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996" r:id="rId1"/>
    <p:sldMasterId id="2147484008" r:id="rId2"/>
    <p:sldMasterId id="2147484020" r:id="rId3"/>
  </p:sldMasterIdLst>
  <p:notesMasterIdLst>
    <p:notesMasterId r:id="rId32"/>
  </p:notesMasterIdLst>
  <p:sldIdLst>
    <p:sldId id="400" r:id="rId4"/>
    <p:sldId id="401" r:id="rId5"/>
    <p:sldId id="402" r:id="rId6"/>
    <p:sldId id="409" r:id="rId7"/>
    <p:sldId id="403" r:id="rId8"/>
    <p:sldId id="411" r:id="rId9"/>
    <p:sldId id="410" r:id="rId10"/>
    <p:sldId id="412" r:id="rId11"/>
    <p:sldId id="414" r:id="rId12"/>
    <p:sldId id="415" r:id="rId13"/>
    <p:sldId id="416" r:id="rId14"/>
    <p:sldId id="417" r:id="rId15"/>
    <p:sldId id="418" r:id="rId16"/>
    <p:sldId id="419" r:id="rId17"/>
    <p:sldId id="420" r:id="rId18"/>
    <p:sldId id="421" r:id="rId19"/>
    <p:sldId id="422" r:id="rId20"/>
    <p:sldId id="423" r:id="rId21"/>
    <p:sldId id="424" r:id="rId22"/>
    <p:sldId id="428" r:id="rId23"/>
    <p:sldId id="429" r:id="rId24"/>
    <p:sldId id="430" r:id="rId25"/>
    <p:sldId id="431" r:id="rId26"/>
    <p:sldId id="452" r:id="rId27"/>
    <p:sldId id="432" r:id="rId28"/>
    <p:sldId id="451" r:id="rId29"/>
    <p:sldId id="413" r:id="rId30"/>
    <p:sldId id="404" r:id="rId31"/>
  </p:sldIdLst>
  <p:sldSz cx="9144000" cy="6858000" type="screen4x3"/>
  <p:notesSz cx="6858000" cy="9144000"/>
  <p:defaultTextStyle>
    <a:defPPr>
      <a:defRPr lang="uk-UA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F8F6E9"/>
    <a:srgbClr val="F7F3E8"/>
    <a:srgbClr val="BBBEA3"/>
    <a:srgbClr val="989FB1"/>
    <a:srgbClr val="F7F5EA"/>
    <a:srgbClr val="DBE5EF"/>
    <a:srgbClr val="F6DDD8"/>
    <a:srgbClr val="DEE9D7"/>
    <a:srgbClr val="F8F6E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Помірний стиль 2 –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Помірний стиль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69CF1AB2-1976-4502-BF36-3FF5EA218861}" styleName="Помірний стиль 4 – акцент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1">
              <a:tint val="20000"/>
            </a:schemeClr>
          </a:solidFill>
        </a:fill>
      </a:tcStyle>
    </a:firstRow>
  </a:tblStyle>
  <a:tblStyle styleId="{74C1A8A3-306A-4EB7-A6B1-4F7E0EB9C5D6}" styleName="Помірний стиль 3 – акцент 5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5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207" autoAdjust="0"/>
    <p:restoredTop sz="94251" autoAdjust="0"/>
  </p:normalViewPr>
  <p:slideViewPr>
    <p:cSldViewPr>
      <p:cViewPr varScale="1">
        <p:scale>
          <a:sx n="109" d="100"/>
          <a:sy n="109" d="100"/>
        </p:scale>
        <p:origin x="2046" y="96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viewProps" Target="view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notesMaster" Target="notesMasters/notesMaster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tableStyles" Target="tableStyle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theme" Target="theme/theme1.xml"/><Relationship Id="rId8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Місце для верхнього колонтитула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Місце для дати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92FB0FD-BE01-43A4-9116-07AD29E3FBC3}" type="datetimeFigureOut">
              <a:rPr lang="ru-RU" smtClean="0"/>
              <a:t>27.07.2026</a:t>
            </a:fld>
            <a:endParaRPr lang="ru-RU"/>
          </a:p>
        </p:txBody>
      </p:sp>
      <p:sp>
        <p:nvSpPr>
          <p:cNvPr id="4" name="Місце для зображення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Місце для нотаток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ru-RU"/>
          </a:p>
        </p:txBody>
      </p:sp>
      <p:sp>
        <p:nvSpPr>
          <p:cNvPr id="6" name="Місце для нижнього колонтитула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Місце для номера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E842579-EC52-4A7A-B41A-85ADFAEBF8C7}" type="slidenum">
              <a:rPr lang="ru-RU" smtClean="0"/>
              <a:t>‹№›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71076983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Місце для зображення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Місце для нотаток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 dirty="0"/>
          </a:p>
        </p:txBody>
      </p:sp>
      <p:sp>
        <p:nvSpPr>
          <p:cNvPr id="4" name="Місце для номера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6C4CCA7-B90A-4D1A-AFDE-5690372003D4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5" name="Місце для дати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B2900DF-F99D-4D5D-B89C-D60607FE9421}" type="datetime1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003471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Місце для зображення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Місце для нотаток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uk-UA" dirty="0"/>
          </a:p>
        </p:txBody>
      </p:sp>
      <p:sp>
        <p:nvSpPr>
          <p:cNvPr id="4" name="Місце для номера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E842579-EC52-4A7A-B41A-85ADFAEBF8C7}" type="slidenum">
              <a:rPr lang="ru-RU" smtClean="0"/>
              <a:t>5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0410972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hemeOverride" Target="../theme/themeOverride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hemeOverride" Target="../theme/themeOverride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и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516624"/>
            <a:ext cx="7315200" cy="2595025"/>
          </a:xfrm>
        </p:spPr>
        <p:txBody>
          <a:bodyPr>
            <a:normAutofit/>
          </a:bodyPr>
          <a:lstStyle>
            <a:lvl1pPr>
              <a:defRPr sz="4800"/>
            </a:lvl1pPr>
          </a:lstStyle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914400" y="5166530"/>
            <a:ext cx="7315200" cy="1144632"/>
          </a:xfrm>
        </p:spPr>
        <p:txBody>
          <a:bodyPr>
            <a:normAutofit/>
          </a:bodyPr>
          <a:lstStyle>
            <a:lvl1pPr marL="0" indent="0" algn="l">
              <a:buNone/>
              <a:defRPr sz="2200"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uk-UA" smtClean="0"/>
              <a:t>Зразок підзаголовка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alpha val="50000"/>
                  </a:prst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50000"/>
                </a:prst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8820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і вертикальни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alpha val="50000"/>
                  </a:prst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50000"/>
                </a:prst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285642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ий заголовок і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248400" y="1826709"/>
            <a:ext cx="1492499" cy="4484454"/>
          </a:xfrm>
        </p:spPr>
        <p:txBody>
          <a:bodyPr vert="eaVert"/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54524" y="1826709"/>
            <a:ext cx="5241476" cy="4484454"/>
          </a:xfrm>
        </p:spPr>
        <p:txBody>
          <a:bodyPr vert="eaVert"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alpha val="50000"/>
                  </a:prst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50000"/>
                </a:prst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959268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ий слайд">
    <p:bg>
      <p:bgRef idx="1002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кутник 3"/>
          <p:cNvSpPr/>
          <p:nvPr/>
        </p:nvSpPr>
        <p:spPr bwMode="ltGray">
          <a:xfrm>
            <a:off x="0" y="0"/>
            <a:ext cx="9144000" cy="5135563"/>
          </a:xfrm>
          <a:prstGeom prst="rect">
            <a:avLst/>
          </a:prstGeom>
          <a:solidFill>
            <a:srgbClr val="000000"/>
          </a:solidFill>
          <a:ln w="48000" cap="flat" cmpd="thickThin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89FB1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5" name="Прямокутник 4"/>
          <p:cNvSpPr/>
          <p:nvPr/>
        </p:nvSpPr>
        <p:spPr bwMode="invGray">
          <a:xfrm>
            <a:off x="0" y="5127625"/>
            <a:ext cx="9144000" cy="46038"/>
          </a:xfrm>
          <a:prstGeom prst="rect">
            <a:avLst/>
          </a:prstGeom>
          <a:solidFill>
            <a:srgbClr val="FFFFFF"/>
          </a:solidFill>
          <a:ln w="48000" cap="flat" cmpd="thickThin" algn="ctr">
            <a:noFill/>
            <a:prstDash val="solid"/>
          </a:ln>
          <a:effectLst>
            <a:outerShdw blurRad="31750" dist="10160" dir="5400000" algn="tl" rotWithShape="0">
              <a:srgbClr val="000000">
                <a:alpha val="60000"/>
              </a:srgbClr>
            </a:outerShdw>
          </a:effectLst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89FB1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3355848"/>
            <a:ext cx="8077200" cy="1673352"/>
          </a:xfrm>
        </p:spPr>
        <p:txBody>
          <a:bodyPr tIns="0" bIns="0" anchor="t"/>
          <a:lstStyle>
            <a:lvl1pPr algn="l">
              <a:defRPr sz="4700" b="1"/>
            </a:lvl1pPr>
            <a:extLst/>
          </a:lstStyle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Підзаголовок 2"/>
          <p:cNvSpPr>
            <a:spLocks noGrp="1"/>
          </p:cNvSpPr>
          <p:nvPr>
            <p:ph type="subTitle" idx="1"/>
          </p:nvPr>
        </p:nvSpPr>
        <p:spPr>
          <a:xfrm>
            <a:off x="685800" y="1828800"/>
            <a:ext cx="8077200" cy="1499616"/>
          </a:xfrm>
        </p:spPr>
        <p:txBody>
          <a:bodyPr lIns="118872" tIns="0" rIns="45720" bIns="0" anchor="b"/>
          <a:lstStyle>
            <a:lvl1pPr marL="0" indent="0" algn="l">
              <a:buNone/>
              <a:defRPr sz="2000">
                <a:solidFill>
                  <a:srgbClr val="FFFFFF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  <a:extLst/>
          </a:lstStyle>
          <a:p>
            <a:r>
              <a:rPr lang="uk-UA" smtClean="0"/>
              <a:t>Зразок підзаголовка</a:t>
            </a:r>
            <a:endParaRPr lang="en-US"/>
          </a:p>
        </p:txBody>
      </p:sp>
      <p:sp>
        <p:nvSpPr>
          <p:cNvPr id="6" name="Місце для дати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989FB1">
                    <a:tint val="95000"/>
                  </a:srgbClr>
                </a:solidFill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0DF6BAB-C57E-4C1A-83E0-30E338127940}" type="datetimeFigureOut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srgbClr val="989FB1">
                    <a:tint val="95000"/>
                  </a:srgb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989FB1">
                  <a:tint val="95000"/>
                </a:srgb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7" name="Місце для нижнього колонтитула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989FB1">
                    <a:tint val="95000"/>
                  </a:srgbClr>
                </a:solidFill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989FB1">
                  <a:tint val="95000"/>
                </a:srgb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8" name="Місце для номера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989FB1">
                    <a:tint val="95000"/>
                  </a:srgbClr>
                </a:solidFill>
                <a:latin typeface="Arial" charset="0"/>
                <a:cs typeface="Arial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147EDB5-7689-4DAB-A732-657A0E3CD339}" type="slidenum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srgbClr val="989FB1">
                    <a:tint val="95000"/>
                  </a:srgb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989FB1">
                  <a:tint val="95000"/>
                </a:srgb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786433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і об'є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155448"/>
            <a:ext cx="8229600" cy="1252728"/>
          </a:xfrm>
        </p:spPr>
        <p:txBody>
          <a:bodyPr/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Місце для вмісту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4" name="Місце для дати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7A7D254-3A63-437A-82F1-4C3242815B5C}" type="datetimeFigureOut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5" name="Місце для нижнього колонтитула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6" name="Місце для номера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1B1BEBE-AF91-4D70-9CD5-C22E634F85DC}" type="slidenum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378562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Заголовок розділу">
    <p:bg>
      <p:bgRef idx="1002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кутник 3"/>
          <p:cNvSpPr/>
          <p:nvPr/>
        </p:nvSpPr>
        <p:spPr bwMode="ltGray">
          <a:xfrm>
            <a:off x="0" y="0"/>
            <a:ext cx="9144000" cy="2601913"/>
          </a:xfrm>
          <a:prstGeom prst="rect">
            <a:avLst/>
          </a:prstGeom>
          <a:solidFill>
            <a:srgbClr val="000000"/>
          </a:solidFill>
          <a:ln w="48000" cap="flat" cmpd="thickThin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89FB1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5" name="Прямокутник 4"/>
          <p:cNvSpPr/>
          <p:nvPr/>
        </p:nvSpPr>
        <p:spPr bwMode="invGray">
          <a:xfrm>
            <a:off x="0" y="2601913"/>
            <a:ext cx="9144000" cy="46037"/>
          </a:xfrm>
          <a:prstGeom prst="rect">
            <a:avLst/>
          </a:prstGeom>
          <a:solidFill>
            <a:srgbClr val="FFFFFF"/>
          </a:solidFill>
          <a:ln w="48000" cap="flat" cmpd="thickThin" algn="ctr">
            <a:noFill/>
            <a:prstDash val="solid"/>
          </a:ln>
          <a:effectLst>
            <a:outerShdw blurRad="31750" dist="10160" dir="5400000" algn="tl" rotWithShape="0">
              <a:srgbClr val="000000">
                <a:alpha val="60000"/>
              </a:srgbClr>
            </a:outerShdw>
          </a:effectLst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89FB1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49808" y="118872"/>
            <a:ext cx="8013192" cy="1636776"/>
          </a:xfrm>
        </p:spPr>
        <p:txBody>
          <a:bodyPr tIns="0" rIns="91440" bIns="0" anchor="b"/>
          <a:lstStyle>
            <a:lvl1pPr algn="l">
              <a:defRPr sz="4700" b="1" cap="none" baseline="0"/>
            </a:lvl1pPr>
            <a:extLst/>
          </a:lstStyle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Місце для тексту 2"/>
          <p:cNvSpPr>
            <a:spLocks noGrp="1"/>
          </p:cNvSpPr>
          <p:nvPr>
            <p:ph type="body" idx="1"/>
          </p:nvPr>
        </p:nvSpPr>
        <p:spPr>
          <a:xfrm>
            <a:off x="740664" y="1828800"/>
            <a:ext cx="8022336" cy="685800"/>
          </a:xfrm>
        </p:spPr>
        <p:txBody>
          <a:bodyPr lIns="146304" tIns="0" rIns="45720" bIns="0"/>
          <a:lstStyle>
            <a:lvl1pPr marL="0" indent="0">
              <a:buNone/>
              <a:defRPr sz="2000">
                <a:solidFill>
                  <a:srgbClr val="FFFFFF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  <a:extLst/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6" name="Місце для дати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989FB1">
                    <a:tint val="95000"/>
                  </a:srgbClr>
                </a:solidFill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D973B0D-BAF6-47A2-824C-0A6061C4B1F1}" type="datetimeFigureOut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srgbClr val="989FB1">
                    <a:tint val="95000"/>
                  </a:srgb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989FB1">
                  <a:tint val="95000"/>
                </a:srgb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7" name="Місце для нижнього колонтитула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989FB1">
                    <a:tint val="95000"/>
                  </a:srgbClr>
                </a:solidFill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989FB1">
                  <a:tint val="95000"/>
                </a:srgb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8" name="Місце для номера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989FB1">
                    <a:tint val="95000"/>
                  </a:srgbClr>
                </a:solidFill>
                <a:latin typeface="Arial" charset="0"/>
                <a:cs typeface="Arial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5817504-0AA9-4DEC-8476-2C1F6EE62267}" type="slidenum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srgbClr val="989FB1">
                    <a:tint val="95000"/>
                  </a:srgb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989FB1">
                  <a:tint val="95000"/>
                </a:srgb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2310849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'єкт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Місце для вмісту 2"/>
          <p:cNvSpPr>
            <a:spLocks noGrp="1"/>
          </p:cNvSpPr>
          <p:nvPr>
            <p:ph sz="half" idx="1"/>
          </p:nvPr>
        </p:nvSpPr>
        <p:spPr>
          <a:xfrm>
            <a:off x="457200" y="1773936"/>
            <a:ext cx="4038600" cy="4623816"/>
          </a:xfrm>
        </p:spPr>
        <p:txBody>
          <a:bodyPr lIns="91440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  <a:extLst/>
          </a:lstStyle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4" name="Місце для вмісту 3"/>
          <p:cNvSpPr>
            <a:spLocks noGrp="1"/>
          </p:cNvSpPr>
          <p:nvPr>
            <p:ph sz="half" idx="2"/>
          </p:nvPr>
        </p:nvSpPr>
        <p:spPr>
          <a:xfrm>
            <a:off x="4648200" y="1773936"/>
            <a:ext cx="4038600" cy="4623816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  <a:extLst/>
          </a:lstStyle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5" name="Місце для дати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0DE407-3555-47B2-AC67-9165A6162AC8}" type="datetimeFigureOut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6" name="Місце для нижнього колонтитула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7" name="Місце для номера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865E8D5-AEC5-40FA-9A86-AD64C7BD7335}" type="slidenum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452541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Порівнянн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  <a:extLst/>
          </a:lstStyle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Місце для тексту 2"/>
          <p:cNvSpPr>
            <a:spLocks noGrp="1"/>
          </p:cNvSpPr>
          <p:nvPr>
            <p:ph type="body" idx="1"/>
          </p:nvPr>
        </p:nvSpPr>
        <p:spPr>
          <a:xfrm>
            <a:off x="457200" y="1698987"/>
            <a:ext cx="4040188" cy="715355"/>
          </a:xfrm>
        </p:spPr>
        <p:txBody>
          <a:bodyPr lIns="146304" anchor="ctr"/>
          <a:lstStyle>
            <a:lvl1pPr marL="0" indent="0">
              <a:buNone/>
              <a:defRPr sz="2300" b="1" cap="all" baseline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  <a:extLst/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4" name="Місце для вмісту 3"/>
          <p:cNvSpPr>
            <a:spLocks noGrp="1"/>
          </p:cNvSpPr>
          <p:nvPr>
            <p:ph sz="half" idx="2"/>
          </p:nvPr>
        </p:nvSpPr>
        <p:spPr>
          <a:xfrm>
            <a:off x="457200" y="2449512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  <a:extLst/>
          </a:lstStyle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5" name="Місце для тексту 4"/>
          <p:cNvSpPr>
            <a:spLocks noGrp="1"/>
          </p:cNvSpPr>
          <p:nvPr>
            <p:ph type="body" sz="quarter" idx="3"/>
          </p:nvPr>
        </p:nvSpPr>
        <p:spPr>
          <a:xfrm>
            <a:off x="4645025" y="1698987"/>
            <a:ext cx="4041775" cy="715355"/>
          </a:xfrm>
        </p:spPr>
        <p:txBody>
          <a:bodyPr lIns="146304" anchor="ctr"/>
          <a:lstStyle>
            <a:lvl1pPr marL="0" indent="0">
              <a:buNone/>
              <a:defRPr sz="2300" b="1" cap="all" baseline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  <a:extLst/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6" name="Місце для вмісту 5"/>
          <p:cNvSpPr>
            <a:spLocks noGrp="1"/>
          </p:cNvSpPr>
          <p:nvPr>
            <p:ph sz="quarter" idx="4"/>
          </p:nvPr>
        </p:nvSpPr>
        <p:spPr>
          <a:xfrm>
            <a:off x="4645025" y="2449512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  <a:extLst/>
          </a:lstStyle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7" name="Місце для дати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8B578E3-192F-4FAA-B83C-29658963DC80}" type="datetimeFigureOut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8" name="Місце для нижнього колонтитула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9" name="Місце для номера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7A60654-C98F-43B7-B895-2F59322CC33D}" type="slidenum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437432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Лише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Місце для дати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CCE1074-1EE8-497C-9D05-5AB96C3B14B0}" type="datetimeFigureOut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4" name="Місце для нижнього колонтитула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5" name="Місце для номера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4BE1A85-0D8B-4B40-BB8D-C6B81DD5A90B}" type="slidenum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3724025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Пусти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Місце для дати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4023D5E-AA08-4851-9EC6-6A15135B350D}" type="datetimeFigureOut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3" name="Місце для нижнього колонтитула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4" name="Місце для номера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EB9AB77-5E45-49D3-94BF-48B8182665D2}" type="slidenum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3508998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Вміст із підписо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Прямокутник 4"/>
          <p:cNvSpPr/>
          <p:nvPr/>
        </p:nvSpPr>
        <p:spPr bwMode="invGray">
          <a:xfrm>
            <a:off x="2855913" y="0"/>
            <a:ext cx="46037" cy="1454150"/>
          </a:xfrm>
          <a:prstGeom prst="rect">
            <a:avLst/>
          </a:prstGeom>
          <a:solidFill>
            <a:srgbClr val="FFFFFF"/>
          </a:solidFill>
          <a:ln w="48000" cap="flat" cmpd="thickThin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89FB1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6" name="Прямокутник 5"/>
          <p:cNvSpPr/>
          <p:nvPr/>
        </p:nvSpPr>
        <p:spPr bwMode="invGray">
          <a:xfrm>
            <a:off x="2855913" y="0"/>
            <a:ext cx="46037" cy="1454150"/>
          </a:xfrm>
          <a:prstGeom prst="rect">
            <a:avLst/>
          </a:prstGeom>
          <a:solidFill>
            <a:srgbClr val="FFFFFF"/>
          </a:solidFill>
          <a:ln w="48000" cap="flat" cmpd="thickThin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89FB1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67838" y="152400"/>
            <a:ext cx="2523744" cy="978408"/>
          </a:xfrm>
        </p:spPr>
        <p:txBody>
          <a:bodyPr lIns="73152" bIns="0" anchor="b">
            <a:sp3d prstMaterial="matte"/>
          </a:bodyPr>
          <a:lstStyle>
            <a:lvl1pPr algn="l">
              <a:defRPr sz="2000" b="0"/>
            </a:lvl1pPr>
            <a:extLst/>
          </a:lstStyle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Місце для вмісту 2"/>
          <p:cNvSpPr>
            <a:spLocks noGrp="1"/>
          </p:cNvSpPr>
          <p:nvPr>
            <p:ph idx="1"/>
          </p:nvPr>
        </p:nvSpPr>
        <p:spPr>
          <a:xfrm>
            <a:off x="3019377" y="1743133"/>
            <a:ext cx="5920641" cy="455888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  <a:extLst/>
          </a:lstStyle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4" name="Місце для тексту 3"/>
          <p:cNvSpPr>
            <a:spLocks noGrp="1"/>
          </p:cNvSpPr>
          <p:nvPr>
            <p:ph type="body" sz="half" idx="2"/>
          </p:nvPr>
        </p:nvSpPr>
        <p:spPr>
          <a:xfrm>
            <a:off x="167838" y="1730018"/>
            <a:ext cx="2468880" cy="4572000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  <a:extLst/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7" name="Місце для дати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3331962-6251-4CEF-8468-5E8ADAAC1BFC}" type="datetimeFigureOut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8" name="Місце для нижнього колонтитула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9" name="Місце для номера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8772FAF-99E6-4822-A8AB-750C1261B070}" type="slidenum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450289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і об'є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alpha val="50000"/>
                  </a:prst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50000"/>
                </a:prst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7834711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Зображення з підписом"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Прямокутник 4"/>
          <p:cNvSpPr/>
          <p:nvPr/>
        </p:nvSpPr>
        <p:spPr>
          <a:xfrm>
            <a:off x="2855913" y="0"/>
            <a:ext cx="46037" cy="6858000"/>
          </a:xfrm>
          <a:prstGeom prst="rect">
            <a:avLst/>
          </a:prstGeom>
          <a:solidFill>
            <a:srgbClr val="FFFFFF"/>
          </a:solidFill>
          <a:ln w="48000" cap="flat" cmpd="thickThin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89FB1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6" name="Прямокутник 5"/>
          <p:cNvSpPr/>
          <p:nvPr/>
        </p:nvSpPr>
        <p:spPr bwMode="invGray">
          <a:xfrm>
            <a:off x="2855913" y="0"/>
            <a:ext cx="46037" cy="6858000"/>
          </a:xfrm>
          <a:prstGeom prst="rect">
            <a:avLst/>
          </a:prstGeom>
          <a:solidFill>
            <a:srgbClr val="FFFFFF"/>
          </a:solidFill>
          <a:ln w="48000" cap="flat" cmpd="thickThin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89FB1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64592" y="155448"/>
            <a:ext cx="2525150" cy="978408"/>
          </a:xfrm>
        </p:spPr>
        <p:txBody>
          <a:bodyPr lIns="73152" bIns="0" anchor="b">
            <a:sp3d prstMaterial="matte"/>
          </a:bodyPr>
          <a:lstStyle>
            <a:lvl1pPr algn="l">
              <a:defRPr sz="2000" b="0"/>
            </a:lvl1pPr>
            <a:extLst/>
          </a:lstStyle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Місце для зображення 2"/>
          <p:cNvSpPr>
            <a:spLocks noGrp="1"/>
          </p:cNvSpPr>
          <p:nvPr>
            <p:ph type="pic" idx="1"/>
          </p:nvPr>
        </p:nvSpPr>
        <p:spPr>
          <a:xfrm>
            <a:off x="2903805" y="1484808"/>
            <a:ext cx="6247397" cy="5373192"/>
          </a:xfrm>
          <a:solidFill>
            <a:schemeClr val="bg2">
              <a:shade val="75000"/>
            </a:schemeClr>
          </a:solidFill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  <a:extLst/>
          </a:lstStyle>
          <a:p>
            <a:pPr lvl="0"/>
            <a:r>
              <a:rPr lang="uk-UA" noProof="0" smtClean="0"/>
              <a:t>Клацніть піктограму, щоб додати зображення</a:t>
            </a:r>
            <a:endParaRPr lang="en-US" noProof="0" dirty="0"/>
          </a:p>
        </p:txBody>
      </p:sp>
      <p:sp>
        <p:nvSpPr>
          <p:cNvPr id="4" name="Місце для тексту 3"/>
          <p:cNvSpPr>
            <a:spLocks noGrp="1"/>
          </p:cNvSpPr>
          <p:nvPr>
            <p:ph type="body" sz="half" idx="2"/>
          </p:nvPr>
        </p:nvSpPr>
        <p:spPr>
          <a:xfrm>
            <a:off x="164592" y="1728216"/>
            <a:ext cx="2468880" cy="4572000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  <a:extLst/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7" name="Місце для дати 4"/>
          <p:cNvSpPr>
            <a:spLocks noGrp="1"/>
          </p:cNvSpPr>
          <p:nvPr>
            <p:ph type="dt" sz="half" idx="10"/>
          </p:nvPr>
        </p:nvSpPr>
        <p:spPr>
          <a:xfrm>
            <a:off x="165100" y="1169988"/>
            <a:ext cx="2522538" cy="201612"/>
          </a:xfrm>
        </p:spPr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1B44D8F-CA11-4C3E-B316-DB6CCEFC7965}" type="datetimeFigureOut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8" name="Місце для нижнього колонтитула 5"/>
          <p:cNvSpPr>
            <a:spLocks noGrp="1"/>
          </p:cNvSpPr>
          <p:nvPr>
            <p:ph type="ftr" sz="quarter" idx="11"/>
          </p:nvPr>
        </p:nvSpPr>
        <p:spPr>
          <a:xfrm>
            <a:off x="3035300" y="1169988"/>
            <a:ext cx="5194300" cy="201612"/>
          </a:xfrm>
        </p:spPr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solidFill>
                  <a:srgbClr val="989FB1">
                    <a:shade val="50000"/>
                  </a:srgbClr>
                </a:solidFill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989FB1">
                  <a:shade val="50000"/>
                </a:srgb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9" name="Місце для номера слайда 6"/>
          <p:cNvSpPr>
            <a:spLocks noGrp="1"/>
          </p:cNvSpPr>
          <p:nvPr>
            <p:ph type="sldNum" sz="quarter" idx="12"/>
          </p:nvPr>
        </p:nvSpPr>
        <p:spPr>
          <a:xfrm>
            <a:off x="8339138" y="1169988"/>
            <a:ext cx="733425" cy="201612"/>
          </a:xfrm>
        </p:spPr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D988524-406A-442E-8FD0-DDE203347261}" type="slidenum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966181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і вертикальни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Місце для вертикального тексту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4" name="Місце для дати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08E66EB-231C-4451-804F-0E290EDF60AE}" type="datetimeFigureOut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5" name="Місце для нижнього колонтитула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6" name="Місце для номера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24EAF51-FD5D-459C-973A-4EE73DF9D105}" type="slidenum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6064061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Вертикальний заголовок і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кутник 3"/>
          <p:cNvSpPr/>
          <p:nvPr/>
        </p:nvSpPr>
        <p:spPr bwMode="invGray">
          <a:xfrm>
            <a:off x="6599238" y="0"/>
            <a:ext cx="46037" cy="6858000"/>
          </a:xfrm>
          <a:prstGeom prst="rect">
            <a:avLst/>
          </a:prstGeom>
          <a:solidFill>
            <a:srgbClr val="FFFFFF"/>
          </a:solidFill>
          <a:ln w="48000" cap="flat" cmpd="thickThin" algn="ctr">
            <a:noFill/>
            <a:prstDash val="solid"/>
          </a:ln>
          <a:effectLst>
            <a:outerShdw blurRad="31750" dist="10160" dir="10800000" algn="tl" rotWithShape="0">
              <a:srgbClr val="000000">
                <a:alpha val="60000"/>
              </a:srgbClr>
            </a:outerShdw>
          </a:effectLst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89FB1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5" name="Прямокутник 4"/>
          <p:cNvSpPr/>
          <p:nvPr/>
        </p:nvSpPr>
        <p:spPr bwMode="ltGray">
          <a:xfrm>
            <a:off x="6648450" y="0"/>
            <a:ext cx="2514600" cy="6858000"/>
          </a:xfrm>
          <a:prstGeom prst="rect">
            <a:avLst/>
          </a:prstGeom>
          <a:solidFill>
            <a:srgbClr val="000000"/>
          </a:solidFill>
          <a:ln w="48000" cap="flat" cmpd="thickThin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89FB1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2" name="Вертикальний заголовок 1"/>
          <p:cNvSpPr>
            <a:spLocks noGrp="1"/>
          </p:cNvSpPr>
          <p:nvPr>
            <p:ph type="title" orient="vert"/>
          </p:nvPr>
        </p:nvSpPr>
        <p:spPr>
          <a:xfrm>
            <a:off x="6781800" y="274640"/>
            <a:ext cx="1905000" cy="5851525"/>
          </a:xfrm>
        </p:spPr>
        <p:txBody>
          <a:bodyPr vert="eaVert"/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Місце для вертикального тексту 2"/>
          <p:cNvSpPr>
            <a:spLocks noGrp="1"/>
          </p:cNvSpPr>
          <p:nvPr>
            <p:ph type="body" orient="vert" idx="1"/>
          </p:nvPr>
        </p:nvSpPr>
        <p:spPr>
          <a:xfrm>
            <a:off x="457200" y="304800"/>
            <a:ext cx="6019800" cy="5851525"/>
          </a:xfrm>
        </p:spPr>
        <p:txBody>
          <a:bodyPr vert="eaVert"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6" name="Місце для дати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6EB5DBF-57D8-4CD6-AC75-CE685444FC7D}" type="datetimeFigureOut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7" name="Місце для нижнього колонтитула 4"/>
          <p:cNvSpPr>
            <a:spLocks noGrp="1"/>
          </p:cNvSpPr>
          <p:nvPr>
            <p:ph type="ftr" sz="quarter" idx="11"/>
          </p:nvPr>
        </p:nvSpPr>
        <p:spPr>
          <a:xfrm>
            <a:off x="2640013" y="6376988"/>
            <a:ext cx="3836987" cy="365125"/>
          </a:xfrm>
        </p:spPr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8" name="Місце для номера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  <a:cs typeface="Arial" charset="0"/>
              </a:defRPr>
            </a:lvl1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C6D67F5-8B68-4805-B949-8590DFE33EB3}" type="slidenum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84861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Титульний слайд"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CoverOverlay.png"/>
          <p:cNvPicPr>
            <a:picLocks noChangeAspect="1"/>
          </p:cNvPicPr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ECE9C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ECE9C6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ECE9C6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ECE9C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ECE9C6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1194101" y="2887530"/>
            <a:ext cx="6779110" cy="923330"/>
            <a:chOff x="1172584" y="1381459"/>
            <a:chExt cx="6779110" cy="923330"/>
          </a:xfrm>
          <a:effectLst>
            <a:outerShdw blurRad="38100" dist="12700" dir="16200000" rotWithShape="0">
              <a:prstClr val="black">
                <a:alpha val="30000"/>
              </a:prstClr>
            </a:outerShdw>
          </a:effectLst>
        </p:grpSpPr>
        <p:sp>
          <p:nvSpPr>
            <p:cNvPr id="9" name="TextBox 8"/>
            <p:cNvSpPr txBox="1"/>
            <p:nvPr/>
          </p:nvSpPr>
          <p:spPr>
            <a:xfrm>
              <a:off x="4147073" y="1381459"/>
              <a:ext cx="877163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 dirty="0" smtClean="0">
                  <a:ln w="3175">
                    <a:solidFill>
                      <a:srgbClr val="ECE9C6">
                        <a:alpha val="60000"/>
                      </a:srgbClr>
                    </a:solidFill>
                  </a:ln>
                  <a:solidFill>
                    <a:srgbClr val="ECE9C6">
                      <a:lumMod val="90000"/>
                    </a:srgbClr>
                  </a:solidFill>
                  <a:effectLst>
                    <a:outerShdw blurRad="34925" dist="12700" dir="14400000" algn="ctr" rotWithShape="0">
                      <a:srgbClr val="000000">
                        <a:alpha val="21000"/>
                      </a:srgbClr>
                    </a:outerShdw>
                  </a:effectLst>
                  <a:uLnTx/>
                  <a:uFillTx/>
                  <a:latin typeface="Wingdings" pitchFamily="2" charset="2"/>
                  <a:ea typeface="+mn-ea"/>
                  <a:cs typeface="+mn-cs"/>
                </a:rPr>
                <a:t></a:t>
              </a:r>
              <a:endParaRPr kumimoji="0" lang="en-US" sz="5400" b="0" i="0" u="none" strike="noStrike" kern="1200" cap="none" spc="0" normalizeH="0" baseline="0" noProof="0" dirty="0">
                <a:ln w="3175">
                  <a:solidFill>
                    <a:srgbClr val="ECE9C6">
                      <a:alpha val="60000"/>
                    </a:srgbClr>
                  </a:solidFill>
                </a:ln>
                <a:solidFill>
                  <a:srgbClr val="ECE9C6">
                    <a:lumMod val="90000"/>
                  </a:srgbClr>
                </a:solidFill>
                <a:effectLst>
                  <a:outerShdw blurRad="34925" dist="12700" dir="14400000" algn="ctr" rotWithShape="0">
                    <a:srgbClr val="000000">
                      <a:alpha val="21000"/>
                    </a:srgbClr>
                  </a:outerShdw>
                </a:effectLst>
                <a:uLnTx/>
                <a:uFillTx/>
                <a:latin typeface="Wingdings" pitchFamily="2" charset="2"/>
                <a:ea typeface="+mn-ea"/>
                <a:cs typeface="+mn-cs"/>
              </a:endParaRPr>
            </a:p>
          </p:txBody>
        </p:sp>
        <p:cxnSp>
          <p:nvCxnSpPr>
            <p:cNvPr id="10" name="Straight Connector 9"/>
            <p:cNvCxnSpPr/>
            <p:nvPr/>
          </p:nvCxnSpPr>
          <p:spPr>
            <a:xfrm rot="10800000">
              <a:off x="1172584" y="192562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rot="10800000">
              <a:off x="4831976" y="192293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9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83341" y="1387737"/>
            <a:ext cx="6777318" cy="1731982"/>
          </a:xfrm>
        </p:spPr>
        <p:txBody>
          <a:bodyPr anchor="b"/>
          <a:lstStyle>
            <a:lvl1pPr>
              <a:defRPr>
                <a:ln w="3175">
                  <a:solidFill>
                    <a:schemeClr val="tx1">
                      <a:alpha val="65000"/>
                    </a:schemeClr>
                  </a:solidFill>
                </a:ln>
                <a:solidFill>
                  <a:schemeClr val="tx1"/>
                </a:solidFill>
                <a:effectLst>
                  <a:outerShdw blurRad="25400" dist="12700" dir="14220000" rotWithShape="0">
                    <a:prstClr val="black">
                      <a:alpha val="50000"/>
                    </a:prstClr>
                  </a:outerShdw>
                </a:effectLst>
              </a:defRPr>
            </a:lvl1pPr>
          </a:lstStyle>
          <a:p>
            <a:r>
              <a:rPr lang="uk-UA" smtClean="0"/>
              <a:t>Зразок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767862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/>
                </a:solidFill>
                <a:effectLst>
                  <a:outerShdw blurRad="34925" dist="12700" dir="14400000" rotWithShape="0">
                    <a:prstClr val="black">
                      <a:alpha val="21000"/>
                    </a:prstClr>
                  </a:outerShdw>
                </a:effectLst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uk-UA" smtClean="0"/>
              <a:t>Зразок підзаголовка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22158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і об'єкт">
    <p:bg>
      <p:bgRef idx="1002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1" name="Title 10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grpSp>
        <p:nvGrpSpPr>
          <p:cNvPr id="12" name="Group 11"/>
          <p:cNvGrpSpPr/>
          <p:nvPr/>
        </p:nvGrpSpPr>
        <p:grpSpPr>
          <a:xfrm>
            <a:off x="1172584" y="1392217"/>
            <a:ext cx="6779110" cy="923330"/>
            <a:chOff x="1172584" y="1381459"/>
            <a:chExt cx="6779110" cy="923330"/>
          </a:xfrm>
        </p:grpSpPr>
        <p:sp>
          <p:nvSpPr>
            <p:cNvPr id="13" name="TextBox 12"/>
            <p:cNvSpPr txBox="1"/>
            <p:nvPr/>
          </p:nvSpPr>
          <p:spPr>
            <a:xfrm>
              <a:off x="4147073" y="1381459"/>
              <a:ext cx="877163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895D1D">
                      <a:lumMod val="60000"/>
                      <a:lumOff val="40000"/>
                    </a:srgbClr>
                  </a:solidFill>
                  <a:effectLst/>
                  <a:uLnTx/>
                  <a:uFillTx/>
                  <a:latin typeface="Wingdings" pitchFamily="2" charset="2"/>
                  <a:ea typeface="+mn-ea"/>
                  <a:cs typeface="+mn-cs"/>
                </a:rPr>
                <a:t>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895D1D">
                    <a:lumMod val="60000"/>
                    <a:lumOff val="40000"/>
                  </a:srgbClr>
                </a:solidFill>
                <a:effectLst/>
                <a:uLnTx/>
                <a:uFillTx/>
                <a:latin typeface="Wingdings" pitchFamily="2" charset="2"/>
                <a:ea typeface="+mn-ea"/>
                <a:cs typeface="+mn-cs"/>
              </a:endParaRPr>
            </a:p>
          </p:txBody>
        </p:sp>
        <p:cxnSp>
          <p:nvCxnSpPr>
            <p:cNvPr id="14" name="Straight Connector 13"/>
            <p:cNvCxnSpPr/>
            <p:nvPr/>
          </p:nvCxnSpPr>
          <p:spPr>
            <a:xfrm rot="10800000">
              <a:off x="1172584" y="192562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/>
            <p:cNvCxnSpPr/>
            <p:nvPr/>
          </p:nvCxnSpPr>
          <p:spPr>
            <a:xfrm rot="10800000">
              <a:off x="4831976" y="192265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84766514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озділу">
    <p:bg>
      <p:bgRef idx="1002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 descr="CoverOverlay.png"/>
          <p:cNvPicPr>
            <a:picLocks noChangeAspect="1"/>
          </p:cNvPicPr>
          <p:nvPr/>
        </p:nvPicPr>
        <p:blipFill>
          <a:blip r:embed="rId2" cstate="print">
            <a:lum/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grpSp>
        <p:nvGrpSpPr>
          <p:cNvPr id="7" name="Group 7"/>
          <p:cNvGrpSpPr/>
          <p:nvPr/>
        </p:nvGrpSpPr>
        <p:grpSpPr>
          <a:xfrm>
            <a:off x="1172584" y="2887579"/>
            <a:ext cx="6779110" cy="923330"/>
            <a:chOff x="1172584" y="1381459"/>
            <a:chExt cx="6779110" cy="923330"/>
          </a:xfrm>
        </p:grpSpPr>
        <p:sp>
          <p:nvSpPr>
            <p:cNvPr id="9" name="TextBox 8"/>
            <p:cNvSpPr txBox="1"/>
            <p:nvPr/>
          </p:nvSpPr>
          <p:spPr>
            <a:xfrm>
              <a:off x="4147073" y="1381459"/>
              <a:ext cx="877163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895D1D">
                      <a:lumMod val="60000"/>
                      <a:lumOff val="40000"/>
                    </a:srgbClr>
                  </a:solidFill>
                  <a:effectLst/>
                  <a:uLnTx/>
                  <a:uFillTx/>
                  <a:latin typeface="Wingdings" pitchFamily="2" charset="2"/>
                  <a:ea typeface="+mn-ea"/>
                  <a:cs typeface="+mn-cs"/>
                </a:rPr>
                <a:t>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895D1D">
                    <a:lumMod val="60000"/>
                    <a:lumOff val="40000"/>
                  </a:srgbClr>
                </a:solidFill>
                <a:effectLst/>
                <a:uLnTx/>
                <a:uFillTx/>
                <a:latin typeface="Wingdings" pitchFamily="2" charset="2"/>
                <a:ea typeface="+mn-ea"/>
                <a:cs typeface="+mn-cs"/>
              </a:endParaRPr>
            </a:p>
          </p:txBody>
        </p:sp>
        <p:cxnSp>
          <p:nvCxnSpPr>
            <p:cNvPr id="10" name="Straight Connector 9"/>
            <p:cNvCxnSpPr/>
            <p:nvPr/>
          </p:nvCxnSpPr>
          <p:spPr>
            <a:xfrm rot="10800000">
              <a:off x="1172584" y="192562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rot="10800000">
              <a:off x="4831976" y="1927412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90040" y="1204857"/>
            <a:ext cx="7754713" cy="1910716"/>
          </a:xfrm>
        </p:spPr>
        <p:txBody>
          <a:bodyPr anchor="b"/>
          <a:lstStyle>
            <a:lvl1pPr algn="ctr">
              <a:defRPr sz="5400" b="0" cap="none" baseline="0">
                <a:solidFill>
                  <a:schemeClr val="tx2"/>
                </a:solidFill>
              </a:defRPr>
            </a:lvl1pPr>
          </a:lstStyle>
          <a:p>
            <a:r>
              <a:rPr lang="uk-UA" smtClean="0"/>
              <a:t>Зразок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99248" y="3767316"/>
            <a:ext cx="7734747" cy="1500187"/>
          </a:xfrm>
        </p:spPr>
        <p:txBody>
          <a:bodyPr anchor="t"/>
          <a:lstStyle>
            <a:lvl1pPr marL="0" indent="0" algn="ctr">
              <a:buNone/>
              <a:defRPr sz="2000">
                <a:solidFill>
                  <a:schemeClr val="tx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110703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'єкт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2" name="Title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uk-UA" smtClean="0"/>
              <a:t>Зразок заголовка</a:t>
            </a:r>
            <a:endParaRPr lang="en-US" dirty="0"/>
          </a:p>
        </p:txBody>
      </p:sp>
      <p:grpSp>
        <p:nvGrpSpPr>
          <p:cNvPr id="13" name="Group 12"/>
          <p:cNvGrpSpPr/>
          <p:nvPr/>
        </p:nvGrpSpPr>
        <p:grpSpPr>
          <a:xfrm>
            <a:off x="1172584" y="1392217"/>
            <a:ext cx="6779110" cy="923330"/>
            <a:chOff x="1172584" y="1381459"/>
            <a:chExt cx="6779110" cy="923330"/>
          </a:xfrm>
        </p:grpSpPr>
        <p:sp>
          <p:nvSpPr>
            <p:cNvPr id="14" name="TextBox 13"/>
            <p:cNvSpPr txBox="1"/>
            <p:nvPr/>
          </p:nvSpPr>
          <p:spPr>
            <a:xfrm>
              <a:off x="4147073" y="1381459"/>
              <a:ext cx="877163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895D1D">
                      <a:lumMod val="60000"/>
                      <a:lumOff val="40000"/>
                    </a:srgbClr>
                  </a:solidFill>
                  <a:effectLst/>
                  <a:uLnTx/>
                  <a:uFillTx/>
                  <a:latin typeface="Wingdings" pitchFamily="2" charset="2"/>
                  <a:ea typeface="+mn-ea"/>
                  <a:cs typeface="+mn-cs"/>
                </a:rPr>
                <a:t>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895D1D">
                    <a:lumMod val="60000"/>
                    <a:lumOff val="40000"/>
                  </a:srgbClr>
                </a:solidFill>
                <a:effectLst/>
                <a:uLnTx/>
                <a:uFillTx/>
                <a:latin typeface="Wingdings" pitchFamily="2" charset="2"/>
                <a:ea typeface="+mn-ea"/>
                <a:cs typeface="+mn-cs"/>
              </a:endParaRPr>
            </a:p>
          </p:txBody>
        </p:sp>
        <p:cxnSp>
          <p:nvCxnSpPr>
            <p:cNvPr id="15" name="Straight Connector 14"/>
            <p:cNvCxnSpPr/>
            <p:nvPr/>
          </p:nvCxnSpPr>
          <p:spPr>
            <a:xfrm rot="10800000">
              <a:off x="1172584" y="192562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rot="10800000">
              <a:off x="4831976" y="192265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" name="Content Placeholder 7"/>
          <p:cNvSpPr>
            <a:spLocks noGrp="1"/>
          </p:cNvSpPr>
          <p:nvPr>
            <p:ph sz="quarter" idx="13"/>
          </p:nvPr>
        </p:nvSpPr>
        <p:spPr>
          <a:xfrm>
            <a:off x="685800" y="2240280"/>
            <a:ext cx="3803904" cy="3877056"/>
          </a:xfrm>
        </p:spPr>
        <p:txBody>
          <a:bodyPr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10" name="Content Placeholder 9"/>
          <p:cNvSpPr>
            <a:spLocks noGrp="1"/>
          </p:cNvSpPr>
          <p:nvPr>
            <p:ph sz="quarter" idx="14"/>
          </p:nvPr>
        </p:nvSpPr>
        <p:spPr>
          <a:xfrm>
            <a:off x="4645151" y="2240280"/>
            <a:ext cx="3803904" cy="3877056"/>
          </a:xfrm>
        </p:spPr>
        <p:txBody>
          <a:bodyPr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039935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Порівнянн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51560" y="2240280"/>
            <a:ext cx="3442446" cy="658368"/>
          </a:xfrm>
        </p:spPr>
        <p:txBody>
          <a:bodyPr anchor="b"/>
          <a:lstStyle>
            <a:lvl1pPr marL="0" indent="0" algn="ctr">
              <a:buNone/>
              <a:defRPr sz="24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8488" y="2947595"/>
            <a:ext cx="3803904" cy="317296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02306" y="2240280"/>
            <a:ext cx="3447288" cy="658368"/>
          </a:xfrm>
        </p:spPr>
        <p:txBody>
          <a:bodyPr anchor="b"/>
          <a:lstStyle>
            <a:lvl1pPr marL="0" indent="0" algn="ctr">
              <a:buNone/>
              <a:defRPr sz="2400" b="0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944368"/>
            <a:ext cx="3799728" cy="317296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1172584" y="1392217"/>
            <a:ext cx="6779110" cy="923330"/>
            <a:chOff x="1172584" y="1381459"/>
            <a:chExt cx="6779110" cy="923330"/>
          </a:xfrm>
        </p:grpSpPr>
        <p:sp>
          <p:nvSpPr>
            <p:cNvPr id="16" name="TextBox 15"/>
            <p:cNvSpPr txBox="1"/>
            <p:nvPr/>
          </p:nvSpPr>
          <p:spPr>
            <a:xfrm>
              <a:off x="4147073" y="1381459"/>
              <a:ext cx="877163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895D1D">
                      <a:lumMod val="60000"/>
                      <a:lumOff val="40000"/>
                    </a:srgbClr>
                  </a:solidFill>
                  <a:effectLst/>
                  <a:uLnTx/>
                  <a:uFillTx/>
                  <a:latin typeface="Wingdings" pitchFamily="2" charset="2"/>
                  <a:ea typeface="+mn-ea"/>
                  <a:cs typeface="+mn-cs"/>
                </a:rPr>
                <a:t>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895D1D">
                    <a:lumMod val="60000"/>
                    <a:lumOff val="40000"/>
                  </a:srgbClr>
                </a:solidFill>
                <a:effectLst/>
                <a:uLnTx/>
                <a:uFillTx/>
                <a:latin typeface="Wingdings" pitchFamily="2" charset="2"/>
                <a:ea typeface="+mn-ea"/>
                <a:cs typeface="+mn-cs"/>
              </a:endParaRPr>
            </a:p>
          </p:txBody>
        </p:sp>
        <p:cxnSp>
          <p:nvCxnSpPr>
            <p:cNvPr id="17" name="Straight Connector 16"/>
            <p:cNvCxnSpPr/>
            <p:nvPr/>
          </p:nvCxnSpPr>
          <p:spPr>
            <a:xfrm rot="10800000">
              <a:off x="1172584" y="192562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/>
            <p:cNvCxnSpPr/>
            <p:nvPr/>
          </p:nvCxnSpPr>
          <p:spPr>
            <a:xfrm rot="10800000">
              <a:off x="4831976" y="192265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45748101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Лише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uk-UA" smtClean="0"/>
              <a:t>Зразок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1172584" y="1392217"/>
            <a:ext cx="6779110" cy="923330"/>
            <a:chOff x="1172584" y="1381459"/>
            <a:chExt cx="6779110" cy="923330"/>
          </a:xfrm>
        </p:grpSpPr>
        <p:sp>
          <p:nvSpPr>
            <p:cNvPr id="14" name="TextBox 13"/>
            <p:cNvSpPr txBox="1"/>
            <p:nvPr/>
          </p:nvSpPr>
          <p:spPr>
            <a:xfrm>
              <a:off x="4147073" y="1381459"/>
              <a:ext cx="877163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895D1D">
                      <a:lumMod val="60000"/>
                      <a:lumOff val="40000"/>
                    </a:srgbClr>
                  </a:solidFill>
                  <a:effectLst/>
                  <a:uLnTx/>
                  <a:uFillTx/>
                  <a:latin typeface="Wingdings" pitchFamily="2" charset="2"/>
                  <a:ea typeface="+mn-ea"/>
                  <a:cs typeface="+mn-cs"/>
                </a:rPr>
                <a:t>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895D1D">
                    <a:lumMod val="60000"/>
                    <a:lumOff val="40000"/>
                  </a:srgbClr>
                </a:solidFill>
                <a:effectLst/>
                <a:uLnTx/>
                <a:uFillTx/>
                <a:latin typeface="Wingdings" pitchFamily="2" charset="2"/>
                <a:ea typeface="+mn-ea"/>
                <a:cs typeface="+mn-cs"/>
              </a:endParaRPr>
            </a:p>
          </p:txBody>
        </p:sp>
        <p:cxnSp>
          <p:nvCxnSpPr>
            <p:cNvPr id="15" name="Straight Connector 14"/>
            <p:cNvCxnSpPr/>
            <p:nvPr/>
          </p:nvCxnSpPr>
          <p:spPr>
            <a:xfrm rot="10800000">
              <a:off x="1172584" y="192562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/>
            <p:cNvCxnSpPr/>
            <p:nvPr/>
          </p:nvCxnSpPr>
          <p:spPr>
            <a:xfrm rot="10800000">
              <a:off x="4831976" y="192265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5764399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и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98862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озділ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4400" y="5017572"/>
            <a:ext cx="7315200" cy="1293592"/>
          </a:xfrm>
        </p:spPr>
        <p:txBody>
          <a:bodyPr anchor="t"/>
          <a:lstStyle>
            <a:lvl1pPr algn="l">
              <a:defRPr sz="4000" b="0" cap="none"/>
            </a:lvl1pPr>
          </a:lstStyle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4400" y="3865097"/>
            <a:ext cx="7315200" cy="1098439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alpha val="50000"/>
                  </a:prst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50000"/>
                </a:prst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7091248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Вміст із підписо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034579" y="1678195"/>
            <a:ext cx="3422483" cy="1886921"/>
          </a:xfrm>
        </p:spPr>
        <p:txBody>
          <a:bodyPr anchor="b"/>
          <a:lstStyle>
            <a:lvl1pPr algn="l">
              <a:defRPr sz="2800" b="0"/>
            </a:lvl1pPr>
          </a:lstStyle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92001" y="559398"/>
            <a:ext cx="4116667" cy="5566765"/>
          </a:xfrm>
        </p:spPr>
        <p:txBody>
          <a:bodyPr anchor="ctr"/>
          <a:lstStyle>
            <a:lvl1pPr>
              <a:defRPr sz="2400"/>
            </a:lvl1pPr>
            <a:lvl2pPr>
              <a:defRPr sz="2200"/>
            </a:lvl2pPr>
            <a:lvl3pPr>
              <a:defRPr sz="2000"/>
            </a:lvl3pPr>
            <a:lvl4pPr>
              <a:defRPr sz="1800"/>
            </a:lvl4pPr>
            <a:lvl5pPr>
              <a:defRPr sz="16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034579" y="3603812"/>
            <a:ext cx="3411725" cy="2517289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479528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Зображення з підписо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731" y="4668818"/>
            <a:ext cx="7767021" cy="644729"/>
          </a:xfrm>
        </p:spPr>
        <p:txBody>
          <a:bodyPr anchor="b"/>
          <a:lstStyle>
            <a:lvl1pPr algn="ctr">
              <a:defRPr sz="2800" b="0"/>
            </a:lvl1pPr>
          </a:lstStyle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 rot="240000">
            <a:off x="2183792" y="666965"/>
            <a:ext cx="4772156" cy="3598016"/>
          </a:xfrm>
          <a:solidFill>
            <a:srgbClr val="FFFFFF">
              <a:shade val="85000"/>
            </a:srgbClr>
          </a:solidFill>
          <a:ln w="190500" cap="sq">
            <a:solidFill>
              <a:srgbClr val="FFFFFF"/>
            </a:solidFill>
            <a:miter lim="800000"/>
          </a:ln>
          <a:effectLst>
            <a:outerShdw blurRad="65000" dist="50800" dir="12900000" kx="195000" ky="145000" algn="tl" rotWithShape="0">
              <a:srgbClr val="000000">
                <a:alpha val="24000"/>
              </a:srgbClr>
            </a:outerShdw>
          </a:effectLst>
          <a:scene3d>
            <a:camera prst="orthographicFront">
              <a:rot lat="0" lon="0" rev="360000"/>
            </a:camera>
            <a:lightRig rig="twoPt" dir="t">
              <a:rot lat="0" lon="0" rev="7200000"/>
            </a:lightRig>
          </a:scene3d>
          <a:sp3d contourW="12700">
            <a:bevelT w="25400" h="19050"/>
            <a:contourClr>
              <a:srgbClr val="969696"/>
            </a:contourClr>
          </a:sp3d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uk-UA" smtClean="0"/>
              <a:t>Клацніть піктограму, щоб додати зображення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88489" y="5324306"/>
            <a:ext cx="7756264" cy="804862"/>
          </a:xfrm>
        </p:spPr>
        <p:txBody>
          <a:bodyPr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6980201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і вертикальни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anchor="ctr"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1172584" y="1392217"/>
            <a:ext cx="6779110" cy="923330"/>
            <a:chOff x="1172584" y="1381459"/>
            <a:chExt cx="6779110" cy="923330"/>
          </a:xfrm>
        </p:grpSpPr>
        <p:sp>
          <p:nvSpPr>
            <p:cNvPr id="15" name="TextBox 14"/>
            <p:cNvSpPr txBox="1"/>
            <p:nvPr/>
          </p:nvSpPr>
          <p:spPr>
            <a:xfrm>
              <a:off x="4147073" y="1381459"/>
              <a:ext cx="877163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895D1D">
                      <a:lumMod val="60000"/>
                      <a:lumOff val="40000"/>
                    </a:srgbClr>
                  </a:solidFill>
                  <a:effectLst/>
                  <a:uLnTx/>
                  <a:uFillTx/>
                  <a:latin typeface="Wingdings" pitchFamily="2" charset="2"/>
                  <a:ea typeface="+mn-ea"/>
                  <a:cs typeface="+mn-cs"/>
                </a:rPr>
                <a:t>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895D1D">
                    <a:lumMod val="60000"/>
                    <a:lumOff val="40000"/>
                  </a:srgbClr>
                </a:solidFill>
                <a:effectLst/>
                <a:uLnTx/>
                <a:uFillTx/>
                <a:latin typeface="Wingdings" pitchFamily="2" charset="2"/>
                <a:ea typeface="+mn-ea"/>
                <a:cs typeface="+mn-cs"/>
              </a:endParaRPr>
            </a:p>
          </p:txBody>
        </p:sp>
        <p:cxnSp>
          <p:nvCxnSpPr>
            <p:cNvPr id="16" name="Straight Connector 15"/>
            <p:cNvCxnSpPr/>
            <p:nvPr/>
          </p:nvCxnSpPr>
          <p:spPr>
            <a:xfrm rot="10800000">
              <a:off x="1172584" y="192562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/>
            <p:cNvCxnSpPr/>
            <p:nvPr/>
          </p:nvCxnSpPr>
          <p:spPr>
            <a:xfrm rot="10800000">
              <a:off x="4831976" y="1922650"/>
              <a:ext cx="3119718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7598804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ий заголовок і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766560" y="559398"/>
            <a:ext cx="1678193" cy="5566765"/>
          </a:xfrm>
        </p:spPr>
        <p:txBody>
          <a:bodyPr vert="eaVert"/>
          <a:lstStyle/>
          <a:p>
            <a:r>
              <a:rPr lang="uk-UA" smtClean="0"/>
              <a:t>Зразок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8488" y="849854"/>
            <a:ext cx="5507917" cy="5023821"/>
          </a:xfrm>
        </p:spPr>
        <p:txBody>
          <a:bodyPr vert="eaVert"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11" name="Group 10"/>
          <p:cNvGrpSpPr/>
          <p:nvPr/>
        </p:nvGrpSpPr>
        <p:grpSpPr>
          <a:xfrm rot="5400000">
            <a:off x="3909050" y="2880823"/>
            <a:ext cx="5480154" cy="923330"/>
            <a:chOff x="1815339" y="1381459"/>
            <a:chExt cx="5480154" cy="923330"/>
          </a:xfrm>
        </p:grpSpPr>
        <p:sp>
          <p:nvSpPr>
            <p:cNvPr id="12" name="TextBox 11"/>
            <p:cNvSpPr txBox="1"/>
            <p:nvPr/>
          </p:nvSpPr>
          <p:spPr>
            <a:xfrm>
              <a:off x="4147073" y="1381459"/>
              <a:ext cx="877163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895D1D">
                      <a:lumMod val="60000"/>
                      <a:lumOff val="40000"/>
                    </a:srgbClr>
                  </a:solidFill>
                  <a:effectLst/>
                  <a:uLnTx/>
                  <a:uFillTx/>
                  <a:latin typeface="Wingdings" pitchFamily="2" charset="2"/>
                  <a:ea typeface="+mn-ea"/>
                  <a:cs typeface="+mn-cs"/>
                </a:rPr>
                <a:t>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895D1D">
                    <a:lumMod val="60000"/>
                    <a:lumOff val="40000"/>
                  </a:srgbClr>
                </a:solidFill>
                <a:effectLst/>
                <a:uLnTx/>
                <a:uFillTx/>
                <a:latin typeface="Wingdings" pitchFamily="2" charset="2"/>
                <a:ea typeface="+mn-ea"/>
                <a:cs typeface="+mn-cs"/>
              </a:endParaRPr>
            </a:p>
          </p:txBody>
        </p:sp>
        <p:cxnSp>
          <p:nvCxnSpPr>
            <p:cNvPr id="13" name="Straight Connector 12"/>
            <p:cNvCxnSpPr/>
            <p:nvPr/>
          </p:nvCxnSpPr>
          <p:spPr>
            <a:xfrm flipH="1" flipV="1">
              <a:off x="1815339" y="1924709"/>
              <a:ext cx="2468880" cy="2505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/>
          </p:nvCxnSpPr>
          <p:spPr>
            <a:xfrm rot="10800000">
              <a:off x="4826613" y="1927417"/>
              <a:ext cx="2468880" cy="1588"/>
            </a:xfrm>
            <a:prstGeom prst="line">
              <a:avLst/>
            </a:prstGeom>
            <a:ln>
              <a:solidFill>
                <a:schemeClr val="tx2">
                  <a:lumMod val="60000"/>
                  <a:lumOff val="40000"/>
                </a:schemeClr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5467347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'єкт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alpha val="50000"/>
                  </a:prst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50000"/>
                </a:prst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" name="Title 8"/>
          <p:cNvSpPr>
            <a:spLocks noGrp="1"/>
          </p:cNvSpPr>
          <p:nvPr>
            <p:ph type="title"/>
          </p:nvPr>
        </p:nvSpPr>
        <p:spPr>
          <a:xfrm>
            <a:off x="914400" y="1544715"/>
            <a:ext cx="7315200" cy="1154097"/>
          </a:xfrm>
        </p:spPr>
        <p:txBody>
          <a:bodyPr/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8" name="Content Placeholder 7"/>
          <p:cNvSpPr>
            <a:spLocks noGrp="1"/>
          </p:cNvSpPr>
          <p:nvPr>
            <p:ph sz="quarter" idx="13"/>
          </p:nvPr>
        </p:nvSpPr>
        <p:spPr>
          <a:xfrm>
            <a:off x="914400" y="2743200"/>
            <a:ext cx="3566160" cy="3593592"/>
          </a:xfrm>
        </p:spPr>
        <p:txBody>
          <a:bodyPr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  <p:sp>
        <p:nvSpPr>
          <p:cNvPr id="11" name="Content Placeholder 10"/>
          <p:cNvSpPr>
            <a:spLocks noGrp="1"/>
          </p:cNvSpPr>
          <p:nvPr>
            <p:ph sz="quarter" idx="14"/>
          </p:nvPr>
        </p:nvSpPr>
        <p:spPr>
          <a:xfrm>
            <a:off x="4681728" y="2743200"/>
            <a:ext cx="3566160" cy="3595687"/>
          </a:xfrm>
        </p:spPr>
        <p:txBody>
          <a:bodyPr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85978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Порівнянн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16348" y="2743200"/>
            <a:ext cx="3364992" cy="621792"/>
          </a:xfrm>
        </p:spPr>
        <p:txBody>
          <a:bodyPr anchor="b">
            <a:noAutofit/>
          </a:bodyPr>
          <a:lstStyle>
            <a:lvl1pPr marL="0" indent="0">
              <a:buNone/>
              <a:defRPr sz="2000" b="1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885144" y="2743200"/>
            <a:ext cx="3362062" cy="621792"/>
          </a:xfrm>
        </p:spPr>
        <p:txBody>
          <a:bodyPr anchor="b">
            <a:noAutofit/>
          </a:bodyPr>
          <a:lstStyle>
            <a:lvl1pPr marL="0" indent="0">
              <a:buNone/>
              <a:defRPr sz="2000" b="1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alpha val="50000"/>
                  </a:prst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50000"/>
                </a:prst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>
          <a:xfrm>
            <a:off x="914400" y="1544715"/>
            <a:ext cx="7315200" cy="1154097"/>
          </a:xfrm>
        </p:spPr>
        <p:txBody>
          <a:bodyPr/>
          <a:lstStyle/>
          <a:p>
            <a:r>
              <a:rPr lang="uk-UA" smtClean="0"/>
              <a:t>Зразок заголовка</a:t>
            </a:r>
            <a:endParaRPr lang="en-US" dirty="0"/>
          </a:p>
        </p:txBody>
      </p:sp>
      <p:sp>
        <p:nvSpPr>
          <p:cNvPr id="11" name="Content Placeholder 10"/>
          <p:cNvSpPr>
            <a:spLocks noGrp="1"/>
          </p:cNvSpPr>
          <p:nvPr>
            <p:ph sz="quarter" idx="13"/>
          </p:nvPr>
        </p:nvSpPr>
        <p:spPr>
          <a:xfrm>
            <a:off x="914400" y="3383280"/>
            <a:ext cx="3566160" cy="2953512"/>
          </a:xfrm>
        </p:spPr>
        <p:txBody>
          <a:bodyPr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 dirty="0"/>
          </a:p>
        </p:txBody>
      </p:sp>
      <p:sp>
        <p:nvSpPr>
          <p:cNvPr id="13" name="Content Placeholder 12"/>
          <p:cNvSpPr>
            <a:spLocks noGrp="1"/>
          </p:cNvSpPr>
          <p:nvPr>
            <p:ph sz="quarter" idx="14"/>
          </p:nvPr>
        </p:nvSpPr>
        <p:spPr>
          <a:xfrm>
            <a:off x="4681727" y="3383280"/>
            <a:ext cx="3566160" cy="2953512"/>
          </a:xfrm>
        </p:spPr>
        <p:txBody>
          <a:bodyPr/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7681325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Лише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alpha val="50000"/>
                  </a:prst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50000"/>
                </a:prst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2308284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и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alpha val="50000"/>
                  </a:prst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50000"/>
                </a:prst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6786927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Вміст із підписо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4400" y="1825362"/>
            <a:ext cx="2950936" cy="2173015"/>
          </a:xfrm>
        </p:spPr>
        <p:txBody>
          <a:bodyPr anchor="b">
            <a:normAutofit/>
          </a:bodyPr>
          <a:lstStyle>
            <a:lvl1pPr algn="l">
              <a:defRPr sz="2800" b="0"/>
            </a:lvl1pPr>
          </a:lstStyle>
          <a:p>
            <a:r>
              <a:rPr lang="uk-UA" smtClean="0"/>
              <a:t>Зразок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021752" y="1826709"/>
            <a:ext cx="4207848" cy="4476614"/>
          </a:xfrm>
        </p:spPr>
        <p:txBody>
          <a:bodyPr anchor="ctr"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4400" y="4061095"/>
            <a:ext cx="2950936" cy="224538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alpha val="50000"/>
                  </a:prst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50000"/>
                </a:prst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362461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Зображення з підписо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4400" y="1828800"/>
            <a:ext cx="2953512" cy="2176272"/>
          </a:xfrm>
        </p:spPr>
        <p:txBody>
          <a:bodyPr anchor="b">
            <a:normAutofit/>
          </a:bodyPr>
          <a:lstStyle>
            <a:lvl1pPr algn="l">
              <a:defRPr sz="2800" b="0"/>
            </a:lvl1pPr>
          </a:lstStyle>
          <a:p>
            <a:r>
              <a:rPr lang="uk-UA" smtClean="0"/>
              <a:t>Зразок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4191000" y="2286000"/>
            <a:ext cx="4038600" cy="3352800"/>
          </a:xfrm>
          <a:solidFill>
            <a:schemeClr val="accent2"/>
          </a:solidFill>
          <a:ln w="12700">
            <a:noFill/>
          </a:ln>
          <a:effectLst>
            <a:reflection blurRad="12700" stA="30000" endPos="30000" dist="31750" dir="5400000" sy="-100000" algn="bl" rotWithShape="0"/>
          </a:effectLst>
          <a:scene3d>
            <a:camera prst="perspectiveRight" fov="2700000">
              <a:rot lat="240000" lon="900000" rev="0"/>
            </a:camera>
            <a:lightRig rig="threePt" dir="t">
              <a:rot lat="0" lon="0" rev="2700000"/>
            </a:lightRig>
          </a:scene3d>
          <a:sp3d/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uk-UA" smtClean="0"/>
              <a:t>Клацніть піктограму, щоб додати зображення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4400" y="4059936"/>
            <a:ext cx="2953512" cy="2249424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uk-UA" smtClean="0"/>
              <a:t>Зразок тексту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alpha val="50000"/>
                  </a:prst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50000"/>
                </a:prst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586114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2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8435268" y="573807"/>
            <a:ext cx="86236" cy="572316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8569419" y="573807"/>
            <a:ext cx="576072" cy="572316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14400" y="1544715"/>
            <a:ext cx="7315200" cy="1154097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uk-UA" smtClean="0"/>
              <a:t>Зразок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4400" y="2769833"/>
            <a:ext cx="7315200" cy="353952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 dirty="0" smtClean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07690" y="548797"/>
            <a:ext cx="1189132" cy="29791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alpha val="50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>
                    <a:alpha val="50000"/>
                  </a:prst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50000"/>
                </a:prstClr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314415" y="548797"/>
            <a:ext cx="941203" cy="30175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/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6008688" y="855956"/>
            <a:ext cx="2246489" cy="301227"/>
          </a:xfrm>
          <a:prstGeom prst="rect">
            <a:avLst/>
          </a:prstGeom>
        </p:spPr>
        <p:txBody>
          <a:bodyPr vert="horz" lIns="91440" tIns="0" rIns="91440" bIns="45720" rtlCol="0" anchor="t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1633264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997" r:id="rId1"/>
    <p:sldLayoutId id="2147483998" r:id="rId2"/>
    <p:sldLayoutId id="2147483999" r:id="rId3"/>
    <p:sldLayoutId id="2147484000" r:id="rId4"/>
    <p:sldLayoutId id="2147484001" r:id="rId5"/>
    <p:sldLayoutId id="2147484002" r:id="rId6"/>
    <p:sldLayoutId id="2147484003" r:id="rId7"/>
    <p:sldLayoutId id="2147484004" r:id="rId8"/>
    <p:sldLayoutId id="2147484005" r:id="rId9"/>
    <p:sldLayoutId id="2147484006" r:id="rId10"/>
    <p:sldLayoutId id="2147484007" r:id="rId11"/>
  </p:sldLayoutIdLst>
  <p:txStyles>
    <p:titleStyle>
      <a:lvl1pPr algn="l" defTabSz="914400" rtl="0" eaLnBrk="1" latinLnBrk="0" hangingPunct="1">
        <a:spcBef>
          <a:spcPct val="0"/>
        </a:spcBef>
        <a:buNone/>
        <a:defRPr sz="4000" kern="1200">
          <a:solidFill>
            <a:schemeClr val="tx2"/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228600" indent="-182880" algn="l" defTabSz="914400" rtl="0" eaLnBrk="1" latinLnBrk="0" hangingPunct="1">
        <a:spcBef>
          <a:spcPct val="20000"/>
        </a:spcBef>
        <a:buClr>
          <a:schemeClr val="tx2"/>
        </a:buClr>
        <a:buFont typeface="Wingdings" charset="2"/>
        <a:buChar char="§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02920" indent="-182880" algn="l" defTabSz="914400" rtl="0" eaLnBrk="1" latinLnBrk="0" hangingPunct="1">
        <a:spcBef>
          <a:spcPct val="20000"/>
        </a:spcBef>
        <a:buClr>
          <a:schemeClr val="tx2"/>
        </a:buClr>
        <a:buFont typeface="Wingdings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indent="-182880" algn="l" defTabSz="914400" rtl="0" eaLnBrk="1" latinLnBrk="0" hangingPunct="1">
        <a:spcBef>
          <a:spcPct val="20000"/>
        </a:spcBef>
        <a:buClr>
          <a:schemeClr val="tx2"/>
        </a:buClr>
        <a:buFont typeface="Wingdings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914400" indent="-182880" algn="l" defTabSz="914400" rtl="0" eaLnBrk="1" latinLnBrk="0" hangingPunct="1">
        <a:spcBef>
          <a:spcPct val="20000"/>
        </a:spcBef>
        <a:buClr>
          <a:schemeClr val="tx2"/>
        </a:buClr>
        <a:buFont typeface="Wingdings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143000" indent="-182880" algn="l" defTabSz="914400" rtl="0" eaLnBrk="1" latinLnBrk="0" hangingPunct="1">
        <a:spcBef>
          <a:spcPct val="20000"/>
        </a:spcBef>
        <a:buClr>
          <a:schemeClr val="tx2"/>
        </a:buClr>
        <a:buFont typeface="Wingdings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371600" indent="-182880" algn="l" defTabSz="914400" rtl="0" eaLnBrk="1" latinLnBrk="0" hangingPunct="1">
        <a:spcBef>
          <a:spcPct val="20000"/>
        </a:spcBef>
        <a:buClr>
          <a:schemeClr val="tx2"/>
        </a:buClr>
        <a:buFont typeface="Wingdings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1600200" indent="-182880" algn="l" defTabSz="914400" rtl="0" eaLnBrk="1" latinLnBrk="0" hangingPunct="1">
        <a:spcBef>
          <a:spcPct val="20000"/>
        </a:spcBef>
        <a:buClr>
          <a:schemeClr val="tx2"/>
        </a:buClr>
        <a:buFont typeface="Wingdings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1828800" indent="-182880" algn="l" defTabSz="914400" rtl="0" eaLnBrk="1" latinLnBrk="0" hangingPunct="1">
        <a:spcBef>
          <a:spcPct val="20000"/>
        </a:spcBef>
        <a:buClr>
          <a:schemeClr val="tx2"/>
        </a:buClr>
        <a:buFont typeface="Wingdings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057400" indent="-182880" algn="l" defTabSz="914400" rtl="0" eaLnBrk="1" latinLnBrk="0" hangingPunct="1">
        <a:spcBef>
          <a:spcPct val="20000"/>
        </a:spcBef>
        <a:buClr>
          <a:schemeClr val="tx2"/>
        </a:buClr>
        <a:buFont typeface="Wingdings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Прямокутник 9"/>
          <p:cNvSpPr/>
          <p:nvPr/>
        </p:nvSpPr>
        <p:spPr bwMode="invGray">
          <a:xfrm>
            <a:off x="0" y="1436688"/>
            <a:ext cx="9144000" cy="44450"/>
          </a:xfrm>
          <a:prstGeom prst="rect">
            <a:avLst/>
          </a:prstGeom>
          <a:solidFill>
            <a:srgbClr val="FFFFFF"/>
          </a:solidFill>
          <a:ln w="48000" cap="flat" cmpd="thickThin" algn="ctr">
            <a:noFill/>
            <a:prstDash val="solid"/>
          </a:ln>
          <a:effectLst>
            <a:outerShdw blurRad="31750" dist="10160" dir="5400000" algn="tl" rotWithShape="0">
              <a:srgbClr val="000000">
                <a:alpha val="60000"/>
              </a:srgbClr>
            </a:outerShdw>
          </a:effectLst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89FB1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7" name="Прямокутник 6"/>
          <p:cNvSpPr/>
          <p:nvPr/>
        </p:nvSpPr>
        <p:spPr bwMode="ltGray">
          <a:xfrm>
            <a:off x="0" y="0"/>
            <a:ext cx="9144000" cy="1433513"/>
          </a:xfrm>
          <a:prstGeom prst="rect">
            <a:avLst/>
          </a:prstGeom>
          <a:solidFill>
            <a:srgbClr val="000000"/>
          </a:solidFill>
          <a:ln w="48000" cap="flat" cmpd="thickThin" algn="ctr">
            <a:noFill/>
            <a:prstDash val="solid"/>
          </a:ln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989FB1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2" name="Місце для заголовка 1"/>
          <p:cNvSpPr>
            <a:spLocks noGrp="1"/>
          </p:cNvSpPr>
          <p:nvPr>
            <p:ph type="title"/>
          </p:nvPr>
        </p:nvSpPr>
        <p:spPr>
          <a:xfrm>
            <a:off x="457200" y="152400"/>
            <a:ext cx="8229600" cy="1250950"/>
          </a:xfrm>
          <a:prstGeom prst="rect">
            <a:avLst/>
          </a:prstGeom>
        </p:spPr>
        <p:txBody>
          <a:bodyPr vert="horz" lIns="91440" rIns="45720" rtlCol="0" anchor="ctr">
            <a:normAutofit/>
            <a:scene3d>
              <a:camera prst="orthographicFront"/>
              <a:lightRig rig="threePt" dir="t">
                <a:rot lat="0" lon="0" rev="4800000"/>
              </a:lightRig>
            </a:scene3d>
            <a:sp3d prstMaterial="matte">
              <a:bevelT w="50800" h="10160"/>
            </a:sp3d>
          </a:bodyPr>
          <a:lstStyle/>
          <a:p>
            <a:r>
              <a:rPr lang="uk-UA" smtClean="0"/>
              <a:t>Зразок заголовка</a:t>
            </a:r>
            <a:endParaRPr lang="en-US"/>
          </a:p>
        </p:txBody>
      </p:sp>
      <p:sp>
        <p:nvSpPr>
          <p:cNvPr id="1029" name="Місце для тексту 2"/>
          <p:cNvSpPr>
            <a:spLocks noGrp="1"/>
          </p:cNvSpPr>
          <p:nvPr>
            <p:ph type="body" idx="1"/>
          </p:nvPr>
        </p:nvSpPr>
        <p:spPr bwMode="auto">
          <a:xfrm>
            <a:off x="457200" y="1774825"/>
            <a:ext cx="8229600" cy="4625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54864" tIns="9144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 smtClean="0"/>
          </a:p>
        </p:txBody>
      </p:sp>
      <p:sp>
        <p:nvSpPr>
          <p:cNvPr id="4" name="Місце для дати 3"/>
          <p:cNvSpPr>
            <a:spLocks noGrp="1"/>
          </p:cNvSpPr>
          <p:nvPr>
            <p:ph type="dt" sz="half" idx="2"/>
          </p:nvPr>
        </p:nvSpPr>
        <p:spPr>
          <a:xfrm>
            <a:off x="457200" y="6477000"/>
            <a:ext cx="2133600" cy="274638"/>
          </a:xfrm>
          <a:prstGeom prst="rect">
            <a:avLst/>
          </a:prstGeom>
        </p:spPr>
        <p:txBody>
          <a:bodyPr vert="horz" lIns="109728" rIns="45720" bIns="0" rtlCol="0" anchor="b"/>
          <a:lstStyle>
            <a:lvl1pPr algn="l" eaLnBrk="1" fontAlgn="auto" latinLnBrk="0" hangingPunct="1">
              <a:spcBef>
                <a:spcPts val="0"/>
              </a:spcBef>
              <a:spcAft>
                <a:spcPts val="0"/>
              </a:spcAft>
              <a:defRPr kumimoji="0" sz="1200">
                <a:solidFill>
                  <a:prstClr val="black">
                    <a:tint val="95000"/>
                  </a:prstClr>
                </a:solidFill>
                <a:latin typeface="Corbel"/>
                <a:cs typeface="+mn-cs"/>
              </a:defRPr>
            </a:lvl1pPr>
            <a:extLst/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233D838-A28B-41C9-8B8F-E6D34AA65015}" type="datetimeFigureOut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5" name="Місце для нижнього колонтитула 4"/>
          <p:cNvSpPr>
            <a:spLocks noGrp="1"/>
          </p:cNvSpPr>
          <p:nvPr>
            <p:ph type="ftr" sz="quarter" idx="3"/>
          </p:nvPr>
        </p:nvSpPr>
        <p:spPr>
          <a:xfrm>
            <a:off x="2640013" y="6477000"/>
            <a:ext cx="5508625" cy="274638"/>
          </a:xfrm>
          <a:prstGeom prst="rect">
            <a:avLst/>
          </a:prstGeom>
        </p:spPr>
        <p:txBody>
          <a:bodyPr vert="horz" lIns="45720" rIns="45720" bIns="0" rtlCol="0" anchor="b"/>
          <a:lstStyle>
            <a:lvl1pPr algn="l" eaLnBrk="1" fontAlgn="auto" latinLnBrk="0" hangingPunct="1">
              <a:spcBef>
                <a:spcPts val="0"/>
              </a:spcBef>
              <a:spcAft>
                <a:spcPts val="0"/>
              </a:spcAft>
              <a:defRPr kumimoji="0" sz="1200">
                <a:solidFill>
                  <a:prstClr val="black">
                    <a:tint val="95000"/>
                  </a:prstClr>
                </a:solidFill>
                <a:latin typeface="Corbel"/>
                <a:cs typeface="+mn-cs"/>
              </a:defRPr>
            </a:lvl1pPr>
            <a:extLst/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6" name="Місце для номера слайда 5"/>
          <p:cNvSpPr>
            <a:spLocks noGrp="1"/>
          </p:cNvSpPr>
          <p:nvPr>
            <p:ph type="sldNum" sz="quarter" idx="4"/>
          </p:nvPr>
        </p:nvSpPr>
        <p:spPr>
          <a:xfrm>
            <a:off x="8204200" y="6477000"/>
            <a:ext cx="733425" cy="274638"/>
          </a:xfrm>
          <a:prstGeom prst="rect">
            <a:avLst/>
          </a:prstGeom>
        </p:spPr>
        <p:txBody>
          <a:bodyPr vert="horz" bIns="0" rtlCol="0" anchor="b"/>
          <a:lstStyle>
            <a:lvl1pPr algn="r" eaLnBrk="1" fontAlgn="auto" latinLnBrk="0" hangingPunct="1">
              <a:spcBef>
                <a:spcPts val="0"/>
              </a:spcBef>
              <a:spcAft>
                <a:spcPts val="0"/>
              </a:spcAft>
              <a:defRPr kumimoji="0" sz="1200">
                <a:solidFill>
                  <a:prstClr val="black">
                    <a:tint val="95000"/>
                  </a:prstClr>
                </a:solidFill>
                <a:latin typeface="Corbel"/>
                <a:cs typeface="+mn-cs"/>
              </a:defRPr>
            </a:lvl1pPr>
            <a:extLst/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2A71485-10F9-4FD8-961F-FC99A094FA7B}" type="slidenum">
              <a:rPr kumimoji="0" lang="uk-UA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95000"/>
                  </a:prstClr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95000"/>
                </a:prstClr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22486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09" r:id="rId1"/>
    <p:sldLayoutId id="2147484010" r:id="rId2"/>
    <p:sldLayoutId id="2147484011" r:id="rId3"/>
    <p:sldLayoutId id="2147484012" r:id="rId4"/>
    <p:sldLayoutId id="2147484013" r:id="rId5"/>
    <p:sldLayoutId id="2147484014" r:id="rId6"/>
    <p:sldLayoutId id="2147484015" r:id="rId7"/>
    <p:sldLayoutId id="2147484016" r:id="rId8"/>
    <p:sldLayoutId id="2147484017" r:id="rId9"/>
    <p:sldLayoutId id="2147484018" r:id="rId10"/>
    <p:sldLayoutId id="2147484019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500" b="1" kern="1200">
          <a:solidFill>
            <a:srgbClr val="FFC800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500" b="1">
          <a:solidFill>
            <a:srgbClr val="FFC800"/>
          </a:solidFill>
          <a:latin typeface="Corbel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500" b="1">
          <a:solidFill>
            <a:srgbClr val="FFC800"/>
          </a:solidFill>
          <a:latin typeface="Corbel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500" b="1">
          <a:solidFill>
            <a:srgbClr val="FFC800"/>
          </a:solidFill>
          <a:latin typeface="Corbel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500" b="1">
          <a:solidFill>
            <a:srgbClr val="FFC800"/>
          </a:solidFill>
          <a:latin typeface="Corbel" pitchFamily="34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500" b="1">
          <a:solidFill>
            <a:srgbClr val="FFC800"/>
          </a:solidFill>
          <a:latin typeface="Corbel" pitchFamily="34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500" b="1">
          <a:solidFill>
            <a:srgbClr val="FFC800"/>
          </a:solidFill>
          <a:latin typeface="Corbel" pitchFamily="34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500" b="1">
          <a:solidFill>
            <a:srgbClr val="FFC800"/>
          </a:solidFill>
          <a:latin typeface="Corbel" pitchFamily="34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500" b="1">
          <a:solidFill>
            <a:srgbClr val="FFC800"/>
          </a:solidFill>
          <a:latin typeface="Corbel" pitchFamily="34" charset="0"/>
        </a:defRPr>
      </a:lvl9pPr>
      <a:extLst/>
    </p:titleStyle>
    <p:bodyStyle>
      <a:lvl1pPr marL="438150" indent="-319088" algn="l" rtl="0" eaLnBrk="0" fontAlgn="base" hangingPunct="0">
        <a:spcBef>
          <a:spcPct val="0"/>
        </a:spcBef>
        <a:spcAft>
          <a:spcPct val="0"/>
        </a:spcAft>
        <a:buClr>
          <a:schemeClr val="accent1"/>
        </a:buClr>
        <a:buSzPct val="80000"/>
        <a:buFont typeface="Wingdings 2" pitchFamily="18" charset="2"/>
        <a:buChar char="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30250" indent="-273050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90000"/>
        <a:buFont typeface="Wingdings" pitchFamily="2" charset="2"/>
        <a:buChar char="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95363" indent="-228600" algn="l" rtl="0" eaLnBrk="0" fontAlgn="base" hangingPunct="0">
        <a:spcBef>
          <a:spcPct val="20000"/>
        </a:spcBef>
        <a:spcAft>
          <a:spcPct val="0"/>
        </a:spcAft>
        <a:buClr>
          <a:srgbClr val="E66C7D"/>
        </a:buClr>
        <a:buFont typeface="Arial" charset="0"/>
        <a:buChar char="▪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216025" indent="-182563" algn="l" rtl="0" eaLnBrk="0" fontAlgn="base" hangingPunct="0">
        <a:spcBef>
          <a:spcPct val="20000"/>
        </a:spcBef>
        <a:spcAft>
          <a:spcPct val="0"/>
        </a:spcAft>
        <a:buClr>
          <a:srgbClr val="6BB76D"/>
        </a:buClr>
        <a:buFont typeface="Arial" charset="0"/>
        <a:buChar char="▪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1425575" indent="-182563" algn="l" rtl="0" eaLnBrk="0" fontAlgn="base" hangingPunct="0">
        <a:spcBef>
          <a:spcPct val="20000"/>
        </a:spcBef>
        <a:spcAft>
          <a:spcPct val="0"/>
        </a:spcAft>
        <a:buClr>
          <a:srgbClr val="E88651"/>
        </a:buClr>
        <a:buFont typeface="Wingdings 3" pitchFamily="18" charset="2"/>
        <a:buChar char=""/>
        <a:defRPr lang="en-US"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1627632" indent="-182880" algn="l" rtl="0" eaLnBrk="1" latinLnBrk="0" hangingPunct="1">
        <a:spcBef>
          <a:spcPct val="20000"/>
        </a:spcBef>
        <a:buClr>
          <a:schemeClr val="accent6"/>
        </a:buClr>
        <a:buSzPct val="100000"/>
        <a:buFont typeface="Wingdings 2"/>
        <a:buChar char=""/>
        <a:defRPr kumimoji="0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1828800" indent="-182880" algn="l" rtl="0" eaLnBrk="1" latinLnBrk="0" hangingPunct="1">
        <a:spcBef>
          <a:spcPct val="20000"/>
        </a:spcBef>
        <a:buClr>
          <a:schemeClr val="accent1"/>
        </a:buClr>
        <a:buSzPct val="100000"/>
        <a:buFont typeface="Wingdings 2"/>
        <a:buChar char=""/>
        <a:defRPr kumimoji="0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2029968" indent="-182880" algn="l" rtl="0" eaLnBrk="1" latinLnBrk="0" hangingPunct="1">
        <a:spcBef>
          <a:spcPct val="20000"/>
        </a:spcBef>
        <a:buClr>
          <a:schemeClr val="accent2"/>
        </a:buClr>
        <a:buFont typeface="Wingdings 2" pitchFamily="18" charset="2"/>
        <a:buChar char=""/>
        <a:defRPr kumimoji="0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2231136" indent="-182880" algn="l" rtl="0" eaLnBrk="1" latinLnBrk="0" hangingPunct="1">
        <a:spcBef>
          <a:spcPct val="20000"/>
        </a:spcBef>
        <a:buClr>
          <a:schemeClr val="accent3"/>
        </a:buClr>
        <a:buFont typeface="Wingdings 2" pitchFamily="18" charset="2"/>
        <a:buChar char=""/>
        <a:defRPr kumimoji="0" sz="1800" kern="1200" baseline="0">
          <a:solidFill>
            <a:schemeClr val="tx1"/>
          </a:solidFill>
          <a:latin typeface="+mn-lt"/>
          <a:ea typeface="+mn-ea"/>
          <a:cs typeface="+mn-cs"/>
        </a:defRPr>
      </a:lvl9pPr>
      <a:extLst/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  <a:extLst/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2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0"/>
            <a:ext cx="9144000" cy="6858000"/>
          </a:xfrm>
          <a:prstGeom prst="rect">
            <a:avLst/>
          </a:prstGeom>
          <a:gradFill flip="none" rotWithShape="1">
            <a:gsLst>
              <a:gs pos="83000">
                <a:schemeClr val="bg1">
                  <a:alpha val="11000"/>
                </a:schemeClr>
              </a:gs>
              <a:gs pos="100000">
                <a:schemeClr val="bg2">
                  <a:lumMod val="75000"/>
                  <a:alpha val="23000"/>
                </a:schemeClr>
              </a:gs>
            </a:gsLst>
            <a:path path="rect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ook Antiqua"/>
              <a:ea typeface="+mn-ea"/>
              <a:cs typeface="+mn-cs"/>
            </a:endParaRP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88490" y="570156"/>
            <a:ext cx="7756263" cy="105425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uk-UA" smtClean="0"/>
              <a:t>Зразок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99247" y="2248347"/>
            <a:ext cx="7745505" cy="387781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uk-UA" smtClean="0"/>
              <a:t>Зразок тексту</a:t>
            </a:r>
          </a:p>
          <a:p>
            <a:pPr lvl="1"/>
            <a:r>
              <a:rPr lang="uk-UA" smtClean="0"/>
              <a:t>Другий рівень</a:t>
            </a:r>
          </a:p>
          <a:p>
            <a:pPr lvl="2"/>
            <a:r>
              <a:rPr lang="uk-UA" smtClean="0"/>
              <a:t>Третій рівень</a:t>
            </a:r>
          </a:p>
          <a:p>
            <a:pPr lvl="3"/>
            <a:r>
              <a:rPr lang="uk-UA" smtClean="0"/>
              <a:t>Четвертий рівень</a:t>
            </a:r>
          </a:p>
          <a:p>
            <a:pPr lvl="4"/>
            <a:r>
              <a:rPr lang="uk-UA" smtClean="0"/>
              <a:t>П'ятий рівень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360378" y="6161442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2"/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90A66AE-81F5-474A-B74B-EE41E9320F19}" type="datetimeFigureOut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27.07.2026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161442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2"/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639264" y="6161442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64F593F-0D5B-4CF0-BEE2-6583C73E7271}" type="slidenum">
              <a:rPr kumimoji="0" lang="uk-UA" sz="1200" b="0" i="0" u="none" strike="noStrike" kern="1200" cap="none" spc="0" normalizeH="0" baseline="0" noProof="0" smtClean="0">
                <a:ln>
                  <a:noFill/>
                </a:ln>
                <a:solidFill>
                  <a:srgbClr val="895D1D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‹№›</a:t>
            </a:fld>
            <a:endParaRPr kumimoji="0" lang="uk-UA" sz="1200" b="0" i="0" u="none" strike="noStrike" kern="1200" cap="none" spc="0" normalizeH="0" baseline="0" noProof="0">
              <a:ln>
                <a:noFill/>
              </a:ln>
              <a:solidFill>
                <a:srgbClr val="895D1D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65717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21" r:id="rId1"/>
    <p:sldLayoutId id="2147484022" r:id="rId2"/>
    <p:sldLayoutId id="2147484023" r:id="rId3"/>
    <p:sldLayoutId id="2147484024" r:id="rId4"/>
    <p:sldLayoutId id="2147484025" r:id="rId5"/>
    <p:sldLayoutId id="2147484026" r:id="rId6"/>
    <p:sldLayoutId id="2147484027" r:id="rId7"/>
    <p:sldLayoutId id="2147484028" r:id="rId8"/>
    <p:sldLayoutId id="2147484029" r:id="rId9"/>
    <p:sldLayoutId id="2147484030" r:id="rId10"/>
    <p:sldLayoutId id="2147484031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5400" kern="1200">
          <a:solidFill>
            <a:schemeClr val="tx2"/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65760" indent="-365760" algn="l" defTabSz="914400" rtl="0" eaLnBrk="1" latinLnBrk="0" hangingPunct="1">
        <a:spcBef>
          <a:spcPct val="20000"/>
        </a:spcBef>
        <a:buClr>
          <a:schemeClr val="accent1"/>
        </a:buClr>
        <a:buFont typeface="Wingdings" pitchFamily="2" charset="2"/>
        <a:buChar char=""/>
        <a:defRPr sz="24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1pPr>
      <a:lvl2pPr marL="777240" indent="-365760" algn="l" defTabSz="914400" rtl="0" eaLnBrk="1" latinLnBrk="0" hangingPunct="1">
        <a:spcBef>
          <a:spcPct val="20000"/>
        </a:spcBef>
        <a:buClr>
          <a:schemeClr val="accent1"/>
        </a:buClr>
        <a:buFont typeface="Wingdings" pitchFamily="2" charset="2"/>
        <a:buChar char=""/>
        <a:defRPr sz="22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2pPr>
      <a:lvl3pPr marL="1143000" indent="-365760" algn="l" defTabSz="914400" rtl="0" eaLnBrk="1" latinLnBrk="0" hangingPunct="1">
        <a:spcBef>
          <a:spcPct val="20000"/>
        </a:spcBef>
        <a:buClr>
          <a:schemeClr val="accent1"/>
        </a:buClr>
        <a:buFont typeface="Wingdings" pitchFamily="2" charset="2"/>
        <a:buChar char=""/>
        <a:defRPr sz="20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3pPr>
      <a:lvl4pPr marL="1508760" indent="-320040" algn="l" defTabSz="914400" rtl="0" eaLnBrk="1" latinLnBrk="0" hangingPunct="1">
        <a:spcBef>
          <a:spcPct val="20000"/>
        </a:spcBef>
        <a:buClr>
          <a:schemeClr val="accent1"/>
        </a:buClr>
        <a:buFont typeface="Wingdings" pitchFamily="2" charset="2"/>
        <a:buChar char=""/>
        <a:defRPr sz="18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4pPr>
      <a:lvl5pPr marL="1828800" indent="-320040" algn="l" defTabSz="914400" rtl="0" eaLnBrk="1" latinLnBrk="0" hangingPunct="1">
        <a:spcBef>
          <a:spcPct val="20000"/>
        </a:spcBef>
        <a:buClr>
          <a:schemeClr val="accent1"/>
        </a:buClr>
        <a:buFont typeface="Wingdings" pitchFamily="2" charset="2"/>
        <a:buChar char=""/>
        <a:defRPr sz="1600" kern="1200">
          <a:solidFill>
            <a:schemeClr val="tx1">
              <a:lumMod val="85000"/>
              <a:lumOff val="15000"/>
            </a:schemeClr>
          </a:solidFill>
          <a:latin typeface="+mn-lt"/>
          <a:ea typeface="+mn-ea"/>
          <a:cs typeface="+mn-cs"/>
        </a:defRPr>
      </a:lvl5pPr>
      <a:lvl6pPr marL="2148840" indent="-274320" algn="l" defTabSz="914400" rtl="0" eaLnBrk="1" latinLnBrk="0" hangingPunct="1">
        <a:spcBef>
          <a:spcPts val="400"/>
        </a:spcBef>
        <a:buClr>
          <a:schemeClr val="accent1"/>
        </a:buClr>
        <a:buFont typeface="Wingdings" pitchFamily="2" charset="2"/>
        <a:buChar char="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468880" indent="-274320" algn="l" defTabSz="914400" rtl="0" eaLnBrk="1" latinLnBrk="0" hangingPunct="1">
        <a:spcBef>
          <a:spcPts val="400"/>
        </a:spcBef>
        <a:buClr>
          <a:schemeClr val="accent1"/>
        </a:buClr>
        <a:buFont typeface="Wingdings" pitchFamily="2" charset="2"/>
        <a:buChar char="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788920" indent="-274320" algn="l" defTabSz="914400" rtl="0" eaLnBrk="1" latinLnBrk="0" hangingPunct="1">
        <a:spcBef>
          <a:spcPts val="400"/>
        </a:spcBef>
        <a:buClr>
          <a:schemeClr val="accent1"/>
        </a:buClr>
        <a:buFont typeface="Wingdings" pitchFamily="2" charset="2"/>
        <a:buChar char="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3108960" indent="-274320" algn="l" defTabSz="914400" rtl="0" eaLnBrk="1" latinLnBrk="0" hangingPunct="1">
        <a:spcBef>
          <a:spcPts val="400"/>
        </a:spcBef>
        <a:buClr>
          <a:schemeClr val="accent1"/>
        </a:buClr>
        <a:buFont typeface="Wingdings" pitchFamily="2" charset="2"/>
        <a:buChar char="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24.png"/><Relationship Id="rId4" Type="http://schemas.openxmlformats.org/officeDocument/2006/relationships/image" Target="../media/image23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openxmlformats.org/officeDocument/2006/relationships/image" Target="../media/image18.png"/><Relationship Id="rId7" Type="http://schemas.openxmlformats.org/officeDocument/2006/relationships/image" Target="../media/image29.png"/><Relationship Id="rId12" Type="http://schemas.openxmlformats.org/officeDocument/2006/relationships/image" Target="../media/image31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8.png"/><Relationship Id="rId11" Type="http://schemas.openxmlformats.org/officeDocument/2006/relationships/image" Target="../media/image19.png"/><Relationship Id="rId5" Type="http://schemas.openxmlformats.org/officeDocument/2006/relationships/image" Target="../media/image27.png"/><Relationship Id="rId10" Type="http://schemas.openxmlformats.org/officeDocument/2006/relationships/image" Target="../media/image21.png"/><Relationship Id="rId4" Type="http://schemas.openxmlformats.org/officeDocument/2006/relationships/image" Target="../media/image26.png"/><Relationship Id="rId9" Type="http://schemas.openxmlformats.org/officeDocument/2006/relationships/image" Target="../media/image20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20.png"/><Relationship Id="rId3" Type="http://schemas.openxmlformats.org/officeDocument/2006/relationships/image" Target="../media/image18.png"/><Relationship Id="rId7" Type="http://schemas.openxmlformats.org/officeDocument/2006/relationships/image" Target="../media/image30.png"/><Relationship Id="rId12" Type="http://schemas.openxmlformats.org/officeDocument/2006/relationships/image" Target="../media/image33.gif"/><Relationship Id="rId17" Type="http://schemas.openxmlformats.org/officeDocument/2006/relationships/image" Target="../media/image21.png"/><Relationship Id="rId2" Type="http://schemas.openxmlformats.org/officeDocument/2006/relationships/image" Target="../media/image25.png"/><Relationship Id="rId16" Type="http://schemas.openxmlformats.org/officeDocument/2006/relationships/image" Target="../media/image36.pn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8.png"/><Relationship Id="rId11" Type="http://schemas.openxmlformats.org/officeDocument/2006/relationships/image" Target="../media/image31.png"/><Relationship Id="rId5" Type="http://schemas.openxmlformats.org/officeDocument/2006/relationships/image" Target="../media/image27.png"/><Relationship Id="rId15" Type="http://schemas.openxmlformats.org/officeDocument/2006/relationships/image" Target="../media/image35.png"/><Relationship Id="rId10" Type="http://schemas.openxmlformats.org/officeDocument/2006/relationships/image" Target="../media/image19.png"/><Relationship Id="rId4" Type="http://schemas.openxmlformats.org/officeDocument/2006/relationships/image" Target="../media/image26.png"/><Relationship Id="rId9" Type="http://schemas.openxmlformats.org/officeDocument/2006/relationships/image" Target="../media/image32.png"/><Relationship Id="rId14" Type="http://schemas.openxmlformats.org/officeDocument/2006/relationships/image" Target="../media/image34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4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38.png"/><Relationship Id="rId7" Type="http://schemas.openxmlformats.org/officeDocument/2006/relationships/image" Target="../media/image34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0.png"/><Relationship Id="rId11" Type="http://schemas.openxmlformats.org/officeDocument/2006/relationships/image" Target="../media/image40.png"/><Relationship Id="rId5" Type="http://schemas.openxmlformats.org/officeDocument/2006/relationships/image" Target="../media/image28.png"/><Relationship Id="rId10" Type="http://schemas.openxmlformats.org/officeDocument/2006/relationships/image" Target="../media/image39.png"/><Relationship Id="rId4" Type="http://schemas.openxmlformats.org/officeDocument/2006/relationships/image" Target="../media/image18.png"/><Relationship Id="rId9" Type="http://schemas.openxmlformats.org/officeDocument/2006/relationships/image" Target="../media/image19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34.png"/><Relationship Id="rId5" Type="http://schemas.openxmlformats.org/officeDocument/2006/relationships/image" Target="../media/image24.png"/><Relationship Id="rId4" Type="http://schemas.openxmlformats.org/officeDocument/2006/relationships/image" Target="../media/image38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png"/><Relationship Id="rId3" Type="http://schemas.openxmlformats.org/officeDocument/2006/relationships/image" Target="../media/image18.png"/><Relationship Id="rId7" Type="http://schemas.openxmlformats.org/officeDocument/2006/relationships/image" Target="../media/image44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43.png"/><Relationship Id="rId11" Type="http://schemas.openxmlformats.org/officeDocument/2006/relationships/image" Target="../media/image48.png"/><Relationship Id="rId5" Type="http://schemas.openxmlformats.org/officeDocument/2006/relationships/image" Target="../media/image19.png"/><Relationship Id="rId10" Type="http://schemas.openxmlformats.org/officeDocument/2006/relationships/image" Target="../media/image47.png"/><Relationship Id="rId4" Type="http://schemas.openxmlformats.org/officeDocument/2006/relationships/image" Target="../media/image28.png"/><Relationship Id="rId9" Type="http://schemas.openxmlformats.org/officeDocument/2006/relationships/image" Target="../media/image46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4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9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13" Type="http://schemas.openxmlformats.org/officeDocument/2006/relationships/image" Target="../media/image59.png"/><Relationship Id="rId3" Type="http://schemas.openxmlformats.org/officeDocument/2006/relationships/image" Target="../media/image28.png"/><Relationship Id="rId7" Type="http://schemas.openxmlformats.org/officeDocument/2006/relationships/image" Target="../media/image53.png"/><Relationship Id="rId12" Type="http://schemas.openxmlformats.org/officeDocument/2006/relationships/image" Target="../media/image58.png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52.png"/><Relationship Id="rId11" Type="http://schemas.openxmlformats.org/officeDocument/2006/relationships/image" Target="../media/image57.png"/><Relationship Id="rId5" Type="http://schemas.openxmlformats.org/officeDocument/2006/relationships/image" Target="../media/image51.png"/><Relationship Id="rId10" Type="http://schemas.openxmlformats.org/officeDocument/2006/relationships/image" Target="../media/image56.png"/><Relationship Id="rId4" Type="http://schemas.openxmlformats.org/officeDocument/2006/relationships/image" Target="../media/image19.png"/><Relationship Id="rId9" Type="http://schemas.openxmlformats.org/officeDocument/2006/relationships/image" Target="../media/image55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3" Type="http://schemas.openxmlformats.org/officeDocument/2006/relationships/image" Target="../media/image61.png"/><Relationship Id="rId7" Type="http://schemas.openxmlformats.org/officeDocument/2006/relationships/image" Target="../media/image28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9.png"/><Relationship Id="rId11" Type="http://schemas.openxmlformats.org/officeDocument/2006/relationships/image" Target="../media/image24.png"/><Relationship Id="rId5" Type="http://schemas.openxmlformats.org/officeDocument/2006/relationships/image" Target="../media/image18.png"/><Relationship Id="rId10" Type="http://schemas.openxmlformats.org/officeDocument/2006/relationships/image" Target="../media/image65.png"/><Relationship Id="rId4" Type="http://schemas.openxmlformats.org/officeDocument/2006/relationships/image" Target="../media/image62.png"/><Relationship Id="rId9" Type="http://schemas.openxmlformats.org/officeDocument/2006/relationships/image" Target="../media/image64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2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19.png"/><Relationship Id="rId4" Type="http://schemas.openxmlformats.org/officeDocument/2006/relationships/image" Target="../media/image28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13" Type="http://schemas.openxmlformats.org/officeDocument/2006/relationships/image" Target="../media/image78.png"/><Relationship Id="rId18" Type="http://schemas.openxmlformats.org/officeDocument/2006/relationships/image" Target="../media/image83.png"/><Relationship Id="rId3" Type="http://schemas.openxmlformats.org/officeDocument/2006/relationships/image" Target="../media/image68.png"/><Relationship Id="rId7" Type="http://schemas.openxmlformats.org/officeDocument/2006/relationships/image" Target="../media/image72.png"/><Relationship Id="rId12" Type="http://schemas.openxmlformats.org/officeDocument/2006/relationships/image" Target="../media/image77.png"/><Relationship Id="rId17" Type="http://schemas.openxmlformats.org/officeDocument/2006/relationships/image" Target="../media/image82.png"/><Relationship Id="rId2" Type="http://schemas.openxmlformats.org/officeDocument/2006/relationships/image" Target="../media/image67.png"/><Relationship Id="rId16" Type="http://schemas.openxmlformats.org/officeDocument/2006/relationships/image" Target="../media/image81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71.png"/><Relationship Id="rId11" Type="http://schemas.openxmlformats.org/officeDocument/2006/relationships/image" Target="../media/image76.png"/><Relationship Id="rId5" Type="http://schemas.openxmlformats.org/officeDocument/2006/relationships/image" Target="../media/image70.png"/><Relationship Id="rId15" Type="http://schemas.openxmlformats.org/officeDocument/2006/relationships/image" Target="../media/image80.png"/><Relationship Id="rId10" Type="http://schemas.openxmlformats.org/officeDocument/2006/relationships/image" Target="../media/image75.png"/><Relationship Id="rId4" Type="http://schemas.openxmlformats.org/officeDocument/2006/relationships/image" Target="../media/image69.png"/><Relationship Id="rId9" Type="http://schemas.openxmlformats.org/officeDocument/2006/relationships/image" Target="../media/image74.png"/><Relationship Id="rId14" Type="http://schemas.openxmlformats.org/officeDocument/2006/relationships/image" Target="../media/image79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jpe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87.jpeg"/><Relationship Id="rId4" Type="http://schemas.openxmlformats.org/officeDocument/2006/relationships/image" Target="../media/image86.jpe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8.jpeg"/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5.png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18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C:\Users\ПК\Downloads\pngwing.com (8).png"/>
          <p:cNvPicPr>
            <a:picLocks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1000"/>
            <a:ext cx="9144000" cy="702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Дата 7"/>
          <p:cNvSpPr txBox="1">
            <a:spLocks/>
          </p:cNvSpPr>
          <p:nvPr/>
        </p:nvSpPr>
        <p:spPr>
          <a:xfrm>
            <a:off x="179512" y="1052736"/>
            <a:ext cx="8784976" cy="4176464"/>
          </a:xfrm>
          <a:prstGeom prst="rect">
            <a:avLst/>
          </a:prstGeom>
        </p:spPr>
        <p:txBody>
          <a:bodyPr vert="horz" anchor="t"/>
          <a:lstStyle>
            <a:defPPr>
              <a:defRPr lang="uk-UA"/>
            </a:defPPr>
            <a:lvl1pPr marL="0" algn="l" defTabSz="914400" rtl="0" eaLnBrk="1" latinLnBrk="0" hangingPunct="1">
              <a:defRPr kumimoji="0" sz="1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4000" b="1" i="0" u="none" strike="noStrike" kern="0" cap="none" spc="0" normalizeH="0" baseline="0" noProof="0" dirty="0" smtClean="0">
                <a:ln>
                  <a:solidFill>
                    <a:prstClr val="black"/>
                  </a:solidFill>
                </a:ln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entury Gothic" pitchFamily="34" charset="0"/>
                <a:ea typeface="+mn-ea"/>
                <a:cs typeface="+mn-cs"/>
              </a:rPr>
              <a:t>Класна робота</a:t>
            </a: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1" i="0" u="none" strike="noStrike" kern="0" cap="none" spc="0" normalizeH="0" baseline="0" noProof="0" dirty="0" smtClean="0">
              <a:ln>
                <a:solidFill>
                  <a:prstClr val="black"/>
                </a:solidFill>
              </a:ln>
              <a:solidFill>
                <a:sysClr val="window" lastClr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entury Gothic" pitchFamily="34" charset="0"/>
              <a:ea typeface="+mn-ea"/>
              <a:cs typeface="+mn-cs"/>
            </a:endParaRPr>
          </a:p>
          <a:p>
            <a:pPr lvl="0" algn="ctr">
              <a:lnSpc>
                <a:spcPct val="150000"/>
              </a:lnSpc>
            </a:pPr>
            <a:r>
              <a:rPr lang="ru-RU" sz="4000" b="1" kern="0" dirty="0" err="1">
                <a:ln w="12700">
                  <a:solidFill>
                    <a:sysClr val="windowText" lastClr="000000"/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</a:rPr>
              <a:t>Імперія</a:t>
            </a:r>
            <a:r>
              <a:rPr lang="ru-RU" sz="4000" b="1" kern="0" dirty="0">
                <a:ln w="12700">
                  <a:solidFill>
                    <a:sysClr val="windowText" lastClr="000000"/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</a:rPr>
              <a:t> у </a:t>
            </a:r>
            <a:r>
              <a:rPr lang="ru-RU" sz="4000" b="1" kern="0" dirty="0" err="1">
                <a:ln w="12700">
                  <a:solidFill>
                    <a:sysClr val="windowText" lastClr="000000"/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</a:rPr>
              <a:t>Франції</a:t>
            </a:r>
            <a:r>
              <a:rPr lang="ru-RU" sz="4000" b="1" kern="0" dirty="0">
                <a:ln w="12700">
                  <a:solidFill>
                    <a:sysClr val="windowText" lastClr="000000"/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</a:rPr>
              <a:t>. </a:t>
            </a:r>
            <a:r>
              <a:rPr lang="ru-RU" sz="4000" b="1" kern="0" dirty="0" err="1">
                <a:ln w="12700">
                  <a:solidFill>
                    <a:sysClr val="windowText" lastClr="000000"/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</a:rPr>
              <a:t>Наполеонівські</a:t>
            </a:r>
            <a:r>
              <a:rPr lang="ru-RU" sz="4000" b="1" kern="0" dirty="0">
                <a:ln w="12700">
                  <a:solidFill>
                    <a:sysClr val="windowText" lastClr="000000"/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</a:rPr>
              <a:t> </a:t>
            </a:r>
            <a:r>
              <a:rPr lang="ru-RU" sz="4000" b="1" kern="0" dirty="0" err="1">
                <a:ln w="12700">
                  <a:solidFill>
                    <a:sysClr val="windowText" lastClr="000000"/>
                  </a:solidFill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</a:rPr>
              <a:t>війни</a:t>
            </a:r>
            <a:endParaRPr kumimoji="0" lang="uk-UA" sz="4000" b="1" i="0" u="none" strike="noStrike" kern="0" cap="none" spc="0" normalizeH="0" baseline="0" noProof="0" dirty="0">
              <a:ln w="12700">
                <a:solidFill>
                  <a:sysClr val="windowText" lastClr="000000"/>
                </a:solidFill>
              </a:ln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entury Gothic" pitchFamily="34" charset="0"/>
              <a:ea typeface="+mn-ea"/>
              <a:cs typeface="+mn-cs"/>
            </a:endParaRPr>
          </a:p>
        </p:txBody>
      </p:sp>
      <p:sp>
        <p:nvSpPr>
          <p:cNvPr id="7" name="Дата 7"/>
          <p:cNvSpPr>
            <a:spLocks noGrp="1"/>
          </p:cNvSpPr>
          <p:nvPr/>
        </p:nvSpPr>
        <p:spPr>
          <a:xfrm>
            <a:off x="179512" y="188640"/>
            <a:ext cx="8784976" cy="1080120"/>
          </a:xfrm>
          <a:prstGeom prst="rect">
            <a:avLst/>
          </a:prstGeom>
        </p:spPr>
        <p:txBody>
          <a:bodyPr vert="horz" anchor="t"/>
          <a:lstStyle>
            <a:defPPr>
              <a:defRPr lang="uk-UA"/>
            </a:defPPr>
            <a:lvl1pPr marL="0" algn="l" defTabSz="914400" rtl="0" eaLnBrk="1" latinLnBrk="0" hangingPunct="1">
              <a:defRPr kumimoji="0" sz="1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B90AD36-CE98-462E-A84E-3F7F7EB00585}" type="datetime4">
              <a:rPr kumimoji="0" lang="uk-UA" sz="4000" b="1" i="0" u="none" strike="noStrike" kern="0" cap="none" spc="0" normalizeH="0" baseline="0" noProof="0">
                <a:ln>
                  <a:solidFill>
                    <a:prstClr val="black"/>
                  </a:solidFill>
                </a:ln>
                <a:solidFill>
                  <a:srgbClr val="00B0F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entury Gothic" pitchFamily="34" charset="0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 липня 2026 р.</a:t>
            </a:fld>
            <a:endParaRPr kumimoji="0" lang="uk-UA" sz="4000" b="1" i="0" u="none" strike="noStrike" kern="0" cap="none" spc="0" normalizeH="0" baseline="0" noProof="0" dirty="0">
              <a:ln>
                <a:solidFill>
                  <a:prstClr val="black"/>
                </a:solidFill>
              </a:ln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entury Gothic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40101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icture 6" descr="D:\Книжки\ШКОЛА\9 клас\Всесвітня\Карти\Map of 1803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10" t="25" r="26304" b="2480"/>
          <a:stretch/>
        </p:blipFill>
        <p:spPr bwMode="auto">
          <a:xfrm>
            <a:off x="-36000" y="-3600"/>
            <a:ext cx="9180000" cy="6861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1779" y="1458424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54177" y="5250508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12" y="4586194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8184" y="3789040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8384" y="2348880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96917" y="5643869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1820" y="1246063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Прямокутник 14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Друга </a:t>
            </a:r>
            <a:r>
              <a:rPr kumimoji="0" lang="uk-UA" sz="2400" b="1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антифранцузька</a:t>
            </a: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коаліція. </a:t>
            </a: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1798-1802 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рр.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4" name="Прямокутник 3"/>
          <p:cNvSpPr/>
          <p:nvPr/>
        </p:nvSpPr>
        <p:spPr>
          <a:xfrm>
            <a:off x="2614281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7" name="Прямокутник 16"/>
          <p:cNvSpPr/>
          <p:nvPr/>
        </p:nvSpPr>
        <p:spPr>
          <a:xfrm>
            <a:off x="8014883" y="2924944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8" name="Прямокутник 17"/>
          <p:cNvSpPr/>
          <p:nvPr/>
        </p:nvSpPr>
        <p:spPr>
          <a:xfrm>
            <a:off x="5436096" y="971436"/>
            <a:ext cx="92070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Швеція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" name="Прямокутник 18"/>
          <p:cNvSpPr/>
          <p:nvPr/>
        </p:nvSpPr>
        <p:spPr>
          <a:xfrm>
            <a:off x="6029813" y="4216862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0" name="Прямокутник 19"/>
          <p:cNvSpPr/>
          <p:nvPr/>
        </p:nvSpPr>
        <p:spPr>
          <a:xfrm>
            <a:off x="6636177" y="5690707"/>
            <a:ext cx="124399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Османська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1" name="Прямокутник 20"/>
          <p:cNvSpPr/>
          <p:nvPr/>
        </p:nvSpPr>
        <p:spPr>
          <a:xfrm>
            <a:off x="8237983" y="6381328"/>
            <a:ext cx="90601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імперія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2" name="Прямокутник 21"/>
          <p:cNvSpPr/>
          <p:nvPr/>
        </p:nvSpPr>
        <p:spPr>
          <a:xfrm rot="17843723">
            <a:off x="-145294" y="4688350"/>
            <a:ext cx="12771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Португалія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3" name="Прямокутник 22"/>
          <p:cNvSpPr/>
          <p:nvPr/>
        </p:nvSpPr>
        <p:spPr>
          <a:xfrm rot="19442535">
            <a:off x="4694594" y="6025253"/>
            <a:ext cx="171899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Неаполітанське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королівство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5" name="Овал 1"/>
          <p:cNvSpPr/>
          <p:nvPr/>
        </p:nvSpPr>
        <p:spPr>
          <a:xfrm>
            <a:off x="3875141" y="4083651"/>
            <a:ext cx="774122" cy="821672"/>
          </a:xfrm>
          <a:custGeom>
            <a:avLst/>
            <a:gdLst>
              <a:gd name="connsiteX0" fmla="*/ 0 w 288032"/>
              <a:gd name="connsiteY0" fmla="*/ 216024 h 432048"/>
              <a:gd name="connsiteX1" fmla="*/ 144016 w 288032"/>
              <a:gd name="connsiteY1" fmla="*/ 0 h 432048"/>
              <a:gd name="connsiteX2" fmla="*/ 288032 w 288032"/>
              <a:gd name="connsiteY2" fmla="*/ 216024 h 432048"/>
              <a:gd name="connsiteX3" fmla="*/ 144016 w 288032"/>
              <a:gd name="connsiteY3" fmla="*/ 432048 h 432048"/>
              <a:gd name="connsiteX4" fmla="*/ 0 w 288032"/>
              <a:gd name="connsiteY4" fmla="*/ 216024 h 432048"/>
              <a:gd name="connsiteX0" fmla="*/ 0 w 385663"/>
              <a:gd name="connsiteY0" fmla="*/ 162290 h 433632"/>
              <a:gd name="connsiteX1" fmla="*/ 241647 w 385663"/>
              <a:gd name="connsiteY1" fmla="*/ 1034 h 433632"/>
              <a:gd name="connsiteX2" fmla="*/ 385663 w 385663"/>
              <a:gd name="connsiteY2" fmla="*/ 217058 h 433632"/>
              <a:gd name="connsiteX3" fmla="*/ 241647 w 385663"/>
              <a:gd name="connsiteY3" fmla="*/ 433082 h 433632"/>
              <a:gd name="connsiteX4" fmla="*/ 0 w 385663"/>
              <a:gd name="connsiteY4" fmla="*/ 162290 h 433632"/>
              <a:gd name="connsiteX0" fmla="*/ 174 w 385837"/>
              <a:gd name="connsiteY0" fmla="*/ 209311 h 480653"/>
              <a:gd name="connsiteX1" fmla="*/ 206102 w 385837"/>
              <a:gd name="connsiteY1" fmla="*/ 430 h 480653"/>
              <a:gd name="connsiteX2" fmla="*/ 385837 w 385837"/>
              <a:gd name="connsiteY2" fmla="*/ 264079 h 480653"/>
              <a:gd name="connsiteX3" fmla="*/ 241821 w 385837"/>
              <a:gd name="connsiteY3" fmla="*/ 480103 h 480653"/>
              <a:gd name="connsiteX4" fmla="*/ 174 w 385837"/>
              <a:gd name="connsiteY4" fmla="*/ 209311 h 480653"/>
              <a:gd name="connsiteX0" fmla="*/ 19406 w 405069"/>
              <a:gd name="connsiteY0" fmla="*/ 225101 h 496443"/>
              <a:gd name="connsiteX1" fmla="*/ 38258 w 405069"/>
              <a:gd name="connsiteY1" fmla="*/ 49856 h 496443"/>
              <a:gd name="connsiteX2" fmla="*/ 225334 w 405069"/>
              <a:gd name="connsiteY2" fmla="*/ 16220 h 496443"/>
              <a:gd name="connsiteX3" fmla="*/ 405069 w 405069"/>
              <a:gd name="connsiteY3" fmla="*/ 279869 h 496443"/>
              <a:gd name="connsiteX4" fmla="*/ 261053 w 405069"/>
              <a:gd name="connsiteY4" fmla="*/ 495893 h 496443"/>
              <a:gd name="connsiteX5" fmla="*/ 19406 w 405069"/>
              <a:gd name="connsiteY5" fmla="*/ 225101 h 496443"/>
              <a:gd name="connsiteX0" fmla="*/ 10660 w 396323"/>
              <a:gd name="connsiteY0" fmla="*/ 222261 h 493603"/>
              <a:gd name="connsiteX1" fmla="*/ 41419 w 396323"/>
              <a:gd name="connsiteY1" fmla="*/ 123216 h 493603"/>
              <a:gd name="connsiteX2" fmla="*/ 29512 w 396323"/>
              <a:gd name="connsiteY2" fmla="*/ 47016 h 493603"/>
              <a:gd name="connsiteX3" fmla="*/ 216588 w 396323"/>
              <a:gd name="connsiteY3" fmla="*/ 13380 h 493603"/>
              <a:gd name="connsiteX4" fmla="*/ 396323 w 396323"/>
              <a:gd name="connsiteY4" fmla="*/ 277029 h 493603"/>
              <a:gd name="connsiteX5" fmla="*/ 252307 w 396323"/>
              <a:gd name="connsiteY5" fmla="*/ 493053 h 493603"/>
              <a:gd name="connsiteX6" fmla="*/ 10660 w 396323"/>
              <a:gd name="connsiteY6" fmla="*/ 222261 h 493603"/>
              <a:gd name="connsiteX0" fmla="*/ 980 w 386643"/>
              <a:gd name="connsiteY0" fmla="*/ 222261 h 576448"/>
              <a:gd name="connsiteX1" fmla="*/ 31739 w 386643"/>
              <a:gd name="connsiteY1" fmla="*/ 123216 h 576448"/>
              <a:gd name="connsiteX2" fmla="*/ 19832 w 386643"/>
              <a:gd name="connsiteY2" fmla="*/ 47016 h 576448"/>
              <a:gd name="connsiteX3" fmla="*/ 206908 w 386643"/>
              <a:gd name="connsiteY3" fmla="*/ 13380 h 576448"/>
              <a:gd name="connsiteX4" fmla="*/ 386643 w 386643"/>
              <a:gd name="connsiteY4" fmla="*/ 277029 h 576448"/>
              <a:gd name="connsiteX5" fmla="*/ 242627 w 386643"/>
              <a:gd name="connsiteY5" fmla="*/ 493053 h 576448"/>
              <a:gd name="connsiteX6" fmla="*/ 31739 w 386643"/>
              <a:gd name="connsiteY6" fmla="*/ 561366 h 576448"/>
              <a:gd name="connsiteX7" fmla="*/ 980 w 386643"/>
              <a:gd name="connsiteY7" fmla="*/ 222261 h 576448"/>
              <a:gd name="connsiteX0" fmla="*/ 478 w 386141"/>
              <a:gd name="connsiteY0" fmla="*/ 222261 h 569374"/>
              <a:gd name="connsiteX1" fmla="*/ 31237 w 386141"/>
              <a:gd name="connsiteY1" fmla="*/ 123216 h 569374"/>
              <a:gd name="connsiteX2" fmla="*/ 19330 w 386141"/>
              <a:gd name="connsiteY2" fmla="*/ 47016 h 569374"/>
              <a:gd name="connsiteX3" fmla="*/ 206406 w 386141"/>
              <a:gd name="connsiteY3" fmla="*/ 13380 h 569374"/>
              <a:gd name="connsiteX4" fmla="*/ 386141 w 386141"/>
              <a:gd name="connsiteY4" fmla="*/ 277029 h 569374"/>
              <a:gd name="connsiteX5" fmla="*/ 242125 w 386141"/>
              <a:gd name="connsiteY5" fmla="*/ 493053 h 569374"/>
              <a:gd name="connsiteX6" fmla="*/ 31237 w 386141"/>
              <a:gd name="connsiteY6" fmla="*/ 561366 h 569374"/>
              <a:gd name="connsiteX7" fmla="*/ 59812 w 386141"/>
              <a:gd name="connsiteY7" fmla="*/ 318478 h 569374"/>
              <a:gd name="connsiteX8" fmla="*/ 478 w 386141"/>
              <a:gd name="connsiteY8" fmla="*/ 222261 h 569374"/>
              <a:gd name="connsiteX0" fmla="*/ 478 w 386141"/>
              <a:gd name="connsiteY0" fmla="*/ 222261 h 564754"/>
              <a:gd name="connsiteX1" fmla="*/ 31237 w 386141"/>
              <a:gd name="connsiteY1" fmla="*/ 123216 h 564754"/>
              <a:gd name="connsiteX2" fmla="*/ 19330 w 386141"/>
              <a:gd name="connsiteY2" fmla="*/ 47016 h 564754"/>
              <a:gd name="connsiteX3" fmla="*/ 206406 w 386141"/>
              <a:gd name="connsiteY3" fmla="*/ 13380 h 564754"/>
              <a:gd name="connsiteX4" fmla="*/ 386141 w 386141"/>
              <a:gd name="connsiteY4" fmla="*/ 277029 h 564754"/>
              <a:gd name="connsiteX5" fmla="*/ 242125 w 386141"/>
              <a:gd name="connsiteY5" fmla="*/ 493053 h 564754"/>
              <a:gd name="connsiteX6" fmla="*/ 31237 w 386141"/>
              <a:gd name="connsiteY6" fmla="*/ 561366 h 564754"/>
              <a:gd name="connsiteX7" fmla="*/ 2662 w 386141"/>
              <a:gd name="connsiteY7" fmla="*/ 408965 h 564754"/>
              <a:gd name="connsiteX8" fmla="*/ 59812 w 386141"/>
              <a:gd name="connsiteY8" fmla="*/ 318478 h 564754"/>
              <a:gd name="connsiteX9" fmla="*/ 478 w 386141"/>
              <a:gd name="connsiteY9" fmla="*/ 222261 h 564754"/>
              <a:gd name="connsiteX0" fmla="*/ 478 w 386141"/>
              <a:gd name="connsiteY0" fmla="*/ 222261 h 564754"/>
              <a:gd name="connsiteX1" fmla="*/ 31237 w 386141"/>
              <a:gd name="connsiteY1" fmla="*/ 123216 h 564754"/>
              <a:gd name="connsiteX2" fmla="*/ 19330 w 386141"/>
              <a:gd name="connsiteY2" fmla="*/ 47016 h 564754"/>
              <a:gd name="connsiteX3" fmla="*/ 206406 w 386141"/>
              <a:gd name="connsiteY3" fmla="*/ 13380 h 564754"/>
              <a:gd name="connsiteX4" fmla="*/ 386141 w 386141"/>
              <a:gd name="connsiteY4" fmla="*/ 277029 h 564754"/>
              <a:gd name="connsiteX5" fmla="*/ 242125 w 386141"/>
              <a:gd name="connsiteY5" fmla="*/ 493053 h 564754"/>
              <a:gd name="connsiteX6" fmla="*/ 31237 w 386141"/>
              <a:gd name="connsiteY6" fmla="*/ 561366 h 564754"/>
              <a:gd name="connsiteX7" fmla="*/ 2662 w 386141"/>
              <a:gd name="connsiteY7" fmla="*/ 408965 h 564754"/>
              <a:gd name="connsiteX8" fmla="*/ 45524 w 386141"/>
              <a:gd name="connsiteY8" fmla="*/ 378009 h 564754"/>
              <a:gd name="connsiteX9" fmla="*/ 59812 w 386141"/>
              <a:gd name="connsiteY9" fmla="*/ 318478 h 564754"/>
              <a:gd name="connsiteX10" fmla="*/ 478 w 386141"/>
              <a:gd name="connsiteY10" fmla="*/ 222261 h 564754"/>
              <a:gd name="connsiteX0" fmla="*/ 22323 w 407986"/>
              <a:gd name="connsiteY0" fmla="*/ 222261 h 561366"/>
              <a:gd name="connsiteX1" fmla="*/ 53082 w 407986"/>
              <a:gd name="connsiteY1" fmla="*/ 123216 h 561366"/>
              <a:gd name="connsiteX2" fmla="*/ 41175 w 407986"/>
              <a:gd name="connsiteY2" fmla="*/ 47016 h 561366"/>
              <a:gd name="connsiteX3" fmla="*/ 228251 w 407986"/>
              <a:gd name="connsiteY3" fmla="*/ 13380 h 561366"/>
              <a:gd name="connsiteX4" fmla="*/ 407986 w 407986"/>
              <a:gd name="connsiteY4" fmla="*/ 277029 h 561366"/>
              <a:gd name="connsiteX5" fmla="*/ 263970 w 407986"/>
              <a:gd name="connsiteY5" fmla="*/ 493053 h 561366"/>
              <a:gd name="connsiteX6" fmla="*/ 53082 w 407986"/>
              <a:gd name="connsiteY6" fmla="*/ 561366 h 561366"/>
              <a:gd name="connsiteX7" fmla="*/ 694 w 407986"/>
              <a:gd name="connsiteY7" fmla="*/ 504215 h 561366"/>
              <a:gd name="connsiteX8" fmla="*/ 24507 w 407986"/>
              <a:gd name="connsiteY8" fmla="*/ 408965 h 561366"/>
              <a:gd name="connsiteX9" fmla="*/ 67369 w 407986"/>
              <a:gd name="connsiteY9" fmla="*/ 378009 h 561366"/>
              <a:gd name="connsiteX10" fmla="*/ 81657 w 407986"/>
              <a:gd name="connsiteY10" fmla="*/ 318478 h 561366"/>
              <a:gd name="connsiteX11" fmla="*/ 22323 w 407986"/>
              <a:gd name="connsiteY11" fmla="*/ 222261 h 561366"/>
              <a:gd name="connsiteX0" fmla="*/ 23162 w 408825"/>
              <a:gd name="connsiteY0" fmla="*/ 222261 h 561366"/>
              <a:gd name="connsiteX1" fmla="*/ 53921 w 408825"/>
              <a:gd name="connsiteY1" fmla="*/ 123216 h 561366"/>
              <a:gd name="connsiteX2" fmla="*/ 42014 w 408825"/>
              <a:gd name="connsiteY2" fmla="*/ 47016 h 561366"/>
              <a:gd name="connsiteX3" fmla="*/ 229090 w 408825"/>
              <a:gd name="connsiteY3" fmla="*/ 13380 h 561366"/>
              <a:gd name="connsiteX4" fmla="*/ 408825 w 408825"/>
              <a:gd name="connsiteY4" fmla="*/ 277029 h 561366"/>
              <a:gd name="connsiteX5" fmla="*/ 264809 w 408825"/>
              <a:gd name="connsiteY5" fmla="*/ 493053 h 561366"/>
              <a:gd name="connsiteX6" fmla="*/ 53921 w 408825"/>
              <a:gd name="connsiteY6" fmla="*/ 561366 h 561366"/>
              <a:gd name="connsiteX7" fmla="*/ 1533 w 408825"/>
              <a:gd name="connsiteY7" fmla="*/ 504215 h 561366"/>
              <a:gd name="connsiteX8" fmla="*/ 25346 w 408825"/>
              <a:gd name="connsiteY8" fmla="*/ 466115 h 561366"/>
              <a:gd name="connsiteX9" fmla="*/ 25346 w 408825"/>
              <a:gd name="connsiteY9" fmla="*/ 408965 h 561366"/>
              <a:gd name="connsiteX10" fmla="*/ 68208 w 408825"/>
              <a:gd name="connsiteY10" fmla="*/ 378009 h 561366"/>
              <a:gd name="connsiteX11" fmla="*/ 82496 w 408825"/>
              <a:gd name="connsiteY11" fmla="*/ 318478 h 561366"/>
              <a:gd name="connsiteX12" fmla="*/ 23162 w 408825"/>
              <a:gd name="connsiteY12" fmla="*/ 222261 h 561366"/>
              <a:gd name="connsiteX0" fmla="*/ 23162 w 408825"/>
              <a:gd name="connsiteY0" fmla="*/ 222261 h 664614"/>
              <a:gd name="connsiteX1" fmla="*/ 53921 w 408825"/>
              <a:gd name="connsiteY1" fmla="*/ 123216 h 664614"/>
              <a:gd name="connsiteX2" fmla="*/ 42014 w 408825"/>
              <a:gd name="connsiteY2" fmla="*/ 47016 h 664614"/>
              <a:gd name="connsiteX3" fmla="*/ 229090 w 408825"/>
              <a:gd name="connsiteY3" fmla="*/ 13380 h 664614"/>
              <a:gd name="connsiteX4" fmla="*/ 408825 w 408825"/>
              <a:gd name="connsiteY4" fmla="*/ 277029 h 664614"/>
              <a:gd name="connsiteX5" fmla="*/ 264809 w 408825"/>
              <a:gd name="connsiteY5" fmla="*/ 493053 h 664614"/>
              <a:gd name="connsiteX6" fmla="*/ 94403 w 408825"/>
              <a:gd name="connsiteY6" fmla="*/ 663759 h 664614"/>
              <a:gd name="connsiteX7" fmla="*/ 53921 w 408825"/>
              <a:gd name="connsiteY7" fmla="*/ 561366 h 664614"/>
              <a:gd name="connsiteX8" fmla="*/ 1533 w 408825"/>
              <a:gd name="connsiteY8" fmla="*/ 504215 h 664614"/>
              <a:gd name="connsiteX9" fmla="*/ 25346 w 408825"/>
              <a:gd name="connsiteY9" fmla="*/ 466115 h 664614"/>
              <a:gd name="connsiteX10" fmla="*/ 25346 w 408825"/>
              <a:gd name="connsiteY10" fmla="*/ 408965 h 664614"/>
              <a:gd name="connsiteX11" fmla="*/ 68208 w 408825"/>
              <a:gd name="connsiteY11" fmla="*/ 378009 h 664614"/>
              <a:gd name="connsiteX12" fmla="*/ 82496 w 408825"/>
              <a:gd name="connsiteY12" fmla="*/ 318478 h 664614"/>
              <a:gd name="connsiteX13" fmla="*/ 23162 w 408825"/>
              <a:gd name="connsiteY13" fmla="*/ 222261 h 664614"/>
              <a:gd name="connsiteX0" fmla="*/ 23162 w 408825"/>
              <a:gd name="connsiteY0" fmla="*/ 222261 h 664614"/>
              <a:gd name="connsiteX1" fmla="*/ 53921 w 408825"/>
              <a:gd name="connsiteY1" fmla="*/ 123216 h 664614"/>
              <a:gd name="connsiteX2" fmla="*/ 42014 w 408825"/>
              <a:gd name="connsiteY2" fmla="*/ 47016 h 664614"/>
              <a:gd name="connsiteX3" fmla="*/ 229090 w 408825"/>
              <a:gd name="connsiteY3" fmla="*/ 13380 h 664614"/>
              <a:gd name="connsiteX4" fmla="*/ 408825 w 408825"/>
              <a:gd name="connsiteY4" fmla="*/ 277029 h 664614"/>
              <a:gd name="connsiteX5" fmla="*/ 310053 w 408825"/>
              <a:gd name="connsiteY5" fmla="*/ 543059 h 664614"/>
              <a:gd name="connsiteX6" fmla="*/ 94403 w 408825"/>
              <a:gd name="connsiteY6" fmla="*/ 663759 h 664614"/>
              <a:gd name="connsiteX7" fmla="*/ 53921 w 408825"/>
              <a:gd name="connsiteY7" fmla="*/ 561366 h 664614"/>
              <a:gd name="connsiteX8" fmla="*/ 1533 w 408825"/>
              <a:gd name="connsiteY8" fmla="*/ 504215 h 664614"/>
              <a:gd name="connsiteX9" fmla="*/ 25346 w 408825"/>
              <a:gd name="connsiteY9" fmla="*/ 466115 h 664614"/>
              <a:gd name="connsiteX10" fmla="*/ 25346 w 408825"/>
              <a:gd name="connsiteY10" fmla="*/ 408965 h 664614"/>
              <a:gd name="connsiteX11" fmla="*/ 68208 w 408825"/>
              <a:gd name="connsiteY11" fmla="*/ 378009 h 664614"/>
              <a:gd name="connsiteX12" fmla="*/ 82496 w 408825"/>
              <a:gd name="connsiteY12" fmla="*/ 318478 h 664614"/>
              <a:gd name="connsiteX13" fmla="*/ 23162 w 408825"/>
              <a:gd name="connsiteY13" fmla="*/ 222261 h 664614"/>
              <a:gd name="connsiteX0" fmla="*/ 23162 w 408825"/>
              <a:gd name="connsiteY0" fmla="*/ 222261 h 665037"/>
              <a:gd name="connsiteX1" fmla="*/ 53921 w 408825"/>
              <a:gd name="connsiteY1" fmla="*/ 123216 h 665037"/>
              <a:gd name="connsiteX2" fmla="*/ 42014 w 408825"/>
              <a:gd name="connsiteY2" fmla="*/ 47016 h 665037"/>
              <a:gd name="connsiteX3" fmla="*/ 229090 w 408825"/>
              <a:gd name="connsiteY3" fmla="*/ 13380 h 665037"/>
              <a:gd name="connsiteX4" fmla="*/ 408825 w 408825"/>
              <a:gd name="connsiteY4" fmla="*/ 277029 h 665037"/>
              <a:gd name="connsiteX5" fmla="*/ 310053 w 408825"/>
              <a:gd name="connsiteY5" fmla="*/ 543059 h 665037"/>
              <a:gd name="connsiteX6" fmla="*/ 94403 w 408825"/>
              <a:gd name="connsiteY6" fmla="*/ 663759 h 665037"/>
              <a:gd name="connsiteX7" fmla="*/ 51540 w 408825"/>
              <a:gd name="connsiteY7" fmla="*/ 594703 h 665037"/>
              <a:gd name="connsiteX8" fmla="*/ 53921 w 408825"/>
              <a:gd name="connsiteY8" fmla="*/ 561366 h 665037"/>
              <a:gd name="connsiteX9" fmla="*/ 1533 w 408825"/>
              <a:gd name="connsiteY9" fmla="*/ 504215 h 665037"/>
              <a:gd name="connsiteX10" fmla="*/ 25346 w 408825"/>
              <a:gd name="connsiteY10" fmla="*/ 466115 h 665037"/>
              <a:gd name="connsiteX11" fmla="*/ 25346 w 408825"/>
              <a:gd name="connsiteY11" fmla="*/ 408965 h 665037"/>
              <a:gd name="connsiteX12" fmla="*/ 68208 w 408825"/>
              <a:gd name="connsiteY12" fmla="*/ 378009 h 665037"/>
              <a:gd name="connsiteX13" fmla="*/ 82496 w 408825"/>
              <a:gd name="connsiteY13" fmla="*/ 318478 h 665037"/>
              <a:gd name="connsiteX14" fmla="*/ 23162 w 408825"/>
              <a:gd name="connsiteY14" fmla="*/ 222261 h 665037"/>
              <a:gd name="connsiteX0" fmla="*/ 23162 w 408825"/>
              <a:gd name="connsiteY0" fmla="*/ 222261 h 673735"/>
              <a:gd name="connsiteX1" fmla="*/ 53921 w 408825"/>
              <a:gd name="connsiteY1" fmla="*/ 123216 h 673735"/>
              <a:gd name="connsiteX2" fmla="*/ 42014 w 408825"/>
              <a:gd name="connsiteY2" fmla="*/ 47016 h 673735"/>
              <a:gd name="connsiteX3" fmla="*/ 229090 w 408825"/>
              <a:gd name="connsiteY3" fmla="*/ 13380 h 673735"/>
              <a:gd name="connsiteX4" fmla="*/ 408825 w 408825"/>
              <a:gd name="connsiteY4" fmla="*/ 277029 h 673735"/>
              <a:gd name="connsiteX5" fmla="*/ 310053 w 408825"/>
              <a:gd name="connsiteY5" fmla="*/ 543059 h 673735"/>
              <a:gd name="connsiteX6" fmla="*/ 94403 w 408825"/>
              <a:gd name="connsiteY6" fmla="*/ 663759 h 673735"/>
              <a:gd name="connsiteX7" fmla="*/ 46778 w 408825"/>
              <a:gd name="connsiteY7" fmla="*/ 661378 h 673735"/>
              <a:gd name="connsiteX8" fmla="*/ 51540 w 408825"/>
              <a:gd name="connsiteY8" fmla="*/ 594703 h 673735"/>
              <a:gd name="connsiteX9" fmla="*/ 53921 w 408825"/>
              <a:gd name="connsiteY9" fmla="*/ 561366 h 673735"/>
              <a:gd name="connsiteX10" fmla="*/ 1533 w 408825"/>
              <a:gd name="connsiteY10" fmla="*/ 504215 h 673735"/>
              <a:gd name="connsiteX11" fmla="*/ 25346 w 408825"/>
              <a:gd name="connsiteY11" fmla="*/ 466115 h 673735"/>
              <a:gd name="connsiteX12" fmla="*/ 25346 w 408825"/>
              <a:gd name="connsiteY12" fmla="*/ 408965 h 673735"/>
              <a:gd name="connsiteX13" fmla="*/ 68208 w 408825"/>
              <a:gd name="connsiteY13" fmla="*/ 378009 h 673735"/>
              <a:gd name="connsiteX14" fmla="*/ 82496 w 408825"/>
              <a:gd name="connsiteY14" fmla="*/ 318478 h 673735"/>
              <a:gd name="connsiteX15" fmla="*/ 23162 w 408825"/>
              <a:gd name="connsiteY15" fmla="*/ 222261 h 673735"/>
              <a:gd name="connsiteX0" fmla="*/ 23162 w 408825"/>
              <a:gd name="connsiteY0" fmla="*/ 222261 h 673735"/>
              <a:gd name="connsiteX1" fmla="*/ 53921 w 408825"/>
              <a:gd name="connsiteY1" fmla="*/ 123216 h 673735"/>
              <a:gd name="connsiteX2" fmla="*/ 42014 w 408825"/>
              <a:gd name="connsiteY2" fmla="*/ 47016 h 673735"/>
              <a:gd name="connsiteX3" fmla="*/ 229090 w 408825"/>
              <a:gd name="connsiteY3" fmla="*/ 13380 h 673735"/>
              <a:gd name="connsiteX4" fmla="*/ 408825 w 408825"/>
              <a:gd name="connsiteY4" fmla="*/ 277029 h 673735"/>
              <a:gd name="connsiteX5" fmla="*/ 310053 w 408825"/>
              <a:gd name="connsiteY5" fmla="*/ 543059 h 673735"/>
              <a:gd name="connsiteX6" fmla="*/ 94403 w 408825"/>
              <a:gd name="connsiteY6" fmla="*/ 663759 h 673735"/>
              <a:gd name="connsiteX7" fmla="*/ 46778 w 408825"/>
              <a:gd name="connsiteY7" fmla="*/ 661378 h 673735"/>
              <a:gd name="connsiteX8" fmla="*/ 51540 w 408825"/>
              <a:gd name="connsiteY8" fmla="*/ 594703 h 673735"/>
              <a:gd name="connsiteX9" fmla="*/ 53921 w 408825"/>
              <a:gd name="connsiteY9" fmla="*/ 561366 h 673735"/>
              <a:gd name="connsiteX10" fmla="*/ 1533 w 408825"/>
              <a:gd name="connsiteY10" fmla="*/ 504215 h 673735"/>
              <a:gd name="connsiteX11" fmla="*/ 25346 w 408825"/>
              <a:gd name="connsiteY11" fmla="*/ 466115 h 673735"/>
              <a:gd name="connsiteX12" fmla="*/ 25346 w 408825"/>
              <a:gd name="connsiteY12" fmla="*/ 408965 h 673735"/>
              <a:gd name="connsiteX13" fmla="*/ 68208 w 408825"/>
              <a:gd name="connsiteY13" fmla="*/ 378009 h 673735"/>
              <a:gd name="connsiteX14" fmla="*/ 82496 w 408825"/>
              <a:gd name="connsiteY14" fmla="*/ 318478 h 673735"/>
              <a:gd name="connsiteX15" fmla="*/ 34872 w 408825"/>
              <a:gd name="connsiteY15" fmla="*/ 263709 h 673735"/>
              <a:gd name="connsiteX16" fmla="*/ 23162 w 408825"/>
              <a:gd name="connsiteY16" fmla="*/ 222261 h 673735"/>
              <a:gd name="connsiteX0" fmla="*/ 23162 w 408825"/>
              <a:gd name="connsiteY0" fmla="*/ 222261 h 673735"/>
              <a:gd name="connsiteX1" fmla="*/ 32490 w 408825"/>
              <a:gd name="connsiteY1" fmla="*/ 166078 h 673735"/>
              <a:gd name="connsiteX2" fmla="*/ 53921 w 408825"/>
              <a:gd name="connsiteY2" fmla="*/ 123216 h 673735"/>
              <a:gd name="connsiteX3" fmla="*/ 42014 w 408825"/>
              <a:gd name="connsiteY3" fmla="*/ 47016 h 673735"/>
              <a:gd name="connsiteX4" fmla="*/ 229090 w 408825"/>
              <a:gd name="connsiteY4" fmla="*/ 13380 h 673735"/>
              <a:gd name="connsiteX5" fmla="*/ 408825 w 408825"/>
              <a:gd name="connsiteY5" fmla="*/ 277029 h 673735"/>
              <a:gd name="connsiteX6" fmla="*/ 310053 w 408825"/>
              <a:gd name="connsiteY6" fmla="*/ 543059 h 673735"/>
              <a:gd name="connsiteX7" fmla="*/ 94403 w 408825"/>
              <a:gd name="connsiteY7" fmla="*/ 663759 h 673735"/>
              <a:gd name="connsiteX8" fmla="*/ 46778 w 408825"/>
              <a:gd name="connsiteY8" fmla="*/ 661378 h 673735"/>
              <a:gd name="connsiteX9" fmla="*/ 51540 w 408825"/>
              <a:gd name="connsiteY9" fmla="*/ 594703 h 673735"/>
              <a:gd name="connsiteX10" fmla="*/ 53921 w 408825"/>
              <a:gd name="connsiteY10" fmla="*/ 561366 h 673735"/>
              <a:gd name="connsiteX11" fmla="*/ 1533 w 408825"/>
              <a:gd name="connsiteY11" fmla="*/ 504215 h 673735"/>
              <a:gd name="connsiteX12" fmla="*/ 25346 w 408825"/>
              <a:gd name="connsiteY12" fmla="*/ 466115 h 673735"/>
              <a:gd name="connsiteX13" fmla="*/ 25346 w 408825"/>
              <a:gd name="connsiteY13" fmla="*/ 408965 h 673735"/>
              <a:gd name="connsiteX14" fmla="*/ 68208 w 408825"/>
              <a:gd name="connsiteY14" fmla="*/ 378009 h 673735"/>
              <a:gd name="connsiteX15" fmla="*/ 82496 w 408825"/>
              <a:gd name="connsiteY15" fmla="*/ 318478 h 673735"/>
              <a:gd name="connsiteX16" fmla="*/ 34872 w 408825"/>
              <a:gd name="connsiteY16" fmla="*/ 263709 h 673735"/>
              <a:gd name="connsiteX17" fmla="*/ 23162 w 408825"/>
              <a:gd name="connsiteY17" fmla="*/ 222261 h 673735"/>
              <a:gd name="connsiteX0" fmla="*/ 23162 w 408825"/>
              <a:gd name="connsiteY0" fmla="*/ 240729 h 692203"/>
              <a:gd name="connsiteX1" fmla="*/ 32490 w 408825"/>
              <a:gd name="connsiteY1" fmla="*/ 184546 h 692203"/>
              <a:gd name="connsiteX2" fmla="*/ 53921 w 408825"/>
              <a:gd name="connsiteY2" fmla="*/ 141684 h 692203"/>
              <a:gd name="connsiteX3" fmla="*/ 42014 w 408825"/>
              <a:gd name="connsiteY3" fmla="*/ 65484 h 692203"/>
              <a:gd name="connsiteX4" fmla="*/ 130122 w 408825"/>
              <a:gd name="connsiteY4" fmla="*/ 8333 h 692203"/>
              <a:gd name="connsiteX5" fmla="*/ 229090 w 408825"/>
              <a:gd name="connsiteY5" fmla="*/ 31848 h 692203"/>
              <a:gd name="connsiteX6" fmla="*/ 408825 w 408825"/>
              <a:gd name="connsiteY6" fmla="*/ 295497 h 692203"/>
              <a:gd name="connsiteX7" fmla="*/ 310053 w 408825"/>
              <a:gd name="connsiteY7" fmla="*/ 561527 h 692203"/>
              <a:gd name="connsiteX8" fmla="*/ 94403 w 408825"/>
              <a:gd name="connsiteY8" fmla="*/ 682227 h 692203"/>
              <a:gd name="connsiteX9" fmla="*/ 46778 w 408825"/>
              <a:gd name="connsiteY9" fmla="*/ 679846 h 692203"/>
              <a:gd name="connsiteX10" fmla="*/ 51540 w 408825"/>
              <a:gd name="connsiteY10" fmla="*/ 613171 h 692203"/>
              <a:gd name="connsiteX11" fmla="*/ 53921 w 408825"/>
              <a:gd name="connsiteY11" fmla="*/ 579834 h 692203"/>
              <a:gd name="connsiteX12" fmla="*/ 1533 w 408825"/>
              <a:gd name="connsiteY12" fmla="*/ 522683 h 692203"/>
              <a:gd name="connsiteX13" fmla="*/ 25346 w 408825"/>
              <a:gd name="connsiteY13" fmla="*/ 484583 h 692203"/>
              <a:gd name="connsiteX14" fmla="*/ 25346 w 408825"/>
              <a:gd name="connsiteY14" fmla="*/ 427433 h 692203"/>
              <a:gd name="connsiteX15" fmla="*/ 68208 w 408825"/>
              <a:gd name="connsiteY15" fmla="*/ 396477 h 692203"/>
              <a:gd name="connsiteX16" fmla="*/ 82496 w 408825"/>
              <a:gd name="connsiteY16" fmla="*/ 336946 h 692203"/>
              <a:gd name="connsiteX17" fmla="*/ 34872 w 408825"/>
              <a:gd name="connsiteY17" fmla="*/ 282177 h 692203"/>
              <a:gd name="connsiteX18" fmla="*/ 23162 w 408825"/>
              <a:gd name="connsiteY18" fmla="*/ 240729 h 692203"/>
              <a:gd name="connsiteX0" fmla="*/ 23162 w 408825"/>
              <a:gd name="connsiteY0" fmla="*/ 238903 h 690377"/>
              <a:gd name="connsiteX1" fmla="*/ 32490 w 408825"/>
              <a:gd name="connsiteY1" fmla="*/ 182720 h 690377"/>
              <a:gd name="connsiteX2" fmla="*/ 53921 w 408825"/>
              <a:gd name="connsiteY2" fmla="*/ 139858 h 690377"/>
              <a:gd name="connsiteX3" fmla="*/ 42014 w 408825"/>
              <a:gd name="connsiteY3" fmla="*/ 63658 h 690377"/>
              <a:gd name="connsiteX4" fmla="*/ 80115 w 408825"/>
              <a:gd name="connsiteY4" fmla="*/ 51751 h 690377"/>
              <a:gd name="connsiteX5" fmla="*/ 130122 w 408825"/>
              <a:gd name="connsiteY5" fmla="*/ 6507 h 690377"/>
              <a:gd name="connsiteX6" fmla="*/ 229090 w 408825"/>
              <a:gd name="connsiteY6" fmla="*/ 30022 h 690377"/>
              <a:gd name="connsiteX7" fmla="*/ 408825 w 408825"/>
              <a:gd name="connsiteY7" fmla="*/ 293671 h 690377"/>
              <a:gd name="connsiteX8" fmla="*/ 310053 w 408825"/>
              <a:gd name="connsiteY8" fmla="*/ 559701 h 690377"/>
              <a:gd name="connsiteX9" fmla="*/ 94403 w 408825"/>
              <a:gd name="connsiteY9" fmla="*/ 680401 h 690377"/>
              <a:gd name="connsiteX10" fmla="*/ 46778 w 408825"/>
              <a:gd name="connsiteY10" fmla="*/ 678020 h 690377"/>
              <a:gd name="connsiteX11" fmla="*/ 51540 w 408825"/>
              <a:gd name="connsiteY11" fmla="*/ 611345 h 690377"/>
              <a:gd name="connsiteX12" fmla="*/ 53921 w 408825"/>
              <a:gd name="connsiteY12" fmla="*/ 578008 h 690377"/>
              <a:gd name="connsiteX13" fmla="*/ 1533 w 408825"/>
              <a:gd name="connsiteY13" fmla="*/ 520857 h 690377"/>
              <a:gd name="connsiteX14" fmla="*/ 25346 w 408825"/>
              <a:gd name="connsiteY14" fmla="*/ 482757 h 690377"/>
              <a:gd name="connsiteX15" fmla="*/ 25346 w 408825"/>
              <a:gd name="connsiteY15" fmla="*/ 425607 h 690377"/>
              <a:gd name="connsiteX16" fmla="*/ 68208 w 408825"/>
              <a:gd name="connsiteY16" fmla="*/ 394651 h 690377"/>
              <a:gd name="connsiteX17" fmla="*/ 82496 w 408825"/>
              <a:gd name="connsiteY17" fmla="*/ 335120 h 690377"/>
              <a:gd name="connsiteX18" fmla="*/ 34872 w 408825"/>
              <a:gd name="connsiteY18" fmla="*/ 280351 h 690377"/>
              <a:gd name="connsiteX19" fmla="*/ 23162 w 408825"/>
              <a:gd name="connsiteY19" fmla="*/ 238903 h 690377"/>
              <a:gd name="connsiteX0" fmla="*/ 23162 w 408825"/>
              <a:gd name="connsiteY0" fmla="*/ 238903 h 690377"/>
              <a:gd name="connsiteX1" fmla="*/ 32490 w 408825"/>
              <a:gd name="connsiteY1" fmla="*/ 182720 h 690377"/>
              <a:gd name="connsiteX2" fmla="*/ 53921 w 408825"/>
              <a:gd name="connsiteY2" fmla="*/ 139858 h 690377"/>
              <a:gd name="connsiteX3" fmla="*/ 30109 w 408825"/>
              <a:gd name="connsiteY3" fmla="*/ 82707 h 690377"/>
              <a:gd name="connsiteX4" fmla="*/ 42014 w 408825"/>
              <a:gd name="connsiteY4" fmla="*/ 63658 h 690377"/>
              <a:gd name="connsiteX5" fmla="*/ 80115 w 408825"/>
              <a:gd name="connsiteY5" fmla="*/ 51751 h 690377"/>
              <a:gd name="connsiteX6" fmla="*/ 130122 w 408825"/>
              <a:gd name="connsiteY6" fmla="*/ 6507 h 690377"/>
              <a:gd name="connsiteX7" fmla="*/ 229090 w 408825"/>
              <a:gd name="connsiteY7" fmla="*/ 30022 h 690377"/>
              <a:gd name="connsiteX8" fmla="*/ 408825 w 408825"/>
              <a:gd name="connsiteY8" fmla="*/ 293671 h 690377"/>
              <a:gd name="connsiteX9" fmla="*/ 310053 w 408825"/>
              <a:gd name="connsiteY9" fmla="*/ 559701 h 690377"/>
              <a:gd name="connsiteX10" fmla="*/ 94403 w 408825"/>
              <a:gd name="connsiteY10" fmla="*/ 680401 h 690377"/>
              <a:gd name="connsiteX11" fmla="*/ 46778 w 408825"/>
              <a:gd name="connsiteY11" fmla="*/ 678020 h 690377"/>
              <a:gd name="connsiteX12" fmla="*/ 51540 w 408825"/>
              <a:gd name="connsiteY12" fmla="*/ 611345 h 690377"/>
              <a:gd name="connsiteX13" fmla="*/ 53921 w 408825"/>
              <a:gd name="connsiteY13" fmla="*/ 578008 h 690377"/>
              <a:gd name="connsiteX14" fmla="*/ 1533 w 408825"/>
              <a:gd name="connsiteY14" fmla="*/ 520857 h 690377"/>
              <a:gd name="connsiteX15" fmla="*/ 25346 w 408825"/>
              <a:gd name="connsiteY15" fmla="*/ 482757 h 690377"/>
              <a:gd name="connsiteX16" fmla="*/ 25346 w 408825"/>
              <a:gd name="connsiteY16" fmla="*/ 425607 h 690377"/>
              <a:gd name="connsiteX17" fmla="*/ 68208 w 408825"/>
              <a:gd name="connsiteY17" fmla="*/ 394651 h 690377"/>
              <a:gd name="connsiteX18" fmla="*/ 82496 w 408825"/>
              <a:gd name="connsiteY18" fmla="*/ 335120 h 690377"/>
              <a:gd name="connsiteX19" fmla="*/ 34872 w 408825"/>
              <a:gd name="connsiteY19" fmla="*/ 280351 h 690377"/>
              <a:gd name="connsiteX20" fmla="*/ 23162 w 408825"/>
              <a:gd name="connsiteY20" fmla="*/ 238903 h 690377"/>
              <a:gd name="connsiteX0" fmla="*/ 23162 w 408825"/>
              <a:gd name="connsiteY0" fmla="*/ 238903 h 690377"/>
              <a:gd name="connsiteX1" fmla="*/ 32490 w 408825"/>
              <a:gd name="connsiteY1" fmla="*/ 182720 h 690377"/>
              <a:gd name="connsiteX2" fmla="*/ 53921 w 408825"/>
              <a:gd name="connsiteY2" fmla="*/ 139858 h 690377"/>
              <a:gd name="connsiteX3" fmla="*/ 30109 w 408825"/>
              <a:gd name="connsiteY3" fmla="*/ 82707 h 690377"/>
              <a:gd name="connsiteX4" fmla="*/ 39633 w 408825"/>
              <a:gd name="connsiteY4" fmla="*/ 56514 h 690377"/>
              <a:gd name="connsiteX5" fmla="*/ 80115 w 408825"/>
              <a:gd name="connsiteY5" fmla="*/ 51751 h 690377"/>
              <a:gd name="connsiteX6" fmla="*/ 130122 w 408825"/>
              <a:gd name="connsiteY6" fmla="*/ 6507 h 690377"/>
              <a:gd name="connsiteX7" fmla="*/ 229090 w 408825"/>
              <a:gd name="connsiteY7" fmla="*/ 30022 h 690377"/>
              <a:gd name="connsiteX8" fmla="*/ 408825 w 408825"/>
              <a:gd name="connsiteY8" fmla="*/ 293671 h 690377"/>
              <a:gd name="connsiteX9" fmla="*/ 310053 w 408825"/>
              <a:gd name="connsiteY9" fmla="*/ 559701 h 690377"/>
              <a:gd name="connsiteX10" fmla="*/ 94403 w 408825"/>
              <a:gd name="connsiteY10" fmla="*/ 680401 h 690377"/>
              <a:gd name="connsiteX11" fmla="*/ 46778 w 408825"/>
              <a:gd name="connsiteY11" fmla="*/ 678020 h 690377"/>
              <a:gd name="connsiteX12" fmla="*/ 51540 w 408825"/>
              <a:gd name="connsiteY12" fmla="*/ 611345 h 690377"/>
              <a:gd name="connsiteX13" fmla="*/ 53921 w 408825"/>
              <a:gd name="connsiteY13" fmla="*/ 578008 h 690377"/>
              <a:gd name="connsiteX14" fmla="*/ 1533 w 408825"/>
              <a:gd name="connsiteY14" fmla="*/ 520857 h 690377"/>
              <a:gd name="connsiteX15" fmla="*/ 25346 w 408825"/>
              <a:gd name="connsiteY15" fmla="*/ 482757 h 690377"/>
              <a:gd name="connsiteX16" fmla="*/ 25346 w 408825"/>
              <a:gd name="connsiteY16" fmla="*/ 425607 h 690377"/>
              <a:gd name="connsiteX17" fmla="*/ 68208 w 408825"/>
              <a:gd name="connsiteY17" fmla="*/ 394651 h 690377"/>
              <a:gd name="connsiteX18" fmla="*/ 82496 w 408825"/>
              <a:gd name="connsiteY18" fmla="*/ 335120 h 690377"/>
              <a:gd name="connsiteX19" fmla="*/ 34872 w 408825"/>
              <a:gd name="connsiteY19" fmla="*/ 280351 h 690377"/>
              <a:gd name="connsiteX20" fmla="*/ 23162 w 408825"/>
              <a:gd name="connsiteY20" fmla="*/ 238903 h 690377"/>
              <a:gd name="connsiteX0" fmla="*/ 23162 w 408825"/>
              <a:gd name="connsiteY0" fmla="*/ 238021 h 689495"/>
              <a:gd name="connsiteX1" fmla="*/ 32490 w 408825"/>
              <a:gd name="connsiteY1" fmla="*/ 181838 h 689495"/>
              <a:gd name="connsiteX2" fmla="*/ 53921 w 408825"/>
              <a:gd name="connsiteY2" fmla="*/ 138976 h 689495"/>
              <a:gd name="connsiteX3" fmla="*/ 30109 w 408825"/>
              <a:gd name="connsiteY3" fmla="*/ 81825 h 689495"/>
              <a:gd name="connsiteX4" fmla="*/ 39633 w 408825"/>
              <a:gd name="connsiteY4" fmla="*/ 55632 h 689495"/>
              <a:gd name="connsiteX5" fmla="*/ 80115 w 408825"/>
              <a:gd name="connsiteY5" fmla="*/ 50869 h 689495"/>
              <a:gd name="connsiteX6" fmla="*/ 103928 w 408825"/>
              <a:gd name="connsiteY6" fmla="*/ 17532 h 689495"/>
              <a:gd name="connsiteX7" fmla="*/ 130122 w 408825"/>
              <a:gd name="connsiteY7" fmla="*/ 5625 h 689495"/>
              <a:gd name="connsiteX8" fmla="*/ 229090 w 408825"/>
              <a:gd name="connsiteY8" fmla="*/ 29140 h 689495"/>
              <a:gd name="connsiteX9" fmla="*/ 408825 w 408825"/>
              <a:gd name="connsiteY9" fmla="*/ 292789 h 689495"/>
              <a:gd name="connsiteX10" fmla="*/ 310053 w 408825"/>
              <a:gd name="connsiteY10" fmla="*/ 558819 h 689495"/>
              <a:gd name="connsiteX11" fmla="*/ 94403 w 408825"/>
              <a:gd name="connsiteY11" fmla="*/ 679519 h 689495"/>
              <a:gd name="connsiteX12" fmla="*/ 46778 w 408825"/>
              <a:gd name="connsiteY12" fmla="*/ 677138 h 689495"/>
              <a:gd name="connsiteX13" fmla="*/ 51540 w 408825"/>
              <a:gd name="connsiteY13" fmla="*/ 610463 h 689495"/>
              <a:gd name="connsiteX14" fmla="*/ 53921 w 408825"/>
              <a:gd name="connsiteY14" fmla="*/ 577126 h 689495"/>
              <a:gd name="connsiteX15" fmla="*/ 1533 w 408825"/>
              <a:gd name="connsiteY15" fmla="*/ 519975 h 689495"/>
              <a:gd name="connsiteX16" fmla="*/ 25346 w 408825"/>
              <a:gd name="connsiteY16" fmla="*/ 481875 h 689495"/>
              <a:gd name="connsiteX17" fmla="*/ 25346 w 408825"/>
              <a:gd name="connsiteY17" fmla="*/ 424725 h 689495"/>
              <a:gd name="connsiteX18" fmla="*/ 68208 w 408825"/>
              <a:gd name="connsiteY18" fmla="*/ 393769 h 689495"/>
              <a:gd name="connsiteX19" fmla="*/ 82496 w 408825"/>
              <a:gd name="connsiteY19" fmla="*/ 334238 h 689495"/>
              <a:gd name="connsiteX20" fmla="*/ 34872 w 408825"/>
              <a:gd name="connsiteY20" fmla="*/ 279469 h 689495"/>
              <a:gd name="connsiteX21" fmla="*/ 23162 w 408825"/>
              <a:gd name="connsiteY21" fmla="*/ 238021 h 689495"/>
              <a:gd name="connsiteX0" fmla="*/ 23162 w 408825"/>
              <a:gd name="connsiteY0" fmla="*/ 238021 h 685324"/>
              <a:gd name="connsiteX1" fmla="*/ 32490 w 408825"/>
              <a:gd name="connsiteY1" fmla="*/ 181838 h 685324"/>
              <a:gd name="connsiteX2" fmla="*/ 53921 w 408825"/>
              <a:gd name="connsiteY2" fmla="*/ 138976 h 685324"/>
              <a:gd name="connsiteX3" fmla="*/ 30109 w 408825"/>
              <a:gd name="connsiteY3" fmla="*/ 81825 h 685324"/>
              <a:gd name="connsiteX4" fmla="*/ 39633 w 408825"/>
              <a:gd name="connsiteY4" fmla="*/ 55632 h 685324"/>
              <a:gd name="connsiteX5" fmla="*/ 80115 w 408825"/>
              <a:gd name="connsiteY5" fmla="*/ 50869 h 685324"/>
              <a:gd name="connsiteX6" fmla="*/ 103928 w 408825"/>
              <a:gd name="connsiteY6" fmla="*/ 17532 h 685324"/>
              <a:gd name="connsiteX7" fmla="*/ 130122 w 408825"/>
              <a:gd name="connsiteY7" fmla="*/ 5625 h 685324"/>
              <a:gd name="connsiteX8" fmla="*/ 229090 w 408825"/>
              <a:gd name="connsiteY8" fmla="*/ 29140 h 685324"/>
              <a:gd name="connsiteX9" fmla="*/ 408825 w 408825"/>
              <a:gd name="connsiteY9" fmla="*/ 292789 h 685324"/>
              <a:gd name="connsiteX10" fmla="*/ 310053 w 408825"/>
              <a:gd name="connsiteY10" fmla="*/ 558819 h 685324"/>
              <a:gd name="connsiteX11" fmla="*/ 208703 w 408825"/>
              <a:gd name="connsiteY11" fmla="*/ 636657 h 685324"/>
              <a:gd name="connsiteX12" fmla="*/ 94403 w 408825"/>
              <a:gd name="connsiteY12" fmla="*/ 679519 h 685324"/>
              <a:gd name="connsiteX13" fmla="*/ 46778 w 408825"/>
              <a:gd name="connsiteY13" fmla="*/ 677138 h 685324"/>
              <a:gd name="connsiteX14" fmla="*/ 51540 w 408825"/>
              <a:gd name="connsiteY14" fmla="*/ 610463 h 685324"/>
              <a:gd name="connsiteX15" fmla="*/ 53921 w 408825"/>
              <a:gd name="connsiteY15" fmla="*/ 577126 h 685324"/>
              <a:gd name="connsiteX16" fmla="*/ 1533 w 408825"/>
              <a:gd name="connsiteY16" fmla="*/ 519975 h 685324"/>
              <a:gd name="connsiteX17" fmla="*/ 25346 w 408825"/>
              <a:gd name="connsiteY17" fmla="*/ 481875 h 685324"/>
              <a:gd name="connsiteX18" fmla="*/ 25346 w 408825"/>
              <a:gd name="connsiteY18" fmla="*/ 424725 h 685324"/>
              <a:gd name="connsiteX19" fmla="*/ 68208 w 408825"/>
              <a:gd name="connsiteY19" fmla="*/ 393769 h 685324"/>
              <a:gd name="connsiteX20" fmla="*/ 82496 w 408825"/>
              <a:gd name="connsiteY20" fmla="*/ 334238 h 685324"/>
              <a:gd name="connsiteX21" fmla="*/ 34872 w 408825"/>
              <a:gd name="connsiteY21" fmla="*/ 279469 h 685324"/>
              <a:gd name="connsiteX22" fmla="*/ 23162 w 408825"/>
              <a:gd name="connsiteY22" fmla="*/ 238021 h 685324"/>
              <a:gd name="connsiteX0" fmla="*/ 23162 w 449293"/>
              <a:gd name="connsiteY0" fmla="*/ 238021 h 685324"/>
              <a:gd name="connsiteX1" fmla="*/ 32490 w 449293"/>
              <a:gd name="connsiteY1" fmla="*/ 181838 h 685324"/>
              <a:gd name="connsiteX2" fmla="*/ 53921 w 449293"/>
              <a:gd name="connsiteY2" fmla="*/ 138976 h 685324"/>
              <a:gd name="connsiteX3" fmla="*/ 30109 w 449293"/>
              <a:gd name="connsiteY3" fmla="*/ 81825 h 685324"/>
              <a:gd name="connsiteX4" fmla="*/ 39633 w 449293"/>
              <a:gd name="connsiteY4" fmla="*/ 55632 h 685324"/>
              <a:gd name="connsiteX5" fmla="*/ 80115 w 449293"/>
              <a:gd name="connsiteY5" fmla="*/ 50869 h 685324"/>
              <a:gd name="connsiteX6" fmla="*/ 103928 w 449293"/>
              <a:gd name="connsiteY6" fmla="*/ 17532 h 685324"/>
              <a:gd name="connsiteX7" fmla="*/ 130122 w 449293"/>
              <a:gd name="connsiteY7" fmla="*/ 5625 h 685324"/>
              <a:gd name="connsiteX8" fmla="*/ 229090 w 449293"/>
              <a:gd name="connsiteY8" fmla="*/ 29140 h 685324"/>
              <a:gd name="connsiteX9" fmla="*/ 408825 w 449293"/>
              <a:gd name="connsiteY9" fmla="*/ 292789 h 685324"/>
              <a:gd name="connsiteX10" fmla="*/ 444447 w 449293"/>
              <a:gd name="connsiteY10" fmla="*/ 539025 h 685324"/>
              <a:gd name="connsiteX11" fmla="*/ 310053 w 449293"/>
              <a:gd name="connsiteY11" fmla="*/ 558819 h 685324"/>
              <a:gd name="connsiteX12" fmla="*/ 208703 w 449293"/>
              <a:gd name="connsiteY12" fmla="*/ 636657 h 685324"/>
              <a:gd name="connsiteX13" fmla="*/ 94403 w 449293"/>
              <a:gd name="connsiteY13" fmla="*/ 679519 h 685324"/>
              <a:gd name="connsiteX14" fmla="*/ 46778 w 449293"/>
              <a:gd name="connsiteY14" fmla="*/ 677138 h 685324"/>
              <a:gd name="connsiteX15" fmla="*/ 51540 w 449293"/>
              <a:gd name="connsiteY15" fmla="*/ 610463 h 685324"/>
              <a:gd name="connsiteX16" fmla="*/ 53921 w 449293"/>
              <a:gd name="connsiteY16" fmla="*/ 577126 h 685324"/>
              <a:gd name="connsiteX17" fmla="*/ 1533 w 449293"/>
              <a:gd name="connsiteY17" fmla="*/ 519975 h 685324"/>
              <a:gd name="connsiteX18" fmla="*/ 25346 w 449293"/>
              <a:gd name="connsiteY18" fmla="*/ 481875 h 685324"/>
              <a:gd name="connsiteX19" fmla="*/ 25346 w 449293"/>
              <a:gd name="connsiteY19" fmla="*/ 424725 h 685324"/>
              <a:gd name="connsiteX20" fmla="*/ 68208 w 449293"/>
              <a:gd name="connsiteY20" fmla="*/ 393769 h 685324"/>
              <a:gd name="connsiteX21" fmla="*/ 82496 w 449293"/>
              <a:gd name="connsiteY21" fmla="*/ 334238 h 685324"/>
              <a:gd name="connsiteX22" fmla="*/ 34872 w 449293"/>
              <a:gd name="connsiteY22" fmla="*/ 279469 h 685324"/>
              <a:gd name="connsiteX23" fmla="*/ 23162 w 449293"/>
              <a:gd name="connsiteY23" fmla="*/ 238021 h 685324"/>
              <a:gd name="connsiteX0" fmla="*/ 23162 w 449197"/>
              <a:gd name="connsiteY0" fmla="*/ 241099 h 688402"/>
              <a:gd name="connsiteX1" fmla="*/ 32490 w 449197"/>
              <a:gd name="connsiteY1" fmla="*/ 184916 h 688402"/>
              <a:gd name="connsiteX2" fmla="*/ 53921 w 449197"/>
              <a:gd name="connsiteY2" fmla="*/ 142054 h 688402"/>
              <a:gd name="connsiteX3" fmla="*/ 30109 w 449197"/>
              <a:gd name="connsiteY3" fmla="*/ 84903 h 688402"/>
              <a:gd name="connsiteX4" fmla="*/ 39633 w 449197"/>
              <a:gd name="connsiteY4" fmla="*/ 58710 h 688402"/>
              <a:gd name="connsiteX5" fmla="*/ 80115 w 449197"/>
              <a:gd name="connsiteY5" fmla="*/ 53947 h 688402"/>
              <a:gd name="connsiteX6" fmla="*/ 103928 w 449197"/>
              <a:gd name="connsiteY6" fmla="*/ 20610 h 688402"/>
              <a:gd name="connsiteX7" fmla="*/ 130122 w 449197"/>
              <a:gd name="connsiteY7" fmla="*/ 8703 h 688402"/>
              <a:gd name="connsiteX8" fmla="*/ 229090 w 449197"/>
              <a:gd name="connsiteY8" fmla="*/ 32218 h 688402"/>
              <a:gd name="connsiteX9" fmla="*/ 377772 w 449197"/>
              <a:gd name="connsiteY9" fmla="*/ 15847 h 688402"/>
              <a:gd name="connsiteX10" fmla="*/ 408825 w 449197"/>
              <a:gd name="connsiteY10" fmla="*/ 295867 h 688402"/>
              <a:gd name="connsiteX11" fmla="*/ 444447 w 449197"/>
              <a:gd name="connsiteY11" fmla="*/ 542103 h 688402"/>
              <a:gd name="connsiteX12" fmla="*/ 310053 w 449197"/>
              <a:gd name="connsiteY12" fmla="*/ 561897 h 688402"/>
              <a:gd name="connsiteX13" fmla="*/ 208703 w 449197"/>
              <a:gd name="connsiteY13" fmla="*/ 639735 h 688402"/>
              <a:gd name="connsiteX14" fmla="*/ 94403 w 449197"/>
              <a:gd name="connsiteY14" fmla="*/ 682597 h 688402"/>
              <a:gd name="connsiteX15" fmla="*/ 46778 w 449197"/>
              <a:gd name="connsiteY15" fmla="*/ 680216 h 688402"/>
              <a:gd name="connsiteX16" fmla="*/ 51540 w 449197"/>
              <a:gd name="connsiteY16" fmla="*/ 613541 h 688402"/>
              <a:gd name="connsiteX17" fmla="*/ 53921 w 449197"/>
              <a:gd name="connsiteY17" fmla="*/ 580204 h 688402"/>
              <a:gd name="connsiteX18" fmla="*/ 1533 w 449197"/>
              <a:gd name="connsiteY18" fmla="*/ 523053 h 688402"/>
              <a:gd name="connsiteX19" fmla="*/ 25346 w 449197"/>
              <a:gd name="connsiteY19" fmla="*/ 484953 h 688402"/>
              <a:gd name="connsiteX20" fmla="*/ 25346 w 449197"/>
              <a:gd name="connsiteY20" fmla="*/ 427803 h 688402"/>
              <a:gd name="connsiteX21" fmla="*/ 68208 w 449197"/>
              <a:gd name="connsiteY21" fmla="*/ 396847 h 688402"/>
              <a:gd name="connsiteX22" fmla="*/ 82496 w 449197"/>
              <a:gd name="connsiteY22" fmla="*/ 337316 h 688402"/>
              <a:gd name="connsiteX23" fmla="*/ 34872 w 449197"/>
              <a:gd name="connsiteY23" fmla="*/ 282547 h 688402"/>
              <a:gd name="connsiteX24" fmla="*/ 23162 w 449197"/>
              <a:gd name="connsiteY24" fmla="*/ 241099 h 688402"/>
              <a:gd name="connsiteX0" fmla="*/ 23162 w 449197"/>
              <a:gd name="connsiteY0" fmla="*/ 332716 h 780019"/>
              <a:gd name="connsiteX1" fmla="*/ 32490 w 449197"/>
              <a:gd name="connsiteY1" fmla="*/ 276533 h 780019"/>
              <a:gd name="connsiteX2" fmla="*/ 53921 w 449197"/>
              <a:gd name="connsiteY2" fmla="*/ 233671 h 780019"/>
              <a:gd name="connsiteX3" fmla="*/ 30109 w 449197"/>
              <a:gd name="connsiteY3" fmla="*/ 176520 h 780019"/>
              <a:gd name="connsiteX4" fmla="*/ 39633 w 449197"/>
              <a:gd name="connsiteY4" fmla="*/ 150327 h 780019"/>
              <a:gd name="connsiteX5" fmla="*/ 80115 w 449197"/>
              <a:gd name="connsiteY5" fmla="*/ 145564 h 780019"/>
              <a:gd name="connsiteX6" fmla="*/ 103928 w 449197"/>
              <a:gd name="connsiteY6" fmla="*/ 112227 h 780019"/>
              <a:gd name="connsiteX7" fmla="*/ 130122 w 449197"/>
              <a:gd name="connsiteY7" fmla="*/ 100320 h 780019"/>
              <a:gd name="connsiteX8" fmla="*/ 267190 w 449197"/>
              <a:gd name="connsiteY8" fmla="*/ 10 h 780019"/>
              <a:gd name="connsiteX9" fmla="*/ 377772 w 449197"/>
              <a:gd name="connsiteY9" fmla="*/ 107464 h 780019"/>
              <a:gd name="connsiteX10" fmla="*/ 408825 w 449197"/>
              <a:gd name="connsiteY10" fmla="*/ 387484 h 780019"/>
              <a:gd name="connsiteX11" fmla="*/ 444447 w 449197"/>
              <a:gd name="connsiteY11" fmla="*/ 633720 h 780019"/>
              <a:gd name="connsiteX12" fmla="*/ 310053 w 449197"/>
              <a:gd name="connsiteY12" fmla="*/ 653514 h 780019"/>
              <a:gd name="connsiteX13" fmla="*/ 208703 w 449197"/>
              <a:gd name="connsiteY13" fmla="*/ 731352 h 780019"/>
              <a:gd name="connsiteX14" fmla="*/ 94403 w 449197"/>
              <a:gd name="connsiteY14" fmla="*/ 774214 h 780019"/>
              <a:gd name="connsiteX15" fmla="*/ 46778 w 449197"/>
              <a:gd name="connsiteY15" fmla="*/ 771833 h 780019"/>
              <a:gd name="connsiteX16" fmla="*/ 51540 w 449197"/>
              <a:gd name="connsiteY16" fmla="*/ 705158 h 780019"/>
              <a:gd name="connsiteX17" fmla="*/ 53921 w 449197"/>
              <a:gd name="connsiteY17" fmla="*/ 671821 h 780019"/>
              <a:gd name="connsiteX18" fmla="*/ 1533 w 449197"/>
              <a:gd name="connsiteY18" fmla="*/ 614670 h 780019"/>
              <a:gd name="connsiteX19" fmla="*/ 25346 w 449197"/>
              <a:gd name="connsiteY19" fmla="*/ 576570 h 780019"/>
              <a:gd name="connsiteX20" fmla="*/ 25346 w 449197"/>
              <a:gd name="connsiteY20" fmla="*/ 519420 h 780019"/>
              <a:gd name="connsiteX21" fmla="*/ 68208 w 449197"/>
              <a:gd name="connsiteY21" fmla="*/ 488464 h 780019"/>
              <a:gd name="connsiteX22" fmla="*/ 82496 w 449197"/>
              <a:gd name="connsiteY22" fmla="*/ 428933 h 780019"/>
              <a:gd name="connsiteX23" fmla="*/ 34872 w 449197"/>
              <a:gd name="connsiteY23" fmla="*/ 374164 h 780019"/>
              <a:gd name="connsiteX24" fmla="*/ 23162 w 449197"/>
              <a:gd name="connsiteY24" fmla="*/ 332716 h 780019"/>
              <a:gd name="connsiteX0" fmla="*/ 23162 w 449197"/>
              <a:gd name="connsiteY0" fmla="*/ 356853 h 804156"/>
              <a:gd name="connsiteX1" fmla="*/ 32490 w 449197"/>
              <a:gd name="connsiteY1" fmla="*/ 300670 h 804156"/>
              <a:gd name="connsiteX2" fmla="*/ 53921 w 449197"/>
              <a:gd name="connsiteY2" fmla="*/ 257808 h 804156"/>
              <a:gd name="connsiteX3" fmla="*/ 30109 w 449197"/>
              <a:gd name="connsiteY3" fmla="*/ 200657 h 804156"/>
              <a:gd name="connsiteX4" fmla="*/ 39633 w 449197"/>
              <a:gd name="connsiteY4" fmla="*/ 174464 h 804156"/>
              <a:gd name="connsiteX5" fmla="*/ 80115 w 449197"/>
              <a:gd name="connsiteY5" fmla="*/ 169701 h 804156"/>
              <a:gd name="connsiteX6" fmla="*/ 103928 w 449197"/>
              <a:gd name="connsiteY6" fmla="*/ 136364 h 804156"/>
              <a:gd name="connsiteX7" fmla="*/ 130122 w 449197"/>
              <a:gd name="connsiteY7" fmla="*/ 124457 h 804156"/>
              <a:gd name="connsiteX8" fmla="*/ 120597 w 449197"/>
              <a:gd name="connsiteY8" fmla="*/ 7777 h 804156"/>
              <a:gd name="connsiteX9" fmla="*/ 267190 w 449197"/>
              <a:gd name="connsiteY9" fmla="*/ 24147 h 804156"/>
              <a:gd name="connsiteX10" fmla="*/ 377772 w 449197"/>
              <a:gd name="connsiteY10" fmla="*/ 131601 h 804156"/>
              <a:gd name="connsiteX11" fmla="*/ 408825 w 449197"/>
              <a:gd name="connsiteY11" fmla="*/ 411621 h 804156"/>
              <a:gd name="connsiteX12" fmla="*/ 444447 w 449197"/>
              <a:gd name="connsiteY12" fmla="*/ 657857 h 804156"/>
              <a:gd name="connsiteX13" fmla="*/ 310053 w 449197"/>
              <a:gd name="connsiteY13" fmla="*/ 677651 h 804156"/>
              <a:gd name="connsiteX14" fmla="*/ 208703 w 449197"/>
              <a:gd name="connsiteY14" fmla="*/ 755489 h 804156"/>
              <a:gd name="connsiteX15" fmla="*/ 94403 w 449197"/>
              <a:gd name="connsiteY15" fmla="*/ 798351 h 804156"/>
              <a:gd name="connsiteX16" fmla="*/ 46778 w 449197"/>
              <a:gd name="connsiteY16" fmla="*/ 795970 h 804156"/>
              <a:gd name="connsiteX17" fmla="*/ 51540 w 449197"/>
              <a:gd name="connsiteY17" fmla="*/ 729295 h 804156"/>
              <a:gd name="connsiteX18" fmla="*/ 53921 w 449197"/>
              <a:gd name="connsiteY18" fmla="*/ 695958 h 804156"/>
              <a:gd name="connsiteX19" fmla="*/ 1533 w 449197"/>
              <a:gd name="connsiteY19" fmla="*/ 638807 h 804156"/>
              <a:gd name="connsiteX20" fmla="*/ 25346 w 449197"/>
              <a:gd name="connsiteY20" fmla="*/ 600707 h 804156"/>
              <a:gd name="connsiteX21" fmla="*/ 25346 w 449197"/>
              <a:gd name="connsiteY21" fmla="*/ 543557 h 804156"/>
              <a:gd name="connsiteX22" fmla="*/ 68208 w 449197"/>
              <a:gd name="connsiteY22" fmla="*/ 512601 h 804156"/>
              <a:gd name="connsiteX23" fmla="*/ 82496 w 449197"/>
              <a:gd name="connsiteY23" fmla="*/ 453070 h 804156"/>
              <a:gd name="connsiteX24" fmla="*/ 34872 w 449197"/>
              <a:gd name="connsiteY24" fmla="*/ 398301 h 804156"/>
              <a:gd name="connsiteX25" fmla="*/ 23162 w 449197"/>
              <a:gd name="connsiteY25" fmla="*/ 356853 h 804156"/>
              <a:gd name="connsiteX0" fmla="*/ 23162 w 449197"/>
              <a:gd name="connsiteY0" fmla="*/ 351393 h 798696"/>
              <a:gd name="connsiteX1" fmla="*/ 32490 w 449197"/>
              <a:gd name="connsiteY1" fmla="*/ 295210 h 798696"/>
              <a:gd name="connsiteX2" fmla="*/ 53921 w 449197"/>
              <a:gd name="connsiteY2" fmla="*/ 252348 h 798696"/>
              <a:gd name="connsiteX3" fmla="*/ 30109 w 449197"/>
              <a:gd name="connsiteY3" fmla="*/ 195197 h 798696"/>
              <a:gd name="connsiteX4" fmla="*/ 39633 w 449197"/>
              <a:gd name="connsiteY4" fmla="*/ 169004 h 798696"/>
              <a:gd name="connsiteX5" fmla="*/ 80115 w 449197"/>
              <a:gd name="connsiteY5" fmla="*/ 164241 h 798696"/>
              <a:gd name="connsiteX6" fmla="*/ 103928 w 449197"/>
              <a:gd name="connsiteY6" fmla="*/ 130904 h 798696"/>
              <a:gd name="connsiteX7" fmla="*/ 130122 w 449197"/>
              <a:gd name="connsiteY7" fmla="*/ 118997 h 798696"/>
              <a:gd name="connsiteX8" fmla="*/ 108690 w 449197"/>
              <a:gd name="connsiteY8" fmla="*/ 45180 h 798696"/>
              <a:gd name="connsiteX9" fmla="*/ 120597 w 449197"/>
              <a:gd name="connsiteY9" fmla="*/ 2317 h 798696"/>
              <a:gd name="connsiteX10" fmla="*/ 267190 w 449197"/>
              <a:gd name="connsiteY10" fmla="*/ 18687 h 798696"/>
              <a:gd name="connsiteX11" fmla="*/ 377772 w 449197"/>
              <a:gd name="connsiteY11" fmla="*/ 126141 h 798696"/>
              <a:gd name="connsiteX12" fmla="*/ 408825 w 449197"/>
              <a:gd name="connsiteY12" fmla="*/ 406161 h 798696"/>
              <a:gd name="connsiteX13" fmla="*/ 444447 w 449197"/>
              <a:gd name="connsiteY13" fmla="*/ 652397 h 798696"/>
              <a:gd name="connsiteX14" fmla="*/ 310053 w 449197"/>
              <a:gd name="connsiteY14" fmla="*/ 672191 h 798696"/>
              <a:gd name="connsiteX15" fmla="*/ 208703 w 449197"/>
              <a:gd name="connsiteY15" fmla="*/ 750029 h 798696"/>
              <a:gd name="connsiteX16" fmla="*/ 94403 w 449197"/>
              <a:gd name="connsiteY16" fmla="*/ 792891 h 798696"/>
              <a:gd name="connsiteX17" fmla="*/ 46778 w 449197"/>
              <a:gd name="connsiteY17" fmla="*/ 790510 h 798696"/>
              <a:gd name="connsiteX18" fmla="*/ 51540 w 449197"/>
              <a:gd name="connsiteY18" fmla="*/ 723835 h 798696"/>
              <a:gd name="connsiteX19" fmla="*/ 53921 w 449197"/>
              <a:gd name="connsiteY19" fmla="*/ 690498 h 798696"/>
              <a:gd name="connsiteX20" fmla="*/ 1533 w 449197"/>
              <a:gd name="connsiteY20" fmla="*/ 633347 h 798696"/>
              <a:gd name="connsiteX21" fmla="*/ 25346 w 449197"/>
              <a:gd name="connsiteY21" fmla="*/ 595247 h 798696"/>
              <a:gd name="connsiteX22" fmla="*/ 25346 w 449197"/>
              <a:gd name="connsiteY22" fmla="*/ 538097 h 798696"/>
              <a:gd name="connsiteX23" fmla="*/ 68208 w 449197"/>
              <a:gd name="connsiteY23" fmla="*/ 507141 h 798696"/>
              <a:gd name="connsiteX24" fmla="*/ 82496 w 449197"/>
              <a:gd name="connsiteY24" fmla="*/ 447610 h 798696"/>
              <a:gd name="connsiteX25" fmla="*/ 34872 w 449197"/>
              <a:gd name="connsiteY25" fmla="*/ 392841 h 798696"/>
              <a:gd name="connsiteX26" fmla="*/ 23162 w 449197"/>
              <a:gd name="connsiteY26" fmla="*/ 351393 h 798696"/>
              <a:gd name="connsiteX0" fmla="*/ 23162 w 449197"/>
              <a:gd name="connsiteY0" fmla="*/ 374240 h 821543"/>
              <a:gd name="connsiteX1" fmla="*/ 32490 w 449197"/>
              <a:gd name="connsiteY1" fmla="*/ 318057 h 821543"/>
              <a:gd name="connsiteX2" fmla="*/ 53921 w 449197"/>
              <a:gd name="connsiteY2" fmla="*/ 275195 h 821543"/>
              <a:gd name="connsiteX3" fmla="*/ 30109 w 449197"/>
              <a:gd name="connsiteY3" fmla="*/ 218044 h 821543"/>
              <a:gd name="connsiteX4" fmla="*/ 39633 w 449197"/>
              <a:gd name="connsiteY4" fmla="*/ 191851 h 821543"/>
              <a:gd name="connsiteX5" fmla="*/ 80115 w 449197"/>
              <a:gd name="connsiteY5" fmla="*/ 187088 h 821543"/>
              <a:gd name="connsiteX6" fmla="*/ 103928 w 449197"/>
              <a:gd name="connsiteY6" fmla="*/ 153751 h 821543"/>
              <a:gd name="connsiteX7" fmla="*/ 130122 w 449197"/>
              <a:gd name="connsiteY7" fmla="*/ 141844 h 821543"/>
              <a:gd name="connsiteX8" fmla="*/ 108690 w 449197"/>
              <a:gd name="connsiteY8" fmla="*/ 68027 h 821543"/>
              <a:gd name="connsiteX9" fmla="*/ 120597 w 449197"/>
              <a:gd name="connsiteY9" fmla="*/ 25164 h 821543"/>
              <a:gd name="connsiteX10" fmla="*/ 267190 w 449197"/>
              <a:gd name="connsiteY10" fmla="*/ 41534 h 821543"/>
              <a:gd name="connsiteX11" fmla="*/ 423015 w 449197"/>
              <a:gd name="connsiteY11" fmla="*/ 3733 h 821543"/>
              <a:gd name="connsiteX12" fmla="*/ 377772 w 449197"/>
              <a:gd name="connsiteY12" fmla="*/ 148988 h 821543"/>
              <a:gd name="connsiteX13" fmla="*/ 408825 w 449197"/>
              <a:gd name="connsiteY13" fmla="*/ 429008 h 821543"/>
              <a:gd name="connsiteX14" fmla="*/ 444447 w 449197"/>
              <a:gd name="connsiteY14" fmla="*/ 675244 h 821543"/>
              <a:gd name="connsiteX15" fmla="*/ 310053 w 449197"/>
              <a:gd name="connsiteY15" fmla="*/ 695038 h 821543"/>
              <a:gd name="connsiteX16" fmla="*/ 208703 w 449197"/>
              <a:gd name="connsiteY16" fmla="*/ 772876 h 821543"/>
              <a:gd name="connsiteX17" fmla="*/ 94403 w 449197"/>
              <a:gd name="connsiteY17" fmla="*/ 815738 h 821543"/>
              <a:gd name="connsiteX18" fmla="*/ 46778 w 449197"/>
              <a:gd name="connsiteY18" fmla="*/ 813357 h 821543"/>
              <a:gd name="connsiteX19" fmla="*/ 51540 w 449197"/>
              <a:gd name="connsiteY19" fmla="*/ 746682 h 821543"/>
              <a:gd name="connsiteX20" fmla="*/ 53921 w 449197"/>
              <a:gd name="connsiteY20" fmla="*/ 713345 h 821543"/>
              <a:gd name="connsiteX21" fmla="*/ 1533 w 449197"/>
              <a:gd name="connsiteY21" fmla="*/ 656194 h 821543"/>
              <a:gd name="connsiteX22" fmla="*/ 25346 w 449197"/>
              <a:gd name="connsiteY22" fmla="*/ 618094 h 821543"/>
              <a:gd name="connsiteX23" fmla="*/ 25346 w 449197"/>
              <a:gd name="connsiteY23" fmla="*/ 560944 h 821543"/>
              <a:gd name="connsiteX24" fmla="*/ 68208 w 449197"/>
              <a:gd name="connsiteY24" fmla="*/ 529988 h 821543"/>
              <a:gd name="connsiteX25" fmla="*/ 82496 w 449197"/>
              <a:gd name="connsiteY25" fmla="*/ 470457 h 821543"/>
              <a:gd name="connsiteX26" fmla="*/ 34872 w 449197"/>
              <a:gd name="connsiteY26" fmla="*/ 415688 h 821543"/>
              <a:gd name="connsiteX27" fmla="*/ 23162 w 449197"/>
              <a:gd name="connsiteY27" fmla="*/ 374240 h 821543"/>
              <a:gd name="connsiteX0" fmla="*/ 23162 w 449197"/>
              <a:gd name="connsiteY0" fmla="*/ 374724 h 822027"/>
              <a:gd name="connsiteX1" fmla="*/ 32490 w 449197"/>
              <a:gd name="connsiteY1" fmla="*/ 318541 h 822027"/>
              <a:gd name="connsiteX2" fmla="*/ 53921 w 449197"/>
              <a:gd name="connsiteY2" fmla="*/ 275679 h 822027"/>
              <a:gd name="connsiteX3" fmla="*/ 30109 w 449197"/>
              <a:gd name="connsiteY3" fmla="*/ 218528 h 822027"/>
              <a:gd name="connsiteX4" fmla="*/ 39633 w 449197"/>
              <a:gd name="connsiteY4" fmla="*/ 192335 h 822027"/>
              <a:gd name="connsiteX5" fmla="*/ 80115 w 449197"/>
              <a:gd name="connsiteY5" fmla="*/ 187572 h 822027"/>
              <a:gd name="connsiteX6" fmla="*/ 103928 w 449197"/>
              <a:gd name="connsiteY6" fmla="*/ 154235 h 822027"/>
              <a:gd name="connsiteX7" fmla="*/ 130122 w 449197"/>
              <a:gd name="connsiteY7" fmla="*/ 142328 h 822027"/>
              <a:gd name="connsiteX8" fmla="*/ 108690 w 449197"/>
              <a:gd name="connsiteY8" fmla="*/ 68511 h 822027"/>
              <a:gd name="connsiteX9" fmla="*/ 120597 w 449197"/>
              <a:gd name="connsiteY9" fmla="*/ 25648 h 822027"/>
              <a:gd name="connsiteX10" fmla="*/ 161078 w 449197"/>
              <a:gd name="connsiteY10" fmla="*/ 73274 h 822027"/>
              <a:gd name="connsiteX11" fmla="*/ 267190 w 449197"/>
              <a:gd name="connsiteY11" fmla="*/ 42018 h 822027"/>
              <a:gd name="connsiteX12" fmla="*/ 423015 w 449197"/>
              <a:gd name="connsiteY12" fmla="*/ 4217 h 822027"/>
              <a:gd name="connsiteX13" fmla="*/ 377772 w 449197"/>
              <a:gd name="connsiteY13" fmla="*/ 149472 h 822027"/>
              <a:gd name="connsiteX14" fmla="*/ 408825 w 449197"/>
              <a:gd name="connsiteY14" fmla="*/ 429492 h 822027"/>
              <a:gd name="connsiteX15" fmla="*/ 444447 w 449197"/>
              <a:gd name="connsiteY15" fmla="*/ 675728 h 822027"/>
              <a:gd name="connsiteX16" fmla="*/ 310053 w 449197"/>
              <a:gd name="connsiteY16" fmla="*/ 695522 h 822027"/>
              <a:gd name="connsiteX17" fmla="*/ 208703 w 449197"/>
              <a:gd name="connsiteY17" fmla="*/ 773360 h 822027"/>
              <a:gd name="connsiteX18" fmla="*/ 94403 w 449197"/>
              <a:gd name="connsiteY18" fmla="*/ 816222 h 822027"/>
              <a:gd name="connsiteX19" fmla="*/ 46778 w 449197"/>
              <a:gd name="connsiteY19" fmla="*/ 813841 h 822027"/>
              <a:gd name="connsiteX20" fmla="*/ 51540 w 449197"/>
              <a:gd name="connsiteY20" fmla="*/ 747166 h 822027"/>
              <a:gd name="connsiteX21" fmla="*/ 53921 w 449197"/>
              <a:gd name="connsiteY21" fmla="*/ 713829 h 822027"/>
              <a:gd name="connsiteX22" fmla="*/ 1533 w 449197"/>
              <a:gd name="connsiteY22" fmla="*/ 656678 h 822027"/>
              <a:gd name="connsiteX23" fmla="*/ 25346 w 449197"/>
              <a:gd name="connsiteY23" fmla="*/ 618578 h 822027"/>
              <a:gd name="connsiteX24" fmla="*/ 25346 w 449197"/>
              <a:gd name="connsiteY24" fmla="*/ 561428 h 822027"/>
              <a:gd name="connsiteX25" fmla="*/ 68208 w 449197"/>
              <a:gd name="connsiteY25" fmla="*/ 530472 h 822027"/>
              <a:gd name="connsiteX26" fmla="*/ 82496 w 449197"/>
              <a:gd name="connsiteY26" fmla="*/ 470941 h 822027"/>
              <a:gd name="connsiteX27" fmla="*/ 34872 w 449197"/>
              <a:gd name="connsiteY27" fmla="*/ 416172 h 822027"/>
              <a:gd name="connsiteX28" fmla="*/ 23162 w 449197"/>
              <a:gd name="connsiteY28" fmla="*/ 374724 h 822027"/>
              <a:gd name="connsiteX0" fmla="*/ 23162 w 449197"/>
              <a:gd name="connsiteY0" fmla="*/ 376373 h 823676"/>
              <a:gd name="connsiteX1" fmla="*/ 32490 w 449197"/>
              <a:gd name="connsiteY1" fmla="*/ 320190 h 823676"/>
              <a:gd name="connsiteX2" fmla="*/ 53921 w 449197"/>
              <a:gd name="connsiteY2" fmla="*/ 277328 h 823676"/>
              <a:gd name="connsiteX3" fmla="*/ 30109 w 449197"/>
              <a:gd name="connsiteY3" fmla="*/ 220177 h 823676"/>
              <a:gd name="connsiteX4" fmla="*/ 39633 w 449197"/>
              <a:gd name="connsiteY4" fmla="*/ 193984 h 823676"/>
              <a:gd name="connsiteX5" fmla="*/ 80115 w 449197"/>
              <a:gd name="connsiteY5" fmla="*/ 189221 h 823676"/>
              <a:gd name="connsiteX6" fmla="*/ 103928 w 449197"/>
              <a:gd name="connsiteY6" fmla="*/ 155884 h 823676"/>
              <a:gd name="connsiteX7" fmla="*/ 130122 w 449197"/>
              <a:gd name="connsiteY7" fmla="*/ 143977 h 823676"/>
              <a:gd name="connsiteX8" fmla="*/ 108690 w 449197"/>
              <a:gd name="connsiteY8" fmla="*/ 70160 h 823676"/>
              <a:gd name="connsiteX9" fmla="*/ 120597 w 449197"/>
              <a:gd name="connsiteY9" fmla="*/ 27297 h 823676"/>
              <a:gd name="connsiteX10" fmla="*/ 161078 w 449197"/>
              <a:gd name="connsiteY10" fmla="*/ 74923 h 823676"/>
              <a:gd name="connsiteX11" fmla="*/ 267190 w 449197"/>
              <a:gd name="connsiteY11" fmla="*/ 43667 h 823676"/>
              <a:gd name="connsiteX12" fmla="*/ 313478 w 449197"/>
              <a:gd name="connsiteY12" fmla="*/ 34442 h 823676"/>
              <a:gd name="connsiteX13" fmla="*/ 423015 w 449197"/>
              <a:gd name="connsiteY13" fmla="*/ 5866 h 823676"/>
              <a:gd name="connsiteX14" fmla="*/ 377772 w 449197"/>
              <a:gd name="connsiteY14" fmla="*/ 151121 h 823676"/>
              <a:gd name="connsiteX15" fmla="*/ 408825 w 449197"/>
              <a:gd name="connsiteY15" fmla="*/ 431141 h 823676"/>
              <a:gd name="connsiteX16" fmla="*/ 444447 w 449197"/>
              <a:gd name="connsiteY16" fmla="*/ 677377 h 823676"/>
              <a:gd name="connsiteX17" fmla="*/ 310053 w 449197"/>
              <a:gd name="connsiteY17" fmla="*/ 697171 h 823676"/>
              <a:gd name="connsiteX18" fmla="*/ 208703 w 449197"/>
              <a:gd name="connsiteY18" fmla="*/ 775009 h 823676"/>
              <a:gd name="connsiteX19" fmla="*/ 94403 w 449197"/>
              <a:gd name="connsiteY19" fmla="*/ 817871 h 823676"/>
              <a:gd name="connsiteX20" fmla="*/ 46778 w 449197"/>
              <a:gd name="connsiteY20" fmla="*/ 815490 h 823676"/>
              <a:gd name="connsiteX21" fmla="*/ 51540 w 449197"/>
              <a:gd name="connsiteY21" fmla="*/ 748815 h 823676"/>
              <a:gd name="connsiteX22" fmla="*/ 53921 w 449197"/>
              <a:gd name="connsiteY22" fmla="*/ 715478 h 823676"/>
              <a:gd name="connsiteX23" fmla="*/ 1533 w 449197"/>
              <a:gd name="connsiteY23" fmla="*/ 658327 h 823676"/>
              <a:gd name="connsiteX24" fmla="*/ 25346 w 449197"/>
              <a:gd name="connsiteY24" fmla="*/ 620227 h 823676"/>
              <a:gd name="connsiteX25" fmla="*/ 25346 w 449197"/>
              <a:gd name="connsiteY25" fmla="*/ 563077 h 823676"/>
              <a:gd name="connsiteX26" fmla="*/ 68208 w 449197"/>
              <a:gd name="connsiteY26" fmla="*/ 532121 h 823676"/>
              <a:gd name="connsiteX27" fmla="*/ 82496 w 449197"/>
              <a:gd name="connsiteY27" fmla="*/ 472590 h 823676"/>
              <a:gd name="connsiteX28" fmla="*/ 34872 w 449197"/>
              <a:gd name="connsiteY28" fmla="*/ 417821 h 823676"/>
              <a:gd name="connsiteX29" fmla="*/ 23162 w 449197"/>
              <a:gd name="connsiteY29" fmla="*/ 376373 h 823676"/>
              <a:gd name="connsiteX0" fmla="*/ 23162 w 449197"/>
              <a:gd name="connsiteY0" fmla="*/ 378453 h 825756"/>
              <a:gd name="connsiteX1" fmla="*/ 32490 w 449197"/>
              <a:gd name="connsiteY1" fmla="*/ 322270 h 825756"/>
              <a:gd name="connsiteX2" fmla="*/ 53921 w 449197"/>
              <a:gd name="connsiteY2" fmla="*/ 279408 h 825756"/>
              <a:gd name="connsiteX3" fmla="*/ 30109 w 449197"/>
              <a:gd name="connsiteY3" fmla="*/ 222257 h 825756"/>
              <a:gd name="connsiteX4" fmla="*/ 39633 w 449197"/>
              <a:gd name="connsiteY4" fmla="*/ 196064 h 825756"/>
              <a:gd name="connsiteX5" fmla="*/ 80115 w 449197"/>
              <a:gd name="connsiteY5" fmla="*/ 191301 h 825756"/>
              <a:gd name="connsiteX6" fmla="*/ 103928 w 449197"/>
              <a:gd name="connsiteY6" fmla="*/ 157964 h 825756"/>
              <a:gd name="connsiteX7" fmla="*/ 130122 w 449197"/>
              <a:gd name="connsiteY7" fmla="*/ 146057 h 825756"/>
              <a:gd name="connsiteX8" fmla="*/ 108690 w 449197"/>
              <a:gd name="connsiteY8" fmla="*/ 72240 h 825756"/>
              <a:gd name="connsiteX9" fmla="*/ 120597 w 449197"/>
              <a:gd name="connsiteY9" fmla="*/ 29377 h 825756"/>
              <a:gd name="connsiteX10" fmla="*/ 161078 w 449197"/>
              <a:gd name="connsiteY10" fmla="*/ 77003 h 825756"/>
              <a:gd name="connsiteX11" fmla="*/ 267190 w 449197"/>
              <a:gd name="connsiteY11" fmla="*/ 45747 h 825756"/>
              <a:gd name="connsiteX12" fmla="*/ 313478 w 449197"/>
              <a:gd name="connsiteY12" fmla="*/ 36522 h 825756"/>
              <a:gd name="connsiteX13" fmla="*/ 375390 w 449197"/>
              <a:gd name="connsiteY13" fmla="*/ 24616 h 825756"/>
              <a:gd name="connsiteX14" fmla="*/ 423015 w 449197"/>
              <a:gd name="connsiteY14" fmla="*/ 7946 h 825756"/>
              <a:gd name="connsiteX15" fmla="*/ 377772 w 449197"/>
              <a:gd name="connsiteY15" fmla="*/ 153201 h 825756"/>
              <a:gd name="connsiteX16" fmla="*/ 408825 w 449197"/>
              <a:gd name="connsiteY16" fmla="*/ 433221 h 825756"/>
              <a:gd name="connsiteX17" fmla="*/ 444447 w 449197"/>
              <a:gd name="connsiteY17" fmla="*/ 679457 h 825756"/>
              <a:gd name="connsiteX18" fmla="*/ 310053 w 449197"/>
              <a:gd name="connsiteY18" fmla="*/ 699251 h 825756"/>
              <a:gd name="connsiteX19" fmla="*/ 208703 w 449197"/>
              <a:gd name="connsiteY19" fmla="*/ 777089 h 825756"/>
              <a:gd name="connsiteX20" fmla="*/ 94403 w 449197"/>
              <a:gd name="connsiteY20" fmla="*/ 819951 h 825756"/>
              <a:gd name="connsiteX21" fmla="*/ 46778 w 449197"/>
              <a:gd name="connsiteY21" fmla="*/ 817570 h 825756"/>
              <a:gd name="connsiteX22" fmla="*/ 51540 w 449197"/>
              <a:gd name="connsiteY22" fmla="*/ 750895 h 825756"/>
              <a:gd name="connsiteX23" fmla="*/ 53921 w 449197"/>
              <a:gd name="connsiteY23" fmla="*/ 717558 h 825756"/>
              <a:gd name="connsiteX24" fmla="*/ 1533 w 449197"/>
              <a:gd name="connsiteY24" fmla="*/ 660407 h 825756"/>
              <a:gd name="connsiteX25" fmla="*/ 25346 w 449197"/>
              <a:gd name="connsiteY25" fmla="*/ 622307 h 825756"/>
              <a:gd name="connsiteX26" fmla="*/ 25346 w 449197"/>
              <a:gd name="connsiteY26" fmla="*/ 565157 h 825756"/>
              <a:gd name="connsiteX27" fmla="*/ 68208 w 449197"/>
              <a:gd name="connsiteY27" fmla="*/ 534201 h 825756"/>
              <a:gd name="connsiteX28" fmla="*/ 82496 w 449197"/>
              <a:gd name="connsiteY28" fmla="*/ 474670 h 825756"/>
              <a:gd name="connsiteX29" fmla="*/ 34872 w 449197"/>
              <a:gd name="connsiteY29" fmla="*/ 419901 h 825756"/>
              <a:gd name="connsiteX30" fmla="*/ 23162 w 449197"/>
              <a:gd name="connsiteY30" fmla="*/ 378453 h 825756"/>
              <a:gd name="connsiteX0" fmla="*/ 23162 w 449197"/>
              <a:gd name="connsiteY0" fmla="*/ 378453 h 825756"/>
              <a:gd name="connsiteX1" fmla="*/ 32490 w 449197"/>
              <a:gd name="connsiteY1" fmla="*/ 322270 h 825756"/>
              <a:gd name="connsiteX2" fmla="*/ 53921 w 449197"/>
              <a:gd name="connsiteY2" fmla="*/ 279408 h 825756"/>
              <a:gd name="connsiteX3" fmla="*/ 30109 w 449197"/>
              <a:gd name="connsiteY3" fmla="*/ 222257 h 825756"/>
              <a:gd name="connsiteX4" fmla="*/ 39633 w 449197"/>
              <a:gd name="connsiteY4" fmla="*/ 196064 h 825756"/>
              <a:gd name="connsiteX5" fmla="*/ 80115 w 449197"/>
              <a:gd name="connsiteY5" fmla="*/ 191301 h 825756"/>
              <a:gd name="connsiteX6" fmla="*/ 103928 w 449197"/>
              <a:gd name="connsiteY6" fmla="*/ 157964 h 825756"/>
              <a:gd name="connsiteX7" fmla="*/ 130122 w 449197"/>
              <a:gd name="connsiteY7" fmla="*/ 146057 h 825756"/>
              <a:gd name="connsiteX8" fmla="*/ 108690 w 449197"/>
              <a:gd name="connsiteY8" fmla="*/ 72240 h 825756"/>
              <a:gd name="connsiteX9" fmla="*/ 120597 w 449197"/>
              <a:gd name="connsiteY9" fmla="*/ 29377 h 825756"/>
              <a:gd name="connsiteX10" fmla="*/ 161078 w 449197"/>
              <a:gd name="connsiteY10" fmla="*/ 77003 h 825756"/>
              <a:gd name="connsiteX11" fmla="*/ 222990 w 449197"/>
              <a:gd name="connsiteY11" fmla="*/ 60334 h 825756"/>
              <a:gd name="connsiteX12" fmla="*/ 267190 w 449197"/>
              <a:gd name="connsiteY12" fmla="*/ 45747 h 825756"/>
              <a:gd name="connsiteX13" fmla="*/ 313478 w 449197"/>
              <a:gd name="connsiteY13" fmla="*/ 36522 h 825756"/>
              <a:gd name="connsiteX14" fmla="*/ 375390 w 449197"/>
              <a:gd name="connsiteY14" fmla="*/ 24616 h 825756"/>
              <a:gd name="connsiteX15" fmla="*/ 423015 w 449197"/>
              <a:gd name="connsiteY15" fmla="*/ 7946 h 825756"/>
              <a:gd name="connsiteX16" fmla="*/ 377772 w 449197"/>
              <a:gd name="connsiteY16" fmla="*/ 153201 h 825756"/>
              <a:gd name="connsiteX17" fmla="*/ 408825 w 449197"/>
              <a:gd name="connsiteY17" fmla="*/ 433221 h 825756"/>
              <a:gd name="connsiteX18" fmla="*/ 444447 w 449197"/>
              <a:gd name="connsiteY18" fmla="*/ 679457 h 825756"/>
              <a:gd name="connsiteX19" fmla="*/ 310053 w 449197"/>
              <a:gd name="connsiteY19" fmla="*/ 699251 h 825756"/>
              <a:gd name="connsiteX20" fmla="*/ 208703 w 449197"/>
              <a:gd name="connsiteY20" fmla="*/ 777089 h 825756"/>
              <a:gd name="connsiteX21" fmla="*/ 94403 w 449197"/>
              <a:gd name="connsiteY21" fmla="*/ 819951 h 825756"/>
              <a:gd name="connsiteX22" fmla="*/ 46778 w 449197"/>
              <a:gd name="connsiteY22" fmla="*/ 817570 h 825756"/>
              <a:gd name="connsiteX23" fmla="*/ 51540 w 449197"/>
              <a:gd name="connsiteY23" fmla="*/ 750895 h 825756"/>
              <a:gd name="connsiteX24" fmla="*/ 53921 w 449197"/>
              <a:gd name="connsiteY24" fmla="*/ 717558 h 825756"/>
              <a:gd name="connsiteX25" fmla="*/ 1533 w 449197"/>
              <a:gd name="connsiteY25" fmla="*/ 660407 h 825756"/>
              <a:gd name="connsiteX26" fmla="*/ 25346 w 449197"/>
              <a:gd name="connsiteY26" fmla="*/ 622307 h 825756"/>
              <a:gd name="connsiteX27" fmla="*/ 25346 w 449197"/>
              <a:gd name="connsiteY27" fmla="*/ 565157 h 825756"/>
              <a:gd name="connsiteX28" fmla="*/ 68208 w 449197"/>
              <a:gd name="connsiteY28" fmla="*/ 534201 h 825756"/>
              <a:gd name="connsiteX29" fmla="*/ 82496 w 449197"/>
              <a:gd name="connsiteY29" fmla="*/ 474670 h 825756"/>
              <a:gd name="connsiteX30" fmla="*/ 34872 w 449197"/>
              <a:gd name="connsiteY30" fmla="*/ 419901 h 825756"/>
              <a:gd name="connsiteX31" fmla="*/ 23162 w 449197"/>
              <a:gd name="connsiteY31" fmla="*/ 378453 h 825756"/>
              <a:gd name="connsiteX0" fmla="*/ 23162 w 448167"/>
              <a:gd name="connsiteY0" fmla="*/ 378453 h 825756"/>
              <a:gd name="connsiteX1" fmla="*/ 32490 w 448167"/>
              <a:gd name="connsiteY1" fmla="*/ 322270 h 825756"/>
              <a:gd name="connsiteX2" fmla="*/ 53921 w 448167"/>
              <a:gd name="connsiteY2" fmla="*/ 279408 h 825756"/>
              <a:gd name="connsiteX3" fmla="*/ 30109 w 448167"/>
              <a:gd name="connsiteY3" fmla="*/ 222257 h 825756"/>
              <a:gd name="connsiteX4" fmla="*/ 39633 w 448167"/>
              <a:gd name="connsiteY4" fmla="*/ 196064 h 825756"/>
              <a:gd name="connsiteX5" fmla="*/ 80115 w 448167"/>
              <a:gd name="connsiteY5" fmla="*/ 191301 h 825756"/>
              <a:gd name="connsiteX6" fmla="*/ 103928 w 448167"/>
              <a:gd name="connsiteY6" fmla="*/ 157964 h 825756"/>
              <a:gd name="connsiteX7" fmla="*/ 130122 w 448167"/>
              <a:gd name="connsiteY7" fmla="*/ 146057 h 825756"/>
              <a:gd name="connsiteX8" fmla="*/ 108690 w 448167"/>
              <a:gd name="connsiteY8" fmla="*/ 72240 h 825756"/>
              <a:gd name="connsiteX9" fmla="*/ 120597 w 448167"/>
              <a:gd name="connsiteY9" fmla="*/ 29377 h 825756"/>
              <a:gd name="connsiteX10" fmla="*/ 161078 w 448167"/>
              <a:gd name="connsiteY10" fmla="*/ 77003 h 825756"/>
              <a:gd name="connsiteX11" fmla="*/ 222990 w 448167"/>
              <a:gd name="connsiteY11" fmla="*/ 60334 h 825756"/>
              <a:gd name="connsiteX12" fmla="*/ 267190 w 448167"/>
              <a:gd name="connsiteY12" fmla="*/ 45747 h 825756"/>
              <a:gd name="connsiteX13" fmla="*/ 313478 w 448167"/>
              <a:gd name="connsiteY13" fmla="*/ 36522 h 825756"/>
              <a:gd name="connsiteX14" fmla="*/ 375390 w 448167"/>
              <a:gd name="connsiteY14" fmla="*/ 24616 h 825756"/>
              <a:gd name="connsiteX15" fmla="*/ 423015 w 448167"/>
              <a:gd name="connsiteY15" fmla="*/ 7946 h 825756"/>
              <a:gd name="connsiteX16" fmla="*/ 377772 w 448167"/>
              <a:gd name="connsiteY16" fmla="*/ 153201 h 825756"/>
              <a:gd name="connsiteX17" fmla="*/ 356340 w 448167"/>
              <a:gd name="connsiteY17" fmla="*/ 248453 h 825756"/>
              <a:gd name="connsiteX18" fmla="*/ 408825 w 448167"/>
              <a:gd name="connsiteY18" fmla="*/ 433221 h 825756"/>
              <a:gd name="connsiteX19" fmla="*/ 444447 w 448167"/>
              <a:gd name="connsiteY19" fmla="*/ 679457 h 825756"/>
              <a:gd name="connsiteX20" fmla="*/ 310053 w 448167"/>
              <a:gd name="connsiteY20" fmla="*/ 699251 h 825756"/>
              <a:gd name="connsiteX21" fmla="*/ 208703 w 448167"/>
              <a:gd name="connsiteY21" fmla="*/ 777089 h 825756"/>
              <a:gd name="connsiteX22" fmla="*/ 94403 w 448167"/>
              <a:gd name="connsiteY22" fmla="*/ 819951 h 825756"/>
              <a:gd name="connsiteX23" fmla="*/ 46778 w 448167"/>
              <a:gd name="connsiteY23" fmla="*/ 817570 h 825756"/>
              <a:gd name="connsiteX24" fmla="*/ 51540 w 448167"/>
              <a:gd name="connsiteY24" fmla="*/ 750895 h 825756"/>
              <a:gd name="connsiteX25" fmla="*/ 53921 w 448167"/>
              <a:gd name="connsiteY25" fmla="*/ 717558 h 825756"/>
              <a:gd name="connsiteX26" fmla="*/ 1533 w 448167"/>
              <a:gd name="connsiteY26" fmla="*/ 660407 h 825756"/>
              <a:gd name="connsiteX27" fmla="*/ 25346 w 448167"/>
              <a:gd name="connsiteY27" fmla="*/ 622307 h 825756"/>
              <a:gd name="connsiteX28" fmla="*/ 25346 w 448167"/>
              <a:gd name="connsiteY28" fmla="*/ 565157 h 825756"/>
              <a:gd name="connsiteX29" fmla="*/ 68208 w 448167"/>
              <a:gd name="connsiteY29" fmla="*/ 534201 h 825756"/>
              <a:gd name="connsiteX30" fmla="*/ 82496 w 448167"/>
              <a:gd name="connsiteY30" fmla="*/ 474670 h 825756"/>
              <a:gd name="connsiteX31" fmla="*/ 34872 w 448167"/>
              <a:gd name="connsiteY31" fmla="*/ 419901 h 825756"/>
              <a:gd name="connsiteX32" fmla="*/ 23162 w 448167"/>
              <a:gd name="connsiteY32" fmla="*/ 378453 h 825756"/>
              <a:gd name="connsiteX0" fmla="*/ 23162 w 763619"/>
              <a:gd name="connsiteY0" fmla="*/ 378453 h 825756"/>
              <a:gd name="connsiteX1" fmla="*/ 32490 w 763619"/>
              <a:gd name="connsiteY1" fmla="*/ 322270 h 825756"/>
              <a:gd name="connsiteX2" fmla="*/ 53921 w 763619"/>
              <a:gd name="connsiteY2" fmla="*/ 279408 h 825756"/>
              <a:gd name="connsiteX3" fmla="*/ 30109 w 763619"/>
              <a:gd name="connsiteY3" fmla="*/ 222257 h 825756"/>
              <a:gd name="connsiteX4" fmla="*/ 39633 w 763619"/>
              <a:gd name="connsiteY4" fmla="*/ 196064 h 825756"/>
              <a:gd name="connsiteX5" fmla="*/ 80115 w 763619"/>
              <a:gd name="connsiteY5" fmla="*/ 191301 h 825756"/>
              <a:gd name="connsiteX6" fmla="*/ 103928 w 763619"/>
              <a:gd name="connsiteY6" fmla="*/ 157964 h 825756"/>
              <a:gd name="connsiteX7" fmla="*/ 130122 w 763619"/>
              <a:gd name="connsiteY7" fmla="*/ 146057 h 825756"/>
              <a:gd name="connsiteX8" fmla="*/ 108690 w 763619"/>
              <a:gd name="connsiteY8" fmla="*/ 72240 h 825756"/>
              <a:gd name="connsiteX9" fmla="*/ 120597 w 763619"/>
              <a:gd name="connsiteY9" fmla="*/ 29377 h 825756"/>
              <a:gd name="connsiteX10" fmla="*/ 161078 w 763619"/>
              <a:gd name="connsiteY10" fmla="*/ 77003 h 825756"/>
              <a:gd name="connsiteX11" fmla="*/ 222990 w 763619"/>
              <a:gd name="connsiteY11" fmla="*/ 60334 h 825756"/>
              <a:gd name="connsiteX12" fmla="*/ 267190 w 763619"/>
              <a:gd name="connsiteY12" fmla="*/ 45747 h 825756"/>
              <a:gd name="connsiteX13" fmla="*/ 313478 w 763619"/>
              <a:gd name="connsiteY13" fmla="*/ 36522 h 825756"/>
              <a:gd name="connsiteX14" fmla="*/ 375390 w 763619"/>
              <a:gd name="connsiteY14" fmla="*/ 24616 h 825756"/>
              <a:gd name="connsiteX15" fmla="*/ 423015 w 763619"/>
              <a:gd name="connsiteY15" fmla="*/ 7946 h 825756"/>
              <a:gd name="connsiteX16" fmla="*/ 377772 w 763619"/>
              <a:gd name="connsiteY16" fmla="*/ 153201 h 825756"/>
              <a:gd name="connsiteX17" fmla="*/ 356340 w 763619"/>
              <a:gd name="connsiteY17" fmla="*/ 248453 h 825756"/>
              <a:gd name="connsiteX18" fmla="*/ 408825 w 763619"/>
              <a:gd name="connsiteY18" fmla="*/ 433221 h 825756"/>
              <a:gd name="connsiteX19" fmla="*/ 763534 w 763619"/>
              <a:gd name="connsiteY19" fmla="*/ 636597 h 825756"/>
              <a:gd name="connsiteX20" fmla="*/ 444447 w 763619"/>
              <a:gd name="connsiteY20" fmla="*/ 679457 h 825756"/>
              <a:gd name="connsiteX21" fmla="*/ 310053 w 763619"/>
              <a:gd name="connsiteY21" fmla="*/ 699251 h 825756"/>
              <a:gd name="connsiteX22" fmla="*/ 208703 w 763619"/>
              <a:gd name="connsiteY22" fmla="*/ 777089 h 825756"/>
              <a:gd name="connsiteX23" fmla="*/ 94403 w 763619"/>
              <a:gd name="connsiteY23" fmla="*/ 819951 h 825756"/>
              <a:gd name="connsiteX24" fmla="*/ 46778 w 763619"/>
              <a:gd name="connsiteY24" fmla="*/ 817570 h 825756"/>
              <a:gd name="connsiteX25" fmla="*/ 51540 w 763619"/>
              <a:gd name="connsiteY25" fmla="*/ 750895 h 825756"/>
              <a:gd name="connsiteX26" fmla="*/ 53921 w 763619"/>
              <a:gd name="connsiteY26" fmla="*/ 717558 h 825756"/>
              <a:gd name="connsiteX27" fmla="*/ 1533 w 763619"/>
              <a:gd name="connsiteY27" fmla="*/ 660407 h 825756"/>
              <a:gd name="connsiteX28" fmla="*/ 25346 w 763619"/>
              <a:gd name="connsiteY28" fmla="*/ 622307 h 825756"/>
              <a:gd name="connsiteX29" fmla="*/ 25346 w 763619"/>
              <a:gd name="connsiteY29" fmla="*/ 565157 h 825756"/>
              <a:gd name="connsiteX30" fmla="*/ 68208 w 763619"/>
              <a:gd name="connsiteY30" fmla="*/ 534201 h 825756"/>
              <a:gd name="connsiteX31" fmla="*/ 82496 w 763619"/>
              <a:gd name="connsiteY31" fmla="*/ 474670 h 825756"/>
              <a:gd name="connsiteX32" fmla="*/ 34872 w 763619"/>
              <a:gd name="connsiteY32" fmla="*/ 419901 h 825756"/>
              <a:gd name="connsiteX33" fmla="*/ 23162 w 763619"/>
              <a:gd name="connsiteY33" fmla="*/ 378453 h 825756"/>
              <a:gd name="connsiteX0" fmla="*/ 23162 w 777209"/>
              <a:gd name="connsiteY0" fmla="*/ 378453 h 825756"/>
              <a:gd name="connsiteX1" fmla="*/ 32490 w 777209"/>
              <a:gd name="connsiteY1" fmla="*/ 322270 h 825756"/>
              <a:gd name="connsiteX2" fmla="*/ 53921 w 777209"/>
              <a:gd name="connsiteY2" fmla="*/ 279408 h 825756"/>
              <a:gd name="connsiteX3" fmla="*/ 30109 w 777209"/>
              <a:gd name="connsiteY3" fmla="*/ 222257 h 825756"/>
              <a:gd name="connsiteX4" fmla="*/ 39633 w 777209"/>
              <a:gd name="connsiteY4" fmla="*/ 196064 h 825756"/>
              <a:gd name="connsiteX5" fmla="*/ 80115 w 777209"/>
              <a:gd name="connsiteY5" fmla="*/ 191301 h 825756"/>
              <a:gd name="connsiteX6" fmla="*/ 103928 w 777209"/>
              <a:gd name="connsiteY6" fmla="*/ 157964 h 825756"/>
              <a:gd name="connsiteX7" fmla="*/ 130122 w 777209"/>
              <a:gd name="connsiteY7" fmla="*/ 146057 h 825756"/>
              <a:gd name="connsiteX8" fmla="*/ 108690 w 777209"/>
              <a:gd name="connsiteY8" fmla="*/ 72240 h 825756"/>
              <a:gd name="connsiteX9" fmla="*/ 120597 w 777209"/>
              <a:gd name="connsiteY9" fmla="*/ 29377 h 825756"/>
              <a:gd name="connsiteX10" fmla="*/ 161078 w 777209"/>
              <a:gd name="connsiteY10" fmla="*/ 77003 h 825756"/>
              <a:gd name="connsiteX11" fmla="*/ 222990 w 777209"/>
              <a:gd name="connsiteY11" fmla="*/ 60334 h 825756"/>
              <a:gd name="connsiteX12" fmla="*/ 267190 w 777209"/>
              <a:gd name="connsiteY12" fmla="*/ 45747 h 825756"/>
              <a:gd name="connsiteX13" fmla="*/ 313478 w 777209"/>
              <a:gd name="connsiteY13" fmla="*/ 36522 h 825756"/>
              <a:gd name="connsiteX14" fmla="*/ 375390 w 777209"/>
              <a:gd name="connsiteY14" fmla="*/ 24616 h 825756"/>
              <a:gd name="connsiteX15" fmla="*/ 423015 w 777209"/>
              <a:gd name="connsiteY15" fmla="*/ 7946 h 825756"/>
              <a:gd name="connsiteX16" fmla="*/ 377772 w 777209"/>
              <a:gd name="connsiteY16" fmla="*/ 153201 h 825756"/>
              <a:gd name="connsiteX17" fmla="*/ 356340 w 777209"/>
              <a:gd name="connsiteY17" fmla="*/ 248453 h 825756"/>
              <a:gd name="connsiteX18" fmla="*/ 408825 w 777209"/>
              <a:gd name="connsiteY18" fmla="*/ 433221 h 825756"/>
              <a:gd name="connsiteX19" fmla="*/ 763534 w 777209"/>
              <a:gd name="connsiteY19" fmla="*/ 636597 h 825756"/>
              <a:gd name="connsiteX20" fmla="*/ 682572 w 777209"/>
              <a:gd name="connsiteY20" fmla="*/ 779472 h 825756"/>
              <a:gd name="connsiteX21" fmla="*/ 444447 w 777209"/>
              <a:gd name="connsiteY21" fmla="*/ 679457 h 825756"/>
              <a:gd name="connsiteX22" fmla="*/ 310053 w 777209"/>
              <a:gd name="connsiteY22" fmla="*/ 699251 h 825756"/>
              <a:gd name="connsiteX23" fmla="*/ 208703 w 777209"/>
              <a:gd name="connsiteY23" fmla="*/ 777089 h 825756"/>
              <a:gd name="connsiteX24" fmla="*/ 94403 w 777209"/>
              <a:gd name="connsiteY24" fmla="*/ 819951 h 825756"/>
              <a:gd name="connsiteX25" fmla="*/ 46778 w 777209"/>
              <a:gd name="connsiteY25" fmla="*/ 817570 h 825756"/>
              <a:gd name="connsiteX26" fmla="*/ 51540 w 777209"/>
              <a:gd name="connsiteY26" fmla="*/ 750895 h 825756"/>
              <a:gd name="connsiteX27" fmla="*/ 53921 w 777209"/>
              <a:gd name="connsiteY27" fmla="*/ 717558 h 825756"/>
              <a:gd name="connsiteX28" fmla="*/ 1533 w 777209"/>
              <a:gd name="connsiteY28" fmla="*/ 660407 h 825756"/>
              <a:gd name="connsiteX29" fmla="*/ 25346 w 777209"/>
              <a:gd name="connsiteY29" fmla="*/ 622307 h 825756"/>
              <a:gd name="connsiteX30" fmla="*/ 25346 w 777209"/>
              <a:gd name="connsiteY30" fmla="*/ 565157 h 825756"/>
              <a:gd name="connsiteX31" fmla="*/ 68208 w 777209"/>
              <a:gd name="connsiteY31" fmla="*/ 534201 h 825756"/>
              <a:gd name="connsiteX32" fmla="*/ 82496 w 777209"/>
              <a:gd name="connsiteY32" fmla="*/ 474670 h 825756"/>
              <a:gd name="connsiteX33" fmla="*/ 34872 w 777209"/>
              <a:gd name="connsiteY33" fmla="*/ 419901 h 825756"/>
              <a:gd name="connsiteX34" fmla="*/ 23162 w 777209"/>
              <a:gd name="connsiteY34" fmla="*/ 378453 h 825756"/>
              <a:gd name="connsiteX0" fmla="*/ 23162 w 777209"/>
              <a:gd name="connsiteY0" fmla="*/ 378453 h 825756"/>
              <a:gd name="connsiteX1" fmla="*/ 32490 w 777209"/>
              <a:gd name="connsiteY1" fmla="*/ 322270 h 825756"/>
              <a:gd name="connsiteX2" fmla="*/ 53921 w 777209"/>
              <a:gd name="connsiteY2" fmla="*/ 279408 h 825756"/>
              <a:gd name="connsiteX3" fmla="*/ 30109 w 777209"/>
              <a:gd name="connsiteY3" fmla="*/ 222257 h 825756"/>
              <a:gd name="connsiteX4" fmla="*/ 39633 w 777209"/>
              <a:gd name="connsiteY4" fmla="*/ 196064 h 825756"/>
              <a:gd name="connsiteX5" fmla="*/ 80115 w 777209"/>
              <a:gd name="connsiteY5" fmla="*/ 191301 h 825756"/>
              <a:gd name="connsiteX6" fmla="*/ 103928 w 777209"/>
              <a:gd name="connsiteY6" fmla="*/ 157964 h 825756"/>
              <a:gd name="connsiteX7" fmla="*/ 130122 w 777209"/>
              <a:gd name="connsiteY7" fmla="*/ 146057 h 825756"/>
              <a:gd name="connsiteX8" fmla="*/ 108690 w 777209"/>
              <a:gd name="connsiteY8" fmla="*/ 72240 h 825756"/>
              <a:gd name="connsiteX9" fmla="*/ 120597 w 777209"/>
              <a:gd name="connsiteY9" fmla="*/ 29377 h 825756"/>
              <a:gd name="connsiteX10" fmla="*/ 161078 w 777209"/>
              <a:gd name="connsiteY10" fmla="*/ 77003 h 825756"/>
              <a:gd name="connsiteX11" fmla="*/ 222990 w 777209"/>
              <a:gd name="connsiteY11" fmla="*/ 60334 h 825756"/>
              <a:gd name="connsiteX12" fmla="*/ 267190 w 777209"/>
              <a:gd name="connsiteY12" fmla="*/ 45747 h 825756"/>
              <a:gd name="connsiteX13" fmla="*/ 313478 w 777209"/>
              <a:gd name="connsiteY13" fmla="*/ 36522 h 825756"/>
              <a:gd name="connsiteX14" fmla="*/ 375390 w 777209"/>
              <a:gd name="connsiteY14" fmla="*/ 24616 h 825756"/>
              <a:gd name="connsiteX15" fmla="*/ 423015 w 777209"/>
              <a:gd name="connsiteY15" fmla="*/ 7946 h 825756"/>
              <a:gd name="connsiteX16" fmla="*/ 377772 w 777209"/>
              <a:gd name="connsiteY16" fmla="*/ 153201 h 825756"/>
              <a:gd name="connsiteX17" fmla="*/ 356340 w 777209"/>
              <a:gd name="connsiteY17" fmla="*/ 248453 h 825756"/>
              <a:gd name="connsiteX18" fmla="*/ 408825 w 777209"/>
              <a:gd name="connsiteY18" fmla="*/ 433221 h 825756"/>
              <a:gd name="connsiteX19" fmla="*/ 763534 w 777209"/>
              <a:gd name="connsiteY19" fmla="*/ 636597 h 825756"/>
              <a:gd name="connsiteX20" fmla="*/ 682572 w 777209"/>
              <a:gd name="connsiteY20" fmla="*/ 779472 h 825756"/>
              <a:gd name="connsiteX21" fmla="*/ 456353 w 777209"/>
              <a:gd name="connsiteY21" fmla="*/ 727082 h 825756"/>
              <a:gd name="connsiteX22" fmla="*/ 310053 w 777209"/>
              <a:gd name="connsiteY22" fmla="*/ 699251 h 825756"/>
              <a:gd name="connsiteX23" fmla="*/ 208703 w 777209"/>
              <a:gd name="connsiteY23" fmla="*/ 777089 h 825756"/>
              <a:gd name="connsiteX24" fmla="*/ 94403 w 777209"/>
              <a:gd name="connsiteY24" fmla="*/ 819951 h 825756"/>
              <a:gd name="connsiteX25" fmla="*/ 46778 w 777209"/>
              <a:gd name="connsiteY25" fmla="*/ 817570 h 825756"/>
              <a:gd name="connsiteX26" fmla="*/ 51540 w 777209"/>
              <a:gd name="connsiteY26" fmla="*/ 750895 h 825756"/>
              <a:gd name="connsiteX27" fmla="*/ 53921 w 777209"/>
              <a:gd name="connsiteY27" fmla="*/ 717558 h 825756"/>
              <a:gd name="connsiteX28" fmla="*/ 1533 w 777209"/>
              <a:gd name="connsiteY28" fmla="*/ 660407 h 825756"/>
              <a:gd name="connsiteX29" fmla="*/ 25346 w 777209"/>
              <a:gd name="connsiteY29" fmla="*/ 622307 h 825756"/>
              <a:gd name="connsiteX30" fmla="*/ 25346 w 777209"/>
              <a:gd name="connsiteY30" fmla="*/ 565157 h 825756"/>
              <a:gd name="connsiteX31" fmla="*/ 68208 w 777209"/>
              <a:gd name="connsiteY31" fmla="*/ 534201 h 825756"/>
              <a:gd name="connsiteX32" fmla="*/ 82496 w 777209"/>
              <a:gd name="connsiteY32" fmla="*/ 474670 h 825756"/>
              <a:gd name="connsiteX33" fmla="*/ 34872 w 777209"/>
              <a:gd name="connsiteY33" fmla="*/ 419901 h 825756"/>
              <a:gd name="connsiteX34" fmla="*/ 23162 w 777209"/>
              <a:gd name="connsiteY34" fmla="*/ 378453 h 825756"/>
              <a:gd name="connsiteX0" fmla="*/ 23162 w 775271"/>
              <a:gd name="connsiteY0" fmla="*/ 378453 h 828400"/>
              <a:gd name="connsiteX1" fmla="*/ 32490 w 775271"/>
              <a:gd name="connsiteY1" fmla="*/ 322270 h 828400"/>
              <a:gd name="connsiteX2" fmla="*/ 53921 w 775271"/>
              <a:gd name="connsiteY2" fmla="*/ 279408 h 828400"/>
              <a:gd name="connsiteX3" fmla="*/ 30109 w 775271"/>
              <a:gd name="connsiteY3" fmla="*/ 222257 h 828400"/>
              <a:gd name="connsiteX4" fmla="*/ 39633 w 775271"/>
              <a:gd name="connsiteY4" fmla="*/ 196064 h 828400"/>
              <a:gd name="connsiteX5" fmla="*/ 80115 w 775271"/>
              <a:gd name="connsiteY5" fmla="*/ 191301 h 828400"/>
              <a:gd name="connsiteX6" fmla="*/ 103928 w 775271"/>
              <a:gd name="connsiteY6" fmla="*/ 157964 h 828400"/>
              <a:gd name="connsiteX7" fmla="*/ 130122 w 775271"/>
              <a:gd name="connsiteY7" fmla="*/ 146057 h 828400"/>
              <a:gd name="connsiteX8" fmla="*/ 108690 w 775271"/>
              <a:gd name="connsiteY8" fmla="*/ 72240 h 828400"/>
              <a:gd name="connsiteX9" fmla="*/ 120597 w 775271"/>
              <a:gd name="connsiteY9" fmla="*/ 29377 h 828400"/>
              <a:gd name="connsiteX10" fmla="*/ 161078 w 775271"/>
              <a:gd name="connsiteY10" fmla="*/ 77003 h 828400"/>
              <a:gd name="connsiteX11" fmla="*/ 222990 w 775271"/>
              <a:gd name="connsiteY11" fmla="*/ 60334 h 828400"/>
              <a:gd name="connsiteX12" fmla="*/ 267190 w 775271"/>
              <a:gd name="connsiteY12" fmla="*/ 45747 h 828400"/>
              <a:gd name="connsiteX13" fmla="*/ 313478 w 775271"/>
              <a:gd name="connsiteY13" fmla="*/ 36522 h 828400"/>
              <a:gd name="connsiteX14" fmla="*/ 375390 w 775271"/>
              <a:gd name="connsiteY14" fmla="*/ 24616 h 828400"/>
              <a:gd name="connsiteX15" fmla="*/ 423015 w 775271"/>
              <a:gd name="connsiteY15" fmla="*/ 7946 h 828400"/>
              <a:gd name="connsiteX16" fmla="*/ 377772 w 775271"/>
              <a:gd name="connsiteY16" fmla="*/ 153201 h 828400"/>
              <a:gd name="connsiteX17" fmla="*/ 356340 w 775271"/>
              <a:gd name="connsiteY17" fmla="*/ 248453 h 828400"/>
              <a:gd name="connsiteX18" fmla="*/ 408825 w 775271"/>
              <a:gd name="connsiteY18" fmla="*/ 433221 h 828400"/>
              <a:gd name="connsiteX19" fmla="*/ 763534 w 775271"/>
              <a:gd name="connsiteY19" fmla="*/ 636597 h 828400"/>
              <a:gd name="connsiteX20" fmla="*/ 682572 w 775271"/>
              <a:gd name="connsiteY20" fmla="*/ 779472 h 828400"/>
              <a:gd name="connsiteX21" fmla="*/ 568272 w 775271"/>
              <a:gd name="connsiteY21" fmla="*/ 827097 h 828400"/>
              <a:gd name="connsiteX22" fmla="*/ 456353 w 775271"/>
              <a:gd name="connsiteY22" fmla="*/ 727082 h 828400"/>
              <a:gd name="connsiteX23" fmla="*/ 310053 w 775271"/>
              <a:gd name="connsiteY23" fmla="*/ 699251 h 828400"/>
              <a:gd name="connsiteX24" fmla="*/ 208703 w 775271"/>
              <a:gd name="connsiteY24" fmla="*/ 777089 h 828400"/>
              <a:gd name="connsiteX25" fmla="*/ 94403 w 775271"/>
              <a:gd name="connsiteY25" fmla="*/ 819951 h 828400"/>
              <a:gd name="connsiteX26" fmla="*/ 46778 w 775271"/>
              <a:gd name="connsiteY26" fmla="*/ 817570 h 828400"/>
              <a:gd name="connsiteX27" fmla="*/ 51540 w 775271"/>
              <a:gd name="connsiteY27" fmla="*/ 750895 h 828400"/>
              <a:gd name="connsiteX28" fmla="*/ 53921 w 775271"/>
              <a:gd name="connsiteY28" fmla="*/ 717558 h 828400"/>
              <a:gd name="connsiteX29" fmla="*/ 1533 w 775271"/>
              <a:gd name="connsiteY29" fmla="*/ 660407 h 828400"/>
              <a:gd name="connsiteX30" fmla="*/ 25346 w 775271"/>
              <a:gd name="connsiteY30" fmla="*/ 622307 h 828400"/>
              <a:gd name="connsiteX31" fmla="*/ 25346 w 775271"/>
              <a:gd name="connsiteY31" fmla="*/ 565157 h 828400"/>
              <a:gd name="connsiteX32" fmla="*/ 68208 w 775271"/>
              <a:gd name="connsiteY32" fmla="*/ 534201 h 828400"/>
              <a:gd name="connsiteX33" fmla="*/ 82496 w 775271"/>
              <a:gd name="connsiteY33" fmla="*/ 474670 h 828400"/>
              <a:gd name="connsiteX34" fmla="*/ 34872 w 775271"/>
              <a:gd name="connsiteY34" fmla="*/ 419901 h 828400"/>
              <a:gd name="connsiteX35" fmla="*/ 23162 w 775271"/>
              <a:gd name="connsiteY35" fmla="*/ 378453 h 828400"/>
              <a:gd name="connsiteX0" fmla="*/ 23162 w 775271"/>
              <a:gd name="connsiteY0" fmla="*/ 378453 h 828400"/>
              <a:gd name="connsiteX1" fmla="*/ 32490 w 775271"/>
              <a:gd name="connsiteY1" fmla="*/ 322270 h 828400"/>
              <a:gd name="connsiteX2" fmla="*/ 53921 w 775271"/>
              <a:gd name="connsiteY2" fmla="*/ 279408 h 828400"/>
              <a:gd name="connsiteX3" fmla="*/ 30109 w 775271"/>
              <a:gd name="connsiteY3" fmla="*/ 222257 h 828400"/>
              <a:gd name="connsiteX4" fmla="*/ 39633 w 775271"/>
              <a:gd name="connsiteY4" fmla="*/ 196064 h 828400"/>
              <a:gd name="connsiteX5" fmla="*/ 80115 w 775271"/>
              <a:gd name="connsiteY5" fmla="*/ 191301 h 828400"/>
              <a:gd name="connsiteX6" fmla="*/ 103928 w 775271"/>
              <a:gd name="connsiteY6" fmla="*/ 157964 h 828400"/>
              <a:gd name="connsiteX7" fmla="*/ 130122 w 775271"/>
              <a:gd name="connsiteY7" fmla="*/ 146057 h 828400"/>
              <a:gd name="connsiteX8" fmla="*/ 108690 w 775271"/>
              <a:gd name="connsiteY8" fmla="*/ 72240 h 828400"/>
              <a:gd name="connsiteX9" fmla="*/ 120597 w 775271"/>
              <a:gd name="connsiteY9" fmla="*/ 29377 h 828400"/>
              <a:gd name="connsiteX10" fmla="*/ 161078 w 775271"/>
              <a:gd name="connsiteY10" fmla="*/ 77003 h 828400"/>
              <a:gd name="connsiteX11" fmla="*/ 222990 w 775271"/>
              <a:gd name="connsiteY11" fmla="*/ 60334 h 828400"/>
              <a:gd name="connsiteX12" fmla="*/ 267190 w 775271"/>
              <a:gd name="connsiteY12" fmla="*/ 45747 h 828400"/>
              <a:gd name="connsiteX13" fmla="*/ 313478 w 775271"/>
              <a:gd name="connsiteY13" fmla="*/ 36522 h 828400"/>
              <a:gd name="connsiteX14" fmla="*/ 375390 w 775271"/>
              <a:gd name="connsiteY14" fmla="*/ 24616 h 828400"/>
              <a:gd name="connsiteX15" fmla="*/ 423015 w 775271"/>
              <a:gd name="connsiteY15" fmla="*/ 7946 h 828400"/>
              <a:gd name="connsiteX16" fmla="*/ 377772 w 775271"/>
              <a:gd name="connsiteY16" fmla="*/ 153201 h 828400"/>
              <a:gd name="connsiteX17" fmla="*/ 356340 w 775271"/>
              <a:gd name="connsiteY17" fmla="*/ 248453 h 828400"/>
              <a:gd name="connsiteX18" fmla="*/ 408825 w 775271"/>
              <a:gd name="connsiteY18" fmla="*/ 433221 h 828400"/>
              <a:gd name="connsiteX19" fmla="*/ 763534 w 775271"/>
              <a:gd name="connsiteY19" fmla="*/ 636597 h 828400"/>
              <a:gd name="connsiteX20" fmla="*/ 682572 w 775271"/>
              <a:gd name="connsiteY20" fmla="*/ 779472 h 828400"/>
              <a:gd name="connsiteX21" fmla="*/ 568272 w 775271"/>
              <a:gd name="connsiteY21" fmla="*/ 827097 h 828400"/>
              <a:gd name="connsiteX22" fmla="*/ 456353 w 775271"/>
              <a:gd name="connsiteY22" fmla="*/ 727082 h 828400"/>
              <a:gd name="connsiteX23" fmla="*/ 401584 w 775271"/>
              <a:gd name="connsiteY23" fmla="*/ 686603 h 828400"/>
              <a:gd name="connsiteX24" fmla="*/ 310053 w 775271"/>
              <a:gd name="connsiteY24" fmla="*/ 699251 h 828400"/>
              <a:gd name="connsiteX25" fmla="*/ 208703 w 775271"/>
              <a:gd name="connsiteY25" fmla="*/ 777089 h 828400"/>
              <a:gd name="connsiteX26" fmla="*/ 94403 w 775271"/>
              <a:gd name="connsiteY26" fmla="*/ 819951 h 828400"/>
              <a:gd name="connsiteX27" fmla="*/ 46778 w 775271"/>
              <a:gd name="connsiteY27" fmla="*/ 817570 h 828400"/>
              <a:gd name="connsiteX28" fmla="*/ 51540 w 775271"/>
              <a:gd name="connsiteY28" fmla="*/ 750895 h 828400"/>
              <a:gd name="connsiteX29" fmla="*/ 53921 w 775271"/>
              <a:gd name="connsiteY29" fmla="*/ 717558 h 828400"/>
              <a:gd name="connsiteX30" fmla="*/ 1533 w 775271"/>
              <a:gd name="connsiteY30" fmla="*/ 660407 h 828400"/>
              <a:gd name="connsiteX31" fmla="*/ 25346 w 775271"/>
              <a:gd name="connsiteY31" fmla="*/ 622307 h 828400"/>
              <a:gd name="connsiteX32" fmla="*/ 25346 w 775271"/>
              <a:gd name="connsiteY32" fmla="*/ 565157 h 828400"/>
              <a:gd name="connsiteX33" fmla="*/ 68208 w 775271"/>
              <a:gd name="connsiteY33" fmla="*/ 534201 h 828400"/>
              <a:gd name="connsiteX34" fmla="*/ 82496 w 775271"/>
              <a:gd name="connsiteY34" fmla="*/ 474670 h 828400"/>
              <a:gd name="connsiteX35" fmla="*/ 34872 w 775271"/>
              <a:gd name="connsiteY35" fmla="*/ 419901 h 828400"/>
              <a:gd name="connsiteX36" fmla="*/ 23162 w 775271"/>
              <a:gd name="connsiteY36" fmla="*/ 378453 h 828400"/>
              <a:gd name="connsiteX0" fmla="*/ 23162 w 775271"/>
              <a:gd name="connsiteY0" fmla="*/ 378453 h 828400"/>
              <a:gd name="connsiteX1" fmla="*/ 32490 w 775271"/>
              <a:gd name="connsiteY1" fmla="*/ 322270 h 828400"/>
              <a:gd name="connsiteX2" fmla="*/ 53921 w 775271"/>
              <a:gd name="connsiteY2" fmla="*/ 279408 h 828400"/>
              <a:gd name="connsiteX3" fmla="*/ 30109 w 775271"/>
              <a:gd name="connsiteY3" fmla="*/ 222257 h 828400"/>
              <a:gd name="connsiteX4" fmla="*/ 39633 w 775271"/>
              <a:gd name="connsiteY4" fmla="*/ 196064 h 828400"/>
              <a:gd name="connsiteX5" fmla="*/ 80115 w 775271"/>
              <a:gd name="connsiteY5" fmla="*/ 191301 h 828400"/>
              <a:gd name="connsiteX6" fmla="*/ 103928 w 775271"/>
              <a:gd name="connsiteY6" fmla="*/ 157964 h 828400"/>
              <a:gd name="connsiteX7" fmla="*/ 130122 w 775271"/>
              <a:gd name="connsiteY7" fmla="*/ 146057 h 828400"/>
              <a:gd name="connsiteX8" fmla="*/ 108690 w 775271"/>
              <a:gd name="connsiteY8" fmla="*/ 72240 h 828400"/>
              <a:gd name="connsiteX9" fmla="*/ 120597 w 775271"/>
              <a:gd name="connsiteY9" fmla="*/ 29377 h 828400"/>
              <a:gd name="connsiteX10" fmla="*/ 161078 w 775271"/>
              <a:gd name="connsiteY10" fmla="*/ 77003 h 828400"/>
              <a:gd name="connsiteX11" fmla="*/ 222990 w 775271"/>
              <a:gd name="connsiteY11" fmla="*/ 60334 h 828400"/>
              <a:gd name="connsiteX12" fmla="*/ 267190 w 775271"/>
              <a:gd name="connsiteY12" fmla="*/ 45747 h 828400"/>
              <a:gd name="connsiteX13" fmla="*/ 313478 w 775271"/>
              <a:gd name="connsiteY13" fmla="*/ 36522 h 828400"/>
              <a:gd name="connsiteX14" fmla="*/ 375390 w 775271"/>
              <a:gd name="connsiteY14" fmla="*/ 24616 h 828400"/>
              <a:gd name="connsiteX15" fmla="*/ 423015 w 775271"/>
              <a:gd name="connsiteY15" fmla="*/ 7946 h 828400"/>
              <a:gd name="connsiteX16" fmla="*/ 377772 w 775271"/>
              <a:gd name="connsiteY16" fmla="*/ 153201 h 828400"/>
              <a:gd name="connsiteX17" fmla="*/ 356340 w 775271"/>
              <a:gd name="connsiteY17" fmla="*/ 248453 h 828400"/>
              <a:gd name="connsiteX18" fmla="*/ 408825 w 775271"/>
              <a:gd name="connsiteY18" fmla="*/ 433221 h 828400"/>
              <a:gd name="connsiteX19" fmla="*/ 763534 w 775271"/>
              <a:gd name="connsiteY19" fmla="*/ 636597 h 828400"/>
              <a:gd name="connsiteX20" fmla="*/ 682572 w 775271"/>
              <a:gd name="connsiteY20" fmla="*/ 779472 h 828400"/>
              <a:gd name="connsiteX21" fmla="*/ 568272 w 775271"/>
              <a:gd name="connsiteY21" fmla="*/ 827097 h 828400"/>
              <a:gd name="connsiteX22" fmla="*/ 456353 w 775271"/>
              <a:gd name="connsiteY22" fmla="*/ 727082 h 828400"/>
              <a:gd name="connsiteX23" fmla="*/ 401584 w 775271"/>
              <a:gd name="connsiteY23" fmla="*/ 686603 h 828400"/>
              <a:gd name="connsiteX24" fmla="*/ 310053 w 775271"/>
              <a:gd name="connsiteY24" fmla="*/ 699251 h 828400"/>
              <a:gd name="connsiteX25" fmla="*/ 272997 w 775271"/>
              <a:gd name="connsiteY25" fmla="*/ 734228 h 828400"/>
              <a:gd name="connsiteX26" fmla="*/ 208703 w 775271"/>
              <a:gd name="connsiteY26" fmla="*/ 777089 h 828400"/>
              <a:gd name="connsiteX27" fmla="*/ 94403 w 775271"/>
              <a:gd name="connsiteY27" fmla="*/ 819951 h 828400"/>
              <a:gd name="connsiteX28" fmla="*/ 46778 w 775271"/>
              <a:gd name="connsiteY28" fmla="*/ 817570 h 828400"/>
              <a:gd name="connsiteX29" fmla="*/ 51540 w 775271"/>
              <a:gd name="connsiteY29" fmla="*/ 750895 h 828400"/>
              <a:gd name="connsiteX30" fmla="*/ 53921 w 775271"/>
              <a:gd name="connsiteY30" fmla="*/ 717558 h 828400"/>
              <a:gd name="connsiteX31" fmla="*/ 1533 w 775271"/>
              <a:gd name="connsiteY31" fmla="*/ 660407 h 828400"/>
              <a:gd name="connsiteX32" fmla="*/ 25346 w 775271"/>
              <a:gd name="connsiteY32" fmla="*/ 622307 h 828400"/>
              <a:gd name="connsiteX33" fmla="*/ 25346 w 775271"/>
              <a:gd name="connsiteY33" fmla="*/ 565157 h 828400"/>
              <a:gd name="connsiteX34" fmla="*/ 68208 w 775271"/>
              <a:gd name="connsiteY34" fmla="*/ 534201 h 828400"/>
              <a:gd name="connsiteX35" fmla="*/ 82496 w 775271"/>
              <a:gd name="connsiteY35" fmla="*/ 474670 h 828400"/>
              <a:gd name="connsiteX36" fmla="*/ 34872 w 775271"/>
              <a:gd name="connsiteY36" fmla="*/ 419901 h 828400"/>
              <a:gd name="connsiteX37" fmla="*/ 23162 w 775271"/>
              <a:gd name="connsiteY37" fmla="*/ 378453 h 828400"/>
              <a:gd name="connsiteX0" fmla="*/ 23162 w 775271"/>
              <a:gd name="connsiteY0" fmla="*/ 378453 h 828400"/>
              <a:gd name="connsiteX1" fmla="*/ 32490 w 775271"/>
              <a:gd name="connsiteY1" fmla="*/ 322270 h 828400"/>
              <a:gd name="connsiteX2" fmla="*/ 53921 w 775271"/>
              <a:gd name="connsiteY2" fmla="*/ 279408 h 828400"/>
              <a:gd name="connsiteX3" fmla="*/ 30109 w 775271"/>
              <a:gd name="connsiteY3" fmla="*/ 222257 h 828400"/>
              <a:gd name="connsiteX4" fmla="*/ 39633 w 775271"/>
              <a:gd name="connsiteY4" fmla="*/ 196064 h 828400"/>
              <a:gd name="connsiteX5" fmla="*/ 80115 w 775271"/>
              <a:gd name="connsiteY5" fmla="*/ 191301 h 828400"/>
              <a:gd name="connsiteX6" fmla="*/ 103928 w 775271"/>
              <a:gd name="connsiteY6" fmla="*/ 157964 h 828400"/>
              <a:gd name="connsiteX7" fmla="*/ 130122 w 775271"/>
              <a:gd name="connsiteY7" fmla="*/ 146057 h 828400"/>
              <a:gd name="connsiteX8" fmla="*/ 108690 w 775271"/>
              <a:gd name="connsiteY8" fmla="*/ 72240 h 828400"/>
              <a:gd name="connsiteX9" fmla="*/ 120597 w 775271"/>
              <a:gd name="connsiteY9" fmla="*/ 29377 h 828400"/>
              <a:gd name="connsiteX10" fmla="*/ 161078 w 775271"/>
              <a:gd name="connsiteY10" fmla="*/ 77003 h 828400"/>
              <a:gd name="connsiteX11" fmla="*/ 222990 w 775271"/>
              <a:gd name="connsiteY11" fmla="*/ 60334 h 828400"/>
              <a:gd name="connsiteX12" fmla="*/ 267190 w 775271"/>
              <a:gd name="connsiteY12" fmla="*/ 45747 h 828400"/>
              <a:gd name="connsiteX13" fmla="*/ 313478 w 775271"/>
              <a:gd name="connsiteY13" fmla="*/ 36522 h 828400"/>
              <a:gd name="connsiteX14" fmla="*/ 375390 w 775271"/>
              <a:gd name="connsiteY14" fmla="*/ 24616 h 828400"/>
              <a:gd name="connsiteX15" fmla="*/ 423015 w 775271"/>
              <a:gd name="connsiteY15" fmla="*/ 7946 h 828400"/>
              <a:gd name="connsiteX16" fmla="*/ 377772 w 775271"/>
              <a:gd name="connsiteY16" fmla="*/ 153201 h 828400"/>
              <a:gd name="connsiteX17" fmla="*/ 356340 w 775271"/>
              <a:gd name="connsiteY17" fmla="*/ 248453 h 828400"/>
              <a:gd name="connsiteX18" fmla="*/ 408825 w 775271"/>
              <a:gd name="connsiteY18" fmla="*/ 433221 h 828400"/>
              <a:gd name="connsiteX19" fmla="*/ 763534 w 775271"/>
              <a:gd name="connsiteY19" fmla="*/ 636597 h 828400"/>
              <a:gd name="connsiteX20" fmla="*/ 682572 w 775271"/>
              <a:gd name="connsiteY20" fmla="*/ 779472 h 828400"/>
              <a:gd name="connsiteX21" fmla="*/ 568272 w 775271"/>
              <a:gd name="connsiteY21" fmla="*/ 827097 h 828400"/>
              <a:gd name="connsiteX22" fmla="*/ 456353 w 775271"/>
              <a:gd name="connsiteY22" fmla="*/ 727082 h 828400"/>
              <a:gd name="connsiteX23" fmla="*/ 401584 w 775271"/>
              <a:gd name="connsiteY23" fmla="*/ 686603 h 828400"/>
              <a:gd name="connsiteX24" fmla="*/ 310053 w 775271"/>
              <a:gd name="connsiteY24" fmla="*/ 699251 h 828400"/>
              <a:gd name="connsiteX25" fmla="*/ 272997 w 775271"/>
              <a:gd name="connsiteY25" fmla="*/ 734228 h 828400"/>
              <a:gd name="connsiteX26" fmla="*/ 208703 w 775271"/>
              <a:gd name="connsiteY26" fmla="*/ 777089 h 828400"/>
              <a:gd name="connsiteX27" fmla="*/ 80116 w 775271"/>
              <a:gd name="connsiteY27" fmla="*/ 765182 h 828400"/>
              <a:gd name="connsiteX28" fmla="*/ 46778 w 775271"/>
              <a:gd name="connsiteY28" fmla="*/ 817570 h 828400"/>
              <a:gd name="connsiteX29" fmla="*/ 51540 w 775271"/>
              <a:gd name="connsiteY29" fmla="*/ 750895 h 828400"/>
              <a:gd name="connsiteX30" fmla="*/ 53921 w 775271"/>
              <a:gd name="connsiteY30" fmla="*/ 717558 h 828400"/>
              <a:gd name="connsiteX31" fmla="*/ 1533 w 775271"/>
              <a:gd name="connsiteY31" fmla="*/ 660407 h 828400"/>
              <a:gd name="connsiteX32" fmla="*/ 25346 w 775271"/>
              <a:gd name="connsiteY32" fmla="*/ 622307 h 828400"/>
              <a:gd name="connsiteX33" fmla="*/ 25346 w 775271"/>
              <a:gd name="connsiteY33" fmla="*/ 565157 h 828400"/>
              <a:gd name="connsiteX34" fmla="*/ 68208 w 775271"/>
              <a:gd name="connsiteY34" fmla="*/ 534201 h 828400"/>
              <a:gd name="connsiteX35" fmla="*/ 82496 w 775271"/>
              <a:gd name="connsiteY35" fmla="*/ 474670 h 828400"/>
              <a:gd name="connsiteX36" fmla="*/ 34872 w 775271"/>
              <a:gd name="connsiteY36" fmla="*/ 419901 h 828400"/>
              <a:gd name="connsiteX37" fmla="*/ 23162 w 775271"/>
              <a:gd name="connsiteY37" fmla="*/ 378453 h 828400"/>
              <a:gd name="connsiteX0" fmla="*/ 23162 w 775271"/>
              <a:gd name="connsiteY0" fmla="*/ 378453 h 828400"/>
              <a:gd name="connsiteX1" fmla="*/ 32490 w 775271"/>
              <a:gd name="connsiteY1" fmla="*/ 322270 h 828400"/>
              <a:gd name="connsiteX2" fmla="*/ 53921 w 775271"/>
              <a:gd name="connsiteY2" fmla="*/ 279408 h 828400"/>
              <a:gd name="connsiteX3" fmla="*/ 30109 w 775271"/>
              <a:gd name="connsiteY3" fmla="*/ 222257 h 828400"/>
              <a:gd name="connsiteX4" fmla="*/ 39633 w 775271"/>
              <a:gd name="connsiteY4" fmla="*/ 196064 h 828400"/>
              <a:gd name="connsiteX5" fmla="*/ 80115 w 775271"/>
              <a:gd name="connsiteY5" fmla="*/ 191301 h 828400"/>
              <a:gd name="connsiteX6" fmla="*/ 103928 w 775271"/>
              <a:gd name="connsiteY6" fmla="*/ 157964 h 828400"/>
              <a:gd name="connsiteX7" fmla="*/ 130122 w 775271"/>
              <a:gd name="connsiteY7" fmla="*/ 146057 h 828400"/>
              <a:gd name="connsiteX8" fmla="*/ 108690 w 775271"/>
              <a:gd name="connsiteY8" fmla="*/ 72240 h 828400"/>
              <a:gd name="connsiteX9" fmla="*/ 120597 w 775271"/>
              <a:gd name="connsiteY9" fmla="*/ 29377 h 828400"/>
              <a:gd name="connsiteX10" fmla="*/ 161078 w 775271"/>
              <a:gd name="connsiteY10" fmla="*/ 77003 h 828400"/>
              <a:gd name="connsiteX11" fmla="*/ 222990 w 775271"/>
              <a:gd name="connsiteY11" fmla="*/ 60334 h 828400"/>
              <a:gd name="connsiteX12" fmla="*/ 267190 w 775271"/>
              <a:gd name="connsiteY12" fmla="*/ 45747 h 828400"/>
              <a:gd name="connsiteX13" fmla="*/ 313478 w 775271"/>
              <a:gd name="connsiteY13" fmla="*/ 36522 h 828400"/>
              <a:gd name="connsiteX14" fmla="*/ 375390 w 775271"/>
              <a:gd name="connsiteY14" fmla="*/ 24616 h 828400"/>
              <a:gd name="connsiteX15" fmla="*/ 423015 w 775271"/>
              <a:gd name="connsiteY15" fmla="*/ 7946 h 828400"/>
              <a:gd name="connsiteX16" fmla="*/ 377772 w 775271"/>
              <a:gd name="connsiteY16" fmla="*/ 153201 h 828400"/>
              <a:gd name="connsiteX17" fmla="*/ 356340 w 775271"/>
              <a:gd name="connsiteY17" fmla="*/ 248453 h 828400"/>
              <a:gd name="connsiteX18" fmla="*/ 408825 w 775271"/>
              <a:gd name="connsiteY18" fmla="*/ 433221 h 828400"/>
              <a:gd name="connsiteX19" fmla="*/ 763534 w 775271"/>
              <a:gd name="connsiteY19" fmla="*/ 636597 h 828400"/>
              <a:gd name="connsiteX20" fmla="*/ 682572 w 775271"/>
              <a:gd name="connsiteY20" fmla="*/ 779472 h 828400"/>
              <a:gd name="connsiteX21" fmla="*/ 568272 w 775271"/>
              <a:gd name="connsiteY21" fmla="*/ 827097 h 828400"/>
              <a:gd name="connsiteX22" fmla="*/ 456353 w 775271"/>
              <a:gd name="connsiteY22" fmla="*/ 727082 h 828400"/>
              <a:gd name="connsiteX23" fmla="*/ 401584 w 775271"/>
              <a:gd name="connsiteY23" fmla="*/ 686603 h 828400"/>
              <a:gd name="connsiteX24" fmla="*/ 310053 w 775271"/>
              <a:gd name="connsiteY24" fmla="*/ 699251 h 828400"/>
              <a:gd name="connsiteX25" fmla="*/ 272997 w 775271"/>
              <a:gd name="connsiteY25" fmla="*/ 734228 h 828400"/>
              <a:gd name="connsiteX26" fmla="*/ 208703 w 775271"/>
              <a:gd name="connsiteY26" fmla="*/ 777089 h 828400"/>
              <a:gd name="connsiteX27" fmla="*/ 80116 w 775271"/>
              <a:gd name="connsiteY27" fmla="*/ 765182 h 828400"/>
              <a:gd name="connsiteX28" fmla="*/ 56303 w 775271"/>
              <a:gd name="connsiteY28" fmla="*/ 767563 h 828400"/>
              <a:gd name="connsiteX29" fmla="*/ 51540 w 775271"/>
              <a:gd name="connsiteY29" fmla="*/ 750895 h 828400"/>
              <a:gd name="connsiteX30" fmla="*/ 53921 w 775271"/>
              <a:gd name="connsiteY30" fmla="*/ 717558 h 828400"/>
              <a:gd name="connsiteX31" fmla="*/ 1533 w 775271"/>
              <a:gd name="connsiteY31" fmla="*/ 660407 h 828400"/>
              <a:gd name="connsiteX32" fmla="*/ 25346 w 775271"/>
              <a:gd name="connsiteY32" fmla="*/ 622307 h 828400"/>
              <a:gd name="connsiteX33" fmla="*/ 25346 w 775271"/>
              <a:gd name="connsiteY33" fmla="*/ 565157 h 828400"/>
              <a:gd name="connsiteX34" fmla="*/ 68208 w 775271"/>
              <a:gd name="connsiteY34" fmla="*/ 534201 h 828400"/>
              <a:gd name="connsiteX35" fmla="*/ 82496 w 775271"/>
              <a:gd name="connsiteY35" fmla="*/ 474670 h 828400"/>
              <a:gd name="connsiteX36" fmla="*/ 34872 w 775271"/>
              <a:gd name="connsiteY36" fmla="*/ 419901 h 828400"/>
              <a:gd name="connsiteX37" fmla="*/ 23162 w 775271"/>
              <a:gd name="connsiteY37" fmla="*/ 378453 h 828400"/>
              <a:gd name="connsiteX0" fmla="*/ 23162 w 775271"/>
              <a:gd name="connsiteY0" fmla="*/ 378453 h 828400"/>
              <a:gd name="connsiteX1" fmla="*/ 32490 w 775271"/>
              <a:gd name="connsiteY1" fmla="*/ 322270 h 828400"/>
              <a:gd name="connsiteX2" fmla="*/ 53921 w 775271"/>
              <a:gd name="connsiteY2" fmla="*/ 279408 h 828400"/>
              <a:gd name="connsiteX3" fmla="*/ 30109 w 775271"/>
              <a:gd name="connsiteY3" fmla="*/ 222257 h 828400"/>
              <a:gd name="connsiteX4" fmla="*/ 39633 w 775271"/>
              <a:gd name="connsiteY4" fmla="*/ 196064 h 828400"/>
              <a:gd name="connsiteX5" fmla="*/ 80115 w 775271"/>
              <a:gd name="connsiteY5" fmla="*/ 191301 h 828400"/>
              <a:gd name="connsiteX6" fmla="*/ 103928 w 775271"/>
              <a:gd name="connsiteY6" fmla="*/ 157964 h 828400"/>
              <a:gd name="connsiteX7" fmla="*/ 130122 w 775271"/>
              <a:gd name="connsiteY7" fmla="*/ 146057 h 828400"/>
              <a:gd name="connsiteX8" fmla="*/ 108690 w 775271"/>
              <a:gd name="connsiteY8" fmla="*/ 72240 h 828400"/>
              <a:gd name="connsiteX9" fmla="*/ 120597 w 775271"/>
              <a:gd name="connsiteY9" fmla="*/ 29377 h 828400"/>
              <a:gd name="connsiteX10" fmla="*/ 161078 w 775271"/>
              <a:gd name="connsiteY10" fmla="*/ 77003 h 828400"/>
              <a:gd name="connsiteX11" fmla="*/ 222990 w 775271"/>
              <a:gd name="connsiteY11" fmla="*/ 60334 h 828400"/>
              <a:gd name="connsiteX12" fmla="*/ 267190 w 775271"/>
              <a:gd name="connsiteY12" fmla="*/ 45747 h 828400"/>
              <a:gd name="connsiteX13" fmla="*/ 313478 w 775271"/>
              <a:gd name="connsiteY13" fmla="*/ 36522 h 828400"/>
              <a:gd name="connsiteX14" fmla="*/ 375390 w 775271"/>
              <a:gd name="connsiteY14" fmla="*/ 24616 h 828400"/>
              <a:gd name="connsiteX15" fmla="*/ 423015 w 775271"/>
              <a:gd name="connsiteY15" fmla="*/ 7946 h 828400"/>
              <a:gd name="connsiteX16" fmla="*/ 377772 w 775271"/>
              <a:gd name="connsiteY16" fmla="*/ 153201 h 828400"/>
              <a:gd name="connsiteX17" fmla="*/ 356340 w 775271"/>
              <a:gd name="connsiteY17" fmla="*/ 248453 h 828400"/>
              <a:gd name="connsiteX18" fmla="*/ 408825 w 775271"/>
              <a:gd name="connsiteY18" fmla="*/ 433221 h 828400"/>
              <a:gd name="connsiteX19" fmla="*/ 763534 w 775271"/>
              <a:gd name="connsiteY19" fmla="*/ 636597 h 828400"/>
              <a:gd name="connsiteX20" fmla="*/ 682572 w 775271"/>
              <a:gd name="connsiteY20" fmla="*/ 779472 h 828400"/>
              <a:gd name="connsiteX21" fmla="*/ 568272 w 775271"/>
              <a:gd name="connsiteY21" fmla="*/ 827097 h 828400"/>
              <a:gd name="connsiteX22" fmla="*/ 456353 w 775271"/>
              <a:gd name="connsiteY22" fmla="*/ 727082 h 828400"/>
              <a:gd name="connsiteX23" fmla="*/ 401584 w 775271"/>
              <a:gd name="connsiteY23" fmla="*/ 686603 h 828400"/>
              <a:gd name="connsiteX24" fmla="*/ 310053 w 775271"/>
              <a:gd name="connsiteY24" fmla="*/ 699251 h 828400"/>
              <a:gd name="connsiteX25" fmla="*/ 272997 w 775271"/>
              <a:gd name="connsiteY25" fmla="*/ 734228 h 828400"/>
              <a:gd name="connsiteX26" fmla="*/ 208703 w 775271"/>
              <a:gd name="connsiteY26" fmla="*/ 777089 h 828400"/>
              <a:gd name="connsiteX27" fmla="*/ 149172 w 775271"/>
              <a:gd name="connsiteY27" fmla="*/ 755659 h 828400"/>
              <a:gd name="connsiteX28" fmla="*/ 80116 w 775271"/>
              <a:gd name="connsiteY28" fmla="*/ 765182 h 828400"/>
              <a:gd name="connsiteX29" fmla="*/ 56303 w 775271"/>
              <a:gd name="connsiteY29" fmla="*/ 767563 h 828400"/>
              <a:gd name="connsiteX30" fmla="*/ 51540 w 775271"/>
              <a:gd name="connsiteY30" fmla="*/ 750895 h 828400"/>
              <a:gd name="connsiteX31" fmla="*/ 53921 w 775271"/>
              <a:gd name="connsiteY31" fmla="*/ 717558 h 828400"/>
              <a:gd name="connsiteX32" fmla="*/ 1533 w 775271"/>
              <a:gd name="connsiteY32" fmla="*/ 660407 h 828400"/>
              <a:gd name="connsiteX33" fmla="*/ 25346 w 775271"/>
              <a:gd name="connsiteY33" fmla="*/ 622307 h 828400"/>
              <a:gd name="connsiteX34" fmla="*/ 25346 w 775271"/>
              <a:gd name="connsiteY34" fmla="*/ 565157 h 828400"/>
              <a:gd name="connsiteX35" fmla="*/ 68208 w 775271"/>
              <a:gd name="connsiteY35" fmla="*/ 534201 h 828400"/>
              <a:gd name="connsiteX36" fmla="*/ 82496 w 775271"/>
              <a:gd name="connsiteY36" fmla="*/ 474670 h 828400"/>
              <a:gd name="connsiteX37" fmla="*/ 34872 w 775271"/>
              <a:gd name="connsiteY37" fmla="*/ 419901 h 828400"/>
              <a:gd name="connsiteX38" fmla="*/ 23162 w 775271"/>
              <a:gd name="connsiteY38" fmla="*/ 378453 h 828400"/>
              <a:gd name="connsiteX0" fmla="*/ 23162 w 775271"/>
              <a:gd name="connsiteY0" fmla="*/ 378453 h 828400"/>
              <a:gd name="connsiteX1" fmla="*/ 32490 w 775271"/>
              <a:gd name="connsiteY1" fmla="*/ 322270 h 828400"/>
              <a:gd name="connsiteX2" fmla="*/ 53921 w 775271"/>
              <a:gd name="connsiteY2" fmla="*/ 279408 h 828400"/>
              <a:gd name="connsiteX3" fmla="*/ 30109 w 775271"/>
              <a:gd name="connsiteY3" fmla="*/ 222257 h 828400"/>
              <a:gd name="connsiteX4" fmla="*/ 39633 w 775271"/>
              <a:gd name="connsiteY4" fmla="*/ 196064 h 828400"/>
              <a:gd name="connsiteX5" fmla="*/ 80115 w 775271"/>
              <a:gd name="connsiteY5" fmla="*/ 191301 h 828400"/>
              <a:gd name="connsiteX6" fmla="*/ 103928 w 775271"/>
              <a:gd name="connsiteY6" fmla="*/ 157964 h 828400"/>
              <a:gd name="connsiteX7" fmla="*/ 130122 w 775271"/>
              <a:gd name="connsiteY7" fmla="*/ 146057 h 828400"/>
              <a:gd name="connsiteX8" fmla="*/ 108690 w 775271"/>
              <a:gd name="connsiteY8" fmla="*/ 72240 h 828400"/>
              <a:gd name="connsiteX9" fmla="*/ 120597 w 775271"/>
              <a:gd name="connsiteY9" fmla="*/ 29377 h 828400"/>
              <a:gd name="connsiteX10" fmla="*/ 161078 w 775271"/>
              <a:gd name="connsiteY10" fmla="*/ 77003 h 828400"/>
              <a:gd name="connsiteX11" fmla="*/ 222990 w 775271"/>
              <a:gd name="connsiteY11" fmla="*/ 60334 h 828400"/>
              <a:gd name="connsiteX12" fmla="*/ 267190 w 775271"/>
              <a:gd name="connsiteY12" fmla="*/ 45747 h 828400"/>
              <a:gd name="connsiteX13" fmla="*/ 313478 w 775271"/>
              <a:gd name="connsiteY13" fmla="*/ 36522 h 828400"/>
              <a:gd name="connsiteX14" fmla="*/ 375390 w 775271"/>
              <a:gd name="connsiteY14" fmla="*/ 24616 h 828400"/>
              <a:gd name="connsiteX15" fmla="*/ 423015 w 775271"/>
              <a:gd name="connsiteY15" fmla="*/ 7946 h 828400"/>
              <a:gd name="connsiteX16" fmla="*/ 377772 w 775271"/>
              <a:gd name="connsiteY16" fmla="*/ 153201 h 828400"/>
              <a:gd name="connsiteX17" fmla="*/ 356340 w 775271"/>
              <a:gd name="connsiteY17" fmla="*/ 248453 h 828400"/>
              <a:gd name="connsiteX18" fmla="*/ 408825 w 775271"/>
              <a:gd name="connsiteY18" fmla="*/ 433221 h 828400"/>
              <a:gd name="connsiteX19" fmla="*/ 763534 w 775271"/>
              <a:gd name="connsiteY19" fmla="*/ 636597 h 828400"/>
              <a:gd name="connsiteX20" fmla="*/ 682572 w 775271"/>
              <a:gd name="connsiteY20" fmla="*/ 779472 h 828400"/>
              <a:gd name="connsiteX21" fmla="*/ 568272 w 775271"/>
              <a:gd name="connsiteY21" fmla="*/ 827097 h 828400"/>
              <a:gd name="connsiteX22" fmla="*/ 456353 w 775271"/>
              <a:gd name="connsiteY22" fmla="*/ 727082 h 828400"/>
              <a:gd name="connsiteX23" fmla="*/ 401584 w 775271"/>
              <a:gd name="connsiteY23" fmla="*/ 686603 h 828400"/>
              <a:gd name="connsiteX24" fmla="*/ 310053 w 775271"/>
              <a:gd name="connsiteY24" fmla="*/ 699251 h 828400"/>
              <a:gd name="connsiteX25" fmla="*/ 272997 w 775271"/>
              <a:gd name="connsiteY25" fmla="*/ 734228 h 828400"/>
              <a:gd name="connsiteX26" fmla="*/ 208703 w 775271"/>
              <a:gd name="connsiteY26" fmla="*/ 777089 h 828400"/>
              <a:gd name="connsiteX27" fmla="*/ 149172 w 775271"/>
              <a:gd name="connsiteY27" fmla="*/ 755659 h 828400"/>
              <a:gd name="connsiteX28" fmla="*/ 103928 w 775271"/>
              <a:gd name="connsiteY28" fmla="*/ 772328 h 828400"/>
              <a:gd name="connsiteX29" fmla="*/ 80116 w 775271"/>
              <a:gd name="connsiteY29" fmla="*/ 765182 h 828400"/>
              <a:gd name="connsiteX30" fmla="*/ 56303 w 775271"/>
              <a:gd name="connsiteY30" fmla="*/ 767563 h 828400"/>
              <a:gd name="connsiteX31" fmla="*/ 51540 w 775271"/>
              <a:gd name="connsiteY31" fmla="*/ 750895 h 828400"/>
              <a:gd name="connsiteX32" fmla="*/ 53921 w 775271"/>
              <a:gd name="connsiteY32" fmla="*/ 717558 h 828400"/>
              <a:gd name="connsiteX33" fmla="*/ 1533 w 775271"/>
              <a:gd name="connsiteY33" fmla="*/ 660407 h 828400"/>
              <a:gd name="connsiteX34" fmla="*/ 25346 w 775271"/>
              <a:gd name="connsiteY34" fmla="*/ 622307 h 828400"/>
              <a:gd name="connsiteX35" fmla="*/ 25346 w 775271"/>
              <a:gd name="connsiteY35" fmla="*/ 565157 h 828400"/>
              <a:gd name="connsiteX36" fmla="*/ 68208 w 775271"/>
              <a:gd name="connsiteY36" fmla="*/ 534201 h 828400"/>
              <a:gd name="connsiteX37" fmla="*/ 82496 w 775271"/>
              <a:gd name="connsiteY37" fmla="*/ 474670 h 828400"/>
              <a:gd name="connsiteX38" fmla="*/ 34872 w 775271"/>
              <a:gd name="connsiteY38" fmla="*/ 419901 h 828400"/>
              <a:gd name="connsiteX39" fmla="*/ 23162 w 775271"/>
              <a:gd name="connsiteY39" fmla="*/ 378453 h 828400"/>
              <a:gd name="connsiteX0" fmla="*/ 23162 w 775271"/>
              <a:gd name="connsiteY0" fmla="*/ 378453 h 828400"/>
              <a:gd name="connsiteX1" fmla="*/ 32490 w 775271"/>
              <a:gd name="connsiteY1" fmla="*/ 322270 h 828400"/>
              <a:gd name="connsiteX2" fmla="*/ 53921 w 775271"/>
              <a:gd name="connsiteY2" fmla="*/ 279408 h 828400"/>
              <a:gd name="connsiteX3" fmla="*/ 30109 w 775271"/>
              <a:gd name="connsiteY3" fmla="*/ 222257 h 828400"/>
              <a:gd name="connsiteX4" fmla="*/ 39633 w 775271"/>
              <a:gd name="connsiteY4" fmla="*/ 196064 h 828400"/>
              <a:gd name="connsiteX5" fmla="*/ 80115 w 775271"/>
              <a:gd name="connsiteY5" fmla="*/ 191301 h 828400"/>
              <a:gd name="connsiteX6" fmla="*/ 103928 w 775271"/>
              <a:gd name="connsiteY6" fmla="*/ 157964 h 828400"/>
              <a:gd name="connsiteX7" fmla="*/ 130122 w 775271"/>
              <a:gd name="connsiteY7" fmla="*/ 146057 h 828400"/>
              <a:gd name="connsiteX8" fmla="*/ 108690 w 775271"/>
              <a:gd name="connsiteY8" fmla="*/ 72240 h 828400"/>
              <a:gd name="connsiteX9" fmla="*/ 120597 w 775271"/>
              <a:gd name="connsiteY9" fmla="*/ 29377 h 828400"/>
              <a:gd name="connsiteX10" fmla="*/ 161078 w 775271"/>
              <a:gd name="connsiteY10" fmla="*/ 77003 h 828400"/>
              <a:gd name="connsiteX11" fmla="*/ 222990 w 775271"/>
              <a:gd name="connsiteY11" fmla="*/ 60334 h 828400"/>
              <a:gd name="connsiteX12" fmla="*/ 267190 w 775271"/>
              <a:gd name="connsiteY12" fmla="*/ 45747 h 828400"/>
              <a:gd name="connsiteX13" fmla="*/ 313478 w 775271"/>
              <a:gd name="connsiteY13" fmla="*/ 36522 h 828400"/>
              <a:gd name="connsiteX14" fmla="*/ 375390 w 775271"/>
              <a:gd name="connsiteY14" fmla="*/ 24616 h 828400"/>
              <a:gd name="connsiteX15" fmla="*/ 423015 w 775271"/>
              <a:gd name="connsiteY15" fmla="*/ 7946 h 828400"/>
              <a:gd name="connsiteX16" fmla="*/ 377772 w 775271"/>
              <a:gd name="connsiteY16" fmla="*/ 153201 h 828400"/>
              <a:gd name="connsiteX17" fmla="*/ 356340 w 775271"/>
              <a:gd name="connsiteY17" fmla="*/ 248453 h 828400"/>
              <a:gd name="connsiteX18" fmla="*/ 408825 w 775271"/>
              <a:gd name="connsiteY18" fmla="*/ 433221 h 828400"/>
              <a:gd name="connsiteX19" fmla="*/ 763534 w 775271"/>
              <a:gd name="connsiteY19" fmla="*/ 636597 h 828400"/>
              <a:gd name="connsiteX20" fmla="*/ 682572 w 775271"/>
              <a:gd name="connsiteY20" fmla="*/ 779472 h 828400"/>
              <a:gd name="connsiteX21" fmla="*/ 568272 w 775271"/>
              <a:gd name="connsiteY21" fmla="*/ 827097 h 828400"/>
              <a:gd name="connsiteX22" fmla="*/ 456353 w 775271"/>
              <a:gd name="connsiteY22" fmla="*/ 727082 h 828400"/>
              <a:gd name="connsiteX23" fmla="*/ 401584 w 775271"/>
              <a:gd name="connsiteY23" fmla="*/ 686603 h 828400"/>
              <a:gd name="connsiteX24" fmla="*/ 310053 w 775271"/>
              <a:gd name="connsiteY24" fmla="*/ 699251 h 828400"/>
              <a:gd name="connsiteX25" fmla="*/ 272997 w 775271"/>
              <a:gd name="connsiteY25" fmla="*/ 734228 h 828400"/>
              <a:gd name="connsiteX26" fmla="*/ 208703 w 775271"/>
              <a:gd name="connsiteY26" fmla="*/ 777089 h 828400"/>
              <a:gd name="connsiteX27" fmla="*/ 172984 w 775271"/>
              <a:gd name="connsiteY27" fmla="*/ 760422 h 828400"/>
              <a:gd name="connsiteX28" fmla="*/ 149172 w 775271"/>
              <a:gd name="connsiteY28" fmla="*/ 755659 h 828400"/>
              <a:gd name="connsiteX29" fmla="*/ 103928 w 775271"/>
              <a:gd name="connsiteY29" fmla="*/ 772328 h 828400"/>
              <a:gd name="connsiteX30" fmla="*/ 80116 w 775271"/>
              <a:gd name="connsiteY30" fmla="*/ 765182 h 828400"/>
              <a:gd name="connsiteX31" fmla="*/ 56303 w 775271"/>
              <a:gd name="connsiteY31" fmla="*/ 767563 h 828400"/>
              <a:gd name="connsiteX32" fmla="*/ 51540 w 775271"/>
              <a:gd name="connsiteY32" fmla="*/ 750895 h 828400"/>
              <a:gd name="connsiteX33" fmla="*/ 53921 w 775271"/>
              <a:gd name="connsiteY33" fmla="*/ 717558 h 828400"/>
              <a:gd name="connsiteX34" fmla="*/ 1533 w 775271"/>
              <a:gd name="connsiteY34" fmla="*/ 660407 h 828400"/>
              <a:gd name="connsiteX35" fmla="*/ 25346 w 775271"/>
              <a:gd name="connsiteY35" fmla="*/ 622307 h 828400"/>
              <a:gd name="connsiteX36" fmla="*/ 25346 w 775271"/>
              <a:gd name="connsiteY36" fmla="*/ 565157 h 828400"/>
              <a:gd name="connsiteX37" fmla="*/ 68208 w 775271"/>
              <a:gd name="connsiteY37" fmla="*/ 534201 h 828400"/>
              <a:gd name="connsiteX38" fmla="*/ 82496 w 775271"/>
              <a:gd name="connsiteY38" fmla="*/ 474670 h 828400"/>
              <a:gd name="connsiteX39" fmla="*/ 34872 w 775271"/>
              <a:gd name="connsiteY39" fmla="*/ 419901 h 828400"/>
              <a:gd name="connsiteX40" fmla="*/ 23162 w 775271"/>
              <a:gd name="connsiteY40" fmla="*/ 378453 h 828400"/>
              <a:gd name="connsiteX0" fmla="*/ 23162 w 775271"/>
              <a:gd name="connsiteY0" fmla="*/ 378453 h 828400"/>
              <a:gd name="connsiteX1" fmla="*/ 32490 w 775271"/>
              <a:gd name="connsiteY1" fmla="*/ 322270 h 828400"/>
              <a:gd name="connsiteX2" fmla="*/ 53921 w 775271"/>
              <a:gd name="connsiteY2" fmla="*/ 279408 h 828400"/>
              <a:gd name="connsiteX3" fmla="*/ 30109 w 775271"/>
              <a:gd name="connsiteY3" fmla="*/ 222257 h 828400"/>
              <a:gd name="connsiteX4" fmla="*/ 39633 w 775271"/>
              <a:gd name="connsiteY4" fmla="*/ 196064 h 828400"/>
              <a:gd name="connsiteX5" fmla="*/ 80115 w 775271"/>
              <a:gd name="connsiteY5" fmla="*/ 191301 h 828400"/>
              <a:gd name="connsiteX6" fmla="*/ 103928 w 775271"/>
              <a:gd name="connsiteY6" fmla="*/ 157964 h 828400"/>
              <a:gd name="connsiteX7" fmla="*/ 130122 w 775271"/>
              <a:gd name="connsiteY7" fmla="*/ 146057 h 828400"/>
              <a:gd name="connsiteX8" fmla="*/ 108690 w 775271"/>
              <a:gd name="connsiteY8" fmla="*/ 72240 h 828400"/>
              <a:gd name="connsiteX9" fmla="*/ 120597 w 775271"/>
              <a:gd name="connsiteY9" fmla="*/ 29377 h 828400"/>
              <a:gd name="connsiteX10" fmla="*/ 161078 w 775271"/>
              <a:gd name="connsiteY10" fmla="*/ 77003 h 828400"/>
              <a:gd name="connsiteX11" fmla="*/ 222990 w 775271"/>
              <a:gd name="connsiteY11" fmla="*/ 60334 h 828400"/>
              <a:gd name="connsiteX12" fmla="*/ 267190 w 775271"/>
              <a:gd name="connsiteY12" fmla="*/ 45747 h 828400"/>
              <a:gd name="connsiteX13" fmla="*/ 313478 w 775271"/>
              <a:gd name="connsiteY13" fmla="*/ 36522 h 828400"/>
              <a:gd name="connsiteX14" fmla="*/ 375390 w 775271"/>
              <a:gd name="connsiteY14" fmla="*/ 24616 h 828400"/>
              <a:gd name="connsiteX15" fmla="*/ 423015 w 775271"/>
              <a:gd name="connsiteY15" fmla="*/ 7946 h 828400"/>
              <a:gd name="connsiteX16" fmla="*/ 377772 w 775271"/>
              <a:gd name="connsiteY16" fmla="*/ 153201 h 828400"/>
              <a:gd name="connsiteX17" fmla="*/ 356340 w 775271"/>
              <a:gd name="connsiteY17" fmla="*/ 248453 h 828400"/>
              <a:gd name="connsiteX18" fmla="*/ 408825 w 775271"/>
              <a:gd name="connsiteY18" fmla="*/ 433221 h 828400"/>
              <a:gd name="connsiteX19" fmla="*/ 763534 w 775271"/>
              <a:gd name="connsiteY19" fmla="*/ 636597 h 828400"/>
              <a:gd name="connsiteX20" fmla="*/ 682572 w 775271"/>
              <a:gd name="connsiteY20" fmla="*/ 779472 h 828400"/>
              <a:gd name="connsiteX21" fmla="*/ 568272 w 775271"/>
              <a:gd name="connsiteY21" fmla="*/ 827097 h 828400"/>
              <a:gd name="connsiteX22" fmla="*/ 456353 w 775271"/>
              <a:gd name="connsiteY22" fmla="*/ 727082 h 828400"/>
              <a:gd name="connsiteX23" fmla="*/ 401584 w 775271"/>
              <a:gd name="connsiteY23" fmla="*/ 686603 h 828400"/>
              <a:gd name="connsiteX24" fmla="*/ 310053 w 775271"/>
              <a:gd name="connsiteY24" fmla="*/ 699251 h 828400"/>
              <a:gd name="connsiteX25" fmla="*/ 272997 w 775271"/>
              <a:gd name="connsiteY25" fmla="*/ 734228 h 828400"/>
              <a:gd name="connsiteX26" fmla="*/ 203940 w 775271"/>
              <a:gd name="connsiteY26" fmla="*/ 781851 h 828400"/>
              <a:gd name="connsiteX27" fmla="*/ 172984 w 775271"/>
              <a:gd name="connsiteY27" fmla="*/ 760422 h 828400"/>
              <a:gd name="connsiteX28" fmla="*/ 149172 w 775271"/>
              <a:gd name="connsiteY28" fmla="*/ 755659 h 828400"/>
              <a:gd name="connsiteX29" fmla="*/ 103928 w 775271"/>
              <a:gd name="connsiteY29" fmla="*/ 772328 h 828400"/>
              <a:gd name="connsiteX30" fmla="*/ 80116 w 775271"/>
              <a:gd name="connsiteY30" fmla="*/ 765182 h 828400"/>
              <a:gd name="connsiteX31" fmla="*/ 56303 w 775271"/>
              <a:gd name="connsiteY31" fmla="*/ 767563 h 828400"/>
              <a:gd name="connsiteX32" fmla="*/ 51540 w 775271"/>
              <a:gd name="connsiteY32" fmla="*/ 750895 h 828400"/>
              <a:gd name="connsiteX33" fmla="*/ 53921 w 775271"/>
              <a:gd name="connsiteY33" fmla="*/ 717558 h 828400"/>
              <a:gd name="connsiteX34" fmla="*/ 1533 w 775271"/>
              <a:gd name="connsiteY34" fmla="*/ 660407 h 828400"/>
              <a:gd name="connsiteX35" fmla="*/ 25346 w 775271"/>
              <a:gd name="connsiteY35" fmla="*/ 622307 h 828400"/>
              <a:gd name="connsiteX36" fmla="*/ 25346 w 775271"/>
              <a:gd name="connsiteY36" fmla="*/ 565157 h 828400"/>
              <a:gd name="connsiteX37" fmla="*/ 68208 w 775271"/>
              <a:gd name="connsiteY37" fmla="*/ 534201 h 828400"/>
              <a:gd name="connsiteX38" fmla="*/ 82496 w 775271"/>
              <a:gd name="connsiteY38" fmla="*/ 474670 h 828400"/>
              <a:gd name="connsiteX39" fmla="*/ 34872 w 775271"/>
              <a:gd name="connsiteY39" fmla="*/ 419901 h 828400"/>
              <a:gd name="connsiteX40" fmla="*/ 23162 w 775271"/>
              <a:gd name="connsiteY40" fmla="*/ 378453 h 828400"/>
              <a:gd name="connsiteX0" fmla="*/ 23162 w 775271"/>
              <a:gd name="connsiteY0" fmla="*/ 378453 h 828400"/>
              <a:gd name="connsiteX1" fmla="*/ 32490 w 775271"/>
              <a:gd name="connsiteY1" fmla="*/ 322270 h 828400"/>
              <a:gd name="connsiteX2" fmla="*/ 53921 w 775271"/>
              <a:gd name="connsiteY2" fmla="*/ 279408 h 828400"/>
              <a:gd name="connsiteX3" fmla="*/ 30109 w 775271"/>
              <a:gd name="connsiteY3" fmla="*/ 222257 h 828400"/>
              <a:gd name="connsiteX4" fmla="*/ 39633 w 775271"/>
              <a:gd name="connsiteY4" fmla="*/ 196064 h 828400"/>
              <a:gd name="connsiteX5" fmla="*/ 80115 w 775271"/>
              <a:gd name="connsiteY5" fmla="*/ 191301 h 828400"/>
              <a:gd name="connsiteX6" fmla="*/ 103928 w 775271"/>
              <a:gd name="connsiteY6" fmla="*/ 157964 h 828400"/>
              <a:gd name="connsiteX7" fmla="*/ 130122 w 775271"/>
              <a:gd name="connsiteY7" fmla="*/ 146057 h 828400"/>
              <a:gd name="connsiteX8" fmla="*/ 108690 w 775271"/>
              <a:gd name="connsiteY8" fmla="*/ 72240 h 828400"/>
              <a:gd name="connsiteX9" fmla="*/ 120597 w 775271"/>
              <a:gd name="connsiteY9" fmla="*/ 29377 h 828400"/>
              <a:gd name="connsiteX10" fmla="*/ 161078 w 775271"/>
              <a:gd name="connsiteY10" fmla="*/ 77003 h 828400"/>
              <a:gd name="connsiteX11" fmla="*/ 222990 w 775271"/>
              <a:gd name="connsiteY11" fmla="*/ 60334 h 828400"/>
              <a:gd name="connsiteX12" fmla="*/ 267190 w 775271"/>
              <a:gd name="connsiteY12" fmla="*/ 45747 h 828400"/>
              <a:gd name="connsiteX13" fmla="*/ 313478 w 775271"/>
              <a:gd name="connsiteY13" fmla="*/ 36522 h 828400"/>
              <a:gd name="connsiteX14" fmla="*/ 375390 w 775271"/>
              <a:gd name="connsiteY14" fmla="*/ 24616 h 828400"/>
              <a:gd name="connsiteX15" fmla="*/ 423015 w 775271"/>
              <a:gd name="connsiteY15" fmla="*/ 7946 h 828400"/>
              <a:gd name="connsiteX16" fmla="*/ 377772 w 775271"/>
              <a:gd name="connsiteY16" fmla="*/ 153201 h 828400"/>
              <a:gd name="connsiteX17" fmla="*/ 356340 w 775271"/>
              <a:gd name="connsiteY17" fmla="*/ 248453 h 828400"/>
              <a:gd name="connsiteX18" fmla="*/ 408825 w 775271"/>
              <a:gd name="connsiteY18" fmla="*/ 433221 h 828400"/>
              <a:gd name="connsiteX19" fmla="*/ 763534 w 775271"/>
              <a:gd name="connsiteY19" fmla="*/ 636597 h 828400"/>
              <a:gd name="connsiteX20" fmla="*/ 682572 w 775271"/>
              <a:gd name="connsiteY20" fmla="*/ 779472 h 828400"/>
              <a:gd name="connsiteX21" fmla="*/ 568272 w 775271"/>
              <a:gd name="connsiteY21" fmla="*/ 827097 h 828400"/>
              <a:gd name="connsiteX22" fmla="*/ 456353 w 775271"/>
              <a:gd name="connsiteY22" fmla="*/ 727082 h 828400"/>
              <a:gd name="connsiteX23" fmla="*/ 401584 w 775271"/>
              <a:gd name="connsiteY23" fmla="*/ 686603 h 828400"/>
              <a:gd name="connsiteX24" fmla="*/ 361103 w 775271"/>
              <a:gd name="connsiteY24" fmla="*/ 679459 h 828400"/>
              <a:gd name="connsiteX25" fmla="*/ 310053 w 775271"/>
              <a:gd name="connsiteY25" fmla="*/ 699251 h 828400"/>
              <a:gd name="connsiteX26" fmla="*/ 272997 w 775271"/>
              <a:gd name="connsiteY26" fmla="*/ 734228 h 828400"/>
              <a:gd name="connsiteX27" fmla="*/ 203940 w 775271"/>
              <a:gd name="connsiteY27" fmla="*/ 781851 h 828400"/>
              <a:gd name="connsiteX28" fmla="*/ 172984 w 775271"/>
              <a:gd name="connsiteY28" fmla="*/ 760422 h 828400"/>
              <a:gd name="connsiteX29" fmla="*/ 149172 w 775271"/>
              <a:gd name="connsiteY29" fmla="*/ 755659 h 828400"/>
              <a:gd name="connsiteX30" fmla="*/ 103928 w 775271"/>
              <a:gd name="connsiteY30" fmla="*/ 772328 h 828400"/>
              <a:gd name="connsiteX31" fmla="*/ 80116 w 775271"/>
              <a:gd name="connsiteY31" fmla="*/ 765182 h 828400"/>
              <a:gd name="connsiteX32" fmla="*/ 56303 w 775271"/>
              <a:gd name="connsiteY32" fmla="*/ 767563 h 828400"/>
              <a:gd name="connsiteX33" fmla="*/ 51540 w 775271"/>
              <a:gd name="connsiteY33" fmla="*/ 750895 h 828400"/>
              <a:gd name="connsiteX34" fmla="*/ 53921 w 775271"/>
              <a:gd name="connsiteY34" fmla="*/ 717558 h 828400"/>
              <a:gd name="connsiteX35" fmla="*/ 1533 w 775271"/>
              <a:gd name="connsiteY35" fmla="*/ 660407 h 828400"/>
              <a:gd name="connsiteX36" fmla="*/ 25346 w 775271"/>
              <a:gd name="connsiteY36" fmla="*/ 622307 h 828400"/>
              <a:gd name="connsiteX37" fmla="*/ 25346 w 775271"/>
              <a:gd name="connsiteY37" fmla="*/ 565157 h 828400"/>
              <a:gd name="connsiteX38" fmla="*/ 68208 w 775271"/>
              <a:gd name="connsiteY38" fmla="*/ 534201 h 828400"/>
              <a:gd name="connsiteX39" fmla="*/ 82496 w 775271"/>
              <a:gd name="connsiteY39" fmla="*/ 474670 h 828400"/>
              <a:gd name="connsiteX40" fmla="*/ 34872 w 775271"/>
              <a:gd name="connsiteY40" fmla="*/ 419901 h 828400"/>
              <a:gd name="connsiteX41" fmla="*/ 23162 w 775271"/>
              <a:gd name="connsiteY41" fmla="*/ 378453 h 828400"/>
              <a:gd name="connsiteX0" fmla="*/ 23162 w 775271"/>
              <a:gd name="connsiteY0" fmla="*/ 378453 h 827101"/>
              <a:gd name="connsiteX1" fmla="*/ 32490 w 775271"/>
              <a:gd name="connsiteY1" fmla="*/ 322270 h 827101"/>
              <a:gd name="connsiteX2" fmla="*/ 53921 w 775271"/>
              <a:gd name="connsiteY2" fmla="*/ 279408 h 827101"/>
              <a:gd name="connsiteX3" fmla="*/ 30109 w 775271"/>
              <a:gd name="connsiteY3" fmla="*/ 222257 h 827101"/>
              <a:gd name="connsiteX4" fmla="*/ 39633 w 775271"/>
              <a:gd name="connsiteY4" fmla="*/ 196064 h 827101"/>
              <a:gd name="connsiteX5" fmla="*/ 80115 w 775271"/>
              <a:gd name="connsiteY5" fmla="*/ 191301 h 827101"/>
              <a:gd name="connsiteX6" fmla="*/ 103928 w 775271"/>
              <a:gd name="connsiteY6" fmla="*/ 157964 h 827101"/>
              <a:gd name="connsiteX7" fmla="*/ 130122 w 775271"/>
              <a:gd name="connsiteY7" fmla="*/ 146057 h 827101"/>
              <a:gd name="connsiteX8" fmla="*/ 108690 w 775271"/>
              <a:gd name="connsiteY8" fmla="*/ 72240 h 827101"/>
              <a:gd name="connsiteX9" fmla="*/ 120597 w 775271"/>
              <a:gd name="connsiteY9" fmla="*/ 29377 h 827101"/>
              <a:gd name="connsiteX10" fmla="*/ 161078 w 775271"/>
              <a:gd name="connsiteY10" fmla="*/ 77003 h 827101"/>
              <a:gd name="connsiteX11" fmla="*/ 222990 w 775271"/>
              <a:gd name="connsiteY11" fmla="*/ 60334 h 827101"/>
              <a:gd name="connsiteX12" fmla="*/ 267190 w 775271"/>
              <a:gd name="connsiteY12" fmla="*/ 45747 h 827101"/>
              <a:gd name="connsiteX13" fmla="*/ 313478 w 775271"/>
              <a:gd name="connsiteY13" fmla="*/ 36522 h 827101"/>
              <a:gd name="connsiteX14" fmla="*/ 375390 w 775271"/>
              <a:gd name="connsiteY14" fmla="*/ 24616 h 827101"/>
              <a:gd name="connsiteX15" fmla="*/ 423015 w 775271"/>
              <a:gd name="connsiteY15" fmla="*/ 7946 h 827101"/>
              <a:gd name="connsiteX16" fmla="*/ 377772 w 775271"/>
              <a:gd name="connsiteY16" fmla="*/ 153201 h 827101"/>
              <a:gd name="connsiteX17" fmla="*/ 356340 w 775271"/>
              <a:gd name="connsiteY17" fmla="*/ 248453 h 827101"/>
              <a:gd name="connsiteX18" fmla="*/ 408825 w 775271"/>
              <a:gd name="connsiteY18" fmla="*/ 433221 h 827101"/>
              <a:gd name="connsiteX19" fmla="*/ 763534 w 775271"/>
              <a:gd name="connsiteY19" fmla="*/ 636597 h 827101"/>
              <a:gd name="connsiteX20" fmla="*/ 682572 w 775271"/>
              <a:gd name="connsiteY20" fmla="*/ 779472 h 827101"/>
              <a:gd name="connsiteX21" fmla="*/ 568272 w 775271"/>
              <a:gd name="connsiteY21" fmla="*/ 827097 h 827101"/>
              <a:gd name="connsiteX22" fmla="*/ 499215 w 775271"/>
              <a:gd name="connsiteY22" fmla="*/ 755659 h 827101"/>
              <a:gd name="connsiteX23" fmla="*/ 456353 w 775271"/>
              <a:gd name="connsiteY23" fmla="*/ 727082 h 827101"/>
              <a:gd name="connsiteX24" fmla="*/ 401584 w 775271"/>
              <a:gd name="connsiteY24" fmla="*/ 686603 h 827101"/>
              <a:gd name="connsiteX25" fmla="*/ 361103 w 775271"/>
              <a:gd name="connsiteY25" fmla="*/ 679459 h 827101"/>
              <a:gd name="connsiteX26" fmla="*/ 310053 w 775271"/>
              <a:gd name="connsiteY26" fmla="*/ 699251 h 827101"/>
              <a:gd name="connsiteX27" fmla="*/ 272997 w 775271"/>
              <a:gd name="connsiteY27" fmla="*/ 734228 h 827101"/>
              <a:gd name="connsiteX28" fmla="*/ 203940 w 775271"/>
              <a:gd name="connsiteY28" fmla="*/ 781851 h 827101"/>
              <a:gd name="connsiteX29" fmla="*/ 172984 w 775271"/>
              <a:gd name="connsiteY29" fmla="*/ 760422 h 827101"/>
              <a:gd name="connsiteX30" fmla="*/ 149172 w 775271"/>
              <a:gd name="connsiteY30" fmla="*/ 755659 h 827101"/>
              <a:gd name="connsiteX31" fmla="*/ 103928 w 775271"/>
              <a:gd name="connsiteY31" fmla="*/ 772328 h 827101"/>
              <a:gd name="connsiteX32" fmla="*/ 80116 w 775271"/>
              <a:gd name="connsiteY32" fmla="*/ 765182 h 827101"/>
              <a:gd name="connsiteX33" fmla="*/ 56303 w 775271"/>
              <a:gd name="connsiteY33" fmla="*/ 767563 h 827101"/>
              <a:gd name="connsiteX34" fmla="*/ 51540 w 775271"/>
              <a:gd name="connsiteY34" fmla="*/ 750895 h 827101"/>
              <a:gd name="connsiteX35" fmla="*/ 53921 w 775271"/>
              <a:gd name="connsiteY35" fmla="*/ 717558 h 827101"/>
              <a:gd name="connsiteX36" fmla="*/ 1533 w 775271"/>
              <a:gd name="connsiteY36" fmla="*/ 660407 h 827101"/>
              <a:gd name="connsiteX37" fmla="*/ 25346 w 775271"/>
              <a:gd name="connsiteY37" fmla="*/ 622307 h 827101"/>
              <a:gd name="connsiteX38" fmla="*/ 25346 w 775271"/>
              <a:gd name="connsiteY38" fmla="*/ 565157 h 827101"/>
              <a:gd name="connsiteX39" fmla="*/ 68208 w 775271"/>
              <a:gd name="connsiteY39" fmla="*/ 534201 h 827101"/>
              <a:gd name="connsiteX40" fmla="*/ 82496 w 775271"/>
              <a:gd name="connsiteY40" fmla="*/ 474670 h 827101"/>
              <a:gd name="connsiteX41" fmla="*/ 34872 w 775271"/>
              <a:gd name="connsiteY41" fmla="*/ 419901 h 827101"/>
              <a:gd name="connsiteX42" fmla="*/ 23162 w 775271"/>
              <a:gd name="connsiteY42" fmla="*/ 378453 h 827101"/>
              <a:gd name="connsiteX0" fmla="*/ 23162 w 775271"/>
              <a:gd name="connsiteY0" fmla="*/ 378453 h 829098"/>
              <a:gd name="connsiteX1" fmla="*/ 32490 w 775271"/>
              <a:gd name="connsiteY1" fmla="*/ 322270 h 829098"/>
              <a:gd name="connsiteX2" fmla="*/ 53921 w 775271"/>
              <a:gd name="connsiteY2" fmla="*/ 279408 h 829098"/>
              <a:gd name="connsiteX3" fmla="*/ 30109 w 775271"/>
              <a:gd name="connsiteY3" fmla="*/ 222257 h 829098"/>
              <a:gd name="connsiteX4" fmla="*/ 39633 w 775271"/>
              <a:gd name="connsiteY4" fmla="*/ 196064 h 829098"/>
              <a:gd name="connsiteX5" fmla="*/ 80115 w 775271"/>
              <a:gd name="connsiteY5" fmla="*/ 191301 h 829098"/>
              <a:gd name="connsiteX6" fmla="*/ 103928 w 775271"/>
              <a:gd name="connsiteY6" fmla="*/ 157964 h 829098"/>
              <a:gd name="connsiteX7" fmla="*/ 130122 w 775271"/>
              <a:gd name="connsiteY7" fmla="*/ 146057 h 829098"/>
              <a:gd name="connsiteX8" fmla="*/ 108690 w 775271"/>
              <a:gd name="connsiteY8" fmla="*/ 72240 h 829098"/>
              <a:gd name="connsiteX9" fmla="*/ 120597 w 775271"/>
              <a:gd name="connsiteY9" fmla="*/ 29377 h 829098"/>
              <a:gd name="connsiteX10" fmla="*/ 161078 w 775271"/>
              <a:gd name="connsiteY10" fmla="*/ 77003 h 829098"/>
              <a:gd name="connsiteX11" fmla="*/ 222990 w 775271"/>
              <a:gd name="connsiteY11" fmla="*/ 60334 h 829098"/>
              <a:gd name="connsiteX12" fmla="*/ 267190 w 775271"/>
              <a:gd name="connsiteY12" fmla="*/ 45747 h 829098"/>
              <a:gd name="connsiteX13" fmla="*/ 313478 w 775271"/>
              <a:gd name="connsiteY13" fmla="*/ 36522 h 829098"/>
              <a:gd name="connsiteX14" fmla="*/ 375390 w 775271"/>
              <a:gd name="connsiteY14" fmla="*/ 24616 h 829098"/>
              <a:gd name="connsiteX15" fmla="*/ 423015 w 775271"/>
              <a:gd name="connsiteY15" fmla="*/ 7946 h 829098"/>
              <a:gd name="connsiteX16" fmla="*/ 377772 w 775271"/>
              <a:gd name="connsiteY16" fmla="*/ 153201 h 829098"/>
              <a:gd name="connsiteX17" fmla="*/ 356340 w 775271"/>
              <a:gd name="connsiteY17" fmla="*/ 248453 h 829098"/>
              <a:gd name="connsiteX18" fmla="*/ 408825 w 775271"/>
              <a:gd name="connsiteY18" fmla="*/ 433221 h 829098"/>
              <a:gd name="connsiteX19" fmla="*/ 763534 w 775271"/>
              <a:gd name="connsiteY19" fmla="*/ 636597 h 829098"/>
              <a:gd name="connsiteX20" fmla="*/ 682572 w 775271"/>
              <a:gd name="connsiteY20" fmla="*/ 779472 h 829098"/>
              <a:gd name="connsiteX21" fmla="*/ 568272 w 775271"/>
              <a:gd name="connsiteY21" fmla="*/ 827097 h 829098"/>
              <a:gd name="connsiteX22" fmla="*/ 553984 w 775271"/>
              <a:gd name="connsiteY22" fmla="*/ 810429 h 829098"/>
              <a:gd name="connsiteX23" fmla="*/ 499215 w 775271"/>
              <a:gd name="connsiteY23" fmla="*/ 755659 h 829098"/>
              <a:gd name="connsiteX24" fmla="*/ 456353 w 775271"/>
              <a:gd name="connsiteY24" fmla="*/ 727082 h 829098"/>
              <a:gd name="connsiteX25" fmla="*/ 401584 w 775271"/>
              <a:gd name="connsiteY25" fmla="*/ 686603 h 829098"/>
              <a:gd name="connsiteX26" fmla="*/ 361103 w 775271"/>
              <a:gd name="connsiteY26" fmla="*/ 679459 h 829098"/>
              <a:gd name="connsiteX27" fmla="*/ 310053 w 775271"/>
              <a:gd name="connsiteY27" fmla="*/ 699251 h 829098"/>
              <a:gd name="connsiteX28" fmla="*/ 272997 w 775271"/>
              <a:gd name="connsiteY28" fmla="*/ 734228 h 829098"/>
              <a:gd name="connsiteX29" fmla="*/ 203940 w 775271"/>
              <a:gd name="connsiteY29" fmla="*/ 781851 h 829098"/>
              <a:gd name="connsiteX30" fmla="*/ 172984 w 775271"/>
              <a:gd name="connsiteY30" fmla="*/ 760422 h 829098"/>
              <a:gd name="connsiteX31" fmla="*/ 149172 w 775271"/>
              <a:gd name="connsiteY31" fmla="*/ 755659 h 829098"/>
              <a:gd name="connsiteX32" fmla="*/ 103928 w 775271"/>
              <a:gd name="connsiteY32" fmla="*/ 772328 h 829098"/>
              <a:gd name="connsiteX33" fmla="*/ 80116 w 775271"/>
              <a:gd name="connsiteY33" fmla="*/ 765182 h 829098"/>
              <a:gd name="connsiteX34" fmla="*/ 56303 w 775271"/>
              <a:gd name="connsiteY34" fmla="*/ 767563 h 829098"/>
              <a:gd name="connsiteX35" fmla="*/ 51540 w 775271"/>
              <a:gd name="connsiteY35" fmla="*/ 750895 h 829098"/>
              <a:gd name="connsiteX36" fmla="*/ 53921 w 775271"/>
              <a:gd name="connsiteY36" fmla="*/ 717558 h 829098"/>
              <a:gd name="connsiteX37" fmla="*/ 1533 w 775271"/>
              <a:gd name="connsiteY37" fmla="*/ 660407 h 829098"/>
              <a:gd name="connsiteX38" fmla="*/ 25346 w 775271"/>
              <a:gd name="connsiteY38" fmla="*/ 622307 h 829098"/>
              <a:gd name="connsiteX39" fmla="*/ 25346 w 775271"/>
              <a:gd name="connsiteY39" fmla="*/ 565157 h 829098"/>
              <a:gd name="connsiteX40" fmla="*/ 68208 w 775271"/>
              <a:gd name="connsiteY40" fmla="*/ 534201 h 829098"/>
              <a:gd name="connsiteX41" fmla="*/ 82496 w 775271"/>
              <a:gd name="connsiteY41" fmla="*/ 474670 h 829098"/>
              <a:gd name="connsiteX42" fmla="*/ 34872 w 775271"/>
              <a:gd name="connsiteY42" fmla="*/ 419901 h 829098"/>
              <a:gd name="connsiteX43" fmla="*/ 23162 w 775271"/>
              <a:gd name="connsiteY43" fmla="*/ 378453 h 829098"/>
              <a:gd name="connsiteX0" fmla="*/ 23162 w 774210"/>
              <a:gd name="connsiteY0" fmla="*/ 378453 h 827440"/>
              <a:gd name="connsiteX1" fmla="*/ 32490 w 774210"/>
              <a:gd name="connsiteY1" fmla="*/ 322270 h 827440"/>
              <a:gd name="connsiteX2" fmla="*/ 53921 w 774210"/>
              <a:gd name="connsiteY2" fmla="*/ 279408 h 827440"/>
              <a:gd name="connsiteX3" fmla="*/ 30109 w 774210"/>
              <a:gd name="connsiteY3" fmla="*/ 222257 h 827440"/>
              <a:gd name="connsiteX4" fmla="*/ 39633 w 774210"/>
              <a:gd name="connsiteY4" fmla="*/ 196064 h 827440"/>
              <a:gd name="connsiteX5" fmla="*/ 80115 w 774210"/>
              <a:gd name="connsiteY5" fmla="*/ 191301 h 827440"/>
              <a:gd name="connsiteX6" fmla="*/ 103928 w 774210"/>
              <a:gd name="connsiteY6" fmla="*/ 157964 h 827440"/>
              <a:gd name="connsiteX7" fmla="*/ 130122 w 774210"/>
              <a:gd name="connsiteY7" fmla="*/ 146057 h 827440"/>
              <a:gd name="connsiteX8" fmla="*/ 108690 w 774210"/>
              <a:gd name="connsiteY8" fmla="*/ 72240 h 827440"/>
              <a:gd name="connsiteX9" fmla="*/ 120597 w 774210"/>
              <a:gd name="connsiteY9" fmla="*/ 29377 h 827440"/>
              <a:gd name="connsiteX10" fmla="*/ 161078 w 774210"/>
              <a:gd name="connsiteY10" fmla="*/ 77003 h 827440"/>
              <a:gd name="connsiteX11" fmla="*/ 222990 w 774210"/>
              <a:gd name="connsiteY11" fmla="*/ 60334 h 827440"/>
              <a:gd name="connsiteX12" fmla="*/ 267190 w 774210"/>
              <a:gd name="connsiteY12" fmla="*/ 45747 h 827440"/>
              <a:gd name="connsiteX13" fmla="*/ 313478 w 774210"/>
              <a:gd name="connsiteY13" fmla="*/ 36522 h 827440"/>
              <a:gd name="connsiteX14" fmla="*/ 375390 w 774210"/>
              <a:gd name="connsiteY14" fmla="*/ 24616 h 827440"/>
              <a:gd name="connsiteX15" fmla="*/ 423015 w 774210"/>
              <a:gd name="connsiteY15" fmla="*/ 7946 h 827440"/>
              <a:gd name="connsiteX16" fmla="*/ 377772 w 774210"/>
              <a:gd name="connsiteY16" fmla="*/ 153201 h 827440"/>
              <a:gd name="connsiteX17" fmla="*/ 356340 w 774210"/>
              <a:gd name="connsiteY17" fmla="*/ 248453 h 827440"/>
              <a:gd name="connsiteX18" fmla="*/ 408825 w 774210"/>
              <a:gd name="connsiteY18" fmla="*/ 433221 h 827440"/>
              <a:gd name="connsiteX19" fmla="*/ 763534 w 774210"/>
              <a:gd name="connsiteY19" fmla="*/ 636597 h 827440"/>
              <a:gd name="connsiteX20" fmla="*/ 682572 w 774210"/>
              <a:gd name="connsiteY20" fmla="*/ 779472 h 827440"/>
              <a:gd name="connsiteX21" fmla="*/ 558747 w 774210"/>
              <a:gd name="connsiteY21" fmla="*/ 736609 h 827440"/>
              <a:gd name="connsiteX22" fmla="*/ 568272 w 774210"/>
              <a:gd name="connsiteY22" fmla="*/ 827097 h 827440"/>
              <a:gd name="connsiteX23" fmla="*/ 553984 w 774210"/>
              <a:gd name="connsiteY23" fmla="*/ 810429 h 827440"/>
              <a:gd name="connsiteX24" fmla="*/ 499215 w 774210"/>
              <a:gd name="connsiteY24" fmla="*/ 755659 h 827440"/>
              <a:gd name="connsiteX25" fmla="*/ 456353 w 774210"/>
              <a:gd name="connsiteY25" fmla="*/ 727082 h 827440"/>
              <a:gd name="connsiteX26" fmla="*/ 401584 w 774210"/>
              <a:gd name="connsiteY26" fmla="*/ 686603 h 827440"/>
              <a:gd name="connsiteX27" fmla="*/ 361103 w 774210"/>
              <a:gd name="connsiteY27" fmla="*/ 679459 h 827440"/>
              <a:gd name="connsiteX28" fmla="*/ 310053 w 774210"/>
              <a:gd name="connsiteY28" fmla="*/ 699251 h 827440"/>
              <a:gd name="connsiteX29" fmla="*/ 272997 w 774210"/>
              <a:gd name="connsiteY29" fmla="*/ 734228 h 827440"/>
              <a:gd name="connsiteX30" fmla="*/ 203940 w 774210"/>
              <a:gd name="connsiteY30" fmla="*/ 781851 h 827440"/>
              <a:gd name="connsiteX31" fmla="*/ 172984 w 774210"/>
              <a:gd name="connsiteY31" fmla="*/ 760422 h 827440"/>
              <a:gd name="connsiteX32" fmla="*/ 149172 w 774210"/>
              <a:gd name="connsiteY32" fmla="*/ 755659 h 827440"/>
              <a:gd name="connsiteX33" fmla="*/ 103928 w 774210"/>
              <a:gd name="connsiteY33" fmla="*/ 772328 h 827440"/>
              <a:gd name="connsiteX34" fmla="*/ 80116 w 774210"/>
              <a:gd name="connsiteY34" fmla="*/ 765182 h 827440"/>
              <a:gd name="connsiteX35" fmla="*/ 56303 w 774210"/>
              <a:gd name="connsiteY35" fmla="*/ 767563 h 827440"/>
              <a:gd name="connsiteX36" fmla="*/ 51540 w 774210"/>
              <a:gd name="connsiteY36" fmla="*/ 750895 h 827440"/>
              <a:gd name="connsiteX37" fmla="*/ 53921 w 774210"/>
              <a:gd name="connsiteY37" fmla="*/ 717558 h 827440"/>
              <a:gd name="connsiteX38" fmla="*/ 1533 w 774210"/>
              <a:gd name="connsiteY38" fmla="*/ 660407 h 827440"/>
              <a:gd name="connsiteX39" fmla="*/ 25346 w 774210"/>
              <a:gd name="connsiteY39" fmla="*/ 622307 h 827440"/>
              <a:gd name="connsiteX40" fmla="*/ 25346 w 774210"/>
              <a:gd name="connsiteY40" fmla="*/ 565157 h 827440"/>
              <a:gd name="connsiteX41" fmla="*/ 68208 w 774210"/>
              <a:gd name="connsiteY41" fmla="*/ 534201 h 827440"/>
              <a:gd name="connsiteX42" fmla="*/ 82496 w 774210"/>
              <a:gd name="connsiteY42" fmla="*/ 474670 h 827440"/>
              <a:gd name="connsiteX43" fmla="*/ 34872 w 774210"/>
              <a:gd name="connsiteY43" fmla="*/ 419901 h 827440"/>
              <a:gd name="connsiteX44" fmla="*/ 23162 w 774210"/>
              <a:gd name="connsiteY44" fmla="*/ 378453 h 827440"/>
              <a:gd name="connsiteX0" fmla="*/ 23162 w 774210"/>
              <a:gd name="connsiteY0" fmla="*/ 378453 h 829425"/>
              <a:gd name="connsiteX1" fmla="*/ 32490 w 774210"/>
              <a:gd name="connsiteY1" fmla="*/ 322270 h 829425"/>
              <a:gd name="connsiteX2" fmla="*/ 53921 w 774210"/>
              <a:gd name="connsiteY2" fmla="*/ 279408 h 829425"/>
              <a:gd name="connsiteX3" fmla="*/ 30109 w 774210"/>
              <a:gd name="connsiteY3" fmla="*/ 222257 h 829425"/>
              <a:gd name="connsiteX4" fmla="*/ 39633 w 774210"/>
              <a:gd name="connsiteY4" fmla="*/ 196064 h 829425"/>
              <a:gd name="connsiteX5" fmla="*/ 80115 w 774210"/>
              <a:gd name="connsiteY5" fmla="*/ 191301 h 829425"/>
              <a:gd name="connsiteX6" fmla="*/ 103928 w 774210"/>
              <a:gd name="connsiteY6" fmla="*/ 157964 h 829425"/>
              <a:gd name="connsiteX7" fmla="*/ 130122 w 774210"/>
              <a:gd name="connsiteY7" fmla="*/ 146057 h 829425"/>
              <a:gd name="connsiteX8" fmla="*/ 108690 w 774210"/>
              <a:gd name="connsiteY8" fmla="*/ 72240 h 829425"/>
              <a:gd name="connsiteX9" fmla="*/ 120597 w 774210"/>
              <a:gd name="connsiteY9" fmla="*/ 29377 h 829425"/>
              <a:gd name="connsiteX10" fmla="*/ 161078 w 774210"/>
              <a:gd name="connsiteY10" fmla="*/ 77003 h 829425"/>
              <a:gd name="connsiteX11" fmla="*/ 222990 w 774210"/>
              <a:gd name="connsiteY11" fmla="*/ 60334 h 829425"/>
              <a:gd name="connsiteX12" fmla="*/ 267190 w 774210"/>
              <a:gd name="connsiteY12" fmla="*/ 45747 h 829425"/>
              <a:gd name="connsiteX13" fmla="*/ 313478 w 774210"/>
              <a:gd name="connsiteY13" fmla="*/ 36522 h 829425"/>
              <a:gd name="connsiteX14" fmla="*/ 375390 w 774210"/>
              <a:gd name="connsiteY14" fmla="*/ 24616 h 829425"/>
              <a:gd name="connsiteX15" fmla="*/ 423015 w 774210"/>
              <a:gd name="connsiteY15" fmla="*/ 7946 h 829425"/>
              <a:gd name="connsiteX16" fmla="*/ 377772 w 774210"/>
              <a:gd name="connsiteY16" fmla="*/ 153201 h 829425"/>
              <a:gd name="connsiteX17" fmla="*/ 356340 w 774210"/>
              <a:gd name="connsiteY17" fmla="*/ 248453 h 829425"/>
              <a:gd name="connsiteX18" fmla="*/ 408825 w 774210"/>
              <a:gd name="connsiteY18" fmla="*/ 433221 h 829425"/>
              <a:gd name="connsiteX19" fmla="*/ 763534 w 774210"/>
              <a:gd name="connsiteY19" fmla="*/ 636597 h 829425"/>
              <a:gd name="connsiteX20" fmla="*/ 682572 w 774210"/>
              <a:gd name="connsiteY20" fmla="*/ 779472 h 829425"/>
              <a:gd name="connsiteX21" fmla="*/ 558747 w 774210"/>
              <a:gd name="connsiteY21" fmla="*/ 736609 h 829425"/>
              <a:gd name="connsiteX22" fmla="*/ 596847 w 774210"/>
              <a:gd name="connsiteY22" fmla="*/ 822334 h 829425"/>
              <a:gd name="connsiteX23" fmla="*/ 568272 w 774210"/>
              <a:gd name="connsiteY23" fmla="*/ 827097 h 829425"/>
              <a:gd name="connsiteX24" fmla="*/ 553984 w 774210"/>
              <a:gd name="connsiteY24" fmla="*/ 810429 h 829425"/>
              <a:gd name="connsiteX25" fmla="*/ 499215 w 774210"/>
              <a:gd name="connsiteY25" fmla="*/ 755659 h 829425"/>
              <a:gd name="connsiteX26" fmla="*/ 456353 w 774210"/>
              <a:gd name="connsiteY26" fmla="*/ 727082 h 829425"/>
              <a:gd name="connsiteX27" fmla="*/ 401584 w 774210"/>
              <a:gd name="connsiteY27" fmla="*/ 686603 h 829425"/>
              <a:gd name="connsiteX28" fmla="*/ 361103 w 774210"/>
              <a:gd name="connsiteY28" fmla="*/ 679459 h 829425"/>
              <a:gd name="connsiteX29" fmla="*/ 310053 w 774210"/>
              <a:gd name="connsiteY29" fmla="*/ 699251 h 829425"/>
              <a:gd name="connsiteX30" fmla="*/ 272997 w 774210"/>
              <a:gd name="connsiteY30" fmla="*/ 734228 h 829425"/>
              <a:gd name="connsiteX31" fmla="*/ 203940 w 774210"/>
              <a:gd name="connsiteY31" fmla="*/ 781851 h 829425"/>
              <a:gd name="connsiteX32" fmla="*/ 172984 w 774210"/>
              <a:gd name="connsiteY32" fmla="*/ 760422 h 829425"/>
              <a:gd name="connsiteX33" fmla="*/ 149172 w 774210"/>
              <a:gd name="connsiteY33" fmla="*/ 755659 h 829425"/>
              <a:gd name="connsiteX34" fmla="*/ 103928 w 774210"/>
              <a:gd name="connsiteY34" fmla="*/ 772328 h 829425"/>
              <a:gd name="connsiteX35" fmla="*/ 80116 w 774210"/>
              <a:gd name="connsiteY35" fmla="*/ 765182 h 829425"/>
              <a:gd name="connsiteX36" fmla="*/ 56303 w 774210"/>
              <a:gd name="connsiteY36" fmla="*/ 767563 h 829425"/>
              <a:gd name="connsiteX37" fmla="*/ 51540 w 774210"/>
              <a:gd name="connsiteY37" fmla="*/ 750895 h 829425"/>
              <a:gd name="connsiteX38" fmla="*/ 53921 w 774210"/>
              <a:gd name="connsiteY38" fmla="*/ 717558 h 829425"/>
              <a:gd name="connsiteX39" fmla="*/ 1533 w 774210"/>
              <a:gd name="connsiteY39" fmla="*/ 660407 h 829425"/>
              <a:gd name="connsiteX40" fmla="*/ 25346 w 774210"/>
              <a:gd name="connsiteY40" fmla="*/ 622307 h 829425"/>
              <a:gd name="connsiteX41" fmla="*/ 25346 w 774210"/>
              <a:gd name="connsiteY41" fmla="*/ 565157 h 829425"/>
              <a:gd name="connsiteX42" fmla="*/ 68208 w 774210"/>
              <a:gd name="connsiteY42" fmla="*/ 534201 h 829425"/>
              <a:gd name="connsiteX43" fmla="*/ 82496 w 774210"/>
              <a:gd name="connsiteY43" fmla="*/ 474670 h 829425"/>
              <a:gd name="connsiteX44" fmla="*/ 34872 w 774210"/>
              <a:gd name="connsiteY44" fmla="*/ 419901 h 829425"/>
              <a:gd name="connsiteX45" fmla="*/ 23162 w 774210"/>
              <a:gd name="connsiteY45" fmla="*/ 378453 h 829425"/>
              <a:gd name="connsiteX0" fmla="*/ 23162 w 774812"/>
              <a:gd name="connsiteY0" fmla="*/ 378453 h 829425"/>
              <a:gd name="connsiteX1" fmla="*/ 32490 w 774812"/>
              <a:gd name="connsiteY1" fmla="*/ 322270 h 829425"/>
              <a:gd name="connsiteX2" fmla="*/ 53921 w 774812"/>
              <a:gd name="connsiteY2" fmla="*/ 279408 h 829425"/>
              <a:gd name="connsiteX3" fmla="*/ 30109 w 774812"/>
              <a:gd name="connsiteY3" fmla="*/ 222257 h 829425"/>
              <a:gd name="connsiteX4" fmla="*/ 39633 w 774812"/>
              <a:gd name="connsiteY4" fmla="*/ 196064 h 829425"/>
              <a:gd name="connsiteX5" fmla="*/ 80115 w 774812"/>
              <a:gd name="connsiteY5" fmla="*/ 191301 h 829425"/>
              <a:gd name="connsiteX6" fmla="*/ 103928 w 774812"/>
              <a:gd name="connsiteY6" fmla="*/ 157964 h 829425"/>
              <a:gd name="connsiteX7" fmla="*/ 130122 w 774812"/>
              <a:gd name="connsiteY7" fmla="*/ 146057 h 829425"/>
              <a:gd name="connsiteX8" fmla="*/ 108690 w 774812"/>
              <a:gd name="connsiteY8" fmla="*/ 72240 h 829425"/>
              <a:gd name="connsiteX9" fmla="*/ 120597 w 774812"/>
              <a:gd name="connsiteY9" fmla="*/ 29377 h 829425"/>
              <a:gd name="connsiteX10" fmla="*/ 161078 w 774812"/>
              <a:gd name="connsiteY10" fmla="*/ 77003 h 829425"/>
              <a:gd name="connsiteX11" fmla="*/ 222990 w 774812"/>
              <a:gd name="connsiteY11" fmla="*/ 60334 h 829425"/>
              <a:gd name="connsiteX12" fmla="*/ 267190 w 774812"/>
              <a:gd name="connsiteY12" fmla="*/ 45747 h 829425"/>
              <a:gd name="connsiteX13" fmla="*/ 313478 w 774812"/>
              <a:gd name="connsiteY13" fmla="*/ 36522 h 829425"/>
              <a:gd name="connsiteX14" fmla="*/ 375390 w 774812"/>
              <a:gd name="connsiteY14" fmla="*/ 24616 h 829425"/>
              <a:gd name="connsiteX15" fmla="*/ 423015 w 774812"/>
              <a:gd name="connsiteY15" fmla="*/ 7946 h 829425"/>
              <a:gd name="connsiteX16" fmla="*/ 377772 w 774812"/>
              <a:gd name="connsiteY16" fmla="*/ 153201 h 829425"/>
              <a:gd name="connsiteX17" fmla="*/ 356340 w 774812"/>
              <a:gd name="connsiteY17" fmla="*/ 248453 h 829425"/>
              <a:gd name="connsiteX18" fmla="*/ 408825 w 774812"/>
              <a:gd name="connsiteY18" fmla="*/ 433221 h 829425"/>
              <a:gd name="connsiteX19" fmla="*/ 763534 w 774812"/>
              <a:gd name="connsiteY19" fmla="*/ 636597 h 829425"/>
              <a:gd name="connsiteX20" fmla="*/ 682572 w 774812"/>
              <a:gd name="connsiteY20" fmla="*/ 779472 h 829425"/>
              <a:gd name="connsiteX21" fmla="*/ 596847 w 774812"/>
              <a:gd name="connsiteY21" fmla="*/ 748516 h 829425"/>
              <a:gd name="connsiteX22" fmla="*/ 558747 w 774812"/>
              <a:gd name="connsiteY22" fmla="*/ 736609 h 829425"/>
              <a:gd name="connsiteX23" fmla="*/ 596847 w 774812"/>
              <a:gd name="connsiteY23" fmla="*/ 822334 h 829425"/>
              <a:gd name="connsiteX24" fmla="*/ 568272 w 774812"/>
              <a:gd name="connsiteY24" fmla="*/ 827097 h 829425"/>
              <a:gd name="connsiteX25" fmla="*/ 553984 w 774812"/>
              <a:gd name="connsiteY25" fmla="*/ 810429 h 829425"/>
              <a:gd name="connsiteX26" fmla="*/ 499215 w 774812"/>
              <a:gd name="connsiteY26" fmla="*/ 755659 h 829425"/>
              <a:gd name="connsiteX27" fmla="*/ 456353 w 774812"/>
              <a:gd name="connsiteY27" fmla="*/ 727082 h 829425"/>
              <a:gd name="connsiteX28" fmla="*/ 401584 w 774812"/>
              <a:gd name="connsiteY28" fmla="*/ 686603 h 829425"/>
              <a:gd name="connsiteX29" fmla="*/ 361103 w 774812"/>
              <a:gd name="connsiteY29" fmla="*/ 679459 h 829425"/>
              <a:gd name="connsiteX30" fmla="*/ 310053 w 774812"/>
              <a:gd name="connsiteY30" fmla="*/ 699251 h 829425"/>
              <a:gd name="connsiteX31" fmla="*/ 272997 w 774812"/>
              <a:gd name="connsiteY31" fmla="*/ 734228 h 829425"/>
              <a:gd name="connsiteX32" fmla="*/ 203940 w 774812"/>
              <a:gd name="connsiteY32" fmla="*/ 781851 h 829425"/>
              <a:gd name="connsiteX33" fmla="*/ 172984 w 774812"/>
              <a:gd name="connsiteY33" fmla="*/ 760422 h 829425"/>
              <a:gd name="connsiteX34" fmla="*/ 149172 w 774812"/>
              <a:gd name="connsiteY34" fmla="*/ 755659 h 829425"/>
              <a:gd name="connsiteX35" fmla="*/ 103928 w 774812"/>
              <a:gd name="connsiteY35" fmla="*/ 772328 h 829425"/>
              <a:gd name="connsiteX36" fmla="*/ 80116 w 774812"/>
              <a:gd name="connsiteY36" fmla="*/ 765182 h 829425"/>
              <a:gd name="connsiteX37" fmla="*/ 56303 w 774812"/>
              <a:gd name="connsiteY37" fmla="*/ 767563 h 829425"/>
              <a:gd name="connsiteX38" fmla="*/ 51540 w 774812"/>
              <a:gd name="connsiteY38" fmla="*/ 750895 h 829425"/>
              <a:gd name="connsiteX39" fmla="*/ 53921 w 774812"/>
              <a:gd name="connsiteY39" fmla="*/ 717558 h 829425"/>
              <a:gd name="connsiteX40" fmla="*/ 1533 w 774812"/>
              <a:gd name="connsiteY40" fmla="*/ 660407 h 829425"/>
              <a:gd name="connsiteX41" fmla="*/ 25346 w 774812"/>
              <a:gd name="connsiteY41" fmla="*/ 622307 h 829425"/>
              <a:gd name="connsiteX42" fmla="*/ 25346 w 774812"/>
              <a:gd name="connsiteY42" fmla="*/ 565157 h 829425"/>
              <a:gd name="connsiteX43" fmla="*/ 68208 w 774812"/>
              <a:gd name="connsiteY43" fmla="*/ 534201 h 829425"/>
              <a:gd name="connsiteX44" fmla="*/ 82496 w 774812"/>
              <a:gd name="connsiteY44" fmla="*/ 474670 h 829425"/>
              <a:gd name="connsiteX45" fmla="*/ 34872 w 774812"/>
              <a:gd name="connsiteY45" fmla="*/ 419901 h 829425"/>
              <a:gd name="connsiteX46" fmla="*/ 23162 w 774812"/>
              <a:gd name="connsiteY46" fmla="*/ 378453 h 829425"/>
              <a:gd name="connsiteX0" fmla="*/ 23162 w 779600"/>
              <a:gd name="connsiteY0" fmla="*/ 378453 h 829425"/>
              <a:gd name="connsiteX1" fmla="*/ 32490 w 779600"/>
              <a:gd name="connsiteY1" fmla="*/ 322270 h 829425"/>
              <a:gd name="connsiteX2" fmla="*/ 53921 w 779600"/>
              <a:gd name="connsiteY2" fmla="*/ 279408 h 829425"/>
              <a:gd name="connsiteX3" fmla="*/ 30109 w 779600"/>
              <a:gd name="connsiteY3" fmla="*/ 222257 h 829425"/>
              <a:gd name="connsiteX4" fmla="*/ 39633 w 779600"/>
              <a:gd name="connsiteY4" fmla="*/ 196064 h 829425"/>
              <a:gd name="connsiteX5" fmla="*/ 80115 w 779600"/>
              <a:gd name="connsiteY5" fmla="*/ 191301 h 829425"/>
              <a:gd name="connsiteX6" fmla="*/ 103928 w 779600"/>
              <a:gd name="connsiteY6" fmla="*/ 157964 h 829425"/>
              <a:gd name="connsiteX7" fmla="*/ 130122 w 779600"/>
              <a:gd name="connsiteY7" fmla="*/ 146057 h 829425"/>
              <a:gd name="connsiteX8" fmla="*/ 108690 w 779600"/>
              <a:gd name="connsiteY8" fmla="*/ 72240 h 829425"/>
              <a:gd name="connsiteX9" fmla="*/ 120597 w 779600"/>
              <a:gd name="connsiteY9" fmla="*/ 29377 h 829425"/>
              <a:gd name="connsiteX10" fmla="*/ 161078 w 779600"/>
              <a:gd name="connsiteY10" fmla="*/ 77003 h 829425"/>
              <a:gd name="connsiteX11" fmla="*/ 222990 w 779600"/>
              <a:gd name="connsiteY11" fmla="*/ 60334 h 829425"/>
              <a:gd name="connsiteX12" fmla="*/ 267190 w 779600"/>
              <a:gd name="connsiteY12" fmla="*/ 45747 h 829425"/>
              <a:gd name="connsiteX13" fmla="*/ 313478 w 779600"/>
              <a:gd name="connsiteY13" fmla="*/ 36522 h 829425"/>
              <a:gd name="connsiteX14" fmla="*/ 375390 w 779600"/>
              <a:gd name="connsiteY14" fmla="*/ 24616 h 829425"/>
              <a:gd name="connsiteX15" fmla="*/ 423015 w 779600"/>
              <a:gd name="connsiteY15" fmla="*/ 7946 h 829425"/>
              <a:gd name="connsiteX16" fmla="*/ 377772 w 779600"/>
              <a:gd name="connsiteY16" fmla="*/ 153201 h 829425"/>
              <a:gd name="connsiteX17" fmla="*/ 356340 w 779600"/>
              <a:gd name="connsiteY17" fmla="*/ 248453 h 829425"/>
              <a:gd name="connsiteX18" fmla="*/ 408825 w 779600"/>
              <a:gd name="connsiteY18" fmla="*/ 433221 h 829425"/>
              <a:gd name="connsiteX19" fmla="*/ 763534 w 779600"/>
              <a:gd name="connsiteY19" fmla="*/ 636597 h 829425"/>
              <a:gd name="connsiteX20" fmla="*/ 711147 w 779600"/>
              <a:gd name="connsiteY20" fmla="*/ 746134 h 829425"/>
              <a:gd name="connsiteX21" fmla="*/ 682572 w 779600"/>
              <a:gd name="connsiteY21" fmla="*/ 779472 h 829425"/>
              <a:gd name="connsiteX22" fmla="*/ 596847 w 779600"/>
              <a:gd name="connsiteY22" fmla="*/ 748516 h 829425"/>
              <a:gd name="connsiteX23" fmla="*/ 558747 w 779600"/>
              <a:gd name="connsiteY23" fmla="*/ 736609 h 829425"/>
              <a:gd name="connsiteX24" fmla="*/ 596847 w 779600"/>
              <a:gd name="connsiteY24" fmla="*/ 822334 h 829425"/>
              <a:gd name="connsiteX25" fmla="*/ 568272 w 779600"/>
              <a:gd name="connsiteY25" fmla="*/ 827097 h 829425"/>
              <a:gd name="connsiteX26" fmla="*/ 553984 w 779600"/>
              <a:gd name="connsiteY26" fmla="*/ 810429 h 829425"/>
              <a:gd name="connsiteX27" fmla="*/ 499215 w 779600"/>
              <a:gd name="connsiteY27" fmla="*/ 755659 h 829425"/>
              <a:gd name="connsiteX28" fmla="*/ 456353 w 779600"/>
              <a:gd name="connsiteY28" fmla="*/ 727082 h 829425"/>
              <a:gd name="connsiteX29" fmla="*/ 401584 w 779600"/>
              <a:gd name="connsiteY29" fmla="*/ 686603 h 829425"/>
              <a:gd name="connsiteX30" fmla="*/ 361103 w 779600"/>
              <a:gd name="connsiteY30" fmla="*/ 679459 h 829425"/>
              <a:gd name="connsiteX31" fmla="*/ 310053 w 779600"/>
              <a:gd name="connsiteY31" fmla="*/ 699251 h 829425"/>
              <a:gd name="connsiteX32" fmla="*/ 272997 w 779600"/>
              <a:gd name="connsiteY32" fmla="*/ 734228 h 829425"/>
              <a:gd name="connsiteX33" fmla="*/ 203940 w 779600"/>
              <a:gd name="connsiteY33" fmla="*/ 781851 h 829425"/>
              <a:gd name="connsiteX34" fmla="*/ 172984 w 779600"/>
              <a:gd name="connsiteY34" fmla="*/ 760422 h 829425"/>
              <a:gd name="connsiteX35" fmla="*/ 149172 w 779600"/>
              <a:gd name="connsiteY35" fmla="*/ 755659 h 829425"/>
              <a:gd name="connsiteX36" fmla="*/ 103928 w 779600"/>
              <a:gd name="connsiteY36" fmla="*/ 772328 h 829425"/>
              <a:gd name="connsiteX37" fmla="*/ 80116 w 779600"/>
              <a:gd name="connsiteY37" fmla="*/ 765182 h 829425"/>
              <a:gd name="connsiteX38" fmla="*/ 56303 w 779600"/>
              <a:gd name="connsiteY38" fmla="*/ 767563 h 829425"/>
              <a:gd name="connsiteX39" fmla="*/ 51540 w 779600"/>
              <a:gd name="connsiteY39" fmla="*/ 750895 h 829425"/>
              <a:gd name="connsiteX40" fmla="*/ 53921 w 779600"/>
              <a:gd name="connsiteY40" fmla="*/ 717558 h 829425"/>
              <a:gd name="connsiteX41" fmla="*/ 1533 w 779600"/>
              <a:gd name="connsiteY41" fmla="*/ 660407 h 829425"/>
              <a:gd name="connsiteX42" fmla="*/ 25346 w 779600"/>
              <a:gd name="connsiteY42" fmla="*/ 622307 h 829425"/>
              <a:gd name="connsiteX43" fmla="*/ 25346 w 779600"/>
              <a:gd name="connsiteY43" fmla="*/ 565157 h 829425"/>
              <a:gd name="connsiteX44" fmla="*/ 68208 w 779600"/>
              <a:gd name="connsiteY44" fmla="*/ 534201 h 829425"/>
              <a:gd name="connsiteX45" fmla="*/ 82496 w 779600"/>
              <a:gd name="connsiteY45" fmla="*/ 474670 h 829425"/>
              <a:gd name="connsiteX46" fmla="*/ 34872 w 779600"/>
              <a:gd name="connsiteY46" fmla="*/ 419901 h 829425"/>
              <a:gd name="connsiteX47" fmla="*/ 23162 w 779600"/>
              <a:gd name="connsiteY47" fmla="*/ 378453 h 829425"/>
              <a:gd name="connsiteX0" fmla="*/ 23162 w 792232"/>
              <a:gd name="connsiteY0" fmla="*/ 378453 h 829425"/>
              <a:gd name="connsiteX1" fmla="*/ 32490 w 792232"/>
              <a:gd name="connsiteY1" fmla="*/ 322270 h 829425"/>
              <a:gd name="connsiteX2" fmla="*/ 53921 w 792232"/>
              <a:gd name="connsiteY2" fmla="*/ 279408 h 829425"/>
              <a:gd name="connsiteX3" fmla="*/ 30109 w 792232"/>
              <a:gd name="connsiteY3" fmla="*/ 222257 h 829425"/>
              <a:gd name="connsiteX4" fmla="*/ 39633 w 792232"/>
              <a:gd name="connsiteY4" fmla="*/ 196064 h 829425"/>
              <a:gd name="connsiteX5" fmla="*/ 80115 w 792232"/>
              <a:gd name="connsiteY5" fmla="*/ 191301 h 829425"/>
              <a:gd name="connsiteX6" fmla="*/ 103928 w 792232"/>
              <a:gd name="connsiteY6" fmla="*/ 157964 h 829425"/>
              <a:gd name="connsiteX7" fmla="*/ 130122 w 792232"/>
              <a:gd name="connsiteY7" fmla="*/ 146057 h 829425"/>
              <a:gd name="connsiteX8" fmla="*/ 108690 w 792232"/>
              <a:gd name="connsiteY8" fmla="*/ 72240 h 829425"/>
              <a:gd name="connsiteX9" fmla="*/ 120597 w 792232"/>
              <a:gd name="connsiteY9" fmla="*/ 29377 h 829425"/>
              <a:gd name="connsiteX10" fmla="*/ 161078 w 792232"/>
              <a:gd name="connsiteY10" fmla="*/ 77003 h 829425"/>
              <a:gd name="connsiteX11" fmla="*/ 222990 w 792232"/>
              <a:gd name="connsiteY11" fmla="*/ 60334 h 829425"/>
              <a:gd name="connsiteX12" fmla="*/ 267190 w 792232"/>
              <a:gd name="connsiteY12" fmla="*/ 45747 h 829425"/>
              <a:gd name="connsiteX13" fmla="*/ 313478 w 792232"/>
              <a:gd name="connsiteY13" fmla="*/ 36522 h 829425"/>
              <a:gd name="connsiteX14" fmla="*/ 375390 w 792232"/>
              <a:gd name="connsiteY14" fmla="*/ 24616 h 829425"/>
              <a:gd name="connsiteX15" fmla="*/ 423015 w 792232"/>
              <a:gd name="connsiteY15" fmla="*/ 7946 h 829425"/>
              <a:gd name="connsiteX16" fmla="*/ 377772 w 792232"/>
              <a:gd name="connsiteY16" fmla="*/ 153201 h 829425"/>
              <a:gd name="connsiteX17" fmla="*/ 356340 w 792232"/>
              <a:gd name="connsiteY17" fmla="*/ 248453 h 829425"/>
              <a:gd name="connsiteX18" fmla="*/ 408825 w 792232"/>
              <a:gd name="connsiteY18" fmla="*/ 433221 h 829425"/>
              <a:gd name="connsiteX19" fmla="*/ 763534 w 792232"/>
              <a:gd name="connsiteY19" fmla="*/ 636597 h 829425"/>
              <a:gd name="connsiteX20" fmla="*/ 761153 w 792232"/>
              <a:gd name="connsiteY20" fmla="*/ 667553 h 829425"/>
              <a:gd name="connsiteX21" fmla="*/ 711147 w 792232"/>
              <a:gd name="connsiteY21" fmla="*/ 746134 h 829425"/>
              <a:gd name="connsiteX22" fmla="*/ 682572 w 792232"/>
              <a:gd name="connsiteY22" fmla="*/ 779472 h 829425"/>
              <a:gd name="connsiteX23" fmla="*/ 596847 w 792232"/>
              <a:gd name="connsiteY23" fmla="*/ 748516 h 829425"/>
              <a:gd name="connsiteX24" fmla="*/ 558747 w 792232"/>
              <a:gd name="connsiteY24" fmla="*/ 736609 h 829425"/>
              <a:gd name="connsiteX25" fmla="*/ 596847 w 792232"/>
              <a:gd name="connsiteY25" fmla="*/ 822334 h 829425"/>
              <a:gd name="connsiteX26" fmla="*/ 568272 w 792232"/>
              <a:gd name="connsiteY26" fmla="*/ 827097 h 829425"/>
              <a:gd name="connsiteX27" fmla="*/ 553984 w 792232"/>
              <a:gd name="connsiteY27" fmla="*/ 810429 h 829425"/>
              <a:gd name="connsiteX28" fmla="*/ 499215 w 792232"/>
              <a:gd name="connsiteY28" fmla="*/ 755659 h 829425"/>
              <a:gd name="connsiteX29" fmla="*/ 456353 w 792232"/>
              <a:gd name="connsiteY29" fmla="*/ 727082 h 829425"/>
              <a:gd name="connsiteX30" fmla="*/ 401584 w 792232"/>
              <a:gd name="connsiteY30" fmla="*/ 686603 h 829425"/>
              <a:gd name="connsiteX31" fmla="*/ 361103 w 792232"/>
              <a:gd name="connsiteY31" fmla="*/ 679459 h 829425"/>
              <a:gd name="connsiteX32" fmla="*/ 310053 w 792232"/>
              <a:gd name="connsiteY32" fmla="*/ 699251 h 829425"/>
              <a:gd name="connsiteX33" fmla="*/ 272997 w 792232"/>
              <a:gd name="connsiteY33" fmla="*/ 734228 h 829425"/>
              <a:gd name="connsiteX34" fmla="*/ 203940 w 792232"/>
              <a:gd name="connsiteY34" fmla="*/ 781851 h 829425"/>
              <a:gd name="connsiteX35" fmla="*/ 172984 w 792232"/>
              <a:gd name="connsiteY35" fmla="*/ 760422 h 829425"/>
              <a:gd name="connsiteX36" fmla="*/ 149172 w 792232"/>
              <a:gd name="connsiteY36" fmla="*/ 755659 h 829425"/>
              <a:gd name="connsiteX37" fmla="*/ 103928 w 792232"/>
              <a:gd name="connsiteY37" fmla="*/ 772328 h 829425"/>
              <a:gd name="connsiteX38" fmla="*/ 80116 w 792232"/>
              <a:gd name="connsiteY38" fmla="*/ 765182 h 829425"/>
              <a:gd name="connsiteX39" fmla="*/ 56303 w 792232"/>
              <a:gd name="connsiteY39" fmla="*/ 767563 h 829425"/>
              <a:gd name="connsiteX40" fmla="*/ 51540 w 792232"/>
              <a:gd name="connsiteY40" fmla="*/ 750895 h 829425"/>
              <a:gd name="connsiteX41" fmla="*/ 53921 w 792232"/>
              <a:gd name="connsiteY41" fmla="*/ 717558 h 829425"/>
              <a:gd name="connsiteX42" fmla="*/ 1533 w 792232"/>
              <a:gd name="connsiteY42" fmla="*/ 660407 h 829425"/>
              <a:gd name="connsiteX43" fmla="*/ 25346 w 792232"/>
              <a:gd name="connsiteY43" fmla="*/ 622307 h 829425"/>
              <a:gd name="connsiteX44" fmla="*/ 25346 w 792232"/>
              <a:gd name="connsiteY44" fmla="*/ 565157 h 829425"/>
              <a:gd name="connsiteX45" fmla="*/ 68208 w 792232"/>
              <a:gd name="connsiteY45" fmla="*/ 534201 h 829425"/>
              <a:gd name="connsiteX46" fmla="*/ 82496 w 792232"/>
              <a:gd name="connsiteY46" fmla="*/ 474670 h 829425"/>
              <a:gd name="connsiteX47" fmla="*/ 34872 w 792232"/>
              <a:gd name="connsiteY47" fmla="*/ 419901 h 829425"/>
              <a:gd name="connsiteX48" fmla="*/ 23162 w 792232"/>
              <a:gd name="connsiteY48" fmla="*/ 378453 h 829425"/>
              <a:gd name="connsiteX0" fmla="*/ 23162 w 791222"/>
              <a:gd name="connsiteY0" fmla="*/ 378453 h 829425"/>
              <a:gd name="connsiteX1" fmla="*/ 32490 w 791222"/>
              <a:gd name="connsiteY1" fmla="*/ 322270 h 829425"/>
              <a:gd name="connsiteX2" fmla="*/ 53921 w 791222"/>
              <a:gd name="connsiteY2" fmla="*/ 279408 h 829425"/>
              <a:gd name="connsiteX3" fmla="*/ 30109 w 791222"/>
              <a:gd name="connsiteY3" fmla="*/ 222257 h 829425"/>
              <a:gd name="connsiteX4" fmla="*/ 39633 w 791222"/>
              <a:gd name="connsiteY4" fmla="*/ 196064 h 829425"/>
              <a:gd name="connsiteX5" fmla="*/ 80115 w 791222"/>
              <a:gd name="connsiteY5" fmla="*/ 191301 h 829425"/>
              <a:gd name="connsiteX6" fmla="*/ 103928 w 791222"/>
              <a:gd name="connsiteY6" fmla="*/ 157964 h 829425"/>
              <a:gd name="connsiteX7" fmla="*/ 130122 w 791222"/>
              <a:gd name="connsiteY7" fmla="*/ 146057 h 829425"/>
              <a:gd name="connsiteX8" fmla="*/ 108690 w 791222"/>
              <a:gd name="connsiteY8" fmla="*/ 72240 h 829425"/>
              <a:gd name="connsiteX9" fmla="*/ 120597 w 791222"/>
              <a:gd name="connsiteY9" fmla="*/ 29377 h 829425"/>
              <a:gd name="connsiteX10" fmla="*/ 161078 w 791222"/>
              <a:gd name="connsiteY10" fmla="*/ 77003 h 829425"/>
              <a:gd name="connsiteX11" fmla="*/ 222990 w 791222"/>
              <a:gd name="connsiteY11" fmla="*/ 60334 h 829425"/>
              <a:gd name="connsiteX12" fmla="*/ 267190 w 791222"/>
              <a:gd name="connsiteY12" fmla="*/ 45747 h 829425"/>
              <a:gd name="connsiteX13" fmla="*/ 313478 w 791222"/>
              <a:gd name="connsiteY13" fmla="*/ 36522 h 829425"/>
              <a:gd name="connsiteX14" fmla="*/ 375390 w 791222"/>
              <a:gd name="connsiteY14" fmla="*/ 24616 h 829425"/>
              <a:gd name="connsiteX15" fmla="*/ 423015 w 791222"/>
              <a:gd name="connsiteY15" fmla="*/ 7946 h 829425"/>
              <a:gd name="connsiteX16" fmla="*/ 377772 w 791222"/>
              <a:gd name="connsiteY16" fmla="*/ 153201 h 829425"/>
              <a:gd name="connsiteX17" fmla="*/ 356340 w 791222"/>
              <a:gd name="connsiteY17" fmla="*/ 248453 h 829425"/>
              <a:gd name="connsiteX18" fmla="*/ 408825 w 791222"/>
              <a:gd name="connsiteY18" fmla="*/ 433221 h 829425"/>
              <a:gd name="connsiteX19" fmla="*/ 763534 w 791222"/>
              <a:gd name="connsiteY19" fmla="*/ 636597 h 829425"/>
              <a:gd name="connsiteX20" fmla="*/ 761153 w 791222"/>
              <a:gd name="connsiteY20" fmla="*/ 667553 h 829425"/>
              <a:gd name="connsiteX21" fmla="*/ 751628 w 791222"/>
              <a:gd name="connsiteY21" fmla="*/ 719941 h 829425"/>
              <a:gd name="connsiteX22" fmla="*/ 711147 w 791222"/>
              <a:gd name="connsiteY22" fmla="*/ 746134 h 829425"/>
              <a:gd name="connsiteX23" fmla="*/ 682572 w 791222"/>
              <a:gd name="connsiteY23" fmla="*/ 779472 h 829425"/>
              <a:gd name="connsiteX24" fmla="*/ 596847 w 791222"/>
              <a:gd name="connsiteY24" fmla="*/ 748516 h 829425"/>
              <a:gd name="connsiteX25" fmla="*/ 558747 w 791222"/>
              <a:gd name="connsiteY25" fmla="*/ 736609 h 829425"/>
              <a:gd name="connsiteX26" fmla="*/ 596847 w 791222"/>
              <a:gd name="connsiteY26" fmla="*/ 822334 h 829425"/>
              <a:gd name="connsiteX27" fmla="*/ 568272 w 791222"/>
              <a:gd name="connsiteY27" fmla="*/ 827097 h 829425"/>
              <a:gd name="connsiteX28" fmla="*/ 553984 w 791222"/>
              <a:gd name="connsiteY28" fmla="*/ 810429 h 829425"/>
              <a:gd name="connsiteX29" fmla="*/ 499215 w 791222"/>
              <a:gd name="connsiteY29" fmla="*/ 755659 h 829425"/>
              <a:gd name="connsiteX30" fmla="*/ 456353 w 791222"/>
              <a:gd name="connsiteY30" fmla="*/ 727082 h 829425"/>
              <a:gd name="connsiteX31" fmla="*/ 401584 w 791222"/>
              <a:gd name="connsiteY31" fmla="*/ 686603 h 829425"/>
              <a:gd name="connsiteX32" fmla="*/ 361103 w 791222"/>
              <a:gd name="connsiteY32" fmla="*/ 679459 h 829425"/>
              <a:gd name="connsiteX33" fmla="*/ 310053 w 791222"/>
              <a:gd name="connsiteY33" fmla="*/ 699251 h 829425"/>
              <a:gd name="connsiteX34" fmla="*/ 272997 w 791222"/>
              <a:gd name="connsiteY34" fmla="*/ 734228 h 829425"/>
              <a:gd name="connsiteX35" fmla="*/ 203940 w 791222"/>
              <a:gd name="connsiteY35" fmla="*/ 781851 h 829425"/>
              <a:gd name="connsiteX36" fmla="*/ 172984 w 791222"/>
              <a:gd name="connsiteY36" fmla="*/ 760422 h 829425"/>
              <a:gd name="connsiteX37" fmla="*/ 149172 w 791222"/>
              <a:gd name="connsiteY37" fmla="*/ 755659 h 829425"/>
              <a:gd name="connsiteX38" fmla="*/ 103928 w 791222"/>
              <a:gd name="connsiteY38" fmla="*/ 772328 h 829425"/>
              <a:gd name="connsiteX39" fmla="*/ 80116 w 791222"/>
              <a:gd name="connsiteY39" fmla="*/ 765182 h 829425"/>
              <a:gd name="connsiteX40" fmla="*/ 56303 w 791222"/>
              <a:gd name="connsiteY40" fmla="*/ 767563 h 829425"/>
              <a:gd name="connsiteX41" fmla="*/ 51540 w 791222"/>
              <a:gd name="connsiteY41" fmla="*/ 750895 h 829425"/>
              <a:gd name="connsiteX42" fmla="*/ 53921 w 791222"/>
              <a:gd name="connsiteY42" fmla="*/ 717558 h 829425"/>
              <a:gd name="connsiteX43" fmla="*/ 1533 w 791222"/>
              <a:gd name="connsiteY43" fmla="*/ 660407 h 829425"/>
              <a:gd name="connsiteX44" fmla="*/ 25346 w 791222"/>
              <a:gd name="connsiteY44" fmla="*/ 622307 h 829425"/>
              <a:gd name="connsiteX45" fmla="*/ 25346 w 791222"/>
              <a:gd name="connsiteY45" fmla="*/ 565157 h 829425"/>
              <a:gd name="connsiteX46" fmla="*/ 68208 w 791222"/>
              <a:gd name="connsiteY46" fmla="*/ 534201 h 829425"/>
              <a:gd name="connsiteX47" fmla="*/ 82496 w 791222"/>
              <a:gd name="connsiteY47" fmla="*/ 474670 h 829425"/>
              <a:gd name="connsiteX48" fmla="*/ 34872 w 791222"/>
              <a:gd name="connsiteY48" fmla="*/ 419901 h 829425"/>
              <a:gd name="connsiteX49" fmla="*/ 23162 w 791222"/>
              <a:gd name="connsiteY49" fmla="*/ 378453 h 829425"/>
              <a:gd name="connsiteX0" fmla="*/ 23162 w 791222"/>
              <a:gd name="connsiteY0" fmla="*/ 378453 h 829425"/>
              <a:gd name="connsiteX1" fmla="*/ 32490 w 791222"/>
              <a:gd name="connsiteY1" fmla="*/ 322270 h 829425"/>
              <a:gd name="connsiteX2" fmla="*/ 53921 w 791222"/>
              <a:gd name="connsiteY2" fmla="*/ 279408 h 829425"/>
              <a:gd name="connsiteX3" fmla="*/ 30109 w 791222"/>
              <a:gd name="connsiteY3" fmla="*/ 222257 h 829425"/>
              <a:gd name="connsiteX4" fmla="*/ 39633 w 791222"/>
              <a:gd name="connsiteY4" fmla="*/ 196064 h 829425"/>
              <a:gd name="connsiteX5" fmla="*/ 80115 w 791222"/>
              <a:gd name="connsiteY5" fmla="*/ 191301 h 829425"/>
              <a:gd name="connsiteX6" fmla="*/ 103928 w 791222"/>
              <a:gd name="connsiteY6" fmla="*/ 157964 h 829425"/>
              <a:gd name="connsiteX7" fmla="*/ 130122 w 791222"/>
              <a:gd name="connsiteY7" fmla="*/ 146057 h 829425"/>
              <a:gd name="connsiteX8" fmla="*/ 108690 w 791222"/>
              <a:gd name="connsiteY8" fmla="*/ 72240 h 829425"/>
              <a:gd name="connsiteX9" fmla="*/ 120597 w 791222"/>
              <a:gd name="connsiteY9" fmla="*/ 29377 h 829425"/>
              <a:gd name="connsiteX10" fmla="*/ 161078 w 791222"/>
              <a:gd name="connsiteY10" fmla="*/ 77003 h 829425"/>
              <a:gd name="connsiteX11" fmla="*/ 222990 w 791222"/>
              <a:gd name="connsiteY11" fmla="*/ 60334 h 829425"/>
              <a:gd name="connsiteX12" fmla="*/ 267190 w 791222"/>
              <a:gd name="connsiteY12" fmla="*/ 45747 h 829425"/>
              <a:gd name="connsiteX13" fmla="*/ 313478 w 791222"/>
              <a:gd name="connsiteY13" fmla="*/ 36522 h 829425"/>
              <a:gd name="connsiteX14" fmla="*/ 375390 w 791222"/>
              <a:gd name="connsiteY14" fmla="*/ 24616 h 829425"/>
              <a:gd name="connsiteX15" fmla="*/ 423015 w 791222"/>
              <a:gd name="connsiteY15" fmla="*/ 7946 h 829425"/>
              <a:gd name="connsiteX16" fmla="*/ 377772 w 791222"/>
              <a:gd name="connsiteY16" fmla="*/ 153201 h 829425"/>
              <a:gd name="connsiteX17" fmla="*/ 356340 w 791222"/>
              <a:gd name="connsiteY17" fmla="*/ 248453 h 829425"/>
              <a:gd name="connsiteX18" fmla="*/ 408825 w 791222"/>
              <a:gd name="connsiteY18" fmla="*/ 433221 h 829425"/>
              <a:gd name="connsiteX19" fmla="*/ 763534 w 791222"/>
              <a:gd name="connsiteY19" fmla="*/ 636597 h 829425"/>
              <a:gd name="connsiteX20" fmla="*/ 761153 w 791222"/>
              <a:gd name="connsiteY20" fmla="*/ 667553 h 829425"/>
              <a:gd name="connsiteX21" fmla="*/ 751628 w 791222"/>
              <a:gd name="connsiteY21" fmla="*/ 719941 h 829425"/>
              <a:gd name="connsiteX22" fmla="*/ 711147 w 791222"/>
              <a:gd name="connsiteY22" fmla="*/ 746134 h 829425"/>
              <a:gd name="connsiteX23" fmla="*/ 677810 w 791222"/>
              <a:gd name="connsiteY23" fmla="*/ 767566 h 829425"/>
              <a:gd name="connsiteX24" fmla="*/ 596847 w 791222"/>
              <a:gd name="connsiteY24" fmla="*/ 748516 h 829425"/>
              <a:gd name="connsiteX25" fmla="*/ 558747 w 791222"/>
              <a:gd name="connsiteY25" fmla="*/ 736609 h 829425"/>
              <a:gd name="connsiteX26" fmla="*/ 596847 w 791222"/>
              <a:gd name="connsiteY26" fmla="*/ 822334 h 829425"/>
              <a:gd name="connsiteX27" fmla="*/ 568272 w 791222"/>
              <a:gd name="connsiteY27" fmla="*/ 827097 h 829425"/>
              <a:gd name="connsiteX28" fmla="*/ 553984 w 791222"/>
              <a:gd name="connsiteY28" fmla="*/ 810429 h 829425"/>
              <a:gd name="connsiteX29" fmla="*/ 499215 w 791222"/>
              <a:gd name="connsiteY29" fmla="*/ 755659 h 829425"/>
              <a:gd name="connsiteX30" fmla="*/ 456353 w 791222"/>
              <a:gd name="connsiteY30" fmla="*/ 727082 h 829425"/>
              <a:gd name="connsiteX31" fmla="*/ 401584 w 791222"/>
              <a:gd name="connsiteY31" fmla="*/ 686603 h 829425"/>
              <a:gd name="connsiteX32" fmla="*/ 361103 w 791222"/>
              <a:gd name="connsiteY32" fmla="*/ 679459 h 829425"/>
              <a:gd name="connsiteX33" fmla="*/ 310053 w 791222"/>
              <a:gd name="connsiteY33" fmla="*/ 699251 h 829425"/>
              <a:gd name="connsiteX34" fmla="*/ 272997 w 791222"/>
              <a:gd name="connsiteY34" fmla="*/ 734228 h 829425"/>
              <a:gd name="connsiteX35" fmla="*/ 203940 w 791222"/>
              <a:gd name="connsiteY35" fmla="*/ 781851 h 829425"/>
              <a:gd name="connsiteX36" fmla="*/ 172984 w 791222"/>
              <a:gd name="connsiteY36" fmla="*/ 760422 h 829425"/>
              <a:gd name="connsiteX37" fmla="*/ 149172 w 791222"/>
              <a:gd name="connsiteY37" fmla="*/ 755659 h 829425"/>
              <a:gd name="connsiteX38" fmla="*/ 103928 w 791222"/>
              <a:gd name="connsiteY38" fmla="*/ 772328 h 829425"/>
              <a:gd name="connsiteX39" fmla="*/ 80116 w 791222"/>
              <a:gd name="connsiteY39" fmla="*/ 765182 h 829425"/>
              <a:gd name="connsiteX40" fmla="*/ 56303 w 791222"/>
              <a:gd name="connsiteY40" fmla="*/ 767563 h 829425"/>
              <a:gd name="connsiteX41" fmla="*/ 51540 w 791222"/>
              <a:gd name="connsiteY41" fmla="*/ 750895 h 829425"/>
              <a:gd name="connsiteX42" fmla="*/ 53921 w 791222"/>
              <a:gd name="connsiteY42" fmla="*/ 717558 h 829425"/>
              <a:gd name="connsiteX43" fmla="*/ 1533 w 791222"/>
              <a:gd name="connsiteY43" fmla="*/ 660407 h 829425"/>
              <a:gd name="connsiteX44" fmla="*/ 25346 w 791222"/>
              <a:gd name="connsiteY44" fmla="*/ 622307 h 829425"/>
              <a:gd name="connsiteX45" fmla="*/ 25346 w 791222"/>
              <a:gd name="connsiteY45" fmla="*/ 565157 h 829425"/>
              <a:gd name="connsiteX46" fmla="*/ 68208 w 791222"/>
              <a:gd name="connsiteY46" fmla="*/ 534201 h 829425"/>
              <a:gd name="connsiteX47" fmla="*/ 82496 w 791222"/>
              <a:gd name="connsiteY47" fmla="*/ 474670 h 829425"/>
              <a:gd name="connsiteX48" fmla="*/ 34872 w 791222"/>
              <a:gd name="connsiteY48" fmla="*/ 419901 h 829425"/>
              <a:gd name="connsiteX49" fmla="*/ 23162 w 791222"/>
              <a:gd name="connsiteY49" fmla="*/ 378453 h 829425"/>
              <a:gd name="connsiteX0" fmla="*/ 23162 w 774122"/>
              <a:gd name="connsiteY0" fmla="*/ 378453 h 829425"/>
              <a:gd name="connsiteX1" fmla="*/ 32490 w 774122"/>
              <a:gd name="connsiteY1" fmla="*/ 322270 h 829425"/>
              <a:gd name="connsiteX2" fmla="*/ 53921 w 774122"/>
              <a:gd name="connsiteY2" fmla="*/ 279408 h 829425"/>
              <a:gd name="connsiteX3" fmla="*/ 30109 w 774122"/>
              <a:gd name="connsiteY3" fmla="*/ 222257 h 829425"/>
              <a:gd name="connsiteX4" fmla="*/ 39633 w 774122"/>
              <a:gd name="connsiteY4" fmla="*/ 196064 h 829425"/>
              <a:gd name="connsiteX5" fmla="*/ 80115 w 774122"/>
              <a:gd name="connsiteY5" fmla="*/ 191301 h 829425"/>
              <a:gd name="connsiteX6" fmla="*/ 103928 w 774122"/>
              <a:gd name="connsiteY6" fmla="*/ 157964 h 829425"/>
              <a:gd name="connsiteX7" fmla="*/ 130122 w 774122"/>
              <a:gd name="connsiteY7" fmla="*/ 146057 h 829425"/>
              <a:gd name="connsiteX8" fmla="*/ 108690 w 774122"/>
              <a:gd name="connsiteY8" fmla="*/ 72240 h 829425"/>
              <a:gd name="connsiteX9" fmla="*/ 120597 w 774122"/>
              <a:gd name="connsiteY9" fmla="*/ 29377 h 829425"/>
              <a:gd name="connsiteX10" fmla="*/ 161078 w 774122"/>
              <a:gd name="connsiteY10" fmla="*/ 77003 h 829425"/>
              <a:gd name="connsiteX11" fmla="*/ 222990 w 774122"/>
              <a:gd name="connsiteY11" fmla="*/ 60334 h 829425"/>
              <a:gd name="connsiteX12" fmla="*/ 267190 w 774122"/>
              <a:gd name="connsiteY12" fmla="*/ 45747 h 829425"/>
              <a:gd name="connsiteX13" fmla="*/ 313478 w 774122"/>
              <a:gd name="connsiteY13" fmla="*/ 36522 h 829425"/>
              <a:gd name="connsiteX14" fmla="*/ 375390 w 774122"/>
              <a:gd name="connsiteY14" fmla="*/ 24616 h 829425"/>
              <a:gd name="connsiteX15" fmla="*/ 423015 w 774122"/>
              <a:gd name="connsiteY15" fmla="*/ 7946 h 829425"/>
              <a:gd name="connsiteX16" fmla="*/ 377772 w 774122"/>
              <a:gd name="connsiteY16" fmla="*/ 153201 h 829425"/>
              <a:gd name="connsiteX17" fmla="*/ 356340 w 774122"/>
              <a:gd name="connsiteY17" fmla="*/ 248453 h 829425"/>
              <a:gd name="connsiteX18" fmla="*/ 408825 w 774122"/>
              <a:gd name="connsiteY18" fmla="*/ 433221 h 829425"/>
              <a:gd name="connsiteX19" fmla="*/ 649234 w 774122"/>
              <a:gd name="connsiteY19" fmla="*/ 553253 h 829425"/>
              <a:gd name="connsiteX20" fmla="*/ 763534 w 774122"/>
              <a:gd name="connsiteY20" fmla="*/ 636597 h 829425"/>
              <a:gd name="connsiteX21" fmla="*/ 761153 w 774122"/>
              <a:gd name="connsiteY21" fmla="*/ 667553 h 829425"/>
              <a:gd name="connsiteX22" fmla="*/ 751628 w 774122"/>
              <a:gd name="connsiteY22" fmla="*/ 719941 h 829425"/>
              <a:gd name="connsiteX23" fmla="*/ 711147 w 774122"/>
              <a:gd name="connsiteY23" fmla="*/ 746134 h 829425"/>
              <a:gd name="connsiteX24" fmla="*/ 677810 w 774122"/>
              <a:gd name="connsiteY24" fmla="*/ 767566 h 829425"/>
              <a:gd name="connsiteX25" fmla="*/ 596847 w 774122"/>
              <a:gd name="connsiteY25" fmla="*/ 748516 h 829425"/>
              <a:gd name="connsiteX26" fmla="*/ 558747 w 774122"/>
              <a:gd name="connsiteY26" fmla="*/ 736609 h 829425"/>
              <a:gd name="connsiteX27" fmla="*/ 596847 w 774122"/>
              <a:gd name="connsiteY27" fmla="*/ 822334 h 829425"/>
              <a:gd name="connsiteX28" fmla="*/ 568272 w 774122"/>
              <a:gd name="connsiteY28" fmla="*/ 827097 h 829425"/>
              <a:gd name="connsiteX29" fmla="*/ 553984 w 774122"/>
              <a:gd name="connsiteY29" fmla="*/ 810429 h 829425"/>
              <a:gd name="connsiteX30" fmla="*/ 499215 w 774122"/>
              <a:gd name="connsiteY30" fmla="*/ 755659 h 829425"/>
              <a:gd name="connsiteX31" fmla="*/ 456353 w 774122"/>
              <a:gd name="connsiteY31" fmla="*/ 727082 h 829425"/>
              <a:gd name="connsiteX32" fmla="*/ 401584 w 774122"/>
              <a:gd name="connsiteY32" fmla="*/ 686603 h 829425"/>
              <a:gd name="connsiteX33" fmla="*/ 361103 w 774122"/>
              <a:gd name="connsiteY33" fmla="*/ 679459 h 829425"/>
              <a:gd name="connsiteX34" fmla="*/ 310053 w 774122"/>
              <a:gd name="connsiteY34" fmla="*/ 699251 h 829425"/>
              <a:gd name="connsiteX35" fmla="*/ 272997 w 774122"/>
              <a:gd name="connsiteY35" fmla="*/ 734228 h 829425"/>
              <a:gd name="connsiteX36" fmla="*/ 203940 w 774122"/>
              <a:gd name="connsiteY36" fmla="*/ 781851 h 829425"/>
              <a:gd name="connsiteX37" fmla="*/ 172984 w 774122"/>
              <a:gd name="connsiteY37" fmla="*/ 760422 h 829425"/>
              <a:gd name="connsiteX38" fmla="*/ 149172 w 774122"/>
              <a:gd name="connsiteY38" fmla="*/ 755659 h 829425"/>
              <a:gd name="connsiteX39" fmla="*/ 103928 w 774122"/>
              <a:gd name="connsiteY39" fmla="*/ 772328 h 829425"/>
              <a:gd name="connsiteX40" fmla="*/ 80116 w 774122"/>
              <a:gd name="connsiteY40" fmla="*/ 765182 h 829425"/>
              <a:gd name="connsiteX41" fmla="*/ 56303 w 774122"/>
              <a:gd name="connsiteY41" fmla="*/ 767563 h 829425"/>
              <a:gd name="connsiteX42" fmla="*/ 51540 w 774122"/>
              <a:gd name="connsiteY42" fmla="*/ 750895 h 829425"/>
              <a:gd name="connsiteX43" fmla="*/ 53921 w 774122"/>
              <a:gd name="connsiteY43" fmla="*/ 717558 h 829425"/>
              <a:gd name="connsiteX44" fmla="*/ 1533 w 774122"/>
              <a:gd name="connsiteY44" fmla="*/ 660407 h 829425"/>
              <a:gd name="connsiteX45" fmla="*/ 25346 w 774122"/>
              <a:gd name="connsiteY45" fmla="*/ 622307 h 829425"/>
              <a:gd name="connsiteX46" fmla="*/ 25346 w 774122"/>
              <a:gd name="connsiteY46" fmla="*/ 565157 h 829425"/>
              <a:gd name="connsiteX47" fmla="*/ 68208 w 774122"/>
              <a:gd name="connsiteY47" fmla="*/ 534201 h 829425"/>
              <a:gd name="connsiteX48" fmla="*/ 82496 w 774122"/>
              <a:gd name="connsiteY48" fmla="*/ 474670 h 829425"/>
              <a:gd name="connsiteX49" fmla="*/ 34872 w 774122"/>
              <a:gd name="connsiteY49" fmla="*/ 419901 h 829425"/>
              <a:gd name="connsiteX50" fmla="*/ 23162 w 774122"/>
              <a:gd name="connsiteY50" fmla="*/ 378453 h 829425"/>
              <a:gd name="connsiteX0" fmla="*/ 23162 w 774122"/>
              <a:gd name="connsiteY0" fmla="*/ 378453 h 829425"/>
              <a:gd name="connsiteX1" fmla="*/ 32490 w 774122"/>
              <a:gd name="connsiteY1" fmla="*/ 322270 h 829425"/>
              <a:gd name="connsiteX2" fmla="*/ 53921 w 774122"/>
              <a:gd name="connsiteY2" fmla="*/ 279408 h 829425"/>
              <a:gd name="connsiteX3" fmla="*/ 30109 w 774122"/>
              <a:gd name="connsiteY3" fmla="*/ 222257 h 829425"/>
              <a:gd name="connsiteX4" fmla="*/ 39633 w 774122"/>
              <a:gd name="connsiteY4" fmla="*/ 196064 h 829425"/>
              <a:gd name="connsiteX5" fmla="*/ 80115 w 774122"/>
              <a:gd name="connsiteY5" fmla="*/ 191301 h 829425"/>
              <a:gd name="connsiteX6" fmla="*/ 103928 w 774122"/>
              <a:gd name="connsiteY6" fmla="*/ 157964 h 829425"/>
              <a:gd name="connsiteX7" fmla="*/ 130122 w 774122"/>
              <a:gd name="connsiteY7" fmla="*/ 146057 h 829425"/>
              <a:gd name="connsiteX8" fmla="*/ 108690 w 774122"/>
              <a:gd name="connsiteY8" fmla="*/ 72240 h 829425"/>
              <a:gd name="connsiteX9" fmla="*/ 120597 w 774122"/>
              <a:gd name="connsiteY9" fmla="*/ 29377 h 829425"/>
              <a:gd name="connsiteX10" fmla="*/ 161078 w 774122"/>
              <a:gd name="connsiteY10" fmla="*/ 77003 h 829425"/>
              <a:gd name="connsiteX11" fmla="*/ 222990 w 774122"/>
              <a:gd name="connsiteY11" fmla="*/ 60334 h 829425"/>
              <a:gd name="connsiteX12" fmla="*/ 267190 w 774122"/>
              <a:gd name="connsiteY12" fmla="*/ 45747 h 829425"/>
              <a:gd name="connsiteX13" fmla="*/ 313478 w 774122"/>
              <a:gd name="connsiteY13" fmla="*/ 36522 h 829425"/>
              <a:gd name="connsiteX14" fmla="*/ 375390 w 774122"/>
              <a:gd name="connsiteY14" fmla="*/ 24616 h 829425"/>
              <a:gd name="connsiteX15" fmla="*/ 423015 w 774122"/>
              <a:gd name="connsiteY15" fmla="*/ 7946 h 829425"/>
              <a:gd name="connsiteX16" fmla="*/ 377772 w 774122"/>
              <a:gd name="connsiteY16" fmla="*/ 153201 h 829425"/>
              <a:gd name="connsiteX17" fmla="*/ 356340 w 774122"/>
              <a:gd name="connsiteY17" fmla="*/ 248453 h 829425"/>
              <a:gd name="connsiteX18" fmla="*/ 408825 w 774122"/>
              <a:gd name="connsiteY18" fmla="*/ 433221 h 829425"/>
              <a:gd name="connsiteX19" fmla="*/ 501597 w 774122"/>
              <a:gd name="connsiteY19" fmla="*/ 479434 h 829425"/>
              <a:gd name="connsiteX20" fmla="*/ 649234 w 774122"/>
              <a:gd name="connsiteY20" fmla="*/ 553253 h 829425"/>
              <a:gd name="connsiteX21" fmla="*/ 763534 w 774122"/>
              <a:gd name="connsiteY21" fmla="*/ 636597 h 829425"/>
              <a:gd name="connsiteX22" fmla="*/ 761153 w 774122"/>
              <a:gd name="connsiteY22" fmla="*/ 667553 h 829425"/>
              <a:gd name="connsiteX23" fmla="*/ 751628 w 774122"/>
              <a:gd name="connsiteY23" fmla="*/ 719941 h 829425"/>
              <a:gd name="connsiteX24" fmla="*/ 711147 w 774122"/>
              <a:gd name="connsiteY24" fmla="*/ 746134 h 829425"/>
              <a:gd name="connsiteX25" fmla="*/ 677810 w 774122"/>
              <a:gd name="connsiteY25" fmla="*/ 767566 h 829425"/>
              <a:gd name="connsiteX26" fmla="*/ 596847 w 774122"/>
              <a:gd name="connsiteY26" fmla="*/ 748516 h 829425"/>
              <a:gd name="connsiteX27" fmla="*/ 558747 w 774122"/>
              <a:gd name="connsiteY27" fmla="*/ 736609 h 829425"/>
              <a:gd name="connsiteX28" fmla="*/ 596847 w 774122"/>
              <a:gd name="connsiteY28" fmla="*/ 822334 h 829425"/>
              <a:gd name="connsiteX29" fmla="*/ 568272 w 774122"/>
              <a:gd name="connsiteY29" fmla="*/ 827097 h 829425"/>
              <a:gd name="connsiteX30" fmla="*/ 553984 w 774122"/>
              <a:gd name="connsiteY30" fmla="*/ 810429 h 829425"/>
              <a:gd name="connsiteX31" fmla="*/ 499215 w 774122"/>
              <a:gd name="connsiteY31" fmla="*/ 755659 h 829425"/>
              <a:gd name="connsiteX32" fmla="*/ 456353 w 774122"/>
              <a:gd name="connsiteY32" fmla="*/ 727082 h 829425"/>
              <a:gd name="connsiteX33" fmla="*/ 401584 w 774122"/>
              <a:gd name="connsiteY33" fmla="*/ 686603 h 829425"/>
              <a:gd name="connsiteX34" fmla="*/ 361103 w 774122"/>
              <a:gd name="connsiteY34" fmla="*/ 679459 h 829425"/>
              <a:gd name="connsiteX35" fmla="*/ 310053 w 774122"/>
              <a:gd name="connsiteY35" fmla="*/ 699251 h 829425"/>
              <a:gd name="connsiteX36" fmla="*/ 272997 w 774122"/>
              <a:gd name="connsiteY36" fmla="*/ 734228 h 829425"/>
              <a:gd name="connsiteX37" fmla="*/ 203940 w 774122"/>
              <a:gd name="connsiteY37" fmla="*/ 781851 h 829425"/>
              <a:gd name="connsiteX38" fmla="*/ 172984 w 774122"/>
              <a:gd name="connsiteY38" fmla="*/ 760422 h 829425"/>
              <a:gd name="connsiteX39" fmla="*/ 149172 w 774122"/>
              <a:gd name="connsiteY39" fmla="*/ 755659 h 829425"/>
              <a:gd name="connsiteX40" fmla="*/ 103928 w 774122"/>
              <a:gd name="connsiteY40" fmla="*/ 772328 h 829425"/>
              <a:gd name="connsiteX41" fmla="*/ 80116 w 774122"/>
              <a:gd name="connsiteY41" fmla="*/ 765182 h 829425"/>
              <a:gd name="connsiteX42" fmla="*/ 56303 w 774122"/>
              <a:gd name="connsiteY42" fmla="*/ 767563 h 829425"/>
              <a:gd name="connsiteX43" fmla="*/ 51540 w 774122"/>
              <a:gd name="connsiteY43" fmla="*/ 750895 h 829425"/>
              <a:gd name="connsiteX44" fmla="*/ 53921 w 774122"/>
              <a:gd name="connsiteY44" fmla="*/ 717558 h 829425"/>
              <a:gd name="connsiteX45" fmla="*/ 1533 w 774122"/>
              <a:gd name="connsiteY45" fmla="*/ 660407 h 829425"/>
              <a:gd name="connsiteX46" fmla="*/ 25346 w 774122"/>
              <a:gd name="connsiteY46" fmla="*/ 622307 h 829425"/>
              <a:gd name="connsiteX47" fmla="*/ 25346 w 774122"/>
              <a:gd name="connsiteY47" fmla="*/ 565157 h 829425"/>
              <a:gd name="connsiteX48" fmla="*/ 68208 w 774122"/>
              <a:gd name="connsiteY48" fmla="*/ 534201 h 829425"/>
              <a:gd name="connsiteX49" fmla="*/ 82496 w 774122"/>
              <a:gd name="connsiteY49" fmla="*/ 474670 h 829425"/>
              <a:gd name="connsiteX50" fmla="*/ 34872 w 774122"/>
              <a:gd name="connsiteY50" fmla="*/ 419901 h 829425"/>
              <a:gd name="connsiteX51" fmla="*/ 23162 w 774122"/>
              <a:gd name="connsiteY51" fmla="*/ 378453 h 829425"/>
              <a:gd name="connsiteX0" fmla="*/ 23162 w 774122"/>
              <a:gd name="connsiteY0" fmla="*/ 378453 h 829425"/>
              <a:gd name="connsiteX1" fmla="*/ 32490 w 774122"/>
              <a:gd name="connsiteY1" fmla="*/ 322270 h 829425"/>
              <a:gd name="connsiteX2" fmla="*/ 53921 w 774122"/>
              <a:gd name="connsiteY2" fmla="*/ 279408 h 829425"/>
              <a:gd name="connsiteX3" fmla="*/ 30109 w 774122"/>
              <a:gd name="connsiteY3" fmla="*/ 222257 h 829425"/>
              <a:gd name="connsiteX4" fmla="*/ 39633 w 774122"/>
              <a:gd name="connsiteY4" fmla="*/ 196064 h 829425"/>
              <a:gd name="connsiteX5" fmla="*/ 80115 w 774122"/>
              <a:gd name="connsiteY5" fmla="*/ 191301 h 829425"/>
              <a:gd name="connsiteX6" fmla="*/ 103928 w 774122"/>
              <a:gd name="connsiteY6" fmla="*/ 157964 h 829425"/>
              <a:gd name="connsiteX7" fmla="*/ 130122 w 774122"/>
              <a:gd name="connsiteY7" fmla="*/ 146057 h 829425"/>
              <a:gd name="connsiteX8" fmla="*/ 108690 w 774122"/>
              <a:gd name="connsiteY8" fmla="*/ 72240 h 829425"/>
              <a:gd name="connsiteX9" fmla="*/ 120597 w 774122"/>
              <a:gd name="connsiteY9" fmla="*/ 29377 h 829425"/>
              <a:gd name="connsiteX10" fmla="*/ 161078 w 774122"/>
              <a:gd name="connsiteY10" fmla="*/ 77003 h 829425"/>
              <a:gd name="connsiteX11" fmla="*/ 222990 w 774122"/>
              <a:gd name="connsiteY11" fmla="*/ 60334 h 829425"/>
              <a:gd name="connsiteX12" fmla="*/ 267190 w 774122"/>
              <a:gd name="connsiteY12" fmla="*/ 45747 h 829425"/>
              <a:gd name="connsiteX13" fmla="*/ 313478 w 774122"/>
              <a:gd name="connsiteY13" fmla="*/ 36522 h 829425"/>
              <a:gd name="connsiteX14" fmla="*/ 375390 w 774122"/>
              <a:gd name="connsiteY14" fmla="*/ 24616 h 829425"/>
              <a:gd name="connsiteX15" fmla="*/ 423015 w 774122"/>
              <a:gd name="connsiteY15" fmla="*/ 7946 h 829425"/>
              <a:gd name="connsiteX16" fmla="*/ 377772 w 774122"/>
              <a:gd name="connsiteY16" fmla="*/ 153201 h 829425"/>
              <a:gd name="connsiteX17" fmla="*/ 356340 w 774122"/>
              <a:gd name="connsiteY17" fmla="*/ 248453 h 829425"/>
              <a:gd name="connsiteX18" fmla="*/ 392156 w 774122"/>
              <a:gd name="connsiteY18" fmla="*/ 433221 h 829425"/>
              <a:gd name="connsiteX19" fmla="*/ 501597 w 774122"/>
              <a:gd name="connsiteY19" fmla="*/ 479434 h 829425"/>
              <a:gd name="connsiteX20" fmla="*/ 649234 w 774122"/>
              <a:gd name="connsiteY20" fmla="*/ 553253 h 829425"/>
              <a:gd name="connsiteX21" fmla="*/ 763534 w 774122"/>
              <a:gd name="connsiteY21" fmla="*/ 636597 h 829425"/>
              <a:gd name="connsiteX22" fmla="*/ 761153 w 774122"/>
              <a:gd name="connsiteY22" fmla="*/ 667553 h 829425"/>
              <a:gd name="connsiteX23" fmla="*/ 751628 w 774122"/>
              <a:gd name="connsiteY23" fmla="*/ 719941 h 829425"/>
              <a:gd name="connsiteX24" fmla="*/ 711147 w 774122"/>
              <a:gd name="connsiteY24" fmla="*/ 746134 h 829425"/>
              <a:gd name="connsiteX25" fmla="*/ 677810 w 774122"/>
              <a:gd name="connsiteY25" fmla="*/ 767566 h 829425"/>
              <a:gd name="connsiteX26" fmla="*/ 596847 w 774122"/>
              <a:gd name="connsiteY26" fmla="*/ 748516 h 829425"/>
              <a:gd name="connsiteX27" fmla="*/ 558747 w 774122"/>
              <a:gd name="connsiteY27" fmla="*/ 736609 h 829425"/>
              <a:gd name="connsiteX28" fmla="*/ 596847 w 774122"/>
              <a:gd name="connsiteY28" fmla="*/ 822334 h 829425"/>
              <a:gd name="connsiteX29" fmla="*/ 568272 w 774122"/>
              <a:gd name="connsiteY29" fmla="*/ 827097 h 829425"/>
              <a:gd name="connsiteX30" fmla="*/ 553984 w 774122"/>
              <a:gd name="connsiteY30" fmla="*/ 810429 h 829425"/>
              <a:gd name="connsiteX31" fmla="*/ 499215 w 774122"/>
              <a:gd name="connsiteY31" fmla="*/ 755659 h 829425"/>
              <a:gd name="connsiteX32" fmla="*/ 456353 w 774122"/>
              <a:gd name="connsiteY32" fmla="*/ 727082 h 829425"/>
              <a:gd name="connsiteX33" fmla="*/ 401584 w 774122"/>
              <a:gd name="connsiteY33" fmla="*/ 686603 h 829425"/>
              <a:gd name="connsiteX34" fmla="*/ 361103 w 774122"/>
              <a:gd name="connsiteY34" fmla="*/ 679459 h 829425"/>
              <a:gd name="connsiteX35" fmla="*/ 310053 w 774122"/>
              <a:gd name="connsiteY35" fmla="*/ 699251 h 829425"/>
              <a:gd name="connsiteX36" fmla="*/ 272997 w 774122"/>
              <a:gd name="connsiteY36" fmla="*/ 734228 h 829425"/>
              <a:gd name="connsiteX37" fmla="*/ 203940 w 774122"/>
              <a:gd name="connsiteY37" fmla="*/ 781851 h 829425"/>
              <a:gd name="connsiteX38" fmla="*/ 172984 w 774122"/>
              <a:gd name="connsiteY38" fmla="*/ 760422 h 829425"/>
              <a:gd name="connsiteX39" fmla="*/ 149172 w 774122"/>
              <a:gd name="connsiteY39" fmla="*/ 755659 h 829425"/>
              <a:gd name="connsiteX40" fmla="*/ 103928 w 774122"/>
              <a:gd name="connsiteY40" fmla="*/ 772328 h 829425"/>
              <a:gd name="connsiteX41" fmla="*/ 80116 w 774122"/>
              <a:gd name="connsiteY41" fmla="*/ 765182 h 829425"/>
              <a:gd name="connsiteX42" fmla="*/ 56303 w 774122"/>
              <a:gd name="connsiteY42" fmla="*/ 767563 h 829425"/>
              <a:gd name="connsiteX43" fmla="*/ 51540 w 774122"/>
              <a:gd name="connsiteY43" fmla="*/ 750895 h 829425"/>
              <a:gd name="connsiteX44" fmla="*/ 53921 w 774122"/>
              <a:gd name="connsiteY44" fmla="*/ 717558 h 829425"/>
              <a:gd name="connsiteX45" fmla="*/ 1533 w 774122"/>
              <a:gd name="connsiteY45" fmla="*/ 660407 h 829425"/>
              <a:gd name="connsiteX46" fmla="*/ 25346 w 774122"/>
              <a:gd name="connsiteY46" fmla="*/ 622307 h 829425"/>
              <a:gd name="connsiteX47" fmla="*/ 25346 w 774122"/>
              <a:gd name="connsiteY47" fmla="*/ 565157 h 829425"/>
              <a:gd name="connsiteX48" fmla="*/ 68208 w 774122"/>
              <a:gd name="connsiteY48" fmla="*/ 534201 h 829425"/>
              <a:gd name="connsiteX49" fmla="*/ 82496 w 774122"/>
              <a:gd name="connsiteY49" fmla="*/ 474670 h 829425"/>
              <a:gd name="connsiteX50" fmla="*/ 34872 w 774122"/>
              <a:gd name="connsiteY50" fmla="*/ 419901 h 829425"/>
              <a:gd name="connsiteX51" fmla="*/ 23162 w 774122"/>
              <a:gd name="connsiteY51" fmla="*/ 378453 h 829425"/>
              <a:gd name="connsiteX0" fmla="*/ 23162 w 774122"/>
              <a:gd name="connsiteY0" fmla="*/ 378453 h 829425"/>
              <a:gd name="connsiteX1" fmla="*/ 32490 w 774122"/>
              <a:gd name="connsiteY1" fmla="*/ 322270 h 829425"/>
              <a:gd name="connsiteX2" fmla="*/ 53921 w 774122"/>
              <a:gd name="connsiteY2" fmla="*/ 279408 h 829425"/>
              <a:gd name="connsiteX3" fmla="*/ 30109 w 774122"/>
              <a:gd name="connsiteY3" fmla="*/ 222257 h 829425"/>
              <a:gd name="connsiteX4" fmla="*/ 39633 w 774122"/>
              <a:gd name="connsiteY4" fmla="*/ 196064 h 829425"/>
              <a:gd name="connsiteX5" fmla="*/ 80115 w 774122"/>
              <a:gd name="connsiteY5" fmla="*/ 191301 h 829425"/>
              <a:gd name="connsiteX6" fmla="*/ 103928 w 774122"/>
              <a:gd name="connsiteY6" fmla="*/ 157964 h 829425"/>
              <a:gd name="connsiteX7" fmla="*/ 130122 w 774122"/>
              <a:gd name="connsiteY7" fmla="*/ 146057 h 829425"/>
              <a:gd name="connsiteX8" fmla="*/ 108690 w 774122"/>
              <a:gd name="connsiteY8" fmla="*/ 72240 h 829425"/>
              <a:gd name="connsiteX9" fmla="*/ 120597 w 774122"/>
              <a:gd name="connsiteY9" fmla="*/ 29377 h 829425"/>
              <a:gd name="connsiteX10" fmla="*/ 161078 w 774122"/>
              <a:gd name="connsiteY10" fmla="*/ 77003 h 829425"/>
              <a:gd name="connsiteX11" fmla="*/ 222990 w 774122"/>
              <a:gd name="connsiteY11" fmla="*/ 60334 h 829425"/>
              <a:gd name="connsiteX12" fmla="*/ 267190 w 774122"/>
              <a:gd name="connsiteY12" fmla="*/ 45747 h 829425"/>
              <a:gd name="connsiteX13" fmla="*/ 313478 w 774122"/>
              <a:gd name="connsiteY13" fmla="*/ 36522 h 829425"/>
              <a:gd name="connsiteX14" fmla="*/ 375390 w 774122"/>
              <a:gd name="connsiteY14" fmla="*/ 24616 h 829425"/>
              <a:gd name="connsiteX15" fmla="*/ 423015 w 774122"/>
              <a:gd name="connsiteY15" fmla="*/ 7946 h 829425"/>
              <a:gd name="connsiteX16" fmla="*/ 377772 w 774122"/>
              <a:gd name="connsiteY16" fmla="*/ 153201 h 829425"/>
              <a:gd name="connsiteX17" fmla="*/ 308715 w 774122"/>
              <a:gd name="connsiteY17" fmla="*/ 191303 h 829425"/>
              <a:gd name="connsiteX18" fmla="*/ 356340 w 774122"/>
              <a:gd name="connsiteY18" fmla="*/ 248453 h 829425"/>
              <a:gd name="connsiteX19" fmla="*/ 392156 w 774122"/>
              <a:gd name="connsiteY19" fmla="*/ 433221 h 829425"/>
              <a:gd name="connsiteX20" fmla="*/ 501597 w 774122"/>
              <a:gd name="connsiteY20" fmla="*/ 479434 h 829425"/>
              <a:gd name="connsiteX21" fmla="*/ 649234 w 774122"/>
              <a:gd name="connsiteY21" fmla="*/ 553253 h 829425"/>
              <a:gd name="connsiteX22" fmla="*/ 763534 w 774122"/>
              <a:gd name="connsiteY22" fmla="*/ 636597 h 829425"/>
              <a:gd name="connsiteX23" fmla="*/ 761153 w 774122"/>
              <a:gd name="connsiteY23" fmla="*/ 667553 h 829425"/>
              <a:gd name="connsiteX24" fmla="*/ 751628 w 774122"/>
              <a:gd name="connsiteY24" fmla="*/ 719941 h 829425"/>
              <a:gd name="connsiteX25" fmla="*/ 711147 w 774122"/>
              <a:gd name="connsiteY25" fmla="*/ 746134 h 829425"/>
              <a:gd name="connsiteX26" fmla="*/ 677810 w 774122"/>
              <a:gd name="connsiteY26" fmla="*/ 767566 h 829425"/>
              <a:gd name="connsiteX27" fmla="*/ 596847 w 774122"/>
              <a:gd name="connsiteY27" fmla="*/ 748516 h 829425"/>
              <a:gd name="connsiteX28" fmla="*/ 558747 w 774122"/>
              <a:gd name="connsiteY28" fmla="*/ 736609 h 829425"/>
              <a:gd name="connsiteX29" fmla="*/ 596847 w 774122"/>
              <a:gd name="connsiteY29" fmla="*/ 822334 h 829425"/>
              <a:gd name="connsiteX30" fmla="*/ 568272 w 774122"/>
              <a:gd name="connsiteY30" fmla="*/ 827097 h 829425"/>
              <a:gd name="connsiteX31" fmla="*/ 553984 w 774122"/>
              <a:gd name="connsiteY31" fmla="*/ 810429 h 829425"/>
              <a:gd name="connsiteX32" fmla="*/ 499215 w 774122"/>
              <a:gd name="connsiteY32" fmla="*/ 755659 h 829425"/>
              <a:gd name="connsiteX33" fmla="*/ 456353 w 774122"/>
              <a:gd name="connsiteY33" fmla="*/ 727082 h 829425"/>
              <a:gd name="connsiteX34" fmla="*/ 401584 w 774122"/>
              <a:gd name="connsiteY34" fmla="*/ 686603 h 829425"/>
              <a:gd name="connsiteX35" fmla="*/ 361103 w 774122"/>
              <a:gd name="connsiteY35" fmla="*/ 679459 h 829425"/>
              <a:gd name="connsiteX36" fmla="*/ 310053 w 774122"/>
              <a:gd name="connsiteY36" fmla="*/ 699251 h 829425"/>
              <a:gd name="connsiteX37" fmla="*/ 272997 w 774122"/>
              <a:gd name="connsiteY37" fmla="*/ 734228 h 829425"/>
              <a:gd name="connsiteX38" fmla="*/ 203940 w 774122"/>
              <a:gd name="connsiteY38" fmla="*/ 781851 h 829425"/>
              <a:gd name="connsiteX39" fmla="*/ 172984 w 774122"/>
              <a:gd name="connsiteY39" fmla="*/ 760422 h 829425"/>
              <a:gd name="connsiteX40" fmla="*/ 149172 w 774122"/>
              <a:gd name="connsiteY40" fmla="*/ 755659 h 829425"/>
              <a:gd name="connsiteX41" fmla="*/ 103928 w 774122"/>
              <a:gd name="connsiteY41" fmla="*/ 772328 h 829425"/>
              <a:gd name="connsiteX42" fmla="*/ 80116 w 774122"/>
              <a:gd name="connsiteY42" fmla="*/ 765182 h 829425"/>
              <a:gd name="connsiteX43" fmla="*/ 56303 w 774122"/>
              <a:gd name="connsiteY43" fmla="*/ 767563 h 829425"/>
              <a:gd name="connsiteX44" fmla="*/ 51540 w 774122"/>
              <a:gd name="connsiteY44" fmla="*/ 750895 h 829425"/>
              <a:gd name="connsiteX45" fmla="*/ 53921 w 774122"/>
              <a:gd name="connsiteY45" fmla="*/ 717558 h 829425"/>
              <a:gd name="connsiteX46" fmla="*/ 1533 w 774122"/>
              <a:gd name="connsiteY46" fmla="*/ 660407 h 829425"/>
              <a:gd name="connsiteX47" fmla="*/ 25346 w 774122"/>
              <a:gd name="connsiteY47" fmla="*/ 622307 h 829425"/>
              <a:gd name="connsiteX48" fmla="*/ 25346 w 774122"/>
              <a:gd name="connsiteY48" fmla="*/ 565157 h 829425"/>
              <a:gd name="connsiteX49" fmla="*/ 68208 w 774122"/>
              <a:gd name="connsiteY49" fmla="*/ 534201 h 829425"/>
              <a:gd name="connsiteX50" fmla="*/ 82496 w 774122"/>
              <a:gd name="connsiteY50" fmla="*/ 474670 h 829425"/>
              <a:gd name="connsiteX51" fmla="*/ 34872 w 774122"/>
              <a:gd name="connsiteY51" fmla="*/ 419901 h 829425"/>
              <a:gd name="connsiteX52" fmla="*/ 23162 w 774122"/>
              <a:gd name="connsiteY52" fmla="*/ 378453 h 829425"/>
              <a:gd name="connsiteX0" fmla="*/ 23162 w 774122"/>
              <a:gd name="connsiteY0" fmla="*/ 378453 h 829425"/>
              <a:gd name="connsiteX1" fmla="*/ 32490 w 774122"/>
              <a:gd name="connsiteY1" fmla="*/ 322270 h 829425"/>
              <a:gd name="connsiteX2" fmla="*/ 53921 w 774122"/>
              <a:gd name="connsiteY2" fmla="*/ 279408 h 829425"/>
              <a:gd name="connsiteX3" fmla="*/ 30109 w 774122"/>
              <a:gd name="connsiteY3" fmla="*/ 222257 h 829425"/>
              <a:gd name="connsiteX4" fmla="*/ 39633 w 774122"/>
              <a:gd name="connsiteY4" fmla="*/ 196064 h 829425"/>
              <a:gd name="connsiteX5" fmla="*/ 80115 w 774122"/>
              <a:gd name="connsiteY5" fmla="*/ 191301 h 829425"/>
              <a:gd name="connsiteX6" fmla="*/ 103928 w 774122"/>
              <a:gd name="connsiteY6" fmla="*/ 157964 h 829425"/>
              <a:gd name="connsiteX7" fmla="*/ 130122 w 774122"/>
              <a:gd name="connsiteY7" fmla="*/ 146057 h 829425"/>
              <a:gd name="connsiteX8" fmla="*/ 108690 w 774122"/>
              <a:gd name="connsiteY8" fmla="*/ 72240 h 829425"/>
              <a:gd name="connsiteX9" fmla="*/ 120597 w 774122"/>
              <a:gd name="connsiteY9" fmla="*/ 29377 h 829425"/>
              <a:gd name="connsiteX10" fmla="*/ 161078 w 774122"/>
              <a:gd name="connsiteY10" fmla="*/ 77003 h 829425"/>
              <a:gd name="connsiteX11" fmla="*/ 222990 w 774122"/>
              <a:gd name="connsiteY11" fmla="*/ 60334 h 829425"/>
              <a:gd name="connsiteX12" fmla="*/ 267190 w 774122"/>
              <a:gd name="connsiteY12" fmla="*/ 45747 h 829425"/>
              <a:gd name="connsiteX13" fmla="*/ 313478 w 774122"/>
              <a:gd name="connsiteY13" fmla="*/ 36522 h 829425"/>
              <a:gd name="connsiteX14" fmla="*/ 375390 w 774122"/>
              <a:gd name="connsiteY14" fmla="*/ 24616 h 829425"/>
              <a:gd name="connsiteX15" fmla="*/ 423015 w 774122"/>
              <a:gd name="connsiteY15" fmla="*/ 7946 h 829425"/>
              <a:gd name="connsiteX16" fmla="*/ 377772 w 774122"/>
              <a:gd name="connsiteY16" fmla="*/ 153201 h 829425"/>
              <a:gd name="connsiteX17" fmla="*/ 308715 w 774122"/>
              <a:gd name="connsiteY17" fmla="*/ 191303 h 829425"/>
              <a:gd name="connsiteX18" fmla="*/ 356340 w 774122"/>
              <a:gd name="connsiteY18" fmla="*/ 248453 h 829425"/>
              <a:gd name="connsiteX19" fmla="*/ 368247 w 774122"/>
              <a:gd name="connsiteY19" fmla="*/ 269884 h 829425"/>
              <a:gd name="connsiteX20" fmla="*/ 392156 w 774122"/>
              <a:gd name="connsiteY20" fmla="*/ 433221 h 829425"/>
              <a:gd name="connsiteX21" fmla="*/ 501597 w 774122"/>
              <a:gd name="connsiteY21" fmla="*/ 479434 h 829425"/>
              <a:gd name="connsiteX22" fmla="*/ 649234 w 774122"/>
              <a:gd name="connsiteY22" fmla="*/ 553253 h 829425"/>
              <a:gd name="connsiteX23" fmla="*/ 763534 w 774122"/>
              <a:gd name="connsiteY23" fmla="*/ 636597 h 829425"/>
              <a:gd name="connsiteX24" fmla="*/ 761153 w 774122"/>
              <a:gd name="connsiteY24" fmla="*/ 667553 h 829425"/>
              <a:gd name="connsiteX25" fmla="*/ 751628 w 774122"/>
              <a:gd name="connsiteY25" fmla="*/ 719941 h 829425"/>
              <a:gd name="connsiteX26" fmla="*/ 711147 w 774122"/>
              <a:gd name="connsiteY26" fmla="*/ 746134 h 829425"/>
              <a:gd name="connsiteX27" fmla="*/ 677810 w 774122"/>
              <a:gd name="connsiteY27" fmla="*/ 767566 h 829425"/>
              <a:gd name="connsiteX28" fmla="*/ 596847 w 774122"/>
              <a:gd name="connsiteY28" fmla="*/ 748516 h 829425"/>
              <a:gd name="connsiteX29" fmla="*/ 558747 w 774122"/>
              <a:gd name="connsiteY29" fmla="*/ 736609 h 829425"/>
              <a:gd name="connsiteX30" fmla="*/ 596847 w 774122"/>
              <a:gd name="connsiteY30" fmla="*/ 822334 h 829425"/>
              <a:gd name="connsiteX31" fmla="*/ 568272 w 774122"/>
              <a:gd name="connsiteY31" fmla="*/ 827097 h 829425"/>
              <a:gd name="connsiteX32" fmla="*/ 553984 w 774122"/>
              <a:gd name="connsiteY32" fmla="*/ 810429 h 829425"/>
              <a:gd name="connsiteX33" fmla="*/ 499215 w 774122"/>
              <a:gd name="connsiteY33" fmla="*/ 755659 h 829425"/>
              <a:gd name="connsiteX34" fmla="*/ 456353 w 774122"/>
              <a:gd name="connsiteY34" fmla="*/ 727082 h 829425"/>
              <a:gd name="connsiteX35" fmla="*/ 401584 w 774122"/>
              <a:gd name="connsiteY35" fmla="*/ 686603 h 829425"/>
              <a:gd name="connsiteX36" fmla="*/ 361103 w 774122"/>
              <a:gd name="connsiteY36" fmla="*/ 679459 h 829425"/>
              <a:gd name="connsiteX37" fmla="*/ 310053 w 774122"/>
              <a:gd name="connsiteY37" fmla="*/ 699251 h 829425"/>
              <a:gd name="connsiteX38" fmla="*/ 272997 w 774122"/>
              <a:gd name="connsiteY38" fmla="*/ 734228 h 829425"/>
              <a:gd name="connsiteX39" fmla="*/ 203940 w 774122"/>
              <a:gd name="connsiteY39" fmla="*/ 781851 h 829425"/>
              <a:gd name="connsiteX40" fmla="*/ 172984 w 774122"/>
              <a:gd name="connsiteY40" fmla="*/ 760422 h 829425"/>
              <a:gd name="connsiteX41" fmla="*/ 149172 w 774122"/>
              <a:gd name="connsiteY41" fmla="*/ 755659 h 829425"/>
              <a:gd name="connsiteX42" fmla="*/ 103928 w 774122"/>
              <a:gd name="connsiteY42" fmla="*/ 772328 h 829425"/>
              <a:gd name="connsiteX43" fmla="*/ 80116 w 774122"/>
              <a:gd name="connsiteY43" fmla="*/ 765182 h 829425"/>
              <a:gd name="connsiteX44" fmla="*/ 56303 w 774122"/>
              <a:gd name="connsiteY44" fmla="*/ 767563 h 829425"/>
              <a:gd name="connsiteX45" fmla="*/ 51540 w 774122"/>
              <a:gd name="connsiteY45" fmla="*/ 750895 h 829425"/>
              <a:gd name="connsiteX46" fmla="*/ 53921 w 774122"/>
              <a:gd name="connsiteY46" fmla="*/ 717558 h 829425"/>
              <a:gd name="connsiteX47" fmla="*/ 1533 w 774122"/>
              <a:gd name="connsiteY47" fmla="*/ 660407 h 829425"/>
              <a:gd name="connsiteX48" fmla="*/ 25346 w 774122"/>
              <a:gd name="connsiteY48" fmla="*/ 622307 h 829425"/>
              <a:gd name="connsiteX49" fmla="*/ 25346 w 774122"/>
              <a:gd name="connsiteY49" fmla="*/ 565157 h 829425"/>
              <a:gd name="connsiteX50" fmla="*/ 68208 w 774122"/>
              <a:gd name="connsiteY50" fmla="*/ 534201 h 829425"/>
              <a:gd name="connsiteX51" fmla="*/ 82496 w 774122"/>
              <a:gd name="connsiteY51" fmla="*/ 474670 h 829425"/>
              <a:gd name="connsiteX52" fmla="*/ 34872 w 774122"/>
              <a:gd name="connsiteY52" fmla="*/ 419901 h 829425"/>
              <a:gd name="connsiteX53" fmla="*/ 23162 w 774122"/>
              <a:gd name="connsiteY53" fmla="*/ 378453 h 829425"/>
              <a:gd name="connsiteX0" fmla="*/ 23162 w 774122"/>
              <a:gd name="connsiteY0" fmla="*/ 378453 h 829425"/>
              <a:gd name="connsiteX1" fmla="*/ 32490 w 774122"/>
              <a:gd name="connsiteY1" fmla="*/ 322270 h 829425"/>
              <a:gd name="connsiteX2" fmla="*/ 53921 w 774122"/>
              <a:gd name="connsiteY2" fmla="*/ 279408 h 829425"/>
              <a:gd name="connsiteX3" fmla="*/ 30109 w 774122"/>
              <a:gd name="connsiteY3" fmla="*/ 222257 h 829425"/>
              <a:gd name="connsiteX4" fmla="*/ 39633 w 774122"/>
              <a:gd name="connsiteY4" fmla="*/ 196064 h 829425"/>
              <a:gd name="connsiteX5" fmla="*/ 80115 w 774122"/>
              <a:gd name="connsiteY5" fmla="*/ 191301 h 829425"/>
              <a:gd name="connsiteX6" fmla="*/ 103928 w 774122"/>
              <a:gd name="connsiteY6" fmla="*/ 157964 h 829425"/>
              <a:gd name="connsiteX7" fmla="*/ 130122 w 774122"/>
              <a:gd name="connsiteY7" fmla="*/ 146057 h 829425"/>
              <a:gd name="connsiteX8" fmla="*/ 108690 w 774122"/>
              <a:gd name="connsiteY8" fmla="*/ 72240 h 829425"/>
              <a:gd name="connsiteX9" fmla="*/ 120597 w 774122"/>
              <a:gd name="connsiteY9" fmla="*/ 29377 h 829425"/>
              <a:gd name="connsiteX10" fmla="*/ 161078 w 774122"/>
              <a:gd name="connsiteY10" fmla="*/ 77003 h 829425"/>
              <a:gd name="connsiteX11" fmla="*/ 222990 w 774122"/>
              <a:gd name="connsiteY11" fmla="*/ 60334 h 829425"/>
              <a:gd name="connsiteX12" fmla="*/ 267190 w 774122"/>
              <a:gd name="connsiteY12" fmla="*/ 45747 h 829425"/>
              <a:gd name="connsiteX13" fmla="*/ 313478 w 774122"/>
              <a:gd name="connsiteY13" fmla="*/ 36522 h 829425"/>
              <a:gd name="connsiteX14" fmla="*/ 375390 w 774122"/>
              <a:gd name="connsiteY14" fmla="*/ 24616 h 829425"/>
              <a:gd name="connsiteX15" fmla="*/ 423015 w 774122"/>
              <a:gd name="connsiteY15" fmla="*/ 7946 h 829425"/>
              <a:gd name="connsiteX16" fmla="*/ 377772 w 774122"/>
              <a:gd name="connsiteY16" fmla="*/ 153201 h 829425"/>
              <a:gd name="connsiteX17" fmla="*/ 308715 w 774122"/>
              <a:gd name="connsiteY17" fmla="*/ 191303 h 829425"/>
              <a:gd name="connsiteX18" fmla="*/ 356340 w 774122"/>
              <a:gd name="connsiteY18" fmla="*/ 248453 h 829425"/>
              <a:gd name="connsiteX19" fmla="*/ 368247 w 774122"/>
              <a:gd name="connsiteY19" fmla="*/ 269884 h 829425"/>
              <a:gd name="connsiteX20" fmla="*/ 392156 w 774122"/>
              <a:gd name="connsiteY20" fmla="*/ 433221 h 829425"/>
              <a:gd name="connsiteX21" fmla="*/ 501597 w 774122"/>
              <a:gd name="connsiteY21" fmla="*/ 479434 h 829425"/>
              <a:gd name="connsiteX22" fmla="*/ 558747 w 774122"/>
              <a:gd name="connsiteY22" fmla="*/ 519916 h 829425"/>
              <a:gd name="connsiteX23" fmla="*/ 649234 w 774122"/>
              <a:gd name="connsiteY23" fmla="*/ 553253 h 829425"/>
              <a:gd name="connsiteX24" fmla="*/ 763534 w 774122"/>
              <a:gd name="connsiteY24" fmla="*/ 636597 h 829425"/>
              <a:gd name="connsiteX25" fmla="*/ 761153 w 774122"/>
              <a:gd name="connsiteY25" fmla="*/ 667553 h 829425"/>
              <a:gd name="connsiteX26" fmla="*/ 751628 w 774122"/>
              <a:gd name="connsiteY26" fmla="*/ 719941 h 829425"/>
              <a:gd name="connsiteX27" fmla="*/ 711147 w 774122"/>
              <a:gd name="connsiteY27" fmla="*/ 746134 h 829425"/>
              <a:gd name="connsiteX28" fmla="*/ 677810 w 774122"/>
              <a:gd name="connsiteY28" fmla="*/ 767566 h 829425"/>
              <a:gd name="connsiteX29" fmla="*/ 596847 w 774122"/>
              <a:gd name="connsiteY29" fmla="*/ 748516 h 829425"/>
              <a:gd name="connsiteX30" fmla="*/ 558747 w 774122"/>
              <a:gd name="connsiteY30" fmla="*/ 736609 h 829425"/>
              <a:gd name="connsiteX31" fmla="*/ 596847 w 774122"/>
              <a:gd name="connsiteY31" fmla="*/ 822334 h 829425"/>
              <a:gd name="connsiteX32" fmla="*/ 568272 w 774122"/>
              <a:gd name="connsiteY32" fmla="*/ 827097 h 829425"/>
              <a:gd name="connsiteX33" fmla="*/ 553984 w 774122"/>
              <a:gd name="connsiteY33" fmla="*/ 810429 h 829425"/>
              <a:gd name="connsiteX34" fmla="*/ 499215 w 774122"/>
              <a:gd name="connsiteY34" fmla="*/ 755659 h 829425"/>
              <a:gd name="connsiteX35" fmla="*/ 456353 w 774122"/>
              <a:gd name="connsiteY35" fmla="*/ 727082 h 829425"/>
              <a:gd name="connsiteX36" fmla="*/ 401584 w 774122"/>
              <a:gd name="connsiteY36" fmla="*/ 686603 h 829425"/>
              <a:gd name="connsiteX37" fmla="*/ 361103 w 774122"/>
              <a:gd name="connsiteY37" fmla="*/ 679459 h 829425"/>
              <a:gd name="connsiteX38" fmla="*/ 310053 w 774122"/>
              <a:gd name="connsiteY38" fmla="*/ 699251 h 829425"/>
              <a:gd name="connsiteX39" fmla="*/ 272997 w 774122"/>
              <a:gd name="connsiteY39" fmla="*/ 734228 h 829425"/>
              <a:gd name="connsiteX40" fmla="*/ 203940 w 774122"/>
              <a:gd name="connsiteY40" fmla="*/ 781851 h 829425"/>
              <a:gd name="connsiteX41" fmla="*/ 172984 w 774122"/>
              <a:gd name="connsiteY41" fmla="*/ 760422 h 829425"/>
              <a:gd name="connsiteX42" fmla="*/ 149172 w 774122"/>
              <a:gd name="connsiteY42" fmla="*/ 755659 h 829425"/>
              <a:gd name="connsiteX43" fmla="*/ 103928 w 774122"/>
              <a:gd name="connsiteY43" fmla="*/ 772328 h 829425"/>
              <a:gd name="connsiteX44" fmla="*/ 80116 w 774122"/>
              <a:gd name="connsiteY44" fmla="*/ 765182 h 829425"/>
              <a:gd name="connsiteX45" fmla="*/ 56303 w 774122"/>
              <a:gd name="connsiteY45" fmla="*/ 767563 h 829425"/>
              <a:gd name="connsiteX46" fmla="*/ 51540 w 774122"/>
              <a:gd name="connsiteY46" fmla="*/ 750895 h 829425"/>
              <a:gd name="connsiteX47" fmla="*/ 53921 w 774122"/>
              <a:gd name="connsiteY47" fmla="*/ 717558 h 829425"/>
              <a:gd name="connsiteX48" fmla="*/ 1533 w 774122"/>
              <a:gd name="connsiteY48" fmla="*/ 660407 h 829425"/>
              <a:gd name="connsiteX49" fmla="*/ 25346 w 774122"/>
              <a:gd name="connsiteY49" fmla="*/ 622307 h 829425"/>
              <a:gd name="connsiteX50" fmla="*/ 25346 w 774122"/>
              <a:gd name="connsiteY50" fmla="*/ 565157 h 829425"/>
              <a:gd name="connsiteX51" fmla="*/ 68208 w 774122"/>
              <a:gd name="connsiteY51" fmla="*/ 534201 h 829425"/>
              <a:gd name="connsiteX52" fmla="*/ 82496 w 774122"/>
              <a:gd name="connsiteY52" fmla="*/ 474670 h 829425"/>
              <a:gd name="connsiteX53" fmla="*/ 34872 w 774122"/>
              <a:gd name="connsiteY53" fmla="*/ 419901 h 829425"/>
              <a:gd name="connsiteX54" fmla="*/ 23162 w 774122"/>
              <a:gd name="connsiteY54" fmla="*/ 378453 h 829425"/>
              <a:gd name="connsiteX0" fmla="*/ 23162 w 774122"/>
              <a:gd name="connsiteY0" fmla="*/ 378453 h 829425"/>
              <a:gd name="connsiteX1" fmla="*/ 32490 w 774122"/>
              <a:gd name="connsiteY1" fmla="*/ 322270 h 829425"/>
              <a:gd name="connsiteX2" fmla="*/ 53921 w 774122"/>
              <a:gd name="connsiteY2" fmla="*/ 279408 h 829425"/>
              <a:gd name="connsiteX3" fmla="*/ 30109 w 774122"/>
              <a:gd name="connsiteY3" fmla="*/ 222257 h 829425"/>
              <a:gd name="connsiteX4" fmla="*/ 39633 w 774122"/>
              <a:gd name="connsiteY4" fmla="*/ 196064 h 829425"/>
              <a:gd name="connsiteX5" fmla="*/ 80115 w 774122"/>
              <a:gd name="connsiteY5" fmla="*/ 191301 h 829425"/>
              <a:gd name="connsiteX6" fmla="*/ 103928 w 774122"/>
              <a:gd name="connsiteY6" fmla="*/ 157964 h 829425"/>
              <a:gd name="connsiteX7" fmla="*/ 130122 w 774122"/>
              <a:gd name="connsiteY7" fmla="*/ 146057 h 829425"/>
              <a:gd name="connsiteX8" fmla="*/ 108690 w 774122"/>
              <a:gd name="connsiteY8" fmla="*/ 72240 h 829425"/>
              <a:gd name="connsiteX9" fmla="*/ 120597 w 774122"/>
              <a:gd name="connsiteY9" fmla="*/ 29377 h 829425"/>
              <a:gd name="connsiteX10" fmla="*/ 161078 w 774122"/>
              <a:gd name="connsiteY10" fmla="*/ 77003 h 829425"/>
              <a:gd name="connsiteX11" fmla="*/ 222990 w 774122"/>
              <a:gd name="connsiteY11" fmla="*/ 60334 h 829425"/>
              <a:gd name="connsiteX12" fmla="*/ 267190 w 774122"/>
              <a:gd name="connsiteY12" fmla="*/ 45747 h 829425"/>
              <a:gd name="connsiteX13" fmla="*/ 313478 w 774122"/>
              <a:gd name="connsiteY13" fmla="*/ 36522 h 829425"/>
              <a:gd name="connsiteX14" fmla="*/ 375390 w 774122"/>
              <a:gd name="connsiteY14" fmla="*/ 24616 h 829425"/>
              <a:gd name="connsiteX15" fmla="*/ 423015 w 774122"/>
              <a:gd name="connsiteY15" fmla="*/ 7946 h 829425"/>
              <a:gd name="connsiteX16" fmla="*/ 377772 w 774122"/>
              <a:gd name="connsiteY16" fmla="*/ 153201 h 829425"/>
              <a:gd name="connsiteX17" fmla="*/ 308715 w 774122"/>
              <a:gd name="connsiteY17" fmla="*/ 191303 h 829425"/>
              <a:gd name="connsiteX18" fmla="*/ 356340 w 774122"/>
              <a:gd name="connsiteY18" fmla="*/ 248453 h 829425"/>
              <a:gd name="connsiteX19" fmla="*/ 368247 w 774122"/>
              <a:gd name="connsiteY19" fmla="*/ 269884 h 829425"/>
              <a:gd name="connsiteX20" fmla="*/ 392156 w 774122"/>
              <a:gd name="connsiteY20" fmla="*/ 433221 h 829425"/>
              <a:gd name="connsiteX21" fmla="*/ 427778 w 774122"/>
              <a:gd name="connsiteY21" fmla="*/ 467528 h 829425"/>
              <a:gd name="connsiteX22" fmla="*/ 501597 w 774122"/>
              <a:gd name="connsiteY22" fmla="*/ 479434 h 829425"/>
              <a:gd name="connsiteX23" fmla="*/ 558747 w 774122"/>
              <a:gd name="connsiteY23" fmla="*/ 519916 h 829425"/>
              <a:gd name="connsiteX24" fmla="*/ 649234 w 774122"/>
              <a:gd name="connsiteY24" fmla="*/ 553253 h 829425"/>
              <a:gd name="connsiteX25" fmla="*/ 763534 w 774122"/>
              <a:gd name="connsiteY25" fmla="*/ 636597 h 829425"/>
              <a:gd name="connsiteX26" fmla="*/ 761153 w 774122"/>
              <a:gd name="connsiteY26" fmla="*/ 667553 h 829425"/>
              <a:gd name="connsiteX27" fmla="*/ 751628 w 774122"/>
              <a:gd name="connsiteY27" fmla="*/ 719941 h 829425"/>
              <a:gd name="connsiteX28" fmla="*/ 711147 w 774122"/>
              <a:gd name="connsiteY28" fmla="*/ 746134 h 829425"/>
              <a:gd name="connsiteX29" fmla="*/ 677810 w 774122"/>
              <a:gd name="connsiteY29" fmla="*/ 767566 h 829425"/>
              <a:gd name="connsiteX30" fmla="*/ 596847 w 774122"/>
              <a:gd name="connsiteY30" fmla="*/ 748516 h 829425"/>
              <a:gd name="connsiteX31" fmla="*/ 558747 w 774122"/>
              <a:gd name="connsiteY31" fmla="*/ 736609 h 829425"/>
              <a:gd name="connsiteX32" fmla="*/ 596847 w 774122"/>
              <a:gd name="connsiteY32" fmla="*/ 822334 h 829425"/>
              <a:gd name="connsiteX33" fmla="*/ 568272 w 774122"/>
              <a:gd name="connsiteY33" fmla="*/ 827097 h 829425"/>
              <a:gd name="connsiteX34" fmla="*/ 553984 w 774122"/>
              <a:gd name="connsiteY34" fmla="*/ 810429 h 829425"/>
              <a:gd name="connsiteX35" fmla="*/ 499215 w 774122"/>
              <a:gd name="connsiteY35" fmla="*/ 755659 h 829425"/>
              <a:gd name="connsiteX36" fmla="*/ 456353 w 774122"/>
              <a:gd name="connsiteY36" fmla="*/ 727082 h 829425"/>
              <a:gd name="connsiteX37" fmla="*/ 401584 w 774122"/>
              <a:gd name="connsiteY37" fmla="*/ 686603 h 829425"/>
              <a:gd name="connsiteX38" fmla="*/ 361103 w 774122"/>
              <a:gd name="connsiteY38" fmla="*/ 679459 h 829425"/>
              <a:gd name="connsiteX39" fmla="*/ 310053 w 774122"/>
              <a:gd name="connsiteY39" fmla="*/ 699251 h 829425"/>
              <a:gd name="connsiteX40" fmla="*/ 272997 w 774122"/>
              <a:gd name="connsiteY40" fmla="*/ 734228 h 829425"/>
              <a:gd name="connsiteX41" fmla="*/ 203940 w 774122"/>
              <a:gd name="connsiteY41" fmla="*/ 781851 h 829425"/>
              <a:gd name="connsiteX42" fmla="*/ 172984 w 774122"/>
              <a:gd name="connsiteY42" fmla="*/ 760422 h 829425"/>
              <a:gd name="connsiteX43" fmla="*/ 149172 w 774122"/>
              <a:gd name="connsiteY43" fmla="*/ 755659 h 829425"/>
              <a:gd name="connsiteX44" fmla="*/ 103928 w 774122"/>
              <a:gd name="connsiteY44" fmla="*/ 772328 h 829425"/>
              <a:gd name="connsiteX45" fmla="*/ 80116 w 774122"/>
              <a:gd name="connsiteY45" fmla="*/ 765182 h 829425"/>
              <a:gd name="connsiteX46" fmla="*/ 56303 w 774122"/>
              <a:gd name="connsiteY46" fmla="*/ 767563 h 829425"/>
              <a:gd name="connsiteX47" fmla="*/ 51540 w 774122"/>
              <a:gd name="connsiteY47" fmla="*/ 750895 h 829425"/>
              <a:gd name="connsiteX48" fmla="*/ 53921 w 774122"/>
              <a:gd name="connsiteY48" fmla="*/ 717558 h 829425"/>
              <a:gd name="connsiteX49" fmla="*/ 1533 w 774122"/>
              <a:gd name="connsiteY49" fmla="*/ 660407 h 829425"/>
              <a:gd name="connsiteX50" fmla="*/ 25346 w 774122"/>
              <a:gd name="connsiteY50" fmla="*/ 622307 h 829425"/>
              <a:gd name="connsiteX51" fmla="*/ 25346 w 774122"/>
              <a:gd name="connsiteY51" fmla="*/ 565157 h 829425"/>
              <a:gd name="connsiteX52" fmla="*/ 68208 w 774122"/>
              <a:gd name="connsiteY52" fmla="*/ 534201 h 829425"/>
              <a:gd name="connsiteX53" fmla="*/ 82496 w 774122"/>
              <a:gd name="connsiteY53" fmla="*/ 474670 h 829425"/>
              <a:gd name="connsiteX54" fmla="*/ 34872 w 774122"/>
              <a:gd name="connsiteY54" fmla="*/ 419901 h 829425"/>
              <a:gd name="connsiteX55" fmla="*/ 23162 w 774122"/>
              <a:gd name="connsiteY55" fmla="*/ 378453 h 829425"/>
              <a:gd name="connsiteX0" fmla="*/ 23162 w 774122"/>
              <a:gd name="connsiteY0" fmla="*/ 378453 h 829425"/>
              <a:gd name="connsiteX1" fmla="*/ 32490 w 774122"/>
              <a:gd name="connsiteY1" fmla="*/ 322270 h 829425"/>
              <a:gd name="connsiteX2" fmla="*/ 53921 w 774122"/>
              <a:gd name="connsiteY2" fmla="*/ 279408 h 829425"/>
              <a:gd name="connsiteX3" fmla="*/ 30109 w 774122"/>
              <a:gd name="connsiteY3" fmla="*/ 222257 h 829425"/>
              <a:gd name="connsiteX4" fmla="*/ 39633 w 774122"/>
              <a:gd name="connsiteY4" fmla="*/ 196064 h 829425"/>
              <a:gd name="connsiteX5" fmla="*/ 80115 w 774122"/>
              <a:gd name="connsiteY5" fmla="*/ 191301 h 829425"/>
              <a:gd name="connsiteX6" fmla="*/ 103928 w 774122"/>
              <a:gd name="connsiteY6" fmla="*/ 157964 h 829425"/>
              <a:gd name="connsiteX7" fmla="*/ 130122 w 774122"/>
              <a:gd name="connsiteY7" fmla="*/ 146057 h 829425"/>
              <a:gd name="connsiteX8" fmla="*/ 108690 w 774122"/>
              <a:gd name="connsiteY8" fmla="*/ 72240 h 829425"/>
              <a:gd name="connsiteX9" fmla="*/ 120597 w 774122"/>
              <a:gd name="connsiteY9" fmla="*/ 29377 h 829425"/>
              <a:gd name="connsiteX10" fmla="*/ 161078 w 774122"/>
              <a:gd name="connsiteY10" fmla="*/ 77003 h 829425"/>
              <a:gd name="connsiteX11" fmla="*/ 222990 w 774122"/>
              <a:gd name="connsiteY11" fmla="*/ 60334 h 829425"/>
              <a:gd name="connsiteX12" fmla="*/ 267190 w 774122"/>
              <a:gd name="connsiteY12" fmla="*/ 45747 h 829425"/>
              <a:gd name="connsiteX13" fmla="*/ 313478 w 774122"/>
              <a:gd name="connsiteY13" fmla="*/ 36522 h 829425"/>
              <a:gd name="connsiteX14" fmla="*/ 375390 w 774122"/>
              <a:gd name="connsiteY14" fmla="*/ 24616 h 829425"/>
              <a:gd name="connsiteX15" fmla="*/ 423015 w 774122"/>
              <a:gd name="connsiteY15" fmla="*/ 7946 h 829425"/>
              <a:gd name="connsiteX16" fmla="*/ 377772 w 774122"/>
              <a:gd name="connsiteY16" fmla="*/ 153201 h 829425"/>
              <a:gd name="connsiteX17" fmla="*/ 308715 w 774122"/>
              <a:gd name="connsiteY17" fmla="*/ 191303 h 829425"/>
              <a:gd name="connsiteX18" fmla="*/ 356340 w 774122"/>
              <a:gd name="connsiteY18" fmla="*/ 248453 h 829425"/>
              <a:gd name="connsiteX19" fmla="*/ 368247 w 774122"/>
              <a:gd name="connsiteY19" fmla="*/ 269884 h 829425"/>
              <a:gd name="connsiteX20" fmla="*/ 370628 w 774122"/>
              <a:gd name="connsiteY20" fmla="*/ 367516 h 829425"/>
              <a:gd name="connsiteX21" fmla="*/ 392156 w 774122"/>
              <a:gd name="connsiteY21" fmla="*/ 433221 h 829425"/>
              <a:gd name="connsiteX22" fmla="*/ 427778 w 774122"/>
              <a:gd name="connsiteY22" fmla="*/ 467528 h 829425"/>
              <a:gd name="connsiteX23" fmla="*/ 501597 w 774122"/>
              <a:gd name="connsiteY23" fmla="*/ 479434 h 829425"/>
              <a:gd name="connsiteX24" fmla="*/ 558747 w 774122"/>
              <a:gd name="connsiteY24" fmla="*/ 519916 h 829425"/>
              <a:gd name="connsiteX25" fmla="*/ 649234 w 774122"/>
              <a:gd name="connsiteY25" fmla="*/ 553253 h 829425"/>
              <a:gd name="connsiteX26" fmla="*/ 763534 w 774122"/>
              <a:gd name="connsiteY26" fmla="*/ 636597 h 829425"/>
              <a:gd name="connsiteX27" fmla="*/ 761153 w 774122"/>
              <a:gd name="connsiteY27" fmla="*/ 667553 h 829425"/>
              <a:gd name="connsiteX28" fmla="*/ 751628 w 774122"/>
              <a:gd name="connsiteY28" fmla="*/ 719941 h 829425"/>
              <a:gd name="connsiteX29" fmla="*/ 711147 w 774122"/>
              <a:gd name="connsiteY29" fmla="*/ 746134 h 829425"/>
              <a:gd name="connsiteX30" fmla="*/ 677810 w 774122"/>
              <a:gd name="connsiteY30" fmla="*/ 767566 h 829425"/>
              <a:gd name="connsiteX31" fmla="*/ 596847 w 774122"/>
              <a:gd name="connsiteY31" fmla="*/ 748516 h 829425"/>
              <a:gd name="connsiteX32" fmla="*/ 558747 w 774122"/>
              <a:gd name="connsiteY32" fmla="*/ 736609 h 829425"/>
              <a:gd name="connsiteX33" fmla="*/ 596847 w 774122"/>
              <a:gd name="connsiteY33" fmla="*/ 822334 h 829425"/>
              <a:gd name="connsiteX34" fmla="*/ 568272 w 774122"/>
              <a:gd name="connsiteY34" fmla="*/ 827097 h 829425"/>
              <a:gd name="connsiteX35" fmla="*/ 553984 w 774122"/>
              <a:gd name="connsiteY35" fmla="*/ 810429 h 829425"/>
              <a:gd name="connsiteX36" fmla="*/ 499215 w 774122"/>
              <a:gd name="connsiteY36" fmla="*/ 755659 h 829425"/>
              <a:gd name="connsiteX37" fmla="*/ 456353 w 774122"/>
              <a:gd name="connsiteY37" fmla="*/ 727082 h 829425"/>
              <a:gd name="connsiteX38" fmla="*/ 401584 w 774122"/>
              <a:gd name="connsiteY38" fmla="*/ 686603 h 829425"/>
              <a:gd name="connsiteX39" fmla="*/ 361103 w 774122"/>
              <a:gd name="connsiteY39" fmla="*/ 679459 h 829425"/>
              <a:gd name="connsiteX40" fmla="*/ 310053 w 774122"/>
              <a:gd name="connsiteY40" fmla="*/ 699251 h 829425"/>
              <a:gd name="connsiteX41" fmla="*/ 272997 w 774122"/>
              <a:gd name="connsiteY41" fmla="*/ 734228 h 829425"/>
              <a:gd name="connsiteX42" fmla="*/ 203940 w 774122"/>
              <a:gd name="connsiteY42" fmla="*/ 781851 h 829425"/>
              <a:gd name="connsiteX43" fmla="*/ 172984 w 774122"/>
              <a:gd name="connsiteY43" fmla="*/ 760422 h 829425"/>
              <a:gd name="connsiteX44" fmla="*/ 149172 w 774122"/>
              <a:gd name="connsiteY44" fmla="*/ 755659 h 829425"/>
              <a:gd name="connsiteX45" fmla="*/ 103928 w 774122"/>
              <a:gd name="connsiteY45" fmla="*/ 772328 h 829425"/>
              <a:gd name="connsiteX46" fmla="*/ 80116 w 774122"/>
              <a:gd name="connsiteY46" fmla="*/ 765182 h 829425"/>
              <a:gd name="connsiteX47" fmla="*/ 56303 w 774122"/>
              <a:gd name="connsiteY47" fmla="*/ 767563 h 829425"/>
              <a:gd name="connsiteX48" fmla="*/ 51540 w 774122"/>
              <a:gd name="connsiteY48" fmla="*/ 750895 h 829425"/>
              <a:gd name="connsiteX49" fmla="*/ 53921 w 774122"/>
              <a:gd name="connsiteY49" fmla="*/ 717558 h 829425"/>
              <a:gd name="connsiteX50" fmla="*/ 1533 w 774122"/>
              <a:gd name="connsiteY50" fmla="*/ 660407 h 829425"/>
              <a:gd name="connsiteX51" fmla="*/ 25346 w 774122"/>
              <a:gd name="connsiteY51" fmla="*/ 622307 h 829425"/>
              <a:gd name="connsiteX52" fmla="*/ 25346 w 774122"/>
              <a:gd name="connsiteY52" fmla="*/ 565157 h 829425"/>
              <a:gd name="connsiteX53" fmla="*/ 68208 w 774122"/>
              <a:gd name="connsiteY53" fmla="*/ 534201 h 829425"/>
              <a:gd name="connsiteX54" fmla="*/ 82496 w 774122"/>
              <a:gd name="connsiteY54" fmla="*/ 474670 h 829425"/>
              <a:gd name="connsiteX55" fmla="*/ 34872 w 774122"/>
              <a:gd name="connsiteY55" fmla="*/ 419901 h 829425"/>
              <a:gd name="connsiteX56" fmla="*/ 23162 w 774122"/>
              <a:gd name="connsiteY56" fmla="*/ 378453 h 829425"/>
              <a:gd name="connsiteX0" fmla="*/ 23162 w 774122"/>
              <a:gd name="connsiteY0" fmla="*/ 378453 h 829425"/>
              <a:gd name="connsiteX1" fmla="*/ 32490 w 774122"/>
              <a:gd name="connsiteY1" fmla="*/ 322270 h 829425"/>
              <a:gd name="connsiteX2" fmla="*/ 53921 w 774122"/>
              <a:gd name="connsiteY2" fmla="*/ 279408 h 829425"/>
              <a:gd name="connsiteX3" fmla="*/ 30109 w 774122"/>
              <a:gd name="connsiteY3" fmla="*/ 222257 h 829425"/>
              <a:gd name="connsiteX4" fmla="*/ 39633 w 774122"/>
              <a:gd name="connsiteY4" fmla="*/ 196064 h 829425"/>
              <a:gd name="connsiteX5" fmla="*/ 80115 w 774122"/>
              <a:gd name="connsiteY5" fmla="*/ 191301 h 829425"/>
              <a:gd name="connsiteX6" fmla="*/ 103928 w 774122"/>
              <a:gd name="connsiteY6" fmla="*/ 157964 h 829425"/>
              <a:gd name="connsiteX7" fmla="*/ 130122 w 774122"/>
              <a:gd name="connsiteY7" fmla="*/ 146057 h 829425"/>
              <a:gd name="connsiteX8" fmla="*/ 108690 w 774122"/>
              <a:gd name="connsiteY8" fmla="*/ 72240 h 829425"/>
              <a:gd name="connsiteX9" fmla="*/ 120597 w 774122"/>
              <a:gd name="connsiteY9" fmla="*/ 29377 h 829425"/>
              <a:gd name="connsiteX10" fmla="*/ 161078 w 774122"/>
              <a:gd name="connsiteY10" fmla="*/ 77003 h 829425"/>
              <a:gd name="connsiteX11" fmla="*/ 222990 w 774122"/>
              <a:gd name="connsiteY11" fmla="*/ 60334 h 829425"/>
              <a:gd name="connsiteX12" fmla="*/ 267190 w 774122"/>
              <a:gd name="connsiteY12" fmla="*/ 45747 h 829425"/>
              <a:gd name="connsiteX13" fmla="*/ 313478 w 774122"/>
              <a:gd name="connsiteY13" fmla="*/ 36522 h 829425"/>
              <a:gd name="connsiteX14" fmla="*/ 375390 w 774122"/>
              <a:gd name="connsiteY14" fmla="*/ 24616 h 829425"/>
              <a:gd name="connsiteX15" fmla="*/ 423015 w 774122"/>
              <a:gd name="connsiteY15" fmla="*/ 7946 h 829425"/>
              <a:gd name="connsiteX16" fmla="*/ 365865 w 774122"/>
              <a:gd name="connsiteY16" fmla="*/ 134151 h 829425"/>
              <a:gd name="connsiteX17" fmla="*/ 308715 w 774122"/>
              <a:gd name="connsiteY17" fmla="*/ 191303 h 829425"/>
              <a:gd name="connsiteX18" fmla="*/ 356340 w 774122"/>
              <a:gd name="connsiteY18" fmla="*/ 248453 h 829425"/>
              <a:gd name="connsiteX19" fmla="*/ 368247 w 774122"/>
              <a:gd name="connsiteY19" fmla="*/ 269884 h 829425"/>
              <a:gd name="connsiteX20" fmla="*/ 370628 w 774122"/>
              <a:gd name="connsiteY20" fmla="*/ 367516 h 829425"/>
              <a:gd name="connsiteX21" fmla="*/ 392156 w 774122"/>
              <a:gd name="connsiteY21" fmla="*/ 433221 h 829425"/>
              <a:gd name="connsiteX22" fmla="*/ 427778 w 774122"/>
              <a:gd name="connsiteY22" fmla="*/ 467528 h 829425"/>
              <a:gd name="connsiteX23" fmla="*/ 501597 w 774122"/>
              <a:gd name="connsiteY23" fmla="*/ 479434 h 829425"/>
              <a:gd name="connsiteX24" fmla="*/ 558747 w 774122"/>
              <a:gd name="connsiteY24" fmla="*/ 519916 h 829425"/>
              <a:gd name="connsiteX25" fmla="*/ 649234 w 774122"/>
              <a:gd name="connsiteY25" fmla="*/ 553253 h 829425"/>
              <a:gd name="connsiteX26" fmla="*/ 763534 w 774122"/>
              <a:gd name="connsiteY26" fmla="*/ 636597 h 829425"/>
              <a:gd name="connsiteX27" fmla="*/ 761153 w 774122"/>
              <a:gd name="connsiteY27" fmla="*/ 667553 h 829425"/>
              <a:gd name="connsiteX28" fmla="*/ 751628 w 774122"/>
              <a:gd name="connsiteY28" fmla="*/ 719941 h 829425"/>
              <a:gd name="connsiteX29" fmla="*/ 711147 w 774122"/>
              <a:gd name="connsiteY29" fmla="*/ 746134 h 829425"/>
              <a:gd name="connsiteX30" fmla="*/ 677810 w 774122"/>
              <a:gd name="connsiteY30" fmla="*/ 767566 h 829425"/>
              <a:gd name="connsiteX31" fmla="*/ 596847 w 774122"/>
              <a:gd name="connsiteY31" fmla="*/ 748516 h 829425"/>
              <a:gd name="connsiteX32" fmla="*/ 558747 w 774122"/>
              <a:gd name="connsiteY32" fmla="*/ 736609 h 829425"/>
              <a:gd name="connsiteX33" fmla="*/ 596847 w 774122"/>
              <a:gd name="connsiteY33" fmla="*/ 822334 h 829425"/>
              <a:gd name="connsiteX34" fmla="*/ 568272 w 774122"/>
              <a:gd name="connsiteY34" fmla="*/ 827097 h 829425"/>
              <a:gd name="connsiteX35" fmla="*/ 553984 w 774122"/>
              <a:gd name="connsiteY35" fmla="*/ 810429 h 829425"/>
              <a:gd name="connsiteX36" fmla="*/ 499215 w 774122"/>
              <a:gd name="connsiteY36" fmla="*/ 755659 h 829425"/>
              <a:gd name="connsiteX37" fmla="*/ 456353 w 774122"/>
              <a:gd name="connsiteY37" fmla="*/ 727082 h 829425"/>
              <a:gd name="connsiteX38" fmla="*/ 401584 w 774122"/>
              <a:gd name="connsiteY38" fmla="*/ 686603 h 829425"/>
              <a:gd name="connsiteX39" fmla="*/ 361103 w 774122"/>
              <a:gd name="connsiteY39" fmla="*/ 679459 h 829425"/>
              <a:gd name="connsiteX40" fmla="*/ 310053 w 774122"/>
              <a:gd name="connsiteY40" fmla="*/ 699251 h 829425"/>
              <a:gd name="connsiteX41" fmla="*/ 272997 w 774122"/>
              <a:gd name="connsiteY41" fmla="*/ 734228 h 829425"/>
              <a:gd name="connsiteX42" fmla="*/ 203940 w 774122"/>
              <a:gd name="connsiteY42" fmla="*/ 781851 h 829425"/>
              <a:gd name="connsiteX43" fmla="*/ 172984 w 774122"/>
              <a:gd name="connsiteY43" fmla="*/ 760422 h 829425"/>
              <a:gd name="connsiteX44" fmla="*/ 149172 w 774122"/>
              <a:gd name="connsiteY44" fmla="*/ 755659 h 829425"/>
              <a:gd name="connsiteX45" fmla="*/ 103928 w 774122"/>
              <a:gd name="connsiteY45" fmla="*/ 772328 h 829425"/>
              <a:gd name="connsiteX46" fmla="*/ 80116 w 774122"/>
              <a:gd name="connsiteY46" fmla="*/ 765182 h 829425"/>
              <a:gd name="connsiteX47" fmla="*/ 56303 w 774122"/>
              <a:gd name="connsiteY47" fmla="*/ 767563 h 829425"/>
              <a:gd name="connsiteX48" fmla="*/ 51540 w 774122"/>
              <a:gd name="connsiteY48" fmla="*/ 750895 h 829425"/>
              <a:gd name="connsiteX49" fmla="*/ 53921 w 774122"/>
              <a:gd name="connsiteY49" fmla="*/ 717558 h 829425"/>
              <a:gd name="connsiteX50" fmla="*/ 1533 w 774122"/>
              <a:gd name="connsiteY50" fmla="*/ 660407 h 829425"/>
              <a:gd name="connsiteX51" fmla="*/ 25346 w 774122"/>
              <a:gd name="connsiteY51" fmla="*/ 622307 h 829425"/>
              <a:gd name="connsiteX52" fmla="*/ 25346 w 774122"/>
              <a:gd name="connsiteY52" fmla="*/ 565157 h 829425"/>
              <a:gd name="connsiteX53" fmla="*/ 68208 w 774122"/>
              <a:gd name="connsiteY53" fmla="*/ 534201 h 829425"/>
              <a:gd name="connsiteX54" fmla="*/ 82496 w 774122"/>
              <a:gd name="connsiteY54" fmla="*/ 474670 h 829425"/>
              <a:gd name="connsiteX55" fmla="*/ 34872 w 774122"/>
              <a:gd name="connsiteY55" fmla="*/ 419901 h 829425"/>
              <a:gd name="connsiteX56" fmla="*/ 23162 w 774122"/>
              <a:gd name="connsiteY56" fmla="*/ 378453 h 829425"/>
              <a:gd name="connsiteX0" fmla="*/ 23162 w 774122"/>
              <a:gd name="connsiteY0" fmla="*/ 378453 h 829425"/>
              <a:gd name="connsiteX1" fmla="*/ 32490 w 774122"/>
              <a:gd name="connsiteY1" fmla="*/ 322270 h 829425"/>
              <a:gd name="connsiteX2" fmla="*/ 53921 w 774122"/>
              <a:gd name="connsiteY2" fmla="*/ 279408 h 829425"/>
              <a:gd name="connsiteX3" fmla="*/ 30109 w 774122"/>
              <a:gd name="connsiteY3" fmla="*/ 222257 h 829425"/>
              <a:gd name="connsiteX4" fmla="*/ 39633 w 774122"/>
              <a:gd name="connsiteY4" fmla="*/ 196064 h 829425"/>
              <a:gd name="connsiteX5" fmla="*/ 80115 w 774122"/>
              <a:gd name="connsiteY5" fmla="*/ 191301 h 829425"/>
              <a:gd name="connsiteX6" fmla="*/ 103928 w 774122"/>
              <a:gd name="connsiteY6" fmla="*/ 157964 h 829425"/>
              <a:gd name="connsiteX7" fmla="*/ 130122 w 774122"/>
              <a:gd name="connsiteY7" fmla="*/ 146057 h 829425"/>
              <a:gd name="connsiteX8" fmla="*/ 108690 w 774122"/>
              <a:gd name="connsiteY8" fmla="*/ 72240 h 829425"/>
              <a:gd name="connsiteX9" fmla="*/ 120597 w 774122"/>
              <a:gd name="connsiteY9" fmla="*/ 29377 h 829425"/>
              <a:gd name="connsiteX10" fmla="*/ 161078 w 774122"/>
              <a:gd name="connsiteY10" fmla="*/ 77003 h 829425"/>
              <a:gd name="connsiteX11" fmla="*/ 222990 w 774122"/>
              <a:gd name="connsiteY11" fmla="*/ 60334 h 829425"/>
              <a:gd name="connsiteX12" fmla="*/ 267190 w 774122"/>
              <a:gd name="connsiteY12" fmla="*/ 45747 h 829425"/>
              <a:gd name="connsiteX13" fmla="*/ 313478 w 774122"/>
              <a:gd name="connsiteY13" fmla="*/ 36522 h 829425"/>
              <a:gd name="connsiteX14" fmla="*/ 375390 w 774122"/>
              <a:gd name="connsiteY14" fmla="*/ 24616 h 829425"/>
              <a:gd name="connsiteX15" fmla="*/ 423015 w 774122"/>
              <a:gd name="connsiteY15" fmla="*/ 7946 h 829425"/>
              <a:gd name="connsiteX16" fmla="*/ 365865 w 774122"/>
              <a:gd name="connsiteY16" fmla="*/ 134151 h 829425"/>
              <a:gd name="connsiteX17" fmla="*/ 308715 w 774122"/>
              <a:gd name="connsiteY17" fmla="*/ 191303 h 829425"/>
              <a:gd name="connsiteX18" fmla="*/ 356340 w 774122"/>
              <a:gd name="connsiteY18" fmla="*/ 248453 h 829425"/>
              <a:gd name="connsiteX19" fmla="*/ 368247 w 774122"/>
              <a:gd name="connsiteY19" fmla="*/ 269884 h 829425"/>
              <a:gd name="connsiteX20" fmla="*/ 370628 w 774122"/>
              <a:gd name="connsiteY20" fmla="*/ 367516 h 829425"/>
              <a:gd name="connsiteX21" fmla="*/ 392156 w 774122"/>
              <a:gd name="connsiteY21" fmla="*/ 433221 h 829425"/>
              <a:gd name="connsiteX22" fmla="*/ 427778 w 774122"/>
              <a:gd name="connsiteY22" fmla="*/ 467528 h 829425"/>
              <a:gd name="connsiteX23" fmla="*/ 501597 w 774122"/>
              <a:gd name="connsiteY23" fmla="*/ 479434 h 829425"/>
              <a:gd name="connsiteX24" fmla="*/ 558747 w 774122"/>
              <a:gd name="connsiteY24" fmla="*/ 519916 h 829425"/>
              <a:gd name="connsiteX25" fmla="*/ 649234 w 774122"/>
              <a:gd name="connsiteY25" fmla="*/ 553253 h 829425"/>
              <a:gd name="connsiteX26" fmla="*/ 763534 w 774122"/>
              <a:gd name="connsiteY26" fmla="*/ 636597 h 829425"/>
              <a:gd name="connsiteX27" fmla="*/ 761153 w 774122"/>
              <a:gd name="connsiteY27" fmla="*/ 667553 h 829425"/>
              <a:gd name="connsiteX28" fmla="*/ 751628 w 774122"/>
              <a:gd name="connsiteY28" fmla="*/ 719941 h 829425"/>
              <a:gd name="connsiteX29" fmla="*/ 711147 w 774122"/>
              <a:gd name="connsiteY29" fmla="*/ 746134 h 829425"/>
              <a:gd name="connsiteX30" fmla="*/ 677810 w 774122"/>
              <a:gd name="connsiteY30" fmla="*/ 767566 h 829425"/>
              <a:gd name="connsiteX31" fmla="*/ 596847 w 774122"/>
              <a:gd name="connsiteY31" fmla="*/ 748516 h 829425"/>
              <a:gd name="connsiteX32" fmla="*/ 558747 w 774122"/>
              <a:gd name="connsiteY32" fmla="*/ 736609 h 829425"/>
              <a:gd name="connsiteX33" fmla="*/ 596847 w 774122"/>
              <a:gd name="connsiteY33" fmla="*/ 822334 h 829425"/>
              <a:gd name="connsiteX34" fmla="*/ 568272 w 774122"/>
              <a:gd name="connsiteY34" fmla="*/ 827097 h 829425"/>
              <a:gd name="connsiteX35" fmla="*/ 553984 w 774122"/>
              <a:gd name="connsiteY35" fmla="*/ 810429 h 829425"/>
              <a:gd name="connsiteX36" fmla="*/ 499215 w 774122"/>
              <a:gd name="connsiteY36" fmla="*/ 755659 h 829425"/>
              <a:gd name="connsiteX37" fmla="*/ 456353 w 774122"/>
              <a:gd name="connsiteY37" fmla="*/ 727082 h 829425"/>
              <a:gd name="connsiteX38" fmla="*/ 401584 w 774122"/>
              <a:gd name="connsiteY38" fmla="*/ 686603 h 829425"/>
              <a:gd name="connsiteX39" fmla="*/ 361103 w 774122"/>
              <a:gd name="connsiteY39" fmla="*/ 679459 h 829425"/>
              <a:gd name="connsiteX40" fmla="*/ 310053 w 774122"/>
              <a:gd name="connsiteY40" fmla="*/ 699251 h 829425"/>
              <a:gd name="connsiteX41" fmla="*/ 272997 w 774122"/>
              <a:gd name="connsiteY41" fmla="*/ 734228 h 829425"/>
              <a:gd name="connsiteX42" fmla="*/ 203940 w 774122"/>
              <a:gd name="connsiteY42" fmla="*/ 781851 h 829425"/>
              <a:gd name="connsiteX43" fmla="*/ 172984 w 774122"/>
              <a:gd name="connsiteY43" fmla="*/ 760422 h 829425"/>
              <a:gd name="connsiteX44" fmla="*/ 149172 w 774122"/>
              <a:gd name="connsiteY44" fmla="*/ 755659 h 829425"/>
              <a:gd name="connsiteX45" fmla="*/ 103928 w 774122"/>
              <a:gd name="connsiteY45" fmla="*/ 772328 h 829425"/>
              <a:gd name="connsiteX46" fmla="*/ 80116 w 774122"/>
              <a:gd name="connsiteY46" fmla="*/ 765182 h 829425"/>
              <a:gd name="connsiteX47" fmla="*/ 56303 w 774122"/>
              <a:gd name="connsiteY47" fmla="*/ 767563 h 829425"/>
              <a:gd name="connsiteX48" fmla="*/ 51540 w 774122"/>
              <a:gd name="connsiteY48" fmla="*/ 750895 h 829425"/>
              <a:gd name="connsiteX49" fmla="*/ 53921 w 774122"/>
              <a:gd name="connsiteY49" fmla="*/ 717558 h 829425"/>
              <a:gd name="connsiteX50" fmla="*/ 1533 w 774122"/>
              <a:gd name="connsiteY50" fmla="*/ 660407 h 829425"/>
              <a:gd name="connsiteX51" fmla="*/ 25346 w 774122"/>
              <a:gd name="connsiteY51" fmla="*/ 622307 h 829425"/>
              <a:gd name="connsiteX52" fmla="*/ 25346 w 774122"/>
              <a:gd name="connsiteY52" fmla="*/ 565157 h 829425"/>
              <a:gd name="connsiteX53" fmla="*/ 68208 w 774122"/>
              <a:gd name="connsiteY53" fmla="*/ 534201 h 829425"/>
              <a:gd name="connsiteX54" fmla="*/ 82496 w 774122"/>
              <a:gd name="connsiteY54" fmla="*/ 474670 h 829425"/>
              <a:gd name="connsiteX55" fmla="*/ 34872 w 774122"/>
              <a:gd name="connsiteY55" fmla="*/ 419901 h 829425"/>
              <a:gd name="connsiteX56" fmla="*/ 23162 w 774122"/>
              <a:gd name="connsiteY56" fmla="*/ 378453 h 829425"/>
              <a:gd name="connsiteX0" fmla="*/ 23162 w 774122"/>
              <a:gd name="connsiteY0" fmla="*/ 378453 h 829425"/>
              <a:gd name="connsiteX1" fmla="*/ 32490 w 774122"/>
              <a:gd name="connsiteY1" fmla="*/ 322270 h 829425"/>
              <a:gd name="connsiteX2" fmla="*/ 53921 w 774122"/>
              <a:gd name="connsiteY2" fmla="*/ 279408 h 829425"/>
              <a:gd name="connsiteX3" fmla="*/ 30109 w 774122"/>
              <a:gd name="connsiteY3" fmla="*/ 222257 h 829425"/>
              <a:gd name="connsiteX4" fmla="*/ 39633 w 774122"/>
              <a:gd name="connsiteY4" fmla="*/ 196064 h 829425"/>
              <a:gd name="connsiteX5" fmla="*/ 80115 w 774122"/>
              <a:gd name="connsiteY5" fmla="*/ 191301 h 829425"/>
              <a:gd name="connsiteX6" fmla="*/ 103928 w 774122"/>
              <a:gd name="connsiteY6" fmla="*/ 157964 h 829425"/>
              <a:gd name="connsiteX7" fmla="*/ 130122 w 774122"/>
              <a:gd name="connsiteY7" fmla="*/ 146057 h 829425"/>
              <a:gd name="connsiteX8" fmla="*/ 108690 w 774122"/>
              <a:gd name="connsiteY8" fmla="*/ 72240 h 829425"/>
              <a:gd name="connsiteX9" fmla="*/ 120597 w 774122"/>
              <a:gd name="connsiteY9" fmla="*/ 29377 h 829425"/>
              <a:gd name="connsiteX10" fmla="*/ 161078 w 774122"/>
              <a:gd name="connsiteY10" fmla="*/ 77003 h 829425"/>
              <a:gd name="connsiteX11" fmla="*/ 222990 w 774122"/>
              <a:gd name="connsiteY11" fmla="*/ 60334 h 829425"/>
              <a:gd name="connsiteX12" fmla="*/ 267190 w 774122"/>
              <a:gd name="connsiteY12" fmla="*/ 45747 h 829425"/>
              <a:gd name="connsiteX13" fmla="*/ 287284 w 774122"/>
              <a:gd name="connsiteY13" fmla="*/ 50809 h 829425"/>
              <a:gd name="connsiteX14" fmla="*/ 313478 w 774122"/>
              <a:gd name="connsiteY14" fmla="*/ 36522 h 829425"/>
              <a:gd name="connsiteX15" fmla="*/ 375390 w 774122"/>
              <a:gd name="connsiteY15" fmla="*/ 24616 h 829425"/>
              <a:gd name="connsiteX16" fmla="*/ 423015 w 774122"/>
              <a:gd name="connsiteY16" fmla="*/ 7946 h 829425"/>
              <a:gd name="connsiteX17" fmla="*/ 365865 w 774122"/>
              <a:gd name="connsiteY17" fmla="*/ 134151 h 829425"/>
              <a:gd name="connsiteX18" fmla="*/ 308715 w 774122"/>
              <a:gd name="connsiteY18" fmla="*/ 191303 h 829425"/>
              <a:gd name="connsiteX19" fmla="*/ 356340 w 774122"/>
              <a:gd name="connsiteY19" fmla="*/ 248453 h 829425"/>
              <a:gd name="connsiteX20" fmla="*/ 368247 w 774122"/>
              <a:gd name="connsiteY20" fmla="*/ 269884 h 829425"/>
              <a:gd name="connsiteX21" fmla="*/ 370628 w 774122"/>
              <a:gd name="connsiteY21" fmla="*/ 367516 h 829425"/>
              <a:gd name="connsiteX22" fmla="*/ 392156 w 774122"/>
              <a:gd name="connsiteY22" fmla="*/ 433221 h 829425"/>
              <a:gd name="connsiteX23" fmla="*/ 427778 w 774122"/>
              <a:gd name="connsiteY23" fmla="*/ 467528 h 829425"/>
              <a:gd name="connsiteX24" fmla="*/ 501597 w 774122"/>
              <a:gd name="connsiteY24" fmla="*/ 479434 h 829425"/>
              <a:gd name="connsiteX25" fmla="*/ 558747 w 774122"/>
              <a:gd name="connsiteY25" fmla="*/ 519916 h 829425"/>
              <a:gd name="connsiteX26" fmla="*/ 649234 w 774122"/>
              <a:gd name="connsiteY26" fmla="*/ 553253 h 829425"/>
              <a:gd name="connsiteX27" fmla="*/ 763534 w 774122"/>
              <a:gd name="connsiteY27" fmla="*/ 636597 h 829425"/>
              <a:gd name="connsiteX28" fmla="*/ 761153 w 774122"/>
              <a:gd name="connsiteY28" fmla="*/ 667553 h 829425"/>
              <a:gd name="connsiteX29" fmla="*/ 751628 w 774122"/>
              <a:gd name="connsiteY29" fmla="*/ 719941 h 829425"/>
              <a:gd name="connsiteX30" fmla="*/ 711147 w 774122"/>
              <a:gd name="connsiteY30" fmla="*/ 746134 h 829425"/>
              <a:gd name="connsiteX31" fmla="*/ 677810 w 774122"/>
              <a:gd name="connsiteY31" fmla="*/ 767566 h 829425"/>
              <a:gd name="connsiteX32" fmla="*/ 596847 w 774122"/>
              <a:gd name="connsiteY32" fmla="*/ 748516 h 829425"/>
              <a:gd name="connsiteX33" fmla="*/ 558747 w 774122"/>
              <a:gd name="connsiteY33" fmla="*/ 736609 h 829425"/>
              <a:gd name="connsiteX34" fmla="*/ 596847 w 774122"/>
              <a:gd name="connsiteY34" fmla="*/ 822334 h 829425"/>
              <a:gd name="connsiteX35" fmla="*/ 568272 w 774122"/>
              <a:gd name="connsiteY35" fmla="*/ 827097 h 829425"/>
              <a:gd name="connsiteX36" fmla="*/ 553984 w 774122"/>
              <a:gd name="connsiteY36" fmla="*/ 810429 h 829425"/>
              <a:gd name="connsiteX37" fmla="*/ 499215 w 774122"/>
              <a:gd name="connsiteY37" fmla="*/ 755659 h 829425"/>
              <a:gd name="connsiteX38" fmla="*/ 456353 w 774122"/>
              <a:gd name="connsiteY38" fmla="*/ 727082 h 829425"/>
              <a:gd name="connsiteX39" fmla="*/ 401584 w 774122"/>
              <a:gd name="connsiteY39" fmla="*/ 686603 h 829425"/>
              <a:gd name="connsiteX40" fmla="*/ 361103 w 774122"/>
              <a:gd name="connsiteY40" fmla="*/ 679459 h 829425"/>
              <a:gd name="connsiteX41" fmla="*/ 310053 w 774122"/>
              <a:gd name="connsiteY41" fmla="*/ 699251 h 829425"/>
              <a:gd name="connsiteX42" fmla="*/ 272997 w 774122"/>
              <a:gd name="connsiteY42" fmla="*/ 734228 h 829425"/>
              <a:gd name="connsiteX43" fmla="*/ 203940 w 774122"/>
              <a:gd name="connsiteY43" fmla="*/ 781851 h 829425"/>
              <a:gd name="connsiteX44" fmla="*/ 172984 w 774122"/>
              <a:gd name="connsiteY44" fmla="*/ 760422 h 829425"/>
              <a:gd name="connsiteX45" fmla="*/ 149172 w 774122"/>
              <a:gd name="connsiteY45" fmla="*/ 755659 h 829425"/>
              <a:gd name="connsiteX46" fmla="*/ 103928 w 774122"/>
              <a:gd name="connsiteY46" fmla="*/ 772328 h 829425"/>
              <a:gd name="connsiteX47" fmla="*/ 80116 w 774122"/>
              <a:gd name="connsiteY47" fmla="*/ 765182 h 829425"/>
              <a:gd name="connsiteX48" fmla="*/ 56303 w 774122"/>
              <a:gd name="connsiteY48" fmla="*/ 767563 h 829425"/>
              <a:gd name="connsiteX49" fmla="*/ 51540 w 774122"/>
              <a:gd name="connsiteY49" fmla="*/ 750895 h 829425"/>
              <a:gd name="connsiteX50" fmla="*/ 53921 w 774122"/>
              <a:gd name="connsiteY50" fmla="*/ 717558 h 829425"/>
              <a:gd name="connsiteX51" fmla="*/ 1533 w 774122"/>
              <a:gd name="connsiteY51" fmla="*/ 660407 h 829425"/>
              <a:gd name="connsiteX52" fmla="*/ 25346 w 774122"/>
              <a:gd name="connsiteY52" fmla="*/ 622307 h 829425"/>
              <a:gd name="connsiteX53" fmla="*/ 25346 w 774122"/>
              <a:gd name="connsiteY53" fmla="*/ 565157 h 829425"/>
              <a:gd name="connsiteX54" fmla="*/ 68208 w 774122"/>
              <a:gd name="connsiteY54" fmla="*/ 534201 h 829425"/>
              <a:gd name="connsiteX55" fmla="*/ 82496 w 774122"/>
              <a:gd name="connsiteY55" fmla="*/ 474670 h 829425"/>
              <a:gd name="connsiteX56" fmla="*/ 34872 w 774122"/>
              <a:gd name="connsiteY56" fmla="*/ 419901 h 829425"/>
              <a:gd name="connsiteX57" fmla="*/ 23162 w 774122"/>
              <a:gd name="connsiteY57" fmla="*/ 378453 h 829425"/>
              <a:gd name="connsiteX0" fmla="*/ 23162 w 774122"/>
              <a:gd name="connsiteY0" fmla="*/ 375198 h 826170"/>
              <a:gd name="connsiteX1" fmla="*/ 32490 w 774122"/>
              <a:gd name="connsiteY1" fmla="*/ 319015 h 826170"/>
              <a:gd name="connsiteX2" fmla="*/ 53921 w 774122"/>
              <a:gd name="connsiteY2" fmla="*/ 276153 h 826170"/>
              <a:gd name="connsiteX3" fmla="*/ 30109 w 774122"/>
              <a:gd name="connsiteY3" fmla="*/ 219002 h 826170"/>
              <a:gd name="connsiteX4" fmla="*/ 39633 w 774122"/>
              <a:gd name="connsiteY4" fmla="*/ 192809 h 826170"/>
              <a:gd name="connsiteX5" fmla="*/ 80115 w 774122"/>
              <a:gd name="connsiteY5" fmla="*/ 188046 h 826170"/>
              <a:gd name="connsiteX6" fmla="*/ 103928 w 774122"/>
              <a:gd name="connsiteY6" fmla="*/ 154709 h 826170"/>
              <a:gd name="connsiteX7" fmla="*/ 130122 w 774122"/>
              <a:gd name="connsiteY7" fmla="*/ 142802 h 826170"/>
              <a:gd name="connsiteX8" fmla="*/ 108690 w 774122"/>
              <a:gd name="connsiteY8" fmla="*/ 68985 h 826170"/>
              <a:gd name="connsiteX9" fmla="*/ 120597 w 774122"/>
              <a:gd name="connsiteY9" fmla="*/ 26122 h 826170"/>
              <a:gd name="connsiteX10" fmla="*/ 161078 w 774122"/>
              <a:gd name="connsiteY10" fmla="*/ 73748 h 826170"/>
              <a:gd name="connsiteX11" fmla="*/ 222990 w 774122"/>
              <a:gd name="connsiteY11" fmla="*/ 57079 h 826170"/>
              <a:gd name="connsiteX12" fmla="*/ 267190 w 774122"/>
              <a:gd name="connsiteY12" fmla="*/ 42492 h 826170"/>
              <a:gd name="connsiteX13" fmla="*/ 287284 w 774122"/>
              <a:gd name="connsiteY13" fmla="*/ 47554 h 826170"/>
              <a:gd name="connsiteX14" fmla="*/ 313478 w 774122"/>
              <a:gd name="connsiteY14" fmla="*/ 33267 h 826170"/>
              <a:gd name="connsiteX15" fmla="*/ 375390 w 774122"/>
              <a:gd name="connsiteY15" fmla="*/ 21361 h 826170"/>
              <a:gd name="connsiteX16" fmla="*/ 423015 w 774122"/>
              <a:gd name="connsiteY16" fmla="*/ 4691 h 826170"/>
              <a:gd name="connsiteX17" fmla="*/ 361103 w 774122"/>
              <a:gd name="connsiteY17" fmla="*/ 107086 h 826170"/>
              <a:gd name="connsiteX18" fmla="*/ 365865 w 774122"/>
              <a:gd name="connsiteY18" fmla="*/ 130896 h 826170"/>
              <a:gd name="connsiteX19" fmla="*/ 308715 w 774122"/>
              <a:gd name="connsiteY19" fmla="*/ 188048 h 826170"/>
              <a:gd name="connsiteX20" fmla="*/ 356340 w 774122"/>
              <a:gd name="connsiteY20" fmla="*/ 245198 h 826170"/>
              <a:gd name="connsiteX21" fmla="*/ 368247 w 774122"/>
              <a:gd name="connsiteY21" fmla="*/ 266629 h 826170"/>
              <a:gd name="connsiteX22" fmla="*/ 370628 w 774122"/>
              <a:gd name="connsiteY22" fmla="*/ 364261 h 826170"/>
              <a:gd name="connsiteX23" fmla="*/ 392156 w 774122"/>
              <a:gd name="connsiteY23" fmla="*/ 429966 h 826170"/>
              <a:gd name="connsiteX24" fmla="*/ 427778 w 774122"/>
              <a:gd name="connsiteY24" fmla="*/ 464273 h 826170"/>
              <a:gd name="connsiteX25" fmla="*/ 501597 w 774122"/>
              <a:gd name="connsiteY25" fmla="*/ 476179 h 826170"/>
              <a:gd name="connsiteX26" fmla="*/ 558747 w 774122"/>
              <a:gd name="connsiteY26" fmla="*/ 516661 h 826170"/>
              <a:gd name="connsiteX27" fmla="*/ 649234 w 774122"/>
              <a:gd name="connsiteY27" fmla="*/ 549998 h 826170"/>
              <a:gd name="connsiteX28" fmla="*/ 763534 w 774122"/>
              <a:gd name="connsiteY28" fmla="*/ 633342 h 826170"/>
              <a:gd name="connsiteX29" fmla="*/ 761153 w 774122"/>
              <a:gd name="connsiteY29" fmla="*/ 664298 h 826170"/>
              <a:gd name="connsiteX30" fmla="*/ 751628 w 774122"/>
              <a:gd name="connsiteY30" fmla="*/ 716686 h 826170"/>
              <a:gd name="connsiteX31" fmla="*/ 711147 w 774122"/>
              <a:gd name="connsiteY31" fmla="*/ 742879 h 826170"/>
              <a:gd name="connsiteX32" fmla="*/ 677810 w 774122"/>
              <a:gd name="connsiteY32" fmla="*/ 764311 h 826170"/>
              <a:gd name="connsiteX33" fmla="*/ 596847 w 774122"/>
              <a:gd name="connsiteY33" fmla="*/ 745261 h 826170"/>
              <a:gd name="connsiteX34" fmla="*/ 558747 w 774122"/>
              <a:gd name="connsiteY34" fmla="*/ 733354 h 826170"/>
              <a:gd name="connsiteX35" fmla="*/ 596847 w 774122"/>
              <a:gd name="connsiteY35" fmla="*/ 819079 h 826170"/>
              <a:gd name="connsiteX36" fmla="*/ 568272 w 774122"/>
              <a:gd name="connsiteY36" fmla="*/ 823842 h 826170"/>
              <a:gd name="connsiteX37" fmla="*/ 553984 w 774122"/>
              <a:gd name="connsiteY37" fmla="*/ 807174 h 826170"/>
              <a:gd name="connsiteX38" fmla="*/ 499215 w 774122"/>
              <a:gd name="connsiteY38" fmla="*/ 752404 h 826170"/>
              <a:gd name="connsiteX39" fmla="*/ 456353 w 774122"/>
              <a:gd name="connsiteY39" fmla="*/ 723827 h 826170"/>
              <a:gd name="connsiteX40" fmla="*/ 401584 w 774122"/>
              <a:gd name="connsiteY40" fmla="*/ 683348 h 826170"/>
              <a:gd name="connsiteX41" fmla="*/ 361103 w 774122"/>
              <a:gd name="connsiteY41" fmla="*/ 676204 h 826170"/>
              <a:gd name="connsiteX42" fmla="*/ 310053 w 774122"/>
              <a:gd name="connsiteY42" fmla="*/ 695996 h 826170"/>
              <a:gd name="connsiteX43" fmla="*/ 272997 w 774122"/>
              <a:gd name="connsiteY43" fmla="*/ 730973 h 826170"/>
              <a:gd name="connsiteX44" fmla="*/ 203940 w 774122"/>
              <a:gd name="connsiteY44" fmla="*/ 778596 h 826170"/>
              <a:gd name="connsiteX45" fmla="*/ 172984 w 774122"/>
              <a:gd name="connsiteY45" fmla="*/ 757167 h 826170"/>
              <a:gd name="connsiteX46" fmla="*/ 149172 w 774122"/>
              <a:gd name="connsiteY46" fmla="*/ 752404 h 826170"/>
              <a:gd name="connsiteX47" fmla="*/ 103928 w 774122"/>
              <a:gd name="connsiteY47" fmla="*/ 769073 h 826170"/>
              <a:gd name="connsiteX48" fmla="*/ 80116 w 774122"/>
              <a:gd name="connsiteY48" fmla="*/ 761927 h 826170"/>
              <a:gd name="connsiteX49" fmla="*/ 56303 w 774122"/>
              <a:gd name="connsiteY49" fmla="*/ 764308 h 826170"/>
              <a:gd name="connsiteX50" fmla="*/ 51540 w 774122"/>
              <a:gd name="connsiteY50" fmla="*/ 747640 h 826170"/>
              <a:gd name="connsiteX51" fmla="*/ 53921 w 774122"/>
              <a:gd name="connsiteY51" fmla="*/ 714303 h 826170"/>
              <a:gd name="connsiteX52" fmla="*/ 1533 w 774122"/>
              <a:gd name="connsiteY52" fmla="*/ 657152 h 826170"/>
              <a:gd name="connsiteX53" fmla="*/ 25346 w 774122"/>
              <a:gd name="connsiteY53" fmla="*/ 619052 h 826170"/>
              <a:gd name="connsiteX54" fmla="*/ 25346 w 774122"/>
              <a:gd name="connsiteY54" fmla="*/ 561902 h 826170"/>
              <a:gd name="connsiteX55" fmla="*/ 68208 w 774122"/>
              <a:gd name="connsiteY55" fmla="*/ 530946 h 826170"/>
              <a:gd name="connsiteX56" fmla="*/ 82496 w 774122"/>
              <a:gd name="connsiteY56" fmla="*/ 471415 h 826170"/>
              <a:gd name="connsiteX57" fmla="*/ 34872 w 774122"/>
              <a:gd name="connsiteY57" fmla="*/ 416646 h 826170"/>
              <a:gd name="connsiteX58" fmla="*/ 23162 w 774122"/>
              <a:gd name="connsiteY58" fmla="*/ 375198 h 826170"/>
              <a:gd name="connsiteX0" fmla="*/ 23162 w 774122"/>
              <a:gd name="connsiteY0" fmla="*/ 371962 h 822934"/>
              <a:gd name="connsiteX1" fmla="*/ 32490 w 774122"/>
              <a:gd name="connsiteY1" fmla="*/ 315779 h 822934"/>
              <a:gd name="connsiteX2" fmla="*/ 53921 w 774122"/>
              <a:gd name="connsiteY2" fmla="*/ 272917 h 822934"/>
              <a:gd name="connsiteX3" fmla="*/ 30109 w 774122"/>
              <a:gd name="connsiteY3" fmla="*/ 215766 h 822934"/>
              <a:gd name="connsiteX4" fmla="*/ 39633 w 774122"/>
              <a:gd name="connsiteY4" fmla="*/ 189573 h 822934"/>
              <a:gd name="connsiteX5" fmla="*/ 80115 w 774122"/>
              <a:gd name="connsiteY5" fmla="*/ 184810 h 822934"/>
              <a:gd name="connsiteX6" fmla="*/ 103928 w 774122"/>
              <a:gd name="connsiteY6" fmla="*/ 151473 h 822934"/>
              <a:gd name="connsiteX7" fmla="*/ 130122 w 774122"/>
              <a:gd name="connsiteY7" fmla="*/ 139566 h 822934"/>
              <a:gd name="connsiteX8" fmla="*/ 108690 w 774122"/>
              <a:gd name="connsiteY8" fmla="*/ 65749 h 822934"/>
              <a:gd name="connsiteX9" fmla="*/ 120597 w 774122"/>
              <a:gd name="connsiteY9" fmla="*/ 22886 h 822934"/>
              <a:gd name="connsiteX10" fmla="*/ 161078 w 774122"/>
              <a:gd name="connsiteY10" fmla="*/ 70512 h 822934"/>
              <a:gd name="connsiteX11" fmla="*/ 222990 w 774122"/>
              <a:gd name="connsiteY11" fmla="*/ 53843 h 822934"/>
              <a:gd name="connsiteX12" fmla="*/ 267190 w 774122"/>
              <a:gd name="connsiteY12" fmla="*/ 39256 h 822934"/>
              <a:gd name="connsiteX13" fmla="*/ 287284 w 774122"/>
              <a:gd name="connsiteY13" fmla="*/ 44318 h 822934"/>
              <a:gd name="connsiteX14" fmla="*/ 313478 w 774122"/>
              <a:gd name="connsiteY14" fmla="*/ 30031 h 822934"/>
              <a:gd name="connsiteX15" fmla="*/ 375390 w 774122"/>
              <a:gd name="connsiteY15" fmla="*/ 18125 h 822934"/>
              <a:gd name="connsiteX16" fmla="*/ 423015 w 774122"/>
              <a:gd name="connsiteY16" fmla="*/ 1455 h 822934"/>
              <a:gd name="connsiteX17" fmla="*/ 403965 w 774122"/>
              <a:gd name="connsiteY17" fmla="*/ 72892 h 822934"/>
              <a:gd name="connsiteX18" fmla="*/ 361103 w 774122"/>
              <a:gd name="connsiteY18" fmla="*/ 103850 h 822934"/>
              <a:gd name="connsiteX19" fmla="*/ 365865 w 774122"/>
              <a:gd name="connsiteY19" fmla="*/ 127660 h 822934"/>
              <a:gd name="connsiteX20" fmla="*/ 308715 w 774122"/>
              <a:gd name="connsiteY20" fmla="*/ 184812 h 822934"/>
              <a:gd name="connsiteX21" fmla="*/ 356340 w 774122"/>
              <a:gd name="connsiteY21" fmla="*/ 241962 h 822934"/>
              <a:gd name="connsiteX22" fmla="*/ 368247 w 774122"/>
              <a:gd name="connsiteY22" fmla="*/ 263393 h 822934"/>
              <a:gd name="connsiteX23" fmla="*/ 370628 w 774122"/>
              <a:gd name="connsiteY23" fmla="*/ 361025 h 822934"/>
              <a:gd name="connsiteX24" fmla="*/ 392156 w 774122"/>
              <a:gd name="connsiteY24" fmla="*/ 426730 h 822934"/>
              <a:gd name="connsiteX25" fmla="*/ 427778 w 774122"/>
              <a:gd name="connsiteY25" fmla="*/ 461037 h 822934"/>
              <a:gd name="connsiteX26" fmla="*/ 501597 w 774122"/>
              <a:gd name="connsiteY26" fmla="*/ 472943 h 822934"/>
              <a:gd name="connsiteX27" fmla="*/ 558747 w 774122"/>
              <a:gd name="connsiteY27" fmla="*/ 513425 h 822934"/>
              <a:gd name="connsiteX28" fmla="*/ 649234 w 774122"/>
              <a:gd name="connsiteY28" fmla="*/ 546762 h 822934"/>
              <a:gd name="connsiteX29" fmla="*/ 763534 w 774122"/>
              <a:gd name="connsiteY29" fmla="*/ 630106 h 822934"/>
              <a:gd name="connsiteX30" fmla="*/ 761153 w 774122"/>
              <a:gd name="connsiteY30" fmla="*/ 661062 h 822934"/>
              <a:gd name="connsiteX31" fmla="*/ 751628 w 774122"/>
              <a:gd name="connsiteY31" fmla="*/ 713450 h 822934"/>
              <a:gd name="connsiteX32" fmla="*/ 711147 w 774122"/>
              <a:gd name="connsiteY32" fmla="*/ 739643 h 822934"/>
              <a:gd name="connsiteX33" fmla="*/ 677810 w 774122"/>
              <a:gd name="connsiteY33" fmla="*/ 761075 h 822934"/>
              <a:gd name="connsiteX34" fmla="*/ 596847 w 774122"/>
              <a:gd name="connsiteY34" fmla="*/ 742025 h 822934"/>
              <a:gd name="connsiteX35" fmla="*/ 558747 w 774122"/>
              <a:gd name="connsiteY35" fmla="*/ 730118 h 822934"/>
              <a:gd name="connsiteX36" fmla="*/ 596847 w 774122"/>
              <a:gd name="connsiteY36" fmla="*/ 815843 h 822934"/>
              <a:gd name="connsiteX37" fmla="*/ 568272 w 774122"/>
              <a:gd name="connsiteY37" fmla="*/ 820606 h 822934"/>
              <a:gd name="connsiteX38" fmla="*/ 553984 w 774122"/>
              <a:gd name="connsiteY38" fmla="*/ 803938 h 822934"/>
              <a:gd name="connsiteX39" fmla="*/ 499215 w 774122"/>
              <a:gd name="connsiteY39" fmla="*/ 749168 h 822934"/>
              <a:gd name="connsiteX40" fmla="*/ 456353 w 774122"/>
              <a:gd name="connsiteY40" fmla="*/ 720591 h 822934"/>
              <a:gd name="connsiteX41" fmla="*/ 401584 w 774122"/>
              <a:gd name="connsiteY41" fmla="*/ 680112 h 822934"/>
              <a:gd name="connsiteX42" fmla="*/ 361103 w 774122"/>
              <a:gd name="connsiteY42" fmla="*/ 672968 h 822934"/>
              <a:gd name="connsiteX43" fmla="*/ 310053 w 774122"/>
              <a:gd name="connsiteY43" fmla="*/ 692760 h 822934"/>
              <a:gd name="connsiteX44" fmla="*/ 272997 w 774122"/>
              <a:gd name="connsiteY44" fmla="*/ 727737 h 822934"/>
              <a:gd name="connsiteX45" fmla="*/ 203940 w 774122"/>
              <a:gd name="connsiteY45" fmla="*/ 775360 h 822934"/>
              <a:gd name="connsiteX46" fmla="*/ 172984 w 774122"/>
              <a:gd name="connsiteY46" fmla="*/ 753931 h 822934"/>
              <a:gd name="connsiteX47" fmla="*/ 149172 w 774122"/>
              <a:gd name="connsiteY47" fmla="*/ 749168 h 822934"/>
              <a:gd name="connsiteX48" fmla="*/ 103928 w 774122"/>
              <a:gd name="connsiteY48" fmla="*/ 765837 h 822934"/>
              <a:gd name="connsiteX49" fmla="*/ 80116 w 774122"/>
              <a:gd name="connsiteY49" fmla="*/ 758691 h 822934"/>
              <a:gd name="connsiteX50" fmla="*/ 56303 w 774122"/>
              <a:gd name="connsiteY50" fmla="*/ 761072 h 822934"/>
              <a:gd name="connsiteX51" fmla="*/ 51540 w 774122"/>
              <a:gd name="connsiteY51" fmla="*/ 744404 h 822934"/>
              <a:gd name="connsiteX52" fmla="*/ 53921 w 774122"/>
              <a:gd name="connsiteY52" fmla="*/ 711067 h 822934"/>
              <a:gd name="connsiteX53" fmla="*/ 1533 w 774122"/>
              <a:gd name="connsiteY53" fmla="*/ 653916 h 822934"/>
              <a:gd name="connsiteX54" fmla="*/ 25346 w 774122"/>
              <a:gd name="connsiteY54" fmla="*/ 615816 h 822934"/>
              <a:gd name="connsiteX55" fmla="*/ 25346 w 774122"/>
              <a:gd name="connsiteY55" fmla="*/ 558666 h 822934"/>
              <a:gd name="connsiteX56" fmla="*/ 68208 w 774122"/>
              <a:gd name="connsiteY56" fmla="*/ 527710 h 822934"/>
              <a:gd name="connsiteX57" fmla="*/ 82496 w 774122"/>
              <a:gd name="connsiteY57" fmla="*/ 468179 h 822934"/>
              <a:gd name="connsiteX58" fmla="*/ 34872 w 774122"/>
              <a:gd name="connsiteY58" fmla="*/ 413410 h 822934"/>
              <a:gd name="connsiteX59" fmla="*/ 23162 w 774122"/>
              <a:gd name="connsiteY59" fmla="*/ 371962 h 822934"/>
              <a:gd name="connsiteX0" fmla="*/ 23162 w 774122"/>
              <a:gd name="connsiteY0" fmla="*/ 370700 h 821672"/>
              <a:gd name="connsiteX1" fmla="*/ 32490 w 774122"/>
              <a:gd name="connsiteY1" fmla="*/ 314517 h 821672"/>
              <a:gd name="connsiteX2" fmla="*/ 53921 w 774122"/>
              <a:gd name="connsiteY2" fmla="*/ 271655 h 821672"/>
              <a:gd name="connsiteX3" fmla="*/ 30109 w 774122"/>
              <a:gd name="connsiteY3" fmla="*/ 214504 h 821672"/>
              <a:gd name="connsiteX4" fmla="*/ 39633 w 774122"/>
              <a:gd name="connsiteY4" fmla="*/ 188311 h 821672"/>
              <a:gd name="connsiteX5" fmla="*/ 80115 w 774122"/>
              <a:gd name="connsiteY5" fmla="*/ 183548 h 821672"/>
              <a:gd name="connsiteX6" fmla="*/ 103928 w 774122"/>
              <a:gd name="connsiteY6" fmla="*/ 150211 h 821672"/>
              <a:gd name="connsiteX7" fmla="*/ 130122 w 774122"/>
              <a:gd name="connsiteY7" fmla="*/ 138304 h 821672"/>
              <a:gd name="connsiteX8" fmla="*/ 108690 w 774122"/>
              <a:gd name="connsiteY8" fmla="*/ 64487 h 821672"/>
              <a:gd name="connsiteX9" fmla="*/ 120597 w 774122"/>
              <a:gd name="connsiteY9" fmla="*/ 21624 h 821672"/>
              <a:gd name="connsiteX10" fmla="*/ 161078 w 774122"/>
              <a:gd name="connsiteY10" fmla="*/ 69250 h 821672"/>
              <a:gd name="connsiteX11" fmla="*/ 222990 w 774122"/>
              <a:gd name="connsiteY11" fmla="*/ 52581 h 821672"/>
              <a:gd name="connsiteX12" fmla="*/ 267190 w 774122"/>
              <a:gd name="connsiteY12" fmla="*/ 37994 h 821672"/>
              <a:gd name="connsiteX13" fmla="*/ 287284 w 774122"/>
              <a:gd name="connsiteY13" fmla="*/ 43056 h 821672"/>
              <a:gd name="connsiteX14" fmla="*/ 313478 w 774122"/>
              <a:gd name="connsiteY14" fmla="*/ 28769 h 821672"/>
              <a:gd name="connsiteX15" fmla="*/ 375390 w 774122"/>
              <a:gd name="connsiteY15" fmla="*/ 16863 h 821672"/>
              <a:gd name="connsiteX16" fmla="*/ 423015 w 774122"/>
              <a:gd name="connsiteY16" fmla="*/ 193 h 821672"/>
              <a:gd name="connsiteX17" fmla="*/ 437303 w 774122"/>
              <a:gd name="connsiteY17" fmla="*/ 24005 h 821672"/>
              <a:gd name="connsiteX18" fmla="*/ 403965 w 774122"/>
              <a:gd name="connsiteY18" fmla="*/ 71630 h 821672"/>
              <a:gd name="connsiteX19" fmla="*/ 361103 w 774122"/>
              <a:gd name="connsiteY19" fmla="*/ 102588 h 821672"/>
              <a:gd name="connsiteX20" fmla="*/ 365865 w 774122"/>
              <a:gd name="connsiteY20" fmla="*/ 126398 h 821672"/>
              <a:gd name="connsiteX21" fmla="*/ 308715 w 774122"/>
              <a:gd name="connsiteY21" fmla="*/ 183550 h 821672"/>
              <a:gd name="connsiteX22" fmla="*/ 356340 w 774122"/>
              <a:gd name="connsiteY22" fmla="*/ 240700 h 821672"/>
              <a:gd name="connsiteX23" fmla="*/ 368247 w 774122"/>
              <a:gd name="connsiteY23" fmla="*/ 262131 h 821672"/>
              <a:gd name="connsiteX24" fmla="*/ 370628 w 774122"/>
              <a:gd name="connsiteY24" fmla="*/ 359763 h 821672"/>
              <a:gd name="connsiteX25" fmla="*/ 392156 w 774122"/>
              <a:gd name="connsiteY25" fmla="*/ 425468 h 821672"/>
              <a:gd name="connsiteX26" fmla="*/ 427778 w 774122"/>
              <a:gd name="connsiteY26" fmla="*/ 459775 h 821672"/>
              <a:gd name="connsiteX27" fmla="*/ 501597 w 774122"/>
              <a:gd name="connsiteY27" fmla="*/ 471681 h 821672"/>
              <a:gd name="connsiteX28" fmla="*/ 558747 w 774122"/>
              <a:gd name="connsiteY28" fmla="*/ 512163 h 821672"/>
              <a:gd name="connsiteX29" fmla="*/ 649234 w 774122"/>
              <a:gd name="connsiteY29" fmla="*/ 545500 h 821672"/>
              <a:gd name="connsiteX30" fmla="*/ 763534 w 774122"/>
              <a:gd name="connsiteY30" fmla="*/ 628844 h 821672"/>
              <a:gd name="connsiteX31" fmla="*/ 761153 w 774122"/>
              <a:gd name="connsiteY31" fmla="*/ 659800 h 821672"/>
              <a:gd name="connsiteX32" fmla="*/ 751628 w 774122"/>
              <a:gd name="connsiteY32" fmla="*/ 712188 h 821672"/>
              <a:gd name="connsiteX33" fmla="*/ 711147 w 774122"/>
              <a:gd name="connsiteY33" fmla="*/ 738381 h 821672"/>
              <a:gd name="connsiteX34" fmla="*/ 677810 w 774122"/>
              <a:gd name="connsiteY34" fmla="*/ 759813 h 821672"/>
              <a:gd name="connsiteX35" fmla="*/ 596847 w 774122"/>
              <a:gd name="connsiteY35" fmla="*/ 740763 h 821672"/>
              <a:gd name="connsiteX36" fmla="*/ 558747 w 774122"/>
              <a:gd name="connsiteY36" fmla="*/ 728856 h 821672"/>
              <a:gd name="connsiteX37" fmla="*/ 596847 w 774122"/>
              <a:gd name="connsiteY37" fmla="*/ 814581 h 821672"/>
              <a:gd name="connsiteX38" fmla="*/ 568272 w 774122"/>
              <a:gd name="connsiteY38" fmla="*/ 819344 h 821672"/>
              <a:gd name="connsiteX39" fmla="*/ 553984 w 774122"/>
              <a:gd name="connsiteY39" fmla="*/ 802676 h 821672"/>
              <a:gd name="connsiteX40" fmla="*/ 499215 w 774122"/>
              <a:gd name="connsiteY40" fmla="*/ 747906 h 821672"/>
              <a:gd name="connsiteX41" fmla="*/ 456353 w 774122"/>
              <a:gd name="connsiteY41" fmla="*/ 719329 h 821672"/>
              <a:gd name="connsiteX42" fmla="*/ 401584 w 774122"/>
              <a:gd name="connsiteY42" fmla="*/ 678850 h 821672"/>
              <a:gd name="connsiteX43" fmla="*/ 361103 w 774122"/>
              <a:gd name="connsiteY43" fmla="*/ 671706 h 821672"/>
              <a:gd name="connsiteX44" fmla="*/ 310053 w 774122"/>
              <a:gd name="connsiteY44" fmla="*/ 691498 h 821672"/>
              <a:gd name="connsiteX45" fmla="*/ 272997 w 774122"/>
              <a:gd name="connsiteY45" fmla="*/ 726475 h 821672"/>
              <a:gd name="connsiteX46" fmla="*/ 203940 w 774122"/>
              <a:gd name="connsiteY46" fmla="*/ 774098 h 821672"/>
              <a:gd name="connsiteX47" fmla="*/ 172984 w 774122"/>
              <a:gd name="connsiteY47" fmla="*/ 752669 h 821672"/>
              <a:gd name="connsiteX48" fmla="*/ 149172 w 774122"/>
              <a:gd name="connsiteY48" fmla="*/ 747906 h 821672"/>
              <a:gd name="connsiteX49" fmla="*/ 103928 w 774122"/>
              <a:gd name="connsiteY49" fmla="*/ 764575 h 821672"/>
              <a:gd name="connsiteX50" fmla="*/ 80116 w 774122"/>
              <a:gd name="connsiteY50" fmla="*/ 757429 h 821672"/>
              <a:gd name="connsiteX51" fmla="*/ 56303 w 774122"/>
              <a:gd name="connsiteY51" fmla="*/ 759810 h 821672"/>
              <a:gd name="connsiteX52" fmla="*/ 51540 w 774122"/>
              <a:gd name="connsiteY52" fmla="*/ 743142 h 821672"/>
              <a:gd name="connsiteX53" fmla="*/ 53921 w 774122"/>
              <a:gd name="connsiteY53" fmla="*/ 709805 h 821672"/>
              <a:gd name="connsiteX54" fmla="*/ 1533 w 774122"/>
              <a:gd name="connsiteY54" fmla="*/ 652654 h 821672"/>
              <a:gd name="connsiteX55" fmla="*/ 25346 w 774122"/>
              <a:gd name="connsiteY55" fmla="*/ 614554 h 821672"/>
              <a:gd name="connsiteX56" fmla="*/ 25346 w 774122"/>
              <a:gd name="connsiteY56" fmla="*/ 557404 h 821672"/>
              <a:gd name="connsiteX57" fmla="*/ 68208 w 774122"/>
              <a:gd name="connsiteY57" fmla="*/ 526448 h 821672"/>
              <a:gd name="connsiteX58" fmla="*/ 82496 w 774122"/>
              <a:gd name="connsiteY58" fmla="*/ 466917 h 821672"/>
              <a:gd name="connsiteX59" fmla="*/ 34872 w 774122"/>
              <a:gd name="connsiteY59" fmla="*/ 412148 h 821672"/>
              <a:gd name="connsiteX60" fmla="*/ 23162 w 774122"/>
              <a:gd name="connsiteY60" fmla="*/ 370700 h 821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774122" h="821672">
                <a:moveTo>
                  <a:pt x="23162" y="370700"/>
                </a:moveTo>
                <a:cubicBezTo>
                  <a:pt x="22765" y="354428"/>
                  <a:pt x="27364" y="331025"/>
                  <a:pt x="32490" y="314517"/>
                </a:cubicBezTo>
                <a:cubicBezTo>
                  <a:pt x="37617" y="298010"/>
                  <a:pt x="51540" y="288721"/>
                  <a:pt x="53921" y="271655"/>
                </a:cubicBezTo>
                <a:cubicBezTo>
                  <a:pt x="56302" y="254589"/>
                  <a:pt x="32093" y="227204"/>
                  <a:pt x="30109" y="214504"/>
                </a:cubicBezTo>
                <a:cubicBezTo>
                  <a:pt x="28125" y="201804"/>
                  <a:pt x="34077" y="193073"/>
                  <a:pt x="39633" y="188311"/>
                </a:cubicBezTo>
                <a:cubicBezTo>
                  <a:pt x="45189" y="183549"/>
                  <a:pt x="68209" y="189501"/>
                  <a:pt x="80115" y="183548"/>
                </a:cubicBezTo>
                <a:cubicBezTo>
                  <a:pt x="92021" y="177595"/>
                  <a:pt x="95594" y="157752"/>
                  <a:pt x="103928" y="150211"/>
                </a:cubicBezTo>
                <a:cubicBezTo>
                  <a:pt x="112262" y="142670"/>
                  <a:pt x="127741" y="152591"/>
                  <a:pt x="130122" y="138304"/>
                </a:cubicBezTo>
                <a:cubicBezTo>
                  <a:pt x="132503" y="124017"/>
                  <a:pt x="110277" y="83934"/>
                  <a:pt x="108690" y="64487"/>
                </a:cubicBezTo>
                <a:cubicBezTo>
                  <a:pt x="107103" y="45040"/>
                  <a:pt x="110278" y="27577"/>
                  <a:pt x="120597" y="21624"/>
                </a:cubicBezTo>
                <a:cubicBezTo>
                  <a:pt x="130916" y="15671"/>
                  <a:pt x="142028" y="64091"/>
                  <a:pt x="161078" y="69250"/>
                </a:cubicBezTo>
                <a:cubicBezTo>
                  <a:pt x="180128" y="74410"/>
                  <a:pt x="205305" y="57790"/>
                  <a:pt x="222990" y="52581"/>
                </a:cubicBezTo>
                <a:cubicBezTo>
                  <a:pt x="240675" y="47372"/>
                  <a:pt x="256474" y="39581"/>
                  <a:pt x="267190" y="37994"/>
                </a:cubicBezTo>
                <a:cubicBezTo>
                  <a:pt x="277906" y="36407"/>
                  <a:pt x="279569" y="44593"/>
                  <a:pt x="287284" y="43056"/>
                </a:cubicBezTo>
                <a:cubicBezTo>
                  <a:pt x="294999" y="41519"/>
                  <a:pt x="299191" y="31944"/>
                  <a:pt x="313478" y="28769"/>
                </a:cubicBezTo>
                <a:cubicBezTo>
                  <a:pt x="327765" y="25594"/>
                  <a:pt x="357134" y="21626"/>
                  <a:pt x="375390" y="16863"/>
                </a:cubicBezTo>
                <a:cubicBezTo>
                  <a:pt x="393646" y="12100"/>
                  <a:pt x="415078" y="-1791"/>
                  <a:pt x="423015" y="193"/>
                </a:cubicBezTo>
                <a:cubicBezTo>
                  <a:pt x="430952" y="2177"/>
                  <a:pt x="440478" y="12099"/>
                  <a:pt x="437303" y="24005"/>
                </a:cubicBezTo>
                <a:cubicBezTo>
                  <a:pt x="434128" y="35911"/>
                  <a:pt x="414284" y="59327"/>
                  <a:pt x="403965" y="71630"/>
                </a:cubicBezTo>
                <a:cubicBezTo>
                  <a:pt x="393646" y="83933"/>
                  <a:pt x="365866" y="91079"/>
                  <a:pt x="361103" y="102588"/>
                </a:cubicBezTo>
                <a:cubicBezTo>
                  <a:pt x="356341" y="114097"/>
                  <a:pt x="376581" y="114095"/>
                  <a:pt x="365865" y="126398"/>
                </a:cubicBezTo>
                <a:cubicBezTo>
                  <a:pt x="349593" y="148624"/>
                  <a:pt x="312287" y="167675"/>
                  <a:pt x="308715" y="183550"/>
                </a:cubicBezTo>
                <a:cubicBezTo>
                  <a:pt x="305143" y="199425"/>
                  <a:pt x="348006" y="227206"/>
                  <a:pt x="356340" y="240700"/>
                </a:cubicBezTo>
                <a:cubicBezTo>
                  <a:pt x="364675" y="254194"/>
                  <a:pt x="364675" y="243081"/>
                  <a:pt x="368247" y="262131"/>
                </a:cubicBezTo>
                <a:cubicBezTo>
                  <a:pt x="371819" y="281181"/>
                  <a:pt x="366643" y="332540"/>
                  <a:pt x="370628" y="359763"/>
                </a:cubicBezTo>
                <a:cubicBezTo>
                  <a:pt x="374613" y="386986"/>
                  <a:pt x="383822" y="408006"/>
                  <a:pt x="392156" y="425468"/>
                </a:cubicBezTo>
                <a:cubicBezTo>
                  <a:pt x="400490" y="442930"/>
                  <a:pt x="409538" y="452073"/>
                  <a:pt x="427778" y="459775"/>
                </a:cubicBezTo>
                <a:cubicBezTo>
                  <a:pt x="446018" y="467477"/>
                  <a:pt x="481753" y="461759"/>
                  <a:pt x="501597" y="471681"/>
                </a:cubicBezTo>
                <a:cubicBezTo>
                  <a:pt x="521441" y="481603"/>
                  <a:pt x="534141" y="499860"/>
                  <a:pt x="558747" y="512163"/>
                </a:cubicBezTo>
                <a:cubicBezTo>
                  <a:pt x="583353" y="524466"/>
                  <a:pt x="615897" y="524069"/>
                  <a:pt x="649234" y="545500"/>
                </a:cubicBezTo>
                <a:cubicBezTo>
                  <a:pt x="682572" y="566931"/>
                  <a:pt x="740515" y="612572"/>
                  <a:pt x="763534" y="628844"/>
                </a:cubicBezTo>
                <a:cubicBezTo>
                  <a:pt x="786553" y="645116"/>
                  <a:pt x="765519" y="647497"/>
                  <a:pt x="761153" y="659800"/>
                </a:cubicBezTo>
                <a:cubicBezTo>
                  <a:pt x="756787" y="672103"/>
                  <a:pt x="759962" y="699091"/>
                  <a:pt x="751628" y="712188"/>
                </a:cubicBezTo>
                <a:cubicBezTo>
                  <a:pt x="743294" y="725285"/>
                  <a:pt x="720275" y="726872"/>
                  <a:pt x="711147" y="738381"/>
                </a:cubicBezTo>
                <a:cubicBezTo>
                  <a:pt x="702019" y="749890"/>
                  <a:pt x="698844" y="759813"/>
                  <a:pt x="677810" y="759813"/>
                </a:cubicBezTo>
                <a:cubicBezTo>
                  <a:pt x="656776" y="759813"/>
                  <a:pt x="617484" y="747907"/>
                  <a:pt x="596847" y="740763"/>
                </a:cubicBezTo>
                <a:cubicBezTo>
                  <a:pt x="576210" y="733619"/>
                  <a:pt x="558747" y="717744"/>
                  <a:pt x="558747" y="728856"/>
                </a:cubicBezTo>
                <a:cubicBezTo>
                  <a:pt x="558747" y="739968"/>
                  <a:pt x="595260" y="799500"/>
                  <a:pt x="596847" y="814581"/>
                </a:cubicBezTo>
                <a:cubicBezTo>
                  <a:pt x="598434" y="829662"/>
                  <a:pt x="570653" y="815375"/>
                  <a:pt x="568272" y="819344"/>
                </a:cubicBezTo>
                <a:cubicBezTo>
                  <a:pt x="565891" y="823313"/>
                  <a:pt x="565493" y="814582"/>
                  <a:pt x="553984" y="802676"/>
                </a:cubicBezTo>
                <a:cubicBezTo>
                  <a:pt x="542475" y="790770"/>
                  <a:pt x="513502" y="763385"/>
                  <a:pt x="499215" y="747906"/>
                </a:cubicBezTo>
                <a:cubicBezTo>
                  <a:pt x="484928" y="732427"/>
                  <a:pt x="472625" y="734410"/>
                  <a:pt x="456353" y="719329"/>
                </a:cubicBezTo>
                <a:cubicBezTo>
                  <a:pt x="440081" y="704248"/>
                  <a:pt x="416665" y="685200"/>
                  <a:pt x="401584" y="678850"/>
                </a:cubicBezTo>
                <a:cubicBezTo>
                  <a:pt x="386503" y="672500"/>
                  <a:pt x="376358" y="669598"/>
                  <a:pt x="361103" y="671706"/>
                </a:cubicBezTo>
                <a:cubicBezTo>
                  <a:pt x="345848" y="673814"/>
                  <a:pt x="324737" y="682370"/>
                  <a:pt x="310053" y="691498"/>
                </a:cubicBezTo>
                <a:cubicBezTo>
                  <a:pt x="295369" y="700626"/>
                  <a:pt x="289889" y="713502"/>
                  <a:pt x="272997" y="726475"/>
                </a:cubicBezTo>
                <a:cubicBezTo>
                  <a:pt x="256105" y="739448"/>
                  <a:pt x="222196" y="768939"/>
                  <a:pt x="203940" y="774098"/>
                </a:cubicBezTo>
                <a:cubicBezTo>
                  <a:pt x="185684" y="779257"/>
                  <a:pt x="182906" y="756241"/>
                  <a:pt x="172984" y="752669"/>
                </a:cubicBezTo>
                <a:cubicBezTo>
                  <a:pt x="163062" y="749097"/>
                  <a:pt x="159094" y="746715"/>
                  <a:pt x="149172" y="747906"/>
                </a:cubicBezTo>
                <a:cubicBezTo>
                  <a:pt x="139250" y="749097"/>
                  <a:pt x="115437" y="762988"/>
                  <a:pt x="103928" y="764575"/>
                </a:cubicBezTo>
                <a:cubicBezTo>
                  <a:pt x="92419" y="766162"/>
                  <a:pt x="87657" y="756636"/>
                  <a:pt x="80116" y="757429"/>
                </a:cubicBezTo>
                <a:cubicBezTo>
                  <a:pt x="72575" y="758222"/>
                  <a:pt x="63447" y="771319"/>
                  <a:pt x="56303" y="759810"/>
                </a:cubicBezTo>
                <a:cubicBezTo>
                  <a:pt x="49159" y="748301"/>
                  <a:pt x="53921" y="757429"/>
                  <a:pt x="51540" y="743142"/>
                </a:cubicBezTo>
                <a:cubicBezTo>
                  <a:pt x="49159" y="728855"/>
                  <a:pt x="65034" y="727267"/>
                  <a:pt x="53921" y="709805"/>
                </a:cubicBezTo>
                <a:cubicBezTo>
                  <a:pt x="42808" y="692343"/>
                  <a:pt x="9868" y="669323"/>
                  <a:pt x="1533" y="652654"/>
                </a:cubicBezTo>
                <a:cubicBezTo>
                  <a:pt x="-6802" y="635985"/>
                  <a:pt x="21377" y="630429"/>
                  <a:pt x="25346" y="614554"/>
                </a:cubicBezTo>
                <a:cubicBezTo>
                  <a:pt x="29315" y="598679"/>
                  <a:pt x="14630" y="571295"/>
                  <a:pt x="25346" y="557404"/>
                </a:cubicBezTo>
                <a:cubicBezTo>
                  <a:pt x="36062" y="543513"/>
                  <a:pt x="58683" y="541529"/>
                  <a:pt x="68208" y="526448"/>
                </a:cubicBezTo>
                <a:cubicBezTo>
                  <a:pt x="77733" y="511367"/>
                  <a:pt x="87258" y="487951"/>
                  <a:pt x="82496" y="466917"/>
                </a:cubicBezTo>
                <a:cubicBezTo>
                  <a:pt x="77734" y="445883"/>
                  <a:pt x="44761" y="428184"/>
                  <a:pt x="34872" y="412148"/>
                </a:cubicBezTo>
                <a:cubicBezTo>
                  <a:pt x="24983" y="396112"/>
                  <a:pt x="23559" y="386972"/>
                  <a:pt x="23162" y="370700"/>
                </a:cubicBezTo>
                <a:close/>
              </a:path>
            </a:pathLst>
          </a:custGeom>
          <a:blipFill dpi="0"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" name="Прямокутник 27"/>
          <p:cNvSpPr/>
          <p:nvPr/>
        </p:nvSpPr>
        <p:spPr>
          <a:xfrm>
            <a:off x="-36000" y="5690707"/>
            <a:ext cx="4704612" cy="116729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    Перемога Наполеона. Підписання мирних договорів з Австрією та Англією. Розпад Другої </a:t>
            </a:r>
            <a:r>
              <a:rPr kumimoji="0" lang="uk-UA" sz="2000" b="0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антифранцузької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коаліції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grpSp>
        <p:nvGrpSpPr>
          <p:cNvPr id="37" name="Групувати 36"/>
          <p:cNvGrpSpPr/>
          <p:nvPr/>
        </p:nvGrpSpPr>
        <p:grpSpPr>
          <a:xfrm>
            <a:off x="4300805" y="3455860"/>
            <a:ext cx="400050" cy="571500"/>
            <a:chOff x="3779912" y="3294276"/>
            <a:chExt cx="400050" cy="571500"/>
          </a:xfrm>
        </p:grpSpPr>
        <p:cxnSp>
          <p:nvCxnSpPr>
            <p:cNvPr id="38" name="Пряма сполучна лінія 37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9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43" name="Пряма сполучна лінія 42"/>
          <p:cNvCxnSpPr/>
          <p:nvPr/>
        </p:nvCxnSpPr>
        <p:spPr>
          <a:xfrm flipH="1" flipV="1">
            <a:off x="2699792" y="2780928"/>
            <a:ext cx="1368154" cy="171356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Пряма сполучна лінія 43"/>
          <p:cNvCxnSpPr/>
          <p:nvPr/>
        </p:nvCxnSpPr>
        <p:spPr>
          <a:xfrm flipH="1">
            <a:off x="0" y="2780928"/>
            <a:ext cx="2699792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Прямокутник 48"/>
          <p:cNvSpPr/>
          <p:nvPr/>
        </p:nvSpPr>
        <p:spPr>
          <a:xfrm>
            <a:off x="-72008" y="2420888"/>
            <a:ext cx="290378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Панування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Франції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в </a:t>
            </a:r>
            <a:r>
              <a:rPr kumimoji="0" lang="ru-RU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Італії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2" name="Прямокутник 51"/>
          <p:cNvSpPr/>
          <p:nvPr/>
        </p:nvSpPr>
        <p:spPr>
          <a:xfrm>
            <a:off x="-21309" y="5661248"/>
            <a:ext cx="5940000" cy="1188000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    Створення залежних від Франції держав: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ü"/>
              <a:tabLst/>
              <a:defRPr/>
            </a:pPr>
            <a:r>
              <a:rPr kumimoji="0" lang="ru-RU" sz="2000" b="0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Гельветична</a:t>
            </a:r>
            <a:r>
              <a:rPr kumimoji="0" lang="ru-RU" sz="20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республіка</a:t>
            </a:r>
            <a:r>
              <a:rPr kumimoji="0" lang="ru-RU" sz="20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(</a:t>
            </a:r>
            <a:r>
              <a:rPr kumimoji="0" lang="ru-RU" sz="2000" b="0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Швейцарія</a:t>
            </a:r>
            <a:r>
              <a:rPr kumimoji="0" lang="ru-RU" sz="20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) (1798-1803);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ü"/>
              <a:tabLst/>
              <a:defRPr/>
            </a:pPr>
            <a:r>
              <a:rPr kumimoji="0" lang="ru-RU" sz="2000" b="0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Цизальпійська</a:t>
            </a:r>
            <a:r>
              <a:rPr kumimoji="0" lang="ru-RU" sz="20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республіка</a:t>
            </a:r>
            <a:r>
              <a:rPr kumimoji="0" lang="ru-RU" sz="20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(1797-1802);</a:t>
            </a:r>
          </a:p>
          <a:p>
            <a:pPr marL="342900" marR="0" lvl="0" indent="-34290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Wingdings" pitchFamily="2" charset="2"/>
              <a:buChar char="ü"/>
              <a:tabLst/>
              <a:defRPr/>
            </a:pPr>
            <a:r>
              <a:rPr kumimoji="0" lang="ru-RU" sz="2000" b="0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Римська</a:t>
            </a:r>
            <a:r>
              <a:rPr kumimoji="0" lang="ru-RU" sz="20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республіка</a:t>
            </a:r>
            <a:r>
              <a:rPr kumimoji="0" lang="ru-RU" sz="20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(1798-1799).</a:t>
            </a:r>
            <a:endParaRPr kumimoji="0" lang="ru-RU" sz="2000" b="0" i="1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26" name="Прямокутник 25"/>
          <p:cNvSpPr/>
          <p:nvPr/>
        </p:nvSpPr>
        <p:spPr>
          <a:xfrm>
            <a:off x="2555776" y="3505970"/>
            <a:ext cx="13211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1200" cap="none" spc="0" normalizeH="0" baseline="0" noProof="0" dirty="0">
                <a:ln w="3175">
                  <a:solidFill>
                    <a:prstClr val="black"/>
                  </a:solidFill>
                  <a:prstDash val="solid"/>
                </a:ln>
                <a:solidFill>
                  <a:srgbClr val="ECE9C6">
                    <a:tint val="85000"/>
                    <a:satMod val="155000"/>
                  </a:srgb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Impact" pitchFamily="34" charset="0"/>
                <a:ea typeface="+mn-ea"/>
                <a:cs typeface="+mn-cs"/>
              </a:rPr>
              <a:t>Франція</a:t>
            </a:r>
            <a:endParaRPr kumimoji="0" lang="uk-UA" sz="1800" b="0" i="0" u="none" strike="noStrike" kern="1200" cap="none" spc="0" normalizeH="0" baseline="0" noProof="0" dirty="0">
              <a:ln w="3175">
                <a:solidFill>
                  <a:prstClr val="black"/>
                </a:solidFill>
                <a:prstDash val="solid"/>
              </a:ln>
              <a:solidFill>
                <a:prstClr val="black"/>
              </a:solidFill>
              <a:effectLst/>
              <a:uLnTx/>
              <a:uFillTx/>
              <a:latin typeface="Impact" pitchFamily="34" charset="0"/>
              <a:ea typeface="+mn-ea"/>
              <a:cs typeface="+mn-cs"/>
            </a:endParaRPr>
          </a:p>
        </p:txBody>
      </p:sp>
      <p:grpSp>
        <p:nvGrpSpPr>
          <p:cNvPr id="53" name="Групувати 52"/>
          <p:cNvGrpSpPr/>
          <p:nvPr/>
        </p:nvGrpSpPr>
        <p:grpSpPr>
          <a:xfrm>
            <a:off x="4580313" y="4014694"/>
            <a:ext cx="400050" cy="571500"/>
            <a:chOff x="3779912" y="3294276"/>
            <a:chExt cx="400050" cy="571500"/>
          </a:xfrm>
        </p:grpSpPr>
        <p:cxnSp>
          <p:nvCxnSpPr>
            <p:cNvPr id="54" name="Пряма сполучна лінія 53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5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6" name="Групувати 55"/>
          <p:cNvGrpSpPr/>
          <p:nvPr/>
        </p:nvGrpSpPr>
        <p:grpSpPr>
          <a:xfrm>
            <a:off x="4964583" y="4845848"/>
            <a:ext cx="400050" cy="571500"/>
            <a:chOff x="3779912" y="3294276"/>
            <a:chExt cx="400050" cy="571500"/>
          </a:xfrm>
        </p:grpSpPr>
        <p:cxnSp>
          <p:nvCxnSpPr>
            <p:cNvPr id="57" name="Пряма сполучна лінія 56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8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19924074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2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42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5000"/>
                                  </p:iterate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xit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6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500"/>
                                        <p:tgtEl>
                                          <p:spTgt spid="5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"/>
                            </p:stCondLst>
                            <p:childTnLst>
                              <p:par>
                                <p:cTn id="8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500"/>
                                        <p:tgtEl>
                                          <p:spTgt spid="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500"/>
                            </p:stCondLst>
                            <p:childTnLst>
                              <p:par>
                                <p:cTn id="96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500"/>
                                        <p:tgtEl>
                                          <p:spTgt spid="5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500"/>
                            </p:stCondLst>
                            <p:childTnLst>
                              <p:par>
                                <p:cTn id="107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0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8" grpId="0" animBg="1"/>
      <p:bldP spid="28" grpId="1" animBg="1"/>
      <p:bldP spid="49" grpId="0" build="p"/>
      <p:bldP spid="52" grpId="0" uiExpand="1" build="p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D:\Книжки\ШКОЛА\9 клас\Всесвітня\Карти\Map of 1805 5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10" t="26" r="26304" b="2481"/>
          <a:stretch/>
        </p:blipFill>
        <p:spPr bwMode="auto">
          <a:xfrm>
            <a:off x="-36000" y="-3600"/>
            <a:ext cx="9180000" cy="6861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" name="Прямокутник 26"/>
          <p:cNvSpPr/>
          <p:nvPr/>
        </p:nvSpPr>
        <p:spPr>
          <a:xfrm>
            <a:off x="6228184" y="4988456"/>
            <a:ext cx="2915816" cy="186954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7" name="Прямокутник 6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Третя </a:t>
            </a:r>
            <a:r>
              <a:rPr kumimoji="0" lang="uk-UA" sz="2400" b="1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антифранцузька</a:t>
            </a: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коаліція. </a:t>
            </a: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1805 р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pic>
        <p:nvPicPr>
          <p:cNvPr id="8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1779" y="1458424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8184" y="3789040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8384" y="2348880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1820" y="1246063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Прямокутник 11"/>
          <p:cNvSpPr/>
          <p:nvPr/>
        </p:nvSpPr>
        <p:spPr>
          <a:xfrm>
            <a:off x="2614281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3" name="Прямокутник 12"/>
          <p:cNvSpPr/>
          <p:nvPr/>
        </p:nvSpPr>
        <p:spPr>
          <a:xfrm>
            <a:off x="8014883" y="2924944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4" name="Прямокутник 13"/>
          <p:cNvSpPr/>
          <p:nvPr/>
        </p:nvSpPr>
        <p:spPr>
          <a:xfrm>
            <a:off x="5436096" y="971436"/>
            <a:ext cx="92070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Швеція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" name="Прямокутник 14"/>
          <p:cNvSpPr/>
          <p:nvPr/>
        </p:nvSpPr>
        <p:spPr>
          <a:xfrm>
            <a:off x="6029813" y="4216862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6" name="Прямокутник 15"/>
          <p:cNvSpPr/>
          <p:nvPr/>
        </p:nvSpPr>
        <p:spPr>
          <a:xfrm>
            <a:off x="0" y="5977550"/>
            <a:ext cx="4704612" cy="880450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    Коаліція </a:t>
            </a:r>
            <a:r>
              <a:rPr kumimoji="0" lang="uk-UA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створена 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не для боротьби </a:t>
            </a:r>
            <a:r>
              <a:rPr kumimoji="0" lang="uk-UA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з революційною Францією, 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 для опору загарбницькій </a:t>
            </a:r>
            <a:r>
              <a:rPr kumimoji="0" lang="uk-UA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політиці Наполеона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I.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17" name="Прямокутник 16"/>
          <p:cNvSpPr/>
          <p:nvPr/>
        </p:nvSpPr>
        <p:spPr>
          <a:xfrm>
            <a:off x="2619985" y="3415256"/>
            <a:ext cx="13211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1200" cap="none" spc="0" normalizeH="0" baseline="0" noProof="0" dirty="0">
                <a:ln w="3175">
                  <a:solidFill>
                    <a:prstClr val="black"/>
                  </a:solidFill>
                  <a:prstDash val="solid"/>
                </a:ln>
                <a:solidFill>
                  <a:srgbClr val="ECE9C6">
                    <a:tint val="85000"/>
                    <a:satMod val="155000"/>
                  </a:srgb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Impact" pitchFamily="34" charset="0"/>
                <a:ea typeface="+mn-ea"/>
                <a:cs typeface="+mn-cs"/>
              </a:rPr>
              <a:t>Франція</a:t>
            </a:r>
            <a:endParaRPr kumimoji="0" lang="uk-UA" sz="1800" b="0" i="0" u="none" strike="noStrike" kern="1200" cap="none" spc="0" normalizeH="0" baseline="0" noProof="0" dirty="0">
              <a:ln w="3175">
                <a:solidFill>
                  <a:prstClr val="black"/>
                </a:solidFill>
                <a:prstDash val="solid"/>
              </a:ln>
              <a:solidFill>
                <a:prstClr val="black"/>
              </a:solidFill>
              <a:effectLst/>
              <a:uLnTx/>
              <a:uFillTx/>
              <a:latin typeface="Impact" pitchFamily="34" charset="0"/>
              <a:ea typeface="+mn-ea"/>
              <a:cs typeface="+mn-cs"/>
            </a:endParaRPr>
          </a:p>
        </p:txBody>
      </p:sp>
      <p:pic>
        <p:nvPicPr>
          <p:cNvPr id="23" name="Picture 14" descr="C:\Users\Admin\Downloads\boat-2858982_1280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5013176"/>
            <a:ext cx="451084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" name="Picture 13" descr="C:\Users\Admin\Downloads\Кораблі\рисунок 1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648" b="25456"/>
          <a:stretch>
            <a:fillRect/>
          </a:stretch>
        </p:blipFill>
        <p:spPr bwMode="auto">
          <a:xfrm>
            <a:off x="6300000" y="5373216"/>
            <a:ext cx="5213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Прямокутник 24"/>
          <p:cNvSpPr/>
          <p:nvPr/>
        </p:nvSpPr>
        <p:spPr>
          <a:xfrm>
            <a:off x="6804000" y="5445224"/>
            <a:ext cx="201388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</a:t>
            </a:r>
            <a:r>
              <a:rPr kumimoji="0" lang="ru-RU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французький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флот;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6" name="Прямокутник 25"/>
          <p:cNvSpPr/>
          <p:nvPr/>
        </p:nvSpPr>
        <p:spPr>
          <a:xfrm>
            <a:off x="6804248" y="5079446"/>
            <a:ext cx="192007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</a:t>
            </a:r>
            <a:r>
              <a:rPr kumimoji="0" lang="ru-RU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англійський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флот;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29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6" cstate="print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5813052"/>
            <a:ext cx="5434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" name="Прямокутник 29"/>
          <p:cNvSpPr/>
          <p:nvPr/>
        </p:nvSpPr>
        <p:spPr>
          <a:xfrm>
            <a:off x="6804000" y="5813052"/>
            <a:ext cx="240450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австрійських військ;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31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6498000"/>
            <a:ext cx="541374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" name="Прямокутник 31"/>
          <p:cNvSpPr/>
          <p:nvPr/>
        </p:nvSpPr>
        <p:spPr>
          <a:xfrm>
            <a:off x="6804000" y="6495187"/>
            <a:ext cx="2414587" cy="338554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французьких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військ</a:t>
            </a: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35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6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6152680"/>
            <a:ext cx="5434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Прямокутник 35"/>
          <p:cNvSpPr/>
          <p:nvPr/>
        </p:nvSpPr>
        <p:spPr>
          <a:xfrm>
            <a:off x="6804000" y="6165304"/>
            <a:ext cx="22336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російських військ;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38" name="Picture 3" descr="C:\Users\Admin\Downloads\Кораблі\рисунок 1.png"/>
          <p:cNvPicPr>
            <a:picLocks noChangeAspect="1" noChangeArrowheads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238" t="25450" r="8493" b="25684"/>
          <a:stretch/>
        </p:blipFill>
        <p:spPr bwMode="auto">
          <a:xfrm>
            <a:off x="199932" y="5927116"/>
            <a:ext cx="310517" cy="2459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9" name="Picture 4" descr="C:\Users\Admin\Downloads\boat-2858982_1280.png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12" y="5530206"/>
            <a:ext cx="315617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8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928400" flipH="1">
            <a:off x="4358576" y="3141786"/>
            <a:ext cx="517575" cy="46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10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8580681">
            <a:off x="5126891" y="3463991"/>
            <a:ext cx="309072" cy="46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" name="Прямокутник 49"/>
          <p:cNvSpPr/>
          <p:nvPr/>
        </p:nvSpPr>
        <p:spPr>
          <a:xfrm>
            <a:off x="4355976" y="3645024"/>
            <a:ext cx="1107997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Ульм</a:t>
            </a:r>
            <a:endParaRPr kumimoji="0" lang="uk-UA" sz="1800" b="1" i="1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20.10.1805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51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72470" y="3440646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2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03330" flipH="1">
            <a:off x="3785304" y="3015439"/>
            <a:ext cx="517575" cy="46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10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4686102" flipH="1">
            <a:off x="5601842" y="3523171"/>
            <a:ext cx="309072" cy="46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810" y="5792565"/>
            <a:ext cx="227823" cy="2278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7" name="Прямокутник 56"/>
          <p:cNvSpPr/>
          <p:nvPr/>
        </p:nvSpPr>
        <p:spPr>
          <a:xfrm>
            <a:off x="355190" y="5417117"/>
            <a:ext cx="1371530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Трафальгар</a:t>
            </a:r>
            <a:endParaRPr kumimoji="0" lang="uk-UA" sz="1800" b="1" i="1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21.10.1805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cxnSp>
        <p:nvCxnSpPr>
          <p:cNvPr id="59" name="Пряма сполучна лінія 58"/>
          <p:cNvCxnSpPr>
            <a:stCxn id="51" idx="1"/>
          </p:cNvCxnSpPr>
          <p:nvPr/>
        </p:nvCxnSpPr>
        <p:spPr>
          <a:xfrm flipH="1" flipV="1">
            <a:off x="3851920" y="2780928"/>
            <a:ext cx="920550" cy="801663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Пряма сполучна лінія 59"/>
          <p:cNvCxnSpPr/>
          <p:nvPr/>
        </p:nvCxnSpPr>
        <p:spPr>
          <a:xfrm flipH="1">
            <a:off x="0" y="2779187"/>
            <a:ext cx="3851920" cy="1741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Прямокутник 60"/>
          <p:cNvSpPr/>
          <p:nvPr/>
        </p:nvSpPr>
        <p:spPr>
          <a:xfrm>
            <a:off x="-180528" y="2411596"/>
            <a:ext cx="419371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Капітуляція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головної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австрійської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армії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cxnSp>
        <p:nvCxnSpPr>
          <p:cNvPr id="64" name="Пряма сполучна лінія 63"/>
          <p:cNvCxnSpPr/>
          <p:nvPr/>
        </p:nvCxnSpPr>
        <p:spPr>
          <a:xfrm flipV="1">
            <a:off x="323529" y="4869160"/>
            <a:ext cx="504055" cy="914618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Пряма сполучна лінія 64"/>
          <p:cNvCxnSpPr/>
          <p:nvPr/>
        </p:nvCxnSpPr>
        <p:spPr>
          <a:xfrm flipH="1">
            <a:off x="827584" y="4869160"/>
            <a:ext cx="3113597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Прямокутник 65"/>
          <p:cNvSpPr/>
          <p:nvPr/>
        </p:nvSpPr>
        <p:spPr>
          <a:xfrm>
            <a:off x="827584" y="4499828"/>
            <a:ext cx="331236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Знищення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1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французького</a:t>
            </a:r>
            <a:r>
              <a:rPr kumimoji="0" lang="ru-RU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флоту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6179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>
        <p:checker/>
      </p:transition>
    </mc:Choice>
    <mc:Fallback xmlns="">
      <p:transition spd="slow">
        <p:checker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3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6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2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5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5000"/>
                                  </p:iterate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5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6" grpId="1" animBg="1"/>
      <p:bldP spid="50" grpId="0"/>
      <p:bldP spid="57" grpId="0"/>
      <p:bldP spid="61" grpId="0" build="p"/>
      <p:bldP spid="66" grpId="0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D:\Книжки\ШКОЛА\9 клас\Всесвітня\Карти\Map of 1805 5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10" t="26" r="26304" b="2481"/>
          <a:stretch/>
        </p:blipFill>
        <p:spPr bwMode="auto">
          <a:xfrm>
            <a:off x="-36000" y="-3600"/>
            <a:ext cx="9180000" cy="6861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" name="Прямокутник 26"/>
          <p:cNvSpPr/>
          <p:nvPr/>
        </p:nvSpPr>
        <p:spPr>
          <a:xfrm>
            <a:off x="6228184" y="4988456"/>
            <a:ext cx="2915816" cy="186954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7" name="Прямокутник 6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Третя </a:t>
            </a:r>
            <a:r>
              <a:rPr kumimoji="0" lang="uk-UA" sz="2400" b="1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антифранцузька</a:t>
            </a: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коаліція. </a:t>
            </a: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1805 р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pic>
        <p:nvPicPr>
          <p:cNvPr id="8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1779" y="1458424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4247" y="4175439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8384" y="2348880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1820" y="1246063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Прямокутник 11"/>
          <p:cNvSpPr/>
          <p:nvPr/>
        </p:nvSpPr>
        <p:spPr>
          <a:xfrm>
            <a:off x="2614281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3" name="Прямокутник 12"/>
          <p:cNvSpPr/>
          <p:nvPr/>
        </p:nvSpPr>
        <p:spPr>
          <a:xfrm>
            <a:off x="8014883" y="2924944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4" name="Прямокутник 13"/>
          <p:cNvSpPr/>
          <p:nvPr/>
        </p:nvSpPr>
        <p:spPr>
          <a:xfrm>
            <a:off x="5436096" y="971436"/>
            <a:ext cx="92070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Швеція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" name="Прямокутник 14"/>
          <p:cNvSpPr/>
          <p:nvPr/>
        </p:nvSpPr>
        <p:spPr>
          <a:xfrm>
            <a:off x="6056433" y="4383702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7" name="Прямокутник 16"/>
          <p:cNvSpPr/>
          <p:nvPr/>
        </p:nvSpPr>
        <p:spPr>
          <a:xfrm>
            <a:off x="2619985" y="3415256"/>
            <a:ext cx="13211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1200" cap="none" spc="0" normalizeH="0" baseline="0" noProof="0" dirty="0">
                <a:ln w="3175">
                  <a:solidFill>
                    <a:prstClr val="black"/>
                  </a:solidFill>
                  <a:prstDash val="solid"/>
                </a:ln>
                <a:solidFill>
                  <a:srgbClr val="ECE9C6">
                    <a:tint val="85000"/>
                    <a:satMod val="155000"/>
                  </a:srgb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Impact" pitchFamily="34" charset="0"/>
                <a:ea typeface="+mn-ea"/>
                <a:cs typeface="+mn-cs"/>
              </a:rPr>
              <a:t>Франція</a:t>
            </a:r>
            <a:endParaRPr kumimoji="0" lang="uk-UA" sz="1800" b="0" i="0" u="none" strike="noStrike" kern="1200" cap="none" spc="0" normalizeH="0" baseline="0" noProof="0" dirty="0">
              <a:ln w="3175">
                <a:solidFill>
                  <a:prstClr val="black"/>
                </a:solidFill>
                <a:prstDash val="solid"/>
              </a:ln>
              <a:solidFill>
                <a:prstClr val="black"/>
              </a:solidFill>
              <a:effectLst/>
              <a:uLnTx/>
              <a:uFillTx/>
              <a:latin typeface="Impact" pitchFamily="34" charset="0"/>
              <a:ea typeface="+mn-ea"/>
              <a:cs typeface="+mn-cs"/>
            </a:endParaRPr>
          </a:p>
        </p:txBody>
      </p:sp>
      <p:pic>
        <p:nvPicPr>
          <p:cNvPr id="23" name="Picture 14" descr="C:\Users\Admin\Downloads\boat-2858982_1280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5013176"/>
            <a:ext cx="451084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" name="Picture 13" descr="C:\Users\Admin\Downloads\Кораблі\рисунок 1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648" b="25456"/>
          <a:stretch>
            <a:fillRect/>
          </a:stretch>
        </p:blipFill>
        <p:spPr bwMode="auto">
          <a:xfrm>
            <a:off x="6267568" y="5373216"/>
            <a:ext cx="5213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Прямокутник 24"/>
          <p:cNvSpPr/>
          <p:nvPr/>
        </p:nvSpPr>
        <p:spPr>
          <a:xfrm>
            <a:off x="6804000" y="5445224"/>
            <a:ext cx="201388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</a:t>
            </a:r>
            <a:r>
              <a:rPr kumimoji="0" lang="ru-RU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французький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флот;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6" name="Прямокутник 25"/>
          <p:cNvSpPr/>
          <p:nvPr/>
        </p:nvSpPr>
        <p:spPr>
          <a:xfrm>
            <a:off x="6804248" y="5079446"/>
            <a:ext cx="1920077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</a:t>
            </a:r>
            <a:r>
              <a:rPr kumimoji="0" lang="ru-RU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англійський</a:t>
            </a:r>
            <a:r>
              <a:rPr kumimoji="0" lang="ru-RU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флот;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29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6" cstate="print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5813052"/>
            <a:ext cx="5434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" name="Прямокутник 29"/>
          <p:cNvSpPr/>
          <p:nvPr/>
        </p:nvSpPr>
        <p:spPr>
          <a:xfrm>
            <a:off x="6804000" y="5813052"/>
            <a:ext cx="240450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австрійських військ;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31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6498000"/>
            <a:ext cx="541374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" name="Прямокутник 31"/>
          <p:cNvSpPr/>
          <p:nvPr/>
        </p:nvSpPr>
        <p:spPr>
          <a:xfrm>
            <a:off x="6804000" y="6495187"/>
            <a:ext cx="2414587" cy="338554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французьких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військ</a:t>
            </a: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35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6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6152680"/>
            <a:ext cx="5434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Прямокутник 35"/>
          <p:cNvSpPr/>
          <p:nvPr/>
        </p:nvSpPr>
        <p:spPr>
          <a:xfrm>
            <a:off x="6804000" y="6165304"/>
            <a:ext cx="22336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російських військ;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39" name="Picture 4" descr="C:\Users\Admin\Downloads\boat-2858982_1280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12" y="5530206"/>
            <a:ext cx="315617" cy="25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0" name="Групувати 39"/>
          <p:cNvGrpSpPr/>
          <p:nvPr/>
        </p:nvGrpSpPr>
        <p:grpSpPr>
          <a:xfrm>
            <a:off x="8939" y="5993052"/>
            <a:ext cx="426243" cy="318511"/>
            <a:chOff x="685031" y="6165304"/>
            <a:chExt cx="426243" cy="318511"/>
          </a:xfrm>
        </p:grpSpPr>
        <p:pic>
          <p:nvPicPr>
            <p:cNvPr id="41" name="Picture 3" descr="C:\Users\Admin\Downloads\Кораблі\рисунок 1.png"/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238" t="25450" r="8493" b="25684"/>
            <a:stretch/>
          </p:blipFill>
          <p:spPr bwMode="auto">
            <a:xfrm rot="2549036">
              <a:off x="797321" y="6165304"/>
              <a:ext cx="310517" cy="24593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2" name="Picture 1" descr="C:\Users\Admin\Documents\Map of 1799 1.png"/>
            <p:cNvPicPr>
              <a:picLocks noChangeAspect="1" noChangeArrowheads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4509" t="69322" r="28344" b="27293"/>
            <a:stretch/>
          </p:blipFill>
          <p:spPr bwMode="auto">
            <a:xfrm>
              <a:off x="685031" y="6307878"/>
              <a:ext cx="426243" cy="175937"/>
            </a:xfrm>
            <a:prstGeom prst="hexagon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3" name="Групувати 46"/>
            <p:cNvGrpSpPr>
              <a:grpSpLocks/>
            </p:cNvGrpSpPr>
            <p:nvPr/>
          </p:nvGrpSpPr>
          <p:grpSpPr bwMode="auto">
            <a:xfrm rot="10800000" flipV="1">
              <a:off x="827584" y="6343744"/>
              <a:ext cx="179731" cy="45843"/>
              <a:chOff x="7733644" y="4691469"/>
              <a:chExt cx="654779" cy="71121"/>
            </a:xfrm>
          </p:grpSpPr>
          <p:grpSp>
            <p:nvGrpSpPr>
              <p:cNvPr id="44" name="Групувати 47"/>
              <p:cNvGrpSpPr>
                <a:grpSpLocks/>
              </p:cNvGrpSpPr>
              <p:nvPr/>
            </p:nvGrpSpPr>
            <p:grpSpPr bwMode="auto">
              <a:xfrm>
                <a:off x="7733644" y="4691469"/>
                <a:ext cx="654779" cy="35561"/>
                <a:chOff x="7733644" y="4691469"/>
                <a:chExt cx="654779" cy="35561"/>
              </a:xfrm>
            </p:grpSpPr>
            <p:cxnSp>
              <p:nvCxnSpPr>
                <p:cNvPr id="46" name="Пряма сполучна лінія 45"/>
                <p:cNvCxnSpPr/>
                <p:nvPr/>
              </p:nvCxnSpPr>
              <p:spPr>
                <a:xfrm flipV="1">
                  <a:off x="7733098" y="4691250"/>
                  <a:ext cx="655512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1F497D"/>
                  </a:solidFill>
                  <a:prstDash val="solid"/>
                </a:ln>
                <a:effectLst/>
              </p:spPr>
            </p:cxnSp>
            <p:cxnSp>
              <p:nvCxnSpPr>
                <p:cNvPr id="47" name="Пряма сполучна лінія 46"/>
                <p:cNvCxnSpPr/>
                <p:nvPr/>
              </p:nvCxnSpPr>
              <p:spPr>
                <a:xfrm flipV="1">
                  <a:off x="7812458" y="4729401"/>
                  <a:ext cx="504728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1F497D"/>
                  </a:solidFill>
                  <a:prstDash val="solid"/>
                </a:ln>
                <a:effectLst/>
              </p:spPr>
            </p:cxnSp>
          </p:grpSp>
          <p:cxnSp>
            <p:nvCxnSpPr>
              <p:cNvPr id="45" name="Пряма сполучна лінія 44"/>
              <p:cNvCxnSpPr/>
              <p:nvPr/>
            </p:nvCxnSpPr>
            <p:spPr>
              <a:xfrm flipV="1">
                <a:off x="7883882" y="4762783"/>
                <a:ext cx="360293" cy="0"/>
              </a:xfrm>
              <a:prstGeom prst="line">
                <a:avLst/>
              </a:prstGeom>
              <a:noFill/>
              <a:ln w="6350" cap="flat" cmpd="sng" algn="ctr">
                <a:solidFill>
                  <a:srgbClr val="1F497D"/>
                </a:solidFill>
                <a:prstDash val="solid"/>
              </a:ln>
              <a:effectLst/>
            </p:spPr>
          </p:cxnSp>
        </p:grpSp>
      </p:grpSp>
      <p:pic>
        <p:nvPicPr>
          <p:cNvPr id="51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72470" y="3440646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6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810" y="5792565"/>
            <a:ext cx="227823" cy="2278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7" name="Прямокутник 56"/>
          <p:cNvSpPr/>
          <p:nvPr/>
        </p:nvSpPr>
        <p:spPr>
          <a:xfrm>
            <a:off x="355190" y="5417117"/>
            <a:ext cx="1371530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Трафальгар</a:t>
            </a:r>
            <a:endParaRPr kumimoji="0" lang="uk-UA" sz="1800" b="1" i="1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21.10.1805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54" name="Picture 9" descr="C:\Documents and Settings\Admin\Мои документы\Завантаження\0_4d966_5684367c_L.jpg.gif"/>
          <p:cNvPicPr>
            <a:picLocks noChangeAspect="1" noChangeArrowheads="1" noCrop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45665">
            <a:off x="53382" y="5736787"/>
            <a:ext cx="640522" cy="5125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782408">
            <a:off x="5075956" y="3509601"/>
            <a:ext cx="695547" cy="6240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4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2223" y="3492894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5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19471" flipH="1">
            <a:off x="5772944" y="3673052"/>
            <a:ext cx="268818" cy="24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" name="Овал 65"/>
          <p:cNvSpPr/>
          <p:nvPr/>
        </p:nvSpPr>
        <p:spPr>
          <a:xfrm>
            <a:off x="5833963" y="3897052"/>
            <a:ext cx="72008" cy="72008"/>
          </a:xfrm>
          <a:prstGeom prst="ellipse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67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5868207" y="3723613"/>
            <a:ext cx="268063" cy="2405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6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209926">
            <a:off x="6702991" y="3095418"/>
            <a:ext cx="1249461" cy="827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9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16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2576256" flipH="1">
            <a:off x="6177601" y="3532331"/>
            <a:ext cx="432024" cy="286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0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17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751116" flipH="1">
            <a:off x="6201018" y="3279896"/>
            <a:ext cx="309072" cy="46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" name="Прямокутник 70"/>
          <p:cNvSpPr/>
          <p:nvPr/>
        </p:nvSpPr>
        <p:spPr>
          <a:xfrm>
            <a:off x="5292080" y="3923764"/>
            <a:ext cx="85151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Відень</a:t>
            </a:r>
            <a:endParaRPr kumimoji="0" lang="uk-UA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2" name="Прямокутник 71"/>
          <p:cNvSpPr/>
          <p:nvPr/>
        </p:nvSpPr>
        <p:spPr>
          <a:xfrm>
            <a:off x="6012160" y="3645024"/>
            <a:ext cx="1232773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Аустерліц</a:t>
            </a:r>
            <a:endParaRPr kumimoji="0" lang="uk-UA" sz="1800" b="1" i="1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2.12.1805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0" name="Прямокутник 49"/>
          <p:cNvSpPr/>
          <p:nvPr/>
        </p:nvSpPr>
        <p:spPr>
          <a:xfrm>
            <a:off x="4355976" y="3645024"/>
            <a:ext cx="1107997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Ульм</a:t>
            </a:r>
            <a:endParaRPr kumimoji="0" lang="uk-UA" sz="1800" b="1" i="1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20.10.1805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4" name="Прямокутник 73"/>
          <p:cNvSpPr/>
          <p:nvPr/>
        </p:nvSpPr>
        <p:spPr>
          <a:xfrm>
            <a:off x="-36000" y="5079447"/>
            <a:ext cx="4535992" cy="177855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    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Перемога Наполеона. 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Розпад Третьої </a:t>
            </a:r>
            <a:r>
              <a:rPr kumimoji="0" lang="uk-UA" sz="2000" b="0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антифранцузької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коаліції. 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Ліквідація Священної Римської імперії і створення залежних від Франції держав: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9631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6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1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7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0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5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6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0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5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500"/>
                                        <p:tgtEl>
                                          <p:spTgt spid="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71" grpId="0"/>
      <p:bldP spid="72" grpId="0"/>
      <p:bldP spid="74" grpId="0" uiExpand="1" build="p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3" name="Picture 5" descr="D:\Книжки\ШКОЛА\9 клас\Всесвітня\Карти\Map of 1806 7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10" t="25" r="26304" b="2480"/>
          <a:stretch/>
        </p:blipFill>
        <p:spPr bwMode="auto">
          <a:xfrm>
            <a:off x="-36000" y="-3600"/>
            <a:ext cx="9180000" cy="6861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Овал 12"/>
          <p:cNvSpPr/>
          <p:nvPr/>
        </p:nvSpPr>
        <p:spPr>
          <a:xfrm>
            <a:off x="4206632" y="2208733"/>
            <a:ext cx="1221610" cy="2225168"/>
          </a:xfrm>
          <a:custGeom>
            <a:avLst/>
            <a:gdLst>
              <a:gd name="connsiteX0" fmla="*/ 0 w 378040"/>
              <a:gd name="connsiteY0" fmla="*/ 216924 h 433848"/>
              <a:gd name="connsiteX1" fmla="*/ 189020 w 378040"/>
              <a:gd name="connsiteY1" fmla="*/ 0 h 433848"/>
              <a:gd name="connsiteX2" fmla="*/ 378040 w 378040"/>
              <a:gd name="connsiteY2" fmla="*/ 216924 h 433848"/>
              <a:gd name="connsiteX3" fmla="*/ 189020 w 378040"/>
              <a:gd name="connsiteY3" fmla="*/ 433848 h 433848"/>
              <a:gd name="connsiteX4" fmla="*/ 0 w 378040"/>
              <a:gd name="connsiteY4" fmla="*/ 216924 h 433848"/>
              <a:gd name="connsiteX0" fmla="*/ 172 w 378212"/>
              <a:gd name="connsiteY0" fmla="*/ 216924 h 964867"/>
              <a:gd name="connsiteX1" fmla="*/ 189192 w 378212"/>
              <a:gd name="connsiteY1" fmla="*/ 0 h 964867"/>
              <a:gd name="connsiteX2" fmla="*/ 378212 w 378212"/>
              <a:gd name="connsiteY2" fmla="*/ 216924 h 964867"/>
              <a:gd name="connsiteX3" fmla="*/ 165379 w 378212"/>
              <a:gd name="connsiteY3" fmla="*/ 964867 h 964867"/>
              <a:gd name="connsiteX4" fmla="*/ 172 w 378212"/>
              <a:gd name="connsiteY4" fmla="*/ 216924 h 964867"/>
              <a:gd name="connsiteX0" fmla="*/ 389 w 868966"/>
              <a:gd name="connsiteY0" fmla="*/ 218482 h 966649"/>
              <a:gd name="connsiteX1" fmla="*/ 189409 w 868966"/>
              <a:gd name="connsiteY1" fmla="*/ 1558 h 966649"/>
              <a:gd name="connsiteX2" fmla="*/ 868966 w 868966"/>
              <a:gd name="connsiteY2" fmla="*/ 297063 h 966649"/>
              <a:gd name="connsiteX3" fmla="*/ 165596 w 868966"/>
              <a:gd name="connsiteY3" fmla="*/ 966425 h 966649"/>
              <a:gd name="connsiteX4" fmla="*/ 389 w 868966"/>
              <a:gd name="connsiteY4" fmla="*/ 218482 h 966649"/>
              <a:gd name="connsiteX0" fmla="*/ 184 w 879777"/>
              <a:gd name="connsiteY0" fmla="*/ 218482 h 995757"/>
              <a:gd name="connsiteX1" fmla="*/ 189204 w 879777"/>
              <a:gd name="connsiteY1" fmla="*/ 1558 h 995757"/>
              <a:gd name="connsiteX2" fmla="*/ 868761 w 879777"/>
              <a:gd name="connsiteY2" fmla="*/ 297063 h 995757"/>
              <a:gd name="connsiteX3" fmla="*/ 651597 w 879777"/>
              <a:gd name="connsiteY3" fmla="*/ 791552 h 995757"/>
              <a:gd name="connsiteX4" fmla="*/ 165391 w 879777"/>
              <a:gd name="connsiteY4" fmla="*/ 966425 h 995757"/>
              <a:gd name="connsiteX5" fmla="*/ 184 w 879777"/>
              <a:gd name="connsiteY5" fmla="*/ 218482 h 995757"/>
              <a:gd name="connsiteX0" fmla="*/ 118 w 877512"/>
              <a:gd name="connsiteY0" fmla="*/ 218482 h 998684"/>
              <a:gd name="connsiteX1" fmla="*/ 189138 w 877512"/>
              <a:gd name="connsiteY1" fmla="*/ 1558 h 998684"/>
              <a:gd name="connsiteX2" fmla="*/ 868695 w 877512"/>
              <a:gd name="connsiteY2" fmla="*/ 297063 h 998684"/>
              <a:gd name="connsiteX3" fmla="*/ 651531 w 877512"/>
              <a:gd name="connsiteY3" fmla="*/ 791552 h 998684"/>
              <a:gd name="connsiteX4" fmla="*/ 432456 w 877512"/>
              <a:gd name="connsiteY4" fmla="*/ 855846 h 998684"/>
              <a:gd name="connsiteX5" fmla="*/ 165325 w 877512"/>
              <a:gd name="connsiteY5" fmla="*/ 966425 h 998684"/>
              <a:gd name="connsiteX6" fmla="*/ 118 w 877512"/>
              <a:gd name="connsiteY6" fmla="*/ 218482 h 998684"/>
              <a:gd name="connsiteX0" fmla="*/ 322148 w 1199542"/>
              <a:gd name="connsiteY0" fmla="*/ 217637 h 988883"/>
              <a:gd name="connsiteX1" fmla="*/ 511168 w 1199542"/>
              <a:gd name="connsiteY1" fmla="*/ 713 h 988883"/>
              <a:gd name="connsiteX2" fmla="*/ 1190725 w 1199542"/>
              <a:gd name="connsiteY2" fmla="*/ 296218 h 988883"/>
              <a:gd name="connsiteX3" fmla="*/ 973561 w 1199542"/>
              <a:gd name="connsiteY3" fmla="*/ 790707 h 988883"/>
              <a:gd name="connsiteX4" fmla="*/ 754486 w 1199542"/>
              <a:gd name="connsiteY4" fmla="*/ 855001 h 988883"/>
              <a:gd name="connsiteX5" fmla="*/ 487355 w 1199542"/>
              <a:gd name="connsiteY5" fmla="*/ 965580 h 988883"/>
              <a:gd name="connsiteX6" fmla="*/ 2011 w 1199542"/>
              <a:gd name="connsiteY6" fmla="*/ 354937 h 988883"/>
              <a:gd name="connsiteX7" fmla="*/ 322148 w 1199542"/>
              <a:gd name="connsiteY7" fmla="*/ 217637 h 988883"/>
              <a:gd name="connsiteX0" fmla="*/ 86910 w 1209573"/>
              <a:gd name="connsiteY0" fmla="*/ 4389 h 1644792"/>
              <a:gd name="connsiteX1" fmla="*/ 521199 w 1209573"/>
              <a:gd name="connsiteY1" fmla="*/ 656622 h 1644792"/>
              <a:gd name="connsiteX2" fmla="*/ 1200756 w 1209573"/>
              <a:gd name="connsiteY2" fmla="*/ 952127 h 1644792"/>
              <a:gd name="connsiteX3" fmla="*/ 983592 w 1209573"/>
              <a:gd name="connsiteY3" fmla="*/ 1446616 h 1644792"/>
              <a:gd name="connsiteX4" fmla="*/ 764517 w 1209573"/>
              <a:gd name="connsiteY4" fmla="*/ 1510910 h 1644792"/>
              <a:gd name="connsiteX5" fmla="*/ 497386 w 1209573"/>
              <a:gd name="connsiteY5" fmla="*/ 1621489 h 1644792"/>
              <a:gd name="connsiteX6" fmla="*/ 12042 w 1209573"/>
              <a:gd name="connsiteY6" fmla="*/ 1010846 h 1644792"/>
              <a:gd name="connsiteX7" fmla="*/ 86910 w 1209573"/>
              <a:gd name="connsiteY7" fmla="*/ 4389 h 1644792"/>
              <a:gd name="connsiteX0" fmla="*/ 88005 w 1210668"/>
              <a:gd name="connsiteY0" fmla="*/ 7025 h 1647428"/>
              <a:gd name="connsiteX1" fmla="*/ 558012 w 1210668"/>
              <a:gd name="connsiteY1" fmla="*/ 585440 h 1647428"/>
              <a:gd name="connsiteX2" fmla="*/ 1201851 w 1210668"/>
              <a:gd name="connsiteY2" fmla="*/ 954763 h 1647428"/>
              <a:gd name="connsiteX3" fmla="*/ 984687 w 1210668"/>
              <a:gd name="connsiteY3" fmla="*/ 1449252 h 1647428"/>
              <a:gd name="connsiteX4" fmla="*/ 765612 w 1210668"/>
              <a:gd name="connsiteY4" fmla="*/ 1513546 h 1647428"/>
              <a:gd name="connsiteX5" fmla="*/ 498481 w 1210668"/>
              <a:gd name="connsiteY5" fmla="*/ 1624125 h 1647428"/>
              <a:gd name="connsiteX6" fmla="*/ 13137 w 1210668"/>
              <a:gd name="connsiteY6" fmla="*/ 1013482 h 1647428"/>
              <a:gd name="connsiteX7" fmla="*/ 88005 w 1210668"/>
              <a:gd name="connsiteY7" fmla="*/ 7025 h 1647428"/>
              <a:gd name="connsiteX0" fmla="*/ 88005 w 1205341"/>
              <a:gd name="connsiteY0" fmla="*/ 6271 h 1646674"/>
              <a:gd name="connsiteX1" fmla="*/ 558012 w 1205341"/>
              <a:gd name="connsiteY1" fmla="*/ 584686 h 1646674"/>
              <a:gd name="connsiteX2" fmla="*/ 808475 w 1205341"/>
              <a:gd name="connsiteY2" fmla="*/ 550766 h 1646674"/>
              <a:gd name="connsiteX3" fmla="*/ 1201851 w 1205341"/>
              <a:gd name="connsiteY3" fmla="*/ 954009 h 1646674"/>
              <a:gd name="connsiteX4" fmla="*/ 984687 w 1205341"/>
              <a:gd name="connsiteY4" fmla="*/ 1448498 h 1646674"/>
              <a:gd name="connsiteX5" fmla="*/ 765612 w 1205341"/>
              <a:gd name="connsiteY5" fmla="*/ 1512792 h 1646674"/>
              <a:gd name="connsiteX6" fmla="*/ 498481 w 1205341"/>
              <a:gd name="connsiteY6" fmla="*/ 1623371 h 1646674"/>
              <a:gd name="connsiteX7" fmla="*/ 13137 w 1205341"/>
              <a:gd name="connsiteY7" fmla="*/ 1012728 h 1646674"/>
              <a:gd name="connsiteX8" fmla="*/ 88005 w 1205341"/>
              <a:gd name="connsiteY8" fmla="*/ 6271 h 1646674"/>
              <a:gd name="connsiteX0" fmla="*/ 88005 w 1205341"/>
              <a:gd name="connsiteY0" fmla="*/ 5986 h 1646389"/>
              <a:gd name="connsiteX1" fmla="*/ 558012 w 1205341"/>
              <a:gd name="connsiteY1" fmla="*/ 584401 h 1646389"/>
              <a:gd name="connsiteX2" fmla="*/ 827526 w 1205341"/>
              <a:gd name="connsiteY2" fmla="*/ 371887 h 1646389"/>
              <a:gd name="connsiteX3" fmla="*/ 808475 w 1205341"/>
              <a:gd name="connsiteY3" fmla="*/ 550481 h 1646389"/>
              <a:gd name="connsiteX4" fmla="*/ 1201851 w 1205341"/>
              <a:gd name="connsiteY4" fmla="*/ 953724 h 1646389"/>
              <a:gd name="connsiteX5" fmla="*/ 984687 w 1205341"/>
              <a:gd name="connsiteY5" fmla="*/ 1448213 h 1646389"/>
              <a:gd name="connsiteX6" fmla="*/ 765612 w 1205341"/>
              <a:gd name="connsiteY6" fmla="*/ 1512507 h 1646389"/>
              <a:gd name="connsiteX7" fmla="*/ 498481 w 1205341"/>
              <a:gd name="connsiteY7" fmla="*/ 1623086 h 1646389"/>
              <a:gd name="connsiteX8" fmla="*/ 13137 w 1205341"/>
              <a:gd name="connsiteY8" fmla="*/ 1012443 h 1646389"/>
              <a:gd name="connsiteX9" fmla="*/ 88005 w 1205341"/>
              <a:gd name="connsiteY9" fmla="*/ 5986 h 1646389"/>
              <a:gd name="connsiteX0" fmla="*/ 84420 w 1201756"/>
              <a:gd name="connsiteY0" fmla="*/ 115690 h 1756093"/>
              <a:gd name="connsiteX1" fmla="*/ 419129 w 1201756"/>
              <a:gd name="connsiteY1" fmla="*/ 86303 h 1756093"/>
              <a:gd name="connsiteX2" fmla="*/ 554427 w 1201756"/>
              <a:gd name="connsiteY2" fmla="*/ 694105 h 1756093"/>
              <a:gd name="connsiteX3" fmla="*/ 823941 w 1201756"/>
              <a:gd name="connsiteY3" fmla="*/ 481591 h 1756093"/>
              <a:gd name="connsiteX4" fmla="*/ 804890 w 1201756"/>
              <a:gd name="connsiteY4" fmla="*/ 660185 h 1756093"/>
              <a:gd name="connsiteX5" fmla="*/ 1198266 w 1201756"/>
              <a:gd name="connsiteY5" fmla="*/ 1063428 h 1756093"/>
              <a:gd name="connsiteX6" fmla="*/ 981102 w 1201756"/>
              <a:gd name="connsiteY6" fmla="*/ 1557917 h 1756093"/>
              <a:gd name="connsiteX7" fmla="*/ 762027 w 1201756"/>
              <a:gd name="connsiteY7" fmla="*/ 1622211 h 1756093"/>
              <a:gd name="connsiteX8" fmla="*/ 494896 w 1201756"/>
              <a:gd name="connsiteY8" fmla="*/ 1732790 h 1756093"/>
              <a:gd name="connsiteX9" fmla="*/ 9552 w 1201756"/>
              <a:gd name="connsiteY9" fmla="*/ 1122147 h 1756093"/>
              <a:gd name="connsiteX10" fmla="*/ 84420 w 1201756"/>
              <a:gd name="connsiteY10" fmla="*/ 115690 h 1756093"/>
              <a:gd name="connsiteX0" fmla="*/ 95391 w 1212727"/>
              <a:gd name="connsiteY0" fmla="*/ 258129 h 1898532"/>
              <a:gd name="connsiteX1" fmla="*/ 13380 w 1212727"/>
              <a:gd name="connsiteY1" fmla="*/ 142 h 1898532"/>
              <a:gd name="connsiteX2" fmla="*/ 430100 w 1212727"/>
              <a:gd name="connsiteY2" fmla="*/ 228742 h 1898532"/>
              <a:gd name="connsiteX3" fmla="*/ 565398 w 1212727"/>
              <a:gd name="connsiteY3" fmla="*/ 836544 h 1898532"/>
              <a:gd name="connsiteX4" fmla="*/ 834912 w 1212727"/>
              <a:gd name="connsiteY4" fmla="*/ 624030 h 1898532"/>
              <a:gd name="connsiteX5" fmla="*/ 815861 w 1212727"/>
              <a:gd name="connsiteY5" fmla="*/ 802624 h 1898532"/>
              <a:gd name="connsiteX6" fmla="*/ 1209237 w 1212727"/>
              <a:gd name="connsiteY6" fmla="*/ 1205867 h 1898532"/>
              <a:gd name="connsiteX7" fmla="*/ 992073 w 1212727"/>
              <a:gd name="connsiteY7" fmla="*/ 1700356 h 1898532"/>
              <a:gd name="connsiteX8" fmla="*/ 772998 w 1212727"/>
              <a:gd name="connsiteY8" fmla="*/ 1764650 h 1898532"/>
              <a:gd name="connsiteX9" fmla="*/ 505867 w 1212727"/>
              <a:gd name="connsiteY9" fmla="*/ 1875229 h 1898532"/>
              <a:gd name="connsiteX10" fmla="*/ 20523 w 1212727"/>
              <a:gd name="connsiteY10" fmla="*/ 1264586 h 1898532"/>
              <a:gd name="connsiteX11" fmla="*/ 95391 w 1212727"/>
              <a:gd name="connsiteY11" fmla="*/ 258129 h 1898532"/>
              <a:gd name="connsiteX0" fmla="*/ 99284 w 1216620"/>
              <a:gd name="connsiteY0" fmla="*/ 258129 h 1898532"/>
              <a:gd name="connsiteX1" fmla="*/ 17273 w 1216620"/>
              <a:gd name="connsiteY1" fmla="*/ 142 h 1898532"/>
              <a:gd name="connsiteX2" fmla="*/ 433993 w 1216620"/>
              <a:gd name="connsiteY2" fmla="*/ 228742 h 1898532"/>
              <a:gd name="connsiteX3" fmla="*/ 569291 w 1216620"/>
              <a:gd name="connsiteY3" fmla="*/ 836544 h 1898532"/>
              <a:gd name="connsiteX4" fmla="*/ 838805 w 1216620"/>
              <a:gd name="connsiteY4" fmla="*/ 624030 h 1898532"/>
              <a:gd name="connsiteX5" fmla="*/ 819754 w 1216620"/>
              <a:gd name="connsiteY5" fmla="*/ 802624 h 1898532"/>
              <a:gd name="connsiteX6" fmla="*/ 1213130 w 1216620"/>
              <a:gd name="connsiteY6" fmla="*/ 1205867 h 1898532"/>
              <a:gd name="connsiteX7" fmla="*/ 995966 w 1216620"/>
              <a:gd name="connsiteY7" fmla="*/ 1700356 h 1898532"/>
              <a:gd name="connsiteX8" fmla="*/ 776891 w 1216620"/>
              <a:gd name="connsiteY8" fmla="*/ 1764650 h 1898532"/>
              <a:gd name="connsiteX9" fmla="*/ 509760 w 1216620"/>
              <a:gd name="connsiteY9" fmla="*/ 1875229 h 1898532"/>
              <a:gd name="connsiteX10" fmla="*/ 24416 w 1216620"/>
              <a:gd name="connsiteY10" fmla="*/ 1264586 h 1898532"/>
              <a:gd name="connsiteX11" fmla="*/ 283974 w 1216620"/>
              <a:gd name="connsiteY11" fmla="*/ 716899 h 1898532"/>
              <a:gd name="connsiteX12" fmla="*/ 99284 w 1216620"/>
              <a:gd name="connsiteY12" fmla="*/ 258129 h 1898532"/>
              <a:gd name="connsiteX0" fmla="*/ 99284 w 1216620"/>
              <a:gd name="connsiteY0" fmla="*/ 258129 h 1897473"/>
              <a:gd name="connsiteX1" fmla="*/ 17273 w 1216620"/>
              <a:gd name="connsiteY1" fmla="*/ 142 h 1897473"/>
              <a:gd name="connsiteX2" fmla="*/ 433993 w 1216620"/>
              <a:gd name="connsiteY2" fmla="*/ 228742 h 1897473"/>
              <a:gd name="connsiteX3" fmla="*/ 569291 w 1216620"/>
              <a:gd name="connsiteY3" fmla="*/ 836544 h 1897473"/>
              <a:gd name="connsiteX4" fmla="*/ 838805 w 1216620"/>
              <a:gd name="connsiteY4" fmla="*/ 624030 h 1897473"/>
              <a:gd name="connsiteX5" fmla="*/ 819754 w 1216620"/>
              <a:gd name="connsiteY5" fmla="*/ 802624 h 1897473"/>
              <a:gd name="connsiteX6" fmla="*/ 1213130 w 1216620"/>
              <a:gd name="connsiteY6" fmla="*/ 1205867 h 1897473"/>
              <a:gd name="connsiteX7" fmla="*/ 995966 w 1216620"/>
              <a:gd name="connsiteY7" fmla="*/ 1700356 h 1897473"/>
              <a:gd name="connsiteX8" fmla="*/ 776891 w 1216620"/>
              <a:gd name="connsiteY8" fmla="*/ 1764650 h 1897473"/>
              <a:gd name="connsiteX9" fmla="*/ 509760 w 1216620"/>
              <a:gd name="connsiteY9" fmla="*/ 1875229 h 1897473"/>
              <a:gd name="connsiteX10" fmla="*/ 214918 w 1216620"/>
              <a:gd name="connsiteY10" fmla="*/ 1281255 h 1897473"/>
              <a:gd name="connsiteX11" fmla="*/ 24416 w 1216620"/>
              <a:gd name="connsiteY11" fmla="*/ 1264586 h 1897473"/>
              <a:gd name="connsiteX12" fmla="*/ 283974 w 1216620"/>
              <a:gd name="connsiteY12" fmla="*/ 716899 h 1897473"/>
              <a:gd name="connsiteX13" fmla="*/ 99284 w 1216620"/>
              <a:gd name="connsiteY13" fmla="*/ 258129 h 1897473"/>
              <a:gd name="connsiteX0" fmla="*/ 99284 w 1216620"/>
              <a:gd name="connsiteY0" fmla="*/ 258129 h 1881704"/>
              <a:gd name="connsiteX1" fmla="*/ 17273 w 1216620"/>
              <a:gd name="connsiteY1" fmla="*/ 142 h 1881704"/>
              <a:gd name="connsiteX2" fmla="*/ 433993 w 1216620"/>
              <a:gd name="connsiteY2" fmla="*/ 228742 h 1881704"/>
              <a:gd name="connsiteX3" fmla="*/ 569291 w 1216620"/>
              <a:gd name="connsiteY3" fmla="*/ 836544 h 1881704"/>
              <a:gd name="connsiteX4" fmla="*/ 838805 w 1216620"/>
              <a:gd name="connsiteY4" fmla="*/ 624030 h 1881704"/>
              <a:gd name="connsiteX5" fmla="*/ 819754 w 1216620"/>
              <a:gd name="connsiteY5" fmla="*/ 802624 h 1881704"/>
              <a:gd name="connsiteX6" fmla="*/ 1213130 w 1216620"/>
              <a:gd name="connsiteY6" fmla="*/ 1205867 h 1881704"/>
              <a:gd name="connsiteX7" fmla="*/ 995966 w 1216620"/>
              <a:gd name="connsiteY7" fmla="*/ 1700356 h 1881704"/>
              <a:gd name="connsiteX8" fmla="*/ 776891 w 1216620"/>
              <a:gd name="connsiteY8" fmla="*/ 1764650 h 1881704"/>
              <a:gd name="connsiteX9" fmla="*/ 509760 w 1216620"/>
              <a:gd name="connsiteY9" fmla="*/ 1875229 h 1881704"/>
              <a:gd name="connsiteX10" fmla="*/ 507811 w 1216620"/>
              <a:gd name="connsiteY10" fmla="*/ 1555100 h 1881704"/>
              <a:gd name="connsiteX11" fmla="*/ 214918 w 1216620"/>
              <a:gd name="connsiteY11" fmla="*/ 1281255 h 1881704"/>
              <a:gd name="connsiteX12" fmla="*/ 24416 w 1216620"/>
              <a:gd name="connsiteY12" fmla="*/ 1264586 h 1881704"/>
              <a:gd name="connsiteX13" fmla="*/ 283974 w 1216620"/>
              <a:gd name="connsiteY13" fmla="*/ 716899 h 1881704"/>
              <a:gd name="connsiteX14" fmla="*/ 99284 w 1216620"/>
              <a:gd name="connsiteY14" fmla="*/ 258129 h 1881704"/>
              <a:gd name="connsiteX0" fmla="*/ 99284 w 1219736"/>
              <a:gd name="connsiteY0" fmla="*/ 258129 h 1881704"/>
              <a:gd name="connsiteX1" fmla="*/ 17273 w 1219736"/>
              <a:gd name="connsiteY1" fmla="*/ 142 h 1881704"/>
              <a:gd name="connsiteX2" fmla="*/ 433993 w 1219736"/>
              <a:gd name="connsiteY2" fmla="*/ 228742 h 1881704"/>
              <a:gd name="connsiteX3" fmla="*/ 569291 w 1219736"/>
              <a:gd name="connsiteY3" fmla="*/ 836544 h 1881704"/>
              <a:gd name="connsiteX4" fmla="*/ 838805 w 1219736"/>
              <a:gd name="connsiteY4" fmla="*/ 624030 h 1881704"/>
              <a:gd name="connsiteX5" fmla="*/ 819754 w 1219736"/>
              <a:gd name="connsiteY5" fmla="*/ 802624 h 1881704"/>
              <a:gd name="connsiteX6" fmla="*/ 1213130 w 1219736"/>
              <a:gd name="connsiteY6" fmla="*/ 1205867 h 1881704"/>
              <a:gd name="connsiteX7" fmla="*/ 981680 w 1219736"/>
              <a:gd name="connsiteY7" fmla="*/ 1474137 h 1881704"/>
              <a:gd name="connsiteX8" fmla="*/ 995966 w 1219736"/>
              <a:gd name="connsiteY8" fmla="*/ 1700356 h 1881704"/>
              <a:gd name="connsiteX9" fmla="*/ 776891 w 1219736"/>
              <a:gd name="connsiteY9" fmla="*/ 1764650 h 1881704"/>
              <a:gd name="connsiteX10" fmla="*/ 509760 w 1219736"/>
              <a:gd name="connsiteY10" fmla="*/ 1875229 h 1881704"/>
              <a:gd name="connsiteX11" fmla="*/ 507811 w 1219736"/>
              <a:gd name="connsiteY11" fmla="*/ 1555100 h 1881704"/>
              <a:gd name="connsiteX12" fmla="*/ 214918 w 1219736"/>
              <a:gd name="connsiteY12" fmla="*/ 1281255 h 1881704"/>
              <a:gd name="connsiteX13" fmla="*/ 24416 w 1219736"/>
              <a:gd name="connsiteY13" fmla="*/ 1264586 h 1881704"/>
              <a:gd name="connsiteX14" fmla="*/ 283974 w 1219736"/>
              <a:gd name="connsiteY14" fmla="*/ 716899 h 1881704"/>
              <a:gd name="connsiteX15" fmla="*/ 99284 w 1219736"/>
              <a:gd name="connsiteY15" fmla="*/ 258129 h 1881704"/>
              <a:gd name="connsiteX0" fmla="*/ 99284 w 1233026"/>
              <a:gd name="connsiteY0" fmla="*/ 258129 h 1881704"/>
              <a:gd name="connsiteX1" fmla="*/ 17273 w 1233026"/>
              <a:gd name="connsiteY1" fmla="*/ 142 h 1881704"/>
              <a:gd name="connsiteX2" fmla="*/ 433993 w 1233026"/>
              <a:gd name="connsiteY2" fmla="*/ 228742 h 1881704"/>
              <a:gd name="connsiteX3" fmla="*/ 569291 w 1233026"/>
              <a:gd name="connsiteY3" fmla="*/ 836544 h 1881704"/>
              <a:gd name="connsiteX4" fmla="*/ 838805 w 1233026"/>
              <a:gd name="connsiteY4" fmla="*/ 624030 h 1881704"/>
              <a:gd name="connsiteX5" fmla="*/ 819754 w 1233026"/>
              <a:gd name="connsiteY5" fmla="*/ 802624 h 1881704"/>
              <a:gd name="connsiteX6" fmla="*/ 1213130 w 1233026"/>
              <a:gd name="connsiteY6" fmla="*/ 1205867 h 1881704"/>
              <a:gd name="connsiteX7" fmla="*/ 1141224 w 1233026"/>
              <a:gd name="connsiteY7" fmla="*/ 1250300 h 1881704"/>
              <a:gd name="connsiteX8" fmla="*/ 981680 w 1233026"/>
              <a:gd name="connsiteY8" fmla="*/ 1474137 h 1881704"/>
              <a:gd name="connsiteX9" fmla="*/ 995966 w 1233026"/>
              <a:gd name="connsiteY9" fmla="*/ 1700356 h 1881704"/>
              <a:gd name="connsiteX10" fmla="*/ 776891 w 1233026"/>
              <a:gd name="connsiteY10" fmla="*/ 1764650 h 1881704"/>
              <a:gd name="connsiteX11" fmla="*/ 509760 w 1233026"/>
              <a:gd name="connsiteY11" fmla="*/ 1875229 h 1881704"/>
              <a:gd name="connsiteX12" fmla="*/ 507811 w 1233026"/>
              <a:gd name="connsiteY12" fmla="*/ 1555100 h 1881704"/>
              <a:gd name="connsiteX13" fmla="*/ 214918 w 1233026"/>
              <a:gd name="connsiteY13" fmla="*/ 1281255 h 1881704"/>
              <a:gd name="connsiteX14" fmla="*/ 24416 w 1233026"/>
              <a:gd name="connsiteY14" fmla="*/ 1264586 h 1881704"/>
              <a:gd name="connsiteX15" fmla="*/ 283974 w 1233026"/>
              <a:gd name="connsiteY15" fmla="*/ 716899 h 1881704"/>
              <a:gd name="connsiteX16" fmla="*/ 99284 w 1233026"/>
              <a:gd name="connsiteY16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981680 w 1231324"/>
              <a:gd name="connsiteY9" fmla="*/ 1474137 h 1881704"/>
              <a:gd name="connsiteX10" fmla="*/ 995966 w 1231324"/>
              <a:gd name="connsiteY10" fmla="*/ 1700356 h 1881704"/>
              <a:gd name="connsiteX11" fmla="*/ 776891 w 1231324"/>
              <a:gd name="connsiteY11" fmla="*/ 1764650 h 1881704"/>
              <a:gd name="connsiteX12" fmla="*/ 509760 w 1231324"/>
              <a:gd name="connsiteY12" fmla="*/ 1875229 h 1881704"/>
              <a:gd name="connsiteX13" fmla="*/ 507811 w 1231324"/>
              <a:gd name="connsiteY13" fmla="*/ 1555100 h 1881704"/>
              <a:gd name="connsiteX14" fmla="*/ 214918 w 1231324"/>
              <a:gd name="connsiteY14" fmla="*/ 1281255 h 1881704"/>
              <a:gd name="connsiteX15" fmla="*/ 24416 w 1231324"/>
              <a:gd name="connsiteY15" fmla="*/ 1264586 h 1881704"/>
              <a:gd name="connsiteX16" fmla="*/ 283974 w 1231324"/>
              <a:gd name="connsiteY16" fmla="*/ 716899 h 1881704"/>
              <a:gd name="connsiteX17" fmla="*/ 99284 w 1231324"/>
              <a:gd name="connsiteY17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1034068 w 1231324"/>
              <a:gd name="connsiteY9" fmla="*/ 1436037 h 1881704"/>
              <a:gd name="connsiteX10" fmla="*/ 981680 w 1231324"/>
              <a:gd name="connsiteY10" fmla="*/ 1474137 h 1881704"/>
              <a:gd name="connsiteX11" fmla="*/ 995966 w 1231324"/>
              <a:gd name="connsiteY11" fmla="*/ 1700356 h 1881704"/>
              <a:gd name="connsiteX12" fmla="*/ 776891 w 1231324"/>
              <a:gd name="connsiteY12" fmla="*/ 1764650 h 1881704"/>
              <a:gd name="connsiteX13" fmla="*/ 509760 w 1231324"/>
              <a:gd name="connsiteY13" fmla="*/ 1875229 h 1881704"/>
              <a:gd name="connsiteX14" fmla="*/ 507811 w 1231324"/>
              <a:gd name="connsiteY14" fmla="*/ 1555100 h 1881704"/>
              <a:gd name="connsiteX15" fmla="*/ 214918 w 1231324"/>
              <a:gd name="connsiteY15" fmla="*/ 1281255 h 1881704"/>
              <a:gd name="connsiteX16" fmla="*/ 24416 w 1231324"/>
              <a:gd name="connsiteY16" fmla="*/ 1264586 h 1881704"/>
              <a:gd name="connsiteX17" fmla="*/ 283974 w 1231324"/>
              <a:gd name="connsiteY17" fmla="*/ 716899 h 1881704"/>
              <a:gd name="connsiteX18" fmla="*/ 99284 w 1231324"/>
              <a:gd name="connsiteY18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1017399 w 1231324"/>
              <a:gd name="connsiteY9" fmla="*/ 1388412 h 1881704"/>
              <a:gd name="connsiteX10" fmla="*/ 1034068 w 1231324"/>
              <a:gd name="connsiteY10" fmla="*/ 1436037 h 1881704"/>
              <a:gd name="connsiteX11" fmla="*/ 981680 w 1231324"/>
              <a:gd name="connsiteY11" fmla="*/ 1474137 h 1881704"/>
              <a:gd name="connsiteX12" fmla="*/ 995966 w 1231324"/>
              <a:gd name="connsiteY12" fmla="*/ 1700356 h 1881704"/>
              <a:gd name="connsiteX13" fmla="*/ 776891 w 1231324"/>
              <a:gd name="connsiteY13" fmla="*/ 1764650 h 1881704"/>
              <a:gd name="connsiteX14" fmla="*/ 509760 w 1231324"/>
              <a:gd name="connsiteY14" fmla="*/ 1875229 h 1881704"/>
              <a:gd name="connsiteX15" fmla="*/ 507811 w 1231324"/>
              <a:gd name="connsiteY15" fmla="*/ 1555100 h 1881704"/>
              <a:gd name="connsiteX16" fmla="*/ 214918 w 1231324"/>
              <a:gd name="connsiteY16" fmla="*/ 1281255 h 1881704"/>
              <a:gd name="connsiteX17" fmla="*/ 24416 w 1231324"/>
              <a:gd name="connsiteY17" fmla="*/ 1264586 h 1881704"/>
              <a:gd name="connsiteX18" fmla="*/ 283974 w 1231324"/>
              <a:gd name="connsiteY18" fmla="*/ 716899 h 1881704"/>
              <a:gd name="connsiteX19" fmla="*/ 99284 w 1231324"/>
              <a:gd name="connsiteY19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95966 w 1230624"/>
              <a:gd name="connsiteY13" fmla="*/ 1700356 h 1881704"/>
              <a:gd name="connsiteX14" fmla="*/ 776891 w 1230624"/>
              <a:gd name="connsiteY14" fmla="*/ 1764650 h 1881704"/>
              <a:gd name="connsiteX15" fmla="*/ 509760 w 1230624"/>
              <a:gd name="connsiteY15" fmla="*/ 1875229 h 1881704"/>
              <a:gd name="connsiteX16" fmla="*/ 507811 w 1230624"/>
              <a:gd name="connsiteY16" fmla="*/ 1555100 h 1881704"/>
              <a:gd name="connsiteX17" fmla="*/ 214918 w 1230624"/>
              <a:gd name="connsiteY17" fmla="*/ 1281255 h 1881704"/>
              <a:gd name="connsiteX18" fmla="*/ 24416 w 1230624"/>
              <a:gd name="connsiteY18" fmla="*/ 1264586 h 1881704"/>
              <a:gd name="connsiteX19" fmla="*/ 283974 w 1230624"/>
              <a:gd name="connsiteY19" fmla="*/ 716899 h 1881704"/>
              <a:gd name="connsiteX20" fmla="*/ 99284 w 1230624"/>
              <a:gd name="connsiteY20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07861 w 1230624"/>
              <a:gd name="connsiteY13" fmla="*/ 1562243 h 1881704"/>
              <a:gd name="connsiteX14" fmla="*/ 995966 w 1230624"/>
              <a:gd name="connsiteY14" fmla="*/ 1700356 h 1881704"/>
              <a:gd name="connsiteX15" fmla="*/ 776891 w 1230624"/>
              <a:gd name="connsiteY15" fmla="*/ 1764650 h 1881704"/>
              <a:gd name="connsiteX16" fmla="*/ 509760 w 1230624"/>
              <a:gd name="connsiteY16" fmla="*/ 1875229 h 1881704"/>
              <a:gd name="connsiteX17" fmla="*/ 507811 w 1230624"/>
              <a:gd name="connsiteY17" fmla="*/ 1555100 h 1881704"/>
              <a:gd name="connsiteX18" fmla="*/ 214918 w 1230624"/>
              <a:gd name="connsiteY18" fmla="*/ 1281255 h 1881704"/>
              <a:gd name="connsiteX19" fmla="*/ 24416 w 1230624"/>
              <a:gd name="connsiteY19" fmla="*/ 1264586 h 1881704"/>
              <a:gd name="connsiteX20" fmla="*/ 283974 w 1230624"/>
              <a:gd name="connsiteY20" fmla="*/ 716899 h 1881704"/>
              <a:gd name="connsiteX21" fmla="*/ 99284 w 1230624"/>
              <a:gd name="connsiteY21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07861 w 1230624"/>
              <a:gd name="connsiteY13" fmla="*/ 1562243 h 1881704"/>
              <a:gd name="connsiteX14" fmla="*/ 907861 w 1230624"/>
              <a:gd name="connsiteY14" fmla="*/ 1626537 h 1881704"/>
              <a:gd name="connsiteX15" fmla="*/ 995966 w 1230624"/>
              <a:gd name="connsiteY15" fmla="*/ 1700356 h 1881704"/>
              <a:gd name="connsiteX16" fmla="*/ 776891 w 1230624"/>
              <a:gd name="connsiteY16" fmla="*/ 1764650 h 1881704"/>
              <a:gd name="connsiteX17" fmla="*/ 509760 w 1230624"/>
              <a:gd name="connsiteY17" fmla="*/ 1875229 h 1881704"/>
              <a:gd name="connsiteX18" fmla="*/ 507811 w 1230624"/>
              <a:gd name="connsiteY18" fmla="*/ 1555100 h 1881704"/>
              <a:gd name="connsiteX19" fmla="*/ 214918 w 1230624"/>
              <a:gd name="connsiteY19" fmla="*/ 1281255 h 1881704"/>
              <a:gd name="connsiteX20" fmla="*/ 24416 w 1230624"/>
              <a:gd name="connsiteY20" fmla="*/ 1264586 h 1881704"/>
              <a:gd name="connsiteX21" fmla="*/ 283974 w 1230624"/>
              <a:gd name="connsiteY21" fmla="*/ 716899 h 1881704"/>
              <a:gd name="connsiteX22" fmla="*/ 99284 w 1230624"/>
              <a:gd name="connsiteY22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07861 w 1230624"/>
              <a:gd name="connsiteY14" fmla="*/ 1562243 h 1881704"/>
              <a:gd name="connsiteX15" fmla="*/ 907861 w 1230624"/>
              <a:gd name="connsiteY15" fmla="*/ 1626537 h 1881704"/>
              <a:gd name="connsiteX16" fmla="*/ 995966 w 1230624"/>
              <a:gd name="connsiteY16" fmla="*/ 1700356 h 1881704"/>
              <a:gd name="connsiteX17" fmla="*/ 776891 w 1230624"/>
              <a:gd name="connsiteY17" fmla="*/ 1764650 h 1881704"/>
              <a:gd name="connsiteX18" fmla="*/ 509760 w 1230624"/>
              <a:gd name="connsiteY18" fmla="*/ 1875229 h 1881704"/>
              <a:gd name="connsiteX19" fmla="*/ 507811 w 1230624"/>
              <a:gd name="connsiteY19" fmla="*/ 1555100 h 1881704"/>
              <a:gd name="connsiteX20" fmla="*/ 214918 w 1230624"/>
              <a:gd name="connsiteY20" fmla="*/ 1281255 h 1881704"/>
              <a:gd name="connsiteX21" fmla="*/ 24416 w 1230624"/>
              <a:gd name="connsiteY21" fmla="*/ 1264586 h 1881704"/>
              <a:gd name="connsiteX22" fmla="*/ 283974 w 1230624"/>
              <a:gd name="connsiteY22" fmla="*/ 716899 h 1881704"/>
              <a:gd name="connsiteX23" fmla="*/ 99284 w 1230624"/>
              <a:gd name="connsiteY23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95966 w 1230624"/>
              <a:gd name="connsiteY17" fmla="*/ 1700356 h 1881704"/>
              <a:gd name="connsiteX18" fmla="*/ 776891 w 1230624"/>
              <a:gd name="connsiteY18" fmla="*/ 1764650 h 1881704"/>
              <a:gd name="connsiteX19" fmla="*/ 509760 w 1230624"/>
              <a:gd name="connsiteY19" fmla="*/ 1875229 h 1881704"/>
              <a:gd name="connsiteX20" fmla="*/ 507811 w 1230624"/>
              <a:gd name="connsiteY20" fmla="*/ 1555100 h 1881704"/>
              <a:gd name="connsiteX21" fmla="*/ 214918 w 1230624"/>
              <a:gd name="connsiteY21" fmla="*/ 1281255 h 1881704"/>
              <a:gd name="connsiteX22" fmla="*/ 24416 w 1230624"/>
              <a:gd name="connsiteY22" fmla="*/ 1264586 h 1881704"/>
              <a:gd name="connsiteX23" fmla="*/ 283974 w 1230624"/>
              <a:gd name="connsiteY23" fmla="*/ 716899 h 1881704"/>
              <a:gd name="connsiteX24" fmla="*/ 99284 w 1230624"/>
              <a:gd name="connsiteY24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98349 w 1230624"/>
              <a:gd name="connsiteY17" fmla="*/ 1631300 h 1881704"/>
              <a:gd name="connsiteX18" fmla="*/ 995966 w 1230624"/>
              <a:gd name="connsiteY18" fmla="*/ 1700356 h 1881704"/>
              <a:gd name="connsiteX19" fmla="*/ 776891 w 1230624"/>
              <a:gd name="connsiteY19" fmla="*/ 1764650 h 1881704"/>
              <a:gd name="connsiteX20" fmla="*/ 509760 w 1230624"/>
              <a:gd name="connsiteY20" fmla="*/ 1875229 h 1881704"/>
              <a:gd name="connsiteX21" fmla="*/ 507811 w 1230624"/>
              <a:gd name="connsiteY21" fmla="*/ 1555100 h 1881704"/>
              <a:gd name="connsiteX22" fmla="*/ 214918 w 1230624"/>
              <a:gd name="connsiteY22" fmla="*/ 1281255 h 1881704"/>
              <a:gd name="connsiteX23" fmla="*/ 24416 w 1230624"/>
              <a:gd name="connsiteY23" fmla="*/ 1264586 h 1881704"/>
              <a:gd name="connsiteX24" fmla="*/ 283974 w 1230624"/>
              <a:gd name="connsiteY24" fmla="*/ 716899 h 1881704"/>
              <a:gd name="connsiteX25" fmla="*/ 99284 w 1230624"/>
              <a:gd name="connsiteY25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65011 w 1230624"/>
              <a:gd name="connsiteY17" fmla="*/ 1636062 h 1881704"/>
              <a:gd name="connsiteX18" fmla="*/ 998349 w 1230624"/>
              <a:gd name="connsiteY18" fmla="*/ 1631300 h 1881704"/>
              <a:gd name="connsiteX19" fmla="*/ 995966 w 1230624"/>
              <a:gd name="connsiteY19" fmla="*/ 1700356 h 1881704"/>
              <a:gd name="connsiteX20" fmla="*/ 776891 w 1230624"/>
              <a:gd name="connsiteY20" fmla="*/ 1764650 h 1881704"/>
              <a:gd name="connsiteX21" fmla="*/ 509760 w 1230624"/>
              <a:gd name="connsiteY21" fmla="*/ 1875229 h 1881704"/>
              <a:gd name="connsiteX22" fmla="*/ 507811 w 1230624"/>
              <a:gd name="connsiteY22" fmla="*/ 1555100 h 1881704"/>
              <a:gd name="connsiteX23" fmla="*/ 214918 w 1230624"/>
              <a:gd name="connsiteY23" fmla="*/ 1281255 h 1881704"/>
              <a:gd name="connsiteX24" fmla="*/ 24416 w 1230624"/>
              <a:gd name="connsiteY24" fmla="*/ 1264586 h 1881704"/>
              <a:gd name="connsiteX25" fmla="*/ 283974 w 1230624"/>
              <a:gd name="connsiteY25" fmla="*/ 716899 h 1881704"/>
              <a:gd name="connsiteX26" fmla="*/ 99284 w 1230624"/>
              <a:gd name="connsiteY26" fmla="*/ 258129 h 1881704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995966 w 1230624"/>
              <a:gd name="connsiteY19" fmla="*/ 1700356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214918 w 1230624"/>
              <a:gd name="connsiteY24" fmla="*/ 1281255 h 1881619"/>
              <a:gd name="connsiteX25" fmla="*/ 24416 w 1230624"/>
              <a:gd name="connsiteY25" fmla="*/ 1264586 h 1881619"/>
              <a:gd name="connsiteX26" fmla="*/ 283974 w 1230624"/>
              <a:gd name="connsiteY26" fmla="*/ 716899 h 1881619"/>
              <a:gd name="connsiteX27" fmla="*/ 99284 w 1230624"/>
              <a:gd name="connsiteY27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214918 w 1230624"/>
              <a:gd name="connsiteY24" fmla="*/ 1281255 h 1881619"/>
              <a:gd name="connsiteX25" fmla="*/ 24416 w 1230624"/>
              <a:gd name="connsiteY25" fmla="*/ 1264586 h 1881619"/>
              <a:gd name="connsiteX26" fmla="*/ 283974 w 1230624"/>
              <a:gd name="connsiteY26" fmla="*/ 716899 h 1881619"/>
              <a:gd name="connsiteX27" fmla="*/ 99284 w 1230624"/>
              <a:gd name="connsiteY27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214918 w 1230624"/>
              <a:gd name="connsiteY25" fmla="*/ 1281255 h 1881619"/>
              <a:gd name="connsiteX26" fmla="*/ 24416 w 1230624"/>
              <a:gd name="connsiteY26" fmla="*/ 1264586 h 1881619"/>
              <a:gd name="connsiteX27" fmla="*/ 283974 w 1230624"/>
              <a:gd name="connsiteY27" fmla="*/ 716899 h 1881619"/>
              <a:gd name="connsiteX28" fmla="*/ 99284 w 1230624"/>
              <a:gd name="connsiteY28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14918 w 1230624"/>
              <a:gd name="connsiteY26" fmla="*/ 1281255 h 1881619"/>
              <a:gd name="connsiteX27" fmla="*/ 24416 w 1230624"/>
              <a:gd name="connsiteY27" fmla="*/ 1264586 h 1881619"/>
              <a:gd name="connsiteX28" fmla="*/ 283974 w 1230624"/>
              <a:gd name="connsiteY28" fmla="*/ 716899 h 1881619"/>
              <a:gd name="connsiteX29" fmla="*/ 99284 w 1230624"/>
              <a:gd name="connsiteY29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88736 w 1230624"/>
              <a:gd name="connsiteY26" fmla="*/ 1364601 h 1881619"/>
              <a:gd name="connsiteX27" fmla="*/ 214918 w 1230624"/>
              <a:gd name="connsiteY27" fmla="*/ 1281255 h 1881619"/>
              <a:gd name="connsiteX28" fmla="*/ 24416 w 1230624"/>
              <a:gd name="connsiteY28" fmla="*/ 1264586 h 1881619"/>
              <a:gd name="connsiteX29" fmla="*/ 283974 w 1230624"/>
              <a:gd name="connsiteY29" fmla="*/ 716899 h 1881619"/>
              <a:gd name="connsiteX30" fmla="*/ 99284 w 1230624"/>
              <a:gd name="connsiteY30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88736 w 1230624"/>
              <a:gd name="connsiteY26" fmla="*/ 1364601 h 1881619"/>
              <a:gd name="connsiteX27" fmla="*/ 212536 w 1230624"/>
              <a:gd name="connsiteY27" fmla="*/ 1326501 h 1881619"/>
              <a:gd name="connsiteX28" fmla="*/ 214918 w 1230624"/>
              <a:gd name="connsiteY28" fmla="*/ 1281255 h 1881619"/>
              <a:gd name="connsiteX29" fmla="*/ 24416 w 1230624"/>
              <a:gd name="connsiteY29" fmla="*/ 1264586 h 1881619"/>
              <a:gd name="connsiteX30" fmla="*/ 283974 w 1230624"/>
              <a:gd name="connsiteY30" fmla="*/ 716899 h 1881619"/>
              <a:gd name="connsiteX31" fmla="*/ 99284 w 1230624"/>
              <a:gd name="connsiteY31" fmla="*/ 258129 h 1881619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07811 w 1230624"/>
              <a:gd name="connsiteY24" fmla="*/ 1555100 h 1875230"/>
              <a:gd name="connsiteX25" fmla="*/ 379224 w 1230624"/>
              <a:gd name="connsiteY25" fmla="*/ 1505094 h 1875230"/>
              <a:gd name="connsiteX26" fmla="*/ 362555 w 1230624"/>
              <a:gd name="connsiteY26" fmla="*/ 1433657 h 1875230"/>
              <a:gd name="connsiteX27" fmla="*/ 288736 w 1230624"/>
              <a:gd name="connsiteY27" fmla="*/ 1364601 h 1875230"/>
              <a:gd name="connsiteX28" fmla="*/ 212536 w 1230624"/>
              <a:gd name="connsiteY28" fmla="*/ 1326501 h 1875230"/>
              <a:gd name="connsiteX29" fmla="*/ 214918 w 1230624"/>
              <a:gd name="connsiteY29" fmla="*/ 1281255 h 1875230"/>
              <a:gd name="connsiteX30" fmla="*/ 24416 w 1230624"/>
              <a:gd name="connsiteY30" fmla="*/ 1264586 h 1875230"/>
              <a:gd name="connsiteX31" fmla="*/ 283974 w 1230624"/>
              <a:gd name="connsiteY31" fmla="*/ 716899 h 1875230"/>
              <a:gd name="connsiteX32" fmla="*/ 99284 w 1230624"/>
              <a:gd name="connsiteY32" fmla="*/ 258129 h 1875230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50674 w 1230624"/>
              <a:gd name="connsiteY24" fmla="*/ 1681307 h 1875230"/>
              <a:gd name="connsiteX25" fmla="*/ 507811 w 1230624"/>
              <a:gd name="connsiteY25" fmla="*/ 1555100 h 1875230"/>
              <a:gd name="connsiteX26" fmla="*/ 379224 w 1230624"/>
              <a:gd name="connsiteY26" fmla="*/ 1505094 h 1875230"/>
              <a:gd name="connsiteX27" fmla="*/ 362555 w 1230624"/>
              <a:gd name="connsiteY27" fmla="*/ 1433657 h 1875230"/>
              <a:gd name="connsiteX28" fmla="*/ 288736 w 1230624"/>
              <a:gd name="connsiteY28" fmla="*/ 1364601 h 1875230"/>
              <a:gd name="connsiteX29" fmla="*/ 212536 w 1230624"/>
              <a:gd name="connsiteY29" fmla="*/ 1326501 h 1875230"/>
              <a:gd name="connsiteX30" fmla="*/ 214918 w 1230624"/>
              <a:gd name="connsiteY30" fmla="*/ 1281255 h 1875230"/>
              <a:gd name="connsiteX31" fmla="*/ 24416 w 1230624"/>
              <a:gd name="connsiteY31" fmla="*/ 1264586 h 1875230"/>
              <a:gd name="connsiteX32" fmla="*/ 283974 w 1230624"/>
              <a:gd name="connsiteY32" fmla="*/ 716899 h 1875230"/>
              <a:gd name="connsiteX33" fmla="*/ 99284 w 1230624"/>
              <a:gd name="connsiteY33" fmla="*/ 258129 h 1875230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36386 w 1230624"/>
              <a:gd name="connsiteY24" fmla="*/ 1740838 h 1875230"/>
              <a:gd name="connsiteX25" fmla="*/ 550674 w 1230624"/>
              <a:gd name="connsiteY25" fmla="*/ 1681307 h 1875230"/>
              <a:gd name="connsiteX26" fmla="*/ 507811 w 1230624"/>
              <a:gd name="connsiteY26" fmla="*/ 1555100 h 1875230"/>
              <a:gd name="connsiteX27" fmla="*/ 379224 w 1230624"/>
              <a:gd name="connsiteY27" fmla="*/ 1505094 h 1875230"/>
              <a:gd name="connsiteX28" fmla="*/ 362555 w 1230624"/>
              <a:gd name="connsiteY28" fmla="*/ 1433657 h 1875230"/>
              <a:gd name="connsiteX29" fmla="*/ 288736 w 1230624"/>
              <a:gd name="connsiteY29" fmla="*/ 1364601 h 1875230"/>
              <a:gd name="connsiteX30" fmla="*/ 212536 w 1230624"/>
              <a:gd name="connsiteY30" fmla="*/ 1326501 h 1875230"/>
              <a:gd name="connsiteX31" fmla="*/ 214918 w 1230624"/>
              <a:gd name="connsiteY31" fmla="*/ 1281255 h 1875230"/>
              <a:gd name="connsiteX32" fmla="*/ 24416 w 1230624"/>
              <a:gd name="connsiteY32" fmla="*/ 1264586 h 1875230"/>
              <a:gd name="connsiteX33" fmla="*/ 283974 w 1230624"/>
              <a:gd name="connsiteY33" fmla="*/ 716899 h 1875230"/>
              <a:gd name="connsiteX34" fmla="*/ 99284 w 1230624"/>
              <a:gd name="connsiteY34" fmla="*/ 258129 h 1875230"/>
              <a:gd name="connsiteX0" fmla="*/ 99284 w 1230624"/>
              <a:gd name="connsiteY0" fmla="*/ 258129 h 1903543"/>
              <a:gd name="connsiteX1" fmla="*/ 17273 w 1230624"/>
              <a:gd name="connsiteY1" fmla="*/ 142 h 1903543"/>
              <a:gd name="connsiteX2" fmla="*/ 433993 w 1230624"/>
              <a:gd name="connsiteY2" fmla="*/ 228742 h 1903543"/>
              <a:gd name="connsiteX3" fmla="*/ 569291 w 1230624"/>
              <a:gd name="connsiteY3" fmla="*/ 836544 h 1903543"/>
              <a:gd name="connsiteX4" fmla="*/ 838805 w 1230624"/>
              <a:gd name="connsiteY4" fmla="*/ 624030 h 1903543"/>
              <a:gd name="connsiteX5" fmla="*/ 819754 w 1230624"/>
              <a:gd name="connsiteY5" fmla="*/ 802624 h 1903543"/>
              <a:gd name="connsiteX6" fmla="*/ 1213130 w 1230624"/>
              <a:gd name="connsiteY6" fmla="*/ 1205867 h 1903543"/>
              <a:gd name="connsiteX7" fmla="*/ 1141224 w 1230624"/>
              <a:gd name="connsiteY7" fmla="*/ 1250300 h 1903543"/>
              <a:gd name="connsiteX8" fmla="*/ 1122174 w 1230624"/>
              <a:gd name="connsiteY8" fmla="*/ 1295543 h 1903543"/>
              <a:gd name="connsiteX9" fmla="*/ 1045974 w 1230624"/>
              <a:gd name="connsiteY9" fmla="*/ 1328881 h 1903543"/>
              <a:gd name="connsiteX10" fmla="*/ 1017399 w 1230624"/>
              <a:gd name="connsiteY10" fmla="*/ 1388412 h 1903543"/>
              <a:gd name="connsiteX11" fmla="*/ 1034068 w 1230624"/>
              <a:gd name="connsiteY11" fmla="*/ 1436037 h 1903543"/>
              <a:gd name="connsiteX12" fmla="*/ 981680 w 1230624"/>
              <a:gd name="connsiteY12" fmla="*/ 1474137 h 1903543"/>
              <a:gd name="connsiteX13" fmla="*/ 979299 w 1230624"/>
              <a:gd name="connsiteY13" fmla="*/ 1538431 h 1903543"/>
              <a:gd name="connsiteX14" fmla="*/ 943580 w 1230624"/>
              <a:gd name="connsiteY14" fmla="*/ 1555100 h 1903543"/>
              <a:gd name="connsiteX15" fmla="*/ 907861 w 1230624"/>
              <a:gd name="connsiteY15" fmla="*/ 1562243 h 1903543"/>
              <a:gd name="connsiteX16" fmla="*/ 907861 w 1230624"/>
              <a:gd name="connsiteY16" fmla="*/ 1626537 h 1903543"/>
              <a:gd name="connsiteX17" fmla="*/ 965011 w 1230624"/>
              <a:gd name="connsiteY17" fmla="*/ 1636062 h 1903543"/>
              <a:gd name="connsiteX18" fmla="*/ 998349 w 1230624"/>
              <a:gd name="connsiteY18" fmla="*/ 1631300 h 1903543"/>
              <a:gd name="connsiteX19" fmla="*/ 1003109 w 1230624"/>
              <a:gd name="connsiteY19" fmla="*/ 1705119 h 1903543"/>
              <a:gd name="connsiteX20" fmla="*/ 979299 w 1230624"/>
              <a:gd name="connsiteY20" fmla="*/ 1726550 h 1903543"/>
              <a:gd name="connsiteX21" fmla="*/ 776891 w 1230624"/>
              <a:gd name="connsiteY21" fmla="*/ 1764650 h 1903543"/>
              <a:gd name="connsiteX22" fmla="*/ 662593 w 1230624"/>
              <a:gd name="connsiteY22" fmla="*/ 1895619 h 1903543"/>
              <a:gd name="connsiteX23" fmla="*/ 509760 w 1230624"/>
              <a:gd name="connsiteY23" fmla="*/ 1875229 h 1903543"/>
              <a:gd name="connsiteX24" fmla="*/ 519718 w 1230624"/>
              <a:gd name="connsiteY24" fmla="*/ 1762269 h 1903543"/>
              <a:gd name="connsiteX25" fmla="*/ 536386 w 1230624"/>
              <a:gd name="connsiteY25" fmla="*/ 1740838 h 1903543"/>
              <a:gd name="connsiteX26" fmla="*/ 550674 w 1230624"/>
              <a:gd name="connsiteY26" fmla="*/ 1681307 h 1903543"/>
              <a:gd name="connsiteX27" fmla="*/ 507811 w 1230624"/>
              <a:gd name="connsiteY27" fmla="*/ 1555100 h 1903543"/>
              <a:gd name="connsiteX28" fmla="*/ 379224 w 1230624"/>
              <a:gd name="connsiteY28" fmla="*/ 1505094 h 1903543"/>
              <a:gd name="connsiteX29" fmla="*/ 362555 w 1230624"/>
              <a:gd name="connsiteY29" fmla="*/ 1433657 h 1903543"/>
              <a:gd name="connsiteX30" fmla="*/ 288736 w 1230624"/>
              <a:gd name="connsiteY30" fmla="*/ 1364601 h 1903543"/>
              <a:gd name="connsiteX31" fmla="*/ 212536 w 1230624"/>
              <a:gd name="connsiteY31" fmla="*/ 1326501 h 1903543"/>
              <a:gd name="connsiteX32" fmla="*/ 214918 w 1230624"/>
              <a:gd name="connsiteY32" fmla="*/ 1281255 h 1903543"/>
              <a:gd name="connsiteX33" fmla="*/ 24416 w 1230624"/>
              <a:gd name="connsiteY33" fmla="*/ 1264586 h 1903543"/>
              <a:gd name="connsiteX34" fmla="*/ 283974 w 1230624"/>
              <a:gd name="connsiteY34" fmla="*/ 716899 h 1903543"/>
              <a:gd name="connsiteX35" fmla="*/ 99284 w 1230624"/>
              <a:gd name="connsiteY35" fmla="*/ 258129 h 1903543"/>
              <a:gd name="connsiteX0" fmla="*/ 99284 w 1230624"/>
              <a:gd name="connsiteY0" fmla="*/ 258129 h 1918325"/>
              <a:gd name="connsiteX1" fmla="*/ 17273 w 1230624"/>
              <a:gd name="connsiteY1" fmla="*/ 142 h 1918325"/>
              <a:gd name="connsiteX2" fmla="*/ 433993 w 1230624"/>
              <a:gd name="connsiteY2" fmla="*/ 228742 h 1918325"/>
              <a:gd name="connsiteX3" fmla="*/ 569291 w 1230624"/>
              <a:gd name="connsiteY3" fmla="*/ 836544 h 1918325"/>
              <a:gd name="connsiteX4" fmla="*/ 838805 w 1230624"/>
              <a:gd name="connsiteY4" fmla="*/ 624030 h 1918325"/>
              <a:gd name="connsiteX5" fmla="*/ 819754 w 1230624"/>
              <a:gd name="connsiteY5" fmla="*/ 802624 h 1918325"/>
              <a:gd name="connsiteX6" fmla="*/ 1213130 w 1230624"/>
              <a:gd name="connsiteY6" fmla="*/ 1205867 h 1918325"/>
              <a:gd name="connsiteX7" fmla="*/ 1141224 w 1230624"/>
              <a:gd name="connsiteY7" fmla="*/ 1250300 h 1918325"/>
              <a:gd name="connsiteX8" fmla="*/ 1122174 w 1230624"/>
              <a:gd name="connsiteY8" fmla="*/ 1295543 h 1918325"/>
              <a:gd name="connsiteX9" fmla="*/ 1045974 w 1230624"/>
              <a:gd name="connsiteY9" fmla="*/ 1328881 h 1918325"/>
              <a:gd name="connsiteX10" fmla="*/ 1017399 w 1230624"/>
              <a:gd name="connsiteY10" fmla="*/ 1388412 h 1918325"/>
              <a:gd name="connsiteX11" fmla="*/ 1034068 w 1230624"/>
              <a:gd name="connsiteY11" fmla="*/ 1436037 h 1918325"/>
              <a:gd name="connsiteX12" fmla="*/ 981680 w 1230624"/>
              <a:gd name="connsiteY12" fmla="*/ 1474137 h 1918325"/>
              <a:gd name="connsiteX13" fmla="*/ 979299 w 1230624"/>
              <a:gd name="connsiteY13" fmla="*/ 1538431 h 1918325"/>
              <a:gd name="connsiteX14" fmla="*/ 943580 w 1230624"/>
              <a:gd name="connsiteY14" fmla="*/ 1555100 h 1918325"/>
              <a:gd name="connsiteX15" fmla="*/ 907861 w 1230624"/>
              <a:gd name="connsiteY15" fmla="*/ 1562243 h 1918325"/>
              <a:gd name="connsiteX16" fmla="*/ 907861 w 1230624"/>
              <a:gd name="connsiteY16" fmla="*/ 1626537 h 1918325"/>
              <a:gd name="connsiteX17" fmla="*/ 965011 w 1230624"/>
              <a:gd name="connsiteY17" fmla="*/ 1636062 h 1918325"/>
              <a:gd name="connsiteX18" fmla="*/ 998349 w 1230624"/>
              <a:gd name="connsiteY18" fmla="*/ 1631300 h 1918325"/>
              <a:gd name="connsiteX19" fmla="*/ 1003109 w 1230624"/>
              <a:gd name="connsiteY19" fmla="*/ 1705119 h 1918325"/>
              <a:gd name="connsiteX20" fmla="*/ 979299 w 1230624"/>
              <a:gd name="connsiteY20" fmla="*/ 1726550 h 1918325"/>
              <a:gd name="connsiteX21" fmla="*/ 776891 w 1230624"/>
              <a:gd name="connsiteY21" fmla="*/ 1764650 h 1918325"/>
              <a:gd name="connsiteX22" fmla="*/ 662593 w 1230624"/>
              <a:gd name="connsiteY22" fmla="*/ 1895619 h 1918325"/>
              <a:gd name="connsiteX23" fmla="*/ 614968 w 1230624"/>
              <a:gd name="connsiteY23" fmla="*/ 1917051 h 1918325"/>
              <a:gd name="connsiteX24" fmla="*/ 509760 w 1230624"/>
              <a:gd name="connsiteY24" fmla="*/ 1875229 h 1918325"/>
              <a:gd name="connsiteX25" fmla="*/ 519718 w 1230624"/>
              <a:gd name="connsiteY25" fmla="*/ 1762269 h 1918325"/>
              <a:gd name="connsiteX26" fmla="*/ 536386 w 1230624"/>
              <a:gd name="connsiteY26" fmla="*/ 1740838 h 1918325"/>
              <a:gd name="connsiteX27" fmla="*/ 550674 w 1230624"/>
              <a:gd name="connsiteY27" fmla="*/ 1681307 h 1918325"/>
              <a:gd name="connsiteX28" fmla="*/ 507811 w 1230624"/>
              <a:gd name="connsiteY28" fmla="*/ 1555100 h 1918325"/>
              <a:gd name="connsiteX29" fmla="*/ 379224 w 1230624"/>
              <a:gd name="connsiteY29" fmla="*/ 1505094 h 1918325"/>
              <a:gd name="connsiteX30" fmla="*/ 362555 w 1230624"/>
              <a:gd name="connsiteY30" fmla="*/ 1433657 h 1918325"/>
              <a:gd name="connsiteX31" fmla="*/ 288736 w 1230624"/>
              <a:gd name="connsiteY31" fmla="*/ 1364601 h 1918325"/>
              <a:gd name="connsiteX32" fmla="*/ 212536 w 1230624"/>
              <a:gd name="connsiteY32" fmla="*/ 1326501 h 1918325"/>
              <a:gd name="connsiteX33" fmla="*/ 214918 w 1230624"/>
              <a:gd name="connsiteY33" fmla="*/ 1281255 h 1918325"/>
              <a:gd name="connsiteX34" fmla="*/ 24416 w 1230624"/>
              <a:gd name="connsiteY34" fmla="*/ 1264586 h 1918325"/>
              <a:gd name="connsiteX35" fmla="*/ 283974 w 1230624"/>
              <a:gd name="connsiteY35" fmla="*/ 716899 h 1918325"/>
              <a:gd name="connsiteX36" fmla="*/ 99284 w 1230624"/>
              <a:gd name="connsiteY36" fmla="*/ 258129 h 1918325"/>
              <a:gd name="connsiteX0" fmla="*/ 99284 w 1230624"/>
              <a:gd name="connsiteY0" fmla="*/ 258129 h 1917310"/>
              <a:gd name="connsiteX1" fmla="*/ 17273 w 1230624"/>
              <a:gd name="connsiteY1" fmla="*/ 142 h 1917310"/>
              <a:gd name="connsiteX2" fmla="*/ 433993 w 1230624"/>
              <a:gd name="connsiteY2" fmla="*/ 228742 h 1917310"/>
              <a:gd name="connsiteX3" fmla="*/ 569291 w 1230624"/>
              <a:gd name="connsiteY3" fmla="*/ 836544 h 1917310"/>
              <a:gd name="connsiteX4" fmla="*/ 838805 w 1230624"/>
              <a:gd name="connsiteY4" fmla="*/ 624030 h 1917310"/>
              <a:gd name="connsiteX5" fmla="*/ 819754 w 1230624"/>
              <a:gd name="connsiteY5" fmla="*/ 802624 h 1917310"/>
              <a:gd name="connsiteX6" fmla="*/ 1213130 w 1230624"/>
              <a:gd name="connsiteY6" fmla="*/ 1205867 h 1917310"/>
              <a:gd name="connsiteX7" fmla="*/ 1141224 w 1230624"/>
              <a:gd name="connsiteY7" fmla="*/ 1250300 h 1917310"/>
              <a:gd name="connsiteX8" fmla="*/ 1122174 w 1230624"/>
              <a:gd name="connsiteY8" fmla="*/ 1295543 h 1917310"/>
              <a:gd name="connsiteX9" fmla="*/ 1045974 w 1230624"/>
              <a:gd name="connsiteY9" fmla="*/ 1328881 h 1917310"/>
              <a:gd name="connsiteX10" fmla="*/ 1017399 w 1230624"/>
              <a:gd name="connsiteY10" fmla="*/ 1388412 h 1917310"/>
              <a:gd name="connsiteX11" fmla="*/ 1034068 w 1230624"/>
              <a:gd name="connsiteY11" fmla="*/ 1436037 h 1917310"/>
              <a:gd name="connsiteX12" fmla="*/ 981680 w 1230624"/>
              <a:gd name="connsiteY12" fmla="*/ 1474137 h 1917310"/>
              <a:gd name="connsiteX13" fmla="*/ 979299 w 1230624"/>
              <a:gd name="connsiteY13" fmla="*/ 1538431 h 1917310"/>
              <a:gd name="connsiteX14" fmla="*/ 943580 w 1230624"/>
              <a:gd name="connsiteY14" fmla="*/ 1555100 h 1917310"/>
              <a:gd name="connsiteX15" fmla="*/ 907861 w 1230624"/>
              <a:gd name="connsiteY15" fmla="*/ 1562243 h 1917310"/>
              <a:gd name="connsiteX16" fmla="*/ 907861 w 1230624"/>
              <a:gd name="connsiteY16" fmla="*/ 1626537 h 1917310"/>
              <a:gd name="connsiteX17" fmla="*/ 965011 w 1230624"/>
              <a:gd name="connsiteY17" fmla="*/ 1636062 h 1917310"/>
              <a:gd name="connsiteX18" fmla="*/ 998349 w 1230624"/>
              <a:gd name="connsiteY18" fmla="*/ 1631300 h 1917310"/>
              <a:gd name="connsiteX19" fmla="*/ 1003109 w 1230624"/>
              <a:gd name="connsiteY19" fmla="*/ 1705119 h 1917310"/>
              <a:gd name="connsiteX20" fmla="*/ 979299 w 1230624"/>
              <a:gd name="connsiteY20" fmla="*/ 1726550 h 1917310"/>
              <a:gd name="connsiteX21" fmla="*/ 776891 w 1230624"/>
              <a:gd name="connsiteY21" fmla="*/ 1764650 h 1917310"/>
              <a:gd name="connsiteX22" fmla="*/ 662593 w 1230624"/>
              <a:gd name="connsiteY22" fmla="*/ 1895619 h 1917310"/>
              <a:gd name="connsiteX23" fmla="*/ 614968 w 1230624"/>
              <a:gd name="connsiteY23" fmla="*/ 1917051 h 1917310"/>
              <a:gd name="connsiteX24" fmla="*/ 560199 w 1230624"/>
              <a:gd name="connsiteY24" fmla="*/ 1871807 h 1917310"/>
              <a:gd name="connsiteX25" fmla="*/ 509760 w 1230624"/>
              <a:gd name="connsiteY25" fmla="*/ 1875229 h 1917310"/>
              <a:gd name="connsiteX26" fmla="*/ 519718 w 1230624"/>
              <a:gd name="connsiteY26" fmla="*/ 1762269 h 1917310"/>
              <a:gd name="connsiteX27" fmla="*/ 536386 w 1230624"/>
              <a:gd name="connsiteY27" fmla="*/ 1740838 h 1917310"/>
              <a:gd name="connsiteX28" fmla="*/ 550674 w 1230624"/>
              <a:gd name="connsiteY28" fmla="*/ 1681307 h 1917310"/>
              <a:gd name="connsiteX29" fmla="*/ 507811 w 1230624"/>
              <a:gd name="connsiteY29" fmla="*/ 1555100 h 1917310"/>
              <a:gd name="connsiteX30" fmla="*/ 379224 w 1230624"/>
              <a:gd name="connsiteY30" fmla="*/ 1505094 h 1917310"/>
              <a:gd name="connsiteX31" fmla="*/ 362555 w 1230624"/>
              <a:gd name="connsiteY31" fmla="*/ 1433657 h 1917310"/>
              <a:gd name="connsiteX32" fmla="*/ 288736 w 1230624"/>
              <a:gd name="connsiteY32" fmla="*/ 1364601 h 1917310"/>
              <a:gd name="connsiteX33" fmla="*/ 212536 w 1230624"/>
              <a:gd name="connsiteY33" fmla="*/ 1326501 h 1917310"/>
              <a:gd name="connsiteX34" fmla="*/ 214918 w 1230624"/>
              <a:gd name="connsiteY34" fmla="*/ 1281255 h 1917310"/>
              <a:gd name="connsiteX35" fmla="*/ 24416 w 1230624"/>
              <a:gd name="connsiteY35" fmla="*/ 1264586 h 1917310"/>
              <a:gd name="connsiteX36" fmla="*/ 283974 w 1230624"/>
              <a:gd name="connsiteY36" fmla="*/ 716899 h 1917310"/>
              <a:gd name="connsiteX37" fmla="*/ 99284 w 1230624"/>
              <a:gd name="connsiteY37" fmla="*/ 258129 h 1917310"/>
              <a:gd name="connsiteX0" fmla="*/ 99284 w 1230624"/>
              <a:gd name="connsiteY0" fmla="*/ 258129 h 1917310"/>
              <a:gd name="connsiteX1" fmla="*/ 17273 w 1230624"/>
              <a:gd name="connsiteY1" fmla="*/ 142 h 1917310"/>
              <a:gd name="connsiteX2" fmla="*/ 433993 w 1230624"/>
              <a:gd name="connsiteY2" fmla="*/ 228742 h 1917310"/>
              <a:gd name="connsiteX3" fmla="*/ 569291 w 1230624"/>
              <a:gd name="connsiteY3" fmla="*/ 836544 h 1917310"/>
              <a:gd name="connsiteX4" fmla="*/ 838805 w 1230624"/>
              <a:gd name="connsiteY4" fmla="*/ 624030 h 1917310"/>
              <a:gd name="connsiteX5" fmla="*/ 819754 w 1230624"/>
              <a:gd name="connsiteY5" fmla="*/ 802624 h 1917310"/>
              <a:gd name="connsiteX6" fmla="*/ 1213130 w 1230624"/>
              <a:gd name="connsiteY6" fmla="*/ 1205867 h 1917310"/>
              <a:gd name="connsiteX7" fmla="*/ 1141224 w 1230624"/>
              <a:gd name="connsiteY7" fmla="*/ 1250300 h 1917310"/>
              <a:gd name="connsiteX8" fmla="*/ 1122174 w 1230624"/>
              <a:gd name="connsiteY8" fmla="*/ 1295543 h 1917310"/>
              <a:gd name="connsiteX9" fmla="*/ 1045974 w 1230624"/>
              <a:gd name="connsiteY9" fmla="*/ 1328881 h 1917310"/>
              <a:gd name="connsiteX10" fmla="*/ 1017399 w 1230624"/>
              <a:gd name="connsiteY10" fmla="*/ 1388412 h 1917310"/>
              <a:gd name="connsiteX11" fmla="*/ 1034068 w 1230624"/>
              <a:gd name="connsiteY11" fmla="*/ 1436037 h 1917310"/>
              <a:gd name="connsiteX12" fmla="*/ 981680 w 1230624"/>
              <a:gd name="connsiteY12" fmla="*/ 1474137 h 1917310"/>
              <a:gd name="connsiteX13" fmla="*/ 979299 w 1230624"/>
              <a:gd name="connsiteY13" fmla="*/ 1538431 h 1917310"/>
              <a:gd name="connsiteX14" fmla="*/ 943580 w 1230624"/>
              <a:gd name="connsiteY14" fmla="*/ 1555100 h 1917310"/>
              <a:gd name="connsiteX15" fmla="*/ 907861 w 1230624"/>
              <a:gd name="connsiteY15" fmla="*/ 1562243 h 1917310"/>
              <a:gd name="connsiteX16" fmla="*/ 907861 w 1230624"/>
              <a:gd name="connsiteY16" fmla="*/ 1626537 h 1917310"/>
              <a:gd name="connsiteX17" fmla="*/ 965011 w 1230624"/>
              <a:gd name="connsiteY17" fmla="*/ 1636062 h 1917310"/>
              <a:gd name="connsiteX18" fmla="*/ 998349 w 1230624"/>
              <a:gd name="connsiteY18" fmla="*/ 1631300 h 1917310"/>
              <a:gd name="connsiteX19" fmla="*/ 1003109 w 1230624"/>
              <a:gd name="connsiteY19" fmla="*/ 1705119 h 1917310"/>
              <a:gd name="connsiteX20" fmla="*/ 979299 w 1230624"/>
              <a:gd name="connsiteY20" fmla="*/ 1726550 h 1917310"/>
              <a:gd name="connsiteX21" fmla="*/ 776891 w 1230624"/>
              <a:gd name="connsiteY21" fmla="*/ 1764650 h 1917310"/>
              <a:gd name="connsiteX22" fmla="*/ 662593 w 1230624"/>
              <a:gd name="connsiteY22" fmla="*/ 1895619 h 1917310"/>
              <a:gd name="connsiteX23" fmla="*/ 614968 w 1230624"/>
              <a:gd name="connsiteY23" fmla="*/ 1917051 h 1917310"/>
              <a:gd name="connsiteX24" fmla="*/ 560199 w 1230624"/>
              <a:gd name="connsiteY24" fmla="*/ 1871807 h 1917310"/>
              <a:gd name="connsiteX25" fmla="*/ 509760 w 1230624"/>
              <a:gd name="connsiteY25" fmla="*/ 1875229 h 1917310"/>
              <a:gd name="connsiteX26" fmla="*/ 500668 w 1230624"/>
              <a:gd name="connsiteY26" fmla="*/ 1869426 h 1917310"/>
              <a:gd name="connsiteX27" fmla="*/ 519718 w 1230624"/>
              <a:gd name="connsiteY27" fmla="*/ 1762269 h 1917310"/>
              <a:gd name="connsiteX28" fmla="*/ 536386 w 1230624"/>
              <a:gd name="connsiteY28" fmla="*/ 1740838 h 1917310"/>
              <a:gd name="connsiteX29" fmla="*/ 550674 w 1230624"/>
              <a:gd name="connsiteY29" fmla="*/ 1681307 h 1917310"/>
              <a:gd name="connsiteX30" fmla="*/ 507811 w 1230624"/>
              <a:gd name="connsiteY30" fmla="*/ 1555100 h 1917310"/>
              <a:gd name="connsiteX31" fmla="*/ 379224 w 1230624"/>
              <a:gd name="connsiteY31" fmla="*/ 1505094 h 1917310"/>
              <a:gd name="connsiteX32" fmla="*/ 362555 w 1230624"/>
              <a:gd name="connsiteY32" fmla="*/ 1433657 h 1917310"/>
              <a:gd name="connsiteX33" fmla="*/ 288736 w 1230624"/>
              <a:gd name="connsiteY33" fmla="*/ 1364601 h 1917310"/>
              <a:gd name="connsiteX34" fmla="*/ 212536 w 1230624"/>
              <a:gd name="connsiteY34" fmla="*/ 1326501 h 1917310"/>
              <a:gd name="connsiteX35" fmla="*/ 214918 w 1230624"/>
              <a:gd name="connsiteY35" fmla="*/ 1281255 h 1917310"/>
              <a:gd name="connsiteX36" fmla="*/ 24416 w 1230624"/>
              <a:gd name="connsiteY36" fmla="*/ 1264586 h 1917310"/>
              <a:gd name="connsiteX37" fmla="*/ 283974 w 1230624"/>
              <a:gd name="connsiteY37" fmla="*/ 716899 h 1917310"/>
              <a:gd name="connsiteX38" fmla="*/ 99284 w 1230624"/>
              <a:gd name="connsiteY38" fmla="*/ 258129 h 1917310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662593 w 1230624"/>
              <a:gd name="connsiteY22" fmla="*/ 1895619 h 1917063"/>
              <a:gd name="connsiteX23" fmla="*/ 614968 w 1230624"/>
              <a:gd name="connsiteY23" fmla="*/ 1917051 h 1917063"/>
              <a:gd name="connsiteX24" fmla="*/ 576868 w 1230624"/>
              <a:gd name="connsiteY24" fmla="*/ 1900382 h 1917063"/>
              <a:gd name="connsiteX25" fmla="*/ 560199 w 1230624"/>
              <a:gd name="connsiteY25" fmla="*/ 1871807 h 1917063"/>
              <a:gd name="connsiteX26" fmla="*/ 509760 w 1230624"/>
              <a:gd name="connsiteY26" fmla="*/ 1875229 h 1917063"/>
              <a:gd name="connsiteX27" fmla="*/ 500668 w 1230624"/>
              <a:gd name="connsiteY27" fmla="*/ 1869426 h 1917063"/>
              <a:gd name="connsiteX28" fmla="*/ 519718 w 1230624"/>
              <a:gd name="connsiteY28" fmla="*/ 1762269 h 1917063"/>
              <a:gd name="connsiteX29" fmla="*/ 536386 w 1230624"/>
              <a:gd name="connsiteY29" fmla="*/ 1740838 h 1917063"/>
              <a:gd name="connsiteX30" fmla="*/ 550674 w 1230624"/>
              <a:gd name="connsiteY30" fmla="*/ 1681307 h 1917063"/>
              <a:gd name="connsiteX31" fmla="*/ 507811 w 1230624"/>
              <a:gd name="connsiteY31" fmla="*/ 1555100 h 1917063"/>
              <a:gd name="connsiteX32" fmla="*/ 379224 w 1230624"/>
              <a:gd name="connsiteY32" fmla="*/ 1505094 h 1917063"/>
              <a:gd name="connsiteX33" fmla="*/ 362555 w 1230624"/>
              <a:gd name="connsiteY33" fmla="*/ 1433657 h 1917063"/>
              <a:gd name="connsiteX34" fmla="*/ 288736 w 1230624"/>
              <a:gd name="connsiteY34" fmla="*/ 1364601 h 1917063"/>
              <a:gd name="connsiteX35" fmla="*/ 212536 w 1230624"/>
              <a:gd name="connsiteY35" fmla="*/ 1326501 h 1917063"/>
              <a:gd name="connsiteX36" fmla="*/ 214918 w 1230624"/>
              <a:gd name="connsiteY36" fmla="*/ 1281255 h 1917063"/>
              <a:gd name="connsiteX37" fmla="*/ 24416 w 1230624"/>
              <a:gd name="connsiteY37" fmla="*/ 1264586 h 1917063"/>
              <a:gd name="connsiteX38" fmla="*/ 283974 w 1230624"/>
              <a:gd name="connsiteY38" fmla="*/ 716899 h 1917063"/>
              <a:gd name="connsiteX39" fmla="*/ 99284 w 1230624"/>
              <a:gd name="connsiteY3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31649 w 1230624"/>
              <a:gd name="connsiteY22" fmla="*/ 1840852 h 1917063"/>
              <a:gd name="connsiteX23" fmla="*/ 662593 w 1230624"/>
              <a:gd name="connsiteY23" fmla="*/ 1895619 h 1917063"/>
              <a:gd name="connsiteX24" fmla="*/ 614968 w 1230624"/>
              <a:gd name="connsiteY24" fmla="*/ 1917051 h 1917063"/>
              <a:gd name="connsiteX25" fmla="*/ 576868 w 1230624"/>
              <a:gd name="connsiteY25" fmla="*/ 1900382 h 1917063"/>
              <a:gd name="connsiteX26" fmla="*/ 560199 w 1230624"/>
              <a:gd name="connsiteY26" fmla="*/ 1871807 h 1917063"/>
              <a:gd name="connsiteX27" fmla="*/ 509760 w 1230624"/>
              <a:gd name="connsiteY27" fmla="*/ 1875229 h 1917063"/>
              <a:gd name="connsiteX28" fmla="*/ 500668 w 1230624"/>
              <a:gd name="connsiteY28" fmla="*/ 1869426 h 1917063"/>
              <a:gd name="connsiteX29" fmla="*/ 519718 w 1230624"/>
              <a:gd name="connsiteY29" fmla="*/ 1762269 h 1917063"/>
              <a:gd name="connsiteX30" fmla="*/ 536386 w 1230624"/>
              <a:gd name="connsiteY30" fmla="*/ 1740838 h 1917063"/>
              <a:gd name="connsiteX31" fmla="*/ 550674 w 1230624"/>
              <a:gd name="connsiteY31" fmla="*/ 1681307 h 1917063"/>
              <a:gd name="connsiteX32" fmla="*/ 507811 w 1230624"/>
              <a:gd name="connsiteY32" fmla="*/ 1555100 h 1917063"/>
              <a:gd name="connsiteX33" fmla="*/ 379224 w 1230624"/>
              <a:gd name="connsiteY33" fmla="*/ 1505094 h 1917063"/>
              <a:gd name="connsiteX34" fmla="*/ 362555 w 1230624"/>
              <a:gd name="connsiteY34" fmla="*/ 1433657 h 1917063"/>
              <a:gd name="connsiteX35" fmla="*/ 288736 w 1230624"/>
              <a:gd name="connsiteY35" fmla="*/ 1364601 h 1917063"/>
              <a:gd name="connsiteX36" fmla="*/ 212536 w 1230624"/>
              <a:gd name="connsiteY36" fmla="*/ 1326501 h 1917063"/>
              <a:gd name="connsiteX37" fmla="*/ 214918 w 1230624"/>
              <a:gd name="connsiteY37" fmla="*/ 1281255 h 1917063"/>
              <a:gd name="connsiteX38" fmla="*/ 24416 w 1230624"/>
              <a:gd name="connsiteY38" fmla="*/ 1264586 h 1917063"/>
              <a:gd name="connsiteX39" fmla="*/ 283974 w 1230624"/>
              <a:gd name="connsiteY39" fmla="*/ 716899 h 1917063"/>
              <a:gd name="connsiteX40" fmla="*/ 99284 w 1230624"/>
              <a:gd name="connsiteY40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31649 w 1230624"/>
              <a:gd name="connsiteY22" fmla="*/ 1840852 h 1917063"/>
              <a:gd name="connsiteX23" fmla="*/ 686405 w 1230624"/>
              <a:gd name="connsiteY23" fmla="*/ 1890858 h 1917063"/>
              <a:gd name="connsiteX24" fmla="*/ 662593 w 1230624"/>
              <a:gd name="connsiteY24" fmla="*/ 1895619 h 1917063"/>
              <a:gd name="connsiteX25" fmla="*/ 614968 w 1230624"/>
              <a:gd name="connsiteY25" fmla="*/ 1917051 h 1917063"/>
              <a:gd name="connsiteX26" fmla="*/ 576868 w 1230624"/>
              <a:gd name="connsiteY26" fmla="*/ 1900382 h 1917063"/>
              <a:gd name="connsiteX27" fmla="*/ 560199 w 1230624"/>
              <a:gd name="connsiteY27" fmla="*/ 1871807 h 1917063"/>
              <a:gd name="connsiteX28" fmla="*/ 509760 w 1230624"/>
              <a:gd name="connsiteY28" fmla="*/ 1875229 h 1917063"/>
              <a:gd name="connsiteX29" fmla="*/ 500668 w 1230624"/>
              <a:gd name="connsiteY29" fmla="*/ 1869426 h 1917063"/>
              <a:gd name="connsiteX30" fmla="*/ 519718 w 1230624"/>
              <a:gd name="connsiteY30" fmla="*/ 1762269 h 1917063"/>
              <a:gd name="connsiteX31" fmla="*/ 536386 w 1230624"/>
              <a:gd name="connsiteY31" fmla="*/ 1740838 h 1917063"/>
              <a:gd name="connsiteX32" fmla="*/ 550674 w 1230624"/>
              <a:gd name="connsiteY32" fmla="*/ 1681307 h 1917063"/>
              <a:gd name="connsiteX33" fmla="*/ 507811 w 1230624"/>
              <a:gd name="connsiteY33" fmla="*/ 1555100 h 1917063"/>
              <a:gd name="connsiteX34" fmla="*/ 379224 w 1230624"/>
              <a:gd name="connsiteY34" fmla="*/ 1505094 h 1917063"/>
              <a:gd name="connsiteX35" fmla="*/ 362555 w 1230624"/>
              <a:gd name="connsiteY35" fmla="*/ 1433657 h 1917063"/>
              <a:gd name="connsiteX36" fmla="*/ 288736 w 1230624"/>
              <a:gd name="connsiteY36" fmla="*/ 1364601 h 1917063"/>
              <a:gd name="connsiteX37" fmla="*/ 212536 w 1230624"/>
              <a:gd name="connsiteY37" fmla="*/ 1326501 h 1917063"/>
              <a:gd name="connsiteX38" fmla="*/ 214918 w 1230624"/>
              <a:gd name="connsiteY38" fmla="*/ 1281255 h 1917063"/>
              <a:gd name="connsiteX39" fmla="*/ 24416 w 1230624"/>
              <a:gd name="connsiteY39" fmla="*/ 1264586 h 1917063"/>
              <a:gd name="connsiteX40" fmla="*/ 283974 w 1230624"/>
              <a:gd name="connsiteY40" fmla="*/ 716899 h 1917063"/>
              <a:gd name="connsiteX41" fmla="*/ 99284 w 1230624"/>
              <a:gd name="connsiteY41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50674 w 1230624"/>
              <a:gd name="connsiteY33" fmla="*/ 1681307 h 1917063"/>
              <a:gd name="connsiteX34" fmla="*/ 507811 w 1230624"/>
              <a:gd name="connsiteY34" fmla="*/ 1555100 h 1917063"/>
              <a:gd name="connsiteX35" fmla="*/ 379224 w 1230624"/>
              <a:gd name="connsiteY35" fmla="*/ 1505094 h 1917063"/>
              <a:gd name="connsiteX36" fmla="*/ 362555 w 1230624"/>
              <a:gd name="connsiteY36" fmla="*/ 1433657 h 1917063"/>
              <a:gd name="connsiteX37" fmla="*/ 288736 w 1230624"/>
              <a:gd name="connsiteY37" fmla="*/ 1364601 h 1917063"/>
              <a:gd name="connsiteX38" fmla="*/ 212536 w 1230624"/>
              <a:gd name="connsiteY38" fmla="*/ 1326501 h 1917063"/>
              <a:gd name="connsiteX39" fmla="*/ 214918 w 1230624"/>
              <a:gd name="connsiteY39" fmla="*/ 1281255 h 1917063"/>
              <a:gd name="connsiteX40" fmla="*/ 24416 w 1230624"/>
              <a:gd name="connsiteY40" fmla="*/ 1264586 h 1917063"/>
              <a:gd name="connsiteX41" fmla="*/ 283974 w 1230624"/>
              <a:gd name="connsiteY41" fmla="*/ 716899 h 1917063"/>
              <a:gd name="connsiteX42" fmla="*/ 99284 w 1230624"/>
              <a:gd name="connsiteY42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50674 w 1230624"/>
              <a:gd name="connsiteY33" fmla="*/ 1681307 h 1917063"/>
              <a:gd name="connsiteX34" fmla="*/ 519718 w 1230624"/>
              <a:gd name="connsiteY34" fmla="*/ 1631302 h 1917063"/>
              <a:gd name="connsiteX35" fmla="*/ 507811 w 1230624"/>
              <a:gd name="connsiteY35" fmla="*/ 1555100 h 1917063"/>
              <a:gd name="connsiteX36" fmla="*/ 379224 w 1230624"/>
              <a:gd name="connsiteY36" fmla="*/ 1505094 h 1917063"/>
              <a:gd name="connsiteX37" fmla="*/ 362555 w 1230624"/>
              <a:gd name="connsiteY37" fmla="*/ 1433657 h 1917063"/>
              <a:gd name="connsiteX38" fmla="*/ 288736 w 1230624"/>
              <a:gd name="connsiteY38" fmla="*/ 1364601 h 1917063"/>
              <a:gd name="connsiteX39" fmla="*/ 212536 w 1230624"/>
              <a:gd name="connsiteY39" fmla="*/ 1326501 h 1917063"/>
              <a:gd name="connsiteX40" fmla="*/ 214918 w 1230624"/>
              <a:gd name="connsiteY40" fmla="*/ 1281255 h 1917063"/>
              <a:gd name="connsiteX41" fmla="*/ 24416 w 1230624"/>
              <a:gd name="connsiteY41" fmla="*/ 1264586 h 1917063"/>
              <a:gd name="connsiteX42" fmla="*/ 283974 w 1230624"/>
              <a:gd name="connsiteY42" fmla="*/ 716899 h 1917063"/>
              <a:gd name="connsiteX43" fmla="*/ 99284 w 1230624"/>
              <a:gd name="connsiteY43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26861 w 1230624"/>
              <a:gd name="connsiteY33" fmla="*/ 1695595 h 1917063"/>
              <a:gd name="connsiteX34" fmla="*/ 550674 w 1230624"/>
              <a:gd name="connsiteY34" fmla="*/ 1681307 h 1917063"/>
              <a:gd name="connsiteX35" fmla="*/ 519718 w 1230624"/>
              <a:gd name="connsiteY35" fmla="*/ 1631302 h 1917063"/>
              <a:gd name="connsiteX36" fmla="*/ 507811 w 1230624"/>
              <a:gd name="connsiteY36" fmla="*/ 1555100 h 1917063"/>
              <a:gd name="connsiteX37" fmla="*/ 379224 w 1230624"/>
              <a:gd name="connsiteY37" fmla="*/ 1505094 h 1917063"/>
              <a:gd name="connsiteX38" fmla="*/ 362555 w 1230624"/>
              <a:gd name="connsiteY38" fmla="*/ 1433657 h 1917063"/>
              <a:gd name="connsiteX39" fmla="*/ 288736 w 1230624"/>
              <a:gd name="connsiteY39" fmla="*/ 1364601 h 1917063"/>
              <a:gd name="connsiteX40" fmla="*/ 212536 w 1230624"/>
              <a:gd name="connsiteY40" fmla="*/ 1326501 h 1917063"/>
              <a:gd name="connsiteX41" fmla="*/ 214918 w 1230624"/>
              <a:gd name="connsiteY41" fmla="*/ 1281255 h 1917063"/>
              <a:gd name="connsiteX42" fmla="*/ 24416 w 1230624"/>
              <a:gd name="connsiteY42" fmla="*/ 1264586 h 1917063"/>
              <a:gd name="connsiteX43" fmla="*/ 283974 w 1230624"/>
              <a:gd name="connsiteY43" fmla="*/ 716899 h 1917063"/>
              <a:gd name="connsiteX44" fmla="*/ 99284 w 1230624"/>
              <a:gd name="connsiteY44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26861 w 1230624"/>
              <a:gd name="connsiteY33" fmla="*/ 1695595 h 1917063"/>
              <a:gd name="connsiteX34" fmla="*/ 550674 w 1230624"/>
              <a:gd name="connsiteY34" fmla="*/ 1681307 h 1917063"/>
              <a:gd name="connsiteX35" fmla="*/ 531624 w 1230624"/>
              <a:gd name="connsiteY35" fmla="*/ 1667020 h 1917063"/>
              <a:gd name="connsiteX36" fmla="*/ 519718 w 1230624"/>
              <a:gd name="connsiteY36" fmla="*/ 1631302 h 1917063"/>
              <a:gd name="connsiteX37" fmla="*/ 507811 w 1230624"/>
              <a:gd name="connsiteY37" fmla="*/ 1555100 h 1917063"/>
              <a:gd name="connsiteX38" fmla="*/ 379224 w 1230624"/>
              <a:gd name="connsiteY38" fmla="*/ 1505094 h 1917063"/>
              <a:gd name="connsiteX39" fmla="*/ 362555 w 1230624"/>
              <a:gd name="connsiteY39" fmla="*/ 1433657 h 1917063"/>
              <a:gd name="connsiteX40" fmla="*/ 288736 w 1230624"/>
              <a:gd name="connsiteY40" fmla="*/ 1364601 h 1917063"/>
              <a:gd name="connsiteX41" fmla="*/ 212536 w 1230624"/>
              <a:gd name="connsiteY41" fmla="*/ 1326501 h 1917063"/>
              <a:gd name="connsiteX42" fmla="*/ 214918 w 1230624"/>
              <a:gd name="connsiteY42" fmla="*/ 1281255 h 1917063"/>
              <a:gd name="connsiteX43" fmla="*/ 24416 w 1230624"/>
              <a:gd name="connsiteY43" fmla="*/ 1264586 h 1917063"/>
              <a:gd name="connsiteX44" fmla="*/ 283974 w 1230624"/>
              <a:gd name="connsiteY44" fmla="*/ 716899 h 1917063"/>
              <a:gd name="connsiteX45" fmla="*/ 99284 w 1230624"/>
              <a:gd name="connsiteY45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17336 w 1230624"/>
              <a:gd name="connsiteY29" fmla="*/ 1881333 h 1917063"/>
              <a:gd name="connsiteX30" fmla="*/ 509760 w 1230624"/>
              <a:gd name="connsiteY30" fmla="*/ 1875229 h 1917063"/>
              <a:gd name="connsiteX31" fmla="*/ 500668 w 1230624"/>
              <a:gd name="connsiteY31" fmla="*/ 1869426 h 1917063"/>
              <a:gd name="connsiteX32" fmla="*/ 519718 w 1230624"/>
              <a:gd name="connsiteY32" fmla="*/ 1762269 h 1917063"/>
              <a:gd name="connsiteX33" fmla="*/ 536386 w 1230624"/>
              <a:gd name="connsiteY33" fmla="*/ 1740838 h 1917063"/>
              <a:gd name="connsiteX34" fmla="*/ 526861 w 1230624"/>
              <a:gd name="connsiteY34" fmla="*/ 1695595 h 1917063"/>
              <a:gd name="connsiteX35" fmla="*/ 550674 w 1230624"/>
              <a:gd name="connsiteY35" fmla="*/ 1681307 h 1917063"/>
              <a:gd name="connsiteX36" fmla="*/ 531624 w 1230624"/>
              <a:gd name="connsiteY36" fmla="*/ 1667020 h 1917063"/>
              <a:gd name="connsiteX37" fmla="*/ 519718 w 1230624"/>
              <a:gd name="connsiteY37" fmla="*/ 1631302 h 1917063"/>
              <a:gd name="connsiteX38" fmla="*/ 507811 w 1230624"/>
              <a:gd name="connsiteY38" fmla="*/ 1555100 h 1917063"/>
              <a:gd name="connsiteX39" fmla="*/ 379224 w 1230624"/>
              <a:gd name="connsiteY39" fmla="*/ 1505094 h 1917063"/>
              <a:gd name="connsiteX40" fmla="*/ 362555 w 1230624"/>
              <a:gd name="connsiteY40" fmla="*/ 1433657 h 1917063"/>
              <a:gd name="connsiteX41" fmla="*/ 288736 w 1230624"/>
              <a:gd name="connsiteY41" fmla="*/ 1364601 h 1917063"/>
              <a:gd name="connsiteX42" fmla="*/ 212536 w 1230624"/>
              <a:gd name="connsiteY42" fmla="*/ 1326501 h 1917063"/>
              <a:gd name="connsiteX43" fmla="*/ 214918 w 1230624"/>
              <a:gd name="connsiteY43" fmla="*/ 1281255 h 1917063"/>
              <a:gd name="connsiteX44" fmla="*/ 24416 w 1230624"/>
              <a:gd name="connsiteY44" fmla="*/ 1264586 h 1917063"/>
              <a:gd name="connsiteX45" fmla="*/ 283974 w 1230624"/>
              <a:gd name="connsiteY45" fmla="*/ 716899 h 1917063"/>
              <a:gd name="connsiteX46" fmla="*/ 99284 w 1230624"/>
              <a:gd name="connsiteY46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776891 w 1230624"/>
              <a:gd name="connsiteY22" fmla="*/ 1764650 h 1917063"/>
              <a:gd name="connsiteX23" fmla="*/ 748318 w 1230624"/>
              <a:gd name="connsiteY23" fmla="*/ 1828945 h 1917063"/>
              <a:gd name="connsiteX24" fmla="*/ 731649 w 1230624"/>
              <a:gd name="connsiteY24" fmla="*/ 1840852 h 1917063"/>
              <a:gd name="connsiteX25" fmla="*/ 686405 w 1230624"/>
              <a:gd name="connsiteY25" fmla="*/ 1890858 h 1917063"/>
              <a:gd name="connsiteX26" fmla="*/ 662593 w 1230624"/>
              <a:gd name="connsiteY26" fmla="*/ 1895619 h 1917063"/>
              <a:gd name="connsiteX27" fmla="*/ 614968 w 1230624"/>
              <a:gd name="connsiteY27" fmla="*/ 1917051 h 1917063"/>
              <a:gd name="connsiteX28" fmla="*/ 576868 w 1230624"/>
              <a:gd name="connsiteY28" fmla="*/ 1900382 h 1917063"/>
              <a:gd name="connsiteX29" fmla="*/ 560199 w 1230624"/>
              <a:gd name="connsiteY29" fmla="*/ 1871807 h 1917063"/>
              <a:gd name="connsiteX30" fmla="*/ 517336 w 1230624"/>
              <a:gd name="connsiteY30" fmla="*/ 1881333 h 1917063"/>
              <a:gd name="connsiteX31" fmla="*/ 509760 w 1230624"/>
              <a:gd name="connsiteY31" fmla="*/ 1875229 h 1917063"/>
              <a:gd name="connsiteX32" fmla="*/ 500668 w 1230624"/>
              <a:gd name="connsiteY32" fmla="*/ 1869426 h 1917063"/>
              <a:gd name="connsiteX33" fmla="*/ 519718 w 1230624"/>
              <a:gd name="connsiteY33" fmla="*/ 1762269 h 1917063"/>
              <a:gd name="connsiteX34" fmla="*/ 536386 w 1230624"/>
              <a:gd name="connsiteY34" fmla="*/ 1740838 h 1917063"/>
              <a:gd name="connsiteX35" fmla="*/ 526861 w 1230624"/>
              <a:gd name="connsiteY35" fmla="*/ 1695595 h 1917063"/>
              <a:gd name="connsiteX36" fmla="*/ 550674 w 1230624"/>
              <a:gd name="connsiteY36" fmla="*/ 1681307 h 1917063"/>
              <a:gd name="connsiteX37" fmla="*/ 531624 w 1230624"/>
              <a:gd name="connsiteY37" fmla="*/ 1667020 h 1917063"/>
              <a:gd name="connsiteX38" fmla="*/ 519718 w 1230624"/>
              <a:gd name="connsiteY38" fmla="*/ 1631302 h 1917063"/>
              <a:gd name="connsiteX39" fmla="*/ 507811 w 1230624"/>
              <a:gd name="connsiteY39" fmla="*/ 1555100 h 1917063"/>
              <a:gd name="connsiteX40" fmla="*/ 379224 w 1230624"/>
              <a:gd name="connsiteY40" fmla="*/ 1505094 h 1917063"/>
              <a:gd name="connsiteX41" fmla="*/ 362555 w 1230624"/>
              <a:gd name="connsiteY41" fmla="*/ 1433657 h 1917063"/>
              <a:gd name="connsiteX42" fmla="*/ 288736 w 1230624"/>
              <a:gd name="connsiteY42" fmla="*/ 1364601 h 1917063"/>
              <a:gd name="connsiteX43" fmla="*/ 212536 w 1230624"/>
              <a:gd name="connsiteY43" fmla="*/ 1326501 h 1917063"/>
              <a:gd name="connsiteX44" fmla="*/ 214918 w 1230624"/>
              <a:gd name="connsiteY44" fmla="*/ 1281255 h 1917063"/>
              <a:gd name="connsiteX45" fmla="*/ 24416 w 1230624"/>
              <a:gd name="connsiteY45" fmla="*/ 1264586 h 1917063"/>
              <a:gd name="connsiteX46" fmla="*/ 283974 w 1230624"/>
              <a:gd name="connsiteY46" fmla="*/ 716899 h 1917063"/>
              <a:gd name="connsiteX47" fmla="*/ 99284 w 1230624"/>
              <a:gd name="connsiteY47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822136 w 1230624"/>
              <a:gd name="connsiteY22" fmla="*/ 1757508 h 1917063"/>
              <a:gd name="connsiteX23" fmla="*/ 776891 w 1230624"/>
              <a:gd name="connsiteY23" fmla="*/ 1764650 h 1917063"/>
              <a:gd name="connsiteX24" fmla="*/ 748318 w 1230624"/>
              <a:gd name="connsiteY24" fmla="*/ 1828945 h 1917063"/>
              <a:gd name="connsiteX25" fmla="*/ 731649 w 1230624"/>
              <a:gd name="connsiteY25" fmla="*/ 1840852 h 1917063"/>
              <a:gd name="connsiteX26" fmla="*/ 686405 w 1230624"/>
              <a:gd name="connsiteY26" fmla="*/ 1890858 h 1917063"/>
              <a:gd name="connsiteX27" fmla="*/ 662593 w 1230624"/>
              <a:gd name="connsiteY27" fmla="*/ 1895619 h 1917063"/>
              <a:gd name="connsiteX28" fmla="*/ 614968 w 1230624"/>
              <a:gd name="connsiteY28" fmla="*/ 1917051 h 1917063"/>
              <a:gd name="connsiteX29" fmla="*/ 576868 w 1230624"/>
              <a:gd name="connsiteY29" fmla="*/ 1900382 h 1917063"/>
              <a:gd name="connsiteX30" fmla="*/ 560199 w 1230624"/>
              <a:gd name="connsiteY30" fmla="*/ 1871807 h 1917063"/>
              <a:gd name="connsiteX31" fmla="*/ 517336 w 1230624"/>
              <a:gd name="connsiteY31" fmla="*/ 1881333 h 1917063"/>
              <a:gd name="connsiteX32" fmla="*/ 509760 w 1230624"/>
              <a:gd name="connsiteY32" fmla="*/ 1875229 h 1917063"/>
              <a:gd name="connsiteX33" fmla="*/ 500668 w 1230624"/>
              <a:gd name="connsiteY33" fmla="*/ 1869426 h 1917063"/>
              <a:gd name="connsiteX34" fmla="*/ 519718 w 1230624"/>
              <a:gd name="connsiteY34" fmla="*/ 1762269 h 1917063"/>
              <a:gd name="connsiteX35" fmla="*/ 536386 w 1230624"/>
              <a:gd name="connsiteY35" fmla="*/ 1740838 h 1917063"/>
              <a:gd name="connsiteX36" fmla="*/ 526861 w 1230624"/>
              <a:gd name="connsiteY36" fmla="*/ 1695595 h 1917063"/>
              <a:gd name="connsiteX37" fmla="*/ 550674 w 1230624"/>
              <a:gd name="connsiteY37" fmla="*/ 1681307 h 1917063"/>
              <a:gd name="connsiteX38" fmla="*/ 531624 w 1230624"/>
              <a:gd name="connsiteY38" fmla="*/ 1667020 h 1917063"/>
              <a:gd name="connsiteX39" fmla="*/ 519718 w 1230624"/>
              <a:gd name="connsiteY39" fmla="*/ 1631302 h 1917063"/>
              <a:gd name="connsiteX40" fmla="*/ 507811 w 1230624"/>
              <a:gd name="connsiteY40" fmla="*/ 1555100 h 1917063"/>
              <a:gd name="connsiteX41" fmla="*/ 379224 w 1230624"/>
              <a:gd name="connsiteY41" fmla="*/ 1505094 h 1917063"/>
              <a:gd name="connsiteX42" fmla="*/ 362555 w 1230624"/>
              <a:gd name="connsiteY42" fmla="*/ 1433657 h 1917063"/>
              <a:gd name="connsiteX43" fmla="*/ 288736 w 1230624"/>
              <a:gd name="connsiteY43" fmla="*/ 1364601 h 1917063"/>
              <a:gd name="connsiteX44" fmla="*/ 212536 w 1230624"/>
              <a:gd name="connsiteY44" fmla="*/ 1326501 h 1917063"/>
              <a:gd name="connsiteX45" fmla="*/ 214918 w 1230624"/>
              <a:gd name="connsiteY45" fmla="*/ 1281255 h 1917063"/>
              <a:gd name="connsiteX46" fmla="*/ 24416 w 1230624"/>
              <a:gd name="connsiteY46" fmla="*/ 1264586 h 1917063"/>
              <a:gd name="connsiteX47" fmla="*/ 283974 w 1230624"/>
              <a:gd name="connsiteY47" fmla="*/ 716899 h 1917063"/>
              <a:gd name="connsiteX48" fmla="*/ 99284 w 1230624"/>
              <a:gd name="connsiteY48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822136 w 1230624"/>
              <a:gd name="connsiteY22" fmla="*/ 1757508 h 1917063"/>
              <a:gd name="connsiteX23" fmla="*/ 776891 w 1230624"/>
              <a:gd name="connsiteY23" fmla="*/ 1764650 h 1917063"/>
              <a:gd name="connsiteX24" fmla="*/ 755461 w 1230624"/>
              <a:gd name="connsiteY24" fmla="*/ 1783702 h 1917063"/>
              <a:gd name="connsiteX25" fmla="*/ 748318 w 1230624"/>
              <a:gd name="connsiteY25" fmla="*/ 1828945 h 1917063"/>
              <a:gd name="connsiteX26" fmla="*/ 731649 w 1230624"/>
              <a:gd name="connsiteY26" fmla="*/ 1840852 h 1917063"/>
              <a:gd name="connsiteX27" fmla="*/ 686405 w 1230624"/>
              <a:gd name="connsiteY27" fmla="*/ 1890858 h 1917063"/>
              <a:gd name="connsiteX28" fmla="*/ 662593 w 1230624"/>
              <a:gd name="connsiteY28" fmla="*/ 1895619 h 1917063"/>
              <a:gd name="connsiteX29" fmla="*/ 614968 w 1230624"/>
              <a:gd name="connsiteY29" fmla="*/ 1917051 h 1917063"/>
              <a:gd name="connsiteX30" fmla="*/ 576868 w 1230624"/>
              <a:gd name="connsiteY30" fmla="*/ 1900382 h 1917063"/>
              <a:gd name="connsiteX31" fmla="*/ 560199 w 1230624"/>
              <a:gd name="connsiteY31" fmla="*/ 1871807 h 1917063"/>
              <a:gd name="connsiteX32" fmla="*/ 517336 w 1230624"/>
              <a:gd name="connsiteY32" fmla="*/ 1881333 h 1917063"/>
              <a:gd name="connsiteX33" fmla="*/ 509760 w 1230624"/>
              <a:gd name="connsiteY33" fmla="*/ 1875229 h 1917063"/>
              <a:gd name="connsiteX34" fmla="*/ 500668 w 1230624"/>
              <a:gd name="connsiteY34" fmla="*/ 1869426 h 1917063"/>
              <a:gd name="connsiteX35" fmla="*/ 519718 w 1230624"/>
              <a:gd name="connsiteY35" fmla="*/ 1762269 h 1917063"/>
              <a:gd name="connsiteX36" fmla="*/ 536386 w 1230624"/>
              <a:gd name="connsiteY36" fmla="*/ 1740838 h 1917063"/>
              <a:gd name="connsiteX37" fmla="*/ 526861 w 1230624"/>
              <a:gd name="connsiteY37" fmla="*/ 1695595 h 1917063"/>
              <a:gd name="connsiteX38" fmla="*/ 550674 w 1230624"/>
              <a:gd name="connsiteY38" fmla="*/ 1681307 h 1917063"/>
              <a:gd name="connsiteX39" fmla="*/ 531624 w 1230624"/>
              <a:gd name="connsiteY39" fmla="*/ 1667020 h 1917063"/>
              <a:gd name="connsiteX40" fmla="*/ 519718 w 1230624"/>
              <a:gd name="connsiteY40" fmla="*/ 1631302 h 1917063"/>
              <a:gd name="connsiteX41" fmla="*/ 507811 w 1230624"/>
              <a:gd name="connsiteY41" fmla="*/ 1555100 h 1917063"/>
              <a:gd name="connsiteX42" fmla="*/ 379224 w 1230624"/>
              <a:gd name="connsiteY42" fmla="*/ 1505094 h 1917063"/>
              <a:gd name="connsiteX43" fmla="*/ 362555 w 1230624"/>
              <a:gd name="connsiteY43" fmla="*/ 1433657 h 1917063"/>
              <a:gd name="connsiteX44" fmla="*/ 288736 w 1230624"/>
              <a:gd name="connsiteY44" fmla="*/ 1364601 h 1917063"/>
              <a:gd name="connsiteX45" fmla="*/ 212536 w 1230624"/>
              <a:gd name="connsiteY45" fmla="*/ 1326501 h 1917063"/>
              <a:gd name="connsiteX46" fmla="*/ 214918 w 1230624"/>
              <a:gd name="connsiteY46" fmla="*/ 1281255 h 1917063"/>
              <a:gd name="connsiteX47" fmla="*/ 24416 w 1230624"/>
              <a:gd name="connsiteY47" fmla="*/ 1264586 h 1917063"/>
              <a:gd name="connsiteX48" fmla="*/ 283974 w 1230624"/>
              <a:gd name="connsiteY48" fmla="*/ 716899 h 1917063"/>
              <a:gd name="connsiteX49" fmla="*/ 99284 w 1230624"/>
              <a:gd name="connsiteY4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07811 w 1230624"/>
              <a:gd name="connsiteY42" fmla="*/ 1555100 h 1917063"/>
              <a:gd name="connsiteX43" fmla="*/ 379224 w 1230624"/>
              <a:gd name="connsiteY43" fmla="*/ 1505094 h 1917063"/>
              <a:gd name="connsiteX44" fmla="*/ 362555 w 1230624"/>
              <a:gd name="connsiteY44" fmla="*/ 1433657 h 1917063"/>
              <a:gd name="connsiteX45" fmla="*/ 288736 w 1230624"/>
              <a:gd name="connsiteY45" fmla="*/ 1364601 h 1917063"/>
              <a:gd name="connsiteX46" fmla="*/ 212536 w 1230624"/>
              <a:gd name="connsiteY46" fmla="*/ 1326501 h 1917063"/>
              <a:gd name="connsiteX47" fmla="*/ 214918 w 1230624"/>
              <a:gd name="connsiteY47" fmla="*/ 1281255 h 1917063"/>
              <a:gd name="connsiteX48" fmla="*/ 24416 w 1230624"/>
              <a:gd name="connsiteY48" fmla="*/ 1264586 h 1917063"/>
              <a:gd name="connsiteX49" fmla="*/ 283974 w 1230624"/>
              <a:gd name="connsiteY49" fmla="*/ 716899 h 1917063"/>
              <a:gd name="connsiteX50" fmla="*/ 99284 w 1230624"/>
              <a:gd name="connsiteY50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07811 w 1230624"/>
              <a:gd name="connsiteY42" fmla="*/ 1555100 h 1917063"/>
              <a:gd name="connsiteX43" fmla="*/ 457805 w 1230624"/>
              <a:gd name="connsiteY43" fmla="*/ 1557483 h 1917063"/>
              <a:gd name="connsiteX44" fmla="*/ 379224 w 1230624"/>
              <a:gd name="connsiteY44" fmla="*/ 1505094 h 1917063"/>
              <a:gd name="connsiteX45" fmla="*/ 362555 w 1230624"/>
              <a:gd name="connsiteY45" fmla="*/ 1433657 h 1917063"/>
              <a:gd name="connsiteX46" fmla="*/ 288736 w 1230624"/>
              <a:gd name="connsiteY46" fmla="*/ 1364601 h 1917063"/>
              <a:gd name="connsiteX47" fmla="*/ 212536 w 1230624"/>
              <a:gd name="connsiteY47" fmla="*/ 1326501 h 1917063"/>
              <a:gd name="connsiteX48" fmla="*/ 214918 w 1230624"/>
              <a:gd name="connsiteY48" fmla="*/ 1281255 h 1917063"/>
              <a:gd name="connsiteX49" fmla="*/ 24416 w 1230624"/>
              <a:gd name="connsiteY49" fmla="*/ 1264586 h 1917063"/>
              <a:gd name="connsiteX50" fmla="*/ 283974 w 1230624"/>
              <a:gd name="connsiteY50" fmla="*/ 716899 h 1917063"/>
              <a:gd name="connsiteX51" fmla="*/ 99284 w 1230624"/>
              <a:gd name="connsiteY51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2555 w 1230624"/>
              <a:gd name="connsiteY46" fmla="*/ 1433657 h 1917063"/>
              <a:gd name="connsiteX47" fmla="*/ 288736 w 1230624"/>
              <a:gd name="connsiteY47" fmla="*/ 1364601 h 1917063"/>
              <a:gd name="connsiteX48" fmla="*/ 212536 w 1230624"/>
              <a:gd name="connsiteY48" fmla="*/ 1326501 h 1917063"/>
              <a:gd name="connsiteX49" fmla="*/ 214918 w 1230624"/>
              <a:gd name="connsiteY49" fmla="*/ 1281255 h 1917063"/>
              <a:gd name="connsiteX50" fmla="*/ 24416 w 1230624"/>
              <a:gd name="connsiteY50" fmla="*/ 1264586 h 1917063"/>
              <a:gd name="connsiteX51" fmla="*/ 283974 w 1230624"/>
              <a:gd name="connsiteY51" fmla="*/ 716899 h 1917063"/>
              <a:gd name="connsiteX52" fmla="*/ 99284 w 1230624"/>
              <a:gd name="connsiteY52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283974 w 1230624"/>
              <a:gd name="connsiteY52" fmla="*/ 716899 h 1917063"/>
              <a:gd name="connsiteX53" fmla="*/ 99284 w 1230624"/>
              <a:gd name="connsiteY53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143480 w 1230624"/>
              <a:gd name="connsiteY52" fmla="*/ 1009795 h 1917063"/>
              <a:gd name="connsiteX53" fmla="*/ 283974 w 1230624"/>
              <a:gd name="connsiteY53" fmla="*/ 716899 h 1917063"/>
              <a:gd name="connsiteX54" fmla="*/ 99284 w 1230624"/>
              <a:gd name="connsiteY54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88711 w 1230624"/>
              <a:gd name="connsiteY52" fmla="*/ 1064564 h 1917063"/>
              <a:gd name="connsiteX53" fmla="*/ 143480 w 1230624"/>
              <a:gd name="connsiteY53" fmla="*/ 1009795 h 1917063"/>
              <a:gd name="connsiteX54" fmla="*/ 283974 w 1230624"/>
              <a:gd name="connsiteY54" fmla="*/ 716899 h 1917063"/>
              <a:gd name="connsiteX55" fmla="*/ 99284 w 1230624"/>
              <a:gd name="connsiteY55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31561 w 1230624"/>
              <a:gd name="connsiteY52" fmla="*/ 1152670 h 1917063"/>
              <a:gd name="connsiteX53" fmla="*/ 88711 w 1230624"/>
              <a:gd name="connsiteY53" fmla="*/ 1064564 h 1917063"/>
              <a:gd name="connsiteX54" fmla="*/ 143480 w 1230624"/>
              <a:gd name="connsiteY54" fmla="*/ 1009795 h 1917063"/>
              <a:gd name="connsiteX55" fmla="*/ 283974 w 1230624"/>
              <a:gd name="connsiteY55" fmla="*/ 716899 h 1917063"/>
              <a:gd name="connsiteX56" fmla="*/ 99284 w 1230624"/>
              <a:gd name="connsiteY56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6818 w 1230624"/>
              <a:gd name="connsiteY51" fmla="*/ 1345552 h 1917063"/>
              <a:gd name="connsiteX52" fmla="*/ 24416 w 1230624"/>
              <a:gd name="connsiteY52" fmla="*/ 1264586 h 1917063"/>
              <a:gd name="connsiteX53" fmla="*/ 31561 w 1230624"/>
              <a:gd name="connsiteY53" fmla="*/ 1152670 h 1917063"/>
              <a:gd name="connsiteX54" fmla="*/ 88711 w 1230624"/>
              <a:gd name="connsiteY54" fmla="*/ 1064564 h 1917063"/>
              <a:gd name="connsiteX55" fmla="*/ 143480 w 1230624"/>
              <a:gd name="connsiteY55" fmla="*/ 1009795 h 1917063"/>
              <a:gd name="connsiteX56" fmla="*/ 283974 w 1230624"/>
              <a:gd name="connsiteY56" fmla="*/ 716899 h 1917063"/>
              <a:gd name="connsiteX57" fmla="*/ 99284 w 1230624"/>
              <a:gd name="connsiteY57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24416 w 1230624"/>
              <a:gd name="connsiteY53" fmla="*/ 1264586 h 1917063"/>
              <a:gd name="connsiteX54" fmla="*/ 31561 w 1230624"/>
              <a:gd name="connsiteY54" fmla="*/ 1152670 h 1917063"/>
              <a:gd name="connsiteX55" fmla="*/ 88711 w 1230624"/>
              <a:gd name="connsiteY55" fmla="*/ 1064564 h 1917063"/>
              <a:gd name="connsiteX56" fmla="*/ 143480 w 1230624"/>
              <a:gd name="connsiteY56" fmla="*/ 1009795 h 1917063"/>
              <a:gd name="connsiteX57" fmla="*/ 283974 w 1230624"/>
              <a:gd name="connsiteY57" fmla="*/ 716899 h 1917063"/>
              <a:gd name="connsiteX58" fmla="*/ 99284 w 1230624"/>
              <a:gd name="connsiteY58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24416 w 1230624"/>
              <a:gd name="connsiteY54" fmla="*/ 1264586 h 1917063"/>
              <a:gd name="connsiteX55" fmla="*/ 31561 w 1230624"/>
              <a:gd name="connsiteY55" fmla="*/ 1152670 h 1917063"/>
              <a:gd name="connsiteX56" fmla="*/ 88711 w 1230624"/>
              <a:gd name="connsiteY56" fmla="*/ 1064564 h 1917063"/>
              <a:gd name="connsiteX57" fmla="*/ 143480 w 1230624"/>
              <a:gd name="connsiteY57" fmla="*/ 1009795 h 1917063"/>
              <a:gd name="connsiteX58" fmla="*/ 283974 w 1230624"/>
              <a:gd name="connsiteY58" fmla="*/ 716899 h 1917063"/>
              <a:gd name="connsiteX59" fmla="*/ 99284 w 1230624"/>
              <a:gd name="connsiteY5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7747 w 1230624"/>
              <a:gd name="connsiteY54" fmla="*/ 1293161 h 1917063"/>
              <a:gd name="connsiteX55" fmla="*/ 31561 w 1230624"/>
              <a:gd name="connsiteY55" fmla="*/ 1152670 h 1917063"/>
              <a:gd name="connsiteX56" fmla="*/ 88711 w 1230624"/>
              <a:gd name="connsiteY56" fmla="*/ 1064564 h 1917063"/>
              <a:gd name="connsiteX57" fmla="*/ 143480 w 1230624"/>
              <a:gd name="connsiteY57" fmla="*/ 1009795 h 1917063"/>
              <a:gd name="connsiteX58" fmla="*/ 283974 w 1230624"/>
              <a:gd name="connsiteY58" fmla="*/ 716899 h 1917063"/>
              <a:gd name="connsiteX59" fmla="*/ 99284 w 1230624"/>
              <a:gd name="connsiteY5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41086 w 1230624"/>
              <a:gd name="connsiteY54" fmla="*/ 1295545 h 1917063"/>
              <a:gd name="connsiteX55" fmla="*/ 7747 w 1230624"/>
              <a:gd name="connsiteY55" fmla="*/ 1293161 h 1917063"/>
              <a:gd name="connsiteX56" fmla="*/ 31561 w 1230624"/>
              <a:gd name="connsiteY56" fmla="*/ 1152670 h 1917063"/>
              <a:gd name="connsiteX57" fmla="*/ 88711 w 1230624"/>
              <a:gd name="connsiteY57" fmla="*/ 1064564 h 1917063"/>
              <a:gd name="connsiteX58" fmla="*/ 143480 w 1230624"/>
              <a:gd name="connsiteY58" fmla="*/ 1009795 h 1917063"/>
              <a:gd name="connsiteX59" fmla="*/ 283974 w 1230624"/>
              <a:gd name="connsiteY59" fmla="*/ 716899 h 1917063"/>
              <a:gd name="connsiteX60" fmla="*/ 99284 w 1230624"/>
              <a:gd name="connsiteY60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79631 w 1233437"/>
              <a:gd name="connsiteY52" fmla="*/ 1345552 h 1917063"/>
              <a:gd name="connsiteX53" fmla="*/ 141531 w 1233437"/>
              <a:gd name="connsiteY53" fmla="*/ 1316977 h 1917063"/>
              <a:gd name="connsiteX54" fmla="*/ 43899 w 1233437"/>
              <a:gd name="connsiteY54" fmla="*/ 1295545 h 1917063"/>
              <a:gd name="connsiteX55" fmla="*/ 10560 w 1233437"/>
              <a:gd name="connsiteY55" fmla="*/ 1293161 h 1917063"/>
              <a:gd name="connsiteX56" fmla="*/ 1037 w 1233437"/>
              <a:gd name="connsiteY56" fmla="*/ 1240777 h 1917063"/>
              <a:gd name="connsiteX57" fmla="*/ 34374 w 1233437"/>
              <a:gd name="connsiteY57" fmla="*/ 1152670 h 1917063"/>
              <a:gd name="connsiteX58" fmla="*/ 91524 w 1233437"/>
              <a:gd name="connsiteY58" fmla="*/ 1064564 h 1917063"/>
              <a:gd name="connsiteX59" fmla="*/ 146293 w 1233437"/>
              <a:gd name="connsiteY59" fmla="*/ 1009795 h 1917063"/>
              <a:gd name="connsiteX60" fmla="*/ 286787 w 1233437"/>
              <a:gd name="connsiteY60" fmla="*/ 716899 h 1917063"/>
              <a:gd name="connsiteX61" fmla="*/ 102097 w 1233437"/>
              <a:gd name="connsiteY61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79631 w 1233437"/>
              <a:gd name="connsiteY52" fmla="*/ 1345552 h 1917063"/>
              <a:gd name="connsiteX53" fmla="*/ 141531 w 1233437"/>
              <a:gd name="connsiteY53" fmla="*/ 1316977 h 1917063"/>
              <a:gd name="connsiteX54" fmla="*/ 98669 w 1233437"/>
              <a:gd name="connsiteY54" fmla="*/ 1314595 h 1917063"/>
              <a:gd name="connsiteX55" fmla="*/ 43899 w 1233437"/>
              <a:gd name="connsiteY55" fmla="*/ 1295545 h 1917063"/>
              <a:gd name="connsiteX56" fmla="*/ 10560 w 1233437"/>
              <a:gd name="connsiteY56" fmla="*/ 1293161 h 1917063"/>
              <a:gd name="connsiteX57" fmla="*/ 1037 w 1233437"/>
              <a:gd name="connsiteY57" fmla="*/ 1240777 h 1917063"/>
              <a:gd name="connsiteX58" fmla="*/ 34374 w 1233437"/>
              <a:gd name="connsiteY58" fmla="*/ 1152670 h 1917063"/>
              <a:gd name="connsiteX59" fmla="*/ 91524 w 1233437"/>
              <a:gd name="connsiteY59" fmla="*/ 1064564 h 1917063"/>
              <a:gd name="connsiteX60" fmla="*/ 146293 w 1233437"/>
              <a:gd name="connsiteY60" fmla="*/ 1009795 h 1917063"/>
              <a:gd name="connsiteX61" fmla="*/ 286787 w 1233437"/>
              <a:gd name="connsiteY61" fmla="*/ 716899 h 1917063"/>
              <a:gd name="connsiteX62" fmla="*/ 102097 w 1233437"/>
              <a:gd name="connsiteY62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86775 w 1233437"/>
              <a:gd name="connsiteY52" fmla="*/ 1328883 h 1917063"/>
              <a:gd name="connsiteX53" fmla="*/ 179631 w 1233437"/>
              <a:gd name="connsiteY53" fmla="*/ 1345552 h 1917063"/>
              <a:gd name="connsiteX54" fmla="*/ 141531 w 1233437"/>
              <a:gd name="connsiteY54" fmla="*/ 1316977 h 1917063"/>
              <a:gd name="connsiteX55" fmla="*/ 98669 w 1233437"/>
              <a:gd name="connsiteY55" fmla="*/ 1314595 h 1917063"/>
              <a:gd name="connsiteX56" fmla="*/ 43899 w 1233437"/>
              <a:gd name="connsiteY56" fmla="*/ 1295545 h 1917063"/>
              <a:gd name="connsiteX57" fmla="*/ 10560 w 1233437"/>
              <a:gd name="connsiteY57" fmla="*/ 1293161 h 1917063"/>
              <a:gd name="connsiteX58" fmla="*/ 1037 w 1233437"/>
              <a:gd name="connsiteY58" fmla="*/ 1240777 h 1917063"/>
              <a:gd name="connsiteX59" fmla="*/ 34374 w 1233437"/>
              <a:gd name="connsiteY59" fmla="*/ 1152670 h 1917063"/>
              <a:gd name="connsiteX60" fmla="*/ 91524 w 1233437"/>
              <a:gd name="connsiteY60" fmla="*/ 1064564 h 1917063"/>
              <a:gd name="connsiteX61" fmla="*/ 146293 w 1233437"/>
              <a:gd name="connsiteY61" fmla="*/ 1009795 h 1917063"/>
              <a:gd name="connsiteX62" fmla="*/ 286787 w 1233437"/>
              <a:gd name="connsiteY62" fmla="*/ 716899 h 1917063"/>
              <a:gd name="connsiteX63" fmla="*/ 102097 w 1233437"/>
              <a:gd name="connsiteY63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48688 w 1233437"/>
              <a:gd name="connsiteY49" fmla="*/ 1336027 h 1917063"/>
              <a:gd name="connsiteX50" fmla="*/ 215349 w 1233437"/>
              <a:gd name="connsiteY50" fmla="*/ 1326501 h 1917063"/>
              <a:gd name="connsiteX51" fmla="*/ 217731 w 1233437"/>
              <a:gd name="connsiteY51" fmla="*/ 1281255 h 1917063"/>
              <a:gd name="connsiteX52" fmla="*/ 174868 w 1233437"/>
              <a:gd name="connsiteY52" fmla="*/ 1295545 h 1917063"/>
              <a:gd name="connsiteX53" fmla="*/ 186775 w 1233437"/>
              <a:gd name="connsiteY53" fmla="*/ 1328883 h 1917063"/>
              <a:gd name="connsiteX54" fmla="*/ 179631 w 1233437"/>
              <a:gd name="connsiteY54" fmla="*/ 1345552 h 1917063"/>
              <a:gd name="connsiteX55" fmla="*/ 141531 w 1233437"/>
              <a:gd name="connsiteY55" fmla="*/ 1316977 h 1917063"/>
              <a:gd name="connsiteX56" fmla="*/ 98669 w 1233437"/>
              <a:gd name="connsiteY56" fmla="*/ 1314595 h 1917063"/>
              <a:gd name="connsiteX57" fmla="*/ 43899 w 1233437"/>
              <a:gd name="connsiteY57" fmla="*/ 1295545 h 1917063"/>
              <a:gd name="connsiteX58" fmla="*/ 10560 w 1233437"/>
              <a:gd name="connsiteY58" fmla="*/ 1293161 h 1917063"/>
              <a:gd name="connsiteX59" fmla="*/ 1037 w 1233437"/>
              <a:gd name="connsiteY59" fmla="*/ 1240777 h 1917063"/>
              <a:gd name="connsiteX60" fmla="*/ 34374 w 1233437"/>
              <a:gd name="connsiteY60" fmla="*/ 1152670 h 1917063"/>
              <a:gd name="connsiteX61" fmla="*/ 91524 w 1233437"/>
              <a:gd name="connsiteY61" fmla="*/ 1064564 h 1917063"/>
              <a:gd name="connsiteX62" fmla="*/ 146293 w 1233437"/>
              <a:gd name="connsiteY62" fmla="*/ 1009795 h 1917063"/>
              <a:gd name="connsiteX63" fmla="*/ 286787 w 1233437"/>
              <a:gd name="connsiteY63" fmla="*/ 716899 h 1917063"/>
              <a:gd name="connsiteX64" fmla="*/ 102097 w 1233437"/>
              <a:gd name="connsiteY64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334413 w 1233437"/>
              <a:gd name="connsiteY48" fmla="*/ 1388414 h 1917063"/>
              <a:gd name="connsiteX49" fmla="*/ 291549 w 1233437"/>
              <a:gd name="connsiteY49" fmla="*/ 1364601 h 1917063"/>
              <a:gd name="connsiteX50" fmla="*/ 248688 w 1233437"/>
              <a:gd name="connsiteY50" fmla="*/ 1336027 h 1917063"/>
              <a:gd name="connsiteX51" fmla="*/ 215349 w 1233437"/>
              <a:gd name="connsiteY51" fmla="*/ 1326501 h 1917063"/>
              <a:gd name="connsiteX52" fmla="*/ 217731 w 1233437"/>
              <a:gd name="connsiteY52" fmla="*/ 1281255 h 1917063"/>
              <a:gd name="connsiteX53" fmla="*/ 174868 w 1233437"/>
              <a:gd name="connsiteY53" fmla="*/ 1295545 h 1917063"/>
              <a:gd name="connsiteX54" fmla="*/ 186775 w 1233437"/>
              <a:gd name="connsiteY54" fmla="*/ 1328883 h 1917063"/>
              <a:gd name="connsiteX55" fmla="*/ 179631 w 1233437"/>
              <a:gd name="connsiteY55" fmla="*/ 1345552 h 1917063"/>
              <a:gd name="connsiteX56" fmla="*/ 141531 w 1233437"/>
              <a:gd name="connsiteY56" fmla="*/ 1316977 h 1917063"/>
              <a:gd name="connsiteX57" fmla="*/ 98669 w 1233437"/>
              <a:gd name="connsiteY57" fmla="*/ 1314595 h 1917063"/>
              <a:gd name="connsiteX58" fmla="*/ 43899 w 1233437"/>
              <a:gd name="connsiteY58" fmla="*/ 1295545 h 1917063"/>
              <a:gd name="connsiteX59" fmla="*/ 10560 w 1233437"/>
              <a:gd name="connsiteY59" fmla="*/ 1293161 h 1917063"/>
              <a:gd name="connsiteX60" fmla="*/ 1037 w 1233437"/>
              <a:gd name="connsiteY60" fmla="*/ 1240777 h 1917063"/>
              <a:gd name="connsiteX61" fmla="*/ 34374 w 1233437"/>
              <a:gd name="connsiteY61" fmla="*/ 1152670 h 1917063"/>
              <a:gd name="connsiteX62" fmla="*/ 91524 w 1233437"/>
              <a:gd name="connsiteY62" fmla="*/ 1064564 h 1917063"/>
              <a:gd name="connsiteX63" fmla="*/ 146293 w 1233437"/>
              <a:gd name="connsiteY63" fmla="*/ 1009795 h 1917063"/>
              <a:gd name="connsiteX64" fmla="*/ 286787 w 1233437"/>
              <a:gd name="connsiteY64" fmla="*/ 716899 h 1917063"/>
              <a:gd name="connsiteX65" fmla="*/ 102097 w 1233437"/>
              <a:gd name="connsiteY65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86787 w 1233437"/>
              <a:gd name="connsiteY65" fmla="*/ 716899 h 1917063"/>
              <a:gd name="connsiteX66" fmla="*/ 102097 w 1233437"/>
              <a:gd name="connsiteY6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102097 w 1233437"/>
              <a:gd name="connsiteY67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196300 w 1233437"/>
              <a:gd name="connsiteY67" fmla="*/ 624033 h 1917063"/>
              <a:gd name="connsiteX68" fmla="*/ 102097 w 1233437"/>
              <a:gd name="connsiteY68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02097 w 1233437"/>
              <a:gd name="connsiteY69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02097 w 1233437"/>
              <a:gd name="connsiteY70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17719 w 1233437"/>
              <a:gd name="connsiteY70" fmla="*/ 338283 h 1917063"/>
              <a:gd name="connsiteX71" fmla="*/ 102097 w 1233437"/>
              <a:gd name="connsiteY71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48675 w 1233437"/>
              <a:gd name="connsiteY70" fmla="*/ 438295 h 1917063"/>
              <a:gd name="connsiteX71" fmla="*/ 117719 w 1233437"/>
              <a:gd name="connsiteY71" fmla="*/ 338283 h 1917063"/>
              <a:gd name="connsiteX72" fmla="*/ 102097 w 1233437"/>
              <a:gd name="connsiteY72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79632 w 1233437"/>
              <a:gd name="connsiteY69" fmla="*/ 543070 h 1917063"/>
              <a:gd name="connsiteX70" fmla="*/ 186775 w 1233437"/>
              <a:gd name="connsiteY70" fmla="*/ 476395 h 1917063"/>
              <a:gd name="connsiteX71" fmla="*/ 148675 w 1233437"/>
              <a:gd name="connsiteY71" fmla="*/ 438295 h 1917063"/>
              <a:gd name="connsiteX72" fmla="*/ 117719 w 1233437"/>
              <a:gd name="connsiteY72" fmla="*/ 338283 h 1917063"/>
              <a:gd name="connsiteX73" fmla="*/ 102097 w 1233437"/>
              <a:gd name="connsiteY73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153438 w 1233437"/>
              <a:gd name="connsiteY65" fmla="*/ 974077 h 1917063"/>
              <a:gd name="connsiteX66" fmla="*/ 262975 w 1233437"/>
              <a:gd name="connsiteY66" fmla="*/ 855014 h 1917063"/>
              <a:gd name="connsiteX67" fmla="*/ 286787 w 1233437"/>
              <a:gd name="connsiteY67" fmla="*/ 716899 h 1917063"/>
              <a:gd name="connsiteX68" fmla="*/ 282025 w 1233437"/>
              <a:gd name="connsiteY68" fmla="*/ 635939 h 1917063"/>
              <a:gd name="connsiteX69" fmla="*/ 196300 w 1233437"/>
              <a:gd name="connsiteY69" fmla="*/ 624033 h 1917063"/>
              <a:gd name="connsiteX70" fmla="*/ 179632 w 1233437"/>
              <a:gd name="connsiteY70" fmla="*/ 543070 h 1917063"/>
              <a:gd name="connsiteX71" fmla="*/ 186775 w 1233437"/>
              <a:gd name="connsiteY71" fmla="*/ 476395 h 1917063"/>
              <a:gd name="connsiteX72" fmla="*/ 148675 w 1233437"/>
              <a:gd name="connsiteY72" fmla="*/ 438295 h 1917063"/>
              <a:gd name="connsiteX73" fmla="*/ 117719 w 1233437"/>
              <a:gd name="connsiteY73" fmla="*/ 338283 h 1917063"/>
              <a:gd name="connsiteX74" fmla="*/ 102097 w 1233437"/>
              <a:gd name="connsiteY74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08194 w 1233437"/>
              <a:gd name="connsiteY64" fmla="*/ 1019320 h 1917063"/>
              <a:gd name="connsiteX65" fmla="*/ 146293 w 1233437"/>
              <a:gd name="connsiteY65" fmla="*/ 1009795 h 1917063"/>
              <a:gd name="connsiteX66" fmla="*/ 153438 w 1233437"/>
              <a:gd name="connsiteY66" fmla="*/ 974077 h 1917063"/>
              <a:gd name="connsiteX67" fmla="*/ 262975 w 1233437"/>
              <a:gd name="connsiteY67" fmla="*/ 855014 h 1917063"/>
              <a:gd name="connsiteX68" fmla="*/ 286787 w 1233437"/>
              <a:gd name="connsiteY68" fmla="*/ 716899 h 1917063"/>
              <a:gd name="connsiteX69" fmla="*/ 282025 w 1233437"/>
              <a:gd name="connsiteY69" fmla="*/ 635939 h 1917063"/>
              <a:gd name="connsiteX70" fmla="*/ 196300 w 1233437"/>
              <a:gd name="connsiteY70" fmla="*/ 624033 h 1917063"/>
              <a:gd name="connsiteX71" fmla="*/ 179632 w 1233437"/>
              <a:gd name="connsiteY71" fmla="*/ 543070 h 1917063"/>
              <a:gd name="connsiteX72" fmla="*/ 186775 w 1233437"/>
              <a:gd name="connsiteY72" fmla="*/ 476395 h 1917063"/>
              <a:gd name="connsiteX73" fmla="*/ 148675 w 1233437"/>
              <a:gd name="connsiteY73" fmla="*/ 438295 h 1917063"/>
              <a:gd name="connsiteX74" fmla="*/ 117719 w 1233437"/>
              <a:gd name="connsiteY74" fmla="*/ 338283 h 1917063"/>
              <a:gd name="connsiteX75" fmla="*/ 102097 w 1233437"/>
              <a:gd name="connsiteY75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72475 w 1233437"/>
              <a:gd name="connsiteY63" fmla="*/ 1107427 h 1917063"/>
              <a:gd name="connsiteX64" fmla="*/ 91524 w 1233437"/>
              <a:gd name="connsiteY64" fmla="*/ 1064564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72475 w 1233437"/>
              <a:gd name="connsiteY63" fmla="*/ 1107427 h 1917063"/>
              <a:gd name="connsiteX64" fmla="*/ 81999 w 1233437"/>
              <a:gd name="connsiteY64" fmla="*/ 1057420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60568 w 1233437"/>
              <a:gd name="connsiteY63" fmla="*/ 1105045 h 1917063"/>
              <a:gd name="connsiteX64" fmla="*/ 81999 w 1233437"/>
              <a:gd name="connsiteY64" fmla="*/ 1057420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958300 w 1225873"/>
              <a:gd name="connsiteY6" fmla="*/ 733570 h 1917063"/>
              <a:gd name="connsiteX7" fmla="*/ 1215943 w 1225873"/>
              <a:gd name="connsiteY7" fmla="*/ 1205867 h 1917063"/>
              <a:gd name="connsiteX8" fmla="*/ 1144037 w 1225873"/>
              <a:gd name="connsiteY8" fmla="*/ 1250300 h 1917063"/>
              <a:gd name="connsiteX9" fmla="*/ 1124987 w 1225873"/>
              <a:gd name="connsiteY9" fmla="*/ 1295543 h 1917063"/>
              <a:gd name="connsiteX10" fmla="*/ 1048787 w 1225873"/>
              <a:gd name="connsiteY10" fmla="*/ 1328881 h 1917063"/>
              <a:gd name="connsiteX11" fmla="*/ 1020212 w 1225873"/>
              <a:gd name="connsiteY11" fmla="*/ 1388412 h 1917063"/>
              <a:gd name="connsiteX12" fmla="*/ 1036881 w 1225873"/>
              <a:gd name="connsiteY12" fmla="*/ 1436037 h 1917063"/>
              <a:gd name="connsiteX13" fmla="*/ 984493 w 1225873"/>
              <a:gd name="connsiteY13" fmla="*/ 1474137 h 1917063"/>
              <a:gd name="connsiteX14" fmla="*/ 982112 w 1225873"/>
              <a:gd name="connsiteY14" fmla="*/ 1538431 h 1917063"/>
              <a:gd name="connsiteX15" fmla="*/ 946393 w 1225873"/>
              <a:gd name="connsiteY15" fmla="*/ 1555100 h 1917063"/>
              <a:gd name="connsiteX16" fmla="*/ 910674 w 1225873"/>
              <a:gd name="connsiteY16" fmla="*/ 1562243 h 1917063"/>
              <a:gd name="connsiteX17" fmla="*/ 910674 w 1225873"/>
              <a:gd name="connsiteY17" fmla="*/ 1626537 h 1917063"/>
              <a:gd name="connsiteX18" fmla="*/ 967824 w 1225873"/>
              <a:gd name="connsiteY18" fmla="*/ 1636062 h 1917063"/>
              <a:gd name="connsiteX19" fmla="*/ 1001162 w 1225873"/>
              <a:gd name="connsiteY19" fmla="*/ 1631300 h 1917063"/>
              <a:gd name="connsiteX20" fmla="*/ 1005922 w 1225873"/>
              <a:gd name="connsiteY20" fmla="*/ 1705119 h 1917063"/>
              <a:gd name="connsiteX21" fmla="*/ 982112 w 1225873"/>
              <a:gd name="connsiteY21" fmla="*/ 1726550 h 1917063"/>
              <a:gd name="connsiteX22" fmla="*/ 922581 w 1225873"/>
              <a:gd name="connsiteY22" fmla="*/ 1724170 h 1917063"/>
              <a:gd name="connsiteX23" fmla="*/ 870193 w 1225873"/>
              <a:gd name="connsiteY23" fmla="*/ 1733695 h 1917063"/>
              <a:gd name="connsiteX24" fmla="*/ 824949 w 1225873"/>
              <a:gd name="connsiteY24" fmla="*/ 1757508 h 1917063"/>
              <a:gd name="connsiteX25" fmla="*/ 779704 w 1225873"/>
              <a:gd name="connsiteY25" fmla="*/ 1764650 h 1917063"/>
              <a:gd name="connsiteX26" fmla="*/ 758274 w 1225873"/>
              <a:gd name="connsiteY26" fmla="*/ 1783702 h 1917063"/>
              <a:gd name="connsiteX27" fmla="*/ 751131 w 1225873"/>
              <a:gd name="connsiteY27" fmla="*/ 1828945 h 1917063"/>
              <a:gd name="connsiteX28" fmla="*/ 734462 w 1225873"/>
              <a:gd name="connsiteY28" fmla="*/ 1840852 h 1917063"/>
              <a:gd name="connsiteX29" fmla="*/ 689218 w 1225873"/>
              <a:gd name="connsiteY29" fmla="*/ 1890858 h 1917063"/>
              <a:gd name="connsiteX30" fmla="*/ 665406 w 1225873"/>
              <a:gd name="connsiteY30" fmla="*/ 1895619 h 1917063"/>
              <a:gd name="connsiteX31" fmla="*/ 617781 w 1225873"/>
              <a:gd name="connsiteY31" fmla="*/ 1917051 h 1917063"/>
              <a:gd name="connsiteX32" fmla="*/ 579681 w 1225873"/>
              <a:gd name="connsiteY32" fmla="*/ 1900382 h 1917063"/>
              <a:gd name="connsiteX33" fmla="*/ 563012 w 1225873"/>
              <a:gd name="connsiteY33" fmla="*/ 1871807 h 1917063"/>
              <a:gd name="connsiteX34" fmla="*/ 520149 w 1225873"/>
              <a:gd name="connsiteY34" fmla="*/ 1881333 h 1917063"/>
              <a:gd name="connsiteX35" fmla="*/ 512573 w 1225873"/>
              <a:gd name="connsiteY35" fmla="*/ 1875229 h 1917063"/>
              <a:gd name="connsiteX36" fmla="*/ 503481 w 1225873"/>
              <a:gd name="connsiteY36" fmla="*/ 1869426 h 1917063"/>
              <a:gd name="connsiteX37" fmla="*/ 522531 w 1225873"/>
              <a:gd name="connsiteY37" fmla="*/ 1762269 h 1917063"/>
              <a:gd name="connsiteX38" fmla="*/ 539199 w 1225873"/>
              <a:gd name="connsiteY38" fmla="*/ 1740838 h 1917063"/>
              <a:gd name="connsiteX39" fmla="*/ 529674 w 1225873"/>
              <a:gd name="connsiteY39" fmla="*/ 1695595 h 1917063"/>
              <a:gd name="connsiteX40" fmla="*/ 553487 w 1225873"/>
              <a:gd name="connsiteY40" fmla="*/ 1681307 h 1917063"/>
              <a:gd name="connsiteX41" fmla="*/ 534437 w 1225873"/>
              <a:gd name="connsiteY41" fmla="*/ 1667020 h 1917063"/>
              <a:gd name="connsiteX42" fmla="*/ 522531 w 1225873"/>
              <a:gd name="connsiteY42" fmla="*/ 1631302 h 1917063"/>
              <a:gd name="connsiteX43" fmla="*/ 513006 w 1225873"/>
              <a:gd name="connsiteY43" fmla="*/ 1586058 h 1917063"/>
              <a:gd name="connsiteX44" fmla="*/ 510624 w 1225873"/>
              <a:gd name="connsiteY44" fmla="*/ 1555100 h 1917063"/>
              <a:gd name="connsiteX45" fmla="*/ 460618 w 1225873"/>
              <a:gd name="connsiteY45" fmla="*/ 1557483 h 1917063"/>
              <a:gd name="connsiteX46" fmla="*/ 427282 w 1225873"/>
              <a:gd name="connsiteY46" fmla="*/ 1521764 h 1917063"/>
              <a:gd name="connsiteX47" fmla="*/ 382037 w 1225873"/>
              <a:gd name="connsiteY47" fmla="*/ 1505094 h 1917063"/>
              <a:gd name="connsiteX48" fmla="*/ 367749 w 1225873"/>
              <a:gd name="connsiteY48" fmla="*/ 1455089 h 1917063"/>
              <a:gd name="connsiteX49" fmla="*/ 365368 w 1225873"/>
              <a:gd name="connsiteY49" fmla="*/ 1433657 h 1917063"/>
              <a:gd name="connsiteX50" fmla="*/ 334413 w 1225873"/>
              <a:gd name="connsiteY50" fmla="*/ 1388414 h 1917063"/>
              <a:gd name="connsiteX51" fmla="*/ 291549 w 1225873"/>
              <a:gd name="connsiteY51" fmla="*/ 1364601 h 1917063"/>
              <a:gd name="connsiteX52" fmla="*/ 248688 w 1225873"/>
              <a:gd name="connsiteY52" fmla="*/ 1336027 h 1917063"/>
              <a:gd name="connsiteX53" fmla="*/ 215349 w 1225873"/>
              <a:gd name="connsiteY53" fmla="*/ 1326501 h 1917063"/>
              <a:gd name="connsiteX54" fmla="*/ 217731 w 1225873"/>
              <a:gd name="connsiteY54" fmla="*/ 1281255 h 1917063"/>
              <a:gd name="connsiteX55" fmla="*/ 174868 w 1225873"/>
              <a:gd name="connsiteY55" fmla="*/ 1295545 h 1917063"/>
              <a:gd name="connsiteX56" fmla="*/ 186775 w 1225873"/>
              <a:gd name="connsiteY56" fmla="*/ 1328883 h 1917063"/>
              <a:gd name="connsiteX57" fmla="*/ 179631 w 1225873"/>
              <a:gd name="connsiteY57" fmla="*/ 1345552 h 1917063"/>
              <a:gd name="connsiteX58" fmla="*/ 141531 w 1225873"/>
              <a:gd name="connsiteY58" fmla="*/ 1316977 h 1917063"/>
              <a:gd name="connsiteX59" fmla="*/ 98669 w 1225873"/>
              <a:gd name="connsiteY59" fmla="*/ 1314595 h 1917063"/>
              <a:gd name="connsiteX60" fmla="*/ 43899 w 1225873"/>
              <a:gd name="connsiteY60" fmla="*/ 1295545 h 1917063"/>
              <a:gd name="connsiteX61" fmla="*/ 10560 w 1225873"/>
              <a:gd name="connsiteY61" fmla="*/ 1293161 h 1917063"/>
              <a:gd name="connsiteX62" fmla="*/ 1037 w 1225873"/>
              <a:gd name="connsiteY62" fmla="*/ 1240777 h 1917063"/>
              <a:gd name="connsiteX63" fmla="*/ 34374 w 1225873"/>
              <a:gd name="connsiteY63" fmla="*/ 1152670 h 1917063"/>
              <a:gd name="connsiteX64" fmla="*/ 60568 w 1225873"/>
              <a:gd name="connsiteY64" fmla="*/ 1105045 h 1917063"/>
              <a:gd name="connsiteX65" fmla="*/ 81999 w 1225873"/>
              <a:gd name="connsiteY65" fmla="*/ 1057420 h 1917063"/>
              <a:gd name="connsiteX66" fmla="*/ 108194 w 1225873"/>
              <a:gd name="connsiteY66" fmla="*/ 1019320 h 1917063"/>
              <a:gd name="connsiteX67" fmla="*/ 146293 w 1225873"/>
              <a:gd name="connsiteY67" fmla="*/ 1009795 h 1917063"/>
              <a:gd name="connsiteX68" fmla="*/ 153438 w 1225873"/>
              <a:gd name="connsiteY68" fmla="*/ 974077 h 1917063"/>
              <a:gd name="connsiteX69" fmla="*/ 262975 w 1225873"/>
              <a:gd name="connsiteY69" fmla="*/ 855014 h 1917063"/>
              <a:gd name="connsiteX70" fmla="*/ 286787 w 1225873"/>
              <a:gd name="connsiteY70" fmla="*/ 716899 h 1917063"/>
              <a:gd name="connsiteX71" fmla="*/ 282025 w 1225873"/>
              <a:gd name="connsiteY71" fmla="*/ 635939 h 1917063"/>
              <a:gd name="connsiteX72" fmla="*/ 196300 w 1225873"/>
              <a:gd name="connsiteY72" fmla="*/ 624033 h 1917063"/>
              <a:gd name="connsiteX73" fmla="*/ 179632 w 1225873"/>
              <a:gd name="connsiteY73" fmla="*/ 543070 h 1917063"/>
              <a:gd name="connsiteX74" fmla="*/ 186775 w 1225873"/>
              <a:gd name="connsiteY74" fmla="*/ 476395 h 1917063"/>
              <a:gd name="connsiteX75" fmla="*/ 148675 w 1225873"/>
              <a:gd name="connsiteY75" fmla="*/ 438295 h 1917063"/>
              <a:gd name="connsiteX76" fmla="*/ 117719 w 1225873"/>
              <a:gd name="connsiteY76" fmla="*/ 338283 h 1917063"/>
              <a:gd name="connsiteX77" fmla="*/ 102097 w 1225873"/>
              <a:gd name="connsiteY77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903532 w 1225873"/>
              <a:gd name="connsiteY6" fmla="*/ 788339 h 1917063"/>
              <a:gd name="connsiteX7" fmla="*/ 958300 w 1225873"/>
              <a:gd name="connsiteY7" fmla="*/ 733570 h 1917063"/>
              <a:gd name="connsiteX8" fmla="*/ 1215943 w 1225873"/>
              <a:gd name="connsiteY8" fmla="*/ 1205867 h 1917063"/>
              <a:gd name="connsiteX9" fmla="*/ 1144037 w 1225873"/>
              <a:gd name="connsiteY9" fmla="*/ 1250300 h 1917063"/>
              <a:gd name="connsiteX10" fmla="*/ 1124987 w 1225873"/>
              <a:gd name="connsiteY10" fmla="*/ 1295543 h 1917063"/>
              <a:gd name="connsiteX11" fmla="*/ 1048787 w 1225873"/>
              <a:gd name="connsiteY11" fmla="*/ 1328881 h 1917063"/>
              <a:gd name="connsiteX12" fmla="*/ 1020212 w 1225873"/>
              <a:gd name="connsiteY12" fmla="*/ 1388412 h 1917063"/>
              <a:gd name="connsiteX13" fmla="*/ 1036881 w 1225873"/>
              <a:gd name="connsiteY13" fmla="*/ 1436037 h 1917063"/>
              <a:gd name="connsiteX14" fmla="*/ 984493 w 1225873"/>
              <a:gd name="connsiteY14" fmla="*/ 1474137 h 1917063"/>
              <a:gd name="connsiteX15" fmla="*/ 982112 w 1225873"/>
              <a:gd name="connsiteY15" fmla="*/ 1538431 h 1917063"/>
              <a:gd name="connsiteX16" fmla="*/ 946393 w 1225873"/>
              <a:gd name="connsiteY16" fmla="*/ 1555100 h 1917063"/>
              <a:gd name="connsiteX17" fmla="*/ 910674 w 1225873"/>
              <a:gd name="connsiteY17" fmla="*/ 1562243 h 1917063"/>
              <a:gd name="connsiteX18" fmla="*/ 910674 w 1225873"/>
              <a:gd name="connsiteY18" fmla="*/ 1626537 h 1917063"/>
              <a:gd name="connsiteX19" fmla="*/ 967824 w 1225873"/>
              <a:gd name="connsiteY19" fmla="*/ 1636062 h 1917063"/>
              <a:gd name="connsiteX20" fmla="*/ 1001162 w 1225873"/>
              <a:gd name="connsiteY20" fmla="*/ 1631300 h 1917063"/>
              <a:gd name="connsiteX21" fmla="*/ 1005922 w 1225873"/>
              <a:gd name="connsiteY21" fmla="*/ 1705119 h 1917063"/>
              <a:gd name="connsiteX22" fmla="*/ 982112 w 1225873"/>
              <a:gd name="connsiteY22" fmla="*/ 1726550 h 1917063"/>
              <a:gd name="connsiteX23" fmla="*/ 922581 w 1225873"/>
              <a:gd name="connsiteY23" fmla="*/ 1724170 h 1917063"/>
              <a:gd name="connsiteX24" fmla="*/ 870193 w 1225873"/>
              <a:gd name="connsiteY24" fmla="*/ 1733695 h 1917063"/>
              <a:gd name="connsiteX25" fmla="*/ 824949 w 1225873"/>
              <a:gd name="connsiteY25" fmla="*/ 1757508 h 1917063"/>
              <a:gd name="connsiteX26" fmla="*/ 779704 w 1225873"/>
              <a:gd name="connsiteY26" fmla="*/ 1764650 h 1917063"/>
              <a:gd name="connsiteX27" fmla="*/ 758274 w 1225873"/>
              <a:gd name="connsiteY27" fmla="*/ 1783702 h 1917063"/>
              <a:gd name="connsiteX28" fmla="*/ 751131 w 1225873"/>
              <a:gd name="connsiteY28" fmla="*/ 1828945 h 1917063"/>
              <a:gd name="connsiteX29" fmla="*/ 734462 w 1225873"/>
              <a:gd name="connsiteY29" fmla="*/ 1840852 h 1917063"/>
              <a:gd name="connsiteX30" fmla="*/ 689218 w 1225873"/>
              <a:gd name="connsiteY30" fmla="*/ 1890858 h 1917063"/>
              <a:gd name="connsiteX31" fmla="*/ 665406 w 1225873"/>
              <a:gd name="connsiteY31" fmla="*/ 1895619 h 1917063"/>
              <a:gd name="connsiteX32" fmla="*/ 617781 w 1225873"/>
              <a:gd name="connsiteY32" fmla="*/ 1917051 h 1917063"/>
              <a:gd name="connsiteX33" fmla="*/ 579681 w 1225873"/>
              <a:gd name="connsiteY33" fmla="*/ 1900382 h 1917063"/>
              <a:gd name="connsiteX34" fmla="*/ 563012 w 1225873"/>
              <a:gd name="connsiteY34" fmla="*/ 1871807 h 1917063"/>
              <a:gd name="connsiteX35" fmla="*/ 520149 w 1225873"/>
              <a:gd name="connsiteY35" fmla="*/ 1881333 h 1917063"/>
              <a:gd name="connsiteX36" fmla="*/ 512573 w 1225873"/>
              <a:gd name="connsiteY36" fmla="*/ 1875229 h 1917063"/>
              <a:gd name="connsiteX37" fmla="*/ 503481 w 1225873"/>
              <a:gd name="connsiteY37" fmla="*/ 1869426 h 1917063"/>
              <a:gd name="connsiteX38" fmla="*/ 522531 w 1225873"/>
              <a:gd name="connsiteY38" fmla="*/ 1762269 h 1917063"/>
              <a:gd name="connsiteX39" fmla="*/ 539199 w 1225873"/>
              <a:gd name="connsiteY39" fmla="*/ 1740838 h 1917063"/>
              <a:gd name="connsiteX40" fmla="*/ 529674 w 1225873"/>
              <a:gd name="connsiteY40" fmla="*/ 1695595 h 1917063"/>
              <a:gd name="connsiteX41" fmla="*/ 553487 w 1225873"/>
              <a:gd name="connsiteY41" fmla="*/ 1681307 h 1917063"/>
              <a:gd name="connsiteX42" fmla="*/ 534437 w 1225873"/>
              <a:gd name="connsiteY42" fmla="*/ 1667020 h 1917063"/>
              <a:gd name="connsiteX43" fmla="*/ 522531 w 1225873"/>
              <a:gd name="connsiteY43" fmla="*/ 1631302 h 1917063"/>
              <a:gd name="connsiteX44" fmla="*/ 513006 w 1225873"/>
              <a:gd name="connsiteY44" fmla="*/ 1586058 h 1917063"/>
              <a:gd name="connsiteX45" fmla="*/ 510624 w 1225873"/>
              <a:gd name="connsiteY45" fmla="*/ 1555100 h 1917063"/>
              <a:gd name="connsiteX46" fmla="*/ 460618 w 1225873"/>
              <a:gd name="connsiteY46" fmla="*/ 1557483 h 1917063"/>
              <a:gd name="connsiteX47" fmla="*/ 427282 w 1225873"/>
              <a:gd name="connsiteY47" fmla="*/ 1521764 h 1917063"/>
              <a:gd name="connsiteX48" fmla="*/ 382037 w 1225873"/>
              <a:gd name="connsiteY48" fmla="*/ 1505094 h 1917063"/>
              <a:gd name="connsiteX49" fmla="*/ 367749 w 1225873"/>
              <a:gd name="connsiteY49" fmla="*/ 1455089 h 1917063"/>
              <a:gd name="connsiteX50" fmla="*/ 365368 w 1225873"/>
              <a:gd name="connsiteY50" fmla="*/ 1433657 h 1917063"/>
              <a:gd name="connsiteX51" fmla="*/ 334413 w 1225873"/>
              <a:gd name="connsiteY51" fmla="*/ 1388414 h 1917063"/>
              <a:gd name="connsiteX52" fmla="*/ 291549 w 1225873"/>
              <a:gd name="connsiteY52" fmla="*/ 1364601 h 1917063"/>
              <a:gd name="connsiteX53" fmla="*/ 248688 w 1225873"/>
              <a:gd name="connsiteY53" fmla="*/ 1336027 h 1917063"/>
              <a:gd name="connsiteX54" fmla="*/ 215349 w 1225873"/>
              <a:gd name="connsiteY54" fmla="*/ 1326501 h 1917063"/>
              <a:gd name="connsiteX55" fmla="*/ 217731 w 1225873"/>
              <a:gd name="connsiteY55" fmla="*/ 1281255 h 1917063"/>
              <a:gd name="connsiteX56" fmla="*/ 174868 w 1225873"/>
              <a:gd name="connsiteY56" fmla="*/ 1295545 h 1917063"/>
              <a:gd name="connsiteX57" fmla="*/ 186775 w 1225873"/>
              <a:gd name="connsiteY57" fmla="*/ 1328883 h 1917063"/>
              <a:gd name="connsiteX58" fmla="*/ 179631 w 1225873"/>
              <a:gd name="connsiteY58" fmla="*/ 1345552 h 1917063"/>
              <a:gd name="connsiteX59" fmla="*/ 141531 w 1225873"/>
              <a:gd name="connsiteY59" fmla="*/ 1316977 h 1917063"/>
              <a:gd name="connsiteX60" fmla="*/ 98669 w 1225873"/>
              <a:gd name="connsiteY60" fmla="*/ 1314595 h 1917063"/>
              <a:gd name="connsiteX61" fmla="*/ 43899 w 1225873"/>
              <a:gd name="connsiteY61" fmla="*/ 1295545 h 1917063"/>
              <a:gd name="connsiteX62" fmla="*/ 10560 w 1225873"/>
              <a:gd name="connsiteY62" fmla="*/ 1293161 h 1917063"/>
              <a:gd name="connsiteX63" fmla="*/ 1037 w 1225873"/>
              <a:gd name="connsiteY63" fmla="*/ 1240777 h 1917063"/>
              <a:gd name="connsiteX64" fmla="*/ 34374 w 1225873"/>
              <a:gd name="connsiteY64" fmla="*/ 1152670 h 1917063"/>
              <a:gd name="connsiteX65" fmla="*/ 60568 w 1225873"/>
              <a:gd name="connsiteY65" fmla="*/ 1105045 h 1917063"/>
              <a:gd name="connsiteX66" fmla="*/ 81999 w 1225873"/>
              <a:gd name="connsiteY66" fmla="*/ 1057420 h 1917063"/>
              <a:gd name="connsiteX67" fmla="*/ 108194 w 1225873"/>
              <a:gd name="connsiteY67" fmla="*/ 1019320 h 1917063"/>
              <a:gd name="connsiteX68" fmla="*/ 146293 w 1225873"/>
              <a:gd name="connsiteY68" fmla="*/ 1009795 h 1917063"/>
              <a:gd name="connsiteX69" fmla="*/ 153438 w 1225873"/>
              <a:gd name="connsiteY69" fmla="*/ 974077 h 1917063"/>
              <a:gd name="connsiteX70" fmla="*/ 262975 w 1225873"/>
              <a:gd name="connsiteY70" fmla="*/ 855014 h 1917063"/>
              <a:gd name="connsiteX71" fmla="*/ 286787 w 1225873"/>
              <a:gd name="connsiteY71" fmla="*/ 716899 h 1917063"/>
              <a:gd name="connsiteX72" fmla="*/ 282025 w 1225873"/>
              <a:gd name="connsiteY72" fmla="*/ 635939 h 1917063"/>
              <a:gd name="connsiteX73" fmla="*/ 196300 w 1225873"/>
              <a:gd name="connsiteY73" fmla="*/ 624033 h 1917063"/>
              <a:gd name="connsiteX74" fmla="*/ 179632 w 1225873"/>
              <a:gd name="connsiteY74" fmla="*/ 543070 h 1917063"/>
              <a:gd name="connsiteX75" fmla="*/ 186775 w 1225873"/>
              <a:gd name="connsiteY75" fmla="*/ 476395 h 1917063"/>
              <a:gd name="connsiteX76" fmla="*/ 148675 w 1225873"/>
              <a:gd name="connsiteY76" fmla="*/ 438295 h 1917063"/>
              <a:gd name="connsiteX77" fmla="*/ 117719 w 1225873"/>
              <a:gd name="connsiteY77" fmla="*/ 338283 h 1917063"/>
              <a:gd name="connsiteX78" fmla="*/ 102097 w 1225873"/>
              <a:gd name="connsiteY78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903532 w 1225873"/>
              <a:gd name="connsiteY7" fmla="*/ 788339 h 1917063"/>
              <a:gd name="connsiteX8" fmla="*/ 958300 w 1225873"/>
              <a:gd name="connsiteY8" fmla="*/ 733570 h 1917063"/>
              <a:gd name="connsiteX9" fmla="*/ 1215943 w 1225873"/>
              <a:gd name="connsiteY9" fmla="*/ 1205867 h 1917063"/>
              <a:gd name="connsiteX10" fmla="*/ 1144037 w 1225873"/>
              <a:gd name="connsiteY10" fmla="*/ 1250300 h 1917063"/>
              <a:gd name="connsiteX11" fmla="*/ 1124987 w 1225873"/>
              <a:gd name="connsiteY11" fmla="*/ 1295543 h 1917063"/>
              <a:gd name="connsiteX12" fmla="*/ 1048787 w 1225873"/>
              <a:gd name="connsiteY12" fmla="*/ 1328881 h 1917063"/>
              <a:gd name="connsiteX13" fmla="*/ 1020212 w 1225873"/>
              <a:gd name="connsiteY13" fmla="*/ 1388412 h 1917063"/>
              <a:gd name="connsiteX14" fmla="*/ 1036881 w 1225873"/>
              <a:gd name="connsiteY14" fmla="*/ 1436037 h 1917063"/>
              <a:gd name="connsiteX15" fmla="*/ 984493 w 1225873"/>
              <a:gd name="connsiteY15" fmla="*/ 1474137 h 1917063"/>
              <a:gd name="connsiteX16" fmla="*/ 982112 w 1225873"/>
              <a:gd name="connsiteY16" fmla="*/ 1538431 h 1917063"/>
              <a:gd name="connsiteX17" fmla="*/ 946393 w 1225873"/>
              <a:gd name="connsiteY17" fmla="*/ 1555100 h 1917063"/>
              <a:gd name="connsiteX18" fmla="*/ 910674 w 1225873"/>
              <a:gd name="connsiteY18" fmla="*/ 1562243 h 1917063"/>
              <a:gd name="connsiteX19" fmla="*/ 910674 w 1225873"/>
              <a:gd name="connsiteY19" fmla="*/ 1626537 h 1917063"/>
              <a:gd name="connsiteX20" fmla="*/ 967824 w 1225873"/>
              <a:gd name="connsiteY20" fmla="*/ 1636062 h 1917063"/>
              <a:gd name="connsiteX21" fmla="*/ 1001162 w 1225873"/>
              <a:gd name="connsiteY21" fmla="*/ 1631300 h 1917063"/>
              <a:gd name="connsiteX22" fmla="*/ 1005922 w 1225873"/>
              <a:gd name="connsiteY22" fmla="*/ 1705119 h 1917063"/>
              <a:gd name="connsiteX23" fmla="*/ 982112 w 1225873"/>
              <a:gd name="connsiteY23" fmla="*/ 1726550 h 1917063"/>
              <a:gd name="connsiteX24" fmla="*/ 922581 w 1225873"/>
              <a:gd name="connsiteY24" fmla="*/ 1724170 h 1917063"/>
              <a:gd name="connsiteX25" fmla="*/ 870193 w 1225873"/>
              <a:gd name="connsiteY25" fmla="*/ 1733695 h 1917063"/>
              <a:gd name="connsiteX26" fmla="*/ 824949 w 1225873"/>
              <a:gd name="connsiteY26" fmla="*/ 1757508 h 1917063"/>
              <a:gd name="connsiteX27" fmla="*/ 779704 w 1225873"/>
              <a:gd name="connsiteY27" fmla="*/ 1764650 h 1917063"/>
              <a:gd name="connsiteX28" fmla="*/ 758274 w 1225873"/>
              <a:gd name="connsiteY28" fmla="*/ 1783702 h 1917063"/>
              <a:gd name="connsiteX29" fmla="*/ 751131 w 1225873"/>
              <a:gd name="connsiteY29" fmla="*/ 1828945 h 1917063"/>
              <a:gd name="connsiteX30" fmla="*/ 734462 w 1225873"/>
              <a:gd name="connsiteY30" fmla="*/ 1840852 h 1917063"/>
              <a:gd name="connsiteX31" fmla="*/ 689218 w 1225873"/>
              <a:gd name="connsiteY31" fmla="*/ 1890858 h 1917063"/>
              <a:gd name="connsiteX32" fmla="*/ 665406 w 1225873"/>
              <a:gd name="connsiteY32" fmla="*/ 1895619 h 1917063"/>
              <a:gd name="connsiteX33" fmla="*/ 617781 w 1225873"/>
              <a:gd name="connsiteY33" fmla="*/ 1917051 h 1917063"/>
              <a:gd name="connsiteX34" fmla="*/ 579681 w 1225873"/>
              <a:gd name="connsiteY34" fmla="*/ 1900382 h 1917063"/>
              <a:gd name="connsiteX35" fmla="*/ 563012 w 1225873"/>
              <a:gd name="connsiteY35" fmla="*/ 1871807 h 1917063"/>
              <a:gd name="connsiteX36" fmla="*/ 520149 w 1225873"/>
              <a:gd name="connsiteY36" fmla="*/ 1881333 h 1917063"/>
              <a:gd name="connsiteX37" fmla="*/ 512573 w 1225873"/>
              <a:gd name="connsiteY37" fmla="*/ 1875229 h 1917063"/>
              <a:gd name="connsiteX38" fmla="*/ 503481 w 1225873"/>
              <a:gd name="connsiteY38" fmla="*/ 1869426 h 1917063"/>
              <a:gd name="connsiteX39" fmla="*/ 522531 w 1225873"/>
              <a:gd name="connsiteY39" fmla="*/ 1762269 h 1917063"/>
              <a:gd name="connsiteX40" fmla="*/ 539199 w 1225873"/>
              <a:gd name="connsiteY40" fmla="*/ 1740838 h 1917063"/>
              <a:gd name="connsiteX41" fmla="*/ 529674 w 1225873"/>
              <a:gd name="connsiteY41" fmla="*/ 1695595 h 1917063"/>
              <a:gd name="connsiteX42" fmla="*/ 553487 w 1225873"/>
              <a:gd name="connsiteY42" fmla="*/ 1681307 h 1917063"/>
              <a:gd name="connsiteX43" fmla="*/ 534437 w 1225873"/>
              <a:gd name="connsiteY43" fmla="*/ 1667020 h 1917063"/>
              <a:gd name="connsiteX44" fmla="*/ 522531 w 1225873"/>
              <a:gd name="connsiteY44" fmla="*/ 1631302 h 1917063"/>
              <a:gd name="connsiteX45" fmla="*/ 513006 w 1225873"/>
              <a:gd name="connsiteY45" fmla="*/ 1586058 h 1917063"/>
              <a:gd name="connsiteX46" fmla="*/ 510624 w 1225873"/>
              <a:gd name="connsiteY46" fmla="*/ 1555100 h 1917063"/>
              <a:gd name="connsiteX47" fmla="*/ 460618 w 1225873"/>
              <a:gd name="connsiteY47" fmla="*/ 1557483 h 1917063"/>
              <a:gd name="connsiteX48" fmla="*/ 427282 w 1225873"/>
              <a:gd name="connsiteY48" fmla="*/ 1521764 h 1917063"/>
              <a:gd name="connsiteX49" fmla="*/ 382037 w 1225873"/>
              <a:gd name="connsiteY49" fmla="*/ 1505094 h 1917063"/>
              <a:gd name="connsiteX50" fmla="*/ 367749 w 1225873"/>
              <a:gd name="connsiteY50" fmla="*/ 1455089 h 1917063"/>
              <a:gd name="connsiteX51" fmla="*/ 365368 w 1225873"/>
              <a:gd name="connsiteY51" fmla="*/ 1433657 h 1917063"/>
              <a:gd name="connsiteX52" fmla="*/ 334413 w 1225873"/>
              <a:gd name="connsiteY52" fmla="*/ 1388414 h 1917063"/>
              <a:gd name="connsiteX53" fmla="*/ 291549 w 1225873"/>
              <a:gd name="connsiteY53" fmla="*/ 1364601 h 1917063"/>
              <a:gd name="connsiteX54" fmla="*/ 248688 w 1225873"/>
              <a:gd name="connsiteY54" fmla="*/ 1336027 h 1917063"/>
              <a:gd name="connsiteX55" fmla="*/ 215349 w 1225873"/>
              <a:gd name="connsiteY55" fmla="*/ 1326501 h 1917063"/>
              <a:gd name="connsiteX56" fmla="*/ 217731 w 1225873"/>
              <a:gd name="connsiteY56" fmla="*/ 1281255 h 1917063"/>
              <a:gd name="connsiteX57" fmla="*/ 174868 w 1225873"/>
              <a:gd name="connsiteY57" fmla="*/ 1295545 h 1917063"/>
              <a:gd name="connsiteX58" fmla="*/ 186775 w 1225873"/>
              <a:gd name="connsiteY58" fmla="*/ 1328883 h 1917063"/>
              <a:gd name="connsiteX59" fmla="*/ 179631 w 1225873"/>
              <a:gd name="connsiteY59" fmla="*/ 1345552 h 1917063"/>
              <a:gd name="connsiteX60" fmla="*/ 141531 w 1225873"/>
              <a:gd name="connsiteY60" fmla="*/ 1316977 h 1917063"/>
              <a:gd name="connsiteX61" fmla="*/ 98669 w 1225873"/>
              <a:gd name="connsiteY61" fmla="*/ 1314595 h 1917063"/>
              <a:gd name="connsiteX62" fmla="*/ 43899 w 1225873"/>
              <a:gd name="connsiteY62" fmla="*/ 1295545 h 1917063"/>
              <a:gd name="connsiteX63" fmla="*/ 10560 w 1225873"/>
              <a:gd name="connsiteY63" fmla="*/ 1293161 h 1917063"/>
              <a:gd name="connsiteX64" fmla="*/ 1037 w 1225873"/>
              <a:gd name="connsiteY64" fmla="*/ 1240777 h 1917063"/>
              <a:gd name="connsiteX65" fmla="*/ 34374 w 1225873"/>
              <a:gd name="connsiteY65" fmla="*/ 1152670 h 1917063"/>
              <a:gd name="connsiteX66" fmla="*/ 60568 w 1225873"/>
              <a:gd name="connsiteY66" fmla="*/ 1105045 h 1917063"/>
              <a:gd name="connsiteX67" fmla="*/ 81999 w 1225873"/>
              <a:gd name="connsiteY67" fmla="*/ 1057420 h 1917063"/>
              <a:gd name="connsiteX68" fmla="*/ 108194 w 1225873"/>
              <a:gd name="connsiteY68" fmla="*/ 1019320 h 1917063"/>
              <a:gd name="connsiteX69" fmla="*/ 146293 w 1225873"/>
              <a:gd name="connsiteY69" fmla="*/ 1009795 h 1917063"/>
              <a:gd name="connsiteX70" fmla="*/ 153438 w 1225873"/>
              <a:gd name="connsiteY70" fmla="*/ 974077 h 1917063"/>
              <a:gd name="connsiteX71" fmla="*/ 262975 w 1225873"/>
              <a:gd name="connsiteY71" fmla="*/ 855014 h 1917063"/>
              <a:gd name="connsiteX72" fmla="*/ 286787 w 1225873"/>
              <a:gd name="connsiteY72" fmla="*/ 716899 h 1917063"/>
              <a:gd name="connsiteX73" fmla="*/ 282025 w 1225873"/>
              <a:gd name="connsiteY73" fmla="*/ 635939 h 1917063"/>
              <a:gd name="connsiteX74" fmla="*/ 196300 w 1225873"/>
              <a:gd name="connsiteY74" fmla="*/ 624033 h 1917063"/>
              <a:gd name="connsiteX75" fmla="*/ 179632 w 1225873"/>
              <a:gd name="connsiteY75" fmla="*/ 543070 h 1917063"/>
              <a:gd name="connsiteX76" fmla="*/ 186775 w 1225873"/>
              <a:gd name="connsiteY76" fmla="*/ 476395 h 1917063"/>
              <a:gd name="connsiteX77" fmla="*/ 148675 w 1225873"/>
              <a:gd name="connsiteY77" fmla="*/ 438295 h 1917063"/>
              <a:gd name="connsiteX78" fmla="*/ 117719 w 1225873"/>
              <a:gd name="connsiteY78" fmla="*/ 338283 h 1917063"/>
              <a:gd name="connsiteX79" fmla="*/ 102097 w 1225873"/>
              <a:gd name="connsiteY79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870194 w 1225873"/>
              <a:gd name="connsiteY7" fmla="*/ 793102 h 1917063"/>
              <a:gd name="connsiteX8" fmla="*/ 903532 w 1225873"/>
              <a:gd name="connsiteY8" fmla="*/ 788339 h 1917063"/>
              <a:gd name="connsiteX9" fmla="*/ 958300 w 1225873"/>
              <a:gd name="connsiteY9" fmla="*/ 733570 h 1917063"/>
              <a:gd name="connsiteX10" fmla="*/ 1215943 w 1225873"/>
              <a:gd name="connsiteY10" fmla="*/ 1205867 h 1917063"/>
              <a:gd name="connsiteX11" fmla="*/ 1144037 w 1225873"/>
              <a:gd name="connsiteY11" fmla="*/ 1250300 h 1917063"/>
              <a:gd name="connsiteX12" fmla="*/ 1124987 w 1225873"/>
              <a:gd name="connsiteY12" fmla="*/ 1295543 h 1917063"/>
              <a:gd name="connsiteX13" fmla="*/ 1048787 w 1225873"/>
              <a:gd name="connsiteY13" fmla="*/ 1328881 h 1917063"/>
              <a:gd name="connsiteX14" fmla="*/ 1020212 w 1225873"/>
              <a:gd name="connsiteY14" fmla="*/ 1388412 h 1917063"/>
              <a:gd name="connsiteX15" fmla="*/ 1036881 w 1225873"/>
              <a:gd name="connsiteY15" fmla="*/ 1436037 h 1917063"/>
              <a:gd name="connsiteX16" fmla="*/ 984493 w 1225873"/>
              <a:gd name="connsiteY16" fmla="*/ 1474137 h 1917063"/>
              <a:gd name="connsiteX17" fmla="*/ 982112 w 1225873"/>
              <a:gd name="connsiteY17" fmla="*/ 1538431 h 1917063"/>
              <a:gd name="connsiteX18" fmla="*/ 946393 w 1225873"/>
              <a:gd name="connsiteY18" fmla="*/ 1555100 h 1917063"/>
              <a:gd name="connsiteX19" fmla="*/ 910674 w 1225873"/>
              <a:gd name="connsiteY19" fmla="*/ 1562243 h 1917063"/>
              <a:gd name="connsiteX20" fmla="*/ 910674 w 1225873"/>
              <a:gd name="connsiteY20" fmla="*/ 1626537 h 1917063"/>
              <a:gd name="connsiteX21" fmla="*/ 967824 w 1225873"/>
              <a:gd name="connsiteY21" fmla="*/ 1636062 h 1917063"/>
              <a:gd name="connsiteX22" fmla="*/ 1001162 w 1225873"/>
              <a:gd name="connsiteY22" fmla="*/ 1631300 h 1917063"/>
              <a:gd name="connsiteX23" fmla="*/ 1005922 w 1225873"/>
              <a:gd name="connsiteY23" fmla="*/ 1705119 h 1917063"/>
              <a:gd name="connsiteX24" fmla="*/ 982112 w 1225873"/>
              <a:gd name="connsiteY24" fmla="*/ 1726550 h 1917063"/>
              <a:gd name="connsiteX25" fmla="*/ 922581 w 1225873"/>
              <a:gd name="connsiteY25" fmla="*/ 1724170 h 1917063"/>
              <a:gd name="connsiteX26" fmla="*/ 870193 w 1225873"/>
              <a:gd name="connsiteY26" fmla="*/ 1733695 h 1917063"/>
              <a:gd name="connsiteX27" fmla="*/ 824949 w 1225873"/>
              <a:gd name="connsiteY27" fmla="*/ 1757508 h 1917063"/>
              <a:gd name="connsiteX28" fmla="*/ 779704 w 1225873"/>
              <a:gd name="connsiteY28" fmla="*/ 1764650 h 1917063"/>
              <a:gd name="connsiteX29" fmla="*/ 758274 w 1225873"/>
              <a:gd name="connsiteY29" fmla="*/ 1783702 h 1917063"/>
              <a:gd name="connsiteX30" fmla="*/ 751131 w 1225873"/>
              <a:gd name="connsiteY30" fmla="*/ 1828945 h 1917063"/>
              <a:gd name="connsiteX31" fmla="*/ 734462 w 1225873"/>
              <a:gd name="connsiteY31" fmla="*/ 1840852 h 1917063"/>
              <a:gd name="connsiteX32" fmla="*/ 689218 w 1225873"/>
              <a:gd name="connsiteY32" fmla="*/ 1890858 h 1917063"/>
              <a:gd name="connsiteX33" fmla="*/ 665406 w 1225873"/>
              <a:gd name="connsiteY33" fmla="*/ 1895619 h 1917063"/>
              <a:gd name="connsiteX34" fmla="*/ 617781 w 1225873"/>
              <a:gd name="connsiteY34" fmla="*/ 1917051 h 1917063"/>
              <a:gd name="connsiteX35" fmla="*/ 579681 w 1225873"/>
              <a:gd name="connsiteY35" fmla="*/ 1900382 h 1917063"/>
              <a:gd name="connsiteX36" fmla="*/ 563012 w 1225873"/>
              <a:gd name="connsiteY36" fmla="*/ 1871807 h 1917063"/>
              <a:gd name="connsiteX37" fmla="*/ 520149 w 1225873"/>
              <a:gd name="connsiteY37" fmla="*/ 1881333 h 1917063"/>
              <a:gd name="connsiteX38" fmla="*/ 512573 w 1225873"/>
              <a:gd name="connsiteY38" fmla="*/ 1875229 h 1917063"/>
              <a:gd name="connsiteX39" fmla="*/ 503481 w 1225873"/>
              <a:gd name="connsiteY39" fmla="*/ 1869426 h 1917063"/>
              <a:gd name="connsiteX40" fmla="*/ 522531 w 1225873"/>
              <a:gd name="connsiteY40" fmla="*/ 1762269 h 1917063"/>
              <a:gd name="connsiteX41" fmla="*/ 539199 w 1225873"/>
              <a:gd name="connsiteY41" fmla="*/ 1740838 h 1917063"/>
              <a:gd name="connsiteX42" fmla="*/ 529674 w 1225873"/>
              <a:gd name="connsiteY42" fmla="*/ 1695595 h 1917063"/>
              <a:gd name="connsiteX43" fmla="*/ 553487 w 1225873"/>
              <a:gd name="connsiteY43" fmla="*/ 1681307 h 1917063"/>
              <a:gd name="connsiteX44" fmla="*/ 534437 w 1225873"/>
              <a:gd name="connsiteY44" fmla="*/ 1667020 h 1917063"/>
              <a:gd name="connsiteX45" fmla="*/ 522531 w 1225873"/>
              <a:gd name="connsiteY45" fmla="*/ 1631302 h 1917063"/>
              <a:gd name="connsiteX46" fmla="*/ 513006 w 1225873"/>
              <a:gd name="connsiteY46" fmla="*/ 1586058 h 1917063"/>
              <a:gd name="connsiteX47" fmla="*/ 510624 w 1225873"/>
              <a:gd name="connsiteY47" fmla="*/ 1555100 h 1917063"/>
              <a:gd name="connsiteX48" fmla="*/ 460618 w 1225873"/>
              <a:gd name="connsiteY48" fmla="*/ 1557483 h 1917063"/>
              <a:gd name="connsiteX49" fmla="*/ 427282 w 1225873"/>
              <a:gd name="connsiteY49" fmla="*/ 1521764 h 1917063"/>
              <a:gd name="connsiteX50" fmla="*/ 382037 w 1225873"/>
              <a:gd name="connsiteY50" fmla="*/ 1505094 h 1917063"/>
              <a:gd name="connsiteX51" fmla="*/ 367749 w 1225873"/>
              <a:gd name="connsiteY51" fmla="*/ 1455089 h 1917063"/>
              <a:gd name="connsiteX52" fmla="*/ 365368 w 1225873"/>
              <a:gd name="connsiteY52" fmla="*/ 1433657 h 1917063"/>
              <a:gd name="connsiteX53" fmla="*/ 334413 w 1225873"/>
              <a:gd name="connsiteY53" fmla="*/ 1388414 h 1917063"/>
              <a:gd name="connsiteX54" fmla="*/ 291549 w 1225873"/>
              <a:gd name="connsiteY54" fmla="*/ 1364601 h 1917063"/>
              <a:gd name="connsiteX55" fmla="*/ 248688 w 1225873"/>
              <a:gd name="connsiteY55" fmla="*/ 1336027 h 1917063"/>
              <a:gd name="connsiteX56" fmla="*/ 215349 w 1225873"/>
              <a:gd name="connsiteY56" fmla="*/ 1326501 h 1917063"/>
              <a:gd name="connsiteX57" fmla="*/ 217731 w 1225873"/>
              <a:gd name="connsiteY57" fmla="*/ 1281255 h 1917063"/>
              <a:gd name="connsiteX58" fmla="*/ 174868 w 1225873"/>
              <a:gd name="connsiteY58" fmla="*/ 1295545 h 1917063"/>
              <a:gd name="connsiteX59" fmla="*/ 186775 w 1225873"/>
              <a:gd name="connsiteY59" fmla="*/ 1328883 h 1917063"/>
              <a:gd name="connsiteX60" fmla="*/ 179631 w 1225873"/>
              <a:gd name="connsiteY60" fmla="*/ 1345552 h 1917063"/>
              <a:gd name="connsiteX61" fmla="*/ 141531 w 1225873"/>
              <a:gd name="connsiteY61" fmla="*/ 1316977 h 1917063"/>
              <a:gd name="connsiteX62" fmla="*/ 98669 w 1225873"/>
              <a:gd name="connsiteY62" fmla="*/ 1314595 h 1917063"/>
              <a:gd name="connsiteX63" fmla="*/ 43899 w 1225873"/>
              <a:gd name="connsiteY63" fmla="*/ 1295545 h 1917063"/>
              <a:gd name="connsiteX64" fmla="*/ 10560 w 1225873"/>
              <a:gd name="connsiteY64" fmla="*/ 1293161 h 1917063"/>
              <a:gd name="connsiteX65" fmla="*/ 1037 w 1225873"/>
              <a:gd name="connsiteY65" fmla="*/ 1240777 h 1917063"/>
              <a:gd name="connsiteX66" fmla="*/ 34374 w 1225873"/>
              <a:gd name="connsiteY66" fmla="*/ 1152670 h 1917063"/>
              <a:gd name="connsiteX67" fmla="*/ 60568 w 1225873"/>
              <a:gd name="connsiteY67" fmla="*/ 1105045 h 1917063"/>
              <a:gd name="connsiteX68" fmla="*/ 81999 w 1225873"/>
              <a:gd name="connsiteY68" fmla="*/ 1057420 h 1917063"/>
              <a:gd name="connsiteX69" fmla="*/ 108194 w 1225873"/>
              <a:gd name="connsiteY69" fmla="*/ 1019320 h 1917063"/>
              <a:gd name="connsiteX70" fmla="*/ 146293 w 1225873"/>
              <a:gd name="connsiteY70" fmla="*/ 1009795 h 1917063"/>
              <a:gd name="connsiteX71" fmla="*/ 153438 w 1225873"/>
              <a:gd name="connsiteY71" fmla="*/ 974077 h 1917063"/>
              <a:gd name="connsiteX72" fmla="*/ 262975 w 1225873"/>
              <a:gd name="connsiteY72" fmla="*/ 855014 h 1917063"/>
              <a:gd name="connsiteX73" fmla="*/ 286787 w 1225873"/>
              <a:gd name="connsiteY73" fmla="*/ 716899 h 1917063"/>
              <a:gd name="connsiteX74" fmla="*/ 282025 w 1225873"/>
              <a:gd name="connsiteY74" fmla="*/ 635939 h 1917063"/>
              <a:gd name="connsiteX75" fmla="*/ 196300 w 1225873"/>
              <a:gd name="connsiteY75" fmla="*/ 624033 h 1917063"/>
              <a:gd name="connsiteX76" fmla="*/ 179632 w 1225873"/>
              <a:gd name="connsiteY76" fmla="*/ 543070 h 1917063"/>
              <a:gd name="connsiteX77" fmla="*/ 186775 w 1225873"/>
              <a:gd name="connsiteY77" fmla="*/ 476395 h 1917063"/>
              <a:gd name="connsiteX78" fmla="*/ 148675 w 1225873"/>
              <a:gd name="connsiteY78" fmla="*/ 438295 h 1917063"/>
              <a:gd name="connsiteX79" fmla="*/ 117719 w 1225873"/>
              <a:gd name="connsiteY79" fmla="*/ 338283 h 1917063"/>
              <a:gd name="connsiteX80" fmla="*/ 102097 w 1225873"/>
              <a:gd name="connsiteY80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870194 w 1225873"/>
              <a:gd name="connsiteY7" fmla="*/ 793102 h 1917063"/>
              <a:gd name="connsiteX8" fmla="*/ 903532 w 1225873"/>
              <a:gd name="connsiteY8" fmla="*/ 788339 h 1917063"/>
              <a:gd name="connsiteX9" fmla="*/ 958300 w 1225873"/>
              <a:gd name="connsiteY9" fmla="*/ 733570 h 1917063"/>
              <a:gd name="connsiteX10" fmla="*/ 1215943 w 1225873"/>
              <a:gd name="connsiteY10" fmla="*/ 1205867 h 1917063"/>
              <a:gd name="connsiteX11" fmla="*/ 1144037 w 1225873"/>
              <a:gd name="connsiteY11" fmla="*/ 1250300 h 1917063"/>
              <a:gd name="connsiteX12" fmla="*/ 1124987 w 1225873"/>
              <a:gd name="connsiteY12" fmla="*/ 1295543 h 1917063"/>
              <a:gd name="connsiteX13" fmla="*/ 1048787 w 1225873"/>
              <a:gd name="connsiteY13" fmla="*/ 1328881 h 1917063"/>
              <a:gd name="connsiteX14" fmla="*/ 1020212 w 1225873"/>
              <a:gd name="connsiteY14" fmla="*/ 1388412 h 1917063"/>
              <a:gd name="connsiteX15" fmla="*/ 1036881 w 1225873"/>
              <a:gd name="connsiteY15" fmla="*/ 1436037 h 1917063"/>
              <a:gd name="connsiteX16" fmla="*/ 1017832 w 1225873"/>
              <a:gd name="connsiteY16" fmla="*/ 1476520 h 1917063"/>
              <a:gd name="connsiteX17" fmla="*/ 984493 w 1225873"/>
              <a:gd name="connsiteY17" fmla="*/ 1474137 h 1917063"/>
              <a:gd name="connsiteX18" fmla="*/ 982112 w 1225873"/>
              <a:gd name="connsiteY18" fmla="*/ 1538431 h 1917063"/>
              <a:gd name="connsiteX19" fmla="*/ 946393 w 1225873"/>
              <a:gd name="connsiteY19" fmla="*/ 1555100 h 1917063"/>
              <a:gd name="connsiteX20" fmla="*/ 910674 w 1225873"/>
              <a:gd name="connsiteY20" fmla="*/ 1562243 h 1917063"/>
              <a:gd name="connsiteX21" fmla="*/ 910674 w 1225873"/>
              <a:gd name="connsiteY21" fmla="*/ 1626537 h 1917063"/>
              <a:gd name="connsiteX22" fmla="*/ 967824 w 1225873"/>
              <a:gd name="connsiteY22" fmla="*/ 1636062 h 1917063"/>
              <a:gd name="connsiteX23" fmla="*/ 1001162 w 1225873"/>
              <a:gd name="connsiteY23" fmla="*/ 1631300 h 1917063"/>
              <a:gd name="connsiteX24" fmla="*/ 1005922 w 1225873"/>
              <a:gd name="connsiteY24" fmla="*/ 1705119 h 1917063"/>
              <a:gd name="connsiteX25" fmla="*/ 982112 w 1225873"/>
              <a:gd name="connsiteY25" fmla="*/ 1726550 h 1917063"/>
              <a:gd name="connsiteX26" fmla="*/ 922581 w 1225873"/>
              <a:gd name="connsiteY26" fmla="*/ 1724170 h 1917063"/>
              <a:gd name="connsiteX27" fmla="*/ 870193 w 1225873"/>
              <a:gd name="connsiteY27" fmla="*/ 1733695 h 1917063"/>
              <a:gd name="connsiteX28" fmla="*/ 824949 w 1225873"/>
              <a:gd name="connsiteY28" fmla="*/ 1757508 h 1917063"/>
              <a:gd name="connsiteX29" fmla="*/ 779704 w 1225873"/>
              <a:gd name="connsiteY29" fmla="*/ 1764650 h 1917063"/>
              <a:gd name="connsiteX30" fmla="*/ 758274 w 1225873"/>
              <a:gd name="connsiteY30" fmla="*/ 1783702 h 1917063"/>
              <a:gd name="connsiteX31" fmla="*/ 751131 w 1225873"/>
              <a:gd name="connsiteY31" fmla="*/ 1828945 h 1917063"/>
              <a:gd name="connsiteX32" fmla="*/ 734462 w 1225873"/>
              <a:gd name="connsiteY32" fmla="*/ 1840852 h 1917063"/>
              <a:gd name="connsiteX33" fmla="*/ 689218 w 1225873"/>
              <a:gd name="connsiteY33" fmla="*/ 1890858 h 1917063"/>
              <a:gd name="connsiteX34" fmla="*/ 665406 w 1225873"/>
              <a:gd name="connsiteY34" fmla="*/ 1895619 h 1917063"/>
              <a:gd name="connsiteX35" fmla="*/ 617781 w 1225873"/>
              <a:gd name="connsiteY35" fmla="*/ 1917051 h 1917063"/>
              <a:gd name="connsiteX36" fmla="*/ 579681 w 1225873"/>
              <a:gd name="connsiteY36" fmla="*/ 1900382 h 1917063"/>
              <a:gd name="connsiteX37" fmla="*/ 563012 w 1225873"/>
              <a:gd name="connsiteY37" fmla="*/ 1871807 h 1917063"/>
              <a:gd name="connsiteX38" fmla="*/ 520149 w 1225873"/>
              <a:gd name="connsiteY38" fmla="*/ 1881333 h 1917063"/>
              <a:gd name="connsiteX39" fmla="*/ 512573 w 1225873"/>
              <a:gd name="connsiteY39" fmla="*/ 1875229 h 1917063"/>
              <a:gd name="connsiteX40" fmla="*/ 503481 w 1225873"/>
              <a:gd name="connsiteY40" fmla="*/ 1869426 h 1917063"/>
              <a:gd name="connsiteX41" fmla="*/ 522531 w 1225873"/>
              <a:gd name="connsiteY41" fmla="*/ 1762269 h 1917063"/>
              <a:gd name="connsiteX42" fmla="*/ 539199 w 1225873"/>
              <a:gd name="connsiteY42" fmla="*/ 1740838 h 1917063"/>
              <a:gd name="connsiteX43" fmla="*/ 529674 w 1225873"/>
              <a:gd name="connsiteY43" fmla="*/ 1695595 h 1917063"/>
              <a:gd name="connsiteX44" fmla="*/ 553487 w 1225873"/>
              <a:gd name="connsiteY44" fmla="*/ 1681307 h 1917063"/>
              <a:gd name="connsiteX45" fmla="*/ 534437 w 1225873"/>
              <a:gd name="connsiteY45" fmla="*/ 1667020 h 1917063"/>
              <a:gd name="connsiteX46" fmla="*/ 522531 w 1225873"/>
              <a:gd name="connsiteY46" fmla="*/ 1631302 h 1917063"/>
              <a:gd name="connsiteX47" fmla="*/ 513006 w 1225873"/>
              <a:gd name="connsiteY47" fmla="*/ 1586058 h 1917063"/>
              <a:gd name="connsiteX48" fmla="*/ 510624 w 1225873"/>
              <a:gd name="connsiteY48" fmla="*/ 1555100 h 1917063"/>
              <a:gd name="connsiteX49" fmla="*/ 460618 w 1225873"/>
              <a:gd name="connsiteY49" fmla="*/ 1557483 h 1917063"/>
              <a:gd name="connsiteX50" fmla="*/ 427282 w 1225873"/>
              <a:gd name="connsiteY50" fmla="*/ 1521764 h 1917063"/>
              <a:gd name="connsiteX51" fmla="*/ 382037 w 1225873"/>
              <a:gd name="connsiteY51" fmla="*/ 1505094 h 1917063"/>
              <a:gd name="connsiteX52" fmla="*/ 367749 w 1225873"/>
              <a:gd name="connsiteY52" fmla="*/ 1455089 h 1917063"/>
              <a:gd name="connsiteX53" fmla="*/ 365368 w 1225873"/>
              <a:gd name="connsiteY53" fmla="*/ 1433657 h 1917063"/>
              <a:gd name="connsiteX54" fmla="*/ 334413 w 1225873"/>
              <a:gd name="connsiteY54" fmla="*/ 1388414 h 1917063"/>
              <a:gd name="connsiteX55" fmla="*/ 291549 w 1225873"/>
              <a:gd name="connsiteY55" fmla="*/ 1364601 h 1917063"/>
              <a:gd name="connsiteX56" fmla="*/ 248688 w 1225873"/>
              <a:gd name="connsiteY56" fmla="*/ 1336027 h 1917063"/>
              <a:gd name="connsiteX57" fmla="*/ 215349 w 1225873"/>
              <a:gd name="connsiteY57" fmla="*/ 1326501 h 1917063"/>
              <a:gd name="connsiteX58" fmla="*/ 217731 w 1225873"/>
              <a:gd name="connsiteY58" fmla="*/ 1281255 h 1917063"/>
              <a:gd name="connsiteX59" fmla="*/ 174868 w 1225873"/>
              <a:gd name="connsiteY59" fmla="*/ 1295545 h 1917063"/>
              <a:gd name="connsiteX60" fmla="*/ 186775 w 1225873"/>
              <a:gd name="connsiteY60" fmla="*/ 1328883 h 1917063"/>
              <a:gd name="connsiteX61" fmla="*/ 179631 w 1225873"/>
              <a:gd name="connsiteY61" fmla="*/ 1345552 h 1917063"/>
              <a:gd name="connsiteX62" fmla="*/ 141531 w 1225873"/>
              <a:gd name="connsiteY62" fmla="*/ 1316977 h 1917063"/>
              <a:gd name="connsiteX63" fmla="*/ 98669 w 1225873"/>
              <a:gd name="connsiteY63" fmla="*/ 1314595 h 1917063"/>
              <a:gd name="connsiteX64" fmla="*/ 43899 w 1225873"/>
              <a:gd name="connsiteY64" fmla="*/ 1295545 h 1917063"/>
              <a:gd name="connsiteX65" fmla="*/ 10560 w 1225873"/>
              <a:gd name="connsiteY65" fmla="*/ 1293161 h 1917063"/>
              <a:gd name="connsiteX66" fmla="*/ 1037 w 1225873"/>
              <a:gd name="connsiteY66" fmla="*/ 1240777 h 1917063"/>
              <a:gd name="connsiteX67" fmla="*/ 34374 w 1225873"/>
              <a:gd name="connsiteY67" fmla="*/ 1152670 h 1917063"/>
              <a:gd name="connsiteX68" fmla="*/ 60568 w 1225873"/>
              <a:gd name="connsiteY68" fmla="*/ 1105045 h 1917063"/>
              <a:gd name="connsiteX69" fmla="*/ 81999 w 1225873"/>
              <a:gd name="connsiteY69" fmla="*/ 1057420 h 1917063"/>
              <a:gd name="connsiteX70" fmla="*/ 108194 w 1225873"/>
              <a:gd name="connsiteY70" fmla="*/ 1019320 h 1917063"/>
              <a:gd name="connsiteX71" fmla="*/ 146293 w 1225873"/>
              <a:gd name="connsiteY71" fmla="*/ 1009795 h 1917063"/>
              <a:gd name="connsiteX72" fmla="*/ 153438 w 1225873"/>
              <a:gd name="connsiteY72" fmla="*/ 974077 h 1917063"/>
              <a:gd name="connsiteX73" fmla="*/ 262975 w 1225873"/>
              <a:gd name="connsiteY73" fmla="*/ 855014 h 1917063"/>
              <a:gd name="connsiteX74" fmla="*/ 286787 w 1225873"/>
              <a:gd name="connsiteY74" fmla="*/ 716899 h 1917063"/>
              <a:gd name="connsiteX75" fmla="*/ 282025 w 1225873"/>
              <a:gd name="connsiteY75" fmla="*/ 635939 h 1917063"/>
              <a:gd name="connsiteX76" fmla="*/ 196300 w 1225873"/>
              <a:gd name="connsiteY76" fmla="*/ 624033 h 1917063"/>
              <a:gd name="connsiteX77" fmla="*/ 179632 w 1225873"/>
              <a:gd name="connsiteY77" fmla="*/ 543070 h 1917063"/>
              <a:gd name="connsiteX78" fmla="*/ 186775 w 1225873"/>
              <a:gd name="connsiteY78" fmla="*/ 476395 h 1917063"/>
              <a:gd name="connsiteX79" fmla="*/ 148675 w 1225873"/>
              <a:gd name="connsiteY79" fmla="*/ 438295 h 1917063"/>
              <a:gd name="connsiteX80" fmla="*/ 117719 w 1225873"/>
              <a:gd name="connsiteY80" fmla="*/ 338283 h 1917063"/>
              <a:gd name="connsiteX81" fmla="*/ 102097 w 1225873"/>
              <a:gd name="connsiteY81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1072600 w 1216514"/>
              <a:gd name="connsiteY10" fmla="*/ 981220 h 1917063"/>
              <a:gd name="connsiteX11" fmla="*/ 1215943 w 1216514"/>
              <a:gd name="connsiteY11" fmla="*/ 1205867 h 1917063"/>
              <a:gd name="connsiteX12" fmla="*/ 1144037 w 1216514"/>
              <a:gd name="connsiteY12" fmla="*/ 1250300 h 1917063"/>
              <a:gd name="connsiteX13" fmla="*/ 1124987 w 1216514"/>
              <a:gd name="connsiteY13" fmla="*/ 1295543 h 1917063"/>
              <a:gd name="connsiteX14" fmla="*/ 1048787 w 1216514"/>
              <a:gd name="connsiteY14" fmla="*/ 1328881 h 1917063"/>
              <a:gd name="connsiteX15" fmla="*/ 1020212 w 1216514"/>
              <a:gd name="connsiteY15" fmla="*/ 1388412 h 1917063"/>
              <a:gd name="connsiteX16" fmla="*/ 1036881 w 1216514"/>
              <a:gd name="connsiteY16" fmla="*/ 1436037 h 1917063"/>
              <a:gd name="connsiteX17" fmla="*/ 1017832 w 1216514"/>
              <a:gd name="connsiteY17" fmla="*/ 1476520 h 1917063"/>
              <a:gd name="connsiteX18" fmla="*/ 984493 w 1216514"/>
              <a:gd name="connsiteY18" fmla="*/ 1474137 h 1917063"/>
              <a:gd name="connsiteX19" fmla="*/ 982112 w 1216514"/>
              <a:gd name="connsiteY19" fmla="*/ 1538431 h 1917063"/>
              <a:gd name="connsiteX20" fmla="*/ 946393 w 1216514"/>
              <a:gd name="connsiteY20" fmla="*/ 1555100 h 1917063"/>
              <a:gd name="connsiteX21" fmla="*/ 910674 w 1216514"/>
              <a:gd name="connsiteY21" fmla="*/ 1562243 h 1917063"/>
              <a:gd name="connsiteX22" fmla="*/ 910674 w 1216514"/>
              <a:gd name="connsiteY22" fmla="*/ 1626537 h 1917063"/>
              <a:gd name="connsiteX23" fmla="*/ 967824 w 1216514"/>
              <a:gd name="connsiteY23" fmla="*/ 1636062 h 1917063"/>
              <a:gd name="connsiteX24" fmla="*/ 1001162 w 1216514"/>
              <a:gd name="connsiteY24" fmla="*/ 1631300 h 1917063"/>
              <a:gd name="connsiteX25" fmla="*/ 1005922 w 1216514"/>
              <a:gd name="connsiteY25" fmla="*/ 1705119 h 1917063"/>
              <a:gd name="connsiteX26" fmla="*/ 982112 w 1216514"/>
              <a:gd name="connsiteY26" fmla="*/ 1726550 h 1917063"/>
              <a:gd name="connsiteX27" fmla="*/ 922581 w 1216514"/>
              <a:gd name="connsiteY27" fmla="*/ 1724170 h 1917063"/>
              <a:gd name="connsiteX28" fmla="*/ 870193 w 1216514"/>
              <a:gd name="connsiteY28" fmla="*/ 1733695 h 1917063"/>
              <a:gd name="connsiteX29" fmla="*/ 824949 w 1216514"/>
              <a:gd name="connsiteY29" fmla="*/ 1757508 h 1917063"/>
              <a:gd name="connsiteX30" fmla="*/ 779704 w 1216514"/>
              <a:gd name="connsiteY30" fmla="*/ 1764650 h 1917063"/>
              <a:gd name="connsiteX31" fmla="*/ 758274 w 1216514"/>
              <a:gd name="connsiteY31" fmla="*/ 1783702 h 1917063"/>
              <a:gd name="connsiteX32" fmla="*/ 751131 w 1216514"/>
              <a:gd name="connsiteY32" fmla="*/ 1828945 h 1917063"/>
              <a:gd name="connsiteX33" fmla="*/ 734462 w 1216514"/>
              <a:gd name="connsiteY33" fmla="*/ 1840852 h 1917063"/>
              <a:gd name="connsiteX34" fmla="*/ 689218 w 1216514"/>
              <a:gd name="connsiteY34" fmla="*/ 1890858 h 1917063"/>
              <a:gd name="connsiteX35" fmla="*/ 665406 w 1216514"/>
              <a:gd name="connsiteY35" fmla="*/ 1895619 h 1917063"/>
              <a:gd name="connsiteX36" fmla="*/ 617781 w 1216514"/>
              <a:gd name="connsiteY36" fmla="*/ 1917051 h 1917063"/>
              <a:gd name="connsiteX37" fmla="*/ 579681 w 1216514"/>
              <a:gd name="connsiteY37" fmla="*/ 1900382 h 1917063"/>
              <a:gd name="connsiteX38" fmla="*/ 563012 w 1216514"/>
              <a:gd name="connsiteY38" fmla="*/ 1871807 h 1917063"/>
              <a:gd name="connsiteX39" fmla="*/ 520149 w 1216514"/>
              <a:gd name="connsiteY39" fmla="*/ 1881333 h 1917063"/>
              <a:gd name="connsiteX40" fmla="*/ 512573 w 1216514"/>
              <a:gd name="connsiteY40" fmla="*/ 1875229 h 1917063"/>
              <a:gd name="connsiteX41" fmla="*/ 503481 w 1216514"/>
              <a:gd name="connsiteY41" fmla="*/ 1869426 h 1917063"/>
              <a:gd name="connsiteX42" fmla="*/ 522531 w 1216514"/>
              <a:gd name="connsiteY42" fmla="*/ 1762269 h 1917063"/>
              <a:gd name="connsiteX43" fmla="*/ 539199 w 1216514"/>
              <a:gd name="connsiteY43" fmla="*/ 1740838 h 1917063"/>
              <a:gd name="connsiteX44" fmla="*/ 529674 w 1216514"/>
              <a:gd name="connsiteY44" fmla="*/ 1695595 h 1917063"/>
              <a:gd name="connsiteX45" fmla="*/ 553487 w 1216514"/>
              <a:gd name="connsiteY45" fmla="*/ 1681307 h 1917063"/>
              <a:gd name="connsiteX46" fmla="*/ 534437 w 1216514"/>
              <a:gd name="connsiteY46" fmla="*/ 1667020 h 1917063"/>
              <a:gd name="connsiteX47" fmla="*/ 522531 w 1216514"/>
              <a:gd name="connsiteY47" fmla="*/ 1631302 h 1917063"/>
              <a:gd name="connsiteX48" fmla="*/ 513006 w 1216514"/>
              <a:gd name="connsiteY48" fmla="*/ 1586058 h 1917063"/>
              <a:gd name="connsiteX49" fmla="*/ 510624 w 1216514"/>
              <a:gd name="connsiteY49" fmla="*/ 1555100 h 1917063"/>
              <a:gd name="connsiteX50" fmla="*/ 460618 w 1216514"/>
              <a:gd name="connsiteY50" fmla="*/ 1557483 h 1917063"/>
              <a:gd name="connsiteX51" fmla="*/ 427282 w 1216514"/>
              <a:gd name="connsiteY51" fmla="*/ 1521764 h 1917063"/>
              <a:gd name="connsiteX52" fmla="*/ 382037 w 1216514"/>
              <a:gd name="connsiteY52" fmla="*/ 1505094 h 1917063"/>
              <a:gd name="connsiteX53" fmla="*/ 367749 w 1216514"/>
              <a:gd name="connsiteY53" fmla="*/ 1455089 h 1917063"/>
              <a:gd name="connsiteX54" fmla="*/ 365368 w 1216514"/>
              <a:gd name="connsiteY54" fmla="*/ 1433657 h 1917063"/>
              <a:gd name="connsiteX55" fmla="*/ 334413 w 1216514"/>
              <a:gd name="connsiteY55" fmla="*/ 1388414 h 1917063"/>
              <a:gd name="connsiteX56" fmla="*/ 291549 w 1216514"/>
              <a:gd name="connsiteY56" fmla="*/ 1364601 h 1917063"/>
              <a:gd name="connsiteX57" fmla="*/ 248688 w 1216514"/>
              <a:gd name="connsiteY57" fmla="*/ 1336027 h 1917063"/>
              <a:gd name="connsiteX58" fmla="*/ 215349 w 1216514"/>
              <a:gd name="connsiteY58" fmla="*/ 1326501 h 1917063"/>
              <a:gd name="connsiteX59" fmla="*/ 217731 w 1216514"/>
              <a:gd name="connsiteY59" fmla="*/ 1281255 h 1917063"/>
              <a:gd name="connsiteX60" fmla="*/ 174868 w 1216514"/>
              <a:gd name="connsiteY60" fmla="*/ 1295545 h 1917063"/>
              <a:gd name="connsiteX61" fmla="*/ 186775 w 1216514"/>
              <a:gd name="connsiteY61" fmla="*/ 1328883 h 1917063"/>
              <a:gd name="connsiteX62" fmla="*/ 179631 w 1216514"/>
              <a:gd name="connsiteY62" fmla="*/ 1345552 h 1917063"/>
              <a:gd name="connsiteX63" fmla="*/ 141531 w 1216514"/>
              <a:gd name="connsiteY63" fmla="*/ 1316977 h 1917063"/>
              <a:gd name="connsiteX64" fmla="*/ 98669 w 1216514"/>
              <a:gd name="connsiteY64" fmla="*/ 1314595 h 1917063"/>
              <a:gd name="connsiteX65" fmla="*/ 43899 w 1216514"/>
              <a:gd name="connsiteY65" fmla="*/ 1295545 h 1917063"/>
              <a:gd name="connsiteX66" fmla="*/ 10560 w 1216514"/>
              <a:gd name="connsiteY66" fmla="*/ 1293161 h 1917063"/>
              <a:gd name="connsiteX67" fmla="*/ 1037 w 1216514"/>
              <a:gd name="connsiteY67" fmla="*/ 1240777 h 1917063"/>
              <a:gd name="connsiteX68" fmla="*/ 34374 w 1216514"/>
              <a:gd name="connsiteY68" fmla="*/ 1152670 h 1917063"/>
              <a:gd name="connsiteX69" fmla="*/ 60568 w 1216514"/>
              <a:gd name="connsiteY69" fmla="*/ 1105045 h 1917063"/>
              <a:gd name="connsiteX70" fmla="*/ 81999 w 1216514"/>
              <a:gd name="connsiteY70" fmla="*/ 1057420 h 1917063"/>
              <a:gd name="connsiteX71" fmla="*/ 108194 w 1216514"/>
              <a:gd name="connsiteY71" fmla="*/ 1019320 h 1917063"/>
              <a:gd name="connsiteX72" fmla="*/ 146293 w 1216514"/>
              <a:gd name="connsiteY72" fmla="*/ 1009795 h 1917063"/>
              <a:gd name="connsiteX73" fmla="*/ 153438 w 1216514"/>
              <a:gd name="connsiteY73" fmla="*/ 974077 h 1917063"/>
              <a:gd name="connsiteX74" fmla="*/ 262975 w 1216514"/>
              <a:gd name="connsiteY74" fmla="*/ 855014 h 1917063"/>
              <a:gd name="connsiteX75" fmla="*/ 286787 w 1216514"/>
              <a:gd name="connsiteY75" fmla="*/ 716899 h 1917063"/>
              <a:gd name="connsiteX76" fmla="*/ 282025 w 1216514"/>
              <a:gd name="connsiteY76" fmla="*/ 635939 h 1917063"/>
              <a:gd name="connsiteX77" fmla="*/ 196300 w 1216514"/>
              <a:gd name="connsiteY77" fmla="*/ 624033 h 1917063"/>
              <a:gd name="connsiteX78" fmla="*/ 179632 w 1216514"/>
              <a:gd name="connsiteY78" fmla="*/ 543070 h 1917063"/>
              <a:gd name="connsiteX79" fmla="*/ 186775 w 1216514"/>
              <a:gd name="connsiteY79" fmla="*/ 476395 h 1917063"/>
              <a:gd name="connsiteX80" fmla="*/ 148675 w 1216514"/>
              <a:gd name="connsiteY80" fmla="*/ 438295 h 1917063"/>
              <a:gd name="connsiteX81" fmla="*/ 117719 w 1216514"/>
              <a:gd name="connsiteY81" fmla="*/ 338283 h 1917063"/>
              <a:gd name="connsiteX82" fmla="*/ 102097 w 1216514"/>
              <a:gd name="connsiteY82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984494 w 1216514"/>
              <a:gd name="connsiteY10" fmla="*/ 878827 h 1917063"/>
              <a:gd name="connsiteX11" fmla="*/ 1072600 w 1216514"/>
              <a:gd name="connsiteY11" fmla="*/ 981220 h 1917063"/>
              <a:gd name="connsiteX12" fmla="*/ 1215943 w 1216514"/>
              <a:gd name="connsiteY12" fmla="*/ 1205867 h 1917063"/>
              <a:gd name="connsiteX13" fmla="*/ 1144037 w 1216514"/>
              <a:gd name="connsiteY13" fmla="*/ 1250300 h 1917063"/>
              <a:gd name="connsiteX14" fmla="*/ 1124987 w 1216514"/>
              <a:gd name="connsiteY14" fmla="*/ 1295543 h 1917063"/>
              <a:gd name="connsiteX15" fmla="*/ 1048787 w 1216514"/>
              <a:gd name="connsiteY15" fmla="*/ 1328881 h 1917063"/>
              <a:gd name="connsiteX16" fmla="*/ 1020212 w 1216514"/>
              <a:gd name="connsiteY16" fmla="*/ 1388412 h 1917063"/>
              <a:gd name="connsiteX17" fmla="*/ 1036881 w 1216514"/>
              <a:gd name="connsiteY17" fmla="*/ 1436037 h 1917063"/>
              <a:gd name="connsiteX18" fmla="*/ 1017832 w 1216514"/>
              <a:gd name="connsiteY18" fmla="*/ 1476520 h 1917063"/>
              <a:gd name="connsiteX19" fmla="*/ 984493 w 1216514"/>
              <a:gd name="connsiteY19" fmla="*/ 1474137 h 1917063"/>
              <a:gd name="connsiteX20" fmla="*/ 982112 w 1216514"/>
              <a:gd name="connsiteY20" fmla="*/ 1538431 h 1917063"/>
              <a:gd name="connsiteX21" fmla="*/ 946393 w 1216514"/>
              <a:gd name="connsiteY21" fmla="*/ 1555100 h 1917063"/>
              <a:gd name="connsiteX22" fmla="*/ 910674 w 1216514"/>
              <a:gd name="connsiteY22" fmla="*/ 1562243 h 1917063"/>
              <a:gd name="connsiteX23" fmla="*/ 910674 w 1216514"/>
              <a:gd name="connsiteY23" fmla="*/ 1626537 h 1917063"/>
              <a:gd name="connsiteX24" fmla="*/ 967824 w 1216514"/>
              <a:gd name="connsiteY24" fmla="*/ 1636062 h 1917063"/>
              <a:gd name="connsiteX25" fmla="*/ 1001162 w 1216514"/>
              <a:gd name="connsiteY25" fmla="*/ 1631300 h 1917063"/>
              <a:gd name="connsiteX26" fmla="*/ 1005922 w 1216514"/>
              <a:gd name="connsiteY26" fmla="*/ 1705119 h 1917063"/>
              <a:gd name="connsiteX27" fmla="*/ 982112 w 1216514"/>
              <a:gd name="connsiteY27" fmla="*/ 1726550 h 1917063"/>
              <a:gd name="connsiteX28" fmla="*/ 922581 w 1216514"/>
              <a:gd name="connsiteY28" fmla="*/ 1724170 h 1917063"/>
              <a:gd name="connsiteX29" fmla="*/ 870193 w 1216514"/>
              <a:gd name="connsiteY29" fmla="*/ 1733695 h 1917063"/>
              <a:gd name="connsiteX30" fmla="*/ 824949 w 1216514"/>
              <a:gd name="connsiteY30" fmla="*/ 1757508 h 1917063"/>
              <a:gd name="connsiteX31" fmla="*/ 779704 w 1216514"/>
              <a:gd name="connsiteY31" fmla="*/ 1764650 h 1917063"/>
              <a:gd name="connsiteX32" fmla="*/ 758274 w 1216514"/>
              <a:gd name="connsiteY32" fmla="*/ 1783702 h 1917063"/>
              <a:gd name="connsiteX33" fmla="*/ 751131 w 1216514"/>
              <a:gd name="connsiteY33" fmla="*/ 1828945 h 1917063"/>
              <a:gd name="connsiteX34" fmla="*/ 734462 w 1216514"/>
              <a:gd name="connsiteY34" fmla="*/ 1840852 h 1917063"/>
              <a:gd name="connsiteX35" fmla="*/ 689218 w 1216514"/>
              <a:gd name="connsiteY35" fmla="*/ 1890858 h 1917063"/>
              <a:gd name="connsiteX36" fmla="*/ 665406 w 1216514"/>
              <a:gd name="connsiteY36" fmla="*/ 1895619 h 1917063"/>
              <a:gd name="connsiteX37" fmla="*/ 617781 w 1216514"/>
              <a:gd name="connsiteY37" fmla="*/ 1917051 h 1917063"/>
              <a:gd name="connsiteX38" fmla="*/ 579681 w 1216514"/>
              <a:gd name="connsiteY38" fmla="*/ 1900382 h 1917063"/>
              <a:gd name="connsiteX39" fmla="*/ 563012 w 1216514"/>
              <a:gd name="connsiteY39" fmla="*/ 1871807 h 1917063"/>
              <a:gd name="connsiteX40" fmla="*/ 520149 w 1216514"/>
              <a:gd name="connsiteY40" fmla="*/ 1881333 h 1917063"/>
              <a:gd name="connsiteX41" fmla="*/ 512573 w 1216514"/>
              <a:gd name="connsiteY41" fmla="*/ 1875229 h 1917063"/>
              <a:gd name="connsiteX42" fmla="*/ 503481 w 1216514"/>
              <a:gd name="connsiteY42" fmla="*/ 1869426 h 1917063"/>
              <a:gd name="connsiteX43" fmla="*/ 522531 w 1216514"/>
              <a:gd name="connsiteY43" fmla="*/ 1762269 h 1917063"/>
              <a:gd name="connsiteX44" fmla="*/ 539199 w 1216514"/>
              <a:gd name="connsiteY44" fmla="*/ 1740838 h 1917063"/>
              <a:gd name="connsiteX45" fmla="*/ 529674 w 1216514"/>
              <a:gd name="connsiteY45" fmla="*/ 1695595 h 1917063"/>
              <a:gd name="connsiteX46" fmla="*/ 553487 w 1216514"/>
              <a:gd name="connsiteY46" fmla="*/ 1681307 h 1917063"/>
              <a:gd name="connsiteX47" fmla="*/ 534437 w 1216514"/>
              <a:gd name="connsiteY47" fmla="*/ 1667020 h 1917063"/>
              <a:gd name="connsiteX48" fmla="*/ 522531 w 1216514"/>
              <a:gd name="connsiteY48" fmla="*/ 1631302 h 1917063"/>
              <a:gd name="connsiteX49" fmla="*/ 513006 w 1216514"/>
              <a:gd name="connsiteY49" fmla="*/ 1586058 h 1917063"/>
              <a:gd name="connsiteX50" fmla="*/ 510624 w 1216514"/>
              <a:gd name="connsiteY50" fmla="*/ 1555100 h 1917063"/>
              <a:gd name="connsiteX51" fmla="*/ 460618 w 1216514"/>
              <a:gd name="connsiteY51" fmla="*/ 1557483 h 1917063"/>
              <a:gd name="connsiteX52" fmla="*/ 427282 w 1216514"/>
              <a:gd name="connsiteY52" fmla="*/ 1521764 h 1917063"/>
              <a:gd name="connsiteX53" fmla="*/ 382037 w 1216514"/>
              <a:gd name="connsiteY53" fmla="*/ 1505094 h 1917063"/>
              <a:gd name="connsiteX54" fmla="*/ 367749 w 1216514"/>
              <a:gd name="connsiteY54" fmla="*/ 1455089 h 1917063"/>
              <a:gd name="connsiteX55" fmla="*/ 365368 w 1216514"/>
              <a:gd name="connsiteY55" fmla="*/ 1433657 h 1917063"/>
              <a:gd name="connsiteX56" fmla="*/ 334413 w 1216514"/>
              <a:gd name="connsiteY56" fmla="*/ 1388414 h 1917063"/>
              <a:gd name="connsiteX57" fmla="*/ 291549 w 1216514"/>
              <a:gd name="connsiteY57" fmla="*/ 1364601 h 1917063"/>
              <a:gd name="connsiteX58" fmla="*/ 248688 w 1216514"/>
              <a:gd name="connsiteY58" fmla="*/ 1336027 h 1917063"/>
              <a:gd name="connsiteX59" fmla="*/ 215349 w 1216514"/>
              <a:gd name="connsiteY59" fmla="*/ 1326501 h 1917063"/>
              <a:gd name="connsiteX60" fmla="*/ 217731 w 1216514"/>
              <a:gd name="connsiteY60" fmla="*/ 1281255 h 1917063"/>
              <a:gd name="connsiteX61" fmla="*/ 174868 w 1216514"/>
              <a:gd name="connsiteY61" fmla="*/ 1295545 h 1917063"/>
              <a:gd name="connsiteX62" fmla="*/ 186775 w 1216514"/>
              <a:gd name="connsiteY62" fmla="*/ 1328883 h 1917063"/>
              <a:gd name="connsiteX63" fmla="*/ 179631 w 1216514"/>
              <a:gd name="connsiteY63" fmla="*/ 1345552 h 1917063"/>
              <a:gd name="connsiteX64" fmla="*/ 141531 w 1216514"/>
              <a:gd name="connsiteY64" fmla="*/ 1316977 h 1917063"/>
              <a:gd name="connsiteX65" fmla="*/ 98669 w 1216514"/>
              <a:gd name="connsiteY65" fmla="*/ 1314595 h 1917063"/>
              <a:gd name="connsiteX66" fmla="*/ 43899 w 1216514"/>
              <a:gd name="connsiteY66" fmla="*/ 1295545 h 1917063"/>
              <a:gd name="connsiteX67" fmla="*/ 10560 w 1216514"/>
              <a:gd name="connsiteY67" fmla="*/ 1293161 h 1917063"/>
              <a:gd name="connsiteX68" fmla="*/ 1037 w 1216514"/>
              <a:gd name="connsiteY68" fmla="*/ 1240777 h 1917063"/>
              <a:gd name="connsiteX69" fmla="*/ 34374 w 1216514"/>
              <a:gd name="connsiteY69" fmla="*/ 1152670 h 1917063"/>
              <a:gd name="connsiteX70" fmla="*/ 60568 w 1216514"/>
              <a:gd name="connsiteY70" fmla="*/ 1105045 h 1917063"/>
              <a:gd name="connsiteX71" fmla="*/ 81999 w 1216514"/>
              <a:gd name="connsiteY71" fmla="*/ 1057420 h 1917063"/>
              <a:gd name="connsiteX72" fmla="*/ 108194 w 1216514"/>
              <a:gd name="connsiteY72" fmla="*/ 1019320 h 1917063"/>
              <a:gd name="connsiteX73" fmla="*/ 146293 w 1216514"/>
              <a:gd name="connsiteY73" fmla="*/ 1009795 h 1917063"/>
              <a:gd name="connsiteX74" fmla="*/ 153438 w 1216514"/>
              <a:gd name="connsiteY74" fmla="*/ 974077 h 1917063"/>
              <a:gd name="connsiteX75" fmla="*/ 262975 w 1216514"/>
              <a:gd name="connsiteY75" fmla="*/ 855014 h 1917063"/>
              <a:gd name="connsiteX76" fmla="*/ 286787 w 1216514"/>
              <a:gd name="connsiteY76" fmla="*/ 716899 h 1917063"/>
              <a:gd name="connsiteX77" fmla="*/ 282025 w 1216514"/>
              <a:gd name="connsiteY77" fmla="*/ 635939 h 1917063"/>
              <a:gd name="connsiteX78" fmla="*/ 196300 w 1216514"/>
              <a:gd name="connsiteY78" fmla="*/ 624033 h 1917063"/>
              <a:gd name="connsiteX79" fmla="*/ 179632 w 1216514"/>
              <a:gd name="connsiteY79" fmla="*/ 543070 h 1917063"/>
              <a:gd name="connsiteX80" fmla="*/ 186775 w 1216514"/>
              <a:gd name="connsiteY80" fmla="*/ 476395 h 1917063"/>
              <a:gd name="connsiteX81" fmla="*/ 148675 w 1216514"/>
              <a:gd name="connsiteY81" fmla="*/ 438295 h 1917063"/>
              <a:gd name="connsiteX82" fmla="*/ 117719 w 1216514"/>
              <a:gd name="connsiteY82" fmla="*/ 338283 h 1917063"/>
              <a:gd name="connsiteX83" fmla="*/ 102097 w 1216514"/>
              <a:gd name="connsiteY83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984494 w 1216514"/>
              <a:gd name="connsiteY10" fmla="*/ 878827 h 1917063"/>
              <a:gd name="connsiteX11" fmla="*/ 1032119 w 1216514"/>
              <a:gd name="connsiteY11" fmla="*/ 959789 h 1917063"/>
              <a:gd name="connsiteX12" fmla="*/ 1072600 w 1216514"/>
              <a:gd name="connsiteY12" fmla="*/ 981220 h 1917063"/>
              <a:gd name="connsiteX13" fmla="*/ 1215943 w 1216514"/>
              <a:gd name="connsiteY13" fmla="*/ 1205867 h 1917063"/>
              <a:gd name="connsiteX14" fmla="*/ 1144037 w 1216514"/>
              <a:gd name="connsiteY14" fmla="*/ 1250300 h 1917063"/>
              <a:gd name="connsiteX15" fmla="*/ 1124987 w 1216514"/>
              <a:gd name="connsiteY15" fmla="*/ 1295543 h 1917063"/>
              <a:gd name="connsiteX16" fmla="*/ 1048787 w 1216514"/>
              <a:gd name="connsiteY16" fmla="*/ 1328881 h 1917063"/>
              <a:gd name="connsiteX17" fmla="*/ 1020212 w 1216514"/>
              <a:gd name="connsiteY17" fmla="*/ 1388412 h 1917063"/>
              <a:gd name="connsiteX18" fmla="*/ 1036881 w 1216514"/>
              <a:gd name="connsiteY18" fmla="*/ 1436037 h 1917063"/>
              <a:gd name="connsiteX19" fmla="*/ 1017832 w 1216514"/>
              <a:gd name="connsiteY19" fmla="*/ 1476520 h 1917063"/>
              <a:gd name="connsiteX20" fmla="*/ 984493 w 1216514"/>
              <a:gd name="connsiteY20" fmla="*/ 1474137 h 1917063"/>
              <a:gd name="connsiteX21" fmla="*/ 982112 w 1216514"/>
              <a:gd name="connsiteY21" fmla="*/ 1538431 h 1917063"/>
              <a:gd name="connsiteX22" fmla="*/ 946393 w 1216514"/>
              <a:gd name="connsiteY22" fmla="*/ 1555100 h 1917063"/>
              <a:gd name="connsiteX23" fmla="*/ 910674 w 1216514"/>
              <a:gd name="connsiteY23" fmla="*/ 1562243 h 1917063"/>
              <a:gd name="connsiteX24" fmla="*/ 910674 w 1216514"/>
              <a:gd name="connsiteY24" fmla="*/ 1626537 h 1917063"/>
              <a:gd name="connsiteX25" fmla="*/ 967824 w 1216514"/>
              <a:gd name="connsiteY25" fmla="*/ 1636062 h 1917063"/>
              <a:gd name="connsiteX26" fmla="*/ 1001162 w 1216514"/>
              <a:gd name="connsiteY26" fmla="*/ 1631300 h 1917063"/>
              <a:gd name="connsiteX27" fmla="*/ 1005922 w 1216514"/>
              <a:gd name="connsiteY27" fmla="*/ 1705119 h 1917063"/>
              <a:gd name="connsiteX28" fmla="*/ 982112 w 1216514"/>
              <a:gd name="connsiteY28" fmla="*/ 1726550 h 1917063"/>
              <a:gd name="connsiteX29" fmla="*/ 922581 w 1216514"/>
              <a:gd name="connsiteY29" fmla="*/ 1724170 h 1917063"/>
              <a:gd name="connsiteX30" fmla="*/ 870193 w 1216514"/>
              <a:gd name="connsiteY30" fmla="*/ 1733695 h 1917063"/>
              <a:gd name="connsiteX31" fmla="*/ 824949 w 1216514"/>
              <a:gd name="connsiteY31" fmla="*/ 1757508 h 1917063"/>
              <a:gd name="connsiteX32" fmla="*/ 779704 w 1216514"/>
              <a:gd name="connsiteY32" fmla="*/ 1764650 h 1917063"/>
              <a:gd name="connsiteX33" fmla="*/ 758274 w 1216514"/>
              <a:gd name="connsiteY33" fmla="*/ 1783702 h 1917063"/>
              <a:gd name="connsiteX34" fmla="*/ 751131 w 1216514"/>
              <a:gd name="connsiteY34" fmla="*/ 1828945 h 1917063"/>
              <a:gd name="connsiteX35" fmla="*/ 734462 w 1216514"/>
              <a:gd name="connsiteY35" fmla="*/ 1840852 h 1917063"/>
              <a:gd name="connsiteX36" fmla="*/ 689218 w 1216514"/>
              <a:gd name="connsiteY36" fmla="*/ 1890858 h 1917063"/>
              <a:gd name="connsiteX37" fmla="*/ 665406 w 1216514"/>
              <a:gd name="connsiteY37" fmla="*/ 1895619 h 1917063"/>
              <a:gd name="connsiteX38" fmla="*/ 617781 w 1216514"/>
              <a:gd name="connsiteY38" fmla="*/ 1917051 h 1917063"/>
              <a:gd name="connsiteX39" fmla="*/ 579681 w 1216514"/>
              <a:gd name="connsiteY39" fmla="*/ 1900382 h 1917063"/>
              <a:gd name="connsiteX40" fmla="*/ 563012 w 1216514"/>
              <a:gd name="connsiteY40" fmla="*/ 1871807 h 1917063"/>
              <a:gd name="connsiteX41" fmla="*/ 520149 w 1216514"/>
              <a:gd name="connsiteY41" fmla="*/ 1881333 h 1917063"/>
              <a:gd name="connsiteX42" fmla="*/ 512573 w 1216514"/>
              <a:gd name="connsiteY42" fmla="*/ 1875229 h 1917063"/>
              <a:gd name="connsiteX43" fmla="*/ 503481 w 1216514"/>
              <a:gd name="connsiteY43" fmla="*/ 1869426 h 1917063"/>
              <a:gd name="connsiteX44" fmla="*/ 522531 w 1216514"/>
              <a:gd name="connsiteY44" fmla="*/ 1762269 h 1917063"/>
              <a:gd name="connsiteX45" fmla="*/ 539199 w 1216514"/>
              <a:gd name="connsiteY45" fmla="*/ 1740838 h 1917063"/>
              <a:gd name="connsiteX46" fmla="*/ 529674 w 1216514"/>
              <a:gd name="connsiteY46" fmla="*/ 1695595 h 1917063"/>
              <a:gd name="connsiteX47" fmla="*/ 553487 w 1216514"/>
              <a:gd name="connsiteY47" fmla="*/ 1681307 h 1917063"/>
              <a:gd name="connsiteX48" fmla="*/ 534437 w 1216514"/>
              <a:gd name="connsiteY48" fmla="*/ 1667020 h 1917063"/>
              <a:gd name="connsiteX49" fmla="*/ 522531 w 1216514"/>
              <a:gd name="connsiteY49" fmla="*/ 1631302 h 1917063"/>
              <a:gd name="connsiteX50" fmla="*/ 513006 w 1216514"/>
              <a:gd name="connsiteY50" fmla="*/ 1586058 h 1917063"/>
              <a:gd name="connsiteX51" fmla="*/ 510624 w 1216514"/>
              <a:gd name="connsiteY51" fmla="*/ 1555100 h 1917063"/>
              <a:gd name="connsiteX52" fmla="*/ 460618 w 1216514"/>
              <a:gd name="connsiteY52" fmla="*/ 1557483 h 1917063"/>
              <a:gd name="connsiteX53" fmla="*/ 427282 w 1216514"/>
              <a:gd name="connsiteY53" fmla="*/ 1521764 h 1917063"/>
              <a:gd name="connsiteX54" fmla="*/ 382037 w 1216514"/>
              <a:gd name="connsiteY54" fmla="*/ 1505094 h 1917063"/>
              <a:gd name="connsiteX55" fmla="*/ 367749 w 1216514"/>
              <a:gd name="connsiteY55" fmla="*/ 1455089 h 1917063"/>
              <a:gd name="connsiteX56" fmla="*/ 365368 w 1216514"/>
              <a:gd name="connsiteY56" fmla="*/ 1433657 h 1917063"/>
              <a:gd name="connsiteX57" fmla="*/ 334413 w 1216514"/>
              <a:gd name="connsiteY57" fmla="*/ 1388414 h 1917063"/>
              <a:gd name="connsiteX58" fmla="*/ 291549 w 1216514"/>
              <a:gd name="connsiteY58" fmla="*/ 1364601 h 1917063"/>
              <a:gd name="connsiteX59" fmla="*/ 248688 w 1216514"/>
              <a:gd name="connsiteY59" fmla="*/ 1336027 h 1917063"/>
              <a:gd name="connsiteX60" fmla="*/ 215349 w 1216514"/>
              <a:gd name="connsiteY60" fmla="*/ 1326501 h 1917063"/>
              <a:gd name="connsiteX61" fmla="*/ 217731 w 1216514"/>
              <a:gd name="connsiteY61" fmla="*/ 1281255 h 1917063"/>
              <a:gd name="connsiteX62" fmla="*/ 174868 w 1216514"/>
              <a:gd name="connsiteY62" fmla="*/ 1295545 h 1917063"/>
              <a:gd name="connsiteX63" fmla="*/ 186775 w 1216514"/>
              <a:gd name="connsiteY63" fmla="*/ 1328883 h 1917063"/>
              <a:gd name="connsiteX64" fmla="*/ 179631 w 1216514"/>
              <a:gd name="connsiteY64" fmla="*/ 1345552 h 1917063"/>
              <a:gd name="connsiteX65" fmla="*/ 141531 w 1216514"/>
              <a:gd name="connsiteY65" fmla="*/ 1316977 h 1917063"/>
              <a:gd name="connsiteX66" fmla="*/ 98669 w 1216514"/>
              <a:gd name="connsiteY66" fmla="*/ 1314595 h 1917063"/>
              <a:gd name="connsiteX67" fmla="*/ 43899 w 1216514"/>
              <a:gd name="connsiteY67" fmla="*/ 1295545 h 1917063"/>
              <a:gd name="connsiteX68" fmla="*/ 10560 w 1216514"/>
              <a:gd name="connsiteY68" fmla="*/ 1293161 h 1917063"/>
              <a:gd name="connsiteX69" fmla="*/ 1037 w 1216514"/>
              <a:gd name="connsiteY69" fmla="*/ 1240777 h 1917063"/>
              <a:gd name="connsiteX70" fmla="*/ 34374 w 1216514"/>
              <a:gd name="connsiteY70" fmla="*/ 1152670 h 1917063"/>
              <a:gd name="connsiteX71" fmla="*/ 60568 w 1216514"/>
              <a:gd name="connsiteY71" fmla="*/ 1105045 h 1917063"/>
              <a:gd name="connsiteX72" fmla="*/ 81999 w 1216514"/>
              <a:gd name="connsiteY72" fmla="*/ 1057420 h 1917063"/>
              <a:gd name="connsiteX73" fmla="*/ 108194 w 1216514"/>
              <a:gd name="connsiteY73" fmla="*/ 1019320 h 1917063"/>
              <a:gd name="connsiteX74" fmla="*/ 146293 w 1216514"/>
              <a:gd name="connsiteY74" fmla="*/ 1009795 h 1917063"/>
              <a:gd name="connsiteX75" fmla="*/ 153438 w 1216514"/>
              <a:gd name="connsiteY75" fmla="*/ 974077 h 1917063"/>
              <a:gd name="connsiteX76" fmla="*/ 262975 w 1216514"/>
              <a:gd name="connsiteY76" fmla="*/ 855014 h 1917063"/>
              <a:gd name="connsiteX77" fmla="*/ 286787 w 1216514"/>
              <a:gd name="connsiteY77" fmla="*/ 716899 h 1917063"/>
              <a:gd name="connsiteX78" fmla="*/ 282025 w 1216514"/>
              <a:gd name="connsiteY78" fmla="*/ 635939 h 1917063"/>
              <a:gd name="connsiteX79" fmla="*/ 196300 w 1216514"/>
              <a:gd name="connsiteY79" fmla="*/ 624033 h 1917063"/>
              <a:gd name="connsiteX80" fmla="*/ 179632 w 1216514"/>
              <a:gd name="connsiteY80" fmla="*/ 543070 h 1917063"/>
              <a:gd name="connsiteX81" fmla="*/ 186775 w 1216514"/>
              <a:gd name="connsiteY81" fmla="*/ 476395 h 1917063"/>
              <a:gd name="connsiteX82" fmla="*/ 148675 w 1216514"/>
              <a:gd name="connsiteY82" fmla="*/ 438295 h 1917063"/>
              <a:gd name="connsiteX83" fmla="*/ 117719 w 1216514"/>
              <a:gd name="connsiteY83" fmla="*/ 338283 h 1917063"/>
              <a:gd name="connsiteX84" fmla="*/ 102097 w 1216514"/>
              <a:gd name="connsiteY84" fmla="*/ 258129 h 1917063"/>
              <a:gd name="connsiteX0" fmla="*/ 102097 w 1216256"/>
              <a:gd name="connsiteY0" fmla="*/ 258129 h 1917063"/>
              <a:gd name="connsiteX1" fmla="*/ 20086 w 1216256"/>
              <a:gd name="connsiteY1" fmla="*/ 142 h 1917063"/>
              <a:gd name="connsiteX2" fmla="*/ 436806 w 1216256"/>
              <a:gd name="connsiteY2" fmla="*/ 228742 h 1917063"/>
              <a:gd name="connsiteX3" fmla="*/ 572104 w 1216256"/>
              <a:gd name="connsiteY3" fmla="*/ 836544 h 1917063"/>
              <a:gd name="connsiteX4" fmla="*/ 841618 w 1216256"/>
              <a:gd name="connsiteY4" fmla="*/ 624030 h 1917063"/>
              <a:gd name="connsiteX5" fmla="*/ 822567 w 1216256"/>
              <a:gd name="connsiteY5" fmla="*/ 802624 h 1917063"/>
              <a:gd name="connsiteX6" fmla="*/ 836857 w 1216256"/>
              <a:gd name="connsiteY6" fmla="*/ 821677 h 1917063"/>
              <a:gd name="connsiteX7" fmla="*/ 870194 w 1216256"/>
              <a:gd name="connsiteY7" fmla="*/ 793102 h 1917063"/>
              <a:gd name="connsiteX8" fmla="*/ 903532 w 1216256"/>
              <a:gd name="connsiteY8" fmla="*/ 788339 h 1917063"/>
              <a:gd name="connsiteX9" fmla="*/ 958300 w 1216256"/>
              <a:gd name="connsiteY9" fmla="*/ 733570 h 1917063"/>
              <a:gd name="connsiteX10" fmla="*/ 984494 w 1216256"/>
              <a:gd name="connsiteY10" fmla="*/ 878827 h 1917063"/>
              <a:gd name="connsiteX11" fmla="*/ 1032119 w 1216256"/>
              <a:gd name="connsiteY11" fmla="*/ 959789 h 1917063"/>
              <a:gd name="connsiteX12" fmla="*/ 1072600 w 1216256"/>
              <a:gd name="connsiteY12" fmla="*/ 981220 h 1917063"/>
              <a:gd name="connsiteX13" fmla="*/ 1089269 w 1216256"/>
              <a:gd name="connsiteY13" fmla="*/ 1047895 h 1917063"/>
              <a:gd name="connsiteX14" fmla="*/ 1215943 w 1216256"/>
              <a:gd name="connsiteY14" fmla="*/ 1205867 h 1917063"/>
              <a:gd name="connsiteX15" fmla="*/ 1144037 w 1216256"/>
              <a:gd name="connsiteY15" fmla="*/ 1250300 h 1917063"/>
              <a:gd name="connsiteX16" fmla="*/ 1124987 w 1216256"/>
              <a:gd name="connsiteY16" fmla="*/ 1295543 h 1917063"/>
              <a:gd name="connsiteX17" fmla="*/ 1048787 w 1216256"/>
              <a:gd name="connsiteY17" fmla="*/ 1328881 h 1917063"/>
              <a:gd name="connsiteX18" fmla="*/ 1020212 w 1216256"/>
              <a:gd name="connsiteY18" fmla="*/ 1388412 h 1917063"/>
              <a:gd name="connsiteX19" fmla="*/ 1036881 w 1216256"/>
              <a:gd name="connsiteY19" fmla="*/ 1436037 h 1917063"/>
              <a:gd name="connsiteX20" fmla="*/ 1017832 w 1216256"/>
              <a:gd name="connsiteY20" fmla="*/ 1476520 h 1917063"/>
              <a:gd name="connsiteX21" fmla="*/ 984493 w 1216256"/>
              <a:gd name="connsiteY21" fmla="*/ 1474137 h 1917063"/>
              <a:gd name="connsiteX22" fmla="*/ 982112 w 1216256"/>
              <a:gd name="connsiteY22" fmla="*/ 1538431 h 1917063"/>
              <a:gd name="connsiteX23" fmla="*/ 946393 w 1216256"/>
              <a:gd name="connsiteY23" fmla="*/ 1555100 h 1917063"/>
              <a:gd name="connsiteX24" fmla="*/ 910674 w 1216256"/>
              <a:gd name="connsiteY24" fmla="*/ 1562243 h 1917063"/>
              <a:gd name="connsiteX25" fmla="*/ 910674 w 1216256"/>
              <a:gd name="connsiteY25" fmla="*/ 1626537 h 1917063"/>
              <a:gd name="connsiteX26" fmla="*/ 967824 w 1216256"/>
              <a:gd name="connsiteY26" fmla="*/ 1636062 h 1917063"/>
              <a:gd name="connsiteX27" fmla="*/ 1001162 w 1216256"/>
              <a:gd name="connsiteY27" fmla="*/ 1631300 h 1917063"/>
              <a:gd name="connsiteX28" fmla="*/ 1005922 w 1216256"/>
              <a:gd name="connsiteY28" fmla="*/ 1705119 h 1917063"/>
              <a:gd name="connsiteX29" fmla="*/ 982112 w 1216256"/>
              <a:gd name="connsiteY29" fmla="*/ 1726550 h 1917063"/>
              <a:gd name="connsiteX30" fmla="*/ 922581 w 1216256"/>
              <a:gd name="connsiteY30" fmla="*/ 1724170 h 1917063"/>
              <a:gd name="connsiteX31" fmla="*/ 870193 w 1216256"/>
              <a:gd name="connsiteY31" fmla="*/ 1733695 h 1917063"/>
              <a:gd name="connsiteX32" fmla="*/ 824949 w 1216256"/>
              <a:gd name="connsiteY32" fmla="*/ 1757508 h 1917063"/>
              <a:gd name="connsiteX33" fmla="*/ 779704 w 1216256"/>
              <a:gd name="connsiteY33" fmla="*/ 1764650 h 1917063"/>
              <a:gd name="connsiteX34" fmla="*/ 758274 w 1216256"/>
              <a:gd name="connsiteY34" fmla="*/ 1783702 h 1917063"/>
              <a:gd name="connsiteX35" fmla="*/ 751131 w 1216256"/>
              <a:gd name="connsiteY35" fmla="*/ 1828945 h 1917063"/>
              <a:gd name="connsiteX36" fmla="*/ 734462 w 1216256"/>
              <a:gd name="connsiteY36" fmla="*/ 1840852 h 1917063"/>
              <a:gd name="connsiteX37" fmla="*/ 689218 w 1216256"/>
              <a:gd name="connsiteY37" fmla="*/ 1890858 h 1917063"/>
              <a:gd name="connsiteX38" fmla="*/ 665406 w 1216256"/>
              <a:gd name="connsiteY38" fmla="*/ 1895619 h 1917063"/>
              <a:gd name="connsiteX39" fmla="*/ 617781 w 1216256"/>
              <a:gd name="connsiteY39" fmla="*/ 1917051 h 1917063"/>
              <a:gd name="connsiteX40" fmla="*/ 579681 w 1216256"/>
              <a:gd name="connsiteY40" fmla="*/ 1900382 h 1917063"/>
              <a:gd name="connsiteX41" fmla="*/ 563012 w 1216256"/>
              <a:gd name="connsiteY41" fmla="*/ 1871807 h 1917063"/>
              <a:gd name="connsiteX42" fmla="*/ 520149 w 1216256"/>
              <a:gd name="connsiteY42" fmla="*/ 1881333 h 1917063"/>
              <a:gd name="connsiteX43" fmla="*/ 512573 w 1216256"/>
              <a:gd name="connsiteY43" fmla="*/ 1875229 h 1917063"/>
              <a:gd name="connsiteX44" fmla="*/ 503481 w 1216256"/>
              <a:gd name="connsiteY44" fmla="*/ 1869426 h 1917063"/>
              <a:gd name="connsiteX45" fmla="*/ 522531 w 1216256"/>
              <a:gd name="connsiteY45" fmla="*/ 1762269 h 1917063"/>
              <a:gd name="connsiteX46" fmla="*/ 539199 w 1216256"/>
              <a:gd name="connsiteY46" fmla="*/ 1740838 h 1917063"/>
              <a:gd name="connsiteX47" fmla="*/ 529674 w 1216256"/>
              <a:gd name="connsiteY47" fmla="*/ 1695595 h 1917063"/>
              <a:gd name="connsiteX48" fmla="*/ 553487 w 1216256"/>
              <a:gd name="connsiteY48" fmla="*/ 1681307 h 1917063"/>
              <a:gd name="connsiteX49" fmla="*/ 534437 w 1216256"/>
              <a:gd name="connsiteY49" fmla="*/ 1667020 h 1917063"/>
              <a:gd name="connsiteX50" fmla="*/ 522531 w 1216256"/>
              <a:gd name="connsiteY50" fmla="*/ 1631302 h 1917063"/>
              <a:gd name="connsiteX51" fmla="*/ 513006 w 1216256"/>
              <a:gd name="connsiteY51" fmla="*/ 1586058 h 1917063"/>
              <a:gd name="connsiteX52" fmla="*/ 510624 w 1216256"/>
              <a:gd name="connsiteY52" fmla="*/ 1555100 h 1917063"/>
              <a:gd name="connsiteX53" fmla="*/ 460618 w 1216256"/>
              <a:gd name="connsiteY53" fmla="*/ 1557483 h 1917063"/>
              <a:gd name="connsiteX54" fmla="*/ 427282 w 1216256"/>
              <a:gd name="connsiteY54" fmla="*/ 1521764 h 1917063"/>
              <a:gd name="connsiteX55" fmla="*/ 382037 w 1216256"/>
              <a:gd name="connsiteY55" fmla="*/ 1505094 h 1917063"/>
              <a:gd name="connsiteX56" fmla="*/ 367749 w 1216256"/>
              <a:gd name="connsiteY56" fmla="*/ 1455089 h 1917063"/>
              <a:gd name="connsiteX57" fmla="*/ 365368 w 1216256"/>
              <a:gd name="connsiteY57" fmla="*/ 1433657 h 1917063"/>
              <a:gd name="connsiteX58" fmla="*/ 334413 w 1216256"/>
              <a:gd name="connsiteY58" fmla="*/ 1388414 h 1917063"/>
              <a:gd name="connsiteX59" fmla="*/ 291549 w 1216256"/>
              <a:gd name="connsiteY59" fmla="*/ 1364601 h 1917063"/>
              <a:gd name="connsiteX60" fmla="*/ 248688 w 1216256"/>
              <a:gd name="connsiteY60" fmla="*/ 1336027 h 1917063"/>
              <a:gd name="connsiteX61" fmla="*/ 215349 w 1216256"/>
              <a:gd name="connsiteY61" fmla="*/ 1326501 h 1917063"/>
              <a:gd name="connsiteX62" fmla="*/ 217731 w 1216256"/>
              <a:gd name="connsiteY62" fmla="*/ 1281255 h 1917063"/>
              <a:gd name="connsiteX63" fmla="*/ 174868 w 1216256"/>
              <a:gd name="connsiteY63" fmla="*/ 1295545 h 1917063"/>
              <a:gd name="connsiteX64" fmla="*/ 186775 w 1216256"/>
              <a:gd name="connsiteY64" fmla="*/ 1328883 h 1917063"/>
              <a:gd name="connsiteX65" fmla="*/ 179631 w 1216256"/>
              <a:gd name="connsiteY65" fmla="*/ 1345552 h 1917063"/>
              <a:gd name="connsiteX66" fmla="*/ 141531 w 1216256"/>
              <a:gd name="connsiteY66" fmla="*/ 1316977 h 1917063"/>
              <a:gd name="connsiteX67" fmla="*/ 98669 w 1216256"/>
              <a:gd name="connsiteY67" fmla="*/ 1314595 h 1917063"/>
              <a:gd name="connsiteX68" fmla="*/ 43899 w 1216256"/>
              <a:gd name="connsiteY68" fmla="*/ 1295545 h 1917063"/>
              <a:gd name="connsiteX69" fmla="*/ 10560 w 1216256"/>
              <a:gd name="connsiteY69" fmla="*/ 1293161 h 1917063"/>
              <a:gd name="connsiteX70" fmla="*/ 1037 w 1216256"/>
              <a:gd name="connsiteY70" fmla="*/ 1240777 h 1917063"/>
              <a:gd name="connsiteX71" fmla="*/ 34374 w 1216256"/>
              <a:gd name="connsiteY71" fmla="*/ 1152670 h 1917063"/>
              <a:gd name="connsiteX72" fmla="*/ 60568 w 1216256"/>
              <a:gd name="connsiteY72" fmla="*/ 1105045 h 1917063"/>
              <a:gd name="connsiteX73" fmla="*/ 81999 w 1216256"/>
              <a:gd name="connsiteY73" fmla="*/ 1057420 h 1917063"/>
              <a:gd name="connsiteX74" fmla="*/ 108194 w 1216256"/>
              <a:gd name="connsiteY74" fmla="*/ 1019320 h 1917063"/>
              <a:gd name="connsiteX75" fmla="*/ 146293 w 1216256"/>
              <a:gd name="connsiteY75" fmla="*/ 1009795 h 1917063"/>
              <a:gd name="connsiteX76" fmla="*/ 153438 w 1216256"/>
              <a:gd name="connsiteY76" fmla="*/ 974077 h 1917063"/>
              <a:gd name="connsiteX77" fmla="*/ 262975 w 1216256"/>
              <a:gd name="connsiteY77" fmla="*/ 855014 h 1917063"/>
              <a:gd name="connsiteX78" fmla="*/ 286787 w 1216256"/>
              <a:gd name="connsiteY78" fmla="*/ 716899 h 1917063"/>
              <a:gd name="connsiteX79" fmla="*/ 282025 w 1216256"/>
              <a:gd name="connsiteY79" fmla="*/ 635939 h 1917063"/>
              <a:gd name="connsiteX80" fmla="*/ 196300 w 1216256"/>
              <a:gd name="connsiteY80" fmla="*/ 624033 h 1917063"/>
              <a:gd name="connsiteX81" fmla="*/ 179632 w 1216256"/>
              <a:gd name="connsiteY81" fmla="*/ 543070 h 1917063"/>
              <a:gd name="connsiteX82" fmla="*/ 186775 w 1216256"/>
              <a:gd name="connsiteY82" fmla="*/ 476395 h 1917063"/>
              <a:gd name="connsiteX83" fmla="*/ 148675 w 1216256"/>
              <a:gd name="connsiteY83" fmla="*/ 438295 h 1917063"/>
              <a:gd name="connsiteX84" fmla="*/ 117719 w 1216256"/>
              <a:gd name="connsiteY84" fmla="*/ 338283 h 1917063"/>
              <a:gd name="connsiteX85" fmla="*/ 102097 w 1216256"/>
              <a:gd name="connsiteY85" fmla="*/ 258129 h 1917063"/>
              <a:gd name="connsiteX0" fmla="*/ 102097 w 1221285"/>
              <a:gd name="connsiteY0" fmla="*/ 258129 h 1917063"/>
              <a:gd name="connsiteX1" fmla="*/ 20086 w 1221285"/>
              <a:gd name="connsiteY1" fmla="*/ 142 h 1917063"/>
              <a:gd name="connsiteX2" fmla="*/ 436806 w 1221285"/>
              <a:gd name="connsiteY2" fmla="*/ 228742 h 1917063"/>
              <a:gd name="connsiteX3" fmla="*/ 572104 w 1221285"/>
              <a:gd name="connsiteY3" fmla="*/ 836544 h 1917063"/>
              <a:gd name="connsiteX4" fmla="*/ 841618 w 1221285"/>
              <a:gd name="connsiteY4" fmla="*/ 624030 h 1917063"/>
              <a:gd name="connsiteX5" fmla="*/ 822567 w 1221285"/>
              <a:gd name="connsiteY5" fmla="*/ 802624 h 1917063"/>
              <a:gd name="connsiteX6" fmla="*/ 836857 w 1221285"/>
              <a:gd name="connsiteY6" fmla="*/ 821677 h 1917063"/>
              <a:gd name="connsiteX7" fmla="*/ 870194 w 1221285"/>
              <a:gd name="connsiteY7" fmla="*/ 793102 h 1917063"/>
              <a:gd name="connsiteX8" fmla="*/ 903532 w 1221285"/>
              <a:gd name="connsiteY8" fmla="*/ 788339 h 1917063"/>
              <a:gd name="connsiteX9" fmla="*/ 958300 w 1221285"/>
              <a:gd name="connsiteY9" fmla="*/ 733570 h 1917063"/>
              <a:gd name="connsiteX10" fmla="*/ 984494 w 1221285"/>
              <a:gd name="connsiteY10" fmla="*/ 878827 h 1917063"/>
              <a:gd name="connsiteX11" fmla="*/ 1032119 w 1221285"/>
              <a:gd name="connsiteY11" fmla="*/ 959789 h 1917063"/>
              <a:gd name="connsiteX12" fmla="*/ 1072600 w 1221285"/>
              <a:gd name="connsiteY12" fmla="*/ 981220 h 1917063"/>
              <a:gd name="connsiteX13" fmla="*/ 1089269 w 1221285"/>
              <a:gd name="connsiteY13" fmla="*/ 1047895 h 1917063"/>
              <a:gd name="connsiteX14" fmla="*/ 1215943 w 1221285"/>
              <a:gd name="connsiteY14" fmla="*/ 1205867 h 1917063"/>
              <a:gd name="connsiteX15" fmla="*/ 1196425 w 1221285"/>
              <a:gd name="connsiteY15" fmla="*/ 1255064 h 1917063"/>
              <a:gd name="connsiteX16" fmla="*/ 1144037 w 1221285"/>
              <a:gd name="connsiteY16" fmla="*/ 1250300 h 1917063"/>
              <a:gd name="connsiteX17" fmla="*/ 1124987 w 1221285"/>
              <a:gd name="connsiteY17" fmla="*/ 1295543 h 1917063"/>
              <a:gd name="connsiteX18" fmla="*/ 1048787 w 1221285"/>
              <a:gd name="connsiteY18" fmla="*/ 1328881 h 1917063"/>
              <a:gd name="connsiteX19" fmla="*/ 1020212 w 1221285"/>
              <a:gd name="connsiteY19" fmla="*/ 1388412 h 1917063"/>
              <a:gd name="connsiteX20" fmla="*/ 1036881 w 1221285"/>
              <a:gd name="connsiteY20" fmla="*/ 1436037 h 1917063"/>
              <a:gd name="connsiteX21" fmla="*/ 1017832 w 1221285"/>
              <a:gd name="connsiteY21" fmla="*/ 1476520 h 1917063"/>
              <a:gd name="connsiteX22" fmla="*/ 984493 w 1221285"/>
              <a:gd name="connsiteY22" fmla="*/ 1474137 h 1917063"/>
              <a:gd name="connsiteX23" fmla="*/ 982112 w 1221285"/>
              <a:gd name="connsiteY23" fmla="*/ 1538431 h 1917063"/>
              <a:gd name="connsiteX24" fmla="*/ 946393 w 1221285"/>
              <a:gd name="connsiteY24" fmla="*/ 1555100 h 1917063"/>
              <a:gd name="connsiteX25" fmla="*/ 910674 w 1221285"/>
              <a:gd name="connsiteY25" fmla="*/ 1562243 h 1917063"/>
              <a:gd name="connsiteX26" fmla="*/ 910674 w 1221285"/>
              <a:gd name="connsiteY26" fmla="*/ 1626537 h 1917063"/>
              <a:gd name="connsiteX27" fmla="*/ 967824 w 1221285"/>
              <a:gd name="connsiteY27" fmla="*/ 1636062 h 1917063"/>
              <a:gd name="connsiteX28" fmla="*/ 1001162 w 1221285"/>
              <a:gd name="connsiteY28" fmla="*/ 1631300 h 1917063"/>
              <a:gd name="connsiteX29" fmla="*/ 1005922 w 1221285"/>
              <a:gd name="connsiteY29" fmla="*/ 1705119 h 1917063"/>
              <a:gd name="connsiteX30" fmla="*/ 982112 w 1221285"/>
              <a:gd name="connsiteY30" fmla="*/ 1726550 h 1917063"/>
              <a:gd name="connsiteX31" fmla="*/ 922581 w 1221285"/>
              <a:gd name="connsiteY31" fmla="*/ 1724170 h 1917063"/>
              <a:gd name="connsiteX32" fmla="*/ 870193 w 1221285"/>
              <a:gd name="connsiteY32" fmla="*/ 1733695 h 1917063"/>
              <a:gd name="connsiteX33" fmla="*/ 824949 w 1221285"/>
              <a:gd name="connsiteY33" fmla="*/ 1757508 h 1917063"/>
              <a:gd name="connsiteX34" fmla="*/ 779704 w 1221285"/>
              <a:gd name="connsiteY34" fmla="*/ 1764650 h 1917063"/>
              <a:gd name="connsiteX35" fmla="*/ 758274 w 1221285"/>
              <a:gd name="connsiteY35" fmla="*/ 1783702 h 1917063"/>
              <a:gd name="connsiteX36" fmla="*/ 751131 w 1221285"/>
              <a:gd name="connsiteY36" fmla="*/ 1828945 h 1917063"/>
              <a:gd name="connsiteX37" fmla="*/ 734462 w 1221285"/>
              <a:gd name="connsiteY37" fmla="*/ 1840852 h 1917063"/>
              <a:gd name="connsiteX38" fmla="*/ 689218 w 1221285"/>
              <a:gd name="connsiteY38" fmla="*/ 1890858 h 1917063"/>
              <a:gd name="connsiteX39" fmla="*/ 665406 w 1221285"/>
              <a:gd name="connsiteY39" fmla="*/ 1895619 h 1917063"/>
              <a:gd name="connsiteX40" fmla="*/ 617781 w 1221285"/>
              <a:gd name="connsiteY40" fmla="*/ 1917051 h 1917063"/>
              <a:gd name="connsiteX41" fmla="*/ 579681 w 1221285"/>
              <a:gd name="connsiteY41" fmla="*/ 1900382 h 1917063"/>
              <a:gd name="connsiteX42" fmla="*/ 563012 w 1221285"/>
              <a:gd name="connsiteY42" fmla="*/ 1871807 h 1917063"/>
              <a:gd name="connsiteX43" fmla="*/ 520149 w 1221285"/>
              <a:gd name="connsiteY43" fmla="*/ 1881333 h 1917063"/>
              <a:gd name="connsiteX44" fmla="*/ 512573 w 1221285"/>
              <a:gd name="connsiteY44" fmla="*/ 1875229 h 1917063"/>
              <a:gd name="connsiteX45" fmla="*/ 503481 w 1221285"/>
              <a:gd name="connsiteY45" fmla="*/ 1869426 h 1917063"/>
              <a:gd name="connsiteX46" fmla="*/ 522531 w 1221285"/>
              <a:gd name="connsiteY46" fmla="*/ 1762269 h 1917063"/>
              <a:gd name="connsiteX47" fmla="*/ 539199 w 1221285"/>
              <a:gd name="connsiteY47" fmla="*/ 1740838 h 1917063"/>
              <a:gd name="connsiteX48" fmla="*/ 529674 w 1221285"/>
              <a:gd name="connsiteY48" fmla="*/ 1695595 h 1917063"/>
              <a:gd name="connsiteX49" fmla="*/ 553487 w 1221285"/>
              <a:gd name="connsiteY49" fmla="*/ 1681307 h 1917063"/>
              <a:gd name="connsiteX50" fmla="*/ 534437 w 1221285"/>
              <a:gd name="connsiteY50" fmla="*/ 1667020 h 1917063"/>
              <a:gd name="connsiteX51" fmla="*/ 522531 w 1221285"/>
              <a:gd name="connsiteY51" fmla="*/ 1631302 h 1917063"/>
              <a:gd name="connsiteX52" fmla="*/ 513006 w 1221285"/>
              <a:gd name="connsiteY52" fmla="*/ 1586058 h 1917063"/>
              <a:gd name="connsiteX53" fmla="*/ 510624 w 1221285"/>
              <a:gd name="connsiteY53" fmla="*/ 1555100 h 1917063"/>
              <a:gd name="connsiteX54" fmla="*/ 460618 w 1221285"/>
              <a:gd name="connsiteY54" fmla="*/ 1557483 h 1917063"/>
              <a:gd name="connsiteX55" fmla="*/ 427282 w 1221285"/>
              <a:gd name="connsiteY55" fmla="*/ 1521764 h 1917063"/>
              <a:gd name="connsiteX56" fmla="*/ 382037 w 1221285"/>
              <a:gd name="connsiteY56" fmla="*/ 1505094 h 1917063"/>
              <a:gd name="connsiteX57" fmla="*/ 367749 w 1221285"/>
              <a:gd name="connsiteY57" fmla="*/ 1455089 h 1917063"/>
              <a:gd name="connsiteX58" fmla="*/ 365368 w 1221285"/>
              <a:gd name="connsiteY58" fmla="*/ 1433657 h 1917063"/>
              <a:gd name="connsiteX59" fmla="*/ 334413 w 1221285"/>
              <a:gd name="connsiteY59" fmla="*/ 1388414 h 1917063"/>
              <a:gd name="connsiteX60" fmla="*/ 291549 w 1221285"/>
              <a:gd name="connsiteY60" fmla="*/ 1364601 h 1917063"/>
              <a:gd name="connsiteX61" fmla="*/ 248688 w 1221285"/>
              <a:gd name="connsiteY61" fmla="*/ 1336027 h 1917063"/>
              <a:gd name="connsiteX62" fmla="*/ 215349 w 1221285"/>
              <a:gd name="connsiteY62" fmla="*/ 1326501 h 1917063"/>
              <a:gd name="connsiteX63" fmla="*/ 217731 w 1221285"/>
              <a:gd name="connsiteY63" fmla="*/ 1281255 h 1917063"/>
              <a:gd name="connsiteX64" fmla="*/ 174868 w 1221285"/>
              <a:gd name="connsiteY64" fmla="*/ 1295545 h 1917063"/>
              <a:gd name="connsiteX65" fmla="*/ 186775 w 1221285"/>
              <a:gd name="connsiteY65" fmla="*/ 1328883 h 1917063"/>
              <a:gd name="connsiteX66" fmla="*/ 179631 w 1221285"/>
              <a:gd name="connsiteY66" fmla="*/ 1345552 h 1917063"/>
              <a:gd name="connsiteX67" fmla="*/ 141531 w 1221285"/>
              <a:gd name="connsiteY67" fmla="*/ 1316977 h 1917063"/>
              <a:gd name="connsiteX68" fmla="*/ 98669 w 1221285"/>
              <a:gd name="connsiteY68" fmla="*/ 1314595 h 1917063"/>
              <a:gd name="connsiteX69" fmla="*/ 43899 w 1221285"/>
              <a:gd name="connsiteY69" fmla="*/ 1295545 h 1917063"/>
              <a:gd name="connsiteX70" fmla="*/ 10560 w 1221285"/>
              <a:gd name="connsiteY70" fmla="*/ 1293161 h 1917063"/>
              <a:gd name="connsiteX71" fmla="*/ 1037 w 1221285"/>
              <a:gd name="connsiteY71" fmla="*/ 1240777 h 1917063"/>
              <a:gd name="connsiteX72" fmla="*/ 34374 w 1221285"/>
              <a:gd name="connsiteY72" fmla="*/ 1152670 h 1917063"/>
              <a:gd name="connsiteX73" fmla="*/ 60568 w 1221285"/>
              <a:gd name="connsiteY73" fmla="*/ 1105045 h 1917063"/>
              <a:gd name="connsiteX74" fmla="*/ 81999 w 1221285"/>
              <a:gd name="connsiteY74" fmla="*/ 1057420 h 1917063"/>
              <a:gd name="connsiteX75" fmla="*/ 108194 w 1221285"/>
              <a:gd name="connsiteY75" fmla="*/ 1019320 h 1917063"/>
              <a:gd name="connsiteX76" fmla="*/ 146293 w 1221285"/>
              <a:gd name="connsiteY76" fmla="*/ 1009795 h 1917063"/>
              <a:gd name="connsiteX77" fmla="*/ 153438 w 1221285"/>
              <a:gd name="connsiteY77" fmla="*/ 974077 h 1917063"/>
              <a:gd name="connsiteX78" fmla="*/ 262975 w 1221285"/>
              <a:gd name="connsiteY78" fmla="*/ 855014 h 1917063"/>
              <a:gd name="connsiteX79" fmla="*/ 286787 w 1221285"/>
              <a:gd name="connsiteY79" fmla="*/ 716899 h 1917063"/>
              <a:gd name="connsiteX80" fmla="*/ 282025 w 1221285"/>
              <a:gd name="connsiteY80" fmla="*/ 635939 h 1917063"/>
              <a:gd name="connsiteX81" fmla="*/ 196300 w 1221285"/>
              <a:gd name="connsiteY81" fmla="*/ 624033 h 1917063"/>
              <a:gd name="connsiteX82" fmla="*/ 179632 w 1221285"/>
              <a:gd name="connsiteY82" fmla="*/ 543070 h 1917063"/>
              <a:gd name="connsiteX83" fmla="*/ 186775 w 1221285"/>
              <a:gd name="connsiteY83" fmla="*/ 476395 h 1917063"/>
              <a:gd name="connsiteX84" fmla="*/ 148675 w 1221285"/>
              <a:gd name="connsiteY84" fmla="*/ 438295 h 1917063"/>
              <a:gd name="connsiteX85" fmla="*/ 117719 w 1221285"/>
              <a:gd name="connsiteY85" fmla="*/ 338283 h 1917063"/>
              <a:gd name="connsiteX86" fmla="*/ 102097 w 1221285"/>
              <a:gd name="connsiteY86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91663 w 1216399"/>
              <a:gd name="connsiteY14" fmla="*/ 1147908 h 1917063"/>
              <a:gd name="connsiteX15" fmla="*/ 1215943 w 1216399"/>
              <a:gd name="connsiteY15" fmla="*/ 1205867 h 1917063"/>
              <a:gd name="connsiteX16" fmla="*/ 1196425 w 1216399"/>
              <a:gd name="connsiteY16" fmla="*/ 1255064 h 1917063"/>
              <a:gd name="connsiteX17" fmla="*/ 1144037 w 1216399"/>
              <a:gd name="connsiteY17" fmla="*/ 1250300 h 1917063"/>
              <a:gd name="connsiteX18" fmla="*/ 1124987 w 1216399"/>
              <a:gd name="connsiteY18" fmla="*/ 1295543 h 1917063"/>
              <a:gd name="connsiteX19" fmla="*/ 1048787 w 1216399"/>
              <a:gd name="connsiteY19" fmla="*/ 1328881 h 1917063"/>
              <a:gd name="connsiteX20" fmla="*/ 1020212 w 1216399"/>
              <a:gd name="connsiteY20" fmla="*/ 1388412 h 1917063"/>
              <a:gd name="connsiteX21" fmla="*/ 1036881 w 1216399"/>
              <a:gd name="connsiteY21" fmla="*/ 1436037 h 1917063"/>
              <a:gd name="connsiteX22" fmla="*/ 1017832 w 1216399"/>
              <a:gd name="connsiteY22" fmla="*/ 1476520 h 1917063"/>
              <a:gd name="connsiteX23" fmla="*/ 984493 w 1216399"/>
              <a:gd name="connsiteY23" fmla="*/ 1474137 h 1917063"/>
              <a:gd name="connsiteX24" fmla="*/ 982112 w 1216399"/>
              <a:gd name="connsiteY24" fmla="*/ 1538431 h 1917063"/>
              <a:gd name="connsiteX25" fmla="*/ 946393 w 1216399"/>
              <a:gd name="connsiteY25" fmla="*/ 1555100 h 1917063"/>
              <a:gd name="connsiteX26" fmla="*/ 910674 w 1216399"/>
              <a:gd name="connsiteY26" fmla="*/ 1562243 h 1917063"/>
              <a:gd name="connsiteX27" fmla="*/ 910674 w 1216399"/>
              <a:gd name="connsiteY27" fmla="*/ 1626537 h 1917063"/>
              <a:gd name="connsiteX28" fmla="*/ 967824 w 1216399"/>
              <a:gd name="connsiteY28" fmla="*/ 1636062 h 1917063"/>
              <a:gd name="connsiteX29" fmla="*/ 1001162 w 1216399"/>
              <a:gd name="connsiteY29" fmla="*/ 1631300 h 1917063"/>
              <a:gd name="connsiteX30" fmla="*/ 1005922 w 1216399"/>
              <a:gd name="connsiteY30" fmla="*/ 1705119 h 1917063"/>
              <a:gd name="connsiteX31" fmla="*/ 982112 w 1216399"/>
              <a:gd name="connsiteY31" fmla="*/ 1726550 h 1917063"/>
              <a:gd name="connsiteX32" fmla="*/ 922581 w 1216399"/>
              <a:gd name="connsiteY32" fmla="*/ 1724170 h 1917063"/>
              <a:gd name="connsiteX33" fmla="*/ 870193 w 1216399"/>
              <a:gd name="connsiteY33" fmla="*/ 1733695 h 1917063"/>
              <a:gd name="connsiteX34" fmla="*/ 824949 w 1216399"/>
              <a:gd name="connsiteY34" fmla="*/ 1757508 h 1917063"/>
              <a:gd name="connsiteX35" fmla="*/ 779704 w 1216399"/>
              <a:gd name="connsiteY35" fmla="*/ 1764650 h 1917063"/>
              <a:gd name="connsiteX36" fmla="*/ 758274 w 1216399"/>
              <a:gd name="connsiteY36" fmla="*/ 1783702 h 1917063"/>
              <a:gd name="connsiteX37" fmla="*/ 751131 w 1216399"/>
              <a:gd name="connsiteY37" fmla="*/ 1828945 h 1917063"/>
              <a:gd name="connsiteX38" fmla="*/ 734462 w 1216399"/>
              <a:gd name="connsiteY38" fmla="*/ 1840852 h 1917063"/>
              <a:gd name="connsiteX39" fmla="*/ 689218 w 1216399"/>
              <a:gd name="connsiteY39" fmla="*/ 1890858 h 1917063"/>
              <a:gd name="connsiteX40" fmla="*/ 665406 w 1216399"/>
              <a:gd name="connsiteY40" fmla="*/ 1895619 h 1917063"/>
              <a:gd name="connsiteX41" fmla="*/ 617781 w 1216399"/>
              <a:gd name="connsiteY41" fmla="*/ 1917051 h 1917063"/>
              <a:gd name="connsiteX42" fmla="*/ 579681 w 1216399"/>
              <a:gd name="connsiteY42" fmla="*/ 1900382 h 1917063"/>
              <a:gd name="connsiteX43" fmla="*/ 563012 w 1216399"/>
              <a:gd name="connsiteY43" fmla="*/ 1871807 h 1917063"/>
              <a:gd name="connsiteX44" fmla="*/ 520149 w 1216399"/>
              <a:gd name="connsiteY44" fmla="*/ 1881333 h 1917063"/>
              <a:gd name="connsiteX45" fmla="*/ 512573 w 1216399"/>
              <a:gd name="connsiteY45" fmla="*/ 1875229 h 1917063"/>
              <a:gd name="connsiteX46" fmla="*/ 503481 w 1216399"/>
              <a:gd name="connsiteY46" fmla="*/ 1869426 h 1917063"/>
              <a:gd name="connsiteX47" fmla="*/ 522531 w 1216399"/>
              <a:gd name="connsiteY47" fmla="*/ 1762269 h 1917063"/>
              <a:gd name="connsiteX48" fmla="*/ 539199 w 1216399"/>
              <a:gd name="connsiteY48" fmla="*/ 1740838 h 1917063"/>
              <a:gd name="connsiteX49" fmla="*/ 529674 w 1216399"/>
              <a:gd name="connsiteY49" fmla="*/ 1695595 h 1917063"/>
              <a:gd name="connsiteX50" fmla="*/ 553487 w 1216399"/>
              <a:gd name="connsiteY50" fmla="*/ 1681307 h 1917063"/>
              <a:gd name="connsiteX51" fmla="*/ 534437 w 1216399"/>
              <a:gd name="connsiteY51" fmla="*/ 1667020 h 1917063"/>
              <a:gd name="connsiteX52" fmla="*/ 522531 w 1216399"/>
              <a:gd name="connsiteY52" fmla="*/ 1631302 h 1917063"/>
              <a:gd name="connsiteX53" fmla="*/ 513006 w 1216399"/>
              <a:gd name="connsiteY53" fmla="*/ 1586058 h 1917063"/>
              <a:gd name="connsiteX54" fmla="*/ 510624 w 1216399"/>
              <a:gd name="connsiteY54" fmla="*/ 1555100 h 1917063"/>
              <a:gd name="connsiteX55" fmla="*/ 460618 w 1216399"/>
              <a:gd name="connsiteY55" fmla="*/ 1557483 h 1917063"/>
              <a:gd name="connsiteX56" fmla="*/ 427282 w 1216399"/>
              <a:gd name="connsiteY56" fmla="*/ 1521764 h 1917063"/>
              <a:gd name="connsiteX57" fmla="*/ 382037 w 1216399"/>
              <a:gd name="connsiteY57" fmla="*/ 1505094 h 1917063"/>
              <a:gd name="connsiteX58" fmla="*/ 367749 w 1216399"/>
              <a:gd name="connsiteY58" fmla="*/ 1455089 h 1917063"/>
              <a:gd name="connsiteX59" fmla="*/ 365368 w 1216399"/>
              <a:gd name="connsiteY59" fmla="*/ 1433657 h 1917063"/>
              <a:gd name="connsiteX60" fmla="*/ 334413 w 1216399"/>
              <a:gd name="connsiteY60" fmla="*/ 1388414 h 1917063"/>
              <a:gd name="connsiteX61" fmla="*/ 291549 w 1216399"/>
              <a:gd name="connsiteY61" fmla="*/ 1364601 h 1917063"/>
              <a:gd name="connsiteX62" fmla="*/ 248688 w 1216399"/>
              <a:gd name="connsiteY62" fmla="*/ 1336027 h 1917063"/>
              <a:gd name="connsiteX63" fmla="*/ 215349 w 1216399"/>
              <a:gd name="connsiteY63" fmla="*/ 1326501 h 1917063"/>
              <a:gd name="connsiteX64" fmla="*/ 217731 w 1216399"/>
              <a:gd name="connsiteY64" fmla="*/ 1281255 h 1917063"/>
              <a:gd name="connsiteX65" fmla="*/ 174868 w 1216399"/>
              <a:gd name="connsiteY65" fmla="*/ 1295545 h 1917063"/>
              <a:gd name="connsiteX66" fmla="*/ 186775 w 1216399"/>
              <a:gd name="connsiteY66" fmla="*/ 1328883 h 1917063"/>
              <a:gd name="connsiteX67" fmla="*/ 179631 w 1216399"/>
              <a:gd name="connsiteY67" fmla="*/ 1345552 h 1917063"/>
              <a:gd name="connsiteX68" fmla="*/ 141531 w 1216399"/>
              <a:gd name="connsiteY68" fmla="*/ 1316977 h 1917063"/>
              <a:gd name="connsiteX69" fmla="*/ 98669 w 1216399"/>
              <a:gd name="connsiteY69" fmla="*/ 1314595 h 1917063"/>
              <a:gd name="connsiteX70" fmla="*/ 43899 w 1216399"/>
              <a:gd name="connsiteY70" fmla="*/ 1295545 h 1917063"/>
              <a:gd name="connsiteX71" fmla="*/ 10560 w 1216399"/>
              <a:gd name="connsiteY71" fmla="*/ 1293161 h 1917063"/>
              <a:gd name="connsiteX72" fmla="*/ 1037 w 1216399"/>
              <a:gd name="connsiteY72" fmla="*/ 1240777 h 1917063"/>
              <a:gd name="connsiteX73" fmla="*/ 34374 w 1216399"/>
              <a:gd name="connsiteY73" fmla="*/ 1152670 h 1917063"/>
              <a:gd name="connsiteX74" fmla="*/ 60568 w 1216399"/>
              <a:gd name="connsiteY74" fmla="*/ 1105045 h 1917063"/>
              <a:gd name="connsiteX75" fmla="*/ 81999 w 1216399"/>
              <a:gd name="connsiteY75" fmla="*/ 1057420 h 1917063"/>
              <a:gd name="connsiteX76" fmla="*/ 108194 w 1216399"/>
              <a:gd name="connsiteY76" fmla="*/ 1019320 h 1917063"/>
              <a:gd name="connsiteX77" fmla="*/ 146293 w 1216399"/>
              <a:gd name="connsiteY77" fmla="*/ 1009795 h 1917063"/>
              <a:gd name="connsiteX78" fmla="*/ 153438 w 1216399"/>
              <a:gd name="connsiteY78" fmla="*/ 974077 h 1917063"/>
              <a:gd name="connsiteX79" fmla="*/ 262975 w 1216399"/>
              <a:gd name="connsiteY79" fmla="*/ 855014 h 1917063"/>
              <a:gd name="connsiteX80" fmla="*/ 286787 w 1216399"/>
              <a:gd name="connsiteY80" fmla="*/ 716899 h 1917063"/>
              <a:gd name="connsiteX81" fmla="*/ 282025 w 1216399"/>
              <a:gd name="connsiteY81" fmla="*/ 635939 h 1917063"/>
              <a:gd name="connsiteX82" fmla="*/ 196300 w 1216399"/>
              <a:gd name="connsiteY82" fmla="*/ 624033 h 1917063"/>
              <a:gd name="connsiteX83" fmla="*/ 179632 w 1216399"/>
              <a:gd name="connsiteY83" fmla="*/ 543070 h 1917063"/>
              <a:gd name="connsiteX84" fmla="*/ 186775 w 1216399"/>
              <a:gd name="connsiteY84" fmla="*/ 476395 h 1917063"/>
              <a:gd name="connsiteX85" fmla="*/ 148675 w 1216399"/>
              <a:gd name="connsiteY85" fmla="*/ 438295 h 1917063"/>
              <a:gd name="connsiteX86" fmla="*/ 117719 w 1216399"/>
              <a:gd name="connsiteY86" fmla="*/ 338283 h 1917063"/>
              <a:gd name="connsiteX87" fmla="*/ 102097 w 1216399"/>
              <a:gd name="connsiteY87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63088 w 1216399"/>
              <a:gd name="connsiteY14" fmla="*/ 1133620 h 1917063"/>
              <a:gd name="connsiteX15" fmla="*/ 1191663 w 1216399"/>
              <a:gd name="connsiteY15" fmla="*/ 1147908 h 1917063"/>
              <a:gd name="connsiteX16" fmla="*/ 1215943 w 1216399"/>
              <a:gd name="connsiteY16" fmla="*/ 1205867 h 1917063"/>
              <a:gd name="connsiteX17" fmla="*/ 1196425 w 1216399"/>
              <a:gd name="connsiteY17" fmla="*/ 1255064 h 1917063"/>
              <a:gd name="connsiteX18" fmla="*/ 1144037 w 1216399"/>
              <a:gd name="connsiteY18" fmla="*/ 1250300 h 1917063"/>
              <a:gd name="connsiteX19" fmla="*/ 1124987 w 1216399"/>
              <a:gd name="connsiteY19" fmla="*/ 1295543 h 1917063"/>
              <a:gd name="connsiteX20" fmla="*/ 1048787 w 1216399"/>
              <a:gd name="connsiteY20" fmla="*/ 1328881 h 1917063"/>
              <a:gd name="connsiteX21" fmla="*/ 1020212 w 1216399"/>
              <a:gd name="connsiteY21" fmla="*/ 1388412 h 1917063"/>
              <a:gd name="connsiteX22" fmla="*/ 1036881 w 1216399"/>
              <a:gd name="connsiteY22" fmla="*/ 1436037 h 1917063"/>
              <a:gd name="connsiteX23" fmla="*/ 1017832 w 1216399"/>
              <a:gd name="connsiteY23" fmla="*/ 1476520 h 1917063"/>
              <a:gd name="connsiteX24" fmla="*/ 984493 w 1216399"/>
              <a:gd name="connsiteY24" fmla="*/ 1474137 h 1917063"/>
              <a:gd name="connsiteX25" fmla="*/ 982112 w 1216399"/>
              <a:gd name="connsiteY25" fmla="*/ 1538431 h 1917063"/>
              <a:gd name="connsiteX26" fmla="*/ 946393 w 1216399"/>
              <a:gd name="connsiteY26" fmla="*/ 1555100 h 1917063"/>
              <a:gd name="connsiteX27" fmla="*/ 910674 w 1216399"/>
              <a:gd name="connsiteY27" fmla="*/ 1562243 h 1917063"/>
              <a:gd name="connsiteX28" fmla="*/ 910674 w 1216399"/>
              <a:gd name="connsiteY28" fmla="*/ 1626537 h 1917063"/>
              <a:gd name="connsiteX29" fmla="*/ 967824 w 1216399"/>
              <a:gd name="connsiteY29" fmla="*/ 1636062 h 1917063"/>
              <a:gd name="connsiteX30" fmla="*/ 1001162 w 1216399"/>
              <a:gd name="connsiteY30" fmla="*/ 1631300 h 1917063"/>
              <a:gd name="connsiteX31" fmla="*/ 1005922 w 1216399"/>
              <a:gd name="connsiteY31" fmla="*/ 1705119 h 1917063"/>
              <a:gd name="connsiteX32" fmla="*/ 982112 w 1216399"/>
              <a:gd name="connsiteY32" fmla="*/ 1726550 h 1917063"/>
              <a:gd name="connsiteX33" fmla="*/ 922581 w 1216399"/>
              <a:gd name="connsiteY33" fmla="*/ 1724170 h 1917063"/>
              <a:gd name="connsiteX34" fmla="*/ 870193 w 1216399"/>
              <a:gd name="connsiteY34" fmla="*/ 1733695 h 1917063"/>
              <a:gd name="connsiteX35" fmla="*/ 824949 w 1216399"/>
              <a:gd name="connsiteY35" fmla="*/ 1757508 h 1917063"/>
              <a:gd name="connsiteX36" fmla="*/ 779704 w 1216399"/>
              <a:gd name="connsiteY36" fmla="*/ 1764650 h 1917063"/>
              <a:gd name="connsiteX37" fmla="*/ 758274 w 1216399"/>
              <a:gd name="connsiteY37" fmla="*/ 1783702 h 1917063"/>
              <a:gd name="connsiteX38" fmla="*/ 751131 w 1216399"/>
              <a:gd name="connsiteY38" fmla="*/ 1828945 h 1917063"/>
              <a:gd name="connsiteX39" fmla="*/ 734462 w 1216399"/>
              <a:gd name="connsiteY39" fmla="*/ 1840852 h 1917063"/>
              <a:gd name="connsiteX40" fmla="*/ 689218 w 1216399"/>
              <a:gd name="connsiteY40" fmla="*/ 1890858 h 1917063"/>
              <a:gd name="connsiteX41" fmla="*/ 665406 w 1216399"/>
              <a:gd name="connsiteY41" fmla="*/ 1895619 h 1917063"/>
              <a:gd name="connsiteX42" fmla="*/ 617781 w 1216399"/>
              <a:gd name="connsiteY42" fmla="*/ 1917051 h 1917063"/>
              <a:gd name="connsiteX43" fmla="*/ 579681 w 1216399"/>
              <a:gd name="connsiteY43" fmla="*/ 1900382 h 1917063"/>
              <a:gd name="connsiteX44" fmla="*/ 563012 w 1216399"/>
              <a:gd name="connsiteY44" fmla="*/ 1871807 h 1917063"/>
              <a:gd name="connsiteX45" fmla="*/ 520149 w 1216399"/>
              <a:gd name="connsiteY45" fmla="*/ 1881333 h 1917063"/>
              <a:gd name="connsiteX46" fmla="*/ 512573 w 1216399"/>
              <a:gd name="connsiteY46" fmla="*/ 1875229 h 1917063"/>
              <a:gd name="connsiteX47" fmla="*/ 503481 w 1216399"/>
              <a:gd name="connsiteY47" fmla="*/ 1869426 h 1917063"/>
              <a:gd name="connsiteX48" fmla="*/ 522531 w 1216399"/>
              <a:gd name="connsiteY48" fmla="*/ 1762269 h 1917063"/>
              <a:gd name="connsiteX49" fmla="*/ 539199 w 1216399"/>
              <a:gd name="connsiteY49" fmla="*/ 1740838 h 1917063"/>
              <a:gd name="connsiteX50" fmla="*/ 529674 w 1216399"/>
              <a:gd name="connsiteY50" fmla="*/ 1695595 h 1917063"/>
              <a:gd name="connsiteX51" fmla="*/ 553487 w 1216399"/>
              <a:gd name="connsiteY51" fmla="*/ 1681307 h 1917063"/>
              <a:gd name="connsiteX52" fmla="*/ 534437 w 1216399"/>
              <a:gd name="connsiteY52" fmla="*/ 1667020 h 1917063"/>
              <a:gd name="connsiteX53" fmla="*/ 522531 w 1216399"/>
              <a:gd name="connsiteY53" fmla="*/ 1631302 h 1917063"/>
              <a:gd name="connsiteX54" fmla="*/ 513006 w 1216399"/>
              <a:gd name="connsiteY54" fmla="*/ 1586058 h 1917063"/>
              <a:gd name="connsiteX55" fmla="*/ 510624 w 1216399"/>
              <a:gd name="connsiteY55" fmla="*/ 1555100 h 1917063"/>
              <a:gd name="connsiteX56" fmla="*/ 460618 w 1216399"/>
              <a:gd name="connsiteY56" fmla="*/ 1557483 h 1917063"/>
              <a:gd name="connsiteX57" fmla="*/ 427282 w 1216399"/>
              <a:gd name="connsiteY57" fmla="*/ 1521764 h 1917063"/>
              <a:gd name="connsiteX58" fmla="*/ 382037 w 1216399"/>
              <a:gd name="connsiteY58" fmla="*/ 1505094 h 1917063"/>
              <a:gd name="connsiteX59" fmla="*/ 367749 w 1216399"/>
              <a:gd name="connsiteY59" fmla="*/ 1455089 h 1917063"/>
              <a:gd name="connsiteX60" fmla="*/ 365368 w 1216399"/>
              <a:gd name="connsiteY60" fmla="*/ 1433657 h 1917063"/>
              <a:gd name="connsiteX61" fmla="*/ 334413 w 1216399"/>
              <a:gd name="connsiteY61" fmla="*/ 1388414 h 1917063"/>
              <a:gd name="connsiteX62" fmla="*/ 291549 w 1216399"/>
              <a:gd name="connsiteY62" fmla="*/ 1364601 h 1917063"/>
              <a:gd name="connsiteX63" fmla="*/ 248688 w 1216399"/>
              <a:gd name="connsiteY63" fmla="*/ 1336027 h 1917063"/>
              <a:gd name="connsiteX64" fmla="*/ 215349 w 1216399"/>
              <a:gd name="connsiteY64" fmla="*/ 1326501 h 1917063"/>
              <a:gd name="connsiteX65" fmla="*/ 217731 w 1216399"/>
              <a:gd name="connsiteY65" fmla="*/ 1281255 h 1917063"/>
              <a:gd name="connsiteX66" fmla="*/ 174868 w 1216399"/>
              <a:gd name="connsiteY66" fmla="*/ 1295545 h 1917063"/>
              <a:gd name="connsiteX67" fmla="*/ 186775 w 1216399"/>
              <a:gd name="connsiteY67" fmla="*/ 1328883 h 1917063"/>
              <a:gd name="connsiteX68" fmla="*/ 179631 w 1216399"/>
              <a:gd name="connsiteY68" fmla="*/ 1345552 h 1917063"/>
              <a:gd name="connsiteX69" fmla="*/ 141531 w 1216399"/>
              <a:gd name="connsiteY69" fmla="*/ 1316977 h 1917063"/>
              <a:gd name="connsiteX70" fmla="*/ 98669 w 1216399"/>
              <a:gd name="connsiteY70" fmla="*/ 1314595 h 1917063"/>
              <a:gd name="connsiteX71" fmla="*/ 43899 w 1216399"/>
              <a:gd name="connsiteY71" fmla="*/ 1295545 h 1917063"/>
              <a:gd name="connsiteX72" fmla="*/ 10560 w 1216399"/>
              <a:gd name="connsiteY72" fmla="*/ 1293161 h 1917063"/>
              <a:gd name="connsiteX73" fmla="*/ 1037 w 1216399"/>
              <a:gd name="connsiteY73" fmla="*/ 1240777 h 1917063"/>
              <a:gd name="connsiteX74" fmla="*/ 34374 w 1216399"/>
              <a:gd name="connsiteY74" fmla="*/ 1152670 h 1917063"/>
              <a:gd name="connsiteX75" fmla="*/ 60568 w 1216399"/>
              <a:gd name="connsiteY75" fmla="*/ 1105045 h 1917063"/>
              <a:gd name="connsiteX76" fmla="*/ 81999 w 1216399"/>
              <a:gd name="connsiteY76" fmla="*/ 1057420 h 1917063"/>
              <a:gd name="connsiteX77" fmla="*/ 108194 w 1216399"/>
              <a:gd name="connsiteY77" fmla="*/ 1019320 h 1917063"/>
              <a:gd name="connsiteX78" fmla="*/ 146293 w 1216399"/>
              <a:gd name="connsiteY78" fmla="*/ 1009795 h 1917063"/>
              <a:gd name="connsiteX79" fmla="*/ 153438 w 1216399"/>
              <a:gd name="connsiteY79" fmla="*/ 974077 h 1917063"/>
              <a:gd name="connsiteX80" fmla="*/ 262975 w 1216399"/>
              <a:gd name="connsiteY80" fmla="*/ 855014 h 1917063"/>
              <a:gd name="connsiteX81" fmla="*/ 286787 w 1216399"/>
              <a:gd name="connsiteY81" fmla="*/ 716899 h 1917063"/>
              <a:gd name="connsiteX82" fmla="*/ 282025 w 1216399"/>
              <a:gd name="connsiteY82" fmla="*/ 635939 h 1917063"/>
              <a:gd name="connsiteX83" fmla="*/ 196300 w 1216399"/>
              <a:gd name="connsiteY83" fmla="*/ 624033 h 1917063"/>
              <a:gd name="connsiteX84" fmla="*/ 179632 w 1216399"/>
              <a:gd name="connsiteY84" fmla="*/ 543070 h 1917063"/>
              <a:gd name="connsiteX85" fmla="*/ 186775 w 1216399"/>
              <a:gd name="connsiteY85" fmla="*/ 476395 h 1917063"/>
              <a:gd name="connsiteX86" fmla="*/ 148675 w 1216399"/>
              <a:gd name="connsiteY86" fmla="*/ 438295 h 1917063"/>
              <a:gd name="connsiteX87" fmla="*/ 117719 w 1216399"/>
              <a:gd name="connsiteY87" fmla="*/ 338283 h 1917063"/>
              <a:gd name="connsiteX88" fmla="*/ 102097 w 1216399"/>
              <a:gd name="connsiteY88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22607 w 1216399"/>
              <a:gd name="connsiteY14" fmla="*/ 1074089 h 1917063"/>
              <a:gd name="connsiteX15" fmla="*/ 1163088 w 1216399"/>
              <a:gd name="connsiteY15" fmla="*/ 1133620 h 1917063"/>
              <a:gd name="connsiteX16" fmla="*/ 1191663 w 1216399"/>
              <a:gd name="connsiteY16" fmla="*/ 1147908 h 1917063"/>
              <a:gd name="connsiteX17" fmla="*/ 1215943 w 1216399"/>
              <a:gd name="connsiteY17" fmla="*/ 1205867 h 1917063"/>
              <a:gd name="connsiteX18" fmla="*/ 1196425 w 1216399"/>
              <a:gd name="connsiteY18" fmla="*/ 1255064 h 1917063"/>
              <a:gd name="connsiteX19" fmla="*/ 1144037 w 1216399"/>
              <a:gd name="connsiteY19" fmla="*/ 1250300 h 1917063"/>
              <a:gd name="connsiteX20" fmla="*/ 1124987 w 1216399"/>
              <a:gd name="connsiteY20" fmla="*/ 1295543 h 1917063"/>
              <a:gd name="connsiteX21" fmla="*/ 1048787 w 1216399"/>
              <a:gd name="connsiteY21" fmla="*/ 1328881 h 1917063"/>
              <a:gd name="connsiteX22" fmla="*/ 1020212 w 1216399"/>
              <a:gd name="connsiteY22" fmla="*/ 1388412 h 1917063"/>
              <a:gd name="connsiteX23" fmla="*/ 1036881 w 1216399"/>
              <a:gd name="connsiteY23" fmla="*/ 1436037 h 1917063"/>
              <a:gd name="connsiteX24" fmla="*/ 1017832 w 1216399"/>
              <a:gd name="connsiteY24" fmla="*/ 1476520 h 1917063"/>
              <a:gd name="connsiteX25" fmla="*/ 984493 w 1216399"/>
              <a:gd name="connsiteY25" fmla="*/ 1474137 h 1917063"/>
              <a:gd name="connsiteX26" fmla="*/ 982112 w 1216399"/>
              <a:gd name="connsiteY26" fmla="*/ 1538431 h 1917063"/>
              <a:gd name="connsiteX27" fmla="*/ 946393 w 1216399"/>
              <a:gd name="connsiteY27" fmla="*/ 1555100 h 1917063"/>
              <a:gd name="connsiteX28" fmla="*/ 910674 w 1216399"/>
              <a:gd name="connsiteY28" fmla="*/ 1562243 h 1917063"/>
              <a:gd name="connsiteX29" fmla="*/ 910674 w 1216399"/>
              <a:gd name="connsiteY29" fmla="*/ 1626537 h 1917063"/>
              <a:gd name="connsiteX30" fmla="*/ 967824 w 1216399"/>
              <a:gd name="connsiteY30" fmla="*/ 1636062 h 1917063"/>
              <a:gd name="connsiteX31" fmla="*/ 1001162 w 1216399"/>
              <a:gd name="connsiteY31" fmla="*/ 1631300 h 1917063"/>
              <a:gd name="connsiteX32" fmla="*/ 1005922 w 1216399"/>
              <a:gd name="connsiteY32" fmla="*/ 1705119 h 1917063"/>
              <a:gd name="connsiteX33" fmla="*/ 982112 w 1216399"/>
              <a:gd name="connsiteY33" fmla="*/ 1726550 h 1917063"/>
              <a:gd name="connsiteX34" fmla="*/ 922581 w 1216399"/>
              <a:gd name="connsiteY34" fmla="*/ 1724170 h 1917063"/>
              <a:gd name="connsiteX35" fmla="*/ 870193 w 1216399"/>
              <a:gd name="connsiteY35" fmla="*/ 1733695 h 1917063"/>
              <a:gd name="connsiteX36" fmla="*/ 824949 w 1216399"/>
              <a:gd name="connsiteY36" fmla="*/ 1757508 h 1917063"/>
              <a:gd name="connsiteX37" fmla="*/ 779704 w 1216399"/>
              <a:gd name="connsiteY37" fmla="*/ 1764650 h 1917063"/>
              <a:gd name="connsiteX38" fmla="*/ 758274 w 1216399"/>
              <a:gd name="connsiteY38" fmla="*/ 1783702 h 1917063"/>
              <a:gd name="connsiteX39" fmla="*/ 751131 w 1216399"/>
              <a:gd name="connsiteY39" fmla="*/ 1828945 h 1917063"/>
              <a:gd name="connsiteX40" fmla="*/ 734462 w 1216399"/>
              <a:gd name="connsiteY40" fmla="*/ 1840852 h 1917063"/>
              <a:gd name="connsiteX41" fmla="*/ 689218 w 1216399"/>
              <a:gd name="connsiteY41" fmla="*/ 1890858 h 1917063"/>
              <a:gd name="connsiteX42" fmla="*/ 665406 w 1216399"/>
              <a:gd name="connsiteY42" fmla="*/ 1895619 h 1917063"/>
              <a:gd name="connsiteX43" fmla="*/ 617781 w 1216399"/>
              <a:gd name="connsiteY43" fmla="*/ 1917051 h 1917063"/>
              <a:gd name="connsiteX44" fmla="*/ 579681 w 1216399"/>
              <a:gd name="connsiteY44" fmla="*/ 1900382 h 1917063"/>
              <a:gd name="connsiteX45" fmla="*/ 563012 w 1216399"/>
              <a:gd name="connsiteY45" fmla="*/ 1871807 h 1917063"/>
              <a:gd name="connsiteX46" fmla="*/ 520149 w 1216399"/>
              <a:gd name="connsiteY46" fmla="*/ 1881333 h 1917063"/>
              <a:gd name="connsiteX47" fmla="*/ 512573 w 1216399"/>
              <a:gd name="connsiteY47" fmla="*/ 1875229 h 1917063"/>
              <a:gd name="connsiteX48" fmla="*/ 503481 w 1216399"/>
              <a:gd name="connsiteY48" fmla="*/ 1869426 h 1917063"/>
              <a:gd name="connsiteX49" fmla="*/ 522531 w 1216399"/>
              <a:gd name="connsiteY49" fmla="*/ 1762269 h 1917063"/>
              <a:gd name="connsiteX50" fmla="*/ 539199 w 1216399"/>
              <a:gd name="connsiteY50" fmla="*/ 1740838 h 1917063"/>
              <a:gd name="connsiteX51" fmla="*/ 529674 w 1216399"/>
              <a:gd name="connsiteY51" fmla="*/ 1695595 h 1917063"/>
              <a:gd name="connsiteX52" fmla="*/ 553487 w 1216399"/>
              <a:gd name="connsiteY52" fmla="*/ 1681307 h 1917063"/>
              <a:gd name="connsiteX53" fmla="*/ 534437 w 1216399"/>
              <a:gd name="connsiteY53" fmla="*/ 1667020 h 1917063"/>
              <a:gd name="connsiteX54" fmla="*/ 522531 w 1216399"/>
              <a:gd name="connsiteY54" fmla="*/ 1631302 h 1917063"/>
              <a:gd name="connsiteX55" fmla="*/ 513006 w 1216399"/>
              <a:gd name="connsiteY55" fmla="*/ 1586058 h 1917063"/>
              <a:gd name="connsiteX56" fmla="*/ 510624 w 1216399"/>
              <a:gd name="connsiteY56" fmla="*/ 1555100 h 1917063"/>
              <a:gd name="connsiteX57" fmla="*/ 460618 w 1216399"/>
              <a:gd name="connsiteY57" fmla="*/ 1557483 h 1917063"/>
              <a:gd name="connsiteX58" fmla="*/ 427282 w 1216399"/>
              <a:gd name="connsiteY58" fmla="*/ 1521764 h 1917063"/>
              <a:gd name="connsiteX59" fmla="*/ 382037 w 1216399"/>
              <a:gd name="connsiteY59" fmla="*/ 1505094 h 1917063"/>
              <a:gd name="connsiteX60" fmla="*/ 367749 w 1216399"/>
              <a:gd name="connsiteY60" fmla="*/ 1455089 h 1917063"/>
              <a:gd name="connsiteX61" fmla="*/ 365368 w 1216399"/>
              <a:gd name="connsiteY61" fmla="*/ 1433657 h 1917063"/>
              <a:gd name="connsiteX62" fmla="*/ 334413 w 1216399"/>
              <a:gd name="connsiteY62" fmla="*/ 1388414 h 1917063"/>
              <a:gd name="connsiteX63" fmla="*/ 291549 w 1216399"/>
              <a:gd name="connsiteY63" fmla="*/ 1364601 h 1917063"/>
              <a:gd name="connsiteX64" fmla="*/ 248688 w 1216399"/>
              <a:gd name="connsiteY64" fmla="*/ 1336027 h 1917063"/>
              <a:gd name="connsiteX65" fmla="*/ 215349 w 1216399"/>
              <a:gd name="connsiteY65" fmla="*/ 1326501 h 1917063"/>
              <a:gd name="connsiteX66" fmla="*/ 217731 w 1216399"/>
              <a:gd name="connsiteY66" fmla="*/ 1281255 h 1917063"/>
              <a:gd name="connsiteX67" fmla="*/ 174868 w 1216399"/>
              <a:gd name="connsiteY67" fmla="*/ 1295545 h 1917063"/>
              <a:gd name="connsiteX68" fmla="*/ 186775 w 1216399"/>
              <a:gd name="connsiteY68" fmla="*/ 1328883 h 1917063"/>
              <a:gd name="connsiteX69" fmla="*/ 179631 w 1216399"/>
              <a:gd name="connsiteY69" fmla="*/ 1345552 h 1917063"/>
              <a:gd name="connsiteX70" fmla="*/ 141531 w 1216399"/>
              <a:gd name="connsiteY70" fmla="*/ 1316977 h 1917063"/>
              <a:gd name="connsiteX71" fmla="*/ 98669 w 1216399"/>
              <a:gd name="connsiteY71" fmla="*/ 1314595 h 1917063"/>
              <a:gd name="connsiteX72" fmla="*/ 43899 w 1216399"/>
              <a:gd name="connsiteY72" fmla="*/ 1295545 h 1917063"/>
              <a:gd name="connsiteX73" fmla="*/ 10560 w 1216399"/>
              <a:gd name="connsiteY73" fmla="*/ 1293161 h 1917063"/>
              <a:gd name="connsiteX74" fmla="*/ 1037 w 1216399"/>
              <a:gd name="connsiteY74" fmla="*/ 1240777 h 1917063"/>
              <a:gd name="connsiteX75" fmla="*/ 34374 w 1216399"/>
              <a:gd name="connsiteY75" fmla="*/ 1152670 h 1917063"/>
              <a:gd name="connsiteX76" fmla="*/ 60568 w 1216399"/>
              <a:gd name="connsiteY76" fmla="*/ 1105045 h 1917063"/>
              <a:gd name="connsiteX77" fmla="*/ 81999 w 1216399"/>
              <a:gd name="connsiteY77" fmla="*/ 1057420 h 1917063"/>
              <a:gd name="connsiteX78" fmla="*/ 108194 w 1216399"/>
              <a:gd name="connsiteY78" fmla="*/ 1019320 h 1917063"/>
              <a:gd name="connsiteX79" fmla="*/ 146293 w 1216399"/>
              <a:gd name="connsiteY79" fmla="*/ 1009795 h 1917063"/>
              <a:gd name="connsiteX80" fmla="*/ 153438 w 1216399"/>
              <a:gd name="connsiteY80" fmla="*/ 974077 h 1917063"/>
              <a:gd name="connsiteX81" fmla="*/ 262975 w 1216399"/>
              <a:gd name="connsiteY81" fmla="*/ 855014 h 1917063"/>
              <a:gd name="connsiteX82" fmla="*/ 286787 w 1216399"/>
              <a:gd name="connsiteY82" fmla="*/ 716899 h 1917063"/>
              <a:gd name="connsiteX83" fmla="*/ 282025 w 1216399"/>
              <a:gd name="connsiteY83" fmla="*/ 635939 h 1917063"/>
              <a:gd name="connsiteX84" fmla="*/ 196300 w 1216399"/>
              <a:gd name="connsiteY84" fmla="*/ 624033 h 1917063"/>
              <a:gd name="connsiteX85" fmla="*/ 179632 w 1216399"/>
              <a:gd name="connsiteY85" fmla="*/ 543070 h 1917063"/>
              <a:gd name="connsiteX86" fmla="*/ 186775 w 1216399"/>
              <a:gd name="connsiteY86" fmla="*/ 476395 h 1917063"/>
              <a:gd name="connsiteX87" fmla="*/ 148675 w 1216399"/>
              <a:gd name="connsiteY87" fmla="*/ 438295 h 1917063"/>
              <a:gd name="connsiteX88" fmla="*/ 117719 w 1216399"/>
              <a:gd name="connsiteY88" fmla="*/ 338283 h 1917063"/>
              <a:gd name="connsiteX89" fmla="*/ 102097 w 1216399"/>
              <a:gd name="connsiteY89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734463 w 1216399"/>
              <a:gd name="connsiteY4" fmla="*/ 709758 h 1917063"/>
              <a:gd name="connsiteX5" fmla="*/ 841618 w 1216399"/>
              <a:gd name="connsiteY5" fmla="*/ 624030 h 1917063"/>
              <a:gd name="connsiteX6" fmla="*/ 822567 w 1216399"/>
              <a:gd name="connsiteY6" fmla="*/ 802624 h 1917063"/>
              <a:gd name="connsiteX7" fmla="*/ 836857 w 1216399"/>
              <a:gd name="connsiteY7" fmla="*/ 821677 h 1917063"/>
              <a:gd name="connsiteX8" fmla="*/ 870194 w 1216399"/>
              <a:gd name="connsiteY8" fmla="*/ 793102 h 1917063"/>
              <a:gd name="connsiteX9" fmla="*/ 903532 w 1216399"/>
              <a:gd name="connsiteY9" fmla="*/ 788339 h 1917063"/>
              <a:gd name="connsiteX10" fmla="*/ 958300 w 1216399"/>
              <a:gd name="connsiteY10" fmla="*/ 733570 h 1917063"/>
              <a:gd name="connsiteX11" fmla="*/ 984494 w 1216399"/>
              <a:gd name="connsiteY11" fmla="*/ 878827 h 1917063"/>
              <a:gd name="connsiteX12" fmla="*/ 1032119 w 1216399"/>
              <a:gd name="connsiteY12" fmla="*/ 959789 h 1917063"/>
              <a:gd name="connsiteX13" fmla="*/ 1072600 w 1216399"/>
              <a:gd name="connsiteY13" fmla="*/ 981220 h 1917063"/>
              <a:gd name="connsiteX14" fmla="*/ 1089269 w 1216399"/>
              <a:gd name="connsiteY14" fmla="*/ 1047895 h 1917063"/>
              <a:gd name="connsiteX15" fmla="*/ 1122607 w 1216399"/>
              <a:gd name="connsiteY15" fmla="*/ 1074089 h 1917063"/>
              <a:gd name="connsiteX16" fmla="*/ 1163088 w 1216399"/>
              <a:gd name="connsiteY16" fmla="*/ 1133620 h 1917063"/>
              <a:gd name="connsiteX17" fmla="*/ 1191663 w 1216399"/>
              <a:gd name="connsiteY17" fmla="*/ 1147908 h 1917063"/>
              <a:gd name="connsiteX18" fmla="*/ 1215943 w 1216399"/>
              <a:gd name="connsiteY18" fmla="*/ 1205867 h 1917063"/>
              <a:gd name="connsiteX19" fmla="*/ 1196425 w 1216399"/>
              <a:gd name="connsiteY19" fmla="*/ 1255064 h 1917063"/>
              <a:gd name="connsiteX20" fmla="*/ 1144037 w 1216399"/>
              <a:gd name="connsiteY20" fmla="*/ 1250300 h 1917063"/>
              <a:gd name="connsiteX21" fmla="*/ 1124987 w 1216399"/>
              <a:gd name="connsiteY21" fmla="*/ 1295543 h 1917063"/>
              <a:gd name="connsiteX22" fmla="*/ 1048787 w 1216399"/>
              <a:gd name="connsiteY22" fmla="*/ 1328881 h 1917063"/>
              <a:gd name="connsiteX23" fmla="*/ 1020212 w 1216399"/>
              <a:gd name="connsiteY23" fmla="*/ 1388412 h 1917063"/>
              <a:gd name="connsiteX24" fmla="*/ 1036881 w 1216399"/>
              <a:gd name="connsiteY24" fmla="*/ 1436037 h 1917063"/>
              <a:gd name="connsiteX25" fmla="*/ 1017832 w 1216399"/>
              <a:gd name="connsiteY25" fmla="*/ 1476520 h 1917063"/>
              <a:gd name="connsiteX26" fmla="*/ 984493 w 1216399"/>
              <a:gd name="connsiteY26" fmla="*/ 1474137 h 1917063"/>
              <a:gd name="connsiteX27" fmla="*/ 982112 w 1216399"/>
              <a:gd name="connsiteY27" fmla="*/ 1538431 h 1917063"/>
              <a:gd name="connsiteX28" fmla="*/ 946393 w 1216399"/>
              <a:gd name="connsiteY28" fmla="*/ 1555100 h 1917063"/>
              <a:gd name="connsiteX29" fmla="*/ 910674 w 1216399"/>
              <a:gd name="connsiteY29" fmla="*/ 1562243 h 1917063"/>
              <a:gd name="connsiteX30" fmla="*/ 910674 w 1216399"/>
              <a:gd name="connsiteY30" fmla="*/ 1626537 h 1917063"/>
              <a:gd name="connsiteX31" fmla="*/ 967824 w 1216399"/>
              <a:gd name="connsiteY31" fmla="*/ 1636062 h 1917063"/>
              <a:gd name="connsiteX32" fmla="*/ 1001162 w 1216399"/>
              <a:gd name="connsiteY32" fmla="*/ 1631300 h 1917063"/>
              <a:gd name="connsiteX33" fmla="*/ 1005922 w 1216399"/>
              <a:gd name="connsiteY33" fmla="*/ 1705119 h 1917063"/>
              <a:gd name="connsiteX34" fmla="*/ 982112 w 1216399"/>
              <a:gd name="connsiteY34" fmla="*/ 1726550 h 1917063"/>
              <a:gd name="connsiteX35" fmla="*/ 922581 w 1216399"/>
              <a:gd name="connsiteY35" fmla="*/ 1724170 h 1917063"/>
              <a:gd name="connsiteX36" fmla="*/ 870193 w 1216399"/>
              <a:gd name="connsiteY36" fmla="*/ 1733695 h 1917063"/>
              <a:gd name="connsiteX37" fmla="*/ 824949 w 1216399"/>
              <a:gd name="connsiteY37" fmla="*/ 1757508 h 1917063"/>
              <a:gd name="connsiteX38" fmla="*/ 779704 w 1216399"/>
              <a:gd name="connsiteY38" fmla="*/ 1764650 h 1917063"/>
              <a:gd name="connsiteX39" fmla="*/ 758274 w 1216399"/>
              <a:gd name="connsiteY39" fmla="*/ 1783702 h 1917063"/>
              <a:gd name="connsiteX40" fmla="*/ 751131 w 1216399"/>
              <a:gd name="connsiteY40" fmla="*/ 1828945 h 1917063"/>
              <a:gd name="connsiteX41" fmla="*/ 734462 w 1216399"/>
              <a:gd name="connsiteY41" fmla="*/ 1840852 h 1917063"/>
              <a:gd name="connsiteX42" fmla="*/ 689218 w 1216399"/>
              <a:gd name="connsiteY42" fmla="*/ 1890858 h 1917063"/>
              <a:gd name="connsiteX43" fmla="*/ 665406 w 1216399"/>
              <a:gd name="connsiteY43" fmla="*/ 1895619 h 1917063"/>
              <a:gd name="connsiteX44" fmla="*/ 617781 w 1216399"/>
              <a:gd name="connsiteY44" fmla="*/ 1917051 h 1917063"/>
              <a:gd name="connsiteX45" fmla="*/ 579681 w 1216399"/>
              <a:gd name="connsiteY45" fmla="*/ 1900382 h 1917063"/>
              <a:gd name="connsiteX46" fmla="*/ 563012 w 1216399"/>
              <a:gd name="connsiteY46" fmla="*/ 1871807 h 1917063"/>
              <a:gd name="connsiteX47" fmla="*/ 520149 w 1216399"/>
              <a:gd name="connsiteY47" fmla="*/ 1881333 h 1917063"/>
              <a:gd name="connsiteX48" fmla="*/ 512573 w 1216399"/>
              <a:gd name="connsiteY48" fmla="*/ 1875229 h 1917063"/>
              <a:gd name="connsiteX49" fmla="*/ 503481 w 1216399"/>
              <a:gd name="connsiteY49" fmla="*/ 1869426 h 1917063"/>
              <a:gd name="connsiteX50" fmla="*/ 522531 w 1216399"/>
              <a:gd name="connsiteY50" fmla="*/ 1762269 h 1917063"/>
              <a:gd name="connsiteX51" fmla="*/ 539199 w 1216399"/>
              <a:gd name="connsiteY51" fmla="*/ 1740838 h 1917063"/>
              <a:gd name="connsiteX52" fmla="*/ 529674 w 1216399"/>
              <a:gd name="connsiteY52" fmla="*/ 1695595 h 1917063"/>
              <a:gd name="connsiteX53" fmla="*/ 553487 w 1216399"/>
              <a:gd name="connsiteY53" fmla="*/ 1681307 h 1917063"/>
              <a:gd name="connsiteX54" fmla="*/ 534437 w 1216399"/>
              <a:gd name="connsiteY54" fmla="*/ 1667020 h 1917063"/>
              <a:gd name="connsiteX55" fmla="*/ 522531 w 1216399"/>
              <a:gd name="connsiteY55" fmla="*/ 1631302 h 1917063"/>
              <a:gd name="connsiteX56" fmla="*/ 513006 w 1216399"/>
              <a:gd name="connsiteY56" fmla="*/ 1586058 h 1917063"/>
              <a:gd name="connsiteX57" fmla="*/ 510624 w 1216399"/>
              <a:gd name="connsiteY57" fmla="*/ 1555100 h 1917063"/>
              <a:gd name="connsiteX58" fmla="*/ 460618 w 1216399"/>
              <a:gd name="connsiteY58" fmla="*/ 1557483 h 1917063"/>
              <a:gd name="connsiteX59" fmla="*/ 427282 w 1216399"/>
              <a:gd name="connsiteY59" fmla="*/ 1521764 h 1917063"/>
              <a:gd name="connsiteX60" fmla="*/ 382037 w 1216399"/>
              <a:gd name="connsiteY60" fmla="*/ 1505094 h 1917063"/>
              <a:gd name="connsiteX61" fmla="*/ 367749 w 1216399"/>
              <a:gd name="connsiteY61" fmla="*/ 1455089 h 1917063"/>
              <a:gd name="connsiteX62" fmla="*/ 365368 w 1216399"/>
              <a:gd name="connsiteY62" fmla="*/ 1433657 h 1917063"/>
              <a:gd name="connsiteX63" fmla="*/ 334413 w 1216399"/>
              <a:gd name="connsiteY63" fmla="*/ 1388414 h 1917063"/>
              <a:gd name="connsiteX64" fmla="*/ 291549 w 1216399"/>
              <a:gd name="connsiteY64" fmla="*/ 1364601 h 1917063"/>
              <a:gd name="connsiteX65" fmla="*/ 248688 w 1216399"/>
              <a:gd name="connsiteY65" fmla="*/ 1336027 h 1917063"/>
              <a:gd name="connsiteX66" fmla="*/ 215349 w 1216399"/>
              <a:gd name="connsiteY66" fmla="*/ 1326501 h 1917063"/>
              <a:gd name="connsiteX67" fmla="*/ 217731 w 1216399"/>
              <a:gd name="connsiteY67" fmla="*/ 1281255 h 1917063"/>
              <a:gd name="connsiteX68" fmla="*/ 174868 w 1216399"/>
              <a:gd name="connsiteY68" fmla="*/ 1295545 h 1917063"/>
              <a:gd name="connsiteX69" fmla="*/ 186775 w 1216399"/>
              <a:gd name="connsiteY69" fmla="*/ 1328883 h 1917063"/>
              <a:gd name="connsiteX70" fmla="*/ 179631 w 1216399"/>
              <a:gd name="connsiteY70" fmla="*/ 1345552 h 1917063"/>
              <a:gd name="connsiteX71" fmla="*/ 141531 w 1216399"/>
              <a:gd name="connsiteY71" fmla="*/ 1316977 h 1917063"/>
              <a:gd name="connsiteX72" fmla="*/ 98669 w 1216399"/>
              <a:gd name="connsiteY72" fmla="*/ 1314595 h 1917063"/>
              <a:gd name="connsiteX73" fmla="*/ 43899 w 1216399"/>
              <a:gd name="connsiteY73" fmla="*/ 1295545 h 1917063"/>
              <a:gd name="connsiteX74" fmla="*/ 10560 w 1216399"/>
              <a:gd name="connsiteY74" fmla="*/ 1293161 h 1917063"/>
              <a:gd name="connsiteX75" fmla="*/ 1037 w 1216399"/>
              <a:gd name="connsiteY75" fmla="*/ 1240777 h 1917063"/>
              <a:gd name="connsiteX76" fmla="*/ 34374 w 1216399"/>
              <a:gd name="connsiteY76" fmla="*/ 1152670 h 1917063"/>
              <a:gd name="connsiteX77" fmla="*/ 60568 w 1216399"/>
              <a:gd name="connsiteY77" fmla="*/ 1105045 h 1917063"/>
              <a:gd name="connsiteX78" fmla="*/ 81999 w 1216399"/>
              <a:gd name="connsiteY78" fmla="*/ 1057420 h 1917063"/>
              <a:gd name="connsiteX79" fmla="*/ 108194 w 1216399"/>
              <a:gd name="connsiteY79" fmla="*/ 1019320 h 1917063"/>
              <a:gd name="connsiteX80" fmla="*/ 146293 w 1216399"/>
              <a:gd name="connsiteY80" fmla="*/ 1009795 h 1917063"/>
              <a:gd name="connsiteX81" fmla="*/ 153438 w 1216399"/>
              <a:gd name="connsiteY81" fmla="*/ 974077 h 1917063"/>
              <a:gd name="connsiteX82" fmla="*/ 262975 w 1216399"/>
              <a:gd name="connsiteY82" fmla="*/ 855014 h 1917063"/>
              <a:gd name="connsiteX83" fmla="*/ 286787 w 1216399"/>
              <a:gd name="connsiteY83" fmla="*/ 716899 h 1917063"/>
              <a:gd name="connsiteX84" fmla="*/ 282025 w 1216399"/>
              <a:gd name="connsiteY84" fmla="*/ 635939 h 1917063"/>
              <a:gd name="connsiteX85" fmla="*/ 196300 w 1216399"/>
              <a:gd name="connsiteY85" fmla="*/ 624033 h 1917063"/>
              <a:gd name="connsiteX86" fmla="*/ 179632 w 1216399"/>
              <a:gd name="connsiteY86" fmla="*/ 543070 h 1917063"/>
              <a:gd name="connsiteX87" fmla="*/ 186775 w 1216399"/>
              <a:gd name="connsiteY87" fmla="*/ 476395 h 1917063"/>
              <a:gd name="connsiteX88" fmla="*/ 148675 w 1216399"/>
              <a:gd name="connsiteY88" fmla="*/ 438295 h 1917063"/>
              <a:gd name="connsiteX89" fmla="*/ 117719 w 1216399"/>
              <a:gd name="connsiteY89" fmla="*/ 338283 h 1917063"/>
              <a:gd name="connsiteX90" fmla="*/ 102097 w 1216399"/>
              <a:gd name="connsiteY90" fmla="*/ 258129 h 1917063"/>
              <a:gd name="connsiteX0" fmla="*/ 102097 w 1216399"/>
              <a:gd name="connsiteY0" fmla="*/ 258125 h 1917059"/>
              <a:gd name="connsiteX1" fmla="*/ 20086 w 1216399"/>
              <a:gd name="connsiteY1" fmla="*/ 138 h 1917059"/>
              <a:gd name="connsiteX2" fmla="*/ 436806 w 1216399"/>
              <a:gd name="connsiteY2" fmla="*/ 228738 h 1917059"/>
              <a:gd name="connsiteX3" fmla="*/ 546344 w 1216399"/>
              <a:gd name="connsiteY3" fmla="*/ 643079 h 1917059"/>
              <a:gd name="connsiteX4" fmla="*/ 572104 w 1216399"/>
              <a:gd name="connsiteY4" fmla="*/ 836540 h 1917059"/>
              <a:gd name="connsiteX5" fmla="*/ 734463 w 1216399"/>
              <a:gd name="connsiteY5" fmla="*/ 709754 h 1917059"/>
              <a:gd name="connsiteX6" fmla="*/ 841618 w 1216399"/>
              <a:gd name="connsiteY6" fmla="*/ 624026 h 1917059"/>
              <a:gd name="connsiteX7" fmla="*/ 822567 w 1216399"/>
              <a:gd name="connsiteY7" fmla="*/ 802620 h 1917059"/>
              <a:gd name="connsiteX8" fmla="*/ 836857 w 1216399"/>
              <a:gd name="connsiteY8" fmla="*/ 821673 h 1917059"/>
              <a:gd name="connsiteX9" fmla="*/ 870194 w 1216399"/>
              <a:gd name="connsiteY9" fmla="*/ 793098 h 1917059"/>
              <a:gd name="connsiteX10" fmla="*/ 903532 w 1216399"/>
              <a:gd name="connsiteY10" fmla="*/ 788335 h 1917059"/>
              <a:gd name="connsiteX11" fmla="*/ 958300 w 1216399"/>
              <a:gd name="connsiteY11" fmla="*/ 733566 h 1917059"/>
              <a:gd name="connsiteX12" fmla="*/ 984494 w 1216399"/>
              <a:gd name="connsiteY12" fmla="*/ 878823 h 1917059"/>
              <a:gd name="connsiteX13" fmla="*/ 1032119 w 1216399"/>
              <a:gd name="connsiteY13" fmla="*/ 959785 h 1917059"/>
              <a:gd name="connsiteX14" fmla="*/ 1072600 w 1216399"/>
              <a:gd name="connsiteY14" fmla="*/ 981216 h 1917059"/>
              <a:gd name="connsiteX15" fmla="*/ 1089269 w 1216399"/>
              <a:gd name="connsiteY15" fmla="*/ 1047891 h 1917059"/>
              <a:gd name="connsiteX16" fmla="*/ 1122607 w 1216399"/>
              <a:gd name="connsiteY16" fmla="*/ 1074085 h 1917059"/>
              <a:gd name="connsiteX17" fmla="*/ 1163088 w 1216399"/>
              <a:gd name="connsiteY17" fmla="*/ 1133616 h 1917059"/>
              <a:gd name="connsiteX18" fmla="*/ 1191663 w 1216399"/>
              <a:gd name="connsiteY18" fmla="*/ 1147904 h 1917059"/>
              <a:gd name="connsiteX19" fmla="*/ 1215943 w 1216399"/>
              <a:gd name="connsiteY19" fmla="*/ 1205863 h 1917059"/>
              <a:gd name="connsiteX20" fmla="*/ 1196425 w 1216399"/>
              <a:gd name="connsiteY20" fmla="*/ 1255060 h 1917059"/>
              <a:gd name="connsiteX21" fmla="*/ 1144037 w 1216399"/>
              <a:gd name="connsiteY21" fmla="*/ 1250296 h 1917059"/>
              <a:gd name="connsiteX22" fmla="*/ 1124987 w 1216399"/>
              <a:gd name="connsiteY22" fmla="*/ 1295539 h 1917059"/>
              <a:gd name="connsiteX23" fmla="*/ 1048787 w 1216399"/>
              <a:gd name="connsiteY23" fmla="*/ 1328877 h 1917059"/>
              <a:gd name="connsiteX24" fmla="*/ 1020212 w 1216399"/>
              <a:gd name="connsiteY24" fmla="*/ 1388408 h 1917059"/>
              <a:gd name="connsiteX25" fmla="*/ 1036881 w 1216399"/>
              <a:gd name="connsiteY25" fmla="*/ 1436033 h 1917059"/>
              <a:gd name="connsiteX26" fmla="*/ 1017832 w 1216399"/>
              <a:gd name="connsiteY26" fmla="*/ 1476516 h 1917059"/>
              <a:gd name="connsiteX27" fmla="*/ 984493 w 1216399"/>
              <a:gd name="connsiteY27" fmla="*/ 1474133 h 1917059"/>
              <a:gd name="connsiteX28" fmla="*/ 982112 w 1216399"/>
              <a:gd name="connsiteY28" fmla="*/ 1538427 h 1917059"/>
              <a:gd name="connsiteX29" fmla="*/ 946393 w 1216399"/>
              <a:gd name="connsiteY29" fmla="*/ 1555096 h 1917059"/>
              <a:gd name="connsiteX30" fmla="*/ 910674 w 1216399"/>
              <a:gd name="connsiteY30" fmla="*/ 1562239 h 1917059"/>
              <a:gd name="connsiteX31" fmla="*/ 910674 w 1216399"/>
              <a:gd name="connsiteY31" fmla="*/ 1626533 h 1917059"/>
              <a:gd name="connsiteX32" fmla="*/ 967824 w 1216399"/>
              <a:gd name="connsiteY32" fmla="*/ 1636058 h 1917059"/>
              <a:gd name="connsiteX33" fmla="*/ 1001162 w 1216399"/>
              <a:gd name="connsiteY33" fmla="*/ 1631296 h 1917059"/>
              <a:gd name="connsiteX34" fmla="*/ 1005922 w 1216399"/>
              <a:gd name="connsiteY34" fmla="*/ 1705115 h 1917059"/>
              <a:gd name="connsiteX35" fmla="*/ 982112 w 1216399"/>
              <a:gd name="connsiteY35" fmla="*/ 1726546 h 1917059"/>
              <a:gd name="connsiteX36" fmla="*/ 922581 w 1216399"/>
              <a:gd name="connsiteY36" fmla="*/ 1724166 h 1917059"/>
              <a:gd name="connsiteX37" fmla="*/ 870193 w 1216399"/>
              <a:gd name="connsiteY37" fmla="*/ 1733691 h 1917059"/>
              <a:gd name="connsiteX38" fmla="*/ 824949 w 1216399"/>
              <a:gd name="connsiteY38" fmla="*/ 1757504 h 1917059"/>
              <a:gd name="connsiteX39" fmla="*/ 779704 w 1216399"/>
              <a:gd name="connsiteY39" fmla="*/ 1764646 h 1917059"/>
              <a:gd name="connsiteX40" fmla="*/ 758274 w 1216399"/>
              <a:gd name="connsiteY40" fmla="*/ 1783698 h 1917059"/>
              <a:gd name="connsiteX41" fmla="*/ 751131 w 1216399"/>
              <a:gd name="connsiteY41" fmla="*/ 1828941 h 1917059"/>
              <a:gd name="connsiteX42" fmla="*/ 734462 w 1216399"/>
              <a:gd name="connsiteY42" fmla="*/ 1840848 h 1917059"/>
              <a:gd name="connsiteX43" fmla="*/ 689218 w 1216399"/>
              <a:gd name="connsiteY43" fmla="*/ 1890854 h 1917059"/>
              <a:gd name="connsiteX44" fmla="*/ 665406 w 1216399"/>
              <a:gd name="connsiteY44" fmla="*/ 1895615 h 1917059"/>
              <a:gd name="connsiteX45" fmla="*/ 617781 w 1216399"/>
              <a:gd name="connsiteY45" fmla="*/ 1917047 h 1917059"/>
              <a:gd name="connsiteX46" fmla="*/ 579681 w 1216399"/>
              <a:gd name="connsiteY46" fmla="*/ 1900378 h 1917059"/>
              <a:gd name="connsiteX47" fmla="*/ 563012 w 1216399"/>
              <a:gd name="connsiteY47" fmla="*/ 1871803 h 1917059"/>
              <a:gd name="connsiteX48" fmla="*/ 520149 w 1216399"/>
              <a:gd name="connsiteY48" fmla="*/ 1881329 h 1917059"/>
              <a:gd name="connsiteX49" fmla="*/ 512573 w 1216399"/>
              <a:gd name="connsiteY49" fmla="*/ 1875225 h 1917059"/>
              <a:gd name="connsiteX50" fmla="*/ 503481 w 1216399"/>
              <a:gd name="connsiteY50" fmla="*/ 1869422 h 1917059"/>
              <a:gd name="connsiteX51" fmla="*/ 522531 w 1216399"/>
              <a:gd name="connsiteY51" fmla="*/ 1762265 h 1917059"/>
              <a:gd name="connsiteX52" fmla="*/ 539199 w 1216399"/>
              <a:gd name="connsiteY52" fmla="*/ 1740834 h 1917059"/>
              <a:gd name="connsiteX53" fmla="*/ 529674 w 1216399"/>
              <a:gd name="connsiteY53" fmla="*/ 1695591 h 1917059"/>
              <a:gd name="connsiteX54" fmla="*/ 553487 w 1216399"/>
              <a:gd name="connsiteY54" fmla="*/ 1681303 h 1917059"/>
              <a:gd name="connsiteX55" fmla="*/ 534437 w 1216399"/>
              <a:gd name="connsiteY55" fmla="*/ 1667016 h 1917059"/>
              <a:gd name="connsiteX56" fmla="*/ 522531 w 1216399"/>
              <a:gd name="connsiteY56" fmla="*/ 1631298 h 1917059"/>
              <a:gd name="connsiteX57" fmla="*/ 513006 w 1216399"/>
              <a:gd name="connsiteY57" fmla="*/ 1586054 h 1917059"/>
              <a:gd name="connsiteX58" fmla="*/ 510624 w 1216399"/>
              <a:gd name="connsiteY58" fmla="*/ 1555096 h 1917059"/>
              <a:gd name="connsiteX59" fmla="*/ 460618 w 1216399"/>
              <a:gd name="connsiteY59" fmla="*/ 1557479 h 1917059"/>
              <a:gd name="connsiteX60" fmla="*/ 427282 w 1216399"/>
              <a:gd name="connsiteY60" fmla="*/ 1521760 h 1917059"/>
              <a:gd name="connsiteX61" fmla="*/ 382037 w 1216399"/>
              <a:gd name="connsiteY61" fmla="*/ 1505090 h 1917059"/>
              <a:gd name="connsiteX62" fmla="*/ 367749 w 1216399"/>
              <a:gd name="connsiteY62" fmla="*/ 1455085 h 1917059"/>
              <a:gd name="connsiteX63" fmla="*/ 365368 w 1216399"/>
              <a:gd name="connsiteY63" fmla="*/ 1433653 h 1917059"/>
              <a:gd name="connsiteX64" fmla="*/ 334413 w 1216399"/>
              <a:gd name="connsiteY64" fmla="*/ 1388410 h 1917059"/>
              <a:gd name="connsiteX65" fmla="*/ 291549 w 1216399"/>
              <a:gd name="connsiteY65" fmla="*/ 1364597 h 1917059"/>
              <a:gd name="connsiteX66" fmla="*/ 248688 w 1216399"/>
              <a:gd name="connsiteY66" fmla="*/ 1336023 h 1917059"/>
              <a:gd name="connsiteX67" fmla="*/ 215349 w 1216399"/>
              <a:gd name="connsiteY67" fmla="*/ 1326497 h 1917059"/>
              <a:gd name="connsiteX68" fmla="*/ 217731 w 1216399"/>
              <a:gd name="connsiteY68" fmla="*/ 1281251 h 1917059"/>
              <a:gd name="connsiteX69" fmla="*/ 174868 w 1216399"/>
              <a:gd name="connsiteY69" fmla="*/ 1295541 h 1917059"/>
              <a:gd name="connsiteX70" fmla="*/ 186775 w 1216399"/>
              <a:gd name="connsiteY70" fmla="*/ 1328879 h 1917059"/>
              <a:gd name="connsiteX71" fmla="*/ 179631 w 1216399"/>
              <a:gd name="connsiteY71" fmla="*/ 1345548 h 1917059"/>
              <a:gd name="connsiteX72" fmla="*/ 141531 w 1216399"/>
              <a:gd name="connsiteY72" fmla="*/ 1316973 h 1917059"/>
              <a:gd name="connsiteX73" fmla="*/ 98669 w 1216399"/>
              <a:gd name="connsiteY73" fmla="*/ 1314591 h 1917059"/>
              <a:gd name="connsiteX74" fmla="*/ 43899 w 1216399"/>
              <a:gd name="connsiteY74" fmla="*/ 1295541 h 1917059"/>
              <a:gd name="connsiteX75" fmla="*/ 10560 w 1216399"/>
              <a:gd name="connsiteY75" fmla="*/ 1293157 h 1917059"/>
              <a:gd name="connsiteX76" fmla="*/ 1037 w 1216399"/>
              <a:gd name="connsiteY76" fmla="*/ 1240773 h 1917059"/>
              <a:gd name="connsiteX77" fmla="*/ 34374 w 1216399"/>
              <a:gd name="connsiteY77" fmla="*/ 1152666 h 1917059"/>
              <a:gd name="connsiteX78" fmla="*/ 60568 w 1216399"/>
              <a:gd name="connsiteY78" fmla="*/ 1105041 h 1917059"/>
              <a:gd name="connsiteX79" fmla="*/ 81999 w 1216399"/>
              <a:gd name="connsiteY79" fmla="*/ 1057416 h 1917059"/>
              <a:gd name="connsiteX80" fmla="*/ 108194 w 1216399"/>
              <a:gd name="connsiteY80" fmla="*/ 1019316 h 1917059"/>
              <a:gd name="connsiteX81" fmla="*/ 146293 w 1216399"/>
              <a:gd name="connsiteY81" fmla="*/ 1009791 h 1917059"/>
              <a:gd name="connsiteX82" fmla="*/ 153438 w 1216399"/>
              <a:gd name="connsiteY82" fmla="*/ 974073 h 1917059"/>
              <a:gd name="connsiteX83" fmla="*/ 262975 w 1216399"/>
              <a:gd name="connsiteY83" fmla="*/ 855010 h 1917059"/>
              <a:gd name="connsiteX84" fmla="*/ 286787 w 1216399"/>
              <a:gd name="connsiteY84" fmla="*/ 716895 h 1917059"/>
              <a:gd name="connsiteX85" fmla="*/ 282025 w 1216399"/>
              <a:gd name="connsiteY85" fmla="*/ 635935 h 1917059"/>
              <a:gd name="connsiteX86" fmla="*/ 196300 w 1216399"/>
              <a:gd name="connsiteY86" fmla="*/ 624029 h 1917059"/>
              <a:gd name="connsiteX87" fmla="*/ 179632 w 1216399"/>
              <a:gd name="connsiteY87" fmla="*/ 543066 h 1917059"/>
              <a:gd name="connsiteX88" fmla="*/ 186775 w 1216399"/>
              <a:gd name="connsiteY88" fmla="*/ 476391 h 1917059"/>
              <a:gd name="connsiteX89" fmla="*/ 148675 w 1216399"/>
              <a:gd name="connsiteY89" fmla="*/ 438291 h 1917059"/>
              <a:gd name="connsiteX90" fmla="*/ 117719 w 1216399"/>
              <a:gd name="connsiteY90" fmla="*/ 338279 h 1917059"/>
              <a:gd name="connsiteX91" fmla="*/ 102097 w 1216399"/>
              <a:gd name="connsiteY91" fmla="*/ 258125 h 1917059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46344 w 1216399"/>
              <a:gd name="connsiteY4" fmla="*/ 643046 h 1917026"/>
              <a:gd name="connsiteX5" fmla="*/ 572104 w 1216399"/>
              <a:gd name="connsiteY5" fmla="*/ 836507 h 1917026"/>
              <a:gd name="connsiteX6" fmla="*/ 734463 w 1216399"/>
              <a:gd name="connsiteY6" fmla="*/ 709721 h 1917026"/>
              <a:gd name="connsiteX7" fmla="*/ 841618 w 1216399"/>
              <a:gd name="connsiteY7" fmla="*/ 623993 h 1917026"/>
              <a:gd name="connsiteX8" fmla="*/ 822567 w 1216399"/>
              <a:gd name="connsiteY8" fmla="*/ 802587 h 1917026"/>
              <a:gd name="connsiteX9" fmla="*/ 836857 w 1216399"/>
              <a:gd name="connsiteY9" fmla="*/ 821640 h 1917026"/>
              <a:gd name="connsiteX10" fmla="*/ 870194 w 1216399"/>
              <a:gd name="connsiteY10" fmla="*/ 793065 h 1917026"/>
              <a:gd name="connsiteX11" fmla="*/ 903532 w 1216399"/>
              <a:gd name="connsiteY11" fmla="*/ 788302 h 1917026"/>
              <a:gd name="connsiteX12" fmla="*/ 958300 w 1216399"/>
              <a:gd name="connsiteY12" fmla="*/ 733533 h 1917026"/>
              <a:gd name="connsiteX13" fmla="*/ 984494 w 1216399"/>
              <a:gd name="connsiteY13" fmla="*/ 878790 h 1917026"/>
              <a:gd name="connsiteX14" fmla="*/ 1032119 w 1216399"/>
              <a:gd name="connsiteY14" fmla="*/ 959752 h 1917026"/>
              <a:gd name="connsiteX15" fmla="*/ 1072600 w 1216399"/>
              <a:gd name="connsiteY15" fmla="*/ 981183 h 1917026"/>
              <a:gd name="connsiteX16" fmla="*/ 1089269 w 1216399"/>
              <a:gd name="connsiteY16" fmla="*/ 1047858 h 1917026"/>
              <a:gd name="connsiteX17" fmla="*/ 1122607 w 1216399"/>
              <a:gd name="connsiteY17" fmla="*/ 1074052 h 1917026"/>
              <a:gd name="connsiteX18" fmla="*/ 1163088 w 1216399"/>
              <a:gd name="connsiteY18" fmla="*/ 1133583 h 1917026"/>
              <a:gd name="connsiteX19" fmla="*/ 1191663 w 1216399"/>
              <a:gd name="connsiteY19" fmla="*/ 1147871 h 1917026"/>
              <a:gd name="connsiteX20" fmla="*/ 1215943 w 1216399"/>
              <a:gd name="connsiteY20" fmla="*/ 1205830 h 1917026"/>
              <a:gd name="connsiteX21" fmla="*/ 1196425 w 1216399"/>
              <a:gd name="connsiteY21" fmla="*/ 1255027 h 1917026"/>
              <a:gd name="connsiteX22" fmla="*/ 1144037 w 1216399"/>
              <a:gd name="connsiteY22" fmla="*/ 1250263 h 1917026"/>
              <a:gd name="connsiteX23" fmla="*/ 1124987 w 1216399"/>
              <a:gd name="connsiteY23" fmla="*/ 1295506 h 1917026"/>
              <a:gd name="connsiteX24" fmla="*/ 1048787 w 1216399"/>
              <a:gd name="connsiteY24" fmla="*/ 1328844 h 1917026"/>
              <a:gd name="connsiteX25" fmla="*/ 1020212 w 1216399"/>
              <a:gd name="connsiteY25" fmla="*/ 1388375 h 1917026"/>
              <a:gd name="connsiteX26" fmla="*/ 1036881 w 1216399"/>
              <a:gd name="connsiteY26" fmla="*/ 1436000 h 1917026"/>
              <a:gd name="connsiteX27" fmla="*/ 1017832 w 1216399"/>
              <a:gd name="connsiteY27" fmla="*/ 1476483 h 1917026"/>
              <a:gd name="connsiteX28" fmla="*/ 984493 w 1216399"/>
              <a:gd name="connsiteY28" fmla="*/ 1474100 h 1917026"/>
              <a:gd name="connsiteX29" fmla="*/ 982112 w 1216399"/>
              <a:gd name="connsiteY29" fmla="*/ 1538394 h 1917026"/>
              <a:gd name="connsiteX30" fmla="*/ 946393 w 1216399"/>
              <a:gd name="connsiteY30" fmla="*/ 1555063 h 1917026"/>
              <a:gd name="connsiteX31" fmla="*/ 910674 w 1216399"/>
              <a:gd name="connsiteY31" fmla="*/ 1562206 h 1917026"/>
              <a:gd name="connsiteX32" fmla="*/ 910674 w 1216399"/>
              <a:gd name="connsiteY32" fmla="*/ 1626500 h 1917026"/>
              <a:gd name="connsiteX33" fmla="*/ 967824 w 1216399"/>
              <a:gd name="connsiteY33" fmla="*/ 1636025 h 1917026"/>
              <a:gd name="connsiteX34" fmla="*/ 1001162 w 1216399"/>
              <a:gd name="connsiteY34" fmla="*/ 1631263 h 1917026"/>
              <a:gd name="connsiteX35" fmla="*/ 1005922 w 1216399"/>
              <a:gd name="connsiteY35" fmla="*/ 1705082 h 1917026"/>
              <a:gd name="connsiteX36" fmla="*/ 982112 w 1216399"/>
              <a:gd name="connsiteY36" fmla="*/ 1726513 h 1917026"/>
              <a:gd name="connsiteX37" fmla="*/ 922581 w 1216399"/>
              <a:gd name="connsiteY37" fmla="*/ 1724133 h 1917026"/>
              <a:gd name="connsiteX38" fmla="*/ 870193 w 1216399"/>
              <a:gd name="connsiteY38" fmla="*/ 1733658 h 1917026"/>
              <a:gd name="connsiteX39" fmla="*/ 824949 w 1216399"/>
              <a:gd name="connsiteY39" fmla="*/ 1757471 h 1917026"/>
              <a:gd name="connsiteX40" fmla="*/ 779704 w 1216399"/>
              <a:gd name="connsiteY40" fmla="*/ 1764613 h 1917026"/>
              <a:gd name="connsiteX41" fmla="*/ 758274 w 1216399"/>
              <a:gd name="connsiteY41" fmla="*/ 1783665 h 1917026"/>
              <a:gd name="connsiteX42" fmla="*/ 751131 w 1216399"/>
              <a:gd name="connsiteY42" fmla="*/ 1828908 h 1917026"/>
              <a:gd name="connsiteX43" fmla="*/ 734462 w 1216399"/>
              <a:gd name="connsiteY43" fmla="*/ 1840815 h 1917026"/>
              <a:gd name="connsiteX44" fmla="*/ 689218 w 1216399"/>
              <a:gd name="connsiteY44" fmla="*/ 1890821 h 1917026"/>
              <a:gd name="connsiteX45" fmla="*/ 665406 w 1216399"/>
              <a:gd name="connsiteY45" fmla="*/ 1895582 h 1917026"/>
              <a:gd name="connsiteX46" fmla="*/ 617781 w 1216399"/>
              <a:gd name="connsiteY46" fmla="*/ 1917014 h 1917026"/>
              <a:gd name="connsiteX47" fmla="*/ 579681 w 1216399"/>
              <a:gd name="connsiteY47" fmla="*/ 1900345 h 1917026"/>
              <a:gd name="connsiteX48" fmla="*/ 563012 w 1216399"/>
              <a:gd name="connsiteY48" fmla="*/ 1871770 h 1917026"/>
              <a:gd name="connsiteX49" fmla="*/ 520149 w 1216399"/>
              <a:gd name="connsiteY49" fmla="*/ 1881296 h 1917026"/>
              <a:gd name="connsiteX50" fmla="*/ 512573 w 1216399"/>
              <a:gd name="connsiteY50" fmla="*/ 1875192 h 1917026"/>
              <a:gd name="connsiteX51" fmla="*/ 503481 w 1216399"/>
              <a:gd name="connsiteY51" fmla="*/ 1869389 h 1917026"/>
              <a:gd name="connsiteX52" fmla="*/ 522531 w 1216399"/>
              <a:gd name="connsiteY52" fmla="*/ 1762232 h 1917026"/>
              <a:gd name="connsiteX53" fmla="*/ 539199 w 1216399"/>
              <a:gd name="connsiteY53" fmla="*/ 1740801 h 1917026"/>
              <a:gd name="connsiteX54" fmla="*/ 529674 w 1216399"/>
              <a:gd name="connsiteY54" fmla="*/ 1695558 h 1917026"/>
              <a:gd name="connsiteX55" fmla="*/ 553487 w 1216399"/>
              <a:gd name="connsiteY55" fmla="*/ 1681270 h 1917026"/>
              <a:gd name="connsiteX56" fmla="*/ 534437 w 1216399"/>
              <a:gd name="connsiteY56" fmla="*/ 1666983 h 1917026"/>
              <a:gd name="connsiteX57" fmla="*/ 522531 w 1216399"/>
              <a:gd name="connsiteY57" fmla="*/ 1631265 h 1917026"/>
              <a:gd name="connsiteX58" fmla="*/ 513006 w 1216399"/>
              <a:gd name="connsiteY58" fmla="*/ 1586021 h 1917026"/>
              <a:gd name="connsiteX59" fmla="*/ 510624 w 1216399"/>
              <a:gd name="connsiteY59" fmla="*/ 1555063 h 1917026"/>
              <a:gd name="connsiteX60" fmla="*/ 460618 w 1216399"/>
              <a:gd name="connsiteY60" fmla="*/ 1557446 h 1917026"/>
              <a:gd name="connsiteX61" fmla="*/ 427282 w 1216399"/>
              <a:gd name="connsiteY61" fmla="*/ 1521727 h 1917026"/>
              <a:gd name="connsiteX62" fmla="*/ 382037 w 1216399"/>
              <a:gd name="connsiteY62" fmla="*/ 1505057 h 1917026"/>
              <a:gd name="connsiteX63" fmla="*/ 367749 w 1216399"/>
              <a:gd name="connsiteY63" fmla="*/ 1455052 h 1917026"/>
              <a:gd name="connsiteX64" fmla="*/ 365368 w 1216399"/>
              <a:gd name="connsiteY64" fmla="*/ 1433620 h 1917026"/>
              <a:gd name="connsiteX65" fmla="*/ 334413 w 1216399"/>
              <a:gd name="connsiteY65" fmla="*/ 1388377 h 1917026"/>
              <a:gd name="connsiteX66" fmla="*/ 291549 w 1216399"/>
              <a:gd name="connsiteY66" fmla="*/ 1364564 h 1917026"/>
              <a:gd name="connsiteX67" fmla="*/ 248688 w 1216399"/>
              <a:gd name="connsiteY67" fmla="*/ 1335990 h 1917026"/>
              <a:gd name="connsiteX68" fmla="*/ 215349 w 1216399"/>
              <a:gd name="connsiteY68" fmla="*/ 1326464 h 1917026"/>
              <a:gd name="connsiteX69" fmla="*/ 217731 w 1216399"/>
              <a:gd name="connsiteY69" fmla="*/ 1281218 h 1917026"/>
              <a:gd name="connsiteX70" fmla="*/ 174868 w 1216399"/>
              <a:gd name="connsiteY70" fmla="*/ 1295508 h 1917026"/>
              <a:gd name="connsiteX71" fmla="*/ 186775 w 1216399"/>
              <a:gd name="connsiteY71" fmla="*/ 1328846 h 1917026"/>
              <a:gd name="connsiteX72" fmla="*/ 179631 w 1216399"/>
              <a:gd name="connsiteY72" fmla="*/ 1345515 h 1917026"/>
              <a:gd name="connsiteX73" fmla="*/ 141531 w 1216399"/>
              <a:gd name="connsiteY73" fmla="*/ 1316940 h 1917026"/>
              <a:gd name="connsiteX74" fmla="*/ 98669 w 1216399"/>
              <a:gd name="connsiteY74" fmla="*/ 1314558 h 1917026"/>
              <a:gd name="connsiteX75" fmla="*/ 43899 w 1216399"/>
              <a:gd name="connsiteY75" fmla="*/ 1295508 h 1917026"/>
              <a:gd name="connsiteX76" fmla="*/ 10560 w 1216399"/>
              <a:gd name="connsiteY76" fmla="*/ 1293124 h 1917026"/>
              <a:gd name="connsiteX77" fmla="*/ 1037 w 1216399"/>
              <a:gd name="connsiteY77" fmla="*/ 1240740 h 1917026"/>
              <a:gd name="connsiteX78" fmla="*/ 34374 w 1216399"/>
              <a:gd name="connsiteY78" fmla="*/ 1152633 h 1917026"/>
              <a:gd name="connsiteX79" fmla="*/ 60568 w 1216399"/>
              <a:gd name="connsiteY79" fmla="*/ 1105008 h 1917026"/>
              <a:gd name="connsiteX80" fmla="*/ 81999 w 1216399"/>
              <a:gd name="connsiteY80" fmla="*/ 1057383 h 1917026"/>
              <a:gd name="connsiteX81" fmla="*/ 108194 w 1216399"/>
              <a:gd name="connsiteY81" fmla="*/ 1019283 h 1917026"/>
              <a:gd name="connsiteX82" fmla="*/ 146293 w 1216399"/>
              <a:gd name="connsiteY82" fmla="*/ 1009758 h 1917026"/>
              <a:gd name="connsiteX83" fmla="*/ 153438 w 1216399"/>
              <a:gd name="connsiteY83" fmla="*/ 974040 h 1917026"/>
              <a:gd name="connsiteX84" fmla="*/ 262975 w 1216399"/>
              <a:gd name="connsiteY84" fmla="*/ 854977 h 1917026"/>
              <a:gd name="connsiteX85" fmla="*/ 286787 w 1216399"/>
              <a:gd name="connsiteY85" fmla="*/ 716862 h 1917026"/>
              <a:gd name="connsiteX86" fmla="*/ 282025 w 1216399"/>
              <a:gd name="connsiteY86" fmla="*/ 635902 h 1917026"/>
              <a:gd name="connsiteX87" fmla="*/ 196300 w 1216399"/>
              <a:gd name="connsiteY87" fmla="*/ 623996 h 1917026"/>
              <a:gd name="connsiteX88" fmla="*/ 179632 w 1216399"/>
              <a:gd name="connsiteY88" fmla="*/ 543033 h 1917026"/>
              <a:gd name="connsiteX89" fmla="*/ 186775 w 1216399"/>
              <a:gd name="connsiteY89" fmla="*/ 476358 h 1917026"/>
              <a:gd name="connsiteX90" fmla="*/ 148675 w 1216399"/>
              <a:gd name="connsiteY90" fmla="*/ 438258 h 1917026"/>
              <a:gd name="connsiteX91" fmla="*/ 117719 w 1216399"/>
              <a:gd name="connsiteY91" fmla="*/ 338246 h 1917026"/>
              <a:gd name="connsiteX92" fmla="*/ 102097 w 1216399"/>
              <a:gd name="connsiteY9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46344 w 1216399"/>
              <a:gd name="connsiteY5" fmla="*/ 643046 h 1917026"/>
              <a:gd name="connsiteX6" fmla="*/ 572104 w 1216399"/>
              <a:gd name="connsiteY6" fmla="*/ 836507 h 1917026"/>
              <a:gd name="connsiteX7" fmla="*/ 734463 w 1216399"/>
              <a:gd name="connsiteY7" fmla="*/ 709721 h 1917026"/>
              <a:gd name="connsiteX8" fmla="*/ 841618 w 1216399"/>
              <a:gd name="connsiteY8" fmla="*/ 623993 h 1917026"/>
              <a:gd name="connsiteX9" fmla="*/ 822567 w 1216399"/>
              <a:gd name="connsiteY9" fmla="*/ 802587 h 1917026"/>
              <a:gd name="connsiteX10" fmla="*/ 836857 w 1216399"/>
              <a:gd name="connsiteY10" fmla="*/ 821640 h 1917026"/>
              <a:gd name="connsiteX11" fmla="*/ 870194 w 1216399"/>
              <a:gd name="connsiteY11" fmla="*/ 793065 h 1917026"/>
              <a:gd name="connsiteX12" fmla="*/ 903532 w 1216399"/>
              <a:gd name="connsiteY12" fmla="*/ 788302 h 1917026"/>
              <a:gd name="connsiteX13" fmla="*/ 958300 w 1216399"/>
              <a:gd name="connsiteY13" fmla="*/ 733533 h 1917026"/>
              <a:gd name="connsiteX14" fmla="*/ 984494 w 1216399"/>
              <a:gd name="connsiteY14" fmla="*/ 878790 h 1917026"/>
              <a:gd name="connsiteX15" fmla="*/ 1032119 w 1216399"/>
              <a:gd name="connsiteY15" fmla="*/ 959752 h 1917026"/>
              <a:gd name="connsiteX16" fmla="*/ 1072600 w 1216399"/>
              <a:gd name="connsiteY16" fmla="*/ 981183 h 1917026"/>
              <a:gd name="connsiteX17" fmla="*/ 1089269 w 1216399"/>
              <a:gd name="connsiteY17" fmla="*/ 1047858 h 1917026"/>
              <a:gd name="connsiteX18" fmla="*/ 1122607 w 1216399"/>
              <a:gd name="connsiteY18" fmla="*/ 1074052 h 1917026"/>
              <a:gd name="connsiteX19" fmla="*/ 1163088 w 1216399"/>
              <a:gd name="connsiteY19" fmla="*/ 1133583 h 1917026"/>
              <a:gd name="connsiteX20" fmla="*/ 1191663 w 1216399"/>
              <a:gd name="connsiteY20" fmla="*/ 1147871 h 1917026"/>
              <a:gd name="connsiteX21" fmla="*/ 1215943 w 1216399"/>
              <a:gd name="connsiteY21" fmla="*/ 1205830 h 1917026"/>
              <a:gd name="connsiteX22" fmla="*/ 1196425 w 1216399"/>
              <a:gd name="connsiteY22" fmla="*/ 1255027 h 1917026"/>
              <a:gd name="connsiteX23" fmla="*/ 1144037 w 1216399"/>
              <a:gd name="connsiteY23" fmla="*/ 1250263 h 1917026"/>
              <a:gd name="connsiteX24" fmla="*/ 1124987 w 1216399"/>
              <a:gd name="connsiteY24" fmla="*/ 1295506 h 1917026"/>
              <a:gd name="connsiteX25" fmla="*/ 1048787 w 1216399"/>
              <a:gd name="connsiteY25" fmla="*/ 1328844 h 1917026"/>
              <a:gd name="connsiteX26" fmla="*/ 1020212 w 1216399"/>
              <a:gd name="connsiteY26" fmla="*/ 1388375 h 1917026"/>
              <a:gd name="connsiteX27" fmla="*/ 1036881 w 1216399"/>
              <a:gd name="connsiteY27" fmla="*/ 1436000 h 1917026"/>
              <a:gd name="connsiteX28" fmla="*/ 1017832 w 1216399"/>
              <a:gd name="connsiteY28" fmla="*/ 1476483 h 1917026"/>
              <a:gd name="connsiteX29" fmla="*/ 984493 w 1216399"/>
              <a:gd name="connsiteY29" fmla="*/ 1474100 h 1917026"/>
              <a:gd name="connsiteX30" fmla="*/ 982112 w 1216399"/>
              <a:gd name="connsiteY30" fmla="*/ 1538394 h 1917026"/>
              <a:gd name="connsiteX31" fmla="*/ 946393 w 1216399"/>
              <a:gd name="connsiteY31" fmla="*/ 1555063 h 1917026"/>
              <a:gd name="connsiteX32" fmla="*/ 910674 w 1216399"/>
              <a:gd name="connsiteY32" fmla="*/ 1562206 h 1917026"/>
              <a:gd name="connsiteX33" fmla="*/ 910674 w 1216399"/>
              <a:gd name="connsiteY33" fmla="*/ 1626500 h 1917026"/>
              <a:gd name="connsiteX34" fmla="*/ 967824 w 1216399"/>
              <a:gd name="connsiteY34" fmla="*/ 1636025 h 1917026"/>
              <a:gd name="connsiteX35" fmla="*/ 1001162 w 1216399"/>
              <a:gd name="connsiteY35" fmla="*/ 1631263 h 1917026"/>
              <a:gd name="connsiteX36" fmla="*/ 1005922 w 1216399"/>
              <a:gd name="connsiteY36" fmla="*/ 1705082 h 1917026"/>
              <a:gd name="connsiteX37" fmla="*/ 982112 w 1216399"/>
              <a:gd name="connsiteY37" fmla="*/ 1726513 h 1917026"/>
              <a:gd name="connsiteX38" fmla="*/ 922581 w 1216399"/>
              <a:gd name="connsiteY38" fmla="*/ 1724133 h 1917026"/>
              <a:gd name="connsiteX39" fmla="*/ 870193 w 1216399"/>
              <a:gd name="connsiteY39" fmla="*/ 1733658 h 1917026"/>
              <a:gd name="connsiteX40" fmla="*/ 824949 w 1216399"/>
              <a:gd name="connsiteY40" fmla="*/ 1757471 h 1917026"/>
              <a:gd name="connsiteX41" fmla="*/ 779704 w 1216399"/>
              <a:gd name="connsiteY41" fmla="*/ 1764613 h 1917026"/>
              <a:gd name="connsiteX42" fmla="*/ 758274 w 1216399"/>
              <a:gd name="connsiteY42" fmla="*/ 1783665 h 1917026"/>
              <a:gd name="connsiteX43" fmla="*/ 751131 w 1216399"/>
              <a:gd name="connsiteY43" fmla="*/ 1828908 h 1917026"/>
              <a:gd name="connsiteX44" fmla="*/ 734462 w 1216399"/>
              <a:gd name="connsiteY44" fmla="*/ 1840815 h 1917026"/>
              <a:gd name="connsiteX45" fmla="*/ 689218 w 1216399"/>
              <a:gd name="connsiteY45" fmla="*/ 1890821 h 1917026"/>
              <a:gd name="connsiteX46" fmla="*/ 665406 w 1216399"/>
              <a:gd name="connsiteY46" fmla="*/ 1895582 h 1917026"/>
              <a:gd name="connsiteX47" fmla="*/ 617781 w 1216399"/>
              <a:gd name="connsiteY47" fmla="*/ 1917014 h 1917026"/>
              <a:gd name="connsiteX48" fmla="*/ 579681 w 1216399"/>
              <a:gd name="connsiteY48" fmla="*/ 1900345 h 1917026"/>
              <a:gd name="connsiteX49" fmla="*/ 563012 w 1216399"/>
              <a:gd name="connsiteY49" fmla="*/ 1871770 h 1917026"/>
              <a:gd name="connsiteX50" fmla="*/ 520149 w 1216399"/>
              <a:gd name="connsiteY50" fmla="*/ 1881296 h 1917026"/>
              <a:gd name="connsiteX51" fmla="*/ 512573 w 1216399"/>
              <a:gd name="connsiteY51" fmla="*/ 1875192 h 1917026"/>
              <a:gd name="connsiteX52" fmla="*/ 503481 w 1216399"/>
              <a:gd name="connsiteY52" fmla="*/ 1869389 h 1917026"/>
              <a:gd name="connsiteX53" fmla="*/ 522531 w 1216399"/>
              <a:gd name="connsiteY53" fmla="*/ 1762232 h 1917026"/>
              <a:gd name="connsiteX54" fmla="*/ 539199 w 1216399"/>
              <a:gd name="connsiteY54" fmla="*/ 1740801 h 1917026"/>
              <a:gd name="connsiteX55" fmla="*/ 529674 w 1216399"/>
              <a:gd name="connsiteY55" fmla="*/ 1695558 h 1917026"/>
              <a:gd name="connsiteX56" fmla="*/ 553487 w 1216399"/>
              <a:gd name="connsiteY56" fmla="*/ 1681270 h 1917026"/>
              <a:gd name="connsiteX57" fmla="*/ 534437 w 1216399"/>
              <a:gd name="connsiteY57" fmla="*/ 1666983 h 1917026"/>
              <a:gd name="connsiteX58" fmla="*/ 522531 w 1216399"/>
              <a:gd name="connsiteY58" fmla="*/ 1631265 h 1917026"/>
              <a:gd name="connsiteX59" fmla="*/ 513006 w 1216399"/>
              <a:gd name="connsiteY59" fmla="*/ 1586021 h 1917026"/>
              <a:gd name="connsiteX60" fmla="*/ 510624 w 1216399"/>
              <a:gd name="connsiteY60" fmla="*/ 1555063 h 1917026"/>
              <a:gd name="connsiteX61" fmla="*/ 460618 w 1216399"/>
              <a:gd name="connsiteY61" fmla="*/ 1557446 h 1917026"/>
              <a:gd name="connsiteX62" fmla="*/ 427282 w 1216399"/>
              <a:gd name="connsiteY62" fmla="*/ 1521727 h 1917026"/>
              <a:gd name="connsiteX63" fmla="*/ 382037 w 1216399"/>
              <a:gd name="connsiteY63" fmla="*/ 1505057 h 1917026"/>
              <a:gd name="connsiteX64" fmla="*/ 367749 w 1216399"/>
              <a:gd name="connsiteY64" fmla="*/ 1455052 h 1917026"/>
              <a:gd name="connsiteX65" fmla="*/ 365368 w 1216399"/>
              <a:gd name="connsiteY65" fmla="*/ 1433620 h 1917026"/>
              <a:gd name="connsiteX66" fmla="*/ 334413 w 1216399"/>
              <a:gd name="connsiteY66" fmla="*/ 1388377 h 1917026"/>
              <a:gd name="connsiteX67" fmla="*/ 291549 w 1216399"/>
              <a:gd name="connsiteY67" fmla="*/ 1364564 h 1917026"/>
              <a:gd name="connsiteX68" fmla="*/ 248688 w 1216399"/>
              <a:gd name="connsiteY68" fmla="*/ 1335990 h 1917026"/>
              <a:gd name="connsiteX69" fmla="*/ 215349 w 1216399"/>
              <a:gd name="connsiteY69" fmla="*/ 1326464 h 1917026"/>
              <a:gd name="connsiteX70" fmla="*/ 217731 w 1216399"/>
              <a:gd name="connsiteY70" fmla="*/ 1281218 h 1917026"/>
              <a:gd name="connsiteX71" fmla="*/ 174868 w 1216399"/>
              <a:gd name="connsiteY71" fmla="*/ 1295508 h 1917026"/>
              <a:gd name="connsiteX72" fmla="*/ 186775 w 1216399"/>
              <a:gd name="connsiteY72" fmla="*/ 1328846 h 1917026"/>
              <a:gd name="connsiteX73" fmla="*/ 179631 w 1216399"/>
              <a:gd name="connsiteY73" fmla="*/ 1345515 h 1917026"/>
              <a:gd name="connsiteX74" fmla="*/ 141531 w 1216399"/>
              <a:gd name="connsiteY74" fmla="*/ 1316940 h 1917026"/>
              <a:gd name="connsiteX75" fmla="*/ 98669 w 1216399"/>
              <a:gd name="connsiteY75" fmla="*/ 1314558 h 1917026"/>
              <a:gd name="connsiteX76" fmla="*/ 43899 w 1216399"/>
              <a:gd name="connsiteY76" fmla="*/ 1295508 h 1917026"/>
              <a:gd name="connsiteX77" fmla="*/ 10560 w 1216399"/>
              <a:gd name="connsiteY77" fmla="*/ 1293124 h 1917026"/>
              <a:gd name="connsiteX78" fmla="*/ 1037 w 1216399"/>
              <a:gd name="connsiteY78" fmla="*/ 1240740 h 1917026"/>
              <a:gd name="connsiteX79" fmla="*/ 34374 w 1216399"/>
              <a:gd name="connsiteY79" fmla="*/ 1152633 h 1917026"/>
              <a:gd name="connsiteX80" fmla="*/ 60568 w 1216399"/>
              <a:gd name="connsiteY80" fmla="*/ 1105008 h 1917026"/>
              <a:gd name="connsiteX81" fmla="*/ 81999 w 1216399"/>
              <a:gd name="connsiteY81" fmla="*/ 1057383 h 1917026"/>
              <a:gd name="connsiteX82" fmla="*/ 108194 w 1216399"/>
              <a:gd name="connsiteY82" fmla="*/ 1019283 h 1917026"/>
              <a:gd name="connsiteX83" fmla="*/ 146293 w 1216399"/>
              <a:gd name="connsiteY83" fmla="*/ 1009758 h 1917026"/>
              <a:gd name="connsiteX84" fmla="*/ 153438 w 1216399"/>
              <a:gd name="connsiteY84" fmla="*/ 974040 h 1917026"/>
              <a:gd name="connsiteX85" fmla="*/ 262975 w 1216399"/>
              <a:gd name="connsiteY85" fmla="*/ 854977 h 1917026"/>
              <a:gd name="connsiteX86" fmla="*/ 286787 w 1216399"/>
              <a:gd name="connsiteY86" fmla="*/ 716862 h 1917026"/>
              <a:gd name="connsiteX87" fmla="*/ 282025 w 1216399"/>
              <a:gd name="connsiteY87" fmla="*/ 635902 h 1917026"/>
              <a:gd name="connsiteX88" fmla="*/ 196300 w 1216399"/>
              <a:gd name="connsiteY88" fmla="*/ 623996 h 1917026"/>
              <a:gd name="connsiteX89" fmla="*/ 179632 w 1216399"/>
              <a:gd name="connsiteY89" fmla="*/ 543033 h 1917026"/>
              <a:gd name="connsiteX90" fmla="*/ 186775 w 1216399"/>
              <a:gd name="connsiteY90" fmla="*/ 476358 h 1917026"/>
              <a:gd name="connsiteX91" fmla="*/ 148675 w 1216399"/>
              <a:gd name="connsiteY91" fmla="*/ 438258 h 1917026"/>
              <a:gd name="connsiteX92" fmla="*/ 117719 w 1216399"/>
              <a:gd name="connsiteY92" fmla="*/ 338246 h 1917026"/>
              <a:gd name="connsiteX93" fmla="*/ 102097 w 1216399"/>
              <a:gd name="connsiteY9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72104 w 1216399"/>
              <a:gd name="connsiteY7" fmla="*/ 836507 h 1917026"/>
              <a:gd name="connsiteX8" fmla="*/ 734463 w 1216399"/>
              <a:gd name="connsiteY8" fmla="*/ 709721 h 1917026"/>
              <a:gd name="connsiteX9" fmla="*/ 841618 w 1216399"/>
              <a:gd name="connsiteY9" fmla="*/ 623993 h 1917026"/>
              <a:gd name="connsiteX10" fmla="*/ 822567 w 1216399"/>
              <a:gd name="connsiteY10" fmla="*/ 802587 h 1917026"/>
              <a:gd name="connsiteX11" fmla="*/ 836857 w 1216399"/>
              <a:gd name="connsiteY11" fmla="*/ 821640 h 1917026"/>
              <a:gd name="connsiteX12" fmla="*/ 870194 w 1216399"/>
              <a:gd name="connsiteY12" fmla="*/ 793065 h 1917026"/>
              <a:gd name="connsiteX13" fmla="*/ 903532 w 1216399"/>
              <a:gd name="connsiteY13" fmla="*/ 788302 h 1917026"/>
              <a:gd name="connsiteX14" fmla="*/ 958300 w 1216399"/>
              <a:gd name="connsiteY14" fmla="*/ 733533 h 1917026"/>
              <a:gd name="connsiteX15" fmla="*/ 984494 w 1216399"/>
              <a:gd name="connsiteY15" fmla="*/ 878790 h 1917026"/>
              <a:gd name="connsiteX16" fmla="*/ 1032119 w 1216399"/>
              <a:gd name="connsiteY16" fmla="*/ 959752 h 1917026"/>
              <a:gd name="connsiteX17" fmla="*/ 1072600 w 1216399"/>
              <a:gd name="connsiteY17" fmla="*/ 981183 h 1917026"/>
              <a:gd name="connsiteX18" fmla="*/ 1089269 w 1216399"/>
              <a:gd name="connsiteY18" fmla="*/ 1047858 h 1917026"/>
              <a:gd name="connsiteX19" fmla="*/ 1122607 w 1216399"/>
              <a:gd name="connsiteY19" fmla="*/ 1074052 h 1917026"/>
              <a:gd name="connsiteX20" fmla="*/ 1163088 w 1216399"/>
              <a:gd name="connsiteY20" fmla="*/ 1133583 h 1917026"/>
              <a:gd name="connsiteX21" fmla="*/ 1191663 w 1216399"/>
              <a:gd name="connsiteY21" fmla="*/ 1147871 h 1917026"/>
              <a:gd name="connsiteX22" fmla="*/ 1215943 w 1216399"/>
              <a:gd name="connsiteY22" fmla="*/ 1205830 h 1917026"/>
              <a:gd name="connsiteX23" fmla="*/ 1196425 w 1216399"/>
              <a:gd name="connsiteY23" fmla="*/ 1255027 h 1917026"/>
              <a:gd name="connsiteX24" fmla="*/ 1144037 w 1216399"/>
              <a:gd name="connsiteY24" fmla="*/ 1250263 h 1917026"/>
              <a:gd name="connsiteX25" fmla="*/ 1124987 w 1216399"/>
              <a:gd name="connsiteY25" fmla="*/ 1295506 h 1917026"/>
              <a:gd name="connsiteX26" fmla="*/ 1048787 w 1216399"/>
              <a:gd name="connsiteY26" fmla="*/ 1328844 h 1917026"/>
              <a:gd name="connsiteX27" fmla="*/ 1020212 w 1216399"/>
              <a:gd name="connsiteY27" fmla="*/ 1388375 h 1917026"/>
              <a:gd name="connsiteX28" fmla="*/ 1036881 w 1216399"/>
              <a:gd name="connsiteY28" fmla="*/ 1436000 h 1917026"/>
              <a:gd name="connsiteX29" fmla="*/ 1017832 w 1216399"/>
              <a:gd name="connsiteY29" fmla="*/ 1476483 h 1917026"/>
              <a:gd name="connsiteX30" fmla="*/ 984493 w 1216399"/>
              <a:gd name="connsiteY30" fmla="*/ 1474100 h 1917026"/>
              <a:gd name="connsiteX31" fmla="*/ 982112 w 1216399"/>
              <a:gd name="connsiteY31" fmla="*/ 1538394 h 1917026"/>
              <a:gd name="connsiteX32" fmla="*/ 946393 w 1216399"/>
              <a:gd name="connsiteY32" fmla="*/ 1555063 h 1917026"/>
              <a:gd name="connsiteX33" fmla="*/ 910674 w 1216399"/>
              <a:gd name="connsiteY33" fmla="*/ 1562206 h 1917026"/>
              <a:gd name="connsiteX34" fmla="*/ 910674 w 1216399"/>
              <a:gd name="connsiteY34" fmla="*/ 1626500 h 1917026"/>
              <a:gd name="connsiteX35" fmla="*/ 967824 w 1216399"/>
              <a:gd name="connsiteY35" fmla="*/ 1636025 h 1917026"/>
              <a:gd name="connsiteX36" fmla="*/ 1001162 w 1216399"/>
              <a:gd name="connsiteY36" fmla="*/ 1631263 h 1917026"/>
              <a:gd name="connsiteX37" fmla="*/ 1005922 w 1216399"/>
              <a:gd name="connsiteY37" fmla="*/ 1705082 h 1917026"/>
              <a:gd name="connsiteX38" fmla="*/ 982112 w 1216399"/>
              <a:gd name="connsiteY38" fmla="*/ 1726513 h 1917026"/>
              <a:gd name="connsiteX39" fmla="*/ 922581 w 1216399"/>
              <a:gd name="connsiteY39" fmla="*/ 1724133 h 1917026"/>
              <a:gd name="connsiteX40" fmla="*/ 870193 w 1216399"/>
              <a:gd name="connsiteY40" fmla="*/ 1733658 h 1917026"/>
              <a:gd name="connsiteX41" fmla="*/ 824949 w 1216399"/>
              <a:gd name="connsiteY41" fmla="*/ 1757471 h 1917026"/>
              <a:gd name="connsiteX42" fmla="*/ 779704 w 1216399"/>
              <a:gd name="connsiteY42" fmla="*/ 1764613 h 1917026"/>
              <a:gd name="connsiteX43" fmla="*/ 758274 w 1216399"/>
              <a:gd name="connsiteY43" fmla="*/ 1783665 h 1917026"/>
              <a:gd name="connsiteX44" fmla="*/ 751131 w 1216399"/>
              <a:gd name="connsiteY44" fmla="*/ 1828908 h 1917026"/>
              <a:gd name="connsiteX45" fmla="*/ 734462 w 1216399"/>
              <a:gd name="connsiteY45" fmla="*/ 1840815 h 1917026"/>
              <a:gd name="connsiteX46" fmla="*/ 689218 w 1216399"/>
              <a:gd name="connsiteY46" fmla="*/ 1890821 h 1917026"/>
              <a:gd name="connsiteX47" fmla="*/ 665406 w 1216399"/>
              <a:gd name="connsiteY47" fmla="*/ 1895582 h 1917026"/>
              <a:gd name="connsiteX48" fmla="*/ 617781 w 1216399"/>
              <a:gd name="connsiteY48" fmla="*/ 1917014 h 1917026"/>
              <a:gd name="connsiteX49" fmla="*/ 579681 w 1216399"/>
              <a:gd name="connsiteY49" fmla="*/ 1900345 h 1917026"/>
              <a:gd name="connsiteX50" fmla="*/ 563012 w 1216399"/>
              <a:gd name="connsiteY50" fmla="*/ 1871770 h 1917026"/>
              <a:gd name="connsiteX51" fmla="*/ 520149 w 1216399"/>
              <a:gd name="connsiteY51" fmla="*/ 1881296 h 1917026"/>
              <a:gd name="connsiteX52" fmla="*/ 512573 w 1216399"/>
              <a:gd name="connsiteY52" fmla="*/ 1875192 h 1917026"/>
              <a:gd name="connsiteX53" fmla="*/ 503481 w 1216399"/>
              <a:gd name="connsiteY53" fmla="*/ 1869389 h 1917026"/>
              <a:gd name="connsiteX54" fmla="*/ 522531 w 1216399"/>
              <a:gd name="connsiteY54" fmla="*/ 1762232 h 1917026"/>
              <a:gd name="connsiteX55" fmla="*/ 539199 w 1216399"/>
              <a:gd name="connsiteY55" fmla="*/ 1740801 h 1917026"/>
              <a:gd name="connsiteX56" fmla="*/ 529674 w 1216399"/>
              <a:gd name="connsiteY56" fmla="*/ 1695558 h 1917026"/>
              <a:gd name="connsiteX57" fmla="*/ 553487 w 1216399"/>
              <a:gd name="connsiteY57" fmla="*/ 1681270 h 1917026"/>
              <a:gd name="connsiteX58" fmla="*/ 534437 w 1216399"/>
              <a:gd name="connsiteY58" fmla="*/ 1666983 h 1917026"/>
              <a:gd name="connsiteX59" fmla="*/ 522531 w 1216399"/>
              <a:gd name="connsiteY59" fmla="*/ 1631265 h 1917026"/>
              <a:gd name="connsiteX60" fmla="*/ 513006 w 1216399"/>
              <a:gd name="connsiteY60" fmla="*/ 1586021 h 1917026"/>
              <a:gd name="connsiteX61" fmla="*/ 510624 w 1216399"/>
              <a:gd name="connsiteY61" fmla="*/ 1555063 h 1917026"/>
              <a:gd name="connsiteX62" fmla="*/ 460618 w 1216399"/>
              <a:gd name="connsiteY62" fmla="*/ 1557446 h 1917026"/>
              <a:gd name="connsiteX63" fmla="*/ 427282 w 1216399"/>
              <a:gd name="connsiteY63" fmla="*/ 1521727 h 1917026"/>
              <a:gd name="connsiteX64" fmla="*/ 382037 w 1216399"/>
              <a:gd name="connsiteY64" fmla="*/ 1505057 h 1917026"/>
              <a:gd name="connsiteX65" fmla="*/ 367749 w 1216399"/>
              <a:gd name="connsiteY65" fmla="*/ 1455052 h 1917026"/>
              <a:gd name="connsiteX66" fmla="*/ 365368 w 1216399"/>
              <a:gd name="connsiteY66" fmla="*/ 1433620 h 1917026"/>
              <a:gd name="connsiteX67" fmla="*/ 334413 w 1216399"/>
              <a:gd name="connsiteY67" fmla="*/ 1388377 h 1917026"/>
              <a:gd name="connsiteX68" fmla="*/ 291549 w 1216399"/>
              <a:gd name="connsiteY68" fmla="*/ 1364564 h 1917026"/>
              <a:gd name="connsiteX69" fmla="*/ 248688 w 1216399"/>
              <a:gd name="connsiteY69" fmla="*/ 1335990 h 1917026"/>
              <a:gd name="connsiteX70" fmla="*/ 215349 w 1216399"/>
              <a:gd name="connsiteY70" fmla="*/ 1326464 h 1917026"/>
              <a:gd name="connsiteX71" fmla="*/ 217731 w 1216399"/>
              <a:gd name="connsiteY71" fmla="*/ 1281218 h 1917026"/>
              <a:gd name="connsiteX72" fmla="*/ 174868 w 1216399"/>
              <a:gd name="connsiteY72" fmla="*/ 1295508 h 1917026"/>
              <a:gd name="connsiteX73" fmla="*/ 186775 w 1216399"/>
              <a:gd name="connsiteY73" fmla="*/ 1328846 h 1917026"/>
              <a:gd name="connsiteX74" fmla="*/ 179631 w 1216399"/>
              <a:gd name="connsiteY74" fmla="*/ 1345515 h 1917026"/>
              <a:gd name="connsiteX75" fmla="*/ 141531 w 1216399"/>
              <a:gd name="connsiteY75" fmla="*/ 1316940 h 1917026"/>
              <a:gd name="connsiteX76" fmla="*/ 98669 w 1216399"/>
              <a:gd name="connsiteY76" fmla="*/ 1314558 h 1917026"/>
              <a:gd name="connsiteX77" fmla="*/ 43899 w 1216399"/>
              <a:gd name="connsiteY77" fmla="*/ 1295508 h 1917026"/>
              <a:gd name="connsiteX78" fmla="*/ 10560 w 1216399"/>
              <a:gd name="connsiteY78" fmla="*/ 1293124 h 1917026"/>
              <a:gd name="connsiteX79" fmla="*/ 1037 w 1216399"/>
              <a:gd name="connsiteY79" fmla="*/ 1240740 h 1917026"/>
              <a:gd name="connsiteX80" fmla="*/ 34374 w 1216399"/>
              <a:gd name="connsiteY80" fmla="*/ 1152633 h 1917026"/>
              <a:gd name="connsiteX81" fmla="*/ 60568 w 1216399"/>
              <a:gd name="connsiteY81" fmla="*/ 1105008 h 1917026"/>
              <a:gd name="connsiteX82" fmla="*/ 81999 w 1216399"/>
              <a:gd name="connsiteY82" fmla="*/ 1057383 h 1917026"/>
              <a:gd name="connsiteX83" fmla="*/ 108194 w 1216399"/>
              <a:gd name="connsiteY83" fmla="*/ 1019283 h 1917026"/>
              <a:gd name="connsiteX84" fmla="*/ 146293 w 1216399"/>
              <a:gd name="connsiteY84" fmla="*/ 1009758 h 1917026"/>
              <a:gd name="connsiteX85" fmla="*/ 153438 w 1216399"/>
              <a:gd name="connsiteY85" fmla="*/ 974040 h 1917026"/>
              <a:gd name="connsiteX86" fmla="*/ 262975 w 1216399"/>
              <a:gd name="connsiteY86" fmla="*/ 854977 h 1917026"/>
              <a:gd name="connsiteX87" fmla="*/ 286787 w 1216399"/>
              <a:gd name="connsiteY87" fmla="*/ 716862 h 1917026"/>
              <a:gd name="connsiteX88" fmla="*/ 282025 w 1216399"/>
              <a:gd name="connsiteY88" fmla="*/ 635902 h 1917026"/>
              <a:gd name="connsiteX89" fmla="*/ 196300 w 1216399"/>
              <a:gd name="connsiteY89" fmla="*/ 623996 h 1917026"/>
              <a:gd name="connsiteX90" fmla="*/ 179632 w 1216399"/>
              <a:gd name="connsiteY90" fmla="*/ 543033 h 1917026"/>
              <a:gd name="connsiteX91" fmla="*/ 186775 w 1216399"/>
              <a:gd name="connsiteY91" fmla="*/ 476358 h 1917026"/>
              <a:gd name="connsiteX92" fmla="*/ 148675 w 1216399"/>
              <a:gd name="connsiteY92" fmla="*/ 438258 h 1917026"/>
              <a:gd name="connsiteX93" fmla="*/ 117719 w 1216399"/>
              <a:gd name="connsiteY93" fmla="*/ 338246 h 1917026"/>
              <a:gd name="connsiteX94" fmla="*/ 102097 w 1216399"/>
              <a:gd name="connsiteY9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72104 w 1216399"/>
              <a:gd name="connsiteY8" fmla="*/ 836507 h 1917026"/>
              <a:gd name="connsiteX9" fmla="*/ 734463 w 1216399"/>
              <a:gd name="connsiteY9" fmla="*/ 709721 h 1917026"/>
              <a:gd name="connsiteX10" fmla="*/ 841618 w 1216399"/>
              <a:gd name="connsiteY10" fmla="*/ 623993 h 1917026"/>
              <a:gd name="connsiteX11" fmla="*/ 822567 w 1216399"/>
              <a:gd name="connsiteY11" fmla="*/ 802587 h 1917026"/>
              <a:gd name="connsiteX12" fmla="*/ 836857 w 1216399"/>
              <a:gd name="connsiteY12" fmla="*/ 821640 h 1917026"/>
              <a:gd name="connsiteX13" fmla="*/ 870194 w 1216399"/>
              <a:gd name="connsiteY13" fmla="*/ 793065 h 1917026"/>
              <a:gd name="connsiteX14" fmla="*/ 903532 w 1216399"/>
              <a:gd name="connsiteY14" fmla="*/ 788302 h 1917026"/>
              <a:gd name="connsiteX15" fmla="*/ 958300 w 1216399"/>
              <a:gd name="connsiteY15" fmla="*/ 733533 h 1917026"/>
              <a:gd name="connsiteX16" fmla="*/ 984494 w 1216399"/>
              <a:gd name="connsiteY16" fmla="*/ 878790 h 1917026"/>
              <a:gd name="connsiteX17" fmla="*/ 1032119 w 1216399"/>
              <a:gd name="connsiteY17" fmla="*/ 959752 h 1917026"/>
              <a:gd name="connsiteX18" fmla="*/ 1072600 w 1216399"/>
              <a:gd name="connsiteY18" fmla="*/ 981183 h 1917026"/>
              <a:gd name="connsiteX19" fmla="*/ 1089269 w 1216399"/>
              <a:gd name="connsiteY19" fmla="*/ 1047858 h 1917026"/>
              <a:gd name="connsiteX20" fmla="*/ 1122607 w 1216399"/>
              <a:gd name="connsiteY20" fmla="*/ 1074052 h 1917026"/>
              <a:gd name="connsiteX21" fmla="*/ 1163088 w 1216399"/>
              <a:gd name="connsiteY21" fmla="*/ 1133583 h 1917026"/>
              <a:gd name="connsiteX22" fmla="*/ 1191663 w 1216399"/>
              <a:gd name="connsiteY22" fmla="*/ 1147871 h 1917026"/>
              <a:gd name="connsiteX23" fmla="*/ 1215943 w 1216399"/>
              <a:gd name="connsiteY23" fmla="*/ 1205830 h 1917026"/>
              <a:gd name="connsiteX24" fmla="*/ 1196425 w 1216399"/>
              <a:gd name="connsiteY24" fmla="*/ 1255027 h 1917026"/>
              <a:gd name="connsiteX25" fmla="*/ 1144037 w 1216399"/>
              <a:gd name="connsiteY25" fmla="*/ 1250263 h 1917026"/>
              <a:gd name="connsiteX26" fmla="*/ 1124987 w 1216399"/>
              <a:gd name="connsiteY26" fmla="*/ 1295506 h 1917026"/>
              <a:gd name="connsiteX27" fmla="*/ 1048787 w 1216399"/>
              <a:gd name="connsiteY27" fmla="*/ 1328844 h 1917026"/>
              <a:gd name="connsiteX28" fmla="*/ 1020212 w 1216399"/>
              <a:gd name="connsiteY28" fmla="*/ 1388375 h 1917026"/>
              <a:gd name="connsiteX29" fmla="*/ 1036881 w 1216399"/>
              <a:gd name="connsiteY29" fmla="*/ 1436000 h 1917026"/>
              <a:gd name="connsiteX30" fmla="*/ 1017832 w 1216399"/>
              <a:gd name="connsiteY30" fmla="*/ 1476483 h 1917026"/>
              <a:gd name="connsiteX31" fmla="*/ 984493 w 1216399"/>
              <a:gd name="connsiteY31" fmla="*/ 1474100 h 1917026"/>
              <a:gd name="connsiteX32" fmla="*/ 982112 w 1216399"/>
              <a:gd name="connsiteY32" fmla="*/ 1538394 h 1917026"/>
              <a:gd name="connsiteX33" fmla="*/ 946393 w 1216399"/>
              <a:gd name="connsiteY33" fmla="*/ 1555063 h 1917026"/>
              <a:gd name="connsiteX34" fmla="*/ 910674 w 1216399"/>
              <a:gd name="connsiteY34" fmla="*/ 1562206 h 1917026"/>
              <a:gd name="connsiteX35" fmla="*/ 910674 w 1216399"/>
              <a:gd name="connsiteY35" fmla="*/ 1626500 h 1917026"/>
              <a:gd name="connsiteX36" fmla="*/ 967824 w 1216399"/>
              <a:gd name="connsiteY36" fmla="*/ 1636025 h 1917026"/>
              <a:gd name="connsiteX37" fmla="*/ 1001162 w 1216399"/>
              <a:gd name="connsiteY37" fmla="*/ 1631263 h 1917026"/>
              <a:gd name="connsiteX38" fmla="*/ 1005922 w 1216399"/>
              <a:gd name="connsiteY38" fmla="*/ 1705082 h 1917026"/>
              <a:gd name="connsiteX39" fmla="*/ 982112 w 1216399"/>
              <a:gd name="connsiteY39" fmla="*/ 1726513 h 1917026"/>
              <a:gd name="connsiteX40" fmla="*/ 922581 w 1216399"/>
              <a:gd name="connsiteY40" fmla="*/ 1724133 h 1917026"/>
              <a:gd name="connsiteX41" fmla="*/ 870193 w 1216399"/>
              <a:gd name="connsiteY41" fmla="*/ 1733658 h 1917026"/>
              <a:gd name="connsiteX42" fmla="*/ 824949 w 1216399"/>
              <a:gd name="connsiteY42" fmla="*/ 1757471 h 1917026"/>
              <a:gd name="connsiteX43" fmla="*/ 779704 w 1216399"/>
              <a:gd name="connsiteY43" fmla="*/ 1764613 h 1917026"/>
              <a:gd name="connsiteX44" fmla="*/ 758274 w 1216399"/>
              <a:gd name="connsiteY44" fmla="*/ 1783665 h 1917026"/>
              <a:gd name="connsiteX45" fmla="*/ 751131 w 1216399"/>
              <a:gd name="connsiteY45" fmla="*/ 1828908 h 1917026"/>
              <a:gd name="connsiteX46" fmla="*/ 734462 w 1216399"/>
              <a:gd name="connsiteY46" fmla="*/ 1840815 h 1917026"/>
              <a:gd name="connsiteX47" fmla="*/ 689218 w 1216399"/>
              <a:gd name="connsiteY47" fmla="*/ 1890821 h 1917026"/>
              <a:gd name="connsiteX48" fmla="*/ 665406 w 1216399"/>
              <a:gd name="connsiteY48" fmla="*/ 1895582 h 1917026"/>
              <a:gd name="connsiteX49" fmla="*/ 617781 w 1216399"/>
              <a:gd name="connsiteY49" fmla="*/ 1917014 h 1917026"/>
              <a:gd name="connsiteX50" fmla="*/ 579681 w 1216399"/>
              <a:gd name="connsiteY50" fmla="*/ 1900345 h 1917026"/>
              <a:gd name="connsiteX51" fmla="*/ 563012 w 1216399"/>
              <a:gd name="connsiteY51" fmla="*/ 1871770 h 1917026"/>
              <a:gd name="connsiteX52" fmla="*/ 520149 w 1216399"/>
              <a:gd name="connsiteY52" fmla="*/ 1881296 h 1917026"/>
              <a:gd name="connsiteX53" fmla="*/ 512573 w 1216399"/>
              <a:gd name="connsiteY53" fmla="*/ 1875192 h 1917026"/>
              <a:gd name="connsiteX54" fmla="*/ 503481 w 1216399"/>
              <a:gd name="connsiteY54" fmla="*/ 1869389 h 1917026"/>
              <a:gd name="connsiteX55" fmla="*/ 522531 w 1216399"/>
              <a:gd name="connsiteY55" fmla="*/ 1762232 h 1917026"/>
              <a:gd name="connsiteX56" fmla="*/ 539199 w 1216399"/>
              <a:gd name="connsiteY56" fmla="*/ 1740801 h 1917026"/>
              <a:gd name="connsiteX57" fmla="*/ 529674 w 1216399"/>
              <a:gd name="connsiteY57" fmla="*/ 1695558 h 1917026"/>
              <a:gd name="connsiteX58" fmla="*/ 553487 w 1216399"/>
              <a:gd name="connsiteY58" fmla="*/ 1681270 h 1917026"/>
              <a:gd name="connsiteX59" fmla="*/ 534437 w 1216399"/>
              <a:gd name="connsiteY59" fmla="*/ 1666983 h 1917026"/>
              <a:gd name="connsiteX60" fmla="*/ 522531 w 1216399"/>
              <a:gd name="connsiteY60" fmla="*/ 1631265 h 1917026"/>
              <a:gd name="connsiteX61" fmla="*/ 513006 w 1216399"/>
              <a:gd name="connsiteY61" fmla="*/ 1586021 h 1917026"/>
              <a:gd name="connsiteX62" fmla="*/ 510624 w 1216399"/>
              <a:gd name="connsiteY62" fmla="*/ 1555063 h 1917026"/>
              <a:gd name="connsiteX63" fmla="*/ 460618 w 1216399"/>
              <a:gd name="connsiteY63" fmla="*/ 1557446 h 1917026"/>
              <a:gd name="connsiteX64" fmla="*/ 427282 w 1216399"/>
              <a:gd name="connsiteY64" fmla="*/ 1521727 h 1917026"/>
              <a:gd name="connsiteX65" fmla="*/ 382037 w 1216399"/>
              <a:gd name="connsiteY65" fmla="*/ 1505057 h 1917026"/>
              <a:gd name="connsiteX66" fmla="*/ 367749 w 1216399"/>
              <a:gd name="connsiteY66" fmla="*/ 1455052 h 1917026"/>
              <a:gd name="connsiteX67" fmla="*/ 365368 w 1216399"/>
              <a:gd name="connsiteY67" fmla="*/ 1433620 h 1917026"/>
              <a:gd name="connsiteX68" fmla="*/ 334413 w 1216399"/>
              <a:gd name="connsiteY68" fmla="*/ 1388377 h 1917026"/>
              <a:gd name="connsiteX69" fmla="*/ 291549 w 1216399"/>
              <a:gd name="connsiteY69" fmla="*/ 1364564 h 1917026"/>
              <a:gd name="connsiteX70" fmla="*/ 248688 w 1216399"/>
              <a:gd name="connsiteY70" fmla="*/ 1335990 h 1917026"/>
              <a:gd name="connsiteX71" fmla="*/ 215349 w 1216399"/>
              <a:gd name="connsiteY71" fmla="*/ 1326464 h 1917026"/>
              <a:gd name="connsiteX72" fmla="*/ 217731 w 1216399"/>
              <a:gd name="connsiteY72" fmla="*/ 1281218 h 1917026"/>
              <a:gd name="connsiteX73" fmla="*/ 174868 w 1216399"/>
              <a:gd name="connsiteY73" fmla="*/ 1295508 h 1917026"/>
              <a:gd name="connsiteX74" fmla="*/ 186775 w 1216399"/>
              <a:gd name="connsiteY74" fmla="*/ 1328846 h 1917026"/>
              <a:gd name="connsiteX75" fmla="*/ 179631 w 1216399"/>
              <a:gd name="connsiteY75" fmla="*/ 1345515 h 1917026"/>
              <a:gd name="connsiteX76" fmla="*/ 141531 w 1216399"/>
              <a:gd name="connsiteY76" fmla="*/ 1316940 h 1917026"/>
              <a:gd name="connsiteX77" fmla="*/ 98669 w 1216399"/>
              <a:gd name="connsiteY77" fmla="*/ 1314558 h 1917026"/>
              <a:gd name="connsiteX78" fmla="*/ 43899 w 1216399"/>
              <a:gd name="connsiteY78" fmla="*/ 1295508 h 1917026"/>
              <a:gd name="connsiteX79" fmla="*/ 10560 w 1216399"/>
              <a:gd name="connsiteY79" fmla="*/ 1293124 h 1917026"/>
              <a:gd name="connsiteX80" fmla="*/ 1037 w 1216399"/>
              <a:gd name="connsiteY80" fmla="*/ 1240740 h 1917026"/>
              <a:gd name="connsiteX81" fmla="*/ 34374 w 1216399"/>
              <a:gd name="connsiteY81" fmla="*/ 1152633 h 1917026"/>
              <a:gd name="connsiteX82" fmla="*/ 60568 w 1216399"/>
              <a:gd name="connsiteY82" fmla="*/ 1105008 h 1917026"/>
              <a:gd name="connsiteX83" fmla="*/ 81999 w 1216399"/>
              <a:gd name="connsiteY83" fmla="*/ 1057383 h 1917026"/>
              <a:gd name="connsiteX84" fmla="*/ 108194 w 1216399"/>
              <a:gd name="connsiteY84" fmla="*/ 1019283 h 1917026"/>
              <a:gd name="connsiteX85" fmla="*/ 146293 w 1216399"/>
              <a:gd name="connsiteY85" fmla="*/ 1009758 h 1917026"/>
              <a:gd name="connsiteX86" fmla="*/ 153438 w 1216399"/>
              <a:gd name="connsiteY86" fmla="*/ 974040 h 1917026"/>
              <a:gd name="connsiteX87" fmla="*/ 262975 w 1216399"/>
              <a:gd name="connsiteY87" fmla="*/ 854977 h 1917026"/>
              <a:gd name="connsiteX88" fmla="*/ 286787 w 1216399"/>
              <a:gd name="connsiteY88" fmla="*/ 716862 h 1917026"/>
              <a:gd name="connsiteX89" fmla="*/ 282025 w 1216399"/>
              <a:gd name="connsiteY89" fmla="*/ 635902 h 1917026"/>
              <a:gd name="connsiteX90" fmla="*/ 196300 w 1216399"/>
              <a:gd name="connsiteY90" fmla="*/ 623996 h 1917026"/>
              <a:gd name="connsiteX91" fmla="*/ 179632 w 1216399"/>
              <a:gd name="connsiteY91" fmla="*/ 543033 h 1917026"/>
              <a:gd name="connsiteX92" fmla="*/ 186775 w 1216399"/>
              <a:gd name="connsiteY92" fmla="*/ 476358 h 1917026"/>
              <a:gd name="connsiteX93" fmla="*/ 148675 w 1216399"/>
              <a:gd name="connsiteY93" fmla="*/ 438258 h 1917026"/>
              <a:gd name="connsiteX94" fmla="*/ 117719 w 1216399"/>
              <a:gd name="connsiteY94" fmla="*/ 338246 h 1917026"/>
              <a:gd name="connsiteX95" fmla="*/ 102097 w 1216399"/>
              <a:gd name="connsiteY9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72104 w 1216399"/>
              <a:gd name="connsiteY8" fmla="*/ 836507 h 1917026"/>
              <a:gd name="connsiteX9" fmla="*/ 615400 w 1216399"/>
              <a:gd name="connsiteY9" fmla="*/ 785920 h 1917026"/>
              <a:gd name="connsiteX10" fmla="*/ 734463 w 1216399"/>
              <a:gd name="connsiteY10" fmla="*/ 709721 h 1917026"/>
              <a:gd name="connsiteX11" fmla="*/ 841618 w 1216399"/>
              <a:gd name="connsiteY11" fmla="*/ 623993 h 1917026"/>
              <a:gd name="connsiteX12" fmla="*/ 822567 w 1216399"/>
              <a:gd name="connsiteY12" fmla="*/ 802587 h 1917026"/>
              <a:gd name="connsiteX13" fmla="*/ 836857 w 1216399"/>
              <a:gd name="connsiteY13" fmla="*/ 821640 h 1917026"/>
              <a:gd name="connsiteX14" fmla="*/ 870194 w 1216399"/>
              <a:gd name="connsiteY14" fmla="*/ 793065 h 1917026"/>
              <a:gd name="connsiteX15" fmla="*/ 903532 w 1216399"/>
              <a:gd name="connsiteY15" fmla="*/ 788302 h 1917026"/>
              <a:gd name="connsiteX16" fmla="*/ 958300 w 1216399"/>
              <a:gd name="connsiteY16" fmla="*/ 733533 h 1917026"/>
              <a:gd name="connsiteX17" fmla="*/ 984494 w 1216399"/>
              <a:gd name="connsiteY17" fmla="*/ 878790 h 1917026"/>
              <a:gd name="connsiteX18" fmla="*/ 1032119 w 1216399"/>
              <a:gd name="connsiteY18" fmla="*/ 959752 h 1917026"/>
              <a:gd name="connsiteX19" fmla="*/ 1072600 w 1216399"/>
              <a:gd name="connsiteY19" fmla="*/ 981183 h 1917026"/>
              <a:gd name="connsiteX20" fmla="*/ 1089269 w 1216399"/>
              <a:gd name="connsiteY20" fmla="*/ 1047858 h 1917026"/>
              <a:gd name="connsiteX21" fmla="*/ 1122607 w 1216399"/>
              <a:gd name="connsiteY21" fmla="*/ 1074052 h 1917026"/>
              <a:gd name="connsiteX22" fmla="*/ 1163088 w 1216399"/>
              <a:gd name="connsiteY22" fmla="*/ 1133583 h 1917026"/>
              <a:gd name="connsiteX23" fmla="*/ 1191663 w 1216399"/>
              <a:gd name="connsiteY23" fmla="*/ 1147871 h 1917026"/>
              <a:gd name="connsiteX24" fmla="*/ 1215943 w 1216399"/>
              <a:gd name="connsiteY24" fmla="*/ 1205830 h 1917026"/>
              <a:gd name="connsiteX25" fmla="*/ 1196425 w 1216399"/>
              <a:gd name="connsiteY25" fmla="*/ 1255027 h 1917026"/>
              <a:gd name="connsiteX26" fmla="*/ 1144037 w 1216399"/>
              <a:gd name="connsiteY26" fmla="*/ 1250263 h 1917026"/>
              <a:gd name="connsiteX27" fmla="*/ 1124987 w 1216399"/>
              <a:gd name="connsiteY27" fmla="*/ 1295506 h 1917026"/>
              <a:gd name="connsiteX28" fmla="*/ 1048787 w 1216399"/>
              <a:gd name="connsiteY28" fmla="*/ 1328844 h 1917026"/>
              <a:gd name="connsiteX29" fmla="*/ 1020212 w 1216399"/>
              <a:gd name="connsiteY29" fmla="*/ 1388375 h 1917026"/>
              <a:gd name="connsiteX30" fmla="*/ 1036881 w 1216399"/>
              <a:gd name="connsiteY30" fmla="*/ 1436000 h 1917026"/>
              <a:gd name="connsiteX31" fmla="*/ 1017832 w 1216399"/>
              <a:gd name="connsiteY31" fmla="*/ 1476483 h 1917026"/>
              <a:gd name="connsiteX32" fmla="*/ 984493 w 1216399"/>
              <a:gd name="connsiteY32" fmla="*/ 1474100 h 1917026"/>
              <a:gd name="connsiteX33" fmla="*/ 982112 w 1216399"/>
              <a:gd name="connsiteY33" fmla="*/ 1538394 h 1917026"/>
              <a:gd name="connsiteX34" fmla="*/ 946393 w 1216399"/>
              <a:gd name="connsiteY34" fmla="*/ 1555063 h 1917026"/>
              <a:gd name="connsiteX35" fmla="*/ 910674 w 1216399"/>
              <a:gd name="connsiteY35" fmla="*/ 1562206 h 1917026"/>
              <a:gd name="connsiteX36" fmla="*/ 910674 w 1216399"/>
              <a:gd name="connsiteY36" fmla="*/ 1626500 h 1917026"/>
              <a:gd name="connsiteX37" fmla="*/ 967824 w 1216399"/>
              <a:gd name="connsiteY37" fmla="*/ 1636025 h 1917026"/>
              <a:gd name="connsiteX38" fmla="*/ 1001162 w 1216399"/>
              <a:gd name="connsiteY38" fmla="*/ 1631263 h 1917026"/>
              <a:gd name="connsiteX39" fmla="*/ 1005922 w 1216399"/>
              <a:gd name="connsiteY39" fmla="*/ 1705082 h 1917026"/>
              <a:gd name="connsiteX40" fmla="*/ 982112 w 1216399"/>
              <a:gd name="connsiteY40" fmla="*/ 1726513 h 1917026"/>
              <a:gd name="connsiteX41" fmla="*/ 922581 w 1216399"/>
              <a:gd name="connsiteY41" fmla="*/ 1724133 h 1917026"/>
              <a:gd name="connsiteX42" fmla="*/ 870193 w 1216399"/>
              <a:gd name="connsiteY42" fmla="*/ 1733658 h 1917026"/>
              <a:gd name="connsiteX43" fmla="*/ 824949 w 1216399"/>
              <a:gd name="connsiteY43" fmla="*/ 1757471 h 1917026"/>
              <a:gd name="connsiteX44" fmla="*/ 779704 w 1216399"/>
              <a:gd name="connsiteY44" fmla="*/ 1764613 h 1917026"/>
              <a:gd name="connsiteX45" fmla="*/ 758274 w 1216399"/>
              <a:gd name="connsiteY45" fmla="*/ 1783665 h 1917026"/>
              <a:gd name="connsiteX46" fmla="*/ 751131 w 1216399"/>
              <a:gd name="connsiteY46" fmla="*/ 1828908 h 1917026"/>
              <a:gd name="connsiteX47" fmla="*/ 734462 w 1216399"/>
              <a:gd name="connsiteY47" fmla="*/ 1840815 h 1917026"/>
              <a:gd name="connsiteX48" fmla="*/ 689218 w 1216399"/>
              <a:gd name="connsiteY48" fmla="*/ 1890821 h 1917026"/>
              <a:gd name="connsiteX49" fmla="*/ 665406 w 1216399"/>
              <a:gd name="connsiteY49" fmla="*/ 1895582 h 1917026"/>
              <a:gd name="connsiteX50" fmla="*/ 617781 w 1216399"/>
              <a:gd name="connsiteY50" fmla="*/ 1917014 h 1917026"/>
              <a:gd name="connsiteX51" fmla="*/ 579681 w 1216399"/>
              <a:gd name="connsiteY51" fmla="*/ 1900345 h 1917026"/>
              <a:gd name="connsiteX52" fmla="*/ 563012 w 1216399"/>
              <a:gd name="connsiteY52" fmla="*/ 1871770 h 1917026"/>
              <a:gd name="connsiteX53" fmla="*/ 520149 w 1216399"/>
              <a:gd name="connsiteY53" fmla="*/ 1881296 h 1917026"/>
              <a:gd name="connsiteX54" fmla="*/ 512573 w 1216399"/>
              <a:gd name="connsiteY54" fmla="*/ 1875192 h 1917026"/>
              <a:gd name="connsiteX55" fmla="*/ 503481 w 1216399"/>
              <a:gd name="connsiteY55" fmla="*/ 1869389 h 1917026"/>
              <a:gd name="connsiteX56" fmla="*/ 522531 w 1216399"/>
              <a:gd name="connsiteY56" fmla="*/ 1762232 h 1917026"/>
              <a:gd name="connsiteX57" fmla="*/ 539199 w 1216399"/>
              <a:gd name="connsiteY57" fmla="*/ 1740801 h 1917026"/>
              <a:gd name="connsiteX58" fmla="*/ 529674 w 1216399"/>
              <a:gd name="connsiteY58" fmla="*/ 1695558 h 1917026"/>
              <a:gd name="connsiteX59" fmla="*/ 553487 w 1216399"/>
              <a:gd name="connsiteY59" fmla="*/ 1681270 h 1917026"/>
              <a:gd name="connsiteX60" fmla="*/ 534437 w 1216399"/>
              <a:gd name="connsiteY60" fmla="*/ 1666983 h 1917026"/>
              <a:gd name="connsiteX61" fmla="*/ 522531 w 1216399"/>
              <a:gd name="connsiteY61" fmla="*/ 1631265 h 1917026"/>
              <a:gd name="connsiteX62" fmla="*/ 513006 w 1216399"/>
              <a:gd name="connsiteY62" fmla="*/ 1586021 h 1917026"/>
              <a:gd name="connsiteX63" fmla="*/ 510624 w 1216399"/>
              <a:gd name="connsiteY63" fmla="*/ 1555063 h 1917026"/>
              <a:gd name="connsiteX64" fmla="*/ 460618 w 1216399"/>
              <a:gd name="connsiteY64" fmla="*/ 1557446 h 1917026"/>
              <a:gd name="connsiteX65" fmla="*/ 427282 w 1216399"/>
              <a:gd name="connsiteY65" fmla="*/ 1521727 h 1917026"/>
              <a:gd name="connsiteX66" fmla="*/ 382037 w 1216399"/>
              <a:gd name="connsiteY66" fmla="*/ 1505057 h 1917026"/>
              <a:gd name="connsiteX67" fmla="*/ 367749 w 1216399"/>
              <a:gd name="connsiteY67" fmla="*/ 1455052 h 1917026"/>
              <a:gd name="connsiteX68" fmla="*/ 365368 w 1216399"/>
              <a:gd name="connsiteY68" fmla="*/ 1433620 h 1917026"/>
              <a:gd name="connsiteX69" fmla="*/ 334413 w 1216399"/>
              <a:gd name="connsiteY69" fmla="*/ 1388377 h 1917026"/>
              <a:gd name="connsiteX70" fmla="*/ 291549 w 1216399"/>
              <a:gd name="connsiteY70" fmla="*/ 1364564 h 1917026"/>
              <a:gd name="connsiteX71" fmla="*/ 248688 w 1216399"/>
              <a:gd name="connsiteY71" fmla="*/ 1335990 h 1917026"/>
              <a:gd name="connsiteX72" fmla="*/ 215349 w 1216399"/>
              <a:gd name="connsiteY72" fmla="*/ 1326464 h 1917026"/>
              <a:gd name="connsiteX73" fmla="*/ 217731 w 1216399"/>
              <a:gd name="connsiteY73" fmla="*/ 1281218 h 1917026"/>
              <a:gd name="connsiteX74" fmla="*/ 174868 w 1216399"/>
              <a:gd name="connsiteY74" fmla="*/ 1295508 h 1917026"/>
              <a:gd name="connsiteX75" fmla="*/ 186775 w 1216399"/>
              <a:gd name="connsiteY75" fmla="*/ 1328846 h 1917026"/>
              <a:gd name="connsiteX76" fmla="*/ 179631 w 1216399"/>
              <a:gd name="connsiteY76" fmla="*/ 1345515 h 1917026"/>
              <a:gd name="connsiteX77" fmla="*/ 141531 w 1216399"/>
              <a:gd name="connsiteY77" fmla="*/ 1316940 h 1917026"/>
              <a:gd name="connsiteX78" fmla="*/ 98669 w 1216399"/>
              <a:gd name="connsiteY78" fmla="*/ 1314558 h 1917026"/>
              <a:gd name="connsiteX79" fmla="*/ 43899 w 1216399"/>
              <a:gd name="connsiteY79" fmla="*/ 1295508 h 1917026"/>
              <a:gd name="connsiteX80" fmla="*/ 10560 w 1216399"/>
              <a:gd name="connsiteY80" fmla="*/ 1293124 h 1917026"/>
              <a:gd name="connsiteX81" fmla="*/ 1037 w 1216399"/>
              <a:gd name="connsiteY81" fmla="*/ 1240740 h 1917026"/>
              <a:gd name="connsiteX82" fmla="*/ 34374 w 1216399"/>
              <a:gd name="connsiteY82" fmla="*/ 1152633 h 1917026"/>
              <a:gd name="connsiteX83" fmla="*/ 60568 w 1216399"/>
              <a:gd name="connsiteY83" fmla="*/ 1105008 h 1917026"/>
              <a:gd name="connsiteX84" fmla="*/ 81999 w 1216399"/>
              <a:gd name="connsiteY84" fmla="*/ 1057383 h 1917026"/>
              <a:gd name="connsiteX85" fmla="*/ 108194 w 1216399"/>
              <a:gd name="connsiteY85" fmla="*/ 1019283 h 1917026"/>
              <a:gd name="connsiteX86" fmla="*/ 146293 w 1216399"/>
              <a:gd name="connsiteY86" fmla="*/ 1009758 h 1917026"/>
              <a:gd name="connsiteX87" fmla="*/ 153438 w 1216399"/>
              <a:gd name="connsiteY87" fmla="*/ 974040 h 1917026"/>
              <a:gd name="connsiteX88" fmla="*/ 262975 w 1216399"/>
              <a:gd name="connsiteY88" fmla="*/ 854977 h 1917026"/>
              <a:gd name="connsiteX89" fmla="*/ 286787 w 1216399"/>
              <a:gd name="connsiteY89" fmla="*/ 716862 h 1917026"/>
              <a:gd name="connsiteX90" fmla="*/ 282025 w 1216399"/>
              <a:gd name="connsiteY90" fmla="*/ 635902 h 1917026"/>
              <a:gd name="connsiteX91" fmla="*/ 196300 w 1216399"/>
              <a:gd name="connsiteY91" fmla="*/ 623996 h 1917026"/>
              <a:gd name="connsiteX92" fmla="*/ 179632 w 1216399"/>
              <a:gd name="connsiteY92" fmla="*/ 543033 h 1917026"/>
              <a:gd name="connsiteX93" fmla="*/ 186775 w 1216399"/>
              <a:gd name="connsiteY93" fmla="*/ 476358 h 1917026"/>
              <a:gd name="connsiteX94" fmla="*/ 148675 w 1216399"/>
              <a:gd name="connsiteY94" fmla="*/ 438258 h 1917026"/>
              <a:gd name="connsiteX95" fmla="*/ 117719 w 1216399"/>
              <a:gd name="connsiteY95" fmla="*/ 338246 h 1917026"/>
              <a:gd name="connsiteX96" fmla="*/ 102097 w 1216399"/>
              <a:gd name="connsiteY96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841618 w 1216399"/>
              <a:gd name="connsiteY12" fmla="*/ 623993 h 1917026"/>
              <a:gd name="connsiteX13" fmla="*/ 822567 w 1216399"/>
              <a:gd name="connsiteY13" fmla="*/ 802587 h 1917026"/>
              <a:gd name="connsiteX14" fmla="*/ 836857 w 1216399"/>
              <a:gd name="connsiteY14" fmla="*/ 821640 h 1917026"/>
              <a:gd name="connsiteX15" fmla="*/ 870194 w 1216399"/>
              <a:gd name="connsiteY15" fmla="*/ 793065 h 1917026"/>
              <a:gd name="connsiteX16" fmla="*/ 903532 w 1216399"/>
              <a:gd name="connsiteY16" fmla="*/ 788302 h 1917026"/>
              <a:gd name="connsiteX17" fmla="*/ 958300 w 1216399"/>
              <a:gd name="connsiteY17" fmla="*/ 733533 h 1917026"/>
              <a:gd name="connsiteX18" fmla="*/ 984494 w 1216399"/>
              <a:gd name="connsiteY18" fmla="*/ 878790 h 1917026"/>
              <a:gd name="connsiteX19" fmla="*/ 1032119 w 1216399"/>
              <a:gd name="connsiteY19" fmla="*/ 959752 h 1917026"/>
              <a:gd name="connsiteX20" fmla="*/ 1072600 w 1216399"/>
              <a:gd name="connsiteY20" fmla="*/ 981183 h 1917026"/>
              <a:gd name="connsiteX21" fmla="*/ 1089269 w 1216399"/>
              <a:gd name="connsiteY21" fmla="*/ 1047858 h 1917026"/>
              <a:gd name="connsiteX22" fmla="*/ 1122607 w 1216399"/>
              <a:gd name="connsiteY22" fmla="*/ 1074052 h 1917026"/>
              <a:gd name="connsiteX23" fmla="*/ 1163088 w 1216399"/>
              <a:gd name="connsiteY23" fmla="*/ 1133583 h 1917026"/>
              <a:gd name="connsiteX24" fmla="*/ 1191663 w 1216399"/>
              <a:gd name="connsiteY24" fmla="*/ 1147871 h 1917026"/>
              <a:gd name="connsiteX25" fmla="*/ 1215943 w 1216399"/>
              <a:gd name="connsiteY25" fmla="*/ 1205830 h 1917026"/>
              <a:gd name="connsiteX26" fmla="*/ 1196425 w 1216399"/>
              <a:gd name="connsiteY26" fmla="*/ 1255027 h 1917026"/>
              <a:gd name="connsiteX27" fmla="*/ 1144037 w 1216399"/>
              <a:gd name="connsiteY27" fmla="*/ 1250263 h 1917026"/>
              <a:gd name="connsiteX28" fmla="*/ 1124987 w 1216399"/>
              <a:gd name="connsiteY28" fmla="*/ 1295506 h 1917026"/>
              <a:gd name="connsiteX29" fmla="*/ 1048787 w 1216399"/>
              <a:gd name="connsiteY29" fmla="*/ 1328844 h 1917026"/>
              <a:gd name="connsiteX30" fmla="*/ 1020212 w 1216399"/>
              <a:gd name="connsiteY30" fmla="*/ 1388375 h 1917026"/>
              <a:gd name="connsiteX31" fmla="*/ 1036881 w 1216399"/>
              <a:gd name="connsiteY31" fmla="*/ 1436000 h 1917026"/>
              <a:gd name="connsiteX32" fmla="*/ 1017832 w 1216399"/>
              <a:gd name="connsiteY32" fmla="*/ 1476483 h 1917026"/>
              <a:gd name="connsiteX33" fmla="*/ 984493 w 1216399"/>
              <a:gd name="connsiteY33" fmla="*/ 1474100 h 1917026"/>
              <a:gd name="connsiteX34" fmla="*/ 982112 w 1216399"/>
              <a:gd name="connsiteY34" fmla="*/ 1538394 h 1917026"/>
              <a:gd name="connsiteX35" fmla="*/ 946393 w 1216399"/>
              <a:gd name="connsiteY35" fmla="*/ 1555063 h 1917026"/>
              <a:gd name="connsiteX36" fmla="*/ 910674 w 1216399"/>
              <a:gd name="connsiteY36" fmla="*/ 1562206 h 1917026"/>
              <a:gd name="connsiteX37" fmla="*/ 910674 w 1216399"/>
              <a:gd name="connsiteY37" fmla="*/ 1626500 h 1917026"/>
              <a:gd name="connsiteX38" fmla="*/ 967824 w 1216399"/>
              <a:gd name="connsiteY38" fmla="*/ 1636025 h 1917026"/>
              <a:gd name="connsiteX39" fmla="*/ 1001162 w 1216399"/>
              <a:gd name="connsiteY39" fmla="*/ 1631263 h 1917026"/>
              <a:gd name="connsiteX40" fmla="*/ 1005922 w 1216399"/>
              <a:gd name="connsiteY40" fmla="*/ 1705082 h 1917026"/>
              <a:gd name="connsiteX41" fmla="*/ 982112 w 1216399"/>
              <a:gd name="connsiteY41" fmla="*/ 1726513 h 1917026"/>
              <a:gd name="connsiteX42" fmla="*/ 922581 w 1216399"/>
              <a:gd name="connsiteY42" fmla="*/ 1724133 h 1917026"/>
              <a:gd name="connsiteX43" fmla="*/ 870193 w 1216399"/>
              <a:gd name="connsiteY43" fmla="*/ 1733658 h 1917026"/>
              <a:gd name="connsiteX44" fmla="*/ 824949 w 1216399"/>
              <a:gd name="connsiteY44" fmla="*/ 1757471 h 1917026"/>
              <a:gd name="connsiteX45" fmla="*/ 779704 w 1216399"/>
              <a:gd name="connsiteY45" fmla="*/ 1764613 h 1917026"/>
              <a:gd name="connsiteX46" fmla="*/ 758274 w 1216399"/>
              <a:gd name="connsiteY46" fmla="*/ 1783665 h 1917026"/>
              <a:gd name="connsiteX47" fmla="*/ 751131 w 1216399"/>
              <a:gd name="connsiteY47" fmla="*/ 1828908 h 1917026"/>
              <a:gd name="connsiteX48" fmla="*/ 734462 w 1216399"/>
              <a:gd name="connsiteY48" fmla="*/ 1840815 h 1917026"/>
              <a:gd name="connsiteX49" fmla="*/ 689218 w 1216399"/>
              <a:gd name="connsiteY49" fmla="*/ 1890821 h 1917026"/>
              <a:gd name="connsiteX50" fmla="*/ 665406 w 1216399"/>
              <a:gd name="connsiteY50" fmla="*/ 1895582 h 1917026"/>
              <a:gd name="connsiteX51" fmla="*/ 617781 w 1216399"/>
              <a:gd name="connsiteY51" fmla="*/ 1917014 h 1917026"/>
              <a:gd name="connsiteX52" fmla="*/ 579681 w 1216399"/>
              <a:gd name="connsiteY52" fmla="*/ 1900345 h 1917026"/>
              <a:gd name="connsiteX53" fmla="*/ 563012 w 1216399"/>
              <a:gd name="connsiteY53" fmla="*/ 1871770 h 1917026"/>
              <a:gd name="connsiteX54" fmla="*/ 520149 w 1216399"/>
              <a:gd name="connsiteY54" fmla="*/ 1881296 h 1917026"/>
              <a:gd name="connsiteX55" fmla="*/ 512573 w 1216399"/>
              <a:gd name="connsiteY55" fmla="*/ 1875192 h 1917026"/>
              <a:gd name="connsiteX56" fmla="*/ 503481 w 1216399"/>
              <a:gd name="connsiteY56" fmla="*/ 1869389 h 1917026"/>
              <a:gd name="connsiteX57" fmla="*/ 522531 w 1216399"/>
              <a:gd name="connsiteY57" fmla="*/ 1762232 h 1917026"/>
              <a:gd name="connsiteX58" fmla="*/ 539199 w 1216399"/>
              <a:gd name="connsiteY58" fmla="*/ 1740801 h 1917026"/>
              <a:gd name="connsiteX59" fmla="*/ 529674 w 1216399"/>
              <a:gd name="connsiteY59" fmla="*/ 1695558 h 1917026"/>
              <a:gd name="connsiteX60" fmla="*/ 553487 w 1216399"/>
              <a:gd name="connsiteY60" fmla="*/ 1681270 h 1917026"/>
              <a:gd name="connsiteX61" fmla="*/ 534437 w 1216399"/>
              <a:gd name="connsiteY61" fmla="*/ 1666983 h 1917026"/>
              <a:gd name="connsiteX62" fmla="*/ 522531 w 1216399"/>
              <a:gd name="connsiteY62" fmla="*/ 1631265 h 1917026"/>
              <a:gd name="connsiteX63" fmla="*/ 513006 w 1216399"/>
              <a:gd name="connsiteY63" fmla="*/ 1586021 h 1917026"/>
              <a:gd name="connsiteX64" fmla="*/ 510624 w 1216399"/>
              <a:gd name="connsiteY64" fmla="*/ 1555063 h 1917026"/>
              <a:gd name="connsiteX65" fmla="*/ 460618 w 1216399"/>
              <a:gd name="connsiteY65" fmla="*/ 1557446 h 1917026"/>
              <a:gd name="connsiteX66" fmla="*/ 427282 w 1216399"/>
              <a:gd name="connsiteY66" fmla="*/ 1521727 h 1917026"/>
              <a:gd name="connsiteX67" fmla="*/ 382037 w 1216399"/>
              <a:gd name="connsiteY67" fmla="*/ 1505057 h 1917026"/>
              <a:gd name="connsiteX68" fmla="*/ 367749 w 1216399"/>
              <a:gd name="connsiteY68" fmla="*/ 1455052 h 1917026"/>
              <a:gd name="connsiteX69" fmla="*/ 365368 w 1216399"/>
              <a:gd name="connsiteY69" fmla="*/ 1433620 h 1917026"/>
              <a:gd name="connsiteX70" fmla="*/ 334413 w 1216399"/>
              <a:gd name="connsiteY70" fmla="*/ 1388377 h 1917026"/>
              <a:gd name="connsiteX71" fmla="*/ 291549 w 1216399"/>
              <a:gd name="connsiteY71" fmla="*/ 1364564 h 1917026"/>
              <a:gd name="connsiteX72" fmla="*/ 248688 w 1216399"/>
              <a:gd name="connsiteY72" fmla="*/ 1335990 h 1917026"/>
              <a:gd name="connsiteX73" fmla="*/ 215349 w 1216399"/>
              <a:gd name="connsiteY73" fmla="*/ 1326464 h 1917026"/>
              <a:gd name="connsiteX74" fmla="*/ 217731 w 1216399"/>
              <a:gd name="connsiteY74" fmla="*/ 1281218 h 1917026"/>
              <a:gd name="connsiteX75" fmla="*/ 174868 w 1216399"/>
              <a:gd name="connsiteY75" fmla="*/ 1295508 h 1917026"/>
              <a:gd name="connsiteX76" fmla="*/ 186775 w 1216399"/>
              <a:gd name="connsiteY76" fmla="*/ 1328846 h 1917026"/>
              <a:gd name="connsiteX77" fmla="*/ 179631 w 1216399"/>
              <a:gd name="connsiteY77" fmla="*/ 1345515 h 1917026"/>
              <a:gd name="connsiteX78" fmla="*/ 141531 w 1216399"/>
              <a:gd name="connsiteY78" fmla="*/ 1316940 h 1917026"/>
              <a:gd name="connsiteX79" fmla="*/ 98669 w 1216399"/>
              <a:gd name="connsiteY79" fmla="*/ 1314558 h 1917026"/>
              <a:gd name="connsiteX80" fmla="*/ 43899 w 1216399"/>
              <a:gd name="connsiteY80" fmla="*/ 1295508 h 1917026"/>
              <a:gd name="connsiteX81" fmla="*/ 10560 w 1216399"/>
              <a:gd name="connsiteY81" fmla="*/ 1293124 h 1917026"/>
              <a:gd name="connsiteX82" fmla="*/ 1037 w 1216399"/>
              <a:gd name="connsiteY82" fmla="*/ 1240740 h 1917026"/>
              <a:gd name="connsiteX83" fmla="*/ 34374 w 1216399"/>
              <a:gd name="connsiteY83" fmla="*/ 1152633 h 1917026"/>
              <a:gd name="connsiteX84" fmla="*/ 60568 w 1216399"/>
              <a:gd name="connsiteY84" fmla="*/ 1105008 h 1917026"/>
              <a:gd name="connsiteX85" fmla="*/ 81999 w 1216399"/>
              <a:gd name="connsiteY85" fmla="*/ 1057383 h 1917026"/>
              <a:gd name="connsiteX86" fmla="*/ 108194 w 1216399"/>
              <a:gd name="connsiteY86" fmla="*/ 1019283 h 1917026"/>
              <a:gd name="connsiteX87" fmla="*/ 146293 w 1216399"/>
              <a:gd name="connsiteY87" fmla="*/ 1009758 h 1917026"/>
              <a:gd name="connsiteX88" fmla="*/ 153438 w 1216399"/>
              <a:gd name="connsiteY88" fmla="*/ 974040 h 1917026"/>
              <a:gd name="connsiteX89" fmla="*/ 262975 w 1216399"/>
              <a:gd name="connsiteY89" fmla="*/ 854977 h 1917026"/>
              <a:gd name="connsiteX90" fmla="*/ 286787 w 1216399"/>
              <a:gd name="connsiteY90" fmla="*/ 716862 h 1917026"/>
              <a:gd name="connsiteX91" fmla="*/ 282025 w 1216399"/>
              <a:gd name="connsiteY91" fmla="*/ 635902 h 1917026"/>
              <a:gd name="connsiteX92" fmla="*/ 196300 w 1216399"/>
              <a:gd name="connsiteY92" fmla="*/ 623996 h 1917026"/>
              <a:gd name="connsiteX93" fmla="*/ 179632 w 1216399"/>
              <a:gd name="connsiteY93" fmla="*/ 543033 h 1917026"/>
              <a:gd name="connsiteX94" fmla="*/ 186775 w 1216399"/>
              <a:gd name="connsiteY94" fmla="*/ 476358 h 1917026"/>
              <a:gd name="connsiteX95" fmla="*/ 148675 w 1216399"/>
              <a:gd name="connsiteY95" fmla="*/ 438258 h 1917026"/>
              <a:gd name="connsiteX96" fmla="*/ 117719 w 1216399"/>
              <a:gd name="connsiteY96" fmla="*/ 338246 h 1917026"/>
              <a:gd name="connsiteX97" fmla="*/ 102097 w 1216399"/>
              <a:gd name="connsiteY97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22567 w 1216399"/>
              <a:gd name="connsiteY14" fmla="*/ 802587 h 1917026"/>
              <a:gd name="connsiteX15" fmla="*/ 836857 w 1216399"/>
              <a:gd name="connsiteY15" fmla="*/ 821640 h 1917026"/>
              <a:gd name="connsiteX16" fmla="*/ 870194 w 1216399"/>
              <a:gd name="connsiteY16" fmla="*/ 793065 h 1917026"/>
              <a:gd name="connsiteX17" fmla="*/ 903532 w 1216399"/>
              <a:gd name="connsiteY17" fmla="*/ 788302 h 1917026"/>
              <a:gd name="connsiteX18" fmla="*/ 958300 w 1216399"/>
              <a:gd name="connsiteY18" fmla="*/ 733533 h 1917026"/>
              <a:gd name="connsiteX19" fmla="*/ 984494 w 1216399"/>
              <a:gd name="connsiteY19" fmla="*/ 878790 h 1917026"/>
              <a:gd name="connsiteX20" fmla="*/ 1032119 w 1216399"/>
              <a:gd name="connsiteY20" fmla="*/ 959752 h 1917026"/>
              <a:gd name="connsiteX21" fmla="*/ 1072600 w 1216399"/>
              <a:gd name="connsiteY21" fmla="*/ 981183 h 1917026"/>
              <a:gd name="connsiteX22" fmla="*/ 1089269 w 1216399"/>
              <a:gd name="connsiteY22" fmla="*/ 1047858 h 1917026"/>
              <a:gd name="connsiteX23" fmla="*/ 1122607 w 1216399"/>
              <a:gd name="connsiteY23" fmla="*/ 1074052 h 1917026"/>
              <a:gd name="connsiteX24" fmla="*/ 1163088 w 1216399"/>
              <a:gd name="connsiteY24" fmla="*/ 1133583 h 1917026"/>
              <a:gd name="connsiteX25" fmla="*/ 1191663 w 1216399"/>
              <a:gd name="connsiteY25" fmla="*/ 1147871 h 1917026"/>
              <a:gd name="connsiteX26" fmla="*/ 1215943 w 1216399"/>
              <a:gd name="connsiteY26" fmla="*/ 1205830 h 1917026"/>
              <a:gd name="connsiteX27" fmla="*/ 1196425 w 1216399"/>
              <a:gd name="connsiteY27" fmla="*/ 1255027 h 1917026"/>
              <a:gd name="connsiteX28" fmla="*/ 1144037 w 1216399"/>
              <a:gd name="connsiteY28" fmla="*/ 1250263 h 1917026"/>
              <a:gd name="connsiteX29" fmla="*/ 1124987 w 1216399"/>
              <a:gd name="connsiteY29" fmla="*/ 1295506 h 1917026"/>
              <a:gd name="connsiteX30" fmla="*/ 1048787 w 1216399"/>
              <a:gd name="connsiteY30" fmla="*/ 1328844 h 1917026"/>
              <a:gd name="connsiteX31" fmla="*/ 1020212 w 1216399"/>
              <a:gd name="connsiteY31" fmla="*/ 1388375 h 1917026"/>
              <a:gd name="connsiteX32" fmla="*/ 1036881 w 1216399"/>
              <a:gd name="connsiteY32" fmla="*/ 1436000 h 1917026"/>
              <a:gd name="connsiteX33" fmla="*/ 1017832 w 1216399"/>
              <a:gd name="connsiteY33" fmla="*/ 1476483 h 1917026"/>
              <a:gd name="connsiteX34" fmla="*/ 984493 w 1216399"/>
              <a:gd name="connsiteY34" fmla="*/ 1474100 h 1917026"/>
              <a:gd name="connsiteX35" fmla="*/ 982112 w 1216399"/>
              <a:gd name="connsiteY35" fmla="*/ 1538394 h 1917026"/>
              <a:gd name="connsiteX36" fmla="*/ 946393 w 1216399"/>
              <a:gd name="connsiteY36" fmla="*/ 1555063 h 1917026"/>
              <a:gd name="connsiteX37" fmla="*/ 910674 w 1216399"/>
              <a:gd name="connsiteY37" fmla="*/ 1562206 h 1917026"/>
              <a:gd name="connsiteX38" fmla="*/ 910674 w 1216399"/>
              <a:gd name="connsiteY38" fmla="*/ 1626500 h 1917026"/>
              <a:gd name="connsiteX39" fmla="*/ 967824 w 1216399"/>
              <a:gd name="connsiteY39" fmla="*/ 1636025 h 1917026"/>
              <a:gd name="connsiteX40" fmla="*/ 1001162 w 1216399"/>
              <a:gd name="connsiteY40" fmla="*/ 1631263 h 1917026"/>
              <a:gd name="connsiteX41" fmla="*/ 1005922 w 1216399"/>
              <a:gd name="connsiteY41" fmla="*/ 1705082 h 1917026"/>
              <a:gd name="connsiteX42" fmla="*/ 982112 w 1216399"/>
              <a:gd name="connsiteY42" fmla="*/ 1726513 h 1917026"/>
              <a:gd name="connsiteX43" fmla="*/ 922581 w 1216399"/>
              <a:gd name="connsiteY43" fmla="*/ 1724133 h 1917026"/>
              <a:gd name="connsiteX44" fmla="*/ 870193 w 1216399"/>
              <a:gd name="connsiteY44" fmla="*/ 1733658 h 1917026"/>
              <a:gd name="connsiteX45" fmla="*/ 824949 w 1216399"/>
              <a:gd name="connsiteY45" fmla="*/ 1757471 h 1917026"/>
              <a:gd name="connsiteX46" fmla="*/ 779704 w 1216399"/>
              <a:gd name="connsiteY46" fmla="*/ 1764613 h 1917026"/>
              <a:gd name="connsiteX47" fmla="*/ 758274 w 1216399"/>
              <a:gd name="connsiteY47" fmla="*/ 1783665 h 1917026"/>
              <a:gd name="connsiteX48" fmla="*/ 751131 w 1216399"/>
              <a:gd name="connsiteY48" fmla="*/ 1828908 h 1917026"/>
              <a:gd name="connsiteX49" fmla="*/ 734462 w 1216399"/>
              <a:gd name="connsiteY49" fmla="*/ 1840815 h 1917026"/>
              <a:gd name="connsiteX50" fmla="*/ 689218 w 1216399"/>
              <a:gd name="connsiteY50" fmla="*/ 1890821 h 1917026"/>
              <a:gd name="connsiteX51" fmla="*/ 665406 w 1216399"/>
              <a:gd name="connsiteY51" fmla="*/ 1895582 h 1917026"/>
              <a:gd name="connsiteX52" fmla="*/ 617781 w 1216399"/>
              <a:gd name="connsiteY52" fmla="*/ 1917014 h 1917026"/>
              <a:gd name="connsiteX53" fmla="*/ 579681 w 1216399"/>
              <a:gd name="connsiteY53" fmla="*/ 1900345 h 1917026"/>
              <a:gd name="connsiteX54" fmla="*/ 563012 w 1216399"/>
              <a:gd name="connsiteY54" fmla="*/ 1871770 h 1917026"/>
              <a:gd name="connsiteX55" fmla="*/ 520149 w 1216399"/>
              <a:gd name="connsiteY55" fmla="*/ 1881296 h 1917026"/>
              <a:gd name="connsiteX56" fmla="*/ 512573 w 1216399"/>
              <a:gd name="connsiteY56" fmla="*/ 1875192 h 1917026"/>
              <a:gd name="connsiteX57" fmla="*/ 503481 w 1216399"/>
              <a:gd name="connsiteY57" fmla="*/ 1869389 h 1917026"/>
              <a:gd name="connsiteX58" fmla="*/ 522531 w 1216399"/>
              <a:gd name="connsiteY58" fmla="*/ 1762232 h 1917026"/>
              <a:gd name="connsiteX59" fmla="*/ 539199 w 1216399"/>
              <a:gd name="connsiteY59" fmla="*/ 1740801 h 1917026"/>
              <a:gd name="connsiteX60" fmla="*/ 529674 w 1216399"/>
              <a:gd name="connsiteY60" fmla="*/ 1695558 h 1917026"/>
              <a:gd name="connsiteX61" fmla="*/ 553487 w 1216399"/>
              <a:gd name="connsiteY61" fmla="*/ 1681270 h 1917026"/>
              <a:gd name="connsiteX62" fmla="*/ 534437 w 1216399"/>
              <a:gd name="connsiteY62" fmla="*/ 1666983 h 1917026"/>
              <a:gd name="connsiteX63" fmla="*/ 522531 w 1216399"/>
              <a:gd name="connsiteY63" fmla="*/ 1631265 h 1917026"/>
              <a:gd name="connsiteX64" fmla="*/ 513006 w 1216399"/>
              <a:gd name="connsiteY64" fmla="*/ 1586021 h 1917026"/>
              <a:gd name="connsiteX65" fmla="*/ 510624 w 1216399"/>
              <a:gd name="connsiteY65" fmla="*/ 1555063 h 1917026"/>
              <a:gd name="connsiteX66" fmla="*/ 460618 w 1216399"/>
              <a:gd name="connsiteY66" fmla="*/ 1557446 h 1917026"/>
              <a:gd name="connsiteX67" fmla="*/ 427282 w 1216399"/>
              <a:gd name="connsiteY67" fmla="*/ 1521727 h 1917026"/>
              <a:gd name="connsiteX68" fmla="*/ 382037 w 1216399"/>
              <a:gd name="connsiteY68" fmla="*/ 1505057 h 1917026"/>
              <a:gd name="connsiteX69" fmla="*/ 367749 w 1216399"/>
              <a:gd name="connsiteY69" fmla="*/ 1455052 h 1917026"/>
              <a:gd name="connsiteX70" fmla="*/ 365368 w 1216399"/>
              <a:gd name="connsiteY70" fmla="*/ 1433620 h 1917026"/>
              <a:gd name="connsiteX71" fmla="*/ 334413 w 1216399"/>
              <a:gd name="connsiteY71" fmla="*/ 1388377 h 1917026"/>
              <a:gd name="connsiteX72" fmla="*/ 291549 w 1216399"/>
              <a:gd name="connsiteY72" fmla="*/ 1364564 h 1917026"/>
              <a:gd name="connsiteX73" fmla="*/ 248688 w 1216399"/>
              <a:gd name="connsiteY73" fmla="*/ 1335990 h 1917026"/>
              <a:gd name="connsiteX74" fmla="*/ 215349 w 1216399"/>
              <a:gd name="connsiteY74" fmla="*/ 1326464 h 1917026"/>
              <a:gd name="connsiteX75" fmla="*/ 217731 w 1216399"/>
              <a:gd name="connsiteY75" fmla="*/ 1281218 h 1917026"/>
              <a:gd name="connsiteX76" fmla="*/ 174868 w 1216399"/>
              <a:gd name="connsiteY76" fmla="*/ 1295508 h 1917026"/>
              <a:gd name="connsiteX77" fmla="*/ 186775 w 1216399"/>
              <a:gd name="connsiteY77" fmla="*/ 1328846 h 1917026"/>
              <a:gd name="connsiteX78" fmla="*/ 179631 w 1216399"/>
              <a:gd name="connsiteY78" fmla="*/ 1345515 h 1917026"/>
              <a:gd name="connsiteX79" fmla="*/ 141531 w 1216399"/>
              <a:gd name="connsiteY79" fmla="*/ 1316940 h 1917026"/>
              <a:gd name="connsiteX80" fmla="*/ 98669 w 1216399"/>
              <a:gd name="connsiteY80" fmla="*/ 1314558 h 1917026"/>
              <a:gd name="connsiteX81" fmla="*/ 43899 w 1216399"/>
              <a:gd name="connsiteY81" fmla="*/ 1295508 h 1917026"/>
              <a:gd name="connsiteX82" fmla="*/ 10560 w 1216399"/>
              <a:gd name="connsiteY82" fmla="*/ 1293124 h 1917026"/>
              <a:gd name="connsiteX83" fmla="*/ 1037 w 1216399"/>
              <a:gd name="connsiteY83" fmla="*/ 1240740 h 1917026"/>
              <a:gd name="connsiteX84" fmla="*/ 34374 w 1216399"/>
              <a:gd name="connsiteY84" fmla="*/ 1152633 h 1917026"/>
              <a:gd name="connsiteX85" fmla="*/ 60568 w 1216399"/>
              <a:gd name="connsiteY85" fmla="*/ 1105008 h 1917026"/>
              <a:gd name="connsiteX86" fmla="*/ 81999 w 1216399"/>
              <a:gd name="connsiteY86" fmla="*/ 1057383 h 1917026"/>
              <a:gd name="connsiteX87" fmla="*/ 108194 w 1216399"/>
              <a:gd name="connsiteY87" fmla="*/ 1019283 h 1917026"/>
              <a:gd name="connsiteX88" fmla="*/ 146293 w 1216399"/>
              <a:gd name="connsiteY88" fmla="*/ 1009758 h 1917026"/>
              <a:gd name="connsiteX89" fmla="*/ 153438 w 1216399"/>
              <a:gd name="connsiteY89" fmla="*/ 974040 h 1917026"/>
              <a:gd name="connsiteX90" fmla="*/ 262975 w 1216399"/>
              <a:gd name="connsiteY90" fmla="*/ 854977 h 1917026"/>
              <a:gd name="connsiteX91" fmla="*/ 286787 w 1216399"/>
              <a:gd name="connsiteY91" fmla="*/ 716862 h 1917026"/>
              <a:gd name="connsiteX92" fmla="*/ 282025 w 1216399"/>
              <a:gd name="connsiteY92" fmla="*/ 635902 h 1917026"/>
              <a:gd name="connsiteX93" fmla="*/ 196300 w 1216399"/>
              <a:gd name="connsiteY93" fmla="*/ 623996 h 1917026"/>
              <a:gd name="connsiteX94" fmla="*/ 179632 w 1216399"/>
              <a:gd name="connsiteY94" fmla="*/ 543033 h 1917026"/>
              <a:gd name="connsiteX95" fmla="*/ 186775 w 1216399"/>
              <a:gd name="connsiteY95" fmla="*/ 476358 h 1917026"/>
              <a:gd name="connsiteX96" fmla="*/ 148675 w 1216399"/>
              <a:gd name="connsiteY96" fmla="*/ 438258 h 1917026"/>
              <a:gd name="connsiteX97" fmla="*/ 117719 w 1216399"/>
              <a:gd name="connsiteY97" fmla="*/ 338246 h 1917026"/>
              <a:gd name="connsiteX98" fmla="*/ 102097 w 1216399"/>
              <a:gd name="connsiteY98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2567 w 1216399"/>
              <a:gd name="connsiteY15" fmla="*/ 802587 h 1917026"/>
              <a:gd name="connsiteX16" fmla="*/ 836857 w 1216399"/>
              <a:gd name="connsiteY16" fmla="*/ 821640 h 1917026"/>
              <a:gd name="connsiteX17" fmla="*/ 870194 w 1216399"/>
              <a:gd name="connsiteY17" fmla="*/ 793065 h 1917026"/>
              <a:gd name="connsiteX18" fmla="*/ 903532 w 1216399"/>
              <a:gd name="connsiteY18" fmla="*/ 788302 h 1917026"/>
              <a:gd name="connsiteX19" fmla="*/ 958300 w 1216399"/>
              <a:gd name="connsiteY19" fmla="*/ 733533 h 1917026"/>
              <a:gd name="connsiteX20" fmla="*/ 984494 w 1216399"/>
              <a:gd name="connsiteY20" fmla="*/ 878790 h 1917026"/>
              <a:gd name="connsiteX21" fmla="*/ 1032119 w 1216399"/>
              <a:gd name="connsiteY21" fmla="*/ 959752 h 1917026"/>
              <a:gd name="connsiteX22" fmla="*/ 1072600 w 1216399"/>
              <a:gd name="connsiteY22" fmla="*/ 981183 h 1917026"/>
              <a:gd name="connsiteX23" fmla="*/ 1089269 w 1216399"/>
              <a:gd name="connsiteY23" fmla="*/ 1047858 h 1917026"/>
              <a:gd name="connsiteX24" fmla="*/ 1122607 w 1216399"/>
              <a:gd name="connsiteY24" fmla="*/ 1074052 h 1917026"/>
              <a:gd name="connsiteX25" fmla="*/ 1163088 w 1216399"/>
              <a:gd name="connsiteY25" fmla="*/ 1133583 h 1917026"/>
              <a:gd name="connsiteX26" fmla="*/ 1191663 w 1216399"/>
              <a:gd name="connsiteY26" fmla="*/ 1147871 h 1917026"/>
              <a:gd name="connsiteX27" fmla="*/ 1215943 w 1216399"/>
              <a:gd name="connsiteY27" fmla="*/ 1205830 h 1917026"/>
              <a:gd name="connsiteX28" fmla="*/ 1196425 w 1216399"/>
              <a:gd name="connsiteY28" fmla="*/ 1255027 h 1917026"/>
              <a:gd name="connsiteX29" fmla="*/ 1144037 w 1216399"/>
              <a:gd name="connsiteY29" fmla="*/ 1250263 h 1917026"/>
              <a:gd name="connsiteX30" fmla="*/ 1124987 w 1216399"/>
              <a:gd name="connsiteY30" fmla="*/ 1295506 h 1917026"/>
              <a:gd name="connsiteX31" fmla="*/ 1048787 w 1216399"/>
              <a:gd name="connsiteY31" fmla="*/ 1328844 h 1917026"/>
              <a:gd name="connsiteX32" fmla="*/ 1020212 w 1216399"/>
              <a:gd name="connsiteY32" fmla="*/ 1388375 h 1917026"/>
              <a:gd name="connsiteX33" fmla="*/ 1036881 w 1216399"/>
              <a:gd name="connsiteY33" fmla="*/ 1436000 h 1917026"/>
              <a:gd name="connsiteX34" fmla="*/ 1017832 w 1216399"/>
              <a:gd name="connsiteY34" fmla="*/ 1476483 h 1917026"/>
              <a:gd name="connsiteX35" fmla="*/ 984493 w 1216399"/>
              <a:gd name="connsiteY35" fmla="*/ 1474100 h 1917026"/>
              <a:gd name="connsiteX36" fmla="*/ 982112 w 1216399"/>
              <a:gd name="connsiteY36" fmla="*/ 1538394 h 1917026"/>
              <a:gd name="connsiteX37" fmla="*/ 946393 w 1216399"/>
              <a:gd name="connsiteY37" fmla="*/ 1555063 h 1917026"/>
              <a:gd name="connsiteX38" fmla="*/ 910674 w 1216399"/>
              <a:gd name="connsiteY38" fmla="*/ 1562206 h 1917026"/>
              <a:gd name="connsiteX39" fmla="*/ 910674 w 1216399"/>
              <a:gd name="connsiteY39" fmla="*/ 1626500 h 1917026"/>
              <a:gd name="connsiteX40" fmla="*/ 967824 w 1216399"/>
              <a:gd name="connsiteY40" fmla="*/ 1636025 h 1917026"/>
              <a:gd name="connsiteX41" fmla="*/ 1001162 w 1216399"/>
              <a:gd name="connsiteY41" fmla="*/ 1631263 h 1917026"/>
              <a:gd name="connsiteX42" fmla="*/ 1005922 w 1216399"/>
              <a:gd name="connsiteY42" fmla="*/ 1705082 h 1917026"/>
              <a:gd name="connsiteX43" fmla="*/ 982112 w 1216399"/>
              <a:gd name="connsiteY43" fmla="*/ 1726513 h 1917026"/>
              <a:gd name="connsiteX44" fmla="*/ 922581 w 1216399"/>
              <a:gd name="connsiteY44" fmla="*/ 1724133 h 1917026"/>
              <a:gd name="connsiteX45" fmla="*/ 870193 w 1216399"/>
              <a:gd name="connsiteY45" fmla="*/ 1733658 h 1917026"/>
              <a:gd name="connsiteX46" fmla="*/ 824949 w 1216399"/>
              <a:gd name="connsiteY46" fmla="*/ 1757471 h 1917026"/>
              <a:gd name="connsiteX47" fmla="*/ 779704 w 1216399"/>
              <a:gd name="connsiteY47" fmla="*/ 1764613 h 1917026"/>
              <a:gd name="connsiteX48" fmla="*/ 758274 w 1216399"/>
              <a:gd name="connsiteY48" fmla="*/ 1783665 h 1917026"/>
              <a:gd name="connsiteX49" fmla="*/ 751131 w 1216399"/>
              <a:gd name="connsiteY49" fmla="*/ 1828908 h 1917026"/>
              <a:gd name="connsiteX50" fmla="*/ 734462 w 1216399"/>
              <a:gd name="connsiteY50" fmla="*/ 1840815 h 1917026"/>
              <a:gd name="connsiteX51" fmla="*/ 689218 w 1216399"/>
              <a:gd name="connsiteY51" fmla="*/ 1890821 h 1917026"/>
              <a:gd name="connsiteX52" fmla="*/ 665406 w 1216399"/>
              <a:gd name="connsiteY52" fmla="*/ 1895582 h 1917026"/>
              <a:gd name="connsiteX53" fmla="*/ 617781 w 1216399"/>
              <a:gd name="connsiteY53" fmla="*/ 1917014 h 1917026"/>
              <a:gd name="connsiteX54" fmla="*/ 579681 w 1216399"/>
              <a:gd name="connsiteY54" fmla="*/ 1900345 h 1917026"/>
              <a:gd name="connsiteX55" fmla="*/ 563012 w 1216399"/>
              <a:gd name="connsiteY55" fmla="*/ 1871770 h 1917026"/>
              <a:gd name="connsiteX56" fmla="*/ 520149 w 1216399"/>
              <a:gd name="connsiteY56" fmla="*/ 1881296 h 1917026"/>
              <a:gd name="connsiteX57" fmla="*/ 512573 w 1216399"/>
              <a:gd name="connsiteY57" fmla="*/ 1875192 h 1917026"/>
              <a:gd name="connsiteX58" fmla="*/ 503481 w 1216399"/>
              <a:gd name="connsiteY58" fmla="*/ 1869389 h 1917026"/>
              <a:gd name="connsiteX59" fmla="*/ 522531 w 1216399"/>
              <a:gd name="connsiteY59" fmla="*/ 1762232 h 1917026"/>
              <a:gd name="connsiteX60" fmla="*/ 539199 w 1216399"/>
              <a:gd name="connsiteY60" fmla="*/ 1740801 h 1917026"/>
              <a:gd name="connsiteX61" fmla="*/ 529674 w 1216399"/>
              <a:gd name="connsiteY61" fmla="*/ 1695558 h 1917026"/>
              <a:gd name="connsiteX62" fmla="*/ 553487 w 1216399"/>
              <a:gd name="connsiteY62" fmla="*/ 1681270 h 1917026"/>
              <a:gd name="connsiteX63" fmla="*/ 534437 w 1216399"/>
              <a:gd name="connsiteY63" fmla="*/ 1666983 h 1917026"/>
              <a:gd name="connsiteX64" fmla="*/ 522531 w 1216399"/>
              <a:gd name="connsiteY64" fmla="*/ 1631265 h 1917026"/>
              <a:gd name="connsiteX65" fmla="*/ 513006 w 1216399"/>
              <a:gd name="connsiteY65" fmla="*/ 1586021 h 1917026"/>
              <a:gd name="connsiteX66" fmla="*/ 510624 w 1216399"/>
              <a:gd name="connsiteY66" fmla="*/ 1555063 h 1917026"/>
              <a:gd name="connsiteX67" fmla="*/ 460618 w 1216399"/>
              <a:gd name="connsiteY67" fmla="*/ 1557446 h 1917026"/>
              <a:gd name="connsiteX68" fmla="*/ 427282 w 1216399"/>
              <a:gd name="connsiteY68" fmla="*/ 1521727 h 1917026"/>
              <a:gd name="connsiteX69" fmla="*/ 382037 w 1216399"/>
              <a:gd name="connsiteY69" fmla="*/ 1505057 h 1917026"/>
              <a:gd name="connsiteX70" fmla="*/ 367749 w 1216399"/>
              <a:gd name="connsiteY70" fmla="*/ 1455052 h 1917026"/>
              <a:gd name="connsiteX71" fmla="*/ 365368 w 1216399"/>
              <a:gd name="connsiteY71" fmla="*/ 1433620 h 1917026"/>
              <a:gd name="connsiteX72" fmla="*/ 334413 w 1216399"/>
              <a:gd name="connsiteY72" fmla="*/ 1388377 h 1917026"/>
              <a:gd name="connsiteX73" fmla="*/ 291549 w 1216399"/>
              <a:gd name="connsiteY73" fmla="*/ 1364564 h 1917026"/>
              <a:gd name="connsiteX74" fmla="*/ 248688 w 1216399"/>
              <a:gd name="connsiteY74" fmla="*/ 1335990 h 1917026"/>
              <a:gd name="connsiteX75" fmla="*/ 215349 w 1216399"/>
              <a:gd name="connsiteY75" fmla="*/ 1326464 h 1917026"/>
              <a:gd name="connsiteX76" fmla="*/ 217731 w 1216399"/>
              <a:gd name="connsiteY76" fmla="*/ 1281218 h 1917026"/>
              <a:gd name="connsiteX77" fmla="*/ 174868 w 1216399"/>
              <a:gd name="connsiteY77" fmla="*/ 1295508 h 1917026"/>
              <a:gd name="connsiteX78" fmla="*/ 186775 w 1216399"/>
              <a:gd name="connsiteY78" fmla="*/ 1328846 h 1917026"/>
              <a:gd name="connsiteX79" fmla="*/ 179631 w 1216399"/>
              <a:gd name="connsiteY79" fmla="*/ 1345515 h 1917026"/>
              <a:gd name="connsiteX80" fmla="*/ 141531 w 1216399"/>
              <a:gd name="connsiteY80" fmla="*/ 1316940 h 1917026"/>
              <a:gd name="connsiteX81" fmla="*/ 98669 w 1216399"/>
              <a:gd name="connsiteY81" fmla="*/ 1314558 h 1917026"/>
              <a:gd name="connsiteX82" fmla="*/ 43899 w 1216399"/>
              <a:gd name="connsiteY82" fmla="*/ 1295508 h 1917026"/>
              <a:gd name="connsiteX83" fmla="*/ 10560 w 1216399"/>
              <a:gd name="connsiteY83" fmla="*/ 1293124 h 1917026"/>
              <a:gd name="connsiteX84" fmla="*/ 1037 w 1216399"/>
              <a:gd name="connsiteY84" fmla="*/ 1240740 h 1917026"/>
              <a:gd name="connsiteX85" fmla="*/ 34374 w 1216399"/>
              <a:gd name="connsiteY85" fmla="*/ 1152633 h 1917026"/>
              <a:gd name="connsiteX86" fmla="*/ 60568 w 1216399"/>
              <a:gd name="connsiteY86" fmla="*/ 1105008 h 1917026"/>
              <a:gd name="connsiteX87" fmla="*/ 81999 w 1216399"/>
              <a:gd name="connsiteY87" fmla="*/ 1057383 h 1917026"/>
              <a:gd name="connsiteX88" fmla="*/ 108194 w 1216399"/>
              <a:gd name="connsiteY88" fmla="*/ 1019283 h 1917026"/>
              <a:gd name="connsiteX89" fmla="*/ 146293 w 1216399"/>
              <a:gd name="connsiteY89" fmla="*/ 1009758 h 1917026"/>
              <a:gd name="connsiteX90" fmla="*/ 153438 w 1216399"/>
              <a:gd name="connsiteY90" fmla="*/ 974040 h 1917026"/>
              <a:gd name="connsiteX91" fmla="*/ 262975 w 1216399"/>
              <a:gd name="connsiteY91" fmla="*/ 854977 h 1917026"/>
              <a:gd name="connsiteX92" fmla="*/ 286787 w 1216399"/>
              <a:gd name="connsiteY92" fmla="*/ 716862 h 1917026"/>
              <a:gd name="connsiteX93" fmla="*/ 282025 w 1216399"/>
              <a:gd name="connsiteY93" fmla="*/ 635902 h 1917026"/>
              <a:gd name="connsiteX94" fmla="*/ 196300 w 1216399"/>
              <a:gd name="connsiteY94" fmla="*/ 623996 h 1917026"/>
              <a:gd name="connsiteX95" fmla="*/ 179632 w 1216399"/>
              <a:gd name="connsiteY95" fmla="*/ 543033 h 1917026"/>
              <a:gd name="connsiteX96" fmla="*/ 186775 w 1216399"/>
              <a:gd name="connsiteY96" fmla="*/ 476358 h 1917026"/>
              <a:gd name="connsiteX97" fmla="*/ 148675 w 1216399"/>
              <a:gd name="connsiteY97" fmla="*/ 438258 h 1917026"/>
              <a:gd name="connsiteX98" fmla="*/ 117719 w 1216399"/>
              <a:gd name="connsiteY98" fmla="*/ 338246 h 1917026"/>
              <a:gd name="connsiteX99" fmla="*/ 102097 w 1216399"/>
              <a:gd name="connsiteY99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22567 w 1216399"/>
              <a:gd name="connsiteY16" fmla="*/ 802587 h 1917026"/>
              <a:gd name="connsiteX17" fmla="*/ 836857 w 1216399"/>
              <a:gd name="connsiteY17" fmla="*/ 821640 h 1917026"/>
              <a:gd name="connsiteX18" fmla="*/ 870194 w 1216399"/>
              <a:gd name="connsiteY18" fmla="*/ 793065 h 1917026"/>
              <a:gd name="connsiteX19" fmla="*/ 903532 w 1216399"/>
              <a:gd name="connsiteY19" fmla="*/ 788302 h 1917026"/>
              <a:gd name="connsiteX20" fmla="*/ 958300 w 1216399"/>
              <a:gd name="connsiteY20" fmla="*/ 733533 h 1917026"/>
              <a:gd name="connsiteX21" fmla="*/ 984494 w 1216399"/>
              <a:gd name="connsiteY21" fmla="*/ 878790 h 1917026"/>
              <a:gd name="connsiteX22" fmla="*/ 1032119 w 1216399"/>
              <a:gd name="connsiteY22" fmla="*/ 959752 h 1917026"/>
              <a:gd name="connsiteX23" fmla="*/ 1072600 w 1216399"/>
              <a:gd name="connsiteY23" fmla="*/ 981183 h 1917026"/>
              <a:gd name="connsiteX24" fmla="*/ 1089269 w 1216399"/>
              <a:gd name="connsiteY24" fmla="*/ 1047858 h 1917026"/>
              <a:gd name="connsiteX25" fmla="*/ 1122607 w 1216399"/>
              <a:gd name="connsiteY25" fmla="*/ 1074052 h 1917026"/>
              <a:gd name="connsiteX26" fmla="*/ 1163088 w 1216399"/>
              <a:gd name="connsiteY26" fmla="*/ 1133583 h 1917026"/>
              <a:gd name="connsiteX27" fmla="*/ 1191663 w 1216399"/>
              <a:gd name="connsiteY27" fmla="*/ 1147871 h 1917026"/>
              <a:gd name="connsiteX28" fmla="*/ 1215943 w 1216399"/>
              <a:gd name="connsiteY28" fmla="*/ 1205830 h 1917026"/>
              <a:gd name="connsiteX29" fmla="*/ 1196425 w 1216399"/>
              <a:gd name="connsiteY29" fmla="*/ 1255027 h 1917026"/>
              <a:gd name="connsiteX30" fmla="*/ 1144037 w 1216399"/>
              <a:gd name="connsiteY30" fmla="*/ 1250263 h 1917026"/>
              <a:gd name="connsiteX31" fmla="*/ 1124987 w 1216399"/>
              <a:gd name="connsiteY31" fmla="*/ 1295506 h 1917026"/>
              <a:gd name="connsiteX32" fmla="*/ 1048787 w 1216399"/>
              <a:gd name="connsiteY32" fmla="*/ 1328844 h 1917026"/>
              <a:gd name="connsiteX33" fmla="*/ 1020212 w 1216399"/>
              <a:gd name="connsiteY33" fmla="*/ 1388375 h 1917026"/>
              <a:gd name="connsiteX34" fmla="*/ 1036881 w 1216399"/>
              <a:gd name="connsiteY34" fmla="*/ 1436000 h 1917026"/>
              <a:gd name="connsiteX35" fmla="*/ 1017832 w 1216399"/>
              <a:gd name="connsiteY35" fmla="*/ 1476483 h 1917026"/>
              <a:gd name="connsiteX36" fmla="*/ 984493 w 1216399"/>
              <a:gd name="connsiteY36" fmla="*/ 1474100 h 1917026"/>
              <a:gd name="connsiteX37" fmla="*/ 982112 w 1216399"/>
              <a:gd name="connsiteY37" fmla="*/ 1538394 h 1917026"/>
              <a:gd name="connsiteX38" fmla="*/ 946393 w 1216399"/>
              <a:gd name="connsiteY38" fmla="*/ 1555063 h 1917026"/>
              <a:gd name="connsiteX39" fmla="*/ 910674 w 1216399"/>
              <a:gd name="connsiteY39" fmla="*/ 1562206 h 1917026"/>
              <a:gd name="connsiteX40" fmla="*/ 910674 w 1216399"/>
              <a:gd name="connsiteY40" fmla="*/ 1626500 h 1917026"/>
              <a:gd name="connsiteX41" fmla="*/ 967824 w 1216399"/>
              <a:gd name="connsiteY41" fmla="*/ 1636025 h 1917026"/>
              <a:gd name="connsiteX42" fmla="*/ 1001162 w 1216399"/>
              <a:gd name="connsiteY42" fmla="*/ 1631263 h 1917026"/>
              <a:gd name="connsiteX43" fmla="*/ 1005922 w 1216399"/>
              <a:gd name="connsiteY43" fmla="*/ 1705082 h 1917026"/>
              <a:gd name="connsiteX44" fmla="*/ 982112 w 1216399"/>
              <a:gd name="connsiteY44" fmla="*/ 1726513 h 1917026"/>
              <a:gd name="connsiteX45" fmla="*/ 922581 w 1216399"/>
              <a:gd name="connsiteY45" fmla="*/ 1724133 h 1917026"/>
              <a:gd name="connsiteX46" fmla="*/ 870193 w 1216399"/>
              <a:gd name="connsiteY46" fmla="*/ 1733658 h 1917026"/>
              <a:gd name="connsiteX47" fmla="*/ 824949 w 1216399"/>
              <a:gd name="connsiteY47" fmla="*/ 1757471 h 1917026"/>
              <a:gd name="connsiteX48" fmla="*/ 779704 w 1216399"/>
              <a:gd name="connsiteY48" fmla="*/ 1764613 h 1917026"/>
              <a:gd name="connsiteX49" fmla="*/ 758274 w 1216399"/>
              <a:gd name="connsiteY49" fmla="*/ 1783665 h 1917026"/>
              <a:gd name="connsiteX50" fmla="*/ 751131 w 1216399"/>
              <a:gd name="connsiteY50" fmla="*/ 1828908 h 1917026"/>
              <a:gd name="connsiteX51" fmla="*/ 734462 w 1216399"/>
              <a:gd name="connsiteY51" fmla="*/ 1840815 h 1917026"/>
              <a:gd name="connsiteX52" fmla="*/ 689218 w 1216399"/>
              <a:gd name="connsiteY52" fmla="*/ 1890821 h 1917026"/>
              <a:gd name="connsiteX53" fmla="*/ 665406 w 1216399"/>
              <a:gd name="connsiteY53" fmla="*/ 1895582 h 1917026"/>
              <a:gd name="connsiteX54" fmla="*/ 617781 w 1216399"/>
              <a:gd name="connsiteY54" fmla="*/ 1917014 h 1917026"/>
              <a:gd name="connsiteX55" fmla="*/ 579681 w 1216399"/>
              <a:gd name="connsiteY55" fmla="*/ 1900345 h 1917026"/>
              <a:gd name="connsiteX56" fmla="*/ 563012 w 1216399"/>
              <a:gd name="connsiteY56" fmla="*/ 1871770 h 1917026"/>
              <a:gd name="connsiteX57" fmla="*/ 520149 w 1216399"/>
              <a:gd name="connsiteY57" fmla="*/ 1881296 h 1917026"/>
              <a:gd name="connsiteX58" fmla="*/ 512573 w 1216399"/>
              <a:gd name="connsiteY58" fmla="*/ 1875192 h 1917026"/>
              <a:gd name="connsiteX59" fmla="*/ 503481 w 1216399"/>
              <a:gd name="connsiteY59" fmla="*/ 1869389 h 1917026"/>
              <a:gd name="connsiteX60" fmla="*/ 522531 w 1216399"/>
              <a:gd name="connsiteY60" fmla="*/ 1762232 h 1917026"/>
              <a:gd name="connsiteX61" fmla="*/ 539199 w 1216399"/>
              <a:gd name="connsiteY61" fmla="*/ 1740801 h 1917026"/>
              <a:gd name="connsiteX62" fmla="*/ 529674 w 1216399"/>
              <a:gd name="connsiteY62" fmla="*/ 1695558 h 1917026"/>
              <a:gd name="connsiteX63" fmla="*/ 553487 w 1216399"/>
              <a:gd name="connsiteY63" fmla="*/ 1681270 h 1917026"/>
              <a:gd name="connsiteX64" fmla="*/ 534437 w 1216399"/>
              <a:gd name="connsiteY64" fmla="*/ 1666983 h 1917026"/>
              <a:gd name="connsiteX65" fmla="*/ 522531 w 1216399"/>
              <a:gd name="connsiteY65" fmla="*/ 1631265 h 1917026"/>
              <a:gd name="connsiteX66" fmla="*/ 513006 w 1216399"/>
              <a:gd name="connsiteY66" fmla="*/ 1586021 h 1917026"/>
              <a:gd name="connsiteX67" fmla="*/ 510624 w 1216399"/>
              <a:gd name="connsiteY67" fmla="*/ 1555063 h 1917026"/>
              <a:gd name="connsiteX68" fmla="*/ 460618 w 1216399"/>
              <a:gd name="connsiteY68" fmla="*/ 1557446 h 1917026"/>
              <a:gd name="connsiteX69" fmla="*/ 427282 w 1216399"/>
              <a:gd name="connsiteY69" fmla="*/ 1521727 h 1917026"/>
              <a:gd name="connsiteX70" fmla="*/ 382037 w 1216399"/>
              <a:gd name="connsiteY70" fmla="*/ 1505057 h 1917026"/>
              <a:gd name="connsiteX71" fmla="*/ 367749 w 1216399"/>
              <a:gd name="connsiteY71" fmla="*/ 1455052 h 1917026"/>
              <a:gd name="connsiteX72" fmla="*/ 365368 w 1216399"/>
              <a:gd name="connsiteY72" fmla="*/ 1433620 h 1917026"/>
              <a:gd name="connsiteX73" fmla="*/ 334413 w 1216399"/>
              <a:gd name="connsiteY73" fmla="*/ 1388377 h 1917026"/>
              <a:gd name="connsiteX74" fmla="*/ 291549 w 1216399"/>
              <a:gd name="connsiteY74" fmla="*/ 1364564 h 1917026"/>
              <a:gd name="connsiteX75" fmla="*/ 248688 w 1216399"/>
              <a:gd name="connsiteY75" fmla="*/ 1335990 h 1917026"/>
              <a:gd name="connsiteX76" fmla="*/ 215349 w 1216399"/>
              <a:gd name="connsiteY76" fmla="*/ 1326464 h 1917026"/>
              <a:gd name="connsiteX77" fmla="*/ 217731 w 1216399"/>
              <a:gd name="connsiteY77" fmla="*/ 1281218 h 1917026"/>
              <a:gd name="connsiteX78" fmla="*/ 174868 w 1216399"/>
              <a:gd name="connsiteY78" fmla="*/ 1295508 h 1917026"/>
              <a:gd name="connsiteX79" fmla="*/ 186775 w 1216399"/>
              <a:gd name="connsiteY79" fmla="*/ 1328846 h 1917026"/>
              <a:gd name="connsiteX80" fmla="*/ 179631 w 1216399"/>
              <a:gd name="connsiteY80" fmla="*/ 1345515 h 1917026"/>
              <a:gd name="connsiteX81" fmla="*/ 141531 w 1216399"/>
              <a:gd name="connsiteY81" fmla="*/ 1316940 h 1917026"/>
              <a:gd name="connsiteX82" fmla="*/ 98669 w 1216399"/>
              <a:gd name="connsiteY82" fmla="*/ 1314558 h 1917026"/>
              <a:gd name="connsiteX83" fmla="*/ 43899 w 1216399"/>
              <a:gd name="connsiteY83" fmla="*/ 1295508 h 1917026"/>
              <a:gd name="connsiteX84" fmla="*/ 10560 w 1216399"/>
              <a:gd name="connsiteY84" fmla="*/ 1293124 h 1917026"/>
              <a:gd name="connsiteX85" fmla="*/ 1037 w 1216399"/>
              <a:gd name="connsiteY85" fmla="*/ 1240740 h 1917026"/>
              <a:gd name="connsiteX86" fmla="*/ 34374 w 1216399"/>
              <a:gd name="connsiteY86" fmla="*/ 1152633 h 1917026"/>
              <a:gd name="connsiteX87" fmla="*/ 60568 w 1216399"/>
              <a:gd name="connsiteY87" fmla="*/ 1105008 h 1917026"/>
              <a:gd name="connsiteX88" fmla="*/ 81999 w 1216399"/>
              <a:gd name="connsiteY88" fmla="*/ 1057383 h 1917026"/>
              <a:gd name="connsiteX89" fmla="*/ 108194 w 1216399"/>
              <a:gd name="connsiteY89" fmla="*/ 1019283 h 1917026"/>
              <a:gd name="connsiteX90" fmla="*/ 146293 w 1216399"/>
              <a:gd name="connsiteY90" fmla="*/ 1009758 h 1917026"/>
              <a:gd name="connsiteX91" fmla="*/ 153438 w 1216399"/>
              <a:gd name="connsiteY91" fmla="*/ 974040 h 1917026"/>
              <a:gd name="connsiteX92" fmla="*/ 262975 w 1216399"/>
              <a:gd name="connsiteY92" fmla="*/ 854977 h 1917026"/>
              <a:gd name="connsiteX93" fmla="*/ 286787 w 1216399"/>
              <a:gd name="connsiteY93" fmla="*/ 716862 h 1917026"/>
              <a:gd name="connsiteX94" fmla="*/ 282025 w 1216399"/>
              <a:gd name="connsiteY94" fmla="*/ 635902 h 1917026"/>
              <a:gd name="connsiteX95" fmla="*/ 196300 w 1216399"/>
              <a:gd name="connsiteY95" fmla="*/ 623996 h 1917026"/>
              <a:gd name="connsiteX96" fmla="*/ 179632 w 1216399"/>
              <a:gd name="connsiteY96" fmla="*/ 543033 h 1917026"/>
              <a:gd name="connsiteX97" fmla="*/ 186775 w 1216399"/>
              <a:gd name="connsiteY97" fmla="*/ 476358 h 1917026"/>
              <a:gd name="connsiteX98" fmla="*/ 148675 w 1216399"/>
              <a:gd name="connsiteY98" fmla="*/ 438258 h 1917026"/>
              <a:gd name="connsiteX99" fmla="*/ 117719 w 1216399"/>
              <a:gd name="connsiteY99" fmla="*/ 338246 h 1917026"/>
              <a:gd name="connsiteX100" fmla="*/ 102097 w 1216399"/>
              <a:gd name="connsiteY100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29713 w 1216399"/>
              <a:gd name="connsiteY16" fmla="*/ 778776 h 1917026"/>
              <a:gd name="connsiteX17" fmla="*/ 822567 w 1216399"/>
              <a:gd name="connsiteY17" fmla="*/ 802587 h 1917026"/>
              <a:gd name="connsiteX18" fmla="*/ 836857 w 1216399"/>
              <a:gd name="connsiteY18" fmla="*/ 821640 h 1917026"/>
              <a:gd name="connsiteX19" fmla="*/ 870194 w 1216399"/>
              <a:gd name="connsiteY19" fmla="*/ 793065 h 1917026"/>
              <a:gd name="connsiteX20" fmla="*/ 903532 w 1216399"/>
              <a:gd name="connsiteY20" fmla="*/ 788302 h 1917026"/>
              <a:gd name="connsiteX21" fmla="*/ 958300 w 1216399"/>
              <a:gd name="connsiteY21" fmla="*/ 733533 h 1917026"/>
              <a:gd name="connsiteX22" fmla="*/ 984494 w 1216399"/>
              <a:gd name="connsiteY22" fmla="*/ 878790 h 1917026"/>
              <a:gd name="connsiteX23" fmla="*/ 1032119 w 1216399"/>
              <a:gd name="connsiteY23" fmla="*/ 959752 h 1917026"/>
              <a:gd name="connsiteX24" fmla="*/ 1072600 w 1216399"/>
              <a:gd name="connsiteY24" fmla="*/ 981183 h 1917026"/>
              <a:gd name="connsiteX25" fmla="*/ 1089269 w 1216399"/>
              <a:gd name="connsiteY25" fmla="*/ 1047858 h 1917026"/>
              <a:gd name="connsiteX26" fmla="*/ 1122607 w 1216399"/>
              <a:gd name="connsiteY26" fmla="*/ 1074052 h 1917026"/>
              <a:gd name="connsiteX27" fmla="*/ 1163088 w 1216399"/>
              <a:gd name="connsiteY27" fmla="*/ 1133583 h 1917026"/>
              <a:gd name="connsiteX28" fmla="*/ 1191663 w 1216399"/>
              <a:gd name="connsiteY28" fmla="*/ 1147871 h 1917026"/>
              <a:gd name="connsiteX29" fmla="*/ 1215943 w 1216399"/>
              <a:gd name="connsiteY29" fmla="*/ 1205830 h 1917026"/>
              <a:gd name="connsiteX30" fmla="*/ 1196425 w 1216399"/>
              <a:gd name="connsiteY30" fmla="*/ 1255027 h 1917026"/>
              <a:gd name="connsiteX31" fmla="*/ 1144037 w 1216399"/>
              <a:gd name="connsiteY31" fmla="*/ 1250263 h 1917026"/>
              <a:gd name="connsiteX32" fmla="*/ 1124987 w 1216399"/>
              <a:gd name="connsiteY32" fmla="*/ 1295506 h 1917026"/>
              <a:gd name="connsiteX33" fmla="*/ 1048787 w 1216399"/>
              <a:gd name="connsiteY33" fmla="*/ 1328844 h 1917026"/>
              <a:gd name="connsiteX34" fmla="*/ 1020212 w 1216399"/>
              <a:gd name="connsiteY34" fmla="*/ 1388375 h 1917026"/>
              <a:gd name="connsiteX35" fmla="*/ 1036881 w 1216399"/>
              <a:gd name="connsiteY35" fmla="*/ 1436000 h 1917026"/>
              <a:gd name="connsiteX36" fmla="*/ 1017832 w 1216399"/>
              <a:gd name="connsiteY36" fmla="*/ 1476483 h 1917026"/>
              <a:gd name="connsiteX37" fmla="*/ 984493 w 1216399"/>
              <a:gd name="connsiteY37" fmla="*/ 1474100 h 1917026"/>
              <a:gd name="connsiteX38" fmla="*/ 982112 w 1216399"/>
              <a:gd name="connsiteY38" fmla="*/ 1538394 h 1917026"/>
              <a:gd name="connsiteX39" fmla="*/ 946393 w 1216399"/>
              <a:gd name="connsiteY39" fmla="*/ 1555063 h 1917026"/>
              <a:gd name="connsiteX40" fmla="*/ 910674 w 1216399"/>
              <a:gd name="connsiteY40" fmla="*/ 1562206 h 1917026"/>
              <a:gd name="connsiteX41" fmla="*/ 910674 w 1216399"/>
              <a:gd name="connsiteY41" fmla="*/ 1626500 h 1917026"/>
              <a:gd name="connsiteX42" fmla="*/ 967824 w 1216399"/>
              <a:gd name="connsiteY42" fmla="*/ 1636025 h 1917026"/>
              <a:gd name="connsiteX43" fmla="*/ 1001162 w 1216399"/>
              <a:gd name="connsiteY43" fmla="*/ 1631263 h 1917026"/>
              <a:gd name="connsiteX44" fmla="*/ 1005922 w 1216399"/>
              <a:gd name="connsiteY44" fmla="*/ 1705082 h 1917026"/>
              <a:gd name="connsiteX45" fmla="*/ 982112 w 1216399"/>
              <a:gd name="connsiteY45" fmla="*/ 1726513 h 1917026"/>
              <a:gd name="connsiteX46" fmla="*/ 922581 w 1216399"/>
              <a:gd name="connsiteY46" fmla="*/ 1724133 h 1917026"/>
              <a:gd name="connsiteX47" fmla="*/ 870193 w 1216399"/>
              <a:gd name="connsiteY47" fmla="*/ 1733658 h 1917026"/>
              <a:gd name="connsiteX48" fmla="*/ 824949 w 1216399"/>
              <a:gd name="connsiteY48" fmla="*/ 1757471 h 1917026"/>
              <a:gd name="connsiteX49" fmla="*/ 779704 w 1216399"/>
              <a:gd name="connsiteY49" fmla="*/ 1764613 h 1917026"/>
              <a:gd name="connsiteX50" fmla="*/ 758274 w 1216399"/>
              <a:gd name="connsiteY50" fmla="*/ 1783665 h 1917026"/>
              <a:gd name="connsiteX51" fmla="*/ 751131 w 1216399"/>
              <a:gd name="connsiteY51" fmla="*/ 1828908 h 1917026"/>
              <a:gd name="connsiteX52" fmla="*/ 734462 w 1216399"/>
              <a:gd name="connsiteY52" fmla="*/ 1840815 h 1917026"/>
              <a:gd name="connsiteX53" fmla="*/ 689218 w 1216399"/>
              <a:gd name="connsiteY53" fmla="*/ 1890821 h 1917026"/>
              <a:gd name="connsiteX54" fmla="*/ 665406 w 1216399"/>
              <a:gd name="connsiteY54" fmla="*/ 1895582 h 1917026"/>
              <a:gd name="connsiteX55" fmla="*/ 617781 w 1216399"/>
              <a:gd name="connsiteY55" fmla="*/ 1917014 h 1917026"/>
              <a:gd name="connsiteX56" fmla="*/ 579681 w 1216399"/>
              <a:gd name="connsiteY56" fmla="*/ 1900345 h 1917026"/>
              <a:gd name="connsiteX57" fmla="*/ 563012 w 1216399"/>
              <a:gd name="connsiteY57" fmla="*/ 1871770 h 1917026"/>
              <a:gd name="connsiteX58" fmla="*/ 520149 w 1216399"/>
              <a:gd name="connsiteY58" fmla="*/ 1881296 h 1917026"/>
              <a:gd name="connsiteX59" fmla="*/ 512573 w 1216399"/>
              <a:gd name="connsiteY59" fmla="*/ 1875192 h 1917026"/>
              <a:gd name="connsiteX60" fmla="*/ 503481 w 1216399"/>
              <a:gd name="connsiteY60" fmla="*/ 1869389 h 1917026"/>
              <a:gd name="connsiteX61" fmla="*/ 522531 w 1216399"/>
              <a:gd name="connsiteY61" fmla="*/ 1762232 h 1917026"/>
              <a:gd name="connsiteX62" fmla="*/ 539199 w 1216399"/>
              <a:gd name="connsiteY62" fmla="*/ 1740801 h 1917026"/>
              <a:gd name="connsiteX63" fmla="*/ 529674 w 1216399"/>
              <a:gd name="connsiteY63" fmla="*/ 1695558 h 1917026"/>
              <a:gd name="connsiteX64" fmla="*/ 553487 w 1216399"/>
              <a:gd name="connsiteY64" fmla="*/ 1681270 h 1917026"/>
              <a:gd name="connsiteX65" fmla="*/ 534437 w 1216399"/>
              <a:gd name="connsiteY65" fmla="*/ 1666983 h 1917026"/>
              <a:gd name="connsiteX66" fmla="*/ 522531 w 1216399"/>
              <a:gd name="connsiteY66" fmla="*/ 1631265 h 1917026"/>
              <a:gd name="connsiteX67" fmla="*/ 513006 w 1216399"/>
              <a:gd name="connsiteY67" fmla="*/ 1586021 h 1917026"/>
              <a:gd name="connsiteX68" fmla="*/ 510624 w 1216399"/>
              <a:gd name="connsiteY68" fmla="*/ 1555063 h 1917026"/>
              <a:gd name="connsiteX69" fmla="*/ 460618 w 1216399"/>
              <a:gd name="connsiteY69" fmla="*/ 1557446 h 1917026"/>
              <a:gd name="connsiteX70" fmla="*/ 427282 w 1216399"/>
              <a:gd name="connsiteY70" fmla="*/ 1521727 h 1917026"/>
              <a:gd name="connsiteX71" fmla="*/ 382037 w 1216399"/>
              <a:gd name="connsiteY71" fmla="*/ 1505057 h 1917026"/>
              <a:gd name="connsiteX72" fmla="*/ 367749 w 1216399"/>
              <a:gd name="connsiteY72" fmla="*/ 1455052 h 1917026"/>
              <a:gd name="connsiteX73" fmla="*/ 365368 w 1216399"/>
              <a:gd name="connsiteY73" fmla="*/ 1433620 h 1917026"/>
              <a:gd name="connsiteX74" fmla="*/ 334413 w 1216399"/>
              <a:gd name="connsiteY74" fmla="*/ 1388377 h 1917026"/>
              <a:gd name="connsiteX75" fmla="*/ 291549 w 1216399"/>
              <a:gd name="connsiteY75" fmla="*/ 1364564 h 1917026"/>
              <a:gd name="connsiteX76" fmla="*/ 248688 w 1216399"/>
              <a:gd name="connsiteY76" fmla="*/ 1335990 h 1917026"/>
              <a:gd name="connsiteX77" fmla="*/ 215349 w 1216399"/>
              <a:gd name="connsiteY77" fmla="*/ 1326464 h 1917026"/>
              <a:gd name="connsiteX78" fmla="*/ 217731 w 1216399"/>
              <a:gd name="connsiteY78" fmla="*/ 1281218 h 1917026"/>
              <a:gd name="connsiteX79" fmla="*/ 174868 w 1216399"/>
              <a:gd name="connsiteY79" fmla="*/ 1295508 h 1917026"/>
              <a:gd name="connsiteX80" fmla="*/ 186775 w 1216399"/>
              <a:gd name="connsiteY80" fmla="*/ 1328846 h 1917026"/>
              <a:gd name="connsiteX81" fmla="*/ 179631 w 1216399"/>
              <a:gd name="connsiteY81" fmla="*/ 1345515 h 1917026"/>
              <a:gd name="connsiteX82" fmla="*/ 141531 w 1216399"/>
              <a:gd name="connsiteY82" fmla="*/ 1316940 h 1917026"/>
              <a:gd name="connsiteX83" fmla="*/ 98669 w 1216399"/>
              <a:gd name="connsiteY83" fmla="*/ 1314558 h 1917026"/>
              <a:gd name="connsiteX84" fmla="*/ 43899 w 1216399"/>
              <a:gd name="connsiteY84" fmla="*/ 1295508 h 1917026"/>
              <a:gd name="connsiteX85" fmla="*/ 10560 w 1216399"/>
              <a:gd name="connsiteY85" fmla="*/ 1293124 h 1917026"/>
              <a:gd name="connsiteX86" fmla="*/ 1037 w 1216399"/>
              <a:gd name="connsiteY86" fmla="*/ 1240740 h 1917026"/>
              <a:gd name="connsiteX87" fmla="*/ 34374 w 1216399"/>
              <a:gd name="connsiteY87" fmla="*/ 1152633 h 1917026"/>
              <a:gd name="connsiteX88" fmla="*/ 60568 w 1216399"/>
              <a:gd name="connsiteY88" fmla="*/ 1105008 h 1917026"/>
              <a:gd name="connsiteX89" fmla="*/ 81999 w 1216399"/>
              <a:gd name="connsiteY89" fmla="*/ 1057383 h 1917026"/>
              <a:gd name="connsiteX90" fmla="*/ 108194 w 1216399"/>
              <a:gd name="connsiteY90" fmla="*/ 1019283 h 1917026"/>
              <a:gd name="connsiteX91" fmla="*/ 146293 w 1216399"/>
              <a:gd name="connsiteY91" fmla="*/ 1009758 h 1917026"/>
              <a:gd name="connsiteX92" fmla="*/ 153438 w 1216399"/>
              <a:gd name="connsiteY92" fmla="*/ 974040 h 1917026"/>
              <a:gd name="connsiteX93" fmla="*/ 262975 w 1216399"/>
              <a:gd name="connsiteY93" fmla="*/ 854977 h 1917026"/>
              <a:gd name="connsiteX94" fmla="*/ 286787 w 1216399"/>
              <a:gd name="connsiteY94" fmla="*/ 716862 h 1917026"/>
              <a:gd name="connsiteX95" fmla="*/ 282025 w 1216399"/>
              <a:gd name="connsiteY95" fmla="*/ 635902 h 1917026"/>
              <a:gd name="connsiteX96" fmla="*/ 196300 w 1216399"/>
              <a:gd name="connsiteY96" fmla="*/ 623996 h 1917026"/>
              <a:gd name="connsiteX97" fmla="*/ 179632 w 1216399"/>
              <a:gd name="connsiteY97" fmla="*/ 543033 h 1917026"/>
              <a:gd name="connsiteX98" fmla="*/ 186775 w 1216399"/>
              <a:gd name="connsiteY98" fmla="*/ 476358 h 1917026"/>
              <a:gd name="connsiteX99" fmla="*/ 148675 w 1216399"/>
              <a:gd name="connsiteY99" fmla="*/ 438258 h 1917026"/>
              <a:gd name="connsiteX100" fmla="*/ 117719 w 1216399"/>
              <a:gd name="connsiteY100" fmla="*/ 338246 h 1917026"/>
              <a:gd name="connsiteX101" fmla="*/ 102097 w 1216399"/>
              <a:gd name="connsiteY101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58300 w 1216399"/>
              <a:gd name="connsiteY22" fmla="*/ 733533 h 1917026"/>
              <a:gd name="connsiteX23" fmla="*/ 984494 w 1216399"/>
              <a:gd name="connsiteY23" fmla="*/ 878790 h 1917026"/>
              <a:gd name="connsiteX24" fmla="*/ 1032119 w 1216399"/>
              <a:gd name="connsiteY24" fmla="*/ 959752 h 1917026"/>
              <a:gd name="connsiteX25" fmla="*/ 1072600 w 1216399"/>
              <a:gd name="connsiteY25" fmla="*/ 981183 h 1917026"/>
              <a:gd name="connsiteX26" fmla="*/ 1089269 w 1216399"/>
              <a:gd name="connsiteY26" fmla="*/ 1047858 h 1917026"/>
              <a:gd name="connsiteX27" fmla="*/ 1122607 w 1216399"/>
              <a:gd name="connsiteY27" fmla="*/ 1074052 h 1917026"/>
              <a:gd name="connsiteX28" fmla="*/ 1163088 w 1216399"/>
              <a:gd name="connsiteY28" fmla="*/ 1133583 h 1917026"/>
              <a:gd name="connsiteX29" fmla="*/ 1191663 w 1216399"/>
              <a:gd name="connsiteY29" fmla="*/ 1147871 h 1917026"/>
              <a:gd name="connsiteX30" fmla="*/ 1215943 w 1216399"/>
              <a:gd name="connsiteY30" fmla="*/ 1205830 h 1917026"/>
              <a:gd name="connsiteX31" fmla="*/ 1196425 w 1216399"/>
              <a:gd name="connsiteY31" fmla="*/ 1255027 h 1917026"/>
              <a:gd name="connsiteX32" fmla="*/ 1144037 w 1216399"/>
              <a:gd name="connsiteY32" fmla="*/ 1250263 h 1917026"/>
              <a:gd name="connsiteX33" fmla="*/ 1124987 w 1216399"/>
              <a:gd name="connsiteY33" fmla="*/ 1295506 h 1917026"/>
              <a:gd name="connsiteX34" fmla="*/ 1048787 w 1216399"/>
              <a:gd name="connsiteY34" fmla="*/ 1328844 h 1917026"/>
              <a:gd name="connsiteX35" fmla="*/ 1020212 w 1216399"/>
              <a:gd name="connsiteY35" fmla="*/ 1388375 h 1917026"/>
              <a:gd name="connsiteX36" fmla="*/ 1036881 w 1216399"/>
              <a:gd name="connsiteY36" fmla="*/ 1436000 h 1917026"/>
              <a:gd name="connsiteX37" fmla="*/ 1017832 w 1216399"/>
              <a:gd name="connsiteY37" fmla="*/ 1476483 h 1917026"/>
              <a:gd name="connsiteX38" fmla="*/ 984493 w 1216399"/>
              <a:gd name="connsiteY38" fmla="*/ 1474100 h 1917026"/>
              <a:gd name="connsiteX39" fmla="*/ 982112 w 1216399"/>
              <a:gd name="connsiteY39" fmla="*/ 1538394 h 1917026"/>
              <a:gd name="connsiteX40" fmla="*/ 946393 w 1216399"/>
              <a:gd name="connsiteY40" fmla="*/ 1555063 h 1917026"/>
              <a:gd name="connsiteX41" fmla="*/ 910674 w 1216399"/>
              <a:gd name="connsiteY41" fmla="*/ 1562206 h 1917026"/>
              <a:gd name="connsiteX42" fmla="*/ 910674 w 1216399"/>
              <a:gd name="connsiteY42" fmla="*/ 1626500 h 1917026"/>
              <a:gd name="connsiteX43" fmla="*/ 967824 w 1216399"/>
              <a:gd name="connsiteY43" fmla="*/ 1636025 h 1917026"/>
              <a:gd name="connsiteX44" fmla="*/ 1001162 w 1216399"/>
              <a:gd name="connsiteY44" fmla="*/ 1631263 h 1917026"/>
              <a:gd name="connsiteX45" fmla="*/ 1005922 w 1216399"/>
              <a:gd name="connsiteY45" fmla="*/ 1705082 h 1917026"/>
              <a:gd name="connsiteX46" fmla="*/ 982112 w 1216399"/>
              <a:gd name="connsiteY46" fmla="*/ 1726513 h 1917026"/>
              <a:gd name="connsiteX47" fmla="*/ 922581 w 1216399"/>
              <a:gd name="connsiteY47" fmla="*/ 1724133 h 1917026"/>
              <a:gd name="connsiteX48" fmla="*/ 870193 w 1216399"/>
              <a:gd name="connsiteY48" fmla="*/ 1733658 h 1917026"/>
              <a:gd name="connsiteX49" fmla="*/ 824949 w 1216399"/>
              <a:gd name="connsiteY49" fmla="*/ 1757471 h 1917026"/>
              <a:gd name="connsiteX50" fmla="*/ 779704 w 1216399"/>
              <a:gd name="connsiteY50" fmla="*/ 1764613 h 1917026"/>
              <a:gd name="connsiteX51" fmla="*/ 758274 w 1216399"/>
              <a:gd name="connsiteY51" fmla="*/ 1783665 h 1917026"/>
              <a:gd name="connsiteX52" fmla="*/ 751131 w 1216399"/>
              <a:gd name="connsiteY52" fmla="*/ 1828908 h 1917026"/>
              <a:gd name="connsiteX53" fmla="*/ 734462 w 1216399"/>
              <a:gd name="connsiteY53" fmla="*/ 1840815 h 1917026"/>
              <a:gd name="connsiteX54" fmla="*/ 689218 w 1216399"/>
              <a:gd name="connsiteY54" fmla="*/ 1890821 h 1917026"/>
              <a:gd name="connsiteX55" fmla="*/ 665406 w 1216399"/>
              <a:gd name="connsiteY55" fmla="*/ 1895582 h 1917026"/>
              <a:gd name="connsiteX56" fmla="*/ 617781 w 1216399"/>
              <a:gd name="connsiteY56" fmla="*/ 1917014 h 1917026"/>
              <a:gd name="connsiteX57" fmla="*/ 579681 w 1216399"/>
              <a:gd name="connsiteY57" fmla="*/ 1900345 h 1917026"/>
              <a:gd name="connsiteX58" fmla="*/ 563012 w 1216399"/>
              <a:gd name="connsiteY58" fmla="*/ 1871770 h 1917026"/>
              <a:gd name="connsiteX59" fmla="*/ 520149 w 1216399"/>
              <a:gd name="connsiteY59" fmla="*/ 1881296 h 1917026"/>
              <a:gd name="connsiteX60" fmla="*/ 512573 w 1216399"/>
              <a:gd name="connsiteY60" fmla="*/ 1875192 h 1917026"/>
              <a:gd name="connsiteX61" fmla="*/ 503481 w 1216399"/>
              <a:gd name="connsiteY61" fmla="*/ 1869389 h 1917026"/>
              <a:gd name="connsiteX62" fmla="*/ 522531 w 1216399"/>
              <a:gd name="connsiteY62" fmla="*/ 1762232 h 1917026"/>
              <a:gd name="connsiteX63" fmla="*/ 539199 w 1216399"/>
              <a:gd name="connsiteY63" fmla="*/ 1740801 h 1917026"/>
              <a:gd name="connsiteX64" fmla="*/ 529674 w 1216399"/>
              <a:gd name="connsiteY64" fmla="*/ 1695558 h 1917026"/>
              <a:gd name="connsiteX65" fmla="*/ 553487 w 1216399"/>
              <a:gd name="connsiteY65" fmla="*/ 1681270 h 1917026"/>
              <a:gd name="connsiteX66" fmla="*/ 534437 w 1216399"/>
              <a:gd name="connsiteY66" fmla="*/ 1666983 h 1917026"/>
              <a:gd name="connsiteX67" fmla="*/ 522531 w 1216399"/>
              <a:gd name="connsiteY67" fmla="*/ 1631265 h 1917026"/>
              <a:gd name="connsiteX68" fmla="*/ 513006 w 1216399"/>
              <a:gd name="connsiteY68" fmla="*/ 1586021 h 1917026"/>
              <a:gd name="connsiteX69" fmla="*/ 510624 w 1216399"/>
              <a:gd name="connsiteY69" fmla="*/ 1555063 h 1917026"/>
              <a:gd name="connsiteX70" fmla="*/ 460618 w 1216399"/>
              <a:gd name="connsiteY70" fmla="*/ 1557446 h 1917026"/>
              <a:gd name="connsiteX71" fmla="*/ 427282 w 1216399"/>
              <a:gd name="connsiteY71" fmla="*/ 1521727 h 1917026"/>
              <a:gd name="connsiteX72" fmla="*/ 382037 w 1216399"/>
              <a:gd name="connsiteY72" fmla="*/ 1505057 h 1917026"/>
              <a:gd name="connsiteX73" fmla="*/ 367749 w 1216399"/>
              <a:gd name="connsiteY73" fmla="*/ 1455052 h 1917026"/>
              <a:gd name="connsiteX74" fmla="*/ 365368 w 1216399"/>
              <a:gd name="connsiteY74" fmla="*/ 1433620 h 1917026"/>
              <a:gd name="connsiteX75" fmla="*/ 334413 w 1216399"/>
              <a:gd name="connsiteY75" fmla="*/ 1388377 h 1917026"/>
              <a:gd name="connsiteX76" fmla="*/ 291549 w 1216399"/>
              <a:gd name="connsiteY76" fmla="*/ 1364564 h 1917026"/>
              <a:gd name="connsiteX77" fmla="*/ 248688 w 1216399"/>
              <a:gd name="connsiteY77" fmla="*/ 1335990 h 1917026"/>
              <a:gd name="connsiteX78" fmla="*/ 215349 w 1216399"/>
              <a:gd name="connsiteY78" fmla="*/ 1326464 h 1917026"/>
              <a:gd name="connsiteX79" fmla="*/ 217731 w 1216399"/>
              <a:gd name="connsiteY79" fmla="*/ 1281218 h 1917026"/>
              <a:gd name="connsiteX80" fmla="*/ 174868 w 1216399"/>
              <a:gd name="connsiteY80" fmla="*/ 1295508 h 1917026"/>
              <a:gd name="connsiteX81" fmla="*/ 186775 w 1216399"/>
              <a:gd name="connsiteY81" fmla="*/ 1328846 h 1917026"/>
              <a:gd name="connsiteX82" fmla="*/ 179631 w 1216399"/>
              <a:gd name="connsiteY82" fmla="*/ 1345515 h 1917026"/>
              <a:gd name="connsiteX83" fmla="*/ 141531 w 1216399"/>
              <a:gd name="connsiteY83" fmla="*/ 1316940 h 1917026"/>
              <a:gd name="connsiteX84" fmla="*/ 98669 w 1216399"/>
              <a:gd name="connsiteY84" fmla="*/ 1314558 h 1917026"/>
              <a:gd name="connsiteX85" fmla="*/ 43899 w 1216399"/>
              <a:gd name="connsiteY85" fmla="*/ 1295508 h 1917026"/>
              <a:gd name="connsiteX86" fmla="*/ 10560 w 1216399"/>
              <a:gd name="connsiteY86" fmla="*/ 1293124 h 1917026"/>
              <a:gd name="connsiteX87" fmla="*/ 1037 w 1216399"/>
              <a:gd name="connsiteY87" fmla="*/ 1240740 h 1917026"/>
              <a:gd name="connsiteX88" fmla="*/ 34374 w 1216399"/>
              <a:gd name="connsiteY88" fmla="*/ 1152633 h 1917026"/>
              <a:gd name="connsiteX89" fmla="*/ 60568 w 1216399"/>
              <a:gd name="connsiteY89" fmla="*/ 1105008 h 1917026"/>
              <a:gd name="connsiteX90" fmla="*/ 81999 w 1216399"/>
              <a:gd name="connsiteY90" fmla="*/ 1057383 h 1917026"/>
              <a:gd name="connsiteX91" fmla="*/ 108194 w 1216399"/>
              <a:gd name="connsiteY91" fmla="*/ 1019283 h 1917026"/>
              <a:gd name="connsiteX92" fmla="*/ 146293 w 1216399"/>
              <a:gd name="connsiteY92" fmla="*/ 1009758 h 1917026"/>
              <a:gd name="connsiteX93" fmla="*/ 153438 w 1216399"/>
              <a:gd name="connsiteY93" fmla="*/ 974040 h 1917026"/>
              <a:gd name="connsiteX94" fmla="*/ 262975 w 1216399"/>
              <a:gd name="connsiteY94" fmla="*/ 854977 h 1917026"/>
              <a:gd name="connsiteX95" fmla="*/ 286787 w 1216399"/>
              <a:gd name="connsiteY95" fmla="*/ 716862 h 1917026"/>
              <a:gd name="connsiteX96" fmla="*/ 282025 w 1216399"/>
              <a:gd name="connsiteY96" fmla="*/ 635902 h 1917026"/>
              <a:gd name="connsiteX97" fmla="*/ 196300 w 1216399"/>
              <a:gd name="connsiteY97" fmla="*/ 623996 h 1917026"/>
              <a:gd name="connsiteX98" fmla="*/ 179632 w 1216399"/>
              <a:gd name="connsiteY98" fmla="*/ 543033 h 1917026"/>
              <a:gd name="connsiteX99" fmla="*/ 186775 w 1216399"/>
              <a:gd name="connsiteY99" fmla="*/ 476358 h 1917026"/>
              <a:gd name="connsiteX100" fmla="*/ 148675 w 1216399"/>
              <a:gd name="connsiteY100" fmla="*/ 438258 h 1917026"/>
              <a:gd name="connsiteX101" fmla="*/ 117719 w 1216399"/>
              <a:gd name="connsiteY101" fmla="*/ 338246 h 1917026"/>
              <a:gd name="connsiteX102" fmla="*/ 102097 w 1216399"/>
              <a:gd name="connsiteY10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01150 w 1216399"/>
              <a:gd name="connsiteY22" fmla="*/ 743057 h 1917026"/>
              <a:gd name="connsiteX23" fmla="*/ 958300 w 1216399"/>
              <a:gd name="connsiteY23" fmla="*/ 733533 h 1917026"/>
              <a:gd name="connsiteX24" fmla="*/ 984494 w 1216399"/>
              <a:gd name="connsiteY24" fmla="*/ 878790 h 1917026"/>
              <a:gd name="connsiteX25" fmla="*/ 1032119 w 1216399"/>
              <a:gd name="connsiteY25" fmla="*/ 959752 h 1917026"/>
              <a:gd name="connsiteX26" fmla="*/ 1072600 w 1216399"/>
              <a:gd name="connsiteY26" fmla="*/ 981183 h 1917026"/>
              <a:gd name="connsiteX27" fmla="*/ 1089269 w 1216399"/>
              <a:gd name="connsiteY27" fmla="*/ 1047858 h 1917026"/>
              <a:gd name="connsiteX28" fmla="*/ 1122607 w 1216399"/>
              <a:gd name="connsiteY28" fmla="*/ 1074052 h 1917026"/>
              <a:gd name="connsiteX29" fmla="*/ 1163088 w 1216399"/>
              <a:gd name="connsiteY29" fmla="*/ 1133583 h 1917026"/>
              <a:gd name="connsiteX30" fmla="*/ 1191663 w 1216399"/>
              <a:gd name="connsiteY30" fmla="*/ 1147871 h 1917026"/>
              <a:gd name="connsiteX31" fmla="*/ 1215943 w 1216399"/>
              <a:gd name="connsiteY31" fmla="*/ 1205830 h 1917026"/>
              <a:gd name="connsiteX32" fmla="*/ 1196425 w 1216399"/>
              <a:gd name="connsiteY32" fmla="*/ 1255027 h 1917026"/>
              <a:gd name="connsiteX33" fmla="*/ 1144037 w 1216399"/>
              <a:gd name="connsiteY33" fmla="*/ 1250263 h 1917026"/>
              <a:gd name="connsiteX34" fmla="*/ 1124987 w 1216399"/>
              <a:gd name="connsiteY34" fmla="*/ 1295506 h 1917026"/>
              <a:gd name="connsiteX35" fmla="*/ 1048787 w 1216399"/>
              <a:gd name="connsiteY35" fmla="*/ 1328844 h 1917026"/>
              <a:gd name="connsiteX36" fmla="*/ 1020212 w 1216399"/>
              <a:gd name="connsiteY36" fmla="*/ 1388375 h 1917026"/>
              <a:gd name="connsiteX37" fmla="*/ 1036881 w 1216399"/>
              <a:gd name="connsiteY37" fmla="*/ 1436000 h 1917026"/>
              <a:gd name="connsiteX38" fmla="*/ 1017832 w 1216399"/>
              <a:gd name="connsiteY38" fmla="*/ 1476483 h 1917026"/>
              <a:gd name="connsiteX39" fmla="*/ 984493 w 1216399"/>
              <a:gd name="connsiteY39" fmla="*/ 1474100 h 1917026"/>
              <a:gd name="connsiteX40" fmla="*/ 982112 w 1216399"/>
              <a:gd name="connsiteY40" fmla="*/ 1538394 h 1917026"/>
              <a:gd name="connsiteX41" fmla="*/ 946393 w 1216399"/>
              <a:gd name="connsiteY41" fmla="*/ 1555063 h 1917026"/>
              <a:gd name="connsiteX42" fmla="*/ 910674 w 1216399"/>
              <a:gd name="connsiteY42" fmla="*/ 1562206 h 1917026"/>
              <a:gd name="connsiteX43" fmla="*/ 910674 w 1216399"/>
              <a:gd name="connsiteY43" fmla="*/ 1626500 h 1917026"/>
              <a:gd name="connsiteX44" fmla="*/ 967824 w 1216399"/>
              <a:gd name="connsiteY44" fmla="*/ 1636025 h 1917026"/>
              <a:gd name="connsiteX45" fmla="*/ 1001162 w 1216399"/>
              <a:gd name="connsiteY45" fmla="*/ 1631263 h 1917026"/>
              <a:gd name="connsiteX46" fmla="*/ 1005922 w 1216399"/>
              <a:gd name="connsiteY46" fmla="*/ 1705082 h 1917026"/>
              <a:gd name="connsiteX47" fmla="*/ 982112 w 1216399"/>
              <a:gd name="connsiteY47" fmla="*/ 1726513 h 1917026"/>
              <a:gd name="connsiteX48" fmla="*/ 922581 w 1216399"/>
              <a:gd name="connsiteY48" fmla="*/ 1724133 h 1917026"/>
              <a:gd name="connsiteX49" fmla="*/ 870193 w 1216399"/>
              <a:gd name="connsiteY49" fmla="*/ 1733658 h 1917026"/>
              <a:gd name="connsiteX50" fmla="*/ 824949 w 1216399"/>
              <a:gd name="connsiteY50" fmla="*/ 1757471 h 1917026"/>
              <a:gd name="connsiteX51" fmla="*/ 779704 w 1216399"/>
              <a:gd name="connsiteY51" fmla="*/ 1764613 h 1917026"/>
              <a:gd name="connsiteX52" fmla="*/ 758274 w 1216399"/>
              <a:gd name="connsiteY52" fmla="*/ 1783665 h 1917026"/>
              <a:gd name="connsiteX53" fmla="*/ 751131 w 1216399"/>
              <a:gd name="connsiteY53" fmla="*/ 1828908 h 1917026"/>
              <a:gd name="connsiteX54" fmla="*/ 734462 w 1216399"/>
              <a:gd name="connsiteY54" fmla="*/ 1840815 h 1917026"/>
              <a:gd name="connsiteX55" fmla="*/ 689218 w 1216399"/>
              <a:gd name="connsiteY55" fmla="*/ 1890821 h 1917026"/>
              <a:gd name="connsiteX56" fmla="*/ 665406 w 1216399"/>
              <a:gd name="connsiteY56" fmla="*/ 1895582 h 1917026"/>
              <a:gd name="connsiteX57" fmla="*/ 617781 w 1216399"/>
              <a:gd name="connsiteY57" fmla="*/ 1917014 h 1917026"/>
              <a:gd name="connsiteX58" fmla="*/ 579681 w 1216399"/>
              <a:gd name="connsiteY58" fmla="*/ 1900345 h 1917026"/>
              <a:gd name="connsiteX59" fmla="*/ 563012 w 1216399"/>
              <a:gd name="connsiteY59" fmla="*/ 1871770 h 1917026"/>
              <a:gd name="connsiteX60" fmla="*/ 520149 w 1216399"/>
              <a:gd name="connsiteY60" fmla="*/ 1881296 h 1917026"/>
              <a:gd name="connsiteX61" fmla="*/ 512573 w 1216399"/>
              <a:gd name="connsiteY61" fmla="*/ 1875192 h 1917026"/>
              <a:gd name="connsiteX62" fmla="*/ 503481 w 1216399"/>
              <a:gd name="connsiteY62" fmla="*/ 1869389 h 1917026"/>
              <a:gd name="connsiteX63" fmla="*/ 522531 w 1216399"/>
              <a:gd name="connsiteY63" fmla="*/ 1762232 h 1917026"/>
              <a:gd name="connsiteX64" fmla="*/ 539199 w 1216399"/>
              <a:gd name="connsiteY64" fmla="*/ 1740801 h 1917026"/>
              <a:gd name="connsiteX65" fmla="*/ 529674 w 1216399"/>
              <a:gd name="connsiteY65" fmla="*/ 1695558 h 1917026"/>
              <a:gd name="connsiteX66" fmla="*/ 553487 w 1216399"/>
              <a:gd name="connsiteY66" fmla="*/ 1681270 h 1917026"/>
              <a:gd name="connsiteX67" fmla="*/ 534437 w 1216399"/>
              <a:gd name="connsiteY67" fmla="*/ 1666983 h 1917026"/>
              <a:gd name="connsiteX68" fmla="*/ 522531 w 1216399"/>
              <a:gd name="connsiteY68" fmla="*/ 1631265 h 1917026"/>
              <a:gd name="connsiteX69" fmla="*/ 513006 w 1216399"/>
              <a:gd name="connsiteY69" fmla="*/ 1586021 h 1917026"/>
              <a:gd name="connsiteX70" fmla="*/ 510624 w 1216399"/>
              <a:gd name="connsiteY70" fmla="*/ 1555063 h 1917026"/>
              <a:gd name="connsiteX71" fmla="*/ 460618 w 1216399"/>
              <a:gd name="connsiteY71" fmla="*/ 1557446 h 1917026"/>
              <a:gd name="connsiteX72" fmla="*/ 427282 w 1216399"/>
              <a:gd name="connsiteY72" fmla="*/ 1521727 h 1917026"/>
              <a:gd name="connsiteX73" fmla="*/ 382037 w 1216399"/>
              <a:gd name="connsiteY73" fmla="*/ 1505057 h 1917026"/>
              <a:gd name="connsiteX74" fmla="*/ 367749 w 1216399"/>
              <a:gd name="connsiteY74" fmla="*/ 1455052 h 1917026"/>
              <a:gd name="connsiteX75" fmla="*/ 365368 w 1216399"/>
              <a:gd name="connsiteY75" fmla="*/ 1433620 h 1917026"/>
              <a:gd name="connsiteX76" fmla="*/ 334413 w 1216399"/>
              <a:gd name="connsiteY76" fmla="*/ 1388377 h 1917026"/>
              <a:gd name="connsiteX77" fmla="*/ 291549 w 1216399"/>
              <a:gd name="connsiteY77" fmla="*/ 1364564 h 1917026"/>
              <a:gd name="connsiteX78" fmla="*/ 248688 w 1216399"/>
              <a:gd name="connsiteY78" fmla="*/ 1335990 h 1917026"/>
              <a:gd name="connsiteX79" fmla="*/ 215349 w 1216399"/>
              <a:gd name="connsiteY79" fmla="*/ 1326464 h 1917026"/>
              <a:gd name="connsiteX80" fmla="*/ 217731 w 1216399"/>
              <a:gd name="connsiteY80" fmla="*/ 1281218 h 1917026"/>
              <a:gd name="connsiteX81" fmla="*/ 174868 w 1216399"/>
              <a:gd name="connsiteY81" fmla="*/ 1295508 h 1917026"/>
              <a:gd name="connsiteX82" fmla="*/ 186775 w 1216399"/>
              <a:gd name="connsiteY82" fmla="*/ 1328846 h 1917026"/>
              <a:gd name="connsiteX83" fmla="*/ 179631 w 1216399"/>
              <a:gd name="connsiteY83" fmla="*/ 1345515 h 1917026"/>
              <a:gd name="connsiteX84" fmla="*/ 141531 w 1216399"/>
              <a:gd name="connsiteY84" fmla="*/ 1316940 h 1917026"/>
              <a:gd name="connsiteX85" fmla="*/ 98669 w 1216399"/>
              <a:gd name="connsiteY85" fmla="*/ 1314558 h 1917026"/>
              <a:gd name="connsiteX86" fmla="*/ 43899 w 1216399"/>
              <a:gd name="connsiteY86" fmla="*/ 1295508 h 1917026"/>
              <a:gd name="connsiteX87" fmla="*/ 10560 w 1216399"/>
              <a:gd name="connsiteY87" fmla="*/ 1293124 h 1917026"/>
              <a:gd name="connsiteX88" fmla="*/ 1037 w 1216399"/>
              <a:gd name="connsiteY88" fmla="*/ 1240740 h 1917026"/>
              <a:gd name="connsiteX89" fmla="*/ 34374 w 1216399"/>
              <a:gd name="connsiteY89" fmla="*/ 1152633 h 1917026"/>
              <a:gd name="connsiteX90" fmla="*/ 60568 w 1216399"/>
              <a:gd name="connsiteY90" fmla="*/ 1105008 h 1917026"/>
              <a:gd name="connsiteX91" fmla="*/ 81999 w 1216399"/>
              <a:gd name="connsiteY91" fmla="*/ 1057383 h 1917026"/>
              <a:gd name="connsiteX92" fmla="*/ 108194 w 1216399"/>
              <a:gd name="connsiteY92" fmla="*/ 1019283 h 1917026"/>
              <a:gd name="connsiteX93" fmla="*/ 146293 w 1216399"/>
              <a:gd name="connsiteY93" fmla="*/ 1009758 h 1917026"/>
              <a:gd name="connsiteX94" fmla="*/ 153438 w 1216399"/>
              <a:gd name="connsiteY94" fmla="*/ 974040 h 1917026"/>
              <a:gd name="connsiteX95" fmla="*/ 262975 w 1216399"/>
              <a:gd name="connsiteY95" fmla="*/ 854977 h 1917026"/>
              <a:gd name="connsiteX96" fmla="*/ 286787 w 1216399"/>
              <a:gd name="connsiteY96" fmla="*/ 716862 h 1917026"/>
              <a:gd name="connsiteX97" fmla="*/ 282025 w 1216399"/>
              <a:gd name="connsiteY97" fmla="*/ 635902 h 1917026"/>
              <a:gd name="connsiteX98" fmla="*/ 196300 w 1216399"/>
              <a:gd name="connsiteY98" fmla="*/ 623996 h 1917026"/>
              <a:gd name="connsiteX99" fmla="*/ 179632 w 1216399"/>
              <a:gd name="connsiteY99" fmla="*/ 543033 h 1917026"/>
              <a:gd name="connsiteX100" fmla="*/ 186775 w 1216399"/>
              <a:gd name="connsiteY100" fmla="*/ 476358 h 1917026"/>
              <a:gd name="connsiteX101" fmla="*/ 148675 w 1216399"/>
              <a:gd name="connsiteY101" fmla="*/ 438258 h 1917026"/>
              <a:gd name="connsiteX102" fmla="*/ 117719 w 1216399"/>
              <a:gd name="connsiteY102" fmla="*/ 338246 h 1917026"/>
              <a:gd name="connsiteX103" fmla="*/ 102097 w 1216399"/>
              <a:gd name="connsiteY10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01150 w 1216399"/>
              <a:gd name="connsiteY22" fmla="*/ 743057 h 1917026"/>
              <a:gd name="connsiteX23" fmla="*/ 958300 w 1216399"/>
              <a:gd name="connsiteY23" fmla="*/ 733533 h 1917026"/>
              <a:gd name="connsiteX24" fmla="*/ 974969 w 1216399"/>
              <a:gd name="connsiteY24" fmla="*/ 752582 h 1917026"/>
              <a:gd name="connsiteX25" fmla="*/ 984494 w 1216399"/>
              <a:gd name="connsiteY25" fmla="*/ 878790 h 1917026"/>
              <a:gd name="connsiteX26" fmla="*/ 1032119 w 1216399"/>
              <a:gd name="connsiteY26" fmla="*/ 959752 h 1917026"/>
              <a:gd name="connsiteX27" fmla="*/ 1072600 w 1216399"/>
              <a:gd name="connsiteY27" fmla="*/ 981183 h 1917026"/>
              <a:gd name="connsiteX28" fmla="*/ 1089269 w 1216399"/>
              <a:gd name="connsiteY28" fmla="*/ 1047858 h 1917026"/>
              <a:gd name="connsiteX29" fmla="*/ 1122607 w 1216399"/>
              <a:gd name="connsiteY29" fmla="*/ 1074052 h 1917026"/>
              <a:gd name="connsiteX30" fmla="*/ 1163088 w 1216399"/>
              <a:gd name="connsiteY30" fmla="*/ 1133583 h 1917026"/>
              <a:gd name="connsiteX31" fmla="*/ 1191663 w 1216399"/>
              <a:gd name="connsiteY31" fmla="*/ 1147871 h 1917026"/>
              <a:gd name="connsiteX32" fmla="*/ 1215943 w 1216399"/>
              <a:gd name="connsiteY32" fmla="*/ 1205830 h 1917026"/>
              <a:gd name="connsiteX33" fmla="*/ 1196425 w 1216399"/>
              <a:gd name="connsiteY33" fmla="*/ 1255027 h 1917026"/>
              <a:gd name="connsiteX34" fmla="*/ 1144037 w 1216399"/>
              <a:gd name="connsiteY34" fmla="*/ 1250263 h 1917026"/>
              <a:gd name="connsiteX35" fmla="*/ 1124987 w 1216399"/>
              <a:gd name="connsiteY35" fmla="*/ 1295506 h 1917026"/>
              <a:gd name="connsiteX36" fmla="*/ 1048787 w 1216399"/>
              <a:gd name="connsiteY36" fmla="*/ 1328844 h 1917026"/>
              <a:gd name="connsiteX37" fmla="*/ 1020212 w 1216399"/>
              <a:gd name="connsiteY37" fmla="*/ 1388375 h 1917026"/>
              <a:gd name="connsiteX38" fmla="*/ 1036881 w 1216399"/>
              <a:gd name="connsiteY38" fmla="*/ 1436000 h 1917026"/>
              <a:gd name="connsiteX39" fmla="*/ 1017832 w 1216399"/>
              <a:gd name="connsiteY39" fmla="*/ 1476483 h 1917026"/>
              <a:gd name="connsiteX40" fmla="*/ 984493 w 1216399"/>
              <a:gd name="connsiteY40" fmla="*/ 1474100 h 1917026"/>
              <a:gd name="connsiteX41" fmla="*/ 982112 w 1216399"/>
              <a:gd name="connsiteY41" fmla="*/ 1538394 h 1917026"/>
              <a:gd name="connsiteX42" fmla="*/ 946393 w 1216399"/>
              <a:gd name="connsiteY42" fmla="*/ 1555063 h 1917026"/>
              <a:gd name="connsiteX43" fmla="*/ 910674 w 1216399"/>
              <a:gd name="connsiteY43" fmla="*/ 1562206 h 1917026"/>
              <a:gd name="connsiteX44" fmla="*/ 910674 w 1216399"/>
              <a:gd name="connsiteY44" fmla="*/ 1626500 h 1917026"/>
              <a:gd name="connsiteX45" fmla="*/ 967824 w 1216399"/>
              <a:gd name="connsiteY45" fmla="*/ 1636025 h 1917026"/>
              <a:gd name="connsiteX46" fmla="*/ 1001162 w 1216399"/>
              <a:gd name="connsiteY46" fmla="*/ 1631263 h 1917026"/>
              <a:gd name="connsiteX47" fmla="*/ 1005922 w 1216399"/>
              <a:gd name="connsiteY47" fmla="*/ 1705082 h 1917026"/>
              <a:gd name="connsiteX48" fmla="*/ 982112 w 1216399"/>
              <a:gd name="connsiteY48" fmla="*/ 1726513 h 1917026"/>
              <a:gd name="connsiteX49" fmla="*/ 922581 w 1216399"/>
              <a:gd name="connsiteY49" fmla="*/ 1724133 h 1917026"/>
              <a:gd name="connsiteX50" fmla="*/ 870193 w 1216399"/>
              <a:gd name="connsiteY50" fmla="*/ 1733658 h 1917026"/>
              <a:gd name="connsiteX51" fmla="*/ 824949 w 1216399"/>
              <a:gd name="connsiteY51" fmla="*/ 1757471 h 1917026"/>
              <a:gd name="connsiteX52" fmla="*/ 779704 w 1216399"/>
              <a:gd name="connsiteY52" fmla="*/ 1764613 h 1917026"/>
              <a:gd name="connsiteX53" fmla="*/ 758274 w 1216399"/>
              <a:gd name="connsiteY53" fmla="*/ 1783665 h 1917026"/>
              <a:gd name="connsiteX54" fmla="*/ 751131 w 1216399"/>
              <a:gd name="connsiteY54" fmla="*/ 1828908 h 1917026"/>
              <a:gd name="connsiteX55" fmla="*/ 734462 w 1216399"/>
              <a:gd name="connsiteY55" fmla="*/ 1840815 h 1917026"/>
              <a:gd name="connsiteX56" fmla="*/ 689218 w 1216399"/>
              <a:gd name="connsiteY56" fmla="*/ 1890821 h 1917026"/>
              <a:gd name="connsiteX57" fmla="*/ 665406 w 1216399"/>
              <a:gd name="connsiteY57" fmla="*/ 1895582 h 1917026"/>
              <a:gd name="connsiteX58" fmla="*/ 617781 w 1216399"/>
              <a:gd name="connsiteY58" fmla="*/ 1917014 h 1917026"/>
              <a:gd name="connsiteX59" fmla="*/ 579681 w 1216399"/>
              <a:gd name="connsiteY59" fmla="*/ 1900345 h 1917026"/>
              <a:gd name="connsiteX60" fmla="*/ 563012 w 1216399"/>
              <a:gd name="connsiteY60" fmla="*/ 1871770 h 1917026"/>
              <a:gd name="connsiteX61" fmla="*/ 520149 w 1216399"/>
              <a:gd name="connsiteY61" fmla="*/ 1881296 h 1917026"/>
              <a:gd name="connsiteX62" fmla="*/ 512573 w 1216399"/>
              <a:gd name="connsiteY62" fmla="*/ 1875192 h 1917026"/>
              <a:gd name="connsiteX63" fmla="*/ 503481 w 1216399"/>
              <a:gd name="connsiteY63" fmla="*/ 1869389 h 1917026"/>
              <a:gd name="connsiteX64" fmla="*/ 522531 w 1216399"/>
              <a:gd name="connsiteY64" fmla="*/ 1762232 h 1917026"/>
              <a:gd name="connsiteX65" fmla="*/ 539199 w 1216399"/>
              <a:gd name="connsiteY65" fmla="*/ 1740801 h 1917026"/>
              <a:gd name="connsiteX66" fmla="*/ 529674 w 1216399"/>
              <a:gd name="connsiteY66" fmla="*/ 1695558 h 1917026"/>
              <a:gd name="connsiteX67" fmla="*/ 553487 w 1216399"/>
              <a:gd name="connsiteY67" fmla="*/ 1681270 h 1917026"/>
              <a:gd name="connsiteX68" fmla="*/ 534437 w 1216399"/>
              <a:gd name="connsiteY68" fmla="*/ 1666983 h 1917026"/>
              <a:gd name="connsiteX69" fmla="*/ 522531 w 1216399"/>
              <a:gd name="connsiteY69" fmla="*/ 1631265 h 1917026"/>
              <a:gd name="connsiteX70" fmla="*/ 513006 w 1216399"/>
              <a:gd name="connsiteY70" fmla="*/ 1586021 h 1917026"/>
              <a:gd name="connsiteX71" fmla="*/ 510624 w 1216399"/>
              <a:gd name="connsiteY71" fmla="*/ 1555063 h 1917026"/>
              <a:gd name="connsiteX72" fmla="*/ 460618 w 1216399"/>
              <a:gd name="connsiteY72" fmla="*/ 1557446 h 1917026"/>
              <a:gd name="connsiteX73" fmla="*/ 427282 w 1216399"/>
              <a:gd name="connsiteY73" fmla="*/ 1521727 h 1917026"/>
              <a:gd name="connsiteX74" fmla="*/ 382037 w 1216399"/>
              <a:gd name="connsiteY74" fmla="*/ 1505057 h 1917026"/>
              <a:gd name="connsiteX75" fmla="*/ 367749 w 1216399"/>
              <a:gd name="connsiteY75" fmla="*/ 1455052 h 1917026"/>
              <a:gd name="connsiteX76" fmla="*/ 365368 w 1216399"/>
              <a:gd name="connsiteY76" fmla="*/ 1433620 h 1917026"/>
              <a:gd name="connsiteX77" fmla="*/ 334413 w 1216399"/>
              <a:gd name="connsiteY77" fmla="*/ 1388377 h 1917026"/>
              <a:gd name="connsiteX78" fmla="*/ 291549 w 1216399"/>
              <a:gd name="connsiteY78" fmla="*/ 1364564 h 1917026"/>
              <a:gd name="connsiteX79" fmla="*/ 248688 w 1216399"/>
              <a:gd name="connsiteY79" fmla="*/ 1335990 h 1917026"/>
              <a:gd name="connsiteX80" fmla="*/ 215349 w 1216399"/>
              <a:gd name="connsiteY80" fmla="*/ 1326464 h 1917026"/>
              <a:gd name="connsiteX81" fmla="*/ 217731 w 1216399"/>
              <a:gd name="connsiteY81" fmla="*/ 1281218 h 1917026"/>
              <a:gd name="connsiteX82" fmla="*/ 174868 w 1216399"/>
              <a:gd name="connsiteY82" fmla="*/ 1295508 h 1917026"/>
              <a:gd name="connsiteX83" fmla="*/ 186775 w 1216399"/>
              <a:gd name="connsiteY83" fmla="*/ 1328846 h 1917026"/>
              <a:gd name="connsiteX84" fmla="*/ 179631 w 1216399"/>
              <a:gd name="connsiteY84" fmla="*/ 1345515 h 1917026"/>
              <a:gd name="connsiteX85" fmla="*/ 141531 w 1216399"/>
              <a:gd name="connsiteY85" fmla="*/ 1316940 h 1917026"/>
              <a:gd name="connsiteX86" fmla="*/ 98669 w 1216399"/>
              <a:gd name="connsiteY86" fmla="*/ 1314558 h 1917026"/>
              <a:gd name="connsiteX87" fmla="*/ 43899 w 1216399"/>
              <a:gd name="connsiteY87" fmla="*/ 1295508 h 1917026"/>
              <a:gd name="connsiteX88" fmla="*/ 10560 w 1216399"/>
              <a:gd name="connsiteY88" fmla="*/ 1293124 h 1917026"/>
              <a:gd name="connsiteX89" fmla="*/ 1037 w 1216399"/>
              <a:gd name="connsiteY89" fmla="*/ 1240740 h 1917026"/>
              <a:gd name="connsiteX90" fmla="*/ 34374 w 1216399"/>
              <a:gd name="connsiteY90" fmla="*/ 1152633 h 1917026"/>
              <a:gd name="connsiteX91" fmla="*/ 60568 w 1216399"/>
              <a:gd name="connsiteY91" fmla="*/ 1105008 h 1917026"/>
              <a:gd name="connsiteX92" fmla="*/ 81999 w 1216399"/>
              <a:gd name="connsiteY92" fmla="*/ 1057383 h 1917026"/>
              <a:gd name="connsiteX93" fmla="*/ 108194 w 1216399"/>
              <a:gd name="connsiteY93" fmla="*/ 1019283 h 1917026"/>
              <a:gd name="connsiteX94" fmla="*/ 146293 w 1216399"/>
              <a:gd name="connsiteY94" fmla="*/ 1009758 h 1917026"/>
              <a:gd name="connsiteX95" fmla="*/ 153438 w 1216399"/>
              <a:gd name="connsiteY95" fmla="*/ 974040 h 1917026"/>
              <a:gd name="connsiteX96" fmla="*/ 262975 w 1216399"/>
              <a:gd name="connsiteY96" fmla="*/ 854977 h 1917026"/>
              <a:gd name="connsiteX97" fmla="*/ 286787 w 1216399"/>
              <a:gd name="connsiteY97" fmla="*/ 716862 h 1917026"/>
              <a:gd name="connsiteX98" fmla="*/ 282025 w 1216399"/>
              <a:gd name="connsiteY98" fmla="*/ 635902 h 1917026"/>
              <a:gd name="connsiteX99" fmla="*/ 196300 w 1216399"/>
              <a:gd name="connsiteY99" fmla="*/ 623996 h 1917026"/>
              <a:gd name="connsiteX100" fmla="*/ 179632 w 1216399"/>
              <a:gd name="connsiteY100" fmla="*/ 543033 h 1917026"/>
              <a:gd name="connsiteX101" fmla="*/ 186775 w 1216399"/>
              <a:gd name="connsiteY101" fmla="*/ 476358 h 1917026"/>
              <a:gd name="connsiteX102" fmla="*/ 148675 w 1216399"/>
              <a:gd name="connsiteY102" fmla="*/ 438258 h 1917026"/>
              <a:gd name="connsiteX103" fmla="*/ 117719 w 1216399"/>
              <a:gd name="connsiteY103" fmla="*/ 338246 h 1917026"/>
              <a:gd name="connsiteX104" fmla="*/ 102097 w 1216399"/>
              <a:gd name="connsiteY10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67813 w 1216399"/>
              <a:gd name="connsiteY14" fmla="*/ 623995 h 1917026"/>
              <a:gd name="connsiteX15" fmla="*/ 872575 w 1216399"/>
              <a:gd name="connsiteY15" fmla="*/ 719245 h 1917026"/>
              <a:gd name="connsiteX16" fmla="*/ 829713 w 1216399"/>
              <a:gd name="connsiteY16" fmla="*/ 721626 h 1917026"/>
              <a:gd name="connsiteX17" fmla="*/ 817807 w 1216399"/>
              <a:gd name="connsiteY17" fmla="*/ 750201 h 1917026"/>
              <a:gd name="connsiteX18" fmla="*/ 829713 w 1216399"/>
              <a:gd name="connsiteY18" fmla="*/ 778776 h 1917026"/>
              <a:gd name="connsiteX19" fmla="*/ 822567 w 1216399"/>
              <a:gd name="connsiteY19" fmla="*/ 802587 h 1917026"/>
              <a:gd name="connsiteX20" fmla="*/ 836857 w 1216399"/>
              <a:gd name="connsiteY20" fmla="*/ 821640 h 1917026"/>
              <a:gd name="connsiteX21" fmla="*/ 870194 w 1216399"/>
              <a:gd name="connsiteY21" fmla="*/ 793065 h 1917026"/>
              <a:gd name="connsiteX22" fmla="*/ 903532 w 1216399"/>
              <a:gd name="connsiteY22" fmla="*/ 788302 h 1917026"/>
              <a:gd name="connsiteX23" fmla="*/ 901150 w 1216399"/>
              <a:gd name="connsiteY23" fmla="*/ 743057 h 1917026"/>
              <a:gd name="connsiteX24" fmla="*/ 958300 w 1216399"/>
              <a:gd name="connsiteY24" fmla="*/ 733533 h 1917026"/>
              <a:gd name="connsiteX25" fmla="*/ 974969 w 1216399"/>
              <a:gd name="connsiteY25" fmla="*/ 752582 h 1917026"/>
              <a:gd name="connsiteX26" fmla="*/ 984494 w 1216399"/>
              <a:gd name="connsiteY26" fmla="*/ 878790 h 1917026"/>
              <a:gd name="connsiteX27" fmla="*/ 1032119 w 1216399"/>
              <a:gd name="connsiteY27" fmla="*/ 959752 h 1917026"/>
              <a:gd name="connsiteX28" fmla="*/ 1072600 w 1216399"/>
              <a:gd name="connsiteY28" fmla="*/ 981183 h 1917026"/>
              <a:gd name="connsiteX29" fmla="*/ 1089269 w 1216399"/>
              <a:gd name="connsiteY29" fmla="*/ 1047858 h 1917026"/>
              <a:gd name="connsiteX30" fmla="*/ 1122607 w 1216399"/>
              <a:gd name="connsiteY30" fmla="*/ 1074052 h 1917026"/>
              <a:gd name="connsiteX31" fmla="*/ 1163088 w 1216399"/>
              <a:gd name="connsiteY31" fmla="*/ 1133583 h 1917026"/>
              <a:gd name="connsiteX32" fmla="*/ 1191663 w 1216399"/>
              <a:gd name="connsiteY32" fmla="*/ 1147871 h 1917026"/>
              <a:gd name="connsiteX33" fmla="*/ 1215943 w 1216399"/>
              <a:gd name="connsiteY33" fmla="*/ 1205830 h 1917026"/>
              <a:gd name="connsiteX34" fmla="*/ 1196425 w 1216399"/>
              <a:gd name="connsiteY34" fmla="*/ 1255027 h 1917026"/>
              <a:gd name="connsiteX35" fmla="*/ 1144037 w 1216399"/>
              <a:gd name="connsiteY35" fmla="*/ 1250263 h 1917026"/>
              <a:gd name="connsiteX36" fmla="*/ 1124987 w 1216399"/>
              <a:gd name="connsiteY36" fmla="*/ 1295506 h 1917026"/>
              <a:gd name="connsiteX37" fmla="*/ 1048787 w 1216399"/>
              <a:gd name="connsiteY37" fmla="*/ 1328844 h 1917026"/>
              <a:gd name="connsiteX38" fmla="*/ 1020212 w 1216399"/>
              <a:gd name="connsiteY38" fmla="*/ 1388375 h 1917026"/>
              <a:gd name="connsiteX39" fmla="*/ 1036881 w 1216399"/>
              <a:gd name="connsiteY39" fmla="*/ 1436000 h 1917026"/>
              <a:gd name="connsiteX40" fmla="*/ 1017832 w 1216399"/>
              <a:gd name="connsiteY40" fmla="*/ 1476483 h 1917026"/>
              <a:gd name="connsiteX41" fmla="*/ 984493 w 1216399"/>
              <a:gd name="connsiteY41" fmla="*/ 1474100 h 1917026"/>
              <a:gd name="connsiteX42" fmla="*/ 982112 w 1216399"/>
              <a:gd name="connsiteY42" fmla="*/ 1538394 h 1917026"/>
              <a:gd name="connsiteX43" fmla="*/ 946393 w 1216399"/>
              <a:gd name="connsiteY43" fmla="*/ 1555063 h 1917026"/>
              <a:gd name="connsiteX44" fmla="*/ 910674 w 1216399"/>
              <a:gd name="connsiteY44" fmla="*/ 1562206 h 1917026"/>
              <a:gd name="connsiteX45" fmla="*/ 910674 w 1216399"/>
              <a:gd name="connsiteY45" fmla="*/ 1626500 h 1917026"/>
              <a:gd name="connsiteX46" fmla="*/ 967824 w 1216399"/>
              <a:gd name="connsiteY46" fmla="*/ 1636025 h 1917026"/>
              <a:gd name="connsiteX47" fmla="*/ 1001162 w 1216399"/>
              <a:gd name="connsiteY47" fmla="*/ 1631263 h 1917026"/>
              <a:gd name="connsiteX48" fmla="*/ 1005922 w 1216399"/>
              <a:gd name="connsiteY48" fmla="*/ 1705082 h 1917026"/>
              <a:gd name="connsiteX49" fmla="*/ 982112 w 1216399"/>
              <a:gd name="connsiteY49" fmla="*/ 1726513 h 1917026"/>
              <a:gd name="connsiteX50" fmla="*/ 922581 w 1216399"/>
              <a:gd name="connsiteY50" fmla="*/ 1724133 h 1917026"/>
              <a:gd name="connsiteX51" fmla="*/ 870193 w 1216399"/>
              <a:gd name="connsiteY51" fmla="*/ 1733658 h 1917026"/>
              <a:gd name="connsiteX52" fmla="*/ 824949 w 1216399"/>
              <a:gd name="connsiteY52" fmla="*/ 1757471 h 1917026"/>
              <a:gd name="connsiteX53" fmla="*/ 779704 w 1216399"/>
              <a:gd name="connsiteY53" fmla="*/ 1764613 h 1917026"/>
              <a:gd name="connsiteX54" fmla="*/ 758274 w 1216399"/>
              <a:gd name="connsiteY54" fmla="*/ 1783665 h 1917026"/>
              <a:gd name="connsiteX55" fmla="*/ 751131 w 1216399"/>
              <a:gd name="connsiteY55" fmla="*/ 1828908 h 1917026"/>
              <a:gd name="connsiteX56" fmla="*/ 734462 w 1216399"/>
              <a:gd name="connsiteY56" fmla="*/ 1840815 h 1917026"/>
              <a:gd name="connsiteX57" fmla="*/ 689218 w 1216399"/>
              <a:gd name="connsiteY57" fmla="*/ 1890821 h 1917026"/>
              <a:gd name="connsiteX58" fmla="*/ 665406 w 1216399"/>
              <a:gd name="connsiteY58" fmla="*/ 1895582 h 1917026"/>
              <a:gd name="connsiteX59" fmla="*/ 617781 w 1216399"/>
              <a:gd name="connsiteY59" fmla="*/ 1917014 h 1917026"/>
              <a:gd name="connsiteX60" fmla="*/ 579681 w 1216399"/>
              <a:gd name="connsiteY60" fmla="*/ 1900345 h 1917026"/>
              <a:gd name="connsiteX61" fmla="*/ 563012 w 1216399"/>
              <a:gd name="connsiteY61" fmla="*/ 1871770 h 1917026"/>
              <a:gd name="connsiteX62" fmla="*/ 520149 w 1216399"/>
              <a:gd name="connsiteY62" fmla="*/ 1881296 h 1917026"/>
              <a:gd name="connsiteX63" fmla="*/ 512573 w 1216399"/>
              <a:gd name="connsiteY63" fmla="*/ 1875192 h 1917026"/>
              <a:gd name="connsiteX64" fmla="*/ 503481 w 1216399"/>
              <a:gd name="connsiteY64" fmla="*/ 1869389 h 1917026"/>
              <a:gd name="connsiteX65" fmla="*/ 522531 w 1216399"/>
              <a:gd name="connsiteY65" fmla="*/ 1762232 h 1917026"/>
              <a:gd name="connsiteX66" fmla="*/ 539199 w 1216399"/>
              <a:gd name="connsiteY66" fmla="*/ 1740801 h 1917026"/>
              <a:gd name="connsiteX67" fmla="*/ 529674 w 1216399"/>
              <a:gd name="connsiteY67" fmla="*/ 1695558 h 1917026"/>
              <a:gd name="connsiteX68" fmla="*/ 553487 w 1216399"/>
              <a:gd name="connsiteY68" fmla="*/ 1681270 h 1917026"/>
              <a:gd name="connsiteX69" fmla="*/ 534437 w 1216399"/>
              <a:gd name="connsiteY69" fmla="*/ 1666983 h 1917026"/>
              <a:gd name="connsiteX70" fmla="*/ 522531 w 1216399"/>
              <a:gd name="connsiteY70" fmla="*/ 1631265 h 1917026"/>
              <a:gd name="connsiteX71" fmla="*/ 513006 w 1216399"/>
              <a:gd name="connsiteY71" fmla="*/ 1586021 h 1917026"/>
              <a:gd name="connsiteX72" fmla="*/ 510624 w 1216399"/>
              <a:gd name="connsiteY72" fmla="*/ 1555063 h 1917026"/>
              <a:gd name="connsiteX73" fmla="*/ 460618 w 1216399"/>
              <a:gd name="connsiteY73" fmla="*/ 1557446 h 1917026"/>
              <a:gd name="connsiteX74" fmla="*/ 427282 w 1216399"/>
              <a:gd name="connsiteY74" fmla="*/ 1521727 h 1917026"/>
              <a:gd name="connsiteX75" fmla="*/ 382037 w 1216399"/>
              <a:gd name="connsiteY75" fmla="*/ 1505057 h 1917026"/>
              <a:gd name="connsiteX76" fmla="*/ 367749 w 1216399"/>
              <a:gd name="connsiteY76" fmla="*/ 1455052 h 1917026"/>
              <a:gd name="connsiteX77" fmla="*/ 365368 w 1216399"/>
              <a:gd name="connsiteY77" fmla="*/ 1433620 h 1917026"/>
              <a:gd name="connsiteX78" fmla="*/ 334413 w 1216399"/>
              <a:gd name="connsiteY78" fmla="*/ 1388377 h 1917026"/>
              <a:gd name="connsiteX79" fmla="*/ 291549 w 1216399"/>
              <a:gd name="connsiteY79" fmla="*/ 1364564 h 1917026"/>
              <a:gd name="connsiteX80" fmla="*/ 248688 w 1216399"/>
              <a:gd name="connsiteY80" fmla="*/ 1335990 h 1917026"/>
              <a:gd name="connsiteX81" fmla="*/ 215349 w 1216399"/>
              <a:gd name="connsiteY81" fmla="*/ 1326464 h 1917026"/>
              <a:gd name="connsiteX82" fmla="*/ 217731 w 1216399"/>
              <a:gd name="connsiteY82" fmla="*/ 1281218 h 1917026"/>
              <a:gd name="connsiteX83" fmla="*/ 174868 w 1216399"/>
              <a:gd name="connsiteY83" fmla="*/ 1295508 h 1917026"/>
              <a:gd name="connsiteX84" fmla="*/ 186775 w 1216399"/>
              <a:gd name="connsiteY84" fmla="*/ 1328846 h 1917026"/>
              <a:gd name="connsiteX85" fmla="*/ 179631 w 1216399"/>
              <a:gd name="connsiteY85" fmla="*/ 1345515 h 1917026"/>
              <a:gd name="connsiteX86" fmla="*/ 141531 w 1216399"/>
              <a:gd name="connsiteY86" fmla="*/ 1316940 h 1917026"/>
              <a:gd name="connsiteX87" fmla="*/ 98669 w 1216399"/>
              <a:gd name="connsiteY87" fmla="*/ 1314558 h 1917026"/>
              <a:gd name="connsiteX88" fmla="*/ 43899 w 1216399"/>
              <a:gd name="connsiteY88" fmla="*/ 1295508 h 1917026"/>
              <a:gd name="connsiteX89" fmla="*/ 10560 w 1216399"/>
              <a:gd name="connsiteY89" fmla="*/ 1293124 h 1917026"/>
              <a:gd name="connsiteX90" fmla="*/ 1037 w 1216399"/>
              <a:gd name="connsiteY90" fmla="*/ 1240740 h 1917026"/>
              <a:gd name="connsiteX91" fmla="*/ 34374 w 1216399"/>
              <a:gd name="connsiteY91" fmla="*/ 1152633 h 1917026"/>
              <a:gd name="connsiteX92" fmla="*/ 60568 w 1216399"/>
              <a:gd name="connsiteY92" fmla="*/ 1105008 h 1917026"/>
              <a:gd name="connsiteX93" fmla="*/ 81999 w 1216399"/>
              <a:gd name="connsiteY93" fmla="*/ 1057383 h 1917026"/>
              <a:gd name="connsiteX94" fmla="*/ 108194 w 1216399"/>
              <a:gd name="connsiteY94" fmla="*/ 1019283 h 1917026"/>
              <a:gd name="connsiteX95" fmla="*/ 146293 w 1216399"/>
              <a:gd name="connsiteY95" fmla="*/ 1009758 h 1917026"/>
              <a:gd name="connsiteX96" fmla="*/ 153438 w 1216399"/>
              <a:gd name="connsiteY96" fmla="*/ 974040 h 1917026"/>
              <a:gd name="connsiteX97" fmla="*/ 262975 w 1216399"/>
              <a:gd name="connsiteY97" fmla="*/ 854977 h 1917026"/>
              <a:gd name="connsiteX98" fmla="*/ 286787 w 1216399"/>
              <a:gd name="connsiteY98" fmla="*/ 716862 h 1917026"/>
              <a:gd name="connsiteX99" fmla="*/ 282025 w 1216399"/>
              <a:gd name="connsiteY99" fmla="*/ 635902 h 1917026"/>
              <a:gd name="connsiteX100" fmla="*/ 196300 w 1216399"/>
              <a:gd name="connsiteY100" fmla="*/ 623996 h 1917026"/>
              <a:gd name="connsiteX101" fmla="*/ 179632 w 1216399"/>
              <a:gd name="connsiteY101" fmla="*/ 543033 h 1917026"/>
              <a:gd name="connsiteX102" fmla="*/ 186775 w 1216399"/>
              <a:gd name="connsiteY102" fmla="*/ 476358 h 1917026"/>
              <a:gd name="connsiteX103" fmla="*/ 148675 w 1216399"/>
              <a:gd name="connsiteY103" fmla="*/ 438258 h 1917026"/>
              <a:gd name="connsiteX104" fmla="*/ 117719 w 1216399"/>
              <a:gd name="connsiteY104" fmla="*/ 338246 h 1917026"/>
              <a:gd name="connsiteX105" fmla="*/ 102097 w 1216399"/>
              <a:gd name="connsiteY10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72575 w 1216399"/>
              <a:gd name="connsiteY16" fmla="*/ 719245 h 1917026"/>
              <a:gd name="connsiteX17" fmla="*/ 829713 w 1216399"/>
              <a:gd name="connsiteY17" fmla="*/ 721626 h 1917026"/>
              <a:gd name="connsiteX18" fmla="*/ 817807 w 1216399"/>
              <a:gd name="connsiteY18" fmla="*/ 750201 h 1917026"/>
              <a:gd name="connsiteX19" fmla="*/ 829713 w 1216399"/>
              <a:gd name="connsiteY19" fmla="*/ 778776 h 1917026"/>
              <a:gd name="connsiteX20" fmla="*/ 822567 w 1216399"/>
              <a:gd name="connsiteY20" fmla="*/ 802587 h 1917026"/>
              <a:gd name="connsiteX21" fmla="*/ 836857 w 1216399"/>
              <a:gd name="connsiteY21" fmla="*/ 821640 h 1917026"/>
              <a:gd name="connsiteX22" fmla="*/ 870194 w 1216399"/>
              <a:gd name="connsiteY22" fmla="*/ 793065 h 1917026"/>
              <a:gd name="connsiteX23" fmla="*/ 903532 w 1216399"/>
              <a:gd name="connsiteY23" fmla="*/ 788302 h 1917026"/>
              <a:gd name="connsiteX24" fmla="*/ 901150 w 1216399"/>
              <a:gd name="connsiteY24" fmla="*/ 743057 h 1917026"/>
              <a:gd name="connsiteX25" fmla="*/ 958300 w 1216399"/>
              <a:gd name="connsiteY25" fmla="*/ 733533 h 1917026"/>
              <a:gd name="connsiteX26" fmla="*/ 974969 w 1216399"/>
              <a:gd name="connsiteY26" fmla="*/ 752582 h 1917026"/>
              <a:gd name="connsiteX27" fmla="*/ 984494 w 1216399"/>
              <a:gd name="connsiteY27" fmla="*/ 878790 h 1917026"/>
              <a:gd name="connsiteX28" fmla="*/ 1032119 w 1216399"/>
              <a:gd name="connsiteY28" fmla="*/ 959752 h 1917026"/>
              <a:gd name="connsiteX29" fmla="*/ 1072600 w 1216399"/>
              <a:gd name="connsiteY29" fmla="*/ 981183 h 1917026"/>
              <a:gd name="connsiteX30" fmla="*/ 1089269 w 1216399"/>
              <a:gd name="connsiteY30" fmla="*/ 1047858 h 1917026"/>
              <a:gd name="connsiteX31" fmla="*/ 1122607 w 1216399"/>
              <a:gd name="connsiteY31" fmla="*/ 1074052 h 1917026"/>
              <a:gd name="connsiteX32" fmla="*/ 1163088 w 1216399"/>
              <a:gd name="connsiteY32" fmla="*/ 1133583 h 1917026"/>
              <a:gd name="connsiteX33" fmla="*/ 1191663 w 1216399"/>
              <a:gd name="connsiteY33" fmla="*/ 1147871 h 1917026"/>
              <a:gd name="connsiteX34" fmla="*/ 1215943 w 1216399"/>
              <a:gd name="connsiteY34" fmla="*/ 1205830 h 1917026"/>
              <a:gd name="connsiteX35" fmla="*/ 1196425 w 1216399"/>
              <a:gd name="connsiteY35" fmla="*/ 1255027 h 1917026"/>
              <a:gd name="connsiteX36" fmla="*/ 1144037 w 1216399"/>
              <a:gd name="connsiteY36" fmla="*/ 1250263 h 1917026"/>
              <a:gd name="connsiteX37" fmla="*/ 1124987 w 1216399"/>
              <a:gd name="connsiteY37" fmla="*/ 1295506 h 1917026"/>
              <a:gd name="connsiteX38" fmla="*/ 1048787 w 1216399"/>
              <a:gd name="connsiteY38" fmla="*/ 1328844 h 1917026"/>
              <a:gd name="connsiteX39" fmla="*/ 1020212 w 1216399"/>
              <a:gd name="connsiteY39" fmla="*/ 1388375 h 1917026"/>
              <a:gd name="connsiteX40" fmla="*/ 1036881 w 1216399"/>
              <a:gd name="connsiteY40" fmla="*/ 1436000 h 1917026"/>
              <a:gd name="connsiteX41" fmla="*/ 1017832 w 1216399"/>
              <a:gd name="connsiteY41" fmla="*/ 1476483 h 1917026"/>
              <a:gd name="connsiteX42" fmla="*/ 984493 w 1216399"/>
              <a:gd name="connsiteY42" fmla="*/ 1474100 h 1917026"/>
              <a:gd name="connsiteX43" fmla="*/ 982112 w 1216399"/>
              <a:gd name="connsiteY43" fmla="*/ 1538394 h 1917026"/>
              <a:gd name="connsiteX44" fmla="*/ 946393 w 1216399"/>
              <a:gd name="connsiteY44" fmla="*/ 1555063 h 1917026"/>
              <a:gd name="connsiteX45" fmla="*/ 910674 w 1216399"/>
              <a:gd name="connsiteY45" fmla="*/ 1562206 h 1917026"/>
              <a:gd name="connsiteX46" fmla="*/ 910674 w 1216399"/>
              <a:gd name="connsiteY46" fmla="*/ 1626500 h 1917026"/>
              <a:gd name="connsiteX47" fmla="*/ 967824 w 1216399"/>
              <a:gd name="connsiteY47" fmla="*/ 1636025 h 1917026"/>
              <a:gd name="connsiteX48" fmla="*/ 1001162 w 1216399"/>
              <a:gd name="connsiteY48" fmla="*/ 1631263 h 1917026"/>
              <a:gd name="connsiteX49" fmla="*/ 1005922 w 1216399"/>
              <a:gd name="connsiteY49" fmla="*/ 1705082 h 1917026"/>
              <a:gd name="connsiteX50" fmla="*/ 982112 w 1216399"/>
              <a:gd name="connsiteY50" fmla="*/ 1726513 h 1917026"/>
              <a:gd name="connsiteX51" fmla="*/ 922581 w 1216399"/>
              <a:gd name="connsiteY51" fmla="*/ 1724133 h 1917026"/>
              <a:gd name="connsiteX52" fmla="*/ 870193 w 1216399"/>
              <a:gd name="connsiteY52" fmla="*/ 1733658 h 1917026"/>
              <a:gd name="connsiteX53" fmla="*/ 824949 w 1216399"/>
              <a:gd name="connsiteY53" fmla="*/ 1757471 h 1917026"/>
              <a:gd name="connsiteX54" fmla="*/ 779704 w 1216399"/>
              <a:gd name="connsiteY54" fmla="*/ 1764613 h 1917026"/>
              <a:gd name="connsiteX55" fmla="*/ 758274 w 1216399"/>
              <a:gd name="connsiteY55" fmla="*/ 1783665 h 1917026"/>
              <a:gd name="connsiteX56" fmla="*/ 751131 w 1216399"/>
              <a:gd name="connsiteY56" fmla="*/ 1828908 h 1917026"/>
              <a:gd name="connsiteX57" fmla="*/ 734462 w 1216399"/>
              <a:gd name="connsiteY57" fmla="*/ 1840815 h 1917026"/>
              <a:gd name="connsiteX58" fmla="*/ 689218 w 1216399"/>
              <a:gd name="connsiteY58" fmla="*/ 1890821 h 1917026"/>
              <a:gd name="connsiteX59" fmla="*/ 665406 w 1216399"/>
              <a:gd name="connsiteY59" fmla="*/ 1895582 h 1917026"/>
              <a:gd name="connsiteX60" fmla="*/ 617781 w 1216399"/>
              <a:gd name="connsiteY60" fmla="*/ 1917014 h 1917026"/>
              <a:gd name="connsiteX61" fmla="*/ 579681 w 1216399"/>
              <a:gd name="connsiteY61" fmla="*/ 1900345 h 1917026"/>
              <a:gd name="connsiteX62" fmla="*/ 563012 w 1216399"/>
              <a:gd name="connsiteY62" fmla="*/ 1871770 h 1917026"/>
              <a:gd name="connsiteX63" fmla="*/ 520149 w 1216399"/>
              <a:gd name="connsiteY63" fmla="*/ 1881296 h 1917026"/>
              <a:gd name="connsiteX64" fmla="*/ 512573 w 1216399"/>
              <a:gd name="connsiteY64" fmla="*/ 1875192 h 1917026"/>
              <a:gd name="connsiteX65" fmla="*/ 503481 w 1216399"/>
              <a:gd name="connsiteY65" fmla="*/ 1869389 h 1917026"/>
              <a:gd name="connsiteX66" fmla="*/ 522531 w 1216399"/>
              <a:gd name="connsiteY66" fmla="*/ 1762232 h 1917026"/>
              <a:gd name="connsiteX67" fmla="*/ 539199 w 1216399"/>
              <a:gd name="connsiteY67" fmla="*/ 1740801 h 1917026"/>
              <a:gd name="connsiteX68" fmla="*/ 529674 w 1216399"/>
              <a:gd name="connsiteY68" fmla="*/ 1695558 h 1917026"/>
              <a:gd name="connsiteX69" fmla="*/ 553487 w 1216399"/>
              <a:gd name="connsiteY69" fmla="*/ 1681270 h 1917026"/>
              <a:gd name="connsiteX70" fmla="*/ 534437 w 1216399"/>
              <a:gd name="connsiteY70" fmla="*/ 1666983 h 1917026"/>
              <a:gd name="connsiteX71" fmla="*/ 522531 w 1216399"/>
              <a:gd name="connsiteY71" fmla="*/ 1631265 h 1917026"/>
              <a:gd name="connsiteX72" fmla="*/ 513006 w 1216399"/>
              <a:gd name="connsiteY72" fmla="*/ 1586021 h 1917026"/>
              <a:gd name="connsiteX73" fmla="*/ 510624 w 1216399"/>
              <a:gd name="connsiteY73" fmla="*/ 1555063 h 1917026"/>
              <a:gd name="connsiteX74" fmla="*/ 460618 w 1216399"/>
              <a:gd name="connsiteY74" fmla="*/ 1557446 h 1917026"/>
              <a:gd name="connsiteX75" fmla="*/ 427282 w 1216399"/>
              <a:gd name="connsiteY75" fmla="*/ 1521727 h 1917026"/>
              <a:gd name="connsiteX76" fmla="*/ 382037 w 1216399"/>
              <a:gd name="connsiteY76" fmla="*/ 1505057 h 1917026"/>
              <a:gd name="connsiteX77" fmla="*/ 367749 w 1216399"/>
              <a:gd name="connsiteY77" fmla="*/ 1455052 h 1917026"/>
              <a:gd name="connsiteX78" fmla="*/ 365368 w 1216399"/>
              <a:gd name="connsiteY78" fmla="*/ 1433620 h 1917026"/>
              <a:gd name="connsiteX79" fmla="*/ 334413 w 1216399"/>
              <a:gd name="connsiteY79" fmla="*/ 1388377 h 1917026"/>
              <a:gd name="connsiteX80" fmla="*/ 291549 w 1216399"/>
              <a:gd name="connsiteY80" fmla="*/ 1364564 h 1917026"/>
              <a:gd name="connsiteX81" fmla="*/ 248688 w 1216399"/>
              <a:gd name="connsiteY81" fmla="*/ 1335990 h 1917026"/>
              <a:gd name="connsiteX82" fmla="*/ 215349 w 1216399"/>
              <a:gd name="connsiteY82" fmla="*/ 1326464 h 1917026"/>
              <a:gd name="connsiteX83" fmla="*/ 217731 w 1216399"/>
              <a:gd name="connsiteY83" fmla="*/ 1281218 h 1917026"/>
              <a:gd name="connsiteX84" fmla="*/ 174868 w 1216399"/>
              <a:gd name="connsiteY84" fmla="*/ 1295508 h 1917026"/>
              <a:gd name="connsiteX85" fmla="*/ 186775 w 1216399"/>
              <a:gd name="connsiteY85" fmla="*/ 1328846 h 1917026"/>
              <a:gd name="connsiteX86" fmla="*/ 179631 w 1216399"/>
              <a:gd name="connsiteY86" fmla="*/ 1345515 h 1917026"/>
              <a:gd name="connsiteX87" fmla="*/ 141531 w 1216399"/>
              <a:gd name="connsiteY87" fmla="*/ 1316940 h 1917026"/>
              <a:gd name="connsiteX88" fmla="*/ 98669 w 1216399"/>
              <a:gd name="connsiteY88" fmla="*/ 1314558 h 1917026"/>
              <a:gd name="connsiteX89" fmla="*/ 43899 w 1216399"/>
              <a:gd name="connsiteY89" fmla="*/ 1295508 h 1917026"/>
              <a:gd name="connsiteX90" fmla="*/ 10560 w 1216399"/>
              <a:gd name="connsiteY90" fmla="*/ 1293124 h 1917026"/>
              <a:gd name="connsiteX91" fmla="*/ 1037 w 1216399"/>
              <a:gd name="connsiteY91" fmla="*/ 1240740 h 1917026"/>
              <a:gd name="connsiteX92" fmla="*/ 34374 w 1216399"/>
              <a:gd name="connsiteY92" fmla="*/ 1152633 h 1917026"/>
              <a:gd name="connsiteX93" fmla="*/ 60568 w 1216399"/>
              <a:gd name="connsiteY93" fmla="*/ 1105008 h 1917026"/>
              <a:gd name="connsiteX94" fmla="*/ 81999 w 1216399"/>
              <a:gd name="connsiteY94" fmla="*/ 1057383 h 1917026"/>
              <a:gd name="connsiteX95" fmla="*/ 108194 w 1216399"/>
              <a:gd name="connsiteY95" fmla="*/ 1019283 h 1917026"/>
              <a:gd name="connsiteX96" fmla="*/ 146293 w 1216399"/>
              <a:gd name="connsiteY96" fmla="*/ 1009758 h 1917026"/>
              <a:gd name="connsiteX97" fmla="*/ 153438 w 1216399"/>
              <a:gd name="connsiteY97" fmla="*/ 974040 h 1917026"/>
              <a:gd name="connsiteX98" fmla="*/ 262975 w 1216399"/>
              <a:gd name="connsiteY98" fmla="*/ 854977 h 1917026"/>
              <a:gd name="connsiteX99" fmla="*/ 286787 w 1216399"/>
              <a:gd name="connsiteY99" fmla="*/ 716862 h 1917026"/>
              <a:gd name="connsiteX100" fmla="*/ 282025 w 1216399"/>
              <a:gd name="connsiteY100" fmla="*/ 635902 h 1917026"/>
              <a:gd name="connsiteX101" fmla="*/ 196300 w 1216399"/>
              <a:gd name="connsiteY101" fmla="*/ 623996 h 1917026"/>
              <a:gd name="connsiteX102" fmla="*/ 179632 w 1216399"/>
              <a:gd name="connsiteY102" fmla="*/ 543033 h 1917026"/>
              <a:gd name="connsiteX103" fmla="*/ 186775 w 1216399"/>
              <a:gd name="connsiteY103" fmla="*/ 476358 h 1917026"/>
              <a:gd name="connsiteX104" fmla="*/ 148675 w 1216399"/>
              <a:gd name="connsiteY104" fmla="*/ 438258 h 1917026"/>
              <a:gd name="connsiteX105" fmla="*/ 117719 w 1216399"/>
              <a:gd name="connsiteY105" fmla="*/ 338246 h 1917026"/>
              <a:gd name="connsiteX106" fmla="*/ 102097 w 1216399"/>
              <a:gd name="connsiteY106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48763 w 1216399"/>
              <a:gd name="connsiteY16" fmla="*/ 669239 h 1917026"/>
              <a:gd name="connsiteX17" fmla="*/ 872575 w 1216399"/>
              <a:gd name="connsiteY17" fmla="*/ 719245 h 1917026"/>
              <a:gd name="connsiteX18" fmla="*/ 829713 w 1216399"/>
              <a:gd name="connsiteY18" fmla="*/ 721626 h 1917026"/>
              <a:gd name="connsiteX19" fmla="*/ 817807 w 1216399"/>
              <a:gd name="connsiteY19" fmla="*/ 750201 h 1917026"/>
              <a:gd name="connsiteX20" fmla="*/ 829713 w 1216399"/>
              <a:gd name="connsiteY20" fmla="*/ 778776 h 1917026"/>
              <a:gd name="connsiteX21" fmla="*/ 822567 w 1216399"/>
              <a:gd name="connsiteY21" fmla="*/ 802587 h 1917026"/>
              <a:gd name="connsiteX22" fmla="*/ 836857 w 1216399"/>
              <a:gd name="connsiteY22" fmla="*/ 821640 h 1917026"/>
              <a:gd name="connsiteX23" fmla="*/ 870194 w 1216399"/>
              <a:gd name="connsiteY23" fmla="*/ 793065 h 1917026"/>
              <a:gd name="connsiteX24" fmla="*/ 903532 w 1216399"/>
              <a:gd name="connsiteY24" fmla="*/ 788302 h 1917026"/>
              <a:gd name="connsiteX25" fmla="*/ 901150 w 1216399"/>
              <a:gd name="connsiteY25" fmla="*/ 743057 h 1917026"/>
              <a:gd name="connsiteX26" fmla="*/ 958300 w 1216399"/>
              <a:gd name="connsiteY26" fmla="*/ 733533 h 1917026"/>
              <a:gd name="connsiteX27" fmla="*/ 974969 w 1216399"/>
              <a:gd name="connsiteY27" fmla="*/ 752582 h 1917026"/>
              <a:gd name="connsiteX28" fmla="*/ 984494 w 1216399"/>
              <a:gd name="connsiteY28" fmla="*/ 878790 h 1917026"/>
              <a:gd name="connsiteX29" fmla="*/ 1032119 w 1216399"/>
              <a:gd name="connsiteY29" fmla="*/ 959752 h 1917026"/>
              <a:gd name="connsiteX30" fmla="*/ 1072600 w 1216399"/>
              <a:gd name="connsiteY30" fmla="*/ 981183 h 1917026"/>
              <a:gd name="connsiteX31" fmla="*/ 1089269 w 1216399"/>
              <a:gd name="connsiteY31" fmla="*/ 1047858 h 1917026"/>
              <a:gd name="connsiteX32" fmla="*/ 1122607 w 1216399"/>
              <a:gd name="connsiteY32" fmla="*/ 1074052 h 1917026"/>
              <a:gd name="connsiteX33" fmla="*/ 1163088 w 1216399"/>
              <a:gd name="connsiteY33" fmla="*/ 1133583 h 1917026"/>
              <a:gd name="connsiteX34" fmla="*/ 1191663 w 1216399"/>
              <a:gd name="connsiteY34" fmla="*/ 1147871 h 1917026"/>
              <a:gd name="connsiteX35" fmla="*/ 1215943 w 1216399"/>
              <a:gd name="connsiteY35" fmla="*/ 1205830 h 1917026"/>
              <a:gd name="connsiteX36" fmla="*/ 1196425 w 1216399"/>
              <a:gd name="connsiteY36" fmla="*/ 1255027 h 1917026"/>
              <a:gd name="connsiteX37" fmla="*/ 1144037 w 1216399"/>
              <a:gd name="connsiteY37" fmla="*/ 1250263 h 1917026"/>
              <a:gd name="connsiteX38" fmla="*/ 1124987 w 1216399"/>
              <a:gd name="connsiteY38" fmla="*/ 1295506 h 1917026"/>
              <a:gd name="connsiteX39" fmla="*/ 1048787 w 1216399"/>
              <a:gd name="connsiteY39" fmla="*/ 1328844 h 1917026"/>
              <a:gd name="connsiteX40" fmla="*/ 1020212 w 1216399"/>
              <a:gd name="connsiteY40" fmla="*/ 1388375 h 1917026"/>
              <a:gd name="connsiteX41" fmla="*/ 1036881 w 1216399"/>
              <a:gd name="connsiteY41" fmla="*/ 1436000 h 1917026"/>
              <a:gd name="connsiteX42" fmla="*/ 1017832 w 1216399"/>
              <a:gd name="connsiteY42" fmla="*/ 1476483 h 1917026"/>
              <a:gd name="connsiteX43" fmla="*/ 984493 w 1216399"/>
              <a:gd name="connsiteY43" fmla="*/ 1474100 h 1917026"/>
              <a:gd name="connsiteX44" fmla="*/ 982112 w 1216399"/>
              <a:gd name="connsiteY44" fmla="*/ 1538394 h 1917026"/>
              <a:gd name="connsiteX45" fmla="*/ 946393 w 1216399"/>
              <a:gd name="connsiteY45" fmla="*/ 1555063 h 1917026"/>
              <a:gd name="connsiteX46" fmla="*/ 910674 w 1216399"/>
              <a:gd name="connsiteY46" fmla="*/ 1562206 h 1917026"/>
              <a:gd name="connsiteX47" fmla="*/ 910674 w 1216399"/>
              <a:gd name="connsiteY47" fmla="*/ 1626500 h 1917026"/>
              <a:gd name="connsiteX48" fmla="*/ 967824 w 1216399"/>
              <a:gd name="connsiteY48" fmla="*/ 1636025 h 1917026"/>
              <a:gd name="connsiteX49" fmla="*/ 1001162 w 1216399"/>
              <a:gd name="connsiteY49" fmla="*/ 1631263 h 1917026"/>
              <a:gd name="connsiteX50" fmla="*/ 1005922 w 1216399"/>
              <a:gd name="connsiteY50" fmla="*/ 1705082 h 1917026"/>
              <a:gd name="connsiteX51" fmla="*/ 982112 w 1216399"/>
              <a:gd name="connsiteY51" fmla="*/ 1726513 h 1917026"/>
              <a:gd name="connsiteX52" fmla="*/ 922581 w 1216399"/>
              <a:gd name="connsiteY52" fmla="*/ 1724133 h 1917026"/>
              <a:gd name="connsiteX53" fmla="*/ 870193 w 1216399"/>
              <a:gd name="connsiteY53" fmla="*/ 1733658 h 1917026"/>
              <a:gd name="connsiteX54" fmla="*/ 824949 w 1216399"/>
              <a:gd name="connsiteY54" fmla="*/ 1757471 h 1917026"/>
              <a:gd name="connsiteX55" fmla="*/ 779704 w 1216399"/>
              <a:gd name="connsiteY55" fmla="*/ 1764613 h 1917026"/>
              <a:gd name="connsiteX56" fmla="*/ 758274 w 1216399"/>
              <a:gd name="connsiteY56" fmla="*/ 1783665 h 1917026"/>
              <a:gd name="connsiteX57" fmla="*/ 751131 w 1216399"/>
              <a:gd name="connsiteY57" fmla="*/ 1828908 h 1917026"/>
              <a:gd name="connsiteX58" fmla="*/ 734462 w 1216399"/>
              <a:gd name="connsiteY58" fmla="*/ 1840815 h 1917026"/>
              <a:gd name="connsiteX59" fmla="*/ 689218 w 1216399"/>
              <a:gd name="connsiteY59" fmla="*/ 1890821 h 1917026"/>
              <a:gd name="connsiteX60" fmla="*/ 665406 w 1216399"/>
              <a:gd name="connsiteY60" fmla="*/ 1895582 h 1917026"/>
              <a:gd name="connsiteX61" fmla="*/ 617781 w 1216399"/>
              <a:gd name="connsiteY61" fmla="*/ 1917014 h 1917026"/>
              <a:gd name="connsiteX62" fmla="*/ 579681 w 1216399"/>
              <a:gd name="connsiteY62" fmla="*/ 1900345 h 1917026"/>
              <a:gd name="connsiteX63" fmla="*/ 563012 w 1216399"/>
              <a:gd name="connsiteY63" fmla="*/ 1871770 h 1917026"/>
              <a:gd name="connsiteX64" fmla="*/ 520149 w 1216399"/>
              <a:gd name="connsiteY64" fmla="*/ 1881296 h 1917026"/>
              <a:gd name="connsiteX65" fmla="*/ 512573 w 1216399"/>
              <a:gd name="connsiteY65" fmla="*/ 1875192 h 1917026"/>
              <a:gd name="connsiteX66" fmla="*/ 503481 w 1216399"/>
              <a:gd name="connsiteY66" fmla="*/ 1869389 h 1917026"/>
              <a:gd name="connsiteX67" fmla="*/ 522531 w 1216399"/>
              <a:gd name="connsiteY67" fmla="*/ 1762232 h 1917026"/>
              <a:gd name="connsiteX68" fmla="*/ 539199 w 1216399"/>
              <a:gd name="connsiteY68" fmla="*/ 1740801 h 1917026"/>
              <a:gd name="connsiteX69" fmla="*/ 529674 w 1216399"/>
              <a:gd name="connsiteY69" fmla="*/ 1695558 h 1917026"/>
              <a:gd name="connsiteX70" fmla="*/ 553487 w 1216399"/>
              <a:gd name="connsiteY70" fmla="*/ 1681270 h 1917026"/>
              <a:gd name="connsiteX71" fmla="*/ 534437 w 1216399"/>
              <a:gd name="connsiteY71" fmla="*/ 1666983 h 1917026"/>
              <a:gd name="connsiteX72" fmla="*/ 522531 w 1216399"/>
              <a:gd name="connsiteY72" fmla="*/ 1631265 h 1917026"/>
              <a:gd name="connsiteX73" fmla="*/ 513006 w 1216399"/>
              <a:gd name="connsiteY73" fmla="*/ 1586021 h 1917026"/>
              <a:gd name="connsiteX74" fmla="*/ 510624 w 1216399"/>
              <a:gd name="connsiteY74" fmla="*/ 1555063 h 1917026"/>
              <a:gd name="connsiteX75" fmla="*/ 460618 w 1216399"/>
              <a:gd name="connsiteY75" fmla="*/ 1557446 h 1917026"/>
              <a:gd name="connsiteX76" fmla="*/ 427282 w 1216399"/>
              <a:gd name="connsiteY76" fmla="*/ 1521727 h 1917026"/>
              <a:gd name="connsiteX77" fmla="*/ 382037 w 1216399"/>
              <a:gd name="connsiteY77" fmla="*/ 1505057 h 1917026"/>
              <a:gd name="connsiteX78" fmla="*/ 367749 w 1216399"/>
              <a:gd name="connsiteY78" fmla="*/ 1455052 h 1917026"/>
              <a:gd name="connsiteX79" fmla="*/ 365368 w 1216399"/>
              <a:gd name="connsiteY79" fmla="*/ 1433620 h 1917026"/>
              <a:gd name="connsiteX80" fmla="*/ 334413 w 1216399"/>
              <a:gd name="connsiteY80" fmla="*/ 1388377 h 1917026"/>
              <a:gd name="connsiteX81" fmla="*/ 291549 w 1216399"/>
              <a:gd name="connsiteY81" fmla="*/ 1364564 h 1917026"/>
              <a:gd name="connsiteX82" fmla="*/ 248688 w 1216399"/>
              <a:gd name="connsiteY82" fmla="*/ 1335990 h 1917026"/>
              <a:gd name="connsiteX83" fmla="*/ 215349 w 1216399"/>
              <a:gd name="connsiteY83" fmla="*/ 1326464 h 1917026"/>
              <a:gd name="connsiteX84" fmla="*/ 217731 w 1216399"/>
              <a:gd name="connsiteY84" fmla="*/ 1281218 h 1917026"/>
              <a:gd name="connsiteX85" fmla="*/ 174868 w 1216399"/>
              <a:gd name="connsiteY85" fmla="*/ 1295508 h 1917026"/>
              <a:gd name="connsiteX86" fmla="*/ 186775 w 1216399"/>
              <a:gd name="connsiteY86" fmla="*/ 1328846 h 1917026"/>
              <a:gd name="connsiteX87" fmla="*/ 179631 w 1216399"/>
              <a:gd name="connsiteY87" fmla="*/ 1345515 h 1917026"/>
              <a:gd name="connsiteX88" fmla="*/ 141531 w 1216399"/>
              <a:gd name="connsiteY88" fmla="*/ 1316940 h 1917026"/>
              <a:gd name="connsiteX89" fmla="*/ 98669 w 1216399"/>
              <a:gd name="connsiteY89" fmla="*/ 1314558 h 1917026"/>
              <a:gd name="connsiteX90" fmla="*/ 43899 w 1216399"/>
              <a:gd name="connsiteY90" fmla="*/ 1295508 h 1917026"/>
              <a:gd name="connsiteX91" fmla="*/ 10560 w 1216399"/>
              <a:gd name="connsiteY91" fmla="*/ 1293124 h 1917026"/>
              <a:gd name="connsiteX92" fmla="*/ 1037 w 1216399"/>
              <a:gd name="connsiteY92" fmla="*/ 1240740 h 1917026"/>
              <a:gd name="connsiteX93" fmla="*/ 34374 w 1216399"/>
              <a:gd name="connsiteY93" fmla="*/ 1152633 h 1917026"/>
              <a:gd name="connsiteX94" fmla="*/ 60568 w 1216399"/>
              <a:gd name="connsiteY94" fmla="*/ 1105008 h 1917026"/>
              <a:gd name="connsiteX95" fmla="*/ 81999 w 1216399"/>
              <a:gd name="connsiteY95" fmla="*/ 1057383 h 1917026"/>
              <a:gd name="connsiteX96" fmla="*/ 108194 w 1216399"/>
              <a:gd name="connsiteY96" fmla="*/ 1019283 h 1917026"/>
              <a:gd name="connsiteX97" fmla="*/ 146293 w 1216399"/>
              <a:gd name="connsiteY97" fmla="*/ 1009758 h 1917026"/>
              <a:gd name="connsiteX98" fmla="*/ 153438 w 1216399"/>
              <a:gd name="connsiteY98" fmla="*/ 974040 h 1917026"/>
              <a:gd name="connsiteX99" fmla="*/ 262975 w 1216399"/>
              <a:gd name="connsiteY99" fmla="*/ 854977 h 1917026"/>
              <a:gd name="connsiteX100" fmla="*/ 286787 w 1216399"/>
              <a:gd name="connsiteY100" fmla="*/ 716862 h 1917026"/>
              <a:gd name="connsiteX101" fmla="*/ 282025 w 1216399"/>
              <a:gd name="connsiteY101" fmla="*/ 635902 h 1917026"/>
              <a:gd name="connsiteX102" fmla="*/ 196300 w 1216399"/>
              <a:gd name="connsiteY102" fmla="*/ 623996 h 1917026"/>
              <a:gd name="connsiteX103" fmla="*/ 179632 w 1216399"/>
              <a:gd name="connsiteY103" fmla="*/ 543033 h 1917026"/>
              <a:gd name="connsiteX104" fmla="*/ 186775 w 1216399"/>
              <a:gd name="connsiteY104" fmla="*/ 476358 h 1917026"/>
              <a:gd name="connsiteX105" fmla="*/ 148675 w 1216399"/>
              <a:gd name="connsiteY105" fmla="*/ 438258 h 1917026"/>
              <a:gd name="connsiteX106" fmla="*/ 117719 w 1216399"/>
              <a:gd name="connsiteY106" fmla="*/ 338246 h 1917026"/>
              <a:gd name="connsiteX107" fmla="*/ 102097 w 1216399"/>
              <a:gd name="connsiteY107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48763 w 1216399"/>
              <a:gd name="connsiteY16" fmla="*/ 669239 h 1917026"/>
              <a:gd name="connsiteX17" fmla="*/ 872575 w 1216399"/>
              <a:gd name="connsiteY17" fmla="*/ 695432 h 1917026"/>
              <a:gd name="connsiteX18" fmla="*/ 872575 w 1216399"/>
              <a:gd name="connsiteY18" fmla="*/ 719245 h 1917026"/>
              <a:gd name="connsiteX19" fmla="*/ 829713 w 1216399"/>
              <a:gd name="connsiteY19" fmla="*/ 721626 h 1917026"/>
              <a:gd name="connsiteX20" fmla="*/ 817807 w 1216399"/>
              <a:gd name="connsiteY20" fmla="*/ 750201 h 1917026"/>
              <a:gd name="connsiteX21" fmla="*/ 829713 w 1216399"/>
              <a:gd name="connsiteY21" fmla="*/ 778776 h 1917026"/>
              <a:gd name="connsiteX22" fmla="*/ 822567 w 1216399"/>
              <a:gd name="connsiteY22" fmla="*/ 802587 h 1917026"/>
              <a:gd name="connsiteX23" fmla="*/ 836857 w 1216399"/>
              <a:gd name="connsiteY23" fmla="*/ 821640 h 1917026"/>
              <a:gd name="connsiteX24" fmla="*/ 870194 w 1216399"/>
              <a:gd name="connsiteY24" fmla="*/ 793065 h 1917026"/>
              <a:gd name="connsiteX25" fmla="*/ 903532 w 1216399"/>
              <a:gd name="connsiteY25" fmla="*/ 788302 h 1917026"/>
              <a:gd name="connsiteX26" fmla="*/ 901150 w 1216399"/>
              <a:gd name="connsiteY26" fmla="*/ 743057 h 1917026"/>
              <a:gd name="connsiteX27" fmla="*/ 958300 w 1216399"/>
              <a:gd name="connsiteY27" fmla="*/ 733533 h 1917026"/>
              <a:gd name="connsiteX28" fmla="*/ 974969 w 1216399"/>
              <a:gd name="connsiteY28" fmla="*/ 752582 h 1917026"/>
              <a:gd name="connsiteX29" fmla="*/ 984494 w 1216399"/>
              <a:gd name="connsiteY29" fmla="*/ 878790 h 1917026"/>
              <a:gd name="connsiteX30" fmla="*/ 1032119 w 1216399"/>
              <a:gd name="connsiteY30" fmla="*/ 959752 h 1917026"/>
              <a:gd name="connsiteX31" fmla="*/ 1072600 w 1216399"/>
              <a:gd name="connsiteY31" fmla="*/ 981183 h 1917026"/>
              <a:gd name="connsiteX32" fmla="*/ 1089269 w 1216399"/>
              <a:gd name="connsiteY32" fmla="*/ 1047858 h 1917026"/>
              <a:gd name="connsiteX33" fmla="*/ 1122607 w 1216399"/>
              <a:gd name="connsiteY33" fmla="*/ 1074052 h 1917026"/>
              <a:gd name="connsiteX34" fmla="*/ 1163088 w 1216399"/>
              <a:gd name="connsiteY34" fmla="*/ 1133583 h 1917026"/>
              <a:gd name="connsiteX35" fmla="*/ 1191663 w 1216399"/>
              <a:gd name="connsiteY35" fmla="*/ 1147871 h 1917026"/>
              <a:gd name="connsiteX36" fmla="*/ 1215943 w 1216399"/>
              <a:gd name="connsiteY36" fmla="*/ 1205830 h 1917026"/>
              <a:gd name="connsiteX37" fmla="*/ 1196425 w 1216399"/>
              <a:gd name="connsiteY37" fmla="*/ 1255027 h 1917026"/>
              <a:gd name="connsiteX38" fmla="*/ 1144037 w 1216399"/>
              <a:gd name="connsiteY38" fmla="*/ 1250263 h 1917026"/>
              <a:gd name="connsiteX39" fmla="*/ 1124987 w 1216399"/>
              <a:gd name="connsiteY39" fmla="*/ 1295506 h 1917026"/>
              <a:gd name="connsiteX40" fmla="*/ 1048787 w 1216399"/>
              <a:gd name="connsiteY40" fmla="*/ 1328844 h 1917026"/>
              <a:gd name="connsiteX41" fmla="*/ 1020212 w 1216399"/>
              <a:gd name="connsiteY41" fmla="*/ 1388375 h 1917026"/>
              <a:gd name="connsiteX42" fmla="*/ 1036881 w 1216399"/>
              <a:gd name="connsiteY42" fmla="*/ 1436000 h 1917026"/>
              <a:gd name="connsiteX43" fmla="*/ 1017832 w 1216399"/>
              <a:gd name="connsiteY43" fmla="*/ 1476483 h 1917026"/>
              <a:gd name="connsiteX44" fmla="*/ 984493 w 1216399"/>
              <a:gd name="connsiteY44" fmla="*/ 1474100 h 1917026"/>
              <a:gd name="connsiteX45" fmla="*/ 982112 w 1216399"/>
              <a:gd name="connsiteY45" fmla="*/ 1538394 h 1917026"/>
              <a:gd name="connsiteX46" fmla="*/ 946393 w 1216399"/>
              <a:gd name="connsiteY46" fmla="*/ 1555063 h 1917026"/>
              <a:gd name="connsiteX47" fmla="*/ 910674 w 1216399"/>
              <a:gd name="connsiteY47" fmla="*/ 1562206 h 1917026"/>
              <a:gd name="connsiteX48" fmla="*/ 910674 w 1216399"/>
              <a:gd name="connsiteY48" fmla="*/ 1626500 h 1917026"/>
              <a:gd name="connsiteX49" fmla="*/ 967824 w 1216399"/>
              <a:gd name="connsiteY49" fmla="*/ 1636025 h 1917026"/>
              <a:gd name="connsiteX50" fmla="*/ 1001162 w 1216399"/>
              <a:gd name="connsiteY50" fmla="*/ 1631263 h 1917026"/>
              <a:gd name="connsiteX51" fmla="*/ 1005922 w 1216399"/>
              <a:gd name="connsiteY51" fmla="*/ 1705082 h 1917026"/>
              <a:gd name="connsiteX52" fmla="*/ 982112 w 1216399"/>
              <a:gd name="connsiteY52" fmla="*/ 1726513 h 1917026"/>
              <a:gd name="connsiteX53" fmla="*/ 922581 w 1216399"/>
              <a:gd name="connsiteY53" fmla="*/ 1724133 h 1917026"/>
              <a:gd name="connsiteX54" fmla="*/ 870193 w 1216399"/>
              <a:gd name="connsiteY54" fmla="*/ 1733658 h 1917026"/>
              <a:gd name="connsiteX55" fmla="*/ 824949 w 1216399"/>
              <a:gd name="connsiteY55" fmla="*/ 1757471 h 1917026"/>
              <a:gd name="connsiteX56" fmla="*/ 779704 w 1216399"/>
              <a:gd name="connsiteY56" fmla="*/ 1764613 h 1917026"/>
              <a:gd name="connsiteX57" fmla="*/ 758274 w 1216399"/>
              <a:gd name="connsiteY57" fmla="*/ 1783665 h 1917026"/>
              <a:gd name="connsiteX58" fmla="*/ 751131 w 1216399"/>
              <a:gd name="connsiteY58" fmla="*/ 1828908 h 1917026"/>
              <a:gd name="connsiteX59" fmla="*/ 734462 w 1216399"/>
              <a:gd name="connsiteY59" fmla="*/ 1840815 h 1917026"/>
              <a:gd name="connsiteX60" fmla="*/ 689218 w 1216399"/>
              <a:gd name="connsiteY60" fmla="*/ 1890821 h 1917026"/>
              <a:gd name="connsiteX61" fmla="*/ 665406 w 1216399"/>
              <a:gd name="connsiteY61" fmla="*/ 1895582 h 1917026"/>
              <a:gd name="connsiteX62" fmla="*/ 617781 w 1216399"/>
              <a:gd name="connsiteY62" fmla="*/ 1917014 h 1917026"/>
              <a:gd name="connsiteX63" fmla="*/ 579681 w 1216399"/>
              <a:gd name="connsiteY63" fmla="*/ 1900345 h 1917026"/>
              <a:gd name="connsiteX64" fmla="*/ 563012 w 1216399"/>
              <a:gd name="connsiteY64" fmla="*/ 1871770 h 1917026"/>
              <a:gd name="connsiteX65" fmla="*/ 520149 w 1216399"/>
              <a:gd name="connsiteY65" fmla="*/ 1881296 h 1917026"/>
              <a:gd name="connsiteX66" fmla="*/ 512573 w 1216399"/>
              <a:gd name="connsiteY66" fmla="*/ 1875192 h 1917026"/>
              <a:gd name="connsiteX67" fmla="*/ 503481 w 1216399"/>
              <a:gd name="connsiteY67" fmla="*/ 1869389 h 1917026"/>
              <a:gd name="connsiteX68" fmla="*/ 522531 w 1216399"/>
              <a:gd name="connsiteY68" fmla="*/ 1762232 h 1917026"/>
              <a:gd name="connsiteX69" fmla="*/ 539199 w 1216399"/>
              <a:gd name="connsiteY69" fmla="*/ 1740801 h 1917026"/>
              <a:gd name="connsiteX70" fmla="*/ 529674 w 1216399"/>
              <a:gd name="connsiteY70" fmla="*/ 1695558 h 1917026"/>
              <a:gd name="connsiteX71" fmla="*/ 553487 w 1216399"/>
              <a:gd name="connsiteY71" fmla="*/ 1681270 h 1917026"/>
              <a:gd name="connsiteX72" fmla="*/ 534437 w 1216399"/>
              <a:gd name="connsiteY72" fmla="*/ 1666983 h 1917026"/>
              <a:gd name="connsiteX73" fmla="*/ 522531 w 1216399"/>
              <a:gd name="connsiteY73" fmla="*/ 1631265 h 1917026"/>
              <a:gd name="connsiteX74" fmla="*/ 513006 w 1216399"/>
              <a:gd name="connsiteY74" fmla="*/ 1586021 h 1917026"/>
              <a:gd name="connsiteX75" fmla="*/ 510624 w 1216399"/>
              <a:gd name="connsiteY75" fmla="*/ 1555063 h 1917026"/>
              <a:gd name="connsiteX76" fmla="*/ 460618 w 1216399"/>
              <a:gd name="connsiteY76" fmla="*/ 1557446 h 1917026"/>
              <a:gd name="connsiteX77" fmla="*/ 427282 w 1216399"/>
              <a:gd name="connsiteY77" fmla="*/ 1521727 h 1917026"/>
              <a:gd name="connsiteX78" fmla="*/ 382037 w 1216399"/>
              <a:gd name="connsiteY78" fmla="*/ 1505057 h 1917026"/>
              <a:gd name="connsiteX79" fmla="*/ 367749 w 1216399"/>
              <a:gd name="connsiteY79" fmla="*/ 1455052 h 1917026"/>
              <a:gd name="connsiteX80" fmla="*/ 365368 w 1216399"/>
              <a:gd name="connsiteY80" fmla="*/ 1433620 h 1917026"/>
              <a:gd name="connsiteX81" fmla="*/ 334413 w 1216399"/>
              <a:gd name="connsiteY81" fmla="*/ 1388377 h 1917026"/>
              <a:gd name="connsiteX82" fmla="*/ 291549 w 1216399"/>
              <a:gd name="connsiteY82" fmla="*/ 1364564 h 1917026"/>
              <a:gd name="connsiteX83" fmla="*/ 248688 w 1216399"/>
              <a:gd name="connsiteY83" fmla="*/ 1335990 h 1917026"/>
              <a:gd name="connsiteX84" fmla="*/ 215349 w 1216399"/>
              <a:gd name="connsiteY84" fmla="*/ 1326464 h 1917026"/>
              <a:gd name="connsiteX85" fmla="*/ 217731 w 1216399"/>
              <a:gd name="connsiteY85" fmla="*/ 1281218 h 1917026"/>
              <a:gd name="connsiteX86" fmla="*/ 174868 w 1216399"/>
              <a:gd name="connsiteY86" fmla="*/ 1295508 h 1917026"/>
              <a:gd name="connsiteX87" fmla="*/ 186775 w 1216399"/>
              <a:gd name="connsiteY87" fmla="*/ 1328846 h 1917026"/>
              <a:gd name="connsiteX88" fmla="*/ 179631 w 1216399"/>
              <a:gd name="connsiteY88" fmla="*/ 1345515 h 1917026"/>
              <a:gd name="connsiteX89" fmla="*/ 141531 w 1216399"/>
              <a:gd name="connsiteY89" fmla="*/ 1316940 h 1917026"/>
              <a:gd name="connsiteX90" fmla="*/ 98669 w 1216399"/>
              <a:gd name="connsiteY90" fmla="*/ 1314558 h 1917026"/>
              <a:gd name="connsiteX91" fmla="*/ 43899 w 1216399"/>
              <a:gd name="connsiteY91" fmla="*/ 1295508 h 1917026"/>
              <a:gd name="connsiteX92" fmla="*/ 10560 w 1216399"/>
              <a:gd name="connsiteY92" fmla="*/ 1293124 h 1917026"/>
              <a:gd name="connsiteX93" fmla="*/ 1037 w 1216399"/>
              <a:gd name="connsiteY93" fmla="*/ 1240740 h 1917026"/>
              <a:gd name="connsiteX94" fmla="*/ 34374 w 1216399"/>
              <a:gd name="connsiteY94" fmla="*/ 1152633 h 1917026"/>
              <a:gd name="connsiteX95" fmla="*/ 60568 w 1216399"/>
              <a:gd name="connsiteY95" fmla="*/ 1105008 h 1917026"/>
              <a:gd name="connsiteX96" fmla="*/ 81999 w 1216399"/>
              <a:gd name="connsiteY96" fmla="*/ 1057383 h 1917026"/>
              <a:gd name="connsiteX97" fmla="*/ 108194 w 1216399"/>
              <a:gd name="connsiteY97" fmla="*/ 1019283 h 1917026"/>
              <a:gd name="connsiteX98" fmla="*/ 146293 w 1216399"/>
              <a:gd name="connsiteY98" fmla="*/ 1009758 h 1917026"/>
              <a:gd name="connsiteX99" fmla="*/ 153438 w 1216399"/>
              <a:gd name="connsiteY99" fmla="*/ 974040 h 1917026"/>
              <a:gd name="connsiteX100" fmla="*/ 262975 w 1216399"/>
              <a:gd name="connsiteY100" fmla="*/ 854977 h 1917026"/>
              <a:gd name="connsiteX101" fmla="*/ 286787 w 1216399"/>
              <a:gd name="connsiteY101" fmla="*/ 716862 h 1917026"/>
              <a:gd name="connsiteX102" fmla="*/ 282025 w 1216399"/>
              <a:gd name="connsiteY102" fmla="*/ 635902 h 1917026"/>
              <a:gd name="connsiteX103" fmla="*/ 196300 w 1216399"/>
              <a:gd name="connsiteY103" fmla="*/ 623996 h 1917026"/>
              <a:gd name="connsiteX104" fmla="*/ 179632 w 1216399"/>
              <a:gd name="connsiteY104" fmla="*/ 543033 h 1917026"/>
              <a:gd name="connsiteX105" fmla="*/ 186775 w 1216399"/>
              <a:gd name="connsiteY105" fmla="*/ 476358 h 1917026"/>
              <a:gd name="connsiteX106" fmla="*/ 148675 w 1216399"/>
              <a:gd name="connsiteY106" fmla="*/ 438258 h 1917026"/>
              <a:gd name="connsiteX107" fmla="*/ 117719 w 1216399"/>
              <a:gd name="connsiteY107" fmla="*/ 338246 h 1917026"/>
              <a:gd name="connsiteX108" fmla="*/ 102097 w 1216399"/>
              <a:gd name="connsiteY108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72575 w 1216399"/>
              <a:gd name="connsiteY16" fmla="*/ 643045 h 1917026"/>
              <a:gd name="connsiteX17" fmla="*/ 848763 w 1216399"/>
              <a:gd name="connsiteY17" fmla="*/ 669239 h 1917026"/>
              <a:gd name="connsiteX18" fmla="*/ 872575 w 1216399"/>
              <a:gd name="connsiteY18" fmla="*/ 695432 h 1917026"/>
              <a:gd name="connsiteX19" fmla="*/ 872575 w 1216399"/>
              <a:gd name="connsiteY19" fmla="*/ 719245 h 1917026"/>
              <a:gd name="connsiteX20" fmla="*/ 829713 w 1216399"/>
              <a:gd name="connsiteY20" fmla="*/ 721626 h 1917026"/>
              <a:gd name="connsiteX21" fmla="*/ 817807 w 1216399"/>
              <a:gd name="connsiteY21" fmla="*/ 750201 h 1917026"/>
              <a:gd name="connsiteX22" fmla="*/ 829713 w 1216399"/>
              <a:gd name="connsiteY22" fmla="*/ 778776 h 1917026"/>
              <a:gd name="connsiteX23" fmla="*/ 822567 w 1216399"/>
              <a:gd name="connsiteY23" fmla="*/ 802587 h 1917026"/>
              <a:gd name="connsiteX24" fmla="*/ 836857 w 1216399"/>
              <a:gd name="connsiteY24" fmla="*/ 821640 h 1917026"/>
              <a:gd name="connsiteX25" fmla="*/ 870194 w 1216399"/>
              <a:gd name="connsiteY25" fmla="*/ 793065 h 1917026"/>
              <a:gd name="connsiteX26" fmla="*/ 903532 w 1216399"/>
              <a:gd name="connsiteY26" fmla="*/ 788302 h 1917026"/>
              <a:gd name="connsiteX27" fmla="*/ 901150 w 1216399"/>
              <a:gd name="connsiteY27" fmla="*/ 743057 h 1917026"/>
              <a:gd name="connsiteX28" fmla="*/ 958300 w 1216399"/>
              <a:gd name="connsiteY28" fmla="*/ 733533 h 1917026"/>
              <a:gd name="connsiteX29" fmla="*/ 974969 w 1216399"/>
              <a:gd name="connsiteY29" fmla="*/ 752582 h 1917026"/>
              <a:gd name="connsiteX30" fmla="*/ 984494 w 1216399"/>
              <a:gd name="connsiteY30" fmla="*/ 878790 h 1917026"/>
              <a:gd name="connsiteX31" fmla="*/ 1032119 w 1216399"/>
              <a:gd name="connsiteY31" fmla="*/ 959752 h 1917026"/>
              <a:gd name="connsiteX32" fmla="*/ 1072600 w 1216399"/>
              <a:gd name="connsiteY32" fmla="*/ 981183 h 1917026"/>
              <a:gd name="connsiteX33" fmla="*/ 1089269 w 1216399"/>
              <a:gd name="connsiteY33" fmla="*/ 1047858 h 1917026"/>
              <a:gd name="connsiteX34" fmla="*/ 1122607 w 1216399"/>
              <a:gd name="connsiteY34" fmla="*/ 1074052 h 1917026"/>
              <a:gd name="connsiteX35" fmla="*/ 1163088 w 1216399"/>
              <a:gd name="connsiteY35" fmla="*/ 1133583 h 1917026"/>
              <a:gd name="connsiteX36" fmla="*/ 1191663 w 1216399"/>
              <a:gd name="connsiteY36" fmla="*/ 1147871 h 1917026"/>
              <a:gd name="connsiteX37" fmla="*/ 1215943 w 1216399"/>
              <a:gd name="connsiteY37" fmla="*/ 1205830 h 1917026"/>
              <a:gd name="connsiteX38" fmla="*/ 1196425 w 1216399"/>
              <a:gd name="connsiteY38" fmla="*/ 1255027 h 1917026"/>
              <a:gd name="connsiteX39" fmla="*/ 1144037 w 1216399"/>
              <a:gd name="connsiteY39" fmla="*/ 1250263 h 1917026"/>
              <a:gd name="connsiteX40" fmla="*/ 1124987 w 1216399"/>
              <a:gd name="connsiteY40" fmla="*/ 1295506 h 1917026"/>
              <a:gd name="connsiteX41" fmla="*/ 1048787 w 1216399"/>
              <a:gd name="connsiteY41" fmla="*/ 1328844 h 1917026"/>
              <a:gd name="connsiteX42" fmla="*/ 1020212 w 1216399"/>
              <a:gd name="connsiteY42" fmla="*/ 1388375 h 1917026"/>
              <a:gd name="connsiteX43" fmla="*/ 1036881 w 1216399"/>
              <a:gd name="connsiteY43" fmla="*/ 1436000 h 1917026"/>
              <a:gd name="connsiteX44" fmla="*/ 1017832 w 1216399"/>
              <a:gd name="connsiteY44" fmla="*/ 1476483 h 1917026"/>
              <a:gd name="connsiteX45" fmla="*/ 984493 w 1216399"/>
              <a:gd name="connsiteY45" fmla="*/ 1474100 h 1917026"/>
              <a:gd name="connsiteX46" fmla="*/ 982112 w 1216399"/>
              <a:gd name="connsiteY46" fmla="*/ 1538394 h 1917026"/>
              <a:gd name="connsiteX47" fmla="*/ 946393 w 1216399"/>
              <a:gd name="connsiteY47" fmla="*/ 1555063 h 1917026"/>
              <a:gd name="connsiteX48" fmla="*/ 910674 w 1216399"/>
              <a:gd name="connsiteY48" fmla="*/ 1562206 h 1917026"/>
              <a:gd name="connsiteX49" fmla="*/ 910674 w 1216399"/>
              <a:gd name="connsiteY49" fmla="*/ 1626500 h 1917026"/>
              <a:gd name="connsiteX50" fmla="*/ 967824 w 1216399"/>
              <a:gd name="connsiteY50" fmla="*/ 1636025 h 1917026"/>
              <a:gd name="connsiteX51" fmla="*/ 1001162 w 1216399"/>
              <a:gd name="connsiteY51" fmla="*/ 1631263 h 1917026"/>
              <a:gd name="connsiteX52" fmla="*/ 1005922 w 1216399"/>
              <a:gd name="connsiteY52" fmla="*/ 1705082 h 1917026"/>
              <a:gd name="connsiteX53" fmla="*/ 982112 w 1216399"/>
              <a:gd name="connsiteY53" fmla="*/ 1726513 h 1917026"/>
              <a:gd name="connsiteX54" fmla="*/ 922581 w 1216399"/>
              <a:gd name="connsiteY54" fmla="*/ 1724133 h 1917026"/>
              <a:gd name="connsiteX55" fmla="*/ 870193 w 1216399"/>
              <a:gd name="connsiteY55" fmla="*/ 1733658 h 1917026"/>
              <a:gd name="connsiteX56" fmla="*/ 824949 w 1216399"/>
              <a:gd name="connsiteY56" fmla="*/ 1757471 h 1917026"/>
              <a:gd name="connsiteX57" fmla="*/ 779704 w 1216399"/>
              <a:gd name="connsiteY57" fmla="*/ 1764613 h 1917026"/>
              <a:gd name="connsiteX58" fmla="*/ 758274 w 1216399"/>
              <a:gd name="connsiteY58" fmla="*/ 1783665 h 1917026"/>
              <a:gd name="connsiteX59" fmla="*/ 751131 w 1216399"/>
              <a:gd name="connsiteY59" fmla="*/ 1828908 h 1917026"/>
              <a:gd name="connsiteX60" fmla="*/ 734462 w 1216399"/>
              <a:gd name="connsiteY60" fmla="*/ 1840815 h 1917026"/>
              <a:gd name="connsiteX61" fmla="*/ 689218 w 1216399"/>
              <a:gd name="connsiteY61" fmla="*/ 1890821 h 1917026"/>
              <a:gd name="connsiteX62" fmla="*/ 665406 w 1216399"/>
              <a:gd name="connsiteY62" fmla="*/ 1895582 h 1917026"/>
              <a:gd name="connsiteX63" fmla="*/ 617781 w 1216399"/>
              <a:gd name="connsiteY63" fmla="*/ 1917014 h 1917026"/>
              <a:gd name="connsiteX64" fmla="*/ 579681 w 1216399"/>
              <a:gd name="connsiteY64" fmla="*/ 1900345 h 1917026"/>
              <a:gd name="connsiteX65" fmla="*/ 563012 w 1216399"/>
              <a:gd name="connsiteY65" fmla="*/ 1871770 h 1917026"/>
              <a:gd name="connsiteX66" fmla="*/ 520149 w 1216399"/>
              <a:gd name="connsiteY66" fmla="*/ 1881296 h 1917026"/>
              <a:gd name="connsiteX67" fmla="*/ 512573 w 1216399"/>
              <a:gd name="connsiteY67" fmla="*/ 1875192 h 1917026"/>
              <a:gd name="connsiteX68" fmla="*/ 503481 w 1216399"/>
              <a:gd name="connsiteY68" fmla="*/ 1869389 h 1917026"/>
              <a:gd name="connsiteX69" fmla="*/ 522531 w 1216399"/>
              <a:gd name="connsiteY69" fmla="*/ 1762232 h 1917026"/>
              <a:gd name="connsiteX70" fmla="*/ 539199 w 1216399"/>
              <a:gd name="connsiteY70" fmla="*/ 1740801 h 1917026"/>
              <a:gd name="connsiteX71" fmla="*/ 529674 w 1216399"/>
              <a:gd name="connsiteY71" fmla="*/ 1695558 h 1917026"/>
              <a:gd name="connsiteX72" fmla="*/ 553487 w 1216399"/>
              <a:gd name="connsiteY72" fmla="*/ 1681270 h 1917026"/>
              <a:gd name="connsiteX73" fmla="*/ 534437 w 1216399"/>
              <a:gd name="connsiteY73" fmla="*/ 1666983 h 1917026"/>
              <a:gd name="connsiteX74" fmla="*/ 522531 w 1216399"/>
              <a:gd name="connsiteY74" fmla="*/ 1631265 h 1917026"/>
              <a:gd name="connsiteX75" fmla="*/ 513006 w 1216399"/>
              <a:gd name="connsiteY75" fmla="*/ 1586021 h 1917026"/>
              <a:gd name="connsiteX76" fmla="*/ 510624 w 1216399"/>
              <a:gd name="connsiteY76" fmla="*/ 1555063 h 1917026"/>
              <a:gd name="connsiteX77" fmla="*/ 460618 w 1216399"/>
              <a:gd name="connsiteY77" fmla="*/ 1557446 h 1917026"/>
              <a:gd name="connsiteX78" fmla="*/ 427282 w 1216399"/>
              <a:gd name="connsiteY78" fmla="*/ 1521727 h 1917026"/>
              <a:gd name="connsiteX79" fmla="*/ 382037 w 1216399"/>
              <a:gd name="connsiteY79" fmla="*/ 1505057 h 1917026"/>
              <a:gd name="connsiteX80" fmla="*/ 367749 w 1216399"/>
              <a:gd name="connsiteY80" fmla="*/ 1455052 h 1917026"/>
              <a:gd name="connsiteX81" fmla="*/ 365368 w 1216399"/>
              <a:gd name="connsiteY81" fmla="*/ 1433620 h 1917026"/>
              <a:gd name="connsiteX82" fmla="*/ 334413 w 1216399"/>
              <a:gd name="connsiteY82" fmla="*/ 1388377 h 1917026"/>
              <a:gd name="connsiteX83" fmla="*/ 291549 w 1216399"/>
              <a:gd name="connsiteY83" fmla="*/ 1364564 h 1917026"/>
              <a:gd name="connsiteX84" fmla="*/ 248688 w 1216399"/>
              <a:gd name="connsiteY84" fmla="*/ 1335990 h 1917026"/>
              <a:gd name="connsiteX85" fmla="*/ 215349 w 1216399"/>
              <a:gd name="connsiteY85" fmla="*/ 1326464 h 1917026"/>
              <a:gd name="connsiteX86" fmla="*/ 217731 w 1216399"/>
              <a:gd name="connsiteY86" fmla="*/ 1281218 h 1917026"/>
              <a:gd name="connsiteX87" fmla="*/ 174868 w 1216399"/>
              <a:gd name="connsiteY87" fmla="*/ 1295508 h 1917026"/>
              <a:gd name="connsiteX88" fmla="*/ 186775 w 1216399"/>
              <a:gd name="connsiteY88" fmla="*/ 1328846 h 1917026"/>
              <a:gd name="connsiteX89" fmla="*/ 179631 w 1216399"/>
              <a:gd name="connsiteY89" fmla="*/ 1345515 h 1917026"/>
              <a:gd name="connsiteX90" fmla="*/ 141531 w 1216399"/>
              <a:gd name="connsiteY90" fmla="*/ 1316940 h 1917026"/>
              <a:gd name="connsiteX91" fmla="*/ 98669 w 1216399"/>
              <a:gd name="connsiteY91" fmla="*/ 1314558 h 1917026"/>
              <a:gd name="connsiteX92" fmla="*/ 43899 w 1216399"/>
              <a:gd name="connsiteY92" fmla="*/ 1295508 h 1917026"/>
              <a:gd name="connsiteX93" fmla="*/ 10560 w 1216399"/>
              <a:gd name="connsiteY93" fmla="*/ 1293124 h 1917026"/>
              <a:gd name="connsiteX94" fmla="*/ 1037 w 1216399"/>
              <a:gd name="connsiteY94" fmla="*/ 1240740 h 1917026"/>
              <a:gd name="connsiteX95" fmla="*/ 34374 w 1216399"/>
              <a:gd name="connsiteY95" fmla="*/ 1152633 h 1917026"/>
              <a:gd name="connsiteX96" fmla="*/ 60568 w 1216399"/>
              <a:gd name="connsiteY96" fmla="*/ 1105008 h 1917026"/>
              <a:gd name="connsiteX97" fmla="*/ 81999 w 1216399"/>
              <a:gd name="connsiteY97" fmla="*/ 1057383 h 1917026"/>
              <a:gd name="connsiteX98" fmla="*/ 108194 w 1216399"/>
              <a:gd name="connsiteY98" fmla="*/ 1019283 h 1917026"/>
              <a:gd name="connsiteX99" fmla="*/ 146293 w 1216399"/>
              <a:gd name="connsiteY99" fmla="*/ 1009758 h 1917026"/>
              <a:gd name="connsiteX100" fmla="*/ 153438 w 1216399"/>
              <a:gd name="connsiteY100" fmla="*/ 974040 h 1917026"/>
              <a:gd name="connsiteX101" fmla="*/ 262975 w 1216399"/>
              <a:gd name="connsiteY101" fmla="*/ 854977 h 1917026"/>
              <a:gd name="connsiteX102" fmla="*/ 286787 w 1216399"/>
              <a:gd name="connsiteY102" fmla="*/ 716862 h 1917026"/>
              <a:gd name="connsiteX103" fmla="*/ 282025 w 1216399"/>
              <a:gd name="connsiteY103" fmla="*/ 635902 h 1917026"/>
              <a:gd name="connsiteX104" fmla="*/ 196300 w 1216399"/>
              <a:gd name="connsiteY104" fmla="*/ 623996 h 1917026"/>
              <a:gd name="connsiteX105" fmla="*/ 179632 w 1216399"/>
              <a:gd name="connsiteY105" fmla="*/ 543033 h 1917026"/>
              <a:gd name="connsiteX106" fmla="*/ 186775 w 1216399"/>
              <a:gd name="connsiteY106" fmla="*/ 476358 h 1917026"/>
              <a:gd name="connsiteX107" fmla="*/ 148675 w 1216399"/>
              <a:gd name="connsiteY107" fmla="*/ 438258 h 1917026"/>
              <a:gd name="connsiteX108" fmla="*/ 117719 w 1216399"/>
              <a:gd name="connsiteY108" fmla="*/ 338246 h 1917026"/>
              <a:gd name="connsiteX109" fmla="*/ 102097 w 1216399"/>
              <a:gd name="connsiteY109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591588 w 1216399"/>
              <a:gd name="connsiteY10" fmla="*/ 802589 h 1917026"/>
              <a:gd name="connsiteX11" fmla="*/ 615400 w 1216399"/>
              <a:gd name="connsiteY11" fmla="*/ 785920 h 1917026"/>
              <a:gd name="connsiteX12" fmla="*/ 734463 w 1216399"/>
              <a:gd name="connsiteY12" fmla="*/ 709721 h 1917026"/>
              <a:gd name="connsiteX13" fmla="*/ 791613 w 1216399"/>
              <a:gd name="connsiteY13" fmla="*/ 685907 h 1917026"/>
              <a:gd name="connsiteX14" fmla="*/ 817807 w 1216399"/>
              <a:gd name="connsiteY14" fmla="*/ 640664 h 1917026"/>
              <a:gd name="connsiteX15" fmla="*/ 841618 w 1216399"/>
              <a:gd name="connsiteY15" fmla="*/ 623993 h 1917026"/>
              <a:gd name="connsiteX16" fmla="*/ 867813 w 1216399"/>
              <a:gd name="connsiteY16" fmla="*/ 623995 h 1917026"/>
              <a:gd name="connsiteX17" fmla="*/ 872575 w 1216399"/>
              <a:gd name="connsiteY17" fmla="*/ 643045 h 1917026"/>
              <a:gd name="connsiteX18" fmla="*/ 848763 w 1216399"/>
              <a:gd name="connsiteY18" fmla="*/ 669239 h 1917026"/>
              <a:gd name="connsiteX19" fmla="*/ 872575 w 1216399"/>
              <a:gd name="connsiteY19" fmla="*/ 695432 h 1917026"/>
              <a:gd name="connsiteX20" fmla="*/ 872575 w 1216399"/>
              <a:gd name="connsiteY20" fmla="*/ 719245 h 1917026"/>
              <a:gd name="connsiteX21" fmla="*/ 829713 w 1216399"/>
              <a:gd name="connsiteY21" fmla="*/ 721626 h 1917026"/>
              <a:gd name="connsiteX22" fmla="*/ 817807 w 1216399"/>
              <a:gd name="connsiteY22" fmla="*/ 750201 h 1917026"/>
              <a:gd name="connsiteX23" fmla="*/ 829713 w 1216399"/>
              <a:gd name="connsiteY23" fmla="*/ 778776 h 1917026"/>
              <a:gd name="connsiteX24" fmla="*/ 822567 w 1216399"/>
              <a:gd name="connsiteY24" fmla="*/ 802587 h 1917026"/>
              <a:gd name="connsiteX25" fmla="*/ 836857 w 1216399"/>
              <a:gd name="connsiteY25" fmla="*/ 821640 h 1917026"/>
              <a:gd name="connsiteX26" fmla="*/ 870194 w 1216399"/>
              <a:gd name="connsiteY26" fmla="*/ 793065 h 1917026"/>
              <a:gd name="connsiteX27" fmla="*/ 903532 w 1216399"/>
              <a:gd name="connsiteY27" fmla="*/ 788302 h 1917026"/>
              <a:gd name="connsiteX28" fmla="*/ 901150 w 1216399"/>
              <a:gd name="connsiteY28" fmla="*/ 743057 h 1917026"/>
              <a:gd name="connsiteX29" fmla="*/ 958300 w 1216399"/>
              <a:gd name="connsiteY29" fmla="*/ 733533 h 1917026"/>
              <a:gd name="connsiteX30" fmla="*/ 974969 w 1216399"/>
              <a:gd name="connsiteY30" fmla="*/ 752582 h 1917026"/>
              <a:gd name="connsiteX31" fmla="*/ 984494 w 1216399"/>
              <a:gd name="connsiteY31" fmla="*/ 878790 h 1917026"/>
              <a:gd name="connsiteX32" fmla="*/ 1032119 w 1216399"/>
              <a:gd name="connsiteY32" fmla="*/ 959752 h 1917026"/>
              <a:gd name="connsiteX33" fmla="*/ 1072600 w 1216399"/>
              <a:gd name="connsiteY33" fmla="*/ 981183 h 1917026"/>
              <a:gd name="connsiteX34" fmla="*/ 1089269 w 1216399"/>
              <a:gd name="connsiteY34" fmla="*/ 1047858 h 1917026"/>
              <a:gd name="connsiteX35" fmla="*/ 1122607 w 1216399"/>
              <a:gd name="connsiteY35" fmla="*/ 1074052 h 1917026"/>
              <a:gd name="connsiteX36" fmla="*/ 1163088 w 1216399"/>
              <a:gd name="connsiteY36" fmla="*/ 1133583 h 1917026"/>
              <a:gd name="connsiteX37" fmla="*/ 1191663 w 1216399"/>
              <a:gd name="connsiteY37" fmla="*/ 1147871 h 1917026"/>
              <a:gd name="connsiteX38" fmla="*/ 1215943 w 1216399"/>
              <a:gd name="connsiteY38" fmla="*/ 1205830 h 1917026"/>
              <a:gd name="connsiteX39" fmla="*/ 1196425 w 1216399"/>
              <a:gd name="connsiteY39" fmla="*/ 1255027 h 1917026"/>
              <a:gd name="connsiteX40" fmla="*/ 1144037 w 1216399"/>
              <a:gd name="connsiteY40" fmla="*/ 1250263 h 1917026"/>
              <a:gd name="connsiteX41" fmla="*/ 1124987 w 1216399"/>
              <a:gd name="connsiteY41" fmla="*/ 1295506 h 1917026"/>
              <a:gd name="connsiteX42" fmla="*/ 1048787 w 1216399"/>
              <a:gd name="connsiteY42" fmla="*/ 1328844 h 1917026"/>
              <a:gd name="connsiteX43" fmla="*/ 1020212 w 1216399"/>
              <a:gd name="connsiteY43" fmla="*/ 1388375 h 1917026"/>
              <a:gd name="connsiteX44" fmla="*/ 1036881 w 1216399"/>
              <a:gd name="connsiteY44" fmla="*/ 1436000 h 1917026"/>
              <a:gd name="connsiteX45" fmla="*/ 1017832 w 1216399"/>
              <a:gd name="connsiteY45" fmla="*/ 1476483 h 1917026"/>
              <a:gd name="connsiteX46" fmla="*/ 984493 w 1216399"/>
              <a:gd name="connsiteY46" fmla="*/ 1474100 h 1917026"/>
              <a:gd name="connsiteX47" fmla="*/ 982112 w 1216399"/>
              <a:gd name="connsiteY47" fmla="*/ 1538394 h 1917026"/>
              <a:gd name="connsiteX48" fmla="*/ 946393 w 1216399"/>
              <a:gd name="connsiteY48" fmla="*/ 1555063 h 1917026"/>
              <a:gd name="connsiteX49" fmla="*/ 910674 w 1216399"/>
              <a:gd name="connsiteY49" fmla="*/ 1562206 h 1917026"/>
              <a:gd name="connsiteX50" fmla="*/ 910674 w 1216399"/>
              <a:gd name="connsiteY50" fmla="*/ 1626500 h 1917026"/>
              <a:gd name="connsiteX51" fmla="*/ 967824 w 1216399"/>
              <a:gd name="connsiteY51" fmla="*/ 1636025 h 1917026"/>
              <a:gd name="connsiteX52" fmla="*/ 1001162 w 1216399"/>
              <a:gd name="connsiteY52" fmla="*/ 1631263 h 1917026"/>
              <a:gd name="connsiteX53" fmla="*/ 1005922 w 1216399"/>
              <a:gd name="connsiteY53" fmla="*/ 1705082 h 1917026"/>
              <a:gd name="connsiteX54" fmla="*/ 982112 w 1216399"/>
              <a:gd name="connsiteY54" fmla="*/ 1726513 h 1917026"/>
              <a:gd name="connsiteX55" fmla="*/ 922581 w 1216399"/>
              <a:gd name="connsiteY55" fmla="*/ 1724133 h 1917026"/>
              <a:gd name="connsiteX56" fmla="*/ 870193 w 1216399"/>
              <a:gd name="connsiteY56" fmla="*/ 1733658 h 1917026"/>
              <a:gd name="connsiteX57" fmla="*/ 824949 w 1216399"/>
              <a:gd name="connsiteY57" fmla="*/ 1757471 h 1917026"/>
              <a:gd name="connsiteX58" fmla="*/ 779704 w 1216399"/>
              <a:gd name="connsiteY58" fmla="*/ 1764613 h 1917026"/>
              <a:gd name="connsiteX59" fmla="*/ 758274 w 1216399"/>
              <a:gd name="connsiteY59" fmla="*/ 1783665 h 1917026"/>
              <a:gd name="connsiteX60" fmla="*/ 751131 w 1216399"/>
              <a:gd name="connsiteY60" fmla="*/ 1828908 h 1917026"/>
              <a:gd name="connsiteX61" fmla="*/ 734462 w 1216399"/>
              <a:gd name="connsiteY61" fmla="*/ 1840815 h 1917026"/>
              <a:gd name="connsiteX62" fmla="*/ 689218 w 1216399"/>
              <a:gd name="connsiteY62" fmla="*/ 1890821 h 1917026"/>
              <a:gd name="connsiteX63" fmla="*/ 665406 w 1216399"/>
              <a:gd name="connsiteY63" fmla="*/ 1895582 h 1917026"/>
              <a:gd name="connsiteX64" fmla="*/ 617781 w 1216399"/>
              <a:gd name="connsiteY64" fmla="*/ 1917014 h 1917026"/>
              <a:gd name="connsiteX65" fmla="*/ 579681 w 1216399"/>
              <a:gd name="connsiteY65" fmla="*/ 1900345 h 1917026"/>
              <a:gd name="connsiteX66" fmla="*/ 563012 w 1216399"/>
              <a:gd name="connsiteY66" fmla="*/ 1871770 h 1917026"/>
              <a:gd name="connsiteX67" fmla="*/ 520149 w 1216399"/>
              <a:gd name="connsiteY67" fmla="*/ 1881296 h 1917026"/>
              <a:gd name="connsiteX68" fmla="*/ 512573 w 1216399"/>
              <a:gd name="connsiteY68" fmla="*/ 1875192 h 1917026"/>
              <a:gd name="connsiteX69" fmla="*/ 503481 w 1216399"/>
              <a:gd name="connsiteY69" fmla="*/ 1869389 h 1917026"/>
              <a:gd name="connsiteX70" fmla="*/ 522531 w 1216399"/>
              <a:gd name="connsiteY70" fmla="*/ 1762232 h 1917026"/>
              <a:gd name="connsiteX71" fmla="*/ 539199 w 1216399"/>
              <a:gd name="connsiteY71" fmla="*/ 1740801 h 1917026"/>
              <a:gd name="connsiteX72" fmla="*/ 529674 w 1216399"/>
              <a:gd name="connsiteY72" fmla="*/ 1695558 h 1917026"/>
              <a:gd name="connsiteX73" fmla="*/ 553487 w 1216399"/>
              <a:gd name="connsiteY73" fmla="*/ 1681270 h 1917026"/>
              <a:gd name="connsiteX74" fmla="*/ 534437 w 1216399"/>
              <a:gd name="connsiteY74" fmla="*/ 1666983 h 1917026"/>
              <a:gd name="connsiteX75" fmla="*/ 522531 w 1216399"/>
              <a:gd name="connsiteY75" fmla="*/ 1631265 h 1917026"/>
              <a:gd name="connsiteX76" fmla="*/ 513006 w 1216399"/>
              <a:gd name="connsiteY76" fmla="*/ 1586021 h 1917026"/>
              <a:gd name="connsiteX77" fmla="*/ 510624 w 1216399"/>
              <a:gd name="connsiteY77" fmla="*/ 1555063 h 1917026"/>
              <a:gd name="connsiteX78" fmla="*/ 460618 w 1216399"/>
              <a:gd name="connsiteY78" fmla="*/ 1557446 h 1917026"/>
              <a:gd name="connsiteX79" fmla="*/ 427282 w 1216399"/>
              <a:gd name="connsiteY79" fmla="*/ 1521727 h 1917026"/>
              <a:gd name="connsiteX80" fmla="*/ 382037 w 1216399"/>
              <a:gd name="connsiteY80" fmla="*/ 1505057 h 1917026"/>
              <a:gd name="connsiteX81" fmla="*/ 367749 w 1216399"/>
              <a:gd name="connsiteY81" fmla="*/ 1455052 h 1917026"/>
              <a:gd name="connsiteX82" fmla="*/ 365368 w 1216399"/>
              <a:gd name="connsiteY82" fmla="*/ 1433620 h 1917026"/>
              <a:gd name="connsiteX83" fmla="*/ 334413 w 1216399"/>
              <a:gd name="connsiteY83" fmla="*/ 1388377 h 1917026"/>
              <a:gd name="connsiteX84" fmla="*/ 291549 w 1216399"/>
              <a:gd name="connsiteY84" fmla="*/ 1364564 h 1917026"/>
              <a:gd name="connsiteX85" fmla="*/ 248688 w 1216399"/>
              <a:gd name="connsiteY85" fmla="*/ 1335990 h 1917026"/>
              <a:gd name="connsiteX86" fmla="*/ 215349 w 1216399"/>
              <a:gd name="connsiteY86" fmla="*/ 1326464 h 1917026"/>
              <a:gd name="connsiteX87" fmla="*/ 217731 w 1216399"/>
              <a:gd name="connsiteY87" fmla="*/ 1281218 h 1917026"/>
              <a:gd name="connsiteX88" fmla="*/ 174868 w 1216399"/>
              <a:gd name="connsiteY88" fmla="*/ 1295508 h 1917026"/>
              <a:gd name="connsiteX89" fmla="*/ 186775 w 1216399"/>
              <a:gd name="connsiteY89" fmla="*/ 1328846 h 1917026"/>
              <a:gd name="connsiteX90" fmla="*/ 179631 w 1216399"/>
              <a:gd name="connsiteY90" fmla="*/ 1345515 h 1917026"/>
              <a:gd name="connsiteX91" fmla="*/ 141531 w 1216399"/>
              <a:gd name="connsiteY91" fmla="*/ 1316940 h 1917026"/>
              <a:gd name="connsiteX92" fmla="*/ 98669 w 1216399"/>
              <a:gd name="connsiteY92" fmla="*/ 1314558 h 1917026"/>
              <a:gd name="connsiteX93" fmla="*/ 43899 w 1216399"/>
              <a:gd name="connsiteY93" fmla="*/ 1295508 h 1917026"/>
              <a:gd name="connsiteX94" fmla="*/ 10560 w 1216399"/>
              <a:gd name="connsiteY94" fmla="*/ 1293124 h 1917026"/>
              <a:gd name="connsiteX95" fmla="*/ 1037 w 1216399"/>
              <a:gd name="connsiteY95" fmla="*/ 1240740 h 1917026"/>
              <a:gd name="connsiteX96" fmla="*/ 34374 w 1216399"/>
              <a:gd name="connsiteY96" fmla="*/ 1152633 h 1917026"/>
              <a:gd name="connsiteX97" fmla="*/ 60568 w 1216399"/>
              <a:gd name="connsiteY97" fmla="*/ 1105008 h 1917026"/>
              <a:gd name="connsiteX98" fmla="*/ 81999 w 1216399"/>
              <a:gd name="connsiteY98" fmla="*/ 1057383 h 1917026"/>
              <a:gd name="connsiteX99" fmla="*/ 108194 w 1216399"/>
              <a:gd name="connsiteY99" fmla="*/ 1019283 h 1917026"/>
              <a:gd name="connsiteX100" fmla="*/ 146293 w 1216399"/>
              <a:gd name="connsiteY100" fmla="*/ 1009758 h 1917026"/>
              <a:gd name="connsiteX101" fmla="*/ 153438 w 1216399"/>
              <a:gd name="connsiteY101" fmla="*/ 974040 h 1917026"/>
              <a:gd name="connsiteX102" fmla="*/ 262975 w 1216399"/>
              <a:gd name="connsiteY102" fmla="*/ 854977 h 1917026"/>
              <a:gd name="connsiteX103" fmla="*/ 286787 w 1216399"/>
              <a:gd name="connsiteY103" fmla="*/ 716862 h 1917026"/>
              <a:gd name="connsiteX104" fmla="*/ 282025 w 1216399"/>
              <a:gd name="connsiteY104" fmla="*/ 635902 h 1917026"/>
              <a:gd name="connsiteX105" fmla="*/ 196300 w 1216399"/>
              <a:gd name="connsiteY105" fmla="*/ 623996 h 1917026"/>
              <a:gd name="connsiteX106" fmla="*/ 179632 w 1216399"/>
              <a:gd name="connsiteY106" fmla="*/ 543033 h 1917026"/>
              <a:gd name="connsiteX107" fmla="*/ 186775 w 1216399"/>
              <a:gd name="connsiteY107" fmla="*/ 476358 h 1917026"/>
              <a:gd name="connsiteX108" fmla="*/ 148675 w 1216399"/>
              <a:gd name="connsiteY108" fmla="*/ 438258 h 1917026"/>
              <a:gd name="connsiteX109" fmla="*/ 117719 w 1216399"/>
              <a:gd name="connsiteY109" fmla="*/ 338246 h 1917026"/>
              <a:gd name="connsiteX110" fmla="*/ 102097 w 1216399"/>
              <a:gd name="connsiteY110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734463 w 1216399"/>
              <a:gd name="connsiteY13" fmla="*/ 709721 h 1917026"/>
              <a:gd name="connsiteX14" fmla="*/ 791613 w 1216399"/>
              <a:gd name="connsiteY14" fmla="*/ 685907 h 1917026"/>
              <a:gd name="connsiteX15" fmla="*/ 817807 w 1216399"/>
              <a:gd name="connsiteY15" fmla="*/ 640664 h 1917026"/>
              <a:gd name="connsiteX16" fmla="*/ 841618 w 1216399"/>
              <a:gd name="connsiteY16" fmla="*/ 623993 h 1917026"/>
              <a:gd name="connsiteX17" fmla="*/ 867813 w 1216399"/>
              <a:gd name="connsiteY17" fmla="*/ 623995 h 1917026"/>
              <a:gd name="connsiteX18" fmla="*/ 872575 w 1216399"/>
              <a:gd name="connsiteY18" fmla="*/ 643045 h 1917026"/>
              <a:gd name="connsiteX19" fmla="*/ 848763 w 1216399"/>
              <a:gd name="connsiteY19" fmla="*/ 669239 h 1917026"/>
              <a:gd name="connsiteX20" fmla="*/ 872575 w 1216399"/>
              <a:gd name="connsiteY20" fmla="*/ 695432 h 1917026"/>
              <a:gd name="connsiteX21" fmla="*/ 872575 w 1216399"/>
              <a:gd name="connsiteY21" fmla="*/ 719245 h 1917026"/>
              <a:gd name="connsiteX22" fmla="*/ 829713 w 1216399"/>
              <a:gd name="connsiteY22" fmla="*/ 721626 h 1917026"/>
              <a:gd name="connsiteX23" fmla="*/ 817807 w 1216399"/>
              <a:gd name="connsiteY23" fmla="*/ 750201 h 1917026"/>
              <a:gd name="connsiteX24" fmla="*/ 829713 w 1216399"/>
              <a:gd name="connsiteY24" fmla="*/ 778776 h 1917026"/>
              <a:gd name="connsiteX25" fmla="*/ 822567 w 1216399"/>
              <a:gd name="connsiteY25" fmla="*/ 802587 h 1917026"/>
              <a:gd name="connsiteX26" fmla="*/ 836857 w 1216399"/>
              <a:gd name="connsiteY26" fmla="*/ 821640 h 1917026"/>
              <a:gd name="connsiteX27" fmla="*/ 870194 w 1216399"/>
              <a:gd name="connsiteY27" fmla="*/ 793065 h 1917026"/>
              <a:gd name="connsiteX28" fmla="*/ 903532 w 1216399"/>
              <a:gd name="connsiteY28" fmla="*/ 788302 h 1917026"/>
              <a:gd name="connsiteX29" fmla="*/ 901150 w 1216399"/>
              <a:gd name="connsiteY29" fmla="*/ 743057 h 1917026"/>
              <a:gd name="connsiteX30" fmla="*/ 958300 w 1216399"/>
              <a:gd name="connsiteY30" fmla="*/ 733533 h 1917026"/>
              <a:gd name="connsiteX31" fmla="*/ 974969 w 1216399"/>
              <a:gd name="connsiteY31" fmla="*/ 752582 h 1917026"/>
              <a:gd name="connsiteX32" fmla="*/ 984494 w 1216399"/>
              <a:gd name="connsiteY32" fmla="*/ 878790 h 1917026"/>
              <a:gd name="connsiteX33" fmla="*/ 1032119 w 1216399"/>
              <a:gd name="connsiteY33" fmla="*/ 959752 h 1917026"/>
              <a:gd name="connsiteX34" fmla="*/ 1072600 w 1216399"/>
              <a:gd name="connsiteY34" fmla="*/ 981183 h 1917026"/>
              <a:gd name="connsiteX35" fmla="*/ 1089269 w 1216399"/>
              <a:gd name="connsiteY35" fmla="*/ 1047858 h 1917026"/>
              <a:gd name="connsiteX36" fmla="*/ 1122607 w 1216399"/>
              <a:gd name="connsiteY36" fmla="*/ 1074052 h 1917026"/>
              <a:gd name="connsiteX37" fmla="*/ 1163088 w 1216399"/>
              <a:gd name="connsiteY37" fmla="*/ 1133583 h 1917026"/>
              <a:gd name="connsiteX38" fmla="*/ 1191663 w 1216399"/>
              <a:gd name="connsiteY38" fmla="*/ 1147871 h 1917026"/>
              <a:gd name="connsiteX39" fmla="*/ 1215943 w 1216399"/>
              <a:gd name="connsiteY39" fmla="*/ 1205830 h 1917026"/>
              <a:gd name="connsiteX40" fmla="*/ 1196425 w 1216399"/>
              <a:gd name="connsiteY40" fmla="*/ 1255027 h 1917026"/>
              <a:gd name="connsiteX41" fmla="*/ 1144037 w 1216399"/>
              <a:gd name="connsiteY41" fmla="*/ 1250263 h 1917026"/>
              <a:gd name="connsiteX42" fmla="*/ 1124987 w 1216399"/>
              <a:gd name="connsiteY42" fmla="*/ 1295506 h 1917026"/>
              <a:gd name="connsiteX43" fmla="*/ 1048787 w 1216399"/>
              <a:gd name="connsiteY43" fmla="*/ 1328844 h 1917026"/>
              <a:gd name="connsiteX44" fmla="*/ 1020212 w 1216399"/>
              <a:gd name="connsiteY44" fmla="*/ 1388375 h 1917026"/>
              <a:gd name="connsiteX45" fmla="*/ 1036881 w 1216399"/>
              <a:gd name="connsiteY45" fmla="*/ 1436000 h 1917026"/>
              <a:gd name="connsiteX46" fmla="*/ 1017832 w 1216399"/>
              <a:gd name="connsiteY46" fmla="*/ 1476483 h 1917026"/>
              <a:gd name="connsiteX47" fmla="*/ 984493 w 1216399"/>
              <a:gd name="connsiteY47" fmla="*/ 1474100 h 1917026"/>
              <a:gd name="connsiteX48" fmla="*/ 982112 w 1216399"/>
              <a:gd name="connsiteY48" fmla="*/ 1538394 h 1917026"/>
              <a:gd name="connsiteX49" fmla="*/ 946393 w 1216399"/>
              <a:gd name="connsiteY49" fmla="*/ 1555063 h 1917026"/>
              <a:gd name="connsiteX50" fmla="*/ 910674 w 1216399"/>
              <a:gd name="connsiteY50" fmla="*/ 1562206 h 1917026"/>
              <a:gd name="connsiteX51" fmla="*/ 910674 w 1216399"/>
              <a:gd name="connsiteY51" fmla="*/ 1626500 h 1917026"/>
              <a:gd name="connsiteX52" fmla="*/ 967824 w 1216399"/>
              <a:gd name="connsiteY52" fmla="*/ 1636025 h 1917026"/>
              <a:gd name="connsiteX53" fmla="*/ 1001162 w 1216399"/>
              <a:gd name="connsiteY53" fmla="*/ 1631263 h 1917026"/>
              <a:gd name="connsiteX54" fmla="*/ 1005922 w 1216399"/>
              <a:gd name="connsiteY54" fmla="*/ 1705082 h 1917026"/>
              <a:gd name="connsiteX55" fmla="*/ 982112 w 1216399"/>
              <a:gd name="connsiteY55" fmla="*/ 1726513 h 1917026"/>
              <a:gd name="connsiteX56" fmla="*/ 922581 w 1216399"/>
              <a:gd name="connsiteY56" fmla="*/ 1724133 h 1917026"/>
              <a:gd name="connsiteX57" fmla="*/ 870193 w 1216399"/>
              <a:gd name="connsiteY57" fmla="*/ 1733658 h 1917026"/>
              <a:gd name="connsiteX58" fmla="*/ 824949 w 1216399"/>
              <a:gd name="connsiteY58" fmla="*/ 1757471 h 1917026"/>
              <a:gd name="connsiteX59" fmla="*/ 779704 w 1216399"/>
              <a:gd name="connsiteY59" fmla="*/ 1764613 h 1917026"/>
              <a:gd name="connsiteX60" fmla="*/ 758274 w 1216399"/>
              <a:gd name="connsiteY60" fmla="*/ 1783665 h 1917026"/>
              <a:gd name="connsiteX61" fmla="*/ 751131 w 1216399"/>
              <a:gd name="connsiteY61" fmla="*/ 1828908 h 1917026"/>
              <a:gd name="connsiteX62" fmla="*/ 734462 w 1216399"/>
              <a:gd name="connsiteY62" fmla="*/ 1840815 h 1917026"/>
              <a:gd name="connsiteX63" fmla="*/ 689218 w 1216399"/>
              <a:gd name="connsiteY63" fmla="*/ 1890821 h 1917026"/>
              <a:gd name="connsiteX64" fmla="*/ 665406 w 1216399"/>
              <a:gd name="connsiteY64" fmla="*/ 1895582 h 1917026"/>
              <a:gd name="connsiteX65" fmla="*/ 617781 w 1216399"/>
              <a:gd name="connsiteY65" fmla="*/ 1917014 h 1917026"/>
              <a:gd name="connsiteX66" fmla="*/ 579681 w 1216399"/>
              <a:gd name="connsiteY66" fmla="*/ 1900345 h 1917026"/>
              <a:gd name="connsiteX67" fmla="*/ 563012 w 1216399"/>
              <a:gd name="connsiteY67" fmla="*/ 1871770 h 1917026"/>
              <a:gd name="connsiteX68" fmla="*/ 520149 w 1216399"/>
              <a:gd name="connsiteY68" fmla="*/ 1881296 h 1917026"/>
              <a:gd name="connsiteX69" fmla="*/ 512573 w 1216399"/>
              <a:gd name="connsiteY69" fmla="*/ 1875192 h 1917026"/>
              <a:gd name="connsiteX70" fmla="*/ 503481 w 1216399"/>
              <a:gd name="connsiteY70" fmla="*/ 1869389 h 1917026"/>
              <a:gd name="connsiteX71" fmla="*/ 522531 w 1216399"/>
              <a:gd name="connsiteY71" fmla="*/ 1762232 h 1917026"/>
              <a:gd name="connsiteX72" fmla="*/ 539199 w 1216399"/>
              <a:gd name="connsiteY72" fmla="*/ 1740801 h 1917026"/>
              <a:gd name="connsiteX73" fmla="*/ 529674 w 1216399"/>
              <a:gd name="connsiteY73" fmla="*/ 1695558 h 1917026"/>
              <a:gd name="connsiteX74" fmla="*/ 553487 w 1216399"/>
              <a:gd name="connsiteY74" fmla="*/ 1681270 h 1917026"/>
              <a:gd name="connsiteX75" fmla="*/ 534437 w 1216399"/>
              <a:gd name="connsiteY75" fmla="*/ 1666983 h 1917026"/>
              <a:gd name="connsiteX76" fmla="*/ 522531 w 1216399"/>
              <a:gd name="connsiteY76" fmla="*/ 1631265 h 1917026"/>
              <a:gd name="connsiteX77" fmla="*/ 513006 w 1216399"/>
              <a:gd name="connsiteY77" fmla="*/ 1586021 h 1917026"/>
              <a:gd name="connsiteX78" fmla="*/ 510624 w 1216399"/>
              <a:gd name="connsiteY78" fmla="*/ 1555063 h 1917026"/>
              <a:gd name="connsiteX79" fmla="*/ 460618 w 1216399"/>
              <a:gd name="connsiteY79" fmla="*/ 1557446 h 1917026"/>
              <a:gd name="connsiteX80" fmla="*/ 427282 w 1216399"/>
              <a:gd name="connsiteY80" fmla="*/ 1521727 h 1917026"/>
              <a:gd name="connsiteX81" fmla="*/ 382037 w 1216399"/>
              <a:gd name="connsiteY81" fmla="*/ 1505057 h 1917026"/>
              <a:gd name="connsiteX82" fmla="*/ 367749 w 1216399"/>
              <a:gd name="connsiteY82" fmla="*/ 1455052 h 1917026"/>
              <a:gd name="connsiteX83" fmla="*/ 365368 w 1216399"/>
              <a:gd name="connsiteY83" fmla="*/ 1433620 h 1917026"/>
              <a:gd name="connsiteX84" fmla="*/ 334413 w 1216399"/>
              <a:gd name="connsiteY84" fmla="*/ 1388377 h 1917026"/>
              <a:gd name="connsiteX85" fmla="*/ 291549 w 1216399"/>
              <a:gd name="connsiteY85" fmla="*/ 1364564 h 1917026"/>
              <a:gd name="connsiteX86" fmla="*/ 248688 w 1216399"/>
              <a:gd name="connsiteY86" fmla="*/ 1335990 h 1917026"/>
              <a:gd name="connsiteX87" fmla="*/ 215349 w 1216399"/>
              <a:gd name="connsiteY87" fmla="*/ 1326464 h 1917026"/>
              <a:gd name="connsiteX88" fmla="*/ 217731 w 1216399"/>
              <a:gd name="connsiteY88" fmla="*/ 1281218 h 1917026"/>
              <a:gd name="connsiteX89" fmla="*/ 174868 w 1216399"/>
              <a:gd name="connsiteY89" fmla="*/ 1295508 h 1917026"/>
              <a:gd name="connsiteX90" fmla="*/ 186775 w 1216399"/>
              <a:gd name="connsiteY90" fmla="*/ 1328846 h 1917026"/>
              <a:gd name="connsiteX91" fmla="*/ 179631 w 1216399"/>
              <a:gd name="connsiteY91" fmla="*/ 1345515 h 1917026"/>
              <a:gd name="connsiteX92" fmla="*/ 141531 w 1216399"/>
              <a:gd name="connsiteY92" fmla="*/ 1316940 h 1917026"/>
              <a:gd name="connsiteX93" fmla="*/ 98669 w 1216399"/>
              <a:gd name="connsiteY93" fmla="*/ 1314558 h 1917026"/>
              <a:gd name="connsiteX94" fmla="*/ 43899 w 1216399"/>
              <a:gd name="connsiteY94" fmla="*/ 1295508 h 1917026"/>
              <a:gd name="connsiteX95" fmla="*/ 10560 w 1216399"/>
              <a:gd name="connsiteY95" fmla="*/ 1293124 h 1917026"/>
              <a:gd name="connsiteX96" fmla="*/ 1037 w 1216399"/>
              <a:gd name="connsiteY96" fmla="*/ 1240740 h 1917026"/>
              <a:gd name="connsiteX97" fmla="*/ 34374 w 1216399"/>
              <a:gd name="connsiteY97" fmla="*/ 1152633 h 1917026"/>
              <a:gd name="connsiteX98" fmla="*/ 60568 w 1216399"/>
              <a:gd name="connsiteY98" fmla="*/ 1105008 h 1917026"/>
              <a:gd name="connsiteX99" fmla="*/ 81999 w 1216399"/>
              <a:gd name="connsiteY99" fmla="*/ 1057383 h 1917026"/>
              <a:gd name="connsiteX100" fmla="*/ 108194 w 1216399"/>
              <a:gd name="connsiteY100" fmla="*/ 1019283 h 1917026"/>
              <a:gd name="connsiteX101" fmla="*/ 146293 w 1216399"/>
              <a:gd name="connsiteY101" fmla="*/ 1009758 h 1917026"/>
              <a:gd name="connsiteX102" fmla="*/ 153438 w 1216399"/>
              <a:gd name="connsiteY102" fmla="*/ 974040 h 1917026"/>
              <a:gd name="connsiteX103" fmla="*/ 262975 w 1216399"/>
              <a:gd name="connsiteY103" fmla="*/ 854977 h 1917026"/>
              <a:gd name="connsiteX104" fmla="*/ 286787 w 1216399"/>
              <a:gd name="connsiteY104" fmla="*/ 716862 h 1917026"/>
              <a:gd name="connsiteX105" fmla="*/ 282025 w 1216399"/>
              <a:gd name="connsiteY105" fmla="*/ 635902 h 1917026"/>
              <a:gd name="connsiteX106" fmla="*/ 196300 w 1216399"/>
              <a:gd name="connsiteY106" fmla="*/ 623996 h 1917026"/>
              <a:gd name="connsiteX107" fmla="*/ 179632 w 1216399"/>
              <a:gd name="connsiteY107" fmla="*/ 543033 h 1917026"/>
              <a:gd name="connsiteX108" fmla="*/ 186775 w 1216399"/>
              <a:gd name="connsiteY108" fmla="*/ 476358 h 1917026"/>
              <a:gd name="connsiteX109" fmla="*/ 148675 w 1216399"/>
              <a:gd name="connsiteY109" fmla="*/ 438258 h 1917026"/>
              <a:gd name="connsiteX110" fmla="*/ 117719 w 1216399"/>
              <a:gd name="connsiteY110" fmla="*/ 338246 h 1917026"/>
              <a:gd name="connsiteX111" fmla="*/ 102097 w 1216399"/>
              <a:gd name="connsiteY111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698744 w 1216399"/>
              <a:gd name="connsiteY13" fmla="*/ 747820 h 1917026"/>
              <a:gd name="connsiteX14" fmla="*/ 734463 w 1216399"/>
              <a:gd name="connsiteY14" fmla="*/ 709721 h 1917026"/>
              <a:gd name="connsiteX15" fmla="*/ 791613 w 1216399"/>
              <a:gd name="connsiteY15" fmla="*/ 685907 h 1917026"/>
              <a:gd name="connsiteX16" fmla="*/ 817807 w 1216399"/>
              <a:gd name="connsiteY16" fmla="*/ 640664 h 1917026"/>
              <a:gd name="connsiteX17" fmla="*/ 841618 w 1216399"/>
              <a:gd name="connsiteY17" fmla="*/ 623993 h 1917026"/>
              <a:gd name="connsiteX18" fmla="*/ 867813 w 1216399"/>
              <a:gd name="connsiteY18" fmla="*/ 623995 h 1917026"/>
              <a:gd name="connsiteX19" fmla="*/ 872575 w 1216399"/>
              <a:gd name="connsiteY19" fmla="*/ 643045 h 1917026"/>
              <a:gd name="connsiteX20" fmla="*/ 848763 w 1216399"/>
              <a:gd name="connsiteY20" fmla="*/ 669239 h 1917026"/>
              <a:gd name="connsiteX21" fmla="*/ 872575 w 1216399"/>
              <a:gd name="connsiteY21" fmla="*/ 695432 h 1917026"/>
              <a:gd name="connsiteX22" fmla="*/ 872575 w 1216399"/>
              <a:gd name="connsiteY22" fmla="*/ 719245 h 1917026"/>
              <a:gd name="connsiteX23" fmla="*/ 829713 w 1216399"/>
              <a:gd name="connsiteY23" fmla="*/ 721626 h 1917026"/>
              <a:gd name="connsiteX24" fmla="*/ 817807 w 1216399"/>
              <a:gd name="connsiteY24" fmla="*/ 750201 h 1917026"/>
              <a:gd name="connsiteX25" fmla="*/ 829713 w 1216399"/>
              <a:gd name="connsiteY25" fmla="*/ 778776 h 1917026"/>
              <a:gd name="connsiteX26" fmla="*/ 822567 w 1216399"/>
              <a:gd name="connsiteY26" fmla="*/ 802587 h 1917026"/>
              <a:gd name="connsiteX27" fmla="*/ 836857 w 1216399"/>
              <a:gd name="connsiteY27" fmla="*/ 821640 h 1917026"/>
              <a:gd name="connsiteX28" fmla="*/ 870194 w 1216399"/>
              <a:gd name="connsiteY28" fmla="*/ 793065 h 1917026"/>
              <a:gd name="connsiteX29" fmla="*/ 903532 w 1216399"/>
              <a:gd name="connsiteY29" fmla="*/ 788302 h 1917026"/>
              <a:gd name="connsiteX30" fmla="*/ 901150 w 1216399"/>
              <a:gd name="connsiteY30" fmla="*/ 743057 h 1917026"/>
              <a:gd name="connsiteX31" fmla="*/ 958300 w 1216399"/>
              <a:gd name="connsiteY31" fmla="*/ 733533 h 1917026"/>
              <a:gd name="connsiteX32" fmla="*/ 974969 w 1216399"/>
              <a:gd name="connsiteY32" fmla="*/ 752582 h 1917026"/>
              <a:gd name="connsiteX33" fmla="*/ 984494 w 1216399"/>
              <a:gd name="connsiteY33" fmla="*/ 878790 h 1917026"/>
              <a:gd name="connsiteX34" fmla="*/ 1032119 w 1216399"/>
              <a:gd name="connsiteY34" fmla="*/ 959752 h 1917026"/>
              <a:gd name="connsiteX35" fmla="*/ 1072600 w 1216399"/>
              <a:gd name="connsiteY35" fmla="*/ 981183 h 1917026"/>
              <a:gd name="connsiteX36" fmla="*/ 1089269 w 1216399"/>
              <a:gd name="connsiteY36" fmla="*/ 1047858 h 1917026"/>
              <a:gd name="connsiteX37" fmla="*/ 1122607 w 1216399"/>
              <a:gd name="connsiteY37" fmla="*/ 1074052 h 1917026"/>
              <a:gd name="connsiteX38" fmla="*/ 1163088 w 1216399"/>
              <a:gd name="connsiteY38" fmla="*/ 1133583 h 1917026"/>
              <a:gd name="connsiteX39" fmla="*/ 1191663 w 1216399"/>
              <a:gd name="connsiteY39" fmla="*/ 1147871 h 1917026"/>
              <a:gd name="connsiteX40" fmla="*/ 1215943 w 1216399"/>
              <a:gd name="connsiteY40" fmla="*/ 1205830 h 1917026"/>
              <a:gd name="connsiteX41" fmla="*/ 1196425 w 1216399"/>
              <a:gd name="connsiteY41" fmla="*/ 1255027 h 1917026"/>
              <a:gd name="connsiteX42" fmla="*/ 1144037 w 1216399"/>
              <a:gd name="connsiteY42" fmla="*/ 1250263 h 1917026"/>
              <a:gd name="connsiteX43" fmla="*/ 1124987 w 1216399"/>
              <a:gd name="connsiteY43" fmla="*/ 1295506 h 1917026"/>
              <a:gd name="connsiteX44" fmla="*/ 1048787 w 1216399"/>
              <a:gd name="connsiteY44" fmla="*/ 1328844 h 1917026"/>
              <a:gd name="connsiteX45" fmla="*/ 1020212 w 1216399"/>
              <a:gd name="connsiteY45" fmla="*/ 1388375 h 1917026"/>
              <a:gd name="connsiteX46" fmla="*/ 1036881 w 1216399"/>
              <a:gd name="connsiteY46" fmla="*/ 1436000 h 1917026"/>
              <a:gd name="connsiteX47" fmla="*/ 1017832 w 1216399"/>
              <a:gd name="connsiteY47" fmla="*/ 1476483 h 1917026"/>
              <a:gd name="connsiteX48" fmla="*/ 984493 w 1216399"/>
              <a:gd name="connsiteY48" fmla="*/ 1474100 h 1917026"/>
              <a:gd name="connsiteX49" fmla="*/ 982112 w 1216399"/>
              <a:gd name="connsiteY49" fmla="*/ 1538394 h 1917026"/>
              <a:gd name="connsiteX50" fmla="*/ 946393 w 1216399"/>
              <a:gd name="connsiteY50" fmla="*/ 1555063 h 1917026"/>
              <a:gd name="connsiteX51" fmla="*/ 910674 w 1216399"/>
              <a:gd name="connsiteY51" fmla="*/ 1562206 h 1917026"/>
              <a:gd name="connsiteX52" fmla="*/ 910674 w 1216399"/>
              <a:gd name="connsiteY52" fmla="*/ 1626500 h 1917026"/>
              <a:gd name="connsiteX53" fmla="*/ 967824 w 1216399"/>
              <a:gd name="connsiteY53" fmla="*/ 1636025 h 1917026"/>
              <a:gd name="connsiteX54" fmla="*/ 1001162 w 1216399"/>
              <a:gd name="connsiteY54" fmla="*/ 1631263 h 1917026"/>
              <a:gd name="connsiteX55" fmla="*/ 1005922 w 1216399"/>
              <a:gd name="connsiteY55" fmla="*/ 1705082 h 1917026"/>
              <a:gd name="connsiteX56" fmla="*/ 982112 w 1216399"/>
              <a:gd name="connsiteY56" fmla="*/ 1726513 h 1917026"/>
              <a:gd name="connsiteX57" fmla="*/ 922581 w 1216399"/>
              <a:gd name="connsiteY57" fmla="*/ 1724133 h 1917026"/>
              <a:gd name="connsiteX58" fmla="*/ 870193 w 1216399"/>
              <a:gd name="connsiteY58" fmla="*/ 1733658 h 1917026"/>
              <a:gd name="connsiteX59" fmla="*/ 824949 w 1216399"/>
              <a:gd name="connsiteY59" fmla="*/ 1757471 h 1917026"/>
              <a:gd name="connsiteX60" fmla="*/ 779704 w 1216399"/>
              <a:gd name="connsiteY60" fmla="*/ 1764613 h 1917026"/>
              <a:gd name="connsiteX61" fmla="*/ 758274 w 1216399"/>
              <a:gd name="connsiteY61" fmla="*/ 1783665 h 1917026"/>
              <a:gd name="connsiteX62" fmla="*/ 751131 w 1216399"/>
              <a:gd name="connsiteY62" fmla="*/ 1828908 h 1917026"/>
              <a:gd name="connsiteX63" fmla="*/ 734462 w 1216399"/>
              <a:gd name="connsiteY63" fmla="*/ 1840815 h 1917026"/>
              <a:gd name="connsiteX64" fmla="*/ 689218 w 1216399"/>
              <a:gd name="connsiteY64" fmla="*/ 1890821 h 1917026"/>
              <a:gd name="connsiteX65" fmla="*/ 665406 w 1216399"/>
              <a:gd name="connsiteY65" fmla="*/ 1895582 h 1917026"/>
              <a:gd name="connsiteX66" fmla="*/ 617781 w 1216399"/>
              <a:gd name="connsiteY66" fmla="*/ 1917014 h 1917026"/>
              <a:gd name="connsiteX67" fmla="*/ 579681 w 1216399"/>
              <a:gd name="connsiteY67" fmla="*/ 1900345 h 1917026"/>
              <a:gd name="connsiteX68" fmla="*/ 563012 w 1216399"/>
              <a:gd name="connsiteY68" fmla="*/ 1871770 h 1917026"/>
              <a:gd name="connsiteX69" fmla="*/ 520149 w 1216399"/>
              <a:gd name="connsiteY69" fmla="*/ 1881296 h 1917026"/>
              <a:gd name="connsiteX70" fmla="*/ 512573 w 1216399"/>
              <a:gd name="connsiteY70" fmla="*/ 1875192 h 1917026"/>
              <a:gd name="connsiteX71" fmla="*/ 503481 w 1216399"/>
              <a:gd name="connsiteY71" fmla="*/ 1869389 h 1917026"/>
              <a:gd name="connsiteX72" fmla="*/ 522531 w 1216399"/>
              <a:gd name="connsiteY72" fmla="*/ 1762232 h 1917026"/>
              <a:gd name="connsiteX73" fmla="*/ 539199 w 1216399"/>
              <a:gd name="connsiteY73" fmla="*/ 1740801 h 1917026"/>
              <a:gd name="connsiteX74" fmla="*/ 529674 w 1216399"/>
              <a:gd name="connsiteY74" fmla="*/ 1695558 h 1917026"/>
              <a:gd name="connsiteX75" fmla="*/ 553487 w 1216399"/>
              <a:gd name="connsiteY75" fmla="*/ 1681270 h 1917026"/>
              <a:gd name="connsiteX76" fmla="*/ 534437 w 1216399"/>
              <a:gd name="connsiteY76" fmla="*/ 1666983 h 1917026"/>
              <a:gd name="connsiteX77" fmla="*/ 522531 w 1216399"/>
              <a:gd name="connsiteY77" fmla="*/ 1631265 h 1917026"/>
              <a:gd name="connsiteX78" fmla="*/ 513006 w 1216399"/>
              <a:gd name="connsiteY78" fmla="*/ 1586021 h 1917026"/>
              <a:gd name="connsiteX79" fmla="*/ 510624 w 1216399"/>
              <a:gd name="connsiteY79" fmla="*/ 1555063 h 1917026"/>
              <a:gd name="connsiteX80" fmla="*/ 460618 w 1216399"/>
              <a:gd name="connsiteY80" fmla="*/ 1557446 h 1917026"/>
              <a:gd name="connsiteX81" fmla="*/ 427282 w 1216399"/>
              <a:gd name="connsiteY81" fmla="*/ 1521727 h 1917026"/>
              <a:gd name="connsiteX82" fmla="*/ 382037 w 1216399"/>
              <a:gd name="connsiteY82" fmla="*/ 1505057 h 1917026"/>
              <a:gd name="connsiteX83" fmla="*/ 367749 w 1216399"/>
              <a:gd name="connsiteY83" fmla="*/ 1455052 h 1917026"/>
              <a:gd name="connsiteX84" fmla="*/ 365368 w 1216399"/>
              <a:gd name="connsiteY84" fmla="*/ 1433620 h 1917026"/>
              <a:gd name="connsiteX85" fmla="*/ 334413 w 1216399"/>
              <a:gd name="connsiteY85" fmla="*/ 1388377 h 1917026"/>
              <a:gd name="connsiteX86" fmla="*/ 291549 w 1216399"/>
              <a:gd name="connsiteY86" fmla="*/ 1364564 h 1917026"/>
              <a:gd name="connsiteX87" fmla="*/ 248688 w 1216399"/>
              <a:gd name="connsiteY87" fmla="*/ 1335990 h 1917026"/>
              <a:gd name="connsiteX88" fmla="*/ 215349 w 1216399"/>
              <a:gd name="connsiteY88" fmla="*/ 1326464 h 1917026"/>
              <a:gd name="connsiteX89" fmla="*/ 217731 w 1216399"/>
              <a:gd name="connsiteY89" fmla="*/ 1281218 h 1917026"/>
              <a:gd name="connsiteX90" fmla="*/ 174868 w 1216399"/>
              <a:gd name="connsiteY90" fmla="*/ 1295508 h 1917026"/>
              <a:gd name="connsiteX91" fmla="*/ 186775 w 1216399"/>
              <a:gd name="connsiteY91" fmla="*/ 1328846 h 1917026"/>
              <a:gd name="connsiteX92" fmla="*/ 179631 w 1216399"/>
              <a:gd name="connsiteY92" fmla="*/ 1345515 h 1917026"/>
              <a:gd name="connsiteX93" fmla="*/ 141531 w 1216399"/>
              <a:gd name="connsiteY93" fmla="*/ 1316940 h 1917026"/>
              <a:gd name="connsiteX94" fmla="*/ 98669 w 1216399"/>
              <a:gd name="connsiteY94" fmla="*/ 1314558 h 1917026"/>
              <a:gd name="connsiteX95" fmla="*/ 43899 w 1216399"/>
              <a:gd name="connsiteY95" fmla="*/ 1295508 h 1917026"/>
              <a:gd name="connsiteX96" fmla="*/ 10560 w 1216399"/>
              <a:gd name="connsiteY96" fmla="*/ 1293124 h 1917026"/>
              <a:gd name="connsiteX97" fmla="*/ 1037 w 1216399"/>
              <a:gd name="connsiteY97" fmla="*/ 1240740 h 1917026"/>
              <a:gd name="connsiteX98" fmla="*/ 34374 w 1216399"/>
              <a:gd name="connsiteY98" fmla="*/ 1152633 h 1917026"/>
              <a:gd name="connsiteX99" fmla="*/ 60568 w 1216399"/>
              <a:gd name="connsiteY99" fmla="*/ 1105008 h 1917026"/>
              <a:gd name="connsiteX100" fmla="*/ 81999 w 1216399"/>
              <a:gd name="connsiteY100" fmla="*/ 1057383 h 1917026"/>
              <a:gd name="connsiteX101" fmla="*/ 108194 w 1216399"/>
              <a:gd name="connsiteY101" fmla="*/ 1019283 h 1917026"/>
              <a:gd name="connsiteX102" fmla="*/ 146293 w 1216399"/>
              <a:gd name="connsiteY102" fmla="*/ 1009758 h 1917026"/>
              <a:gd name="connsiteX103" fmla="*/ 153438 w 1216399"/>
              <a:gd name="connsiteY103" fmla="*/ 974040 h 1917026"/>
              <a:gd name="connsiteX104" fmla="*/ 262975 w 1216399"/>
              <a:gd name="connsiteY104" fmla="*/ 854977 h 1917026"/>
              <a:gd name="connsiteX105" fmla="*/ 286787 w 1216399"/>
              <a:gd name="connsiteY105" fmla="*/ 716862 h 1917026"/>
              <a:gd name="connsiteX106" fmla="*/ 282025 w 1216399"/>
              <a:gd name="connsiteY106" fmla="*/ 635902 h 1917026"/>
              <a:gd name="connsiteX107" fmla="*/ 196300 w 1216399"/>
              <a:gd name="connsiteY107" fmla="*/ 623996 h 1917026"/>
              <a:gd name="connsiteX108" fmla="*/ 179632 w 1216399"/>
              <a:gd name="connsiteY108" fmla="*/ 543033 h 1917026"/>
              <a:gd name="connsiteX109" fmla="*/ 186775 w 1216399"/>
              <a:gd name="connsiteY109" fmla="*/ 476358 h 1917026"/>
              <a:gd name="connsiteX110" fmla="*/ 148675 w 1216399"/>
              <a:gd name="connsiteY110" fmla="*/ 438258 h 1917026"/>
              <a:gd name="connsiteX111" fmla="*/ 117719 w 1216399"/>
              <a:gd name="connsiteY111" fmla="*/ 338246 h 1917026"/>
              <a:gd name="connsiteX112" fmla="*/ 102097 w 1216399"/>
              <a:gd name="connsiteY11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665407 w 1216399"/>
              <a:gd name="connsiteY13" fmla="*/ 759726 h 1917026"/>
              <a:gd name="connsiteX14" fmla="*/ 698744 w 1216399"/>
              <a:gd name="connsiteY14" fmla="*/ 747820 h 1917026"/>
              <a:gd name="connsiteX15" fmla="*/ 734463 w 1216399"/>
              <a:gd name="connsiteY15" fmla="*/ 709721 h 1917026"/>
              <a:gd name="connsiteX16" fmla="*/ 791613 w 1216399"/>
              <a:gd name="connsiteY16" fmla="*/ 685907 h 1917026"/>
              <a:gd name="connsiteX17" fmla="*/ 817807 w 1216399"/>
              <a:gd name="connsiteY17" fmla="*/ 640664 h 1917026"/>
              <a:gd name="connsiteX18" fmla="*/ 841618 w 1216399"/>
              <a:gd name="connsiteY18" fmla="*/ 623993 h 1917026"/>
              <a:gd name="connsiteX19" fmla="*/ 867813 w 1216399"/>
              <a:gd name="connsiteY19" fmla="*/ 623995 h 1917026"/>
              <a:gd name="connsiteX20" fmla="*/ 872575 w 1216399"/>
              <a:gd name="connsiteY20" fmla="*/ 643045 h 1917026"/>
              <a:gd name="connsiteX21" fmla="*/ 848763 w 1216399"/>
              <a:gd name="connsiteY21" fmla="*/ 669239 h 1917026"/>
              <a:gd name="connsiteX22" fmla="*/ 872575 w 1216399"/>
              <a:gd name="connsiteY22" fmla="*/ 695432 h 1917026"/>
              <a:gd name="connsiteX23" fmla="*/ 872575 w 1216399"/>
              <a:gd name="connsiteY23" fmla="*/ 719245 h 1917026"/>
              <a:gd name="connsiteX24" fmla="*/ 829713 w 1216399"/>
              <a:gd name="connsiteY24" fmla="*/ 721626 h 1917026"/>
              <a:gd name="connsiteX25" fmla="*/ 817807 w 1216399"/>
              <a:gd name="connsiteY25" fmla="*/ 750201 h 1917026"/>
              <a:gd name="connsiteX26" fmla="*/ 829713 w 1216399"/>
              <a:gd name="connsiteY26" fmla="*/ 778776 h 1917026"/>
              <a:gd name="connsiteX27" fmla="*/ 822567 w 1216399"/>
              <a:gd name="connsiteY27" fmla="*/ 802587 h 1917026"/>
              <a:gd name="connsiteX28" fmla="*/ 836857 w 1216399"/>
              <a:gd name="connsiteY28" fmla="*/ 821640 h 1917026"/>
              <a:gd name="connsiteX29" fmla="*/ 870194 w 1216399"/>
              <a:gd name="connsiteY29" fmla="*/ 793065 h 1917026"/>
              <a:gd name="connsiteX30" fmla="*/ 903532 w 1216399"/>
              <a:gd name="connsiteY30" fmla="*/ 788302 h 1917026"/>
              <a:gd name="connsiteX31" fmla="*/ 901150 w 1216399"/>
              <a:gd name="connsiteY31" fmla="*/ 743057 h 1917026"/>
              <a:gd name="connsiteX32" fmla="*/ 958300 w 1216399"/>
              <a:gd name="connsiteY32" fmla="*/ 733533 h 1917026"/>
              <a:gd name="connsiteX33" fmla="*/ 974969 w 1216399"/>
              <a:gd name="connsiteY33" fmla="*/ 752582 h 1917026"/>
              <a:gd name="connsiteX34" fmla="*/ 984494 w 1216399"/>
              <a:gd name="connsiteY34" fmla="*/ 878790 h 1917026"/>
              <a:gd name="connsiteX35" fmla="*/ 1032119 w 1216399"/>
              <a:gd name="connsiteY35" fmla="*/ 959752 h 1917026"/>
              <a:gd name="connsiteX36" fmla="*/ 1072600 w 1216399"/>
              <a:gd name="connsiteY36" fmla="*/ 981183 h 1917026"/>
              <a:gd name="connsiteX37" fmla="*/ 1089269 w 1216399"/>
              <a:gd name="connsiteY37" fmla="*/ 1047858 h 1917026"/>
              <a:gd name="connsiteX38" fmla="*/ 1122607 w 1216399"/>
              <a:gd name="connsiteY38" fmla="*/ 1074052 h 1917026"/>
              <a:gd name="connsiteX39" fmla="*/ 1163088 w 1216399"/>
              <a:gd name="connsiteY39" fmla="*/ 1133583 h 1917026"/>
              <a:gd name="connsiteX40" fmla="*/ 1191663 w 1216399"/>
              <a:gd name="connsiteY40" fmla="*/ 1147871 h 1917026"/>
              <a:gd name="connsiteX41" fmla="*/ 1215943 w 1216399"/>
              <a:gd name="connsiteY41" fmla="*/ 1205830 h 1917026"/>
              <a:gd name="connsiteX42" fmla="*/ 1196425 w 1216399"/>
              <a:gd name="connsiteY42" fmla="*/ 1255027 h 1917026"/>
              <a:gd name="connsiteX43" fmla="*/ 1144037 w 1216399"/>
              <a:gd name="connsiteY43" fmla="*/ 1250263 h 1917026"/>
              <a:gd name="connsiteX44" fmla="*/ 1124987 w 1216399"/>
              <a:gd name="connsiteY44" fmla="*/ 1295506 h 1917026"/>
              <a:gd name="connsiteX45" fmla="*/ 1048787 w 1216399"/>
              <a:gd name="connsiteY45" fmla="*/ 1328844 h 1917026"/>
              <a:gd name="connsiteX46" fmla="*/ 1020212 w 1216399"/>
              <a:gd name="connsiteY46" fmla="*/ 1388375 h 1917026"/>
              <a:gd name="connsiteX47" fmla="*/ 1036881 w 1216399"/>
              <a:gd name="connsiteY47" fmla="*/ 1436000 h 1917026"/>
              <a:gd name="connsiteX48" fmla="*/ 1017832 w 1216399"/>
              <a:gd name="connsiteY48" fmla="*/ 1476483 h 1917026"/>
              <a:gd name="connsiteX49" fmla="*/ 984493 w 1216399"/>
              <a:gd name="connsiteY49" fmla="*/ 1474100 h 1917026"/>
              <a:gd name="connsiteX50" fmla="*/ 982112 w 1216399"/>
              <a:gd name="connsiteY50" fmla="*/ 1538394 h 1917026"/>
              <a:gd name="connsiteX51" fmla="*/ 946393 w 1216399"/>
              <a:gd name="connsiteY51" fmla="*/ 1555063 h 1917026"/>
              <a:gd name="connsiteX52" fmla="*/ 910674 w 1216399"/>
              <a:gd name="connsiteY52" fmla="*/ 1562206 h 1917026"/>
              <a:gd name="connsiteX53" fmla="*/ 910674 w 1216399"/>
              <a:gd name="connsiteY53" fmla="*/ 1626500 h 1917026"/>
              <a:gd name="connsiteX54" fmla="*/ 967824 w 1216399"/>
              <a:gd name="connsiteY54" fmla="*/ 1636025 h 1917026"/>
              <a:gd name="connsiteX55" fmla="*/ 1001162 w 1216399"/>
              <a:gd name="connsiteY55" fmla="*/ 1631263 h 1917026"/>
              <a:gd name="connsiteX56" fmla="*/ 1005922 w 1216399"/>
              <a:gd name="connsiteY56" fmla="*/ 1705082 h 1917026"/>
              <a:gd name="connsiteX57" fmla="*/ 982112 w 1216399"/>
              <a:gd name="connsiteY57" fmla="*/ 1726513 h 1917026"/>
              <a:gd name="connsiteX58" fmla="*/ 922581 w 1216399"/>
              <a:gd name="connsiteY58" fmla="*/ 1724133 h 1917026"/>
              <a:gd name="connsiteX59" fmla="*/ 870193 w 1216399"/>
              <a:gd name="connsiteY59" fmla="*/ 1733658 h 1917026"/>
              <a:gd name="connsiteX60" fmla="*/ 824949 w 1216399"/>
              <a:gd name="connsiteY60" fmla="*/ 1757471 h 1917026"/>
              <a:gd name="connsiteX61" fmla="*/ 779704 w 1216399"/>
              <a:gd name="connsiteY61" fmla="*/ 1764613 h 1917026"/>
              <a:gd name="connsiteX62" fmla="*/ 758274 w 1216399"/>
              <a:gd name="connsiteY62" fmla="*/ 1783665 h 1917026"/>
              <a:gd name="connsiteX63" fmla="*/ 751131 w 1216399"/>
              <a:gd name="connsiteY63" fmla="*/ 1828908 h 1917026"/>
              <a:gd name="connsiteX64" fmla="*/ 734462 w 1216399"/>
              <a:gd name="connsiteY64" fmla="*/ 1840815 h 1917026"/>
              <a:gd name="connsiteX65" fmla="*/ 689218 w 1216399"/>
              <a:gd name="connsiteY65" fmla="*/ 1890821 h 1917026"/>
              <a:gd name="connsiteX66" fmla="*/ 665406 w 1216399"/>
              <a:gd name="connsiteY66" fmla="*/ 1895582 h 1917026"/>
              <a:gd name="connsiteX67" fmla="*/ 617781 w 1216399"/>
              <a:gd name="connsiteY67" fmla="*/ 1917014 h 1917026"/>
              <a:gd name="connsiteX68" fmla="*/ 579681 w 1216399"/>
              <a:gd name="connsiteY68" fmla="*/ 1900345 h 1917026"/>
              <a:gd name="connsiteX69" fmla="*/ 563012 w 1216399"/>
              <a:gd name="connsiteY69" fmla="*/ 1871770 h 1917026"/>
              <a:gd name="connsiteX70" fmla="*/ 520149 w 1216399"/>
              <a:gd name="connsiteY70" fmla="*/ 1881296 h 1917026"/>
              <a:gd name="connsiteX71" fmla="*/ 512573 w 1216399"/>
              <a:gd name="connsiteY71" fmla="*/ 1875192 h 1917026"/>
              <a:gd name="connsiteX72" fmla="*/ 503481 w 1216399"/>
              <a:gd name="connsiteY72" fmla="*/ 1869389 h 1917026"/>
              <a:gd name="connsiteX73" fmla="*/ 522531 w 1216399"/>
              <a:gd name="connsiteY73" fmla="*/ 1762232 h 1917026"/>
              <a:gd name="connsiteX74" fmla="*/ 539199 w 1216399"/>
              <a:gd name="connsiteY74" fmla="*/ 1740801 h 1917026"/>
              <a:gd name="connsiteX75" fmla="*/ 529674 w 1216399"/>
              <a:gd name="connsiteY75" fmla="*/ 1695558 h 1917026"/>
              <a:gd name="connsiteX76" fmla="*/ 553487 w 1216399"/>
              <a:gd name="connsiteY76" fmla="*/ 1681270 h 1917026"/>
              <a:gd name="connsiteX77" fmla="*/ 534437 w 1216399"/>
              <a:gd name="connsiteY77" fmla="*/ 1666983 h 1917026"/>
              <a:gd name="connsiteX78" fmla="*/ 522531 w 1216399"/>
              <a:gd name="connsiteY78" fmla="*/ 1631265 h 1917026"/>
              <a:gd name="connsiteX79" fmla="*/ 513006 w 1216399"/>
              <a:gd name="connsiteY79" fmla="*/ 1586021 h 1917026"/>
              <a:gd name="connsiteX80" fmla="*/ 510624 w 1216399"/>
              <a:gd name="connsiteY80" fmla="*/ 1555063 h 1917026"/>
              <a:gd name="connsiteX81" fmla="*/ 460618 w 1216399"/>
              <a:gd name="connsiteY81" fmla="*/ 1557446 h 1917026"/>
              <a:gd name="connsiteX82" fmla="*/ 427282 w 1216399"/>
              <a:gd name="connsiteY82" fmla="*/ 1521727 h 1917026"/>
              <a:gd name="connsiteX83" fmla="*/ 382037 w 1216399"/>
              <a:gd name="connsiteY83" fmla="*/ 1505057 h 1917026"/>
              <a:gd name="connsiteX84" fmla="*/ 367749 w 1216399"/>
              <a:gd name="connsiteY84" fmla="*/ 1455052 h 1917026"/>
              <a:gd name="connsiteX85" fmla="*/ 365368 w 1216399"/>
              <a:gd name="connsiteY85" fmla="*/ 1433620 h 1917026"/>
              <a:gd name="connsiteX86" fmla="*/ 334413 w 1216399"/>
              <a:gd name="connsiteY86" fmla="*/ 1388377 h 1917026"/>
              <a:gd name="connsiteX87" fmla="*/ 291549 w 1216399"/>
              <a:gd name="connsiteY87" fmla="*/ 1364564 h 1917026"/>
              <a:gd name="connsiteX88" fmla="*/ 248688 w 1216399"/>
              <a:gd name="connsiteY88" fmla="*/ 1335990 h 1917026"/>
              <a:gd name="connsiteX89" fmla="*/ 215349 w 1216399"/>
              <a:gd name="connsiteY89" fmla="*/ 1326464 h 1917026"/>
              <a:gd name="connsiteX90" fmla="*/ 217731 w 1216399"/>
              <a:gd name="connsiteY90" fmla="*/ 1281218 h 1917026"/>
              <a:gd name="connsiteX91" fmla="*/ 174868 w 1216399"/>
              <a:gd name="connsiteY91" fmla="*/ 1295508 h 1917026"/>
              <a:gd name="connsiteX92" fmla="*/ 186775 w 1216399"/>
              <a:gd name="connsiteY92" fmla="*/ 1328846 h 1917026"/>
              <a:gd name="connsiteX93" fmla="*/ 179631 w 1216399"/>
              <a:gd name="connsiteY93" fmla="*/ 1345515 h 1917026"/>
              <a:gd name="connsiteX94" fmla="*/ 141531 w 1216399"/>
              <a:gd name="connsiteY94" fmla="*/ 1316940 h 1917026"/>
              <a:gd name="connsiteX95" fmla="*/ 98669 w 1216399"/>
              <a:gd name="connsiteY95" fmla="*/ 1314558 h 1917026"/>
              <a:gd name="connsiteX96" fmla="*/ 43899 w 1216399"/>
              <a:gd name="connsiteY96" fmla="*/ 1295508 h 1917026"/>
              <a:gd name="connsiteX97" fmla="*/ 10560 w 1216399"/>
              <a:gd name="connsiteY97" fmla="*/ 1293124 h 1917026"/>
              <a:gd name="connsiteX98" fmla="*/ 1037 w 1216399"/>
              <a:gd name="connsiteY98" fmla="*/ 1240740 h 1917026"/>
              <a:gd name="connsiteX99" fmla="*/ 34374 w 1216399"/>
              <a:gd name="connsiteY99" fmla="*/ 1152633 h 1917026"/>
              <a:gd name="connsiteX100" fmla="*/ 60568 w 1216399"/>
              <a:gd name="connsiteY100" fmla="*/ 1105008 h 1917026"/>
              <a:gd name="connsiteX101" fmla="*/ 81999 w 1216399"/>
              <a:gd name="connsiteY101" fmla="*/ 1057383 h 1917026"/>
              <a:gd name="connsiteX102" fmla="*/ 108194 w 1216399"/>
              <a:gd name="connsiteY102" fmla="*/ 1019283 h 1917026"/>
              <a:gd name="connsiteX103" fmla="*/ 146293 w 1216399"/>
              <a:gd name="connsiteY103" fmla="*/ 1009758 h 1917026"/>
              <a:gd name="connsiteX104" fmla="*/ 153438 w 1216399"/>
              <a:gd name="connsiteY104" fmla="*/ 974040 h 1917026"/>
              <a:gd name="connsiteX105" fmla="*/ 262975 w 1216399"/>
              <a:gd name="connsiteY105" fmla="*/ 854977 h 1917026"/>
              <a:gd name="connsiteX106" fmla="*/ 286787 w 1216399"/>
              <a:gd name="connsiteY106" fmla="*/ 716862 h 1917026"/>
              <a:gd name="connsiteX107" fmla="*/ 282025 w 1216399"/>
              <a:gd name="connsiteY107" fmla="*/ 635902 h 1917026"/>
              <a:gd name="connsiteX108" fmla="*/ 196300 w 1216399"/>
              <a:gd name="connsiteY108" fmla="*/ 623996 h 1917026"/>
              <a:gd name="connsiteX109" fmla="*/ 179632 w 1216399"/>
              <a:gd name="connsiteY109" fmla="*/ 543033 h 1917026"/>
              <a:gd name="connsiteX110" fmla="*/ 186775 w 1216399"/>
              <a:gd name="connsiteY110" fmla="*/ 476358 h 1917026"/>
              <a:gd name="connsiteX111" fmla="*/ 148675 w 1216399"/>
              <a:gd name="connsiteY111" fmla="*/ 438258 h 1917026"/>
              <a:gd name="connsiteX112" fmla="*/ 117719 w 1216399"/>
              <a:gd name="connsiteY112" fmla="*/ 338246 h 1917026"/>
              <a:gd name="connsiteX113" fmla="*/ 102097 w 1216399"/>
              <a:gd name="connsiteY11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17769 w 1216399"/>
              <a:gd name="connsiteY8" fmla="*/ 745439 h 1917026"/>
              <a:gd name="connsiteX9" fmla="*/ 541582 w 1216399"/>
              <a:gd name="connsiteY9" fmla="*/ 778776 h 1917026"/>
              <a:gd name="connsiteX10" fmla="*/ 567775 w 1216399"/>
              <a:gd name="connsiteY10" fmla="*/ 826401 h 1917026"/>
              <a:gd name="connsiteX11" fmla="*/ 572104 w 1216399"/>
              <a:gd name="connsiteY11" fmla="*/ 836507 h 1917026"/>
              <a:gd name="connsiteX12" fmla="*/ 591588 w 1216399"/>
              <a:gd name="connsiteY12" fmla="*/ 802589 h 1917026"/>
              <a:gd name="connsiteX13" fmla="*/ 615400 w 1216399"/>
              <a:gd name="connsiteY13" fmla="*/ 785920 h 1917026"/>
              <a:gd name="connsiteX14" fmla="*/ 665407 w 1216399"/>
              <a:gd name="connsiteY14" fmla="*/ 759726 h 1917026"/>
              <a:gd name="connsiteX15" fmla="*/ 698744 w 1216399"/>
              <a:gd name="connsiteY15" fmla="*/ 747820 h 1917026"/>
              <a:gd name="connsiteX16" fmla="*/ 734463 w 1216399"/>
              <a:gd name="connsiteY16" fmla="*/ 709721 h 1917026"/>
              <a:gd name="connsiteX17" fmla="*/ 791613 w 1216399"/>
              <a:gd name="connsiteY17" fmla="*/ 685907 h 1917026"/>
              <a:gd name="connsiteX18" fmla="*/ 817807 w 1216399"/>
              <a:gd name="connsiteY18" fmla="*/ 640664 h 1917026"/>
              <a:gd name="connsiteX19" fmla="*/ 841618 w 1216399"/>
              <a:gd name="connsiteY19" fmla="*/ 623993 h 1917026"/>
              <a:gd name="connsiteX20" fmla="*/ 867813 w 1216399"/>
              <a:gd name="connsiteY20" fmla="*/ 623995 h 1917026"/>
              <a:gd name="connsiteX21" fmla="*/ 872575 w 1216399"/>
              <a:gd name="connsiteY21" fmla="*/ 643045 h 1917026"/>
              <a:gd name="connsiteX22" fmla="*/ 848763 w 1216399"/>
              <a:gd name="connsiteY22" fmla="*/ 669239 h 1917026"/>
              <a:gd name="connsiteX23" fmla="*/ 872575 w 1216399"/>
              <a:gd name="connsiteY23" fmla="*/ 695432 h 1917026"/>
              <a:gd name="connsiteX24" fmla="*/ 872575 w 1216399"/>
              <a:gd name="connsiteY24" fmla="*/ 719245 h 1917026"/>
              <a:gd name="connsiteX25" fmla="*/ 829713 w 1216399"/>
              <a:gd name="connsiteY25" fmla="*/ 721626 h 1917026"/>
              <a:gd name="connsiteX26" fmla="*/ 817807 w 1216399"/>
              <a:gd name="connsiteY26" fmla="*/ 750201 h 1917026"/>
              <a:gd name="connsiteX27" fmla="*/ 829713 w 1216399"/>
              <a:gd name="connsiteY27" fmla="*/ 778776 h 1917026"/>
              <a:gd name="connsiteX28" fmla="*/ 822567 w 1216399"/>
              <a:gd name="connsiteY28" fmla="*/ 802587 h 1917026"/>
              <a:gd name="connsiteX29" fmla="*/ 836857 w 1216399"/>
              <a:gd name="connsiteY29" fmla="*/ 821640 h 1917026"/>
              <a:gd name="connsiteX30" fmla="*/ 870194 w 1216399"/>
              <a:gd name="connsiteY30" fmla="*/ 793065 h 1917026"/>
              <a:gd name="connsiteX31" fmla="*/ 903532 w 1216399"/>
              <a:gd name="connsiteY31" fmla="*/ 788302 h 1917026"/>
              <a:gd name="connsiteX32" fmla="*/ 901150 w 1216399"/>
              <a:gd name="connsiteY32" fmla="*/ 743057 h 1917026"/>
              <a:gd name="connsiteX33" fmla="*/ 958300 w 1216399"/>
              <a:gd name="connsiteY33" fmla="*/ 733533 h 1917026"/>
              <a:gd name="connsiteX34" fmla="*/ 974969 w 1216399"/>
              <a:gd name="connsiteY34" fmla="*/ 752582 h 1917026"/>
              <a:gd name="connsiteX35" fmla="*/ 984494 w 1216399"/>
              <a:gd name="connsiteY35" fmla="*/ 878790 h 1917026"/>
              <a:gd name="connsiteX36" fmla="*/ 1032119 w 1216399"/>
              <a:gd name="connsiteY36" fmla="*/ 959752 h 1917026"/>
              <a:gd name="connsiteX37" fmla="*/ 1072600 w 1216399"/>
              <a:gd name="connsiteY37" fmla="*/ 981183 h 1917026"/>
              <a:gd name="connsiteX38" fmla="*/ 1089269 w 1216399"/>
              <a:gd name="connsiteY38" fmla="*/ 1047858 h 1917026"/>
              <a:gd name="connsiteX39" fmla="*/ 1122607 w 1216399"/>
              <a:gd name="connsiteY39" fmla="*/ 1074052 h 1917026"/>
              <a:gd name="connsiteX40" fmla="*/ 1163088 w 1216399"/>
              <a:gd name="connsiteY40" fmla="*/ 1133583 h 1917026"/>
              <a:gd name="connsiteX41" fmla="*/ 1191663 w 1216399"/>
              <a:gd name="connsiteY41" fmla="*/ 1147871 h 1917026"/>
              <a:gd name="connsiteX42" fmla="*/ 1215943 w 1216399"/>
              <a:gd name="connsiteY42" fmla="*/ 1205830 h 1917026"/>
              <a:gd name="connsiteX43" fmla="*/ 1196425 w 1216399"/>
              <a:gd name="connsiteY43" fmla="*/ 1255027 h 1917026"/>
              <a:gd name="connsiteX44" fmla="*/ 1144037 w 1216399"/>
              <a:gd name="connsiteY44" fmla="*/ 1250263 h 1917026"/>
              <a:gd name="connsiteX45" fmla="*/ 1124987 w 1216399"/>
              <a:gd name="connsiteY45" fmla="*/ 1295506 h 1917026"/>
              <a:gd name="connsiteX46" fmla="*/ 1048787 w 1216399"/>
              <a:gd name="connsiteY46" fmla="*/ 1328844 h 1917026"/>
              <a:gd name="connsiteX47" fmla="*/ 1020212 w 1216399"/>
              <a:gd name="connsiteY47" fmla="*/ 1388375 h 1917026"/>
              <a:gd name="connsiteX48" fmla="*/ 1036881 w 1216399"/>
              <a:gd name="connsiteY48" fmla="*/ 1436000 h 1917026"/>
              <a:gd name="connsiteX49" fmla="*/ 1017832 w 1216399"/>
              <a:gd name="connsiteY49" fmla="*/ 1476483 h 1917026"/>
              <a:gd name="connsiteX50" fmla="*/ 984493 w 1216399"/>
              <a:gd name="connsiteY50" fmla="*/ 1474100 h 1917026"/>
              <a:gd name="connsiteX51" fmla="*/ 982112 w 1216399"/>
              <a:gd name="connsiteY51" fmla="*/ 1538394 h 1917026"/>
              <a:gd name="connsiteX52" fmla="*/ 946393 w 1216399"/>
              <a:gd name="connsiteY52" fmla="*/ 1555063 h 1917026"/>
              <a:gd name="connsiteX53" fmla="*/ 910674 w 1216399"/>
              <a:gd name="connsiteY53" fmla="*/ 1562206 h 1917026"/>
              <a:gd name="connsiteX54" fmla="*/ 910674 w 1216399"/>
              <a:gd name="connsiteY54" fmla="*/ 1626500 h 1917026"/>
              <a:gd name="connsiteX55" fmla="*/ 967824 w 1216399"/>
              <a:gd name="connsiteY55" fmla="*/ 1636025 h 1917026"/>
              <a:gd name="connsiteX56" fmla="*/ 1001162 w 1216399"/>
              <a:gd name="connsiteY56" fmla="*/ 1631263 h 1917026"/>
              <a:gd name="connsiteX57" fmla="*/ 1005922 w 1216399"/>
              <a:gd name="connsiteY57" fmla="*/ 1705082 h 1917026"/>
              <a:gd name="connsiteX58" fmla="*/ 982112 w 1216399"/>
              <a:gd name="connsiteY58" fmla="*/ 1726513 h 1917026"/>
              <a:gd name="connsiteX59" fmla="*/ 922581 w 1216399"/>
              <a:gd name="connsiteY59" fmla="*/ 1724133 h 1917026"/>
              <a:gd name="connsiteX60" fmla="*/ 870193 w 1216399"/>
              <a:gd name="connsiteY60" fmla="*/ 1733658 h 1917026"/>
              <a:gd name="connsiteX61" fmla="*/ 824949 w 1216399"/>
              <a:gd name="connsiteY61" fmla="*/ 1757471 h 1917026"/>
              <a:gd name="connsiteX62" fmla="*/ 779704 w 1216399"/>
              <a:gd name="connsiteY62" fmla="*/ 1764613 h 1917026"/>
              <a:gd name="connsiteX63" fmla="*/ 758274 w 1216399"/>
              <a:gd name="connsiteY63" fmla="*/ 1783665 h 1917026"/>
              <a:gd name="connsiteX64" fmla="*/ 751131 w 1216399"/>
              <a:gd name="connsiteY64" fmla="*/ 1828908 h 1917026"/>
              <a:gd name="connsiteX65" fmla="*/ 734462 w 1216399"/>
              <a:gd name="connsiteY65" fmla="*/ 1840815 h 1917026"/>
              <a:gd name="connsiteX66" fmla="*/ 689218 w 1216399"/>
              <a:gd name="connsiteY66" fmla="*/ 1890821 h 1917026"/>
              <a:gd name="connsiteX67" fmla="*/ 665406 w 1216399"/>
              <a:gd name="connsiteY67" fmla="*/ 1895582 h 1917026"/>
              <a:gd name="connsiteX68" fmla="*/ 617781 w 1216399"/>
              <a:gd name="connsiteY68" fmla="*/ 1917014 h 1917026"/>
              <a:gd name="connsiteX69" fmla="*/ 579681 w 1216399"/>
              <a:gd name="connsiteY69" fmla="*/ 1900345 h 1917026"/>
              <a:gd name="connsiteX70" fmla="*/ 563012 w 1216399"/>
              <a:gd name="connsiteY70" fmla="*/ 1871770 h 1917026"/>
              <a:gd name="connsiteX71" fmla="*/ 520149 w 1216399"/>
              <a:gd name="connsiteY71" fmla="*/ 1881296 h 1917026"/>
              <a:gd name="connsiteX72" fmla="*/ 512573 w 1216399"/>
              <a:gd name="connsiteY72" fmla="*/ 1875192 h 1917026"/>
              <a:gd name="connsiteX73" fmla="*/ 503481 w 1216399"/>
              <a:gd name="connsiteY73" fmla="*/ 1869389 h 1917026"/>
              <a:gd name="connsiteX74" fmla="*/ 522531 w 1216399"/>
              <a:gd name="connsiteY74" fmla="*/ 1762232 h 1917026"/>
              <a:gd name="connsiteX75" fmla="*/ 539199 w 1216399"/>
              <a:gd name="connsiteY75" fmla="*/ 1740801 h 1917026"/>
              <a:gd name="connsiteX76" fmla="*/ 529674 w 1216399"/>
              <a:gd name="connsiteY76" fmla="*/ 1695558 h 1917026"/>
              <a:gd name="connsiteX77" fmla="*/ 553487 w 1216399"/>
              <a:gd name="connsiteY77" fmla="*/ 1681270 h 1917026"/>
              <a:gd name="connsiteX78" fmla="*/ 534437 w 1216399"/>
              <a:gd name="connsiteY78" fmla="*/ 1666983 h 1917026"/>
              <a:gd name="connsiteX79" fmla="*/ 522531 w 1216399"/>
              <a:gd name="connsiteY79" fmla="*/ 1631265 h 1917026"/>
              <a:gd name="connsiteX80" fmla="*/ 513006 w 1216399"/>
              <a:gd name="connsiteY80" fmla="*/ 1586021 h 1917026"/>
              <a:gd name="connsiteX81" fmla="*/ 510624 w 1216399"/>
              <a:gd name="connsiteY81" fmla="*/ 1555063 h 1917026"/>
              <a:gd name="connsiteX82" fmla="*/ 460618 w 1216399"/>
              <a:gd name="connsiteY82" fmla="*/ 1557446 h 1917026"/>
              <a:gd name="connsiteX83" fmla="*/ 427282 w 1216399"/>
              <a:gd name="connsiteY83" fmla="*/ 1521727 h 1917026"/>
              <a:gd name="connsiteX84" fmla="*/ 382037 w 1216399"/>
              <a:gd name="connsiteY84" fmla="*/ 1505057 h 1917026"/>
              <a:gd name="connsiteX85" fmla="*/ 367749 w 1216399"/>
              <a:gd name="connsiteY85" fmla="*/ 1455052 h 1917026"/>
              <a:gd name="connsiteX86" fmla="*/ 365368 w 1216399"/>
              <a:gd name="connsiteY86" fmla="*/ 1433620 h 1917026"/>
              <a:gd name="connsiteX87" fmla="*/ 334413 w 1216399"/>
              <a:gd name="connsiteY87" fmla="*/ 1388377 h 1917026"/>
              <a:gd name="connsiteX88" fmla="*/ 291549 w 1216399"/>
              <a:gd name="connsiteY88" fmla="*/ 1364564 h 1917026"/>
              <a:gd name="connsiteX89" fmla="*/ 248688 w 1216399"/>
              <a:gd name="connsiteY89" fmla="*/ 1335990 h 1917026"/>
              <a:gd name="connsiteX90" fmla="*/ 215349 w 1216399"/>
              <a:gd name="connsiteY90" fmla="*/ 1326464 h 1917026"/>
              <a:gd name="connsiteX91" fmla="*/ 217731 w 1216399"/>
              <a:gd name="connsiteY91" fmla="*/ 1281218 h 1917026"/>
              <a:gd name="connsiteX92" fmla="*/ 174868 w 1216399"/>
              <a:gd name="connsiteY92" fmla="*/ 1295508 h 1917026"/>
              <a:gd name="connsiteX93" fmla="*/ 186775 w 1216399"/>
              <a:gd name="connsiteY93" fmla="*/ 1328846 h 1917026"/>
              <a:gd name="connsiteX94" fmla="*/ 179631 w 1216399"/>
              <a:gd name="connsiteY94" fmla="*/ 1345515 h 1917026"/>
              <a:gd name="connsiteX95" fmla="*/ 141531 w 1216399"/>
              <a:gd name="connsiteY95" fmla="*/ 1316940 h 1917026"/>
              <a:gd name="connsiteX96" fmla="*/ 98669 w 1216399"/>
              <a:gd name="connsiteY96" fmla="*/ 1314558 h 1917026"/>
              <a:gd name="connsiteX97" fmla="*/ 43899 w 1216399"/>
              <a:gd name="connsiteY97" fmla="*/ 1295508 h 1917026"/>
              <a:gd name="connsiteX98" fmla="*/ 10560 w 1216399"/>
              <a:gd name="connsiteY98" fmla="*/ 1293124 h 1917026"/>
              <a:gd name="connsiteX99" fmla="*/ 1037 w 1216399"/>
              <a:gd name="connsiteY99" fmla="*/ 1240740 h 1917026"/>
              <a:gd name="connsiteX100" fmla="*/ 34374 w 1216399"/>
              <a:gd name="connsiteY100" fmla="*/ 1152633 h 1917026"/>
              <a:gd name="connsiteX101" fmla="*/ 60568 w 1216399"/>
              <a:gd name="connsiteY101" fmla="*/ 1105008 h 1917026"/>
              <a:gd name="connsiteX102" fmla="*/ 81999 w 1216399"/>
              <a:gd name="connsiteY102" fmla="*/ 1057383 h 1917026"/>
              <a:gd name="connsiteX103" fmla="*/ 108194 w 1216399"/>
              <a:gd name="connsiteY103" fmla="*/ 1019283 h 1917026"/>
              <a:gd name="connsiteX104" fmla="*/ 146293 w 1216399"/>
              <a:gd name="connsiteY104" fmla="*/ 1009758 h 1917026"/>
              <a:gd name="connsiteX105" fmla="*/ 153438 w 1216399"/>
              <a:gd name="connsiteY105" fmla="*/ 974040 h 1917026"/>
              <a:gd name="connsiteX106" fmla="*/ 262975 w 1216399"/>
              <a:gd name="connsiteY106" fmla="*/ 854977 h 1917026"/>
              <a:gd name="connsiteX107" fmla="*/ 286787 w 1216399"/>
              <a:gd name="connsiteY107" fmla="*/ 716862 h 1917026"/>
              <a:gd name="connsiteX108" fmla="*/ 282025 w 1216399"/>
              <a:gd name="connsiteY108" fmla="*/ 635902 h 1917026"/>
              <a:gd name="connsiteX109" fmla="*/ 196300 w 1216399"/>
              <a:gd name="connsiteY109" fmla="*/ 623996 h 1917026"/>
              <a:gd name="connsiteX110" fmla="*/ 179632 w 1216399"/>
              <a:gd name="connsiteY110" fmla="*/ 543033 h 1917026"/>
              <a:gd name="connsiteX111" fmla="*/ 186775 w 1216399"/>
              <a:gd name="connsiteY111" fmla="*/ 476358 h 1917026"/>
              <a:gd name="connsiteX112" fmla="*/ 148675 w 1216399"/>
              <a:gd name="connsiteY112" fmla="*/ 438258 h 1917026"/>
              <a:gd name="connsiteX113" fmla="*/ 117719 w 1216399"/>
              <a:gd name="connsiteY113" fmla="*/ 338246 h 1917026"/>
              <a:gd name="connsiteX114" fmla="*/ 102097 w 1216399"/>
              <a:gd name="connsiteY11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32057 w 1216399"/>
              <a:gd name="connsiteY8" fmla="*/ 674001 h 1917026"/>
              <a:gd name="connsiteX9" fmla="*/ 517769 w 1216399"/>
              <a:gd name="connsiteY9" fmla="*/ 745439 h 1917026"/>
              <a:gd name="connsiteX10" fmla="*/ 541582 w 1216399"/>
              <a:gd name="connsiteY10" fmla="*/ 778776 h 1917026"/>
              <a:gd name="connsiteX11" fmla="*/ 567775 w 1216399"/>
              <a:gd name="connsiteY11" fmla="*/ 826401 h 1917026"/>
              <a:gd name="connsiteX12" fmla="*/ 572104 w 1216399"/>
              <a:gd name="connsiteY12" fmla="*/ 836507 h 1917026"/>
              <a:gd name="connsiteX13" fmla="*/ 591588 w 1216399"/>
              <a:gd name="connsiteY13" fmla="*/ 802589 h 1917026"/>
              <a:gd name="connsiteX14" fmla="*/ 615400 w 1216399"/>
              <a:gd name="connsiteY14" fmla="*/ 785920 h 1917026"/>
              <a:gd name="connsiteX15" fmla="*/ 665407 w 1216399"/>
              <a:gd name="connsiteY15" fmla="*/ 759726 h 1917026"/>
              <a:gd name="connsiteX16" fmla="*/ 698744 w 1216399"/>
              <a:gd name="connsiteY16" fmla="*/ 747820 h 1917026"/>
              <a:gd name="connsiteX17" fmla="*/ 734463 w 1216399"/>
              <a:gd name="connsiteY17" fmla="*/ 709721 h 1917026"/>
              <a:gd name="connsiteX18" fmla="*/ 791613 w 1216399"/>
              <a:gd name="connsiteY18" fmla="*/ 685907 h 1917026"/>
              <a:gd name="connsiteX19" fmla="*/ 817807 w 1216399"/>
              <a:gd name="connsiteY19" fmla="*/ 640664 h 1917026"/>
              <a:gd name="connsiteX20" fmla="*/ 841618 w 1216399"/>
              <a:gd name="connsiteY20" fmla="*/ 623993 h 1917026"/>
              <a:gd name="connsiteX21" fmla="*/ 867813 w 1216399"/>
              <a:gd name="connsiteY21" fmla="*/ 623995 h 1917026"/>
              <a:gd name="connsiteX22" fmla="*/ 872575 w 1216399"/>
              <a:gd name="connsiteY22" fmla="*/ 643045 h 1917026"/>
              <a:gd name="connsiteX23" fmla="*/ 848763 w 1216399"/>
              <a:gd name="connsiteY23" fmla="*/ 669239 h 1917026"/>
              <a:gd name="connsiteX24" fmla="*/ 872575 w 1216399"/>
              <a:gd name="connsiteY24" fmla="*/ 695432 h 1917026"/>
              <a:gd name="connsiteX25" fmla="*/ 872575 w 1216399"/>
              <a:gd name="connsiteY25" fmla="*/ 719245 h 1917026"/>
              <a:gd name="connsiteX26" fmla="*/ 829713 w 1216399"/>
              <a:gd name="connsiteY26" fmla="*/ 721626 h 1917026"/>
              <a:gd name="connsiteX27" fmla="*/ 817807 w 1216399"/>
              <a:gd name="connsiteY27" fmla="*/ 750201 h 1917026"/>
              <a:gd name="connsiteX28" fmla="*/ 829713 w 1216399"/>
              <a:gd name="connsiteY28" fmla="*/ 778776 h 1917026"/>
              <a:gd name="connsiteX29" fmla="*/ 822567 w 1216399"/>
              <a:gd name="connsiteY29" fmla="*/ 802587 h 1917026"/>
              <a:gd name="connsiteX30" fmla="*/ 836857 w 1216399"/>
              <a:gd name="connsiteY30" fmla="*/ 821640 h 1917026"/>
              <a:gd name="connsiteX31" fmla="*/ 870194 w 1216399"/>
              <a:gd name="connsiteY31" fmla="*/ 793065 h 1917026"/>
              <a:gd name="connsiteX32" fmla="*/ 903532 w 1216399"/>
              <a:gd name="connsiteY32" fmla="*/ 788302 h 1917026"/>
              <a:gd name="connsiteX33" fmla="*/ 901150 w 1216399"/>
              <a:gd name="connsiteY33" fmla="*/ 743057 h 1917026"/>
              <a:gd name="connsiteX34" fmla="*/ 958300 w 1216399"/>
              <a:gd name="connsiteY34" fmla="*/ 733533 h 1917026"/>
              <a:gd name="connsiteX35" fmla="*/ 974969 w 1216399"/>
              <a:gd name="connsiteY35" fmla="*/ 752582 h 1917026"/>
              <a:gd name="connsiteX36" fmla="*/ 984494 w 1216399"/>
              <a:gd name="connsiteY36" fmla="*/ 878790 h 1917026"/>
              <a:gd name="connsiteX37" fmla="*/ 1032119 w 1216399"/>
              <a:gd name="connsiteY37" fmla="*/ 959752 h 1917026"/>
              <a:gd name="connsiteX38" fmla="*/ 1072600 w 1216399"/>
              <a:gd name="connsiteY38" fmla="*/ 981183 h 1917026"/>
              <a:gd name="connsiteX39" fmla="*/ 1089269 w 1216399"/>
              <a:gd name="connsiteY39" fmla="*/ 1047858 h 1917026"/>
              <a:gd name="connsiteX40" fmla="*/ 1122607 w 1216399"/>
              <a:gd name="connsiteY40" fmla="*/ 1074052 h 1917026"/>
              <a:gd name="connsiteX41" fmla="*/ 1163088 w 1216399"/>
              <a:gd name="connsiteY41" fmla="*/ 1133583 h 1917026"/>
              <a:gd name="connsiteX42" fmla="*/ 1191663 w 1216399"/>
              <a:gd name="connsiteY42" fmla="*/ 1147871 h 1917026"/>
              <a:gd name="connsiteX43" fmla="*/ 1215943 w 1216399"/>
              <a:gd name="connsiteY43" fmla="*/ 1205830 h 1917026"/>
              <a:gd name="connsiteX44" fmla="*/ 1196425 w 1216399"/>
              <a:gd name="connsiteY44" fmla="*/ 1255027 h 1917026"/>
              <a:gd name="connsiteX45" fmla="*/ 1144037 w 1216399"/>
              <a:gd name="connsiteY45" fmla="*/ 1250263 h 1917026"/>
              <a:gd name="connsiteX46" fmla="*/ 1124987 w 1216399"/>
              <a:gd name="connsiteY46" fmla="*/ 1295506 h 1917026"/>
              <a:gd name="connsiteX47" fmla="*/ 1048787 w 1216399"/>
              <a:gd name="connsiteY47" fmla="*/ 1328844 h 1917026"/>
              <a:gd name="connsiteX48" fmla="*/ 1020212 w 1216399"/>
              <a:gd name="connsiteY48" fmla="*/ 1388375 h 1917026"/>
              <a:gd name="connsiteX49" fmla="*/ 1036881 w 1216399"/>
              <a:gd name="connsiteY49" fmla="*/ 1436000 h 1917026"/>
              <a:gd name="connsiteX50" fmla="*/ 1017832 w 1216399"/>
              <a:gd name="connsiteY50" fmla="*/ 1476483 h 1917026"/>
              <a:gd name="connsiteX51" fmla="*/ 984493 w 1216399"/>
              <a:gd name="connsiteY51" fmla="*/ 1474100 h 1917026"/>
              <a:gd name="connsiteX52" fmla="*/ 982112 w 1216399"/>
              <a:gd name="connsiteY52" fmla="*/ 1538394 h 1917026"/>
              <a:gd name="connsiteX53" fmla="*/ 946393 w 1216399"/>
              <a:gd name="connsiteY53" fmla="*/ 1555063 h 1917026"/>
              <a:gd name="connsiteX54" fmla="*/ 910674 w 1216399"/>
              <a:gd name="connsiteY54" fmla="*/ 1562206 h 1917026"/>
              <a:gd name="connsiteX55" fmla="*/ 910674 w 1216399"/>
              <a:gd name="connsiteY55" fmla="*/ 1626500 h 1917026"/>
              <a:gd name="connsiteX56" fmla="*/ 967824 w 1216399"/>
              <a:gd name="connsiteY56" fmla="*/ 1636025 h 1917026"/>
              <a:gd name="connsiteX57" fmla="*/ 1001162 w 1216399"/>
              <a:gd name="connsiteY57" fmla="*/ 1631263 h 1917026"/>
              <a:gd name="connsiteX58" fmla="*/ 1005922 w 1216399"/>
              <a:gd name="connsiteY58" fmla="*/ 1705082 h 1917026"/>
              <a:gd name="connsiteX59" fmla="*/ 982112 w 1216399"/>
              <a:gd name="connsiteY59" fmla="*/ 1726513 h 1917026"/>
              <a:gd name="connsiteX60" fmla="*/ 922581 w 1216399"/>
              <a:gd name="connsiteY60" fmla="*/ 1724133 h 1917026"/>
              <a:gd name="connsiteX61" fmla="*/ 870193 w 1216399"/>
              <a:gd name="connsiteY61" fmla="*/ 1733658 h 1917026"/>
              <a:gd name="connsiteX62" fmla="*/ 824949 w 1216399"/>
              <a:gd name="connsiteY62" fmla="*/ 1757471 h 1917026"/>
              <a:gd name="connsiteX63" fmla="*/ 779704 w 1216399"/>
              <a:gd name="connsiteY63" fmla="*/ 1764613 h 1917026"/>
              <a:gd name="connsiteX64" fmla="*/ 758274 w 1216399"/>
              <a:gd name="connsiteY64" fmla="*/ 1783665 h 1917026"/>
              <a:gd name="connsiteX65" fmla="*/ 751131 w 1216399"/>
              <a:gd name="connsiteY65" fmla="*/ 1828908 h 1917026"/>
              <a:gd name="connsiteX66" fmla="*/ 734462 w 1216399"/>
              <a:gd name="connsiteY66" fmla="*/ 1840815 h 1917026"/>
              <a:gd name="connsiteX67" fmla="*/ 689218 w 1216399"/>
              <a:gd name="connsiteY67" fmla="*/ 1890821 h 1917026"/>
              <a:gd name="connsiteX68" fmla="*/ 665406 w 1216399"/>
              <a:gd name="connsiteY68" fmla="*/ 1895582 h 1917026"/>
              <a:gd name="connsiteX69" fmla="*/ 617781 w 1216399"/>
              <a:gd name="connsiteY69" fmla="*/ 1917014 h 1917026"/>
              <a:gd name="connsiteX70" fmla="*/ 579681 w 1216399"/>
              <a:gd name="connsiteY70" fmla="*/ 1900345 h 1917026"/>
              <a:gd name="connsiteX71" fmla="*/ 563012 w 1216399"/>
              <a:gd name="connsiteY71" fmla="*/ 1871770 h 1917026"/>
              <a:gd name="connsiteX72" fmla="*/ 520149 w 1216399"/>
              <a:gd name="connsiteY72" fmla="*/ 1881296 h 1917026"/>
              <a:gd name="connsiteX73" fmla="*/ 512573 w 1216399"/>
              <a:gd name="connsiteY73" fmla="*/ 1875192 h 1917026"/>
              <a:gd name="connsiteX74" fmla="*/ 503481 w 1216399"/>
              <a:gd name="connsiteY74" fmla="*/ 1869389 h 1917026"/>
              <a:gd name="connsiteX75" fmla="*/ 522531 w 1216399"/>
              <a:gd name="connsiteY75" fmla="*/ 1762232 h 1917026"/>
              <a:gd name="connsiteX76" fmla="*/ 539199 w 1216399"/>
              <a:gd name="connsiteY76" fmla="*/ 1740801 h 1917026"/>
              <a:gd name="connsiteX77" fmla="*/ 529674 w 1216399"/>
              <a:gd name="connsiteY77" fmla="*/ 1695558 h 1917026"/>
              <a:gd name="connsiteX78" fmla="*/ 553487 w 1216399"/>
              <a:gd name="connsiteY78" fmla="*/ 1681270 h 1917026"/>
              <a:gd name="connsiteX79" fmla="*/ 534437 w 1216399"/>
              <a:gd name="connsiteY79" fmla="*/ 1666983 h 1917026"/>
              <a:gd name="connsiteX80" fmla="*/ 522531 w 1216399"/>
              <a:gd name="connsiteY80" fmla="*/ 1631265 h 1917026"/>
              <a:gd name="connsiteX81" fmla="*/ 513006 w 1216399"/>
              <a:gd name="connsiteY81" fmla="*/ 1586021 h 1917026"/>
              <a:gd name="connsiteX82" fmla="*/ 510624 w 1216399"/>
              <a:gd name="connsiteY82" fmla="*/ 1555063 h 1917026"/>
              <a:gd name="connsiteX83" fmla="*/ 460618 w 1216399"/>
              <a:gd name="connsiteY83" fmla="*/ 1557446 h 1917026"/>
              <a:gd name="connsiteX84" fmla="*/ 427282 w 1216399"/>
              <a:gd name="connsiteY84" fmla="*/ 1521727 h 1917026"/>
              <a:gd name="connsiteX85" fmla="*/ 382037 w 1216399"/>
              <a:gd name="connsiteY85" fmla="*/ 1505057 h 1917026"/>
              <a:gd name="connsiteX86" fmla="*/ 367749 w 1216399"/>
              <a:gd name="connsiteY86" fmla="*/ 1455052 h 1917026"/>
              <a:gd name="connsiteX87" fmla="*/ 365368 w 1216399"/>
              <a:gd name="connsiteY87" fmla="*/ 1433620 h 1917026"/>
              <a:gd name="connsiteX88" fmla="*/ 334413 w 1216399"/>
              <a:gd name="connsiteY88" fmla="*/ 1388377 h 1917026"/>
              <a:gd name="connsiteX89" fmla="*/ 291549 w 1216399"/>
              <a:gd name="connsiteY89" fmla="*/ 1364564 h 1917026"/>
              <a:gd name="connsiteX90" fmla="*/ 248688 w 1216399"/>
              <a:gd name="connsiteY90" fmla="*/ 1335990 h 1917026"/>
              <a:gd name="connsiteX91" fmla="*/ 215349 w 1216399"/>
              <a:gd name="connsiteY91" fmla="*/ 1326464 h 1917026"/>
              <a:gd name="connsiteX92" fmla="*/ 217731 w 1216399"/>
              <a:gd name="connsiteY92" fmla="*/ 1281218 h 1917026"/>
              <a:gd name="connsiteX93" fmla="*/ 174868 w 1216399"/>
              <a:gd name="connsiteY93" fmla="*/ 1295508 h 1917026"/>
              <a:gd name="connsiteX94" fmla="*/ 186775 w 1216399"/>
              <a:gd name="connsiteY94" fmla="*/ 1328846 h 1917026"/>
              <a:gd name="connsiteX95" fmla="*/ 179631 w 1216399"/>
              <a:gd name="connsiteY95" fmla="*/ 1345515 h 1917026"/>
              <a:gd name="connsiteX96" fmla="*/ 141531 w 1216399"/>
              <a:gd name="connsiteY96" fmla="*/ 1316940 h 1917026"/>
              <a:gd name="connsiteX97" fmla="*/ 98669 w 1216399"/>
              <a:gd name="connsiteY97" fmla="*/ 1314558 h 1917026"/>
              <a:gd name="connsiteX98" fmla="*/ 43899 w 1216399"/>
              <a:gd name="connsiteY98" fmla="*/ 1295508 h 1917026"/>
              <a:gd name="connsiteX99" fmla="*/ 10560 w 1216399"/>
              <a:gd name="connsiteY99" fmla="*/ 1293124 h 1917026"/>
              <a:gd name="connsiteX100" fmla="*/ 1037 w 1216399"/>
              <a:gd name="connsiteY100" fmla="*/ 1240740 h 1917026"/>
              <a:gd name="connsiteX101" fmla="*/ 34374 w 1216399"/>
              <a:gd name="connsiteY101" fmla="*/ 1152633 h 1917026"/>
              <a:gd name="connsiteX102" fmla="*/ 60568 w 1216399"/>
              <a:gd name="connsiteY102" fmla="*/ 1105008 h 1917026"/>
              <a:gd name="connsiteX103" fmla="*/ 81999 w 1216399"/>
              <a:gd name="connsiteY103" fmla="*/ 1057383 h 1917026"/>
              <a:gd name="connsiteX104" fmla="*/ 108194 w 1216399"/>
              <a:gd name="connsiteY104" fmla="*/ 1019283 h 1917026"/>
              <a:gd name="connsiteX105" fmla="*/ 146293 w 1216399"/>
              <a:gd name="connsiteY105" fmla="*/ 1009758 h 1917026"/>
              <a:gd name="connsiteX106" fmla="*/ 153438 w 1216399"/>
              <a:gd name="connsiteY106" fmla="*/ 974040 h 1917026"/>
              <a:gd name="connsiteX107" fmla="*/ 262975 w 1216399"/>
              <a:gd name="connsiteY107" fmla="*/ 854977 h 1917026"/>
              <a:gd name="connsiteX108" fmla="*/ 286787 w 1216399"/>
              <a:gd name="connsiteY108" fmla="*/ 716862 h 1917026"/>
              <a:gd name="connsiteX109" fmla="*/ 282025 w 1216399"/>
              <a:gd name="connsiteY109" fmla="*/ 635902 h 1917026"/>
              <a:gd name="connsiteX110" fmla="*/ 196300 w 1216399"/>
              <a:gd name="connsiteY110" fmla="*/ 623996 h 1917026"/>
              <a:gd name="connsiteX111" fmla="*/ 179632 w 1216399"/>
              <a:gd name="connsiteY111" fmla="*/ 543033 h 1917026"/>
              <a:gd name="connsiteX112" fmla="*/ 186775 w 1216399"/>
              <a:gd name="connsiteY112" fmla="*/ 476358 h 1917026"/>
              <a:gd name="connsiteX113" fmla="*/ 148675 w 1216399"/>
              <a:gd name="connsiteY113" fmla="*/ 438258 h 1917026"/>
              <a:gd name="connsiteX114" fmla="*/ 117719 w 1216399"/>
              <a:gd name="connsiteY114" fmla="*/ 338246 h 1917026"/>
              <a:gd name="connsiteX115" fmla="*/ 102097 w 1216399"/>
              <a:gd name="connsiteY11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32057 w 1216399"/>
              <a:gd name="connsiteY8" fmla="*/ 674001 h 1917026"/>
              <a:gd name="connsiteX9" fmla="*/ 517769 w 1216399"/>
              <a:gd name="connsiteY9" fmla="*/ 745439 h 1917026"/>
              <a:gd name="connsiteX10" fmla="*/ 541582 w 1216399"/>
              <a:gd name="connsiteY10" fmla="*/ 778776 h 1917026"/>
              <a:gd name="connsiteX11" fmla="*/ 551107 w 1216399"/>
              <a:gd name="connsiteY11" fmla="*/ 819257 h 1917026"/>
              <a:gd name="connsiteX12" fmla="*/ 567775 w 1216399"/>
              <a:gd name="connsiteY12" fmla="*/ 826401 h 1917026"/>
              <a:gd name="connsiteX13" fmla="*/ 572104 w 1216399"/>
              <a:gd name="connsiteY13" fmla="*/ 836507 h 1917026"/>
              <a:gd name="connsiteX14" fmla="*/ 591588 w 1216399"/>
              <a:gd name="connsiteY14" fmla="*/ 802589 h 1917026"/>
              <a:gd name="connsiteX15" fmla="*/ 615400 w 1216399"/>
              <a:gd name="connsiteY15" fmla="*/ 785920 h 1917026"/>
              <a:gd name="connsiteX16" fmla="*/ 665407 w 1216399"/>
              <a:gd name="connsiteY16" fmla="*/ 759726 h 1917026"/>
              <a:gd name="connsiteX17" fmla="*/ 698744 w 1216399"/>
              <a:gd name="connsiteY17" fmla="*/ 747820 h 1917026"/>
              <a:gd name="connsiteX18" fmla="*/ 734463 w 1216399"/>
              <a:gd name="connsiteY18" fmla="*/ 709721 h 1917026"/>
              <a:gd name="connsiteX19" fmla="*/ 791613 w 1216399"/>
              <a:gd name="connsiteY19" fmla="*/ 685907 h 1917026"/>
              <a:gd name="connsiteX20" fmla="*/ 817807 w 1216399"/>
              <a:gd name="connsiteY20" fmla="*/ 640664 h 1917026"/>
              <a:gd name="connsiteX21" fmla="*/ 841618 w 1216399"/>
              <a:gd name="connsiteY21" fmla="*/ 623993 h 1917026"/>
              <a:gd name="connsiteX22" fmla="*/ 867813 w 1216399"/>
              <a:gd name="connsiteY22" fmla="*/ 623995 h 1917026"/>
              <a:gd name="connsiteX23" fmla="*/ 872575 w 1216399"/>
              <a:gd name="connsiteY23" fmla="*/ 643045 h 1917026"/>
              <a:gd name="connsiteX24" fmla="*/ 848763 w 1216399"/>
              <a:gd name="connsiteY24" fmla="*/ 669239 h 1917026"/>
              <a:gd name="connsiteX25" fmla="*/ 872575 w 1216399"/>
              <a:gd name="connsiteY25" fmla="*/ 695432 h 1917026"/>
              <a:gd name="connsiteX26" fmla="*/ 872575 w 1216399"/>
              <a:gd name="connsiteY26" fmla="*/ 719245 h 1917026"/>
              <a:gd name="connsiteX27" fmla="*/ 829713 w 1216399"/>
              <a:gd name="connsiteY27" fmla="*/ 721626 h 1917026"/>
              <a:gd name="connsiteX28" fmla="*/ 817807 w 1216399"/>
              <a:gd name="connsiteY28" fmla="*/ 750201 h 1917026"/>
              <a:gd name="connsiteX29" fmla="*/ 829713 w 1216399"/>
              <a:gd name="connsiteY29" fmla="*/ 778776 h 1917026"/>
              <a:gd name="connsiteX30" fmla="*/ 822567 w 1216399"/>
              <a:gd name="connsiteY30" fmla="*/ 802587 h 1917026"/>
              <a:gd name="connsiteX31" fmla="*/ 836857 w 1216399"/>
              <a:gd name="connsiteY31" fmla="*/ 821640 h 1917026"/>
              <a:gd name="connsiteX32" fmla="*/ 870194 w 1216399"/>
              <a:gd name="connsiteY32" fmla="*/ 793065 h 1917026"/>
              <a:gd name="connsiteX33" fmla="*/ 903532 w 1216399"/>
              <a:gd name="connsiteY33" fmla="*/ 788302 h 1917026"/>
              <a:gd name="connsiteX34" fmla="*/ 901150 w 1216399"/>
              <a:gd name="connsiteY34" fmla="*/ 743057 h 1917026"/>
              <a:gd name="connsiteX35" fmla="*/ 958300 w 1216399"/>
              <a:gd name="connsiteY35" fmla="*/ 733533 h 1917026"/>
              <a:gd name="connsiteX36" fmla="*/ 974969 w 1216399"/>
              <a:gd name="connsiteY36" fmla="*/ 752582 h 1917026"/>
              <a:gd name="connsiteX37" fmla="*/ 984494 w 1216399"/>
              <a:gd name="connsiteY37" fmla="*/ 878790 h 1917026"/>
              <a:gd name="connsiteX38" fmla="*/ 1032119 w 1216399"/>
              <a:gd name="connsiteY38" fmla="*/ 959752 h 1917026"/>
              <a:gd name="connsiteX39" fmla="*/ 1072600 w 1216399"/>
              <a:gd name="connsiteY39" fmla="*/ 981183 h 1917026"/>
              <a:gd name="connsiteX40" fmla="*/ 1089269 w 1216399"/>
              <a:gd name="connsiteY40" fmla="*/ 1047858 h 1917026"/>
              <a:gd name="connsiteX41" fmla="*/ 1122607 w 1216399"/>
              <a:gd name="connsiteY41" fmla="*/ 1074052 h 1917026"/>
              <a:gd name="connsiteX42" fmla="*/ 1163088 w 1216399"/>
              <a:gd name="connsiteY42" fmla="*/ 1133583 h 1917026"/>
              <a:gd name="connsiteX43" fmla="*/ 1191663 w 1216399"/>
              <a:gd name="connsiteY43" fmla="*/ 1147871 h 1917026"/>
              <a:gd name="connsiteX44" fmla="*/ 1215943 w 1216399"/>
              <a:gd name="connsiteY44" fmla="*/ 1205830 h 1917026"/>
              <a:gd name="connsiteX45" fmla="*/ 1196425 w 1216399"/>
              <a:gd name="connsiteY45" fmla="*/ 1255027 h 1917026"/>
              <a:gd name="connsiteX46" fmla="*/ 1144037 w 1216399"/>
              <a:gd name="connsiteY46" fmla="*/ 1250263 h 1917026"/>
              <a:gd name="connsiteX47" fmla="*/ 1124987 w 1216399"/>
              <a:gd name="connsiteY47" fmla="*/ 1295506 h 1917026"/>
              <a:gd name="connsiteX48" fmla="*/ 1048787 w 1216399"/>
              <a:gd name="connsiteY48" fmla="*/ 1328844 h 1917026"/>
              <a:gd name="connsiteX49" fmla="*/ 1020212 w 1216399"/>
              <a:gd name="connsiteY49" fmla="*/ 1388375 h 1917026"/>
              <a:gd name="connsiteX50" fmla="*/ 1036881 w 1216399"/>
              <a:gd name="connsiteY50" fmla="*/ 1436000 h 1917026"/>
              <a:gd name="connsiteX51" fmla="*/ 1017832 w 1216399"/>
              <a:gd name="connsiteY51" fmla="*/ 1476483 h 1917026"/>
              <a:gd name="connsiteX52" fmla="*/ 984493 w 1216399"/>
              <a:gd name="connsiteY52" fmla="*/ 1474100 h 1917026"/>
              <a:gd name="connsiteX53" fmla="*/ 982112 w 1216399"/>
              <a:gd name="connsiteY53" fmla="*/ 1538394 h 1917026"/>
              <a:gd name="connsiteX54" fmla="*/ 946393 w 1216399"/>
              <a:gd name="connsiteY54" fmla="*/ 1555063 h 1917026"/>
              <a:gd name="connsiteX55" fmla="*/ 910674 w 1216399"/>
              <a:gd name="connsiteY55" fmla="*/ 1562206 h 1917026"/>
              <a:gd name="connsiteX56" fmla="*/ 910674 w 1216399"/>
              <a:gd name="connsiteY56" fmla="*/ 1626500 h 1917026"/>
              <a:gd name="connsiteX57" fmla="*/ 967824 w 1216399"/>
              <a:gd name="connsiteY57" fmla="*/ 1636025 h 1917026"/>
              <a:gd name="connsiteX58" fmla="*/ 1001162 w 1216399"/>
              <a:gd name="connsiteY58" fmla="*/ 1631263 h 1917026"/>
              <a:gd name="connsiteX59" fmla="*/ 1005922 w 1216399"/>
              <a:gd name="connsiteY59" fmla="*/ 1705082 h 1917026"/>
              <a:gd name="connsiteX60" fmla="*/ 982112 w 1216399"/>
              <a:gd name="connsiteY60" fmla="*/ 1726513 h 1917026"/>
              <a:gd name="connsiteX61" fmla="*/ 922581 w 1216399"/>
              <a:gd name="connsiteY61" fmla="*/ 1724133 h 1917026"/>
              <a:gd name="connsiteX62" fmla="*/ 870193 w 1216399"/>
              <a:gd name="connsiteY62" fmla="*/ 1733658 h 1917026"/>
              <a:gd name="connsiteX63" fmla="*/ 824949 w 1216399"/>
              <a:gd name="connsiteY63" fmla="*/ 1757471 h 1917026"/>
              <a:gd name="connsiteX64" fmla="*/ 779704 w 1216399"/>
              <a:gd name="connsiteY64" fmla="*/ 1764613 h 1917026"/>
              <a:gd name="connsiteX65" fmla="*/ 758274 w 1216399"/>
              <a:gd name="connsiteY65" fmla="*/ 1783665 h 1917026"/>
              <a:gd name="connsiteX66" fmla="*/ 751131 w 1216399"/>
              <a:gd name="connsiteY66" fmla="*/ 1828908 h 1917026"/>
              <a:gd name="connsiteX67" fmla="*/ 734462 w 1216399"/>
              <a:gd name="connsiteY67" fmla="*/ 1840815 h 1917026"/>
              <a:gd name="connsiteX68" fmla="*/ 689218 w 1216399"/>
              <a:gd name="connsiteY68" fmla="*/ 1890821 h 1917026"/>
              <a:gd name="connsiteX69" fmla="*/ 665406 w 1216399"/>
              <a:gd name="connsiteY69" fmla="*/ 1895582 h 1917026"/>
              <a:gd name="connsiteX70" fmla="*/ 617781 w 1216399"/>
              <a:gd name="connsiteY70" fmla="*/ 1917014 h 1917026"/>
              <a:gd name="connsiteX71" fmla="*/ 579681 w 1216399"/>
              <a:gd name="connsiteY71" fmla="*/ 1900345 h 1917026"/>
              <a:gd name="connsiteX72" fmla="*/ 563012 w 1216399"/>
              <a:gd name="connsiteY72" fmla="*/ 1871770 h 1917026"/>
              <a:gd name="connsiteX73" fmla="*/ 520149 w 1216399"/>
              <a:gd name="connsiteY73" fmla="*/ 1881296 h 1917026"/>
              <a:gd name="connsiteX74" fmla="*/ 512573 w 1216399"/>
              <a:gd name="connsiteY74" fmla="*/ 1875192 h 1917026"/>
              <a:gd name="connsiteX75" fmla="*/ 503481 w 1216399"/>
              <a:gd name="connsiteY75" fmla="*/ 1869389 h 1917026"/>
              <a:gd name="connsiteX76" fmla="*/ 522531 w 1216399"/>
              <a:gd name="connsiteY76" fmla="*/ 1762232 h 1917026"/>
              <a:gd name="connsiteX77" fmla="*/ 539199 w 1216399"/>
              <a:gd name="connsiteY77" fmla="*/ 1740801 h 1917026"/>
              <a:gd name="connsiteX78" fmla="*/ 529674 w 1216399"/>
              <a:gd name="connsiteY78" fmla="*/ 1695558 h 1917026"/>
              <a:gd name="connsiteX79" fmla="*/ 553487 w 1216399"/>
              <a:gd name="connsiteY79" fmla="*/ 1681270 h 1917026"/>
              <a:gd name="connsiteX80" fmla="*/ 534437 w 1216399"/>
              <a:gd name="connsiteY80" fmla="*/ 1666983 h 1917026"/>
              <a:gd name="connsiteX81" fmla="*/ 522531 w 1216399"/>
              <a:gd name="connsiteY81" fmla="*/ 1631265 h 1917026"/>
              <a:gd name="connsiteX82" fmla="*/ 513006 w 1216399"/>
              <a:gd name="connsiteY82" fmla="*/ 1586021 h 1917026"/>
              <a:gd name="connsiteX83" fmla="*/ 510624 w 1216399"/>
              <a:gd name="connsiteY83" fmla="*/ 1555063 h 1917026"/>
              <a:gd name="connsiteX84" fmla="*/ 460618 w 1216399"/>
              <a:gd name="connsiteY84" fmla="*/ 1557446 h 1917026"/>
              <a:gd name="connsiteX85" fmla="*/ 427282 w 1216399"/>
              <a:gd name="connsiteY85" fmla="*/ 1521727 h 1917026"/>
              <a:gd name="connsiteX86" fmla="*/ 382037 w 1216399"/>
              <a:gd name="connsiteY86" fmla="*/ 1505057 h 1917026"/>
              <a:gd name="connsiteX87" fmla="*/ 367749 w 1216399"/>
              <a:gd name="connsiteY87" fmla="*/ 1455052 h 1917026"/>
              <a:gd name="connsiteX88" fmla="*/ 365368 w 1216399"/>
              <a:gd name="connsiteY88" fmla="*/ 1433620 h 1917026"/>
              <a:gd name="connsiteX89" fmla="*/ 334413 w 1216399"/>
              <a:gd name="connsiteY89" fmla="*/ 1388377 h 1917026"/>
              <a:gd name="connsiteX90" fmla="*/ 291549 w 1216399"/>
              <a:gd name="connsiteY90" fmla="*/ 1364564 h 1917026"/>
              <a:gd name="connsiteX91" fmla="*/ 248688 w 1216399"/>
              <a:gd name="connsiteY91" fmla="*/ 1335990 h 1917026"/>
              <a:gd name="connsiteX92" fmla="*/ 215349 w 1216399"/>
              <a:gd name="connsiteY92" fmla="*/ 1326464 h 1917026"/>
              <a:gd name="connsiteX93" fmla="*/ 217731 w 1216399"/>
              <a:gd name="connsiteY93" fmla="*/ 1281218 h 1917026"/>
              <a:gd name="connsiteX94" fmla="*/ 174868 w 1216399"/>
              <a:gd name="connsiteY94" fmla="*/ 1295508 h 1917026"/>
              <a:gd name="connsiteX95" fmla="*/ 186775 w 1216399"/>
              <a:gd name="connsiteY95" fmla="*/ 1328846 h 1917026"/>
              <a:gd name="connsiteX96" fmla="*/ 179631 w 1216399"/>
              <a:gd name="connsiteY96" fmla="*/ 1345515 h 1917026"/>
              <a:gd name="connsiteX97" fmla="*/ 141531 w 1216399"/>
              <a:gd name="connsiteY97" fmla="*/ 1316940 h 1917026"/>
              <a:gd name="connsiteX98" fmla="*/ 98669 w 1216399"/>
              <a:gd name="connsiteY98" fmla="*/ 1314558 h 1917026"/>
              <a:gd name="connsiteX99" fmla="*/ 43899 w 1216399"/>
              <a:gd name="connsiteY99" fmla="*/ 1295508 h 1917026"/>
              <a:gd name="connsiteX100" fmla="*/ 10560 w 1216399"/>
              <a:gd name="connsiteY100" fmla="*/ 1293124 h 1917026"/>
              <a:gd name="connsiteX101" fmla="*/ 1037 w 1216399"/>
              <a:gd name="connsiteY101" fmla="*/ 1240740 h 1917026"/>
              <a:gd name="connsiteX102" fmla="*/ 34374 w 1216399"/>
              <a:gd name="connsiteY102" fmla="*/ 1152633 h 1917026"/>
              <a:gd name="connsiteX103" fmla="*/ 60568 w 1216399"/>
              <a:gd name="connsiteY103" fmla="*/ 1105008 h 1917026"/>
              <a:gd name="connsiteX104" fmla="*/ 81999 w 1216399"/>
              <a:gd name="connsiteY104" fmla="*/ 1057383 h 1917026"/>
              <a:gd name="connsiteX105" fmla="*/ 108194 w 1216399"/>
              <a:gd name="connsiteY105" fmla="*/ 1019283 h 1917026"/>
              <a:gd name="connsiteX106" fmla="*/ 146293 w 1216399"/>
              <a:gd name="connsiteY106" fmla="*/ 1009758 h 1917026"/>
              <a:gd name="connsiteX107" fmla="*/ 153438 w 1216399"/>
              <a:gd name="connsiteY107" fmla="*/ 974040 h 1917026"/>
              <a:gd name="connsiteX108" fmla="*/ 262975 w 1216399"/>
              <a:gd name="connsiteY108" fmla="*/ 854977 h 1917026"/>
              <a:gd name="connsiteX109" fmla="*/ 286787 w 1216399"/>
              <a:gd name="connsiteY109" fmla="*/ 716862 h 1917026"/>
              <a:gd name="connsiteX110" fmla="*/ 282025 w 1216399"/>
              <a:gd name="connsiteY110" fmla="*/ 635902 h 1917026"/>
              <a:gd name="connsiteX111" fmla="*/ 196300 w 1216399"/>
              <a:gd name="connsiteY111" fmla="*/ 623996 h 1917026"/>
              <a:gd name="connsiteX112" fmla="*/ 179632 w 1216399"/>
              <a:gd name="connsiteY112" fmla="*/ 543033 h 1917026"/>
              <a:gd name="connsiteX113" fmla="*/ 186775 w 1216399"/>
              <a:gd name="connsiteY113" fmla="*/ 476358 h 1917026"/>
              <a:gd name="connsiteX114" fmla="*/ 148675 w 1216399"/>
              <a:gd name="connsiteY114" fmla="*/ 438258 h 1917026"/>
              <a:gd name="connsiteX115" fmla="*/ 117719 w 1216399"/>
              <a:gd name="connsiteY115" fmla="*/ 338246 h 1917026"/>
              <a:gd name="connsiteX116" fmla="*/ 102097 w 1216399"/>
              <a:gd name="connsiteY116" fmla="*/ 258092 h 1917026"/>
              <a:gd name="connsiteX0" fmla="*/ 102097 w 1216399"/>
              <a:gd name="connsiteY0" fmla="*/ 260648 h 1919582"/>
              <a:gd name="connsiteX1" fmla="*/ 93907 w 1216399"/>
              <a:gd name="connsiteY1" fmla="*/ 114582 h 1919582"/>
              <a:gd name="connsiteX2" fmla="*/ 20086 w 1216399"/>
              <a:gd name="connsiteY2" fmla="*/ 2661 h 1919582"/>
              <a:gd name="connsiteX3" fmla="*/ 436806 w 1216399"/>
              <a:gd name="connsiteY3" fmla="*/ 231261 h 1919582"/>
              <a:gd name="connsiteX4" fmla="*/ 401088 w 1216399"/>
              <a:gd name="connsiteY4" fmla="*/ 478914 h 1919582"/>
              <a:gd name="connsiteX5" fmla="*/ 513007 w 1216399"/>
              <a:gd name="connsiteY5" fmla="*/ 457482 h 1919582"/>
              <a:gd name="connsiteX6" fmla="*/ 510625 w 1216399"/>
              <a:gd name="connsiteY6" fmla="*/ 588451 h 1919582"/>
              <a:gd name="connsiteX7" fmla="*/ 539200 w 1216399"/>
              <a:gd name="connsiteY7" fmla="*/ 626551 h 1919582"/>
              <a:gd name="connsiteX8" fmla="*/ 546344 w 1216399"/>
              <a:gd name="connsiteY8" fmla="*/ 645602 h 1919582"/>
              <a:gd name="connsiteX9" fmla="*/ 532057 w 1216399"/>
              <a:gd name="connsiteY9" fmla="*/ 676557 h 1919582"/>
              <a:gd name="connsiteX10" fmla="*/ 517769 w 1216399"/>
              <a:gd name="connsiteY10" fmla="*/ 747995 h 1919582"/>
              <a:gd name="connsiteX11" fmla="*/ 541582 w 1216399"/>
              <a:gd name="connsiteY11" fmla="*/ 781332 h 1919582"/>
              <a:gd name="connsiteX12" fmla="*/ 551107 w 1216399"/>
              <a:gd name="connsiteY12" fmla="*/ 821813 h 1919582"/>
              <a:gd name="connsiteX13" fmla="*/ 567775 w 1216399"/>
              <a:gd name="connsiteY13" fmla="*/ 828957 h 1919582"/>
              <a:gd name="connsiteX14" fmla="*/ 572104 w 1216399"/>
              <a:gd name="connsiteY14" fmla="*/ 839063 h 1919582"/>
              <a:gd name="connsiteX15" fmla="*/ 591588 w 1216399"/>
              <a:gd name="connsiteY15" fmla="*/ 805145 h 1919582"/>
              <a:gd name="connsiteX16" fmla="*/ 615400 w 1216399"/>
              <a:gd name="connsiteY16" fmla="*/ 788476 h 1919582"/>
              <a:gd name="connsiteX17" fmla="*/ 665407 w 1216399"/>
              <a:gd name="connsiteY17" fmla="*/ 762282 h 1919582"/>
              <a:gd name="connsiteX18" fmla="*/ 698744 w 1216399"/>
              <a:gd name="connsiteY18" fmla="*/ 750376 h 1919582"/>
              <a:gd name="connsiteX19" fmla="*/ 734463 w 1216399"/>
              <a:gd name="connsiteY19" fmla="*/ 712277 h 1919582"/>
              <a:gd name="connsiteX20" fmla="*/ 791613 w 1216399"/>
              <a:gd name="connsiteY20" fmla="*/ 688463 h 1919582"/>
              <a:gd name="connsiteX21" fmla="*/ 817807 w 1216399"/>
              <a:gd name="connsiteY21" fmla="*/ 643220 h 1919582"/>
              <a:gd name="connsiteX22" fmla="*/ 841618 w 1216399"/>
              <a:gd name="connsiteY22" fmla="*/ 626549 h 1919582"/>
              <a:gd name="connsiteX23" fmla="*/ 867813 w 1216399"/>
              <a:gd name="connsiteY23" fmla="*/ 626551 h 1919582"/>
              <a:gd name="connsiteX24" fmla="*/ 872575 w 1216399"/>
              <a:gd name="connsiteY24" fmla="*/ 645601 h 1919582"/>
              <a:gd name="connsiteX25" fmla="*/ 848763 w 1216399"/>
              <a:gd name="connsiteY25" fmla="*/ 671795 h 1919582"/>
              <a:gd name="connsiteX26" fmla="*/ 872575 w 1216399"/>
              <a:gd name="connsiteY26" fmla="*/ 697988 h 1919582"/>
              <a:gd name="connsiteX27" fmla="*/ 872575 w 1216399"/>
              <a:gd name="connsiteY27" fmla="*/ 721801 h 1919582"/>
              <a:gd name="connsiteX28" fmla="*/ 829713 w 1216399"/>
              <a:gd name="connsiteY28" fmla="*/ 724182 h 1919582"/>
              <a:gd name="connsiteX29" fmla="*/ 817807 w 1216399"/>
              <a:gd name="connsiteY29" fmla="*/ 752757 h 1919582"/>
              <a:gd name="connsiteX30" fmla="*/ 829713 w 1216399"/>
              <a:gd name="connsiteY30" fmla="*/ 781332 h 1919582"/>
              <a:gd name="connsiteX31" fmla="*/ 822567 w 1216399"/>
              <a:gd name="connsiteY31" fmla="*/ 805143 h 1919582"/>
              <a:gd name="connsiteX32" fmla="*/ 836857 w 1216399"/>
              <a:gd name="connsiteY32" fmla="*/ 824196 h 1919582"/>
              <a:gd name="connsiteX33" fmla="*/ 870194 w 1216399"/>
              <a:gd name="connsiteY33" fmla="*/ 795621 h 1919582"/>
              <a:gd name="connsiteX34" fmla="*/ 903532 w 1216399"/>
              <a:gd name="connsiteY34" fmla="*/ 790858 h 1919582"/>
              <a:gd name="connsiteX35" fmla="*/ 901150 w 1216399"/>
              <a:gd name="connsiteY35" fmla="*/ 745613 h 1919582"/>
              <a:gd name="connsiteX36" fmla="*/ 958300 w 1216399"/>
              <a:gd name="connsiteY36" fmla="*/ 736089 h 1919582"/>
              <a:gd name="connsiteX37" fmla="*/ 974969 w 1216399"/>
              <a:gd name="connsiteY37" fmla="*/ 755138 h 1919582"/>
              <a:gd name="connsiteX38" fmla="*/ 984494 w 1216399"/>
              <a:gd name="connsiteY38" fmla="*/ 881346 h 1919582"/>
              <a:gd name="connsiteX39" fmla="*/ 1032119 w 1216399"/>
              <a:gd name="connsiteY39" fmla="*/ 962308 h 1919582"/>
              <a:gd name="connsiteX40" fmla="*/ 1072600 w 1216399"/>
              <a:gd name="connsiteY40" fmla="*/ 983739 h 1919582"/>
              <a:gd name="connsiteX41" fmla="*/ 1089269 w 1216399"/>
              <a:gd name="connsiteY41" fmla="*/ 1050414 h 1919582"/>
              <a:gd name="connsiteX42" fmla="*/ 1122607 w 1216399"/>
              <a:gd name="connsiteY42" fmla="*/ 1076608 h 1919582"/>
              <a:gd name="connsiteX43" fmla="*/ 1163088 w 1216399"/>
              <a:gd name="connsiteY43" fmla="*/ 1136139 h 1919582"/>
              <a:gd name="connsiteX44" fmla="*/ 1191663 w 1216399"/>
              <a:gd name="connsiteY44" fmla="*/ 1150427 h 1919582"/>
              <a:gd name="connsiteX45" fmla="*/ 1215943 w 1216399"/>
              <a:gd name="connsiteY45" fmla="*/ 1208386 h 1919582"/>
              <a:gd name="connsiteX46" fmla="*/ 1196425 w 1216399"/>
              <a:gd name="connsiteY46" fmla="*/ 1257583 h 1919582"/>
              <a:gd name="connsiteX47" fmla="*/ 1144037 w 1216399"/>
              <a:gd name="connsiteY47" fmla="*/ 1252819 h 1919582"/>
              <a:gd name="connsiteX48" fmla="*/ 1124987 w 1216399"/>
              <a:gd name="connsiteY48" fmla="*/ 1298062 h 1919582"/>
              <a:gd name="connsiteX49" fmla="*/ 1048787 w 1216399"/>
              <a:gd name="connsiteY49" fmla="*/ 1331400 h 1919582"/>
              <a:gd name="connsiteX50" fmla="*/ 1020212 w 1216399"/>
              <a:gd name="connsiteY50" fmla="*/ 1390931 h 1919582"/>
              <a:gd name="connsiteX51" fmla="*/ 1036881 w 1216399"/>
              <a:gd name="connsiteY51" fmla="*/ 1438556 h 1919582"/>
              <a:gd name="connsiteX52" fmla="*/ 1017832 w 1216399"/>
              <a:gd name="connsiteY52" fmla="*/ 1479039 h 1919582"/>
              <a:gd name="connsiteX53" fmla="*/ 984493 w 1216399"/>
              <a:gd name="connsiteY53" fmla="*/ 1476656 h 1919582"/>
              <a:gd name="connsiteX54" fmla="*/ 982112 w 1216399"/>
              <a:gd name="connsiteY54" fmla="*/ 1540950 h 1919582"/>
              <a:gd name="connsiteX55" fmla="*/ 946393 w 1216399"/>
              <a:gd name="connsiteY55" fmla="*/ 1557619 h 1919582"/>
              <a:gd name="connsiteX56" fmla="*/ 910674 w 1216399"/>
              <a:gd name="connsiteY56" fmla="*/ 1564762 h 1919582"/>
              <a:gd name="connsiteX57" fmla="*/ 910674 w 1216399"/>
              <a:gd name="connsiteY57" fmla="*/ 1629056 h 1919582"/>
              <a:gd name="connsiteX58" fmla="*/ 967824 w 1216399"/>
              <a:gd name="connsiteY58" fmla="*/ 1638581 h 1919582"/>
              <a:gd name="connsiteX59" fmla="*/ 1001162 w 1216399"/>
              <a:gd name="connsiteY59" fmla="*/ 1633819 h 1919582"/>
              <a:gd name="connsiteX60" fmla="*/ 1005922 w 1216399"/>
              <a:gd name="connsiteY60" fmla="*/ 1707638 h 1919582"/>
              <a:gd name="connsiteX61" fmla="*/ 982112 w 1216399"/>
              <a:gd name="connsiteY61" fmla="*/ 1729069 h 1919582"/>
              <a:gd name="connsiteX62" fmla="*/ 922581 w 1216399"/>
              <a:gd name="connsiteY62" fmla="*/ 1726689 h 1919582"/>
              <a:gd name="connsiteX63" fmla="*/ 870193 w 1216399"/>
              <a:gd name="connsiteY63" fmla="*/ 1736214 h 1919582"/>
              <a:gd name="connsiteX64" fmla="*/ 824949 w 1216399"/>
              <a:gd name="connsiteY64" fmla="*/ 1760027 h 1919582"/>
              <a:gd name="connsiteX65" fmla="*/ 779704 w 1216399"/>
              <a:gd name="connsiteY65" fmla="*/ 1767169 h 1919582"/>
              <a:gd name="connsiteX66" fmla="*/ 758274 w 1216399"/>
              <a:gd name="connsiteY66" fmla="*/ 1786221 h 1919582"/>
              <a:gd name="connsiteX67" fmla="*/ 751131 w 1216399"/>
              <a:gd name="connsiteY67" fmla="*/ 1831464 h 1919582"/>
              <a:gd name="connsiteX68" fmla="*/ 734462 w 1216399"/>
              <a:gd name="connsiteY68" fmla="*/ 1843371 h 1919582"/>
              <a:gd name="connsiteX69" fmla="*/ 689218 w 1216399"/>
              <a:gd name="connsiteY69" fmla="*/ 1893377 h 1919582"/>
              <a:gd name="connsiteX70" fmla="*/ 665406 w 1216399"/>
              <a:gd name="connsiteY70" fmla="*/ 1898138 h 1919582"/>
              <a:gd name="connsiteX71" fmla="*/ 617781 w 1216399"/>
              <a:gd name="connsiteY71" fmla="*/ 1919570 h 1919582"/>
              <a:gd name="connsiteX72" fmla="*/ 579681 w 1216399"/>
              <a:gd name="connsiteY72" fmla="*/ 1902901 h 1919582"/>
              <a:gd name="connsiteX73" fmla="*/ 563012 w 1216399"/>
              <a:gd name="connsiteY73" fmla="*/ 1874326 h 1919582"/>
              <a:gd name="connsiteX74" fmla="*/ 520149 w 1216399"/>
              <a:gd name="connsiteY74" fmla="*/ 1883852 h 1919582"/>
              <a:gd name="connsiteX75" fmla="*/ 512573 w 1216399"/>
              <a:gd name="connsiteY75" fmla="*/ 1877748 h 1919582"/>
              <a:gd name="connsiteX76" fmla="*/ 503481 w 1216399"/>
              <a:gd name="connsiteY76" fmla="*/ 1871945 h 1919582"/>
              <a:gd name="connsiteX77" fmla="*/ 522531 w 1216399"/>
              <a:gd name="connsiteY77" fmla="*/ 1764788 h 1919582"/>
              <a:gd name="connsiteX78" fmla="*/ 539199 w 1216399"/>
              <a:gd name="connsiteY78" fmla="*/ 1743357 h 1919582"/>
              <a:gd name="connsiteX79" fmla="*/ 529674 w 1216399"/>
              <a:gd name="connsiteY79" fmla="*/ 1698114 h 1919582"/>
              <a:gd name="connsiteX80" fmla="*/ 553487 w 1216399"/>
              <a:gd name="connsiteY80" fmla="*/ 1683826 h 1919582"/>
              <a:gd name="connsiteX81" fmla="*/ 534437 w 1216399"/>
              <a:gd name="connsiteY81" fmla="*/ 1669539 h 1919582"/>
              <a:gd name="connsiteX82" fmla="*/ 522531 w 1216399"/>
              <a:gd name="connsiteY82" fmla="*/ 1633821 h 1919582"/>
              <a:gd name="connsiteX83" fmla="*/ 513006 w 1216399"/>
              <a:gd name="connsiteY83" fmla="*/ 1588577 h 1919582"/>
              <a:gd name="connsiteX84" fmla="*/ 510624 w 1216399"/>
              <a:gd name="connsiteY84" fmla="*/ 1557619 h 1919582"/>
              <a:gd name="connsiteX85" fmla="*/ 460618 w 1216399"/>
              <a:gd name="connsiteY85" fmla="*/ 1560002 h 1919582"/>
              <a:gd name="connsiteX86" fmla="*/ 427282 w 1216399"/>
              <a:gd name="connsiteY86" fmla="*/ 1524283 h 1919582"/>
              <a:gd name="connsiteX87" fmla="*/ 382037 w 1216399"/>
              <a:gd name="connsiteY87" fmla="*/ 1507613 h 1919582"/>
              <a:gd name="connsiteX88" fmla="*/ 367749 w 1216399"/>
              <a:gd name="connsiteY88" fmla="*/ 1457608 h 1919582"/>
              <a:gd name="connsiteX89" fmla="*/ 365368 w 1216399"/>
              <a:gd name="connsiteY89" fmla="*/ 1436176 h 1919582"/>
              <a:gd name="connsiteX90" fmla="*/ 334413 w 1216399"/>
              <a:gd name="connsiteY90" fmla="*/ 1390933 h 1919582"/>
              <a:gd name="connsiteX91" fmla="*/ 291549 w 1216399"/>
              <a:gd name="connsiteY91" fmla="*/ 1367120 h 1919582"/>
              <a:gd name="connsiteX92" fmla="*/ 248688 w 1216399"/>
              <a:gd name="connsiteY92" fmla="*/ 1338546 h 1919582"/>
              <a:gd name="connsiteX93" fmla="*/ 215349 w 1216399"/>
              <a:gd name="connsiteY93" fmla="*/ 1329020 h 1919582"/>
              <a:gd name="connsiteX94" fmla="*/ 217731 w 1216399"/>
              <a:gd name="connsiteY94" fmla="*/ 1283774 h 1919582"/>
              <a:gd name="connsiteX95" fmla="*/ 174868 w 1216399"/>
              <a:gd name="connsiteY95" fmla="*/ 1298064 h 1919582"/>
              <a:gd name="connsiteX96" fmla="*/ 186775 w 1216399"/>
              <a:gd name="connsiteY96" fmla="*/ 1331402 h 1919582"/>
              <a:gd name="connsiteX97" fmla="*/ 179631 w 1216399"/>
              <a:gd name="connsiteY97" fmla="*/ 1348071 h 1919582"/>
              <a:gd name="connsiteX98" fmla="*/ 141531 w 1216399"/>
              <a:gd name="connsiteY98" fmla="*/ 1319496 h 1919582"/>
              <a:gd name="connsiteX99" fmla="*/ 98669 w 1216399"/>
              <a:gd name="connsiteY99" fmla="*/ 1317114 h 1919582"/>
              <a:gd name="connsiteX100" fmla="*/ 43899 w 1216399"/>
              <a:gd name="connsiteY100" fmla="*/ 1298064 h 1919582"/>
              <a:gd name="connsiteX101" fmla="*/ 10560 w 1216399"/>
              <a:gd name="connsiteY101" fmla="*/ 1295680 h 1919582"/>
              <a:gd name="connsiteX102" fmla="*/ 1037 w 1216399"/>
              <a:gd name="connsiteY102" fmla="*/ 1243296 h 1919582"/>
              <a:gd name="connsiteX103" fmla="*/ 34374 w 1216399"/>
              <a:gd name="connsiteY103" fmla="*/ 1155189 h 1919582"/>
              <a:gd name="connsiteX104" fmla="*/ 60568 w 1216399"/>
              <a:gd name="connsiteY104" fmla="*/ 1107564 h 1919582"/>
              <a:gd name="connsiteX105" fmla="*/ 81999 w 1216399"/>
              <a:gd name="connsiteY105" fmla="*/ 1059939 h 1919582"/>
              <a:gd name="connsiteX106" fmla="*/ 108194 w 1216399"/>
              <a:gd name="connsiteY106" fmla="*/ 1021839 h 1919582"/>
              <a:gd name="connsiteX107" fmla="*/ 146293 w 1216399"/>
              <a:gd name="connsiteY107" fmla="*/ 1012314 h 1919582"/>
              <a:gd name="connsiteX108" fmla="*/ 153438 w 1216399"/>
              <a:gd name="connsiteY108" fmla="*/ 976596 h 1919582"/>
              <a:gd name="connsiteX109" fmla="*/ 262975 w 1216399"/>
              <a:gd name="connsiteY109" fmla="*/ 857533 h 1919582"/>
              <a:gd name="connsiteX110" fmla="*/ 286787 w 1216399"/>
              <a:gd name="connsiteY110" fmla="*/ 719418 h 1919582"/>
              <a:gd name="connsiteX111" fmla="*/ 282025 w 1216399"/>
              <a:gd name="connsiteY111" fmla="*/ 638458 h 1919582"/>
              <a:gd name="connsiteX112" fmla="*/ 196300 w 1216399"/>
              <a:gd name="connsiteY112" fmla="*/ 626552 h 1919582"/>
              <a:gd name="connsiteX113" fmla="*/ 179632 w 1216399"/>
              <a:gd name="connsiteY113" fmla="*/ 545589 h 1919582"/>
              <a:gd name="connsiteX114" fmla="*/ 186775 w 1216399"/>
              <a:gd name="connsiteY114" fmla="*/ 478914 h 1919582"/>
              <a:gd name="connsiteX115" fmla="*/ 148675 w 1216399"/>
              <a:gd name="connsiteY115" fmla="*/ 440814 h 1919582"/>
              <a:gd name="connsiteX116" fmla="*/ 117719 w 1216399"/>
              <a:gd name="connsiteY116" fmla="*/ 340802 h 1919582"/>
              <a:gd name="connsiteX117" fmla="*/ 102097 w 1216399"/>
              <a:gd name="connsiteY117" fmla="*/ 260648 h 1919582"/>
              <a:gd name="connsiteX0" fmla="*/ 102097 w 1216399"/>
              <a:gd name="connsiteY0" fmla="*/ 260364 h 1919298"/>
              <a:gd name="connsiteX1" fmla="*/ 91525 w 1216399"/>
              <a:gd name="connsiteY1" fmla="*/ 178592 h 1919298"/>
              <a:gd name="connsiteX2" fmla="*/ 93907 w 1216399"/>
              <a:gd name="connsiteY2" fmla="*/ 114298 h 1919298"/>
              <a:gd name="connsiteX3" fmla="*/ 20086 w 1216399"/>
              <a:gd name="connsiteY3" fmla="*/ 2377 h 1919298"/>
              <a:gd name="connsiteX4" fmla="*/ 436806 w 1216399"/>
              <a:gd name="connsiteY4" fmla="*/ 230977 h 1919298"/>
              <a:gd name="connsiteX5" fmla="*/ 401088 w 1216399"/>
              <a:gd name="connsiteY5" fmla="*/ 478630 h 1919298"/>
              <a:gd name="connsiteX6" fmla="*/ 513007 w 1216399"/>
              <a:gd name="connsiteY6" fmla="*/ 457198 h 1919298"/>
              <a:gd name="connsiteX7" fmla="*/ 510625 w 1216399"/>
              <a:gd name="connsiteY7" fmla="*/ 588167 h 1919298"/>
              <a:gd name="connsiteX8" fmla="*/ 539200 w 1216399"/>
              <a:gd name="connsiteY8" fmla="*/ 626267 h 1919298"/>
              <a:gd name="connsiteX9" fmla="*/ 546344 w 1216399"/>
              <a:gd name="connsiteY9" fmla="*/ 645318 h 1919298"/>
              <a:gd name="connsiteX10" fmla="*/ 532057 w 1216399"/>
              <a:gd name="connsiteY10" fmla="*/ 676273 h 1919298"/>
              <a:gd name="connsiteX11" fmla="*/ 517769 w 1216399"/>
              <a:gd name="connsiteY11" fmla="*/ 747711 h 1919298"/>
              <a:gd name="connsiteX12" fmla="*/ 541582 w 1216399"/>
              <a:gd name="connsiteY12" fmla="*/ 781048 h 1919298"/>
              <a:gd name="connsiteX13" fmla="*/ 551107 w 1216399"/>
              <a:gd name="connsiteY13" fmla="*/ 821529 h 1919298"/>
              <a:gd name="connsiteX14" fmla="*/ 567775 w 1216399"/>
              <a:gd name="connsiteY14" fmla="*/ 828673 h 1919298"/>
              <a:gd name="connsiteX15" fmla="*/ 572104 w 1216399"/>
              <a:gd name="connsiteY15" fmla="*/ 838779 h 1919298"/>
              <a:gd name="connsiteX16" fmla="*/ 591588 w 1216399"/>
              <a:gd name="connsiteY16" fmla="*/ 804861 h 1919298"/>
              <a:gd name="connsiteX17" fmla="*/ 615400 w 1216399"/>
              <a:gd name="connsiteY17" fmla="*/ 788192 h 1919298"/>
              <a:gd name="connsiteX18" fmla="*/ 665407 w 1216399"/>
              <a:gd name="connsiteY18" fmla="*/ 761998 h 1919298"/>
              <a:gd name="connsiteX19" fmla="*/ 698744 w 1216399"/>
              <a:gd name="connsiteY19" fmla="*/ 750092 h 1919298"/>
              <a:gd name="connsiteX20" fmla="*/ 734463 w 1216399"/>
              <a:gd name="connsiteY20" fmla="*/ 711993 h 1919298"/>
              <a:gd name="connsiteX21" fmla="*/ 791613 w 1216399"/>
              <a:gd name="connsiteY21" fmla="*/ 688179 h 1919298"/>
              <a:gd name="connsiteX22" fmla="*/ 817807 w 1216399"/>
              <a:gd name="connsiteY22" fmla="*/ 642936 h 1919298"/>
              <a:gd name="connsiteX23" fmla="*/ 841618 w 1216399"/>
              <a:gd name="connsiteY23" fmla="*/ 626265 h 1919298"/>
              <a:gd name="connsiteX24" fmla="*/ 867813 w 1216399"/>
              <a:gd name="connsiteY24" fmla="*/ 626267 h 1919298"/>
              <a:gd name="connsiteX25" fmla="*/ 872575 w 1216399"/>
              <a:gd name="connsiteY25" fmla="*/ 645317 h 1919298"/>
              <a:gd name="connsiteX26" fmla="*/ 848763 w 1216399"/>
              <a:gd name="connsiteY26" fmla="*/ 671511 h 1919298"/>
              <a:gd name="connsiteX27" fmla="*/ 872575 w 1216399"/>
              <a:gd name="connsiteY27" fmla="*/ 697704 h 1919298"/>
              <a:gd name="connsiteX28" fmla="*/ 872575 w 1216399"/>
              <a:gd name="connsiteY28" fmla="*/ 721517 h 1919298"/>
              <a:gd name="connsiteX29" fmla="*/ 829713 w 1216399"/>
              <a:gd name="connsiteY29" fmla="*/ 723898 h 1919298"/>
              <a:gd name="connsiteX30" fmla="*/ 817807 w 1216399"/>
              <a:gd name="connsiteY30" fmla="*/ 752473 h 1919298"/>
              <a:gd name="connsiteX31" fmla="*/ 829713 w 1216399"/>
              <a:gd name="connsiteY31" fmla="*/ 781048 h 1919298"/>
              <a:gd name="connsiteX32" fmla="*/ 822567 w 1216399"/>
              <a:gd name="connsiteY32" fmla="*/ 804859 h 1919298"/>
              <a:gd name="connsiteX33" fmla="*/ 836857 w 1216399"/>
              <a:gd name="connsiteY33" fmla="*/ 823912 h 1919298"/>
              <a:gd name="connsiteX34" fmla="*/ 870194 w 1216399"/>
              <a:gd name="connsiteY34" fmla="*/ 795337 h 1919298"/>
              <a:gd name="connsiteX35" fmla="*/ 903532 w 1216399"/>
              <a:gd name="connsiteY35" fmla="*/ 790574 h 1919298"/>
              <a:gd name="connsiteX36" fmla="*/ 901150 w 1216399"/>
              <a:gd name="connsiteY36" fmla="*/ 745329 h 1919298"/>
              <a:gd name="connsiteX37" fmla="*/ 958300 w 1216399"/>
              <a:gd name="connsiteY37" fmla="*/ 735805 h 1919298"/>
              <a:gd name="connsiteX38" fmla="*/ 974969 w 1216399"/>
              <a:gd name="connsiteY38" fmla="*/ 754854 h 1919298"/>
              <a:gd name="connsiteX39" fmla="*/ 984494 w 1216399"/>
              <a:gd name="connsiteY39" fmla="*/ 881062 h 1919298"/>
              <a:gd name="connsiteX40" fmla="*/ 1032119 w 1216399"/>
              <a:gd name="connsiteY40" fmla="*/ 962024 h 1919298"/>
              <a:gd name="connsiteX41" fmla="*/ 1072600 w 1216399"/>
              <a:gd name="connsiteY41" fmla="*/ 983455 h 1919298"/>
              <a:gd name="connsiteX42" fmla="*/ 1089269 w 1216399"/>
              <a:gd name="connsiteY42" fmla="*/ 1050130 h 1919298"/>
              <a:gd name="connsiteX43" fmla="*/ 1122607 w 1216399"/>
              <a:gd name="connsiteY43" fmla="*/ 1076324 h 1919298"/>
              <a:gd name="connsiteX44" fmla="*/ 1163088 w 1216399"/>
              <a:gd name="connsiteY44" fmla="*/ 1135855 h 1919298"/>
              <a:gd name="connsiteX45" fmla="*/ 1191663 w 1216399"/>
              <a:gd name="connsiteY45" fmla="*/ 1150143 h 1919298"/>
              <a:gd name="connsiteX46" fmla="*/ 1215943 w 1216399"/>
              <a:gd name="connsiteY46" fmla="*/ 1208102 h 1919298"/>
              <a:gd name="connsiteX47" fmla="*/ 1196425 w 1216399"/>
              <a:gd name="connsiteY47" fmla="*/ 1257299 h 1919298"/>
              <a:gd name="connsiteX48" fmla="*/ 1144037 w 1216399"/>
              <a:gd name="connsiteY48" fmla="*/ 1252535 h 1919298"/>
              <a:gd name="connsiteX49" fmla="*/ 1124987 w 1216399"/>
              <a:gd name="connsiteY49" fmla="*/ 1297778 h 1919298"/>
              <a:gd name="connsiteX50" fmla="*/ 1048787 w 1216399"/>
              <a:gd name="connsiteY50" fmla="*/ 1331116 h 1919298"/>
              <a:gd name="connsiteX51" fmla="*/ 1020212 w 1216399"/>
              <a:gd name="connsiteY51" fmla="*/ 1390647 h 1919298"/>
              <a:gd name="connsiteX52" fmla="*/ 1036881 w 1216399"/>
              <a:gd name="connsiteY52" fmla="*/ 1438272 h 1919298"/>
              <a:gd name="connsiteX53" fmla="*/ 1017832 w 1216399"/>
              <a:gd name="connsiteY53" fmla="*/ 1478755 h 1919298"/>
              <a:gd name="connsiteX54" fmla="*/ 984493 w 1216399"/>
              <a:gd name="connsiteY54" fmla="*/ 1476372 h 1919298"/>
              <a:gd name="connsiteX55" fmla="*/ 982112 w 1216399"/>
              <a:gd name="connsiteY55" fmla="*/ 1540666 h 1919298"/>
              <a:gd name="connsiteX56" fmla="*/ 946393 w 1216399"/>
              <a:gd name="connsiteY56" fmla="*/ 1557335 h 1919298"/>
              <a:gd name="connsiteX57" fmla="*/ 910674 w 1216399"/>
              <a:gd name="connsiteY57" fmla="*/ 1564478 h 1919298"/>
              <a:gd name="connsiteX58" fmla="*/ 910674 w 1216399"/>
              <a:gd name="connsiteY58" fmla="*/ 1628772 h 1919298"/>
              <a:gd name="connsiteX59" fmla="*/ 967824 w 1216399"/>
              <a:gd name="connsiteY59" fmla="*/ 1638297 h 1919298"/>
              <a:gd name="connsiteX60" fmla="*/ 1001162 w 1216399"/>
              <a:gd name="connsiteY60" fmla="*/ 1633535 h 1919298"/>
              <a:gd name="connsiteX61" fmla="*/ 1005922 w 1216399"/>
              <a:gd name="connsiteY61" fmla="*/ 1707354 h 1919298"/>
              <a:gd name="connsiteX62" fmla="*/ 982112 w 1216399"/>
              <a:gd name="connsiteY62" fmla="*/ 1728785 h 1919298"/>
              <a:gd name="connsiteX63" fmla="*/ 922581 w 1216399"/>
              <a:gd name="connsiteY63" fmla="*/ 1726405 h 1919298"/>
              <a:gd name="connsiteX64" fmla="*/ 870193 w 1216399"/>
              <a:gd name="connsiteY64" fmla="*/ 1735930 h 1919298"/>
              <a:gd name="connsiteX65" fmla="*/ 824949 w 1216399"/>
              <a:gd name="connsiteY65" fmla="*/ 1759743 h 1919298"/>
              <a:gd name="connsiteX66" fmla="*/ 779704 w 1216399"/>
              <a:gd name="connsiteY66" fmla="*/ 1766885 h 1919298"/>
              <a:gd name="connsiteX67" fmla="*/ 758274 w 1216399"/>
              <a:gd name="connsiteY67" fmla="*/ 1785937 h 1919298"/>
              <a:gd name="connsiteX68" fmla="*/ 751131 w 1216399"/>
              <a:gd name="connsiteY68" fmla="*/ 1831180 h 1919298"/>
              <a:gd name="connsiteX69" fmla="*/ 734462 w 1216399"/>
              <a:gd name="connsiteY69" fmla="*/ 1843087 h 1919298"/>
              <a:gd name="connsiteX70" fmla="*/ 689218 w 1216399"/>
              <a:gd name="connsiteY70" fmla="*/ 1893093 h 1919298"/>
              <a:gd name="connsiteX71" fmla="*/ 665406 w 1216399"/>
              <a:gd name="connsiteY71" fmla="*/ 1897854 h 1919298"/>
              <a:gd name="connsiteX72" fmla="*/ 617781 w 1216399"/>
              <a:gd name="connsiteY72" fmla="*/ 1919286 h 1919298"/>
              <a:gd name="connsiteX73" fmla="*/ 579681 w 1216399"/>
              <a:gd name="connsiteY73" fmla="*/ 1902617 h 1919298"/>
              <a:gd name="connsiteX74" fmla="*/ 563012 w 1216399"/>
              <a:gd name="connsiteY74" fmla="*/ 1874042 h 1919298"/>
              <a:gd name="connsiteX75" fmla="*/ 520149 w 1216399"/>
              <a:gd name="connsiteY75" fmla="*/ 1883568 h 1919298"/>
              <a:gd name="connsiteX76" fmla="*/ 512573 w 1216399"/>
              <a:gd name="connsiteY76" fmla="*/ 1877464 h 1919298"/>
              <a:gd name="connsiteX77" fmla="*/ 503481 w 1216399"/>
              <a:gd name="connsiteY77" fmla="*/ 1871661 h 1919298"/>
              <a:gd name="connsiteX78" fmla="*/ 522531 w 1216399"/>
              <a:gd name="connsiteY78" fmla="*/ 1764504 h 1919298"/>
              <a:gd name="connsiteX79" fmla="*/ 539199 w 1216399"/>
              <a:gd name="connsiteY79" fmla="*/ 1743073 h 1919298"/>
              <a:gd name="connsiteX80" fmla="*/ 529674 w 1216399"/>
              <a:gd name="connsiteY80" fmla="*/ 1697830 h 1919298"/>
              <a:gd name="connsiteX81" fmla="*/ 553487 w 1216399"/>
              <a:gd name="connsiteY81" fmla="*/ 1683542 h 1919298"/>
              <a:gd name="connsiteX82" fmla="*/ 534437 w 1216399"/>
              <a:gd name="connsiteY82" fmla="*/ 1669255 h 1919298"/>
              <a:gd name="connsiteX83" fmla="*/ 522531 w 1216399"/>
              <a:gd name="connsiteY83" fmla="*/ 1633537 h 1919298"/>
              <a:gd name="connsiteX84" fmla="*/ 513006 w 1216399"/>
              <a:gd name="connsiteY84" fmla="*/ 1588293 h 1919298"/>
              <a:gd name="connsiteX85" fmla="*/ 510624 w 1216399"/>
              <a:gd name="connsiteY85" fmla="*/ 1557335 h 1919298"/>
              <a:gd name="connsiteX86" fmla="*/ 460618 w 1216399"/>
              <a:gd name="connsiteY86" fmla="*/ 1559718 h 1919298"/>
              <a:gd name="connsiteX87" fmla="*/ 427282 w 1216399"/>
              <a:gd name="connsiteY87" fmla="*/ 1523999 h 1919298"/>
              <a:gd name="connsiteX88" fmla="*/ 382037 w 1216399"/>
              <a:gd name="connsiteY88" fmla="*/ 1507329 h 1919298"/>
              <a:gd name="connsiteX89" fmla="*/ 367749 w 1216399"/>
              <a:gd name="connsiteY89" fmla="*/ 1457324 h 1919298"/>
              <a:gd name="connsiteX90" fmla="*/ 365368 w 1216399"/>
              <a:gd name="connsiteY90" fmla="*/ 1435892 h 1919298"/>
              <a:gd name="connsiteX91" fmla="*/ 334413 w 1216399"/>
              <a:gd name="connsiteY91" fmla="*/ 1390649 h 1919298"/>
              <a:gd name="connsiteX92" fmla="*/ 291549 w 1216399"/>
              <a:gd name="connsiteY92" fmla="*/ 1366836 h 1919298"/>
              <a:gd name="connsiteX93" fmla="*/ 248688 w 1216399"/>
              <a:gd name="connsiteY93" fmla="*/ 1338262 h 1919298"/>
              <a:gd name="connsiteX94" fmla="*/ 215349 w 1216399"/>
              <a:gd name="connsiteY94" fmla="*/ 1328736 h 1919298"/>
              <a:gd name="connsiteX95" fmla="*/ 217731 w 1216399"/>
              <a:gd name="connsiteY95" fmla="*/ 1283490 h 1919298"/>
              <a:gd name="connsiteX96" fmla="*/ 174868 w 1216399"/>
              <a:gd name="connsiteY96" fmla="*/ 1297780 h 1919298"/>
              <a:gd name="connsiteX97" fmla="*/ 186775 w 1216399"/>
              <a:gd name="connsiteY97" fmla="*/ 1331118 h 1919298"/>
              <a:gd name="connsiteX98" fmla="*/ 179631 w 1216399"/>
              <a:gd name="connsiteY98" fmla="*/ 1347787 h 1919298"/>
              <a:gd name="connsiteX99" fmla="*/ 141531 w 1216399"/>
              <a:gd name="connsiteY99" fmla="*/ 1319212 h 1919298"/>
              <a:gd name="connsiteX100" fmla="*/ 98669 w 1216399"/>
              <a:gd name="connsiteY100" fmla="*/ 1316830 h 1919298"/>
              <a:gd name="connsiteX101" fmla="*/ 43899 w 1216399"/>
              <a:gd name="connsiteY101" fmla="*/ 1297780 h 1919298"/>
              <a:gd name="connsiteX102" fmla="*/ 10560 w 1216399"/>
              <a:gd name="connsiteY102" fmla="*/ 1295396 h 1919298"/>
              <a:gd name="connsiteX103" fmla="*/ 1037 w 1216399"/>
              <a:gd name="connsiteY103" fmla="*/ 1243012 h 1919298"/>
              <a:gd name="connsiteX104" fmla="*/ 34374 w 1216399"/>
              <a:gd name="connsiteY104" fmla="*/ 1154905 h 1919298"/>
              <a:gd name="connsiteX105" fmla="*/ 60568 w 1216399"/>
              <a:gd name="connsiteY105" fmla="*/ 1107280 h 1919298"/>
              <a:gd name="connsiteX106" fmla="*/ 81999 w 1216399"/>
              <a:gd name="connsiteY106" fmla="*/ 1059655 h 1919298"/>
              <a:gd name="connsiteX107" fmla="*/ 108194 w 1216399"/>
              <a:gd name="connsiteY107" fmla="*/ 1021555 h 1919298"/>
              <a:gd name="connsiteX108" fmla="*/ 146293 w 1216399"/>
              <a:gd name="connsiteY108" fmla="*/ 1012030 h 1919298"/>
              <a:gd name="connsiteX109" fmla="*/ 153438 w 1216399"/>
              <a:gd name="connsiteY109" fmla="*/ 976312 h 1919298"/>
              <a:gd name="connsiteX110" fmla="*/ 262975 w 1216399"/>
              <a:gd name="connsiteY110" fmla="*/ 857249 h 1919298"/>
              <a:gd name="connsiteX111" fmla="*/ 286787 w 1216399"/>
              <a:gd name="connsiteY111" fmla="*/ 719134 h 1919298"/>
              <a:gd name="connsiteX112" fmla="*/ 282025 w 1216399"/>
              <a:gd name="connsiteY112" fmla="*/ 638174 h 1919298"/>
              <a:gd name="connsiteX113" fmla="*/ 196300 w 1216399"/>
              <a:gd name="connsiteY113" fmla="*/ 626268 h 1919298"/>
              <a:gd name="connsiteX114" fmla="*/ 179632 w 1216399"/>
              <a:gd name="connsiteY114" fmla="*/ 545305 h 1919298"/>
              <a:gd name="connsiteX115" fmla="*/ 186775 w 1216399"/>
              <a:gd name="connsiteY115" fmla="*/ 478630 h 1919298"/>
              <a:gd name="connsiteX116" fmla="*/ 148675 w 1216399"/>
              <a:gd name="connsiteY116" fmla="*/ 440530 h 1919298"/>
              <a:gd name="connsiteX117" fmla="*/ 117719 w 1216399"/>
              <a:gd name="connsiteY117" fmla="*/ 340518 h 1919298"/>
              <a:gd name="connsiteX118" fmla="*/ 102097 w 1216399"/>
              <a:gd name="connsiteY118" fmla="*/ 260364 h 1919298"/>
              <a:gd name="connsiteX0" fmla="*/ 102097 w 1216399"/>
              <a:gd name="connsiteY0" fmla="*/ 260364 h 1919298"/>
              <a:gd name="connsiteX1" fmla="*/ 91525 w 1216399"/>
              <a:gd name="connsiteY1" fmla="*/ 178592 h 1919298"/>
              <a:gd name="connsiteX2" fmla="*/ 93907 w 1216399"/>
              <a:gd name="connsiteY2" fmla="*/ 114298 h 1919298"/>
              <a:gd name="connsiteX3" fmla="*/ 20086 w 1216399"/>
              <a:gd name="connsiteY3" fmla="*/ 2377 h 1919298"/>
              <a:gd name="connsiteX4" fmla="*/ 436806 w 1216399"/>
              <a:gd name="connsiteY4" fmla="*/ 230977 h 1919298"/>
              <a:gd name="connsiteX5" fmla="*/ 401088 w 1216399"/>
              <a:gd name="connsiteY5" fmla="*/ 478630 h 1919298"/>
              <a:gd name="connsiteX6" fmla="*/ 513007 w 1216399"/>
              <a:gd name="connsiteY6" fmla="*/ 457198 h 1919298"/>
              <a:gd name="connsiteX7" fmla="*/ 510625 w 1216399"/>
              <a:gd name="connsiteY7" fmla="*/ 588167 h 1919298"/>
              <a:gd name="connsiteX8" fmla="*/ 539200 w 1216399"/>
              <a:gd name="connsiteY8" fmla="*/ 626267 h 1919298"/>
              <a:gd name="connsiteX9" fmla="*/ 546344 w 1216399"/>
              <a:gd name="connsiteY9" fmla="*/ 645318 h 1919298"/>
              <a:gd name="connsiteX10" fmla="*/ 532057 w 1216399"/>
              <a:gd name="connsiteY10" fmla="*/ 676273 h 1919298"/>
              <a:gd name="connsiteX11" fmla="*/ 517769 w 1216399"/>
              <a:gd name="connsiteY11" fmla="*/ 747711 h 1919298"/>
              <a:gd name="connsiteX12" fmla="*/ 541582 w 1216399"/>
              <a:gd name="connsiteY12" fmla="*/ 781048 h 1919298"/>
              <a:gd name="connsiteX13" fmla="*/ 551107 w 1216399"/>
              <a:gd name="connsiteY13" fmla="*/ 821529 h 1919298"/>
              <a:gd name="connsiteX14" fmla="*/ 567775 w 1216399"/>
              <a:gd name="connsiteY14" fmla="*/ 828673 h 1919298"/>
              <a:gd name="connsiteX15" fmla="*/ 572104 w 1216399"/>
              <a:gd name="connsiteY15" fmla="*/ 838779 h 1919298"/>
              <a:gd name="connsiteX16" fmla="*/ 591588 w 1216399"/>
              <a:gd name="connsiteY16" fmla="*/ 804861 h 1919298"/>
              <a:gd name="connsiteX17" fmla="*/ 615400 w 1216399"/>
              <a:gd name="connsiteY17" fmla="*/ 788192 h 1919298"/>
              <a:gd name="connsiteX18" fmla="*/ 665407 w 1216399"/>
              <a:gd name="connsiteY18" fmla="*/ 761998 h 1919298"/>
              <a:gd name="connsiteX19" fmla="*/ 698744 w 1216399"/>
              <a:gd name="connsiteY19" fmla="*/ 750092 h 1919298"/>
              <a:gd name="connsiteX20" fmla="*/ 734463 w 1216399"/>
              <a:gd name="connsiteY20" fmla="*/ 711993 h 1919298"/>
              <a:gd name="connsiteX21" fmla="*/ 791613 w 1216399"/>
              <a:gd name="connsiteY21" fmla="*/ 688179 h 1919298"/>
              <a:gd name="connsiteX22" fmla="*/ 817807 w 1216399"/>
              <a:gd name="connsiteY22" fmla="*/ 642936 h 1919298"/>
              <a:gd name="connsiteX23" fmla="*/ 841618 w 1216399"/>
              <a:gd name="connsiteY23" fmla="*/ 626265 h 1919298"/>
              <a:gd name="connsiteX24" fmla="*/ 867813 w 1216399"/>
              <a:gd name="connsiteY24" fmla="*/ 626267 h 1919298"/>
              <a:gd name="connsiteX25" fmla="*/ 872575 w 1216399"/>
              <a:gd name="connsiteY25" fmla="*/ 645317 h 1919298"/>
              <a:gd name="connsiteX26" fmla="*/ 848763 w 1216399"/>
              <a:gd name="connsiteY26" fmla="*/ 671511 h 1919298"/>
              <a:gd name="connsiteX27" fmla="*/ 872575 w 1216399"/>
              <a:gd name="connsiteY27" fmla="*/ 697704 h 1919298"/>
              <a:gd name="connsiteX28" fmla="*/ 872575 w 1216399"/>
              <a:gd name="connsiteY28" fmla="*/ 721517 h 1919298"/>
              <a:gd name="connsiteX29" fmla="*/ 829713 w 1216399"/>
              <a:gd name="connsiteY29" fmla="*/ 723898 h 1919298"/>
              <a:gd name="connsiteX30" fmla="*/ 817807 w 1216399"/>
              <a:gd name="connsiteY30" fmla="*/ 752473 h 1919298"/>
              <a:gd name="connsiteX31" fmla="*/ 829713 w 1216399"/>
              <a:gd name="connsiteY31" fmla="*/ 781048 h 1919298"/>
              <a:gd name="connsiteX32" fmla="*/ 822567 w 1216399"/>
              <a:gd name="connsiteY32" fmla="*/ 804859 h 1919298"/>
              <a:gd name="connsiteX33" fmla="*/ 836857 w 1216399"/>
              <a:gd name="connsiteY33" fmla="*/ 823912 h 1919298"/>
              <a:gd name="connsiteX34" fmla="*/ 870194 w 1216399"/>
              <a:gd name="connsiteY34" fmla="*/ 795337 h 1919298"/>
              <a:gd name="connsiteX35" fmla="*/ 903532 w 1216399"/>
              <a:gd name="connsiteY35" fmla="*/ 790574 h 1919298"/>
              <a:gd name="connsiteX36" fmla="*/ 901150 w 1216399"/>
              <a:gd name="connsiteY36" fmla="*/ 745329 h 1919298"/>
              <a:gd name="connsiteX37" fmla="*/ 958300 w 1216399"/>
              <a:gd name="connsiteY37" fmla="*/ 735805 h 1919298"/>
              <a:gd name="connsiteX38" fmla="*/ 974969 w 1216399"/>
              <a:gd name="connsiteY38" fmla="*/ 754854 h 1919298"/>
              <a:gd name="connsiteX39" fmla="*/ 984494 w 1216399"/>
              <a:gd name="connsiteY39" fmla="*/ 881062 h 1919298"/>
              <a:gd name="connsiteX40" fmla="*/ 1032119 w 1216399"/>
              <a:gd name="connsiteY40" fmla="*/ 962024 h 1919298"/>
              <a:gd name="connsiteX41" fmla="*/ 1072600 w 1216399"/>
              <a:gd name="connsiteY41" fmla="*/ 983455 h 1919298"/>
              <a:gd name="connsiteX42" fmla="*/ 1089269 w 1216399"/>
              <a:gd name="connsiteY42" fmla="*/ 1050130 h 1919298"/>
              <a:gd name="connsiteX43" fmla="*/ 1122607 w 1216399"/>
              <a:gd name="connsiteY43" fmla="*/ 1076324 h 1919298"/>
              <a:gd name="connsiteX44" fmla="*/ 1163088 w 1216399"/>
              <a:gd name="connsiteY44" fmla="*/ 1135855 h 1919298"/>
              <a:gd name="connsiteX45" fmla="*/ 1191663 w 1216399"/>
              <a:gd name="connsiteY45" fmla="*/ 1150143 h 1919298"/>
              <a:gd name="connsiteX46" fmla="*/ 1215943 w 1216399"/>
              <a:gd name="connsiteY46" fmla="*/ 1208102 h 1919298"/>
              <a:gd name="connsiteX47" fmla="*/ 1196425 w 1216399"/>
              <a:gd name="connsiteY47" fmla="*/ 1257299 h 1919298"/>
              <a:gd name="connsiteX48" fmla="*/ 1144037 w 1216399"/>
              <a:gd name="connsiteY48" fmla="*/ 1252535 h 1919298"/>
              <a:gd name="connsiteX49" fmla="*/ 1124987 w 1216399"/>
              <a:gd name="connsiteY49" fmla="*/ 1297778 h 1919298"/>
              <a:gd name="connsiteX50" fmla="*/ 1048787 w 1216399"/>
              <a:gd name="connsiteY50" fmla="*/ 1331116 h 1919298"/>
              <a:gd name="connsiteX51" fmla="*/ 1020212 w 1216399"/>
              <a:gd name="connsiteY51" fmla="*/ 1390647 h 1919298"/>
              <a:gd name="connsiteX52" fmla="*/ 1036881 w 1216399"/>
              <a:gd name="connsiteY52" fmla="*/ 1438272 h 1919298"/>
              <a:gd name="connsiteX53" fmla="*/ 1017832 w 1216399"/>
              <a:gd name="connsiteY53" fmla="*/ 1478755 h 1919298"/>
              <a:gd name="connsiteX54" fmla="*/ 984493 w 1216399"/>
              <a:gd name="connsiteY54" fmla="*/ 1476372 h 1919298"/>
              <a:gd name="connsiteX55" fmla="*/ 982112 w 1216399"/>
              <a:gd name="connsiteY55" fmla="*/ 1540666 h 1919298"/>
              <a:gd name="connsiteX56" fmla="*/ 946393 w 1216399"/>
              <a:gd name="connsiteY56" fmla="*/ 1557335 h 1919298"/>
              <a:gd name="connsiteX57" fmla="*/ 910674 w 1216399"/>
              <a:gd name="connsiteY57" fmla="*/ 1564478 h 1919298"/>
              <a:gd name="connsiteX58" fmla="*/ 910674 w 1216399"/>
              <a:gd name="connsiteY58" fmla="*/ 1628772 h 1919298"/>
              <a:gd name="connsiteX59" fmla="*/ 967824 w 1216399"/>
              <a:gd name="connsiteY59" fmla="*/ 1638297 h 1919298"/>
              <a:gd name="connsiteX60" fmla="*/ 1001162 w 1216399"/>
              <a:gd name="connsiteY60" fmla="*/ 1633535 h 1919298"/>
              <a:gd name="connsiteX61" fmla="*/ 1005922 w 1216399"/>
              <a:gd name="connsiteY61" fmla="*/ 1707354 h 1919298"/>
              <a:gd name="connsiteX62" fmla="*/ 982112 w 1216399"/>
              <a:gd name="connsiteY62" fmla="*/ 1728785 h 1919298"/>
              <a:gd name="connsiteX63" fmla="*/ 922581 w 1216399"/>
              <a:gd name="connsiteY63" fmla="*/ 1726405 h 1919298"/>
              <a:gd name="connsiteX64" fmla="*/ 870193 w 1216399"/>
              <a:gd name="connsiteY64" fmla="*/ 1735930 h 1919298"/>
              <a:gd name="connsiteX65" fmla="*/ 824949 w 1216399"/>
              <a:gd name="connsiteY65" fmla="*/ 1759743 h 1919298"/>
              <a:gd name="connsiteX66" fmla="*/ 779704 w 1216399"/>
              <a:gd name="connsiteY66" fmla="*/ 1766885 h 1919298"/>
              <a:gd name="connsiteX67" fmla="*/ 758274 w 1216399"/>
              <a:gd name="connsiteY67" fmla="*/ 1785937 h 1919298"/>
              <a:gd name="connsiteX68" fmla="*/ 751131 w 1216399"/>
              <a:gd name="connsiteY68" fmla="*/ 1831180 h 1919298"/>
              <a:gd name="connsiteX69" fmla="*/ 734462 w 1216399"/>
              <a:gd name="connsiteY69" fmla="*/ 1843087 h 1919298"/>
              <a:gd name="connsiteX70" fmla="*/ 689218 w 1216399"/>
              <a:gd name="connsiteY70" fmla="*/ 1893093 h 1919298"/>
              <a:gd name="connsiteX71" fmla="*/ 665406 w 1216399"/>
              <a:gd name="connsiteY71" fmla="*/ 1897854 h 1919298"/>
              <a:gd name="connsiteX72" fmla="*/ 617781 w 1216399"/>
              <a:gd name="connsiteY72" fmla="*/ 1919286 h 1919298"/>
              <a:gd name="connsiteX73" fmla="*/ 579681 w 1216399"/>
              <a:gd name="connsiteY73" fmla="*/ 1902617 h 1919298"/>
              <a:gd name="connsiteX74" fmla="*/ 563012 w 1216399"/>
              <a:gd name="connsiteY74" fmla="*/ 1874042 h 1919298"/>
              <a:gd name="connsiteX75" fmla="*/ 520149 w 1216399"/>
              <a:gd name="connsiteY75" fmla="*/ 1883568 h 1919298"/>
              <a:gd name="connsiteX76" fmla="*/ 512573 w 1216399"/>
              <a:gd name="connsiteY76" fmla="*/ 1877464 h 1919298"/>
              <a:gd name="connsiteX77" fmla="*/ 503481 w 1216399"/>
              <a:gd name="connsiteY77" fmla="*/ 1871661 h 1919298"/>
              <a:gd name="connsiteX78" fmla="*/ 522531 w 1216399"/>
              <a:gd name="connsiteY78" fmla="*/ 1764504 h 1919298"/>
              <a:gd name="connsiteX79" fmla="*/ 539199 w 1216399"/>
              <a:gd name="connsiteY79" fmla="*/ 1743073 h 1919298"/>
              <a:gd name="connsiteX80" fmla="*/ 529674 w 1216399"/>
              <a:gd name="connsiteY80" fmla="*/ 1697830 h 1919298"/>
              <a:gd name="connsiteX81" fmla="*/ 553487 w 1216399"/>
              <a:gd name="connsiteY81" fmla="*/ 1683542 h 1919298"/>
              <a:gd name="connsiteX82" fmla="*/ 534437 w 1216399"/>
              <a:gd name="connsiteY82" fmla="*/ 1669255 h 1919298"/>
              <a:gd name="connsiteX83" fmla="*/ 522531 w 1216399"/>
              <a:gd name="connsiteY83" fmla="*/ 1633537 h 1919298"/>
              <a:gd name="connsiteX84" fmla="*/ 513006 w 1216399"/>
              <a:gd name="connsiteY84" fmla="*/ 1588293 h 1919298"/>
              <a:gd name="connsiteX85" fmla="*/ 510624 w 1216399"/>
              <a:gd name="connsiteY85" fmla="*/ 1557335 h 1919298"/>
              <a:gd name="connsiteX86" fmla="*/ 460618 w 1216399"/>
              <a:gd name="connsiteY86" fmla="*/ 1559718 h 1919298"/>
              <a:gd name="connsiteX87" fmla="*/ 427282 w 1216399"/>
              <a:gd name="connsiteY87" fmla="*/ 1523999 h 1919298"/>
              <a:gd name="connsiteX88" fmla="*/ 382037 w 1216399"/>
              <a:gd name="connsiteY88" fmla="*/ 1507329 h 1919298"/>
              <a:gd name="connsiteX89" fmla="*/ 367749 w 1216399"/>
              <a:gd name="connsiteY89" fmla="*/ 1457324 h 1919298"/>
              <a:gd name="connsiteX90" fmla="*/ 365368 w 1216399"/>
              <a:gd name="connsiteY90" fmla="*/ 1435892 h 1919298"/>
              <a:gd name="connsiteX91" fmla="*/ 334413 w 1216399"/>
              <a:gd name="connsiteY91" fmla="*/ 1390649 h 1919298"/>
              <a:gd name="connsiteX92" fmla="*/ 291549 w 1216399"/>
              <a:gd name="connsiteY92" fmla="*/ 1366836 h 1919298"/>
              <a:gd name="connsiteX93" fmla="*/ 248688 w 1216399"/>
              <a:gd name="connsiteY93" fmla="*/ 1338262 h 1919298"/>
              <a:gd name="connsiteX94" fmla="*/ 215349 w 1216399"/>
              <a:gd name="connsiteY94" fmla="*/ 1328736 h 1919298"/>
              <a:gd name="connsiteX95" fmla="*/ 217731 w 1216399"/>
              <a:gd name="connsiteY95" fmla="*/ 1283490 h 1919298"/>
              <a:gd name="connsiteX96" fmla="*/ 174868 w 1216399"/>
              <a:gd name="connsiteY96" fmla="*/ 1297780 h 1919298"/>
              <a:gd name="connsiteX97" fmla="*/ 186775 w 1216399"/>
              <a:gd name="connsiteY97" fmla="*/ 1331118 h 1919298"/>
              <a:gd name="connsiteX98" fmla="*/ 179631 w 1216399"/>
              <a:gd name="connsiteY98" fmla="*/ 1347787 h 1919298"/>
              <a:gd name="connsiteX99" fmla="*/ 141531 w 1216399"/>
              <a:gd name="connsiteY99" fmla="*/ 1319212 h 1919298"/>
              <a:gd name="connsiteX100" fmla="*/ 98669 w 1216399"/>
              <a:gd name="connsiteY100" fmla="*/ 1316830 h 1919298"/>
              <a:gd name="connsiteX101" fmla="*/ 43899 w 1216399"/>
              <a:gd name="connsiteY101" fmla="*/ 1297780 h 1919298"/>
              <a:gd name="connsiteX102" fmla="*/ 10560 w 1216399"/>
              <a:gd name="connsiteY102" fmla="*/ 1295396 h 1919298"/>
              <a:gd name="connsiteX103" fmla="*/ 1037 w 1216399"/>
              <a:gd name="connsiteY103" fmla="*/ 1243012 h 1919298"/>
              <a:gd name="connsiteX104" fmla="*/ 34374 w 1216399"/>
              <a:gd name="connsiteY104" fmla="*/ 1154905 h 1919298"/>
              <a:gd name="connsiteX105" fmla="*/ 60568 w 1216399"/>
              <a:gd name="connsiteY105" fmla="*/ 1107280 h 1919298"/>
              <a:gd name="connsiteX106" fmla="*/ 81999 w 1216399"/>
              <a:gd name="connsiteY106" fmla="*/ 1059655 h 1919298"/>
              <a:gd name="connsiteX107" fmla="*/ 108194 w 1216399"/>
              <a:gd name="connsiteY107" fmla="*/ 1021555 h 1919298"/>
              <a:gd name="connsiteX108" fmla="*/ 146293 w 1216399"/>
              <a:gd name="connsiteY108" fmla="*/ 1012030 h 1919298"/>
              <a:gd name="connsiteX109" fmla="*/ 153438 w 1216399"/>
              <a:gd name="connsiteY109" fmla="*/ 976312 h 1919298"/>
              <a:gd name="connsiteX110" fmla="*/ 262975 w 1216399"/>
              <a:gd name="connsiteY110" fmla="*/ 857249 h 1919298"/>
              <a:gd name="connsiteX111" fmla="*/ 286787 w 1216399"/>
              <a:gd name="connsiteY111" fmla="*/ 719134 h 1919298"/>
              <a:gd name="connsiteX112" fmla="*/ 282025 w 1216399"/>
              <a:gd name="connsiteY112" fmla="*/ 638174 h 1919298"/>
              <a:gd name="connsiteX113" fmla="*/ 196300 w 1216399"/>
              <a:gd name="connsiteY113" fmla="*/ 626268 h 1919298"/>
              <a:gd name="connsiteX114" fmla="*/ 179632 w 1216399"/>
              <a:gd name="connsiteY114" fmla="*/ 545305 h 1919298"/>
              <a:gd name="connsiteX115" fmla="*/ 186775 w 1216399"/>
              <a:gd name="connsiteY115" fmla="*/ 478630 h 1919298"/>
              <a:gd name="connsiteX116" fmla="*/ 148675 w 1216399"/>
              <a:gd name="connsiteY116" fmla="*/ 440530 h 1919298"/>
              <a:gd name="connsiteX117" fmla="*/ 127244 w 1216399"/>
              <a:gd name="connsiteY117" fmla="*/ 400048 h 1919298"/>
              <a:gd name="connsiteX118" fmla="*/ 117719 w 1216399"/>
              <a:gd name="connsiteY118" fmla="*/ 340518 h 1919298"/>
              <a:gd name="connsiteX119" fmla="*/ 102097 w 1216399"/>
              <a:gd name="connsiteY119" fmla="*/ 260364 h 1919298"/>
              <a:gd name="connsiteX0" fmla="*/ 102097 w 1216399"/>
              <a:gd name="connsiteY0" fmla="*/ 563422 h 2222356"/>
              <a:gd name="connsiteX1" fmla="*/ 91525 w 1216399"/>
              <a:gd name="connsiteY1" fmla="*/ 481650 h 2222356"/>
              <a:gd name="connsiteX2" fmla="*/ 93907 w 1216399"/>
              <a:gd name="connsiteY2" fmla="*/ 417356 h 2222356"/>
              <a:gd name="connsiteX3" fmla="*/ 20086 w 1216399"/>
              <a:gd name="connsiteY3" fmla="*/ 305435 h 2222356"/>
              <a:gd name="connsiteX4" fmla="*/ 265357 w 1216399"/>
              <a:gd name="connsiteY4" fmla="*/ 3019 h 2222356"/>
              <a:gd name="connsiteX5" fmla="*/ 436806 w 1216399"/>
              <a:gd name="connsiteY5" fmla="*/ 534035 h 2222356"/>
              <a:gd name="connsiteX6" fmla="*/ 401088 w 1216399"/>
              <a:gd name="connsiteY6" fmla="*/ 781688 h 2222356"/>
              <a:gd name="connsiteX7" fmla="*/ 513007 w 1216399"/>
              <a:gd name="connsiteY7" fmla="*/ 760256 h 2222356"/>
              <a:gd name="connsiteX8" fmla="*/ 510625 w 1216399"/>
              <a:gd name="connsiteY8" fmla="*/ 891225 h 2222356"/>
              <a:gd name="connsiteX9" fmla="*/ 539200 w 1216399"/>
              <a:gd name="connsiteY9" fmla="*/ 929325 h 2222356"/>
              <a:gd name="connsiteX10" fmla="*/ 546344 w 1216399"/>
              <a:gd name="connsiteY10" fmla="*/ 948376 h 2222356"/>
              <a:gd name="connsiteX11" fmla="*/ 532057 w 1216399"/>
              <a:gd name="connsiteY11" fmla="*/ 979331 h 2222356"/>
              <a:gd name="connsiteX12" fmla="*/ 517769 w 1216399"/>
              <a:gd name="connsiteY12" fmla="*/ 1050769 h 2222356"/>
              <a:gd name="connsiteX13" fmla="*/ 541582 w 1216399"/>
              <a:gd name="connsiteY13" fmla="*/ 1084106 h 2222356"/>
              <a:gd name="connsiteX14" fmla="*/ 551107 w 1216399"/>
              <a:gd name="connsiteY14" fmla="*/ 1124587 h 2222356"/>
              <a:gd name="connsiteX15" fmla="*/ 567775 w 1216399"/>
              <a:gd name="connsiteY15" fmla="*/ 1131731 h 2222356"/>
              <a:gd name="connsiteX16" fmla="*/ 572104 w 1216399"/>
              <a:gd name="connsiteY16" fmla="*/ 1141837 h 2222356"/>
              <a:gd name="connsiteX17" fmla="*/ 591588 w 1216399"/>
              <a:gd name="connsiteY17" fmla="*/ 1107919 h 2222356"/>
              <a:gd name="connsiteX18" fmla="*/ 615400 w 1216399"/>
              <a:gd name="connsiteY18" fmla="*/ 1091250 h 2222356"/>
              <a:gd name="connsiteX19" fmla="*/ 665407 w 1216399"/>
              <a:gd name="connsiteY19" fmla="*/ 1065056 h 2222356"/>
              <a:gd name="connsiteX20" fmla="*/ 698744 w 1216399"/>
              <a:gd name="connsiteY20" fmla="*/ 1053150 h 2222356"/>
              <a:gd name="connsiteX21" fmla="*/ 734463 w 1216399"/>
              <a:gd name="connsiteY21" fmla="*/ 1015051 h 2222356"/>
              <a:gd name="connsiteX22" fmla="*/ 791613 w 1216399"/>
              <a:gd name="connsiteY22" fmla="*/ 991237 h 2222356"/>
              <a:gd name="connsiteX23" fmla="*/ 817807 w 1216399"/>
              <a:gd name="connsiteY23" fmla="*/ 945994 h 2222356"/>
              <a:gd name="connsiteX24" fmla="*/ 841618 w 1216399"/>
              <a:gd name="connsiteY24" fmla="*/ 929323 h 2222356"/>
              <a:gd name="connsiteX25" fmla="*/ 867813 w 1216399"/>
              <a:gd name="connsiteY25" fmla="*/ 929325 h 2222356"/>
              <a:gd name="connsiteX26" fmla="*/ 872575 w 1216399"/>
              <a:gd name="connsiteY26" fmla="*/ 948375 h 2222356"/>
              <a:gd name="connsiteX27" fmla="*/ 848763 w 1216399"/>
              <a:gd name="connsiteY27" fmla="*/ 974569 h 2222356"/>
              <a:gd name="connsiteX28" fmla="*/ 872575 w 1216399"/>
              <a:gd name="connsiteY28" fmla="*/ 1000762 h 2222356"/>
              <a:gd name="connsiteX29" fmla="*/ 872575 w 1216399"/>
              <a:gd name="connsiteY29" fmla="*/ 1024575 h 2222356"/>
              <a:gd name="connsiteX30" fmla="*/ 829713 w 1216399"/>
              <a:gd name="connsiteY30" fmla="*/ 1026956 h 2222356"/>
              <a:gd name="connsiteX31" fmla="*/ 817807 w 1216399"/>
              <a:gd name="connsiteY31" fmla="*/ 1055531 h 2222356"/>
              <a:gd name="connsiteX32" fmla="*/ 829713 w 1216399"/>
              <a:gd name="connsiteY32" fmla="*/ 1084106 h 2222356"/>
              <a:gd name="connsiteX33" fmla="*/ 822567 w 1216399"/>
              <a:gd name="connsiteY33" fmla="*/ 1107917 h 2222356"/>
              <a:gd name="connsiteX34" fmla="*/ 836857 w 1216399"/>
              <a:gd name="connsiteY34" fmla="*/ 1126970 h 2222356"/>
              <a:gd name="connsiteX35" fmla="*/ 870194 w 1216399"/>
              <a:gd name="connsiteY35" fmla="*/ 1098395 h 2222356"/>
              <a:gd name="connsiteX36" fmla="*/ 903532 w 1216399"/>
              <a:gd name="connsiteY36" fmla="*/ 1093632 h 2222356"/>
              <a:gd name="connsiteX37" fmla="*/ 901150 w 1216399"/>
              <a:gd name="connsiteY37" fmla="*/ 1048387 h 2222356"/>
              <a:gd name="connsiteX38" fmla="*/ 958300 w 1216399"/>
              <a:gd name="connsiteY38" fmla="*/ 1038863 h 2222356"/>
              <a:gd name="connsiteX39" fmla="*/ 974969 w 1216399"/>
              <a:gd name="connsiteY39" fmla="*/ 1057912 h 2222356"/>
              <a:gd name="connsiteX40" fmla="*/ 984494 w 1216399"/>
              <a:gd name="connsiteY40" fmla="*/ 1184120 h 2222356"/>
              <a:gd name="connsiteX41" fmla="*/ 1032119 w 1216399"/>
              <a:gd name="connsiteY41" fmla="*/ 1265082 h 2222356"/>
              <a:gd name="connsiteX42" fmla="*/ 1072600 w 1216399"/>
              <a:gd name="connsiteY42" fmla="*/ 1286513 h 2222356"/>
              <a:gd name="connsiteX43" fmla="*/ 1089269 w 1216399"/>
              <a:gd name="connsiteY43" fmla="*/ 1353188 h 2222356"/>
              <a:gd name="connsiteX44" fmla="*/ 1122607 w 1216399"/>
              <a:gd name="connsiteY44" fmla="*/ 1379382 h 2222356"/>
              <a:gd name="connsiteX45" fmla="*/ 1163088 w 1216399"/>
              <a:gd name="connsiteY45" fmla="*/ 1438913 h 2222356"/>
              <a:gd name="connsiteX46" fmla="*/ 1191663 w 1216399"/>
              <a:gd name="connsiteY46" fmla="*/ 1453201 h 2222356"/>
              <a:gd name="connsiteX47" fmla="*/ 1215943 w 1216399"/>
              <a:gd name="connsiteY47" fmla="*/ 1511160 h 2222356"/>
              <a:gd name="connsiteX48" fmla="*/ 1196425 w 1216399"/>
              <a:gd name="connsiteY48" fmla="*/ 1560357 h 2222356"/>
              <a:gd name="connsiteX49" fmla="*/ 1144037 w 1216399"/>
              <a:gd name="connsiteY49" fmla="*/ 1555593 h 2222356"/>
              <a:gd name="connsiteX50" fmla="*/ 1124987 w 1216399"/>
              <a:gd name="connsiteY50" fmla="*/ 1600836 h 2222356"/>
              <a:gd name="connsiteX51" fmla="*/ 1048787 w 1216399"/>
              <a:gd name="connsiteY51" fmla="*/ 1634174 h 2222356"/>
              <a:gd name="connsiteX52" fmla="*/ 1020212 w 1216399"/>
              <a:gd name="connsiteY52" fmla="*/ 1693705 h 2222356"/>
              <a:gd name="connsiteX53" fmla="*/ 1036881 w 1216399"/>
              <a:gd name="connsiteY53" fmla="*/ 1741330 h 2222356"/>
              <a:gd name="connsiteX54" fmla="*/ 1017832 w 1216399"/>
              <a:gd name="connsiteY54" fmla="*/ 1781813 h 2222356"/>
              <a:gd name="connsiteX55" fmla="*/ 984493 w 1216399"/>
              <a:gd name="connsiteY55" fmla="*/ 1779430 h 2222356"/>
              <a:gd name="connsiteX56" fmla="*/ 982112 w 1216399"/>
              <a:gd name="connsiteY56" fmla="*/ 1843724 h 2222356"/>
              <a:gd name="connsiteX57" fmla="*/ 946393 w 1216399"/>
              <a:gd name="connsiteY57" fmla="*/ 1860393 h 2222356"/>
              <a:gd name="connsiteX58" fmla="*/ 910674 w 1216399"/>
              <a:gd name="connsiteY58" fmla="*/ 1867536 h 2222356"/>
              <a:gd name="connsiteX59" fmla="*/ 910674 w 1216399"/>
              <a:gd name="connsiteY59" fmla="*/ 1931830 h 2222356"/>
              <a:gd name="connsiteX60" fmla="*/ 967824 w 1216399"/>
              <a:gd name="connsiteY60" fmla="*/ 1941355 h 2222356"/>
              <a:gd name="connsiteX61" fmla="*/ 1001162 w 1216399"/>
              <a:gd name="connsiteY61" fmla="*/ 1936593 h 2222356"/>
              <a:gd name="connsiteX62" fmla="*/ 1005922 w 1216399"/>
              <a:gd name="connsiteY62" fmla="*/ 2010412 h 2222356"/>
              <a:gd name="connsiteX63" fmla="*/ 982112 w 1216399"/>
              <a:gd name="connsiteY63" fmla="*/ 2031843 h 2222356"/>
              <a:gd name="connsiteX64" fmla="*/ 922581 w 1216399"/>
              <a:gd name="connsiteY64" fmla="*/ 2029463 h 2222356"/>
              <a:gd name="connsiteX65" fmla="*/ 870193 w 1216399"/>
              <a:gd name="connsiteY65" fmla="*/ 2038988 h 2222356"/>
              <a:gd name="connsiteX66" fmla="*/ 824949 w 1216399"/>
              <a:gd name="connsiteY66" fmla="*/ 2062801 h 2222356"/>
              <a:gd name="connsiteX67" fmla="*/ 779704 w 1216399"/>
              <a:gd name="connsiteY67" fmla="*/ 2069943 h 2222356"/>
              <a:gd name="connsiteX68" fmla="*/ 758274 w 1216399"/>
              <a:gd name="connsiteY68" fmla="*/ 2088995 h 2222356"/>
              <a:gd name="connsiteX69" fmla="*/ 751131 w 1216399"/>
              <a:gd name="connsiteY69" fmla="*/ 2134238 h 2222356"/>
              <a:gd name="connsiteX70" fmla="*/ 734462 w 1216399"/>
              <a:gd name="connsiteY70" fmla="*/ 2146145 h 2222356"/>
              <a:gd name="connsiteX71" fmla="*/ 689218 w 1216399"/>
              <a:gd name="connsiteY71" fmla="*/ 2196151 h 2222356"/>
              <a:gd name="connsiteX72" fmla="*/ 665406 w 1216399"/>
              <a:gd name="connsiteY72" fmla="*/ 2200912 h 2222356"/>
              <a:gd name="connsiteX73" fmla="*/ 617781 w 1216399"/>
              <a:gd name="connsiteY73" fmla="*/ 2222344 h 2222356"/>
              <a:gd name="connsiteX74" fmla="*/ 579681 w 1216399"/>
              <a:gd name="connsiteY74" fmla="*/ 2205675 h 2222356"/>
              <a:gd name="connsiteX75" fmla="*/ 563012 w 1216399"/>
              <a:gd name="connsiteY75" fmla="*/ 2177100 h 2222356"/>
              <a:gd name="connsiteX76" fmla="*/ 520149 w 1216399"/>
              <a:gd name="connsiteY76" fmla="*/ 2186626 h 2222356"/>
              <a:gd name="connsiteX77" fmla="*/ 512573 w 1216399"/>
              <a:gd name="connsiteY77" fmla="*/ 2180522 h 2222356"/>
              <a:gd name="connsiteX78" fmla="*/ 503481 w 1216399"/>
              <a:gd name="connsiteY78" fmla="*/ 2174719 h 2222356"/>
              <a:gd name="connsiteX79" fmla="*/ 522531 w 1216399"/>
              <a:gd name="connsiteY79" fmla="*/ 2067562 h 2222356"/>
              <a:gd name="connsiteX80" fmla="*/ 539199 w 1216399"/>
              <a:gd name="connsiteY80" fmla="*/ 2046131 h 2222356"/>
              <a:gd name="connsiteX81" fmla="*/ 529674 w 1216399"/>
              <a:gd name="connsiteY81" fmla="*/ 2000888 h 2222356"/>
              <a:gd name="connsiteX82" fmla="*/ 553487 w 1216399"/>
              <a:gd name="connsiteY82" fmla="*/ 1986600 h 2222356"/>
              <a:gd name="connsiteX83" fmla="*/ 534437 w 1216399"/>
              <a:gd name="connsiteY83" fmla="*/ 1972313 h 2222356"/>
              <a:gd name="connsiteX84" fmla="*/ 522531 w 1216399"/>
              <a:gd name="connsiteY84" fmla="*/ 1936595 h 2222356"/>
              <a:gd name="connsiteX85" fmla="*/ 513006 w 1216399"/>
              <a:gd name="connsiteY85" fmla="*/ 1891351 h 2222356"/>
              <a:gd name="connsiteX86" fmla="*/ 510624 w 1216399"/>
              <a:gd name="connsiteY86" fmla="*/ 1860393 h 2222356"/>
              <a:gd name="connsiteX87" fmla="*/ 460618 w 1216399"/>
              <a:gd name="connsiteY87" fmla="*/ 1862776 h 2222356"/>
              <a:gd name="connsiteX88" fmla="*/ 427282 w 1216399"/>
              <a:gd name="connsiteY88" fmla="*/ 1827057 h 2222356"/>
              <a:gd name="connsiteX89" fmla="*/ 382037 w 1216399"/>
              <a:gd name="connsiteY89" fmla="*/ 1810387 h 2222356"/>
              <a:gd name="connsiteX90" fmla="*/ 367749 w 1216399"/>
              <a:gd name="connsiteY90" fmla="*/ 1760382 h 2222356"/>
              <a:gd name="connsiteX91" fmla="*/ 365368 w 1216399"/>
              <a:gd name="connsiteY91" fmla="*/ 1738950 h 2222356"/>
              <a:gd name="connsiteX92" fmla="*/ 334413 w 1216399"/>
              <a:gd name="connsiteY92" fmla="*/ 1693707 h 2222356"/>
              <a:gd name="connsiteX93" fmla="*/ 291549 w 1216399"/>
              <a:gd name="connsiteY93" fmla="*/ 1669894 h 2222356"/>
              <a:gd name="connsiteX94" fmla="*/ 248688 w 1216399"/>
              <a:gd name="connsiteY94" fmla="*/ 1641320 h 2222356"/>
              <a:gd name="connsiteX95" fmla="*/ 215349 w 1216399"/>
              <a:gd name="connsiteY95" fmla="*/ 1631794 h 2222356"/>
              <a:gd name="connsiteX96" fmla="*/ 217731 w 1216399"/>
              <a:gd name="connsiteY96" fmla="*/ 1586548 h 2222356"/>
              <a:gd name="connsiteX97" fmla="*/ 174868 w 1216399"/>
              <a:gd name="connsiteY97" fmla="*/ 1600838 h 2222356"/>
              <a:gd name="connsiteX98" fmla="*/ 186775 w 1216399"/>
              <a:gd name="connsiteY98" fmla="*/ 1634176 h 2222356"/>
              <a:gd name="connsiteX99" fmla="*/ 179631 w 1216399"/>
              <a:gd name="connsiteY99" fmla="*/ 1650845 h 2222356"/>
              <a:gd name="connsiteX100" fmla="*/ 141531 w 1216399"/>
              <a:gd name="connsiteY100" fmla="*/ 1622270 h 2222356"/>
              <a:gd name="connsiteX101" fmla="*/ 98669 w 1216399"/>
              <a:gd name="connsiteY101" fmla="*/ 1619888 h 2222356"/>
              <a:gd name="connsiteX102" fmla="*/ 43899 w 1216399"/>
              <a:gd name="connsiteY102" fmla="*/ 1600838 h 2222356"/>
              <a:gd name="connsiteX103" fmla="*/ 10560 w 1216399"/>
              <a:gd name="connsiteY103" fmla="*/ 1598454 h 2222356"/>
              <a:gd name="connsiteX104" fmla="*/ 1037 w 1216399"/>
              <a:gd name="connsiteY104" fmla="*/ 1546070 h 2222356"/>
              <a:gd name="connsiteX105" fmla="*/ 34374 w 1216399"/>
              <a:gd name="connsiteY105" fmla="*/ 1457963 h 2222356"/>
              <a:gd name="connsiteX106" fmla="*/ 60568 w 1216399"/>
              <a:gd name="connsiteY106" fmla="*/ 1410338 h 2222356"/>
              <a:gd name="connsiteX107" fmla="*/ 81999 w 1216399"/>
              <a:gd name="connsiteY107" fmla="*/ 1362713 h 2222356"/>
              <a:gd name="connsiteX108" fmla="*/ 108194 w 1216399"/>
              <a:gd name="connsiteY108" fmla="*/ 1324613 h 2222356"/>
              <a:gd name="connsiteX109" fmla="*/ 146293 w 1216399"/>
              <a:gd name="connsiteY109" fmla="*/ 1315088 h 2222356"/>
              <a:gd name="connsiteX110" fmla="*/ 153438 w 1216399"/>
              <a:gd name="connsiteY110" fmla="*/ 1279370 h 2222356"/>
              <a:gd name="connsiteX111" fmla="*/ 262975 w 1216399"/>
              <a:gd name="connsiteY111" fmla="*/ 1160307 h 2222356"/>
              <a:gd name="connsiteX112" fmla="*/ 286787 w 1216399"/>
              <a:gd name="connsiteY112" fmla="*/ 1022192 h 2222356"/>
              <a:gd name="connsiteX113" fmla="*/ 282025 w 1216399"/>
              <a:gd name="connsiteY113" fmla="*/ 941232 h 2222356"/>
              <a:gd name="connsiteX114" fmla="*/ 196300 w 1216399"/>
              <a:gd name="connsiteY114" fmla="*/ 929326 h 2222356"/>
              <a:gd name="connsiteX115" fmla="*/ 179632 w 1216399"/>
              <a:gd name="connsiteY115" fmla="*/ 848363 h 2222356"/>
              <a:gd name="connsiteX116" fmla="*/ 186775 w 1216399"/>
              <a:gd name="connsiteY116" fmla="*/ 781688 h 2222356"/>
              <a:gd name="connsiteX117" fmla="*/ 148675 w 1216399"/>
              <a:gd name="connsiteY117" fmla="*/ 743588 h 2222356"/>
              <a:gd name="connsiteX118" fmla="*/ 127244 w 1216399"/>
              <a:gd name="connsiteY118" fmla="*/ 703106 h 2222356"/>
              <a:gd name="connsiteX119" fmla="*/ 117719 w 1216399"/>
              <a:gd name="connsiteY119" fmla="*/ 643576 h 2222356"/>
              <a:gd name="connsiteX120" fmla="*/ 102097 w 1216399"/>
              <a:gd name="connsiteY120" fmla="*/ 563422 h 2222356"/>
              <a:gd name="connsiteX0" fmla="*/ 102097 w 1216399"/>
              <a:gd name="connsiteY0" fmla="*/ 560780 h 2219714"/>
              <a:gd name="connsiteX1" fmla="*/ 91525 w 1216399"/>
              <a:gd name="connsiteY1" fmla="*/ 479008 h 2219714"/>
              <a:gd name="connsiteX2" fmla="*/ 93907 w 1216399"/>
              <a:gd name="connsiteY2" fmla="*/ 414714 h 2219714"/>
              <a:gd name="connsiteX3" fmla="*/ 20086 w 1216399"/>
              <a:gd name="connsiteY3" fmla="*/ 302793 h 2219714"/>
              <a:gd name="connsiteX4" fmla="*/ 265357 w 1216399"/>
              <a:gd name="connsiteY4" fmla="*/ 377 h 2219714"/>
              <a:gd name="connsiteX5" fmla="*/ 282025 w 1216399"/>
              <a:gd name="connsiteY5" fmla="*/ 252789 h 2219714"/>
              <a:gd name="connsiteX6" fmla="*/ 436806 w 1216399"/>
              <a:gd name="connsiteY6" fmla="*/ 531393 h 2219714"/>
              <a:gd name="connsiteX7" fmla="*/ 401088 w 1216399"/>
              <a:gd name="connsiteY7" fmla="*/ 779046 h 2219714"/>
              <a:gd name="connsiteX8" fmla="*/ 513007 w 1216399"/>
              <a:gd name="connsiteY8" fmla="*/ 757614 h 2219714"/>
              <a:gd name="connsiteX9" fmla="*/ 510625 w 1216399"/>
              <a:gd name="connsiteY9" fmla="*/ 888583 h 2219714"/>
              <a:gd name="connsiteX10" fmla="*/ 539200 w 1216399"/>
              <a:gd name="connsiteY10" fmla="*/ 926683 h 2219714"/>
              <a:gd name="connsiteX11" fmla="*/ 546344 w 1216399"/>
              <a:gd name="connsiteY11" fmla="*/ 945734 h 2219714"/>
              <a:gd name="connsiteX12" fmla="*/ 532057 w 1216399"/>
              <a:gd name="connsiteY12" fmla="*/ 976689 h 2219714"/>
              <a:gd name="connsiteX13" fmla="*/ 517769 w 1216399"/>
              <a:gd name="connsiteY13" fmla="*/ 1048127 h 2219714"/>
              <a:gd name="connsiteX14" fmla="*/ 541582 w 1216399"/>
              <a:gd name="connsiteY14" fmla="*/ 1081464 h 2219714"/>
              <a:gd name="connsiteX15" fmla="*/ 551107 w 1216399"/>
              <a:gd name="connsiteY15" fmla="*/ 1121945 h 2219714"/>
              <a:gd name="connsiteX16" fmla="*/ 567775 w 1216399"/>
              <a:gd name="connsiteY16" fmla="*/ 1129089 h 2219714"/>
              <a:gd name="connsiteX17" fmla="*/ 572104 w 1216399"/>
              <a:gd name="connsiteY17" fmla="*/ 1139195 h 2219714"/>
              <a:gd name="connsiteX18" fmla="*/ 591588 w 1216399"/>
              <a:gd name="connsiteY18" fmla="*/ 1105277 h 2219714"/>
              <a:gd name="connsiteX19" fmla="*/ 615400 w 1216399"/>
              <a:gd name="connsiteY19" fmla="*/ 1088608 h 2219714"/>
              <a:gd name="connsiteX20" fmla="*/ 665407 w 1216399"/>
              <a:gd name="connsiteY20" fmla="*/ 1062414 h 2219714"/>
              <a:gd name="connsiteX21" fmla="*/ 698744 w 1216399"/>
              <a:gd name="connsiteY21" fmla="*/ 1050508 h 2219714"/>
              <a:gd name="connsiteX22" fmla="*/ 734463 w 1216399"/>
              <a:gd name="connsiteY22" fmla="*/ 1012409 h 2219714"/>
              <a:gd name="connsiteX23" fmla="*/ 791613 w 1216399"/>
              <a:gd name="connsiteY23" fmla="*/ 988595 h 2219714"/>
              <a:gd name="connsiteX24" fmla="*/ 817807 w 1216399"/>
              <a:gd name="connsiteY24" fmla="*/ 943352 h 2219714"/>
              <a:gd name="connsiteX25" fmla="*/ 841618 w 1216399"/>
              <a:gd name="connsiteY25" fmla="*/ 926681 h 2219714"/>
              <a:gd name="connsiteX26" fmla="*/ 867813 w 1216399"/>
              <a:gd name="connsiteY26" fmla="*/ 926683 h 2219714"/>
              <a:gd name="connsiteX27" fmla="*/ 872575 w 1216399"/>
              <a:gd name="connsiteY27" fmla="*/ 945733 h 2219714"/>
              <a:gd name="connsiteX28" fmla="*/ 848763 w 1216399"/>
              <a:gd name="connsiteY28" fmla="*/ 971927 h 2219714"/>
              <a:gd name="connsiteX29" fmla="*/ 872575 w 1216399"/>
              <a:gd name="connsiteY29" fmla="*/ 998120 h 2219714"/>
              <a:gd name="connsiteX30" fmla="*/ 872575 w 1216399"/>
              <a:gd name="connsiteY30" fmla="*/ 1021933 h 2219714"/>
              <a:gd name="connsiteX31" fmla="*/ 829713 w 1216399"/>
              <a:gd name="connsiteY31" fmla="*/ 1024314 h 2219714"/>
              <a:gd name="connsiteX32" fmla="*/ 817807 w 1216399"/>
              <a:gd name="connsiteY32" fmla="*/ 1052889 h 2219714"/>
              <a:gd name="connsiteX33" fmla="*/ 829713 w 1216399"/>
              <a:gd name="connsiteY33" fmla="*/ 1081464 h 2219714"/>
              <a:gd name="connsiteX34" fmla="*/ 822567 w 1216399"/>
              <a:gd name="connsiteY34" fmla="*/ 1105275 h 2219714"/>
              <a:gd name="connsiteX35" fmla="*/ 836857 w 1216399"/>
              <a:gd name="connsiteY35" fmla="*/ 1124328 h 2219714"/>
              <a:gd name="connsiteX36" fmla="*/ 870194 w 1216399"/>
              <a:gd name="connsiteY36" fmla="*/ 1095753 h 2219714"/>
              <a:gd name="connsiteX37" fmla="*/ 903532 w 1216399"/>
              <a:gd name="connsiteY37" fmla="*/ 1090990 h 2219714"/>
              <a:gd name="connsiteX38" fmla="*/ 901150 w 1216399"/>
              <a:gd name="connsiteY38" fmla="*/ 1045745 h 2219714"/>
              <a:gd name="connsiteX39" fmla="*/ 958300 w 1216399"/>
              <a:gd name="connsiteY39" fmla="*/ 1036221 h 2219714"/>
              <a:gd name="connsiteX40" fmla="*/ 974969 w 1216399"/>
              <a:gd name="connsiteY40" fmla="*/ 1055270 h 2219714"/>
              <a:gd name="connsiteX41" fmla="*/ 984494 w 1216399"/>
              <a:gd name="connsiteY41" fmla="*/ 1181478 h 2219714"/>
              <a:gd name="connsiteX42" fmla="*/ 1032119 w 1216399"/>
              <a:gd name="connsiteY42" fmla="*/ 1262440 h 2219714"/>
              <a:gd name="connsiteX43" fmla="*/ 1072600 w 1216399"/>
              <a:gd name="connsiteY43" fmla="*/ 1283871 h 2219714"/>
              <a:gd name="connsiteX44" fmla="*/ 1089269 w 1216399"/>
              <a:gd name="connsiteY44" fmla="*/ 1350546 h 2219714"/>
              <a:gd name="connsiteX45" fmla="*/ 1122607 w 1216399"/>
              <a:gd name="connsiteY45" fmla="*/ 1376740 h 2219714"/>
              <a:gd name="connsiteX46" fmla="*/ 1163088 w 1216399"/>
              <a:gd name="connsiteY46" fmla="*/ 1436271 h 2219714"/>
              <a:gd name="connsiteX47" fmla="*/ 1191663 w 1216399"/>
              <a:gd name="connsiteY47" fmla="*/ 1450559 h 2219714"/>
              <a:gd name="connsiteX48" fmla="*/ 1215943 w 1216399"/>
              <a:gd name="connsiteY48" fmla="*/ 1508518 h 2219714"/>
              <a:gd name="connsiteX49" fmla="*/ 1196425 w 1216399"/>
              <a:gd name="connsiteY49" fmla="*/ 1557715 h 2219714"/>
              <a:gd name="connsiteX50" fmla="*/ 1144037 w 1216399"/>
              <a:gd name="connsiteY50" fmla="*/ 1552951 h 2219714"/>
              <a:gd name="connsiteX51" fmla="*/ 1124987 w 1216399"/>
              <a:gd name="connsiteY51" fmla="*/ 1598194 h 2219714"/>
              <a:gd name="connsiteX52" fmla="*/ 1048787 w 1216399"/>
              <a:gd name="connsiteY52" fmla="*/ 1631532 h 2219714"/>
              <a:gd name="connsiteX53" fmla="*/ 1020212 w 1216399"/>
              <a:gd name="connsiteY53" fmla="*/ 1691063 h 2219714"/>
              <a:gd name="connsiteX54" fmla="*/ 1036881 w 1216399"/>
              <a:gd name="connsiteY54" fmla="*/ 1738688 h 2219714"/>
              <a:gd name="connsiteX55" fmla="*/ 1017832 w 1216399"/>
              <a:gd name="connsiteY55" fmla="*/ 1779171 h 2219714"/>
              <a:gd name="connsiteX56" fmla="*/ 984493 w 1216399"/>
              <a:gd name="connsiteY56" fmla="*/ 1776788 h 2219714"/>
              <a:gd name="connsiteX57" fmla="*/ 982112 w 1216399"/>
              <a:gd name="connsiteY57" fmla="*/ 1841082 h 2219714"/>
              <a:gd name="connsiteX58" fmla="*/ 946393 w 1216399"/>
              <a:gd name="connsiteY58" fmla="*/ 1857751 h 2219714"/>
              <a:gd name="connsiteX59" fmla="*/ 910674 w 1216399"/>
              <a:gd name="connsiteY59" fmla="*/ 1864894 h 2219714"/>
              <a:gd name="connsiteX60" fmla="*/ 910674 w 1216399"/>
              <a:gd name="connsiteY60" fmla="*/ 1929188 h 2219714"/>
              <a:gd name="connsiteX61" fmla="*/ 967824 w 1216399"/>
              <a:gd name="connsiteY61" fmla="*/ 1938713 h 2219714"/>
              <a:gd name="connsiteX62" fmla="*/ 1001162 w 1216399"/>
              <a:gd name="connsiteY62" fmla="*/ 1933951 h 2219714"/>
              <a:gd name="connsiteX63" fmla="*/ 1005922 w 1216399"/>
              <a:gd name="connsiteY63" fmla="*/ 2007770 h 2219714"/>
              <a:gd name="connsiteX64" fmla="*/ 982112 w 1216399"/>
              <a:gd name="connsiteY64" fmla="*/ 2029201 h 2219714"/>
              <a:gd name="connsiteX65" fmla="*/ 922581 w 1216399"/>
              <a:gd name="connsiteY65" fmla="*/ 2026821 h 2219714"/>
              <a:gd name="connsiteX66" fmla="*/ 870193 w 1216399"/>
              <a:gd name="connsiteY66" fmla="*/ 2036346 h 2219714"/>
              <a:gd name="connsiteX67" fmla="*/ 824949 w 1216399"/>
              <a:gd name="connsiteY67" fmla="*/ 2060159 h 2219714"/>
              <a:gd name="connsiteX68" fmla="*/ 779704 w 1216399"/>
              <a:gd name="connsiteY68" fmla="*/ 2067301 h 2219714"/>
              <a:gd name="connsiteX69" fmla="*/ 758274 w 1216399"/>
              <a:gd name="connsiteY69" fmla="*/ 2086353 h 2219714"/>
              <a:gd name="connsiteX70" fmla="*/ 751131 w 1216399"/>
              <a:gd name="connsiteY70" fmla="*/ 2131596 h 2219714"/>
              <a:gd name="connsiteX71" fmla="*/ 734462 w 1216399"/>
              <a:gd name="connsiteY71" fmla="*/ 2143503 h 2219714"/>
              <a:gd name="connsiteX72" fmla="*/ 689218 w 1216399"/>
              <a:gd name="connsiteY72" fmla="*/ 2193509 h 2219714"/>
              <a:gd name="connsiteX73" fmla="*/ 665406 w 1216399"/>
              <a:gd name="connsiteY73" fmla="*/ 2198270 h 2219714"/>
              <a:gd name="connsiteX74" fmla="*/ 617781 w 1216399"/>
              <a:gd name="connsiteY74" fmla="*/ 2219702 h 2219714"/>
              <a:gd name="connsiteX75" fmla="*/ 579681 w 1216399"/>
              <a:gd name="connsiteY75" fmla="*/ 2203033 h 2219714"/>
              <a:gd name="connsiteX76" fmla="*/ 563012 w 1216399"/>
              <a:gd name="connsiteY76" fmla="*/ 2174458 h 2219714"/>
              <a:gd name="connsiteX77" fmla="*/ 520149 w 1216399"/>
              <a:gd name="connsiteY77" fmla="*/ 2183984 h 2219714"/>
              <a:gd name="connsiteX78" fmla="*/ 512573 w 1216399"/>
              <a:gd name="connsiteY78" fmla="*/ 2177880 h 2219714"/>
              <a:gd name="connsiteX79" fmla="*/ 503481 w 1216399"/>
              <a:gd name="connsiteY79" fmla="*/ 2172077 h 2219714"/>
              <a:gd name="connsiteX80" fmla="*/ 522531 w 1216399"/>
              <a:gd name="connsiteY80" fmla="*/ 2064920 h 2219714"/>
              <a:gd name="connsiteX81" fmla="*/ 539199 w 1216399"/>
              <a:gd name="connsiteY81" fmla="*/ 2043489 h 2219714"/>
              <a:gd name="connsiteX82" fmla="*/ 529674 w 1216399"/>
              <a:gd name="connsiteY82" fmla="*/ 1998246 h 2219714"/>
              <a:gd name="connsiteX83" fmla="*/ 553487 w 1216399"/>
              <a:gd name="connsiteY83" fmla="*/ 1983958 h 2219714"/>
              <a:gd name="connsiteX84" fmla="*/ 534437 w 1216399"/>
              <a:gd name="connsiteY84" fmla="*/ 1969671 h 2219714"/>
              <a:gd name="connsiteX85" fmla="*/ 522531 w 1216399"/>
              <a:gd name="connsiteY85" fmla="*/ 1933953 h 2219714"/>
              <a:gd name="connsiteX86" fmla="*/ 513006 w 1216399"/>
              <a:gd name="connsiteY86" fmla="*/ 1888709 h 2219714"/>
              <a:gd name="connsiteX87" fmla="*/ 510624 w 1216399"/>
              <a:gd name="connsiteY87" fmla="*/ 1857751 h 2219714"/>
              <a:gd name="connsiteX88" fmla="*/ 460618 w 1216399"/>
              <a:gd name="connsiteY88" fmla="*/ 1860134 h 2219714"/>
              <a:gd name="connsiteX89" fmla="*/ 427282 w 1216399"/>
              <a:gd name="connsiteY89" fmla="*/ 1824415 h 2219714"/>
              <a:gd name="connsiteX90" fmla="*/ 382037 w 1216399"/>
              <a:gd name="connsiteY90" fmla="*/ 1807745 h 2219714"/>
              <a:gd name="connsiteX91" fmla="*/ 367749 w 1216399"/>
              <a:gd name="connsiteY91" fmla="*/ 1757740 h 2219714"/>
              <a:gd name="connsiteX92" fmla="*/ 365368 w 1216399"/>
              <a:gd name="connsiteY92" fmla="*/ 1736308 h 2219714"/>
              <a:gd name="connsiteX93" fmla="*/ 334413 w 1216399"/>
              <a:gd name="connsiteY93" fmla="*/ 1691065 h 2219714"/>
              <a:gd name="connsiteX94" fmla="*/ 291549 w 1216399"/>
              <a:gd name="connsiteY94" fmla="*/ 1667252 h 2219714"/>
              <a:gd name="connsiteX95" fmla="*/ 248688 w 1216399"/>
              <a:gd name="connsiteY95" fmla="*/ 1638678 h 2219714"/>
              <a:gd name="connsiteX96" fmla="*/ 215349 w 1216399"/>
              <a:gd name="connsiteY96" fmla="*/ 1629152 h 2219714"/>
              <a:gd name="connsiteX97" fmla="*/ 217731 w 1216399"/>
              <a:gd name="connsiteY97" fmla="*/ 1583906 h 2219714"/>
              <a:gd name="connsiteX98" fmla="*/ 174868 w 1216399"/>
              <a:gd name="connsiteY98" fmla="*/ 1598196 h 2219714"/>
              <a:gd name="connsiteX99" fmla="*/ 186775 w 1216399"/>
              <a:gd name="connsiteY99" fmla="*/ 1631534 h 2219714"/>
              <a:gd name="connsiteX100" fmla="*/ 179631 w 1216399"/>
              <a:gd name="connsiteY100" fmla="*/ 1648203 h 2219714"/>
              <a:gd name="connsiteX101" fmla="*/ 141531 w 1216399"/>
              <a:gd name="connsiteY101" fmla="*/ 1619628 h 2219714"/>
              <a:gd name="connsiteX102" fmla="*/ 98669 w 1216399"/>
              <a:gd name="connsiteY102" fmla="*/ 1617246 h 2219714"/>
              <a:gd name="connsiteX103" fmla="*/ 43899 w 1216399"/>
              <a:gd name="connsiteY103" fmla="*/ 1598196 h 2219714"/>
              <a:gd name="connsiteX104" fmla="*/ 10560 w 1216399"/>
              <a:gd name="connsiteY104" fmla="*/ 1595812 h 2219714"/>
              <a:gd name="connsiteX105" fmla="*/ 1037 w 1216399"/>
              <a:gd name="connsiteY105" fmla="*/ 1543428 h 2219714"/>
              <a:gd name="connsiteX106" fmla="*/ 34374 w 1216399"/>
              <a:gd name="connsiteY106" fmla="*/ 1455321 h 2219714"/>
              <a:gd name="connsiteX107" fmla="*/ 60568 w 1216399"/>
              <a:gd name="connsiteY107" fmla="*/ 1407696 h 2219714"/>
              <a:gd name="connsiteX108" fmla="*/ 81999 w 1216399"/>
              <a:gd name="connsiteY108" fmla="*/ 1360071 h 2219714"/>
              <a:gd name="connsiteX109" fmla="*/ 108194 w 1216399"/>
              <a:gd name="connsiteY109" fmla="*/ 1321971 h 2219714"/>
              <a:gd name="connsiteX110" fmla="*/ 146293 w 1216399"/>
              <a:gd name="connsiteY110" fmla="*/ 1312446 h 2219714"/>
              <a:gd name="connsiteX111" fmla="*/ 153438 w 1216399"/>
              <a:gd name="connsiteY111" fmla="*/ 1276728 h 2219714"/>
              <a:gd name="connsiteX112" fmla="*/ 262975 w 1216399"/>
              <a:gd name="connsiteY112" fmla="*/ 1157665 h 2219714"/>
              <a:gd name="connsiteX113" fmla="*/ 286787 w 1216399"/>
              <a:gd name="connsiteY113" fmla="*/ 1019550 h 2219714"/>
              <a:gd name="connsiteX114" fmla="*/ 282025 w 1216399"/>
              <a:gd name="connsiteY114" fmla="*/ 938590 h 2219714"/>
              <a:gd name="connsiteX115" fmla="*/ 196300 w 1216399"/>
              <a:gd name="connsiteY115" fmla="*/ 926684 h 2219714"/>
              <a:gd name="connsiteX116" fmla="*/ 179632 w 1216399"/>
              <a:gd name="connsiteY116" fmla="*/ 845721 h 2219714"/>
              <a:gd name="connsiteX117" fmla="*/ 186775 w 1216399"/>
              <a:gd name="connsiteY117" fmla="*/ 779046 h 2219714"/>
              <a:gd name="connsiteX118" fmla="*/ 148675 w 1216399"/>
              <a:gd name="connsiteY118" fmla="*/ 740946 h 2219714"/>
              <a:gd name="connsiteX119" fmla="*/ 127244 w 1216399"/>
              <a:gd name="connsiteY119" fmla="*/ 700464 h 2219714"/>
              <a:gd name="connsiteX120" fmla="*/ 117719 w 1216399"/>
              <a:gd name="connsiteY120" fmla="*/ 640934 h 2219714"/>
              <a:gd name="connsiteX121" fmla="*/ 102097 w 1216399"/>
              <a:gd name="connsiteY121" fmla="*/ 560780 h 2219714"/>
              <a:gd name="connsiteX0" fmla="*/ 102097 w 1221610"/>
              <a:gd name="connsiteY0" fmla="*/ 560780 h 2219714"/>
              <a:gd name="connsiteX1" fmla="*/ 91525 w 1221610"/>
              <a:gd name="connsiteY1" fmla="*/ 479008 h 2219714"/>
              <a:gd name="connsiteX2" fmla="*/ 93907 w 1221610"/>
              <a:gd name="connsiteY2" fmla="*/ 414714 h 2219714"/>
              <a:gd name="connsiteX3" fmla="*/ 20086 w 1221610"/>
              <a:gd name="connsiteY3" fmla="*/ 302793 h 2219714"/>
              <a:gd name="connsiteX4" fmla="*/ 265357 w 1221610"/>
              <a:gd name="connsiteY4" fmla="*/ 377 h 2219714"/>
              <a:gd name="connsiteX5" fmla="*/ 282025 w 1221610"/>
              <a:gd name="connsiteY5" fmla="*/ 252789 h 2219714"/>
              <a:gd name="connsiteX6" fmla="*/ 436806 w 1221610"/>
              <a:gd name="connsiteY6" fmla="*/ 531393 h 2219714"/>
              <a:gd name="connsiteX7" fmla="*/ 401088 w 1221610"/>
              <a:gd name="connsiteY7" fmla="*/ 779046 h 2219714"/>
              <a:gd name="connsiteX8" fmla="*/ 513007 w 1221610"/>
              <a:gd name="connsiteY8" fmla="*/ 757614 h 2219714"/>
              <a:gd name="connsiteX9" fmla="*/ 510625 w 1221610"/>
              <a:gd name="connsiteY9" fmla="*/ 888583 h 2219714"/>
              <a:gd name="connsiteX10" fmla="*/ 539200 w 1221610"/>
              <a:gd name="connsiteY10" fmla="*/ 926683 h 2219714"/>
              <a:gd name="connsiteX11" fmla="*/ 546344 w 1221610"/>
              <a:gd name="connsiteY11" fmla="*/ 945734 h 2219714"/>
              <a:gd name="connsiteX12" fmla="*/ 532057 w 1221610"/>
              <a:gd name="connsiteY12" fmla="*/ 976689 h 2219714"/>
              <a:gd name="connsiteX13" fmla="*/ 517769 w 1221610"/>
              <a:gd name="connsiteY13" fmla="*/ 1048127 h 2219714"/>
              <a:gd name="connsiteX14" fmla="*/ 541582 w 1221610"/>
              <a:gd name="connsiteY14" fmla="*/ 1081464 h 2219714"/>
              <a:gd name="connsiteX15" fmla="*/ 551107 w 1221610"/>
              <a:gd name="connsiteY15" fmla="*/ 1121945 h 2219714"/>
              <a:gd name="connsiteX16" fmla="*/ 567775 w 1221610"/>
              <a:gd name="connsiteY16" fmla="*/ 1129089 h 2219714"/>
              <a:gd name="connsiteX17" fmla="*/ 572104 w 1221610"/>
              <a:gd name="connsiteY17" fmla="*/ 1139195 h 2219714"/>
              <a:gd name="connsiteX18" fmla="*/ 591588 w 1221610"/>
              <a:gd name="connsiteY18" fmla="*/ 1105277 h 2219714"/>
              <a:gd name="connsiteX19" fmla="*/ 615400 w 1221610"/>
              <a:gd name="connsiteY19" fmla="*/ 1088608 h 2219714"/>
              <a:gd name="connsiteX20" fmla="*/ 665407 w 1221610"/>
              <a:gd name="connsiteY20" fmla="*/ 1062414 h 2219714"/>
              <a:gd name="connsiteX21" fmla="*/ 698744 w 1221610"/>
              <a:gd name="connsiteY21" fmla="*/ 1050508 h 2219714"/>
              <a:gd name="connsiteX22" fmla="*/ 734463 w 1221610"/>
              <a:gd name="connsiteY22" fmla="*/ 1012409 h 2219714"/>
              <a:gd name="connsiteX23" fmla="*/ 791613 w 1221610"/>
              <a:gd name="connsiteY23" fmla="*/ 988595 h 2219714"/>
              <a:gd name="connsiteX24" fmla="*/ 817807 w 1221610"/>
              <a:gd name="connsiteY24" fmla="*/ 943352 h 2219714"/>
              <a:gd name="connsiteX25" fmla="*/ 841618 w 1221610"/>
              <a:gd name="connsiteY25" fmla="*/ 926681 h 2219714"/>
              <a:gd name="connsiteX26" fmla="*/ 867813 w 1221610"/>
              <a:gd name="connsiteY26" fmla="*/ 926683 h 2219714"/>
              <a:gd name="connsiteX27" fmla="*/ 872575 w 1221610"/>
              <a:gd name="connsiteY27" fmla="*/ 945733 h 2219714"/>
              <a:gd name="connsiteX28" fmla="*/ 848763 w 1221610"/>
              <a:gd name="connsiteY28" fmla="*/ 971927 h 2219714"/>
              <a:gd name="connsiteX29" fmla="*/ 872575 w 1221610"/>
              <a:gd name="connsiteY29" fmla="*/ 998120 h 2219714"/>
              <a:gd name="connsiteX30" fmla="*/ 872575 w 1221610"/>
              <a:gd name="connsiteY30" fmla="*/ 1021933 h 2219714"/>
              <a:gd name="connsiteX31" fmla="*/ 829713 w 1221610"/>
              <a:gd name="connsiteY31" fmla="*/ 1024314 h 2219714"/>
              <a:gd name="connsiteX32" fmla="*/ 817807 w 1221610"/>
              <a:gd name="connsiteY32" fmla="*/ 1052889 h 2219714"/>
              <a:gd name="connsiteX33" fmla="*/ 829713 w 1221610"/>
              <a:gd name="connsiteY33" fmla="*/ 1081464 h 2219714"/>
              <a:gd name="connsiteX34" fmla="*/ 822567 w 1221610"/>
              <a:gd name="connsiteY34" fmla="*/ 1105275 h 2219714"/>
              <a:gd name="connsiteX35" fmla="*/ 836857 w 1221610"/>
              <a:gd name="connsiteY35" fmla="*/ 1124328 h 2219714"/>
              <a:gd name="connsiteX36" fmla="*/ 870194 w 1221610"/>
              <a:gd name="connsiteY36" fmla="*/ 1095753 h 2219714"/>
              <a:gd name="connsiteX37" fmla="*/ 903532 w 1221610"/>
              <a:gd name="connsiteY37" fmla="*/ 1090990 h 2219714"/>
              <a:gd name="connsiteX38" fmla="*/ 901150 w 1221610"/>
              <a:gd name="connsiteY38" fmla="*/ 1045745 h 2219714"/>
              <a:gd name="connsiteX39" fmla="*/ 958300 w 1221610"/>
              <a:gd name="connsiteY39" fmla="*/ 1036221 h 2219714"/>
              <a:gd name="connsiteX40" fmla="*/ 974969 w 1221610"/>
              <a:gd name="connsiteY40" fmla="*/ 1055270 h 2219714"/>
              <a:gd name="connsiteX41" fmla="*/ 984494 w 1221610"/>
              <a:gd name="connsiteY41" fmla="*/ 1181478 h 2219714"/>
              <a:gd name="connsiteX42" fmla="*/ 1032119 w 1221610"/>
              <a:gd name="connsiteY42" fmla="*/ 1262440 h 2219714"/>
              <a:gd name="connsiteX43" fmla="*/ 1072600 w 1221610"/>
              <a:gd name="connsiteY43" fmla="*/ 1283871 h 2219714"/>
              <a:gd name="connsiteX44" fmla="*/ 1089269 w 1221610"/>
              <a:gd name="connsiteY44" fmla="*/ 1350546 h 2219714"/>
              <a:gd name="connsiteX45" fmla="*/ 1122607 w 1221610"/>
              <a:gd name="connsiteY45" fmla="*/ 1376740 h 2219714"/>
              <a:gd name="connsiteX46" fmla="*/ 1163088 w 1221610"/>
              <a:gd name="connsiteY46" fmla="*/ 1436271 h 2219714"/>
              <a:gd name="connsiteX47" fmla="*/ 1191663 w 1221610"/>
              <a:gd name="connsiteY47" fmla="*/ 1450559 h 2219714"/>
              <a:gd name="connsiteX48" fmla="*/ 1220238 w 1221610"/>
              <a:gd name="connsiteY48" fmla="*/ 1488658 h 2219714"/>
              <a:gd name="connsiteX49" fmla="*/ 1215943 w 1221610"/>
              <a:gd name="connsiteY49" fmla="*/ 1508518 h 2219714"/>
              <a:gd name="connsiteX50" fmla="*/ 1196425 w 1221610"/>
              <a:gd name="connsiteY50" fmla="*/ 1557715 h 2219714"/>
              <a:gd name="connsiteX51" fmla="*/ 1144037 w 1221610"/>
              <a:gd name="connsiteY51" fmla="*/ 1552951 h 2219714"/>
              <a:gd name="connsiteX52" fmla="*/ 1124987 w 1221610"/>
              <a:gd name="connsiteY52" fmla="*/ 1598194 h 2219714"/>
              <a:gd name="connsiteX53" fmla="*/ 1048787 w 1221610"/>
              <a:gd name="connsiteY53" fmla="*/ 1631532 h 2219714"/>
              <a:gd name="connsiteX54" fmla="*/ 1020212 w 1221610"/>
              <a:gd name="connsiteY54" fmla="*/ 1691063 h 2219714"/>
              <a:gd name="connsiteX55" fmla="*/ 1036881 w 1221610"/>
              <a:gd name="connsiteY55" fmla="*/ 1738688 h 2219714"/>
              <a:gd name="connsiteX56" fmla="*/ 1017832 w 1221610"/>
              <a:gd name="connsiteY56" fmla="*/ 1779171 h 2219714"/>
              <a:gd name="connsiteX57" fmla="*/ 984493 w 1221610"/>
              <a:gd name="connsiteY57" fmla="*/ 1776788 h 2219714"/>
              <a:gd name="connsiteX58" fmla="*/ 982112 w 1221610"/>
              <a:gd name="connsiteY58" fmla="*/ 1841082 h 2219714"/>
              <a:gd name="connsiteX59" fmla="*/ 946393 w 1221610"/>
              <a:gd name="connsiteY59" fmla="*/ 1857751 h 2219714"/>
              <a:gd name="connsiteX60" fmla="*/ 910674 w 1221610"/>
              <a:gd name="connsiteY60" fmla="*/ 1864894 h 2219714"/>
              <a:gd name="connsiteX61" fmla="*/ 910674 w 1221610"/>
              <a:gd name="connsiteY61" fmla="*/ 1929188 h 2219714"/>
              <a:gd name="connsiteX62" fmla="*/ 967824 w 1221610"/>
              <a:gd name="connsiteY62" fmla="*/ 1938713 h 2219714"/>
              <a:gd name="connsiteX63" fmla="*/ 1001162 w 1221610"/>
              <a:gd name="connsiteY63" fmla="*/ 1933951 h 2219714"/>
              <a:gd name="connsiteX64" fmla="*/ 1005922 w 1221610"/>
              <a:gd name="connsiteY64" fmla="*/ 2007770 h 2219714"/>
              <a:gd name="connsiteX65" fmla="*/ 982112 w 1221610"/>
              <a:gd name="connsiteY65" fmla="*/ 2029201 h 2219714"/>
              <a:gd name="connsiteX66" fmla="*/ 922581 w 1221610"/>
              <a:gd name="connsiteY66" fmla="*/ 2026821 h 2219714"/>
              <a:gd name="connsiteX67" fmla="*/ 870193 w 1221610"/>
              <a:gd name="connsiteY67" fmla="*/ 2036346 h 2219714"/>
              <a:gd name="connsiteX68" fmla="*/ 824949 w 1221610"/>
              <a:gd name="connsiteY68" fmla="*/ 2060159 h 2219714"/>
              <a:gd name="connsiteX69" fmla="*/ 779704 w 1221610"/>
              <a:gd name="connsiteY69" fmla="*/ 2067301 h 2219714"/>
              <a:gd name="connsiteX70" fmla="*/ 758274 w 1221610"/>
              <a:gd name="connsiteY70" fmla="*/ 2086353 h 2219714"/>
              <a:gd name="connsiteX71" fmla="*/ 751131 w 1221610"/>
              <a:gd name="connsiteY71" fmla="*/ 2131596 h 2219714"/>
              <a:gd name="connsiteX72" fmla="*/ 734462 w 1221610"/>
              <a:gd name="connsiteY72" fmla="*/ 2143503 h 2219714"/>
              <a:gd name="connsiteX73" fmla="*/ 689218 w 1221610"/>
              <a:gd name="connsiteY73" fmla="*/ 2193509 h 2219714"/>
              <a:gd name="connsiteX74" fmla="*/ 665406 w 1221610"/>
              <a:gd name="connsiteY74" fmla="*/ 2198270 h 2219714"/>
              <a:gd name="connsiteX75" fmla="*/ 617781 w 1221610"/>
              <a:gd name="connsiteY75" fmla="*/ 2219702 h 2219714"/>
              <a:gd name="connsiteX76" fmla="*/ 579681 w 1221610"/>
              <a:gd name="connsiteY76" fmla="*/ 2203033 h 2219714"/>
              <a:gd name="connsiteX77" fmla="*/ 563012 w 1221610"/>
              <a:gd name="connsiteY77" fmla="*/ 2174458 h 2219714"/>
              <a:gd name="connsiteX78" fmla="*/ 520149 w 1221610"/>
              <a:gd name="connsiteY78" fmla="*/ 2183984 h 2219714"/>
              <a:gd name="connsiteX79" fmla="*/ 512573 w 1221610"/>
              <a:gd name="connsiteY79" fmla="*/ 2177880 h 2219714"/>
              <a:gd name="connsiteX80" fmla="*/ 503481 w 1221610"/>
              <a:gd name="connsiteY80" fmla="*/ 2172077 h 2219714"/>
              <a:gd name="connsiteX81" fmla="*/ 522531 w 1221610"/>
              <a:gd name="connsiteY81" fmla="*/ 2064920 h 2219714"/>
              <a:gd name="connsiteX82" fmla="*/ 539199 w 1221610"/>
              <a:gd name="connsiteY82" fmla="*/ 2043489 h 2219714"/>
              <a:gd name="connsiteX83" fmla="*/ 529674 w 1221610"/>
              <a:gd name="connsiteY83" fmla="*/ 1998246 h 2219714"/>
              <a:gd name="connsiteX84" fmla="*/ 553487 w 1221610"/>
              <a:gd name="connsiteY84" fmla="*/ 1983958 h 2219714"/>
              <a:gd name="connsiteX85" fmla="*/ 534437 w 1221610"/>
              <a:gd name="connsiteY85" fmla="*/ 1969671 h 2219714"/>
              <a:gd name="connsiteX86" fmla="*/ 522531 w 1221610"/>
              <a:gd name="connsiteY86" fmla="*/ 1933953 h 2219714"/>
              <a:gd name="connsiteX87" fmla="*/ 513006 w 1221610"/>
              <a:gd name="connsiteY87" fmla="*/ 1888709 h 2219714"/>
              <a:gd name="connsiteX88" fmla="*/ 510624 w 1221610"/>
              <a:gd name="connsiteY88" fmla="*/ 1857751 h 2219714"/>
              <a:gd name="connsiteX89" fmla="*/ 460618 w 1221610"/>
              <a:gd name="connsiteY89" fmla="*/ 1860134 h 2219714"/>
              <a:gd name="connsiteX90" fmla="*/ 427282 w 1221610"/>
              <a:gd name="connsiteY90" fmla="*/ 1824415 h 2219714"/>
              <a:gd name="connsiteX91" fmla="*/ 382037 w 1221610"/>
              <a:gd name="connsiteY91" fmla="*/ 1807745 h 2219714"/>
              <a:gd name="connsiteX92" fmla="*/ 367749 w 1221610"/>
              <a:gd name="connsiteY92" fmla="*/ 1757740 h 2219714"/>
              <a:gd name="connsiteX93" fmla="*/ 365368 w 1221610"/>
              <a:gd name="connsiteY93" fmla="*/ 1736308 h 2219714"/>
              <a:gd name="connsiteX94" fmla="*/ 334413 w 1221610"/>
              <a:gd name="connsiteY94" fmla="*/ 1691065 h 2219714"/>
              <a:gd name="connsiteX95" fmla="*/ 291549 w 1221610"/>
              <a:gd name="connsiteY95" fmla="*/ 1667252 h 2219714"/>
              <a:gd name="connsiteX96" fmla="*/ 248688 w 1221610"/>
              <a:gd name="connsiteY96" fmla="*/ 1638678 h 2219714"/>
              <a:gd name="connsiteX97" fmla="*/ 215349 w 1221610"/>
              <a:gd name="connsiteY97" fmla="*/ 1629152 h 2219714"/>
              <a:gd name="connsiteX98" fmla="*/ 217731 w 1221610"/>
              <a:gd name="connsiteY98" fmla="*/ 1583906 h 2219714"/>
              <a:gd name="connsiteX99" fmla="*/ 174868 w 1221610"/>
              <a:gd name="connsiteY99" fmla="*/ 1598196 h 2219714"/>
              <a:gd name="connsiteX100" fmla="*/ 186775 w 1221610"/>
              <a:gd name="connsiteY100" fmla="*/ 1631534 h 2219714"/>
              <a:gd name="connsiteX101" fmla="*/ 179631 w 1221610"/>
              <a:gd name="connsiteY101" fmla="*/ 1648203 h 2219714"/>
              <a:gd name="connsiteX102" fmla="*/ 141531 w 1221610"/>
              <a:gd name="connsiteY102" fmla="*/ 1619628 h 2219714"/>
              <a:gd name="connsiteX103" fmla="*/ 98669 w 1221610"/>
              <a:gd name="connsiteY103" fmla="*/ 1617246 h 2219714"/>
              <a:gd name="connsiteX104" fmla="*/ 43899 w 1221610"/>
              <a:gd name="connsiteY104" fmla="*/ 1598196 h 2219714"/>
              <a:gd name="connsiteX105" fmla="*/ 10560 w 1221610"/>
              <a:gd name="connsiteY105" fmla="*/ 1595812 h 2219714"/>
              <a:gd name="connsiteX106" fmla="*/ 1037 w 1221610"/>
              <a:gd name="connsiteY106" fmla="*/ 1543428 h 2219714"/>
              <a:gd name="connsiteX107" fmla="*/ 34374 w 1221610"/>
              <a:gd name="connsiteY107" fmla="*/ 1455321 h 2219714"/>
              <a:gd name="connsiteX108" fmla="*/ 60568 w 1221610"/>
              <a:gd name="connsiteY108" fmla="*/ 1407696 h 2219714"/>
              <a:gd name="connsiteX109" fmla="*/ 81999 w 1221610"/>
              <a:gd name="connsiteY109" fmla="*/ 1360071 h 2219714"/>
              <a:gd name="connsiteX110" fmla="*/ 108194 w 1221610"/>
              <a:gd name="connsiteY110" fmla="*/ 1321971 h 2219714"/>
              <a:gd name="connsiteX111" fmla="*/ 146293 w 1221610"/>
              <a:gd name="connsiteY111" fmla="*/ 1312446 h 2219714"/>
              <a:gd name="connsiteX112" fmla="*/ 153438 w 1221610"/>
              <a:gd name="connsiteY112" fmla="*/ 1276728 h 2219714"/>
              <a:gd name="connsiteX113" fmla="*/ 262975 w 1221610"/>
              <a:gd name="connsiteY113" fmla="*/ 1157665 h 2219714"/>
              <a:gd name="connsiteX114" fmla="*/ 286787 w 1221610"/>
              <a:gd name="connsiteY114" fmla="*/ 1019550 h 2219714"/>
              <a:gd name="connsiteX115" fmla="*/ 282025 w 1221610"/>
              <a:gd name="connsiteY115" fmla="*/ 938590 h 2219714"/>
              <a:gd name="connsiteX116" fmla="*/ 196300 w 1221610"/>
              <a:gd name="connsiteY116" fmla="*/ 926684 h 2219714"/>
              <a:gd name="connsiteX117" fmla="*/ 179632 w 1221610"/>
              <a:gd name="connsiteY117" fmla="*/ 845721 h 2219714"/>
              <a:gd name="connsiteX118" fmla="*/ 186775 w 1221610"/>
              <a:gd name="connsiteY118" fmla="*/ 779046 h 2219714"/>
              <a:gd name="connsiteX119" fmla="*/ 148675 w 1221610"/>
              <a:gd name="connsiteY119" fmla="*/ 740946 h 2219714"/>
              <a:gd name="connsiteX120" fmla="*/ 127244 w 1221610"/>
              <a:gd name="connsiteY120" fmla="*/ 700464 h 2219714"/>
              <a:gd name="connsiteX121" fmla="*/ 117719 w 1221610"/>
              <a:gd name="connsiteY121" fmla="*/ 640934 h 2219714"/>
              <a:gd name="connsiteX122" fmla="*/ 102097 w 1221610"/>
              <a:gd name="connsiteY122" fmla="*/ 560780 h 221971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436806 w 1221610"/>
              <a:gd name="connsiteY7" fmla="*/ 531333 h 2219654"/>
              <a:gd name="connsiteX8" fmla="*/ 401088 w 1221610"/>
              <a:gd name="connsiteY8" fmla="*/ 778986 h 2219654"/>
              <a:gd name="connsiteX9" fmla="*/ 513007 w 1221610"/>
              <a:gd name="connsiteY9" fmla="*/ 757554 h 2219654"/>
              <a:gd name="connsiteX10" fmla="*/ 510625 w 1221610"/>
              <a:gd name="connsiteY10" fmla="*/ 888523 h 2219654"/>
              <a:gd name="connsiteX11" fmla="*/ 539200 w 1221610"/>
              <a:gd name="connsiteY11" fmla="*/ 926623 h 2219654"/>
              <a:gd name="connsiteX12" fmla="*/ 546344 w 1221610"/>
              <a:gd name="connsiteY12" fmla="*/ 945674 h 2219654"/>
              <a:gd name="connsiteX13" fmla="*/ 532057 w 1221610"/>
              <a:gd name="connsiteY13" fmla="*/ 976629 h 2219654"/>
              <a:gd name="connsiteX14" fmla="*/ 517769 w 1221610"/>
              <a:gd name="connsiteY14" fmla="*/ 1048067 h 2219654"/>
              <a:gd name="connsiteX15" fmla="*/ 541582 w 1221610"/>
              <a:gd name="connsiteY15" fmla="*/ 1081404 h 2219654"/>
              <a:gd name="connsiteX16" fmla="*/ 551107 w 1221610"/>
              <a:gd name="connsiteY16" fmla="*/ 1121885 h 2219654"/>
              <a:gd name="connsiteX17" fmla="*/ 567775 w 1221610"/>
              <a:gd name="connsiteY17" fmla="*/ 1129029 h 2219654"/>
              <a:gd name="connsiteX18" fmla="*/ 572104 w 1221610"/>
              <a:gd name="connsiteY18" fmla="*/ 1139135 h 2219654"/>
              <a:gd name="connsiteX19" fmla="*/ 591588 w 1221610"/>
              <a:gd name="connsiteY19" fmla="*/ 1105217 h 2219654"/>
              <a:gd name="connsiteX20" fmla="*/ 615400 w 1221610"/>
              <a:gd name="connsiteY20" fmla="*/ 1088548 h 2219654"/>
              <a:gd name="connsiteX21" fmla="*/ 665407 w 1221610"/>
              <a:gd name="connsiteY21" fmla="*/ 1062354 h 2219654"/>
              <a:gd name="connsiteX22" fmla="*/ 698744 w 1221610"/>
              <a:gd name="connsiteY22" fmla="*/ 1050448 h 2219654"/>
              <a:gd name="connsiteX23" fmla="*/ 734463 w 1221610"/>
              <a:gd name="connsiteY23" fmla="*/ 1012349 h 2219654"/>
              <a:gd name="connsiteX24" fmla="*/ 791613 w 1221610"/>
              <a:gd name="connsiteY24" fmla="*/ 988535 h 2219654"/>
              <a:gd name="connsiteX25" fmla="*/ 817807 w 1221610"/>
              <a:gd name="connsiteY25" fmla="*/ 943292 h 2219654"/>
              <a:gd name="connsiteX26" fmla="*/ 841618 w 1221610"/>
              <a:gd name="connsiteY26" fmla="*/ 926621 h 2219654"/>
              <a:gd name="connsiteX27" fmla="*/ 867813 w 1221610"/>
              <a:gd name="connsiteY27" fmla="*/ 926623 h 2219654"/>
              <a:gd name="connsiteX28" fmla="*/ 872575 w 1221610"/>
              <a:gd name="connsiteY28" fmla="*/ 945673 h 2219654"/>
              <a:gd name="connsiteX29" fmla="*/ 848763 w 1221610"/>
              <a:gd name="connsiteY29" fmla="*/ 971867 h 2219654"/>
              <a:gd name="connsiteX30" fmla="*/ 872575 w 1221610"/>
              <a:gd name="connsiteY30" fmla="*/ 998060 h 2219654"/>
              <a:gd name="connsiteX31" fmla="*/ 872575 w 1221610"/>
              <a:gd name="connsiteY31" fmla="*/ 1021873 h 2219654"/>
              <a:gd name="connsiteX32" fmla="*/ 829713 w 1221610"/>
              <a:gd name="connsiteY32" fmla="*/ 1024254 h 2219654"/>
              <a:gd name="connsiteX33" fmla="*/ 817807 w 1221610"/>
              <a:gd name="connsiteY33" fmla="*/ 1052829 h 2219654"/>
              <a:gd name="connsiteX34" fmla="*/ 829713 w 1221610"/>
              <a:gd name="connsiteY34" fmla="*/ 1081404 h 2219654"/>
              <a:gd name="connsiteX35" fmla="*/ 822567 w 1221610"/>
              <a:gd name="connsiteY35" fmla="*/ 1105215 h 2219654"/>
              <a:gd name="connsiteX36" fmla="*/ 836857 w 1221610"/>
              <a:gd name="connsiteY36" fmla="*/ 1124268 h 2219654"/>
              <a:gd name="connsiteX37" fmla="*/ 870194 w 1221610"/>
              <a:gd name="connsiteY37" fmla="*/ 1095693 h 2219654"/>
              <a:gd name="connsiteX38" fmla="*/ 903532 w 1221610"/>
              <a:gd name="connsiteY38" fmla="*/ 1090930 h 2219654"/>
              <a:gd name="connsiteX39" fmla="*/ 901150 w 1221610"/>
              <a:gd name="connsiteY39" fmla="*/ 1045685 h 2219654"/>
              <a:gd name="connsiteX40" fmla="*/ 958300 w 1221610"/>
              <a:gd name="connsiteY40" fmla="*/ 1036161 h 2219654"/>
              <a:gd name="connsiteX41" fmla="*/ 974969 w 1221610"/>
              <a:gd name="connsiteY41" fmla="*/ 1055210 h 2219654"/>
              <a:gd name="connsiteX42" fmla="*/ 984494 w 1221610"/>
              <a:gd name="connsiteY42" fmla="*/ 1181418 h 2219654"/>
              <a:gd name="connsiteX43" fmla="*/ 1032119 w 1221610"/>
              <a:gd name="connsiteY43" fmla="*/ 1262380 h 2219654"/>
              <a:gd name="connsiteX44" fmla="*/ 1072600 w 1221610"/>
              <a:gd name="connsiteY44" fmla="*/ 1283811 h 2219654"/>
              <a:gd name="connsiteX45" fmla="*/ 1089269 w 1221610"/>
              <a:gd name="connsiteY45" fmla="*/ 1350486 h 2219654"/>
              <a:gd name="connsiteX46" fmla="*/ 1122607 w 1221610"/>
              <a:gd name="connsiteY46" fmla="*/ 1376680 h 2219654"/>
              <a:gd name="connsiteX47" fmla="*/ 1163088 w 1221610"/>
              <a:gd name="connsiteY47" fmla="*/ 1436211 h 2219654"/>
              <a:gd name="connsiteX48" fmla="*/ 1191663 w 1221610"/>
              <a:gd name="connsiteY48" fmla="*/ 1450499 h 2219654"/>
              <a:gd name="connsiteX49" fmla="*/ 1220238 w 1221610"/>
              <a:gd name="connsiteY49" fmla="*/ 1488598 h 2219654"/>
              <a:gd name="connsiteX50" fmla="*/ 1215943 w 1221610"/>
              <a:gd name="connsiteY50" fmla="*/ 1508458 h 2219654"/>
              <a:gd name="connsiteX51" fmla="*/ 1196425 w 1221610"/>
              <a:gd name="connsiteY51" fmla="*/ 1557655 h 2219654"/>
              <a:gd name="connsiteX52" fmla="*/ 1144037 w 1221610"/>
              <a:gd name="connsiteY52" fmla="*/ 1552891 h 2219654"/>
              <a:gd name="connsiteX53" fmla="*/ 1124987 w 1221610"/>
              <a:gd name="connsiteY53" fmla="*/ 1598134 h 2219654"/>
              <a:gd name="connsiteX54" fmla="*/ 1048787 w 1221610"/>
              <a:gd name="connsiteY54" fmla="*/ 1631472 h 2219654"/>
              <a:gd name="connsiteX55" fmla="*/ 1020212 w 1221610"/>
              <a:gd name="connsiteY55" fmla="*/ 1691003 h 2219654"/>
              <a:gd name="connsiteX56" fmla="*/ 1036881 w 1221610"/>
              <a:gd name="connsiteY56" fmla="*/ 1738628 h 2219654"/>
              <a:gd name="connsiteX57" fmla="*/ 1017832 w 1221610"/>
              <a:gd name="connsiteY57" fmla="*/ 1779111 h 2219654"/>
              <a:gd name="connsiteX58" fmla="*/ 984493 w 1221610"/>
              <a:gd name="connsiteY58" fmla="*/ 1776728 h 2219654"/>
              <a:gd name="connsiteX59" fmla="*/ 982112 w 1221610"/>
              <a:gd name="connsiteY59" fmla="*/ 1841022 h 2219654"/>
              <a:gd name="connsiteX60" fmla="*/ 946393 w 1221610"/>
              <a:gd name="connsiteY60" fmla="*/ 1857691 h 2219654"/>
              <a:gd name="connsiteX61" fmla="*/ 910674 w 1221610"/>
              <a:gd name="connsiteY61" fmla="*/ 1864834 h 2219654"/>
              <a:gd name="connsiteX62" fmla="*/ 910674 w 1221610"/>
              <a:gd name="connsiteY62" fmla="*/ 1929128 h 2219654"/>
              <a:gd name="connsiteX63" fmla="*/ 967824 w 1221610"/>
              <a:gd name="connsiteY63" fmla="*/ 1938653 h 2219654"/>
              <a:gd name="connsiteX64" fmla="*/ 1001162 w 1221610"/>
              <a:gd name="connsiteY64" fmla="*/ 1933891 h 2219654"/>
              <a:gd name="connsiteX65" fmla="*/ 1005922 w 1221610"/>
              <a:gd name="connsiteY65" fmla="*/ 2007710 h 2219654"/>
              <a:gd name="connsiteX66" fmla="*/ 982112 w 1221610"/>
              <a:gd name="connsiteY66" fmla="*/ 2029141 h 2219654"/>
              <a:gd name="connsiteX67" fmla="*/ 922581 w 1221610"/>
              <a:gd name="connsiteY67" fmla="*/ 2026761 h 2219654"/>
              <a:gd name="connsiteX68" fmla="*/ 870193 w 1221610"/>
              <a:gd name="connsiteY68" fmla="*/ 2036286 h 2219654"/>
              <a:gd name="connsiteX69" fmla="*/ 824949 w 1221610"/>
              <a:gd name="connsiteY69" fmla="*/ 2060099 h 2219654"/>
              <a:gd name="connsiteX70" fmla="*/ 779704 w 1221610"/>
              <a:gd name="connsiteY70" fmla="*/ 2067241 h 2219654"/>
              <a:gd name="connsiteX71" fmla="*/ 758274 w 1221610"/>
              <a:gd name="connsiteY71" fmla="*/ 2086293 h 2219654"/>
              <a:gd name="connsiteX72" fmla="*/ 751131 w 1221610"/>
              <a:gd name="connsiteY72" fmla="*/ 2131536 h 2219654"/>
              <a:gd name="connsiteX73" fmla="*/ 734462 w 1221610"/>
              <a:gd name="connsiteY73" fmla="*/ 2143443 h 2219654"/>
              <a:gd name="connsiteX74" fmla="*/ 689218 w 1221610"/>
              <a:gd name="connsiteY74" fmla="*/ 2193449 h 2219654"/>
              <a:gd name="connsiteX75" fmla="*/ 665406 w 1221610"/>
              <a:gd name="connsiteY75" fmla="*/ 2198210 h 2219654"/>
              <a:gd name="connsiteX76" fmla="*/ 617781 w 1221610"/>
              <a:gd name="connsiteY76" fmla="*/ 2219642 h 2219654"/>
              <a:gd name="connsiteX77" fmla="*/ 579681 w 1221610"/>
              <a:gd name="connsiteY77" fmla="*/ 2202973 h 2219654"/>
              <a:gd name="connsiteX78" fmla="*/ 563012 w 1221610"/>
              <a:gd name="connsiteY78" fmla="*/ 2174398 h 2219654"/>
              <a:gd name="connsiteX79" fmla="*/ 520149 w 1221610"/>
              <a:gd name="connsiteY79" fmla="*/ 2183924 h 2219654"/>
              <a:gd name="connsiteX80" fmla="*/ 512573 w 1221610"/>
              <a:gd name="connsiteY80" fmla="*/ 2177820 h 2219654"/>
              <a:gd name="connsiteX81" fmla="*/ 503481 w 1221610"/>
              <a:gd name="connsiteY81" fmla="*/ 2172017 h 2219654"/>
              <a:gd name="connsiteX82" fmla="*/ 522531 w 1221610"/>
              <a:gd name="connsiteY82" fmla="*/ 2064860 h 2219654"/>
              <a:gd name="connsiteX83" fmla="*/ 539199 w 1221610"/>
              <a:gd name="connsiteY83" fmla="*/ 2043429 h 2219654"/>
              <a:gd name="connsiteX84" fmla="*/ 529674 w 1221610"/>
              <a:gd name="connsiteY84" fmla="*/ 1998186 h 2219654"/>
              <a:gd name="connsiteX85" fmla="*/ 553487 w 1221610"/>
              <a:gd name="connsiteY85" fmla="*/ 1983898 h 2219654"/>
              <a:gd name="connsiteX86" fmla="*/ 534437 w 1221610"/>
              <a:gd name="connsiteY86" fmla="*/ 1969611 h 2219654"/>
              <a:gd name="connsiteX87" fmla="*/ 522531 w 1221610"/>
              <a:gd name="connsiteY87" fmla="*/ 1933893 h 2219654"/>
              <a:gd name="connsiteX88" fmla="*/ 513006 w 1221610"/>
              <a:gd name="connsiteY88" fmla="*/ 1888649 h 2219654"/>
              <a:gd name="connsiteX89" fmla="*/ 510624 w 1221610"/>
              <a:gd name="connsiteY89" fmla="*/ 1857691 h 2219654"/>
              <a:gd name="connsiteX90" fmla="*/ 460618 w 1221610"/>
              <a:gd name="connsiteY90" fmla="*/ 1860074 h 2219654"/>
              <a:gd name="connsiteX91" fmla="*/ 427282 w 1221610"/>
              <a:gd name="connsiteY91" fmla="*/ 1824355 h 2219654"/>
              <a:gd name="connsiteX92" fmla="*/ 382037 w 1221610"/>
              <a:gd name="connsiteY92" fmla="*/ 1807685 h 2219654"/>
              <a:gd name="connsiteX93" fmla="*/ 367749 w 1221610"/>
              <a:gd name="connsiteY93" fmla="*/ 1757680 h 2219654"/>
              <a:gd name="connsiteX94" fmla="*/ 365368 w 1221610"/>
              <a:gd name="connsiteY94" fmla="*/ 1736248 h 2219654"/>
              <a:gd name="connsiteX95" fmla="*/ 334413 w 1221610"/>
              <a:gd name="connsiteY95" fmla="*/ 1691005 h 2219654"/>
              <a:gd name="connsiteX96" fmla="*/ 291549 w 1221610"/>
              <a:gd name="connsiteY96" fmla="*/ 1667192 h 2219654"/>
              <a:gd name="connsiteX97" fmla="*/ 248688 w 1221610"/>
              <a:gd name="connsiteY97" fmla="*/ 1638618 h 2219654"/>
              <a:gd name="connsiteX98" fmla="*/ 215349 w 1221610"/>
              <a:gd name="connsiteY98" fmla="*/ 1629092 h 2219654"/>
              <a:gd name="connsiteX99" fmla="*/ 217731 w 1221610"/>
              <a:gd name="connsiteY99" fmla="*/ 1583846 h 2219654"/>
              <a:gd name="connsiteX100" fmla="*/ 174868 w 1221610"/>
              <a:gd name="connsiteY100" fmla="*/ 1598136 h 2219654"/>
              <a:gd name="connsiteX101" fmla="*/ 186775 w 1221610"/>
              <a:gd name="connsiteY101" fmla="*/ 1631474 h 2219654"/>
              <a:gd name="connsiteX102" fmla="*/ 179631 w 1221610"/>
              <a:gd name="connsiteY102" fmla="*/ 1648143 h 2219654"/>
              <a:gd name="connsiteX103" fmla="*/ 141531 w 1221610"/>
              <a:gd name="connsiteY103" fmla="*/ 1619568 h 2219654"/>
              <a:gd name="connsiteX104" fmla="*/ 98669 w 1221610"/>
              <a:gd name="connsiteY104" fmla="*/ 1617186 h 2219654"/>
              <a:gd name="connsiteX105" fmla="*/ 43899 w 1221610"/>
              <a:gd name="connsiteY105" fmla="*/ 1598136 h 2219654"/>
              <a:gd name="connsiteX106" fmla="*/ 10560 w 1221610"/>
              <a:gd name="connsiteY106" fmla="*/ 1595752 h 2219654"/>
              <a:gd name="connsiteX107" fmla="*/ 1037 w 1221610"/>
              <a:gd name="connsiteY107" fmla="*/ 1543368 h 2219654"/>
              <a:gd name="connsiteX108" fmla="*/ 34374 w 1221610"/>
              <a:gd name="connsiteY108" fmla="*/ 1455261 h 2219654"/>
              <a:gd name="connsiteX109" fmla="*/ 60568 w 1221610"/>
              <a:gd name="connsiteY109" fmla="*/ 1407636 h 2219654"/>
              <a:gd name="connsiteX110" fmla="*/ 81999 w 1221610"/>
              <a:gd name="connsiteY110" fmla="*/ 1360011 h 2219654"/>
              <a:gd name="connsiteX111" fmla="*/ 108194 w 1221610"/>
              <a:gd name="connsiteY111" fmla="*/ 1321911 h 2219654"/>
              <a:gd name="connsiteX112" fmla="*/ 146293 w 1221610"/>
              <a:gd name="connsiteY112" fmla="*/ 1312386 h 2219654"/>
              <a:gd name="connsiteX113" fmla="*/ 153438 w 1221610"/>
              <a:gd name="connsiteY113" fmla="*/ 1276668 h 2219654"/>
              <a:gd name="connsiteX114" fmla="*/ 262975 w 1221610"/>
              <a:gd name="connsiteY114" fmla="*/ 1157605 h 2219654"/>
              <a:gd name="connsiteX115" fmla="*/ 286787 w 1221610"/>
              <a:gd name="connsiteY115" fmla="*/ 1019490 h 2219654"/>
              <a:gd name="connsiteX116" fmla="*/ 282025 w 1221610"/>
              <a:gd name="connsiteY116" fmla="*/ 938530 h 2219654"/>
              <a:gd name="connsiteX117" fmla="*/ 196300 w 1221610"/>
              <a:gd name="connsiteY117" fmla="*/ 926624 h 2219654"/>
              <a:gd name="connsiteX118" fmla="*/ 179632 w 1221610"/>
              <a:gd name="connsiteY118" fmla="*/ 845661 h 2219654"/>
              <a:gd name="connsiteX119" fmla="*/ 186775 w 1221610"/>
              <a:gd name="connsiteY119" fmla="*/ 778986 h 2219654"/>
              <a:gd name="connsiteX120" fmla="*/ 148675 w 1221610"/>
              <a:gd name="connsiteY120" fmla="*/ 740886 h 2219654"/>
              <a:gd name="connsiteX121" fmla="*/ 127244 w 1221610"/>
              <a:gd name="connsiteY121" fmla="*/ 700404 h 2219654"/>
              <a:gd name="connsiteX122" fmla="*/ 117719 w 1221610"/>
              <a:gd name="connsiteY122" fmla="*/ 640874 h 2219654"/>
              <a:gd name="connsiteX123" fmla="*/ 102097 w 1221610"/>
              <a:gd name="connsiteY123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436806 w 1221610"/>
              <a:gd name="connsiteY8" fmla="*/ 531333 h 2219654"/>
              <a:gd name="connsiteX9" fmla="*/ 401088 w 1221610"/>
              <a:gd name="connsiteY9" fmla="*/ 778986 h 2219654"/>
              <a:gd name="connsiteX10" fmla="*/ 513007 w 1221610"/>
              <a:gd name="connsiteY10" fmla="*/ 757554 h 2219654"/>
              <a:gd name="connsiteX11" fmla="*/ 510625 w 1221610"/>
              <a:gd name="connsiteY11" fmla="*/ 888523 h 2219654"/>
              <a:gd name="connsiteX12" fmla="*/ 539200 w 1221610"/>
              <a:gd name="connsiteY12" fmla="*/ 926623 h 2219654"/>
              <a:gd name="connsiteX13" fmla="*/ 546344 w 1221610"/>
              <a:gd name="connsiteY13" fmla="*/ 945674 h 2219654"/>
              <a:gd name="connsiteX14" fmla="*/ 532057 w 1221610"/>
              <a:gd name="connsiteY14" fmla="*/ 976629 h 2219654"/>
              <a:gd name="connsiteX15" fmla="*/ 517769 w 1221610"/>
              <a:gd name="connsiteY15" fmla="*/ 1048067 h 2219654"/>
              <a:gd name="connsiteX16" fmla="*/ 541582 w 1221610"/>
              <a:gd name="connsiteY16" fmla="*/ 1081404 h 2219654"/>
              <a:gd name="connsiteX17" fmla="*/ 551107 w 1221610"/>
              <a:gd name="connsiteY17" fmla="*/ 1121885 h 2219654"/>
              <a:gd name="connsiteX18" fmla="*/ 567775 w 1221610"/>
              <a:gd name="connsiteY18" fmla="*/ 1129029 h 2219654"/>
              <a:gd name="connsiteX19" fmla="*/ 572104 w 1221610"/>
              <a:gd name="connsiteY19" fmla="*/ 1139135 h 2219654"/>
              <a:gd name="connsiteX20" fmla="*/ 591588 w 1221610"/>
              <a:gd name="connsiteY20" fmla="*/ 1105217 h 2219654"/>
              <a:gd name="connsiteX21" fmla="*/ 615400 w 1221610"/>
              <a:gd name="connsiteY21" fmla="*/ 1088548 h 2219654"/>
              <a:gd name="connsiteX22" fmla="*/ 665407 w 1221610"/>
              <a:gd name="connsiteY22" fmla="*/ 1062354 h 2219654"/>
              <a:gd name="connsiteX23" fmla="*/ 698744 w 1221610"/>
              <a:gd name="connsiteY23" fmla="*/ 1050448 h 2219654"/>
              <a:gd name="connsiteX24" fmla="*/ 734463 w 1221610"/>
              <a:gd name="connsiteY24" fmla="*/ 1012349 h 2219654"/>
              <a:gd name="connsiteX25" fmla="*/ 791613 w 1221610"/>
              <a:gd name="connsiteY25" fmla="*/ 988535 h 2219654"/>
              <a:gd name="connsiteX26" fmla="*/ 817807 w 1221610"/>
              <a:gd name="connsiteY26" fmla="*/ 943292 h 2219654"/>
              <a:gd name="connsiteX27" fmla="*/ 841618 w 1221610"/>
              <a:gd name="connsiteY27" fmla="*/ 926621 h 2219654"/>
              <a:gd name="connsiteX28" fmla="*/ 867813 w 1221610"/>
              <a:gd name="connsiteY28" fmla="*/ 926623 h 2219654"/>
              <a:gd name="connsiteX29" fmla="*/ 872575 w 1221610"/>
              <a:gd name="connsiteY29" fmla="*/ 945673 h 2219654"/>
              <a:gd name="connsiteX30" fmla="*/ 848763 w 1221610"/>
              <a:gd name="connsiteY30" fmla="*/ 971867 h 2219654"/>
              <a:gd name="connsiteX31" fmla="*/ 872575 w 1221610"/>
              <a:gd name="connsiteY31" fmla="*/ 998060 h 2219654"/>
              <a:gd name="connsiteX32" fmla="*/ 872575 w 1221610"/>
              <a:gd name="connsiteY32" fmla="*/ 1021873 h 2219654"/>
              <a:gd name="connsiteX33" fmla="*/ 829713 w 1221610"/>
              <a:gd name="connsiteY33" fmla="*/ 1024254 h 2219654"/>
              <a:gd name="connsiteX34" fmla="*/ 817807 w 1221610"/>
              <a:gd name="connsiteY34" fmla="*/ 1052829 h 2219654"/>
              <a:gd name="connsiteX35" fmla="*/ 829713 w 1221610"/>
              <a:gd name="connsiteY35" fmla="*/ 1081404 h 2219654"/>
              <a:gd name="connsiteX36" fmla="*/ 822567 w 1221610"/>
              <a:gd name="connsiteY36" fmla="*/ 1105215 h 2219654"/>
              <a:gd name="connsiteX37" fmla="*/ 836857 w 1221610"/>
              <a:gd name="connsiteY37" fmla="*/ 1124268 h 2219654"/>
              <a:gd name="connsiteX38" fmla="*/ 870194 w 1221610"/>
              <a:gd name="connsiteY38" fmla="*/ 1095693 h 2219654"/>
              <a:gd name="connsiteX39" fmla="*/ 903532 w 1221610"/>
              <a:gd name="connsiteY39" fmla="*/ 1090930 h 2219654"/>
              <a:gd name="connsiteX40" fmla="*/ 901150 w 1221610"/>
              <a:gd name="connsiteY40" fmla="*/ 1045685 h 2219654"/>
              <a:gd name="connsiteX41" fmla="*/ 958300 w 1221610"/>
              <a:gd name="connsiteY41" fmla="*/ 1036161 h 2219654"/>
              <a:gd name="connsiteX42" fmla="*/ 974969 w 1221610"/>
              <a:gd name="connsiteY42" fmla="*/ 1055210 h 2219654"/>
              <a:gd name="connsiteX43" fmla="*/ 984494 w 1221610"/>
              <a:gd name="connsiteY43" fmla="*/ 1181418 h 2219654"/>
              <a:gd name="connsiteX44" fmla="*/ 1032119 w 1221610"/>
              <a:gd name="connsiteY44" fmla="*/ 1262380 h 2219654"/>
              <a:gd name="connsiteX45" fmla="*/ 1072600 w 1221610"/>
              <a:gd name="connsiteY45" fmla="*/ 1283811 h 2219654"/>
              <a:gd name="connsiteX46" fmla="*/ 1089269 w 1221610"/>
              <a:gd name="connsiteY46" fmla="*/ 1350486 h 2219654"/>
              <a:gd name="connsiteX47" fmla="*/ 1122607 w 1221610"/>
              <a:gd name="connsiteY47" fmla="*/ 1376680 h 2219654"/>
              <a:gd name="connsiteX48" fmla="*/ 1163088 w 1221610"/>
              <a:gd name="connsiteY48" fmla="*/ 1436211 h 2219654"/>
              <a:gd name="connsiteX49" fmla="*/ 1191663 w 1221610"/>
              <a:gd name="connsiteY49" fmla="*/ 1450499 h 2219654"/>
              <a:gd name="connsiteX50" fmla="*/ 1220238 w 1221610"/>
              <a:gd name="connsiteY50" fmla="*/ 1488598 h 2219654"/>
              <a:gd name="connsiteX51" fmla="*/ 1215943 w 1221610"/>
              <a:gd name="connsiteY51" fmla="*/ 1508458 h 2219654"/>
              <a:gd name="connsiteX52" fmla="*/ 1196425 w 1221610"/>
              <a:gd name="connsiteY52" fmla="*/ 1557655 h 2219654"/>
              <a:gd name="connsiteX53" fmla="*/ 1144037 w 1221610"/>
              <a:gd name="connsiteY53" fmla="*/ 1552891 h 2219654"/>
              <a:gd name="connsiteX54" fmla="*/ 1124987 w 1221610"/>
              <a:gd name="connsiteY54" fmla="*/ 1598134 h 2219654"/>
              <a:gd name="connsiteX55" fmla="*/ 1048787 w 1221610"/>
              <a:gd name="connsiteY55" fmla="*/ 1631472 h 2219654"/>
              <a:gd name="connsiteX56" fmla="*/ 1020212 w 1221610"/>
              <a:gd name="connsiteY56" fmla="*/ 1691003 h 2219654"/>
              <a:gd name="connsiteX57" fmla="*/ 1036881 w 1221610"/>
              <a:gd name="connsiteY57" fmla="*/ 1738628 h 2219654"/>
              <a:gd name="connsiteX58" fmla="*/ 1017832 w 1221610"/>
              <a:gd name="connsiteY58" fmla="*/ 1779111 h 2219654"/>
              <a:gd name="connsiteX59" fmla="*/ 984493 w 1221610"/>
              <a:gd name="connsiteY59" fmla="*/ 1776728 h 2219654"/>
              <a:gd name="connsiteX60" fmla="*/ 982112 w 1221610"/>
              <a:gd name="connsiteY60" fmla="*/ 1841022 h 2219654"/>
              <a:gd name="connsiteX61" fmla="*/ 946393 w 1221610"/>
              <a:gd name="connsiteY61" fmla="*/ 1857691 h 2219654"/>
              <a:gd name="connsiteX62" fmla="*/ 910674 w 1221610"/>
              <a:gd name="connsiteY62" fmla="*/ 1864834 h 2219654"/>
              <a:gd name="connsiteX63" fmla="*/ 910674 w 1221610"/>
              <a:gd name="connsiteY63" fmla="*/ 1929128 h 2219654"/>
              <a:gd name="connsiteX64" fmla="*/ 967824 w 1221610"/>
              <a:gd name="connsiteY64" fmla="*/ 1938653 h 2219654"/>
              <a:gd name="connsiteX65" fmla="*/ 1001162 w 1221610"/>
              <a:gd name="connsiteY65" fmla="*/ 1933891 h 2219654"/>
              <a:gd name="connsiteX66" fmla="*/ 1005922 w 1221610"/>
              <a:gd name="connsiteY66" fmla="*/ 2007710 h 2219654"/>
              <a:gd name="connsiteX67" fmla="*/ 982112 w 1221610"/>
              <a:gd name="connsiteY67" fmla="*/ 2029141 h 2219654"/>
              <a:gd name="connsiteX68" fmla="*/ 922581 w 1221610"/>
              <a:gd name="connsiteY68" fmla="*/ 2026761 h 2219654"/>
              <a:gd name="connsiteX69" fmla="*/ 870193 w 1221610"/>
              <a:gd name="connsiteY69" fmla="*/ 2036286 h 2219654"/>
              <a:gd name="connsiteX70" fmla="*/ 824949 w 1221610"/>
              <a:gd name="connsiteY70" fmla="*/ 2060099 h 2219654"/>
              <a:gd name="connsiteX71" fmla="*/ 779704 w 1221610"/>
              <a:gd name="connsiteY71" fmla="*/ 2067241 h 2219654"/>
              <a:gd name="connsiteX72" fmla="*/ 758274 w 1221610"/>
              <a:gd name="connsiteY72" fmla="*/ 2086293 h 2219654"/>
              <a:gd name="connsiteX73" fmla="*/ 751131 w 1221610"/>
              <a:gd name="connsiteY73" fmla="*/ 2131536 h 2219654"/>
              <a:gd name="connsiteX74" fmla="*/ 734462 w 1221610"/>
              <a:gd name="connsiteY74" fmla="*/ 2143443 h 2219654"/>
              <a:gd name="connsiteX75" fmla="*/ 689218 w 1221610"/>
              <a:gd name="connsiteY75" fmla="*/ 2193449 h 2219654"/>
              <a:gd name="connsiteX76" fmla="*/ 665406 w 1221610"/>
              <a:gd name="connsiteY76" fmla="*/ 2198210 h 2219654"/>
              <a:gd name="connsiteX77" fmla="*/ 617781 w 1221610"/>
              <a:gd name="connsiteY77" fmla="*/ 2219642 h 2219654"/>
              <a:gd name="connsiteX78" fmla="*/ 579681 w 1221610"/>
              <a:gd name="connsiteY78" fmla="*/ 2202973 h 2219654"/>
              <a:gd name="connsiteX79" fmla="*/ 563012 w 1221610"/>
              <a:gd name="connsiteY79" fmla="*/ 2174398 h 2219654"/>
              <a:gd name="connsiteX80" fmla="*/ 520149 w 1221610"/>
              <a:gd name="connsiteY80" fmla="*/ 2183924 h 2219654"/>
              <a:gd name="connsiteX81" fmla="*/ 512573 w 1221610"/>
              <a:gd name="connsiteY81" fmla="*/ 2177820 h 2219654"/>
              <a:gd name="connsiteX82" fmla="*/ 503481 w 1221610"/>
              <a:gd name="connsiteY82" fmla="*/ 2172017 h 2219654"/>
              <a:gd name="connsiteX83" fmla="*/ 522531 w 1221610"/>
              <a:gd name="connsiteY83" fmla="*/ 2064860 h 2219654"/>
              <a:gd name="connsiteX84" fmla="*/ 539199 w 1221610"/>
              <a:gd name="connsiteY84" fmla="*/ 2043429 h 2219654"/>
              <a:gd name="connsiteX85" fmla="*/ 529674 w 1221610"/>
              <a:gd name="connsiteY85" fmla="*/ 1998186 h 2219654"/>
              <a:gd name="connsiteX86" fmla="*/ 553487 w 1221610"/>
              <a:gd name="connsiteY86" fmla="*/ 1983898 h 2219654"/>
              <a:gd name="connsiteX87" fmla="*/ 534437 w 1221610"/>
              <a:gd name="connsiteY87" fmla="*/ 1969611 h 2219654"/>
              <a:gd name="connsiteX88" fmla="*/ 522531 w 1221610"/>
              <a:gd name="connsiteY88" fmla="*/ 1933893 h 2219654"/>
              <a:gd name="connsiteX89" fmla="*/ 513006 w 1221610"/>
              <a:gd name="connsiteY89" fmla="*/ 1888649 h 2219654"/>
              <a:gd name="connsiteX90" fmla="*/ 510624 w 1221610"/>
              <a:gd name="connsiteY90" fmla="*/ 1857691 h 2219654"/>
              <a:gd name="connsiteX91" fmla="*/ 460618 w 1221610"/>
              <a:gd name="connsiteY91" fmla="*/ 1860074 h 2219654"/>
              <a:gd name="connsiteX92" fmla="*/ 427282 w 1221610"/>
              <a:gd name="connsiteY92" fmla="*/ 1824355 h 2219654"/>
              <a:gd name="connsiteX93" fmla="*/ 382037 w 1221610"/>
              <a:gd name="connsiteY93" fmla="*/ 1807685 h 2219654"/>
              <a:gd name="connsiteX94" fmla="*/ 367749 w 1221610"/>
              <a:gd name="connsiteY94" fmla="*/ 1757680 h 2219654"/>
              <a:gd name="connsiteX95" fmla="*/ 365368 w 1221610"/>
              <a:gd name="connsiteY95" fmla="*/ 1736248 h 2219654"/>
              <a:gd name="connsiteX96" fmla="*/ 334413 w 1221610"/>
              <a:gd name="connsiteY96" fmla="*/ 1691005 h 2219654"/>
              <a:gd name="connsiteX97" fmla="*/ 291549 w 1221610"/>
              <a:gd name="connsiteY97" fmla="*/ 1667192 h 2219654"/>
              <a:gd name="connsiteX98" fmla="*/ 248688 w 1221610"/>
              <a:gd name="connsiteY98" fmla="*/ 1638618 h 2219654"/>
              <a:gd name="connsiteX99" fmla="*/ 215349 w 1221610"/>
              <a:gd name="connsiteY99" fmla="*/ 1629092 h 2219654"/>
              <a:gd name="connsiteX100" fmla="*/ 217731 w 1221610"/>
              <a:gd name="connsiteY100" fmla="*/ 1583846 h 2219654"/>
              <a:gd name="connsiteX101" fmla="*/ 174868 w 1221610"/>
              <a:gd name="connsiteY101" fmla="*/ 1598136 h 2219654"/>
              <a:gd name="connsiteX102" fmla="*/ 186775 w 1221610"/>
              <a:gd name="connsiteY102" fmla="*/ 1631474 h 2219654"/>
              <a:gd name="connsiteX103" fmla="*/ 179631 w 1221610"/>
              <a:gd name="connsiteY103" fmla="*/ 1648143 h 2219654"/>
              <a:gd name="connsiteX104" fmla="*/ 141531 w 1221610"/>
              <a:gd name="connsiteY104" fmla="*/ 1619568 h 2219654"/>
              <a:gd name="connsiteX105" fmla="*/ 98669 w 1221610"/>
              <a:gd name="connsiteY105" fmla="*/ 1617186 h 2219654"/>
              <a:gd name="connsiteX106" fmla="*/ 43899 w 1221610"/>
              <a:gd name="connsiteY106" fmla="*/ 1598136 h 2219654"/>
              <a:gd name="connsiteX107" fmla="*/ 10560 w 1221610"/>
              <a:gd name="connsiteY107" fmla="*/ 1595752 h 2219654"/>
              <a:gd name="connsiteX108" fmla="*/ 1037 w 1221610"/>
              <a:gd name="connsiteY108" fmla="*/ 1543368 h 2219654"/>
              <a:gd name="connsiteX109" fmla="*/ 34374 w 1221610"/>
              <a:gd name="connsiteY109" fmla="*/ 1455261 h 2219654"/>
              <a:gd name="connsiteX110" fmla="*/ 60568 w 1221610"/>
              <a:gd name="connsiteY110" fmla="*/ 1407636 h 2219654"/>
              <a:gd name="connsiteX111" fmla="*/ 81999 w 1221610"/>
              <a:gd name="connsiteY111" fmla="*/ 1360011 h 2219654"/>
              <a:gd name="connsiteX112" fmla="*/ 108194 w 1221610"/>
              <a:gd name="connsiteY112" fmla="*/ 1321911 h 2219654"/>
              <a:gd name="connsiteX113" fmla="*/ 146293 w 1221610"/>
              <a:gd name="connsiteY113" fmla="*/ 1312386 h 2219654"/>
              <a:gd name="connsiteX114" fmla="*/ 153438 w 1221610"/>
              <a:gd name="connsiteY114" fmla="*/ 1276668 h 2219654"/>
              <a:gd name="connsiteX115" fmla="*/ 262975 w 1221610"/>
              <a:gd name="connsiteY115" fmla="*/ 1157605 h 2219654"/>
              <a:gd name="connsiteX116" fmla="*/ 286787 w 1221610"/>
              <a:gd name="connsiteY116" fmla="*/ 1019490 h 2219654"/>
              <a:gd name="connsiteX117" fmla="*/ 282025 w 1221610"/>
              <a:gd name="connsiteY117" fmla="*/ 938530 h 2219654"/>
              <a:gd name="connsiteX118" fmla="*/ 196300 w 1221610"/>
              <a:gd name="connsiteY118" fmla="*/ 926624 h 2219654"/>
              <a:gd name="connsiteX119" fmla="*/ 179632 w 1221610"/>
              <a:gd name="connsiteY119" fmla="*/ 845661 h 2219654"/>
              <a:gd name="connsiteX120" fmla="*/ 186775 w 1221610"/>
              <a:gd name="connsiteY120" fmla="*/ 778986 h 2219654"/>
              <a:gd name="connsiteX121" fmla="*/ 148675 w 1221610"/>
              <a:gd name="connsiteY121" fmla="*/ 740886 h 2219654"/>
              <a:gd name="connsiteX122" fmla="*/ 127244 w 1221610"/>
              <a:gd name="connsiteY122" fmla="*/ 700404 h 2219654"/>
              <a:gd name="connsiteX123" fmla="*/ 117719 w 1221610"/>
              <a:gd name="connsiteY123" fmla="*/ 640874 h 2219654"/>
              <a:gd name="connsiteX124" fmla="*/ 102097 w 1221610"/>
              <a:gd name="connsiteY124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36806 w 1221610"/>
              <a:gd name="connsiteY9" fmla="*/ 531333 h 2219654"/>
              <a:gd name="connsiteX10" fmla="*/ 401088 w 1221610"/>
              <a:gd name="connsiteY10" fmla="*/ 778986 h 2219654"/>
              <a:gd name="connsiteX11" fmla="*/ 513007 w 1221610"/>
              <a:gd name="connsiteY11" fmla="*/ 757554 h 2219654"/>
              <a:gd name="connsiteX12" fmla="*/ 510625 w 1221610"/>
              <a:gd name="connsiteY12" fmla="*/ 888523 h 2219654"/>
              <a:gd name="connsiteX13" fmla="*/ 539200 w 1221610"/>
              <a:gd name="connsiteY13" fmla="*/ 926623 h 2219654"/>
              <a:gd name="connsiteX14" fmla="*/ 546344 w 1221610"/>
              <a:gd name="connsiteY14" fmla="*/ 945674 h 2219654"/>
              <a:gd name="connsiteX15" fmla="*/ 532057 w 1221610"/>
              <a:gd name="connsiteY15" fmla="*/ 976629 h 2219654"/>
              <a:gd name="connsiteX16" fmla="*/ 517769 w 1221610"/>
              <a:gd name="connsiteY16" fmla="*/ 1048067 h 2219654"/>
              <a:gd name="connsiteX17" fmla="*/ 541582 w 1221610"/>
              <a:gd name="connsiteY17" fmla="*/ 1081404 h 2219654"/>
              <a:gd name="connsiteX18" fmla="*/ 551107 w 1221610"/>
              <a:gd name="connsiteY18" fmla="*/ 1121885 h 2219654"/>
              <a:gd name="connsiteX19" fmla="*/ 567775 w 1221610"/>
              <a:gd name="connsiteY19" fmla="*/ 1129029 h 2219654"/>
              <a:gd name="connsiteX20" fmla="*/ 572104 w 1221610"/>
              <a:gd name="connsiteY20" fmla="*/ 1139135 h 2219654"/>
              <a:gd name="connsiteX21" fmla="*/ 591588 w 1221610"/>
              <a:gd name="connsiteY21" fmla="*/ 1105217 h 2219654"/>
              <a:gd name="connsiteX22" fmla="*/ 615400 w 1221610"/>
              <a:gd name="connsiteY22" fmla="*/ 1088548 h 2219654"/>
              <a:gd name="connsiteX23" fmla="*/ 665407 w 1221610"/>
              <a:gd name="connsiteY23" fmla="*/ 1062354 h 2219654"/>
              <a:gd name="connsiteX24" fmla="*/ 698744 w 1221610"/>
              <a:gd name="connsiteY24" fmla="*/ 1050448 h 2219654"/>
              <a:gd name="connsiteX25" fmla="*/ 734463 w 1221610"/>
              <a:gd name="connsiteY25" fmla="*/ 1012349 h 2219654"/>
              <a:gd name="connsiteX26" fmla="*/ 791613 w 1221610"/>
              <a:gd name="connsiteY26" fmla="*/ 988535 h 2219654"/>
              <a:gd name="connsiteX27" fmla="*/ 817807 w 1221610"/>
              <a:gd name="connsiteY27" fmla="*/ 943292 h 2219654"/>
              <a:gd name="connsiteX28" fmla="*/ 841618 w 1221610"/>
              <a:gd name="connsiteY28" fmla="*/ 926621 h 2219654"/>
              <a:gd name="connsiteX29" fmla="*/ 867813 w 1221610"/>
              <a:gd name="connsiteY29" fmla="*/ 926623 h 2219654"/>
              <a:gd name="connsiteX30" fmla="*/ 872575 w 1221610"/>
              <a:gd name="connsiteY30" fmla="*/ 945673 h 2219654"/>
              <a:gd name="connsiteX31" fmla="*/ 848763 w 1221610"/>
              <a:gd name="connsiteY31" fmla="*/ 971867 h 2219654"/>
              <a:gd name="connsiteX32" fmla="*/ 872575 w 1221610"/>
              <a:gd name="connsiteY32" fmla="*/ 998060 h 2219654"/>
              <a:gd name="connsiteX33" fmla="*/ 872575 w 1221610"/>
              <a:gd name="connsiteY33" fmla="*/ 1021873 h 2219654"/>
              <a:gd name="connsiteX34" fmla="*/ 829713 w 1221610"/>
              <a:gd name="connsiteY34" fmla="*/ 1024254 h 2219654"/>
              <a:gd name="connsiteX35" fmla="*/ 817807 w 1221610"/>
              <a:gd name="connsiteY35" fmla="*/ 1052829 h 2219654"/>
              <a:gd name="connsiteX36" fmla="*/ 829713 w 1221610"/>
              <a:gd name="connsiteY36" fmla="*/ 1081404 h 2219654"/>
              <a:gd name="connsiteX37" fmla="*/ 822567 w 1221610"/>
              <a:gd name="connsiteY37" fmla="*/ 1105215 h 2219654"/>
              <a:gd name="connsiteX38" fmla="*/ 836857 w 1221610"/>
              <a:gd name="connsiteY38" fmla="*/ 1124268 h 2219654"/>
              <a:gd name="connsiteX39" fmla="*/ 870194 w 1221610"/>
              <a:gd name="connsiteY39" fmla="*/ 1095693 h 2219654"/>
              <a:gd name="connsiteX40" fmla="*/ 903532 w 1221610"/>
              <a:gd name="connsiteY40" fmla="*/ 1090930 h 2219654"/>
              <a:gd name="connsiteX41" fmla="*/ 901150 w 1221610"/>
              <a:gd name="connsiteY41" fmla="*/ 1045685 h 2219654"/>
              <a:gd name="connsiteX42" fmla="*/ 958300 w 1221610"/>
              <a:gd name="connsiteY42" fmla="*/ 1036161 h 2219654"/>
              <a:gd name="connsiteX43" fmla="*/ 974969 w 1221610"/>
              <a:gd name="connsiteY43" fmla="*/ 1055210 h 2219654"/>
              <a:gd name="connsiteX44" fmla="*/ 984494 w 1221610"/>
              <a:gd name="connsiteY44" fmla="*/ 1181418 h 2219654"/>
              <a:gd name="connsiteX45" fmla="*/ 1032119 w 1221610"/>
              <a:gd name="connsiteY45" fmla="*/ 1262380 h 2219654"/>
              <a:gd name="connsiteX46" fmla="*/ 1072600 w 1221610"/>
              <a:gd name="connsiteY46" fmla="*/ 1283811 h 2219654"/>
              <a:gd name="connsiteX47" fmla="*/ 1089269 w 1221610"/>
              <a:gd name="connsiteY47" fmla="*/ 1350486 h 2219654"/>
              <a:gd name="connsiteX48" fmla="*/ 1122607 w 1221610"/>
              <a:gd name="connsiteY48" fmla="*/ 1376680 h 2219654"/>
              <a:gd name="connsiteX49" fmla="*/ 1163088 w 1221610"/>
              <a:gd name="connsiteY49" fmla="*/ 1436211 h 2219654"/>
              <a:gd name="connsiteX50" fmla="*/ 1191663 w 1221610"/>
              <a:gd name="connsiteY50" fmla="*/ 1450499 h 2219654"/>
              <a:gd name="connsiteX51" fmla="*/ 1220238 w 1221610"/>
              <a:gd name="connsiteY51" fmla="*/ 1488598 h 2219654"/>
              <a:gd name="connsiteX52" fmla="*/ 1215943 w 1221610"/>
              <a:gd name="connsiteY52" fmla="*/ 1508458 h 2219654"/>
              <a:gd name="connsiteX53" fmla="*/ 1196425 w 1221610"/>
              <a:gd name="connsiteY53" fmla="*/ 1557655 h 2219654"/>
              <a:gd name="connsiteX54" fmla="*/ 1144037 w 1221610"/>
              <a:gd name="connsiteY54" fmla="*/ 1552891 h 2219654"/>
              <a:gd name="connsiteX55" fmla="*/ 1124987 w 1221610"/>
              <a:gd name="connsiteY55" fmla="*/ 1598134 h 2219654"/>
              <a:gd name="connsiteX56" fmla="*/ 1048787 w 1221610"/>
              <a:gd name="connsiteY56" fmla="*/ 1631472 h 2219654"/>
              <a:gd name="connsiteX57" fmla="*/ 1020212 w 1221610"/>
              <a:gd name="connsiteY57" fmla="*/ 1691003 h 2219654"/>
              <a:gd name="connsiteX58" fmla="*/ 1036881 w 1221610"/>
              <a:gd name="connsiteY58" fmla="*/ 1738628 h 2219654"/>
              <a:gd name="connsiteX59" fmla="*/ 1017832 w 1221610"/>
              <a:gd name="connsiteY59" fmla="*/ 1779111 h 2219654"/>
              <a:gd name="connsiteX60" fmla="*/ 984493 w 1221610"/>
              <a:gd name="connsiteY60" fmla="*/ 1776728 h 2219654"/>
              <a:gd name="connsiteX61" fmla="*/ 982112 w 1221610"/>
              <a:gd name="connsiteY61" fmla="*/ 1841022 h 2219654"/>
              <a:gd name="connsiteX62" fmla="*/ 946393 w 1221610"/>
              <a:gd name="connsiteY62" fmla="*/ 1857691 h 2219654"/>
              <a:gd name="connsiteX63" fmla="*/ 910674 w 1221610"/>
              <a:gd name="connsiteY63" fmla="*/ 1864834 h 2219654"/>
              <a:gd name="connsiteX64" fmla="*/ 910674 w 1221610"/>
              <a:gd name="connsiteY64" fmla="*/ 1929128 h 2219654"/>
              <a:gd name="connsiteX65" fmla="*/ 967824 w 1221610"/>
              <a:gd name="connsiteY65" fmla="*/ 1938653 h 2219654"/>
              <a:gd name="connsiteX66" fmla="*/ 1001162 w 1221610"/>
              <a:gd name="connsiteY66" fmla="*/ 1933891 h 2219654"/>
              <a:gd name="connsiteX67" fmla="*/ 1005922 w 1221610"/>
              <a:gd name="connsiteY67" fmla="*/ 2007710 h 2219654"/>
              <a:gd name="connsiteX68" fmla="*/ 982112 w 1221610"/>
              <a:gd name="connsiteY68" fmla="*/ 2029141 h 2219654"/>
              <a:gd name="connsiteX69" fmla="*/ 922581 w 1221610"/>
              <a:gd name="connsiteY69" fmla="*/ 2026761 h 2219654"/>
              <a:gd name="connsiteX70" fmla="*/ 870193 w 1221610"/>
              <a:gd name="connsiteY70" fmla="*/ 2036286 h 2219654"/>
              <a:gd name="connsiteX71" fmla="*/ 824949 w 1221610"/>
              <a:gd name="connsiteY71" fmla="*/ 2060099 h 2219654"/>
              <a:gd name="connsiteX72" fmla="*/ 779704 w 1221610"/>
              <a:gd name="connsiteY72" fmla="*/ 2067241 h 2219654"/>
              <a:gd name="connsiteX73" fmla="*/ 758274 w 1221610"/>
              <a:gd name="connsiteY73" fmla="*/ 2086293 h 2219654"/>
              <a:gd name="connsiteX74" fmla="*/ 751131 w 1221610"/>
              <a:gd name="connsiteY74" fmla="*/ 2131536 h 2219654"/>
              <a:gd name="connsiteX75" fmla="*/ 734462 w 1221610"/>
              <a:gd name="connsiteY75" fmla="*/ 2143443 h 2219654"/>
              <a:gd name="connsiteX76" fmla="*/ 689218 w 1221610"/>
              <a:gd name="connsiteY76" fmla="*/ 2193449 h 2219654"/>
              <a:gd name="connsiteX77" fmla="*/ 665406 w 1221610"/>
              <a:gd name="connsiteY77" fmla="*/ 2198210 h 2219654"/>
              <a:gd name="connsiteX78" fmla="*/ 617781 w 1221610"/>
              <a:gd name="connsiteY78" fmla="*/ 2219642 h 2219654"/>
              <a:gd name="connsiteX79" fmla="*/ 579681 w 1221610"/>
              <a:gd name="connsiteY79" fmla="*/ 2202973 h 2219654"/>
              <a:gd name="connsiteX80" fmla="*/ 563012 w 1221610"/>
              <a:gd name="connsiteY80" fmla="*/ 2174398 h 2219654"/>
              <a:gd name="connsiteX81" fmla="*/ 520149 w 1221610"/>
              <a:gd name="connsiteY81" fmla="*/ 2183924 h 2219654"/>
              <a:gd name="connsiteX82" fmla="*/ 512573 w 1221610"/>
              <a:gd name="connsiteY82" fmla="*/ 2177820 h 2219654"/>
              <a:gd name="connsiteX83" fmla="*/ 503481 w 1221610"/>
              <a:gd name="connsiteY83" fmla="*/ 2172017 h 2219654"/>
              <a:gd name="connsiteX84" fmla="*/ 522531 w 1221610"/>
              <a:gd name="connsiteY84" fmla="*/ 2064860 h 2219654"/>
              <a:gd name="connsiteX85" fmla="*/ 539199 w 1221610"/>
              <a:gd name="connsiteY85" fmla="*/ 2043429 h 2219654"/>
              <a:gd name="connsiteX86" fmla="*/ 529674 w 1221610"/>
              <a:gd name="connsiteY86" fmla="*/ 1998186 h 2219654"/>
              <a:gd name="connsiteX87" fmla="*/ 553487 w 1221610"/>
              <a:gd name="connsiteY87" fmla="*/ 1983898 h 2219654"/>
              <a:gd name="connsiteX88" fmla="*/ 534437 w 1221610"/>
              <a:gd name="connsiteY88" fmla="*/ 1969611 h 2219654"/>
              <a:gd name="connsiteX89" fmla="*/ 522531 w 1221610"/>
              <a:gd name="connsiteY89" fmla="*/ 1933893 h 2219654"/>
              <a:gd name="connsiteX90" fmla="*/ 513006 w 1221610"/>
              <a:gd name="connsiteY90" fmla="*/ 1888649 h 2219654"/>
              <a:gd name="connsiteX91" fmla="*/ 510624 w 1221610"/>
              <a:gd name="connsiteY91" fmla="*/ 1857691 h 2219654"/>
              <a:gd name="connsiteX92" fmla="*/ 460618 w 1221610"/>
              <a:gd name="connsiteY92" fmla="*/ 1860074 h 2219654"/>
              <a:gd name="connsiteX93" fmla="*/ 427282 w 1221610"/>
              <a:gd name="connsiteY93" fmla="*/ 1824355 h 2219654"/>
              <a:gd name="connsiteX94" fmla="*/ 382037 w 1221610"/>
              <a:gd name="connsiteY94" fmla="*/ 1807685 h 2219654"/>
              <a:gd name="connsiteX95" fmla="*/ 367749 w 1221610"/>
              <a:gd name="connsiteY95" fmla="*/ 1757680 h 2219654"/>
              <a:gd name="connsiteX96" fmla="*/ 365368 w 1221610"/>
              <a:gd name="connsiteY96" fmla="*/ 1736248 h 2219654"/>
              <a:gd name="connsiteX97" fmla="*/ 334413 w 1221610"/>
              <a:gd name="connsiteY97" fmla="*/ 1691005 h 2219654"/>
              <a:gd name="connsiteX98" fmla="*/ 291549 w 1221610"/>
              <a:gd name="connsiteY98" fmla="*/ 1667192 h 2219654"/>
              <a:gd name="connsiteX99" fmla="*/ 248688 w 1221610"/>
              <a:gd name="connsiteY99" fmla="*/ 1638618 h 2219654"/>
              <a:gd name="connsiteX100" fmla="*/ 215349 w 1221610"/>
              <a:gd name="connsiteY100" fmla="*/ 1629092 h 2219654"/>
              <a:gd name="connsiteX101" fmla="*/ 217731 w 1221610"/>
              <a:gd name="connsiteY101" fmla="*/ 1583846 h 2219654"/>
              <a:gd name="connsiteX102" fmla="*/ 174868 w 1221610"/>
              <a:gd name="connsiteY102" fmla="*/ 1598136 h 2219654"/>
              <a:gd name="connsiteX103" fmla="*/ 186775 w 1221610"/>
              <a:gd name="connsiteY103" fmla="*/ 1631474 h 2219654"/>
              <a:gd name="connsiteX104" fmla="*/ 179631 w 1221610"/>
              <a:gd name="connsiteY104" fmla="*/ 1648143 h 2219654"/>
              <a:gd name="connsiteX105" fmla="*/ 141531 w 1221610"/>
              <a:gd name="connsiteY105" fmla="*/ 1619568 h 2219654"/>
              <a:gd name="connsiteX106" fmla="*/ 98669 w 1221610"/>
              <a:gd name="connsiteY106" fmla="*/ 1617186 h 2219654"/>
              <a:gd name="connsiteX107" fmla="*/ 43899 w 1221610"/>
              <a:gd name="connsiteY107" fmla="*/ 1598136 h 2219654"/>
              <a:gd name="connsiteX108" fmla="*/ 10560 w 1221610"/>
              <a:gd name="connsiteY108" fmla="*/ 1595752 h 2219654"/>
              <a:gd name="connsiteX109" fmla="*/ 1037 w 1221610"/>
              <a:gd name="connsiteY109" fmla="*/ 1543368 h 2219654"/>
              <a:gd name="connsiteX110" fmla="*/ 34374 w 1221610"/>
              <a:gd name="connsiteY110" fmla="*/ 1455261 h 2219654"/>
              <a:gd name="connsiteX111" fmla="*/ 60568 w 1221610"/>
              <a:gd name="connsiteY111" fmla="*/ 1407636 h 2219654"/>
              <a:gd name="connsiteX112" fmla="*/ 81999 w 1221610"/>
              <a:gd name="connsiteY112" fmla="*/ 1360011 h 2219654"/>
              <a:gd name="connsiteX113" fmla="*/ 108194 w 1221610"/>
              <a:gd name="connsiteY113" fmla="*/ 1321911 h 2219654"/>
              <a:gd name="connsiteX114" fmla="*/ 146293 w 1221610"/>
              <a:gd name="connsiteY114" fmla="*/ 1312386 h 2219654"/>
              <a:gd name="connsiteX115" fmla="*/ 153438 w 1221610"/>
              <a:gd name="connsiteY115" fmla="*/ 1276668 h 2219654"/>
              <a:gd name="connsiteX116" fmla="*/ 262975 w 1221610"/>
              <a:gd name="connsiteY116" fmla="*/ 1157605 h 2219654"/>
              <a:gd name="connsiteX117" fmla="*/ 286787 w 1221610"/>
              <a:gd name="connsiteY117" fmla="*/ 1019490 h 2219654"/>
              <a:gd name="connsiteX118" fmla="*/ 282025 w 1221610"/>
              <a:gd name="connsiteY118" fmla="*/ 938530 h 2219654"/>
              <a:gd name="connsiteX119" fmla="*/ 196300 w 1221610"/>
              <a:gd name="connsiteY119" fmla="*/ 926624 h 2219654"/>
              <a:gd name="connsiteX120" fmla="*/ 179632 w 1221610"/>
              <a:gd name="connsiteY120" fmla="*/ 845661 h 2219654"/>
              <a:gd name="connsiteX121" fmla="*/ 186775 w 1221610"/>
              <a:gd name="connsiteY121" fmla="*/ 778986 h 2219654"/>
              <a:gd name="connsiteX122" fmla="*/ 148675 w 1221610"/>
              <a:gd name="connsiteY122" fmla="*/ 740886 h 2219654"/>
              <a:gd name="connsiteX123" fmla="*/ 127244 w 1221610"/>
              <a:gd name="connsiteY123" fmla="*/ 700404 h 2219654"/>
              <a:gd name="connsiteX124" fmla="*/ 117719 w 1221610"/>
              <a:gd name="connsiteY124" fmla="*/ 640874 h 2219654"/>
              <a:gd name="connsiteX125" fmla="*/ 102097 w 1221610"/>
              <a:gd name="connsiteY125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1088 w 1221610"/>
              <a:gd name="connsiteY11" fmla="*/ 778986 h 2219654"/>
              <a:gd name="connsiteX12" fmla="*/ 513007 w 1221610"/>
              <a:gd name="connsiteY12" fmla="*/ 757554 h 2219654"/>
              <a:gd name="connsiteX13" fmla="*/ 510625 w 1221610"/>
              <a:gd name="connsiteY13" fmla="*/ 888523 h 2219654"/>
              <a:gd name="connsiteX14" fmla="*/ 539200 w 1221610"/>
              <a:gd name="connsiteY14" fmla="*/ 926623 h 2219654"/>
              <a:gd name="connsiteX15" fmla="*/ 546344 w 1221610"/>
              <a:gd name="connsiteY15" fmla="*/ 945674 h 2219654"/>
              <a:gd name="connsiteX16" fmla="*/ 532057 w 1221610"/>
              <a:gd name="connsiteY16" fmla="*/ 976629 h 2219654"/>
              <a:gd name="connsiteX17" fmla="*/ 517769 w 1221610"/>
              <a:gd name="connsiteY17" fmla="*/ 1048067 h 2219654"/>
              <a:gd name="connsiteX18" fmla="*/ 541582 w 1221610"/>
              <a:gd name="connsiteY18" fmla="*/ 1081404 h 2219654"/>
              <a:gd name="connsiteX19" fmla="*/ 551107 w 1221610"/>
              <a:gd name="connsiteY19" fmla="*/ 1121885 h 2219654"/>
              <a:gd name="connsiteX20" fmla="*/ 567775 w 1221610"/>
              <a:gd name="connsiteY20" fmla="*/ 1129029 h 2219654"/>
              <a:gd name="connsiteX21" fmla="*/ 572104 w 1221610"/>
              <a:gd name="connsiteY21" fmla="*/ 1139135 h 2219654"/>
              <a:gd name="connsiteX22" fmla="*/ 591588 w 1221610"/>
              <a:gd name="connsiteY22" fmla="*/ 1105217 h 2219654"/>
              <a:gd name="connsiteX23" fmla="*/ 615400 w 1221610"/>
              <a:gd name="connsiteY23" fmla="*/ 1088548 h 2219654"/>
              <a:gd name="connsiteX24" fmla="*/ 665407 w 1221610"/>
              <a:gd name="connsiteY24" fmla="*/ 1062354 h 2219654"/>
              <a:gd name="connsiteX25" fmla="*/ 698744 w 1221610"/>
              <a:gd name="connsiteY25" fmla="*/ 1050448 h 2219654"/>
              <a:gd name="connsiteX26" fmla="*/ 734463 w 1221610"/>
              <a:gd name="connsiteY26" fmla="*/ 1012349 h 2219654"/>
              <a:gd name="connsiteX27" fmla="*/ 791613 w 1221610"/>
              <a:gd name="connsiteY27" fmla="*/ 988535 h 2219654"/>
              <a:gd name="connsiteX28" fmla="*/ 817807 w 1221610"/>
              <a:gd name="connsiteY28" fmla="*/ 943292 h 2219654"/>
              <a:gd name="connsiteX29" fmla="*/ 841618 w 1221610"/>
              <a:gd name="connsiteY29" fmla="*/ 926621 h 2219654"/>
              <a:gd name="connsiteX30" fmla="*/ 867813 w 1221610"/>
              <a:gd name="connsiteY30" fmla="*/ 926623 h 2219654"/>
              <a:gd name="connsiteX31" fmla="*/ 872575 w 1221610"/>
              <a:gd name="connsiteY31" fmla="*/ 945673 h 2219654"/>
              <a:gd name="connsiteX32" fmla="*/ 848763 w 1221610"/>
              <a:gd name="connsiteY32" fmla="*/ 971867 h 2219654"/>
              <a:gd name="connsiteX33" fmla="*/ 872575 w 1221610"/>
              <a:gd name="connsiteY33" fmla="*/ 998060 h 2219654"/>
              <a:gd name="connsiteX34" fmla="*/ 872575 w 1221610"/>
              <a:gd name="connsiteY34" fmla="*/ 1021873 h 2219654"/>
              <a:gd name="connsiteX35" fmla="*/ 829713 w 1221610"/>
              <a:gd name="connsiteY35" fmla="*/ 1024254 h 2219654"/>
              <a:gd name="connsiteX36" fmla="*/ 817807 w 1221610"/>
              <a:gd name="connsiteY36" fmla="*/ 1052829 h 2219654"/>
              <a:gd name="connsiteX37" fmla="*/ 829713 w 1221610"/>
              <a:gd name="connsiteY37" fmla="*/ 1081404 h 2219654"/>
              <a:gd name="connsiteX38" fmla="*/ 822567 w 1221610"/>
              <a:gd name="connsiteY38" fmla="*/ 1105215 h 2219654"/>
              <a:gd name="connsiteX39" fmla="*/ 836857 w 1221610"/>
              <a:gd name="connsiteY39" fmla="*/ 1124268 h 2219654"/>
              <a:gd name="connsiteX40" fmla="*/ 870194 w 1221610"/>
              <a:gd name="connsiteY40" fmla="*/ 1095693 h 2219654"/>
              <a:gd name="connsiteX41" fmla="*/ 903532 w 1221610"/>
              <a:gd name="connsiteY41" fmla="*/ 1090930 h 2219654"/>
              <a:gd name="connsiteX42" fmla="*/ 901150 w 1221610"/>
              <a:gd name="connsiteY42" fmla="*/ 1045685 h 2219654"/>
              <a:gd name="connsiteX43" fmla="*/ 958300 w 1221610"/>
              <a:gd name="connsiteY43" fmla="*/ 1036161 h 2219654"/>
              <a:gd name="connsiteX44" fmla="*/ 974969 w 1221610"/>
              <a:gd name="connsiteY44" fmla="*/ 1055210 h 2219654"/>
              <a:gd name="connsiteX45" fmla="*/ 984494 w 1221610"/>
              <a:gd name="connsiteY45" fmla="*/ 1181418 h 2219654"/>
              <a:gd name="connsiteX46" fmla="*/ 1032119 w 1221610"/>
              <a:gd name="connsiteY46" fmla="*/ 1262380 h 2219654"/>
              <a:gd name="connsiteX47" fmla="*/ 1072600 w 1221610"/>
              <a:gd name="connsiteY47" fmla="*/ 1283811 h 2219654"/>
              <a:gd name="connsiteX48" fmla="*/ 1089269 w 1221610"/>
              <a:gd name="connsiteY48" fmla="*/ 1350486 h 2219654"/>
              <a:gd name="connsiteX49" fmla="*/ 1122607 w 1221610"/>
              <a:gd name="connsiteY49" fmla="*/ 1376680 h 2219654"/>
              <a:gd name="connsiteX50" fmla="*/ 1163088 w 1221610"/>
              <a:gd name="connsiteY50" fmla="*/ 1436211 h 2219654"/>
              <a:gd name="connsiteX51" fmla="*/ 1191663 w 1221610"/>
              <a:gd name="connsiteY51" fmla="*/ 1450499 h 2219654"/>
              <a:gd name="connsiteX52" fmla="*/ 1220238 w 1221610"/>
              <a:gd name="connsiteY52" fmla="*/ 1488598 h 2219654"/>
              <a:gd name="connsiteX53" fmla="*/ 1215943 w 1221610"/>
              <a:gd name="connsiteY53" fmla="*/ 1508458 h 2219654"/>
              <a:gd name="connsiteX54" fmla="*/ 1196425 w 1221610"/>
              <a:gd name="connsiteY54" fmla="*/ 1557655 h 2219654"/>
              <a:gd name="connsiteX55" fmla="*/ 1144037 w 1221610"/>
              <a:gd name="connsiteY55" fmla="*/ 1552891 h 2219654"/>
              <a:gd name="connsiteX56" fmla="*/ 1124987 w 1221610"/>
              <a:gd name="connsiteY56" fmla="*/ 1598134 h 2219654"/>
              <a:gd name="connsiteX57" fmla="*/ 1048787 w 1221610"/>
              <a:gd name="connsiteY57" fmla="*/ 1631472 h 2219654"/>
              <a:gd name="connsiteX58" fmla="*/ 1020212 w 1221610"/>
              <a:gd name="connsiteY58" fmla="*/ 1691003 h 2219654"/>
              <a:gd name="connsiteX59" fmla="*/ 1036881 w 1221610"/>
              <a:gd name="connsiteY59" fmla="*/ 1738628 h 2219654"/>
              <a:gd name="connsiteX60" fmla="*/ 1017832 w 1221610"/>
              <a:gd name="connsiteY60" fmla="*/ 1779111 h 2219654"/>
              <a:gd name="connsiteX61" fmla="*/ 984493 w 1221610"/>
              <a:gd name="connsiteY61" fmla="*/ 1776728 h 2219654"/>
              <a:gd name="connsiteX62" fmla="*/ 982112 w 1221610"/>
              <a:gd name="connsiteY62" fmla="*/ 1841022 h 2219654"/>
              <a:gd name="connsiteX63" fmla="*/ 946393 w 1221610"/>
              <a:gd name="connsiteY63" fmla="*/ 1857691 h 2219654"/>
              <a:gd name="connsiteX64" fmla="*/ 910674 w 1221610"/>
              <a:gd name="connsiteY64" fmla="*/ 1864834 h 2219654"/>
              <a:gd name="connsiteX65" fmla="*/ 910674 w 1221610"/>
              <a:gd name="connsiteY65" fmla="*/ 1929128 h 2219654"/>
              <a:gd name="connsiteX66" fmla="*/ 967824 w 1221610"/>
              <a:gd name="connsiteY66" fmla="*/ 1938653 h 2219654"/>
              <a:gd name="connsiteX67" fmla="*/ 1001162 w 1221610"/>
              <a:gd name="connsiteY67" fmla="*/ 1933891 h 2219654"/>
              <a:gd name="connsiteX68" fmla="*/ 1005922 w 1221610"/>
              <a:gd name="connsiteY68" fmla="*/ 2007710 h 2219654"/>
              <a:gd name="connsiteX69" fmla="*/ 982112 w 1221610"/>
              <a:gd name="connsiteY69" fmla="*/ 2029141 h 2219654"/>
              <a:gd name="connsiteX70" fmla="*/ 922581 w 1221610"/>
              <a:gd name="connsiteY70" fmla="*/ 2026761 h 2219654"/>
              <a:gd name="connsiteX71" fmla="*/ 870193 w 1221610"/>
              <a:gd name="connsiteY71" fmla="*/ 2036286 h 2219654"/>
              <a:gd name="connsiteX72" fmla="*/ 824949 w 1221610"/>
              <a:gd name="connsiteY72" fmla="*/ 2060099 h 2219654"/>
              <a:gd name="connsiteX73" fmla="*/ 779704 w 1221610"/>
              <a:gd name="connsiteY73" fmla="*/ 2067241 h 2219654"/>
              <a:gd name="connsiteX74" fmla="*/ 758274 w 1221610"/>
              <a:gd name="connsiteY74" fmla="*/ 2086293 h 2219654"/>
              <a:gd name="connsiteX75" fmla="*/ 751131 w 1221610"/>
              <a:gd name="connsiteY75" fmla="*/ 2131536 h 2219654"/>
              <a:gd name="connsiteX76" fmla="*/ 734462 w 1221610"/>
              <a:gd name="connsiteY76" fmla="*/ 2143443 h 2219654"/>
              <a:gd name="connsiteX77" fmla="*/ 689218 w 1221610"/>
              <a:gd name="connsiteY77" fmla="*/ 2193449 h 2219654"/>
              <a:gd name="connsiteX78" fmla="*/ 665406 w 1221610"/>
              <a:gd name="connsiteY78" fmla="*/ 2198210 h 2219654"/>
              <a:gd name="connsiteX79" fmla="*/ 617781 w 1221610"/>
              <a:gd name="connsiteY79" fmla="*/ 2219642 h 2219654"/>
              <a:gd name="connsiteX80" fmla="*/ 579681 w 1221610"/>
              <a:gd name="connsiteY80" fmla="*/ 2202973 h 2219654"/>
              <a:gd name="connsiteX81" fmla="*/ 563012 w 1221610"/>
              <a:gd name="connsiteY81" fmla="*/ 2174398 h 2219654"/>
              <a:gd name="connsiteX82" fmla="*/ 520149 w 1221610"/>
              <a:gd name="connsiteY82" fmla="*/ 2183924 h 2219654"/>
              <a:gd name="connsiteX83" fmla="*/ 512573 w 1221610"/>
              <a:gd name="connsiteY83" fmla="*/ 2177820 h 2219654"/>
              <a:gd name="connsiteX84" fmla="*/ 503481 w 1221610"/>
              <a:gd name="connsiteY84" fmla="*/ 2172017 h 2219654"/>
              <a:gd name="connsiteX85" fmla="*/ 522531 w 1221610"/>
              <a:gd name="connsiteY85" fmla="*/ 2064860 h 2219654"/>
              <a:gd name="connsiteX86" fmla="*/ 539199 w 1221610"/>
              <a:gd name="connsiteY86" fmla="*/ 2043429 h 2219654"/>
              <a:gd name="connsiteX87" fmla="*/ 529674 w 1221610"/>
              <a:gd name="connsiteY87" fmla="*/ 1998186 h 2219654"/>
              <a:gd name="connsiteX88" fmla="*/ 553487 w 1221610"/>
              <a:gd name="connsiteY88" fmla="*/ 1983898 h 2219654"/>
              <a:gd name="connsiteX89" fmla="*/ 534437 w 1221610"/>
              <a:gd name="connsiteY89" fmla="*/ 1969611 h 2219654"/>
              <a:gd name="connsiteX90" fmla="*/ 522531 w 1221610"/>
              <a:gd name="connsiteY90" fmla="*/ 1933893 h 2219654"/>
              <a:gd name="connsiteX91" fmla="*/ 513006 w 1221610"/>
              <a:gd name="connsiteY91" fmla="*/ 1888649 h 2219654"/>
              <a:gd name="connsiteX92" fmla="*/ 510624 w 1221610"/>
              <a:gd name="connsiteY92" fmla="*/ 1857691 h 2219654"/>
              <a:gd name="connsiteX93" fmla="*/ 460618 w 1221610"/>
              <a:gd name="connsiteY93" fmla="*/ 1860074 h 2219654"/>
              <a:gd name="connsiteX94" fmla="*/ 427282 w 1221610"/>
              <a:gd name="connsiteY94" fmla="*/ 1824355 h 2219654"/>
              <a:gd name="connsiteX95" fmla="*/ 382037 w 1221610"/>
              <a:gd name="connsiteY95" fmla="*/ 1807685 h 2219654"/>
              <a:gd name="connsiteX96" fmla="*/ 367749 w 1221610"/>
              <a:gd name="connsiteY96" fmla="*/ 1757680 h 2219654"/>
              <a:gd name="connsiteX97" fmla="*/ 365368 w 1221610"/>
              <a:gd name="connsiteY97" fmla="*/ 1736248 h 2219654"/>
              <a:gd name="connsiteX98" fmla="*/ 334413 w 1221610"/>
              <a:gd name="connsiteY98" fmla="*/ 1691005 h 2219654"/>
              <a:gd name="connsiteX99" fmla="*/ 291549 w 1221610"/>
              <a:gd name="connsiteY99" fmla="*/ 1667192 h 2219654"/>
              <a:gd name="connsiteX100" fmla="*/ 248688 w 1221610"/>
              <a:gd name="connsiteY100" fmla="*/ 1638618 h 2219654"/>
              <a:gd name="connsiteX101" fmla="*/ 215349 w 1221610"/>
              <a:gd name="connsiteY101" fmla="*/ 1629092 h 2219654"/>
              <a:gd name="connsiteX102" fmla="*/ 217731 w 1221610"/>
              <a:gd name="connsiteY102" fmla="*/ 1583846 h 2219654"/>
              <a:gd name="connsiteX103" fmla="*/ 174868 w 1221610"/>
              <a:gd name="connsiteY103" fmla="*/ 1598136 h 2219654"/>
              <a:gd name="connsiteX104" fmla="*/ 186775 w 1221610"/>
              <a:gd name="connsiteY104" fmla="*/ 1631474 h 2219654"/>
              <a:gd name="connsiteX105" fmla="*/ 179631 w 1221610"/>
              <a:gd name="connsiteY105" fmla="*/ 1648143 h 2219654"/>
              <a:gd name="connsiteX106" fmla="*/ 141531 w 1221610"/>
              <a:gd name="connsiteY106" fmla="*/ 1619568 h 2219654"/>
              <a:gd name="connsiteX107" fmla="*/ 98669 w 1221610"/>
              <a:gd name="connsiteY107" fmla="*/ 1617186 h 2219654"/>
              <a:gd name="connsiteX108" fmla="*/ 43899 w 1221610"/>
              <a:gd name="connsiteY108" fmla="*/ 1598136 h 2219654"/>
              <a:gd name="connsiteX109" fmla="*/ 10560 w 1221610"/>
              <a:gd name="connsiteY109" fmla="*/ 1595752 h 2219654"/>
              <a:gd name="connsiteX110" fmla="*/ 1037 w 1221610"/>
              <a:gd name="connsiteY110" fmla="*/ 1543368 h 2219654"/>
              <a:gd name="connsiteX111" fmla="*/ 34374 w 1221610"/>
              <a:gd name="connsiteY111" fmla="*/ 1455261 h 2219654"/>
              <a:gd name="connsiteX112" fmla="*/ 60568 w 1221610"/>
              <a:gd name="connsiteY112" fmla="*/ 1407636 h 2219654"/>
              <a:gd name="connsiteX113" fmla="*/ 81999 w 1221610"/>
              <a:gd name="connsiteY113" fmla="*/ 1360011 h 2219654"/>
              <a:gd name="connsiteX114" fmla="*/ 108194 w 1221610"/>
              <a:gd name="connsiteY114" fmla="*/ 1321911 h 2219654"/>
              <a:gd name="connsiteX115" fmla="*/ 146293 w 1221610"/>
              <a:gd name="connsiteY115" fmla="*/ 1312386 h 2219654"/>
              <a:gd name="connsiteX116" fmla="*/ 153438 w 1221610"/>
              <a:gd name="connsiteY116" fmla="*/ 1276668 h 2219654"/>
              <a:gd name="connsiteX117" fmla="*/ 262975 w 1221610"/>
              <a:gd name="connsiteY117" fmla="*/ 1157605 h 2219654"/>
              <a:gd name="connsiteX118" fmla="*/ 286787 w 1221610"/>
              <a:gd name="connsiteY118" fmla="*/ 1019490 h 2219654"/>
              <a:gd name="connsiteX119" fmla="*/ 282025 w 1221610"/>
              <a:gd name="connsiteY119" fmla="*/ 938530 h 2219654"/>
              <a:gd name="connsiteX120" fmla="*/ 196300 w 1221610"/>
              <a:gd name="connsiteY120" fmla="*/ 926624 h 2219654"/>
              <a:gd name="connsiteX121" fmla="*/ 179632 w 1221610"/>
              <a:gd name="connsiteY121" fmla="*/ 845661 h 2219654"/>
              <a:gd name="connsiteX122" fmla="*/ 186775 w 1221610"/>
              <a:gd name="connsiteY122" fmla="*/ 778986 h 2219654"/>
              <a:gd name="connsiteX123" fmla="*/ 148675 w 1221610"/>
              <a:gd name="connsiteY123" fmla="*/ 740886 h 2219654"/>
              <a:gd name="connsiteX124" fmla="*/ 127244 w 1221610"/>
              <a:gd name="connsiteY124" fmla="*/ 700404 h 2219654"/>
              <a:gd name="connsiteX125" fmla="*/ 117719 w 1221610"/>
              <a:gd name="connsiteY125" fmla="*/ 640874 h 2219654"/>
              <a:gd name="connsiteX126" fmla="*/ 102097 w 1221610"/>
              <a:gd name="connsiteY126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1088 w 1221610"/>
              <a:gd name="connsiteY11" fmla="*/ 778986 h 2219654"/>
              <a:gd name="connsiteX12" fmla="*/ 513007 w 1221610"/>
              <a:gd name="connsiteY12" fmla="*/ 757554 h 2219654"/>
              <a:gd name="connsiteX13" fmla="*/ 536818 w 1221610"/>
              <a:gd name="connsiteY13" fmla="*/ 783748 h 2219654"/>
              <a:gd name="connsiteX14" fmla="*/ 510625 w 1221610"/>
              <a:gd name="connsiteY14" fmla="*/ 888523 h 2219654"/>
              <a:gd name="connsiteX15" fmla="*/ 539200 w 1221610"/>
              <a:gd name="connsiteY15" fmla="*/ 926623 h 2219654"/>
              <a:gd name="connsiteX16" fmla="*/ 546344 w 1221610"/>
              <a:gd name="connsiteY16" fmla="*/ 945674 h 2219654"/>
              <a:gd name="connsiteX17" fmla="*/ 532057 w 1221610"/>
              <a:gd name="connsiteY17" fmla="*/ 976629 h 2219654"/>
              <a:gd name="connsiteX18" fmla="*/ 517769 w 1221610"/>
              <a:gd name="connsiteY18" fmla="*/ 1048067 h 2219654"/>
              <a:gd name="connsiteX19" fmla="*/ 541582 w 1221610"/>
              <a:gd name="connsiteY19" fmla="*/ 1081404 h 2219654"/>
              <a:gd name="connsiteX20" fmla="*/ 551107 w 1221610"/>
              <a:gd name="connsiteY20" fmla="*/ 1121885 h 2219654"/>
              <a:gd name="connsiteX21" fmla="*/ 567775 w 1221610"/>
              <a:gd name="connsiteY21" fmla="*/ 1129029 h 2219654"/>
              <a:gd name="connsiteX22" fmla="*/ 572104 w 1221610"/>
              <a:gd name="connsiteY22" fmla="*/ 1139135 h 2219654"/>
              <a:gd name="connsiteX23" fmla="*/ 591588 w 1221610"/>
              <a:gd name="connsiteY23" fmla="*/ 1105217 h 2219654"/>
              <a:gd name="connsiteX24" fmla="*/ 615400 w 1221610"/>
              <a:gd name="connsiteY24" fmla="*/ 1088548 h 2219654"/>
              <a:gd name="connsiteX25" fmla="*/ 665407 w 1221610"/>
              <a:gd name="connsiteY25" fmla="*/ 1062354 h 2219654"/>
              <a:gd name="connsiteX26" fmla="*/ 698744 w 1221610"/>
              <a:gd name="connsiteY26" fmla="*/ 1050448 h 2219654"/>
              <a:gd name="connsiteX27" fmla="*/ 734463 w 1221610"/>
              <a:gd name="connsiteY27" fmla="*/ 1012349 h 2219654"/>
              <a:gd name="connsiteX28" fmla="*/ 791613 w 1221610"/>
              <a:gd name="connsiteY28" fmla="*/ 988535 h 2219654"/>
              <a:gd name="connsiteX29" fmla="*/ 817807 w 1221610"/>
              <a:gd name="connsiteY29" fmla="*/ 943292 h 2219654"/>
              <a:gd name="connsiteX30" fmla="*/ 841618 w 1221610"/>
              <a:gd name="connsiteY30" fmla="*/ 926621 h 2219654"/>
              <a:gd name="connsiteX31" fmla="*/ 867813 w 1221610"/>
              <a:gd name="connsiteY31" fmla="*/ 926623 h 2219654"/>
              <a:gd name="connsiteX32" fmla="*/ 872575 w 1221610"/>
              <a:gd name="connsiteY32" fmla="*/ 945673 h 2219654"/>
              <a:gd name="connsiteX33" fmla="*/ 848763 w 1221610"/>
              <a:gd name="connsiteY33" fmla="*/ 971867 h 2219654"/>
              <a:gd name="connsiteX34" fmla="*/ 872575 w 1221610"/>
              <a:gd name="connsiteY34" fmla="*/ 998060 h 2219654"/>
              <a:gd name="connsiteX35" fmla="*/ 872575 w 1221610"/>
              <a:gd name="connsiteY35" fmla="*/ 1021873 h 2219654"/>
              <a:gd name="connsiteX36" fmla="*/ 829713 w 1221610"/>
              <a:gd name="connsiteY36" fmla="*/ 1024254 h 2219654"/>
              <a:gd name="connsiteX37" fmla="*/ 817807 w 1221610"/>
              <a:gd name="connsiteY37" fmla="*/ 1052829 h 2219654"/>
              <a:gd name="connsiteX38" fmla="*/ 829713 w 1221610"/>
              <a:gd name="connsiteY38" fmla="*/ 1081404 h 2219654"/>
              <a:gd name="connsiteX39" fmla="*/ 822567 w 1221610"/>
              <a:gd name="connsiteY39" fmla="*/ 1105215 h 2219654"/>
              <a:gd name="connsiteX40" fmla="*/ 836857 w 1221610"/>
              <a:gd name="connsiteY40" fmla="*/ 1124268 h 2219654"/>
              <a:gd name="connsiteX41" fmla="*/ 870194 w 1221610"/>
              <a:gd name="connsiteY41" fmla="*/ 1095693 h 2219654"/>
              <a:gd name="connsiteX42" fmla="*/ 903532 w 1221610"/>
              <a:gd name="connsiteY42" fmla="*/ 1090930 h 2219654"/>
              <a:gd name="connsiteX43" fmla="*/ 901150 w 1221610"/>
              <a:gd name="connsiteY43" fmla="*/ 1045685 h 2219654"/>
              <a:gd name="connsiteX44" fmla="*/ 958300 w 1221610"/>
              <a:gd name="connsiteY44" fmla="*/ 1036161 h 2219654"/>
              <a:gd name="connsiteX45" fmla="*/ 974969 w 1221610"/>
              <a:gd name="connsiteY45" fmla="*/ 1055210 h 2219654"/>
              <a:gd name="connsiteX46" fmla="*/ 984494 w 1221610"/>
              <a:gd name="connsiteY46" fmla="*/ 1181418 h 2219654"/>
              <a:gd name="connsiteX47" fmla="*/ 1032119 w 1221610"/>
              <a:gd name="connsiteY47" fmla="*/ 1262380 h 2219654"/>
              <a:gd name="connsiteX48" fmla="*/ 1072600 w 1221610"/>
              <a:gd name="connsiteY48" fmla="*/ 1283811 h 2219654"/>
              <a:gd name="connsiteX49" fmla="*/ 1089269 w 1221610"/>
              <a:gd name="connsiteY49" fmla="*/ 1350486 h 2219654"/>
              <a:gd name="connsiteX50" fmla="*/ 1122607 w 1221610"/>
              <a:gd name="connsiteY50" fmla="*/ 1376680 h 2219654"/>
              <a:gd name="connsiteX51" fmla="*/ 1163088 w 1221610"/>
              <a:gd name="connsiteY51" fmla="*/ 1436211 h 2219654"/>
              <a:gd name="connsiteX52" fmla="*/ 1191663 w 1221610"/>
              <a:gd name="connsiteY52" fmla="*/ 1450499 h 2219654"/>
              <a:gd name="connsiteX53" fmla="*/ 1220238 w 1221610"/>
              <a:gd name="connsiteY53" fmla="*/ 1488598 h 2219654"/>
              <a:gd name="connsiteX54" fmla="*/ 1215943 w 1221610"/>
              <a:gd name="connsiteY54" fmla="*/ 1508458 h 2219654"/>
              <a:gd name="connsiteX55" fmla="*/ 1196425 w 1221610"/>
              <a:gd name="connsiteY55" fmla="*/ 1557655 h 2219654"/>
              <a:gd name="connsiteX56" fmla="*/ 1144037 w 1221610"/>
              <a:gd name="connsiteY56" fmla="*/ 1552891 h 2219654"/>
              <a:gd name="connsiteX57" fmla="*/ 1124987 w 1221610"/>
              <a:gd name="connsiteY57" fmla="*/ 1598134 h 2219654"/>
              <a:gd name="connsiteX58" fmla="*/ 1048787 w 1221610"/>
              <a:gd name="connsiteY58" fmla="*/ 1631472 h 2219654"/>
              <a:gd name="connsiteX59" fmla="*/ 1020212 w 1221610"/>
              <a:gd name="connsiteY59" fmla="*/ 1691003 h 2219654"/>
              <a:gd name="connsiteX60" fmla="*/ 1036881 w 1221610"/>
              <a:gd name="connsiteY60" fmla="*/ 1738628 h 2219654"/>
              <a:gd name="connsiteX61" fmla="*/ 1017832 w 1221610"/>
              <a:gd name="connsiteY61" fmla="*/ 1779111 h 2219654"/>
              <a:gd name="connsiteX62" fmla="*/ 984493 w 1221610"/>
              <a:gd name="connsiteY62" fmla="*/ 1776728 h 2219654"/>
              <a:gd name="connsiteX63" fmla="*/ 982112 w 1221610"/>
              <a:gd name="connsiteY63" fmla="*/ 1841022 h 2219654"/>
              <a:gd name="connsiteX64" fmla="*/ 946393 w 1221610"/>
              <a:gd name="connsiteY64" fmla="*/ 1857691 h 2219654"/>
              <a:gd name="connsiteX65" fmla="*/ 910674 w 1221610"/>
              <a:gd name="connsiteY65" fmla="*/ 1864834 h 2219654"/>
              <a:gd name="connsiteX66" fmla="*/ 910674 w 1221610"/>
              <a:gd name="connsiteY66" fmla="*/ 1929128 h 2219654"/>
              <a:gd name="connsiteX67" fmla="*/ 967824 w 1221610"/>
              <a:gd name="connsiteY67" fmla="*/ 1938653 h 2219654"/>
              <a:gd name="connsiteX68" fmla="*/ 1001162 w 1221610"/>
              <a:gd name="connsiteY68" fmla="*/ 1933891 h 2219654"/>
              <a:gd name="connsiteX69" fmla="*/ 1005922 w 1221610"/>
              <a:gd name="connsiteY69" fmla="*/ 2007710 h 2219654"/>
              <a:gd name="connsiteX70" fmla="*/ 982112 w 1221610"/>
              <a:gd name="connsiteY70" fmla="*/ 2029141 h 2219654"/>
              <a:gd name="connsiteX71" fmla="*/ 922581 w 1221610"/>
              <a:gd name="connsiteY71" fmla="*/ 2026761 h 2219654"/>
              <a:gd name="connsiteX72" fmla="*/ 870193 w 1221610"/>
              <a:gd name="connsiteY72" fmla="*/ 2036286 h 2219654"/>
              <a:gd name="connsiteX73" fmla="*/ 824949 w 1221610"/>
              <a:gd name="connsiteY73" fmla="*/ 2060099 h 2219654"/>
              <a:gd name="connsiteX74" fmla="*/ 779704 w 1221610"/>
              <a:gd name="connsiteY74" fmla="*/ 2067241 h 2219654"/>
              <a:gd name="connsiteX75" fmla="*/ 758274 w 1221610"/>
              <a:gd name="connsiteY75" fmla="*/ 2086293 h 2219654"/>
              <a:gd name="connsiteX76" fmla="*/ 751131 w 1221610"/>
              <a:gd name="connsiteY76" fmla="*/ 2131536 h 2219654"/>
              <a:gd name="connsiteX77" fmla="*/ 734462 w 1221610"/>
              <a:gd name="connsiteY77" fmla="*/ 2143443 h 2219654"/>
              <a:gd name="connsiteX78" fmla="*/ 689218 w 1221610"/>
              <a:gd name="connsiteY78" fmla="*/ 2193449 h 2219654"/>
              <a:gd name="connsiteX79" fmla="*/ 665406 w 1221610"/>
              <a:gd name="connsiteY79" fmla="*/ 2198210 h 2219654"/>
              <a:gd name="connsiteX80" fmla="*/ 617781 w 1221610"/>
              <a:gd name="connsiteY80" fmla="*/ 2219642 h 2219654"/>
              <a:gd name="connsiteX81" fmla="*/ 579681 w 1221610"/>
              <a:gd name="connsiteY81" fmla="*/ 2202973 h 2219654"/>
              <a:gd name="connsiteX82" fmla="*/ 563012 w 1221610"/>
              <a:gd name="connsiteY82" fmla="*/ 2174398 h 2219654"/>
              <a:gd name="connsiteX83" fmla="*/ 520149 w 1221610"/>
              <a:gd name="connsiteY83" fmla="*/ 2183924 h 2219654"/>
              <a:gd name="connsiteX84" fmla="*/ 512573 w 1221610"/>
              <a:gd name="connsiteY84" fmla="*/ 2177820 h 2219654"/>
              <a:gd name="connsiteX85" fmla="*/ 503481 w 1221610"/>
              <a:gd name="connsiteY85" fmla="*/ 2172017 h 2219654"/>
              <a:gd name="connsiteX86" fmla="*/ 522531 w 1221610"/>
              <a:gd name="connsiteY86" fmla="*/ 2064860 h 2219654"/>
              <a:gd name="connsiteX87" fmla="*/ 539199 w 1221610"/>
              <a:gd name="connsiteY87" fmla="*/ 2043429 h 2219654"/>
              <a:gd name="connsiteX88" fmla="*/ 529674 w 1221610"/>
              <a:gd name="connsiteY88" fmla="*/ 1998186 h 2219654"/>
              <a:gd name="connsiteX89" fmla="*/ 553487 w 1221610"/>
              <a:gd name="connsiteY89" fmla="*/ 1983898 h 2219654"/>
              <a:gd name="connsiteX90" fmla="*/ 534437 w 1221610"/>
              <a:gd name="connsiteY90" fmla="*/ 1969611 h 2219654"/>
              <a:gd name="connsiteX91" fmla="*/ 522531 w 1221610"/>
              <a:gd name="connsiteY91" fmla="*/ 1933893 h 2219654"/>
              <a:gd name="connsiteX92" fmla="*/ 513006 w 1221610"/>
              <a:gd name="connsiteY92" fmla="*/ 1888649 h 2219654"/>
              <a:gd name="connsiteX93" fmla="*/ 510624 w 1221610"/>
              <a:gd name="connsiteY93" fmla="*/ 1857691 h 2219654"/>
              <a:gd name="connsiteX94" fmla="*/ 460618 w 1221610"/>
              <a:gd name="connsiteY94" fmla="*/ 1860074 h 2219654"/>
              <a:gd name="connsiteX95" fmla="*/ 427282 w 1221610"/>
              <a:gd name="connsiteY95" fmla="*/ 1824355 h 2219654"/>
              <a:gd name="connsiteX96" fmla="*/ 382037 w 1221610"/>
              <a:gd name="connsiteY96" fmla="*/ 1807685 h 2219654"/>
              <a:gd name="connsiteX97" fmla="*/ 367749 w 1221610"/>
              <a:gd name="connsiteY97" fmla="*/ 1757680 h 2219654"/>
              <a:gd name="connsiteX98" fmla="*/ 365368 w 1221610"/>
              <a:gd name="connsiteY98" fmla="*/ 1736248 h 2219654"/>
              <a:gd name="connsiteX99" fmla="*/ 334413 w 1221610"/>
              <a:gd name="connsiteY99" fmla="*/ 1691005 h 2219654"/>
              <a:gd name="connsiteX100" fmla="*/ 291549 w 1221610"/>
              <a:gd name="connsiteY100" fmla="*/ 1667192 h 2219654"/>
              <a:gd name="connsiteX101" fmla="*/ 248688 w 1221610"/>
              <a:gd name="connsiteY101" fmla="*/ 1638618 h 2219654"/>
              <a:gd name="connsiteX102" fmla="*/ 215349 w 1221610"/>
              <a:gd name="connsiteY102" fmla="*/ 1629092 h 2219654"/>
              <a:gd name="connsiteX103" fmla="*/ 217731 w 1221610"/>
              <a:gd name="connsiteY103" fmla="*/ 1583846 h 2219654"/>
              <a:gd name="connsiteX104" fmla="*/ 174868 w 1221610"/>
              <a:gd name="connsiteY104" fmla="*/ 1598136 h 2219654"/>
              <a:gd name="connsiteX105" fmla="*/ 186775 w 1221610"/>
              <a:gd name="connsiteY105" fmla="*/ 1631474 h 2219654"/>
              <a:gd name="connsiteX106" fmla="*/ 179631 w 1221610"/>
              <a:gd name="connsiteY106" fmla="*/ 1648143 h 2219654"/>
              <a:gd name="connsiteX107" fmla="*/ 141531 w 1221610"/>
              <a:gd name="connsiteY107" fmla="*/ 1619568 h 2219654"/>
              <a:gd name="connsiteX108" fmla="*/ 98669 w 1221610"/>
              <a:gd name="connsiteY108" fmla="*/ 1617186 h 2219654"/>
              <a:gd name="connsiteX109" fmla="*/ 43899 w 1221610"/>
              <a:gd name="connsiteY109" fmla="*/ 1598136 h 2219654"/>
              <a:gd name="connsiteX110" fmla="*/ 10560 w 1221610"/>
              <a:gd name="connsiteY110" fmla="*/ 1595752 h 2219654"/>
              <a:gd name="connsiteX111" fmla="*/ 1037 w 1221610"/>
              <a:gd name="connsiteY111" fmla="*/ 1543368 h 2219654"/>
              <a:gd name="connsiteX112" fmla="*/ 34374 w 1221610"/>
              <a:gd name="connsiteY112" fmla="*/ 1455261 h 2219654"/>
              <a:gd name="connsiteX113" fmla="*/ 60568 w 1221610"/>
              <a:gd name="connsiteY113" fmla="*/ 1407636 h 2219654"/>
              <a:gd name="connsiteX114" fmla="*/ 81999 w 1221610"/>
              <a:gd name="connsiteY114" fmla="*/ 1360011 h 2219654"/>
              <a:gd name="connsiteX115" fmla="*/ 108194 w 1221610"/>
              <a:gd name="connsiteY115" fmla="*/ 1321911 h 2219654"/>
              <a:gd name="connsiteX116" fmla="*/ 146293 w 1221610"/>
              <a:gd name="connsiteY116" fmla="*/ 1312386 h 2219654"/>
              <a:gd name="connsiteX117" fmla="*/ 153438 w 1221610"/>
              <a:gd name="connsiteY117" fmla="*/ 1276668 h 2219654"/>
              <a:gd name="connsiteX118" fmla="*/ 262975 w 1221610"/>
              <a:gd name="connsiteY118" fmla="*/ 1157605 h 2219654"/>
              <a:gd name="connsiteX119" fmla="*/ 286787 w 1221610"/>
              <a:gd name="connsiteY119" fmla="*/ 1019490 h 2219654"/>
              <a:gd name="connsiteX120" fmla="*/ 282025 w 1221610"/>
              <a:gd name="connsiteY120" fmla="*/ 938530 h 2219654"/>
              <a:gd name="connsiteX121" fmla="*/ 196300 w 1221610"/>
              <a:gd name="connsiteY121" fmla="*/ 926624 h 2219654"/>
              <a:gd name="connsiteX122" fmla="*/ 179632 w 1221610"/>
              <a:gd name="connsiteY122" fmla="*/ 845661 h 2219654"/>
              <a:gd name="connsiteX123" fmla="*/ 186775 w 1221610"/>
              <a:gd name="connsiteY123" fmla="*/ 778986 h 2219654"/>
              <a:gd name="connsiteX124" fmla="*/ 148675 w 1221610"/>
              <a:gd name="connsiteY124" fmla="*/ 740886 h 2219654"/>
              <a:gd name="connsiteX125" fmla="*/ 127244 w 1221610"/>
              <a:gd name="connsiteY125" fmla="*/ 700404 h 2219654"/>
              <a:gd name="connsiteX126" fmla="*/ 117719 w 1221610"/>
              <a:gd name="connsiteY126" fmla="*/ 640874 h 2219654"/>
              <a:gd name="connsiteX127" fmla="*/ 102097 w 1221610"/>
              <a:gd name="connsiteY127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01088 w 1221610"/>
              <a:gd name="connsiteY12" fmla="*/ 778986 h 2219654"/>
              <a:gd name="connsiteX13" fmla="*/ 513007 w 1221610"/>
              <a:gd name="connsiteY13" fmla="*/ 757554 h 2219654"/>
              <a:gd name="connsiteX14" fmla="*/ 536818 w 1221610"/>
              <a:gd name="connsiteY14" fmla="*/ 783748 h 2219654"/>
              <a:gd name="connsiteX15" fmla="*/ 510625 w 1221610"/>
              <a:gd name="connsiteY15" fmla="*/ 888523 h 2219654"/>
              <a:gd name="connsiteX16" fmla="*/ 539200 w 1221610"/>
              <a:gd name="connsiteY16" fmla="*/ 926623 h 2219654"/>
              <a:gd name="connsiteX17" fmla="*/ 546344 w 1221610"/>
              <a:gd name="connsiteY17" fmla="*/ 945674 h 2219654"/>
              <a:gd name="connsiteX18" fmla="*/ 532057 w 1221610"/>
              <a:gd name="connsiteY18" fmla="*/ 976629 h 2219654"/>
              <a:gd name="connsiteX19" fmla="*/ 517769 w 1221610"/>
              <a:gd name="connsiteY19" fmla="*/ 1048067 h 2219654"/>
              <a:gd name="connsiteX20" fmla="*/ 541582 w 1221610"/>
              <a:gd name="connsiteY20" fmla="*/ 1081404 h 2219654"/>
              <a:gd name="connsiteX21" fmla="*/ 551107 w 1221610"/>
              <a:gd name="connsiteY21" fmla="*/ 1121885 h 2219654"/>
              <a:gd name="connsiteX22" fmla="*/ 567775 w 1221610"/>
              <a:gd name="connsiteY22" fmla="*/ 1129029 h 2219654"/>
              <a:gd name="connsiteX23" fmla="*/ 572104 w 1221610"/>
              <a:gd name="connsiteY23" fmla="*/ 1139135 h 2219654"/>
              <a:gd name="connsiteX24" fmla="*/ 591588 w 1221610"/>
              <a:gd name="connsiteY24" fmla="*/ 1105217 h 2219654"/>
              <a:gd name="connsiteX25" fmla="*/ 615400 w 1221610"/>
              <a:gd name="connsiteY25" fmla="*/ 1088548 h 2219654"/>
              <a:gd name="connsiteX26" fmla="*/ 665407 w 1221610"/>
              <a:gd name="connsiteY26" fmla="*/ 1062354 h 2219654"/>
              <a:gd name="connsiteX27" fmla="*/ 698744 w 1221610"/>
              <a:gd name="connsiteY27" fmla="*/ 1050448 h 2219654"/>
              <a:gd name="connsiteX28" fmla="*/ 734463 w 1221610"/>
              <a:gd name="connsiteY28" fmla="*/ 1012349 h 2219654"/>
              <a:gd name="connsiteX29" fmla="*/ 791613 w 1221610"/>
              <a:gd name="connsiteY29" fmla="*/ 988535 h 2219654"/>
              <a:gd name="connsiteX30" fmla="*/ 817807 w 1221610"/>
              <a:gd name="connsiteY30" fmla="*/ 943292 h 2219654"/>
              <a:gd name="connsiteX31" fmla="*/ 841618 w 1221610"/>
              <a:gd name="connsiteY31" fmla="*/ 926621 h 2219654"/>
              <a:gd name="connsiteX32" fmla="*/ 867813 w 1221610"/>
              <a:gd name="connsiteY32" fmla="*/ 926623 h 2219654"/>
              <a:gd name="connsiteX33" fmla="*/ 872575 w 1221610"/>
              <a:gd name="connsiteY33" fmla="*/ 945673 h 2219654"/>
              <a:gd name="connsiteX34" fmla="*/ 848763 w 1221610"/>
              <a:gd name="connsiteY34" fmla="*/ 971867 h 2219654"/>
              <a:gd name="connsiteX35" fmla="*/ 872575 w 1221610"/>
              <a:gd name="connsiteY35" fmla="*/ 998060 h 2219654"/>
              <a:gd name="connsiteX36" fmla="*/ 872575 w 1221610"/>
              <a:gd name="connsiteY36" fmla="*/ 1021873 h 2219654"/>
              <a:gd name="connsiteX37" fmla="*/ 829713 w 1221610"/>
              <a:gd name="connsiteY37" fmla="*/ 1024254 h 2219654"/>
              <a:gd name="connsiteX38" fmla="*/ 817807 w 1221610"/>
              <a:gd name="connsiteY38" fmla="*/ 1052829 h 2219654"/>
              <a:gd name="connsiteX39" fmla="*/ 829713 w 1221610"/>
              <a:gd name="connsiteY39" fmla="*/ 1081404 h 2219654"/>
              <a:gd name="connsiteX40" fmla="*/ 822567 w 1221610"/>
              <a:gd name="connsiteY40" fmla="*/ 1105215 h 2219654"/>
              <a:gd name="connsiteX41" fmla="*/ 836857 w 1221610"/>
              <a:gd name="connsiteY41" fmla="*/ 1124268 h 2219654"/>
              <a:gd name="connsiteX42" fmla="*/ 870194 w 1221610"/>
              <a:gd name="connsiteY42" fmla="*/ 1095693 h 2219654"/>
              <a:gd name="connsiteX43" fmla="*/ 903532 w 1221610"/>
              <a:gd name="connsiteY43" fmla="*/ 1090930 h 2219654"/>
              <a:gd name="connsiteX44" fmla="*/ 901150 w 1221610"/>
              <a:gd name="connsiteY44" fmla="*/ 1045685 h 2219654"/>
              <a:gd name="connsiteX45" fmla="*/ 958300 w 1221610"/>
              <a:gd name="connsiteY45" fmla="*/ 1036161 h 2219654"/>
              <a:gd name="connsiteX46" fmla="*/ 974969 w 1221610"/>
              <a:gd name="connsiteY46" fmla="*/ 1055210 h 2219654"/>
              <a:gd name="connsiteX47" fmla="*/ 984494 w 1221610"/>
              <a:gd name="connsiteY47" fmla="*/ 1181418 h 2219654"/>
              <a:gd name="connsiteX48" fmla="*/ 1032119 w 1221610"/>
              <a:gd name="connsiteY48" fmla="*/ 1262380 h 2219654"/>
              <a:gd name="connsiteX49" fmla="*/ 1072600 w 1221610"/>
              <a:gd name="connsiteY49" fmla="*/ 1283811 h 2219654"/>
              <a:gd name="connsiteX50" fmla="*/ 1089269 w 1221610"/>
              <a:gd name="connsiteY50" fmla="*/ 1350486 h 2219654"/>
              <a:gd name="connsiteX51" fmla="*/ 1122607 w 1221610"/>
              <a:gd name="connsiteY51" fmla="*/ 1376680 h 2219654"/>
              <a:gd name="connsiteX52" fmla="*/ 1163088 w 1221610"/>
              <a:gd name="connsiteY52" fmla="*/ 1436211 h 2219654"/>
              <a:gd name="connsiteX53" fmla="*/ 1191663 w 1221610"/>
              <a:gd name="connsiteY53" fmla="*/ 1450499 h 2219654"/>
              <a:gd name="connsiteX54" fmla="*/ 1220238 w 1221610"/>
              <a:gd name="connsiteY54" fmla="*/ 1488598 h 2219654"/>
              <a:gd name="connsiteX55" fmla="*/ 1215943 w 1221610"/>
              <a:gd name="connsiteY55" fmla="*/ 1508458 h 2219654"/>
              <a:gd name="connsiteX56" fmla="*/ 1196425 w 1221610"/>
              <a:gd name="connsiteY56" fmla="*/ 1557655 h 2219654"/>
              <a:gd name="connsiteX57" fmla="*/ 1144037 w 1221610"/>
              <a:gd name="connsiteY57" fmla="*/ 1552891 h 2219654"/>
              <a:gd name="connsiteX58" fmla="*/ 1124987 w 1221610"/>
              <a:gd name="connsiteY58" fmla="*/ 1598134 h 2219654"/>
              <a:gd name="connsiteX59" fmla="*/ 1048787 w 1221610"/>
              <a:gd name="connsiteY59" fmla="*/ 1631472 h 2219654"/>
              <a:gd name="connsiteX60" fmla="*/ 1020212 w 1221610"/>
              <a:gd name="connsiteY60" fmla="*/ 1691003 h 2219654"/>
              <a:gd name="connsiteX61" fmla="*/ 1036881 w 1221610"/>
              <a:gd name="connsiteY61" fmla="*/ 1738628 h 2219654"/>
              <a:gd name="connsiteX62" fmla="*/ 1017832 w 1221610"/>
              <a:gd name="connsiteY62" fmla="*/ 1779111 h 2219654"/>
              <a:gd name="connsiteX63" fmla="*/ 984493 w 1221610"/>
              <a:gd name="connsiteY63" fmla="*/ 1776728 h 2219654"/>
              <a:gd name="connsiteX64" fmla="*/ 982112 w 1221610"/>
              <a:gd name="connsiteY64" fmla="*/ 1841022 h 2219654"/>
              <a:gd name="connsiteX65" fmla="*/ 946393 w 1221610"/>
              <a:gd name="connsiteY65" fmla="*/ 1857691 h 2219654"/>
              <a:gd name="connsiteX66" fmla="*/ 910674 w 1221610"/>
              <a:gd name="connsiteY66" fmla="*/ 1864834 h 2219654"/>
              <a:gd name="connsiteX67" fmla="*/ 910674 w 1221610"/>
              <a:gd name="connsiteY67" fmla="*/ 1929128 h 2219654"/>
              <a:gd name="connsiteX68" fmla="*/ 967824 w 1221610"/>
              <a:gd name="connsiteY68" fmla="*/ 1938653 h 2219654"/>
              <a:gd name="connsiteX69" fmla="*/ 1001162 w 1221610"/>
              <a:gd name="connsiteY69" fmla="*/ 1933891 h 2219654"/>
              <a:gd name="connsiteX70" fmla="*/ 1005922 w 1221610"/>
              <a:gd name="connsiteY70" fmla="*/ 2007710 h 2219654"/>
              <a:gd name="connsiteX71" fmla="*/ 982112 w 1221610"/>
              <a:gd name="connsiteY71" fmla="*/ 2029141 h 2219654"/>
              <a:gd name="connsiteX72" fmla="*/ 922581 w 1221610"/>
              <a:gd name="connsiteY72" fmla="*/ 2026761 h 2219654"/>
              <a:gd name="connsiteX73" fmla="*/ 870193 w 1221610"/>
              <a:gd name="connsiteY73" fmla="*/ 2036286 h 2219654"/>
              <a:gd name="connsiteX74" fmla="*/ 824949 w 1221610"/>
              <a:gd name="connsiteY74" fmla="*/ 2060099 h 2219654"/>
              <a:gd name="connsiteX75" fmla="*/ 779704 w 1221610"/>
              <a:gd name="connsiteY75" fmla="*/ 2067241 h 2219654"/>
              <a:gd name="connsiteX76" fmla="*/ 758274 w 1221610"/>
              <a:gd name="connsiteY76" fmla="*/ 2086293 h 2219654"/>
              <a:gd name="connsiteX77" fmla="*/ 751131 w 1221610"/>
              <a:gd name="connsiteY77" fmla="*/ 2131536 h 2219654"/>
              <a:gd name="connsiteX78" fmla="*/ 734462 w 1221610"/>
              <a:gd name="connsiteY78" fmla="*/ 2143443 h 2219654"/>
              <a:gd name="connsiteX79" fmla="*/ 689218 w 1221610"/>
              <a:gd name="connsiteY79" fmla="*/ 2193449 h 2219654"/>
              <a:gd name="connsiteX80" fmla="*/ 665406 w 1221610"/>
              <a:gd name="connsiteY80" fmla="*/ 2198210 h 2219654"/>
              <a:gd name="connsiteX81" fmla="*/ 617781 w 1221610"/>
              <a:gd name="connsiteY81" fmla="*/ 2219642 h 2219654"/>
              <a:gd name="connsiteX82" fmla="*/ 579681 w 1221610"/>
              <a:gd name="connsiteY82" fmla="*/ 2202973 h 2219654"/>
              <a:gd name="connsiteX83" fmla="*/ 563012 w 1221610"/>
              <a:gd name="connsiteY83" fmla="*/ 2174398 h 2219654"/>
              <a:gd name="connsiteX84" fmla="*/ 520149 w 1221610"/>
              <a:gd name="connsiteY84" fmla="*/ 2183924 h 2219654"/>
              <a:gd name="connsiteX85" fmla="*/ 512573 w 1221610"/>
              <a:gd name="connsiteY85" fmla="*/ 2177820 h 2219654"/>
              <a:gd name="connsiteX86" fmla="*/ 503481 w 1221610"/>
              <a:gd name="connsiteY86" fmla="*/ 2172017 h 2219654"/>
              <a:gd name="connsiteX87" fmla="*/ 522531 w 1221610"/>
              <a:gd name="connsiteY87" fmla="*/ 2064860 h 2219654"/>
              <a:gd name="connsiteX88" fmla="*/ 539199 w 1221610"/>
              <a:gd name="connsiteY88" fmla="*/ 2043429 h 2219654"/>
              <a:gd name="connsiteX89" fmla="*/ 529674 w 1221610"/>
              <a:gd name="connsiteY89" fmla="*/ 1998186 h 2219654"/>
              <a:gd name="connsiteX90" fmla="*/ 553487 w 1221610"/>
              <a:gd name="connsiteY90" fmla="*/ 1983898 h 2219654"/>
              <a:gd name="connsiteX91" fmla="*/ 534437 w 1221610"/>
              <a:gd name="connsiteY91" fmla="*/ 1969611 h 2219654"/>
              <a:gd name="connsiteX92" fmla="*/ 522531 w 1221610"/>
              <a:gd name="connsiteY92" fmla="*/ 1933893 h 2219654"/>
              <a:gd name="connsiteX93" fmla="*/ 513006 w 1221610"/>
              <a:gd name="connsiteY93" fmla="*/ 1888649 h 2219654"/>
              <a:gd name="connsiteX94" fmla="*/ 510624 w 1221610"/>
              <a:gd name="connsiteY94" fmla="*/ 1857691 h 2219654"/>
              <a:gd name="connsiteX95" fmla="*/ 460618 w 1221610"/>
              <a:gd name="connsiteY95" fmla="*/ 1860074 h 2219654"/>
              <a:gd name="connsiteX96" fmla="*/ 427282 w 1221610"/>
              <a:gd name="connsiteY96" fmla="*/ 1824355 h 2219654"/>
              <a:gd name="connsiteX97" fmla="*/ 382037 w 1221610"/>
              <a:gd name="connsiteY97" fmla="*/ 1807685 h 2219654"/>
              <a:gd name="connsiteX98" fmla="*/ 367749 w 1221610"/>
              <a:gd name="connsiteY98" fmla="*/ 1757680 h 2219654"/>
              <a:gd name="connsiteX99" fmla="*/ 365368 w 1221610"/>
              <a:gd name="connsiteY99" fmla="*/ 1736248 h 2219654"/>
              <a:gd name="connsiteX100" fmla="*/ 334413 w 1221610"/>
              <a:gd name="connsiteY100" fmla="*/ 1691005 h 2219654"/>
              <a:gd name="connsiteX101" fmla="*/ 291549 w 1221610"/>
              <a:gd name="connsiteY101" fmla="*/ 1667192 h 2219654"/>
              <a:gd name="connsiteX102" fmla="*/ 248688 w 1221610"/>
              <a:gd name="connsiteY102" fmla="*/ 1638618 h 2219654"/>
              <a:gd name="connsiteX103" fmla="*/ 215349 w 1221610"/>
              <a:gd name="connsiteY103" fmla="*/ 1629092 h 2219654"/>
              <a:gd name="connsiteX104" fmla="*/ 217731 w 1221610"/>
              <a:gd name="connsiteY104" fmla="*/ 1583846 h 2219654"/>
              <a:gd name="connsiteX105" fmla="*/ 174868 w 1221610"/>
              <a:gd name="connsiteY105" fmla="*/ 1598136 h 2219654"/>
              <a:gd name="connsiteX106" fmla="*/ 186775 w 1221610"/>
              <a:gd name="connsiteY106" fmla="*/ 1631474 h 2219654"/>
              <a:gd name="connsiteX107" fmla="*/ 179631 w 1221610"/>
              <a:gd name="connsiteY107" fmla="*/ 1648143 h 2219654"/>
              <a:gd name="connsiteX108" fmla="*/ 141531 w 1221610"/>
              <a:gd name="connsiteY108" fmla="*/ 1619568 h 2219654"/>
              <a:gd name="connsiteX109" fmla="*/ 98669 w 1221610"/>
              <a:gd name="connsiteY109" fmla="*/ 1617186 h 2219654"/>
              <a:gd name="connsiteX110" fmla="*/ 43899 w 1221610"/>
              <a:gd name="connsiteY110" fmla="*/ 1598136 h 2219654"/>
              <a:gd name="connsiteX111" fmla="*/ 10560 w 1221610"/>
              <a:gd name="connsiteY111" fmla="*/ 1595752 h 2219654"/>
              <a:gd name="connsiteX112" fmla="*/ 1037 w 1221610"/>
              <a:gd name="connsiteY112" fmla="*/ 1543368 h 2219654"/>
              <a:gd name="connsiteX113" fmla="*/ 34374 w 1221610"/>
              <a:gd name="connsiteY113" fmla="*/ 1455261 h 2219654"/>
              <a:gd name="connsiteX114" fmla="*/ 60568 w 1221610"/>
              <a:gd name="connsiteY114" fmla="*/ 1407636 h 2219654"/>
              <a:gd name="connsiteX115" fmla="*/ 81999 w 1221610"/>
              <a:gd name="connsiteY115" fmla="*/ 1360011 h 2219654"/>
              <a:gd name="connsiteX116" fmla="*/ 108194 w 1221610"/>
              <a:gd name="connsiteY116" fmla="*/ 1321911 h 2219654"/>
              <a:gd name="connsiteX117" fmla="*/ 146293 w 1221610"/>
              <a:gd name="connsiteY117" fmla="*/ 1312386 h 2219654"/>
              <a:gd name="connsiteX118" fmla="*/ 153438 w 1221610"/>
              <a:gd name="connsiteY118" fmla="*/ 1276668 h 2219654"/>
              <a:gd name="connsiteX119" fmla="*/ 262975 w 1221610"/>
              <a:gd name="connsiteY119" fmla="*/ 1157605 h 2219654"/>
              <a:gd name="connsiteX120" fmla="*/ 286787 w 1221610"/>
              <a:gd name="connsiteY120" fmla="*/ 1019490 h 2219654"/>
              <a:gd name="connsiteX121" fmla="*/ 282025 w 1221610"/>
              <a:gd name="connsiteY121" fmla="*/ 938530 h 2219654"/>
              <a:gd name="connsiteX122" fmla="*/ 196300 w 1221610"/>
              <a:gd name="connsiteY122" fmla="*/ 926624 h 2219654"/>
              <a:gd name="connsiteX123" fmla="*/ 179632 w 1221610"/>
              <a:gd name="connsiteY123" fmla="*/ 845661 h 2219654"/>
              <a:gd name="connsiteX124" fmla="*/ 186775 w 1221610"/>
              <a:gd name="connsiteY124" fmla="*/ 778986 h 2219654"/>
              <a:gd name="connsiteX125" fmla="*/ 148675 w 1221610"/>
              <a:gd name="connsiteY125" fmla="*/ 740886 h 2219654"/>
              <a:gd name="connsiteX126" fmla="*/ 127244 w 1221610"/>
              <a:gd name="connsiteY126" fmla="*/ 700404 h 2219654"/>
              <a:gd name="connsiteX127" fmla="*/ 117719 w 1221610"/>
              <a:gd name="connsiteY127" fmla="*/ 640874 h 2219654"/>
              <a:gd name="connsiteX128" fmla="*/ 102097 w 1221610"/>
              <a:gd name="connsiteY12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01088 w 1221610"/>
              <a:gd name="connsiteY12" fmla="*/ 778986 h 2219654"/>
              <a:gd name="connsiteX13" fmla="*/ 513007 w 1221610"/>
              <a:gd name="connsiteY13" fmla="*/ 757554 h 2219654"/>
              <a:gd name="connsiteX14" fmla="*/ 536818 w 1221610"/>
              <a:gd name="connsiteY14" fmla="*/ 783748 h 2219654"/>
              <a:gd name="connsiteX15" fmla="*/ 510625 w 1221610"/>
              <a:gd name="connsiteY15" fmla="*/ 888523 h 2219654"/>
              <a:gd name="connsiteX16" fmla="*/ 539200 w 1221610"/>
              <a:gd name="connsiteY16" fmla="*/ 926623 h 2219654"/>
              <a:gd name="connsiteX17" fmla="*/ 546344 w 1221610"/>
              <a:gd name="connsiteY17" fmla="*/ 945674 h 2219654"/>
              <a:gd name="connsiteX18" fmla="*/ 532057 w 1221610"/>
              <a:gd name="connsiteY18" fmla="*/ 976629 h 2219654"/>
              <a:gd name="connsiteX19" fmla="*/ 517769 w 1221610"/>
              <a:gd name="connsiteY19" fmla="*/ 1048067 h 2219654"/>
              <a:gd name="connsiteX20" fmla="*/ 541582 w 1221610"/>
              <a:gd name="connsiteY20" fmla="*/ 1081404 h 2219654"/>
              <a:gd name="connsiteX21" fmla="*/ 551107 w 1221610"/>
              <a:gd name="connsiteY21" fmla="*/ 1121885 h 2219654"/>
              <a:gd name="connsiteX22" fmla="*/ 567775 w 1221610"/>
              <a:gd name="connsiteY22" fmla="*/ 1129029 h 2219654"/>
              <a:gd name="connsiteX23" fmla="*/ 572104 w 1221610"/>
              <a:gd name="connsiteY23" fmla="*/ 1139135 h 2219654"/>
              <a:gd name="connsiteX24" fmla="*/ 591588 w 1221610"/>
              <a:gd name="connsiteY24" fmla="*/ 1105217 h 2219654"/>
              <a:gd name="connsiteX25" fmla="*/ 615400 w 1221610"/>
              <a:gd name="connsiteY25" fmla="*/ 1088548 h 2219654"/>
              <a:gd name="connsiteX26" fmla="*/ 665407 w 1221610"/>
              <a:gd name="connsiteY26" fmla="*/ 1062354 h 2219654"/>
              <a:gd name="connsiteX27" fmla="*/ 698744 w 1221610"/>
              <a:gd name="connsiteY27" fmla="*/ 1050448 h 2219654"/>
              <a:gd name="connsiteX28" fmla="*/ 734463 w 1221610"/>
              <a:gd name="connsiteY28" fmla="*/ 1012349 h 2219654"/>
              <a:gd name="connsiteX29" fmla="*/ 791613 w 1221610"/>
              <a:gd name="connsiteY29" fmla="*/ 988535 h 2219654"/>
              <a:gd name="connsiteX30" fmla="*/ 817807 w 1221610"/>
              <a:gd name="connsiteY30" fmla="*/ 943292 h 2219654"/>
              <a:gd name="connsiteX31" fmla="*/ 841618 w 1221610"/>
              <a:gd name="connsiteY31" fmla="*/ 926621 h 2219654"/>
              <a:gd name="connsiteX32" fmla="*/ 867813 w 1221610"/>
              <a:gd name="connsiteY32" fmla="*/ 926623 h 2219654"/>
              <a:gd name="connsiteX33" fmla="*/ 872575 w 1221610"/>
              <a:gd name="connsiteY33" fmla="*/ 945673 h 2219654"/>
              <a:gd name="connsiteX34" fmla="*/ 848763 w 1221610"/>
              <a:gd name="connsiteY34" fmla="*/ 971867 h 2219654"/>
              <a:gd name="connsiteX35" fmla="*/ 872575 w 1221610"/>
              <a:gd name="connsiteY35" fmla="*/ 998060 h 2219654"/>
              <a:gd name="connsiteX36" fmla="*/ 872575 w 1221610"/>
              <a:gd name="connsiteY36" fmla="*/ 1021873 h 2219654"/>
              <a:gd name="connsiteX37" fmla="*/ 829713 w 1221610"/>
              <a:gd name="connsiteY37" fmla="*/ 1024254 h 2219654"/>
              <a:gd name="connsiteX38" fmla="*/ 817807 w 1221610"/>
              <a:gd name="connsiteY38" fmla="*/ 1052829 h 2219654"/>
              <a:gd name="connsiteX39" fmla="*/ 829713 w 1221610"/>
              <a:gd name="connsiteY39" fmla="*/ 1081404 h 2219654"/>
              <a:gd name="connsiteX40" fmla="*/ 822567 w 1221610"/>
              <a:gd name="connsiteY40" fmla="*/ 1105215 h 2219654"/>
              <a:gd name="connsiteX41" fmla="*/ 836857 w 1221610"/>
              <a:gd name="connsiteY41" fmla="*/ 1124268 h 2219654"/>
              <a:gd name="connsiteX42" fmla="*/ 870194 w 1221610"/>
              <a:gd name="connsiteY42" fmla="*/ 1095693 h 2219654"/>
              <a:gd name="connsiteX43" fmla="*/ 903532 w 1221610"/>
              <a:gd name="connsiteY43" fmla="*/ 1090930 h 2219654"/>
              <a:gd name="connsiteX44" fmla="*/ 901150 w 1221610"/>
              <a:gd name="connsiteY44" fmla="*/ 1045685 h 2219654"/>
              <a:gd name="connsiteX45" fmla="*/ 958300 w 1221610"/>
              <a:gd name="connsiteY45" fmla="*/ 1036161 h 2219654"/>
              <a:gd name="connsiteX46" fmla="*/ 974969 w 1221610"/>
              <a:gd name="connsiteY46" fmla="*/ 1055210 h 2219654"/>
              <a:gd name="connsiteX47" fmla="*/ 984494 w 1221610"/>
              <a:gd name="connsiteY47" fmla="*/ 1181418 h 2219654"/>
              <a:gd name="connsiteX48" fmla="*/ 1032119 w 1221610"/>
              <a:gd name="connsiteY48" fmla="*/ 1262380 h 2219654"/>
              <a:gd name="connsiteX49" fmla="*/ 1072600 w 1221610"/>
              <a:gd name="connsiteY49" fmla="*/ 1283811 h 2219654"/>
              <a:gd name="connsiteX50" fmla="*/ 1089269 w 1221610"/>
              <a:gd name="connsiteY50" fmla="*/ 1350486 h 2219654"/>
              <a:gd name="connsiteX51" fmla="*/ 1122607 w 1221610"/>
              <a:gd name="connsiteY51" fmla="*/ 1376680 h 2219654"/>
              <a:gd name="connsiteX52" fmla="*/ 1163088 w 1221610"/>
              <a:gd name="connsiteY52" fmla="*/ 1436211 h 2219654"/>
              <a:gd name="connsiteX53" fmla="*/ 1191663 w 1221610"/>
              <a:gd name="connsiteY53" fmla="*/ 1450499 h 2219654"/>
              <a:gd name="connsiteX54" fmla="*/ 1220238 w 1221610"/>
              <a:gd name="connsiteY54" fmla="*/ 1488598 h 2219654"/>
              <a:gd name="connsiteX55" fmla="*/ 1215943 w 1221610"/>
              <a:gd name="connsiteY55" fmla="*/ 1508458 h 2219654"/>
              <a:gd name="connsiteX56" fmla="*/ 1196425 w 1221610"/>
              <a:gd name="connsiteY56" fmla="*/ 1557655 h 2219654"/>
              <a:gd name="connsiteX57" fmla="*/ 1144037 w 1221610"/>
              <a:gd name="connsiteY57" fmla="*/ 1552891 h 2219654"/>
              <a:gd name="connsiteX58" fmla="*/ 1124987 w 1221610"/>
              <a:gd name="connsiteY58" fmla="*/ 1598134 h 2219654"/>
              <a:gd name="connsiteX59" fmla="*/ 1048787 w 1221610"/>
              <a:gd name="connsiteY59" fmla="*/ 1631472 h 2219654"/>
              <a:gd name="connsiteX60" fmla="*/ 1020212 w 1221610"/>
              <a:gd name="connsiteY60" fmla="*/ 1691003 h 2219654"/>
              <a:gd name="connsiteX61" fmla="*/ 1036881 w 1221610"/>
              <a:gd name="connsiteY61" fmla="*/ 1738628 h 2219654"/>
              <a:gd name="connsiteX62" fmla="*/ 1017832 w 1221610"/>
              <a:gd name="connsiteY62" fmla="*/ 1779111 h 2219654"/>
              <a:gd name="connsiteX63" fmla="*/ 984493 w 1221610"/>
              <a:gd name="connsiteY63" fmla="*/ 1776728 h 2219654"/>
              <a:gd name="connsiteX64" fmla="*/ 982112 w 1221610"/>
              <a:gd name="connsiteY64" fmla="*/ 1841022 h 2219654"/>
              <a:gd name="connsiteX65" fmla="*/ 946393 w 1221610"/>
              <a:gd name="connsiteY65" fmla="*/ 1857691 h 2219654"/>
              <a:gd name="connsiteX66" fmla="*/ 910674 w 1221610"/>
              <a:gd name="connsiteY66" fmla="*/ 1864834 h 2219654"/>
              <a:gd name="connsiteX67" fmla="*/ 910674 w 1221610"/>
              <a:gd name="connsiteY67" fmla="*/ 1929128 h 2219654"/>
              <a:gd name="connsiteX68" fmla="*/ 967824 w 1221610"/>
              <a:gd name="connsiteY68" fmla="*/ 1938653 h 2219654"/>
              <a:gd name="connsiteX69" fmla="*/ 1001162 w 1221610"/>
              <a:gd name="connsiteY69" fmla="*/ 1933891 h 2219654"/>
              <a:gd name="connsiteX70" fmla="*/ 1005922 w 1221610"/>
              <a:gd name="connsiteY70" fmla="*/ 2007710 h 2219654"/>
              <a:gd name="connsiteX71" fmla="*/ 982112 w 1221610"/>
              <a:gd name="connsiteY71" fmla="*/ 2029141 h 2219654"/>
              <a:gd name="connsiteX72" fmla="*/ 922581 w 1221610"/>
              <a:gd name="connsiteY72" fmla="*/ 2026761 h 2219654"/>
              <a:gd name="connsiteX73" fmla="*/ 870193 w 1221610"/>
              <a:gd name="connsiteY73" fmla="*/ 2036286 h 2219654"/>
              <a:gd name="connsiteX74" fmla="*/ 824949 w 1221610"/>
              <a:gd name="connsiteY74" fmla="*/ 2060099 h 2219654"/>
              <a:gd name="connsiteX75" fmla="*/ 779704 w 1221610"/>
              <a:gd name="connsiteY75" fmla="*/ 2067241 h 2219654"/>
              <a:gd name="connsiteX76" fmla="*/ 758274 w 1221610"/>
              <a:gd name="connsiteY76" fmla="*/ 2086293 h 2219654"/>
              <a:gd name="connsiteX77" fmla="*/ 751131 w 1221610"/>
              <a:gd name="connsiteY77" fmla="*/ 2131536 h 2219654"/>
              <a:gd name="connsiteX78" fmla="*/ 734462 w 1221610"/>
              <a:gd name="connsiteY78" fmla="*/ 2143443 h 2219654"/>
              <a:gd name="connsiteX79" fmla="*/ 689218 w 1221610"/>
              <a:gd name="connsiteY79" fmla="*/ 2193449 h 2219654"/>
              <a:gd name="connsiteX80" fmla="*/ 665406 w 1221610"/>
              <a:gd name="connsiteY80" fmla="*/ 2198210 h 2219654"/>
              <a:gd name="connsiteX81" fmla="*/ 617781 w 1221610"/>
              <a:gd name="connsiteY81" fmla="*/ 2219642 h 2219654"/>
              <a:gd name="connsiteX82" fmla="*/ 579681 w 1221610"/>
              <a:gd name="connsiteY82" fmla="*/ 2202973 h 2219654"/>
              <a:gd name="connsiteX83" fmla="*/ 563012 w 1221610"/>
              <a:gd name="connsiteY83" fmla="*/ 2174398 h 2219654"/>
              <a:gd name="connsiteX84" fmla="*/ 520149 w 1221610"/>
              <a:gd name="connsiteY84" fmla="*/ 2183924 h 2219654"/>
              <a:gd name="connsiteX85" fmla="*/ 512573 w 1221610"/>
              <a:gd name="connsiteY85" fmla="*/ 2177820 h 2219654"/>
              <a:gd name="connsiteX86" fmla="*/ 503481 w 1221610"/>
              <a:gd name="connsiteY86" fmla="*/ 2172017 h 2219654"/>
              <a:gd name="connsiteX87" fmla="*/ 522531 w 1221610"/>
              <a:gd name="connsiteY87" fmla="*/ 2064860 h 2219654"/>
              <a:gd name="connsiteX88" fmla="*/ 539199 w 1221610"/>
              <a:gd name="connsiteY88" fmla="*/ 2043429 h 2219654"/>
              <a:gd name="connsiteX89" fmla="*/ 529674 w 1221610"/>
              <a:gd name="connsiteY89" fmla="*/ 1998186 h 2219654"/>
              <a:gd name="connsiteX90" fmla="*/ 553487 w 1221610"/>
              <a:gd name="connsiteY90" fmla="*/ 1983898 h 2219654"/>
              <a:gd name="connsiteX91" fmla="*/ 534437 w 1221610"/>
              <a:gd name="connsiteY91" fmla="*/ 1969611 h 2219654"/>
              <a:gd name="connsiteX92" fmla="*/ 522531 w 1221610"/>
              <a:gd name="connsiteY92" fmla="*/ 1933893 h 2219654"/>
              <a:gd name="connsiteX93" fmla="*/ 513006 w 1221610"/>
              <a:gd name="connsiteY93" fmla="*/ 1888649 h 2219654"/>
              <a:gd name="connsiteX94" fmla="*/ 510624 w 1221610"/>
              <a:gd name="connsiteY94" fmla="*/ 1857691 h 2219654"/>
              <a:gd name="connsiteX95" fmla="*/ 460618 w 1221610"/>
              <a:gd name="connsiteY95" fmla="*/ 1860074 h 2219654"/>
              <a:gd name="connsiteX96" fmla="*/ 427282 w 1221610"/>
              <a:gd name="connsiteY96" fmla="*/ 1824355 h 2219654"/>
              <a:gd name="connsiteX97" fmla="*/ 382037 w 1221610"/>
              <a:gd name="connsiteY97" fmla="*/ 1807685 h 2219654"/>
              <a:gd name="connsiteX98" fmla="*/ 367749 w 1221610"/>
              <a:gd name="connsiteY98" fmla="*/ 1757680 h 2219654"/>
              <a:gd name="connsiteX99" fmla="*/ 365368 w 1221610"/>
              <a:gd name="connsiteY99" fmla="*/ 1736248 h 2219654"/>
              <a:gd name="connsiteX100" fmla="*/ 334413 w 1221610"/>
              <a:gd name="connsiteY100" fmla="*/ 1691005 h 2219654"/>
              <a:gd name="connsiteX101" fmla="*/ 291549 w 1221610"/>
              <a:gd name="connsiteY101" fmla="*/ 1667192 h 2219654"/>
              <a:gd name="connsiteX102" fmla="*/ 248688 w 1221610"/>
              <a:gd name="connsiteY102" fmla="*/ 1638618 h 2219654"/>
              <a:gd name="connsiteX103" fmla="*/ 215349 w 1221610"/>
              <a:gd name="connsiteY103" fmla="*/ 1629092 h 2219654"/>
              <a:gd name="connsiteX104" fmla="*/ 217731 w 1221610"/>
              <a:gd name="connsiteY104" fmla="*/ 1583846 h 2219654"/>
              <a:gd name="connsiteX105" fmla="*/ 174868 w 1221610"/>
              <a:gd name="connsiteY105" fmla="*/ 1598136 h 2219654"/>
              <a:gd name="connsiteX106" fmla="*/ 186775 w 1221610"/>
              <a:gd name="connsiteY106" fmla="*/ 1631474 h 2219654"/>
              <a:gd name="connsiteX107" fmla="*/ 179631 w 1221610"/>
              <a:gd name="connsiteY107" fmla="*/ 1648143 h 2219654"/>
              <a:gd name="connsiteX108" fmla="*/ 141531 w 1221610"/>
              <a:gd name="connsiteY108" fmla="*/ 1619568 h 2219654"/>
              <a:gd name="connsiteX109" fmla="*/ 98669 w 1221610"/>
              <a:gd name="connsiteY109" fmla="*/ 1617186 h 2219654"/>
              <a:gd name="connsiteX110" fmla="*/ 43899 w 1221610"/>
              <a:gd name="connsiteY110" fmla="*/ 1598136 h 2219654"/>
              <a:gd name="connsiteX111" fmla="*/ 10560 w 1221610"/>
              <a:gd name="connsiteY111" fmla="*/ 1595752 h 2219654"/>
              <a:gd name="connsiteX112" fmla="*/ 1037 w 1221610"/>
              <a:gd name="connsiteY112" fmla="*/ 1543368 h 2219654"/>
              <a:gd name="connsiteX113" fmla="*/ 34374 w 1221610"/>
              <a:gd name="connsiteY113" fmla="*/ 1455261 h 2219654"/>
              <a:gd name="connsiteX114" fmla="*/ 60568 w 1221610"/>
              <a:gd name="connsiteY114" fmla="*/ 1407636 h 2219654"/>
              <a:gd name="connsiteX115" fmla="*/ 81999 w 1221610"/>
              <a:gd name="connsiteY115" fmla="*/ 1360011 h 2219654"/>
              <a:gd name="connsiteX116" fmla="*/ 108194 w 1221610"/>
              <a:gd name="connsiteY116" fmla="*/ 1321911 h 2219654"/>
              <a:gd name="connsiteX117" fmla="*/ 146293 w 1221610"/>
              <a:gd name="connsiteY117" fmla="*/ 1312386 h 2219654"/>
              <a:gd name="connsiteX118" fmla="*/ 153438 w 1221610"/>
              <a:gd name="connsiteY118" fmla="*/ 1276668 h 2219654"/>
              <a:gd name="connsiteX119" fmla="*/ 262975 w 1221610"/>
              <a:gd name="connsiteY119" fmla="*/ 1157605 h 2219654"/>
              <a:gd name="connsiteX120" fmla="*/ 286787 w 1221610"/>
              <a:gd name="connsiteY120" fmla="*/ 1019490 h 2219654"/>
              <a:gd name="connsiteX121" fmla="*/ 282025 w 1221610"/>
              <a:gd name="connsiteY121" fmla="*/ 938530 h 2219654"/>
              <a:gd name="connsiteX122" fmla="*/ 196300 w 1221610"/>
              <a:gd name="connsiteY122" fmla="*/ 926624 h 2219654"/>
              <a:gd name="connsiteX123" fmla="*/ 179632 w 1221610"/>
              <a:gd name="connsiteY123" fmla="*/ 845661 h 2219654"/>
              <a:gd name="connsiteX124" fmla="*/ 186775 w 1221610"/>
              <a:gd name="connsiteY124" fmla="*/ 778986 h 2219654"/>
              <a:gd name="connsiteX125" fmla="*/ 148675 w 1221610"/>
              <a:gd name="connsiteY125" fmla="*/ 740886 h 2219654"/>
              <a:gd name="connsiteX126" fmla="*/ 127244 w 1221610"/>
              <a:gd name="connsiteY126" fmla="*/ 700404 h 2219654"/>
              <a:gd name="connsiteX127" fmla="*/ 117719 w 1221610"/>
              <a:gd name="connsiteY127" fmla="*/ 640874 h 2219654"/>
              <a:gd name="connsiteX128" fmla="*/ 102097 w 1221610"/>
              <a:gd name="connsiteY12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01088 w 1221610"/>
              <a:gd name="connsiteY13" fmla="*/ 778986 h 2219654"/>
              <a:gd name="connsiteX14" fmla="*/ 513007 w 1221610"/>
              <a:gd name="connsiteY14" fmla="*/ 757554 h 2219654"/>
              <a:gd name="connsiteX15" fmla="*/ 536818 w 1221610"/>
              <a:gd name="connsiteY15" fmla="*/ 783748 h 2219654"/>
              <a:gd name="connsiteX16" fmla="*/ 510625 w 1221610"/>
              <a:gd name="connsiteY16" fmla="*/ 888523 h 2219654"/>
              <a:gd name="connsiteX17" fmla="*/ 539200 w 1221610"/>
              <a:gd name="connsiteY17" fmla="*/ 926623 h 2219654"/>
              <a:gd name="connsiteX18" fmla="*/ 546344 w 1221610"/>
              <a:gd name="connsiteY18" fmla="*/ 945674 h 2219654"/>
              <a:gd name="connsiteX19" fmla="*/ 532057 w 1221610"/>
              <a:gd name="connsiteY19" fmla="*/ 976629 h 2219654"/>
              <a:gd name="connsiteX20" fmla="*/ 517769 w 1221610"/>
              <a:gd name="connsiteY20" fmla="*/ 1048067 h 2219654"/>
              <a:gd name="connsiteX21" fmla="*/ 541582 w 1221610"/>
              <a:gd name="connsiteY21" fmla="*/ 1081404 h 2219654"/>
              <a:gd name="connsiteX22" fmla="*/ 551107 w 1221610"/>
              <a:gd name="connsiteY22" fmla="*/ 1121885 h 2219654"/>
              <a:gd name="connsiteX23" fmla="*/ 567775 w 1221610"/>
              <a:gd name="connsiteY23" fmla="*/ 1129029 h 2219654"/>
              <a:gd name="connsiteX24" fmla="*/ 572104 w 1221610"/>
              <a:gd name="connsiteY24" fmla="*/ 1139135 h 2219654"/>
              <a:gd name="connsiteX25" fmla="*/ 591588 w 1221610"/>
              <a:gd name="connsiteY25" fmla="*/ 1105217 h 2219654"/>
              <a:gd name="connsiteX26" fmla="*/ 615400 w 1221610"/>
              <a:gd name="connsiteY26" fmla="*/ 1088548 h 2219654"/>
              <a:gd name="connsiteX27" fmla="*/ 665407 w 1221610"/>
              <a:gd name="connsiteY27" fmla="*/ 1062354 h 2219654"/>
              <a:gd name="connsiteX28" fmla="*/ 698744 w 1221610"/>
              <a:gd name="connsiteY28" fmla="*/ 1050448 h 2219654"/>
              <a:gd name="connsiteX29" fmla="*/ 734463 w 1221610"/>
              <a:gd name="connsiteY29" fmla="*/ 1012349 h 2219654"/>
              <a:gd name="connsiteX30" fmla="*/ 791613 w 1221610"/>
              <a:gd name="connsiteY30" fmla="*/ 988535 h 2219654"/>
              <a:gd name="connsiteX31" fmla="*/ 817807 w 1221610"/>
              <a:gd name="connsiteY31" fmla="*/ 943292 h 2219654"/>
              <a:gd name="connsiteX32" fmla="*/ 841618 w 1221610"/>
              <a:gd name="connsiteY32" fmla="*/ 926621 h 2219654"/>
              <a:gd name="connsiteX33" fmla="*/ 867813 w 1221610"/>
              <a:gd name="connsiteY33" fmla="*/ 926623 h 2219654"/>
              <a:gd name="connsiteX34" fmla="*/ 872575 w 1221610"/>
              <a:gd name="connsiteY34" fmla="*/ 945673 h 2219654"/>
              <a:gd name="connsiteX35" fmla="*/ 848763 w 1221610"/>
              <a:gd name="connsiteY35" fmla="*/ 971867 h 2219654"/>
              <a:gd name="connsiteX36" fmla="*/ 872575 w 1221610"/>
              <a:gd name="connsiteY36" fmla="*/ 998060 h 2219654"/>
              <a:gd name="connsiteX37" fmla="*/ 872575 w 1221610"/>
              <a:gd name="connsiteY37" fmla="*/ 1021873 h 2219654"/>
              <a:gd name="connsiteX38" fmla="*/ 829713 w 1221610"/>
              <a:gd name="connsiteY38" fmla="*/ 1024254 h 2219654"/>
              <a:gd name="connsiteX39" fmla="*/ 817807 w 1221610"/>
              <a:gd name="connsiteY39" fmla="*/ 1052829 h 2219654"/>
              <a:gd name="connsiteX40" fmla="*/ 829713 w 1221610"/>
              <a:gd name="connsiteY40" fmla="*/ 1081404 h 2219654"/>
              <a:gd name="connsiteX41" fmla="*/ 822567 w 1221610"/>
              <a:gd name="connsiteY41" fmla="*/ 1105215 h 2219654"/>
              <a:gd name="connsiteX42" fmla="*/ 836857 w 1221610"/>
              <a:gd name="connsiteY42" fmla="*/ 1124268 h 2219654"/>
              <a:gd name="connsiteX43" fmla="*/ 870194 w 1221610"/>
              <a:gd name="connsiteY43" fmla="*/ 1095693 h 2219654"/>
              <a:gd name="connsiteX44" fmla="*/ 903532 w 1221610"/>
              <a:gd name="connsiteY44" fmla="*/ 1090930 h 2219654"/>
              <a:gd name="connsiteX45" fmla="*/ 901150 w 1221610"/>
              <a:gd name="connsiteY45" fmla="*/ 1045685 h 2219654"/>
              <a:gd name="connsiteX46" fmla="*/ 958300 w 1221610"/>
              <a:gd name="connsiteY46" fmla="*/ 1036161 h 2219654"/>
              <a:gd name="connsiteX47" fmla="*/ 974969 w 1221610"/>
              <a:gd name="connsiteY47" fmla="*/ 1055210 h 2219654"/>
              <a:gd name="connsiteX48" fmla="*/ 984494 w 1221610"/>
              <a:gd name="connsiteY48" fmla="*/ 1181418 h 2219654"/>
              <a:gd name="connsiteX49" fmla="*/ 1032119 w 1221610"/>
              <a:gd name="connsiteY49" fmla="*/ 1262380 h 2219654"/>
              <a:gd name="connsiteX50" fmla="*/ 1072600 w 1221610"/>
              <a:gd name="connsiteY50" fmla="*/ 1283811 h 2219654"/>
              <a:gd name="connsiteX51" fmla="*/ 1089269 w 1221610"/>
              <a:gd name="connsiteY51" fmla="*/ 1350486 h 2219654"/>
              <a:gd name="connsiteX52" fmla="*/ 1122607 w 1221610"/>
              <a:gd name="connsiteY52" fmla="*/ 1376680 h 2219654"/>
              <a:gd name="connsiteX53" fmla="*/ 1163088 w 1221610"/>
              <a:gd name="connsiteY53" fmla="*/ 1436211 h 2219654"/>
              <a:gd name="connsiteX54" fmla="*/ 1191663 w 1221610"/>
              <a:gd name="connsiteY54" fmla="*/ 1450499 h 2219654"/>
              <a:gd name="connsiteX55" fmla="*/ 1220238 w 1221610"/>
              <a:gd name="connsiteY55" fmla="*/ 1488598 h 2219654"/>
              <a:gd name="connsiteX56" fmla="*/ 1215943 w 1221610"/>
              <a:gd name="connsiteY56" fmla="*/ 1508458 h 2219654"/>
              <a:gd name="connsiteX57" fmla="*/ 1196425 w 1221610"/>
              <a:gd name="connsiteY57" fmla="*/ 1557655 h 2219654"/>
              <a:gd name="connsiteX58" fmla="*/ 1144037 w 1221610"/>
              <a:gd name="connsiteY58" fmla="*/ 1552891 h 2219654"/>
              <a:gd name="connsiteX59" fmla="*/ 1124987 w 1221610"/>
              <a:gd name="connsiteY59" fmla="*/ 1598134 h 2219654"/>
              <a:gd name="connsiteX60" fmla="*/ 1048787 w 1221610"/>
              <a:gd name="connsiteY60" fmla="*/ 1631472 h 2219654"/>
              <a:gd name="connsiteX61" fmla="*/ 1020212 w 1221610"/>
              <a:gd name="connsiteY61" fmla="*/ 1691003 h 2219654"/>
              <a:gd name="connsiteX62" fmla="*/ 1036881 w 1221610"/>
              <a:gd name="connsiteY62" fmla="*/ 1738628 h 2219654"/>
              <a:gd name="connsiteX63" fmla="*/ 1017832 w 1221610"/>
              <a:gd name="connsiteY63" fmla="*/ 1779111 h 2219654"/>
              <a:gd name="connsiteX64" fmla="*/ 984493 w 1221610"/>
              <a:gd name="connsiteY64" fmla="*/ 1776728 h 2219654"/>
              <a:gd name="connsiteX65" fmla="*/ 982112 w 1221610"/>
              <a:gd name="connsiteY65" fmla="*/ 1841022 h 2219654"/>
              <a:gd name="connsiteX66" fmla="*/ 946393 w 1221610"/>
              <a:gd name="connsiteY66" fmla="*/ 1857691 h 2219654"/>
              <a:gd name="connsiteX67" fmla="*/ 910674 w 1221610"/>
              <a:gd name="connsiteY67" fmla="*/ 1864834 h 2219654"/>
              <a:gd name="connsiteX68" fmla="*/ 910674 w 1221610"/>
              <a:gd name="connsiteY68" fmla="*/ 1929128 h 2219654"/>
              <a:gd name="connsiteX69" fmla="*/ 967824 w 1221610"/>
              <a:gd name="connsiteY69" fmla="*/ 1938653 h 2219654"/>
              <a:gd name="connsiteX70" fmla="*/ 1001162 w 1221610"/>
              <a:gd name="connsiteY70" fmla="*/ 1933891 h 2219654"/>
              <a:gd name="connsiteX71" fmla="*/ 1005922 w 1221610"/>
              <a:gd name="connsiteY71" fmla="*/ 2007710 h 2219654"/>
              <a:gd name="connsiteX72" fmla="*/ 982112 w 1221610"/>
              <a:gd name="connsiteY72" fmla="*/ 2029141 h 2219654"/>
              <a:gd name="connsiteX73" fmla="*/ 922581 w 1221610"/>
              <a:gd name="connsiteY73" fmla="*/ 2026761 h 2219654"/>
              <a:gd name="connsiteX74" fmla="*/ 870193 w 1221610"/>
              <a:gd name="connsiteY74" fmla="*/ 2036286 h 2219654"/>
              <a:gd name="connsiteX75" fmla="*/ 824949 w 1221610"/>
              <a:gd name="connsiteY75" fmla="*/ 2060099 h 2219654"/>
              <a:gd name="connsiteX76" fmla="*/ 779704 w 1221610"/>
              <a:gd name="connsiteY76" fmla="*/ 2067241 h 2219654"/>
              <a:gd name="connsiteX77" fmla="*/ 758274 w 1221610"/>
              <a:gd name="connsiteY77" fmla="*/ 2086293 h 2219654"/>
              <a:gd name="connsiteX78" fmla="*/ 751131 w 1221610"/>
              <a:gd name="connsiteY78" fmla="*/ 2131536 h 2219654"/>
              <a:gd name="connsiteX79" fmla="*/ 734462 w 1221610"/>
              <a:gd name="connsiteY79" fmla="*/ 2143443 h 2219654"/>
              <a:gd name="connsiteX80" fmla="*/ 689218 w 1221610"/>
              <a:gd name="connsiteY80" fmla="*/ 2193449 h 2219654"/>
              <a:gd name="connsiteX81" fmla="*/ 665406 w 1221610"/>
              <a:gd name="connsiteY81" fmla="*/ 2198210 h 2219654"/>
              <a:gd name="connsiteX82" fmla="*/ 617781 w 1221610"/>
              <a:gd name="connsiteY82" fmla="*/ 2219642 h 2219654"/>
              <a:gd name="connsiteX83" fmla="*/ 579681 w 1221610"/>
              <a:gd name="connsiteY83" fmla="*/ 2202973 h 2219654"/>
              <a:gd name="connsiteX84" fmla="*/ 563012 w 1221610"/>
              <a:gd name="connsiteY84" fmla="*/ 2174398 h 2219654"/>
              <a:gd name="connsiteX85" fmla="*/ 520149 w 1221610"/>
              <a:gd name="connsiteY85" fmla="*/ 2183924 h 2219654"/>
              <a:gd name="connsiteX86" fmla="*/ 512573 w 1221610"/>
              <a:gd name="connsiteY86" fmla="*/ 2177820 h 2219654"/>
              <a:gd name="connsiteX87" fmla="*/ 503481 w 1221610"/>
              <a:gd name="connsiteY87" fmla="*/ 2172017 h 2219654"/>
              <a:gd name="connsiteX88" fmla="*/ 522531 w 1221610"/>
              <a:gd name="connsiteY88" fmla="*/ 2064860 h 2219654"/>
              <a:gd name="connsiteX89" fmla="*/ 539199 w 1221610"/>
              <a:gd name="connsiteY89" fmla="*/ 2043429 h 2219654"/>
              <a:gd name="connsiteX90" fmla="*/ 529674 w 1221610"/>
              <a:gd name="connsiteY90" fmla="*/ 1998186 h 2219654"/>
              <a:gd name="connsiteX91" fmla="*/ 553487 w 1221610"/>
              <a:gd name="connsiteY91" fmla="*/ 1983898 h 2219654"/>
              <a:gd name="connsiteX92" fmla="*/ 534437 w 1221610"/>
              <a:gd name="connsiteY92" fmla="*/ 1969611 h 2219654"/>
              <a:gd name="connsiteX93" fmla="*/ 522531 w 1221610"/>
              <a:gd name="connsiteY93" fmla="*/ 1933893 h 2219654"/>
              <a:gd name="connsiteX94" fmla="*/ 513006 w 1221610"/>
              <a:gd name="connsiteY94" fmla="*/ 1888649 h 2219654"/>
              <a:gd name="connsiteX95" fmla="*/ 510624 w 1221610"/>
              <a:gd name="connsiteY95" fmla="*/ 1857691 h 2219654"/>
              <a:gd name="connsiteX96" fmla="*/ 460618 w 1221610"/>
              <a:gd name="connsiteY96" fmla="*/ 1860074 h 2219654"/>
              <a:gd name="connsiteX97" fmla="*/ 427282 w 1221610"/>
              <a:gd name="connsiteY97" fmla="*/ 1824355 h 2219654"/>
              <a:gd name="connsiteX98" fmla="*/ 382037 w 1221610"/>
              <a:gd name="connsiteY98" fmla="*/ 1807685 h 2219654"/>
              <a:gd name="connsiteX99" fmla="*/ 367749 w 1221610"/>
              <a:gd name="connsiteY99" fmla="*/ 1757680 h 2219654"/>
              <a:gd name="connsiteX100" fmla="*/ 365368 w 1221610"/>
              <a:gd name="connsiteY100" fmla="*/ 1736248 h 2219654"/>
              <a:gd name="connsiteX101" fmla="*/ 334413 w 1221610"/>
              <a:gd name="connsiteY101" fmla="*/ 1691005 h 2219654"/>
              <a:gd name="connsiteX102" fmla="*/ 291549 w 1221610"/>
              <a:gd name="connsiteY102" fmla="*/ 1667192 h 2219654"/>
              <a:gd name="connsiteX103" fmla="*/ 248688 w 1221610"/>
              <a:gd name="connsiteY103" fmla="*/ 1638618 h 2219654"/>
              <a:gd name="connsiteX104" fmla="*/ 215349 w 1221610"/>
              <a:gd name="connsiteY104" fmla="*/ 1629092 h 2219654"/>
              <a:gd name="connsiteX105" fmla="*/ 217731 w 1221610"/>
              <a:gd name="connsiteY105" fmla="*/ 1583846 h 2219654"/>
              <a:gd name="connsiteX106" fmla="*/ 174868 w 1221610"/>
              <a:gd name="connsiteY106" fmla="*/ 1598136 h 2219654"/>
              <a:gd name="connsiteX107" fmla="*/ 186775 w 1221610"/>
              <a:gd name="connsiteY107" fmla="*/ 1631474 h 2219654"/>
              <a:gd name="connsiteX108" fmla="*/ 179631 w 1221610"/>
              <a:gd name="connsiteY108" fmla="*/ 1648143 h 2219654"/>
              <a:gd name="connsiteX109" fmla="*/ 141531 w 1221610"/>
              <a:gd name="connsiteY109" fmla="*/ 1619568 h 2219654"/>
              <a:gd name="connsiteX110" fmla="*/ 98669 w 1221610"/>
              <a:gd name="connsiteY110" fmla="*/ 1617186 h 2219654"/>
              <a:gd name="connsiteX111" fmla="*/ 43899 w 1221610"/>
              <a:gd name="connsiteY111" fmla="*/ 1598136 h 2219654"/>
              <a:gd name="connsiteX112" fmla="*/ 10560 w 1221610"/>
              <a:gd name="connsiteY112" fmla="*/ 1595752 h 2219654"/>
              <a:gd name="connsiteX113" fmla="*/ 1037 w 1221610"/>
              <a:gd name="connsiteY113" fmla="*/ 1543368 h 2219654"/>
              <a:gd name="connsiteX114" fmla="*/ 34374 w 1221610"/>
              <a:gd name="connsiteY114" fmla="*/ 1455261 h 2219654"/>
              <a:gd name="connsiteX115" fmla="*/ 60568 w 1221610"/>
              <a:gd name="connsiteY115" fmla="*/ 1407636 h 2219654"/>
              <a:gd name="connsiteX116" fmla="*/ 81999 w 1221610"/>
              <a:gd name="connsiteY116" fmla="*/ 1360011 h 2219654"/>
              <a:gd name="connsiteX117" fmla="*/ 108194 w 1221610"/>
              <a:gd name="connsiteY117" fmla="*/ 1321911 h 2219654"/>
              <a:gd name="connsiteX118" fmla="*/ 146293 w 1221610"/>
              <a:gd name="connsiteY118" fmla="*/ 1312386 h 2219654"/>
              <a:gd name="connsiteX119" fmla="*/ 153438 w 1221610"/>
              <a:gd name="connsiteY119" fmla="*/ 1276668 h 2219654"/>
              <a:gd name="connsiteX120" fmla="*/ 262975 w 1221610"/>
              <a:gd name="connsiteY120" fmla="*/ 1157605 h 2219654"/>
              <a:gd name="connsiteX121" fmla="*/ 286787 w 1221610"/>
              <a:gd name="connsiteY121" fmla="*/ 1019490 h 2219654"/>
              <a:gd name="connsiteX122" fmla="*/ 282025 w 1221610"/>
              <a:gd name="connsiteY122" fmla="*/ 938530 h 2219654"/>
              <a:gd name="connsiteX123" fmla="*/ 196300 w 1221610"/>
              <a:gd name="connsiteY123" fmla="*/ 926624 h 2219654"/>
              <a:gd name="connsiteX124" fmla="*/ 179632 w 1221610"/>
              <a:gd name="connsiteY124" fmla="*/ 845661 h 2219654"/>
              <a:gd name="connsiteX125" fmla="*/ 186775 w 1221610"/>
              <a:gd name="connsiteY125" fmla="*/ 778986 h 2219654"/>
              <a:gd name="connsiteX126" fmla="*/ 148675 w 1221610"/>
              <a:gd name="connsiteY126" fmla="*/ 740886 h 2219654"/>
              <a:gd name="connsiteX127" fmla="*/ 127244 w 1221610"/>
              <a:gd name="connsiteY127" fmla="*/ 700404 h 2219654"/>
              <a:gd name="connsiteX128" fmla="*/ 117719 w 1221610"/>
              <a:gd name="connsiteY128" fmla="*/ 640874 h 2219654"/>
              <a:gd name="connsiteX129" fmla="*/ 102097 w 1221610"/>
              <a:gd name="connsiteY12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513007 w 1221610"/>
              <a:gd name="connsiteY15" fmla="*/ 757554 h 2219654"/>
              <a:gd name="connsiteX16" fmla="*/ 536818 w 1221610"/>
              <a:gd name="connsiteY16" fmla="*/ 783748 h 2219654"/>
              <a:gd name="connsiteX17" fmla="*/ 510625 w 1221610"/>
              <a:gd name="connsiteY17" fmla="*/ 888523 h 2219654"/>
              <a:gd name="connsiteX18" fmla="*/ 539200 w 1221610"/>
              <a:gd name="connsiteY18" fmla="*/ 926623 h 2219654"/>
              <a:gd name="connsiteX19" fmla="*/ 546344 w 1221610"/>
              <a:gd name="connsiteY19" fmla="*/ 945674 h 2219654"/>
              <a:gd name="connsiteX20" fmla="*/ 532057 w 1221610"/>
              <a:gd name="connsiteY20" fmla="*/ 976629 h 2219654"/>
              <a:gd name="connsiteX21" fmla="*/ 517769 w 1221610"/>
              <a:gd name="connsiteY21" fmla="*/ 1048067 h 2219654"/>
              <a:gd name="connsiteX22" fmla="*/ 541582 w 1221610"/>
              <a:gd name="connsiteY22" fmla="*/ 1081404 h 2219654"/>
              <a:gd name="connsiteX23" fmla="*/ 551107 w 1221610"/>
              <a:gd name="connsiteY23" fmla="*/ 1121885 h 2219654"/>
              <a:gd name="connsiteX24" fmla="*/ 567775 w 1221610"/>
              <a:gd name="connsiteY24" fmla="*/ 1129029 h 2219654"/>
              <a:gd name="connsiteX25" fmla="*/ 572104 w 1221610"/>
              <a:gd name="connsiteY25" fmla="*/ 1139135 h 2219654"/>
              <a:gd name="connsiteX26" fmla="*/ 591588 w 1221610"/>
              <a:gd name="connsiteY26" fmla="*/ 1105217 h 2219654"/>
              <a:gd name="connsiteX27" fmla="*/ 615400 w 1221610"/>
              <a:gd name="connsiteY27" fmla="*/ 1088548 h 2219654"/>
              <a:gd name="connsiteX28" fmla="*/ 665407 w 1221610"/>
              <a:gd name="connsiteY28" fmla="*/ 1062354 h 2219654"/>
              <a:gd name="connsiteX29" fmla="*/ 698744 w 1221610"/>
              <a:gd name="connsiteY29" fmla="*/ 1050448 h 2219654"/>
              <a:gd name="connsiteX30" fmla="*/ 734463 w 1221610"/>
              <a:gd name="connsiteY30" fmla="*/ 1012349 h 2219654"/>
              <a:gd name="connsiteX31" fmla="*/ 791613 w 1221610"/>
              <a:gd name="connsiteY31" fmla="*/ 988535 h 2219654"/>
              <a:gd name="connsiteX32" fmla="*/ 817807 w 1221610"/>
              <a:gd name="connsiteY32" fmla="*/ 943292 h 2219654"/>
              <a:gd name="connsiteX33" fmla="*/ 841618 w 1221610"/>
              <a:gd name="connsiteY33" fmla="*/ 926621 h 2219654"/>
              <a:gd name="connsiteX34" fmla="*/ 867813 w 1221610"/>
              <a:gd name="connsiteY34" fmla="*/ 926623 h 2219654"/>
              <a:gd name="connsiteX35" fmla="*/ 872575 w 1221610"/>
              <a:gd name="connsiteY35" fmla="*/ 945673 h 2219654"/>
              <a:gd name="connsiteX36" fmla="*/ 848763 w 1221610"/>
              <a:gd name="connsiteY36" fmla="*/ 971867 h 2219654"/>
              <a:gd name="connsiteX37" fmla="*/ 872575 w 1221610"/>
              <a:gd name="connsiteY37" fmla="*/ 998060 h 2219654"/>
              <a:gd name="connsiteX38" fmla="*/ 872575 w 1221610"/>
              <a:gd name="connsiteY38" fmla="*/ 1021873 h 2219654"/>
              <a:gd name="connsiteX39" fmla="*/ 829713 w 1221610"/>
              <a:gd name="connsiteY39" fmla="*/ 1024254 h 2219654"/>
              <a:gd name="connsiteX40" fmla="*/ 817807 w 1221610"/>
              <a:gd name="connsiteY40" fmla="*/ 1052829 h 2219654"/>
              <a:gd name="connsiteX41" fmla="*/ 829713 w 1221610"/>
              <a:gd name="connsiteY41" fmla="*/ 1081404 h 2219654"/>
              <a:gd name="connsiteX42" fmla="*/ 822567 w 1221610"/>
              <a:gd name="connsiteY42" fmla="*/ 1105215 h 2219654"/>
              <a:gd name="connsiteX43" fmla="*/ 836857 w 1221610"/>
              <a:gd name="connsiteY43" fmla="*/ 1124268 h 2219654"/>
              <a:gd name="connsiteX44" fmla="*/ 870194 w 1221610"/>
              <a:gd name="connsiteY44" fmla="*/ 1095693 h 2219654"/>
              <a:gd name="connsiteX45" fmla="*/ 903532 w 1221610"/>
              <a:gd name="connsiteY45" fmla="*/ 1090930 h 2219654"/>
              <a:gd name="connsiteX46" fmla="*/ 901150 w 1221610"/>
              <a:gd name="connsiteY46" fmla="*/ 1045685 h 2219654"/>
              <a:gd name="connsiteX47" fmla="*/ 958300 w 1221610"/>
              <a:gd name="connsiteY47" fmla="*/ 1036161 h 2219654"/>
              <a:gd name="connsiteX48" fmla="*/ 974969 w 1221610"/>
              <a:gd name="connsiteY48" fmla="*/ 1055210 h 2219654"/>
              <a:gd name="connsiteX49" fmla="*/ 984494 w 1221610"/>
              <a:gd name="connsiteY49" fmla="*/ 1181418 h 2219654"/>
              <a:gd name="connsiteX50" fmla="*/ 1032119 w 1221610"/>
              <a:gd name="connsiteY50" fmla="*/ 1262380 h 2219654"/>
              <a:gd name="connsiteX51" fmla="*/ 1072600 w 1221610"/>
              <a:gd name="connsiteY51" fmla="*/ 1283811 h 2219654"/>
              <a:gd name="connsiteX52" fmla="*/ 1089269 w 1221610"/>
              <a:gd name="connsiteY52" fmla="*/ 1350486 h 2219654"/>
              <a:gd name="connsiteX53" fmla="*/ 1122607 w 1221610"/>
              <a:gd name="connsiteY53" fmla="*/ 1376680 h 2219654"/>
              <a:gd name="connsiteX54" fmla="*/ 1163088 w 1221610"/>
              <a:gd name="connsiteY54" fmla="*/ 1436211 h 2219654"/>
              <a:gd name="connsiteX55" fmla="*/ 1191663 w 1221610"/>
              <a:gd name="connsiteY55" fmla="*/ 1450499 h 2219654"/>
              <a:gd name="connsiteX56" fmla="*/ 1220238 w 1221610"/>
              <a:gd name="connsiteY56" fmla="*/ 1488598 h 2219654"/>
              <a:gd name="connsiteX57" fmla="*/ 1215943 w 1221610"/>
              <a:gd name="connsiteY57" fmla="*/ 1508458 h 2219654"/>
              <a:gd name="connsiteX58" fmla="*/ 1196425 w 1221610"/>
              <a:gd name="connsiteY58" fmla="*/ 1557655 h 2219654"/>
              <a:gd name="connsiteX59" fmla="*/ 1144037 w 1221610"/>
              <a:gd name="connsiteY59" fmla="*/ 1552891 h 2219654"/>
              <a:gd name="connsiteX60" fmla="*/ 1124987 w 1221610"/>
              <a:gd name="connsiteY60" fmla="*/ 1598134 h 2219654"/>
              <a:gd name="connsiteX61" fmla="*/ 1048787 w 1221610"/>
              <a:gd name="connsiteY61" fmla="*/ 1631472 h 2219654"/>
              <a:gd name="connsiteX62" fmla="*/ 1020212 w 1221610"/>
              <a:gd name="connsiteY62" fmla="*/ 1691003 h 2219654"/>
              <a:gd name="connsiteX63" fmla="*/ 1036881 w 1221610"/>
              <a:gd name="connsiteY63" fmla="*/ 1738628 h 2219654"/>
              <a:gd name="connsiteX64" fmla="*/ 1017832 w 1221610"/>
              <a:gd name="connsiteY64" fmla="*/ 1779111 h 2219654"/>
              <a:gd name="connsiteX65" fmla="*/ 984493 w 1221610"/>
              <a:gd name="connsiteY65" fmla="*/ 1776728 h 2219654"/>
              <a:gd name="connsiteX66" fmla="*/ 982112 w 1221610"/>
              <a:gd name="connsiteY66" fmla="*/ 1841022 h 2219654"/>
              <a:gd name="connsiteX67" fmla="*/ 946393 w 1221610"/>
              <a:gd name="connsiteY67" fmla="*/ 1857691 h 2219654"/>
              <a:gd name="connsiteX68" fmla="*/ 910674 w 1221610"/>
              <a:gd name="connsiteY68" fmla="*/ 1864834 h 2219654"/>
              <a:gd name="connsiteX69" fmla="*/ 910674 w 1221610"/>
              <a:gd name="connsiteY69" fmla="*/ 1929128 h 2219654"/>
              <a:gd name="connsiteX70" fmla="*/ 967824 w 1221610"/>
              <a:gd name="connsiteY70" fmla="*/ 1938653 h 2219654"/>
              <a:gd name="connsiteX71" fmla="*/ 1001162 w 1221610"/>
              <a:gd name="connsiteY71" fmla="*/ 1933891 h 2219654"/>
              <a:gd name="connsiteX72" fmla="*/ 1005922 w 1221610"/>
              <a:gd name="connsiteY72" fmla="*/ 2007710 h 2219654"/>
              <a:gd name="connsiteX73" fmla="*/ 982112 w 1221610"/>
              <a:gd name="connsiteY73" fmla="*/ 2029141 h 2219654"/>
              <a:gd name="connsiteX74" fmla="*/ 922581 w 1221610"/>
              <a:gd name="connsiteY74" fmla="*/ 2026761 h 2219654"/>
              <a:gd name="connsiteX75" fmla="*/ 870193 w 1221610"/>
              <a:gd name="connsiteY75" fmla="*/ 2036286 h 2219654"/>
              <a:gd name="connsiteX76" fmla="*/ 824949 w 1221610"/>
              <a:gd name="connsiteY76" fmla="*/ 2060099 h 2219654"/>
              <a:gd name="connsiteX77" fmla="*/ 779704 w 1221610"/>
              <a:gd name="connsiteY77" fmla="*/ 2067241 h 2219654"/>
              <a:gd name="connsiteX78" fmla="*/ 758274 w 1221610"/>
              <a:gd name="connsiteY78" fmla="*/ 2086293 h 2219654"/>
              <a:gd name="connsiteX79" fmla="*/ 751131 w 1221610"/>
              <a:gd name="connsiteY79" fmla="*/ 2131536 h 2219654"/>
              <a:gd name="connsiteX80" fmla="*/ 734462 w 1221610"/>
              <a:gd name="connsiteY80" fmla="*/ 2143443 h 2219654"/>
              <a:gd name="connsiteX81" fmla="*/ 689218 w 1221610"/>
              <a:gd name="connsiteY81" fmla="*/ 2193449 h 2219654"/>
              <a:gd name="connsiteX82" fmla="*/ 665406 w 1221610"/>
              <a:gd name="connsiteY82" fmla="*/ 2198210 h 2219654"/>
              <a:gd name="connsiteX83" fmla="*/ 617781 w 1221610"/>
              <a:gd name="connsiteY83" fmla="*/ 2219642 h 2219654"/>
              <a:gd name="connsiteX84" fmla="*/ 579681 w 1221610"/>
              <a:gd name="connsiteY84" fmla="*/ 2202973 h 2219654"/>
              <a:gd name="connsiteX85" fmla="*/ 563012 w 1221610"/>
              <a:gd name="connsiteY85" fmla="*/ 2174398 h 2219654"/>
              <a:gd name="connsiteX86" fmla="*/ 520149 w 1221610"/>
              <a:gd name="connsiteY86" fmla="*/ 2183924 h 2219654"/>
              <a:gd name="connsiteX87" fmla="*/ 512573 w 1221610"/>
              <a:gd name="connsiteY87" fmla="*/ 2177820 h 2219654"/>
              <a:gd name="connsiteX88" fmla="*/ 503481 w 1221610"/>
              <a:gd name="connsiteY88" fmla="*/ 2172017 h 2219654"/>
              <a:gd name="connsiteX89" fmla="*/ 522531 w 1221610"/>
              <a:gd name="connsiteY89" fmla="*/ 2064860 h 2219654"/>
              <a:gd name="connsiteX90" fmla="*/ 539199 w 1221610"/>
              <a:gd name="connsiteY90" fmla="*/ 2043429 h 2219654"/>
              <a:gd name="connsiteX91" fmla="*/ 529674 w 1221610"/>
              <a:gd name="connsiteY91" fmla="*/ 1998186 h 2219654"/>
              <a:gd name="connsiteX92" fmla="*/ 553487 w 1221610"/>
              <a:gd name="connsiteY92" fmla="*/ 1983898 h 2219654"/>
              <a:gd name="connsiteX93" fmla="*/ 534437 w 1221610"/>
              <a:gd name="connsiteY93" fmla="*/ 1969611 h 2219654"/>
              <a:gd name="connsiteX94" fmla="*/ 522531 w 1221610"/>
              <a:gd name="connsiteY94" fmla="*/ 1933893 h 2219654"/>
              <a:gd name="connsiteX95" fmla="*/ 513006 w 1221610"/>
              <a:gd name="connsiteY95" fmla="*/ 1888649 h 2219654"/>
              <a:gd name="connsiteX96" fmla="*/ 510624 w 1221610"/>
              <a:gd name="connsiteY96" fmla="*/ 1857691 h 2219654"/>
              <a:gd name="connsiteX97" fmla="*/ 460618 w 1221610"/>
              <a:gd name="connsiteY97" fmla="*/ 1860074 h 2219654"/>
              <a:gd name="connsiteX98" fmla="*/ 427282 w 1221610"/>
              <a:gd name="connsiteY98" fmla="*/ 1824355 h 2219654"/>
              <a:gd name="connsiteX99" fmla="*/ 382037 w 1221610"/>
              <a:gd name="connsiteY99" fmla="*/ 1807685 h 2219654"/>
              <a:gd name="connsiteX100" fmla="*/ 367749 w 1221610"/>
              <a:gd name="connsiteY100" fmla="*/ 1757680 h 2219654"/>
              <a:gd name="connsiteX101" fmla="*/ 365368 w 1221610"/>
              <a:gd name="connsiteY101" fmla="*/ 1736248 h 2219654"/>
              <a:gd name="connsiteX102" fmla="*/ 334413 w 1221610"/>
              <a:gd name="connsiteY102" fmla="*/ 1691005 h 2219654"/>
              <a:gd name="connsiteX103" fmla="*/ 291549 w 1221610"/>
              <a:gd name="connsiteY103" fmla="*/ 1667192 h 2219654"/>
              <a:gd name="connsiteX104" fmla="*/ 248688 w 1221610"/>
              <a:gd name="connsiteY104" fmla="*/ 1638618 h 2219654"/>
              <a:gd name="connsiteX105" fmla="*/ 215349 w 1221610"/>
              <a:gd name="connsiteY105" fmla="*/ 1629092 h 2219654"/>
              <a:gd name="connsiteX106" fmla="*/ 217731 w 1221610"/>
              <a:gd name="connsiteY106" fmla="*/ 1583846 h 2219654"/>
              <a:gd name="connsiteX107" fmla="*/ 174868 w 1221610"/>
              <a:gd name="connsiteY107" fmla="*/ 1598136 h 2219654"/>
              <a:gd name="connsiteX108" fmla="*/ 186775 w 1221610"/>
              <a:gd name="connsiteY108" fmla="*/ 1631474 h 2219654"/>
              <a:gd name="connsiteX109" fmla="*/ 179631 w 1221610"/>
              <a:gd name="connsiteY109" fmla="*/ 1648143 h 2219654"/>
              <a:gd name="connsiteX110" fmla="*/ 141531 w 1221610"/>
              <a:gd name="connsiteY110" fmla="*/ 1619568 h 2219654"/>
              <a:gd name="connsiteX111" fmla="*/ 98669 w 1221610"/>
              <a:gd name="connsiteY111" fmla="*/ 1617186 h 2219654"/>
              <a:gd name="connsiteX112" fmla="*/ 43899 w 1221610"/>
              <a:gd name="connsiteY112" fmla="*/ 1598136 h 2219654"/>
              <a:gd name="connsiteX113" fmla="*/ 10560 w 1221610"/>
              <a:gd name="connsiteY113" fmla="*/ 1595752 h 2219654"/>
              <a:gd name="connsiteX114" fmla="*/ 1037 w 1221610"/>
              <a:gd name="connsiteY114" fmla="*/ 1543368 h 2219654"/>
              <a:gd name="connsiteX115" fmla="*/ 34374 w 1221610"/>
              <a:gd name="connsiteY115" fmla="*/ 1455261 h 2219654"/>
              <a:gd name="connsiteX116" fmla="*/ 60568 w 1221610"/>
              <a:gd name="connsiteY116" fmla="*/ 1407636 h 2219654"/>
              <a:gd name="connsiteX117" fmla="*/ 81999 w 1221610"/>
              <a:gd name="connsiteY117" fmla="*/ 1360011 h 2219654"/>
              <a:gd name="connsiteX118" fmla="*/ 108194 w 1221610"/>
              <a:gd name="connsiteY118" fmla="*/ 1321911 h 2219654"/>
              <a:gd name="connsiteX119" fmla="*/ 146293 w 1221610"/>
              <a:gd name="connsiteY119" fmla="*/ 1312386 h 2219654"/>
              <a:gd name="connsiteX120" fmla="*/ 153438 w 1221610"/>
              <a:gd name="connsiteY120" fmla="*/ 1276668 h 2219654"/>
              <a:gd name="connsiteX121" fmla="*/ 262975 w 1221610"/>
              <a:gd name="connsiteY121" fmla="*/ 1157605 h 2219654"/>
              <a:gd name="connsiteX122" fmla="*/ 286787 w 1221610"/>
              <a:gd name="connsiteY122" fmla="*/ 1019490 h 2219654"/>
              <a:gd name="connsiteX123" fmla="*/ 282025 w 1221610"/>
              <a:gd name="connsiteY123" fmla="*/ 938530 h 2219654"/>
              <a:gd name="connsiteX124" fmla="*/ 196300 w 1221610"/>
              <a:gd name="connsiteY124" fmla="*/ 926624 h 2219654"/>
              <a:gd name="connsiteX125" fmla="*/ 179632 w 1221610"/>
              <a:gd name="connsiteY125" fmla="*/ 845661 h 2219654"/>
              <a:gd name="connsiteX126" fmla="*/ 186775 w 1221610"/>
              <a:gd name="connsiteY126" fmla="*/ 778986 h 2219654"/>
              <a:gd name="connsiteX127" fmla="*/ 148675 w 1221610"/>
              <a:gd name="connsiteY127" fmla="*/ 740886 h 2219654"/>
              <a:gd name="connsiteX128" fmla="*/ 127244 w 1221610"/>
              <a:gd name="connsiteY128" fmla="*/ 700404 h 2219654"/>
              <a:gd name="connsiteX129" fmla="*/ 117719 w 1221610"/>
              <a:gd name="connsiteY129" fmla="*/ 640874 h 2219654"/>
              <a:gd name="connsiteX130" fmla="*/ 102097 w 1221610"/>
              <a:gd name="connsiteY130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486812 w 1221610"/>
              <a:gd name="connsiteY15" fmla="*/ 755173 h 2219654"/>
              <a:gd name="connsiteX16" fmla="*/ 513007 w 1221610"/>
              <a:gd name="connsiteY16" fmla="*/ 757554 h 2219654"/>
              <a:gd name="connsiteX17" fmla="*/ 536818 w 1221610"/>
              <a:gd name="connsiteY17" fmla="*/ 783748 h 2219654"/>
              <a:gd name="connsiteX18" fmla="*/ 510625 w 1221610"/>
              <a:gd name="connsiteY18" fmla="*/ 888523 h 2219654"/>
              <a:gd name="connsiteX19" fmla="*/ 539200 w 1221610"/>
              <a:gd name="connsiteY19" fmla="*/ 926623 h 2219654"/>
              <a:gd name="connsiteX20" fmla="*/ 546344 w 1221610"/>
              <a:gd name="connsiteY20" fmla="*/ 945674 h 2219654"/>
              <a:gd name="connsiteX21" fmla="*/ 532057 w 1221610"/>
              <a:gd name="connsiteY21" fmla="*/ 976629 h 2219654"/>
              <a:gd name="connsiteX22" fmla="*/ 517769 w 1221610"/>
              <a:gd name="connsiteY22" fmla="*/ 1048067 h 2219654"/>
              <a:gd name="connsiteX23" fmla="*/ 541582 w 1221610"/>
              <a:gd name="connsiteY23" fmla="*/ 1081404 h 2219654"/>
              <a:gd name="connsiteX24" fmla="*/ 551107 w 1221610"/>
              <a:gd name="connsiteY24" fmla="*/ 1121885 h 2219654"/>
              <a:gd name="connsiteX25" fmla="*/ 567775 w 1221610"/>
              <a:gd name="connsiteY25" fmla="*/ 1129029 h 2219654"/>
              <a:gd name="connsiteX26" fmla="*/ 572104 w 1221610"/>
              <a:gd name="connsiteY26" fmla="*/ 1139135 h 2219654"/>
              <a:gd name="connsiteX27" fmla="*/ 591588 w 1221610"/>
              <a:gd name="connsiteY27" fmla="*/ 1105217 h 2219654"/>
              <a:gd name="connsiteX28" fmla="*/ 615400 w 1221610"/>
              <a:gd name="connsiteY28" fmla="*/ 1088548 h 2219654"/>
              <a:gd name="connsiteX29" fmla="*/ 665407 w 1221610"/>
              <a:gd name="connsiteY29" fmla="*/ 1062354 h 2219654"/>
              <a:gd name="connsiteX30" fmla="*/ 698744 w 1221610"/>
              <a:gd name="connsiteY30" fmla="*/ 1050448 h 2219654"/>
              <a:gd name="connsiteX31" fmla="*/ 734463 w 1221610"/>
              <a:gd name="connsiteY31" fmla="*/ 1012349 h 2219654"/>
              <a:gd name="connsiteX32" fmla="*/ 791613 w 1221610"/>
              <a:gd name="connsiteY32" fmla="*/ 988535 h 2219654"/>
              <a:gd name="connsiteX33" fmla="*/ 817807 w 1221610"/>
              <a:gd name="connsiteY33" fmla="*/ 943292 h 2219654"/>
              <a:gd name="connsiteX34" fmla="*/ 841618 w 1221610"/>
              <a:gd name="connsiteY34" fmla="*/ 926621 h 2219654"/>
              <a:gd name="connsiteX35" fmla="*/ 867813 w 1221610"/>
              <a:gd name="connsiteY35" fmla="*/ 926623 h 2219654"/>
              <a:gd name="connsiteX36" fmla="*/ 872575 w 1221610"/>
              <a:gd name="connsiteY36" fmla="*/ 945673 h 2219654"/>
              <a:gd name="connsiteX37" fmla="*/ 848763 w 1221610"/>
              <a:gd name="connsiteY37" fmla="*/ 971867 h 2219654"/>
              <a:gd name="connsiteX38" fmla="*/ 872575 w 1221610"/>
              <a:gd name="connsiteY38" fmla="*/ 998060 h 2219654"/>
              <a:gd name="connsiteX39" fmla="*/ 872575 w 1221610"/>
              <a:gd name="connsiteY39" fmla="*/ 1021873 h 2219654"/>
              <a:gd name="connsiteX40" fmla="*/ 829713 w 1221610"/>
              <a:gd name="connsiteY40" fmla="*/ 1024254 h 2219654"/>
              <a:gd name="connsiteX41" fmla="*/ 817807 w 1221610"/>
              <a:gd name="connsiteY41" fmla="*/ 1052829 h 2219654"/>
              <a:gd name="connsiteX42" fmla="*/ 829713 w 1221610"/>
              <a:gd name="connsiteY42" fmla="*/ 1081404 h 2219654"/>
              <a:gd name="connsiteX43" fmla="*/ 822567 w 1221610"/>
              <a:gd name="connsiteY43" fmla="*/ 1105215 h 2219654"/>
              <a:gd name="connsiteX44" fmla="*/ 836857 w 1221610"/>
              <a:gd name="connsiteY44" fmla="*/ 1124268 h 2219654"/>
              <a:gd name="connsiteX45" fmla="*/ 870194 w 1221610"/>
              <a:gd name="connsiteY45" fmla="*/ 1095693 h 2219654"/>
              <a:gd name="connsiteX46" fmla="*/ 903532 w 1221610"/>
              <a:gd name="connsiteY46" fmla="*/ 1090930 h 2219654"/>
              <a:gd name="connsiteX47" fmla="*/ 901150 w 1221610"/>
              <a:gd name="connsiteY47" fmla="*/ 1045685 h 2219654"/>
              <a:gd name="connsiteX48" fmla="*/ 958300 w 1221610"/>
              <a:gd name="connsiteY48" fmla="*/ 1036161 h 2219654"/>
              <a:gd name="connsiteX49" fmla="*/ 974969 w 1221610"/>
              <a:gd name="connsiteY49" fmla="*/ 1055210 h 2219654"/>
              <a:gd name="connsiteX50" fmla="*/ 984494 w 1221610"/>
              <a:gd name="connsiteY50" fmla="*/ 1181418 h 2219654"/>
              <a:gd name="connsiteX51" fmla="*/ 1032119 w 1221610"/>
              <a:gd name="connsiteY51" fmla="*/ 1262380 h 2219654"/>
              <a:gd name="connsiteX52" fmla="*/ 1072600 w 1221610"/>
              <a:gd name="connsiteY52" fmla="*/ 1283811 h 2219654"/>
              <a:gd name="connsiteX53" fmla="*/ 1089269 w 1221610"/>
              <a:gd name="connsiteY53" fmla="*/ 1350486 h 2219654"/>
              <a:gd name="connsiteX54" fmla="*/ 1122607 w 1221610"/>
              <a:gd name="connsiteY54" fmla="*/ 1376680 h 2219654"/>
              <a:gd name="connsiteX55" fmla="*/ 1163088 w 1221610"/>
              <a:gd name="connsiteY55" fmla="*/ 1436211 h 2219654"/>
              <a:gd name="connsiteX56" fmla="*/ 1191663 w 1221610"/>
              <a:gd name="connsiteY56" fmla="*/ 1450499 h 2219654"/>
              <a:gd name="connsiteX57" fmla="*/ 1220238 w 1221610"/>
              <a:gd name="connsiteY57" fmla="*/ 1488598 h 2219654"/>
              <a:gd name="connsiteX58" fmla="*/ 1215943 w 1221610"/>
              <a:gd name="connsiteY58" fmla="*/ 1508458 h 2219654"/>
              <a:gd name="connsiteX59" fmla="*/ 1196425 w 1221610"/>
              <a:gd name="connsiteY59" fmla="*/ 1557655 h 2219654"/>
              <a:gd name="connsiteX60" fmla="*/ 1144037 w 1221610"/>
              <a:gd name="connsiteY60" fmla="*/ 1552891 h 2219654"/>
              <a:gd name="connsiteX61" fmla="*/ 1124987 w 1221610"/>
              <a:gd name="connsiteY61" fmla="*/ 1598134 h 2219654"/>
              <a:gd name="connsiteX62" fmla="*/ 1048787 w 1221610"/>
              <a:gd name="connsiteY62" fmla="*/ 1631472 h 2219654"/>
              <a:gd name="connsiteX63" fmla="*/ 1020212 w 1221610"/>
              <a:gd name="connsiteY63" fmla="*/ 1691003 h 2219654"/>
              <a:gd name="connsiteX64" fmla="*/ 1036881 w 1221610"/>
              <a:gd name="connsiteY64" fmla="*/ 1738628 h 2219654"/>
              <a:gd name="connsiteX65" fmla="*/ 1017832 w 1221610"/>
              <a:gd name="connsiteY65" fmla="*/ 1779111 h 2219654"/>
              <a:gd name="connsiteX66" fmla="*/ 984493 w 1221610"/>
              <a:gd name="connsiteY66" fmla="*/ 1776728 h 2219654"/>
              <a:gd name="connsiteX67" fmla="*/ 982112 w 1221610"/>
              <a:gd name="connsiteY67" fmla="*/ 1841022 h 2219654"/>
              <a:gd name="connsiteX68" fmla="*/ 946393 w 1221610"/>
              <a:gd name="connsiteY68" fmla="*/ 1857691 h 2219654"/>
              <a:gd name="connsiteX69" fmla="*/ 910674 w 1221610"/>
              <a:gd name="connsiteY69" fmla="*/ 1864834 h 2219654"/>
              <a:gd name="connsiteX70" fmla="*/ 910674 w 1221610"/>
              <a:gd name="connsiteY70" fmla="*/ 1929128 h 2219654"/>
              <a:gd name="connsiteX71" fmla="*/ 967824 w 1221610"/>
              <a:gd name="connsiteY71" fmla="*/ 1938653 h 2219654"/>
              <a:gd name="connsiteX72" fmla="*/ 1001162 w 1221610"/>
              <a:gd name="connsiteY72" fmla="*/ 1933891 h 2219654"/>
              <a:gd name="connsiteX73" fmla="*/ 1005922 w 1221610"/>
              <a:gd name="connsiteY73" fmla="*/ 2007710 h 2219654"/>
              <a:gd name="connsiteX74" fmla="*/ 982112 w 1221610"/>
              <a:gd name="connsiteY74" fmla="*/ 2029141 h 2219654"/>
              <a:gd name="connsiteX75" fmla="*/ 922581 w 1221610"/>
              <a:gd name="connsiteY75" fmla="*/ 2026761 h 2219654"/>
              <a:gd name="connsiteX76" fmla="*/ 870193 w 1221610"/>
              <a:gd name="connsiteY76" fmla="*/ 2036286 h 2219654"/>
              <a:gd name="connsiteX77" fmla="*/ 824949 w 1221610"/>
              <a:gd name="connsiteY77" fmla="*/ 2060099 h 2219654"/>
              <a:gd name="connsiteX78" fmla="*/ 779704 w 1221610"/>
              <a:gd name="connsiteY78" fmla="*/ 2067241 h 2219654"/>
              <a:gd name="connsiteX79" fmla="*/ 758274 w 1221610"/>
              <a:gd name="connsiteY79" fmla="*/ 2086293 h 2219654"/>
              <a:gd name="connsiteX80" fmla="*/ 751131 w 1221610"/>
              <a:gd name="connsiteY80" fmla="*/ 2131536 h 2219654"/>
              <a:gd name="connsiteX81" fmla="*/ 734462 w 1221610"/>
              <a:gd name="connsiteY81" fmla="*/ 2143443 h 2219654"/>
              <a:gd name="connsiteX82" fmla="*/ 689218 w 1221610"/>
              <a:gd name="connsiteY82" fmla="*/ 2193449 h 2219654"/>
              <a:gd name="connsiteX83" fmla="*/ 665406 w 1221610"/>
              <a:gd name="connsiteY83" fmla="*/ 2198210 h 2219654"/>
              <a:gd name="connsiteX84" fmla="*/ 617781 w 1221610"/>
              <a:gd name="connsiteY84" fmla="*/ 2219642 h 2219654"/>
              <a:gd name="connsiteX85" fmla="*/ 579681 w 1221610"/>
              <a:gd name="connsiteY85" fmla="*/ 2202973 h 2219654"/>
              <a:gd name="connsiteX86" fmla="*/ 563012 w 1221610"/>
              <a:gd name="connsiteY86" fmla="*/ 2174398 h 2219654"/>
              <a:gd name="connsiteX87" fmla="*/ 520149 w 1221610"/>
              <a:gd name="connsiteY87" fmla="*/ 2183924 h 2219654"/>
              <a:gd name="connsiteX88" fmla="*/ 512573 w 1221610"/>
              <a:gd name="connsiteY88" fmla="*/ 2177820 h 2219654"/>
              <a:gd name="connsiteX89" fmla="*/ 503481 w 1221610"/>
              <a:gd name="connsiteY89" fmla="*/ 2172017 h 2219654"/>
              <a:gd name="connsiteX90" fmla="*/ 522531 w 1221610"/>
              <a:gd name="connsiteY90" fmla="*/ 2064860 h 2219654"/>
              <a:gd name="connsiteX91" fmla="*/ 539199 w 1221610"/>
              <a:gd name="connsiteY91" fmla="*/ 2043429 h 2219654"/>
              <a:gd name="connsiteX92" fmla="*/ 529674 w 1221610"/>
              <a:gd name="connsiteY92" fmla="*/ 1998186 h 2219654"/>
              <a:gd name="connsiteX93" fmla="*/ 553487 w 1221610"/>
              <a:gd name="connsiteY93" fmla="*/ 1983898 h 2219654"/>
              <a:gd name="connsiteX94" fmla="*/ 534437 w 1221610"/>
              <a:gd name="connsiteY94" fmla="*/ 1969611 h 2219654"/>
              <a:gd name="connsiteX95" fmla="*/ 522531 w 1221610"/>
              <a:gd name="connsiteY95" fmla="*/ 1933893 h 2219654"/>
              <a:gd name="connsiteX96" fmla="*/ 513006 w 1221610"/>
              <a:gd name="connsiteY96" fmla="*/ 1888649 h 2219654"/>
              <a:gd name="connsiteX97" fmla="*/ 510624 w 1221610"/>
              <a:gd name="connsiteY97" fmla="*/ 1857691 h 2219654"/>
              <a:gd name="connsiteX98" fmla="*/ 460618 w 1221610"/>
              <a:gd name="connsiteY98" fmla="*/ 1860074 h 2219654"/>
              <a:gd name="connsiteX99" fmla="*/ 427282 w 1221610"/>
              <a:gd name="connsiteY99" fmla="*/ 1824355 h 2219654"/>
              <a:gd name="connsiteX100" fmla="*/ 382037 w 1221610"/>
              <a:gd name="connsiteY100" fmla="*/ 1807685 h 2219654"/>
              <a:gd name="connsiteX101" fmla="*/ 367749 w 1221610"/>
              <a:gd name="connsiteY101" fmla="*/ 1757680 h 2219654"/>
              <a:gd name="connsiteX102" fmla="*/ 365368 w 1221610"/>
              <a:gd name="connsiteY102" fmla="*/ 1736248 h 2219654"/>
              <a:gd name="connsiteX103" fmla="*/ 334413 w 1221610"/>
              <a:gd name="connsiteY103" fmla="*/ 1691005 h 2219654"/>
              <a:gd name="connsiteX104" fmla="*/ 291549 w 1221610"/>
              <a:gd name="connsiteY104" fmla="*/ 1667192 h 2219654"/>
              <a:gd name="connsiteX105" fmla="*/ 248688 w 1221610"/>
              <a:gd name="connsiteY105" fmla="*/ 1638618 h 2219654"/>
              <a:gd name="connsiteX106" fmla="*/ 215349 w 1221610"/>
              <a:gd name="connsiteY106" fmla="*/ 1629092 h 2219654"/>
              <a:gd name="connsiteX107" fmla="*/ 217731 w 1221610"/>
              <a:gd name="connsiteY107" fmla="*/ 1583846 h 2219654"/>
              <a:gd name="connsiteX108" fmla="*/ 174868 w 1221610"/>
              <a:gd name="connsiteY108" fmla="*/ 1598136 h 2219654"/>
              <a:gd name="connsiteX109" fmla="*/ 186775 w 1221610"/>
              <a:gd name="connsiteY109" fmla="*/ 1631474 h 2219654"/>
              <a:gd name="connsiteX110" fmla="*/ 179631 w 1221610"/>
              <a:gd name="connsiteY110" fmla="*/ 1648143 h 2219654"/>
              <a:gd name="connsiteX111" fmla="*/ 141531 w 1221610"/>
              <a:gd name="connsiteY111" fmla="*/ 1619568 h 2219654"/>
              <a:gd name="connsiteX112" fmla="*/ 98669 w 1221610"/>
              <a:gd name="connsiteY112" fmla="*/ 1617186 h 2219654"/>
              <a:gd name="connsiteX113" fmla="*/ 43899 w 1221610"/>
              <a:gd name="connsiteY113" fmla="*/ 1598136 h 2219654"/>
              <a:gd name="connsiteX114" fmla="*/ 10560 w 1221610"/>
              <a:gd name="connsiteY114" fmla="*/ 1595752 h 2219654"/>
              <a:gd name="connsiteX115" fmla="*/ 1037 w 1221610"/>
              <a:gd name="connsiteY115" fmla="*/ 1543368 h 2219654"/>
              <a:gd name="connsiteX116" fmla="*/ 34374 w 1221610"/>
              <a:gd name="connsiteY116" fmla="*/ 1455261 h 2219654"/>
              <a:gd name="connsiteX117" fmla="*/ 60568 w 1221610"/>
              <a:gd name="connsiteY117" fmla="*/ 1407636 h 2219654"/>
              <a:gd name="connsiteX118" fmla="*/ 81999 w 1221610"/>
              <a:gd name="connsiteY118" fmla="*/ 1360011 h 2219654"/>
              <a:gd name="connsiteX119" fmla="*/ 108194 w 1221610"/>
              <a:gd name="connsiteY119" fmla="*/ 1321911 h 2219654"/>
              <a:gd name="connsiteX120" fmla="*/ 146293 w 1221610"/>
              <a:gd name="connsiteY120" fmla="*/ 1312386 h 2219654"/>
              <a:gd name="connsiteX121" fmla="*/ 153438 w 1221610"/>
              <a:gd name="connsiteY121" fmla="*/ 1276668 h 2219654"/>
              <a:gd name="connsiteX122" fmla="*/ 262975 w 1221610"/>
              <a:gd name="connsiteY122" fmla="*/ 1157605 h 2219654"/>
              <a:gd name="connsiteX123" fmla="*/ 286787 w 1221610"/>
              <a:gd name="connsiteY123" fmla="*/ 1019490 h 2219654"/>
              <a:gd name="connsiteX124" fmla="*/ 282025 w 1221610"/>
              <a:gd name="connsiteY124" fmla="*/ 938530 h 2219654"/>
              <a:gd name="connsiteX125" fmla="*/ 196300 w 1221610"/>
              <a:gd name="connsiteY125" fmla="*/ 926624 h 2219654"/>
              <a:gd name="connsiteX126" fmla="*/ 179632 w 1221610"/>
              <a:gd name="connsiteY126" fmla="*/ 845661 h 2219654"/>
              <a:gd name="connsiteX127" fmla="*/ 186775 w 1221610"/>
              <a:gd name="connsiteY127" fmla="*/ 778986 h 2219654"/>
              <a:gd name="connsiteX128" fmla="*/ 148675 w 1221610"/>
              <a:gd name="connsiteY128" fmla="*/ 740886 h 2219654"/>
              <a:gd name="connsiteX129" fmla="*/ 127244 w 1221610"/>
              <a:gd name="connsiteY129" fmla="*/ 700404 h 2219654"/>
              <a:gd name="connsiteX130" fmla="*/ 117719 w 1221610"/>
              <a:gd name="connsiteY130" fmla="*/ 640874 h 2219654"/>
              <a:gd name="connsiteX131" fmla="*/ 102097 w 1221610"/>
              <a:gd name="connsiteY131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441568 w 1221610"/>
              <a:gd name="connsiteY15" fmla="*/ 778985 h 2219654"/>
              <a:gd name="connsiteX16" fmla="*/ 486812 w 1221610"/>
              <a:gd name="connsiteY16" fmla="*/ 755173 h 2219654"/>
              <a:gd name="connsiteX17" fmla="*/ 513007 w 1221610"/>
              <a:gd name="connsiteY17" fmla="*/ 757554 h 2219654"/>
              <a:gd name="connsiteX18" fmla="*/ 536818 w 1221610"/>
              <a:gd name="connsiteY18" fmla="*/ 783748 h 2219654"/>
              <a:gd name="connsiteX19" fmla="*/ 510625 w 1221610"/>
              <a:gd name="connsiteY19" fmla="*/ 888523 h 2219654"/>
              <a:gd name="connsiteX20" fmla="*/ 539200 w 1221610"/>
              <a:gd name="connsiteY20" fmla="*/ 926623 h 2219654"/>
              <a:gd name="connsiteX21" fmla="*/ 546344 w 1221610"/>
              <a:gd name="connsiteY21" fmla="*/ 945674 h 2219654"/>
              <a:gd name="connsiteX22" fmla="*/ 532057 w 1221610"/>
              <a:gd name="connsiteY22" fmla="*/ 976629 h 2219654"/>
              <a:gd name="connsiteX23" fmla="*/ 517769 w 1221610"/>
              <a:gd name="connsiteY23" fmla="*/ 1048067 h 2219654"/>
              <a:gd name="connsiteX24" fmla="*/ 541582 w 1221610"/>
              <a:gd name="connsiteY24" fmla="*/ 1081404 h 2219654"/>
              <a:gd name="connsiteX25" fmla="*/ 551107 w 1221610"/>
              <a:gd name="connsiteY25" fmla="*/ 1121885 h 2219654"/>
              <a:gd name="connsiteX26" fmla="*/ 567775 w 1221610"/>
              <a:gd name="connsiteY26" fmla="*/ 1129029 h 2219654"/>
              <a:gd name="connsiteX27" fmla="*/ 572104 w 1221610"/>
              <a:gd name="connsiteY27" fmla="*/ 1139135 h 2219654"/>
              <a:gd name="connsiteX28" fmla="*/ 591588 w 1221610"/>
              <a:gd name="connsiteY28" fmla="*/ 1105217 h 2219654"/>
              <a:gd name="connsiteX29" fmla="*/ 615400 w 1221610"/>
              <a:gd name="connsiteY29" fmla="*/ 1088548 h 2219654"/>
              <a:gd name="connsiteX30" fmla="*/ 665407 w 1221610"/>
              <a:gd name="connsiteY30" fmla="*/ 1062354 h 2219654"/>
              <a:gd name="connsiteX31" fmla="*/ 698744 w 1221610"/>
              <a:gd name="connsiteY31" fmla="*/ 1050448 h 2219654"/>
              <a:gd name="connsiteX32" fmla="*/ 734463 w 1221610"/>
              <a:gd name="connsiteY32" fmla="*/ 1012349 h 2219654"/>
              <a:gd name="connsiteX33" fmla="*/ 791613 w 1221610"/>
              <a:gd name="connsiteY33" fmla="*/ 988535 h 2219654"/>
              <a:gd name="connsiteX34" fmla="*/ 817807 w 1221610"/>
              <a:gd name="connsiteY34" fmla="*/ 943292 h 2219654"/>
              <a:gd name="connsiteX35" fmla="*/ 841618 w 1221610"/>
              <a:gd name="connsiteY35" fmla="*/ 926621 h 2219654"/>
              <a:gd name="connsiteX36" fmla="*/ 867813 w 1221610"/>
              <a:gd name="connsiteY36" fmla="*/ 926623 h 2219654"/>
              <a:gd name="connsiteX37" fmla="*/ 872575 w 1221610"/>
              <a:gd name="connsiteY37" fmla="*/ 945673 h 2219654"/>
              <a:gd name="connsiteX38" fmla="*/ 848763 w 1221610"/>
              <a:gd name="connsiteY38" fmla="*/ 971867 h 2219654"/>
              <a:gd name="connsiteX39" fmla="*/ 872575 w 1221610"/>
              <a:gd name="connsiteY39" fmla="*/ 998060 h 2219654"/>
              <a:gd name="connsiteX40" fmla="*/ 872575 w 1221610"/>
              <a:gd name="connsiteY40" fmla="*/ 1021873 h 2219654"/>
              <a:gd name="connsiteX41" fmla="*/ 829713 w 1221610"/>
              <a:gd name="connsiteY41" fmla="*/ 1024254 h 2219654"/>
              <a:gd name="connsiteX42" fmla="*/ 817807 w 1221610"/>
              <a:gd name="connsiteY42" fmla="*/ 1052829 h 2219654"/>
              <a:gd name="connsiteX43" fmla="*/ 829713 w 1221610"/>
              <a:gd name="connsiteY43" fmla="*/ 1081404 h 2219654"/>
              <a:gd name="connsiteX44" fmla="*/ 822567 w 1221610"/>
              <a:gd name="connsiteY44" fmla="*/ 1105215 h 2219654"/>
              <a:gd name="connsiteX45" fmla="*/ 836857 w 1221610"/>
              <a:gd name="connsiteY45" fmla="*/ 1124268 h 2219654"/>
              <a:gd name="connsiteX46" fmla="*/ 870194 w 1221610"/>
              <a:gd name="connsiteY46" fmla="*/ 1095693 h 2219654"/>
              <a:gd name="connsiteX47" fmla="*/ 903532 w 1221610"/>
              <a:gd name="connsiteY47" fmla="*/ 1090930 h 2219654"/>
              <a:gd name="connsiteX48" fmla="*/ 901150 w 1221610"/>
              <a:gd name="connsiteY48" fmla="*/ 1045685 h 2219654"/>
              <a:gd name="connsiteX49" fmla="*/ 958300 w 1221610"/>
              <a:gd name="connsiteY49" fmla="*/ 1036161 h 2219654"/>
              <a:gd name="connsiteX50" fmla="*/ 974969 w 1221610"/>
              <a:gd name="connsiteY50" fmla="*/ 1055210 h 2219654"/>
              <a:gd name="connsiteX51" fmla="*/ 984494 w 1221610"/>
              <a:gd name="connsiteY51" fmla="*/ 1181418 h 2219654"/>
              <a:gd name="connsiteX52" fmla="*/ 1032119 w 1221610"/>
              <a:gd name="connsiteY52" fmla="*/ 1262380 h 2219654"/>
              <a:gd name="connsiteX53" fmla="*/ 1072600 w 1221610"/>
              <a:gd name="connsiteY53" fmla="*/ 1283811 h 2219654"/>
              <a:gd name="connsiteX54" fmla="*/ 1089269 w 1221610"/>
              <a:gd name="connsiteY54" fmla="*/ 1350486 h 2219654"/>
              <a:gd name="connsiteX55" fmla="*/ 1122607 w 1221610"/>
              <a:gd name="connsiteY55" fmla="*/ 1376680 h 2219654"/>
              <a:gd name="connsiteX56" fmla="*/ 1163088 w 1221610"/>
              <a:gd name="connsiteY56" fmla="*/ 1436211 h 2219654"/>
              <a:gd name="connsiteX57" fmla="*/ 1191663 w 1221610"/>
              <a:gd name="connsiteY57" fmla="*/ 1450499 h 2219654"/>
              <a:gd name="connsiteX58" fmla="*/ 1220238 w 1221610"/>
              <a:gd name="connsiteY58" fmla="*/ 1488598 h 2219654"/>
              <a:gd name="connsiteX59" fmla="*/ 1215943 w 1221610"/>
              <a:gd name="connsiteY59" fmla="*/ 1508458 h 2219654"/>
              <a:gd name="connsiteX60" fmla="*/ 1196425 w 1221610"/>
              <a:gd name="connsiteY60" fmla="*/ 1557655 h 2219654"/>
              <a:gd name="connsiteX61" fmla="*/ 1144037 w 1221610"/>
              <a:gd name="connsiteY61" fmla="*/ 1552891 h 2219654"/>
              <a:gd name="connsiteX62" fmla="*/ 1124987 w 1221610"/>
              <a:gd name="connsiteY62" fmla="*/ 1598134 h 2219654"/>
              <a:gd name="connsiteX63" fmla="*/ 1048787 w 1221610"/>
              <a:gd name="connsiteY63" fmla="*/ 1631472 h 2219654"/>
              <a:gd name="connsiteX64" fmla="*/ 1020212 w 1221610"/>
              <a:gd name="connsiteY64" fmla="*/ 1691003 h 2219654"/>
              <a:gd name="connsiteX65" fmla="*/ 1036881 w 1221610"/>
              <a:gd name="connsiteY65" fmla="*/ 1738628 h 2219654"/>
              <a:gd name="connsiteX66" fmla="*/ 1017832 w 1221610"/>
              <a:gd name="connsiteY66" fmla="*/ 1779111 h 2219654"/>
              <a:gd name="connsiteX67" fmla="*/ 984493 w 1221610"/>
              <a:gd name="connsiteY67" fmla="*/ 1776728 h 2219654"/>
              <a:gd name="connsiteX68" fmla="*/ 982112 w 1221610"/>
              <a:gd name="connsiteY68" fmla="*/ 1841022 h 2219654"/>
              <a:gd name="connsiteX69" fmla="*/ 946393 w 1221610"/>
              <a:gd name="connsiteY69" fmla="*/ 1857691 h 2219654"/>
              <a:gd name="connsiteX70" fmla="*/ 910674 w 1221610"/>
              <a:gd name="connsiteY70" fmla="*/ 1864834 h 2219654"/>
              <a:gd name="connsiteX71" fmla="*/ 910674 w 1221610"/>
              <a:gd name="connsiteY71" fmla="*/ 1929128 h 2219654"/>
              <a:gd name="connsiteX72" fmla="*/ 967824 w 1221610"/>
              <a:gd name="connsiteY72" fmla="*/ 1938653 h 2219654"/>
              <a:gd name="connsiteX73" fmla="*/ 1001162 w 1221610"/>
              <a:gd name="connsiteY73" fmla="*/ 1933891 h 2219654"/>
              <a:gd name="connsiteX74" fmla="*/ 1005922 w 1221610"/>
              <a:gd name="connsiteY74" fmla="*/ 2007710 h 2219654"/>
              <a:gd name="connsiteX75" fmla="*/ 982112 w 1221610"/>
              <a:gd name="connsiteY75" fmla="*/ 2029141 h 2219654"/>
              <a:gd name="connsiteX76" fmla="*/ 922581 w 1221610"/>
              <a:gd name="connsiteY76" fmla="*/ 2026761 h 2219654"/>
              <a:gd name="connsiteX77" fmla="*/ 870193 w 1221610"/>
              <a:gd name="connsiteY77" fmla="*/ 2036286 h 2219654"/>
              <a:gd name="connsiteX78" fmla="*/ 824949 w 1221610"/>
              <a:gd name="connsiteY78" fmla="*/ 2060099 h 2219654"/>
              <a:gd name="connsiteX79" fmla="*/ 779704 w 1221610"/>
              <a:gd name="connsiteY79" fmla="*/ 2067241 h 2219654"/>
              <a:gd name="connsiteX80" fmla="*/ 758274 w 1221610"/>
              <a:gd name="connsiteY80" fmla="*/ 2086293 h 2219654"/>
              <a:gd name="connsiteX81" fmla="*/ 751131 w 1221610"/>
              <a:gd name="connsiteY81" fmla="*/ 2131536 h 2219654"/>
              <a:gd name="connsiteX82" fmla="*/ 734462 w 1221610"/>
              <a:gd name="connsiteY82" fmla="*/ 2143443 h 2219654"/>
              <a:gd name="connsiteX83" fmla="*/ 689218 w 1221610"/>
              <a:gd name="connsiteY83" fmla="*/ 2193449 h 2219654"/>
              <a:gd name="connsiteX84" fmla="*/ 665406 w 1221610"/>
              <a:gd name="connsiteY84" fmla="*/ 2198210 h 2219654"/>
              <a:gd name="connsiteX85" fmla="*/ 617781 w 1221610"/>
              <a:gd name="connsiteY85" fmla="*/ 2219642 h 2219654"/>
              <a:gd name="connsiteX86" fmla="*/ 579681 w 1221610"/>
              <a:gd name="connsiteY86" fmla="*/ 2202973 h 2219654"/>
              <a:gd name="connsiteX87" fmla="*/ 563012 w 1221610"/>
              <a:gd name="connsiteY87" fmla="*/ 2174398 h 2219654"/>
              <a:gd name="connsiteX88" fmla="*/ 520149 w 1221610"/>
              <a:gd name="connsiteY88" fmla="*/ 2183924 h 2219654"/>
              <a:gd name="connsiteX89" fmla="*/ 512573 w 1221610"/>
              <a:gd name="connsiteY89" fmla="*/ 2177820 h 2219654"/>
              <a:gd name="connsiteX90" fmla="*/ 503481 w 1221610"/>
              <a:gd name="connsiteY90" fmla="*/ 2172017 h 2219654"/>
              <a:gd name="connsiteX91" fmla="*/ 522531 w 1221610"/>
              <a:gd name="connsiteY91" fmla="*/ 2064860 h 2219654"/>
              <a:gd name="connsiteX92" fmla="*/ 539199 w 1221610"/>
              <a:gd name="connsiteY92" fmla="*/ 2043429 h 2219654"/>
              <a:gd name="connsiteX93" fmla="*/ 529674 w 1221610"/>
              <a:gd name="connsiteY93" fmla="*/ 1998186 h 2219654"/>
              <a:gd name="connsiteX94" fmla="*/ 553487 w 1221610"/>
              <a:gd name="connsiteY94" fmla="*/ 1983898 h 2219654"/>
              <a:gd name="connsiteX95" fmla="*/ 534437 w 1221610"/>
              <a:gd name="connsiteY95" fmla="*/ 1969611 h 2219654"/>
              <a:gd name="connsiteX96" fmla="*/ 522531 w 1221610"/>
              <a:gd name="connsiteY96" fmla="*/ 1933893 h 2219654"/>
              <a:gd name="connsiteX97" fmla="*/ 513006 w 1221610"/>
              <a:gd name="connsiteY97" fmla="*/ 1888649 h 2219654"/>
              <a:gd name="connsiteX98" fmla="*/ 510624 w 1221610"/>
              <a:gd name="connsiteY98" fmla="*/ 1857691 h 2219654"/>
              <a:gd name="connsiteX99" fmla="*/ 460618 w 1221610"/>
              <a:gd name="connsiteY99" fmla="*/ 1860074 h 2219654"/>
              <a:gd name="connsiteX100" fmla="*/ 427282 w 1221610"/>
              <a:gd name="connsiteY100" fmla="*/ 1824355 h 2219654"/>
              <a:gd name="connsiteX101" fmla="*/ 382037 w 1221610"/>
              <a:gd name="connsiteY101" fmla="*/ 1807685 h 2219654"/>
              <a:gd name="connsiteX102" fmla="*/ 367749 w 1221610"/>
              <a:gd name="connsiteY102" fmla="*/ 1757680 h 2219654"/>
              <a:gd name="connsiteX103" fmla="*/ 365368 w 1221610"/>
              <a:gd name="connsiteY103" fmla="*/ 1736248 h 2219654"/>
              <a:gd name="connsiteX104" fmla="*/ 334413 w 1221610"/>
              <a:gd name="connsiteY104" fmla="*/ 1691005 h 2219654"/>
              <a:gd name="connsiteX105" fmla="*/ 291549 w 1221610"/>
              <a:gd name="connsiteY105" fmla="*/ 1667192 h 2219654"/>
              <a:gd name="connsiteX106" fmla="*/ 248688 w 1221610"/>
              <a:gd name="connsiteY106" fmla="*/ 1638618 h 2219654"/>
              <a:gd name="connsiteX107" fmla="*/ 215349 w 1221610"/>
              <a:gd name="connsiteY107" fmla="*/ 1629092 h 2219654"/>
              <a:gd name="connsiteX108" fmla="*/ 217731 w 1221610"/>
              <a:gd name="connsiteY108" fmla="*/ 1583846 h 2219654"/>
              <a:gd name="connsiteX109" fmla="*/ 174868 w 1221610"/>
              <a:gd name="connsiteY109" fmla="*/ 1598136 h 2219654"/>
              <a:gd name="connsiteX110" fmla="*/ 186775 w 1221610"/>
              <a:gd name="connsiteY110" fmla="*/ 1631474 h 2219654"/>
              <a:gd name="connsiteX111" fmla="*/ 179631 w 1221610"/>
              <a:gd name="connsiteY111" fmla="*/ 1648143 h 2219654"/>
              <a:gd name="connsiteX112" fmla="*/ 141531 w 1221610"/>
              <a:gd name="connsiteY112" fmla="*/ 1619568 h 2219654"/>
              <a:gd name="connsiteX113" fmla="*/ 98669 w 1221610"/>
              <a:gd name="connsiteY113" fmla="*/ 1617186 h 2219654"/>
              <a:gd name="connsiteX114" fmla="*/ 43899 w 1221610"/>
              <a:gd name="connsiteY114" fmla="*/ 1598136 h 2219654"/>
              <a:gd name="connsiteX115" fmla="*/ 10560 w 1221610"/>
              <a:gd name="connsiteY115" fmla="*/ 1595752 h 2219654"/>
              <a:gd name="connsiteX116" fmla="*/ 1037 w 1221610"/>
              <a:gd name="connsiteY116" fmla="*/ 1543368 h 2219654"/>
              <a:gd name="connsiteX117" fmla="*/ 34374 w 1221610"/>
              <a:gd name="connsiteY117" fmla="*/ 1455261 h 2219654"/>
              <a:gd name="connsiteX118" fmla="*/ 60568 w 1221610"/>
              <a:gd name="connsiteY118" fmla="*/ 1407636 h 2219654"/>
              <a:gd name="connsiteX119" fmla="*/ 81999 w 1221610"/>
              <a:gd name="connsiteY119" fmla="*/ 1360011 h 2219654"/>
              <a:gd name="connsiteX120" fmla="*/ 108194 w 1221610"/>
              <a:gd name="connsiteY120" fmla="*/ 1321911 h 2219654"/>
              <a:gd name="connsiteX121" fmla="*/ 146293 w 1221610"/>
              <a:gd name="connsiteY121" fmla="*/ 1312386 h 2219654"/>
              <a:gd name="connsiteX122" fmla="*/ 153438 w 1221610"/>
              <a:gd name="connsiteY122" fmla="*/ 1276668 h 2219654"/>
              <a:gd name="connsiteX123" fmla="*/ 262975 w 1221610"/>
              <a:gd name="connsiteY123" fmla="*/ 1157605 h 2219654"/>
              <a:gd name="connsiteX124" fmla="*/ 286787 w 1221610"/>
              <a:gd name="connsiteY124" fmla="*/ 1019490 h 2219654"/>
              <a:gd name="connsiteX125" fmla="*/ 282025 w 1221610"/>
              <a:gd name="connsiteY125" fmla="*/ 938530 h 2219654"/>
              <a:gd name="connsiteX126" fmla="*/ 196300 w 1221610"/>
              <a:gd name="connsiteY126" fmla="*/ 926624 h 2219654"/>
              <a:gd name="connsiteX127" fmla="*/ 179632 w 1221610"/>
              <a:gd name="connsiteY127" fmla="*/ 845661 h 2219654"/>
              <a:gd name="connsiteX128" fmla="*/ 186775 w 1221610"/>
              <a:gd name="connsiteY128" fmla="*/ 778986 h 2219654"/>
              <a:gd name="connsiteX129" fmla="*/ 148675 w 1221610"/>
              <a:gd name="connsiteY129" fmla="*/ 740886 h 2219654"/>
              <a:gd name="connsiteX130" fmla="*/ 127244 w 1221610"/>
              <a:gd name="connsiteY130" fmla="*/ 700404 h 2219654"/>
              <a:gd name="connsiteX131" fmla="*/ 117719 w 1221610"/>
              <a:gd name="connsiteY131" fmla="*/ 640874 h 2219654"/>
              <a:gd name="connsiteX132" fmla="*/ 102097 w 1221610"/>
              <a:gd name="connsiteY132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0137 w 1221610"/>
              <a:gd name="connsiteY12" fmla="*/ 609917 h 2219654"/>
              <a:gd name="connsiteX13" fmla="*/ 427281 w 1221610"/>
              <a:gd name="connsiteY13" fmla="*/ 678973 h 2219654"/>
              <a:gd name="connsiteX14" fmla="*/ 410612 w 1221610"/>
              <a:gd name="connsiteY14" fmla="*/ 700404 h 2219654"/>
              <a:gd name="connsiteX15" fmla="*/ 401088 w 1221610"/>
              <a:gd name="connsiteY15" fmla="*/ 778986 h 2219654"/>
              <a:gd name="connsiteX16" fmla="*/ 441568 w 1221610"/>
              <a:gd name="connsiteY16" fmla="*/ 778985 h 2219654"/>
              <a:gd name="connsiteX17" fmla="*/ 486812 w 1221610"/>
              <a:gd name="connsiteY17" fmla="*/ 755173 h 2219654"/>
              <a:gd name="connsiteX18" fmla="*/ 513007 w 1221610"/>
              <a:gd name="connsiteY18" fmla="*/ 757554 h 2219654"/>
              <a:gd name="connsiteX19" fmla="*/ 536818 w 1221610"/>
              <a:gd name="connsiteY19" fmla="*/ 783748 h 2219654"/>
              <a:gd name="connsiteX20" fmla="*/ 510625 w 1221610"/>
              <a:gd name="connsiteY20" fmla="*/ 888523 h 2219654"/>
              <a:gd name="connsiteX21" fmla="*/ 539200 w 1221610"/>
              <a:gd name="connsiteY21" fmla="*/ 926623 h 2219654"/>
              <a:gd name="connsiteX22" fmla="*/ 546344 w 1221610"/>
              <a:gd name="connsiteY22" fmla="*/ 945674 h 2219654"/>
              <a:gd name="connsiteX23" fmla="*/ 532057 w 1221610"/>
              <a:gd name="connsiteY23" fmla="*/ 976629 h 2219654"/>
              <a:gd name="connsiteX24" fmla="*/ 517769 w 1221610"/>
              <a:gd name="connsiteY24" fmla="*/ 1048067 h 2219654"/>
              <a:gd name="connsiteX25" fmla="*/ 541582 w 1221610"/>
              <a:gd name="connsiteY25" fmla="*/ 1081404 h 2219654"/>
              <a:gd name="connsiteX26" fmla="*/ 551107 w 1221610"/>
              <a:gd name="connsiteY26" fmla="*/ 1121885 h 2219654"/>
              <a:gd name="connsiteX27" fmla="*/ 567775 w 1221610"/>
              <a:gd name="connsiteY27" fmla="*/ 1129029 h 2219654"/>
              <a:gd name="connsiteX28" fmla="*/ 572104 w 1221610"/>
              <a:gd name="connsiteY28" fmla="*/ 1139135 h 2219654"/>
              <a:gd name="connsiteX29" fmla="*/ 591588 w 1221610"/>
              <a:gd name="connsiteY29" fmla="*/ 1105217 h 2219654"/>
              <a:gd name="connsiteX30" fmla="*/ 615400 w 1221610"/>
              <a:gd name="connsiteY30" fmla="*/ 1088548 h 2219654"/>
              <a:gd name="connsiteX31" fmla="*/ 665407 w 1221610"/>
              <a:gd name="connsiteY31" fmla="*/ 1062354 h 2219654"/>
              <a:gd name="connsiteX32" fmla="*/ 698744 w 1221610"/>
              <a:gd name="connsiteY32" fmla="*/ 1050448 h 2219654"/>
              <a:gd name="connsiteX33" fmla="*/ 734463 w 1221610"/>
              <a:gd name="connsiteY33" fmla="*/ 1012349 h 2219654"/>
              <a:gd name="connsiteX34" fmla="*/ 791613 w 1221610"/>
              <a:gd name="connsiteY34" fmla="*/ 988535 h 2219654"/>
              <a:gd name="connsiteX35" fmla="*/ 817807 w 1221610"/>
              <a:gd name="connsiteY35" fmla="*/ 943292 h 2219654"/>
              <a:gd name="connsiteX36" fmla="*/ 841618 w 1221610"/>
              <a:gd name="connsiteY36" fmla="*/ 926621 h 2219654"/>
              <a:gd name="connsiteX37" fmla="*/ 867813 w 1221610"/>
              <a:gd name="connsiteY37" fmla="*/ 926623 h 2219654"/>
              <a:gd name="connsiteX38" fmla="*/ 872575 w 1221610"/>
              <a:gd name="connsiteY38" fmla="*/ 945673 h 2219654"/>
              <a:gd name="connsiteX39" fmla="*/ 848763 w 1221610"/>
              <a:gd name="connsiteY39" fmla="*/ 971867 h 2219654"/>
              <a:gd name="connsiteX40" fmla="*/ 872575 w 1221610"/>
              <a:gd name="connsiteY40" fmla="*/ 998060 h 2219654"/>
              <a:gd name="connsiteX41" fmla="*/ 872575 w 1221610"/>
              <a:gd name="connsiteY41" fmla="*/ 1021873 h 2219654"/>
              <a:gd name="connsiteX42" fmla="*/ 829713 w 1221610"/>
              <a:gd name="connsiteY42" fmla="*/ 1024254 h 2219654"/>
              <a:gd name="connsiteX43" fmla="*/ 817807 w 1221610"/>
              <a:gd name="connsiteY43" fmla="*/ 1052829 h 2219654"/>
              <a:gd name="connsiteX44" fmla="*/ 829713 w 1221610"/>
              <a:gd name="connsiteY44" fmla="*/ 1081404 h 2219654"/>
              <a:gd name="connsiteX45" fmla="*/ 822567 w 1221610"/>
              <a:gd name="connsiteY45" fmla="*/ 1105215 h 2219654"/>
              <a:gd name="connsiteX46" fmla="*/ 836857 w 1221610"/>
              <a:gd name="connsiteY46" fmla="*/ 1124268 h 2219654"/>
              <a:gd name="connsiteX47" fmla="*/ 870194 w 1221610"/>
              <a:gd name="connsiteY47" fmla="*/ 1095693 h 2219654"/>
              <a:gd name="connsiteX48" fmla="*/ 903532 w 1221610"/>
              <a:gd name="connsiteY48" fmla="*/ 1090930 h 2219654"/>
              <a:gd name="connsiteX49" fmla="*/ 901150 w 1221610"/>
              <a:gd name="connsiteY49" fmla="*/ 1045685 h 2219654"/>
              <a:gd name="connsiteX50" fmla="*/ 958300 w 1221610"/>
              <a:gd name="connsiteY50" fmla="*/ 1036161 h 2219654"/>
              <a:gd name="connsiteX51" fmla="*/ 974969 w 1221610"/>
              <a:gd name="connsiteY51" fmla="*/ 1055210 h 2219654"/>
              <a:gd name="connsiteX52" fmla="*/ 984494 w 1221610"/>
              <a:gd name="connsiteY52" fmla="*/ 1181418 h 2219654"/>
              <a:gd name="connsiteX53" fmla="*/ 1032119 w 1221610"/>
              <a:gd name="connsiteY53" fmla="*/ 1262380 h 2219654"/>
              <a:gd name="connsiteX54" fmla="*/ 1072600 w 1221610"/>
              <a:gd name="connsiteY54" fmla="*/ 1283811 h 2219654"/>
              <a:gd name="connsiteX55" fmla="*/ 1089269 w 1221610"/>
              <a:gd name="connsiteY55" fmla="*/ 1350486 h 2219654"/>
              <a:gd name="connsiteX56" fmla="*/ 1122607 w 1221610"/>
              <a:gd name="connsiteY56" fmla="*/ 1376680 h 2219654"/>
              <a:gd name="connsiteX57" fmla="*/ 1163088 w 1221610"/>
              <a:gd name="connsiteY57" fmla="*/ 1436211 h 2219654"/>
              <a:gd name="connsiteX58" fmla="*/ 1191663 w 1221610"/>
              <a:gd name="connsiteY58" fmla="*/ 1450499 h 2219654"/>
              <a:gd name="connsiteX59" fmla="*/ 1220238 w 1221610"/>
              <a:gd name="connsiteY59" fmla="*/ 1488598 h 2219654"/>
              <a:gd name="connsiteX60" fmla="*/ 1215943 w 1221610"/>
              <a:gd name="connsiteY60" fmla="*/ 1508458 h 2219654"/>
              <a:gd name="connsiteX61" fmla="*/ 1196425 w 1221610"/>
              <a:gd name="connsiteY61" fmla="*/ 1557655 h 2219654"/>
              <a:gd name="connsiteX62" fmla="*/ 1144037 w 1221610"/>
              <a:gd name="connsiteY62" fmla="*/ 1552891 h 2219654"/>
              <a:gd name="connsiteX63" fmla="*/ 1124987 w 1221610"/>
              <a:gd name="connsiteY63" fmla="*/ 1598134 h 2219654"/>
              <a:gd name="connsiteX64" fmla="*/ 1048787 w 1221610"/>
              <a:gd name="connsiteY64" fmla="*/ 1631472 h 2219654"/>
              <a:gd name="connsiteX65" fmla="*/ 1020212 w 1221610"/>
              <a:gd name="connsiteY65" fmla="*/ 1691003 h 2219654"/>
              <a:gd name="connsiteX66" fmla="*/ 1036881 w 1221610"/>
              <a:gd name="connsiteY66" fmla="*/ 1738628 h 2219654"/>
              <a:gd name="connsiteX67" fmla="*/ 1017832 w 1221610"/>
              <a:gd name="connsiteY67" fmla="*/ 1779111 h 2219654"/>
              <a:gd name="connsiteX68" fmla="*/ 984493 w 1221610"/>
              <a:gd name="connsiteY68" fmla="*/ 1776728 h 2219654"/>
              <a:gd name="connsiteX69" fmla="*/ 982112 w 1221610"/>
              <a:gd name="connsiteY69" fmla="*/ 1841022 h 2219654"/>
              <a:gd name="connsiteX70" fmla="*/ 946393 w 1221610"/>
              <a:gd name="connsiteY70" fmla="*/ 1857691 h 2219654"/>
              <a:gd name="connsiteX71" fmla="*/ 910674 w 1221610"/>
              <a:gd name="connsiteY71" fmla="*/ 1864834 h 2219654"/>
              <a:gd name="connsiteX72" fmla="*/ 910674 w 1221610"/>
              <a:gd name="connsiteY72" fmla="*/ 1929128 h 2219654"/>
              <a:gd name="connsiteX73" fmla="*/ 967824 w 1221610"/>
              <a:gd name="connsiteY73" fmla="*/ 1938653 h 2219654"/>
              <a:gd name="connsiteX74" fmla="*/ 1001162 w 1221610"/>
              <a:gd name="connsiteY74" fmla="*/ 1933891 h 2219654"/>
              <a:gd name="connsiteX75" fmla="*/ 1005922 w 1221610"/>
              <a:gd name="connsiteY75" fmla="*/ 2007710 h 2219654"/>
              <a:gd name="connsiteX76" fmla="*/ 982112 w 1221610"/>
              <a:gd name="connsiteY76" fmla="*/ 2029141 h 2219654"/>
              <a:gd name="connsiteX77" fmla="*/ 922581 w 1221610"/>
              <a:gd name="connsiteY77" fmla="*/ 2026761 h 2219654"/>
              <a:gd name="connsiteX78" fmla="*/ 870193 w 1221610"/>
              <a:gd name="connsiteY78" fmla="*/ 2036286 h 2219654"/>
              <a:gd name="connsiteX79" fmla="*/ 824949 w 1221610"/>
              <a:gd name="connsiteY79" fmla="*/ 2060099 h 2219654"/>
              <a:gd name="connsiteX80" fmla="*/ 779704 w 1221610"/>
              <a:gd name="connsiteY80" fmla="*/ 2067241 h 2219654"/>
              <a:gd name="connsiteX81" fmla="*/ 758274 w 1221610"/>
              <a:gd name="connsiteY81" fmla="*/ 2086293 h 2219654"/>
              <a:gd name="connsiteX82" fmla="*/ 751131 w 1221610"/>
              <a:gd name="connsiteY82" fmla="*/ 2131536 h 2219654"/>
              <a:gd name="connsiteX83" fmla="*/ 734462 w 1221610"/>
              <a:gd name="connsiteY83" fmla="*/ 2143443 h 2219654"/>
              <a:gd name="connsiteX84" fmla="*/ 689218 w 1221610"/>
              <a:gd name="connsiteY84" fmla="*/ 2193449 h 2219654"/>
              <a:gd name="connsiteX85" fmla="*/ 665406 w 1221610"/>
              <a:gd name="connsiteY85" fmla="*/ 2198210 h 2219654"/>
              <a:gd name="connsiteX86" fmla="*/ 617781 w 1221610"/>
              <a:gd name="connsiteY86" fmla="*/ 2219642 h 2219654"/>
              <a:gd name="connsiteX87" fmla="*/ 579681 w 1221610"/>
              <a:gd name="connsiteY87" fmla="*/ 2202973 h 2219654"/>
              <a:gd name="connsiteX88" fmla="*/ 563012 w 1221610"/>
              <a:gd name="connsiteY88" fmla="*/ 2174398 h 2219654"/>
              <a:gd name="connsiteX89" fmla="*/ 520149 w 1221610"/>
              <a:gd name="connsiteY89" fmla="*/ 2183924 h 2219654"/>
              <a:gd name="connsiteX90" fmla="*/ 512573 w 1221610"/>
              <a:gd name="connsiteY90" fmla="*/ 2177820 h 2219654"/>
              <a:gd name="connsiteX91" fmla="*/ 503481 w 1221610"/>
              <a:gd name="connsiteY91" fmla="*/ 2172017 h 2219654"/>
              <a:gd name="connsiteX92" fmla="*/ 522531 w 1221610"/>
              <a:gd name="connsiteY92" fmla="*/ 2064860 h 2219654"/>
              <a:gd name="connsiteX93" fmla="*/ 539199 w 1221610"/>
              <a:gd name="connsiteY93" fmla="*/ 2043429 h 2219654"/>
              <a:gd name="connsiteX94" fmla="*/ 529674 w 1221610"/>
              <a:gd name="connsiteY94" fmla="*/ 1998186 h 2219654"/>
              <a:gd name="connsiteX95" fmla="*/ 553487 w 1221610"/>
              <a:gd name="connsiteY95" fmla="*/ 1983898 h 2219654"/>
              <a:gd name="connsiteX96" fmla="*/ 534437 w 1221610"/>
              <a:gd name="connsiteY96" fmla="*/ 1969611 h 2219654"/>
              <a:gd name="connsiteX97" fmla="*/ 522531 w 1221610"/>
              <a:gd name="connsiteY97" fmla="*/ 1933893 h 2219654"/>
              <a:gd name="connsiteX98" fmla="*/ 513006 w 1221610"/>
              <a:gd name="connsiteY98" fmla="*/ 1888649 h 2219654"/>
              <a:gd name="connsiteX99" fmla="*/ 510624 w 1221610"/>
              <a:gd name="connsiteY99" fmla="*/ 1857691 h 2219654"/>
              <a:gd name="connsiteX100" fmla="*/ 460618 w 1221610"/>
              <a:gd name="connsiteY100" fmla="*/ 1860074 h 2219654"/>
              <a:gd name="connsiteX101" fmla="*/ 427282 w 1221610"/>
              <a:gd name="connsiteY101" fmla="*/ 1824355 h 2219654"/>
              <a:gd name="connsiteX102" fmla="*/ 382037 w 1221610"/>
              <a:gd name="connsiteY102" fmla="*/ 1807685 h 2219654"/>
              <a:gd name="connsiteX103" fmla="*/ 367749 w 1221610"/>
              <a:gd name="connsiteY103" fmla="*/ 1757680 h 2219654"/>
              <a:gd name="connsiteX104" fmla="*/ 365368 w 1221610"/>
              <a:gd name="connsiteY104" fmla="*/ 1736248 h 2219654"/>
              <a:gd name="connsiteX105" fmla="*/ 334413 w 1221610"/>
              <a:gd name="connsiteY105" fmla="*/ 1691005 h 2219654"/>
              <a:gd name="connsiteX106" fmla="*/ 291549 w 1221610"/>
              <a:gd name="connsiteY106" fmla="*/ 1667192 h 2219654"/>
              <a:gd name="connsiteX107" fmla="*/ 248688 w 1221610"/>
              <a:gd name="connsiteY107" fmla="*/ 1638618 h 2219654"/>
              <a:gd name="connsiteX108" fmla="*/ 215349 w 1221610"/>
              <a:gd name="connsiteY108" fmla="*/ 1629092 h 2219654"/>
              <a:gd name="connsiteX109" fmla="*/ 217731 w 1221610"/>
              <a:gd name="connsiteY109" fmla="*/ 1583846 h 2219654"/>
              <a:gd name="connsiteX110" fmla="*/ 174868 w 1221610"/>
              <a:gd name="connsiteY110" fmla="*/ 1598136 h 2219654"/>
              <a:gd name="connsiteX111" fmla="*/ 186775 w 1221610"/>
              <a:gd name="connsiteY111" fmla="*/ 1631474 h 2219654"/>
              <a:gd name="connsiteX112" fmla="*/ 179631 w 1221610"/>
              <a:gd name="connsiteY112" fmla="*/ 1648143 h 2219654"/>
              <a:gd name="connsiteX113" fmla="*/ 141531 w 1221610"/>
              <a:gd name="connsiteY113" fmla="*/ 1619568 h 2219654"/>
              <a:gd name="connsiteX114" fmla="*/ 98669 w 1221610"/>
              <a:gd name="connsiteY114" fmla="*/ 1617186 h 2219654"/>
              <a:gd name="connsiteX115" fmla="*/ 43899 w 1221610"/>
              <a:gd name="connsiteY115" fmla="*/ 1598136 h 2219654"/>
              <a:gd name="connsiteX116" fmla="*/ 10560 w 1221610"/>
              <a:gd name="connsiteY116" fmla="*/ 1595752 h 2219654"/>
              <a:gd name="connsiteX117" fmla="*/ 1037 w 1221610"/>
              <a:gd name="connsiteY117" fmla="*/ 1543368 h 2219654"/>
              <a:gd name="connsiteX118" fmla="*/ 34374 w 1221610"/>
              <a:gd name="connsiteY118" fmla="*/ 1455261 h 2219654"/>
              <a:gd name="connsiteX119" fmla="*/ 60568 w 1221610"/>
              <a:gd name="connsiteY119" fmla="*/ 1407636 h 2219654"/>
              <a:gd name="connsiteX120" fmla="*/ 81999 w 1221610"/>
              <a:gd name="connsiteY120" fmla="*/ 1360011 h 2219654"/>
              <a:gd name="connsiteX121" fmla="*/ 108194 w 1221610"/>
              <a:gd name="connsiteY121" fmla="*/ 1321911 h 2219654"/>
              <a:gd name="connsiteX122" fmla="*/ 146293 w 1221610"/>
              <a:gd name="connsiteY122" fmla="*/ 1312386 h 2219654"/>
              <a:gd name="connsiteX123" fmla="*/ 153438 w 1221610"/>
              <a:gd name="connsiteY123" fmla="*/ 1276668 h 2219654"/>
              <a:gd name="connsiteX124" fmla="*/ 262975 w 1221610"/>
              <a:gd name="connsiteY124" fmla="*/ 1157605 h 2219654"/>
              <a:gd name="connsiteX125" fmla="*/ 286787 w 1221610"/>
              <a:gd name="connsiteY125" fmla="*/ 1019490 h 2219654"/>
              <a:gd name="connsiteX126" fmla="*/ 282025 w 1221610"/>
              <a:gd name="connsiteY126" fmla="*/ 938530 h 2219654"/>
              <a:gd name="connsiteX127" fmla="*/ 196300 w 1221610"/>
              <a:gd name="connsiteY127" fmla="*/ 926624 h 2219654"/>
              <a:gd name="connsiteX128" fmla="*/ 179632 w 1221610"/>
              <a:gd name="connsiteY128" fmla="*/ 845661 h 2219654"/>
              <a:gd name="connsiteX129" fmla="*/ 186775 w 1221610"/>
              <a:gd name="connsiteY129" fmla="*/ 778986 h 2219654"/>
              <a:gd name="connsiteX130" fmla="*/ 148675 w 1221610"/>
              <a:gd name="connsiteY130" fmla="*/ 740886 h 2219654"/>
              <a:gd name="connsiteX131" fmla="*/ 127244 w 1221610"/>
              <a:gd name="connsiteY131" fmla="*/ 700404 h 2219654"/>
              <a:gd name="connsiteX132" fmla="*/ 117719 w 1221610"/>
              <a:gd name="connsiteY132" fmla="*/ 640874 h 2219654"/>
              <a:gd name="connsiteX133" fmla="*/ 102097 w 1221610"/>
              <a:gd name="connsiteY133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0137 w 1221610"/>
              <a:gd name="connsiteY12" fmla="*/ 609917 h 2219654"/>
              <a:gd name="connsiteX13" fmla="*/ 415374 w 1221610"/>
              <a:gd name="connsiteY13" fmla="*/ 650398 h 2219654"/>
              <a:gd name="connsiteX14" fmla="*/ 427281 w 1221610"/>
              <a:gd name="connsiteY14" fmla="*/ 678973 h 2219654"/>
              <a:gd name="connsiteX15" fmla="*/ 410612 w 1221610"/>
              <a:gd name="connsiteY15" fmla="*/ 700404 h 2219654"/>
              <a:gd name="connsiteX16" fmla="*/ 401088 w 1221610"/>
              <a:gd name="connsiteY16" fmla="*/ 778986 h 2219654"/>
              <a:gd name="connsiteX17" fmla="*/ 441568 w 1221610"/>
              <a:gd name="connsiteY17" fmla="*/ 778985 h 2219654"/>
              <a:gd name="connsiteX18" fmla="*/ 486812 w 1221610"/>
              <a:gd name="connsiteY18" fmla="*/ 755173 h 2219654"/>
              <a:gd name="connsiteX19" fmla="*/ 513007 w 1221610"/>
              <a:gd name="connsiteY19" fmla="*/ 757554 h 2219654"/>
              <a:gd name="connsiteX20" fmla="*/ 536818 w 1221610"/>
              <a:gd name="connsiteY20" fmla="*/ 783748 h 2219654"/>
              <a:gd name="connsiteX21" fmla="*/ 510625 w 1221610"/>
              <a:gd name="connsiteY21" fmla="*/ 888523 h 2219654"/>
              <a:gd name="connsiteX22" fmla="*/ 539200 w 1221610"/>
              <a:gd name="connsiteY22" fmla="*/ 926623 h 2219654"/>
              <a:gd name="connsiteX23" fmla="*/ 546344 w 1221610"/>
              <a:gd name="connsiteY23" fmla="*/ 945674 h 2219654"/>
              <a:gd name="connsiteX24" fmla="*/ 532057 w 1221610"/>
              <a:gd name="connsiteY24" fmla="*/ 976629 h 2219654"/>
              <a:gd name="connsiteX25" fmla="*/ 517769 w 1221610"/>
              <a:gd name="connsiteY25" fmla="*/ 1048067 h 2219654"/>
              <a:gd name="connsiteX26" fmla="*/ 541582 w 1221610"/>
              <a:gd name="connsiteY26" fmla="*/ 1081404 h 2219654"/>
              <a:gd name="connsiteX27" fmla="*/ 551107 w 1221610"/>
              <a:gd name="connsiteY27" fmla="*/ 1121885 h 2219654"/>
              <a:gd name="connsiteX28" fmla="*/ 567775 w 1221610"/>
              <a:gd name="connsiteY28" fmla="*/ 1129029 h 2219654"/>
              <a:gd name="connsiteX29" fmla="*/ 572104 w 1221610"/>
              <a:gd name="connsiteY29" fmla="*/ 1139135 h 2219654"/>
              <a:gd name="connsiteX30" fmla="*/ 591588 w 1221610"/>
              <a:gd name="connsiteY30" fmla="*/ 1105217 h 2219654"/>
              <a:gd name="connsiteX31" fmla="*/ 615400 w 1221610"/>
              <a:gd name="connsiteY31" fmla="*/ 1088548 h 2219654"/>
              <a:gd name="connsiteX32" fmla="*/ 665407 w 1221610"/>
              <a:gd name="connsiteY32" fmla="*/ 1062354 h 2219654"/>
              <a:gd name="connsiteX33" fmla="*/ 698744 w 1221610"/>
              <a:gd name="connsiteY33" fmla="*/ 1050448 h 2219654"/>
              <a:gd name="connsiteX34" fmla="*/ 734463 w 1221610"/>
              <a:gd name="connsiteY34" fmla="*/ 1012349 h 2219654"/>
              <a:gd name="connsiteX35" fmla="*/ 791613 w 1221610"/>
              <a:gd name="connsiteY35" fmla="*/ 988535 h 2219654"/>
              <a:gd name="connsiteX36" fmla="*/ 817807 w 1221610"/>
              <a:gd name="connsiteY36" fmla="*/ 943292 h 2219654"/>
              <a:gd name="connsiteX37" fmla="*/ 841618 w 1221610"/>
              <a:gd name="connsiteY37" fmla="*/ 926621 h 2219654"/>
              <a:gd name="connsiteX38" fmla="*/ 867813 w 1221610"/>
              <a:gd name="connsiteY38" fmla="*/ 926623 h 2219654"/>
              <a:gd name="connsiteX39" fmla="*/ 872575 w 1221610"/>
              <a:gd name="connsiteY39" fmla="*/ 945673 h 2219654"/>
              <a:gd name="connsiteX40" fmla="*/ 848763 w 1221610"/>
              <a:gd name="connsiteY40" fmla="*/ 971867 h 2219654"/>
              <a:gd name="connsiteX41" fmla="*/ 872575 w 1221610"/>
              <a:gd name="connsiteY41" fmla="*/ 998060 h 2219654"/>
              <a:gd name="connsiteX42" fmla="*/ 872575 w 1221610"/>
              <a:gd name="connsiteY42" fmla="*/ 1021873 h 2219654"/>
              <a:gd name="connsiteX43" fmla="*/ 829713 w 1221610"/>
              <a:gd name="connsiteY43" fmla="*/ 1024254 h 2219654"/>
              <a:gd name="connsiteX44" fmla="*/ 817807 w 1221610"/>
              <a:gd name="connsiteY44" fmla="*/ 1052829 h 2219654"/>
              <a:gd name="connsiteX45" fmla="*/ 829713 w 1221610"/>
              <a:gd name="connsiteY45" fmla="*/ 1081404 h 2219654"/>
              <a:gd name="connsiteX46" fmla="*/ 822567 w 1221610"/>
              <a:gd name="connsiteY46" fmla="*/ 1105215 h 2219654"/>
              <a:gd name="connsiteX47" fmla="*/ 836857 w 1221610"/>
              <a:gd name="connsiteY47" fmla="*/ 1124268 h 2219654"/>
              <a:gd name="connsiteX48" fmla="*/ 870194 w 1221610"/>
              <a:gd name="connsiteY48" fmla="*/ 1095693 h 2219654"/>
              <a:gd name="connsiteX49" fmla="*/ 903532 w 1221610"/>
              <a:gd name="connsiteY49" fmla="*/ 1090930 h 2219654"/>
              <a:gd name="connsiteX50" fmla="*/ 901150 w 1221610"/>
              <a:gd name="connsiteY50" fmla="*/ 1045685 h 2219654"/>
              <a:gd name="connsiteX51" fmla="*/ 958300 w 1221610"/>
              <a:gd name="connsiteY51" fmla="*/ 1036161 h 2219654"/>
              <a:gd name="connsiteX52" fmla="*/ 974969 w 1221610"/>
              <a:gd name="connsiteY52" fmla="*/ 1055210 h 2219654"/>
              <a:gd name="connsiteX53" fmla="*/ 984494 w 1221610"/>
              <a:gd name="connsiteY53" fmla="*/ 1181418 h 2219654"/>
              <a:gd name="connsiteX54" fmla="*/ 1032119 w 1221610"/>
              <a:gd name="connsiteY54" fmla="*/ 1262380 h 2219654"/>
              <a:gd name="connsiteX55" fmla="*/ 1072600 w 1221610"/>
              <a:gd name="connsiteY55" fmla="*/ 1283811 h 2219654"/>
              <a:gd name="connsiteX56" fmla="*/ 1089269 w 1221610"/>
              <a:gd name="connsiteY56" fmla="*/ 1350486 h 2219654"/>
              <a:gd name="connsiteX57" fmla="*/ 1122607 w 1221610"/>
              <a:gd name="connsiteY57" fmla="*/ 1376680 h 2219654"/>
              <a:gd name="connsiteX58" fmla="*/ 1163088 w 1221610"/>
              <a:gd name="connsiteY58" fmla="*/ 1436211 h 2219654"/>
              <a:gd name="connsiteX59" fmla="*/ 1191663 w 1221610"/>
              <a:gd name="connsiteY59" fmla="*/ 1450499 h 2219654"/>
              <a:gd name="connsiteX60" fmla="*/ 1220238 w 1221610"/>
              <a:gd name="connsiteY60" fmla="*/ 1488598 h 2219654"/>
              <a:gd name="connsiteX61" fmla="*/ 1215943 w 1221610"/>
              <a:gd name="connsiteY61" fmla="*/ 1508458 h 2219654"/>
              <a:gd name="connsiteX62" fmla="*/ 1196425 w 1221610"/>
              <a:gd name="connsiteY62" fmla="*/ 1557655 h 2219654"/>
              <a:gd name="connsiteX63" fmla="*/ 1144037 w 1221610"/>
              <a:gd name="connsiteY63" fmla="*/ 1552891 h 2219654"/>
              <a:gd name="connsiteX64" fmla="*/ 1124987 w 1221610"/>
              <a:gd name="connsiteY64" fmla="*/ 1598134 h 2219654"/>
              <a:gd name="connsiteX65" fmla="*/ 1048787 w 1221610"/>
              <a:gd name="connsiteY65" fmla="*/ 1631472 h 2219654"/>
              <a:gd name="connsiteX66" fmla="*/ 1020212 w 1221610"/>
              <a:gd name="connsiteY66" fmla="*/ 1691003 h 2219654"/>
              <a:gd name="connsiteX67" fmla="*/ 1036881 w 1221610"/>
              <a:gd name="connsiteY67" fmla="*/ 1738628 h 2219654"/>
              <a:gd name="connsiteX68" fmla="*/ 1017832 w 1221610"/>
              <a:gd name="connsiteY68" fmla="*/ 1779111 h 2219654"/>
              <a:gd name="connsiteX69" fmla="*/ 984493 w 1221610"/>
              <a:gd name="connsiteY69" fmla="*/ 1776728 h 2219654"/>
              <a:gd name="connsiteX70" fmla="*/ 982112 w 1221610"/>
              <a:gd name="connsiteY70" fmla="*/ 1841022 h 2219654"/>
              <a:gd name="connsiteX71" fmla="*/ 946393 w 1221610"/>
              <a:gd name="connsiteY71" fmla="*/ 1857691 h 2219654"/>
              <a:gd name="connsiteX72" fmla="*/ 910674 w 1221610"/>
              <a:gd name="connsiteY72" fmla="*/ 1864834 h 2219654"/>
              <a:gd name="connsiteX73" fmla="*/ 910674 w 1221610"/>
              <a:gd name="connsiteY73" fmla="*/ 1929128 h 2219654"/>
              <a:gd name="connsiteX74" fmla="*/ 967824 w 1221610"/>
              <a:gd name="connsiteY74" fmla="*/ 1938653 h 2219654"/>
              <a:gd name="connsiteX75" fmla="*/ 1001162 w 1221610"/>
              <a:gd name="connsiteY75" fmla="*/ 1933891 h 2219654"/>
              <a:gd name="connsiteX76" fmla="*/ 1005922 w 1221610"/>
              <a:gd name="connsiteY76" fmla="*/ 2007710 h 2219654"/>
              <a:gd name="connsiteX77" fmla="*/ 982112 w 1221610"/>
              <a:gd name="connsiteY77" fmla="*/ 2029141 h 2219654"/>
              <a:gd name="connsiteX78" fmla="*/ 922581 w 1221610"/>
              <a:gd name="connsiteY78" fmla="*/ 2026761 h 2219654"/>
              <a:gd name="connsiteX79" fmla="*/ 870193 w 1221610"/>
              <a:gd name="connsiteY79" fmla="*/ 2036286 h 2219654"/>
              <a:gd name="connsiteX80" fmla="*/ 824949 w 1221610"/>
              <a:gd name="connsiteY80" fmla="*/ 2060099 h 2219654"/>
              <a:gd name="connsiteX81" fmla="*/ 779704 w 1221610"/>
              <a:gd name="connsiteY81" fmla="*/ 2067241 h 2219654"/>
              <a:gd name="connsiteX82" fmla="*/ 758274 w 1221610"/>
              <a:gd name="connsiteY82" fmla="*/ 2086293 h 2219654"/>
              <a:gd name="connsiteX83" fmla="*/ 751131 w 1221610"/>
              <a:gd name="connsiteY83" fmla="*/ 2131536 h 2219654"/>
              <a:gd name="connsiteX84" fmla="*/ 734462 w 1221610"/>
              <a:gd name="connsiteY84" fmla="*/ 2143443 h 2219654"/>
              <a:gd name="connsiteX85" fmla="*/ 689218 w 1221610"/>
              <a:gd name="connsiteY85" fmla="*/ 2193449 h 2219654"/>
              <a:gd name="connsiteX86" fmla="*/ 665406 w 1221610"/>
              <a:gd name="connsiteY86" fmla="*/ 2198210 h 2219654"/>
              <a:gd name="connsiteX87" fmla="*/ 617781 w 1221610"/>
              <a:gd name="connsiteY87" fmla="*/ 2219642 h 2219654"/>
              <a:gd name="connsiteX88" fmla="*/ 579681 w 1221610"/>
              <a:gd name="connsiteY88" fmla="*/ 2202973 h 2219654"/>
              <a:gd name="connsiteX89" fmla="*/ 563012 w 1221610"/>
              <a:gd name="connsiteY89" fmla="*/ 2174398 h 2219654"/>
              <a:gd name="connsiteX90" fmla="*/ 520149 w 1221610"/>
              <a:gd name="connsiteY90" fmla="*/ 2183924 h 2219654"/>
              <a:gd name="connsiteX91" fmla="*/ 512573 w 1221610"/>
              <a:gd name="connsiteY91" fmla="*/ 2177820 h 2219654"/>
              <a:gd name="connsiteX92" fmla="*/ 503481 w 1221610"/>
              <a:gd name="connsiteY92" fmla="*/ 2172017 h 2219654"/>
              <a:gd name="connsiteX93" fmla="*/ 522531 w 1221610"/>
              <a:gd name="connsiteY93" fmla="*/ 2064860 h 2219654"/>
              <a:gd name="connsiteX94" fmla="*/ 539199 w 1221610"/>
              <a:gd name="connsiteY94" fmla="*/ 2043429 h 2219654"/>
              <a:gd name="connsiteX95" fmla="*/ 529674 w 1221610"/>
              <a:gd name="connsiteY95" fmla="*/ 1998186 h 2219654"/>
              <a:gd name="connsiteX96" fmla="*/ 553487 w 1221610"/>
              <a:gd name="connsiteY96" fmla="*/ 1983898 h 2219654"/>
              <a:gd name="connsiteX97" fmla="*/ 534437 w 1221610"/>
              <a:gd name="connsiteY97" fmla="*/ 1969611 h 2219654"/>
              <a:gd name="connsiteX98" fmla="*/ 522531 w 1221610"/>
              <a:gd name="connsiteY98" fmla="*/ 1933893 h 2219654"/>
              <a:gd name="connsiteX99" fmla="*/ 513006 w 1221610"/>
              <a:gd name="connsiteY99" fmla="*/ 1888649 h 2219654"/>
              <a:gd name="connsiteX100" fmla="*/ 510624 w 1221610"/>
              <a:gd name="connsiteY100" fmla="*/ 1857691 h 2219654"/>
              <a:gd name="connsiteX101" fmla="*/ 460618 w 1221610"/>
              <a:gd name="connsiteY101" fmla="*/ 1860074 h 2219654"/>
              <a:gd name="connsiteX102" fmla="*/ 427282 w 1221610"/>
              <a:gd name="connsiteY102" fmla="*/ 1824355 h 2219654"/>
              <a:gd name="connsiteX103" fmla="*/ 382037 w 1221610"/>
              <a:gd name="connsiteY103" fmla="*/ 1807685 h 2219654"/>
              <a:gd name="connsiteX104" fmla="*/ 367749 w 1221610"/>
              <a:gd name="connsiteY104" fmla="*/ 1757680 h 2219654"/>
              <a:gd name="connsiteX105" fmla="*/ 365368 w 1221610"/>
              <a:gd name="connsiteY105" fmla="*/ 1736248 h 2219654"/>
              <a:gd name="connsiteX106" fmla="*/ 334413 w 1221610"/>
              <a:gd name="connsiteY106" fmla="*/ 1691005 h 2219654"/>
              <a:gd name="connsiteX107" fmla="*/ 291549 w 1221610"/>
              <a:gd name="connsiteY107" fmla="*/ 1667192 h 2219654"/>
              <a:gd name="connsiteX108" fmla="*/ 248688 w 1221610"/>
              <a:gd name="connsiteY108" fmla="*/ 1638618 h 2219654"/>
              <a:gd name="connsiteX109" fmla="*/ 215349 w 1221610"/>
              <a:gd name="connsiteY109" fmla="*/ 1629092 h 2219654"/>
              <a:gd name="connsiteX110" fmla="*/ 217731 w 1221610"/>
              <a:gd name="connsiteY110" fmla="*/ 1583846 h 2219654"/>
              <a:gd name="connsiteX111" fmla="*/ 174868 w 1221610"/>
              <a:gd name="connsiteY111" fmla="*/ 1598136 h 2219654"/>
              <a:gd name="connsiteX112" fmla="*/ 186775 w 1221610"/>
              <a:gd name="connsiteY112" fmla="*/ 1631474 h 2219654"/>
              <a:gd name="connsiteX113" fmla="*/ 179631 w 1221610"/>
              <a:gd name="connsiteY113" fmla="*/ 1648143 h 2219654"/>
              <a:gd name="connsiteX114" fmla="*/ 141531 w 1221610"/>
              <a:gd name="connsiteY114" fmla="*/ 1619568 h 2219654"/>
              <a:gd name="connsiteX115" fmla="*/ 98669 w 1221610"/>
              <a:gd name="connsiteY115" fmla="*/ 1617186 h 2219654"/>
              <a:gd name="connsiteX116" fmla="*/ 43899 w 1221610"/>
              <a:gd name="connsiteY116" fmla="*/ 1598136 h 2219654"/>
              <a:gd name="connsiteX117" fmla="*/ 10560 w 1221610"/>
              <a:gd name="connsiteY117" fmla="*/ 1595752 h 2219654"/>
              <a:gd name="connsiteX118" fmla="*/ 1037 w 1221610"/>
              <a:gd name="connsiteY118" fmla="*/ 1543368 h 2219654"/>
              <a:gd name="connsiteX119" fmla="*/ 34374 w 1221610"/>
              <a:gd name="connsiteY119" fmla="*/ 1455261 h 2219654"/>
              <a:gd name="connsiteX120" fmla="*/ 60568 w 1221610"/>
              <a:gd name="connsiteY120" fmla="*/ 1407636 h 2219654"/>
              <a:gd name="connsiteX121" fmla="*/ 81999 w 1221610"/>
              <a:gd name="connsiteY121" fmla="*/ 1360011 h 2219654"/>
              <a:gd name="connsiteX122" fmla="*/ 108194 w 1221610"/>
              <a:gd name="connsiteY122" fmla="*/ 1321911 h 2219654"/>
              <a:gd name="connsiteX123" fmla="*/ 146293 w 1221610"/>
              <a:gd name="connsiteY123" fmla="*/ 1312386 h 2219654"/>
              <a:gd name="connsiteX124" fmla="*/ 153438 w 1221610"/>
              <a:gd name="connsiteY124" fmla="*/ 1276668 h 2219654"/>
              <a:gd name="connsiteX125" fmla="*/ 262975 w 1221610"/>
              <a:gd name="connsiteY125" fmla="*/ 1157605 h 2219654"/>
              <a:gd name="connsiteX126" fmla="*/ 286787 w 1221610"/>
              <a:gd name="connsiteY126" fmla="*/ 1019490 h 2219654"/>
              <a:gd name="connsiteX127" fmla="*/ 282025 w 1221610"/>
              <a:gd name="connsiteY127" fmla="*/ 938530 h 2219654"/>
              <a:gd name="connsiteX128" fmla="*/ 196300 w 1221610"/>
              <a:gd name="connsiteY128" fmla="*/ 926624 h 2219654"/>
              <a:gd name="connsiteX129" fmla="*/ 179632 w 1221610"/>
              <a:gd name="connsiteY129" fmla="*/ 845661 h 2219654"/>
              <a:gd name="connsiteX130" fmla="*/ 186775 w 1221610"/>
              <a:gd name="connsiteY130" fmla="*/ 778986 h 2219654"/>
              <a:gd name="connsiteX131" fmla="*/ 148675 w 1221610"/>
              <a:gd name="connsiteY131" fmla="*/ 740886 h 2219654"/>
              <a:gd name="connsiteX132" fmla="*/ 127244 w 1221610"/>
              <a:gd name="connsiteY132" fmla="*/ 700404 h 2219654"/>
              <a:gd name="connsiteX133" fmla="*/ 117719 w 1221610"/>
              <a:gd name="connsiteY133" fmla="*/ 640874 h 2219654"/>
              <a:gd name="connsiteX134" fmla="*/ 102097 w 1221610"/>
              <a:gd name="connsiteY134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62999 w 1221610"/>
              <a:gd name="connsiteY11" fmla="*/ 548004 h 2219654"/>
              <a:gd name="connsiteX12" fmla="*/ 403468 w 1221610"/>
              <a:gd name="connsiteY12" fmla="*/ 586104 h 2219654"/>
              <a:gd name="connsiteX13" fmla="*/ 420137 w 1221610"/>
              <a:gd name="connsiteY13" fmla="*/ 609917 h 2219654"/>
              <a:gd name="connsiteX14" fmla="*/ 415374 w 1221610"/>
              <a:gd name="connsiteY14" fmla="*/ 650398 h 2219654"/>
              <a:gd name="connsiteX15" fmla="*/ 427281 w 1221610"/>
              <a:gd name="connsiteY15" fmla="*/ 678973 h 2219654"/>
              <a:gd name="connsiteX16" fmla="*/ 410612 w 1221610"/>
              <a:gd name="connsiteY16" fmla="*/ 700404 h 2219654"/>
              <a:gd name="connsiteX17" fmla="*/ 401088 w 1221610"/>
              <a:gd name="connsiteY17" fmla="*/ 778986 h 2219654"/>
              <a:gd name="connsiteX18" fmla="*/ 441568 w 1221610"/>
              <a:gd name="connsiteY18" fmla="*/ 778985 h 2219654"/>
              <a:gd name="connsiteX19" fmla="*/ 486812 w 1221610"/>
              <a:gd name="connsiteY19" fmla="*/ 755173 h 2219654"/>
              <a:gd name="connsiteX20" fmla="*/ 513007 w 1221610"/>
              <a:gd name="connsiteY20" fmla="*/ 757554 h 2219654"/>
              <a:gd name="connsiteX21" fmla="*/ 536818 w 1221610"/>
              <a:gd name="connsiteY21" fmla="*/ 783748 h 2219654"/>
              <a:gd name="connsiteX22" fmla="*/ 510625 w 1221610"/>
              <a:gd name="connsiteY22" fmla="*/ 888523 h 2219654"/>
              <a:gd name="connsiteX23" fmla="*/ 539200 w 1221610"/>
              <a:gd name="connsiteY23" fmla="*/ 926623 h 2219654"/>
              <a:gd name="connsiteX24" fmla="*/ 546344 w 1221610"/>
              <a:gd name="connsiteY24" fmla="*/ 945674 h 2219654"/>
              <a:gd name="connsiteX25" fmla="*/ 532057 w 1221610"/>
              <a:gd name="connsiteY25" fmla="*/ 976629 h 2219654"/>
              <a:gd name="connsiteX26" fmla="*/ 517769 w 1221610"/>
              <a:gd name="connsiteY26" fmla="*/ 1048067 h 2219654"/>
              <a:gd name="connsiteX27" fmla="*/ 541582 w 1221610"/>
              <a:gd name="connsiteY27" fmla="*/ 1081404 h 2219654"/>
              <a:gd name="connsiteX28" fmla="*/ 551107 w 1221610"/>
              <a:gd name="connsiteY28" fmla="*/ 1121885 h 2219654"/>
              <a:gd name="connsiteX29" fmla="*/ 567775 w 1221610"/>
              <a:gd name="connsiteY29" fmla="*/ 1129029 h 2219654"/>
              <a:gd name="connsiteX30" fmla="*/ 572104 w 1221610"/>
              <a:gd name="connsiteY30" fmla="*/ 1139135 h 2219654"/>
              <a:gd name="connsiteX31" fmla="*/ 591588 w 1221610"/>
              <a:gd name="connsiteY31" fmla="*/ 1105217 h 2219654"/>
              <a:gd name="connsiteX32" fmla="*/ 615400 w 1221610"/>
              <a:gd name="connsiteY32" fmla="*/ 1088548 h 2219654"/>
              <a:gd name="connsiteX33" fmla="*/ 665407 w 1221610"/>
              <a:gd name="connsiteY33" fmla="*/ 1062354 h 2219654"/>
              <a:gd name="connsiteX34" fmla="*/ 698744 w 1221610"/>
              <a:gd name="connsiteY34" fmla="*/ 1050448 h 2219654"/>
              <a:gd name="connsiteX35" fmla="*/ 734463 w 1221610"/>
              <a:gd name="connsiteY35" fmla="*/ 1012349 h 2219654"/>
              <a:gd name="connsiteX36" fmla="*/ 791613 w 1221610"/>
              <a:gd name="connsiteY36" fmla="*/ 988535 h 2219654"/>
              <a:gd name="connsiteX37" fmla="*/ 817807 w 1221610"/>
              <a:gd name="connsiteY37" fmla="*/ 943292 h 2219654"/>
              <a:gd name="connsiteX38" fmla="*/ 841618 w 1221610"/>
              <a:gd name="connsiteY38" fmla="*/ 926621 h 2219654"/>
              <a:gd name="connsiteX39" fmla="*/ 867813 w 1221610"/>
              <a:gd name="connsiteY39" fmla="*/ 926623 h 2219654"/>
              <a:gd name="connsiteX40" fmla="*/ 872575 w 1221610"/>
              <a:gd name="connsiteY40" fmla="*/ 945673 h 2219654"/>
              <a:gd name="connsiteX41" fmla="*/ 848763 w 1221610"/>
              <a:gd name="connsiteY41" fmla="*/ 971867 h 2219654"/>
              <a:gd name="connsiteX42" fmla="*/ 872575 w 1221610"/>
              <a:gd name="connsiteY42" fmla="*/ 998060 h 2219654"/>
              <a:gd name="connsiteX43" fmla="*/ 872575 w 1221610"/>
              <a:gd name="connsiteY43" fmla="*/ 1021873 h 2219654"/>
              <a:gd name="connsiteX44" fmla="*/ 829713 w 1221610"/>
              <a:gd name="connsiteY44" fmla="*/ 1024254 h 2219654"/>
              <a:gd name="connsiteX45" fmla="*/ 817807 w 1221610"/>
              <a:gd name="connsiteY45" fmla="*/ 1052829 h 2219654"/>
              <a:gd name="connsiteX46" fmla="*/ 829713 w 1221610"/>
              <a:gd name="connsiteY46" fmla="*/ 1081404 h 2219654"/>
              <a:gd name="connsiteX47" fmla="*/ 822567 w 1221610"/>
              <a:gd name="connsiteY47" fmla="*/ 1105215 h 2219654"/>
              <a:gd name="connsiteX48" fmla="*/ 836857 w 1221610"/>
              <a:gd name="connsiteY48" fmla="*/ 1124268 h 2219654"/>
              <a:gd name="connsiteX49" fmla="*/ 870194 w 1221610"/>
              <a:gd name="connsiteY49" fmla="*/ 1095693 h 2219654"/>
              <a:gd name="connsiteX50" fmla="*/ 903532 w 1221610"/>
              <a:gd name="connsiteY50" fmla="*/ 1090930 h 2219654"/>
              <a:gd name="connsiteX51" fmla="*/ 901150 w 1221610"/>
              <a:gd name="connsiteY51" fmla="*/ 1045685 h 2219654"/>
              <a:gd name="connsiteX52" fmla="*/ 958300 w 1221610"/>
              <a:gd name="connsiteY52" fmla="*/ 1036161 h 2219654"/>
              <a:gd name="connsiteX53" fmla="*/ 974969 w 1221610"/>
              <a:gd name="connsiteY53" fmla="*/ 1055210 h 2219654"/>
              <a:gd name="connsiteX54" fmla="*/ 984494 w 1221610"/>
              <a:gd name="connsiteY54" fmla="*/ 1181418 h 2219654"/>
              <a:gd name="connsiteX55" fmla="*/ 1032119 w 1221610"/>
              <a:gd name="connsiteY55" fmla="*/ 1262380 h 2219654"/>
              <a:gd name="connsiteX56" fmla="*/ 1072600 w 1221610"/>
              <a:gd name="connsiteY56" fmla="*/ 1283811 h 2219654"/>
              <a:gd name="connsiteX57" fmla="*/ 1089269 w 1221610"/>
              <a:gd name="connsiteY57" fmla="*/ 1350486 h 2219654"/>
              <a:gd name="connsiteX58" fmla="*/ 1122607 w 1221610"/>
              <a:gd name="connsiteY58" fmla="*/ 1376680 h 2219654"/>
              <a:gd name="connsiteX59" fmla="*/ 1163088 w 1221610"/>
              <a:gd name="connsiteY59" fmla="*/ 1436211 h 2219654"/>
              <a:gd name="connsiteX60" fmla="*/ 1191663 w 1221610"/>
              <a:gd name="connsiteY60" fmla="*/ 1450499 h 2219654"/>
              <a:gd name="connsiteX61" fmla="*/ 1220238 w 1221610"/>
              <a:gd name="connsiteY61" fmla="*/ 1488598 h 2219654"/>
              <a:gd name="connsiteX62" fmla="*/ 1215943 w 1221610"/>
              <a:gd name="connsiteY62" fmla="*/ 1508458 h 2219654"/>
              <a:gd name="connsiteX63" fmla="*/ 1196425 w 1221610"/>
              <a:gd name="connsiteY63" fmla="*/ 1557655 h 2219654"/>
              <a:gd name="connsiteX64" fmla="*/ 1144037 w 1221610"/>
              <a:gd name="connsiteY64" fmla="*/ 1552891 h 2219654"/>
              <a:gd name="connsiteX65" fmla="*/ 1124987 w 1221610"/>
              <a:gd name="connsiteY65" fmla="*/ 1598134 h 2219654"/>
              <a:gd name="connsiteX66" fmla="*/ 1048787 w 1221610"/>
              <a:gd name="connsiteY66" fmla="*/ 1631472 h 2219654"/>
              <a:gd name="connsiteX67" fmla="*/ 1020212 w 1221610"/>
              <a:gd name="connsiteY67" fmla="*/ 1691003 h 2219654"/>
              <a:gd name="connsiteX68" fmla="*/ 1036881 w 1221610"/>
              <a:gd name="connsiteY68" fmla="*/ 1738628 h 2219654"/>
              <a:gd name="connsiteX69" fmla="*/ 1017832 w 1221610"/>
              <a:gd name="connsiteY69" fmla="*/ 1779111 h 2219654"/>
              <a:gd name="connsiteX70" fmla="*/ 984493 w 1221610"/>
              <a:gd name="connsiteY70" fmla="*/ 1776728 h 2219654"/>
              <a:gd name="connsiteX71" fmla="*/ 982112 w 1221610"/>
              <a:gd name="connsiteY71" fmla="*/ 1841022 h 2219654"/>
              <a:gd name="connsiteX72" fmla="*/ 946393 w 1221610"/>
              <a:gd name="connsiteY72" fmla="*/ 1857691 h 2219654"/>
              <a:gd name="connsiteX73" fmla="*/ 910674 w 1221610"/>
              <a:gd name="connsiteY73" fmla="*/ 1864834 h 2219654"/>
              <a:gd name="connsiteX74" fmla="*/ 910674 w 1221610"/>
              <a:gd name="connsiteY74" fmla="*/ 1929128 h 2219654"/>
              <a:gd name="connsiteX75" fmla="*/ 967824 w 1221610"/>
              <a:gd name="connsiteY75" fmla="*/ 1938653 h 2219654"/>
              <a:gd name="connsiteX76" fmla="*/ 1001162 w 1221610"/>
              <a:gd name="connsiteY76" fmla="*/ 1933891 h 2219654"/>
              <a:gd name="connsiteX77" fmla="*/ 1005922 w 1221610"/>
              <a:gd name="connsiteY77" fmla="*/ 2007710 h 2219654"/>
              <a:gd name="connsiteX78" fmla="*/ 982112 w 1221610"/>
              <a:gd name="connsiteY78" fmla="*/ 2029141 h 2219654"/>
              <a:gd name="connsiteX79" fmla="*/ 922581 w 1221610"/>
              <a:gd name="connsiteY79" fmla="*/ 2026761 h 2219654"/>
              <a:gd name="connsiteX80" fmla="*/ 870193 w 1221610"/>
              <a:gd name="connsiteY80" fmla="*/ 2036286 h 2219654"/>
              <a:gd name="connsiteX81" fmla="*/ 824949 w 1221610"/>
              <a:gd name="connsiteY81" fmla="*/ 2060099 h 2219654"/>
              <a:gd name="connsiteX82" fmla="*/ 779704 w 1221610"/>
              <a:gd name="connsiteY82" fmla="*/ 2067241 h 2219654"/>
              <a:gd name="connsiteX83" fmla="*/ 758274 w 1221610"/>
              <a:gd name="connsiteY83" fmla="*/ 2086293 h 2219654"/>
              <a:gd name="connsiteX84" fmla="*/ 751131 w 1221610"/>
              <a:gd name="connsiteY84" fmla="*/ 2131536 h 2219654"/>
              <a:gd name="connsiteX85" fmla="*/ 734462 w 1221610"/>
              <a:gd name="connsiteY85" fmla="*/ 2143443 h 2219654"/>
              <a:gd name="connsiteX86" fmla="*/ 689218 w 1221610"/>
              <a:gd name="connsiteY86" fmla="*/ 2193449 h 2219654"/>
              <a:gd name="connsiteX87" fmla="*/ 665406 w 1221610"/>
              <a:gd name="connsiteY87" fmla="*/ 2198210 h 2219654"/>
              <a:gd name="connsiteX88" fmla="*/ 617781 w 1221610"/>
              <a:gd name="connsiteY88" fmla="*/ 2219642 h 2219654"/>
              <a:gd name="connsiteX89" fmla="*/ 579681 w 1221610"/>
              <a:gd name="connsiteY89" fmla="*/ 2202973 h 2219654"/>
              <a:gd name="connsiteX90" fmla="*/ 563012 w 1221610"/>
              <a:gd name="connsiteY90" fmla="*/ 2174398 h 2219654"/>
              <a:gd name="connsiteX91" fmla="*/ 520149 w 1221610"/>
              <a:gd name="connsiteY91" fmla="*/ 2183924 h 2219654"/>
              <a:gd name="connsiteX92" fmla="*/ 512573 w 1221610"/>
              <a:gd name="connsiteY92" fmla="*/ 2177820 h 2219654"/>
              <a:gd name="connsiteX93" fmla="*/ 503481 w 1221610"/>
              <a:gd name="connsiteY93" fmla="*/ 2172017 h 2219654"/>
              <a:gd name="connsiteX94" fmla="*/ 522531 w 1221610"/>
              <a:gd name="connsiteY94" fmla="*/ 2064860 h 2219654"/>
              <a:gd name="connsiteX95" fmla="*/ 539199 w 1221610"/>
              <a:gd name="connsiteY95" fmla="*/ 2043429 h 2219654"/>
              <a:gd name="connsiteX96" fmla="*/ 529674 w 1221610"/>
              <a:gd name="connsiteY96" fmla="*/ 1998186 h 2219654"/>
              <a:gd name="connsiteX97" fmla="*/ 553487 w 1221610"/>
              <a:gd name="connsiteY97" fmla="*/ 1983898 h 2219654"/>
              <a:gd name="connsiteX98" fmla="*/ 534437 w 1221610"/>
              <a:gd name="connsiteY98" fmla="*/ 1969611 h 2219654"/>
              <a:gd name="connsiteX99" fmla="*/ 522531 w 1221610"/>
              <a:gd name="connsiteY99" fmla="*/ 1933893 h 2219654"/>
              <a:gd name="connsiteX100" fmla="*/ 513006 w 1221610"/>
              <a:gd name="connsiteY100" fmla="*/ 1888649 h 2219654"/>
              <a:gd name="connsiteX101" fmla="*/ 510624 w 1221610"/>
              <a:gd name="connsiteY101" fmla="*/ 1857691 h 2219654"/>
              <a:gd name="connsiteX102" fmla="*/ 460618 w 1221610"/>
              <a:gd name="connsiteY102" fmla="*/ 1860074 h 2219654"/>
              <a:gd name="connsiteX103" fmla="*/ 427282 w 1221610"/>
              <a:gd name="connsiteY103" fmla="*/ 1824355 h 2219654"/>
              <a:gd name="connsiteX104" fmla="*/ 382037 w 1221610"/>
              <a:gd name="connsiteY104" fmla="*/ 1807685 h 2219654"/>
              <a:gd name="connsiteX105" fmla="*/ 367749 w 1221610"/>
              <a:gd name="connsiteY105" fmla="*/ 1757680 h 2219654"/>
              <a:gd name="connsiteX106" fmla="*/ 365368 w 1221610"/>
              <a:gd name="connsiteY106" fmla="*/ 1736248 h 2219654"/>
              <a:gd name="connsiteX107" fmla="*/ 334413 w 1221610"/>
              <a:gd name="connsiteY107" fmla="*/ 1691005 h 2219654"/>
              <a:gd name="connsiteX108" fmla="*/ 291549 w 1221610"/>
              <a:gd name="connsiteY108" fmla="*/ 1667192 h 2219654"/>
              <a:gd name="connsiteX109" fmla="*/ 248688 w 1221610"/>
              <a:gd name="connsiteY109" fmla="*/ 1638618 h 2219654"/>
              <a:gd name="connsiteX110" fmla="*/ 215349 w 1221610"/>
              <a:gd name="connsiteY110" fmla="*/ 1629092 h 2219654"/>
              <a:gd name="connsiteX111" fmla="*/ 217731 w 1221610"/>
              <a:gd name="connsiteY111" fmla="*/ 1583846 h 2219654"/>
              <a:gd name="connsiteX112" fmla="*/ 174868 w 1221610"/>
              <a:gd name="connsiteY112" fmla="*/ 1598136 h 2219654"/>
              <a:gd name="connsiteX113" fmla="*/ 186775 w 1221610"/>
              <a:gd name="connsiteY113" fmla="*/ 1631474 h 2219654"/>
              <a:gd name="connsiteX114" fmla="*/ 179631 w 1221610"/>
              <a:gd name="connsiteY114" fmla="*/ 1648143 h 2219654"/>
              <a:gd name="connsiteX115" fmla="*/ 141531 w 1221610"/>
              <a:gd name="connsiteY115" fmla="*/ 1619568 h 2219654"/>
              <a:gd name="connsiteX116" fmla="*/ 98669 w 1221610"/>
              <a:gd name="connsiteY116" fmla="*/ 1617186 h 2219654"/>
              <a:gd name="connsiteX117" fmla="*/ 43899 w 1221610"/>
              <a:gd name="connsiteY117" fmla="*/ 1598136 h 2219654"/>
              <a:gd name="connsiteX118" fmla="*/ 10560 w 1221610"/>
              <a:gd name="connsiteY118" fmla="*/ 1595752 h 2219654"/>
              <a:gd name="connsiteX119" fmla="*/ 1037 w 1221610"/>
              <a:gd name="connsiteY119" fmla="*/ 1543368 h 2219654"/>
              <a:gd name="connsiteX120" fmla="*/ 34374 w 1221610"/>
              <a:gd name="connsiteY120" fmla="*/ 1455261 h 2219654"/>
              <a:gd name="connsiteX121" fmla="*/ 60568 w 1221610"/>
              <a:gd name="connsiteY121" fmla="*/ 1407636 h 2219654"/>
              <a:gd name="connsiteX122" fmla="*/ 81999 w 1221610"/>
              <a:gd name="connsiteY122" fmla="*/ 1360011 h 2219654"/>
              <a:gd name="connsiteX123" fmla="*/ 108194 w 1221610"/>
              <a:gd name="connsiteY123" fmla="*/ 1321911 h 2219654"/>
              <a:gd name="connsiteX124" fmla="*/ 146293 w 1221610"/>
              <a:gd name="connsiteY124" fmla="*/ 1312386 h 2219654"/>
              <a:gd name="connsiteX125" fmla="*/ 153438 w 1221610"/>
              <a:gd name="connsiteY125" fmla="*/ 1276668 h 2219654"/>
              <a:gd name="connsiteX126" fmla="*/ 262975 w 1221610"/>
              <a:gd name="connsiteY126" fmla="*/ 1157605 h 2219654"/>
              <a:gd name="connsiteX127" fmla="*/ 286787 w 1221610"/>
              <a:gd name="connsiteY127" fmla="*/ 1019490 h 2219654"/>
              <a:gd name="connsiteX128" fmla="*/ 282025 w 1221610"/>
              <a:gd name="connsiteY128" fmla="*/ 938530 h 2219654"/>
              <a:gd name="connsiteX129" fmla="*/ 196300 w 1221610"/>
              <a:gd name="connsiteY129" fmla="*/ 926624 h 2219654"/>
              <a:gd name="connsiteX130" fmla="*/ 179632 w 1221610"/>
              <a:gd name="connsiteY130" fmla="*/ 845661 h 2219654"/>
              <a:gd name="connsiteX131" fmla="*/ 186775 w 1221610"/>
              <a:gd name="connsiteY131" fmla="*/ 778986 h 2219654"/>
              <a:gd name="connsiteX132" fmla="*/ 148675 w 1221610"/>
              <a:gd name="connsiteY132" fmla="*/ 740886 h 2219654"/>
              <a:gd name="connsiteX133" fmla="*/ 127244 w 1221610"/>
              <a:gd name="connsiteY133" fmla="*/ 700404 h 2219654"/>
              <a:gd name="connsiteX134" fmla="*/ 117719 w 1221610"/>
              <a:gd name="connsiteY134" fmla="*/ 640874 h 2219654"/>
              <a:gd name="connsiteX135" fmla="*/ 102097 w 1221610"/>
              <a:gd name="connsiteY135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62999 w 1221610"/>
              <a:gd name="connsiteY11" fmla="*/ 548004 h 2219654"/>
              <a:gd name="connsiteX12" fmla="*/ 424899 w 1221610"/>
              <a:gd name="connsiteY12" fmla="*/ 567054 h 2219654"/>
              <a:gd name="connsiteX13" fmla="*/ 403468 w 1221610"/>
              <a:gd name="connsiteY13" fmla="*/ 586104 h 2219654"/>
              <a:gd name="connsiteX14" fmla="*/ 420137 w 1221610"/>
              <a:gd name="connsiteY14" fmla="*/ 609917 h 2219654"/>
              <a:gd name="connsiteX15" fmla="*/ 415374 w 1221610"/>
              <a:gd name="connsiteY15" fmla="*/ 650398 h 2219654"/>
              <a:gd name="connsiteX16" fmla="*/ 427281 w 1221610"/>
              <a:gd name="connsiteY16" fmla="*/ 678973 h 2219654"/>
              <a:gd name="connsiteX17" fmla="*/ 410612 w 1221610"/>
              <a:gd name="connsiteY17" fmla="*/ 700404 h 2219654"/>
              <a:gd name="connsiteX18" fmla="*/ 401088 w 1221610"/>
              <a:gd name="connsiteY18" fmla="*/ 778986 h 2219654"/>
              <a:gd name="connsiteX19" fmla="*/ 441568 w 1221610"/>
              <a:gd name="connsiteY19" fmla="*/ 778985 h 2219654"/>
              <a:gd name="connsiteX20" fmla="*/ 486812 w 1221610"/>
              <a:gd name="connsiteY20" fmla="*/ 755173 h 2219654"/>
              <a:gd name="connsiteX21" fmla="*/ 513007 w 1221610"/>
              <a:gd name="connsiteY21" fmla="*/ 757554 h 2219654"/>
              <a:gd name="connsiteX22" fmla="*/ 536818 w 1221610"/>
              <a:gd name="connsiteY22" fmla="*/ 783748 h 2219654"/>
              <a:gd name="connsiteX23" fmla="*/ 510625 w 1221610"/>
              <a:gd name="connsiteY23" fmla="*/ 888523 h 2219654"/>
              <a:gd name="connsiteX24" fmla="*/ 539200 w 1221610"/>
              <a:gd name="connsiteY24" fmla="*/ 926623 h 2219654"/>
              <a:gd name="connsiteX25" fmla="*/ 546344 w 1221610"/>
              <a:gd name="connsiteY25" fmla="*/ 945674 h 2219654"/>
              <a:gd name="connsiteX26" fmla="*/ 532057 w 1221610"/>
              <a:gd name="connsiteY26" fmla="*/ 976629 h 2219654"/>
              <a:gd name="connsiteX27" fmla="*/ 517769 w 1221610"/>
              <a:gd name="connsiteY27" fmla="*/ 1048067 h 2219654"/>
              <a:gd name="connsiteX28" fmla="*/ 541582 w 1221610"/>
              <a:gd name="connsiteY28" fmla="*/ 1081404 h 2219654"/>
              <a:gd name="connsiteX29" fmla="*/ 551107 w 1221610"/>
              <a:gd name="connsiteY29" fmla="*/ 1121885 h 2219654"/>
              <a:gd name="connsiteX30" fmla="*/ 567775 w 1221610"/>
              <a:gd name="connsiteY30" fmla="*/ 1129029 h 2219654"/>
              <a:gd name="connsiteX31" fmla="*/ 572104 w 1221610"/>
              <a:gd name="connsiteY31" fmla="*/ 1139135 h 2219654"/>
              <a:gd name="connsiteX32" fmla="*/ 591588 w 1221610"/>
              <a:gd name="connsiteY32" fmla="*/ 1105217 h 2219654"/>
              <a:gd name="connsiteX33" fmla="*/ 615400 w 1221610"/>
              <a:gd name="connsiteY33" fmla="*/ 1088548 h 2219654"/>
              <a:gd name="connsiteX34" fmla="*/ 665407 w 1221610"/>
              <a:gd name="connsiteY34" fmla="*/ 1062354 h 2219654"/>
              <a:gd name="connsiteX35" fmla="*/ 698744 w 1221610"/>
              <a:gd name="connsiteY35" fmla="*/ 1050448 h 2219654"/>
              <a:gd name="connsiteX36" fmla="*/ 734463 w 1221610"/>
              <a:gd name="connsiteY36" fmla="*/ 1012349 h 2219654"/>
              <a:gd name="connsiteX37" fmla="*/ 791613 w 1221610"/>
              <a:gd name="connsiteY37" fmla="*/ 988535 h 2219654"/>
              <a:gd name="connsiteX38" fmla="*/ 817807 w 1221610"/>
              <a:gd name="connsiteY38" fmla="*/ 943292 h 2219654"/>
              <a:gd name="connsiteX39" fmla="*/ 841618 w 1221610"/>
              <a:gd name="connsiteY39" fmla="*/ 926621 h 2219654"/>
              <a:gd name="connsiteX40" fmla="*/ 867813 w 1221610"/>
              <a:gd name="connsiteY40" fmla="*/ 926623 h 2219654"/>
              <a:gd name="connsiteX41" fmla="*/ 872575 w 1221610"/>
              <a:gd name="connsiteY41" fmla="*/ 945673 h 2219654"/>
              <a:gd name="connsiteX42" fmla="*/ 848763 w 1221610"/>
              <a:gd name="connsiteY42" fmla="*/ 971867 h 2219654"/>
              <a:gd name="connsiteX43" fmla="*/ 872575 w 1221610"/>
              <a:gd name="connsiteY43" fmla="*/ 998060 h 2219654"/>
              <a:gd name="connsiteX44" fmla="*/ 872575 w 1221610"/>
              <a:gd name="connsiteY44" fmla="*/ 1021873 h 2219654"/>
              <a:gd name="connsiteX45" fmla="*/ 829713 w 1221610"/>
              <a:gd name="connsiteY45" fmla="*/ 1024254 h 2219654"/>
              <a:gd name="connsiteX46" fmla="*/ 817807 w 1221610"/>
              <a:gd name="connsiteY46" fmla="*/ 1052829 h 2219654"/>
              <a:gd name="connsiteX47" fmla="*/ 829713 w 1221610"/>
              <a:gd name="connsiteY47" fmla="*/ 1081404 h 2219654"/>
              <a:gd name="connsiteX48" fmla="*/ 822567 w 1221610"/>
              <a:gd name="connsiteY48" fmla="*/ 1105215 h 2219654"/>
              <a:gd name="connsiteX49" fmla="*/ 836857 w 1221610"/>
              <a:gd name="connsiteY49" fmla="*/ 1124268 h 2219654"/>
              <a:gd name="connsiteX50" fmla="*/ 870194 w 1221610"/>
              <a:gd name="connsiteY50" fmla="*/ 1095693 h 2219654"/>
              <a:gd name="connsiteX51" fmla="*/ 903532 w 1221610"/>
              <a:gd name="connsiteY51" fmla="*/ 1090930 h 2219654"/>
              <a:gd name="connsiteX52" fmla="*/ 901150 w 1221610"/>
              <a:gd name="connsiteY52" fmla="*/ 1045685 h 2219654"/>
              <a:gd name="connsiteX53" fmla="*/ 958300 w 1221610"/>
              <a:gd name="connsiteY53" fmla="*/ 1036161 h 2219654"/>
              <a:gd name="connsiteX54" fmla="*/ 974969 w 1221610"/>
              <a:gd name="connsiteY54" fmla="*/ 1055210 h 2219654"/>
              <a:gd name="connsiteX55" fmla="*/ 984494 w 1221610"/>
              <a:gd name="connsiteY55" fmla="*/ 1181418 h 2219654"/>
              <a:gd name="connsiteX56" fmla="*/ 1032119 w 1221610"/>
              <a:gd name="connsiteY56" fmla="*/ 1262380 h 2219654"/>
              <a:gd name="connsiteX57" fmla="*/ 1072600 w 1221610"/>
              <a:gd name="connsiteY57" fmla="*/ 1283811 h 2219654"/>
              <a:gd name="connsiteX58" fmla="*/ 1089269 w 1221610"/>
              <a:gd name="connsiteY58" fmla="*/ 1350486 h 2219654"/>
              <a:gd name="connsiteX59" fmla="*/ 1122607 w 1221610"/>
              <a:gd name="connsiteY59" fmla="*/ 1376680 h 2219654"/>
              <a:gd name="connsiteX60" fmla="*/ 1163088 w 1221610"/>
              <a:gd name="connsiteY60" fmla="*/ 1436211 h 2219654"/>
              <a:gd name="connsiteX61" fmla="*/ 1191663 w 1221610"/>
              <a:gd name="connsiteY61" fmla="*/ 1450499 h 2219654"/>
              <a:gd name="connsiteX62" fmla="*/ 1220238 w 1221610"/>
              <a:gd name="connsiteY62" fmla="*/ 1488598 h 2219654"/>
              <a:gd name="connsiteX63" fmla="*/ 1215943 w 1221610"/>
              <a:gd name="connsiteY63" fmla="*/ 1508458 h 2219654"/>
              <a:gd name="connsiteX64" fmla="*/ 1196425 w 1221610"/>
              <a:gd name="connsiteY64" fmla="*/ 1557655 h 2219654"/>
              <a:gd name="connsiteX65" fmla="*/ 1144037 w 1221610"/>
              <a:gd name="connsiteY65" fmla="*/ 1552891 h 2219654"/>
              <a:gd name="connsiteX66" fmla="*/ 1124987 w 1221610"/>
              <a:gd name="connsiteY66" fmla="*/ 1598134 h 2219654"/>
              <a:gd name="connsiteX67" fmla="*/ 1048787 w 1221610"/>
              <a:gd name="connsiteY67" fmla="*/ 1631472 h 2219654"/>
              <a:gd name="connsiteX68" fmla="*/ 1020212 w 1221610"/>
              <a:gd name="connsiteY68" fmla="*/ 1691003 h 2219654"/>
              <a:gd name="connsiteX69" fmla="*/ 1036881 w 1221610"/>
              <a:gd name="connsiteY69" fmla="*/ 1738628 h 2219654"/>
              <a:gd name="connsiteX70" fmla="*/ 1017832 w 1221610"/>
              <a:gd name="connsiteY70" fmla="*/ 1779111 h 2219654"/>
              <a:gd name="connsiteX71" fmla="*/ 984493 w 1221610"/>
              <a:gd name="connsiteY71" fmla="*/ 1776728 h 2219654"/>
              <a:gd name="connsiteX72" fmla="*/ 982112 w 1221610"/>
              <a:gd name="connsiteY72" fmla="*/ 1841022 h 2219654"/>
              <a:gd name="connsiteX73" fmla="*/ 946393 w 1221610"/>
              <a:gd name="connsiteY73" fmla="*/ 1857691 h 2219654"/>
              <a:gd name="connsiteX74" fmla="*/ 910674 w 1221610"/>
              <a:gd name="connsiteY74" fmla="*/ 1864834 h 2219654"/>
              <a:gd name="connsiteX75" fmla="*/ 910674 w 1221610"/>
              <a:gd name="connsiteY75" fmla="*/ 1929128 h 2219654"/>
              <a:gd name="connsiteX76" fmla="*/ 967824 w 1221610"/>
              <a:gd name="connsiteY76" fmla="*/ 1938653 h 2219654"/>
              <a:gd name="connsiteX77" fmla="*/ 1001162 w 1221610"/>
              <a:gd name="connsiteY77" fmla="*/ 1933891 h 2219654"/>
              <a:gd name="connsiteX78" fmla="*/ 1005922 w 1221610"/>
              <a:gd name="connsiteY78" fmla="*/ 2007710 h 2219654"/>
              <a:gd name="connsiteX79" fmla="*/ 982112 w 1221610"/>
              <a:gd name="connsiteY79" fmla="*/ 2029141 h 2219654"/>
              <a:gd name="connsiteX80" fmla="*/ 922581 w 1221610"/>
              <a:gd name="connsiteY80" fmla="*/ 2026761 h 2219654"/>
              <a:gd name="connsiteX81" fmla="*/ 870193 w 1221610"/>
              <a:gd name="connsiteY81" fmla="*/ 2036286 h 2219654"/>
              <a:gd name="connsiteX82" fmla="*/ 824949 w 1221610"/>
              <a:gd name="connsiteY82" fmla="*/ 2060099 h 2219654"/>
              <a:gd name="connsiteX83" fmla="*/ 779704 w 1221610"/>
              <a:gd name="connsiteY83" fmla="*/ 2067241 h 2219654"/>
              <a:gd name="connsiteX84" fmla="*/ 758274 w 1221610"/>
              <a:gd name="connsiteY84" fmla="*/ 2086293 h 2219654"/>
              <a:gd name="connsiteX85" fmla="*/ 751131 w 1221610"/>
              <a:gd name="connsiteY85" fmla="*/ 2131536 h 2219654"/>
              <a:gd name="connsiteX86" fmla="*/ 734462 w 1221610"/>
              <a:gd name="connsiteY86" fmla="*/ 2143443 h 2219654"/>
              <a:gd name="connsiteX87" fmla="*/ 689218 w 1221610"/>
              <a:gd name="connsiteY87" fmla="*/ 2193449 h 2219654"/>
              <a:gd name="connsiteX88" fmla="*/ 665406 w 1221610"/>
              <a:gd name="connsiteY88" fmla="*/ 2198210 h 2219654"/>
              <a:gd name="connsiteX89" fmla="*/ 617781 w 1221610"/>
              <a:gd name="connsiteY89" fmla="*/ 2219642 h 2219654"/>
              <a:gd name="connsiteX90" fmla="*/ 579681 w 1221610"/>
              <a:gd name="connsiteY90" fmla="*/ 2202973 h 2219654"/>
              <a:gd name="connsiteX91" fmla="*/ 563012 w 1221610"/>
              <a:gd name="connsiteY91" fmla="*/ 2174398 h 2219654"/>
              <a:gd name="connsiteX92" fmla="*/ 520149 w 1221610"/>
              <a:gd name="connsiteY92" fmla="*/ 2183924 h 2219654"/>
              <a:gd name="connsiteX93" fmla="*/ 512573 w 1221610"/>
              <a:gd name="connsiteY93" fmla="*/ 2177820 h 2219654"/>
              <a:gd name="connsiteX94" fmla="*/ 503481 w 1221610"/>
              <a:gd name="connsiteY94" fmla="*/ 2172017 h 2219654"/>
              <a:gd name="connsiteX95" fmla="*/ 522531 w 1221610"/>
              <a:gd name="connsiteY95" fmla="*/ 2064860 h 2219654"/>
              <a:gd name="connsiteX96" fmla="*/ 539199 w 1221610"/>
              <a:gd name="connsiteY96" fmla="*/ 2043429 h 2219654"/>
              <a:gd name="connsiteX97" fmla="*/ 529674 w 1221610"/>
              <a:gd name="connsiteY97" fmla="*/ 1998186 h 2219654"/>
              <a:gd name="connsiteX98" fmla="*/ 553487 w 1221610"/>
              <a:gd name="connsiteY98" fmla="*/ 1983898 h 2219654"/>
              <a:gd name="connsiteX99" fmla="*/ 534437 w 1221610"/>
              <a:gd name="connsiteY99" fmla="*/ 1969611 h 2219654"/>
              <a:gd name="connsiteX100" fmla="*/ 522531 w 1221610"/>
              <a:gd name="connsiteY100" fmla="*/ 1933893 h 2219654"/>
              <a:gd name="connsiteX101" fmla="*/ 513006 w 1221610"/>
              <a:gd name="connsiteY101" fmla="*/ 1888649 h 2219654"/>
              <a:gd name="connsiteX102" fmla="*/ 510624 w 1221610"/>
              <a:gd name="connsiteY102" fmla="*/ 1857691 h 2219654"/>
              <a:gd name="connsiteX103" fmla="*/ 460618 w 1221610"/>
              <a:gd name="connsiteY103" fmla="*/ 1860074 h 2219654"/>
              <a:gd name="connsiteX104" fmla="*/ 427282 w 1221610"/>
              <a:gd name="connsiteY104" fmla="*/ 1824355 h 2219654"/>
              <a:gd name="connsiteX105" fmla="*/ 382037 w 1221610"/>
              <a:gd name="connsiteY105" fmla="*/ 1807685 h 2219654"/>
              <a:gd name="connsiteX106" fmla="*/ 367749 w 1221610"/>
              <a:gd name="connsiteY106" fmla="*/ 1757680 h 2219654"/>
              <a:gd name="connsiteX107" fmla="*/ 365368 w 1221610"/>
              <a:gd name="connsiteY107" fmla="*/ 1736248 h 2219654"/>
              <a:gd name="connsiteX108" fmla="*/ 334413 w 1221610"/>
              <a:gd name="connsiteY108" fmla="*/ 1691005 h 2219654"/>
              <a:gd name="connsiteX109" fmla="*/ 291549 w 1221610"/>
              <a:gd name="connsiteY109" fmla="*/ 1667192 h 2219654"/>
              <a:gd name="connsiteX110" fmla="*/ 248688 w 1221610"/>
              <a:gd name="connsiteY110" fmla="*/ 1638618 h 2219654"/>
              <a:gd name="connsiteX111" fmla="*/ 215349 w 1221610"/>
              <a:gd name="connsiteY111" fmla="*/ 1629092 h 2219654"/>
              <a:gd name="connsiteX112" fmla="*/ 217731 w 1221610"/>
              <a:gd name="connsiteY112" fmla="*/ 1583846 h 2219654"/>
              <a:gd name="connsiteX113" fmla="*/ 174868 w 1221610"/>
              <a:gd name="connsiteY113" fmla="*/ 1598136 h 2219654"/>
              <a:gd name="connsiteX114" fmla="*/ 186775 w 1221610"/>
              <a:gd name="connsiteY114" fmla="*/ 1631474 h 2219654"/>
              <a:gd name="connsiteX115" fmla="*/ 179631 w 1221610"/>
              <a:gd name="connsiteY115" fmla="*/ 1648143 h 2219654"/>
              <a:gd name="connsiteX116" fmla="*/ 141531 w 1221610"/>
              <a:gd name="connsiteY116" fmla="*/ 1619568 h 2219654"/>
              <a:gd name="connsiteX117" fmla="*/ 98669 w 1221610"/>
              <a:gd name="connsiteY117" fmla="*/ 1617186 h 2219654"/>
              <a:gd name="connsiteX118" fmla="*/ 43899 w 1221610"/>
              <a:gd name="connsiteY118" fmla="*/ 1598136 h 2219654"/>
              <a:gd name="connsiteX119" fmla="*/ 10560 w 1221610"/>
              <a:gd name="connsiteY119" fmla="*/ 1595752 h 2219654"/>
              <a:gd name="connsiteX120" fmla="*/ 1037 w 1221610"/>
              <a:gd name="connsiteY120" fmla="*/ 1543368 h 2219654"/>
              <a:gd name="connsiteX121" fmla="*/ 34374 w 1221610"/>
              <a:gd name="connsiteY121" fmla="*/ 1455261 h 2219654"/>
              <a:gd name="connsiteX122" fmla="*/ 60568 w 1221610"/>
              <a:gd name="connsiteY122" fmla="*/ 1407636 h 2219654"/>
              <a:gd name="connsiteX123" fmla="*/ 81999 w 1221610"/>
              <a:gd name="connsiteY123" fmla="*/ 1360011 h 2219654"/>
              <a:gd name="connsiteX124" fmla="*/ 108194 w 1221610"/>
              <a:gd name="connsiteY124" fmla="*/ 1321911 h 2219654"/>
              <a:gd name="connsiteX125" fmla="*/ 146293 w 1221610"/>
              <a:gd name="connsiteY125" fmla="*/ 1312386 h 2219654"/>
              <a:gd name="connsiteX126" fmla="*/ 153438 w 1221610"/>
              <a:gd name="connsiteY126" fmla="*/ 1276668 h 2219654"/>
              <a:gd name="connsiteX127" fmla="*/ 262975 w 1221610"/>
              <a:gd name="connsiteY127" fmla="*/ 1157605 h 2219654"/>
              <a:gd name="connsiteX128" fmla="*/ 286787 w 1221610"/>
              <a:gd name="connsiteY128" fmla="*/ 1019490 h 2219654"/>
              <a:gd name="connsiteX129" fmla="*/ 282025 w 1221610"/>
              <a:gd name="connsiteY129" fmla="*/ 938530 h 2219654"/>
              <a:gd name="connsiteX130" fmla="*/ 196300 w 1221610"/>
              <a:gd name="connsiteY130" fmla="*/ 926624 h 2219654"/>
              <a:gd name="connsiteX131" fmla="*/ 179632 w 1221610"/>
              <a:gd name="connsiteY131" fmla="*/ 845661 h 2219654"/>
              <a:gd name="connsiteX132" fmla="*/ 186775 w 1221610"/>
              <a:gd name="connsiteY132" fmla="*/ 778986 h 2219654"/>
              <a:gd name="connsiteX133" fmla="*/ 148675 w 1221610"/>
              <a:gd name="connsiteY133" fmla="*/ 740886 h 2219654"/>
              <a:gd name="connsiteX134" fmla="*/ 127244 w 1221610"/>
              <a:gd name="connsiteY134" fmla="*/ 700404 h 2219654"/>
              <a:gd name="connsiteX135" fmla="*/ 117719 w 1221610"/>
              <a:gd name="connsiteY135" fmla="*/ 640874 h 2219654"/>
              <a:gd name="connsiteX136" fmla="*/ 102097 w 1221610"/>
              <a:gd name="connsiteY136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10612 w 1221610"/>
              <a:gd name="connsiteY10" fmla="*/ 507523 h 2219654"/>
              <a:gd name="connsiteX11" fmla="*/ 436806 w 1221610"/>
              <a:gd name="connsiteY11" fmla="*/ 531333 h 2219654"/>
              <a:gd name="connsiteX12" fmla="*/ 462999 w 1221610"/>
              <a:gd name="connsiteY12" fmla="*/ 548004 h 2219654"/>
              <a:gd name="connsiteX13" fmla="*/ 424899 w 1221610"/>
              <a:gd name="connsiteY13" fmla="*/ 567054 h 2219654"/>
              <a:gd name="connsiteX14" fmla="*/ 403468 w 1221610"/>
              <a:gd name="connsiteY14" fmla="*/ 586104 h 2219654"/>
              <a:gd name="connsiteX15" fmla="*/ 420137 w 1221610"/>
              <a:gd name="connsiteY15" fmla="*/ 609917 h 2219654"/>
              <a:gd name="connsiteX16" fmla="*/ 415374 w 1221610"/>
              <a:gd name="connsiteY16" fmla="*/ 650398 h 2219654"/>
              <a:gd name="connsiteX17" fmla="*/ 427281 w 1221610"/>
              <a:gd name="connsiteY17" fmla="*/ 678973 h 2219654"/>
              <a:gd name="connsiteX18" fmla="*/ 410612 w 1221610"/>
              <a:gd name="connsiteY18" fmla="*/ 700404 h 2219654"/>
              <a:gd name="connsiteX19" fmla="*/ 401088 w 1221610"/>
              <a:gd name="connsiteY19" fmla="*/ 778986 h 2219654"/>
              <a:gd name="connsiteX20" fmla="*/ 441568 w 1221610"/>
              <a:gd name="connsiteY20" fmla="*/ 778985 h 2219654"/>
              <a:gd name="connsiteX21" fmla="*/ 486812 w 1221610"/>
              <a:gd name="connsiteY21" fmla="*/ 755173 h 2219654"/>
              <a:gd name="connsiteX22" fmla="*/ 513007 w 1221610"/>
              <a:gd name="connsiteY22" fmla="*/ 757554 h 2219654"/>
              <a:gd name="connsiteX23" fmla="*/ 536818 w 1221610"/>
              <a:gd name="connsiteY23" fmla="*/ 783748 h 2219654"/>
              <a:gd name="connsiteX24" fmla="*/ 510625 w 1221610"/>
              <a:gd name="connsiteY24" fmla="*/ 888523 h 2219654"/>
              <a:gd name="connsiteX25" fmla="*/ 539200 w 1221610"/>
              <a:gd name="connsiteY25" fmla="*/ 926623 h 2219654"/>
              <a:gd name="connsiteX26" fmla="*/ 546344 w 1221610"/>
              <a:gd name="connsiteY26" fmla="*/ 945674 h 2219654"/>
              <a:gd name="connsiteX27" fmla="*/ 532057 w 1221610"/>
              <a:gd name="connsiteY27" fmla="*/ 976629 h 2219654"/>
              <a:gd name="connsiteX28" fmla="*/ 517769 w 1221610"/>
              <a:gd name="connsiteY28" fmla="*/ 1048067 h 2219654"/>
              <a:gd name="connsiteX29" fmla="*/ 541582 w 1221610"/>
              <a:gd name="connsiteY29" fmla="*/ 1081404 h 2219654"/>
              <a:gd name="connsiteX30" fmla="*/ 551107 w 1221610"/>
              <a:gd name="connsiteY30" fmla="*/ 1121885 h 2219654"/>
              <a:gd name="connsiteX31" fmla="*/ 567775 w 1221610"/>
              <a:gd name="connsiteY31" fmla="*/ 1129029 h 2219654"/>
              <a:gd name="connsiteX32" fmla="*/ 572104 w 1221610"/>
              <a:gd name="connsiteY32" fmla="*/ 1139135 h 2219654"/>
              <a:gd name="connsiteX33" fmla="*/ 591588 w 1221610"/>
              <a:gd name="connsiteY33" fmla="*/ 1105217 h 2219654"/>
              <a:gd name="connsiteX34" fmla="*/ 615400 w 1221610"/>
              <a:gd name="connsiteY34" fmla="*/ 1088548 h 2219654"/>
              <a:gd name="connsiteX35" fmla="*/ 665407 w 1221610"/>
              <a:gd name="connsiteY35" fmla="*/ 1062354 h 2219654"/>
              <a:gd name="connsiteX36" fmla="*/ 698744 w 1221610"/>
              <a:gd name="connsiteY36" fmla="*/ 1050448 h 2219654"/>
              <a:gd name="connsiteX37" fmla="*/ 734463 w 1221610"/>
              <a:gd name="connsiteY37" fmla="*/ 1012349 h 2219654"/>
              <a:gd name="connsiteX38" fmla="*/ 791613 w 1221610"/>
              <a:gd name="connsiteY38" fmla="*/ 988535 h 2219654"/>
              <a:gd name="connsiteX39" fmla="*/ 817807 w 1221610"/>
              <a:gd name="connsiteY39" fmla="*/ 943292 h 2219654"/>
              <a:gd name="connsiteX40" fmla="*/ 841618 w 1221610"/>
              <a:gd name="connsiteY40" fmla="*/ 926621 h 2219654"/>
              <a:gd name="connsiteX41" fmla="*/ 867813 w 1221610"/>
              <a:gd name="connsiteY41" fmla="*/ 926623 h 2219654"/>
              <a:gd name="connsiteX42" fmla="*/ 872575 w 1221610"/>
              <a:gd name="connsiteY42" fmla="*/ 945673 h 2219654"/>
              <a:gd name="connsiteX43" fmla="*/ 848763 w 1221610"/>
              <a:gd name="connsiteY43" fmla="*/ 971867 h 2219654"/>
              <a:gd name="connsiteX44" fmla="*/ 872575 w 1221610"/>
              <a:gd name="connsiteY44" fmla="*/ 998060 h 2219654"/>
              <a:gd name="connsiteX45" fmla="*/ 872575 w 1221610"/>
              <a:gd name="connsiteY45" fmla="*/ 1021873 h 2219654"/>
              <a:gd name="connsiteX46" fmla="*/ 829713 w 1221610"/>
              <a:gd name="connsiteY46" fmla="*/ 1024254 h 2219654"/>
              <a:gd name="connsiteX47" fmla="*/ 817807 w 1221610"/>
              <a:gd name="connsiteY47" fmla="*/ 1052829 h 2219654"/>
              <a:gd name="connsiteX48" fmla="*/ 829713 w 1221610"/>
              <a:gd name="connsiteY48" fmla="*/ 1081404 h 2219654"/>
              <a:gd name="connsiteX49" fmla="*/ 822567 w 1221610"/>
              <a:gd name="connsiteY49" fmla="*/ 1105215 h 2219654"/>
              <a:gd name="connsiteX50" fmla="*/ 836857 w 1221610"/>
              <a:gd name="connsiteY50" fmla="*/ 1124268 h 2219654"/>
              <a:gd name="connsiteX51" fmla="*/ 870194 w 1221610"/>
              <a:gd name="connsiteY51" fmla="*/ 1095693 h 2219654"/>
              <a:gd name="connsiteX52" fmla="*/ 903532 w 1221610"/>
              <a:gd name="connsiteY52" fmla="*/ 1090930 h 2219654"/>
              <a:gd name="connsiteX53" fmla="*/ 901150 w 1221610"/>
              <a:gd name="connsiteY53" fmla="*/ 1045685 h 2219654"/>
              <a:gd name="connsiteX54" fmla="*/ 958300 w 1221610"/>
              <a:gd name="connsiteY54" fmla="*/ 1036161 h 2219654"/>
              <a:gd name="connsiteX55" fmla="*/ 974969 w 1221610"/>
              <a:gd name="connsiteY55" fmla="*/ 1055210 h 2219654"/>
              <a:gd name="connsiteX56" fmla="*/ 984494 w 1221610"/>
              <a:gd name="connsiteY56" fmla="*/ 1181418 h 2219654"/>
              <a:gd name="connsiteX57" fmla="*/ 1032119 w 1221610"/>
              <a:gd name="connsiteY57" fmla="*/ 1262380 h 2219654"/>
              <a:gd name="connsiteX58" fmla="*/ 1072600 w 1221610"/>
              <a:gd name="connsiteY58" fmla="*/ 1283811 h 2219654"/>
              <a:gd name="connsiteX59" fmla="*/ 1089269 w 1221610"/>
              <a:gd name="connsiteY59" fmla="*/ 1350486 h 2219654"/>
              <a:gd name="connsiteX60" fmla="*/ 1122607 w 1221610"/>
              <a:gd name="connsiteY60" fmla="*/ 1376680 h 2219654"/>
              <a:gd name="connsiteX61" fmla="*/ 1163088 w 1221610"/>
              <a:gd name="connsiteY61" fmla="*/ 1436211 h 2219654"/>
              <a:gd name="connsiteX62" fmla="*/ 1191663 w 1221610"/>
              <a:gd name="connsiteY62" fmla="*/ 1450499 h 2219654"/>
              <a:gd name="connsiteX63" fmla="*/ 1220238 w 1221610"/>
              <a:gd name="connsiteY63" fmla="*/ 1488598 h 2219654"/>
              <a:gd name="connsiteX64" fmla="*/ 1215943 w 1221610"/>
              <a:gd name="connsiteY64" fmla="*/ 1508458 h 2219654"/>
              <a:gd name="connsiteX65" fmla="*/ 1196425 w 1221610"/>
              <a:gd name="connsiteY65" fmla="*/ 1557655 h 2219654"/>
              <a:gd name="connsiteX66" fmla="*/ 1144037 w 1221610"/>
              <a:gd name="connsiteY66" fmla="*/ 1552891 h 2219654"/>
              <a:gd name="connsiteX67" fmla="*/ 1124987 w 1221610"/>
              <a:gd name="connsiteY67" fmla="*/ 1598134 h 2219654"/>
              <a:gd name="connsiteX68" fmla="*/ 1048787 w 1221610"/>
              <a:gd name="connsiteY68" fmla="*/ 1631472 h 2219654"/>
              <a:gd name="connsiteX69" fmla="*/ 1020212 w 1221610"/>
              <a:gd name="connsiteY69" fmla="*/ 1691003 h 2219654"/>
              <a:gd name="connsiteX70" fmla="*/ 1036881 w 1221610"/>
              <a:gd name="connsiteY70" fmla="*/ 1738628 h 2219654"/>
              <a:gd name="connsiteX71" fmla="*/ 1017832 w 1221610"/>
              <a:gd name="connsiteY71" fmla="*/ 1779111 h 2219654"/>
              <a:gd name="connsiteX72" fmla="*/ 984493 w 1221610"/>
              <a:gd name="connsiteY72" fmla="*/ 1776728 h 2219654"/>
              <a:gd name="connsiteX73" fmla="*/ 982112 w 1221610"/>
              <a:gd name="connsiteY73" fmla="*/ 1841022 h 2219654"/>
              <a:gd name="connsiteX74" fmla="*/ 946393 w 1221610"/>
              <a:gd name="connsiteY74" fmla="*/ 1857691 h 2219654"/>
              <a:gd name="connsiteX75" fmla="*/ 910674 w 1221610"/>
              <a:gd name="connsiteY75" fmla="*/ 1864834 h 2219654"/>
              <a:gd name="connsiteX76" fmla="*/ 910674 w 1221610"/>
              <a:gd name="connsiteY76" fmla="*/ 1929128 h 2219654"/>
              <a:gd name="connsiteX77" fmla="*/ 967824 w 1221610"/>
              <a:gd name="connsiteY77" fmla="*/ 1938653 h 2219654"/>
              <a:gd name="connsiteX78" fmla="*/ 1001162 w 1221610"/>
              <a:gd name="connsiteY78" fmla="*/ 1933891 h 2219654"/>
              <a:gd name="connsiteX79" fmla="*/ 1005922 w 1221610"/>
              <a:gd name="connsiteY79" fmla="*/ 2007710 h 2219654"/>
              <a:gd name="connsiteX80" fmla="*/ 982112 w 1221610"/>
              <a:gd name="connsiteY80" fmla="*/ 2029141 h 2219654"/>
              <a:gd name="connsiteX81" fmla="*/ 922581 w 1221610"/>
              <a:gd name="connsiteY81" fmla="*/ 2026761 h 2219654"/>
              <a:gd name="connsiteX82" fmla="*/ 870193 w 1221610"/>
              <a:gd name="connsiteY82" fmla="*/ 2036286 h 2219654"/>
              <a:gd name="connsiteX83" fmla="*/ 824949 w 1221610"/>
              <a:gd name="connsiteY83" fmla="*/ 2060099 h 2219654"/>
              <a:gd name="connsiteX84" fmla="*/ 779704 w 1221610"/>
              <a:gd name="connsiteY84" fmla="*/ 2067241 h 2219654"/>
              <a:gd name="connsiteX85" fmla="*/ 758274 w 1221610"/>
              <a:gd name="connsiteY85" fmla="*/ 2086293 h 2219654"/>
              <a:gd name="connsiteX86" fmla="*/ 751131 w 1221610"/>
              <a:gd name="connsiteY86" fmla="*/ 2131536 h 2219654"/>
              <a:gd name="connsiteX87" fmla="*/ 734462 w 1221610"/>
              <a:gd name="connsiteY87" fmla="*/ 2143443 h 2219654"/>
              <a:gd name="connsiteX88" fmla="*/ 689218 w 1221610"/>
              <a:gd name="connsiteY88" fmla="*/ 2193449 h 2219654"/>
              <a:gd name="connsiteX89" fmla="*/ 665406 w 1221610"/>
              <a:gd name="connsiteY89" fmla="*/ 2198210 h 2219654"/>
              <a:gd name="connsiteX90" fmla="*/ 617781 w 1221610"/>
              <a:gd name="connsiteY90" fmla="*/ 2219642 h 2219654"/>
              <a:gd name="connsiteX91" fmla="*/ 579681 w 1221610"/>
              <a:gd name="connsiteY91" fmla="*/ 2202973 h 2219654"/>
              <a:gd name="connsiteX92" fmla="*/ 563012 w 1221610"/>
              <a:gd name="connsiteY92" fmla="*/ 2174398 h 2219654"/>
              <a:gd name="connsiteX93" fmla="*/ 520149 w 1221610"/>
              <a:gd name="connsiteY93" fmla="*/ 2183924 h 2219654"/>
              <a:gd name="connsiteX94" fmla="*/ 512573 w 1221610"/>
              <a:gd name="connsiteY94" fmla="*/ 2177820 h 2219654"/>
              <a:gd name="connsiteX95" fmla="*/ 503481 w 1221610"/>
              <a:gd name="connsiteY95" fmla="*/ 2172017 h 2219654"/>
              <a:gd name="connsiteX96" fmla="*/ 522531 w 1221610"/>
              <a:gd name="connsiteY96" fmla="*/ 2064860 h 2219654"/>
              <a:gd name="connsiteX97" fmla="*/ 539199 w 1221610"/>
              <a:gd name="connsiteY97" fmla="*/ 2043429 h 2219654"/>
              <a:gd name="connsiteX98" fmla="*/ 529674 w 1221610"/>
              <a:gd name="connsiteY98" fmla="*/ 1998186 h 2219654"/>
              <a:gd name="connsiteX99" fmla="*/ 553487 w 1221610"/>
              <a:gd name="connsiteY99" fmla="*/ 1983898 h 2219654"/>
              <a:gd name="connsiteX100" fmla="*/ 534437 w 1221610"/>
              <a:gd name="connsiteY100" fmla="*/ 1969611 h 2219654"/>
              <a:gd name="connsiteX101" fmla="*/ 522531 w 1221610"/>
              <a:gd name="connsiteY101" fmla="*/ 1933893 h 2219654"/>
              <a:gd name="connsiteX102" fmla="*/ 513006 w 1221610"/>
              <a:gd name="connsiteY102" fmla="*/ 1888649 h 2219654"/>
              <a:gd name="connsiteX103" fmla="*/ 510624 w 1221610"/>
              <a:gd name="connsiteY103" fmla="*/ 1857691 h 2219654"/>
              <a:gd name="connsiteX104" fmla="*/ 460618 w 1221610"/>
              <a:gd name="connsiteY104" fmla="*/ 1860074 h 2219654"/>
              <a:gd name="connsiteX105" fmla="*/ 427282 w 1221610"/>
              <a:gd name="connsiteY105" fmla="*/ 1824355 h 2219654"/>
              <a:gd name="connsiteX106" fmla="*/ 382037 w 1221610"/>
              <a:gd name="connsiteY106" fmla="*/ 1807685 h 2219654"/>
              <a:gd name="connsiteX107" fmla="*/ 367749 w 1221610"/>
              <a:gd name="connsiteY107" fmla="*/ 1757680 h 2219654"/>
              <a:gd name="connsiteX108" fmla="*/ 365368 w 1221610"/>
              <a:gd name="connsiteY108" fmla="*/ 1736248 h 2219654"/>
              <a:gd name="connsiteX109" fmla="*/ 334413 w 1221610"/>
              <a:gd name="connsiteY109" fmla="*/ 1691005 h 2219654"/>
              <a:gd name="connsiteX110" fmla="*/ 291549 w 1221610"/>
              <a:gd name="connsiteY110" fmla="*/ 1667192 h 2219654"/>
              <a:gd name="connsiteX111" fmla="*/ 248688 w 1221610"/>
              <a:gd name="connsiteY111" fmla="*/ 1638618 h 2219654"/>
              <a:gd name="connsiteX112" fmla="*/ 215349 w 1221610"/>
              <a:gd name="connsiteY112" fmla="*/ 1629092 h 2219654"/>
              <a:gd name="connsiteX113" fmla="*/ 217731 w 1221610"/>
              <a:gd name="connsiteY113" fmla="*/ 1583846 h 2219654"/>
              <a:gd name="connsiteX114" fmla="*/ 174868 w 1221610"/>
              <a:gd name="connsiteY114" fmla="*/ 1598136 h 2219654"/>
              <a:gd name="connsiteX115" fmla="*/ 186775 w 1221610"/>
              <a:gd name="connsiteY115" fmla="*/ 1631474 h 2219654"/>
              <a:gd name="connsiteX116" fmla="*/ 179631 w 1221610"/>
              <a:gd name="connsiteY116" fmla="*/ 1648143 h 2219654"/>
              <a:gd name="connsiteX117" fmla="*/ 141531 w 1221610"/>
              <a:gd name="connsiteY117" fmla="*/ 1619568 h 2219654"/>
              <a:gd name="connsiteX118" fmla="*/ 98669 w 1221610"/>
              <a:gd name="connsiteY118" fmla="*/ 1617186 h 2219654"/>
              <a:gd name="connsiteX119" fmla="*/ 43899 w 1221610"/>
              <a:gd name="connsiteY119" fmla="*/ 1598136 h 2219654"/>
              <a:gd name="connsiteX120" fmla="*/ 10560 w 1221610"/>
              <a:gd name="connsiteY120" fmla="*/ 1595752 h 2219654"/>
              <a:gd name="connsiteX121" fmla="*/ 1037 w 1221610"/>
              <a:gd name="connsiteY121" fmla="*/ 1543368 h 2219654"/>
              <a:gd name="connsiteX122" fmla="*/ 34374 w 1221610"/>
              <a:gd name="connsiteY122" fmla="*/ 1455261 h 2219654"/>
              <a:gd name="connsiteX123" fmla="*/ 60568 w 1221610"/>
              <a:gd name="connsiteY123" fmla="*/ 1407636 h 2219654"/>
              <a:gd name="connsiteX124" fmla="*/ 81999 w 1221610"/>
              <a:gd name="connsiteY124" fmla="*/ 1360011 h 2219654"/>
              <a:gd name="connsiteX125" fmla="*/ 108194 w 1221610"/>
              <a:gd name="connsiteY125" fmla="*/ 1321911 h 2219654"/>
              <a:gd name="connsiteX126" fmla="*/ 146293 w 1221610"/>
              <a:gd name="connsiteY126" fmla="*/ 1312386 h 2219654"/>
              <a:gd name="connsiteX127" fmla="*/ 153438 w 1221610"/>
              <a:gd name="connsiteY127" fmla="*/ 1276668 h 2219654"/>
              <a:gd name="connsiteX128" fmla="*/ 262975 w 1221610"/>
              <a:gd name="connsiteY128" fmla="*/ 1157605 h 2219654"/>
              <a:gd name="connsiteX129" fmla="*/ 286787 w 1221610"/>
              <a:gd name="connsiteY129" fmla="*/ 1019490 h 2219654"/>
              <a:gd name="connsiteX130" fmla="*/ 282025 w 1221610"/>
              <a:gd name="connsiteY130" fmla="*/ 938530 h 2219654"/>
              <a:gd name="connsiteX131" fmla="*/ 196300 w 1221610"/>
              <a:gd name="connsiteY131" fmla="*/ 926624 h 2219654"/>
              <a:gd name="connsiteX132" fmla="*/ 179632 w 1221610"/>
              <a:gd name="connsiteY132" fmla="*/ 845661 h 2219654"/>
              <a:gd name="connsiteX133" fmla="*/ 186775 w 1221610"/>
              <a:gd name="connsiteY133" fmla="*/ 778986 h 2219654"/>
              <a:gd name="connsiteX134" fmla="*/ 148675 w 1221610"/>
              <a:gd name="connsiteY134" fmla="*/ 740886 h 2219654"/>
              <a:gd name="connsiteX135" fmla="*/ 127244 w 1221610"/>
              <a:gd name="connsiteY135" fmla="*/ 700404 h 2219654"/>
              <a:gd name="connsiteX136" fmla="*/ 117719 w 1221610"/>
              <a:gd name="connsiteY136" fmla="*/ 640874 h 2219654"/>
              <a:gd name="connsiteX137" fmla="*/ 102097 w 1221610"/>
              <a:gd name="connsiteY137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53462 w 1221610"/>
              <a:gd name="connsiteY9" fmla="*/ 450373 h 2219654"/>
              <a:gd name="connsiteX10" fmla="*/ 410612 w 1221610"/>
              <a:gd name="connsiteY10" fmla="*/ 452754 h 2219654"/>
              <a:gd name="connsiteX11" fmla="*/ 410612 w 1221610"/>
              <a:gd name="connsiteY11" fmla="*/ 507523 h 2219654"/>
              <a:gd name="connsiteX12" fmla="*/ 436806 w 1221610"/>
              <a:gd name="connsiteY12" fmla="*/ 531333 h 2219654"/>
              <a:gd name="connsiteX13" fmla="*/ 462999 w 1221610"/>
              <a:gd name="connsiteY13" fmla="*/ 548004 h 2219654"/>
              <a:gd name="connsiteX14" fmla="*/ 424899 w 1221610"/>
              <a:gd name="connsiteY14" fmla="*/ 567054 h 2219654"/>
              <a:gd name="connsiteX15" fmla="*/ 403468 w 1221610"/>
              <a:gd name="connsiteY15" fmla="*/ 586104 h 2219654"/>
              <a:gd name="connsiteX16" fmla="*/ 420137 w 1221610"/>
              <a:gd name="connsiteY16" fmla="*/ 609917 h 2219654"/>
              <a:gd name="connsiteX17" fmla="*/ 415374 w 1221610"/>
              <a:gd name="connsiteY17" fmla="*/ 650398 h 2219654"/>
              <a:gd name="connsiteX18" fmla="*/ 427281 w 1221610"/>
              <a:gd name="connsiteY18" fmla="*/ 678973 h 2219654"/>
              <a:gd name="connsiteX19" fmla="*/ 410612 w 1221610"/>
              <a:gd name="connsiteY19" fmla="*/ 700404 h 2219654"/>
              <a:gd name="connsiteX20" fmla="*/ 401088 w 1221610"/>
              <a:gd name="connsiteY20" fmla="*/ 778986 h 2219654"/>
              <a:gd name="connsiteX21" fmla="*/ 441568 w 1221610"/>
              <a:gd name="connsiteY21" fmla="*/ 778985 h 2219654"/>
              <a:gd name="connsiteX22" fmla="*/ 486812 w 1221610"/>
              <a:gd name="connsiteY22" fmla="*/ 755173 h 2219654"/>
              <a:gd name="connsiteX23" fmla="*/ 513007 w 1221610"/>
              <a:gd name="connsiteY23" fmla="*/ 757554 h 2219654"/>
              <a:gd name="connsiteX24" fmla="*/ 536818 w 1221610"/>
              <a:gd name="connsiteY24" fmla="*/ 783748 h 2219654"/>
              <a:gd name="connsiteX25" fmla="*/ 510625 w 1221610"/>
              <a:gd name="connsiteY25" fmla="*/ 888523 h 2219654"/>
              <a:gd name="connsiteX26" fmla="*/ 539200 w 1221610"/>
              <a:gd name="connsiteY26" fmla="*/ 926623 h 2219654"/>
              <a:gd name="connsiteX27" fmla="*/ 546344 w 1221610"/>
              <a:gd name="connsiteY27" fmla="*/ 945674 h 2219654"/>
              <a:gd name="connsiteX28" fmla="*/ 532057 w 1221610"/>
              <a:gd name="connsiteY28" fmla="*/ 976629 h 2219654"/>
              <a:gd name="connsiteX29" fmla="*/ 517769 w 1221610"/>
              <a:gd name="connsiteY29" fmla="*/ 1048067 h 2219654"/>
              <a:gd name="connsiteX30" fmla="*/ 541582 w 1221610"/>
              <a:gd name="connsiteY30" fmla="*/ 1081404 h 2219654"/>
              <a:gd name="connsiteX31" fmla="*/ 551107 w 1221610"/>
              <a:gd name="connsiteY31" fmla="*/ 1121885 h 2219654"/>
              <a:gd name="connsiteX32" fmla="*/ 567775 w 1221610"/>
              <a:gd name="connsiteY32" fmla="*/ 1129029 h 2219654"/>
              <a:gd name="connsiteX33" fmla="*/ 572104 w 1221610"/>
              <a:gd name="connsiteY33" fmla="*/ 1139135 h 2219654"/>
              <a:gd name="connsiteX34" fmla="*/ 591588 w 1221610"/>
              <a:gd name="connsiteY34" fmla="*/ 1105217 h 2219654"/>
              <a:gd name="connsiteX35" fmla="*/ 615400 w 1221610"/>
              <a:gd name="connsiteY35" fmla="*/ 1088548 h 2219654"/>
              <a:gd name="connsiteX36" fmla="*/ 665407 w 1221610"/>
              <a:gd name="connsiteY36" fmla="*/ 1062354 h 2219654"/>
              <a:gd name="connsiteX37" fmla="*/ 698744 w 1221610"/>
              <a:gd name="connsiteY37" fmla="*/ 1050448 h 2219654"/>
              <a:gd name="connsiteX38" fmla="*/ 734463 w 1221610"/>
              <a:gd name="connsiteY38" fmla="*/ 1012349 h 2219654"/>
              <a:gd name="connsiteX39" fmla="*/ 791613 w 1221610"/>
              <a:gd name="connsiteY39" fmla="*/ 988535 h 2219654"/>
              <a:gd name="connsiteX40" fmla="*/ 817807 w 1221610"/>
              <a:gd name="connsiteY40" fmla="*/ 943292 h 2219654"/>
              <a:gd name="connsiteX41" fmla="*/ 841618 w 1221610"/>
              <a:gd name="connsiteY41" fmla="*/ 926621 h 2219654"/>
              <a:gd name="connsiteX42" fmla="*/ 867813 w 1221610"/>
              <a:gd name="connsiteY42" fmla="*/ 926623 h 2219654"/>
              <a:gd name="connsiteX43" fmla="*/ 872575 w 1221610"/>
              <a:gd name="connsiteY43" fmla="*/ 945673 h 2219654"/>
              <a:gd name="connsiteX44" fmla="*/ 848763 w 1221610"/>
              <a:gd name="connsiteY44" fmla="*/ 971867 h 2219654"/>
              <a:gd name="connsiteX45" fmla="*/ 872575 w 1221610"/>
              <a:gd name="connsiteY45" fmla="*/ 998060 h 2219654"/>
              <a:gd name="connsiteX46" fmla="*/ 872575 w 1221610"/>
              <a:gd name="connsiteY46" fmla="*/ 1021873 h 2219654"/>
              <a:gd name="connsiteX47" fmla="*/ 829713 w 1221610"/>
              <a:gd name="connsiteY47" fmla="*/ 1024254 h 2219654"/>
              <a:gd name="connsiteX48" fmla="*/ 817807 w 1221610"/>
              <a:gd name="connsiteY48" fmla="*/ 1052829 h 2219654"/>
              <a:gd name="connsiteX49" fmla="*/ 829713 w 1221610"/>
              <a:gd name="connsiteY49" fmla="*/ 1081404 h 2219654"/>
              <a:gd name="connsiteX50" fmla="*/ 822567 w 1221610"/>
              <a:gd name="connsiteY50" fmla="*/ 1105215 h 2219654"/>
              <a:gd name="connsiteX51" fmla="*/ 836857 w 1221610"/>
              <a:gd name="connsiteY51" fmla="*/ 1124268 h 2219654"/>
              <a:gd name="connsiteX52" fmla="*/ 870194 w 1221610"/>
              <a:gd name="connsiteY52" fmla="*/ 1095693 h 2219654"/>
              <a:gd name="connsiteX53" fmla="*/ 903532 w 1221610"/>
              <a:gd name="connsiteY53" fmla="*/ 1090930 h 2219654"/>
              <a:gd name="connsiteX54" fmla="*/ 901150 w 1221610"/>
              <a:gd name="connsiteY54" fmla="*/ 1045685 h 2219654"/>
              <a:gd name="connsiteX55" fmla="*/ 958300 w 1221610"/>
              <a:gd name="connsiteY55" fmla="*/ 1036161 h 2219654"/>
              <a:gd name="connsiteX56" fmla="*/ 974969 w 1221610"/>
              <a:gd name="connsiteY56" fmla="*/ 1055210 h 2219654"/>
              <a:gd name="connsiteX57" fmla="*/ 984494 w 1221610"/>
              <a:gd name="connsiteY57" fmla="*/ 1181418 h 2219654"/>
              <a:gd name="connsiteX58" fmla="*/ 1032119 w 1221610"/>
              <a:gd name="connsiteY58" fmla="*/ 1262380 h 2219654"/>
              <a:gd name="connsiteX59" fmla="*/ 1072600 w 1221610"/>
              <a:gd name="connsiteY59" fmla="*/ 1283811 h 2219654"/>
              <a:gd name="connsiteX60" fmla="*/ 1089269 w 1221610"/>
              <a:gd name="connsiteY60" fmla="*/ 1350486 h 2219654"/>
              <a:gd name="connsiteX61" fmla="*/ 1122607 w 1221610"/>
              <a:gd name="connsiteY61" fmla="*/ 1376680 h 2219654"/>
              <a:gd name="connsiteX62" fmla="*/ 1163088 w 1221610"/>
              <a:gd name="connsiteY62" fmla="*/ 1436211 h 2219654"/>
              <a:gd name="connsiteX63" fmla="*/ 1191663 w 1221610"/>
              <a:gd name="connsiteY63" fmla="*/ 1450499 h 2219654"/>
              <a:gd name="connsiteX64" fmla="*/ 1220238 w 1221610"/>
              <a:gd name="connsiteY64" fmla="*/ 1488598 h 2219654"/>
              <a:gd name="connsiteX65" fmla="*/ 1215943 w 1221610"/>
              <a:gd name="connsiteY65" fmla="*/ 1508458 h 2219654"/>
              <a:gd name="connsiteX66" fmla="*/ 1196425 w 1221610"/>
              <a:gd name="connsiteY66" fmla="*/ 1557655 h 2219654"/>
              <a:gd name="connsiteX67" fmla="*/ 1144037 w 1221610"/>
              <a:gd name="connsiteY67" fmla="*/ 1552891 h 2219654"/>
              <a:gd name="connsiteX68" fmla="*/ 1124987 w 1221610"/>
              <a:gd name="connsiteY68" fmla="*/ 1598134 h 2219654"/>
              <a:gd name="connsiteX69" fmla="*/ 1048787 w 1221610"/>
              <a:gd name="connsiteY69" fmla="*/ 1631472 h 2219654"/>
              <a:gd name="connsiteX70" fmla="*/ 1020212 w 1221610"/>
              <a:gd name="connsiteY70" fmla="*/ 1691003 h 2219654"/>
              <a:gd name="connsiteX71" fmla="*/ 1036881 w 1221610"/>
              <a:gd name="connsiteY71" fmla="*/ 1738628 h 2219654"/>
              <a:gd name="connsiteX72" fmla="*/ 1017832 w 1221610"/>
              <a:gd name="connsiteY72" fmla="*/ 1779111 h 2219654"/>
              <a:gd name="connsiteX73" fmla="*/ 984493 w 1221610"/>
              <a:gd name="connsiteY73" fmla="*/ 1776728 h 2219654"/>
              <a:gd name="connsiteX74" fmla="*/ 982112 w 1221610"/>
              <a:gd name="connsiteY74" fmla="*/ 1841022 h 2219654"/>
              <a:gd name="connsiteX75" fmla="*/ 946393 w 1221610"/>
              <a:gd name="connsiteY75" fmla="*/ 1857691 h 2219654"/>
              <a:gd name="connsiteX76" fmla="*/ 910674 w 1221610"/>
              <a:gd name="connsiteY76" fmla="*/ 1864834 h 2219654"/>
              <a:gd name="connsiteX77" fmla="*/ 910674 w 1221610"/>
              <a:gd name="connsiteY77" fmla="*/ 1929128 h 2219654"/>
              <a:gd name="connsiteX78" fmla="*/ 967824 w 1221610"/>
              <a:gd name="connsiteY78" fmla="*/ 1938653 h 2219654"/>
              <a:gd name="connsiteX79" fmla="*/ 1001162 w 1221610"/>
              <a:gd name="connsiteY79" fmla="*/ 1933891 h 2219654"/>
              <a:gd name="connsiteX80" fmla="*/ 1005922 w 1221610"/>
              <a:gd name="connsiteY80" fmla="*/ 2007710 h 2219654"/>
              <a:gd name="connsiteX81" fmla="*/ 982112 w 1221610"/>
              <a:gd name="connsiteY81" fmla="*/ 2029141 h 2219654"/>
              <a:gd name="connsiteX82" fmla="*/ 922581 w 1221610"/>
              <a:gd name="connsiteY82" fmla="*/ 2026761 h 2219654"/>
              <a:gd name="connsiteX83" fmla="*/ 870193 w 1221610"/>
              <a:gd name="connsiteY83" fmla="*/ 2036286 h 2219654"/>
              <a:gd name="connsiteX84" fmla="*/ 824949 w 1221610"/>
              <a:gd name="connsiteY84" fmla="*/ 2060099 h 2219654"/>
              <a:gd name="connsiteX85" fmla="*/ 779704 w 1221610"/>
              <a:gd name="connsiteY85" fmla="*/ 2067241 h 2219654"/>
              <a:gd name="connsiteX86" fmla="*/ 758274 w 1221610"/>
              <a:gd name="connsiteY86" fmla="*/ 2086293 h 2219654"/>
              <a:gd name="connsiteX87" fmla="*/ 751131 w 1221610"/>
              <a:gd name="connsiteY87" fmla="*/ 2131536 h 2219654"/>
              <a:gd name="connsiteX88" fmla="*/ 734462 w 1221610"/>
              <a:gd name="connsiteY88" fmla="*/ 2143443 h 2219654"/>
              <a:gd name="connsiteX89" fmla="*/ 689218 w 1221610"/>
              <a:gd name="connsiteY89" fmla="*/ 2193449 h 2219654"/>
              <a:gd name="connsiteX90" fmla="*/ 665406 w 1221610"/>
              <a:gd name="connsiteY90" fmla="*/ 2198210 h 2219654"/>
              <a:gd name="connsiteX91" fmla="*/ 617781 w 1221610"/>
              <a:gd name="connsiteY91" fmla="*/ 2219642 h 2219654"/>
              <a:gd name="connsiteX92" fmla="*/ 579681 w 1221610"/>
              <a:gd name="connsiteY92" fmla="*/ 2202973 h 2219654"/>
              <a:gd name="connsiteX93" fmla="*/ 563012 w 1221610"/>
              <a:gd name="connsiteY93" fmla="*/ 2174398 h 2219654"/>
              <a:gd name="connsiteX94" fmla="*/ 520149 w 1221610"/>
              <a:gd name="connsiteY94" fmla="*/ 2183924 h 2219654"/>
              <a:gd name="connsiteX95" fmla="*/ 512573 w 1221610"/>
              <a:gd name="connsiteY95" fmla="*/ 2177820 h 2219654"/>
              <a:gd name="connsiteX96" fmla="*/ 503481 w 1221610"/>
              <a:gd name="connsiteY96" fmla="*/ 2172017 h 2219654"/>
              <a:gd name="connsiteX97" fmla="*/ 522531 w 1221610"/>
              <a:gd name="connsiteY97" fmla="*/ 2064860 h 2219654"/>
              <a:gd name="connsiteX98" fmla="*/ 539199 w 1221610"/>
              <a:gd name="connsiteY98" fmla="*/ 2043429 h 2219654"/>
              <a:gd name="connsiteX99" fmla="*/ 529674 w 1221610"/>
              <a:gd name="connsiteY99" fmla="*/ 1998186 h 2219654"/>
              <a:gd name="connsiteX100" fmla="*/ 553487 w 1221610"/>
              <a:gd name="connsiteY100" fmla="*/ 1983898 h 2219654"/>
              <a:gd name="connsiteX101" fmla="*/ 534437 w 1221610"/>
              <a:gd name="connsiteY101" fmla="*/ 1969611 h 2219654"/>
              <a:gd name="connsiteX102" fmla="*/ 522531 w 1221610"/>
              <a:gd name="connsiteY102" fmla="*/ 1933893 h 2219654"/>
              <a:gd name="connsiteX103" fmla="*/ 513006 w 1221610"/>
              <a:gd name="connsiteY103" fmla="*/ 1888649 h 2219654"/>
              <a:gd name="connsiteX104" fmla="*/ 510624 w 1221610"/>
              <a:gd name="connsiteY104" fmla="*/ 1857691 h 2219654"/>
              <a:gd name="connsiteX105" fmla="*/ 460618 w 1221610"/>
              <a:gd name="connsiteY105" fmla="*/ 1860074 h 2219654"/>
              <a:gd name="connsiteX106" fmla="*/ 427282 w 1221610"/>
              <a:gd name="connsiteY106" fmla="*/ 1824355 h 2219654"/>
              <a:gd name="connsiteX107" fmla="*/ 382037 w 1221610"/>
              <a:gd name="connsiteY107" fmla="*/ 1807685 h 2219654"/>
              <a:gd name="connsiteX108" fmla="*/ 367749 w 1221610"/>
              <a:gd name="connsiteY108" fmla="*/ 1757680 h 2219654"/>
              <a:gd name="connsiteX109" fmla="*/ 365368 w 1221610"/>
              <a:gd name="connsiteY109" fmla="*/ 1736248 h 2219654"/>
              <a:gd name="connsiteX110" fmla="*/ 334413 w 1221610"/>
              <a:gd name="connsiteY110" fmla="*/ 1691005 h 2219654"/>
              <a:gd name="connsiteX111" fmla="*/ 291549 w 1221610"/>
              <a:gd name="connsiteY111" fmla="*/ 1667192 h 2219654"/>
              <a:gd name="connsiteX112" fmla="*/ 248688 w 1221610"/>
              <a:gd name="connsiteY112" fmla="*/ 1638618 h 2219654"/>
              <a:gd name="connsiteX113" fmla="*/ 215349 w 1221610"/>
              <a:gd name="connsiteY113" fmla="*/ 1629092 h 2219654"/>
              <a:gd name="connsiteX114" fmla="*/ 217731 w 1221610"/>
              <a:gd name="connsiteY114" fmla="*/ 1583846 h 2219654"/>
              <a:gd name="connsiteX115" fmla="*/ 174868 w 1221610"/>
              <a:gd name="connsiteY115" fmla="*/ 1598136 h 2219654"/>
              <a:gd name="connsiteX116" fmla="*/ 186775 w 1221610"/>
              <a:gd name="connsiteY116" fmla="*/ 1631474 h 2219654"/>
              <a:gd name="connsiteX117" fmla="*/ 179631 w 1221610"/>
              <a:gd name="connsiteY117" fmla="*/ 1648143 h 2219654"/>
              <a:gd name="connsiteX118" fmla="*/ 141531 w 1221610"/>
              <a:gd name="connsiteY118" fmla="*/ 1619568 h 2219654"/>
              <a:gd name="connsiteX119" fmla="*/ 98669 w 1221610"/>
              <a:gd name="connsiteY119" fmla="*/ 1617186 h 2219654"/>
              <a:gd name="connsiteX120" fmla="*/ 43899 w 1221610"/>
              <a:gd name="connsiteY120" fmla="*/ 1598136 h 2219654"/>
              <a:gd name="connsiteX121" fmla="*/ 10560 w 1221610"/>
              <a:gd name="connsiteY121" fmla="*/ 1595752 h 2219654"/>
              <a:gd name="connsiteX122" fmla="*/ 1037 w 1221610"/>
              <a:gd name="connsiteY122" fmla="*/ 1543368 h 2219654"/>
              <a:gd name="connsiteX123" fmla="*/ 34374 w 1221610"/>
              <a:gd name="connsiteY123" fmla="*/ 1455261 h 2219654"/>
              <a:gd name="connsiteX124" fmla="*/ 60568 w 1221610"/>
              <a:gd name="connsiteY124" fmla="*/ 1407636 h 2219654"/>
              <a:gd name="connsiteX125" fmla="*/ 81999 w 1221610"/>
              <a:gd name="connsiteY125" fmla="*/ 1360011 h 2219654"/>
              <a:gd name="connsiteX126" fmla="*/ 108194 w 1221610"/>
              <a:gd name="connsiteY126" fmla="*/ 1321911 h 2219654"/>
              <a:gd name="connsiteX127" fmla="*/ 146293 w 1221610"/>
              <a:gd name="connsiteY127" fmla="*/ 1312386 h 2219654"/>
              <a:gd name="connsiteX128" fmla="*/ 153438 w 1221610"/>
              <a:gd name="connsiteY128" fmla="*/ 1276668 h 2219654"/>
              <a:gd name="connsiteX129" fmla="*/ 262975 w 1221610"/>
              <a:gd name="connsiteY129" fmla="*/ 1157605 h 2219654"/>
              <a:gd name="connsiteX130" fmla="*/ 286787 w 1221610"/>
              <a:gd name="connsiteY130" fmla="*/ 1019490 h 2219654"/>
              <a:gd name="connsiteX131" fmla="*/ 282025 w 1221610"/>
              <a:gd name="connsiteY131" fmla="*/ 938530 h 2219654"/>
              <a:gd name="connsiteX132" fmla="*/ 196300 w 1221610"/>
              <a:gd name="connsiteY132" fmla="*/ 926624 h 2219654"/>
              <a:gd name="connsiteX133" fmla="*/ 179632 w 1221610"/>
              <a:gd name="connsiteY133" fmla="*/ 845661 h 2219654"/>
              <a:gd name="connsiteX134" fmla="*/ 186775 w 1221610"/>
              <a:gd name="connsiteY134" fmla="*/ 778986 h 2219654"/>
              <a:gd name="connsiteX135" fmla="*/ 148675 w 1221610"/>
              <a:gd name="connsiteY135" fmla="*/ 740886 h 2219654"/>
              <a:gd name="connsiteX136" fmla="*/ 127244 w 1221610"/>
              <a:gd name="connsiteY136" fmla="*/ 700404 h 2219654"/>
              <a:gd name="connsiteX137" fmla="*/ 117719 w 1221610"/>
              <a:gd name="connsiteY137" fmla="*/ 640874 h 2219654"/>
              <a:gd name="connsiteX138" fmla="*/ 102097 w 1221610"/>
              <a:gd name="connsiteY13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22506 w 1221610"/>
              <a:gd name="connsiteY9" fmla="*/ 457517 h 2219654"/>
              <a:gd name="connsiteX10" fmla="*/ 353462 w 1221610"/>
              <a:gd name="connsiteY10" fmla="*/ 450373 h 2219654"/>
              <a:gd name="connsiteX11" fmla="*/ 410612 w 1221610"/>
              <a:gd name="connsiteY11" fmla="*/ 452754 h 2219654"/>
              <a:gd name="connsiteX12" fmla="*/ 410612 w 1221610"/>
              <a:gd name="connsiteY12" fmla="*/ 507523 h 2219654"/>
              <a:gd name="connsiteX13" fmla="*/ 436806 w 1221610"/>
              <a:gd name="connsiteY13" fmla="*/ 531333 h 2219654"/>
              <a:gd name="connsiteX14" fmla="*/ 462999 w 1221610"/>
              <a:gd name="connsiteY14" fmla="*/ 548004 h 2219654"/>
              <a:gd name="connsiteX15" fmla="*/ 424899 w 1221610"/>
              <a:gd name="connsiteY15" fmla="*/ 567054 h 2219654"/>
              <a:gd name="connsiteX16" fmla="*/ 403468 w 1221610"/>
              <a:gd name="connsiteY16" fmla="*/ 586104 h 2219654"/>
              <a:gd name="connsiteX17" fmla="*/ 420137 w 1221610"/>
              <a:gd name="connsiteY17" fmla="*/ 609917 h 2219654"/>
              <a:gd name="connsiteX18" fmla="*/ 415374 w 1221610"/>
              <a:gd name="connsiteY18" fmla="*/ 650398 h 2219654"/>
              <a:gd name="connsiteX19" fmla="*/ 427281 w 1221610"/>
              <a:gd name="connsiteY19" fmla="*/ 678973 h 2219654"/>
              <a:gd name="connsiteX20" fmla="*/ 410612 w 1221610"/>
              <a:gd name="connsiteY20" fmla="*/ 700404 h 2219654"/>
              <a:gd name="connsiteX21" fmla="*/ 401088 w 1221610"/>
              <a:gd name="connsiteY21" fmla="*/ 778986 h 2219654"/>
              <a:gd name="connsiteX22" fmla="*/ 441568 w 1221610"/>
              <a:gd name="connsiteY22" fmla="*/ 778985 h 2219654"/>
              <a:gd name="connsiteX23" fmla="*/ 486812 w 1221610"/>
              <a:gd name="connsiteY23" fmla="*/ 755173 h 2219654"/>
              <a:gd name="connsiteX24" fmla="*/ 513007 w 1221610"/>
              <a:gd name="connsiteY24" fmla="*/ 757554 h 2219654"/>
              <a:gd name="connsiteX25" fmla="*/ 536818 w 1221610"/>
              <a:gd name="connsiteY25" fmla="*/ 783748 h 2219654"/>
              <a:gd name="connsiteX26" fmla="*/ 510625 w 1221610"/>
              <a:gd name="connsiteY26" fmla="*/ 888523 h 2219654"/>
              <a:gd name="connsiteX27" fmla="*/ 539200 w 1221610"/>
              <a:gd name="connsiteY27" fmla="*/ 926623 h 2219654"/>
              <a:gd name="connsiteX28" fmla="*/ 546344 w 1221610"/>
              <a:gd name="connsiteY28" fmla="*/ 945674 h 2219654"/>
              <a:gd name="connsiteX29" fmla="*/ 532057 w 1221610"/>
              <a:gd name="connsiteY29" fmla="*/ 976629 h 2219654"/>
              <a:gd name="connsiteX30" fmla="*/ 517769 w 1221610"/>
              <a:gd name="connsiteY30" fmla="*/ 1048067 h 2219654"/>
              <a:gd name="connsiteX31" fmla="*/ 541582 w 1221610"/>
              <a:gd name="connsiteY31" fmla="*/ 1081404 h 2219654"/>
              <a:gd name="connsiteX32" fmla="*/ 551107 w 1221610"/>
              <a:gd name="connsiteY32" fmla="*/ 1121885 h 2219654"/>
              <a:gd name="connsiteX33" fmla="*/ 567775 w 1221610"/>
              <a:gd name="connsiteY33" fmla="*/ 1129029 h 2219654"/>
              <a:gd name="connsiteX34" fmla="*/ 572104 w 1221610"/>
              <a:gd name="connsiteY34" fmla="*/ 1139135 h 2219654"/>
              <a:gd name="connsiteX35" fmla="*/ 591588 w 1221610"/>
              <a:gd name="connsiteY35" fmla="*/ 1105217 h 2219654"/>
              <a:gd name="connsiteX36" fmla="*/ 615400 w 1221610"/>
              <a:gd name="connsiteY36" fmla="*/ 1088548 h 2219654"/>
              <a:gd name="connsiteX37" fmla="*/ 665407 w 1221610"/>
              <a:gd name="connsiteY37" fmla="*/ 1062354 h 2219654"/>
              <a:gd name="connsiteX38" fmla="*/ 698744 w 1221610"/>
              <a:gd name="connsiteY38" fmla="*/ 1050448 h 2219654"/>
              <a:gd name="connsiteX39" fmla="*/ 734463 w 1221610"/>
              <a:gd name="connsiteY39" fmla="*/ 1012349 h 2219654"/>
              <a:gd name="connsiteX40" fmla="*/ 791613 w 1221610"/>
              <a:gd name="connsiteY40" fmla="*/ 988535 h 2219654"/>
              <a:gd name="connsiteX41" fmla="*/ 817807 w 1221610"/>
              <a:gd name="connsiteY41" fmla="*/ 943292 h 2219654"/>
              <a:gd name="connsiteX42" fmla="*/ 841618 w 1221610"/>
              <a:gd name="connsiteY42" fmla="*/ 926621 h 2219654"/>
              <a:gd name="connsiteX43" fmla="*/ 867813 w 1221610"/>
              <a:gd name="connsiteY43" fmla="*/ 926623 h 2219654"/>
              <a:gd name="connsiteX44" fmla="*/ 872575 w 1221610"/>
              <a:gd name="connsiteY44" fmla="*/ 945673 h 2219654"/>
              <a:gd name="connsiteX45" fmla="*/ 848763 w 1221610"/>
              <a:gd name="connsiteY45" fmla="*/ 971867 h 2219654"/>
              <a:gd name="connsiteX46" fmla="*/ 872575 w 1221610"/>
              <a:gd name="connsiteY46" fmla="*/ 998060 h 2219654"/>
              <a:gd name="connsiteX47" fmla="*/ 872575 w 1221610"/>
              <a:gd name="connsiteY47" fmla="*/ 1021873 h 2219654"/>
              <a:gd name="connsiteX48" fmla="*/ 829713 w 1221610"/>
              <a:gd name="connsiteY48" fmla="*/ 1024254 h 2219654"/>
              <a:gd name="connsiteX49" fmla="*/ 817807 w 1221610"/>
              <a:gd name="connsiteY49" fmla="*/ 1052829 h 2219654"/>
              <a:gd name="connsiteX50" fmla="*/ 829713 w 1221610"/>
              <a:gd name="connsiteY50" fmla="*/ 1081404 h 2219654"/>
              <a:gd name="connsiteX51" fmla="*/ 822567 w 1221610"/>
              <a:gd name="connsiteY51" fmla="*/ 1105215 h 2219654"/>
              <a:gd name="connsiteX52" fmla="*/ 836857 w 1221610"/>
              <a:gd name="connsiteY52" fmla="*/ 1124268 h 2219654"/>
              <a:gd name="connsiteX53" fmla="*/ 870194 w 1221610"/>
              <a:gd name="connsiteY53" fmla="*/ 1095693 h 2219654"/>
              <a:gd name="connsiteX54" fmla="*/ 903532 w 1221610"/>
              <a:gd name="connsiteY54" fmla="*/ 1090930 h 2219654"/>
              <a:gd name="connsiteX55" fmla="*/ 901150 w 1221610"/>
              <a:gd name="connsiteY55" fmla="*/ 1045685 h 2219654"/>
              <a:gd name="connsiteX56" fmla="*/ 958300 w 1221610"/>
              <a:gd name="connsiteY56" fmla="*/ 1036161 h 2219654"/>
              <a:gd name="connsiteX57" fmla="*/ 974969 w 1221610"/>
              <a:gd name="connsiteY57" fmla="*/ 1055210 h 2219654"/>
              <a:gd name="connsiteX58" fmla="*/ 984494 w 1221610"/>
              <a:gd name="connsiteY58" fmla="*/ 1181418 h 2219654"/>
              <a:gd name="connsiteX59" fmla="*/ 1032119 w 1221610"/>
              <a:gd name="connsiteY59" fmla="*/ 1262380 h 2219654"/>
              <a:gd name="connsiteX60" fmla="*/ 1072600 w 1221610"/>
              <a:gd name="connsiteY60" fmla="*/ 1283811 h 2219654"/>
              <a:gd name="connsiteX61" fmla="*/ 1089269 w 1221610"/>
              <a:gd name="connsiteY61" fmla="*/ 1350486 h 2219654"/>
              <a:gd name="connsiteX62" fmla="*/ 1122607 w 1221610"/>
              <a:gd name="connsiteY62" fmla="*/ 1376680 h 2219654"/>
              <a:gd name="connsiteX63" fmla="*/ 1163088 w 1221610"/>
              <a:gd name="connsiteY63" fmla="*/ 1436211 h 2219654"/>
              <a:gd name="connsiteX64" fmla="*/ 1191663 w 1221610"/>
              <a:gd name="connsiteY64" fmla="*/ 1450499 h 2219654"/>
              <a:gd name="connsiteX65" fmla="*/ 1220238 w 1221610"/>
              <a:gd name="connsiteY65" fmla="*/ 1488598 h 2219654"/>
              <a:gd name="connsiteX66" fmla="*/ 1215943 w 1221610"/>
              <a:gd name="connsiteY66" fmla="*/ 1508458 h 2219654"/>
              <a:gd name="connsiteX67" fmla="*/ 1196425 w 1221610"/>
              <a:gd name="connsiteY67" fmla="*/ 1557655 h 2219654"/>
              <a:gd name="connsiteX68" fmla="*/ 1144037 w 1221610"/>
              <a:gd name="connsiteY68" fmla="*/ 1552891 h 2219654"/>
              <a:gd name="connsiteX69" fmla="*/ 1124987 w 1221610"/>
              <a:gd name="connsiteY69" fmla="*/ 1598134 h 2219654"/>
              <a:gd name="connsiteX70" fmla="*/ 1048787 w 1221610"/>
              <a:gd name="connsiteY70" fmla="*/ 1631472 h 2219654"/>
              <a:gd name="connsiteX71" fmla="*/ 1020212 w 1221610"/>
              <a:gd name="connsiteY71" fmla="*/ 1691003 h 2219654"/>
              <a:gd name="connsiteX72" fmla="*/ 1036881 w 1221610"/>
              <a:gd name="connsiteY72" fmla="*/ 1738628 h 2219654"/>
              <a:gd name="connsiteX73" fmla="*/ 1017832 w 1221610"/>
              <a:gd name="connsiteY73" fmla="*/ 1779111 h 2219654"/>
              <a:gd name="connsiteX74" fmla="*/ 984493 w 1221610"/>
              <a:gd name="connsiteY74" fmla="*/ 1776728 h 2219654"/>
              <a:gd name="connsiteX75" fmla="*/ 982112 w 1221610"/>
              <a:gd name="connsiteY75" fmla="*/ 1841022 h 2219654"/>
              <a:gd name="connsiteX76" fmla="*/ 946393 w 1221610"/>
              <a:gd name="connsiteY76" fmla="*/ 1857691 h 2219654"/>
              <a:gd name="connsiteX77" fmla="*/ 910674 w 1221610"/>
              <a:gd name="connsiteY77" fmla="*/ 1864834 h 2219654"/>
              <a:gd name="connsiteX78" fmla="*/ 910674 w 1221610"/>
              <a:gd name="connsiteY78" fmla="*/ 1929128 h 2219654"/>
              <a:gd name="connsiteX79" fmla="*/ 967824 w 1221610"/>
              <a:gd name="connsiteY79" fmla="*/ 1938653 h 2219654"/>
              <a:gd name="connsiteX80" fmla="*/ 1001162 w 1221610"/>
              <a:gd name="connsiteY80" fmla="*/ 1933891 h 2219654"/>
              <a:gd name="connsiteX81" fmla="*/ 1005922 w 1221610"/>
              <a:gd name="connsiteY81" fmla="*/ 2007710 h 2219654"/>
              <a:gd name="connsiteX82" fmla="*/ 982112 w 1221610"/>
              <a:gd name="connsiteY82" fmla="*/ 2029141 h 2219654"/>
              <a:gd name="connsiteX83" fmla="*/ 922581 w 1221610"/>
              <a:gd name="connsiteY83" fmla="*/ 2026761 h 2219654"/>
              <a:gd name="connsiteX84" fmla="*/ 870193 w 1221610"/>
              <a:gd name="connsiteY84" fmla="*/ 2036286 h 2219654"/>
              <a:gd name="connsiteX85" fmla="*/ 824949 w 1221610"/>
              <a:gd name="connsiteY85" fmla="*/ 2060099 h 2219654"/>
              <a:gd name="connsiteX86" fmla="*/ 779704 w 1221610"/>
              <a:gd name="connsiteY86" fmla="*/ 2067241 h 2219654"/>
              <a:gd name="connsiteX87" fmla="*/ 758274 w 1221610"/>
              <a:gd name="connsiteY87" fmla="*/ 2086293 h 2219654"/>
              <a:gd name="connsiteX88" fmla="*/ 751131 w 1221610"/>
              <a:gd name="connsiteY88" fmla="*/ 2131536 h 2219654"/>
              <a:gd name="connsiteX89" fmla="*/ 734462 w 1221610"/>
              <a:gd name="connsiteY89" fmla="*/ 2143443 h 2219654"/>
              <a:gd name="connsiteX90" fmla="*/ 689218 w 1221610"/>
              <a:gd name="connsiteY90" fmla="*/ 2193449 h 2219654"/>
              <a:gd name="connsiteX91" fmla="*/ 665406 w 1221610"/>
              <a:gd name="connsiteY91" fmla="*/ 2198210 h 2219654"/>
              <a:gd name="connsiteX92" fmla="*/ 617781 w 1221610"/>
              <a:gd name="connsiteY92" fmla="*/ 2219642 h 2219654"/>
              <a:gd name="connsiteX93" fmla="*/ 579681 w 1221610"/>
              <a:gd name="connsiteY93" fmla="*/ 2202973 h 2219654"/>
              <a:gd name="connsiteX94" fmla="*/ 563012 w 1221610"/>
              <a:gd name="connsiteY94" fmla="*/ 2174398 h 2219654"/>
              <a:gd name="connsiteX95" fmla="*/ 520149 w 1221610"/>
              <a:gd name="connsiteY95" fmla="*/ 2183924 h 2219654"/>
              <a:gd name="connsiteX96" fmla="*/ 512573 w 1221610"/>
              <a:gd name="connsiteY96" fmla="*/ 2177820 h 2219654"/>
              <a:gd name="connsiteX97" fmla="*/ 503481 w 1221610"/>
              <a:gd name="connsiteY97" fmla="*/ 2172017 h 2219654"/>
              <a:gd name="connsiteX98" fmla="*/ 522531 w 1221610"/>
              <a:gd name="connsiteY98" fmla="*/ 2064860 h 2219654"/>
              <a:gd name="connsiteX99" fmla="*/ 539199 w 1221610"/>
              <a:gd name="connsiteY99" fmla="*/ 2043429 h 2219654"/>
              <a:gd name="connsiteX100" fmla="*/ 529674 w 1221610"/>
              <a:gd name="connsiteY100" fmla="*/ 1998186 h 2219654"/>
              <a:gd name="connsiteX101" fmla="*/ 553487 w 1221610"/>
              <a:gd name="connsiteY101" fmla="*/ 1983898 h 2219654"/>
              <a:gd name="connsiteX102" fmla="*/ 534437 w 1221610"/>
              <a:gd name="connsiteY102" fmla="*/ 1969611 h 2219654"/>
              <a:gd name="connsiteX103" fmla="*/ 522531 w 1221610"/>
              <a:gd name="connsiteY103" fmla="*/ 1933893 h 2219654"/>
              <a:gd name="connsiteX104" fmla="*/ 513006 w 1221610"/>
              <a:gd name="connsiteY104" fmla="*/ 1888649 h 2219654"/>
              <a:gd name="connsiteX105" fmla="*/ 510624 w 1221610"/>
              <a:gd name="connsiteY105" fmla="*/ 1857691 h 2219654"/>
              <a:gd name="connsiteX106" fmla="*/ 460618 w 1221610"/>
              <a:gd name="connsiteY106" fmla="*/ 1860074 h 2219654"/>
              <a:gd name="connsiteX107" fmla="*/ 427282 w 1221610"/>
              <a:gd name="connsiteY107" fmla="*/ 1824355 h 2219654"/>
              <a:gd name="connsiteX108" fmla="*/ 382037 w 1221610"/>
              <a:gd name="connsiteY108" fmla="*/ 1807685 h 2219654"/>
              <a:gd name="connsiteX109" fmla="*/ 367749 w 1221610"/>
              <a:gd name="connsiteY109" fmla="*/ 1757680 h 2219654"/>
              <a:gd name="connsiteX110" fmla="*/ 365368 w 1221610"/>
              <a:gd name="connsiteY110" fmla="*/ 1736248 h 2219654"/>
              <a:gd name="connsiteX111" fmla="*/ 334413 w 1221610"/>
              <a:gd name="connsiteY111" fmla="*/ 1691005 h 2219654"/>
              <a:gd name="connsiteX112" fmla="*/ 291549 w 1221610"/>
              <a:gd name="connsiteY112" fmla="*/ 1667192 h 2219654"/>
              <a:gd name="connsiteX113" fmla="*/ 248688 w 1221610"/>
              <a:gd name="connsiteY113" fmla="*/ 1638618 h 2219654"/>
              <a:gd name="connsiteX114" fmla="*/ 215349 w 1221610"/>
              <a:gd name="connsiteY114" fmla="*/ 1629092 h 2219654"/>
              <a:gd name="connsiteX115" fmla="*/ 217731 w 1221610"/>
              <a:gd name="connsiteY115" fmla="*/ 1583846 h 2219654"/>
              <a:gd name="connsiteX116" fmla="*/ 174868 w 1221610"/>
              <a:gd name="connsiteY116" fmla="*/ 1598136 h 2219654"/>
              <a:gd name="connsiteX117" fmla="*/ 186775 w 1221610"/>
              <a:gd name="connsiteY117" fmla="*/ 1631474 h 2219654"/>
              <a:gd name="connsiteX118" fmla="*/ 179631 w 1221610"/>
              <a:gd name="connsiteY118" fmla="*/ 1648143 h 2219654"/>
              <a:gd name="connsiteX119" fmla="*/ 141531 w 1221610"/>
              <a:gd name="connsiteY119" fmla="*/ 1619568 h 2219654"/>
              <a:gd name="connsiteX120" fmla="*/ 98669 w 1221610"/>
              <a:gd name="connsiteY120" fmla="*/ 1617186 h 2219654"/>
              <a:gd name="connsiteX121" fmla="*/ 43899 w 1221610"/>
              <a:gd name="connsiteY121" fmla="*/ 1598136 h 2219654"/>
              <a:gd name="connsiteX122" fmla="*/ 10560 w 1221610"/>
              <a:gd name="connsiteY122" fmla="*/ 1595752 h 2219654"/>
              <a:gd name="connsiteX123" fmla="*/ 1037 w 1221610"/>
              <a:gd name="connsiteY123" fmla="*/ 1543368 h 2219654"/>
              <a:gd name="connsiteX124" fmla="*/ 34374 w 1221610"/>
              <a:gd name="connsiteY124" fmla="*/ 1455261 h 2219654"/>
              <a:gd name="connsiteX125" fmla="*/ 60568 w 1221610"/>
              <a:gd name="connsiteY125" fmla="*/ 1407636 h 2219654"/>
              <a:gd name="connsiteX126" fmla="*/ 81999 w 1221610"/>
              <a:gd name="connsiteY126" fmla="*/ 1360011 h 2219654"/>
              <a:gd name="connsiteX127" fmla="*/ 108194 w 1221610"/>
              <a:gd name="connsiteY127" fmla="*/ 1321911 h 2219654"/>
              <a:gd name="connsiteX128" fmla="*/ 146293 w 1221610"/>
              <a:gd name="connsiteY128" fmla="*/ 1312386 h 2219654"/>
              <a:gd name="connsiteX129" fmla="*/ 153438 w 1221610"/>
              <a:gd name="connsiteY129" fmla="*/ 1276668 h 2219654"/>
              <a:gd name="connsiteX130" fmla="*/ 262975 w 1221610"/>
              <a:gd name="connsiteY130" fmla="*/ 1157605 h 2219654"/>
              <a:gd name="connsiteX131" fmla="*/ 286787 w 1221610"/>
              <a:gd name="connsiteY131" fmla="*/ 1019490 h 2219654"/>
              <a:gd name="connsiteX132" fmla="*/ 282025 w 1221610"/>
              <a:gd name="connsiteY132" fmla="*/ 938530 h 2219654"/>
              <a:gd name="connsiteX133" fmla="*/ 196300 w 1221610"/>
              <a:gd name="connsiteY133" fmla="*/ 926624 h 2219654"/>
              <a:gd name="connsiteX134" fmla="*/ 179632 w 1221610"/>
              <a:gd name="connsiteY134" fmla="*/ 845661 h 2219654"/>
              <a:gd name="connsiteX135" fmla="*/ 186775 w 1221610"/>
              <a:gd name="connsiteY135" fmla="*/ 778986 h 2219654"/>
              <a:gd name="connsiteX136" fmla="*/ 148675 w 1221610"/>
              <a:gd name="connsiteY136" fmla="*/ 740886 h 2219654"/>
              <a:gd name="connsiteX137" fmla="*/ 127244 w 1221610"/>
              <a:gd name="connsiteY137" fmla="*/ 700404 h 2219654"/>
              <a:gd name="connsiteX138" fmla="*/ 117719 w 1221610"/>
              <a:gd name="connsiteY138" fmla="*/ 640874 h 2219654"/>
              <a:gd name="connsiteX139" fmla="*/ 102097 w 1221610"/>
              <a:gd name="connsiteY13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22506 w 1221610"/>
              <a:gd name="connsiteY9" fmla="*/ 457517 h 2219654"/>
              <a:gd name="connsiteX10" fmla="*/ 353462 w 1221610"/>
              <a:gd name="connsiteY10" fmla="*/ 450373 h 2219654"/>
              <a:gd name="connsiteX11" fmla="*/ 410612 w 1221610"/>
              <a:gd name="connsiteY11" fmla="*/ 452754 h 2219654"/>
              <a:gd name="connsiteX12" fmla="*/ 410612 w 1221610"/>
              <a:gd name="connsiteY12" fmla="*/ 507523 h 2219654"/>
              <a:gd name="connsiteX13" fmla="*/ 436806 w 1221610"/>
              <a:gd name="connsiteY13" fmla="*/ 531333 h 2219654"/>
              <a:gd name="connsiteX14" fmla="*/ 462999 w 1221610"/>
              <a:gd name="connsiteY14" fmla="*/ 548004 h 2219654"/>
              <a:gd name="connsiteX15" fmla="*/ 424899 w 1221610"/>
              <a:gd name="connsiteY15" fmla="*/ 567054 h 2219654"/>
              <a:gd name="connsiteX16" fmla="*/ 403468 w 1221610"/>
              <a:gd name="connsiteY16" fmla="*/ 586104 h 2219654"/>
              <a:gd name="connsiteX17" fmla="*/ 420137 w 1221610"/>
              <a:gd name="connsiteY17" fmla="*/ 609917 h 2219654"/>
              <a:gd name="connsiteX18" fmla="*/ 415374 w 1221610"/>
              <a:gd name="connsiteY18" fmla="*/ 650398 h 2219654"/>
              <a:gd name="connsiteX19" fmla="*/ 427281 w 1221610"/>
              <a:gd name="connsiteY19" fmla="*/ 678973 h 2219654"/>
              <a:gd name="connsiteX20" fmla="*/ 410612 w 1221610"/>
              <a:gd name="connsiteY20" fmla="*/ 700404 h 2219654"/>
              <a:gd name="connsiteX21" fmla="*/ 401088 w 1221610"/>
              <a:gd name="connsiteY21" fmla="*/ 778986 h 2219654"/>
              <a:gd name="connsiteX22" fmla="*/ 441568 w 1221610"/>
              <a:gd name="connsiteY22" fmla="*/ 778985 h 2219654"/>
              <a:gd name="connsiteX23" fmla="*/ 486812 w 1221610"/>
              <a:gd name="connsiteY23" fmla="*/ 755173 h 2219654"/>
              <a:gd name="connsiteX24" fmla="*/ 513007 w 1221610"/>
              <a:gd name="connsiteY24" fmla="*/ 757554 h 2219654"/>
              <a:gd name="connsiteX25" fmla="*/ 536818 w 1221610"/>
              <a:gd name="connsiteY25" fmla="*/ 783748 h 2219654"/>
              <a:gd name="connsiteX26" fmla="*/ 510625 w 1221610"/>
              <a:gd name="connsiteY26" fmla="*/ 888523 h 2219654"/>
              <a:gd name="connsiteX27" fmla="*/ 539200 w 1221610"/>
              <a:gd name="connsiteY27" fmla="*/ 926623 h 2219654"/>
              <a:gd name="connsiteX28" fmla="*/ 546344 w 1221610"/>
              <a:gd name="connsiteY28" fmla="*/ 945674 h 2219654"/>
              <a:gd name="connsiteX29" fmla="*/ 532057 w 1221610"/>
              <a:gd name="connsiteY29" fmla="*/ 976629 h 2219654"/>
              <a:gd name="connsiteX30" fmla="*/ 517769 w 1221610"/>
              <a:gd name="connsiteY30" fmla="*/ 1048067 h 2219654"/>
              <a:gd name="connsiteX31" fmla="*/ 541582 w 1221610"/>
              <a:gd name="connsiteY31" fmla="*/ 1081404 h 2219654"/>
              <a:gd name="connsiteX32" fmla="*/ 551107 w 1221610"/>
              <a:gd name="connsiteY32" fmla="*/ 1121885 h 2219654"/>
              <a:gd name="connsiteX33" fmla="*/ 567775 w 1221610"/>
              <a:gd name="connsiteY33" fmla="*/ 1129029 h 2219654"/>
              <a:gd name="connsiteX34" fmla="*/ 572104 w 1221610"/>
              <a:gd name="connsiteY34" fmla="*/ 1139135 h 2219654"/>
              <a:gd name="connsiteX35" fmla="*/ 591588 w 1221610"/>
              <a:gd name="connsiteY35" fmla="*/ 1105217 h 2219654"/>
              <a:gd name="connsiteX36" fmla="*/ 615400 w 1221610"/>
              <a:gd name="connsiteY36" fmla="*/ 1088548 h 2219654"/>
              <a:gd name="connsiteX37" fmla="*/ 665407 w 1221610"/>
              <a:gd name="connsiteY37" fmla="*/ 1062354 h 2219654"/>
              <a:gd name="connsiteX38" fmla="*/ 698744 w 1221610"/>
              <a:gd name="connsiteY38" fmla="*/ 1050448 h 2219654"/>
              <a:gd name="connsiteX39" fmla="*/ 734463 w 1221610"/>
              <a:gd name="connsiteY39" fmla="*/ 1012349 h 2219654"/>
              <a:gd name="connsiteX40" fmla="*/ 791613 w 1221610"/>
              <a:gd name="connsiteY40" fmla="*/ 988535 h 2219654"/>
              <a:gd name="connsiteX41" fmla="*/ 817807 w 1221610"/>
              <a:gd name="connsiteY41" fmla="*/ 943292 h 2219654"/>
              <a:gd name="connsiteX42" fmla="*/ 841618 w 1221610"/>
              <a:gd name="connsiteY42" fmla="*/ 926621 h 2219654"/>
              <a:gd name="connsiteX43" fmla="*/ 867813 w 1221610"/>
              <a:gd name="connsiteY43" fmla="*/ 926623 h 2219654"/>
              <a:gd name="connsiteX44" fmla="*/ 872575 w 1221610"/>
              <a:gd name="connsiteY44" fmla="*/ 945673 h 2219654"/>
              <a:gd name="connsiteX45" fmla="*/ 848763 w 1221610"/>
              <a:gd name="connsiteY45" fmla="*/ 971867 h 2219654"/>
              <a:gd name="connsiteX46" fmla="*/ 872575 w 1221610"/>
              <a:gd name="connsiteY46" fmla="*/ 998060 h 2219654"/>
              <a:gd name="connsiteX47" fmla="*/ 872575 w 1221610"/>
              <a:gd name="connsiteY47" fmla="*/ 1021873 h 2219654"/>
              <a:gd name="connsiteX48" fmla="*/ 829713 w 1221610"/>
              <a:gd name="connsiteY48" fmla="*/ 1024254 h 2219654"/>
              <a:gd name="connsiteX49" fmla="*/ 817807 w 1221610"/>
              <a:gd name="connsiteY49" fmla="*/ 1052829 h 2219654"/>
              <a:gd name="connsiteX50" fmla="*/ 829713 w 1221610"/>
              <a:gd name="connsiteY50" fmla="*/ 1081404 h 2219654"/>
              <a:gd name="connsiteX51" fmla="*/ 822567 w 1221610"/>
              <a:gd name="connsiteY51" fmla="*/ 1105215 h 2219654"/>
              <a:gd name="connsiteX52" fmla="*/ 836857 w 1221610"/>
              <a:gd name="connsiteY52" fmla="*/ 1124268 h 2219654"/>
              <a:gd name="connsiteX53" fmla="*/ 870194 w 1221610"/>
              <a:gd name="connsiteY53" fmla="*/ 1095693 h 2219654"/>
              <a:gd name="connsiteX54" fmla="*/ 903532 w 1221610"/>
              <a:gd name="connsiteY54" fmla="*/ 1090930 h 2219654"/>
              <a:gd name="connsiteX55" fmla="*/ 901150 w 1221610"/>
              <a:gd name="connsiteY55" fmla="*/ 1045685 h 2219654"/>
              <a:gd name="connsiteX56" fmla="*/ 958300 w 1221610"/>
              <a:gd name="connsiteY56" fmla="*/ 1036161 h 2219654"/>
              <a:gd name="connsiteX57" fmla="*/ 974969 w 1221610"/>
              <a:gd name="connsiteY57" fmla="*/ 1055210 h 2219654"/>
              <a:gd name="connsiteX58" fmla="*/ 984494 w 1221610"/>
              <a:gd name="connsiteY58" fmla="*/ 1181418 h 2219654"/>
              <a:gd name="connsiteX59" fmla="*/ 1032119 w 1221610"/>
              <a:gd name="connsiteY59" fmla="*/ 1262380 h 2219654"/>
              <a:gd name="connsiteX60" fmla="*/ 1072600 w 1221610"/>
              <a:gd name="connsiteY60" fmla="*/ 1283811 h 2219654"/>
              <a:gd name="connsiteX61" fmla="*/ 1089269 w 1221610"/>
              <a:gd name="connsiteY61" fmla="*/ 1350486 h 2219654"/>
              <a:gd name="connsiteX62" fmla="*/ 1122607 w 1221610"/>
              <a:gd name="connsiteY62" fmla="*/ 1376680 h 2219654"/>
              <a:gd name="connsiteX63" fmla="*/ 1163088 w 1221610"/>
              <a:gd name="connsiteY63" fmla="*/ 1436211 h 2219654"/>
              <a:gd name="connsiteX64" fmla="*/ 1191663 w 1221610"/>
              <a:gd name="connsiteY64" fmla="*/ 1450499 h 2219654"/>
              <a:gd name="connsiteX65" fmla="*/ 1220238 w 1221610"/>
              <a:gd name="connsiteY65" fmla="*/ 1488598 h 2219654"/>
              <a:gd name="connsiteX66" fmla="*/ 1215943 w 1221610"/>
              <a:gd name="connsiteY66" fmla="*/ 1508458 h 2219654"/>
              <a:gd name="connsiteX67" fmla="*/ 1196425 w 1221610"/>
              <a:gd name="connsiteY67" fmla="*/ 1557655 h 2219654"/>
              <a:gd name="connsiteX68" fmla="*/ 1144037 w 1221610"/>
              <a:gd name="connsiteY68" fmla="*/ 1552891 h 2219654"/>
              <a:gd name="connsiteX69" fmla="*/ 1124987 w 1221610"/>
              <a:gd name="connsiteY69" fmla="*/ 1598134 h 2219654"/>
              <a:gd name="connsiteX70" fmla="*/ 1048787 w 1221610"/>
              <a:gd name="connsiteY70" fmla="*/ 1631472 h 2219654"/>
              <a:gd name="connsiteX71" fmla="*/ 1020212 w 1221610"/>
              <a:gd name="connsiteY71" fmla="*/ 1691003 h 2219654"/>
              <a:gd name="connsiteX72" fmla="*/ 1036881 w 1221610"/>
              <a:gd name="connsiteY72" fmla="*/ 1738628 h 2219654"/>
              <a:gd name="connsiteX73" fmla="*/ 1017832 w 1221610"/>
              <a:gd name="connsiteY73" fmla="*/ 1779111 h 2219654"/>
              <a:gd name="connsiteX74" fmla="*/ 984493 w 1221610"/>
              <a:gd name="connsiteY74" fmla="*/ 1776728 h 2219654"/>
              <a:gd name="connsiteX75" fmla="*/ 982112 w 1221610"/>
              <a:gd name="connsiteY75" fmla="*/ 1841022 h 2219654"/>
              <a:gd name="connsiteX76" fmla="*/ 946393 w 1221610"/>
              <a:gd name="connsiteY76" fmla="*/ 1857691 h 2219654"/>
              <a:gd name="connsiteX77" fmla="*/ 910674 w 1221610"/>
              <a:gd name="connsiteY77" fmla="*/ 1864834 h 2219654"/>
              <a:gd name="connsiteX78" fmla="*/ 910674 w 1221610"/>
              <a:gd name="connsiteY78" fmla="*/ 1929128 h 2219654"/>
              <a:gd name="connsiteX79" fmla="*/ 967824 w 1221610"/>
              <a:gd name="connsiteY79" fmla="*/ 1938653 h 2219654"/>
              <a:gd name="connsiteX80" fmla="*/ 1001162 w 1221610"/>
              <a:gd name="connsiteY80" fmla="*/ 1933891 h 2219654"/>
              <a:gd name="connsiteX81" fmla="*/ 1005922 w 1221610"/>
              <a:gd name="connsiteY81" fmla="*/ 2007710 h 2219654"/>
              <a:gd name="connsiteX82" fmla="*/ 982112 w 1221610"/>
              <a:gd name="connsiteY82" fmla="*/ 2029141 h 2219654"/>
              <a:gd name="connsiteX83" fmla="*/ 922581 w 1221610"/>
              <a:gd name="connsiteY83" fmla="*/ 2026761 h 2219654"/>
              <a:gd name="connsiteX84" fmla="*/ 870193 w 1221610"/>
              <a:gd name="connsiteY84" fmla="*/ 2036286 h 2219654"/>
              <a:gd name="connsiteX85" fmla="*/ 824949 w 1221610"/>
              <a:gd name="connsiteY85" fmla="*/ 2060099 h 2219654"/>
              <a:gd name="connsiteX86" fmla="*/ 779704 w 1221610"/>
              <a:gd name="connsiteY86" fmla="*/ 2067241 h 2219654"/>
              <a:gd name="connsiteX87" fmla="*/ 758274 w 1221610"/>
              <a:gd name="connsiteY87" fmla="*/ 2086293 h 2219654"/>
              <a:gd name="connsiteX88" fmla="*/ 751131 w 1221610"/>
              <a:gd name="connsiteY88" fmla="*/ 2131536 h 2219654"/>
              <a:gd name="connsiteX89" fmla="*/ 734462 w 1221610"/>
              <a:gd name="connsiteY89" fmla="*/ 2143443 h 2219654"/>
              <a:gd name="connsiteX90" fmla="*/ 689218 w 1221610"/>
              <a:gd name="connsiteY90" fmla="*/ 2193449 h 2219654"/>
              <a:gd name="connsiteX91" fmla="*/ 665406 w 1221610"/>
              <a:gd name="connsiteY91" fmla="*/ 2198210 h 2219654"/>
              <a:gd name="connsiteX92" fmla="*/ 617781 w 1221610"/>
              <a:gd name="connsiteY92" fmla="*/ 2219642 h 2219654"/>
              <a:gd name="connsiteX93" fmla="*/ 579681 w 1221610"/>
              <a:gd name="connsiteY93" fmla="*/ 2202973 h 2219654"/>
              <a:gd name="connsiteX94" fmla="*/ 563012 w 1221610"/>
              <a:gd name="connsiteY94" fmla="*/ 2174398 h 2219654"/>
              <a:gd name="connsiteX95" fmla="*/ 520149 w 1221610"/>
              <a:gd name="connsiteY95" fmla="*/ 2183924 h 2219654"/>
              <a:gd name="connsiteX96" fmla="*/ 512573 w 1221610"/>
              <a:gd name="connsiteY96" fmla="*/ 2177820 h 2219654"/>
              <a:gd name="connsiteX97" fmla="*/ 503481 w 1221610"/>
              <a:gd name="connsiteY97" fmla="*/ 2172017 h 2219654"/>
              <a:gd name="connsiteX98" fmla="*/ 522531 w 1221610"/>
              <a:gd name="connsiteY98" fmla="*/ 2064860 h 2219654"/>
              <a:gd name="connsiteX99" fmla="*/ 539199 w 1221610"/>
              <a:gd name="connsiteY99" fmla="*/ 2043429 h 2219654"/>
              <a:gd name="connsiteX100" fmla="*/ 529674 w 1221610"/>
              <a:gd name="connsiteY100" fmla="*/ 1998186 h 2219654"/>
              <a:gd name="connsiteX101" fmla="*/ 553487 w 1221610"/>
              <a:gd name="connsiteY101" fmla="*/ 1983898 h 2219654"/>
              <a:gd name="connsiteX102" fmla="*/ 534437 w 1221610"/>
              <a:gd name="connsiteY102" fmla="*/ 1969611 h 2219654"/>
              <a:gd name="connsiteX103" fmla="*/ 522531 w 1221610"/>
              <a:gd name="connsiteY103" fmla="*/ 1933893 h 2219654"/>
              <a:gd name="connsiteX104" fmla="*/ 513006 w 1221610"/>
              <a:gd name="connsiteY104" fmla="*/ 1888649 h 2219654"/>
              <a:gd name="connsiteX105" fmla="*/ 510624 w 1221610"/>
              <a:gd name="connsiteY105" fmla="*/ 1857691 h 2219654"/>
              <a:gd name="connsiteX106" fmla="*/ 460618 w 1221610"/>
              <a:gd name="connsiteY106" fmla="*/ 1860074 h 2219654"/>
              <a:gd name="connsiteX107" fmla="*/ 427282 w 1221610"/>
              <a:gd name="connsiteY107" fmla="*/ 1824355 h 2219654"/>
              <a:gd name="connsiteX108" fmla="*/ 382037 w 1221610"/>
              <a:gd name="connsiteY108" fmla="*/ 1807685 h 2219654"/>
              <a:gd name="connsiteX109" fmla="*/ 367749 w 1221610"/>
              <a:gd name="connsiteY109" fmla="*/ 1757680 h 2219654"/>
              <a:gd name="connsiteX110" fmla="*/ 365368 w 1221610"/>
              <a:gd name="connsiteY110" fmla="*/ 1736248 h 2219654"/>
              <a:gd name="connsiteX111" fmla="*/ 334413 w 1221610"/>
              <a:gd name="connsiteY111" fmla="*/ 1691005 h 2219654"/>
              <a:gd name="connsiteX112" fmla="*/ 291549 w 1221610"/>
              <a:gd name="connsiteY112" fmla="*/ 1667192 h 2219654"/>
              <a:gd name="connsiteX113" fmla="*/ 248688 w 1221610"/>
              <a:gd name="connsiteY113" fmla="*/ 1638618 h 2219654"/>
              <a:gd name="connsiteX114" fmla="*/ 215349 w 1221610"/>
              <a:gd name="connsiteY114" fmla="*/ 1629092 h 2219654"/>
              <a:gd name="connsiteX115" fmla="*/ 217731 w 1221610"/>
              <a:gd name="connsiteY115" fmla="*/ 1583846 h 2219654"/>
              <a:gd name="connsiteX116" fmla="*/ 174868 w 1221610"/>
              <a:gd name="connsiteY116" fmla="*/ 1598136 h 2219654"/>
              <a:gd name="connsiteX117" fmla="*/ 186775 w 1221610"/>
              <a:gd name="connsiteY117" fmla="*/ 1631474 h 2219654"/>
              <a:gd name="connsiteX118" fmla="*/ 179631 w 1221610"/>
              <a:gd name="connsiteY118" fmla="*/ 1648143 h 2219654"/>
              <a:gd name="connsiteX119" fmla="*/ 141531 w 1221610"/>
              <a:gd name="connsiteY119" fmla="*/ 1619568 h 2219654"/>
              <a:gd name="connsiteX120" fmla="*/ 98669 w 1221610"/>
              <a:gd name="connsiteY120" fmla="*/ 1617186 h 2219654"/>
              <a:gd name="connsiteX121" fmla="*/ 43899 w 1221610"/>
              <a:gd name="connsiteY121" fmla="*/ 1598136 h 2219654"/>
              <a:gd name="connsiteX122" fmla="*/ 10560 w 1221610"/>
              <a:gd name="connsiteY122" fmla="*/ 1595752 h 2219654"/>
              <a:gd name="connsiteX123" fmla="*/ 1037 w 1221610"/>
              <a:gd name="connsiteY123" fmla="*/ 1543368 h 2219654"/>
              <a:gd name="connsiteX124" fmla="*/ 34374 w 1221610"/>
              <a:gd name="connsiteY124" fmla="*/ 1455261 h 2219654"/>
              <a:gd name="connsiteX125" fmla="*/ 60568 w 1221610"/>
              <a:gd name="connsiteY125" fmla="*/ 1407636 h 2219654"/>
              <a:gd name="connsiteX126" fmla="*/ 81999 w 1221610"/>
              <a:gd name="connsiteY126" fmla="*/ 1360011 h 2219654"/>
              <a:gd name="connsiteX127" fmla="*/ 108194 w 1221610"/>
              <a:gd name="connsiteY127" fmla="*/ 1321911 h 2219654"/>
              <a:gd name="connsiteX128" fmla="*/ 146293 w 1221610"/>
              <a:gd name="connsiteY128" fmla="*/ 1312386 h 2219654"/>
              <a:gd name="connsiteX129" fmla="*/ 153438 w 1221610"/>
              <a:gd name="connsiteY129" fmla="*/ 1276668 h 2219654"/>
              <a:gd name="connsiteX130" fmla="*/ 262975 w 1221610"/>
              <a:gd name="connsiteY130" fmla="*/ 1157605 h 2219654"/>
              <a:gd name="connsiteX131" fmla="*/ 286787 w 1221610"/>
              <a:gd name="connsiteY131" fmla="*/ 1019490 h 2219654"/>
              <a:gd name="connsiteX132" fmla="*/ 282025 w 1221610"/>
              <a:gd name="connsiteY132" fmla="*/ 938530 h 2219654"/>
              <a:gd name="connsiteX133" fmla="*/ 196300 w 1221610"/>
              <a:gd name="connsiteY133" fmla="*/ 926624 h 2219654"/>
              <a:gd name="connsiteX134" fmla="*/ 179632 w 1221610"/>
              <a:gd name="connsiteY134" fmla="*/ 845661 h 2219654"/>
              <a:gd name="connsiteX135" fmla="*/ 186775 w 1221610"/>
              <a:gd name="connsiteY135" fmla="*/ 778986 h 2219654"/>
              <a:gd name="connsiteX136" fmla="*/ 148675 w 1221610"/>
              <a:gd name="connsiteY136" fmla="*/ 740886 h 2219654"/>
              <a:gd name="connsiteX137" fmla="*/ 127244 w 1221610"/>
              <a:gd name="connsiteY137" fmla="*/ 700404 h 2219654"/>
              <a:gd name="connsiteX138" fmla="*/ 117719 w 1221610"/>
              <a:gd name="connsiteY138" fmla="*/ 640874 h 2219654"/>
              <a:gd name="connsiteX139" fmla="*/ 102097 w 1221610"/>
              <a:gd name="connsiteY13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03456 w 1221610"/>
              <a:gd name="connsiteY9" fmla="*/ 481329 h 2219654"/>
              <a:gd name="connsiteX10" fmla="*/ 322506 w 1221610"/>
              <a:gd name="connsiteY10" fmla="*/ 457517 h 2219654"/>
              <a:gd name="connsiteX11" fmla="*/ 353462 w 1221610"/>
              <a:gd name="connsiteY11" fmla="*/ 450373 h 2219654"/>
              <a:gd name="connsiteX12" fmla="*/ 410612 w 1221610"/>
              <a:gd name="connsiteY12" fmla="*/ 452754 h 2219654"/>
              <a:gd name="connsiteX13" fmla="*/ 410612 w 1221610"/>
              <a:gd name="connsiteY13" fmla="*/ 507523 h 2219654"/>
              <a:gd name="connsiteX14" fmla="*/ 436806 w 1221610"/>
              <a:gd name="connsiteY14" fmla="*/ 531333 h 2219654"/>
              <a:gd name="connsiteX15" fmla="*/ 462999 w 1221610"/>
              <a:gd name="connsiteY15" fmla="*/ 548004 h 2219654"/>
              <a:gd name="connsiteX16" fmla="*/ 424899 w 1221610"/>
              <a:gd name="connsiteY16" fmla="*/ 567054 h 2219654"/>
              <a:gd name="connsiteX17" fmla="*/ 403468 w 1221610"/>
              <a:gd name="connsiteY17" fmla="*/ 586104 h 2219654"/>
              <a:gd name="connsiteX18" fmla="*/ 420137 w 1221610"/>
              <a:gd name="connsiteY18" fmla="*/ 609917 h 2219654"/>
              <a:gd name="connsiteX19" fmla="*/ 415374 w 1221610"/>
              <a:gd name="connsiteY19" fmla="*/ 650398 h 2219654"/>
              <a:gd name="connsiteX20" fmla="*/ 427281 w 1221610"/>
              <a:gd name="connsiteY20" fmla="*/ 678973 h 2219654"/>
              <a:gd name="connsiteX21" fmla="*/ 410612 w 1221610"/>
              <a:gd name="connsiteY21" fmla="*/ 700404 h 2219654"/>
              <a:gd name="connsiteX22" fmla="*/ 401088 w 1221610"/>
              <a:gd name="connsiteY22" fmla="*/ 778986 h 2219654"/>
              <a:gd name="connsiteX23" fmla="*/ 441568 w 1221610"/>
              <a:gd name="connsiteY23" fmla="*/ 778985 h 2219654"/>
              <a:gd name="connsiteX24" fmla="*/ 486812 w 1221610"/>
              <a:gd name="connsiteY24" fmla="*/ 755173 h 2219654"/>
              <a:gd name="connsiteX25" fmla="*/ 513007 w 1221610"/>
              <a:gd name="connsiteY25" fmla="*/ 757554 h 2219654"/>
              <a:gd name="connsiteX26" fmla="*/ 536818 w 1221610"/>
              <a:gd name="connsiteY26" fmla="*/ 783748 h 2219654"/>
              <a:gd name="connsiteX27" fmla="*/ 510625 w 1221610"/>
              <a:gd name="connsiteY27" fmla="*/ 888523 h 2219654"/>
              <a:gd name="connsiteX28" fmla="*/ 539200 w 1221610"/>
              <a:gd name="connsiteY28" fmla="*/ 926623 h 2219654"/>
              <a:gd name="connsiteX29" fmla="*/ 546344 w 1221610"/>
              <a:gd name="connsiteY29" fmla="*/ 945674 h 2219654"/>
              <a:gd name="connsiteX30" fmla="*/ 532057 w 1221610"/>
              <a:gd name="connsiteY30" fmla="*/ 976629 h 2219654"/>
              <a:gd name="connsiteX31" fmla="*/ 517769 w 1221610"/>
              <a:gd name="connsiteY31" fmla="*/ 1048067 h 2219654"/>
              <a:gd name="connsiteX32" fmla="*/ 541582 w 1221610"/>
              <a:gd name="connsiteY32" fmla="*/ 1081404 h 2219654"/>
              <a:gd name="connsiteX33" fmla="*/ 551107 w 1221610"/>
              <a:gd name="connsiteY33" fmla="*/ 1121885 h 2219654"/>
              <a:gd name="connsiteX34" fmla="*/ 567775 w 1221610"/>
              <a:gd name="connsiteY34" fmla="*/ 1129029 h 2219654"/>
              <a:gd name="connsiteX35" fmla="*/ 572104 w 1221610"/>
              <a:gd name="connsiteY35" fmla="*/ 1139135 h 2219654"/>
              <a:gd name="connsiteX36" fmla="*/ 591588 w 1221610"/>
              <a:gd name="connsiteY36" fmla="*/ 1105217 h 2219654"/>
              <a:gd name="connsiteX37" fmla="*/ 615400 w 1221610"/>
              <a:gd name="connsiteY37" fmla="*/ 1088548 h 2219654"/>
              <a:gd name="connsiteX38" fmla="*/ 665407 w 1221610"/>
              <a:gd name="connsiteY38" fmla="*/ 1062354 h 2219654"/>
              <a:gd name="connsiteX39" fmla="*/ 698744 w 1221610"/>
              <a:gd name="connsiteY39" fmla="*/ 1050448 h 2219654"/>
              <a:gd name="connsiteX40" fmla="*/ 734463 w 1221610"/>
              <a:gd name="connsiteY40" fmla="*/ 1012349 h 2219654"/>
              <a:gd name="connsiteX41" fmla="*/ 791613 w 1221610"/>
              <a:gd name="connsiteY41" fmla="*/ 988535 h 2219654"/>
              <a:gd name="connsiteX42" fmla="*/ 817807 w 1221610"/>
              <a:gd name="connsiteY42" fmla="*/ 943292 h 2219654"/>
              <a:gd name="connsiteX43" fmla="*/ 841618 w 1221610"/>
              <a:gd name="connsiteY43" fmla="*/ 926621 h 2219654"/>
              <a:gd name="connsiteX44" fmla="*/ 867813 w 1221610"/>
              <a:gd name="connsiteY44" fmla="*/ 926623 h 2219654"/>
              <a:gd name="connsiteX45" fmla="*/ 872575 w 1221610"/>
              <a:gd name="connsiteY45" fmla="*/ 945673 h 2219654"/>
              <a:gd name="connsiteX46" fmla="*/ 848763 w 1221610"/>
              <a:gd name="connsiteY46" fmla="*/ 971867 h 2219654"/>
              <a:gd name="connsiteX47" fmla="*/ 872575 w 1221610"/>
              <a:gd name="connsiteY47" fmla="*/ 998060 h 2219654"/>
              <a:gd name="connsiteX48" fmla="*/ 872575 w 1221610"/>
              <a:gd name="connsiteY48" fmla="*/ 1021873 h 2219654"/>
              <a:gd name="connsiteX49" fmla="*/ 829713 w 1221610"/>
              <a:gd name="connsiteY49" fmla="*/ 1024254 h 2219654"/>
              <a:gd name="connsiteX50" fmla="*/ 817807 w 1221610"/>
              <a:gd name="connsiteY50" fmla="*/ 1052829 h 2219654"/>
              <a:gd name="connsiteX51" fmla="*/ 829713 w 1221610"/>
              <a:gd name="connsiteY51" fmla="*/ 1081404 h 2219654"/>
              <a:gd name="connsiteX52" fmla="*/ 822567 w 1221610"/>
              <a:gd name="connsiteY52" fmla="*/ 1105215 h 2219654"/>
              <a:gd name="connsiteX53" fmla="*/ 836857 w 1221610"/>
              <a:gd name="connsiteY53" fmla="*/ 1124268 h 2219654"/>
              <a:gd name="connsiteX54" fmla="*/ 870194 w 1221610"/>
              <a:gd name="connsiteY54" fmla="*/ 1095693 h 2219654"/>
              <a:gd name="connsiteX55" fmla="*/ 903532 w 1221610"/>
              <a:gd name="connsiteY55" fmla="*/ 1090930 h 2219654"/>
              <a:gd name="connsiteX56" fmla="*/ 901150 w 1221610"/>
              <a:gd name="connsiteY56" fmla="*/ 1045685 h 2219654"/>
              <a:gd name="connsiteX57" fmla="*/ 958300 w 1221610"/>
              <a:gd name="connsiteY57" fmla="*/ 1036161 h 2219654"/>
              <a:gd name="connsiteX58" fmla="*/ 974969 w 1221610"/>
              <a:gd name="connsiteY58" fmla="*/ 1055210 h 2219654"/>
              <a:gd name="connsiteX59" fmla="*/ 984494 w 1221610"/>
              <a:gd name="connsiteY59" fmla="*/ 1181418 h 2219654"/>
              <a:gd name="connsiteX60" fmla="*/ 1032119 w 1221610"/>
              <a:gd name="connsiteY60" fmla="*/ 1262380 h 2219654"/>
              <a:gd name="connsiteX61" fmla="*/ 1072600 w 1221610"/>
              <a:gd name="connsiteY61" fmla="*/ 1283811 h 2219654"/>
              <a:gd name="connsiteX62" fmla="*/ 1089269 w 1221610"/>
              <a:gd name="connsiteY62" fmla="*/ 1350486 h 2219654"/>
              <a:gd name="connsiteX63" fmla="*/ 1122607 w 1221610"/>
              <a:gd name="connsiteY63" fmla="*/ 1376680 h 2219654"/>
              <a:gd name="connsiteX64" fmla="*/ 1163088 w 1221610"/>
              <a:gd name="connsiteY64" fmla="*/ 1436211 h 2219654"/>
              <a:gd name="connsiteX65" fmla="*/ 1191663 w 1221610"/>
              <a:gd name="connsiteY65" fmla="*/ 1450499 h 2219654"/>
              <a:gd name="connsiteX66" fmla="*/ 1220238 w 1221610"/>
              <a:gd name="connsiteY66" fmla="*/ 1488598 h 2219654"/>
              <a:gd name="connsiteX67" fmla="*/ 1215943 w 1221610"/>
              <a:gd name="connsiteY67" fmla="*/ 1508458 h 2219654"/>
              <a:gd name="connsiteX68" fmla="*/ 1196425 w 1221610"/>
              <a:gd name="connsiteY68" fmla="*/ 1557655 h 2219654"/>
              <a:gd name="connsiteX69" fmla="*/ 1144037 w 1221610"/>
              <a:gd name="connsiteY69" fmla="*/ 1552891 h 2219654"/>
              <a:gd name="connsiteX70" fmla="*/ 1124987 w 1221610"/>
              <a:gd name="connsiteY70" fmla="*/ 1598134 h 2219654"/>
              <a:gd name="connsiteX71" fmla="*/ 1048787 w 1221610"/>
              <a:gd name="connsiteY71" fmla="*/ 1631472 h 2219654"/>
              <a:gd name="connsiteX72" fmla="*/ 1020212 w 1221610"/>
              <a:gd name="connsiteY72" fmla="*/ 1691003 h 2219654"/>
              <a:gd name="connsiteX73" fmla="*/ 1036881 w 1221610"/>
              <a:gd name="connsiteY73" fmla="*/ 1738628 h 2219654"/>
              <a:gd name="connsiteX74" fmla="*/ 1017832 w 1221610"/>
              <a:gd name="connsiteY74" fmla="*/ 1779111 h 2219654"/>
              <a:gd name="connsiteX75" fmla="*/ 984493 w 1221610"/>
              <a:gd name="connsiteY75" fmla="*/ 1776728 h 2219654"/>
              <a:gd name="connsiteX76" fmla="*/ 982112 w 1221610"/>
              <a:gd name="connsiteY76" fmla="*/ 1841022 h 2219654"/>
              <a:gd name="connsiteX77" fmla="*/ 946393 w 1221610"/>
              <a:gd name="connsiteY77" fmla="*/ 1857691 h 2219654"/>
              <a:gd name="connsiteX78" fmla="*/ 910674 w 1221610"/>
              <a:gd name="connsiteY78" fmla="*/ 1864834 h 2219654"/>
              <a:gd name="connsiteX79" fmla="*/ 910674 w 1221610"/>
              <a:gd name="connsiteY79" fmla="*/ 1929128 h 2219654"/>
              <a:gd name="connsiteX80" fmla="*/ 967824 w 1221610"/>
              <a:gd name="connsiteY80" fmla="*/ 1938653 h 2219654"/>
              <a:gd name="connsiteX81" fmla="*/ 1001162 w 1221610"/>
              <a:gd name="connsiteY81" fmla="*/ 1933891 h 2219654"/>
              <a:gd name="connsiteX82" fmla="*/ 1005922 w 1221610"/>
              <a:gd name="connsiteY82" fmla="*/ 2007710 h 2219654"/>
              <a:gd name="connsiteX83" fmla="*/ 982112 w 1221610"/>
              <a:gd name="connsiteY83" fmla="*/ 2029141 h 2219654"/>
              <a:gd name="connsiteX84" fmla="*/ 922581 w 1221610"/>
              <a:gd name="connsiteY84" fmla="*/ 2026761 h 2219654"/>
              <a:gd name="connsiteX85" fmla="*/ 870193 w 1221610"/>
              <a:gd name="connsiteY85" fmla="*/ 2036286 h 2219654"/>
              <a:gd name="connsiteX86" fmla="*/ 824949 w 1221610"/>
              <a:gd name="connsiteY86" fmla="*/ 2060099 h 2219654"/>
              <a:gd name="connsiteX87" fmla="*/ 779704 w 1221610"/>
              <a:gd name="connsiteY87" fmla="*/ 2067241 h 2219654"/>
              <a:gd name="connsiteX88" fmla="*/ 758274 w 1221610"/>
              <a:gd name="connsiteY88" fmla="*/ 2086293 h 2219654"/>
              <a:gd name="connsiteX89" fmla="*/ 751131 w 1221610"/>
              <a:gd name="connsiteY89" fmla="*/ 2131536 h 2219654"/>
              <a:gd name="connsiteX90" fmla="*/ 734462 w 1221610"/>
              <a:gd name="connsiteY90" fmla="*/ 2143443 h 2219654"/>
              <a:gd name="connsiteX91" fmla="*/ 689218 w 1221610"/>
              <a:gd name="connsiteY91" fmla="*/ 2193449 h 2219654"/>
              <a:gd name="connsiteX92" fmla="*/ 665406 w 1221610"/>
              <a:gd name="connsiteY92" fmla="*/ 2198210 h 2219654"/>
              <a:gd name="connsiteX93" fmla="*/ 617781 w 1221610"/>
              <a:gd name="connsiteY93" fmla="*/ 2219642 h 2219654"/>
              <a:gd name="connsiteX94" fmla="*/ 579681 w 1221610"/>
              <a:gd name="connsiteY94" fmla="*/ 2202973 h 2219654"/>
              <a:gd name="connsiteX95" fmla="*/ 563012 w 1221610"/>
              <a:gd name="connsiteY95" fmla="*/ 2174398 h 2219654"/>
              <a:gd name="connsiteX96" fmla="*/ 520149 w 1221610"/>
              <a:gd name="connsiteY96" fmla="*/ 2183924 h 2219654"/>
              <a:gd name="connsiteX97" fmla="*/ 512573 w 1221610"/>
              <a:gd name="connsiteY97" fmla="*/ 2177820 h 2219654"/>
              <a:gd name="connsiteX98" fmla="*/ 503481 w 1221610"/>
              <a:gd name="connsiteY98" fmla="*/ 2172017 h 2219654"/>
              <a:gd name="connsiteX99" fmla="*/ 522531 w 1221610"/>
              <a:gd name="connsiteY99" fmla="*/ 2064860 h 2219654"/>
              <a:gd name="connsiteX100" fmla="*/ 539199 w 1221610"/>
              <a:gd name="connsiteY100" fmla="*/ 2043429 h 2219654"/>
              <a:gd name="connsiteX101" fmla="*/ 529674 w 1221610"/>
              <a:gd name="connsiteY101" fmla="*/ 1998186 h 2219654"/>
              <a:gd name="connsiteX102" fmla="*/ 553487 w 1221610"/>
              <a:gd name="connsiteY102" fmla="*/ 1983898 h 2219654"/>
              <a:gd name="connsiteX103" fmla="*/ 534437 w 1221610"/>
              <a:gd name="connsiteY103" fmla="*/ 1969611 h 2219654"/>
              <a:gd name="connsiteX104" fmla="*/ 522531 w 1221610"/>
              <a:gd name="connsiteY104" fmla="*/ 1933893 h 2219654"/>
              <a:gd name="connsiteX105" fmla="*/ 513006 w 1221610"/>
              <a:gd name="connsiteY105" fmla="*/ 1888649 h 2219654"/>
              <a:gd name="connsiteX106" fmla="*/ 510624 w 1221610"/>
              <a:gd name="connsiteY106" fmla="*/ 1857691 h 2219654"/>
              <a:gd name="connsiteX107" fmla="*/ 460618 w 1221610"/>
              <a:gd name="connsiteY107" fmla="*/ 1860074 h 2219654"/>
              <a:gd name="connsiteX108" fmla="*/ 427282 w 1221610"/>
              <a:gd name="connsiteY108" fmla="*/ 1824355 h 2219654"/>
              <a:gd name="connsiteX109" fmla="*/ 382037 w 1221610"/>
              <a:gd name="connsiteY109" fmla="*/ 1807685 h 2219654"/>
              <a:gd name="connsiteX110" fmla="*/ 367749 w 1221610"/>
              <a:gd name="connsiteY110" fmla="*/ 1757680 h 2219654"/>
              <a:gd name="connsiteX111" fmla="*/ 365368 w 1221610"/>
              <a:gd name="connsiteY111" fmla="*/ 1736248 h 2219654"/>
              <a:gd name="connsiteX112" fmla="*/ 334413 w 1221610"/>
              <a:gd name="connsiteY112" fmla="*/ 1691005 h 2219654"/>
              <a:gd name="connsiteX113" fmla="*/ 291549 w 1221610"/>
              <a:gd name="connsiteY113" fmla="*/ 1667192 h 2219654"/>
              <a:gd name="connsiteX114" fmla="*/ 248688 w 1221610"/>
              <a:gd name="connsiteY114" fmla="*/ 1638618 h 2219654"/>
              <a:gd name="connsiteX115" fmla="*/ 215349 w 1221610"/>
              <a:gd name="connsiteY115" fmla="*/ 1629092 h 2219654"/>
              <a:gd name="connsiteX116" fmla="*/ 217731 w 1221610"/>
              <a:gd name="connsiteY116" fmla="*/ 1583846 h 2219654"/>
              <a:gd name="connsiteX117" fmla="*/ 174868 w 1221610"/>
              <a:gd name="connsiteY117" fmla="*/ 1598136 h 2219654"/>
              <a:gd name="connsiteX118" fmla="*/ 186775 w 1221610"/>
              <a:gd name="connsiteY118" fmla="*/ 1631474 h 2219654"/>
              <a:gd name="connsiteX119" fmla="*/ 179631 w 1221610"/>
              <a:gd name="connsiteY119" fmla="*/ 1648143 h 2219654"/>
              <a:gd name="connsiteX120" fmla="*/ 141531 w 1221610"/>
              <a:gd name="connsiteY120" fmla="*/ 1619568 h 2219654"/>
              <a:gd name="connsiteX121" fmla="*/ 98669 w 1221610"/>
              <a:gd name="connsiteY121" fmla="*/ 1617186 h 2219654"/>
              <a:gd name="connsiteX122" fmla="*/ 43899 w 1221610"/>
              <a:gd name="connsiteY122" fmla="*/ 1598136 h 2219654"/>
              <a:gd name="connsiteX123" fmla="*/ 10560 w 1221610"/>
              <a:gd name="connsiteY123" fmla="*/ 1595752 h 2219654"/>
              <a:gd name="connsiteX124" fmla="*/ 1037 w 1221610"/>
              <a:gd name="connsiteY124" fmla="*/ 1543368 h 2219654"/>
              <a:gd name="connsiteX125" fmla="*/ 34374 w 1221610"/>
              <a:gd name="connsiteY125" fmla="*/ 1455261 h 2219654"/>
              <a:gd name="connsiteX126" fmla="*/ 60568 w 1221610"/>
              <a:gd name="connsiteY126" fmla="*/ 1407636 h 2219654"/>
              <a:gd name="connsiteX127" fmla="*/ 81999 w 1221610"/>
              <a:gd name="connsiteY127" fmla="*/ 1360011 h 2219654"/>
              <a:gd name="connsiteX128" fmla="*/ 108194 w 1221610"/>
              <a:gd name="connsiteY128" fmla="*/ 1321911 h 2219654"/>
              <a:gd name="connsiteX129" fmla="*/ 146293 w 1221610"/>
              <a:gd name="connsiteY129" fmla="*/ 1312386 h 2219654"/>
              <a:gd name="connsiteX130" fmla="*/ 153438 w 1221610"/>
              <a:gd name="connsiteY130" fmla="*/ 1276668 h 2219654"/>
              <a:gd name="connsiteX131" fmla="*/ 262975 w 1221610"/>
              <a:gd name="connsiteY131" fmla="*/ 1157605 h 2219654"/>
              <a:gd name="connsiteX132" fmla="*/ 286787 w 1221610"/>
              <a:gd name="connsiteY132" fmla="*/ 1019490 h 2219654"/>
              <a:gd name="connsiteX133" fmla="*/ 282025 w 1221610"/>
              <a:gd name="connsiteY133" fmla="*/ 938530 h 2219654"/>
              <a:gd name="connsiteX134" fmla="*/ 196300 w 1221610"/>
              <a:gd name="connsiteY134" fmla="*/ 926624 h 2219654"/>
              <a:gd name="connsiteX135" fmla="*/ 179632 w 1221610"/>
              <a:gd name="connsiteY135" fmla="*/ 845661 h 2219654"/>
              <a:gd name="connsiteX136" fmla="*/ 186775 w 1221610"/>
              <a:gd name="connsiteY136" fmla="*/ 778986 h 2219654"/>
              <a:gd name="connsiteX137" fmla="*/ 148675 w 1221610"/>
              <a:gd name="connsiteY137" fmla="*/ 740886 h 2219654"/>
              <a:gd name="connsiteX138" fmla="*/ 127244 w 1221610"/>
              <a:gd name="connsiteY138" fmla="*/ 700404 h 2219654"/>
              <a:gd name="connsiteX139" fmla="*/ 117719 w 1221610"/>
              <a:gd name="connsiteY139" fmla="*/ 640874 h 2219654"/>
              <a:gd name="connsiteX140" fmla="*/ 102097 w 1221610"/>
              <a:gd name="connsiteY140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91549 w 1221610"/>
              <a:gd name="connsiteY8" fmla="*/ 524192 h 2219654"/>
              <a:gd name="connsiteX9" fmla="*/ 267737 w 1221610"/>
              <a:gd name="connsiteY9" fmla="*/ 490854 h 2219654"/>
              <a:gd name="connsiteX10" fmla="*/ 303456 w 1221610"/>
              <a:gd name="connsiteY10" fmla="*/ 481329 h 2219654"/>
              <a:gd name="connsiteX11" fmla="*/ 322506 w 1221610"/>
              <a:gd name="connsiteY11" fmla="*/ 457517 h 2219654"/>
              <a:gd name="connsiteX12" fmla="*/ 353462 w 1221610"/>
              <a:gd name="connsiteY12" fmla="*/ 450373 h 2219654"/>
              <a:gd name="connsiteX13" fmla="*/ 410612 w 1221610"/>
              <a:gd name="connsiteY13" fmla="*/ 452754 h 2219654"/>
              <a:gd name="connsiteX14" fmla="*/ 410612 w 1221610"/>
              <a:gd name="connsiteY14" fmla="*/ 507523 h 2219654"/>
              <a:gd name="connsiteX15" fmla="*/ 436806 w 1221610"/>
              <a:gd name="connsiteY15" fmla="*/ 531333 h 2219654"/>
              <a:gd name="connsiteX16" fmla="*/ 462999 w 1221610"/>
              <a:gd name="connsiteY16" fmla="*/ 548004 h 2219654"/>
              <a:gd name="connsiteX17" fmla="*/ 424899 w 1221610"/>
              <a:gd name="connsiteY17" fmla="*/ 567054 h 2219654"/>
              <a:gd name="connsiteX18" fmla="*/ 403468 w 1221610"/>
              <a:gd name="connsiteY18" fmla="*/ 586104 h 2219654"/>
              <a:gd name="connsiteX19" fmla="*/ 420137 w 1221610"/>
              <a:gd name="connsiteY19" fmla="*/ 609917 h 2219654"/>
              <a:gd name="connsiteX20" fmla="*/ 415374 w 1221610"/>
              <a:gd name="connsiteY20" fmla="*/ 650398 h 2219654"/>
              <a:gd name="connsiteX21" fmla="*/ 427281 w 1221610"/>
              <a:gd name="connsiteY21" fmla="*/ 678973 h 2219654"/>
              <a:gd name="connsiteX22" fmla="*/ 410612 w 1221610"/>
              <a:gd name="connsiteY22" fmla="*/ 700404 h 2219654"/>
              <a:gd name="connsiteX23" fmla="*/ 401088 w 1221610"/>
              <a:gd name="connsiteY23" fmla="*/ 778986 h 2219654"/>
              <a:gd name="connsiteX24" fmla="*/ 441568 w 1221610"/>
              <a:gd name="connsiteY24" fmla="*/ 778985 h 2219654"/>
              <a:gd name="connsiteX25" fmla="*/ 486812 w 1221610"/>
              <a:gd name="connsiteY25" fmla="*/ 755173 h 2219654"/>
              <a:gd name="connsiteX26" fmla="*/ 513007 w 1221610"/>
              <a:gd name="connsiteY26" fmla="*/ 757554 h 2219654"/>
              <a:gd name="connsiteX27" fmla="*/ 536818 w 1221610"/>
              <a:gd name="connsiteY27" fmla="*/ 783748 h 2219654"/>
              <a:gd name="connsiteX28" fmla="*/ 510625 w 1221610"/>
              <a:gd name="connsiteY28" fmla="*/ 888523 h 2219654"/>
              <a:gd name="connsiteX29" fmla="*/ 539200 w 1221610"/>
              <a:gd name="connsiteY29" fmla="*/ 926623 h 2219654"/>
              <a:gd name="connsiteX30" fmla="*/ 546344 w 1221610"/>
              <a:gd name="connsiteY30" fmla="*/ 945674 h 2219654"/>
              <a:gd name="connsiteX31" fmla="*/ 532057 w 1221610"/>
              <a:gd name="connsiteY31" fmla="*/ 976629 h 2219654"/>
              <a:gd name="connsiteX32" fmla="*/ 517769 w 1221610"/>
              <a:gd name="connsiteY32" fmla="*/ 1048067 h 2219654"/>
              <a:gd name="connsiteX33" fmla="*/ 541582 w 1221610"/>
              <a:gd name="connsiteY33" fmla="*/ 1081404 h 2219654"/>
              <a:gd name="connsiteX34" fmla="*/ 551107 w 1221610"/>
              <a:gd name="connsiteY34" fmla="*/ 1121885 h 2219654"/>
              <a:gd name="connsiteX35" fmla="*/ 567775 w 1221610"/>
              <a:gd name="connsiteY35" fmla="*/ 1129029 h 2219654"/>
              <a:gd name="connsiteX36" fmla="*/ 572104 w 1221610"/>
              <a:gd name="connsiteY36" fmla="*/ 1139135 h 2219654"/>
              <a:gd name="connsiteX37" fmla="*/ 591588 w 1221610"/>
              <a:gd name="connsiteY37" fmla="*/ 1105217 h 2219654"/>
              <a:gd name="connsiteX38" fmla="*/ 615400 w 1221610"/>
              <a:gd name="connsiteY38" fmla="*/ 1088548 h 2219654"/>
              <a:gd name="connsiteX39" fmla="*/ 665407 w 1221610"/>
              <a:gd name="connsiteY39" fmla="*/ 1062354 h 2219654"/>
              <a:gd name="connsiteX40" fmla="*/ 698744 w 1221610"/>
              <a:gd name="connsiteY40" fmla="*/ 1050448 h 2219654"/>
              <a:gd name="connsiteX41" fmla="*/ 734463 w 1221610"/>
              <a:gd name="connsiteY41" fmla="*/ 1012349 h 2219654"/>
              <a:gd name="connsiteX42" fmla="*/ 791613 w 1221610"/>
              <a:gd name="connsiteY42" fmla="*/ 988535 h 2219654"/>
              <a:gd name="connsiteX43" fmla="*/ 817807 w 1221610"/>
              <a:gd name="connsiteY43" fmla="*/ 943292 h 2219654"/>
              <a:gd name="connsiteX44" fmla="*/ 841618 w 1221610"/>
              <a:gd name="connsiteY44" fmla="*/ 926621 h 2219654"/>
              <a:gd name="connsiteX45" fmla="*/ 867813 w 1221610"/>
              <a:gd name="connsiteY45" fmla="*/ 926623 h 2219654"/>
              <a:gd name="connsiteX46" fmla="*/ 872575 w 1221610"/>
              <a:gd name="connsiteY46" fmla="*/ 945673 h 2219654"/>
              <a:gd name="connsiteX47" fmla="*/ 848763 w 1221610"/>
              <a:gd name="connsiteY47" fmla="*/ 971867 h 2219654"/>
              <a:gd name="connsiteX48" fmla="*/ 872575 w 1221610"/>
              <a:gd name="connsiteY48" fmla="*/ 998060 h 2219654"/>
              <a:gd name="connsiteX49" fmla="*/ 872575 w 1221610"/>
              <a:gd name="connsiteY49" fmla="*/ 1021873 h 2219654"/>
              <a:gd name="connsiteX50" fmla="*/ 829713 w 1221610"/>
              <a:gd name="connsiteY50" fmla="*/ 1024254 h 2219654"/>
              <a:gd name="connsiteX51" fmla="*/ 817807 w 1221610"/>
              <a:gd name="connsiteY51" fmla="*/ 1052829 h 2219654"/>
              <a:gd name="connsiteX52" fmla="*/ 829713 w 1221610"/>
              <a:gd name="connsiteY52" fmla="*/ 1081404 h 2219654"/>
              <a:gd name="connsiteX53" fmla="*/ 822567 w 1221610"/>
              <a:gd name="connsiteY53" fmla="*/ 1105215 h 2219654"/>
              <a:gd name="connsiteX54" fmla="*/ 836857 w 1221610"/>
              <a:gd name="connsiteY54" fmla="*/ 1124268 h 2219654"/>
              <a:gd name="connsiteX55" fmla="*/ 870194 w 1221610"/>
              <a:gd name="connsiteY55" fmla="*/ 1095693 h 2219654"/>
              <a:gd name="connsiteX56" fmla="*/ 903532 w 1221610"/>
              <a:gd name="connsiteY56" fmla="*/ 1090930 h 2219654"/>
              <a:gd name="connsiteX57" fmla="*/ 901150 w 1221610"/>
              <a:gd name="connsiteY57" fmla="*/ 1045685 h 2219654"/>
              <a:gd name="connsiteX58" fmla="*/ 958300 w 1221610"/>
              <a:gd name="connsiteY58" fmla="*/ 1036161 h 2219654"/>
              <a:gd name="connsiteX59" fmla="*/ 974969 w 1221610"/>
              <a:gd name="connsiteY59" fmla="*/ 1055210 h 2219654"/>
              <a:gd name="connsiteX60" fmla="*/ 984494 w 1221610"/>
              <a:gd name="connsiteY60" fmla="*/ 1181418 h 2219654"/>
              <a:gd name="connsiteX61" fmla="*/ 1032119 w 1221610"/>
              <a:gd name="connsiteY61" fmla="*/ 1262380 h 2219654"/>
              <a:gd name="connsiteX62" fmla="*/ 1072600 w 1221610"/>
              <a:gd name="connsiteY62" fmla="*/ 1283811 h 2219654"/>
              <a:gd name="connsiteX63" fmla="*/ 1089269 w 1221610"/>
              <a:gd name="connsiteY63" fmla="*/ 1350486 h 2219654"/>
              <a:gd name="connsiteX64" fmla="*/ 1122607 w 1221610"/>
              <a:gd name="connsiteY64" fmla="*/ 1376680 h 2219654"/>
              <a:gd name="connsiteX65" fmla="*/ 1163088 w 1221610"/>
              <a:gd name="connsiteY65" fmla="*/ 1436211 h 2219654"/>
              <a:gd name="connsiteX66" fmla="*/ 1191663 w 1221610"/>
              <a:gd name="connsiteY66" fmla="*/ 1450499 h 2219654"/>
              <a:gd name="connsiteX67" fmla="*/ 1220238 w 1221610"/>
              <a:gd name="connsiteY67" fmla="*/ 1488598 h 2219654"/>
              <a:gd name="connsiteX68" fmla="*/ 1215943 w 1221610"/>
              <a:gd name="connsiteY68" fmla="*/ 1508458 h 2219654"/>
              <a:gd name="connsiteX69" fmla="*/ 1196425 w 1221610"/>
              <a:gd name="connsiteY69" fmla="*/ 1557655 h 2219654"/>
              <a:gd name="connsiteX70" fmla="*/ 1144037 w 1221610"/>
              <a:gd name="connsiteY70" fmla="*/ 1552891 h 2219654"/>
              <a:gd name="connsiteX71" fmla="*/ 1124987 w 1221610"/>
              <a:gd name="connsiteY71" fmla="*/ 1598134 h 2219654"/>
              <a:gd name="connsiteX72" fmla="*/ 1048787 w 1221610"/>
              <a:gd name="connsiteY72" fmla="*/ 1631472 h 2219654"/>
              <a:gd name="connsiteX73" fmla="*/ 1020212 w 1221610"/>
              <a:gd name="connsiteY73" fmla="*/ 1691003 h 2219654"/>
              <a:gd name="connsiteX74" fmla="*/ 1036881 w 1221610"/>
              <a:gd name="connsiteY74" fmla="*/ 1738628 h 2219654"/>
              <a:gd name="connsiteX75" fmla="*/ 1017832 w 1221610"/>
              <a:gd name="connsiteY75" fmla="*/ 1779111 h 2219654"/>
              <a:gd name="connsiteX76" fmla="*/ 984493 w 1221610"/>
              <a:gd name="connsiteY76" fmla="*/ 1776728 h 2219654"/>
              <a:gd name="connsiteX77" fmla="*/ 982112 w 1221610"/>
              <a:gd name="connsiteY77" fmla="*/ 1841022 h 2219654"/>
              <a:gd name="connsiteX78" fmla="*/ 946393 w 1221610"/>
              <a:gd name="connsiteY78" fmla="*/ 1857691 h 2219654"/>
              <a:gd name="connsiteX79" fmla="*/ 910674 w 1221610"/>
              <a:gd name="connsiteY79" fmla="*/ 1864834 h 2219654"/>
              <a:gd name="connsiteX80" fmla="*/ 910674 w 1221610"/>
              <a:gd name="connsiteY80" fmla="*/ 1929128 h 2219654"/>
              <a:gd name="connsiteX81" fmla="*/ 967824 w 1221610"/>
              <a:gd name="connsiteY81" fmla="*/ 1938653 h 2219654"/>
              <a:gd name="connsiteX82" fmla="*/ 1001162 w 1221610"/>
              <a:gd name="connsiteY82" fmla="*/ 1933891 h 2219654"/>
              <a:gd name="connsiteX83" fmla="*/ 1005922 w 1221610"/>
              <a:gd name="connsiteY83" fmla="*/ 2007710 h 2219654"/>
              <a:gd name="connsiteX84" fmla="*/ 982112 w 1221610"/>
              <a:gd name="connsiteY84" fmla="*/ 2029141 h 2219654"/>
              <a:gd name="connsiteX85" fmla="*/ 922581 w 1221610"/>
              <a:gd name="connsiteY85" fmla="*/ 2026761 h 2219654"/>
              <a:gd name="connsiteX86" fmla="*/ 870193 w 1221610"/>
              <a:gd name="connsiteY86" fmla="*/ 2036286 h 2219654"/>
              <a:gd name="connsiteX87" fmla="*/ 824949 w 1221610"/>
              <a:gd name="connsiteY87" fmla="*/ 2060099 h 2219654"/>
              <a:gd name="connsiteX88" fmla="*/ 779704 w 1221610"/>
              <a:gd name="connsiteY88" fmla="*/ 2067241 h 2219654"/>
              <a:gd name="connsiteX89" fmla="*/ 758274 w 1221610"/>
              <a:gd name="connsiteY89" fmla="*/ 2086293 h 2219654"/>
              <a:gd name="connsiteX90" fmla="*/ 751131 w 1221610"/>
              <a:gd name="connsiteY90" fmla="*/ 2131536 h 2219654"/>
              <a:gd name="connsiteX91" fmla="*/ 734462 w 1221610"/>
              <a:gd name="connsiteY91" fmla="*/ 2143443 h 2219654"/>
              <a:gd name="connsiteX92" fmla="*/ 689218 w 1221610"/>
              <a:gd name="connsiteY92" fmla="*/ 2193449 h 2219654"/>
              <a:gd name="connsiteX93" fmla="*/ 665406 w 1221610"/>
              <a:gd name="connsiteY93" fmla="*/ 2198210 h 2219654"/>
              <a:gd name="connsiteX94" fmla="*/ 617781 w 1221610"/>
              <a:gd name="connsiteY94" fmla="*/ 2219642 h 2219654"/>
              <a:gd name="connsiteX95" fmla="*/ 579681 w 1221610"/>
              <a:gd name="connsiteY95" fmla="*/ 2202973 h 2219654"/>
              <a:gd name="connsiteX96" fmla="*/ 563012 w 1221610"/>
              <a:gd name="connsiteY96" fmla="*/ 2174398 h 2219654"/>
              <a:gd name="connsiteX97" fmla="*/ 520149 w 1221610"/>
              <a:gd name="connsiteY97" fmla="*/ 2183924 h 2219654"/>
              <a:gd name="connsiteX98" fmla="*/ 512573 w 1221610"/>
              <a:gd name="connsiteY98" fmla="*/ 2177820 h 2219654"/>
              <a:gd name="connsiteX99" fmla="*/ 503481 w 1221610"/>
              <a:gd name="connsiteY99" fmla="*/ 2172017 h 2219654"/>
              <a:gd name="connsiteX100" fmla="*/ 522531 w 1221610"/>
              <a:gd name="connsiteY100" fmla="*/ 2064860 h 2219654"/>
              <a:gd name="connsiteX101" fmla="*/ 539199 w 1221610"/>
              <a:gd name="connsiteY101" fmla="*/ 2043429 h 2219654"/>
              <a:gd name="connsiteX102" fmla="*/ 529674 w 1221610"/>
              <a:gd name="connsiteY102" fmla="*/ 1998186 h 2219654"/>
              <a:gd name="connsiteX103" fmla="*/ 553487 w 1221610"/>
              <a:gd name="connsiteY103" fmla="*/ 1983898 h 2219654"/>
              <a:gd name="connsiteX104" fmla="*/ 534437 w 1221610"/>
              <a:gd name="connsiteY104" fmla="*/ 1969611 h 2219654"/>
              <a:gd name="connsiteX105" fmla="*/ 522531 w 1221610"/>
              <a:gd name="connsiteY105" fmla="*/ 1933893 h 2219654"/>
              <a:gd name="connsiteX106" fmla="*/ 513006 w 1221610"/>
              <a:gd name="connsiteY106" fmla="*/ 1888649 h 2219654"/>
              <a:gd name="connsiteX107" fmla="*/ 510624 w 1221610"/>
              <a:gd name="connsiteY107" fmla="*/ 1857691 h 2219654"/>
              <a:gd name="connsiteX108" fmla="*/ 460618 w 1221610"/>
              <a:gd name="connsiteY108" fmla="*/ 1860074 h 2219654"/>
              <a:gd name="connsiteX109" fmla="*/ 427282 w 1221610"/>
              <a:gd name="connsiteY109" fmla="*/ 1824355 h 2219654"/>
              <a:gd name="connsiteX110" fmla="*/ 382037 w 1221610"/>
              <a:gd name="connsiteY110" fmla="*/ 1807685 h 2219654"/>
              <a:gd name="connsiteX111" fmla="*/ 367749 w 1221610"/>
              <a:gd name="connsiteY111" fmla="*/ 1757680 h 2219654"/>
              <a:gd name="connsiteX112" fmla="*/ 365368 w 1221610"/>
              <a:gd name="connsiteY112" fmla="*/ 1736248 h 2219654"/>
              <a:gd name="connsiteX113" fmla="*/ 334413 w 1221610"/>
              <a:gd name="connsiteY113" fmla="*/ 1691005 h 2219654"/>
              <a:gd name="connsiteX114" fmla="*/ 291549 w 1221610"/>
              <a:gd name="connsiteY114" fmla="*/ 1667192 h 2219654"/>
              <a:gd name="connsiteX115" fmla="*/ 248688 w 1221610"/>
              <a:gd name="connsiteY115" fmla="*/ 1638618 h 2219654"/>
              <a:gd name="connsiteX116" fmla="*/ 215349 w 1221610"/>
              <a:gd name="connsiteY116" fmla="*/ 1629092 h 2219654"/>
              <a:gd name="connsiteX117" fmla="*/ 217731 w 1221610"/>
              <a:gd name="connsiteY117" fmla="*/ 1583846 h 2219654"/>
              <a:gd name="connsiteX118" fmla="*/ 174868 w 1221610"/>
              <a:gd name="connsiteY118" fmla="*/ 1598136 h 2219654"/>
              <a:gd name="connsiteX119" fmla="*/ 186775 w 1221610"/>
              <a:gd name="connsiteY119" fmla="*/ 1631474 h 2219654"/>
              <a:gd name="connsiteX120" fmla="*/ 179631 w 1221610"/>
              <a:gd name="connsiteY120" fmla="*/ 1648143 h 2219654"/>
              <a:gd name="connsiteX121" fmla="*/ 141531 w 1221610"/>
              <a:gd name="connsiteY121" fmla="*/ 1619568 h 2219654"/>
              <a:gd name="connsiteX122" fmla="*/ 98669 w 1221610"/>
              <a:gd name="connsiteY122" fmla="*/ 1617186 h 2219654"/>
              <a:gd name="connsiteX123" fmla="*/ 43899 w 1221610"/>
              <a:gd name="connsiteY123" fmla="*/ 1598136 h 2219654"/>
              <a:gd name="connsiteX124" fmla="*/ 10560 w 1221610"/>
              <a:gd name="connsiteY124" fmla="*/ 1595752 h 2219654"/>
              <a:gd name="connsiteX125" fmla="*/ 1037 w 1221610"/>
              <a:gd name="connsiteY125" fmla="*/ 1543368 h 2219654"/>
              <a:gd name="connsiteX126" fmla="*/ 34374 w 1221610"/>
              <a:gd name="connsiteY126" fmla="*/ 1455261 h 2219654"/>
              <a:gd name="connsiteX127" fmla="*/ 60568 w 1221610"/>
              <a:gd name="connsiteY127" fmla="*/ 1407636 h 2219654"/>
              <a:gd name="connsiteX128" fmla="*/ 81999 w 1221610"/>
              <a:gd name="connsiteY128" fmla="*/ 1360011 h 2219654"/>
              <a:gd name="connsiteX129" fmla="*/ 108194 w 1221610"/>
              <a:gd name="connsiteY129" fmla="*/ 1321911 h 2219654"/>
              <a:gd name="connsiteX130" fmla="*/ 146293 w 1221610"/>
              <a:gd name="connsiteY130" fmla="*/ 1312386 h 2219654"/>
              <a:gd name="connsiteX131" fmla="*/ 153438 w 1221610"/>
              <a:gd name="connsiteY131" fmla="*/ 1276668 h 2219654"/>
              <a:gd name="connsiteX132" fmla="*/ 262975 w 1221610"/>
              <a:gd name="connsiteY132" fmla="*/ 1157605 h 2219654"/>
              <a:gd name="connsiteX133" fmla="*/ 286787 w 1221610"/>
              <a:gd name="connsiteY133" fmla="*/ 1019490 h 2219654"/>
              <a:gd name="connsiteX134" fmla="*/ 282025 w 1221610"/>
              <a:gd name="connsiteY134" fmla="*/ 938530 h 2219654"/>
              <a:gd name="connsiteX135" fmla="*/ 196300 w 1221610"/>
              <a:gd name="connsiteY135" fmla="*/ 926624 h 2219654"/>
              <a:gd name="connsiteX136" fmla="*/ 179632 w 1221610"/>
              <a:gd name="connsiteY136" fmla="*/ 845661 h 2219654"/>
              <a:gd name="connsiteX137" fmla="*/ 186775 w 1221610"/>
              <a:gd name="connsiteY137" fmla="*/ 778986 h 2219654"/>
              <a:gd name="connsiteX138" fmla="*/ 148675 w 1221610"/>
              <a:gd name="connsiteY138" fmla="*/ 740886 h 2219654"/>
              <a:gd name="connsiteX139" fmla="*/ 127244 w 1221610"/>
              <a:gd name="connsiteY139" fmla="*/ 700404 h 2219654"/>
              <a:gd name="connsiteX140" fmla="*/ 117719 w 1221610"/>
              <a:gd name="connsiteY140" fmla="*/ 640874 h 2219654"/>
              <a:gd name="connsiteX141" fmla="*/ 102097 w 1221610"/>
              <a:gd name="connsiteY141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82024 w 1221610"/>
              <a:gd name="connsiteY8" fmla="*/ 548004 h 2219654"/>
              <a:gd name="connsiteX9" fmla="*/ 291549 w 1221610"/>
              <a:gd name="connsiteY9" fmla="*/ 524192 h 2219654"/>
              <a:gd name="connsiteX10" fmla="*/ 267737 w 1221610"/>
              <a:gd name="connsiteY10" fmla="*/ 490854 h 2219654"/>
              <a:gd name="connsiteX11" fmla="*/ 303456 w 1221610"/>
              <a:gd name="connsiteY11" fmla="*/ 481329 h 2219654"/>
              <a:gd name="connsiteX12" fmla="*/ 322506 w 1221610"/>
              <a:gd name="connsiteY12" fmla="*/ 457517 h 2219654"/>
              <a:gd name="connsiteX13" fmla="*/ 353462 w 1221610"/>
              <a:gd name="connsiteY13" fmla="*/ 450373 h 2219654"/>
              <a:gd name="connsiteX14" fmla="*/ 410612 w 1221610"/>
              <a:gd name="connsiteY14" fmla="*/ 452754 h 2219654"/>
              <a:gd name="connsiteX15" fmla="*/ 410612 w 1221610"/>
              <a:gd name="connsiteY15" fmla="*/ 507523 h 2219654"/>
              <a:gd name="connsiteX16" fmla="*/ 436806 w 1221610"/>
              <a:gd name="connsiteY16" fmla="*/ 531333 h 2219654"/>
              <a:gd name="connsiteX17" fmla="*/ 462999 w 1221610"/>
              <a:gd name="connsiteY17" fmla="*/ 548004 h 2219654"/>
              <a:gd name="connsiteX18" fmla="*/ 424899 w 1221610"/>
              <a:gd name="connsiteY18" fmla="*/ 567054 h 2219654"/>
              <a:gd name="connsiteX19" fmla="*/ 403468 w 1221610"/>
              <a:gd name="connsiteY19" fmla="*/ 586104 h 2219654"/>
              <a:gd name="connsiteX20" fmla="*/ 420137 w 1221610"/>
              <a:gd name="connsiteY20" fmla="*/ 609917 h 2219654"/>
              <a:gd name="connsiteX21" fmla="*/ 415374 w 1221610"/>
              <a:gd name="connsiteY21" fmla="*/ 650398 h 2219654"/>
              <a:gd name="connsiteX22" fmla="*/ 427281 w 1221610"/>
              <a:gd name="connsiteY22" fmla="*/ 678973 h 2219654"/>
              <a:gd name="connsiteX23" fmla="*/ 410612 w 1221610"/>
              <a:gd name="connsiteY23" fmla="*/ 700404 h 2219654"/>
              <a:gd name="connsiteX24" fmla="*/ 401088 w 1221610"/>
              <a:gd name="connsiteY24" fmla="*/ 778986 h 2219654"/>
              <a:gd name="connsiteX25" fmla="*/ 441568 w 1221610"/>
              <a:gd name="connsiteY25" fmla="*/ 778985 h 2219654"/>
              <a:gd name="connsiteX26" fmla="*/ 486812 w 1221610"/>
              <a:gd name="connsiteY26" fmla="*/ 755173 h 2219654"/>
              <a:gd name="connsiteX27" fmla="*/ 513007 w 1221610"/>
              <a:gd name="connsiteY27" fmla="*/ 757554 h 2219654"/>
              <a:gd name="connsiteX28" fmla="*/ 536818 w 1221610"/>
              <a:gd name="connsiteY28" fmla="*/ 783748 h 2219654"/>
              <a:gd name="connsiteX29" fmla="*/ 510625 w 1221610"/>
              <a:gd name="connsiteY29" fmla="*/ 888523 h 2219654"/>
              <a:gd name="connsiteX30" fmla="*/ 539200 w 1221610"/>
              <a:gd name="connsiteY30" fmla="*/ 926623 h 2219654"/>
              <a:gd name="connsiteX31" fmla="*/ 546344 w 1221610"/>
              <a:gd name="connsiteY31" fmla="*/ 945674 h 2219654"/>
              <a:gd name="connsiteX32" fmla="*/ 532057 w 1221610"/>
              <a:gd name="connsiteY32" fmla="*/ 976629 h 2219654"/>
              <a:gd name="connsiteX33" fmla="*/ 517769 w 1221610"/>
              <a:gd name="connsiteY33" fmla="*/ 1048067 h 2219654"/>
              <a:gd name="connsiteX34" fmla="*/ 541582 w 1221610"/>
              <a:gd name="connsiteY34" fmla="*/ 1081404 h 2219654"/>
              <a:gd name="connsiteX35" fmla="*/ 551107 w 1221610"/>
              <a:gd name="connsiteY35" fmla="*/ 1121885 h 2219654"/>
              <a:gd name="connsiteX36" fmla="*/ 567775 w 1221610"/>
              <a:gd name="connsiteY36" fmla="*/ 1129029 h 2219654"/>
              <a:gd name="connsiteX37" fmla="*/ 572104 w 1221610"/>
              <a:gd name="connsiteY37" fmla="*/ 1139135 h 2219654"/>
              <a:gd name="connsiteX38" fmla="*/ 591588 w 1221610"/>
              <a:gd name="connsiteY38" fmla="*/ 1105217 h 2219654"/>
              <a:gd name="connsiteX39" fmla="*/ 615400 w 1221610"/>
              <a:gd name="connsiteY39" fmla="*/ 1088548 h 2219654"/>
              <a:gd name="connsiteX40" fmla="*/ 665407 w 1221610"/>
              <a:gd name="connsiteY40" fmla="*/ 1062354 h 2219654"/>
              <a:gd name="connsiteX41" fmla="*/ 698744 w 1221610"/>
              <a:gd name="connsiteY41" fmla="*/ 1050448 h 2219654"/>
              <a:gd name="connsiteX42" fmla="*/ 734463 w 1221610"/>
              <a:gd name="connsiteY42" fmla="*/ 1012349 h 2219654"/>
              <a:gd name="connsiteX43" fmla="*/ 791613 w 1221610"/>
              <a:gd name="connsiteY43" fmla="*/ 988535 h 2219654"/>
              <a:gd name="connsiteX44" fmla="*/ 817807 w 1221610"/>
              <a:gd name="connsiteY44" fmla="*/ 943292 h 2219654"/>
              <a:gd name="connsiteX45" fmla="*/ 841618 w 1221610"/>
              <a:gd name="connsiteY45" fmla="*/ 926621 h 2219654"/>
              <a:gd name="connsiteX46" fmla="*/ 867813 w 1221610"/>
              <a:gd name="connsiteY46" fmla="*/ 926623 h 2219654"/>
              <a:gd name="connsiteX47" fmla="*/ 872575 w 1221610"/>
              <a:gd name="connsiteY47" fmla="*/ 945673 h 2219654"/>
              <a:gd name="connsiteX48" fmla="*/ 848763 w 1221610"/>
              <a:gd name="connsiteY48" fmla="*/ 971867 h 2219654"/>
              <a:gd name="connsiteX49" fmla="*/ 872575 w 1221610"/>
              <a:gd name="connsiteY49" fmla="*/ 998060 h 2219654"/>
              <a:gd name="connsiteX50" fmla="*/ 872575 w 1221610"/>
              <a:gd name="connsiteY50" fmla="*/ 1021873 h 2219654"/>
              <a:gd name="connsiteX51" fmla="*/ 829713 w 1221610"/>
              <a:gd name="connsiteY51" fmla="*/ 1024254 h 2219654"/>
              <a:gd name="connsiteX52" fmla="*/ 817807 w 1221610"/>
              <a:gd name="connsiteY52" fmla="*/ 1052829 h 2219654"/>
              <a:gd name="connsiteX53" fmla="*/ 829713 w 1221610"/>
              <a:gd name="connsiteY53" fmla="*/ 1081404 h 2219654"/>
              <a:gd name="connsiteX54" fmla="*/ 822567 w 1221610"/>
              <a:gd name="connsiteY54" fmla="*/ 1105215 h 2219654"/>
              <a:gd name="connsiteX55" fmla="*/ 836857 w 1221610"/>
              <a:gd name="connsiteY55" fmla="*/ 1124268 h 2219654"/>
              <a:gd name="connsiteX56" fmla="*/ 870194 w 1221610"/>
              <a:gd name="connsiteY56" fmla="*/ 1095693 h 2219654"/>
              <a:gd name="connsiteX57" fmla="*/ 903532 w 1221610"/>
              <a:gd name="connsiteY57" fmla="*/ 1090930 h 2219654"/>
              <a:gd name="connsiteX58" fmla="*/ 901150 w 1221610"/>
              <a:gd name="connsiteY58" fmla="*/ 1045685 h 2219654"/>
              <a:gd name="connsiteX59" fmla="*/ 958300 w 1221610"/>
              <a:gd name="connsiteY59" fmla="*/ 1036161 h 2219654"/>
              <a:gd name="connsiteX60" fmla="*/ 974969 w 1221610"/>
              <a:gd name="connsiteY60" fmla="*/ 1055210 h 2219654"/>
              <a:gd name="connsiteX61" fmla="*/ 984494 w 1221610"/>
              <a:gd name="connsiteY61" fmla="*/ 1181418 h 2219654"/>
              <a:gd name="connsiteX62" fmla="*/ 1032119 w 1221610"/>
              <a:gd name="connsiteY62" fmla="*/ 1262380 h 2219654"/>
              <a:gd name="connsiteX63" fmla="*/ 1072600 w 1221610"/>
              <a:gd name="connsiteY63" fmla="*/ 1283811 h 2219654"/>
              <a:gd name="connsiteX64" fmla="*/ 1089269 w 1221610"/>
              <a:gd name="connsiteY64" fmla="*/ 1350486 h 2219654"/>
              <a:gd name="connsiteX65" fmla="*/ 1122607 w 1221610"/>
              <a:gd name="connsiteY65" fmla="*/ 1376680 h 2219654"/>
              <a:gd name="connsiteX66" fmla="*/ 1163088 w 1221610"/>
              <a:gd name="connsiteY66" fmla="*/ 1436211 h 2219654"/>
              <a:gd name="connsiteX67" fmla="*/ 1191663 w 1221610"/>
              <a:gd name="connsiteY67" fmla="*/ 1450499 h 2219654"/>
              <a:gd name="connsiteX68" fmla="*/ 1220238 w 1221610"/>
              <a:gd name="connsiteY68" fmla="*/ 1488598 h 2219654"/>
              <a:gd name="connsiteX69" fmla="*/ 1215943 w 1221610"/>
              <a:gd name="connsiteY69" fmla="*/ 1508458 h 2219654"/>
              <a:gd name="connsiteX70" fmla="*/ 1196425 w 1221610"/>
              <a:gd name="connsiteY70" fmla="*/ 1557655 h 2219654"/>
              <a:gd name="connsiteX71" fmla="*/ 1144037 w 1221610"/>
              <a:gd name="connsiteY71" fmla="*/ 1552891 h 2219654"/>
              <a:gd name="connsiteX72" fmla="*/ 1124987 w 1221610"/>
              <a:gd name="connsiteY72" fmla="*/ 1598134 h 2219654"/>
              <a:gd name="connsiteX73" fmla="*/ 1048787 w 1221610"/>
              <a:gd name="connsiteY73" fmla="*/ 1631472 h 2219654"/>
              <a:gd name="connsiteX74" fmla="*/ 1020212 w 1221610"/>
              <a:gd name="connsiteY74" fmla="*/ 1691003 h 2219654"/>
              <a:gd name="connsiteX75" fmla="*/ 1036881 w 1221610"/>
              <a:gd name="connsiteY75" fmla="*/ 1738628 h 2219654"/>
              <a:gd name="connsiteX76" fmla="*/ 1017832 w 1221610"/>
              <a:gd name="connsiteY76" fmla="*/ 1779111 h 2219654"/>
              <a:gd name="connsiteX77" fmla="*/ 984493 w 1221610"/>
              <a:gd name="connsiteY77" fmla="*/ 1776728 h 2219654"/>
              <a:gd name="connsiteX78" fmla="*/ 982112 w 1221610"/>
              <a:gd name="connsiteY78" fmla="*/ 1841022 h 2219654"/>
              <a:gd name="connsiteX79" fmla="*/ 946393 w 1221610"/>
              <a:gd name="connsiteY79" fmla="*/ 1857691 h 2219654"/>
              <a:gd name="connsiteX80" fmla="*/ 910674 w 1221610"/>
              <a:gd name="connsiteY80" fmla="*/ 1864834 h 2219654"/>
              <a:gd name="connsiteX81" fmla="*/ 910674 w 1221610"/>
              <a:gd name="connsiteY81" fmla="*/ 1929128 h 2219654"/>
              <a:gd name="connsiteX82" fmla="*/ 967824 w 1221610"/>
              <a:gd name="connsiteY82" fmla="*/ 1938653 h 2219654"/>
              <a:gd name="connsiteX83" fmla="*/ 1001162 w 1221610"/>
              <a:gd name="connsiteY83" fmla="*/ 1933891 h 2219654"/>
              <a:gd name="connsiteX84" fmla="*/ 1005922 w 1221610"/>
              <a:gd name="connsiteY84" fmla="*/ 2007710 h 2219654"/>
              <a:gd name="connsiteX85" fmla="*/ 982112 w 1221610"/>
              <a:gd name="connsiteY85" fmla="*/ 2029141 h 2219654"/>
              <a:gd name="connsiteX86" fmla="*/ 922581 w 1221610"/>
              <a:gd name="connsiteY86" fmla="*/ 2026761 h 2219654"/>
              <a:gd name="connsiteX87" fmla="*/ 870193 w 1221610"/>
              <a:gd name="connsiteY87" fmla="*/ 2036286 h 2219654"/>
              <a:gd name="connsiteX88" fmla="*/ 824949 w 1221610"/>
              <a:gd name="connsiteY88" fmla="*/ 2060099 h 2219654"/>
              <a:gd name="connsiteX89" fmla="*/ 779704 w 1221610"/>
              <a:gd name="connsiteY89" fmla="*/ 2067241 h 2219654"/>
              <a:gd name="connsiteX90" fmla="*/ 758274 w 1221610"/>
              <a:gd name="connsiteY90" fmla="*/ 2086293 h 2219654"/>
              <a:gd name="connsiteX91" fmla="*/ 751131 w 1221610"/>
              <a:gd name="connsiteY91" fmla="*/ 2131536 h 2219654"/>
              <a:gd name="connsiteX92" fmla="*/ 734462 w 1221610"/>
              <a:gd name="connsiteY92" fmla="*/ 2143443 h 2219654"/>
              <a:gd name="connsiteX93" fmla="*/ 689218 w 1221610"/>
              <a:gd name="connsiteY93" fmla="*/ 2193449 h 2219654"/>
              <a:gd name="connsiteX94" fmla="*/ 665406 w 1221610"/>
              <a:gd name="connsiteY94" fmla="*/ 2198210 h 2219654"/>
              <a:gd name="connsiteX95" fmla="*/ 617781 w 1221610"/>
              <a:gd name="connsiteY95" fmla="*/ 2219642 h 2219654"/>
              <a:gd name="connsiteX96" fmla="*/ 579681 w 1221610"/>
              <a:gd name="connsiteY96" fmla="*/ 2202973 h 2219654"/>
              <a:gd name="connsiteX97" fmla="*/ 563012 w 1221610"/>
              <a:gd name="connsiteY97" fmla="*/ 2174398 h 2219654"/>
              <a:gd name="connsiteX98" fmla="*/ 520149 w 1221610"/>
              <a:gd name="connsiteY98" fmla="*/ 2183924 h 2219654"/>
              <a:gd name="connsiteX99" fmla="*/ 512573 w 1221610"/>
              <a:gd name="connsiteY99" fmla="*/ 2177820 h 2219654"/>
              <a:gd name="connsiteX100" fmla="*/ 503481 w 1221610"/>
              <a:gd name="connsiteY100" fmla="*/ 2172017 h 2219654"/>
              <a:gd name="connsiteX101" fmla="*/ 522531 w 1221610"/>
              <a:gd name="connsiteY101" fmla="*/ 2064860 h 2219654"/>
              <a:gd name="connsiteX102" fmla="*/ 539199 w 1221610"/>
              <a:gd name="connsiteY102" fmla="*/ 2043429 h 2219654"/>
              <a:gd name="connsiteX103" fmla="*/ 529674 w 1221610"/>
              <a:gd name="connsiteY103" fmla="*/ 1998186 h 2219654"/>
              <a:gd name="connsiteX104" fmla="*/ 553487 w 1221610"/>
              <a:gd name="connsiteY104" fmla="*/ 1983898 h 2219654"/>
              <a:gd name="connsiteX105" fmla="*/ 534437 w 1221610"/>
              <a:gd name="connsiteY105" fmla="*/ 1969611 h 2219654"/>
              <a:gd name="connsiteX106" fmla="*/ 522531 w 1221610"/>
              <a:gd name="connsiteY106" fmla="*/ 1933893 h 2219654"/>
              <a:gd name="connsiteX107" fmla="*/ 513006 w 1221610"/>
              <a:gd name="connsiteY107" fmla="*/ 1888649 h 2219654"/>
              <a:gd name="connsiteX108" fmla="*/ 510624 w 1221610"/>
              <a:gd name="connsiteY108" fmla="*/ 1857691 h 2219654"/>
              <a:gd name="connsiteX109" fmla="*/ 460618 w 1221610"/>
              <a:gd name="connsiteY109" fmla="*/ 1860074 h 2219654"/>
              <a:gd name="connsiteX110" fmla="*/ 427282 w 1221610"/>
              <a:gd name="connsiteY110" fmla="*/ 1824355 h 2219654"/>
              <a:gd name="connsiteX111" fmla="*/ 382037 w 1221610"/>
              <a:gd name="connsiteY111" fmla="*/ 1807685 h 2219654"/>
              <a:gd name="connsiteX112" fmla="*/ 367749 w 1221610"/>
              <a:gd name="connsiteY112" fmla="*/ 1757680 h 2219654"/>
              <a:gd name="connsiteX113" fmla="*/ 365368 w 1221610"/>
              <a:gd name="connsiteY113" fmla="*/ 1736248 h 2219654"/>
              <a:gd name="connsiteX114" fmla="*/ 334413 w 1221610"/>
              <a:gd name="connsiteY114" fmla="*/ 1691005 h 2219654"/>
              <a:gd name="connsiteX115" fmla="*/ 291549 w 1221610"/>
              <a:gd name="connsiteY115" fmla="*/ 1667192 h 2219654"/>
              <a:gd name="connsiteX116" fmla="*/ 248688 w 1221610"/>
              <a:gd name="connsiteY116" fmla="*/ 1638618 h 2219654"/>
              <a:gd name="connsiteX117" fmla="*/ 215349 w 1221610"/>
              <a:gd name="connsiteY117" fmla="*/ 1629092 h 2219654"/>
              <a:gd name="connsiteX118" fmla="*/ 217731 w 1221610"/>
              <a:gd name="connsiteY118" fmla="*/ 1583846 h 2219654"/>
              <a:gd name="connsiteX119" fmla="*/ 174868 w 1221610"/>
              <a:gd name="connsiteY119" fmla="*/ 1598136 h 2219654"/>
              <a:gd name="connsiteX120" fmla="*/ 186775 w 1221610"/>
              <a:gd name="connsiteY120" fmla="*/ 1631474 h 2219654"/>
              <a:gd name="connsiteX121" fmla="*/ 179631 w 1221610"/>
              <a:gd name="connsiteY121" fmla="*/ 1648143 h 2219654"/>
              <a:gd name="connsiteX122" fmla="*/ 141531 w 1221610"/>
              <a:gd name="connsiteY122" fmla="*/ 1619568 h 2219654"/>
              <a:gd name="connsiteX123" fmla="*/ 98669 w 1221610"/>
              <a:gd name="connsiteY123" fmla="*/ 1617186 h 2219654"/>
              <a:gd name="connsiteX124" fmla="*/ 43899 w 1221610"/>
              <a:gd name="connsiteY124" fmla="*/ 1598136 h 2219654"/>
              <a:gd name="connsiteX125" fmla="*/ 10560 w 1221610"/>
              <a:gd name="connsiteY125" fmla="*/ 1595752 h 2219654"/>
              <a:gd name="connsiteX126" fmla="*/ 1037 w 1221610"/>
              <a:gd name="connsiteY126" fmla="*/ 1543368 h 2219654"/>
              <a:gd name="connsiteX127" fmla="*/ 34374 w 1221610"/>
              <a:gd name="connsiteY127" fmla="*/ 1455261 h 2219654"/>
              <a:gd name="connsiteX128" fmla="*/ 60568 w 1221610"/>
              <a:gd name="connsiteY128" fmla="*/ 1407636 h 2219654"/>
              <a:gd name="connsiteX129" fmla="*/ 81999 w 1221610"/>
              <a:gd name="connsiteY129" fmla="*/ 1360011 h 2219654"/>
              <a:gd name="connsiteX130" fmla="*/ 108194 w 1221610"/>
              <a:gd name="connsiteY130" fmla="*/ 1321911 h 2219654"/>
              <a:gd name="connsiteX131" fmla="*/ 146293 w 1221610"/>
              <a:gd name="connsiteY131" fmla="*/ 1312386 h 2219654"/>
              <a:gd name="connsiteX132" fmla="*/ 153438 w 1221610"/>
              <a:gd name="connsiteY132" fmla="*/ 1276668 h 2219654"/>
              <a:gd name="connsiteX133" fmla="*/ 262975 w 1221610"/>
              <a:gd name="connsiteY133" fmla="*/ 1157605 h 2219654"/>
              <a:gd name="connsiteX134" fmla="*/ 286787 w 1221610"/>
              <a:gd name="connsiteY134" fmla="*/ 1019490 h 2219654"/>
              <a:gd name="connsiteX135" fmla="*/ 282025 w 1221610"/>
              <a:gd name="connsiteY135" fmla="*/ 938530 h 2219654"/>
              <a:gd name="connsiteX136" fmla="*/ 196300 w 1221610"/>
              <a:gd name="connsiteY136" fmla="*/ 926624 h 2219654"/>
              <a:gd name="connsiteX137" fmla="*/ 179632 w 1221610"/>
              <a:gd name="connsiteY137" fmla="*/ 845661 h 2219654"/>
              <a:gd name="connsiteX138" fmla="*/ 186775 w 1221610"/>
              <a:gd name="connsiteY138" fmla="*/ 778986 h 2219654"/>
              <a:gd name="connsiteX139" fmla="*/ 148675 w 1221610"/>
              <a:gd name="connsiteY139" fmla="*/ 740886 h 2219654"/>
              <a:gd name="connsiteX140" fmla="*/ 127244 w 1221610"/>
              <a:gd name="connsiteY140" fmla="*/ 700404 h 2219654"/>
              <a:gd name="connsiteX141" fmla="*/ 117719 w 1221610"/>
              <a:gd name="connsiteY141" fmla="*/ 640874 h 2219654"/>
              <a:gd name="connsiteX142" fmla="*/ 102097 w 1221610"/>
              <a:gd name="connsiteY142" fmla="*/ 560720 h 2219654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253449 w 1221610"/>
              <a:gd name="connsiteY8" fmla="*/ 595641 h 2219666"/>
              <a:gd name="connsiteX9" fmla="*/ 282024 w 1221610"/>
              <a:gd name="connsiteY9" fmla="*/ 548016 h 2219666"/>
              <a:gd name="connsiteX10" fmla="*/ 291549 w 1221610"/>
              <a:gd name="connsiteY10" fmla="*/ 524204 h 2219666"/>
              <a:gd name="connsiteX11" fmla="*/ 267737 w 1221610"/>
              <a:gd name="connsiteY11" fmla="*/ 490866 h 2219666"/>
              <a:gd name="connsiteX12" fmla="*/ 303456 w 1221610"/>
              <a:gd name="connsiteY12" fmla="*/ 481341 h 2219666"/>
              <a:gd name="connsiteX13" fmla="*/ 322506 w 1221610"/>
              <a:gd name="connsiteY13" fmla="*/ 457529 h 2219666"/>
              <a:gd name="connsiteX14" fmla="*/ 353462 w 1221610"/>
              <a:gd name="connsiteY14" fmla="*/ 450385 h 2219666"/>
              <a:gd name="connsiteX15" fmla="*/ 410612 w 1221610"/>
              <a:gd name="connsiteY15" fmla="*/ 452766 h 2219666"/>
              <a:gd name="connsiteX16" fmla="*/ 410612 w 1221610"/>
              <a:gd name="connsiteY16" fmla="*/ 507535 h 2219666"/>
              <a:gd name="connsiteX17" fmla="*/ 436806 w 1221610"/>
              <a:gd name="connsiteY17" fmla="*/ 531345 h 2219666"/>
              <a:gd name="connsiteX18" fmla="*/ 462999 w 1221610"/>
              <a:gd name="connsiteY18" fmla="*/ 548016 h 2219666"/>
              <a:gd name="connsiteX19" fmla="*/ 424899 w 1221610"/>
              <a:gd name="connsiteY19" fmla="*/ 567066 h 2219666"/>
              <a:gd name="connsiteX20" fmla="*/ 403468 w 1221610"/>
              <a:gd name="connsiteY20" fmla="*/ 586116 h 2219666"/>
              <a:gd name="connsiteX21" fmla="*/ 420137 w 1221610"/>
              <a:gd name="connsiteY21" fmla="*/ 609929 h 2219666"/>
              <a:gd name="connsiteX22" fmla="*/ 415374 w 1221610"/>
              <a:gd name="connsiteY22" fmla="*/ 650410 h 2219666"/>
              <a:gd name="connsiteX23" fmla="*/ 427281 w 1221610"/>
              <a:gd name="connsiteY23" fmla="*/ 678985 h 2219666"/>
              <a:gd name="connsiteX24" fmla="*/ 410612 w 1221610"/>
              <a:gd name="connsiteY24" fmla="*/ 700416 h 2219666"/>
              <a:gd name="connsiteX25" fmla="*/ 401088 w 1221610"/>
              <a:gd name="connsiteY25" fmla="*/ 778998 h 2219666"/>
              <a:gd name="connsiteX26" fmla="*/ 441568 w 1221610"/>
              <a:gd name="connsiteY26" fmla="*/ 778997 h 2219666"/>
              <a:gd name="connsiteX27" fmla="*/ 486812 w 1221610"/>
              <a:gd name="connsiteY27" fmla="*/ 755185 h 2219666"/>
              <a:gd name="connsiteX28" fmla="*/ 513007 w 1221610"/>
              <a:gd name="connsiteY28" fmla="*/ 757566 h 2219666"/>
              <a:gd name="connsiteX29" fmla="*/ 536818 w 1221610"/>
              <a:gd name="connsiteY29" fmla="*/ 783760 h 2219666"/>
              <a:gd name="connsiteX30" fmla="*/ 510625 w 1221610"/>
              <a:gd name="connsiteY30" fmla="*/ 888535 h 2219666"/>
              <a:gd name="connsiteX31" fmla="*/ 539200 w 1221610"/>
              <a:gd name="connsiteY31" fmla="*/ 926635 h 2219666"/>
              <a:gd name="connsiteX32" fmla="*/ 546344 w 1221610"/>
              <a:gd name="connsiteY32" fmla="*/ 945686 h 2219666"/>
              <a:gd name="connsiteX33" fmla="*/ 532057 w 1221610"/>
              <a:gd name="connsiteY33" fmla="*/ 976641 h 2219666"/>
              <a:gd name="connsiteX34" fmla="*/ 517769 w 1221610"/>
              <a:gd name="connsiteY34" fmla="*/ 1048079 h 2219666"/>
              <a:gd name="connsiteX35" fmla="*/ 541582 w 1221610"/>
              <a:gd name="connsiteY35" fmla="*/ 1081416 h 2219666"/>
              <a:gd name="connsiteX36" fmla="*/ 551107 w 1221610"/>
              <a:gd name="connsiteY36" fmla="*/ 1121897 h 2219666"/>
              <a:gd name="connsiteX37" fmla="*/ 567775 w 1221610"/>
              <a:gd name="connsiteY37" fmla="*/ 1129041 h 2219666"/>
              <a:gd name="connsiteX38" fmla="*/ 572104 w 1221610"/>
              <a:gd name="connsiteY38" fmla="*/ 1139147 h 2219666"/>
              <a:gd name="connsiteX39" fmla="*/ 591588 w 1221610"/>
              <a:gd name="connsiteY39" fmla="*/ 1105229 h 2219666"/>
              <a:gd name="connsiteX40" fmla="*/ 615400 w 1221610"/>
              <a:gd name="connsiteY40" fmla="*/ 1088560 h 2219666"/>
              <a:gd name="connsiteX41" fmla="*/ 665407 w 1221610"/>
              <a:gd name="connsiteY41" fmla="*/ 1062366 h 2219666"/>
              <a:gd name="connsiteX42" fmla="*/ 698744 w 1221610"/>
              <a:gd name="connsiteY42" fmla="*/ 1050460 h 2219666"/>
              <a:gd name="connsiteX43" fmla="*/ 734463 w 1221610"/>
              <a:gd name="connsiteY43" fmla="*/ 1012361 h 2219666"/>
              <a:gd name="connsiteX44" fmla="*/ 791613 w 1221610"/>
              <a:gd name="connsiteY44" fmla="*/ 988547 h 2219666"/>
              <a:gd name="connsiteX45" fmla="*/ 817807 w 1221610"/>
              <a:gd name="connsiteY45" fmla="*/ 943304 h 2219666"/>
              <a:gd name="connsiteX46" fmla="*/ 841618 w 1221610"/>
              <a:gd name="connsiteY46" fmla="*/ 926633 h 2219666"/>
              <a:gd name="connsiteX47" fmla="*/ 867813 w 1221610"/>
              <a:gd name="connsiteY47" fmla="*/ 926635 h 2219666"/>
              <a:gd name="connsiteX48" fmla="*/ 872575 w 1221610"/>
              <a:gd name="connsiteY48" fmla="*/ 945685 h 2219666"/>
              <a:gd name="connsiteX49" fmla="*/ 848763 w 1221610"/>
              <a:gd name="connsiteY49" fmla="*/ 971879 h 2219666"/>
              <a:gd name="connsiteX50" fmla="*/ 872575 w 1221610"/>
              <a:gd name="connsiteY50" fmla="*/ 998072 h 2219666"/>
              <a:gd name="connsiteX51" fmla="*/ 872575 w 1221610"/>
              <a:gd name="connsiteY51" fmla="*/ 1021885 h 2219666"/>
              <a:gd name="connsiteX52" fmla="*/ 829713 w 1221610"/>
              <a:gd name="connsiteY52" fmla="*/ 1024266 h 2219666"/>
              <a:gd name="connsiteX53" fmla="*/ 817807 w 1221610"/>
              <a:gd name="connsiteY53" fmla="*/ 1052841 h 2219666"/>
              <a:gd name="connsiteX54" fmla="*/ 829713 w 1221610"/>
              <a:gd name="connsiteY54" fmla="*/ 1081416 h 2219666"/>
              <a:gd name="connsiteX55" fmla="*/ 822567 w 1221610"/>
              <a:gd name="connsiteY55" fmla="*/ 1105227 h 2219666"/>
              <a:gd name="connsiteX56" fmla="*/ 836857 w 1221610"/>
              <a:gd name="connsiteY56" fmla="*/ 1124280 h 2219666"/>
              <a:gd name="connsiteX57" fmla="*/ 870194 w 1221610"/>
              <a:gd name="connsiteY57" fmla="*/ 1095705 h 2219666"/>
              <a:gd name="connsiteX58" fmla="*/ 903532 w 1221610"/>
              <a:gd name="connsiteY58" fmla="*/ 1090942 h 2219666"/>
              <a:gd name="connsiteX59" fmla="*/ 901150 w 1221610"/>
              <a:gd name="connsiteY59" fmla="*/ 1045697 h 2219666"/>
              <a:gd name="connsiteX60" fmla="*/ 958300 w 1221610"/>
              <a:gd name="connsiteY60" fmla="*/ 1036173 h 2219666"/>
              <a:gd name="connsiteX61" fmla="*/ 974969 w 1221610"/>
              <a:gd name="connsiteY61" fmla="*/ 1055222 h 2219666"/>
              <a:gd name="connsiteX62" fmla="*/ 984494 w 1221610"/>
              <a:gd name="connsiteY62" fmla="*/ 1181430 h 2219666"/>
              <a:gd name="connsiteX63" fmla="*/ 1032119 w 1221610"/>
              <a:gd name="connsiteY63" fmla="*/ 1262392 h 2219666"/>
              <a:gd name="connsiteX64" fmla="*/ 1072600 w 1221610"/>
              <a:gd name="connsiteY64" fmla="*/ 1283823 h 2219666"/>
              <a:gd name="connsiteX65" fmla="*/ 1089269 w 1221610"/>
              <a:gd name="connsiteY65" fmla="*/ 1350498 h 2219666"/>
              <a:gd name="connsiteX66" fmla="*/ 1122607 w 1221610"/>
              <a:gd name="connsiteY66" fmla="*/ 1376692 h 2219666"/>
              <a:gd name="connsiteX67" fmla="*/ 1163088 w 1221610"/>
              <a:gd name="connsiteY67" fmla="*/ 1436223 h 2219666"/>
              <a:gd name="connsiteX68" fmla="*/ 1191663 w 1221610"/>
              <a:gd name="connsiteY68" fmla="*/ 1450511 h 2219666"/>
              <a:gd name="connsiteX69" fmla="*/ 1220238 w 1221610"/>
              <a:gd name="connsiteY69" fmla="*/ 1488610 h 2219666"/>
              <a:gd name="connsiteX70" fmla="*/ 1215943 w 1221610"/>
              <a:gd name="connsiteY70" fmla="*/ 1508470 h 2219666"/>
              <a:gd name="connsiteX71" fmla="*/ 1196425 w 1221610"/>
              <a:gd name="connsiteY71" fmla="*/ 1557667 h 2219666"/>
              <a:gd name="connsiteX72" fmla="*/ 1144037 w 1221610"/>
              <a:gd name="connsiteY72" fmla="*/ 1552903 h 2219666"/>
              <a:gd name="connsiteX73" fmla="*/ 1124987 w 1221610"/>
              <a:gd name="connsiteY73" fmla="*/ 1598146 h 2219666"/>
              <a:gd name="connsiteX74" fmla="*/ 1048787 w 1221610"/>
              <a:gd name="connsiteY74" fmla="*/ 1631484 h 2219666"/>
              <a:gd name="connsiteX75" fmla="*/ 1020212 w 1221610"/>
              <a:gd name="connsiteY75" fmla="*/ 1691015 h 2219666"/>
              <a:gd name="connsiteX76" fmla="*/ 1036881 w 1221610"/>
              <a:gd name="connsiteY76" fmla="*/ 1738640 h 2219666"/>
              <a:gd name="connsiteX77" fmla="*/ 1017832 w 1221610"/>
              <a:gd name="connsiteY77" fmla="*/ 1779123 h 2219666"/>
              <a:gd name="connsiteX78" fmla="*/ 984493 w 1221610"/>
              <a:gd name="connsiteY78" fmla="*/ 1776740 h 2219666"/>
              <a:gd name="connsiteX79" fmla="*/ 982112 w 1221610"/>
              <a:gd name="connsiteY79" fmla="*/ 1841034 h 2219666"/>
              <a:gd name="connsiteX80" fmla="*/ 946393 w 1221610"/>
              <a:gd name="connsiteY80" fmla="*/ 1857703 h 2219666"/>
              <a:gd name="connsiteX81" fmla="*/ 910674 w 1221610"/>
              <a:gd name="connsiteY81" fmla="*/ 1864846 h 2219666"/>
              <a:gd name="connsiteX82" fmla="*/ 910674 w 1221610"/>
              <a:gd name="connsiteY82" fmla="*/ 1929140 h 2219666"/>
              <a:gd name="connsiteX83" fmla="*/ 967824 w 1221610"/>
              <a:gd name="connsiteY83" fmla="*/ 1938665 h 2219666"/>
              <a:gd name="connsiteX84" fmla="*/ 1001162 w 1221610"/>
              <a:gd name="connsiteY84" fmla="*/ 1933903 h 2219666"/>
              <a:gd name="connsiteX85" fmla="*/ 1005922 w 1221610"/>
              <a:gd name="connsiteY85" fmla="*/ 2007722 h 2219666"/>
              <a:gd name="connsiteX86" fmla="*/ 982112 w 1221610"/>
              <a:gd name="connsiteY86" fmla="*/ 2029153 h 2219666"/>
              <a:gd name="connsiteX87" fmla="*/ 922581 w 1221610"/>
              <a:gd name="connsiteY87" fmla="*/ 2026773 h 2219666"/>
              <a:gd name="connsiteX88" fmla="*/ 870193 w 1221610"/>
              <a:gd name="connsiteY88" fmla="*/ 2036298 h 2219666"/>
              <a:gd name="connsiteX89" fmla="*/ 824949 w 1221610"/>
              <a:gd name="connsiteY89" fmla="*/ 2060111 h 2219666"/>
              <a:gd name="connsiteX90" fmla="*/ 779704 w 1221610"/>
              <a:gd name="connsiteY90" fmla="*/ 2067253 h 2219666"/>
              <a:gd name="connsiteX91" fmla="*/ 758274 w 1221610"/>
              <a:gd name="connsiteY91" fmla="*/ 2086305 h 2219666"/>
              <a:gd name="connsiteX92" fmla="*/ 751131 w 1221610"/>
              <a:gd name="connsiteY92" fmla="*/ 2131548 h 2219666"/>
              <a:gd name="connsiteX93" fmla="*/ 734462 w 1221610"/>
              <a:gd name="connsiteY93" fmla="*/ 2143455 h 2219666"/>
              <a:gd name="connsiteX94" fmla="*/ 689218 w 1221610"/>
              <a:gd name="connsiteY94" fmla="*/ 2193461 h 2219666"/>
              <a:gd name="connsiteX95" fmla="*/ 665406 w 1221610"/>
              <a:gd name="connsiteY95" fmla="*/ 2198222 h 2219666"/>
              <a:gd name="connsiteX96" fmla="*/ 617781 w 1221610"/>
              <a:gd name="connsiteY96" fmla="*/ 2219654 h 2219666"/>
              <a:gd name="connsiteX97" fmla="*/ 579681 w 1221610"/>
              <a:gd name="connsiteY97" fmla="*/ 2202985 h 2219666"/>
              <a:gd name="connsiteX98" fmla="*/ 563012 w 1221610"/>
              <a:gd name="connsiteY98" fmla="*/ 2174410 h 2219666"/>
              <a:gd name="connsiteX99" fmla="*/ 520149 w 1221610"/>
              <a:gd name="connsiteY99" fmla="*/ 2183936 h 2219666"/>
              <a:gd name="connsiteX100" fmla="*/ 512573 w 1221610"/>
              <a:gd name="connsiteY100" fmla="*/ 2177832 h 2219666"/>
              <a:gd name="connsiteX101" fmla="*/ 503481 w 1221610"/>
              <a:gd name="connsiteY101" fmla="*/ 2172029 h 2219666"/>
              <a:gd name="connsiteX102" fmla="*/ 522531 w 1221610"/>
              <a:gd name="connsiteY102" fmla="*/ 2064872 h 2219666"/>
              <a:gd name="connsiteX103" fmla="*/ 539199 w 1221610"/>
              <a:gd name="connsiteY103" fmla="*/ 2043441 h 2219666"/>
              <a:gd name="connsiteX104" fmla="*/ 529674 w 1221610"/>
              <a:gd name="connsiteY104" fmla="*/ 1998198 h 2219666"/>
              <a:gd name="connsiteX105" fmla="*/ 553487 w 1221610"/>
              <a:gd name="connsiteY105" fmla="*/ 1983910 h 2219666"/>
              <a:gd name="connsiteX106" fmla="*/ 534437 w 1221610"/>
              <a:gd name="connsiteY106" fmla="*/ 1969623 h 2219666"/>
              <a:gd name="connsiteX107" fmla="*/ 522531 w 1221610"/>
              <a:gd name="connsiteY107" fmla="*/ 1933905 h 2219666"/>
              <a:gd name="connsiteX108" fmla="*/ 513006 w 1221610"/>
              <a:gd name="connsiteY108" fmla="*/ 1888661 h 2219666"/>
              <a:gd name="connsiteX109" fmla="*/ 510624 w 1221610"/>
              <a:gd name="connsiteY109" fmla="*/ 1857703 h 2219666"/>
              <a:gd name="connsiteX110" fmla="*/ 460618 w 1221610"/>
              <a:gd name="connsiteY110" fmla="*/ 1860086 h 2219666"/>
              <a:gd name="connsiteX111" fmla="*/ 427282 w 1221610"/>
              <a:gd name="connsiteY111" fmla="*/ 1824367 h 2219666"/>
              <a:gd name="connsiteX112" fmla="*/ 382037 w 1221610"/>
              <a:gd name="connsiteY112" fmla="*/ 1807697 h 2219666"/>
              <a:gd name="connsiteX113" fmla="*/ 367749 w 1221610"/>
              <a:gd name="connsiteY113" fmla="*/ 1757692 h 2219666"/>
              <a:gd name="connsiteX114" fmla="*/ 365368 w 1221610"/>
              <a:gd name="connsiteY114" fmla="*/ 1736260 h 2219666"/>
              <a:gd name="connsiteX115" fmla="*/ 334413 w 1221610"/>
              <a:gd name="connsiteY115" fmla="*/ 1691017 h 2219666"/>
              <a:gd name="connsiteX116" fmla="*/ 291549 w 1221610"/>
              <a:gd name="connsiteY116" fmla="*/ 1667204 h 2219666"/>
              <a:gd name="connsiteX117" fmla="*/ 248688 w 1221610"/>
              <a:gd name="connsiteY117" fmla="*/ 1638630 h 2219666"/>
              <a:gd name="connsiteX118" fmla="*/ 215349 w 1221610"/>
              <a:gd name="connsiteY118" fmla="*/ 1629104 h 2219666"/>
              <a:gd name="connsiteX119" fmla="*/ 217731 w 1221610"/>
              <a:gd name="connsiteY119" fmla="*/ 1583858 h 2219666"/>
              <a:gd name="connsiteX120" fmla="*/ 174868 w 1221610"/>
              <a:gd name="connsiteY120" fmla="*/ 1598148 h 2219666"/>
              <a:gd name="connsiteX121" fmla="*/ 186775 w 1221610"/>
              <a:gd name="connsiteY121" fmla="*/ 1631486 h 2219666"/>
              <a:gd name="connsiteX122" fmla="*/ 179631 w 1221610"/>
              <a:gd name="connsiteY122" fmla="*/ 1648155 h 2219666"/>
              <a:gd name="connsiteX123" fmla="*/ 141531 w 1221610"/>
              <a:gd name="connsiteY123" fmla="*/ 1619580 h 2219666"/>
              <a:gd name="connsiteX124" fmla="*/ 98669 w 1221610"/>
              <a:gd name="connsiteY124" fmla="*/ 1617198 h 2219666"/>
              <a:gd name="connsiteX125" fmla="*/ 43899 w 1221610"/>
              <a:gd name="connsiteY125" fmla="*/ 1598148 h 2219666"/>
              <a:gd name="connsiteX126" fmla="*/ 10560 w 1221610"/>
              <a:gd name="connsiteY126" fmla="*/ 1595764 h 2219666"/>
              <a:gd name="connsiteX127" fmla="*/ 1037 w 1221610"/>
              <a:gd name="connsiteY127" fmla="*/ 1543380 h 2219666"/>
              <a:gd name="connsiteX128" fmla="*/ 34374 w 1221610"/>
              <a:gd name="connsiteY128" fmla="*/ 1455273 h 2219666"/>
              <a:gd name="connsiteX129" fmla="*/ 60568 w 1221610"/>
              <a:gd name="connsiteY129" fmla="*/ 1407648 h 2219666"/>
              <a:gd name="connsiteX130" fmla="*/ 81999 w 1221610"/>
              <a:gd name="connsiteY130" fmla="*/ 1360023 h 2219666"/>
              <a:gd name="connsiteX131" fmla="*/ 108194 w 1221610"/>
              <a:gd name="connsiteY131" fmla="*/ 1321923 h 2219666"/>
              <a:gd name="connsiteX132" fmla="*/ 146293 w 1221610"/>
              <a:gd name="connsiteY132" fmla="*/ 1312398 h 2219666"/>
              <a:gd name="connsiteX133" fmla="*/ 153438 w 1221610"/>
              <a:gd name="connsiteY133" fmla="*/ 1276680 h 2219666"/>
              <a:gd name="connsiteX134" fmla="*/ 262975 w 1221610"/>
              <a:gd name="connsiteY134" fmla="*/ 1157617 h 2219666"/>
              <a:gd name="connsiteX135" fmla="*/ 286787 w 1221610"/>
              <a:gd name="connsiteY135" fmla="*/ 1019502 h 2219666"/>
              <a:gd name="connsiteX136" fmla="*/ 282025 w 1221610"/>
              <a:gd name="connsiteY136" fmla="*/ 938542 h 2219666"/>
              <a:gd name="connsiteX137" fmla="*/ 196300 w 1221610"/>
              <a:gd name="connsiteY137" fmla="*/ 926636 h 2219666"/>
              <a:gd name="connsiteX138" fmla="*/ 179632 w 1221610"/>
              <a:gd name="connsiteY138" fmla="*/ 845673 h 2219666"/>
              <a:gd name="connsiteX139" fmla="*/ 186775 w 1221610"/>
              <a:gd name="connsiteY139" fmla="*/ 778998 h 2219666"/>
              <a:gd name="connsiteX140" fmla="*/ 148675 w 1221610"/>
              <a:gd name="connsiteY140" fmla="*/ 740898 h 2219666"/>
              <a:gd name="connsiteX141" fmla="*/ 127244 w 1221610"/>
              <a:gd name="connsiteY141" fmla="*/ 700416 h 2219666"/>
              <a:gd name="connsiteX142" fmla="*/ 117719 w 1221610"/>
              <a:gd name="connsiteY142" fmla="*/ 640886 h 2219666"/>
              <a:gd name="connsiteX143" fmla="*/ 102097 w 1221610"/>
              <a:gd name="connsiteY143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53449 w 1221610"/>
              <a:gd name="connsiteY9" fmla="*/ 595641 h 2219666"/>
              <a:gd name="connsiteX10" fmla="*/ 282024 w 1221610"/>
              <a:gd name="connsiteY10" fmla="*/ 548016 h 2219666"/>
              <a:gd name="connsiteX11" fmla="*/ 291549 w 1221610"/>
              <a:gd name="connsiteY11" fmla="*/ 524204 h 2219666"/>
              <a:gd name="connsiteX12" fmla="*/ 267737 w 1221610"/>
              <a:gd name="connsiteY12" fmla="*/ 490866 h 2219666"/>
              <a:gd name="connsiteX13" fmla="*/ 303456 w 1221610"/>
              <a:gd name="connsiteY13" fmla="*/ 481341 h 2219666"/>
              <a:gd name="connsiteX14" fmla="*/ 322506 w 1221610"/>
              <a:gd name="connsiteY14" fmla="*/ 457529 h 2219666"/>
              <a:gd name="connsiteX15" fmla="*/ 353462 w 1221610"/>
              <a:gd name="connsiteY15" fmla="*/ 450385 h 2219666"/>
              <a:gd name="connsiteX16" fmla="*/ 410612 w 1221610"/>
              <a:gd name="connsiteY16" fmla="*/ 452766 h 2219666"/>
              <a:gd name="connsiteX17" fmla="*/ 410612 w 1221610"/>
              <a:gd name="connsiteY17" fmla="*/ 507535 h 2219666"/>
              <a:gd name="connsiteX18" fmla="*/ 436806 w 1221610"/>
              <a:gd name="connsiteY18" fmla="*/ 531345 h 2219666"/>
              <a:gd name="connsiteX19" fmla="*/ 462999 w 1221610"/>
              <a:gd name="connsiteY19" fmla="*/ 548016 h 2219666"/>
              <a:gd name="connsiteX20" fmla="*/ 424899 w 1221610"/>
              <a:gd name="connsiteY20" fmla="*/ 567066 h 2219666"/>
              <a:gd name="connsiteX21" fmla="*/ 403468 w 1221610"/>
              <a:gd name="connsiteY21" fmla="*/ 586116 h 2219666"/>
              <a:gd name="connsiteX22" fmla="*/ 420137 w 1221610"/>
              <a:gd name="connsiteY22" fmla="*/ 609929 h 2219666"/>
              <a:gd name="connsiteX23" fmla="*/ 415374 w 1221610"/>
              <a:gd name="connsiteY23" fmla="*/ 650410 h 2219666"/>
              <a:gd name="connsiteX24" fmla="*/ 427281 w 1221610"/>
              <a:gd name="connsiteY24" fmla="*/ 678985 h 2219666"/>
              <a:gd name="connsiteX25" fmla="*/ 410612 w 1221610"/>
              <a:gd name="connsiteY25" fmla="*/ 700416 h 2219666"/>
              <a:gd name="connsiteX26" fmla="*/ 401088 w 1221610"/>
              <a:gd name="connsiteY26" fmla="*/ 778998 h 2219666"/>
              <a:gd name="connsiteX27" fmla="*/ 441568 w 1221610"/>
              <a:gd name="connsiteY27" fmla="*/ 778997 h 2219666"/>
              <a:gd name="connsiteX28" fmla="*/ 486812 w 1221610"/>
              <a:gd name="connsiteY28" fmla="*/ 755185 h 2219666"/>
              <a:gd name="connsiteX29" fmla="*/ 513007 w 1221610"/>
              <a:gd name="connsiteY29" fmla="*/ 757566 h 2219666"/>
              <a:gd name="connsiteX30" fmla="*/ 536818 w 1221610"/>
              <a:gd name="connsiteY30" fmla="*/ 783760 h 2219666"/>
              <a:gd name="connsiteX31" fmla="*/ 510625 w 1221610"/>
              <a:gd name="connsiteY31" fmla="*/ 888535 h 2219666"/>
              <a:gd name="connsiteX32" fmla="*/ 539200 w 1221610"/>
              <a:gd name="connsiteY32" fmla="*/ 926635 h 2219666"/>
              <a:gd name="connsiteX33" fmla="*/ 546344 w 1221610"/>
              <a:gd name="connsiteY33" fmla="*/ 945686 h 2219666"/>
              <a:gd name="connsiteX34" fmla="*/ 532057 w 1221610"/>
              <a:gd name="connsiteY34" fmla="*/ 976641 h 2219666"/>
              <a:gd name="connsiteX35" fmla="*/ 517769 w 1221610"/>
              <a:gd name="connsiteY35" fmla="*/ 1048079 h 2219666"/>
              <a:gd name="connsiteX36" fmla="*/ 541582 w 1221610"/>
              <a:gd name="connsiteY36" fmla="*/ 1081416 h 2219666"/>
              <a:gd name="connsiteX37" fmla="*/ 551107 w 1221610"/>
              <a:gd name="connsiteY37" fmla="*/ 1121897 h 2219666"/>
              <a:gd name="connsiteX38" fmla="*/ 567775 w 1221610"/>
              <a:gd name="connsiteY38" fmla="*/ 1129041 h 2219666"/>
              <a:gd name="connsiteX39" fmla="*/ 572104 w 1221610"/>
              <a:gd name="connsiteY39" fmla="*/ 1139147 h 2219666"/>
              <a:gd name="connsiteX40" fmla="*/ 591588 w 1221610"/>
              <a:gd name="connsiteY40" fmla="*/ 1105229 h 2219666"/>
              <a:gd name="connsiteX41" fmla="*/ 615400 w 1221610"/>
              <a:gd name="connsiteY41" fmla="*/ 1088560 h 2219666"/>
              <a:gd name="connsiteX42" fmla="*/ 665407 w 1221610"/>
              <a:gd name="connsiteY42" fmla="*/ 1062366 h 2219666"/>
              <a:gd name="connsiteX43" fmla="*/ 698744 w 1221610"/>
              <a:gd name="connsiteY43" fmla="*/ 1050460 h 2219666"/>
              <a:gd name="connsiteX44" fmla="*/ 734463 w 1221610"/>
              <a:gd name="connsiteY44" fmla="*/ 1012361 h 2219666"/>
              <a:gd name="connsiteX45" fmla="*/ 791613 w 1221610"/>
              <a:gd name="connsiteY45" fmla="*/ 988547 h 2219666"/>
              <a:gd name="connsiteX46" fmla="*/ 817807 w 1221610"/>
              <a:gd name="connsiteY46" fmla="*/ 943304 h 2219666"/>
              <a:gd name="connsiteX47" fmla="*/ 841618 w 1221610"/>
              <a:gd name="connsiteY47" fmla="*/ 926633 h 2219666"/>
              <a:gd name="connsiteX48" fmla="*/ 867813 w 1221610"/>
              <a:gd name="connsiteY48" fmla="*/ 926635 h 2219666"/>
              <a:gd name="connsiteX49" fmla="*/ 872575 w 1221610"/>
              <a:gd name="connsiteY49" fmla="*/ 945685 h 2219666"/>
              <a:gd name="connsiteX50" fmla="*/ 848763 w 1221610"/>
              <a:gd name="connsiteY50" fmla="*/ 971879 h 2219666"/>
              <a:gd name="connsiteX51" fmla="*/ 872575 w 1221610"/>
              <a:gd name="connsiteY51" fmla="*/ 998072 h 2219666"/>
              <a:gd name="connsiteX52" fmla="*/ 872575 w 1221610"/>
              <a:gd name="connsiteY52" fmla="*/ 1021885 h 2219666"/>
              <a:gd name="connsiteX53" fmla="*/ 829713 w 1221610"/>
              <a:gd name="connsiteY53" fmla="*/ 1024266 h 2219666"/>
              <a:gd name="connsiteX54" fmla="*/ 817807 w 1221610"/>
              <a:gd name="connsiteY54" fmla="*/ 1052841 h 2219666"/>
              <a:gd name="connsiteX55" fmla="*/ 829713 w 1221610"/>
              <a:gd name="connsiteY55" fmla="*/ 1081416 h 2219666"/>
              <a:gd name="connsiteX56" fmla="*/ 822567 w 1221610"/>
              <a:gd name="connsiteY56" fmla="*/ 1105227 h 2219666"/>
              <a:gd name="connsiteX57" fmla="*/ 836857 w 1221610"/>
              <a:gd name="connsiteY57" fmla="*/ 1124280 h 2219666"/>
              <a:gd name="connsiteX58" fmla="*/ 870194 w 1221610"/>
              <a:gd name="connsiteY58" fmla="*/ 1095705 h 2219666"/>
              <a:gd name="connsiteX59" fmla="*/ 903532 w 1221610"/>
              <a:gd name="connsiteY59" fmla="*/ 1090942 h 2219666"/>
              <a:gd name="connsiteX60" fmla="*/ 901150 w 1221610"/>
              <a:gd name="connsiteY60" fmla="*/ 1045697 h 2219666"/>
              <a:gd name="connsiteX61" fmla="*/ 958300 w 1221610"/>
              <a:gd name="connsiteY61" fmla="*/ 1036173 h 2219666"/>
              <a:gd name="connsiteX62" fmla="*/ 974969 w 1221610"/>
              <a:gd name="connsiteY62" fmla="*/ 1055222 h 2219666"/>
              <a:gd name="connsiteX63" fmla="*/ 984494 w 1221610"/>
              <a:gd name="connsiteY63" fmla="*/ 1181430 h 2219666"/>
              <a:gd name="connsiteX64" fmla="*/ 1032119 w 1221610"/>
              <a:gd name="connsiteY64" fmla="*/ 1262392 h 2219666"/>
              <a:gd name="connsiteX65" fmla="*/ 1072600 w 1221610"/>
              <a:gd name="connsiteY65" fmla="*/ 1283823 h 2219666"/>
              <a:gd name="connsiteX66" fmla="*/ 1089269 w 1221610"/>
              <a:gd name="connsiteY66" fmla="*/ 1350498 h 2219666"/>
              <a:gd name="connsiteX67" fmla="*/ 1122607 w 1221610"/>
              <a:gd name="connsiteY67" fmla="*/ 1376692 h 2219666"/>
              <a:gd name="connsiteX68" fmla="*/ 1163088 w 1221610"/>
              <a:gd name="connsiteY68" fmla="*/ 1436223 h 2219666"/>
              <a:gd name="connsiteX69" fmla="*/ 1191663 w 1221610"/>
              <a:gd name="connsiteY69" fmla="*/ 1450511 h 2219666"/>
              <a:gd name="connsiteX70" fmla="*/ 1220238 w 1221610"/>
              <a:gd name="connsiteY70" fmla="*/ 1488610 h 2219666"/>
              <a:gd name="connsiteX71" fmla="*/ 1215943 w 1221610"/>
              <a:gd name="connsiteY71" fmla="*/ 1508470 h 2219666"/>
              <a:gd name="connsiteX72" fmla="*/ 1196425 w 1221610"/>
              <a:gd name="connsiteY72" fmla="*/ 1557667 h 2219666"/>
              <a:gd name="connsiteX73" fmla="*/ 1144037 w 1221610"/>
              <a:gd name="connsiteY73" fmla="*/ 1552903 h 2219666"/>
              <a:gd name="connsiteX74" fmla="*/ 1124987 w 1221610"/>
              <a:gd name="connsiteY74" fmla="*/ 1598146 h 2219666"/>
              <a:gd name="connsiteX75" fmla="*/ 1048787 w 1221610"/>
              <a:gd name="connsiteY75" fmla="*/ 1631484 h 2219666"/>
              <a:gd name="connsiteX76" fmla="*/ 1020212 w 1221610"/>
              <a:gd name="connsiteY76" fmla="*/ 1691015 h 2219666"/>
              <a:gd name="connsiteX77" fmla="*/ 1036881 w 1221610"/>
              <a:gd name="connsiteY77" fmla="*/ 1738640 h 2219666"/>
              <a:gd name="connsiteX78" fmla="*/ 1017832 w 1221610"/>
              <a:gd name="connsiteY78" fmla="*/ 1779123 h 2219666"/>
              <a:gd name="connsiteX79" fmla="*/ 984493 w 1221610"/>
              <a:gd name="connsiteY79" fmla="*/ 1776740 h 2219666"/>
              <a:gd name="connsiteX80" fmla="*/ 982112 w 1221610"/>
              <a:gd name="connsiteY80" fmla="*/ 1841034 h 2219666"/>
              <a:gd name="connsiteX81" fmla="*/ 946393 w 1221610"/>
              <a:gd name="connsiteY81" fmla="*/ 1857703 h 2219666"/>
              <a:gd name="connsiteX82" fmla="*/ 910674 w 1221610"/>
              <a:gd name="connsiteY82" fmla="*/ 1864846 h 2219666"/>
              <a:gd name="connsiteX83" fmla="*/ 910674 w 1221610"/>
              <a:gd name="connsiteY83" fmla="*/ 1929140 h 2219666"/>
              <a:gd name="connsiteX84" fmla="*/ 967824 w 1221610"/>
              <a:gd name="connsiteY84" fmla="*/ 1938665 h 2219666"/>
              <a:gd name="connsiteX85" fmla="*/ 1001162 w 1221610"/>
              <a:gd name="connsiteY85" fmla="*/ 1933903 h 2219666"/>
              <a:gd name="connsiteX86" fmla="*/ 1005922 w 1221610"/>
              <a:gd name="connsiteY86" fmla="*/ 2007722 h 2219666"/>
              <a:gd name="connsiteX87" fmla="*/ 982112 w 1221610"/>
              <a:gd name="connsiteY87" fmla="*/ 2029153 h 2219666"/>
              <a:gd name="connsiteX88" fmla="*/ 922581 w 1221610"/>
              <a:gd name="connsiteY88" fmla="*/ 2026773 h 2219666"/>
              <a:gd name="connsiteX89" fmla="*/ 870193 w 1221610"/>
              <a:gd name="connsiteY89" fmla="*/ 2036298 h 2219666"/>
              <a:gd name="connsiteX90" fmla="*/ 824949 w 1221610"/>
              <a:gd name="connsiteY90" fmla="*/ 2060111 h 2219666"/>
              <a:gd name="connsiteX91" fmla="*/ 779704 w 1221610"/>
              <a:gd name="connsiteY91" fmla="*/ 2067253 h 2219666"/>
              <a:gd name="connsiteX92" fmla="*/ 758274 w 1221610"/>
              <a:gd name="connsiteY92" fmla="*/ 2086305 h 2219666"/>
              <a:gd name="connsiteX93" fmla="*/ 751131 w 1221610"/>
              <a:gd name="connsiteY93" fmla="*/ 2131548 h 2219666"/>
              <a:gd name="connsiteX94" fmla="*/ 734462 w 1221610"/>
              <a:gd name="connsiteY94" fmla="*/ 2143455 h 2219666"/>
              <a:gd name="connsiteX95" fmla="*/ 689218 w 1221610"/>
              <a:gd name="connsiteY95" fmla="*/ 2193461 h 2219666"/>
              <a:gd name="connsiteX96" fmla="*/ 665406 w 1221610"/>
              <a:gd name="connsiteY96" fmla="*/ 2198222 h 2219666"/>
              <a:gd name="connsiteX97" fmla="*/ 617781 w 1221610"/>
              <a:gd name="connsiteY97" fmla="*/ 2219654 h 2219666"/>
              <a:gd name="connsiteX98" fmla="*/ 579681 w 1221610"/>
              <a:gd name="connsiteY98" fmla="*/ 2202985 h 2219666"/>
              <a:gd name="connsiteX99" fmla="*/ 563012 w 1221610"/>
              <a:gd name="connsiteY99" fmla="*/ 2174410 h 2219666"/>
              <a:gd name="connsiteX100" fmla="*/ 520149 w 1221610"/>
              <a:gd name="connsiteY100" fmla="*/ 2183936 h 2219666"/>
              <a:gd name="connsiteX101" fmla="*/ 512573 w 1221610"/>
              <a:gd name="connsiteY101" fmla="*/ 2177832 h 2219666"/>
              <a:gd name="connsiteX102" fmla="*/ 503481 w 1221610"/>
              <a:gd name="connsiteY102" fmla="*/ 2172029 h 2219666"/>
              <a:gd name="connsiteX103" fmla="*/ 522531 w 1221610"/>
              <a:gd name="connsiteY103" fmla="*/ 2064872 h 2219666"/>
              <a:gd name="connsiteX104" fmla="*/ 539199 w 1221610"/>
              <a:gd name="connsiteY104" fmla="*/ 2043441 h 2219666"/>
              <a:gd name="connsiteX105" fmla="*/ 529674 w 1221610"/>
              <a:gd name="connsiteY105" fmla="*/ 1998198 h 2219666"/>
              <a:gd name="connsiteX106" fmla="*/ 553487 w 1221610"/>
              <a:gd name="connsiteY106" fmla="*/ 1983910 h 2219666"/>
              <a:gd name="connsiteX107" fmla="*/ 534437 w 1221610"/>
              <a:gd name="connsiteY107" fmla="*/ 1969623 h 2219666"/>
              <a:gd name="connsiteX108" fmla="*/ 522531 w 1221610"/>
              <a:gd name="connsiteY108" fmla="*/ 1933905 h 2219666"/>
              <a:gd name="connsiteX109" fmla="*/ 513006 w 1221610"/>
              <a:gd name="connsiteY109" fmla="*/ 1888661 h 2219666"/>
              <a:gd name="connsiteX110" fmla="*/ 510624 w 1221610"/>
              <a:gd name="connsiteY110" fmla="*/ 1857703 h 2219666"/>
              <a:gd name="connsiteX111" fmla="*/ 460618 w 1221610"/>
              <a:gd name="connsiteY111" fmla="*/ 1860086 h 2219666"/>
              <a:gd name="connsiteX112" fmla="*/ 427282 w 1221610"/>
              <a:gd name="connsiteY112" fmla="*/ 1824367 h 2219666"/>
              <a:gd name="connsiteX113" fmla="*/ 382037 w 1221610"/>
              <a:gd name="connsiteY113" fmla="*/ 1807697 h 2219666"/>
              <a:gd name="connsiteX114" fmla="*/ 367749 w 1221610"/>
              <a:gd name="connsiteY114" fmla="*/ 1757692 h 2219666"/>
              <a:gd name="connsiteX115" fmla="*/ 365368 w 1221610"/>
              <a:gd name="connsiteY115" fmla="*/ 1736260 h 2219666"/>
              <a:gd name="connsiteX116" fmla="*/ 334413 w 1221610"/>
              <a:gd name="connsiteY116" fmla="*/ 1691017 h 2219666"/>
              <a:gd name="connsiteX117" fmla="*/ 291549 w 1221610"/>
              <a:gd name="connsiteY117" fmla="*/ 1667204 h 2219666"/>
              <a:gd name="connsiteX118" fmla="*/ 248688 w 1221610"/>
              <a:gd name="connsiteY118" fmla="*/ 1638630 h 2219666"/>
              <a:gd name="connsiteX119" fmla="*/ 215349 w 1221610"/>
              <a:gd name="connsiteY119" fmla="*/ 1629104 h 2219666"/>
              <a:gd name="connsiteX120" fmla="*/ 217731 w 1221610"/>
              <a:gd name="connsiteY120" fmla="*/ 1583858 h 2219666"/>
              <a:gd name="connsiteX121" fmla="*/ 174868 w 1221610"/>
              <a:gd name="connsiteY121" fmla="*/ 1598148 h 2219666"/>
              <a:gd name="connsiteX122" fmla="*/ 186775 w 1221610"/>
              <a:gd name="connsiteY122" fmla="*/ 1631486 h 2219666"/>
              <a:gd name="connsiteX123" fmla="*/ 179631 w 1221610"/>
              <a:gd name="connsiteY123" fmla="*/ 1648155 h 2219666"/>
              <a:gd name="connsiteX124" fmla="*/ 141531 w 1221610"/>
              <a:gd name="connsiteY124" fmla="*/ 1619580 h 2219666"/>
              <a:gd name="connsiteX125" fmla="*/ 98669 w 1221610"/>
              <a:gd name="connsiteY125" fmla="*/ 1617198 h 2219666"/>
              <a:gd name="connsiteX126" fmla="*/ 43899 w 1221610"/>
              <a:gd name="connsiteY126" fmla="*/ 1598148 h 2219666"/>
              <a:gd name="connsiteX127" fmla="*/ 10560 w 1221610"/>
              <a:gd name="connsiteY127" fmla="*/ 1595764 h 2219666"/>
              <a:gd name="connsiteX128" fmla="*/ 1037 w 1221610"/>
              <a:gd name="connsiteY128" fmla="*/ 1543380 h 2219666"/>
              <a:gd name="connsiteX129" fmla="*/ 34374 w 1221610"/>
              <a:gd name="connsiteY129" fmla="*/ 1455273 h 2219666"/>
              <a:gd name="connsiteX130" fmla="*/ 60568 w 1221610"/>
              <a:gd name="connsiteY130" fmla="*/ 1407648 h 2219666"/>
              <a:gd name="connsiteX131" fmla="*/ 81999 w 1221610"/>
              <a:gd name="connsiteY131" fmla="*/ 1360023 h 2219666"/>
              <a:gd name="connsiteX132" fmla="*/ 108194 w 1221610"/>
              <a:gd name="connsiteY132" fmla="*/ 1321923 h 2219666"/>
              <a:gd name="connsiteX133" fmla="*/ 146293 w 1221610"/>
              <a:gd name="connsiteY133" fmla="*/ 1312398 h 2219666"/>
              <a:gd name="connsiteX134" fmla="*/ 153438 w 1221610"/>
              <a:gd name="connsiteY134" fmla="*/ 1276680 h 2219666"/>
              <a:gd name="connsiteX135" fmla="*/ 262975 w 1221610"/>
              <a:gd name="connsiteY135" fmla="*/ 1157617 h 2219666"/>
              <a:gd name="connsiteX136" fmla="*/ 286787 w 1221610"/>
              <a:gd name="connsiteY136" fmla="*/ 1019502 h 2219666"/>
              <a:gd name="connsiteX137" fmla="*/ 282025 w 1221610"/>
              <a:gd name="connsiteY137" fmla="*/ 938542 h 2219666"/>
              <a:gd name="connsiteX138" fmla="*/ 196300 w 1221610"/>
              <a:gd name="connsiteY138" fmla="*/ 926636 h 2219666"/>
              <a:gd name="connsiteX139" fmla="*/ 179632 w 1221610"/>
              <a:gd name="connsiteY139" fmla="*/ 845673 h 2219666"/>
              <a:gd name="connsiteX140" fmla="*/ 186775 w 1221610"/>
              <a:gd name="connsiteY140" fmla="*/ 778998 h 2219666"/>
              <a:gd name="connsiteX141" fmla="*/ 148675 w 1221610"/>
              <a:gd name="connsiteY141" fmla="*/ 740898 h 2219666"/>
              <a:gd name="connsiteX142" fmla="*/ 127244 w 1221610"/>
              <a:gd name="connsiteY142" fmla="*/ 700416 h 2219666"/>
              <a:gd name="connsiteX143" fmla="*/ 117719 w 1221610"/>
              <a:gd name="connsiteY143" fmla="*/ 640886 h 2219666"/>
              <a:gd name="connsiteX144" fmla="*/ 102097 w 1221610"/>
              <a:gd name="connsiteY144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53449 w 1221610"/>
              <a:gd name="connsiteY10" fmla="*/ 595641 h 2219666"/>
              <a:gd name="connsiteX11" fmla="*/ 282024 w 1221610"/>
              <a:gd name="connsiteY11" fmla="*/ 548016 h 2219666"/>
              <a:gd name="connsiteX12" fmla="*/ 291549 w 1221610"/>
              <a:gd name="connsiteY12" fmla="*/ 524204 h 2219666"/>
              <a:gd name="connsiteX13" fmla="*/ 267737 w 1221610"/>
              <a:gd name="connsiteY13" fmla="*/ 490866 h 2219666"/>
              <a:gd name="connsiteX14" fmla="*/ 303456 w 1221610"/>
              <a:gd name="connsiteY14" fmla="*/ 481341 h 2219666"/>
              <a:gd name="connsiteX15" fmla="*/ 322506 w 1221610"/>
              <a:gd name="connsiteY15" fmla="*/ 457529 h 2219666"/>
              <a:gd name="connsiteX16" fmla="*/ 353462 w 1221610"/>
              <a:gd name="connsiteY16" fmla="*/ 450385 h 2219666"/>
              <a:gd name="connsiteX17" fmla="*/ 410612 w 1221610"/>
              <a:gd name="connsiteY17" fmla="*/ 452766 h 2219666"/>
              <a:gd name="connsiteX18" fmla="*/ 410612 w 1221610"/>
              <a:gd name="connsiteY18" fmla="*/ 507535 h 2219666"/>
              <a:gd name="connsiteX19" fmla="*/ 436806 w 1221610"/>
              <a:gd name="connsiteY19" fmla="*/ 531345 h 2219666"/>
              <a:gd name="connsiteX20" fmla="*/ 462999 w 1221610"/>
              <a:gd name="connsiteY20" fmla="*/ 548016 h 2219666"/>
              <a:gd name="connsiteX21" fmla="*/ 424899 w 1221610"/>
              <a:gd name="connsiteY21" fmla="*/ 567066 h 2219666"/>
              <a:gd name="connsiteX22" fmla="*/ 403468 w 1221610"/>
              <a:gd name="connsiteY22" fmla="*/ 586116 h 2219666"/>
              <a:gd name="connsiteX23" fmla="*/ 420137 w 1221610"/>
              <a:gd name="connsiteY23" fmla="*/ 609929 h 2219666"/>
              <a:gd name="connsiteX24" fmla="*/ 415374 w 1221610"/>
              <a:gd name="connsiteY24" fmla="*/ 650410 h 2219666"/>
              <a:gd name="connsiteX25" fmla="*/ 427281 w 1221610"/>
              <a:gd name="connsiteY25" fmla="*/ 678985 h 2219666"/>
              <a:gd name="connsiteX26" fmla="*/ 410612 w 1221610"/>
              <a:gd name="connsiteY26" fmla="*/ 700416 h 2219666"/>
              <a:gd name="connsiteX27" fmla="*/ 401088 w 1221610"/>
              <a:gd name="connsiteY27" fmla="*/ 778998 h 2219666"/>
              <a:gd name="connsiteX28" fmla="*/ 441568 w 1221610"/>
              <a:gd name="connsiteY28" fmla="*/ 778997 h 2219666"/>
              <a:gd name="connsiteX29" fmla="*/ 486812 w 1221610"/>
              <a:gd name="connsiteY29" fmla="*/ 755185 h 2219666"/>
              <a:gd name="connsiteX30" fmla="*/ 513007 w 1221610"/>
              <a:gd name="connsiteY30" fmla="*/ 757566 h 2219666"/>
              <a:gd name="connsiteX31" fmla="*/ 536818 w 1221610"/>
              <a:gd name="connsiteY31" fmla="*/ 783760 h 2219666"/>
              <a:gd name="connsiteX32" fmla="*/ 510625 w 1221610"/>
              <a:gd name="connsiteY32" fmla="*/ 888535 h 2219666"/>
              <a:gd name="connsiteX33" fmla="*/ 539200 w 1221610"/>
              <a:gd name="connsiteY33" fmla="*/ 926635 h 2219666"/>
              <a:gd name="connsiteX34" fmla="*/ 546344 w 1221610"/>
              <a:gd name="connsiteY34" fmla="*/ 945686 h 2219666"/>
              <a:gd name="connsiteX35" fmla="*/ 532057 w 1221610"/>
              <a:gd name="connsiteY35" fmla="*/ 976641 h 2219666"/>
              <a:gd name="connsiteX36" fmla="*/ 517769 w 1221610"/>
              <a:gd name="connsiteY36" fmla="*/ 1048079 h 2219666"/>
              <a:gd name="connsiteX37" fmla="*/ 541582 w 1221610"/>
              <a:gd name="connsiteY37" fmla="*/ 1081416 h 2219666"/>
              <a:gd name="connsiteX38" fmla="*/ 551107 w 1221610"/>
              <a:gd name="connsiteY38" fmla="*/ 1121897 h 2219666"/>
              <a:gd name="connsiteX39" fmla="*/ 567775 w 1221610"/>
              <a:gd name="connsiteY39" fmla="*/ 1129041 h 2219666"/>
              <a:gd name="connsiteX40" fmla="*/ 572104 w 1221610"/>
              <a:gd name="connsiteY40" fmla="*/ 1139147 h 2219666"/>
              <a:gd name="connsiteX41" fmla="*/ 591588 w 1221610"/>
              <a:gd name="connsiteY41" fmla="*/ 1105229 h 2219666"/>
              <a:gd name="connsiteX42" fmla="*/ 615400 w 1221610"/>
              <a:gd name="connsiteY42" fmla="*/ 1088560 h 2219666"/>
              <a:gd name="connsiteX43" fmla="*/ 665407 w 1221610"/>
              <a:gd name="connsiteY43" fmla="*/ 1062366 h 2219666"/>
              <a:gd name="connsiteX44" fmla="*/ 698744 w 1221610"/>
              <a:gd name="connsiteY44" fmla="*/ 1050460 h 2219666"/>
              <a:gd name="connsiteX45" fmla="*/ 734463 w 1221610"/>
              <a:gd name="connsiteY45" fmla="*/ 1012361 h 2219666"/>
              <a:gd name="connsiteX46" fmla="*/ 791613 w 1221610"/>
              <a:gd name="connsiteY46" fmla="*/ 988547 h 2219666"/>
              <a:gd name="connsiteX47" fmla="*/ 817807 w 1221610"/>
              <a:gd name="connsiteY47" fmla="*/ 943304 h 2219666"/>
              <a:gd name="connsiteX48" fmla="*/ 841618 w 1221610"/>
              <a:gd name="connsiteY48" fmla="*/ 926633 h 2219666"/>
              <a:gd name="connsiteX49" fmla="*/ 867813 w 1221610"/>
              <a:gd name="connsiteY49" fmla="*/ 926635 h 2219666"/>
              <a:gd name="connsiteX50" fmla="*/ 872575 w 1221610"/>
              <a:gd name="connsiteY50" fmla="*/ 945685 h 2219666"/>
              <a:gd name="connsiteX51" fmla="*/ 848763 w 1221610"/>
              <a:gd name="connsiteY51" fmla="*/ 971879 h 2219666"/>
              <a:gd name="connsiteX52" fmla="*/ 872575 w 1221610"/>
              <a:gd name="connsiteY52" fmla="*/ 998072 h 2219666"/>
              <a:gd name="connsiteX53" fmla="*/ 872575 w 1221610"/>
              <a:gd name="connsiteY53" fmla="*/ 1021885 h 2219666"/>
              <a:gd name="connsiteX54" fmla="*/ 829713 w 1221610"/>
              <a:gd name="connsiteY54" fmla="*/ 1024266 h 2219666"/>
              <a:gd name="connsiteX55" fmla="*/ 817807 w 1221610"/>
              <a:gd name="connsiteY55" fmla="*/ 1052841 h 2219666"/>
              <a:gd name="connsiteX56" fmla="*/ 829713 w 1221610"/>
              <a:gd name="connsiteY56" fmla="*/ 1081416 h 2219666"/>
              <a:gd name="connsiteX57" fmla="*/ 822567 w 1221610"/>
              <a:gd name="connsiteY57" fmla="*/ 1105227 h 2219666"/>
              <a:gd name="connsiteX58" fmla="*/ 836857 w 1221610"/>
              <a:gd name="connsiteY58" fmla="*/ 1124280 h 2219666"/>
              <a:gd name="connsiteX59" fmla="*/ 870194 w 1221610"/>
              <a:gd name="connsiteY59" fmla="*/ 1095705 h 2219666"/>
              <a:gd name="connsiteX60" fmla="*/ 903532 w 1221610"/>
              <a:gd name="connsiteY60" fmla="*/ 1090942 h 2219666"/>
              <a:gd name="connsiteX61" fmla="*/ 901150 w 1221610"/>
              <a:gd name="connsiteY61" fmla="*/ 1045697 h 2219666"/>
              <a:gd name="connsiteX62" fmla="*/ 958300 w 1221610"/>
              <a:gd name="connsiteY62" fmla="*/ 1036173 h 2219666"/>
              <a:gd name="connsiteX63" fmla="*/ 974969 w 1221610"/>
              <a:gd name="connsiteY63" fmla="*/ 1055222 h 2219666"/>
              <a:gd name="connsiteX64" fmla="*/ 984494 w 1221610"/>
              <a:gd name="connsiteY64" fmla="*/ 1181430 h 2219666"/>
              <a:gd name="connsiteX65" fmla="*/ 1032119 w 1221610"/>
              <a:gd name="connsiteY65" fmla="*/ 1262392 h 2219666"/>
              <a:gd name="connsiteX66" fmla="*/ 1072600 w 1221610"/>
              <a:gd name="connsiteY66" fmla="*/ 1283823 h 2219666"/>
              <a:gd name="connsiteX67" fmla="*/ 1089269 w 1221610"/>
              <a:gd name="connsiteY67" fmla="*/ 1350498 h 2219666"/>
              <a:gd name="connsiteX68" fmla="*/ 1122607 w 1221610"/>
              <a:gd name="connsiteY68" fmla="*/ 1376692 h 2219666"/>
              <a:gd name="connsiteX69" fmla="*/ 1163088 w 1221610"/>
              <a:gd name="connsiteY69" fmla="*/ 1436223 h 2219666"/>
              <a:gd name="connsiteX70" fmla="*/ 1191663 w 1221610"/>
              <a:gd name="connsiteY70" fmla="*/ 1450511 h 2219666"/>
              <a:gd name="connsiteX71" fmla="*/ 1220238 w 1221610"/>
              <a:gd name="connsiteY71" fmla="*/ 1488610 h 2219666"/>
              <a:gd name="connsiteX72" fmla="*/ 1215943 w 1221610"/>
              <a:gd name="connsiteY72" fmla="*/ 1508470 h 2219666"/>
              <a:gd name="connsiteX73" fmla="*/ 1196425 w 1221610"/>
              <a:gd name="connsiteY73" fmla="*/ 1557667 h 2219666"/>
              <a:gd name="connsiteX74" fmla="*/ 1144037 w 1221610"/>
              <a:gd name="connsiteY74" fmla="*/ 1552903 h 2219666"/>
              <a:gd name="connsiteX75" fmla="*/ 1124987 w 1221610"/>
              <a:gd name="connsiteY75" fmla="*/ 1598146 h 2219666"/>
              <a:gd name="connsiteX76" fmla="*/ 1048787 w 1221610"/>
              <a:gd name="connsiteY76" fmla="*/ 1631484 h 2219666"/>
              <a:gd name="connsiteX77" fmla="*/ 1020212 w 1221610"/>
              <a:gd name="connsiteY77" fmla="*/ 1691015 h 2219666"/>
              <a:gd name="connsiteX78" fmla="*/ 1036881 w 1221610"/>
              <a:gd name="connsiteY78" fmla="*/ 1738640 h 2219666"/>
              <a:gd name="connsiteX79" fmla="*/ 1017832 w 1221610"/>
              <a:gd name="connsiteY79" fmla="*/ 1779123 h 2219666"/>
              <a:gd name="connsiteX80" fmla="*/ 984493 w 1221610"/>
              <a:gd name="connsiteY80" fmla="*/ 1776740 h 2219666"/>
              <a:gd name="connsiteX81" fmla="*/ 982112 w 1221610"/>
              <a:gd name="connsiteY81" fmla="*/ 1841034 h 2219666"/>
              <a:gd name="connsiteX82" fmla="*/ 946393 w 1221610"/>
              <a:gd name="connsiteY82" fmla="*/ 1857703 h 2219666"/>
              <a:gd name="connsiteX83" fmla="*/ 910674 w 1221610"/>
              <a:gd name="connsiteY83" fmla="*/ 1864846 h 2219666"/>
              <a:gd name="connsiteX84" fmla="*/ 910674 w 1221610"/>
              <a:gd name="connsiteY84" fmla="*/ 1929140 h 2219666"/>
              <a:gd name="connsiteX85" fmla="*/ 967824 w 1221610"/>
              <a:gd name="connsiteY85" fmla="*/ 1938665 h 2219666"/>
              <a:gd name="connsiteX86" fmla="*/ 1001162 w 1221610"/>
              <a:gd name="connsiteY86" fmla="*/ 1933903 h 2219666"/>
              <a:gd name="connsiteX87" fmla="*/ 1005922 w 1221610"/>
              <a:gd name="connsiteY87" fmla="*/ 2007722 h 2219666"/>
              <a:gd name="connsiteX88" fmla="*/ 982112 w 1221610"/>
              <a:gd name="connsiteY88" fmla="*/ 2029153 h 2219666"/>
              <a:gd name="connsiteX89" fmla="*/ 922581 w 1221610"/>
              <a:gd name="connsiteY89" fmla="*/ 2026773 h 2219666"/>
              <a:gd name="connsiteX90" fmla="*/ 870193 w 1221610"/>
              <a:gd name="connsiteY90" fmla="*/ 2036298 h 2219666"/>
              <a:gd name="connsiteX91" fmla="*/ 824949 w 1221610"/>
              <a:gd name="connsiteY91" fmla="*/ 2060111 h 2219666"/>
              <a:gd name="connsiteX92" fmla="*/ 779704 w 1221610"/>
              <a:gd name="connsiteY92" fmla="*/ 2067253 h 2219666"/>
              <a:gd name="connsiteX93" fmla="*/ 758274 w 1221610"/>
              <a:gd name="connsiteY93" fmla="*/ 2086305 h 2219666"/>
              <a:gd name="connsiteX94" fmla="*/ 751131 w 1221610"/>
              <a:gd name="connsiteY94" fmla="*/ 2131548 h 2219666"/>
              <a:gd name="connsiteX95" fmla="*/ 734462 w 1221610"/>
              <a:gd name="connsiteY95" fmla="*/ 2143455 h 2219666"/>
              <a:gd name="connsiteX96" fmla="*/ 689218 w 1221610"/>
              <a:gd name="connsiteY96" fmla="*/ 2193461 h 2219666"/>
              <a:gd name="connsiteX97" fmla="*/ 665406 w 1221610"/>
              <a:gd name="connsiteY97" fmla="*/ 2198222 h 2219666"/>
              <a:gd name="connsiteX98" fmla="*/ 617781 w 1221610"/>
              <a:gd name="connsiteY98" fmla="*/ 2219654 h 2219666"/>
              <a:gd name="connsiteX99" fmla="*/ 579681 w 1221610"/>
              <a:gd name="connsiteY99" fmla="*/ 2202985 h 2219666"/>
              <a:gd name="connsiteX100" fmla="*/ 563012 w 1221610"/>
              <a:gd name="connsiteY100" fmla="*/ 2174410 h 2219666"/>
              <a:gd name="connsiteX101" fmla="*/ 520149 w 1221610"/>
              <a:gd name="connsiteY101" fmla="*/ 2183936 h 2219666"/>
              <a:gd name="connsiteX102" fmla="*/ 512573 w 1221610"/>
              <a:gd name="connsiteY102" fmla="*/ 2177832 h 2219666"/>
              <a:gd name="connsiteX103" fmla="*/ 503481 w 1221610"/>
              <a:gd name="connsiteY103" fmla="*/ 2172029 h 2219666"/>
              <a:gd name="connsiteX104" fmla="*/ 522531 w 1221610"/>
              <a:gd name="connsiteY104" fmla="*/ 2064872 h 2219666"/>
              <a:gd name="connsiteX105" fmla="*/ 539199 w 1221610"/>
              <a:gd name="connsiteY105" fmla="*/ 2043441 h 2219666"/>
              <a:gd name="connsiteX106" fmla="*/ 529674 w 1221610"/>
              <a:gd name="connsiteY106" fmla="*/ 1998198 h 2219666"/>
              <a:gd name="connsiteX107" fmla="*/ 553487 w 1221610"/>
              <a:gd name="connsiteY107" fmla="*/ 1983910 h 2219666"/>
              <a:gd name="connsiteX108" fmla="*/ 534437 w 1221610"/>
              <a:gd name="connsiteY108" fmla="*/ 1969623 h 2219666"/>
              <a:gd name="connsiteX109" fmla="*/ 522531 w 1221610"/>
              <a:gd name="connsiteY109" fmla="*/ 1933905 h 2219666"/>
              <a:gd name="connsiteX110" fmla="*/ 513006 w 1221610"/>
              <a:gd name="connsiteY110" fmla="*/ 1888661 h 2219666"/>
              <a:gd name="connsiteX111" fmla="*/ 510624 w 1221610"/>
              <a:gd name="connsiteY111" fmla="*/ 1857703 h 2219666"/>
              <a:gd name="connsiteX112" fmla="*/ 460618 w 1221610"/>
              <a:gd name="connsiteY112" fmla="*/ 1860086 h 2219666"/>
              <a:gd name="connsiteX113" fmla="*/ 427282 w 1221610"/>
              <a:gd name="connsiteY113" fmla="*/ 1824367 h 2219666"/>
              <a:gd name="connsiteX114" fmla="*/ 382037 w 1221610"/>
              <a:gd name="connsiteY114" fmla="*/ 1807697 h 2219666"/>
              <a:gd name="connsiteX115" fmla="*/ 367749 w 1221610"/>
              <a:gd name="connsiteY115" fmla="*/ 1757692 h 2219666"/>
              <a:gd name="connsiteX116" fmla="*/ 365368 w 1221610"/>
              <a:gd name="connsiteY116" fmla="*/ 1736260 h 2219666"/>
              <a:gd name="connsiteX117" fmla="*/ 334413 w 1221610"/>
              <a:gd name="connsiteY117" fmla="*/ 1691017 h 2219666"/>
              <a:gd name="connsiteX118" fmla="*/ 291549 w 1221610"/>
              <a:gd name="connsiteY118" fmla="*/ 1667204 h 2219666"/>
              <a:gd name="connsiteX119" fmla="*/ 248688 w 1221610"/>
              <a:gd name="connsiteY119" fmla="*/ 1638630 h 2219666"/>
              <a:gd name="connsiteX120" fmla="*/ 215349 w 1221610"/>
              <a:gd name="connsiteY120" fmla="*/ 1629104 h 2219666"/>
              <a:gd name="connsiteX121" fmla="*/ 217731 w 1221610"/>
              <a:gd name="connsiteY121" fmla="*/ 1583858 h 2219666"/>
              <a:gd name="connsiteX122" fmla="*/ 174868 w 1221610"/>
              <a:gd name="connsiteY122" fmla="*/ 1598148 h 2219666"/>
              <a:gd name="connsiteX123" fmla="*/ 186775 w 1221610"/>
              <a:gd name="connsiteY123" fmla="*/ 1631486 h 2219666"/>
              <a:gd name="connsiteX124" fmla="*/ 179631 w 1221610"/>
              <a:gd name="connsiteY124" fmla="*/ 1648155 h 2219666"/>
              <a:gd name="connsiteX125" fmla="*/ 141531 w 1221610"/>
              <a:gd name="connsiteY125" fmla="*/ 1619580 h 2219666"/>
              <a:gd name="connsiteX126" fmla="*/ 98669 w 1221610"/>
              <a:gd name="connsiteY126" fmla="*/ 1617198 h 2219666"/>
              <a:gd name="connsiteX127" fmla="*/ 43899 w 1221610"/>
              <a:gd name="connsiteY127" fmla="*/ 1598148 h 2219666"/>
              <a:gd name="connsiteX128" fmla="*/ 10560 w 1221610"/>
              <a:gd name="connsiteY128" fmla="*/ 1595764 h 2219666"/>
              <a:gd name="connsiteX129" fmla="*/ 1037 w 1221610"/>
              <a:gd name="connsiteY129" fmla="*/ 1543380 h 2219666"/>
              <a:gd name="connsiteX130" fmla="*/ 34374 w 1221610"/>
              <a:gd name="connsiteY130" fmla="*/ 1455273 h 2219666"/>
              <a:gd name="connsiteX131" fmla="*/ 60568 w 1221610"/>
              <a:gd name="connsiteY131" fmla="*/ 1407648 h 2219666"/>
              <a:gd name="connsiteX132" fmla="*/ 81999 w 1221610"/>
              <a:gd name="connsiteY132" fmla="*/ 1360023 h 2219666"/>
              <a:gd name="connsiteX133" fmla="*/ 108194 w 1221610"/>
              <a:gd name="connsiteY133" fmla="*/ 1321923 h 2219666"/>
              <a:gd name="connsiteX134" fmla="*/ 146293 w 1221610"/>
              <a:gd name="connsiteY134" fmla="*/ 1312398 h 2219666"/>
              <a:gd name="connsiteX135" fmla="*/ 153438 w 1221610"/>
              <a:gd name="connsiteY135" fmla="*/ 1276680 h 2219666"/>
              <a:gd name="connsiteX136" fmla="*/ 262975 w 1221610"/>
              <a:gd name="connsiteY136" fmla="*/ 1157617 h 2219666"/>
              <a:gd name="connsiteX137" fmla="*/ 286787 w 1221610"/>
              <a:gd name="connsiteY137" fmla="*/ 1019502 h 2219666"/>
              <a:gd name="connsiteX138" fmla="*/ 282025 w 1221610"/>
              <a:gd name="connsiteY138" fmla="*/ 938542 h 2219666"/>
              <a:gd name="connsiteX139" fmla="*/ 196300 w 1221610"/>
              <a:gd name="connsiteY139" fmla="*/ 926636 h 2219666"/>
              <a:gd name="connsiteX140" fmla="*/ 179632 w 1221610"/>
              <a:gd name="connsiteY140" fmla="*/ 845673 h 2219666"/>
              <a:gd name="connsiteX141" fmla="*/ 186775 w 1221610"/>
              <a:gd name="connsiteY141" fmla="*/ 778998 h 2219666"/>
              <a:gd name="connsiteX142" fmla="*/ 148675 w 1221610"/>
              <a:gd name="connsiteY142" fmla="*/ 740898 h 2219666"/>
              <a:gd name="connsiteX143" fmla="*/ 127244 w 1221610"/>
              <a:gd name="connsiteY143" fmla="*/ 700416 h 2219666"/>
              <a:gd name="connsiteX144" fmla="*/ 117719 w 1221610"/>
              <a:gd name="connsiteY144" fmla="*/ 640886 h 2219666"/>
              <a:gd name="connsiteX145" fmla="*/ 102097 w 1221610"/>
              <a:gd name="connsiteY145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24874 w 1221610"/>
              <a:gd name="connsiteY10" fmla="*/ 593260 h 2219666"/>
              <a:gd name="connsiteX11" fmla="*/ 253449 w 1221610"/>
              <a:gd name="connsiteY11" fmla="*/ 595641 h 2219666"/>
              <a:gd name="connsiteX12" fmla="*/ 282024 w 1221610"/>
              <a:gd name="connsiteY12" fmla="*/ 548016 h 2219666"/>
              <a:gd name="connsiteX13" fmla="*/ 291549 w 1221610"/>
              <a:gd name="connsiteY13" fmla="*/ 524204 h 2219666"/>
              <a:gd name="connsiteX14" fmla="*/ 267737 w 1221610"/>
              <a:gd name="connsiteY14" fmla="*/ 490866 h 2219666"/>
              <a:gd name="connsiteX15" fmla="*/ 303456 w 1221610"/>
              <a:gd name="connsiteY15" fmla="*/ 481341 h 2219666"/>
              <a:gd name="connsiteX16" fmla="*/ 322506 w 1221610"/>
              <a:gd name="connsiteY16" fmla="*/ 457529 h 2219666"/>
              <a:gd name="connsiteX17" fmla="*/ 353462 w 1221610"/>
              <a:gd name="connsiteY17" fmla="*/ 450385 h 2219666"/>
              <a:gd name="connsiteX18" fmla="*/ 410612 w 1221610"/>
              <a:gd name="connsiteY18" fmla="*/ 452766 h 2219666"/>
              <a:gd name="connsiteX19" fmla="*/ 410612 w 1221610"/>
              <a:gd name="connsiteY19" fmla="*/ 507535 h 2219666"/>
              <a:gd name="connsiteX20" fmla="*/ 436806 w 1221610"/>
              <a:gd name="connsiteY20" fmla="*/ 531345 h 2219666"/>
              <a:gd name="connsiteX21" fmla="*/ 462999 w 1221610"/>
              <a:gd name="connsiteY21" fmla="*/ 548016 h 2219666"/>
              <a:gd name="connsiteX22" fmla="*/ 424899 w 1221610"/>
              <a:gd name="connsiteY22" fmla="*/ 567066 h 2219666"/>
              <a:gd name="connsiteX23" fmla="*/ 403468 w 1221610"/>
              <a:gd name="connsiteY23" fmla="*/ 586116 h 2219666"/>
              <a:gd name="connsiteX24" fmla="*/ 420137 w 1221610"/>
              <a:gd name="connsiteY24" fmla="*/ 609929 h 2219666"/>
              <a:gd name="connsiteX25" fmla="*/ 415374 w 1221610"/>
              <a:gd name="connsiteY25" fmla="*/ 650410 h 2219666"/>
              <a:gd name="connsiteX26" fmla="*/ 427281 w 1221610"/>
              <a:gd name="connsiteY26" fmla="*/ 678985 h 2219666"/>
              <a:gd name="connsiteX27" fmla="*/ 410612 w 1221610"/>
              <a:gd name="connsiteY27" fmla="*/ 700416 h 2219666"/>
              <a:gd name="connsiteX28" fmla="*/ 401088 w 1221610"/>
              <a:gd name="connsiteY28" fmla="*/ 778998 h 2219666"/>
              <a:gd name="connsiteX29" fmla="*/ 441568 w 1221610"/>
              <a:gd name="connsiteY29" fmla="*/ 778997 h 2219666"/>
              <a:gd name="connsiteX30" fmla="*/ 486812 w 1221610"/>
              <a:gd name="connsiteY30" fmla="*/ 755185 h 2219666"/>
              <a:gd name="connsiteX31" fmla="*/ 513007 w 1221610"/>
              <a:gd name="connsiteY31" fmla="*/ 757566 h 2219666"/>
              <a:gd name="connsiteX32" fmla="*/ 536818 w 1221610"/>
              <a:gd name="connsiteY32" fmla="*/ 783760 h 2219666"/>
              <a:gd name="connsiteX33" fmla="*/ 510625 w 1221610"/>
              <a:gd name="connsiteY33" fmla="*/ 888535 h 2219666"/>
              <a:gd name="connsiteX34" fmla="*/ 539200 w 1221610"/>
              <a:gd name="connsiteY34" fmla="*/ 926635 h 2219666"/>
              <a:gd name="connsiteX35" fmla="*/ 546344 w 1221610"/>
              <a:gd name="connsiteY35" fmla="*/ 945686 h 2219666"/>
              <a:gd name="connsiteX36" fmla="*/ 532057 w 1221610"/>
              <a:gd name="connsiteY36" fmla="*/ 976641 h 2219666"/>
              <a:gd name="connsiteX37" fmla="*/ 517769 w 1221610"/>
              <a:gd name="connsiteY37" fmla="*/ 1048079 h 2219666"/>
              <a:gd name="connsiteX38" fmla="*/ 541582 w 1221610"/>
              <a:gd name="connsiteY38" fmla="*/ 1081416 h 2219666"/>
              <a:gd name="connsiteX39" fmla="*/ 551107 w 1221610"/>
              <a:gd name="connsiteY39" fmla="*/ 1121897 h 2219666"/>
              <a:gd name="connsiteX40" fmla="*/ 567775 w 1221610"/>
              <a:gd name="connsiteY40" fmla="*/ 1129041 h 2219666"/>
              <a:gd name="connsiteX41" fmla="*/ 572104 w 1221610"/>
              <a:gd name="connsiteY41" fmla="*/ 1139147 h 2219666"/>
              <a:gd name="connsiteX42" fmla="*/ 591588 w 1221610"/>
              <a:gd name="connsiteY42" fmla="*/ 1105229 h 2219666"/>
              <a:gd name="connsiteX43" fmla="*/ 615400 w 1221610"/>
              <a:gd name="connsiteY43" fmla="*/ 1088560 h 2219666"/>
              <a:gd name="connsiteX44" fmla="*/ 665407 w 1221610"/>
              <a:gd name="connsiteY44" fmla="*/ 1062366 h 2219666"/>
              <a:gd name="connsiteX45" fmla="*/ 698744 w 1221610"/>
              <a:gd name="connsiteY45" fmla="*/ 1050460 h 2219666"/>
              <a:gd name="connsiteX46" fmla="*/ 734463 w 1221610"/>
              <a:gd name="connsiteY46" fmla="*/ 1012361 h 2219666"/>
              <a:gd name="connsiteX47" fmla="*/ 791613 w 1221610"/>
              <a:gd name="connsiteY47" fmla="*/ 988547 h 2219666"/>
              <a:gd name="connsiteX48" fmla="*/ 817807 w 1221610"/>
              <a:gd name="connsiteY48" fmla="*/ 943304 h 2219666"/>
              <a:gd name="connsiteX49" fmla="*/ 841618 w 1221610"/>
              <a:gd name="connsiteY49" fmla="*/ 926633 h 2219666"/>
              <a:gd name="connsiteX50" fmla="*/ 867813 w 1221610"/>
              <a:gd name="connsiteY50" fmla="*/ 926635 h 2219666"/>
              <a:gd name="connsiteX51" fmla="*/ 872575 w 1221610"/>
              <a:gd name="connsiteY51" fmla="*/ 945685 h 2219666"/>
              <a:gd name="connsiteX52" fmla="*/ 848763 w 1221610"/>
              <a:gd name="connsiteY52" fmla="*/ 971879 h 2219666"/>
              <a:gd name="connsiteX53" fmla="*/ 872575 w 1221610"/>
              <a:gd name="connsiteY53" fmla="*/ 998072 h 2219666"/>
              <a:gd name="connsiteX54" fmla="*/ 872575 w 1221610"/>
              <a:gd name="connsiteY54" fmla="*/ 1021885 h 2219666"/>
              <a:gd name="connsiteX55" fmla="*/ 829713 w 1221610"/>
              <a:gd name="connsiteY55" fmla="*/ 1024266 h 2219666"/>
              <a:gd name="connsiteX56" fmla="*/ 817807 w 1221610"/>
              <a:gd name="connsiteY56" fmla="*/ 1052841 h 2219666"/>
              <a:gd name="connsiteX57" fmla="*/ 829713 w 1221610"/>
              <a:gd name="connsiteY57" fmla="*/ 1081416 h 2219666"/>
              <a:gd name="connsiteX58" fmla="*/ 822567 w 1221610"/>
              <a:gd name="connsiteY58" fmla="*/ 1105227 h 2219666"/>
              <a:gd name="connsiteX59" fmla="*/ 836857 w 1221610"/>
              <a:gd name="connsiteY59" fmla="*/ 1124280 h 2219666"/>
              <a:gd name="connsiteX60" fmla="*/ 870194 w 1221610"/>
              <a:gd name="connsiteY60" fmla="*/ 1095705 h 2219666"/>
              <a:gd name="connsiteX61" fmla="*/ 903532 w 1221610"/>
              <a:gd name="connsiteY61" fmla="*/ 1090942 h 2219666"/>
              <a:gd name="connsiteX62" fmla="*/ 901150 w 1221610"/>
              <a:gd name="connsiteY62" fmla="*/ 1045697 h 2219666"/>
              <a:gd name="connsiteX63" fmla="*/ 958300 w 1221610"/>
              <a:gd name="connsiteY63" fmla="*/ 1036173 h 2219666"/>
              <a:gd name="connsiteX64" fmla="*/ 974969 w 1221610"/>
              <a:gd name="connsiteY64" fmla="*/ 1055222 h 2219666"/>
              <a:gd name="connsiteX65" fmla="*/ 984494 w 1221610"/>
              <a:gd name="connsiteY65" fmla="*/ 1181430 h 2219666"/>
              <a:gd name="connsiteX66" fmla="*/ 1032119 w 1221610"/>
              <a:gd name="connsiteY66" fmla="*/ 1262392 h 2219666"/>
              <a:gd name="connsiteX67" fmla="*/ 1072600 w 1221610"/>
              <a:gd name="connsiteY67" fmla="*/ 1283823 h 2219666"/>
              <a:gd name="connsiteX68" fmla="*/ 1089269 w 1221610"/>
              <a:gd name="connsiteY68" fmla="*/ 1350498 h 2219666"/>
              <a:gd name="connsiteX69" fmla="*/ 1122607 w 1221610"/>
              <a:gd name="connsiteY69" fmla="*/ 1376692 h 2219666"/>
              <a:gd name="connsiteX70" fmla="*/ 1163088 w 1221610"/>
              <a:gd name="connsiteY70" fmla="*/ 1436223 h 2219666"/>
              <a:gd name="connsiteX71" fmla="*/ 1191663 w 1221610"/>
              <a:gd name="connsiteY71" fmla="*/ 1450511 h 2219666"/>
              <a:gd name="connsiteX72" fmla="*/ 1220238 w 1221610"/>
              <a:gd name="connsiteY72" fmla="*/ 1488610 h 2219666"/>
              <a:gd name="connsiteX73" fmla="*/ 1215943 w 1221610"/>
              <a:gd name="connsiteY73" fmla="*/ 1508470 h 2219666"/>
              <a:gd name="connsiteX74" fmla="*/ 1196425 w 1221610"/>
              <a:gd name="connsiteY74" fmla="*/ 1557667 h 2219666"/>
              <a:gd name="connsiteX75" fmla="*/ 1144037 w 1221610"/>
              <a:gd name="connsiteY75" fmla="*/ 1552903 h 2219666"/>
              <a:gd name="connsiteX76" fmla="*/ 1124987 w 1221610"/>
              <a:gd name="connsiteY76" fmla="*/ 1598146 h 2219666"/>
              <a:gd name="connsiteX77" fmla="*/ 1048787 w 1221610"/>
              <a:gd name="connsiteY77" fmla="*/ 1631484 h 2219666"/>
              <a:gd name="connsiteX78" fmla="*/ 1020212 w 1221610"/>
              <a:gd name="connsiteY78" fmla="*/ 1691015 h 2219666"/>
              <a:gd name="connsiteX79" fmla="*/ 1036881 w 1221610"/>
              <a:gd name="connsiteY79" fmla="*/ 1738640 h 2219666"/>
              <a:gd name="connsiteX80" fmla="*/ 1017832 w 1221610"/>
              <a:gd name="connsiteY80" fmla="*/ 1779123 h 2219666"/>
              <a:gd name="connsiteX81" fmla="*/ 984493 w 1221610"/>
              <a:gd name="connsiteY81" fmla="*/ 1776740 h 2219666"/>
              <a:gd name="connsiteX82" fmla="*/ 982112 w 1221610"/>
              <a:gd name="connsiteY82" fmla="*/ 1841034 h 2219666"/>
              <a:gd name="connsiteX83" fmla="*/ 946393 w 1221610"/>
              <a:gd name="connsiteY83" fmla="*/ 1857703 h 2219666"/>
              <a:gd name="connsiteX84" fmla="*/ 910674 w 1221610"/>
              <a:gd name="connsiteY84" fmla="*/ 1864846 h 2219666"/>
              <a:gd name="connsiteX85" fmla="*/ 910674 w 1221610"/>
              <a:gd name="connsiteY85" fmla="*/ 1929140 h 2219666"/>
              <a:gd name="connsiteX86" fmla="*/ 967824 w 1221610"/>
              <a:gd name="connsiteY86" fmla="*/ 1938665 h 2219666"/>
              <a:gd name="connsiteX87" fmla="*/ 1001162 w 1221610"/>
              <a:gd name="connsiteY87" fmla="*/ 1933903 h 2219666"/>
              <a:gd name="connsiteX88" fmla="*/ 1005922 w 1221610"/>
              <a:gd name="connsiteY88" fmla="*/ 2007722 h 2219666"/>
              <a:gd name="connsiteX89" fmla="*/ 982112 w 1221610"/>
              <a:gd name="connsiteY89" fmla="*/ 2029153 h 2219666"/>
              <a:gd name="connsiteX90" fmla="*/ 922581 w 1221610"/>
              <a:gd name="connsiteY90" fmla="*/ 2026773 h 2219666"/>
              <a:gd name="connsiteX91" fmla="*/ 870193 w 1221610"/>
              <a:gd name="connsiteY91" fmla="*/ 2036298 h 2219666"/>
              <a:gd name="connsiteX92" fmla="*/ 824949 w 1221610"/>
              <a:gd name="connsiteY92" fmla="*/ 2060111 h 2219666"/>
              <a:gd name="connsiteX93" fmla="*/ 779704 w 1221610"/>
              <a:gd name="connsiteY93" fmla="*/ 2067253 h 2219666"/>
              <a:gd name="connsiteX94" fmla="*/ 758274 w 1221610"/>
              <a:gd name="connsiteY94" fmla="*/ 2086305 h 2219666"/>
              <a:gd name="connsiteX95" fmla="*/ 751131 w 1221610"/>
              <a:gd name="connsiteY95" fmla="*/ 2131548 h 2219666"/>
              <a:gd name="connsiteX96" fmla="*/ 734462 w 1221610"/>
              <a:gd name="connsiteY96" fmla="*/ 2143455 h 2219666"/>
              <a:gd name="connsiteX97" fmla="*/ 689218 w 1221610"/>
              <a:gd name="connsiteY97" fmla="*/ 2193461 h 2219666"/>
              <a:gd name="connsiteX98" fmla="*/ 665406 w 1221610"/>
              <a:gd name="connsiteY98" fmla="*/ 2198222 h 2219666"/>
              <a:gd name="connsiteX99" fmla="*/ 617781 w 1221610"/>
              <a:gd name="connsiteY99" fmla="*/ 2219654 h 2219666"/>
              <a:gd name="connsiteX100" fmla="*/ 579681 w 1221610"/>
              <a:gd name="connsiteY100" fmla="*/ 2202985 h 2219666"/>
              <a:gd name="connsiteX101" fmla="*/ 563012 w 1221610"/>
              <a:gd name="connsiteY101" fmla="*/ 2174410 h 2219666"/>
              <a:gd name="connsiteX102" fmla="*/ 520149 w 1221610"/>
              <a:gd name="connsiteY102" fmla="*/ 2183936 h 2219666"/>
              <a:gd name="connsiteX103" fmla="*/ 512573 w 1221610"/>
              <a:gd name="connsiteY103" fmla="*/ 2177832 h 2219666"/>
              <a:gd name="connsiteX104" fmla="*/ 503481 w 1221610"/>
              <a:gd name="connsiteY104" fmla="*/ 2172029 h 2219666"/>
              <a:gd name="connsiteX105" fmla="*/ 522531 w 1221610"/>
              <a:gd name="connsiteY105" fmla="*/ 2064872 h 2219666"/>
              <a:gd name="connsiteX106" fmla="*/ 539199 w 1221610"/>
              <a:gd name="connsiteY106" fmla="*/ 2043441 h 2219666"/>
              <a:gd name="connsiteX107" fmla="*/ 529674 w 1221610"/>
              <a:gd name="connsiteY107" fmla="*/ 1998198 h 2219666"/>
              <a:gd name="connsiteX108" fmla="*/ 553487 w 1221610"/>
              <a:gd name="connsiteY108" fmla="*/ 1983910 h 2219666"/>
              <a:gd name="connsiteX109" fmla="*/ 534437 w 1221610"/>
              <a:gd name="connsiteY109" fmla="*/ 1969623 h 2219666"/>
              <a:gd name="connsiteX110" fmla="*/ 522531 w 1221610"/>
              <a:gd name="connsiteY110" fmla="*/ 1933905 h 2219666"/>
              <a:gd name="connsiteX111" fmla="*/ 513006 w 1221610"/>
              <a:gd name="connsiteY111" fmla="*/ 1888661 h 2219666"/>
              <a:gd name="connsiteX112" fmla="*/ 510624 w 1221610"/>
              <a:gd name="connsiteY112" fmla="*/ 1857703 h 2219666"/>
              <a:gd name="connsiteX113" fmla="*/ 460618 w 1221610"/>
              <a:gd name="connsiteY113" fmla="*/ 1860086 h 2219666"/>
              <a:gd name="connsiteX114" fmla="*/ 427282 w 1221610"/>
              <a:gd name="connsiteY114" fmla="*/ 1824367 h 2219666"/>
              <a:gd name="connsiteX115" fmla="*/ 382037 w 1221610"/>
              <a:gd name="connsiteY115" fmla="*/ 1807697 h 2219666"/>
              <a:gd name="connsiteX116" fmla="*/ 367749 w 1221610"/>
              <a:gd name="connsiteY116" fmla="*/ 1757692 h 2219666"/>
              <a:gd name="connsiteX117" fmla="*/ 365368 w 1221610"/>
              <a:gd name="connsiteY117" fmla="*/ 1736260 h 2219666"/>
              <a:gd name="connsiteX118" fmla="*/ 334413 w 1221610"/>
              <a:gd name="connsiteY118" fmla="*/ 1691017 h 2219666"/>
              <a:gd name="connsiteX119" fmla="*/ 291549 w 1221610"/>
              <a:gd name="connsiteY119" fmla="*/ 1667204 h 2219666"/>
              <a:gd name="connsiteX120" fmla="*/ 248688 w 1221610"/>
              <a:gd name="connsiteY120" fmla="*/ 1638630 h 2219666"/>
              <a:gd name="connsiteX121" fmla="*/ 215349 w 1221610"/>
              <a:gd name="connsiteY121" fmla="*/ 1629104 h 2219666"/>
              <a:gd name="connsiteX122" fmla="*/ 217731 w 1221610"/>
              <a:gd name="connsiteY122" fmla="*/ 1583858 h 2219666"/>
              <a:gd name="connsiteX123" fmla="*/ 174868 w 1221610"/>
              <a:gd name="connsiteY123" fmla="*/ 1598148 h 2219666"/>
              <a:gd name="connsiteX124" fmla="*/ 186775 w 1221610"/>
              <a:gd name="connsiteY124" fmla="*/ 1631486 h 2219666"/>
              <a:gd name="connsiteX125" fmla="*/ 179631 w 1221610"/>
              <a:gd name="connsiteY125" fmla="*/ 1648155 h 2219666"/>
              <a:gd name="connsiteX126" fmla="*/ 141531 w 1221610"/>
              <a:gd name="connsiteY126" fmla="*/ 1619580 h 2219666"/>
              <a:gd name="connsiteX127" fmla="*/ 98669 w 1221610"/>
              <a:gd name="connsiteY127" fmla="*/ 1617198 h 2219666"/>
              <a:gd name="connsiteX128" fmla="*/ 43899 w 1221610"/>
              <a:gd name="connsiteY128" fmla="*/ 1598148 h 2219666"/>
              <a:gd name="connsiteX129" fmla="*/ 10560 w 1221610"/>
              <a:gd name="connsiteY129" fmla="*/ 1595764 h 2219666"/>
              <a:gd name="connsiteX130" fmla="*/ 1037 w 1221610"/>
              <a:gd name="connsiteY130" fmla="*/ 1543380 h 2219666"/>
              <a:gd name="connsiteX131" fmla="*/ 34374 w 1221610"/>
              <a:gd name="connsiteY131" fmla="*/ 1455273 h 2219666"/>
              <a:gd name="connsiteX132" fmla="*/ 60568 w 1221610"/>
              <a:gd name="connsiteY132" fmla="*/ 1407648 h 2219666"/>
              <a:gd name="connsiteX133" fmla="*/ 81999 w 1221610"/>
              <a:gd name="connsiteY133" fmla="*/ 1360023 h 2219666"/>
              <a:gd name="connsiteX134" fmla="*/ 108194 w 1221610"/>
              <a:gd name="connsiteY134" fmla="*/ 1321923 h 2219666"/>
              <a:gd name="connsiteX135" fmla="*/ 146293 w 1221610"/>
              <a:gd name="connsiteY135" fmla="*/ 1312398 h 2219666"/>
              <a:gd name="connsiteX136" fmla="*/ 153438 w 1221610"/>
              <a:gd name="connsiteY136" fmla="*/ 1276680 h 2219666"/>
              <a:gd name="connsiteX137" fmla="*/ 262975 w 1221610"/>
              <a:gd name="connsiteY137" fmla="*/ 1157617 h 2219666"/>
              <a:gd name="connsiteX138" fmla="*/ 286787 w 1221610"/>
              <a:gd name="connsiteY138" fmla="*/ 1019502 h 2219666"/>
              <a:gd name="connsiteX139" fmla="*/ 282025 w 1221610"/>
              <a:gd name="connsiteY139" fmla="*/ 938542 h 2219666"/>
              <a:gd name="connsiteX140" fmla="*/ 196300 w 1221610"/>
              <a:gd name="connsiteY140" fmla="*/ 926636 h 2219666"/>
              <a:gd name="connsiteX141" fmla="*/ 179632 w 1221610"/>
              <a:gd name="connsiteY141" fmla="*/ 845673 h 2219666"/>
              <a:gd name="connsiteX142" fmla="*/ 186775 w 1221610"/>
              <a:gd name="connsiteY142" fmla="*/ 778998 h 2219666"/>
              <a:gd name="connsiteX143" fmla="*/ 148675 w 1221610"/>
              <a:gd name="connsiteY143" fmla="*/ 740898 h 2219666"/>
              <a:gd name="connsiteX144" fmla="*/ 127244 w 1221610"/>
              <a:gd name="connsiteY144" fmla="*/ 700416 h 2219666"/>
              <a:gd name="connsiteX145" fmla="*/ 117719 w 1221610"/>
              <a:gd name="connsiteY145" fmla="*/ 640886 h 2219666"/>
              <a:gd name="connsiteX146" fmla="*/ 102097 w 1221610"/>
              <a:gd name="connsiteY146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24874 w 1221610"/>
              <a:gd name="connsiteY10" fmla="*/ 593260 h 2219666"/>
              <a:gd name="connsiteX11" fmla="*/ 253449 w 1221610"/>
              <a:gd name="connsiteY11" fmla="*/ 595641 h 2219666"/>
              <a:gd name="connsiteX12" fmla="*/ 279643 w 1221610"/>
              <a:gd name="connsiteY12" fmla="*/ 571829 h 2219666"/>
              <a:gd name="connsiteX13" fmla="*/ 282024 w 1221610"/>
              <a:gd name="connsiteY13" fmla="*/ 548016 h 2219666"/>
              <a:gd name="connsiteX14" fmla="*/ 291549 w 1221610"/>
              <a:gd name="connsiteY14" fmla="*/ 524204 h 2219666"/>
              <a:gd name="connsiteX15" fmla="*/ 267737 w 1221610"/>
              <a:gd name="connsiteY15" fmla="*/ 490866 h 2219666"/>
              <a:gd name="connsiteX16" fmla="*/ 303456 w 1221610"/>
              <a:gd name="connsiteY16" fmla="*/ 481341 h 2219666"/>
              <a:gd name="connsiteX17" fmla="*/ 322506 w 1221610"/>
              <a:gd name="connsiteY17" fmla="*/ 457529 h 2219666"/>
              <a:gd name="connsiteX18" fmla="*/ 353462 w 1221610"/>
              <a:gd name="connsiteY18" fmla="*/ 450385 h 2219666"/>
              <a:gd name="connsiteX19" fmla="*/ 410612 w 1221610"/>
              <a:gd name="connsiteY19" fmla="*/ 452766 h 2219666"/>
              <a:gd name="connsiteX20" fmla="*/ 410612 w 1221610"/>
              <a:gd name="connsiteY20" fmla="*/ 507535 h 2219666"/>
              <a:gd name="connsiteX21" fmla="*/ 436806 w 1221610"/>
              <a:gd name="connsiteY21" fmla="*/ 531345 h 2219666"/>
              <a:gd name="connsiteX22" fmla="*/ 462999 w 1221610"/>
              <a:gd name="connsiteY22" fmla="*/ 548016 h 2219666"/>
              <a:gd name="connsiteX23" fmla="*/ 424899 w 1221610"/>
              <a:gd name="connsiteY23" fmla="*/ 567066 h 2219666"/>
              <a:gd name="connsiteX24" fmla="*/ 403468 w 1221610"/>
              <a:gd name="connsiteY24" fmla="*/ 586116 h 2219666"/>
              <a:gd name="connsiteX25" fmla="*/ 420137 w 1221610"/>
              <a:gd name="connsiteY25" fmla="*/ 609929 h 2219666"/>
              <a:gd name="connsiteX26" fmla="*/ 415374 w 1221610"/>
              <a:gd name="connsiteY26" fmla="*/ 650410 h 2219666"/>
              <a:gd name="connsiteX27" fmla="*/ 427281 w 1221610"/>
              <a:gd name="connsiteY27" fmla="*/ 678985 h 2219666"/>
              <a:gd name="connsiteX28" fmla="*/ 410612 w 1221610"/>
              <a:gd name="connsiteY28" fmla="*/ 700416 h 2219666"/>
              <a:gd name="connsiteX29" fmla="*/ 401088 w 1221610"/>
              <a:gd name="connsiteY29" fmla="*/ 778998 h 2219666"/>
              <a:gd name="connsiteX30" fmla="*/ 441568 w 1221610"/>
              <a:gd name="connsiteY30" fmla="*/ 778997 h 2219666"/>
              <a:gd name="connsiteX31" fmla="*/ 486812 w 1221610"/>
              <a:gd name="connsiteY31" fmla="*/ 755185 h 2219666"/>
              <a:gd name="connsiteX32" fmla="*/ 513007 w 1221610"/>
              <a:gd name="connsiteY32" fmla="*/ 757566 h 2219666"/>
              <a:gd name="connsiteX33" fmla="*/ 536818 w 1221610"/>
              <a:gd name="connsiteY33" fmla="*/ 783760 h 2219666"/>
              <a:gd name="connsiteX34" fmla="*/ 510625 w 1221610"/>
              <a:gd name="connsiteY34" fmla="*/ 888535 h 2219666"/>
              <a:gd name="connsiteX35" fmla="*/ 539200 w 1221610"/>
              <a:gd name="connsiteY35" fmla="*/ 926635 h 2219666"/>
              <a:gd name="connsiteX36" fmla="*/ 546344 w 1221610"/>
              <a:gd name="connsiteY36" fmla="*/ 945686 h 2219666"/>
              <a:gd name="connsiteX37" fmla="*/ 532057 w 1221610"/>
              <a:gd name="connsiteY37" fmla="*/ 976641 h 2219666"/>
              <a:gd name="connsiteX38" fmla="*/ 517769 w 1221610"/>
              <a:gd name="connsiteY38" fmla="*/ 1048079 h 2219666"/>
              <a:gd name="connsiteX39" fmla="*/ 541582 w 1221610"/>
              <a:gd name="connsiteY39" fmla="*/ 1081416 h 2219666"/>
              <a:gd name="connsiteX40" fmla="*/ 551107 w 1221610"/>
              <a:gd name="connsiteY40" fmla="*/ 1121897 h 2219666"/>
              <a:gd name="connsiteX41" fmla="*/ 567775 w 1221610"/>
              <a:gd name="connsiteY41" fmla="*/ 1129041 h 2219666"/>
              <a:gd name="connsiteX42" fmla="*/ 572104 w 1221610"/>
              <a:gd name="connsiteY42" fmla="*/ 1139147 h 2219666"/>
              <a:gd name="connsiteX43" fmla="*/ 591588 w 1221610"/>
              <a:gd name="connsiteY43" fmla="*/ 1105229 h 2219666"/>
              <a:gd name="connsiteX44" fmla="*/ 615400 w 1221610"/>
              <a:gd name="connsiteY44" fmla="*/ 1088560 h 2219666"/>
              <a:gd name="connsiteX45" fmla="*/ 665407 w 1221610"/>
              <a:gd name="connsiteY45" fmla="*/ 1062366 h 2219666"/>
              <a:gd name="connsiteX46" fmla="*/ 698744 w 1221610"/>
              <a:gd name="connsiteY46" fmla="*/ 1050460 h 2219666"/>
              <a:gd name="connsiteX47" fmla="*/ 734463 w 1221610"/>
              <a:gd name="connsiteY47" fmla="*/ 1012361 h 2219666"/>
              <a:gd name="connsiteX48" fmla="*/ 791613 w 1221610"/>
              <a:gd name="connsiteY48" fmla="*/ 988547 h 2219666"/>
              <a:gd name="connsiteX49" fmla="*/ 817807 w 1221610"/>
              <a:gd name="connsiteY49" fmla="*/ 943304 h 2219666"/>
              <a:gd name="connsiteX50" fmla="*/ 841618 w 1221610"/>
              <a:gd name="connsiteY50" fmla="*/ 926633 h 2219666"/>
              <a:gd name="connsiteX51" fmla="*/ 867813 w 1221610"/>
              <a:gd name="connsiteY51" fmla="*/ 926635 h 2219666"/>
              <a:gd name="connsiteX52" fmla="*/ 872575 w 1221610"/>
              <a:gd name="connsiteY52" fmla="*/ 945685 h 2219666"/>
              <a:gd name="connsiteX53" fmla="*/ 848763 w 1221610"/>
              <a:gd name="connsiteY53" fmla="*/ 971879 h 2219666"/>
              <a:gd name="connsiteX54" fmla="*/ 872575 w 1221610"/>
              <a:gd name="connsiteY54" fmla="*/ 998072 h 2219666"/>
              <a:gd name="connsiteX55" fmla="*/ 872575 w 1221610"/>
              <a:gd name="connsiteY55" fmla="*/ 1021885 h 2219666"/>
              <a:gd name="connsiteX56" fmla="*/ 829713 w 1221610"/>
              <a:gd name="connsiteY56" fmla="*/ 1024266 h 2219666"/>
              <a:gd name="connsiteX57" fmla="*/ 817807 w 1221610"/>
              <a:gd name="connsiteY57" fmla="*/ 1052841 h 2219666"/>
              <a:gd name="connsiteX58" fmla="*/ 829713 w 1221610"/>
              <a:gd name="connsiteY58" fmla="*/ 1081416 h 2219666"/>
              <a:gd name="connsiteX59" fmla="*/ 822567 w 1221610"/>
              <a:gd name="connsiteY59" fmla="*/ 1105227 h 2219666"/>
              <a:gd name="connsiteX60" fmla="*/ 836857 w 1221610"/>
              <a:gd name="connsiteY60" fmla="*/ 1124280 h 2219666"/>
              <a:gd name="connsiteX61" fmla="*/ 870194 w 1221610"/>
              <a:gd name="connsiteY61" fmla="*/ 1095705 h 2219666"/>
              <a:gd name="connsiteX62" fmla="*/ 903532 w 1221610"/>
              <a:gd name="connsiteY62" fmla="*/ 1090942 h 2219666"/>
              <a:gd name="connsiteX63" fmla="*/ 901150 w 1221610"/>
              <a:gd name="connsiteY63" fmla="*/ 1045697 h 2219666"/>
              <a:gd name="connsiteX64" fmla="*/ 958300 w 1221610"/>
              <a:gd name="connsiteY64" fmla="*/ 1036173 h 2219666"/>
              <a:gd name="connsiteX65" fmla="*/ 974969 w 1221610"/>
              <a:gd name="connsiteY65" fmla="*/ 1055222 h 2219666"/>
              <a:gd name="connsiteX66" fmla="*/ 984494 w 1221610"/>
              <a:gd name="connsiteY66" fmla="*/ 1181430 h 2219666"/>
              <a:gd name="connsiteX67" fmla="*/ 1032119 w 1221610"/>
              <a:gd name="connsiteY67" fmla="*/ 1262392 h 2219666"/>
              <a:gd name="connsiteX68" fmla="*/ 1072600 w 1221610"/>
              <a:gd name="connsiteY68" fmla="*/ 1283823 h 2219666"/>
              <a:gd name="connsiteX69" fmla="*/ 1089269 w 1221610"/>
              <a:gd name="connsiteY69" fmla="*/ 1350498 h 2219666"/>
              <a:gd name="connsiteX70" fmla="*/ 1122607 w 1221610"/>
              <a:gd name="connsiteY70" fmla="*/ 1376692 h 2219666"/>
              <a:gd name="connsiteX71" fmla="*/ 1163088 w 1221610"/>
              <a:gd name="connsiteY71" fmla="*/ 1436223 h 2219666"/>
              <a:gd name="connsiteX72" fmla="*/ 1191663 w 1221610"/>
              <a:gd name="connsiteY72" fmla="*/ 1450511 h 2219666"/>
              <a:gd name="connsiteX73" fmla="*/ 1220238 w 1221610"/>
              <a:gd name="connsiteY73" fmla="*/ 1488610 h 2219666"/>
              <a:gd name="connsiteX74" fmla="*/ 1215943 w 1221610"/>
              <a:gd name="connsiteY74" fmla="*/ 1508470 h 2219666"/>
              <a:gd name="connsiteX75" fmla="*/ 1196425 w 1221610"/>
              <a:gd name="connsiteY75" fmla="*/ 1557667 h 2219666"/>
              <a:gd name="connsiteX76" fmla="*/ 1144037 w 1221610"/>
              <a:gd name="connsiteY76" fmla="*/ 1552903 h 2219666"/>
              <a:gd name="connsiteX77" fmla="*/ 1124987 w 1221610"/>
              <a:gd name="connsiteY77" fmla="*/ 1598146 h 2219666"/>
              <a:gd name="connsiteX78" fmla="*/ 1048787 w 1221610"/>
              <a:gd name="connsiteY78" fmla="*/ 1631484 h 2219666"/>
              <a:gd name="connsiteX79" fmla="*/ 1020212 w 1221610"/>
              <a:gd name="connsiteY79" fmla="*/ 1691015 h 2219666"/>
              <a:gd name="connsiteX80" fmla="*/ 1036881 w 1221610"/>
              <a:gd name="connsiteY80" fmla="*/ 1738640 h 2219666"/>
              <a:gd name="connsiteX81" fmla="*/ 1017832 w 1221610"/>
              <a:gd name="connsiteY81" fmla="*/ 1779123 h 2219666"/>
              <a:gd name="connsiteX82" fmla="*/ 984493 w 1221610"/>
              <a:gd name="connsiteY82" fmla="*/ 1776740 h 2219666"/>
              <a:gd name="connsiteX83" fmla="*/ 982112 w 1221610"/>
              <a:gd name="connsiteY83" fmla="*/ 1841034 h 2219666"/>
              <a:gd name="connsiteX84" fmla="*/ 946393 w 1221610"/>
              <a:gd name="connsiteY84" fmla="*/ 1857703 h 2219666"/>
              <a:gd name="connsiteX85" fmla="*/ 910674 w 1221610"/>
              <a:gd name="connsiteY85" fmla="*/ 1864846 h 2219666"/>
              <a:gd name="connsiteX86" fmla="*/ 910674 w 1221610"/>
              <a:gd name="connsiteY86" fmla="*/ 1929140 h 2219666"/>
              <a:gd name="connsiteX87" fmla="*/ 967824 w 1221610"/>
              <a:gd name="connsiteY87" fmla="*/ 1938665 h 2219666"/>
              <a:gd name="connsiteX88" fmla="*/ 1001162 w 1221610"/>
              <a:gd name="connsiteY88" fmla="*/ 1933903 h 2219666"/>
              <a:gd name="connsiteX89" fmla="*/ 1005922 w 1221610"/>
              <a:gd name="connsiteY89" fmla="*/ 2007722 h 2219666"/>
              <a:gd name="connsiteX90" fmla="*/ 982112 w 1221610"/>
              <a:gd name="connsiteY90" fmla="*/ 2029153 h 2219666"/>
              <a:gd name="connsiteX91" fmla="*/ 922581 w 1221610"/>
              <a:gd name="connsiteY91" fmla="*/ 2026773 h 2219666"/>
              <a:gd name="connsiteX92" fmla="*/ 870193 w 1221610"/>
              <a:gd name="connsiteY92" fmla="*/ 2036298 h 2219666"/>
              <a:gd name="connsiteX93" fmla="*/ 824949 w 1221610"/>
              <a:gd name="connsiteY93" fmla="*/ 2060111 h 2219666"/>
              <a:gd name="connsiteX94" fmla="*/ 779704 w 1221610"/>
              <a:gd name="connsiteY94" fmla="*/ 2067253 h 2219666"/>
              <a:gd name="connsiteX95" fmla="*/ 758274 w 1221610"/>
              <a:gd name="connsiteY95" fmla="*/ 2086305 h 2219666"/>
              <a:gd name="connsiteX96" fmla="*/ 751131 w 1221610"/>
              <a:gd name="connsiteY96" fmla="*/ 2131548 h 2219666"/>
              <a:gd name="connsiteX97" fmla="*/ 734462 w 1221610"/>
              <a:gd name="connsiteY97" fmla="*/ 2143455 h 2219666"/>
              <a:gd name="connsiteX98" fmla="*/ 689218 w 1221610"/>
              <a:gd name="connsiteY98" fmla="*/ 2193461 h 2219666"/>
              <a:gd name="connsiteX99" fmla="*/ 665406 w 1221610"/>
              <a:gd name="connsiteY99" fmla="*/ 2198222 h 2219666"/>
              <a:gd name="connsiteX100" fmla="*/ 617781 w 1221610"/>
              <a:gd name="connsiteY100" fmla="*/ 2219654 h 2219666"/>
              <a:gd name="connsiteX101" fmla="*/ 579681 w 1221610"/>
              <a:gd name="connsiteY101" fmla="*/ 2202985 h 2219666"/>
              <a:gd name="connsiteX102" fmla="*/ 563012 w 1221610"/>
              <a:gd name="connsiteY102" fmla="*/ 2174410 h 2219666"/>
              <a:gd name="connsiteX103" fmla="*/ 520149 w 1221610"/>
              <a:gd name="connsiteY103" fmla="*/ 2183936 h 2219666"/>
              <a:gd name="connsiteX104" fmla="*/ 512573 w 1221610"/>
              <a:gd name="connsiteY104" fmla="*/ 2177832 h 2219666"/>
              <a:gd name="connsiteX105" fmla="*/ 503481 w 1221610"/>
              <a:gd name="connsiteY105" fmla="*/ 2172029 h 2219666"/>
              <a:gd name="connsiteX106" fmla="*/ 522531 w 1221610"/>
              <a:gd name="connsiteY106" fmla="*/ 2064872 h 2219666"/>
              <a:gd name="connsiteX107" fmla="*/ 539199 w 1221610"/>
              <a:gd name="connsiteY107" fmla="*/ 2043441 h 2219666"/>
              <a:gd name="connsiteX108" fmla="*/ 529674 w 1221610"/>
              <a:gd name="connsiteY108" fmla="*/ 1998198 h 2219666"/>
              <a:gd name="connsiteX109" fmla="*/ 553487 w 1221610"/>
              <a:gd name="connsiteY109" fmla="*/ 1983910 h 2219666"/>
              <a:gd name="connsiteX110" fmla="*/ 534437 w 1221610"/>
              <a:gd name="connsiteY110" fmla="*/ 1969623 h 2219666"/>
              <a:gd name="connsiteX111" fmla="*/ 522531 w 1221610"/>
              <a:gd name="connsiteY111" fmla="*/ 1933905 h 2219666"/>
              <a:gd name="connsiteX112" fmla="*/ 513006 w 1221610"/>
              <a:gd name="connsiteY112" fmla="*/ 1888661 h 2219666"/>
              <a:gd name="connsiteX113" fmla="*/ 510624 w 1221610"/>
              <a:gd name="connsiteY113" fmla="*/ 1857703 h 2219666"/>
              <a:gd name="connsiteX114" fmla="*/ 460618 w 1221610"/>
              <a:gd name="connsiteY114" fmla="*/ 1860086 h 2219666"/>
              <a:gd name="connsiteX115" fmla="*/ 427282 w 1221610"/>
              <a:gd name="connsiteY115" fmla="*/ 1824367 h 2219666"/>
              <a:gd name="connsiteX116" fmla="*/ 382037 w 1221610"/>
              <a:gd name="connsiteY116" fmla="*/ 1807697 h 2219666"/>
              <a:gd name="connsiteX117" fmla="*/ 367749 w 1221610"/>
              <a:gd name="connsiteY117" fmla="*/ 1757692 h 2219666"/>
              <a:gd name="connsiteX118" fmla="*/ 365368 w 1221610"/>
              <a:gd name="connsiteY118" fmla="*/ 1736260 h 2219666"/>
              <a:gd name="connsiteX119" fmla="*/ 334413 w 1221610"/>
              <a:gd name="connsiteY119" fmla="*/ 1691017 h 2219666"/>
              <a:gd name="connsiteX120" fmla="*/ 291549 w 1221610"/>
              <a:gd name="connsiteY120" fmla="*/ 1667204 h 2219666"/>
              <a:gd name="connsiteX121" fmla="*/ 248688 w 1221610"/>
              <a:gd name="connsiteY121" fmla="*/ 1638630 h 2219666"/>
              <a:gd name="connsiteX122" fmla="*/ 215349 w 1221610"/>
              <a:gd name="connsiteY122" fmla="*/ 1629104 h 2219666"/>
              <a:gd name="connsiteX123" fmla="*/ 217731 w 1221610"/>
              <a:gd name="connsiteY123" fmla="*/ 1583858 h 2219666"/>
              <a:gd name="connsiteX124" fmla="*/ 174868 w 1221610"/>
              <a:gd name="connsiteY124" fmla="*/ 1598148 h 2219666"/>
              <a:gd name="connsiteX125" fmla="*/ 186775 w 1221610"/>
              <a:gd name="connsiteY125" fmla="*/ 1631486 h 2219666"/>
              <a:gd name="connsiteX126" fmla="*/ 179631 w 1221610"/>
              <a:gd name="connsiteY126" fmla="*/ 1648155 h 2219666"/>
              <a:gd name="connsiteX127" fmla="*/ 141531 w 1221610"/>
              <a:gd name="connsiteY127" fmla="*/ 1619580 h 2219666"/>
              <a:gd name="connsiteX128" fmla="*/ 98669 w 1221610"/>
              <a:gd name="connsiteY128" fmla="*/ 1617198 h 2219666"/>
              <a:gd name="connsiteX129" fmla="*/ 43899 w 1221610"/>
              <a:gd name="connsiteY129" fmla="*/ 1598148 h 2219666"/>
              <a:gd name="connsiteX130" fmla="*/ 10560 w 1221610"/>
              <a:gd name="connsiteY130" fmla="*/ 1595764 h 2219666"/>
              <a:gd name="connsiteX131" fmla="*/ 1037 w 1221610"/>
              <a:gd name="connsiteY131" fmla="*/ 1543380 h 2219666"/>
              <a:gd name="connsiteX132" fmla="*/ 34374 w 1221610"/>
              <a:gd name="connsiteY132" fmla="*/ 1455273 h 2219666"/>
              <a:gd name="connsiteX133" fmla="*/ 60568 w 1221610"/>
              <a:gd name="connsiteY133" fmla="*/ 1407648 h 2219666"/>
              <a:gd name="connsiteX134" fmla="*/ 81999 w 1221610"/>
              <a:gd name="connsiteY134" fmla="*/ 1360023 h 2219666"/>
              <a:gd name="connsiteX135" fmla="*/ 108194 w 1221610"/>
              <a:gd name="connsiteY135" fmla="*/ 1321923 h 2219666"/>
              <a:gd name="connsiteX136" fmla="*/ 146293 w 1221610"/>
              <a:gd name="connsiteY136" fmla="*/ 1312398 h 2219666"/>
              <a:gd name="connsiteX137" fmla="*/ 153438 w 1221610"/>
              <a:gd name="connsiteY137" fmla="*/ 1276680 h 2219666"/>
              <a:gd name="connsiteX138" fmla="*/ 262975 w 1221610"/>
              <a:gd name="connsiteY138" fmla="*/ 1157617 h 2219666"/>
              <a:gd name="connsiteX139" fmla="*/ 286787 w 1221610"/>
              <a:gd name="connsiteY139" fmla="*/ 1019502 h 2219666"/>
              <a:gd name="connsiteX140" fmla="*/ 282025 w 1221610"/>
              <a:gd name="connsiteY140" fmla="*/ 938542 h 2219666"/>
              <a:gd name="connsiteX141" fmla="*/ 196300 w 1221610"/>
              <a:gd name="connsiteY141" fmla="*/ 926636 h 2219666"/>
              <a:gd name="connsiteX142" fmla="*/ 179632 w 1221610"/>
              <a:gd name="connsiteY142" fmla="*/ 845673 h 2219666"/>
              <a:gd name="connsiteX143" fmla="*/ 186775 w 1221610"/>
              <a:gd name="connsiteY143" fmla="*/ 778998 h 2219666"/>
              <a:gd name="connsiteX144" fmla="*/ 148675 w 1221610"/>
              <a:gd name="connsiteY144" fmla="*/ 740898 h 2219666"/>
              <a:gd name="connsiteX145" fmla="*/ 127244 w 1221610"/>
              <a:gd name="connsiteY145" fmla="*/ 700416 h 2219666"/>
              <a:gd name="connsiteX146" fmla="*/ 117719 w 1221610"/>
              <a:gd name="connsiteY146" fmla="*/ 640886 h 2219666"/>
              <a:gd name="connsiteX147" fmla="*/ 102097 w 1221610"/>
              <a:gd name="connsiteY147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189156 w 1221610"/>
              <a:gd name="connsiteY9" fmla="*/ 528966 h 2219666"/>
              <a:gd name="connsiteX10" fmla="*/ 210587 w 1221610"/>
              <a:gd name="connsiteY10" fmla="*/ 564685 h 2219666"/>
              <a:gd name="connsiteX11" fmla="*/ 224874 w 1221610"/>
              <a:gd name="connsiteY11" fmla="*/ 593260 h 2219666"/>
              <a:gd name="connsiteX12" fmla="*/ 253449 w 1221610"/>
              <a:gd name="connsiteY12" fmla="*/ 595641 h 2219666"/>
              <a:gd name="connsiteX13" fmla="*/ 279643 w 1221610"/>
              <a:gd name="connsiteY13" fmla="*/ 571829 h 2219666"/>
              <a:gd name="connsiteX14" fmla="*/ 282024 w 1221610"/>
              <a:gd name="connsiteY14" fmla="*/ 548016 h 2219666"/>
              <a:gd name="connsiteX15" fmla="*/ 291549 w 1221610"/>
              <a:gd name="connsiteY15" fmla="*/ 524204 h 2219666"/>
              <a:gd name="connsiteX16" fmla="*/ 267737 w 1221610"/>
              <a:gd name="connsiteY16" fmla="*/ 490866 h 2219666"/>
              <a:gd name="connsiteX17" fmla="*/ 303456 w 1221610"/>
              <a:gd name="connsiteY17" fmla="*/ 481341 h 2219666"/>
              <a:gd name="connsiteX18" fmla="*/ 322506 w 1221610"/>
              <a:gd name="connsiteY18" fmla="*/ 457529 h 2219666"/>
              <a:gd name="connsiteX19" fmla="*/ 353462 w 1221610"/>
              <a:gd name="connsiteY19" fmla="*/ 450385 h 2219666"/>
              <a:gd name="connsiteX20" fmla="*/ 410612 w 1221610"/>
              <a:gd name="connsiteY20" fmla="*/ 452766 h 2219666"/>
              <a:gd name="connsiteX21" fmla="*/ 410612 w 1221610"/>
              <a:gd name="connsiteY21" fmla="*/ 507535 h 2219666"/>
              <a:gd name="connsiteX22" fmla="*/ 436806 w 1221610"/>
              <a:gd name="connsiteY22" fmla="*/ 531345 h 2219666"/>
              <a:gd name="connsiteX23" fmla="*/ 462999 w 1221610"/>
              <a:gd name="connsiteY23" fmla="*/ 548016 h 2219666"/>
              <a:gd name="connsiteX24" fmla="*/ 424899 w 1221610"/>
              <a:gd name="connsiteY24" fmla="*/ 567066 h 2219666"/>
              <a:gd name="connsiteX25" fmla="*/ 403468 w 1221610"/>
              <a:gd name="connsiteY25" fmla="*/ 586116 h 2219666"/>
              <a:gd name="connsiteX26" fmla="*/ 420137 w 1221610"/>
              <a:gd name="connsiteY26" fmla="*/ 609929 h 2219666"/>
              <a:gd name="connsiteX27" fmla="*/ 415374 w 1221610"/>
              <a:gd name="connsiteY27" fmla="*/ 650410 h 2219666"/>
              <a:gd name="connsiteX28" fmla="*/ 427281 w 1221610"/>
              <a:gd name="connsiteY28" fmla="*/ 678985 h 2219666"/>
              <a:gd name="connsiteX29" fmla="*/ 410612 w 1221610"/>
              <a:gd name="connsiteY29" fmla="*/ 700416 h 2219666"/>
              <a:gd name="connsiteX30" fmla="*/ 401088 w 1221610"/>
              <a:gd name="connsiteY30" fmla="*/ 778998 h 2219666"/>
              <a:gd name="connsiteX31" fmla="*/ 441568 w 1221610"/>
              <a:gd name="connsiteY31" fmla="*/ 778997 h 2219666"/>
              <a:gd name="connsiteX32" fmla="*/ 486812 w 1221610"/>
              <a:gd name="connsiteY32" fmla="*/ 755185 h 2219666"/>
              <a:gd name="connsiteX33" fmla="*/ 513007 w 1221610"/>
              <a:gd name="connsiteY33" fmla="*/ 757566 h 2219666"/>
              <a:gd name="connsiteX34" fmla="*/ 536818 w 1221610"/>
              <a:gd name="connsiteY34" fmla="*/ 783760 h 2219666"/>
              <a:gd name="connsiteX35" fmla="*/ 510625 w 1221610"/>
              <a:gd name="connsiteY35" fmla="*/ 888535 h 2219666"/>
              <a:gd name="connsiteX36" fmla="*/ 539200 w 1221610"/>
              <a:gd name="connsiteY36" fmla="*/ 926635 h 2219666"/>
              <a:gd name="connsiteX37" fmla="*/ 546344 w 1221610"/>
              <a:gd name="connsiteY37" fmla="*/ 945686 h 2219666"/>
              <a:gd name="connsiteX38" fmla="*/ 532057 w 1221610"/>
              <a:gd name="connsiteY38" fmla="*/ 976641 h 2219666"/>
              <a:gd name="connsiteX39" fmla="*/ 517769 w 1221610"/>
              <a:gd name="connsiteY39" fmla="*/ 1048079 h 2219666"/>
              <a:gd name="connsiteX40" fmla="*/ 541582 w 1221610"/>
              <a:gd name="connsiteY40" fmla="*/ 1081416 h 2219666"/>
              <a:gd name="connsiteX41" fmla="*/ 551107 w 1221610"/>
              <a:gd name="connsiteY41" fmla="*/ 1121897 h 2219666"/>
              <a:gd name="connsiteX42" fmla="*/ 567775 w 1221610"/>
              <a:gd name="connsiteY42" fmla="*/ 1129041 h 2219666"/>
              <a:gd name="connsiteX43" fmla="*/ 572104 w 1221610"/>
              <a:gd name="connsiteY43" fmla="*/ 1139147 h 2219666"/>
              <a:gd name="connsiteX44" fmla="*/ 591588 w 1221610"/>
              <a:gd name="connsiteY44" fmla="*/ 1105229 h 2219666"/>
              <a:gd name="connsiteX45" fmla="*/ 615400 w 1221610"/>
              <a:gd name="connsiteY45" fmla="*/ 1088560 h 2219666"/>
              <a:gd name="connsiteX46" fmla="*/ 665407 w 1221610"/>
              <a:gd name="connsiteY46" fmla="*/ 1062366 h 2219666"/>
              <a:gd name="connsiteX47" fmla="*/ 698744 w 1221610"/>
              <a:gd name="connsiteY47" fmla="*/ 1050460 h 2219666"/>
              <a:gd name="connsiteX48" fmla="*/ 734463 w 1221610"/>
              <a:gd name="connsiteY48" fmla="*/ 1012361 h 2219666"/>
              <a:gd name="connsiteX49" fmla="*/ 791613 w 1221610"/>
              <a:gd name="connsiteY49" fmla="*/ 988547 h 2219666"/>
              <a:gd name="connsiteX50" fmla="*/ 817807 w 1221610"/>
              <a:gd name="connsiteY50" fmla="*/ 943304 h 2219666"/>
              <a:gd name="connsiteX51" fmla="*/ 841618 w 1221610"/>
              <a:gd name="connsiteY51" fmla="*/ 926633 h 2219666"/>
              <a:gd name="connsiteX52" fmla="*/ 867813 w 1221610"/>
              <a:gd name="connsiteY52" fmla="*/ 926635 h 2219666"/>
              <a:gd name="connsiteX53" fmla="*/ 872575 w 1221610"/>
              <a:gd name="connsiteY53" fmla="*/ 945685 h 2219666"/>
              <a:gd name="connsiteX54" fmla="*/ 848763 w 1221610"/>
              <a:gd name="connsiteY54" fmla="*/ 971879 h 2219666"/>
              <a:gd name="connsiteX55" fmla="*/ 872575 w 1221610"/>
              <a:gd name="connsiteY55" fmla="*/ 998072 h 2219666"/>
              <a:gd name="connsiteX56" fmla="*/ 872575 w 1221610"/>
              <a:gd name="connsiteY56" fmla="*/ 1021885 h 2219666"/>
              <a:gd name="connsiteX57" fmla="*/ 829713 w 1221610"/>
              <a:gd name="connsiteY57" fmla="*/ 1024266 h 2219666"/>
              <a:gd name="connsiteX58" fmla="*/ 817807 w 1221610"/>
              <a:gd name="connsiteY58" fmla="*/ 1052841 h 2219666"/>
              <a:gd name="connsiteX59" fmla="*/ 829713 w 1221610"/>
              <a:gd name="connsiteY59" fmla="*/ 1081416 h 2219666"/>
              <a:gd name="connsiteX60" fmla="*/ 822567 w 1221610"/>
              <a:gd name="connsiteY60" fmla="*/ 1105227 h 2219666"/>
              <a:gd name="connsiteX61" fmla="*/ 836857 w 1221610"/>
              <a:gd name="connsiteY61" fmla="*/ 1124280 h 2219666"/>
              <a:gd name="connsiteX62" fmla="*/ 870194 w 1221610"/>
              <a:gd name="connsiteY62" fmla="*/ 1095705 h 2219666"/>
              <a:gd name="connsiteX63" fmla="*/ 903532 w 1221610"/>
              <a:gd name="connsiteY63" fmla="*/ 1090942 h 2219666"/>
              <a:gd name="connsiteX64" fmla="*/ 901150 w 1221610"/>
              <a:gd name="connsiteY64" fmla="*/ 1045697 h 2219666"/>
              <a:gd name="connsiteX65" fmla="*/ 958300 w 1221610"/>
              <a:gd name="connsiteY65" fmla="*/ 1036173 h 2219666"/>
              <a:gd name="connsiteX66" fmla="*/ 974969 w 1221610"/>
              <a:gd name="connsiteY66" fmla="*/ 1055222 h 2219666"/>
              <a:gd name="connsiteX67" fmla="*/ 984494 w 1221610"/>
              <a:gd name="connsiteY67" fmla="*/ 1181430 h 2219666"/>
              <a:gd name="connsiteX68" fmla="*/ 1032119 w 1221610"/>
              <a:gd name="connsiteY68" fmla="*/ 1262392 h 2219666"/>
              <a:gd name="connsiteX69" fmla="*/ 1072600 w 1221610"/>
              <a:gd name="connsiteY69" fmla="*/ 1283823 h 2219666"/>
              <a:gd name="connsiteX70" fmla="*/ 1089269 w 1221610"/>
              <a:gd name="connsiteY70" fmla="*/ 1350498 h 2219666"/>
              <a:gd name="connsiteX71" fmla="*/ 1122607 w 1221610"/>
              <a:gd name="connsiteY71" fmla="*/ 1376692 h 2219666"/>
              <a:gd name="connsiteX72" fmla="*/ 1163088 w 1221610"/>
              <a:gd name="connsiteY72" fmla="*/ 1436223 h 2219666"/>
              <a:gd name="connsiteX73" fmla="*/ 1191663 w 1221610"/>
              <a:gd name="connsiteY73" fmla="*/ 1450511 h 2219666"/>
              <a:gd name="connsiteX74" fmla="*/ 1220238 w 1221610"/>
              <a:gd name="connsiteY74" fmla="*/ 1488610 h 2219666"/>
              <a:gd name="connsiteX75" fmla="*/ 1215943 w 1221610"/>
              <a:gd name="connsiteY75" fmla="*/ 1508470 h 2219666"/>
              <a:gd name="connsiteX76" fmla="*/ 1196425 w 1221610"/>
              <a:gd name="connsiteY76" fmla="*/ 1557667 h 2219666"/>
              <a:gd name="connsiteX77" fmla="*/ 1144037 w 1221610"/>
              <a:gd name="connsiteY77" fmla="*/ 1552903 h 2219666"/>
              <a:gd name="connsiteX78" fmla="*/ 1124987 w 1221610"/>
              <a:gd name="connsiteY78" fmla="*/ 1598146 h 2219666"/>
              <a:gd name="connsiteX79" fmla="*/ 1048787 w 1221610"/>
              <a:gd name="connsiteY79" fmla="*/ 1631484 h 2219666"/>
              <a:gd name="connsiteX80" fmla="*/ 1020212 w 1221610"/>
              <a:gd name="connsiteY80" fmla="*/ 1691015 h 2219666"/>
              <a:gd name="connsiteX81" fmla="*/ 1036881 w 1221610"/>
              <a:gd name="connsiteY81" fmla="*/ 1738640 h 2219666"/>
              <a:gd name="connsiteX82" fmla="*/ 1017832 w 1221610"/>
              <a:gd name="connsiteY82" fmla="*/ 1779123 h 2219666"/>
              <a:gd name="connsiteX83" fmla="*/ 984493 w 1221610"/>
              <a:gd name="connsiteY83" fmla="*/ 1776740 h 2219666"/>
              <a:gd name="connsiteX84" fmla="*/ 982112 w 1221610"/>
              <a:gd name="connsiteY84" fmla="*/ 1841034 h 2219666"/>
              <a:gd name="connsiteX85" fmla="*/ 946393 w 1221610"/>
              <a:gd name="connsiteY85" fmla="*/ 1857703 h 2219666"/>
              <a:gd name="connsiteX86" fmla="*/ 910674 w 1221610"/>
              <a:gd name="connsiteY86" fmla="*/ 1864846 h 2219666"/>
              <a:gd name="connsiteX87" fmla="*/ 910674 w 1221610"/>
              <a:gd name="connsiteY87" fmla="*/ 1929140 h 2219666"/>
              <a:gd name="connsiteX88" fmla="*/ 967824 w 1221610"/>
              <a:gd name="connsiteY88" fmla="*/ 1938665 h 2219666"/>
              <a:gd name="connsiteX89" fmla="*/ 1001162 w 1221610"/>
              <a:gd name="connsiteY89" fmla="*/ 1933903 h 2219666"/>
              <a:gd name="connsiteX90" fmla="*/ 1005922 w 1221610"/>
              <a:gd name="connsiteY90" fmla="*/ 2007722 h 2219666"/>
              <a:gd name="connsiteX91" fmla="*/ 982112 w 1221610"/>
              <a:gd name="connsiteY91" fmla="*/ 2029153 h 2219666"/>
              <a:gd name="connsiteX92" fmla="*/ 922581 w 1221610"/>
              <a:gd name="connsiteY92" fmla="*/ 2026773 h 2219666"/>
              <a:gd name="connsiteX93" fmla="*/ 870193 w 1221610"/>
              <a:gd name="connsiteY93" fmla="*/ 2036298 h 2219666"/>
              <a:gd name="connsiteX94" fmla="*/ 824949 w 1221610"/>
              <a:gd name="connsiteY94" fmla="*/ 2060111 h 2219666"/>
              <a:gd name="connsiteX95" fmla="*/ 779704 w 1221610"/>
              <a:gd name="connsiteY95" fmla="*/ 2067253 h 2219666"/>
              <a:gd name="connsiteX96" fmla="*/ 758274 w 1221610"/>
              <a:gd name="connsiteY96" fmla="*/ 2086305 h 2219666"/>
              <a:gd name="connsiteX97" fmla="*/ 751131 w 1221610"/>
              <a:gd name="connsiteY97" fmla="*/ 2131548 h 2219666"/>
              <a:gd name="connsiteX98" fmla="*/ 734462 w 1221610"/>
              <a:gd name="connsiteY98" fmla="*/ 2143455 h 2219666"/>
              <a:gd name="connsiteX99" fmla="*/ 689218 w 1221610"/>
              <a:gd name="connsiteY99" fmla="*/ 2193461 h 2219666"/>
              <a:gd name="connsiteX100" fmla="*/ 665406 w 1221610"/>
              <a:gd name="connsiteY100" fmla="*/ 2198222 h 2219666"/>
              <a:gd name="connsiteX101" fmla="*/ 617781 w 1221610"/>
              <a:gd name="connsiteY101" fmla="*/ 2219654 h 2219666"/>
              <a:gd name="connsiteX102" fmla="*/ 579681 w 1221610"/>
              <a:gd name="connsiteY102" fmla="*/ 2202985 h 2219666"/>
              <a:gd name="connsiteX103" fmla="*/ 563012 w 1221610"/>
              <a:gd name="connsiteY103" fmla="*/ 2174410 h 2219666"/>
              <a:gd name="connsiteX104" fmla="*/ 520149 w 1221610"/>
              <a:gd name="connsiteY104" fmla="*/ 2183936 h 2219666"/>
              <a:gd name="connsiteX105" fmla="*/ 512573 w 1221610"/>
              <a:gd name="connsiteY105" fmla="*/ 2177832 h 2219666"/>
              <a:gd name="connsiteX106" fmla="*/ 503481 w 1221610"/>
              <a:gd name="connsiteY106" fmla="*/ 2172029 h 2219666"/>
              <a:gd name="connsiteX107" fmla="*/ 522531 w 1221610"/>
              <a:gd name="connsiteY107" fmla="*/ 2064872 h 2219666"/>
              <a:gd name="connsiteX108" fmla="*/ 539199 w 1221610"/>
              <a:gd name="connsiteY108" fmla="*/ 2043441 h 2219666"/>
              <a:gd name="connsiteX109" fmla="*/ 529674 w 1221610"/>
              <a:gd name="connsiteY109" fmla="*/ 1998198 h 2219666"/>
              <a:gd name="connsiteX110" fmla="*/ 553487 w 1221610"/>
              <a:gd name="connsiteY110" fmla="*/ 1983910 h 2219666"/>
              <a:gd name="connsiteX111" fmla="*/ 534437 w 1221610"/>
              <a:gd name="connsiteY111" fmla="*/ 1969623 h 2219666"/>
              <a:gd name="connsiteX112" fmla="*/ 522531 w 1221610"/>
              <a:gd name="connsiteY112" fmla="*/ 1933905 h 2219666"/>
              <a:gd name="connsiteX113" fmla="*/ 513006 w 1221610"/>
              <a:gd name="connsiteY113" fmla="*/ 1888661 h 2219666"/>
              <a:gd name="connsiteX114" fmla="*/ 510624 w 1221610"/>
              <a:gd name="connsiteY114" fmla="*/ 1857703 h 2219666"/>
              <a:gd name="connsiteX115" fmla="*/ 460618 w 1221610"/>
              <a:gd name="connsiteY115" fmla="*/ 1860086 h 2219666"/>
              <a:gd name="connsiteX116" fmla="*/ 427282 w 1221610"/>
              <a:gd name="connsiteY116" fmla="*/ 1824367 h 2219666"/>
              <a:gd name="connsiteX117" fmla="*/ 382037 w 1221610"/>
              <a:gd name="connsiteY117" fmla="*/ 1807697 h 2219666"/>
              <a:gd name="connsiteX118" fmla="*/ 367749 w 1221610"/>
              <a:gd name="connsiteY118" fmla="*/ 1757692 h 2219666"/>
              <a:gd name="connsiteX119" fmla="*/ 365368 w 1221610"/>
              <a:gd name="connsiteY119" fmla="*/ 1736260 h 2219666"/>
              <a:gd name="connsiteX120" fmla="*/ 334413 w 1221610"/>
              <a:gd name="connsiteY120" fmla="*/ 1691017 h 2219666"/>
              <a:gd name="connsiteX121" fmla="*/ 291549 w 1221610"/>
              <a:gd name="connsiteY121" fmla="*/ 1667204 h 2219666"/>
              <a:gd name="connsiteX122" fmla="*/ 248688 w 1221610"/>
              <a:gd name="connsiteY122" fmla="*/ 1638630 h 2219666"/>
              <a:gd name="connsiteX123" fmla="*/ 215349 w 1221610"/>
              <a:gd name="connsiteY123" fmla="*/ 1629104 h 2219666"/>
              <a:gd name="connsiteX124" fmla="*/ 217731 w 1221610"/>
              <a:gd name="connsiteY124" fmla="*/ 1583858 h 2219666"/>
              <a:gd name="connsiteX125" fmla="*/ 174868 w 1221610"/>
              <a:gd name="connsiteY125" fmla="*/ 1598148 h 2219666"/>
              <a:gd name="connsiteX126" fmla="*/ 186775 w 1221610"/>
              <a:gd name="connsiteY126" fmla="*/ 1631486 h 2219666"/>
              <a:gd name="connsiteX127" fmla="*/ 179631 w 1221610"/>
              <a:gd name="connsiteY127" fmla="*/ 1648155 h 2219666"/>
              <a:gd name="connsiteX128" fmla="*/ 141531 w 1221610"/>
              <a:gd name="connsiteY128" fmla="*/ 1619580 h 2219666"/>
              <a:gd name="connsiteX129" fmla="*/ 98669 w 1221610"/>
              <a:gd name="connsiteY129" fmla="*/ 1617198 h 2219666"/>
              <a:gd name="connsiteX130" fmla="*/ 43899 w 1221610"/>
              <a:gd name="connsiteY130" fmla="*/ 1598148 h 2219666"/>
              <a:gd name="connsiteX131" fmla="*/ 10560 w 1221610"/>
              <a:gd name="connsiteY131" fmla="*/ 1595764 h 2219666"/>
              <a:gd name="connsiteX132" fmla="*/ 1037 w 1221610"/>
              <a:gd name="connsiteY132" fmla="*/ 1543380 h 2219666"/>
              <a:gd name="connsiteX133" fmla="*/ 34374 w 1221610"/>
              <a:gd name="connsiteY133" fmla="*/ 1455273 h 2219666"/>
              <a:gd name="connsiteX134" fmla="*/ 60568 w 1221610"/>
              <a:gd name="connsiteY134" fmla="*/ 1407648 h 2219666"/>
              <a:gd name="connsiteX135" fmla="*/ 81999 w 1221610"/>
              <a:gd name="connsiteY135" fmla="*/ 1360023 h 2219666"/>
              <a:gd name="connsiteX136" fmla="*/ 108194 w 1221610"/>
              <a:gd name="connsiteY136" fmla="*/ 1321923 h 2219666"/>
              <a:gd name="connsiteX137" fmla="*/ 146293 w 1221610"/>
              <a:gd name="connsiteY137" fmla="*/ 1312398 h 2219666"/>
              <a:gd name="connsiteX138" fmla="*/ 153438 w 1221610"/>
              <a:gd name="connsiteY138" fmla="*/ 1276680 h 2219666"/>
              <a:gd name="connsiteX139" fmla="*/ 262975 w 1221610"/>
              <a:gd name="connsiteY139" fmla="*/ 1157617 h 2219666"/>
              <a:gd name="connsiteX140" fmla="*/ 286787 w 1221610"/>
              <a:gd name="connsiteY140" fmla="*/ 1019502 h 2219666"/>
              <a:gd name="connsiteX141" fmla="*/ 282025 w 1221610"/>
              <a:gd name="connsiteY141" fmla="*/ 938542 h 2219666"/>
              <a:gd name="connsiteX142" fmla="*/ 196300 w 1221610"/>
              <a:gd name="connsiteY142" fmla="*/ 926636 h 2219666"/>
              <a:gd name="connsiteX143" fmla="*/ 179632 w 1221610"/>
              <a:gd name="connsiteY143" fmla="*/ 845673 h 2219666"/>
              <a:gd name="connsiteX144" fmla="*/ 186775 w 1221610"/>
              <a:gd name="connsiteY144" fmla="*/ 778998 h 2219666"/>
              <a:gd name="connsiteX145" fmla="*/ 148675 w 1221610"/>
              <a:gd name="connsiteY145" fmla="*/ 740898 h 2219666"/>
              <a:gd name="connsiteX146" fmla="*/ 127244 w 1221610"/>
              <a:gd name="connsiteY146" fmla="*/ 700416 h 2219666"/>
              <a:gd name="connsiteX147" fmla="*/ 117719 w 1221610"/>
              <a:gd name="connsiteY147" fmla="*/ 640886 h 2219666"/>
              <a:gd name="connsiteX148" fmla="*/ 102097 w 1221610"/>
              <a:gd name="connsiteY148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32006 w 1221610"/>
              <a:gd name="connsiteY8" fmla="*/ 452766 h 2219666"/>
              <a:gd name="connsiteX9" fmla="*/ 186774 w 1221610"/>
              <a:gd name="connsiteY9" fmla="*/ 500391 h 2219666"/>
              <a:gd name="connsiteX10" fmla="*/ 189156 w 1221610"/>
              <a:gd name="connsiteY10" fmla="*/ 528966 h 2219666"/>
              <a:gd name="connsiteX11" fmla="*/ 210587 w 1221610"/>
              <a:gd name="connsiteY11" fmla="*/ 564685 h 2219666"/>
              <a:gd name="connsiteX12" fmla="*/ 224874 w 1221610"/>
              <a:gd name="connsiteY12" fmla="*/ 593260 h 2219666"/>
              <a:gd name="connsiteX13" fmla="*/ 253449 w 1221610"/>
              <a:gd name="connsiteY13" fmla="*/ 595641 h 2219666"/>
              <a:gd name="connsiteX14" fmla="*/ 279643 w 1221610"/>
              <a:gd name="connsiteY14" fmla="*/ 571829 h 2219666"/>
              <a:gd name="connsiteX15" fmla="*/ 282024 w 1221610"/>
              <a:gd name="connsiteY15" fmla="*/ 548016 h 2219666"/>
              <a:gd name="connsiteX16" fmla="*/ 291549 w 1221610"/>
              <a:gd name="connsiteY16" fmla="*/ 524204 h 2219666"/>
              <a:gd name="connsiteX17" fmla="*/ 267737 w 1221610"/>
              <a:gd name="connsiteY17" fmla="*/ 490866 h 2219666"/>
              <a:gd name="connsiteX18" fmla="*/ 303456 w 1221610"/>
              <a:gd name="connsiteY18" fmla="*/ 481341 h 2219666"/>
              <a:gd name="connsiteX19" fmla="*/ 322506 w 1221610"/>
              <a:gd name="connsiteY19" fmla="*/ 457529 h 2219666"/>
              <a:gd name="connsiteX20" fmla="*/ 353462 w 1221610"/>
              <a:gd name="connsiteY20" fmla="*/ 450385 h 2219666"/>
              <a:gd name="connsiteX21" fmla="*/ 410612 w 1221610"/>
              <a:gd name="connsiteY21" fmla="*/ 452766 h 2219666"/>
              <a:gd name="connsiteX22" fmla="*/ 410612 w 1221610"/>
              <a:gd name="connsiteY22" fmla="*/ 507535 h 2219666"/>
              <a:gd name="connsiteX23" fmla="*/ 436806 w 1221610"/>
              <a:gd name="connsiteY23" fmla="*/ 531345 h 2219666"/>
              <a:gd name="connsiteX24" fmla="*/ 462999 w 1221610"/>
              <a:gd name="connsiteY24" fmla="*/ 548016 h 2219666"/>
              <a:gd name="connsiteX25" fmla="*/ 424899 w 1221610"/>
              <a:gd name="connsiteY25" fmla="*/ 567066 h 2219666"/>
              <a:gd name="connsiteX26" fmla="*/ 403468 w 1221610"/>
              <a:gd name="connsiteY26" fmla="*/ 586116 h 2219666"/>
              <a:gd name="connsiteX27" fmla="*/ 420137 w 1221610"/>
              <a:gd name="connsiteY27" fmla="*/ 609929 h 2219666"/>
              <a:gd name="connsiteX28" fmla="*/ 415374 w 1221610"/>
              <a:gd name="connsiteY28" fmla="*/ 650410 h 2219666"/>
              <a:gd name="connsiteX29" fmla="*/ 427281 w 1221610"/>
              <a:gd name="connsiteY29" fmla="*/ 678985 h 2219666"/>
              <a:gd name="connsiteX30" fmla="*/ 410612 w 1221610"/>
              <a:gd name="connsiteY30" fmla="*/ 700416 h 2219666"/>
              <a:gd name="connsiteX31" fmla="*/ 401088 w 1221610"/>
              <a:gd name="connsiteY31" fmla="*/ 778998 h 2219666"/>
              <a:gd name="connsiteX32" fmla="*/ 441568 w 1221610"/>
              <a:gd name="connsiteY32" fmla="*/ 778997 h 2219666"/>
              <a:gd name="connsiteX33" fmla="*/ 486812 w 1221610"/>
              <a:gd name="connsiteY33" fmla="*/ 755185 h 2219666"/>
              <a:gd name="connsiteX34" fmla="*/ 513007 w 1221610"/>
              <a:gd name="connsiteY34" fmla="*/ 757566 h 2219666"/>
              <a:gd name="connsiteX35" fmla="*/ 536818 w 1221610"/>
              <a:gd name="connsiteY35" fmla="*/ 783760 h 2219666"/>
              <a:gd name="connsiteX36" fmla="*/ 510625 w 1221610"/>
              <a:gd name="connsiteY36" fmla="*/ 888535 h 2219666"/>
              <a:gd name="connsiteX37" fmla="*/ 539200 w 1221610"/>
              <a:gd name="connsiteY37" fmla="*/ 926635 h 2219666"/>
              <a:gd name="connsiteX38" fmla="*/ 546344 w 1221610"/>
              <a:gd name="connsiteY38" fmla="*/ 945686 h 2219666"/>
              <a:gd name="connsiteX39" fmla="*/ 532057 w 1221610"/>
              <a:gd name="connsiteY39" fmla="*/ 976641 h 2219666"/>
              <a:gd name="connsiteX40" fmla="*/ 517769 w 1221610"/>
              <a:gd name="connsiteY40" fmla="*/ 1048079 h 2219666"/>
              <a:gd name="connsiteX41" fmla="*/ 541582 w 1221610"/>
              <a:gd name="connsiteY41" fmla="*/ 1081416 h 2219666"/>
              <a:gd name="connsiteX42" fmla="*/ 551107 w 1221610"/>
              <a:gd name="connsiteY42" fmla="*/ 1121897 h 2219666"/>
              <a:gd name="connsiteX43" fmla="*/ 567775 w 1221610"/>
              <a:gd name="connsiteY43" fmla="*/ 1129041 h 2219666"/>
              <a:gd name="connsiteX44" fmla="*/ 572104 w 1221610"/>
              <a:gd name="connsiteY44" fmla="*/ 1139147 h 2219666"/>
              <a:gd name="connsiteX45" fmla="*/ 591588 w 1221610"/>
              <a:gd name="connsiteY45" fmla="*/ 1105229 h 2219666"/>
              <a:gd name="connsiteX46" fmla="*/ 615400 w 1221610"/>
              <a:gd name="connsiteY46" fmla="*/ 1088560 h 2219666"/>
              <a:gd name="connsiteX47" fmla="*/ 665407 w 1221610"/>
              <a:gd name="connsiteY47" fmla="*/ 1062366 h 2219666"/>
              <a:gd name="connsiteX48" fmla="*/ 698744 w 1221610"/>
              <a:gd name="connsiteY48" fmla="*/ 1050460 h 2219666"/>
              <a:gd name="connsiteX49" fmla="*/ 734463 w 1221610"/>
              <a:gd name="connsiteY49" fmla="*/ 1012361 h 2219666"/>
              <a:gd name="connsiteX50" fmla="*/ 791613 w 1221610"/>
              <a:gd name="connsiteY50" fmla="*/ 988547 h 2219666"/>
              <a:gd name="connsiteX51" fmla="*/ 817807 w 1221610"/>
              <a:gd name="connsiteY51" fmla="*/ 943304 h 2219666"/>
              <a:gd name="connsiteX52" fmla="*/ 841618 w 1221610"/>
              <a:gd name="connsiteY52" fmla="*/ 926633 h 2219666"/>
              <a:gd name="connsiteX53" fmla="*/ 867813 w 1221610"/>
              <a:gd name="connsiteY53" fmla="*/ 926635 h 2219666"/>
              <a:gd name="connsiteX54" fmla="*/ 872575 w 1221610"/>
              <a:gd name="connsiteY54" fmla="*/ 945685 h 2219666"/>
              <a:gd name="connsiteX55" fmla="*/ 848763 w 1221610"/>
              <a:gd name="connsiteY55" fmla="*/ 971879 h 2219666"/>
              <a:gd name="connsiteX56" fmla="*/ 872575 w 1221610"/>
              <a:gd name="connsiteY56" fmla="*/ 998072 h 2219666"/>
              <a:gd name="connsiteX57" fmla="*/ 872575 w 1221610"/>
              <a:gd name="connsiteY57" fmla="*/ 1021885 h 2219666"/>
              <a:gd name="connsiteX58" fmla="*/ 829713 w 1221610"/>
              <a:gd name="connsiteY58" fmla="*/ 1024266 h 2219666"/>
              <a:gd name="connsiteX59" fmla="*/ 817807 w 1221610"/>
              <a:gd name="connsiteY59" fmla="*/ 1052841 h 2219666"/>
              <a:gd name="connsiteX60" fmla="*/ 829713 w 1221610"/>
              <a:gd name="connsiteY60" fmla="*/ 1081416 h 2219666"/>
              <a:gd name="connsiteX61" fmla="*/ 822567 w 1221610"/>
              <a:gd name="connsiteY61" fmla="*/ 1105227 h 2219666"/>
              <a:gd name="connsiteX62" fmla="*/ 836857 w 1221610"/>
              <a:gd name="connsiteY62" fmla="*/ 1124280 h 2219666"/>
              <a:gd name="connsiteX63" fmla="*/ 870194 w 1221610"/>
              <a:gd name="connsiteY63" fmla="*/ 1095705 h 2219666"/>
              <a:gd name="connsiteX64" fmla="*/ 903532 w 1221610"/>
              <a:gd name="connsiteY64" fmla="*/ 1090942 h 2219666"/>
              <a:gd name="connsiteX65" fmla="*/ 901150 w 1221610"/>
              <a:gd name="connsiteY65" fmla="*/ 1045697 h 2219666"/>
              <a:gd name="connsiteX66" fmla="*/ 958300 w 1221610"/>
              <a:gd name="connsiteY66" fmla="*/ 1036173 h 2219666"/>
              <a:gd name="connsiteX67" fmla="*/ 974969 w 1221610"/>
              <a:gd name="connsiteY67" fmla="*/ 1055222 h 2219666"/>
              <a:gd name="connsiteX68" fmla="*/ 984494 w 1221610"/>
              <a:gd name="connsiteY68" fmla="*/ 1181430 h 2219666"/>
              <a:gd name="connsiteX69" fmla="*/ 1032119 w 1221610"/>
              <a:gd name="connsiteY69" fmla="*/ 1262392 h 2219666"/>
              <a:gd name="connsiteX70" fmla="*/ 1072600 w 1221610"/>
              <a:gd name="connsiteY70" fmla="*/ 1283823 h 2219666"/>
              <a:gd name="connsiteX71" fmla="*/ 1089269 w 1221610"/>
              <a:gd name="connsiteY71" fmla="*/ 1350498 h 2219666"/>
              <a:gd name="connsiteX72" fmla="*/ 1122607 w 1221610"/>
              <a:gd name="connsiteY72" fmla="*/ 1376692 h 2219666"/>
              <a:gd name="connsiteX73" fmla="*/ 1163088 w 1221610"/>
              <a:gd name="connsiteY73" fmla="*/ 1436223 h 2219666"/>
              <a:gd name="connsiteX74" fmla="*/ 1191663 w 1221610"/>
              <a:gd name="connsiteY74" fmla="*/ 1450511 h 2219666"/>
              <a:gd name="connsiteX75" fmla="*/ 1220238 w 1221610"/>
              <a:gd name="connsiteY75" fmla="*/ 1488610 h 2219666"/>
              <a:gd name="connsiteX76" fmla="*/ 1215943 w 1221610"/>
              <a:gd name="connsiteY76" fmla="*/ 1508470 h 2219666"/>
              <a:gd name="connsiteX77" fmla="*/ 1196425 w 1221610"/>
              <a:gd name="connsiteY77" fmla="*/ 1557667 h 2219666"/>
              <a:gd name="connsiteX78" fmla="*/ 1144037 w 1221610"/>
              <a:gd name="connsiteY78" fmla="*/ 1552903 h 2219666"/>
              <a:gd name="connsiteX79" fmla="*/ 1124987 w 1221610"/>
              <a:gd name="connsiteY79" fmla="*/ 1598146 h 2219666"/>
              <a:gd name="connsiteX80" fmla="*/ 1048787 w 1221610"/>
              <a:gd name="connsiteY80" fmla="*/ 1631484 h 2219666"/>
              <a:gd name="connsiteX81" fmla="*/ 1020212 w 1221610"/>
              <a:gd name="connsiteY81" fmla="*/ 1691015 h 2219666"/>
              <a:gd name="connsiteX82" fmla="*/ 1036881 w 1221610"/>
              <a:gd name="connsiteY82" fmla="*/ 1738640 h 2219666"/>
              <a:gd name="connsiteX83" fmla="*/ 1017832 w 1221610"/>
              <a:gd name="connsiteY83" fmla="*/ 1779123 h 2219666"/>
              <a:gd name="connsiteX84" fmla="*/ 984493 w 1221610"/>
              <a:gd name="connsiteY84" fmla="*/ 1776740 h 2219666"/>
              <a:gd name="connsiteX85" fmla="*/ 982112 w 1221610"/>
              <a:gd name="connsiteY85" fmla="*/ 1841034 h 2219666"/>
              <a:gd name="connsiteX86" fmla="*/ 946393 w 1221610"/>
              <a:gd name="connsiteY86" fmla="*/ 1857703 h 2219666"/>
              <a:gd name="connsiteX87" fmla="*/ 910674 w 1221610"/>
              <a:gd name="connsiteY87" fmla="*/ 1864846 h 2219666"/>
              <a:gd name="connsiteX88" fmla="*/ 910674 w 1221610"/>
              <a:gd name="connsiteY88" fmla="*/ 1929140 h 2219666"/>
              <a:gd name="connsiteX89" fmla="*/ 967824 w 1221610"/>
              <a:gd name="connsiteY89" fmla="*/ 1938665 h 2219666"/>
              <a:gd name="connsiteX90" fmla="*/ 1001162 w 1221610"/>
              <a:gd name="connsiteY90" fmla="*/ 1933903 h 2219666"/>
              <a:gd name="connsiteX91" fmla="*/ 1005922 w 1221610"/>
              <a:gd name="connsiteY91" fmla="*/ 2007722 h 2219666"/>
              <a:gd name="connsiteX92" fmla="*/ 982112 w 1221610"/>
              <a:gd name="connsiteY92" fmla="*/ 2029153 h 2219666"/>
              <a:gd name="connsiteX93" fmla="*/ 922581 w 1221610"/>
              <a:gd name="connsiteY93" fmla="*/ 2026773 h 2219666"/>
              <a:gd name="connsiteX94" fmla="*/ 870193 w 1221610"/>
              <a:gd name="connsiteY94" fmla="*/ 2036298 h 2219666"/>
              <a:gd name="connsiteX95" fmla="*/ 824949 w 1221610"/>
              <a:gd name="connsiteY95" fmla="*/ 2060111 h 2219666"/>
              <a:gd name="connsiteX96" fmla="*/ 779704 w 1221610"/>
              <a:gd name="connsiteY96" fmla="*/ 2067253 h 2219666"/>
              <a:gd name="connsiteX97" fmla="*/ 758274 w 1221610"/>
              <a:gd name="connsiteY97" fmla="*/ 2086305 h 2219666"/>
              <a:gd name="connsiteX98" fmla="*/ 751131 w 1221610"/>
              <a:gd name="connsiteY98" fmla="*/ 2131548 h 2219666"/>
              <a:gd name="connsiteX99" fmla="*/ 734462 w 1221610"/>
              <a:gd name="connsiteY99" fmla="*/ 2143455 h 2219666"/>
              <a:gd name="connsiteX100" fmla="*/ 689218 w 1221610"/>
              <a:gd name="connsiteY100" fmla="*/ 2193461 h 2219666"/>
              <a:gd name="connsiteX101" fmla="*/ 665406 w 1221610"/>
              <a:gd name="connsiteY101" fmla="*/ 2198222 h 2219666"/>
              <a:gd name="connsiteX102" fmla="*/ 617781 w 1221610"/>
              <a:gd name="connsiteY102" fmla="*/ 2219654 h 2219666"/>
              <a:gd name="connsiteX103" fmla="*/ 579681 w 1221610"/>
              <a:gd name="connsiteY103" fmla="*/ 2202985 h 2219666"/>
              <a:gd name="connsiteX104" fmla="*/ 563012 w 1221610"/>
              <a:gd name="connsiteY104" fmla="*/ 2174410 h 2219666"/>
              <a:gd name="connsiteX105" fmla="*/ 520149 w 1221610"/>
              <a:gd name="connsiteY105" fmla="*/ 2183936 h 2219666"/>
              <a:gd name="connsiteX106" fmla="*/ 512573 w 1221610"/>
              <a:gd name="connsiteY106" fmla="*/ 2177832 h 2219666"/>
              <a:gd name="connsiteX107" fmla="*/ 503481 w 1221610"/>
              <a:gd name="connsiteY107" fmla="*/ 2172029 h 2219666"/>
              <a:gd name="connsiteX108" fmla="*/ 522531 w 1221610"/>
              <a:gd name="connsiteY108" fmla="*/ 2064872 h 2219666"/>
              <a:gd name="connsiteX109" fmla="*/ 539199 w 1221610"/>
              <a:gd name="connsiteY109" fmla="*/ 2043441 h 2219666"/>
              <a:gd name="connsiteX110" fmla="*/ 529674 w 1221610"/>
              <a:gd name="connsiteY110" fmla="*/ 1998198 h 2219666"/>
              <a:gd name="connsiteX111" fmla="*/ 553487 w 1221610"/>
              <a:gd name="connsiteY111" fmla="*/ 1983910 h 2219666"/>
              <a:gd name="connsiteX112" fmla="*/ 534437 w 1221610"/>
              <a:gd name="connsiteY112" fmla="*/ 1969623 h 2219666"/>
              <a:gd name="connsiteX113" fmla="*/ 522531 w 1221610"/>
              <a:gd name="connsiteY113" fmla="*/ 1933905 h 2219666"/>
              <a:gd name="connsiteX114" fmla="*/ 513006 w 1221610"/>
              <a:gd name="connsiteY114" fmla="*/ 1888661 h 2219666"/>
              <a:gd name="connsiteX115" fmla="*/ 510624 w 1221610"/>
              <a:gd name="connsiteY115" fmla="*/ 1857703 h 2219666"/>
              <a:gd name="connsiteX116" fmla="*/ 460618 w 1221610"/>
              <a:gd name="connsiteY116" fmla="*/ 1860086 h 2219666"/>
              <a:gd name="connsiteX117" fmla="*/ 427282 w 1221610"/>
              <a:gd name="connsiteY117" fmla="*/ 1824367 h 2219666"/>
              <a:gd name="connsiteX118" fmla="*/ 382037 w 1221610"/>
              <a:gd name="connsiteY118" fmla="*/ 1807697 h 2219666"/>
              <a:gd name="connsiteX119" fmla="*/ 367749 w 1221610"/>
              <a:gd name="connsiteY119" fmla="*/ 1757692 h 2219666"/>
              <a:gd name="connsiteX120" fmla="*/ 365368 w 1221610"/>
              <a:gd name="connsiteY120" fmla="*/ 1736260 h 2219666"/>
              <a:gd name="connsiteX121" fmla="*/ 334413 w 1221610"/>
              <a:gd name="connsiteY121" fmla="*/ 1691017 h 2219666"/>
              <a:gd name="connsiteX122" fmla="*/ 291549 w 1221610"/>
              <a:gd name="connsiteY122" fmla="*/ 1667204 h 2219666"/>
              <a:gd name="connsiteX123" fmla="*/ 248688 w 1221610"/>
              <a:gd name="connsiteY123" fmla="*/ 1638630 h 2219666"/>
              <a:gd name="connsiteX124" fmla="*/ 215349 w 1221610"/>
              <a:gd name="connsiteY124" fmla="*/ 1629104 h 2219666"/>
              <a:gd name="connsiteX125" fmla="*/ 217731 w 1221610"/>
              <a:gd name="connsiteY125" fmla="*/ 1583858 h 2219666"/>
              <a:gd name="connsiteX126" fmla="*/ 174868 w 1221610"/>
              <a:gd name="connsiteY126" fmla="*/ 1598148 h 2219666"/>
              <a:gd name="connsiteX127" fmla="*/ 186775 w 1221610"/>
              <a:gd name="connsiteY127" fmla="*/ 1631486 h 2219666"/>
              <a:gd name="connsiteX128" fmla="*/ 179631 w 1221610"/>
              <a:gd name="connsiteY128" fmla="*/ 1648155 h 2219666"/>
              <a:gd name="connsiteX129" fmla="*/ 141531 w 1221610"/>
              <a:gd name="connsiteY129" fmla="*/ 1619580 h 2219666"/>
              <a:gd name="connsiteX130" fmla="*/ 98669 w 1221610"/>
              <a:gd name="connsiteY130" fmla="*/ 1617198 h 2219666"/>
              <a:gd name="connsiteX131" fmla="*/ 43899 w 1221610"/>
              <a:gd name="connsiteY131" fmla="*/ 1598148 h 2219666"/>
              <a:gd name="connsiteX132" fmla="*/ 10560 w 1221610"/>
              <a:gd name="connsiteY132" fmla="*/ 1595764 h 2219666"/>
              <a:gd name="connsiteX133" fmla="*/ 1037 w 1221610"/>
              <a:gd name="connsiteY133" fmla="*/ 1543380 h 2219666"/>
              <a:gd name="connsiteX134" fmla="*/ 34374 w 1221610"/>
              <a:gd name="connsiteY134" fmla="*/ 1455273 h 2219666"/>
              <a:gd name="connsiteX135" fmla="*/ 60568 w 1221610"/>
              <a:gd name="connsiteY135" fmla="*/ 1407648 h 2219666"/>
              <a:gd name="connsiteX136" fmla="*/ 81999 w 1221610"/>
              <a:gd name="connsiteY136" fmla="*/ 1360023 h 2219666"/>
              <a:gd name="connsiteX137" fmla="*/ 108194 w 1221610"/>
              <a:gd name="connsiteY137" fmla="*/ 1321923 h 2219666"/>
              <a:gd name="connsiteX138" fmla="*/ 146293 w 1221610"/>
              <a:gd name="connsiteY138" fmla="*/ 1312398 h 2219666"/>
              <a:gd name="connsiteX139" fmla="*/ 153438 w 1221610"/>
              <a:gd name="connsiteY139" fmla="*/ 1276680 h 2219666"/>
              <a:gd name="connsiteX140" fmla="*/ 262975 w 1221610"/>
              <a:gd name="connsiteY140" fmla="*/ 1157617 h 2219666"/>
              <a:gd name="connsiteX141" fmla="*/ 286787 w 1221610"/>
              <a:gd name="connsiteY141" fmla="*/ 1019502 h 2219666"/>
              <a:gd name="connsiteX142" fmla="*/ 282025 w 1221610"/>
              <a:gd name="connsiteY142" fmla="*/ 938542 h 2219666"/>
              <a:gd name="connsiteX143" fmla="*/ 196300 w 1221610"/>
              <a:gd name="connsiteY143" fmla="*/ 926636 h 2219666"/>
              <a:gd name="connsiteX144" fmla="*/ 179632 w 1221610"/>
              <a:gd name="connsiteY144" fmla="*/ 845673 h 2219666"/>
              <a:gd name="connsiteX145" fmla="*/ 186775 w 1221610"/>
              <a:gd name="connsiteY145" fmla="*/ 778998 h 2219666"/>
              <a:gd name="connsiteX146" fmla="*/ 148675 w 1221610"/>
              <a:gd name="connsiteY146" fmla="*/ 740898 h 2219666"/>
              <a:gd name="connsiteX147" fmla="*/ 127244 w 1221610"/>
              <a:gd name="connsiteY147" fmla="*/ 700416 h 2219666"/>
              <a:gd name="connsiteX148" fmla="*/ 117719 w 1221610"/>
              <a:gd name="connsiteY148" fmla="*/ 640886 h 2219666"/>
              <a:gd name="connsiteX149" fmla="*/ 102097 w 1221610"/>
              <a:gd name="connsiteY149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41531 w 1221610"/>
              <a:gd name="connsiteY8" fmla="*/ 438479 h 2219666"/>
              <a:gd name="connsiteX9" fmla="*/ 132006 w 1221610"/>
              <a:gd name="connsiteY9" fmla="*/ 452766 h 2219666"/>
              <a:gd name="connsiteX10" fmla="*/ 186774 w 1221610"/>
              <a:gd name="connsiteY10" fmla="*/ 500391 h 2219666"/>
              <a:gd name="connsiteX11" fmla="*/ 189156 w 1221610"/>
              <a:gd name="connsiteY11" fmla="*/ 528966 h 2219666"/>
              <a:gd name="connsiteX12" fmla="*/ 210587 w 1221610"/>
              <a:gd name="connsiteY12" fmla="*/ 564685 h 2219666"/>
              <a:gd name="connsiteX13" fmla="*/ 224874 w 1221610"/>
              <a:gd name="connsiteY13" fmla="*/ 593260 h 2219666"/>
              <a:gd name="connsiteX14" fmla="*/ 253449 w 1221610"/>
              <a:gd name="connsiteY14" fmla="*/ 595641 h 2219666"/>
              <a:gd name="connsiteX15" fmla="*/ 279643 w 1221610"/>
              <a:gd name="connsiteY15" fmla="*/ 571829 h 2219666"/>
              <a:gd name="connsiteX16" fmla="*/ 282024 w 1221610"/>
              <a:gd name="connsiteY16" fmla="*/ 548016 h 2219666"/>
              <a:gd name="connsiteX17" fmla="*/ 291549 w 1221610"/>
              <a:gd name="connsiteY17" fmla="*/ 524204 h 2219666"/>
              <a:gd name="connsiteX18" fmla="*/ 267737 w 1221610"/>
              <a:gd name="connsiteY18" fmla="*/ 490866 h 2219666"/>
              <a:gd name="connsiteX19" fmla="*/ 303456 w 1221610"/>
              <a:gd name="connsiteY19" fmla="*/ 481341 h 2219666"/>
              <a:gd name="connsiteX20" fmla="*/ 322506 w 1221610"/>
              <a:gd name="connsiteY20" fmla="*/ 457529 h 2219666"/>
              <a:gd name="connsiteX21" fmla="*/ 353462 w 1221610"/>
              <a:gd name="connsiteY21" fmla="*/ 450385 h 2219666"/>
              <a:gd name="connsiteX22" fmla="*/ 410612 w 1221610"/>
              <a:gd name="connsiteY22" fmla="*/ 452766 h 2219666"/>
              <a:gd name="connsiteX23" fmla="*/ 410612 w 1221610"/>
              <a:gd name="connsiteY23" fmla="*/ 507535 h 2219666"/>
              <a:gd name="connsiteX24" fmla="*/ 436806 w 1221610"/>
              <a:gd name="connsiteY24" fmla="*/ 531345 h 2219666"/>
              <a:gd name="connsiteX25" fmla="*/ 462999 w 1221610"/>
              <a:gd name="connsiteY25" fmla="*/ 548016 h 2219666"/>
              <a:gd name="connsiteX26" fmla="*/ 424899 w 1221610"/>
              <a:gd name="connsiteY26" fmla="*/ 567066 h 2219666"/>
              <a:gd name="connsiteX27" fmla="*/ 403468 w 1221610"/>
              <a:gd name="connsiteY27" fmla="*/ 586116 h 2219666"/>
              <a:gd name="connsiteX28" fmla="*/ 420137 w 1221610"/>
              <a:gd name="connsiteY28" fmla="*/ 609929 h 2219666"/>
              <a:gd name="connsiteX29" fmla="*/ 415374 w 1221610"/>
              <a:gd name="connsiteY29" fmla="*/ 650410 h 2219666"/>
              <a:gd name="connsiteX30" fmla="*/ 427281 w 1221610"/>
              <a:gd name="connsiteY30" fmla="*/ 678985 h 2219666"/>
              <a:gd name="connsiteX31" fmla="*/ 410612 w 1221610"/>
              <a:gd name="connsiteY31" fmla="*/ 700416 h 2219666"/>
              <a:gd name="connsiteX32" fmla="*/ 401088 w 1221610"/>
              <a:gd name="connsiteY32" fmla="*/ 778998 h 2219666"/>
              <a:gd name="connsiteX33" fmla="*/ 441568 w 1221610"/>
              <a:gd name="connsiteY33" fmla="*/ 778997 h 2219666"/>
              <a:gd name="connsiteX34" fmla="*/ 486812 w 1221610"/>
              <a:gd name="connsiteY34" fmla="*/ 755185 h 2219666"/>
              <a:gd name="connsiteX35" fmla="*/ 513007 w 1221610"/>
              <a:gd name="connsiteY35" fmla="*/ 757566 h 2219666"/>
              <a:gd name="connsiteX36" fmla="*/ 536818 w 1221610"/>
              <a:gd name="connsiteY36" fmla="*/ 783760 h 2219666"/>
              <a:gd name="connsiteX37" fmla="*/ 510625 w 1221610"/>
              <a:gd name="connsiteY37" fmla="*/ 888535 h 2219666"/>
              <a:gd name="connsiteX38" fmla="*/ 539200 w 1221610"/>
              <a:gd name="connsiteY38" fmla="*/ 926635 h 2219666"/>
              <a:gd name="connsiteX39" fmla="*/ 546344 w 1221610"/>
              <a:gd name="connsiteY39" fmla="*/ 945686 h 2219666"/>
              <a:gd name="connsiteX40" fmla="*/ 532057 w 1221610"/>
              <a:gd name="connsiteY40" fmla="*/ 976641 h 2219666"/>
              <a:gd name="connsiteX41" fmla="*/ 517769 w 1221610"/>
              <a:gd name="connsiteY41" fmla="*/ 1048079 h 2219666"/>
              <a:gd name="connsiteX42" fmla="*/ 541582 w 1221610"/>
              <a:gd name="connsiteY42" fmla="*/ 1081416 h 2219666"/>
              <a:gd name="connsiteX43" fmla="*/ 551107 w 1221610"/>
              <a:gd name="connsiteY43" fmla="*/ 1121897 h 2219666"/>
              <a:gd name="connsiteX44" fmla="*/ 567775 w 1221610"/>
              <a:gd name="connsiteY44" fmla="*/ 1129041 h 2219666"/>
              <a:gd name="connsiteX45" fmla="*/ 572104 w 1221610"/>
              <a:gd name="connsiteY45" fmla="*/ 1139147 h 2219666"/>
              <a:gd name="connsiteX46" fmla="*/ 591588 w 1221610"/>
              <a:gd name="connsiteY46" fmla="*/ 1105229 h 2219666"/>
              <a:gd name="connsiteX47" fmla="*/ 615400 w 1221610"/>
              <a:gd name="connsiteY47" fmla="*/ 1088560 h 2219666"/>
              <a:gd name="connsiteX48" fmla="*/ 665407 w 1221610"/>
              <a:gd name="connsiteY48" fmla="*/ 1062366 h 2219666"/>
              <a:gd name="connsiteX49" fmla="*/ 698744 w 1221610"/>
              <a:gd name="connsiteY49" fmla="*/ 1050460 h 2219666"/>
              <a:gd name="connsiteX50" fmla="*/ 734463 w 1221610"/>
              <a:gd name="connsiteY50" fmla="*/ 1012361 h 2219666"/>
              <a:gd name="connsiteX51" fmla="*/ 791613 w 1221610"/>
              <a:gd name="connsiteY51" fmla="*/ 988547 h 2219666"/>
              <a:gd name="connsiteX52" fmla="*/ 817807 w 1221610"/>
              <a:gd name="connsiteY52" fmla="*/ 943304 h 2219666"/>
              <a:gd name="connsiteX53" fmla="*/ 841618 w 1221610"/>
              <a:gd name="connsiteY53" fmla="*/ 926633 h 2219666"/>
              <a:gd name="connsiteX54" fmla="*/ 867813 w 1221610"/>
              <a:gd name="connsiteY54" fmla="*/ 926635 h 2219666"/>
              <a:gd name="connsiteX55" fmla="*/ 872575 w 1221610"/>
              <a:gd name="connsiteY55" fmla="*/ 945685 h 2219666"/>
              <a:gd name="connsiteX56" fmla="*/ 848763 w 1221610"/>
              <a:gd name="connsiteY56" fmla="*/ 971879 h 2219666"/>
              <a:gd name="connsiteX57" fmla="*/ 872575 w 1221610"/>
              <a:gd name="connsiteY57" fmla="*/ 998072 h 2219666"/>
              <a:gd name="connsiteX58" fmla="*/ 872575 w 1221610"/>
              <a:gd name="connsiteY58" fmla="*/ 1021885 h 2219666"/>
              <a:gd name="connsiteX59" fmla="*/ 829713 w 1221610"/>
              <a:gd name="connsiteY59" fmla="*/ 1024266 h 2219666"/>
              <a:gd name="connsiteX60" fmla="*/ 817807 w 1221610"/>
              <a:gd name="connsiteY60" fmla="*/ 1052841 h 2219666"/>
              <a:gd name="connsiteX61" fmla="*/ 829713 w 1221610"/>
              <a:gd name="connsiteY61" fmla="*/ 1081416 h 2219666"/>
              <a:gd name="connsiteX62" fmla="*/ 822567 w 1221610"/>
              <a:gd name="connsiteY62" fmla="*/ 1105227 h 2219666"/>
              <a:gd name="connsiteX63" fmla="*/ 836857 w 1221610"/>
              <a:gd name="connsiteY63" fmla="*/ 1124280 h 2219666"/>
              <a:gd name="connsiteX64" fmla="*/ 870194 w 1221610"/>
              <a:gd name="connsiteY64" fmla="*/ 1095705 h 2219666"/>
              <a:gd name="connsiteX65" fmla="*/ 903532 w 1221610"/>
              <a:gd name="connsiteY65" fmla="*/ 1090942 h 2219666"/>
              <a:gd name="connsiteX66" fmla="*/ 901150 w 1221610"/>
              <a:gd name="connsiteY66" fmla="*/ 1045697 h 2219666"/>
              <a:gd name="connsiteX67" fmla="*/ 958300 w 1221610"/>
              <a:gd name="connsiteY67" fmla="*/ 1036173 h 2219666"/>
              <a:gd name="connsiteX68" fmla="*/ 974969 w 1221610"/>
              <a:gd name="connsiteY68" fmla="*/ 1055222 h 2219666"/>
              <a:gd name="connsiteX69" fmla="*/ 984494 w 1221610"/>
              <a:gd name="connsiteY69" fmla="*/ 1181430 h 2219666"/>
              <a:gd name="connsiteX70" fmla="*/ 1032119 w 1221610"/>
              <a:gd name="connsiteY70" fmla="*/ 1262392 h 2219666"/>
              <a:gd name="connsiteX71" fmla="*/ 1072600 w 1221610"/>
              <a:gd name="connsiteY71" fmla="*/ 1283823 h 2219666"/>
              <a:gd name="connsiteX72" fmla="*/ 1089269 w 1221610"/>
              <a:gd name="connsiteY72" fmla="*/ 1350498 h 2219666"/>
              <a:gd name="connsiteX73" fmla="*/ 1122607 w 1221610"/>
              <a:gd name="connsiteY73" fmla="*/ 1376692 h 2219666"/>
              <a:gd name="connsiteX74" fmla="*/ 1163088 w 1221610"/>
              <a:gd name="connsiteY74" fmla="*/ 1436223 h 2219666"/>
              <a:gd name="connsiteX75" fmla="*/ 1191663 w 1221610"/>
              <a:gd name="connsiteY75" fmla="*/ 1450511 h 2219666"/>
              <a:gd name="connsiteX76" fmla="*/ 1220238 w 1221610"/>
              <a:gd name="connsiteY76" fmla="*/ 1488610 h 2219666"/>
              <a:gd name="connsiteX77" fmla="*/ 1215943 w 1221610"/>
              <a:gd name="connsiteY77" fmla="*/ 1508470 h 2219666"/>
              <a:gd name="connsiteX78" fmla="*/ 1196425 w 1221610"/>
              <a:gd name="connsiteY78" fmla="*/ 1557667 h 2219666"/>
              <a:gd name="connsiteX79" fmla="*/ 1144037 w 1221610"/>
              <a:gd name="connsiteY79" fmla="*/ 1552903 h 2219666"/>
              <a:gd name="connsiteX80" fmla="*/ 1124987 w 1221610"/>
              <a:gd name="connsiteY80" fmla="*/ 1598146 h 2219666"/>
              <a:gd name="connsiteX81" fmla="*/ 1048787 w 1221610"/>
              <a:gd name="connsiteY81" fmla="*/ 1631484 h 2219666"/>
              <a:gd name="connsiteX82" fmla="*/ 1020212 w 1221610"/>
              <a:gd name="connsiteY82" fmla="*/ 1691015 h 2219666"/>
              <a:gd name="connsiteX83" fmla="*/ 1036881 w 1221610"/>
              <a:gd name="connsiteY83" fmla="*/ 1738640 h 2219666"/>
              <a:gd name="connsiteX84" fmla="*/ 1017832 w 1221610"/>
              <a:gd name="connsiteY84" fmla="*/ 1779123 h 2219666"/>
              <a:gd name="connsiteX85" fmla="*/ 984493 w 1221610"/>
              <a:gd name="connsiteY85" fmla="*/ 1776740 h 2219666"/>
              <a:gd name="connsiteX86" fmla="*/ 982112 w 1221610"/>
              <a:gd name="connsiteY86" fmla="*/ 1841034 h 2219666"/>
              <a:gd name="connsiteX87" fmla="*/ 946393 w 1221610"/>
              <a:gd name="connsiteY87" fmla="*/ 1857703 h 2219666"/>
              <a:gd name="connsiteX88" fmla="*/ 910674 w 1221610"/>
              <a:gd name="connsiteY88" fmla="*/ 1864846 h 2219666"/>
              <a:gd name="connsiteX89" fmla="*/ 910674 w 1221610"/>
              <a:gd name="connsiteY89" fmla="*/ 1929140 h 2219666"/>
              <a:gd name="connsiteX90" fmla="*/ 967824 w 1221610"/>
              <a:gd name="connsiteY90" fmla="*/ 1938665 h 2219666"/>
              <a:gd name="connsiteX91" fmla="*/ 1001162 w 1221610"/>
              <a:gd name="connsiteY91" fmla="*/ 1933903 h 2219666"/>
              <a:gd name="connsiteX92" fmla="*/ 1005922 w 1221610"/>
              <a:gd name="connsiteY92" fmla="*/ 2007722 h 2219666"/>
              <a:gd name="connsiteX93" fmla="*/ 982112 w 1221610"/>
              <a:gd name="connsiteY93" fmla="*/ 2029153 h 2219666"/>
              <a:gd name="connsiteX94" fmla="*/ 922581 w 1221610"/>
              <a:gd name="connsiteY94" fmla="*/ 2026773 h 2219666"/>
              <a:gd name="connsiteX95" fmla="*/ 870193 w 1221610"/>
              <a:gd name="connsiteY95" fmla="*/ 2036298 h 2219666"/>
              <a:gd name="connsiteX96" fmla="*/ 824949 w 1221610"/>
              <a:gd name="connsiteY96" fmla="*/ 2060111 h 2219666"/>
              <a:gd name="connsiteX97" fmla="*/ 779704 w 1221610"/>
              <a:gd name="connsiteY97" fmla="*/ 2067253 h 2219666"/>
              <a:gd name="connsiteX98" fmla="*/ 758274 w 1221610"/>
              <a:gd name="connsiteY98" fmla="*/ 2086305 h 2219666"/>
              <a:gd name="connsiteX99" fmla="*/ 751131 w 1221610"/>
              <a:gd name="connsiteY99" fmla="*/ 2131548 h 2219666"/>
              <a:gd name="connsiteX100" fmla="*/ 734462 w 1221610"/>
              <a:gd name="connsiteY100" fmla="*/ 2143455 h 2219666"/>
              <a:gd name="connsiteX101" fmla="*/ 689218 w 1221610"/>
              <a:gd name="connsiteY101" fmla="*/ 2193461 h 2219666"/>
              <a:gd name="connsiteX102" fmla="*/ 665406 w 1221610"/>
              <a:gd name="connsiteY102" fmla="*/ 2198222 h 2219666"/>
              <a:gd name="connsiteX103" fmla="*/ 617781 w 1221610"/>
              <a:gd name="connsiteY103" fmla="*/ 2219654 h 2219666"/>
              <a:gd name="connsiteX104" fmla="*/ 579681 w 1221610"/>
              <a:gd name="connsiteY104" fmla="*/ 2202985 h 2219666"/>
              <a:gd name="connsiteX105" fmla="*/ 563012 w 1221610"/>
              <a:gd name="connsiteY105" fmla="*/ 2174410 h 2219666"/>
              <a:gd name="connsiteX106" fmla="*/ 520149 w 1221610"/>
              <a:gd name="connsiteY106" fmla="*/ 2183936 h 2219666"/>
              <a:gd name="connsiteX107" fmla="*/ 512573 w 1221610"/>
              <a:gd name="connsiteY107" fmla="*/ 2177832 h 2219666"/>
              <a:gd name="connsiteX108" fmla="*/ 503481 w 1221610"/>
              <a:gd name="connsiteY108" fmla="*/ 2172029 h 2219666"/>
              <a:gd name="connsiteX109" fmla="*/ 522531 w 1221610"/>
              <a:gd name="connsiteY109" fmla="*/ 2064872 h 2219666"/>
              <a:gd name="connsiteX110" fmla="*/ 539199 w 1221610"/>
              <a:gd name="connsiteY110" fmla="*/ 2043441 h 2219666"/>
              <a:gd name="connsiteX111" fmla="*/ 529674 w 1221610"/>
              <a:gd name="connsiteY111" fmla="*/ 1998198 h 2219666"/>
              <a:gd name="connsiteX112" fmla="*/ 553487 w 1221610"/>
              <a:gd name="connsiteY112" fmla="*/ 1983910 h 2219666"/>
              <a:gd name="connsiteX113" fmla="*/ 534437 w 1221610"/>
              <a:gd name="connsiteY113" fmla="*/ 1969623 h 2219666"/>
              <a:gd name="connsiteX114" fmla="*/ 522531 w 1221610"/>
              <a:gd name="connsiteY114" fmla="*/ 1933905 h 2219666"/>
              <a:gd name="connsiteX115" fmla="*/ 513006 w 1221610"/>
              <a:gd name="connsiteY115" fmla="*/ 1888661 h 2219666"/>
              <a:gd name="connsiteX116" fmla="*/ 510624 w 1221610"/>
              <a:gd name="connsiteY116" fmla="*/ 1857703 h 2219666"/>
              <a:gd name="connsiteX117" fmla="*/ 460618 w 1221610"/>
              <a:gd name="connsiteY117" fmla="*/ 1860086 h 2219666"/>
              <a:gd name="connsiteX118" fmla="*/ 427282 w 1221610"/>
              <a:gd name="connsiteY118" fmla="*/ 1824367 h 2219666"/>
              <a:gd name="connsiteX119" fmla="*/ 382037 w 1221610"/>
              <a:gd name="connsiteY119" fmla="*/ 1807697 h 2219666"/>
              <a:gd name="connsiteX120" fmla="*/ 367749 w 1221610"/>
              <a:gd name="connsiteY120" fmla="*/ 1757692 h 2219666"/>
              <a:gd name="connsiteX121" fmla="*/ 365368 w 1221610"/>
              <a:gd name="connsiteY121" fmla="*/ 1736260 h 2219666"/>
              <a:gd name="connsiteX122" fmla="*/ 334413 w 1221610"/>
              <a:gd name="connsiteY122" fmla="*/ 1691017 h 2219666"/>
              <a:gd name="connsiteX123" fmla="*/ 291549 w 1221610"/>
              <a:gd name="connsiteY123" fmla="*/ 1667204 h 2219666"/>
              <a:gd name="connsiteX124" fmla="*/ 248688 w 1221610"/>
              <a:gd name="connsiteY124" fmla="*/ 1638630 h 2219666"/>
              <a:gd name="connsiteX125" fmla="*/ 215349 w 1221610"/>
              <a:gd name="connsiteY125" fmla="*/ 1629104 h 2219666"/>
              <a:gd name="connsiteX126" fmla="*/ 217731 w 1221610"/>
              <a:gd name="connsiteY126" fmla="*/ 1583858 h 2219666"/>
              <a:gd name="connsiteX127" fmla="*/ 174868 w 1221610"/>
              <a:gd name="connsiteY127" fmla="*/ 1598148 h 2219666"/>
              <a:gd name="connsiteX128" fmla="*/ 186775 w 1221610"/>
              <a:gd name="connsiteY128" fmla="*/ 1631486 h 2219666"/>
              <a:gd name="connsiteX129" fmla="*/ 179631 w 1221610"/>
              <a:gd name="connsiteY129" fmla="*/ 1648155 h 2219666"/>
              <a:gd name="connsiteX130" fmla="*/ 141531 w 1221610"/>
              <a:gd name="connsiteY130" fmla="*/ 1619580 h 2219666"/>
              <a:gd name="connsiteX131" fmla="*/ 98669 w 1221610"/>
              <a:gd name="connsiteY131" fmla="*/ 1617198 h 2219666"/>
              <a:gd name="connsiteX132" fmla="*/ 43899 w 1221610"/>
              <a:gd name="connsiteY132" fmla="*/ 1598148 h 2219666"/>
              <a:gd name="connsiteX133" fmla="*/ 10560 w 1221610"/>
              <a:gd name="connsiteY133" fmla="*/ 1595764 h 2219666"/>
              <a:gd name="connsiteX134" fmla="*/ 1037 w 1221610"/>
              <a:gd name="connsiteY134" fmla="*/ 1543380 h 2219666"/>
              <a:gd name="connsiteX135" fmla="*/ 34374 w 1221610"/>
              <a:gd name="connsiteY135" fmla="*/ 1455273 h 2219666"/>
              <a:gd name="connsiteX136" fmla="*/ 60568 w 1221610"/>
              <a:gd name="connsiteY136" fmla="*/ 1407648 h 2219666"/>
              <a:gd name="connsiteX137" fmla="*/ 81999 w 1221610"/>
              <a:gd name="connsiteY137" fmla="*/ 1360023 h 2219666"/>
              <a:gd name="connsiteX138" fmla="*/ 108194 w 1221610"/>
              <a:gd name="connsiteY138" fmla="*/ 1321923 h 2219666"/>
              <a:gd name="connsiteX139" fmla="*/ 146293 w 1221610"/>
              <a:gd name="connsiteY139" fmla="*/ 1312398 h 2219666"/>
              <a:gd name="connsiteX140" fmla="*/ 153438 w 1221610"/>
              <a:gd name="connsiteY140" fmla="*/ 1276680 h 2219666"/>
              <a:gd name="connsiteX141" fmla="*/ 262975 w 1221610"/>
              <a:gd name="connsiteY141" fmla="*/ 1157617 h 2219666"/>
              <a:gd name="connsiteX142" fmla="*/ 286787 w 1221610"/>
              <a:gd name="connsiteY142" fmla="*/ 1019502 h 2219666"/>
              <a:gd name="connsiteX143" fmla="*/ 282025 w 1221610"/>
              <a:gd name="connsiteY143" fmla="*/ 938542 h 2219666"/>
              <a:gd name="connsiteX144" fmla="*/ 196300 w 1221610"/>
              <a:gd name="connsiteY144" fmla="*/ 926636 h 2219666"/>
              <a:gd name="connsiteX145" fmla="*/ 179632 w 1221610"/>
              <a:gd name="connsiteY145" fmla="*/ 845673 h 2219666"/>
              <a:gd name="connsiteX146" fmla="*/ 186775 w 1221610"/>
              <a:gd name="connsiteY146" fmla="*/ 778998 h 2219666"/>
              <a:gd name="connsiteX147" fmla="*/ 148675 w 1221610"/>
              <a:gd name="connsiteY147" fmla="*/ 740898 h 2219666"/>
              <a:gd name="connsiteX148" fmla="*/ 127244 w 1221610"/>
              <a:gd name="connsiteY148" fmla="*/ 700416 h 2219666"/>
              <a:gd name="connsiteX149" fmla="*/ 117719 w 1221610"/>
              <a:gd name="connsiteY149" fmla="*/ 640886 h 2219666"/>
              <a:gd name="connsiteX150" fmla="*/ 102097 w 1221610"/>
              <a:gd name="connsiteY150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41531 w 1221610"/>
              <a:gd name="connsiteY8" fmla="*/ 438479 h 2219666"/>
              <a:gd name="connsiteX9" fmla="*/ 132006 w 1221610"/>
              <a:gd name="connsiteY9" fmla="*/ 452766 h 2219666"/>
              <a:gd name="connsiteX10" fmla="*/ 158199 w 1221610"/>
              <a:gd name="connsiteY10" fmla="*/ 486104 h 2219666"/>
              <a:gd name="connsiteX11" fmla="*/ 186774 w 1221610"/>
              <a:gd name="connsiteY11" fmla="*/ 500391 h 2219666"/>
              <a:gd name="connsiteX12" fmla="*/ 189156 w 1221610"/>
              <a:gd name="connsiteY12" fmla="*/ 528966 h 2219666"/>
              <a:gd name="connsiteX13" fmla="*/ 210587 w 1221610"/>
              <a:gd name="connsiteY13" fmla="*/ 564685 h 2219666"/>
              <a:gd name="connsiteX14" fmla="*/ 224874 w 1221610"/>
              <a:gd name="connsiteY14" fmla="*/ 593260 h 2219666"/>
              <a:gd name="connsiteX15" fmla="*/ 253449 w 1221610"/>
              <a:gd name="connsiteY15" fmla="*/ 595641 h 2219666"/>
              <a:gd name="connsiteX16" fmla="*/ 279643 w 1221610"/>
              <a:gd name="connsiteY16" fmla="*/ 571829 h 2219666"/>
              <a:gd name="connsiteX17" fmla="*/ 282024 w 1221610"/>
              <a:gd name="connsiteY17" fmla="*/ 548016 h 2219666"/>
              <a:gd name="connsiteX18" fmla="*/ 291549 w 1221610"/>
              <a:gd name="connsiteY18" fmla="*/ 524204 h 2219666"/>
              <a:gd name="connsiteX19" fmla="*/ 267737 w 1221610"/>
              <a:gd name="connsiteY19" fmla="*/ 490866 h 2219666"/>
              <a:gd name="connsiteX20" fmla="*/ 303456 w 1221610"/>
              <a:gd name="connsiteY20" fmla="*/ 481341 h 2219666"/>
              <a:gd name="connsiteX21" fmla="*/ 322506 w 1221610"/>
              <a:gd name="connsiteY21" fmla="*/ 457529 h 2219666"/>
              <a:gd name="connsiteX22" fmla="*/ 353462 w 1221610"/>
              <a:gd name="connsiteY22" fmla="*/ 450385 h 2219666"/>
              <a:gd name="connsiteX23" fmla="*/ 410612 w 1221610"/>
              <a:gd name="connsiteY23" fmla="*/ 452766 h 2219666"/>
              <a:gd name="connsiteX24" fmla="*/ 410612 w 1221610"/>
              <a:gd name="connsiteY24" fmla="*/ 507535 h 2219666"/>
              <a:gd name="connsiteX25" fmla="*/ 436806 w 1221610"/>
              <a:gd name="connsiteY25" fmla="*/ 531345 h 2219666"/>
              <a:gd name="connsiteX26" fmla="*/ 462999 w 1221610"/>
              <a:gd name="connsiteY26" fmla="*/ 548016 h 2219666"/>
              <a:gd name="connsiteX27" fmla="*/ 424899 w 1221610"/>
              <a:gd name="connsiteY27" fmla="*/ 567066 h 2219666"/>
              <a:gd name="connsiteX28" fmla="*/ 403468 w 1221610"/>
              <a:gd name="connsiteY28" fmla="*/ 586116 h 2219666"/>
              <a:gd name="connsiteX29" fmla="*/ 420137 w 1221610"/>
              <a:gd name="connsiteY29" fmla="*/ 609929 h 2219666"/>
              <a:gd name="connsiteX30" fmla="*/ 415374 w 1221610"/>
              <a:gd name="connsiteY30" fmla="*/ 650410 h 2219666"/>
              <a:gd name="connsiteX31" fmla="*/ 427281 w 1221610"/>
              <a:gd name="connsiteY31" fmla="*/ 678985 h 2219666"/>
              <a:gd name="connsiteX32" fmla="*/ 410612 w 1221610"/>
              <a:gd name="connsiteY32" fmla="*/ 700416 h 2219666"/>
              <a:gd name="connsiteX33" fmla="*/ 401088 w 1221610"/>
              <a:gd name="connsiteY33" fmla="*/ 778998 h 2219666"/>
              <a:gd name="connsiteX34" fmla="*/ 441568 w 1221610"/>
              <a:gd name="connsiteY34" fmla="*/ 778997 h 2219666"/>
              <a:gd name="connsiteX35" fmla="*/ 486812 w 1221610"/>
              <a:gd name="connsiteY35" fmla="*/ 755185 h 2219666"/>
              <a:gd name="connsiteX36" fmla="*/ 513007 w 1221610"/>
              <a:gd name="connsiteY36" fmla="*/ 757566 h 2219666"/>
              <a:gd name="connsiteX37" fmla="*/ 536818 w 1221610"/>
              <a:gd name="connsiteY37" fmla="*/ 783760 h 2219666"/>
              <a:gd name="connsiteX38" fmla="*/ 510625 w 1221610"/>
              <a:gd name="connsiteY38" fmla="*/ 888535 h 2219666"/>
              <a:gd name="connsiteX39" fmla="*/ 539200 w 1221610"/>
              <a:gd name="connsiteY39" fmla="*/ 926635 h 2219666"/>
              <a:gd name="connsiteX40" fmla="*/ 546344 w 1221610"/>
              <a:gd name="connsiteY40" fmla="*/ 945686 h 2219666"/>
              <a:gd name="connsiteX41" fmla="*/ 532057 w 1221610"/>
              <a:gd name="connsiteY41" fmla="*/ 976641 h 2219666"/>
              <a:gd name="connsiteX42" fmla="*/ 517769 w 1221610"/>
              <a:gd name="connsiteY42" fmla="*/ 1048079 h 2219666"/>
              <a:gd name="connsiteX43" fmla="*/ 541582 w 1221610"/>
              <a:gd name="connsiteY43" fmla="*/ 1081416 h 2219666"/>
              <a:gd name="connsiteX44" fmla="*/ 551107 w 1221610"/>
              <a:gd name="connsiteY44" fmla="*/ 1121897 h 2219666"/>
              <a:gd name="connsiteX45" fmla="*/ 567775 w 1221610"/>
              <a:gd name="connsiteY45" fmla="*/ 1129041 h 2219666"/>
              <a:gd name="connsiteX46" fmla="*/ 572104 w 1221610"/>
              <a:gd name="connsiteY46" fmla="*/ 1139147 h 2219666"/>
              <a:gd name="connsiteX47" fmla="*/ 591588 w 1221610"/>
              <a:gd name="connsiteY47" fmla="*/ 1105229 h 2219666"/>
              <a:gd name="connsiteX48" fmla="*/ 615400 w 1221610"/>
              <a:gd name="connsiteY48" fmla="*/ 1088560 h 2219666"/>
              <a:gd name="connsiteX49" fmla="*/ 665407 w 1221610"/>
              <a:gd name="connsiteY49" fmla="*/ 1062366 h 2219666"/>
              <a:gd name="connsiteX50" fmla="*/ 698744 w 1221610"/>
              <a:gd name="connsiteY50" fmla="*/ 1050460 h 2219666"/>
              <a:gd name="connsiteX51" fmla="*/ 734463 w 1221610"/>
              <a:gd name="connsiteY51" fmla="*/ 1012361 h 2219666"/>
              <a:gd name="connsiteX52" fmla="*/ 791613 w 1221610"/>
              <a:gd name="connsiteY52" fmla="*/ 988547 h 2219666"/>
              <a:gd name="connsiteX53" fmla="*/ 817807 w 1221610"/>
              <a:gd name="connsiteY53" fmla="*/ 943304 h 2219666"/>
              <a:gd name="connsiteX54" fmla="*/ 841618 w 1221610"/>
              <a:gd name="connsiteY54" fmla="*/ 926633 h 2219666"/>
              <a:gd name="connsiteX55" fmla="*/ 867813 w 1221610"/>
              <a:gd name="connsiteY55" fmla="*/ 926635 h 2219666"/>
              <a:gd name="connsiteX56" fmla="*/ 872575 w 1221610"/>
              <a:gd name="connsiteY56" fmla="*/ 945685 h 2219666"/>
              <a:gd name="connsiteX57" fmla="*/ 848763 w 1221610"/>
              <a:gd name="connsiteY57" fmla="*/ 971879 h 2219666"/>
              <a:gd name="connsiteX58" fmla="*/ 872575 w 1221610"/>
              <a:gd name="connsiteY58" fmla="*/ 998072 h 2219666"/>
              <a:gd name="connsiteX59" fmla="*/ 872575 w 1221610"/>
              <a:gd name="connsiteY59" fmla="*/ 1021885 h 2219666"/>
              <a:gd name="connsiteX60" fmla="*/ 829713 w 1221610"/>
              <a:gd name="connsiteY60" fmla="*/ 1024266 h 2219666"/>
              <a:gd name="connsiteX61" fmla="*/ 817807 w 1221610"/>
              <a:gd name="connsiteY61" fmla="*/ 1052841 h 2219666"/>
              <a:gd name="connsiteX62" fmla="*/ 829713 w 1221610"/>
              <a:gd name="connsiteY62" fmla="*/ 1081416 h 2219666"/>
              <a:gd name="connsiteX63" fmla="*/ 822567 w 1221610"/>
              <a:gd name="connsiteY63" fmla="*/ 1105227 h 2219666"/>
              <a:gd name="connsiteX64" fmla="*/ 836857 w 1221610"/>
              <a:gd name="connsiteY64" fmla="*/ 1124280 h 2219666"/>
              <a:gd name="connsiteX65" fmla="*/ 870194 w 1221610"/>
              <a:gd name="connsiteY65" fmla="*/ 1095705 h 2219666"/>
              <a:gd name="connsiteX66" fmla="*/ 903532 w 1221610"/>
              <a:gd name="connsiteY66" fmla="*/ 1090942 h 2219666"/>
              <a:gd name="connsiteX67" fmla="*/ 901150 w 1221610"/>
              <a:gd name="connsiteY67" fmla="*/ 1045697 h 2219666"/>
              <a:gd name="connsiteX68" fmla="*/ 958300 w 1221610"/>
              <a:gd name="connsiteY68" fmla="*/ 1036173 h 2219666"/>
              <a:gd name="connsiteX69" fmla="*/ 974969 w 1221610"/>
              <a:gd name="connsiteY69" fmla="*/ 1055222 h 2219666"/>
              <a:gd name="connsiteX70" fmla="*/ 984494 w 1221610"/>
              <a:gd name="connsiteY70" fmla="*/ 1181430 h 2219666"/>
              <a:gd name="connsiteX71" fmla="*/ 1032119 w 1221610"/>
              <a:gd name="connsiteY71" fmla="*/ 1262392 h 2219666"/>
              <a:gd name="connsiteX72" fmla="*/ 1072600 w 1221610"/>
              <a:gd name="connsiteY72" fmla="*/ 1283823 h 2219666"/>
              <a:gd name="connsiteX73" fmla="*/ 1089269 w 1221610"/>
              <a:gd name="connsiteY73" fmla="*/ 1350498 h 2219666"/>
              <a:gd name="connsiteX74" fmla="*/ 1122607 w 1221610"/>
              <a:gd name="connsiteY74" fmla="*/ 1376692 h 2219666"/>
              <a:gd name="connsiteX75" fmla="*/ 1163088 w 1221610"/>
              <a:gd name="connsiteY75" fmla="*/ 1436223 h 2219666"/>
              <a:gd name="connsiteX76" fmla="*/ 1191663 w 1221610"/>
              <a:gd name="connsiteY76" fmla="*/ 1450511 h 2219666"/>
              <a:gd name="connsiteX77" fmla="*/ 1220238 w 1221610"/>
              <a:gd name="connsiteY77" fmla="*/ 1488610 h 2219666"/>
              <a:gd name="connsiteX78" fmla="*/ 1215943 w 1221610"/>
              <a:gd name="connsiteY78" fmla="*/ 1508470 h 2219666"/>
              <a:gd name="connsiteX79" fmla="*/ 1196425 w 1221610"/>
              <a:gd name="connsiteY79" fmla="*/ 1557667 h 2219666"/>
              <a:gd name="connsiteX80" fmla="*/ 1144037 w 1221610"/>
              <a:gd name="connsiteY80" fmla="*/ 1552903 h 2219666"/>
              <a:gd name="connsiteX81" fmla="*/ 1124987 w 1221610"/>
              <a:gd name="connsiteY81" fmla="*/ 1598146 h 2219666"/>
              <a:gd name="connsiteX82" fmla="*/ 1048787 w 1221610"/>
              <a:gd name="connsiteY82" fmla="*/ 1631484 h 2219666"/>
              <a:gd name="connsiteX83" fmla="*/ 1020212 w 1221610"/>
              <a:gd name="connsiteY83" fmla="*/ 1691015 h 2219666"/>
              <a:gd name="connsiteX84" fmla="*/ 1036881 w 1221610"/>
              <a:gd name="connsiteY84" fmla="*/ 1738640 h 2219666"/>
              <a:gd name="connsiteX85" fmla="*/ 1017832 w 1221610"/>
              <a:gd name="connsiteY85" fmla="*/ 1779123 h 2219666"/>
              <a:gd name="connsiteX86" fmla="*/ 984493 w 1221610"/>
              <a:gd name="connsiteY86" fmla="*/ 1776740 h 2219666"/>
              <a:gd name="connsiteX87" fmla="*/ 982112 w 1221610"/>
              <a:gd name="connsiteY87" fmla="*/ 1841034 h 2219666"/>
              <a:gd name="connsiteX88" fmla="*/ 946393 w 1221610"/>
              <a:gd name="connsiteY88" fmla="*/ 1857703 h 2219666"/>
              <a:gd name="connsiteX89" fmla="*/ 910674 w 1221610"/>
              <a:gd name="connsiteY89" fmla="*/ 1864846 h 2219666"/>
              <a:gd name="connsiteX90" fmla="*/ 910674 w 1221610"/>
              <a:gd name="connsiteY90" fmla="*/ 1929140 h 2219666"/>
              <a:gd name="connsiteX91" fmla="*/ 967824 w 1221610"/>
              <a:gd name="connsiteY91" fmla="*/ 1938665 h 2219666"/>
              <a:gd name="connsiteX92" fmla="*/ 1001162 w 1221610"/>
              <a:gd name="connsiteY92" fmla="*/ 1933903 h 2219666"/>
              <a:gd name="connsiteX93" fmla="*/ 1005922 w 1221610"/>
              <a:gd name="connsiteY93" fmla="*/ 2007722 h 2219666"/>
              <a:gd name="connsiteX94" fmla="*/ 982112 w 1221610"/>
              <a:gd name="connsiteY94" fmla="*/ 2029153 h 2219666"/>
              <a:gd name="connsiteX95" fmla="*/ 922581 w 1221610"/>
              <a:gd name="connsiteY95" fmla="*/ 2026773 h 2219666"/>
              <a:gd name="connsiteX96" fmla="*/ 870193 w 1221610"/>
              <a:gd name="connsiteY96" fmla="*/ 2036298 h 2219666"/>
              <a:gd name="connsiteX97" fmla="*/ 824949 w 1221610"/>
              <a:gd name="connsiteY97" fmla="*/ 2060111 h 2219666"/>
              <a:gd name="connsiteX98" fmla="*/ 779704 w 1221610"/>
              <a:gd name="connsiteY98" fmla="*/ 2067253 h 2219666"/>
              <a:gd name="connsiteX99" fmla="*/ 758274 w 1221610"/>
              <a:gd name="connsiteY99" fmla="*/ 2086305 h 2219666"/>
              <a:gd name="connsiteX100" fmla="*/ 751131 w 1221610"/>
              <a:gd name="connsiteY100" fmla="*/ 2131548 h 2219666"/>
              <a:gd name="connsiteX101" fmla="*/ 734462 w 1221610"/>
              <a:gd name="connsiteY101" fmla="*/ 2143455 h 2219666"/>
              <a:gd name="connsiteX102" fmla="*/ 689218 w 1221610"/>
              <a:gd name="connsiteY102" fmla="*/ 2193461 h 2219666"/>
              <a:gd name="connsiteX103" fmla="*/ 665406 w 1221610"/>
              <a:gd name="connsiteY103" fmla="*/ 2198222 h 2219666"/>
              <a:gd name="connsiteX104" fmla="*/ 617781 w 1221610"/>
              <a:gd name="connsiteY104" fmla="*/ 2219654 h 2219666"/>
              <a:gd name="connsiteX105" fmla="*/ 579681 w 1221610"/>
              <a:gd name="connsiteY105" fmla="*/ 2202985 h 2219666"/>
              <a:gd name="connsiteX106" fmla="*/ 563012 w 1221610"/>
              <a:gd name="connsiteY106" fmla="*/ 2174410 h 2219666"/>
              <a:gd name="connsiteX107" fmla="*/ 520149 w 1221610"/>
              <a:gd name="connsiteY107" fmla="*/ 2183936 h 2219666"/>
              <a:gd name="connsiteX108" fmla="*/ 512573 w 1221610"/>
              <a:gd name="connsiteY108" fmla="*/ 2177832 h 2219666"/>
              <a:gd name="connsiteX109" fmla="*/ 503481 w 1221610"/>
              <a:gd name="connsiteY109" fmla="*/ 2172029 h 2219666"/>
              <a:gd name="connsiteX110" fmla="*/ 522531 w 1221610"/>
              <a:gd name="connsiteY110" fmla="*/ 2064872 h 2219666"/>
              <a:gd name="connsiteX111" fmla="*/ 539199 w 1221610"/>
              <a:gd name="connsiteY111" fmla="*/ 2043441 h 2219666"/>
              <a:gd name="connsiteX112" fmla="*/ 529674 w 1221610"/>
              <a:gd name="connsiteY112" fmla="*/ 1998198 h 2219666"/>
              <a:gd name="connsiteX113" fmla="*/ 553487 w 1221610"/>
              <a:gd name="connsiteY113" fmla="*/ 1983910 h 2219666"/>
              <a:gd name="connsiteX114" fmla="*/ 534437 w 1221610"/>
              <a:gd name="connsiteY114" fmla="*/ 1969623 h 2219666"/>
              <a:gd name="connsiteX115" fmla="*/ 522531 w 1221610"/>
              <a:gd name="connsiteY115" fmla="*/ 1933905 h 2219666"/>
              <a:gd name="connsiteX116" fmla="*/ 513006 w 1221610"/>
              <a:gd name="connsiteY116" fmla="*/ 1888661 h 2219666"/>
              <a:gd name="connsiteX117" fmla="*/ 510624 w 1221610"/>
              <a:gd name="connsiteY117" fmla="*/ 1857703 h 2219666"/>
              <a:gd name="connsiteX118" fmla="*/ 460618 w 1221610"/>
              <a:gd name="connsiteY118" fmla="*/ 1860086 h 2219666"/>
              <a:gd name="connsiteX119" fmla="*/ 427282 w 1221610"/>
              <a:gd name="connsiteY119" fmla="*/ 1824367 h 2219666"/>
              <a:gd name="connsiteX120" fmla="*/ 382037 w 1221610"/>
              <a:gd name="connsiteY120" fmla="*/ 1807697 h 2219666"/>
              <a:gd name="connsiteX121" fmla="*/ 367749 w 1221610"/>
              <a:gd name="connsiteY121" fmla="*/ 1757692 h 2219666"/>
              <a:gd name="connsiteX122" fmla="*/ 365368 w 1221610"/>
              <a:gd name="connsiteY122" fmla="*/ 1736260 h 2219666"/>
              <a:gd name="connsiteX123" fmla="*/ 334413 w 1221610"/>
              <a:gd name="connsiteY123" fmla="*/ 1691017 h 2219666"/>
              <a:gd name="connsiteX124" fmla="*/ 291549 w 1221610"/>
              <a:gd name="connsiteY124" fmla="*/ 1667204 h 2219666"/>
              <a:gd name="connsiteX125" fmla="*/ 248688 w 1221610"/>
              <a:gd name="connsiteY125" fmla="*/ 1638630 h 2219666"/>
              <a:gd name="connsiteX126" fmla="*/ 215349 w 1221610"/>
              <a:gd name="connsiteY126" fmla="*/ 1629104 h 2219666"/>
              <a:gd name="connsiteX127" fmla="*/ 217731 w 1221610"/>
              <a:gd name="connsiteY127" fmla="*/ 1583858 h 2219666"/>
              <a:gd name="connsiteX128" fmla="*/ 174868 w 1221610"/>
              <a:gd name="connsiteY128" fmla="*/ 1598148 h 2219666"/>
              <a:gd name="connsiteX129" fmla="*/ 186775 w 1221610"/>
              <a:gd name="connsiteY129" fmla="*/ 1631486 h 2219666"/>
              <a:gd name="connsiteX130" fmla="*/ 179631 w 1221610"/>
              <a:gd name="connsiteY130" fmla="*/ 1648155 h 2219666"/>
              <a:gd name="connsiteX131" fmla="*/ 141531 w 1221610"/>
              <a:gd name="connsiteY131" fmla="*/ 1619580 h 2219666"/>
              <a:gd name="connsiteX132" fmla="*/ 98669 w 1221610"/>
              <a:gd name="connsiteY132" fmla="*/ 1617198 h 2219666"/>
              <a:gd name="connsiteX133" fmla="*/ 43899 w 1221610"/>
              <a:gd name="connsiteY133" fmla="*/ 1598148 h 2219666"/>
              <a:gd name="connsiteX134" fmla="*/ 10560 w 1221610"/>
              <a:gd name="connsiteY134" fmla="*/ 1595764 h 2219666"/>
              <a:gd name="connsiteX135" fmla="*/ 1037 w 1221610"/>
              <a:gd name="connsiteY135" fmla="*/ 1543380 h 2219666"/>
              <a:gd name="connsiteX136" fmla="*/ 34374 w 1221610"/>
              <a:gd name="connsiteY136" fmla="*/ 1455273 h 2219666"/>
              <a:gd name="connsiteX137" fmla="*/ 60568 w 1221610"/>
              <a:gd name="connsiteY137" fmla="*/ 1407648 h 2219666"/>
              <a:gd name="connsiteX138" fmla="*/ 81999 w 1221610"/>
              <a:gd name="connsiteY138" fmla="*/ 1360023 h 2219666"/>
              <a:gd name="connsiteX139" fmla="*/ 108194 w 1221610"/>
              <a:gd name="connsiteY139" fmla="*/ 1321923 h 2219666"/>
              <a:gd name="connsiteX140" fmla="*/ 146293 w 1221610"/>
              <a:gd name="connsiteY140" fmla="*/ 1312398 h 2219666"/>
              <a:gd name="connsiteX141" fmla="*/ 153438 w 1221610"/>
              <a:gd name="connsiteY141" fmla="*/ 1276680 h 2219666"/>
              <a:gd name="connsiteX142" fmla="*/ 262975 w 1221610"/>
              <a:gd name="connsiteY142" fmla="*/ 1157617 h 2219666"/>
              <a:gd name="connsiteX143" fmla="*/ 286787 w 1221610"/>
              <a:gd name="connsiteY143" fmla="*/ 1019502 h 2219666"/>
              <a:gd name="connsiteX144" fmla="*/ 282025 w 1221610"/>
              <a:gd name="connsiteY144" fmla="*/ 938542 h 2219666"/>
              <a:gd name="connsiteX145" fmla="*/ 196300 w 1221610"/>
              <a:gd name="connsiteY145" fmla="*/ 926636 h 2219666"/>
              <a:gd name="connsiteX146" fmla="*/ 179632 w 1221610"/>
              <a:gd name="connsiteY146" fmla="*/ 845673 h 2219666"/>
              <a:gd name="connsiteX147" fmla="*/ 186775 w 1221610"/>
              <a:gd name="connsiteY147" fmla="*/ 778998 h 2219666"/>
              <a:gd name="connsiteX148" fmla="*/ 148675 w 1221610"/>
              <a:gd name="connsiteY148" fmla="*/ 740898 h 2219666"/>
              <a:gd name="connsiteX149" fmla="*/ 127244 w 1221610"/>
              <a:gd name="connsiteY149" fmla="*/ 700416 h 2219666"/>
              <a:gd name="connsiteX150" fmla="*/ 117719 w 1221610"/>
              <a:gd name="connsiteY150" fmla="*/ 640886 h 2219666"/>
              <a:gd name="connsiteX151" fmla="*/ 102097 w 1221610"/>
              <a:gd name="connsiteY151" fmla="*/ 560732 h 2219666"/>
              <a:gd name="connsiteX0" fmla="*/ 102097 w 1221610"/>
              <a:gd name="connsiteY0" fmla="*/ 560727 h 2219661"/>
              <a:gd name="connsiteX1" fmla="*/ 91525 w 1221610"/>
              <a:gd name="connsiteY1" fmla="*/ 478955 h 2219661"/>
              <a:gd name="connsiteX2" fmla="*/ 93907 w 1221610"/>
              <a:gd name="connsiteY2" fmla="*/ 414661 h 2219661"/>
              <a:gd name="connsiteX3" fmla="*/ 20086 w 1221610"/>
              <a:gd name="connsiteY3" fmla="*/ 302740 h 2219661"/>
              <a:gd name="connsiteX4" fmla="*/ 148674 w 1221610"/>
              <a:gd name="connsiteY4" fmla="*/ 262261 h 2219661"/>
              <a:gd name="connsiteX5" fmla="*/ 265357 w 1221610"/>
              <a:gd name="connsiteY5" fmla="*/ 324 h 2219661"/>
              <a:gd name="connsiteX6" fmla="*/ 282025 w 1221610"/>
              <a:gd name="connsiteY6" fmla="*/ 252736 h 2219661"/>
              <a:gd name="connsiteX7" fmla="*/ 243924 w 1221610"/>
              <a:gd name="connsiteY7" fmla="*/ 424186 h 2219661"/>
              <a:gd name="connsiteX8" fmla="*/ 198681 w 1221610"/>
              <a:gd name="connsiteY8" fmla="*/ 436092 h 2219661"/>
              <a:gd name="connsiteX9" fmla="*/ 141531 w 1221610"/>
              <a:gd name="connsiteY9" fmla="*/ 438474 h 2219661"/>
              <a:gd name="connsiteX10" fmla="*/ 132006 w 1221610"/>
              <a:gd name="connsiteY10" fmla="*/ 452761 h 2219661"/>
              <a:gd name="connsiteX11" fmla="*/ 158199 w 1221610"/>
              <a:gd name="connsiteY11" fmla="*/ 486099 h 2219661"/>
              <a:gd name="connsiteX12" fmla="*/ 186774 w 1221610"/>
              <a:gd name="connsiteY12" fmla="*/ 500386 h 2219661"/>
              <a:gd name="connsiteX13" fmla="*/ 189156 w 1221610"/>
              <a:gd name="connsiteY13" fmla="*/ 528961 h 2219661"/>
              <a:gd name="connsiteX14" fmla="*/ 210587 w 1221610"/>
              <a:gd name="connsiteY14" fmla="*/ 564680 h 2219661"/>
              <a:gd name="connsiteX15" fmla="*/ 224874 w 1221610"/>
              <a:gd name="connsiteY15" fmla="*/ 593255 h 2219661"/>
              <a:gd name="connsiteX16" fmla="*/ 253449 w 1221610"/>
              <a:gd name="connsiteY16" fmla="*/ 595636 h 2219661"/>
              <a:gd name="connsiteX17" fmla="*/ 279643 w 1221610"/>
              <a:gd name="connsiteY17" fmla="*/ 571824 h 2219661"/>
              <a:gd name="connsiteX18" fmla="*/ 282024 w 1221610"/>
              <a:gd name="connsiteY18" fmla="*/ 548011 h 2219661"/>
              <a:gd name="connsiteX19" fmla="*/ 291549 w 1221610"/>
              <a:gd name="connsiteY19" fmla="*/ 524199 h 2219661"/>
              <a:gd name="connsiteX20" fmla="*/ 267737 w 1221610"/>
              <a:gd name="connsiteY20" fmla="*/ 490861 h 2219661"/>
              <a:gd name="connsiteX21" fmla="*/ 303456 w 1221610"/>
              <a:gd name="connsiteY21" fmla="*/ 481336 h 2219661"/>
              <a:gd name="connsiteX22" fmla="*/ 322506 w 1221610"/>
              <a:gd name="connsiteY22" fmla="*/ 457524 h 2219661"/>
              <a:gd name="connsiteX23" fmla="*/ 353462 w 1221610"/>
              <a:gd name="connsiteY23" fmla="*/ 450380 h 2219661"/>
              <a:gd name="connsiteX24" fmla="*/ 410612 w 1221610"/>
              <a:gd name="connsiteY24" fmla="*/ 452761 h 2219661"/>
              <a:gd name="connsiteX25" fmla="*/ 410612 w 1221610"/>
              <a:gd name="connsiteY25" fmla="*/ 507530 h 2219661"/>
              <a:gd name="connsiteX26" fmla="*/ 436806 w 1221610"/>
              <a:gd name="connsiteY26" fmla="*/ 531340 h 2219661"/>
              <a:gd name="connsiteX27" fmla="*/ 462999 w 1221610"/>
              <a:gd name="connsiteY27" fmla="*/ 548011 h 2219661"/>
              <a:gd name="connsiteX28" fmla="*/ 424899 w 1221610"/>
              <a:gd name="connsiteY28" fmla="*/ 567061 h 2219661"/>
              <a:gd name="connsiteX29" fmla="*/ 403468 w 1221610"/>
              <a:gd name="connsiteY29" fmla="*/ 586111 h 2219661"/>
              <a:gd name="connsiteX30" fmla="*/ 420137 w 1221610"/>
              <a:gd name="connsiteY30" fmla="*/ 609924 h 2219661"/>
              <a:gd name="connsiteX31" fmla="*/ 415374 w 1221610"/>
              <a:gd name="connsiteY31" fmla="*/ 650405 h 2219661"/>
              <a:gd name="connsiteX32" fmla="*/ 427281 w 1221610"/>
              <a:gd name="connsiteY32" fmla="*/ 678980 h 2219661"/>
              <a:gd name="connsiteX33" fmla="*/ 410612 w 1221610"/>
              <a:gd name="connsiteY33" fmla="*/ 700411 h 2219661"/>
              <a:gd name="connsiteX34" fmla="*/ 401088 w 1221610"/>
              <a:gd name="connsiteY34" fmla="*/ 778993 h 2219661"/>
              <a:gd name="connsiteX35" fmla="*/ 441568 w 1221610"/>
              <a:gd name="connsiteY35" fmla="*/ 778992 h 2219661"/>
              <a:gd name="connsiteX36" fmla="*/ 486812 w 1221610"/>
              <a:gd name="connsiteY36" fmla="*/ 755180 h 2219661"/>
              <a:gd name="connsiteX37" fmla="*/ 513007 w 1221610"/>
              <a:gd name="connsiteY37" fmla="*/ 757561 h 2219661"/>
              <a:gd name="connsiteX38" fmla="*/ 536818 w 1221610"/>
              <a:gd name="connsiteY38" fmla="*/ 783755 h 2219661"/>
              <a:gd name="connsiteX39" fmla="*/ 510625 w 1221610"/>
              <a:gd name="connsiteY39" fmla="*/ 888530 h 2219661"/>
              <a:gd name="connsiteX40" fmla="*/ 539200 w 1221610"/>
              <a:gd name="connsiteY40" fmla="*/ 926630 h 2219661"/>
              <a:gd name="connsiteX41" fmla="*/ 546344 w 1221610"/>
              <a:gd name="connsiteY41" fmla="*/ 945681 h 2219661"/>
              <a:gd name="connsiteX42" fmla="*/ 532057 w 1221610"/>
              <a:gd name="connsiteY42" fmla="*/ 976636 h 2219661"/>
              <a:gd name="connsiteX43" fmla="*/ 517769 w 1221610"/>
              <a:gd name="connsiteY43" fmla="*/ 1048074 h 2219661"/>
              <a:gd name="connsiteX44" fmla="*/ 541582 w 1221610"/>
              <a:gd name="connsiteY44" fmla="*/ 1081411 h 2219661"/>
              <a:gd name="connsiteX45" fmla="*/ 551107 w 1221610"/>
              <a:gd name="connsiteY45" fmla="*/ 1121892 h 2219661"/>
              <a:gd name="connsiteX46" fmla="*/ 567775 w 1221610"/>
              <a:gd name="connsiteY46" fmla="*/ 1129036 h 2219661"/>
              <a:gd name="connsiteX47" fmla="*/ 572104 w 1221610"/>
              <a:gd name="connsiteY47" fmla="*/ 1139142 h 2219661"/>
              <a:gd name="connsiteX48" fmla="*/ 591588 w 1221610"/>
              <a:gd name="connsiteY48" fmla="*/ 1105224 h 2219661"/>
              <a:gd name="connsiteX49" fmla="*/ 615400 w 1221610"/>
              <a:gd name="connsiteY49" fmla="*/ 1088555 h 2219661"/>
              <a:gd name="connsiteX50" fmla="*/ 665407 w 1221610"/>
              <a:gd name="connsiteY50" fmla="*/ 1062361 h 2219661"/>
              <a:gd name="connsiteX51" fmla="*/ 698744 w 1221610"/>
              <a:gd name="connsiteY51" fmla="*/ 1050455 h 2219661"/>
              <a:gd name="connsiteX52" fmla="*/ 734463 w 1221610"/>
              <a:gd name="connsiteY52" fmla="*/ 1012356 h 2219661"/>
              <a:gd name="connsiteX53" fmla="*/ 791613 w 1221610"/>
              <a:gd name="connsiteY53" fmla="*/ 988542 h 2219661"/>
              <a:gd name="connsiteX54" fmla="*/ 817807 w 1221610"/>
              <a:gd name="connsiteY54" fmla="*/ 943299 h 2219661"/>
              <a:gd name="connsiteX55" fmla="*/ 841618 w 1221610"/>
              <a:gd name="connsiteY55" fmla="*/ 926628 h 2219661"/>
              <a:gd name="connsiteX56" fmla="*/ 867813 w 1221610"/>
              <a:gd name="connsiteY56" fmla="*/ 926630 h 2219661"/>
              <a:gd name="connsiteX57" fmla="*/ 872575 w 1221610"/>
              <a:gd name="connsiteY57" fmla="*/ 945680 h 2219661"/>
              <a:gd name="connsiteX58" fmla="*/ 848763 w 1221610"/>
              <a:gd name="connsiteY58" fmla="*/ 971874 h 2219661"/>
              <a:gd name="connsiteX59" fmla="*/ 872575 w 1221610"/>
              <a:gd name="connsiteY59" fmla="*/ 998067 h 2219661"/>
              <a:gd name="connsiteX60" fmla="*/ 872575 w 1221610"/>
              <a:gd name="connsiteY60" fmla="*/ 1021880 h 2219661"/>
              <a:gd name="connsiteX61" fmla="*/ 829713 w 1221610"/>
              <a:gd name="connsiteY61" fmla="*/ 1024261 h 2219661"/>
              <a:gd name="connsiteX62" fmla="*/ 817807 w 1221610"/>
              <a:gd name="connsiteY62" fmla="*/ 1052836 h 2219661"/>
              <a:gd name="connsiteX63" fmla="*/ 829713 w 1221610"/>
              <a:gd name="connsiteY63" fmla="*/ 1081411 h 2219661"/>
              <a:gd name="connsiteX64" fmla="*/ 822567 w 1221610"/>
              <a:gd name="connsiteY64" fmla="*/ 1105222 h 2219661"/>
              <a:gd name="connsiteX65" fmla="*/ 836857 w 1221610"/>
              <a:gd name="connsiteY65" fmla="*/ 1124275 h 2219661"/>
              <a:gd name="connsiteX66" fmla="*/ 870194 w 1221610"/>
              <a:gd name="connsiteY66" fmla="*/ 1095700 h 2219661"/>
              <a:gd name="connsiteX67" fmla="*/ 903532 w 1221610"/>
              <a:gd name="connsiteY67" fmla="*/ 1090937 h 2219661"/>
              <a:gd name="connsiteX68" fmla="*/ 901150 w 1221610"/>
              <a:gd name="connsiteY68" fmla="*/ 1045692 h 2219661"/>
              <a:gd name="connsiteX69" fmla="*/ 958300 w 1221610"/>
              <a:gd name="connsiteY69" fmla="*/ 1036168 h 2219661"/>
              <a:gd name="connsiteX70" fmla="*/ 974969 w 1221610"/>
              <a:gd name="connsiteY70" fmla="*/ 1055217 h 2219661"/>
              <a:gd name="connsiteX71" fmla="*/ 984494 w 1221610"/>
              <a:gd name="connsiteY71" fmla="*/ 1181425 h 2219661"/>
              <a:gd name="connsiteX72" fmla="*/ 1032119 w 1221610"/>
              <a:gd name="connsiteY72" fmla="*/ 1262387 h 2219661"/>
              <a:gd name="connsiteX73" fmla="*/ 1072600 w 1221610"/>
              <a:gd name="connsiteY73" fmla="*/ 1283818 h 2219661"/>
              <a:gd name="connsiteX74" fmla="*/ 1089269 w 1221610"/>
              <a:gd name="connsiteY74" fmla="*/ 1350493 h 2219661"/>
              <a:gd name="connsiteX75" fmla="*/ 1122607 w 1221610"/>
              <a:gd name="connsiteY75" fmla="*/ 1376687 h 2219661"/>
              <a:gd name="connsiteX76" fmla="*/ 1163088 w 1221610"/>
              <a:gd name="connsiteY76" fmla="*/ 1436218 h 2219661"/>
              <a:gd name="connsiteX77" fmla="*/ 1191663 w 1221610"/>
              <a:gd name="connsiteY77" fmla="*/ 1450506 h 2219661"/>
              <a:gd name="connsiteX78" fmla="*/ 1220238 w 1221610"/>
              <a:gd name="connsiteY78" fmla="*/ 1488605 h 2219661"/>
              <a:gd name="connsiteX79" fmla="*/ 1215943 w 1221610"/>
              <a:gd name="connsiteY79" fmla="*/ 1508465 h 2219661"/>
              <a:gd name="connsiteX80" fmla="*/ 1196425 w 1221610"/>
              <a:gd name="connsiteY80" fmla="*/ 1557662 h 2219661"/>
              <a:gd name="connsiteX81" fmla="*/ 1144037 w 1221610"/>
              <a:gd name="connsiteY81" fmla="*/ 1552898 h 2219661"/>
              <a:gd name="connsiteX82" fmla="*/ 1124987 w 1221610"/>
              <a:gd name="connsiteY82" fmla="*/ 1598141 h 2219661"/>
              <a:gd name="connsiteX83" fmla="*/ 1048787 w 1221610"/>
              <a:gd name="connsiteY83" fmla="*/ 1631479 h 2219661"/>
              <a:gd name="connsiteX84" fmla="*/ 1020212 w 1221610"/>
              <a:gd name="connsiteY84" fmla="*/ 1691010 h 2219661"/>
              <a:gd name="connsiteX85" fmla="*/ 1036881 w 1221610"/>
              <a:gd name="connsiteY85" fmla="*/ 1738635 h 2219661"/>
              <a:gd name="connsiteX86" fmla="*/ 1017832 w 1221610"/>
              <a:gd name="connsiteY86" fmla="*/ 1779118 h 2219661"/>
              <a:gd name="connsiteX87" fmla="*/ 984493 w 1221610"/>
              <a:gd name="connsiteY87" fmla="*/ 1776735 h 2219661"/>
              <a:gd name="connsiteX88" fmla="*/ 982112 w 1221610"/>
              <a:gd name="connsiteY88" fmla="*/ 1841029 h 2219661"/>
              <a:gd name="connsiteX89" fmla="*/ 946393 w 1221610"/>
              <a:gd name="connsiteY89" fmla="*/ 1857698 h 2219661"/>
              <a:gd name="connsiteX90" fmla="*/ 910674 w 1221610"/>
              <a:gd name="connsiteY90" fmla="*/ 1864841 h 2219661"/>
              <a:gd name="connsiteX91" fmla="*/ 910674 w 1221610"/>
              <a:gd name="connsiteY91" fmla="*/ 1929135 h 2219661"/>
              <a:gd name="connsiteX92" fmla="*/ 967824 w 1221610"/>
              <a:gd name="connsiteY92" fmla="*/ 1938660 h 2219661"/>
              <a:gd name="connsiteX93" fmla="*/ 1001162 w 1221610"/>
              <a:gd name="connsiteY93" fmla="*/ 1933898 h 2219661"/>
              <a:gd name="connsiteX94" fmla="*/ 1005922 w 1221610"/>
              <a:gd name="connsiteY94" fmla="*/ 2007717 h 2219661"/>
              <a:gd name="connsiteX95" fmla="*/ 982112 w 1221610"/>
              <a:gd name="connsiteY95" fmla="*/ 2029148 h 2219661"/>
              <a:gd name="connsiteX96" fmla="*/ 922581 w 1221610"/>
              <a:gd name="connsiteY96" fmla="*/ 2026768 h 2219661"/>
              <a:gd name="connsiteX97" fmla="*/ 870193 w 1221610"/>
              <a:gd name="connsiteY97" fmla="*/ 2036293 h 2219661"/>
              <a:gd name="connsiteX98" fmla="*/ 824949 w 1221610"/>
              <a:gd name="connsiteY98" fmla="*/ 2060106 h 2219661"/>
              <a:gd name="connsiteX99" fmla="*/ 779704 w 1221610"/>
              <a:gd name="connsiteY99" fmla="*/ 2067248 h 2219661"/>
              <a:gd name="connsiteX100" fmla="*/ 758274 w 1221610"/>
              <a:gd name="connsiteY100" fmla="*/ 2086300 h 2219661"/>
              <a:gd name="connsiteX101" fmla="*/ 751131 w 1221610"/>
              <a:gd name="connsiteY101" fmla="*/ 2131543 h 2219661"/>
              <a:gd name="connsiteX102" fmla="*/ 734462 w 1221610"/>
              <a:gd name="connsiteY102" fmla="*/ 2143450 h 2219661"/>
              <a:gd name="connsiteX103" fmla="*/ 689218 w 1221610"/>
              <a:gd name="connsiteY103" fmla="*/ 2193456 h 2219661"/>
              <a:gd name="connsiteX104" fmla="*/ 665406 w 1221610"/>
              <a:gd name="connsiteY104" fmla="*/ 2198217 h 2219661"/>
              <a:gd name="connsiteX105" fmla="*/ 617781 w 1221610"/>
              <a:gd name="connsiteY105" fmla="*/ 2219649 h 2219661"/>
              <a:gd name="connsiteX106" fmla="*/ 579681 w 1221610"/>
              <a:gd name="connsiteY106" fmla="*/ 2202980 h 2219661"/>
              <a:gd name="connsiteX107" fmla="*/ 563012 w 1221610"/>
              <a:gd name="connsiteY107" fmla="*/ 2174405 h 2219661"/>
              <a:gd name="connsiteX108" fmla="*/ 520149 w 1221610"/>
              <a:gd name="connsiteY108" fmla="*/ 2183931 h 2219661"/>
              <a:gd name="connsiteX109" fmla="*/ 512573 w 1221610"/>
              <a:gd name="connsiteY109" fmla="*/ 2177827 h 2219661"/>
              <a:gd name="connsiteX110" fmla="*/ 503481 w 1221610"/>
              <a:gd name="connsiteY110" fmla="*/ 2172024 h 2219661"/>
              <a:gd name="connsiteX111" fmla="*/ 522531 w 1221610"/>
              <a:gd name="connsiteY111" fmla="*/ 2064867 h 2219661"/>
              <a:gd name="connsiteX112" fmla="*/ 539199 w 1221610"/>
              <a:gd name="connsiteY112" fmla="*/ 2043436 h 2219661"/>
              <a:gd name="connsiteX113" fmla="*/ 529674 w 1221610"/>
              <a:gd name="connsiteY113" fmla="*/ 1998193 h 2219661"/>
              <a:gd name="connsiteX114" fmla="*/ 553487 w 1221610"/>
              <a:gd name="connsiteY114" fmla="*/ 1983905 h 2219661"/>
              <a:gd name="connsiteX115" fmla="*/ 534437 w 1221610"/>
              <a:gd name="connsiteY115" fmla="*/ 1969618 h 2219661"/>
              <a:gd name="connsiteX116" fmla="*/ 522531 w 1221610"/>
              <a:gd name="connsiteY116" fmla="*/ 1933900 h 2219661"/>
              <a:gd name="connsiteX117" fmla="*/ 513006 w 1221610"/>
              <a:gd name="connsiteY117" fmla="*/ 1888656 h 2219661"/>
              <a:gd name="connsiteX118" fmla="*/ 510624 w 1221610"/>
              <a:gd name="connsiteY118" fmla="*/ 1857698 h 2219661"/>
              <a:gd name="connsiteX119" fmla="*/ 460618 w 1221610"/>
              <a:gd name="connsiteY119" fmla="*/ 1860081 h 2219661"/>
              <a:gd name="connsiteX120" fmla="*/ 427282 w 1221610"/>
              <a:gd name="connsiteY120" fmla="*/ 1824362 h 2219661"/>
              <a:gd name="connsiteX121" fmla="*/ 382037 w 1221610"/>
              <a:gd name="connsiteY121" fmla="*/ 1807692 h 2219661"/>
              <a:gd name="connsiteX122" fmla="*/ 367749 w 1221610"/>
              <a:gd name="connsiteY122" fmla="*/ 1757687 h 2219661"/>
              <a:gd name="connsiteX123" fmla="*/ 365368 w 1221610"/>
              <a:gd name="connsiteY123" fmla="*/ 1736255 h 2219661"/>
              <a:gd name="connsiteX124" fmla="*/ 334413 w 1221610"/>
              <a:gd name="connsiteY124" fmla="*/ 1691012 h 2219661"/>
              <a:gd name="connsiteX125" fmla="*/ 291549 w 1221610"/>
              <a:gd name="connsiteY125" fmla="*/ 1667199 h 2219661"/>
              <a:gd name="connsiteX126" fmla="*/ 248688 w 1221610"/>
              <a:gd name="connsiteY126" fmla="*/ 1638625 h 2219661"/>
              <a:gd name="connsiteX127" fmla="*/ 215349 w 1221610"/>
              <a:gd name="connsiteY127" fmla="*/ 1629099 h 2219661"/>
              <a:gd name="connsiteX128" fmla="*/ 217731 w 1221610"/>
              <a:gd name="connsiteY128" fmla="*/ 1583853 h 2219661"/>
              <a:gd name="connsiteX129" fmla="*/ 174868 w 1221610"/>
              <a:gd name="connsiteY129" fmla="*/ 1598143 h 2219661"/>
              <a:gd name="connsiteX130" fmla="*/ 186775 w 1221610"/>
              <a:gd name="connsiteY130" fmla="*/ 1631481 h 2219661"/>
              <a:gd name="connsiteX131" fmla="*/ 179631 w 1221610"/>
              <a:gd name="connsiteY131" fmla="*/ 1648150 h 2219661"/>
              <a:gd name="connsiteX132" fmla="*/ 141531 w 1221610"/>
              <a:gd name="connsiteY132" fmla="*/ 1619575 h 2219661"/>
              <a:gd name="connsiteX133" fmla="*/ 98669 w 1221610"/>
              <a:gd name="connsiteY133" fmla="*/ 1617193 h 2219661"/>
              <a:gd name="connsiteX134" fmla="*/ 43899 w 1221610"/>
              <a:gd name="connsiteY134" fmla="*/ 1598143 h 2219661"/>
              <a:gd name="connsiteX135" fmla="*/ 10560 w 1221610"/>
              <a:gd name="connsiteY135" fmla="*/ 1595759 h 2219661"/>
              <a:gd name="connsiteX136" fmla="*/ 1037 w 1221610"/>
              <a:gd name="connsiteY136" fmla="*/ 1543375 h 2219661"/>
              <a:gd name="connsiteX137" fmla="*/ 34374 w 1221610"/>
              <a:gd name="connsiteY137" fmla="*/ 1455268 h 2219661"/>
              <a:gd name="connsiteX138" fmla="*/ 60568 w 1221610"/>
              <a:gd name="connsiteY138" fmla="*/ 1407643 h 2219661"/>
              <a:gd name="connsiteX139" fmla="*/ 81999 w 1221610"/>
              <a:gd name="connsiteY139" fmla="*/ 1360018 h 2219661"/>
              <a:gd name="connsiteX140" fmla="*/ 108194 w 1221610"/>
              <a:gd name="connsiteY140" fmla="*/ 1321918 h 2219661"/>
              <a:gd name="connsiteX141" fmla="*/ 146293 w 1221610"/>
              <a:gd name="connsiteY141" fmla="*/ 1312393 h 2219661"/>
              <a:gd name="connsiteX142" fmla="*/ 153438 w 1221610"/>
              <a:gd name="connsiteY142" fmla="*/ 1276675 h 2219661"/>
              <a:gd name="connsiteX143" fmla="*/ 262975 w 1221610"/>
              <a:gd name="connsiteY143" fmla="*/ 1157612 h 2219661"/>
              <a:gd name="connsiteX144" fmla="*/ 286787 w 1221610"/>
              <a:gd name="connsiteY144" fmla="*/ 1019497 h 2219661"/>
              <a:gd name="connsiteX145" fmla="*/ 282025 w 1221610"/>
              <a:gd name="connsiteY145" fmla="*/ 938537 h 2219661"/>
              <a:gd name="connsiteX146" fmla="*/ 196300 w 1221610"/>
              <a:gd name="connsiteY146" fmla="*/ 926631 h 2219661"/>
              <a:gd name="connsiteX147" fmla="*/ 179632 w 1221610"/>
              <a:gd name="connsiteY147" fmla="*/ 845668 h 2219661"/>
              <a:gd name="connsiteX148" fmla="*/ 186775 w 1221610"/>
              <a:gd name="connsiteY148" fmla="*/ 778993 h 2219661"/>
              <a:gd name="connsiteX149" fmla="*/ 148675 w 1221610"/>
              <a:gd name="connsiteY149" fmla="*/ 740893 h 2219661"/>
              <a:gd name="connsiteX150" fmla="*/ 127244 w 1221610"/>
              <a:gd name="connsiteY150" fmla="*/ 700411 h 2219661"/>
              <a:gd name="connsiteX151" fmla="*/ 117719 w 1221610"/>
              <a:gd name="connsiteY151" fmla="*/ 640881 h 2219661"/>
              <a:gd name="connsiteX152" fmla="*/ 102097 w 1221610"/>
              <a:gd name="connsiteY152" fmla="*/ 560727 h 2219661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20086 w 1221610"/>
              <a:gd name="connsiteY3" fmla="*/ 302736 h 2219657"/>
              <a:gd name="connsiteX4" fmla="*/ 127243 w 1221610"/>
              <a:gd name="connsiteY4" fmla="*/ 312263 h 2219657"/>
              <a:gd name="connsiteX5" fmla="*/ 148674 w 1221610"/>
              <a:gd name="connsiteY5" fmla="*/ 262257 h 2219657"/>
              <a:gd name="connsiteX6" fmla="*/ 265357 w 1221610"/>
              <a:gd name="connsiteY6" fmla="*/ 320 h 2219657"/>
              <a:gd name="connsiteX7" fmla="*/ 282025 w 1221610"/>
              <a:gd name="connsiteY7" fmla="*/ 252732 h 2219657"/>
              <a:gd name="connsiteX8" fmla="*/ 243924 w 1221610"/>
              <a:gd name="connsiteY8" fmla="*/ 424182 h 2219657"/>
              <a:gd name="connsiteX9" fmla="*/ 198681 w 1221610"/>
              <a:gd name="connsiteY9" fmla="*/ 436088 h 2219657"/>
              <a:gd name="connsiteX10" fmla="*/ 141531 w 1221610"/>
              <a:gd name="connsiteY10" fmla="*/ 438470 h 2219657"/>
              <a:gd name="connsiteX11" fmla="*/ 132006 w 1221610"/>
              <a:gd name="connsiteY11" fmla="*/ 452757 h 2219657"/>
              <a:gd name="connsiteX12" fmla="*/ 158199 w 1221610"/>
              <a:gd name="connsiteY12" fmla="*/ 486095 h 2219657"/>
              <a:gd name="connsiteX13" fmla="*/ 186774 w 1221610"/>
              <a:gd name="connsiteY13" fmla="*/ 500382 h 2219657"/>
              <a:gd name="connsiteX14" fmla="*/ 189156 w 1221610"/>
              <a:gd name="connsiteY14" fmla="*/ 528957 h 2219657"/>
              <a:gd name="connsiteX15" fmla="*/ 210587 w 1221610"/>
              <a:gd name="connsiteY15" fmla="*/ 564676 h 2219657"/>
              <a:gd name="connsiteX16" fmla="*/ 224874 w 1221610"/>
              <a:gd name="connsiteY16" fmla="*/ 593251 h 2219657"/>
              <a:gd name="connsiteX17" fmla="*/ 253449 w 1221610"/>
              <a:gd name="connsiteY17" fmla="*/ 595632 h 2219657"/>
              <a:gd name="connsiteX18" fmla="*/ 279643 w 1221610"/>
              <a:gd name="connsiteY18" fmla="*/ 571820 h 2219657"/>
              <a:gd name="connsiteX19" fmla="*/ 282024 w 1221610"/>
              <a:gd name="connsiteY19" fmla="*/ 548007 h 2219657"/>
              <a:gd name="connsiteX20" fmla="*/ 291549 w 1221610"/>
              <a:gd name="connsiteY20" fmla="*/ 524195 h 2219657"/>
              <a:gd name="connsiteX21" fmla="*/ 267737 w 1221610"/>
              <a:gd name="connsiteY21" fmla="*/ 490857 h 2219657"/>
              <a:gd name="connsiteX22" fmla="*/ 303456 w 1221610"/>
              <a:gd name="connsiteY22" fmla="*/ 481332 h 2219657"/>
              <a:gd name="connsiteX23" fmla="*/ 322506 w 1221610"/>
              <a:gd name="connsiteY23" fmla="*/ 457520 h 2219657"/>
              <a:gd name="connsiteX24" fmla="*/ 353462 w 1221610"/>
              <a:gd name="connsiteY24" fmla="*/ 450376 h 2219657"/>
              <a:gd name="connsiteX25" fmla="*/ 410612 w 1221610"/>
              <a:gd name="connsiteY25" fmla="*/ 452757 h 2219657"/>
              <a:gd name="connsiteX26" fmla="*/ 410612 w 1221610"/>
              <a:gd name="connsiteY26" fmla="*/ 507526 h 2219657"/>
              <a:gd name="connsiteX27" fmla="*/ 436806 w 1221610"/>
              <a:gd name="connsiteY27" fmla="*/ 531336 h 2219657"/>
              <a:gd name="connsiteX28" fmla="*/ 462999 w 1221610"/>
              <a:gd name="connsiteY28" fmla="*/ 548007 h 2219657"/>
              <a:gd name="connsiteX29" fmla="*/ 424899 w 1221610"/>
              <a:gd name="connsiteY29" fmla="*/ 567057 h 2219657"/>
              <a:gd name="connsiteX30" fmla="*/ 403468 w 1221610"/>
              <a:gd name="connsiteY30" fmla="*/ 586107 h 2219657"/>
              <a:gd name="connsiteX31" fmla="*/ 420137 w 1221610"/>
              <a:gd name="connsiteY31" fmla="*/ 609920 h 2219657"/>
              <a:gd name="connsiteX32" fmla="*/ 415374 w 1221610"/>
              <a:gd name="connsiteY32" fmla="*/ 650401 h 2219657"/>
              <a:gd name="connsiteX33" fmla="*/ 427281 w 1221610"/>
              <a:gd name="connsiteY33" fmla="*/ 678976 h 2219657"/>
              <a:gd name="connsiteX34" fmla="*/ 410612 w 1221610"/>
              <a:gd name="connsiteY34" fmla="*/ 700407 h 2219657"/>
              <a:gd name="connsiteX35" fmla="*/ 401088 w 1221610"/>
              <a:gd name="connsiteY35" fmla="*/ 778989 h 2219657"/>
              <a:gd name="connsiteX36" fmla="*/ 441568 w 1221610"/>
              <a:gd name="connsiteY36" fmla="*/ 778988 h 2219657"/>
              <a:gd name="connsiteX37" fmla="*/ 486812 w 1221610"/>
              <a:gd name="connsiteY37" fmla="*/ 755176 h 2219657"/>
              <a:gd name="connsiteX38" fmla="*/ 513007 w 1221610"/>
              <a:gd name="connsiteY38" fmla="*/ 757557 h 2219657"/>
              <a:gd name="connsiteX39" fmla="*/ 536818 w 1221610"/>
              <a:gd name="connsiteY39" fmla="*/ 783751 h 2219657"/>
              <a:gd name="connsiteX40" fmla="*/ 510625 w 1221610"/>
              <a:gd name="connsiteY40" fmla="*/ 888526 h 2219657"/>
              <a:gd name="connsiteX41" fmla="*/ 539200 w 1221610"/>
              <a:gd name="connsiteY41" fmla="*/ 926626 h 2219657"/>
              <a:gd name="connsiteX42" fmla="*/ 546344 w 1221610"/>
              <a:gd name="connsiteY42" fmla="*/ 945677 h 2219657"/>
              <a:gd name="connsiteX43" fmla="*/ 532057 w 1221610"/>
              <a:gd name="connsiteY43" fmla="*/ 976632 h 2219657"/>
              <a:gd name="connsiteX44" fmla="*/ 517769 w 1221610"/>
              <a:gd name="connsiteY44" fmla="*/ 1048070 h 2219657"/>
              <a:gd name="connsiteX45" fmla="*/ 541582 w 1221610"/>
              <a:gd name="connsiteY45" fmla="*/ 1081407 h 2219657"/>
              <a:gd name="connsiteX46" fmla="*/ 551107 w 1221610"/>
              <a:gd name="connsiteY46" fmla="*/ 1121888 h 2219657"/>
              <a:gd name="connsiteX47" fmla="*/ 567775 w 1221610"/>
              <a:gd name="connsiteY47" fmla="*/ 1129032 h 2219657"/>
              <a:gd name="connsiteX48" fmla="*/ 572104 w 1221610"/>
              <a:gd name="connsiteY48" fmla="*/ 1139138 h 2219657"/>
              <a:gd name="connsiteX49" fmla="*/ 591588 w 1221610"/>
              <a:gd name="connsiteY49" fmla="*/ 1105220 h 2219657"/>
              <a:gd name="connsiteX50" fmla="*/ 615400 w 1221610"/>
              <a:gd name="connsiteY50" fmla="*/ 1088551 h 2219657"/>
              <a:gd name="connsiteX51" fmla="*/ 665407 w 1221610"/>
              <a:gd name="connsiteY51" fmla="*/ 1062357 h 2219657"/>
              <a:gd name="connsiteX52" fmla="*/ 698744 w 1221610"/>
              <a:gd name="connsiteY52" fmla="*/ 1050451 h 2219657"/>
              <a:gd name="connsiteX53" fmla="*/ 734463 w 1221610"/>
              <a:gd name="connsiteY53" fmla="*/ 1012352 h 2219657"/>
              <a:gd name="connsiteX54" fmla="*/ 791613 w 1221610"/>
              <a:gd name="connsiteY54" fmla="*/ 988538 h 2219657"/>
              <a:gd name="connsiteX55" fmla="*/ 817807 w 1221610"/>
              <a:gd name="connsiteY55" fmla="*/ 943295 h 2219657"/>
              <a:gd name="connsiteX56" fmla="*/ 841618 w 1221610"/>
              <a:gd name="connsiteY56" fmla="*/ 926624 h 2219657"/>
              <a:gd name="connsiteX57" fmla="*/ 867813 w 1221610"/>
              <a:gd name="connsiteY57" fmla="*/ 926626 h 2219657"/>
              <a:gd name="connsiteX58" fmla="*/ 872575 w 1221610"/>
              <a:gd name="connsiteY58" fmla="*/ 945676 h 2219657"/>
              <a:gd name="connsiteX59" fmla="*/ 848763 w 1221610"/>
              <a:gd name="connsiteY59" fmla="*/ 971870 h 2219657"/>
              <a:gd name="connsiteX60" fmla="*/ 872575 w 1221610"/>
              <a:gd name="connsiteY60" fmla="*/ 998063 h 2219657"/>
              <a:gd name="connsiteX61" fmla="*/ 872575 w 1221610"/>
              <a:gd name="connsiteY61" fmla="*/ 1021876 h 2219657"/>
              <a:gd name="connsiteX62" fmla="*/ 829713 w 1221610"/>
              <a:gd name="connsiteY62" fmla="*/ 1024257 h 2219657"/>
              <a:gd name="connsiteX63" fmla="*/ 817807 w 1221610"/>
              <a:gd name="connsiteY63" fmla="*/ 1052832 h 2219657"/>
              <a:gd name="connsiteX64" fmla="*/ 829713 w 1221610"/>
              <a:gd name="connsiteY64" fmla="*/ 1081407 h 2219657"/>
              <a:gd name="connsiteX65" fmla="*/ 822567 w 1221610"/>
              <a:gd name="connsiteY65" fmla="*/ 1105218 h 2219657"/>
              <a:gd name="connsiteX66" fmla="*/ 836857 w 1221610"/>
              <a:gd name="connsiteY66" fmla="*/ 1124271 h 2219657"/>
              <a:gd name="connsiteX67" fmla="*/ 870194 w 1221610"/>
              <a:gd name="connsiteY67" fmla="*/ 1095696 h 2219657"/>
              <a:gd name="connsiteX68" fmla="*/ 903532 w 1221610"/>
              <a:gd name="connsiteY68" fmla="*/ 1090933 h 2219657"/>
              <a:gd name="connsiteX69" fmla="*/ 901150 w 1221610"/>
              <a:gd name="connsiteY69" fmla="*/ 1045688 h 2219657"/>
              <a:gd name="connsiteX70" fmla="*/ 958300 w 1221610"/>
              <a:gd name="connsiteY70" fmla="*/ 1036164 h 2219657"/>
              <a:gd name="connsiteX71" fmla="*/ 974969 w 1221610"/>
              <a:gd name="connsiteY71" fmla="*/ 1055213 h 2219657"/>
              <a:gd name="connsiteX72" fmla="*/ 984494 w 1221610"/>
              <a:gd name="connsiteY72" fmla="*/ 1181421 h 2219657"/>
              <a:gd name="connsiteX73" fmla="*/ 1032119 w 1221610"/>
              <a:gd name="connsiteY73" fmla="*/ 1262383 h 2219657"/>
              <a:gd name="connsiteX74" fmla="*/ 1072600 w 1221610"/>
              <a:gd name="connsiteY74" fmla="*/ 1283814 h 2219657"/>
              <a:gd name="connsiteX75" fmla="*/ 1089269 w 1221610"/>
              <a:gd name="connsiteY75" fmla="*/ 1350489 h 2219657"/>
              <a:gd name="connsiteX76" fmla="*/ 1122607 w 1221610"/>
              <a:gd name="connsiteY76" fmla="*/ 1376683 h 2219657"/>
              <a:gd name="connsiteX77" fmla="*/ 1163088 w 1221610"/>
              <a:gd name="connsiteY77" fmla="*/ 1436214 h 2219657"/>
              <a:gd name="connsiteX78" fmla="*/ 1191663 w 1221610"/>
              <a:gd name="connsiteY78" fmla="*/ 1450502 h 2219657"/>
              <a:gd name="connsiteX79" fmla="*/ 1220238 w 1221610"/>
              <a:gd name="connsiteY79" fmla="*/ 1488601 h 2219657"/>
              <a:gd name="connsiteX80" fmla="*/ 1215943 w 1221610"/>
              <a:gd name="connsiteY80" fmla="*/ 1508461 h 2219657"/>
              <a:gd name="connsiteX81" fmla="*/ 1196425 w 1221610"/>
              <a:gd name="connsiteY81" fmla="*/ 1557658 h 2219657"/>
              <a:gd name="connsiteX82" fmla="*/ 1144037 w 1221610"/>
              <a:gd name="connsiteY82" fmla="*/ 1552894 h 2219657"/>
              <a:gd name="connsiteX83" fmla="*/ 1124987 w 1221610"/>
              <a:gd name="connsiteY83" fmla="*/ 1598137 h 2219657"/>
              <a:gd name="connsiteX84" fmla="*/ 1048787 w 1221610"/>
              <a:gd name="connsiteY84" fmla="*/ 1631475 h 2219657"/>
              <a:gd name="connsiteX85" fmla="*/ 1020212 w 1221610"/>
              <a:gd name="connsiteY85" fmla="*/ 1691006 h 2219657"/>
              <a:gd name="connsiteX86" fmla="*/ 1036881 w 1221610"/>
              <a:gd name="connsiteY86" fmla="*/ 1738631 h 2219657"/>
              <a:gd name="connsiteX87" fmla="*/ 1017832 w 1221610"/>
              <a:gd name="connsiteY87" fmla="*/ 1779114 h 2219657"/>
              <a:gd name="connsiteX88" fmla="*/ 984493 w 1221610"/>
              <a:gd name="connsiteY88" fmla="*/ 1776731 h 2219657"/>
              <a:gd name="connsiteX89" fmla="*/ 982112 w 1221610"/>
              <a:gd name="connsiteY89" fmla="*/ 1841025 h 2219657"/>
              <a:gd name="connsiteX90" fmla="*/ 946393 w 1221610"/>
              <a:gd name="connsiteY90" fmla="*/ 1857694 h 2219657"/>
              <a:gd name="connsiteX91" fmla="*/ 910674 w 1221610"/>
              <a:gd name="connsiteY91" fmla="*/ 1864837 h 2219657"/>
              <a:gd name="connsiteX92" fmla="*/ 910674 w 1221610"/>
              <a:gd name="connsiteY92" fmla="*/ 1929131 h 2219657"/>
              <a:gd name="connsiteX93" fmla="*/ 967824 w 1221610"/>
              <a:gd name="connsiteY93" fmla="*/ 1938656 h 2219657"/>
              <a:gd name="connsiteX94" fmla="*/ 1001162 w 1221610"/>
              <a:gd name="connsiteY94" fmla="*/ 1933894 h 2219657"/>
              <a:gd name="connsiteX95" fmla="*/ 1005922 w 1221610"/>
              <a:gd name="connsiteY95" fmla="*/ 2007713 h 2219657"/>
              <a:gd name="connsiteX96" fmla="*/ 982112 w 1221610"/>
              <a:gd name="connsiteY96" fmla="*/ 2029144 h 2219657"/>
              <a:gd name="connsiteX97" fmla="*/ 922581 w 1221610"/>
              <a:gd name="connsiteY97" fmla="*/ 2026764 h 2219657"/>
              <a:gd name="connsiteX98" fmla="*/ 870193 w 1221610"/>
              <a:gd name="connsiteY98" fmla="*/ 2036289 h 2219657"/>
              <a:gd name="connsiteX99" fmla="*/ 824949 w 1221610"/>
              <a:gd name="connsiteY99" fmla="*/ 2060102 h 2219657"/>
              <a:gd name="connsiteX100" fmla="*/ 779704 w 1221610"/>
              <a:gd name="connsiteY100" fmla="*/ 2067244 h 2219657"/>
              <a:gd name="connsiteX101" fmla="*/ 758274 w 1221610"/>
              <a:gd name="connsiteY101" fmla="*/ 2086296 h 2219657"/>
              <a:gd name="connsiteX102" fmla="*/ 751131 w 1221610"/>
              <a:gd name="connsiteY102" fmla="*/ 2131539 h 2219657"/>
              <a:gd name="connsiteX103" fmla="*/ 734462 w 1221610"/>
              <a:gd name="connsiteY103" fmla="*/ 2143446 h 2219657"/>
              <a:gd name="connsiteX104" fmla="*/ 689218 w 1221610"/>
              <a:gd name="connsiteY104" fmla="*/ 2193452 h 2219657"/>
              <a:gd name="connsiteX105" fmla="*/ 665406 w 1221610"/>
              <a:gd name="connsiteY105" fmla="*/ 2198213 h 2219657"/>
              <a:gd name="connsiteX106" fmla="*/ 617781 w 1221610"/>
              <a:gd name="connsiteY106" fmla="*/ 2219645 h 2219657"/>
              <a:gd name="connsiteX107" fmla="*/ 579681 w 1221610"/>
              <a:gd name="connsiteY107" fmla="*/ 2202976 h 2219657"/>
              <a:gd name="connsiteX108" fmla="*/ 563012 w 1221610"/>
              <a:gd name="connsiteY108" fmla="*/ 2174401 h 2219657"/>
              <a:gd name="connsiteX109" fmla="*/ 520149 w 1221610"/>
              <a:gd name="connsiteY109" fmla="*/ 2183927 h 2219657"/>
              <a:gd name="connsiteX110" fmla="*/ 512573 w 1221610"/>
              <a:gd name="connsiteY110" fmla="*/ 2177823 h 2219657"/>
              <a:gd name="connsiteX111" fmla="*/ 503481 w 1221610"/>
              <a:gd name="connsiteY111" fmla="*/ 2172020 h 2219657"/>
              <a:gd name="connsiteX112" fmla="*/ 522531 w 1221610"/>
              <a:gd name="connsiteY112" fmla="*/ 2064863 h 2219657"/>
              <a:gd name="connsiteX113" fmla="*/ 539199 w 1221610"/>
              <a:gd name="connsiteY113" fmla="*/ 2043432 h 2219657"/>
              <a:gd name="connsiteX114" fmla="*/ 529674 w 1221610"/>
              <a:gd name="connsiteY114" fmla="*/ 1998189 h 2219657"/>
              <a:gd name="connsiteX115" fmla="*/ 553487 w 1221610"/>
              <a:gd name="connsiteY115" fmla="*/ 1983901 h 2219657"/>
              <a:gd name="connsiteX116" fmla="*/ 534437 w 1221610"/>
              <a:gd name="connsiteY116" fmla="*/ 1969614 h 2219657"/>
              <a:gd name="connsiteX117" fmla="*/ 522531 w 1221610"/>
              <a:gd name="connsiteY117" fmla="*/ 1933896 h 2219657"/>
              <a:gd name="connsiteX118" fmla="*/ 513006 w 1221610"/>
              <a:gd name="connsiteY118" fmla="*/ 1888652 h 2219657"/>
              <a:gd name="connsiteX119" fmla="*/ 510624 w 1221610"/>
              <a:gd name="connsiteY119" fmla="*/ 1857694 h 2219657"/>
              <a:gd name="connsiteX120" fmla="*/ 460618 w 1221610"/>
              <a:gd name="connsiteY120" fmla="*/ 1860077 h 2219657"/>
              <a:gd name="connsiteX121" fmla="*/ 427282 w 1221610"/>
              <a:gd name="connsiteY121" fmla="*/ 1824358 h 2219657"/>
              <a:gd name="connsiteX122" fmla="*/ 382037 w 1221610"/>
              <a:gd name="connsiteY122" fmla="*/ 1807688 h 2219657"/>
              <a:gd name="connsiteX123" fmla="*/ 367749 w 1221610"/>
              <a:gd name="connsiteY123" fmla="*/ 1757683 h 2219657"/>
              <a:gd name="connsiteX124" fmla="*/ 365368 w 1221610"/>
              <a:gd name="connsiteY124" fmla="*/ 1736251 h 2219657"/>
              <a:gd name="connsiteX125" fmla="*/ 334413 w 1221610"/>
              <a:gd name="connsiteY125" fmla="*/ 1691008 h 2219657"/>
              <a:gd name="connsiteX126" fmla="*/ 291549 w 1221610"/>
              <a:gd name="connsiteY126" fmla="*/ 1667195 h 2219657"/>
              <a:gd name="connsiteX127" fmla="*/ 248688 w 1221610"/>
              <a:gd name="connsiteY127" fmla="*/ 1638621 h 2219657"/>
              <a:gd name="connsiteX128" fmla="*/ 215349 w 1221610"/>
              <a:gd name="connsiteY128" fmla="*/ 1629095 h 2219657"/>
              <a:gd name="connsiteX129" fmla="*/ 217731 w 1221610"/>
              <a:gd name="connsiteY129" fmla="*/ 1583849 h 2219657"/>
              <a:gd name="connsiteX130" fmla="*/ 174868 w 1221610"/>
              <a:gd name="connsiteY130" fmla="*/ 1598139 h 2219657"/>
              <a:gd name="connsiteX131" fmla="*/ 186775 w 1221610"/>
              <a:gd name="connsiteY131" fmla="*/ 1631477 h 2219657"/>
              <a:gd name="connsiteX132" fmla="*/ 179631 w 1221610"/>
              <a:gd name="connsiteY132" fmla="*/ 1648146 h 2219657"/>
              <a:gd name="connsiteX133" fmla="*/ 141531 w 1221610"/>
              <a:gd name="connsiteY133" fmla="*/ 1619571 h 2219657"/>
              <a:gd name="connsiteX134" fmla="*/ 98669 w 1221610"/>
              <a:gd name="connsiteY134" fmla="*/ 1617189 h 2219657"/>
              <a:gd name="connsiteX135" fmla="*/ 43899 w 1221610"/>
              <a:gd name="connsiteY135" fmla="*/ 1598139 h 2219657"/>
              <a:gd name="connsiteX136" fmla="*/ 10560 w 1221610"/>
              <a:gd name="connsiteY136" fmla="*/ 1595755 h 2219657"/>
              <a:gd name="connsiteX137" fmla="*/ 1037 w 1221610"/>
              <a:gd name="connsiteY137" fmla="*/ 1543371 h 2219657"/>
              <a:gd name="connsiteX138" fmla="*/ 34374 w 1221610"/>
              <a:gd name="connsiteY138" fmla="*/ 1455264 h 2219657"/>
              <a:gd name="connsiteX139" fmla="*/ 60568 w 1221610"/>
              <a:gd name="connsiteY139" fmla="*/ 1407639 h 2219657"/>
              <a:gd name="connsiteX140" fmla="*/ 81999 w 1221610"/>
              <a:gd name="connsiteY140" fmla="*/ 1360014 h 2219657"/>
              <a:gd name="connsiteX141" fmla="*/ 108194 w 1221610"/>
              <a:gd name="connsiteY141" fmla="*/ 1321914 h 2219657"/>
              <a:gd name="connsiteX142" fmla="*/ 146293 w 1221610"/>
              <a:gd name="connsiteY142" fmla="*/ 1312389 h 2219657"/>
              <a:gd name="connsiteX143" fmla="*/ 153438 w 1221610"/>
              <a:gd name="connsiteY143" fmla="*/ 1276671 h 2219657"/>
              <a:gd name="connsiteX144" fmla="*/ 262975 w 1221610"/>
              <a:gd name="connsiteY144" fmla="*/ 1157608 h 2219657"/>
              <a:gd name="connsiteX145" fmla="*/ 286787 w 1221610"/>
              <a:gd name="connsiteY145" fmla="*/ 1019493 h 2219657"/>
              <a:gd name="connsiteX146" fmla="*/ 282025 w 1221610"/>
              <a:gd name="connsiteY146" fmla="*/ 938533 h 2219657"/>
              <a:gd name="connsiteX147" fmla="*/ 196300 w 1221610"/>
              <a:gd name="connsiteY147" fmla="*/ 926627 h 2219657"/>
              <a:gd name="connsiteX148" fmla="*/ 179632 w 1221610"/>
              <a:gd name="connsiteY148" fmla="*/ 845664 h 2219657"/>
              <a:gd name="connsiteX149" fmla="*/ 186775 w 1221610"/>
              <a:gd name="connsiteY149" fmla="*/ 778989 h 2219657"/>
              <a:gd name="connsiteX150" fmla="*/ 148675 w 1221610"/>
              <a:gd name="connsiteY150" fmla="*/ 740889 h 2219657"/>
              <a:gd name="connsiteX151" fmla="*/ 127244 w 1221610"/>
              <a:gd name="connsiteY151" fmla="*/ 700407 h 2219657"/>
              <a:gd name="connsiteX152" fmla="*/ 117719 w 1221610"/>
              <a:gd name="connsiteY152" fmla="*/ 640877 h 2219657"/>
              <a:gd name="connsiteX153" fmla="*/ 102097 w 1221610"/>
              <a:gd name="connsiteY153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20086 w 1221610"/>
              <a:gd name="connsiteY3" fmla="*/ 302736 h 2219657"/>
              <a:gd name="connsiteX4" fmla="*/ 77237 w 1221610"/>
              <a:gd name="connsiteY4" fmla="*/ 312263 h 2219657"/>
              <a:gd name="connsiteX5" fmla="*/ 127243 w 1221610"/>
              <a:gd name="connsiteY5" fmla="*/ 312263 h 2219657"/>
              <a:gd name="connsiteX6" fmla="*/ 148674 w 1221610"/>
              <a:gd name="connsiteY6" fmla="*/ 262257 h 2219657"/>
              <a:gd name="connsiteX7" fmla="*/ 265357 w 1221610"/>
              <a:gd name="connsiteY7" fmla="*/ 320 h 2219657"/>
              <a:gd name="connsiteX8" fmla="*/ 282025 w 1221610"/>
              <a:gd name="connsiteY8" fmla="*/ 252732 h 2219657"/>
              <a:gd name="connsiteX9" fmla="*/ 243924 w 1221610"/>
              <a:gd name="connsiteY9" fmla="*/ 424182 h 2219657"/>
              <a:gd name="connsiteX10" fmla="*/ 198681 w 1221610"/>
              <a:gd name="connsiteY10" fmla="*/ 436088 h 2219657"/>
              <a:gd name="connsiteX11" fmla="*/ 141531 w 1221610"/>
              <a:gd name="connsiteY11" fmla="*/ 438470 h 2219657"/>
              <a:gd name="connsiteX12" fmla="*/ 132006 w 1221610"/>
              <a:gd name="connsiteY12" fmla="*/ 452757 h 2219657"/>
              <a:gd name="connsiteX13" fmla="*/ 158199 w 1221610"/>
              <a:gd name="connsiteY13" fmla="*/ 486095 h 2219657"/>
              <a:gd name="connsiteX14" fmla="*/ 186774 w 1221610"/>
              <a:gd name="connsiteY14" fmla="*/ 500382 h 2219657"/>
              <a:gd name="connsiteX15" fmla="*/ 189156 w 1221610"/>
              <a:gd name="connsiteY15" fmla="*/ 528957 h 2219657"/>
              <a:gd name="connsiteX16" fmla="*/ 210587 w 1221610"/>
              <a:gd name="connsiteY16" fmla="*/ 564676 h 2219657"/>
              <a:gd name="connsiteX17" fmla="*/ 224874 w 1221610"/>
              <a:gd name="connsiteY17" fmla="*/ 593251 h 2219657"/>
              <a:gd name="connsiteX18" fmla="*/ 253449 w 1221610"/>
              <a:gd name="connsiteY18" fmla="*/ 595632 h 2219657"/>
              <a:gd name="connsiteX19" fmla="*/ 279643 w 1221610"/>
              <a:gd name="connsiteY19" fmla="*/ 571820 h 2219657"/>
              <a:gd name="connsiteX20" fmla="*/ 282024 w 1221610"/>
              <a:gd name="connsiteY20" fmla="*/ 548007 h 2219657"/>
              <a:gd name="connsiteX21" fmla="*/ 291549 w 1221610"/>
              <a:gd name="connsiteY21" fmla="*/ 524195 h 2219657"/>
              <a:gd name="connsiteX22" fmla="*/ 267737 w 1221610"/>
              <a:gd name="connsiteY22" fmla="*/ 490857 h 2219657"/>
              <a:gd name="connsiteX23" fmla="*/ 303456 w 1221610"/>
              <a:gd name="connsiteY23" fmla="*/ 481332 h 2219657"/>
              <a:gd name="connsiteX24" fmla="*/ 322506 w 1221610"/>
              <a:gd name="connsiteY24" fmla="*/ 457520 h 2219657"/>
              <a:gd name="connsiteX25" fmla="*/ 353462 w 1221610"/>
              <a:gd name="connsiteY25" fmla="*/ 450376 h 2219657"/>
              <a:gd name="connsiteX26" fmla="*/ 410612 w 1221610"/>
              <a:gd name="connsiteY26" fmla="*/ 452757 h 2219657"/>
              <a:gd name="connsiteX27" fmla="*/ 410612 w 1221610"/>
              <a:gd name="connsiteY27" fmla="*/ 507526 h 2219657"/>
              <a:gd name="connsiteX28" fmla="*/ 436806 w 1221610"/>
              <a:gd name="connsiteY28" fmla="*/ 531336 h 2219657"/>
              <a:gd name="connsiteX29" fmla="*/ 462999 w 1221610"/>
              <a:gd name="connsiteY29" fmla="*/ 548007 h 2219657"/>
              <a:gd name="connsiteX30" fmla="*/ 424899 w 1221610"/>
              <a:gd name="connsiteY30" fmla="*/ 567057 h 2219657"/>
              <a:gd name="connsiteX31" fmla="*/ 403468 w 1221610"/>
              <a:gd name="connsiteY31" fmla="*/ 586107 h 2219657"/>
              <a:gd name="connsiteX32" fmla="*/ 420137 w 1221610"/>
              <a:gd name="connsiteY32" fmla="*/ 609920 h 2219657"/>
              <a:gd name="connsiteX33" fmla="*/ 415374 w 1221610"/>
              <a:gd name="connsiteY33" fmla="*/ 650401 h 2219657"/>
              <a:gd name="connsiteX34" fmla="*/ 427281 w 1221610"/>
              <a:gd name="connsiteY34" fmla="*/ 678976 h 2219657"/>
              <a:gd name="connsiteX35" fmla="*/ 410612 w 1221610"/>
              <a:gd name="connsiteY35" fmla="*/ 700407 h 2219657"/>
              <a:gd name="connsiteX36" fmla="*/ 401088 w 1221610"/>
              <a:gd name="connsiteY36" fmla="*/ 778989 h 2219657"/>
              <a:gd name="connsiteX37" fmla="*/ 441568 w 1221610"/>
              <a:gd name="connsiteY37" fmla="*/ 778988 h 2219657"/>
              <a:gd name="connsiteX38" fmla="*/ 486812 w 1221610"/>
              <a:gd name="connsiteY38" fmla="*/ 755176 h 2219657"/>
              <a:gd name="connsiteX39" fmla="*/ 513007 w 1221610"/>
              <a:gd name="connsiteY39" fmla="*/ 757557 h 2219657"/>
              <a:gd name="connsiteX40" fmla="*/ 536818 w 1221610"/>
              <a:gd name="connsiteY40" fmla="*/ 783751 h 2219657"/>
              <a:gd name="connsiteX41" fmla="*/ 510625 w 1221610"/>
              <a:gd name="connsiteY41" fmla="*/ 888526 h 2219657"/>
              <a:gd name="connsiteX42" fmla="*/ 539200 w 1221610"/>
              <a:gd name="connsiteY42" fmla="*/ 926626 h 2219657"/>
              <a:gd name="connsiteX43" fmla="*/ 546344 w 1221610"/>
              <a:gd name="connsiteY43" fmla="*/ 945677 h 2219657"/>
              <a:gd name="connsiteX44" fmla="*/ 532057 w 1221610"/>
              <a:gd name="connsiteY44" fmla="*/ 976632 h 2219657"/>
              <a:gd name="connsiteX45" fmla="*/ 517769 w 1221610"/>
              <a:gd name="connsiteY45" fmla="*/ 1048070 h 2219657"/>
              <a:gd name="connsiteX46" fmla="*/ 541582 w 1221610"/>
              <a:gd name="connsiteY46" fmla="*/ 1081407 h 2219657"/>
              <a:gd name="connsiteX47" fmla="*/ 551107 w 1221610"/>
              <a:gd name="connsiteY47" fmla="*/ 1121888 h 2219657"/>
              <a:gd name="connsiteX48" fmla="*/ 567775 w 1221610"/>
              <a:gd name="connsiteY48" fmla="*/ 1129032 h 2219657"/>
              <a:gd name="connsiteX49" fmla="*/ 572104 w 1221610"/>
              <a:gd name="connsiteY49" fmla="*/ 1139138 h 2219657"/>
              <a:gd name="connsiteX50" fmla="*/ 591588 w 1221610"/>
              <a:gd name="connsiteY50" fmla="*/ 1105220 h 2219657"/>
              <a:gd name="connsiteX51" fmla="*/ 615400 w 1221610"/>
              <a:gd name="connsiteY51" fmla="*/ 1088551 h 2219657"/>
              <a:gd name="connsiteX52" fmla="*/ 665407 w 1221610"/>
              <a:gd name="connsiteY52" fmla="*/ 1062357 h 2219657"/>
              <a:gd name="connsiteX53" fmla="*/ 698744 w 1221610"/>
              <a:gd name="connsiteY53" fmla="*/ 1050451 h 2219657"/>
              <a:gd name="connsiteX54" fmla="*/ 734463 w 1221610"/>
              <a:gd name="connsiteY54" fmla="*/ 1012352 h 2219657"/>
              <a:gd name="connsiteX55" fmla="*/ 791613 w 1221610"/>
              <a:gd name="connsiteY55" fmla="*/ 988538 h 2219657"/>
              <a:gd name="connsiteX56" fmla="*/ 817807 w 1221610"/>
              <a:gd name="connsiteY56" fmla="*/ 943295 h 2219657"/>
              <a:gd name="connsiteX57" fmla="*/ 841618 w 1221610"/>
              <a:gd name="connsiteY57" fmla="*/ 926624 h 2219657"/>
              <a:gd name="connsiteX58" fmla="*/ 867813 w 1221610"/>
              <a:gd name="connsiteY58" fmla="*/ 926626 h 2219657"/>
              <a:gd name="connsiteX59" fmla="*/ 872575 w 1221610"/>
              <a:gd name="connsiteY59" fmla="*/ 945676 h 2219657"/>
              <a:gd name="connsiteX60" fmla="*/ 848763 w 1221610"/>
              <a:gd name="connsiteY60" fmla="*/ 971870 h 2219657"/>
              <a:gd name="connsiteX61" fmla="*/ 872575 w 1221610"/>
              <a:gd name="connsiteY61" fmla="*/ 998063 h 2219657"/>
              <a:gd name="connsiteX62" fmla="*/ 872575 w 1221610"/>
              <a:gd name="connsiteY62" fmla="*/ 1021876 h 2219657"/>
              <a:gd name="connsiteX63" fmla="*/ 829713 w 1221610"/>
              <a:gd name="connsiteY63" fmla="*/ 1024257 h 2219657"/>
              <a:gd name="connsiteX64" fmla="*/ 817807 w 1221610"/>
              <a:gd name="connsiteY64" fmla="*/ 1052832 h 2219657"/>
              <a:gd name="connsiteX65" fmla="*/ 829713 w 1221610"/>
              <a:gd name="connsiteY65" fmla="*/ 1081407 h 2219657"/>
              <a:gd name="connsiteX66" fmla="*/ 822567 w 1221610"/>
              <a:gd name="connsiteY66" fmla="*/ 1105218 h 2219657"/>
              <a:gd name="connsiteX67" fmla="*/ 836857 w 1221610"/>
              <a:gd name="connsiteY67" fmla="*/ 1124271 h 2219657"/>
              <a:gd name="connsiteX68" fmla="*/ 870194 w 1221610"/>
              <a:gd name="connsiteY68" fmla="*/ 1095696 h 2219657"/>
              <a:gd name="connsiteX69" fmla="*/ 903532 w 1221610"/>
              <a:gd name="connsiteY69" fmla="*/ 1090933 h 2219657"/>
              <a:gd name="connsiteX70" fmla="*/ 901150 w 1221610"/>
              <a:gd name="connsiteY70" fmla="*/ 1045688 h 2219657"/>
              <a:gd name="connsiteX71" fmla="*/ 958300 w 1221610"/>
              <a:gd name="connsiteY71" fmla="*/ 1036164 h 2219657"/>
              <a:gd name="connsiteX72" fmla="*/ 974969 w 1221610"/>
              <a:gd name="connsiteY72" fmla="*/ 1055213 h 2219657"/>
              <a:gd name="connsiteX73" fmla="*/ 984494 w 1221610"/>
              <a:gd name="connsiteY73" fmla="*/ 1181421 h 2219657"/>
              <a:gd name="connsiteX74" fmla="*/ 1032119 w 1221610"/>
              <a:gd name="connsiteY74" fmla="*/ 1262383 h 2219657"/>
              <a:gd name="connsiteX75" fmla="*/ 1072600 w 1221610"/>
              <a:gd name="connsiteY75" fmla="*/ 1283814 h 2219657"/>
              <a:gd name="connsiteX76" fmla="*/ 1089269 w 1221610"/>
              <a:gd name="connsiteY76" fmla="*/ 1350489 h 2219657"/>
              <a:gd name="connsiteX77" fmla="*/ 1122607 w 1221610"/>
              <a:gd name="connsiteY77" fmla="*/ 1376683 h 2219657"/>
              <a:gd name="connsiteX78" fmla="*/ 1163088 w 1221610"/>
              <a:gd name="connsiteY78" fmla="*/ 1436214 h 2219657"/>
              <a:gd name="connsiteX79" fmla="*/ 1191663 w 1221610"/>
              <a:gd name="connsiteY79" fmla="*/ 1450502 h 2219657"/>
              <a:gd name="connsiteX80" fmla="*/ 1220238 w 1221610"/>
              <a:gd name="connsiteY80" fmla="*/ 1488601 h 2219657"/>
              <a:gd name="connsiteX81" fmla="*/ 1215943 w 1221610"/>
              <a:gd name="connsiteY81" fmla="*/ 1508461 h 2219657"/>
              <a:gd name="connsiteX82" fmla="*/ 1196425 w 1221610"/>
              <a:gd name="connsiteY82" fmla="*/ 1557658 h 2219657"/>
              <a:gd name="connsiteX83" fmla="*/ 1144037 w 1221610"/>
              <a:gd name="connsiteY83" fmla="*/ 1552894 h 2219657"/>
              <a:gd name="connsiteX84" fmla="*/ 1124987 w 1221610"/>
              <a:gd name="connsiteY84" fmla="*/ 1598137 h 2219657"/>
              <a:gd name="connsiteX85" fmla="*/ 1048787 w 1221610"/>
              <a:gd name="connsiteY85" fmla="*/ 1631475 h 2219657"/>
              <a:gd name="connsiteX86" fmla="*/ 1020212 w 1221610"/>
              <a:gd name="connsiteY86" fmla="*/ 1691006 h 2219657"/>
              <a:gd name="connsiteX87" fmla="*/ 1036881 w 1221610"/>
              <a:gd name="connsiteY87" fmla="*/ 1738631 h 2219657"/>
              <a:gd name="connsiteX88" fmla="*/ 1017832 w 1221610"/>
              <a:gd name="connsiteY88" fmla="*/ 1779114 h 2219657"/>
              <a:gd name="connsiteX89" fmla="*/ 984493 w 1221610"/>
              <a:gd name="connsiteY89" fmla="*/ 1776731 h 2219657"/>
              <a:gd name="connsiteX90" fmla="*/ 982112 w 1221610"/>
              <a:gd name="connsiteY90" fmla="*/ 1841025 h 2219657"/>
              <a:gd name="connsiteX91" fmla="*/ 946393 w 1221610"/>
              <a:gd name="connsiteY91" fmla="*/ 1857694 h 2219657"/>
              <a:gd name="connsiteX92" fmla="*/ 910674 w 1221610"/>
              <a:gd name="connsiteY92" fmla="*/ 1864837 h 2219657"/>
              <a:gd name="connsiteX93" fmla="*/ 910674 w 1221610"/>
              <a:gd name="connsiteY93" fmla="*/ 1929131 h 2219657"/>
              <a:gd name="connsiteX94" fmla="*/ 967824 w 1221610"/>
              <a:gd name="connsiteY94" fmla="*/ 1938656 h 2219657"/>
              <a:gd name="connsiteX95" fmla="*/ 1001162 w 1221610"/>
              <a:gd name="connsiteY95" fmla="*/ 1933894 h 2219657"/>
              <a:gd name="connsiteX96" fmla="*/ 1005922 w 1221610"/>
              <a:gd name="connsiteY96" fmla="*/ 2007713 h 2219657"/>
              <a:gd name="connsiteX97" fmla="*/ 982112 w 1221610"/>
              <a:gd name="connsiteY97" fmla="*/ 2029144 h 2219657"/>
              <a:gd name="connsiteX98" fmla="*/ 922581 w 1221610"/>
              <a:gd name="connsiteY98" fmla="*/ 2026764 h 2219657"/>
              <a:gd name="connsiteX99" fmla="*/ 870193 w 1221610"/>
              <a:gd name="connsiteY99" fmla="*/ 2036289 h 2219657"/>
              <a:gd name="connsiteX100" fmla="*/ 824949 w 1221610"/>
              <a:gd name="connsiteY100" fmla="*/ 2060102 h 2219657"/>
              <a:gd name="connsiteX101" fmla="*/ 779704 w 1221610"/>
              <a:gd name="connsiteY101" fmla="*/ 2067244 h 2219657"/>
              <a:gd name="connsiteX102" fmla="*/ 758274 w 1221610"/>
              <a:gd name="connsiteY102" fmla="*/ 2086296 h 2219657"/>
              <a:gd name="connsiteX103" fmla="*/ 751131 w 1221610"/>
              <a:gd name="connsiteY103" fmla="*/ 2131539 h 2219657"/>
              <a:gd name="connsiteX104" fmla="*/ 734462 w 1221610"/>
              <a:gd name="connsiteY104" fmla="*/ 2143446 h 2219657"/>
              <a:gd name="connsiteX105" fmla="*/ 689218 w 1221610"/>
              <a:gd name="connsiteY105" fmla="*/ 2193452 h 2219657"/>
              <a:gd name="connsiteX106" fmla="*/ 665406 w 1221610"/>
              <a:gd name="connsiteY106" fmla="*/ 2198213 h 2219657"/>
              <a:gd name="connsiteX107" fmla="*/ 617781 w 1221610"/>
              <a:gd name="connsiteY107" fmla="*/ 2219645 h 2219657"/>
              <a:gd name="connsiteX108" fmla="*/ 579681 w 1221610"/>
              <a:gd name="connsiteY108" fmla="*/ 2202976 h 2219657"/>
              <a:gd name="connsiteX109" fmla="*/ 563012 w 1221610"/>
              <a:gd name="connsiteY109" fmla="*/ 2174401 h 2219657"/>
              <a:gd name="connsiteX110" fmla="*/ 520149 w 1221610"/>
              <a:gd name="connsiteY110" fmla="*/ 2183927 h 2219657"/>
              <a:gd name="connsiteX111" fmla="*/ 512573 w 1221610"/>
              <a:gd name="connsiteY111" fmla="*/ 2177823 h 2219657"/>
              <a:gd name="connsiteX112" fmla="*/ 503481 w 1221610"/>
              <a:gd name="connsiteY112" fmla="*/ 2172020 h 2219657"/>
              <a:gd name="connsiteX113" fmla="*/ 522531 w 1221610"/>
              <a:gd name="connsiteY113" fmla="*/ 2064863 h 2219657"/>
              <a:gd name="connsiteX114" fmla="*/ 539199 w 1221610"/>
              <a:gd name="connsiteY114" fmla="*/ 2043432 h 2219657"/>
              <a:gd name="connsiteX115" fmla="*/ 529674 w 1221610"/>
              <a:gd name="connsiteY115" fmla="*/ 1998189 h 2219657"/>
              <a:gd name="connsiteX116" fmla="*/ 553487 w 1221610"/>
              <a:gd name="connsiteY116" fmla="*/ 1983901 h 2219657"/>
              <a:gd name="connsiteX117" fmla="*/ 534437 w 1221610"/>
              <a:gd name="connsiteY117" fmla="*/ 1969614 h 2219657"/>
              <a:gd name="connsiteX118" fmla="*/ 522531 w 1221610"/>
              <a:gd name="connsiteY118" fmla="*/ 1933896 h 2219657"/>
              <a:gd name="connsiteX119" fmla="*/ 513006 w 1221610"/>
              <a:gd name="connsiteY119" fmla="*/ 1888652 h 2219657"/>
              <a:gd name="connsiteX120" fmla="*/ 510624 w 1221610"/>
              <a:gd name="connsiteY120" fmla="*/ 1857694 h 2219657"/>
              <a:gd name="connsiteX121" fmla="*/ 460618 w 1221610"/>
              <a:gd name="connsiteY121" fmla="*/ 1860077 h 2219657"/>
              <a:gd name="connsiteX122" fmla="*/ 427282 w 1221610"/>
              <a:gd name="connsiteY122" fmla="*/ 1824358 h 2219657"/>
              <a:gd name="connsiteX123" fmla="*/ 382037 w 1221610"/>
              <a:gd name="connsiteY123" fmla="*/ 1807688 h 2219657"/>
              <a:gd name="connsiteX124" fmla="*/ 367749 w 1221610"/>
              <a:gd name="connsiteY124" fmla="*/ 1757683 h 2219657"/>
              <a:gd name="connsiteX125" fmla="*/ 365368 w 1221610"/>
              <a:gd name="connsiteY125" fmla="*/ 1736251 h 2219657"/>
              <a:gd name="connsiteX126" fmla="*/ 334413 w 1221610"/>
              <a:gd name="connsiteY126" fmla="*/ 1691008 h 2219657"/>
              <a:gd name="connsiteX127" fmla="*/ 291549 w 1221610"/>
              <a:gd name="connsiteY127" fmla="*/ 1667195 h 2219657"/>
              <a:gd name="connsiteX128" fmla="*/ 248688 w 1221610"/>
              <a:gd name="connsiteY128" fmla="*/ 1638621 h 2219657"/>
              <a:gd name="connsiteX129" fmla="*/ 215349 w 1221610"/>
              <a:gd name="connsiteY129" fmla="*/ 1629095 h 2219657"/>
              <a:gd name="connsiteX130" fmla="*/ 217731 w 1221610"/>
              <a:gd name="connsiteY130" fmla="*/ 1583849 h 2219657"/>
              <a:gd name="connsiteX131" fmla="*/ 174868 w 1221610"/>
              <a:gd name="connsiteY131" fmla="*/ 1598139 h 2219657"/>
              <a:gd name="connsiteX132" fmla="*/ 186775 w 1221610"/>
              <a:gd name="connsiteY132" fmla="*/ 1631477 h 2219657"/>
              <a:gd name="connsiteX133" fmla="*/ 179631 w 1221610"/>
              <a:gd name="connsiteY133" fmla="*/ 1648146 h 2219657"/>
              <a:gd name="connsiteX134" fmla="*/ 141531 w 1221610"/>
              <a:gd name="connsiteY134" fmla="*/ 1619571 h 2219657"/>
              <a:gd name="connsiteX135" fmla="*/ 98669 w 1221610"/>
              <a:gd name="connsiteY135" fmla="*/ 1617189 h 2219657"/>
              <a:gd name="connsiteX136" fmla="*/ 43899 w 1221610"/>
              <a:gd name="connsiteY136" fmla="*/ 1598139 h 2219657"/>
              <a:gd name="connsiteX137" fmla="*/ 10560 w 1221610"/>
              <a:gd name="connsiteY137" fmla="*/ 1595755 h 2219657"/>
              <a:gd name="connsiteX138" fmla="*/ 1037 w 1221610"/>
              <a:gd name="connsiteY138" fmla="*/ 1543371 h 2219657"/>
              <a:gd name="connsiteX139" fmla="*/ 34374 w 1221610"/>
              <a:gd name="connsiteY139" fmla="*/ 1455264 h 2219657"/>
              <a:gd name="connsiteX140" fmla="*/ 60568 w 1221610"/>
              <a:gd name="connsiteY140" fmla="*/ 1407639 h 2219657"/>
              <a:gd name="connsiteX141" fmla="*/ 81999 w 1221610"/>
              <a:gd name="connsiteY141" fmla="*/ 1360014 h 2219657"/>
              <a:gd name="connsiteX142" fmla="*/ 108194 w 1221610"/>
              <a:gd name="connsiteY142" fmla="*/ 1321914 h 2219657"/>
              <a:gd name="connsiteX143" fmla="*/ 146293 w 1221610"/>
              <a:gd name="connsiteY143" fmla="*/ 1312389 h 2219657"/>
              <a:gd name="connsiteX144" fmla="*/ 153438 w 1221610"/>
              <a:gd name="connsiteY144" fmla="*/ 1276671 h 2219657"/>
              <a:gd name="connsiteX145" fmla="*/ 262975 w 1221610"/>
              <a:gd name="connsiteY145" fmla="*/ 1157608 h 2219657"/>
              <a:gd name="connsiteX146" fmla="*/ 286787 w 1221610"/>
              <a:gd name="connsiteY146" fmla="*/ 1019493 h 2219657"/>
              <a:gd name="connsiteX147" fmla="*/ 282025 w 1221610"/>
              <a:gd name="connsiteY147" fmla="*/ 938533 h 2219657"/>
              <a:gd name="connsiteX148" fmla="*/ 196300 w 1221610"/>
              <a:gd name="connsiteY148" fmla="*/ 926627 h 2219657"/>
              <a:gd name="connsiteX149" fmla="*/ 179632 w 1221610"/>
              <a:gd name="connsiteY149" fmla="*/ 845664 h 2219657"/>
              <a:gd name="connsiteX150" fmla="*/ 186775 w 1221610"/>
              <a:gd name="connsiteY150" fmla="*/ 778989 h 2219657"/>
              <a:gd name="connsiteX151" fmla="*/ 148675 w 1221610"/>
              <a:gd name="connsiteY151" fmla="*/ 740889 h 2219657"/>
              <a:gd name="connsiteX152" fmla="*/ 127244 w 1221610"/>
              <a:gd name="connsiteY152" fmla="*/ 700407 h 2219657"/>
              <a:gd name="connsiteX153" fmla="*/ 117719 w 1221610"/>
              <a:gd name="connsiteY153" fmla="*/ 640877 h 2219657"/>
              <a:gd name="connsiteX154" fmla="*/ 102097 w 1221610"/>
              <a:gd name="connsiteY154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20086 w 1221610"/>
              <a:gd name="connsiteY4" fmla="*/ 302736 h 2219657"/>
              <a:gd name="connsiteX5" fmla="*/ 77237 w 1221610"/>
              <a:gd name="connsiteY5" fmla="*/ 312263 h 2219657"/>
              <a:gd name="connsiteX6" fmla="*/ 127243 w 1221610"/>
              <a:gd name="connsiteY6" fmla="*/ 312263 h 2219657"/>
              <a:gd name="connsiteX7" fmla="*/ 148674 w 1221610"/>
              <a:gd name="connsiteY7" fmla="*/ 262257 h 2219657"/>
              <a:gd name="connsiteX8" fmla="*/ 265357 w 1221610"/>
              <a:gd name="connsiteY8" fmla="*/ 320 h 2219657"/>
              <a:gd name="connsiteX9" fmla="*/ 282025 w 1221610"/>
              <a:gd name="connsiteY9" fmla="*/ 252732 h 2219657"/>
              <a:gd name="connsiteX10" fmla="*/ 243924 w 1221610"/>
              <a:gd name="connsiteY10" fmla="*/ 424182 h 2219657"/>
              <a:gd name="connsiteX11" fmla="*/ 198681 w 1221610"/>
              <a:gd name="connsiteY11" fmla="*/ 436088 h 2219657"/>
              <a:gd name="connsiteX12" fmla="*/ 141531 w 1221610"/>
              <a:gd name="connsiteY12" fmla="*/ 438470 h 2219657"/>
              <a:gd name="connsiteX13" fmla="*/ 132006 w 1221610"/>
              <a:gd name="connsiteY13" fmla="*/ 452757 h 2219657"/>
              <a:gd name="connsiteX14" fmla="*/ 158199 w 1221610"/>
              <a:gd name="connsiteY14" fmla="*/ 486095 h 2219657"/>
              <a:gd name="connsiteX15" fmla="*/ 186774 w 1221610"/>
              <a:gd name="connsiteY15" fmla="*/ 500382 h 2219657"/>
              <a:gd name="connsiteX16" fmla="*/ 189156 w 1221610"/>
              <a:gd name="connsiteY16" fmla="*/ 528957 h 2219657"/>
              <a:gd name="connsiteX17" fmla="*/ 210587 w 1221610"/>
              <a:gd name="connsiteY17" fmla="*/ 564676 h 2219657"/>
              <a:gd name="connsiteX18" fmla="*/ 224874 w 1221610"/>
              <a:gd name="connsiteY18" fmla="*/ 593251 h 2219657"/>
              <a:gd name="connsiteX19" fmla="*/ 253449 w 1221610"/>
              <a:gd name="connsiteY19" fmla="*/ 595632 h 2219657"/>
              <a:gd name="connsiteX20" fmla="*/ 279643 w 1221610"/>
              <a:gd name="connsiteY20" fmla="*/ 571820 h 2219657"/>
              <a:gd name="connsiteX21" fmla="*/ 282024 w 1221610"/>
              <a:gd name="connsiteY21" fmla="*/ 548007 h 2219657"/>
              <a:gd name="connsiteX22" fmla="*/ 291549 w 1221610"/>
              <a:gd name="connsiteY22" fmla="*/ 524195 h 2219657"/>
              <a:gd name="connsiteX23" fmla="*/ 267737 w 1221610"/>
              <a:gd name="connsiteY23" fmla="*/ 490857 h 2219657"/>
              <a:gd name="connsiteX24" fmla="*/ 303456 w 1221610"/>
              <a:gd name="connsiteY24" fmla="*/ 481332 h 2219657"/>
              <a:gd name="connsiteX25" fmla="*/ 322506 w 1221610"/>
              <a:gd name="connsiteY25" fmla="*/ 457520 h 2219657"/>
              <a:gd name="connsiteX26" fmla="*/ 353462 w 1221610"/>
              <a:gd name="connsiteY26" fmla="*/ 450376 h 2219657"/>
              <a:gd name="connsiteX27" fmla="*/ 410612 w 1221610"/>
              <a:gd name="connsiteY27" fmla="*/ 452757 h 2219657"/>
              <a:gd name="connsiteX28" fmla="*/ 410612 w 1221610"/>
              <a:gd name="connsiteY28" fmla="*/ 507526 h 2219657"/>
              <a:gd name="connsiteX29" fmla="*/ 436806 w 1221610"/>
              <a:gd name="connsiteY29" fmla="*/ 531336 h 2219657"/>
              <a:gd name="connsiteX30" fmla="*/ 462999 w 1221610"/>
              <a:gd name="connsiteY30" fmla="*/ 548007 h 2219657"/>
              <a:gd name="connsiteX31" fmla="*/ 424899 w 1221610"/>
              <a:gd name="connsiteY31" fmla="*/ 567057 h 2219657"/>
              <a:gd name="connsiteX32" fmla="*/ 403468 w 1221610"/>
              <a:gd name="connsiteY32" fmla="*/ 586107 h 2219657"/>
              <a:gd name="connsiteX33" fmla="*/ 420137 w 1221610"/>
              <a:gd name="connsiteY33" fmla="*/ 609920 h 2219657"/>
              <a:gd name="connsiteX34" fmla="*/ 415374 w 1221610"/>
              <a:gd name="connsiteY34" fmla="*/ 650401 h 2219657"/>
              <a:gd name="connsiteX35" fmla="*/ 427281 w 1221610"/>
              <a:gd name="connsiteY35" fmla="*/ 678976 h 2219657"/>
              <a:gd name="connsiteX36" fmla="*/ 410612 w 1221610"/>
              <a:gd name="connsiteY36" fmla="*/ 700407 h 2219657"/>
              <a:gd name="connsiteX37" fmla="*/ 401088 w 1221610"/>
              <a:gd name="connsiteY37" fmla="*/ 778989 h 2219657"/>
              <a:gd name="connsiteX38" fmla="*/ 441568 w 1221610"/>
              <a:gd name="connsiteY38" fmla="*/ 778988 h 2219657"/>
              <a:gd name="connsiteX39" fmla="*/ 486812 w 1221610"/>
              <a:gd name="connsiteY39" fmla="*/ 755176 h 2219657"/>
              <a:gd name="connsiteX40" fmla="*/ 513007 w 1221610"/>
              <a:gd name="connsiteY40" fmla="*/ 757557 h 2219657"/>
              <a:gd name="connsiteX41" fmla="*/ 536818 w 1221610"/>
              <a:gd name="connsiteY41" fmla="*/ 783751 h 2219657"/>
              <a:gd name="connsiteX42" fmla="*/ 510625 w 1221610"/>
              <a:gd name="connsiteY42" fmla="*/ 888526 h 2219657"/>
              <a:gd name="connsiteX43" fmla="*/ 539200 w 1221610"/>
              <a:gd name="connsiteY43" fmla="*/ 926626 h 2219657"/>
              <a:gd name="connsiteX44" fmla="*/ 546344 w 1221610"/>
              <a:gd name="connsiteY44" fmla="*/ 945677 h 2219657"/>
              <a:gd name="connsiteX45" fmla="*/ 532057 w 1221610"/>
              <a:gd name="connsiteY45" fmla="*/ 976632 h 2219657"/>
              <a:gd name="connsiteX46" fmla="*/ 517769 w 1221610"/>
              <a:gd name="connsiteY46" fmla="*/ 1048070 h 2219657"/>
              <a:gd name="connsiteX47" fmla="*/ 541582 w 1221610"/>
              <a:gd name="connsiteY47" fmla="*/ 1081407 h 2219657"/>
              <a:gd name="connsiteX48" fmla="*/ 551107 w 1221610"/>
              <a:gd name="connsiteY48" fmla="*/ 1121888 h 2219657"/>
              <a:gd name="connsiteX49" fmla="*/ 567775 w 1221610"/>
              <a:gd name="connsiteY49" fmla="*/ 1129032 h 2219657"/>
              <a:gd name="connsiteX50" fmla="*/ 572104 w 1221610"/>
              <a:gd name="connsiteY50" fmla="*/ 1139138 h 2219657"/>
              <a:gd name="connsiteX51" fmla="*/ 591588 w 1221610"/>
              <a:gd name="connsiteY51" fmla="*/ 1105220 h 2219657"/>
              <a:gd name="connsiteX52" fmla="*/ 615400 w 1221610"/>
              <a:gd name="connsiteY52" fmla="*/ 1088551 h 2219657"/>
              <a:gd name="connsiteX53" fmla="*/ 665407 w 1221610"/>
              <a:gd name="connsiteY53" fmla="*/ 1062357 h 2219657"/>
              <a:gd name="connsiteX54" fmla="*/ 698744 w 1221610"/>
              <a:gd name="connsiteY54" fmla="*/ 1050451 h 2219657"/>
              <a:gd name="connsiteX55" fmla="*/ 734463 w 1221610"/>
              <a:gd name="connsiteY55" fmla="*/ 1012352 h 2219657"/>
              <a:gd name="connsiteX56" fmla="*/ 791613 w 1221610"/>
              <a:gd name="connsiteY56" fmla="*/ 988538 h 2219657"/>
              <a:gd name="connsiteX57" fmla="*/ 817807 w 1221610"/>
              <a:gd name="connsiteY57" fmla="*/ 943295 h 2219657"/>
              <a:gd name="connsiteX58" fmla="*/ 841618 w 1221610"/>
              <a:gd name="connsiteY58" fmla="*/ 926624 h 2219657"/>
              <a:gd name="connsiteX59" fmla="*/ 867813 w 1221610"/>
              <a:gd name="connsiteY59" fmla="*/ 926626 h 2219657"/>
              <a:gd name="connsiteX60" fmla="*/ 872575 w 1221610"/>
              <a:gd name="connsiteY60" fmla="*/ 945676 h 2219657"/>
              <a:gd name="connsiteX61" fmla="*/ 848763 w 1221610"/>
              <a:gd name="connsiteY61" fmla="*/ 971870 h 2219657"/>
              <a:gd name="connsiteX62" fmla="*/ 872575 w 1221610"/>
              <a:gd name="connsiteY62" fmla="*/ 998063 h 2219657"/>
              <a:gd name="connsiteX63" fmla="*/ 872575 w 1221610"/>
              <a:gd name="connsiteY63" fmla="*/ 1021876 h 2219657"/>
              <a:gd name="connsiteX64" fmla="*/ 829713 w 1221610"/>
              <a:gd name="connsiteY64" fmla="*/ 1024257 h 2219657"/>
              <a:gd name="connsiteX65" fmla="*/ 817807 w 1221610"/>
              <a:gd name="connsiteY65" fmla="*/ 1052832 h 2219657"/>
              <a:gd name="connsiteX66" fmla="*/ 829713 w 1221610"/>
              <a:gd name="connsiteY66" fmla="*/ 1081407 h 2219657"/>
              <a:gd name="connsiteX67" fmla="*/ 822567 w 1221610"/>
              <a:gd name="connsiteY67" fmla="*/ 1105218 h 2219657"/>
              <a:gd name="connsiteX68" fmla="*/ 836857 w 1221610"/>
              <a:gd name="connsiteY68" fmla="*/ 1124271 h 2219657"/>
              <a:gd name="connsiteX69" fmla="*/ 870194 w 1221610"/>
              <a:gd name="connsiteY69" fmla="*/ 1095696 h 2219657"/>
              <a:gd name="connsiteX70" fmla="*/ 903532 w 1221610"/>
              <a:gd name="connsiteY70" fmla="*/ 1090933 h 2219657"/>
              <a:gd name="connsiteX71" fmla="*/ 901150 w 1221610"/>
              <a:gd name="connsiteY71" fmla="*/ 1045688 h 2219657"/>
              <a:gd name="connsiteX72" fmla="*/ 958300 w 1221610"/>
              <a:gd name="connsiteY72" fmla="*/ 1036164 h 2219657"/>
              <a:gd name="connsiteX73" fmla="*/ 974969 w 1221610"/>
              <a:gd name="connsiteY73" fmla="*/ 1055213 h 2219657"/>
              <a:gd name="connsiteX74" fmla="*/ 984494 w 1221610"/>
              <a:gd name="connsiteY74" fmla="*/ 1181421 h 2219657"/>
              <a:gd name="connsiteX75" fmla="*/ 1032119 w 1221610"/>
              <a:gd name="connsiteY75" fmla="*/ 1262383 h 2219657"/>
              <a:gd name="connsiteX76" fmla="*/ 1072600 w 1221610"/>
              <a:gd name="connsiteY76" fmla="*/ 1283814 h 2219657"/>
              <a:gd name="connsiteX77" fmla="*/ 1089269 w 1221610"/>
              <a:gd name="connsiteY77" fmla="*/ 1350489 h 2219657"/>
              <a:gd name="connsiteX78" fmla="*/ 1122607 w 1221610"/>
              <a:gd name="connsiteY78" fmla="*/ 1376683 h 2219657"/>
              <a:gd name="connsiteX79" fmla="*/ 1163088 w 1221610"/>
              <a:gd name="connsiteY79" fmla="*/ 1436214 h 2219657"/>
              <a:gd name="connsiteX80" fmla="*/ 1191663 w 1221610"/>
              <a:gd name="connsiteY80" fmla="*/ 1450502 h 2219657"/>
              <a:gd name="connsiteX81" fmla="*/ 1220238 w 1221610"/>
              <a:gd name="connsiteY81" fmla="*/ 1488601 h 2219657"/>
              <a:gd name="connsiteX82" fmla="*/ 1215943 w 1221610"/>
              <a:gd name="connsiteY82" fmla="*/ 1508461 h 2219657"/>
              <a:gd name="connsiteX83" fmla="*/ 1196425 w 1221610"/>
              <a:gd name="connsiteY83" fmla="*/ 1557658 h 2219657"/>
              <a:gd name="connsiteX84" fmla="*/ 1144037 w 1221610"/>
              <a:gd name="connsiteY84" fmla="*/ 1552894 h 2219657"/>
              <a:gd name="connsiteX85" fmla="*/ 1124987 w 1221610"/>
              <a:gd name="connsiteY85" fmla="*/ 1598137 h 2219657"/>
              <a:gd name="connsiteX86" fmla="*/ 1048787 w 1221610"/>
              <a:gd name="connsiteY86" fmla="*/ 1631475 h 2219657"/>
              <a:gd name="connsiteX87" fmla="*/ 1020212 w 1221610"/>
              <a:gd name="connsiteY87" fmla="*/ 1691006 h 2219657"/>
              <a:gd name="connsiteX88" fmla="*/ 1036881 w 1221610"/>
              <a:gd name="connsiteY88" fmla="*/ 1738631 h 2219657"/>
              <a:gd name="connsiteX89" fmla="*/ 1017832 w 1221610"/>
              <a:gd name="connsiteY89" fmla="*/ 1779114 h 2219657"/>
              <a:gd name="connsiteX90" fmla="*/ 984493 w 1221610"/>
              <a:gd name="connsiteY90" fmla="*/ 1776731 h 2219657"/>
              <a:gd name="connsiteX91" fmla="*/ 982112 w 1221610"/>
              <a:gd name="connsiteY91" fmla="*/ 1841025 h 2219657"/>
              <a:gd name="connsiteX92" fmla="*/ 946393 w 1221610"/>
              <a:gd name="connsiteY92" fmla="*/ 1857694 h 2219657"/>
              <a:gd name="connsiteX93" fmla="*/ 910674 w 1221610"/>
              <a:gd name="connsiteY93" fmla="*/ 1864837 h 2219657"/>
              <a:gd name="connsiteX94" fmla="*/ 910674 w 1221610"/>
              <a:gd name="connsiteY94" fmla="*/ 1929131 h 2219657"/>
              <a:gd name="connsiteX95" fmla="*/ 967824 w 1221610"/>
              <a:gd name="connsiteY95" fmla="*/ 1938656 h 2219657"/>
              <a:gd name="connsiteX96" fmla="*/ 1001162 w 1221610"/>
              <a:gd name="connsiteY96" fmla="*/ 1933894 h 2219657"/>
              <a:gd name="connsiteX97" fmla="*/ 1005922 w 1221610"/>
              <a:gd name="connsiteY97" fmla="*/ 2007713 h 2219657"/>
              <a:gd name="connsiteX98" fmla="*/ 982112 w 1221610"/>
              <a:gd name="connsiteY98" fmla="*/ 2029144 h 2219657"/>
              <a:gd name="connsiteX99" fmla="*/ 922581 w 1221610"/>
              <a:gd name="connsiteY99" fmla="*/ 2026764 h 2219657"/>
              <a:gd name="connsiteX100" fmla="*/ 870193 w 1221610"/>
              <a:gd name="connsiteY100" fmla="*/ 2036289 h 2219657"/>
              <a:gd name="connsiteX101" fmla="*/ 824949 w 1221610"/>
              <a:gd name="connsiteY101" fmla="*/ 2060102 h 2219657"/>
              <a:gd name="connsiteX102" fmla="*/ 779704 w 1221610"/>
              <a:gd name="connsiteY102" fmla="*/ 2067244 h 2219657"/>
              <a:gd name="connsiteX103" fmla="*/ 758274 w 1221610"/>
              <a:gd name="connsiteY103" fmla="*/ 2086296 h 2219657"/>
              <a:gd name="connsiteX104" fmla="*/ 751131 w 1221610"/>
              <a:gd name="connsiteY104" fmla="*/ 2131539 h 2219657"/>
              <a:gd name="connsiteX105" fmla="*/ 734462 w 1221610"/>
              <a:gd name="connsiteY105" fmla="*/ 2143446 h 2219657"/>
              <a:gd name="connsiteX106" fmla="*/ 689218 w 1221610"/>
              <a:gd name="connsiteY106" fmla="*/ 2193452 h 2219657"/>
              <a:gd name="connsiteX107" fmla="*/ 665406 w 1221610"/>
              <a:gd name="connsiteY107" fmla="*/ 2198213 h 2219657"/>
              <a:gd name="connsiteX108" fmla="*/ 617781 w 1221610"/>
              <a:gd name="connsiteY108" fmla="*/ 2219645 h 2219657"/>
              <a:gd name="connsiteX109" fmla="*/ 579681 w 1221610"/>
              <a:gd name="connsiteY109" fmla="*/ 2202976 h 2219657"/>
              <a:gd name="connsiteX110" fmla="*/ 563012 w 1221610"/>
              <a:gd name="connsiteY110" fmla="*/ 2174401 h 2219657"/>
              <a:gd name="connsiteX111" fmla="*/ 520149 w 1221610"/>
              <a:gd name="connsiteY111" fmla="*/ 2183927 h 2219657"/>
              <a:gd name="connsiteX112" fmla="*/ 512573 w 1221610"/>
              <a:gd name="connsiteY112" fmla="*/ 2177823 h 2219657"/>
              <a:gd name="connsiteX113" fmla="*/ 503481 w 1221610"/>
              <a:gd name="connsiteY113" fmla="*/ 2172020 h 2219657"/>
              <a:gd name="connsiteX114" fmla="*/ 522531 w 1221610"/>
              <a:gd name="connsiteY114" fmla="*/ 2064863 h 2219657"/>
              <a:gd name="connsiteX115" fmla="*/ 539199 w 1221610"/>
              <a:gd name="connsiteY115" fmla="*/ 2043432 h 2219657"/>
              <a:gd name="connsiteX116" fmla="*/ 529674 w 1221610"/>
              <a:gd name="connsiteY116" fmla="*/ 1998189 h 2219657"/>
              <a:gd name="connsiteX117" fmla="*/ 553487 w 1221610"/>
              <a:gd name="connsiteY117" fmla="*/ 1983901 h 2219657"/>
              <a:gd name="connsiteX118" fmla="*/ 534437 w 1221610"/>
              <a:gd name="connsiteY118" fmla="*/ 1969614 h 2219657"/>
              <a:gd name="connsiteX119" fmla="*/ 522531 w 1221610"/>
              <a:gd name="connsiteY119" fmla="*/ 1933896 h 2219657"/>
              <a:gd name="connsiteX120" fmla="*/ 513006 w 1221610"/>
              <a:gd name="connsiteY120" fmla="*/ 1888652 h 2219657"/>
              <a:gd name="connsiteX121" fmla="*/ 510624 w 1221610"/>
              <a:gd name="connsiteY121" fmla="*/ 1857694 h 2219657"/>
              <a:gd name="connsiteX122" fmla="*/ 460618 w 1221610"/>
              <a:gd name="connsiteY122" fmla="*/ 1860077 h 2219657"/>
              <a:gd name="connsiteX123" fmla="*/ 427282 w 1221610"/>
              <a:gd name="connsiteY123" fmla="*/ 1824358 h 2219657"/>
              <a:gd name="connsiteX124" fmla="*/ 382037 w 1221610"/>
              <a:gd name="connsiteY124" fmla="*/ 1807688 h 2219657"/>
              <a:gd name="connsiteX125" fmla="*/ 367749 w 1221610"/>
              <a:gd name="connsiteY125" fmla="*/ 1757683 h 2219657"/>
              <a:gd name="connsiteX126" fmla="*/ 365368 w 1221610"/>
              <a:gd name="connsiteY126" fmla="*/ 1736251 h 2219657"/>
              <a:gd name="connsiteX127" fmla="*/ 334413 w 1221610"/>
              <a:gd name="connsiteY127" fmla="*/ 1691008 h 2219657"/>
              <a:gd name="connsiteX128" fmla="*/ 291549 w 1221610"/>
              <a:gd name="connsiteY128" fmla="*/ 1667195 h 2219657"/>
              <a:gd name="connsiteX129" fmla="*/ 248688 w 1221610"/>
              <a:gd name="connsiteY129" fmla="*/ 1638621 h 2219657"/>
              <a:gd name="connsiteX130" fmla="*/ 215349 w 1221610"/>
              <a:gd name="connsiteY130" fmla="*/ 1629095 h 2219657"/>
              <a:gd name="connsiteX131" fmla="*/ 217731 w 1221610"/>
              <a:gd name="connsiteY131" fmla="*/ 1583849 h 2219657"/>
              <a:gd name="connsiteX132" fmla="*/ 174868 w 1221610"/>
              <a:gd name="connsiteY132" fmla="*/ 1598139 h 2219657"/>
              <a:gd name="connsiteX133" fmla="*/ 186775 w 1221610"/>
              <a:gd name="connsiteY133" fmla="*/ 1631477 h 2219657"/>
              <a:gd name="connsiteX134" fmla="*/ 179631 w 1221610"/>
              <a:gd name="connsiteY134" fmla="*/ 1648146 h 2219657"/>
              <a:gd name="connsiteX135" fmla="*/ 141531 w 1221610"/>
              <a:gd name="connsiteY135" fmla="*/ 1619571 h 2219657"/>
              <a:gd name="connsiteX136" fmla="*/ 98669 w 1221610"/>
              <a:gd name="connsiteY136" fmla="*/ 1617189 h 2219657"/>
              <a:gd name="connsiteX137" fmla="*/ 43899 w 1221610"/>
              <a:gd name="connsiteY137" fmla="*/ 1598139 h 2219657"/>
              <a:gd name="connsiteX138" fmla="*/ 10560 w 1221610"/>
              <a:gd name="connsiteY138" fmla="*/ 1595755 h 2219657"/>
              <a:gd name="connsiteX139" fmla="*/ 1037 w 1221610"/>
              <a:gd name="connsiteY139" fmla="*/ 1543371 h 2219657"/>
              <a:gd name="connsiteX140" fmla="*/ 34374 w 1221610"/>
              <a:gd name="connsiteY140" fmla="*/ 1455264 h 2219657"/>
              <a:gd name="connsiteX141" fmla="*/ 60568 w 1221610"/>
              <a:gd name="connsiteY141" fmla="*/ 1407639 h 2219657"/>
              <a:gd name="connsiteX142" fmla="*/ 81999 w 1221610"/>
              <a:gd name="connsiteY142" fmla="*/ 1360014 h 2219657"/>
              <a:gd name="connsiteX143" fmla="*/ 108194 w 1221610"/>
              <a:gd name="connsiteY143" fmla="*/ 1321914 h 2219657"/>
              <a:gd name="connsiteX144" fmla="*/ 146293 w 1221610"/>
              <a:gd name="connsiteY144" fmla="*/ 1312389 h 2219657"/>
              <a:gd name="connsiteX145" fmla="*/ 153438 w 1221610"/>
              <a:gd name="connsiteY145" fmla="*/ 1276671 h 2219657"/>
              <a:gd name="connsiteX146" fmla="*/ 262975 w 1221610"/>
              <a:gd name="connsiteY146" fmla="*/ 1157608 h 2219657"/>
              <a:gd name="connsiteX147" fmla="*/ 286787 w 1221610"/>
              <a:gd name="connsiteY147" fmla="*/ 1019493 h 2219657"/>
              <a:gd name="connsiteX148" fmla="*/ 282025 w 1221610"/>
              <a:gd name="connsiteY148" fmla="*/ 938533 h 2219657"/>
              <a:gd name="connsiteX149" fmla="*/ 196300 w 1221610"/>
              <a:gd name="connsiteY149" fmla="*/ 926627 h 2219657"/>
              <a:gd name="connsiteX150" fmla="*/ 179632 w 1221610"/>
              <a:gd name="connsiteY150" fmla="*/ 845664 h 2219657"/>
              <a:gd name="connsiteX151" fmla="*/ 186775 w 1221610"/>
              <a:gd name="connsiteY151" fmla="*/ 778989 h 2219657"/>
              <a:gd name="connsiteX152" fmla="*/ 148675 w 1221610"/>
              <a:gd name="connsiteY152" fmla="*/ 740889 h 2219657"/>
              <a:gd name="connsiteX153" fmla="*/ 127244 w 1221610"/>
              <a:gd name="connsiteY153" fmla="*/ 700407 h 2219657"/>
              <a:gd name="connsiteX154" fmla="*/ 117719 w 1221610"/>
              <a:gd name="connsiteY154" fmla="*/ 640877 h 2219657"/>
              <a:gd name="connsiteX155" fmla="*/ 102097 w 1221610"/>
              <a:gd name="connsiteY155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20086 w 1221610"/>
              <a:gd name="connsiteY4" fmla="*/ 302736 h 2219657"/>
              <a:gd name="connsiteX5" fmla="*/ 77237 w 1221610"/>
              <a:gd name="connsiteY5" fmla="*/ 312263 h 2219657"/>
              <a:gd name="connsiteX6" fmla="*/ 77237 w 1221610"/>
              <a:gd name="connsiteY6" fmla="*/ 317026 h 2219657"/>
              <a:gd name="connsiteX7" fmla="*/ 127243 w 1221610"/>
              <a:gd name="connsiteY7" fmla="*/ 312263 h 2219657"/>
              <a:gd name="connsiteX8" fmla="*/ 148674 w 1221610"/>
              <a:gd name="connsiteY8" fmla="*/ 262257 h 2219657"/>
              <a:gd name="connsiteX9" fmla="*/ 265357 w 1221610"/>
              <a:gd name="connsiteY9" fmla="*/ 320 h 2219657"/>
              <a:gd name="connsiteX10" fmla="*/ 282025 w 1221610"/>
              <a:gd name="connsiteY10" fmla="*/ 252732 h 2219657"/>
              <a:gd name="connsiteX11" fmla="*/ 243924 w 1221610"/>
              <a:gd name="connsiteY11" fmla="*/ 424182 h 2219657"/>
              <a:gd name="connsiteX12" fmla="*/ 198681 w 1221610"/>
              <a:gd name="connsiteY12" fmla="*/ 436088 h 2219657"/>
              <a:gd name="connsiteX13" fmla="*/ 141531 w 1221610"/>
              <a:gd name="connsiteY13" fmla="*/ 438470 h 2219657"/>
              <a:gd name="connsiteX14" fmla="*/ 132006 w 1221610"/>
              <a:gd name="connsiteY14" fmla="*/ 452757 h 2219657"/>
              <a:gd name="connsiteX15" fmla="*/ 158199 w 1221610"/>
              <a:gd name="connsiteY15" fmla="*/ 486095 h 2219657"/>
              <a:gd name="connsiteX16" fmla="*/ 186774 w 1221610"/>
              <a:gd name="connsiteY16" fmla="*/ 500382 h 2219657"/>
              <a:gd name="connsiteX17" fmla="*/ 189156 w 1221610"/>
              <a:gd name="connsiteY17" fmla="*/ 528957 h 2219657"/>
              <a:gd name="connsiteX18" fmla="*/ 210587 w 1221610"/>
              <a:gd name="connsiteY18" fmla="*/ 564676 h 2219657"/>
              <a:gd name="connsiteX19" fmla="*/ 224874 w 1221610"/>
              <a:gd name="connsiteY19" fmla="*/ 593251 h 2219657"/>
              <a:gd name="connsiteX20" fmla="*/ 253449 w 1221610"/>
              <a:gd name="connsiteY20" fmla="*/ 595632 h 2219657"/>
              <a:gd name="connsiteX21" fmla="*/ 279643 w 1221610"/>
              <a:gd name="connsiteY21" fmla="*/ 571820 h 2219657"/>
              <a:gd name="connsiteX22" fmla="*/ 282024 w 1221610"/>
              <a:gd name="connsiteY22" fmla="*/ 548007 h 2219657"/>
              <a:gd name="connsiteX23" fmla="*/ 291549 w 1221610"/>
              <a:gd name="connsiteY23" fmla="*/ 524195 h 2219657"/>
              <a:gd name="connsiteX24" fmla="*/ 267737 w 1221610"/>
              <a:gd name="connsiteY24" fmla="*/ 490857 h 2219657"/>
              <a:gd name="connsiteX25" fmla="*/ 303456 w 1221610"/>
              <a:gd name="connsiteY25" fmla="*/ 481332 h 2219657"/>
              <a:gd name="connsiteX26" fmla="*/ 322506 w 1221610"/>
              <a:gd name="connsiteY26" fmla="*/ 457520 h 2219657"/>
              <a:gd name="connsiteX27" fmla="*/ 353462 w 1221610"/>
              <a:gd name="connsiteY27" fmla="*/ 450376 h 2219657"/>
              <a:gd name="connsiteX28" fmla="*/ 410612 w 1221610"/>
              <a:gd name="connsiteY28" fmla="*/ 452757 h 2219657"/>
              <a:gd name="connsiteX29" fmla="*/ 410612 w 1221610"/>
              <a:gd name="connsiteY29" fmla="*/ 507526 h 2219657"/>
              <a:gd name="connsiteX30" fmla="*/ 436806 w 1221610"/>
              <a:gd name="connsiteY30" fmla="*/ 531336 h 2219657"/>
              <a:gd name="connsiteX31" fmla="*/ 462999 w 1221610"/>
              <a:gd name="connsiteY31" fmla="*/ 548007 h 2219657"/>
              <a:gd name="connsiteX32" fmla="*/ 424899 w 1221610"/>
              <a:gd name="connsiteY32" fmla="*/ 567057 h 2219657"/>
              <a:gd name="connsiteX33" fmla="*/ 403468 w 1221610"/>
              <a:gd name="connsiteY33" fmla="*/ 586107 h 2219657"/>
              <a:gd name="connsiteX34" fmla="*/ 420137 w 1221610"/>
              <a:gd name="connsiteY34" fmla="*/ 609920 h 2219657"/>
              <a:gd name="connsiteX35" fmla="*/ 415374 w 1221610"/>
              <a:gd name="connsiteY35" fmla="*/ 650401 h 2219657"/>
              <a:gd name="connsiteX36" fmla="*/ 427281 w 1221610"/>
              <a:gd name="connsiteY36" fmla="*/ 678976 h 2219657"/>
              <a:gd name="connsiteX37" fmla="*/ 410612 w 1221610"/>
              <a:gd name="connsiteY37" fmla="*/ 700407 h 2219657"/>
              <a:gd name="connsiteX38" fmla="*/ 401088 w 1221610"/>
              <a:gd name="connsiteY38" fmla="*/ 778989 h 2219657"/>
              <a:gd name="connsiteX39" fmla="*/ 441568 w 1221610"/>
              <a:gd name="connsiteY39" fmla="*/ 778988 h 2219657"/>
              <a:gd name="connsiteX40" fmla="*/ 486812 w 1221610"/>
              <a:gd name="connsiteY40" fmla="*/ 755176 h 2219657"/>
              <a:gd name="connsiteX41" fmla="*/ 513007 w 1221610"/>
              <a:gd name="connsiteY41" fmla="*/ 757557 h 2219657"/>
              <a:gd name="connsiteX42" fmla="*/ 536818 w 1221610"/>
              <a:gd name="connsiteY42" fmla="*/ 783751 h 2219657"/>
              <a:gd name="connsiteX43" fmla="*/ 510625 w 1221610"/>
              <a:gd name="connsiteY43" fmla="*/ 888526 h 2219657"/>
              <a:gd name="connsiteX44" fmla="*/ 539200 w 1221610"/>
              <a:gd name="connsiteY44" fmla="*/ 926626 h 2219657"/>
              <a:gd name="connsiteX45" fmla="*/ 546344 w 1221610"/>
              <a:gd name="connsiteY45" fmla="*/ 945677 h 2219657"/>
              <a:gd name="connsiteX46" fmla="*/ 532057 w 1221610"/>
              <a:gd name="connsiteY46" fmla="*/ 976632 h 2219657"/>
              <a:gd name="connsiteX47" fmla="*/ 517769 w 1221610"/>
              <a:gd name="connsiteY47" fmla="*/ 1048070 h 2219657"/>
              <a:gd name="connsiteX48" fmla="*/ 541582 w 1221610"/>
              <a:gd name="connsiteY48" fmla="*/ 1081407 h 2219657"/>
              <a:gd name="connsiteX49" fmla="*/ 551107 w 1221610"/>
              <a:gd name="connsiteY49" fmla="*/ 1121888 h 2219657"/>
              <a:gd name="connsiteX50" fmla="*/ 567775 w 1221610"/>
              <a:gd name="connsiteY50" fmla="*/ 1129032 h 2219657"/>
              <a:gd name="connsiteX51" fmla="*/ 572104 w 1221610"/>
              <a:gd name="connsiteY51" fmla="*/ 1139138 h 2219657"/>
              <a:gd name="connsiteX52" fmla="*/ 591588 w 1221610"/>
              <a:gd name="connsiteY52" fmla="*/ 1105220 h 2219657"/>
              <a:gd name="connsiteX53" fmla="*/ 615400 w 1221610"/>
              <a:gd name="connsiteY53" fmla="*/ 1088551 h 2219657"/>
              <a:gd name="connsiteX54" fmla="*/ 665407 w 1221610"/>
              <a:gd name="connsiteY54" fmla="*/ 1062357 h 2219657"/>
              <a:gd name="connsiteX55" fmla="*/ 698744 w 1221610"/>
              <a:gd name="connsiteY55" fmla="*/ 1050451 h 2219657"/>
              <a:gd name="connsiteX56" fmla="*/ 734463 w 1221610"/>
              <a:gd name="connsiteY56" fmla="*/ 1012352 h 2219657"/>
              <a:gd name="connsiteX57" fmla="*/ 791613 w 1221610"/>
              <a:gd name="connsiteY57" fmla="*/ 988538 h 2219657"/>
              <a:gd name="connsiteX58" fmla="*/ 817807 w 1221610"/>
              <a:gd name="connsiteY58" fmla="*/ 943295 h 2219657"/>
              <a:gd name="connsiteX59" fmla="*/ 841618 w 1221610"/>
              <a:gd name="connsiteY59" fmla="*/ 926624 h 2219657"/>
              <a:gd name="connsiteX60" fmla="*/ 867813 w 1221610"/>
              <a:gd name="connsiteY60" fmla="*/ 926626 h 2219657"/>
              <a:gd name="connsiteX61" fmla="*/ 872575 w 1221610"/>
              <a:gd name="connsiteY61" fmla="*/ 945676 h 2219657"/>
              <a:gd name="connsiteX62" fmla="*/ 848763 w 1221610"/>
              <a:gd name="connsiteY62" fmla="*/ 971870 h 2219657"/>
              <a:gd name="connsiteX63" fmla="*/ 872575 w 1221610"/>
              <a:gd name="connsiteY63" fmla="*/ 998063 h 2219657"/>
              <a:gd name="connsiteX64" fmla="*/ 872575 w 1221610"/>
              <a:gd name="connsiteY64" fmla="*/ 1021876 h 2219657"/>
              <a:gd name="connsiteX65" fmla="*/ 829713 w 1221610"/>
              <a:gd name="connsiteY65" fmla="*/ 1024257 h 2219657"/>
              <a:gd name="connsiteX66" fmla="*/ 817807 w 1221610"/>
              <a:gd name="connsiteY66" fmla="*/ 1052832 h 2219657"/>
              <a:gd name="connsiteX67" fmla="*/ 829713 w 1221610"/>
              <a:gd name="connsiteY67" fmla="*/ 1081407 h 2219657"/>
              <a:gd name="connsiteX68" fmla="*/ 822567 w 1221610"/>
              <a:gd name="connsiteY68" fmla="*/ 1105218 h 2219657"/>
              <a:gd name="connsiteX69" fmla="*/ 836857 w 1221610"/>
              <a:gd name="connsiteY69" fmla="*/ 1124271 h 2219657"/>
              <a:gd name="connsiteX70" fmla="*/ 870194 w 1221610"/>
              <a:gd name="connsiteY70" fmla="*/ 1095696 h 2219657"/>
              <a:gd name="connsiteX71" fmla="*/ 903532 w 1221610"/>
              <a:gd name="connsiteY71" fmla="*/ 1090933 h 2219657"/>
              <a:gd name="connsiteX72" fmla="*/ 901150 w 1221610"/>
              <a:gd name="connsiteY72" fmla="*/ 1045688 h 2219657"/>
              <a:gd name="connsiteX73" fmla="*/ 958300 w 1221610"/>
              <a:gd name="connsiteY73" fmla="*/ 1036164 h 2219657"/>
              <a:gd name="connsiteX74" fmla="*/ 974969 w 1221610"/>
              <a:gd name="connsiteY74" fmla="*/ 1055213 h 2219657"/>
              <a:gd name="connsiteX75" fmla="*/ 984494 w 1221610"/>
              <a:gd name="connsiteY75" fmla="*/ 1181421 h 2219657"/>
              <a:gd name="connsiteX76" fmla="*/ 1032119 w 1221610"/>
              <a:gd name="connsiteY76" fmla="*/ 1262383 h 2219657"/>
              <a:gd name="connsiteX77" fmla="*/ 1072600 w 1221610"/>
              <a:gd name="connsiteY77" fmla="*/ 1283814 h 2219657"/>
              <a:gd name="connsiteX78" fmla="*/ 1089269 w 1221610"/>
              <a:gd name="connsiteY78" fmla="*/ 1350489 h 2219657"/>
              <a:gd name="connsiteX79" fmla="*/ 1122607 w 1221610"/>
              <a:gd name="connsiteY79" fmla="*/ 1376683 h 2219657"/>
              <a:gd name="connsiteX80" fmla="*/ 1163088 w 1221610"/>
              <a:gd name="connsiteY80" fmla="*/ 1436214 h 2219657"/>
              <a:gd name="connsiteX81" fmla="*/ 1191663 w 1221610"/>
              <a:gd name="connsiteY81" fmla="*/ 1450502 h 2219657"/>
              <a:gd name="connsiteX82" fmla="*/ 1220238 w 1221610"/>
              <a:gd name="connsiteY82" fmla="*/ 1488601 h 2219657"/>
              <a:gd name="connsiteX83" fmla="*/ 1215943 w 1221610"/>
              <a:gd name="connsiteY83" fmla="*/ 1508461 h 2219657"/>
              <a:gd name="connsiteX84" fmla="*/ 1196425 w 1221610"/>
              <a:gd name="connsiteY84" fmla="*/ 1557658 h 2219657"/>
              <a:gd name="connsiteX85" fmla="*/ 1144037 w 1221610"/>
              <a:gd name="connsiteY85" fmla="*/ 1552894 h 2219657"/>
              <a:gd name="connsiteX86" fmla="*/ 1124987 w 1221610"/>
              <a:gd name="connsiteY86" fmla="*/ 1598137 h 2219657"/>
              <a:gd name="connsiteX87" fmla="*/ 1048787 w 1221610"/>
              <a:gd name="connsiteY87" fmla="*/ 1631475 h 2219657"/>
              <a:gd name="connsiteX88" fmla="*/ 1020212 w 1221610"/>
              <a:gd name="connsiteY88" fmla="*/ 1691006 h 2219657"/>
              <a:gd name="connsiteX89" fmla="*/ 1036881 w 1221610"/>
              <a:gd name="connsiteY89" fmla="*/ 1738631 h 2219657"/>
              <a:gd name="connsiteX90" fmla="*/ 1017832 w 1221610"/>
              <a:gd name="connsiteY90" fmla="*/ 1779114 h 2219657"/>
              <a:gd name="connsiteX91" fmla="*/ 984493 w 1221610"/>
              <a:gd name="connsiteY91" fmla="*/ 1776731 h 2219657"/>
              <a:gd name="connsiteX92" fmla="*/ 982112 w 1221610"/>
              <a:gd name="connsiteY92" fmla="*/ 1841025 h 2219657"/>
              <a:gd name="connsiteX93" fmla="*/ 946393 w 1221610"/>
              <a:gd name="connsiteY93" fmla="*/ 1857694 h 2219657"/>
              <a:gd name="connsiteX94" fmla="*/ 910674 w 1221610"/>
              <a:gd name="connsiteY94" fmla="*/ 1864837 h 2219657"/>
              <a:gd name="connsiteX95" fmla="*/ 910674 w 1221610"/>
              <a:gd name="connsiteY95" fmla="*/ 1929131 h 2219657"/>
              <a:gd name="connsiteX96" fmla="*/ 967824 w 1221610"/>
              <a:gd name="connsiteY96" fmla="*/ 1938656 h 2219657"/>
              <a:gd name="connsiteX97" fmla="*/ 1001162 w 1221610"/>
              <a:gd name="connsiteY97" fmla="*/ 1933894 h 2219657"/>
              <a:gd name="connsiteX98" fmla="*/ 1005922 w 1221610"/>
              <a:gd name="connsiteY98" fmla="*/ 2007713 h 2219657"/>
              <a:gd name="connsiteX99" fmla="*/ 982112 w 1221610"/>
              <a:gd name="connsiteY99" fmla="*/ 2029144 h 2219657"/>
              <a:gd name="connsiteX100" fmla="*/ 922581 w 1221610"/>
              <a:gd name="connsiteY100" fmla="*/ 2026764 h 2219657"/>
              <a:gd name="connsiteX101" fmla="*/ 870193 w 1221610"/>
              <a:gd name="connsiteY101" fmla="*/ 2036289 h 2219657"/>
              <a:gd name="connsiteX102" fmla="*/ 824949 w 1221610"/>
              <a:gd name="connsiteY102" fmla="*/ 2060102 h 2219657"/>
              <a:gd name="connsiteX103" fmla="*/ 779704 w 1221610"/>
              <a:gd name="connsiteY103" fmla="*/ 2067244 h 2219657"/>
              <a:gd name="connsiteX104" fmla="*/ 758274 w 1221610"/>
              <a:gd name="connsiteY104" fmla="*/ 2086296 h 2219657"/>
              <a:gd name="connsiteX105" fmla="*/ 751131 w 1221610"/>
              <a:gd name="connsiteY105" fmla="*/ 2131539 h 2219657"/>
              <a:gd name="connsiteX106" fmla="*/ 734462 w 1221610"/>
              <a:gd name="connsiteY106" fmla="*/ 2143446 h 2219657"/>
              <a:gd name="connsiteX107" fmla="*/ 689218 w 1221610"/>
              <a:gd name="connsiteY107" fmla="*/ 2193452 h 2219657"/>
              <a:gd name="connsiteX108" fmla="*/ 665406 w 1221610"/>
              <a:gd name="connsiteY108" fmla="*/ 2198213 h 2219657"/>
              <a:gd name="connsiteX109" fmla="*/ 617781 w 1221610"/>
              <a:gd name="connsiteY109" fmla="*/ 2219645 h 2219657"/>
              <a:gd name="connsiteX110" fmla="*/ 579681 w 1221610"/>
              <a:gd name="connsiteY110" fmla="*/ 2202976 h 2219657"/>
              <a:gd name="connsiteX111" fmla="*/ 563012 w 1221610"/>
              <a:gd name="connsiteY111" fmla="*/ 2174401 h 2219657"/>
              <a:gd name="connsiteX112" fmla="*/ 520149 w 1221610"/>
              <a:gd name="connsiteY112" fmla="*/ 2183927 h 2219657"/>
              <a:gd name="connsiteX113" fmla="*/ 512573 w 1221610"/>
              <a:gd name="connsiteY113" fmla="*/ 2177823 h 2219657"/>
              <a:gd name="connsiteX114" fmla="*/ 503481 w 1221610"/>
              <a:gd name="connsiteY114" fmla="*/ 2172020 h 2219657"/>
              <a:gd name="connsiteX115" fmla="*/ 522531 w 1221610"/>
              <a:gd name="connsiteY115" fmla="*/ 2064863 h 2219657"/>
              <a:gd name="connsiteX116" fmla="*/ 539199 w 1221610"/>
              <a:gd name="connsiteY116" fmla="*/ 2043432 h 2219657"/>
              <a:gd name="connsiteX117" fmla="*/ 529674 w 1221610"/>
              <a:gd name="connsiteY117" fmla="*/ 1998189 h 2219657"/>
              <a:gd name="connsiteX118" fmla="*/ 553487 w 1221610"/>
              <a:gd name="connsiteY118" fmla="*/ 1983901 h 2219657"/>
              <a:gd name="connsiteX119" fmla="*/ 534437 w 1221610"/>
              <a:gd name="connsiteY119" fmla="*/ 1969614 h 2219657"/>
              <a:gd name="connsiteX120" fmla="*/ 522531 w 1221610"/>
              <a:gd name="connsiteY120" fmla="*/ 1933896 h 2219657"/>
              <a:gd name="connsiteX121" fmla="*/ 513006 w 1221610"/>
              <a:gd name="connsiteY121" fmla="*/ 1888652 h 2219657"/>
              <a:gd name="connsiteX122" fmla="*/ 510624 w 1221610"/>
              <a:gd name="connsiteY122" fmla="*/ 1857694 h 2219657"/>
              <a:gd name="connsiteX123" fmla="*/ 460618 w 1221610"/>
              <a:gd name="connsiteY123" fmla="*/ 1860077 h 2219657"/>
              <a:gd name="connsiteX124" fmla="*/ 427282 w 1221610"/>
              <a:gd name="connsiteY124" fmla="*/ 1824358 h 2219657"/>
              <a:gd name="connsiteX125" fmla="*/ 382037 w 1221610"/>
              <a:gd name="connsiteY125" fmla="*/ 1807688 h 2219657"/>
              <a:gd name="connsiteX126" fmla="*/ 367749 w 1221610"/>
              <a:gd name="connsiteY126" fmla="*/ 1757683 h 2219657"/>
              <a:gd name="connsiteX127" fmla="*/ 365368 w 1221610"/>
              <a:gd name="connsiteY127" fmla="*/ 1736251 h 2219657"/>
              <a:gd name="connsiteX128" fmla="*/ 334413 w 1221610"/>
              <a:gd name="connsiteY128" fmla="*/ 1691008 h 2219657"/>
              <a:gd name="connsiteX129" fmla="*/ 291549 w 1221610"/>
              <a:gd name="connsiteY129" fmla="*/ 1667195 h 2219657"/>
              <a:gd name="connsiteX130" fmla="*/ 248688 w 1221610"/>
              <a:gd name="connsiteY130" fmla="*/ 1638621 h 2219657"/>
              <a:gd name="connsiteX131" fmla="*/ 215349 w 1221610"/>
              <a:gd name="connsiteY131" fmla="*/ 1629095 h 2219657"/>
              <a:gd name="connsiteX132" fmla="*/ 217731 w 1221610"/>
              <a:gd name="connsiteY132" fmla="*/ 1583849 h 2219657"/>
              <a:gd name="connsiteX133" fmla="*/ 174868 w 1221610"/>
              <a:gd name="connsiteY133" fmla="*/ 1598139 h 2219657"/>
              <a:gd name="connsiteX134" fmla="*/ 186775 w 1221610"/>
              <a:gd name="connsiteY134" fmla="*/ 1631477 h 2219657"/>
              <a:gd name="connsiteX135" fmla="*/ 179631 w 1221610"/>
              <a:gd name="connsiteY135" fmla="*/ 1648146 h 2219657"/>
              <a:gd name="connsiteX136" fmla="*/ 141531 w 1221610"/>
              <a:gd name="connsiteY136" fmla="*/ 1619571 h 2219657"/>
              <a:gd name="connsiteX137" fmla="*/ 98669 w 1221610"/>
              <a:gd name="connsiteY137" fmla="*/ 1617189 h 2219657"/>
              <a:gd name="connsiteX138" fmla="*/ 43899 w 1221610"/>
              <a:gd name="connsiteY138" fmla="*/ 1598139 h 2219657"/>
              <a:gd name="connsiteX139" fmla="*/ 10560 w 1221610"/>
              <a:gd name="connsiteY139" fmla="*/ 1595755 h 2219657"/>
              <a:gd name="connsiteX140" fmla="*/ 1037 w 1221610"/>
              <a:gd name="connsiteY140" fmla="*/ 1543371 h 2219657"/>
              <a:gd name="connsiteX141" fmla="*/ 34374 w 1221610"/>
              <a:gd name="connsiteY141" fmla="*/ 1455264 h 2219657"/>
              <a:gd name="connsiteX142" fmla="*/ 60568 w 1221610"/>
              <a:gd name="connsiteY142" fmla="*/ 1407639 h 2219657"/>
              <a:gd name="connsiteX143" fmla="*/ 81999 w 1221610"/>
              <a:gd name="connsiteY143" fmla="*/ 1360014 h 2219657"/>
              <a:gd name="connsiteX144" fmla="*/ 108194 w 1221610"/>
              <a:gd name="connsiteY144" fmla="*/ 1321914 h 2219657"/>
              <a:gd name="connsiteX145" fmla="*/ 146293 w 1221610"/>
              <a:gd name="connsiteY145" fmla="*/ 1312389 h 2219657"/>
              <a:gd name="connsiteX146" fmla="*/ 153438 w 1221610"/>
              <a:gd name="connsiteY146" fmla="*/ 1276671 h 2219657"/>
              <a:gd name="connsiteX147" fmla="*/ 262975 w 1221610"/>
              <a:gd name="connsiteY147" fmla="*/ 1157608 h 2219657"/>
              <a:gd name="connsiteX148" fmla="*/ 286787 w 1221610"/>
              <a:gd name="connsiteY148" fmla="*/ 1019493 h 2219657"/>
              <a:gd name="connsiteX149" fmla="*/ 282025 w 1221610"/>
              <a:gd name="connsiteY149" fmla="*/ 938533 h 2219657"/>
              <a:gd name="connsiteX150" fmla="*/ 196300 w 1221610"/>
              <a:gd name="connsiteY150" fmla="*/ 926627 h 2219657"/>
              <a:gd name="connsiteX151" fmla="*/ 179632 w 1221610"/>
              <a:gd name="connsiteY151" fmla="*/ 845664 h 2219657"/>
              <a:gd name="connsiteX152" fmla="*/ 186775 w 1221610"/>
              <a:gd name="connsiteY152" fmla="*/ 778989 h 2219657"/>
              <a:gd name="connsiteX153" fmla="*/ 148675 w 1221610"/>
              <a:gd name="connsiteY153" fmla="*/ 740889 h 2219657"/>
              <a:gd name="connsiteX154" fmla="*/ 127244 w 1221610"/>
              <a:gd name="connsiteY154" fmla="*/ 700407 h 2219657"/>
              <a:gd name="connsiteX155" fmla="*/ 117719 w 1221610"/>
              <a:gd name="connsiteY155" fmla="*/ 640877 h 2219657"/>
              <a:gd name="connsiteX156" fmla="*/ 102097 w 1221610"/>
              <a:gd name="connsiteY156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12942 w 1221610"/>
              <a:gd name="connsiteY4" fmla="*/ 297974 h 2219657"/>
              <a:gd name="connsiteX5" fmla="*/ 77237 w 1221610"/>
              <a:gd name="connsiteY5" fmla="*/ 312263 h 2219657"/>
              <a:gd name="connsiteX6" fmla="*/ 77237 w 1221610"/>
              <a:gd name="connsiteY6" fmla="*/ 317026 h 2219657"/>
              <a:gd name="connsiteX7" fmla="*/ 127243 w 1221610"/>
              <a:gd name="connsiteY7" fmla="*/ 312263 h 2219657"/>
              <a:gd name="connsiteX8" fmla="*/ 148674 w 1221610"/>
              <a:gd name="connsiteY8" fmla="*/ 262257 h 2219657"/>
              <a:gd name="connsiteX9" fmla="*/ 265357 w 1221610"/>
              <a:gd name="connsiteY9" fmla="*/ 320 h 2219657"/>
              <a:gd name="connsiteX10" fmla="*/ 282025 w 1221610"/>
              <a:gd name="connsiteY10" fmla="*/ 252732 h 2219657"/>
              <a:gd name="connsiteX11" fmla="*/ 243924 w 1221610"/>
              <a:gd name="connsiteY11" fmla="*/ 424182 h 2219657"/>
              <a:gd name="connsiteX12" fmla="*/ 198681 w 1221610"/>
              <a:gd name="connsiteY12" fmla="*/ 436088 h 2219657"/>
              <a:gd name="connsiteX13" fmla="*/ 141531 w 1221610"/>
              <a:gd name="connsiteY13" fmla="*/ 438470 h 2219657"/>
              <a:gd name="connsiteX14" fmla="*/ 132006 w 1221610"/>
              <a:gd name="connsiteY14" fmla="*/ 452757 h 2219657"/>
              <a:gd name="connsiteX15" fmla="*/ 158199 w 1221610"/>
              <a:gd name="connsiteY15" fmla="*/ 486095 h 2219657"/>
              <a:gd name="connsiteX16" fmla="*/ 186774 w 1221610"/>
              <a:gd name="connsiteY16" fmla="*/ 500382 h 2219657"/>
              <a:gd name="connsiteX17" fmla="*/ 189156 w 1221610"/>
              <a:gd name="connsiteY17" fmla="*/ 528957 h 2219657"/>
              <a:gd name="connsiteX18" fmla="*/ 210587 w 1221610"/>
              <a:gd name="connsiteY18" fmla="*/ 564676 h 2219657"/>
              <a:gd name="connsiteX19" fmla="*/ 224874 w 1221610"/>
              <a:gd name="connsiteY19" fmla="*/ 593251 h 2219657"/>
              <a:gd name="connsiteX20" fmla="*/ 253449 w 1221610"/>
              <a:gd name="connsiteY20" fmla="*/ 595632 h 2219657"/>
              <a:gd name="connsiteX21" fmla="*/ 279643 w 1221610"/>
              <a:gd name="connsiteY21" fmla="*/ 571820 h 2219657"/>
              <a:gd name="connsiteX22" fmla="*/ 282024 w 1221610"/>
              <a:gd name="connsiteY22" fmla="*/ 548007 h 2219657"/>
              <a:gd name="connsiteX23" fmla="*/ 291549 w 1221610"/>
              <a:gd name="connsiteY23" fmla="*/ 524195 h 2219657"/>
              <a:gd name="connsiteX24" fmla="*/ 267737 w 1221610"/>
              <a:gd name="connsiteY24" fmla="*/ 490857 h 2219657"/>
              <a:gd name="connsiteX25" fmla="*/ 303456 w 1221610"/>
              <a:gd name="connsiteY25" fmla="*/ 481332 h 2219657"/>
              <a:gd name="connsiteX26" fmla="*/ 322506 w 1221610"/>
              <a:gd name="connsiteY26" fmla="*/ 457520 h 2219657"/>
              <a:gd name="connsiteX27" fmla="*/ 353462 w 1221610"/>
              <a:gd name="connsiteY27" fmla="*/ 450376 h 2219657"/>
              <a:gd name="connsiteX28" fmla="*/ 410612 w 1221610"/>
              <a:gd name="connsiteY28" fmla="*/ 452757 h 2219657"/>
              <a:gd name="connsiteX29" fmla="*/ 410612 w 1221610"/>
              <a:gd name="connsiteY29" fmla="*/ 507526 h 2219657"/>
              <a:gd name="connsiteX30" fmla="*/ 436806 w 1221610"/>
              <a:gd name="connsiteY30" fmla="*/ 531336 h 2219657"/>
              <a:gd name="connsiteX31" fmla="*/ 462999 w 1221610"/>
              <a:gd name="connsiteY31" fmla="*/ 548007 h 2219657"/>
              <a:gd name="connsiteX32" fmla="*/ 424899 w 1221610"/>
              <a:gd name="connsiteY32" fmla="*/ 567057 h 2219657"/>
              <a:gd name="connsiteX33" fmla="*/ 403468 w 1221610"/>
              <a:gd name="connsiteY33" fmla="*/ 586107 h 2219657"/>
              <a:gd name="connsiteX34" fmla="*/ 420137 w 1221610"/>
              <a:gd name="connsiteY34" fmla="*/ 609920 h 2219657"/>
              <a:gd name="connsiteX35" fmla="*/ 415374 w 1221610"/>
              <a:gd name="connsiteY35" fmla="*/ 650401 h 2219657"/>
              <a:gd name="connsiteX36" fmla="*/ 427281 w 1221610"/>
              <a:gd name="connsiteY36" fmla="*/ 678976 h 2219657"/>
              <a:gd name="connsiteX37" fmla="*/ 410612 w 1221610"/>
              <a:gd name="connsiteY37" fmla="*/ 700407 h 2219657"/>
              <a:gd name="connsiteX38" fmla="*/ 401088 w 1221610"/>
              <a:gd name="connsiteY38" fmla="*/ 778989 h 2219657"/>
              <a:gd name="connsiteX39" fmla="*/ 441568 w 1221610"/>
              <a:gd name="connsiteY39" fmla="*/ 778988 h 2219657"/>
              <a:gd name="connsiteX40" fmla="*/ 486812 w 1221610"/>
              <a:gd name="connsiteY40" fmla="*/ 755176 h 2219657"/>
              <a:gd name="connsiteX41" fmla="*/ 513007 w 1221610"/>
              <a:gd name="connsiteY41" fmla="*/ 757557 h 2219657"/>
              <a:gd name="connsiteX42" fmla="*/ 536818 w 1221610"/>
              <a:gd name="connsiteY42" fmla="*/ 783751 h 2219657"/>
              <a:gd name="connsiteX43" fmla="*/ 510625 w 1221610"/>
              <a:gd name="connsiteY43" fmla="*/ 888526 h 2219657"/>
              <a:gd name="connsiteX44" fmla="*/ 539200 w 1221610"/>
              <a:gd name="connsiteY44" fmla="*/ 926626 h 2219657"/>
              <a:gd name="connsiteX45" fmla="*/ 546344 w 1221610"/>
              <a:gd name="connsiteY45" fmla="*/ 945677 h 2219657"/>
              <a:gd name="connsiteX46" fmla="*/ 532057 w 1221610"/>
              <a:gd name="connsiteY46" fmla="*/ 976632 h 2219657"/>
              <a:gd name="connsiteX47" fmla="*/ 517769 w 1221610"/>
              <a:gd name="connsiteY47" fmla="*/ 1048070 h 2219657"/>
              <a:gd name="connsiteX48" fmla="*/ 541582 w 1221610"/>
              <a:gd name="connsiteY48" fmla="*/ 1081407 h 2219657"/>
              <a:gd name="connsiteX49" fmla="*/ 551107 w 1221610"/>
              <a:gd name="connsiteY49" fmla="*/ 1121888 h 2219657"/>
              <a:gd name="connsiteX50" fmla="*/ 567775 w 1221610"/>
              <a:gd name="connsiteY50" fmla="*/ 1129032 h 2219657"/>
              <a:gd name="connsiteX51" fmla="*/ 572104 w 1221610"/>
              <a:gd name="connsiteY51" fmla="*/ 1139138 h 2219657"/>
              <a:gd name="connsiteX52" fmla="*/ 591588 w 1221610"/>
              <a:gd name="connsiteY52" fmla="*/ 1105220 h 2219657"/>
              <a:gd name="connsiteX53" fmla="*/ 615400 w 1221610"/>
              <a:gd name="connsiteY53" fmla="*/ 1088551 h 2219657"/>
              <a:gd name="connsiteX54" fmla="*/ 665407 w 1221610"/>
              <a:gd name="connsiteY54" fmla="*/ 1062357 h 2219657"/>
              <a:gd name="connsiteX55" fmla="*/ 698744 w 1221610"/>
              <a:gd name="connsiteY55" fmla="*/ 1050451 h 2219657"/>
              <a:gd name="connsiteX56" fmla="*/ 734463 w 1221610"/>
              <a:gd name="connsiteY56" fmla="*/ 1012352 h 2219657"/>
              <a:gd name="connsiteX57" fmla="*/ 791613 w 1221610"/>
              <a:gd name="connsiteY57" fmla="*/ 988538 h 2219657"/>
              <a:gd name="connsiteX58" fmla="*/ 817807 w 1221610"/>
              <a:gd name="connsiteY58" fmla="*/ 943295 h 2219657"/>
              <a:gd name="connsiteX59" fmla="*/ 841618 w 1221610"/>
              <a:gd name="connsiteY59" fmla="*/ 926624 h 2219657"/>
              <a:gd name="connsiteX60" fmla="*/ 867813 w 1221610"/>
              <a:gd name="connsiteY60" fmla="*/ 926626 h 2219657"/>
              <a:gd name="connsiteX61" fmla="*/ 872575 w 1221610"/>
              <a:gd name="connsiteY61" fmla="*/ 945676 h 2219657"/>
              <a:gd name="connsiteX62" fmla="*/ 848763 w 1221610"/>
              <a:gd name="connsiteY62" fmla="*/ 971870 h 2219657"/>
              <a:gd name="connsiteX63" fmla="*/ 872575 w 1221610"/>
              <a:gd name="connsiteY63" fmla="*/ 998063 h 2219657"/>
              <a:gd name="connsiteX64" fmla="*/ 872575 w 1221610"/>
              <a:gd name="connsiteY64" fmla="*/ 1021876 h 2219657"/>
              <a:gd name="connsiteX65" fmla="*/ 829713 w 1221610"/>
              <a:gd name="connsiteY65" fmla="*/ 1024257 h 2219657"/>
              <a:gd name="connsiteX66" fmla="*/ 817807 w 1221610"/>
              <a:gd name="connsiteY66" fmla="*/ 1052832 h 2219657"/>
              <a:gd name="connsiteX67" fmla="*/ 829713 w 1221610"/>
              <a:gd name="connsiteY67" fmla="*/ 1081407 h 2219657"/>
              <a:gd name="connsiteX68" fmla="*/ 822567 w 1221610"/>
              <a:gd name="connsiteY68" fmla="*/ 1105218 h 2219657"/>
              <a:gd name="connsiteX69" fmla="*/ 836857 w 1221610"/>
              <a:gd name="connsiteY69" fmla="*/ 1124271 h 2219657"/>
              <a:gd name="connsiteX70" fmla="*/ 870194 w 1221610"/>
              <a:gd name="connsiteY70" fmla="*/ 1095696 h 2219657"/>
              <a:gd name="connsiteX71" fmla="*/ 903532 w 1221610"/>
              <a:gd name="connsiteY71" fmla="*/ 1090933 h 2219657"/>
              <a:gd name="connsiteX72" fmla="*/ 901150 w 1221610"/>
              <a:gd name="connsiteY72" fmla="*/ 1045688 h 2219657"/>
              <a:gd name="connsiteX73" fmla="*/ 958300 w 1221610"/>
              <a:gd name="connsiteY73" fmla="*/ 1036164 h 2219657"/>
              <a:gd name="connsiteX74" fmla="*/ 974969 w 1221610"/>
              <a:gd name="connsiteY74" fmla="*/ 1055213 h 2219657"/>
              <a:gd name="connsiteX75" fmla="*/ 984494 w 1221610"/>
              <a:gd name="connsiteY75" fmla="*/ 1181421 h 2219657"/>
              <a:gd name="connsiteX76" fmla="*/ 1032119 w 1221610"/>
              <a:gd name="connsiteY76" fmla="*/ 1262383 h 2219657"/>
              <a:gd name="connsiteX77" fmla="*/ 1072600 w 1221610"/>
              <a:gd name="connsiteY77" fmla="*/ 1283814 h 2219657"/>
              <a:gd name="connsiteX78" fmla="*/ 1089269 w 1221610"/>
              <a:gd name="connsiteY78" fmla="*/ 1350489 h 2219657"/>
              <a:gd name="connsiteX79" fmla="*/ 1122607 w 1221610"/>
              <a:gd name="connsiteY79" fmla="*/ 1376683 h 2219657"/>
              <a:gd name="connsiteX80" fmla="*/ 1163088 w 1221610"/>
              <a:gd name="connsiteY80" fmla="*/ 1436214 h 2219657"/>
              <a:gd name="connsiteX81" fmla="*/ 1191663 w 1221610"/>
              <a:gd name="connsiteY81" fmla="*/ 1450502 h 2219657"/>
              <a:gd name="connsiteX82" fmla="*/ 1220238 w 1221610"/>
              <a:gd name="connsiteY82" fmla="*/ 1488601 h 2219657"/>
              <a:gd name="connsiteX83" fmla="*/ 1215943 w 1221610"/>
              <a:gd name="connsiteY83" fmla="*/ 1508461 h 2219657"/>
              <a:gd name="connsiteX84" fmla="*/ 1196425 w 1221610"/>
              <a:gd name="connsiteY84" fmla="*/ 1557658 h 2219657"/>
              <a:gd name="connsiteX85" fmla="*/ 1144037 w 1221610"/>
              <a:gd name="connsiteY85" fmla="*/ 1552894 h 2219657"/>
              <a:gd name="connsiteX86" fmla="*/ 1124987 w 1221610"/>
              <a:gd name="connsiteY86" fmla="*/ 1598137 h 2219657"/>
              <a:gd name="connsiteX87" fmla="*/ 1048787 w 1221610"/>
              <a:gd name="connsiteY87" fmla="*/ 1631475 h 2219657"/>
              <a:gd name="connsiteX88" fmla="*/ 1020212 w 1221610"/>
              <a:gd name="connsiteY88" fmla="*/ 1691006 h 2219657"/>
              <a:gd name="connsiteX89" fmla="*/ 1036881 w 1221610"/>
              <a:gd name="connsiteY89" fmla="*/ 1738631 h 2219657"/>
              <a:gd name="connsiteX90" fmla="*/ 1017832 w 1221610"/>
              <a:gd name="connsiteY90" fmla="*/ 1779114 h 2219657"/>
              <a:gd name="connsiteX91" fmla="*/ 984493 w 1221610"/>
              <a:gd name="connsiteY91" fmla="*/ 1776731 h 2219657"/>
              <a:gd name="connsiteX92" fmla="*/ 982112 w 1221610"/>
              <a:gd name="connsiteY92" fmla="*/ 1841025 h 2219657"/>
              <a:gd name="connsiteX93" fmla="*/ 946393 w 1221610"/>
              <a:gd name="connsiteY93" fmla="*/ 1857694 h 2219657"/>
              <a:gd name="connsiteX94" fmla="*/ 910674 w 1221610"/>
              <a:gd name="connsiteY94" fmla="*/ 1864837 h 2219657"/>
              <a:gd name="connsiteX95" fmla="*/ 910674 w 1221610"/>
              <a:gd name="connsiteY95" fmla="*/ 1929131 h 2219657"/>
              <a:gd name="connsiteX96" fmla="*/ 967824 w 1221610"/>
              <a:gd name="connsiteY96" fmla="*/ 1938656 h 2219657"/>
              <a:gd name="connsiteX97" fmla="*/ 1001162 w 1221610"/>
              <a:gd name="connsiteY97" fmla="*/ 1933894 h 2219657"/>
              <a:gd name="connsiteX98" fmla="*/ 1005922 w 1221610"/>
              <a:gd name="connsiteY98" fmla="*/ 2007713 h 2219657"/>
              <a:gd name="connsiteX99" fmla="*/ 982112 w 1221610"/>
              <a:gd name="connsiteY99" fmla="*/ 2029144 h 2219657"/>
              <a:gd name="connsiteX100" fmla="*/ 922581 w 1221610"/>
              <a:gd name="connsiteY100" fmla="*/ 2026764 h 2219657"/>
              <a:gd name="connsiteX101" fmla="*/ 870193 w 1221610"/>
              <a:gd name="connsiteY101" fmla="*/ 2036289 h 2219657"/>
              <a:gd name="connsiteX102" fmla="*/ 824949 w 1221610"/>
              <a:gd name="connsiteY102" fmla="*/ 2060102 h 2219657"/>
              <a:gd name="connsiteX103" fmla="*/ 779704 w 1221610"/>
              <a:gd name="connsiteY103" fmla="*/ 2067244 h 2219657"/>
              <a:gd name="connsiteX104" fmla="*/ 758274 w 1221610"/>
              <a:gd name="connsiteY104" fmla="*/ 2086296 h 2219657"/>
              <a:gd name="connsiteX105" fmla="*/ 751131 w 1221610"/>
              <a:gd name="connsiteY105" fmla="*/ 2131539 h 2219657"/>
              <a:gd name="connsiteX106" fmla="*/ 734462 w 1221610"/>
              <a:gd name="connsiteY106" fmla="*/ 2143446 h 2219657"/>
              <a:gd name="connsiteX107" fmla="*/ 689218 w 1221610"/>
              <a:gd name="connsiteY107" fmla="*/ 2193452 h 2219657"/>
              <a:gd name="connsiteX108" fmla="*/ 665406 w 1221610"/>
              <a:gd name="connsiteY108" fmla="*/ 2198213 h 2219657"/>
              <a:gd name="connsiteX109" fmla="*/ 617781 w 1221610"/>
              <a:gd name="connsiteY109" fmla="*/ 2219645 h 2219657"/>
              <a:gd name="connsiteX110" fmla="*/ 579681 w 1221610"/>
              <a:gd name="connsiteY110" fmla="*/ 2202976 h 2219657"/>
              <a:gd name="connsiteX111" fmla="*/ 563012 w 1221610"/>
              <a:gd name="connsiteY111" fmla="*/ 2174401 h 2219657"/>
              <a:gd name="connsiteX112" fmla="*/ 520149 w 1221610"/>
              <a:gd name="connsiteY112" fmla="*/ 2183927 h 2219657"/>
              <a:gd name="connsiteX113" fmla="*/ 512573 w 1221610"/>
              <a:gd name="connsiteY113" fmla="*/ 2177823 h 2219657"/>
              <a:gd name="connsiteX114" fmla="*/ 503481 w 1221610"/>
              <a:gd name="connsiteY114" fmla="*/ 2172020 h 2219657"/>
              <a:gd name="connsiteX115" fmla="*/ 522531 w 1221610"/>
              <a:gd name="connsiteY115" fmla="*/ 2064863 h 2219657"/>
              <a:gd name="connsiteX116" fmla="*/ 539199 w 1221610"/>
              <a:gd name="connsiteY116" fmla="*/ 2043432 h 2219657"/>
              <a:gd name="connsiteX117" fmla="*/ 529674 w 1221610"/>
              <a:gd name="connsiteY117" fmla="*/ 1998189 h 2219657"/>
              <a:gd name="connsiteX118" fmla="*/ 553487 w 1221610"/>
              <a:gd name="connsiteY118" fmla="*/ 1983901 h 2219657"/>
              <a:gd name="connsiteX119" fmla="*/ 534437 w 1221610"/>
              <a:gd name="connsiteY119" fmla="*/ 1969614 h 2219657"/>
              <a:gd name="connsiteX120" fmla="*/ 522531 w 1221610"/>
              <a:gd name="connsiteY120" fmla="*/ 1933896 h 2219657"/>
              <a:gd name="connsiteX121" fmla="*/ 513006 w 1221610"/>
              <a:gd name="connsiteY121" fmla="*/ 1888652 h 2219657"/>
              <a:gd name="connsiteX122" fmla="*/ 510624 w 1221610"/>
              <a:gd name="connsiteY122" fmla="*/ 1857694 h 2219657"/>
              <a:gd name="connsiteX123" fmla="*/ 460618 w 1221610"/>
              <a:gd name="connsiteY123" fmla="*/ 1860077 h 2219657"/>
              <a:gd name="connsiteX124" fmla="*/ 427282 w 1221610"/>
              <a:gd name="connsiteY124" fmla="*/ 1824358 h 2219657"/>
              <a:gd name="connsiteX125" fmla="*/ 382037 w 1221610"/>
              <a:gd name="connsiteY125" fmla="*/ 1807688 h 2219657"/>
              <a:gd name="connsiteX126" fmla="*/ 367749 w 1221610"/>
              <a:gd name="connsiteY126" fmla="*/ 1757683 h 2219657"/>
              <a:gd name="connsiteX127" fmla="*/ 365368 w 1221610"/>
              <a:gd name="connsiteY127" fmla="*/ 1736251 h 2219657"/>
              <a:gd name="connsiteX128" fmla="*/ 334413 w 1221610"/>
              <a:gd name="connsiteY128" fmla="*/ 1691008 h 2219657"/>
              <a:gd name="connsiteX129" fmla="*/ 291549 w 1221610"/>
              <a:gd name="connsiteY129" fmla="*/ 1667195 h 2219657"/>
              <a:gd name="connsiteX130" fmla="*/ 248688 w 1221610"/>
              <a:gd name="connsiteY130" fmla="*/ 1638621 h 2219657"/>
              <a:gd name="connsiteX131" fmla="*/ 215349 w 1221610"/>
              <a:gd name="connsiteY131" fmla="*/ 1629095 h 2219657"/>
              <a:gd name="connsiteX132" fmla="*/ 217731 w 1221610"/>
              <a:gd name="connsiteY132" fmla="*/ 1583849 h 2219657"/>
              <a:gd name="connsiteX133" fmla="*/ 174868 w 1221610"/>
              <a:gd name="connsiteY133" fmla="*/ 1598139 h 2219657"/>
              <a:gd name="connsiteX134" fmla="*/ 186775 w 1221610"/>
              <a:gd name="connsiteY134" fmla="*/ 1631477 h 2219657"/>
              <a:gd name="connsiteX135" fmla="*/ 179631 w 1221610"/>
              <a:gd name="connsiteY135" fmla="*/ 1648146 h 2219657"/>
              <a:gd name="connsiteX136" fmla="*/ 141531 w 1221610"/>
              <a:gd name="connsiteY136" fmla="*/ 1619571 h 2219657"/>
              <a:gd name="connsiteX137" fmla="*/ 98669 w 1221610"/>
              <a:gd name="connsiteY137" fmla="*/ 1617189 h 2219657"/>
              <a:gd name="connsiteX138" fmla="*/ 43899 w 1221610"/>
              <a:gd name="connsiteY138" fmla="*/ 1598139 h 2219657"/>
              <a:gd name="connsiteX139" fmla="*/ 10560 w 1221610"/>
              <a:gd name="connsiteY139" fmla="*/ 1595755 h 2219657"/>
              <a:gd name="connsiteX140" fmla="*/ 1037 w 1221610"/>
              <a:gd name="connsiteY140" fmla="*/ 1543371 h 2219657"/>
              <a:gd name="connsiteX141" fmla="*/ 34374 w 1221610"/>
              <a:gd name="connsiteY141" fmla="*/ 1455264 h 2219657"/>
              <a:gd name="connsiteX142" fmla="*/ 60568 w 1221610"/>
              <a:gd name="connsiteY142" fmla="*/ 1407639 h 2219657"/>
              <a:gd name="connsiteX143" fmla="*/ 81999 w 1221610"/>
              <a:gd name="connsiteY143" fmla="*/ 1360014 h 2219657"/>
              <a:gd name="connsiteX144" fmla="*/ 108194 w 1221610"/>
              <a:gd name="connsiteY144" fmla="*/ 1321914 h 2219657"/>
              <a:gd name="connsiteX145" fmla="*/ 146293 w 1221610"/>
              <a:gd name="connsiteY145" fmla="*/ 1312389 h 2219657"/>
              <a:gd name="connsiteX146" fmla="*/ 153438 w 1221610"/>
              <a:gd name="connsiteY146" fmla="*/ 1276671 h 2219657"/>
              <a:gd name="connsiteX147" fmla="*/ 262975 w 1221610"/>
              <a:gd name="connsiteY147" fmla="*/ 1157608 h 2219657"/>
              <a:gd name="connsiteX148" fmla="*/ 286787 w 1221610"/>
              <a:gd name="connsiteY148" fmla="*/ 1019493 h 2219657"/>
              <a:gd name="connsiteX149" fmla="*/ 282025 w 1221610"/>
              <a:gd name="connsiteY149" fmla="*/ 938533 h 2219657"/>
              <a:gd name="connsiteX150" fmla="*/ 196300 w 1221610"/>
              <a:gd name="connsiteY150" fmla="*/ 926627 h 2219657"/>
              <a:gd name="connsiteX151" fmla="*/ 179632 w 1221610"/>
              <a:gd name="connsiteY151" fmla="*/ 845664 h 2219657"/>
              <a:gd name="connsiteX152" fmla="*/ 186775 w 1221610"/>
              <a:gd name="connsiteY152" fmla="*/ 778989 h 2219657"/>
              <a:gd name="connsiteX153" fmla="*/ 148675 w 1221610"/>
              <a:gd name="connsiteY153" fmla="*/ 740889 h 2219657"/>
              <a:gd name="connsiteX154" fmla="*/ 127244 w 1221610"/>
              <a:gd name="connsiteY154" fmla="*/ 700407 h 2219657"/>
              <a:gd name="connsiteX155" fmla="*/ 117719 w 1221610"/>
              <a:gd name="connsiteY155" fmla="*/ 640877 h 2219657"/>
              <a:gd name="connsiteX156" fmla="*/ 102097 w 1221610"/>
              <a:gd name="connsiteY156" fmla="*/ 560723 h 2219657"/>
              <a:gd name="connsiteX0" fmla="*/ 102097 w 1221610"/>
              <a:gd name="connsiteY0" fmla="*/ 560644 h 2219578"/>
              <a:gd name="connsiteX1" fmla="*/ 91525 w 1221610"/>
              <a:gd name="connsiteY1" fmla="*/ 478872 h 2219578"/>
              <a:gd name="connsiteX2" fmla="*/ 93907 w 1221610"/>
              <a:gd name="connsiteY2" fmla="*/ 414578 h 2219578"/>
              <a:gd name="connsiteX3" fmla="*/ 17706 w 1221610"/>
              <a:gd name="connsiteY3" fmla="*/ 314566 h 2219578"/>
              <a:gd name="connsiteX4" fmla="*/ 12942 w 1221610"/>
              <a:gd name="connsiteY4" fmla="*/ 297895 h 2219578"/>
              <a:gd name="connsiteX5" fmla="*/ 77237 w 1221610"/>
              <a:gd name="connsiteY5" fmla="*/ 312184 h 2219578"/>
              <a:gd name="connsiteX6" fmla="*/ 77237 w 1221610"/>
              <a:gd name="connsiteY6" fmla="*/ 316947 h 2219578"/>
              <a:gd name="connsiteX7" fmla="*/ 127243 w 1221610"/>
              <a:gd name="connsiteY7" fmla="*/ 312184 h 2219578"/>
              <a:gd name="connsiteX8" fmla="*/ 148674 w 1221610"/>
              <a:gd name="connsiteY8" fmla="*/ 262178 h 2219578"/>
              <a:gd name="connsiteX9" fmla="*/ 201062 w 1221610"/>
              <a:gd name="connsiteY9" fmla="*/ 226459 h 2219578"/>
              <a:gd name="connsiteX10" fmla="*/ 265357 w 1221610"/>
              <a:gd name="connsiteY10" fmla="*/ 241 h 2219578"/>
              <a:gd name="connsiteX11" fmla="*/ 282025 w 1221610"/>
              <a:gd name="connsiteY11" fmla="*/ 252653 h 2219578"/>
              <a:gd name="connsiteX12" fmla="*/ 243924 w 1221610"/>
              <a:gd name="connsiteY12" fmla="*/ 424103 h 2219578"/>
              <a:gd name="connsiteX13" fmla="*/ 198681 w 1221610"/>
              <a:gd name="connsiteY13" fmla="*/ 436009 h 2219578"/>
              <a:gd name="connsiteX14" fmla="*/ 141531 w 1221610"/>
              <a:gd name="connsiteY14" fmla="*/ 438391 h 2219578"/>
              <a:gd name="connsiteX15" fmla="*/ 132006 w 1221610"/>
              <a:gd name="connsiteY15" fmla="*/ 452678 h 2219578"/>
              <a:gd name="connsiteX16" fmla="*/ 158199 w 1221610"/>
              <a:gd name="connsiteY16" fmla="*/ 486016 h 2219578"/>
              <a:gd name="connsiteX17" fmla="*/ 186774 w 1221610"/>
              <a:gd name="connsiteY17" fmla="*/ 500303 h 2219578"/>
              <a:gd name="connsiteX18" fmla="*/ 189156 w 1221610"/>
              <a:gd name="connsiteY18" fmla="*/ 528878 h 2219578"/>
              <a:gd name="connsiteX19" fmla="*/ 210587 w 1221610"/>
              <a:gd name="connsiteY19" fmla="*/ 564597 h 2219578"/>
              <a:gd name="connsiteX20" fmla="*/ 224874 w 1221610"/>
              <a:gd name="connsiteY20" fmla="*/ 593172 h 2219578"/>
              <a:gd name="connsiteX21" fmla="*/ 253449 w 1221610"/>
              <a:gd name="connsiteY21" fmla="*/ 595553 h 2219578"/>
              <a:gd name="connsiteX22" fmla="*/ 279643 w 1221610"/>
              <a:gd name="connsiteY22" fmla="*/ 571741 h 2219578"/>
              <a:gd name="connsiteX23" fmla="*/ 282024 w 1221610"/>
              <a:gd name="connsiteY23" fmla="*/ 547928 h 2219578"/>
              <a:gd name="connsiteX24" fmla="*/ 291549 w 1221610"/>
              <a:gd name="connsiteY24" fmla="*/ 524116 h 2219578"/>
              <a:gd name="connsiteX25" fmla="*/ 267737 w 1221610"/>
              <a:gd name="connsiteY25" fmla="*/ 490778 h 2219578"/>
              <a:gd name="connsiteX26" fmla="*/ 303456 w 1221610"/>
              <a:gd name="connsiteY26" fmla="*/ 481253 h 2219578"/>
              <a:gd name="connsiteX27" fmla="*/ 322506 w 1221610"/>
              <a:gd name="connsiteY27" fmla="*/ 457441 h 2219578"/>
              <a:gd name="connsiteX28" fmla="*/ 353462 w 1221610"/>
              <a:gd name="connsiteY28" fmla="*/ 450297 h 2219578"/>
              <a:gd name="connsiteX29" fmla="*/ 410612 w 1221610"/>
              <a:gd name="connsiteY29" fmla="*/ 452678 h 2219578"/>
              <a:gd name="connsiteX30" fmla="*/ 410612 w 1221610"/>
              <a:gd name="connsiteY30" fmla="*/ 507447 h 2219578"/>
              <a:gd name="connsiteX31" fmla="*/ 436806 w 1221610"/>
              <a:gd name="connsiteY31" fmla="*/ 531257 h 2219578"/>
              <a:gd name="connsiteX32" fmla="*/ 462999 w 1221610"/>
              <a:gd name="connsiteY32" fmla="*/ 547928 h 2219578"/>
              <a:gd name="connsiteX33" fmla="*/ 424899 w 1221610"/>
              <a:gd name="connsiteY33" fmla="*/ 566978 h 2219578"/>
              <a:gd name="connsiteX34" fmla="*/ 403468 w 1221610"/>
              <a:gd name="connsiteY34" fmla="*/ 586028 h 2219578"/>
              <a:gd name="connsiteX35" fmla="*/ 420137 w 1221610"/>
              <a:gd name="connsiteY35" fmla="*/ 609841 h 2219578"/>
              <a:gd name="connsiteX36" fmla="*/ 415374 w 1221610"/>
              <a:gd name="connsiteY36" fmla="*/ 650322 h 2219578"/>
              <a:gd name="connsiteX37" fmla="*/ 427281 w 1221610"/>
              <a:gd name="connsiteY37" fmla="*/ 678897 h 2219578"/>
              <a:gd name="connsiteX38" fmla="*/ 410612 w 1221610"/>
              <a:gd name="connsiteY38" fmla="*/ 700328 h 2219578"/>
              <a:gd name="connsiteX39" fmla="*/ 401088 w 1221610"/>
              <a:gd name="connsiteY39" fmla="*/ 778910 h 2219578"/>
              <a:gd name="connsiteX40" fmla="*/ 441568 w 1221610"/>
              <a:gd name="connsiteY40" fmla="*/ 778909 h 2219578"/>
              <a:gd name="connsiteX41" fmla="*/ 486812 w 1221610"/>
              <a:gd name="connsiteY41" fmla="*/ 755097 h 2219578"/>
              <a:gd name="connsiteX42" fmla="*/ 513007 w 1221610"/>
              <a:gd name="connsiteY42" fmla="*/ 757478 h 2219578"/>
              <a:gd name="connsiteX43" fmla="*/ 536818 w 1221610"/>
              <a:gd name="connsiteY43" fmla="*/ 783672 h 2219578"/>
              <a:gd name="connsiteX44" fmla="*/ 510625 w 1221610"/>
              <a:gd name="connsiteY44" fmla="*/ 888447 h 2219578"/>
              <a:gd name="connsiteX45" fmla="*/ 539200 w 1221610"/>
              <a:gd name="connsiteY45" fmla="*/ 926547 h 2219578"/>
              <a:gd name="connsiteX46" fmla="*/ 546344 w 1221610"/>
              <a:gd name="connsiteY46" fmla="*/ 945598 h 2219578"/>
              <a:gd name="connsiteX47" fmla="*/ 532057 w 1221610"/>
              <a:gd name="connsiteY47" fmla="*/ 976553 h 2219578"/>
              <a:gd name="connsiteX48" fmla="*/ 517769 w 1221610"/>
              <a:gd name="connsiteY48" fmla="*/ 1047991 h 2219578"/>
              <a:gd name="connsiteX49" fmla="*/ 541582 w 1221610"/>
              <a:gd name="connsiteY49" fmla="*/ 1081328 h 2219578"/>
              <a:gd name="connsiteX50" fmla="*/ 551107 w 1221610"/>
              <a:gd name="connsiteY50" fmla="*/ 1121809 h 2219578"/>
              <a:gd name="connsiteX51" fmla="*/ 567775 w 1221610"/>
              <a:gd name="connsiteY51" fmla="*/ 1128953 h 2219578"/>
              <a:gd name="connsiteX52" fmla="*/ 572104 w 1221610"/>
              <a:gd name="connsiteY52" fmla="*/ 1139059 h 2219578"/>
              <a:gd name="connsiteX53" fmla="*/ 591588 w 1221610"/>
              <a:gd name="connsiteY53" fmla="*/ 1105141 h 2219578"/>
              <a:gd name="connsiteX54" fmla="*/ 615400 w 1221610"/>
              <a:gd name="connsiteY54" fmla="*/ 1088472 h 2219578"/>
              <a:gd name="connsiteX55" fmla="*/ 665407 w 1221610"/>
              <a:gd name="connsiteY55" fmla="*/ 1062278 h 2219578"/>
              <a:gd name="connsiteX56" fmla="*/ 698744 w 1221610"/>
              <a:gd name="connsiteY56" fmla="*/ 1050372 h 2219578"/>
              <a:gd name="connsiteX57" fmla="*/ 734463 w 1221610"/>
              <a:gd name="connsiteY57" fmla="*/ 1012273 h 2219578"/>
              <a:gd name="connsiteX58" fmla="*/ 791613 w 1221610"/>
              <a:gd name="connsiteY58" fmla="*/ 988459 h 2219578"/>
              <a:gd name="connsiteX59" fmla="*/ 817807 w 1221610"/>
              <a:gd name="connsiteY59" fmla="*/ 943216 h 2219578"/>
              <a:gd name="connsiteX60" fmla="*/ 841618 w 1221610"/>
              <a:gd name="connsiteY60" fmla="*/ 926545 h 2219578"/>
              <a:gd name="connsiteX61" fmla="*/ 867813 w 1221610"/>
              <a:gd name="connsiteY61" fmla="*/ 926547 h 2219578"/>
              <a:gd name="connsiteX62" fmla="*/ 872575 w 1221610"/>
              <a:gd name="connsiteY62" fmla="*/ 945597 h 2219578"/>
              <a:gd name="connsiteX63" fmla="*/ 848763 w 1221610"/>
              <a:gd name="connsiteY63" fmla="*/ 971791 h 2219578"/>
              <a:gd name="connsiteX64" fmla="*/ 872575 w 1221610"/>
              <a:gd name="connsiteY64" fmla="*/ 997984 h 2219578"/>
              <a:gd name="connsiteX65" fmla="*/ 872575 w 1221610"/>
              <a:gd name="connsiteY65" fmla="*/ 1021797 h 2219578"/>
              <a:gd name="connsiteX66" fmla="*/ 829713 w 1221610"/>
              <a:gd name="connsiteY66" fmla="*/ 1024178 h 2219578"/>
              <a:gd name="connsiteX67" fmla="*/ 817807 w 1221610"/>
              <a:gd name="connsiteY67" fmla="*/ 1052753 h 2219578"/>
              <a:gd name="connsiteX68" fmla="*/ 829713 w 1221610"/>
              <a:gd name="connsiteY68" fmla="*/ 1081328 h 2219578"/>
              <a:gd name="connsiteX69" fmla="*/ 822567 w 1221610"/>
              <a:gd name="connsiteY69" fmla="*/ 1105139 h 2219578"/>
              <a:gd name="connsiteX70" fmla="*/ 836857 w 1221610"/>
              <a:gd name="connsiteY70" fmla="*/ 1124192 h 2219578"/>
              <a:gd name="connsiteX71" fmla="*/ 870194 w 1221610"/>
              <a:gd name="connsiteY71" fmla="*/ 1095617 h 2219578"/>
              <a:gd name="connsiteX72" fmla="*/ 903532 w 1221610"/>
              <a:gd name="connsiteY72" fmla="*/ 1090854 h 2219578"/>
              <a:gd name="connsiteX73" fmla="*/ 901150 w 1221610"/>
              <a:gd name="connsiteY73" fmla="*/ 1045609 h 2219578"/>
              <a:gd name="connsiteX74" fmla="*/ 958300 w 1221610"/>
              <a:gd name="connsiteY74" fmla="*/ 1036085 h 2219578"/>
              <a:gd name="connsiteX75" fmla="*/ 974969 w 1221610"/>
              <a:gd name="connsiteY75" fmla="*/ 1055134 h 2219578"/>
              <a:gd name="connsiteX76" fmla="*/ 984494 w 1221610"/>
              <a:gd name="connsiteY76" fmla="*/ 1181342 h 2219578"/>
              <a:gd name="connsiteX77" fmla="*/ 1032119 w 1221610"/>
              <a:gd name="connsiteY77" fmla="*/ 1262304 h 2219578"/>
              <a:gd name="connsiteX78" fmla="*/ 1072600 w 1221610"/>
              <a:gd name="connsiteY78" fmla="*/ 1283735 h 2219578"/>
              <a:gd name="connsiteX79" fmla="*/ 1089269 w 1221610"/>
              <a:gd name="connsiteY79" fmla="*/ 1350410 h 2219578"/>
              <a:gd name="connsiteX80" fmla="*/ 1122607 w 1221610"/>
              <a:gd name="connsiteY80" fmla="*/ 1376604 h 2219578"/>
              <a:gd name="connsiteX81" fmla="*/ 1163088 w 1221610"/>
              <a:gd name="connsiteY81" fmla="*/ 1436135 h 2219578"/>
              <a:gd name="connsiteX82" fmla="*/ 1191663 w 1221610"/>
              <a:gd name="connsiteY82" fmla="*/ 1450423 h 2219578"/>
              <a:gd name="connsiteX83" fmla="*/ 1220238 w 1221610"/>
              <a:gd name="connsiteY83" fmla="*/ 1488522 h 2219578"/>
              <a:gd name="connsiteX84" fmla="*/ 1215943 w 1221610"/>
              <a:gd name="connsiteY84" fmla="*/ 1508382 h 2219578"/>
              <a:gd name="connsiteX85" fmla="*/ 1196425 w 1221610"/>
              <a:gd name="connsiteY85" fmla="*/ 1557579 h 2219578"/>
              <a:gd name="connsiteX86" fmla="*/ 1144037 w 1221610"/>
              <a:gd name="connsiteY86" fmla="*/ 1552815 h 2219578"/>
              <a:gd name="connsiteX87" fmla="*/ 1124987 w 1221610"/>
              <a:gd name="connsiteY87" fmla="*/ 1598058 h 2219578"/>
              <a:gd name="connsiteX88" fmla="*/ 1048787 w 1221610"/>
              <a:gd name="connsiteY88" fmla="*/ 1631396 h 2219578"/>
              <a:gd name="connsiteX89" fmla="*/ 1020212 w 1221610"/>
              <a:gd name="connsiteY89" fmla="*/ 1690927 h 2219578"/>
              <a:gd name="connsiteX90" fmla="*/ 1036881 w 1221610"/>
              <a:gd name="connsiteY90" fmla="*/ 1738552 h 2219578"/>
              <a:gd name="connsiteX91" fmla="*/ 1017832 w 1221610"/>
              <a:gd name="connsiteY91" fmla="*/ 1779035 h 2219578"/>
              <a:gd name="connsiteX92" fmla="*/ 984493 w 1221610"/>
              <a:gd name="connsiteY92" fmla="*/ 1776652 h 2219578"/>
              <a:gd name="connsiteX93" fmla="*/ 982112 w 1221610"/>
              <a:gd name="connsiteY93" fmla="*/ 1840946 h 2219578"/>
              <a:gd name="connsiteX94" fmla="*/ 946393 w 1221610"/>
              <a:gd name="connsiteY94" fmla="*/ 1857615 h 2219578"/>
              <a:gd name="connsiteX95" fmla="*/ 910674 w 1221610"/>
              <a:gd name="connsiteY95" fmla="*/ 1864758 h 2219578"/>
              <a:gd name="connsiteX96" fmla="*/ 910674 w 1221610"/>
              <a:gd name="connsiteY96" fmla="*/ 1929052 h 2219578"/>
              <a:gd name="connsiteX97" fmla="*/ 967824 w 1221610"/>
              <a:gd name="connsiteY97" fmla="*/ 1938577 h 2219578"/>
              <a:gd name="connsiteX98" fmla="*/ 1001162 w 1221610"/>
              <a:gd name="connsiteY98" fmla="*/ 1933815 h 2219578"/>
              <a:gd name="connsiteX99" fmla="*/ 1005922 w 1221610"/>
              <a:gd name="connsiteY99" fmla="*/ 2007634 h 2219578"/>
              <a:gd name="connsiteX100" fmla="*/ 982112 w 1221610"/>
              <a:gd name="connsiteY100" fmla="*/ 2029065 h 2219578"/>
              <a:gd name="connsiteX101" fmla="*/ 922581 w 1221610"/>
              <a:gd name="connsiteY101" fmla="*/ 2026685 h 2219578"/>
              <a:gd name="connsiteX102" fmla="*/ 870193 w 1221610"/>
              <a:gd name="connsiteY102" fmla="*/ 2036210 h 2219578"/>
              <a:gd name="connsiteX103" fmla="*/ 824949 w 1221610"/>
              <a:gd name="connsiteY103" fmla="*/ 2060023 h 2219578"/>
              <a:gd name="connsiteX104" fmla="*/ 779704 w 1221610"/>
              <a:gd name="connsiteY104" fmla="*/ 2067165 h 2219578"/>
              <a:gd name="connsiteX105" fmla="*/ 758274 w 1221610"/>
              <a:gd name="connsiteY105" fmla="*/ 2086217 h 2219578"/>
              <a:gd name="connsiteX106" fmla="*/ 751131 w 1221610"/>
              <a:gd name="connsiteY106" fmla="*/ 2131460 h 2219578"/>
              <a:gd name="connsiteX107" fmla="*/ 734462 w 1221610"/>
              <a:gd name="connsiteY107" fmla="*/ 2143367 h 2219578"/>
              <a:gd name="connsiteX108" fmla="*/ 689218 w 1221610"/>
              <a:gd name="connsiteY108" fmla="*/ 2193373 h 2219578"/>
              <a:gd name="connsiteX109" fmla="*/ 665406 w 1221610"/>
              <a:gd name="connsiteY109" fmla="*/ 2198134 h 2219578"/>
              <a:gd name="connsiteX110" fmla="*/ 617781 w 1221610"/>
              <a:gd name="connsiteY110" fmla="*/ 2219566 h 2219578"/>
              <a:gd name="connsiteX111" fmla="*/ 579681 w 1221610"/>
              <a:gd name="connsiteY111" fmla="*/ 2202897 h 2219578"/>
              <a:gd name="connsiteX112" fmla="*/ 563012 w 1221610"/>
              <a:gd name="connsiteY112" fmla="*/ 2174322 h 2219578"/>
              <a:gd name="connsiteX113" fmla="*/ 520149 w 1221610"/>
              <a:gd name="connsiteY113" fmla="*/ 2183848 h 2219578"/>
              <a:gd name="connsiteX114" fmla="*/ 512573 w 1221610"/>
              <a:gd name="connsiteY114" fmla="*/ 2177744 h 2219578"/>
              <a:gd name="connsiteX115" fmla="*/ 503481 w 1221610"/>
              <a:gd name="connsiteY115" fmla="*/ 2171941 h 2219578"/>
              <a:gd name="connsiteX116" fmla="*/ 522531 w 1221610"/>
              <a:gd name="connsiteY116" fmla="*/ 2064784 h 2219578"/>
              <a:gd name="connsiteX117" fmla="*/ 539199 w 1221610"/>
              <a:gd name="connsiteY117" fmla="*/ 2043353 h 2219578"/>
              <a:gd name="connsiteX118" fmla="*/ 529674 w 1221610"/>
              <a:gd name="connsiteY118" fmla="*/ 1998110 h 2219578"/>
              <a:gd name="connsiteX119" fmla="*/ 553487 w 1221610"/>
              <a:gd name="connsiteY119" fmla="*/ 1983822 h 2219578"/>
              <a:gd name="connsiteX120" fmla="*/ 534437 w 1221610"/>
              <a:gd name="connsiteY120" fmla="*/ 1969535 h 2219578"/>
              <a:gd name="connsiteX121" fmla="*/ 522531 w 1221610"/>
              <a:gd name="connsiteY121" fmla="*/ 1933817 h 2219578"/>
              <a:gd name="connsiteX122" fmla="*/ 513006 w 1221610"/>
              <a:gd name="connsiteY122" fmla="*/ 1888573 h 2219578"/>
              <a:gd name="connsiteX123" fmla="*/ 510624 w 1221610"/>
              <a:gd name="connsiteY123" fmla="*/ 1857615 h 2219578"/>
              <a:gd name="connsiteX124" fmla="*/ 460618 w 1221610"/>
              <a:gd name="connsiteY124" fmla="*/ 1859998 h 2219578"/>
              <a:gd name="connsiteX125" fmla="*/ 427282 w 1221610"/>
              <a:gd name="connsiteY125" fmla="*/ 1824279 h 2219578"/>
              <a:gd name="connsiteX126" fmla="*/ 382037 w 1221610"/>
              <a:gd name="connsiteY126" fmla="*/ 1807609 h 2219578"/>
              <a:gd name="connsiteX127" fmla="*/ 367749 w 1221610"/>
              <a:gd name="connsiteY127" fmla="*/ 1757604 h 2219578"/>
              <a:gd name="connsiteX128" fmla="*/ 365368 w 1221610"/>
              <a:gd name="connsiteY128" fmla="*/ 1736172 h 2219578"/>
              <a:gd name="connsiteX129" fmla="*/ 334413 w 1221610"/>
              <a:gd name="connsiteY129" fmla="*/ 1690929 h 2219578"/>
              <a:gd name="connsiteX130" fmla="*/ 291549 w 1221610"/>
              <a:gd name="connsiteY130" fmla="*/ 1667116 h 2219578"/>
              <a:gd name="connsiteX131" fmla="*/ 248688 w 1221610"/>
              <a:gd name="connsiteY131" fmla="*/ 1638542 h 2219578"/>
              <a:gd name="connsiteX132" fmla="*/ 215349 w 1221610"/>
              <a:gd name="connsiteY132" fmla="*/ 1629016 h 2219578"/>
              <a:gd name="connsiteX133" fmla="*/ 217731 w 1221610"/>
              <a:gd name="connsiteY133" fmla="*/ 1583770 h 2219578"/>
              <a:gd name="connsiteX134" fmla="*/ 174868 w 1221610"/>
              <a:gd name="connsiteY134" fmla="*/ 1598060 h 2219578"/>
              <a:gd name="connsiteX135" fmla="*/ 186775 w 1221610"/>
              <a:gd name="connsiteY135" fmla="*/ 1631398 h 2219578"/>
              <a:gd name="connsiteX136" fmla="*/ 179631 w 1221610"/>
              <a:gd name="connsiteY136" fmla="*/ 1648067 h 2219578"/>
              <a:gd name="connsiteX137" fmla="*/ 141531 w 1221610"/>
              <a:gd name="connsiteY137" fmla="*/ 1619492 h 2219578"/>
              <a:gd name="connsiteX138" fmla="*/ 98669 w 1221610"/>
              <a:gd name="connsiteY138" fmla="*/ 1617110 h 2219578"/>
              <a:gd name="connsiteX139" fmla="*/ 43899 w 1221610"/>
              <a:gd name="connsiteY139" fmla="*/ 1598060 h 2219578"/>
              <a:gd name="connsiteX140" fmla="*/ 10560 w 1221610"/>
              <a:gd name="connsiteY140" fmla="*/ 1595676 h 2219578"/>
              <a:gd name="connsiteX141" fmla="*/ 1037 w 1221610"/>
              <a:gd name="connsiteY141" fmla="*/ 1543292 h 2219578"/>
              <a:gd name="connsiteX142" fmla="*/ 34374 w 1221610"/>
              <a:gd name="connsiteY142" fmla="*/ 1455185 h 2219578"/>
              <a:gd name="connsiteX143" fmla="*/ 60568 w 1221610"/>
              <a:gd name="connsiteY143" fmla="*/ 1407560 h 2219578"/>
              <a:gd name="connsiteX144" fmla="*/ 81999 w 1221610"/>
              <a:gd name="connsiteY144" fmla="*/ 1359935 h 2219578"/>
              <a:gd name="connsiteX145" fmla="*/ 108194 w 1221610"/>
              <a:gd name="connsiteY145" fmla="*/ 1321835 h 2219578"/>
              <a:gd name="connsiteX146" fmla="*/ 146293 w 1221610"/>
              <a:gd name="connsiteY146" fmla="*/ 1312310 h 2219578"/>
              <a:gd name="connsiteX147" fmla="*/ 153438 w 1221610"/>
              <a:gd name="connsiteY147" fmla="*/ 1276592 h 2219578"/>
              <a:gd name="connsiteX148" fmla="*/ 262975 w 1221610"/>
              <a:gd name="connsiteY148" fmla="*/ 1157529 h 2219578"/>
              <a:gd name="connsiteX149" fmla="*/ 286787 w 1221610"/>
              <a:gd name="connsiteY149" fmla="*/ 1019414 h 2219578"/>
              <a:gd name="connsiteX150" fmla="*/ 282025 w 1221610"/>
              <a:gd name="connsiteY150" fmla="*/ 938454 h 2219578"/>
              <a:gd name="connsiteX151" fmla="*/ 196300 w 1221610"/>
              <a:gd name="connsiteY151" fmla="*/ 926548 h 2219578"/>
              <a:gd name="connsiteX152" fmla="*/ 179632 w 1221610"/>
              <a:gd name="connsiteY152" fmla="*/ 845585 h 2219578"/>
              <a:gd name="connsiteX153" fmla="*/ 186775 w 1221610"/>
              <a:gd name="connsiteY153" fmla="*/ 778910 h 2219578"/>
              <a:gd name="connsiteX154" fmla="*/ 148675 w 1221610"/>
              <a:gd name="connsiteY154" fmla="*/ 740810 h 2219578"/>
              <a:gd name="connsiteX155" fmla="*/ 127244 w 1221610"/>
              <a:gd name="connsiteY155" fmla="*/ 700328 h 2219578"/>
              <a:gd name="connsiteX156" fmla="*/ 117719 w 1221610"/>
              <a:gd name="connsiteY156" fmla="*/ 640798 h 2219578"/>
              <a:gd name="connsiteX157" fmla="*/ 102097 w 1221610"/>
              <a:gd name="connsiteY157" fmla="*/ 560644 h 2219578"/>
              <a:gd name="connsiteX0" fmla="*/ 102097 w 1221610"/>
              <a:gd name="connsiteY0" fmla="*/ 562763 h 2221697"/>
              <a:gd name="connsiteX1" fmla="*/ 91525 w 1221610"/>
              <a:gd name="connsiteY1" fmla="*/ 480991 h 2221697"/>
              <a:gd name="connsiteX2" fmla="*/ 93907 w 1221610"/>
              <a:gd name="connsiteY2" fmla="*/ 416697 h 2221697"/>
              <a:gd name="connsiteX3" fmla="*/ 17706 w 1221610"/>
              <a:gd name="connsiteY3" fmla="*/ 316685 h 2221697"/>
              <a:gd name="connsiteX4" fmla="*/ 12942 w 1221610"/>
              <a:gd name="connsiteY4" fmla="*/ 300014 h 2221697"/>
              <a:gd name="connsiteX5" fmla="*/ 77237 w 1221610"/>
              <a:gd name="connsiteY5" fmla="*/ 314303 h 2221697"/>
              <a:gd name="connsiteX6" fmla="*/ 77237 w 1221610"/>
              <a:gd name="connsiteY6" fmla="*/ 319066 h 2221697"/>
              <a:gd name="connsiteX7" fmla="*/ 127243 w 1221610"/>
              <a:gd name="connsiteY7" fmla="*/ 314303 h 2221697"/>
              <a:gd name="connsiteX8" fmla="*/ 148674 w 1221610"/>
              <a:gd name="connsiteY8" fmla="*/ 264297 h 2221697"/>
              <a:gd name="connsiteX9" fmla="*/ 201062 w 1221610"/>
              <a:gd name="connsiteY9" fmla="*/ 228578 h 2221697"/>
              <a:gd name="connsiteX10" fmla="*/ 170106 w 1221610"/>
              <a:gd name="connsiteY10" fmla="*/ 130946 h 2221697"/>
              <a:gd name="connsiteX11" fmla="*/ 265357 w 1221610"/>
              <a:gd name="connsiteY11" fmla="*/ 2360 h 2221697"/>
              <a:gd name="connsiteX12" fmla="*/ 282025 w 1221610"/>
              <a:gd name="connsiteY12" fmla="*/ 254772 h 2221697"/>
              <a:gd name="connsiteX13" fmla="*/ 243924 w 1221610"/>
              <a:gd name="connsiteY13" fmla="*/ 426222 h 2221697"/>
              <a:gd name="connsiteX14" fmla="*/ 198681 w 1221610"/>
              <a:gd name="connsiteY14" fmla="*/ 438128 h 2221697"/>
              <a:gd name="connsiteX15" fmla="*/ 141531 w 1221610"/>
              <a:gd name="connsiteY15" fmla="*/ 440510 h 2221697"/>
              <a:gd name="connsiteX16" fmla="*/ 132006 w 1221610"/>
              <a:gd name="connsiteY16" fmla="*/ 454797 h 2221697"/>
              <a:gd name="connsiteX17" fmla="*/ 158199 w 1221610"/>
              <a:gd name="connsiteY17" fmla="*/ 488135 h 2221697"/>
              <a:gd name="connsiteX18" fmla="*/ 186774 w 1221610"/>
              <a:gd name="connsiteY18" fmla="*/ 502422 h 2221697"/>
              <a:gd name="connsiteX19" fmla="*/ 189156 w 1221610"/>
              <a:gd name="connsiteY19" fmla="*/ 530997 h 2221697"/>
              <a:gd name="connsiteX20" fmla="*/ 210587 w 1221610"/>
              <a:gd name="connsiteY20" fmla="*/ 566716 h 2221697"/>
              <a:gd name="connsiteX21" fmla="*/ 224874 w 1221610"/>
              <a:gd name="connsiteY21" fmla="*/ 595291 h 2221697"/>
              <a:gd name="connsiteX22" fmla="*/ 253449 w 1221610"/>
              <a:gd name="connsiteY22" fmla="*/ 597672 h 2221697"/>
              <a:gd name="connsiteX23" fmla="*/ 279643 w 1221610"/>
              <a:gd name="connsiteY23" fmla="*/ 573860 h 2221697"/>
              <a:gd name="connsiteX24" fmla="*/ 282024 w 1221610"/>
              <a:gd name="connsiteY24" fmla="*/ 550047 h 2221697"/>
              <a:gd name="connsiteX25" fmla="*/ 291549 w 1221610"/>
              <a:gd name="connsiteY25" fmla="*/ 526235 h 2221697"/>
              <a:gd name="connsiteX26" fmla="*/ 267737 w 1221610"/>
              <a:gd name="connsiteY26" fmla="*/ 492897 h 2221697"/>
              <a:gd name="connsiteX27" fmla="*/ 303456 w 1221610"/>
              <a:gd name="connsiteY27" fmla="*/ 483372 h 2221697"/>
              <a:gd name="connsiteX28" fmla="*/ 322506 w 1221610"/>
              <a:gd name="connsiteY28" fmla="*/ 459560 h 2221697"/>
              <a:gd name="connsiteX29" fmla="*/ 353462 w 1221610"/>
              <a:gd name="connsiteY29" fmla="*/ 452416 h 2221697"/>
              <a:gd name="connsiteX30" fmla="*/ 410612 w 1221610"/>
              <a:gd name="connsiteY30" fmla="*/ 454797 h 2221697"/>
              <a:gd name="connsiteX31" fmla="*/ 410612 w 1221610"/>
              <a:gd name="connsiteY31" fmla="*/ 509566 h 2221697"/>
              <a:gd name="connsiteX32" fmla="*/ 436806 w 1221610"/>
              <a:gd name="connsiteY32" fmla="*/ 533376 h 2221697"/>
              <a:gd name="connsiteX33" fmla="*/ 462999 w 1221610"/>
              <a:gd name="connsiteY33" fmla="*/ 550047 h 2221697"/>
              <a:gd name="connsiteX34" fmla="*/ 424899 w 1221610"/>
              <a:gd name="connsiteY34" fmla="*/ 569097 h 2221697"/>
              <a:gd name="connsiteX35" fmla="*/ 403468 w 1221610"/>
              <a:gd name="connsiteY35" fmla="*/ 588147 h 2221697"/>
              <a:gd name="connsiteX36" fmla="*/ 420137 w 1221610"/>
              <a:gd name="connsiteY36" fmla="*/ 611960 h 2221697"/>
              <a:gd name="connsiteX37" fmla="*/ 415374 w 1221610"/>
              <a:gd name="connsiteY37" fmla="*/ 652441 h 2221697"/>
              <a:gd name="connsiteX38" fmla="*/ 427281 w 1221610"/>
              <a:gd name="connsiteY38" fmla="*/ 681016 h 2221697"/>
              <a:gd name="connsiteX39" fmla="*/ 410612 w 1221610"/>
              <a:gd name="connsiteY39" fmla="*/ 702447 h 2221697"/>
              <a:gd name="connsiteX40" fmla="*/ 401088 w 1221610"/>
              <a:gd name="connsiteY40" fmla="*/ 781029 h 2221697"/>
              <a:gd name="connsiteX41" fmla="*/ 441568 w 1221610"/>
              <a:gd name="connsiteY41" fmla="*/ 781028 h 2221697"/>
              <a:gd name="connsiteX42" fmla="*/ 486812 w 1221610"/>
              <a:gd name="connsiteY42" fmla="*/ 757216 h 2221697"/>
              <a:gd name="connsiteX43" fmla="*/ 513007 w 1221610"/>
              <a:gd name="connsiteY43" fmla="*/ 759597 h 2221697"/>
              <a:gd name="connsiteX44" fmla="*/ 536818 w 1221610"/>
              <a:gd name="connsiteY44" fmla="*/ 785791 h 2221697"/>
              <a:gd name="connsiteX45" fmla="*/ 510625 w 1221610"/>
              <a:gd name="connsiteY45" fmla="*/ 890566 h 2221697"/>
              <a:gd name="connsiteX46" fmla="*/ 539200 w 1221610"/>
              <a:gd name="connsiteY46" fmla="*/ 928666 h 2221697"/>
              <a:gd name="connsiteX47" fmla="*/ 546344 w 1221610"/>
              <a:gd name="connsiteY47" fmla="*/ 947717 h 2221697"/>
              <a:gd name="connsiteX48" fmla="*/ 532057 w 1221610"/>
              <a:gd name="connsiteY48" fmla="*/ 978672 h 2221697"/>
              <a:gd name="connsiteX49" fmla="*/ 517769 w 1221610"/>
              <a:gd name="connsiteY49" fmla="*/ 1050110 h 2221697"/>
              <a:gd name="connsiteX50" fmla="*/ 541582 w 1221610"/>
              <a:gd name="connsiteY50" fmla="*/ 1083447 h 2221697"/>
              <a:gd name="connsiteX51" fmla="*/ 551107 w 1221610"/>
              <a:gd name="connsiteY51" fmla="*/ 1123928 h 2221697"/>
              <a:gd name="connsiteX52" fmla="*/ 567775 w 1221610"/>
              <a:gd name="connsiteY52" fmla="*/ 1131072 h 2221697"/>
              <a:gd name="connsiteX53" fmla="*/ 572104 w 1221610"/>
              <a:gd name="connsiteY53" fmla="*/ 1141178 h 2221697"/>
              <a:gd name="connsiteX54" fmla="*/ 591588 w 1221610"/>
              <a:gd name="connsiteY54" fmla="*/ 1107260 h 2221697"/>
              <a:gd name="connsiteX55" fmla="*/ 615400 w 1221610"/>
              <a:gd name="connsiteY55" fmla="*/ 1090591 h 2221697"/>
              <a:gd name="connsiteX56" fmla="*/ 665407 w 1221610"/>
              <a:gd name="connsiteY56" fmla="*/ 1064397 h 2221697"/>
              <a:gd name="connsiteX57" fmla="*/ 698744 w 1221610"/>
              <a:gd name="connsiteY57" fmla="*/ 1052491 h 2221697"/>
              <a:gd name="connsiteX58" fmla="*/ 734463 w 1221610"/>
              <a:gd name="connsiteY58" fmla="*/ 1014392 h 2221697"/>
              <a:gd name="connsiteX59" fmla="*/ 791613 w 1221610"/>
              <a:gd name="connsiteY59" fmla="*/ 990578 h 2221697"/>
              <a:gd name="connsiteX60" fmla="*/ 817807 w 1221610"/>
              <a:gd name="connsiteY60" fmla="*/ 945335 h 2221697"/>
              <a:gd name="connsiteX61" fmla="*/ 841618 w 1221610"/>
              <a:gd name="connsiteY61" fmla="*/ 928664 h 2221697"/>
              <a:gd name="connsiteX62" fmla="*/ 867813 w 1221610"/>
              <a:gd name="connsiteY62" fmla="*/ 928666 h 2221697"/>
              <a:gd name="connsiteX63" fmla="*/ 872575 w 1221610"/>
              <a:gd name="connsiteY63" fmla="*/ 947716 h 2221697"/>
              <a:gd name="connsiteX64" fmla="*/ 848763 w 1221610"/>
              <a:gd name="connsiteY64" fmla="*/ 973910 h 2221697"/>
              <a:gd name="connsiteX65" fmla="*/ 872575 w 1221610"/>
              <a:gd name="connsiteY65" fmla="*/ 1000103 h 2221697"/>
              <a:gd name="connsiteX66" fmla="*/ 872575 w 1221610"/>
              <a:gd name="connsiteY66" fmla="*/ 1023916 h 2221697"/>
              <a:gd name="connsiteX67" fmla="*/ 829713 w 1221610"/>
              <a:gd name="connsiteY67" fmla="*/ 1026297 h 2221697"/>
              <a:gd name="connsiteX68" fmla="*/ 817807 w 1221610"/>
              <a:gd name="connsiteY68" fmla="*/ 1054872 h 2221697"/>
              <a:gd name="connsiteX69" fmla="*/ 829713 w 1221610"/>
              <a:gd name="connsiteY69" fmla="*/ 1083447 h 2221697"/>
              <a:gd name="connsiteX70" fmla="*/ 822567 w 1221610"/>
              <a:gd name="connsiteY70" fmla="*/ 1107258 h 2221697"/>
              <a:gd name="connsiteX71" fmla="*/ 836857 w 1221610"/>
              <a:gd name="connsiteY71" fmla="*/ 1126311 h 2221697"/>
              <a:gd name="connsiteX72" fmla="*/ 870194 w 1221610"/>
              <a:gd name="connsiteY72" fmla="*/ 1097736 h 2221697"/>
              <a:gd name="connsiteX73" fmla="*/ 903532 w 1221610"/>
              <a:gd name="connsiteY73" fmla="*/ 1092973 h 2221697"/>
              <a:gd name="connsiteX74" fmla="*/ 901150 w 1221610"/>
              <a:gd name="connsiteY74" fmla="*/ 1047728 h 2221697"/>
              <a:gd name="connsiteX75" fmla="*/ 958300 w 1221610"/>
              <a:gd name="connsiteY75" fmla="*/ 1038204 h 2221697"/>
              <a:gd name="connsiteX76" fmla="*/ 974969 w 1221610"/>
              <a:gd name="connsiteY76" fmla="*/ 1057253 h 2221697"/>
              <a:gd name="connsiteX77" fmla="*/ 984494 w 1221610"/>
              <a:gd name="connsiteY77" fmla="*/ 1183461 h 2221697"/>
              <a:gd name="connsiteX78" fmla="*/ 1032119 w 1221610"/>
              <a:gd name="connsiteY78" fmla="*/ 1264423 h 2221697"/>
              <a:gd name="connsiteX79" fmla="*/ 1072600 w 1221610"/>
              <a:gd name="connsiteY79" fmla="*/ 1285854 h 2221697"/>
              <a:gd name="connsiteX80" fmla="*/ 1089269 w 1221610"/>
              <a:gd name="connsiteY80" fmla="*/ 1352529 h 2221697"/>
              <a:gd name="connsiteX81" fmla="*/ 1122607 w 1221610"/>
              <a:gd name="connsiteY81" fmla="*/ 1378723 h 2221697"/>
              <a:gd name="connsiteX82" fmla="*/ 1163088 w 1221610"/>
              <a:gd name="connsiteY82" fmla="*/ 1438254 h 2221697"/>
              <a:gd name="connsiteX83" fmla="*/ 1191663 w 1221610"/>
              <a:gd name="connsiteY83" fmla="*/ 1452542 h 2221697"/>
              <a:gd name="connsiteX84" fmla="*/ 1220238 w 1221610"/>
              <a:gd name="connsiteY84" fmla="*/ 1490641 h 2221697"/>
              <a:gd name="connsiteX85" fmla="*/ 1215943 w 1221610"/>
              <a:gd name="connsiteY85" fmla="*/ 1510501 h 2221697"/>
              <a:gd name="connsiteX86" fmla="*/ 1196425 w 1221610"/>
              <a:gd name="connsiteY86" fmla="*/ 1559698 h 2221697"/>
              <a:gd name="connsiteX87" fmla="*/ 1144037 w 1221610"/>
              <a:gd name="connsiteY87" fmla="*/ 1554934 h 2221697"/>
              <a:gd name="connsiteX88" fmla="*/ 1124987 w 1221610"/>
              <a:gd name="connsiteY88" fmla="*/ 1600177 h 2221697"/>
              <a:gd name="connsiteX89" fmla="*/ 1048787 w 1221610"/>
              <a:gd name="connsiteY89" fmla="*/ 1633515 h 2221697"/>
              <a:gd name="connsiteX90" fmla="*/ 1020212 w 1221610"/>
              <a:gd name="connsiteY90" fmla="*/ 1693046 h 2221697"/>
              <a:gd name="connsiteX91" fmla="*/ 1036881 w 1221610"/>
              <a:gd name="connsiteY91" fmla="*/ 1740671 h 2221697"/>
              <a:gd name="connsiteX92" fmla="*/ 1017832 w 1221610"/>
              <a:gd name="connsiteY92" fmla="*/ 1781154 h 2221697"/>
              <a:gd name="connsiteX93" fmla="*/ 984493 w 1221610"/>
              <a:gd name="connsiteY93" fmla="*/ 1778771 h 2221697"/>
              <a:gd name="connsiteX94" fmla="*/ 982112 w 1221610"/>
              <a:gd name="connsiteY94" fmla="*/ 1843065 h 2221697"/>
              <a:gd name="connsiteX95" fmla="*/ 946393 w 1221610"/>
              <a:gd name="connsiteY95" fmla="*/ 1859734 h 2221697"/>
              <a:gd name="connsiteX96" fmla="*/ 910674 w 1221610"/>
              <a:gd name="connsiteY96" fmla="*/ 1866877 h 2221697"/>
              <a:gd name="connsiteX97" fmla="*/ 910674 w 1221610"/>
              <a:gd name="connsiteY97" fmla="*/ 1931171 h 2221697"/>
              <a:gd name="connsiteX98" fmla="*/ 967824 w 1221610"/>
              <a:gd name="connsiteY98" fmla="*/ 1940696 h 2221697"/>
              <a:gd name="connsiteX99" fmla="*/ 1001162 w 1221610"/>
              <a:gd name="connsiteY99" fmla="*/ 1935934 h 2221697"/>
              <a:gd name="connsiteX100" fmla="*/ 1005922 w 1221610"/>
              <a:gd name="connsiteY100" fmla="*/ 2009753 h 2221697"/>
              <a:gd name="connsiteX101" fmla="*/ 982112 w 1221610"/>
              <a:gd name="connsiteY101" fmla="*/ 2031184 h 2221697"/>
              <a:gd name="connsiteX102" fmla="*/ 922581 w 1221610"/>
              <a:gd name="connsiteY102" fmla="*/ 2028804 h 2221697"/>
              <a:gd name="connsiteX103" fmla="*/ 870193 w 1221610"/>
              <a:gd name="connsiteY103" fmla="*/ 2038329 h 2221697"/>
              <a:gd name="connsiteX104" fmla="*/ 824949 w 1221610"/>
              <a:gd name="connsiteY104" fmla="*/ 2062142 h 2221697"/>
              <a:gd name="connsiteX105" fmla="*/ 779704 w 1221610"/>
              <a:gd name="connsiteY105" fmla="*/ 2069284 h 2221697"/>
              <a:gd name="connsiteX106" fmla="*/ 758274 w 1221610"/>
              <a:gd name="connsiteY106" fmla="*/ 2088336 h 2221697"/>
              <a:gd name="connsiteX107" fmla="*/ 751131 w 1221610"/>
              <a:gd name="connsiteY107" fmla="*/ 2133579 h 2221697"/>
              <a:gd name="connsiteX108" fmla="*/ 734462 w 1221610"/>
              <a:gd name="connsiteY108" fmla="*/ 2145486 h 2221697"/>
              <a:gd name="connsiteX109" fmla="*/ 689218 w 1221610"/>
              <a:gd name="connsiteY109" fmla="*/ 2195492 h 2221697"/>
              <a:gd name="connsiteX110" fmla="*/ 665406 w 1221610"/>
              <a:gd name="connsiteY110" fmla="*/ 2200253 h 2221697"/>
              <a:gd name="connsiteX111" fmla="*/ 617781 w 1221610"/>
              <a:gd name="connsiteY111" fmla="*/ 2221685 h 2221697"/>
              <a:gd name="connsiteX112" fmla="*/ 579681 w 1221610"/>
              <a:gd name="connsiteY112" fmla="*/ 2205016 h 2221697"/>
              <a:gd name="connsiteX113" fmla="*/ 563012 w 1221610"/>
              <a:gd name="connsiteY113" fmla="*/ 2176441 h 2221697"/>
              <a:gd name="connsiteX114" fmla="*/ 520149 w 1221610"/>
              <a:gd name="connsiteY114" fmla="*/ 2185967 h 2221697"/>
              <a:gd name="connsiteX115" fmla="*/ 512573 w 1221610"/>
              <a:gd name="connsiteY115" fmla="*/ 2179863 h 2221697"/>
              <a:gd name="connsiteX116" fmla="*/ 503481 w 1221610"/>
              <a:gd name="connsiteY116" fmla="*/ 2174060 h 2221697"/>
              <a:gd name="connsiteX117" fmla="*/ 522531 w 1221610"/>
              <a:gd name="connsiteY117" fmla="*/ 2066903 h 2221697"/>
              <a:gd name="connsiteX118" fmla="*/ 539199 w 1221610"/>
              <a:gd name="connsiteY118" fmla="*/ 2045472 h 2221697"/>
              <a:gd name="connsiteX119" fmla="*/ 529674 w 1221610"/>
              <a:gd name="connsiteY119" fmla="*/ 2000229 h 2221697"/>
              <a:gd name="connsiteX120" fmla="*/ 553487 w 1221610"/>
              <a:gd name="connsiteY120" fmla="*/ 1985941 h 2221697"/>
              <a:gd name="connsiteX121" fmla="*/ 534437 w 1221610"/>
              <a:gd name="connsiteY121" fmla="*/ 1971654 h 2221697"/>
              <a:gd name="connsiteX122" fmla="*/ 522531 w 1221610"/>
              <a:gd name="connsiteY122" fmla="*/ 1935936 h 2221697"/>
              <a:gd name="connsiteX123" fmla="*/ 513006 w 1221610"/>
              <a:gd name="connsiteY123" fmla="*/ 1890692 h 2221697"/>
              <a:gd name="connsiteX124" fmla="*/ 510624 w 1221610"/>
              <a:gd name="connsiteY124" fmla="*/ 1859734 h 2221697"/>
              <a:gd name="connsiteX125" fmla="*/ 460618 w 1221610"/>
              <a:gd name="connsiteY125" fmla="*/ 1862117 h 2221697"/>
              <a:gd name="connsiteX126" fmla="*/ 427282 w 1221610"/>
              <a:gd name="connsiteY126" fmla="*/ 1826398 h 2221697"/>
              <a:gd name="connsiteX127" fmla="*/ 382037 w 1221610"/>
              <a:gd name="connsiteY127" fmla="*/ 1809728 h 2221697"/>
              <a:gd name="connsiteX128" fmla="*/ 367749 w 1221610"/>
              <a:gd name="connsiteY128" fmla="*/ 1759723 h 2221697"/>
              <a:gd name="connsiteX129" fmla="*/ 365368 w 1221610"/>
              <a:gd name="connsiteY129" fmla="*/ 1738291 h 2221697"/>
              <a:gd name="connsiteX130" fmla="*/ 334413 w 1221610"/>
              <a:gd name="connsiteY130" fmla="*/ 1693048 h 2221697"/>
              <a:gd name="connsiteX131" fmla="*/ 291549 w 1221610"/>
              <a:gd name="connsiteY131" fmla="*/ 1669235 h 2221697"/>
              <a:gd name="connsiteX132" fmla="*/ 248688 w 1221610"/>
              <a:gd name="connsiteY132" fmla="*/ 1640661 h 2221697"/>
              <a:gd name="connsiteX133" fmla="*/ 215349 w 1221610"/>
              <a:gd name="connsiteY133" fmla="*/ 1631135 h 2221697"/>
              <a:gd name="connsiteX134" fmla="*/ 217731 w 1221610"/>
              <a:gd name="connsiteY134" fmla="*/ 1585889 h 2221697"/>
              <a:gd name="connsiteX135" fmla="*/ 174868 w 1221610"/>
              <a:gd name="connsiteY135" fmla="*/ 1600179 h 2221697"/>
              <a:gd name="connsiteX136" fmla="*/ 186775 w 1221610"/>
              <a:gd name="connsiteY136" fmla="*/ 1633517 h 2221697"/>
              <a:gd name="connsiteX137" fmla="*/ 179631 w 1221610"/>
              <a:gd name="connsiteY137" fmla="*/ 1650186 h 2221697"/>
              <a:gd name="connsiteX138" fmla="*/ 141531 w 1221610"/>
              <a:gd name="connsiteY138" fmla="*/ 1621611 h 2221697"/>
              <a:gd name="connsiteX139" fmla="*/ 98669 w 1221610"/>
              <a:gd name="connsiteY139" fmla="*/ 1619229 h 2221697"/>
              <a:gd name="connsiteX140" fmla="*/ 43899 w 1221610"/>
              <a:gd name="connsiteY140" fmla="*/ 1600179 h 2221697"/>
              <a:gd name="connsiteX141" fmla="*/ 10560 w 1221610"/>
              <a:gd name="connsiteY141" fmla="*/ 1597795 h 2221697"/>
              <a:gd name="connsiteX142" fmla="*/ 1037 w 1221610"/>
              <a:gd name="connsiteY142" fmla="*/ 1545411 h 2221697"/>
              <a:gd name="connsiteX143" fmla="*/ 34374 w 1221610"/>
              <a:gd name="connsiteY143" fmla="*/ 1457304 h 2221697"/>
              <a:gd name="connsiteX144" fmla="*/ 60568 w 1221610"/>
              <a:gd name="connsiteY144" fmla="*/ 1409679 h 2221697"/>
              <a:gd name="connsiteX145" fmla="*/ 81999 w 1221610"/>
              <a:gd name="connsiteY145" fmla="*/ 1362054 h 2221697"/>
              <a:gd name="connsiteX146" fmla="*/ 108194 w 1221610"/>
              <a:gd name="connsiteY146" fmla="*/ 1323954 h 2221697"/>
              <a:gd name="connsiteX147" fmla="*/ 146293 w 1221610"/>
              <a:gd name="connsiteY147" fmla="*/ 1314429 h 2221697"/>
              <a:gd name="connsiteX148" fmla="*/ 153438 w 1221610"/>
              <a:gd name="connsiteY148" fmla="*/ 1278711 h 2221697"/>
              <a:gd name="connsiteX149" fmla="*/ 262975 w 1221610"/>
              <a:gd name="connsiteY149" fmla="*/ 1159648 h 2221697"/>
              <a:gd name="connsiteX150" fmla="*/ 286787 w 1221610"/>
              <a:gd name="connsiteY150" fmla="*/ 1021533 h 2221697"/>
              <a:gd name="connsiteX151" fmla="*/ 282025 w 1221610"/>
              <a:gd name="connsiteY151" fmla="*/ 940573 h 2221697"/>
              <a:gd name="connsiteX152" fmla="*/ 196300 w 1221610"/>
              <a:gd name="connsiteY152" fmla="*/ 928667 h 2221697"/>
              <a:gd name="connsiteX153" fmla="*/ 179632 w 1221610"/>
              <a:gd name="connsiteY153" fmla="*/ 847704 h 2221697"/>
              <a:gd name="connsiteX154" fmla="*/ 186775 w 1221610"/>
              <a:gd name="connsiteY154" fmla="*/ 781029 h 2221697"/>
              <a:gd name="connsiteX155" fmla="*/ 148675 w 1221610"/>
              <a:gd name="connsiteY155" fmla="*/ 742929 h 2221697"/>
              <a:gd name="connsiteX156" fmla="*/ 127244 w 1221610"/>
              <a:gd name="connsiteY156" fmla="*/ 702447 h 2221697"/>
              <a:gd name="connsiteX157" fmla="*/ 117719 w 1221610"/>
              <a:gd name="connsiteY157" fmla="*/ 642917 h 2221697"/>
              <a:gd name="connsiteX158" fmla="*/ 102097 w 1221610"/>
              <a:gd name="connsiteY158" fmla="*/ 562763 h 2221697"/>
              <a:gd name="connsiteX0" fmla="*/ 102097 w 1221610"/>
              <a:gd name="connsiteY0" fmla="*/ 562647 h 2221581"/>
              <a:gd name="connsiteX1" fmla="*/ 91525 w 1221610"/>
              <a:gd name="connsiteY1" fmla="*/ 480875 h 2221581"/>
              <a:gd name="connsiteX2" fmla="*/ 93907 w 1221610"/>
              <a:gd name="connsiteY2" fmla="*/ 416581 h 2221581"/>
              <a:gd name="connsiteX3" fmla="*/ 17706 w 1221610"/>
              <a:gd name="connsiteY3" fmla="*/ 316569 h 2221581"/>
              <a:gd name="connsiteX4" fmla="*/ 12942 w 1221610"/>
              <a:gd name="connsiteY4" fmla="*/ 299898 h 2221581"/>
              <a:gd name="connsiteX5" fmla="*/ 77237 w 1221610"/>
              <a:gd name="connsiteY5" fmla="*/ 314187 h 2221581"/>
              <a:gd name="connsiteX6" fmla="*/ 77237 w 1221610"/>
              <a:gd name="connsiteY6" fmla="*/ 318950 h 2221581"/>
              <a:gd name="connsiteX7" fmla="*/ 127243 w 1221610"/>
              <a:gd name="connsiteY7" fmla="*/ 314187 h 2221581"/>
              <a:gd name="connsiteX8" fmla="*/ 148674 w 1221610"/>
              <a:gd name="connsiteY8" fmla="*/ 264181 h 2221581"/>
              <a:gd name="connsiteX9" fmla="*/ 201062 w 1221610"/>
              <a:gd name="connsiteY9" fmla="*/ 228462 h 2221581"/>
              <a:gd name="connsiteX10" fmla="*/ 208206 w 1221610"/>
              <a:gd name="connsiteY10" fmla="*/ 178456 h 2221581"/>
              <a:gd name="connsiteX11" fmla="*/ 170106 w 1221610"/>
              <a:gd name="connsiteY11" fmla="*/ 130830 h 2221581"/>
              <a:gd name="connsiteX12" fmla="*/ 265357 w 1221610"/>
              <a:gd name="connsiteY12" fmla="*/ 2244 h 2221581"/>
              <a:gd name="connsiteX13" fmla="*/ 282025 w 1221610"/>
              <a:gd name="connsiteY13" fmla="*/ 254656 h 2221581"/>
              <a:gd name="connsiteX14" fmla="*/ 243924 w 1221610"/>
              <a:gd name="connsiteY14" fmla="*/ 426106 h 2221581"/>
              <a:gd name="connsiteX15" fmla="*/ 198681 w 1221610"/>
              <a:gd name="connsiteY15" fmla="*/ 438012 h 2221581"/>
              <a:gd name="connsiteX16" fmla="*/ 141531 w 1221610"/>
              <a:gd name="connsiteY16" fmla="*/ 440394 h 2221581"/>
              <a:gd name="connsiteX17" fmla="*/ 132006 w 1221610"/>
              <a:gd name="connsiteY17" fmla="*/ 454681 h 2221581"/>
              <a:gd name="connsiteX18" fmla="*/ 158199 w 1221610"/>
              <a:gd name="connsiteY18" fmla="*/ 488019 h 2221581"/>
              <a:gd name="connsiteX19" fmla="*/ 186774 w 1221610"/>
              <a:gd name="connsiteY19" fmla="*/ 502306 h 2221581"/>
              <a:gd name="connsiteX20" fmla="*/ 189156 w 1221610"/>
              <a:gd name="connsiteY20" fmla="*/ 530881 h 2221581"/>
              <a:gd name="connsiteX21" fmla="*/ 210587 w 1221610"/>
              <a:gd name="connsiteY21" fmla="*/ 566600 h 2221581"/>
              <a:gd name="connsiteX22" fmla="*/ 224874 w 1221610"/>
              <a:gd name="connsiteY22" fmla="*/ 595175 h 2221581"/>
              <a:gd name="connsiteX23" fmla="*/ 253449 w 1221610"/>
              <a:gd name="connsiteY23" fmla="*/ 597556 h 2221581"/>
              <a:gd name="connsiteX24" fmla="*/ 279643 w 1221610"/>
              <a:gd name="connsiteY24" fmla="*/ 573744 h 2221581"/>
              <a:gd name="connsiteX25" fmla="*/ 282024 w 1221610"/>
              <a:gd name="connsiteY25" fmla="*/ 549931 h 2221581"/>
              <a:gd name="connsiteX26" fmla="*/ 291549 w 1221610"/>
              <a:gd name="connsiteY26" fmla="*/ 526119 h 2221581"/>
              <a:gd name="connsiteX27" fmla="*/ 267737 w 1221610"/>
              <a:gd name="connsiteY27" fmla="*/ 492781 h 2221581"/>
              <a:gd name="connsiteX28" fmla="*/ 303456 w 1221610"/>
              <a:gd name="connsiteY28" fmla="*/ 483256 h 2221581"/>
              <a:gd name="connsiteX29" fmla="*/ 322506 w 1221610"/>
              <a:gd name="connsiteY29" fmla="*/ 459444 h 2221581"/>
              <a:gd name="connsiteX30" fmla="*/ 353462 w 1221610"/>
              <a:gd name="connsiteY30" fmla="*/ 452300 h 2221581"/>
              <a:gd name="connsiteX31" fmla="*/ 410612 w 1221610"/>
              <a:gd name="connsiteY31" fmla="*/ 454681 h 2221581"/>
              <a:gd name="connsiteX32" fmla="*/ 410612 w 1221610"/>
              <a:gd name="connsiteY32" fmla="*/ 509450 h 2221581"/>
              <a:gd name="connsiteX33" fmla="*/ 436806 w 1221610"/>
              <a:gd name="connsiteY33" fmla="*/ 533260 h 2221581"/>
              <a:gd name="connsiteX34" fmla="*/ 462999 w 1221610"/>
              <a:gd name="connsiteY34" fmla="*/ 549931 h 2221581"/>
              <a:gd name="connsiteX35" fmla="*/ 424899 w 1221610"/>
              <a:gd name="connsiteY35" fmla="*/ 568981 h 2221581"/>
              <a:gd name="connsiteX36" fmla="*/ 403468 w 1221610"/>
              <a:gd name="connsiteY36" fmla="*/ 588031 h 2221581"/>
              <a:gd name="connsiteX37" fmla="*/ 420137 w 1221610"/>
              <a:gd name="connsiteY37" fmla="*/ 611844 h 2221581"/>
              <a:gd name="connsiteX38" fmla="*/ 415374 w 1221610"/>
              <a:gd name="connsiteY38" fmla="*/ 652325 h 2221581"/>
              <a:gd name="connsiteX39" fmla="*/ 427281 w 1221610"/>
              <a:gd name="connsiteY39" fmla="*/ 680900 h 2221581"/>
              <a:gd name="connsiteX40" fmla="*/ 410612 w 1221610"/>
              <a:gd name="connsiteY40" fmla="*/ 702331 h 2221581"/>
              <a:gd name="connsiteX41" fmla="*/ 401088 w 1221610"/>
              <a:gd name="connsiteY41" fmla="*/ 780913 h 2221581"/>
              <a:gd name="connsiteX42" fmla="*/ 441568 w 1221610"/>
              <a:gd name="connsiteY42" fmla="*/ 780912 h 2221581"/>
              <a:gd name="connsiteX43" fmla="*/ 486812 w 1221610"/>
              <a:gd name="connsiteY43" fmla="*/ 757100 h 2221581"/>
              <a:gd name="connsiteX44" fmla="*/ 513007 w 1221610"/>
              <a:gd name="connsiteY44" fmla="*/ 759481 h 2221581"/>
              <a:gd name="connsiteX45" fmla="*/ 536818 w 1221610"/>
              <a:gd name="connsiteY45" fmla="*/ 785675 h 2221581"/>
              <a:gd name="connsiteX46" fmla="*/ 510625 w 1221610"/>
              <a:gd name="connsiteY46" fmla="*/ 890450 h 2221581"/>
              <a:gd name="connsiteX47" fmla="*/ 539200 w 1221610"/>
              <a:gd name="connsiteY47" fmla="*/ 928550 h 2221581"/>
              <a:gd name="connsiteX48" fmla="*/ 546344 w 1221610"/>
              <a:gd name="connsiteY48" fmla="*/ 947601 h 2221581"/>
              <a:gd name="connsiteX49" fmla="*/ 532057 w 1221610"/>
              <a:gd name="connsiteY49" fmla="*/ 978556 h 2221581"/>
              <a:gd name="connsiteX50" fmla="*/ 517769 w 1221610"/>
              <a:gd name="connsiteY50" fmla="*/ 1049994 h 2221581"/>
              <a:gd name="connsiteX51" fmla="*/ 541582 w 1221610"/>
              <a:gd name="connsiteY51" fmla="*/ 1083331 h 2221581"/>
              <a:gd name="connsiteX52" fmla="*/ 551107 w 1221610"/>
              <a:gd name="connsiteY52" fmla="*/ 1123812 h 2221581"/>
              <a:gd name="connsiteX53" fmla="*/ 567775 w 1221610"/>
              <a:gd name="connsiteY53" fmla="*/ 1130956 h 2221581"/>
              <a:gd name="connsiteX54" fmla="*/ 572104 w 1221610"/>
              <a:gd name="connsiteY54" fmla="*/ 1141062 h 2221581"/>
              <a:gd name="connsiteX55" fmla="*/ 591588 w 1221610"/>
              <a:gd name="connsiteY55" fmla="*/ 1107144 h 2221581"/>
              <a:gd name="connsiteX56" fmla="*/ 615400 w 1221610"/>
              <a:gd name="connsiteY56" fmla="*/ 1090475 h 2221581"/>
              <a:gd name="connsiteX57" fmla="*/ 665407 w 1221610"/>
              <a:gd name="connsiteY57" fmla="*/ 1064281 h 2221581"/>
              <a:gd name="connsiteX58" fmla="*/ 698744 w 1221610"/>
              <a:gd name="connsiteY58" fmla="*/ 1052375 h 2221581"/>
              <a:gd name="connsiteX59" fmla="*/ 734463 w 1221610"/>
              <a:gd name="connsiteY59" fmla="*/ 1014276 h 2221581"/>
              <a:gd name="connsiteX60" fmla="*/ 791613 w 1221610"/>
              <a:gd name="connsiteY60" fmla="*/ 990462 h 2221581"/>
              <a:gd name="connsiteX61" fmla="*/ 817807 w 1221610"/>
              <a:gd name="connsiteY61" fmla="*/ 945219 h 2221581"/>
              <a:gd name="connsiteX62" fmla="*/ 841618 w 1221610"/>
              <a:gd name="connsiteY62" fmla="*/ 928548 h 2221581"/>
              <a:gd name="connsiteX63" fmla="*/ 867813 w 1221610"/>
              <a:gd name="connsiteY63" fmla="*/ 928550 h 2221581"/>
              <a:gd name="connsiteX64" fmla="*/ 872575 w 1221610"/>
              <a:gd name="connsiteY64" fmla="*/ 947600 h 2221581"/>
              <a:gd name="connsiteX65" fmla="*/ 848763 w 1221610"/>
              <a:gd name="connsiteY65" fmla="*/ 973794 h 2221581"/>
              <a:gd name="connsiteX66" fmla="*/ 872575 w 1221610"/>
              <a:gd name="connsiteY66" fmla="*/ 999987 h 2221581"/>
              <a:gd name="connsiteX67" fmla="*/ 872575 w 1221610"/>
              <a:gd name="connsiteY67" fmla="*/ 1023800 h 2221581"/>
              <a:gd name="connsiteX68" fmla="*/ 829713 w 1221610"/>
              <a:gd name="connsiteY68" fmla="*/ 1026181 h 2221581"/>
              <a:gd name="connsiteX69" fmla="*/ 817807 w 1221610"/>
              <a:gd name="connsiteY69" fmla="*/ 1054756 h 2221581"/>
              <a:gd name="connsiteX70" fmla="*/ 829713 w 1221610"/>
              <a:gd name="connsiteY70" fmla="*/ 1083331 h 2221581"/>
              <a:gd name="connsiteX71" fmla="*/ 822567 w 1221610"/>
              <a:gd name="connsiteY71" fmla="*/ 1107142 h 2221581"/>
              <a:gd name="connsiteX72" fmla="*/ 836857 w 1221610"/>
              <a:gd name="connsiteY72" fmla="*/ 1126195 h 2221581"/>
              <a:gd name="connsiteX73" fmla="*/ 870194 w 1221610"/>
              <a:gd name="connsiteY73" fmla="*/ 1097620 h 2221581"/>
              <a:gd name="connsiteX74" fmla="*/ 903532 w 1221610"/>
              <a:gd name="connsiteY74" fmla="*/ 1092857 h 2221581"/>
              <a:gd name="connsiteX75" fmla="*/ 901150 w 1221610"/>
              <a:gd name="connsiteY75" fmla="*/ 1047612 h 2221581"/>
              <a:gd name="connsiteX76" fmla="*/ 958300 w 1221610"/>
              <a:gd name="connsiteY76" fmla="*/ 1038088 h 2221581"/>
              <a:gd name="connsiteX77" fmla="*/ 974969 w 1221610"/>
              <a:gd name="connsiteY77" fmla="*/ 1057137 h 2221581"/>
              <a:gd name="connsiteX78" fmla="*/ 984494 w 1221610"/>
              <a:gd name="connsiteY78" fmla="*/ 1183345 h 2221581"/>
              <a:gd name="connsiteX79" fmla="*/ 1032119 w 1221610"/>
              <a:gd name="connsiteY79" fmla="*/ 1264307 h 2221581"/>
              <a:gd name="connsiteX80" fmla="*/ 1072600 w 1221610"/>
              <a:gd name="connsiteY80" fmla="*/ 1285738 h 2221581"/>
              <a:gd name="connsiteX81" fmla="*/ 1089269 w 1221610"/>
              <a:gd name="connsiteY81" fmla="*/ 1352413 h 2221581"/>
              <a:gd name="connsiteX82" fmla="*/ 1122607 w 1221610"/>
              <a:gd name="connsiteY82" fmla="*/ 1378607 h 2221581"/>
              <a:gd name="connsiteX83" fmla="*/ 1163088 w 1221610"/>
              <a:gd name="connsiteY83" fmla="*/ 1438138 h 2221581"/>
              <a:gd name="connsiteX84" fmla="*/ 1191663 w 1221610"/>
              <a:gd name="connsiteY84" fmla="*/ 1452426 h 2221581"/>
              <a:gd name="connsiteX85" fmla="*/ 1220238 w 1221610"/>
              <a:gd name="connsiteY85" fmla="*/ 1490525 h 2221581"/>
              <a:gd name="connsiteX86" fmla="*/ 1215943 w 1221610"/>
              <a:gd name="connsiteY86" fmla="*/ 1510385 h 2221581"/>
              <a:gd name="connsiteX87" fmla="*/ 1196425 w 1221610"/>
              <a:gd name="connsiteY87" fmla="*/ 1559582 h 2221581"/>
              <a:gd name="connsiteX88" fmla="*/ 1144037 w 1221610"/>
              <a:gd name="connsiteY88" fmla="*/ 1554818 h 2221581"/>
              <a:gd name="connsiteX89" fmla="*/ 1124987 w 1221610"/>
              <a:gd name="connsiteY89" fmla="*/ 1600061 h 2221581"/>
              <a:gd name="connsiteX90" fmla="*/ 1048787 w 1221610"/>
              <a:gd name="connsiteY90" fmla="*/ 1633399 h 2221581"/>
              <a:gd name="connsiteX91" fmla="*/ 1020212 w 1221610"/>
              <a:gd name="connsiteY91" fmla="*/ 1692930 h 2221581"/>
              <a:gd name="connsiteX92" fmla="*/ 1036881 w 1221610"/>
              <a:gd name="connsiteY92" fmla="*/ 1740555 h 2221581"/>
              <a:gd name="connsiteX93" fmla="*/ 1017832 w 1221610"/>
              <a:gd name="connsiteY93" fmla="*/ 1781038 h 2221581"/>
              <a:gd name="connsiteX94" fmla="*/ 984493 w 1221610"/>
              <a:gd name="connsiteY94" fmla="*/ 1778655 h 2221581"/>
              <a:gd name="connsiteX95" fmla="*/ 982112 w 1221610"/>
              <a:gd name="connsiteY95" fmla="*/ 1842949 h 2221581"/>
              <a:gd name="connsiteX96" fmla="*/ 946393 w 1221610"/>
              <a:gd name="connsiteY96" fmla="*/ 1859618 h 2221581"/>
              <a:gd name="connsiteX97" fmla="*/ 910674 w 1221610"/>
              <a:gd name="connsiteY97" fmla="*/ 1866761 h 2221581"/>
              <a:gd name="connsiteX98" fmla="*/ 910674 w 1221610"/>
              <a:gd name="connsiteY98" fmla="*/ 1931055 h 2221581"/>
              <a:gd name="connsiteX99" fmla="*/ 967824 w 1221610"/>
              <a:gd name="connsiteY99" fmla="*/ 1940580 h 2221581"/>
              <a:gd name="connsiteX100" fmla="*/ 1001162 w 1221610"/>
              <a:gd name="connsiteY100" fmla="*/ 1935818 h 2221581"/>
              <a:gd name="connsiteX101" fmla="*/ 1005922 w 1221610"/>
              <a:gd name="connsiteY101" fmla="*/ 2009637 h 2221581"/>
              <a:gd name="connsiteX102" fmla="*/ 982112 w 1221610"/>
              <a:gd name="connsiteY102" fmla="*/ 2031068 h 2221581"/>
              <a:gd name="connsiteX103" fmla="*/ 922581 w 1221610"/>
              <a:gd name="connsiteY103" fmla="*/ 2028688 h 2221581"/>
              <a:gd name="connsiteX104" fmla="*/ 870193 w 1221610"/>
              <a:gd name="connsiteY104" fmla="*/ 2038213 h 2221581"/>
              <a:gd name="connsiteX105" fmla="*/ 824949 w 1221610"/>
              <a:gd name="connsiteY105" fmla="*/ 2062026 h 2221581"/>
              <a:gd name="connsiteX106" fmla="*/ 779704 w 1221610"/>
              <a:gd name="connsiteY106" fmla="*/ 2069168 h 2221581"/>
              <a:gd name="connsiteX107" fmla="*/ 758274 w 1221610"/>
              <a:gd name="connsiteY107" fmla="*/ 2088220 h 2221581"/>
              <a:gd name="connsiteX108" fmla="*/ 751131 w 1221610"/>
              <a:gd name="connsiteY108" fmla="*/ 2133463 h 2221581"/>
              <a:gd name="connsiteX109" fmla="*/ 734462 w 1221610"/>
              <a:gd name="connsiteY109" fmla="*/ 2145370 h 2221581"/>
              <a:gd name="connsiteX110" fmla="*/ 689218 w 1221610"/>
              <a:gd name="connsiteY110" fmla="*/ 2195376 h 2221581"/>
              <a:gd name="connsiteX111" fmla="*/ 665406 w 1221610"/>
              <a:gd name="connsiteY111" fmla="*/ 2200137 h 2221581"/>
              <a:gd name="connsiteX112" fmla="*/ 617781 w 1221610"/>
              <a:gd name="connsiteY112" fmla="*/ 2221569 h 2221581"/>
              <a:gd name="connsiteX113" fmla="*/ 579681 w 1221610"/>
              <a:gd name="connsiteY113" fmla="*/ 2204900 h 2221581"/>
              <a:gd name="connsiteX114" fmla="*/ 563012 w 1221610"/>
              <a:gd name="connsiteY114" fmla="*/ 2176325 h 2221581"/>
              <a:gd name="connsiteX115" fmla="*/ 520149 w 1221610"/>
              <a:gd name="connsiteY115" fmla="*/ 2185851 h 2221581"/>
              <a:gd name="connsiteX116" fmla="*/ 512573 w 1221610"/>
              <a:gd name="connsiteY116" fmla="*/ 2179747 h 2221581"/>
              <a:gd name="connsiteX117" fmla="*/ 503481 w 1221610"/>
              <a:gd name="connsiteY117" fmla="*/ 2173944 h 2221581"/>
              <a:gd name="connsiteX118" fmla="*/ 522531 w 1221610"/>
              <a:gd name="connsiteY118" fmla="*/ 2066787 h 2221581"/>
              <a:gd name="connsiteX119" fmla="*/ 539199 w 1221610"/>
              <a:gd name="connsiteY119" fmla="*/ 2045356 h 2221581"/>
              <a:gd name="connsiteX120" fmla="*/ 529674 w 1221610"/>
              <a:gd name="connsiteY120" fmla="*/ 2000113 h 2221581"/>
              <a:gd name="connsiteX121" fmla="*/ 553487 w 1221610"/>
              <a:gd name="connsiteY121" fmla="*/ 1985825 h 2221581"/>
              <a:gd name="connsiteX122" fmla="*/ 534437 w 1221610"/>
              <a:gd name="connsiteY122" fmla="*/ 1971538 h 2221581"/>
              <a:gd name="connsiteX123" fmla="*/ 522531 w 1221610"/>
              <a:gd name="connsiteY123" fmla="*/ 1935820 h 2221581"/>
              <a:gd name="connsiteX124" fmla="*/ 513006 w 1221610"/>
              <a:gd name="connsiteY124" fmla="*/ 1890576 h 2221581"/>
              <a:gd name="connsiteX125" fmla="*/ 510624 w 1221610"/>
              <a:gd name="connsiteY125" fmla="*/ 1859618 h 2221581"/>
              <a:gd name="connsiteX126" fmla="*/ 460618 w 1221610"/>
              <a:gd name="connsiteY126" fmla="*/ 1862001 h 2221581"/>
              <a:gd name="connsiteX127" fmla="*/ 427282 w 1221610"/>
              <a:gd name="connsiteY127" fmla="*/ 1826282 h 2221581"/>
              <a:gd name="connsiteX128" fmla="*/ 382037 w 1221610"/>
              <a:gd name="connsiteY128" fmla="*/ 1809612 h 2221581"/>
              <a:gd name="connsiteX129" fmla="*/ 367749 w 1221610"/>
              <a:gd name="connsiteY129" fmla="*/ 1759607 h 2221581"/>
              <a:gd name="connsiteX130" fmla="*/ 365368 w 1221610"/>
              <a:gd name="connsiteY130" fmla="*/ 1738175 h 2221581"/>
              <a:gd name="connsiteX131" fmla="*/ 334413 w 1221610"/>
              <a:gd name="connsiteY131" fmla="*/ 1692932 h 2221581"/>
              <a:gd name="connsiteX132" fmla="*/ 291549 w 1221610"/>
              <a:gd name="connsiteY132" fmla="*/ 1669119 h 2221581"/>
              <a:gd name="connsiteX133" fmla="*/ 248688 w 1221610"/>
              <a:gd name="connsiteY133" fmla="*/ 1640545 h 2221581"/>
              <a:gd name="connsiteX134" fmla="*/ 215349 w 1221610"/>
              <a:gd name="connsiteY134" fmla="*/ 1631019 h 2221581"/>
              <a:gd name="connsiteX135" fmla="*/ 217731 w 1221610"/>
              <a:gd name="connsiteY135" fmla="*/ 1585773 h 2221581"/>
              <a:gd name="connsiteX136" fmla="*/ 174868 w 1221610"/>
              <a:gd name="connsiteY136" fmla="*/ 1600063 h 2221581"/>
              <a:gd name="connsiteX137" fmla="*/ 186775 w 1221610"/>
              <a:gd name="connsiteY137" fmla="*/ 1633401 h 2221581"/>
              <a:gd name="connsiteX138" fmla="*/ 179631 w 1221610"/>
              <a:gd name="connsiteY138" fmla="*/ 1650070 h 2221581"/>
              <a:gd name="connsiteX139" fmla="*/ 141531 w 1221610"/>
              <a:gd name="connsiteY139" fmla="*/ 1621495 h 2221581"/>
              <a:gd name="connsiteX140" fmla="*/ 98669 w 1221610"/>
              <a:gd name="connsiteY140" fmla="*/ 1619113 h 2221581"/>
              <a:gd name="connsiteX141" fmla="*/ 43899 w 1221610"/>
              <a:gd name="connsiteY141" fmla="*/ 1600063 h 2221581"/>
              <a:gd name="connsiteX142" fmla="*/ 10560 w 1221610"/>
              <a:gd name="connsiteY142" fmla="*/ 1597679 h 2221581"/>
              <a:gd name="connsiteX143" fmla="*/ 1037 w 1221610"/>
              <a:gd name="connsiteY143" fmla="*/ 1545295 h 2221581"/>
              <a:gd name="connsiteX144" fmla="*/ 34374 w 1221610"/>
              <a:gd name="connsiteY144" fmla="*/ 1457188 h 2221581"/>
              <a:gd name="connsiteX145" fmla="*/ 60568 w 1221610"/>
              <a:gd name="connsiteY145" fmla="*/ 1409563 h 2221581"/>
              <a:gd name="connsiteX146" fmla="*/ 81999 w 1221610"/>
              <a:gd name="connsiteY146" fmla="*/ 1361938 h 2221581"/>
              <a:gd name="connsiteX147" fmla="*/ 108194 w 1221610"/>
              <a:gd name="connsiteY147" fmla="*/ 1323838 h 2221581"/>
              <a:gd name="connsiteX148" fmla="*/ 146293 w 1221610"/>
              <a:gd name="connsiteY148" fmla="*/ 1314313 h 2221581"/>
              <a:gd name="connsiteX149" fmla="*/ 153438 w 1221610"/>
              <a:gd name="connsiteY149" fmla="*/ 1278595 h 2221581"/>
              <a:gd name="connsiteX150" fmla="*/ 262975 w 1221610"/>
              <a:gd name="connsiteY150" fmla="*/ 1159532 h 2221581"/>
              <a:gd name="connsiteX151" fmla="*/ 286787 w 1221610"/>
              <a:gd name="connsiteY151" fmla="*/ 1021417 h 2221581"/>
              <a:gd name="connsiteX152" fmla="*/ 282025 w 1221610"/>
              <a:gd name="connsiteY152" fmla="*/ 940457 h 2221581"/>
              <a:gd name="connsiteX153" fmla="*/ 196300 w 1221610"/>
              <a:gd name="connsiteY153" fmla="*/ 928551 h 2221581"/>
              <a:gd name="connsiteX154" fmla="*/ 179632 w 1221610"/>
              <a:gd name="connsiteY154" fmla="*/ 847588 h 2221581"/>
              <a:gd name="connsiteX155" fmla="*/ 186775 w 1221610"/>
              <a:gd name="connsiteY155" fmla="*/ 780913 h 2221581"/>
              <a:gd name="connsiteX156" fmla="*/ 148675 w 1221610"/>
              <a:gd name="connsiteY156" fmla="*/ 742813 h 2221581"/>
              <a:gd name="connsiteX157" fmla="*/ 127244 w 1221610"/>
              <a:gd name="connsiteY157" fmla="*/ 702331 h 2221581"/>
              <a:gd name="connsiteX158" fmla="*/ 117719 w 1221610"/>
              <a:gd name="connsiteY158" fmla="*/ 642801 h 2221581"/>
              <a:gd name="connsiteX159" fmla="*/ 102097 w 1221610"/>
              <a:gd name="connsiteY159" fmla="*/ 562647 h 2221581"/>
              <a:gd name="connsiteX0" fmla="*/ 102097 w 1221610"/>
              <a:gd name="connsiteY0" fmla="*/ 567285 h 2226219"/>
              <a:gd name="connsiteX1" fmla="*/ 91525 w 1221610"/>
              <a:gd name="connsiteY1" fmla="*/ 485513 h 2226219"/>
              <a:gd name="connsiteX2" fmla="*/ 93907 w 1221610"/>
              <a:gd name="connsiteY2" fmla="*/ 421219 h 2226219"/>
              <a:gd name="connsiteX3" fmla="*/ 17706 w 1221610"/>
              <a:gd name="connsiteY3" fmla="*/ 321207 h 2226219"/>
              <a:gd name="connsiteX4" fmla="*/ 12942 w 1221610"/>
              <a:gd name="connsiteY4" fmla="*/ 304536 h 2226219"/>
              <a:gd name="connsiteX5" fmla="*/ 77237 w 1221610"/>
              <a:gd name="connsiteY5" fmla="*/ 318825 h 2226219"/>
              <a:gd name="connsiteX6" fmla="*/ 77237 w 1221610"/>
              <a:gd name="connsiteY6" fmla="*/ 323588 h 2226219"/>
              <a:gd name="connsiteX7" fmla="*/ 127243 w 1221610"/>
              <a:gd name="connsiteY7" fmla="*/ 318825 h 2226219"/>
              <a:gd name="connsiteX8" fmla="*/ 148674 w 1221610"/>
              <a:gd name="connsiteY8" fmla="*/ 268819 h 2226219"/>
              <a:gd name="connsiteX9" fmla="*/ 201062 w 1221610"/>
              <a:gd name="connsiteY9" fmla="*/ 233100 h 2226219"/>
              <a:gd name="connsiteX10" fmla="*/ 208206 w 1221610"/>
              <a:gd name="connsiteY10" fmla="*/ 183094 h 2226219"/>
              <a:gd name="connsiteX11" fmla="*/ 170106 w 1221610"/>
              <a:gd name="connsiteY11" fmla="*/ 135468 h 2226219"/>
              <a:gd name="connsiteX12" fmla="*/ 224874 w 1221610"/>
              <a:gd name="connsiteY12" fmla="*/ 90225 h 2226219"/>
              <a:gd name="connsiteX13" fmla="*/ 265357 w 1221610"/>
              <a:gd name="connsiteY13" fmla="*/ 6882 h 2226219"/>
              <a:gd name="connsiteX14" fmla="*/ 282025 w 1221610"/>
              <a:gd name="connsiteY14" fmla="*/ 259294 h 2226219"/>
              <a:gd name="connsiteX15" fmla="*/ 243924 w 1221610"/>
              <a:gd name="connsiteY15" fmla="*/ 430744 h 2226219"/>
              <a:gd name="connsiteX16" fmla="*/ 198681 w 1221610"/>
              <a:gd name="connsiteY16" fmla="*/ 442650 h 2226219"/>
              <a:gd name="connsiteX17" fmla="*/ 141531 w 1221610"/>
              <a:gd name="connsiteY17" fmla="*/ 445032 h 2226219"/>
              <a:gd name="connsiteX18" fmla="*/ 132006 w 1221610"/>
              <a:gd name="connsiteY18" fmla="*/ 459319 h 2226219"/>
              <a:gd name="connsiteX19" fmla="*/ 158199 w 1221610"/>
              <a:gd name="connsiteY19" fmla="*/ 492657 h 2226219"/>
              <a:gd name="connsiteX20" fmla="*/ 186774 w 1221610"/>
              <a:gd name="connsiteY20" fmla="*/ 506944 h 2226219"/>
              <a:gd name="connsiteX21" fmla="*/ 189156 w 1221610"/>
              <a:gd name="connsiteY21" fmla="*/ 535519 h 2226219"/>
              <a:gd name="connsiteX22" fmla="*/ 210587 w 1221610"/>
              <a:gd name="connsiteY22" fmla="*/ 571238 h 2226219"/>
              <a:gd name="connsiteX23" fmla="*/ 224874 w 1221610"/>
              <a:gd name="connsiteY23" fmla="*/ 599813 h 2226219"/>
              <a:gd name="connsiteX24" fmla="*/ 253449 w 1221610"/>
              <a:gd name="connsiteY24" fmla="*/ 602194 h 2226219"/>
              <a:gd name="connsiteX25" fmla="*/ 279643 w 1221610"/>
              <a:gd name="connsiteY25" fmla="*/ 578382 h 2226219"/>
              <a:gd name="connsiteX26" fmla="*/ 282024 w 1221610"/>
              <a:gd name="connsiteY26" fmla="*/ 554569 h 2226219"/>
              <a:gd name="connsiteX27" fmla="*/ 291549 w 1221610"/>
              <a:gd name="connsiteY27" fmla="*/ 530757 h 2226219"/>
              <a:gd name="connsiteX28" fmla="*/ 267737 w 1221610"/>
              <a:gd name="connsiteY28" fmla="*/ 497419 h 2226219"/>
              <a:gd name="connsiteX29" fmla="*/ 303456 w 1221610"/>
              <a:gd name="connsiteY29" fmla="*/ 487894 h 2226219"/>
              <a:gd name="connsiteX30" fmla="*/ 322506 w 1221610"/>
              <a:gd name="connsiteY30" fmla="*/ 464082 h 2226219"/>
              <a:gd name="connsiteX31" fmla="*/ 353462 w 1221610"/>
              <a:gd name="connsiteY31" fmla="*/ 456938 h 2226219"/>
              <a:gd name="connsiteX32" fmla="*/ 410612 w 1221610"/>
              <a:gd name="connsiteY32" fmla="*/ 459319 h 2226219"/>
              <a:gd name="connsiteX33" fmla="*/ 410612 w 1221610"/>
              <a:gd name="connsiteY33" fmla="*/ 514088 h 2226219"/>
              <a:gd name="connsiteX34" fmla="*/ 436806 w 1221610"/>
              <a:gd name="connsiteY34" fmla="*/ 537898 h 2226219"/>
              <a:gd name="connsiteX35" fmla="*/ 462999 w 1221610"/>
              <a:gd name="connsiteY35" fmla="*/ 554569 h 2226219"/>
              <a:gd name="connsiteX36" fmla="*/ 424899 w 1221610"/>
              <a:gd name="connsiteY36" fmla="*/ 573619 h 2226219"/>
              <a:gd name="connsiteX37" fmla="*/ 403468 w 1221610"/>
              <a:gd name="connsiteY37" fmla="*/ 592669 h 2226219"/>
              <a:gd name="connsiteX38" fmla="*/ 420137 w 1221610"/>
              <a:gd name="connsiteY38" fmla="*/ 616482 h 2226219"/>
              <a:gd name="connsiteX39" fmla="*/ 415374 w 1221610"/>
              <a:gd name="connsiteY39" fmla="*/ 656963 h 2226219"/>
              <a:gd name="connsiteX40" fmla="*/ 427281 w 1221610"/>
              <a:gd name="connsiteY40" fmla="*/ 685538 h 2226219"/>
              <a:gd name="connsiteX41" fmla="*/ 410612 w 1221610"/>
              <a:gd name="connsiteY41" fmla="*/ 706969 h 2226219"/>
              <a:gd name="connsiteX42" fmla="*/ 401088 w 1221610"/>
              <a:gd name="connsiteY42" fmla="*/ 785551 h 2226219"/>
              <a:gd name="connsiteX43" fmla="*/ 441568 w 1221610"/>
              <a:gd name="connsiteY43" fmla="*/ 785550 h 2226219"/>
              <a:gd name="connsiteX44" fmla="*/ 486812 w 1221610"/>
              <a:gd name="connsiteY44" fmla="*/ 761738 h 2226219"/>
              <a:gd name="connsiteX45" fmla="*/ 513007 w 1221610"/>
              <a:gd name="connsiteY45" fmla="*/ 764119 h 2226219"/>
              <a:gd name="connsiteX46" fmla="*/ 536818 w 1221610"/>
              <a:gd name="connsiteY46" fmla="*/ 790313 h 2226219"/>
              <a:gd name="connsiteX47" fmla="*/ 510625 w 1221610"/>
              <a:gd name="connsiteY47" fmla="*/ 895088 h 2226219"/>
              <a:gd name="connsiteX48" fmla="*/ 539200 w 1221610"/>
              <a:gd name="connsiteY48" fmla="*/ 933188 h 2226219"/>
              <a:gd name="connsiteX49" fmla="*/ 546344 w 1221610"/>
              <a:gd name="connsiteY49" fmla="*/ 952239 h 2226219"/>
              <a:gd name="connsiteX50" fmla="*/ 532057 w 1221610"/>
              <a:gd name="connsiteY50" fmla="*/ 983194 h 2226219"/>
              <a:gd name="connsiteX51" fmla="*/ 517769 w 1221610"/>
              <a:gd name="connsiteY51" fmla="*/ 1054632 h 2226219"/>
              <a:gd name="connsiteX52" fmla="*/ 541582 w 1221610"/>
              <a:gd name="connsiteY52" fmla="*/ 1087969 h 2226219"/>
              <a:gd name="connsiteX53" fmla="*/ 551107 w 1221610"/>
              <a:gd name="connsiteY53" fmla="*/ 1128450 h 2226219"/>
              <a:gd name="connsiteX54" fmla="*/ 567775 w 1221610"/>
              <a:gd name="connsiteY54" fmla="*/ 1135594 h 2226219"/>
              <a:gd name="connsiteX55" fmla="*/ 572104 w 1221610"/>
              <a:gd name="connsiteY55" fmla="*/ 1145700 h 2226219"/>
              <a:gd name="connsiteX56" fmla="*/ 591588 w 1221610"/>
              <a:gd name="connsiteY56" fmla="*/ 1111782 h 2226219"/>
              <a:gd name="connsiteX57" fmla="*/ 615400 w 1221610"/>
              <a:gd name="connsiteY57" fmla="*/ 1095113 h 2226219"/>
              <a:gd name="connsiteX58" fmla="*/ 665407 w 1221610"/>
              <a:gd name="connsiteY58" fmla="*/ 1068919 h 2226219"/>
              <a:gd name="connsiteX59" fmla="*/ 698744 w 1221610"/>
              <a:gd name="connsiteY59" fmla="*/ 1057013 h 2226219"/>
              <a:gd name="connsiteX60" fmla="*/ 734463 w 1221610"/>
              <a:gd name="connsiteY60" fmla="*/ 1018914 h 2226219"/>
              <a:gd name="connsiteX61" fmla="*/ 791613 w 1221610"/>
              <a:gd name="connsiteY61" fmla="*/ 995100 h 2226219"/>
              <a:gd name="connsiteX62" fmla="*/ 817807 w 1221610"/>
              <a:gd name="connsiteY62" fmla="*/ 949857 h 2226219"/>
              <a:gd name="connsiteX63" fmla="*/ 841618 w 1221610"/>
              <a:gd name="connsiteY63" fmla="*/ 933186 h 2226219"/>
              <a:gd name="connsiteX64" fmla="*/ 867813 w 1221610"/>
              <a:gd name="connsiteY64" fmla="*/ 933188 h 2226219"/>
              <a:gd name="connsiteX65" fmla="*/ 872575 w 1221610"/>
              <a:gd name="connsiteY65" fmla="*/ 952238 h 2226219"/>
              <a:gd name="connsiteX66" fmla="*/ 848763 w 1221610"/>
              <a:gd name="connsiteY66" fmla="*/ 978432 h 2226219"/>
              <a:gd name="connsiteX67" fmla="*/ 872575 w 1221610"/>
              <a:gd name="connsiteY67" fmla="*/ 1004625 h 2226219"/>
              <a:gd name="connsiteX68" fmla="*/ 872575 w 1221610"/>
              <a:gd name="connsiteY68" fmla="*/ 1028438 h 2226219"/>
              <a:gd name="connsiteX69" fmla="*/ 829713 w 1221610"/>
              <a:gd name="connsiteY69" fmla="*/ 1030819 h 2226219"/>
              <a:gd name="connsiteX70" fmla="*/ 817807 w 1221610"/>
              <a:gd name="connsiteY70" fmla="*/ 1059394 h 2226219"/>
              <a:gd name="connsiteX71" fmla="*/ 829713 w 1221610"/>
              <a:gd name="connsiteY71" fmla="*/ 1087969 h 2226219"/>
              <a:gd name="connsiteX72" fmla="*/ 822567 w 1221610"/>
              <a:gd name="connsiteY72" fmla="*/ 1111780 h 2226219"/>
              <a:gd name="connsiteX73" fmla="*/ 836857 w 1221610"/>
              <a:gd name="connsiteY73" fmla="*/ 1130833 h 2226219"/>
              <a:gd name="connsiteX74" fmla="*/ 870194 w 1221610"/>
              <a:gd name="connsiteY74" fmla="*/ 1102258 h 2226219"/>
              <a:gd name="connsiteX75" fmla="*/ 903532 w 1221610"/>
              <a:gd name="connsiteY75" fmla="*/ 1097495 h 2226219"/>
              <a:gd name="connsiteX76" fmla="*/ 901150 w 1221610"/>
              <a:gd name="connsiteY76" fmla="*/ 1052250 h 2226219"/>
              <a:gd name="connsiteX77" fmla="*/ 958300 w 1221610"/>
              <a:gd name="connsiteY77" fmla="*/ 1042726 h 2226219"/>
              <a:gd name="connsiteX78" fmla="*/ 974969 w 1221610"/>
              <a:gd name="connsiteY78" fmla="*/ 1061775 h 2226219"/>
              <a:gd name="connsiteX79" fmla="*/ 984494 w 1221610"/>
              <a:gd name="connsiteY79" fmla="*/ 1187983 h 2226219"/>
              <a:gd name="connsiteX80" fmla="*/ 1032119 w 1221610"/>
              <a:gd name="connsiteY80" fmla="*/ 1268945 h 2226219"/>
              <a:gd name="connsiteX81" fmla="*/ 1072600 w 1221610"/>
              <a:gd name="connsiteY81" fmla="*/ 1290376 h 2226219"/>
              <a:gd name="connsiteX82" fmla="*/ 1089269 w 1221610"/>
              <a:gd name="connsiteY82" fmla="*/ 1357051 h 2226219"/>
              <a:gd name="connsiteX83" fmla="*/ 1122607 w 1221610"/>
              <a:gd name="connsiteY83" fmla="*/ 1383245 h 2226219"/>
              <a:gd name="connsiteX84" fmla="*/ 1163088 w 1221610"/>
              <a:gd name="connsiteY84" fmla="*/ 1442776 h 2226219"/>
              <a:gd name="connsiteX85" fmla="*/ 1191663 w 1221610"/>
              <a:gd name="connsiteY85" fmla="*/ 1457064 h 2226219"/>
              <a:gd name="connsiteX86" fmla="*/ 1220238 w 1221610"/>
              <a:gd name="connsiteY86" fmla="*/ 1495163 h 2226219"/>
              <a:gd name="connsiteX87" fmla="*/ 1215943 w 1221610"/>
              <a:gd name="connsiteY87" fmla="*/ 1515023 h 2226219"/>
              <a:gd name="connsiteX88" fmla="*/ 1196425 w 1221610"/>
              <a:gd name="connsiteY88" fmla="*/ 1564220 h 2226219"/>
              <a:gd name="connsiteX89" fmla="*/ 1144037 w 1221610"/>
              <a:gd name="connsiteY89" fmla="*/ 1559456 h 2226219"/>
              <a:gd name="connsiteX90" fmla="*/ 1124987 w 1221610"/>
              <a:gd name="connsiteY90" fmla="*/ 1604699 h 2226219"/>
              <a:gd name="connsiteX91" fmla="*/ 1048787 w 1221610"/>
              <a:gd name="connsiteY91" fmla="*/ 1638037 h 2226219"/>
              <a:gd name="connsiteX92" fmla="*/ 1020212 w 1221610"/>
              <a:gd name="connsiteY92" fmla="*/ 1697568 h 2226219"/>
              <a:gd name="connsiteX93" fmla="*/ 1036881 w 1221610"/>
              <a:gd name="connsiteY93" fmla="*/ 1745193 h 2226219"/>
              <a:gd name="connsiteX94" fmla="*/ 1017832 w 1221610"/>
              <a:gd name="connsiteY94" fmla="*/ 1785676 h 2226219"/>
              <a:gd name="connsiteX95" fmla="*/ 984493 w 1221610"/>
              <a:gd name="connsiteY95" fmla="*/ 1783293 h 2226219"/>
              <a:gd name="connsiteX96" fmla="*/ 982112 w 1221610"/>
              <a:gd name="connsiteY96" fmla="*/ 1847587 h 2226219"/>
              <a:gd name="connsiteX97" fmla="*/ 946393 w 1221610"/>
              <a:gd name="connsiteY97" fmla="*/ 1864256 h 2226219"/>
              <a:gd name="connsiteX98" fmla="*/ 910674 w 1221610"/>
              <a:gd name="connsiteY98" fmla="*/ 1871399 h 2226219"/>
              <a:gd name="connsiteX99" fmla="*/ 910674 w 1221610"/>
              <a:gd name="connsiteY99" fmla="*/ 1935693 h 2226219"/>
              <a:gd name="connsiteX100" fmla="*/ 967824 w 1221610"/>
              <a:gd name="connsiteY100" fmla="*/ 1945218 h 2226219"/>
              <a:gd name="connsiteX101" fmla="*/ 1001162 w 1221610"/>
              <a:gd name="connsiteY101" fmla="*/ 1940456 h 2226219"/>
              <a:gd name="connsiteX102" fmla="*/ 1005922 w 1221610"/>
              <a:gd name="connsiteY102" fmla="*/ 2014275 h 2226219"/>
              <a:gd name="connsiteX103" fmla="*/ 982112 w 1221610"/>
              <a:gd name="connsiteY103" fmla="*/ 2035706 h 2226219"/>
              <a:gd name="connsiteX104" fmla="*/ 922581 w 1221610"/>
              <a:gd name="connsiteY104" fmla="*/ 2033326 h 2226219"/>
              <a:gd name="connsiteX105" fmla="*/ 870193 w 1221610"/>
              <a:gd name="connsiteY105" fmla="*/ 2042851 h 2226219"/>
              <a:gd name="connsiteX106" fmla="*/ 824949 w 1221610"/>
              <a:gd name="connsiteY106" fmla="*/ 2066664 h 2226219"/>
              <a:gd name="connsiteX107" fmla="*/ 779704 w 1221610"/>
              <a:gd name="connsiteY107" fmla="*/ 2073806 h 2226219"/>
              <a:gd name="connsiteX108" fmla="*/ 758274 w 1221610"/>
              <a:gd name="connsiteY108" fmla="*/ 2092858 h 2226219"/>
              <a:gd name="connsiteX109" fmla="*/ 751131 w 1221610"/>
              <a:gd name="connsiteY109" fmla="*/ 2138101 h 2226219"/>
              <a:gd name="connsiteX110" fmla="*/ 734462 w 1221610"/>
              <a:gd name="connsiteY110" fmla="*/ 2150008 h 2226219"/>
              <a:gd name="connsiteX111" fmla="*/ 689218 w 1221610"/>
              <a:gd name="connsiteY111" fmla="*/ 2200014 h 2226219"/>
              <a:gd name="connsiteX112" fmla="*/ 665406 w 1221610"/>
              <a:gd name="connsiteY112" fmla="*/ 2204775 h 2226219"/>
              <a:gd name="connsiteX113" fmla="*/ 617781 w 1221610"/>
              <a:gd name="connsiteY113" fmla="*/ 2226207 h 2226219"/>
              <a:gd name="connsiteX114" fmla="*/ 579681 w 1221610"/>
              <a:gd name="connsiteY114" fmla="*/ 2209538 h 2226219"/>
              <a:gd name="connsiteX115" fmla="*/ 563012 w 1221610"/>
              <a:gd name="connsiteY115" fmla="*/ 2180963 h 2226219"/>
              <a:gd name="connsiteX116" fmla="*/ 520149 w 1221610"/>
              <a:gd name="connsiteY116" fmla="*/ 2190489 h 2226219"/>
              <a:gd name="connsiteX117" fmla="*/ 512573 w 1221610"/>
              <a:gd name="connsiteY117" fmla="*/ 2184385 h 2226219"/>
              <a:gd name="connsiteX118" fmla="*/ 503481 w 1221610"/>
              <a:gd name="connsiteY118" fmla="*/ 2178582 h 2226219"/>
              <a:gd name="connsiteX119" fmla="*/ 522531 w 1221610"/>
              <a:gd name="connsiteY119" fmla="*/ 2071425 h 2226219"/>
              <a:gd name="connsiteX120" fmla="*/ 539199 w 1221610"/>
              <a:gd name="connsiteY120" fmla="*/ 2049994 h 2226219"/>
              <a:gd name="connsiteX121" fmla="*/ 529674 w 1221610"/>
              <a:gd name="connsiteY121" fmla="*/ 2004751 h 2226219"/>
              <a:gd name="connsiteX122" fmla="*/ 553487 w 1221610"/>
              <a:gd name="connsiteY122" fmla="*/ 1990463 h 2226219"/>
              <a:gd name="connsiteX123" fmla="*/ 534437 w 1221610"/>
              <a:gd name="connsiteY123" fmla="*/ 1976176 h 2226219"/>
              <a:gd name="connsiteX124" fmla="*/ 522531 w 1221610"/>
              <a:gd name="connsiteY124" fmla="*/ 1940458 h 2226219"/>
              <a:gd name="connsiteX125" fmla="*/ 513006 w 1221610"/>
              <a:gd name="connsiteY125" fmla="*/ 1895214 h 2226219"/>
              <a:gd name="connsiteX126" fmla="*/ 510624 w 1221610"/>
              <a:gd name="connsiteY126" fmla="*/ 1864256 h 2226219"/>
              <a:gd name="connsiteX127" fmla="*/ 460618 w 1221610"/>
              <a:gd name="connsiteY127" fmla="*/ 1866639 h 2226219"/>
              <a:gd name="connsiteX128" fmla="*/ 427282 w 1221610"/>
              <a:gd name="connsiteY128" fmla="*/ 1830920 h 2226219"/>
              <a:gd name="connsiteX129" fmla="*/ 382037 w 1221610"/>
              <a:gd name="connsiteY129" fmla="*/ 1814250 h 2226219"/>
              <a:gd name="connsiteX130" fmla="*/ 367749 w 1221610"/>
              <a:gd name="connsiteY130" fmla="*/ 1764245 h 2226219"/>
              <a:gd name="connsiteX131" fmla="*/ 365368 w 1221610"/>
              <a:gd name="connsiteY131" fmla="*/ 1742813 h 2226219"/>
              <a:gd name="connsiteX132" fmla="*/ 334413 w 1221610"/>
              <a:gd name="connsiteY132" fmla="*/ 1697570 h 2226219"/>
              <a:gd name="connsiteX133" fmla="*/ 291549 w 1221610"/>
              <a:gd name="connsiteY133" fmla="*/ 1673757 h 2226219"/>
              <a:gd name="connsiteX134" fmla="*/ 248688 w 1221610"/>
              <a:gd name="connsiteY134" fmla="*/ 1645183 h 2226219"/>
              <a:gd name="connsiteX135" fmla="*/ 215349 w 1221610"/>
              <a:gd name="connsiteY135" fmla="*/ 1635657 h 2226219"/>
              <a:gd name="connsiteX136" fmla="*/ 217731 w 1221610"/>
              <a:gd name="connsiteY136" fmla="*/ 1590411 h 2226219"/>
              <a:gd name="connsiteX137" fmla="*/ 174868 w 1221610"/>
              <a:gd name="connsiteY137" fmla="*/ 1604701 h 2226219"/>
              <a:gd name="connsiteX138" fmla="*/ 186775 w 1221610"/>
              <a:gd name="connsiteY138" fmla="*/ 1638039 h 2226219"/>
              <a:gd name="connsiteX139" fmla="*/ 179631 w 1221610"/>
              <a:gd name="connsiteY139" fmla="*/ 1654708 h 2226219"/>
              <a:gd name="connsiteX140" fmla="*/ 141531 w 1221610"/>
              <a:gd name="connsiteY140" fmla="*/ 1626133 h 2226219"/>
              <a:gd name="connsiteX141" fmla="*/ 98669 w 1221610"/>
              <a:gd name="connsiteY141" fmla="*/ 1623751 h 2226219"/>
              <a:gd name="connsiteX142" fmla="*/ 43899 w 1221610"/>
              <a:gd name="connsiteY142" fmla="*/ 1604701 h 2226219"/>
              <a:gd name="connsiteX143" fmla="*/ 10560 w 1221610"/>
              <a:gd name="connsiteY143" fmla="*/ 1602317 h 2226219"/>
              <a:gd name="connsiteX144" fmla="*/ 1037 w 1221610"/>
              <a:gd name="connsiteY144" fmla="*/ 1549933 h 2226219"/>
              <a:gd name="connsiteX145" fmla="*/ 34374 w 1221610"/>
              <a:gd name="connsiteY145" fmla="*/ 1461826 h 2226219"/>
              <a:gd name="connsiteX146" fmla="*/ 60568 w 1221610"/>
              <a:gd name="connsiteY146" fmla="*/ 1414201 h 2226219"/>
              <a:gd name="connsiteX147" fmla="*/ 81999 w 1221610"/>
              <a:gd name="connsiteY147" fmla="*/ 1366576 h 2226219"/>
              <a:gd name="connsiteX148" fmla="*/ 108194 w 1221610"/>
              <a:gd name="connsiteY148" fmla="*/ 1328476 h 2226219"/>
              <a:gd name="connsiteX149" fmla="*/ 146293 w 1221610"/>
              <a:gd name="connsiteY149" fmla="*/ 1318951 h 2226219"/>
              <a:gd name="connsiteX150" fmla="*/ 153438 w 1221610"/>
              <a:gd name="connsiteY150" fmla="*/ 1283233 h 2226219"/>
              <a:gd name="connsiteX151" fmla="*/ 262975 w 1221610"/>
              <a:gd name="connsiteY151" fmla="*/ 1164170 h 2226219"/>
              <a:gd name="connsiteX152" fmla="*/ 286787 w 1221610"/>
              <a:gd name="connsiteY152" fmla="*/ 1026055 h 2226219"/>
              <a:gd name="connsiteX153" fmla="*/ 282025 w 1221610"/>
              <a:gd name="connsiteY153" fmla="*/ 945095 h 2226219"/>
              <a:gd name="connsiteX154" fmla="*/ 196300 w 1221610"/>
              <a:gd name="connsiteY154" fmla="*/ 933189 h 2226219"/>
              <a:gd name="connsiteX155" fmla="*/ 179632 w 1221610"/>
              <a:gd name="connsiteY155" fmla="*/ 852226 h 2226219"/>
              <a:gd name="connsiteX156" fmla="*/ 186775 w 1221610"/>
              <a:gd name="connsiteY156" fmla="*/ 785551 h 2226219"/>
              <a:gd name="connsiteX157" fmla="*/ 148675 w 1221610"/>
              <a:gd name="connsiteY157" fmla="*/ 747451 h 2226219"/>
              <a:gd name="connsiteX158" fmla="*/ 127244 w 1221610"/>
              <a:gd name="connsiteY158" fmla="*/ 706969 h 2226219"/>
              <a:gd name="connsiteX159" fmla="*/ 117719 w 1221610"/>
              <a:gd name="connsiteY159" fmla="*/ 647439 h 2226219"/>
              <a:gd name="connsiteX160" fmla="*/ 102097 w 1221610"/>
              <a:gd name="connsiteY160" fmla="*/ 567285 h 2226219"/>
              <a:gd name="connsiteX0" fmla="*/ 102097 w 1221610"/>
              <a:gd name="connsiteY0" fmla="*/ 560562 h 2219496"/>
              <a:gd name="connsiteX1" fmla="*/ 91525 w 1221610"/>
              <a:gd name="connsiteY1" fmla="*/ 478790 h 2219496"/>
              <a:gd name="connsiteX2" fmla="*/ 93907 w 1221610"/>
              <a:gd name="connsiteY2" fmla="*/ 414496 h 2219496"/>
              <a:gd name="connsiteX3" fmla="*/ 17706 w 1221610"/>
              <a:gd name="connsiteY3" fmla="*/ 314484 h 2219496"/>
              <a:gd name="connsiteX4" fmla="*/ 12942 w 1221610"/>
              <a:gd name="connsiteY4" fmla="*/ 297813 h 2219496"/>
              <a:gd name="connsiteX5" fmla="*/ 77237 w 1221610"/>
              <a:gd name="connsiteY5" fmla="*/ 312102 h 2219496"/>
              <a:gd name="connsiteX6" fmla="*/ 77237 w 1221610"/>
              <a:gd name="connsiteY6" fmla="*/ 316865 h 2219496"/>
              <a:gd name="connsiteX7" fmla="*/ 127243 w 1221610"/>
              <a:gd name="connsiteY7" fmla="*/ 312102 h 2219496"/>
              <a:gd name="connsiteX8" fmla="*/ 148674 w 1221610"/>
              <a:gd name="connsiteY8" fmla="*/ 262096 h 2219496"/>
              <a:gd name="connsiteX9" fmla="*/ 201062 w 1221610"/>
              <a:gd name="connsiteY9" fmla="*/ 226377 h 2219496"/>
              <a:gd name="connsiteX10" fmla="*/ 208206 w 1221610"/>
              <a:gd name="connsiteY10" fmla="*/ 176371 h 2219496"/>
              <a:gd name="connsiteX11" fmla="*/ 170106 w 1221610"/>
              <a:gd name="connsiteY11" fmla="*/ 128745 h 2219496"/>
              <a:gd name="connsiteX12" fmla="*/ 224874 w 1221610"/>
              <a:gd name="connsiteY12" fmla="*/ 83502 h 2219496"/>
              <a:gd name="connsiteX13" fmla="*/ 265357 w 1221610"/>
              <a:gd name="connsiteY13" fmla="*/ 159 h 2219496"/>
              <a:gd name="connsiteX14" fmla="*/ 348699 w 1221610"/>
              <a:gd name="connsiteY14" fmla="*/ 64452 h 2219496"/>
              <a:gd name="connsiteX15" fmla="*/ 282025 w 1221610"/>
              <a:gd name="connsiteY15" fmla="*/ 252571 h 2219496"/>
              <a:gd name="connsiteX16" fmla="*/ 243924 w 1221610"/>
              <a:gd name="connsiteY16" fmla="*/ 424021 h 2219496"/>
              <a:gd name="connsiteX17" fmla="*/ 198681 w 1221610"/>
              <a:gd name="connsiteY17" fmla="*/ 435927 h 2219496"/>
              <a:gd name="connsiteX18" fmla="*/ 141531 w 1221610"/>
              <a:gd name="connsiteY18" fmla="*/ 438309 h 2219496"/>
              <a:gd name="connsiteX19" fmla="*/ 132006 w 1221610"/>
              <a:gd name="connsiteY19" fmla="*/ 452596 h 2219496"/>
              <a:gd name="connsiteX20" fmla="*/ 158199 w 1221610"/>
              <a:gd name="connsiteY20" fmla="*/ 485934 h 2219496"/>
              <a:gd name="connsiteX21" fmla="*/ 186774 w 1221610"/>
              <a:gd name="connsiteY21" fmla="*/ 500221 h 2219496"/>
              <a:gd name="connsiteX22" fmla="*/ 189156 w 1221610"/>
              <a:gd name="connsiteY22" fmla="*/ 528796 h 2219496"/>
              <a:gd name="connsiteX23" fmla="*/ 210587 w 1221610"/>
              <a:gd name="connsiteY23" fmla="*/ 564515 h 2219496"/>
              <a:gd name="connsiteX24" fmla="*/ 224874 w 1221610"/>
              <a:gd name="connsiteY24" fmla="*/ 593090 h 2219496"/>
              <a:gd name="connsiteX25" fmla="*/ 253449 w 1221610"/>
              <a:gd name="connsiteY25" fmla="*/ 595471 h 2219496"/>
              <a:gd name="connsiteX26" fmla="*/ 279643 w 1221610"/>
              <a:gd name="connsiteY26" fmla="*/ 571659 h 2219496"/>
              <a:gd name="connsiteX27" fmla="*/ 282024 w 1221610"/>
              <a:gd name="connsiteY27" fmla="*/ 547846 h 2219496"/>
              <a:gd name="connsiteX28" fmla="*/ 291549 w 1221610"/>
              <a:gd name="connsiteY28" fmla="*/ 524034 h 2219496"/>
              <a:gd name="connsiteX29" fmla="*/ 267737 w 1221610"/>
              <a:gd name="connsiteY29" fmla="*/ 490696 h 2219496"/>
              <a:gd name="connsiteX30" fmla="*/ 303456 w 1221610"/>
              <a:gd name="connsiteY30" fmla="*/ 481171 h 2219496"/>
              <a:gd name="connsiteX31" fmla="*/ 322506 w 1221610"/>
              <a:gd name="connsiteY31" fmla="*/ 457359 h 2219496"/>
              <a:gd name="connsiteX32" fmla="*/ 353462 w 1221610"/>
              <a:gd name="connsiteY32" fmla="*/ 450215 h 2219496"/>
              <a:gd name="connsiteX33" fmla="*/ 410612 w 1221610"/>
              <a:gd name="connsiteY33" fmla="*/ 452596 h 2219496"/>
              <a:gd name="connsiteX34" fmla="*/ 410612 w 1221610"/>
              <a:gd name="connsiteY34" fmla="*/ 507365 h 2219496"/>
              <a:gd name="connsiteX35" fmla="*/ 436806 w 1221610"/>
              <a:gd name="connsiteY35" fmla="*/ 531175 h 2219496"/>
              <a:gd name="connsiteX36" fmla="*/ 462999 w 1221610"/>
              <a:gd name="connsiteY36" fmla="*/ 547846 h 2219496"/>
              <a:gd name="connsiteX37" fmla="*/ 424899 w 1221610"/>
              <a:gd name="connsiteY37" fmla="*/ 566896 h 2219496"/>
              <a:gd name="connsiteX38" fmla="*/ 403468 w 1221610"/>
              <a:gd name="connsiteY38" fmla="*/ 585946 h 2219496"/>
              <a:gd name="connsiteX39" fmla="*/ 420137 w 1221610"/>
              <a:gd name="connsiteY39" fmla="*/ 609759 h 2219496"/>
              <a:gd name="connsiteX40" fmla="*/ 415374 w 1221610"/>
              <a:gd name="connsiteY40" fmla="*/ 650240 h 2219496"/>
              <a:gd name="connsiteX41" fmla="*/ 427281 w 1221610"/>
              <a:gd name="connsiteY41" fmla="*/ 678815 h 2219496"/>
              <a:gd name="connsiteX42" fmla="*/ 410612 w 1221610"/>
              <a:gd name="connsiteY42" fmla="*/ 700246 h 2219496"/>
              <a:gd name="connsiteX43" fmla="*/ 401088 w 1221610"/>
              <a:gd name="connsiteY43" fmla="*/ 778828 h 2219496"/>
              <a:gd name="connsiteX44" fmla="*/ 441568 w 1221610"/>
              <a:gd name="connsiteY44" fmla="*/ 778827 h 2219496"/>
              <a:gd name="connsiteX45" fmla="*/ 486812 w 1221610"/>
              <a:gd name="connsiteY45" fmla="*/ 755015 h 2219496"/>
              <a:gd name="connsiteX46" fmla="*/ 513007 w 1221610"/>
              <a:gd name="connsiteY46" fmla="*/ 757396 h 2219496"/>
              <a:gd name="connsiteX47" fmla="*/ 536818 w 1221610"/>
              <a:gd name="connsiteY47" fmla="*/ 783590 h 2219496"/>
              <a:gd name="connsiteX48" fmla="*/ 510625 w 1221610"/>
              <a:gd name="connsiteY48" fmla="*/ 888365 h 2219496"/>
              <a:gd name="connsiteX49" fmla="*/ 539200 w 1221610"/>
              <a:gd name="connsiteY49" fmla="*/ 926465 h 2219496"/>
              <a:gd name="connsiteX50" fmla="*/ 546344 w 1221610"/>
              <a:gd name="connsiteY50" fmla="*/ 945516 h 2219496"/>
              <a:gd name="connsiteX51" fmla="*/ 532057 w 1221610"/>
              <a:gd name="connsiteY51" fmla="*/ 976471 h 2219496"/>
              <a:gd name="connsiteX52" fmla="*/ 517769 w 1221610"/>
              <a:gd name="connsiteY52" fmla="*/ 1047909 h 2219496"/>
              <a:gd name="connsiteX53" fmla="*/ 541582 w 1221610"/>
              <a:gd name="connsiteY53" fmla="*/ 1081246 h 2219496"/>
              <a:gd name="connsiteX54" fmla="*/ 551107 w 1221610"/>
              <a:gd name="connsiteY54" fmla="*/ 1121727 h 2219496"/>
              <a:gd name="connsiteX55" fmla="*/ 567775 w 1221610"/>
              <a:gd name="connsiteY55" fmla="*/ 1128871 h 2219496"/>
              <a:gd name="connsiteX56" fmla="*/ 572104 w 1221610"/>
              <a:gd name="connsiteY56" fmla="*/ 1138977 h 2219496"/>
              <a:gd name="connsiteX57" fmla="*/ 591588 w 1221610"/>
              <a:gd name="connsiteY57" fmla="*/ 1105059 h 2219496"/>
              <a:gd name="connsiteX58" fmla="*/ 615400 w 1221610"/>
              <a:gd name="connsiteY58" fmla="*/ 1088390 h 2219496"/>
              <a:gd name="connsiteX59" fmla="*/ 665407 w 1221610"/>
              <a:gd name="connsiteY59" fmla="*/ 1062196 h 2219496"/>
              <a:gd name="connsiteX60" fmla="*/ 698744 w 1221610"/>
              <a:gd name="connsiteY60" fmla="*/ 1050290 h 2219496"/>
              <a:gd name="connsiteX61" fmla="*/ 734463 w 1221610"/>
              <a:gd name="connsiteY61" fmla="*/ 1012191 h 2219496"/>
              <a:gd name="connsiteX62" fmla="*/ 791613 w 1221610"/>
              <a:gd name="connsiteY62" fmla="*/ 988377 h 2219496"/>
              <a:gd name="connsiteX63" fmla="*/ 817807 w 1221610"/>
              <a:gd name="connsiteY63" fmla="*/ 943134 h 2219496"/>
              <a:gd name="connsiteX64" fmla="*/ 841618 w 1221610"/>
              <a:gd name="connsiteY64" fmla="*/ 926463 h 2219496"/>
              <a:gd name="connsiteX65" fmla="*/ 867813 w 1221610"/>
              <a:gd name="connsiteY65" fmla="*/ 926465 h 2219496"/>
              <a:gd name="connsiteX66" fmla="*/ 872575 w 1221610"/>
              <a:gd name="connsiteY66" fmla="*/ 945515 h 2219496"/>
              <a:gd name="connsiteX67" fmla="*/ 848763 w 1221610"/>
              <a:gd name="connsiteY67" fmla="*/ 971709 h 2219496"/>
              <a:gd name="connsiteX68" fmla="*/ 872575 w 1221610"/>
              <a:gd name="connsiteY68" fmla="*/ 997902 h 2219496"/>
              <a:gd name="connsiteX69" fmla="*/ 872575 w 1221610"/>
              <a:gd name="connsiteY69" fmla="*/ 1021715 h 2219496"/>
              <a:gd name="connsiteX70" fmla="*/ 829713 w 1221610"/>
              <a:gd name="connsiteY70" fmla="*/ 1024096 h 2219496"/>
              <a:gd name="connsiteX71" fmla="*/ 817807 w 1221610"/>
              <a:gd name="connsiteY71" fmla="*/ 1052671 h 2219496"/>
              <a:gd name="connsiteX72" fmla="*/ 829713 w 1221610"/>
              <a:gd name="connsiteY72" fmla="*/ 1081246 h 2219496"/>
              <a:gd name="connsiteX73" fmla="*/ 822567 w 1221610"/>
              <a:gd name="connsiteY73" fmla="*/ 1105057 h 2219496"/>
              <a:gd name="connsiteX74" fmla="*/ 836857 w 1221610"/>
              <a:gd name="connsiteY74" fmla="*/ 1124110 h 2219496"/>
              <a:gd name="connsiteX75" fmla="*/ 870194 w 1221610"/>
              <a:gd name="connsiteY75" fmla="*/ 1095535 h 2219496"/>
              <a:gd name="connsiteX76" fmla="*/ 903532 w 1221610"/>
              <a:gd name="connsiteY76" fmla="*/ 1090772 h 2219496"/>
              <a:gd name="connsiteX77" fmla="*/ 901150 w 1221610"/>
              <a:gd name="connsiteY77" fmla="*/ 1045527 h 2219496"/>
              <a:gd name="connsiteX78" fmla="*/ 958300 w 1221610"/>
              <a:gd name="connsiteY78" fmla="*/ 1036003 h 2219496"/>
              <a:gd name="connsiteX79" fmla="*/ 974969 w 1221610"/>
              <a:gd name="connsiteY79" fmla="*/ 1055052 h 2219496"/>
              <a:gd name="connsiteX80" fmla="*/ 984494 w 1221610"/>
              <a:gd name="connsiteY80" fmla="*/ 1181260 h 2219496"/>
              <a:gd name="connsiteX81" fmla="*/ 1032119 w 1221610"/>
              <a:gd name="connsiteY81" fmla="*/ 1262222 h 2219496"/>
              <a:gd name="connsiteX82" fmla="*/ 1072600 w 1221610"/>
              <a:gd name="connsiteY82" fmla="*/ 1283653 h 2219496"/>
              <a:gd name="connsiteX83" fmla="*/ 1089269 w 1221610"/>
              <a:gd name="connsiteY83" fmla="*/ 1350328 h 2219496"/>
              <a:gd name="connsiteX84" fmla="*/ 1122607 w 1221610"/>
              <a:gd name="connsiteY84" fmla="*/ 1376522 h 2219496"/>
              <a:gd name="connsiteX85" fmla="*/ 1163088 w 1221610"/>
              <a:gd name="connsiteY85" fmla="*/ 1436053 h 2219496"/>
              <a:gd name="connsiteX86" fmla="*/ 1191663 w 1221610"/>
              <a:gd name="connsiteY86" fmla="*/ 1450341 h 2219496"/>
              <a:gd name="connsiteX87" fmla="*/ 1220238 w 1221610"/>
              <a:gd name="connsiteY87" fmla="*/ 1488440 h 2219496"/>
              <a:gd name="connsiteX88" fmla="*/ 1215943 w 1221610"/>
              <a:gd name="connsiteY88" fmla="*/ 1508300 h 2219496"/>
              <a:gd name="connsiteX89" fmla="*/ 1196425 w 1221610"/>
              <a:gd name="connsiteY89" fmla="*/ 1557497 h 2219496"/>
              <a:gd name="connsiteX90" fmla="*/ 1144037 w 1221610"/>
              <a:gd name="connsiteY90" fmla="*/ 1552733 h 2219496"/>
              <a:gd name="connsiteX91" fmla="*/ 1124987 w 1221610"/>
              <a:gd name="connsiteY91" fmla="*/ 1597976 h 2219496"/>
              <a:gd name="connsiteX92" fmla="*/ 1048787 w 1221610"/>
              <a:gd name="connsiteY92" fmla="*/ 1631314 h 2219496"/>
              <a:gd name="connsiteX93" fmla="*/ 1020212 w 1221610"/>
              <a:gd name="connsiteY93" fmla="*/ 1690845 h 2219496"/>
              <a:gd name="connsiteX94" fmla="*/ 1036881 w 1221610"/>
              <a:gd name="connsiteY94" fmla="*/ 1738470 h 2219496"/>
              <a:gd name="connsiteX95" fmla="*/ 1017832 w 1221610"/>
              <a:gd name="connsiteY95" fmla="*/ 1778953 h 2219496"/>
              <a:gd name="connsiteX96" fmla="*/ 984493 w 1221610"/>
              <a:gd name="connsiteY96" fmla="*/ 1776570 h 2219496"/>
              <a:gd name="connsiteX97" fmla="*/ 982112 w 1221610"/>
              <a:gd name="connsiteY97" fmla="*/ 1840864 h 2219496"/>
              <a:gd name="connsiteX98" fmla="*/ 946393 w 1221610"/>
              <a:gd name="connsiteY98" fmla="*/ 1857533 h 2219496"/>
              <a:gd name="connsiteX99" fmla="*/ 910674 w 1221610"/>
              <a:gd name="connsiteY99" fmla="*/ 1864676 h 2219496"/>
              <a:gd name="connsiteX100" fmla="*/ 910674 w 1221610"/>
              <a:gd name="connsiteY100" fmla="*/ 1928970 h 2219496"/>
              <a:gd name="connsiteX101" fmla="*/ 967824 w 1221610"/>
              <a:gd name="connsiteY101" fmla="*/ 1938495 h 2219496"/>
              <a:gd name="connsiteX102" fmla="*/ 1001162 w 1221610"/>
              <a:gd name="connsiteY102" fmla="*/ 1933733 h 2219496"/>
              <a:gd name="connsiteX103" fmla="*/ 1005922 w 1221610"/>
              <a:gd name="connsiteY103" fmla="*/ 2007552 h 2219496"/>
              <a:gd name="connsiteX104" fmla="*/ 982112 w 1221610"/>
              <a:gd name="connsiteY104" fmla="*/ 2028983 h 2219496"/>
              <a:gd name="connsiteX105" fmla="*/ 922581 w 1221610"/>
              <a:gd name="connsiteY105" fmla="*/ 2026603 h 2219496"/>
              <a:gd name="connsiteX106" fmla="*/ 870193 w 1221610"/>
              <a:gd name="connsiteY106" fmla="*/ 2036128 h 2219496"/>
              <a:gd name="connsiteX107" fmla="*/ 824949 w 1221610"/>
              <a:gd name="connsiteY107" fmla="*/ 2059941 h 2219496"/>
              <a:gd name="connsiteX108" fmla="*/ 779704 w 1221610"/>
              <a:gd name="connsiteY108" fmla="*/ 2067083 h 2219496"/>
              <a:gd name="connsiteX109" fmla="*/ 758274 w 1221610"/>
              <a:gd name="connsiteY109" fmla="*/ 2086135 h 2219496"/>
              <a:gd name="connsiteX110" fmla="*/ 751131 w 1221610"/>
              <a:gd name="connsiteY110" fmla="*/ 2131378 h 2219496"/>
              <a:gd name="connsiteX111" fmla="*/ 734462 w 1221610"/>
              <a:gd name="connsiteY111" fmla="*/ 2143285 h 2219496"/>
              <a:gd name="connsiteX112" fmla="*/ 689218 w 1221610"/>
              <a:gd name="connsiteY112" fmla="*/ 2193291 h 2219496"/>
              <a:gd name="connsiteX113" fmla="*/ 665406 w 1221610"/>
              <a:gd name="connsiteY113" fmla="*/ 2198052 h 2219496"/>
              <a:gd name="connsiteX114" fmla="*/ 617781 w 1221610"/>
              <a:gd name="connsiteY114" fmla="*/ 2219484 h 2219496"/>
              <a:gd name="connsiteX115" fmla="*/ 579681 w 1221610"/>
              <a:gd name="connsiteY115" fmla="*/ 2202815 h 2219496"/>
              <a:gd name="connsiteX116" fmla="*/ 563012 w 1221610"/>
              <a:gd name="connsiteY116" fmla="*/ 2174240 h 2219496"/>
              <a:gd name="connsiteX117" fmla="*/ 520149 w 1221610"/>
              <a:gd name="connsiteY117" fmla="*/ 2183766 h 2219496"/>
              <a:gd name="connsiteX118" fmla="*/ 512573 w 1221610"/>
              <a:gd name="connsiteY118" fmla="*/ 2177662 h 2219496"/>
              <a:gd name="connsiteX119" fmla="*/ 503481 w 1221610"/>
              <a:gd name="connsiteY119" fmla="*/ 2171859 h 2219496"/>
              <a:gd name="connsiteX120" fmla="*/ 522531 w 1221610"/>
              <a:gd name="connsiteY120" fmla="*/ 2064702 h 2219496"/>
              <a:gd name="connsiteX121" fmla="*/ 539199 w 1221610"/>
              <a:gd name="connsiteY121" fmla="*/ 2043271 h 2219496"/>
              <a:gd name="connsiteX122" fmla="*/ 529674 w 1221610"/>
              <a:gd name="connsiteY122" fmla="*/ 1998028 h 2219496"/>
              <a:gd name="connsiteX123" fmla="*/ 553487 w 1221610"/>
              <a:gd name="connsiteY123" fmla="*/ 1983740 h 2219496"/>
              <a:gd name="connsiteX124" fmla="*/ 534437 w 1221610"/>
              <a:gd name="connsiteY124" fmla="*/ 1969453 h 2219496"/>
              <a:gd name="connsiteX125" fmla="*/ 522531 w 1221610"/>
              <a:gd name="connsiteY125" fmla="*/ 1933735 h 2219496"/>
              <a:gd name="connsiteX126" fmla="*/ 513006 w 1221610"/>
              <a:gd name="connsiteY126" fmla="*/ 1888491 h 2219496"/>
              <a:gd name="connsiteX127" fmla="*/ 510624 w 1221610"/>
              <a:gd name="connsiteY127" fmla="*/ 1857533 h 2219496"/>
              <a:gd name="connsiteX128" fmla="*/ 460618 w 1221610"/>
              <a:gd name="connsiteY128" fmla="*/ 1859916 h 2219496"/>
              <a:gd name="connsiteX129" fmla="*/ 427282 w 1221610"/>
              <a:gd name="connsiteY129" fmla="*/ 1824197 h 2219496"/>
              <a:gd name="connsiteX130" fmla="*/ 382037 w 1221610"/>
              <a:gd name="connsiteY130" fmla="*/ 1807527 h 2219496"/>
              <a:gd name="connsiteX131" fmla="*/ 367749 w 1221610"/>
              <a:gd name="connsiteY131" fmla="*/ 1757522 h 2219496"/>
              <a:gd name="connsiteX132" fmla="*/ 365368 w 1221610"/>
              <a:gd name="connsiteY132" fmla="*/ 1736090 h 2219496"/>
              <a:gd name="connsiteX133" fmla="*/ 334413 w 1221610"/>
              <a:gd name="connsiteY133" fmla="*/ 1690847 h 2219496"/>
              <a:gd name="connsiteX134" fmla="*/ 291549 w 1221610"/>
              <a:gd name="connsiteY134" fmla="*/ 1667034 h 2219496"/>
              <a:gd name="connsiteX135" fmla="*/ 248688 w 1221610"/>
              <a:gd name="connsiteY135" fmla="*/ 1638460 h 2219496"/>
              <a:gd name="connsiteX136" fmla="*/ 215349 w 1221610"/>
              <a:gd name="connsiteY136" fmla="*/ 1628934 h 2219496"/>
              <a:gd name="connsiteX137" fmla="*/ 217731 w 1221610"/>
              <a:gd name="connsiteY137" fmla="*/ 1583688 h 2219496"/>
              <a:gd name="connsiteX138" fmla="*/ 174868 w 1221610"/>
              <a:gd name="connsiteY138" fmla="*/ 1597978 h 2219496"/>
              <a:gd name="connsiteX139" fmla="*/ 186775 w 1221610"/>
              <a:gd name="connsiteY139" fmla="*/ 1631316 h 2219496"/>
              <a:gd name="connsiteX140" fmla="*/ 179631 w 1221610"/>
              <a:gd name="connsiteY140" fmla="*/ 1647985 h 2219496"/>
              <a:gd name="connsiteX141" fmla="*/ 141531 w 1221610"/>
              <a:gd name="connsiteY141" fmla="*/ 1619410 h 2219496"/>
              <a:gd name="connsiteX142" fmla="*/ 98669 w 1221610"/>
              <a:gd name="connsiteY142" fmla="*/ 1617028 h 2219496"/>
              <a:gd name="connsiteX143" fmla="*/ 43899 w 1221610"/>
              <a:gd name="connsiteY143" fmla="*/ 1597978 h 2219496"/>
              <a:gd name="connsiteX144" fmla="*/ 10560 w 1221610"/>
              <a:gd name="connsiteY144" fmla="*/ 1595594 h 2219496"/>
              <a:gd name="connsiteX145" fmla="*/ 1037 w 1221610"/>
              <a:gd name="connsiteY145" fmla="*/ 1543210 h 2219496"/>
              <a:gd name="connsiteX146" fmla="*/ 34374 w 1221610"/>
              <a:gd name="connsiteY146" fmla="*/ 1455103 h 2219496"/>
              <a:gd name="connsiteX147" fmla="*/ 60568 w 1221610"/>
              <a:gd name="connsiteY147" fmla="*/ 1407478 h 2219496"/>
              <a:gd name="connsiteX148" fmla="*/ 81999 w 1221610"/>
              <a:gd name="connsiteY148" fmla="*/ 1359853 h 2219496"/>
              <a:gd name="connsiteX149" fmla="*/ 108194 w 1221610"/>
              <a:gd name="connsiteY149" fmla="*/ 1321753 h 2219496"/>
              <a:gd name="connsiteX150" fmla="*/ 146293 w 1221610"/>
              <a:gd name="connsiteY150" fmla="*/ 1312228 h 2219496"/>
              <a:gd name="connsiteX151" fmla="*/ 153438 w 1221610"/>
              <a:gd name="connsiteY151" fmla="*/ 1276510 h 2219496"/>
              <a:gd name="connsiteX152" fmla="*/ 262975 w 1221610"/>
              <a:gd name="connsiteY152" fmla="*/ 1157447 h 2219496"/>
              <a:gd name="connsiteX153" fmla="*/ 286787 w 1221610"/>
              <a:gd name="connsiteY153" fmla="*/ 1019332 h 2219496"/>
              <a:gd name="connsiteX154" fmla="*/ 282025 w 1221610"/>
              <a:gd name="connsiteY154" fmla="*/ 938372 h 2219496"/>
              <a:gd name="connsiteX155" fmla="*/ 196300 w 1221610"/>
              <a:gd name="connsiteY155" fmla="*/ 926466 h 2219496"/>
              <a:gd name="connsiteX156" fmla="*/ 179632 w 1221610"/>
              <a:gd name="connsiteY156" fmla="*/ 845503 h 2219496"/>
              <a:gd name="connsiteX157" fmla="*/ 186775 w 1221610"/>
              <a:gd name="connsiteY157" fmla="*/ 778828 h 2219496"/>
              <a:gd name="connsiteX158" fmla="*/ 148675 w 1221610"/>
              <a:gd name="connsiteY158" fmla="*/ 740728 h 2219496"/>
              <a:gd name="connsiteX159" fmla="*/ 127244 w 1221610"/>
              <a:gd name="connsiteY159" fmla="*/ 700246 h 2219496"/>
              <a:gd name="connsiteX160" fmla="*/ 117719 w 1221610"/>
              <a:gd name="connsiteY160" fmla="*/ 640716 h 2219496"/>
              <a:gd name="connsiteX161" fmla="*/ 102097 w 1221610"/>
              <a:gd name="connsiteY161" fmla="*/ 560562 h 2219496"/>
              <a:gd name="connsiteX0" fmla="*/ 102097 w 1221610"/>
              <a:gd name="connsiteY0" fmla="*/ 568005 h 2226939"/>
              <a:gd name="connsiteX1" fmla="*/ 91525 w 1221610"/>
              <a:gd name="connsiteY1" fmla="*/ 486233 h 2226939"/>
              <a:gd name="connsiteX2" fmla="*/ 93907 w 1221610"/>
              <a:gd name="connsiteY2" fmla="*/ 421939 h 2226939"/>
              <a:gd name="connsiteX3" fmla="*/ 17706 w 1221610"/>
              <a:gd name="connsiteY3" fmla="*/ 321927 h 2226939"/>
              <a:gd name="connsiteX4" fmla="*/ 12942 w 1221610"/>
              <a:gd name="connsiteY4" fmla="*/ 305256 h 2226939"/>
              <a:gd name="connsiteX5" fmla="*/ 77237 w 1221610"/>
              <a:gd name="connsiteY5" fmla="*/ 319545 h 2226939"/>
              <a:gd name="connsiteX6" fmla="*/ 77237 w 1221610"/>
              <a:gd name="connsiteY6" fmla="*/ 324308 h 2226939"/>
              <a:gd name="connsiteX7" fmla="*/ 127243 w 1221610"/>
              <a:gd name="connsiteY7" fmla="*/ 319545 h 2226939"/>
              <a:gd name="connsiteX8" fmla="*/ 148674 w 1221610"/>
              <a:gd name="connsiteY8" fmla="*/ 269539 h 2226939"/>
              <a:gd name="connsiteX9" fmla="*/ 201062 w 1221610"/>
              <a:gd name="connsiteY9" fmla="*/ 233820 h 2226939"/>
              <a:gd name="connsiteX10" fmla="*/ 208206 w 1221610"/>
              <a:gd name="connsiteY10" fmla="*/ 183814 h 2226939"/>
              <a:gd name="connsiteX11" fmla="*/ 170106 w 1221610"/>
              <a:gd name="connsiteY11" fmla="*/ 136188 h 2226939"/>
              <a:gd name="connsiteX12" fmla="*/ 224874 w 1221610"/>
              <a:gd name="connsiteY12" fmla="*/ 90945 h 2226939"/>
              <a:gd name="connsiteX13" fmla="*/ 265357 w 1221610"/>
              <a:gd name="connsiteY13" fmla="*/ 7602 h 2226939"/>
              <a:gd name="connsiteX14" fmla="*/ 293931 w 1221610"/>
              <a:gd name="connsiteY14" fmla="*/ 9982 h 2226939"/>
              <a:gd name="connsiteX15" fmla="*/ 348699 w 1221610"/>
              <a:gd name="connsiteY15" fmla="*/ 71895 h 2226939"/>
              <a:gd name="connsiteX16" fmla="*/ 282025 w 1221610"/>
              <a:gd name="connsiteY16" fmla="*/ 260014 h 2226939"/>
              <a:gd name="connsiteX17" fmla="*/ 243924 w 1221610"/>
              <a:gd name="connsiteY17" fmla="*/ 431464 h 2226939"/>
              <a:gd name="connsiteX18" fmla="*/ 198681 w 1221610"/>
              <a:gd name="connsiteY18" fmla="*/ 443370 h 2226939"/>
              <a:gd name="connsiteX19" fmla="*/ 141531 w 1221610"/>
              <a:gd name="connsiteY19" fmla="*/ 445752 h 2226939"/>
              <a:gd name="connsiteX20" fmla="*/ 132006 w 1221610"/>
              <a:gd name="connsiteY20" fmla="*/ 460039 h 2226939"/>
              <a:gd name="connsiteX21" fmla="*/ 158199 w 1221610"/>
              <a:gd name="connsiteY21" fmla="*/ 493377 h 2226939"/>
              <a:gd name="connsiteX22" fmla="*/ 186774 w 1221610"/>
              <a:gd name="connsiteY22" fmla="*/ 507664 h 2226939"/>
              <a:gd name="connsiteX23" fmla="*/ 189156 w 1221610"/>
              <a:gd name="connsiteY23" fmla="*/ 536239 h 2226939"/>
              <a:gd name="connsiteX24" fmla="*/ 210587 w 1221610"/>
              <a:gd name="connsiteY24" fmla="*/ 571958 h 2226939"/>
              <a:gd name="connsiteX25" fmla="*/ 224874 w 1221610"/>
              <a:gd name="connsiteY25" fmla="*/ 600533 h 2226939"/>
              <a:gd name="connsiteX26" fmla="*/ 253449 w 1221610"/>
              <a:gd name="connsiteY26" fmla="*/ 602914 h 2226939"/>
              <a:gd name="connsiteX27" fmla="*/ 279643 w 1221610"/>
              <a:gd name="connsiteY27" fmla="*/ 579102 h 2226939"/>
              <a:gd name="connsiteX28" fmla="*/ 282024 w 1221610"/>
              <a:gd name="connsiteY28" fmla="*/ 555289 h 2226939"/>
              <a:gd name="connsiteX29" fmla="*/ 291549 w 1221610"/>
              <a:gd name="connsiteY29" fmla="*/ 531477 h 2226939"/>
              <a:gd name="connsiteX30" fmla="*/ 267737 w 1221610"/>
              <a:gd name="connsiteY30" fmla="*/ 498139 h 2226939"/>
              <a:gd name="connsiteX31" fmla="*/ 303456 w 1221610"/>
              <a:gd name="connsiteY31" fmla="*/ 488614 h 2226939"/>
              <a:gd name="connsiteX32" fmla="*/ 322506 w 1221610"/>
              <a:gd name="connsiteY32" fmla="*/ 464802 h 2226939"/>
              <a:gd name="connsiteX33" fmla="*/ 353462 w 1221610"/>
              <a:gd name="connsiteY33" fmla="*/ 457658 h 2226939"/>
              <a:gd name="connsiteX34" fmla="*/ 410612 w 1221610"/>
              <a:gd name="connsiteY34" fmla="*/ 460039 h 2226939"/>
              <a:gd name="connsiteX35" fmla="*/ 410612 w 1221610"/>
              <a:gd name="connsiteY35" fmla="*/ 514808 h 2226939"/>
              <a:gd name="connsiteX36" fmla="*/ 436806 w 1221610"/>
              <a:gd name="connsiteY36" fmla="*/ 538618 h 2226939"/>
              <a:gd name="connsiteX37" fmla="*/ 462999 w 1221610"/>
              <a:gd name="connsiteY37" fmla="*/ 555289 h 2226939"/>
              <a:gd name="connsiteX38" fmla="*/ 424899 w 1221610"/>
              <a:gd name="connsiteY38" fmla="*/ 574339 h 2226939"/>
              <a:gd name="connsiteX39" fmla="*/ 403468 w 1221610"/>
              <a:gd name="connsiteY39" fmla="*/ 593389 h 2226939"/>
              <a:gd name="connsiteX40" fmla="*/ 420137 w 1221610"/>
              <a:gd name="connsiteY40" fmla="*/ 617202 h 2226939"/>
              <a:gd name="connsiteX41" fmla="*/ 415374 w 1221610"/>
              <a:gd name="connsiteY41" fmla="*/ 657683 h 2226939"/>
              <a:gd name="connsiteX42" fmla="*/ 427281 w 1221610"/>
              <a:gd name="connsiteY42" fmla="*/ 686258 h 2226939"/>
              <a:gd name="connsiteX43" fmla="*/ 410612 w 1221610"/>
              <a:gd name="connsiteY43" fmla="*/ 707689 h 2226939"/>
              <a:gd name="connsiteX44" fmla="*/ 401088 w 1221610"/>
              <a:gd name="connsiteY44" fmla="*/ 786271 h 2226939"/>
              <a:gd name="connsiteX45" fmla="*/ 441568 w 1221610"/>
              <a:gd name="connsiteY45" fmla="*/ 786270 h 2226939"/>
              <a:gd name="connsiteX46" fmla="*/ 486812 w 1221610"/>
              <a:gd name="connsiteY46" fmla="*/ 762458 h 2226939"/>
              <a:gd name="connsiteX47" fmla="*/ 513007 w 1221610"/>
              <a:gd name="connsiteY47" fmla="*/ 764839 h 2226939"/>
              <a:gd name="connsiteX48" fmla="*/ 536818 w 1221610"/>
              <a:gd name="connsiteY48" fmla="*/ 791033 h 2226939"/>
              <a:gd name="connsiteX49" fmla="*/ 510625 w 1221610"/>
              <a:gd name="connsiteY49" fmla="*/ 895808 h 2226939"/>
              <a:gd name="connsiteX50" fmla="*/ 539200 w 1221610"/>
              <a:gd name="connsiteY50" fmla="*/ 933908 h 2226939"/>
              <a:gd name="connsiteX51" fmla="*/ 546344 w 1221610"/>
              <a:gd name="connsiteY51" fmla="*/ 952959 h 2226939"/>
              <a:gd name="connsiteX52" fmla="*/ 532057 w 1221610"/>
              <a:gd name="connsiteY52" fmla="*/ 983914 h 2226939"/>
              <a:gd name="connsiteX53" fmla="*/ 517769 w 1221610"/>
              <a:gd name="connsiteY53" fmla="*/ 1055352 h 2226939"/>
              <a:gd name="connsiteX54" fmla="*/ 541582 w 1221610"/>
              <a:gd name="connsiteY54" fmla="*/ 1088689 h 2226939"/>
              <a:gd name="connsiteX55" fmla="*/ 551107 w 1221610"/>
              <a:gd name="connsiteY55" fmla="*/ 1129170 h 2226939"/>
              <a:gd name="connsiteX56" fmla="*/ 567775 w 1221610"/>
              <a:gd name="connsiteY56" fmla="*/ 1136314 h 2226939"/>
              <a:gd name="connsiteX57" fmla="*/ 572104 w 1221610"/>
              <a:gd name="connsiteY57" fmla="*/ 1146420 h 2226939"/>
              <a:gd name="connsiteX58" fmla="*/ 591588 w 1221610"/>
              <a:gd name="connsiteY58" fmla="*/ 1112502 h 2226939"/>
              <a:gd name="connsiteX59" fmla="*/ 615400 w 1221610"/>
              <a:gd name="connsiteY59" fmla="*/ 1095833 h 2226939"/>
              <a:gd name="connsiteX60" fmla="*/ 665407 w 1221610"/>
              <a:gd name="connsiteY60" fmla="*/ 1069639 h 2226939"/>
              <a:gd name="connsiteX61" fmla="*/ 698744 w 1221610"/>
              <a:gd name="connsiteY61" fmla="*/ 1057733 h 2226939"/>
              <a:gd name="connsiteX62" fmla="*/ 734463 w 1221610"/>
              <a:gd name="connsiteY62" fmla="*/ 1019634 h 2226939"/>
              <a:gd name="connsiteX63" fmla="*/ 791613 w 1221610"/>
              <a:gd name="connsiteY63" fmla="*/ 995820 h 2226939"/>
              <a:gd name="connsiteX64" fmla="*/ 817807 w 1221610"/>
              <a:gd name="connsiteY64" fmla="*/ 950577 h 2226939"/>
              <a:gd name="connsiteX65" fmla="*/ 841618 w 1221610"/>
              <a:gd name="connsiteY65" fmla="*/ 933906 h 2226939"/>
              <a:gd name="connsiteX66" fmla="*/ 867813 w 1221610"/>
              <a:gd name="connsiteY66" fmla="*/ 933908 h 2226939"/>
              <a:gd name="connsiteX67" fmla="*/ 872575 w 1221610"/>
              <a:gd name="connsiteY67" fmla="*/ 952958 h 2226939"/>
              <a:gd name="connsiteX68" fmla="*/ 848763 w 1221610"/>
              <a:gd name="connsiteY68" fmla="*/ 979152 h 2226939"/>
              <a:gd name="connsiteX69" fmla="*/ 872575 w 1221610"/>
              <a:gd name="connsiteY69" fmla="*/ 1005345 h 2226939"/>
              <a:gd name="connsiteX70" fmla="*/ 872575 w 1221610"/>
              <a:gd name="connsiteY70" fmla="*/ 1029158 h 2226939"/>
              <a:gd name="connsiteX71" fmla="*/ 829713 w 1221610"/>
              <a:gd name="connsiteY71" fmla="*/ 1031539 h 2226939"/>
              <a:gd name="connsiteX72" fmla="*/ 817807 w 1221610"/>
              <a:gd name="connsiteY72" fmla="*/ 1060114 h 2226939"/>
              <a:gd name="connsiteX73" fmla="*/ 829713 w 1221610"/>
              <a:gd name="connsiteY73" fmla="*/ 1088689 h 2226939"/>
              <a:gd name="connsiteX74" fmla="*/ 822567 w 1221610"/>
              <a:gd name="connsiteY74" fmla="*/ 1112500 h 2226939"/>
              <a:gd name="connsiteX75" fmla="*/ 836857 w 1221610"/>
              <a:gd name="connsiteY75" fmla="*/ 1131553 h 2226939"/>
              <a:gd name="connsiteX76" fmla="*/ 870194 w 1221610"/>
              <a:gd name="connsiteY76" fmla="*/ 1102978 h 2226939"/>
              <a:gd name="connsiteX77" fmla="*/ 903532 w 1221610"/>
              <a:gd name="connsiteY77" fmla="*/ 1098215 h 2226939"/>
              <a:gd name="connsiteX78" fmla="*/ 901150 w 1221610"/>
              <a:gd name="connsiteY78" fmla="*/ 1052970 h 2226939"/>
              <a:gd name="connsiteX79" fmla="*/ 958300 w 1221610"/>
              <a:gd name="connsiteY79" fmla="*/ 1043446 h 2226939"/>
              <a:gd name="connsiteX80" fmla="*/ 974969 w 1221610"/>
              <a:gd name="connsiteY80" fmla="*/ 1062495 h 2226939"/>
              <a:gd name="connsiteX81" fmla="*/ 984494 w 1221610"/>
              <a:gd name="connsiteY81" fmla="*/ 1188703 h 2226939"/>
              <a:gd name="connsiteX82" fmla="*/ 1032119 w 1221610"/>
              <a:gd name="connsiteY82" fmla="*/ 1269665 h 2226939"/>
              <a:gd name="connsiteX83" fmla="*/ 1072600 w 1221610"/>
              <a:gd name="connsiteY83" fmla="*/ 1291096 h 2226939"/>
              <a:gd name="connsiteX84" fmla="*/ 1089269 w 1221610"/>
              <a:gd name="connsiteY84" fmla="*/ 1357771 h 2226939"/>
              <a:gd name="connsiteX85" fmla="*/ 1122607 w 1221610"/>
              <a:gd name="connsiteY85" fmla="*/ 1383965 h 2226939"/>
              <a:gd name="connsiteX86" fmla="*/ 1163088 w 1221610"/>
              <a:gd name="connsiteY86" fmla="*/ 1443496 h 2226939"/>
              <a:gd name="connsiteX87" fmla="*/ 1191663 w 1221610"/>
              <a:gd name="connsiteY87" fmla="*/ 1457784 h 2226939"/>
              <a:gd name="connsiteX88" fmla="*/ 1220238 w 1221610"/>
              <a:gd name="connsiteY88" fmla="*/ 1495883 h 2226939"/>
              <a:gd name="connsiteX89" fmla="*/ 1215943 w 1221610"/>
              <a:gd name="connsiteY89" fmla="*/ 1515743 h 2226939"/>
              <a:gd name="connsiteX90" fmla="*/ 1196425 w 1221610"/>
              <a:gd name="connsiteY90" fmla="*/ 1564940 h 2226939"/>
              <a:gd name="connsiteX91" fmla="*/ 1144037 w 1221610"/>
              <a:gd name="connsiteY91" fmla="*/ 1560176 h 2226939"/>
              <a:gd name="connsiteX92" fmla="*/ 1124987 w 1221610"/>
              <a:gd name="connsiteY92" fmla="*/ 1605419 h 2226939"/>
              <a:gd name="connsiteX93" fmla="*/ 1048787 w 1221610"/>
              <a:gd name="connsiteY93" fmla="*/ 1638757 h 2226939"/>
              <a:gd name="connsiteX94" fmla="*/ 1020212 w 1221610"/>
              <a:gd name="connsiteY94" fmla="*/ 1698288 h 2226939"/>
              <a:gd name="connsiteX95" fmla="*/ 1036881 w 1221610"/>
              <a:gd name="connsiteY95" fmla="*/ 1745913 h 2226939"/>
              <a:gd name="connsiteX96" fmla="*/ 1017832 w 1221610"/>
              <a:gd name="connsiteY96" fmla="*/ 1786396 h 2226939"/>
              <a:gd name="connsiteX97" fmla="*/ 984493 w 1221610"/>
              <a:gd name="connsiteY97" fmla="*/ 1784013 h 2226939"/>
              <a:gd name="connsiteX98" fmla="*/ 982112 w 1221610"/>
              <a:gd name="connsiteY98" fmla="*/ 1848307 h 2226939"/>
              <a:gd name="connsiteX99" fmla="*/ 946393 w 1221610"/>
              <a:gd name="connsiteY99" fmla="*/ 1864976 h 2226939"/>
              <a:gd name="connsiteX100" fmla="*/ 910674 w 1221610"/>
              <a:gd name="connsiteY100" fmla="*/ 1872119 h 2226939"/>
              <a:gd name="connsiteX101" fmla="*/ 910674 w 1221610"/>
              <a:gd name="connsiteY101" fmla="*/ 1936413 h 2226939"/>
              <a:gd name="connsiteX102" fmla="*/ 967824 w 1221610"/>
              <a:gd name="connsiteY102" fmla="*/ 1945938 h 2226939"/>
              <a:gd name="connsiteX103" fmla="*/ 1001162 w 1221610"/>
              <a:gd name="connsiteY103" fmla="*/ 1941176 h 2226939"/>
              <a:gd name="connsiteX104" fmla="*/ 1005922 w 1221610"/>
              <a:gd name="connsiteY104" fmla="*/ 2014995 h 2226939"/>
              <a:gd name="connsiteX105" fmla="*/ 982112 w 1221610"/>
              <a:gd name="connsiteY105" fmla="*/ 2036426 h 2226939"/>
              <a:gd name="connsiteX106" fmla="*/ 922581 w 1221610"/>
              <a:gd name="connsiteY106" fmla="*/ 2034046 h 2226939"/>
              <a:gd name="connsiteX107" fmla="*/ 870193 w 1221610"/>
              <a:gd name="connsiteY107" fmla="*/ 2043571 h 2226939"/>
              <a:gd name="connsiteX108" fmla="*/ 824949 w 1221610"/>
              <a:gd name="connsiteY108" fmla="*/ 2067384 h 2226939"/>
              <a:gd name="connsiteX109" fmla="*/ 779704 w 1221610"/>
              <a:gd name="connsiteY109" fmla="*/ 2074526 h 2226939"/>
              <a:gd name="connsiteX110" fmla="*/ 758274 w 1221610"/>
              <a:gd name="connsiteY110" fmla="*/ 2093578 h 2226939"/>
              <a:gd name="connsiteX111" fmla="*/ 751131 w 1221610"/>
              <a:gd name="connsiteY111" fmla="*/ 2138821 h 2226939"/>
              <a:gd name="connsiteX112" fmla="*/ 734462 w 1221610"/>
              <a:gd name="connsiteY112" fmla="*/ 2150728 h 2226939"/>
              <a:gd name="connsiteX113" fmla="*/ 689218 w 1221610"/>
              <a:gd name="connsiteY113" fmla="*/ 2200734 h 2226939"/>
              <a:gd name="connsiteX114" fmla="*/ 665406 w 1221610"/>
              <a:gd name="connsiteY114" fmla="*/ 2205495 h 2226939"/>
              <a:gd name="connsiteX115" fmla="*/ 617781 w 1221610"/>
              <a:gd name="connsiteY115" fmla="*/ 2226927 h 2226939"/>
              <a:gd name="connsiteX116" fmla="*/ 579681 w 1221610"/>
              <a:gd name="connsiteY116" fmla="*/ 2210258 h 2226939"/>
              <a:gd name="connsiteX117" fmla="*/ 563012 w 1221610"/>
              <a:gd name="connsiteY117" fmla="*/ 2181683 h 2226939"/>
              <a:gd name="connsiteX118" fmla="*/ 520149 w 1221610"/>
              <a:gd name="connsiteY118" fmla="*/ 2191209 h 2226939"/>
              <a:gd name="connsiteX119" fmla="*/ 512573 w 1221610"/>
              <a:gd name="connsiteY119" fmla="*/ 2185105 h 2226939"/>
              <a:gd name="connsiteX120" fmla="*/ 503481 w 1221610"/>
              <a:gd name="connsiteY120" fmla="*/ 2179302 h 2226939"/>
              <a:gd name="connsiteX121" fmla="*/ 522531 w 1221610"/>
              <a:gd name="connsiteY121" fmla="*/ 2072145 h 2226939"/>
              <a:gd name="connsiteX122" fmla="*/ 539199 w 1221610"/>
              <a:gd name="connsiteY122" fmla="*/ 2050714 h 2226939"/>
              <a:gd name="connsiteX123" fmla="*/ 529674 w 1221610"/>
              <a:gd name="connsiteY123" fmla="*/ 2005471 h 2226939"/>
              <a:gd name="connsiteX124" fmla="*/ 553487 w 1221610"/>
              <a:gd name="connsiteY124" fmla="*/ 1991183 h 2226939"/>
              <a:gd name="connsiteX125" fmla="*/ 534437 w 1221610"/>
              <a:gd name="connsiteY125" fmla="*/ 1976896 h 2226939"/>
              <a:gd name="connsiteX126" fmla="*/ 522531 w 1221610"/>
              <a:gd name="connsiteY126" fmla="*/ 1941178 h 2226939"/>
              <a:gd name="connsiteX127" fmla="*/ 513006 w 1221610"/>
              <a:gd name="connsiteY127" fmla="*/ 1895934 h 2226939"/>
              <a:gd name="connsiteX128" fmla="*/ 510624 w 1221610"/>
              <a:gd name="connsiteY128" fmla="*/ 1864976 h 2226939"/>
              <a:gd name="connsiteX129" fmla="*/ 460618 w 1221610"/>
              <a:gd name="connsiteY129" fmla="*/ 1867359 h 2226939"/>
              <a:gd name="connsiteX130" fmla="*/ 427282 w 1221610"/>
              <a:gd name="connsiteY130" fmla="*/ 1831640 h 2226939"/>
              <a:gd name="connsiteX131" fmla="*/ 382037 w 1221610"/>
              <a:gd name="connsiteY131" fmla="*/ 1814970 h 2226939"/>
              <a:gd name="connsiteX132" fmla="*/ 367749 w 1221610"/>
              <a:gd name="connsiteY132" fmla="*/ 1764965 h 2226939"/>
              <a:gd name="connsiteX133" fmla="*/ 365368 w 1221610"/>
              <a:gd name="connsiteY133" fmla="*/ 1743533 h 2226939"/>
              <a:gd name="connsiteX134" fmla="*/ 334413 w 1221610"/>
              <a:gd name="connsiteY134" fmla="*/ 1698290 h 2226939"/>
              <a:gd name="connsiteX135" fmla="*/ 291549 w 1221610"/>
              <a:gd name="connsiteY135" fmla="*/ 1674477 h 2226939"/>
              <a:gd name="connsiteX136" fmla="*/ 248688 w 1221610"/>
              <a:gd name="connsiteY136" fmla="*/ 1645903 h 2226939"/>
              <a:gd name="connsiteX137" fmla="*/ 215349 w 1221610"/>
              <a:gd name="connsiteY137" fmla="*/ 1636377 h 2226939"/>
              <a:gd name="connsiteX138" fmla="*/ 217731 w 1221610"/>
              <a:gd name="connsiteY138" fmla="*/ 1591131 h 2226939"/>
              <a:gd name="connsiteX139" fmla="*/ 174868 w 1221610"/>
              <a:gd name="connsiteY139" fmla="*/ 1605421 h 2226939"/>
              <a:gd name="connsiteX140" fmla="*/ 186775 w 1221610"/>
              <a:gd name="connsiteY140" fmla="*/ 1638759 h 2226939"/>
              <a:gd name="connsiteX141" fmla="*/ 179631 w 1221610"/>
              <a:gd name="connsiteY141" fmla="*/ 1655428 h 2226939"/>
              <a:gd name="connsiteX142" fmla="*/ 141531 w 1221610"/>
              <a:gd name="connsiteY142" fmla="*/ 1626853 h 2226939"/>
              <a:gd name="connsiteX143" fmla="*/ 98669 w 1221610"/>
              <a:gd name="connsiteY143" fmla="*/ 1624471 h 2226939"/>
              <a:gd name="connsiteX144" fmla="*/ 43899 w 1221610"/>
              <a:gd name="connsiteY144" fmla="*/ 1605421 h 2226939"/>
              <a:gd name="connsiteX145" fmla="*/ 10560 w 1221610"/>
              <a:gd name="connsiteY145" fmla="*/ 1603037 h 2226939"/>
              <a:gd name="connsiteX146" fmla="*/ 1037 w 1221610"/>
              <a:gd name="connsiteY146" fmla="*/ 1550653 h 2226939"/>
              <a:gd name="connsiteX147" fmla="*/ 34374 w 1221610"/>
              <a:gd name="connsiteY147" fmla="*/ 1462546 h 2226939"/>
              <a:gd name="connsiteX148" fmla="*/ 60568 w 1221610"/>
              <a:gd name="connsiteY148" fmla="*/ 1414921 h 2226939"/>
              <a:gd name="connsiteX149" fmla="*/ 81999 w 1221610"/>
              <a:gd name="connsiteY149" fmla="*/ 1367296 h 2226939"/>
              <a:gd name="connsiteX150" fmla="*/ 108194 w 1221610"/>
              <a:gd name="connsiteY150" fmla="*/ 1329196 h 2226939"/>
              <a:gd name="connsiteX151" fmla="*/ 146293 w 1221610"/>
              <a:gd name="connsiteY151" fmla="*/ 1319671 h 2226939"/>
              <a:gd name="connsiteX152" fmla="*/ 153438 w 1221610"/>
              <a:gd name="connsiteY152" fmla="*/ 1283953 h 2226939"/>
              <a:gd name="connsiteX153" fmla="*/ 262975 w 1221610"/>
              <a:gd name="connsiteY153" fmla="*/ 1164890 h 2226939"/>
              <a:gd name="connsiteX154" fmla="*/ 286787 w 1221610"/>
              <a:gd name="connsiteY154" fmla="*/ 1026775 h 2226939"/>
              <a:gd name="connsiteX155" fmla="*/ 282025 w 1221610"/>
              <a:gd name="connsiteY155" fmla="*/ 945815 h 2226939"/>
              <a:gd name="connsiteX156" fmla="*/ 196300 w 1221610"/>
              <a:gd name="connsiteY156" fmla="*/ 933909 h 2226939"/>
              <a:gd name="connsiteX157" fmla="*/ 179632 w 1221610"/>
              <a:gd name="connsiteY157" fmla="*/ 852946 h 2226939"/>
              <a:gd name="connsiteX158" fmla="*/ 186775 w 1221610"/>
              <a:gd name="connsiteY158" fmla="*/ 786271 h 2226939"/>
              <a:gd name="connsiteX159" fmla="*/ 148675 w 1221610"/>
              <a:gd name="connsiteY159" fmla="*/ 748171 h 2226939"/>
              <a:gd name="connsiteX160" fmla="*/ 127244 w 1221610"/>
              <a:gd name="connsiteY160" fmla="*/ 707689 h 2226939"/>
              <a:gd name="connsiteX161" fmla="*/ 117719 w 1221610"/>
              <a:gd name="connsiteY161" fmla="*/ 648159 h 2226939"/>
              <a:gd name="connsiteX162" fmla="*/ 102097 w 1221610"/>
              <a:gd name="connsiteY162" fmla="*/ 568005 h 2226939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82025 w 1221610"/>
              <a:gd name="connsiteY17" fmla="*/ 258243 h 2225168"/>
              <a:gd name="connsiteX18" fmla="*/ 243924 w 1221610"/>
              <a:gd name="connsiteY18" fmla="*/ 429693 h 2225168"/>
              <a:gd name="connsiteX19" fmla="*/ 198681 w 1221610"/>
              <a:gd name="connsiteY19" fmla="*/ 441599 h 2225168"/>
              <a:gd name="connsiteX20" fmla="*/ 141531 w 1221610"/>
              <a:gd name="connsiteY20" fmla="*/ 443981 h 2225168"/>
              <a:gd name="connsiteX21" fmla="*/ 132006 w 1221610"/>
              <a:gd name="connsiteY21" fmla="*/ 458268 h 2225168"/>
              <a:gd name="connsiteX22" fmla="*/ 158199 w 1221610"/>
              <a:gd name="connsiteY22" fmla="*/ 491606 h 2225168"/>
              <a:gd name="connsiteX23" fmla="*/ 186774 w 1221610"/>
              <a:gd name="connsiteY23" fmla="*/ 505893 h 2225168"/>
              <a:gd name="connsiteX24" fmla="*/ 189156 w 1221610"/>
              <a:gd name="connsiteY24" fmla="*/ 534468 h 2225168"/>
              <a:gd name="connsiteX25" fmla="*/ 210587 w 1221610"/>
              <a:gd name="connsiteY25" fmla="*/ 570187 h 2225168"/>
              <a:gd name="connsiteX26" fmla="*/ 224874 w 1221610"/>
              <a:gd name="connsiteY26" fmla="*/ 598762 h 2225168"/>
              <a:gd name="connsiteX27" fmla="*/ 253449 w 1221610"/>
              <a:gd name="connsiteY27" fmla="*/ 601143 h 2225168"/>
              <a:gd name="connsiteX28" fmla="*/ 279643 w 1221610"/>
              <a:gd name="connsiteY28" fmla="*/ 577331 h 2225168"/>
              <a:gd name="connsiteX29" fmla="*/ 282024 w 1221610"/>
              <a:gd name="connsiteY29" fmla="*/ 553518 h 2225168"/>
              <a:gd name="connsiteX30" fmla="*/ 291549 w 1221610"/>
              <a:gd name="connsiteY30" fmla="*/ 529706 h 2225168"/>
              <a:gd name="connsiteX31" fmla="*/ 267737 w 1221610"/>
              <a:gd name="connsiteY31" fmla="*/ 496368 h 2225168"/>
              <a:gd name="connsiteX32" fmla="*/ 303456 w 1221610"/>
              <a:gd name="connsiteY32" fmla="*/ 486843 h 2225168"/>
              <a:gd name="connsiteX33" fmla="*/ 322506 w 1221610"/>
              <a:gd name="connsiteY33" fmla="*/ 463031 h 2225168"/>
              <a:gd name="connsiteX34" fmla="*/ 353462 w 1221610"/>
              <a:gd name="connsiteY34" fmla="*/ 455887 h 2225168"/>
              <a:gd name="connsiteX35" fmla="*/ 410612 w 1221610"/>
              <a:gd name="connsiteY35" fmla="*/ 458268 h 2225168"/>
              <a:gd name="connsiteX36" fmla="*/ 410612 w 1221610"/>
              <a:gd name="connsiteY36" fmla="*/ 513037 h 2225168"/>
              <a:gd name="connsiteX37" fmla="*/ 436806 w 1221610"/>
              <a:gd name="connsiteY37" fmla="*/ 536847 h 2225168"/>
              <a:gd name="connsiteX38" fmla="*/ 462999 w 1221610"/>
              <a:gd name="connsiteY38" fmla="*/ 553518 h 2225168"/>
              <a:gd name="connsiteX39" fmla="*/ 424899 w 1221610"/>
              <a:gd name="connsiteY39" fmla="*/ 572568 h 2225168"/>
              <a:gd name="connsiteX40" fmla="*/ 403468 w 1221610"/>
              <a:gd name="connsiteY40" fmla="*/ 591618 h 2225168"/>
              <a:gd name="connsiteX41" fmla="*/ 420137 w 1221610"/>
              <a:gd name="connsiteY41" fmla="*/ 615431 h 2225168"/>
              <a:gd name="connsiteX42" fmla="*/ 415374 w 1221610"/>
              <a:gd name="connsiteY42" fmla="*/ 655912 h 2225168"/>
              <a:gd name="connsiteX43" fmla="*/ 427281 w 1221610"/>
              <a:gd name="connsiteY43" fmla="*/ 684487 h 2225168"/>
              <a:gd name="connsiteX44" fmla="*/ 410612 w 1221610"/>
              <a:gd name="connsiteY44" fmla="*/ 705918 h 2225168"/>
              <a:gd name="connsiteX45" fmla="*/ 401088 w 1221610"/>
              <a:gd name="connsiteY45" fmla="*/ 784500 h 2225168"/>
              <a:gd name="connsiteX46" fmla="*/ 441568 w 1221610"/>
              <a:gd name="connsiteY46" fmla="*/ 784499 h 2225168"/>
              <a:gd name="connsiteX47" fmla="*/ 486812 w 1221610"/>
              <a:gd name="connsiteY47" fmla="*/ 760687 h 2225168"/>
              <a:gd name="connsiteX48" fmla="*/ 513007 w 1221610"/>
              <a:gd name="connsiteY48" fmla="*/ 763068 h 2225168"/>
              <a:gd name="connsiteX49" fmla="*/ 536818 w 1221610"/>
              <a:gd name="connsiteY49" fmla="*/ 789262 h 2225168"/>
              <a:gd name="connsiteX50" fmla="*/ 510625 w 1221610"/>
              <a:gd name="connsiteY50" fmla="*/ 894037 h 2225168"/>
              <a:gd name="connsiteX51" fmla="*/ 539200 w 1221610"/>
              <a:gd name="connsiteY51" fmla="*/ 932137 h 2225168"/>
              <a:gd name="connsiteX52" fmla="*/ 546344 w 1221610"/>
              <a:gd name="connsiteY52" fmla="*/ 951188 h 2225168"/>
              <a:gd name="connsiteX53" fmla="*/ 532057 w 1221610"/>
              <a:gd name="connsiteY53" fmla="*/ 982143 h 2225168"/>
              <a:gd name="connsiteX54" fmla="*/ 517769 w 1221610"/>
              <a:gd name="connsiteY54" fmla="*/ 1053581 h 2225168"/>
              <a:gd name="connsiteX55" fmla="*/ 541582 w 1221610"/>
              <a:gd name="connsiteY55" fmla="*/ 1086918 h 2225168"/>
              <a:gd name="connsiteX56" fmla="*/ 551107 w 1221610"/>
              <a:gd name="connsiteY56" fmla="*/ 1127399 h 2225168"/>
              <a:gd name="connsiteX57" fmla="*/ 567775 w 1221610"/>
              <a:gd name="connsiteY57" fmla="*/ 1134543 h 2225168"/>
              <a:gd name="connsiteX58" fmla="*/ 572104 w 1221610"/>
              <a:gd name="connsiteY58" fmla="*/ 1144649 h 2225168"/>
              <a:gd name="connsiteX59" fmla="*/ 591588 w 1221610"/>
              <a:gd name="connsiteY59" fmla="*/ 1110731 h 2225168"/>
              <a:gd name="connsiteX60" fmla="*/ 615400 w 1221610"/>
              <a:gd name="connsiteY60" fmla="*/ 1094062 h 2225168"/>
              <a:gd name="connsiteX61" fmla="*/ 665407 w 1221610"/>
              <a:gd name="connsiteY61" fmla="*/ 1067868 h 2225168"/>
              <a:gd name="connsiteX62" fmla="*/ 698744 w 1221610"/>
              <a:gd name="connsiteY62" fmla="*/ 1055962 h 2225168"/>
              <a:gd name="connsiteX63" fmla="*/ 734463 w 1221610"/>
              <a:gd name="connsiteY63" fmla="*/ 1017863 h 2225168"/>
              <a:gd name="connsiteX64" fmla="*/ 791613 w 1221610"/>
              <a:gd name="connsiteY64" fmla="*/ 994049 h 2225168"/>
              <a:gd name="connsiteX65" fmla="*/ 817807 w 1221610"/>
              <a:gd name="connsiteY65" fmla="*/ 948806 h 2225168"/>
              <a:gd name="connsiteX66" fmla="*/ 841618 w 1221610"/>
              <a:gd name="connsiteY66" fmla="*/ 932135 h 2225168"/>
              <a:gd name="connsiteX67" fmla="*/ 867813 w 1221610"/>
              <a:gd name="connsiteY67" fmla="*/ 932137 h 2225168"/>
              <a:gd name="connsiteX68" fmla="*/ 872575 w 1221610"/>
              <a:gd name="connsiteY68" fmla="*/ 951187 h 2225168"/>
              <a:gd name="connsiteX69" fmla="*/ 848763 w 1221610"/>
              <a:gd name="connsiteY69" fmla="*/ 977381 h 2225168"/>
              <a:gd name="connsiteX70" fmla="*/ 872575 w 1221610"/>
              <a:gd name="connsiteY70" fmla="*/ 1003574 h 2225168"/>
              <a:gd name="connsiteX71" fmla="*/ 872575 w 1221610"/>
              <a:gd name="connsiteY71" fmla="*/ 1027387 h 2225168"/>
              <a:gd name="connsiteX72" fmla="*/ 829713 w 1221610"/>
              <a:gd name="connsiteY72" fmla="*/ 1029768 h 2225168"/>
              <a:gd name="connsiteX73" fmla="*/ 817807 w 1221610"/>
              <a:gd name="connsiteY73" fmla="*/ 1058343 h 2225168"/>
              <a:gd name="connsiteX74" fmla="*/ 829713 w 1221610"/>
              <a:gd name="connsiteY74" fmla="*/ 1086918 h 2225168"/>
              <a:gd name="connsiteX75" fmla="*/ 822567 w 1221610"/>
              <a:gd name="connsiteY75" fmla="*/ 1110729 h 2225168"/>
              <a:gd name="connsiteX76" fmla="*/ 836857 w 1221610"/>
              <a:gd name="connsiteY76" fmla="*/ 1129782 h 2225168"/>
              <a:gd name="connsiteX77" fmla="*/ 870194 w 1221610"/>
              <a:gd name="connsiteY77" fmla="*/ 1101207 h 2225168"/>
              <a:gd name="connsiteX78" fmla="*/ 903532 w 1221610"/>
              <a:gd name="connsiteY78" fmla="*/ 1096444 h 2225168"/>
              <a:gd name="connsiteX79" fmla="*/ 901150 w 1221610"/>
              <a:gd name="connsiteY79" fmla="*/ 1051199 h 2225168"/>
              <a:gd name="connsiteX80" fmla="*/ 958300 w 1221610"/>
              <a:gd name="connsiteY80" fmla="*/ 1041675 h 2225168"/>
              <a:gd name="connsiteX81" fmla="*/ 974969 w 1221610"/>
              <a:gd name="connsiteY81" fmla="*/ 1060724 h 2225168"/>
              <a:gd name="connsiteX82" fmla="*/ 984494 w 1221610"/>
              <a:gd name="connsiteY82" fmla="*/ 1186932 h 2225168"/>
              <a:gd name="connsiteX83" fmla="*/ 1032119 w 1221610"/>
              <a:gd name="connsiteY83" fmla="*/ 1267894 h 2225168"/>
              <a:gd name="connsiteX84" fmla="*/ 1072600 w 1221610"/>
              <a:gd name="connsiteY84" fmla="*/ 1289325 h 2225168"/>
              <a:gd name="connsiteX85" fmla="*/ 1089269 w 1221610"/>
              <a:gd name="connsiteY85" fmla="*/ 1356000 h 2225168"/>
              <a:gd name="connsiteX86" fmla="*/ 1122607 w 1221610"/>
              <a:gd name="connsiteY86" fmla="*/ 1382194 h 2225168"/>
              <a:gd name="connsiteX87" fmla="*/ 1163088 w 1221610"/>
              <a:gd name="connsiteY87" fmla="*/ 1441725 h 2225168"/>
              <a:gd name="connsiteX88" fmla="*/ 1191663 w 1221610"/>
              <a:gd name="connsiteY88" fmla="*/ 1456013 h 2225168"/>
              <a:gd name="connsiteX89" fmla="*/ 1220238 w 1221610"/>
              <a:gd name="connsiteY89" fmla="*/ 1494112 h 2225168"/>
              <a:gd name="connsiteX90" fmla="*/ 1215943 w 1221610"/>
              <a:gd name="connsiteY90" fmla="*/ 1513972 h 2225168"/>
              <a:gd name="connsiteX91" fmla="*/ 1196425 w 1221610"/>
              <a:gd name="connsiteY91" fmla="*/ 1563169 h 2225168"/>
              <a:gd name="connsiteX92" fmla="*/ 1144037 w 1221610"/>
              <a:gd name="connsiteY92" fmla="*/ 1558405 h 2225168"/>
              <a:gd name="connsiteX93" fmla="*/ 1124987 w 1221610"/>
              <a:gd name="connsiteY93" fmla="*/ 1603648 h 2225168"/>
              <a:gd name="connsiteX94" fmla="*/ 1048787 w 1221610"/>
              <a:gd name="connsiteY94" fmla="*/ 1636986 h 2225168"/>
              <a:gd name="connsiteX95" fmla="*/ 1020212 w 1221610"/>
              <a:gd name="connsiteY95" fmla="*/ 1696517 h 2225168"/>
              <a:gd name="connsiteX96" fmla="*/ 1036881 w 1221610"/>
              <a:gd name="connsiteY96" fmla="*/ 1744142 h 2225168"/>
              <a:gd name="connsiteX97" fmla="*/ 1017832 w 1221610"/>
              <a:gd name="connsiteY97" fmla="*/ 1784625 h 2225168"/>
              <a:gd name="connsiteX98" fmla="*/ 984493 w 1221610"/>
              <a:gd name="connsiteY98" fmla="*/ 1782242 h 2225168"/>
              <a:gd name="connsiteX99" fmla="*/ 982112 w 1221610"/>
              <a:gd name="connsiteY99" fmla="*/ 1846536 h 2225168"/>
              <a:gd name="connsiteX100" fmla="*/ 946393 w 1221610"/>
              <a:gd name="connsiteY100" fmla="*/ 1863205 h 2225168"/>
              <a:gd name="connsiteX101" fmla="*/ 910674 w 1221610"/>
              <a:gd name="connsiteY101" fmla="*/ 1870348 h 2225168"/>
              <a:gd name="connsiteX102" fmla="*/ 910674 w 1221610"/>
              <a:gd name="connsiteY102" fmla="*/ 1934642 h 2225168"/>
              <a:gd name="connsiteX103" fmla="*/ 967824 w 1221610"/>
              <a:gd name="connsiteY103" fmla="*/ 1944167 h 2225168"/>
              <a:gd name="connsiteX104" fmla="*/ 1001162 w 1221610"/>
              <a:gd name="connsiteY104" fmla="*/ 1939405 h 2225168"/>
              <a:gd name="connsiteX105" fmla="*/ 1005922 w 1221610"/>
              <a:gd name="connsiteY105" fmla="*/ 2013224 h 2225168"/>
              <a:gd name="connsiteX106" fmla="*/ 982112 w 1221610"/>
              <a:gd name="connsiteY106" fmla="*/ 2034655 h 2225168"/>
              <a:gd name="connsiteX107" fmla="*/ 922581 w 1221610"/>
              <a:gd name="connsiteY107" fmla="*/ 2032275 h 2225168"/>
              <a:gd name="connsiteX108" fmla="*/ 870193 w 1221610"/>
              <a:gd name="connsiteY108" fmla="*/ 2041800 h 2225168"/>
              <a:gd name="connsiteX109" fmla="*/ 824949 w 1221610"/>
              <a:gd name="connsiteY109" fmla="*/ 2065613 h 2225168"/>
              <a:gd name="connsiteX110" fmla="*/ 779704 w 1221610"/>
              <a:gd name="connsiteY110" fmla="*/ 2072755 h 2225168"/>
              <a:gd name="connsiteX111" fmla="*/ 758274 w 1221610"/>
              <a:gd name="connsiteY111" fmla="*/ 2091807 h 2225168"/>
              <a:gd name="connsiteX112" fmla="*/ 751131 w 1221610"/>
              <a:gd name="connsiteY112" fmla="*/ 2137050 h 2225168"/>
              <a:gd name="connsiteX113" fmla="*/ 734462 w 1221610"/>
              <a:gd name="connsiteY113" fmla="*/ 2148957 h 2225168"/>
              <a:gd name="connsiteX114" fmla="*/ 689218 w 1221610"/>
              <a:gd name="connsiteY114" fmla="*/ 2198963 h 2225168"/>
              <a:gd name="connsiteX115" fmla="*/ 665406 w 1221610"/>
              <a:gd name="connsiteY115" fmla="*/ 2203724 h 2225168"/>
              <a:gd name="connsiteX116" fmla="*/ 617781 w 1221610"/>
              <a:gd name="connsiteY116" fmla="*/ 2225156 h 2225168"/>
              <a:gd name="connsiteX117" fmla="*/ 579681 w 1221610"/>
              <a:gd name="connsiteY117" fmla="*/ 2208487 h 2225168"/>
              <a:gd name="connsiteX118" fmla="*/ 563012 w 1221610"/>
              <a:gd name="connsiteY118" fmla="*/ 2179912 h 2225168"/>
              <a:gd name="connsiteX119" fmla="*/ 520149 w 1221610"/>
              <a:gd name="connsiteY119" fmla="*/ 2189438 h 2225168"/>
              <a:gd name="connsiteX120" fmla="*/ 512573 w 1221610"/>
              <a:gd name="connsiteY120" fmla="*/ 2183334 h 2225168"/>
              <a:gd name="connsiteX121" fmla="*/ 503481 w 1221610"/>
              <a:gd name="connsiteY121" fmla="*/ 2177531 h 2225168"/>
              <a:gd name="connsiteX122" fmla="*/ 522531 w 1221610"/>
              <a:gd name="connsiteY122" fmla="*/ 2070374 h 2225168"/>
              <a:gd name="connsiteX123" fmla="*/ 539199 w 1221610"/>
              <a:gd name="connsiteY123" fmla="*/ 2048943 h 2225168"/>
              <a:gd name="connsiteX124" fmla="*/ 529674 w 1221610"/>
              <a:gd name="connsiteY124" fmla="*/ 2003700 h 2225168"/>
              <a:gd name="connsiteX125" fmla="*/ 553487 w 1221610"/>
              <a:gd name="connsiteY125" fmla="*/ 1989412 h 2225168"/>
              <a:gd name="connsiteX126" fmla="*/ 534437 w 1221610"/>
              <a:gd name="connsiteY126" fmla="*/ 1975125 h 2225168"/>
              <a:gd name="connsiteX127" fmla="*/ 522531 w 1221610"/>
              <a:gd name="connsiteY127" fmla="*/ 1939407 h 2225168"/>
              <a:gd name="connsiteX128" fmla="*/ 513006 w 1221610"/>
              <a:gd name="connsiteY128" fmla="*/ 1894163 h 2225168"/>
              <a:gd name="connsiteX129" fmla="*/ 510624 w 1221610"/>
              <a:gd name="connsiteY129" fmla="*/ 1863205 h 2225168"/>
              <a:gd name="connsiteX130" fmla="*/ 460618 w 1221610"/>
              <a:gd name="connsiteY130" fmla="*/ 1865588 h 2225168"/>
              <a:gd name="connsiteX131" fmla="*/ 427282 w 1221610"/>
              <a:gd name="connsiteY131" fmla="*/ 1829869 h 2225168"/>
              <a:gd name="connsiteX132" fmla="*/ 382037 w 1221610"/>
              <a:gd name="connsiteY132" fmla="*/ 1813199 h 2225168"/>
              <a:gd name="connsiteX133" fmla="*/ 367749 w 1221610"/>
              <a:gd name="connsiteY133" fmla="*/ 1763194 h 2225168"/>
              <a:gd name="connsiteX134" fmla="*/ 365368 w 1221610"/>
              <a:gd name="connsiteY134" fmla="*/ 1741762 h 2225168"/>
              <a:gd name="connsiteX135" fmla="*/ 334413 w 1221610"/>
              <a:gd name="connsiteY135" fmla="*/ 1696519 h 2225168"/>
              <a:gd name="connsiteX136" fmla="*/ 291549 w 1221610"/>
              <a:gd name="connsiteY136" fmla="*/ 1672706 h 2225168"/>
              <a:gd name="connsiteX137" fmla="*/ 248688 w 1221610"/>
              <a:gd name="connsiteY137" fmla="*/ 1644132 h 2225168"/>
              <a:gd name="connsiteX138" fmla="*/ 215349 w 1221610"/>
              <a:gd name="connsiteY138" fmla="*/ 1634606 h 2225168"/>
              <a:gd name="connsiteX139" fmla="*/ 217731 w 1221610"/>
              <a:gd name="connsiteY139" fmla="*/ 1589360 h 2225168"/>
              <a:gd name="connsiteX140" fmla="*/ 174868 w 1221610"/>
              <a:gd name="connsiteY140" fmla="*/ 1603650 h 2225168"/>
              <a:gd name="connsiteX141" fmla="*/ 186775 w 1221610"/>
              <a:gd name="connsiteY141" fmla="*/ 1636988 h 2225168"/>
              <a:gd name="connsiteX142" fmla="*/ 179631 w 1221610"/>
              <a:gd name="connsiteY142" fmla="*/ 1653657 h 2225168"/>
              <a:gd name="connsiteX143" fmla="*/ 141531 w 1221610"/>
              <a:gd name="connsiteY143" fmla="*/ 1625082 h 2225168"/>
              <a:gd name="connsiteX144" fmla="*/ 98669 w 1221610"/>
              <a:gd name="connsiteY144" fmla="*/ 1622700 h 2225168"/>
              <a:gd name="connsiteX145" fmla="*/ 43899 w 1221610"/>
              <a:gd name="connsiteY145" fmla="*/ 1603650 h 2225168"/>
              <a:gd name="connsiteX146" fmla="*/ 10560 w 1221610"/>
              <a:gd name="connsiteY146" fmla="*/ 1601266 h 2225168"/>
              <a:gd name="connsiteX147" fmla="*/ 1037 w 1221610"/>
              <a:gd name="connsiteY147" fmla="*/ 1548882 h 2225168"/>
              <a:gd name="connsiteX148" fmla="*/ 34374 w 1221610"/>
              <a:gd name="connsiteY148" fmla="*/ 1460775 h 2225168"/>
              <a:gd name="connsiteX149" fmla="*/ 60568 w 1221610"/>
              <a:gd name="connsiteY149" fmla="*/ 1413150 h 2225168"/>
              <a:gd name="connsiteX150" fmla="*/ 81999 w 1221610"/>
              <a:gd name="connsiteY150" fmla="*/ 1365525 h 2225168"/>
              <a:gd name="connsiteX151" fmla="*/ 108194 w 1221610"/>
              <a:gd name="connsiteY151" fmla="*/ 1327425 h 2225168"/>
              <a:gd name="connsiteX152" fmla="*/ 146293 w 1221610"/>
              <a:gd name="connsiteY152" fmla="*/ 1317900 h 2225168"/>
              <a:gd name="connsiteX153" fmla="*/ 153438 w 1221610"/>
              <a:gd name="connsiteY153" fmla="*/ 1282182 h 2225168"/>
              <a:gd name="connsiteX154" fmla="*/ 262975 w 1221610"/>
              <a:gd name="connsiteY154" fmla="*/ 1163119 h 2225168"/>
              <a:gd name="connsiteX155" fmla="*/ 286787 w 1221610"/>
              <a:gd name="connsiteY155" fmla="*/ 1025004 h 2225168"/>
              <a:gd name="connsiteX156" fmla="*/ 282025 w 1221610"/>
              <a:gd name="connsiteY156" fmla="*/ 944044 h 2225168"/>
              <a:gd name="connsiteX157" fmla="*/ 196300 w 1221610"/>
              <a:gd name="connsiteY157" fmla="*/ 932138 h 2225168"/>
              <a:gd name="connsiteX158" fmla="*/ 179632 w 1221610"/>
              <a:gd name="connsiteY158" fmla="*/ 851175 h 2225168"/>
              <a:gd name="connsiteX159" fmla="*/ 186775 w 1221610"/>
              <a:gd name="connsiteY159" fmla="*/ 784500 h 2225168"/>
              <a:gd name="connsiteX160" fmla="*/ 148675 w 1221610"/>
              <a:gd name="connsiteY160" fmla="*/ 746400 h 2225168"/>
              <a:gd name="connsiteX161" fmla="*/ 127244 w 1221610"/>
              <a:gd name="connsiteY161" fmla="*/ 705918 h 2225168"/>
              <a:gd name="connsiteX162" fmla="*/ 117719 w 1221610"/>
              <a:gd name="connsiteY162" fmla="*/ 646388 h 2225168"/>
              <a:gd name="connsiteX163" fmla="*/ 102097 w 1221610"/>
              <a:gd name="connsiteY163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39162 w 1221610"/>
              <a:gd name="connsiteY17" fmla="*/ 129655 h 2225168"/>
              <a:gd name="connsiteX18" fmla="*/ 282025 w 1221610"/>
              <a:gd name="connsiteY18" fmla="*/ 258243 h 2225168"/>
              <a:gd name="connsiteX19" fmla="*/ 243924 w 1221610"/>
              <a:gd name="connsiteY19" fmla="*/ 429693 h 2225168"/>
              <a:gd name="connsiteX20" fmla="*/ 198681 w 1221610"/>
              <a:gd name="connsiteY20" fmla="*/ 441599 h 2225168"/>
              <a:gd name="connsiteX21" fmla="*/ 141531 w 1221610"/>
              <a:gd name="connsiteY21" fmla="*/ 443981 h 2225168"/>
              <a:gd name="connsiteX22" fmla="*/ 132006 w 1221610"/>
              <a:gd name="connsiteY22" fmla="*/ 458268 h 2225168"/>
              <a:gd name="connsiteX23" fmla="*/ 158199 w 1221610"/>
              <a:gd name="connsiteY23" fmla="*/ 491606 h 2225168"/>
              <a:gd name="connsiteX24" fmla="*/ 186774 w 1221610"/>
              <a:gd name="connsiteY24" fmla="*/ 505893 h 2225168"/>
              <a:gd name="connsiteX25" fmla="*/ 189156 w 1221610"/>
              <a:gd name="connsiteY25" fmla="*/ 534468 h 2225168"/>
              <a:gd name="connsiteX26" fmla="*/ 210587 w 1221610"/>
              <a:gd name="connsiteY26" fmla="*/ 570187 h 2225168"/>
              <a:gd name="connsiteX27" fmla="*/ 224874 w 1221610"/>
              <a:gd name="connsiteY27" fmla="*/ 598762 h 2225168"/>
              <a:gd name="connsiteX28" fmla="*/ 253449 w 1221610"/>
              <a:gd name="connsiteY28" fmla="*/ 601143 h 2225168"/>
              <a:gd name="connsiteX29" fmla="*/ 279643 w 1221610"/>
              <a:gd name="connsiteY29" fmla="*/ 577331 h 2225168"/>
              <a:gd name="connsiteX30" fmla="*/ 282024 w 1221610"/>
              <a:gd name="connsiteY30" fmla="*/ 553518 h 2225168"/>
              <a:gd name="connsiteX31" fmla="*/ 291549 w 1221610"/>
              <a:gd name="connsiteY31" fmla="*/ 529706 h 2225168"/>
              <a:gd name="connsiteX32" fmla="*/ 267737 w 1221610"/>
              <a:gd name="connsiteY32" fmla="*/ 496368 h 2225168"/>
              <a:gd name="connsiteX33" fmla="*/ 303456 w 1221610"/>
              <a:gd name="connsiteY33" fmla="*/ 486843 h 2225168"/>
              <a:gd name="connsiteX34" fmla="*/ 322506 w 1221610"/>
              <a:gd name="connsiteY34" fmla="*/ 463031 h 2225168"/>
              <a:gd name="connsiteX35" fmla="*/ 353462 w 1221610"/>
              <a:gd name="connsiteY35" fmla="*/ 455887 h 2225168"/>
              <a:gd name="connsiteX36" fmla="*/ 410612 w 1221610"/>
              <a:gd name="connsiteY36" fmla="*/ 458268 h 2225168"/>
              <a:gd name="connsiteX37" fmla="*/ 410612 w 1221610"/>
              <a:gd name="connsiteY37" fmla="*/ 513037 h 2225168"/>
              <a:gd name="connsiteX38" fmla="*/ 436806 w 1221610"/>
              <a:gd name="connsiteY38" fmla="*/ 536847 h 2225168"/>
              <a:gd name="connsiteX39" fmla="*/ 462999 w 1221610"/>
              <a:gd name="connsiteY39" fmla="*/ 553518 h 2225168"/>
              <a:gd name="connsiteX40" fmla="*/ 424899 w 1221610"/>
              <a:gd name="connsiteY40" fmla="*/ 572568 h 2225168"/>
              <a:gd name="connsiteX41" fmla="*/ 403468 w 1221610"/>
              <a:gd name="connsiteY41" fmla="*/ 591618 h 2225168"/>
              <a:gd name="connsiteX42" fmla="*/ 420137 w 1221610"/>
              <a:gd name="connsiteY42" fmla="*/ 615431 h 2225168"/>
              <a:gd name="connsiteX43" fmla="*/ 415374 w 1221610"/>
              <a:gd name="connsiteY43" fmla="*/ 655912 h 2225168"/>
              <a:gd name="connsiteX44" fmla="*/ 427281 w 1221610"/>
              <a:gd name="connsiteY44" fmla="*/ 684487 h 2225168"/>
              <a:gd name="connsiteX45" fmla="*/ 410612 w 1221610"/>
              <a:gd name="connsiteY45" fmla="*/ 705918 h 2225168"/>
              <a:gd name="connsiteX46" fmla="*/ 401088 w 1221610"/>
              <a:gd name="connsiteY46" fmla="*/ 784500 h 2225168"/>
              <a:gd name="connsiteX47" fmla="*/ 441568 w 1221610"/>
              <a:gd name="connsiteY47" fmla="*/ 784499 h 2225168"/>
              <a:gd name="connsiteX48" fmla="*/ 486812 w 1221610"/>
              <a:gd name="connsiteY48" fmla="*/ 760687 h 2225168"/>
              <a:gd name="connsiteX49" fmla="*/ 513007 w 1221610"/>
              <a:gd name="connsiteY49" fmla="*/ 763068 h 2225168"/>
              <a:gd name="connsiteX50" fmla="*/ 536818 w 1221610"/>
              <a:gd name="connsiteY50" fmla="*/ 789262 h 2225168"/>
              <a:gd name="connsiteX51" fmla="*/ 510625 w 1221610"/>
              <a:gd name="connsiteY51" fmla="*/ 894037 h 2225168"/>
              <a:gd name="connsiteX52" fmla="*/ 539200 w 1221610"/>
              <a:gd name="connsiteY52" fmla="*/ 932137 h 2225168"/>
              <a:gd name="connsiteX53" fmla="*/ 546344 w 1221610"/>
              <a:gd name="connsiteY53" fmla="*/ 951188 h 2225168"/>
              <a:gd name="connsiteX54" fmla="*/ 532057 w 1221610"/>
              <a:gd name="connsiteY54" fmla="*/ 982143 h 2225168"/>
              <a:gd name="connsiteX55" fmla="*/ 517769 w 1221610"/>
              <a:gd name="connsiteY55" fmla="*/ 1053581 h 2225168"/>
              <a:gd name="connsiteX56" fmla="*/ 541582 w 1221610"/>
              <a:gd name="connsiteY56" fmla="*/ 1086918 h 2225168"/>
              <a:gd name="connsiteX57" fmla="*/ 551107 w 1221610"/>
              <a:gd name="connsiteY57" fmla="*/ 1127399 h 2225168"/>
              <a:gd name="connsiteX58" fmla="*/ 567775 w 1221610"/>
              <a:gd name="connsiteY58" fmla="*/ 1134543 h 2225168"/>
              <a:gd name="connsiteX59" fmla="*/ 572104 w 1221610"/>
              <a:gd name="connsiteY59" fmla="*/ 1144649 h 2225168"/>
              <a:gd name="connsiteX60" fmla="*/ 591588 w 1221610"/>
              <a:gd name="connsiteY60" fmla="*/ 1110731 h 2225168"/>
              <a:gd name="connsiteX61" fmla="*/ 615400 w 1221610"/>
              <a:gd name="connsiteY61" fmla="*/ 1094062 h 2225168"/>
              <a:gd name="connsiteX62" fmla="*/ 665407 w 1221610"/>
              <a:gd name="connsiteY62" fmla="*/ 1067868 h 2225168"/>
              <a:gd name="connsiteX63" fmla="*/ 698744 w 1221610"/>
              <a:gd name="connsiteY63" fmla="*/ 1055962 h 2225168"/>
              <a:gd name="connsiteX64" fmla="*/ 734463 w 1221610"/>
              <a:gd name="connsiteY64" fmla="*/ 1017863 h 2225168"/>
              <a:gd name="connsiteX65" fmla="*/ 791613 w 1221610"/>
              <a:gd name="connsiteY65" fmla="*/ 994049 h 2225168"/>
              <a:gd name="connsiteX66" fmla="*/ 817807 w 1221610"/>
              <a:gd name="connsiteY66" fmla="*/ 948806 h 2225168"/>
              <a:gd name="connsiteX67" fmla="*/ 841618 w 1221610"/>
              <a:gd name="connsiteY67" fmla="*/ 932135 h 2225168"/>
              <a:gd name="connsiteX68" fmla="*/ 867813 w 1221610"/>
              <a:gd name="connsiteY68" fmla="*/ 932137 h 2225168"/>
              <a:gd name="connsiteX69" fmla="*/ 872575 w 1221610"/>
              <a:gd name="connsiteY69" fmla="*/ 951187 h 2225168"/>
              <a:gd name="connsiteX70" fmla="*/ 848763 w 1221610"/>
              <a:gd name="connsiteY70" fmla="*/ 977381 h 2225168"/>
              <a:gd name="connsiteX71" fmla="*/ 872575 w 1221610"/>
              <a:gd name="connsiteY71" fmla="*/ 1003574 h 2225168"/>
              <a:gd name="connsiteX72" fmla="*/ 872575 w 1221610"/>
              <a:gd name="connsiteY72" fmla="*/ 1027387 h 2225168"/>
              <a:gd name="connsiteX73" fmla="*/ 829713 w 1221610"/>
              <a:gd name="connsiteY73" fmla="*/ 1029768 h 2225168"/>
              <a:gd name="connsiteX74" fmla="*/ 817807 w 1221610"/>
              <a:gd name="connsiteY74" fmla="*/ 1058343 h 2225168"/>
              <a:gd name="connsiteX75" fmla="*/ 829713 w 1221610"/>
              <a:gd name="connsiteY75" fmla="*/ 1086918 h 2225168"/>
              <a:gd name="connsiteX76" fmla="*/ 822567 w 1221610"/>
              <a:gd name="connsiteY76" fmla="*/ 1110729 h 2225168"/>
              <a:gd name="connsiteX77" fmla="*/ 836857 w 1221610"/>
              <a:gd name="connsiteY77" fmla="*/ 1129782 h 2225168"/>
              <a:gd name="connsiteX78" fmla="*/ 870194 w 1221610"/>
              <a:gd name="connsiteY78" fmla="*/ 1101207 h 2225168"/>
              <a:gd name="connsiteX79" fmla="*/ 903532 w 1221610"/>
              <a:gd name="connsiteY79" fmla="*/ 1096444 h 2225168"/>
              <a:gd name="connsiteX80" fmla="*/ 901150 w 1221610"/>
              <a:gd name="connsiteY80" fmla="*/ 1051199 h 2225168"/>
              <a:gd name="connsiteX81" fmla="*/ 958300 w 1221610"/>
              <a:gd name="connsiteY81" fmla="*/ 1041675 h 2225168"/>
              <a:gd name="connsiteX82" fmla="*/ 974969 w 1221610"/>
              <a:gd name="connsiteY82" fmla="*/ 1060724 h 2225168"/>
              <a:gd name="connsiteX83" fmla="*/ 984494 w 1221610"/>
              <a:gd name="connsiteY83" fmla="*/ 1186932 h 2225168"/>
              <a:gd name="connsiteX84" fmla="*/ 1032119 w 1221610"/>
              <a:gd name="connsiteY84" fmla="*/ 1267894 h 2225168"/>
              <a:gd name="connsiteX85" fmla="*/ 1072600 w 1221610"/>
              <a:gd name="connsiteY85" fmla="*/ 1289325 h 2225168"/>
              <a:gd name="connsiteX86" fmla="*/ 1089269 w 1221610"/>
              <a:gd name="connsiteY86" fmla="*/ 1356000 h 2225168"/>
              <a:gd name="connsiteX87" fmla="*/ 1122607 w 1221610"/>
              <a:gd name="connsiteY87" fmla="*/ 1382194 h 2225168"/>
              <a:gd name="connsiteX88" fmla="*/ 1163088 w 1221610"/>
              <a:gd name="connsiteY88" fmla="*/ 1441725 h 2225168"/>
              <a:gd name="connsiteX89" fmla="*/ 1191663 w 1221610"/>
              <a:gd name="connsiteY89" fmla="*/ 1456013 h 2225168"/>
              <a:gd name="connsiteX90" fmla="*/ 1220238 w 1221610"/>
              <a:gd name="connsiteY90" fmla="*/ 1494112 h 2225168"/>
              <a:gd name="connsiteX91" fmla="*/ 1215943 w 1221610"/>
              <a:gd name="connsiteY91" fmla="*/ 1513972 h 2225168"/>
              <a:gd name="connsiteX92" fmla="*/ 1196425 w 1221610"/>
              <a:gd name="connsiteY92" fmla="*/ 1563169 h 2225168"/>
              <a:gd name="connsiteX93" fmla="*/ 1144037 w 1221610"/>
              <a:gd name="connsiteY93" fmla="*/ 1558405 h 2225168"/>
              <a:gd name="connsiteX94" fmla="*/ 1124987 w 1221610"/>
              <a:gd name="connsiteY94" fmla="*/ 1603648 h 2225168"/>
              <a:gd name="connsiteX95" fmla="*/ 1048787 w 1221610"/>
              <a:gd name="connsiteY95" fmla="*/ 1636986 h 2225168"/>
              <a:gd name="connsiteX96" fmla="*/ 1020212 w 1221610"/>
              <a:gd name="connsiteY96" fmla="*/ 1696517 h 2225168"/>
              <a:gd name="connsiteX97" fmla="*/ 1036881 w 1221610"/>
              <a:gd name="connsiteY97" fmla="*/ 1744142 h 2225168"/>
              <a:gd name="connsiteX98" fmla="*/ 1017832 w 1221610"/>
              <a:gd name="connsiteY98" fmla="*/ 1784625 h 2225168"/>
              <a:gd name="connsiteX99" fmla="*/ 984493 w 1221610"/>
              <a:gd name="connsiteY99" fmla="*/ 1782242 h 2225168"/>
              <a:gd name="connsiteX100" fmla="*/ 982112 w 1221610"/>
              <a:gd name="connsiteY100" fmla="*/ 1846536 h 2225168"/>
              <a:gd name="connsiteX101" fmla="*/ 946393 w 1221610"/>
              <a:gd name="connsiteY101" fmla="*/ 1863205 h 2225168"/>
              <a:gd name="connsiteX102" fmla="*/ 910674 w 1221610"/>
              <a:gd name="connsiteY102" fmla="*/ 1870348 h 2225168"/>
              <a:gd name="connsiteX103" fmla="*/ 910674 w 1221610"/>
              <a:gd name="connsiteY103" fmla="*/ 1934642 h 2225168"/>
              <a:gd name="connsiteX104" fmla="*/ 967824 w 1221610"/>
              <a:gd name="connsiteY104" fmla="*/ 1944167 h 2225168"/>
              <a:gd name="connsiteX105" fmla="*/ 1001162 w 1221610"/>
              <a:gd name="connsiteY105" fmla="*/ 1939405 h 2225168"/>
              <a:gd name="connsiteX106" fmla="*/ 1005922 w 1221610"/>
              <a:gd name="connsiteY106" fmla="*/ 2013224 h 2225168"/>
              <a:gd name="connsiteX107" fmla="*/ 982112 w 1221610"/>
              <a:gd name="connsiteY107" fmla="*/ 2034655 h 2225168"/>
              <a:gd name="connsiteX108" fmla="*/ 922581 w 1221610"/>
              <a:gd name="connsiteY108" fmla="*/ 2032275 h 2225168"/>
              <a:gd name="connsiteX109" fmla="*/ 870193 w 1221610"/>
              <a:gd name="connsiteY109" fmla="*/ 2041800 h 2225168"/>
              <a:gd name="connsiteX110" fmla="*/ 824949 w 1221610"/>
              <a:gd name="connsiteY110" fmla="*/ 2065613 h 2225168"/>
              <a:gd name="connsiteX111" fmla="*/ 779704 w 1221610"/>
              <a:gd name="connsiteY111" fmla="*/ 2072755 h 2225168"/>
              <a:gd name="connsiteX112" fmla="*/ 758274 w 1221610"/>
              <a:gd name="connsiteY112" fmla="*/ 2091807 h 2225168"/>
              <a:gd name="connsiteX113" fmla="*/ 751131 w 1221610"/>
              <a:gd name="connsiteY113" fmla="*/ 2137050 h 2225168"/>
              <a:gd name="connsiteX114" fmla="*/ 734462 w 1221610"/>
              <a:gd name="connsiteY114" fmla="*/ 2148957 h 2225168"/>
              <a:gd name="connsiteX115" fmla="*/ 689218 w 1221610"/>
              <a:gd name="connsiteY115" fmla="*/ 2198963 h 2225168"/>
              <a:gd name="connsiteX116" fmla="*/ 665406 w 1221610"/>
              <a:gd name="connsiteY116" fmla="*/ 2203724 h 2225168"/>
              <a:gd name="connsiteX117" fmla="*/ 617781 w 1221610"/>
              <a:gd name="connsiteY117" fmla="*/ 2225156 h 2225168"/>
              <a:gd name="connsiteX118" fmla="*/ 579681 w 1221610"/>
              <a:gd name="connsiteY118" fmla="*/ 2208487 h 2225168"/>
              <a:gd name="connsiteX119" fmla="*/ 563012 w 1221610"/>
              <a:gd name="connsiteY119" fmla="*/ 2179912 h 2225168"/>
              <a:gd name="connsiteX120" fmla="*/ 520149 w 1221610"/>
              <a:gd name="connsiteY120" fmla="*/ 2189438 h 2225168"/>
              <a:gd name="connsiteX121" fmla="*/ 512573 w 1221610"/>
              <a:gd name="connsiteY121" fmla="*/ 2183334 h 2225168"/>
              <a:gd name="connsiteX122" fmla="*/ 503481 w 1221610"/>
              <a:gd name="connsiteY122" fmla="*/ 2177531 h 2225168"/>
              <a:gd name="connsiteX123" fmla="*/ 522531 w 1221610"/>
              <a:gd name="connsiteY123" fmla="*/ 2070374 h 2225168"/>
              <a:gd name="connsiteX124" fmla="*/ 539199 w 1221610"/>
              <a:gd name="connsiteY124" fmla="*/ 2048943 h 2225168"/>
              <a:gd name="connsiteX125" fmla="*/ 529674 w 1221610"/>
              <a:gd name="connsiteY125" fmla="*/ 2003700 h 2225168"/>
              <a:gd name="connsiteX126" fmla="*/ 553487 w 1221610"/>
              <a:gd name="connsiteY126" fmla="*/ 1989412 h 2225168"/>
              <a:gd name="connsiteX127" fmla="*/ 534437 w 1221610"/>
              <a:gd name="connsiteY127" fmla="*/ 1975125 h 2225168"/>
              <a:gd name="connsiteX128" fmla="*/ 522531 w 1221610"/>
              <a:gd name="connsiteY128" fmla="*/ 1939407 h 2225168"/>
              <a:gd name="connsiteX129" fmla="*/ 513006 w 1221610"/>
              <a:gd name="connsiteY129" fmla="*/ 1894163 h 2225168"/>
              <a:gd name="connsiteX130" fmla="*/ 510624 w 1221610"/>
              <a:gd name="connsiteY130" fmla="*/ 1863205 h 2225168"/>
              <a:gd name="connsiteX131" fmla="*/ 460618 w 1221610"/>
              <a:gd name="connsiteY131" fmla="*/ 1865588 h 2225168"/>
              <a:gd name="connsiteX132" fmla="*/ 427282 w 1221610"/>
              <a:gd name="connsiteY132" fmla="*/ 1829869 h 2225168"/>
              <a:gd name="connsiteX133" fmla="*/ 382037 w 1221610"/>
              <a:gd name="connsiteY133" fmla="*/ 1813199 h 2225168"/>
              <a:gd name="connsiteX134" fmla="*/ 367749 w 1221610"/>
              <a:gd name="connsiteY134" fmla="*/ 1763194 h 2225168"/>
              <a:gd name="connsiteX135" fmla="*/ 365368 w 1221610"/>
              <a:gd name="connsiteY135" fmla="*/ 1741762 h 2225168"/>
              <a:gd name="connsiteX136" fmla="*/ 334413 w 1221610"/>
              <a:gd name="connsiteY136" fmla="*/ 1696519 h 2225168"/>
              <a:gd name="connsiteX137" fmla="*/ 291549 w 1221610"/>
              <a:gd name="connsiteY137" fmla="*/ 1672706 h 2225168"/>
              <a:gd name="connsiteX138" fmla="*/ 248688 w 1221610"/>
              <a:gd name="connsiteY138" fmla="*/ 1644132 h 2225168"/>
              <a:gd name="connsiteX139" fmla="*/ 215349 w 1221610"/>
              <a:gd name="connsiteY139" fmla="*/ 1634606 h 2225168"/>
              <a:gd name="connsiteX140" fmla="*/ 217731 w 1221610"/>
              <a:gd name="connsiteY140" fmla="*/ 1589360 h 2225168"/>
              <a:gd name="connsiteX141" fmla="*/ 174868 w 1221610"/>
              <a:gd name="connsiteY141" fmla="*/ 1603650 h 2225168"/>
              <a:gd name="connsiteX142" fmla="*/ 186775 w 1221610"/>
              <a:gd name="connsiteY142" fmla="*/ 1636988 h 2225168"/>
              <a:gd name="connsiteX143" fmla="*/ 179631 w 1221610"/>
              <a:gd name="connsiteY143" fmla="*/ 1653657 h 2225168"/>
              <a:gd name="connsiteX144" fmla="*/ 141531 w 1221610"/>
              <a:gd name="connsiteY144" fmla="*/ 1625082 h 2225168"/>
              <a:gd name="connsiteX145" fmla="*/ 98669 w 1221610"/>
              <a:gd name="connsiteY145" fmla="*/ 1622700 h 2225168"/>
              <a:gd name="connsiteX146" fmla="*/ 43899 w 1221610"/>
              <a:gd name="connsiteY146" fmla="*/ 1603650 h 2225168"/>
              <a:gd name="connsiteX147" fmla="*/ 10560 w 1221610"/>
              <a:gd name="connsiteY147" fmla="*/ 1601266 h 2225168"/>
              <a:gd name="connsiteX148" fmla="*/ 1037 w 1221610"/>
              <a:gd name="connsiteY148" fmla="*/ 1548882 h 2225168"/>
              <a:gd name="connsiteX149" fmla="*/ 34374 w 1221610"/>
              <a:gd name="connsiteY149" fmla="*/ 1460775 h 2225168"/>
              <a:gd name="connsiteX150" fmla="*/ 60568 w 1221610"/>
              <a:gd name="connsiteY150" fmla="*/ 1413150 h 2225168"/>
              <a:gd name="connsiteX151" fmla="*/ 81999 w 1221610"/>
              <a:gd name="connsiteY151" fmla="*/ 1365525 h 2225168"/>
              <a:gd name="connsiteX152" fmla="*/ 108194 w 1221610"/>
              <a:gd name="connsiteY152" fmla="*/ 1327425 h 2225168"/>
              <a:gd name="connsiteX153" fmla="*/ 146293 w 1221610"/>
              <a:gd name="connsiteY153" fmla="*/ 1317900 h 2225168"/>
              <a:gd name="connsiteX154" fmla="*/ 153438 w 1221610"/>
              <a:gd name="connsiteY154" fmla="*/ 1282182 h 2225168"/>
              <a:gd name="connsiteX155" fmla="*/ 262975 w 1221610"/>
              <a:gd name="connsiteY155" fmla="*/ 1163119 h 2225168"/>
              <a:gd name="connsiteX156" fmla="*/ 286787 w 1221610"/>
              <a:gd name="connsiteY156" fmla="*/ 1025004 h 2225168"/>
              <a:gd name="connsiteX157" fmla="*/ 282025 w 1221610"/>
              <a:gd name="connsiteY157" fmla="*/ 944044 h 2225168"/>
              <a:gd name="connsiteX158" fmla="*/ 196300 w 1221610"/>
              <a:gd name="connsiteY158" fmla="*/ 932138 h 2225168"/>
              <a:gd name="connsiteX159" fmla="*/ 179632 w 1221610"/>
              <a:gd name="connsiteY159" fmla="*/ 851175 h 2225168"/>
              <a:gd name="connsiteX160" fmla="*/ 186775 w 1221610"/>
              <a:gd name="connsiteY160" fmla="*/ 784500 h 2225168"/>
              <a:gd name="connsiteX161" fmla="*/ 148675 w 1221610"/>
              <a:gd name="connsiteY161" fmla="*/ 746400 h 2225168"/>
              <a:gd name="connsiteX162" fmla="*/ 127244 w 1221610"/>
              <a:gd name="connsiteY162" fmla="*/ 705918 h 2225168"/>
              <a:gd name="connsiteX163" fmla="*/ 117719 w 1221610"/>
              <a:gd name="connsiteY163" fmla="*/ 646388 h 2225168"/>
              <a:gd name="connsiteX164" fmla="*/ 102097 w 1221610"/>
              <a:gd name="connsiteY164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39162 w 1221610"/>
              <a:gd name="connsiteY17" fmla="*/ 129655 h 2225168"/>
              <a:gd name="connsiteX18" fmla="*/ 253449 w 1221610"/>
              <a:gd name="connsiteY18" fmla="*/ 234430 h 2225168"/>
              <a:gd name="connsiteX19" fmla="*/ 282025 w 1221610"/>
              <a:gd name="connsiteY19" fmla="*/ 258243 h 2225168"/>
              <a:gd name="connsiteX20" fmla="*/ 243924 w 1221610"/>
              <a:gd name="connsiteY20" fmla="*/ 429693 h 2225168"/>
              <a:gd name="connsiteX21" fmla="*/ 198681 w 1221610"/>
              <a:gd name="connsiteY21" fmla="*/ 441599 h 2225168"/>
              <a:gd name="connsiteX22" fmla="*/ 141531 w 1221610"/>
              <a:gd name="connsiteY22" fmla="*/ 443981 h 2225168"/>
              <a:gd name="connsiteX23" fmla="*/ 132006 w 1221610"/>
              <a:gd name="connsiteY23" fmla="*/ 458268 h 2225168"/>
              <a:gd name="connsiteX24" fmla="*/ 158199 w 1221610"/>
              <a:gd name="connsiteY24" fmla="*/ 491606 h 2225168"/>
              <a:gd name="connsiteX25" fmla="*/ 186774 w 1221610"/>
              <a:gd name="connsiteY25" fmla="*/ 505893 h 2225168"/>
              <a:gd name="connsiteX26" fmla="*/ 189156 w 1221610"/>
              <a:gd name="connsiteY26" fmla="*/ 534468 h 2225168"/>
              <a:gd name="connsiteX27" fmla="*/ 210587 w 1221610"/>
              <a:gd name="connsiteY27" fmla="*/ 570187 h 2225168"/>
              <a:gd name="connsiteX28" fmla="*/ 224874 w 1221610"/>
              <a:gd name="connsiteY28" fmla="*/ 598762 h 2225168"/>
              <a:gd name="connsiteX29" fmla="*/ 253449 w 1221610"/>
              <a:gd name="connsiteY29" fmla="*/ 601143 h 2225168"/>
              <a:gd name="connsiteX30" fmla="*/ 279643 w 1221610"/>
              <a:gd name="connsiteY30" fmla="*/ 577331 h 2225168"/>
              <a:gd name="connsiteX31" fmla="*/ 282024 w 1221610"/>
              <a:gd name="connsiteY31" fmla="*/ 553518 h 2225168"/>
              <a:gd name="connsiteX32" fmla="*/ 291549 w 1221610"/>
              <a:gd name="connsiteY32" fmla="*/ 529706 h 2225168"/>
              <a:gd name="connsiteX33" fmla="*/ 267737 w 1221610"/>
              <a:gd name="connsiteY33" fmla="*/ 496368 h 2225168"/>
              <a:gd name="connsiteX34" fmla="*/ 303456 w 1221610"/>
              <a:gd name="connsiteY34" fmla="*/ 486843 h 2225168"/>
              <a:gd name="connsiteX35" fmla="*/ 322506 w 1221610"/>
              <a:gd name="connsiteY35" fmla="*/ 463031 h 2225168"/>
              <a:gd name="connsiteX36" fmla="*/ 353462 w 1221610"/>
              <a:gd name="connsiteY36" fmla="*/ 455887 h 2225168"/>
              <a:gd name="connsiteX37" fmla="*/ 410612 w 1221610"/>
              <a:gd name="connsiteY37" fmla="*/ 458268 h 2225168"/>
              <a:gd name="connsiteX38" fmla="*/ 410612 w 1221610"/>
              <a:gd name="connsiteY38" fmla="*/ 513037 h 2225168"/>
              <a:gd name="connsiteX39" fmla="*/ 436806 w 1221610"/>
              <a:gd name="connsiteY39" fmla="*/ 536847 h 2225168"/>
              <a:gd name="connsiteX40" fmla="*/ 462999 w 1221610"/>
              <a:gd name="connsiteY40" fmla="*/ 553518 h 2225168"/>
              <a:gd name="connsiteX41" fmla="*/ 424899 w 1221610"/>
              <a:gd name="connsiteY41" fmla="*/ 572568 h 2225168"/>
              <a:gd name="connsiteX42" fmla="*/ 403468 w 1221610"/>
              <a:gd name="connsiteY42" fmla="*/ 591618 h 2225168"/>
              <a:gd name="connsiteX43" fmla="*/ 420137 w 1221610"/>
              <a:gd name="connsiteY43" fmla="*/ 615431 h 2225168"/>
              <a:gd name="connsiteX44" fmla="*/ 415374 w 1221610"/>
              <a:gd name="connsiteY44" fmla="*/ 655912 h 2225168"/>
              <a:gd name="connsiteX45" fmla="*/ 427281 w 1221610"/>
              <a:gd name="connsiteY45" fmla="*/ 684487 h 2225168"/>
              <a:gd name="connsiteX46" fmla="*/ 410612 w 1221610"/>
              <a:gd name="connsiteY46" fmla="*/ 705918 h 2225168"/>
              <a:gd name="connsiteX47" fmla="*/ 401088 w 1221610"/>
              <a:gd name="connsiteY47" fmla="*/ 784500 h 2225168"/>
              <a:gd name="connsiteX48" fmla="*/ 441568 w 1221610"/>
              <a:gd name="connsiteY48" fmla="*/ 784499 h 2225168"/>
              <a:gd name="connsiteX49" fmla="*/ 486812 w 1221610"/>
              <a:gd name="connsiteY49" fmla="*/ 760687 h 2225168"/>
              <a:gd name="connsiteX50" fmla="*/ 513007 w 1221610"/>
              <a:gd name="connsiteY50" fmla="*/ 763068 h 2225168"/>
              <a:gd name="connsiteX51" fmla="*/ 536818 w 1221610"/>
              <a:gd name="connsiteY51" fmla="*/ 789262 h 2225168"/>
              <a:gd name="connsiteX52" fmla="*/ 510625 w 1221610"/>
              <a:gd name="connsiteY52" fmla="*/ 894037 h 2225168"/>
              <a:gd name="connsiteX53" fmla="*/ 539200 w 1221610"/>
              <a:gd name="connsiteY53" fmla="*/ 932137 h 2225168"/>
              <a:gd name="connsiteX54" fmla="*/ 546344 w 1221610"/>
              <a:gd name="connsiteY54" fmla="*/ 951188 h 2225168"/>
              <a:gd name="connsiteX55" fmla="*/ 532057 w 1221610"/>
              <a:gd name="connsiteY55" fmla="*/ 982143 h 2225168"/>
              <a:gd name="connsiteX56" fmla="*/ 517769 w 1221610"/>
              <a:gd name="connsiteY56" fmla="*/ 1053581 h 2225168"/>
              <a:gd name="connsiteX57" fmla="*/ 541582 w 1221610"/>
              <a:gd name="connsiteY57" fmla="*/ 1086918 h 2225168"/>
              <a:gd name="connsiteX58" fmla="*/ 551107 w 1221610"/>
              <a:gd name="connsiteY58" fmla="*/ 1127399 h 2225168"/>
              <a:gd name="connsiteX59" fmla="*/ 567775 w 1221610"/>
              <a:gd name="connsiteY59" fmla="*/ 1134543 h 2225168"/>
              <a:gd name="connsiteX60" fmla="*/ 572104 w 1221610"/>
              <a:gd name="connsiteY60" fmla="*/ 1144649 h 2225168"/>
              <a:gd name="connsiteX61" fmla="*/ 591588 w 1221610"/>
              <a:gd name="connsiteY61" fmla="*/ 1110731 h 2225168"/>
              <a:gd name="connsiteX62" fmla="*/ 615400 w 1221610"/>
              <a:gd name="connsiteY62" fmla="*/ 1094062 h 2225168"/>
              <a:gd name="connsiteX63" fmla="*/ 665407 w 1221610"/>
              <a:gd name="connsiteY63" fmla="*/ 1067868 h 2225168"/>
              <a:gd name="connsiteX64" fmla="*/ 698744 w 1221610"/>
              <a:gd name="connsiteY64" fmla="*/ 1055962 h 2225168"/>
              <a:gd name="connsiteX65" fmla="*/ 734463 w 1221610"/>
              <a:gd name="connsiteY65" fmla="*/ 1017863 h 2225168"/>
              <a:gd name="connsiteX66" fmla="*/ 791613 w 1221610"/>
              <a:gd name="connsiteY66" fmla="*/ 994049 h 2225168"/>
              <a:gd name="connsiteX67" fmla="*/ 817807 w 1221610"/>
              <a:gd name="connsiteY67" fmla="*/ 948806 h 2225168"/>
              <a:gd name="connsiteX68" fmla="*/ 841618 w 1221610"/>
              <a:gd name="connsiteY68" fmla="*/ 932135 h 2225168"/>
              <a:gd name="connsiteX69" fmla="*/ 867813 w 1221610"/>
              <a:gd name="connsiteY69" fmla="*/ 932137 h 2225168"/>
              <a:gd name="connsiteX70" fmla="*/ 872575 w 1221610"/>
              <a:gd name="connsiteY70" fmla="*/ 951187 h 2225168"/>
              <a:gd name="connsiteX71" fmla="*/ 848763 w 1221610"/>
              <a:gd name="connsiteY71" fmla="*/ 977381 h 2225168"/>
              <a:gd name="connsiteX72" fmla="*/ 872575 w 1221610"/>
              <a:gd name="connsiteY72" fmla="*/ 1003574 h 2225168"/>
              <a:gd name="connsiteX73" fmla="*/ 872575 w 1221610"/>
              <a:gd name="connsiteY73" fmla="*/ 1027387 h 2225168"/>
              <a:gd name="connsiteX74" fmla="*/ 829713 w 1221610"/>
              <a:gd name="connsiteY74" fmla="*/ 1029768 h 2225168"/>
              <a:gd name="connsiteX75" fmla="*/ 817807 w 1221610"/>
              <a:gd name="connsiteY75" fmla="*/ 1058343 h 2225168"/>
              <a:gd name="connsiteX76" fmla="*/ 829713 w 1221610"/>
              <a:gd name="connsiteY76" fmla="*/ 1086918 h 2225168"/>
              <a:gd name="connsiteX77" fmla="*/ 822567 w 1221610"/>
              <a:gd name="connsiteY77" fmla="*/ 1110729 h 2225168"/>
              <a:gd name="connsiteX78" fmla="*/ 836857 w 1221610"/>
              <a:gd name="connsiteY78" fmla="*/ 1129782 h 2225168"/>
              <a:gd name="connsiteX79" fmla="*/ 870194 w 1221610"/>
              <a:gd name="connsiteY79" fmla="*/ 1101207 h 2225168"/>
              <a:gd name="connsiteX80" fmla="*/ 903532 w 1221610"/>
              <a:gd name="connsiteY80" fmla="*/ 1096444 h 2225168"/>
              <a:gd name="connsiteX81" fmla="*/ 901150 w 1221610"/>
              <a:gd name="connsiteY81" fmla="*/ 1051199 h 2225168"/>
              <a:gd name="connsiteX82" fmla="*/ 958300 w 1221610"/>
              <a:gd name="connsiteY82" fmla="*/ 1041675 h 2225168"/>
              <a:gd name="connsiteX83" fmla="*/ 974969 w 1221610"/>
              <a:gd name="connsiteY83" fmla="*/ 1060724 h 2225168"/>
              <a:gd name="connsiteX84" fmla="*/ 984494 w 1221610"/>
              <a:gd name="connsiteY84" fmla="*/ 1186932 h 2225168"/>
              <a:gd name="connsiteX85" fmla="*/ 1032119 w 1221610"/>
              <a:gd name="connsiteY85" fmla="*/ 1267894 h 2225168"/>
              <a:gd name="connsiteX86" fmla="*/ 1072600 w 1221610"/>
              <a:gd name="connsiteY86" fmla="*/ 1289325 h 2225168"/>
              <a:gd name="connsiteX87" fmla="*/ 1089269 w 1221610"/>
              <a:gd name="connsiteY87" fmla="*/ 1356000 h 2225168"/>
              <a:gd name="connsiteX88" fmla="*/ 1122607 w 1221610"/>
              <a:gd name="connsiteY88" fmla="*/ 1382194 h 2225168"/>
              <a:gd name="connsiteX89" fmla="*/ 1163088 w 1221610"/>
              <a:gd name="connsiteY89" fmla="*/ 1441725 h 2225168"/>
              <a:gd name="connsiteX90" fmla="*/ 1191663 w 1221610"/>
              <a:gd name="connsiteY90" fmla="*/ 1456013 h 2225168"/>
              <a:gd name="connsiteX91" fmla="*/ 1220238 w 1221610"/>
              <a:gd name="connsiteY91" fmla="*/ 1494112 h 2225168"/>
              <a:gd name="connsiteX92" fmla="*/ 1215943 w 1221610"/>
              <a:gd name="connsiteY92" fmla="*/ 1513972 h 2225168"/>
              <a:gd name="connsiteX93" fmla="*/ 1196425 w 1221610"/>
              <a:gd name="connsiteY93" fmla="*/ 1563169 h 2225168"/>
              <a:gd name="connsiteX94" fmla="*/ 1144037 w 1221610"/>
              <a:gd name="connsiteY94" fmla="*/ 1558405 h 2225168"/>
              <a:gd name="connsiteX95" fmla="*/ 1124987 w 1221610"/>
              <a:gd name="connsiteY95" fmla="*/ 1603648 h 2225168"/>
              <a:gd name="connsiteX96" fmla="*/ 1048787 w 1221610"/>
              <a:gd name="connsiteY96" fmla="*/ 1636986 h 2225168"/>
              <a:gd name="connsiteX97" fmla="*/ 1020212 w 1221610"/>
              <a:gd name="connsiteY97" fmla="*/ 1696517 h 2225168"/>
              <a:gd name="connsiteX98" fmla="*/ 1036881 w 1221610"/>
              <a:gd name="connsiteY98" fmla="*/ 1744142 h 2225168"/>
              <a:gd name="connsiteX99" fmla="*/ 1017832 w 1221610"/>
              <a:gd name="connsiteY99" fmla="*/ 1784625 h 2225168"/>
              <a:gd name="connsiteX100" fmla="*/ 984493 w 1221610"/>
              <a:gd name="connsiteY100" fmla="*/ 1782242 h 2225168"/>
              <a:gd name="connsiteX101" fmla="*/ 982112 w 1221610"/>
              <a:gd name="connsiteY101" fmla="*/ 1846536 h 2225168"/>
              <a:gd name="connsiteX102" fmla="*/ 946393 w 1221610"/>
              <a:gd name="connsiteY102" fmla="*/ 1863205 h 2225168"/>
              <a:gd name="connsiteX103" fmla="*/ 910674 w 1221610"/>
              <a:gd name="connsiteY103" fmla="*/ 1870348 h 2225168"/>
              <a:gd name="connsiteX104" fmla="*/ 910674 w 1221610"/>
              <a:gd name="connsiteY104" fmla="*/ 1934642 h 2225168"/>
              <a:gd name="connsiteX105" fmla="*/ 967824 w 1221610"/>
              <a:gd name="connsiteY105" fmla="*/ 1944167 h 2225168"/>
              <a:gd name="connsiteX106" fmla="*/ 1001162 w 1221610"/>
              <a:gd name="connsiteY106" fmla="*/ 1939405 h 2225168"/>
              <a:gd name="connsiteX107" fmla="*/ 1005922 w 1221610"/>
              <a:gd name="connsiteY107" fmla="*/ 2013224 h 2225168"/>
              <a:gd name="connsiteX108" fmla="*/ 982112 w 1221610"/>
              <a:gd name="connsiteY108" fmla="*/ 2034655 h 2225168"/>
              <a:gd name="connsiteX109" fmla="*/ 922581 w 1221610"/>
              <a:gd name="connsiteY109" fmla="*/ 2032275 h 2225168"/>
              <a:gd name="connsiteX110" fmla="*/ 870193 w 1221610"/>
              <a:gd name="connsiteY110" fmla="*/ 2041800 h 2225168"/>
              <a:gd name="connsiteX111" fmla="*/ 824949 w 1221610"/>
              <a:gd name="connsiteY111" fmla="*/ 2065613 h 2225168"/>
              <a:gd name="connsiteX112" fmla="*/ 779704 w 1221610"/>
              <a:gd name="connsiteY112" fmla="*/ 2072755 h 2225168"/>
              <a:gd name="connsiteX113" fmla="*/ 758274 w 1221610"/>
              <a:gd name="connsiteY113" fmla="*/ 2091807 h 2225168"/>
              <a:gd name="connsiteX114" fmla="*/ 751131 w 1221610"/>
              <a:gd name="connsiteY114" fmla="*/ 2137050 h 2225168"/>
              <a:gd name="connsiteX115" fmla="*/ 734462 w 1221610"/>
              <a:gd name="connsiteY115" fmla="*/ 2148957 h 2225168"/>
              <a:gd name="connsiteX116" fmla="*/ 689218 w 1221610"/>
              <a:gd name="connsiteY116" fmla="*/ 2198963 h 2225168"/>
              <a:gd name="connsiteX117" fmla="*/ 665406 w 1221610"/>
              <a:gd name="connsiteY117" fmla="*/ 2203724 h 2225168"/>
              <a:gd name="connsiteX118" fmla="*/ 617781 w 1221610"/>
              <a:gd name="connsiteY118" fmla="*/ 2225156 h 2225168"/>
              <a:gd name="connsiteX119" fmla="*/ 579681 w 1221610"/>
              <a:gd name="connsiteY119" fmla="*/ 2208487 h 2225168"/>
              <a:gd name="connsiteX120" fmla="*/ 563012 w 1221610"/>
              <a:gd name="connsiteY120" fmla="*/ 2179912 h 2225168"/>
              <a:gd name="connsiteX121" fmla="*/ 520149 w 1221610"/>
              <a:gd name="connsiteY121" fmla="*/ 2189438 h 2225168"/>
              <a:gd name="connsiteX122" fmla="*/ 512573 w 1221610"/>
              <a:gd name="connsiteY122" fmla="*/ 2183334 h 2225168"/>
              <a:gd name="connsiteX123" fmla="*/ 503481 w 1221610"/>
              <a:gd name="connsiteY123" fmla="*/ 2177531 h 2225168"/>
              <a:gd name="connsiteX124" fmla="*/ 522531 w 1221610"/>
              <a:gd name="connsiteY124" fmla="*/ 2070374 h 2225168"/>
              <a:gd name="connsiteX125" fmla="*/ 539199 w 1221610"/>
              <a:gd name="connsiteY125" fmla="*/ 2048943 h 2225168"/>
              <a:gd name="connsiteX126" fmla="*/ 529674 w 1221610"/>
              <a:gd name="connsiteY126" fmla="*/ 2003700 h 2225168"/>
              <a:gd name="connsiteX127" fmla="*/ 553487 w 1221610"/>
              <a:gd name="connsiteY127" fmla="*/ 1989412 h 2225168"/>
              <a:gd name="connsiteX128" fmla="*/ 534437 w 1221610"/>
              <a:gd name="connsiteY128" fmla="*/ 1975125 h 2225168"/>
              <a:gd name="connsiteX129" fmla="*/ 522531 w 1221610"/>
              <a:gd name="connsiteY129" fmla="*/ 1939407 h 2225168"/>
              <a:gd name="connsiteX130" fmla="*/ 513006 w 1221610"/>
              <a:gd name="connsiteY130" fmla="*/ 1894163 h 2225168"/>
              <a:gd name="connsiteX131" fmla="*/ 510624 w 1221610"/>
              <a:gd name="connsiteY131" fmla="*/ 1863205 h 2225168"/>
              <a:gd name="connsiteX132" fmla="*/ 460618 w 1221610"/>
              <a:gd name="connsiteY132" fmla="*/ 1865588 h 2225168"/>
              <a:gd name="connsiteX133" fmla="*/ 427282 w 1221610"/>
              <a:gd name="connsiteY133" fmla="*/ 1829869 h 2225168"/>
              <a:gd name="connsiteX134" fmla="*/ 382037 w 1221610"/>
              <a:gd name="connsiteY134" fmla="*/ 1813199 h 2225168"/>
              <a:gd name="connsiteX135" fmla="*/ 367749 w 1221610"/>
              <a:gd name="connsiteY135" fmla="*/ 1763194 h 2225168"/>
              <a:gd name="connsiteX136" fmla="*/ 365368 w 1221610"/>
              <a:gd name="connsiteY136" fmla="*/ 1741762 h 2225168"/>
              <a:gd name="connsiteX137" fmla="*/ 334413 w 1221610"/>
              <a:gd name="connsiteY137" fmla="*/ 1696519 h 2225168"/>
              <a:gd name="connsiteX138" fmla="*/ 291549 w 1221610"/>
              <a:gd name="connsiteY138" fmla="*/ 1672706 h 2225168"/>
              <a:gd name="connsiteX139" fmla="*/ 248688 w 1221610"/>
              <a:gd name="connsiteY139" fmla="*/ 1644132 h 2225168"/>
              <a:gd name="connsiteX140" fmla="*/ 215349 w 1221610"/>
              <a:gd name="connsiteY140" fmla="*/ 1634606 h 2225168"/>
              <a:gd name="connsiteX141" fmla="*/ 217731 w 1221610"/>
              <a:gd name="connsiteY141" fmla="*/ 1589360 h 2225168"/>
              <a:gd name="connsiteX142" fmla="*/ 174868 w 1221610"/>
              <a:gd name="connsiteY142" fmla="*/ 1603650 h 2225168"/>
              <a:gd name="connsiteX143" fmla="*/ 186775 w 1221610"/>
              <a:gd name="connsiteY143" fmla="*/ 1636988 h 2225168"/>
              <a:gd name="connsiteX144" fmla="*/ 179631 w 1221610"/>
              <a:gd name="connsiteY144" fmla="*/ 1653657 h 2225168"/>
              <a:gd name="connsiteX145" fmla="*/ 141531 w 1221610"/>
              <a:gd name="connsiteY145" fmla="*/ 1625082 h 2225168"/>
              <a:gd name="connsiteX146" fmla="*/ 98669 w 1221610"/>
              <a:gd name="connsiteY146" fmla="*/ 1622700 h 2225168"/>
              <a:gd name="connsiteX147" fmla="*/ 43899 w 1221610"/>
              <a:gd name="connsiteY147" fmla="*/ 1603650 h 2225168"/>
              <a:gd name="connsiteX148" fmla="*/ 10560 w 1221610"/>
              <a:gd name="connsiteY148" fmla="*/ 1601266 h 2225168"/>
              <a:gd name="connsiteX149" fmla="*/ 1037 w 1221610"/>
              <a:gd name="connsiteY149" fmla="*/ 1548882 h 2225168"/>
              <a:gd name="connsiteX150" fmla="*/ 34374 w 1221610"/>
              <a:gd name="connsiteY150" fmla="*/ 1460775 h 2225168"/>
              <a:gd name="connsiteX151" fmla="*/ 60568 w 1221610"/>
              <a:gd name="connsiteY151" fmla="*/ 1413150 h 2225168"/>
              <a:gd name="connsiteX152" fmla="*/ 81999 w 1221610"/>
              <a:gd name="connsiteY152" fmla="*/ 1365525 h 2225168"/>
              <a:gd name="connsiteX153" fmla="*/ 108194 w 1221610"/>
              <a:gd name="connsiteY153" fmla="*/ 1327425 h 2225168"/>
              <a:gd name="connsiteX154" fmla="*/ 146293 w 1221610"/>
              <a:gd name="connsiteY154" fmla="*/ 1317900 h 2225168"/>
              <a:gd name="connsiteX155" fmla="*/ 153438 w 1221610"/>
              <a:gd name="connsiteY155" fmla="*/ 1282182 h 2225168"/>
              <a:gd name="connsiteX156" fmla="*/ 262975 w 1221610"/>
              <a:gd name="connsiteY156" fmla="*/ 1163119 h 2225168"/>
              <a:gd name="connsiteX157" fmla="*/ 286787 w 1221610"/>
              <a:gd name="connsiteY157" fmla="*/ 1025004 h 2225168"/>
              <a:gd name="connsiteX158" fmla="*/ 282025 w 1221610"/>
              <a:gd name="connsiteY158" fmla="*/ 944044 h 2225168"/>
              <a:gd name="connsiteX159" fmla="*/ 196300 w 1221610"/>
              <a:gd name="connsiteY159" fmla="*/ 932138 h 2225168"/>
              <a:gd name="connsiteX160" fmla="*/ 179632 w 1221610"/>
              <a:gd name="connsiteY160" fmla="*/ 851175 h 2225168"/>
              <a:gd name="connsiteX161" fmla="*/ 186775 w 1221610"/>
              <a:gd name="connsiteY161" fmla="*/ 784500 h 2225168"/>
              <a:gd name="connsiteX162" fmla="*/ 148675 w 1221610"/>
              <a:gd name="connsiteY162" fmla="*/ 746400 h 2225168"/>
              <a:gd name="connsiteX163" fmla="*/ 127244 w 1221610"/>
              <a:gd name="connsiteY163" fmla="*/ 705918 h 2225168"/>
              <a:gd name="connsiteX164" fmla="*/ 117719 w 1221610"/>
              <a:gd name="connsiteY164" fmla="*/ 646388 h 2225168"/>
              <a:gd name="connsiteX165" fmla="*/ 102097 w 1221610"/>
              <a:gd name="connsiteY165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2506 w 1221610"/>
              <a:gd name="connsiteY17" fmla="*/ 141561 h 2225168"/>
              <a:gd name="connsiteX18" fmla="*/ 239162 w 1221610"/>
              <a:gd name="connsiteY18" fmla="*/ 129655 h 2225168"/>
              <a:gd name="connsiteX19" fmla="*/ 253449 w 1221610"/>
              <a:gd name="connsiteY19" fmla="*/ 234430 h 2225168"/>
              <a:gd name="connsiteX20" fmla="*/ 282025 w 1221610"/>
              <a:gd name="connsiteY20" fmla="*/ 258243 h 2225168"/>
              <a:gd name="connsiteX21" fmla="*/ 243924 w 1221610"/>
              <a:gd name="connsiteY21" fmla="*/ 429693 h 2225168"/>
              <a:gd name="connsiteX22" fmla="*/ 198681 w 1221610"/>
              <a:gd name="connsiteY22" fmla="*/ 441599 h 2225168"/>
              <a:gd name="connsiteX23" fmla="*/ 141531 w 1221610"/>
              <a:gd name="connsiteY23" fmla="*/ 443981 h 2225168"/>
              <a:gd name="connsiteX24" fmla="*/ 132006 w 1221610"/>
              <a:gd name="connsiteY24" fmla="*/ 458268 h 2225168"/>
              <a:gd name="connsiteX25" fmla="*/ 158199 w 1221610"/>
              <a:gd name="connsiteY25" fmla="*/ 491606 h 2225168"/>
              <a:gd name="connsiteX26" fmla="*/ 186774 w 1221610"/>
              <a:gd name="connsiteY26" fmla="*/ 505893 h 2225168"/>
              <a:gd name="connsiteX27" fmla="*/ 189156 w 1221610"/>
              <a:gd name="connsiteY27" fmla="*/ 534468 h 2225168"/>
              <a:gd name="connsiteX28" fmla="*/ 210587 w 1221610"/>
              <a:gd name="connsiteY28" fmla="*/ 570187 h 2225168"/>
              <a:gd name="connsiteX29" fmla="*/ 224874 w 1221610"/>
              <a:gd name="connsiteY29" fmla="*/ 598762 h 2225168"/>
              <a:gd name="connsiteX30" fmla="*/ 253449 w 1221610"/>
              <a:gd name="connsiteY30" fmla="*/ 601143 h 2225168"/>
              <a:gd name="connsiteX31" fmla="*/ 279643 w 1221610"/>
              <a:gd name="connsiteY31" fmla="*/ 577331 h 2225168"/>
              <a:gd name="connsiteX32" fmla="*/ 282024 w 1221610"/>
              <a:gd name="connsiteY32" fmla="*/ 553518 h 2225168"/>
              <a:gd name="connsiteX33" fmla="*/ 291549 w 1221610"/>
              <a:gd name="connsiteY33" fmla="*/ 529706 h 2225168"/>
              <a:gd name="connsiteX34" fmla="*/ 267737 w 1221610"/>
              <a:gd name="connsiteY34" fmla="*/ 496368 h 2225168"/>
              <a:gd name="connsiteX35" fmla="*/ 303456 w 1221610"/>
              <a:gd name="connsiteY35" fmla="*/ 486843 h 2225168"/>
              <a:gd name="connsiteX36" fmla="*/ 322506 w 1221610"/>
              <a:gd name="connsiteY36" fmla="*/ 463031 h 2225168"/>
              <a:gd name="connsiteX37" fmla="*/ 353462 w 1221610"/>
              <a:gd name="connsiteY37" fmla="*/ 455887 h 2225168"/>
              <a:gd name="connsiteX38" fmla="*/ 410612 w 1221610"/>
              <a:gd name="connsiteY38" fmla="*/ 458268 h 2225168"/>
              <a:gd name="connsiteX39" fmla="*/ 410612 w 1221610"/>
              <a:gd name="connsiteY39" fmla="*/ 513037 h 2225168"/>
              <a:gd name="connsiteX40" fmla="*/ 436806 w 1221610"/>
              <a:gd name="connsiteY40" fmla="*/ 536847 h 2225168"/>
              <a:gd name="connsiteX41" fmla="*/ 462999 w 1221610"/>
              <a:gd name="connsiteY41" fmla="*/ 553518 h 2225168"/>
              <a:gd name="connsiteX42" fmla="*/ 424899 w 1221610"/>
              <a:gd name="connsiteY42" fmla="*/ 572568 h 2225168"/>
              <a:gd name="connsiteX43" fmla="*/ 403468 w 1221610"/>
              <a:gd name="connsiteY43" fmla="*/ 591618 h 2225168"/>
              <a:gd name="connsiteX44" fmla="*/ 420137 w 1221610"/>
              <a:gd name="connsiteY44" fmla="*/ 615431 h 2225168"/>
              <a:gd name="connsiteX45" fmla="*/ 415374 w 1221610"/>
              <a:gd name="connsiteY45" fmla="*/ 655912 h 2225168"/>
              <a:gd name="connsiteX46" fmla="*/ 427281 w 1221610"/>
              <a:gd name="connsiteY46" fmla="*/ 684487 h 2225168"/>
              <a:gd name="connsiteX47" fmla="*/ 410612 w 1221610"/>
              <a:gd name="connsiteY47" fmla="*/ 705918 h 2225168"/>
              <a:gd name="connsiteX48" fmla="*/ 401088 w 1221610"/>
              <a:gd name="connsiteY48" fmla="*/ 784500 h 2225168"/>
              <a:gd name="connsiteX49" fmla="*/ 441568 w 1221610"/>
              <a:gd name="connsiteY49" fmla="*/ 784499 h 2225168"/>
              <a:gd name="connsiteX50" fmla="*/ 486812 w 1221610"/>
              <a:gd name="connsiteY50" fmla="*/ 760687 h 2225168"/>
              <a:gd name="connsiteX51" fmla="*/ 513007 w 1221610"/>
              <a:gd name="connsiteY51" fmla="*/ 763068 h 2225168"/>
              <a:gd name="connsiteX52" fmla="*/ 536818 w 1221610"/>
              <a:gd name="connsiteY52" fmla="*/ 789262 h 2225168"/>
              <a:gd name="connsiteX53" fmla="*/ 510625 w 1221610"/>
              <a:gd name="connsiteY53" fmla="*/ 894037 h 2225168"/>
              <a:gd name="connsiteX54" fmla="*/ 539200 w 1221610"/>
              <a:gd name="connsiteY54" fmla="*/ 932137 h 2225168"/>
              <a:gd name="connsiteX55" fmla="*/ 546344 w 1221610"/>
              <a:gd name="connsiteY55" fmla="*/ 951188 h 2225168"/>
              <a:gd name="connsiteX56" fmla="*/ 532057 w 1221610"/>
              <a:gd name="connsiteY56" fmla="*/ 982143 h 2225168"/>
              <a:gd name="connsiteX57" fmla="*/ 517769 w 1221610"/>
              <a:gd name="connsiteY57" fmla="*/ 1053581 h 2225168"/>
              <a:gd name="connsiteX58" fmla="*/ 541582 w 1221610"/>
              <a:gd name="connsiteY58" fmla="*/ 1086918 h 2225168"/>
              <a:gd name="connsiteX59" fmla="*/ 551107 w 1221610"/>
              <a:gd name="connsiteY59" fmla="*/ 1127399 h 2225168"/>
              <a:gd name="connsiteX60" fmla="*/ 567775 w 1221610"/>
              <a:gd name="connsiteY60" fmla="*/ 1134543 h 2225168"/>
              <a:gd name="connsiteX61" fmla="*/ 572104 w 1221610"/>
              <a:gd name="connsiteY61" fmla="*/ 1144649 h 2225168"/>
              <a:gd name="connsiteX62" fmla="*/ 591588 w 1221610"/>
              <a:gd name="connsiteY62" fmla="*/ 1110731 h 2225168"/>
              <a:gd name="connsiteX63" fmla="*/ 615400 w 1221610"/>
              <a:gd name="connsiteY63" fmla="*/ 1094062 h 2225168"/>
              <a:gd name="connsiteX64" fmla="*/ 665407 w 1221610"/>
              <a:gd name="connsiteY64" fmla="*/ 1067868 h 2225168"/>
              <a:gd name="connsiteX65" fmla="*/ 698744 w 1221610"/>
              <a:gd name="connsiteY65" fmla="*/ 1055962 h 2225168"/>
              <a:gd name="connsiteX66" fmla="*/ 734463 w 1221610"/>
              <a:gd name="connsiteY66" fmla="*/ 1017863 h 2225168"/>
              <a:gd name="connsiteX67" fmla="*/ 791613 w 1221610"/>
              <a:gd name="connsiteY67" fmla="*/ 994049 h 2225168"/>
              <a:gd name="connsiteX68" fmla="*/ 817807 w 1221610"/>
              <a:gd name="connsiteY68" fmla="*/ 948806 h 2225168"/>
              <a:gd name="connsiteX69" fmla="*/ 841618 w 1221610"/>
              <a:gd name="connsiteY69" fmla="*/ 932135 h 2225168"/>
              <a:gd name="connsiteX70" fmla="*/ 867813 w 1221610"/>
              <a:gd name="connsiteY70" fmla="*/ 932137 h 2225168"/>
              <a:gd name="connsiteX71" fmla="*/ 872575 w 1221610"/>
              <a:gd name="connsiteY71" fmla="*/ 951187 h 2225168"/>
              <a:gd name="connsiteX72" fmla="*/ 848763 w 1221610"/>
              <a:gd name="connsiteY72" fmla="*/ 977381 h 2225168"/>
              <a:gd name="connsiteX73" fmla="*/ 872575 w 1221610"/>
              <a:gd name="connsiteY73" fmla="*/ 1003574 h 2225168"/>
              <a:gd name="connsiteX74" fmla="*/ 872575 w 1221610"/>
              <a:gd name="connsiteY74" fmla="*/ 1027387 h 2225168"/>
              <a:gd name="connsiteX75" fmla="*/ 829713 w 1221610"/>
              <a:gd name="connsiteY75" fmla="*/ 1029768 h 2225168"/>
              <a:gd name="connsiteX76" fmla="*/ 817807 w 1221610"/>
              <a:gd name="connsiteY76" fmla="*/ 1058343 h 2225168"/>
              <a:gd name="connsiteX77" fmla="*/ 829713 w 1221610"/>
              <a:gd name="connsiteY77" fmla="*/ 1086918 h 2225168"/>
              <a:gd name="connsiteX78" fmla="*/ 822567 w 1221610"/>
              <a:gd name="connsiteY78" fmla="*/ 1110729 h 2225168"/>
              <a:gd name="connsiteX79" fmla="*/ 836857 w 1221610"/>
              <a:gd name="connsiteY79" fmla="*/ 1129782 h 2225168"/>
              <a:gd name="connsiteX80" fmla="*/ 870194 w 1221610"/>
              <a:gd name="connsiteY80" fmla="*/ 1101207 h 2225168"/>
              <a:gd name="connsiteX81" fmla="*/ 903532 w 1221610"/>
              <a:gd name="connsiteY81" fmla="*/ 1096444 h 2225168"/>
              <a:gd name="connsiteX82" fmla="*/ 901150 w 1221610"/>
              <a:gd name="connsiteY82" fmla="*/ 1051199 h 2225168"/>
              <a:gd name="connsiteX83" fmla="*/ 958300 w 1221610"/>
              <a:gd name="connsiteY83" fmla="*/ 1041675 h 2225168"/>
              <a:gd name="connsiteX84" fmla="*/ 974969 w 1221610"/>
              <a:gd name="connsiteY84" fmla="*/ 1060724 h 2225168"/>
              <a:gd name="connsiteX85" fmla="*/ 984494 w 1221610"/>
              <a:gd name="connsiteY85" fmla="*/ 1186932 h 2225168"/>
              <a:gd name="connsiteX86" fmla="*/ 1032119 w 1221610"/>
              <a:gd name="connsiteY86" fmla="*/ 1267894 h 2225168"/>
              <a:gd name="connsiteX87" fmla="*/ 1072600 w 1221610"/>
              <a:gd name="connsiteY87" fmla="*/ 1289325 h 2225168"/>
              <a:gd name="connsiteX88" fmla="*/ 1089269 w 1221610"/>
              <a:gd name="connsiteY88" fmla="*/ 1356000 h 2225168"/>
              <a:gd name="connsiteX89" fmla="*/ 1122607 w 1221610"/>
              <a:gd name="connsiteY89" fmla="*/ 1382194 h 2225168"/>
              <a:gd name="connsiteX90" fmla="*/ 1163088 w 1221610"/>
              <a:gd name="connsiteY90" fmla="*/ 1441725 h 2225168"/>
              <a:gd name="connsiteX91" fmla="*/ 1191663 w 1221610"/>
              <a:gd name="connsiteY91" fmla="*/ 1456013 h 2225168"/>
              <a:gd name="connsiteX92" fmla="*/ 1220238 w 1221610"/>
              <a:gd name="connsiteY92" fmla="*/ 1494112 h 2225168"/>
              <a:gd name="connsiteX93" fmla="*/ 1215943 w 1221610"/>
              <a:gd name="connsiteY93" fmla="*/ 1513972 h 2225168"/>
              <a:gd name="connsiteX94" fmla="*/ 1196425 w 1221610"/>
              <a:gd name="connsiteY94" fmla="*/ 1563169 h 2225168"/>
              <a:gd name="connsiteX95" fmla="*/ 1144037 w 1221610"/>
              <a:gd name="connsiteY95" fmla="*/ 1558405 h 2225168"/>
              <a:gd name="connsiteX96" fmla="*/ 1124987 w 1221610"/>
              <a:gd name="connsiteY96" fmla="*/ 1603648 h 2225168"/>
              <a:gd name="connsiteX97" fmla="*/ 1048787 w 1221610"/>
              <a:gd name="connsiteY97" fmla="*/ 1636986 h 2225168"/>
              <a:gd name="connsiteX98" fmla="*/ 1020212 w 1221610"/>
              <a:gd name="connsiteY98" fmla="*/ 1696517 h 2225168"/>
              <a:gd name="connsiteX99" fmla="*/ 1036881 w 1221610"/>
              <a:gd name="connsiteY99" fmla="*/ 1744142 h 2225168"/>
              <a:gd name="connsiteX100" fmla="*/ 1017832 w 1221610"/>
              <a:gd name="connsiteY100" fmla="*/ 1784625 h 2225168"/>
              <a:gd name="connsiteX101" fmla="*/ 984493 w 1221610"/>
              <a:gd name="connsiteY101" fmla="*/ 1782242 h 2225168"/>
              <a:gd name="connsiteX102" fmla="*/ 982112 w 1221610"/>
              <a:gd name="connsiteY102" fmla="*/ 1846536 h 2225168"/>
              <a:gd name="connsiteX103" fmla="*/ 946393 w 1221610"/>
              <a:gd name="connsiteY103" fmla="*/ 1863205 h 2225168"/>
              <a:gd name="connsiteX104" fmla="*/ 910674 w 1221610"/>
              <a:gd name="connsiteY104" fmla="*/ 1870348 h 2225168"/>
              <a:gd name="connsiteX105" fmla="*/ 910674 w 1221610"/>
              <a:gd name="connsiteY105" fmla="*/ 1934642 h 2225168"/>
              <a:gd name="connsiteX106" fmla="*/ 967824 w 1221610"/>
              <a:gd name="connsiteY106" fmla="*/ 1944167 h 2225168"/>
              <a:gd name="connsiteX107" fmla="*/ 1001162 w 1221610"/>
              <a:gd name="connsiteY107" fmla="*/ 1939405 h 2225168"/>
              <a:gd name="connsiteX108" fmla="*/ 1005922 w 1221610"/>
              <a:gd name="connsiteY108" fmla="*/ 2013224 h 2225168"/>
              <a:gd name="connsiteX109" fmla="*/ 982112 w 1221610"/>
              <a:gd name="connsiteY109" fmla="*/ 2034655 h 2225168"/>
              <a:gd name="connsiteX110" fmla="*/ 922581 w 1221610"/>
              <a:gd name="connsiteY110" fmla="*/ 2032275 h 2225168"/>
              <a:gd name="connsiteX111" fmla="*/ 870193 w 1221610"/>
              <a:gd name="connsiteY111" fmla="*/ 2041800 h 2225168"/>
              <a:gd name="connsiteX112" fmla="*/ 824949 w 1221610"/>
              <a:gd name="connsiteY112" fmla="*/ 2065613 h 2225168"/>
              <a:gd name="connsiteX113" fmla="*/ 779704 w 1221610"/>
              <a:gd name="connsiteY113" fmla="*/ 2072755 h 2225168"/>
              <a:gd name="connsiteX114" fmla="*/ 758274 w 1221610"/>
              <a:gd name="connsiteY114" fmla="*/ 2091807 h 2225168"/>
              <a:gd name="connsiteX115" fmla="*/ 751131 w 1221610"/>
              <a:gd name="connsiteY115" fmla="*/ 2137050 h 2225168"/>
              <a:gd name="connsiteX116" fmla="*/ 734462 w 1221610"/>
              <a:gd name="connsiteY116" fmla="*/ 2148957 h 2225168"/>
              <a:gd name="connsiteX117" fmla="*/ 689218 w 1221610"/>
              <a:gd name="connsiteY117" fmla="*/ 2198963 h 2225168"/>
              <a:gd name="connsiteX118" fmla="*/ 665406 w 1221610"/>
              <a:gd name="connsiteY118" fmla="*/ 2203724 h 2225168"/>
              <a:gd name="connsiteX119" fmla="*/ 617781 w 1221610"/>
              <a:gd name="connsiteY119" fmla="*/ 2225156 h 2225168"/>
              <a:gd name="connsiteX120" fmla="*/ 579681 w 1221610"/>
              <a:gd name="connsiteY120" fmla="*/ 2208487 h 2225168"/>
              <a:gd name="connsiteX121" fmla="*/ 563012 w 1221610"/>
              <a:gd name="connsiteY121" fmla="*/ 2179912 h 2225168"/>
              <a:gd name="connsiteX122" fmla="*/ 520149 w 1221610"/>
              <a:gd name="connsiteY122" fmla="*/ 2189438 h 2225168"/>
              <a:gd name="connsiteX123" fmla="*/ 512573 w 1221610"/>
              <a:gd name="connsiteY123" fmla="*/ 2183334 h 2225168"/>
              <a:gd name="connsiteX124" fmla="*/ 503481 w 1221610"/>
              <a:gd name="connsiteY124" fmla="*/ 2177531 h 2225168"/>
              <a:gd name="connsiteX125" fmla="*/ 522531 w 1221610"/>
              <a:gd name="connsiteY125" fmla="*/ 2070374 h 2225168"/>
              <a:gd name="connsiteX126" fmla="*/ 539199 w 1221610"/>
              <a:gd name="connsiteY126" fmla="*/ 2048943 h 2225168"/>
              <a:gd name="connsiteX127" fmla="*/ 529674 w 1221610"/>
              <a:gd name="connsiteY127" fmla="*/ 2003700 h 2225168"/>
              <a:gd name="connsiteX128" fmla="*/ 553487 w 1221610"/>
              <a:gd name="connsiteY128" fmla="*/ 1989412 h 2225168"/>
              <a:gd name="connsiteX129" fmla="*/ 534437 w 1221610"/>
              <a:gd name="connsiteY129" fmla="*/ 1975125 h 2225168"/>
              <a:gd name="connsiteX130" fmla="*/ 522531 w 1221610"/>
              <a:gd name="connsiteY130" fmla="*/ 1939407 h 2225168"/>
              <a:gd name="connsiteX131" fmla="*/ 513006 w 1221610"/>
              <a:gd name="connsiteY131" fmla="*/ 1894163 h 2225168"/>
              <a:gd name="connsiteX132" fmla="*/ 510624 w 1221610"/>
              <a:gd name="connsiteY132" fmla="*/ 1863205 h 2225168"/>
              <a:gd name="connsiteX133" fmla="*/ 460618 w 1221610"/>
              <a:gd name="connsiteY133" fmla="*/ 1865588 h 2225168"/>
              <a:gd name="connsiteX134" fmla="*/ 427282 w 1221610"/>
              <a:gd name="connsiteY134" fmla="*/ 1829869 h 2225168"/>
              <a:gd name="connsiteX135" fmla="*/ 382037 w 1221610"/>
              <a:gd name="connsiteY135" fmla="*/ 1813199 h 2225168"/>
              <a:gd name="connsiteX136" fmla="*/ 367749 w 1221610"/>
              <a:gd name="connsiteY136" fmla="*/ 1763194 h 2225168"/>
              <a:gd name="connsiteX137" fmla="*/ 365368 w 1221610"/>
              <a:gd name="connsiteY137" fmla="*/ 1741762 h 2225168"/>
              <a:gd name="connsiteX138" fmla="*/ 334413 w 1221610"/>
              <a:gd name="connsiteY138" fmla="*/ 1696519 h 2225168"/>
              <a:gd name="connsiteX139" fmla="*/ 291549 w 1221610"/>
              <a:gd name="connsiteY139" fmla="*/ 1672706 h 2225168"/>
              <a:gd name="connsiteX140" fmla="*/ 248688 w 1221610"/>
              <a:gd name="connsiteY140" fmla="*/ 1644132 h 2225168"/>
              <a:gd name="connsiteX141" fmla="*/ 215349 w 1221610"/>
              <a:gd name="connsiteY141" fmla="*/ 1634606 h 2225168"/>
              <a:gd name="connsiteX142" fmla="*/ 217731 w 1221610"/>
              <a:gd name="connsiteY142" fmla="*/ 1589360 h 2225168"/>
              <a:gd name="connsiteX143" fmla="*/ 174868 w 1221610"/>
              <a:gd name="connsiteY143" fmla="*/ 1603650 h 2225168"/>
              <a:gd name="connsiteX144" fmla="*/ 186775 w 1221610"/>
              <a:gd name="connsiteY144" fmla="*/ 1636988 h 2225168"/>
              <a:gd name="connsiteX145" fmla="*/ 179631 w 1221610"/>
              <a:gd name="connsiteY145" fmla="*/ 1653657 h 2225168"/>
              <a:gd name="connsiteX146" fmla="*/ 141531 w 1221610"/>
              <a:gd name="connsiteY146" fmla="*/ 1625082 h 2225168"/>
              <a:gd name="connsiteX147" fmla="*/ 98669 w 1221610"/>
              <a:gd name="connsiteY147" fmla="*/ 1622700 h 2225168"/>
              <a:gd name="connsiteX148" fmla="*/ 43899 w 1221610"/>
              <a:gd name="connsiteY148" fmla="*/ 1603650 h 2225168"/>
              <a:gd name="connsiteX149" fmla="*/ 10560 w 1221610"/>
              <a:gd name="connsiteY149" fmla="*/ 1601266 h 2225168"/>
              <a:gd name="connsiteX150" fmla="*/ 1037 w 1221610"/>
              <a:gd name="connsiteY150" fmla="*/ 1548882 h 2225168"/>
              <a:gd name="connsiteX151" fmla="*/ 34374 w 1221610"/>
              <a:gd name="connsiteY151" fmla="*/ 1460775 h 2225168"/>
              <a:gd name="connsiteX152" fmla="*/ 60568 w 1221610"/>
              <a:gd name="connsiteY152" fmla="*/ 1413150 h 2225168"/>
              <a:gd name="connsiteX153" fmla="*/ 81999 w 1221610"/>
              <a:gd name="connsiteY153" fmla="*/ 1365525 h 2225168"/>
              <a:gd name="connsiteX154" fmla="*/ 108194 w 1221610"/>
              <a:gd name="connsiteY154" fmla="*/ 1327425 h 2225168"/>
              <a:gd name="connsiteX155" fmla="*/ 146293 w 1221610"/>
              <a:gd name="connsiteY155" fmla="*/ 1317900 h 2225168"/>
              <a:gd name="connsiteX156" fmla="*/ 153438 w 1221610"/>
              <a:gd name="connsiteY156" fmla="*/ 1282182 h 2225168"/>
              <a:gd name="connsiteX157" fmla="*/ 262975 w 1221610"/>
              <a:gd name="connsiteY157" fmla="*/ 1163119 h 2225168"/>
              <a:gd name="connsiteX158" fmla="*/ 286787 w 1221610"/>
              <a:gd name="connsiteY158" fmla="*/ 1025004 h 2225168"/>
              <a:gd name="connsiteX159" fmla="*/ 282025 w 1221610"/>
              <a:gd name="connsiteY159" fmla="*/ 944044 h 2225168"/>
              <a:gd name="connsiteX160" fmla="*/ 196300 w 1221610"/>
              <a:gd name="connsiteY160" fmla="*/ 932138 h 2225168"/>
              <a:gd name="connsiteX161" fmla="*/ 179632 w 1221610"/>
              <a:gd name="connsiteY161" fmla="*/ 851175 h 2225168"/>
              <a:gd name="connsiteX162" fmla="*/ 186775 w 1221610"/>
              <a:gd name="connsiteY162" fmla="*/ 784500 h 2225168"/>
              <a:gd name="connsiteX163" fmla="*/ 148675 w 1221610"/>
              <a:gd name="connsiteY163" fmla="*/ 746400 h 2225168"/>
              <a:gd name="connsiteX164" fmla="*/ 127244 w 1221610"/>
              <a:gd name="connsiteY164" fmla="*/ 705918 h 2225168"/>
              <a:gd name="connsiteX165" fmla="*/ 117719 w 1221610"/>
              <a:gd name="connsiteY165" fmla="*/ 646388 h 2225168"/>
              <a:gd name="connsiteX166" fmla="*/ 102097 w 1221610"/>
              <a:gd name="connsiteY166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43924 w 1221610"/>
              <a:gd name="connsiteY22" fmla="*/ 429693 h 2225168"/>
              <a:gd name="connsiteX23" fmla="*/ 198681 w 1221610"/>
              <a:gd name="connsiteY23" fmla="*/ 441599 h 2225168"/>
              <a:gd name="connsiteX24" fmla="*/ 141531 w 1221610"/>
              <a:gd name="connsiteY24" fmla="*/ 443981 h 2225168"/>
              <a:gd name="connsiteX25" fmla="*/ 132006 w 1221610"/>
              <a:gd name="connsiteY25" fmla="*/ 458268 h 2225168"/>
              <a:gd name="connsiteX26" fmla="*/ 158199 w 1221610"/>
              <a:gd name="connsiteY26" fmla="*/ 491606 h 2225168"/>
              <a:gd name="connsiteX27" fmla="*/ 186774 w 1221610"/>
              <a:gd name="connsiteY27" fmla="*/ 505893 h 2225168"/>
              <a:gd name="connsiteX28" fmla="*/ 189156 w 1221610"/>
              <a:gd name="connsiteY28" fmla="*/ 534468 h 2225168"/>
              <a:gd name="connsiteX29" fmla="*/ 210587 w 1221610"/>
              <a:gd name="connsiteY29" fmla="*/ 570187 h 2225168"/>
              <a:gd name="connsiteX30" fmla="*/ 224874 w 1221610"/>
              <a:gd name="connsiteY30" fmla="*/ 598762 h 2225168"/>
              <a:gd name="connsiteX31" fmla="*/ 253449 w 1221610"/>
              <a:gd name="connsiteY31" fmla="*/ 601143 h 2225168"/>
              <a:gd name="connsiteX32" fmla="*/ 279643 w 1221610"/>
              <a:gd name="connsiteY32" fmla="*/ 577331 h 2225168"/>
              <a:gd name="connsiteX33" fmla="*/ 282024 w 1221610"/>
              <a:gd name="connsiteY33" fmla="*/ 553518 h 2225168"/>
              <a:gd name="connsiteX34" fmla="*/ 291549 w 1221610"/>
              <a:gd name="connsiteY34" fmla="*/ 529706 h 2225168"/>
              <a:gd name="connsiteX35" fmla="*/ 267737 w 1221610"/>
              <a:gd name="connsiteY35" fmla="*/ 496368 h 2225168"/>
              <a:gd name="connsiteX36" fmla="*/ 303456 w 1221610"/>
              <a:gd name="connsiteY36" fmla="*/ 486843 h 2225168"/>
              <a:gd name="connsiteX37" fmla="*/ 322506 w 1221610"/>
              <a:gd name="connsiteY37" fmla="*/ 463031 h 2225168"/>
              <a:gd name="connsiteX38" fmla="*/ 353462 w 1221610"/>
              <a:gd name="connsiteY38" fmla="*/ 455887 h 2225168"/>
              <a:gd name="connsiteX39" fmla="*/ 410612 w 1221610"/>
              <a:gd name="connsiteY39" fmla="*/ 458268 h 2225168"/>
              <a:gd name="connsiteX40" fmla="*/ 410612 w 1221610"/>
              <a:gd name="connsiteY40" fmla="*/ 513037 h 2225168"/>
              <a:gd name="connsiteX41" fmla="*/ 436806 w 1221610"/>
              <a:gd name="connsiteY41" fmla="*/ 536847 h 2225168"/>
              <a:gd name="connsiteX42" fmla="*/ 462999 w 1221610"/>
              <a:gd name="connsiteY42" fmla="*/ 553518 h 2225168"/>
              <a:gd name="connsiteX43" fmla="*/ 424899 w 1221610"/>
              <a:gd name="connsiteY43" fmla="*/ 572568 h 2225168"/>
              <a:gd name="connsiteX44" fmla="*/ 403468 w 1221610"/>
              <a:gd name="connsiteY44" fmla="*/ 591618 h 2225168"/>
              <a:gd name="connsiteX45" fmla="*/ 420137 w 1221610"/>
              <a:gd name="connsiteY45" fmla="*/ 615431 h 2225168"/>
              <a:gd name="connsiteX46" fmla="*/ 415374 w 1221610"/>
              <a:gd name="connsiteY46" fmla="*/ 655912 h 2225168"/>
              <a:gd name="connsiteX47" fmla="*/ 427281 w 1221610"/>
              <a:gd name="connsiteY47" fmla="*/ 684487 h 2225168"/>
              <a:gd name="connsiteX48" fmla="*/ 410612 w 1221610"/>
              <a:gd name="connsiteY48" fmla="*/ 705918 h 2225168"/>
              <a:gd name="connsiteX49" fmla="*/ 401088 w 1221610"/>
              <a:gd name="connsiteY49" fmla="*/ 784500 h 2225168"/>
              <a:gd name="connsiteX50" fmla="*/ 441568 w 1221610"/>
              <a:gd name="connsiteY50" fmla="*/ 784499 h 2225168"/>
              <a:gd name="connsiteX51" fmla="*/ 486812 w 1221610"/>
              <a:gd name="connsiteY51" fmla="*/ 760687 h 2225168"/>
              <a:gd name="connsiteX52" fmla="*/ 513007 w 1221610"/>
              <a:gd name="connsiteY52" fmla="*/ 763068 h 2225168"/>
              <a:gd name="connsiteX53" fmla="*/ 536818 w 1221610"/>
              <a:gd name="connsiteY53" fmla="*/ 789262 h 2225168"/>
              <a:gd name="connsiteX54" fmla="*/ 510625 w 1221610"/>
              <a:gd name="connsiteY54" fmla="*/ 894037 h 2225168"/>
              <a:gd name="connsiteX55" fmla="*/ 539200 w 1221610"/>
              <a:gd name="connsiteY55" fmla="*/ 932137 h 2225168"/>
              <a:gd name="connsiteX56" fmla="*/ 546344 w 1221610"/>
              <a:gd name="connsiteY56" fmla="*/ 951188 h 2225168"/>
              <a:gd name="connsiteX57" fmla="*/ 532057 w 1221610"/>
              <a:gd name="connsiteY57" fmla="*/ 982143 h 2225168"/>
              <a:gd name="connsiteX58" fmla="*/ 517769 w 1221610"/>
              <a:gd name="connsiteY58" fmla="*/ 1053581 h 2225168"/>
              <a:gd name="connsiteX59" fmla="*/ 541582 w 1221610"/>
              <a:gd name="connsiteY59" fmla="*/ 1086918 h 2225168"/>
              <a:gd name="connsiteX60" fmla="*/ 551107 w 1221610"/>
              <a:gd name="connsiteY60" fmla="*/ 1127399 h 2225168"/>
              <a:gd name="connsiteX61" fmla="*/ 567775 w 1221610"/>
              <a:gd name="connsiteY61" fmla="*/ 1134543 h 2225168"/>
              <a:gd name="connsiteX62" fmla="*/ 572104 w 1221610"/>
              <a:gd name="connsiteY62" fmla="*/ 1144649 h 2225168"/>
              <a:gd name="connsiteX63" fmla="*/ 591588 w 1221610"/>
              <a:gd name="connsiteY63" fmla="*/ 1110731 h 2225168"/>
              <a:gd name="connsiteX64" fmla="*/ 615400 w 1221610"/>
              <a:gd name="connsiteY64" fmla="*/ 1094062 h 2225168"/>
              <a:gd name="connsiteX65" fmla="*/ 665407 w 1221610"/>
              <a:gd name="connsiteY65" fmla="*/ 1067868 h 2225168"/>
              <a:gd name="connsiteX66" fmla="*/ 698744 w 1221610"/>
              <a:gd name="connsiteY66" fmla="*/ 1055962 h 2225168"/>
              <a:gd name="connsiteX67" fmla="*/ 734463 w 1221610"/>
              <a:gd name="connsiteY67" fmla="*/ 1017863 h 2225168"/>
              <a:gd name="connsiteX68" fmla="*/ 791613 w 1221610"/>
              <a:gd name="connsiteY68" fmla="*/ 994049 h 2225168"/>
              <a:gd name="connsiteX69" fmla="*/ 817807 w 1221610"/>
              <a:gd name="connsiteY69" fmla="*/ 948806 h 2225168"/>
              <a:gd name="connsiteX70" fmla="*/ 841618 w 1221610"/>
              <a:gd name="connsiteY70" fmla="*/ 932135 h 2225168"/>
              <a:gd name="connsiteX71" fmla="*/ 867813 w 1221610"/>
              <a:gd name="connsiteY71" fmla="*/ 932137 h 2225168"/>
              <a:gd name="connsiteX72" fmla="*/ 872575 w 1221610"/>
              <a:gd name="connsiteY72" fmla="*/ 951187 h 2225168"/>
              <a:gd name="connsiteX73" fmla="*/ 848763 w 1221610"/>
              <a:gd name="connsiteY73" fmla="*/ 977381 h 2225168"/>
              <a:gd name="connsiteX74" fmla="*/ 872575 w 1221610"/>
              <a:gd name="connsiteY74" fmla="*/ 1003574 h 2225168"/>
              <a:gd name="connsiteX75" fmla="*/ 872575 w 1221610"/>
              <a:gd name="connsiteY75" fmla="*/ 1027387 h 2225168"/>
              <a:gd name="connsiteX76" fmla="*/ 829713 w 1221610"/>
              <a:gd name="connsiteY76" fmla="*/ 1029768 h 2225168"/>
              <a:gd name="connsiteX77" fmla="*/ 817807 w 1221610"/>
              <a:gd name="connsiteY77" fmla="*/ 1058343 h 2225168"/>
              <a:gd name="connsiteX78" fmla="*/ 829713 w 1221610"/>
              <a:gd name="connsiteY78" fmla="*/ 1086918 h 2225168"/>
              <a:gd name="connsiteX79" fmla="*/ 822567 w 1221610"/>
              <a:gd name="connsiteY79" fmla="*/ 1110729 h 2225168"/>
              <a:gd name="connsiteX80" fmla="*/ 836857 w 1221610"/>
              <a:gd name="connsiteY80" fmla="*/ 1129782 h 2225168"/>
              <a:gd name="connsiteX81" fmla="*/ 870194 w 1221610"/>
              <a:gd name="connsiteY81" fmla="*/ 1101207 h 2225168"/>
              <a:gd name="connsiteX82" fmla="*/ 903532 w 1221610"/>
              <a:gd name="connsiteY82" fmla="*/ 1096444 h 2225168"/>
              <a:gd name="connsiteX83" fmla="*/ 901150 w 1221610"/>
              <a:gd name="connsiteY83" fmla="*/ 1051199 h 2225168"/>
              <a:gd name="connsiteX84" fmla="*/ 958300 w 1221610"/>
              <a:gd name="connsiteY84" fmla="*/ 1041675 h 2225168"/>
              <a:gd name="connsiteX85" fmla="*/ 974969 w 1221610"/>
              <a:gd name="connsiteY85" fmla="*/ 1060724 h 2225168"/>
              <a:gd name="connsiteX86" fmla="*/ 984494 w 1221610"/>
              <a:gd name="connsiteY86" fmla="*/ 1186932 h 2225168"/>
              <a:gd name="connsiteX87" fmla="*/ 1032119 w 1221610"/>
              <a:gd name="connsiteY87" fmla="*/ 1267894 h 2225168"/>
              <a:gd name="connsiteX88" fmla="*/ 1072600 w 1221610"/>
              <a:gd name="connsiteY88" fmla="*/ 1289325 h 2225168"/>
              <a:gd name="connsiteX89" fmla="*/ 1089269 w 1221610"/>
              <a:gd name="connsiteY89" fmla="*/ 1356000 h 2225168"/>
              <a:gd name="connsiteX90" fmla="*/ 1122607 w 1221610"/>
              <a:gd name="connsiteY90" fmla="*/ 1382194 h 2225168"/>
              <a:gd name="connsiteX91" fmla="*/ 1163088 w 1221610"/>
              <a:gd name="connsiteY91" fmla="*/ 1441725 h 2225168"/>
              <a:gd name="connsiteX92" fmla="*/ 1191663 w 1221610"/>
              <a:gd name="connsiteY92" fmla="*/ 1456013 h 2225168"/>
              <a:gd name="connsiteX93" fmla="*/ 1220238 w 1221610"/>
              <a:gd name="connsiteY93" fmla="*/ 1494112 h 2225168"/>
              <a:gd name="connsiteX94" fmla="*/ 1215943 w 1221610"/>
              <a:gd name="connsiteY94" fmla="*/ 1513972 h 2225168"/>
              <a:gd name="connsiteX95" fmla="*/ 1196425 w 1221610"/>
              <a:gd name="connsiteY95" fmla="*/ 1563169 h 2225168"/>
              <a:gd name="connsiteX96" fmla="*/ 1144037 w 1221610"/>
              <a:gd name="connsiteY96" fmla="*/ 1558405 h 2225168"/>
              <a:gd name="connsiteX97" fmla="*/ 1124987 w 1221610"/>
              <a:gd name="connsiteY97" fmla="*/ 1603648 h 2225168"/>
              <a:gd name="connsiteX98" fmla="*/ 1048787 w 1221610"/>
              <a:gd name="connsiteY98" fmla="*/ 1636986 h 2225168"/>
              <a:gd name="connsiteX99" fmla="*/ 1020212 w 1221610"/>
              <a:gd name="connsiteY99" fmla="*/ 1696517 h 2225168"/>
              <a:gd name="connsiteX100" fmla="*/ 1036881 w 1221610"/>
              <a:gd name="connsiteY100" fmla="*/ 1744142 h 2225168"/>
              <a:gd name="connsiteX101" fmla="*/ 1017832 w 1221610"/>
              <a:gd name="connsiteY101" fmla="*/ 1784625 h 2225168"/>
              <a:gd name="connsiteX102" fmla="*/ 984493 w 1221610"/>
              <a:gd name="connsiteY102" fmla="*/ 1782242 h 2225168"/>
              <a:gd name="connsiteX103" fmla="*/ 982112 w 1221610"/>
              <a:gd name="connsiteY103" fmla="*/ 1846536 h 2225168"/>
              <a:gd name="connsiteX104" fmla="*/ 946393 w 1221610"/>
              <a:gd name="connsiteY104" fmla="*/ 1863205 h 2225168"/>
              <a:gd name="connsiteX105" fmla="*/ 910674 w 1221610"/>
              <a:gd name="connsiteY105" fmla="*/ 1870348 h 2225168"/>
              <a:gd name="connsiteX106" fmla="*/ 910674 w 1221610"/>
              <a:gd name="connsiteY106" fmla="*/ 1934642 h 2225168"/>
              <a:gd name="connsiteX107" fmla="*/ 967824 w 1221610"/>
              <a:gd name="connsiteY107" fmla="*/ 1944167 h 2225168"/>
              <a:gd name="connsiteX108" fmla="*/ 1001162 w 1221610"/>
              <a:gd name="connsiteY108" fmla="*/ 1939405 h 2225168"/>
              <a:gd name="connsiteX109" fmla="*/ 1005922 w 1221610"/>
              <a:gd name="connsiteY109" fmla="*/ 2013224 h 2225168"/>
              <a:gd name="connsiteX110" fmla="*/ 982112 w 1221610"/>
              <a:gd name="connsiteY110" fmla="*/ 2034655 h 2225168"/>
              <a:gd name="connsiteX111" fmla="*/ 922581 w 1221610"/>
              <a:gd name="connsiteY111" fmla="*/ 2032275 h 2225168"/>
              <a:gd name="connsiteX112" fmla="*/ 870193 w 1221610"/>
              <a:gd name="connsiteY112" fmla="*/ 2041800 h 2225168"/>
              <a:gd name="connsiteX113" fmla="*/ 824949 w 1221610"/>
              <a:gd name="connsiteY113" fmla="*/ 2065613 h 2225168"/>
              <a:gd name="connsiteX114" fmla="*/ 779704 w 1221610"/>
              <a:gd name="connsiteY114" fmla="*/ 2072755 h 2225168"/>
              <a:gd name="connsiteX115" fmla="*/ 758274 w 1221610"/>
              <a:gd name="connsiteY115" fmla="*/ 2091807 h 2225168"/>
              <a:gd name="connsiteX116" fmla="*/ 751131 w 1221610"/>
              <a:gd name="connsiteY116" fmla="*/ 2137050 h 2225168"/>
              <a:gd name="connsiteX117" fmla="*/ 734462 w 1221610"/>
              <a:gd name="connsiteY117" fmla="*/ 2148957 h 2225168"/>
              <a:gd name="connsiteX118" fmla="*/ 689218 w 1221610"/>
              <a:gd name="connsiteY118" fmla="*/ 2198963 h 2225168"/>
              <a:gd name="connsiteX119" fmla="*/ 665406 w 1221610"/>
              <a:gd name="connsiteY119" fmla="*/ 2203724 h 2225168"/>
              <a:gd name="connsiteX120" fmla="*/ 617781 w 1221610"/>
              <a:gd name="connsiteY120" fmla="*/ 2225156 h 2225168"/>
              <a:gd name="connsiteX121" fmla="*/ 579681 w 1221610"/>
              <a:gd name="connsiteY121" fmla="*/ 2208487 h 2225168"/>
              <a:gd name="connsiteX122" fmla="*/ 563012 w 1221610"/>
              <a:gd name="connsiteY122" fmla="*/ 2179912 h 2225168"/>
              <a:gd name="connsiteX123" fmla="*/ 520149 w 1221610"/>
              <a:gd name="connsiteY123" fmla="*/ 2189438 h 2225168"/>
              <a:gd name="connsiteX124" fmla="*/ 512573 w 1221610"/>
              <a:gd name="connsiteY124" fmla="*/ 2183334 h 2225168"/>
              <a:gd name="connsiteX125" fmla="*/ 503481 w 1221610"/>
              <a:gd name="connsiteY125" fmla="*/ 2177531 h 2225168"/>
              <a:gd name="connsiteX126" fmla="*/ 522531 w 1221610"/>
              <a:gd name="connsiteY126" fmla="*/ 2070374 h 2225168"/>
              <a:gd name="connsiteX127" fmla="*/ 539199 w 1221610"/>
              <a:gd name="connsiteY127" fmla="*/ 2048943 h 2225168"/>
              <a:gd name="connsiteX128" fmla="*/ 529674 w 1221610"/>
              <a:gd name="connsiteY128" fmla="*/ 2003700 h 2225168"/>
              <a:gd name="connsiteX129" fmla="*/ 553487 w 1221610"/>
              <a:gd name="connsiteY129" fmla="*/ 1989412 h 2225168"/>
              <a:gd name="connsiteX130" fmla="*/ 534437 w 1221610"/>
              <a:gd name="connsiteY130" fmla="*/ 1975125 h 2225168"/>
              <a:gd name="connsiteX131" fmla="*/ 522531 w 1221610"/>
              <a:gd name="connsiteY131" fmla="*/ 1939407 h 2225168"/>
              <a:gd name="connsiteX132" fmla="*/ 513006 w 1221610"/>
              <a:gd name="connsiteY132" fmla="*/ 1894163 h 2225168"/>
              <a:gd name="connsiteX133" fmla="*/ 510624 w 1221610"/>
              <a:gd name="connsiteY133" fmla="*/ 1863205 h 2225168"/>
              <a:gd name="connsiteX134" fmla="*/ 460618 w 1221610"/>
              <a:gd name="connsiteY134" fmla="*/ 1865588 h 2225168"/>
              <a:gd name="connsiteX135" fmla="*/ 427282 w 1221610"/>
              <a:gd name="connsiteY135" fmla="*/ 1829869 h 2225168"/>
              <a:gd name="connsiteX136" fmla="*/ 382037 w 1221610"/>
              <a:gd name="connsiteY136" fmla="*/ 1813199 h 2225168"/>
              <a:gd name="connsiteX137" fmla="*/ 367749 w 1221610"/>
              <a:gd name="connsiteY137" fmla="*/ 1763194 h 2225168"/>
              <a:gd name="connsiteX138" fmla="*/ 365368 w 1221610"/>
              <a:gd name="connsiteY138" fmla="*/ 1741762 h 2225168"/>
              <a:gd name="connsiteX139" fmla="*/ 334413 w 1221610"/>
              <a:gd name="connsiteY139" fmla="*/ 1696519 h 2225168"/>
              <a:gd name="connsiteX140" fmla="*/ 291549 w 1221610"/>
              <a:gd name="connsiteY140" fmla="*/ 1672706 h 2225168"/>
              <a:gd name="connsiteX141" fmla="*/ 248688 w 1221610"/>
              <a:gd name="connsiteY141" fmla="*/ 1644132 h 2225168"/>
              <a:gd name="connsiteX142" fmla="*/ 215349 w 1221610"/>
              <a:gd name="connsiteY142" fmla="*/ 1634606 h 2225168"/>
              <a:gd name="connsiteX143" fmla="*/ 217731 w 1221610"/>
              <a:gd name="connsiteY143" fmla="*/ 1589360 h 2225168"/>
              <a:gd name="connsiteX144" fmla="*/ 174868 w 1221610"/>
              <a:gd name="connsiteY144" fmla="*/ 1603650 h 2225168"/>
              <a:gd name="connsiteX145" fmla="*/ 186775 w 1221610"/>
              <a:gd name="connsiteY145" fmla="*/ 1636988 h 2225168"/>
              <a:gd name="connsiteX146" fmla="*/ 179631 w 1221610"/>
              <a:gd name="connsiteY146" fmla="*/ 1653657 h 2225168"/>
              <a:gd name="connsiteX147" fmla="*/ 141531 w 1221610"/>
              <a:gd name="connsiteY147" fmla="*/ 1625082 h 2225168"/>
              <a:gd name="connsiteX148" fmla="*/ 98669 w 1221610"/>
              <a:gd name="connsiteY148" fmla="*/ 1622700 h 2225168"/>
              <a:gd name="connsiteX149" fmla="*/ 43899 w 1221610"/>
              <a:gd name="connsiteY149" fmla="*/ 1603650 h 2225168"/>
              <a:gd name="connsiteX150" fmla="*/ 10560 w 1221610"/>
              <a:gd name="connsiteY150" fmla="*/ 1601266 h 2225168"/>
              <a:gd name="connsiteX151" fmla="*/ 1037 w 1221610"/>
              <a:gd name="connsiteY151" fmla="*/ 1548882 h 2225168"/>
              <a:gd name="connsiteX152" fmla="*/ 34374 w 1221610"/>
              <a:gd name="connsiteY152" fmla="*/ 1460775 h 2225168"/>
              <a:gd name="connsiteX153" fmla="*/ 60568 w 1221610"/>
              <a:gd name="connsiteY153" fmla="*/ 1413150 h 2225168"/>
              <a:gd name="connsiteX154" fmla="*/ 81999 w 1221610"/>
              <a:gd name="connsiteY154" fmla="*/ 1365525 h 2225168"/>
              <a:gd name="connsiteX155" fmla="*/ 108194 w 1221610"/>
              <a:gd name="connsiteY155" fmla="*/ 1327425 h 2225168"/>
              <a:gd name="connsiteX156" fmla="*/ 146293 w 1221610"/>
              <a:gd name="connsiteY156" fmla="*/ 1317900 h 2225168"/>
              <a:gd name="connsiteX157" fmla="*/ 153438 w 1221610"/>
              <a:gd name="connsiteY157" fmla="*/ 1282182 h 2225168"/>
              <a:gd name="connsiteX158" fmla="*/ 262975 w 1221610"/>
              <a:gd name="connsiteY158" fmla="*/ 1163119 h 2225168"/>
              <a:gd name="connsiteX159" fmla="*/ 286787 w 1221610"/>
              <a:gd name="connsiteY159" fmla="*/ 1025004 h 2225168"/>
              <a:gd name="connsiteX160" fmla="*/ 282025 w 1221610"/>
              <a:gd name="connsiteY160" fmla="*/ 944044 h 2225168"/>
              <a:gd name="connsiteX161" fmla="*/ 196300 w 1221610"/>
              <a:gd name="connsiteY161" fmla="*/ 932138 h 2225168"/>
              <a:gd name="connsiteX162" fmla="*/ 179632 w 1221610"/>
              <a:gd name="connsiteY162" fmla="*/ 851175 h 2225168"/>
              <a:gd name="connsiteX163" fmla="*/ 186775 w 1221610"/>
              <a:gd name="connsiteY163" fmla="*/ 784500 h 2225168"/>
              <a:gd name="connsiteX164" fmla="*/ 148675 w 1221610"/>
              <a:gd name="connsiteY164" fmla="*/ 746400 h 2225168"/>
              <a:gd name="connsiteX165" fmla="*/ 127244 w 1221610"/>
              <a:gd name="connsiteY165" fmla="*/ 705918 h 2225168"/>
              <a:gd name="connsiteX166" fmla="*/ 117719 w 1221610"/>
              <a:gd name="connsiteY166" fmla="*/ 646388 h 2225168"/>
              <a:gd name="connsiteX167" fmla="*/ 102097 w 1221610"/>
              <a:gd name="connsiteY167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20112 w 1221610"/>
              <a:gd name="connsiteY22" fmla="*/ 353492 h 2225168"/>
              <a:gd name="connsiteX23" fmla="*/ 243924 w 1221610"/>
              <a:gd name="connsiteY23" fmla="*/ 429693 h 2225168"/>
              <a:gd name="connsiteX24" fmla="*/ 198681 w 1221610"/>
              <a:gd name="connsiteY24" fmla="*/ 441599 h 2225168"/>
              <a:gd name="connsiteX25" fmla="*/ 141531 w 1221610"/>
              <a:gd name="connsiteY25" fmla="*/ 443981 h 2225168"/>
              <a:gd name="connsiteX26" fmla="*/ 132006 w 1221610"/>
              <a:gd name="connsiteY26" fmla="*/ 458268 h 2225168"/>
              <a:gd name="connsiteX27" fmla="*/ 158199 w 1221610"/>
              <a:gd name="connsiteY27" fmla="*/ 491606 h 2225168"/>
              <a:gd name="connsiteX28" fmla="*/ 186774 w 1221610"/>
              <a:gd name="connsiteY28" fmla="*/ 505893 h 2225168"/>
              <a:gd name="connsiteX29" fmla="*/ 189156 w 1221610"/>
              <a:gd name="connsiteY29" fmla="*/ 534468 h 2225168"/>
              <a:gd name="connsiteX30" fmla="*/ 210587 w 1221610"/>
              <a:gd name="connsiteY30" fmla="*/ 570187 h 2225168"/>
              <a:gd name="connsiteX31" fmla="*/ 224874 w 1221610"/>
              <a:gd name="connsiteY31" fmla="*/ 598762 h 2225168"/>
              <a:gd name="connsiteX32" fmla="*/ 253449 w 1221610"/>
              <a:gd name="connsiteY32" fmla="*/ 601143 h 2225168"/>
              <a:gd name="connsiteX33" fmla="*/ 279643 w 1221610"/>
              <a:gd name="connsiteY33" fmla="*/ 577331 h 2225168"/>
              <a:gd name="connsiteX34" fmla="*/ 282024 w 1221610"/>
              <a:gd name="connsiteY34" fmla="*/ 553518 h 2225168"/>
              <a:gd name="connsiteX35" fmla="*/ 291549 w 1221610"/>
              <a:gd name="connsiteY35" fmla="*/ 529706 h 2225168"/>
              <a:gd name="connsiteX36" fmla="*/ 267737 w 1221610"/>
              <a:gd name="connsiteY36" fmla="*/ 496368 h 2225168"/>
              <a:gd name="connsiteX37" fmla="*/ 303456 w 1221610"/>
              <a:gd name="connsiteY37" fmla="*/ 486843 h 2225168"/>
              <a:gd name="connsiteX38" fmla="*/ 322506 w 1221610"/>
              <a:gd name="connsiteY38" fmla="*/ 463031 h 2225168"/>
              <a:gd name="connsiteX39" fmla="*/ 353462 w 1221610"/>
              <a:gd name="connsiteY39" fmla="*/ 455887 h 2225168"/>
              <a:gd name="connsiteX40" fmla="*/ 410612 w 1221610"/>
              <a:gd name="connsiteY40" fmla="*/ 458268 h 2225168"/>
              <a:gd name="connsiteX41" fmla="*/ 410612 w 1221610"/>
              <a:gd name="connsiteY41" fmla="*/ 513037 h 2225168"/>
              <a:gd name="connsiteX42" fmla="*/ 436806 w 1221610"/>
              <a:gd name="connsiteY42" fmla="*/ 536847 h 2225168"/>
              <a:gd name="connsiteX43" fmla="*/ 462999 w 1221610"/>
              <a:gd name="connsiteY43" fmla="*/ 553518 h 2225168"/>
              <a:gd name="connsiteX44" fmla="*/ 424899 w 1221610"/>
              <a:gd name="connsiteY44" fmla="*/ 572568 h 2225168"/>
              <a:gd name="connsiteX45" fmla="*/ 403468 w 1221610"/>
              <a:gd name="connsiteY45" fmla="*/ 591618 h 2225168"/>
              <a:gd name="connsiteX46" fmla="*/ 420137 w 1221610"/>
              <a:gd name="connsiteY46" fmla="*/ 615431 h 2225168"/>
              <a:gd name="connsiteX47" fmla="*/ 415374 w 1221610"/>
              <a:gd name="connsiteY47" fmla="*/ 655912 h 2225168"/>
              <a:gd name="connsiteX48" fmla="*/ 427281 w 1221610"/>
              <a:gd name="connsiteY48" fmla="*/ 684487 h 2225168"/>
              <a:gd name="connsiteX49" fmla="*/ 410612 w 1221610"/>
              <a:gd name="connsiteY49" fmla="*/ 705918 h 2225168"/>
              <a:gd name="connsiteX50" fmla="*/ 401088 w 1221610"/>
              <a:gd name="connsiteY50" fmla="*/ 784500 h 2225168"/>
              <a:gd name="connsiteX51" fmla="*/ 441568 w 1221610"/>
              <a:gd name="connsiteY51" fmla="*/ 784499 h 2225168"/>
              <a:gd name="connsiteX52" fmla="*/ 486812 w 1221610"/>
              <a:gd name="connsiteY52" fmla="*/ 760687 h 2225168"/>
              <a:gd name="connsiteX53" fmla="*/ 513007 w 1221610"/>
              <a:gd name="connsiteY53" fmla="*/ 763068 h 2225168"/>
              <a:gd name="connsiteX54" fmla="*/ 536818 w 1221610"/>
              <a:gd name="connsiteY54" fmla="*/ 789262 h 2225168"/>
              <a:gd name="connsiteX55" fmla="*/ 510625 w 1221610"/>
              <a:gd name="connsiteY55" fmla="*/ 894037 h 2225168"/>
              <a:gd name="connsiteX56" fmla="*/ 539200 w 1221610"/>
              <a:gd name="connsiteY56" fmla="*/ 932137 h 2225168"/>
              <a:gd name="connsiteX57" fmla="*/ 546344 w 1221610"/>
              <a:gd name="connsiteY57" fmla="*/ 951188 h 2225168"/>
              <a:gd name="connsiteX58" fmla="*/ 532057 w 1221610"/>
              <a:gd name="connsiteY58" fmla="*/ 982143 h 2225168"/>
              <a:gd name="connsiteX59" fmla="*/ 517769 w 1221610"/>
              <a:gd name="connsiteY59" fmla="*/ 1053581 h 2225168"/>
              <a:gd name="connsiteX60" fmla="*/ 541582 w 1221610"/>
              <a:gd name="connsiteY60" fmla="*/ 1086918 h 2225168"/>
              <a:gd name="connsiteX61" fmla="*/ 551107 w 1221610"/>
              <a:gd name="connsiteY61" fmla="*/ 1127399 h 2225168"/>
              <a:gd name="connsiteX62" fmla="*/ 567775 w 1221610"/>
              <a:gd name="connsiteY62" fmla="*/ 1134543 h 2225168"/>
              <a:gd name="connsiteX63" fmla="*/ 572104 w 1221610"/>
              <a:gd name="connsiteY63" fmla="*/ 1144649 h 2225168"/>
              <a:gd name="connsiteX64" fmla="*/ 591588 w 1221610"/>
              <a:gd name="connsiteY64" fmla="*/ 1110731 h 2225168"/>
              <a:gd name="connsiteX65" fmla="*/ 615400 w 1221610"/>
              <a:gd name="connsiteY65" fmla="*/ 1094062 h 2225168"/>
              <a:gd name="connsiteX66" fmla="*/ 665407 w 1221610"/>
              <a:gd name="connsiteY66" fmla="*/ 1067868 h 2225168"/>
              <a:gd name="connsiteX67" fmla="*/ 698744 w 1221610"/>
              <a:gd name="connsiteY67" fmla="*/ 1055962 h 2225168"/>
              <a:gd name="connsiteX68" fmla="*/ 734463 w 1221610"/>
              <a:gd name="connsiteY68" fmla="*/ 1017863 h 2225168"/>
              <a:gd name="connsiteX69" fmla="*/ 791613 w 1221610"/>
              <a:gd name="connsiteY69" fmla="*/ 994049 h 2225168"/>
              <a:gd name="connsiteX70" fmla="*/ 817807 w 1221610"/>
              <a:gd name="connsiteY70" fmla="*/ 948806 h 2225168"/>
              <a:gd name="connsiteX71" fmla="*/ 841618 w 1221610"/>
              <a:gd name="connsiteY71" fmla="*/ 932135 h 2225168"/>
              <a:gd name="connsiteX72" fmla="*/ 867813 w 1221610"/>
              <a:gd name="connsiteY72" fmla="*/ 932137 h 2225168"/>
              <a:gd name="connsiteX73" fmla="*/ 872575 w 1221610"/>
              <a:gd name="connsiteY73" fmla="*/ 951187 h 2225168"/>
              <a:gd name="connsiteX74" fmla="*/ 848763 w 1221610"/>
              <a:gd name="connsiteY74" fmla="*/ 977381 h 2225168"/>
              <a:gd name="connsiteX75" fmla="*/ 872575 w 1221610"/>
              <a:gd name="connsiteY75" fmla="*/ 1003574 h 2225168"/>
              <a:gd name="connsiteX76" fmla="*/ 872575 w 1221610"/>
              <a:gd name="connsiteY76" fmla="*/ 1027387 h 2225168"/>
              <a:gd name="connsiteX77" fmla="*/ 829713 w 1221610"/>
              <a:gd name="connsiteY77" fmla="*/ 1029768 h 2225168"/>
              <a:gd name="connsiteX78" fmla="*/ 817807 w 1221610"/>
              <a:gd name="connsiteY78" fmla="*/ 1058343 h 2225168"/>
              <a:gd name="connsiteX79" fmla="*/ 829713 w 1221610"/>
              <a:gd name="connsiteY79" fmla="*/ 1086918 h 2225168"/>
              <a:gd name="connsiteX80" fmla="*/ 822567 w 1221610"/>
              <a:gd name="connsiteY80" fmla="*/ 1110729 h 2225168"/>
              <a:gd name="connsiteX81" fmla="*/ 836857 w 1221610"/>
              <a:gd name="connsiteY81" fmla="*/ 1129782 h 2225168"/>
              <a:gd name="connsiteX82" fmla="*/ 870194 w 1221610"/>
              <a:gd name="connsiteY82" fmla="*/ 1101207 h 2225168"/>
              <a:gd name="connsiteX83" fmla="*/ 903532 w 1221610"/>
              <a:gd name="connsiteY83" fmla="*/ 1096444 h 2225168"/>
              <a:gd name="connsiteX84" fmla="*/ 901150 w 1221610"/>
              <a:gd name="connsiteY84" fmla="*/ 1051199 h 2225168"/>
              <a:gd name="connsiteX85" fmla="*/ 958300 w 1221610"/>
              <a:gd name="connsiteY85" fmla="*/ 1041675 h 2225168"/>
              <a:gd name="connsiteX86" fmla="*/ 974969 w 1221610"/>
              <a:gd name="connsiteY86" fmla="*/ 1060724 h 2225168"/>
              <a:gd name="connsiteX87" fmla="*/ 984494 w 1221610"/>
              <a:gd name="connsiteY87" fmla="*/ 1186932 h 2225168"/>
              <a:gd name="connsiteX88" fmla="*/ 1032119 w 1221610"/>
              <a:gd name="connsiteY88" fmla="*/ 1267894 h 2225168"/>
              <a:gd name="connsiteX89" fmla="*/ 1072600 w 1221610"/>
              <a:gd name="connsiteY89" fmla="*/ 1289325 h 2225168"/>
              <a:gd name="connsiteX90" fmla="*/ 1089269 w 1221610"/>
              <a:gd name="connsiteY90" fmla="*/ 1356000 h 2225168"/>
              <a:gd name="connsiteX91" fmla="*/ 1122607 w 1221610"/>
              <a:gd name="connsiteY91" fmla="*/ 1382194 h 2225168"/>
              <a:gd name="connsiteX92" fmla="*/ 1163088 w 1221610"/>
              <a:gd name="connsiteY92" fmla="*/ 1441725 h 2225168"/>
              <a:gd name="connsiteX93" fmla="*/ 1191663 w 1221610"/>
              <a:gd name="connsiteY93" fmla="*/ 1456013 h 2225168"/>
              <a:gd name="connsiteX94" fmla="*/ 1220238 w 1221610"/>
              <a:gd name="connsiteY94" fmla="*/ 1494112 h 2225168"/>
              <a:gd name="connsiteX95" fmla="*/ 1215943 w 1221610"/>
              <a:gd name="connsiteY95" fmla="*/ 1513972 h 2225168"/>
              <a:gd name="connsiteX96" fmla="*/ 1196425 w 1221610"/>
              <a:gd name="connsiteY96" fmla="*/ 1563169 h 2225168"/>
              <a:gd name="connsiteX97" fmla="*/ 1144037 w 1221610"/>
              <a:gd name="connsiteY97" fmla="*/ 1558405 h 2225168"/>
              <a:gd name="connsiteX98" fmla="*/ 1124987 w 1221610"/>
              <a:gd name="connsiteY98" fmla="*/ 1603648 h 2225168"/>
              <a:gd name="connsiteX99" fmla="*/ 1048787 w 1221610"/>
              <a:gd name="connsiteY99" fmla="*/ 1636986 h 2225168"/>
              <a:gd name="connsiteX100" fmla="*/ 1020212 w 1221610"/>
              <a:gd name="connsiteY100" fmla="*/ 1696517 h 2225168"/>
              <a:gd name="connsiteX101" fmla="*/ 1036881 w 1221610"/>
              <a:gd name="connsiteY101" fmla="*/ 1744142 h 2225168"/>
              <a:gd name="connsiteX102" fmla="*/ 1017832 w 1221610"/>
              <a:gd name="connsiteY102" fmla="*/ 1784625 h 2225168"/>
              <a:gd name="connsiteX103" fmla="*/ 984493 w 1221610"/>
              <a:gd name="connsiteY103" fmla="*/ 1782242 h 2225168"/>
              <a:gd name="connsiteX104" fmla="*/ 982112 w 1221610"/>
              <a:gd name="connsiteY104" fmla="*/ 1846536 h 2225168"/>
              <a:gd name="connsiteX105" fmla="*/ 946393 w 1221610"/>
              <a:gd name="connsiteY105" fmla="*/ 1863205 h 2225168"/>
              <a:gd name="connsiteX106" fmla="*/ 910674 w 1221610"/>
              <a:gd name="connsiteY106" fmla="*/ 1870348 h 2225168"/>
              <a:gd name="connsiteX107" fmla="*/ 910674 w 1221610"/>
              <a:gd name="connsiteY107" fmla="*/ 1934642 h 2225168"/>
              <a:gd name="connsiteX108" fmla="*/ 967824 w 1221610"/>
              <a:gd name="connsiteY108" fmla="*/ 1944167 h 2225168"/>
              <a:gd name="connsiteX109" fmla="*/ 1001162 w 1221610"/>
              <a:gd name="connsiteY109" fmla="*/ 1939405 h 2225168"/>
              <a:gd name="connsiteX110" fmla="*/ 1005922 w 1221610"/>
              <a:gd name="connsiteY110" fmla="*/ 2013224 h 2225168"/>
              <a:gd name="connsiteX111" fmla="*/ 982112 w 1221610"/>
              <a:gd name="connsiteY111" fmla="*/ 2034655 h 2225168"/>
              <a:gd name="connsiteX112" fmla="*/ 922581 w 1221610"/>
              <a:gd name="connsiteY112" fmla="*/ 2032275 h 2225168"/>
              <a:gd name="connsiteX113" fmla="*/ 870193 w 1221610"/>
              <a:gd name="connsiteY113" fmla="*/ 2041800 h 2225168"/>
              <a:gd name="connsiteX114" fmla="*/ 824949 w 1221610"/>
              <a:gd name="connsiteY114" fmla="*/ 2065613 h 2225168"/>
              <a:gd name="connsiteX115" fmla="*/ 779704 w 1221610"/>
              <a:gd name="connsiteY115" fmla="*/ 2072755 h 2225168"/>
              <a:gd name="connsiteX116" fmla="*/ 758274 w 1221610"/>
              <a:gd name="connsiteY116" fmla="*/ 2091807 h 2225168"/>
              <a:gd name="connsiteX117" fmla="*/ 751131 w 1221610"/>
              <a:gd name="connsiteY117" fmla="*/ 2137050 h 2225168"/>
              <a:gd name="connsiteX118" fmla="*/ 734462 w 1221610"/>
              <a:gd name="connsiteY118" fmla="*/ 2148957 h 2225168"/>
              <a:gd name="connsiteX119" fmla="*/ 689218 w 1221610"/>
              <a:gd name="connsiteY119" fmla="*/ 2198963 h 2225168"/>
              <a:gd name="connsiteX120" fmla="*/ 665406 w 1221610"/>
              <a:gd name="connsiteY120" fmla="*/ 2203724 h 2225168"/>
              <a:gd name="connsiteX121" fmla="*/ 617781 w 1221610"/>
              <a:gd name="connsiteY121" fmla="*/ 2225156 h 2225168"/>
              <a:gd name="connsiteX122" fmla="*/ 579681 w 1221610"/>
              <a:gd name="connsiteY122" fmla="*/ 2208487 h 2225168"/>
              <a:gd name="connsiteX123" fmla="*/ 563012 w 1221610"/>
              <a:gd name="connsiteY123" fmla="*/ 2179912 h 2225168"/>
              <a:gd name="connsiteX124" fmla="*/ 520149 w 1221610"/>
              <a:gd name="connsiteY124" fmla="*/ 2189438 h 2225168"/>
              <a:gd name="connsiteX125" fmla="*/ 512573 w 1221610"/>
              <a:gd name="connsiteY125" fmla="*/ 2183334 h 2225168"/>
              <a:gd name="connsiteX126" fmla="*/ 503481 w 1221610"/>
              <a:gd name="connsiteY126" fmla="*/ 2177531 h 2225168"/>
              <a:gd name="connsiteX127" fmla="*/ 522531 w 1221610"/>
              <a:gd name="connsiteY127" fmla="*/ 2070374 h 2225168"/>
              <a:gd name="connsiteX128" fmla="*/ 539199 w 1221610"/>
              <a:gd name="connsiteY128" fmla="*/ 2048943 h 2225168"/>
              <a:gd name="connsiteX129" fmla="*/ 529674 w 1221610"/>
              <a:gd name="connsiteY129" fmla="*/ 2003700 h 2225168"/>
              <a:gd name="connsiteX130" fmla="*/ 553487 w 1221610"/>
              <a:gd name="connsiteY130" fmla="*/ 1989412 h 2225168"/>
              <a:gd name="connsiteX131" fmla="*/ 534437 w 1221610"/>
              <a:gd name="connsiteY131" fmla="*/ 1975125 h 2225168"/>
              <a:gd name="connsiteX132" fmla="*/ 522531 w 1221610"/>
              <a:gd name="connsiteY132" fmla="*/ 1939407 h 2225168"/>
              <a:gd name="connsiteX133" fmla="*/ 513006 w 1221610"/>
              <a:gd name="connsiteY133" fmla="*/ 1894163 h 2225168"/>
              <a:gd name="connsiteX134" fmla="*/ 510624 w 1221610"/>
              <a:gd name="connsiteY134" fmla="*/ 1863205 h 2225168"/>
              <a:gd name="connsiteX135" fmla="*/ 460618 w 1221610"/>
              <a:gd name="connsiteY135" fmla="*/ 1865588 h 2225168"/>
              <a:gd name="connsiteX136" fmla="*/ 427282 w 1221610"/>
              <a:gd name="connsiteY136" fmla="*/ 1829869 h 2225168"/>
              <a:gd name="connsiteX137" fmla="*/ 382037 w 1221610"/>
              <a:gd name="connsiteY137" fmla="*/ 1813199 h 2225168"/>
              <a:gd name="connsiteX138" fmla="*/ 367749 w 1221610"/>
              <a:gd name="connsiteY138" fmla="*/ 1763194 h 2225168"/>
              <a:gd name="connsiteX139" fmla="*/ 365368 w 1221610"/>
              <a:gd name="connsiteY139" fmla="*/ 1741762 h 2225168"/>
              <a:gd name="connsiteX140" fmla="*/ 334413 w 1221610"/>
              <a:gd name="connsiteY140" fmla="*/ 1696519 h 2225168"/>
              <a:gd name="connsiteX141" fmla="*/ 291549 w 1221610"/>
              <a:gd name="connsiteY141" fmla="*/ 1672706 h 2225168"/>
              <a:gd name="connsiteX142" fmla="*/ 248688 w 1221610"/>
              <a:gd name="connsiteY142" fmla="*/ 1644132 h 2225168"/>
              <a:gd name="connsiteX143" fmla="*/ 215349 w 1221610"/>
              <a:gd name="connsiteY143" fmla="*/ 1634606 h 2225168"/>
              <a:gd name="connsiteX144" fmla="*/ 217731 w 1221610"/>
              <a:gd name="connsiteY144" fmla="*/ 1589360 h 2225168"/>
              <a:gd name="connsiteX145" fmla="*/ 174868 w 1221610"/>
              <a:gd name="connsiteY145" fmla="*/ 1603650 h 2225168"/>
              <a:gd name="connsiteX146" fmla="*/ 186775 w 1221610"/>
              <a:gd name="connsiteY146" fmla="*/ 1636988 h 2225168"/>
              <a:gd name="connsiteX147" fmla="*/ 179631 w 1221610"/>
              <a:gd name="connsiteY147" fmla="*/ 1653657 h 2225168"/>
              <a:gd name="connsiteX148" fmla="*/ 141531 w 1221610"/>
              <a:gd name="connsiteY148" fmla="*/ 1625082 h 2225168"/>
              <a:gd name="connsiteX149" fmla="*/ 98669 w 1221610"/>
              <a:gd name="connsiteY149" fmla="*/ 1622700 h 2225168"/>
              <a:gd name="connsiteX150" fmla="*/ 43899 w 1221610"/>
              <a:gd name="connsiteY150" fmla="*/ 1603650 h 2225168"/>
              <a:gd name="connsiteX151" fmla="*/ 10560 w 1221610"/>
              <a:gd name="connsiteY151" fmla="*/ 1601266 h 2225168"/>
              <a:gd name="connsiteX152" fmla="*/ 1037 w 1221610"/>
              <a:gd name="connsiteY152" fmla="*/ 1548882 h 2225168"/>
              <a:gd name="connsiteX153" fmla="*/ 34374 w 1221610"/>
              <a:gd name="connsiteY153" fmla="*/ 1460775 h 2225168"/>
              <a:gd name="connsiteX154" fmla="*/ 60568 w 1221610"/>
              <a:gd name="connsiteY154" fmla="*/ 1413150 h 2225168"/>
              <a:gd name="connsiteX155" fmla="*/ 81999 w 1221610"/>
              <a:gd name="connsiteY155" fmla="*/ 1365525 h 2225168"/>
              <a:gd name="connsiteX156" fmla="*/ 108194 w 1221610"/>
              <a:gd name="connsiteY156" fmla="*/ 1327425 h 2225168"/>
              <a:gd name="connsiteX157" fmla="*/ 146293 w 1221610"/>
              <a:gd name="connsiteY157" fmla="*/ 1317900 h 2225168"/>
              <a:gd name="connsiteX158" fmla="*/ 153438 w 1221610"/>
              <a:gd name="connsiteY158" fmla="*/ 1282182 h 2225168"/>
              <a:gd name="connsiteX159" fmla="*/ 262975 w 1221610"/>
              <a:gd name="connsiteY159" fmla="*/ 1163119 h 2225168"/>
              <a:gd name="connsiteX160" fmla="*/ 286787 w 1221610"/>
              <a:gd name="connsiteY160" fmla="*/ 1025004 h 2225168"/>
              <a:gd name="connsiteX161" fmla="*/ 282025 w 1221610"/>
              <a:gd name="connsiteY161" fmla="*/ 944044 h 2225168"/>
              <a:gd name="connsiteX162" fmla="*/ 196300 w 1221610"/>
              <a:gd name="connsiteY162" fmla="*/ 932138 h 2225168"/>
              <a:gd name="connsiteX163" fmla="*/ 179632 w 1221610"/>
              <a:gd name="connsiteY163" fmla="*/ 851175 h 2225168"/>
              <a:gd name="connsiteX164" fmla="*/ 186775 w 1221610"/>
              <a:gd name="connsiteY164" fmla="*/ 784500 h 2225168"/>
              <a:gd name="connsiteX165" fmla="*/ 148675 w 1221610"/>
              <a:gd name="connsiteY165" fmla="*/ 746400 h 2225168"/>
              <a:gd name="connsiteX166" fmla="*/ 127244 w 1221610"/>
              <a:gd name="connsiteY166" fmla="*/ 705918 h 2225168"/>
              <a:gd name="connsiteX167" fmla="*/ 117719 w 1221610"/>
              <a:gd name="connsiteY167" fmla="*/ 646388 h 2225168"/>
              <a:gd name="connsiteX168" fmla="*/ 102097 w 1221610"/>
              <a:gd name="connsiteY168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20112 w 1221610"/>
              <a:gd name="connsiteY22" fmla="*/ 353492 h 2225168"/>
              <a:gd name="connsiteX23" fmla="*/ 227256 w 1221610"/>
              <a:gd name="connsiteY23" fmla="*/ 398736 h 2225168"/>
              <a:gd name="connsiteX24" fmla="*/ 243924 w 1221610"/>
              <a:gd name="connsiteY24" fmla="*/ 429693 h 2225168"/>
              <a:gd name="connsiteX25" fmla="*/ 198681 w 1221610"/>
              <a:gd name="connsiteY25" fmla="*/ 441599 h 2225168"/>
              <a:gd name="connsiteX26" fmla="*/ 141531 w 1221610"/>
              <a:gd name="connsiteY26" fmla="*/ 443981 h 2225168"/>
              <a:gd name="connsiteX27" fmla="*/ 132006 w 1221610"/>
              <a:gd name="connsiteY27" fmla="*/ 458268 h 2225168"/>
              <a:gd name="connsiteX28" fmla="*/ 158199 w 1221610"/>
              <a:gd name="connsiteY28" fmla="*/ 491606 h 2225168"/>
              <a:gd name="connsiteX29" fmla="*/ 186774 w 1221610"/>
              <a:gd name="connsiteY29" fmla="*/ 505893 h 2225168"/>
              <a:gd name="connsiteX30" fmla="*/ 189156 w 1221610"/>
              <a:gd name="connsiteY30" fmla="*/ 534468 h 2225168"/>
              <a:gd name="connsiteX31" fmla="*/ 210587 w 1221610"/>
              <a:gd name="connsiteY31" fmla="*/ 570187 h 2225168"/>
              <a:gd name="connsiteX32" fmla="*/ 224874 w 1221610"/>
              <a:gd name="connsiteY32" fmla="*/ 598762 h 2225168"/>
              <a:gd name="connsiteX33" fmla="*/ 253449 w 1221610"/>
              <a:gd name="connsiteY33" fmla="*/ 601143 h 2225168"/>
              <a:gd name="connsiteX34" fmla="*/ 279643 w 1221610"/>
              <a:gd name="connsiteY34" fmla="*/ 577331 h 2225168"/>
              <a:gd name="connsiteX35" fmla="*/ 282024 w 1221610"/>
              <a:gd name="connsiteY35" fmla="*/ 553518 h 2225168"/>
              <a:gd name="connsiteX36" fmla="*/ 291549 w 1221610"/>
              <a:gd name="connsiteY36" fmla="*/ 529706 h 2225168"/>
              <a:gd name="connsiteX37" fmla="*/ 267737 w 1221610"/>
              <a:gd name="connsiteY37" fmla="*/ 496368 h 2225168"/>
              <a:gd name="connsiteX38" fmla="*/ 303456 w 1221610"/>
              <a:gd name="connsiteY38" fmla="*/ 486843 h 2225168"/>
              <a:gd name="connsiteX39" fmla="*/ 322506 w 1221610"/>
              <a:gd name="connsiteY39" fmla="*/ 463031 h 2225168"/>
              <a:gd name="connsiteX40" fmla="*/ 353462 w 1221610"/>
              <a:gd name="connsiteY40" fmla="*/ 455887 h 2225168"/>
              <a:gd name="connsiteX41" fmla="*/ 410612 w 1221610"/>
              <a:gd name="connsiteY41" fmla="*/ 458268 h 2225168"/>
              <a:gd name="connsiteX42" fmla="*/ 410612 w 1221610"/>
              <a:gd name="connsiteY42" fmla="*/ 513037 h 2225168"/>
              <a:gd name="connsiteX43" fmla="*/ 436806 w 1221610"/>
              <a:gd name="connsiteY43" fmla="*/ 536847 h 2225168"/>
              <a:gd name="connsiteX44" fmla="*/ 462999 w 1221610"/>
              <a:gd name="connsiteY44" fmla="*/ 553518 h 2225168"/>
              <a:gd name="connsiteX45" fmla="*/ 424899 w 1221610"/>
              <a:gd name="connsiteY45" fmla="*/ 572568 h 2225168"/>
              <a:gd name="connsiteX46" fmla="*/ 403468 w 1221610"/>
              <a:gd name="connsiteY46" fmla="*/ 591618 h 2225168"/>
              <a:gd name="connsiteX47" fmla="*/ 420137 w 1221610"/>
              <a:gd name="connsiteY47" fmla="*/ 615431 h 2225168"/>
              <a:gd name="connsiteX48" fmla="*/ 415374 w 1221610"/>
              <a:gd name="connsiteY48" fmla="*/ 655912 h 2225168"/>
              <a:gd name="connsiteX49" fmla="*/ 427281 w 1221610"/>
              <a:gd name="connsiteY49" fmla="*/ 684487 h 2225168"/>
              <a:gd name="connsiteX50" fmla="*/ 410612 w 1221610"/>
              <a:gd name="connsiteY50" fmla="*/ 705918 h 2225168"/>
              <a:gd name="connsiteX51" fmla="*/ 401088 w 1221610"/>
              <a:gd name="connsiteY51" fmla="*/ 784500 h 2225168"/>
              <a:gd name="connsiteX52" fmla="*/ 441568 w 1221610"/>
              <a:gd name="connsiteY52" fmla="*/ 784499 h 2225168"/>
              <a:gd name="connsiteX53" fmla="*/ 486812 w 1221610"/>
              <a:gd name="connsiteY53" fmla="*/ 760687 h 2225168"/>
              <a:gd name="connsiteX54" fmla="*/ 513007 w 1221610"/>
              <a:gd name="connsiteY54" fmla="*/ 763068 h 2225168"/>
              <a:gd name="connsiteX55" fmla="*/ 536818 w 1221610"/>
              <a:gd name="connsiteY55" fmla="*/ 789262 h 2225168"/>
              <a:gd name="connsiteX56" fmla="*/ 510625 w 1221610"/>
              <a:gd name="connsiteY56" fmla="*/ 894037 h 2225168"/>
              <a:gd name="connsiteX57" fmla="*/ 539200 w 1221610"/>
              <a:gd name="connsiteY57" fmla="*/ 932137 h 2225168"/>
              <a:gd name="connsiteX58" fmla="*/ 546344 w 1221610"/>
              <a:gd name="connsiteY58" fmla="*/ 951188 h 2225168"/>
              <a:gd name="connsiteX59" fmla="*/ 532057 w 1221610"/>
              <a:gd name="connsiteY59" fmla="*/ 982143 h 2225168"/>
              <a:gd name="connsiteX60" fmla="*/ 517769 w 1221610"/>
              <a:gd name="connsiteY60" fmla="*/ 1053581 h 2225168"/>
              <a:gd name="connsiteX61" fmla="*/ 541582 w 1221610"/>
              <a:gd name="connsiteY61" fmla="*/ 1086918 h 2225168"/>
              <a:gd name="connsiteX62" fmla="*/ 551107 w 1221610"/>
              <a:gd name="connsiteY62" fmla="*/ 1127399 h 2225168"/>
              <a:gd name="connsiteX63" fmla="*/ 567775 w 1221610"/>
              <a:gd name="connsiteY63" fmla="*/ 1134543 h 2225168"/>
              <a:gd name="connsiteX64" fmla="*/ 572104 w 1221610"/>
              <a:gd name="connsiteY64" fmla="*/ 1144649 h 2225168"/>
              <a:gd name="connsiteX65" fmla="*/ 591588 w 1221610"/>
              <a:gd name="connsiteY65" fmla="*/ 1110731 h 2225168"/>
              <a:gd name="connsiteX66" fmla="*/ 615400 w 1221610"/>
              <a:gd name="connsiteY66" fmla="*/ 1094062 h 2225168"/>
              <a:gd name="connsiteX67" fmla="*/ 665407 w 1221610"/>
              <a:gd name="connsiteY67" fmla="*/ 1067868 h 2225168"/>
              <a:gd name="connsiteX68" fmla="*/ 698744 w 1221610"/>
              <a:gd name="connsiteY68" fmla="*/ 1055962 h 2225168"/>
              <a:gd name="connsiteX69" fmla="*/ 734463 w 1221610"/>
              <a:gd name="connsiteY69" fmla="*/ 1017863 h 2225168"/>
              <a:gd name="connsiteX70" fmla="*/ 791613 w 1221610"/>
              <a:gd name="connsiteY70" fmla="*/ 994049 h 2225168"/>
              <a:gd name="connsiteX71" fmla="*/ 817807 w 1221610"/>
              <a:gd name="connsiteY71" fmla="*/ 948806 h 2225168"/>
              <a:gd name="connsiteX72" fmla="*/ 841618 w 1221610"/>
              <a:gd name="connsiteY72" fmla="*/ 932135 h 2225168"/>
              <a:gd name="connsiteX73" fmla="*/ 867813 w 1221610"/>
              <a:gd name="connsiteY73" fmla="*/ 932137 h 2225168"/>
              <a:gd name="connsiteX74" fmla="*/ 872575 w 1221610"/>
              <a:gd name="connsiteY74" fmla="*/ 951187 h 2225168"/>
              <a:gd name="connsiteX75" fmla="*/ 848763 w 1221610"/>
              <a:gd name="connsiteY75" fmla="*/ 977381 h 2225168"/>
              <a:gd name="connsiteX76" fmla="*/ 872575 w 1221610"/>
              <a:gd name="connsiteY76" fmla="*/ 1003574 h 2225168"/>
              <a:gd name="connsiteX77" fmla="*/ 872575 w 1221610"/>
              <a:gd name="connsiteY77" fmla="*/ 1027387 h 2225168"/>
              <a:gd name="connsiteX78" fmla="*/ 829713 w 1221610"/>
              <a:gd name="connsiteY78" fmla="*/ 1029768 h 2225168"/>
              <a:gd name="connsiteX79" fmla="*/ 817807 w 1221610"/>
              <a:gd name="connsiteY79" fmla="*/ 1058343 h 2225168"/>
              <a:gd name="connsiteX80" fmla="*/ 829713 w 1221610"/>
              <a:gd name="connsiteY80" fmla="*/ 1086918 h 2225168"/>
              <a:gd name="connsiteX81" fmla="*/ 822567 w 1221610"/>
              <a:gd name="connsiteY81" fmla="*/ 1110729 h 2225168"/>
              <a:gd name="connsiteX82" fmla="*/ 836857 w 1221610"/>
              <a:gd name="connsiteY82" fmla="*/ 1129782 h 2225168"/>
              <a:gd name="connsiteX83" fmla="*/ 870194 w 1221610"/>
              <a:gd name="connsiteY83" fmla="*/ 1101207 h 2225168"/>
              <a:gd name="connsiteX84" fmla="*/ 903532 w 1221610"/>
              <a:gd name="connsiteY84" fmla="*/ 1096444 h 2225168"/>
              <a:gd name="connsiteX85" fmla="*/ 901150 w 1221610"/>
              <a:gd name="connsiteY85" fmla="*/ 1051199 h 2225168"/>
              <a:gd name="connsiteX86" fmla="*/ 958300 w 1221610"/>
              <a:gd name="connsiteY86" fmla="*/ 1041675 h 2225168"/>
              <a:gd name="connsiteX87" fmla="*/ 974969 w 1221610"/>
              <a:gd name="connsiteY87" fmla="*/ 1060724 h 2225168"/>
              <a:gd name="connsiteX88" fmla="*/ 984494 w 1221610"/>
              <a:gd name="connsiteY88" fmla="*/ 1186932 h 2225168"/>
              <a:gd name="connsiteX89" fmla="*/ 1032119 w 1221610"/>
              <a:gd name="connsiteY89" fmla="*/ 1267894 h 2225168"/>
              <a:gd name="connsiteX90" fmla="*/ 1072600 w 1221610"/>
              <a:gd name="connsiteY90" fmla="*/ 1289325 h 2225168"/>
              <a:gd name="connsiteX91" fmla="*/ 1089269 w 1221610"/>
              <a:gd name="connsiteY91" fmla="*/ 1356000 h 2225168"/>
              <a:gd name="connsiteX92" fmla="*/ 1122607 w 1221610"/>
              <a:gd name="connsiteY92" fmla="*/ 1382194 h 2225168"/>
              <a:gd name="connsiteX93" fmla="*/ 1163088 w 1221610"/>
              <a:gd name="connsiteY93" fmla="*/ 1441725 h 2225168"/>
              <a:gd name="connsiteX94" fmla="*/ 1191663 w 1221610"/>
              <a:gd name="connsiteY94" fmla="*/ 1456013 h 2225168"/>
              <a:gd name="connsiteX95" fmla="*/ 1220238 w 1221610"/>
              <a:gd name="connsiteY95" fmla="*/ 1494112 h 2225168"/>
              <a:gd name="connsiteX96" fmla="*/ 1215943 w 1221610"/>
              <a:gd name="connsiteY96" fmla="*/ 1513972 h 2225168"/>
              <a:gd name="connsiteX97" fmla="*/ 1196425 w 1221610"/>
              <a:gd name="connsiteY97" fmla="*/ 1563169 h 2225168"/>
              <a:gd name="connsiteX98" fmla="*/ 1144037 w 1221610"/>
              <a:gd name="connsiteY98" fmla="*/ 1558405 h 2225168"/>
              <a:gd name="connsiteX99" fmla="*/ 1124987 w 1221610"/>
              <a:gd name="connsiteY99" fmla="*/ 1603648 h 2225168"/>
              <a:gd name="connsiteX100" fmla="*/ 1048787 w 1221610"/>
              <a:gd name="connsiteY100" fmla="*/ 1636986 h 2225168"/>
              <a:gd name="connsiteX101" fmla="*/ 1020212 w 1221610"/>
              <a:gd name="connsiteY101" fmla="*/ 1696517 h 2225168"/>
              <a:gd name="connsiteX102" fmla="*/ 1036881 w 1221610"/>
              <a:gd name="connsiteY102" fmla="*/ 1744142 h 2225168"/>
              <a:gd name="connsiteX103" fmla="*/ 1017832 w 1221610"/>
              <a:gd name="connsiteY103" fmla="*/ 1784625 h 2225168"/>
              <a:gd name="connsiteX104" fmla="*/ 984493 w 1221610"/>
              <a:gd name="connsiteY104" fmla="*/ 1782242 h 2225168"/>
              <a:gd name="connsiteX105" fmla="*/ 982112 w 1221610"/>
              <a:gd name="connsiteY105" fmla="*/ 1846536 h 2225168"/>
              <a:gd name="connsiteX106" fmla="*/ 946393 w 1221610"/>
              <a:gd name="connsiteY106" fmla="*/ 1863205 h 2225168"/>
              <a:gd name="connsiteX107" fmla="*/ 910674 w 1221610"/>
              <a:gd name="connsiteY107" fmla="*/ 1870348 h 2225168"/>
              <a:gd name="connsiteX108" fmla="*/ 910674 w 1221610"/>
              <a:gd name="connsiteY108" fmla="*/ 1934642 h 2225168"/>
              <a:gd name="connsiteX109" fmla="*/ 967824 w 1221610"/>
              <a:gd name="connsiteY109" fmla="*/ 1944167 h 2225168"/>
              <a:gd name="connsiteX110" fmla="*/ 1001162 w 1221610"/>
              <a:gd name="connsiteY110" fmla="*/ 1939405 h 2225168"/>
              <a:gd name="connsiteX111" fmla="*/ 1005922 w 1221610"/>
              <a:gd name="connsiteY111" fmla="*/ 2013224 h 2225168"/>
              <a:gd name="connsiteX112" fmla="*/ 982112 w 1221610"/>
              <a:gd name="connsiteY112" fmla="*/ 2034655 h 2225168"/>
              <a:gd name="connsiteX113" fmla="*/ 922581 w 1221610"/>
              <a:gd name="connsiteY113" fmla="*/ 2032275 h 2225168"/>
              <a:gd name="connsiteX114" fmla="*/ 870193 w 1221610"/>
              <a:gd name="connsiteY114" fmla="*/ 2041800 h 2225168"/>
              <a:gd name="connsiteX115" fmla="*/ 824949 w 1221610"/>
              <a:gd name="connsiteY115" fmla="*/ 2065613 h 2225168"/>
              <a:gd name="connsiteX116" fmla="*/ 779704 w 1221610"/>
              <a:gd name="connsiteY116" fmla="*/ 2072755 h 2225168"/>
              <a:gd name="connsiteX117" fmla="*/ 758274 w 1221610"/>
              <a:gd name="connsiteY117" fmla="*/ 2091807 h 2225168"/>
              <a:gd name="connsiteX118" fmla="*/ 751131 w 1221610"/>
              <a:gd name="connsiteY118" fmla="*/ 2137050 h 2225168"/>
              <a:gd name="connsiteX119" fmla="*/ 734462 w 1221610"/>
              <a:gd name="connsiteY119" fmla="*/ 2148957 h 2225168"/>
              <a:gd name="connsiteX120" fmla="*/ 689218 w 1221610"/>
              <a:gd name="connsiteY120" fmla="*/ 2198963 h 2225168"/>
              <a:gd name="connsiteX121" fmla="*/ 665406 w 1221610"/>
              <a:gd name="connsiteY121" fmla="*/ 2203724 h 2225168"/>
              <a:gd name="connsiteX122" fmla="*/ 617781 w 1221610"/>
              <a:gd name="connsiteY122" fmla="*/ 2225156 h 2225168"/>
              <a:gd name="connsiteX123" fmla="*/ 579681 w 1221610"/>
              <a:gd name="connsiteY123" fmla="*/ 2208487 h 2225168"/>
              <a:gd name="connsiteX124" fmla="*/ 563012 w 1221610"/>
              <a:gd name="connsiteY124" fmla="*/ 2179912 h 2225168"/>
              <a:gd name="connsiteX125" fmla="*/ 520149 w 1221610"/>
              <a:gd name="connsiteY125" fmla="*/ 2189438 h 2225168"/>
              <a:gd name="connsiteX126" fmla="*/ 512573 w 1221610"/>
              <a:gd name="connsiteY126" fmla="*/ 2183334 h 2225168"/>
              <a:gd name="connsiteX127" fmla="*/ 503481 w 1221610"/>
              <a:gd name="connsiteY127" fmla="*/ 2177531 h 2225168"/>
              <a:gd name="connsiteX128" fmla="*/ 522531 w 1221610"/>
              <a:gd name="connsiteY128" fmla="*/ 2070374 h 2225168"/>
              <a:gd name="connsiteX129" fmla="*/ 539199 w 1221610"/>
              <a:gd name="connsiteY129" fmla="*/ 2048943 h 2225168"/>
              <a:gd name="connsiteX130" fmla="*/ 529674 w 1221610"/>
              <a:gd name="connsiteY130" fmla="*/ 2003700 h 2225168"/>
              <a:gd name="connsiteX131" fmla="*/ 553487 w 1221610"/>
              <a:gd name="connsiteY131" fmla="*/ 1989412 h 2225168"/>
              <a:gd name="connsiteX132" fmla="*/ 534437 w 1221610"/>
              <a:gd name="connsiteY132" fmla="*/ 1975125 h 2225168"/>
              <a:gd name="connsiteX133" fmla="*/ 522531 w 1221610"/>
              <a:gd name="connsiteY133" fmla="*/ 1939407 h 2225168"/>
              <a:gd name="connsiteX134" fmla="*/ 513006 w 1221610"/>
              <a:gd name="connsiteY134" fmla="*/ 1894163 h 2225168"/>
              <a:gd name="connsiteX135" fmla="*/ 510624 w 1221610"/>
              <a:gd name="connsiteY135" fmla="*/ 1863205 h 2225168"/>
              <a:gd name="connsiteX136" fmla="*/ 460618 w 1221610"/>
              <a:gd name="connsiteY136" fmla="*/ 1865588 h 2225168"/>
              <a:gd name="connsiteX137" fmla="*/ 427282 w 1221610"/>
              <a:gd name="connsiteY137" fmla="*/ 1829869 h 2225168"/>
              <a:gd name="connsiteX138" fmla="*/ 382037 w 1221610"/>
              <a:gd name="connsiteY138" fmla="*/ 1813199 h 2225168"/>
              <a:gd name="connsiteX139" fmla="*/ 367749 w 1221610"/>
              <a:gd name="connsiteY139" fmla="*/ 1763194 h 2225168"/>
              <a:gd name="connsiteX140" fmla="*/ 365368 w 1221610"/>
              <a:gd name="connsiteY140" fmla="*/ 1741762 h 2225168"/>
              <a:gd name="connsiteX141" fmla="*/ 334413 w 1221610"/>
              <a:gd name="connsiteY141" fmla="*/ 1696519 h 2225168"/>
              <a:gd name="connsiteX142" fmla="*/ 291549 w 1221610"/>
              <a:gd name="connsiteY142" fmla="*/ 1672706 h 2225168"/>
              <a:gd name="connsiteX143" fmla="*/ 248688 w 1221610"/>
              <a:gd name="connsiteY143" fmla="*/ 1644132 h 2225168"/>
              <a:gd name="connsiteX144" fmla="*/ 215349 w 1221610"/>
              <a:gd name="connsiteY144" fmla="*/ 1634606 h 2225168"/>
              <a:gd name="connsiteX145" fmla="*/ 217731 w 1221610"/>
              <a:gd name="connsiteY145" fmla="*/ 1589360 h 2225168"/>
              <a:gd name="connsiteX146" fmla="*/ 174868 w 1221610"/>
              <a:gd name="connsiteY146" fmla="*/ 1603650 h 2225168"/>
              <a:gd name="connsiteX147" fmla="*/ 186775 w 1221610"/>
              <a:gd name="connsiteY147" fmla="*/ 1636988 h 2225168"/>
              <a:gd name="connsiteX148" fmla="*/ 179631 w 1221610"/>
              <a:gd name="connsiteY148" fmla="*/ 1653657 h 2225168"/>
              <a:gd name="connsiteX149" fmla="*/ 141531 w 1221610"/>
              <a:gd name="connsiteY149" fmla="*/ 1625082 h 2225168"/>
              <a:gd name="connsiteX150" fmla="*/ 98669 w 1221610"/>
              <a:gd name="connsiteY150" fmla="*/ 1622700 h 2225168"/>
              <a:gd name="connsiteX151" fmla="*/ 43899 w 1221610"/>
              <a:gd name="connsiteY151" fmla="*/ 1603650 h 2225168"/>
              <a:gd name="connsiteX152" fmla="*/ 10560 w 1221610"/>
              <a:gd name="connsiteY152" fmla="*/ 1601266 h 2225168"/>
              <a:gd name="connsiteX153" fmla="*/ 1037 w 1221610"/>
              <a:gd name="connsiteY153" fmla="*/ 1548882 h 2225168"/>
              <a:gd name="connsiteX154" fmla="*/ 34374 w 1221610"/>
              <a:gd name="connsiteY154" fmla="*/ 1460775 h 2225168"/>
              <a:gd name="connsiteX155" fmla="*/ 60568 w 1221610"/>
              <a:gd name="connsiteY155" fmla="*/ 1413150 h 2225168"/>
              <a:gd name="connsiteX156" fmla="*/ 81999 w 1221610"/>
              <a:gd name="connsiteY156" fmla="*/ 1365525 h 2225168"/>
              <a:gd name="connsiteX157" fmla="*/ 108194 w 1221610"/>
              <a:gd name="connsiteY157" fmla="*/ 1327425 h 2225168"/>
              <a:gd name="connsiteX158" fmla="*/ 146293 w 1221610"/>
              <a:gd name="connsiteY158" fmla="*/ 1317900 h 2225168"/>
              <a:gd name="connsiteX159" fmla="*/ 153438 w 1221610"/>
              <a:gd name="connsiteY159" fmla="*/ 1282182 h 2225168"/>
              <a:gd name="connsiteX160" fmla="*/ 262975 w 1221610"/>
              <a:gd name="connsiteY160" fmla="*/ 1163119 h 2225168"/>
              <a:gd name="connsiteX161" fmla="*/ 286787 w 1221610"/>
              <a:gd name="connsiteY161" fmla="*/ 1025004 h 2225168"/>
              <a:gd name="connsiteX162" fmla="*/ 282025 w 1221610"/>
              <a:gd name="connsiteY162" fmla="*/ 944044 h 2225168"/>
              <a:gd name="connsiteX163" fmla="*/ 196300 w 1221610"/>
              <a:gd name="connsiteY163" fmla="*/ 932138 h 2225168"/>
              <a:gd name="connsiteX164" fmla="*/ 179632 w 1221610"/>
              <a:gd name="connsiteY164" fmla="*/ 851175 h 2225168"/>
              <a:gd name="connsiteX165" fmla="*/ 186775 w 1221610"/>
              <a:gd name="connsiteY165" fmla="*/ 784500 h 2225168"/>
              <a:gd name="connsiteX166" fmla="*/ 148675 w 1221610"/>
              <a:gd name="connsiteY166" fmla="*/ 746400 h 2225168"/>
              <a:gd name="connsiteX167" fmla="*/ 127244 w 1221610"/>
              <a:gd name="connsiteY167" fmla="*/ 705918 h 2225168"/>
              <a:gd name="connsiteX168" fmla="*/ 117719 w 1221610"/>
              <a:gd name="connsiteY168" fmla="*/ 646388 h 2225168"/>
              <a:gd name="connsiteX169" fmla="*/ 102097 w 1221610"/>
              <a:gd name="connsiteY169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72499 w 1221610"/>
              <a:gd name="connsiteY22" fmla="*/ 289198 h 2225168"/>
              <a:gd name="connsiteX23" fmla="*/ 220112 w 1221610"/>
              <a:gd name="connsiteY23" fmla="*/ 353492 h 2225168"/>
              <a:gd name="connsiteX24" fmla="*/ 227256 w 1221610"/>
              <a:gd name="connsiteY24" fmla="*/ 398736 h 2225168"/>
              <a:gd name="connsiteX25" fmla="*/ 243924 w 1221610"/>
              <a:gd name="connsiteY25" fmla="*/ 429693 h 2225168"/>
              <a:gd name="connsiteX26" fmla="*/ 198681 w 1221610"/>
              <a:gd name="connsiteY26" fmla="*/ 441599 h 2225168"/>
              <a:gd name="connsiteX27" fmla="*/ 141531 w 1221610"/>
              <a:gd name="connsiteY27" fmla="*/ 443981 h 2225168"/>
              <a:gd name="connsiteX28" fmla="*/ 132006 w 1221610"/>
              <a:gd name="connsiteY28" fmla="*/ 458268 h 2225168"/>
              <a:gd name="connsiteX29" fmla="*/ 158199 w 1221610"/>
              <a:gd name="connsiteY29" fmla="*/ 491606 h 2225168"/>
              <a:gd name="connsiteX30" fmla="*/ 186774 w 1221610"/>
              <a:gd name="connsiteY30" fmla="*/ 505893 h 2225168"/>
              <a:gd name="connsiteX31" fmla="*/ 189156 w 1221610"/>
              <a:gd name="connsiteY31" fmla="*/ 534468 h 2225168"/>
              <a:gd name="connsiteX32" fmla="*/ 210587 w 1221610"/>
              <a:gd name="connsiteY32" fmla="*/ 570187 h 2225168"/>
              <a:gd name="connsiteX33" fmla="*/ 224874 w 1221610"/>
              <a:gd name="connsiteY33" fmla="*/ 598762 h 2225168"/>
              <a:gd name="connsiteX34" fmla="*/ 253449 w 1221610"/>
              <a:gd name="connsiteY34" fmla="*/ 601143 h 2225168"/>
              <a:gd name="connsiteX35" fmla="*/ 279643 w 1221610"/>
              <a:gd name="connsiteY35" fmla="*/ 577331 h 2225168"/>
              <a:gd name="connsiteX36" fmla="*/ 282024 w 1221610"/>
              <a:gd name="connsiteY36" fmla="*/ 553518 h 2225168"/>
              <a:gd name="connsiteX37" fmla="*/ 291549 w 1221610"/>
              <a:gd name="connsiteY37" fmla="*/ 529706 h 2225168"/>
              <a:gd name="connsiteX38" fmla="*/ 267737 w 1221610"/>
              <a:gd name="connsiteY38" fmla="*/ 496368 h 2225168"/>
              <a:gd name="connsiteX39" fmla="*/ 303456 w 1221610"/>
              <a:gd name="connsiteY39" fmla="*/ 486843 h 2225168"/>
              <a:gd name="connsiteX40" fmla="*/ 322506 w 1221610"/>
              <a:gd name="connsiteY40" fmla="*/ 463031 h 2225168"/>
              <a:gd name="connsiteX41" fmla="*/ 353462 w 1221610"/>
              <a:gd name="connsiteY41" fmla="*/ 455887 h 2225168"/>
              <a:gd name="connsiteX42" fmla="*/ 410612 w 1221610"/>
              <a:gd name="connsiteY42" fmla="*/ 458268 h 2225168"/>
              <a:gd name="connsiteX43" fmla="*/ 410612 w 1221610"/>
              <a:gd name="connsiteY43" fmla="*/ 513037 h 2225168"/>
              <a:gd name="connsiteX44" fmla="*/ 436806 w 1221610"/>
              <a:gd name="connsiteY44" fmla="*/ 536847 h 2225168"/>
              <a:gd name="connsiteX45" fmla="*/ 462999 w 1221610"/>
              <a:gd name="connsiteY45" fmla="*/ 553518 h 2225168"/>
              <a:gd name="connsiteX46" fmla="*/ 424899 w 1221610"/>
              <a:gd name="connsiteY46" fmla="*/ 572568 h 2225168"/>
              <a:gd name="connsiteX47" fmla="*/ 403468 w 1221610"/>
              <a:gd name="connsiteY47" fmla="*/ 591618 h 2225168"/>
              <a:gd name="connsiteX48" fmla="*/ 420137 w 1221610"/>
              <a:gd name="connsiteY48" fmla="*/ 615431 h 2225168"/>
              <a:gd name="connsiteX49" fmla="*/ 415374 w 1221610"/>
              <a:gd name="connsiteY49" fmla="*/ 655912 h 2225168"/>
              <a:gd name="connsiteX50" fmla="*/ 427281 w 1221610"/>
              <a:gd name="connsiteY50" fmla="*/ 684487 h 2225168"/>
              <a:gd name="connsiteX51" fmla="*/ 410612 w 1221610"/>
              <a:gd name="connsiteY51" fmla="*/ 705918 h 2225168"/>
              <a:gd name="connsiteX52" fmla="*/ 401088 w 1221610"/>
              <a:gd name="connsiteY52" fmla="*/ 784500 h 2225168"/>
              <a:gd name="connsiteX53" fmla="*/ 441568 w 1221610"/>
              <a:gd name="connsiteY53" fmla="*/ 784499 h 2225168"/>
              <a:gd name="connsiteX54" fmla="*/ 486812 w 1221610"/>
              <a:gd name="connsiteY54" fmla="*/ 760687 h 2225168"/>
              <a:gd name="connsiteX55" fmla="*/ 513007 w 1221610"/>
              <a:gd name="connsiteY55" fmla="*/ 763068 h 2225168"/>
              <a:gd name="connsiteX56" fmla="*/ 536818 w 1221610"/>
              <a:gd name="connsiteY56" fmla="*/ 789262 h 2225168"/>
              <a:gd name="connsiteX57" fmla="*/ 510625 w 1221610"/>
              <a:gd name="connsiteY57" fmla="*/ 894037 h 2225168"/>
              <a:gd name="connsiteX58" fmla="*/ 539200 w 1221610"/>
              <a:gd name="connsiteY58" fmla="*/ 932137 h 2225168"/>
              <a:gd name="connsiteX59" fmla="*/ 546344 w 1221610"/>
              <a:gd name="connsiteY59" fmla="*/ 951188 h 2225168"/>
              <a:gd name="connsiteX60" fmla="*/ 532057 w 1221610"/>
              <a:gd name="connsiteY60" fmla="*/ 982143 h 2225168"/>
              <a:gd name="connsiteX61" fmla="*/ 517769 w 1221610"/>
              <a:gd name="connsiteY61" fmla="*/ 1053581 h 2225168"/>
              <a:gd name="connsiteX62" fmla="*/ 541582 w 1221610"/>
              <a:gd name="connsiteY62" fmla="*/ 1086918 h 2225168"/>
              <a:gd name="connsiteX63" fmla="*/ 551107 w 1221610"/>
              <a:gd name="connsiteY63" fmla="*/ 1127399 h 2225168"/>
              <a:gd name="connsiteX64" fmla="*/ 567775 w 1221610"/>
              <a:gd name="connsiteY64" fmla="*/ 1134543 h 2225168"/>
              <a:gd name="connsiteX65" fmla="*/ 572104 w 1221610"/>
              <a:gd name="connsiteY65" fmla="*/ 1144649 h 2225168"/>
              <a:gd name="connsiteX66" fmla="*/ 591588 w 1221610"/>
              <a:gd name="connsiteY66" fmla="*/ 1110731 h 2225168"/>
              <a:gd name="connsiteX67" fmla="*/ 615400 w 1221610"/>
              <a:gd name="connsiteY67" fmla="*/ 1094062 h 2225168"/>
              <a:gd name="connsiteX68" fmla="*/ 665407 w 1221610"/>
              <a:gd name="connsiteY68" fmla="*/ 1067868 h 2225168"/>
              <a:gd name="connsiteX69" fmla="*/ 698744 w 1221610"/>
              <a:gd name="connsiteY69" fmla="*/ 1055962 h 2225168"/>
              <a:gd name="connsiteX70" fmla="*/ 734463 w 1221610"/>
              <a:gd name="connsiteY70" fmla="*/ 1017863 h 2225168"/>
              <a:gd name="connsiteX71" fmla="*/ 791613 w 1221610"/>
              <a:gd name="connsiteY71" fmla="*/ 994049 h 2225168"/>
              <a:gd name="connsiteX72" fmla="*/ 817807 w 1221610"/>
              <a:gd name="connsiteY72" fmla="*/ 948806 h 2225168"/>
              <a:gd name="connsiteX73" fmla="*/ 841618 w 1221610"/>
              <a:gd name="connsiteY73" fmla="*/ 932135 h 2225168"/>
              <a:gd name="connsiteX74" fmla="*/ 867813 w 1221610"/>
              <a:gd name="connsiteY74" fmla="*/ 932137 h 2225168"/>
              <a:gd name="connsiteX75" fmla="*/ 872575 w 1221610"/>
              <a:gd name="connsiteY75" fmla="*/ 951187 h 2225168"/>
              <a:gd name="connsiteX76" fmla="*/ 848763 w 1221610"/>
              <a:gd name="connsiteY76" fmla="*/ 977381 h 2225168"/>
              <a:gd name="connsiteX77" fmla="*/ 872575 w 1221610"/>
              <a:gd name="connsiteY77" fmla="*/ 1003574 h 2225168"/>
              <a:gd name="connsiteX78" fmla="*/ 872575 w 1221610"/>
              <a:gd name="connsiteY78" fmla="*/ 1027387 h 2225168"/>
              <a:gd name="connsiteX79" fmla="*/ 829713 w 1221610"/>
              <a:gd name="connsiteY79" fmla="*/ 1029768 h 2225168"/>
              <a:gd name="connsiteX80" fmla="*/ 817807 w 1221610"/>
              <a:gd name="connsiteY80" fmla="*/ 1058343 h 2225168"/>
              <a:gd name="connsiteX81" fmla="*/ 829713 w 1221610"/>
              <a:gd name="connsiteY81" fmla="*/ 1086918 h 2225168"/>
              <a:gd name="connsiteX82" fmla="*/ 822567 w 1221610"/>
              <a:gd name="connsiteY82" fmla="*/ 1110729 h 2225168"/>
              <a:gd name="connsiteX83" fmla="*/ 836857 w 1221610"/>
              <a:gd name="connsiteY83" fmla="*/ 1129782 h 2225168"/>
              <a:gd name="connsiteX84" fmla="*/ 870194 w 1221610"/>
              <a:gd name="connsiteY84" fmla="*/ 1101207 h 2225168"/>
              <a:gd name="connsiteX85" fmla="*/ 903532 w 1221610"/>
              <a:gd name="connsiteY85" fmla="*/ 1096444 h 2225168"/>
              <a:gd name="connsiteX86" fmla="*/ 901150 w 1221610"/>
              <a:gd name="connsiteY86" fmla="*/ 1051199 h 2225168"/>
              <a:gd name="connsiteX87" fmla="*/ 958300 w 1221610"/>
              <a:gd name="connsiteY87" fmla="*/ 1041675 h 2225168"/>
              <a:gd name="connsiteX88" fmla="*/ 974969 w 1221610"/>
              <a:gd name="connsiteY88" fmla="*/ 1060724 h 2225168"/>
              <a:gd name="connsiteX89" fmla="*/ 984494 w 1221610"/>
              <a:gd name="connsiteY89" fmla="*/ 1186932 h 2225168"/>
              <a:gd name="connsiteX90" fmla="*/ 1032119 w 1221610"/>
              <a:gd name="connsiteY90" fmla="*/ 1267894 h 2225168"/>
              <a:gd name="connsiteX91" fmla="*/ 1072600 w 1221610"/>
              <a:gd name="connsiteY91" fmla="*/ 1289325 h 2225168"/>
              <a:gd name="connsiteX92" fmla="*/ 1089269 w 1221610"/>
              <a:gd name="connsiteY92" fmla="*/ 1356000 h 2225168"/>
              <a:gd name="connsiteX93" fmla="*/ 1122607 w 1221610"/>
              <a:gd name="connsiteY93" fmla="*/ 1382194 h 2225168"/>
              <a:gd name="connsiteX94" fmla="*/ 1163088 w 1221610"/>
              <a:gd name="connsiteY94" fmla="*/ 1441725 h 2225168"/>
              <a:gd name="connsiteX95" fmla="*/ 1191663 w 1221610"/>
              <a:gd name="connsiteY95" fmla="*/ 1456013 h 2225168"/>
              <a:gd name="connsiteX96" fmla="*/ 1220238 w 1221610"/>
              <a:gd name="connsiteY96" fmla="*/ 1494112 h 2225168"/>
              <a:gd name="connsiteX97" fmla="*/ 1215943 w 1221610"/>
              <a:gd name="connsiteY97" fmla="*/ 1513972 h 2225168"/>
              <a:gd name="connsiteX98" fmla="*/ 1196425 w 1221610"/>
              <a:gd name="connsiteY98" fmla="*/ 1563169 h 2225168"/>
              <a:gd name="connsiteX99" fmla="*/ 1144037 w 1221610"/>
              <a:gd name="connsiteY99" fmla="*/ 1558405 h 2225168"/>
              <a:gd name="connsiteX100" fmla="*/ 1124987 w 1221610"/>
              <a:gd name="connsiteY100" fmla="*/ 1603648 h 2225168"/>
              <a:gd name="connsiteX101" fmla="*/ 1048787 w 1221610"/>
              <a:gd name="connsiteY101" fmla="*/ 1636986 h 2225168"/>
              <a:gd name="connsiteX102" fmla="*/ 1020212 w 1221610"/>
              <a:gd name="connsiteY102" fmla="*/ 1696517 h 2225168"/>
              <a:gd name="connsiteX103" fmla="*/ 1036881 w 1221610"/>
              <a:gd name="connsiteY103" fmla="*/ 1744142 h 2225168"/>
              <a:gd name="connsiteX104" fmla="*/ 1017832 w 1221610"/>
              <a:gd name="connsiteY104" fmla="*/ 1784625 h 2225168"/>
              <a:gd name="connsiteX105" fmla="*/ 984493 w 1221610"/>
              <a:gd name="connsiteY105" fmla="*/ 1782242 h 2225168"/>
              <a:gd name="connsiteX106" fmla="*/ 982112 w 1221610"/>
              <a:gd name="connsiteY106" fmla="*/ 1846536 h 2225168"/>
              <a:gd name="connsiteX107" fmla="*/ 946393 w 1221610"/>
              <a:gd name="connsiteY107" fmla="*/ 1863205 h 2225168"/>
              <a:gd name="connsiteX108" fmla="*/ 910674 w 1221610"/>
              <a:gd name="connsiteY108" fmla="*/ 1870348 h 2225168"/>
              <a:gd name="connsiteX109" fmla="*/ 910674 w 1221610"/>
              <a:gd name="connsiteY109" fmla="*/ 1934642 h 2225168"/>
              <a:gd name="connsiteX110" fmla="*/ 967824 w 1221610"/>
              <a:gd name="connsiteY110" fmla="*/ 1944167 h 2225168"/>
              <a:gd name="connsiteX111" fmla="*/ 1001162 w 1221610"/>
              <a:gd name="connsiteY111" fmla="*/ 1939405 h 2225168"/>
              <a:gd name="connsiteX112" fmla="*/ 1005922 w 1221610"/>
              <a:gd name="connsiteY112" fmla="*/ 2013224 h 2225168"/>
              <a:gd name="connsiteX113" fmla="*/ 982112 w 1221610"/>
              <a:gd name="connsiteY113" fmla="*/ 2034655 h 2225168"/>
              <a:gd name="connsiteX114" fmla="*/ 922581 w 1221610"/>
              <a:gd name="connsiteY114" fmla="*/ 2032275 h 2225168"/>
              <a:gd name="connsiteX115" fmla="*/ 870193 w 1221610"/>
              <a:gd name="connsiteY115" fmla="*/ 2041800 h 2225168"/>
              <a:gd name="connsiteX116" fmla="*/ 824949 w 1221610"/>
              <a:gd name="connsiteY116" fmla="*/ 2065613 h 2225168"/>
              <a:gd name="connsiteX117" fmla="*/ 779704 w 1221610"/>
              <a:gd name="connsiteY117" fmla="*/ 2072755 h 2225168"/>
              <a:gd name="connsiteX118" fmla="*/ 758274 w 1221610"/>
              <a:gd name="connsiteY118" fmla="*/ 2091807 h 2225168"/>
              <a:gd name="connsiteX119" fmla="*/ 751131 w 1221610"/>
              <a:gd name="connsiteY119" fmla="*/ 2137050 h 2225168"/>
              <a:gd name="connsiteX120" fmla="*/ 734462 w 1221610"/>
              <a:gd name="connsiteY120" fmla="*/ 2148957 h 2225168"/>
              <a:gd name="connsiteX121" fmla="*/ 689218 w 1221610"/>
              <a:gd name="connsiteY121" fmla="*/ 2198963 h 2225168"/>
              <a:gd name="connsiteX122" fmla="*/ 665406 w 1221610"/>
              <a:gd name="connsiteY122" fmla="*/ 2203724 h 2225168"/>
              <a:gd name="connsiteX123" fmla="*/ 617781 w 1221610"/>
              <a:gd name="connsiteY123" fmla="*/ 2225156 h 2225168"/>
              <a:gd name="connsiteX124" fmla="*/ 579681 w 1221610"/>
              <a:gd name="connsiteY124" fmla="*/ 2208487 h 2225168"/>
              <a:gd name="connsiteX125" fmla="*/ 563012 w 1221610"/>
              <a:gd name="connsiteY125" fmla="*/ 2179912 h 2225168"/>
              <a:gd name="connsiteX126" fmla="*/ 520149 w 1221610"/>
              <a:gd name="connsiteY126" fmla="*/ 2189438 h 2225168"/>
              <a:gd name="connsiteX127" fmla="*/ 512573 w 1221610"/>
              <a:gd name="connsiteY127" fmla="*/ 2183334 h 2225168"/>
              <a:gd name="connsiteX128" fmla="*/ 503481 w 1221610"/>
              <a:gd name="connsiteY128" fmla="*/ 2177531 h 2225168"/>
              <a:gd name="connsiteX129" fmla="*/ 522531 w 1221610"/>
              <a:gd name="connsiteY129" fmla="*/ 2070374 h 2225168"/>
              <a:gd name="connsiteX130" fmla="*/ 539199 w 1221610"/>
              <a:gd name="connsiteY130" fmla="*/ 2048943 h 2225168"/>
              <a:gd name="connsiteX131" fmla="*/ 529674 w 1221610"/>
              <a:gd name="connsiteY131" fmla="*/ 2003700 h 2225168"/>
              <a:gd name="connsiteX132" fmla="*/ 553487 w 1221610"/>
              <a:gd name="connsiteY132" fmla="*/ 1989412 h 2225168"/>
              <a:gd name="connsiteX133" fmla="*/ 534437 w 1221610"/>
              <a:gd name="connsiteY133" fmla="*/ 1975125 h 2225168"/>
              <a:gd name="connsiteX134" fmla="*/ 522531 w 1221610"/>
              <a:gd name="connsiteY134" fmla="*/ 1939407 h 2225168"/>
              <a:gd name="connsiteX135" fmla="*/ 513006 w 1221610"/>
              <a:gd name="connsiteY135" fmla="*/ 1894163 h 2225168"/>
              <a:gd name="connsiteX136" fmla="*/ 510624 w 1221610"/>
              <a:gd name="connsiteY136" fmla="*/ 1863205 h 2225168"/>
              <a:gd name="connsiteX137" fmla="*/ 460618 w 1221610"/>
              <a:gd name="connsiteY137" fmla="*/ 1865588 h 2225168"/>
              <a:gd name="connsiteX138" fmla="*/ 427282 w 1221610"/>
              <a:gd name="connsiteY138" fmla="*/ 1829869 h 2225168"/>
              <a:gd name="connsiteX139" fmla="*/ 382037 w 1221610"/>
              <a:gd name="connsiteY139" fmla="*/ 1813199 h 2225168"/>
              <a:gd name="connsiteX140" fmla="*/ 367749 w 1221610"/>
              <a:gd name="connsiteY140" fmla="*/ 1763194 h 2225168"/>
              <a:gd name="connsiteX141" fmla="*/ 365368 w 1221610"/>
              <a:gd name="connsiteY141" fmla="*/ 1741762 h 2225168"/>
              <a:gd name="connsiteX142" fmla="*/ 334413 w 1221610"/>
              <a:gd name="connsiteY142" fmla="*/ 1696519 h 2225168"/>
              <a:gd name="connsiteX143" fmla="*/ 291549 w 1221610"/>
              <a:gd name="connsiteY143" fmla="*/ 1672706 h 2225168"/>
              <a:gd name="connsiteX144" fmla="*/ 248688 w 1221610"/>
              <a:gd name="connsiteY144" fmla="*/ 1644132 h 2225168"/>
              <a:gd name="connsiteX145" fmla="*/ 215349 w 1221610"/>
              <a:gd name="connsiteY145" fmla="*/ 1634606 h 2225168"/>
              <a:gd name="connsiteX146" fmla="*/ 217731 w 1221610"/>
              <a:gd name="connsiteY146" fmla="*/ 1589360 h 2225168"/>
              <a:gd name="connsiteX147" fmla="*/ 174868 w 1221610"/>
              <a:gd name="connsiteY147" fmla="*/ 1603650 h 2225168"/>
              <a:gd name="connsiteX148" fmla="*/ 186775 w 1221610"/>
              <a:gd name="connsiteY148" fmla="*/ 1636988 h 2225168"/>
              <a:gd name="connsiteX149" fmla="*/ 179631 w 1221610"/>
              <a:gd name="connsiteY149" fmla="*/ 1653657 h 2225168"/>
              <a:gd name="connsiteX150" fmla="*/ 141531 w 1221610"/>
              <a:gd name="connsiteY150" fmla="*/ 1625082 h 2225168"/>
              <a:gd name="connsiteX151" fmla="*/ 98669 w 1221610"/>
              <a:gd name="connsiteY151" fmla="*/ 1622700 h 2225168"/>
              <a:gd name="connsiteX152" fmla="*/ 43899 w 1221610"/>
              <a:gd name="connsiteY152" fmla="*/ 1603650 h 2225168"/>
              <a:gd name="connsiteX153" fmla="*/ 10560 w 1221610"/>
              <a:gd name="connsiteY153" fmla="*/ 1601266 h 2225168"/>
              <a:gd name="connsiteX154" fmla="*/ 1037 w 1221610"/>
              <a:gd name="connsiteY154" fmla="*/ 1548882 h 2225168"/>
              <a:gd name="connsiteX155" fmla="*/ 34374 w 1221610"/>
              <a:gd name="connsiteY155" fmla="*/ 1460775 h 2225168"/>
              <a:gd name="connsiteX156" fmla="*/ 60568 w 1221610"/>
              <a:gd name="connsiteY156" fmla="*/ 1413150 h 2225168"/>
              <a:gd name="connsiteX157" fmla="*/ 81999 w 1221610"/>
              <a:gd name="connsiteY157" fmla="*/ 1365525 h 2225168"/>
              <a:gd name="connsiteX158" fmla="*/ 108194 w 1221610"/>
              <a:gd name="connsiteY158" fmla="*/ 1327425 h 2225168"/>
              <a:gd name="connsiteX159" fmla="*/ 146293 w 1221610"/>
              <a:gd name="connsiteY159" fmla="*/ 1317900 h 2225168"/>
              <a:gd name="connsiteX160" fmla="*/ 153438 w 1221610"/>
              <a:gd name="connsiteY160" fmla="*/ 1282182 h 2225168"/>
              <a:gd name="connsiteX161" fmla="*/ 262975 w 1221610"/>
              <a:gd name="connsiteY161" fmla="*/ 1163119 h 2225168"/>
              <a:gd name="connsiteX162" fmla="*/ 286787 w 1221610"/>
              <a:gd name="connsiteY162" fmla="*/ 1025004 h 2225168"/>
              <a:gd name="connsiteX163" fmla="*/ 282025 w 1221610"/>
              <a:gd name="connsiteY163" fmla="*/ 944044 h 2225168"/>
              <a:gd name="connsiteX164" fmla="*/ 196300 w 1221610"/>
              <a:gd name="connsiteY164" fmla="*/ 932138 h 2225168"/>
              <a:gd name="connsiteX165" fmla="*/ 179632 w 1221610"/>
              <a:gd name="connsiteY165" fmla="*/ 851175 h 2225168"/>
              <a:gd name="connsiteX166" fmla="*/ 186775 w 1221610"/>
              <a:gd name="connsiteY166" fmla="*/ 784500 h 2225168"/>
              <a:gd name="connsiteX167" fmla="*/ 148675 w 1221610"/>
              <a:gd name="connsiteY167" fmla="*/ 746400 h 2225168"/>
              <a:gd name="connsiteX168" fmla="*/ 127244 w 1221610"/>
              <a:gd name="connsiteY168" fmla="*/ 705918 h 2225168"/>
              <a:gd name="connsiteX169" fmla="*/ 117719 w 1221610"/>
              <a:gd name="connsiteY169" fmla="*/ 646388 h 2225168"/>
              <a:gd name="connsiteX170" fmla="*/ 102097 w 1221610"/>
              <a:gd name="connsiteY170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53449 w 1221610"/>
              <a:gd name="connsiteY21" fmla="*/ 234430 h 2225168"/>
              <a:gd name="connsiteX22" fmla="*/ 282025 w 1221610"/>
              <a:gd name="connsiteY22" fmla="*/ 258243 h 2225168"/>
              <a:gd name="connsiteX23" fmla="*/ 272499 w 1221610"/>
              <a:gd name="connsiteY23" fmla="*/ 289198 h 2225168"/>
              <a:gd name="connsiteX24" fmla="*/ 220112 w 1221610"/>
              <a:gd name="connsiteY24" fmla="*/ 353492 h 2225168"/>
              <a:gd name="connsiteX25" fmla="*/ 227256 w 1221610"/>
              <a:gd name="connsiteY25" fmla="*/ 398736 h 2225168"/>
              <a:gd name="connsiteX26" fmla="*/ 243924 w 1221610"/>
              <a:gd name="connsiteY26" fmla="*/ 429693 h 2225168"/>
              <a:gd name="connsiteX27" fmla="*/ 198681 w 1221610"/>
              <a:gd name="connsiteY27" fmla="*/ 441599 h 2225168"/>
              <a:gd name="connsiteX28" fmla="*/ 141531 w 1221610"/>
              <a:gd name="connsiteY28" fmla="*/ 443981 h 2225168"/>
              <a:gd name="connsiteX29" fmla="*/ 132006 w 1221610"/>
              <a:gd name="connsiteY29" fmla="*/ 458268 h 2225168"/>
              <a:gd name="connsiteX30" fmla="*/ 158199 w 1221610"/>
              <a:gd name="connsiteY30" fmla="*/ 491606 h 2225168"/>
              <a:gd name="connsiteX31" fmla="*/ 186774 w 1221610"/>
              <a:gd name="connsiteY31" fmla="*/ 505893 h 2225168"/>
              <a:gd name="connsiteX32" fmla="*/ 189156 w 1221610"/>
              <a:gd name="connsiteY32" fmla="*/ 534468 h 2225168"/>
              <a:gd name="connsiteX33" fmla="*/ 210587 w 1221610"/>
              <a:gd name="connsiteY33" fmla="*/ 570187 h 2225168"/>
              <a:gd name="connsiteX34" fmla="*/ 224874 w 1221610"/>
              <a:gd name="connsiteY34" fmla="*/ 598762 h 2225168"/>
              <a:gd name="connsiteX35" fmla="*/ 253449 w 1221610"/>
              <a:gd name="connsiteY35" fmla="*/ 601143 h 2225168"/>
              <a:gd name="connsiteX36" fmla="*/ 279643 w 1221610"/>
              <a:gd name="connsiteY36" fmla="*/ 577331 h 2225168"/>
              <a:gd name="connsiteX37" fmla="*/ 282024 w 1221610"/>
              <a:gd name="connsiteY37" fmla="*/ 553518 h 2225168"/>
              <a:gd name="connsiteX38" fmla="*/ 291549 w 1221610"/>
              <a:gd name="connsiteY38" fmla="*/ 529706 h 2225168"/>
              <a:gd name="connsiteX39" fmla="*/ 267737 w 1221610"/>
              <a:gd name="connsiteY39" fmla="*/ 496368 h 2225168"/>
              <a:gd name="connsiteX40" fmla="*/ 303456 w 1221610"/>
              <a:gd name="connsiteY40" fmla="*/ 486843 h 2225168"/>
              <a:gd name="connsiteX41" fmla="*/ 322506 w 1221610"/>
              <a:gd name="connsiteY41" fmla="*/ 463031 h 2225168"/>
              <a:gd name="connsiteX42" fmla="*/ 353462 w 1221610"/>
              <a:gd name="connsiteY42" fmla="*/ 455887 h 2225168"/>
              <a:gd name="connsiteX43" fmla="*/ 410612 w 1221610"/>
              <a:gd name="connsiteY43" fmla="*/ 458268 h 2225168"/>
              <a:gd name="connsiteX44" fmla="*/ 410612 w 1221610"/>
              <a:gd name="connsiteY44" fmla="*/ 513037 h 2225168"/>
              <a:gd name="connsiteX45" fmla="*/ 436806 w 1221610"/>
              <a:gd name="connsiteY45" fmla="*/ 536847 h 2225168"/>
              <a:gd name="connsiteX46" fmla="*/ 462999 w 1221610"/>
              <a:gd name="connsiteY46" fmla="*/ 553518 h 2225168"/>
              <a:gd name="connsiteX47" fmla="*/ 424899 w 1221610"/>
              <a:gd name="connsiteY47" fmla="*/ 572568 h 2225168"/>
              <a:gd name="connsiteX48" fmla="*/ 403468 w 1221610"/>
              <a:gd name="connsiteY48" fmla="*/ 591618 h 2225168"/>
              <a:gd name="connsiteX49" fmla="*/ 420137 w 1221610"/>
              <a:gd name="connsiteY49" fmla="*/ 615431 h 2225168"/>
              <a:gd name="connsiteX50" fmla="*/ 415374 w 1221610"/>
              <a:gd name="connsiteY50" fmla="*/ 655912 h 2225168"/>
              <a:gd name="connsiteX51" fmla="*/ 427281 w 1221610"/>
              <a:gd name="connsiteY51" fmla="*/ 684487 h 2225168"/>
              <a:gd name="connsiteX52" fmla="*/ 410612 w 1221610"/>
              <a:gd name="connsiteY52" fmla="*/ 705918 h 2225168"/>
              <a:gd name="connsiteX53" fmla="*/ 401088 w 1221610"/>
              <a:gd name="connsiteY53" fmla="*/ 784500 h 2225168"/>
              <a:gd name="connsiteX54" fmla="*/ 441568 w 1221610"/>
              <a:gd name="connsiteY54" fmla="*/ 784499 h 2225168"/>
              <a:gd name="connsiteX55" fmla="*/ 486812 w 1221610"/>
              <a:gd name="connsiteY55" fmla="*/ 760687 h 2225168"/>
              <a:gd name="connsiteX56" fmla="*/ 513007 w 1221610"/>
              <a:gd name="connsiteY56" fmla="*/ 763068 h 2225168"/>
              <a:gd name="connsiteX57" fmla="*/ 536818 w 1221610"/>
              <a:gd name="connsiteY57" fmla="*/ 789262 h 2225168"/>
              <a:gd name="connsiteX58" fmla="*/ 510625 w 1221610"/>
              <a:gd name="connsiteY58" fmla="*/ 894037 h 2225168"/>
              <a:gd name="connsiteX59" fmla="*/ 539200 w 1221610"/>
              <a:gd name="connsiteY59" fmla="*/ 932137 h 2225168"/>
              <a:gd name="connsiteX60" fmla="*/ 546344 w 1221610"/>
              <a:gd name="connsiteY60" fmla="*/ 951188 h 2225168"/>
              <a:gd name="connsiteX61" fmla="*/ 532057 w 1221610"/>
              <a:gd name="connsiteY61" fmla="*/ 982143 h 2225168"/>
              <a:gd name="connsiteX62" fmla="*/ 517769 w 1221610"/>
              <a:gd name="connsiteY62" fmla="*/ 1053581 h 2225168"/>
              <a:gd name="connsiteX63" fmla="*/ 541582 w 1221610"/>
              <a:gd name="connsiteY63" fmla="*/ 1086918 h 2225168"/>
              <a:gd name="connsiteX64" fmla="*/ 551107 w 1221610"/>
              <a:gd name="connsiteY64" fmla="*/ 1127399 h 2225168"/>
              <a:gd name="connsiteX65" fmla="*/ 567775 w 1221610"/>
              <a:gd name="connsiteY65" fmla="*/ 1134543 h 2225168"/>
              <a:gd name="connsiteX66" fmla="*/ 572104 w 1221610"/>
              <a:gd name="connsiteY66" fmla="*/ 1144649 h 2225168"/>
              <a:gd name="connsiteX67" fmla="*/ 591588 w 1221610"/>
              <a:gd name="connsiteY67" fmla="*/ 1110731 h 2225168"/>
              <a:gd name="connsiteX68" fmla="*/ 615400 w 1221610"/>
              <a:gd name="connsiteY68" fmla="*/ 1094062 h 2225168"/>
              <a:gd name="connsiteX69" fmla="*/ 665407 w 1221610"/>
              <a:gd name="connsiteY69" fmla="*/ 1067868 h 2225168"/>
              <a:gd name="connsiteX70" fmla="*/ 698744 w 1221610"/>
              <a:gd name="connsiteY70" fmla="*/ 1055962 h 2225168"/>
              <a:gd name="connsiteX71" fmla="*/ 734463 w 1221610"/>
              <a:gd name="connsiteY71" fmla="*/ 1017863 h 2225168"/>
              <a:gd name="connsiteX72" fmla="*/ 791613 w 1221610"/>
              <a:gd name="connsiteY72" fmla="*/ 994049 h 2225168"/>
              <a:gd name="connsiteX73" fmla="*/ 817807 w 1221610"/>
              <a:gd name="connsiteY73" fmla="*/ 948806 h 2225168"/>
              <a:gd name="connsiteX74" fmla="*/ 841618 w 1221610"/>
              <a:gd name="connsiteY74" fmla="*/ 932135 h 2225168"/>
              <a:gd name="connsiteX75" fmla="*/ 867813 w 1221610"/>
              <a:gd name="connsiteY75" fmla="*/ 932137 h 2225168"/>
              <a:gd name="connsiteX76" fmla="*/ 872575 w 1221610"/>
              <a:gd name="connsiteY76" fmla="*/ 951187 h 2225168"/>
              <a:gd name="connsiteX77" fmla="*/ 848763 w 1221610"/>
              <a:gd name="connsiteY77" fmla="*/ 977381 h 2225168"/>
              <a:gd name="connsiteX78" fmla="*/ 872575 w 1221610"/>
              <a:gd name="connsiteY78" fmla="*/ 1003574 h 2225168"/>
              <a:gd name="connsiteX79" fmla="*/ 872575 w 1221610"/>
              <a:gd name="connsiteY79" fmla="*/ 1027387 h 2225168"/>
              <a:gd name="connsiteX80" fmla="*/ 829713 w 1221610"/>
              <a:gd name="connsiteY80" fmla="*/ 1029768 h 2225168"/>
              <a:gd name="connsiteX81" fmla="*/ 817807 w 1221610"/>
              <a:gd name="connsiteY81" fmla="*/ 1058343 h 2225168"/>
              <a:gd name="connsiteX82" fmla="*/ 829713 w 1221610"/>
              <a:gd name="connsiteY82" fmla="*/ 1086918 h 2225168"/>
              <a:gd name="connsiteX83" fmla="*/ 822567 w 1221610"/>
              <a:gd name="connsiteY83" fmla="*/ 1110729 h 2225168"/>
              <a:gd name="connsiteX84" fmla="*/ 836857 w 1221610"/>
              <a:gd name="connsiteY84" fmla="*/ 1129782 h 2225168"/>
              <a:gd name="connsiteX85" fmla="*/ 870194 w 1221610"/>
              <a:gd name="connsiteY85" fmla="*/ 1101207 h 2225168"/>
              <a:gd name="connsiteX86" fmla="*/ 903532 w 1221610"/>
              <a:gd name="connsiteY86" fmla="*/ 1096444 h 2225168"/>
              <a:gd name="connsiteX87" fmla="*/ 901150 w 1221610"/>
              <a:gd name="connsiteY87" fmla="*/ 1051199 h 2225168"/>
              <a:gd name="connsiteX88" fmla="*/ 958300 w 1221610"/>
              <a:gd name="connsiteY88" fmla="*/ 1041675 h 2225168"/>
              <a:gd name="connsiteX89" fmla="*/ 974969 w 1221610"/>
              <a:gd name="connsiteY89" fmla="*/ 1060724 h 2225168"/>
              <a:gd name="connsiteX90" fmla="*/ 984494 w 1221610"/>
              <a:gd name="connsiteY90" fmla="*/ 1186932 h 2225168"/>
              <a:gd name="connsiteX91" fmla="*/ 1032119 w 1221610"/>
              <a:gd name="connsiteY91" fmla="*/ 1267894 h 2225168"/>
              <a:gd name="connsiteX92" fmla="*/ 1072600 w 1221610"/>
              <a:gd name="connsiteY92" fmla="*/ 1289325 h 2225168"/>
              <a:gd name="connsiteX93" fmla="*/ 1089269 w 1221610"/>
              <a:gd name="connsiteY93" fmla="*/ 1356000 h 2225168"/>
              <a:gd name="connsiteX94" fmla="*/ 1122607 w 1221610"/>
              <a:gd name="connsiteY94" fmla="*/ 1382194 h 2225168"/>
              <a:gd name="connsiteX95" fmla="*/ 1163088 w 1221610"/>
              <a:gd name="connsiteY95" fmla="*/ 1441725 h 2225168"/>
              <a:gd name="connsiteX96" fmla="*/ 1191663 w 1221610"/>
              <a:gd name="connsiteY96" fmla="*/ 1456013 h 2225168"/>
              <a:gd name="connsiteX97" fmla="*/ 1220238 w 1221610"/>
              <a:gd name="connsiteY97" fmla="*/ 1494112 h 2225168"/>
              <a:gd name="connsiteX98" fmla="*/ 1215943 w 1221610"/>
              <a:gd name="connsiteY98" fmla="*/ 1513972 h 2225168"/>
              <a:gd name="connsiteX99" fmla="*/ 1196425 w 1221610"/>
              <a:gd name="connsiteY99" fmla="*/ 1563169 h 2225168"/>
              <a:gd name="connsiteX100" fmla="*/ 1144037 w 1221610"/>
              <a:gd name="connsiteY100" fmla="*/ 1558405 h 2225168"/>
              <a:gd name="connsiteX101" fmla="*/ 1124987 w 1221610"/>
              <a:gd name="connsiteY101" fmla="*/ 1603648 h 2225168"/>
              <a:gd name="connsiteX102" fmla="*/ 1048787 w 1221610"/>
              <a:gd name="connsiteY102" fmla="*/ 1636986 h 2225168"/>
              <a:gd name="connsiteX103" fmla="*/ 1020212 w 1221610"/>
              <a:gd name="connsiteY103" fmla="*/ 1696517 h 2225168"/>
              <a:gd name="connsiteX104" fmla="*/ 1036881 w 1221610"/>
              <a:gd name="connsiteY104" fmla="*/ 1744142 h 2225168"/>
              <a:gd name="connsiteX105" fmla="*/ 1017832 w 1221610"/>
              <a:gd name="connsiteY105" fmla="*/ 1784625 h 2225168"/>
              <a:gd name="connsiteX106" fmla="*/ 984493 w 1221610"/>
              <a:gd name="connsiteY106" fmla="*/ 1782242 h 2225168"/>
              <a:gd name="connsiteX107" fmla="*/ 982112 w 1221610"/>
              <a:gd name="connsiteY107" fmla="*/ 1846536 h 2225168"/>
              <a:gd name="connsiteX108" fmla="*/ 946393 w 1221610"/>
              <a:gd name="connsiteY108" fmla="*/ 1863205 h 2225168"/>
              <a:gd name="connsiteX109" fmla="*/ 910674 w 1221610"/>
              <a:gd name="connsiteY109" fmla="*/ 1870348 h 2225168"/>
              <a:gd name="connsiteX110" fmla="*/ 910674 w 1221610"/>
              <a:gd name="connsiteY110" fmla="*/ 1934642 h 2225168"/>
              <a:gd name="connsiteX111" fmla="*/ 967824 w 1221610"/>
              <a:gd name="connsiteY111" fmla="*/ 1944167 h 2225168"/>
              <a:gd name="connsiteX112" fmla="*/ 1001162 w 1221610"/>
              <a:gd name="connsiteY112" fmla="*/ 1939405 h 2225168"/>
              <a:gd name="connsiteX113" fmla="*/ 1005922 w 1221610"/>
              <a:gd name="connsiteY113" fmla="*/ 2013224 h 2225168"/>
              <a:gd name="connsiteX114" fmla="*/ 982112 w 1221610"/>
              <a:gd name="connsiteY114" fmla="*/ 2034655 h 2225168"/>
              <a:gd name="connsiteX115" fmla="*/ 922581 w 1221610"/>
              <a:gd name="connsiteY115" fmla="*/ 2032275 h 2225168"/>
              <a:gd name="connsiteX116" fmla="*/ 870193 w 1221610"/>
              <a:gd name="connsiteY116" fmla="*/ 2041800 h 2225168"/>
              <a:gd name="connsiteX117" fmla="*/ 824949 w 1221610"/>
              <a:gd name="connsiteY117" fmla="*/ 2065613 h 2225168"/>
              <a:gd name="connsiteX118" fmla="*/ 779704 w 1221610"/>
              <a:gd name="connsiteY118" fmla="*/ 2072755 h 2225168"/>
              <a:gd name="connsiteX119" fmla="*/ 758274 w 1221610"/>
              <a:gd name="connsiteY119" fmla="*/ 2091807 h 2225168"/>
              <a:gd name="connsiteX120" fmla="*/ 751131 w 1221610"/>
              <a:gd name="connsiteY120" fmla="*/ 2137050 h 2225168"/>
              <a:gd name="connsiteX121" fmla="*/ 734462 w 1221610"/>
              <a:gd name="connsiteY121" fmla="*/ 2148957 h 2225168"/>
              <a:gd name="connsiteX122" fmla="*/ 689218 w 1221610"/>
              <a:gd name="connsiteY122" fmla="*/ 2198963 h 2225168"/>
              <a:gd name="connsiteX123" fmla="*/ 665406 w 1221610"/>
              <a:gd name="connsiteY123" fmla="*/ 2203724 h 2225168"/>
              <a:gd name="connsiteX124" fmla="*/ 617781 w 1221610"/>
              <a:gd name="connsiteY124" fmla="*/ 2225156 h 2225168"/>
              <a:gd name="connsiteX125" fmla="*/ 579681 w 1221610"/>
              <a:gd name="connsiteY125" fmla="*/ 2208487 h 2225168"/>
              <a:gd name="connsiteX126" fmla="*/ 563012 w 1221610"/>
              <a:gd name="connsiteY126" fmla="*/ 2179912 h 2225168"/>
              <a:gd name="connsiteX127" fmla="*/ 520149 w 1221610"/>
              <a:gd name="connsiteY127" fmla="*/ 2189438 h 2225168"/>
              <a:gd name="connsiteX128" fmla="*/ 512573 w 1221610"/>
              <a:gd name="connsiteY128" fmla="*/ 2183334 h 2225168"/>
              <a:gd name="connsiteX129" fmla="*/ 503481 w 1221610"/>
              <a:gd name="connsiteY129" fmla="*/ 2177531 h 2225168"/>
              <a:gd name="connsiteX130" fmla="*/ 522531 w 1221610"/>
              <a:gd name="connsiteY130" fmla="*/ 2070374 h 2225168"/>
              <a:gd name="connsiteX131" fmla="*/ 539199 w 1221610"/>
              <a:gd name="connsiteY131" fmla="*/ 2048943 h 2225168"/>
              <a:gd name="connsiteX132" fmla="*/ 529674 w 1221610"/>
              <a:gd name="connsiteY132" fmla="*/ 2003700 h 2225168"/>
              <a:gd name="connsiteX133" fmla="*/ 553487 w 1221610"/>
              <a:gd name="connsiteY133" fmla="*/ 1989412 h 2225168"/>
              <a:gd name="connsiteX134" fmla="*/ 534437 w 1221610"/>
              <a:gd name="connsiteY134" fmla="*/ 1975125 h 2225168"/>
              <a:gd name="connsiteX135" fmla="*/ 522531 w 1221610"/>
              <a:gd name="connsiteY135" fmla="*/ 1939407 h 2225168"/>
              <a:gd name="connsiteX136" fmla="*/ 513006 w 1221610"/>
              <a:gd name="connsiteY136" fmla="*/ 1894163 h 2225168"/>
              <a:gd name="connsiteX137" fmla="*/ 510624 w 1221610"/>
              <a:gd name="connsiteY137" fmla="*/ 1863205 h 2225168"/>
              <a:gd name="connsiteX138" fmla="*/ 460618 w 1221610"/>
              <a:gd name="connsiteY138" fmla="*/ 1865588 h 2225168"/>
              <a:gd name="connsiteX139" fmla="*/ 427282 w 1221610"/>
              <a:gd name="connsiteY139" fmla="*/ 1829869 h 2225168"/>
              <a:gd name="connsiteX140" fmla="*/ 382037 w 1221610"/>
              <a:gd name="connsiteY140" fmla="*/ 1813199 h 2225168"/>
              <a:gd name="connsiteX141" fmla="*/ 367749 w 1221610"/>
              <a:gd name="connsiteY141" fmla="*/ 1763194 h 2225168"/>
              <a:gd name="connsiteX142" fmla="*/ 365368 w 1221610"/>
              <a:gd name="connsiteY142" fmla="*/ 1741762 h 2225168"/>
              <a:gd name="connsiteX143" fmla="*/ 334413 w 1221610"/>
              <a:gd name="connsiteY143" fmla="*/ 1696519 h 2225168"/>
              <a:gd name="connsiteX144" fmla="*/ 291549 w 1221610"/>
              <a:gd name="connsiteY144" fmla="*/ 1672706 h 2225168"/>
              <a:gd name="connsiteX145" fmla="*/ 248688 w 1221610"/>
              <a:gd name="connsiteY145" fmla="*/ 1644132 h 2225168"/>
              <a:gd name="connsiteX146" fmla="*/ 215349 w 1221610"/>
              <a:gd name="connsiteY146" fmla="*/ 1634606 h 2225168"/>
              <a:gd name="connsiteX147" fmla="*/ 217731 w 1221610"/>
              <a:gd name="connsiteY147" fmla="*/ 1589360 h 2225168"/>
              <a:gd name="connsiteX148" fmla="*/ 174868 w 1221610"/>
              <a:gd name="connsiteY148" fmla="*/ 1603650 h 2225168"/>
              <a:gd name="connsiteX149" fmla="*/ 186775 w 1221610"/>
              <a:gd name="connsiteY149" fmla="*/ 1636988 h 2225168"/>
              <a:gd name="connsiteX150" fmla="*/ 179631 w 1221610"/>
              <a:gd name="connsiteY150" fmla="*/ 1653657 h 2225168"/>
              <a:gd name="connsiteX151" fmla="*/ 141531 w 1221610"/>
              <a:gd name="connsiteY151" fmla="*/ 1625082 h 2225168"/>
              <a:gd name="connsiteX152" fmla="*/ 98669 w 1221610"/>
              <a:gd name="connsiteY152" fmla="*/ 1622700 h 2225168"/>
              <a:gd name="connsiteX153" fmla="*/ 43899 w 1221610"/>
              <a:gd name="connsiteY153" fmla="*/ 1603650 h 2225168"/>
              <a:gd name="connsiteX154" fmla="*/ 10560 w 1221610"/>
              <a:gd name="connsiteY154" fmla="*/ 1601266 h 2225168"/>
              <a:gd name="connsiteX155" fmla="*/ 1037 w 1221610"/>
              <a:gd name="connsiteY155" fmla="*/ 1548882 h 2225168"/>
              <a:gd name="connsiteX156" fmla="*/ 34374 w 1221610"/>
              <a:gd name="connsiteY156" fmla="*/ 1460775 h 2225168"/>
              <a:gd name="connsiteX157" fmla="*/ 60568 w 1221610"/>
              <a:gd name="connsiteY157" fmla="*/ 1413150 h 2225168"/>
              <a:gd name="connsiteX158" fmla="*/ 81999 w 1221610"/>
              <a:gd name="connsiteY158" fmla="*/ 1365525 h 2225168"/>
              <a:gd name="connsiteX159" fmla="*/ 108194 w 1221610"/>
              <a:gd name="connsiteY159" fmla="*/ 1327425 h 2225168"/>
              <a:gd name="connsiteX160" fmla="*/ 146293 w 1221610"/>
              <a:gd name="connsiteY160" fmla="*/ 1317900 h 2225168"/>
              <a:gd name="connsiteX161" fmla="*/ 153438 w 1221610"/>
              <a:gd name="connsiteY161" fmla="*/ 1282182 h 2225168"/>
              <a:gd name="connsiteX162" fmla="*/ 262975 w 1221610"/>
              <a:gd name="connsiteY162" fmla="*/ 1163119 h 2225168"/>
              <a:gd name="connsiteX163" fmla="*/ 286787 w 1221610"/>
              <a:gd name="connsiteY163" fmla="*/ 1025004 h 2225168"/>
              <a:gd name="connsiteX164" fmla="*/ 282025 w 1221610"/>
              <a:gd name="connsiteY164" fmla="*/ 944044 h 2225168"/>
              <a:gd name="connsiteX165" fmla="*/ 196300 w 1221610"/>
              <a:gd name="connsiteY165" fmla="*/ 932138 h 2225168"/>
              <a:gd name="connsiteX166" fmla="*/ 179632 w 1221610"/>
              <a:gd name="connsiteY166" fmla="*/ 851175 h 2225168"/>
              <a:gd name="connsiteX167" fmla="*/ 186775 w 1221610"/>
              <a:gd name="connsiteY167" fmla="*/ 784500 h 2225168"/>
              <a:gd name="connsiteX168" fmla="*/ 148675 w 1221610"/>
              <a:gd name="connsiteY168" fmla="*/ 746400 h 2225168"/>
              <a:gd name="connsiteX169" fmla="*/ 127244 w 1221610"/>
              <a:gd name="connsiteY169" fmla="*/ 705918 h 2225168"/>
              <a:gd name="connsiteX170" fmla="*/ 117719 w 1221610"/>
              <a:gd name="connsiteY170" fmla="*/ 646388 h 2225168"/>
              <a:gd name="connsiteX171" fmla="*/ 102097 w 1221610"/>
              <a:gd name="connsiteY171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4969 w 1221610"/>
              <a:gd name="connsiteY90" fmla="*/ 1060724 h 2225168"/>
              <a:gd name="connsiteX91" fmla="*/ 984494 w 1221610"/>
              <a:gd name="connsiteY91" fmla="*/ 1186932 h 2225168"/>
              <a:gd name="connsiteX92" fmla="*/ 1032119 w 1221610"/>
              <a:gd name="connsiteY92" fmla="*/ 1267894 h 2225168"/>
              <a:gd name="connsiteX93" fmla="*/ 1072600 w 1221610"/>
              <a:gd name="connsiteY93" fmla="*/ 1289325 h 2225168"/>
              <a:gd name="connsiteX94" fmla="*/ 1089269 w 1221610"/>
              <a:gd name="connsiteY94" fmla="*/ 1356000 h 2225168"/>
              <a:gd name="connsiteX95" fmla="*/ 1122607 w 1221610"/>
              <a:gd name="connsiteY95" fmla="*/ 1382194 h 2225168"/>
              <a:gd name="connsiteX96" fmla="*/ 1163088 w 1221610"/>
              <a:gd name="connsiteY96" fmla="*/ 1441725 h 2225168"/>
              <a:gd name="connsiteX97" fmla="*/ 1191663 w 1221610"/>
              <a:gd name="connsiteY97" fmla="*/ 1456013 h 2225168"/>
              <a:gd name="connsiteX98" fmla="*/ 1220238 w 1221610"/>
              <a:gd name="connsiteY98" fmla="*/ 1494112 h 2225168"/>
              <a:gd name="connsiteX99" fmla="*/ 1215943 w 1221610"/>
              <a:gd name="connsiteY99" fmla="*/ 1513972 h 2225168"/>
              <a:gd name="connsiteX100" fmla="*/ 1196425 w 1221610"/>
              <a:gd name="connsiteY100" fmla="*/ 1563169 h 2225168"/>
              <a:gd name="connsiteX101" fmla="*/ 1144037 w 1221610"/>
              <a:gd name="connsiteY101" fmla="*/ 1558405 h 2225168"/>
              <a:gd name="connsiteX102" fmla="*/ 1124987 w 1221610"/>
              <a:gd name="connsiteY102" fmla="*/ 1603648 h 2225168"/>
              <a:gd name="connsiteX103" fmla="*/ 1048787 w 1221610"/>
              <a:gd name="connsiteY103" fmla="*/ 1636986 h 2225168"/>
              <a:gd name="connsiteX104" fmla="*/ 1020212 w 1221610"/>
              <a:gd name="connsiteY104" fmla="*/ 1696517 h 2225168"/>
              <a:gd name="connsiteX105" fmla="*/ 1036881 w 1221610"/>
              <a:gd name="connsiteY105" fmla="*/ 1744142 h 2225168"/>
              <a:gd name="connsiteX106" fmla="*/ 1017832 w 1221610"/>
              <a:gd name="connsiteY106" fmla="*/ 1784625 h 2225168"/>
              <a:gd name="connsiteX107" fmla="*/ 984493 w 1221610"/>
              <a:gd name="connsiteY107" fmla="*/ 1782242 h 2225168"/>
              <a:gd name="connsiteX108" fmla="*/ 982112 w 1221610"/>
              <a:gd name="connsiteY108" fmla="*/ 1846536 h 2225168"/>
              <a:gd name="connsiteX109" fmla="*/ 946393 w 1221610"/>
              <a:gd name="connsiteY109" fmla="*/ 1863205 h 2225168"/>
              <a:gd name="connsiteX110" fmla="*/ 910674 w 1221610"/>
              <a:gd name="connsiteY110" fmla="*/ 1870348 h 2225168"/>
              <a:gd name="connsiteX111" fmla="*/ 910674 w 1221610"/>
              <a:gd name="connsiteY111" fmla="*/ 1934642 h 2225168"/>
              <a:gd name="connsiteX112" fmla="*/ 967824 w 1221610"/>
              <a:gd name="connsiteY112" fmla="*/ 1944167 h 2225168"/>
              <a:gd name="connsiteX113" fmla="*/ 1001162 w 1221610"/>
              <a:gd name="connsiteY113" fmla="*/ 1939405 h 2225168"/>
              <a:gd name="connsiteX114" fmla="*/ 1005922 w 1221610"/>
              <a:gd name="connsiteY114" fmla="*/ 2013224 h 2225168"/>
              <a:gd name="connsiteX115" fmla="*/ 982112 w 1221610"/>
              <a:gd name="connsiteY115" fmla="*/ 2034655 h 2225168"/>
              <a:gd name="connsiteX116" fmla="*/ 922581 w 1221610"/>
              <a:gd name="connsiteY116" fmla="*/ 2032275 h 2225168"/>
              <a:gd name="connsiteX117" fmla="*/ 870193 w 1221610"/>
              <a:gd name="connsiteY117" fmla="*/ 2041800 h 2225168"/>
              <a:gd name="connsiteX118" fmla="*/ 824949 w 1221610"/>
              <a:gd name="connsiteY118" fmla="*/ 2065613 h 2225168"/>
              <a:gd name="connsiteX119" fmla="*/ 779704 w 1221610"/>
              <a:gd name="connsiteY119" fmla="*/ 2072755 h 2225168"/>
              <a:gd name="connsiteX120" fmla="*/ 758274 w 1221610"/>
              <a:gd name="connsiteY120" fmla="*/ 2091807 h 2225168"/>
              <a:gd name="connsiteX121" fmla="*/ 751131 w 1221610"/>
              <a:gd name="connsiteY121" fmla="*/ 2137050 h 2225168"/>
              <a:gd name="connsiteX122" fmla="*/ 734462 w 1221610"/>
              <a:gd name="connsiteY122" fmla="*/ 2148957 h 2225168"/>
              <a:gd name="connsiteX123" fmla="*/ 689218 w 1221610"/>
              <a:gd name="connsiteY123" fmla="*/ 2198963 h 2225168"/>
              <a:gd name="connsiteX124" fmla="*/ 665406 w 1221610"/>
              <a:gd name="connsiteY124" fmla="*/ 2203724 h 2225168"/>
              <a:gd name="connsiteX125" fmla="*/ 617781 w 1221610"/>
              <a:gd name="connsiteY125" fmla="*/ 2225156 h 2225168"/>
              <a:gd name="connsiteX126" fmla="*/ 579681 w 1221610"/>
              <a:gd name="connsiteY126" fmla="*/ 2208487 h 2225168"/>
              <a:gd name="connsiteX127" fmla="*/ 563012 w 1221610"/>
              <a:gd name="connsiteY127" fmla="*/ 2179912 h 2225168"/>
              <a:gd name="connsiteX128" fmla="*/ 520149 w 1221610"/>
              <a:gd name="connsiteY128" fmla="*/ 2189438 h 2225168"/>
              <a:gd name="connsiteX129" fmla="*/ 512573 w 1221610"/>
              <a:gd name="connsiteY129" fmla="*/ 2183334 h 2225168"/>
              <a:gd name="connsiteX130" fmla="*/ 503481 w 1221610"/>
              <a:gd name="connsiteY130" fmla="*/ 2177531 h 2225168"/>
              <a:gd name="connsiteX131" fmla="*/ 522531 w 1221610"/>
              <a:gd name="connsiteY131" fmla="*/ 2070374 h 2225168"/>
              <a:gd name="connsiteX132" fmla="*/ 539199 w 1221610"/>
              <a:gd name="connsiteY132" fmla="*/ 2048943 h 2225168"/>
              <a:gd name="connsiteX133" fmla="*/ 529674 w 1221610"/>
              <a:gd name="connsiteY133" fmla="*/ 2003700 h 2225168"/>
              <a:gd name="connsiteX134" fmla="*/ 553487 w 1221610"/>
              <a:gd name="connsiteY134" fmla="*/ 1989412 h 2225168"/>
              <a:gd name="connsiteX135" fmla="*/ 534437 w 1221610"/>
              <a:gd name="connsiteY135" fmla="*/ 1975125 h 2225168"/>
              <a:gd name="connsiteX136" fmla="*/ 522531 w 1221610"/>
              <a:gd name="connsiteY136" fmla="*/ 1939407 h 2225168"/>
              <a:gd name="connsiteX137" fmla="*/ 513006 w 1221610"/>
              <a:gd name="connsiteY137" fmla="*/ 1894163 h 2225168"/>
              <a:gd name="connsiteX138" fmla="*/ 510624 w 1221610"/>
              <a:gd name="connsiteY138" fmla="*/ 1863205 h 2225168"/>
              <a:gd name="connsiteX139" fmla="*/ 460618 w 1221610"/>
              <a:gd name="connsiteY139" fmla="*/ 1865588 h 2225168"/>
              <a:gd name="connsiteX140" fmla="*/ 427282 w 1221610"/>
              <a:gd name="connsiteY140" fmla="*/ 1829869 h 2225168"/>
              <a:gd name="connsiteX141" fmla="*/ 382037 w 1221610"/>
              <a:gd name="connsiteY141" fmla="*/ 1813199 h 2225168"/>
              <a:gd name="connsiteX142" fmla="*/ 367749 w 1221610"/>
              <a:gd name="connsiteY142" fmla="*/ 1763194 h 2225168"/>
              <a:gd name="connsiteX143" fmla="*/ 365368 w 1221610"/>
              <a:gd name="connsiteY143" fmla="*/ 1741762 h 2225168"/>
              <a:gd name="connsiteX144" fmla="*/ 334413 w 1221610"/>
              <a:gd name="connsiteY144" fmla="*/ 1696519 h 2225168"/>
              <a:gd name="connsiteX145" fmla="*/ 291549 w 1221610"/>
              <a:gd name="connsiteY145" fmla="*/ 1672706 h 2225168"/>
              <a:gd name="connsiteX146" fmla="*/ 248688 w 1221610"/>
              <a:gd name="connsiteY146" fmla="*/ 1644132 h 2225168"/>
              <a:gd name="connsiteX147" fmla="*/ 215349 w 1221610"/>
              <a:gd name="connsiteY147" fmla="*/ 1634606 h 2225168"/>
              <a:gd name="connsiteX148" fmla="*/ 217731 w 1221610"/>
              <a:gd name="connsiteY148" fmla="*/ 1589360 h 2225168"/>
              <a:gd name="connsiteX149" fmla="*/ 174868 w 1221610"/>
              <a:gd name="connsiteY149" fmla="*/ 1603650 h 2225168"/>
              <a:gd name="connsiteX150" fmla="*/ 186775 w 1221610"/>
              <a:gd name="connsiteY150" fmla="*/ 1636988 h 2225168"/>
              <a:gd name="connsiteX151" fmla="*/ 179631 w 1221610"/>
              <a:gd name="connsiteY151" fmla="*/ 1653657 h 2225168"/>
              <a:gd name="connsiteX152" fmla="*/ 141531 w 1221610"/>
              <a:gd name="connsiteY152" fmla="*/ 1625082 h 2225168"/>
              <a:gd name="connsiteX153" fmla="*/ 98669 w 1221610"/>
              <a:gd name="connsiteY153" fmla="*/ 1622700 h 2225168"/>
              <a:gd name="connsiteX154" fmla="*/ 43899 w 1221610"/>
              <a:gd name="connsiteY154" fmla="*/ 1603650 h 2225168"/>
              <a:gd name="connsiteX155" fmla="*/ 10560 w 1221610"/>
              <a:gd name="connsiteY155" fmla="*/ 1601266 h 2225168"/>
              <a:gd name="connsiteX156" fmla="*/ 1037 w 1221610"/>
              <a:gd name="connsiteY156" fmla="*/ 1548882 h 2225168"/>
              <a:gd name="connsiteX157" fmla="*/ 34374 w 1221610"/>
              <a:gd name="connsiteY157" fmla="*/ 1460775 h 2225168"/>
              <a:gd name="connsiteX158" fmla="*/ 60568 w 1221610"/>
              <a:gd name="connsiteY158" fmla="*/ 1413150 h 2225168"/>
              <a:gd name="connsiteX159" fmla="*/ 81999 w 1221610"/>
              <a:gd name="connsiteY159" fmla="*/ 1365525 h 2225168"/>
              <a:gd name="connsiteX160" fmla="*/ 108194 w 1221610"/>
              <a:gd name="connsiteY160" fmla="*/ 1327425 h 2225168"/>
              <a:gd name="connsiteX161" fmla="*/ 146293 w 1221610"/>
              <a:gd name="connsiteY161" fmla="*/ 1317900 h 2225168"/>
              <a:gd name="connsiteX162" fmla="*/ 153438 w 1221610"/>
              <a:gd name="connsiteY162" fmla="*/ 1282182 h 2225168"/>
              <a:gd name="connsiteX163" fmla="*/ 262975 w 1221610"/>
              <a:gd name="connsiteY163" fmla="*/ 1163119 h 2225168"/>
              <a:gd name="connsiteX164" fmla="*/ 286787 w 1221610"/>
              <a:gd name="connsiteY164" fmla="*/ 1025004 h 2225168"/>
              <a:gd name="connsiteX165" fmla="*/ 282025 w 1221610"/>
              <a:gd name="connsiteY165" fmla="*/ 944044 h 2225168"/>
              <a:gd name="connsiteX166" fmla="*/ 196300 w 1221610"/>
              <a:gd name="connsiteY166" fmla="*/ 932138 h 2225168"/>
              <a:gd name="connsiteX167" fmla="*/ 179632 w 1221610"/>
              <a:gd name="connsiteY167" fmla="*/ 851175 h 2225168"/>
              <a:gd name="connsiteX168" fmla="*/ 186775 w 1221610"/>
              <a:gd name="connsiteY168" fmla="*/ 784500 h 2225168"/>
              <a:gd name="connsiteX169" fmla="*/ 148675 w 1221610"/>
              <a:gd name="connsiteY169" fmla="*/ 746400 h 2225168"/>
              <a:gd name="connsiteX170" fmla="*/ 127244 w 1221610"/>
              <a:gd name="connsiteY170" fmla="*/ 705918 h 2225168"/>
              <a:gd name="connsiteX171" fmla="*/ 117719 w 1221610"/>
              <a:gd name="connsiteY171" fmla="*/ 646388 h 2225168"/>
              <a:gd name="connsiteX172" fmla="*/ 102097 w 1221610"/>
              <a:gd name="connsiteY172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4969 w 1221610"/>
              <a:gd name="connsiteY90" fmla="*/ 1060724 h 2225168"/>
              <a:gd name="connsiteX91" fmla="*/ 974968 w 1221610"/>
              <a:gd name="connsiteY91" fmla="*/ 1125017 h 2225168"/>
              <a:gd name="connsiteX92" fmla="*/ 984494 w 1221610"/>
              <a:gd name="connsiteY92" fmla="*/ 1186932 h 2225168"/>
              <a:gd name="connsiteX93" fmla="*/ 1032119 w 1221610"/>
              <a:gd name="connsiteY93" fmla="*/ 1267894 h 2225168"/>
              <a:gd name="connsiteX94" fmla="*/ 1072600 w 1221610"/>
              <a:gd name="connsiteY94" fmla="*/ 1289325 h 2225168"/>
              <a:gd name="connsiteX95" fmla="*/ 1089269 w 1221610"/>
              <a:gd name="connsiteY95" fmla="*/ 1356000 h 2225168"/>
              <a:gd name="connsiteX96" fmla="*/ 1122607 w 1221610"/>
              <a:gd name="connsiteY96" fmla="*/ 1382194 h 2225168"/>
              <a:gd name="connsiteX97" fmla="*/ 1163088 w 1221610"/>
              <a:gd name="connsiteY97" fmla="*/ 1441725 h 2225168"/>
              <a:gd name="connsiteX98" fmla="*/ 1191663 w 1221610"/>
              <a:gd name="connsiteY98" fmla="*/ 1456013 h 2225168"/>
              <a:gd name="connsiteX99" fmla="*/ 1220238 w 1221610"/>
              <a:gd name="connsiteY99" fmla="*/ 1494112 h 2225168"/>
              <a:gd name="connsiteX100" fmla="*/ 1215943 w 1221610"/>
              <a:gd name="connsiteY100" fmla="*/ 1513972 h 2225168"/>
              <a:gd name="connsiteX101" fmla="*/ 1196425 w 1221610"/>
              <a:gd name="connsiteY101" fmla="*/ 1563169 h 2225168"/>
              <a:gd name="connsiteX102" fmla="*/ 1144037 w 1221610"/>
              <a:gd name="connsiteY102" fmla="*/ 1558405 h 2225168"/>
              <a:gd name="connsiteX103" fmla="*/ 1124987 w 1221610"/>
              <a:gd name="connsiteY103" fmla="*/ 1603648 h 2225168"/>
              <a:gd name="connsiteX104" fmla="*/ 1048787 w 1221610"/>
              <a:gd name="connsiteY104" fmla="*/ 1636986 h 2225168"/>
              <a:gd name="connsiteX105" fmla="*/ 1020212 w 1221610"/>
              <a:gd name="connsiteY105" fmla="*/ 1696517 h 2225168"/>
              <a:gd name="connsiteX106" fmla="*/ 1036881 w 1221610"/>
              <a:gd name="connsiteY106" fmla="*/ 1744142 h 2225168"/>
              <a:gd name="connsiteX107" fmla="*/ 1017832 w 1221610"/>
              <a:gd name="connsiteY107" fmla="*/ 1784625 h 2225168"/>
              <a:gd name="connsiteX108" fmla="*/ 984493 w 1221610"/>
              <a:gd name="connsiteY108" fmla="*/ 1782242 h 2225168"/>
              <a:gd name="connsiteX109" fmla="*/ 982112 w 1221610"/>
              <a:gd name="connsiteY109" fmla="*/ 1846536 h 2225168"/>
              <a:gd name="connsiteX110" fmla="*/ 946393 w 1221610"/>
              <a:gd name="connsiteY110" fmla="*/ 1863205 h 2225168"/>
              <a:gd name="connsiteX111" fmla="*/ 910674 w 1221610"/>
              <a:gd name="connsiteY111" fmla="*/ 1870348 h 2225168"/>
              <a:gd name="connsiteX112" fmla="*/ 910674 w 1221610"/>
              <a:gd name="connsiteY112" fmla="*/ 1934642 h 2225168"/>
              <a:gd name="connsiteX113" fmla="*/ 967824 w 1221610"/>
              <a:gd name="connsiteY113" fmla="*/ 1944167 h 2225168"/>
              <a:gd name="connsiteX114" fmla="*/ 1001162 w 1221610"/>
              <a:gd name="connsiteY114" fmla="*/ 1939405 h 2225168"/>
              <a:gd name="connsiteX115" fmla="*/ 1005922 w 1221610"/>
              <a:gd name="connsiteY115" fmla="*/ 2013224 h 2225168"/>
              <a:gd name="connsiteX116" fmla="*/ 982112 w 1221610"/>
              <a:gd name="connsiteY116" fmla="*/ 2034655 h 2225168"/>
              <a:gd name="connsiteX117" fmla="*/ 922581 w 1221610"/>
              <a:gd name="connsiteY117" fmla="*/ 2032275 h 2225168"/>
              <a:gd name="connsiteX118" fmla="*/ 870193 w 1221610"/>
              <a:gd name="connsiteY118" fmla="*/ 2041800 h 2225168"/>
              <a:gd name="connsiteX119" fmla="*/ 824949 w 1221610"/>
              <a:gd name="connsiteY119" fmla="*/ 2065613 h 2225168"/>
              <a:gd name="connsiteX120" fmla="*/ 779704 w 1221610"/>
              <a:gd name="connsiteY120" fmla="*/ 2072755 h 2225168"/>
              <a:gd name="connsiteX121" fmla="*/ 758274 w 1221610"/>
              <a:gd name="connsiteY121" fmla="*/ 2091807 h 2225168"/>
              <a:gd name="connsiteX122" fmla="*/ 751131 w 1221610"/>
              <a:gd name="connsiteY122" fmla="*/ 2137050 h 2225168"/>
              <a:gd name="connsiteX123" fmla="*/ 734462 w 1221610"/>
              <a:gd name="connsiteY123" fmla="*/ 2148957 h 2225168"/>
              <a:gd name="connsiteX124" fmla="*/ 689218 w 1221610"/>
              <a:gd name="connsiteY124" fmla="*/ 2198963 h 2225168"/>
              <a:gd name="connsiteX125" fmla="*/ 665406 w 1221610"/>
              <a:gd name="connsiteY125" fmla="*/ 2203724 h 2225168"/>
              <a:gd name="connsiteX126" fmla="*/ 617781 w 1221610"/>
              <a:gd name="connsiteY126" fmla="*/ 2225156 h 2225168"/>
              <a:gd name="connsiteX127" fmla="*/ 579681 w 1221610"/>
              <a:gd name="connsiteY127" fmla="*/ 2208487 h 2225168"/>
              <a:gd name="connsiteX128" fmla="*/ 563012 w 1221610"/>
              <a:gd name="connsiteY128" fmla="*/ 2179912 h 2225168"/>
              <a:gd name="connsiteX129" fmla="*/ 520149 w 1221610"/>
              <a:gd name="connsiteY129" fmla="*/ 2189438 h 2225168"/>
              <a:gd name="connsiteX130" fmla="*/ 512573 w 1221610"/>
              <a:gd name="connsiteY130" fmla="*/ 2183334 h 2225168"/>
              <a:gd name="connsiteX131" fmla="*/ 503481 w 1221610"/>
              <a:gd name="connsiteY131" fmla="*/ 2177531 h 2225168"/>
              <a:gd name="connsiteX132" fmla="*/ 522531 w 1221610"/>
              <a:gd name="connsiteY132" fmla="*/ 2070374 h 2225168"/>
              <a:gd name="connsiteX133" fmla="*/ 539199 w 1221610"/>
              <a:gd name="connsiteY133" fmla="*/ 2048943 h 2225168"/>
              <a:gd name="connsiteX134" fmla="*/ 529674 w 1221610"/>
              <a:gd name="connsiteY134" fmla="*/ 2003700 h 2225168"/>
              <a:gd name="connsiteX135" fmla="*/ 553487 w 1221610"/>
              <a:gd name="connsiteY135" fmla="*/ 1989412 h 2225168"/>
              <a:gd name="connsiteX136" fmla="*/ 534437 w 1221610"/>
              <a:gd name="connsiteY136" fmla="*/ 1975125 h 2225168"/>
              <a:gd name="connsiteX137" fmla="*/ 522531 w 1221610"/>
              <a:gd name="connsiteY137" fmla="*/ 1939407 h 2225168"/>
              <a:gd name="connsiteX138" fmla="*/ 513006 w 1221610"/>
              <a:gd name="connsiteY138" fmla="*/ 1894163 h 2225168"/>
              <a:gd name="connsiteX139" fmla="*/ 510624 w 1221610"/>
              <a:gd name="connsiteY139" fmla="*/ 1863205 h 2225168"/>
              <a:gd name="connsiteX140" fmla="*/ 460618 w 1221610"/>
              <a:gd name="connsiteY140" fmla="*/ 1865588 h 2225168"/>
              <a:gd name="connsiteX141" fmla="*/ 427282 w 1221610"/>
              <a:gd name="connsiteY141" fmla="*/ 1829869 h 2225168"/>
              <a:gd name="connsiteX142" fmla="*/ 382037 w 1221610"/>
              <a:gd name="connsiteY142" fmla="*/ 1813199 h 2225168"/>
              <a:gd name="connsiteX143" fmla="*/ 367749 w 1221610"/>
              <a:gd name="connsiteY143" fmla="*/ 1763194 h 2225168"/>
              <a:gd name="connsiteX144" fmla="*/ 365368 w 1221610"/>
              <a:gd name="connsiteY144" fmla="*/ 1741762 h 2225168"/>
              <a:gd name="connsiteX145" fmla="*/ 334413 w 1221610"/>
              <a:gd name="connsiteY145" fmla="*/ 1696519 h 2225168"/>
              <a:gd name="connsiteX146" fmla="*/ 291549 w 1221610"/>
              <a:gd name="connsiteY146" fmla="*/ 1672706 h 2225168"/>
              <a:gd name="connsiteX147" fmla="*/ 248688 w 1221610"/>
              <a:gd name="connsiteY147" fmla="*/ 1644132 h 2225168"/>
              <a:gd name="connsiteX148" fmla="*/ 215349 w 1221610"/>
              <a:gd name="connsiteY148" fmla="*/ 1634606 h 2225168"/>
              <a:gd name="connsiteX149" fmla="*/ 217731 w 1221610"/>
              <a:gd name="connsiteY149" fmla="*/ 1589360 h 2225168"/>
              <a:gd name="connsiteX150" fmla="*/ 174868 w 1221610"/>
              <a:gd name="connsiteY150" fmla="*/ 1603650 h 2225168"/>
              <a:gd name="connsiteX151" fmla="*/ 186775 w 1221610"/>
              <a:gd name="connsiteY151" fmla="*/ 1636988 h 2225168"/>
              <a:gd name="connsiteX152" fmla="*/ 179631 w 1221610"/>
              <a:gd name="connsiteY152" fmla="*/ 1653657 h 2225168"/>
              <a:gd name="connsiteX153" fmla="*/ 141531 w 1221610"/>
              <a:gd name="connsiteY153" fmla="*/ 1625082 h 2225168"/>
              <a:gd name="connsiteX154" fmla="*/ 98669 w 1221610"/>
              <a:gd name="connsiteY154" fmla="*/ 1622700 h 2225168"/>
              <a:gd name="connsiteX155" fmla="*/ 43899 w 1221610"/>
              <a:gd name="connsiteY155" fmla="*/ 1603650 h 2225168"/>
              <a:gd name="connsiteX156" fmla="*/ 10560 w 1221610"/>
              <a:gd name="connsiteY156" fmla="*/ 1601266 h 2225168"/>
              <a:gd name="connsiteX157" fmla="*/ 1037 w 1221610"/>
              <a:gd name="connsiteY157" fmla="*/ 1548882 h 2225168"/>
              <a:gd name="connsiteX158" fmla="*/ 34374 w 1221610"/>
              <a:gd name="connsiteY158" fmla="*/ 1460775 h 2225168"/>
              <a:gd name="connsiteX159" fmla="*/ 60568 w 1221610"/>
              <a:gd name="connsiteY159" fmla="*/ 1413150 h 2225168"/>
              <a:gd name="connsiteX160" fmla="*/ 81999 w 1221610"/>
              <a:gd name="connsiteY160" fmla="*/ 1365525 h 2225168"/>
              <a:gd name="connsiteX161" fmla="*/ 108194 w 1221610"/>
              <a:gd name="connsiteY161" fmla="*/ 1327425 h 2225168"/>
              <a:gd name="connsiteX162" fmla="*/ 146293 w 1221610"/>
              <a:gd name="connsiteY162" fmla="*/ 1317900 h 2225168"/>
              <a:gd name="connsiteX163" fmla="*/ 153438 w 1221610"/>
              <a:gd name="connsiteY163" fmla="*/ 1282182 h 2225168"/>
              <a:gd name="connsiteX164" fmla="*/ 262975 w 1221610"/>
              <a:gd name="connsiteY164" fmla="*/ 1163119 h 2225168"/>
              <a:gd name="connsiteX165" fmla="*/ 286787 w 1221610"/>
              <a:gd name="connsiteY165" fmla="*/ 1025004 h 2225168"/>
              <a:gd name="connsiteX166" fmla="*/ 282025 w 1221610"/>
              <a:gd name="connsiteY166" fmla="*/ 944044 h 2225168"/>
              <a:gd name="connsiteX167" fmla="*/ 196300 w 1221610"/>
              <a:gd name="connsiteY167" fmla="*/ 932138 h 2225168"/>
              <a:gd name="connsiteX168" fmla="*/ 179632 w 1221610"/>
              <a:gd name="connsiteY168" fmla="*/ 851175 h 2225168"/>
              <a:gd name="connsiteX169" fmla="*/ 186775 w 1221610"/>
              <a:gd name="connsiteY169" fmla="*/ 784500 h 2225168"/>
              <a:gd name="connsiteX170" fmla="*/ 148675 w 1221610"/>
              <a:gd name="connsiteY170" fmla="*/ 746400 h 2225168"/>
              <a:gd name="connsiteX171" fmla="*/ 127244 w 1221610"/>
              <a:gd name="connsiteY171" fmla="*/ 705918 h 2225168"/>
              <a:gd name="connsiteX172" fmla="*/ 117719 w 1221610"/>
              <a:gd name="connsiteY172" fmla="*/ 646388 h 2225168"/>
              <a:gd name="connsiteX173" fmla="*/ 102097 w 1221610"/>
              <a:gd name="connsiteY173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9731 w 1221610"/>
              <a:gd name="connsiteY90" fmla="*/ 1051199 h 2225168"/>
              <a:gd name="connsiteX91" fmla="*/ 974968 w 1221610"/>
              <a:gd name="connsiteY91" fmla="*/ 1125017 h 2225168"/>
              <a:gd name="connsiteX92" fmla="*/ 984494 w 1221610"/>
              <a:gd name="connsiteY92" fmla="*/ 1186932 h 2225168"/>
              <a:gd name="connsiteX93" fmla="*/ 1032119 w 1221610"/>
              <a:gd name="connsiteY93" fmla="*/ 1267894 h 2225168"/>
              <a:gd name="connsiteX94" fmla="*/ 1072600 w 1221610"/>
              <a:gd name="connsiteY94" fmla="*/ 1289325 h 2225168"/>
              <a:gd name="connsiteX95" fmla="*/ 1089269 w 1221610"/>
              <a:gd name="connsiteY95" fmla="*/ 1356000 h 2225168"/>
              <a:gd name="connsiteX96" fmla="*/ 1122607 w 1221610"/>
              <a:gd name="connsiteY96" fmla="*/ 1382194 h 2225168"/>
              <a:gd name="connsiteX97" fmla="*/ 1163088 w 1221610"/>
              <a:gd name="connsiteY97" fmla="*/ 1441725 h 2225168"/>
              <a:gd name="connsiteX98" fmla="*/ 1191663 w 1221610"/>
              <a:gd name="connsiteY98" fmla="*/ 1456013 h 2225168"/>
              <a:gd name="connsiteX99" fmla="*/ 1220238 w 1221610"/>
              <a:gd name="connsiteY99" fmla="*/ 1494112 h 2225168"/>
              <a:gd name="connsiteX100" fmla="*/ 1215943 w 1221610"/>
              <a:gd name="connsiteY100" fmla="*/ 1513972 h 2225168"/>
              <a:gd name="connsiteX101" fmla="*/ 1196425 w 1221610"/>
              <a:gd name="connsiteY101" fmla="*/ 1563169 h 2225168"/>
              <a:gd name="connsiteX102" fmla="*/ 1144037 w 1221610"/>
              <a:gd name="connsiteY102" fmla="*/ 1558405 h 2225168"/>
              <a:gd name="connsiteX103" fmla="*/ 1124987 w 1221610"/>
              <a:gd name="connsiteY103" fmla="*/ 1603648 h 2225168"/>
              <a:gd name="connsiteX104" fmla="*/ 1048787 w 1221610"/>
              <a:gd name="connsiteY104" fmla="*/ 1636986 h 2225168"/>
              <a:gd name="connsiteX105" fmla="*/ 1020212 w 1221610"/>
              <a:gd name="connsiteY105" fmla="*/ 1696517 h 2225168"/>
              <a:gd name="connsiteX106" fmla="*/ 1036881 w 1221610"/>
              <a:gd name="connsiteY106" fmla="*/ 1744142 h 2225168"/>
              <a:gd name="connsiteX107" fmla="*/ 1017832 w 1221610"/>
              <a:gd name="connsiteY107" fmla="*/ 1784625 h 2225168"/>
              <a:gd name="connsiteX108" fmla="*/ 984493 w 1221610"/>
              <a:gd name="connsiteY108" fmla="*/ 1782242 h 2225168"/>
              <a:gd name="connsiteX109" fmla="*/ 982112 w 1221610"/>
              <a:gd name="connsiteY109" fmla="*/ 1846536 h 2225168"/>
              <a:gd name="connsiteX110" fmla="*/ 946393 w 1221610"/>
              <a:gd name="connsiteY110" fmla="*/ 1863205 h 2225168"/>
              <a:gd name="connsiteX111" fmla="*/ 910674 w 1221610"/>
              <a:gd name="connsiteY111" fmla="*/ 1870348 h 2225168"/>
              <a:gd name="connsiteX112" fmla="*/ 910674 w 1221610"/>
              <a:gd name="connsiteY112" fmla="*/ 1934642 h 2225168"/>
              <a:gd name="connsiteX113" fmla="*/ 967824 w 1221610"/>
              <a:gd name="connsiteY113" fmla="*/ 1944167 h 2225168"/>
              <a:gd name="connsiteX114" fmla="*/ 1001162 w 1221610"/>
              <a:gd name="connsiteY114" fmla="*/ 1939405 h 2225168"/>
              <a:gd name="connsiteX115" fmla="*/ 1005922 w 1221610"/>
              <a:gd name="connsiteY115" fmla="*/ 2013224 h 2225168"/>
              <a:gd name="connsiteX116" fmla="*/ 982112 w 1221610"/>
              <a:gd name="connsiteY116" fmla="*/ 2034655 h 2225168"/>
              <a:gd name="connsiteX117" fmla="*/ 922581 w 1221610"/>
              <a:gd name="connsiteY117" fmla="*/ 2032275 h 2225168"/>
              <a:gd name="connsiteX118" fmla="*/ 870193 w 1221610"/>
              <a:gd name="connsiteY118" fmla="*/ 2041800 h 2225168"/>
              <a:gd name="connsiteX119" fmla="*/ 824949 w 1221610"/>
              <a:gd name="connsiteY119" fmla="*/ 2065613 h 2225168"/>
              <a:gd name="connsiteX120" fmla="*/ 779704 w 1221610"/>
              <a:gd name="connsiteY120" fmla="*/ 2072755 h 2225168"/>
              <a:gd name="connsiteX121" fmla="*/ 758274 w 1221610"/>
              <a:gd name="connsiteY121" fmla="*/ 2091807 h 2225168"/>
              <a:gd name="connsiteX122" fmla="*/ 751131 w 1221610"/>
              <a:gd name="connsiteY122" fmla="*/ 2137050 h 2225168"/>
              <a:gd name="connsiteX123" fmla="*/ 734462 w 1221610"/>
              <a:gd name="connsiteY123" fmla="*/ 2148957 h 2225168"/>
              <a:gd name="connsiteX124" fmla="*/ 689218 w 1221610"/>
              <a:gd name="connsiteY124" fmla="*/ 2198963 h 2225168"/>
              <a:gd name="connsiteX125" fmla="*/ 665406 w 1221610"/>
              <a:gd name="connsiteY125" fmla="*/ 2203724 h 2225168"/>
              <a:gd name="connsiteX126" fmla="*/ 617781 w 1221610"/>
              <a:gd name="connsiteY126" fmla="*/ 2225156 h 2225168"/>
              <a:gd name="connsiteX127" fmla="*/ 579681 w 1221610"/>
              <a:gd name="connsiteY127" fmla="*/ 2208487 h 2225168"/>
              <a:gd name="connsiteX128" fmla="*/ 563012 w 1221610"/>
              <a:gd name="connsiteY128" fmla="*/ 2179912 h 2225168"/>
              <a:gd name="connsiteX129" fmla="*/ 520149 w 1221610"/>
              <a:gd name="connsiteY129" fmla="*/ 2189438 h 2225168"/>
              <a:gd name="connsiteX130" fmla="*/ 512573 w 1221610"/>
              <a:gd name="connsiteY130" fmla="*/ 2183334 h 2225168"/>
              <a:gd name="connsiteX131" fmla="*/ 503481 w 1221610"/>
              <a:gd name="connsiteY131" fmla="*/ 2177531 h 2225168"/>
              <a:gd name="connsiteX132" fmla="*/ 522531 w 1221610"/>
              <a:gd name="connsiteY132" fmla="*/ 2070374 h 2225168"/>
              <a:gd name="connsiteX133" fmla="*/ 539199 w 1221610"/>
              <a:gd name="connsiteY133" fmla="*/ 2048943 h 2225168"/>
              <a:gd name="connsiteX134" fmla="*/ 529674 w 1221610"/>
              <a:gd name="connsiteY134" fmla="*/ 2003700 h 2225168"/>
              <a:gd name="connsiteX135" fmla="*/ 553487 w 1221610"/>
              <a:gd name="connsiteY135" fmla="*/ 1989412 h 2225168"/>
              <a:gd name="connsiteX136" fmla="*/ 534437 w 1221610"/>
              <a:gd name="connsiteY136" fmla="*/ 1975125 h 2225168"/>
              <a:gd name="connsiteX137" fmla="*/ 522531 w 1221610"/>
              <a:gd name="connsiteY137" fmla="*/ 1939407 h 2225168"/>
              <a:gd name="connsiteX138" fmla="*/ 513006 w 1221610"/>
              <a:gd name="connsiteY138" fmla="*/ 1894163 h 2225168"/>
              <a:gd name="connsiteX139" fmla="*/ 510624 w 1221610"/>
              <a:gd name="connsiteY139" fmla="*/ 1863205 h 2225168"/>
              <a:gd name="connsiteX140" fmla="*/ 460618 w 1221610"/>
              <a:gd name="connsiteY140" fmla="*/ 1865588 h 2225168"/>
              <a:gd name="connsiteX141" fmla="*/ 427282 w 1221610"/>
              <a:gd name="connsiteY141" fmla="*/ 1829869 h 2225168"/>
              <a:gd name="connsiteX142" fmla="*/ 382037 w 1221610"/>
              <a:gd name="connsiteY142" fmla="*/ 1813199 h 2225168"/>
              <a:gd name="connsiteX143" fmla="*/ 367749 w 1221610"/>
              <a:gd name="connsiteY143" fmla="*/ 1763194 h 2225168"/>
              <a:gd name="connsiteX144" fmla="*/ 365368 w 1221610"/>
              <a:gd name="connsiteY144" fmla="*/ 1741762 h 2225168"/>
              <a:gd name="connsiteX145" fmla="*/ 334413 w 1221610"/>
              <a:gd name="connsiteY145" fmla="*/ 1696519 h 2225168"/>
              <a:gd name="connsiteX146" fmla="*/ 291549 w 1221610"/>
              <a:gd name="connsiteY146" fmla="*/ 1672706 h 2225168"/>
              <a:gd name="connsiteX147" fmla="*/ 248688 w 1221610"/>
              <a:gd name="connsiteY147" fmla="*/ 1644132 h 2225168"/>
              <a:gd name="connsiteX148" fmla="*/ 215349 w 1221610"/>
              <a:gd name="connsiteY148" fmla="*/ 1634606 h 2225168"/>
              <a:gd name="connsiteX149" fmla="*/ 217731 w 1221610"/>
              <a:gd name="connsiteY149" fmla="*/ 1589360 h 2225168"/>
              <a:gd name="connsiteX150" fmla="*/ 174868 w 1221610"/>
              <a:gd name="connsiteY150" fmla="*/ 1603650 h 2225168"/>
              <a:gd name="connsiteX151" fmla="*/ 186775 w 1221610"/>
              <a:gd name="connsiteY151" fmla="*/ 1636988 h 2225168"/>
              <a:gd name="connsiteX152" fmla="*/ 179631 w 1221610"/>
              <a:gd name="connsiteY152" fmla="*/ 1653657 h 2225168"/>
              <a:gd name="connsiteX153" fmla="*/ 141531 w 1221610"/>
              <a:gd name="connsiteY153" fmla="*/ 1625082 h 2225168"/>
              <a:gd name="connsiteX154" fmla="*/ 98669 w 1221610"/>
              <a:gd name="connsiteY154" fmla="*/ 1622700 h 2225168"/>
              <a:gd name="connsiteX155" fmla="*/ 43899 w 1221610"/>
              <a:gd name="connsiteY155" fmla="*/ 1603650 h 2225168"/>
              <a:gd name="connsiteX156" fmla="*/ 10560 w 1221610"/>
              <a:gd name="connsiteY156" fmla="*/ 1601266 h 2225168"/>
              <a:gd name="connsiteX157" fmla="*/ 1037 w 1221610"/>
              <a:gd name="connsiteY157" fmla="*/ 1548882 h 2225168"/>
              <a:gd name="connsiteX158" fmla="*/ 34374 w 1221610"/>
              <a:gd name="connsiteY158" fmla="*/ 1460775 h 2225168"/>
              <a:gd name="connsiteX159" fmla="*/ 60568 w 1221610"/>
              <a:gd name="connsiteY159" fmla="*/ 1413150 h 2225168"/>
              <a:gd name="connsiteX160" fmla="*/ 81999 w 1221610"/>
              <a:gd name="connsiteY160" fmla="*/ 1365525 h 2225168"/>
              <a:gd name="connsiteX161" fmla="*/ 108194 w 1221610"/>
              <a:gd name="connsiteY161" fmla="*/ 1327425 h 2225168"/>
              <a:gd name="connsiteX162" fmla="*/ 146293 w 1221610"/>
              <a:gd name="connsiteY162" fmla="*/ 1317900 h 2225168"/>
              <a:gd name="connsiteX163" fmla="*/ 153438 w 1221610"/>
              <a:gd name="connsiteY163" fmla="*/ 1282182 h 2225168"/>
              <a:gd name="connsiteX164" fmla="*/ 262975 w 1221610"/>
              <a:gd name="connsiteY164" fmla="*/ 1163119 h 2225168"/>
              <a:gd name="connsiteX165" fmla="*/ 286787 w 1221610"/>
              <a:gd name="connsiteY165" fmla="*/ 1025004 h 2225168"/>
              <a:gd name="connsiteX166" fmla="*/ 282025 w 1221610"/>
              <a:gd name="connsiteY166" fmla="*/ 944044 h 2225168"/>
              <a:gd name="connsiteX167" fmla="*/ 196300 w 1221610"/>
              <a:gd name="connsiteY167" fmla="*/ 932138 h 2225168"/>
              <a:gd name="connsiteX168" fmla="*/ 179632 w 1221610"/>
              <a:gd name="connsiteY168" fmla="*/ 851175 h 2225168"/>
              <a:gd name="connsiteX169" fmla="*/ 186775 w 1221610"/>
              <a:gd name="connsiteY169" fmla="*/ 784500 h 2225168"/>
              <a:gd name="connsiteX170" fmla="*/ 148675 w 1221610"/>
              <a:gd name="connsiteY170" fmla="*/ 746400 h 2225168"/>
              <a:gd name="connsiteX171" fmla="*/ 127244 w 1221610"/>
              <a:gd name="connsiteY171" fmla="*/ 705918 h 2225168"/>
              <a:gd name="connsiteX172" fmla="*/ 117719 w 1221610"/>
              <a:gd name="connsiteY172" fmla="*/ 646388 h 2225168"/>
              <a:gd name="connsiteX173" fmla="*/ 102097 w 1221610"/>
              <a:gd name="connsiteY173" fmla="*/ 566234 h 2225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</a:cxnLst>
            <a:rect l="l" t="t" r="r" b="b"/>
            <a:pathLst>
              <a:path w="1221610" h="2225168">
                <a:moveTo>
                  <a:pt x="102097" y="566234"/>
                </a:moveTo>
                <a:cubicBezTo>
                  <a:pt x="97731" y="539246"/>
                  <a:pt x="92890" y="508806"/>
                  <a:pt x="91525" y="484462"/>
                </a:cubicBezTo>
                <a:cubicBezTo>
                  <a:pt x="90160" y="460118"/>
                  <a:pt x="103035" y="445171"/>
                  <a:pt x="93907" y="420168"/>
                </a:cubicBezTo>
                <a:cubicBezTo>
                  <a:pt x="84779" y="395165"/>
                  <a:pt x="30009" y="338809"/>
                  <a:pt x="17706" y="320156"/>
                </a:cubicBezTo>
                <a:cubicBezTo>
                  <a:pt x="5403" y="301503"/>
                  <a:pt x="6195" y="306263"/>
                  <a:pt x="12942" y="303485"/>
                </a:cubicBezTo>
                <a:cubicBezTo>
                  <a:pt x="19689" y="300707"/>
                  <a:pt x="65727" y="315789"/>
                  <a:pt x="77237" y="317774"/>
                </a:cubicBezTo>
                <a:cubicBezTo>
                  <a:pt x="88747" y="319759"/>
                  <a:pt x="68903" y="322537"/>
                  <a:pt x="77237" y="322537"/>
                </a:cubicBezTo>
                <a:cubicBezTo>
                  <a:pt x="85571" y="322537"/>
                  <a:pt x="117321" y="326505"/>
                  <a:pt x="127243" y="317774"/>
                </a:cubicBezTo>
                <a:cubicBezTo>
                  <a:pt x="137165" y="309043"/>
                  <a:pt x="140737" y="285627"/>
                  <a:pt x="148674" y="267768"/>
                </a:cubicBezTo>
                <a:cubicBezTo>
                  <a:pt x="156611" y="249909"/>
                  <a:pt x="194315" y="244749"/>
                  <a:pt x="201062" y="232049"/>
                </a:cubicBezTo>
                <a:cubicBezTo>
                  <a:pt x="207809" y="219349"/>
                  <a:pt x="210190" y="194346"/>
                  <a:pt x="208206" y="182043"/>
                </a:cubicBezTo>
                <a:cubicBezTo>
                  <a:pt x="206222" y="169740"/>
                  <a:pt x="190743" y="173311"/>
                  <a:pt x="184393" y="165373"/>
                </a:cubicBezTo>
                <a:cubicBezTo>
                  <a:pt x="178043" y="157435"/>
                  <a:pt x="164153" y="145926"/>
                  <a:pt x="170106" y="134417"/>
                </a:cubicBezTo>
                <a:cubicBezTo>
                  <a:pt x="176059" y="122908"/>
                  <a:pt x="208999" y="110605"/>
                  <a:pt x="224874" y="89174"/>
                </a:cubicBezTo>
                <a:cubicBezTo>
                  <a:pt x="240749" y="67743"/>
                  <a:pt x="252657" y="18134"/>
                  <a:pt x="265357" y="5831"/>
                </a:cubicBezTo>
                <a:cubicBezTo>
                  <a:pt x="278057" y="-6472"/>
                  <a:pt x="282819" y="3846"/>
                  <a:pt x="293931" y="8211"/>
                </a:cubicBezTo>
                <a:cubicBezTo>
                  <a:pt x="305043" y="12576"/>
                  <a:pt x="315759" y="43137"/>
                  <a:pt x="324887" y="53456"/>
                </a:cubicBezTo>
                <a:cubicBezTo>
                  <a:pt x="334015" y="63775"/>
                  <a:pt x="347112" y="61790"/>
                  <a:pt x="348699" y="70124"/>
                </a:cubicBezTo>
                <a:cubicBezTo>
                  <a:pt x="350286" y="78458"/>
                  <a:pt x="329252" y="93936"/>
                  <a:pt x="324887" y="105842"/>
                </a:cubicBezTo>
                <a:cubicBezTo>
                  <a:pt x="320522" y="117748"/>
                  <a:pt x="338381" y="137195"/>
                  <a:pt x="322506" y="141561"/>
                </a:cubicBezTo>
                <a:cubicBezTo>
                  <a:pt x="306631" y="145927"/>
                  <a:pt x="253053" y="125289"/>
                  <a:pt x="239162" y="129655"/>
                </a:cubicBezTo>
                <a:cubicBezTo>
                  <a:pt x="225271" y="134021"/>
                  <a:pt x="232018" y="138386"/>
                  <a:pt x="234399" y="155848"/>
                </a:cubicBezTo>
                <a:cubicBezTo>
                  <a:pt x="236780" y="173310"/>
                  <a:pt x="246305" y="219349"/>
                  <a:pt x="253449" y="234430"/>
                </a:cubicBezTo>
                <a:cubicBezTo>
                  <a:pt x="260593" y="249511"/>
                  <a:pt x="280041" y="249115"/>
                  <a:pt x="282025" y="258243"/>
                </a:cubicBezTo>
                <a:cubicBezTo>
                  <a:pt x="284009" y="267371"/>
                  <a:pt x="282818" y="273323"/>
                  <a:pt x="272499" y="289198"/>
                </a:cubicBezTo>
                <a:cubicBezTo>
                  <a:pt x="262180" y="305073"/>
                  <a:pt x="226462" y="335236"/>
                  <a:pt x="220112" y="353492"/>
                </a:cubicBezTo>
                <a:cubicBezTo>
                  <a:pt x="213762" y="371748"/>
                  <a:pt x="223287" y="386036"/>
                  <a:pt x="227256" y="398736"/>
                </a:cubicBezTo>
                <a:cubicBezTo>
                  <a:pt x="231225" y="411436"/>
                  <a:pt x="249877" y="422152"/>
                  <a:pt x="243924" y="429693"/>
                </a:cubicBezTo>
                <a:cubicBezTo>
                  <a:pt x="237971" y="437234"/>
                  <a:pt x="214159" y="438027"/>
                  <a:pt x="198681" y="441599"/>
                </a:cubicBezTo>
                <a:cubicBezTo>
                  <a:pt x="183203" y="445171"/>
                  <a:pt x="152643" y="441203"/>
                  <a:pt x="141531" y="443981"/>
                </a:cubicBezTo>
                <a:cubicBezTo>
                  <a:pt x="130419" y="446759"/>
                  <a:pt x="129228" y="451521"/>
                  <a:pt x="132006" y="458268"/>
                </a:cubicBezTo>
                <a:cubicBezTo>
                  <a:pt x="134784" y="465015"/>
                  <a:pt x="149071" y="483668"/>
                  <a:pt x="158199" y="491606"/>
                </a:cubicBezTo>
                <a:cubicBezTo>
                  <a:pt x="167327" y="499544"/>
                  <a:pt x="181615" y="497559"/>
                  <a:pt x="186774" y="505893"/>
                </a:cubicBezTo>
                <a:cubicBezTo>
                  <a:pt x="191933" y="514227"/>
                  <a:pt x="185187" y="523752"/>
                  <a:pt x="189156" y="534468"/>
                </a:cubicBezTo>
                <a:cubicBezTo>
                  <a:pt x="193125" y="545184"/>
                  <a:pt x="206222" y="559471"/>
                  <a:pt x="210587" y="570187"/>
                </a:cubicBezTo>
                <a:cubicBezTo>
                  <a:pt x="214952" y="580903"/>
                  <a:pt x="217730" y="593603"/>
                  <a:pt x="224874" y="598762"/>
                </a:cubicBezTo>
                <a:cubicBezTo>
                  <a:pt x="232018" y="603921"/>
                  <a:pt x="245512" y="604715"/>
                  <a:pt x="253449" y="601143"/>
                </a:cubicBezTo>
                <a:cubicBezTo>
                  <a:pt x="261386" y="597571"/>
                  <a:pt x="274881" y="585269"/>
                  <a:pt x="279643" y="577331"/>
                </a:cubicBezTo>
                <a:cubicBezTo>
                  <a:pt x="284406" y="569394"/>
                  <a:pt x="278849" y="561456"/>
                  <a:pt x="282024" y="553518"/>
                </a:cubicBezTo>
                <a:cubicBezTo>
                  <a:pt x="285199" y="545580"/>
                  <a:pt x="294327" y="541215"/>
                  <a:pt x="291549" y="529706"/>
                </a:cubicBezTo>
                <a:cubicBezTo>
                  <a:pt x="288771" y="518197"/>
                  <a:pt x="261784" y="503909"/>
                  <a:pt x="267737" y="496368"/>
                </a:cubicBezTo>
                <a:cubicBezTo>
                  <a:pt x="273690" y="488827"/>
                  <a:pt x="294328" y="492399"/>
                  <a:pt x="303456" y="486843"/>
                </a:cubicBezTo>
                <a:cubicBezTo>
                  <a:pt x="312584" y="481287"/>
                  <a:pt x="311790" y="466603"/>
                  <a:pt x="322506" y="463031"/>
                </a:cubicBezTo>
                <a:cubicBezTo>
                  <a:pt x="379656" y="534865"/>
                  <a:pt x="339968" y="457474"/>
                  <a:pt x="353462" y="455887"/>
                </a:cubicBezTo>
                <a:cubicBezTo>
                  <a:pt x="366956" y="454300"/>
                  <a:pt x="397912" y="451124"/>
                  <a:pt x="410612" y="458268"/>
                </a:cubicBezTo>
                <a:cubicBezTo>
                  <a:pt x="423312" y="465412"/>
                  <a:pt x="406246" y="499940"/>
                  <a:pt x="410612" y="513037"/>
                </a:cubicBezTo>
                <a:cubicBezTo>
                  <a:pt x="414978" y="526134"/>
                  <a:pt x="431250" y="527719"/>
                  <a:pt x="436806" y="536847"/>
                </a:cubicBezTo>
                <a:cubicBezTo>
                  <a:pt x="442362" y="545975"/>
                  <a:pt x="463793" y="547168"/>
                  <a:pt x="462999" y="553518"/>
                </a:cubicBezTo>
                <a:cubicBezTo>
                  <a:pt x="462205" y="559868"/>
                  <a:pt x="434821" y="566218"/>
                  <a:pt x="424899" y="572568"/>
                </a:cubicBezTo>
                <a:cubicBezTo>
                  <a:pt x="414977" y="578918"/>
                  <a:pt x="405452" y="584871"/>
                  <a:pt x="403468" y="591618"/>
                </a:cubicBezTo>
                <a:cubicBezTo>
                  <a:pt x="401484" y="598365"/>
                  <a:pt x="416168" y="603922"/>
                  <a:pt x="420137" y="615431"/>
                </a:cubicBezTo>
                <a:cubicBezTo>
                  <a:pt x="424106" y="626940"/>
                  <a:pt x="414183" y="644403"/>
                  <a:pt x="415374" y="655912"/>
                </a:cubicBezTo>
                <a:cubicBezTo>
                  <a:pt x="416565" y="667421"/>
                  <a:pt x="430059" y="676946"/>
                  <a:pt x="427281" y="684487"/>
                </a:cubicBezTo>
                <a:cubicBezTo>
                  <a:pt x="424503" y="692028"/>
                  <a:pt x="414978" y="689249"/>
                  <a:pt x="410612" y="705918"/>
                </a:cubicBezTo>
                <a:cubicBezTo>
                  <a:pt x="406246" y="722587"/>
                  <a:pt x="396722" y="772991"/>
                  <a:pt x="401088" y="784500"/>
                </a:cubicBezTo>
                <a:cubicBezTo>
                  <a:pt x="405454" y="796009"/>
                  <a:pt x="427281" y="788468"/>
                  <a:pt x="441568" y="784499"/>
                </a:cubicBezTo>
                <a:cubicBezTo>
                  <a:pt x="455855" y="780530"/>
                  <a:pt x="474112" y="762671"/>
                  <a:pt x="486812" y="760687"/>
                </a:cubicBezTo>
                <a:cubicBezTo>
                  <a:pt x="499512" y="758703"/>
                  <a:pt x="502291" y="759893"/>
                  <a:pt x="513007" y="763068"/>
                </a:cubicBezTo>
                <a:cubicBezTo>
                  <a:pt x="523723" y="766243"/>
                  <a:pt x="537215" y="767434"/>
                  <a:pt x="536818" y="789262"/>
                </a:cubicBezTo>
                <a:cubicBezTo>
                  <a:pt x="536421" y="811090"/>
                  <a:pt x="507847" y="871018"/>
                  <a:pt x="510625" y="894037"/>
                </a:cubicBezTo>
                <a:cubicBezTo>
                  <a:pt x="513403" y="917056"/>
                  <a:pt x="533247" y="922612"/>
                  <a:pt x="539200" y="932137"/>
                </a:cubicBezTo>
                <a:cubicBezTo>
                  <a:pt x="545153" y="941662"/>
                  <a:pt x="546344" y="942060"/>
                  <a:pt x="546344" y="951188"/>
                </a:cubicBezTo>
                <a:cubicBezTo>
                  <a:pt x="546344" y="960316"/>
                  <a:pt x="536820" y="965078"/>
                  <a:pt x="532057" y="982143"/>
                </a:cubicBezTo>
                <a:cubicBezTo>
                  <a:pt x="527295" y="999209"/>
                  <a:pt x="517372" y="1036912"/>
                  <a:pt x="517769" y="1053581"/>
                </a:cubicBezTo>
                <a:cubicBezTo>
                  <a:pt x="518166" y="1070250"/>
                  <a:pt x="535629" y="1077790"/>
                  <a:pt x="541582" y="1086918"/>
                </a:cubicBezTo>
                <a:cubicBezTo>
                  <a:pt x="547535" y="1096046"/>
                  <a:pt x="546742" y="1119462"/>
                  <a:pt x="551107" y="1127399"/>
                </a:cubicBezTo>
                <a:cubicBezTo>
                  <a:pt x="555472" y="1135336"/>
                  <a:pt x="564672" y="1128493"/>
                  <a:pt x="567775" y="1134543"/>
                </a:cubicBezTo>
                <a:cubicBezTo>
                  <a:pt x="570878" y="1140593"/>
                  <a:pt x="568135" y="1148618"/>
                  <a:pt x="572104" y="1144649"/>
                </a:cubicBezTo>
                <a:cubicBezTo>
                  <a:pt x="576073" y="1140680"/>
                  <a:pt x="584372" y="1119162"/>
                  <a:pt x="591588" y="1110731"/>
                </a:cubicBezTo>
                <a:cubicBezTo>
                  <a:pt x="598804" y="1102300"/>
                  <a:pt x="603891" y="1100015"/>
                  <a:pt x="615400" y="1094062"/>
                </a:cubicBezTo>
                <a:cubicBezTo>
                  <a:pt x="626909" y="1088109"/>
                  <a:pt x="651516" y="1074218"/>
                  <a:pt x="665407" y="1067868"/>
                </a:cubicBezTo>
                <a:cubicBezTo>
                  <a:pt x="679298" y="1061518"/>
                  <a:pt x="686441" y="1065487"/>
                  <a:pt x="698744" y="1055962"/>
                </a:cubicBezTo>
                <a:cubicBezTo>
                  <a:pt x="711047" y="1046437"/>
                  <a:pt x="717397" y="1026991"/>
                  <a:pt x="734463" y="1017863"/>
                </a:cubicBezTo>
                <a:cubicBezTo>
                  <a:pt x="751529" y="1008735"/>
                  <a:pt x="776532" y="1004368"/>
                  <a:pt x="791613" y="994049"/>
                </a:cubicBezTo>
                <a:cubicBezTo>
                  <a:pt x="806694" y="983730"/>
                  <a:pt x="809473" y="959125"/>
                  <a:pt x="817807" y="948806"/>
                </a:cubicBezTo>
                <a:cubicBezTo>
                  <a:pt x="826141" y="938487"/>
                  <a:pt x="834474" y="936104"/>
                  <a:pt x="841618" y="932135"/>
                </a:cubicBezTo>
                <a:cubicBezTo>
                  <a:pt x="848762" y="928166"/>
                  <a:pt x="863844" y="928962"/>
                  <a:pt x="867813" y="932137"/>
                </a:cubicBezTo>
                <a:cubicBezTo>
                  <a:pt x="871782" y="935312"/>
                  <a:pt x="875750" y="943646"/>
                  <a:pt x="872575" y="951187"/>
                </a:cubicBezTo>
                <a:cubicBezTo>
                  <a:pt x="869400" y="958728"/>
                  <a:pt x="847573" y="968650"/>
                  <a:pt x="848763" y="977381"/>
                </a:cubicBezTo>
                <a:cubicBezTo>
                  <a:pt x="849953" y="986112"/>
                  <a:pt x="868606" y="995240"/>
                  <a:pt x="872575" y="1003574"/>
                </a:cubicBezTo>
                <a:cubicBezTo>
                  <a:pt x="876544" y="1011908"/>
                  <a:pt x="878528" y="1023021"/>
                  <a:pt x="872575" y="1027387"/>
                </a:cubicBezTo>
                <a:cubicBezTo>
                  <a:pt x="866622" y="1031753"/>
                  <a:pt x="837254" y="1025402"/>
                  <a:pt x="829713" y="1029768"/>
                </a:cubicBezTo>
                <a:cubicBezTo>
                  <a:pt x="822173" y="1034134"/>
                  <a:pt x="817807" y="1048818"/>
                  <a:pt x="817807" y="1058343"/>
                </a:cubicBezTo>
                <a:cubicBezTo>
                  <a:pt x="817807" y="1067868"/>
                  <a:pt x="830507" y="1077393"/>
                  <a:pt x="829713" y="1086918"/>
                </a:cubicBezTo>
                <a:cubicBezTo>
                  <a:pt x="828919" y="1096443"/>
                  <a:pt x="820186" y="1103585"/>
                  <a:pt x="822567" y="1110729"/>
                </a:cubicBezTo>
                <a:cubicBezTo>
                  <a:pt x="824948" y="1117873"/>
                  <a:pt x="828522" y="1128591"/>
                  <a:pt x="836857" y="1129782"/>
                </a:cubicBezTo>
                <a:cubicBezTo>
                  <a:pt x="845192" y="1130973"/>
                  <a:pt x="859082" y="1106763"/>
                  <a:pt x="870194" y="1101207"/>
                </a:cubicBezTo>
                <a:cubicBezTo>
                  <a:pt x="881307" y="1095651"/>
                  <a:pt x="894007" y="1102001"/>
                  <a:pt x="903532" y="1096444"/>
                </a:cubicBezTo>
                <a:cubicBezTo>
                  <a:pt x="913057" y="1090888"/>
                  <a:pt x="892022" y="1060327"/>
                  <a:pt x="901150" y="1051199"/>
                </a:cubicBezTo>
                <a:cubicBezTo>
                  <a:pt x="910278" y="1042071"/>
                  <a:pt x="948378" y="1037309"/>
                  <a:pt x="958300" y="1041675"/>
                </a:cubicBezTo>
                <a:cubicBezTo>
                  <a:pt x="968222" y="1046041"/>
                  <a:pt x="975762" y="1037309"/>
                  <a:pt x="979731" y="1051199"/>
                </a:cubicBezTo>
                <a:cubicBezTo>
                  <a:pt x="983700" y="1065089"/>
                  <a:pt x="973381" y="1103982"/>
                  <a:pt x="974968" y="1125017"/>
                </a:cubicBezTo>
                <a:cubicBezTo>
                  <a:pt x="976555" y="1146052"/>
                  <a:pt x="976160" y="1163119"/>
                  <a:pt x="984494" y="1186932"/>
                </a:cubicBezTo>
                <a:cubicBezTo>
                  <a:pt x="992828" y="1210745"/>
                  <a:pt x="1017435" y="1250829"/>
                  <a:pt x="1032119" y="1267894"/>
                </a:cubicBezTo>
                <a:cubicBezTo>
                  <a:pt x="1046803" y="1284960"/>
                  <a:pt x="1059106" y="1276228"/>
                  <a:pt x="1072600" y="1289325"/>
                </a:cubicBezTo>
                <a:cubicBezTo>
                  <a:pt x="1086094" y="1302422"/>
                  <a:pt x="1082125" y="1339728"/>
                  <a:pt x="1089269" y="1356000"/>
                </a:cubicBezTo>
                <a:cubicBezTo>
                  <a:pt x="1096413" y="1372272"/>
                  <a:pt x="1110304" y="1367907"/>
                  <a:pt x="1122607" y="1382194"/>
                </a:cubicBezTo>
                <a:cubicBezTo>
                  <a:pt x="1134910" y="1396481"/>
                  <a:pt x="1150388" y="1430216"/>
                  <a:pt x="1163088" y="1441725"/>
                </a:cubicBezTo>
                <a:cubicBezTo>
                  <a:pt x="1175788" y="1453234"/>
                  <a:pt x="1183726" y="1448076"/>
                  <a:pt x="1191663" y="1456013"/>
                </a:cubicBezTo>
                <a:cubicBezTo>
                  <a:pt x="1199600" y="1463950"/>
                  <a:pt x="1216191" y="1484452"/>
                  <a:pt x="1220238" y="1494112"/>
                </a:cubicBezTo>
                <a:cubicBezTo>
                  <a:pt x="1224285" y="1503772"/>
                  <a:pt x="1218324" y="1501669"/>
                  <a:pt x="1215943" y="1513972"/>
                </a:cubicBezTo>
                <a:cubicBezTo>
                  <a:pt x="1213562" y="1526275"/>
                  <a:pt x="1208409" y="1555764"/>
                  <a:pt x="1196425" y="1563169"/>
                </a:cubicBezTo>
                <a:cubicBezTo>
                  <a:pt x="1184441" y="1570574"/>
                  <a:pt x="1153959" y="1549277"/>
                  <a:pt x="1144037" y="1558405"/>
                </a:cubicBezTo>
                <a:cubicBezTo>
                  <a:pt x="1134115" y="1567533"/>
                  <a:pt x="1140862" y="1590551"/>
                  <a:pt x="1124987" y="1603648"/>
                </a:cubicBezTo>
                <a:cubicBezTo>
                  <a:pt x="1109112" y="1616745"/>
                  <a:pt x="1064265" y="1618730"/>
                  <a:pt x="1048787" y="1636986"/>
                </a:cubicBezTo>
                <a:cubicBezTo>
                  <a:pt x="1033309" y="1655242"/>
                  <a:pt x="1022196" y="1678658"/>
                  <a:pt x="1020212" y="1696517"/>
                </a:cubicBezTo>
                <a:cubicBezTo>
                  <a:pt x="1018228" y="1714376"/>
                  <a:pt x="1038865" y="1731839"/>
                  <a:pt x="1036881" y="1744142"/>
                </a:cubicBezTo>
                <a:cubicBezTo>
                  <a:pt x="1034897" y="1756445"/>
                  <a:pt x="1026563" y="1778275"/>
                  <a:pt x="1017832" y="1784625"/>
                </a:cubicBezTo>
                <a:cubicBezTo>
                  <a:pt x="1009101" y="1790975"/>
                  <a:pt x="988859" y="1769542"/>
                  <a:pt x="984493" y="1782242"/>
                </a:cubicBezTo>
                <a:cubicBezTo>
                  <a:pt x="980127" y="1794942"/>
                  <a:pt x="988462" y="1834630"/>
                  <a:pt x="982112" y="1846536"/>
                </a:cubicBezTo>
                <a:cubicBezTo>
                  <a:pt x="975762" y="1858442"/>
                  <a:pt x="958299" y="1859236"/>
                  <a:pt x="946393" y="1863205"/>
                </a:cubicBezTo>
                <a:cubicBezTo>
                  <a:pt x="934487" y="1867174"/>
                  <a:pt x="916627" y="1856854"/>
                  <a:pt x="910674" y="1870348"/>
                </a:cubicBezTo>
                <a:cubicBezTo>
                  <a:pt x="904721" y="1883842"/>
                  <a:pt x="901943" y="1923530"/>
                  <a:pt x="910674" y="1934642"/>
                </a:cubicBezTo>
                <a:cubicBezTo>
                  <a:pt x="919405" y="1945754"/>
                  <a:pt x="952743" y="1943373"/>
                  <a:pt x="967824" y="1944167"/>
                </a:cubicBezTo>
                <a:cubicBezTo>
                  <a:pt x="982905" y="1944961"/>
                  <a:pt x="995209" y="1927499"/>
                  <a:pt x="1001162" y="1939405"/>
                </a:cubicBezTo>
                <a:cubicBezTo>
                  <a:pt x="1007115" y="1951311"/>
                  <a:pt x="1011478" y="1999730"/>
                  <a:pt x="1005922" y="2013224"/>
                </a:cubicBezTo>
                <a:cubicBezTo>
                  <a:pt x="1000366" y="2026718"/>
                  <a:pt x="992430" y="2030289"/>
                  <a:pt x="982112" y="2034655"/>
                </a:cubicBezTo>
                <a:cubicBezTo>
                  <a:pt x="971794" y="2039021"/>
                  <a:pt x="941234" y="2031084"/>
                  <a:pt x="922581" y="2032275"/>
                </a:cubicBezTo>
                <a:cubicBezTo>
                  <a:pt x="903928" y="2033466"/>
                  <a:pt x="890037" y="2037434"/>
                  <a:pt x="870193" y="2041800"/>
                </a:cubicBezTo>
                <a:cubicBezTo>
                  <a:pt x="850349" y="2046166"/>
                  <a:pt x="840031" y="2060454"/>
                  <a:pt x="824949" y="2065613"/>
                </a:cubicBezTo>
                <a:cubicBezTo>
                  <a:pt x="809868" y="2070772"/>
                  <a:pt x="788832" y="2068389"/>
                  <a:pt x="779704" y="2072755"/>
                </a:cubicBezTo>
                <a:cubicBezTo>
                  <a:pt x="770576" y="2077121"/>
                  <a:pt x="763036" y="2081091"/>
                  <a:pt x="758274" y="2091807"/>
                </a:cubicBezTo>
                <a:cubicBezTo>
                  <a:pt x="753512" y="2102523"/>
                  <a:pt x="757084" y="2127525"/>
                  <a:pt x="751131" y="2137050"/>
                </a:cubicBezTo>
                <a:cubicBezTo>
                  <a:pt x="745178" y="2146575"/>
                  <a:pt x="743590" y="2136654"/>
                  <a:pt x="734462" y="2148957"/>
                </a:cubicBezTo>
                <a:cubicBezTo>
                  <a:pt x="725334" y="2161260"/>
                  <a:pt x="700727" y="2189835"/>
                  <a:pt x="689218" y="2198963"/>
                </a:cubicBezTo>
                <a:cubicBezTo>
                  <a:pt x="677709" y="2208091"/>
                  <a:pt x="675328" y="2197374"/>
                  <a:pt x="665406" y="2203724"/>
                </a:cubicBezTo>
                <a:cubicBezTo>
                  <a:pt x="655484" y="2210074"/>
                  <a:pt x="630481" y="2224759"/>
                  <a:pt x="617781" y="2225156"/>
                </a:cubicBezTo>
                <a:cubicBezTo>
                  <a:pt x="605081" y="2225553"/>
                  <a:pt x="588809" y="2216028"/>
                  <a:pt x="579681" y="2208487"/>
                </a:cubicBezTo>
                <a:cubicBezTo>
                  <a:pt x="570553" y="2200946"/>
                  <a:pt x="572140" y="2184674"/>
                  <a:pt x="563012" y="2179912"/>
                </a:cubicBezTo>
                <a:cubicBezTo>
                  <a:pt x="553884" y="2175150"/>
                  <a:pt x="528555" y="2188868"/>
                  <a:pt x="520149" y="2189438"/>
                </a:cubicBezTo>
                <a:cubicBezTo>
                  <a:pt x="511743" y="2190008"/>
                  <a:pt x="515351" y="2185318"/>
                  <a:pt x="512573" y="2183334"/>
                </a:cubicBezTo>
                <a:cubicBezTo>
                  <a:pt x="509795" y="2181350"/>
                  <a:pt x="501821" y="2196358"/>
                  <a:pt x="503481" y="2177531"/>
                </a:cubicBezTo>
                <a:cubicBezTo>
                  <a:pt x="505141" y="2158704"/>
                  <a:pt x="518166" y="2089821"/>
                  <a:pt x="522531" y="2070374"/>
                </a:cubicBezTo>
                <a:cubicBezTo>
                  <a:pt x="526896" y="2050927"/>
                  <a:pt x="534437" y="2058865"/>
                  <a:pt x="539199" y="2048943"/>
                </a:cubicBezTo>
                <a:cubicBezTo>
                  <a:pt x="543961" y="2039021"/>
                  <a:pt x="527293" y="2013622"/>
                  <a:pt x="529674" y="2003700"/>
                </a:cubicBezTo>
                <a:cubicBezTo>
                  <a:pt x="532055" y="1993778"/>
                  <a:pt x="551106" y="1994174"/>
                  <a:pt x="553487" y="1989412"/>
                </a:cubicBezTo>
                <a:cubicBezTo>
                  <a:pt x="555868" y="1984650"/>
                  <a:pt x="539596" y="1983459"/>
                  <a:pt x="534437" y="1975125"/>
                </a:cubicBezTo>
                <a:cubicBezTo>
                  <a:pt x="529278" y="1966791"/>
                  <a:pt x="524912" y="1952504"/>
                  <a:pt x="522531" y="1939407"/>
                </a:cubicBezTo>
                <a:cubicBezTo>
                  <a:pt x="520150" y="1926310"/>
                  <a:pt x="514990" y="1906863"/>
                  <a:pt x="513006" y="1894163"/>
                </a:cubicBezTo>
                <a:cubicBezTo>
                  <a:pt x="511022" y="1881463"/>
                  <a:pt x="520546" y="1868364"/>
                  <a:pt x="510624" y="1863205"/>
                </a:cubicBezTo>
                <a:cubicBezTo>
                  <a:pt x="500702" y="1858046"/>
                  <a:pt x="476890" y="1870350"/>
                  <a:pt x="460618" y="1865588"/>
                </a:cubicBezTo>
                <a:cubicBezTo>
                  <a:pt x="444346" y="1860826"/>
                  <a:pt x="440379" y="1838600"/>
                  <a:pt x="427282" y="1829869"/>
                </a:cubicBezTo>
                <a:cubicBezTo>
                  <a:pt x="414185" y="1821138"/>
                  <a:pt x="389578" y="1825105"/>
                  <a:pt x="382037" y="1813199"/>
                </a:cubicBezTo>
                <a:cubicBezTo>
                  <a:pt x="374496" y="1801293"/>
                  <a:pt x="370527" y="1775100"/>
                  <a:pt x="367749" y="1763194"/>
                </a:cubicBezTo>
                <a:cubicBezTo>
                  <a:pt x="364971" y="1751288"/>
                  <a:pt x="372512" y="1752081"/>
                  <a:pt x="365368" y="1741762"/>
                </a:cubicBezTo>
                <a:cubicBezTo>
                  <a:pt x="358225" y="1731443"/>
                  <a:pt x="346716" y="1708028"/>
                  <a:pt x="334413" y="1696519"/>
                </a:cubicBezTo>
                <a:cubicBezTo>
                  <a:pt x="322110" y="1685010"/>
                  <a:pt x="304249" y="1682231"/>
                  <a:pt x="291549" y="1672706"/>
                </a:cubicBezTo>
                <a:cubicBezTo>
                  <a:pt x="278849" y="1663181"/>
                  <a:pt x="261388" y="1650482"/>
                  <a:pt x="248688" y="1644132"/>
                </a:cubicBezTo>
                <a:cubicBezTo>
                  <a:pt x="235988" y="1637782"/>
                  <a:pt x="218524" y="1644528"/>
                  <a:pt x="215349" y="1634606"/>
                </a:cubicBezTo>
                <a:cubicBezTo>
                  <a:pt x="212174" y="1624684"/>
                  <a:pt x="219318" y="1593329"/>
                  <a:pt x="217731" y="1589360"/>
                </a:cubicBezTo>
                <a:cubicBezTo>
                  <a:pt x="216144" y="1585391"/>
                  <a:pt x="181218" y="1596109"/>
                  <a:pt x="174868" y="1603650"/>
                </a:cubicBezTo>
                <a:cubicBezTo>
                  <a:pt x="168518" y="1611191"/>
                  <a:pt x="185981" y="1628653"/>
                  <a:pt x="186775" y="1636988"/>
                </a:cubicBezTo>
                <a:cubicBezTo>
                  <a:pt x="187569" y="1645323"/>
                  <a:pt x="185981" y="1655245"/>
                  <a:pt x="179631" y="1653657"/>
                </a:cubicBezTo>
                <a:cubicBezTo>
                  <a:pt x="173281" y="1652070"/>
                  <a:pt x="156215" y="1631432"/>
                  <a:pt x="141531" y="1625082"/>
                </a:cubicBezTo>
                <a:cubicBezTo>
                  <a:pt x="126847" y="1618732"/>
                  <a:pt x="114941" y="1626272"/>
                  <a:pt x="98669" y="1622700"/>
                </a:cubicBezTo>
                <a:cubicBezTo>
                  <a:pt x="82397" y="1619128"/>
                  <a:pt x="57393" y="1606032"/>
                  <a:pt x="43899" y="1603650"/>
                </a:cubicBezTo>
                <a:cubicBezTo>
                  <a:pt x="30405" y="1601268"/>
                  <a:pt x="15719" y="1610394"/>
                  <a:pt x="10560" y="1601266"/>
                </a:cubicBezTo>
                <a:cubicBezTo>
                  <a:pt x="5401" y="1592138"/>
                  <a:pt x="-2932" y="1572297"/>
                  <a:pt x="1037" y="1548882"/>
                </a:cubicBezTo>
                <a:cubicBezTo>
                  <a:pt x="5006" y="1525467"/>
                  <a:pt x="24452" y="1482206"/>
                  <a:pt x="34374" y="1460775"/>
                </a:cubicBezTo>
                <a:cubicBezTo>
                  <a:pt x="44296" y="1439344"/>
                  <a:pt x="51043" y="1427834"/>
                  <a:pt x="60568" y="1413150"/>
                </a:cubicBezTo>
                <a:cubicBezTo>
                  <a:pt x="70093" y="1398466"/>
                  <a:pt x="74062" y="1381003"/>
                  <a:pt x="81999" y="1365525"/>
                </a:cubicBezTo>
                <a:cubicBezTo>
                  <a:pt x="89936" y="1350047"/>
                  <a:pt x="99066" y="1336553"/>
                  <a:pt x="108194" y="1327425"/>
                </a:cubicBezTo>
                <a:cubicBezTo>
                  <a:pt x="117322" y="1318297"/>
                  <a:pt x="141134" y="1327822"/>
                  <a:pt x="146293" y="1317900"/>
                </a:cubicBezTo>
                <a:cubicBezTo>
                  <a:pt x="151452" y="1307978"/>
                  <a:pt x="133991" y="1307979"/>
                  <a:pt x="153438" y="1282182"/>
                </a:cubicBezTo>
                <a:cubicBezTo>
                  <a:pt x="172885" y="1256385"/>
                  <a:pt x="247100" y="1203204"/>
                  <a:pt x="262975" y="1163119"/>
                </a:cubicBezTo>
                <a:cubicBezTo>
                  <a:pt x="278850" y="1123034"/>
                  <a:pt x="289962" y="1054373"/>
                  <a:pt x="286787" y="1025004"/>
                </a:cubicBezTo>
                <a:cubicBezTo>
                  <a:pt x="283612" y="995635"/>
                  <a:pt x="297106" y="959522"/>
                  <a:pt x="282025" y="944044"/>
                </a:cubicBezTo>
                <a:cubicBezTo>
                  <a:pt x="266944" y="928566"/>
                  <a:pt x="212175" y="947616"/>
                  <a:pt x="196300" y="932138"/>
                </a:cubicBezTo>
                <a:cubicBezTo>
                  <a:pt x="180425" y="916660"/>
                  <a:pt x="181219" y="875781"/>
                  <a:pt x="179632" y="851175"/>
                </a:cubicBezTo>
                <a:cubicBezTo>
                  <a:pt x="178045" y="826569"/>
                  <a:pt x="193125" y="801962"/>
                  <a:pt x="186775" y="784500"/>
                </a:cubicBezTo>
                <a:cubicBezTo>
                  <a:pt x="180425" y="767038"/>
                  <a:pt x="157803" y="761085"/>
                  <a:pt x="148675" y="746400"/>
                </a:cubicBezTo>
                <a:cubicBezTo>
                  <a:pt x="139547" y="731716"/>
                  <a:pt x="132403" y="722587"/>
                  <a:pt x="127244" y="705918"/>
                </a:cubicBezTo>
                <a:cubicBezTo>
                  <a:pt x="122085" y="689249"/>
                  <a:pt x="122704" y="668081"/>
                  <a:pt x="117719" y="646388"/>
                </a:cubicBezTo>
                <a:cubicBezTo>
                  <a:pt x="103606" y="610010"/>
                  <a:pt x="106463" y="593222"/>
                  <a:pt x="102097" y="566234"/>
                </a:cubicBezTo>
                <a:close/>
              </a:path>
            </a:pathLst>
          </a:custGeom>
          <a:solidFill>
            <a:schemeClr val="accent4">
              <a:lumMod val="50000"/>
              <a:alpha val="60000"/>
            </a:schemeClr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8" name="Прямокутник 37"/>
          <p:cNvSpPr/>
          <p:nvPr/>
        </p:nvSpPr>
        <p:spPr>
          <a:xfrm>
            <a:off x="-58803" y="5079446"/>
            <a:ext cx="5004000" cy="177855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Ліквідація Священної Римської імперії і створення залежних від Франції держав: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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Рейнський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союз (1806-1813);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Королівство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Голландія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(1806-1810);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Неаполітанське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королівство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(1806-1815).</a:t>
            </a:r>
            <a:endParaRPr kumimoji="0" lang="ru-RU" sz="2000" b="0" i="1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grpSp>
        <p:nvGrpSpPr>
          <p:cNvPr id="39" name="Групувати 38"/>
          <p:cNvGrpSpPr/>
          <p:nvPr/>
        </p:nvGrpSpPr>
        <p:grpSpPr>
          <a:xfrm>
            <a:off x="4774842" y="3303460"/>
            <a:ext cx="400050" cy="571500"/>
            <a:chOff x="3779912" y="3294276"/>
            <a:chExt cx="400050" cy="571500"/>
          </a:xfrm>
        </p:grpSpPr>
        <p:cxnSp>
          <p:nvCxnSpPr>
            <p:cNvPr id="40" name="Пряма сполучна лінія 39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1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2" name="Групувати 41"/>
          <p:cNvGrpSpPr/>
          <p:nvPr/>
        </p:nvGrpSpPr>
        <p:grpSpPr>
          <a:xfrm>
            <a:off x="4006607" y="1922983"/>
            <a:ext cx="400050" cy="571500"/>
            <a:chOff x="3779912" y="3294276"/>
            <a:chExt cx="400050" cy="571500"/>
          </a:xfrm>
        </p:grpSpPr>
        <p:cxnSp>
          <p:nvCxnSpPr>
            <p:cNvPr id="43" name="Пряма сполучна лінія 42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4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5" name="Групувати 44"/>
          <p:cNvGrpSpPr/>
          <p:nvPr/>
        </p:nvGrpSpPr>
        <p:grpSpPr>
          <a:xfrm>
            <a:off x="5508104" y="5517232"/>
            <a:ext cx="400050" cy="571500"/>
            <a:chOff x="3779912" y="3294276"/>
            <a:chExt cx="400050" cy="571500"/>
          </a:xfrm>
        </p:grpSpPr>
        <p:cxnSp>
          <p:nvCxnSpPr>
            <p:cNvPr id="46" name="Пряма сполучна лінія 45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7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" name="Групувати 47"/>
          <p:cNvGrpSpPr/>
          <p:nvPr/>
        </p:nvGrpSpPr>
        <p:grpSpPr>
          <a:xfrm>
            <a:off x="4206632" y="3436810"/>
            <a:ext cx="400050" cy="571500"/>
            <a:chOff x="3779912" y="3294276"/>
            <a:chExt cx="400050" cy="571500"/>
          </a:xfrm>
        </p:grpSpPr>
        <p:cxnSp>
          <p:nvCxnSpPr>
            <p:cNvPr id="49" name="Пряма сполучна лінія 48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0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1" name="Групувати 50"/>
          <p:cNvGrpSpPr/>
          <p:nvPr/>
        </p:nvGrpSpPr>
        <p:grpSpPr>
          <a:xfrm>
            <a:off x="4732203" y="4293096"/>
            <a:ext cx="400050" cy="571500"/>
            <a:chOff x="3779912" y="3294276"/>
            <a:chExt cx="400050" cy="571500"/>
          </a:xfrm>
        </p:grpSpPr>
        <p:cxnSp>
          <p:nvCxnSpPr>
            <p:cNvPr id="52" name="Пряма сполучна лінія 51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3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4" name="Прямокутник 53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Європа у 1806 р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5" name="Прямокутник 54"/>
          <p:cNvSpPr/>
          <p:nvPr/>
        </p:nvSpPr>
        <p:spPr>
          <a:xfrm>
            <a:off x="2619985" y="3415256"/>
            <a:ext cx="13211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1200" cap="none" spc="0" normalizeH="0" baseline="0" noProof="0" dirty="0">
                <a:ln w="3175">
                  <a:solidFill>
                    <a:prstClr val="black"/>
                  </a:solidFill>
                  <a:prstDash val="solid"/>
                </a:ln>
                <a:solidFill>
                  <a:srgbClr val="ECE9C6">
                    <a:tint val="85000"/>
                    <a:satMod val="155000"/>
                  </a:srgb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Impact" pitchFamily="34" charset="0"/>
                <a:ea typeface="+mn-ea"/>
                <a:cs typeface="+mn-cs"/>
              </a:rPr>
              <a:t>Франція</a:t>
            </a:r>
            <a:endParaRPr kumimoji="0" lang="uk-UA" sz="1800" b="0" i="0" u="none" strike="noStrike" kern="1200" cap="none" spc="0" normalizeH="0" baseline="0" noProof="0" dirty="0">
              <a:ln w="3175">
                <a:solidFill>
                  <a:prstClr val="black"/>
                </a:solidFill>
                <a:prstDash val="solid"/>
              </a:ln>
              <a:solidFill>
                <a:prstClr val="black"/>
              </a:solidFill>
              <a:effectLst/>
              <a:uLnTx/>
              <a:uFillTx/>
              <a:latin typeface="Impact" pitchFamily="34" charset="0"/>
              <a:ea typeface="+mn-ea"/>
              <a:cs typeface="+mn-cs"/>
            </a:endParaRPr>
          </a:p>
        </p:txBody>
      </p:sp>
      <p:sp>
        <p:nvSpPr>
          <p:cNvPr id="56" name="Прямокутник 55"/>
          <p:cNvSpPr/>
          <p:nvPr/>
        </p:nvSpPr>
        <p:spPr>
          <a:xfrm>
            <a:off x="2614281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7" name="Прямокутник 56"/>
          <p:cNvSpPr/>
          <p:nvPr/>
        </p:nvSpPr>
        <p:spPr>
          <a:xfrm>
            <a:off x="8014883" y="2924944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8" name="Прямокутник 57"/>
          <p:cNvSpPr/>
          <p:nvPr/>
        </p:nvSpPr>
        <p:spPr>
          <a:xfrm>
            <a:off x="5436096" y="971436"/>
            <a:ext cx="92070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Швеція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9" name="Прямокутник 58"/>
          <p:cNvSpPr/>
          <p:nvPr/>
        </p:nvSpPr>
        <p:spPr>
          <a:xfrm>
            <a:off x="6056433" y="4383702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0" name="Прямокутник 59"/>
          <p:cNvSpPr/>
          <p:nvPr/>
        </p:nvSpPr>
        <p:spPr>
          <a:xfrm>
            <a:off x="5777940" y="2699628"/>
            <a:ext cx="9543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Пруссія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1" name="Прямокутник 60"/>
          <p:cNvSpPr/>
          <p:nvPr/>
        </p:nvSpPr>
        <p:spPr>
          <a:xfrm>
            <a:off x="971600" y="4679930"/>
            <a:ext cx="88357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Іспанія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3" name="Прямокутник 62"/>
          <p:cNvSpPr/>
          <p:nvPr/>
        </p:nvSpPr>
        <p:spPr>
          <a:xfrm>
            <a:off x="6636177" y="5690707"/>
            <a:ext cx="124399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Османська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4" name="Прямокутник 63"/>
          <p:cNvSpPr/>
          <p:nvPr/>
        </p:nvSpPr>
        <p:spPr>
          <a:xfrm>
            <a:off x="8237983" y="6381328"/>
            <a:ext cx="90601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імперія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71068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" dur="2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500"/>
                            </p:stCondLst>
                            <p:childTnLst>
                              <p:par>
                                <p:cTn id="2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3" name="Picture 5" descr="D:\Книжки\ШКОЛА\9 клас\Всесвітня\Карти\Map of 1806 7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10" t="25" r="26304" b="2480"/>
          <a:stretch/>
        </p:blipFill>
        <p:spPr bwMode="auto">
          <a:xfrm>
            <a:off x="-36000" y="-3600"/>
            <a:ext cx="9180000" cy="6861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7" name="Овал 12"/>
          <p:cNvSpPr/>
          <p:nvPr/>
        </p:nvSpPr>
        <p:spPr>
          <a:xfrm>
            <a:off x="4206632" y="2208733"/>
            <a:ext cx="1221610" cy="2225168"/>
          </a:xfrm>
          <a:custGeom>
            <a:avLst/>
            <a:gdLst>
              <a:gd name="connsiteX0" fmla="*/ 0 w 378040"/>
              <a:gd name="connsiteY0" fmla="*/ 216924 h 433848"/>
              <a:gd name="connsiteX1" fmla="*/ 189020 w 378040"/>
              <a:gd name="connsiteY1" fmla="*/ 0 h 433848"/>
              <a:gd name="connsiteX2" fmla="*/ 378040 w 378040"/>
              <a:gd name="connsiteY2" fmla="*/ 216924 h 433848"/>
              <a:gd name="connsiteX3" fmla="*/ 189020 w 378040"/>
              <a:gd name="connsiteY3" fmla="*/ 433848 h 433848"/>
              <a:gd name="connsiteX4" fmla="*/ 0 w 378040"/>
              <a:gd name="connsiteY4" fmla="*/ 216924 h 433848"/>
              <a:gd name="connsiteX0" fmla="*/ 172 w 378212"/>
              <a:gd name="connsiteY0" fmla="*/ 216924 h 964867"/>
              <a:gd name="connsiteX1" fmla="*/ 189192 w 378212"/>
              <a:gd name="connsiteY1" fmla="*/ 0 h 964867"/>
              <a:gd name="connsiteX2" fmla="*/ 378212 w 378212"/>
              <a:gd name="connsiteY2" fmla="*/ 216924 h 964867"/>
              <a:gd name="connsiteX3" fmla="*/ 165379 w 378212"/>
              <a:gd name="connsiteY3" fmla="*/ 964867 h 964867"/>
              <a:gd name="connsiteX4" fmla="*/ 172 w 378212"/>
              <a:gd name="connsiteY4" fmla="*/ 216924 h 964867"/>
              <a:gd name="connsiteX0" fmla="*/ 389 w 868966"/>
              <a:gd name="connsiteY0" fmla="*/ 218482 h 966649"/>
              <a:gd name="connsiteX1" fmla="*/ 189409 w 868966"/>
              <a:gd name="connsiteY1" fmla="*/ 1558 h 966649"/>
              <a:gd name="connsiteX2" fmla="*/ 868966 w 868966"/>
              <a:gd name="connsiteY2" fmla="*/ 297063 h 966649"/>
              <a:gd name="connsiteX3" fmla="*/ 165596 w 868966"/>
              <a:gd name="connsiteY3" fmla="*/ 966425 h 966649"/>
              <a:gd name="connsiteX4" fmla="*/ 389 w 868966"/>
              <a:gd name="connsiteY4" fmla="*/ 218482 h 966649"/>
              <a:gd name="connsiteX0" fmla="*/ 184 w 879777"/>
              <a:gd name="connsiteY0" fmla="*/ 218482 h 995757"/>
              <a:gd name="connsiteX1" fmla="*/ 189204 w 879777"/>
              <a:gd name="connsiteY1" fmla="*/ 1558 h 995757"/>
              <a:gd name="connsiteX2" fmla="*/ 868761 w 879777"/>
              <a:gd name="connsiteY2" fmla="*/ 297063 h 995757"/>
              <a:gd name="connsiteX3" fmla="*/ 651597 w 879777"/>
              <a:gd name="connsiteY3" fmla="*/ 791552 h 995757"/>
              <a:gd name="connsiteX4" fmla="*/ 165391 w 879777"/>
              <a:gd name="connsiteY4" fmla="*/ 966425 h 995757"/>
              <a:gd name="connsiteX5" fmla="*/ 184 w 879777"/>
              <a:gd name="connsiteY5" fmla="*/ 218482 h 995757"/>
              <a:gd name="connsiteX0" fmla="*/ 118 w 877512"/>
              <a:gd name="connsiteY0" fmla="*/ 218482 h 998684"/>
              <a:gd name="connsiteX1" fmla="*/ 189138 w 877512"/>
              <a:gd name="connsiteY1" fmla="*/ 1558 h 998684"/>
              <a:gd name="connsiteX2" fmla="*/ 868695 w 877512"/>
              <a:gd name="connsiteY2" fmla="*/ 297063 h 998684"/>
              <a:gd name="connsiteX3" fmla="*/ 651531 w 877512"/>
              <a:gd name="connsiteY3" fmla="*/ 791552 h 998684"/>
              <a:gd name="connsiteX4" fmla="*/ 432456 w 877512"/>
              <a:gd name="connsiteY4" fmla="*/ 855846 h 998684"/>
              <a:gd name="connsiteX5" fmla="*/ 165325 w 877512"/>
              <a:gd name="connsiteY5" fmla="*/ 966425 h 998684"/>
              <a:gd name="connsiteX6" fmla="*/ 118 w 877512"/>
              <a:gd name="connsiteY6" fmla="*/ 218482 h 998684"/>
              <a:gd name="connsiteX0" fmla="*/ 322148 w 1199542"/>
              <a:gd name="connsiteY0" fmla="*/ 217637 h 988883"/>
              <a:gd name="connsiteX1" fmla="*/ 511168 w 1199542"/>
              <a:gd name="connsiteY1" fmla="*/ 713 h 988883"/>
              <a:gd name="connsiteX2" fmla="*/ 1190725 w 1199542"/>
              <a:gd name="connsiteY2" fmla="*/ 296218 h 988883"/>
              <a:gd name="connsiteX3" fmla="*/ 973561 w 1199542"/>
              <a:gd name="connsiteY3" fmla="*/ 790707 h 988883"/>
              <a:gd name="connsiteX4" fmla="*/ 754486 w 1199542"/>
              <a:gd name="connsiteY4" fmla="*/ 855001 h 988883"/>
              <a:gd name="connsiteX5" fmla="*/ 487355 w 1199542"/>
              <a:gd name="connsiteY5" fmla="*/ 965580 h 988883"/>
              <a:gd name="connsiteX6" fmla="*/ 2011 w 1199542"/>
              <a:gd name="connsiteY6" fmla="*/ 354937 h 988883"/>
              <a:gd name="connsiteX7" fmla="*/ 322148 w 1199542"/>
              <a:gd name="connsiteY7" fmla="*/ 217637 h 988883"/>
              <a:gd name="connsiteX0" fmla="*/ 86910 w 1209573"/>
              <a:gd name="connsiteY0" fmla="*/ 4389 h 1644792"/>
              <a:gd name="connsiteX1" fmla="*/ 521199 w 1209573"/>
              <a:gd name="connsiteY1" fmla="*/ 656622 h 1644792"/>
              <a:gd name="connsiteX2" fmla="*/ 1200756 w 1209573"/>
              <a:gd name="connsiteY2" fmla="*/ 952127 h 1644792"/>
              <a:gd name="connsiteX3" fmla="*/ 983592 w 1209573"/>
              <a:gd name="connsiteY3" fmla="*/ 1446616 h 1644792"/>
              <a:gd name="connsiteX4" fmla="*/ 764517 w 1209573"/>
              <a:gd name="connsiteY4" fmla="*/ 1510910 h 1644792"/>
              <a:gd name="connsiteX5" fmla="*/ 497386 w 1209573"/>
              <a:gd name="connsiteY5" fmla="*/ 1621489 h 1644792"/>
              <a:gd name="connsiteX6" fmla="*/ 12042 w 1209573"/>
              <a:gd name="connsiteY6" fmla="*/ 1010846 h 1644792"/>
              <a:gd name="connsiteX7" fmla="*/ 86910 w 1209573"/>
              <a:gd name="connsiteY7" fmla="*/ 4389 h 1644792"/>
              <a:gd name="connsiteX0" fmla="*/ 88005 w 1210668"/>
              <a:gd name="connsiteY0" fmla="*/ 7025 h 1647428"/>
              <a:gd name="connsiteX1" fmla="*/ 558012 w 1210668"/>
              <a:gd name="connsiteY1" fmla="*/ 585440 h 1647428"/>
              <a:gd name="connsiteX2" fmla="*/ 1201851 w 1210668"/>
              <a:gd name="connsiteY2" fmla="*/ 954763 h 1647428"/>
              <a:gd name="connsiteX3" fmla="*/ 984687 w 1210668"/>
              <a:gd name="connsiteY3" fmla="*/ 1449252 h 1647428"/>
              <a:gd name="connsiteX4" fmla="*/ 765612 w 1210668"/>
              <a:gd name="connsiteY4" fmla="*/ 1513546 h 1647428"/>
              <a:gd name="connsiteX5" fmla="*/ 498481 w 1210668"/>
              <a:gd name="connsiteY5" fmla="*/ 1624125 h 1647428"/>
              <a:gd name="connsiteX6" fmla="*/ 13137 w 1210668"/>
              <a:gd name="connsiteY6" fmla="*/ 1013482 h 1647428"/>
              <a:gd name="connsiteX7" fmla="*/ 88005 w 1210668"/>
              <a:gd name="connsiteY7" fmla="*/ 7025 h 1647428"/>
              <a:gd name="connsiteX0" fmla="*/ 88005 w 1205341"/>
              <a:gd name="connsiteY0" fmla="*/ 6271 h 1646674"/>
              <a:gd name="connsiteX1" fmla="*/ 558012 w 1205341"/>
              <a:gd name="connsiteY1" fmla="*/ 584686 h 1646674"/>
              <a:gd name="connsiteX2" fmla="*/ 808475 w 1205341"/>
              <a:gd name="connsiteY2" fmla="*/ 550766 h 1646674"/>
              <a:gd name="connsiteX3" fmla="*/ 1201851 w 1205341"/>
              <a:gd name="connsiteY3" fmla="*/ 954009 h 1646674"/>
              <a:gd name="connsiteX4" fmla="*/ 984687 w 1205341"/>
              <a:gd name="connsiteY4" fmla="*/ 1448498 h 1646674"/>
              <a:gd name="connsiteX5" fmla="*/ 765612 w 1205341"/>
              <a:gd name="connsiteY5" fmla="*/ 1512792 h 1646674"/>
              <a:gd name="connsiteX6" fmla="*/ 498481 w 1205341"/>
              <a:gd name="connsiteY6" fmla="*/ 1623371 h 1646674"/>
              <a:gd name="connsiteX7" fmla="*/ 13137 w 1205341"/>
              <a:gd name="connsiteY7" fmla="*/ 1012728 h 1646674"/>
              <a:gd name="connsiteX8" fmla="*/ 88005 w 1205341"/>
              <a:gd name="connsiteY8" fmla="*/ 6271 h 1646674"/>
              <a:gd name="connsiteX0" fmla="*/ 88005 w 1205341"/>
              <a:gd name="connsiteY0" fmla="*/ 5986 h 1646389"/>
              <a:gd name="connsiteX1" fmla="*/ 558012 w 1205341"/>
              <a:gd name="connsiteY1" fmla="*/ 584401 h 1646389"/>
              <a:gd name="connsiteX2" fmla="*/ 827526 w 1205341"/>
              <a:gd name="connsiteY2" fmla="*/ 371887 h 1646389"/>
              <a:gd name="connsiteX3" fmla="*/ 808475 w 1205341"/>
              <a:gd name="connsiteY3" fmla="*/ 550481 h 1646389"/>
              <a:gd name="connsiteX4" fmla="*/ 1201851 w 1205341"/>
              <a:gd name="connsiteY4" fmla="*/ 953724 h 1646389"/>
              <a:gd name="connsiteX5" fmla="*/ 984687 w 1205341"/>
              <a:gd name="connsiteY5" fmla="*/ 1448213 h 1646389"/>
              <a:gd name="connsiteX6" fmla="*/ 765612 w 1205341"/>
              <a:gd name="connsiteY6" fmla="*/ 1512507 h 1646389"/>
              <a:gd name="connsiteX7" fmla="*/ 498481 w 1205341"/>
              <a:gd name="connsiteY7" fmla="*/ 1623086 h 1646389"/>
              <a:gd name="connsiteX8" fmla="*/ 13137 w 1205341"/>
              <a:gd name="connsiteY8" fmla="*/ 1012443 h 1646389"/>
              <a:gd name="connsiteX9" fmla="*/ 88005 w 1205341"/>
              <a:gd name="connsiteY9" fmla="*/ 5986 h 1646389"/>
              <a:gd name="connsiteX0" fmla="*/ 84420 w 1201756"/>
              <a:gd name="connsiteY0" fmla="*/ 115690 h 1756093"/>
              <a:gd name="connsiteX1" fmla="*/ 419129 w 1201756"/>
              <a:gd name="connsiteY1" fmla="*/ 86303 h 1756093"/>
              <a:gd name="connsiteX2" fmla="*/ 554427 w 1201756"/>
              <a:gd name="connsiteY2" fmla="*/ 694105 h 1756093"/>
              <a:gd name="connsiteX3" fmla="*/ 823941 w 1201756"/>
              <a:gd name="connsiteY3" fmla="*/ 481591 h 1756093"/>
              <a:gd name="connsiteX4" fmla="*/ 804890 w 1201756"/>
              <a:gd name="connsiteY4" fmla="*/ 660185 h 1756093"/>
              <a:gd name="connsiteX5" fmla="*/ 1198266 w 1201756"/>
              <a:gd name="connsiteY5" fmla="*/ 1063428 h 1756093"/>
              <a:gd name="connsiteX6" fmla="*/ 981102 w 1201756"/>
              <a:gd name="connsiteY6" fmla="*/ 1557917 h 1756093"/>
              <a:gd name="connsiteX7" fmla="*/ 762027 w 1201756"/>
              <a:gd name="connsiteY7" fmla="*/ 1622211 h 1756093"/>
              <a:gd name="connsiteX8" fmla="*/ 494896 w 1201756"/>
              <a:gd name="connsiteY8" fmla="*/ 1732790 h 1756093"/>
              <a:gd name="connsiteX9" fmla="*/ 9552 w 1201756"/>
              <a:gd name="connsiteY9" fmla="*/ 1122147 h 1756093"/>
              <a:gd name="connsiteX10" fmla="*/ 84420 w 1201756"/>
              <a:gd name="connsiteY10" fmla="*/ 115690 h 1756093"/>
              <a:gd name="connsiteX0" fmla="*/ 95391 w 1212727"/>
              <a:gd name="connsiteY0" fmla="*/ 258129 h 1898532"/>
              <a:gd name="connsiteX1" fmla="*/ 13380 w 1212727"/>
              <a:gd name="connsiteY1" fmla="*/ 142 h 1898532"/>
              <a:gd name="connsiteX2" fmla="*/ 430100 w 1212727"/>
              <a:gd name="connsiteY2" fmla="*/ 228742 h 1898532"/>
              <a:gd name="connsiteX3" fmla="*/ 565398 w 1212727"/>
              <a:gd name="connsiteY3" fmla="*/ 836544 h 1898532"/>
              <a:gd name="connsiteX4" fmla="*/ 834912 w 1212727"/>
              <a:gd name="connsiteY4" fmla="*/ 624030 h 1898532"/>
              <a:gd name="connsiteX5" fmla="*/ 815861 w 1212727"/>
              <a:gd name="connsiteY5" fmla="*/ 802624 h 1898532"/>
              <a:gd name="connsiteX6" fmla="*/ 1209237 w 1212727"/>
              <a:gd name="connsiteY6" fmla="*/ 1205867 h 1898532"/>
              <a:gd name="connsiteX7" fmla="*/ 992073 w 1212727"/>
              <a:gd name="connsiteY7" fmla="*/ 1700356 h 1898532"/>
              <a:gd name="connsiteX8" fmla="*/ 772998 w 1212727"/>
              <a:gd name="connsiteY8" fmla="*/ 1764650 h 1898532"/>
              <a:gd name="connsiteX9" fmla="*/ 505867 w 1212727"/>
              <a:gd name="connsiteY9" fmla="*/ 1875229 h 1898532"/>
              <a:gd name="connsiteX10" fmla="*/ 20523 w 1212727"/>
              <a:gd name="connsiteY10" fmla="*/ 1264586 h 1898532"/>
              <a:gd name="connsiteX11" fmla="*/ 95391 w 1212727"/>
              <a:gd name="connsiteY11" fmla="*/ 258129 h 1898532"/>
              <a:gd name="connsiteX0" fmla="*/ 99284 w 1216620"/>
              <a:gd name="connsiteY0" fmla="*/ 258129 h 1898532"/>
              <a:gd name="connsiteX1" fmla="*/ 17273 w 1216620"/>
              <a:gd name="connsiteY1" fmla="*/ 142 h 1898532"/>
              <a:gd name="connsiteX2" fmla="*/ 433993 w 1216620"/>
              <a:gd name="connsiteY2" fmla="*/ 228742 h 1898532"/>
              <a:gd name="connsiteX3" fmla="*/ 569291 w 1216620"/>
              <a:gd name="connsiteY3" fmla="*/ 836544 h 1898532"/>
              <a:gd name="connsiteX4" fmla="*/ 838805 w 1216620"/>
              <a:gd name="connsiteY4" fmla="*/ 624030 h 1898532"/>
              <a:gd name="connsiteX5" fmla="*/ 819754 w 1216620"/>
              <a:gd name="connsiteY5" fmla="*/ 802624 h 1898532"/>
              <a:gd name="connsiteX6" fmla="*/ 1213130 w 1216620"/>
              <a:gd name="connsiteY6" fmla="*/ 1205867 h 1898532"/>
              <a:gd name="connsiteX7" fmla="*/ 995966 w 1216620"/>
              <a:gd name="connsiteY7" fmla="*/ 1700356 h 1898532"/>
              <a:gd name="connsiteX8" fmla="*/ 776891 w 1216620"/>
              <a:gd name="connsiteY8" fmla="*/ 1764650 h 1898532"/>
              <a:gd name="connsiteX9" fmla="*/ 509760 w 1216620"/>
              <a:gd name="connsiteY9" fmla="*/ 1875229 h 1898532"/>
              <a:gd name="connsiteX10" fmla="*/ 24416 w 1216620"/>
              <a:gd name="connsiteY10" fmla="*/ 1264586 h 1898532"/>
              <a:gd name="connsiteX11" fmla="*/ 283974 w 1216620"/>
              <a:gd name="connsiteY11" fmla="*/ 716899 h 1898532"/>
              <a:gd name="connsiteX12" fmla="*/ 99284 w 1216620"/>
              <a:gd name="connsiteY12" fmla="*/ 258129 h 1898532"/>
              <a:gd name="connsiteX0" fmla="*/ 99284 w 1216620"/>
              <a:gd name="connsiteY0" fmla="*/ 258129 h 1897473"/>
              <a:gd name="connsiteX1" fmla="*/ 17273 w 1216620"/>
              <a:gd name="connsiteY1" fmla="*/ 142 h 1897473"/>
              <a:gd name="connsiteX2" fmla="*/ 433993 w 1216620"/>
              <a:gd name="connsiteY2" fmla="*/ 228742 h 1897473"/>
              <a:gd name="connsiteX3" fmla="*/ 569291 w 1216620"/>
              <a:gd name="connsiteY3" fmla="*/ 836544 h 1897473"/>
              <a:gd name="connsiteX4" fmla="*/ 838805 w 1216620"/>
              <a:gd name="connsiteY4" fmla="*/ 624030 h 1897473"/>
              <a:gd name="connsiteX5" fmla="*/ 819754 w 1216620"/>
              <a:gd name="connsiteY5" fmla="*/ 802624 h 1897473"/>
              <a:gd name="connsiteX6" fmla="*/ 1213130 w 1216620"/>
              <a:gd name="connsiteY6" fmla="*/ 1205867 h 1897473"/>
              <a:gd name="connsiteX7" fmla="*/ 995966 w 1216620"/>
              <a:gd name="connsiteY7" fmla="*/ 1700356 h 1897473"/>
              <a:gd name="connsiteX8" fmla="*/ 776891 w 1216620"/>
              <a:gd name="connsiteY8" fmla="*/ 1764650 h 1897473"/>
              <a:gd name="connsiteX9" fmla="*/ 509760 w 1216620"/>
              <a:gd name="connsiteY9" fmla="*/ 1875229 h 1897473"/>
              <a:gd name="connsiteX10" fmla="*/ 214918 w 1216620"/>
              <a:gd name="connsiteY10" fmla="*/ 1281255 h 1897473"/>
              <a:gd name="connsiteX11" fmla="*/ 24416 w 1216620"/>
              <a:gd name="connsiteY11" fmla="*/ 1264586 h 1897473"/>
              <a:gd name="connsiteX12" fmla="*/ 283974 w 1216620"/>
              <a:gd name="connsiteY12" fmla="*/ 716899 h 1897473"/>
              <a:gd name="connsiteX13" fmla="*/ 99284 w 1216620"/>
              <a:gd name="connsiteY13" fmla="*/ 258129 h 1897473"/>
              <a:gd name="connsiteX0" fmla="*/ 99284 w 1216620"/>
              <a:gd name="connsiteY0" fmla="*/ 258129 h 1881704"/>
              <a:gd name="connsiteX1" fmla="*/ 17273 w 1216620"/>
              <a:gd name="connsiteY1" fmla="*/ 142 h 1881704"/>
              <a:gd name="connsiteX2" fmla="*/ 433993 w 1216620"/>
              <a:gd name="connsiteY2" fmla="*/ 228742 h 1881704"/>
              <a:gd name="connsiteX3" fmla="*/ 569291 w 1216620"/>
              <a:gd name="connsiteY3" fmla="*/ 836544 h 1881704"/>
              <a:gd name="connsiteX4" fmla="*/ 838805 w 1216620"/>
              <a:gd name="connsiteY4" fmla="*/ 624030 h 1881704"/>
              <a:gd name="connsiteX5" fmla="*/ 819754 w 1216620"/>
              <a:gd name="connsiteY5" fmla="*/ 802624 h 1881704"/>
              <a:gd name="connsiteX6" fmla="*/ 1213130 w 1216620"/>
              <a:gd name="connsiteY6" fmla="*/ 1205867 h 1881704"/>
              <a:gd name="connsiteX7" fmla="*/ 995966 w 1216620"/>
              <a:gd name="connsiteY7" fmla="*/ 1700356 h 1881704"/>
              <a:gd name="connsiteX8" fmla="*/ 776891 w 1216620"/>
              <a:gd name="connsiteY8" fmla="*/ 1764650 h 1881704"/>
              <a:gd name="connsiteX9" fmla="*/ 509760 w 1216620"/>
              <a:gd name="connsiteY9" fmla="*/ 1875229 h 1881704"/>
              <a:gd name="connsiteX10" fmla="*/ 507811 w 1216620"/>
              <a:gd name="connsiteY10" fmla="*/ 1555100 h 1881704"/>
              <a:gd name="connsiteX11" fmla="*/ 214918 w 1216620"/>
              <a:gd name="connsiteY11" fmla="*/ 1281255 h 1881704"/>
              <a:gd name="connsiteX12" fmla="*/ 24416 w 1216620"/>
              <a:gd name="connsiteY12" fmla="*/ 1264586 h 1881704"/>
              <a:gd name="connsiteX13" fmla="*/ 283974 w 1216620"/>
              <a:gd name="connsiteY13" fmla="*/ 716899 h 1881704"/>
              <a:gd name="connsiteX14" fmla="*/ 99284 w 1216620"/>
              <a:gd name="connsiteY14" fmla="*/ 258129 h 1881704"/>
              <a:gd name="connsiteX0" fmla="*/ 99284 w 1219736"/>
              <a:gd name="connsiteY0" fmla="*/ 258129 h 1881704"/>
              <a:gd name="connsiteX1" fmla="*/ 17273 w 1219736"/>
              <a:gd name="connsiteY1" fmla="*/ 142 h 1881704"/>
              <a:gd name="connsiteX2" fmla="*/ 433993 w 1219736"/>
              <a:gd name="connsiteY2" fmla="*/ 228742 h 1881704"/>
              <a:gd name="connsiteX3" fmla="*/ 569291 w 1219736"/>
              <a:gd name="connsiteY3" fmla="*/ 836544 h 1881704"/>
              <a:gd name="connsiteX4" fmla="*/ 838805 w 1219736"/>
              <a:gd name="connsiteY4" fmla="*/ 624030 h 1881704"/>
              <a:gd name="connsiteX5" fmla="*/ 819754 w 1219736"/>
              <a:gd name="connsiteY5" fmla="*/ 802624 h 1881704"/>
              <a:gd name="connsiteX6" fmla="*/ 1213130 w 1219736"/>
              <a:gd name="connsiteY6" fmla="*/ 1205867 h 1881704"/>
              <a:gd name="connsiteX7" fmla="*/ 981680 w 1219736"/>
              <a:gd name="connsiteY7" fmla="*/ 1474137 h 1881704"/>
              <a:gd name="connsiteX8" fmla="*/ 995966 w 1219736"/>
              <a:gd name="connsiteY8" fmla="*/ 1700356 h 1881704"/>
              <a:gd name="connsiteX9" fmla="*/ 776891 w 1219736"/>
              <a:gd name="connsiteY9" fmla="*/ 1764650 h 1881704"/>
              <a:gd name="connsiteX10" fmla="*/ 509760 w 1219736"/>
              <a:gd name="connsiteY10" fmla="*/ 1875229 h 1881704"/>
              <a:gd name="connsiteX11" fmla="*/ 507811 w 1219736"/>
              <a:gd name="connsiteY11" fmla="*/ 1555100 h 1881704"/>
              <a:gd name="connsiteX12" fmla="*/ 214918 w 1219736"/>
              <a:gd name="connsiteY12" fmla="*/ 1281255 h 1881704"/>
              <a:gd name="connsiteX13" fmla="*/ 24416 w 1219736"/>
              <a:gd name="connsiteY13" fmla="*/ 1264586 h 1881704"/>
              <a:gd name="connsiteX14" fmla="*/ 283974 w 1219736"/>
              <a:gd name="connsiteY14" fmla="*/ 716899 h 1881704"/>
              <a:gd name="connsiteX15" fmla="*/ 99284 w 1219736"/>
              <a:gd name="connsiteY15" fmla="*/ 258129 h 1881704"/>
              <a:gd name="connsiteX0" fmla="*/ 99284 w 1233026"/>
              <a:gd name="connsiteY0" fmla="*/ 258129 h 1881704"/>
              <a:gd name="connsiteX1" fmla="*/ 17273 w 1233026"/>
              <a:gd name="connsiteY1" fmla="*/ 142 h 1881704"/>
              <a:gd name="connsiteX2" fmla="*/ 433993 w 1233026"/>
              <a:gd name="connsiteY2" fmla="*/ 228742 h 1881704"/>
              <a:gd name="connsiteX3" fmla="*/ 569291 w 1233026"/>
              <a:gd name="connsiteY3" fmla="*/ 836544 h 1881704"/>
              <a:gd name="connsiteX4" fmla="*/ 838805 w 1233026"/>
              <a:gd name="connsiteY4" fmla="*/ 624030 h 1881704"/>
              <a:gd name="connsiteX5" fmla="*/ 819754 w 1233026"/>
              <a:gd name="connsiteY5" fmla="*/ 802624 h 1881704"/>
              <a:gd name="connsiteX6" fmla="*/ 1213130 w 1233026"/>
              <a:gd name="connsiteY6" fmla="*/ 1205867 h 1881704"/>
              <a:gd name="connsiteX7" fmla="*/ 1141224 w 1233026"/>
              <a:gd name="connsiteY7" fmla="*/ 1250300 h 1881704"/>
              <a:gd name="connsiteX8" fmla="*/ 981680 w 1233026"/>
              <a:gd name="connsiteY8" fmla="*/ 1474137 h 1881704"/>
              <a:gd name="connsiteX9" fmla="*/ 995966 w 1233026"/>
              <a:gd name="connsiteY9" fmla="*/ 1700356 h 1881704"/>
              <a:gd name="connsiteX10" fmla="*/ 776891 w 1233026"/>
              <a:gd name="connsiteY10" fmla="*/ 1764650 h 1881704"/>
              <a:gd name="connsiteX11" fmla="*/ 509760 w 1233026"/>
              <a:gd name="connsiteY11" fmla="*/ 1875229 h 1881704"/>
              <a:gd name="connsiteX12" fmla="*/ 507811 w 1233026"/>
              <a:gd name="connsiteY12" fmla="*/ 1555100 h 1881704"/>
              <a:gd name="connsiteX13" fmla="*/ 214918 w 1233026"/>
              <a:gd name="connsiteY13" fmla="*/ 1281255 h 1881704"/>
              <a:gd name="connsiteX14" fmla="*/ 24416 w 1233026"/>
              <a:gd name="connsiteY14" fmla="*/ 1264586 h 1881704"/>
              <a:gd name="connsiteX15" fmla="*/ 283974 w 1233026"/>
              <a:gd name="connsiteY15" fmla="*/ 716899 h 1881704"/>
              <a:gd name="connsiteX16" fmla="*/ 99284 w 1233026"/>
              <a:gd name="connsiteY16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981680 w 1231324"/>
              <a:gd name="connsiteY9" fmla="*/ 1474137 h 1881704"/>
              <a:gd name="connsiteX10" fmla="*/ 995966 w 1231324"/>
              <a:gd name="connsiteY10" fmla="*/ 1700356 h 1881704"/>
              <a:gd name="connsiteX11" fmla="*/ 776891 w 1231324"/>
              <a:gd name="connsiteY11" fmla="*/ 1764650 h 1881704"/>
              <a:gd name="connsiteX12" fmla="*/ 509760 w 1231324"/>
              <a:gd name="connsiteY12" fmla="*/ 1875229 h 1881704"/>
              <a:gd name="connsiteX13" fmla="*/ 507811 w 1231324"/>
              <a:gd name="connsiteY13" fmla="*/ 1555100 h 1881704"/>
              <a:gd name="connsiteX14" fmla="*/ 214918 w 1231324"/>
              <a:gd name="connsiteY14" fmla="*/ 1281255 h 1881704"/>
              <a:gd name="connsiteX15" fmla="*/ 24416 w 1231324"/>
              <a:gd name="connsiteY15" fmla="*/ 1264586 h 1881704"/>
              <a:gd name="connsiteX16" fmla="*/ 283974 w 1231324"/>
              <a:gd name="connsiteY16" fmla="*/ 716899 h 1881704"/>
              <a:gd name="connsiteX17" fmla="*/ 99284 w 1231324"/>
              <a:gd name="connsiteY17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1034068 w 1231324"/>
              <a:gd name="connsiteY9" fmla="*/ 1436037 h 1881704"/>
              <a:gd name="connsiteX10" fmla="*/ 981680 w 1231324"/>
              <a:gd name="connsiteY10" fmla="*/ 1474137 h 1881704"/>
              <a:gd name="connsiteX11" fmla="*/ 995966 w 1231324"/>
              <a:gd name="connsiteY11" fmla="*/ 1700356 h 1881704"/>
              <a:gd name="connsiteX12" fmla="*/ 776891 w 1231324"/>
              <a:gd name="connsiteY12" fmla="*/ 1764650 h 1881704"/>
              <a:gd name="connsiteX13" fmla="*/ 509760 w 1231324"/>
              <a:gd name="connsiteY13" fmla="*/ 1875229 h 1881704"/>
              <a:gd name="connsiteX14" fmla="*/ 507811 w 1231324"/>
              <a:gd name="connsiteY14" fmla="*/ 1555100 h 1881704"/>
              <a:gd name="connsiteX15" fmla="*/ 214918 w 1231324"/>
              <a:gd name="connsiteY15" fmla="*/ 1281255 h 1881704"/>
              <a:gd name="connsiteX16" fmla="*/ 24416 w 1231324"/>
              <a:gd name="connsiteY16" fmla="*/ 1264586 h 1881704"/>
              <a:gd name="connsiteX17" fmla="*/ 283974 w 1231324"/>
              <a:gd name="connsiteY17" fmla="*/ 716899 h 1881704"/>
              <a:gd name="connsiteX18" fmla="*/ 99284 w 1231324"/>
              <a:gd name="connsiteY18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1017399 w 1231324"/>
              <a:gd name="connsiteY9" fmla="*/ 1388412 h 1881704"/>
              <a:gd name="connsiteX10" fmla="*/ 1034068 w 1231324"/>
              <a:gd name="connsiteY10" fmla="*/ 1436037 h 1881704"/>
              <a:gd name="connsiteX11" fmla="*/ 981680 w 1231324"/>
              <a:gd name="connsiteY11" fmla="*/ 1474137 h 1881704"/>
              <a:gd name="connsiteX12" fmla="*/ 995966 w 1231324"/>
              <a:gd name="connsiteY12" fmla="*/ 1700356 h 1881704"/>
              <a:gd name="connsiteX13" fmla="*/ 776891 w 1231324"/>
              <a:gd name="connsiteY13" fmla="*/ 1764650 h 1881704"/>
              <a:gd name="connsiteX14" fmla="*/ 509760 w 1231324"/>
              <a:gd name="connsiteY14" fmla="*/ 1875229 h 1881704"/>
              <a:gd name="connsiteX15" fmla="*/ 507811 w 1231324"/>
              <a:gd name="connsiteY15" fmla="*/ 1555100 h 1881704"/>
              <a:gd name="connsiteX16" fmla="*/ 214918 w 1231324"/>
              <a:gd name="connsiteY16" fmla="*/ 1281255 h 1881704"/>
              <a:gd name="connsiteX17" fmla="*/ 24416 w 1231324"/>
              <a:gd name="connsiteY17" fmla="*/ 1264586 h 1881704"/>
              <a:gd name="connsiteX18" fmla="*/ 283974 w 1231324"/>
              <a:gd name="connsiteY18" fmla="*/ 716899 h 1881704"/>
              <a:gd name="connsiteX19" fmla="*/ 99284 w 1231324"/>
              <a:gd name="connsiteY19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95966 w 1230624"/>
              <a:gd name="connsiteY13" fmla="*/ 1700356 h 1881704"/>
              <a:gd name="connsiteX14" fmla="*/ 776891 w 1230624"/>
              <a:gd name="connsiteY14" fmla="*/ 1764650 h 1881704"/>
              <a:gd name="connsiteX15" fmla="*/ 509760 w 1230624"/>
              <a:gd name="connsiteY15" fmla="*/ 1875229 h 1881704"/>
              <a:gd name="connsiteX16" fmla="*/ 507811 w 1230624"/>
              <a:gd name="connsiteY16" fmla="*/ 1555100 h 1881704"/>
              <a:gd name="connsiteX17" fmla="*/ 214918 w 1230624"/>
              <a:gd name="connsiteY17" fmla="*/ 1281255 h 1881704"/>
              <a:gd name="connsiteX18" fmla="*/ 24416 w 1230624"/>
              <a:gd name="connsiteY18" fmla="*/ 1264586 h 1881704"/>
              <a:gd name="connsiteX19" fmla="*/ 283974 w 1230624"/>
              <a:gd name="connsiteY19" fmla="*/ 716899 h 1881704"/>
              <a:gd name="connsiteX20" fmla="*/ 99284 w 1230624"/>
              <a:gd name="connsiteY20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07861 w 1230624"/>
              <a:gd name="connsiteY13" fmla="*/ 1562243 h 1881704"/>
              <a:gd name="connsiteX14" fmla="*/ 995966 w 1230624"/>
              <a:gd name="connsiteY14" fmla="*/ 1700356 h 1881704"/>
              <a:gd name="connsiteX15" fmla="*/ 776891 w 1230624"/>
              <a:gd name="connsiteY15" fmla="*/ 1764650 h 1881704"/>
              <a:gd name="connsiteX16" fmla="*/ 509760 w 1230624"/>
              <a:gd name="connsiteY16" fmla="*/ 1875229 h 1881704"/>
              <a:gd name="connsiteX17" fmla="*/ 507811 w 1230624"/>
              <a:gd name="connsiteY17" fmla="*/ 1555100 h 1881704"/>
              <a:gd name="connsiteX18" fmla="*/ 214918 w 1230624"/>
              <a:gd name="connsiteY18" fmla="*/ 1281255 h 1881704"/>
              <a:gd name="connsiteX19" fmla="*/ 24416 w 1230624"/>
              <a:gd name="connsiteY19" fmla="*/ 1264586 h 1881704"/>
              <a:gd name="connsiteX20" fmla="*/ 283974 w 1230624"/>
              <a:gd name="connsiteY20" fmla="*/ 716899 h 1881704"/>
              <a:gd name="connsiteX21" fmla="*/ 99284 w 1230624"/>
              <a:gd name="connsiteY21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07861 w 1230624"/>
              <a:gd name="connsiteY13" fmla="*/ 1562243 h 1881704"/>
              <a:gd name="connsiteX14" fmla="*/ 907861 w 1230624"/>
              <a:gd name="connsiteY14" fmla="*/ 1626537 h 1881704"/>
              <a:gd name="connsiteX15" fmla="*/ 995966 w 1230624"/>
              <a:gd name="connsiteY15" fmla="*/ 1700356 h 1881704"/>
              <a:gd name="connsiteX16" fmla="*/ 776891 w 1230624"/>
              <a:gd name="connsiteY16" fmla="*/ 1764650 h 1881704"/>
              <a:gd name="connsiteX17" fmla="*/ 509760 w 1230624"/>
              <a:gd name="connsiteY17" fmla="*/ 1875229 h 1881704"/>
              <a:gd name="connsiteX18" fmla="*/ 507811 w 1230624"/>
              <a:gd name="connsiteY18" fmla="*/ 1555100 h 1881704"/>
              <a:gd name="connsiteX19" fmla="*/ 214918 w 1230624"/>
              <a:gd name="connsiteY19" fmla="*/ 1281255 h 1881704"/>
              <a:gd name="connsiteX20" fmla="*/ 24416 w 1230624"/>
              <a:gd name="connsiteY20" fmla="*/ 1264586 h 1881704"/>
              <a:gd name="connsiteX21" fmla="*/ 283974 w 1230624"/>
              <a:gd name="connsiteY21" fmla="*/ 716899 h 1881704"/>
              <a:gd name="connsiteX22" fmla="*/ 99284 w 1230624"/>
              <a:gd name="connsiteY22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07861 w 1230624"/>
              <a:gd name="connsiteY14" fmla="*/ 1562243 h 1881704"/>
              <a:gd name="connsiteX15" fmla="*/ 907861 w 1230624"/>
              <a:gd name="connsiteY15" fmla="*/ 1626537 h 1881704"/>
              <a:gd name="connsiteX16" fmla="*/ 995966 w 1230624"/>
              <a:gd name="connsiteY16" fmla="*/ 1700356 h 1881704"/>
              <a:gd name="connsiteX17" fmla="*/ 776891 w 1230624"/>
              <a:gd name="connsiteY17" fmla="*/ 1764650 h 1881704"/>
              <a:gd name="connsiteX18" fmla="*/ 509760 w 1230624"/>
              <a:gd name="connsiteY18" fmla="*/ 1875229 h 1881704"/>
              <a:gd name="connsiteX19" fmla="*/ 507811 w 1230624"/>
              <a:gd name="connsiteY19" fmla="*/ 1555100 h 1881704"/>
              <a:gd name="connsiteX20" fmla="*/ 214918 w 1230624"/>
              <a:gd name="connsiteY20" fmla="*/ 1281255 h 1881704"/>
              <a:gd name="connsiteX21" fmla="*/ 24416 w 1230624"/>
              <a:gd name="connsiteY21" fmla="*/ 1264586 h 1881704"/>
              <a:gd name="connsiteX22" fmla="*/ 283974 w 1230624"/>
              <a:gd name="connsiteY22" fmla="*/ 716899 h 1881704"/>
              <a:gd name="connsiteX23" fmla="*/ 99284 w 1230624"/>
              <a:gd name="connsiteY23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95966 w 1230624"/>
              <a:gd name="connsiteY17" fmla="*/ 1700356 h 1881704"/>
              <a:gd name="connsiteX18" fmla="*/ 776891 w 1230624"/>
              <a:gd name="connsiteY18" fmla="*/ 1764650 h 1881704"/>
              <a:gd name="connsiteX19" fmla="*/ 509760 w 1230624"/>
              <a:gd name="connsiteY19" fmla="*/ 1875229 h 1881704"/>
              <a:gd name="connsiteX20" fmla="*/ 507811 w 1230624"/>
              <a:gd name="connsiteY20" fmla="*/ 1555100 h 1881704"/>
              <a:gd name="connsiteX21" fmla="*/ 214918 w 1230624"/>
              <a:gd name="connsiteY21" fmla="*/ 1281255 h 1881704"/>
              <a:gd name="connsiteX22" fmla="*/ 24416 w 1230624"/>
              <a:gd name="connsiteY22" fmla="*/ 1264586 h 1881704"/>
              <a:gd name="connsiteX23" fmla="*/ 283974 w 1230624"/>
              <a:gd name="connsiteY23" fmla="*/ 716899 h 1881704"/>
              <a:gd name="connsiteX24" fmla="*/ 99284 w 1230624"/>
              <a:gd name="connsiteY24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98349 w 1230624"/>
              <a:gd name="connsiteY17" fmla="*/ 1631300 h 1881704"/>
              <a:gd name="connsiteX18" fmla="*/ 995966 w 1230624"/>
              <a:gd name="connsiteY18" fmla="*/ 1700356 h 1881704"/>
              <a:gd name="connsiteX19" fmla="*/ 776891 w 1230624"/>
              <a:gd name="connsiteY19" fmla="*/ 1764650 h 1881704"/>
              <a:gd name="connsiteX20" fmla="*/ 509760 w 1230624"/>
              <a:gd name="connsiteY20" fmla="*/ 1875229 h 1881704"/>
              <a:gd name="connsiteX21" fmla="*/ 507811 w 1230624"/>
              <a:gd name="connsiteY21" fmla="*/ 1555100 h 1881704"/>
              <a:gd name="connsiteX22" fmla="*/ 214918 w 1230624"/>
              <a:gd name="connsiteY22" fmla="*/ 1281255 h 1881704"/>
              <a:gd name="connsiteX23" fmla="*/ 24416 w 1230624"/>
              <a:gd name="connsiteY23" fmla="*/ 1264586 h 1881704"/>
              <a:gd name="connsiteX24" fmla="*/ 283974 w 1230624"/>
              <a:gd name="connsiteY24" fmla="*/ 716899 h 1881704"/>
              <a:gd name="connsiteX25" fmla="*/ 99284 w 1230624"/>
              <a:gd name="connsiteY25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65011 w 1230624"/>
              <a:gd name="connsiteY17" fmla="*/ 1636062 h 1881704"/>
              <a:gd name="connsiteX18" fmla="*/ 998349 w 1230624"/>
              <a:gd name="connsiteY18" fmla="*/ 1631300 h 1881704"/>
              <a:gd name="connsiteX19" fmla="*/ 995966 w 1230624"/>
              <a:gd name="connsiteY19" fmla="*/ 1700356 h 1881704"/>
              <a:gd name="connsiteX20" fmla="*/ 776891 w 1230624"/>
              <a:gd name="connsiteY20" fmla="*/ 1764650 h 1881704"/>
              <a:gd name="connsiteX21" fmla="*/ 509760 w 1230624"/>
              <a:gd name="connsiteY21" fmla="*/ 1875229 h 1881704"/>
              <a:gd name="connsiteX22" fmla="*/ 507811 w 1230624"/>
              <a:gd name="connsiteY22" fmla="*/ 1555100 h 1881704"/>
              <a:gd name="connsiteX23" fmla="*/ 214918 w 1230624"/>
              <a:gd name="connsiteY23" fmla="*/ 1281255 h 1881704"/>
              <a:gd name="connsiteX24" fmla="*/ 24416 w 1230624"/>
              <a:gd name="connsiteY24" fmla="*/ 1264586 h 1881704"/>
              <a:gd name="connsiteX25" fmla="*/ 283974 w 1230624"/>
              <a:gd name="connsiteY25" fmla="*/ 716899 h 1881704"/>
              <a:gd name="connsiteX26" fmla="*/ 99284 w 1230624"/>
              <a:gd name="connsiteY26" fmla="*/ 258129 h 1881704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995966 w 1230624"/>
              <a:gd name="connsiteY19" fmla="*/ 1700356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214918 w 1230624"/>
              <a:gd name="connsiteY24" fmla="*/ 1281255 h 1881619"/>
              <a:gd name="connsiteX25" fmla="*/ 24416 w 1230624"/>
              <a:gd name="connsiteY25" fmla="*/ 1264586 h 1881619"/>
              <a:gd name="connsiteX26" fmla="*/ 283974 w 1230624"/>
              <a:gd name="connsiteY26" fmla="*/ 716899 h 1881619"/>
              <a:gd name="connsiteX27" fmla="*/ 99284 w 1230624"/>
              <a:gd name="connsiteY27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214918 w 1230624"/>
              <a:gd name="connsiteY24" fmla="*/ 1281255 h 1881619"/>
              <a:gd name="connsiteX25" fmla="*/ 24416 w 1230624"/>
              <a:gd name="connsiteY25" fmla="*/ 1264586 h 1881619"/>
              <a:gd name="connsiteX26" fmla="*/ 283974 w 1230624"/>
              <a:gd name="connsiteY26" fmla="*/ 716899 h 1881619"/>
              <a:gd name="connsiteX27" fmla="*/ 99284 w 1230624"/>
              <a:gd name="connsiteY27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214918 w 1230624"/>
              <a:gd name="connsiteY25" fmla="*/ 1281255 h 1881619"/>
              <a:gd name="connsiteX26" fmla="*/ 24416 w 1230624"/>
              <a:gd name="connsiteY26" fmla="*/ 1264586 h 1881619"/>
              <a:gd name="connsiteX27" fmla="*/ 283974 w 1230624"/>
              <a:gd name="connsiteY27" fmla="*/ 716899 h 1881619"/>
              <a:gd name="connsiteX28" fmla="*/ 99284 w 1230624"/>
              <a:gd name="connsiteY28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14918 w 1230624"/>
              <a:gd name="connsiteY26" fmla="*/ 1281255 h 1881619"/>
              <a:gd name="connsiteX27" fmla="*/ 24416 w 1230624"/>
              <a:gd name="connsiteY27" fmla="*/ 1264586 h 1881619"/>
              <a:gd name="connsiteX28" fmla="*/ 283974 w 1230624"/>
              <a:gd name="connsiteY28" fmla="*/ 716899 h 1881619"/>
              <a:gd name="connsiteX29" fmla="*/ 99284 w 1230624"/>
              <a:gd name="connsiteY29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88736 w 1230624"/>
              <a:gd name="connsiteY26" fmla="*/ 1364601 h 1881619"/>
              <a:gd name="connsiteX27" fmla="*/ 214918 w 1230624"/>
              <a:gd name="connsiteY27" fmla="*/ 1281255 h 1881619"/>
              <a:gd name="connsiteX28" fmla="*/ 24416 w 1230624"/>
              <a:gd name="connsiteY28" fmla="*/ 1264586 h 1881619"/>
              <a:gd name="connsiteX29" fmla="*/ 283974 w 1230624"/>
              <a:gd name="connsiteY29" fmla="*/ 716899 h 1881619"/>
              <a:gd name="connsiteX30" fmla="*/ 99284 w 1230624"/>
              <a:gd name="connsiteY30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88736 w 1230624"/>
              <a:gd name="connsiteY26" fmla="*/ 1364601 h 1881619"/>
              <a:gd name="connsiteX27" fmla="*/ 212536 w 1230624"/>
              <a:gd name="connsiteY27" fmla="*/ 1326501 h 1881619"/>
              <a:gd name="connsiteX28" fmla="*/ 214918 w 1230624"/>
              <a:gd name="connsiteY28" fmla="*/ 1281255 h 1881619"/>
              <a:gd name="connsiteX29" fmla="*/ 24416 w 1230624"/>
              <a:gd name="connsiteY29" fmla="*/ 1264586 h 1881619"/>
              <a:gd name="connsiteX30" fmla="*/ 283974 w 1230624"/>
              <a:gd name="connsiteY30" fmla="*/ 716899 h 1881619"/>
              <a:gd name="connsiteX31" fmla="*/ 99284 w 1230624"/>
              <a:gd name="connsiteY31" fmla="*/ 258129 h 1881619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07811 w 1230624"/>
              <a:gd name="connsiteY24" fmla="*/ 1555100 h 1875230"/>
              <a:gd name="connsiteX25" fmla="*/ 379224 w 1230624"/>
              <a:gd name="connsiteY25" fmla="*/ 1505094 h 1875230"/>
              <a:gd name="connsiteX26" fmla="*/ 362555 w 1230624"/>
              <a:gd name="connsiteY26" fmla="*/ 1433657 h 1875230"/>
              <a:gd name="connsiteX27" fmla="*/ 288736 w 1230624"/>
              <a:gd name="connsiteY27" fmla="*/ 1364601 h 1875230"/>
              <a:gd name="connsiteX28" fmla="*/ 212536 w 1230624"/>
              <a:gd name="connsiteY28" fmla="*/ 1326501 h 1875230"/>
              <a:gd name="connsiteX29" fmla="*/ 214918 w 1230624"/>
              <a:gd name="connsiteY29" fmla="*/ 1281255 h 1875230"/>
              <a:gd name="connsiteX30" fmla="*/ 24416 w 1230624"/>
              <a:gd name="connsiteY30" fmla="*/ 1264586 h 1875230"/>
              <a:gd name="connsiteX31" fmla="*/ 283974 w 1230624"/>
              <a:gd name="connsiteY31" fmla="*/ 716899 h 1875230"/>
              <a:gd name="connsiteX32" fmla="*/ 99284 w 1230624"/>
              <a:gd name="connsiteY32" fmla="*/ 258129 h 1875230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50674 w 1230624"/>
              <a:gd name="connsiteY24" fmla="*/ 1681307 h 1875230"/>
              <a:gd name="connsiteX25" fmla="*/ 507811 w 1230624"/>
              <a:gd name="connsiteY25" fmla="*/ 1555100 h 1875230"/>
              <a:gd name="connsiteX26" fmla="*/ 379224 w 1230624"/>
              <a:gd name="connsiteY26" fmla="*/ 1505094 h 1875230"/>
              <a:gd name="connsiteX27" fmla="*/ 362555 w 1230624"/>
              <a:gd name="connsiteY27" fmla="*/ 1433657 h 1875230"/>
              <a:gd name="connsiteX28" fmla="*/ 288736 w 1230624"/>
              <a:gd name="connsiteY28" fmla="*/ 1364601 h 1875230"/>
              <a:gd name="connsiteX29" fmla="*/ 212536 w 1230624"/>
              <a:gd name="connsiteY29" fmla="*/ 1326501 h 1875230"/>
              <a:gd name="connsiteX30" fmla="*/ 214918 w 1230624"/>
              <a:gd name="connsiteY30" fmla="*/ 1281255 h 1875230"/>
              <a:gd name="connsiteX31" fmla="*/ 24416 w 1230624"/>
              <a:gd name="connsiteY31" fmla="*/ 1264586 h 1875230"/>
              <a:gd name="connsiteX32" fmla="*/ 283974 w 1230624"/>
              <a:gd name="connsiteY32" fmla="*/ 716899 h 1875230"/>
              <a:gd name="connsiteX33" fmla="*/ 99284 w 1230624"/>
              <a:gd name="connsiteY33" fmla="*/ 258129 h 1875230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36386 w 1230624"/>
              <a:gd name="connsiteY24" fmla="*/ 1740838 h 1875230"/>
              <a:gd name="connsiteX25" fmla="*/ 550674 w 1230624"/>
              <a:gd name="connsiteY25" fmla="*/ 1681307 h 1875230"/>
              <a:gd name="connsiteX26" fmla="*/ 507811 w 1230624"/>
              <a:gd name="connsiteY26" fmla="*/ 1555100 h 1875230"/>
              <a:gd name="connsiteX27" fmla="*/ 379224 w 1230624"/>
              <a:gd name="connsiteY27" fmla="*/ 1505094 h 1875230"/>
              <a:gd name="connsiteX28" fmla="*/ 362555 w 1230624"/>
              <a:gd name="connsiteY28" fmla="*/ 1433657 h 1875230"/>
              <a:gd name="connsiteX29" fmla="*/ 288736 w 1230624"/>
              <a:gd name="connsiteY29" fmla="*/ 1364601 h 1875230"/>
              <a:gd name="connsiteX30" fmla="*/ 212536 w 1230624"/>
              <a:gd name="connsiteY30" fmla="*/ 1326501 h 1875230"/>
              <a:gd name="connsiteX31" fmla="*/ 214918 w 1230624"/>
              <a:gd name="connsiteY31" fmla="*/ 1281255 h 1875230"/>
              <a:gd name="connsiteX32" fmla="*/ 24416 w 1230624"/>
              <a:gd name="connsiteY32" fmla="*/ 1264586 h 1875230"/>
              <a:gd name="connsiteX33" fmla="*/ 283974 w 1230624"/>
              <a:gd name="connsiteY33" fmla="*/ 716899 h 1875230"/>
              <a:gd name="connsiteX34" fmla="*/ 99284 w 1230624"/>
              <a:gd name="connsiteY34" fmla="*/ 258129 h 1875230"/>
              <a:gd name="connsiteX0" fmla="*/ 99284 w 1230624"/>
              <a:gd name="connsiteY0" fmla="*/ 258129 h 1903543"/>
              <a:gd name="connsiteX1" fmla="*/ 17273 w 1230624"/>
              <a:gd name="connsiteY1" fmla="*/ 142 h 1903543"/>
              <a:gd name="connsiteX2" fmla="*/ 433993 w 1230624"/>
              <a:gd name="connsiteY2" fmla="*/ 228742 h 1903543"/>
              <a:gd name="connsiteX3" fmla="*/ 569291 w 1230624"/>
              <a:gd name="connsiteY3" fmla="*/ 836544 h 1903543"/>
              <a:gd name="connsiteX4" fmla="*/ 838805 w 1230624"/>
              <a:gd name="connsiteY4" fmla="*/ 624030 h 1903543"/>
              <a:gd name="connsiteX5" fmla="*/ 819754 w 1230624"/>
              <a:gd name="connsiteY5" fmla="*/ 802624 h 1903543"/>
              <a:gd name="connsiteX6" fmla="*/ 1213130 w 1230624"/>
              <a:gd name="connsiteY6" fmla="*/ 1205867 h 1903543"/>
              <a:gd name="connsiteX7" fmla="*/ 1141224 w 1230624"/>
              <a:gd name="connsiteY7" fmla="*/ 1250300 h 1903543"/>
              <a:gd name="connsiteX8" fmla="*/ 1122174 w 1230624"/>
              <a:gd name="connsiteY8" fmla="*/ 1295543 h 1903543"/>
              <a:gd name="connsiteX9" fmla="*/ 1045974 w 1230624"/>
              <a:gd name="connsiteY9" fmla="*/ 1328881 h 1903543"/>
              <a:gd name="connsiteX10" fmla="*/ 1017399 w 1230624"/>
              <a:gd name="connsiteY10" fmla="*/ 1388412 h 1903543"/>
              <a:gd name="connsiteX11" fmla="*/ 1034068 w 1230624"/>
              <a:gd name="connsiteY11" fmla="*/ 1436037 h 1903543"/>
              <a:gd name="connsiteX12" fmla="*/ 981680 w 1230624"/>
              <a:gd name="connsiteY12" fmla="*/ 1474137 h 1903543"/>
              <a:gd name="connsiteX13" fmla="*/ 979299 w 1230624"/>
              <a:gd name="connsiteY13" fmla="*/ 1538431 h 1903543"/>
              <a:gd name="connsiteX14" fmla="*/ 943580 w 1230624"/>
              <a:gd name="connsiteY14" fmla="*/ 1555100 h 1903543"/>
              <a:gd name="connsiteX15" fmla="*/ 907861 w 1230624"/>
              <a:gd name="connsiteY15" fmla="*/ 1562243 h 1903543"/>
              <a:gd name="connsiteX16" fmla="*/ 907861 w 1230624"/>
              <a:gd name="connsiteY16" fmla="*/ 1626537 h 1903543"/>
              <a:gd name="connsiteX17" fmla="*/ 965011 w 1230624"/>
              <a:gd name="connsiteY17" fmla="*/ 1636062 h 1903543"/>
              <a:gd name="connsiteX18" fmla="*/ 998349 w 1230624"/>
              <a:gd name="connsiteY18" fmla="*/ 1631300 h 1903543"/>
              <a:gd name="connsiteX19" fmla="*/ 1003109 w 1230624"/>
              <a:gd name="connsiteY19" fmla="*/ 1705119 h 1903543"/>
              <a:gd name="connsiteX20" fmla="*/ 979299 w 1230624"/>
              <a:gd name="connsiteY20" fmla="*/ 1726550 h 1903543"/>
              <a:gd name="connsiteX21" fmla="*/ 776891 w 1230624"/>
              <a:gd name="connsiteY21" fmla="*/ 1764650 h 1903543"/>
              <a:gd name="connsiteX22" fmla="*/ 662593 w 1230624"/>
              <a:gd name="connsiteY22" fmla="*/ 1895619 h 1903543"/>
              <a:gd name="connsiteX23" fmla="*/ 509760 w 1230624"/>
              <a:gd name="connsiteY23" fmla="*/ 1875229 h 1903543"/>
              <a:gd name="connsiteX24" fmla="*/ 519718 w 1230624"/>
              <a:gd name="connsiteY24" fmla="*/ 1762269 h 1903543"/>
              <a:gd name="connsiteX25" fmla="*/ 536386 w 1230624"/>
              <a:gd name="connsiteY25" fmla="*/ 1740838 h 1903543"/>
              <a:gd name="connsiteX26" fmla="*/ 550674 w 1230624"/>
              <a:gd name="connsiteY26" fmla="*/ 1681307 h 1903543"/>
              <a:gd name="connsiteX27" fmla="*/ 507811 w 1230624"/>
              <a:gd name="connsiteY27" fmla="*/ 1555100 h 1903543"/>
              <a:gd name="connsiteX28" fmla="*/ 379224 w 1230624"/>
              <a:gd name="connsiteY28" fmla="*/ 1505094 h 1903543"/>
              <a:gd name="connsiteX29" fmla="*/ 362555 w 1230624"/>
              <a:gd name="connsiteY29" fmla="*/ 1433657 h 1903543"/>
              <a:gd name="connsiteX30" fmla="*/ 288736 w 1230624"/>
              <a:gd name="connsiteY30" fmla="*/ 1364601 h 1903543"/>
              <a:gd name="connsiteX31" fmla="*/ 212536 w 1230624"/>
              <a:gd name="connsiteY31" fmla="*/ 1326501 h 1903543"/>
              <a:gd name="connsiteX32" fmla="*/ 214918 w 1230624"/>
              <a:gd name="connsiteY32" fmla="*/ 1281255 h 1903543"/>
              <a:gd name="connsiteX33" fmla="*/ 24416 w 1230624"/>
              <a:gd name="connsiteY33" fmla="*/ 1264586 h 1903543"/>
              <a:gd name="connsiteX34" fmla="*/ 283974 w 1230624"/>
              <a:gd name="connsiteY34" fmla="*/ 716899 h 1903543"/>
              <a:gd name="connsiteX35" fmla="*/ 99284 w 1230624"/>
              <a:gd name="connsiteY35" fmla="*/ 258129 h 1903543"/>
              <a:gd name="connsiteX0" fmla="*/ 99284 w 1230624"/>
              <a:gd name="connsiteY0" fmla="*/ 258129 h 1918325"/>
              <a:gd name="connsiteX1" fmla="*/ 17273 w 1230624"/>
              <a:gd name="connsiteY1" fmla="*/ 142 h 1918325"/>
              <a:gd name="connsiteX2" fmla="*/ 433993 w 1230624"/>
              <a:gd name="connsiteY2" fmla="*/ 228742 h 1918325"/>
              <a:gd name="connsiteX3" fmla="*/ 569291 w 1230624"/>
              <a:gd name="connsiteY3" fmla="*/ 836544 h 1918325"/>
              <a:gd name="connsiteX4" fmla="*/ 838805 w 1230624"/>
              <a:gd name="connsiteY4" fmla="*/ 624030 h 1918325"/>
              <a:gd name="connsiteX5" fmla="*/ 819754 w 1230624"/>
              <a:gd name="connsiteY5" fmla="*/ 802624 h 1918325"/>
              <a:gd name="connsiteX6" fmla="*/ 1213130 w 1230624"/>
              <a:gd name="connsiteY6" fmla="*/ 1205867 h 1918325"/>
              <a:gd name="connsiteX7" fmla="*/ 1141224 w 1230624"/>
              <a:gd name="connsiteY7" fmla="*/ 1250300 h 1918325"/>
              <a:gd name="connsiteX8" fmla="*/ 1122174 w 1230624"/>
              <a:gd name="connsiteY8" fmla="*/ 1295543 h 1918325"/>
              <a:gd name="connsiteX9" fmla="*/ 1045974 w 1230624"/>
              <a:gd name="connsiteY9" fmla="*/ 1328881 h 1918325"/>
              <a:gd name="connsiteX10" fmla="*/ 1017399 w 1230624"/>
              <a:gd name="connsiteY10" fmla="*/ 1388412 h 1918325"/>
              <a:gd name="connsiteX11" fmla="*/ 1034068 w 1230624"/>
              <a:gd name="connsiteY11" fmla="*/ 1436037 h 1918325"/>
              <a:gd name="connsiteX12" fmla="*/ 981680 w 1230624"/>
              <a:gd name="connsiteY12" fmla="*/ 1474137 h 1918325"/>
              <a:gd name="connsiteX13" fmla="*/ 979299 w 1230624"/>
              <a:gd name="connsiteY13" fmla="*/ 1538431 h 1918325"/>
              <a:gd name="connsiteX14" fmla="*/ 943580 w 1230624"/>
              <a:gd name="connsiteY14" fmla="*/ 1555100 h 1918325"/>
              <a:gd name="connsiteX15" fmla="*/ 907861 w 1230624"/>
              <a:gd name="connsiteY15" fmla="*/ 1562243 h 1918325"/>
              <a:gd name="connsiteX16" fmla="*/ 907861 w 1230624"/>
              <a:gd name="connsiteY16" fmla="*/ 1626537 h 1918325"/>
              <a:gd name="connsiteX17" fmla="*/ 965011 w 1230624"/>
              <a:gd name="connsiteY17" fmla="*/ 1636062 h 1918325"/>
              <a:gd name="connsiteX18" fmla="*/ 998349 w 1230624"/>
              <a:gd name="connsiteY18" fmla="*/ 1631300 h 1918325"/>
              <a:gd name="connsiteX19" fmla="*/ 1003109 w 1230624"/>
              <a:gd name="connsiteY19" fmla="*/ 1705119 h 1918325"/>
              <a:gd name="connsiteX20" fmla="*/ 979299 w 1230624"/>
              <a:gd name="connsiteY20" fmla="*/ 1726550 h 1918325"/>
              <a:gd name="connsiteX21" fmla="*/ 776891 w 1230624"/>
              <a:gd name="connsiteY21" fmla="*/ 1764650 h 1918325"/>
              <a:gd name="connsiteX22" fmla="*/ 662593 w 1230624"/>
              <a:gd name="connsiteY22" fmla="*/ 1895619 h 1918325"/>
              <a:gd name="connsiteX23" fmla="*/ 614968 w 1230624"/>
              <a:gd name="connsiteY23" fmla="*/ 1917051 h 1918325"/>
              <a:gd name="connsiteX24" fmla="*/ 509760 w 1230624"/>
              <a:gd name="connsiteY24" fmla="*/ 1875229 h 1918325"/>
              <a:gd name="connsiteX25" fmla="*/ 519718 w 1230624"/>
              <a:gd name="connsiteY25" fmla="*/ 1762269 h 1918325"/>
              <a:gd name="connsiteX26" fmla="*/ 536386 w 1230624"/>
              <a:gd name="connsiteY26" fmla="*/ 1740838 h 1918325"/>
              <a:gd name="connsiteX27" fmla="*/ 550674 w 1230624"/>
              <a:gd name="connsiteY27" fmla="*/ 1681307 h 1918325"/>
              <a:gd name="connsiteX28" fmla="*/ 507811 w 1230624"/>
              <a:gd name="connsiteY28" fmla="*/ 1555100 h 1918325"/>
              <a:gd name="connsiteX29" fmla="*/ 379224 w 1230624"/>
              <a:gd name="connsiteY29" fmla="*/ 1505094 h 1918325"/>
              <a:gd name="connsiteX30" fmla="*/ 362555 w 1230624"/>
              <a:gd name="connsiteY30" fmla="*/ 1433657 h 1918325"/>
              <a:gd name="connsiteX31" fmla="*/ 288736 w 1230624"/>
              <a:gd name="connsiteY31" fmla="*/ 1364601 h 1918325"/>
              <a:gd name="connsiteX32" fmla="*/ 212536 w 1230624"/>
              <a:gd name="connsiteY32" fmla="*/ 1326501 h 1918325"/>
              <a:gd name="connsiteX33" fmla="*/ 214918 w 1230624"/>
              <a:gd name="connsiteY33" fmla="*/ 1281255 h 1918325"/>
              <a:gd name="connsiteX34" fmla="*/ 24416 w 1230624"/>
              <a:gd name="connsiteY34" fmla="*/ 1264586 h 1918325"/>
              <a:gd name="connsiteX35" fmla="*/ 283974 w 1230624"/>
              <a:gd name="connsiteY35" fmla="*/ 716899 h 1918325"/>
              <a:gd name="connsiteX36" fmla="*/ 99284 w 1230624"/>
              <a:gd name="connsiteY36" fmla="*/ 258129 h 1918325"/>
              <a:gd name="connsiteX0" fmla="*/ 99284 w 1230624"/>
              <a:gd name="connsiteY0" fmla="*/ 258129 h 1917310"/>
              <a:gd name="connsiteX1" fmla="*/ 17273 w 1230624"/>
              <a:gd name="connsiteY1" fmla="*/ 142 h 1917310"/>
              <a:gd name="connsiteX2" fmla="*/ 433993 w 1230624"/>
              <a:gd name="connsiteY2" fmla="*/ 228742 h 1917310"/>
              <a:gd name="connsiteX3" fmla="*/ 569291 w 1230624"/>
              <a:gd name="connsiteY3" fmla="*/ 836544 h 1917310"/>
              <a:gd name="connsiteX4" fmla="*/ 838805 w 1230624"/>
              <a:gd name="connsiteY4" fmla="*/ 624030 h 1917310"/>
              <a:gd name="connsiteX5" fmla="*/ 819754 w 1230624"/>
              <a:gd name="connsiteY5" fmla="*/ 802624 h 1917310"/>
              <a:gd name="connsiteX6" fmla="*/ 1213130 w 1230624"/>
              <a:gd name="connsiteY6" fmla="*/ 1205867 h 1917310"/>
              <a:gd name="connsiteX7" fmla="*/ 1141224 w 1230624"/>
              <a:gd name="connsiteY7" fmla="*/ 1250300 h 1917310"/>
              <a:gd name="connsiteX8" fmla="*/ 1122174 w 1230624"/>
              <a:gd name="connsiteY8" fmla="*/ 1295543 h 1917310"/>
              <a:gd name="connsiteX9" fmla="*/ 1045974 w 1230624"/>
              <a:gd name="connsiteY9" fmla="*/ 1328881 h 1917310"/>
              <a:gd name="connsiteX10" fmla="*/ 1017399 w 1230624"/>
              <a:gd name="connsiteY10" fmla="*/ 1388412 h 1917310"/>
              <a:gd name="connsiteX11" fmla="*/ 1034068 w 1230624"/>
              <a:gd name="connsiteY11" fmla="*/ 1436037 h 1917310"/>
              <a:gd name="connsiteX12" fmla="*/ 981680 w 1230624"/>
              <a:gd name="connsiteY12" fmla="*/ 1474137 h 1917310"/>
              <a:gd name="connsiteX13" fmla="*/ 979299 w 1230624"/>
              <a:gd name="connsiteY13" fmla="*/ 1538431 h 1917310"/>
              <a:gd name="connsiteX14" fmla="*/ 943580 w 1230624"/>
              <a:gd name="connsiteY14" fmla="*/ 1555100 h 1917310"/>
              <a:gd name="connsiteX15" fmla="*/ 907861 w 1230624"/>
              <a:gd name="connsiteY15" fmla="*/ 1562243 h 1917310"/>
              <a:gd name="connsiteX16" fmla="*/ 907861 w 1230624"/>
              <a:gd name="connsiteY16" fmla="*/ 1626537 h 1917310"/>
              <a:gd name="connsiteX17" fmla="*/ 965011 w 1230624"/>
              <a:gd name="connsiteY17" fmla="*/ 1636062 h 1917310"/>
              <a:gd name="connsiteX18" fmla="*/ 998349 w 1230624"/>
              <a:gd name="connsiteY18" fmla="*/ 1631300 h 1917310"/>
              <a:gd name="connsiteX19" fmla="*/ 1003109 w 1230624"/>
              <a:gd name="connsiteY19" fmla="*/ 1705119 h 1917310"/>
              <a:gd name="connsiteX20" fmla="*/ 979299 w 1230624"/>
              <a:gd name="connsiteY20" fmla="*/ 1726550 h 1917310"/>
              <a:gd name="connsiteX21" fmla="*/ 776891 w 1230624"/>
              <a:gd name="connsiteY21" fmla="*/ 1764650 h 1917310"/>
              <a:gd name="connsiteX22" fmla="*/ 662593 w 1230624"/>
              <a:gd name="connsiteY22" fmla="*/ 1895619 h 1917310"/>
              <a:gd name="connsiteX23" fmla="*/ 614968 w 1230624"/>
              <a:gd name="connsiteY23" fmla="*/ 1917051 h 1917310"/>
              <a:gd name="connsiteX24" fmla="*/ 560199 w 1230624"/>
              <a:gd name="connsiteY24" fmla="*/ 1871807 h 1917310"/>
              <a:gd name="connsiteX25" fmla="*/ 509760 w 1230624"/>
              <a:gd name="connsiteY25" fmla="*/ 1875229 h 1917310"/>
              <a:gd name="connsiteX26" fmla="*/ 519718 w 1230624"/>
              <a:gd name="connsiteY26" fmla="*/ 1762269 h 1917310"/>
              <a:gd name="connsiteX27" fmla="*/ 536386 w 1230624"/>
              <a:gd name="connsiteY27" fmla="*/ 1740838 h 1917310"/>
              <a:gd name="connsiteX28" fmla="*/ 550674 w 1230624"/>
              <a:gd name="connsiteY28" fmla="*/ 1681307 h 1917310"/>
              <a:gd name="connsiteX29" fmla="*/ 507811 w 1230624"/>
              <a:gd name="connsiteY29" fmla="*/ 1555100 h 1917310"/>
              <a:gd name="connsiteX30" fmla="*/ 379224 w 1230624"/>
              <a:gd name="connsiteY30" fmla="*/ 1505094 h 1917310"/>
              <a:gd name="connsiteX31" fmla="*/ 362555 w 1230624"/>
              <a:gd name="connsiteY31" fmla="*/ 1433657 h 1917310"/>
              <a:gd name="connsiteX32" fmla="*/ 288736 w 1230624"/>
              <a:gd name="connsiteY32" fmla="*/ 1364601 h 1917310"/>
              <a:gd name="connsiteX33" fmla="*/ 212536 w 1230624"/>
              <a:gd name="connsiteY33" fmla="*/ 1326501 h 1917310"/>
              <a:gd name="connsiteX34" fmla="*/ 214918 w 1230624"/>
              <a:gd name="connsiteY34" fmla="*/ 1281255 h 1917310"/>
              <a:gd name="connsiteX35" fmla="*/ 24416 w 1230624"/>
              <a:gd name="connsiteY35" fmla="*/ 1264586 h 1917310"/>
              <a:gd name="connsiteX36" fmla="*/ 283974 w 1230624"/>
              <a:gd name="connsiteY36" fmla="*/ 716899 h 1917310"/>
              <a:gd name="connsiteX37" fmla="*/ 99284 w 1230624"/>
              <a:gd name="connsiteY37" fmla="*/ 258129 h 1917310"/>
              <a:gd name="connsiteX0" fmla="*/ 99284 w 1230624"/>
              <a:gd name="connsiteY0" fmla="*/ 258129 h 1917310"/>
              <a:gd name="connsiteX1" fmla="*/ 17273 w 1230624"/>
              <a:gd name="connsiteY1" fmla="*/ 142 h 1917310"/>
              <a:gd name="connsiteX2" fmla="*/ 433993 w 1230624"/>
              <a:gd name="connsiteY2" fmla="*/ 228742 h 1917310"/>
              <a:gd name="connsiteX3" fmla="*/ 569291 w 1230624"/>
              <a:gd name="connsiteY3" fmla="*/ 836544 h 1917310"/>
              <a:gd name="connsiteX4" fmla="*/ 838805 w 1230624"/>
              <a:gd name="connsiteY4" fmla="*/ 624030 h 1917310"/>
              <a:gd name="connsiteX5" fmla="*/ 819754 w 1230624"/>
              <a:gd name="connsiteY5" fmla="*/ 802624 h 1917310"/>
              <a:gd name="connsiteX6" fmla="*/ 1213130 w 1230624"/>
              <a:gd name="connsiteY6" fmla="*/ 1205867 h 1917310"/>
              <a:gd name="connsiteX7" fmla="*/ 1141224 w 1230624"/>
              <a:gd name="connsiteY7" fmla="*/ 1250300 h 1917310"/>
              <a:gd name="connsiteX8" fmla="*/ 1122174 w 1230624"/>
              <a:gd name="connsiteY8" fmla="*/ 1295543 h 1917310"/>
              <a:gd name="connsiteX9" fmla="*/ 1045974 w 1230624"/>
              <a:gd name="connsiteY9" fmla="*/ 1328881 h 1917310"/>
              <a:gd name="connsiteX10" fmla="*/ 1017399 w 1230624"/>
              <a:gd name="connsiteY10" fmla="*/ 1388412 h 1917310"/>
              <a:gd name="connsiteX11" fmla="*/ 1034068 w 1230624"/>
              <a:gd name="connsiteY11" fmla="*/ 1436037 h 1917310"/>
              <a:gd name="connsiteX12" fmla="*/ 981680 w 1230624"/>
              <a:gd name="connsiteY12" fmla="*/ 1474137 h 1917310"/>
              <a:gd name="connsiteX13" fmla="*/ 979299 w 1230624"/>
              <a:gd name="connsiteY13" fmla="*/ 1538431 h 1917310"/>
              <a:gd name="connsiteX14" fmla="*/ 943580 w 1230624"/>
              <a:gd name="connsiteY14" fmla="*/ 1555100 h 1917310"/>
              <a:gd name="connsiteX15" fmla="*/ 907861 w 1230624"/>
              <a:gd name="connsiteY15" fmla="*/ 1562243 h 1917310"/>
              <a:gd name="connsiteX16" fmla="*/ 907861 w 1230624"/>
              <a:gd name="connsiteY16" fmla="*/ 1626537 h 1917310"/>
              <a:gd name="connsiteX17" fmla="*/ 965011 w 1230624"/>
              <a:gd name="connsiteY17" fmla="*/ 1636062 h 1917310"/>
              <a:gd name="connsiteX18" fmla="*/ 998349 w 1230624"/>
              <a:gd name="connsiteY18" fmla="*/ 1631300 h 1917310"/>
              <a:gd name="connsiteX19" fmla="*/ 1003109 w 1230624"/>
              <a:gd name="connsiteY19" fmla="*/ 1705119 h 1917310"/>
              <a:gd name="connsiteX20" fmla="*/ 979299 w 1230624"/>
              <a:gd name="connsiteY20" fmla="*/ 1726550 h 1917310"/>
              <a:gd name="connsiteX21" fmla="*/ 776891 w 1230624"/>
              <a:gd name="connsiteY21" fmla="*/ 1764650 h 1917310"/>
              <a:gd name="connsiteX22" fmla="*/ 662593 w 1230624"/>
              <a:gd name="connsiteY22" fmla="*/ 1895619 h 1917310"/>
              <a:gd name="connsiteX23" fmla="*/ 614968 w 1230624"/>
              <a:gd name="connsiteY23" fmla="*/ 1917051 h 1917310"/>
              <a:gd name="connsiteX24" fmla="*/ 560199 w 1230624"/>
              <a:gd name="connsiteY24" fmla="*/ 1871807 h 1917310"/>
              <a:gd name="connsiteX25" fmla="*/ 509760 w 1230624"/>
              <a:gd name="connsiteY25" fmla="*/ 1875229 h 1917310"/>
              <a:gd name="connsiteX26" fmla="*/ 500668 w 1230624"/>
              <a:gd name="connsiteY26" fmla="*/ 1869426 h 1917310"/>
              <a:gd name="connsiteX27" fmla="*/ 519718 w 1230624"/>
              <a:gd name="connsiteY27" fmla="*/ 1762269 h 1917310"/>
              <a:gd name="connsiteX28" fmla="*/ 536386 w 1230624"/>
              <a:gd name="connsiteY28" fmla="*/ 1740838 h 1917310"/>
              <a:gd name="connsiteX29" fmla="*/ 550674 w 1230624"/>
              <a:gd name="connsiteY29" fmla="*/ 1681307 h 1917310"/>
              <a:gd name="connsiteX30" fmla="*/ 507811 w 1230624"/>
              <a:gd name="connsiteY30" fmla="*/ 1555100 h 1917310"/>
              <a:gd name="connsiteX31" fmla="*/ 379224 w 1230624"/>
              <a:gd name="connsiteY31" fmla="*/ 1505094 h 1917310"/>
              <a:gd name="connsiteX32" fmla="*/ 362555 w 1230624"/>
              <a:gd name="connsiteY32" fmla="*/ 1433657 h 1917310"/>
              <a:gd name="connsiteX33" fmla="*/ 288736 w 1230624"/>
              <a:gd name="connsiteY33" fmla="*/ 1364601 h 1917310"/>
              <a:gd name="connsiteX34" fmla="*/ 212536 w 1230624"/>
              <a:gd name="connsiteY34" fmla="*/ 1326501 h 1917310"/>
              <a:gd name="connsiteX35" fmla="*/ 214918 w 1230624"/>
              <a:gd name="connsiteY35" fmla="*/ 1281255 h 1917310"/>
              <a:gd name="connsiteX36" fmla="*/ 24416 w 1230624"/>
              <a:gd name="connsiteY36" fmla="*/ 1264586 h 1917310"/>
              <a:gd name="connsiteX37" fmla="*/ 283974 w 1230624"/>
              <a:gd name="connsiteY37" fmla="*/ 716899 h 1917310"/>
              <a:gd name="connsiteX38" fmla="*/ 99284 w 1230624"/>
              <a:gd name="connsiteY38" fmla="*/ 258129 h 1917310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662593 w 1230624"/>
              <a:gd name="connsiteY22" fmla="*/ 1895619 h 1917063"/>
              <a:gd name="connsiteX23" fmla="*/ 614968 w 1230624"/>
              <a:gd name="connsiteY23" fmla="*/ 1917051 h 1917063"/>
              <a:gd name="connsiteX24" fmla="*/ 576868 w 1230624"/>
              <a:gd name="connsiteY24" fmla="*/ 1900382 h 1917063"/>
              <a:gd name="connsiteX25" fmla="*/ 560199 w 1230624"/>
              <a:gd name="connsiteY25" fmla="*/ 1871807 h 1917063"/>
              <a:gd name="connsiteX26" fmla="*/ 509760 w 1230624"/>
              <a:gd name="connsiteY26" fmla="*/ 1875229 h 1917063"/>
              <a:gd name="connsiteX27" fmla="*/ 500668 w 1230624"/>
              <a:gd name="connsiteY27" fmla="*/ 1869426 h 1917063"/>
              <a:gd name="connsiteX28" fmla="*/ 519718 w 1230624"/>
              <a:gd name="connsiteY28" fmla="*/ 1762269 h 1917063"/>
              <a:gd name="connsiteX29" fmla="*/ 536386 w 1230624"/>
              <a:gd name="connsiteY29" fmla="*/ 1740838 h 1917063"/>
              <a:gd name="connsiteX30" fmla="*/ 550674 w 1230624"/>
              <a:gd name="connsiteY30" fmla="*/ 1681307 h 1917063"/>
              <a:gd name="connsiteX31" fmla="*/ 507811 w 1230624"/>
              <a:gd name="connsiteY31" fmla="*/ 1555100 h 1917063"/>
              <a:gd name="connsiteX32" fmla="*/ 379224 w 1230624"/>
              <a:gd name="connsiteY32" fmla="*/ 1505094 h 1917063"/>
              <a:gd name="connsiteX33" fmla="*/ 362555 w 1230624"/>
              <a:gd name="connsiteY33" fmla="*/ 1433657 h 1917063"/>
              <a:gd name="connsiteX34" fmla="*/ 288736 w 1230624"/>
              <a:gd name="connsiteY34" fmla="*/ 1364601 h 1917063"/>
              <a:gd name="connsiteX35" fmla="*/ 212536 w 1230624"/>
              <a:gd name="connsiteY35" fmla="*/ 1326501 h 1917063"/>
              <a:gd name="connsiteX36" fmla="*/ 214918 w 1230624"/>
              <a:gd name="connsiteY36" fmla="*/ 1281255 h 1917063"/>
              <a:gd name="connsiteX37" fmla="*/ 24416 w 1230624"/>
              <a:gd name="connsiteY37" fmla="*/ 1264586 h 1917063"/>
              <a:gd name="connsiteX38" fmla="*/ 283974 w 1230624"/>
              <a:gd name="connsiteY38" fmla="*/ 716899 h 1917063"/>
              <a:gd name="connsiteX39" fmla="*/ 99284 w 1230624"/>
              <a:gd name="connsiteY3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31649 w 1230624"/>
              <a:gd name="connsiteY22" fmla="*/ 1840852 h 1917063"/>
              <a:gd name="connsiteX23" fmla="*/ 662593 w 1230624"/>
              <a:gd name="connsiteY23" fmla="*/ 1895619 h 1917063"/>
              <a:gd name="connsiteX24" fmla="*/ 614968 w 1230624"/>
              <a:gd name="connsiteY24" fmla="*/ 1917051 h 1917063"/>
              <a:gd name="connsiteX25" fmla="*/ 576868 w 1230624"/>
              <a:gd name="connsiteY25" fmla="*/ 1900382 h 1917063"/>
              <a:gd name="connsiteX26" fmla="*/ 560199 w 1230624"/>
              <a:gd name="connsiteY26" fmla="*/ 1871807 h 1917063"/>
              <a:gd name="connsiteX27" fmla="*/ 509760 w 1230624"/>
              <a:gd name="connsiteY27" fmla="*/ 1875229 h 1917063"/>
              <a:gd name="connsiteX28" fmla="*/ 500668 w 1230624"/>
              <a:gd name="connsiteY28" fmla="*/ 1869426 h 1917063"/>
              <a:gd name="connsiteX29" fmla="*/ 519718 w 1230624"/>
              <a:gd name="connsiteY29" fmla="*/ 1762269 h 1917063"/>
              <a:gd name="connsiteX30" fmla="*/ 536386 w 1230624"/>
              <a:gd name="connsiteY30" fmla="*/ 1740838 h 1917063"/>
              <a:gd name="connsiteX31" fmla="*/ 550674 w 1230624"/>
              <a:gd name="connsiteY31" fmla="*/ 1681307 h 1917063"/>
              <a:gd name="connsiteX32" fmla="*/ 507811 w 1230624"/>
              <a:gd name="connsiteY32" fmla="*/ 1555100 h 1917063"/>
              <a:gd name="connsiteX33" fmla="*/ 379224 w 1230624"/>
              <a:gd name="connsiteY33" fmla="*/ 1505094 h 1917063"/>
              <a:gd name="connsiteX34" fmla="*/ 362555 w 1230624"/>
              <a:gd name="connsiteY34" fmla="*/ 1433657 h 1917063"/>
              <a:gd name="connsiteX35" fmla="*/ 288736 w 1230624"/>
              <a:gd name="connsiteY35" fmla="*/ 1364601 h 1917063"/>
              <a:gd name="connsiteX36" fmla="*/ 212536 w 1230624"/>
              <a:gd name="connsiteY36" fmla="*/ 1326501 h 1917063"/>
              <a:gd name="connsiteX37" fmla="*/ 214918 w 1230624"/>
              <a:gd name="connsiteY37" fmla="*/ 1281255 h 1917063"/>
              <a:gd name="connsiteX38" fmla="*/ 24416 w 1230624"/>
              <a:gd name="connsiteY38" fmla="*/ 1264586 h 1917063"/>
              <a:gd name="connsiteX39" fmla="*/ 283974 w 1230624"/>
              <a:gd name="connsiteY39" fmla="*/ 716899 h 1917063"/>
              <a:gd name="connsiteX40" fmla="*/ 99284 w 1230624"/>
              <a:gd name="connsiteY40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31649 w 1230624"/>
              <a:gd name="connsiteY22" fmla="*/ 1840852 h 1917063"/>
              <a:gd name="connsiteX23" fmla="*/ 686405 w 1230624"/>
              <a:gd name="connsiteY23" fmla="*/ 1890858 h 1917063"/>
              <a:gd name="connsiteX24" fmla="*/ 662593 w 1230624"/>
              <a:gd name="connsiteY24" fmla="*/ 1895619 h 1917063"/>
              <a:gd name="connsiteX25" fmla="*/ 614968 w 1230624"/>
              <a:gd name="connsiteY25" fmla="*/ 1917051 h 1917063"/>
              <a:gd name="connsiteX26" fmla="*/ 576868 w 1230624"/>
              <a:gd name="connsiteY26" fmla="*/ 1900382 h 1917063"/>
              <a:gd name="connsiteX27" fmla="*/ 560199 w 1230624"/>
              <a:gd name="connsiteY27" fmla="*/ 1871807 h 1917063"/>
              <a:gd name="connsiteX28" fmla="*/ 509760 w 1230624"/>
              <a:gd name="connsiteY28" fmla="*/ 1875229 h 1917063"/>
              <a:gd name="connsiteX29" fmla="*/ 500668 w 1230624"/>
              <a:gd name="connsiteY29" fmla="*/ 1869426 h 1917063"/>
              <a:gd name="connsiteX30" fmla="*/ 519718 w 1230624"/>
              <a:gd name="connsiteY30" fmla="*/ 1762269 h 1917063"/>
              <a:gd name="connsiteX31" fmla="*/ 536386 w 1230624"/>
              <a:gd name="connsiteY31" fmla="*/ 1740838 h 1917063"/>
              <a:gd name="connsiteX32" fmla="*/ 550674 w 1230624"/>
              <a:gd name="connsiteY32" fmla="*/ 1681307 h 1917063"/>
              <a:gd name="connsiteX33" fmla="*/ 507811 w 1230624"/>
              <a:gd name="connsiteY33" fmla="*/ 1555100 h 1917063"/>
              <a:gd name="connsiteX34" fmla="*/ 379224 w 1230624"/>
              <a:gd name="connsiteY34" fmla="*/ 1505094 h 1917063"/>
              <a:gd name="connsiteX35" fmla="*/ 362555 w 1230624"/>
              <a:gd name="connsiteY35" fmla="*/ 1433657 h 1917063"/>
              <a:gd name="connsiteX36" fmla="*/ 288736 w 1230624"/>
              <a:gd name="connsiteY36" fmla="*/ 1364601 h 1917063"/>
              <a:gd name="connsiteX37" fmla="*/ 212536 w 1230624"/>
              <a:gd name="connsiteY37" fmla="*/ 1326501 h 1917063"/>
              <a:gd name="connsiteX38" fmla="*/ 214918 w 1230624"/>
              <a:gd name="connsiteY38" fmla="*/ 1281255 h 1917063"/>
              <a:gd name="connsiteX39" fmla="*/ 24416 w 1230624"/>
              <a:gd name="connsiteY39" fmla="*/ 1264586 h 1917063"/>
              <a:gd name="connsiteX40" fmla="*/ 283974 w 1230624"/>
              <a:gd name="connsiteY40" fmla="*/ 716899 h 1917063"/>
              <a:gd name="connsiteX41" fmla="*/ 99284 w 1230624"/>
              <a:gd name="connsiteY41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50674 w 1230624"/>
              <a:gd name="connsiteY33" fmla="*/ 1681307 h 1917063"/>
              <a:gd name="connsiteX34" fmla="*/ 507811 w 1230624"/>
              <a:gd name="connsiteY34" fmla="*/ 1555100 h 1917063"/>
              <a:gd name="connsiteX35" fmla="*/ 379224 w 1230624"/>
              <a:gd name="connsiteY35" fmla="*/ 1505094 h 1917063"/>
              <a:gd name="connsiteX36" fmla="*/ 362555 w 1230624"/>
              <a:gd name="connsiteY36" fmla="*/ 1433657 h 1917063"/>
              <a:gd name="connsiteX37" fmla="*/ 288736 w 1230624"/>
              <a:gd name="connsiteY37" fmla="*/ 1364601 h 1917063"/>
              <a:gd name="connsiteX38" fmla="*/ 212536 w 1230624"/>
              <a:gd name="connsiteY38" fmla="*/ 1326501 h 1917063"/>
              <a:gd name="connsiteX39" fmla="*/ 214918 w 1230624"/>
              <a:gd name="connsiteY39" fmla="*/ 1281255 h 1917063"/>
              <a:gd name="connsiteX40" fmla="*/ 24416 w 1230624"/>
              <a:gd name="connsiteY40" fmla="*/ 1264586 h 1917063"/>
              <a:gd name="connsiteX41" fmla="*/ 283974 w 1230624"/>
              <a:gd name="connsiteY41" fmla="*/ 716899 h 1917063"/>
              <a:gd name="connsiteX42" fmla="*/ 99284 w 1230624"/>
              <a:gd name="connsiteY42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50674 w 1230624"/>
              <a:gd name="connsiteY33" fmla="*/ 1681307 h 1917063"/>
              <a:gd name="connsiteX34" fmla="*/ 519718 w 1230624"/>
              <a:gd name="connsiteY34" fmla="*/ 1631302 h 1917063"/>
              <a:gd name="connsiteX35" fmla="*/ 507811 w 1230624"/>
              <a:gd name="connsiteY35" fmla="*/ 1555100 h 1917063"/>
              <a:gd name="connsiteX36" fmla="*/ 379224 w 1230624"/>
              <a:gd name="connsiteY36" fmla="*/ 1505094 h 1917063"/>
              <a:gd name="connsiteX37" fmla="*/ 362555 w 1230624"/>
              <a:gd name="connsiteY37" fmla="*/ 1433657 h 1917063"/>
              <a:gd name="connsiteX38" fmla="*/ 288736 w 1230624"/>
              <a:gd name="connsiteY38" fmla="*/ 1364601 h 1917063"/>
              <a:gd name="connsiteX39" fmla="*/ 212536 w 1230624"/>
              <a:gd name="connsiteY39" fmla="*/ 1326501 h 1917063"/>
              <a:gd name="connsiteX40" fmla="*/ 214918 w 1230624"/>
              <a:gd name="connsiteY40" fmla="*/ 1281255 h 1917063"/>
              <a:gd name="connsiteX41" fmla="*/ 24416 w 1230624"/>
              <a:gd name="connsiteY41" fmla="*/ 1264586 h 1917063"/>
              <a:gd name="connsiteX42" fmla="*/ 283974 w 1230624"/>
              <a:gd name="connsiteY42" fmla="*/ 716899 h 1917063"/>
              <a:gd name="connsiteX43" fmla="*/ 99284 w 1230624"/>
              <a:gd name="connsiteY43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26861 w 1230624"/>
              <a:gd name="connsiteY33" fmla="*/ 1695595 h 1917063"/>
              <a:gd name="connsiteX34" fmla="*/ 550674 w 1230624"/>
              <a:gd name="connsiteY34" fmla="*/ 1681307 h 1917063"/>
              <a:gd name="connsiteX35" fmla="*/ 519718 w 1230624"/>
              <a:gd name="connsiteY35" fmla="*/ 1631302 h 1917063"/>
              <a:gd name="connsiteX36" fmla="*/ 507811 w 1230624"/>
              <a:gd name="connsiteY36" fmla="*/ 1555100 h 1917063"/>
              <a:gd name="connsiteX37" fmla="*/ 379224 w 1230624"/>
              <a:gd name="connsiteY37" fmla="*/ 1505094 h 1917063"/>
              <a:gd name="connsiteX38" fmla="*/ 362555 w 1230624"/>
              <a:gd name="connsiteY38" fmla="*/ 1433657 h 1917063"/>
              <a:gd name="connsiteX39" fmla="*/ 288736 w 1230624"/>
              <a:gd name="connsiteY39" fmla="*/ 1364601 h 1917063"/>
              <a:gd name="connsiteX40" fmla="*/ 212536 w 1230624"/>
              <a:gd name="connsiteY40" fmla="*/ 1326501 h 1917063"/>
              <a:gd name="connsiteX41" fmla="*/ 214918 w 1230624"/>
              <a:gd name="connsiteY41" fmla="*/ 1281255 h 1917063"/>
              <a:gd name="connsiteX42" fmla="*/ 24416 w 1230624"/>
              <a:gd name="connsiteY42" fmla="*/ 1264586 h 1917063"/>
              <a:gd name="connsiteX43" fmla="*/ 283974 w 1230624"/>
              <a:gd name="connsiteY43" fmla="*/ 716899 h 1917063"/>
              <a:gd name="connsiteX44" fmla="*/ 99284 w 1230624"/>
              <a:gd name="connsiteY44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26861 w 1230624"/>
              <a:gd name="connsiteY33" fmla="*/ 1695595 h 1917063"/>
              <a:gd name="connsiteX34" fmla="*/ 550674 w 1230624"/>
              <a:gd name="connsiteY34" fmla="*/ 1681307 h 1917063"/>
              <a:gd name="connsiteX35" fmla="*/ 531624 w 1230624"/>
              <a:gd name="connsiteY35" fmla="*/ 1667020 h 1917063"/>
              <a:gd name="connsiteX36" fmla="*/ 519718 w 1230624"/>
              <a:gd name="connsiteY36" fmla="*/ 1631302 h 1917063"/>
              <a:gd name="connsiteX37" fmla="*/ 507811 w 1230624"/>
              <a:gd name="connsiteY37" fmla="*/ 1555100 h 1917063"/>
              <a:gd name="connsiteX38" fmla="*/ 379224 w 1230624"/>
              <a:gd name="connsiteY38" fmla="*/ 1505094 h 1917063"/>
              <a:gd name="connsiteX39" fmla="*/ 362555 w 1230624"/>
              <a:gd name="connsiteY39" fmla="*/ 1433657 h 1917063"/>
              <a:gd name="connsiteX40" fmla="*/ 288736 w 1230624"/>
              <a:gd name="connsiteY40" fmla="*/ 1364601 h 1917063"/>
              <a:gd name="connsiteX41" fmla="*/ 212536 w 1230624"/>
              <a:gd name="connsiteY41" fmla="*/ 1326501 h 1917063"/>
              <a:gd name="connsiteX42" fmla="*/ 214918 w 1230624"/>
              <a:gd name="connsiteY42" fmla="*/ 1281255 h 1917063"/>
              <a:gd name="connsiteX43" fmla="*/ 24416 w 1230624"/>
              <a:gd name="connsiteY43" fmla="*/ 1264586 h 1917063"/>
              <a:gd name="connsiteX44" fmla="*/ 283974 w 1230624"/>
              <a:gd name="connsiteY44" fmla="*/ 716899 h 1917063"/>
              <a:gd name="connsiteX45" fmla="*/ 99284 w 1230624"/>
              <a:gd name="connsiteY45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17336 w 1230624"/>
              <a:gd name="connsiteY29" fmla="*/ 1881333 h 1917063"/>
              <a:gd name="connsiteX30" fmla="*/ 509760 w 1230624"/>
              <a:gd name="connsiteY30" fmla="*/ 1875229 h 1917063"/>
              <a:gd name="connsiteX31" fmla="*/ 500668 w 1230624"/>
              <a:gd name="connsiteY31" fmla="*/ 1869426 h 1917063"/>
              <a:gd name="connsiteX32" fmla="*/ 519718 w 1230624"/>
              <a:gd name="connsiteY32" fmla="*/ 1762269 h 1917063"/>
              <a:gd name="connsiteX33" fmla="*/ 536386 w 1230624"/>
              <a:gd name="connsiteY33" fmla="*/ 1740838 h 1917063"/>
              <a:gd name="connsiteX34" fmla="*/ 526861 w 1230624"/>
              <a:gd name="connsiteY34" fmla="*/ 1695595 h 1917063"/>
              <a:gd name="connsiteX35" fmla="*/ 550674 w 1230624"/>
              <a:gd name="connsiteY35" fmla="*/ 1681307 h 1917063"/>
              <a:gd name="connsiteX36" fmla="*/ 531624 w 1230624"/>
              <a:gd name="connsiteY36" fmla="*/ 1667020 h 1917063"/>
              <a:gd name="connsiteX37" fmla="*/ 519718 w 1230624"/>
              <a:gd name="connsiteY37" fmla="*/ 1631302 h 1917063"/>
              <a:gd name="connsiteX38" fmla="*/ 507811 w 1230624"/>
              <a:gd name="connsiteY38" fmla="*/ 1555100 h 1917063"/>
              <a:gd name="connsiteX39" fmla="*/ 379224 w 1230624"/>
              <a:gd name="connsiteY39" fmla="*/ 1505094 h 1917063"/>
              <a:gd name="connsiteX40" fmla="*/ 362555 w 1230624"/>
              <a:gd name="connsiteY40" fmla="*/ 1433657 h 1917063"/>
              <a:gd name="connsiteX41" fmla="*/ 288736 w 1230624"/>
              <a:gd name="connsiteY41" fmla="*/ 1364601 h 1917063"/>
              <a:gd name="connsiteX42" fmla="*/ 212536 w 1230624"/>
              <a:gd name="connsiteY42" fmla="*/ 1326501 h 1917063"/>
              <a:gd name="connsiteX43" fmla="*/ 214918 w 1230624"/>
              <a:gd name="connsiteY43" fmla="*/ 1281255 h 1917063"/>
              <a:gd name="connsiteX44" fmla="*/ 24416 w 1230624"/>
              <a:gd name="connsiteY44" fmla="*/ 1264586 h 1917063"/>
              <a:gd name="connsiteX45" fmla="*/ 283974 w 1230624"/>
              <a:gd name="connsiteY45" fmla="*/ 716899 h 1917063"/>
              <a:gd name="connsiteX46" fmla="*/ 99284 w 1230624"/>
              <a:gd name="connsiteY46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776891 w 1230624"/>
              <a:gd name="connsiteY22" fmla="*/ 1764650 h 1917063"/>
              <a:gd name="connsiteX23" fmla="*/ 748318 w 1230624"/>
              <a:gd name="connsiteY23" fmla="*/ 1828945 h 1917063"/>
              <a:gd name="connsiteX24" fmla="*/ 731649 w 1230624"/>
              <a:gd name="connsiteY24" fmla="*/ 1840852 h 1917063"/>
              <a:gd name="connsiteX25" fmla="*/ 686405 w 1230624"/>
              <a:gd name="connsiteY25" fmla="*/ 1890858 h 1917063"/>
              <a:gd name="connsiteX26" fmla="*/ 662593 w 1230624"/>
              <a:gd name="connsiteY26" fmla="*/ 1895619 h 1917063"/>
              <a:gd name="connsiteX27" fmla="*/ 614968 w 1230624"/>
              <a:gd name="connsiteY27" fmla="*/ 1917051 h 1917063"/>
              <a:gd name="connsiteX28" fmla="*/ 576868 w 1230624"/>
              <a:gd name="connsiteY28" fmla="*/ 1900382 h 1917063"/>
              <a:gd name="connsiteX29" fmla="*/ 560199 w 1230624"/>
              <a:gd name="connsiteY29" fmla="*/ 1871807 h 1917063"/>
              <a:gd name="connsiteX30" fmla="*/ 517336 w 1230624"/>
              <a:gd name="connsiteY30" fmla="*/ 1881333 h 1917063"/>
              <a:gd name="connsiteX31" fmla="*/ 509760 w 1230624"/>
              <a:gd name="connsiteY31" fmla="*/ 1875229 h 1917063"/>
              <a:gd name="connsiteX32" fmla="*/ 500668 w 1230624"/>
              <a:gd name="connsiteY32" fmla="*/ 1869426 h 1917063"/>
              <a:gd name="connsiteX33" fmla="*/ 519718 w 1230624"/>
              <a:gd name="connsiteY33" fmla="*/ 1762269 h 1917063"/>
              <a:gd name="connsiteX34" fmla="*/ 536386 w 1230624"/>
              <a:gd name="connsiteY34" fmla="*/ 1740838 h 1917063"/>
              <a:gd name="connsiteX35" fmla="*/ 526861 w 1230624"/>
              <a:gd name="connsiteY35" fmla="*/ 1695595 h 1917063"/>
              <a:gd name="connsiteX36" fmla="*/ 550674 w 1230624"/>
              <a:gd name="connsiteY36" fmla="*/ 1681307 h 1917063"/>
              <a:gd name="connsiteX37" fmla="*/ 531624 w 1230624"/>
              <a:gd name="connsiteY37" fmla="*/ 1667020 h 1917063"/>
              <a:gd name="connsiteX38" fmla="*/ 519718 w 1230624"/>
              <a:gd name="connsiteY38" fmla="*/ 1631302 h 1917063"/>
              <a:gd name="connsiteX39" fmla="*/ 507811 w 1230624"/>
              <a:gd name="connsiteY39" fmla="*/ 1555100 h 1917063"/>
              <a:gd name="connsiteX40" fmla="*/ 379224 w 1230624"/>
              <a:gd name="connsiteY40" fmla="*/ 1505094 h 1917063"/>
              <a:gd name="connsiteX41" fmla="*/ 362555 w 1230624"/>
              <a:gd name="connsiteY41" fmla="*/ 1433657 h 1917063"/>
              <a:gd name="connsiteX42" fmla="*/ 288736 w 1230624"/>
              <a:gd name="connsiteY42" fmla="*/ 1364601 h 1917063"/>
              <a:gd name="connsiteX43" fmla="*/ 212536 w 1230624"/>
              <a:gd name="connsiteY43" fmla="*/ 1326501 h 1917063"/>
              <a:gd name="connsiteX44" fmla="*/ 214918 w 1230624"/>
              <a:gd name="connsiteY44" fmla="*/ 1281255 h 1917063"/>
              <a:gd name="connsiteX45" fmla="*/ 24416 w 1230624"/>
              <a:gd name="connsiteY45" fmla="*/ 1264586 h 1917063"/>
              <a:gd name="connsiteX46" fmla="*/ 283974 w 1230624"/>
              <a:gd name="connsiteY46" fmla="*/ 716899 h 1917063"/>
              <a:gd name="connsiteX47" fmla="*/ 99284 w 1230624"/>
              <a:gd name="connsiteY47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822136 w 1230624"/>
              <a:gd name="connsiteY22" fmla="*/ 1757508 h 1917063"/>
              <a:gd name="connsiteX23" fmla="*/ 776891 w 1230624"/>
              <a:gd name="connsiteY23" fmla="*/ 1764650 h 1917063"/>
              <a:gd name="connsiteX24" fmla="*/ 748318 w 1230624"/>
              <a:gd name="connsiteY24" fmla="*/ 1828945 h 1917063"/>
              <a:gd name="connsiteX25" fmla="*/ 731649 w 1230624"/>
              <a:gd name="connsiteY25" fmla="*/ 1840852 h 1917063"/>
              <a:gd name="connsiteX26" fmla="*/ 686405 w 1230624"/>
              <a:gd name="connsiteY26" fmla="*/ 1890858 h 1917063"/>
              <a:gd name="connsiteX27" fmla="*/ 662593 w 1230624"/>
              <a:gd name="connsiteY27" fmla="*/ 1895619 h 1917063"/>
              <a:gd name="connsiteX28" fmla="*/ 614968 w 1230624"/>
              <a:gd name="connsiteY28" fmla="*/ 1917051 h 1917063"/>
              <a:gd name="connsiteX29" fmla="*/ 576868 w 1230624"/>
              <a:gd name="connsiteY29" fmla="*/ 1900382 h 1917063"/>
              <a:gd name="connsiteX30" fmla="*/ 560199 w 1230624"/>
              <a:gd name="connsiteY30" fmla="*/ 1871807 h 1917063"/>
              <a:gd name="connsiteX31" fmla="*/ 517336 w 1230624"/>
              <a:gd name="connsiteY31" fmla="*/ 1881333 h 1917063"/>
              <a:gd name="connsiteX32" fmla="*/ 509760 w 1230624"/>
              <a:gd name="connsiteY32" fmla="*/ 1875229 h 1917063"/>
              <a:gd name="connsiteX33" fmla="*/ 500668 w 1230624"/>
              <a:gd name="connsiteY33" fmla="*/ 1869426 h 1917063"/>
              <a:gd name="connsiteX34" fmla="*/ 519718 w 1230624"/>
              <a:gd name="connsiteY34" fmla="*/ 1762269 h 1917063"/>
              <a:gd name="connsiteX35" fmla="*/ 536386 w 1230624"/>
              <a:gd name="connsiteY35" fmla="*/ 1740838 h 1917063"/>
              <a:gd name="connsiteX36" fmla="*/ 526861 w 1230624"/>
              <a:gd name="connsiteY36" fmla="*/ 1695595 h 1917063"/>
              <a:gd name="connsiteX37" fmla="*/ 550674 w 1230624"/>
              <a:gd name="connsiteY37" fmla="*/ 1681307 h 1917063"/>
              <a:gd name="connsiteX38" fmla="*/ 531624 w 1230624"/>
              <a:gd name="connsiteY38" fmla="*/ 1667020 h 1917063"/>
              <a:gd name="connsiteX39" fmla="*/ 519718 w 1230624"/>
              <a:gd name="connsiteY39" fmla="*/ 1631302 h 1917063"/>
              <a:gd name="connsiteX40" fmla="*/ 507811 w 1230624"/>
              <a:gd name="connsiteY40" fmla="*/ 1555100 h 1917063"/>
              <a:gd name="connsiteX41" fmla="*/ 379224 w 1230624"/>
              <a:gd name="connsiteY41" fmla="*/ 1505094 h 1917063"/>
              <a:gd name="connsiteX42" fmla="*/ 362555 w 1230624"/>
              <a:gd name="connsiteY42" fmla="*/ 1433657 h 1917063"/>
              <a:gd name="connsiteX43" fmla="*/ 288736 w 1230624"/>
              <a:gd name="connsiteY43" fmla="*/ 1364601 h 1917063"/>
              <a:gd name="connsiteX44" fmla="*/ 212536 w 1230624"/>
              <a:gd name="connsiteY44" fmla="*/ 1326501 h 1917063"/>
              <a:gd name="connsiteX45" fmla="*/ 214918 w 1230624"/>
              <a:gd name="connsiteY45" fmla="*/ 1281255 h 1917063"/>
              <a:gd name="connsiteX46" fmla="*/ 24416 w 1230624"/>
              <a:gd name="connsiteY46" fmla="*/ 1264586 h 1917063"/>
              <a:gd name="connsiteX47" fmla="*/ 283974 w 1230624"/>
              <a:gd name="connsiteY47" fmla="*/ 716899 h 1917063"/>
              <a:gd name="connsiteX48" fmla="*/ 99284 w 1230624"/>
              <a:gd name="connsiteY48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822136 w 1230624"/>
              <a:gd name="connsiteY22" fmla="*/ 1757508 h 1917063"/>
              <a:gd name="connsiteX23" fmla="*/ 776891 w 1230624"/>
              <a:gd name="connsiteY23" fmla="*/ 1764650 h 1917063"/>
              <a:gd name="connsiteX24" fmla="*/ 755461 w 1230624"/>
              <a:gd name="connsiteY24" fmla="*/ 1783702 h 1917063"/>
              <a:gd name="connsiteX25" fmla="*/ 748318 w 1230624"/>
              <a:gd name="connsiteY25" fmla="*/ 1828945 h 1917063"/>
              <a:gd name="connsiteX26" fmla="*/ 731649 w 1230624"/>
              <a:gd name="connsiteY26" fmla="*/ 1840852 h 1917063"/>
              <a:gd name="connsiteX27" fmla="*/ 686405 w 1230624"/>
              <a:gd name="connsiteY27" fmla="*/ 1890858 h 1917063"/>
              <a:gd name="connsiteX28" fmla="*/ 662593 w 1230624"/>
              <a:gd name="connsiteY28" fmla="*/ 1895619 h 1917063"/>
              <a:gd name="connsiteX29" fmla="*/ 614968 w 1230624"/>
              <a:gd name="connsiteY29" fmla="*/ 1917051 h 1917063"/>
              <a:gd name="connsiteX30" fmla="*/ 576868 w 1230624"/>
              <a:gd name="connsiteY30" fmla="*/ 1900382 h 1917063"/>
              <a:gd name="connsiteX31" fmla="*/ 560199 w 1230624"/>
              <a:gd name="connsiteY31" fmla="*/ 1871807 h 1917063"/>
              <a:gd name="connsiteX32" fmla="*/ 517336 w 1230624"/>
              <a:gd name="connsiteY32" fmla="*/ 1881333 h 1917063"/>
              <a:gd name="connsiteX33" fmla="*/ 509760 w 1230624"/>
              <a:gd name="connsiteY33" fmla="*/ 1875229 h 1917063"/>
              <a:gd name="connsiteX34" fmla="*/ 500668 w 1230624"/>
              <a:gd name="connsiteY34" fmla="*/ 1869426 h 1917063"/>
              <a:gd name="connsiteX35" fmla="*/ 519718 w 1230624"/>
              <a:gd name="connsiteY35" fmla="*/ 1762269 h 1917063"/>
              <a:gd name="connsiteX36" fmla="*/ 536386 w 1230624"/>
              <a:gd name="connsiteY36" fmla="*/ 1740838 h 1917063"/>
              <a:gd name="connsiteX37" fmla="*/ 526861 w 1230624"/>
              <a:gd name="connsiteY37" fmla="*/ 1695595 h 1917063"/>
              <a:gd name="connsiteX38" fmla="*/ 550674 w 1230624"/>
              <a:gd name="connsiteY38" fmla="*/ 1681307 h 1917063"/>
              <a:gd name="connsiteX39" fmla="*/ 531624 w 1230624"/>
              <a:gd name="connsiteY39" fmla="*/ 1667020 h 1917063"/>
              <a:gd name="connsiteX40" fmla="*/ 519718 w 1230624"/>
              <a:gd name="connsiteY40" fmla="*/ 1631302 h 1917063"/>
              <a:gd name="connsiteX41" fmla="*/ 507811 w 1230624"/>
              <a:gd name="connsiteY41" fmla="*/ 1555100 h 1917063"/>
              <a:gd name="connsiteX42" fmla="*/ 379224 w 1230624"/>
              <a:gd name="connsiteY42" fmla="*/ 1505094 h 1917063"/>
              <a:gd name="connsiteX43" fmla="*/ 362555 w 1230624"/>
              <a:gd name="connsiteY43" fmla="*/ 1433657 h 1917063"/>
              <a:gd name="connsiteX44" fmla="*/ 288736 w 1230624"/>
              <a:gd name="connsiteY44" fmla="*/ 1364601 h 1917063"/>
              <a:gd name="connsiteX45" fmla="*/ 212536 w 1230624"/>
              <a:gd name="connsiteY45" fmla="*/ 1326501 h 1917063"/>
              <a:gd name="connsiteX46" fmla="*/ 214918 w 1230624"/>
              <a:gd name="connsiteY46" fmla="*/ 1281255 h 1917063"/>
              <a:gd name="connsiteX47" fmla="*/ 24416 w 1230624"/>
              <a:gd name="connsiteY47" fmla="*/ 1264586 h 1917063"/>
              <a:gd name="connsiteX48" fmla="*/ 283974 w 1230624"/>
              <a:gd name="connsiteY48" fmla="*/ 716899 h 1917063"/>
              <a:gd name="connsiteX49" fmla="*/ 99284 w 1230624"/>
              <a:gd name="connsiteY4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07811 w 1230624"/>
              <a:gd name="connsiteY42" fmla="*/ 1555100 h 1917063"/>
              <a:gd name="connsiteX43" fmla="*/ 379224 w 1230624"/>
              <a:gd name="connsiteY43" fmla="*/ 1505094 h 1917063"/>
              <a:gd name="connsiteX44" fmla="*/ 362555 w 1230624"/>
              <a:gd name="connsiteY44" fmla="*/ 1433657 h 1917063"/>
              <a:gd name="connsiteX45" fmla="*/ 288736 w 1230624"/>
              <a:gd name="connsiteY45" fmla="*/ 1364601 h 1917063"/>
              <a:gd name="connsiteX46" fmla="*/ 212536 w 1230624"/>
              <a:gd name="connsiteY46" fmla="*/ 1326501 h 1917063"/>
              <a:gd name="connsiteX47" fmla="*/ 214918 w 1230624"/>
              <a:gd name="connsiteY47" fmla="*/ 1281255 h 1917063"/>
              <a:gd name="connsiteX48" fmla="*/ 24416 w 1230624"/>
              <a:gd name="connsiteY48" fmla="*/ 1264586 h 1917063"/>
              <a:gd name="connsiteX49" fmla="*/ 283974 w 1230624"/>
              <a:gd name="connsiteY49" fmla="*/ 716899 h 1917063"/>
              <a:gd name="connsiteX50" fmla="*/ 99284 w 1230624"/>
              <a:gd name="connsiteY50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07811 w 1230624"/>
              <a:gd name="connsiteY42" fmla="*/ 1555100 h 1917063"/>
              <a:gd name="connsiteX43" fmla="*/ 457805 w 1230624"/>
              <a:gd name="connsiteY43" fmla="*/ 1557483 h 1917063"/>
              <a:gd name="connsiteX44" fmla="*/ 379224 w 1230624"/>
              <a:gd name="connsiteY44" fmla="*/ 1505094 h 1917063"/>
              <a:gd name="connsiteX45" fmla="*/ 362555 w 1230624"/>
              <a:gd name="connsiteY45" fmla="*/ 1433657 h 1917063"/>
              <a:gd name="connsiteX46" fmla="*/ 288736 w 1230624"/>
              <a:gd name="connsiteY46" fmla="*/ 1364601 h 1917063"/>
              <a:gd name="connsiteX47" fmla="*/ 212536 w 1230624"/>
              <a:gd name="connsiteY47" fmla="*/ 1326501 h 1917063"/>
              <a:gd name="connsiteX48" fmla="*/ 214918 w 1230624"/>
              <a:gd name="connsiteY48" fmla="*/ 1281255 h 1917063"/>
              <a:gd name="connsiteX49" fmla="*/ 24416 w 1230624"/>
              <a:gd name="connsiteY49" fmla="*/ 1264586 h 1917063"/>
              <a:gd name="connsiteX50" fmla="*/ 283974 w 1230624"/>
              <a:gd name="connsiteY50" fmla="*/ 716899 h 1917063"/>
              <a:gd name="connsiteX51" fmla="*/ 99284 w 1230624"/>
              <a:gd name="connsiteY51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2555 w 1230624"/>
              <a:gd name="connsiteY46" fmla="*/ 1433657 h 1917063"/>
              <a:gd name="connsiteX47" fmla="*/ 288736 w 1230624"/>
              <a:gd name="connsiteY47" fmla="*/ 1364601 h 1917063"/>
              <a:gd name="connsiteX48" fmla="*/ 212536 w 1230624"/>
              <a:gd name="connsiteY48" fmla="*/ 1326501 h 1917063"/>
              <a:gd name="connsiteX49" fmla="*/ 214918 w 1230624"/>
              <a:gd name="connsiteY49" fmla="*/ 1281255 h 1917063"/>
              <a:gd name="connsiteX50" fmla="*/ 24416 w 1230624"/>
              <a:gd name="connsiteY50" fmla="*/ 1264586 h 1917063"/>
              <a:gd name="connsiteX51" fmla="*/ 283974 w 1230624"/>
              <a:gd name="connsiteY51" fmla="*/ 716899 h 1917063"/>
              <a:gd name="connsiteX52" fmla="*/ 99284 w 1230624"/>
              <a:gd name="connsiteY52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283974 w 1230624"/>
              <a:gd name="connsiteY52" fmla="*/ 716899 h 1917063"/>
              <a:gd name="connsiteX53" fmla="*/ 99284 w 1230624"/>
              <a:gd name="connsiteY53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143480 w 1230624"/>
              <a:gd name="connsiteY52" fmla="*/ 1009795 h 1917063"/>
              <a:gd name="connsiteX53" fmla="*/ 283974 w 1230624"/>
              <a:gd name="connsiteY53" fmla="*/ 716899 h 1917063"/>
              <a:gd name="connsiteX54" fmla="*/ 99284 w 1230624"/>
              <a:gd name="connsiteY54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88711 w 1230624"/>
              <a:gd name="connsiteY52" fmla="*/ 1064564 h 1917063"/>
              <a:gd name="connsiteX53" fmla="*/ 143480 w 1230624"/>
              <a:gd name="connsiteY53" fmla="*/ 1009795 h 1917063"/>
              <a:gd name="connsiteX54" fmla="*/ 283974 w 1230624"/>
              <a:gd name="connsiteY54" fmla="*/ 716899 h 1917063"/>
              <a:gd name="connsiteX55" fmla="*/ 99284 w 1230624"/>
              <a:gd name="connsiteY55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31561 w 1230624"/>
              <a:gd name="connsiteY52" fmla="*/ 1152670 h 1917063"/>
              <a:gd name="connsiteX53" fmla="*/ 88711 w 1230624"/>
              <a:gd name="connsiteY53" fmla="*/ 1064564 h 1917063"/>
              <a:gd name="connsiteX54" fmla="*/ 143480 w 1230624"/>
              <a:gd name="connsiteY54" fmla="*/ 1009795 h 1917063"/>
              <a:gd name="connsiteX55" fmla="*/ 283974 w 1230624"/>
              <a:gd name="connsiteY55" fmla="*/ 716899 h 1917063"/>
              <a:gd name="connsiteX56" fmla="*/ 99284 w 1230624"/>
              <a:gd name="connsiteY56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6818 w 1230624"/>
              <a:gd name="connsiteY51" fmla="*/ 1345552 h 1917063"/>
              <a:gd name="connsiteX52" fmla="*/ 24416 w 1230624"/>
              <a:gd name="connsiteY52" fmla="*/ 1264586 h 1917063"/>
              <a:gd name="connsiteX53" fmla="*/ 31561 w 1230624"/>
              <a:gd name="connsiteY53" fmla="*/ 1152670 h 1917063"/>
              <a:gd name="connsiteX54" fmla="*/ 88711 w 1230624"/>
              <a:gd name="connsiteY54" fmla="*/ 1064564 h 1917063"/>
              <a:gd name="connsiteX55" fmla="*/ 143480 w 1230624"/>
              <a:gd name="connsiteY55" fmla="*/ 1009795 h 1917063"/>
              <a:gd name="connsiteX56" fmla="*/ 283974 w 1230624"/>
              <a:gd name="connsiteY56" fmla="*/ 716899 h 1917063"/>
              <a:gd name="connsiteX57" fmla="*/ 99284 w 1230624"/>
              <a:gd name="connsiteY57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24416 w 1230624"/>
              <a:gd name="connsiteY53" fmla="*/ 1264586 h 1917063"/>
              <a:gd name="connsiteX54" fmla="*/ 31561 w 1230624"/>
              <a:gd name="connsiteY54" fmla="*/ 1152670 h 1917063"/>
              <a:gd name="connsiteX55" fmla="*/ 88711 w 1230624"/>
              <a:gd name="connsiteY55" fmla="*/ 1064564 h 1917063"/>
              <a:gd name="connsiteX56" fmla="*/ 143480 w 1230624"/>
              <a:gd name="connsiteY56" fmla="*/ 1009795 h 1917063"/>
              <a:gd name="connsiteX57" fmla="*/ 283974 w 1230624"/>
              <a:gd name="connsiteY57" fmla="*/ 716899 h 1917063"/>
              <a:gd name="connsiteX58" fmla="*/ 99284 w 1230624"/>
              <a:gd name="connsiteY58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24416 w 1230624"/>
              <a:gd name="connsiteY54" fmla="*/ 1264586 h 1917063"/>
              <a:gd name="connsiteX55" fmla="*/ 31561 w 1230624"/>
              <a:gd name="connsiteY55" fmla="*/ 1152670 h 1917063"/>
              <a:gd name="connsiteX56" fmla="*/ 88711 w 1230624"/>
              <a:gd name="connsiteY56" fmla="*/ 1064564 h 1917063"/>
              <a:gd name="connsiteX57" fmla="*/ 143480 w 1230624"/>
              <a:gd name="connsiteY57" fmla="*/ 1009795 h 1917063"/>
              <a:gd name="connsiteX58" fmla="*/ 283974 w 1230624"/>
              <a:gd name="connsiteY58" fmla="*/ 716899 h 1917063"/>
              <a:gd name="connsiteX59" fmla="*/ 99284 w 1230624"/>
              <a:gd name="connsiteY5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7747 w 1230624"/>
              <a:gd name="connsiteY54" fmla="*/ 1293161 h 1917063"/>
              <a:gd name="connsiteX55" fmla="*/ 31561 w 1230624"/>
              <a:gd name="connsiteY55" fmla="*/ 1152670 h 1917063"/>
              <a:gd name="connsiteX56" fmla="*/ 88711 w 1230624"/>
              <a:gd name="connsiteY56" fmla="*/ 1064564 h 1917063"/>
              <a:gd name="connsiteX57" fmla="*/ 143480 w 1230624"/>
              <a:gd name="connsiteY57" fmla="*/ 1009795 h 1917063"/>
              <a:gd name="connsiteX58" fmla="*/ 283974 w 1230624"/>
              <a:gd name="connsiteY58" fmla="*/ 716899 h 1917063"/>
              <a:gd name="connsiteX59" fmla="*/ 99284 w 1230624"/>
              <a:gd name="connsiteY5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41086 w 1230624"/>
              <a:gd name="connsiteY54" fmla="*/ 1295545 h 1917063"/>
              <a:gd name="connsiteX55" fmla="*/ 7747 w 1230624"/>
              <a:gd name="connsiteY55" fmla="*/ 1293161 h 1917063"/>
              <a:gd name="connsiteX56" fmla="*/ 31561 w 1230624"/>
              <a:gd name="connsiteY56" fmla="*/ 1152670 h 1917063"/>
              <a:gd name="connsiteX57" fmla="*/ 88711 w 1230624"/>
              <a:gd name="connsiteY57" fmla="*/ 1064564 h 1917063"/>
              <a:gd name="connsiteX58" fmla="*/ 143480 w 1230624"/>
              <a:gd name="connsiteY58" fmla="*/ 1009795 h 1917063"/>
              <a:gd name="connsiteX59" fmla="*/ 283974 w 1230624"/>
              <a:gd name="connsiteY59" fmla="*/ 716899 h 1917063"/>
              <a:gd name="connsiteX60" fmla="*/ 99284 w 1230624"/>
              <a:gd name="connsiteY60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79631 w 1233437"/>
              <a:gd name="connsiteY52" fmla="*/ 1345552 h 1917063"/>
              <a:gd name="connsiteX53" fmla="*/ 141531 w 1233437"/>
              <a:gd name="connsiteY53" fmla="*/ 1316977 h 1917063"/>
              <a:gd name="connsiteX54" fmla="*/ 43899 w 1233437"/>
              <a:gd name="connsiteY54" fmla="*/ 1295545 h 1917063"/>
              <a:gd name="connsiteX55" fmla="*/ 10560 w 1233437"/>
              <a:gd name="connsiteY55" fmla="*/ 1293161 h 1917063"/>
              <a:gd name="connsiteX56" fmla="*/ 1037 w 1233437"/>
              <a:gd name="connsiteY56" fmla="*/ 1240777 h 1917063"/>
              <a:gd name="connsiteX57" fmla="*/ 34374 w 1233437"/>
              <a:gd name="connsiteY57" fmla="*/ 1152670 h 1917063"/>
              <a:gd name="connsiteX58" fmla="*/ 91524 w 1233437"/>
              <a:gd name="connsiteY58" fmla="*/ 1064564 h 1917063"/>
              <a:gd name="connsiteX59" fmla="*/ 146293 w 1233437"/>
              <a:gd name="connsiteY59" fmla="*/ 1009795 h 1917063"/>
              <a:gd name="connsiteX60" fmla="*/ 286787 w 1233437"/>
              <a:gd name="connsiteY60" fmla="*/ 716899 h 1917063"/>
              <a:gd name="connsiteX61" fmla="*/ 102097 w 1233437"/>
              <a:gd name="connsiteY61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79631 w 1233437"/>
              <a:gd name="connsiteY52" fmla="*/ 1345552 h 1917063"/>
              <a:gd name="connsiteX53" fmla="*/ 141531 w 1233437"/>
              <a:gd name="connsiteY53" fmla="*/ 1316977 h 1917063"/>
              <a:gd name="connsiteX54" fmla="*/ 98669 w 1233437"/>
              <a:gd name="connsiteY54" fmla="*/ 1314595 h 1917063"/>
              <a:gd name="connsiteX55" fmla="*/ 43899 w 1233437"/>
              <a:gd name="connsiteY55" fmla="*/ 1295545 h 1917063"/>
              <a:gd name="connsiteX56" fmla="*/ 10560 w 1233437"/>
              <a:gd name="connsiteY56" fmla="*/ 1293161 h 1917063"/>
              <a:gd name="connsiteX57" fmla="*/ 1037 w 1233437"/>
              <a:gd name="connsiteY57" fmla="*/ 1240777 h 1917063"/>
              <a:gd name="connsiteX58" fmla="*/ 34374 w 1233437"/>
              <a:gd name="connsiteY58" fmla="*/ 1152670 h 1917063"/>
              <a:gd name="connsiteX59" fmla="*/ 91524 w 1233437"/>
              <a:gd name="connsiteY59" fmla="*/ 1064564 h 1917063"/>
              <a:gd name="connsiteX60" fmla="*/ 146293 w 1233437"/>
              <a:gd name="connsiteY60" fmla="*/ 1009795 h 1917063"/>
              <a:gd name="connsiteX61" fmla="*/ 286787 w 1233437"/>
              <a:gd name="connsiteY61" fmla="*/ 716899 h 1917063"/>
              <a:gd name="connsiteX62" fmla="*/ 102097 w 1233437"/>
              <a:gd name="connsiteY62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86775 w 1233437"/>
              <a:gd name="connsiteY52" fmla="*/ 1328883 h 1917063"/>
              <a:gd name="connsiteX53" fmla="*/ 179631 w 1233437"/>
              <a:gd name="connsiteY53" fmla="*/ 1345552 h 1917063"/>
              <a:gd name="connsiteX54" fmla="*/ 141531 w 1233437"/>
              <a:gd name="connsiteY54" fmla="*/ 1316977 h 1917063"/>
              <a:gd name="connsiteX55" fmla="*/ 98669 w 1233437"/>
              <a:gd name="connsiteY55" fmla="*/ 1314595 h 1917063"/>
              <a:gd name="connsiteX56" fmla="*/ 43899 w 1233437"/>
              <a:gd name="connsiteY56" fmla="*/ 1295545 h 1917063"/>
              <a:gd name="connsiteX57" fmla="*/ 10560 w 1233437"/>
              <a:gd name="connsiteY57" fmla="*/ 1293161 h 1917063"/>
              <a:gd name="connsiteX58" fmla="*/ 1037 w 1233437"/>
              <a:gd name="connsiteY58" fmla="*/ 1240777 h 1917063"/>
              <a:gd name="connsiteX59" fmla="*/ 34374 w 1233437"/>
              <a:gd name="connsiteY59" fmla="*/ 1152670 h 1917063"/>
              <a:gd name="connsiteX60" fmla="*/ 91524 w 1233437"/>
              <a:gd name="connsiteY60" fmla="*/ 1064564 h 1917063"/>
              <a:gd name="connsiteX61" fmla="*/ 146293 w 1233437"/>
              <a:gd name="connsiteY61" fmla="*/ 1009795 h 1917063"/>
              <a:gd name="connsiteX62" fmla="*/ 286787 w 1233437"/>
              <a:gd name="connsiteY62" fmla="*/ 716899 h 1917063"/>
              <a:gd name="connsiteX63" fmla="*/ 102097 w 1233437"/>
              <a:gd name="connsiteY63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48688 w 1233437"/>
              <a:gd name="connsiteY49" fmla="*/ 1336027 h 1917063"/>
              <a:gd name="connsiteX50" fmla="*/ 215349 w 1233437"/>
              <a:gd name="connsiteY50" fmla="*/ 1326501 h 1917063"/>
              <a:gd name="connsiteX51" fmla="*/ 217731 w 1233437"/>
              <a:gd name="connsiteY51" fmla="*/ 1281255 h 1917063"/>
              <a:gd name="connsiteX52" fmla="*/ 174868 w 1233437"/>
              <a:gd name="connsiteY52" fmla="*/ 1295545 h 1917063"/>
              <a:gd name="connsiteX53" fmla="*/ 186775 w 1233437"/>
              <a:gd name="connsiteY53" fmla="*/ 1328883 h 1917063"/>
              <a:gd name="connsiteX54" fmla="*/ 179631 w 1233437"/>
              <a:gd name="connsiteY54" fmla="*/ 1345552 h 1917063"/>
              <a:gd name="connsiteX55" fmla="*/ 141531 w 1233437"/>
              <a:gd name="connsiteY55" fmla="*/ 1316977 h 1917063"/>
              <a:gd name="connsiteX56" fmla="*/ 98669 w 1233437"/>
              <a:gd name="connsiteY56" fmla="*/ 1314595 h 1917063"/>
              <a:gd name="connsiteX57" fmla="*/ 43899 w 1233437"/>
              <a:gd name="connsiteY57" fmla="*/ 1295545 h 1917063"/>
              <a:gd name="connsiteX58" fmla="*/ 10560 w 1233437"/>
              <a:gd name="connsiteY58" fmla="*/ 1293161 h 1917063"/>
              <a:gd name="connsiteX59" fmla="*/ 1037 w 1233437"/>
              <a:gd name="connsiteY59" fmla="*/ 1240777 h 1917063"/>
              <a:gd name="connsiteX60" fmla="*/ 34374 w 1233437"/>
              <a:gd name="connsiteY60" fmla="*/ 1152670 h 1917063"/>
              <a:gd name="connsiteX61" fmla="*/ 91524 w 1233437"/>
              <a:gd name="connsiteY61" fmla="*/ 1064564 h 1917063"/>
              <a:gd name="connsiteX62" fmla="*/ 146293 w 1233437"/>
              <a:gd name="connsiteY62" fmla="*/ 1009795 h 1917063"/>
              <a:gd name="connsiteX63" fmla="*/ 286787 w 1233437"/>
              <a:gd name="connsiteY63" fmla="*/ 716899 h 1917063"/>
              <a:gd name="connsiteX64" fmla="*/ 102097 w 1233437"/>
              <a:gd name="connsiteY64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334413 w 1233437"/>
              <a:gd name="connsiteY48" fmla="*/ 1388414 h 1917063"/>
              <a:gd name="connsiteX49" fmla="*/ 291549 w 1233437"/>
              <a:gd name="connsiteY49" fmla="*/ 1364601 h 1917063"/>
              <a:gd name="connsiteX50" fmla="*/ 248688 w 1233437"/>
              <a:gd name="connsiteY50" fmla="*/ 1336027 h 1917063"/>
              <a:gd name="connsiteX51" fmla="*/ 215349 w 1233437"/>
              <a:gd name="connsiteY51" fmla="*/ 1326501 h 1917063"/>
              <a:gd name="connsiteX52" fmla="*/ 217731 w 1233437"/>
              <a:gd name="connsiteY52" fmla="*/ 1281255 h 1917063"/>
              <a:gd name="connsiteX53" fmla="*/ 174868 w 1233437"/>
              <a:gd name="connsiteY53" fmla="*/ 1295545 h 1917063"/>
              <a:gd name="connsiteX54" fmla="*/ 186775 w 1233437"/>
              <a:gd name="connsiteY54" fmla="*/ 1328883 h 1917063"/>
              <a:gd name="connsiteX55" fmla="*/ 179631 w 1233437"/>
              <a:gd name="connsiteY55" fmla="*/ 1345552 h 1917063"/>
              <a:gd name="connsiteX56" fmla="*/ 141531 w 1233437"/>
              <a:gd name="connsiteY56" fmla="*/ 1316977 h 1917063"/>
              <a:gd name="connsiteX57" fmla="*/ 98669 w 1233437"/>
              <a:gd name="connsiteY57" fmla="*/ 1314595 h 1917063"/>
              <a:gd name="connsiteX58" fmla="*/ 43899 w 1233437"/>
              <a:gd name="connsiteY58" fmla="*/ 1295545 h 1917063"/>
              <a:gd name="connsiteX59" fmla="*/ 10560 w 1233437"/>
              <a:gd name="connsiteY59" fmla="*/ 1293161 h 1917063"/>
              <a:gd name="connsiteX60" fmla="*/ 1037 w 1233437"/>
              <a:gd name="connsiteY60" fmla="*/ 1240777 h 1917063"/>
              <a:gd name="connsiteX61" fmla="*/ 34374 w 1233437"/>
              <a:gd name="connsiteY61" fmla="*/ 1152670 h 1917063"/>
              <a:gd name="connsiteX62" fmla="*/ 91524 w 1233437"/>
              <a:gd name="connsiteY62" fmla="*/ 1064564 h 1917063"/>
              <a:gd name="connsiteX63" fmla="*/ 146293 w 1233437"/>
              <a:gd name="connsiteY63" fmla="*/ 1009795 h 1917063"/>
              <a:gd name="connsiteX64" fmla="*/ 286787 w 1233437"/>
              <a:gd name="connsiteY64" fmla="*/ 716899 h 1917063"/>
              <a:gd name="connsiteX65" fmla="*/ 102097 w 1233437"/>
              <a:gd name="connsiteY65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86787 w 1233437"/>
              <a:gd name="connsiteY65" fmla="*/ 716899 h 1917063"/>
              <a:gd name="connsiteX66" fmla="*/ 102097 w 1233437"/>
              <a:gd name="connsiteY6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102097 w 1233437"/>
              <a:gd name="connsiteY67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196300 w 1233437"/>
              <a:gd name="connsiteY67" fmla="*/ 624033 h 1917063"/>
              <a:gd name="connsiteX68" fmla="*/ 102097 w 1233437"/>
              <a:gd name="connsiteY68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02097 w 1233437"/>
              <a:gd name="connsiteY69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02097 w 1233437"/>
              <a:gd name="connsiteY70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17719 w 1233437"/>
              <a:gd name="connsiteY70" fmla="*/ 338283 h 1917063"/>
              <a:gd name="connsiteX71" fmla="*/ 102097 w 1233437"/>
              <a:gd name="connsiteY71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48675 w 1233437"/>
              <a:gd name="connsiteY70" fmla="*/ 438295 h 1917063"/>
              <a:gd name="connsiteX71" fmla="*/ 117719 w 1233437"/>
              <a:gd name="connsiteY71" fmla="*/ 338283 h 1917063"/>
              <a:gd name="connsiteX72" fmla="*/ 102097 w 1233437"/>
              <a:gd name="connsiteY72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79632 w 1233437"/>
              <a:gd name="connsiteY69" fmla="*/ 543070 h 1917063"/>
              <a:gd name="connsiteX70" fmla="*/ 186775 w 1233437"/>
              <a:gd name="connsiteY70" fmla="*/ 476395 h 1917063"/>
              <a:gd name="connsiteX71" fmla="*/ 148675 w 1233437"/>
              <a:gd name="connsiteY71" fmla="*/ 438295 h 1917063"/>
              <a:gd name="connsiteX72" fmla="*/ 117719 w 1233437"/>
              <a:gd name="connsiteY72" fmla="*/ 338283 h 1917063"/>
              <a:gd name="connsiteX73" fmla="*/ 102097 w 1233437"/>
              <a:gd name="connsiteY73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153438 w 1233437"/>
              <a:gd name="connsiteY65" fmla="*/ 974077 h 1917063"/>
              <a:gd name="connsiteX66" fmla="*/ 262975 w 1233437"/>
              <a:gd name="connsiteY66" fmla="*/ 855014 h 1917063"/>
              <a:gd name="connsiteX67" fmla="*/ 286787 w 1233437"/>
              <a:gd name="connsiteY67" fmla="*/ 716899 h 1917063"/>
              <a:gd name="connsiteX68" fmla="*/ 282025 w 1233437"/>
              <a:gd name="connsiteY68" fmla="*/ 635939 h 1917063"/>
              <a:gd name="connsiteX69" fmla="*/ 196300 w 1233437"/>
              <a:gd name="connsiteY69" fmla="*/ 624033 h 1917063"/>
              <a:gd name="connsiteX70" fmla="*/ 179632 w 1233437"/>
              <a:gd name="connsiteY70" fmla="*/ 543070 h 1917063"/>
              <a:gd name="connsiteX71" fmla="*/ 186775 w 1233437"/>
              <a:gd name="connsiteY71" fmla="*/ 476395 h 1917063"/>
              <a:gd name="connsiteX72" fmla="*/ 148675 w 1233437"/>
              <a:gd name="connsiteY72" fmla="*/ 438295 h 1917063"/>
              <a:gd name="connsiteX73" fmla="*/ 117719 w 1233437"/>
              <a:gd name="connsiteY73" fmla="*/ 338283 h 1917063"/>
              <a:gd name="connsiteX74" fmla="*/ 102097 w 1233437"/>
              <a:gd name="connsiteY74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08194 w 1233437"/>
              <a:gd name="connsiteY64" fmla="*/ 1019320 h 1917063"/>
              <a:gd name="connsiteX65" fmla="*/ 146293 w 1233437"/>
              <a:gd name="connsiteY65" fmla="*/ 1009795 h 1917063"/>
              <a:gd name="connsiteX66" fmla="*/ 153438 w 1233437"/>
              <a:gd name="connsiteY66" fmla="*/ 974077 h 1917063"/>
              <a:gd name="connsiteX67" fmla="*/ 262975 w 1233437"/>
              <a:gd name="connsiteY67" fmla="*/ 855014 h 1917063"/>
              <a:gd name="connsiteX68" fmla="*/ 286787 w 1233437"/>
              <a:gd name="connsiteY68" fmla="*/ 716899 h 1917063"/>
              <a:gd name="connsiteX69" fmla="*/ 282025 w 1233437"/>
              <a:gd name="connsiteY69" fmla="*/ 635939 h 1917063"/>
              <a:gd name="connsiteX70" fmla="*/ 196300 w 1233437"/>
              <a:gd name="connsiteY70" fmla="*/ 624033 h 1917063"/>
              <a:gd name="connsiteX71" fmla="*/ 179632 w 1233437"/>
              <a:gd name="connsiteY71" fmla="*/ 543070 h 1917063"/>
              <a:gd name="connsiteX72" fmla="*/ 186775 w 1233437"/>
              <a:gd name="connsiteY72" fmla="*/ 476395 h 1917063"/>
              <a:gd name="connsiteX73" fmla="*/ 148675 w 1233437"/>
              <a:gd name="connsiteY73" fmla="*/ 438295 h 1917063"/>
              <a:gd name="connsiteX74" fmla="*/ 117719 w 1233437"/>
              <a:gd name="connsiteY74" fmla="*/ 338283 h 1917063"/>
              <a:gd name="connsiteX75" fmla="*/ 102097 w 1233437"/>
              <a:gd name="connsiteY75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72475 w 1233437"/>
              <a:gd name="connsiteY63" fmla="*/ 1107427 h 1917063"/>
              <a:gd name="connsiteX64" fmla="*/ 91524 w 1233437"/>
              <a:gd name="connsiteY64" fmla="*/ 1064564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72475 w 1233437"/>
              <a:gd name="connsiteY63" fmla="*/ 1107427 h 1917063"/>
              <a:gd name="connsiteX64" fmla="*/ 81999 w 1233437"/>
              <a:gd name="connsiteY64" fmla="*/ 1057420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60568 w 1233437"/>
              <a:gd name="connsiteY63" fmla="*/ 1105045 h 1917063"/>
              <a:gd name="connsiteX64" fmla="*/ 81999 w 1233437"/>
              <a:gd name="connsiteY64" fmla="*/ 1057420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958300 w 1225873"/>
              <a:gd name="connsiteY6" fmla="*/ 733570 h 1917063"/>
              <a:gd name="connsiteX7" fmla="*/ 1215943 w 1225873"/>
              <a:gd name="connsiteY7" fmla="*/ 1205867 h 1917063"/>
              <a:gd name="connsiteX8" fmla="*/ 1144037 w 1225873"/>
              <a:gd name="connsiteY8" fmla="*/ 1250300 h 1917063"/>
              <a:gd name="connsiteX9" fmla="*/ 1124987 w 1225873"/>
              <a:gd name="connsiteY9" fmla="*/ 1295543 h 1917063"/>
              <a:gd name="connsiteX10" fmla="*/ 1048787 w 1225873"/>
              <a:gd name="connsiteY10" fmla="*/ 1328881 h 1917063"/>
              <a:gd name="connsiteX11" fmla="*/ 1020212 w 1225873"/>
              <a:gd name="connsiteY11" fmla="*/ 1388412 h 1917063"/>
              <a:gd name="connsiteX12" fmla="*/ 1036881 w 1225873"/>
              <a:gd name="connsiteY12" fmla="*/ 1436037 h 1917063"/>
              <a:gd name="connsiteX13" fmla="*/ 984493 w 1225873"/>
              <a:gd name="connsiteY13" fmla="*/ 1474137 h 1917063"/>
              <a:gd name="connsiteX14" fmla="*/ 982112 w 1225873"/>
              <a:gd name="connsiteY14" fmla="*/ 1538431 h 1917063"/>
              <a:gd name="connsiteX15" fmla="*/ 946393 w 1225873"/>
              <a:gd name="connsiteY15" fmla="*/ 1555100 h 1917063"/>
              <a:gd name="connsiteX16" fmla="*/ 910674 w 1225873"/>
              <a:gd name="connsiteY16" fmla="*/ 1562243 h 1917063"/>
              <a:gd name="connsiteX17" fmla="*/ 910674 w 1225873"/>
              <a:gd name="connsiteY17" fmla="*/ 1626537 h 1917063"/>
              <a:gd name="connsiteX18" fmla="*/ 967824 w 1225873"/>
              <a:gd name="connsiteY18" fmla="*/ 1636062 h 1917063"/>
              <a:gd name="connsiteX19" fmla="*/ 1001162 w 1225873"/>
              <a:gd name="connsiteY19" fmla="*/ 1631300 h 1917063"/>
              <a:gd name="connsiteX20" fmla="*/ 1005922 w 1225873"/>
              <a:gd name="connsiteY20" fmla="*/ 1705119 h 1917063"/>
              <a:gd name="connsiteX21" fmla="*/ 982112 w 1225873"/>
              <a:gd name="connsiteY21" fmla="*/ 1726550 h 1917063"/>
              <a:gd name="connsiteX22" fmla="*/ 922581 w 1225873"/>
              <a:gd name="connsiteY22" fmla="*/ 1724170 h 1917063"/>
              <a:gd name="connsiteX23" fmla="*/ 870193 w 1225873"/>
              <a:gd name="connsiteY23" fmla="*/ 1733695 h 1917063"/>
              <a:gd name="connsiteX24" fmla="*/ 824949 w 1225873"/>
              <a:gd name="connsiteY24" fmla="*/ 1757508 h 1917063"/>
              <a:gd name="connsiteX25" fmla="*/ 779704 w 1225873"/>
              <a:gd name="connsiteY25" fmla="*/ 1764650 h 1917063"/>
              <a:gd name="connsiteX26" fmla="*/ 758274 w 1225873"/>
              <a:gd name="connsiteY26" fmla="*/ 1783702 h 1917063"/>
              <a:gd name="connsiteX27" fmla="*/ 751131 w 1225873"/>
              <a:gd name="connsiteY27" fmla="*/ 1828945 h 1917063"/>
              <a:gd name="connsiteX28" fmla="*/ 734462 w 1225873"/>
              <a:gd name="connsiteY28" fmla="*/ 1840852 h 1917063"/>
              <a:gd name="connsiteX29" fmla="*/ 689218 w 1225873"/>
              <a:gd name="connsiteY29" fmla="*/ 1890858 h 1917063"/>
              <a:gd name="connsiteX30" fmla="*/ 665406 w 1225873"/>
              <a:gd name="connsiteY30" fmla="*/ 1895619 h 1917063"/>
              <a:gd name="connsiteX31" fmla="*/ 617781 w 1225873"/>
              <a:gd name="connsiteY31" fmla="*/ 1917051 h 1917063"/>
              <a:gd name="connsiteX32" fmla="*/ 579681 w 1225873"/>
              <a:gd name="connsiteY32" fmla="*/ 1900382 h 1917063"/>
              <a:gd name="connsiteX33" fmla="*/ 563012 w 1225873"/>
              <a:gd name="connsiteY33" fmla="*/ 1871807 h 1917063"/>
              <a:gd name="connsiteX34" fmla="*/ 520149 w 1225873"/>
              <a:gd name="connsiteY34" fmla="*/ 1881333 h 1917063"/>
              <a:gd name="connsiteX35" fmla="*/ 512573 w 1225873"/>
              <a:gd name="connsiteY35" fmla="*/ 1875229 h 1917063"/>
              <a:gd name="connsiteX36" fmla="*/ 503481 w 1225873"/>
              <a:gd name="connsiteY36" fmla="*/ 1869426 h 1917063"/>
              <a:gd name="connsiteX37" fmla="*/ 522531 w 1225873"/>
              <a:gd name="connsiteY37" fmla="*/ 1762269 h 1917063"/>
              <a:gd name="connsiteX38" fmla="*/ 539199 w 1225873"/>
              <a:gd name="connsiteY38" fmla="*/ 1740838 h 1917063"/>
              <a:gd name="connsiteX39" fmla="*/ 529674 w 1225873"/>
              <a:gd name="connsiteY39" fmla="*/ 1695595 h 1917063"/>
              <a:gd name="connsiteX40" fmla="*/ 553487 w 1225873"/>
              <a:gd name="connsiteY40" fmla="*/ 1681307 h 1917063"/>
              <a:gd name="connsiteX41" fmla="*/ 534437 w 1225873"/>
              <a:gd name="connsiteY41" fmla="*/ 1667020 h 1917063"/>
              <a:gd name="connsiteX42" fmla="*/ 522531 w 1225873"/>
              <a:gd name="connsiteY42" fmla="*/ 1631302 h 1917063"/>
              <a:gd name="connsiteX43" fmla="*/ 513006 w 1225873"/>
              <a:gd name="connsiteY43" fmla="*/ 1586058 h 1917063"/>
              <a:gd name="connsiteX44" fmla="*/ 510624 w 1225873"/>
              <a:gd name="connsiteY44" fmla="*/ 1555100 h 1917063"/>
              <a:gd name="connsiteX45" fmla="*/ 460618 w 1225873"/>
              <a:gd name="connsiteY45" fmla="*/ 1557483 h 1917063"/>
              <a:gd name="connsiteX46" fmla="*/ 427282 w 1225873"/>
              <a:gd name="connsiteY46" fmla="*/ 1521764 h 1917063"/>
              <a:gd name="connsiteX47" fmla="*/ 382037 w 1225873"/>
              <a:gd name="connsiteY47" fmla="*/ 1505094 h 1917063"/>
              <a:gd name="connsiteX48" fmla="*/ 367749 w 1225873"/>
              <a:gd name="connsiteY48" fmla="*/ 1455089 h 1917063"/>
              <a:gd name="connsiteX49" fmla="*/ 365368 w 1225873"/>
              <a:gd name="connsiteY49" fmla="*/ 1433657 h 1917063"/>
              <a:gd name="connsiteX50" fmla="*/ 334413 w 1225873"/>
              <a:gd name="connsiteY50" fmla="*/ 1388414 h 1917063"/>
              <a:gd name="connsiteX51" fmla="*/ 291549 w 1225873"/>
              <a:gd name="connsiteY51" fmla="*/ 1364601 h 1917063"/>
              <a:gd name="connsiteX52" fmla="*/ 248688 w 1225873"/>
              <a:gd name="connsiteY52" fmla="*/ 1336027 h 1917063"/>
              <a:gd name="connsiteX53" fmla="*/ 215349 w 1225873"/>
              <a:gd name="connsiteY53" fmla="*/ 1326501 h 1917063"/>
              <a:gd name="connsiteX54" fmla="*/ 217731 w 1225873"/>
              <a:gd name="connsiteY54" fmla="*/ 1281255 h 1917063"/>
              <a:gd name="connsiteX55" fmla="*/ 174868 w 1225873"/>
              <a:gd name="connsiteY55" fmla="*/ 1295545 h 1917063"/>
              <a:gd name="connsiteX56" fmla="*/ 186775 w 1225873"/>
              <a:gd name="connsiteY56" fmla="*/ 1328883 h 1917063"/>
              <a:gd name="connsiteX57" fmla="*/ 179631 w 1225873"/>
              <a:gd name="connsiteY57" fmla="*/ 1345552 h 1917063"/>
              <a:gd name="connsiteX58" fmla="*/ 141531 w 1225873"/>
              <a:gd name="connsiteY58" fmla="*/ 1316977 h 1917063"/>
              <a:gd name="connsiteX59" fmla="*/ 98669 w 1225873"/>
              <a:gd name="connsiteY59" fmla="*/ 1314595 h 1917063"/>
              <a:gd name="connsiteX60" fmla="*/ 43899 w 1225873"/>
              <a:gd name="connsiteY60" fmla="*/ 1295545 h 1917063"/>
              <a:gd name="connsiteX61" fmla="*/ 10560 w 1225873"/>
              <a:gd name="connsiteY61" fmla="*/ 1293161 h 1917063"/>
              <a:gd name="connsiteX62" fmla="*/ 1037 w 1225873"/>
              <a:gd name="connsiteY62" fmla="*/ 1240777 h 1917063"/>
              <a:gd name="connsiteX63" fmla="*/ 34374 w 1225873"/>
              <a:gd name="connsiteY63" fmla="*/ 1152670 h 1917063"/>
              <a:gd name="connsiteX64" fmla="*/ 60568 w 1225873"/>
              <a:gd name="connsiteY64" fmla="*/ 1105045 h 1917063"/>
              <a:gd name="connsiteX65" fmla="*/ 81999 w 1225873"/>
              <a:gd name="connsiteY65" fmla="*/ 1057420 h 1917063"/>
              <a:gd name="connsiteX66" fmla="*/ 108194 w 1225873"/>
              <a:gd name="connsiteY66" fmla="*/ 1019320 h 1917063"/>
              <a:gd name="connsiteX67" fmla="*/ 146293 w 1225873"/>
              <a:gd name="connsiteY67" fmla="*/ 1009795 h 1917063"/>
              <a:gd name="connsiteX68" fmla="*/ 153438 w 1225873"/>
              <a:gd name="connsiteY68" fmla="*/ 974077 h 1917063"/>
              <a:gd name="connsiteX69" fmla="*/ 262975 w 1225873"/>
              <a:gd name="connsiteY69" fmla="*/ 855014 h 1917063"/>
              <a:gd name="connsiteX70" fmla="*/ 286787 w 1225873"/>
              <a:gd name="connsiteY70" fmla="*/ 716899 h 1917063"/>
              <a:gd name="connsiteX71" fmla="*/ 282025 w 1225873"/>
              <a:gd name="connsiteY71" fmla="*/ 635939 h 1917063"/>
              <a:gd name="connsiteX72" fmla="*/ 196300 w 1225873"/>
              <a:gd name="connsiteY72" fmla="*/ 624033 h 1917063"/>
              <a:gd name="connsiteX73" fmla="*/ 179632 w 1225873"/>
              <a:gd name="connsiteY73" fmla="*/ 543070 h 1917063"/>
              <a:gd name="connsiteX74" fmla="*/ 186775 w 1225873"/>
              <a:gd name="connsiteY74" fmla="*/ 476395 h 1917063"/>
              <a:gd name="connsiteX75" fmla="*/ 148675 w 1225873"/>
              <a:gd name="connsiteY75" fmla="*/ 438295 h 1917063"/>
              <a:gd name="connsiteX76" fmla="*/ 117719 w 1225873"/>
              <a:gd name="connsiteY76" fmla="*/ 338283 h 1917063"/>
              <a:gd name="connsiteX77" fmla="*/ 102097 w 1225873"/>
              <a:gd name="connsiteY77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903532 w 1225873"/>
              <a:gd name="connsiteY6" fmla="*/ 788339 h 1917063"/>
              <a:gd name="connsiteX7" fmla="*/ 958300 w 1225873"/>
              <a:gd name="connsiteY7" fmla="*/ 733570 h 1917063"/>
              <a:gd name="connsiteX8" fmla="*/ 1215943 w 1225873"/>
              <a:gd name="connsiteY8" fmla="*/ 1205867 h 1917063"/>
              <a:gd name="connsiteX9" fmla="*/ 1144037 w 1225873"/>
              <a:gd name="connsiteY9" fmla="*/ 1250300 h 1917063"/>
              <a:gd name="connsiteX10" fmla="*/ 1124987 w 1225873"/>
              <a:gd name="connsiteY10" fmla="*/ 1295543 h 1917063"/>
              <a:gd name="connsiteX11" fmla="*/ 1048787 w 1225873"/>
              <a:gd name="connsiteY11" fmla="*/ 1328881 h 1917063"/>
              <a:gd name="connsiteX12" fmla="*/ 1020212 w 1225873"/>
              <a:gd name="connsiteY12" fmla="*/ 1388412 h 1917063"/>
              <a:gd name="connsiteX13" fmla="*/ 1036881 w 1225873"/>
              <a:gd name="connsiteY13" fmla="*/ 1436037 h 1917063"/>
              <a:gd name="connsiteX14" fmla="*/ 984493 w 1225873"/>
              <a:gd name="connsiteY14" fmla="*/ 1474137 h 1917063"/>
              <a:gd name="connsiteX15" fmla="*/ 982112 w 1225873"/>
              <a:gd name="connsiteY15" fmla="*/ 1538431 h 1917063"/>
              <a:gd name="connsiteX16" fmla="*/ 946393 w 1225873"/>
              <a:gd name="connsiteY16" fmla="*/ 1555100 h 1917063"/>
              <a:gd name="connsiteX17" fmla="*/ 910674 w 1225873"/>
              <a:gd name="connsiteY17" fmla="*/ 1562243 h 1917063"/>
              <a:gd name="connsiteX18" fmla="*/ 910674 w 1225873"/>
              <a:gd name="connsiteY18" fmla="*/ 1626537 h 1917063"/>
              <a:gd name="connsiteX19" fmla="*/ 967824 w 1225873"/>
              <a:gd name="connsiteY19" fmla="*/ 1636062 h 1917063"/>
              <a:gd name="connsiteX20" fmla="*/ 1001162 w 1225873"/>
              <a:gd name="connsiteY20" fmla="*/ 1631300 h 1917063"/>
              <a:gd name="connsiteX21" fmla="*/ 1005922 w 1225873"/>
              <a:gd name="connsiteY21" fmla="*/ 1705119 h 1917063"/>
              <a:gd name="connsiteX22" fmla="*/ 982112 w 1225873"/>
              <a:gd name="connsiteY22" fmla="*/ 1726550 h 1917063"/>
              <a:gd name="connsiteX23" fmla="*/ 922581 w 1225873"/>
              <a:gd name="connsiteY23" fmla="*/ 1724170 h 1917063"/>
              <a:gd name="connsiteX24" fmla="*/ 870193 w 1225873"/>
              <a:gd name="connsiteY24" fmla="*/ 1733695 h 1917063"/>
              <a:gd name="connsiteX25" fmla="*/ 824949 w 1225873"/>
              <a:gd name="connsiteY25" fmla="*/ 1757508 h 1917063"/>
              <a:gd name="connsiteX26" fmla="*/ 779704 w 1225873"/>
              <a:gd name="connsiteY26" fmla="*/ 1764650 h 1917063"/>
              <a:gd name="connsiteX27" fmla="*/ 758274 w 1225873"/>
              <a:gd name="connsiteY27" fmla="*/ 1783702 h 1917063"/>
              <a:gd name="connsiteX28" fmla="*/ 751131 w 1225873"/>
              <a:gd name="connsiteY28" fmla="*/ 1828945 h 1917063"/>
              <a:gd name="connsiteX29" fmla="*/ 734462 w 1225873"/>
              <a:gd name="connsiteY29" fmla="*/ 1840852 h 1917063"/>
              <a:gd name="connsiteX30" fmla="*/ 689218 w 1225873"/>
              <a:gd name="connsiteY30" fmla="*/ 1890858 h 1917063"/>
              <a:gd name="connsiteX31" fmla="*/ 665406 w 1225873"/>
              <a:gd name="connsiteY31" fmla="*/ 1895619 h 1917063"/>
              <a:gd name="connsiteX32" fmla="*/ 617781 w 1225873"/>
              <a:gd name="connsiteY32" fmla="*/ 1917051 h 1917063"/>
              <a:gd name="connsiteX33" fmla="*/ 579681 w 1225873"/>
              <a:gd name="connsiteY33" fmla="*/ 1900382 h 1917063"/>
              <a:gd name="connsiteX34" fmla="*/ 563012 w 1225873"/>
              <a:gd name="connsiteY34" fmla="*/ 1871807 h 1917063"/>
              <a:gd name="connsiteX35" fmla="*/ 520149 w 1225873"/>
              <a:gd name="connsiteY35" fmla="*/ 1881333 h 1917063"/>
              <a:gd name="connsiteX36" fmla="*/ 512573 w 1225873"/>
              <a:gd name="connsiteY36" fmla="*/ 1875229 h 1917063"/>
              <a:gd name="connsiteX37" fmla="*/ 503481 w 1225873"/>
              <a:gd name="connsiteY37" fmla="*/ 1869426 h 1917063"/>
              <a:gd name="connsiteX38" fmla="*/ 522531 w 1225873"/>
              <a:gd name="connsiteY38" fmla="*/ 1762269 h 1917063"/>
              <a:gd name="connsiteX39" fmla="*/ 539199 w 1225873"/>
              <a:gd name="connsiteY39" fmla="*/ 1740838 h 1917063"/>
              <a:gd name="connsiteX40" fmla="*/ 529674 w 1225873"/>
              <a:gd name="connsiteY40" fmla="*/ 1695595 h 1917063"/>
              <a:gd name="connsiteX41" fmla="*/ 553487 w 1225873"/>
              <a:gd name="connsiteY41" fmla="*/ 1681307 h 1917063"/>
              <a:gd name="connsiteX42" fmla="*/ 534437 w 1225873"/>
              <a:gd name="connsiteY42" fmla="*/ 1667020 h 1917063"/>
              <a:gd name="connsiteX43" fmla="*/ 522531 w 1225873"/>
              <a:gd name="connsiteY43" fmla="*/ 1631302 h 1917063"/>
              <a:gd name="connsiteX44" fmla="*/ 513006 w 1225873"/>
              <a:gd name="connsiteY44" fmla="*/ 1586058 h 1917063"/>
              <a:gd name="connsiteX45" fmla="*/ 510624 w 1225873"/>
              <a:gd name="connsiteY45" fmla="*/ 1555100 h 1917063"/>
              <a:gd name="connsiteX46" fmla="*/ 460618 w 1225873"/>
              <a:gd name="connsiteY46" fmla="*/ 1557483 h 1917063"/>
              <a:gd name="connsiteX47" fmla="*/ 427282 w 1225873"/>
              <a:gd name="connsiteY47" fmla="*/ 1521764 h 1917063"/>
              <a:gd name="connsiteX48" fmla="*/ 382037 w 1225873"/>
              <a:gd name="connsiteY48" fmla="*/ 1505094 h 1917063"/>
              <a:gd name="connsiteX49" fmla="*/ 367749 w 1225873"/>
              <a:gd name="connsiteY49" fmla="*/ 1455089 h 1917063"/>
              <a:gd name="connsiteX50" fmla="*/ 365368 w 1225873"/>
              <a:gd name="connsiteY50" fmla="*/ 1433657 h 1917063"/>
              <a:gd name="connsiteX51" fmla="*/ 334413 w 1225873"/>
              <a:gd name="connsiteY51" fmla="*/ 1388414 h 1917063"/>
              <a:gd name="connsiteX52" fmla="*/ 291549 w 1225873"/>
              <a:gd name="connsiteY52" fmla="*/ 1364601 h 1917063"/>
              <a:gd name="connsiteX53" fmla="*/ 248688 w 1225873"/>
              <a:gd name="connsiteY53" fmla="*/ 1336027 h 1917063"/>
              <a:gd name="connsiteX54" fmla="*/ 215349 w 1225873"/>
              <a:gd name="connsiteY54" fmla="*/ 1326501 h 1917063"/>
              <a:gd name="connsiteX55" fmla="*/ 217731 w 1225873"/>
              <a:gd name="connsiteY55" fmla="*/ 1281255 h 1917063"/>
              <a:gd name="connsiteX56" fmla="*/ 174868 w 1225873"/>
              <a:gd name="connsiteY56" fmla="*/ 1295545 h 1917063"/>
              <a:gd name="connsiteX57" fmla="*/ 186775 w 1225873"/>
              <a:gd name="connsiteY57" fmla="*/ 1328883 h 1917063"/>
              <a:gd name="connsiteX58" fmla="*/ 179631 w 1225873"/>
              <a:gd name="connsiteY58" fmla="*/ 1345552 h 1917063"/>
              <a:gd name="connsiteX59" fmla="*/ 141531 w 1225873"/>
              <a:gd name="connsiteY59" fmla="*/ 1316977 h 1917063"/>
              <a:gd name="connsiteX60" fmla="*/ 98669 w 1225873"/>
              <a:gd name="connsiteY60" fmla="*/ 1314595 h 1917063"/>
              <a:gd name="connsiteX61" fmla="*/ 43899 w 1225873"/>
              <a:gd name="connsiteY61" fmla="*/ 1295545 h 1917063"/>
              <a:gd name="connsiteX62" fmla="*/ 10560 w 1225873"/>
              <a:gd name="connsiteY62" fmla="*/ 1293161 h 1917063"/>
              <a:gd name="connsiteX63" fmla="*/ 1037 w 1225873"/>
              <a:gd name="connsiteY63" fmla="*/ 1240777 h 1917063"/>
              <a:gd name="connsiteX64" fmla="*/ 34374 w 1225873"/>
              <a:gd name="connsiteY64" fmla="*/ 1152670 h 1917063"/>
              <a:gd name="connsiteX65" fmla="*/ 60568 w 1225873"/>
              <a:gd name="connsiteY65" fmla="*/ 1105045 h 1917063"/>
              <a:gd name="connsiteX66" fmla="*/ 81999 w 1225873"/>
              <a:gd name="connsiteY66" fmla="*/ 1057420 h 1917063"/>
              <a:gd name="connsiteX67" fmla="*/ 108194 w 1225873"/>
              <a:gd name="connsiteY67" fmla="*/ 1019320 h 1917063"/>
              <a:gd name="connsiteX68" fmla="*/ 146293 w 1225873"/>
              <a:gd name="connsiteY68" fmla="*/ 1009795 h 1917063"/>
              <a:gd name="connsiteX69" fmla="*/ 153438 w 1225873"/>
              <a:gd name="connsiteY69" fmla="*/ 974077 h 1917063"/>
              <a:gd name="connsiteX70" fmla="*/ 262975 w 1225873"/>
              <a:gd name="connsiteY70" fmla="*/ 855014 h 1917063"/>
              <a:gd name="connsiteX71" fmla="*/ 286787 w 1225873"/>
              <a:gd name="connsiteY71" fmla="*/ 716899 h 1917063"/>
              <a:gd name="connsiteX72" fmla="*/ 282025 w 1225873"/>
              <a:gd name="connsiteY72" fmla="*/ 635939 h 1917063"/>
              <a:gd name="connsiteX73" fmla="*/ 196300 w 1225873"/>
              <a:gd name="connsiteY73" fmla="*/ 624033 h 1917063"/>
              <a:gd name="connsiteX74" fmla="*/ 179632 w 1225873"/>
              <a:gd name="connsiteY74" fmla="*/ 543070 h 1917063"/>
              <a:gd name="connsiteX75" fmla="*/ 186775 w 1225873"/>
              <a:gd name="connsiteY75" fmla="*/ 476395 h 1917063"/>
              <a:gd name="connsiteX76" fmla="*/ 148675 w 1225873"/>
              <a:gd name="connsiteY76" fmla="*/ 438295 h 1917063"/>
              <a:gd name="connsiteX77" fmla="*/ 117719 w 1225873"/>
              <a:gd name="connsiteY77" fmla="*/ 338283 h 1917063"/>
              <a:gd name="connsiteX78" fmla="*/ 102097 w 1225873"/>
              <a:gd name="connsiteY78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903532 w 1225873"/>
              <a:gd name="connsiteY7" fmla="*/ 788339 h 1917063"/>
              <a:gd name="connsiteX8" fmla="*/ 958300 w 1225873"/>
              <a:gd name="connsiteY8" fmla="*/ 733570 h 1917063"/>
              <a:gd name="connsiteX9" fmla="*/ 1215943 w 1225873"/>
              <a:gd name="connsiteY9" fmla="*/ 1205867 h 1917063"/>
              <a:gd name="connsiteX10" fmla="*/ 1144037 w 1225873"/>
              <a:gd name="connsiteY10" fmla="*/ 1250300 h 1917063"/>
              <a:gd name="connsiteX11" fmla="*/ 1124987 w 1225873"/>
              <a:gd name="connsiteY11" fmla="*/ 1295543 h 1917063"/>
              <a:gd name="connsiteX12" fmla="*/ 1048787 w 1225873"/>
              <a:gd name="connsiteY12" fmla="*/ 1328881 h 1917063"/>
              <a:gd name="connsiteX13" fmla="*/ 1020212 w 1225873"/>
              <a:gd name="connsiteY13" fmla="*/ 1388412 h 1917063"/>
              <a:gd name="connsiteX14" fmla="*/ 1036881 w 1225873"/>
              <a:gd name="connsiteY14" fmla="*/ 1436037 h 1917063"/>
              <a:gd name="connsiteX15" fmla="*/ 984493 w 1225873"/>
              <a:gd name="connsiteY15" fmla="*/ 1474137 h 1917063"/>
              <a:gd name="connsiteX16" fmla="*/ 982112 w 1225873"/>
              <a:gd name="connsiteY16" fmla="*/ 1538431 h 1917063"/>
              <a:gd name="connsiteX17" fmla="*/ 946393 w 1225873"/>
              <a:gd name="connsiteY17" fmla="*/ 1555100 h 1917063"/>
              <a:gd name="connsiteX18" fmla="*/ 910674 w 1225873"/>
              <a:gd name="connsiteY18" fmla="*/ 1562243 h 1917063"/>
              <a:gd name="connsiteX19" fmla="*/ 910674 w 1225873"/>
              <a:gd name="connsiteY19" fmla="*/ 1626537 h 1917063"/>
              <a:gd name="connsiteX20" fmla="*/ 967824 w 1225873"/>
              <a:gd name="connsiteY20" fmla="*/ 1636062 h 1917063"/>
              <a:gd name="connsiteX21" fmla="*/ 1001162 w 1225873"/>
              <a:gd name="connsiteY21" fmla="*/ 1631300 h 1917063"/>
              <a:gd name="connsiteX22" fmla="*/ 1005922 w 1225873"/>
              <a:gd name="connsiteY22" fmla="*/ 1705119 h 1917063"/>
              <a:gd name="connsiteX23" fmla="*/ 982112 w 1225873"/>
              <a:gd name="connsiteY23" fmla="*/ 1726550 h 1917063"/>
              <a:gd name="connsiteX24" fmla="*/ 922581 w 1225873"/>
              <a:gd name="connsiteY24" fmla="*/ 1724170 h 1917063"/>
              <a:gd name="connsiteX25" fmla="*/ 870193 w 1225873"/>
              <a:gd name="connsiteY25" fmla="*/ 1733695 h 1917063"/>
              <a:gd name="connsiteX26" fmla="*/ 824949 w 1225873"/>
              <a:gd name="connsiteY26" fmla="*/ 1757508 h 1917063"/>
              <a:gd name="connsiteX27" fmla="*/ 779704 w 1225873"/>
              <a:gd name="connsiteY27" fmla="*/ 1764650 h 1917063"/>
              <a:gd name="connsiteX28" fmla="*/ 758274 w 1225873"/>
              <a:gd name="connsiteY28" fmla="*/ 1783702 h 1917063"/>
              <a:gd name="connsiteX29" fmla="*/ 751131 w 1225873"/>
              <a:gd name="connsiteY29" fmla="*/ 1828945 h 1917063"/>
              <a:gd name="connsiteX30" fmla="*/ 734462 w 1225873"/>
              <a:gd name="connsiteY30" fmla="*/ 1840852 h 1917063"/>
              <a:gd name="connsiteX31" fmla="*/ 689218 w 1225873"/>
              <a:gd name="connsiteY31" fmla="*/ 1890858 h 1917063"/>
              <a:gd name="connsiteX32" fmla="*/ 665406 w 1225873"/>
              <a:gd name="connsiteY32" fmla="*/ 1895619 h 1917063"/>
              <a:gd name="connsiteX33" fmla="*/ 617781 w 1225873"/>
              <a:gd name="connsiteY33" fmla="*/ 1917051 h 1917063"/>
              <a:gd name="connsiteX34" fmla="*/ 579681 w 1225873"/>
              <a:gd name="connsiteY34" fmla="*/ 1900382 h 1917063"/>
              <a:gd name="connsiteX35" fmla="*/ 563012 w 1225873"/>
              <a:gd name="connsiteY35" fmla="*/ 1871807 h 1917063"/>
              <a:gd name="connsiteX36" fmla="*/ 520149 w 1225873"/>
              <a:gd name="connsiteY36" fmla="*/ 1881333 h 1917063"/>
              <a:gd name="connsiteX37" fmla="*/ 512573 w 1225873"/>
              <a:gd name="connsiteY37" fmla="*/ 1875229 h 1917063"/>
              <a:gd name="connsiteX38" fmla="*/ 503481 w 1225873"/>
              <a:gd name="connsiteY38" fmla="*/ 1869426 h 1917063"/>
              <a:gd name="connsiteX39" fmla="*/ 522531 w 1225873"/>
              <a:gd name="connsiteY39" fmla="*/ 1762269 h 1917063"/>
              <a:gd name="connsiteX40" fmla="*/ 539199 w 1225873"/>
              <a:gd name="connsiteY40" fmla="*/ 1740838 h 1917063"/>
              <a:gd name="connsiteX41" fmla="*/ 529674 w 1225873"/>
              <a:gd name="connsiteY41" fmla="*/ 1695595 h 1917063"/>
              <a:gd name="connsiteX42" fmla="*/ 553487 w 1225873"/>
              <a:gd name="connsiteY42" fmla="*/ 1681307 h 1917063"/>
              <a:gd name="connsiteX43" fmla="*/ 534437 w 1225873"/>
              <a:gd name="connsiteY43" fmla="*/ 1667020 h 1917063"/>
              <a:gd name="connsiteX44" fmla="*/ 522531 w 1225873"/>
              <a:gd name="connsiteY44" fmla="*/ 1631302 h 1917063"/>
              <a:gd name="connsiteX45" fmla="*/ 513006 w 1225873"/>
              <a:gd name="connsiteY45" fmla="*/ 1586058 h 1917063"/>
              <a:gd name="connsiteX46" fmla="*/ 510624 w 1225873"/>
              <a:gd name="connsiteY46" fmla="*/ 1555100 h 1917063"/>
              <a:gd name="connsiteX47" fmla="*/ 460618 w 1225873"/>
              <a:gd name="connsiteY47" fmla="*/ 1557483 h 1917063"/>
              <a:gd name="connsiteX48" fmla="*/ 427282 w 1225873"/>
              <a:gd name="connsiteY48" fmla="*/ 1521764 h 1917063"/>
              <a:gd name="connsiteX49" fmla="*/ 382037 w 1225873"/>
              <a:gd name="connsiteY49" fmla="*/ 1505094 h 1917063"/>
              <a:gd name="connsiteX50" fmla="*/ 367749 w 1225873"/>
              <a:gd name="connsiteY50" fmla="*/ 1455089 h 1917063"/>
              <a:gd name="connsiteX51" fmla="*/ 365368 w 1225873"/>
              <a:gd name="connsiteY51" fmla="*/ 1433657 h 1917063"/>
              <a:gd name="connsiteX52" fmla="*/ 334413 w 1225873"/>
              <a:gd name="connsiteY52" fmla="*/ 1388414 h 1917063"/>
              <a:gd name="connsiteX53" fmla="*/ 291549 w 1225873"/>
              <a:gd name="connsiteY53" fmla="*/ 1364601 h 1917063"/>
              <a:gd name="connsiteX54" fmla="*/ 248688 w 1225873"/>
              <a:gd name="connsiteY54" fmla="*/ 1336027 h 1917063"/>
              <a:gd name="connsiteX55" fmla="*/ 215349 w 1225873"/>
              <a:gd name="connsiteY55" fmla="*/ 1326501 h 1917063"/>
              <a:gd name="connsiteX56" fmla="*/ 217731 w 1225873"/>
              <a:gd name="connsiteY56" fmla="*/ 1281255 h 1917063"/>
              <a:gd name="connsiteX57" fmla="*/ 174868 w 1225873"/>
              <a:gd name="connsiteY57" fmla="*/ 1295545 h 1917063"/>
              <a:gd name="connsiteX58" fmla="*/ 186775 w 1225873"/>
              <a:gd name="connsiteY58" fmla="*/ 1328883 h 1917063"/>
              <a:gd name="connsiteX59" fmla="*/ 179631 w 1225873"/>
              <a:gd name="connsiteY59" fmla="*/ 1345552 h 1917063"/>
              <a:gd name="connsiteX60" fmla="*/ 141531 w 1225873"/>
              <a:gd name="connsiteY60" fmla="*/ 1316977 h 1917063"/>
              <a:gd name="connsiteX61" fmla="*/ 98669 w 1225873"/>
              <a:gd name="connsiteY61" fmla="*/ 1314595 h 1917063"/>
              <a:gd name="connsiteX62" fmla="*/ 43899 w 1225873"/>
              <a:gd name="connsiteY62" fmla="*/ 1295545 h 1917063"/>
              <a:gd name="connsiteX63" fmla="*/ 10560 w 1225873"/>
              <a:gd name="connsiteY63" fmla="*/ 1293161 h 1917063"/>
              <a:gd name="connsiteX64" fmla="*/ 1037 w 1225873"/>
              <a:gd name="connsiteY64" fmla="*/ 1240777 h 1917063"/>
              <a:gd name="connsiteX65" fmla="*/ 34374 w 1225873"/>
              <a:gd name="connsiteY65" fmla="*/ 1152670 h 1917063"/>
              <a:gd name="connsiteX66" fmla="*/ 60568 w 1225873"/>
              <a:gd name="connsiteY66" fmla="*/ 1105045 h 1917063"/>
              <a:gd name="connsiteX67" fmla="*/ 81999 w 1225873"/>
              <a:gd name="connsiteY67" fmla="*/ 1057420 h 1917063"/>
              <a:gd name="connsiteX68" fmla="*/ 108194 w 1225873"/>
              <a:gd name="connsiteY68" fmla="*/ 1019320 h 1917063"/>
              <a:gd name="connsiteX69" fmla="*/ 146293 w 1225873"/>
              <a:gd name="connsiteY69" fmla="*/ 1009795 h 1917063"/>
              <a:gd name="connsiteX70" fmla="*/ 153438 w 1225873"/>
              <a:gd name="connsiteY70" fmla="*/ 974077 h 1917063"/>
              <a:gd name="connsiteX71" fmla="*/ 262975 w 1225873"/>
              <a:gd name="connsiteY71" fmla="*/ 855014 h 1917063"/>
              <a:gd name="connsiteX72" fmla="*/ 286787 w 1225873"/>
              <a:gd name="connsiteY72" fmla="*/ 716899 h 1917063"/>
              <a:gd name="connsiteX73" fmla="*/ 282025 w 1225873"/>
              <a:gd name="connsiteY73" fmla="*/ 635939 h 1917063"/>
              <a:gd name="connsiteX74" fmla="*/ 196300 w 1225873"/>
              <a:gd name="connsiteY74" fmla="*/ 624033 h 1917063"/>
              <a:gd name="connsiteX75" fmla="*/ 179632 w 1225873"/>
              <a:gd name="connsiteY75" fmla="*/ 543070 h 1917063"/>
              <a:gd name="connsiteX76" fmla="*/ 186775 w 1225873"/>
              <a:gd name="connsiteY76" fmla="*/ 476395 h 1917063"/>
              <a:gd name="connsiteX77" fmla="*/ 148675 w 1225873"/>
              <a:gd name="connsiteY77" fmla="*/ 438295 h 1917063"/>
              <a:gd name="connsiteX78" fmla="*/ 117719 w 1225873"/>
              <a:gd name="connsiteY78" fmla="*/ 338283 h 1917063"/>
              <a:gd name="connsiteX79" fmla="*/ 102097 w 1225873"/>
              <a:gd name="connsiteY79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870194 w 1225873"/>
              <a:gd name="connsiteY7" fmla="*/ 793102 h 1917063"/>
              <a:gd name="connsiteX8" fmla="*/ 903532 w 1225873"/>
              <a:gd name="connsiteY8" fmla="*/ 788339 h 1917063"/>
              <a:gd name="connsiteX9" fmla="*/ 958300 w 1225873"/>
              <a:gd name="connsiteY9" fmla="*/ 733570 h 1917063"/>
              <a:gd name="connsiteX10" fmla="*/ 1215943 w 1225873"/>
              <a:gd name="connsiteY10" fmla="*/ 1205867 h 1917063"/>
              <a:gd name="connsiteX11" fmla="*/ 1144037 w 1225873"/>
              <a:gd name="connsiteY11" fmla="*/ 1250300 h 1917063"/>
              <a:gd name="connsiteX12" fmla="*/ 1124987 w 1225873"/>
              <a:gd name="connsiteY12" fmla="*/ 1295543 h 1917063"/>
              <a:gd name="connsiteX13" fmla="*/ 1048787 w 1225873"/>
              <a:gd name="connsiteY13" fmla="*/ 1328881 h 1917063"/>
              <a:gd name="connsiteX14" fmla="*/ 1020212 w 1225873"/>
              <a:gd name="connsiteY14" fmla="*/ 1388412 h 1917063"/>
              <a:gd name="connsiteX15" fmla="*/ 1036881 w 1225873"/>
              <a:gd name="connsiteY15" fmla="*/ 1436037 h 1917063"/>
              <a:gd name="connsiteX16" fmla="*/ 984493 w 1225873"/>
              <a:gd name="connsiteY16" fmla="*/ 1474137 h 1917063"/>
              <a:gd name="connsiteX17" fmla="*/ 982112 w 1225873"/>
              <a:gd name="connsiteY17" fmla="*/ 1538431 h 1917063"/>
              <a:gd name="connsiteX18" fmla="*/ 946393 w 1225873"/>
              <a:gd name="connsiteY18" fmla="*/ 1555100 h 1917063"/>
              <a:gd name="connsiteX19" fmla="*/ 910674 w 1225873"/>
              <a:gd name="connsiteY19" fmla="*/ 1562243 h 1917063"/>
              <a:gd name="connsiteX20" fmla="*/ 910674 w 1225873"/>
              <a:gd name="connsiteY20" fmla="*/ 1626537 h 1917063"/>
              <a:gd name="connsiteX21" fmla="*/ 967824 w 1225873"/>
              <a:gd name="connsiteY21" fmla="*/ 1636062 h 1917063"/>
              <a:gd name="connsiteX22" fmla="*/ 1001162 w 1225873"/>
              <a:gd name="connsiteY22" fmla="*/ 1631300 h 1917063"/>
              <a:gd name="connsiteX23" fmla="*/ 1005922 w 1225873"/>
              <a:gd name="connsiteY23" fmla="*/ 1705119 h 1917063"/>
              <a:gd name="connsiteX24" fmla="*/ 982112 w 1225873"/>
              <a:gd name="connsiteY24" fmla="*/ 1726550 h 1917063"/>
              <a:gd name="connsiteX25" fmla="*/ 922581 w 1225873"/>
              <a:gd name="connsiteY25" fmla="*/ 1724170 h 1917063"/>
              <a:gd name="connsiteX26" fmla="*/ 870193 w 1225873"/>
              <a:gd name="connsiteY26" fmla="*/ 1733695 h 1917063"/>
              <a:gd name="connsiteX27" fmla="*/ 824949 w 1225873"/>
              <a:gd name="connsiteY27" fmla="*/ 1757508 h 1917063"/>
              <a:gd name="connsiteX28" fmla="*/ 779704 w 1225873"/>
              <a:gd name="connsiteY28" fmla="*/ 1764650 h 1917063"/>
              <a:gd name="connsiteX29" fmla="*/ 758274 w 1225873"/>
              <a:gd name="connsiteY29" fmla="*/ 1783702 h 1917063"/>
              <a:gd name="connsiteX30" fmla="*/ 751131 w 1225873"/>
              <a:gd name="connsiteY30" fmla="*/ 1828945 h 1917063"/>
              <a:gd name="connsiteX31" fmla="*/ 734462 w 1225873"/>
              <a:gd name="connsiteY31" fmla="*/ 1840852 h 1917063"/>
              <a:gd name="connsiteX32" fmla="*/ 689218 w 1225873"/>
              <a:gd name="connsiteY32" fmla="*/ 1890858 h 1917063"/>
              <a:gd name="connsiteX33" fmla="*/ 665406 w 1225873"/>
              <a:gd name="connsiteY33" fmla="*/ 1895619 h 1917063"/>
              <a:gd name="connsiteX34" fmla="*/ 617781 w 1225873"/>
              <a:gd name="connsiteY34" fmla="*/ 1917051 h 1917063"/>
              <a:gd name="connsiteX35" fmla="*/ 579681 w 1225873"/>
              <a:gd name="connsiteY35" fmla="*/ 1900382 h 1917063"/>
              <a:gd name="connsiteX36" fmla="*/ 563012 w 1225873"/>
              <a:gd name="connsiteY36" fmla="*/ 1871807 h 1917063"/>
              <a:gd name="connsiteX37" fmla="*/ 520149 w 1225873"/>
              <a:gd name="connsiteY37" fmla="*/ 1881333 h 1917063"/>
              <a:gd name="connsiteX38" fmla="*/ 512573 w 1225873"/>
              <a:gd name="connsiteY38" fmla="*/ 1875229 h 1917063"/>
              <a:gd name="connsiteX39" fmla="*/ 503481 w 1225873"/>
              <a:gd name="connsiteY39" fmla="*/ 1869426 h 1917063"/>
              <a:gd name="connsiteX40" fmla="*/ 522531 w 1225873"/>
              <a:gd name="connsiteY40" fmla="*/ 1762269 h 1917063"/>
              <a:gd name="connsiteX41" fmla="*/ 539199 w 1225873"/>
              <a:gd name="connsiteY41" fmla="*/ 1740838 h 1917063"/>
              <a:gd name="connsiteX42" fmla="*/ 529674 w 1225873"/>
              <a:gd name="connsiteY42" fmla="*/ 1695595 h 1917063"/>
              <a:gd name="connsiteX43" fmla="*/ 553487 w 1225873"/>
              <a:gd name="connsiteY43" fmla="*/ 1681307 h 1917063"/>
              <a:gd name="connsiteX44" fmla="*/ 534437 w 1225873"/>
              <a:gd name="connsiteY44" fmla="*/ 1667020 h 1917063"/>
              <a:gd name="connsiteX45" fmla="*/ 522531 w 1225873"/>
              <a:gd name="connsiteY45" fmla="*/ 1631302 h 1917063"/>
              <a:gd name="connsiteX46" fmla="*/ 513006 w 1225873"/>
              <a:gd name="connsiteY46" fmla="*/ 1586058 h 1917063"/>
              <a:gd name="connsiteX47" fmla="*/ 510624 w 1225873"/>
              <a:gd name="connsiteY47" fmla="*/ 1555100 h 1917063"/>
              <a:gd name="connsiteX48" fmla="*/ 460618 w 1225873"/>
              <a:gd name="connsiteY48" fmla="*/ 1557483 h 1917063"/>
              <a:gd name="connsiteX49" fmla="*/ 427282 w 1225873"/>
              <a:gd name="connsiteY49" fmla="*/ 1521764 h 1917063"/>
              <a:gd name="connsiteX50" fmla="*/ 382037 w 1225873"/>
              <a:gd name="connsiteY50" fmla="*/ 1505094 h 1917063"/>
              <a:gd name="connsiteX51" fmla="*/ 367749 w 1225873"/>
              <a:gd name="connsiteY51" fmla="*/ 1455089 h 1917063"/>
              <a:gd name="connsiteX52" fmla="*/ 365368 w 1225873"/>
              <a:gd name="connsiteY52" fmla="*/ 1433657 h 1917063"/>
              <a:gd name="connsiteX53" fmla="*/ 334413 w 1225873"/>
              <a:gd name="connsiteY53" fmla="*/ 1388414 h 1917063"/>
              <a:gd name="connsiteX54" fmla="*/ 291549 w 1225873"/>
              <a:gd name="connsiteY54" fmla="*/ 1364601 h 1917063"/>
              <a:gd name="connsiteX55" fmla="*/ 248688 w 1225873"/>
              <a:gd name="connsiteY55" fmla="*/ 1336027 h 1917063"/>
              <a:gd name="connsiteX56" fmla="*/ 215349 w 1225873"/>
              <a:gd name="connsiteY56" fmla="*/ 1326501 h 1917063"/>
              <a:gd name="connsiteX57" fmla="*/ 217731 w 1225873"/>
              <a:gd name="connsiteY57" fmla="*/ 1281255 h 1917063"/>
              <a:gd name="connsiteX58" fmla="*/ 174868 w 1225873"/>
              <a:gd name="connsiteY58" fmla="*/ 1295545 h 1917063"/>
              <a:gd name="connsiteX59" fmla="*/ 186775 w 1225873"/>
              <a:gd name="connsiteY59" fmla="*/ 1328883 h 1917063"/>
              <a:gd name="connsiteX60" fmla="*/ 179631 w 1225873"/>
              <a:gd name="connsiteY60" fmla="*/ 1345552 h 1917063"/>
              <a:gd name="connsiteX61" fmla="*/ 141531 w 1225873"/>
              <a:gd name="connsiteY61" fmla="*/ 1316977 h 1917063"/>
              <a:gd name="connsiteX62" fmla="*/ 98669 w 1225873"/>
              <a:gd name="connsiteY62" fmla="*/ 1314595 h 1917063"/>
              <a:gd name="connsiteX63" fmla="*/ 43899 w 1225873"/>
              <a:gd name="connsiteY63" fmla="*/ 1295545 h 1917063"/>
              <a:gd name="connsiteX64" fmla="*/ 10560 w 1225873"/>
              <a:gd name="connsiteY64" fmla="*/ 1293161 h 1917063"/>
              <a:gd name="connsiteX65" fmla="*/ 1037 w 1225873"/>
              <a:gd name="connsiteY65" fmla="*/ 1240777 h 1917063"/>
              <a:gd name="connsiteX66" fmla="*/ 34374 w 1225873"/>
              <a:gd name="connsiteY66" fmla="*/ 1152670 h 1917063"/>
              <a:gd name="connsiteX67" fmla="*/ 60568 w 1225873"/>
              <a:gd name="connsiteY67" fmla="*/ 1105045 h 1917063"/>
              <a:gd name="connsiteX68" fmla="*/ 81999 w 1225873"/>
              <a:gd name="connsiteY68" fmla="*/ 1057420 h 1917063"/>
              <a:gd name="connsiteX69" fmla="*/ 108194 w 1225873"/>
              <a:gd name="connsiteY69" fmla="*/ 1019320 h 1917063"/>
              <a:gd name="connsiteX70" fmla="*/ 146293 w 1225873"/>
              <a:gd name="connsiteY70" fmla="*/ 1009795 h 1917063"/>
              <a:gd name="connsiteX71" fmla="*/ 153438 w 1225873"/>
              <a:gd name="connsiteY71" fmla="*/ 974077 h 1917063"/>
              <a:gd name="connsiteX72" fmla="*/ 262975 w 1225873"/>
              <a:gd name="connsiteY72" fmla="*/ 855014 h 1917063"/>
              <a:gd name="connsiteX73" fmla="*/ 286787 w 1225873"/>
              <a:gd name="connsiteY73" fmla="*/ 716899 h 1917063"/>
              <a:gd name="connsiteX74" fmla="*/ 282025 w 1225873"/>
              <a:gd name="connsiteY74" fmla="*/ 635939 h 1917063"/>
              <a:gd name="connsiteX75" fmla="*/ 196300 w 1225873"/>
              <a:gd name="connsiteY75" fmla="*/ 624033 h 1917063"/>
              <a:gd name="connsiteX76" fmla="*/ 179632 w 1225873"/>
              <a:gd name="connsiteY76" fmla="*/ 543070 h 1917063"/>
              <a:gd name="connsiteX77" fmla="*/ 186775 w 1225873"/>
              <a:gd name="connsiteY77" fmla="*/ 476395 h 1917063"/>
              <a:gd name="connsiteX78" fmla="*/ 148675 w 1225873"/>
              <a:gd name="connsiteY78" fmla="*/ 438295 h 1917063"/>
              <a:gd name="connsiteX79" fmla="*/ 117719 w 1225873"/>
              <a:gd name="connsiteY79" fmla="*/ 338283 h 1917063"/>
              <a:gd name="connsiteX80" fmla="*/ 102097 w 1225873"/>
              <a:gd name="connsiteY80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870194 w 1225873"/>
              <a:gd name="connsiteY7" fmla="*/ 793102 h 1917063"/>
              <a:gd name="connsiteX8" fmla="*/ 903532 w 1225873"/>
              <a:gd name="connsiteY8" fmla="*/ 788339 h 1917063"/>
              <a:gd name="connsiteX9" fmla="*/ 958300 w 1225873"/>
              <a:gd name="connsiteY9" fmla="*/ 733570 h 1917063"/>
              <a:gd name="connsiteX10" fmla="*/ 1215943 w 1225873"/>
              <a:gd name="connsiteY10" fmla="*/ 1205867 h 1917063"/>
              <a:gd name="connsiteX11" fmla="*/ 1144037 w 1225873"/>
              <a:gd name="connsiteY11" fmla="*/ 1250300 h 1917063"/>
              <a:gd name="connsiteX12" fmla="*/ 1124987 w 1225873"/>
              <a:gd name="connsiteY12" fmla="*/ 1295543 h 1917063"/>
              <a:gd name="connsiteX13" fmla="*/ 1048787 w 1225873"/>
              <a:gd name="connsiteY13" fmla="*/ 1328881 h 1917063"/>
              <a:gd name="connsiteX14" fmla="*/ 1020212 w 1225873"/>
              <a:gd name="connsiteY14" fmla="*/ 1388412 h 1917063"/>
              <a:gd name="connsiteX15" fmla="*/ 1036881 w 1225873"/>
              <a:gd name="connsiteY15" fmla="*/ 1436037 h 1917063"/>
              <a:gd name="connsiteX16" fmla="*/ 1017832 w 1225873"/>
              <a:gd name="connsiteY16" fmla="*/ 1476520 h 1917063"/>
              <a:gd name="connsiteX17" fmla="*/ 984493 w 1225873"/>
              <a:gd name="connsiteY17" fmla="*/ 1474137 h 1917063"/>
              <a:gd name="connsiteX18" fmla="*/ 982112 w 1225873"/>
              <a:gd name="connsiteY18" fmla="*/ 1538431 h 1917063"/>
              <a:gd name="connsiteX19" fmla="*/ 946393 w 1225873"/>
              <a:gd name="connsiteY19" fmla="*/ 1555100 h 1917063"/>
              <a:gd name="connsiteX20" fmla="*/ 910674 w 1225873"/>
              <a:gd name="connsiteY20" fmla="*/ 1562243 h 1917063"/>
              <a:gd name="connsiteX21" fmla="*/ 910674 w 1225873"/>
              <a:gd name="connsiteY21" fmla="*/ 1626537 h 1917063"/>
              <a:gd name="connsiteX22" fmla="*/ 967824 w 1225873"/>
              <a:gd name="connsiteY22" fmla="*/ 1636062 h 1917063"/>
              <a:gd name="connsiteX23" fmla="*/ 1001162 w 1225873"/>
              <a:gd name="connsiteY23" fmla="*/ 1631300 h 1917063"/>
              <a:gd name="connsiteX24" fmla="*/ 1005922 w 1225873"/>
              <a:gd name="connsiteY24" fmla="*/ 1705119 h 1917063"/>
              <a:gd name="connsiteX25" fmla="*/ 982112 w 1225873"/>
              <a:gd name="connsiteY25" fmla="*/ 1726550 h 1917063"/>
              <a:gd name="connsiteX26" fmla="*/ 922581 w 1225873"/>
              <a:gd name="connsiteY26" fmla="*/ 1724170 h 1917063"/>
              <a:gd name="connsiteX27" fmla="*/ 870193 w 1225873"/>
              <a:gd name="connsiteY27" fmla="*/ 1733695 h 1917063"/>
              <a:gd name="connsiteX28" fmla="*/ 824949 w 1225873"/>
              <a:gd name="connsiteY28" fmla="*/ 1757508 h 1917063"/>
              <a:gd name="connsiteX29" fmla="*/ 779704 w 1225873"/>
              <a:gd name="connsiteY29" fmla="*/ 1764650 h 1917063"/>
              <a:gd name="connsiteX30" fmla="*/ 758274 w 1225873"/>
              <a:gd name="connsiteY30" fmla="*/ 1783702 h 1917063"/>
              <a:gd name="connsiteX31" fmla="*/ 751131 w 1225873"/>
              <a:gd name="connsiteY31" fmla="*/ 1828945 h 1917063"/>
              <a:gd name="connsiteX32" fmla="*/ 734462 w 1225873"/>
              <a:gd name="connsiteY32" fmla="*/ 1840852 h 1917063"/>
              <a:gd name="connsiteX33" fmla="*/ 689218 w 1225873"/>
              <a:gd name="connsiteY33" fmla="*/ 1890858 h 1917063"/>
              <a:gd name="connsiteX34" fmla="*/ 665406 w 1225873"/>
              <a:gd name="connsiteY34" fmla="*/ 1895619 h 1917063"/>
              <a:gd name="connsiteX35" fmla="*/ 617781 w 1225873"/>
              <a:gd name="connsiteY35" fmla="*/ 1917051 h 1917063"/>
              <a:gd name="connsiteX36" fmla="*/ 579681 w 1225873"/>
              <a:gd name="connsiteY36" fmla="*/ 1900382 h 1917063"/>
              <a:gd name="connsiteX37" fmla="*/ 563012 w 1225873"/>
              <a:gd name="connsiteY37" fmla="*/ 1871807 h 1917063"/>
              <a:gd name="connsiteX38" fmla="*/ 520149 w 1225873"/>
              <a:gd name="connsiteY38" fmla="*/ 1881333 h 1917063"/>
              <a:gd name="connsiteX39" fmla="*/ 512573 w 1225873"/>
              <a:gd name="connsiteY39" fmla="*/ 1875229 h 1917063"/>
              <a:gd name="connsiteX40" fmla="*/ 503481 w 1225873"/>
              <a:gd name="connsiteY40" fmla="*/ 1869426 h 1917063"/>
              <a:gd name="connsiteX41" fmla="*/ 522531 w 1225873"/>
              <a:gd name="connsiteY41" fmla="*/ 1762269 h 1917063"/>
              <a:gd name="connsiteX42" fmla="*/ 539199 w 1225873"/>
              <a:gd name="connsiteY42" fmla="*/ 1740838 h 1917063"/>
              <a:gd name="connsiteX43" fmla="*/ 529674 w 1225873"/>
              <a:gd name="connsiteY43" fmla="*/ 1695595 h 1917063"/>
              <a:gd name="connsiteX44" fmla="*/ 553487 w 1225873"/>
              <a:gd name="connsiteY44" fmla="*/ 1681307 h 1917063"/>
              <a:gd name="connsiteX45" fmla="*/ 534437 w 1225873"/>
              <a:gd name="connsiteY45" fmla="*/ 1667020 h 1917063"/>
              <a:gd name="connsiteX46" fmla="*/ 522531 w 1225873"/>
              <a:gd name="connsiteY46" fmla="*/ 1631302 h 1917063"/>
              <a:gd name="connsiteX47" fmla="*/ 513006 w 1225873"/>
              <a:gd name="connsiteY47" fmla="*/ 1586058 h 1917063"/>
              <a:gd name="connsiteX48" fmla="*/ 510624 w 1225873"/>
              <a:gd name="connsiteY48" fmla="*/ 1555100 h 1917063"/>
              <a:gd name="connsiteX49" fmla="*/ 460618 w 1225873"/>
              <a:gd name="connsiteY49" fmla="*/ 1557483 h 1917063"/>
              <a:gd name="connsiteX50" fmla="*/ 427282 w 1225873"/>
              <a:gd name="connsiteY50" fmla="*/ 1521764 h 1917063"/>
              <a:gd name="connsiteX51" fmla="*/ 382037 w 1225873"/>
              <a:gd name="connsiteY51" fmla="*/ 1505094 h 1917063"/>
              <a:gd name="connsiteX52" fmla="*/ 367749 w 1225873"/>
              <a:gd name="connsiteY52" fmla="*/ 1455089 h 1917063"/>
              <a:gd name="connsiteX53" fmla="*/ 365368 w 1225873"/>
              <a:gd name="connsiteY53" fmla="*/ 1433657 h 1917063"/>
              <a:gd name="connsiteX54" fmla="*/ 334413 w 1225873"/>
              <a:gd name="connsiteY54" fmla="*/ 1388414 h 1917063"/>
              <a:gd name="connsiteX55" fmla="*/ 291549 w 1225873"/>
              <a:gd name="connsiteY55" fmla="*/ 1364601 h 1917063"/>
              <a:gd name="connsiteX56" fmla="*/ 248688 w 1225873"/>
              <a:gd name="connsiteY56" fmla="*/ 1336027 h 1917063"/>
              <a:gd name="connsiteX57" fmla="*/ 215349 w 1225873"/>
              <a:gd name="connsiteY57" fmla="*/ 1326501 h 1917063"/>
              <a:gd name="connsiteX58" fmla="*/ 217731 w 1225873"/>
              <a:gd name="connsiteY58" fmla="*/ 1281255 h 1917063"/>
              <a:gd name="connsiteX59" fmla="*/ 174868 w 1225873"/>
              <a:gd name="connsiteY59" fmla="*/ 1295545 h 1917063"/>
              <a:gd name="connsiteX60" fmla="*/ 186775 w 1225873"/>
              <a:gd name="connsiteY60" fmla="*/ 1328883 h 1917063"/>
              <a:gd name="connsiteX61" fmla="*/ 179631 w 1225873"/>
              <a:gd name="connsiteY61" fmla="*/ 1345552 h 1917063"/>
              <a:gd name="connsiteX62" fmla="*/ 141531 w 1225873"/>
              <a:gd name="connsiteY62" fmla="*/ 1316977 h 1917063"/>
              <a:gd name="connsiteX63" fmla="*/ 98669 w 1225873"/>
              <a:gd name="connsiteY63" fmla="*/ 1314595 h 1917063"/>
              <a:gd name="connsiteX64" fmla="*/ 43899 w 1225873"/>
              <a:gd name="connsiteY64" fmla="*/ 1295545 h 1917063"/>
              <a:gd name="connsiteX65" fmla="*/ 10560 w 1225873"/>
              <a:gd name="connsiteY65" fmla="*/ 1293161 h 1917063"/>
              <a:gd name="connsiteX66" fmla="*/ 1037 w 1225873"/>
              <a:gd name="connsiteY66" fmla="*/ 1240777 h 1917063"/>
              <a:gd name="connsiteX67" fmla="*/ 34374 w 1225873"/>
              <a:gd name="connsiteY67" fmla="*/ 1152670 h 1917063"/>
              <a:gd name="connsiteX68" fmla="*/ 60568 w 1225873"/>
              <a:gd name="connsiteY68" fmla="*/ 1105045 h 1917063"/>
              <a:gd name="connsiteX69" fmla="*/ 81999 w 1225873"/>
              <a:gd name="connsiteY69" fmla="*/ 1057420 h 1917063"/>
              <a:gd name="connsiteX70" fmla="*/ 108194 w 1225873"/>
              <a:gd name="connsiteY70" fmla="*/ 1019320 h 1917063"/>
              <a:gd name="connsiteX71" fmla="*/ 146293 w 1225873"/>
              <a:gd name="connsiteY71" fmla="*/ 1009795 h 1917063"/>
              <a:gd name="connsiteX72" fmla="*/ 153438 w 1225873"/>
              <a:gd name="connsiteY72" fmla="*/ 974077 h 1917063"/>
              <a:gd name="connsiteX73" fmla="*/ 262975 w 1225873"/>
              <a:gd name="connsiteY73" fmla="*/ 855014 h 1917063"/>
              <a:gd name="connsiteX74" fmla="*/ 286787 w 1225873"/>
              <a:gd name="connsiteY74" fmla="*/ 716899 h 1917063"/>
              <a:gd name="connsiteX75" fmla="*/ 282025 w 1225873"/>
              <a:gd name="connsiteY75" fmla="*/ 635939 h 1917063"/>
              <a:gd name="connsiteX76" fmla="*/ 196300 w 1225873"/>
              <a:gd name="connsiteY76" fmla="*/ 624033 h 1917063"/>
              <a:gd name="connsiteX77" fmla="*/ 179632 w 1225873"/>
              <a:gd name="connsiteY77" fmla="*/ 543070 h 1917063"/>
              <a:gd name="connsiteX78" fmla="*/ 186775 w 1225873"/>
              <a:gd name="connsiteY78" fmla="*/ 476395 h 1917063"/>
              <a:gd name="connsiteX79" fmla="*/ 148675 w 1225873"/>
              <a:gd name="connsiteY79" fmla="*/ 438295 h 1917063"/>
              <a:gd name="connsiteX80" fmla="*/ 117719 w 1225873"/>
              <a:gd name="connsiteY80" fmla="*/ 338283 h 1917063"/>
              <a:gd name="connsiteX81" fmla="*/ 102097 w 1225873"/>
              <a:gd name="connsiteY81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1072600 w 1216514"/>
              <a:gd name="connsiteY10" fmla="*/ 981220 h 1917063"/>
              <a:gd name="connsiteX11" fmla="*/ 1215943 w 1216514"/>
              <a:gd name="connsiteY11" fmla="*/ 1205867 h 1917063"/>
              <a:gd name="connsiteX12" fmla="*/ 1144037 w 1216514"/>
              <a:gd name="connsiteY12" fmla="*/ 1250300 h 1917063"/>
              <a:gd name="connsiteX13" fmla="*/ 1124987 w 1216514"/>
              <a:gd name="connsiteY13" fmla="*/ 1295543 h 1917063"/>
              <a:gd name="connsiteX14" fmla="*/ 1048787 w 1216514"/>
              <a:gd name="connsiteY14" fmla="*/ 1328881 h 1917063"/>
              <a:gd name="connsiteX15" fmla="*/ 1020212 w 1216514"/>
              <a:gd name="connsiteY15" fmla="*/ 1388412 h 1917063"/>
              <a:gd name="connsiteX16" fmla="*/ 1036881 w 1216514"/>
              <a:gd name="connsiteY16" fmla="*/ 1436037 h 1917063"/>
              <a:gd name="connsiteX17" fmla="*/ 1017832 w 1216514"/>
              <a:gd name="connsiteY17" fmla="*/ 1476520 h 1917063"/>
              <a:gd name="connsiteX18" fmla="*/ 984493 w 1216514"/>
              <a:gd name="connsiteY18" fmla="*/ 1474137 h 1917063"/>
              <a:gd name="connsiteX19" fmla="*/ 982112 w 1216514"/>
              <a:gd name="connsiteY19" fmla="*/ 1538431 h 1917063"/>
              <a:gd name="connsiteX20" fmla="*/ 946393 w 1216514"/>
              <a:gd name="connsiteY20" fmla="*/ 1555100 h 1917063"/>
              <a:gd name="connsiteX21" fmla="*/ 910674 w 1216514"/>
              <a:gd name="connsiteY21" fmla="*/ 1562243 h 1917063"/>
              <a:gd name="connsiteX22" fmla="*/ 910674 w 1216514"/>
              <a:gd name="connsiteY22" fmla="*/ 1626537 h 1917063"/>
              <a:gd name="connsiteX23" fmla="*/ 967824 w 1216514"/>
              <a:gd name="connsiteY23" fmla="*/ 1636062 h 1917063"/>
              <a:gd name="connsiteX24" fmla="*/ 1001162 w 1216514"/>
              <a:gd name="connsiteY24" fmla="*/ 1631300 h 1917063"/>
              <a:gd name="connsiteX25" fmla="*/ 1005922 w 1216514"/>
              <a:gd name="connsiteY25" fmla="*/ 1705119 h 1917063"/>
              <a:gd name="connsiteX26" fmla="*/ 982112 w 1216514"/>
              <a:gd name="connsiteY26" fmla="*/ 1726550 h 1917063"/>
              <a:gd name="connsiteX27" fmla="*/ 922581 w 1216514"/>
              <a:gd name="connsiteY27" fmla="*/ 1724170 h 1917063"/>
              <a:gd name="connsiteX28" fmla="*/ 870193 w 1216514"/>
              <a:gd name="connsiteY28" fmla="*/ 1733695 h 1917063"/>
              <a:gd name="connsiteX29" fmla="*/ 824949 w 1216514"/>
              <a:gd name="connsiteY29" fmla="*/ 1757508 h 1917063"/>
              <a:gd name="connsiteX30" fmla="*/ 779704 w 1216514"/>
              <a:gd name="connsiteY30" fmla="*/ 1764650 h 1917063"/>
              <a:gd name="connsiteX31" fmla="*/ 758274 w 1216514"/>
              <a:gd name="connsiteY31" fmla="*/ 1783702 h 1917063"/>
              <a:gd name="connsiteX32" fmla="*/ 751131 w 1216514"/>
              <a:gd name="connsiteY32" fmla="*/ 1828945 h 1917063"/>
              <a:gd name="connsiteX33" fmla="*/ 734462 w 1216514"/>
              <a:gd name="connsiteY33" fmla="*/ 1840852 h 1917063"/>
              <a:gd name="connsiteX34" fmla="*/ 689218 w 1216514"/>
              <a:gd name="connsiteY34" fmla="*/ 1890858 h 1917063"/>
              <a:gd name="connsiteX35" fmla="*/ 665406 w 1216514"/>
              <a:gd name="connsiteY35" fmla="*/ 1895619 h 1917063"/>
              <a:gd name="connsiteX36" fmla="*/ 617781 w 1216514"/>
              <a:gd name="connsiteY36" fmla="*/ 1917051 h 1917063"/>
              <a:gd name="connsiteX37" fmla="*/ 579681 w 1216514"/>
              <a:gd name="connsiteY37" fmla="*/ 1900382 h 1917063"/>
              <a:gd name="connsiteX38" fmla="*/ 563012 w 1216514"/>
              <a:gd name="connsiteY38" fmla="*/ 1871807 h 1917063"/>
              <a:gd name="connsiteX39" fmla="*/ 520149 w 1216514"/>
              <a:gd name="connsiteY39" fmla="*/ 1881333 h 1917063"/>
              <a:gd name="connsiteX40" fmla="*/ 512573 w 1216514"/>
              <a:gd name="connsiteY40" fmla="*/ 1875229 h 1917063"/>
              <a:gd name="connsiteX41" fmla="*/ 503481 w 1216514"/>
              <a:gd name="connsiteY41" fmla="*/ 1869426 h 1917063"/>
              <a:gd name="connsiteX42" fmla="*/ 522531 w 1216514"/>
              <a:gd name="connsiteY42" fmla="*/ 1762269 h 1917063"/>
              <a:gd name="connsiteX43" fmla="*/ 539199 w 1216514"/>
              <a:gd name="connsiteY43" fmla="*/ 1740838 h 1917063"/>
              <a:gd name="connsiteX44" fmla="*/ 529674 w 1216514"/>
              <a:gd name="connsiteY44" fmla="*/ 1695595 h 1917063"/>
              <a:gd name="connsiteX45" fmla="*/ 553487 w 1216514"/>
              <a:gd name="connsiteY45" fmla="*/ 1681307 h 1917063"/>
              <a:gd name="connsiteX46" fmla="*/ 534437 w 1216514"/>
              <a:gd name="connsiteY46" fmla="*/ 1667020 h 1917063"/>
              <a:gd name="connsiteX47" fmla="*/ 522531 w 1216514"/>
              <a:gd name="connsiteY47" fmla="*/ 1631302 h 1917063"/>
              <a:gd name="connsiteX48" fmla="*/ 513006 w 1216514"/>
              <a:gd name="connsiteY48" fmla="*/ 1586058 h 1917063"/>
              <a:gd name="connsiteX49" fmla="*/ 510624 w 1216514"/>
              <a:gd name="connsiteY49" fmla="*/ 1555100 h 1917063"/>
              <a:gd name="connsiteX50" fmla="*/ 460618 w 1216514"/>
              <a:gd name="connsiteY50" fmla="*/ 1557483 h 1917063"/>
              <a:gd name="connsiteX51" fmla="*/ 427282 w 1216514"/>
              <a:gd name="connsiteY51" fmla="*/ 1521764 h 1917063"/>
              <a:gd name="connsiteX52" fmla="*/ 382037 w 1216514"/>
              <a:gd name="connsiteY52" fmla="*/ 1505094 h 1917063"/>
              <a:gd name="connsiteX53" fmla="*/ 367749 w 1216514"/>
              <a:gd name="connsiteY53" fmla="*/ 1455089 h 1917063"/>
              <a:gd name="connsiteX54" fmla="*/ 365368 w 1216514"/>
              <a:gd name="connsiteY54" fmla="*/ 1433657 h 1917063"/>
              <a:gd name="connsiteX55" fmla="*/ 334413 w 1216514"/>
              <a:gd name="connsiteY55" fmla="*/ 1388414 h 1917063"/>
              <a:gd name="connsiteX56" fmla="*/ 291549 w 1216514"/>
              <a:gd name="connsiteY56" fmla="*/ 1364601 h 1917063"/>
              <a:gd name="connsiteX57" fmla="*/ 248688 w 1216514"/>
              <a:gd name="connsiteY57" fmla="*/ 1336027 h 1917063"/>
              <a:gd name="connsiteX58" fmla="*/ 215349 w 1216514"/>
              <a:gd name="connsiteY58" fmla="*/ 1326501 h 1917063"/>
              <a:gd name="connsiteX59" fmla="*/ 217731 w 1216514"/>
              <a:gd name="connsiteY59" fmla="*/ 1281255 h 1917063"/>
              <a:gd name="connsiteX60" fmla="*/ 174868 w 1216514"/>
              <a:gd name="connsiteY60" fmla="*/ 1295545 h 1917063"/>
              <a:gd name="connsiteX61" fmla="*/ 186775 w 1216514"/>
              <a:gd name="connsiteY61" fmla="*/ 1328883 h 1917063"/>
              <a:gd name="connsiteX62" fmla="*/ 179631 w 1216514"/>
              <a:gd name="connsiteY62" fmla="*/ 1345552 h 1917063"/>
              <a:gd name="connsiteX63" fmla="*/ 141531 w 1216514"/>
              <a:gd name="connsiteY63" fmla="*/ 1316977 h 1917063"/>
              <a:gd name="connsiteX64" fmla="*/ 98669 w 1216514"/>
              <a:gd name="connsiteY64" fmla="*/ 1314595 h 1917063"/>
              <a:gd name="connsiteX65" fmla="*/ 43899 w 1216514"/>
              <a:gd name="connsiteY65" fmla="*/ 1295545 h 1917063"/>
              <a:gd name="connsiteX66" fmla="*/ 10560 w 1216514"/>
              <a:gd name="connsiteY66" fmla="*/ 1293161 h 1917063"/>
              <a:gd name="connsiteX67" fmla="*/ 1037 w 1216514"/>
              <a:gd name="connsiteY67" fmla="*/ 1240777 h 1917063"/>
              <a:gd name="connsiteX68" fmla="*/ 34374 w 1216514"/>
              <a:gd name="connsiteY68" fmla="*/ 1152670 h 1917063"/>
              <a:gd name="connsiteX69" fmla="*/ 60568 w 1216514"/>
              <a:gd name="connsiteY69" fmla="*/ 1105045 h 1917063"/>
              <a:gd name="connsiteX70" fmla="*/ 81999 w 1216514"/>
              <a:gd name="connsiteY70" fmla="*/ 1057420 h 1917063"/>
              <a:gd name="connsiteX71" fmla="*/ 108194 w 1216514"/>
              <a:gd name="connsiteY71" fmla="*/ 1019320 h 1917063"/>
              <a:gd name="connsiteX72" fmla="*/ 146293 w 1216514"/>
              <a:gd name="connsiteY72" fmla="*/ 1009795 h 1917063"/>
              <a:gd name="connsiteX73" fmla="*/ 153438 w 1216514"/>
              <a:gd name="connsiteY73" fmla="*/ 974077 h 1917063"/>
              <a:gd name="connsiteX74" fmla="*/ 262975 w 1216514"/>
              <a:gd name="connsiteY74" fmla="*/ 855014 h 1917063"/>
              <a:gd name="connsiteX75" fmla="*/ 286787 w 1216514"/>
              <a:gd name="connsiteY75" fmla="*/ 716899 h 1917063"/>
              <a:gd name="connsiteX76" fmla="*/ 282025 w 1216514"/>
              <a:gd name="connsiteY76" fmla="*/ 635939 h 1917063"/>
              <a:gd name="connsiteX77" fmla="*/ 196300 w 1216514"/>
              <a:gd name="connsiteY77" fmla="*/ 624033 h 1917063"/>
              <a:gd name="connsiteX78" fmla="*/ 179632 w 1216514"/>
              <a:gd name="connsiteY78" fmla="*/ 543070 h 1917063"/>
              <a:gd name="connsiteX79" fmla="*/ 186775 w 1216514"/>
              <a:gd name="connsiteY79" fmla="*/ 476395 h 1917063"/>
              <a:gd name="connsiteX80" fmla="*/ 148675 w 1216514"/>
              <a:gd name="connsiteY80" fmla="*/ 438295 h 1917063"/>
              <a:gd name="connsiteX81" fmla="*/ 117719 w 1216514"/>
              <a:gd name="connsiteY81" fmla="*/ 338283 h 1917063"/>
              <a:gd name="connsiteX82" fmla="*/ 102097 w 1216514"/>
              <a:gd name="connsiteY82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984494 w 1216514"/>
              <a:gd name="connsiteY10" fmla="*/ 878827 h 1917063"/>
              <a:gd name="connsiteX11" fmla="*/ 1072600 w 1216514"/>
              <a:gd name="connsiteY11" fmla="*/ 981220 h 1917063"/>
              <a:gd name="connsiteX12" fmla="*/ 1215943 w 1216514"/>
              <a:gd name="connsiteY12" fmla="*/ 1205867 h 1917063"/>
              <a:gd name="connsiteX13" fmla="*/ 1144037 w 1216514"/>
              <a:gd name="connsiteY13" fmla="*/ 1250300 h 1917063"/>
              <a:gd name="connsiteX14" fmla="*/ 1124987 w 1216514"/>
              <a:gd name="connsiteY14" fmla="*/ 1295543 h 1917063"/>
              <a:gd name="connsiteX15" fmla="*/ 1048787 w 1216514"/>
              <a:gd name="connsiteY15" fmla="*/ 1328881 h 1917063"/>
              <a:gd name="connsiteX16" fmla="*/ 1020212 w 1216514"/>
              <a:gd name="connsiteY16" fmla="*/ 1388412 h 1917063"/>
              <a:gd name="connsiteX17" fmla="*/ 1036881 w 1216514"/>
              <a:gd name="connsiteY17" fmla="*/ 1436037 h 1917063"/>
              <a:gd name="connsiteX18" fmla="*/ 1017832 w 1216514"/>
              <a:gd name="connsiteY18" fmla="*/ 1476520 h 1917063"/>
              <a:gd name="connsiteX19" fmla="*/ 984493 w 1216514"/>
              <a:gd name="connsiteY19" fmla="*/ 1474137 h 1917063"/>
              <a:gd name="connsiteX20" fmla="*/ 982112 w 1216514"/>
              <a:gd name="connsiteY20" fmla="*/ 1538431 h 1917063"/>
              <a:gd name="connsiteX21" fmla="*/ 946393 w 1216514"/>
              <a:gd name="connsiteY21" fmla="*/ 1555100 h 1917063"/>
              <a:gd name="connsiteX22" fmla="*/ 910674 w 1216514"/>
              <a:gd name="connsiteY22" fmla="*/ 1562243 h 1917063"/>
              <a:gd name="connsiteX23" fmla="*/ 910674 w 1216514"/>
              <a:gd name="connsiteY23" fmla="*/ 1626537 h 1917063"/>
              <a:gd name="connsiteX24" fmla="*/ 967824 w 1216514"/>
              <a:gd name="connsiteY24" fmla="*/ 1636062 h 1917063"/>
              <a:gd name="connsiteX25" fmla="*/ 1001162 w 1216514"/>
              <a:gd name="connsiteY25" fmla="*/ 1631300 h 1917063"/>
              <a:gd name="connsiteX26" fmla="*/ 1005922 w 1216514"/>
              <a:gd name="connsiteY26" fmla="*/ 1705119 h 1917063"/>
              <a:gd name="connsiteX27" fmla="*/ 982112 w 1216514"/>
              <a:gd name="connsiteY27" fmla="*/ 1726550 h 1917063"/>
              <a:gd name="connsiteX28" fmla="*/ 922581 w 1216514"/>
              <a:gd name="connsiteY28" fmla="*/ 1724170 h 1917063"/>
              <a:gd name="connsiteX29" fmla="*/ 870193 w 1216514"/>
              <a:gd name="connsiteY29" fmla="*/ 1733695 h 1917063"/>
              <a:gd name="connsiteX30" fmla="*/ 824949 w 1216514"/>
              <a:gd name="connsiteY30" fmla="*/ 1757508 h 1917063"/>
              <a:gd name="connsiteX31" fmla="*/ 779704 w 1216514"/>
              <a:gd name="connsiteY31" fmla="*/ 1764650 h 1917063"/>
              <a:gd name="connsiteX32" fmla="*/ 758274 w 1216514"/>
              <a:gd name="connsiteY32" fmla="*/ 1783702 h 1917063"/>
              <a:gd name="connsiteX33" fmla="*/ 751131 w 1216514"/>
              <a:gd name="connsiteY33" fmla="*/ 1828945 h 1917063"/>
              <a:gd name="connsiteX34" fmla="*/ 734462 w 1216514"/>
              <a:gd name="connsiteY34" fmla="*/ 1840852 h 1917063"/>
              <a:gd name="connsiteX35" fmla="*/ 689218 w 1216514"/>
              <a:gd name="connsiteY35" fmla="*/ 1890858 h 1917063"/>
              <a:gd name="connsiteX36" fmla="*/ 665406 w 1216514"/>
              <a:gd name="connsiteY36" fmla="*/ 1895619 h 1917063"/>
              <a:gd name="connsiteX37" fmla="*/ 617781 w 1216514"/>
              <a:gd name="connsiteY37" fmla="*/ 1917051 h 1917063"/>
              <a:gd name="connsiteX38" fmla="*/ 579681 w 1216514"/>
              <a:gd name="connsiteY38" fmla="*/ 1900382 h 1917063"/>
              <a:gd name="connsiteX39" fmla="*/ 563012 w 1216514"/>
              <a:gd name="connsiteY39" fmla="*/ 1871807 h 1917063"/>
              <a:gd name="connsiteX40" fmla="*/ 520149 w 1216514"/>
              <a:gd name="connsiteY40" fmla="*/ 1881333 h 1917063"/>
              <a:gd name="connsiteX41" fmla="*/ 512573 w 1216514"/>
              <a:gd name="connsiteY41" fmla="*/ 1875229 h 1917063"/>
              <a:gd name="connsiteX42" fmla="*/ 503481 w 1216514"/>
              <a:gd name="connsiteY42" fmla="*/ 1869426 h 1917063"/>
              <a:gd name="connsiteX43" fmla="*/ 522531 w 1216514"/>
              <a:gd name="connsiteY43" fmla="*/ 1762269 h 1917063"/>
              <a:gd name="connsiteX44" fmla="*/ 539199 w 1216514"/>
              <a:gd name="connsiteY44" fmla="*/ 1740838 h 1917063"/>
              <a:gd name="connsiteX45" fmla="*/ 529674 w 1216514"/>
              <a:gd name="connsiteY45" fmla="*/ 1695595 h 1917063"/>
              <a:gd name="connsiteX46" fmla="*/ 553487 w 1216514"/>
              <a:gd name="connsiteY46" fmla="*/ 1681307 h 1917063"/>
              <a:gd name="connsiteX47" fmla="*/ 534437 w 1216514"/>
              <a:gd name="connsiteY47" fmla="*/ 1667020 h 1917063"/>
              <a:gd name="connsiteX48" fmla="*/ 522531 w 1216514"/>
              <a:gd name="connsiteY48" fmla="*/ 1631302 h 1917063"/>
              <a:gd name="connsiteX49" fmla="*/ 513006 w 1216514"/>
              <a:gd name="connsiteY49" fmla="*/ 1586058 h 1917063"/>
              <a:gd name="connsiteX50" fmla="*/ 510624 w 1216514"/>
              <a:gd name="connsiteY50" fmla="*/ 1555100 h 1917063"/>
              <a:gd name="connsiteX51" fmla="*/ 460618 w 1216514"/>
              <a:gd name="connsiteY51" fmla="*/ 1557483 h 1917063"/>
              <a:gd name="connsiteX52" fmla="*/ 427282 w 1216514"/>
              <a:gd name="connsiteY52" fmla="*/ 1521764 h 1917063"/>
              <a:gd name="connsiteX53" fmla="*/ 382037 w 1216514"/>
              <a:gd name="connsiteY53" fmla="*/ 1505094 h 1917063"/>
              <a:gd name="connsiteX54" fmla="*/ 367749 w 1216514"/>
              <a:gd name="connsiteY54" fmla="*/ 1455089 h 1917063"/>
              <a:gd name="connsiteX55" fmla="*/ 365368 w 1216514"/>
              <a:gd name="connsiteY55" fmla="*/ 1433657 h 1917063"/>
              <a:gd name="connsiteX56" fmla="*/ 334413 w 1216514"/>
              <a:gd name="connsiteY56" fmla="*/ 1388414 h 1917063"/>
              <a:gd name="connsiteX57" fmla="*/ 291549 w 1216514"/>
              <a:gd name="connsiteY57" fmla="*/ 1364601 h 1917063"/>
              <a:gd name="connsiteX58" fmla="*/ 248688 w 1216514"/>
              <a:gd name="connsiteY58" fmla="*/ 1336027 h 1917063"/>
              <a:gd name="connsiteX59" fmla="*/ 215349 w 1216514"/>
              <a:gd name="connsiteY59" fmla="*/ 1326501 h 1917063"/>
              <a:gd name="connsiteX60" fmla="*/ 217731 w 1216514"/>
              <a:gd name="connsiteY60" fmla="*/ 1281255 h 1917063"/>
              <a:gd name="connsiteX61" fmla="*/ 174868 w 1216514"/>
              <a:gd name="connsiteY61" fmla="*/ 1295545 h 1917063"/>
              <a:gd name="connsiteX62" fmla="*/ 186775 w 1216514"/>
              <a:gd name="connsiteY62" fmla="*/ 1328883 h 1917063"/>
              <a:gd name="connsiteX63" fmla="*/ 179631 w 1216514"/>
              <a:gd name="connsiteY63" fmla="*/ 1345552 h 1917063"/>
              <a:gd name="connsiteX64" fmla="*/ 141531 w 1216514"/>
              <a:gd name="connsiteY64" fmla="*/ 1316977 h 1917063"/>
              <a:gd name="connsiteX65" fmla="*/ 98669 w 1216514"/>
              <a:gd name="connsiteY65" fmla="*/ 1314595 h 1917063"/>
              <a:gd name="connsiteX66" fmla="*/ 43899 w 1216514"/>
              <a:gd name="connsiteY66" fmla="*/ 1295545 h 1917063"/>
              <a:gd name="connsiteX67" fmla="*/ 10560 w 1216514"/>
              <a:gd name="connsiteY67" fmla="*/ 1293161 h 1917063"/>
              <a:gd name="connsiteX68" fmla="*/ 1037 w 1216514"/>
              <a:gd name="connsiteY68" fmla="*/ 1240777 h 1917063"/>
              <a:gd name="connsiteX69" fmla="*/ 34374 w 1216514"/>
              <a:gd name="connsiteY69" fmla="*/ 1152670 h 1917063"/>
              <a:gd name="connsiteX70" fmla="*/ 60568 w 1216514"/>
              <a:gd name="connsiteY70" fmla="*/ 1105045 h 1917063"/>
              <a:gd name="connsiteX71" fmla="*/ 81999 w 1216514"/>
              <a:gd name="connsiteY71" fmla="*/ 1057420 h 1917063"/>
              <a:gd name="connsiteX72" fmla="*/ 108194 w 1216514"/>
              <a:gd name="connsiteY72" fmla="*/ 1019320 h 1917063"/>
              <a:gd name="connsiteX73" fmla="*/ 146293 w 1216514"/>
              <a:gd name="connsiteY73" fmla="*/ 1009795 h 1917063"/>
              <a:gd name="connsiteX74" fmla="*/ 153438 w 1216514"/>
              <a:gd name="connsiteY74" fmla="*/ 974077 h 1917063"/>
              <a:gd name="connsiteX75" fmla="*/ 262975 w 1216514"/>
              <a:gd name="connsiteY75" fmla="*/ 855014 h 1917063"/>
              <a:gd name="connsiteX76" fmla="*/ 286787 w 1216514"/>
              <a:gd name="connsiteY76" fmla="*/ 716899 h 1917063"/>
              <a:gd name="connsiteX77" fmla="*/ 282025 w 1216514"/>
              <a:gd name="connsiteY77" fmla="*/ 635939 h 1917063"/>
              <a:gd name="connsiteX78" fmla="*/ 196300 w 1216514"/>
              <a:gd name="connsiteY78" fmla="*/ 624033 h 1917063"/>
              <a:gd name="connsiteX79" fmla="*/ 179632 w 1216514"/>
              <a:gd name="connsiteY79" fmla="*/ 543070 h 1917063"/>
              <a:gd name="connsiteX80" fmla="*/ 186775 w 1216514"/>
              <a:gd name="connsiteY80" fmla="*/ 476395 h 1917063"/>
              <a:gd name="connsiteX81" fmla="*/ 148675 w 1216514"/>
              <a:gd name="connsiteY81" fmla="*/ 438295 h 1917063"/>
              <a:gd name="connsiteX82" fmla="*/ 117719 w 1216514"/>
              <a:gd name="connsiteY82" fmla="*/ 338283 h 1917063"/>
              <a:gd name="connsiteX83" fmla="*/ 102097 w 1216514"/>
              <a:gd name="connsiteY83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984494 w 1216514"/>
              <a:gd name="connsiteY10" fmla="*/ 878827 h 1917063"/>
              <a:gd name="connsiteX11" fmla="*/ 1032119 w 1216514"/>
              <a:gd name="connsiteY11" fmla="*/ 959789 h 1917063"/>
              <a:gd name="connsiteX12" fmla="*/ 1072600 w 1216514"/>
              <a:gd name="connsiteY12" fmla="*/ 981220 h 1917063"/>
              <a:gd name="connsiteX13" fmla="*/ 1215943 w 1216514"/>
              <a:gd name="connsiteY13" fmla="*/ 1205867 h 1917063"/>
              <a:gd name="connsiteX14" fmla="*/ 1144037 w 1216514"/>
              <a:gd name="connsiteY14" fmla="*/ 1250300 h 1917063"/>
              <a:gd name="connsiteX15" fmla="*/ 1124987 w 1216514"/>
              <a:gd name="connsiteY15" fmla="*/ 1295543 h 1917063"/>
              <a:gd name="connsiteX16" fmla="*/ 1048787 w 1216514"/>
              <a:gd name="connsiteY16" fmla="*/ 1328881 h 1917063"/>
              <a:gd name="connsiteX17" fmla="*/ 1020212 w 1216514"/>
              <a:gd name="connsiteY17" fmla="*/ 1388412 h 1917063"/>
              <a:gd name="connsiteX18" fmla="*/ 1036881 w 1216514"/>
              <a:gd name="connsiteY18" fmla="*/ 1436037 h 1917063"/>
              <a:gd name="connsiteX19" fmla="*/ 1017832 w 1216514"/>
              <a:gd name="connsiteY19" fmla="*/ 1476520 h 1917063"/>
              <a:gd name="connsiteX20" fmla="*/ 984493 w 1216514"/>
              <a:gd name="connsiteY20" fmla="*/ 1474137 h 1917063"/>
              <a:gd name="connsiteX21" fmla="*/ 982112 w 1216514"/>
              <a:gd name="connsiteY21" fmla="*/ 1538431 h 1917063"/>
              <a:gd name="connsiteX22" fmla="*/ 946393 w 1216514"/>
              <a:gd name="connsiteY22" fmla="*/ 1555100 h 1917063"/>
              <a:gd name="connsiteX23" fmla="*/ 910674 w 1216514"/>
              <a:gd name="connsiteY23" fmla="*/ 1562243 h 1917063"/>
              <a:gd name="connsiteX24" fmla="*/ 910674 w 1216514"/>
              <a:gd name="connsiteY24" fmla="*/ 1626537 h 1917063"/>
              <a:gd name="connsiteX25" fmla="*/ 967824 w 1216514"/>
              <a:gd name="connsiteY25" fmla="*/ 1636062 h 1917063"/>
              <a:gd name="connsiteX26" fmla="*/ 1001162 w 1216514"/>
              <a:gd name="connsiteY26" fmla="*/ 1631300 h 1917063"/>
              <a:gd name="connsiteX27" fmla="*/ 1005922 w 1216514"/>
              <a:gd name="connsiteY27" fmla="*/ 1705119 h 1917063"/>
              <a:gd name="connsiteX28" fmla="*/ 982112 w 1216514"/>
              <a:gd name="connsiteY28" fmla="*/ 1726550 h 1917063"/>
              <a:gd name="connsiteX29" fmla="*/ 922581 w 1216514"/>
              <a:gd name="connsiteY29" fmla="*/ 1724170 h 1917063"/>
              <a:gd name="connsiteX30" fmla="*/ 870193 w 1216514"/>
              <a:gd name="connsiteY30" fmla="*/ 1733695 h 1917063"/>
              <a:gd name="connsiteX31" fmla="*/ 824949 w 1216514"/>
              <a:gd name="connsiteY31" fmla="*/ 1757508 h 1917063"/>
              <a:gd name="connsiteX32" fmla="*/ 779704 w 1216514"/>
              <a:gd name="connsiteY32" fmla="*/ 1764650 h 1917063"/>
              <a:gd name="connsiteX33" fmla="*/ 758274 w 1216514"/>
              <a:gd name="connsiteY33" fmla="*/ 1783702 h 1917063"/>
              <a:gd name="connsiteX34" fmla="*/ 751131 w 1216514"/>
              <a:gd name="connsiteY34" fmla="*/ 1828945 h 1917063"/>
              <a:gd name="connsiteX35" fmla="*/ 734462 w 1216514"/>
              <a:gd name="connsiteY35" fmla="*/ 1840852 h 1917063"/>
              <a:gd name="connsiteX36" fmla="*/ 689218 w 1216514"/>
              <a:gd name="connsiteY36" fmla="*/ 1890858 h 1917063"/>
              <a:gd name="connsiteX37" fmla="*/ 665406 w 1216514"/>
              <a:gd name="connsiteY37" fmla="*/ 1895619 h 1917063"/>
              <a:gd name="connsiteX38" fmla="*/ 617781 w 1216514"/>
              <a:gd name="connsiteY38" fmla="*/ 1917051 h 1917063"/>
              <a:gd name="connsiteX39" fmla="*/ 579681 w 1216514"/>
              <a:gd name="connsiteY39" fmla="*/ 1900382 h 1917063"/>
              <a:gd name="connsiteX40" fmla="*/ 563012 w 1216514"/>
              <a:gd name="connsiteY40" fmla="*/ 1871807 h 1917063"/>
              <a:gd name="connsiteX41" fmla="*/ 520149 w 1216514"/>
              <a:gd name="connsiteY41" fmla="*/ 1881333 h 1917063"/>
              <a:gd name="connsiteX42" fmla="*/ 512573 w 1216514"/>
              <a:gd name="connsiteY42" fmla="*/ 1875229 h 1917063"/>
              <a:gd name="connsiteX43" fmla="*/ 503481 w 1216514"/>
              <a:gd name="connsiteY43" fmla="*/ 1869426 h 1917063"/>
              <a:gd name="connsiteX44" fmla="*/ 522531 w 1216514"/>
              <a:gd name="connsiteY44" fmla="*/ 1762269 h 1917063"/>
              <a:gd name="connsiteX45" fmla="*/ 539199 w 1216514"/>
              <a:gd name="connsiteY45" fmla="*/ 1740838 h 1917063"/>
              <a:gd name="connsiteX46" fmla="*/ 529674 w 1216514"/>
              <a:gd name="connsiteY46" fmla="*/ 1695595 h 1917063"/>
              <a:gd name="connsiteX47" fmla="*/ 553487 w 1216514"/>
              <a:gd name="connsiteY47" fmla="*/ 1681307 h 1917063"/>
              <a:gd name="connsiteX48" fmla="*/ 534437 w 1216514"/>
              <a:gd name="connsiteY48" fmla="*/ 1667020 h 1917063"/>
              <a:gd name="connsiteX49" fmla="*/ 522531 w 1216514"/>
              <a:gd name="connsiteY49" fmla="*/ 1631302 h 1917063"/>
              <a:gd name="connsiteX50" fmla="*/ 513006 w 1216514"/>
              <a:gd name="connsiteY50" fmla="*/ 1586058 h 1917063"/>
              <a:gd name="connsiteX51" fmla="*/ 510624 w 1216514"/>
              <a:gd name="connsiteY51" fmla="*/ 1555100 h 1917063"/>
              <a:gd name="connsiteX52" fmla="*/ 460618 w 1216514"/>
              <a:gd name="connsiteY52" fmla="*/ 1557483 h 1917063"/>
              <a:gd name="connsiteX53" fmla="*/ 427282 w 1216514"/>
              <a:gd name="connsiteY53" fmla="*/ 1521764 h 1917063"/>
              <a:gd name="connsiteX54" fmla="*/ 382037 w 1216514"/>
              <a:gd name="connsiteY54" fmla="*/ 1505094 h 1917063"/>
              <a:gd name="connsiteX55" fmla="*/ 367749 w 1216514"/>
              <a:gd name="connsiteY55" fmla="*/ 1455089 h 1917063"/>
              <a:gd name="connsiteX56" fmla="*/ 365368 w 1216514"/>
              <a:gd name="connsiteY56" fmla="*/ 1433657 h 1917063"/>
              <a:gd name="connsiteX57" fmla="*/ 334413 w 1216514"/>
              <a:gd name="connsiteY57" fmla="*/ 1388414 h 1917063"/>
              <a:gd name="connsiteX58" fmla="*/ 291549 w 1216514"/>
              <a:gd name="connsiteY58" fmla="*/ 1364601 h 1917063"/>
              <a:gd name="connsiteX59" fmla="*/ 248688 w 1216514"/>
              <a:gd name="connsiteY59" fmla="*/ 1336027 h 1917063"/>
              <a:gd name="connsiteX60" fmla="*/ 215349 w 1216514"/>
              <a:gd name="connsiteY60" fmla="*/ 1326501 h 1917063"/>
              <a:gd name="connsiteX61" fmla="*/ 217731 w 1216514"/>
              <a:gd name="connsiteY61" fmla="*/ 1281255 h 1917063"/>
              <a:gd name="connsiteX62" fmla="*/ 174868 w 1216514"/>
              <a:gd name="connsiteY62" fmla="*/ 1295545 h 1917063"/>
              <a:gd name="connsiteX63" fmla="*/ 186775 w 1216514"/>
              <a:gd name="connsiteY63" fmla="*/ 1328883 h 1917063"/>
              <a:gd name="connsiteX64" fmla="*/ 179631 w 1216514"/>
              <a:gd name="connsiteY64" fmla="*/ 1345552 h 1917063"/>
              <a:gd name="connsiteX65" fmla="*/ 141531 w 1216514"/>
              <a:gd name="connsiteY65" fmla="*/ 1316977 h 1917063"/>
              <a:gd name="connsiteX66" fmla="*/ 98669 w 1216514"/>
              <a:gd name="connsiteY66" fmla="*/ 1314595 h 1917063"/>
              <a:gd name="connsiteX67" fmla="*/ 43899 w 1216514"/>
              <a:gd name="connsiteY67" fmla="*/ 1295545 h 1917063"/>
              <a:gd name="connsiteX68" fmla="*/ 10560 w 1216514"/>
              <a:gd name="connsiteY68" fmla="*/ 1293161 h 1917063"/>
              <a:gd name="connsiteX69" fmla="*/ 1037 w 1216514"/>
              <a:gd name="connsiteY69" fmla="*/ 1240777 h 1917063"/>
              <a:gd name="connsiteX70" fmla="*/ 34374 w 1216514"/>
              <a:gd name="connsiteY70" fmla="*/ 1152670 h 1917063"/>
              <a:gd name="connsiteX71" fmla="*/ 60568 w 1216514"/>
              <a:gd name="connsiteY71" fmla="*/ 1105045 h 1917063"/>
              <a:gd name="connsiteX72" fmla="*/ 81999 w 1216514"/>
              <a:gd name="connsiteY72" fmla="*/ 1057420 h 1917063"/>
              <a:gd name="connsiteX73" fmla="*/ 108194 w 1216514"/>
              <a:gd name="connsiteY73" fmla="*/ 1019320 h 1917063"/>
              <a:gd name="connsiteX74" fmla="*/ 146293 w 1216514"/>
              <a:gd name="connsiteY74" fmla="*/ 1009795 h 1917063"/>
              <a:gd name="connsiteX75" fmla="*/ 153438 w 1216514"/>
              <a:gd name="connsiteY75" fmla="*/ 974077 h 1917063"/>
              <a:gd name="connsiteX76" fmla="*/ 262975 w 1216514"/>
              <a:gd name="connsiteY76" fmla="*/ 855014 h 1917063"/>
              <a:gd name="connsiteX77" fmla="*/ 286787 w 1216514"/>
              <a:gd name="connsiteY77" fmla="*/ 716899 h 1917063"/>
              <a:gd name="connsiteX78" fmla="*/ 282025 w 1216514"/>
              <a:gd name="connsiteY78" fmla="*/ 635939 h 1917063"/>
              <a:gd name="connsiteX79" fmla="*/ 196300 w 1216514"/>
              <a:gd name="connsiteY79" fmla="*/ 624033 h 1917063"/>
              <a:gd name="connsiteX80" fmla="*/ 179632 w 1216514"/>
              <a:gd name="connsiteY80" fmla="*/ 543070 h 1917063"/>
              <a:gd name="connsiteX81" fmla="*/ 186775 w 1216514"/>
              <a:gd name="connsiteY81" fmla="*/ 476395 h 1917063"/>
              <a:gd name="connsiteX82" fmla="*/ 148675 w 1216514"/>
              <a:gd name="connsiteY82" fmla="*/ 438295 h 1917063"/>
              <a:gd name="connsiteX83" fmla="*/ 117719 w 1216514"/>
              <a:gd name="connsiteY83" fmla="*/ 338283 h 1917063"/>
              <a:gd name="connsiteX84" fmla="*/ 102097 w 1216514"/>
              <a:gd name="connsiteY84" fmla="*/ 258129 h 1917063"/>
              <a:gd name="connsiteX0" fmla="*/ 102097 w 1216256"/>
              <a:gd name="connsiteY0" fmla="*/ 258129 h 1917063"/>
              <a:gd name="connsiteX1" fmla="*/ 20086 w 1216256"/>
              <a:gd name="connsiteY1" fmla="*/ 142 h 1917063"/>
              <a:gd name="connsiteX2" fmla="*/ 436806 w 1216256"/>
              <a:gd name="connsiteY2" fmla="*/ 228742 h 1917063"/>
              <a:gd name="connsiteX3" fmla="*/ 572104 w 1216256"/>
              <a:gd name="connsiteY3" fmla="*/ 836544 h 1917063"/>
              <a:gd name="connsiteX4" fmla="*/ 841618 w 1216256"/>
              <a:gd name="connsiteY4" fmla="*/ 624030 h 1917063"/>
              <a:gd name="connsiteX5" fmla="*/ 822567 w 1216256"/>
              <a:gd name="connsiteY5" fmla="*/ 802624 h 1917063"/>
              <a:gd name="connsiteX6" fmla="*/ 836857 w 1216256"/>
              <a:gd name="connsiteY6" fmla="*/ 821677 h 1917063"/>
              <a:gd name="connsiteX7" fmla="*/ 870194 w 1216256"/>
              <a:gd name="connsiteY7" fmla="*/ 793102 h 1917063"/>
              <a:gd name="connsiteX8" fmla="*/ 903532 w 1216256"/>
              <a:gd name="connsiteY8" fmla="*/ 788339 h 1917063"/>
              <a:gd name="connsiteX9" fmla="*/ 958300 w 1216256"/>
              <a:gd name="connsiteY9" fmla="*/ 733570 h 1917063"/>
              <a:gd name="connsiteX10" fmla="*/ 984494 w 1216256"/>
              <a:gd name="connsiteY10" fmla="*/ 878827 h 1917063"/>
              <a:gd name="connsiteX11" fmla="*/ 1032119 w 1216256"/>
              <a:gd name="connsiteY11" fmla="*/ 959789 h 1917063"/>
              <a:gd name="connsiteX12" fmla="*/ 1072600 w 1216256"/>
              <a:gd name="connsiteY12" fmla="*/ 981220 h 1917063"/>
              <a:gd name="connsiteX13" fmla="*/ 1089269 w 1216256"/>
              <a:gd name="connsiteY13" fmla="*/ 1047895 h 1917063"/>
              <a:gd name="connsiteX14" fmla="*/ 1215943 w 1216256"/>
              <a:gd name="connsiteY14" fmla="*/ 1205867 h 1917063"/>
              <a:gd name="connsiteX15" fmla="*/ 1144037 w 1216256"/>
              <a:gd name="connsiteY15" fmla="*/ 1250300 h 1917063"/>
              <a:gd name="connsiteX16" fmla="*/ 1124987 w 1216256"/>
              <a:gd name="connsiteY16" fmla="*/ 1295543 h 1917063"/>
              <a:gd name="connsiteX17" fmla="*/ 1048787 w 1216256"/>
              <a:gd name="connsiteY17" fmla="*/ 1328881 h 1917063"/>
              <a:gd name="connsiteX18" fmla="*/ 1020212 w 1216256"/>
              <a:gd name="connsiteY18" fmla="*/ 1388412 h 1917063"/>
              <a:gd name="connsiteX19" fmla="*/ 1036881 w 1216256"/>
              <a:gd name="connsiteY19" fmla="*/ 1436037 h 1917063"/>
              <a:gd name="connsiteX20" fmla="*/ 1017832 w 1216256"/>
              <a:gd name="connsiteY20" fmla="*/ 1476520 h 1917063"/>
              <a:gd name="connsiteX21" fmla="*/ 984493 w 1216256"/>
              <a:gd name="connsiteY21" fmla="*/ 1474137 h 1917063"/>
              <a:gd name="connsiteX22" fmla="*/ 982112 w 1216256"/>
              <a:gd name="connsiteY22" fmla="*/ 1538431 h 1917063"/>
              <a:gd name="connsiteX23" fmla="*/ 946393 w 1216256"/>
              <a:gd name="connsiteY23" fmla="*/ 1555100 h 1917063"/>
              <a:gd name="connsiteX24" fmla="*/ 910674 w 1216256"/>
              <a:gd name="connsiteY24" fmla="*/ 1562243 h 1917063"/>
              <a:gd name="connsiteX25" fmla="*/ 910674 w 1216256"/>
              <a:gd name="connsiteY25" fmla="*/ 1626537 h 1917063"/>
              <a:gd name="connsiteX26" fmla="*/ 967824 w 1216256"/>
              <a:gd name="connsiteY26" fmla="*/ 1636062 h 1917063"/>
              <a:gd name="connsiteX27" fmla="*/ 1001162 w 1216256"/>
              <a:gd name="connsiteY27" fmla="*/ 1631300 h 1917063"/>
              <a:gd name="connsiteX28" fmla="*/ 1005922 w 1216256"/>
              <a:gd name="connsiteY28" fmla="*/ 1705119 h 1917063"/>
              <a:gd name="connsiteX29" fmla="*/ 982112 w 1216256"/>
              <a:gd name="connsiteY29" fmla="*/ 1726550 h 1917063"/>
              <a:gd name="connsiteX30" fmla="*/ 922581 w 1216256"/>
              <a:gd name="connsiteY30" fmla="*/ 1724170 h 1917063"/>
              <a:gd name="connsiteX31" fmla="*/ 870193 w 1216256"/>
              <a:gd name="connsiteY31" fmla="*/ 1733695 h 1917063"/>
              <a:gd name="connsiteX32" fmla="*/ 824949 w 1216256"/>
              <a:gd name="connsiteY32" fmla="*/ 1757508 h 1917063"/>
              <a:gd name="connsiteX33" fmla="*/ 779704 w 1216256"/>
              <a:gd name="connsiteY33" fmla="*/ 1764650 h 1917063"/>
              <a:gd name="connsiteX34" fmla="*/ 758274 w 1216256"/>
              <a:gd name="connsiteY34" fmla="*/ 1783702 h 1917063"/>
              <a:gd name="connsiteX35" fmla="*/ 751131 w 1216256"/>
              <a:gd name="connsiteY35" fmla="*/ 1828945 h 1917063"/>
              <a:gd name="connsiteX36" fmla="*/ 734462 w 1216256"/>
              <a:gd name="connsiteY36" fmla="*/ 1840852 h 1917063"/>
              <a:gd name="connsiteX37" fmla="*/ 689218 w 1216256"/>
              <a:gd name="connsiteY37" fmla="*/ 1890858 h 1917063"/>
              <a:gd name="connsiteX38" fmla="*/ 665406 w 1216256"/>
              <a:gd name="connsiteY38" fmla="*/ 1895619 h 1917063"/>
              <a:gd name="connsiteX39" fmla="*/ 617781 w 1216256"/>
              <a:gd name="connsiteY39" fmla="*/ 1917051 h 1917063"/>
              <a:gd name="connsiteX40" fmla="*/ 579681 w 1216256"/>
              <a:gd name="connsiteY40" fmla="*/ 1900382 h 1917063"/>
              <a:gd name="connsiteX41" fmla="*/ 563012 w 1216256"/>
              <a:gd name="connsiteY41" fmla="*/ 1871807 h 1917063"/>
              <a:gd name="connsiteX42" fmla="*/ 520149 w 1216256"/>
              <a:gd name="connsiteY42" fmla="*/ 1881333 h 1917063"/>
              <a:gd name="connsiteX43" fmla="*/ 512573 w 1216256"/>
              <a:gd name="connsiteY43" fmla="*/ 1875229 h 1917063"/>
              <a:gd name="connsiteX44" fmla="*/ 503481 w 1216256"/>
              <a:gd name="connsiteY44" fmla="*/ 1869426 h 1917063"/>
              <a:gd name="connsiteX45" fmla="*/ 522531 w 1216256"/>
              <a:gd name="connsiteY45" fmla="*/ 1762269 h 1917063"/>
              <a:gd name="connsiteX46" fmla="*/ 539199 w 1216256"/>
              <a:gd name="connsiteY46" fmla="*/ 1740838 h 1917063"/>
              <a:gd name="connsiteX47" fmla="*/ 529674 w 1216256"/>
              <a:gd name="connsiteY47" fmla="*/ 1695595 h 1917063"/>
              <a:gd name="connsiteX48" fmla="*/ 553487 w 1216256"/>
              <a:gd name="connsiteY48" fmla="*/ 1681307 h 1917063"/>
              <a:gd name="connsiteX49" fmla="*/ 534437 w 1216256"/>
              <a:gd name="connsiteY49" fmla="*/ 1667020 h 1917063"/>
              <a:gd name="connsiteX50" fmla="*/ 522531 w 1216256"/>
              <a:gd name="connsiteY50" fmla="*/ 1631302 h 1917063"/>
              <a:gd name="connsiteX51" fmla="*/ 513006 w 1216256"/>
              <a:gd name="connsiteY51" fmla="*/ 1586058 h 1917063"/>
              <a:gd name="connsiteX52" fmla="*/ 510624 w 1216256"/>
              <a:gd name="connsiteY52" fmla="*/ 1555100 h 1917063"/>
              <a:gd name="connsiteX53" fmla="*/ 460618 w 1216256"/>
              <a:gd name="connsiteY53" fmla="*/ 1557483 h 1917063"/>
              <a:gd name="connsiteX54" fmla="*/ 427282 w 1216256"/>
              <a:gd name="connsiteY54" fmla="*/ 1521764 h 1917063"/>
              <a:gd name="connsiteX55" fmla="*/ 382037 w 1216256"/>
              <a:gd name="connsiteY55" fmla="*/ 1505094 h 1917063"/>
              <a:gd name="connsiteX56" fmla="*/ 367749 w 1216256"/>
              <a:gd name="connsiteY56" fmla="*/ 1455089 h 1917063"/>
              <a:gd name="connsiteX57" fmla="*/ 365368 w 1216256"/>
              <a:gd name="connsiteY57" fmla="*/ 1433657 h 1917063"/>
              <a:gd name="connsiteX58" fmla="*/ 334413 w 1216256"/>
              <a:gd name="connsiteY58" fmla="*/ 1388414 h 1917063"/>
              <a:gd name="connsiteX59" fmla="*/ 291549 w 1216256"/>
              <a:gd name="connsiteY59" fmla="*/ 1364601 h 1917063"/>
              <a:gd name="connsiteX60" fmla="*/ 248688 w 1216256"/>
              <a:gd name="connsiteY60" fmla="*/ 1336027 h 1917063"/>
              <a:gd name="connsiteX61" fmla="*/ 215349 w 1216256"/>
              <a:gd name="connsiteY61" fmla="*/ 1326501 h 1917063"/>
              <a:gd name="connsiteX62" fmla="*/ 217731 w 1216256"/>
              <a:gd name="connsiteY62" fmla="*/ 1281255 h 1917063"/>
              <a:gd name="connsiteX63" fmla="*/ 174868 w 1216256"/>
              <a:gd name="connsiteY63" fmla="*/ 1295545 h 1917063"/>
              <a:gd name="connsiteX64" fmla="*/ 186775 w 1216256"/>
              <a:gd name="connsiteY64" fmla="*/ 1328883 h 1917063"/>
              <a:gd name="connsiteX65" fmla="*/ 179631 w 1216256"/>
              <a:gd name="connsiteY65" fmla="*/ 1345552 h 1917063"/>
              <a:gd name="connsiteX66" fmla="*/ 141531 w 1216256"/>
              <a:gd name="connsiteY66" fmla="*/ 1316977 h 1917063"/>
              <a:gd name="connsiteX67" fmla="*/ 98669 w 1216256"/>
              <a:gd name="connsiteY67" fmla="*/ 1314595 h 1917063"/>
              <a:gd name="connsiteX68" fmla="*/ 43899 w 1216256"/>
              <a:gd name="connsiteY68" fmla="*/ 1295545 h 1917063"/>
              <a:gd name="connsiteX69" fmla="*/ 10560 w 1216256"/>
              <a:gd name="connsiteY69" fmla="*/ 1293161 h 1917063"/>
              <a:gd name="connsiteX70" fmla="*/ 1037 w 1216256"/>
              <a:gd name="connsiteY70" fmla="*/ 1240777 h 1917063"/>
              <a:gd name="connsiteX71" fmla="*/ 34374 w 1216256"/>
              <a:gd name="connsiteY71" fmla="*/ 1152670 h 1917063"/>
              <a:gd name="connsiteX72" fmla="*/ 60568 w 1216256"/>
              <a:gd name="connsiteY72" fmla="*/ 1105045 h 1917063"/>
              <a:gd name="connsiteX73" fmla="*/ 81999 w 1216256"/>
              <a:gd name="connsiteY73" fmla="*/ 1057420 h 1917063"/>
              <a:gd name="connsiteX74" fmla="*/ 108194 w 1216256"/>
              <a:gd name="connsiteY74" fmla="*/ 1019320 h 1917063"/>
              <a:gd name="connsiteX75" fmla="*/ 146293 w 1216256"/>
              <a:gd name="connsiteY75" fmla="*/ 1009795 h 1917063"/>
              <a:gd name="connsiteX76" fmla="*/ 153438 w 1216256"/>
              <a:gd name="connsiteY76" fmla="*/ 974077 h 1917063"/>
              <a:gd name="connsiteX77" fmla="*/ 262975 w 1216256"/>
              <a:gd name="connsiteY77" fmla="*/ 855014 h 1917063"/>
              <a:gd name="connsiteX78" fmla="*/ 286787 w 1216256"/>
              <a:gd name="connsiteY78" fmla="*/ 716899 h 1917063"/>
              <a:gd name="connsiteX79" fmla="*/ 282025 w 1216256"/>
              <a:gd name="connsiteY79" fmla="*/ 635939 h 1917063"/>
              <a:gd name="connsiteX80" fmla="*/ 196300 w 1216256"/>
              <a:gd name="connsiteY80" fmla="*/ 624033 h 1917063"/>
              <a:gd name="connsiteX81" fmla="*/ 179632 w 1216256"/>
              <a:gd name="connsiteY81" fmla="*/ 543070 h 1917063"/>
              <a:gd name="connsiteX82" fmla="*/ 186775 w 1216256"/>
              <a:gd name="connsiteY82" fmla="*/ 476395 h 1917063"/>
              <a:gd name="connsiteX83" fmla="*/ 148675 w 1216256"/>
              <a:gd name="connsiteY83" fmla="*/ 438295 h 1917063"/>
              <a:gd name="connsiteX84" fmla="*/ 117719 w 1216256"/>
              <a:gd name="connsiteY84" fmla="*/ 338283 h 1917063"/>
              <a:gd name="connsiteX85" fmla="*/ 102097 w 1216256"/>
              <a:gd name="connsiteY85" fmla="*/ 258129 h 1917063"/>
              <a:gd name="connsiteX0" fmla="*/ 102097 w 1221285"/>
              <a:gd name="connsiteY0" fmla="*/ 258129 h 1917063"/>
              <a:gd name="connsiteX1" fmla="*/ 20086 w 1221285"/>
              <a:gd name="connsiteY1" fmla="*/ 142 h 1917063"/>
              <a:gd name="connsiteX2" fmla="*/ 436806 w 1221285"/>
              <a:gd name="connsiteY2" fmla="*/ 228742 h 1917063"/>
              <a:gd name="connsiteX3" fmla="*/ 572104 w 1221285"/>
              <a:gd name="connsiteY3" fmla="*/ 836544 h 1917063"/>
              <a:gd name="connsiteX4" fmla="*/ 841618 w 1221285"/>
              <a:gd name="connsiteY4" fmla="*/ 624030 h 1917063"/>
              <a:gd name="connsiteX5" fmla="*/ 822567 w 1221285"/>
              <a:gd name="connsiteY5" fmla="*/ 802624 h 1917063"/>
              <a:gd name="connsiteX6" fmla="*/ 836857 w 1221285"/>
              <a:gd name="connsiteY6" fmla="*/ 821677 h 1917063"/>
              <a:gd name="connsiteX7" fmla="*/ 870194 w 1221285"/>
              <a:gd name="connsiteY7" fmla="*/ 793102 h 1917063"/>
              <a:gd name="connsiteX8" fmla="*/ 903532 w 1221285"/>
              <a:gd name="connsiteY8" fmla="*/ 788339 h 1917063"/>
              <a:gd name="connsiteX9" fmla="*/ 958300 w 1221285"/>
              <a:gd name="connsiteY9" fmla="*/ 733570 h 1917063"/>
              <a:gd name="connsiteX10" fmla="*/ 984494 w 1221285"/>
              <a:gd name="connsiteY10" fmla="*/ 878827 h 1917063"/>
              <a:gd name="connsiteX11" fmla="*/ 1032119 w 1221285"/>
              <a:gd name="connsiteY11" fmla="*/ 959789 h 1917063"/>
              <a:gd name="connsiteX12" fmla="*/ 1072600 w 1221285"/>
              <a:gd name="connsiteY12" fmla="*/ 981220 h 1917063"/>
              <a:gd name="connsiteX13" fmla="*/ 1089269 w 1221285"/>
              <a:gd name="connsiteY13" fmla="*/ 1047895 h 1917063"/>
              <a:gd name="connsiteX14" fmla="*/ 1215943 w 1221285"/>
              <a:gd name="connsiteY14" fmla="*/ 1205867 h 1917063"/>
              <a:gd name="connsiteX15" fmla="*/ 1196425 w 1221285"/>
              <a:gd name="connsiteY15" fmla="*/ 1255064 h 1917063"/>
              <a:gd name="connsiteX16" fmla="*/ 1144037 w 1221285"/>
              <a:gd name="connsiteY16" fmla="*/ 1250300 h 1917063"/>
              <a:gd name="connsiteX17" fmla="*/ 1124987 w 1221285"/>
              <a:gd name="connsiteY17" fmla="*/ 1295543 h 1917063"/>
              <a:gd name="connsiteX18" fmla="*/ 1048787 w 1221285"/>
              <a:gd name="connsiteY18" fmla="*/ 1328881 h 1917063"/>
              <a:gd name="connsiteX19" fmla="*/ 1020212 w 1221285"/>
              <a:gd name="connsiteY19" fmla="*/ 1388412 h 1917063"/>
              <a:gd name="connsiteX20" fmla="*/ 1036881 w 1221285"/>
              <a:gd name="connsiteY20" fmla="*/ 1436037 h 1917063"/>
              <a:gd name="connsiteX21" fmla="*/ 1017832 w 1221285"/>
              <a:gd name="connsiteY21" fmla="*/ 1476520 h 1917063"/>
              <a:gd name="connsiteX22" fmla="*/ 984493 w 1221285"/>
              <a:gd name="connsiteY22" fmla="*/ 1474137 h 1917063"/>
              <a:gd name="connsiteX23" fmla="*/ 982112 w 1221285"/>
              <a:gd name="connsiteY23" fmla="*/ 1538431 h 1917063"/>
              <a:gd name="connsiteX24" fmla="*/ 946393 w 1221285"/>
              <a:gd name="connsiteY24" fmla="*/ 1555100 h 1917063"/>
              <a:gd name="connsiteX25" fmla="*/ 910674 w 1221285"/>
              <a:gd name="connsiteY25" fmla="*/ 1562243 h 1917063"/>
              <a:gd name="connsiteX26" fmla="*/ 910674 w 1221285"/>
              <a:gd name="connsiteY26" fmla="*/ 1626537 h 1917063"/>
              <a:gd name="connsiteX27" fmla="*/ 967824 w 1221285"/>
              <a:gd name="connsiteY27" fmla="*/ 1636062 h 1917063"/>
              <a:gd name="connsiteX28" fmla="*/ 1001162 w 1221285"/>
              <a:gd name="connsiteY28" fmla="*/ 1631300 h 1917063"/>
              <a:gd name="connsiteX29" fmla="*/ 1005922 w 1221285"/>
              <a:gd name="connsiteY29" fmla="*/ 1705119 h 1917063"/>
              <a:gd name="connsiteX30" fmla="*/ 982112 w 1221285"/>
              <a:gd name="connsiteY30" fmla="*/ 1726550 h 1917063"/>
              <a:gd name="connsiteX31" fmla="*/ 922581 w 1221285"/>
              <a:gd name="connsiteY31" fmla="*/ 1724170 h 1917063"/>
              <a:gd name="connsiteX32" fmla="*/ 870193 w 1221285"/>
              <a:gd name="connsiteY32" fmla="*/ 1733695 h 1917063"/>
              <a:gd name="connsiteX33" fmla="*/ 824949 w 1221285"/>
              <a:gd name="connsiteY33" fmla="*/ 1757508 h 1917063"/>
              <a:gd name="connsiteX34" fmla="*/ 779704 w 1221285"/>
              <a:gd name="connsiteY34" fmla="*/ 1764650 h 1917063"/>
              <a:gd name="connsiteX35" fmla="*/ 758274 w 1221285"/>
              <a:gd name="connsiteY35" fmla="*/ 1783702 h 1917063"/>
              <a:gd name="connsiteX36" fmla="*/ 751131 w 1221285"/>
              <a:gd name="connsiteY36" fmla="*/ 1828945 h 1917063"/>
              <a:gd name="connsiteX37" fmla="*/ 734462 w 1221285"/>
              <a:gd name="connsiteY37" fmla="*/ 1840852 h 1917063"/>
              <a:gd name="connsiteX38" fmla="*/ 689218 w 1221285"/>
              <a:gd name="connsiteY38" fmla="*/ 1890858 h 1917063"/>
              <a:gd name="connsiteX39" fmla="*/ 665406 w 1221285"/>
              <a:gd name="connsiteY39" fmla="*/ 1895619 h 1917063"/>
              <a:gd name="connsiteX40" fmla="*/ 617781 w 1221285"/>
              <a:gd name="connsiteY40" fmla="*/ 1917051 h 1917063"/>
              <a:gd name="connsiteX41" fmla="*/ 579681 w 1221285"/>
              <a:gd name="connsiteY41" fmla="*/ 1900382 h 1917063"/>
              <a:gd name="connsiteX42" fmla="*/ 563012 w 1221285"/>
              <a:gd name="connsiteY42" fmla="*/ 1871807 h 1917063"/>
              <a:gd name="connsiteX43" fmla="*/ 520149 w 1221285"/>
              <a:gd name="connsiteY43" fmla="*/ 1881333 h 1917063"/>
              <a:gd name="connsiteX44" fmla="*/ 512573 w 1221285"/>
              <a:gd name="connsiteY44" fmla="*/ 1875229 h 1917063"/>
              <a:gd name="connsiteX45" fmla="*/ 503481 w 1221285"/>
              <a:gd name="connsiteY45" fmla="*/ 1869426 h 1917063"/>
              <a:gd name="connsiteX46" fmla="*/ 522531 w 1221285"/>
              <a:gd name="connsiteY46" fmla="*/ 1762269 h 1917063"/>
              <a:gd name="connsiteX47" fmla="*/ 539199 w 1221285"/>
              <a:gd name="connsiteY47" fmla="*/ 1740838 h 1917063"/>
              <a:gd name="connsiteX48" fmla="*/ 529674 w 1221285"/>
              <a:gd name="connsiteY48" fmla="*/ 1695595 h 1917063"/>
              <a:gd name="connsiteX49" fmla="*/ 553487 w 1221285"/>
              <a:gd name="connsiteY49" fmla="*/ 1681307 h 1917063"/>
              <a:gd name="connsiteX50" fmla="*/ 534437 w 1221285"/>
              <a:gd name="connsiteY50" fmla="*/ 1667020 h 1917063"/>
              <a:gd name="connsiteX51" fmla="*/ 522531 w 1221285"/>
              <a:gd name="connsiteY51" fmla="*/ 1631302 h 1917063"/>
              <a:gd name="connsiteX52" fmla="*/ 513006 w 1221285"/>
              <a:gd name="connsiteY52" fmla="*/ 1586058 h 1917063"/>
              <a:gd name="connsiteX53" fmla="*/ 510624 w 1221285"/>
              <a:gd name="connsiteY53" fmla="*/ 1555100 h 1917063"/>
              <a:gd name="connsiteX54" fmla="*/ 460618 w 1221285"/>
              <a:gd name="connsiteY54" fmla="*/ 1557483 h 1917063"/>
              <a:gd name="connsiteX55" fmla="*/ 427282 w 1221285"/>
              <a:gd name="connsiteY55" fmla="*/ 1521764 h 1917063"/>
              <a:gd name="connsiteX56" fmla="*/ 382037 w 1221285"/>
              <a:gd name="connsiteY56" fmla="*/ 1505094 h 1917063"/>
              <a:gd name="connsiteX57" fmla="*/ 367749 w 1221285"/>
              <a:gd name="connsiteY57" fmla="*/ 1455089 h 1917063"/>
              <a:gd name="connsiteX58" fmla="*/ 365368 w 1221285"/>
              <a:gd name="connsiteY58" fmla="*/ 1433657 h 1917063"/>
              <a:gd name="connsiteX59" fmla="*/ 334413 w 1221285"/>
              <a:gd name="connsiteY59" fmla="*/ 1388414 h 1917063"/>
              <a:gd name="connsiteX60" fmla="*/ 291549 w 1221285"/>
              <a:gd name="connsiteY60" fmla="*/ 1364601 h 1917063"/>
              <a:gd name="connsiteX61" fmla="*/ 248688 w 1221285"/>
              <a:gd name="connsiteY61" fmla="*/ 1336027 h 1917063"/>
              <a:gd name="connsiteX62" fmla="*/ 215349 w 1221285"/>
              <a:gd name="connsiteY62" fmla="*/ 1326501 h 1917063"/>
              <a:gd name="connsiteX63" fmla="*/ 217731 w 1221285"/>
              <a:gd name="connsiteY63" fmla="*/ 1281255 h 1917063"/>
              <a:gd name="connsiteX64" fmla="*/ 174868 w 1221285"/>
              <a:gd name="connsiteY64" fmla="*/ 1295545 h 1917063"/>
              <a:gd name="connsiteX65" fmla="*/ 186775 w 1221285"/>
              <a:gd name="connsiteY65" fmla="*/ 1328883 h 1917063"/>
              <a:gd name="connsiteX66" fmla="*/ 179631 w 1221285"/>
              <a:gd name="connsiteY66" fmla="*/ 1345552 h 1917063"/>
              <a:gd name="connsiteX67" fmla="*/ 141531 w 1221285"/>
              <a:gd name="connsiteY67" fmla="*/ 1316977 h 1917063"/>
              <a:gd name="connsiteX68" fmla="*/ 98669 w 1221285"/>
              <a:gd name="connsiteY68" fmla="*/ 1314595 h 1917063"/>
              <a:gd name="connsiteX69" fmla="*/ 43899 w 1221285"/>
              <a:gd name="connsiteY69" fmla="*/ 1295545 h 1917063"/>
              <a:gd name="connsiteX70" fmla="*/ 10560 w 1221285"/>
              <a:gd name="connsiteY70" fmla="*/ 1293161 h 1917063"/>
              <a:gd name="connsiteX71" fmla="*/ 1037 w 1221285"/>
              <a:gd name="connsiteY71" fmla="*/ 1240777 h 1917063"/>
              <a:gd name="connsiteX72" fmla="*/ 34374 w 1221285"/>
              <a:gd name="connsiteY72" fmla="*/ 1152670 h 1917063"/>
              <a:gd name="connsiteX73" fmla="*/ 60568 w 1221285"/>
              <a:gd name="connsiteY73" fmla="*/ 1105045 h 1917063"/>
              <a:gd name="connsiteX74" fmla="*/ 81999 w 1221285"/>
              <a:gd name="connsiteY74" fmla="*/ 1057420 h 1917063"/>
              <a:gd name="connsiteX75" fmla="*/ 108194 w 1221285"/>
              <a:gd name="connsiteY75" fmla="*/ 1019320 h 1917063"/>
              <a:gd name="connsiteX76" fmla="*/ 146293 w 1221285"/>
              <a:gd name="connsiteY76" fmla="*/ 1009795 h 1917063"/>
              <a:gd name="connsiteX77" fmla="*/ 153438 w 1221285"/>
              <a:gd name="connsiteY77" fmla="*/ 974077 h 1917063"/>
              <a:gd name="connsiteX78" fmla="*/ 262975 w 1221285"/>
              <a:gd name="connsiteY78" fmla="*/ 855014 h 1917063"/>
              <a:gd name="connsiteX79" fmla="*/ 286787 w 1221285"/>
              <a:gd name="connsiteY79" fmla="*/ 716899 h 1917063"/>
              <a:gd name="connsiteX80" fmla="*/ 282025 w 1221285"/>
              <a:gd name="connsiteY80" fmla="*/ 635939 h 1917063"/>
              <a:gd name="connsiteX81" fmla="*/ 196300 w 1221285"/>
              <a:gd name="connsiteY81" fmla="*/ 624033 h 1917063"/>
              <a:gd name="connsiteX82" fmla="*/ 179632 w 1221285"/>
              <a:gd name="connsiteY82" fmla="*/ 543070 h 1917063"/>
              <a:gd name="connsiteX83" fmla="*/ 186775 w 1221285"/>
              <a:gd name="connsiteY83" fmla="*/ 476395 h 1917063"/>
              <a:gd name="connsiteX84" fmla="*/ 148675 w 1221285"/>
              <a:gd name="connsiteY84" fmla="*/ 438295 h 1917063"/>
              <a:gd name="connsiteX85" fmla="*/ 117719 w 1221285"/>
              <a:gd name="connsiteY85" fmla="*/ 338283 h 1917063"/>
              <a:gd name="connsiteX86" fmla="*/ 102097 w 1221285"/>
              <a:gd name="connsiteY86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91663 w 1216399"/>
              <a:gd name="connsiteY14" fmla="*/ 1147908 h 1917063"/>
              <a:gd name="connsiteX15" fmla="*/ 1215943 w 1216399"/>
              <a:gd name="connsiteY15" fmla="*/ 1205867 h 1917063"/>
              <a:gd name="connsiteX16" fmla="*/ 1196425 w 1216399"/>
              <a:gd name="connsiteY16" fmla="*/ 1255064 h 1917063"/>
              <a:gd name="connsiteX17" fmla="*/ 1144037 w 1216399"/>
              <a:gd name="connsiteY17" fmla="*/ 1250300 h 1917063"/>
              <a:gd name="connsiteX18" fmla="*/ 1124987 w 1216399"/>
              <a:gd name="connsiteY18" fmla="*/ 1295543 h 1917063"/>
              <a:gd name="connsiteX19" fmla="*/ 1048787 w 1216399"/>
              <a:gd name="connsiteY19" fmla="*/ 1328881 h 1917063"/>
              <a:gd name="connsiteX20" fmla="*/ 1020212 w 1216399"/>
              <a:gd name="connsiteY20" fmla="*/ 1388412 h 1917063"/>
              <a:gd name="connsiteX21" fmla="*/ 1036881 w 1216399"/>
              <a:gd name="connsiteY21" fmla="*/ 1436037 h 1917063"/>
              <a:gd name="connsiteX22" fmla="*/ 1017832 w 1216399"/>
              <a:gd name="connsiteY22" fmla="*/ 1476520 h 1917063"/>
              <a:gd name="connsiteX23" fmla="*/ 984493 w 1216399"/>
              <a:gd name="connsiteY23" fmla="*/ 1474137 h 1917063"/>
              <a:gd name="connsiteX24" fmla="*/ 982112 w 1216399"/>
              <a:gd name="connsiteY24" fmla="*/ 1538431 h 1917063"/>
              <a:gd name="connsiteX25" fmla="*/ 946393 w 1216399"/>
              <a:gd name="connsiteY25" fmla="*/ 1555100 h 1917063"/>
              <a:gd name="connsiteX26" fmla="*/ 910674 w 1216399"/>
              <a:gd name="connsiteY26" fmla="*/ 1562243 h 1917063"/>
              <a:gd name="connsiteX27" fmla="*/ 910674 w 1216399"/>
              <a:gd name="connsiteY27" fmla="*/ 1626537 h 1917063"/>
              <a:gd name="connsiteX28" fmla="*/ 967824 w 1216399"/>
              <a:gd name="connsiteY28" fmla="*/ 1636062 h 1917063"/>
              <a:gd name="connsiteX29" fmla="*/ 1001162 w 1216399"/>
              <a:gd name="connsiteY29" fmla="*/ 1631300 h 1917063"/>
              <a:gd name="connsiteX30" fmla="*/ 1005922 w 1216399"/>
              <a:gd name="connsiteY30" fmla="*/ 1705119 h 1917063"/>
              <a:gd name="connsiteX31" fmla="*/ 982112 w 1216399"/>
              <a:gd name="connsiteY31" fmla="*/ 1726550 h 1917063"/>
              <a:gd name="connsiteX32" fmla="*/ 922581 w 1216399"/>
              <a:gd name="connsiteY32" fmla="*/ 1724170 h 1917063"/>
              <a:gd name="connsiteX33" fmla="*/ 870193 w 1216399"/>
              <a:gd name="connsiteY33" fmla="*/ 1733695 h 1917063"/>
              <a:gd name="connsiteX34" fmla="*/ 824949 w 1216399"/>
              <a:gd name="connsiteY34" fmla="*/ 1757508 h 1917063"/>
              <a:gd name="connsiteX35" fmla="*/ 779704 w 1216399"/>
              <a:gd name="connsiteY35" fmla="*/ 1764650 h 1917063"/>
              <a:gd name="connsiteX36" fmla="*/ 758274 w 1216399"/>
              <a:gd name="connsiteY36" fmla="*/ 1783702 h 1917063"/>
              <a:gd name="connsiteX37" fmla="*/ 751131 w 1216399"/>
              <a:gd name="connsiteY37" fmla="*/ 1828945 h 1917063"/>
              <a:gd name="connsiteX38" fmla="*/ 734462 w 1216399"/>
              <a:gd name="connsiteY38" fmla="*/ 1840852 h 1917063"/>
              <a:gd name="connsiteX39" fmla="*/ 689218 w 1216399"/>
              <a:gd name="connsiteY39" fmla="*/ 1890858 h 1917063"/>
              <a:gd name="connsiteX40" fmla="*/ 665406 w 1216399"/>
              <a:gd name="connsiteY40" fmla="*/ 1895619 h 1917063"/>
              <a:gd name="connsiteX41" fmla="*/ 617781 w 1216399"/>
              <a:gd name="connsiteY41" fmla="*/ 1917051 h 1917063"/>
              <a:gd name="connsiteX42" fmla="*/ 579681 w 1216399"/>
              <a:gd name="connsiteY42" fmla="*/ 1900382 h 1917063"/>
              <a:gd name="connsiteX43" fmla="*/ 563012 w 1216399"/>
              <a:gd name="connsiteY43" fmla="*/ 1871807 h 1917063"/>
              <a:gd name="connsiteX44" fmla="*/ 520149 w 1216399"/>
              <a:gd name="connsiteY44" fmla="*/ 1881333 h 1917063"/>
              <a:gd name="connsiteX45" fmla="*/ 512573 w 1216399"/>
              <a:gd name="connsiteY45" fmla="*/ 1875229 h 1917063"/>
              <a:gd name="connsiteX46" fmla="*/ 503481 w 1216399"/>
              <a:gd name="connsiteY46" fmla="*/ 1869426 h 1917063"/>
              <a:gd name="connsiteX47" fmla="*/ 522531 w 1216399"/>
              <a:gd name="connsiteY47" fmla="*/ 1762269 h 1917063"/>
              <a:gd name="connsiteX48" fmla="*/ 539199 w 1216399"/>
              <a:gd name="connsiteY48" fmla="*/ 1740838 h 1917063"/>
              <a:gd name="connsiteX49" fmla="*/ 529674 w 1216399"/>
              <a:gd name="connsiteY49" fmla="*/ 1695595 h 1917063"/>
              <a:gd name="connsiteX50" fmla="*/ 553487 w 1216399"/>
              <a:gd name="connsiteY50" fmla="*/ 1681307 h 1917063"/>
              <a:gd name="connsiteX51" fmla="*/ 534437 w 1216399"/>
              <a:gd name="connsiteY51" fmla="*/ 1667020 h 1917063"/>
              <a:gd name="connsiteX52" fmla="*/ 522531 w 1216399"/>
              <a:gd name="connsiteY52" fmla="*/ 1631302 h 1917063"/>
              <a:gd name="connsiteX53" fmla="*/ 513006 w 1216399"/>
              <a:gd name="connsiteY53" fmla="*/ 1586058 h 1917063"/>
              <a:gd name="connsiteX54" fmla="*/ 510624 w 1216399"/>
              <a:gd name="connsiteY54" fmla="*/ 1555100 h 1917063"/>
              <a:gd name="connsiteX55" fmla="*/ 460618 w 1216399"/>
              <a:gd name="connsiteY55" fmla="*/ 1557483 h 1917063"/>
              <a:gd name="connsiteX56" fmla="*/ 427282 w 1216399"/>
              <a:gd name="connsiteY56" fmla="*/ 1521764 h 1917063"/>
              <a:gd name="connsiteX57" fmla="*/ 382037 w 1216399"/>
              <a:gd name="connsiteY57" fmla="*/ 1505094 h 1917063"/>
              <a:gd name="connsiteX58" fmla="*/ 367749 w 1216399"/>
              <a:gd name="connsiteY58" fmla="*/ 1455089 h 1917063"/>
              <a:gd name="connsiteX59" fmla="*/ 365368 w 1216399"/>
              <a:gd name="connsiteY59" fmla="*/ 1433657 h 1917063"/>
              <a:gd name="connsiteX60" fmla="*/ 334413 w 1216399"/>
              <a:gd name="connsiteY60" fmla="*/ 1388414 h 1917063"/>
              <a:gd name="connsiteX61" fmla="*/ 291549 w 1216399"/>
              <a:gd name="connsiteY61" fmla="*/ 1364601 h 1917063"/>
              <a:gd name="connsiteX62" fmla="*/ 248688 w 1216399"/>
              <a:gd name="connsiteY62" fmla="*/ 1336027 h 1917063"/>
              <a:gd name="connsiteX63" fmla="*/ 215349 w 1216399"/>
              <a:gd name="connsiteY63" fmla="*/ 1326501 h 1917063"/>
              <a:gd name="connsiteX64" fmla="*/ 217731 w 1216399"/>
              <a:gd name="connsiteY64" fmla="*/ 1281255 h 1917063"/>
              <a:gd name="connsiteX65" fmla="*/ 174868 w 1216399"/>
              <a:gd name="connsiteY65" fmla="*/ 1295545 h 1917063"/>
              <a:gd name="connsiteX66" fmla="*/ 186775 w 1216399"/>
              <a:gd name="connsiteY66" fmla="*/ 1328883 h 1917063"/>
              <a:gd name="connsiteX67" fmla="*/ 179631 w 1216399"/>
              <a:gd name="connsiteY67" fmla="*/ 1345552 h 1917063"/>
              <a:gd name="connsiteX68" fmla="*/ 141531 w 1216399"/>
              <a:gd name="connsiteY68" fmla="*/ 1316977 h 1917063"/>
              <a:gd name="connsiteX69" fmla="*/ 98669 w 1216399"/>
              <a:gd name="connsiteY69" fmla="*/ 1314595 h 1917063"/>
              <a:gd name="connsiteX70" fmla="*/ 43899 w 1216399"/>
              <a:gd name="connsiteY70" fmla="*/ 1295545 h 1917063"/>
              <a:gd name="connsiteX71" fmla="*/ 10560 w 1216399"/>
              <a:gd name="connsiteY71" fmla="*/ 1293161 h 1917063"/>
              <a:gd name="connsiteX72" fmla="*/ 1037 w 1216399"/>
              <a:gd name="connsiteY72" fmla="*/ 1240777 h 1917063"/>
              <a:gd name="connsiteX73" fmla="*/ 34374 w 1216399"/>
              <a:gd name="connsiteY73" fmla="*/ 1152670 h 1917063"/>
              <a:gd name="connsiteX74" fmla="*/ 60568 w 1216399"/>
              <a:gd name="connsiteY74" fmla="*/ 1105045 h 1917063"/>
              <a:gd name="connsiteX75" fmla="*/ 81999 w 1216399"/>
              <a:gd name="connsiteY75" fmla="*/ 1057420 h 1917063"/>
              <a:gd name="connsiteX76" fmla="*/ 108194 w 1216399"/>
              <a:gd name="connsiteY76" fmla="*/ 1019320 h 1917063"/>
              <a:gd name="connsiteX77" fmla="*/ 146293 w 1216399"/>
              <a:gd name="connsiteY77" fmla="*/ 1009795 h 1917063"/>
              <a:gd name="connsiteX78" fmla="*/ 153438 w 1216399"/>
              <a:gd name="connsiteY78" fmla="*/ 974077 h 1917063"/>
              <a:gd name="connsiteX79" fmla="*/ 262975 w 1216399"/>
              <a:gd name="connsiteY79" fmla="*/ 855014 h 1917063"/>
              <a:gd name="connsiteX80" fmla="*/ 286787 w 1216399"/>
              <a:gd name="connsiteY80" fmla="*/ 716899 h 1917063"/>
              <a:gd name="connsiteX81" fmla="*/ 282025 w 1216399"/>
              <a:gd name="connsiteY81" fmla="*/ 635939 h 1917063"/>
              <a:gd name="connsiteX82" fmla="*/ 196300 w 1216399"/>
              <a:gd name="connsiteY82" fmla="*/ 624033 h 1917063"/>
              <a:gd name="connsiteX83" fmla="*/ 179632 w 1216399"/>
              <a:gd name="connsiteY83" fmla="*/ 543070 h 1917063"/>
              <a:gd name="connsiteX84" fmla="*/ 186775 w 1216399"/>
              <a:gd name="connsiteY84" fmla="*/ 476395 h 1917063"/>
              <a:gd name="connsiteX85" fmla="*/ 148675 w 1216399"/>
              <a:gd name="connsiteY85" fmla="*/ 438295 h 1917063"/>
              <a:gd name="connsiteX86" fmla="*/ 117719 w 1216399"/>
              <a:gd name="connsiteY86" fmla="*/ 338283 h 1917063"/>
              <a:gd name="connsiteX87" fmla="*/ 102097 w 1216399"/>
              <a:gd name="connsiteY87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63088 w 1216399"/>
              <a:gd name="connsiteY14" fmla="*/ 1133620 h 1917063"/>
              <a:gd name="connsiteX15" fmla="*/ 1191663 w 1216399"/>
              <a:gd name="connsiteY15" fmla="*/ 1147908 h 1917063"/>
              <a:gd name="connsiteX16" fmla="*/ 1215943 w 1216399"/>
              <a:gd name="connsiteY16" fmla="*/ 1205867 h 1917063"/>
              <a:gd name="connsiteX17" fmla="*/ 1196425 w 1216399"/>
              <a:gd name="connsiteY17" fmla="*/ 1255064 h 1917063"/>
              <a:gd name="connsiteX18" fmla="*/ 1144037 w 1216399"/>
              <a:gd name="connsiteY18" fmla="*/ 1250300 h 1917063"/>
              <a:gd name="connsiteX19" fmla="*/ 1124987 w 1216399"/>
              <a:gd name="connsiteY19" fmla="*/ 1295543 h 1917063"/>
              <a:gd name="connsiteX20" fmla="*/ 1048787 w 1216399"/>
              <a:gd name="connsiteY20" fmla="*/ 1328881 h 1917063"/>
              <a:gd name="connsiteX21" fmla="*/ 1020212 w 1216399"/>
              <a:gd name="connsiteY21" fmla="*/ 1388412 h 1917063"/>
              <a:gd name="connsiteX22" fmla="*/ 1036881 w 1216399"/>
              <a:gd name="connsiteY22" fmla="*/ 1436037 h 1917063"/>
              <a:gd name="connsiteX23" fmla="*/ 1017832 w 1216399"/>
              <a:gd name="connsiteY23" fmla="*/ 1476520 h 1917063"/>
              <a:gd name="connsiteX24" fmla="*/ 984493 w 1216399"/>
              <a:gd name="connsiteY24" fmla="*/ 1474137 h 1917063"/>
              <a:gd name="connsiteX25" fmla="*/ 982112 w 1216399"/>
              <a:gd name="connsiteY25" fmla="*/ 1538431 h 1917063"/>
              <a:gd name="connsiteX26" fmla="*/ 946393 w 1216399"/>
              <a:gd name="connsiteY26" fmla="*/ 1555100 h 1917063"/>
              <a:gd name="connsiteX27" fmla="*/ 910674 w 1216399"/>
              <a:gd name="connsiteY27" fmla="*/ 1562243 h 1917063"/>
              <a:gd name="connsiteX28" fmla="*/ 910674 w 1216399"/>
              <a:gd name="connsiteY28" fmla="*/ 1626537 h 1917063"/>
              <a:gd name="connsiteX29" fmla="*/ 967824 w 1216399"/>
              <a:gd name="connsiteY29" fmla="*/ 1636062 h 1917063"/>
              <a:gd name="connsiteX30" fmla="*/ 1001162 w 1216399"/>
              <a:gd name="connsiteY30" fmla="*/ 1631300 h 1917063"/>
              <a:gd name="connsiteX31" fmla="*/ 1005922 w 1216399"/>
              <a:gd name="connsiteY31" fmla="*/ 1705119 h 1917063"/>
              <a:gd name="connsiteX32" fmla="*/ 982112 w 1216399"/>
              <a:gd name="connsiteY32" fmla="*/ 1726550 h 1917063"/>
              <a:gd name="connsiteX33" fmla="*/ 922581 w 1216399"/>
              <a:gd name="connsiteY33" fmla="*/ 1724170 h 1917063"/>
              <a:gd name="connsiteX34" fmla="*/ 870193 w 1216399"/>
              <a:gd name="connsiteY34" fmla="*/ 1733695 h 1917063"/>
              <a:gd name="connsiteX35" fmla="*/ 824949 w 1216399"/>
              <a:gd name="connsiteY35" fmla="*/ 1757508 h 1917063"/>
              <a:gd name="connsiteX36" fmla="*/ 779704 w 1216399"/>
              <a:gd name="connsiteY36" fmla="*/ 1764650 h 1917063"/>
              <a:gd name="connsiteX37" fmla="*/ 758274 w 1216399"/>
              <a:gd name="connsiteY37" fmla="*/ 1783702 h 1917063"/>
              <a:gd name="connsiteX38" fmla="*/ 751131 w 1216399"/>
              <a:gd name="connsiteY38" fmla="*/ 1828945 h 1917063"/>
              <a:gd name="connsiteX39" fmla="*/ 734462 w 1216399"/>
              <a:gd name="connsiteY39" fmla="*/ 1840852 h 1917063"/>
              <a:gd name="connsiteX40" fmla="*/ 689218 w 1216399"/>
              <a:gd name="connsiteY40" fmla="*/ 1890858 h 1917063"/>
              <a:gd name="connsiteX41" fmla="*/ 665406 w 1216399"/>
              <a:gd name="connsiteY41" fmla="*/ 1895619 h 1917063"/>
              <a:gd name="connsiteX42" fmla="*/ 617781 w 1216399"/>
              <a:gd name="connsiteY42" fmla="*/ 1917051 h 1917063"/>
              <a:gd name="connsiteX43" fmla="*/ 579681 w 1216399"/>
              <a:gd name="connsiteY43" fmla="*/ 1900382 h 1917063"/>
              <a:gd name="connsiteX44" fmla="*/ 563012 w 1216399"/>
              <a:gd name="connsiteY44" fmla="*/ 1871807 h 1917063"/>
              <a:gd name="connsiteX45" fmla="*/ 520149 w 1216399"/>
              <a:gd name="connsiteY45" fmla="*/ 1881333 h 1917063"/>
              <a:gd name="connsiteX46" fmla="*/ 512573 w 1216399"/>
              <a:gd name="connsiteY46" fmla="*/ 1875229 h 1917063"/>
              <a:gd name="connsiteX47" fmla="*/ 503481 w 1216399"/>
              <a:gd name="connsiteY47" fmla="*/ 1869426 h 1917063"/>
              <a:gd name="connsiteX48" fmla="*/ 522531 w 1216399"/>
              <a:gd name="connsiteY48" fmla="*/ 1762269 h 1917063"/>
              <a:gd name="connsiteX49" fmla="*/ 539199 w 1216399"/>
              <a:gd name="connsiteY49" fmla="*/ 1740838 h 1917063"/>
              <a:gd name="connsiteX50" fmla="*/ 529674 w 1216399"/>
              <a:gd name="connsiteY50" fmla="*/ 1695595 h 1917063"/>
              <a:gd name="connsiteX51" fmla="*/ 553487 w 1216399"/>
              <a:gd name="connsiteY51" fmla="*/ 1681307 h 1917063"/>
              <a:gd name="connsiteX52" fmla="*/ 534437 w 1216399"/>
              <a:gd name="connsiteY52" fmla="*/ 1667020 h 1917063"/>
              <a:gd name="connsiteX53" fmla="*/ 522531 w 1216399"/>
              <a:gd name="connsiteY53" fmla="*/ 1631302 h 1917063"/>
              <a:gd name="connsiteX54" fmla="*/ 513006 w 1216399"/>
              <a:gd name="connsiteY54" fmla="*/ 1586058 h 1917063"/>
              <a:gd name="connsiteX55" fmla="*/ 510624 w 1216399"/>
              <a:gd name="connsiteY55" fmla="*/ 1555100 h 1917063"/>
              <a:gd name="connsiteX56" fmla="*/ 460618 w 1216399"/>
              <a:gd name="connsiteY56" fmla="*/ 1557483 h 1917063"/>
              <a:gd name="connsiteX57" fmla="*/ 427282 w 1216399"/>
              <a:gd name="connsiteY57" fmla="*/ 1521764 h 1917063"/>
              <a:gd name="connsiteX58" fmla="*/ 382037 w 1216399"/>
              <a:gd name="connsiteY58" fmla="*/ 1505094 h 1917063"/>
              <a:gd name="connsiteX59" fmla="*/ 367749 w 1216399"/>
              <a:gd name="connsiteY59" fmla="*/ 1455089 h 1917063"/>
              <a:gd name="connsiteX60" fmla="*/ 365368 w 1216399"/>
              <a:gd name="connsiteY60" fmla="*/ 1433657 h 1917063"/>
              <a:gd name="connsiteX61" fmla="*/ 334413 w 1216399"/>
              <a:gd name="connsiteY61" fmla="*/ 1388414 h 1917063"/>
              <a:gd name="connsiteX62" fmla="*/ 291549 w 1216399"/>
              <a:gd name="connsiteY62" fmla="*/ 1364601 h 1917063"/>
              <a:gd name="connsiteX63" fmla="*/ 248688 w 1216399"/>
              <a:gd name="connsiteY63" fmla="*/ 1336027 h 1917063"/>
              <a:gd name="connsiteX64" fmla="*/ 215349 w 1216399"/>
              <a:gd name="connsiteY64" fmla="*/ 1326501 h 1917063"/>
              <a:gd name="connsiteX65" fmla="*/ 217731 w 1216399"/>
              <a:gd name="connsiteY65" fmla="*/ 1281255 h 1917063"/>
              <a:gd name="connsiteX66" fmla="*/ 174868 w 1216399"/>
              <a:gd name="connsiteY66" fmla="*/ 1295545 h 1917063"/>
              <a:gd name="connsiteX67" fmla="*/ 186775 w 1216399"/>
              <a:gd name="connsiteY67" fmla="*/ 1328883 h 1917063"/>
              <a:gd name="connsiteX68" fmla="*/ 179631 w 1216399"/>
              <a:gd name="connsiteY68" fmla="*/ 1345552 h 1917063"/>
              <a:gd name="connsiteX69" fmla="*/ 141531 w 1216399"/>
              <a:gd name="connsiteY69" fmla="*/ 1316977 h 1917063"/>
              <a:gd name="connsiteX70" fmla="*/ 98669 w 1216399"/>
              <a:gd name="connsiteY70" fmla="*/ 1314595 h 1917063"/>
              <a:gd name="connsiteX71" fmla="*/ 43899 w 1216399"/>
              <a:gd name="connsiteY71" fmla="*/ 1295545 h 1917063"/>
              <a:gd name="connsiteX72" fmla="*/ 10560 w 1216399"/>
              <a:gd name="connsiteY72" fmla="*/ 1293161 h 1917063"/>
              <a:gd name="connsiteX73" fmla="*/ 1037 w 1216399"/>
              <a:gd name="connsiteY73" fmla="*/ 1240777 h 1917063"/>
              <a:gd name="connsiteX74" fmla="*/ 34374 w 1216399"/>
              <a:gd name="connsiteY74" fmla="*/ 1152670 h 1917063"/>
              <a:gd name="connsiteX75" fmla="*/ 60568 w 1216399"/>
              <a:gd name="connsiteY75" fmla="*/ 1105045 h 1917063"/>
              <a:gd name="connsiteX76" fmla="*/ 81999 w 1216399"/>
              <a:gd name="connsiteY76" fmla="*/ 1057420 h 1917063"/>
              <a:gd name="connsiteX77" fmla="*/ 108194 w 1216399"/>
              <a:gd name="connsiteY77" fmla="*/ 1019320 h 1917063"/>
              <a:gd name="connsiteX78" fmla="*/ 146293 w 1216399"/>
              <a:gd name="connsiteY78" fmla="*/ 1009795 h 1917063"/>
              <a:gd name="connsiteX79" fmla="*/ 153438 w 1216399"/>
              <a:gd name="connsiteY79" fmla="*/ 974077 h 1917063"/>
              <a:gd name="connsiteX80" fmla="*/ 262975 w 1216399"/>
              <a:gd name="connsiteY80" fmla="*/ 855014 h 1917063"/>
              <a:gd name="connsiteX81" fmla="*/ 286787 w 1216399"/>
              <a:gd name="connsiteY81" fmla="*/ 716899 h 1917063"/>
              <a:gd name="connsiteX82" fmla="*/ 282025 w 1216399"/>
              <a:gd name="connsiteY82" fmla="*/ 635939 h 1917063"/>
              <a:gd name="connsiteX83" fmla="*/ 196300 w 1216399"/>
              <a:gd name="connsiteY83" fmla="*/ 624033 h 1917063"/>
              <a:gd name="connsiteX84" fmla="*/ 179632 w 1216399"/>
              <a:gd name="connsiteY84" fmla="*/ 543070 h 1917063"/>
              <a:gd name="connsiteX85" fmla="*/ 186775 w 1216399"/>
              <a:gd name="connsiteY85" fmla="*/ 476395 h 1917063"/>
              <a:gd name="connsiteX86" fmla="*/ 148675 w 1216399"/>
              <a:gd name="connsiteY86" fmla="*/ 438295 h 1917063"/>
              <a:gd name="connsiteX87" fmla="*/ 117719 w 1216399"/>
              <a:gd name="connsiteY87" fmla="*/ 338283 h 1917063"/>
              <a:gd name="connsiteX88" fmla="*/ 102097 w 1216399"/>
              <a:gd name="connsiteY88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22607 w 1216399"/>
              <a:gd name="connsiteY14" fmla="*/ 1074089 h 1917063"/>
              <a:gd name="connsiteX15" fmla="*/ 1163088 w 1216399"/>
              <a:gd name="connsiteY15" fmla="*/ 1133620 h 1917063"/>
              <a:gd name="connsiteX16" fmla="*/ 1191663 w 1216399"/>
              <a:gd name="connsiteY16" fmla="*/ 1147908 h 1917063"/>
              <a:gd name="connsiteX17" fmla="*/ 1215943 w 1216399"/>
              <a:gd name="connsiteY17" fmla="*/ 1205867 h 1917063"/>
              <a:gd name="connsiteX18" fmla="*/ 1196425 w 1216399"/>
              <a:gd name="connsiteY18" fmla="*/ 1255064 h 1917063"/>
              <a:gd name="connsiteX19" fmla="*/ 1144037 w 1216399"/>
              <a:gd name="connsiteY19" fmla="*/ 1250300 h 1917063"/>
              <a:gd name="connsiteX20" fmla="*/ 1124987 w 1216399"/>
              <a:gd name="connsiteY20" fmla="*/ 1295543 h 1917063"/>
              <a:gd name="connsiteX21" fmla="*/ 1048787 w 1216399"/>
              <a:gd name="connsiteY21" fmla="*/ 1328881 h 1917063"/>
              <a:gd name="connsiteX22" fmla="*/ 1020212 w 1216399"/>
              <a:gd name="connsiteY22" fmla="*/ 1388412 h 1917063"/>
              <a:gd name="connsiteX23" fmla="*/ 1036881 w 1216399"/>
              <a:gd name="connsiteY23" fmla="*/ 1436037 h 1917063"/>
              <a:gd name="connsiteX24" fmla="*/ 1017832 w 1216399"/>
              <a:gd name="connsiteY24" fmla="*/ 1476520 h 1917063"/>
              <a:gd name="connsiteX25" fmla="*/ 984493 w 1216399"/>
              <a:gd name="connsiteY25" fmla="*/ 1474137 h 1917063"/>
              <a:gd name="connsiteX26" fmla="*/ 982112 w 1216399"/>
              <a:gd name="connsiteY26" fmla="*/ 1538431 h 1917063"/>
              <a:gd name="connsiteX27" fmla="*/ 946393 w 1216399"/>
              <a:gd name="connsiteY27" fmla="*/ 1555100 h 1917063"/>
              <a:gd name="connsiteX28" fmla="*/ 910674 w 1216399"/>
              <a:gd name="connsiteY28" fmla="*/ 1562243 h 1917063"/>
              <a:gd name="connsiteX29" fmla="*/ 910674 w 1216399"/>
              <a:gd name="connsiteY29" fmla="*/ 1626537 h 1917063"/>
              <a:gd name="connsiteX30" fmla="*/ 967824 w 1216399"/>
              <a:gd name="connsiteY30" fmla="*/ 1636062 h 1917063"/>
              <a:gd name="connsiteX31" fmla="*/ 1001162 w 1216399"/>
              <a:gd name="connsiteY31" fmla="*/ 1631300 h 1917063"/>
              <a:gd name="connsiteX32" fmla="*/ 1005922 w 1216399"/>
              <a:gd name="connsiteY32" fmla="*/ 1705119 h 1917063"/>
              <a:gd name="connsiteX33" fmla="*/ 982112 w 1216399"/>
              <a:gd name="connsiteY33" fmla="*/ 1726550 h 1917063"/>
              <a:gd name="connsiteX34" fmla="*/ 922581 w 1216399"/>
              <a:gd name="connsiteY34" fmla="*/ 1724170 h 1917063"/>
              <a:gd name="connsiteX35" fmla="*/ 870193 w 1216399"/>
              <a:gd name="connsiteY35" fmla="*/ 1733695 h 1917063"/>
              <a:gd name="connsiteX36" fmla="*/ 824949 w 1216399"/>
              <a:gd name="connsiteY36" fmla="*/ 1757508 h 1917063"/>
              <a:gd name="connsiteX37" fmla="*/ 779704 w 1216399"/>
              <a:gd name="connsiteY37" fmla="*/ 1764650 h 1917063"/>
              <a:gd name="connsiteX38" fmla="*/ 758274 w 1216399"/>
              <a:gd name="connsiteY38" fmla="*/ 1783702 h 1917063"/>
              <a:gd name="connsiteX39" fmla="*/ 751131 w 1216399"/>
              <a:gd name="connsiteY39" fmla="*/ 1828945 h 1917063"/>
              <a:gd name="connsiteX40" fmla="*/ 734462 w 1216399"/>
              <a:gd name="connsiteY40" fmla="*/ 1840852 h 1917063"/>
              <a:gd name="connsiteX41" fmla="*/ 689218 w 1216399"/>
              <a:gd name="connsiteY41" fmla="*/ 1890858 h 1917063"/>
              <a:gd name="connsiteX42" fmla="*/ 665406 w 1216399"/>
              <a:gd name="connsiteY42" fmla="*/ 1895619 h 1917063"/>
              <a:gd name="connsiteX43" fmla="*/ 617781 w 1216399"/>
              <a:gd name="connsiteY43" fmla="*/ 1917051 h 1917063"/>
              <a:gd name="connsiteX44" fmla="*/ 579681 w 1216399"/>
              <a:gd name="connsiteY44" fmla="*/ 1900382 h 1917063"/>
              <a:gd name="connsiteX45" fmla="*/ 563012 w 1216399"/>
              <a:gd name="connsiteY45" fmla="*/ 1871807 h 1917063"/>
              <a:gd name="connsiteX46" fmla="*/ 520149 w 1216399"/>
              <a:gd name="connsiteY46" fmla="*/ 1881333 h 1917063"/>
              <a:gd name="connsiteX47" fmla="*/ 512573 w 1216399"/>
              <a:gd name="connsiteY47" fmla="*/ 1875229 h 1917063"/>
              <a:gd name="connsiteX48" fmla="*/ 503481 w 1216399"/>
              <a:gd name="connsiteY48" fmla="*/ 1869426 h 1917063"/>
              <a:gd name="connsiteX49" fmla="*/ 522531 w 1216399"/>
              <a:gd name="connsiteY49" fmla="*/ 1762269 h 1917063"/>
              <a:gd name="connsiteX50" fmla="*/ 539199 w 1216399"/>
              <a:gd name="connsiteY50" fmla="*/ 1740838 h 1917063"/>
              <a:gd name="connsiteX51" fmla="*/ 529674 w 1216399"/>
              <a:gd name="connsiteY51" fmla="*/ 1695595 h 1917063"/>
              <a:gd name="connsiteX52" fmla="*/ 553487 w 1216399"/>
              <a:gd name="connsiteY52" fmla="*/ 1681307 h 1917063"/>
              <a:gd name="connsiteX53" fmla="*/ 534437 w 1216399"/>
              <a:gd name="connsiteY53" fmla="*/ 1667020 h 1917063"/>
              <a:gd name="connsiteX54" fmla="*/ 522531 w 1216399"/>
              <a:gd name="connsiteY54" fmla="*/ 1631302 h 1917063"/>
              <a:gd name="connsiteX55" fmla="*/ 513006 w 1216399"/>
              <a:gd name="connsiteY55" fmla="*/ 1586058 h 1917063"/>
              <a:gd name="connsiteX56" fmla="*/ 510624 w 1216399"/>
              <a:gd name="connsiteY56" fmla="*/ 1555100 h 1917063"/>
              <a:gd name="connsiteX57" fmla="*/ 460618 w 1216399"/>
              <a:gd name="connsiteY57" fmla="*/ 1557483 h 1917063"/>
              <a:gd name="connsiteX58" fmla="*/ 427282 w 1216399"/>
              <a:gd name="connsiteY58" fmla="*/ 1521764 h 1917063"/>
              <a:gd name="connsiteX59" fmla="*/ 382037 w 1216399"/>
              <a:gd name="connsiteY59" fmla="*/ 1505094 h 1917063"/>
              <a:gd name="connsiteX60" fmla="*/ 367749 w 1216399"/>
              <a:gd name="connsiteY60" fmla="*/ 1455089 h 1917063"/>
              <a:gd name="connsiteX61" fmla="*/ 365368 w 1216399"/>
              <a:gd name="connsiteY61" fmla="*/ 1433657 h 1917063"/>
              <a:gd name="connsiteX62" fmla="*/ 334413 w 1216399"/>
              <a:gd name="connsiteY62" fmla="*/ 1388414 h 1917063"/>
              <a:gd name="connsiteX63" fmla="*/ 291549 w 1216399"/>
              <a:gd name="connsiteY63" fmla="*/ 1364601 h 1917063"/>
              <a:gd name="connsiteX64" fmla="*/ 248688 w 1216399"/>
              <a:gd name="connsiteY64" fmla="*/ 1336027 h 1917063"/>
              <a:gd name="connsiteX65" fmla="*/ 215349 w 1216399"/>
              <a:gd name="connsiteY65" fmla="*/ 1326501 h 1917063"/>
              <a:gd name="connsiteX66" fmla="*/ 217731 w 1216399"/>
              <a:gd name="connsiteY66" fmla="*/ 1281255 h 1917063"/>
              <a:gd name="connsiteX67" fmla="*/ 174868 w 1216399"/>
              <a:gd name="connsiteY67" fmla="*/ 1295545 h 1917063"/>
              <a:gd name="connsiteX68" fmla="*/ 186775 w 1216399"/>
              <a:gd name="connsiteY68" fmla="*/ 1328883 h 1917063"/>
              <a:gd name="connsiteX69" fmla="*/ 179631 w 1216399"/>
              <a:gd name="connsiteY69" fmla="*/ 1345552 h 1917063"/>
              <a:gd name="connsiteX70" fmla="*/ 141531 w 1216399"/>
              <a:gd name="connsiteY70" fmla="*/ 1316977 h 1917063"/>
              <a:gd name="connsiteX71" fmla="*/ 98669 w 1216399"/>
              <a:gd name="connsiteY71" fmla="*/ 1314595 h 1917063"/>
              <a:gd name="connsiteX72" fmla="*/ 43899 w 1216399"/>
              <a:gd name="connsiteY72" fmla="*/ 1295545 h 1917063"/>
              <a:gd name="connsiteX73" fmla="*/ 10560 w 1216399"/>
              <a:gd name="connsiteY73" fmla="*/ 1293161 h 1917063"/>
              <a:gd name="connsiteX74" fmla="*/ 1037 w 1216399"/>
              <a:gd name="connsiteY74" fmla="*/ 1240777 h 1917063"/>
              <a:gd name="connsiteX75" fmla="*/ 34374 w 1216399"/>
              <a:gd name="connsiteY75" fmla="*/ 1152670 h 1917063"/>
              <a:gd name="connsiteX76" fmla="*/ 60568 w 1216399"/>
              <a:gd name="connsiteY76" fmla="*/ 1105045 h 1917063"/>
              <a:gd name="connsiteX77" fmla="*/ 81999 w 1216399"/>
              <a:gd name="connsiteY77" fmla="*/ 1057420 h 1917063"/>
              <a:gd name="connsiteX78" fmla="*/ 108194 w 1216399"/>
              <a:gd name="connsiteY78" fmla="*/ 1019320 h 1917063"/>
              <a:gd name="connsiteX79" fmla="*/ 146293 w 1216399"/>
              <a:gd name="connsiteY79" fmla="*/ 1009795 h 1917063"/>
              <a:gd name="connsiteX80" fmla="*/ 153438 w 1216399"/>
              <a:gd name="connsiteY80" fmla="*/ 974077 h 1917063"/>
              <a:gd name="connsiteX81" fmla="*/ 262975 w 1216399"/>
              <a:gd name="connsiteY81" fmla="*/ 855014 h 1917063"/>
              <a:gd name="connsiteX82" fmla="*/ 286787 w 1216399"/>
              <a:gd name="connsiteY82" fmla="*/ 716899 h 1917063"/>
              <a:gd name="connsiteX83" fmla="*/ 282025 w 1216399"/>
              <a:gd name="connsiteY83" fmla="*/ 635939 h 1917063"/>
              <a:gd name="connsiteX84" fmla="*/ 196300 w 1216399"/>
              <a:gd name="connsiteY84" fmla="*/ 624033 h 1917063"/>
              <a:gd name="connsiteX85" fmla="*/ 179632 w 1216399"/>
              <a:gd name="connsiteY85" fmla="*/ 543070 h 1917063"/>
              <a:gd name="connsiteX86" fmla="*/ 186775 w 1216399"/>
              <a:gd name="connsiteY86" fmla="*/ 476395 h 1917063"/>
              <a:gd name="connsiteX87" fmla="*/ 148675 w 1216399"/>
              <a:gd name="connsiteY87" fmla="*/ 438295 h 1917063"/>
              <a:gd name="connsiteX88" fmla="*/ 117719 w 1216399"/>
              <a:gd name="connsiteY88" fmla="*/ 338283 h 1917063"/>
              <a:gd name="connsiteX89" fmla="*/ 102097 w 1216399"/>
              <a:gd name="connsiteY89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734463 w 1216399"/>
              <a:gd name="connsiteY4" fmla="*/ 709758 h 1917063"/>
              <a:gd name="connsiteX5" fmla="*/ 841618 w 1216399"/>
              <a:gd name="connsiteY5" fmla="*/ 624030 h 1917063"/>
              <a:gd name="connsiteX6" fmla="*/ 822567 w 1216399"/>
              <a:gd name="connsiteY6" fmla="*/ 802624 h 1917063"/>
              <a:gd name="connsiteX7" fmla="*/ 836857 w 1216399"/>
              <a:gd name="connsiteY7" fmla="*/ 821677 h 1917063"/>
              <a:gd name="connsiteX8" fmla="*/ 870194 w 1216399"/>
              <a:gd name="connsiteY8" fmla="*/ 793102 h 1917063"/>
              <a:gd name="connsiteX9" fmla="*/ 903532 w 1216399"/>
              <a:gd name="connsiteY9" fmla="*/ 788339 h 1917063"/>
              <a:gd name="connsiteX10" fmla="*/ 958300 w 1216399"/>
              <a:gd name="connsiteY10" fmla="*/ 733570 h 1917063"/>
              <a:gd name="connsiteX11" fmla="*/ 984494 w 1216399"/>
              <a:gd name="connsiteY11" fmla="*/ 878827 h 1917063"/>
              <a:gd name="connsiteX12" fmla="*/ 1032119 w 1216399"/>
              <a:gd name="connsiteY12" fmla="*/ 959789 h 1917063"/>
              <a:gd name="connsiteX13" fmla="*/ 1072600 w 1216399"/>
              <a:gd name="connsiteY13" fmla="*/ 981220 h 1917063"/>
              <a:gd name="connsiteX14" fmla="*/ 1089269 w 1216399"/>
              <a:gd name="connsiteY14" fmla="*/ 1047895 h 1917063"/>
              <a:gd name="connsiteX15" fmla="*/ 1122607 w 1216399"/>
              <a:gd name="connsiteY15" fmla="*/ 1074089 h 1917063"/>
              <a:gd name="connsiteX16" fmla="*/ 1163088 w 1216399"/>
              <a:gd name="connsiteY16" fmla="*/ 1133620 h 1917063"/>
              <a:gd name="connsiteX17" fmla="*/ 1191663 w 1216399"/>
              <a:gd name="connsiteY17" fmla="*/ 1147908 h 1917063"/>
              <a:gd name="connsiteX18" fmla="*/ 1215943 w 1216399"/>
              <a:gd name="connsiteY18" fmla="*/ 1205867 h 1917063"/>
              <a:gd name="connsiteX19" fmla="*/ 1196425 w 1216399"/>
              <a:gd name="connsiteY19" fmla="*/ 1255064 h 1917063"/>
              <a:gd name="connsiteX20" fmla="*/ 1144037 w 1216399"/>
              <a:gd name="connsiteY20" fmla="*/ 1250300 h 1917063"/>
              <a:gd name="connsiteX21" fmla="*/ 1124987 w 1216399"/>
              <a:gd name="connsiteY21" fmla="*/ 1295543 h 1917063"/>
              <a:gd name="connsiteX22" fmla="*/ 1048787 w 1216399"/>
              <a:gd name="connsiteY22" fmla="*/ 1328881 h 1917063"/>
              <a:gd name="connsiteX23" fmla="*/ 1020212 w 1216399"/>
              <a:gd name="connsiteY23" fmla="*/ 1388412 h 1917063"/>
              <a:gd name="connsiteX24" fmla="*/ 1036881 w 1216399"/>
              <a:gd name="connsiteY24" fmla="*/ 1436037 h 1917063"/>
              <a:gd name="connsiteX25" fmla="*/ 1017832 w 1216399"/>
              <a:gd name="connsiteY25" fmla="*/ 1476520 h 1917063"/>
              <a:gd name="connsiteX26" fmla="*/ 984493 w 1216399"/>
              <a:gd name="connsiteY26" fmla="*/ 1474137 h 1917063"/>
              <a:gd name="connsiteX27" fmla="*/ 982112 w 1216399"/>
              <a:gd name="connsiteY27" fmla="*/ 1538431 h 1917063"/>
              <a:gd name="connsiteX28" fmla="*/ 946393 w 1216399"/>
              <a:gd name="connsiteY28" fmla="*/ 1555100 h 1917063"/>
              <a:gd name="connsiteX29" fmla="*/ 910674 w 1216399"/>
              <a:gd name="connsiteY29" fmla="*/ 1562243 h 1917063"/>
              <a:gd name="connsiteX30" fmla="*/ 910674 w 1216399"/>
              <a:gd name="connsiteY30" fmla="*/ 1626537 h 1917063"/>
              <a:gd name="connsiteX31" fmla="*/ 967824 w 1216399"/>
              <a:gd name="connsiteY31" fmla="*/ 1636062 h 1917063"/>
              <a:gd name="connsiteX32" fmla="*/ 1001162 w 1216399"/>
              <a:gd name="connsiteY32" fmla="*/ 1631300 h 1917063"/>
              <a:gd name="connsiteX33" fmla="*/ 1005922 w 1216399"/>
              <a:gd name="connsiteY33" fmla="*/ 1705119 h 1917063"/>
              <a:gd name="connsiteX34" fmla="*/ 982112 w 1216399"/>
              <a:gd name="connsiteY34" fmla="*/ 1726550 h 1917063"/>
              <a:gd name="connsiteX35" fmla="*/ 922581 w 1216399"/>
              <a:gd name="connsiteY35" fmla="*/ 1724170 h 1917063"/>
              <a:gd name="connsiteX36" fmla="*/ 870193 w 1216399"/>
              <a:gd name="connsiteY36" fmla="*/ 1733695 h 1917063"/>
              <a:gd name="connsiteX37" fmla="*/ 824949 w 1216399"/>
              <a:gd name="connsiteY37" fmla="*/ 1757508 h 1917063"/>
              <a:gd name="connsiteX38" fmla="*/ 779704 w 1216399"/>
              <a:gd name="connsiteY38" fmla="*/ 1764650 h 1917063"/>
              <a:gd name="connsiteX39" fmla="*/ 758274 w 1216399"/>
              <a:gd name="connsiteY39" fmla="*/ 1783702 h 1917063"/>
              <a:gd name="connsiteX40" fmla="*/ 751131 w 1216399"/>
              <a:gd name="connsiteY40" fmla="*/ 1828945 h 1917063"/>
              <a:gd name="connsiteX41" fmla="*/ 734462 w 1216399"/>
              <a:gd name="connsiteY41" fmla="*/ 1840852 h 1917063"/>
              <a:gd name="connsiteX42" fmla="*/ 689218 w 1216399"/>
              <a:gd name="connsiteY42" fmla="*/ 1890858 h 1917063"/>
              <a:gd name="connsiteX43" fmla="*/ 665406 w 1216399"/>
              <a:gd name="connsiteY43" fmla="*/ 1895619 h 1917063"/>
              <a:gd name="connsiteX44" fmla="*/ 617781 w 1216399"/>
              <a:gd name="connsiteY44" fmla="*/ 1917051 h 1917063"/>
              <a:gd name="connsiteX45" fmla="*/ 579681 w 1216399"/>
              <a:gd name="connsiteY45" fmla="*/ 1900382 h 1917063"/>
              <a:gd name="connsiteX46" fmla="*/ 563012 w 1216399"/>
              <a:gd name="connsiteY46" fmla="*/ 1871807 h 1917063"/>
              <a:gd name="connsiteX47" fmla="*/ 520149 w 1216399"/>
              <a:gd name="connsiteY47" fmla="*/ 1881333 h 1917063"/>
              <a:gd name="connsiteX48" fmla="*/ 512573 w 1216399"/>
              <a:gd name="connsiteY48" fmla="*/ 1875229 h 1917063"/>
              <a:gd name="connsiteX49" fmla="*/ 503481 w 1216399"/>
              <a:gd name="connsiteY49" fmla="*/ 1869426 h 1917063"/>
              <a:gd name="connsiteX50" fmla="*/ 522531 w 1216399"/>
              <a:gd name="connsiteY50" fmla="*/ 1762269 h 1917063"/>
              <a:gd name="connsiteX51" fmla="*/ 539199 w 1216399"/>
              <a:gd name="connsiteY51" fmla="*/ 1740838 h 1917063"/>
              <a:gd name="connsiteX52" fmla="*/ 529674 w 1216399"/>
              <a:gd name="connsiteY52" fmla="*/ 1695595 h 1917063"/>
              <a:gd name="connsiteX53" fmla="*/ 553487 w 1216399"/>
              <a:gd name="connsiteY53" fmla="*/ 1681307 h 1917063"/>
              <a:gd name="connsiteX54" fmla="*/ 534437 w 1216399"/>
              <a:gd name="connsiteY54" fmla="*/ 1667020 h 1917063"/>
              <a:gd name="connsiteX55" fmla="*/ 522531 w 1216399"/>
              <a:gd name="connsiteY55" fmla="*/ 1631302 h 1917063"/>
              <a:gd name="connsiteX56" fmla="*/ 513006 w 1216399"/>
              <a:gd name="connsiteY56" fmla="*/ 1586058 h 1917063"/>
              <a:gd name="connsiteX57" fmla="*/ 510624 w 1216399"/>
              <a:gd name="connsiteY57" fmla="*/ 1555100 h 1917063"/>
              <a:gd name="connsiteX58" fmla="*/ 460618 w 1216399"/>
              <a:gd name="connsiteY58" fmla="*/ 1557483 h 1917063"/>
              <a:gd name="connsiteX59" fmla="*/ 427282 w 1216399"/>
              <a:gd name="connsiteY59" fmla="*/ 1521764 h 1917063"/>
              <a:gd name="connsiteX60" fmla="*/ 382037 w 1216399"/>
              <a:gd name="connsiteY60" fmla="*/ 1505094 h 1917063"/>
              <a:gd name="connsiteX61" fmla="*/ 367749 w 1216399"/>
              <a:gd name="connsiteY61" fmla="*/ 1455089 h 1917063"/>
              <a:gd name="connsiteX62" fmla="*/ 365368 w 1216399"/>
              <a:gd name="connsiteY62" fmla="*/ 1433657 h 1917063"/>
              <a:gd name="connsiteX63" fmla="*/ 334413 w 1216399"/>
              <a:gd name="connsiteY63" fmla="*/ 1388414 h 1917063"/>
              <a:gd name="connsiteX64" fmla="*/ 291549 w 1216399"/>
              <a:gd name="connsiteY64" fmla="*/ 1364601 h 1917063"/>
              <a:gd name="connsiteX65" fmla="*/ 248688 w 1216399"/>
              <a:gd name="connsiteY65" fmla="*/ 1336027 h 1917063"/>
              <a:gd name="connsiteX66" fmla="*/ 215349 w 1216399"/>
              <a:gd name="connsiteY66" fmla="*/ 1326501 h 1917063"/>
              <a:gd name="connsiteX67" fmla="*/ 217731 w 1216399"/>
              <a:gd name="connsiteY67" fmla="*/ 1281255 h 1917063"/>
              <a:gd name="connsiteX68" fmla="*/ 174868 w 1216399"/>
              <a:gd name="connsiteY68" fmla="*/ 1295545 h 1917063"/>
              <a:gd name="connsiteX69" fmla="*/ 186775 w 1216399"/>
              <a:gd name="connsiteY69" fmla="*/ 1328883 h 1917063"/>
              <a:gd name="connsiteX70" fmla="*/ 179631 w 1216399"/>
              <a:gd name="connsiteY70" fmla="*/ 1345552 h 1917063"/>
              <a:gd name="connsiteX71" fmla="*/ 141531 w 1216399"/>
              <a:gd name="connsiteY71" fmla="*/ 1316977 h 1917063"/>
              <a:gd name="connsiteX72" fmla="*/ 98669 w 1216399"/>
              <a:gd name="connsiteY72" fmla="*/ 1314595 h 1917063"/>
              <a:gd name="connsiteX73" fmla="*/ 43899 w 1216399"/>
              <a:gd name="connsiteY73" fmla="*/ 1295545 h 1917063"/>
              <a:gd name="connsiteX74" fmla="*/ 10560 w 1216399"/>
              <a:gd name="connsiteY74" fmla="*/ 1293161 h 1917063"/>
              <a:gd name="connsiteX75" fmla="*/ 1037 w 1216399"/>
              <a:gd name="connsiteY75" fmla="*/ 1240777 h 1917063"/>
              <a:gd name="connsiteX76" fmla="*/ 34374 w 1216399"/>
              <a:gd name="connsiteY76" fmla="*/ 1152670 h 1917063"/>
              <a:gd name="connsiteX77" fmla="*/ 60568 w 1216399"/>
              <a:gd name="connsiteY77" fmla="*/ 1105045 h 1917063"/>
              <a:gd name="connsiteX78" fmla="*/ 81999 w 1216399"/>
              <a:gd name="connsiteY78" fmla="*/ 1057420 h 1917063"/>
              <a:gd name="connsiteX79" fmla="*/ 108194 w 1216399"/>
              <a:gd name="connsiteY79" fmla="*/ 1019320 h 1917063"/>
              <a:gd name="connsiteX80" fmla="*/ 146293 w 1216399"/>
              <a:gd name="connsiteY80" fmla="*/ 1009795 h 1917063"/>
              <a:gd name="connsiteX81" fmla="*/ 153438 w 1216399"/>
              <a:gd name="connsiteY81" fmla="*/ 974077 h 1917063"/>
              <a:gd name="connsiteX82" fmla="*/ 262975 w 1216399"/>
              <a:gd name="connsiteY82" fmla="*/ 855014 h 1917063"/>
              <a:gd name="connsiteX83" fmla="*/ 286787 w 1216399"/>
              <a:gd name="connsiteY83" fmla="*/ 716899 h 1917063"/>
              <a:gd name="connsiteX84" fmla="*/ 282025 w 1216399"/>
              <a:gd name="connsiteY84" fmla="*/ 635939 h 1917063"/>
              <a:gd name="connsiteX85" fmla="*/ 196300 w 1216399"/>
              <a:gd name="connsiteY85" fmla="*/ 624033 h 1917063"/>
              <a:gd name="connsiteX86" fmla="*/ 179632 w 1216399"/>
              <a:gd name="connsiteY86" fmla="*/ 543070 h 1917063"/>
              <a:gd name="connsiteX87" fmla="*/ 186775 w 1216399"/>
              <a:gd name="connsiteY87" fmla="*/ 476395 h 1917063"/>
              <a:gd name="connsiteX88" fmla="*/ 148675 w 1216399"/>
              <a:gd name="connsiteY88" fmla="*/ 438295 h 1917063"/>
              <a:gd name="connsiteX89" fmla="*/ 117719 w 1216399"/>
              <a:gd name="connsiteY89" fmla="*/ 338283 h 1917063"/>
              <a:gd name="connsiteX90" fmla="*/ 102097 w 1216399"/>
              <a:gd name="connsiteY90" fmla="*/ 258129 h 1917063"/>
              <a:gd name="connsiteX0" fmla="*/ 102097 w 1216399"/>
              <a:gd name="connsiteY0" fmla="*/ 258125 h 1917059"/>
              <a:gd name="connsiteX1" fmla="*/ 20086 w 1216399"/>
              <a:gd name="connsiteY1" fmla="*/ 138 h 1917059"/>
              <a:gd name="connsiteX2" fmla="*/ 436806 w 1216399"/>
              <a:gd name="connsiteY2" fmla="*/ 228738 h 1917059"/>
              <a:gd name="connsiteX3" fmla="*/ 546344 w 1216399"/>
              <a:gd name="connsiteY3" fmla="*/ 643079 h 1917059"/>
              <a:gd name="connsiteX4" fmla="*/ 572104 w 1216399"/>
              <a:gd name="connsiteY4" fmla="*/ 836540 h 1917059"/>
              <a:gd name="connsiteX5" fmla="*/ 734463 w 1216399"/>
              <a:gd name="connsiteY5" fmla="*/ 709754 h 1917059"/>
              <a:gd name="connsiteX6" fmla="*/ 841618 w 1216399"/>
              <a:gd name="connsiteY6" fmla="*/ 624026 h 1917059"/>
              <a:gd name="connsiteX7" fmla="*/ 822567 w 1216399"/>
              <a:gd name="connsiteY7" fmla="*/ 802620 h 1917059"/>
              <a:gd name="connsiteX8" fmla="*/ 836857 w 1216399"/>
              <a:gd name="connsiteY8" fmla="*/ 821673 h 1917059"/>
              <a:gd name="connsiteX9" fmla="*/ 870194 w 1216399"/>
              <a:gd name="connsiteY9" fmla="*/ 793098 h 1917059"/>
              <a:gd name="connsiteX10" fmla="*/ 903532 w 1216399"/>
              <a:gd name="connsiteY10" fmla="*/ 788335 h 1917059"/>
              <a:gd name="connsiteX11" fmla="*/ 958300 w 1216399"/>
              <a:gd name="connsiteY11" fmla="*/ 733566 h 1917059"/>
              <a:gd name="connsiteX12" fmla="*/ 984494 w 1216399"/>
              <a:gd name="connsiteY12" fmla="*/ 878823 h 1917059"/>
              <a:gd name="connsiteX13" fmla="*/ 1032119 w 1216399"/>
              <a:gd name="connsiteY13" fmla="*/ 959785 h 1917059"/>
              <a:gd name="connsiteX14" fmla="*/ 1072600 w 1216399"/>
              <a:gd name="connsiteY14" fmla="*/ 981216 h 1917059"/>
              <a:gd name="connsiteX15" fmla="*/ 1089269 w 1216399"/>
              <a:gd name="connsiteY15" fmla="*/ 1047891 h 1917059"/>
              <a:gd name="connsiteX16" fmla="*/ 1122607 w 1216399"/>
              <a:gd name="connsiteY16" fmla="*/ 1074085 h 1917059"/>
              <a:gd name="connsiteX17" fmla="*/ 1163088 w 1216399"/>
              <a:gd name="connsiteY17" fmla="*/ 1133616 h 1917059"/>
              <a:gd name="connsiteX18" fmla="*/ 1191663 w 1216399"/>
              <a:gd name="connsiteY18" fmla="*/ 1147904 h 1917059"/>
              <a:gd name="connsiteX19" fmla="*/ 1215943 w 1216399"/>
              <a:gd name="connsiteY19" fmla="*/ 1205863 h 1917059"/>
              <a:gd name="connsiteX20" fmla="*/ 1196425 w 1216399"/>
              <a:gd name="connsiteY20" fmla="*/ 1255060 h 1917059"/>
              <a:gd name="connsiteX21" fmla="*/ 1144037 w 1216399"/>
              <a:gd name="connsiteY21" fmla="*/ 1250296 h 1917059"/>
              <a:gd name="connsiteX22" fmla="*/ 1124987 w 1216399"/>
              <a:gd name="connsiteY22" fmla="*/ 1295539 h 1917059"/>
              <a:gd name="connsiteX23" fmla="*/ 1048787 w 1216399"/>
              <a:gd name="connsiteY23" fmla="*/ 1328877 h 1917059"/>
              <a:gd name="connsiteX24" fmla="*/ 1020212 w 1216399"/>
              <a:gd name="connsiteY24" fmla="*/ 1388408 h 1917059"/>
              <a:gd name="connsiteX25" fmla="*/ 1036881 w 1216399"/>
              <a:gd name="connsiteY25" fmla="*/ 1436033 h 1917059"/>
              <a:gd name="connsiteX26" fmla="*/ 1017832 w 1216399"/>
              <a:gd name="connsiteY26" fmla="*/ 1476516 h 1917059"/>
              <a:gd name="connsiteX27" fmla="*/ 984493 w 1216399"/>
              <a:gd name="connsiteY27" fmla="*/ 1474133 h 1917059"/>
              <a:gd name="connsiteX28" fmla="*/ 982112 w 1216399"/>
              <a:gd name="connsiteY28" fmla="*/ 1538427 h 1917059"/>
              <a:gd name="connsiteX29" fmla="*/ 946393 w 1216399"/>
              <a:gd name="connsiteY29" fmla="*/ 1555096 h 1917059"/>
              <a:gd name="connsiteX30" fmla="*/ 910674 w 1216399"/>
              <a:gd name="connsiteY30" fmla="*/ 1562239 h 1917059"/>
              <a:gd name="connsiteX31" fmla="*/ 910674 w 1216399"/>
              <a:gd name="connsiteY31" fmla="*/ 1626533 h 1917059"/>
              <a:gd name="connsiteX32" fmla="*/ 967824 w 1216399"/>
              <a:gd name="connsiteY32" fmla="*/ 1636058 h 1917059"/>
              <a:gd name="connsiteX33" fmla="*/ 1001162 w 1216399"/>
              <a:gd name="connsiteY33" fmla="*/ 1631296 h 1917059"/>
              <a:gd name="connsiteX34" fmla="*/ 1005922 w 1216399"/>
              <a:gd name="connsiteY34" fmla="*/ 1705115 h 1917059"/>
              <a:gd name="connsiteX35" fmla="*/ 982112 w 1216399"/>
              <a:gd name="connsiteY35" fmla="*/ 1726546 h 1917059"/>
              <a:gd name="connsiteX36" fmla="*/ 922581 w 1216399"/>
              <a:gd name="connsiteY36" fmla="*/ 1724166 h 1917059"/>
              <a:gd name="connsiteX37" fmla="*/ 870193 w 1216399"/>
              <a:gd name="connsiteY37" fmla="*/ 1733691 h 1917059"/>
              <a:gd name="connsiteX38" fmla="*/ 824949 w 1216399"/>
              <a:gd name="connsiteY38" fmla="*/ 1757504 h 1917059"/>
              <a:gd name="connsiteX39" fmla="*/ 779704 w 1216399"/>
              <a:gd name="connsiteY39" fmla="*/ 1764646 h 1917059"/>
              <a:gd name="connsiteX40" fmla="*/ 758274 w 1216399"/>
              <a:gd name="connsiteY40" fmla="*/ 1783698 h 1917059"/>
              <a:gd name="connsiteX41" fmla="*/ 751131 w 1216399"/>
              <a:gd name="connsiteY41" fmla="*/ 1828941 h 1917059"/>
              <a:gd name="connsiteX42" fmla="*/ 734462 w 1216399"/>
              <a:gd name="connsiteY42" fmla="*/ 1840848 h 1917059"/>
              <a:gd name="connsiteX43" fmla="*/ 689218 w 1216399"/>
              <a:gd name="connsiteY43" fmla="*/ 1890854 h 1917059"/>
              <a:gd name="connsiteX44" fmla="*/ 665406 w 1216399"/>
              <a:gd name="connsiteY44" fmla="*/ 1895615 h 1917059"/>
              <a:gd name="connsiteX45" fmla="*/ 617781 w 1216399"/>
              <a:gd name="connsiteY45" fmla="*/ 1917047 h 1917059"/>
              <a:gd name="connsiteX46" fmla="*/ 579681 w 1216399"/>
              <a:gd name="connsiteY46" fmla="*/ 1900378 h 1917059"/>
              <a:gd name="connsiteX47" fmla="*/ 563012 w 1216399"/>
              <a:gd name="connsiteY47" fmla="*/ 1871803 h 1917059"/>
              <a:gd name="connsiteX48" fmla="*/ 520149 w 1216399"/>
              <a:gd name="connsiteY48" fmla="*/ 1881329 h 1917059"/>
              <a:gd name="connsiteX49" fmla="*/ 512573 w 1216399"/>
              <a:gd name="connsiteY49" fmla="*/ 1875225 h 1917059"/>
              <a:gd name="connsiteX50" fmla="*/ 503481 w 1216399"/>
              <a:gd name="connsiteY50" fmla="*/ 1869422 h 1917059"/>
              <a:gd name="connsiteX51" fmla="*/ 522531 w 1216399"/>
              <a:gd name="connsiteY51" fmla="*/ 1762265 h 1917059"/>
              <a:gd name="connsiteX52" fmla="*/ 539199 w 1216399"/>
              <a:gd name="connsiteY52" fmla="*/ 1740834 h 1917059"/>
              <a:gd name="connsiteX53" fmla="*/ 529674 w 1216399"/>
              <a:gd name="connsiteY53" fmla="*/ 1695591 h 1917059"/>
              <a:gd name="connsiteX54" fmla="*/ 553487 w 1216399"/>
              <a:gd name="connsiteY54" fmla="*/ 1681303 h 1917059"/>
              <a:gd name="connsiteX55" fmla="*/ 534437 w 1216399"/>
              <a:gd name="connsiteY55" fmla="*/ 1667016 h 1917059"/>
              <a:gd name="connsiteX56" fmla="*/ 522531 w 1216399"/>
              <a:gd name="connsiteY56" fmla="*/ 1631298 h 1917059"/>
              <a:gd name="connsiteX57" fmla="*/ 513006 w 1216399"/>
              <a:gd name="connsiteY57" fmla="*/ 1586054 h 1917059"/>
              <a:gd name="connsiteX58" fmla="*/ 510624 w 1216399"/>
              <a:gd name="connsiteY58" fmla="*/ 1555096 h 1917059"/>
              <a:gd name="connsiteX59" fmla="*/ 460618 w 1216399"/>
              <a:gd name="connsiteY59" fmla="*/ 1557479 h 1917059"/>
              <a:gd name="connsiteX60" fmla="*/ 427282 w 1216399"/>
              <a:gd name="connsiteY60" fmla="*/ 1521760 h 1917059"/>
              <a:gd name="connsiteX61" fmla="*/ 382037 w 1216399"/>
              <a:gd name="connsiteY61" fmla="*/ 1505090 h 1917059"/>
              <a:gd name="connsiteX62" fmla="*/ 367749 w 1216399"/>
              <a:gd name="connsiteY62" fmla="*/ 1455085 h 1917059"/>
              <a:gd name="connsiteX63" fmla="*/ 365368 w 1216399"/>
              <a:gd name="connsiteY63" fmla="*/ 1433653 h 1917059"/>
              <a:gd name="connsiteX64" fmla="*/ 334413 w 1216399"/>
              <a:gd name="connsiteY64" fmla="*/ 1388410 h 1917059"/>
              <a:gd name="connsiteX65" fmla="*/ 291549 w 1216399"/>
              <a:gd name="connsiteY65" fmla="*/ 1364597 h 1917059"/>
              <a:gd name="connsiteX66" fmla="*/ 248688 w 1216399"/>
              <a:gd name="connsiteY66" fmla="*/ 1336023 h 1917059"/>
              <a:gd name="connsiteX67" fmla="*/ 215349 w 1216399"/>
              <a:gd name="connsiteY67" fmla="*/ 1326497 h 1917059"/>
              <a:gd name="connsiteX68" fmla="*/ 217731 w 1216399"/>
              <a:gd name="connsiteY68" fmla="*/ 1281251 h 1917059"/>
              <a:gd name="connsiteX69" fmla="*/ 174868 w 1216399"/>
              <a:gd name="connsiteY69" fmla="*/ 1295541 h 1917059"/>
              <a:gd name="connsiteX70" fmla="*/ 186775 w 1216399"/>
              <a:gd name="connsiteY70" fmla="*/ 1328879 h 1917059"/>
              <a:gd name="connsiteX71" fmla="*/ 179631 w 1216399"/>
              <a:gd name="connsiteY71" fmla="*/ 1345548 h 1917059"/>
              <a:gd name="connsiteX72" fmla="*/ 141531 w 1216399"/>
              <a:gd name="connsiteY72" fmla="*/ 1316973 h 1917059"/>
              <a:gd name="connsiteX73" fmla="*/ 98669 w 1216399"/>
              <a:gd name="connsiteY73" fmla="*/ 1314591 h 1917059"/>
              <a:gd name="connsiteX74" fmla="*/ 43899 w 1216399"/>
              <a:gd name="connsiteY74" fmla="*/ 1295541 h 1917059"/>
              <a:gd name="connsiteX75" fmla="*/ 10560 w 1216399"/>
              <a:gd name="connsiteY75" fmla="*/ 1293157 h 1917059"/>
              <a:gd name="connsiteX76" fmla="*/ 1037 w 1216399"/>
              <a:gd name="connsiteY76" fmla="*/ 1240773 h 1917059"/>
              <a:gd name="connsiteX77" fmla="*/ 34374 w 1216399"/>
              <a:gd name="connsiteY77" fmla="*/ 1152666 h 1917059"/>
              <a:gd name="connsiteX78" fmla="*/ 60568 w 1216399"/>
              <a:gd name="connsiteY78" fmla="*/ 1105041 h 1917059"/>
              <a:gd name="connsiteX79" fmla="*/ 81999 w 1216399"/>
              <a:gd name="connsiteY79" fmla="*/ 1057416 h 1917059"/>
              <a:gd name="connsiteX80" fmla="*/ 108194 w 1216399"/>
              <a:gd name="connsiteY80" fmla="*/ 1019316 h 1917059"/>
              <a:gd name="connsiteX81" fmla="*/ 146293 w 1216399"/>
              <a:gd name="connsiteY81" fmla="*/ 1009791 h 1917059"/>
              <a:gd name="connsiteX82" fmla="*/ 153438 w 1216399"/>
              <a:gd name="connsiteY82" fmla="*/ 974073 h 1917059"/>
              <a:gd name="connsiteX83" fmla="*/ 262975 w 1216399"/>
              <a:gd name="connsiteY83" fmla="*/ 855010 h 1917059"/>
              <a:gd name="connsiteX84" fmla="*/ 286787 w 1216399"/>
              <a:gd name="connsiteY84" fmla="*/ 716895 h 1917059"/>
              <a:gd name="connsiteX85" fmla="*/ 282025 w 1216399"/>
              <a:gd name="connsiteY85" fmla="*/ 635935 h 1917059"/>
              <a:gd name="connsiteX86" fmla="*/ 196300 w 1216399"/>
              <a:gd name="connsiteY86" fmla="*/ 624029 h 1917059"/>
              <a:gd name="connsiteX87" fmla="*/ 179632 w 1216399"/>
              <a:gd name="connsiteY87" fmla="*/ 543066 h 1917059"/>
              <a:gd name="connsiteX88" fmla="*/ 186775 w 1216399"/>
              <a:gd name="connsiteY88" fmla="*/ 476391 h 1917059"/>
              <a:gd name="connsiteX89" fmla="*/ 148675 w 1216399"/>
              <a:gd name="connsiteY89" fmla="*/ 438291 h 1917059"/>
              <a:gd name="connsiteX90" fmla="*/ 117719 w 1216399"/>
              <a:gd name="connsiteY90" fmla="*/ 338279 h 1917059"/>
              <a:gd name="connsiteX91" fmla="*/ 102097 w 1216399"/>
              <a:gd name="connsiteY91" fmla="*/ 258125 h 1917059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46344 w 1216399"/>
              <a:gd name="connsiteY4" fmla="*/ 643046 h 1917026"/>
              <a:gd name="connsiteX5" fmla="*/ 572104 w 1216399"/>
              <a:gd name="connsiteY5" fmla="*/ 836507 h 1917026"/>
              <a:gd name="connsiteX6" fmla="*/ 734463 w 1216399"/>
              <a:gd name="connsiteY6" fmla="*/ 709721 h 1917026"/>
              <a:gd name="connsiteX7" fmla="*/ 841618 w 1216399"/>
              <a:gd name="connsiteY7" fmla="*/ 623993 h 1917026"/>
              <a:gd name="connsiteX8" fmla="*/ 822567 w 1216399"/>
              <a:gd name="connsiteY8" fmla="*/ 802587 h 1917026"/>
              <a:gd name="connsiteX9" fmla="*/ 836857 w 1216399"/>
              <a:gd name="connsiteY9" fmla="*/ 821640 h 1917026"/>
              <a:gd name="connsiteX10" fmla="*/ 870194 w 1216399"/>
              <a:gd name="connsiteY10" fmla="*/ 793065 h 1917026"/>
              <a:gd name="connsiteX11" fmla="*/ 903532 w 1216399"/>
              <a:gd name="connsiteY11" fmla="*/ 788302 h 1917026"/>
              <a:gd name="connsiteX12" fmla="*/ 958300 w 1216399"/>
              <a:gd name="connsiteY12" fmla="*/ 733533 h 1917026"/>
              <a:gd name="connsiteX13" fmla="*/ 984494 w 1216399"/>
              <a:gd name="connsiteY13" fmla="*/ 878790 h 1917026"/>
              <a:gd name="connsiteX14" fmla="*/ 1032119 w 1216399"/>
              <a:gd name="connsiteY14" fmla="*/ 959752 h 1917026"/>
              <a:gd name="connsiteX15" fmla="*/ 1072600 w 1216399"/>
              <a:gd name="connsiteY15" fmla="*/ 981183 h 1917026"/>
              <a:gd name="connsiteX16" fmla="*/ 1089269 w 1216399"/>
              <a:gd name="connsiteY16" fmla="*/ 1047858 h 1917026"/>
              <a:gd name="connsiteX17" fmla="*/ 1122607 w 1216399"/>
              <a:gd name="connsiteY17" fmla="*/ 1074052 h 1917026"/>
              <a:gd name="connsiteX18" fmla="*/ 1163088 w 1216399"/>
              <a:gd name="connsiteY18" fmla="*/ 1133583 h 1917026"/>
              <a:gd name="connsiteX19" fmla="*/ 1191663 w 1216399"/>
              <a:gd name="connsiteY19" fmla="*/ 1147871 h 1917026"/>
              <a:gd name="connsiteX20" fmla="*/ 1215943 w 1216399"/>
              <a:gd name="connsiteY20" fmla="*/ 1205830 h 1917026"/>
              <a:gd name="connsiteX21" fmla="*/ 1196425 w 1216399"/>
              <a:gd name="connsiteY21" fmla="*/ 1255027 h 1917026"/>
              <a:gd name="connsiteX22" fmla="*/ 1144037 w 1216399"/>
              <a:gd name="connsiteY22" fmla="*/ 1250263 h 1917026"/>
              <a:gd name="connsiteX23" fmla="*/ 1124987 w 1216399"/>
              <a:gd name="connsiteY23" fmla="*/ 1295506 h 1917026"/>
              <a:gd name="connsiteX24" fmla="*/ 1048787 w 1216399"/>
              <a:gd name="connsiteY24" fmla="*/ 1328844 h 1917026"/>
              <a:gd name="connsiteX25" fmla="*/ 1020212 w 1216399"/>
              <a:gd name="connsiteY25" fmla="*/ 1388375 h 1917026"/>
              <a:gd name="connsiteX26" fmla="*/ 1036881 w 1216399"/>
              <a:gd name="connsiteY26" fmla="*/ 1436000 h 1917026"/>
              <a:gd name="connsiteX27" fmla="*/ 1017832 w 1216399"/>
              <a:gd name="connsiteY27" fmla="*/ 1476483 h 1917026"/>
              <a:gd name="connsiteX28" fmla="*/ 984493 w 1216399"/>
              <a:gd name="connsiteY28" fmla="*/ 1474100 h 1917026"/>
              <a:gd name="connsiteX29" fmla="*/ 982112 w 1216399"/>
              <a:gd name="connsiteY29" fmla="*/ 1538394 h 1917026"/>
              <a:gd name="connsiteX30" fmla="*/ 946393 w 1216399"/>
              <a:gd name="connsiteY30" fmla="*/ 1555063 h 1917026"/>
              <a:gd name="connsiteX31" fmla="*/ 910674 w 1216399"/>
              <a:gd name="connsiteY31" fmla="*/ 1562206 h 1917026"/>
              <a:gd name="connsiteX32" fmla="*/ 910674 w 1216399"/>
              <a:gd name="connsiteY32" fmla="*/ 1626500 h 1917026"/>
              <a:gd name="connsiteX33" fmla="*/ 967824 w 1216399"/>
              <a:gd name="connsiteY33" fmla="*/ 1636025 h 1917026"/>
              <a:gd name="connsiteX34" fmla="*/ 1001162 w 1216399"/>
              <a:gd name="connsiteY34" fmla="*/ 1631263 h 1917026"/>
              <a:gd name="connsiteX35" fmla="*/ 1005922 w 1216399"/>
              <a:gd name="connsiteY35" fmla="*/ 1705082 h 1917026"/>
              <a:gd name="connsiteX36" fmla="*/ 982112 w 1216399"/>
              <a:gd name="connsiteY36" fmla="*/ 1726513 h 1917026"/>
              <a:gd name="connsiteX37" fmla="*/ 922581 w 1216399"/>
              <a:gd name="connsiteY37" fmla="*/ 1724133 h 1917026"/>
              <a:gd name="connsiteX38" fmla="*/ 870193 w 1216399"/>
              <a:gd name="connsiteY38" fmla="*/ 1733658 h 1917026"/>
              <a:gd name="connsiteX39" fmla="*/ 824949 w 1216399"/>
              <a:gd name="connsiteY39" fmla="*/ 1757471 h 1917026"/>
              <a:gd name="connsiteX40" fmla="*/ 779704 w 1216399"/>
              <a:gd name="connsiteY40" fmla="*/ 1764613 h 1917026"/>
              <a:gd name="connsiteX41" fmla="*/ 758274 w 1216399"/>
              <a:gd name="connsiteY41" fmla="*/ 1783665 h 1917026"/>
              <a:gd name="connsiteX42" fmla="*/ 751131 w 1216399"/>
              <a:gd name="connsiteY42" fmla="*/ 1828908 h 1917026"/>
              <a:gd name="connsiteX43" fmla="*/ 734462 w 1216399"/>
              <a:gd name="connsiteY43" fmla="*/ 1840815 h 1917026"/>
              <a:gd name="connsiteX44" fmla="*/ 689218 w 1216399"/>
              <a:gd name="connsiteY44" fmla="*/ 1890821 h 1917026"/>
              <a:gd name="connsiteX45" fmla="*/ 665406 w 1216399"/>
              <a:gd name="connsiteY45" fmla="*/ 1895582 h 1917026"/>
              <a:gd name="connsiteX46" fmla="*/ 617781 w 1216399"/>
              <a:gd name="connsiteY46" fmla="*/ 1917014 h 1917026"/>
              <a:gd name="connsiteX47" fmla="*/ 579681 w 1216399"/>
              <a:gd name="connsiteY47" fmla="*/ 1900345 h 1917026"/>
              <a:gd name="connsiteX48" fmla="*/ 563012 w 1216399"/>
              <a:gd name="connsiteY48" fmla="*/ 1871770 h 1917026"/>
              <a:gd name="connsiteX49" fmla="*/ 520149 w 1216399"/>
              <a:gd name="connsiteY49" fmla="*/ 1881296 h 1917026"/>
              <a:gd name="connsiteX50" fmla="*/ 512573 w 1216399"/>
              <a:gd name="connsiteY50" fmla="*/ 1875192 h 1917026"/>
              <a:gd name="connsiteX51" fmla="*/ 503481 w 1216399"/>
              <a:gd name="connsiteY51" fmla="*/ 1869389 h 1917026"/>
              <a:gd name="connsiteX52" fmla="*/ 522531 w 1216399"/>
              <a:gd name="connsiteY52" fmla="*/ 1762232 h 1917026"/>
              <a:gd name="connsiteX53" fmla="*/ 539199 w 1216399"/>
              <a:gd name="connsiteY53" fmla="*/ 1740801 h 1917026"/>
              <a:gd name="connsiteX54" fmla="*/ 529674 w 1216399"/>
              <a:gd name="connsiteY54" fmla="*/ 1695558 h 1917026"/>
              <a:gd name="connsiteX55" fmla="*/ 553487 w 1216399"/>
              <a:gd name="connsiteY55" fmla="*/ 1681270 h 1917026"/>
              <a:gd name="connsiteX56" fmla="*/ 534437 w 1216399"/>
              <a:gd name="connsiteY56" fmla="*/ 1666983 h 1917026"/>
              <a:gd name="connsiteX57" fmla="*/ 522531 w 1216399"/>
              <a:gd name="connsiteY57" fmla="*/ 1631265 h 1917026"/>
              <a:gd name="connsiteX58" fmla="*/ 513006 w 1216399"/>
              <a:gd name="connsiteY58" fmla="*/ 1586021 h 1917026"/>
              <a:gd name="connsiteX59" fmla="*/ 510624 w 1216399"/>
              <a:gd name="connsiteY59" fmla="*/ 1555063 h 1917026"/>
              <a:gd name="connsiteX60" fmla="*/ 460618 w 1216399"/>
              <a:gd name="connsiteY60" fmla="*/ 1557446 h 1917026"/>
              <a:gd name="connsiteX61" fmla="*/ 427282 w 1216399"/>
              <a:gd name="connsiteY61" fmla="*/ 1521727 h 1917026"/>
              <a:gd name="connsiteX62" fmla="*/ 382037 w 1216399"/>
              <a:gd name="connsiteY62" fmla="*/ 1505057 h 1917026"/>
              <a:gd name="connsiteX63" fmla="*/ 367749 w 1216399"/>
              <a:gd name="connsiteY63" fmla="*/ 1455052 h 1917026"/>
              <a:gd name="connsiteX64" fmla="*/ 365368 w 1216399"/>
              <a:gd name="connsiteY64" fmla="*/ 1433620 h 1917026"/>
              <a:gd name="connsiteX65" fmla="*/ 334413 w 1216399"/>
              <a:gd name="connsiteY65" fmla="*/ 1388377 h 1917026"/>
              <a:gd name="connsiteX66" fmla="*/ 291549 w 1216399"/>
              <a:gd name="connsiteY66" fmla="*/ 1364564 h 1917026"/>
              <a:gd name="connsiteX67" fmla="*/ 248688 w 1216399"/>
              <a:gd name="connsiteY67" fmla="*/ 1335990 h 1917026"/>
              <a:gd name="connsiteX68" fmla="*/ 215349 w 1216399"/>
              <a:gd name="connsiteY68" fmla="*/ 1326464 h 1917026"/>
              <a:gd name="connsiteX69" fmla="*/ 217731 w 1216399"/>
              <a:gd name="connsiteY69" fmla="*/ 1281218 h 1917026"/>
              <a:gd name="connsiteX70" fmla="*/ 174868 w 1216399"/>
              <a:gd name="connsiteY70" fmla="*/ 1295508 h 1917026"/>
              <a:gd name="connsiteX71" fmla="*/ 186775 w 1216399"/>
              <a:gd name="connsiteY71" fmla="*/ 1328846 h 1917026"/>
              <a:gd name="connsiteX72" fmla="*/ 179631 w 1216399"/>
              <a:gd name="connsiteY72" fmla="*/ 1345515 h 1917026"/>
              <a:gd name="connsiteX73" fmla="*/ 141531 w 1216399"/>
              <a:gd name="connsiteY73" fmla="*/ 1316940 h 1917026"/>
              <a:gd name="connsiteX74" fmla="*/ 98669 w 1216399"/>
              <a:gd name="connsiteY74" fmla="*/ 1314558 h 1917026"/>
              <a:gd name="connsiteX75" fmla="*/ 43899 w 1216399"/>
              <a:gd name="connsiteY75" fmla="*/ 1295508 h 1917026"/>
              <a:gd name="connsiteX76" fmla="*/ 10560 w 1216399"/>
              <a:gd name="connsiteY76" fmla="*/ 1293124 h 1917026"/>
              <a:gd name="connsiteX77" fmla="*/ 1037 w 1216399"/>
              <a:gd name="connsiteY77" fmla="*/ 1240740 h 1917026"/>
              <a:gd name="connsiteX78" fmla="*/ 34374 w 1216399"/>
              <a:gd name="connsiteY78" fmla="*/ 1152633 h 1917026"/>
              <a:gd name="connsiteX79" fmla="*/ 60568 w 1216399"/>
              <a:gd name="connsiteY79" fmla="*/ 1105008 h 1917026"/>
              <a:gd name="connsiteX80" fmla="*/ 81999 w 1216399"/>
              <a:gd name="connsiteY80" fmla="*/ 1057383 h 1917026"/>
              <a:gd name="connsiteX81" fmla="*/ 108194 w 1216399"/>
              <a:gd name="connsiteY81" fmla="*/ 1019283 h 1917026"/>
              <a:gd name="connsiteX82" fmla="*/ 146293 w 1216399"/>
              <a:gd name="connsiteY82" fmla="*/ 1009758 h 1917026"/>
              <a:gd name="connsiteX83" fmla="*/ 153438 w 1216399"/>
              <a:gd name="connsiteY83" fmla="*/ 974040 h 1917026"/>
              <a:gd name="connsiteX84" fmla="*/ 262975 w 1216399"/>
              <a:gd name="connsiteY84" fmla="*/ 854977 h 1917026"/>
              <a:gd name="connsiteX85" fmla="*/ 286787 w 1216399"/>
              <a:gd name="connsiteY85" fmla="*/ 716862 h 1917026"/>
              <a:gd name="connsiteX86" fmla="*/ 282025 w 1216399"/>
              <a:gd name="connsiteY86" fmla="*/ 635902 h 1917026"/>
              <a:gd name="connsiteX87" fmla="*/ 196300 w 1216399"/>
              <a:gd name="connsiteY87" fmla="*/ 623996 h 1917026"/>
              <a:gd name="connsiteX88" fmla="*/ 179632 w 1216399"/>
              <a:gd name="connsiteY88" fmla="*/ 543033 h 1917026"/>
              <a:gd name="connsiteX89" fmla="*/ 186775 w 1216399"/>
              <a:gd name="connsiteY89" fmla="*/ 476358 h 1917026"/>
              <a:gd name="connsiteX90" fmla="*/ 148675 w 1216399"/>
              <a:gd name="connsiteY90" fmla="*/ 438258 h 1917026"/>
              <a:gd name="connsiteX91" fmla="*/ 117719 w 1216399"/>
              <a:gd name="connsiteY91" fmla="*/ 338246 h 1917026"/>
              <a:gd name="connsiteX92" fmla="*/ 102097 w 1216399"/>
              <a:gd name="connsiteY9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46344 w 1216399"/>
              <a:gd name="connsiteY5" fmla="*/ 643046 h 1917026"/>
              <a:gd name="connsiteX6" fmla="*/ 572104 w 1216399"/>
              <a:gd name="connsiteY6" fmla="*/ 836507 h 1917026"/>
              <a:gd name="connsiteX7" fmla="*/ 734463 w 1216399"/>
              <a:gd name="connsiteY7" fmla="*/ 709721 h 1917026"/>
              <a:gd name="connsiteX8" fmla="*/ 841618 w 1216399"/>
              <a:gd name="connsiteY8" fmla="*/ 623993 h 1917026"/>
              <a:gd name="connsiteX9" fmla="*/ 822567 w 1216399"/>
              <a:gd name="connsiteY9" fmla="*/ 802587 h 1917026"/>
              <a:gd name="connsiteX10" fmla="*/ 836857 w 1216399"/>
              <a:gd name="connsiteY10" fmla="*/ 821640 h 1917026"/>
              <a:gd name="connsiteX11" fmla="*/ 870194 w 1216399"/>
              <a:gd name="connsiteY11" fmla="*/ 793065 h 1917026"/>
              <a:gd name="connsiteX12" fmla="*/ 903532 w 1216399"/>
              <a:gd name="connsiteY12" fmla="*/ 788302 h 1917026"/>
              <a:gd name="connsiteX13" fmla="*/ 958300 w 1216399"/>
              <a:gd name="connsiteY13" fmla="*/ 733533 h 1917026"/>
              <a:gd name="connsiteX14" fmla="*/ 984494 w 1216399"/>
              <a:gd name="connsiteY14" fmla="*/ 878790 h 1917026"/>
              <a:gd name="connsiteX15" fmla="*/ 1032119 w 1216399"/>
              <a:gd name="connsiteY15" fmla="*/ 959752 h 1917026"/>
              <a:gd name="connsiteX16" fmla="*/ 1072600 w 1216399"/>
              <a:gd name="connsiteY16" fmla="*/ 981183 h 1917026"/>
              <a:gd name="connsiteX17" fmla="*/ 1089269 w 1216399"/>
              <a:gd name="connsiteY17" fmla="*/ 1047858 h 1917026"/>
              <a:gd name="connsiteX18" fmla="*/ 1122607 w 1216399"/>
              <a:gd name="connsiteY18" fmla="*/ 1074052 h 1917026"/>
              <a:gd name="connsiteX19" fmla="*/ 1163088 w 1216399"/>
              <a:gd name="connsiteY19" fmla="*/ 1133583 h 1917026"/>
              <a:gd name="connsiteX20" fmla="*/ 1191663 w 1216399"/>
              <a:gd name="connsiteY20" fmla="*/ 1147871 h 1917026"/>
              <a:gd name="connsiteX21" fmla="*/ 1215943 w 1216399"/>
              <a:gd name="connsiteY21" fmla="*/ 1205830 h 1917026"/>
              <a:gd name="connsiteX22" fmla="*/ 1196425 w 1216399"/>
              <a:gd name="connsiteY22" fmla="*/ 1255027 h 1917026"/>
              <a:gd name="connsiteX23" fmla="*/ 1144037 w 1216399"/>
              <a:gd name="connsiteY23" fmla="*/ 1250263 h 1917026"/>
              <a:gd name="connsiteX24" fmla="*/ 1124987 w 1216399"/>
              <a:gd name="connsiteY24" fmla="*/ 1295506 h 1917026"/>
              <a:gd name="connsiteX25" fmla="*/ 1048787 w 1216399"/>
              <a:gd name="connsiteY25" fmla="*/ 1328844 h 1917026"/>
              <a:gd name="connsiteX26" fmla="*/ 1020212 w 1216399"/>
              <a:gd name="connsiteY26" fmla="*/ 1388375 h 1917026"/>
              <a:gd name="connsiteX27" fmla="*/ 1036881 w 1216399"/>
              <a:gd name="connsiteY27" fmla="*/ 1436000 h 1917026"/>
              <a:gd name="connsiteX28" fmla="*/ 1017832 w 1216399"/>
              <a:gd name="connsiteY28" fmla="*/ 1476483 h 1917026"/>
              <a:gd name="connsiteX29" fmla="*/ 984493 w 1216399"/>
              <a:gd name="connsiteY29" fmla="*/ 1474100 h 1917026"/>
              <a:gd name="connsiteX30" fmla="*/ 982112 w 1216399"/>
              <a:gd name="connsiteY30" fmla="*/ 1538394 h 1917026"/>
              <a:gd name="connsiteX31" fmla="*/ 946393 w 1216399"/>
              <a:gd name="connsiteY31" fmla="*/ 1555063 h 1917026"/>
              <a:gd name="connsiteX32" fmla="*/ 910674 w 1216399"/>
              <a:gd name="connsiteY32" fmla="*/ 1562206 h 1917026"/>
              <a:gd name="connsiteX33" fmla="*/ 910674 w 1216399"/>
              <a:gd name="connsiteY33" fmla="*/ 1626500 h 1917026"/>
              <a:gd name="connsiteX34" fmla="*/ 967824 w 1216399"/>
              <a:gd name="connsiteY34" fmla="*/ 1636025 h 1917026"/>
              <a:gd name="connsiteX35" fmla="*/ 1001162 w 1216399"/>
              <a:gd name="connsiteY35" fmla="*/ 1631263 h 1917026"/>
              <a:gd name="connsiteX36" fmla="*/ 1005922 w 1216399"/>
              <a:gd name="connsiteY36" fmla="*/ 1705082 h 1917026"/>
              <a:gd name="connsiteX37" fmla="*/ 982112 w 1216399"/>
              <a:gd name="connsiteY37" fmla="*/ 1726513 h 1917026"/>
              <a:gd name="connsiteX38" fmla="*/ 922581 w 1216399"/>
              <a:gd name="connsiteY38" fmla="*/ 1724133 h 1917026"/>
              <a:gd name="connsiteX39" fmla="*/ 870193 w 1216399"/>
              <a:gd name="connsiteY39" fmla="*/ 1733658 h 1917026"/>
              <a:gd name="connsiteX40" fmla="*/ 824949 w 1216399"/>
              <a:gd name="connsiteY40" fmla="*/ 1757471 h 1917026"/>
              <a:gd name="connsiteX41" fmla="*/ 779704 w 1216399"/>
              <a:gd name="connsiteY41" fmla="*/ 1764613 h 1917026"/>
              <a:gd name="connsiteX42" fmla="*/ 758274 w 1216399"/>
              <a:gd name="connsiteY42" fmla="*/ 1783665 h 1917026"/>
              <a:gd name="connsiteX43" fmla="*/ 751131 w 1216399"/>
              <a:gd name="connsiteY43" fmla="*/ 1828908 h 1917026"/>
              <a:gd name="connsiteX44" fmla="*/ 734462 w 1216399"/>
              <a:gd name="connsiteY44" fmla="*/ 1840815 h 1917026"/>
              <a:gd name="connsiteX45" fmla="*/ 689218 w 1216399"/>
              <a:gd name="connsiteY45" fmla="*/ 1890821 h 1917026"/>
              <a:gd name="connsiteX46" fmla="*/ 665406 w 1216399"/>
              <a:gd name="connsiteY46" fmla="*/ 1895582 h 1917026"/>
              <a:gd name="connsiteX47" fmla="*/ 617781 w 1216399"/>
              <a:gd name="connsiteY47" fmla="*/ 1917014 h 1917026"/>
              <a:gd name="connsiteX48" fmla="*/ 579681 w 1216399"/>
              <a:gd name="connsiteY48" fmla="*/ 1900345 h 1917026"/>
              <a:gd name="connsiteX49" fmla="*/ 563012 w 1216399"/>
              <a:gd name="connsiteY49" fmla="*/ 1871770 h 1917026"/>
              <a:gd name="connsiteX50" fmla="*/ 520149 w 1216399"/>
              <a:gd name="connsiteY50" fmla="*/ 1881296 h 1917026"/>
              <a:gd name="connsiteX51" fmla="*/ 512573 w 1216399"/>
              <a:gd name="connsiteY51" fmla="*/ 1875192 h 1917026"/>
              <a:gd name="connsiteX52" fmla="*/ 503481 w 1216399"/>
              <a:gd name="connsiteY52" fmla="*/ 1869389 h 1917026"/>
              <a:gd name="connsiteX53" fmla="*/ 522531 w 1216399"/>
              <a:gd name="connsiteY53" fmla="*/ 1762232 h 1917026"/>
              <a:gd name="connsiteX54" fmla="*/ 539199 w 1216399"/>
              <a:gd name="connsiteY54" fmla="*/ 1740801 h 1917026"/>
              <a:gd name="connsiteX55" fmla="*/ 529674 w 1216399"/>
              <a:gd name="connsiteY55" fmla="*/ 1695558 h 1917026"/>
              <a:gd name="connsiteX56" fmla="*/ 553487 w 1216399"/>
              <a:gd name="connsiteY56" fmla="*/ 1681270 h 1917026"/>
              <a:gd name="connsiteX57" fmla="*/ 534437 w 1216399"/>
              <a:gd name="connsiteY57" fmla="*/ 1666983 h 1917026"/>
              <a:gd name="connsiteX58" fmla="*/ 522531 w 1216399"/>
              <a:gd name="connsiteY58" fmla="*/ 1631265 h 1917026"/>
              <a:gd name="connsiteX59" fmla="*/ 513006 w 1216399"/>
              <a:gd name="connsiteY59" fmla="*/ 1586021 h 1917026"/>
              <a:gd name="connsiteX60" fmla="*/ 510624 w 1216399"/>
              <a:gd name="connsiteY60" fmla="*/ 1555063 h 1917026"/>
              <a:gd name="connsiteX61" fmla="*/ 460618 w 1216399"/>
              <a:gd name="connsiteY61" fmla="*/ 1557446 h 1917026"/>
              <a:gd name="connsiteX62" fmla="*/ 427282 w 1216399"/>
              <a:gd name="connsiteY62" fmla="*/ 1521727 h 1917026"/>
              <a:gd name="connsiteX63" fmla="*/ 382037 w 1216399"/>
              <a:gd name="connsiteY63" fmla="*/ 1505057 h 1917026"/>
              <a:gd name="connsiteX64" fmla="*/ 367749 w 1216399"/>
              <a:gd name="connsiteY64" fmla="*/ 1455052 h 1917026"/>
              <a:gd name="connsiteX65" fmla="*/ 365368 w 1216399"/>
              <a:gd name="connsiteY65" fmla="*/ 1433620 h 1917026"/>
              <a:gd name="connsiteX66" fmla="*/ 334413 w 1216399"/>
              <a:gd name="connsiteY66" fmla="*/ 1388377 h 1917026"/>
              <a:gd name="connsiteX67" fmla="*/ 291549 w 1216399"/>
              <a:gd name="connsiteY67" fmla="*/ 1364564 h 1917026"/>
              <a:gd name="connsiteX68" fmla="*/ 248688 w 1216399"/>
              <a:gd name="connsiteY68" fmla="*/ 1335990 h 1917026"/>
              <a:gd name="connsiteX69" fmla="*/ 215349 w 1216399"/>
              <a:gd name="connsiteY69" fmla="*/ 1326464 h 1917026"/>
              <a:gd name="connsiteX70" fmla="*/ 217731 w 1216399"/>
              <a:gd name="connsiteY70" fmla="*/ 1281218 h 1917026"/>
              <a:gd name="connsiteX71" fmla="*/ 174868 w 1216399"/>
              <a:gd name="connsiteY71" fmla="*/ 1295508 h 1917026"/>
              <a:gd name="connsiteX72" fmla="*/ 186775 w 1216399"/>
              <a:gd name="connsiteY72" fmla="*/ 1328846 h 1917026"/>
              <a:gd name="connsiteX73" fmla="*/ 179631 w 1216399"/>
              <a:gd name="connsiteY73" fmla="*/ 1345515 h 1917026"/>
              <a:gd name="connsiteX74" fmla="*/ 141531 w 1216399"/>
              <a:gd name="connsiteY74" fmla="*/ 1316940 h 1917026"/>
              <a:gd name="connsiteX75" fmla="*/ 98669 w 1216399"/>
              <a:gd name="connsiteY75" fmla="*/ 1314558 h 1917026"/>
              <a:gd name="connsiteX76" fmla="*/ 43899 w 1216399"/>
              <a:gd name="connsiteY76" fmla="*/ 1295508 h 1917026"/>
              <a:gd name="connsiteX77" fmla="*/ 10560 w 1216399"/>
              <a:gd name="connsiteY77" fmla="*/ 1293124 h 1917026"/>
              <a:gd name="connsiteX78" fmla="*/ 1037 w 1216399"/>
              <a:gd name="connsiteY78" fmla="*/ 1240740 h 1917026"/>
              <a:gd name="connsiteX79" fmla="*/ 34374 w 1216399"/>
              <a:gd name="connsiteY79" fmla="*/ 1152633 h 1917026"/>
              <a:gd name="connsiteX80" fmla="*/ 60568 w 1216399"/>
              <a:gd name="connsiteY80" fmla="*/ 1105008 h 1917026"/>
              <a:gd name="connsiteX81" fmla="*/ 81999 w 1216399"/>
              <a:gd name="connsiteY81" fmla="*/ 1057383 h 1917026"/>
              <a:gd name="connsiteX82" fmla="*/ 108194 w 1216399"/>
              <a:gd name="connsiteY82" fmla="*/ 1019283 h 1917026"/>
              <a:gd name="connsiteX83" fmla="*/ 146293 w 1216399"/>
              <a:gd name="connsiteY83" fmla="*/ 1009758 h 1917026"/>
              <a:gd name="connsiteX84" fmla="*/ 153438 w 1216399"/>
              <a:gd name="connsiteY84" fmla="*/ 974040 h 1917026"/>
              <a:gd name="connsiteX85" fmla="*/ 262975 w 1216399"/>
              <a:gd name="connsiteY85" fmla="*/ 854977 h 1917026"/>
              <a:gd name="connsiteX86" fmla="*/ 286787 w 1216399"/>
              <a:gd name="connsiteY86" fmla="*/ 716862 h 1917026"/>
              <a:gd name="connsiteX87" fmla="*/ 282025 w 1216399"/>
              <a:gd name="connsiteY87" fmla="*/ 635902 h 1917026"/>
              <a:gd name="connsiteX88" fmla="*/ 196300 w 1216399"/>
              <a:gd name="connsiteY88" fmla="*/ 623996 h 1917026"/>
              <a:gd name="connsiteX89" fmla="*/ 179632 w 1216399"/>
              <a:gd name="connsiteY89" fmla="*/ 543033 h 1917026"/>
              <a:gd name="connsiteX90" fmla="*/ 186775 w 1216399"/>
              <a:gd name="connsiteY90" fmla="*/ 476358 h 1917026"/>
              <a:gd name="connsiteX91" fmla="*/ 148675 w 1216399"/>
              <a:gd name="connsiteY91" fmla="*/ 438258 h 1917026"/>
              <a:gd name="connsiteX92" fmla="*/ 117719 w 1216399"/>
              <a:gd name="connsiteY92" fmla="*/ 338246 h 1917026"/>
              <a:gd name="connsiteX93" fmla="*/ 102097 w 1216399"/>
              <a:gd name="connsiteY9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72104 w 1216399"/>
              <a:gd name="connsiteY7" fmla="*/ 836507 h 1917026"/>
              <a:gd name="connsiteX8" fmla="*/ 734463 w 1216399"/>
              <a:gd name="connsiteY8" fmla="*/ 709721 h 1917026"/>
              <a:gd name="connsiteX9" fmla="*/ 841618 w 1216399"/>
              <a:gd name="connsiteY9" fmla="*/ 623993 h 1917026"/>
              <a:gd name="connsiteX10" fmla="*/ 822567 w 1216399"/>
              <a:gd name="connsiteY10" fmla="*/ 802587 h 1917026"/>
              <a:gd name="connsiteX11" fmla="*/ 836857 w 1216399"/>
              <a:gd name="connsiteY11" fmla="*/ 821640 h 1917026"/>
              <a:gd name="connsiteX12" fmla="*/ 870194 w 1216399"/>
              <a:gd name="connsiteY12" fmla="*/ 793065 h 1917026"/>
              <a:gd name="connsiteX13" fmla="*/ 903532 w 1216399"/>
              <a:gd name="connsiteY13" fmla="*/ 788302 h 1917026"/>
              <a:gd name="connsiteX14" fmla="*/ 958300 w 1216399"/>
              <a:gd name="connsiteY14" fmla="*/ 733533 h 1917026"/>
              <a:gd name="connsiteX15" fmla="*/ 984494 w 1216399"/>
              <a:gd name="connsiteY15" fmla="*/ 878790 h 1917026"/>
              <a:gd name="connsiteX16" fmla="*/ 1032119 w 1216399"/>
              <a:gd name="connsiteY16" fmla="*/ 959752 h 1917026"/>
              <a:gd name="connsiteX17" fmla="*/ 1072600 w 1216399"/>
              <a:gd name="connsiteY17" fmla="*/ 981183 h 1917026"/>
              <a:gd name="connsiteX18" fmla="*/ 1089269 w 1216399"/>
              <a:gd name="connsiteY18" fmla="*/ 1047858 h 1917026"/>
              <a:gd name="connsiteX19" fmla="*/ 1122607 w 1216399"/>
              <a:gd name="connsiteY19" fmla="*/ 1074052 h 1917026"/>
              <a:gd name="connsiteX20" fmla="*/ 1163088 w 1216399"/>
              <a:gd name="connsiteY20" fmla="*/ 1133583 h 1917026"/>
              <a:gd name="connsiteX21" fmla="*/ 1191663 w 1216399"/>
              <a:gd name="connsiteY21" fmla="*/ 1147871 h 1917026"/>
              <a:gd name="connsiteX22" fmla="*/ 1215943 w 1216399"/>
              <a:gd name="connsiteY22" fmla="*/ 1205830 h 1917026"/>
              <a:gd name="connsiteX23" fmla="*/ 1196425 w 1216399"/>
              <a:gd name="connsiteY23" fmla="*/ 1255027 h 1917026"/>
              <a:gd name="connsiteX24" fmla="*/ 1144037 w 1216399"/>
              <a:gd name="connsiteY24" fmla="*/ 1250263 h 1917026"/>
              <a:gd name="connsiteX25" fmla="*/ 1124987 w 1216399"/>
              <a:gd name="connsiteY25" fmla="*/ 1295506 h 1917026"/>
              <a:gd name="connsiteX26" fmla="*/ 1048787 w 1216399"/>
              <a:gd name="connsiteY26" fmla="*/ 1328844 h 1917026"/>
              <a:gd name="connsiteX27" fmla="*/ 1020212 w 1216399"/>
              <a:gd name="connsiteY27" fmla="*/ 1388375 h 1917026"/>
              <a:gd name="connsiteX28" fmla="*/ 1036881 w 1216399"/>
              <a:gd name="connsiteY28" fmla="*/ 1436000 h 1917026"/>
              <a:gd name="connsiteX29" fmla="*/ 1017832 w 1216399"/>
              <a:gd name="connsiteY29" fmla="*/ 1476483 h 1917026"/>
              <a:gd name="connsiteX30" fmla="*/ 984493 w 1216399"/>
              <a:gd name="connsiteY30" fmla="*/ 1474100 h 1917026"/>
              <a:gd name="connsiteX31" fmla="*/ 982112 w 1216399"/>
              <a:gd name="connsiteY31" fmla="*/ 1538394 h 1917026"/>
              <a:gd name="connsiteX32" fmla="*/ 946393 w 1216399"/>
              <a:gd name="connsiteY32" fmla="*/ 1555063 h 1917026"/>
              <a:gd name="connsiteX33" fmla="*/ 910674 w 1216399"/>
              <a:gd name="connsiteY33" fmla="*/ 1562206 h 1917026"/>
              <a:gd name="connsiteX34" fmla="*/ 910674 w 1216399"/>
              <a:gd name="connsiteY34" fmla="*/ 1626500 h 1917026"/>
              <a:gd name="connsiteX35" fmla="*/ 967824 w 1216399"/>
              <a:gd name="connsiteY35" fmla="*/ 1636025 h 1917026"/>
              <a:gd name="connsiteX36" fmla="*/ 1001162 w 1216399"/>
              <a:gd name="connsiteY36" fmla="*/ 1631263 h 1917026"/>
              <a:gd name="connsiteX37" fmla="*/ 1005922 w 1216399"/>
              <a:gd name="connsiteY37" fmla="*/ 1705082 h 1917026"/>
              <a:gd name="connsiteX38" fmla="*/ 982112 w 1216399"/>
              <a:gd name="connsiteY38" fmla="*/ 1726513 h 1917026"/>
              <a:gd name="connsiteX39" fmla="*/ 922581 w 1216399"/>
              <a:gd name="connsiteY39" fmla="*/ 1724133 h 1917026"/>
              <a:gd name="connsiteX40" fmla="*/ 870193 w 1216399"/>
              <a:gd name="connsiteY40" fmla="*/ 1733658 h 1917026"/>
              <a:gd name="connsiteX41" fmla="*/ 824949 w 1216399"/>
              <a:gd name="connsiteY41" fmla="*/ 1757471 h 1917026"/>
              <a:gd name="connsiteX42" fmla="*/ 779704 w 1216399"/>
              <a:gd name="connsiteY42" fmla="*/ 1764613 h 1917026"/>
              <a:gd name="connsiteX43" fmla="*/ 758274 w 1216399"/>
              <a:gd name="connsiteY43" fmla="*/ 1783665 h 1917026"/>
              <a:gd name="connsiteX44" fmla="*/ 751131 w 1216399"/>
              <a:gd name="connsiteY44" fmla="*/ 1828908 h 1917026"/>
              <a:gd name="connsiteX45" fmla="*/ 734462 w 1216399"/>
              <a:gd name="connsiteY45" fmla="*/ 1840815 h 1917026"/>
              <a:gd name="connsiteX46" fmla="*/ 689218 w 1216399"/>
              <a:gd name="connsiteY46" fmla="*/ 1890821 h 1917026"/>
              <a:gd name="connsiteX47" fmla="*/ 665406 w 1216399"/>
              <a:gd name="connsiteY47" fmla="*/ 1895582 h 1917026"/>
              <a:gd name="connsiteX48" fmla="*/ 617781 w 1216399"/>
              <a:gd name="connsiteY48" fmla="*/ 1917014 h 1917026"/>
              <a:gd name="connsiteX49" fmla="*/ 579681 w 1216399"/>
              <a:gd name="connsiteY49" fmla="*/ 1900345 h 1917026"/>
              <a:gd name="connsiteX50" fmla="*/ 563012 w 1216399"/>
              <a:gd name="connsiteY50" fmla="*/ 1871770 h 1917026"/>
              <a:gd name="connsiteX51" fmla="*/ 520149 w 1216399"/>
              <a:gd name="connsiteY51" fmla="*/ 1881296 h 1917026"/>
              <a:gd name="connsiteX52" fmla="*/ 512573 w 1216399"/>
              <a:gd name="connsiteY52" fmla="*/ 1875192 h 1917026"/>
              <a:gd name="connsiteX53" fmla="*/ 503481 w 1216399"/>
              <a:gd name="connsiteY53" fmla="*/ 1869389 h 1917026"/>
              <a:gd name="connsiteX54" fmla="*/ 522531 w 1216399"/>
              <a:gd name="connsiteY54" fmla="*/ 1762232 h 1917026"/>
              <a:gd name="connsiteX55" fmla="*/ 539199 w 1216399"/>
              <a:gd name="connsiteY55" fmla="*/ 1740801 h 1917026"/>
              <a:gd name="connsiteX56" fmla="*/ 529674 w 1216399"/>
              <a:gd name="connsiteY56" fmla="*/ 1695558 h 1917026"/>
              <a:gd name="connsiteX57" fmla="*/ 553487 w 1216399"/>
              <a:gd name="connsiteY57" fmla="*/ 1681270 h 1917026"/>
              <a:gd name="connsiteX58" fmla="*/ 534437 w 1216399"/>
              <a:gd name="connsiteY58" fmla="*/ 1666983 h 1917026"/>
              <a:gd name="connsiteX59" fmla="*/ 522531 w 1216399"/>
              <a:gd name="connsiteY59" fmla="*/ 1631265 h 1917026"/>
              <a:gd name="connsiteX60" fmla="*/ 513006 w 1216399"/>
              <a:gd name="connsiteY60" fmla="*/ 1586021 h 1917026"/>
              <a:gd name="connsiteX61" fmla="*/ 510624 w 1216399"/>
              <a:gd name="connsiteY61" fmla="*/ 1555063 h 1917026"/>
              <a:gd name="connsiteX62" fmla="*/ 460618 w 1216399"/>
              <a:gd name="connsiteY62" fmla="*/ 1557446 h 1917026"/>
              <a:gd name="connsiteX63" fmla="*/ 427282 w 1216399"/>
              <a:gd name="connsiteY63" fmla="*/ 1521727 h 1917026"/>
              <a:gd name="connsiteX64" fmla="*/ 382037 w 1216399"/>
              <a:gd name="connsiteY64" fmla="*/ 1505057 h 1917026"/>
              <a:gd name="connsiteX65" fmla="*/ 367749 w 1216399"/>
              <a:gd name="connsiteY65" fmla="*/ 1455052 h 1917026"/>
              <a:gd name="connsiteX66" fmla="*/ 365368 w 1216399"/>
              <a:gd name="connsiteY66" fmla="*/ 1433620 h 1917026"/>
              <a:gd name="connsiteX67" fmla="*/ 334413 w 1216399"/>
              <a:gd name="connsiteY67" fmla="*/ 1388377 h 1917026"/>
              <a:gd name="connsiteX68" fmla="*/ 291549 w 1216399"/>
              <a:gd name="connsiteY68" fmla="*/ 1364564 h 1917026"/>
              <a:gd name="connsiteX69" fmla="*/ 248688 w 1216399"/>
              <a:gd name="connsiteY69" fmla="*/ 1335990 h 1917026"/>
              <a:gd name="connsiteX70" fmla="*/ 215349 w 1216399"/>
              <a:gd name="connsiteY70" fmla="*/ 1326464 h 1917026"/>
              <a:gd name="connsiteX71" fmla="*/ 217731 w 1216399"/>
              <a:gd name="connsiteY71" fmla="*/ 1281218 h 1917026"/>
              <a:gd name="connsiteX72" fmla="*/ 174868 w 1216399"/>
              <a:gd name="connsiteY72" fmla="*/ 1295508 h 1917026"/>
              <a:gd name="connsiteX73" fmla="*/ 186775 w 1216399"/>
              <a:gd name="connsiteY73" fmla="*/ 1328846 h 1917026"/>
              <a:gd name="connsiteX74" fmla="*/ 179631 w 1216399"/>
              <a:gd name="connsiteY74" fmla="*/ 1345515 h 1917026"/>
              <a:gd name="connsiteX75" fmla="*/ 141531 w 1216399"/>
              <a:gd name="connsiteY75" fmla="*/ 1316940 h 1917026"/>
              <a:gd name="connsiteX76" fmla="*/ 98669 w 1216399"/>
              <a:gd name="connsiteY76" fmla="*/ 1314558 h 1917026"/>
              <a:gd name="connsiteX77" fmla="*/ 43899 w 1216399"/>
              <a:gd name="connsiteY77" fmla="*/ 1295508 h 1917026"/>
              <a:gd name="connsiteX78" fmla="*/ 10560 w 1216399"/>
              <a:gd name="connsiteY78" fmla="*/ 1293124 h 1917026"/>
              <a:gd name="connsiteX79" fmla="*/ 1037 w 1216399"/>
              <a:gd name="connsiteY79" fmla="*/ 1240740 h 1917026"/>
              <a:gd name="connsiteX80" fmla="*/ 34374 w 1216399"/>
              <a:gd name="connsiteY80" fmla="*/ 1152633 h 1917026"/>
              <a:gd name="connsiteX81" fmla="*/ 60568 w 1216399"/>
              <a:gd name="connsiteY81" fmla="*/ 1105008 h 1917026"/>
              <a:gd name="connsiteX82" fmla="*/ 81999 w 1216399"/>
              <a:gd name="connsiteY82" fmla="*/ 1057383 h 1917026"/>
              <a:gd name="connsiteX83" fmla="*/ 108194 w 1216399"/>
              <a:gd name="connsiteY83" fmla="*/ 1019283 h 1917026"/>
              <a:gd name="connsiteX84" fmla="*/ 146293 w 1216399"/>
              <a:gd name="connsiteY84" fmla="*/ 1009758 h 1917026"/>
              <a:gd name="connsiteX85" fmla="*/ 153438 w 1216399"/>
              <a:gd name="connsiteY85" fmla="*/ 974040 h 1917026"/>
              <a:gd name="connsiteX86" fmla="*/ 262975 w 1216399"/>
              <a:gd name="connsiteY86" fmla="*/ 854977 h 1917026"/>
              <a:gd name="connsiteX87" fmla="*/ 286787 w 1216399"/>
              <a:gd name="connsiteY87" fmla="*/ 716862 h 1917026"/>
              <a:gd name="connsiteX88" fmla="*/ 282025 w 1216399"/>
              <a:gd name="connsiteY88" fmla="*/ 635902 h 1917026"/>
              <a:gd name="connsiteX89" fmla="*/ 196300 w 1216399"/>
              <a:gd name="connsiteY89" fmla="*/ 623996 h 1917026"/>
              <a:gd name="connsiteX90" fmla="*/ 179632 w 1216399"/>
              <a:gd name="connsiteY90" fmla="*/ 543033 h 1917026"/>
              <a:gd name="connsiteX91" fmla="*/ 186775 w 1216399"/>
              <a:gd name="connsiteY91" fmla="*/ 476358 h 1917026"/>
              <a:gd name="connsiteX92" fmla="*/ 148675 w 1216399"/>
              <a:gd name="connsiteY92" fmla="*/ 438258 h 1917026"/>
              <a:gd name="connsiteX93" fmla="*/ 117719 w 1216399"/>
              <a:gd name="connsiteY93" fmla="*/ 338246 h 1917026"/>
              <a:gd name="connsiteX94" fmla="*/ 102097 w 1216399"/>
              <a:gd name="connsiteY9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72104 w 1216399"/>
              <a:gd name="connsiteY8" fmla="*/ 836507 h 1917026"/>
              <a:gd name="connsiteX9" fmla="*/ 734463 w 1216399"/>
              <a:gd name="connsiteY9" fmla="*/ 709721 h 1917026"/>
              <a:gd name="connsiteX10" fmla="*/ 841618 w 1216399"/>
              <a:gd name="connsiteY10" fmla="*/ 623993 h 1917026"/>
              <a:gd name="connsiteX11" fmla="*/ 822567 w 1216399"/>
              <a:gd name="connsiteY11" fmla="*/ 802587 h 1917026"/>
              <a:gd name="connsiteX12" fmla="*/ 836857 w 1216399"/>
              <a:gd name="connsiteY12" fmla="*/ 821640 h 1917026"/>
              <a:gd name="connsiteX13" fmla="*/ 870194 w 1216399"/>
              <a:gd name="connsiteY13" fmla="*/ 793065 h 1917026"/>
              <a:gd name="connsiteX14" fmla="*/ 903532 w 1216399"/>
              <a:gd name="connsiteY14" fmla="*/ 788302 h 1917026"/>
              <a:gd name="connsiteX15" fmla="*/ 958300 w 1216399"/>
              <a:gd name="connsiteY15" fmla="*/ 733533 h 1917026"/>
              <a:gd name="connsiteX16" fmla="*/ 984494 w 1216399"/>
              <a:gd name="connsiteY16" fmla="*/ 878790 h 1917026"/>
              <a:gd name="connsiteX17" fmla="*/ 1032119 w 1216399"/>
              <a:gd name="connsiteY17" fmla="*/ 959752 h 1917026"/>
              <a:gd name="connsiteX18" fmla="*/ 1072600 w 1216399"/>
              <a:gd name="connsiteY18" fmla="*/ 981183 h 1917026"/>
              <a:gd name="connsiteX19" fmla="*/ 1089269 w 1216399"/>
              <a:gd name="connsiteY19" fmla="*/ 1047858 h 1917026"/>
              <a:gd name="connsiteX20" fmla="*/ 1122607 w 1216399"/>
              <a:gd name="connsiteY20" fmla="*/ 1074052 h 1917026"/>
              <a:gd name="connsiteX21" fmla="*/ 1163088 w 1216399"/>
              <a:gd name="connsiteY21" fmla="*/ 1133583 h 1917026"/>
              <a:gd name="connsiteX22" fmla="*/ 1191663 w 1216399"/>
              <a:gd name="connsiteY22" fmla="*/ 1147871 h 1917026"/>
              <a:gd name="connsiteX23" fmla="*/ 1215943 w 1216399"/>
              <a:gd name="connsiteY23" fmla="*/ 1205830 h 1917026"/>
              <a:gd name="connsiteX24" fmla="*/ 1196425 w 1216399"/>
              <a:gd name="connsiteY24" fmla="*/ 1255027 h 1917026"/>
              <a:gd name="connsiteX25" fmla="*/ 1144037 w 1216399"/>
              <a:gd name="connsiteY25" fmla="*/ 1250263 h 1917026"/>
              <a:gd name="connsiteX26" fmla="*/ 1124987 w 1216399"/>
              <a:gd name="connsiteY26" fmla="*/ 1295506 h 1917026"/>
              <a:gd name="connsiteX27" fmla="*/ 1048787 w 1216399"/>
              <a:gd name="connsiteY27" fmla="*/ 1328844 h 1917026"/>
              <a:gd name="connsiteX28" fmla="*/ 1020212 w 1216399"/>
              <a:gd name="connsiteY28" fmla="*/ 1388375 h 1917026"/>
              <a:gd name="connsiteX29" fmla="*/ 1036881 w 1216399"/>
              <a:gd name="connsiteY29" fmla="*/ 1436000 h 1917026"/>
              <a:gd name="connsiteX30" fmla="*/ 1017832 w 1216399"/>
              <a:gd name="connsiteY30" fmla="*/ 1476483 h 1917026"/>
              <a:gd name="connsiteX31" fmla="*/ 984493 w 1216399"/>
              <a:gd name="connsiteY31" fmla="*/ 1474100 h 1917026"/>
              <a:gd name="connsiteX32" fmla="*/ 982112 w 1216399"/>
              <a:gd name="connsiteY32" fmla="*/ 1538394 h 1917026"/>
              <a:gd name="connsiteX33" fmla="*/ 946393 w 1216399"/>
              <a:gd name="connsiteY33" fmla="*/ 1555063 h 1917026"/>
              <a:gd name="connsiteX34" fmla="*/ 910674 w 1216399"/>
              <a:gd name="connsiteY34" fmla="*/ 1562206 h 1917026"/>
              <a:gd name="connsiteX35" fmla="*/ 910674 w 1216399"/>
              <a:gd name="connsiteY35" fmla="*/ 1626500 h 1917026"/>
              <a:gd name="connsiteX36" fmla="*/ 967824 w 1216399"/>
              <a:gd name="connsiteY36" fmla="*/ 1636025 h 1917026"/>
              <a:gd name="connsiteX37" fmla="*/ 1001162 w 1216399"/>
              <a:gd name="connsiteY37" fmla="*/ 1631263 h 1917026"/>
              <a:gd name="connsiteX38" fmla="*/ 1005922 w 1216399"/>
              <a:gd name="connsiteY38" fmla="*/ 1705082 h 1917026"/>
              <a:gd name="connsiteX39" fmla="*/ 982112 w 1216399"/>
              <a:gd name="connsiteY39" fmla="*/ 1726513 h 1917026"/>
              <a:gd name="connsiteX40" fmla="*/ 922581 w 1216399"/>
              <a:gd name="connsiteY40" fmla="*/ 1724133 h 1917026"/>
              <a:gd name="connsiteX41" fmla="*/ 870193 w 1216399"/>
              <a:gd name="connsiteY41" fmla="*/ 1733658 h 1917026"/>
              <a:gd name="connsiteX42" fmla="*/ 824949 w 1216399"/>
              <a:gd name="connsiteY42" fmla="*/ 1757471 h 1917026"/>
              <a:gd name="connsiteX43" fmla="*/ 779704 w 1216399"/>
              <a:gd name="connsiteY43" fmla="*/ 1764613 h 1917026"/>
              <a:gd name="connsiteX44" fmla="*/ 758274 w 1216399"/>
              <a:gd name="connsiteY44" fmla="*/ 1783665 h 1917026"/>
              <a:gd name="connsiteX45" fmla="*/ 751131 w 1216399"/>
              <a:gd name="connsiteY45" fmla="*/ 1828908 h 1917026"/>
              <a:gd name="connsiteX46" fmla="*/ 734462 w 1216399"/>
              <a:gd name="connsiteY46" fmla="*/ 1840815 h 1917026"/>
              <a:gd name="connsiteX47" fmla="*/ 689218 w 1216399"/>
              <a:gd name="connsiteY47" fmla="*/ 1890821 h 1917026"/>
              <a:gd name="connsiteX48" fmla="*/ 665406 w 1216399"/>
              <a:gd name="connsiteY48" fmla="*/ 1895582 h 1917026"/>
              <a:gd name="connsiteX49" fmla="*/ 617781 w 1216399"/>
              <a:gd name="connsiteY49" fmla="*/ 1917014 h 1917026"/>
              <a:gd name="connsiteX50" fmla="*/ 579681 w 1216399"/>
              <a:gd name="connsiteY50" fmla="*/ 1900345 h 1917026"/>
              <a:gd name="connsiteX51" fmla="*/ 563012 w 1216399"/>
              <a:gd name="connsiteY51" fmla="*/ 1871770 h 1917026"/>
              <a:gd name="connsiteX52" fmla="*/ 520149 w 1216399"/>
              <a:gd name="connsiteY52" fmla="*/ 1881296 h 1917026"/>
              <a:gd name="connsiteX53" fmla="*/ 512573 w 1216399"/>
              <a:gd name="connsiteY53" fmla="*/ 1875192 h 1917026"/>
              <a:gd name="connsiteX54" fmla="*/ 503481 w 1216399"/>
              <a:gd name="connsiteY54" fmla="*/ 1869389 h 1917026"/>
              <a:gd name="connsiteX55" fmla="*/ 522531 w 1216399"/>
              <a:gd name="connsiteY55" fmla="*/ 1762232 h 1917026"/>
              <a:gd name="connsiteX56" fmla="*/ 539199 w 1216399"/>
              <a:gd name="connsiteY56" fmla="*/ 1740801 h 1917026"/>
              <a:gd name="connsiteX57" fmla="*/ 529674 w 1216399"/>
              <a:gd name="connsiteY57" fmla="*/ 1695558 h 1917026"/>
              <a:gd name="connsiteX58" fmla="*/ 553487 w 1216399"/>
              <a:gd name="connsiteY58" fmla="*/ 1681270 h 1917026"/>
              <a:gd name="connsiteX59" fmla="*/ 534437 w 1216399"/>
              <a:gd name="connsiteY59" fmla="*/ 1666983 h 1917026"/>
              <a:gd name="connsiteX60" fmla="*/ 522531 w 1216399"/>
              <a:gd name="connsiteY60" fmla="*/ 1631265 h 1917026"/>
              <a:gd name="connsiteX61" fmla="*/ 513006 w 1216399"/>
              <a:gd name="connsiteY61" fmla="*/ 1586021 h 1917026"/>
              <a:gd name="connsiteX62" fmla="*/ 510624 w 1216399"/>
              <a:gd name="connsiteY62" fmla="*/ 1555063 h 1917026"/>
              <a:gd name="connsiteX63" fmla="*/ 460618 w 1216399"/>
              <a:gd name="connsiteY63" fmla="*/ 1557446 h 1917026"/>
              <a:gd name="connsiteX64" fmla="*/ 427282 w 1216399"/>
              <a:gd name="connsiteY64" fmla="*/ 1521727 h 1917026"/>
              <a:gd name="connsiteX65" fmla="*/ 382037 w 1216399"/>
              <a:gd name="connsiteY65" fmla="*/ 1505057 h 1917026"/>
              <a:gd name="connsiteX66" fmla="*/ 367749 w 1216399"/>
              <a:gd name="connsiteY66" fmla="*/ 1455052 h 1917026"/>
              <a:gd name="connsiteX67" fmla="*/ 365368 w 1216399"/>
              <a:gd name="connsiteY67" fmla="*/ 1433620 h 1917026"/>
              <a:gd name="connsiteX68" fmla="*/ 334413 w 1216399"/>
              <a:gd name="connsiteY68" fmla="*/ 1388377 h 1917026"/>
              <a:gd name="connsiteX69" fmla="*/ 291549 w 1216399"/>
              <a:gd name="connsiteY69" fmla="*/ 1364564 h 1917026"/>
              <a:gd name="connsiteX70" fmla="*/ 248688 w 1216399"/>
              <a:gd name="connsiteY70" fmla="*/ 1335990 h 1917026"/>
              <a:gd name="connsiteX71" fmla="*/ 215349 w 1216399"/>
              <a:gd name="connsiteY71" fmla="*/ 1326464 h 1917026"/>
              <a:gd name="connsiteX72" fmla="*/ 217731 w 1216399"/>
              <a:gd name="connsiteY72" fmla="*/ 1281218 h 1917026"/>
              <a:gd name="connsiteX73" fmla="*/ 174868 w 1216399"/>
              <a:gd name="connsiteY73" fmla="*/ 1295508 h 1917026"/>
              <a:gd name="connsiteX74" fmla="*/ 186775 w 1216399"/>
              <a:gd name="connsiteY74" fmla="*/ 1328846 h 1917026"/>
              <a:gd name="connsiteX75" fmla="*/ 179631 w 1216399"/>
              <a:gd name="connsiteY75" fmla="*/ 1345515 h 1917026"/>
              <a:gd name="connsiteX76" fmla="*/ 141531 w 1216399"/>
              <a:gd name="connsiteY76" fmla="*/ 1316940 h 1917026"/>
              <a:gd name="connsiteX77" fmla="*/ 98669 w 1216399"/>
              <a:gd name="connsiteY77" fmla="*/ 1314558 h 1917026"/>
              <a:gd name="connsiteX78" fmla="*/ 43899 w 1216399"/>
              <a:gd name="connsiteY78" fmla="*/ 1295508 h 1917026"/>
              <a:gd name="connsiteX79" fmla="*/ 10560 w 1216399"/>
              <a:gd name="connsiteY79" fmla="*/ 1293124 h 1917026"/>
              <a:gd name="connsiteX80" fmla="*/ 1037 w 1216399"/>
              <a:gd name="connsiteY80" fmla="*/ 1240740 h 1917026"/>
              <a:gd name="connsiteX81" fmla="*/ 34374 w 1216399"/>
              <a:gd name="connsiteY81" fmla="*/ 1152633 h 1917026"/>
              <a:gd name="connsiteX82" fmla="*/ 60568 w 1216399"/>
              <a:gd name="connsiteY82" fmla="*/ 1105008 h 1917026"/>
              <a:gd name="connsiteX83" fmla="*/ 81999 w 1216399"/>
              <a:gd name="connsiteY83" fmla="*/ 1057383 h 1917026"/>
              <a:gd name="connsiteX84" fmla="*/ 108194 w 1216399"/>
              <a:gd name="connsiteY84" fmla="*/ 1019283 h 1917026"/>
              <a:gd name="connsiteX85" fmla="*/ 146293 w 1216399"/>
              <a:gd name="connsiteY85" fmla="*/ 1009758 h 1917026"/>
              <a:gd name="connsiteX86" fmla="*/ 153438 w 1216399"/>
              <a:gd name="connsiteY86" fmla="*/ 974040 h 1917026"/>
              <a:gd name="connsiteX87" fmla="*/ 262975 w 1216399"/>
              <a:gd name="connsiteY87" fmla="*/ 854977 h 1917026"/>
              <a:gd name="connsiteX88" fmla="*/ 286787 w 1216399"/>
              <a:gd name="connsiteY88" fmla="*/ 716862 h 1917026"/>
              <a:gd name="connsiteX89" fmla="*/ 282025 w 1216399"/>
              <a:gd name="connsiteY89" fmla="*/ 635902 h 1917026"/>
              <a:gd name="connsiteX90" fmla="*/ 196300 w 1216399"/>
              <a:gd name="connsiteY90" fmla="*/ 623996 h 1917026"/>
              <a:gd name="connsiteX91" fmla="*/ 179632 w 1216399"/>
              <a:gd name="connsiteY91" fmla="*/ 543033 h 1917026"/>
              <a:gd name="connsiteX92" fmla="*/ 186775 w 1216399"/>
              <a:gd name="connsiteY92" fmla="*/ 476358 h 1917026"/>
              <a:gd name="connsiteX93" fmla="*/ 148675 w 1216399"/>
              <a:gd name="connsiteY93" fmla="*/ 438258 h 1917026"/>
              <a:gd name="connsiteX94" fmla="*/ 117719 w 1216399"/>
              <a:gd name="connsiteY94" fmla="*/ 338246 h 1917026"/>
              <a:gd name="connsiteX95" fmla="*/ 102097 w 1216399"/>
              <a:gd name="connsiteY9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72104 w 1216399"/>
              <a:gd name="connsiteY8" fmla="*/ 836507 h 1917026"/>
              <a:gd name="connsiteX9" fmla="*/ 615400 w 1216399"/>
              <a:gd name="connsiteY9" fmla="*/ 785920 h 1917026"/>
              <a:gd name="connsiteX10" fmla="*/ 734463 w 1216399"/>
              <a:gd name="connsiteY10" fmla="*/ 709721 h 1917026"/>
              <a:gd name="connsiteX11" fmla="*/ 841618 w 1216399"/>
              <a:gd name="connsiteY11" fmla="*/ 623993 h 1917026"/>
              <a:gd name="connsiteX12" fmla="*/ 822567 w 1216399"/>
              <a:gd name="connsiteY12" fmla="*/ 802587 h 1917026"/>
              <a:gd name="connsiteX13" fmla="*/ 836857 w 1216399"/>
              <a:gd name="connsiteY13" fmla="*/ 821640 h 1917026"/>
              <a:gd name="connsiteX14" fmla="*/ 870194 w 1216399"/>
              <a:gd name="connsiteY14" fmla="*/ 793065 h 1917026"/>
              <a:gd name="connsiteX15" fmla="*/ 903532 w 1216399"/>
              <a:gd name="connsiteY15" fmla="*/ 788302 h 1917026"/>
              <a:gd name="connsiteX16" fmla="*/ 958300 w 1216399"/>
              <a:gd name="connsiteY16" fmla="*/ 733533 h 1917026"/>
              <a:gd name="connsiteX17" fmla="*/ 984494 w 1216399"/>
              <a:gd name="connsiteY17" fmla="*/ 878790 h 1917026"/>
              <a:gd name="connsiteX18" fmla="*/ 1032119 w 1216399"/>
              <a:gd name="connsiteY18" fmla="*/ 959752 h 1917026"/>
              <a:gd name="connsiteX19" fmla="*/ 1072600 w 1216399"/>
              <a:gd name="connsiteY19" fmla="*/ 981183 h 1917026"/>
              <a:gd name="connsiteX20" fmla="*/ 1089269 w 1216399"/>
              <a:gd name="connsiteY20" fmla="*/ 1047858 h 1917026"/>
              <a:gd name="connsiteX21" fmla="*/ 1122607 w 1216399"/>
              <a:gd name="connsiteY21" fmla="*/ 1074052 h 1917026"/>
              <a:gd name="connsiteX22" fmla="*/ 1163088 w 1216399"/>
              <a:gd name="connsiteY22" fmla="*/ 1133583 h 1917026"/>
              <a:gd name="connsiteX23" fmla="*/ 1191663 w 1216399"/>
              <a:gd name="connsiteY23" fmla="*/ 1147871 h 1917026"/>
              <a:gd name="connsiteX24" fmla="*/ 1215943 w 1216399"/>
              <a:gd name="connsiteY24" fmla="*/ 1205830 h 1917026"/>
              <a:gd name="connsiteX25" fmla="*/ 1196425 w 1216399"/>
              <a:gd name="connsiteY25" fmla="*/ 1255027 h 1917026"/>
              <a:gd name="connsiteX26" fmla="*/ 1144037 w 1216399"/>
              <a:gd name="connsiteY26" fmla="*/ 1250263 h 1917026"/>
              <a:gd name="connsiteX27" fmla="*/ 1124987 w 1216399"/>
              <a:gd name="connsiteY27" fmla="*/ 1295506 h 1917026"/>
              <a:gd name="connsiteX28" fmla="*/ 1048787 w 1216399"/>
              <a:gd name="connsiteY28" fmla="*/ 1328844 h 1917026"/>
              <a:gd name="connsiteX29" fmla="*/ 1020212 w 1216399"/>
              <a:gd name="connsiteY29" fmla="*/ 1388375 h 1917026"/>
              <a:gd name="connsiteX30" fmla="*/ 1036881 w 1216399"/>
              <a:gd name="connsiteY30" fmla="*/ 1436000 h 1917026"/>
              <a:gd name="connsiteX31" fmla="*/ 1017832 w 1216399"/>
              <a:gd name="connsiteY31" fmla="*/ 1476483 h 1917026"/>
              <a:gd name="connsiteX32" fmla="*/ 984493 w 1216399"/>
              <a:gd name="connsiteY32" fmla="*/ 1474100 h 1917026"/>
              <a:gd name="connsiteX33" fmla="*/ 982112 w 1216399"/>
              <a:gd name="connsiteY33" fmla="*/ 1538394 h 1917026"/>
              <a:gd name="connsiteX34" fmla="*/ 946393 w 1216399"/>
              <a:gd name="connsiteY34" fmla="*/ 1555063 h 1917026"/>
              <a:gd name="connsiteX35" fmla="*/ 910674 w 1216399"/>
              <a:gd name="connsiteY35" fmla="*/ 1562206 h 1917026"/>
              <a:gd name="connsiteX36" fmla="*/ 910674 w 1216399"/>
              <a:gd name="connsiteY36" fmla="*/ 1626500 h 1917026"/>
              <a:gd name="connsiteX37" fmla="*/ 967824 w 1216399"/>
              <a:gd name="connsiteY37" fmla="*/ 1636025 h 1917026"/>
              <a:gd name="connsiteX38" fmla="*/ 1001162 w 1216399"/>
              <a:gd name="connsiteY38" fmla="*/ 1631263 h 1917026"/>
              <a:gd name="connsiteX39" fmla="*/ 1005922 w 1216399"/>
              <a:gd name="connsiteY39" fmla="*/ 1705082 h 1917026"/>
              <a:gd name="connsiteX40" fmla="*/ 982112 w 1216399"/>
              <a:gd name="connsiteY40" fmla="*/ 1726513 h 1917026"/>
              <a:gd name="connsiteX41" fmla="*/ 922581 w 1216399"/>
              <a:gd name="connsiteY41" fmla="*/ 1724133 h 1917026"/>
              <a:gd name="connsiteX42" fmla="*/ 870193 w 1216399"/>
              <a:gd name="connsiteY42" fmla="*/ 1733658 h 1917026"/>
              <a:gd name="connsiteX43" fmla="*/ 824949 w 1216399"/>
              <a:gd name="connsiteY43" fmla="*/ 1757471 h 1917026"/>
              <a:gd name="connsiteX44" fmla="*/ 779704 w 1216399"/>
              <a:gd name="connsiteY44" fmla="*/ 1764613 h 1917026"/>
              <a:gd name="connsiteX45" fmla="*/ 758274 w 1216399"/>
              <a:gd name="connsiteY45" fmla="*/ 1783665 h 1917026"/>
              <a:gd name="connsiteX46" fmla="*/ 751131 w 1216399"/>
              <a:gd name="connsiteY46" fmla="*/ 1828908 h 1917026"/>
              <a:gd name="connsiteX47" fmla="*/ 734462 w 1216399"/>
              <a:gd name="connsiteY47" fmla="*/ 1840815 h 1917026"/>
              <a:gd name="connsiteX48" fmla="*/ 689218 w 1216399"/>
              <a:gd name="connsiteY48" fmla="*/ 1890821 h 1917026"/>
              <a:gd name="connsiteX49" fmla="*/ 665406 w 1216399"/>
              <a:gd name="connsiteY49" fmla="*/ 1895582 h 1917026"/>
              <a:gd name="connsiteX50" fmla="*/ 617781 w 1216399"/>
              <a:gd name="connsiteY50" fmla="*/ 1917014 h 1917026"/>
              <a:gd name="connsiteX51" fmla="*/ 579681 w 1216399"/>
              <a:gd name="connsiteY51" fmla="*/ 1900345 h 1917026"/>
              <a:gd name="connsiteX52" fmla="*/ 563012 w 1216399"/>
              <a:gd name="connsiteY52" fmla="*/ 1871770 h 1917026"/>
              <a:gd name="connsiteX53" fmla="*/ 520149 w 1216399"/>
              <a:gd name="connsiteY53" fmla="*/ 1881296 h 1917026"/>
              <a:gd name="connsiteX54" fmla="*/ 512573 w 1216399"/>
              <a:gd name="connsiteY54" fmla="*/ 1875192 h 1917026"/>
              <a:gd name="connsiteX55" fmla="*/ 503481 w 1216399"/>
              <a:gd name="connsiteY55" fmla="*/ 1869389 h 1917026"/>
              <a:gd name="connsiteX56" fmla="*/ 522531 w 1216399"/>
              <a:gd name="connsiteY56" fmla="*/ 1762232 h 1917026"/>
              <a:gd name="connsiteX57" fmla="*/ 539199 w 1216399"/>
              <a:gd name="connsiteY57" fmla="*/ 1740801 h 1917026"/>
              <a:gd name="connsiteX58" fmla="*/ 529674 w 1216399"/>
              <a:gd name="connsiteY58" fmla="*/ 1695558 h 1917026"/>
              <a:gd name="connsiteX59" fmla="*/ 553487 w 1216399"/>
              <a:gd name="connsiteY59" fmla="*/ 1681270 h 1917026"/>
              <a:gd name="connsiteX60" fmla="*/ 534437 w 1216399"/>
              <a:gd name="connsiteY60" fmla="*/ 1666983 h 1917026"/>
              <a:gd name="connsiteX61" fmla="*/ 522531 w 1216399"/>
              <a:gd name="connsiteY61" fmla="*/ 1631265 h 1917026"/>
              <a:gd name="connsiteX62" fmla="*/ 513006 w 1216399"/>
              <a:gd name="connsiteY62" fmla="*/ 1586021 h 1917026"/>
              <a:gd name="connsiteX63" fmla="*/ 510624 w 1216399"/>
              <a:gd name="connsiteY63" fmla="*/ 1555063 h 1917026"/>
              <a:gd name="connsiteX64" fmla="*/ 460618 w 1216399"/>
              <a:gd name="connsiteY64" fmla="*/ 1557446 h 1917026"/>
              <a:gd name="connsiteX65" fmla="*/ 427282 w 1216399"/>
              <a:gd name="connsiteY65" fmla="*/ 1521727 h 1917026"/>
              <a:gd name="connsiteX66" fmla="*/ 382037 w 1216399"/>
              <a:gd name="connsiteY66" fmla="*/ 1505057 h 1917026"/>
              <a:gd name="connsiteX67" fmla="*/ 367749 w 1216399"/>
              <a:gd name="connsiteY67" fmla="*/ 1455052 h 1917026"/>
              <a:gd name="connsiteX68" fmla="*/ 365368 w 1216399"/>
              <a:gd name="connsiteY68" fmla="*/ 1433620 h 1917026"/>
              <a:gd name="connsiteX69" fmla="*/ 334413 w 1216399"/>
              <a:gd name="connsiteY69" fmla="*/ 1388377 h 1917026"/>
              <a:gd name="connsiteX70" fmla="*/ 291549 w 1216399"/>
              <a:gd name="connsiteY70" fmla="*/ 1364564 h 1917026"/>
              <a:gd name="connsiteX71" fmla="*/ 248688 w 1216399"/>
              <a:gd name="connsiteY71" fmla="*/ 1335990 h 1917026"/>
              <a:gd name="connsiteX72" fmla="*/ 215349 w 1216399"/>
              <a:gd name="connsiteY72" fmla="*/ 1326464 h 1917026"/>
              <a:gd name="connsiteX73" fmla="*/ 217731 w 1216399"/>
              <a:gd name="connsiteY73" fmla="*/ 1281218 h 1917026"/>
              <a:gd name="connsiteX74" fmla="*/ 174868 w 1216399"/>
              <a:gd name="connsiteY74" fmla="*/ 1295508 h 1917026"/>
              <a:gd name="connsiteX75" fmla="*/ 186775 w 1216399"/>
              <a:gd name="connsiteY75" fmla="*/ 1328846 h 1917026"/>
              <a:gd name="connsiteX76" fmla="*/ 179631 w 1216399"/>
              <a:gd name="connsiteY76" fmla="*/ 1345515 h 1917026"/>
              <a:gd name="connsiteX77" fmla="*/ 141531 w 1216399"/>
              <a:gd name="connsiteY77" fmla="*/ 1316940 h 1917026"/>
              <a:gd name="connsiteX78" fmla="*/ 98669 w 1216399"/>
              <a:gd name="connsiteY78" fmla="*/ 1314558 h 1917026"/>
              <a:gd name="connsiteX79" fmla="*/ 43899 w 1216399"/>
              <a:gd name="connsiteY79" fmla="*/ 1295508 h 1917026"/>
              <a:gd name="connsiteX80" fmla="*/ 10560 w 1216399"/>
              <a:gd name="connsiteY80" fmla="*/ 1293124 h 1917026"/>
              <a:gd name="connsiteX81" fmla="*/ 1037 w 1216399"/>
              <a:gd name="connsiteY81" fmla="*/ 1240740 h 1917026"/>
              <a:gd name="connsiteX82" fmla="*/ 34374 w 1216399"/>
              <a:gd name="connsiteY82" fmla="*/ 1152633 h 1917026"/>
              <a:gd name="connsiteX83" fmla="*/ 60568 w 1216399"/>
              <a:gd name="connsiteY83" fmla="*/ 1105008 h 1917026"/>
              <a:gd name="connsiteX84" fmla="*/ 81999 w 1216399"/>
              <a:gd name="connsiteY84" fmla="*/ 1057383 h 1917026"/>
              <a:gd name="connsiteX85" fmla="*/ 108194 w 1216399"/>
              <a:gd name="connsiteY85" fmla="*/ 1019283 h 1917026"/>
              <a:gd name="connsiteX86" fmla="*/ 146293 w 1216399"/>
              <a:gd name="connsiteY86" fmla="*/ 1009758 h 1917026"/>
              <a:gd name="connsiteX87" fmla="*/ 153438 w 1216399"/>
              <a:gd name="connsiteY87" fmla="*/ 974040 h 1917026"/>
              <a:gd name="connsiteX88" fmla="*/ 262975 w 1216399"/>
              <a:gd name="connsiteY88" fmla="*/ 854977 h 1917026"/>
              <a:gd name="connsiteX89" fmla="*/ 286787 w 1216399"/>
              <a:gd name="connsiteY89" fmla="*/ 716862 h 1917026"/>
              <a:gd name="connsiteX90" fmla="*/ 282025 w 1216399"/>
              <a:gd name="connsiteY90" fmla="*/ 635902 h 1917026"/>
              <a:gd name="connsiteX91" fmla="*/ 196300 w 1216399"/>
              <a:gd name="connsiteY91" fmla="*/ 623996 h 1917026"/>
              <a:gd name="connsiteX92" fmla="*/ 179632 w 1216399"/>
              <a:gd name="connsiteY92" fmla="*/ 543033 h 1917026"/>
              <a:gd name="connsiteX93" fmla="*/ 186775 w 1216399"/>
              <a:gd name="connsiteY93" fmla="*/ 476358 h 1917026"/>
              <a:gd name="connsiteX94" fmla="*/ 148675 w 1216399"/>
              <a:gd name="connsiteY94" fmla="*/ 438258 h 1917026"/>
              <a:gd name="connsiteX95" fmla="*/ 117719 w 1216399"/>
              <a:gd name="connsiteY95" fmla="*/ 338246 h 1917026"/>
              <a:gd name="connsiteX96" fmla="*/ 102097 w 1216399"/>
              <a:gd name="connsiteY96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841618 w 1216399"/>
              <a:gd name="connsiteY12" fmla="*/ 623993 h 1917026"/>
              <a:gd name="connsiteX13" fmla="*/ 822567 w 1216399"/>
              <a:gd name="connsiteY13" fmla="*/ 802587 h 1917026"/>
              <a:gd name="connsiteX14" fmla="*/ 836857 w 1216399"/>
              <a:gd name="connsiteY14" fmla="*/ 821640 h 1917026"/>
              <a:gd name="connsiteX15" fmla="*/ 870194 w 1216399"/>
              <a:gd name="connsiteY15" fmla="*/ 793065 h 1917026"/>
              <a:gd name="connsiteX16" fmla="*/ 903532 w 1216399"/>
              <a:gd name="connsiteY16" fmla="*/ 788302 h 1917026"/>
              <a:gd name="connsiteX17" fmla="*/ 958300 w 1216399"/>
              <a:gd name="connsiteY17" fmla="*/ 733533 h 1917026"/>
              <a:gd name="connsiteX18" fmla="*/ 984494 w 1216399"/>
              <a:gd name="connsiteY18" fmla="*/ 878790 h 1917026"/>
              <a:gd name="connsiteX19" fmla="*/ 1032119 w 1216399"/>
              <a:gd name="connsiteY19" fmla="*/ 959752 h 1917026"/>
              <a:gd name="connsiteX20" fmla="*/ 1072600 w 1216399"/>
              <a:gd name="connsiteY20" fmla="*/ 981183 h 1917026"/>
              <a:gd name="connsiteX21" fmla="*/ 1089269 w 1216399"/>
              <a:gd name="connsiteY21" fmla="*/ 1047858 h 1917026"/>
              <a:gd name="connsiteX22" fmla="*/ 1122607 w 1216399"/>
              <a:gd name="connsiteY22" fmla="*/ 1074052 h 1917026"/>
              <a:gd name="connsiteX23" fmla="*/ 1163088 w 1216399"/>
              <a:gd name="connsiteY23" fmla="*/ 1133583 h 1917026"/>
              <a:gd name="connsiteX24" fmla="*/ 1191663 w 1216399"/>
              <a:gd name="connsiteY24" fmla="*/ 1147871 h 1917026"/>
              <a:gd name="connsiteX25" fmla="*/ 1215943 w 1216399"/>
              <a:gd name="connsiteY25" fmla="*/ 1205830 h 1917026"/>
              <a:gd name="connsiteX26" fmla="*/ 1196425 w 1216399"/>
              <a:gd name="connsiteY26" fmla="*/ 1255027 h 1917026"/>
              <a:gd name="connsiteX27" fmla="*/ 1144037 w 1216399"/>
              <a:gd name="connsiteY27" fmla="*/ 1250263 h 1917026"/>
              <a:gd name="connsiteX28" fmla="*/ 1124987 w 1216399"/>
              <a:gd name="connsiteY28" fmla="*/ 1295506 h 1917026"/>
              <a:gd name="connsiteX29" fmla="*/ 1048787 w 1216399"/>
              <a:gd name="connsiteY29" fmla="*/ 1328844 h 1917026"/>
              <a:gd name="connsiteX30" fmla="*/ 1020212 w 1216399"/>
              <a:gd name="connsiteY30" fmla="*/ 1388375 h 1917026"/>
              <a:gd name="connsiteX31" fmla="*/ 1036881 w 1216399"/>
              <a:gd name="connsiteY31" fmla="*/ 1436000 h 1917026"/>
              <a:gd name="connsiteX32" fmla="*/ 1017832 w 1216399"/>
              <a:gd name="connsiteY32" fmla="*/ 1476483 h 1917026"/>
              <a:gd name="connsiteX33" fmla="*/ 984493 w 1216399"/>
              <a:gd name="connsiteY33" fmla="*/ 1474100 h 1917026"/>
              <a:gd name="connsiteX34" fmla="*/ 982112 w 1216399"/>
              <a:gd name="connsiteY34" fmla="*/ 1538394 h 1917026"/>
              <a:gd name="connsiteX35" fmla="*/ 946393 w 1216399"/>
              <a:gd name="connsiteY35" fmla="*/ 1555063 h 1917026"/>
              <a:gd name="connsiteX36" fmla="*/ 910674 w 1216399"/>
              <a:gd name="connsiteY36" fmla="*/ 1562206 h 1917026"/>
              <a:gd name="connsiteX37" fmla="*/ 910674 w 1216399"/>
              <a:gd name="connsiteY37" fmla="*/ 1626500 h 1917026"/>
              <a:gd name="connsiteX38" fmla="*/ 967824 w 1216399"/>
              <a:gd name="connsiteY38" fmla="*/ 1636025 h 1917026"/>
              <a:gd name="connsiteX39" fmla="*/ 1001162 w 1216399"/>
              <a:gd name="connsiteY39" fmla="*/ 1631263 h 1917026"/>
              <a:gd name="connsiteX40" fmla="*/ 1005922 w 1216399"/>
              <a:gd name="connsiteY40" fmla="*/ 1705082 h 1917026"/>
              <a:gd name="connsiteX41" fmla="*/ 982112 w 1216399"/>
              <a:gd name="connsiteY41" fmla="*/ 1726513 h 1917026"/>
              <a:gd name="connsiteX42" fmla="*/ 922581 w 1216399"/>
              <a:gd name="connsiteY42" fmla="*/ 1724133 h 1917026"/>
              <a:gd name="connsiteX43" fmla="*/ 870193 w 1216399"/>
              <a:gd name="connsiteY43" fmla="*/ 1733658 h 1917026"/>
              <a:gd name="connsiteX44" fmla="*/ 824949 w 1216399"/>
              <a:gd name="connsiteY44" fmla="*/ 1757471 h 1917026"/>
              <a:gd name="connsiteX45" fmla="*/ 779704 w 1216399"/>
              <a:gd name="connsiteY45" fmla="*/ 1764613 h 1917026"/>
              <a:gd name="connsiteX46" fmla="*/ 758274 w 1216399"/>
              <a:gd name="connsiteY46" fmla="*/ 1783665 h 1917026"/>
              <a:gd name="connsiteX47" fmla="*/ 751131 w 1216399"/>
              <a:gd name="connsiteY47" fmla="*/ 1828908 h 1917026"/>
              <a:gd name="connsiteX48" fmla="*/ 734462 w 1216399"/>
              <a:gd name="connsiteY48" fmla="*/ 1840815 h 1917026"/>
              <a:gd name="connsiteX49" fmla="*/ 689218 w 1216399"/>
              <a:gd name="connsiteY49" fmla="*/ 1890821 h 1917026"/>
              <a:gd name="connsiteX50" fmla="*/ 665406 w 1216399"/>
              <a:gd name="connsiteY50" fmla="*/ 1895582 h 1917026"/>
              <a:gd name="connsiteX51" fmla="*/ 617781 w 1216399"/>
              <a:gd name="connsiteY51" fmla="*/ 1917014 h 1917026"/>
              <a:gd name="connsiteX52" fmla="*/ 579681 w 1216399"/>
              <a:gd name="connsiteY52" fmla="*/ 1900345 h 1917026"/>
              <a:gd name="connsiteX53" fmla="*/ 563012 w 1216399"/>
              <a:gd name="connsiteY53" fmla="*/ 1871770 h 1917026"/>
              <a:gd name="connsiteX54" fmla="*/ 520149 w 1216399"/>
              <a:gd name="connsiteY54" fmla="*/ 1881296 h 1917026"/>
              <a:gd name="connsiteX55" fmla="*/ 512573 w 1216399"/>
              <a:gd name="connsiteY55" fmla="*/ 1875192 h 1917026"/>
              <a:gd name="connsiteX56" fmla="*/ 503481 w 1216399"/>
              <a:gd name="connsiteY56" fmla="*/ 1869389 h 1917026"/>
              <a:gd name="connsiteX57" fmla="*/ 522531 w 1216399"/>
              <a:gd name="connsiteY57" fmla="*/ 1762232 h 1917026"/>
              <a:gd name="connsiteX58" fmla="*/ 539199 w 1216399"/>
              <a:gd name="connsiteY58" fmla="*/ 1740801 h 1917026"/>
              <a:gd name="connsiteX59" fmla="*/ 529674 w 1216399"/>
              <a:gd name="connsiteY59" fmla="*/ 1695558 h 1917026"/>
              <a:gd name="connsiteX60" fmla="*/ 553487 w 1216399"/>
              <a:gd name="connsiteY60" fmla="*/ 1681270 h 1917026"/>
              <a:gd name="connsiteX61" fmla="*/ 534437 w 1216399"/>
              <a:gd name="connsiteY61" fmla="*/ 1666983 h 1917026"/>
              <a:gd name="connsiteX62" fmla="*/ 522531 w 1216399"/>
              <a:gd name="connsiteY62" fmla="*/ 1631265 h 1917026"/>
              <a:gd name="connsiteX63" fmla="*/ 513006 w 1216399"/>
              <a:gd name="connsiteY63" fmla="*/ 1586021 h 1917026"/>
              <a:gd name="connsiteX64" fmla="*/ 510624 w 1216399"/>
              <a:gd name="connsiteY64" fmla="*/ 1555063 h 1917026"/>
              <a:gd name="connsiteX65" fmla="*/ 460618 w 1216399"/>
              <a:gd name="connsiteY65" fmla="*/ 1557446 h 1917026"/>
              <a:gd name="connsiteX66" fmla="*/ 427282 w 1216399"/>
              <a:gd name="connsiteY66" fmla="*/ 1521727 h 1917026"/>
              <a:gd name="connsiteX67" fmla="*/ 382037 w 1216399"/>
              <a:gd name="connsiteY67" fmla="*/ 1505057 h 1917026"/>
              <a:gd name="connsiteX68" fmla="*/ 367749 w 1216399"/>
              <a:gd name="connsiteY68" fmla="*/ 1455052 h 1917026"/>
              <a:gd name="connsiteX69" fmla="*/ 365368 w 1216399"/>
              <a:gd name="connsiteY69" fmla="*/ 1433620 h 1917026"/>
              <a:gd name="connsiteX70" fmla="*/ 334413 w 1216399"/>
              <a:gd name="connsiteY70" fmla="*/ 1388377 h 1917026"/>
              <a:gd name="connsiteX71" fmla="*/ 291549 w 1216399"/>
              <a:gd name="connsiteY71" fmla="*/ 1364564 h 1917026"/>
              <a:gd name="connsiteX72" fmla="*/ 248688 w 1216399"/>
              <a:gd name="connsiteY72" fmla="*/ 1335990 h 1917026"/>
              <a:gd name="connsiteX73" fmla="*/ 215349 w 1216399"/>
              <a:gd name="connsiteY73" fmla="*/ 1326464 h 1917026"/>
              <a:gd name="connsiteX74" fmla="*/ 217731 w 1216399"/>
              <a:gd name="connsiteY74" fmla="*/ 1281218 h 1917026"/>
              <a:gd name="connsiteX75" fmla="*/ 174868 w 1216399"/>
              <a:gd name="connsiteY75" fmla="*/ 1295508 h 1917026"/>
              <a:gd name="connsiteX76" fmla="*/ 186775 w 1216399"/>
              <a:gd name="connsiteY76" fmla="*/ 1328846 h 1917026"/>
              <a:gd name="connsiteX77" fmla="*/ 179631 w 1216399"/>
              <a:gd name="connsiteY77" fmla="*/ 1345515 h 1917026"/>
              <a:gd name="connsiteX78" fmla="*/ 141531 w 1216399"/>
              <a:gd name="connsiteY78" fmla="*/ 1316940 h 1917026"/>
              <a:gd name="connsiteX79" fmla="*/ 98669 w 1216399"/>
              <a:gd name="connsiteY79" fmla="*/ 1314558 h 1917026"/>
              <a:gd name="connsiteX80" fmla="*/ 43899 w 1216399"/>
              <a:gd name="connsiteY80" fmla="*/ 1295508 h 1917026"/>
              <a:gd name="connsiteX81" fmla="*/ 10560 w 1216399"/>
              <a:gd name="connsiteY81" fmla="*/ 1293124 h 1917026"/>
              <a:gd name="connsiteX82" fmla="*/ 1037 w 1216399"/>
              <a:gd name="connsiteY82" fmla="*/ 1240740 h 1917026"/>
              <a:gd name="connsiteX83" fmla="*/ 34374 w 1216399"/>
              <a:gd name="connsiteY83" fmla="*/ 1152633 h 1917026"/>
              <a:gd name="connsiteX84" fmla="*/ 60568 w 1216399"/>
              <a:gd name="connsiteY84" fmla="*/ 1105008 h 1917026"/>
              <a:gd name="connsiteX85" fmla="*/ 81999 w 1216399"/>
              <a:gd name="connsiteY85" fmla="*/ 1057383 h 1917026"/>
              <a:gd name="connsiteX86" fmla="*/ 108194 w 1216399"/>
              <a:gd name="connsiteY86" fmla="*/ 1019283 h 1917026"/>
              <a:gd name="connsiteX87" fmla="*/ 146293 w 1216399"/>
              <a:gd name="connsiteY87" fmla="*/ 1009758 h 1917026"/>
              <a:gd name="connsiteX88" fmla="*/ 153438 w 1216399"/>
              <a:gd name="connsiteY88" fmla="*/ 974040 h 1917026"/>
              <a:gd name="connsiteX89" fmla="*/ 262975 w 1216399"/>
              <a:gd name="connsiteY89" fmla="*/ 854977 h 1917026"/>
              <a:gd name="connsiteX90" fmla="*/ 286787 w 1216399"/>
              <a:gd name="connsiteY90" fmla="*/ 716862 h 1917026"/>
              <a:gd name="connsiteX91" fmla="*/ 282025 w 1216399"/>
              <a:gd name="connsiteY91" fmla="*/ 635902 h 1917026"/>
              <a:gd name="connsiteX92" fmla="*/ 196300 w 1216399"/>
              <a:gd name="connsiteY92" fmla="*/ 623996 h 1917026"/>
              <a:gd name="connsiteX93" fmla="*/ 179632 w 1216399"/>
              <a:gd name="connsiteY93" fmla="*/ 543033 h 1917026"/>
              <a:gd name="connsiteX94" fmla="*/ 186775 w 1216399"/>
              <a:gd name="connsiteY94" fmla="*/ 476358 h 1917026"/>
              <a:gd name="connsiteX95" fmla="*/ 148675 w 1216399"/>
              <a:gd name="connsiteY95" fmla="*/ 438258 h 1917026"/>
              <a:gd name="connsiteX96" fmla="*/ 117719 w 1216399"/>
              <a:gd name="connsiteY96" fmla="*/ 338246 h 1917026"/>
              <a:gd name="connsiteX97" fmla="*/ 102097 w 1216399"/>
              <a:gd name="connsiteY97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22567 w 1216399"/>
              <a:gd name="connsiteY14" fmla="*/ 802587 h 1917026"/>
              <a:gd name="connsiteX15" fmla="*/ 836857 w 1216399"/>
              <a:gd name="connsiteY15" fmla="*/ 821640 h 1917026"/>
              <a:gd name="connsiteX16" fmla="*/ 870194 w 1216399"/>
              <a:gd name="connsiteY16" fmla="*/ 793065 h 1917026"/>
              <a:gd name="connsiteX17" fmla="*/ 903532 w 1216399"/>
              <a:gd name="connsiteY17" fmla="*/ 788302 h 1917026"/>
              <a:gd name="connsiteX18" fmla="*/ 958300 w 1216399"/>
              <a:gd name="connsiteY18" fmla="*/ 733533 h 1917026"/>
              <a:gd name="connsiteX19" fmla="*/ 984494 w 1216399"/>
              <a:gd name="connsiteY19" fmla="*/ 878790 h 1917026"/>
              <a:gd name="connsiteX20" fmla="*/ 1032119 w 1216399"/>
              <a:gd name="connsiteY20" fmla="*/ 959752 h 1917026"/>
              <a:gd name="connsiteX21" fmla="*/ 1072600 w 1216399"/>
              <a:gd name="connsiteY21" fmla="*/ 981183 h 1917026"/>
              <a:gd name="connsiteX22" fmla="*/ 1089269 w 1216399"/>
              <a:gd name="connsiteY22" fmla="*/ 1047858 h 1917026"/>
              <a:gd name="connsiteX23" fmla="*/ 1122607 w 1216399"/>
              <a:gd name="connsiteY23" fmla="*/ 1074052 h 1917026"/>
              <a:gd name="connsiteX24" fmla="*/ 1163088 w 1216399"/>
              <a:gd name="connsiteY24" fmla="*/ 1133583 h 1917026"/>
              <a:gd name="connsiteX25" fmla="*/ 1191663 w 1216399"/>
              <a:gd name="connsiteY25" fmla="*/ 1147871 h 1917026"/>
              <a:gd name="connsiteX26" fmla="*/ 1215943 w 1216399"/>
              <a:gd name="connsiteY26" fmla="*/ 1205830 h 1917026"/>
              <a:gd name="connsiteX27" fmla="*/ 1196425 w 1216399"/>
              <a:gd name="connsiteY27" fmla="*/ 1255027 h 1917026"/>
              <a:gd name="connsiteX28" fmla="*/ 1144037 w 1216399"/>
              <a:gd name="connsiteY28" fmla="*/ 1250263 h 1917026"/>
              <a:gd name="connsiteX29" fmla="*/ 1124987 w 1216399"/>
              <a:gd name="connsiteY29" fmla="*/ 1295506 h 1917026"/>
              <a:gd name="connsiteX30" fmla="*/ 1048787 w 1216399"/>
              <a:gd name="connsiteY30" fmla="*/ 1328844 h 1917026"/>
              <a:gd name="connsiteX31" fmla="*/ 1020212 w 1216399"/>
              <a:gd name="connsiteY31" fmla="*/ 1388375 h 1917026"/>
              <a:gd name="connsiteX32" fmla="*/ 1036881 w 1216399"/>
              <a:gd name="connsiteY32" fmla="*/ 1436000 h 1917026"/>
              <a:gd name="connsiteX33" fmla="*/ 1017832 w 1216399"/>
              <a:gd name="connsiteY33" fmla="*/ 1476483 h 1917026"/>
              <a:gd name="connsiteX34" fmla="*/ 984493 w 1216399"/>
              <a:gd name="connsiteY34" fmla="*/ 1474100 h 1917026"/>
              <a:gd name="connsiteX35" fmla="*/ 982112 w 1216399"/>
              <a:gd name="connsiteY35" fmla="*/ 1538394 h 1917026"/>
              <a:gd name="connsiteX36" fmla="*/ 946393 w 1216399"/>
              <a:gd name="connsiteY36" fmla="*/ 1555063 h 1917026"/>
              <a:gd name="connsiteX37" fmla="*/ 910674 w 1216399"/>
              <a:gd name="connsiteY37" fmla="*/ 1562206 h 1917026"/>
              <a:gd name="connsiteX38" fmla="*/ 910674 w 1216399"/>
              <a:gd name="connsiteY38" fmla="*/ 1626500 h 1917026"/>
              <a:gd name="connsiteX39" fmla="*/ 967824 w 1216399"/>
              <a:gd name="connsiteY39" fmla="*/ 1636025 h 1917026"/>
              <a:gd name="connsiteX40" fmla="*/ 1001162 w 1216399"/>
              <a:gd name="connsiteY40" fmla="*/ 1631263 h 1917026"/>
              <a:gd name="connsiteX41" fmla="*/ 1005922 w 1216399"/>
              <a:gd name="connsiteY41" fmla="*/ 1705082 h 1917026"/>
              <a:gd name="connsiteX42" fmla="*/ 982112 w 1216399"/>
              <a:gd name="connsiteY42" fmla="*/ 1726513 h 1917026"/>
              <a:gd name="connsiteX43" fmla="*/ 922581 w 1216399"/>
              <a:gd name="connsiteY43" fmla="*/ 1724133 h 1917026"/>
              <a:gd name="connsiteX44" fmla="*/ 870193 w 1216399"/>
              <a:gd name="connsiteY44" fmla="*/ 1733658 h 1917026"/>
              <a:gd name="connsiteX45" fmla="*/ 824949 w 1216399"/>
              <a:gd name="connsiteY45" fmla="*/ 1757471 h 1917026"/>
              <a:gd name="connsiteX46" fmla="*/ 779704 w 1216399"/>
              <a:gd name="connsiteY46" fmla="*/ 1764613 h 1917026"/>
              <a:gd name="connsiteX47" fmla="*/ 758274 w 1216399"/>
              <a:gd name="connsiteY47" fmla="*/ 1783665 h 1917026"/>
              <a:gd name="connsiteX48" fmla="*/ 751131 w 1216399"/>
              <a:gd name="connsiteY48" fmla="*/ 1828908 h 1917026"/>
              <a:gd name="connsiteX49" fmla="*/ 734462 w 1216399"/>
              <a:gd name="connsiteY49" fmla="*/ 1840815 h 1917026"/>
              <a:gd name="connsiteX50" fmla="*/ 689218 w 1216399"/>
              <a:gd name="connsiteY50" fmla="*/ 1890821 h 1917026"/>
              <a:gd name="connsiteX51" fmla="*/ 665406 w 1216399"/>
              <a:gd name="connsiteY51" fmla="*/ 1895582 h 1917026"/>
              <a:gd name="connsiteX52" fmla="*/ 617781 w 1216399"/>
              <a:gd name="connsiteY52" fmla="*/ 1917014 h 1917026"/>
              <a:gd name="connsiteX53" fmla="*/ 579681 w 1216399"/>
              <a:gd name="connsiteY53" fmla="*/ 1900345 h 1917026"/>
              <a:gd name="connsiteX54" fmla="*/ 563012 w 1216399"/>
              <a:gd name="connsiteY54" fmla="*/ 1871770 h 1917026"/>
              <a:gd name="connsiteX55" fmla="*/ 520149 w 1216399"/>
              <a:gd name="connsiteY55" fmla="*/ 1881296 h 1917026"/>
              <a:gd name="connsiteX56" fmla="*/ 512573 w 1216399"/>
              <a:gd name="connsiteY56" fmla="*/ 1875192 h 1917026"/>
              <a:gd name="connsiteX57" fmla="*/ 503481 w 1216399"/>
              <a:gd name="connsiteY57" fmla="*/ 1869389 h 1917026"/>
              <a:gd name="connsiteX58" fmla="*/ 522531 w 1216399"/>
              <a:gd name="connsiteY58" fmla="*/ 1762232 h 1917026"/>
              <a:gd name="connsiteX59" fmla="*/ 539199 w 1216399"/>
              <a:gd name="connsiteY59" fmla="*/ 1740801 h 1917026"/>
              <a:gd name="connsiteX60" fmla="*/ 529674 w 1216399"/>
              <a:gd name="connsiteY60" fmla="*/ 1695558 h 1917026"/>
              <a:gd name="connsiteX61" fmla="*/ 553487 w 1216399"/>
              <a:gd name="connsiteY61" fmla="*/ 1681270 h 1917026"/>
              <a:gd name="connsiteX62" fmla="*/ 534437 w 1216399"/>
              <a:gd name="connsiteY62" fmla="*/ 1666983 h 1917026"/>
              <a:gd name="connsiteX63" fmla="*/ 522531 w 1216399"/>
              <a:gd name="connsiteY63" fmla="*/ 1631265 h 1917026"/>
              <a:gd name="connsiteX64" fmla="*/ 513006 w 1216399"/>
              <a:gd name="connsiteY64" fmla="*/ 1586021 h 1917026"/>
              <a:gd name="connsiteX65" fmla="*/ 510624 w 1216399"/>
              <a:gd name="connsiteY65" fmla="*/ 1555063 h 1917026"/>
              <a:gd name="connsiteX66" fmla="*/ 460618 w 1216399"/>
              <a:gd name="connsiteY66" fmla="*/ 1557446 h 1917026"/>
              <a:gd name="connsiteX67" fmla="*/ 427282 w 1216399"/>
              <a:gd name="connsiteY67" fmla="*/ 1521727 h 1917026"/>
              <a:gd name="connsiteX68" fmla="*/ 382037 w 1216399"/>
              <a:gd name="connsiteY68" fmla="*/ 1505057 h 1917026"/>
              <a:gd name="connsiteX69" fmla="*/ 367749 w 1216399"/>
              <a:gd name="connsiteY69" fmla="*/ 1455052 h 1917026"/>
              <a:gd name="connsiteX70" fmla="*/ 365368 w 1216399"/>
              <a:gd name="connsiteY70" fmla="*/ 1433620 h 1917026"/>
              <a:gd name="connsiteX71" fmla="*/ 334413 w 1216399"/>
              <a:gd name="connsiteY71" fmla="*/ 1388377 h 1917026"/>
              <a:gd name="connsiteX72" fmla="*/ 291549 w 1216399"/>
              <a:gd name="connsiteY72" fmla="*/ 1364564 h 1917026"/>
              <a:gd name="connsiteX73" fmla="*/ 248688 w 1216399"/>
              <a:gd name="connsiteY73" fmla="*/ 1335990 h 1917026"/>
              <a:gd name="connsiteX74" fmla="*/ 215349 w 1216399"/>
              <a:gd name="connsiteY74" fmla="*/ 1326464 h 1917026"/>
              <a:gd name="connsiteX75" fmla="*/ 217731 w 1216399"/>
              <a:gd name="connsiteY75" fmla="*/ 1281218 h 1917026"/>
              <a:gd name="connsiteX76" fmla="*/ 174868 w 1216399"/>
              <a:gd name="connsiteY76" fmla="*/ 1295508 h 1917026"/>
              <a:gd name="connsiteX77" fmla="*/ 186775 w 1216399"/>
              <a:gd name="connsiteY77" fmla="*/ 1328846 h 1917026"/>
              <a:gd name="connsiteX78" fmla="*/ 179631 w 1216399"/>
              <a:gd name="connsiteY78" fmla="*/ 1345515 h 1917026"/>
              <a:gd name="connsiteX79" fmla="*/ 141531 w 1216399"/>
              <a:gd name="connsiteY79" fmla="*/ 1316940 h 1917026"/>
              <a:gd name="connsiteX80" fmla="*/ 98669 w 1216399"/>
              <a:gd name="connsiteY80" fmla="*/ 1314558 h 1917026"/>
              <a:gd name="connsiteX81" fmla="*/ 43899 w 1216399"/>
              <a:gd name="connsiteY81" fmla="*/ 1295508 h 1917026"/>
              <a:gd name="connsiteX82" fmla="*/ 10560 w 1216399"/>
              <a:gd name="connsiteY82" fmla="*/ 1293124 h 1917026"/>
              <a:gd name="connsiteX83" fmla="*/ 1037 w 1216399"/>
              <a:gd name="connsiteY83" fmla="*/ 1240740 h 1917026"/>
              <a:gd name="connsiteX84" fmla="*/ 34374 w 1216399"/>
              <a:gd name="connsiteY84" fmla="*/ 1152633 h 1917026"/>
              <a:gd name="connsiteX85" fmla="*/ 60568 w 1216399"/>
              <a:gd name="connsiteY85" fmla="*/ 1105008 h 1917026"/>
              <a:gd name="connsiteX86" fmla="*/ 81999 w 1216399"/>
              <a:gd name="connsiteY86" fmla="*/ 1057383 h 1917026"/>
              <a:gd name="connsiteX87" fmla="*/ 108194 w 1216399"/>
              <a:gd name="connsiteY87" fmla="*/ 1019283 h 1917026"/>
              <a:gd name="connsiteX88" fmla="*/ 146293 w 1216399"/>
              <a:gd name="connsiteY88" fmla="*/ 1009758 h 1917026"/>
              <a:gd name="connsiteX89" fmla="*/ 153438 w 1216399"/>
              <a:gd name="connsiteY89" fmla="*/ 974040 h 1917026"/>
              <a:gd name="connsiteX90" fmla="*/ 262975 w 1216399"/>
              <a:gd name="connsiteY90" fmla="*/ 854977 h 1917026"/>
              <a:gd name="connsiteX91" fmla="*/ 286787 w 1216399"/>
              <a:gd name="connsiteY91" fmla="*/ 716862 h 1917026"/>
              <a:gd name="connsiteX92" fmla="*/ 282025 w 1216399"/>
              <a:gd name="connsiteY92" fmla="*/ 635902 h 1917026"/>
              <a:gd name="connsiteX93" fmla="*/ 196300 w 1216399"/>
              <a:gd name="connsiteY93" fmla="*/ 623996 h 1917026"/>
              <a:gd name="connsiteX94" fmla="*/ 179632 w 1216399"/>
              <a:gd name="connsiteY94" fmla="*/ 543033 h 1917026"/>
              <a:gd name="connsiteX95" fmla="*/ 186775 w 1216399"/>
              <a:gd name="connsiteY95" fmla="*/ 476358 h 1917026"/>
              <a:gd name="connsiteX96" fmla="*/ 148675 w 1216399"/>
              <a:gd name="connsiteY96" fmla="*/ 438258 h 1917026"/>
              <a:gd name="connsiteX97" fmla="*/ 117719 w 1216399"/>
              <a:gd name="connsiteY97" fmla="*/ 338246 h 1917026"/>
              <a:gd name="connsiteX98" fmla="*/ 102097 w 1216399"/>
              <a:gd name="connsiteY98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2567 w 1216399"/>
              <a:gd name="connsiteY15" fmla="*/ 802587 h 1917026"/>
              <a:gd name="connsiteX16" fmla="*/ 836857 w 1216399"/>
              <a:gd name="connsiteY16" fmla="*/ 821640 h 1917026"/>
              <a:gd name="connsiteX17" fmla="*/ 870194 w 1216399"/>
              <a:gd name="connsiteY17" fmla="*/ 793065 h 1917026"/>
              <a:gd name="connsiteX18" fmla="*/ 903532 w 1216399"/>
              <a:gd name="connsiteY18" fmla="*/ 788302 h 1917026"/>
              <a:gd name="connsiteX19" fmla="*/ 958300 w 1216399"/>
              <a:gd name="connsiteY19" fmla="*/ 733533 h 1917026"/>
              <a:gd name="connsiteX20" fmla="*/ 984494 w 1216399"/>
              <a:gd name="connsiteY20" fmla="*/ 878790 h 1917026"/>
              <a:gd name="connsiteX21" fmla="*/ 1032119 w 1216399"/>
              <a:gd name="connsiteY21" fmla="*/ 959752 h 1917026"/>
              <a:gd name="connsiteX22" fmla="*/ 1072600 w 1216399"/>
              <a:gd name="connsiteY22" fmla="*/ 981183 h 1917026"/>
              <a:gd name="connsiteX23" fmla="*/ 1089269 w 1216399"/>
              <a:gd name="connsiteY23" fmla="*/ 1047858 h 1917026"/>
              <a:gd name="connsiteX24" fmla="*/ 1122607 w 1216399"/>
              <a:gd name="connsiteY24" fmla="*/ 1074052 h 1917026"/>
              <a:gd name="connsiteX25" fmla="*/ 1163088 w 1216399"/>
              <a:gd name="connsiteY25" fmla="*/ 1133583 h 1917026"/>
              <a:gd name="connsiteX26" fmla="*/ 1191663 w 1216399"/>
              <a:gd name="connsiteY26" fmla="*/ 1147871 h 1917026"/>
              <a:gd name="connsiteX27" fmla="*/ 1215943 w 1216399"/>
              <a:gd name="connsiteY27" fmla="*/ 1205830 h 1917026"/>
              <a:gd name="connsiteX28" fmla="*/ 1196425 w 1216399"/>
              <a:gd name="connsiteY28" fmla="*/ 1255027 h 1917026"/>
              <a:gd name="connsiteX29" fmla="*/ 1144037 w 1216399"/>
              <a:gd name="connsiteY29" fmla="*/ 1250263 h 1917026"/>
              <a:gd name="connsiteX30" fmla="*/ 1124987 w 1216399"/>
              <a:gd name="connsiteY30" fmla="*/ 1295506 h 1917026"/>
              <a:gd name="connsiteX31" fmla="*/ 1048787 w 1216399"/>
              <a:gd name="connsiteY31" fmla="*/ 1328844 h 1917026"/>
              <a:gd name="connsiteX32" fmla="*/ 1020212 w 1216399"/>
              <a:gd name="connsiteY32" fmla="*/ 1388375 h 1917026"/>
              <a:gd name="connsiteX33" fmla="*/ 1036881 w 1216399"/>
              <a:gd name="connsiteY33" fmla="*/ 1436000 h 1917026"/>
              <a:gd name="connsiteX34" fmla="*/ 1017832 w 1216399"/>
              <a:gd name="connsiteY34" fmla="*/ 1476483 h 1917026"/>
              <a:gd name="connsiteX35" fmla="*/ 984493 w 1216399"/>
              <a:gd name="connsiteY35" fmla="*/ 1474100 h 1917026"/>
              <a:gd name="connsiteX36" fmla="*/ 982112 w 1216399"/>
              <a:gd name="connsiteY36" fmla="*/ 1538394 h 1917026"/>
              <a:gd name="connsiteX37" fmla="*/ 946393 w 1216399"/>
              <a:gd name="connsiteY37" fmla="*/ 1555063 h 1917026"/>
              <a:gd name="connsiteX38" fmla="*/ 910674 w 1216399"/>
              <a:gd name="connsiteY38" fmla="*/ 1562206 h 1917026"/>
              <a:gd name="connsiteX39" fmla="*/ 910674 w 1216399"/>
              <a:gd name="connsiteY39" fmla="*/ 1626500 h 1917026"/>
              <a:gd name="connsiteX40" fmla="*/ 967824 w 1216399"/>
              <a:gd name="connsiteY40" fmla="*/ 1636025 h 1917026"/>
              <a:gd name="connsiteX41" fmla="*/ 1001162 w 1216399"/>
              <a:gd name="connsiteY41" fmla="*/ 1631263 h 1917026"/>
              <a:gd name="connsiteX42" fmla="*/ 1005922 w 1216399"/>
              <a:gd name="connsiteY42" fmla="*/ 1705082 h 1917026"/>
              <a:gd name="connsiteX43" fmla="*/ 982112 w 1216399"/>
              <a:gd name="connsiteY43" fmla="*/ 1726513 h 1917026"/>
              <a:gd name="connsiteX44" fmla="*/ 922581 w 1216399"/>
              <a:gd name="connsiteY44" fmla="*/ 1724133 h 1917026"/>
              <a:gd name="connsiteX45" fmla="*/ 870193 w 1216399"/>
              <a:gd name="connsiteY45" fmla="*/ 1733658 h 1917026"/>
              <a:gd name="connsiteX46" fmla="*/ 824949 w 1216399"/>
              <a:gd name="connsiteY46" fmla="*/ 1757471 h 1917026"/>
              <a:gd name="connsiteX47" fmla="*/ 779704 w 1216399"/>
              <a:gd name="connsiteY47" fmla="*/ 1764613 h 1917026"/>
              <a:gd name="connsiteX48" fmla="*/ 758274 w 1216399"/>
              <a:gd name="connsiteY48" fmla="*/ 1783665 h 1917026"/>
              <a:gd name="connsiteX49" fmla="*/ 751131 w 1216399"/>
              <a:gd name="connsiteY49" fmla="*/ 1828908 h 1917026"/>
              <a:gd name="connsiteX50" fmla="*/ 734462 w 1216399"/>
              <a:gd name="connsiteY50" fmla="*/ 1840815 h 1917026"/>
              <a:gd name="connsiteX51" fmla="*/ 689218 w 1216399"/>
              <a:gd name="connsiteY51" fmla="*/ 1890821 h 1917026"/>
              <a:gd name="connsiteX52" fmla="*/ 665406 w 1216399"/>
              <a:gd name="connsiteY52" fmla="*/ 1895582 h 1917026"/>
              <a:gd name="connsiteX53" fmla="*/ 617781 w 1216399"/>
              <a:gd name="connsiteY53" fmla="*/ 1917014 h 1917026"/>
              <a:gd name="connsiteX54" fmla="*/ 579681 w 1216399"/>
              <a:gd name="connsiteY54" fmla="*/ 1900345 h 1917026"/>
              <a:gd name="connsiteX55" fmla="*/ 563012 w 1216399"/>
              <a:gd name="connsiteY55" fmla="*/ 1871770 h 1917026"/>
              <a:gd name="connsiteX56" fmla="*/ 520149 w 1216399"/>
              <a:gd name="connsiteY56" fmla="*/ 1881296 h 1917026"/>
              <a:gd name="connsiteX57" fmla="*/ 512573 w 1216399"/>
              <a:gd name="connsiteY57" fmla="*/ 1875192 h 1917026"/>
              <a:gd name="connsiteX58" fmla="*/ 503481 w 1216399"/>
              <a:gd name="connsiteY58" fmla="*/ 1869389 h 1917026"/>
              <a:gd name="connsiteX59" fmla="*/ 522531 w 1216399"/>
              <a:gd name="connsiteY59" fmla="*/ 1762232 h 1917026"/>
              <a:gd name="connsiteX60" fmla="*/ 539199 w 1216399"/>
              <a:gd name="connsiteY60" fmla="*/ 1740801 h 1917026"/>
              <a:gd name="connsiteX61" fmla="*/ 529674 w 1216399"/>
              <a:gd name="connsiteY61" fmla="*/ 1695558 h 1917026"/>
              <a:gd name="connsiteX62" fmla="*/ 553487 w 1216399"/>
              <a:gd name="connsiteY62" fmla="*/ 1681270 h 1917026"/>
              <a:gd name="connsiteX63" fmla="*/ 534437 w 1216399"/>
              <a:gd name="connsiteY63" fmla="*/ 1666983 h 1917026"/>
              <a:gd name="connsiteX64" fmla="*/ 522531 w 1216399"/>
              <a:gd name="connsiteY64" fmla="*/ 1631265 h 1917026"/>
              <a:gd name="connsiteX65" fmla="*/ 513006 w 1216399"/>
              <a:gd name="connsiteY65" fmla="*/ 1586021 h 1917026"/>
              <a:gd name="connsiteX66" fmla="*/ 510624 w 1216399"/>
              <a:gd name="connsiteY66" fmla="*/ 1555063 h 1917026"/>
              <a:gd name="connsiteX67" fmla="*/ 460618 w 1216399"/>
              <a:gd name="connsiteY67" fmla="*/ 1557446 h 1917026"/>
              <a:gd name="connsiteX68" fmla="*/ 427282 w 1216399"/>
              <a:gd name="connsiteY68" fmla="*/ 1521727 h 1917026"/>
              <a:gd name="connsiteX69" fmla="*/ 382037 w 1216399"/>
              <a:gd name="connsiteY69" fmla="*/ 1505057 h 1917026"/>
              <a:gd name="connsiteX70" fmla="*/ 367749 w 1216399"/>
              <a:gd name="connsiteY70" fmla="*/ 1455052 h 1917026"/>
              <a:gd name="connsiteX71" fmla="*/ 365368 w 1216399"/>
              <a:gd name="connsiteY71" fmla="*/ 1433620 h 1917026"/>
              <a:gd name="connsiteX72" fmla="*/ 334413 w 1216399"/>
              <a:gd name="connsiteY72" fmla="*/ 1388377 h 1917026"/>
              <a:gd name="connsiteX73" fmla="*/ 291549 w 1216399"/>
              <a:gd name="connsiteY73" fmla="*/ 1364564 h 1917026"/>
              <a:gd name="connsiteX74" fmla="*/ 248688 w 1216399"/>
              <a:gd name="connsiteY74" fmla="*/ 1335990 h 1917026"/>
              <a:gd name="connsiteX75" fmla="*/ 215349 w 1216399"/>
              <a:gd name="connsiteY75" fmla="*/ 1326464 h 1917026"/>
              <a:gd name="connsiteX76" fmla="*/ 217731 w 1216399"/>
              <a:gd name="connsiteY76" fmla="*/ 1281218 h 1917026"/>
              <a:gd name="connsiteX77" fmla="*/ 174868 w 1216399"/>
              <a:gd name="connsiteY77" fmla="*/ 1295508 h 1917026"/>
              <a:gd name="connsiteX78" fmla="*/ 186775 w 1216399"/>
              <a:gd name="connsiteY78" fmla="*/ 1328846 h 1917026"/>
              <a:gd name="connsiteX79" fmla="*/ 179631 w 1216399"/>
              <a:gd name="connsiteY79" fmla="*/ 1345515 h 1917026"/>
              <a:gd name="connsiteX80" fmla="*/ 141531 w 1216399"/>
              <a:gd name="connsiteY80" fmla="*/ 1316940 h 1917026"/>
              <a:gd name="connsiteX81" fmla="*/ 98669 w 1216399"/>
              <a:gd name="connsiteY81" fmla="*/ 1314558 h 1917026"/>
              <a:gd name="connsiteX82" fmla="*/ 43899 w 1216399"/>
              <a:gd name="connsiteY82" fmla="*/ 1295508 h 1917026"/>
              <a:gd name="connsiteX83" fmla="*/ 10560 w 1216399"/>
              <a:gd name="connsiteY83" fmla="*/ 1293124 h 1917026"/>
              <a:gd name="connsiteX84" fmla="*/ 1037 w 1216399"/>
              <a:gd name="connsiteY84" fmla="*/ 1240740 h 1917026"/>
              <a:gd name="connsiteX85" fmla="*/ 34374 w 1216399"/>
              <a:gd name="connsiteY85" fmla="*/ 1152633 h 1917026"/>
              <a:gd name="connsiteX86" fmla="*/ 60568 w 1216399"/>
              <a:gd name="connsiteY86" fmla="*/ 1105008 h 1917026"/>
              <a:gd name="connsiteX87" fmla="*/ 81999 w 1216399"/>
              <a:gd name="connsiteY87" fmla="*/ 1057383 h 1917026"/>
              <a:gd name="connsiteX88" fmla="*/ 108194 w 1216399"/>
              <a:gd name="connsiteY88" fmla="*/ 1019283 h 1917026"/>
              <a:gd name="connsiteX89" fmla="*/ 146293 w 1216399"/>
              <a:gd name="connsiteY89" fmla="*/ 1009758 h 1917026"/>
              <a:gd name="connsiteX90" fmla="*/ 153438 w 1216399"/>
              <a:gd name="connsiteY90" fmla="*/ 974040 h 1917026"/>
              <a:gd name="connsiteX91" fmla="*/ 262975 w 1216399"/>
              <a:gd name="connsiteY91" fmla="*/ 854977 h 1917026"/>
              <a:gd name="connsiteX92" fmla="*/ 286787 w 1216399"/>
              <a:gd name="connsiteY92" fmla="*/ 716862 h 1917026"/>
              <a:gd name="connsiteX93" fmla="*/ 282025 w 1216399"/>
              <a:gd name="connsiteY93" fmla="*/ 635902 h 1917026"/>
              <a:gd name="connsiteX94" fmla="*/ 196300 w 1216399"/>
              <a:gd name="connsiteY94" fmla="*/ 623996 h 1917026"/>
              <a:gd name="connsiteX95" fmla="*/ 179632 w 1216399"/>
              <a:gd name="connsiteY95" fmla="*/ 543033 h 1917026"/>
              <a:gd name="connsiteX96" fmla="*/ 186775 w 1216399"/>
              <a:gd name="connsiteY96" fmla="*/ 476358 h 1917026"/>
              <a:gd name="connsiteX97" fmla="*/ 148675 w 1216399"/>
              <a:gd name="connsiteY97" fmla="*/ 438258 h 1917026"/>
              <a:gd name="connsiteX98" fmla="*/ 117719 w 1216399"/>
              <a:gd name="connsiteY98" fmla="*/ 338246 h 1917026"/>
              <a:gd name="connsiteX99" fmla="*/ 102097 w 1216399"/>
              <a:gd name="connsiteY99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22567 w 1216399"/>
              <a:gd name="connsiteY16" fmla="*/ 802587 h 1917026"/>
              <a:gd name="connsiteX17" fmla="*/ 836857 w 1216399"/>
              <a:gd name="connsiteY17" fmla="*/ 821640 h 1917026"/>
              <a:gd name="connsiteX18" fmla="*/ 870194 w 1216399"/>
              <a:gd name="connsiteY18" fmla="*/ 793065 h 1917026"/>
              <a:gd name="connsiteX19" fmla="*/ 903532 w 1216399"/>
              <a:gd name="connsiteY19" fmla="*/ 788302 h 1917026"/>
              <a:gd name="connsiteX20" fmla="*/ 958300 w 1216399"/>
              <a:gd name="connsiteY20" fmla="*/ 733533 h 1917026"/>
              <a:gd name="connsiteX21" fmla="*/ 984494 w 1216399"/>
              <a:gd name="connsiteY21" fmla="*/ 878790 h 1917026"/>
              <a:gd name="connsiteX22" fmla="*/ 1032119 w 1216399"/>
              <a:gd name="connsiteY22" fmla="*/ 959752 h 1917026"/>
              <a:gd name="connsiteX23" fmla="*/ 1072600 w 1216399"/>
              <a:gd name="connsiteY23" fmla="*/ 981183 h 1917026"/>
              <a:gd name="connsiteX24" fmla="*/ 1089269 w 1216399"/>
              <a:gd name="connsiteY24" fmla="*/ 1047858 h 1917026"/>
              <a:gd name="connsiteX25" fmla="*/ 1122607 w 1216399"/>
              <a:gd name="connsiteY25" fmla="*/ 1074052 h 1917026"/>
              <a:gd name="connsiteX26" fmla="*/ 1163088 w 1216399"/>
              <a:gd name="connsiteY26" fmla="*/ 1133583 h 1917026"/>
              <a:gd name="connsiteX27" fmla="*/ 1191663 w 1216399"/>
              <a:gd name="connsiteY27" fmla="*/ 1147871 h 1917026"/>
              <a:gd name="connsiteX28" fmla="*/ 1215943 w 1216399"/>
              <a:gd name="connsiteY28" fmla="*/ 1205830 h 1917026"/>
              <a:gd name="connsiteX29" fmla="*/ 1196425 w 1216399"/>
              <a:gd name="connsiteY29" fmla="*/ 1255027 h 1917026"/>
              <a:gd name="connsiteX30" fmla="*/ 1144037 w 1216399"/>
              <a:gd name="connsiteY30" fmla="*/ 1250263 h 1917026"/>
              <a:gd name="connsiteX31" fmla="*/ 1124987 w 1216399"/>
              <a:gd name="connsiteY31" fmla="*/ 1295506 h 1917026"/>
              <a:gd name="connsiteX32" fmla="*/ 1048787 w 1216399"/>
              <a:gd name="connsiteY32" fmla="*/ 1328844 h 1917026"/>
              <a:gd name="connsiteX33" fmla="*/ 1020212 w 1216399"/>
              <a:gd name="connsiteY33" fmla="*/ 1388375 h 1917026"/>
              <a:gd name="connsiteX34" fmla="*/ 1036881 w 1216399"/>
              <a:gd name="connsiteY34" fmla="*/ 1436000 h 1917026"/>
              <a:gd name="connsiteX35" fmla="*/ 1017832 w 1216399"/>
              <a:gd name="connsiteY35" fmla="*/ 1476483 h 1917026"/>
              <a:gd name="connsiteX36" fmla="*/ 984493 w 1216399"/>
              <a:gd name="connsiteY36" fmla="*/ 1474100 h 1917026"/>
              <a:gd name="connsiteX37" fmla="*/ 982112 w 1216399"/>
              <a:gd name="connsiteY37" fmla="*/ 1538394 h 1917026"/>
              <a:gd name="connsiteX38" fmla="*/ 946393 w 1216399"/>
              <a:gd name="connsiteY38" fmla="*/ 1555063 h 1917026"/>
              <a:gd name="connsiteX39" fmla="*/ 910674 w 1216399"/>
              <a:gd name="connsiteY39" fmla="*/ 1562206 h 1917026"/>
              <a:gd name="connsiteX40" fmla="*/ 910674 w 1216399"/>
              <a:gd name="connsiteY40" fmla="*/ 1626500 h 1917026"/>
              <a:gd name="connsiteX41" fmla="*/ 967824 w 1216399"/>
              <a:gd name="connsiteY41" fmla="*/ 1636025 h 1917026"/>
              <a:gd name="connsiteX42" fmla="*/ 1001162 w 1216399"/>
              <a:gd name="connsiteY42" fmla="*/ 1631263 h 1917026"/>
              <a:gd name="connsiteX43" fmla="*/ 1005922 w 1216399"/>
              <a:gd name="connsiteY43" fmla="*/ 1705082 h 1917026"/>
              <a:gd name="connsiteX44" fmla="*/ 982112 w 1216399"/>
              <a:gd name="connsiteY44" fmla="*/ 1726513 h 1917026"/>
              <a:gd name="connsiteX45" fmla="*/ 922581 w 1216399"/>
              <a:gd name="connsiteY45" fmla="*/ 1724133 h 1917026"/>
              <a:gd name="connsiteX46" fmla="*/ 870193 w 1216399"/>
              <a:gd name="connsiteY46" fmla="*/ 1733658 h 1917026"/>
              <a:gd name="connsiteX47" fmla="*/ 824949 w 1216399"/>
              <a:gd name="connsiteY47" fmla="*/ 1757471 h 1917026"/>
              <a:gd name="connsiteX48" fmla="*/ 779704 w 1216399"/>
              <a:gd name="connsiteY48" fmla="*/ 1764613 h 1917026"/>
              <a:gd name="connsiteX49" fmla="*/ 758274 w 1216399"/>
              <a:gd name="connsiteY49" fmla="*/ 1783665 h 1917026"/>
              <a:gd name="connsiteX50" fmla="*/ 751131 w 1216399"/>
              <a:gd name="connsiteY50" fmla="*/ 1828908 h 1917026"/>
              <a:gd name="connsiteX51" fmla="*/ 734462 w 1216399"/>
              <a:gd name="connsiteY51" fmla="*/ 1840815 h 1917026"/>
              <a:gd name="connsiteX52" fmla="*/ 689218 w 1216399"/>
              <a:gd name="connsiteY52" fmla="*/ 1890821 h 1917026"/>
              <a:gd name="connsiteX53" fmla="*/ 665406 w 1216399"/>
              <a:gd name="connsiteY53" fmla="*/ 1895582 h 1917026"/>
              <a:gd name="connsiteX54" fmla="*/ 617781 w 1216399"/>
              <a:gd name="connsiteY54" fmla="*/ 1917014 h 1917026"/>
              <a:gd name="connsiteX55" fmla="*/ 579681 w 1216399"/>
              <a:gd name="connsiteY55" fmla="*/ 1900345 h 1917026"/>
              <a:gd name="connsiteX56" fmla="*/ 563012 w 1216399"/>
              <a:gd name="connsiteY56" fmla="*/ 1871770 h 1917026"/>
              <a:gd name="connsiteX57" fmla="*/ 520149 w 1216399"/>
              <a:gd name="connsiteY57" fmla="*/ 1881296 h 1917026"/>
              <a:gd name="connsiteX58" fmla="*/ 512573 w 1216399"/>
              <a:gd name="connsiteY58" fmla="*/ 1875192 h 1917026"/>
              <a:gd name="connsiteX59" fmla="*/ 503481 w 1216399"/>
              <a:gd name="connsiteY59" fmla="*/ 1869389 h 1917026"/>
              <a:gd name="connsiteX60" fmla="*/ 522531 w 1216399"/>
              <a:gd name="connsiteY60" fmla="*/ 1762232 h 1917026"/>
              <a:gd name="connsiteX61" fmla="*/ 539199 w 1216399"/>
              <a:gd name="connsiteY61" fmla="*/ 1740801 h 1917026"/>
              <a:gd name="connsiteX62" fmla="*/ 529674 w 1216399"/>
              <a:gd name="connsiteY62" fmla="*/ 1695558 h 1917026"/>
              <a:gd name="connsiteX63" fmla="*/ 553487 w 1216399"/>
              <a:gd name="connsiteY63" fmla="*/ 1681270 h 1917026"/>
              <a:gd name="connsiteX64" fmla="*/ 534437 w 1216399"/>
              <a:gd name="connsiteY64" fmla="*/ 1666983 h 1917026"/>
              <a:gd name="connsiteX65" fmla="*/ 522531 w 1216399"/>
              <a:gd name="connsiteY65" fmla="*/ 1631265 h 1917026"/>
              <a:gd name="connsiteX66" fmla="*/ 513006 w 1216399"/>
              <a:gd name="connsiteY66" fmla="*/ 1586021 h 1917026"/>
              <a:gd name="connsiteX67" fmla="*/ 510624 w 1216399"/>
              <a:gd name="connsiteY67" fmla="*/ 1555063 h 1917026"/>
              <a:gd name="connsiteX68" fmla="*/ 460618 w 1216399"/>
              <a:gd name="connsiteY68" fmla="*/ 1557446 h 1917026"/>
              <a:gd name="connsiteX69" fmla="*/ 427282 w 1216399"/>
              <a:gd name="connsiteY69" fmla="*/ 1521727 h 1917026"/>
              <a:gd name="connsiteX70" fmla="*/ 382037 w 1216399"/>
              <a:gd name="connsiteY70" fmla="*/ 1505057 h 1917026"/>
              <a:gd name="connsiteX71" fmla="*/ 367749 w 1216399"/>
              <a:gd name="connsiteY71" fmla="*/ 1455052 h 1917026"/>
              <a:gd name="connsiteX72" fmla="*/ 365368 w 1216399"/>
              <a:gd name="connsiteY72" fmla="*/ 1433620 h 1917026"/>
              <a:gd name="connsiteX73" fmla="*/ 334413 w 1216399"/>
              <a:gd name="connsiteY73" fmla="*/ 1388377 h 1917026"/>
              <a:gd name="connsiteX74" fmla="*/ 291549 w 1216399"/>
              <a:gd name="connsiteY74" fmla="*/ 1364564 h 1917026"/>
              <a:gd name="connsiteX75" fmla="*/ 248688 w 1216399"/>
              <a:gd name="connsiteY75" fmla="*/ 1335990 h 1917026"/>
              <a:gd name="connsiteX76" fmla="*/ 215349 w 1216399"/>
              <a:gd name="connsiteY76" fmla="*/ 1326464 h 1917026"/>
              <a:gd name="connsiteX77" fmla="*/ 217731 w 1216399"/>
              <a:gd name="connsiteY77" fmla="*/ 1281218 h 1917026"/>
              <a:gd name="connsiteX78" fmla="*/ 174868 w 1216399"/>
              <a:gd name="connsiteY78" fmla="*/ 1295508 h 1917026"/>
              <a:gd name="connsiteX79" fmla="*/ 186775 w 1216399"/>
              <a:gd name="connsiteY79" fmla="*/ 1328846 h 1917026"/>
              <a:gd name="connsiteX80" fmla="*/ 179631 w 1216399"/>
              <a:gd name="connsiteY80" fmla="*/ 1345515 h 1917026"/>
              <a:gd name="connsiteX81" fmla="*/ 141531 w 1216399"/>
              <a:gd name="connsiteY81" fmla="*/ 1316940 h 1917026"/>
              <a:gd name="connsiteX82" fmla="*/ 98669 w 1216399"/>
              <a:gd name="connsiteY82" fmla="*/ 1314558 h 1917026"/>
              <a:gd name="connsiteX83" fmla="*/ 43899 w 1216399"/>
              <a:gd name="connsiteY83" fmla="*/ 1295508 h 1917026"/>
              <a:gd name="connsiteX84" fmla="*/ 10560 w 1216399"/>
              <a:gd name="connsiteY84" fmla="*/ 1293124 h 1917026"/>
              <a:gd name="connsiteX85" fmla="*/ 1037 w 1216399"/>
              <a:gd name="connsiteY85" fmla="*/ 1240740 h 1917026"/>
              <a:gd name="connsiteX86" fmla="*/ 34374 w 1216399"/>
              <a:gd name="connsiteY86" fmla="*/ 1152633 h 1917026"/>
              <a:gd name="connsiteX87" fmla="*/ 60568 w 1216399"/>
              <a:gd name="connsiteY87" fmla="*/ 1105008 h 1917026"/>
              <a:gd name="connsiteX88" fmla="*/ 81999 w 1216399"/>
              <a:gd name="connsiteY88" fmla="*/ 1057383 h 1917026"/>
              <a:gd name="connsiteX89" fmla="*/ 108194 w 1216399"/>
              <a:gd name="connsiteY89" fmla="*/ 1019283 h 1917026"/>
              <a:gd name="connsiteX90" fmla="*/ 146293 w 1216399"/>
              <a:gd name="connsiteY90" fmla="*/ 1009758 h 1917026"/>
              <a:gd name="connsiteX91" fmla="*/ 153438 w 1216399"/>
              <a:gd name="connsiteY91" fmla="*/ 974040 h 1917026"/>
              <a:gd name="connsiteX92" fmla="*/ 262975 w 1216399"/>
              <a:gd name="connsiteY92" fmla="*/ 854977 h 1917026"/>
              <a:gd name="connsiteX93" fmla="*/ 286787 w 1216399"/>
              <a:gd name="connsiteY93" fmla="*/ 716862 h 1917026"/>
              <a:gd name="connsiteX94" fmla="*/ 282025 w 1216399"/>
              <a:gd name="connsiteY94" fmla="*/ 635902 h 1917026"/>
              <a:gd name="connsiteX95" fmla="*/ 196300 w 1216399"/>
              <a:gd name="connsiteY95" fmla="*/ 623996 h 1917026"/>
              <a:gd name="connsiteX96" fmla="*/ 179632 w 1216399"/>
              <a:gd name="connsiteY96" fmla="*/ 543033 h 1917026"/>
              <a:gd name="connsiteX97" fmla="*/ 186775 w 1216399"/>
              <a:gd name="connsiteY97" fmla="*/ 476358 h 1917026"/>
              <a:gd name="connsiteX98" fmla="*/ 148675 w 1216399"/>
              <a:gd name="connsiteY98" fmla="*/ 438258 h 1917026"/>
              <a:gd name="connsiteX99" fmla="*/ 117719 w 1216399"/>
              <a:gd name="connsiteY99" fmla="*/ 338246 h 1917026"/>
              <a:gd name="connsiteX100" fmla="*/ 102097 w 1216399"/>
              <a:gd name="connsiteY100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29713 w 1216399"/>
              <a:gd name="connsiteY16" fmla="*/ 778776 h 1917026"/>
              <a:gd name="connsiteX17" fmla="*/ 822567 w 1216399"/>
              <a:gd name="connsiteY17" fmla="*/ 802587 h 1917026"/>
              <a:gd name="connsiteX18" fmla="*/ 836857 w 1216399"/>
              <a:gd name="connsiteY18" fmla="*/ 821640 h 1917026"/>
              <a:gd name="connsiteX19" fmla="*/ 870194 w 1216399"/>
              <a:gd name="connsiteY19" fmla="*/ 793065 h 1917026"/>
              <a:gd name="connsiteX20" fmla="*/ 903532 w 1216399"/>
              <a:gd name="connsiteY20" fmla="*/ 788302 h 1917026"/>
              <a:gd name="connsiteX21" fmla="*/ 958300 w 1216399"/>
              <a:gd name="connsiteY21" fmla="*/ 733533 h 1917026"/>
              <a:gd name="connsiteX22" fmla="*/ 984494 w 1216399"/>
              <a:gd name="connsiteY22" fmla="*/ 878790 h 1917026"/>
              <a:gd name="connsiteX23" fmla="*/ 1032119 w 1216399"/>
              <a:gd name="connsiteY23" fmla="*/ 959752 h 1917026"/>
              <a:gd name="connsiteX24" fmla="*/ 1072600 w 1216399"/>
              <a:gd name="connsiteY24" fmla="*/ 981183 h 1917026"/>
              <a:gd name="connsiteX25" fmla="*/ 1089269 w 1216399"/>
              <a:gd name="connsiteY25" fmla="*/ 1047858 h 1917026"/>
              <a:gd name="connsiteX26" fmla="*/ 1122607 w 1216399"/>
              <a:gd name="connsiteY26" fmla="*/ 1074052 h 1917026"/>
              <a:gd name="connsiteX27" fmla="*/ 1163088 w 1216399"/>
              <a:gd name="connsiteY27" fmla="*/ 1133583 h 1917026"/>
              <a:gd name="connsiteX28" fmla="*/ 1191663 w 1216399"/>
              <a:gd name="connsiteY28" fmla="*/ 1147871 h 1917026"/>
              <a:gd name="connsiteX29" fmla="*/ 1215943 w 1216399"/>
              <a:gd name="connsiteY29" fmla="*/ 1205830 h 1917026"/>
              <a:gd name="connsiteX30" fmla="*/ 1196425 w 1216399"/>
              <a:gd name="connsiteY30" fmla="*/ 1255027 h 1917026"/>
              <a:gd name="connsiteX31" fmla="*/ 1144037 w 1216399"/>
              <a:gd name="connsiteY31" fmla="*/ 1250263 h 1917026"/>
              <a:gd name="connsiteX32" fmla="*/ 1124987 w 1216399"/>
              <a:gd name="connsiteY32" fmla="*/ 1295506 h 1917026"/>
              <a:gd name="connsiteX33" fmla="*/ 1048787 w 1216399"/>
              <a:gd name="connsiteY33" fmla="*/ 1328844 h 1917026"/>
              <a:gd name="connsiteX34" fmla="*/ 1020212 w 1216399"/>
              <a:gd name="connsiteY34" fmla="*/ 1388375 h 1917026"/>
              <a:gd name="connsiteX35" fmla="*/ 1036881 w 1216399"/>
              <a:gd name="connsiteY35" fmla="*/ 1436000 h 1917026"/>
              <a:gd name="connsiteX36" fmla="*/ 1017832 w 1216399"/>
              <a:gd name="connsiteY36" fmla="*/ 1476483 h 1917026"/>
              <a:gd name="connsiteX37" fmla="*/ 984493 w 1216399"/>
              <a:gd name="connsiteY37" fmla="*/ 1474100 h 1917026"/>
              <a:gd name="connsiteX38" fmla="*/ 982112 w 1216399"/>
              <a:gd name="connsiteY38" fmla="*/ 1538394 h 1917026"/>
              <a:gd name="connsiteX39" fmla="*/ 946393 w 1216399"/>
              <a:gd name="connsiteY39" fmla="*/ 1555063 h 1917026"/>
              <a:gd name="connsiteX40" fmla="*/ 910674 w 1216399"/>
              <a:gd name="connsiteY40" fmla="*/ 1562206 h 1917026"/>
              <a:gd name="connsiteX41" fmla="*/ 910674 w 1216399"/>
              <a:gd name="connsiteY41" fmla="*/ 1626500 h 1917026"/>
              <a:gd name="connsiteX42" fmla="*/ 967824 w 1216399"/>
              <a:gd name="connsiteY42" fmla="*/ 1636025 h 1917026"/>
              <a:gd name="connsiteX43" fmla="*/ 1001162 w 1216399"/>
              <a:gd name="connsiteY43" fmla="*/ 1631263 h 1917026"/>
              <a:gd name="connsiteX44" fmla="*/ 1005922 w 1216399"/>
              <a:gd name="connsiteY44" fmla="*/ 1705082 h 1917026"/>
              <a:gd name="connsiteX45" fmla="*/ 982112 w 1216399"/>
              <a:gd name="connsiteY45" fmla="*/ 1726513 h 1917026"/>
              <a:gd name="connsiteX46" fmla="*/ 922581 w 1216399"/>
              <a:gd name="connsiteY46" fmla="*/ 1724133 h 1917026"/>
              <a:gd name="connsiteX47" fmla="*/ 870193 w 1216399"/>
              <a:gd name="connsiteY47" fmla="*/ 1733658 h 1917026"/>
              <a:gd name="connsiteX48" fmla="*/ 824949 w 1216399"/>
              <a:gd name="connsiteY48" fmla="*/ 1757471 h 1917026"/>
              <a:gd name="connsiteX49" fmla="*/ 779704 w 1216399"/>
              <a:gd name="connsiteY49" fmla="*/ 1764613 h 1917026"/>
              <a:gd name="connsiteX50" fmla="*/ 758274 w 1216399"/>
              <a:gd name="connsiteY50" fmla="*/ 1783665 h 1917026"/>
              <a:gd name="connsiteX51" fmla="*/ 751131 w 1216399"/>
              <a:gd name="connsiteY51" fmla="*/ 1828908 h 1917026"/>
              <a:gd name="connsiteX52" fmla="*/ 734462 w 1216399"/>
              <a:gd name="connsiteY52" fmla="*/ 1840815 h 1917026"/>
              <a:gd name="connsiteX53" fmla="*/ 689218 w 1216399"/>
              <a:gd name="connsiteY53" fmla="*/ 1890821 h 1917026"/>
              <a:gd name="connsiteX54" fmla="*/ 665406 w 1216399"/>
              <a:gd name="connsiteY54" fmla="*/ 1895582 h 1917026"/>
              <a:gd name="connsiteX55" fmla="*/ 617781 w 1216399"/>
              <a:gd name="connsiteY55" fmla="*/ 1917014 h 1917026"/>
              <a:gd name="connsiteX56" fmla="*/ 579681 w 1216399"/>
              <a:gd name="connsiteY56" fmla="*/ 1900345 h 1917026"/>
              <a:gd name="connsiteX57" fmla="*/ 563012 w 1216399"/>
              <a:gd name="connsiteY57" fmla="*/ 1871770 h 1917026"/>
              <a:gd name="connsiteX58" fmla="*/ 520149 w 1216399"/>
              <a:gd name="connsiteY58" fmla="*/ 1881296 h 1917026"/>
              <a:gd name="connsiteX59" fmla="*/ 512573 w 1216399"/>
              <a:gd name="connsiteY59" fmla="*/ 1875192 h 1917026"/>
              <a:gd name="connsiteX60" fmla="*/ 503481 w 1216399"/>
              <a:gd name="connsiteY60" fmla="*/ 1869389 h 1917026"/>
              <a:gd name="connsiteX61" fmla="*/ 522531 w 1216399"/>
              <a:gd name="connsiteY61" fmla="*/ 1762232 h 1917026"/>
              <a:gd name="connsiteX62" fmla="*/ 539199 w 1216399"/>
              <a:gd name="connsiteY62" fmla="*/ 1740801 h 1917026"/>
              <a:gd name="connsiteX63" fmla="*/ 529674 w 1216399"/>
              <a:gd name="connsiteY63" fmla="*/ 1695558 h 1917026"/>
              <a:gd name="connsiteX64" fmla="*/ 553487 w 1216399"/>
              <a:gd name="connsiteY64" fmla="*/ 1681270 h 1917026"/>
              <a:gd name="connsiteX65" fmla="*/ 534437 w 1216399"/>
              <a:gd name="connsiteY65" fmla="*/ 1666983 h 1917026"/>
              <a:gd name="connsiteX66" fmla="*/ 522531 w 1216399"/>
              <a:gd name="connsiteY66" fmla="*/ 1631265 h 1917026"/>
              <a:gd name="connsiteX67" fmla="*/ 513006 w 1216399"/>
              <a:gd name="connsiteY67" fmla="*/ 1586021 h 1917026"/>
              <a:gd name="connsiteX68" fmla="*/ 510624 w 1216399"/>
              <a:gd name="connsiteY68" fmla="*/ 1555063 h 1917026"/>
              <a:gd name="connsiteX69" fmla="*/ 460618 w 1216399"/>
              <a:gd name="connsiteY69" fmla="*/ 1557446 h 1917026"/>
              <a:gd name="connsiteX70" fmla="*/ 427282 w 1216399"/>
              <a:gd name="connsiteY70" fmla="*/ 1521727 h 1917026"/>
              <a:gd name="connsiteX71" fmla="*/ 382037 w 1216399"/>
              <a:gd name="connsiteY71" fmla="*/ 1505057 h 1917026"/>
              <a:gd name="connsiteX72" fmla="*/ 367749 w 1216399"/>
              <a:gd name="connsiteY72" fmla="*/ 1455052 h 1917026"/>
              <a:gd name="connsiteX73" fmla="*/ 365368 w 1216399"/>
              <a:gd name="connsiteY73" fmla="*/ 1433620 h 1917026"/>
              <a:gd name="connsiteX74" fmla="*/ 334413 w 1216399"/>
              <a:gd name="connsiteY74" fmla="*/ 1388377 h 1917026"/>
              <a:gd name="connsiteX75" fmla="*/ 291549 w 1216399"/>
              <a:gd name="connsiteY75" fmla="*/ 1364564 h 1917026"/>
              <a:gd name="connsiteX76" fmla="*/ 248688 w 1216399"/>
              <a:gd name="connsiteY76" fmla="*/ 1335990 h 1917026"/>
              <a:gd name="connsiteX77" fmla="*/ 215349 w 1216399"/>
              <a:gd name="connsiteY77" fmla="*/ 1326464 h 1917026"/>
              <a:gd name="connsiteX78" fmla="*/ 217731 w 1216399"/>
              <a:gd name="connsiteY78" fmla="*/ 1281218 h 1917026"/>
              <a:gd name="connsiteX79" fmla="*/ 174868 w 1216399"/>
              <a:gd name="connsiteY79" fmla="*/ 1295508 h 1917026"/>
              <a:gd name="connsiteX80" fmla="*/ 186775 w 1216399"/>
              <a:gd name="connsiteY80" fmla="*/ 1328846 h 1917026"/>
              <a:gd name="connsiteX81" fmla="*/ 179631 w 1216399"/>
              <a:gd name="connsiteY81" fmla="*/ 1345515 h 1917026"/>
              <a:gd name="connsiteX82" fmla="*/ 141531 w 1216399"/>
              <a:gd name="connsiteY82" fmla="*/ 1316940 h 1917026"/>
              <a:gd name="connsiteX83" fmla="*/ 98669 w 1216399"/>
              <a:gd name="connsiteY83" fmla="*/ 1314558 h 1917026"/>
              <a:gd name="connsiteX84" fmla="*/ 43899 w 1216399"/>
              <a:gd name="connsiteY84" fmla="*/ 1295508 h 1917026"/>
              <a:gd name="connsiteX85" fmla="*/ 10560 w 1216399"/>
              <a:gd name="connsiteY85" fmla="*/ 1293124 h 1917026"/>
              <a:gd name="connsiteX86" fmla="*/ 1037 w 1216399"/>
              <a:gd name="connsiteY86" fmla="*/ 1240740 h 1917026"/>
              <a:gd name="connsiteX87" fmla="*/ 34374 w 1216399"/>
              <a:gd name="connsiteY87" fmla="*/ 1152633 h 1917026"/>
              <a:gd name="connsiteX88" fmla="*/ 60568 w 1216399"/>
              <a:gd name="connsiteY88" fmla="*/ 1105008 h 1917026"/>
              <a:gd name="connsiteX89" fmla="*/ 81999 w 1216399"/>
              <a:gd name="connsiteY89" fmla="*/ 1057383 h 1917026"/>
              <a:gd name="connsiteX90" fmla="*/ 108194 w 1216399"/>
              <a:gd name="connsiteY90" fmla="*/ 1019283 h 1917026"/>
              <a:gd name="connsiteX91" fmla="*/ 146293 w 1216399"/>
              <a:gd name="connsiteY91" fmla="*/ 1009758 h 1917026"/>
              <a:gd name="connsiteX92" fmla="*/ 153438 w 1216399"/>
              <a:gd name="connsiteY92" fmla="*/ 974040 h 1917026"/>
              <a:gd name="connsiteX93" fmla="*/ 262975 w 1216399"/>
              <a:gd name="connsiteY93" fmla="*/ 854977 h 1917026"/>
              <a:gd name="connsiteX94" fmla="*/ 286787 w 1216399"/>
              <a:gd name="connsiteY94" fmla="*/ 716862 h 1917026"/>
              <a:gd name="connsiteX95" fmla="*/ 282025 w 1216399"/>
              <a:gd name="connsiteY95" fmla="*/ 635902 h 1917026"/>
              <a:gd name="connsiteX96" fmla="*/ 196300 w 1216399"/>
              <a:gd name="connsiteY96" fmla="*/ 623996 h 1917026"/>
              <a:gd name="connsiteX97" fmla="*/ 179632 w 1216399"/>
              <a:gd name="connsiteY97" fmla="*/ 543033 h 1917026"/>
              <a:gd name="connsiteX98" fmla="*/ 186775 w 1216399"/>
              <a:gd name="connsiteY98" fmla="*/ 476358 h 1917026"/>
              <a:gd name="connsiteX99" fmla="*/ 148675 w 1216399"/>
              <a:gd name="connsiteY99" fmla="*/ 438258 h 1917026"/>
              <a:gd name="connsiteX100" fmla="*/ 117719 w 1216399"/>
              <a:gd name="connsiteY100" fmla="*/ 338246 h 1917026"/>
              <a:gd name="connsiteX101" fmla="*/ 102097 w 1216399"/>
              <a:gd name="connsiteY101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58300 w 1216399"/>
              <a:gd name="connsiteY22" fmla="*/ 733533 h 1917026"/>
              <a:gd name="connsiteX23" fmla="*/ 984494 w 1216399"/>
              <a:gd name="connsiteY23" fmla="*/ 878790 h 1917026"/>
              <a:gd name="connsiteX24" fmla="*/ 1032119 w 1216399"/>
              <a:gd name="connsiteY24" fmla="*/ 959752 h 1917026"/>
              <a:gd name="connsiteX25" fmla="*/ 1072600 w 1216399"/>
              <a:gd name="connsiteY25" fmla="*/ 981183 h 1917026"/>
              <a:gd name="connsiteX26" fmla="*/ 1089269 w 1216399"/>
              <a:gd name="connsiteY26" fmla="*/ 1047858 h 1917026"/>
              <a:gd name="connsiteX27" fmla="*/ 1122607 w 1216399"/>
              <a:gd name="connsiteY27" fmla="*/ 1074052 h 1917026"/>
              <a:gd name="connsiteX28" fmla="*/ 1163088 w 1216399"/>
              <a:gd name="connsiteY28" fmla="*/ 1133583 h 1917026"/>
              <a:gd name="connsiteX29" fmla="*/ 1191663 w 1216399"/>
              <a:gd name="connsiteY29" fmla="*/ 1147871 h 1917026"/>
              <a:gd name="connsiteX30" fmla="*/ 1215943 w 1216399"/>
              <a:gd name="connsiteY30" fmla="*/ 1205830 h 1917026"/>
              <a:gd name="connsiteX31" fmla="*/ 1196425 w 1216399"/>
              <a:gd name="connsiteY31" fmla="*/ 1255027 h 1917026"/>
              <a:gd name="connsiteX32" fmla="*/ 1144037 w 1216399"/>
              <a:gd name="connsiteY32" fmla="*/ 1250263 h 1917026"/>
              <a:gd name="connsiteX33" fmla="*/ 1124987 w 1216399"/>
              <a:gd name="connsiteY33" fmla="*/ 1295506 h 1917026"/>
              <a:gd name="connsiteX34" fmla="*/ 1048787 w 1216399"/>
              <a:gd name="connsiteY34" fmla="*/ 1328844 h 1917026"/>
              <a:gd name="connsiteX35" fmla="*/ 1020212 w 1216399"/>
              <a:gd name="connsiteY35" fmla="*/ 1388375 h 1917026"/>
              <a:gd name="connsiteX36" fmla="*/ 1036881 w 1216399"/>
              <a:gd name="connsiteY36" fmla="*/ 1436000 h 1917026"/>
              <a:gd name="connsiteX37" fmla="*/ 1017832 w 1216399"/>
              <a:gd name="connsiteY37" fmla="*/ 1476483 h 1917026"/>
              <a:gd name="connsiteX38" fmla="*/ 984493 w 1216399"/>
              <a:gd name="connsiteY38" fmla="*/ 1474100 h 1917026"/>
              <a:gd name="connsiteX39" fmla="*/ 982112 w 1216399"/>
              <a:gd name="connsiteY39" fmla="*/ 1538394 h 1917026"/>
              <a:gd name="connsiteX40" fmla="*/ 946393 w 1216399"/>
              <a:gd name="connsiteY40" fmla="*/ 1555063 h 1917026"/>
              <a:gd name="connsiteX41" fmla="*/ 910674 w 1216399"/>
              <a:gd name="connsiteY41" fmla="*/ 1562206 h 1917026"/>
              <a:gd name="connsiteX42" fmla="*/ 910674 w 1216399"/>
              <a:gd name="connsiteY42" fmla="*/ 1626500 h 1917026"/>
              <a:gd name="connsiteX43" fmla="*/ 967824 w 1216399"/>
              <a:gd name="connsiteY43" fmla="*/ 1636025 h 1917026"/>
              <a:gd name="connsiteX44" fmla="*/ 1001162 w 1216399"/>
              <a:gd name="connsiteY44" fmla="*/ 1631263 h 1917026"/>
              <a:gd name="connsiteX45" fmla="*/ 1005922 w 1216399"/>
              <a:gd name="connsiteY45" fmla="*/ 1705082 h 1917026"/>
              <a:gd name="connsiteX46" fmla="*/ 982112 w 1216399"/>
              <a:gd name="connsiteY46" fmla="*/ 1726513 h 1917026"/>
              <a:gd name="connsiteX47" fmla="*/ 922581 w 1216399"/>
              <a:gd name="connsiteY47" fmla="*/ 1724133 h 1917026"/>
              <a:gd name="connsiteX48" fmla="*/ 870193 w 1216399"/>
              <a:gd name="connsiteY48" fmla="*/ 1733658 h 1917026"/>
              <a:gd name="connsiteX49" fmla="*/ 824949 w 1216399"/>
              <a:gd name="connsiteY49" fmla="*/ 1757471 h 1917026"/>
              <a:gd name="connsiteX50" fmla="*/ 779704 w 1216399"/>
              <a:gd name="connsiteY50" fmla="*/ 1764613 h 1917026"/>
              <a:gd name="connsiteX51" fmla="*/ 758274 w 1216399"/>
              <a:gd name="connsiteY51" fmla="*/ 1783665 h 1917026"/>
              <a:gd name="connsiteX52" fmla="*/ 751131 w 1216399"/>
              <a:gd name="connsiteY52" fmla="*/ 1828908 h 1917026"/>
              <a:gd name="connsiteX53" fmla="*/ 734462 w 1216399"/>
              <a:gd name="connsiteY53" fmla="*/ 1840815 h 1917026"/>
              <a:gd name="connsiteX54" fmla="*/ 689218 w 1216399"/>
              <a:gd name="connsiteY54" fmla="*/ 1890821 h 1917026"/>
              <a:gd name="connsiteX55" fmla="*/ 665406 w 1216399"/>
              <a:gd name="connsiteY55" fmla="*/ 1895582 h 1917026"/>
              <a:gd name="connsiteX56" fmla="*/ 617781 w 1216399"/>
              <a:gd name="connsiteY56" fmla="*/ 1917014 h 1917026"/>
              <a:gd name="connsiteX57" fmla="*/ 579681 w 1216399"/>
              <a:gd name="connsiteY57" fmla="*/ 1900345 h 1917026"/>
              <a:gd name="connsiteX58" fmla="*/ 563012 w 1216399"/>
              <a:gd name="connsiteY58" fmla="*/ 1871770 h 1917026"/>
              <a:gd name="connsiteX59" fmla="*/ 520149 w 1216399"/>
              <a:gd name="connsiteY59" fmla="*/ 1881296 h 1917026"/>
              <a:gd name="connsiteX60" fmla="*/ 512573 w 1216399"/>
              <a:gd name="connsiteY60" fmla="*/ 1875192 h 1917026"/>
              <a:gd name="connsiteX61" fmla="*/ 503481 w 1216399"/>
              <a:gd name="connsiteY61" fmla="*/ 1869389 h 1917026"/>
              <a:gd name="connsiteX62" fmla="*/ 522531 w 1216399"/>
              <a:gd name="connsiteY62" fmla="*/ 1762232 h 1917026"/>
              <a:gd name="connsiteX63" fmla="*/ 539199 w 1216399"/>
              <a:gd name="connsiteY63" fmla="*/ 1740801 h 1917026"/>
              <a:gd name="connsiteX64" fmla="*/ 529674 w 1216399"/>
              <a:gd name="connsiteY64" fmla="*/ 1695558 h 1917026"/>
              <a:gd name="connsiteX65" fmla="*/ 553487 w 1216399"/>
              <a:gd name="connsiteY65" fmla="*/ 1681270 h 1917026"/>
              <a:gd name="connsiteX66" fmla="*/ 534437 w 1216399"/>
              <a:gd name="connsiteY66" fmla="*/ 1666983 h 1917026"/>
              <a:gd name="connsiteX67" fmla="*/ 522531 w 1216399"/>
              <a:gd name="connsiteY67" fmla="*/ 1631265 h 1917026"/>
              <a:gd name="connsiteX68" fmla="*/ 513006 w 1216399"/>
              <a:gd name="connsiteY68" fmla="*/ 1586021 h 1917026"/>
              <a:gd name="connsiteX69" fmla="*/ 510624 w 1216399"/>
              <a:gd name="connsiteY69" fmla="*/ 1555063 h 1917026"/>
              <a:gd name="connsiteX70" fmla="*/ 460618 w 1216399"/>
              <a:gd name="connsiteY70" fmla="*/ 1557446 h 1917026"/>
              <a:gd name="connsiteX71" fmla="*/ 427282 w 1216399"/>
              <a:gd name="connsiteY71" fmla="*/ 1521727 h 1917026"/>
              <a:gd name="connsiteX72" fmla="*/ 382037 w 1216399"/>
              <a:gd name="connsiteY72" fmla="*/ 1505057 h 1917026"/>
              <a:gd name="connsiteX73" fmla="*/ 367749 w 1216399"/>
              <a:gd name="connsiteY73" fmla="*/ 1455052 h 1917026"/>
              <a:gd name="connsiteX74" fmla="*/ 365368 w 1216399"/>
              <a:gd name="connsiteY74" fmla="*/ 1433620 h 1917026"/>
              <a:gd name="connsiteX75" fmla="*/ 334413 w 1216399"/>
              <a:gd name="connsiteY75" fmla="*/ 1388377 h 1917026"/>
              <a:gd name="connsiteX76" fmla="*/ 291549 w 1216399"/>
              <a:gd name="connsiteY76" fmla="*/ 1364564 h 1917026"/>
              <a:gd name="connsiteX77" fmla="*/ 248688 w 1216399"/>
              <a:gd name="connsiteY77" fmla="*/ 1335990 h 1917026"/>
              <a:gd name="connsiteX78" fmla="*/ 215349 w 1216399"/>
              <a:gd name="connsiteY78" fmla="*/ 1326464 h 1917026"/>
              <a:gd name="connsiteX79" fmla="*/ 217731 w 1216399"/>
              <a:gd name="connsiteY79" fmla="*/ 1281218 h 1917026"/>
              <a:gd name="connsiteX80" fmla="*/ 174868 w 1216399"/>
              <a:gd name="connsiteY80" fmla="*/ 1295508 h 1917026"/>
              <a:gd name="connsiteX81" fmla="*/ 186775 w 1216399"/>
              <a:gd name="connsiteY81" fmla="*/ 1328846 h 1917026"/>
              <a:gd name="connsiteX82" fmla="*/ 179631 w 1216399"/>
              <a:gd name="connsiteY82" fmla="*/ 1345515 h 1917026"/>
              <a:gd name="connsiteX83" fmla="*/ 141531 w 1216399"/>
              <a:gd name="connsiteY83" fmla="*/ 1316940 h 1917026"/>
              <a:gd name="connsiteX84" fmla="*/ 98669 w 1216399"/>
              <a:gd name="connsiteY84" fmla="*/ 1314558 h 1917026"/>
              <a:gd name="connsiteX85" fmla="*/ 43899 w 1216399"/>
              <a:gd name="connsiteY85" fmla="*/ 1295508 h 1917026"/>
              <a:gd name="connsiteX86" fmla="*/ 10560 w 1216399"/>
              <a:gd name="connsiteY86" fmla="*/ 1293124 h 1917026"/>
              <a:gd name="connsiteX87" fmla="*/ 1037 w 1216399"/>
              <a:gd name="connsiteY87" fmla="*/ 1240740 h 1917026"/>
              <a:gd name="connsiteX88" fmla="*/ 34374 w 1216399"/>
              <a:gd name="connsiteY88" fmla="*/ 1152633 h 1917026"/>
              <a:gd name="connsiteX89" fmla="*/ 60568 w 1216399"/>
              <a:gd name="connsiteY89" fmla="*/ 1105008 h 1917026"/>
              <a:gd name="connsiteX90" fmla="*/ 81999 w 1216399"/>
              <a:gd name="connsiteY90" fmla="*/ 1057383 h 1917026"/>
              <a:gd name="connsiteX91" fmla="*/ 108194 w 1216399"/>
              <a:gd name="connsiteY91" fmla="*/ 1019283 h 1917026"/>
              <a:gd name="connsiteX92" fmla="*/ 146293 w 1216399"/>
              <a:gd name="connsiteY92" fmla="*/ 1009758 h 1917026"/>
              <a:gd name="connsiteX93" fmla="*/ 153438 w 1216399"/>
              <a:gd name="connsiteY93" fmla="*/ 974040 h 1917026"/>
              <a:gd name="connsiteX94" fmla="*/ 262975 w 1216399"/>
              <a:gd name="connsiteY94" fmla="*/ 854977 h 1917026"/>
              <a:gd name="connsiteX95" fmla="*/ 286787 w 1216399"/>
              <a:gd name="connsiteY95" fmla="*/ 716862 h 1917026"/>
              <a:gd name="connsiteX96" fmla="*/ 282025 w 1216399"/>
              <a:gd name="connsiteY96" fmla="*/ 635902 h 1917026"/>
              <a:gd name="connsiteX97" fmla="*/ 196300 w 1216399"/>
              <a:gd name="connsiteY97" fmla="*/ 623996 h 1917026"/>
              <a:gd name="connsiteX98" fmla="*/ 179632 w 1216399"/>
              <a:gd name="connsiteY98" fmla="*/ 543033 h 1917026"/>
              <a:gd name="connsiteX99" fmla="*/ 186775 w 1216399"/>
              <a:gd name="connsiteY99" fmla="*/ 476358 h 1917026"/>
              <a:gd name="connsiteX100" fmla="*/ 148675 w 1216399"/>
              <a:gd name="connsiteY100" fmla="*/ 438258 h 1917026"/>
              <a:gd name="connsiteX101" fmla="*/ 117719 w 1216399"/>
              <a:gd name="connsiteY101" fmla="*/ 338246 h 1917026"/>
              <a:gd name="connsiteX102" fmla="*/ 102097 w 1216399"/>
              <a:gd name="connsiteY10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01150 w 1216399"/>
              <a:gd name="connsiteY22" fmla="*/ 743057 h 1917026"/>
              <a:gd name="connsiteX23" fmla="*/ 958300 w 1216399"/>
              <a:gd name="connsiteY23" fmla="*/ 733533 h 1917026"/>
              <a:gd name="connsiteX24" fmla="*/ 984494 w 1216399"/>
              <a:gd name="connsiteY24" fmla="*/ 878790 h 1917026"/>
              <a:gd name="connsiteX25" fmla="*/ 1032119 w 1216399"/>
              <a:gd name="connsiteY25" fmla="*/ 959752 h 1917026"/>
              <a:gd name="connsiteX26" fmla="*/ 1072600 w 1216399"/>
              <a:gd name="connsiteY26" fmla="*/ 981183 h 1917026"/>
              <a:gd name="connsiteX27" fmla="*/ 1089269 w 1216399"/>
              <a:gd name="connsiteY27" fmla="*/ 1047858 h 1917026"/>
              <a:gd name="connsiteX28" fmla="*/ 1122607 w 1216399"/>
              <a:gd name="connsiteY28" fmla="*/ 1074052 h 1917026"/>
              <a:gd name="connsiteX29" fmla="*/ 1163088 w 1216399"/>
              <a:gd name="connsiteY29" fmla="*/ 1133583 h 1917026"/>
              <a:gd name="connsiteX30" fmla="*/ 1191663 w 1216399"/>
              <a:gd name="connsiteY30" fmla="*/ 1147871 h 1917026"/>
              <a:gd name="connsiteX31" fmla="*/ 1215943 w 1216399"/>
              <a:gd name="connsiteY31" fmla="*/ 1205830 h 1917026"/>
              <a:gd name="connsiteX32" fmla="*/ 1196425 w 1216399"/>
              <a:gd name="connsiteY32" fmla="*/ 1255027 h 1917026"/>
              <a:gd name="connsiteX33" fmla="*/ 1144037 w 1216399"/>
              <a:gd name="connsiteY33" fmla="*/ 1250263 h 1917026"/>
              <a:gd name="connsiteX34" fmla="*/ 1124987 w 1216399"/>
              <a:gd name="connsiteY34" fmla="*/ 1295506 h 1917026"/>
              <a:gd name="connsiteX35" fmla="*/ 1048787 w 1216399"/>
              <a:gd name="connsiteY35" fmla="*/ 1328844 h 1917026"/>
              <a:gd name="connsiteX36" fmla="*/ 1020212 w 1216399"/>
              <a:gd name="connsiteY36" fmla="*/ 1388375 h 1917026"/>
              <a:gd name="connsiteX37" fmla="*/ 1036881 w 1216399"/>
              <a:gd name="connsiteY37" fmla="*/ 1436000 h 1917026"/>
              <a:gd name="connsiteX38" fmla="*/ 1017832 w 1216399"/>
              <a:gd name="connsiteY38" fmla="*/ 1476483 h 1917026"/>
              <a:gd name="connsiteX39" fmla="*/ 984493 w 1216399"/>
              <a:gd name="connsiteY39" fmla="*/ 1474100 h 1917026"/>
              <a:gd name="connsiteX40" fmla="*/ 982112 w 1216399"/>
              <a:gd name="connsiteY40" fmla="*/ 1538394 h 1917026"/>
              <a:gd name="connsiteX41" fmla="*/ 946393 w 1216399"/>
              <a:gd name="connsiteY41" fmla="*/ 1555063 h 1917026"/>
              <a:gd name="connsiteX42" fmla="*/ 910674 w 1216399"/>
              <a:gd name="connsiteY42" fmla="*/ 1562206 h 1917026"/>
              <a:gd name="connsiteX43" fmla="*/ 910674 w 1216399"/>
              <a:gd name="connsiteY43" fmla="*/ 1626500 h 1917026"/>
              <a:gd name="connsiteX44" fmla="*/ 967824 w 1216399"/>
              <a:gd name="connsiteY44" fmla="*/ 1636025 h 1917026"/>
              <a:gd name="connsiteX45" fmla="*/ 1001162 w 1216399"/>
              <a:gd name="connsiteY45" fmla="*/ 1631263 h 1917026"/>
              <a:gd name="connsiteX46" fmla="*/ 1005922 w 1216399"/>
              <a:gd name="connsiteY46" fmla="*/ 1705082 h 1917026"/>
              <a:gd name="connsiteX47" fmla="*/ 982112 w 1216399"/>
              <a:gd name="connsiteY47" fmla="*/ 1726513 h 1917026"/>
              <a:gd name="connsiteX48" fmla="*/ 922581 w 1216399"/>
              <a:gd name="connsiteY48" fmla="*/ 1724133 h 1917026"/>
              <a:gd name="connsiteX49" fmla="*/ 870193 w 1216399"/>
              <a:gd name="connsiteY49" fmla="*/ 1733658 h 1917026"/>
              <a:gd name="connsiteX50" fmla="*/ 824949 w 1216399"/>
              <a:gd name="connsiteY50" fmla="*/ 1757471 h 1917026"/>
              <a:gd name="connsiteX51" fmla="*/ 779704 w 1216399"/>
              <a:gd name="connsiteY51" fmla="*/ 1764613 h 1917026"/>
              <a:gd name="connsiteX52" fmla="*/ 758274 w 1216399"/>
              <a:gd name="connsiteY52" fmla="*/ 1783665 h 1917026"/>
              <a:gd name="connsiteX53" fmla="*/ 751131 w 1216399"/>
              <a:gd name="connsiteY53" fmla="*/ 1828908 h 1917026"/>
              <a:gd name="connsiteX54" fmla="*/ 734462 w 1216399"/>
              <a:gd name="connsiteY54" fmla="*/ 1840815 h 1917026"/>
              <a:gd name="connsiteX55" fmla="*/ 689218 w 1216399"/>
              <a:gd name="connsiteY55" fmla="*/ 1890821 h 1917026"/>
              <a:gd name="connsiteX56" fmla="*/ 665406 w 1216399"/>
              <a:gd name="connsiteY56" fmla="*/ 1895582 h 1917026"/>
              <a:gd name="connsiteX57" fmla="*/ 617781 w 1216399"/>
              <a:gd name="connsiteY57" fmla="*/ 1917014 h 1917026"/>
              <a:gd name="connsiteX58" fmla="*/ 579681 w 1216399"/>
              <a:gd name="connsiteY58" fmla="*/ 1900345 h 1917026"/>
              <a:gd name="connsiteX59" fmla="*/ 563012 w 1216399"/>
              <a:gd name="connsiteY59" fmla="*/ 1871770 h 1917026"/>
              <a:gd name="connsiteX60" fmla="*/ 520149 w 1216399"/>
              <a:gd name="connsiteY60" fmla="*/ 1881296 h 1917026"/>
              <a:gd name="connsiteX61" fmla="*/ 512573 w 1216399"/>
              <a:gd name="connsiteY61" fmla="*/ 1875192 h 1917026"/>
              <a:gd name="connsiteX62" fmla="*/ 503481 w 1216399"/>
              <a:gd name="connsiteY62" fmla="*/ 1869389 h 1917026"/>
              <a:gd name="connsiteX63" fmla="*/ 522531 w 1216399"/>
              <a:gd name="connsiteY63" fmla="*/ 1762232 h 1917026"/>
              <a:gd name="connsiteX64" fmla="*/ 539199 w 1216399"/>
              <a:gd name="connsiteY64" fmla="*/ 1740801 h 1917026"/>
              <a:gd name="connsiteX65" fmla="*/ 529674 w 1216399"/>
              <a:gd name="connsiteY65" fmla="*/ 1695558 h 1917026"/>
              <a:gd name="connsiteX66" fmla="*/ 553487 w 1216399"/>
              <a:gd name="connsiteY66" fmla="*/ 1681270 h 1917026"/>
              <a:gd name="connsiteX67" fmla="*/ 534437 w 1216399"/>
              <a:gd name="connsiteY67" fmla="*/ 1666983 h 1917026"/>
              <a:gd name="connsiteX68" fmla="*/ 522531 w 1216399"/>
              <a:gd name="connsiteY68" fmla="*/ 1631265 h 1917026"/>
              <a:gd name="connsiteX69" fmla="*/ 513006 w 1216399"/>
              <a:gd name="connsiteY69" fmla="*/ 1586021 h 1917026"/>
              <a:gd name="connsiteX70" fmla="*/ 510624 w 1216399"/>
              <a:gd name="connsiteY70" fmla="*/ 1555063 h 1917026"/>
              <a:gd name="connsiteX71" fmla="*/ 460618 w 1216399"/>
              <a:gd name="connsiteY71" fmla="*/ 1557446 h 1917026"/>
              <a:gd name="connsiteX72" fmla="*/ 427282 w 1216399"/>
              <a:gd name="connsiteY72" fmla="*/ 1521727 h 1917026"/>
              <a:gd name="connsiteX73" fmla="*/ 382037 w 1216399"/>
              <a:gd name="connsiteY73" fmla="*/ 1505057 h 1917026"/>
              <a:gd name="connsiteX74" fmla="*/ 367749 w 1216399"/>
              <a:gd name="connsiteY74" fmla="*/ 1455052 h 1917026"/>
              <a:gd name="connsiteX75" fmla="*/ 365368 w 1216399"/>
              <a:gd name="connsiteY75" fmla="*/ 1433620 h 1917026"/>
              <a:gd name="connsiteX76" fmla="*/ 334413 w 1216399"/>
              <a:gd name="connsiteY76" fmla="*/ 1388377 h 1917026"/>
              <a:gd name="connsiteX77" fmla="*/ 291549 w 1216399"/>
              <a:gd name="connsiteY77" fmla="*/ 1364564 h 1917026"/>
              <a:gd name="connsiteX78" fmla="*/ 248688 w 1216399"/>
              <a:gd name="connsiteY78" fmla="*/ 1335990 h 1917026"/>
              <a:gd name="connsiteX79" fmla="*/ 215349 w 1216399"/>
              <a:gd name="connsiteY79" fmla="*/ 1326464 h 1917026"/>
              <a:gd name="connsiteX80" fmla="*/ 217731 w 1216399"/>
              <a:gd name="connsiteY80" fmla="*/ 1281218 h 1917026"/>
              <a:gd name="connsiteX81" fmla="*/ 174868 w 1216399"/>
              <a:gd name="connsiteY81" fmla="*/ 1295508 h 1917026"/>
              <a:gd name="connsiteX82" fmla="*/ 186775 w 1216399"/>
              <a:gd name="connsiteY82" fmla="*/ 1328846 h 1917026"/>
              <a:gd name="connsiteX83" fmla="*/ 179631 w 1216399"/>
              <a:gd name="connsiteY83" fmla="*/ 1345515 h 1917026"/>
              <a:gd name="connsiteX84" fmla="*/ 141531 w 1216399"/>
              <a:gd name="connsiteY84" fmla="*/ 1316940 h 1917026"/>
              <a:gd name="connsiteX85" fmla="*/ 98669 w 1216399"/>
              <a:gd name="connsiteY85" fmla="*/ 1314558 h 1917026"/>
              <a:gd name="connsiteX86" fmla="*/ 43899 w 1216399"/>
              <a:gd name="connsiteY86" fmla="*/ 1295508 h 1917026"/>
              <a:gd name="connsiteX87" fmla="*/ 10560 w 1216399"/>
              <a:gd name="connsiteY87" fmla="*/ 1293124 h 1917026"/>
              <a:gd name="connsiteX88" fmla="*/ 1037 w 1216399"/>
              <a:gd name="connsiteY88" fmla="*/ 1240740 h 1917026"/>
              <a:gd name="connsiteX89" fmla="*/ 34374 w 1216399"/>
              <a:gd name="connsiteY89" fmla="*/ 1152633 h 1917026"/>
              <a:gd name="connsiteX90" fmla="*/ 60568 w 1216399"/>
              <a:gd name="connsiteY90" fmla="*/ 1105008 h 1917026"/>
              <a:gd name="connsiteX91" fmla="*/ 81999 w 1216399"/>
              <a:gd name="connsiteY91" fmla="*/ 1057383 h 1917026"/>
              <a:gd name="connsiteX92" fmla="*/ 108194 w 1216399"/>
              <a:gd name="connsiteY92" fmla="*/ 1019283 h 1917026"/>
              <a:gd name="connsiteX93" fmla="*/ 146293 w 1216399"/>
              <a:gd name="connsiteY93" fmla="*/ 1009758 h 1917026"/>
              <a:gd name="connsiteX94" fmla="*/ 153438 w 1216399"/>
              <a:gd name="connsiteY94" fmla="*/ 974040 h 1917026"/>
              <a:gd name="connsiteX95" fmla="*/ 262975 w 1216399"/>
              <a:gd name="connsiteY95" fmla="*/ 854977 h 1917026"/>
              <a:gd name="connsiteX96" fmla="*/ 286787 w 1216399"/>
              <a:gd name="connsiteY96" fmla="*/ 716862 h 1917026"/>
              <a:gd name="connsiteX97" fmla="*/ 282025 w 1216399"/>
              <a:gd name="connsiteY97" fmla="*/ 635902 h 1917026"/>
              <a:gd name="connsiteX98" fmla="*/ 196300 w 1216399"/>
              <a:gd name="connsiteY98" fmla="*/ 623996 h 1917026"/>
              <a:gd name="connsiteX99" fmla="*/ 179632 w 1216399"/>
              <a:gd name="connsiteY99" fmla="*/ 543033 h 1917026"/>
              <a:gd name="connsiteX100" fmla="*/ 186775 w 1216399"/>
              <a:gd name="connsiteY100" fmla="*/ 476358 h 1917026"/>
              <a:gd name="connsiteX101" fmla="*/ 148675 w 1216399"/>
              <a:gd name="connsiteY101" fmla="*/ 438258 h 1917026"/>
              <a:gd name="connsiteX102" fmla="*/ 117719 w 1216399"/>
              <a:gd name="connsiteY102" fmla="*/ 338246 h 1917026"/>
              <a:gd name="connsiteX103" fmla="*/ 102097 w 1216399"/>
              <a:gd name="connsiteY10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01150 w 1216399"/>
              <a:gd name="connsiteY22" fmla="*/ 743057 h 1917026"/>
              <a:gd name="connsiteX23" fmla="*/ 958300 w 1216399"/>
              <a:gd name="connsiteY23" fmla="*/ 733533 h 1917026"/>
              <a:gd name="connsiteX24" fmla="*/ 974969 w 1216399"/>
              <a:gd name="connsiteY24" fmla="*/ 752582 h 1917026"/>
              <a:gd name="connsiteX25" fmla="*/ 984494 w 1216399"/>
              <a:gd name="connsiteY25" fmla="*/ 878790 h 1917026"/>
              <a:gd name="connsiteX26" fmla="*/ 1032119 w 1216399"/>
              <a:gd name="connsiteY26" fmla="*/ 959752 h 1917026"/>
              <a:gd name="connsiteX27" fmla="*/ 1072600 w 1216399"/>
              <a:gd name="connsiteY27" fmla="*/ 981183 h 1917026"/>
              <a:gd name="connsiteX28" fmla="*/ 1089269 w 1216399"/>
              <a:gd name="connsiteY28" fmla="*/ 1047858 h 1917026"/>
              <a:gd name="connsiteX29" fmla="*/ 1122607 w 1216399"/>
              <a:gd name="connsiteY29" fmla="*/ 1074052 h 1917026"/>
              <a:gd name="connsiteX30" fmla="*/ 1163088 w 1216399"/>
              <a:gd name="connsiteY30" fmla="*/ 1133583 h 1917026"/>
              <a:gd name="connsiteX31" fmla="*/ 1191663 w 1216399"/>
              <a:gd name="connsiteY31" fmla="*/ 1147871 h 1917026"/>
              <a:gd name="connsiteX32" fmla="*/ 1215943 w 1216399"/>
              <a:gd name="connsiteY32" fmla="*/ 1205830 h 1917026"/>
              <a:gd name="connsiteX33" fmla="*/ 1196425 w 1216399"/>
              <a:gd name="connsiteY33" fmla="*/ 1255027 h 1917026"/>
              <a:gd name="connsiteX34" fmla="*/ 1144037 w 1216399"/>
              <a:gd name="connsiteY34" fmla="*/ 1250263 h 1917026"/>
              <a:gd name="connsiteX35" fmla="*/ 1124987 w 1216399"/>
              <a:gd name="connsiteY35" fmla="*/ 1295506 h 1917026"/>
              <a:gd name="connsiteX36" fmla="*/ 1048787 w 1216399"/>
              <a:gd name="connsiteY36" fmla="*/ 1328844 h 1917026"/>
              <a:gd name="connsiteX37" fmla="*/ 1020212 w 1216399"/>
              <a:gd name="connsiteY37" fmla="*/ 1388375 h 1917026"/>
              <a:gd name="connsiteX38" fmla="*/ 1036881 w 1216399"/>
              <a:gd name="connsiteY38" fmla="*/ 1436000 h 1917026"/>
              <a:gd name="connsiteX39" fmla="*/ 1017832 w 1216399"/>
              <a:gd name="connsiteY39" fmla="*/ 1476483 h 1917026"/>
              <a:gd name="connsiteX40" fmla="*/ 984493 w 1216399"/>
              <a:gd name="connsiteY40" fmla="*/ 1474100 h 1917026"/>
              <a:gd name="connsiteX41" fmla="*/ 982112 w 1216399"/>
              <a:gd name="connsiteY41" fmla="*/ 1538394 h 1917026"/>
              <a:gd name="connsiteX42" fmla="*/ 946393 w 1216399"/>
              <a:gd name="connsiteY42" fmla="*/ 1555063 h 1917026"/>
              <a:gd name="connsiteX43" fmla="*/ 910674 w 1216399"/>
              <a:gd name="connsiteY43" fmla="*/ 1562206 h 1917026"/>
              <a:gd name="connsiteX44" fmla="*/ 910674 w 1216399"/>
              <a:gd name="connsiteY44" fmla="*/ 1626500 h 1917026"/>
              <a:gd name="connsiteX45" fmla="*/ 967824 w 1216399"/>
              <a:gd name="connsiteY45" fmla="*/ 1636025 h 1917026"/>
              <a:gd name="connsiteX46" fmla="*/ 1001162 w 1216399"/>
              <a:gd name="connsiteY46" fmla="*/ 1631263 h 1917026"/>
              <a:gd name="connsiteX47" fmla="*/ 1005922 w 1216399"/>
              <a:gd name="connsiteY47" fmla="*/ 1705082 h 1917026"/>
              <a:gd name="connsiteX48" fmla="*/ 982112 w 1216399"/>
              <a:gd name="connsiteY48" fmla="*/ 1726513 h 1917026"/>
              <a:gd name="connsiteX49" fmla="*/ 922581 w 1216399"/>
              <a:gd name="connsiteY49" fmla="*/ 1724133 h 1917026"/>
              <a:gd name="connsiteX50" fmla="*/ 870193 w 1216399"/>
              <a:gd name="connsiteY50" fmla="*/ 1733658 h 1917026"/>
              <a:gd name="connsiteX51" fmla="*/ 824949 w 1216399"/>
              <a:gd name="connsiteY51" fmla="*/ 1757471 h 1917026"/>
              <a:gd name="connsiteX52" fmla="*/ 779704 w 1216399"/>
              <a:gd name="connsiteY52" fmla="*/ 1764613 h 1917026"/>
              <a:gd name="connsiteX53" fmla="*/ 758274 w 1216399"/>
              <a:gd name="connsiteY53" fmla="*/ 1783665 h 1917026"/>
              <a:gd name="connsiteX54" fmla="*/ 751131 w 1216399"/>
              <a:gd name="connsiteY54" fmla="*/ 1828908 h 1917026"/>
              <a:gd name="connsiteX55" fmla="*/ 734462 w 1216399"/>
              <a:gd name="connsiteY55" fmla="*/ 1840815 h 1917026"/>
              <a:gd name="connsiteX56" fmla="*/ 689218 w 1216399"/>
              <a:gd name="connsiteY56" fmla="*/ 1890821 h 1917026"/>
              <a:gd name="connsiteX57" fmla="*/ 665406 w 1216399"/>
              <a:gd name="connsiteY57" fmla="*/ 1895582 h 1917026"/>
              <a:gd name="connsiteX58" fmla="*/ 617781 w 1216399"/>
              <a:gd name="connsiteY58" fmla="*/ 1917014 h 1917026"/>
              <a:gd name="connsiteX59" fmla="*/ 579681 w 1216399"/>
              <a:gd name="connsiteY59" fmla="*/ 1900345 h 1917026"/>
              <a:gd name="connsiteX60" fmla="*/ 563012 w 1216399"/>
              <a:gd name="connsiteY60" fmla="*/ 1871770 h 1917026"/>
              <a:gd name="connsiteX61" fmla="*/ 520149 w 1216399"/>
              <a:gd name="connsiteY61" fmla="*/ 1881296 h 1917026"/>
              <a:gd name="connsiteX62" fmla="*/ 512573 w 1216399"/>
              <a:gd name="connsiteY62" fmla="*/ 1875192 h 1917026"/>
              <a:gd name="connsiteX63" fmla="*/ 503481 w 1216399"/>
              <a:gd name="connsiteY63" fmla="*/ 1869389 h 1917026"/>
              <a:gd name="connsiteX64" fmla="*/ 522531 w 1216399"/>
              <a:gd name="connsiteY64" fmla="*/ 1762232 h 1917026"/>
              <a:gd name="connsiteX65" fmla="*/ 539199 w 1216399"/>
              <a:gd name="connsiteY65" fmla="*/ 1740801 h 1917026"/>
              <a:gd name="connsiteX66" fmla="*/ 529674 w 1216399"/>
              <a:gd name="connsiteY66" fmla="*/ 1695558 h 1917026"/>
              <a:gd name="connsiteX67" fmla="*/ 553487 w 1216399"/>
              <a:gd name="connsiteY67" fmla="*/ 1681270 h 1917026"/>
              <a:gd name="connsiteX68" fmla="*/ 534437 w 1216399"/>
              <a:gd name="connsiteY68" fmla="*/ 1666983 h 1917026"/>
              <a:gd name="connsiteX69" fmla="*/ 522531 w 1216399"/>
              <a:gd name="connsiteY69" fmla="*/ 1631265 h 1917026"/>
              <a:gd name="connsiteX70" fmla="*/ 513006 w 1216399"/>
              <a:gd name="connsiteY70" fmla="*/ 1586021 h 1917026"/>
              <a:gd name="connsiteX71" fmla="*/ 510624 w 1216399"/>
              <a:gd name="connsiteY71" fmla="*/ 1555063 h 1917026"/>
              <a:gd name="connsiteX72" fmla="*/ 460618 w 1216399"/>
              <a:gd name="connsiteY72" fmla="*/ 1557446 h 1917026"/>
              <a:gd name="connsiteX73" fmla="*/ 427282 w 1216399"/>
              <a:gd name="connsiteY73" fmla="*/ 1521727 h 1917026"/>
              <a:gd name="connsiteX74" fmla="*/ 382037 w 1216399"/>
              <a:gd name="connsiteY74" fmla="*/ 1505057 h 1917026"/>
              <a:gd name="connsiteX75" fmla="*/ 367749 w 1216399"/>
              <a:gd name="connsiteY75" fmla="*/ 1455052 h 1917026"/>
              <a:gd name="connsiteX76" fmla="*/ 365368 w 1216399"/>
              <a:gd name="connsiteY76" fmla="*/ 1433620 h 1917026"/>
              <a:gd name="connsiteX77" fmla="*/ 334413 w 1216399"/>
              <a:gd name="connsiteY77" fmla="*/ 1388377 h 1917026"/>
              <a:gd name="connsiteX78" fmla="*/ 291549 w 1216399"/>
              <a:gd name="connsiteY78" fmla="*/ 1364564 h 1917026"/>
              <a:gd name="connsiteX79" fmla="*/ 248688 w 1216399"/>
              <a:gd name="connsiteY79" fmla="*/ 1335990 h 1917026"/>
              <a:gd name="connsiteX80" fmla="*/ 215349 w 1216399"/>
              <a:gd name="connsiteY80" fmla="*/ 1326464 h 1917026"/>
              <a:gd name="connsiteX81" fmla="*/ 217731 w 1216399"/>
              <a:gd name="connsiteY81" fmla="*/ 1281218 h 1917026"/>
              <a:gd name="connsiteX82" fmla="*/ 174868 w 1216399"/>
              <a:gd name="connsiteY82" fmla="*/ 1295508 h 1917026"/>
              <a:gd name="connsiteX83" fmla="*/ 186775 w 1216399"/>
              <a:gd name="connsiteY83" fmla="*/ 1328846 h 1917026"/>
              <a:gd name="connsiteX84" fmla="*/ 179631 w 1216399"/>
              <a:gd name="connsiteY84" fmla="*/ 1345515 h 1917026"/>
              <a:gd name="connsiteX85" fmla="*/ 141531 w 1216399"/>
              <a:gd name="connsiteY85" fmla="*/ 1316940 h 1917026"/>
              <a:gd name="connsiteX86" fmla="*/ 98669 w 1216399"/>
              <a:gd name="connsiteY86" fmla="*/ 1314558 h 1917026"/>
              <a:gd name="connsiteX87" fmla="*/ 43899 w 1216399"/>
              <a:gd name="connsiteY87" fmla="*/ 1295508 h 1917026"/>
              <a:gd name="connsiteX88" fmla="*/ 10560 w 1216399"/>
              <a:gd name="connsiteY88" fmla="*/ 1293124 h 1917026"/>
              <a:gd name="connsiteX89" fmla="*/ 1037 w 1216399"/>
              <a:gd name="connsiteY89" fmla="*/ 1240740 h 1917026"/>
              <a:gd name="connsiteX90" fmla="*/ 34374 w 1216399"/>
              <a:gd name="connsiteY90" fmla="*/ 1152633 h 1917026"/>
              <a:gd name="connsiteX91" fmla="*/ 60568 w 1216399"/>
              <a:gd name="connsiteY91" fmla="*/ 1105008 h 1917026"/>
              <a:gd name="connsiteX92" fmla="*/ 81999 w 1216399"/>
              <a:gd name="connsiteY92" fmla="*/ 1057383 h 1917026"/>
              <a:gd name="connsiteX93" fmla="*/ 108194 w 1216399"/>
              <a:gd name="connsiteY93" fmla="*/ 1019283 h 1917026"/>
              <a:gd name="connsiteX94" fmla="*/ 146293 w 1216399"/>
              <a:gd name="connsiteY94" fmla="*/ 1009758 h 1917026"/>
              <a:gd name="connsiteX95" fmla="*/ 153438 w 1216399"/>
              <a:gd name="connsiteY95" fmla="*/ 974040 h 1917026"/>
              <a:gd name="connsiteX96" fmla="*/ 262975 w 1216399"/>
              <a:gd name="connsiteY96" fmla="*/ 854977 h 1917026"/>
              <a:gd name="connsiteX97" fmla="*/ 286787 w 1216399"/>
              <a:gd name="connsiteY97" fmla="*/ 716862 h 1917026"/>
              <a:gd name="connsiteX98" fmla="*/ 282025 w 1216399"/>
              <a:gd name="connsiteY98" fmla="*/ 635902 h 1917026"/>
              <a:gd name="connsiteX99" fmla="*/ 196300 w 1216399"/>
              <a:gd name="connsiteY99" fmla="*/ 623996 h 1917026"/>
              <a:gd name="connsiteX100" fmla="*/ 179632 w 1216399"/>
              <a:gd name="connsiteY100" fmla="*/ 543033 h 1917026"/>
              <a:gd name="connsiteX101" fmla="*/ 186775 w 1216399"/>
              <a:gd name="connsiteY101" fmla="*/ 476358 h 1917026"/>
              <a:gd name="connsiteX102" fmla="*/ 148675 w 1216399"/>
              <a:gd name="connsiteY102" fmla="*/ 438258 h 1917026"/>
              <a:gd name="connsiteX103" fmla="*/ 117719 w 1216399"/>
              <a:gd name="connsiteY103" fmla="*/ 338246 h 1917026"/>
              <a:gd name="connsiteX104" fmla="*/ 102097 w 1216399"/>
              <a:gd name="connsiteY10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67813 w 1216399"/>
              <a:gd name="connsiteY14" fmla="*/ 623995 h 1917026"/>
              <a:gd name="connsiteX15" fmla="*/ 872575 w 1216399"/>
              <a:gd name="connsiteY15" fmla="*/ 719245 h 1917026"/>
              <a:gd name="connsiteX16" fmla="*/ 829713 w 1216399"/>
              <a:gd name="connsiteY16" fmla="*/ 721626 h 1917026"/>
              <a:gd name="connsiteX17" fmla="*/ 817807 w 1216399"/>
              <a:gd name="connsiteY17" fmla="*/ 750201 h 1917026"/>
              <a:gd name="connsiteX18" fmla="*/ 829713 w 1216399"/>
              <a:gd name="connsiteY18" fmla="*/ 778776 h 1917026"/>
              <a:gd name="connsiteX19" fmla="*/ 822567 w 1216399"/>
              <a:gd name="connsiteY19" fmla="*/ 802587 h 1917026"/>
              <a:gd name="connsiteX20" fmla="*/ 836857 w 1216399"/>
              <a:gd name="connsiteY20" fmla="*/ 821640 h 1917026"/>
              <a:gd name="connsiteX21" fmla="*/ 870194 w 1216399"/>
              <a:gd name="connsiteY21" fmla="*/ 793065 h 1917026"/>
              <a:gd name="connsiteX22" fmla="*/ 903532 w 1216399"/>
              <a:gd name="connsiteY22" fmla="*/ 788302 h 1917026"/>
              <a:gd name="connsiteX23" fmla="*/ 901150 w 1216399"/>
              <a:gd name="connsiteY23" fmla="*/ 743057 h 1917026"/>
              <a:gd name="connsiteX24" fmla="*/ 958300 w 1216399"/>
              <a:gd name="connsiteY24" fmla="*/ 733533 h 1917026"/>
              <a:gd name="connsiteX25" fmla="*/ 974969 w 1216399"/>
              <a:gd name="connsiteY25" fmla="*/ 752582 h 1917026"/>
              <a:gd name="connsiteX26" fmla="*/ 984494 w 1216399"/>
              <a:gd name="connsiteY26" fmla="*/ 878790 h 1917026"/>
              <a:gd name="connsiteX27" fmla="*/ 1032119 w 1216399"/>
              <a:gd name="connsiteY27" fmla="*/ 959752 h 1917026"/>
              <a:gd name="connsiteX28" fmla="*/ 1072600 w 1216399"/>
              <a:gd name="connsiteY28" fmla="*/ 981183 h 1917026"/>
              <a:gd name="connsiteX29" fmla="*/ 1089269 w 1216399"/>
              <a:gd name="connsiteY29" fmla="*/ 1047858 h 1917026"/>
              <a:gd name="connsiteX30" fmla="*/ 1122607 w 1216399"/>
              <a:gd name="connsiteY30" fmla="*/ 1074052 h 1917026"/>
              <a:gd name="connsiteX31" fmla="*/ 1163088 w 1216399"/>
              <a:gd name="connsiteY31" fmla="*/ 1133583 h 1917026"/>
              <a:gd name="connsiteX32" fmla="*/ 1191663 w 1216399"/>
              <a:gd name="connsiteY32" fmla="*/ 1147871 h 1917026"/>
              <a:gd name="connsiteX33" fmla="*/ 1215943 w 1216399"/>
              <a:gd name="connsiteY33" fmla="*/ 1205830 h 1917026"/>
              <a:gd name="connsiteX34" fmla="*/ 1196425 w 1216399"/>
              <a:gd name="connsiteY34" fmla="*/ 1255027 h 1917026"/>
              <a:gd name="connsiteX35" fmla="*/ 1144037 w 1216399"/>
              <a:gd name="connsiteY35" fmla="*/ 1250263 h 1917026"/>
              <a:gd name="connsiteX36" fmla="*/ 1124987 w 1216399"/>
              <a:gd name="connsiteY36" fmla="*/ 1295506 h 1917026"/>
              <a:gd name="connsiteX37" fmla="*/ 1048787 w 1216399"/>
              <a:gd name="connsiteY37" fmla="*/ 1328844 h 1917026"/>
              <a:gd name="connsiteX38" fmla="*/ 1020212 w 1216399"/>
              <a:gd name="connsiteY38" fmla="*/ 1388375 h 1917026"/>
              <a:gd name="connsiteX39" fmla="*/ 1036881 w 1216399"/>
              <a:gd name="connsiteY39" fmla="*/ 1436000 h 1917026"/>
              <a:gd name="connsiteX40" fmla="*/ 1017832 w 1216399"/>
              <a:gd name="connsiteY40" fmla="*/ 1476483 h 1917026"/>
              <a:gd name="connsiteX41" fmla="*/ 984493 w 1216399"/>
              <a:gd name="connsiteY41" fmla="*/ 1474100 h 1917026"/>
              <a:gd name="connsiteX42" fmla="*/ 982112 w 1216399"/>
              <a:gd name="connsiteY42" fmla="*/ 1538394 h 1917026"/>
              <a:gd name="connsiteX43" fmla="*/ 946393 w 1216399"/>
              <a:gd name="connsiteY43" fmla="*/ 1555063 h 1917026"/>
              <a:gd name="connsiteX44" fmla="*/ 910674 w 1216399"/>
              <a:gd name="connsiteY44" fmla="*/ 1562206 h 1917026"/>
              <a:gd name="connsiteX45" fmla="*/ 910674 w 1216399"/>
              <a:gd name="connsiteY45" fmla="*/ 1626500 h 1917026"/>
              <a:gd name="connsiteX46" fmla="*/ 967824 w 1216399"/>
              <a:gd name="connsiteY46" fmla="*/ 1636025 h 1917026"/>
              <a:gd name="connsiteX47" fmla="*/ 1001162 w 1216399"/>
              <a:gd name="connsiteY47" fmla="*/ 1631263 h 1917026"/>
              <a:gd name="connsiteX48" fmla="*/ 1005922 w 1216399"/>
              <a:gd name="connsiteY48" fmla="*/ 1705082 h 1917026"/>
              <a:gd name="connsiteX49" fmla="*/ 982112 w 1216399"/>
              <a:gd name="connsiteY49" fmla="*/ 1726513 h 1917026"/>
              <a:gd name="connsiteX50" fmla="*/ 922581 w 1216399"/>
              <a:gd name="connsiteY50" fmla="*/ 1724133 h 1917026"/>
              <a:gd name="connsiteX51" fmla="*/ 870193 w 1216399"/>
              <a:gd name="connsiteY51" fmla="*/ 1733658 h 1917026"/>
              <a:gd name="connsiteX52" fmla="*/ 824949 w 1216399"/>
              <a:gd name="connsiteY52" fmla="*/ 1757471 h 1917026"/>
              <a:gd name="connsiteX53" fmla="*/ 779704 w 1216399"/>
              <a:gd name="connsiteY53" fmla="*/ 1764613 h 1917026"/>
              <a:gd name="connsiteX54" fmla="*/ 758274 w 1216399"/>
              <a:gd name="connsiteY54" fmla="*/ 1783665 h 1917026"/>
              <a:gd name="connsiteX55" fmla="*/ 751131 w 1216399"/>
              <a:gd name="connsiteY55" fmla="*/ 1828908 h 1917026"/>
              <a:gd name="connsiteX56" fmla="*/ 734462 w 1216399"/>
              <a:gd name="connsiteY56" fmla="*/ 1840815 h 1917026"/>
              <a:gd name="connsiteX57" fmla="*/ 689218 w 1216399"/>
              <a:gd name="connsiteY57" fmla="*/ 1890821 h 1917026"/>
              <a:gd name="connsiteX58" fmla="*/ 665406 w 1216399"/>
              <a:gd name="connsiteY58" fmla="*/ 1895582 h 1917026"/>
              <a:gd name="connsiteX59" fmla="*/ 617781 w 1216399"/>
              <a:gd name="connsiteY59" fmla="*/ 1917014 h 1917026"/>
              <a:gd name="connsiteX60" fmla="*/ 579681 w 1216399"/>
              <a:gd name="connsiteY60" fmla="*/ 1900345 h 1917026"/>
              <a:gd name="connsiteX61" fmla="*/ 563012 w 1216399"/>
              <a:gd name="connsiteY61" fmla="*/ 1871770 h 1917026"/>
              <a:gd name="connsiteX62" fmla="*/ 520149 w 1216399"/>
              <a:gd name="connsiteY62" fmla="*/ 1881296 h 1917026"/>
              <a:gd name="connsiteX63" fmla="*/ 512573 w 1216399"/>
              <a:gd name="connsiteY63" fmla="*/ 1875192 h 1917026"/>
              <a:gd name="connsiteX64" fmla="*/ 503481 w 1216399"/>
              <a:gd name="connsiteY64" fmla="*/ 1869389 h 1917026"/>
              <a:gd name="connsiteX65" fmla="*/ 522531 w 1216399"/>
              <a:gd name="connsiteY65" fmla="*/ 1762232 h 1917026"/>
              <a:gd name="connsiteX66" fmla="*/ 539199 w 1216399"/>
              <a:gd name="connsiteY66" fmla="*/ 1740801 h 1917026"/>
              <a:gd name="connsiteX67" fmla="*/ 529674 w 1216399"/>
              <a:gd name="connsiteY67" fmla="*/ 1695558 h 1917026"/>
              <a:gd name="connsiteX68" fmla="*/ 553487 w 1216399"/>
              <a:gd name="connsiteY68" fmla="*/ 1681270 h 1917026"/>
              <a:gd name="connsiteX69" fmla="*/ 534437 w 1216399"/>
              <a:gd name="connsiteY69" fmla="*/ 1666983 h 1917026"/>
              <a:gd name="connsiteX70" fmla="*/ 522531 w 1216399"/>
              <a:gd name="connsiteY70" fmla="*/ 1631265 h 1917026"/>
              <a:gd name="connsiteX71" fmla="*/ 513006 w 1216399"/>
              <a:gd name="connsiteY71" fmla="*/ 1586021 h 1917026"/>
              <a:gd name="connsiteX72" fmla="*/ 510624 w 1216399"/>
              <a:gd name="connsiteY72" fmla="*/ 1555063 h 1917026"/>
              <a:gd name="connsiteX73" fmla="*/ 460618 w 1216399"/>
              <a:gd name="connsiteY73" fmla="*/ 1557446 h 1917026"/>
              <a:gd name="connsiteX74" fmla="*/ 427282 w 1216399"/>
              <a:gd name="connsiteY74" fmla="*/ 1521727 h 1917026"/>
              <a:gd name="connsiteX75" fmla="*/ 382037 w 1216399"/>
              <a:gd name="connsiteY75" fmla="*/ 1505057 h 1917026"/>
              <a:gd name="connsiteX76" fmla="*/ 367749 w 1216399"/>
              <a:gd name="connsiteY76" fmla="*/ 1455052 h 1917026"/>
              <a:gd name="connsiteX77" fmla="*/ 365368 w 1216399"/>
              <a:gd name="connsiteY77" fmla="*/ 1433620 h 1917026"/>
              <a:gd name="connsiteX78" fmla="*/ 334413 w 1216399"/>
              <a:gd name="connsiteY78" fmla="*/ 1388377 h 1917026"/>
              <a:gd name="connsiteX79" fmla="*/ 291549 w 1216399"/>
              <a:gd name="connsiteY79" fmla="*/ 1364564 h 1917026"/>
              <a:gd name="connsiteX80" fmla="*/ 248688 w 1216399"/>
              <a:gd name="connsiteY80" fmla="*/ 1335990 h 1917026"/>
              <a:gd name="connsiteX81" fmla="*/ 215349 w 1216399"/>
              <a:gd name="connsiteY81" fmla="*/ 1326464 h 1917026"/>
              <a:gd name="connsiteX82" fmla="*/ 217731 w 1216399"/>
              <a:gd name="connsiteY82" fmla="*/ 1281218 h 1917026"/>
              <a:gd name="connsiteX83" fmla="*/ 174868 w 1216399"/>
              <a:gd name="connsiteY83" fmla="*/ 1295508 h 1917026"/>
              <a:gd name="connsiteX84" fmla="*/ 186775 w 1216399"/>
              <a:gd name="connsiteY84" fmla="*/ 1328846 h 1917026"/>
              <a:gd name="connsiteX85" fmla="*/ 179631 w 1216399"/>
              <a:gd name="connsiteY85" fmla="*/ 1345515 h 1917026"/>
              <a:gd name="connsiteX86" fmla="*/ 141531 w 1216399"/>
              <a:gd name="connsiteY86" fmla="*/ 1316940 h 1917026"/>
              <a:gd name="connsiteX87" fmla="*/ 98669 w 1216399"/>
              <a:gd name="connsiteY87" fmla="*/ 1314558 h 1917026"/>
              <a:gd name="connsiteX88" fmla="*/ 43899 w 1216399"/>
              <a:gd name="connsiteY88" fmla="*/ 1295508 h 1917026"/>
              <a:gd name="connsiteX89" fmla="*/ 10560 w 1216399"/>
              <a:gd name="connsiteY89" fmla="*/ 1293124 h 1917026"/>
              <a:gd name="connsiteX90" fmla="*/ 1037 w 1216399"/>
              <a:gd name="connsiteY90" fmla="*/ 1240740 h 1917026"/>
              <a:gd name="connsiteX91" fmla="*/ 34374 w 1216399"/>
              <a:gd name="connsiteY91" fmla="*/ 1152633 h 1917026"/>
              <a:gd name="connsiteX92" fmla="*/ 60568 w 1216399"/>
              <a:gd name="connsiteY92" fmla="*/ 1105008 h 1917026"/>
              <a:gd name="connsiteX93" fmla="*/ 81999 w 1216399"/>
              <a:gd name="connsiteY93" fmla="*/ 1057383 h 1917026"/>
              <a:gd name="connsiteX94" fmla="*/ 108194 w 1216399"/>
              <a:gd name="connsiteY94" fmla="*/ 1019283 h 1917026"/>
              <a:gd name="connsiteX95" fmla="*/ 146293 w 1216399"/>
              <a:gd name="connsiteY95" fmla="*/ 1009758 h 1917026"/>
              <a:gd name="connsiteX96" fmla="*/ 153438 w 1216399"/>
              <a:gd name="connsiteY96" fmla="*/ 974040 h 1917026"/>
              <a:gd name="connsiteX97" fmla="*/ 262975 w 1216399"/>
              <a:gd name="connsiteY97" fmla="*/ 854977 h 1917026"/>
              <a:gd name="connsiteX98" fmla="*/ 286787 w 1216399"/>
              <a:gd name="connsiteY98" fmla="*/ 716862 h 1917026"/>
              <a:gd name="connsiteX99" fmla="*/ 282025 w 1216399"/>
              <a:gd name="connsiteY99" fmla="*/ 635902 h 1917026"/>
              <a:gd name="connsiteX100" fmla="*/ 196300 w 1216399"/>
              <a:gd name="connsiteY100" fmla="*/ 623996 h 1917026"/>
              <a:gd name="connsiteX101" fmla="*/ 179632 w 1216399"/>
              <a:gd name="connsiteY101" fmla="*/ 543033 h 1917026"/>
              <a:gd name="connsiteX102" fmla="*/ 186775 w 1216399"/>
              <a:gd name="connsiteY102" fmla="*/ 476358 h 1917026"/>
              <a:gd name="connsiteX103" fmla="*/ 148675 w 1216399"/>
              <a:gd name="connsiteY103" fmla="*/ 438258 h 1917026"/>
              <a:gd name="connsiteX104" fmla="*/ 117719 w 1216399"/>
              <a:gd name="connsiteY104" fmla="*/ 338246 h 1917026"/>
              <a:gd name="connsiteX105" fmla="*/ 102097 w 1216399"/>
              <a:gd name="connsiteY10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72575 w 1216399"/>
              <a:gd name="connsiteY16" fmla="*/ 719245 h 1917026"/>
              <a:gd name="connsiteX17" fmla="*/ 829713 w 1216399"/>
              <a:gd name="connsiteY17" fmla="*/ 721626 h 1917026"/>
              <a:gd name="connsiteX18" fmla="*/ 817807 w 1216399"/>
              <a:gd name="connsiteY18" fmla="*/ 750201 h 1917026"/>
              <a:gd name="connsiteX19" fmla="*/ 829713 w 1216399"/>
              <a:gd name="connsiteY19" fmla="*/ 778776 h 1917026"/>
              <a:gd name="connsiteX20" fmla="*/ 822567 w 1216399"/>
              <a:gd name="connsiteY20" fmla="*/ 802587 h 1917026"/>
              <a:gd name="connsiteX21" fmla="*/ 836857 w 1216399"/>
              <a:gd name="connsiteY21" fmla="*/ 821640 h 1917026"/>
              <a:gd name="connsiteX22" fmla="*/ 870194 w 1216399"/>
              <a:gd name="connsiteY22" fmla="*/ 793065 h 1917026"/>
              <a:gd name="connsiteX23" fmla="*/ 903532 w 1216399"/>
              <a:gd name="connsiteY23" fmla="*/ 788302 h 1917026"/>
              <a:gd name="connsiteX24" fmla="*/ 901150 w 1216399"/>
              <a:gd name="connsiteY24" fmla="*/ 743057 h 1917026"/>
              <a:gd name="connsiteX25" fmla="*/ 958300 w 1216399"/>
              <a:gd name="connsiteY25" fmla="*/ 733533 h 1917026"/>
              <a:gd name="connsiteX26" fmla="*/ 974969 w 1216399"/>
              <a:gd name="connsiteY26" fmla="*/ 752582 h 1917026"/>
              <a:gd name="connsiteX27" fmla="*/ 984494 w 1216399"/>
              <a:gd name="connsiteY27" fmla="*/ 878790 h 1917026"/>
              <a:gd name="connsiteX28" fmla="*/ 1032119 w 1216399"/>
              <a:gd name="connsiteY28" fmla="*/ 959752 h 1917026"/>
              <a:gd name="connsiteX29" fmla="*/ 1072600 w 1216399"/>
              <a:gd name="connsiteY29" fmla="*/ 981183 h 1917026"/>
              <a:gd name="connsiteX30" fmla="*/ 1089269 w 1216399"/>
              <a:gd name="connsiteY30" fmla="*/ 1047858 h 1917026"/>
              <a:gd name="connsiteX31" fmla="*/ 1122607 w 1216399"/>
              <a:gd name="connsiteY31" fmla="*/ 1074052 h 1917026"/>
              <a:gd name="connsiteX32" fmla="*/ 1163088 w 1216399"/>
              <a:gd name="connsiteY32" fmla="*/ 1133583 h 1917026"/>
              <a:gd name="connsiteX33" fmla="*/ 1191663 w 1216399"/>
              <a:gd name="connsiteY33" fmla="*/ 1147871 h 1917026"/>
              <a:gd name="connsiteX34" fmla="*/ 1215943 w 1216399"/>
              <a:gd name="connsiteY34" fmla="*/ 1205830 h 1917026"/>
              <a:gd name="connsiteX35" fmla="*/ 1196425 w 1216399"/>
              <a:gd name="connsiteY35" fmla="*/ 1255027 h 1917026"/>
              <a:gd name="connsiteX36" fmla="*/ 1144037 w 1216399"/>
              <a:gd name="connsiteY36" fmla="*/ 1250263 h 1917026"/>
              <a:gd name="connsiteX37" fmla="*/ 1124987 w 1216399"/>
              <a:gd name="connsiteY37" fmla="*/ 1295506 h 1917026"/>
              <a:gd name="connsiteX38" fmla="*/ 1048787 w 1216399"/>
              <a:gd name="connsiteY38" fmla="*/ 1328844 h 1917026"/>
              <a:gd name="connsiteX39" fmla="*/ 1020212 w 1216399"/>
              <a:gd name="connsiteY39" fmla="*/ 1388375 h 1917026"/>
              <a:gd name="connsiteX40" fmla="*/ 1036881 w 1216399"/>
              <a:gd name="connsiteY40" fmla="*/ 1436000 h 1917026"/>
              <a:gd name="connsiteX41" fmla="*/ 1017832 w 1216399"/>
              <a:gd name="connsiteY41" fmla="*/ 1476483 h 1917026"/>
              <a:gd name="connsiteX42" fmla="*/ 984493 w 1216399"/>
              <a:gd name="connsiteY42" fmla="*/ 1474100 h 1917026"/>
              <a:gd name="connsiteX43" fmla="*/ 982112 w 1216399"/>
              <a:gd name="connsiteY43" fmla="*/ 1538394 h 1917026"/>
              <a:gd name="connsiteX44" fmla="*/ 946393 w 1216399"/>
              <a:gd name="connsiteY44" fmla="*/ 1555063 h 1917026"/>
              <a:gd name="connsiteX45" fmla="*/ 910674 w 1216399"/>
              <a:gd name="connsiteY45" fmla="*/ 1562206 h 1917026"/>
              <a:gd name="connsiteX46" fmla="*/ 910674 w 1216399"/>
              <a:gd name="connsiteY46" fmla="*/ 1626500 h 1917026"/>
              <a:gd name="connsiteX47" fmla="*/ 967824 w 1216399"/>
              <a:gd name="connsiteY47" fmla="*/ 1636025 h 1917026"/>
              <a:gd name="connsiteX48" fmla="*/ 1001162 w 1216399"/>
              <a:gd name="connsiteY48" fmla="*/ 1631263 h 1917026"/>
              <a:gd name="connsiteX49" fmla="*/ 1005922 w 1216399"/>
              <a:gd name="connsiteY49" fmla="*/ 1705082 h 1917026"/>
              <a:gd name="connsiteX50" fmla="*/ 982112 w 1216399"/>
              <a:gd name="connsiteY50" fmla="*/ 1726513 h 1917026"/>
              <a:gd name="connsiteX51" fmla="*/ 922581 w 1216399"/>
              <a:gd name="connsiteY51" fmla="*/ 1724133 h 1917026"/>
              <a:gd name="connsiteX52" fmla="*/ 870193 w 1216399"/>
              <a:gd name="connsiteY52" fmla="*/ 1733658 h 1917026"/>
              <a:gd name="connsiteX53" fmla="*/ 824949 w 1216399"/>
              <a:gd name="connsiteY53" fmla="*/ 1757471 h 1917026"/>
              <a:gd name="connsiteX54" fmla="*/ 779704 w 1216399"/>
              <a:gd name="connsiteY54" fmla="*/ 1764613 h 1917026"/>
              <a:gd name="connsiteX55" fmla="*/ 758274 w 1216399"/>
              <a:gd name="connsiteY55" fmla="*/ 1783665 h 1917026"/>
              <a:gd name="connsiteX56" fmla="*/ 751131 w 1216399"/>
              <a:gd name="connsiteY56" fmla="*/ 1828908 h 1917026"/>
              <a:gd name="connsiteX57" fmla="*/ 734462 w 1216399"/>
              <a:gd name="connsiteY57" fmla="*/ 1840815 h 1917026"/>
              <a:gd name="connsiteX58" fmla="*/ 689218 w 1216399"/>
              <a:gd name="connsiteY58" fmla="*/ 1890821 h 1917026"/>
              <a:gd name="connsiteX59" fmla="*/ 665406 w 1216399"/>
              <a:gd name="connsiteY59" fmla="*/ 1895582 h 1917026"/>
              <a:gd name="connsiteX60" fmla="*/ 617781 w 1216399"/>
              <a:gd name="connsiteY60" fmla="*/ 1917014 h 1917026"/>
              <a:gd name="connsiteX61" fmla="*/ 579681 w 1216399"/>
              <a:gd name="connsiteY61" fmla="*/ 1900345 h 1917026"/>
              <a:gd name="connsiteX62" fmla="*/ 563012 w 1216399"/>
              <a:gd name="connsiteY62" fmla="*/ 1871770 h 1917026"/>
              <a:gd name="connsiteX63" fmla="*/ 520149 w 1216399"/>
              <a:gd name="connsiteY63" fmla="*/ 1881296 h 1917026"/>
              <a:gd name="connsiteX64" fmla="*/ 512573 w 1216399"/>
              <a:gd name="connsiteY64" fmla="*/ 1875192 h 1917026"/>
              <a:gd name="connsiteX65" fmla="*/ 503481 w 1216399"/>
              <a:gd name="connsiteY65" fmla="*/ 1869389 h 1917026"/>
              <a:gd name="connsiteX66" fmla="*/ 522531 w 1216399"/>
              <a:gd name="connsiteY66" fmla="*/ 1762232 h 1917026"/>
              <a:gd name="connsiteX67" fmla="*/ 539199 w 1216399"/>
              <a:gd name="connsiteY67" fmla="*/ 1740801 h 1917026"/>
              <a:gd name="connsiteX68" fmla="*/ 529674 w 1216399"/>
              <a:gd name="connsiteY68" fmla="*/ 1695558 h 1917026"/>
              <a:gd name="connsiteX69" fmla="*/ 553487 w 1216399"/>
              <a:gd name="connsiteY69" fmla="*/ 1681270 h 1917026"/>
              <a:gd name="connsiteX70" fmla="*/ 534437 w 1216399"/>
              <a:gd name="connsiteY70" fmla="*/ 1666983 h 1917026"/>
              <a:gd name="connsiteX71" fmla="*/ 522531 w 1216399"/>
              <a:gd name="connsiteY71" fmla="*/ 1631265 h 1917026"/>
              <a:gd name="connsiteX72" fmla="*/ 513006 w 1216399"/>
              <a:gd name="connsiteY72" fmla="*/ 1586021 h 1917026"/>
              <a:gd name="connsiteX73" fmla="*/ 510624 w 1216399"/>
              <a:gd name="connsiteY73" fmla="*/ 1555063 h 1917026"/>
              <a:gd name="connsiteX74" fmla="*/ 460618 w 1216399"/>
              <a:gd name="connsiteY74" fmla="*/ 1557446 h 1917026"/>
              <a:gd name="connsiteX75" fmla="*/ 427282 w 1216399"/>
              <a:gd name="connsiteY75" fmla="*/ 1521727 h 1917026"/>
              <a:gd name="connsiteX76" fmla="*/ 382037 w 1216399"/>
              <a:gd name="connsiteY76" fmla="*/ 1505057 h 1917026"/>
              <a:gd name="connsiteX77" fmla="*/ 367749 w 1216399"/>
              <a:gd name="connsiteY77" fmla="*/ 1455052 h 1917026"/>
              <a:gd name="connsiteX78" fmla="*/ 365368 w 1216399"/>
              <a:gd name="connsiteY78" fmla="*/ 1433620 h 1917026"/>
              <a:gd name="connsiteX79" fmla="*/ 334413 w 1216399"/>
              <a:gd name="connsiteY79" fmla="*/ 1388377 h 1917026"/>
              <a:gd name="connsiteX80" fmla="*/ 291549 w 1216399"/>
              <a:gd name="connsiteY80" fmla="*/ 1364564 h 1917026"/>
              <a:gd name="connsiteX81" fmla="*/ 248688 w 1216399"/>
              <a:gd name="connsiteY81" fmla="*/ 1335990 h 1917026"/>
              <a:gd name="connsiteX82" fmla="*/ 215349 w 1216399"/>
              <a:gd name="connsiteY82" fmla="*/ 1326464 h 1917026"/>
              <a:gd name="connsiteX83" fmla="*/ 217731 w 1216399"/>
              <a:gd name="connsiteY83" fmla="*/ 1281218 h 1917026"/>
              <a:gd name="connsiteX84" fmla="*/ 174868 w 1216399"/>
              <a:gd name="connsiteY84" fmla="*/ 1295508 h 1917026"/>
              <a:gd name="connsiteX85" fmla="*/ 186775 w 1216399"/>
              <a:gd name="connsiteY85" fmla="*/ 1328846 h 1917026"/>
              <a:gd name="connsiteX86" fmla="*/ 179631 w 1216399"/>
              <a:gd name="connsiteY86" fmla="*/ 1345515 h 1917026"/>
              <a:gd name="connsiteX87" fmla="*/ 141531 w 1216399"/>
              <a:gd name="connsiteY87" fmla="*/ 1316940 h 1917026"/>
              <a:gd name="connsiteX88" fmla="*/ 98669 w 1216399"/>
              <a:gd name="connsiteY88" fmla="*/ 1314558 h 1917026"/>
              <a:gd name="connsiteX89" fmla="*/ 43899 w 1216399"/>
              <a:gd name="connsiteY89" fmla="*/ 1295508 h 1917026"/>
              <a:gd name="connsiteX90" fmla="*/ 10560 w 1216399"/>
              <a:gd name="connsiteY90" fmla="*/ 1293124 h 1917026"/>
              <a:gd name="connsiteX91" fmla="*/ 1037 w 1216399"/>
              <a:gd name="connsiteY91" fmla="*/ 1240740 h 1917026"/>
              <a:gd name="connsiteX92" fmla="*/ 34374 w 1216399"/>
              <a:gd name="connsiteY92" fmla="*/ 1152633 h 1917026"/>
              <a:gd name="connsiteX93" fmla="*/ 60568 w 1216399"/>
              <a:gd name="connsiteY93" fmla="*/ 1105008 h 1917026"/>
              <a:gd name="connsiteX94" fmla="*/ 81999 w 1216399"/>
              <a:gd name="connsiteY94" fmla="*/ 1057383 h 1917026"/>
              <a:gd name="connsiteX95" fmla="*/ 108194 w 1216399"/>
              <a:gd name="connsiteY95" fmla="*/ 1019283 h 1917026"/>
              <a:gd name="connsiteX96" fmla="*/ 146293 w 1216399"/>
              <a:gd name="connsiteY96" fmla="*/ 1009758 h 1917026"/>
              <a:gd name="connsiteX97" fmla="*/ 153438 w 1216399"/>
              <a:gd name="connsiteY97" fmla="*/ 974040 h 1917026"/>
              <a:gd name="connsiteX98" fmla="*/ 262975 w 1216399"/>
              <a:gd name="connsiteY98" fmla="*/ 854977 h 1917026"/>
              <a:gd name="connsiteX99" fmla="*/ 286787 w 1216399"/>
              <a:gd name="connsiteY99" fmla="*/ 716862 h 1917026"/>
              <a:gd name="connsiteX100" fmla="*/ 282025 w 1216399"/>
              <a:gd name="connsiteY100" fmla="*/ 635902 h 1917026"/>
              <a:gd name="connsiteX101" fmla="*/ 196300 w 1216399"/>
              <a:gd name="connsiteY101" fmla="*/ 623996 h 1917026"/>
              <a:gd name="connsiteX102" fmla="*/ 179632 w 1216399"/>
              <a:gd name="connsiteY102" fmla="*/ 543033 h 1917026"/>
              <a:gd name="connsiteX103" fmla="*/ 186775 w 1216399"/>
              <a:gd name="connsiteY103" fmla="*/ 476358 h 1917026"/>
              <a:gd name="connsiteX104" fmla="*/ 148675 w 1216399"/>
              <a:gd name="connsiteY104" fmla="*/ 438258 h 1917026"/>
              <a:gd name="connsiteX105" fmla="*/ 117719 w 1216399"/>
              <a:gd name="connsiteY105" fmla="*/ 338246 h 1917026"/>
              <a:gd name="connsiteX106" fmla="*/ 102097 w 1216399"/>
              <a:gd name="connsiteY106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48763 w 1216399"/>
              <a:gd name="connsiteY16" fmla="*/ 669239 h 1917026"/>
              <a:gd name="connsiteX17" fmla="*/ 872575 w 1216399"/>
              <a:gd name="connsiteY17" fmla="*/ 719245 h 1917026"/>
              <a:gd name="connsiteX18" fmla="*/ 829713 w 1216399"/>
              <a:gd name="connsiteY18" fmla="*/ 721626 h 1917026"/>
              <a:gd name="connsiteX19" fmla="*/ 817807 w 1216399"/>
              <a:gd name="connsiteY19" fmla="*/ 750201 h 1917026"/>
              <a:gd name="connsiteX20" fmla="*/ 829713 w 1216399"/>
              <a:gd name="connsiteY20" fmla="*/ 778776 h 1917026"/>
              <a:gd name="connsiteX21" fmla="*/ 822567 w 1216399"/>
              <a:gd name="connsiteY21" fmla="*/ 802587 h 1917026"/>
              <a:gd name="connsiteX22" fmla="*/ 836857 w 1216399"/>
              <a:gd name="connsiteY22" fmla="*/ 821640 h 1917026"/>
              <a:gd name="connsiteX23" fmla="*/ 870194 w 1216399"/>
              <a:gd name="connsiteY23" fmla="*/ 793065 h 1917026"/>
              <a:gd name="connsiteX24" fmla="*/ 903532 w 1216399"/>
              <a:gd name="connsiteY24" fmla="*/ 788302 h 1917026"/>
              <a:gd name="connsiteX25" fmla="*/ 901150 w 1216399"/>
              <a:gd name="connsiteY25" fmla="*/ 743057 h 1917026"/>
              <a:gd name="connsiteX26" fmla="*/ 958300 w 1216399"/>
              <a:gd name="connsiteY26" fmla="*/ 733533 h 1917026"/>
              <a:gd name="connsiteX27" fmla="*/ 974969 w 1216399"/>
              <a:gd name="connsiteY27" fmla="*/ 752582 h 1917026"/>
              <a:gd name="connsiteX28" fmla="*/ 984494 w 1216399"/>
              <a:gd name="connsiteY28" fmla="*/ 878790 h 1917026"/>
              <a:gd name="connsiteX29" fmla="*/ 1032119 w 1216399"/>
              <a:gd name="connsiteY29" fmla="*/ 959752 h 1917026"/>
              <a:gd name="connsiteX30" fmla="*/ 1072600 w 1216399"/>
              <a:gd name="connsiteY30" fmla="*/ 981183 h 1917026"/>
              <a:gd name="connsiteX31" fmla="*/ 1089269 w 1216399"/>
              <a:gd name="connsiteY31" fmla="*/ 1047858 h 1917026"/>
              <a:gd name="connsiteX32" fmla="*/ 1122607 w 1216399"/>
              <a:gd name="connsiteY32" fmla="*/ 1074052 h 1917026"/>
              <a:gd name="connsiteX33" fmla="*/ 1163088 w 1216399"/>
              <a:gd name="connsiteY33" fmla="*/ 1133583 h 1917026"/>
              <a:gd name="connsiteX34" fmla="*/ 1191663 w 1216399"/>
              <a:gd name="connsiteY34" fmla="*/ 1147871 h 1917026"/>
              <a:gd name="connsiteX35" fmla="*/ 1215943 w 1216399"/>
              <a:gd name="connsiteY35" fmla="*/ 1205830 h 1917026"/>
              <a:gd name="connsiteX36" fmla="*/ 1196425 w 1216399"/>
              <a:gd name="connsiteY36" fmla="*/ 1255027 h 1917026"/>
              <a:gd name="connsiteX37" fmla="*/ 1144037 w 1216399"/>
              <a:gd name="connsiteY37" fmla="*/ 1250263 h 1917026"/>
              <a:gd name="connsiteX38" fmla="*/ 1124987 w 1216399"/>
              <a:gd name="connsiteY38" fmla="*/ 1295506 h 1917026"/>
              <a:gd name="connsiteX39" fmla="*/ 1048787 w 1216399"/>
              <a:gd name="connsiteY39" fmla="*/ 1328844 h 1917026"/>
              <a:gd name="connsiteX40" fmla="*/ 1020212 w 1216399"/>
              <a:gd name="connsiteY40" fmla="*/ 1388375 h 1917026"/>
              <a:gd name="connsiteX41" fmla="*/ 1036881 w 1216399"/>
              <a:gd name="connsiteY41" fmla="*/ 1436000 h 1917026"/>
              <a:gd name="connsiteX42" fmla="*/ 1017832 w 1216399"/>
              <a:gd name="connsiteY42" fmla="*/ 1476483 h 1917026"/>
              <a:gd name="connsiteX43" fmla="*/ 984493 w 1216399"/>
              <a:gd name="connsiteY43" fmla="*/ 1474100 h 1917026"/>
              <a:gd name="connsiteX44" fmla="*/ 982112 w 1216399"/>
              <a:gd name="connsiteY44" fmla="*/ 1538394 h 1917026"/>
              <a:gd name="connsiteX45" fmla="*/ 946393 w 1216399"/>
              <a:gd name="connsiteY45" fmla="*/ 1555063 h 1917026"/>
              <a:gd name="connsiteX46" fmla="*/ 910674 w 1216399"/>
              <a:gd name="connsiteY46" fmla="*/ 1562206 h 1917026"/>
              <a:gd name="connsiteX47" fmla="*/ 910674 w 1216399"/>
              <a:gd name="connsiteY47" fmla="*/ 1626500 h 1917026"/>
              <a:gd name="connsiteX48" fmla="*/ 967824 w 1216399"/>
              <a:gd name="connsiteY48" fmla="*/ 1636025 h 1917026"/>
              <a:gd name="connsiteX49" fmla="*/ 1001162 w 1216399"/>
              <a:gd name="connsiteY49" fmla="*/ 1631263 h 1917026"/>
              <a:gd name="connsiteX50" fmla="*/ 1005922 w 1216399"/>
              <a:gd name="connsiteY50" fmla="*/ 1705082 h 1917026"/>
              <a:gd name="connsiteX51" fmla="*/ 982112 w 1216399"/>
              <a:gd name="connsiteY51" fmla="*/ 1726513 h 1917026"/>
              <a:gd name="connsiteX52" fmla="*/ 922581 w 1216399"/>
              <a:gd name="connsiteY52" fmla="*/ 1724133 h 1917026"/>
              <a:gd name="connsiteX53" fmla="*/ 870193 w 1216399"/>
              <a:gd name="connsiteY53" fmla="*/ 1733658 h 1917026"/>
              <a:gd name="connsiteX54" fmla="*/ 824949 w 1216399"/>
              <a:gd name="connsiteY54" fmla="*/ 1757471 h 1917026"/>
              <a:gd name="connsiteX55" fmla="*/ 779704 w 1216399"/>
              <a:gd name="connsiteY55" fmla="*/ 1764613 h 1917026"/>
              <a:gd name="connsiteX56" fmla="*/ 758274 w 1216399"/>
              <a:gd name="connsiteY56" fmla="*/ 1783665 h 1917026"/>
              <a:gd name="connsiteX57" fmla="*/ 751131 w 1216399"/>
              <a:gd name="connsiteY57" fmla="*/ 1828908 h 1917026"/>
              <a:gd name="connsiteX58" fmla="*/ 734462 w 1216399"/>
              <a:gd name="connsiteY58" fmla="*/ 1840815 h 1917026"/>
              <a:gd name="connsiteX59" fmla="*/ 689218 w 1216399"/>
              <a:gd name="connsiteY59" fmla="*/ 1890821 h 1917026"/>
              <a:gd name="connsiteX60" fmla="*/ 665406 w 1216399"/>
              <a:gd name="connsiteY60" fmla="*/ 1895582 h 1917026"/>
              <a:gd name="connsiteX61" fmla="*/ 617781 w 1216399"/>
              <a:gd name="connsiteY61" fmla="*/ 1917014 h 1917026"/>
              <a:gd name="connsiteX62" fmla="*/ 579681 w 1216399"/>
              <a:gd name="connsiteY62" fmla="*/ 1900345 h 1917026"/>
              <a:gd name="connsiteX63" fmla="*/ 563012 w 1216399"/>
              <a:gd name="connsiteY63" fmla="*/ 1871770 h 1917026"/>
              <a:gd name="connsiteX64" fmla="*/ 520149 w 1216399"/>
              <a:gd name="connsiteY64" fmla="*/ 1881296 h 1917026"/>
              <a:gd name="connsiteX65" fmla="*/ 512573 w 1216399"/>
              <a:gd name="connsiteY65" fmla="*/ 1875192 h 1917026"/>
              <a:gd name="connsiteX66" fmla="*/ 503481 w 1216399"/>
              <a:gd name="connsiteY66" fmla="*/ 1869389 h 1917026"/>
              <a:gd name="connsiteX67" fmla="*/ 522531 w 1216399"/>
              <a:gd name="connsiteY67" fmla="*/ 1762232 h 1917026"/>
              <a:gd name="connsiteX68" fmla="*/ 539199 w 1216399"/>
              <a:gd name="connsiteY68" fmla="*/ 1740801 h 1917026"/>
              <a:gd name="connsiteX69" fmla="*/ 529674 w 1216399"/>
              <a:gd name="connsiteY69" fmla="*/ 1695558 h 1917026"/>
              <a:gd name="connsiteX70" fmla="*/ 553487 w 1216399"/>
              <a:gd name="connsiteY70" fmla="*/ 1681270 h 1917026"/>
              <a:gd name="connsiteX71" fmla="*/ 534437 w 1216399"/>
              <a:gd name="connsiteY71" fmla="*/ 1666983 h 1917026"/>
              <a:gd name="connsiteX72" fmla="*/ 522531 w 1216399"/>
              <a:gd name="connsiteY72" fmla="*/ 1631265 h 1917026"/>
              <a:gd name="connsiteX73" fmla="*/ 513006 w 1216399"/>
              <a:gd name="connsiteY73" fmla="*/ 1586021 h 1917026"/>
              <a:gd name="connsiteX74" fmla="*/ 510624 w 1216399"/>
              <a:gd name="connsiteY74" fmla="*/ 1555063 h 1917026"/>
              <a:gd name="connsiteX75" fmla="*/ 460618 w 1216399"/>
              <a:gd name="connsiteY75" fmla="*/ 1557446 h 1917026"/>
              <a:gd name="connsiteX76" fmla="*/ 427282 w 1216399"/>
              <a:gd name="connsiteY76" fmla="*/ 1521727 h 1917026"/>
              <a:gd name="connsiteX77" fmla="*/ 382037 w 1216399"/>
              <a:gd name="connsiteY77" fmla="*/ 1505057 h 1917026"/>
              <a:gd name="connsiteX78" fmla="*/ 367749 w 1216399"/>
              <a:gd name="connsiteY78" fmla="*/ 1455052 h 1917026"/>
              <a:gd name="connsiteX79" fmla="*/ 365368 w 1216399"/>
              <a:gd name="connsiteY79" fmla="*/ 1433620 h 1917026"/>
              <a:gd name="connsiteX80" fmla="*/ 334413 w 1216399"/>
              <a:gd name="connsiteY80" fmla="*/ 1388377 h 1917026"/>
              <a:gd name="connsiteX81" fmla="*/ 291549 w 1216399"/>
              <a:gd name="connsiteY81" fmla="*/ 1364564 h 1917026"/>
              <a:gd name="connsiteX82" fmla="*/ 248688 w 1216399"/>
              <a:gd name="connsiteY82" fmla="*/ 1335990 h 1917026"/>
              <a:gd name="connsiteX83" fmla="*/ 215349 w 1216399"/>
              <a:gd name="connsiteY83" fmla="*/ 1326464 h 1917026"/>
              <a:gd name="connsiteX84" fmla="*/ 217731 w 1216399"/>
              <a:gd name="connsiteY84" fmla="*/ 1281218 h 1917026"/>
              <a:gd name="connsiteX85" fmla="*/ 174868 w 1216399"/>
              <a:gd name="connsiteY85" fmla="*/ 1295508 h 1917026"/>
              <a:gd name="connsiteX86" fmla="*/ 186775 w 1216399"/>
              <a:gd name="connsiteY86" fmla="*/ 1328846 h 1917026"/>
              <a:gd name="connsiteX87" fmla="*/ 179631 w 1216399"/>
              <a:gd name="connsiteY87" fmla="*/ 1345515 h 1917026"/>
              <a:gd name="connsiteX88" fmla="*/ 141531 w 1216399"/>
              <a:gd name="connsiteY88" fmla="*/ 1316940 h 1917026"/>
              <a:gd name="connsiteX89" fmla="*/ 98669 w 1216399"/>
              <a:gd name="connsiteY89" fmla="*/ 1314558 h 1917026"/>
              <a:gd name="connsiteX90" fmla="*/ 43899 w 1216399"/>
              <a:gd name="connsiteY90" fmla="*/ 1295508 h 1917026"/>
              <a:gd name="connsiteX91" fmla="*/ 10560 w 1216399"/>
              <a:gd name="connsiteY91" fmla="*/ 1293124 h 1917026"/>
              <a:gd name="connsiteX92" fmla="*/ 1037 w 1216399"/>
              <a:gd name="connsiteY92" fmla="*/ 1240740 h 1917026"/>
              <a:gd name="connsiteX93" fmla="*/ 34374 w 1216399"/>
              <a:gd name="connsiteY93" fmla="*/ 1152633 h 1917026"/>
              <a:gd name="connsiteX94" fmla="*/ 60568 w 1216399"/>
              <a:gd name="connsiteY94" fmla="*/ 1105008 h 1917026"/>
              <a:gd name="connsiteX95" fmla="*/ 81999 w 1216399"/>
              <a:gd name="connsiteY95" fmla="*/ 1057383 h 1917026"/>
              <a:gd name="connsiteX96" fmla="*/ 108194 w 1216399"/>
              <a:gd name="connsiteY96" fmla="*/ 1019283 h 1917026"/>
              <a:gd name="connsiteX97" fmla="*/ 146293 w 1216399"/>
              <a:gd name="connsiteY97" fmla="*/ 1009758 h 1917026"/>
              <a:gd name="connsiteX98" fmla="*/ 153438 w 1216399"/>
              <a:gd name="connsiteY98" fmla="*/ 974040 h 1917026"/>
              <a:gd name="connsiteX99" fmla="*/ 262975 w 1216399"/>
              <a:gd name="connsiteY99" fmla="*/ 854977 h 1917026"/>
              <a:gd name="connsiteX100" fmla="*/ 286787 w 1216399"/>
              <a:gd name="connsiteY100" fmla="*/ 716862 h 1917026"/>
              <a:gd name="connsiteX101" fmla="*/ 282025 w 1216399"/>
              <a:gd name="connsiteY101" fmla="*/ 635902 h 1917026"/>
              <a:gd name="connsiteX102" fmla="*/ 196300 w 1216399"/>
              <a:gd name="connsiteY102" fmla="*/ 623996 h 1917026"/>
              <a:gd name="connsiteX103" fmla="*/ 179632 w 1216399"/>
              <a:gd name="connsiteY103" fmla="*/ 543033 h 1917026"/>
              <a:gd name="connsiteX104" fmla="*/ 186775 w 1216399"/>
              <a:gd name="connsiteY104" fmla="*/ 476358 h 1917026"/>
              <a:gd name="connsiteX105" fmla="*/ 148675 w 1216399"/>
              <a:gd name="connsiteY105" fmla="*/ 438258 h 1917026"/>
              <a:gd name="connsiteX106" fmla="*/ 117719 w 1216399"/>
              <a:gd name="connsiteY106" fmla="*/ 338246 h 1917026"/>
              <a:gd name="connsiteX107" fmla="*/ 102097 w 1216399"/>
              <a:gd name="connsiteY107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48763 w 1216399"/>
              <a:gd name="connsiteY16" fmla="*/ 669239 h 1917026"/>
              <a:gd name="connsiteX17" fmla="*/ 872575 w 1216399"/>
              <a:gd name="connsiteY17" fmla="*/ 695432 h 1917026"/>
              <a:gd name="connsiteX18" fmla="*/ 872575 w 1216399"/>
              <a:gd name="connsiteY18" fmla="*/ 719245 h 1917026"/>
              <a:gd name="connsiteX19" fmla="*/ 829713 w 1216399"/>
              <a:gd name="connsiteY19" fmla="*/ 721626 h 1917026"/>
              <a:gd name="connsiteX20" fmla="*/ 817807 w 1216399"/>
              <a:gd name="connsiteY20" fmla="*/ 750201 h 1917026"/>
              <a:gd name="connsiteX21" fmla="*/ 829713 w 1216399"/>
              <a:gd name="connsiteY21" fmla="*/ 778776 h 1917026"/>
              <a:gd name="connsiteX22" fmla="*/ 822567 w 1216399"/>
              <a:gd name="connsiteY22" fmla="*/ 802587 h 1917026"/>
              <a:gd name="connsiteX23" fmla="*/ 836857 w 1216399"/>
              <a:gd name="connsiteY23" fmla="*/ 821640 h 1917026"/>
              <a:gd name="connsiteX24" fmla="*/ 870194 w 1216399"/>
              <a:gd name="connsiteY24" fmla="*/ 793065 h 1917026"/>
              <a:gd name="connsiteX25" fmla="*/ 903532 w 1216399"/>
              <a:gd name="connsiteY25" fmla="*/ 788302 h 1917026"/>
              <a:gd name="connsiteX26" fmla="*/ 901150 w 1216399"/>
              <a:gd name="connsiteY26" fmla="*/ 743057 h 1917026"/>
              <a:gd name="connsiteX27" fmla="*/ 958300 w 1216399"/>
              <a:gd name="connsiteY27" fmla="*/ 733533 h 1917026"/>
              <a:gd name="connsiteX28" fmla="*/ 974969 w 1216399"/>
              <a:gd name="connsiteY28" fmla="*/ 752582 h 1917026"/>
              <a:gd name="connsiteX29" fmla="*/ 984494 w 1216399"/>
              <a:gd name="connsiteY29" fmla="*/ 878790 h 1917026"/>
              <a:gd name="connsiteX30" fmla="*/ 1032119 w 1216399"/>
              <a:gd name="connsiteY30" fmla="*/ 959752 h 1917026"/>
              <a:gd name="connsiteX31" fmla="*/ 1072600 w 1216399"/>
              <a:gd name="connsiteY31" fmla="*/ 981183 h 1917026"/>
              <a:gd name="connsiteX32" fmla="*/ 1089269 w 1216399"/>
              <a:gd name="connsiteY32" fmla="*/ 1047858 h 1917026"/>
              <a:gd name="connsiteX33" fmla="*/ 1122607 w 1216399"/>
              <a:gd name="connsiteY33" fmla="*/ 1074052 h 1917026"/>
              <a:gd name="connsiteX34" fmla="*/ 1163088 w 1216399"/>
              <a:gd name="connsiteY34" fmla="*/ 1133583 h 1917026"/>
              <a:gd name="connsiteX35" fmla="*/ 1191663 w 1216399"/>
              <a:gd name="connsiteY35" fmla="*/ 1147871 h 1917026"/>
              <a:gd name="connsiteX36" fmla="*/ 1215943 w 1216399"/>
              <a:gd name="connsiteY36" fmla="*/ 1205830 h 1917026"/>
              <a:gd name="connsiteX37" fmla="*/ 1196425 w 1216399"/>
              <a:gd name="connsiteY37" fmla="*/ 1255027 h 1917026"/>
              <a:gd name="connsiteX38" fmla="*/ 1144037 w 1216399"/>
              <a:gd name="connsiteY38" fmla="*/ 1250263 h 1917026"/>
              <a:gd name="connsiteX39" fmla="*/ 1124987 w 1216399"/>
              <a:gd name="connsiteY39" fmla="*/ 1295506 h 1917026"/>
              <a:gd name="connsiteX40" fmla="*/ 1048787 w 1216399"/>
              <a:gd name="connsiteY40" fmla="*/ 1328844 h 1917026"/>
              <a:gd name="connsiteX41" fmla="*/ 1020212 w 1216399"/>
              <a:gd name="connsiteY41" fmla="*/ 1388375 h 1917026"/>
              <a:gd name="connsiteX42" fmla="*/ 1036881 w 1216399"/>
              <a:gd name="connsiteY42" fmla="*/ 1436000 h 1917026"/>
              <a:gd name="connsiteX43" fmla="*/ 1017832 w 1216399"/>
              <a:gd name="connsiteY43" fmla="*/ 1476483 h 1917026"/>
              <a:gd name="connsiteX44" fmla="*/ 984493 w 1216399"/>
              <a:gd name="connsiteY44" fmla="*/ 1474100 h 1917026"/>
              <a:gd name="connsiteX45" fmla="*/ 982112 w 1216399"/>
              <a:gd name="connsiteY45" fmla="*/ 1538394 h 1917026"/>
              <a:gd name="connsiteX46" fmla="*/ 946393 w 1216399"/>
              <a:gd name="connsiteY46" fmla="*/ 1555063 h 1917026"/>
              <a:gd name="connsiteX47" fmla="*/ 910674 w 1216399"/>
              <a:gd name="connsiteY47" fmla="*/ 1562206 h 1917026"/>
              <a:gd name="connsiteX48" fmla="*/ 910674 w 1216399"/>
              <a:gd name="connsiteY48" fmla="*/ 1626500 h 1917026"/>
              <a:gd name="connsiteX49" fmla="*/ 967824 w 1216399"/>
              <a:gd name="connsiteY49" fmla="*/ 1636025 h 1917026"/>
              <a:gd name="connsiteX50" fmla="*/ 1001162 w 1216399"/>
              <a:gd name="connsiteY50" fmla="*/ 1631263 h 1917026"/>
              <a:gd name="connsiteX51" fmla="*/ 1005922 w 1216399"/>
              <a:gd name="connsiteY51" fmla="*/ 1705082 h 1917026"/>
              <a:gd name="connsiteX52" fmla="*/ 982112 w 1216399"/>
              <a:gd name="connsiteY52" fmla="*/ 1726513 h 1917026"/>
              <a:gd name="connsiteX53" fmla="*/ 922581 w 1216399"/>
              <a:gd name="connsiteY53" fmla="*/ 1724133 h 1917026"/>
              <a:gd name="connsiteX54" fmla="*/ 870193 w 1216399"/>
              <a:gd name="connsiteY54" fmla="*/ 1733658 h 1917026"/>
              <a:gd name="connsiteX55" fmla="*/ 824949 w 1216399"/>
              <a:gd name="connsiteY55" fmla="*/ 1757471 h 1917026"/>
              <a:gd name="connsiteX56" fmla="*/ 779704 w 1216399"/>
              <a:gd name="connsiteY56" fmla="*/ 1764613 h 1917026"/>
              <a:gd name="connsiteX57" fmla="*/ 758274 w 1216399"/>
              <a:gd name="connsiteY57" fmla="*/ 1783665 h 1917026"/>
              <a:gd name="connsiteX58" fmla="*/ 751131 w 1216399"/>
              <a:gd name="connsiteY58" fmla="*/ 1828908 h 1917026"/>
              <a:gd name="connsiteX59" fmla="*/ 734462 w 1216399"/>
              <a:gd name="connsiteY59" fmla="*/ 1840815 h 1917026"/>
              <a:gd name="connsiteX60" fmla="*/ 689218 w 1216399"/>
              <a:gd name="connsiteY60" fmla="*/ 1890821 h 1917026"/>
              <a:gd name="connsiteX61" fmla="*/ 665406 w 1216399"/>
              <a:gd name="connsiteY61" fmla="*/ 1895582 h 1917026"/>
              <a:gd name="connsiteX62" fmla="*/ 617781 w 1216399"/>
              <a:gd name="connsiteY62" fmla="*/ 1917014 h 1917026"/>
              <a:gd name="connsiteX63" fmla="*/ 579681 w 1216399"/>
              <a:gd name="connsiteY63" fmla="*/ 1900345 h 1917026"/>
              <a:gd name="connsiteX64" fmla="*/ 563012 w 1216399"/>
              <a:gd name="connsiteY64" fmla="*/ 1871770 h 1917026"/>
              <a:gd name="connsiteX65" fmla="*/ 520149 w 1216399"/>
              <a:gd name="connsiteY65" fmla="*/ 1881296 h 1917026"/>
              <a:gd name="connsiteX66" fmla="*/ 512573 w 1216399"/>
              <a:gd name="connsiteY66" fmla="*/ 1875192 h 1917026"/>
              <a:gd name="connsiteX67" fmla="*/ 503481 w 1216399"/>
              <a:gd name="connsiteY67" fmla="*/ 1869389 h 1917026"/>
              <a:gd name="connsiteX68" fmla="*/ 522531 w 1216399"/>
              <a:gd name="connsiteY68" fmla="*/ 1762232 h 1917026"/>
              <a:gd name="connsiteX69" fmla="*/ 539199 w 1216399"/>
              <a:gd name="connsiteY69" fmla="*/ 1740801 h 1917026"/>
              <a:gd name="connsiteX70" fmla="*/ 529674 w 1216399"/>
              <a:gd name="connsiteY70" fmla="*/ 1695558 h 1917026"/>
              <a:gd name="connsiteX71" fmla="*/ 553487 w 1216399"/>
              <a:gd name="connsiteY71" fmla="*/ 1681270 h 1917026"/>
              <a:gd name="connsiteX72" fmla="*/ 534437 w 1216399"/>
              <a:gd name="connsiteY72" fmla="*/ 1666983 h 1917026"/>
              <a:gd name="connsiteX73" fmla="*/ 522531 w 1216399"/>
              <a:gd name="connsiteY73" fmla="*/ 1631265 h 1917026"/>
              <a:gd name="connsiteX74" fmla="*/ 513006 w 1216399"/>
              <a:gd name="connsiteY74" fmla="*/ 1586021 h 1917026"/>
              <a:gd name="connsiteX75" fmla="*/ 510624 w 1216399"/>
              <a:gd name="connsiteY75" fmla="*/ 1555063 h 1917026"/>
              <a:gd name="connsiteX76" fmla="*/ 460618 w 1216399"/>
              <a:gd name="connsiteY76" fmla="*/ 1557446 h 1917026"/>
              <a:gd name="connsiteX77" fmla="*/ 427282 w 1216399"/>
              <a:gd name="connsiteY77" fmla="*/ 1521727 h 1917026"/>
              <a:gd name="connsiteX78" fmla="*/ 382037 w 1216399"/>
              <a:gd name="connsiteY78" fmla="*/ 1505057 h 1917026"/>
              <a:gd name="connsiteX79" fmla="*/ 367749 w 1216399"/>
              <a:gd name="connsiteY79" fmla="*/ 1455052 h 1917026"/>
              <a:gd name="connsiteX80" fmla="*/ 365368 w 1216399"/>
              <a:gd name="connsiteY80" fmla="*/ 1433620 h 1917026"/>
              <a:gd name="connsiteX81" fmla="*/ 334413 w 1216399"/>
              <a:gd name="connsiteY81" fmla="*/ 1388377 h 1917026"/>
              <a:gd name="connsiteX82" fmla="*/ 291549 w 1216399"/>
              <a:gd name="connsiteY82" fmla="*/ 1364564 h 1917026"/>
              <a:gd name="connsiteX83" fmla="*/ 248688 w 1216399"/>
              <a:gd name="connsiteY83" fmla="*/ 1335990 h 1917026"/>
              <a:gd name="connsiteX84" fmla="*/ 215349 w 1216399"/>
              <a:gd name="connsiteY84" fmla="*/ 1326464 h 1917026"/>
              <a:gd name="connsiteX85" fmla="*/ 217731 w 1216399"/>
              <a:gd name="connsiteY85" fmla="*/ 1281218 h 1917026"/>
              <a:gd name="connsiteX86" fmla="*/ 174868 w 1216399"/>
              <a:gd name="connsiteY86" fmla="*/ 1295508 h 1917026"/>
              <a:gd name="connsiteX87" fmla="*/ 186775 w 1216399"/>
              <a:gd name="connsiteY87" fmla="*/ 1328846 h 1917026"/>
              <a:gd name="connsiteX88" fmla="*/ 179631 w 1216399"/>
              <a:gd name="connsiteY88" fmla="*/ 1345515 h 1917026"/>
              <a:gd name="connsiteX89" fmla="*/ 141531 w 1216399"/>
              <a:gd name="connsiteY89" fmla="*/ 1316940 h 1917026"/>
              <a:gd name="connsiteX90" fmla="*/ 98669 w 1216399"/>
              <a:gd name="connsiteY90" fmla="*/ 1314558 h 1917026"/>
              <a:gd name="connsiteX91" fmla="*/ 43899 w 1216399"/>
              <a:gd name="connsiteY91" fmla="*/ 1295508 h 1917026"/>
              <a:gd name="connsiteX92" fmla="*/ 10560 w 1216399"/>
              <a:gd name="connsiteY92" fmla="*/ 1293124 h 1917026"/>
              <a:gd name="connsiteX93" fmla="*/ 1037 w 1216399"/>
              <a:gd name="connsiteY93" fmla="*/ 1240740 h 1917026"/>
              <a:gd name="connsiteX94" fmla="*/ 34374 w 1216399"/>
              <a:gd name="connsiteY94" fmla="*/ 1152633 h 1917026"/>
              <a:gd name="connsiteX95" fmla="*/ 60568 w 1216399"/>
              <a:gd name="connsiteY95" fmla="*/ 1105008 h 1917026"/>
              <a:gd name="connsiteX96" fmla="*/ 81999 w 1216399"/>
              <a:gd name="connsiteY96" fmla="*/ 1057383 h 1917026"/>
              <a:gd name="connsiteX97" fmla="*/ 108194 w 1216399"/>
              <a:gd name="connsiteY97" fmla="*/ 1019283 h 1917026"/>
              <a:gd name="connsiteX98" fmla="*/ 146293 w 1216399"/>
              <a:gd name="connsiteY98" fmla="*/ 1009758 h 1917026"/>
              <a:gd name="connsiteX99" fmla="*/ 153438 w 1216399"/>
              <a:gd name="connsiteY99" fmla="*/ 974040 h 1917026"/>
              <a:gd name="connsiteX100" fmla="*/ 262975 w 1216399"/>
              <a:gd name="connsiteY100" fmla="*/ 854977 h 1917026"/>
              <a:gd name="connsiteX101" fmla="*/ 286787 w 1216399"/>
              <a:gd name="connsiteY101" fmla="*/ 716862 h 1917026"/>
              <a:gd name="connsiteX102" fmla="*/ 282025 w 1216399"/>
              <a:gd name="connsiteY102" fmla="*/ 635902 h 1917026"/>
              <a:gd name="connsiteX103" fmla="*/ 196300 w 1216399"/>
              <a:gd name="connsiteY103" fmla="*/ 623996 h 1917026"/>
              <a:gd name="connsiteX104" fmla="*/ 179632 w 1216399"/>
              <a:gd name="connsiteY104" fmla="*/ 543033 h 1917026"/>
              <a:gd name="connsiteX105" fmla="*/ 186775 w 1216399"/>
              <a:gd name="connsiteY105" fmla="*/ 476358 h 1917026"/>
              <a:gd name="connsiteX106" fmla="*/ 148675 w 1216399"/>
              <a:gd name="connsiteY106" fmla="*/ 438258 h 1917026"/>
              <a:gd name="connsiteX107" fmla="*/ 117719 w 1216399"/>
              <a:gd name="connsiteY107" fmla="*/ 338246 h 1917026"/>
              <a:gd name="connsiteX108" fmla="*/ 102097 w 1216399"/>
              <a:gd name="connsiteY108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72575 w 1216399"/>
              <a:gd name="connsiteY16" fmla="*/ 643045 h 1917026"/>
              <a:gd name="connsiteX17" fmla="*/ 848763 w 1216399"/>
              <a:gd name="connsiteY17" fmla="*/ 669239 h 1917026"/>
              <a:gd name="connsiteX18" fmla="*/ 872575 w 1216399"/>
              <a:gd name="connsiteY18" fmla="*/ 695432 h 1917026"/>
              <a:gd name="connsiteX19" fmla="*/ 872575 w 1216399"/>
              <a:gd name="connsiteY19" fmla="*/ 719245 h 1917026"/>
              <a:gd name="connsiteX20" fmla="*/ 829713 w 1216399"/>
              <a:gd name="connsiteY20" fmla="*/ 721626 h 1917026"/>
              <a:gd name="connsiteX21" fmla="*/ 817807 w 1216399"/>
              <a:gd name="connsiteY21" fmla="*/ 750201 h 1917026"/>
              <a:gd name="connsiteX22" fmla="*/ 829713 w 1216399"/>
              <a:gd name="connsiteY22" fmla="*/ 778776 h 1917026"/>
              <a:gd name="connsiteX23" fmla="*/ 822567 w 1216399"/>
              <a:gd name="connsiteY23" fmla="*/ 802587 h 1917026"/>
              <a:gd name="connsiteX24" fmla="*/ 836857 w 1216399"/>
              <a:gd name="connsiteY24" fmla="*/ 821640 h 1917026"/>
              <a:gd name="connsiteX25" fmla="*/ 870194 w 1216399"/>
              <a:gd name="connsiteY25" fmla="*/ 793065 h 1917026"/>
              <a:gd name="connsiteX26" fmla="*/ 903532 w 1216399"/>
              <a:gd name="connsiteY26" fmla="*/ 788302 h 1917026"/>
              <a:gd name="connsiteX27" fmla="*/ 901150 w 1216399"/>
              <a:gd name="connsiteY27" fmla="*/ 743057 h 1917026"/>
              <a:gd name="connsiteX28" fmla="*/ 958300 w 1216399"/>
              <a:gd name="connsiteY28" fmla="*/ 733533 h 1917026"/>
              <a:gd name="connsiteX29" fmla="*/ 974969 w 1216399"/>
              <a:gd name="connsiteY29" fmla="*/ 752582 h 1917026"/>
              <a:gd name="connsiteX30" fmla="*/ 984494 w 1216399"/>
              <a:gd name="connsiteY30" fmla="*/ 878790 h 1917026"/>
              <a:gd name="connsiteX31" fmla="*/ 1032119 w 1216399"/>
              <a:gd name="connsiteY31" fmla="*/ 959752 h 1917026"/>
              <a:gd name="connsiteX32" fmla="*/ 1072600 w 1216399"/>
              <a:gd name="connsiteY32" fmla="*/ 981183 h 1917026"/>
              <a:gd name="connsiteX33" fmla="*/ 1089269 w 1216399"/>
              <a:gd name="connsiteY33" fmla="*/ 1047858 h 1917026"/>
              <a:gd name="connsiteX34" fmla="*/ 1122607 w 1216399"/>
              <a:gd name="connsiteY34" fmla="*/ 1074052 h 1917026"/>
              <a:gd name="connsiteX35" fmla="*/ 1163088 w 1216399"/>
              <a:gd name="connsiteY35" fmla="*/ 1133583 h 1917026"/>
              <a:gd name="connsiteX36" fmla="*/ 1191663 w 1216399"/>
              <a:gd name="connsiteY36" fmla="*/ 1147871 h 1917026"/>
              <a:gd name="connsiteX37" fmla="*/ 1215943 w 1216399"/>
              <a:gd name="connsiteY37" fmla="*/ 1205830 h 1917026"/>
              <a:gd name="connsiteX38" fmla="*/ 1196425 w 1216399"/>
              <a:gd name="connsiteY38" fmla="*/ 1255027 h 1917026"/>
              <a:gd name="connsiteX39" fmla="*/ 1144037 w 1216399"/>
              <a:gd name="connsiteY39" fmla="*/ 1250263 h 1917026"/>
              <a:gd name="connsiteX40" fmla="*/ 1124987 w 1216399"/>
              <a:gd name="connsiteY40" fmla="*/ 1295506 h 1917026"/>
              <a:gd name="connsiteX41" fmla="*/ 1048787 w 1216399"/>
              <a:gd name="connsiteY41" fmla="*/ 1328844 h 1917026"/>
              <a:gd name="connsiteX42" fmla="*/ 1020212 w 1216399"/>
              <a:gd name="connsiteY42" fmla="*/ 1388375 h 1917026"/>
              <a:gd name="connsiteX43" fmla="*/ 1036881 w 1216399"/>
              <a:gd name="connsiteY43" fmla="*/ 1436000 h 1917026"/>
              <a:gd name="connsiteX44" fmla="*/ 1017832 w 1216399"/>
              <a:gd name="connsiteY44" fmla="*/ 1476483 h 1917026"/>
              <a:gd name="connsiteX45" fmla="*/ 984493 w 1216399"/>
              <a:gd name="connsiteY45" fmla="*/ 1474100 h 1917026"/>
              <a:gd name="connsiteX46" fmla="*/ 982112 w 1216399"/>
              <a:gd name="connsiteY46" fmla="*/ 1538394 h 1917026"/>
              <a:gd name="connsiteX47" fmla="*/ 946393 w 1216399"/>
              <a:gd name="connsiteY47" fmla="*/ 1555063 h 1917026"/>
              <a:gd name="connsiteX48" fmla="*/ 910674 w 1216399"/>
              <a:gd name="connsiteY48" fmla="*/ 1562206 h 1917026"/>
              <a:gd name="connsiteX49" fmla="*/ 910674 w 1216399"/>
              <a:gd name="connsiteY49" fmla="*/ 1626500 h 1917026"/>
              <a:gd name="connsiteX50" fmla="*/ 967824 w 1216399"/>
              <a:gd name="connsiteY50" fmla="*/ 1636025 h 1917026"/>
              <a:gd name="connsiteX51" fmla="*/ 1001162 w 1216399"/>
              <a:gd name="connsiteY51" fmla="*/ 1631263 h 1917026"/>
              <a:gd name="connsiteX52" fmla="*/ 1005922 w 1216399"/>
              <a:gd name="connsiteY52" fmla="*/ 1705082 h 1917026"/>
              <a:gd name="connsiteX53" fmla="*/ 982112 w 1216399"/>
              <a:gd name="connsiteY53" fmla="*/ 1726513 h 1917026"/>
              <a:gd name="connsiteX54" fmla="*/ 922581 w 1216399"/>
              <a:gd name="connsiteY54" fmla="*/ 1724133 h 1917026"/>
              <a:gd name="connsiteX55" fmla="*/ 870193 w 1216399"/>
              <a:gd name="connsiteY55" fmla="*/ 1733658 h 1917026"/>
              <a:gd name="connsiteX56" fmla="*/ 824949 w 1216399"/>
              <a:gd name="connsiteY56" fmla="*/ 1757471 h 1917026"/>
              <a:gd name="connsiteX57" fmla="*/ 779704 w 1216399"/>
              <a:gd name="connsiteY57" fmla="*/ 1764613 h 1917026"/>
              <a:gd name="connsiteX58" fmla="*/ 758274 w 1216399"/>
              <a:gd name="connsiteY58" fmla="*/ 1783665 h 1917026"/>
              <a:gd name="connsiteX59" fmla="*/ 751131 w 1216399"/>
              <a:gd name="connsiteY59" fmla="*/ 1828908 h 1917026"/>
              <a:gd name="connsiteX60" fmla="*/ 734462 w 1216399"/>
              <a:gd name="connsiteY60" fmla="*/ 1840815 h 1917026"/>
              <a:gd name="connsiteX61" fmla="*/ 689218 w 1216399"/>
              <a:gd name="connsiteY61" fmla="*/ 1890821 h 1917026"/>
              <a:gd name="connsiteX62" fmla="*/ 665406 w 1216399"/>
              <a:gd name="connsiteY62" fmla="*/ 1895582 h 1917026"/>
              <a:gd name="connsiteX63" fmla="*/ 617781 w 1216399"/>
              <a:gd name="connsiteY63" fmla="*/ 1917014 h 1917026"/>
              <a:gd name="connsiteX64" fmla="*/ 579681 w 1216399"/>
              <a:gd name="connsiteY64" fmla="*/ 1900345 h 1917026"/>
              <a:gd name="connsiteX65" fmla="*/ 563012 w 1216399"/>
              <a:gd name="connsiteY65" fmla="*/ 1871770 h 1917026"/>
              <a:gd name="connsiteX66" fmla="*/ 520149 w 1216399"/>
              <a:gd name="connsiteY66" fmla="*/ 1881296 h 1917026"/>
              <a:gd name="connsiteX67" fmla="*/ 512573 w 1216399"/>
              <a:gd name="connsiteY67" fmla="*/ 1875192 h 1917026"/>
              <a:gd name="connsiteX68" fmla="*/ 503481 w 1216399"/>
              <a:gd name="connsiteY68" fmla="*/ 1869389 h 1917026"/>
              <a:gd name="connsiteX69" fmla="*/ 522531 w 1216399"/>
              <a:gd name="connsiteY69" fmla="*/ 1762232 h 1917026"/>
              <a:gd name="connsiteX70" fmla="*/ 539199 w 1216399"/>
              <a:gd name="connsiteY70" fmla="*/ 1740801 h 1917026"/>
              <a:gd name="connsiteX71" fmla="*/ 529674 w 1216399"/>
              <a:gd name="connsiteY71" fmla="*/ 1695558 h 1917026"/>
              <a:gd name="connsiteX72" fmla="*/ 553487 w 1216399"/>
              <a:gd name="connsiteY72" fmla="*/ 1681270 h 1917026"/>
              <a:gd name="connsiteX73" fmla="*/ 534437 w 1216399"/>
              <a:gd name="connsiteY73" fmla="*/ 1666983 h 1917026"/>
              <a:gd name="connsiteX74" fmla="*/ 522531 w 1216399"/>
              <a:gd name="connsiteY74" fmla="*/ 1631265 h 1917026"/>
              <a:gd name="connsiteX75" fmla="*/ 513006 w 1216399"/>
              <a:gd name="connsiteY75" fmla="*/ 1586021 h 1917026"/>
              <a:gd name="connsiteX76" fmla="*/ 510624 w 1216399"/>
              <a:gd name="connsiteY76" fmla="*/ 1555063 h 1917026"/>
              <a:gd name="connsiteX77" fmla="*/ 460618 w 1216399"/>
              <a:gd name="connsiteY77" fmla="*/ 1557446 h 1917026"/>
              <a:gd name="connsiteX78" fmla="*/ 427282 w 1216399"/>
              <a:gd name="connsiteY78" fmla="*/ 1521727 h 1917026"/>
              <a:gd name="connsiteX79" fmla="*/ 382037 w 1216399"/>
              <a:gd name="connsiteY79" fmla="*/ 1505057 h 1917026"/>
              <a:gd name="connsiteX80" fmla="*/ 367749 w 1216399"/>
              <a:gd name="connsiteY80" fmla="*/ 1455052 h 1917026"/>
              <a:gd name="connsiteX81" fmla="*/ 365368 w 1216399"/>
              <a:gd name="connsiteY81" fmla="*/ 1433620 h 1917026"/>
              <a:gd name="connsiteX82" fmla="*/ 334413 w 1216399"/>
              <a:gd name="connsiteY82" fmla="*/ 1388377 h 1917026"/>
              <a:gd name="connsiteX83" fmla="*/ 291549 w 1216399"/>
              <a:gd name="connsiteY83" fmla="*/ 1364564 h 1917026"/>
              <a:gd name="connsiteX84" fmla="*/ 248688 w 1216399"/>
              <a:gd name="connsiteY84" fmla="*/ 1335990 h 1917026"/>
              <a:gd name="connsiteX85" fmla="*/ 215349 w 1216399"/>
              <a:gd name="connsiteY85" fmla="*/ 1326464 h 1917026"/>
              <a:gd name="connsiteX86" fmla="*/ 217731 w 1216399"/>
              <a:gd name="connsiteY86" fmla="*/ 1281218 h 1917026"/>
              <a:gd name="connsiteX87" fmla="*/ 174868 w 1216399"/>
              <a:gd name="connsiteY87" fmla="*/ 1295508 h 1917026"/>
              <a:gd name="connsiteX88" fmla="*/ 186775 w 1216399"/>
              <a:gd name="connsiteY88" fmla="*/ 1328846 h 1917026"/>
              <a:gd name="connsiteX89" fmla="*/ 179631 w 1216399"/>
              <a:gd name="connsiteY89" fmla="*/ 1345515 h 1917026"/>
              <a:gd name="connsiteX90" fmla="*/ 141531 w 1216399"/>
              <a:gd name="connsiteY90" fmla="*/ 1316940 h 1917026"/>
              <a:gd name="connsiteX91" fmla="*/ 98669 w 1216399"/>
              <a:gd name="connsiteY91" fmla="*/ 1314558 h 1917026"/>
              <a:gd name="connsiteX92" fmla="*/ 43899 w 1216399"/>
              <a:gd name="connsiteY92" fmla="*/ 1295508 h 1917026"/>
              <a:gd name="connsiteX93" fmla="*/ 10560 w 1216399"/>
              <a:gd name="connsiteY93" fmla="*/ 1293124 h 1917026"/>
              <a:gd name="connsiteX94" fmla="*/ 1037 w 1216399"/>
              <a:gd name="connsiteY94" fmla="*/ 1240740 h 1917026"/>
              <a:gd name="connsiteX95" fmla="*/ 34374 w 1216399"/>
              <a:gd name="connsiteY95" fmla="*/ 1152633 h 1917026"/>
              <a:gd name="connsiteX96" fmla="*/ 60568 w 1216399"/>
              <a:gd name="connsiteY96" fmla="*/ 1105008 h 1917026"/>
              <a:gd name="connsiteX97" fmla="*/ 81999 w 1216399"/>
              <a:gd name="connsiteY97" fmla="*/ 1057383 h 1917026"/>
              <a:gd name="connsiteX98" fmla="*/ 108194 w 1216399"/>
              <a:gd name="connsiteY98" fmla="*/ 1019283 h 1917026"/>
              <a:gd name="connsiteX99" fmla="*/ 146293 w 1216399"/>
              <a:gd name="connsiteY99" fmla="*/ 1009758 h 1917026"/>
              <a:gd name="connsiteX100" fmla="*/ 153438 w 1216399"/>
              <a:gd name="connsiteY100" fmla="*/ 974040 h 1917026"/>
              <a:gd name="connsiteX101" fmla="*/ 262975 w 1216399"/>
              <a:gd name="connsiteY101" fmla="*/ 854977 h 1917026"/>
              <a:gd name="connsiteX102" fmla="*/ 286787 w 1216399"/>
              <a:gd name="connsiteY102" fmla="*/ 716862 h 1917026"/>
              <a:gd name="connsiteX103" fmla="*/ 282025 w 1216399"/>
              <a:gd name="connsiteY103" fmla="*/ 635902 h 1917026"/>
              <a:gd name="connsiteX104" fmla="*/ 196300 w 1216399"/>
              <a:gd name="connsiteY104" fmla="*/ 623996 h 1917026"/>
              <a:gd name="connsiteX105" fmla="*/ 179632 w 1216399"/>
              <a:gd name="connsiteY105" fmla="*/ 543033 h 1917026"/>
              <a:gd name="connsiteX106" fmla="*/ 186775 w 1216399"/>
              <a:gd name="connsiteY106" fmla="*/ 476358 h 1917026"/>
              <a:gd name="connsiteX107" fmla="*/ 148675 w 1216399"/>
              <a:gd name="connsiteY107" fmla="*/ 438258 h 1917026"/>
              <a:gd name="connsiteX108" fmla="*/ 117719 w 1216399"/>
              <a:gd name="connsiteY108" fmla="*/ 338246 h 1917026"/>
              <a:gd name="connsiteX109" fmla="*/ 102097 w 1216399"/>
              <a:gd name="connsiteY109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591588 w 1216399"/>
              <a:gd name="connsiteY10" fmla="*/ 802589 h 1917026"/>
              <a:gd name="connsiteX11" fmla="*/ 615400 w 1216399"/>
              <a:gd name="connsiteY11" fmla="*/ 785920 h 1917026"/>
              <a:gd name="connsiteX12" fmla="*/ 734463 w 1216399"/>
              <a:gd name="connsiteY12" fmla="*/ 709721 h 1917026"/>
              <a:gd name="connsiteX13" fmla="*/ 791613 w 1216399"/>
              <a:gd name="connsiteY13" fmla="*/ 685907 h 1917026"/>
              <a:gd name="connsiteX14" fmla="*/ 817807 w 1216399"/>
              <a:gd name="connsiteY14" fmla="*/ 640664 h 1917026"/>
              <a:gd name="connsiteX15" fmla="*/ 841618 w 1216399"/>
              <a:gd name="connsiteY15" fmla="*/ 623993 h 1917026"/>
              <a:gd name="connsiteX16" fmla="*/ 867813 w 1216399"/>
              <a:gd name="connsiteY16" fmla="*/ 623995 h 1917026"/>
              <a:gd name="connsiteX17" fmla="*/ 872575 w 1216399"/>
              <a:gd name="connsiteY17" fmla="*/ 643045 h 1917026"/>
              <a:gd name="connsiteX18" fmla="*/ 848763 w 1216399"/>
              <a:gd name="connsiteY18" fmla="*/ 669239 h 1917026"/>
              <a:gd name="connsiteX19" fmla="*/ 872575 w 1216399"/>
              <a:gd name="connsiteY19" fmla="*/ 695432 h 1917026"/>
              <a:gd name="connsiteX20" fmla="*/ 872575 w 1216399"/>
              <a:gd name="connsiteY20" fmla="*/ 719245 h 1917026"/>
              <a:gd name="connsiteX21" fmla="*/ 829713 w 1216399"/>
              <a:gd name="connsiteY21" fmla="*/ 721626 h 1917026"/>
              <a:gd name="connsiteX22" fmla="*/ 817807 w 1216399"/>
              <a:gd name="connsiteY22" fmla="*/ 750201 h 1917026"/>
              <a:gd name="connsiteX23" fmla="*/ 829713 w 1216399"/>
              <a:gd name="connsiteY23" fmla="*/ 778776 h 1917026"/>
              <a:gd name="connsiteX24" fmla="*/ 822567 w 1216399"/>
              <a:gd name="connsiteY24" fmla="*/ 802587 h 1917026"/>
              <a:gd name="connsiteX25" fmla="*/ 836857 w 1216399"/>
              <a:gd name="connsiteY25" fmla="*/ 821640 h 1917026"/>
              <a:gd name="connsiteX26" fmla="*/ 870194 w 1216399"/>
              <a:gd name="connsiteY26" fmla="*/ 793065 h 1917026"/>
              <a:gd name="connsiteX27" fmla="*/ 903532 w 1216399"/>
              <a:gd name="connsiteY27" fmla="*/ 788302 h 1917026"/>
              <a:gd name="connsiteX28" fmla="*/ 901150 w 1216399"/>
              <a:gd name="connsiteY28" fmla="*/ 743057 h 1917026"/>
              <a:gd name="connsiteX29" fmla="*/ 958300 w 1216399"/>
              <a:gd name="connsiteY29" fmla="*/ 733533 h 1917026"/>
              <a:gd name="connsiteX30" fmla="*/ 974969 w 1216399"/>
              <a:gd name="connsiteY30" fmla="*/ 752582 h 1917026"/>
              <a:gd name="connsiteX31" fmla="*/ 984494 w 1216399"/>
              <a:gd name="connsiteY31" fmla="*/ 878790 h 1917026"/>
              <a:gd name="connsiteX32" fmla="*/ 1032119 w 1216399"/>
              <a:gd name="connsiteY32" fmla="*/ 959752 h 1917026"/>
              <a:gd name="connsiteX33" fmla="*/ 1072600 w 1216399"/>
              <a:gd name="connsiteY33" fmla="*/ 981183 h 1917026"/>
              <a:gd name="connsiteX34" fmla="*/ 1089269 w 1216399"/>
              <a:gd name="connsiteY34" fmla="*/ 1047858 h 1917026"/>
              <a:gd name="connsiteX35" fmla="*/ 1122607 w 1216399"/>
              <a:gd name="connsiteY35" fmla="*/ 1074052 h 1917026"/>
              <a:gd name="connsiteX36" fmla="*/ 1163088 w 1216399"/>
              <a:gd name="connsiteY36" fmla="*/ 1133583 h 1917026"/>
              <a:gd name="connsiteX37" fmla="*/ 1191663 w 1216399"/>
              <a:gd name="connsiteY37" fmla="*/ 1147871 h 1917026"/>
              <a:gd name="connsiteX38" fmla="*/ 1215943 w 1216399"/>
              <a:gd name="connsiteY38" fmla="*/ 1205830 h 1917026"/>
              <a:gd name="connsiteX39" fmla="*/ 1196425 w 1216399"/>
              <a:gd name="connsiteY39" fmla="*/ 1255027 h 1917026"/>
              <a:gd name="connsiteX40" fmla="*/ 1144037 w 1216399"/>
              <a:gd name="connsiteY40" fmla="*/ 1250263 h 1917026"/>
              <a:gd name="connsiteX41" fmla="*/ 1124987 w 1216399"/>
              <a:gd name="connsiteY41" fmla="*/ 1295506 h 1917026"/>
              <a:gd name="connsiteX42" fmla="*/ 1048787 w 1216399"/>
              <a:gd name="connsiteY42" fmla="*/ 1328844 h 1917026"/>
              <a:gd name="connsiteX43" fmla="*/ 1020212 w 1216399"/>
              <a:gd name="connsiteY43" fmla="*/ 1388375 h 1917026"/>
              <a:gd name="connsiteX44" fmla="*/ 1036881 w 1216399"/>
              <a:gd name="connsiteY44" fmla="*/ 1436000 h 1917026"/>
              <a:gd name="connsiteX45" fmla="*/ 1017832 w 1216399"/>
              <a:gd name="connsiteY45" fmla="*/ 1476483 h 1917026"/>
              <a:gd name="connsiteX46" fmla="*/ 984493 w 1216399"/>
              <a:gd name="connsiteY46" fmla="*/ 1474100 h 1917026"/>
              <a:gd name="connsiteX47" fmla="*/ 982112 w 1216399"/>
              <a:gd name="connsiteY47" fmla="*/ 1538394 h 1917026"/>
              <a:gd name="connsiteX48" fmla="*/ 946393 w 1216399"/>
              <a:gd name="connsiteY48" fmla="*/ 1555063 h 1917026"/>
              <a:gd name="connsiteX49" fmla="*/ 910674 w 1216399"/>
              <a:gd name="connsiteY49" fmla="*/ 1562206 h 1917026"/>
              <a:gd name="connsiteX50" fmla="*/ 910674 w 1216399"/>
              <a:gd name="connsiteY50" fmla="*/ 1626500 h 1917026"/>
              <a:gd name="connsiteX51" fmla="*/ 967824 w 1216399"/>
              <a:gd name="connsiteY51" fmla="*/ 1636025 h 1917026"/>
              <a:gd name="connsiteX52" fmla="*/ 1001162 w 1216399"/>
              <a:gd name="connsiteY52" fmla="*/ 1631263 h 1917026"/>
              <a:gd name="connsiteX53" fmla="*/ 1005922 w 1216399"/>
              <a:gd name="connsiteY53" fmla="*/ 1705082 h 1917026"/>
              <a:gd name="connsiteX54" fmla="*/ 982112 w 1216399"/>
              <a:gd name="connsiteY54" fmla="*/ 1726513 h 1917026"/>
              <a:gd name="connsiteX55" fmla="*/ 922581 w 1216399"/>
              <a:gd name="connsiteY55" fmla="*/ 1724133 h 1917026"/>
              <a:gd name="connsiteX56" fmla="*/ 870193 w 1216399"/>
              <a:gd name="connsiteY56" fmla="*/ 1733658 h 1917026"/>
              <a:gd name="connsiteX57" fmla="*/ 824949 w 1216399"/>
              <a:gd name="connsiteY57" fmla="*/ 1757471 h 1917026"/>
              <a:gd name="connsiteX58" fmla="*/ 779704 w 1216399"/>
              <a:gd name="connsiteY58" fmla="*/ 1764613 h 1917026"/>
              <a:gd name="connsiteX59" fmla="*/ 758274 w 1216399"/>
              <a:gd name="connsiteY59" fmla="*/ 1783665 h 1917026"/>
              <a:gd name="connsiteX60" fmla="*/ 751131 w 1216399"/>
              <a:gd name="connsiteY60" fmla="*/ 1828908 h 1917026"/>
              <a:gd name="connsiteX61" fmla="*/ 734462 w 1216399"/>
              <a:gd name="connsiteY61" fmla="*/ 1840815 h 1917026"/>
              <a:gd name="connsiteX62" fmla="*/ 689218 w 1216399"/>
              <a:gd name="connsiteY62" fmla="*/ 1890821 h 1917026"/>
              <a:gd name="connsiteX63" fmla="*/ 665406 w 1216399"/>
              <a:gd name="connsiteY63" fmla="*/ 1895582 h 1917026"/>
              <a:gd name="connsiteX64" fmla="*/ 617781 w 1216399"/>
              <a:gd name="connsiteY64" fmla="*/ 1917014 h 1917026"/>
              <a:gd name="connsiteX65" fmla="*/ 579681 w 1216399"/>
              <a:gd name="connsiteY65" fmla="*/ 1900345 h 1917026"/>
              <a:gd name="connsiteX66" fmla="*/ 563012 w 1216399"/>
              <a:gd name="connsiteY66" fmla="*/ 1871770 h 1917026"/>
              <a:gd name="connsiteX67" fmla="*/ 520149 w 1216399"/>
              <a:gd name="connsiteY67" fmla="*/ 1881296 h 1917026"/>
              <a:gd name="connsiteX68" fmla="*/ 512573 w 1216399"/>
              <a:gd name="connsiteY68" fmla="*/ 1875192 h 1917026"/>
              <a:gd name="connsiteX69" fmla="*/ 503481 w 1216399"/>
              <a:gd name="connsiteY69" fmla="*/ 1869389 h 1917026"/>
              <a:gd name="connsiteX70" fmla="*/ 522531 w 1216399"/>
              <a:gd name="connsiteY70" fmla="*/ 1762232 h 1917026"/>
              <a:gd name="connsiteX71" fmla="*/ 539199 w 1216399"/>
              <a:gd name="connsiteY71" fmla="*/ 1740801 h 1917026"/>
              <a:gd name="connsiteX72" fmla="*/ 529674 w 1216399"/>
              <a:gd name="connsiteY72" fmla="*/ 1695558 h 1917026"/>
              <a:gd name="connsiteX73" fmla="*/ 553487 w 1216399"/>
              <a:gd name="connsiteY73" fmla="*/ 1681270 h 1917026"/>
              <a:gd name="connsiteX74" fmla="*/ 534437 w 1216399"/>
              <a:gd name="connsiteY74" fmla="*/ 1666983 h 1917026"/>
              <a:gd name="connsiteX75" fmla="*/ 522531 w 1216399"/>
              <a:gd name="connsiteY75" fmla="*/ 1631265 h 1917026"/>
              <a:gd name="connsiteX76" fmla="*/ 513006 w 1216399"/>
              <a:gd name="connsiteY76" fmla="*/ 1586021 h 1917026"/>
              <a:gd name="connsiteX77" fmla="*/ 510624 w 1216399"/>
              <a:gd name="connsiteY77" fmla="*/ 1555063 h 1917026"/>
              <a:gd name="connsiteX78" fmla="*/ 460618 w 1216399"/>
              <a:gd name="connsiteY78" fmla="*/ 1557446 h 1917026"/>
              <a:gd name="connsiteX79" fmla="*/ 427282 w 1216399"/>
              <a:gd name="connsiteY79" fmla="*/ 1521727 h 1917026"/>
              <a:gd name="connsiteX80" fmla="*/ 382037 w 1216399"/>
              <a:gd name="connsiteY80" fmla="*/ 1505057 h 1917026"/>
              <a:gd name="connsiteX81" fmla="*/ 367749 w 1216399"/>
              <a:gd name="connsiteY81" fmla="*/ 1455052 h 1917026"/>
              <a:gd name="connsiteX82" fmla="*/ 365368 w 1216399"/>
              <a:gd name="connsiteY82" fmla="*/ 1433620 h 1917026"/>
              <a:gd name="connsiteX83" fmla="*/ 334413 w 1216399"/>
              <a:gd name="connsiteY83" fmla="*/ 1388377 h 1917026"/>
              <a:gd name="connsiteX84" fmla="*/ 291549 w 1216399"/>
              <a:gd name="connsiteY84" fmla="*/ 1364564 h 1917026"/>
              <a:gd name="connsiteX85" fmla="*/ 248688 w 1216399"/>
              <a:gd name="connsiteY85" fmla="*/ 1335990 h 1917026"/>
              <a:gd name="connsiteX86" fmla="*/ 215349 w 1216399"/>
              <a:gd name="connsiteY86" fmla="*/ 1326464 h 1917026"/>
              <a:gd name="connsiteX87" fmla="*/ 217731 w 1216399"/>
              <a:gd name="connsiteY87" fmla="*/ 1281218 h 1917026"/>
              <a:gd name="connsiteX88" fmla="*/ 174868 w 1216399"/>
              <a:gd name="connsiteY88" fmla="*/ 1295508 h 1917026"/>
              <a:gd name="connsiteX89" fmla="*/ 186775 w 1216399"/>
              <a:gd name="connsiteY89" fmla="*/ 1328846 h 1917026"/>
              <a:gd name="connsiteX90" fmla="*/ 179631 w 1216399"/>
              <a:gd name="connsiteY90" fmla="*/ 1345515 h 1917026"/>
              <a:gd name="connsiteX91" fmla="*/ 141531 w 1216399"/>
              <a:gd name="connsiteY91" fmla="*/ 1316940 h 1917026"/>
              <a:gd name="connsiteX92" fmla="*/ 98669 w 1216399"/>
              <a:gd name="connsiteY92" fmla="*/ 1314558 h 1917026"/>
              <a:gd name="connsiteX93" fmla="*/ 43899 w 1216399"/>
              <a:gd name="connsiteY93" fmla="*/ 1295508 h 1917026"/>
              <a:gd name="connsiteX94" fmla="*/ 10560 w 1216399"/>
              <a:gd name="connsiteY94" fmla="*/ 1293124 h 1917026"/>
              <a:gd name="connsiteX95" fmla="*/ 1037 w 1216399"/>
              <a:gd name="connsiteY95" fmla="*/ 1240740 h 1917026"/>
              <a:gd name="connsiteX96" fmla="*/ 34374 w 1216399"/>
              <a:gd name="connsiteY96" fmla="*/ 1152633 h 1917026"/>
              <a:gd name="connsiteX97" fmla="*/ 60568 w 1216399"/>
              <a:gd name="connsiteY97" fmla="*/ 1105008 h 1917026"/>
              <a:gd name="connsiteX98" fmla="*/ 81999 w 1216399"/>
              <a:gd name="connsiteY98" fmla="*/ 1057383 h 1917026"/>
              <a:gd name="connsiteX99" fmla="*/ 108194 w 1216399"/>
              <a:gd name="connsiteY99" fmla="*/ 1019283 h 1917026"/>
              <a:gd name="connsiteX100" fmla="*/ 146293 w 1216399"/>
              <a:gd name="connsiteY100" fmla="*/ 1009758 h 1917026"/>
              <a:gd name="connsiteX101" fmla="*/ 153438 w 1216399"/>
              <a:gd name="connsiteY101" fmla="*/ 974040 h 1917026"/>
              <a:gd name="connsiteX102" fmla="*/ 262975 w 1216399"/>
              <a:gd name="connsiteY102" fmla="*/ 854977 h 1917026"/>
              <a:gd name="connsiteX103" fmla="*/ 286787 w 1216399"/>
              <a:gd name="connsiteY103" fmla="*/ 716862 h 1917026"/>
              <a:gd name="connsiteX104" fmla="*/ 282025 w 1216399"/>
              <a:gd name="connsiteY104" fmla="*/ 635902 h 1917026"/>
              <a:gd name="connsiteX105" fmla="*/ 196300 w 1216399"/>
              <a:gd name="connsiteY105" fmla="*/ 623996 h 1917026"/>
              <a:gd name="connsiteX106" fmla="*/ 179632 w 1216399"/>
              <a:gd name="connsiteY106" fmla="*/ 543033 h 1917026"/>
              <a:gd name="connsiteX107" fmla="*/ 186775 w 1216399"/>
              <a:gd name="connsiteY107" fmla="*/ 476358 h 1917026"/>
              <a:gd name="connsiteX108" fmla="*/ 148675 w 1216399"/>
              <a:gd name="connsiteY108" fmla="*/ 438258 h 1917026"/>
              <a:gd name="connsiteX109" fmla="*/ 117719 w 1216399"/>
              <a:gd name="connsiteY109" fmla="*/ 338246 h 1917026"/>
              <a:gd name="connsiteX110" fmla="*/ 102097 w 1216399"/>
              <a:gd name="connsiteY110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734463 w 1216399"/>
              <a:gd name="connsiteY13" fmla="*/ 709721 h 1917026"/>
              <a:gd name="connsiteX14" fmla="*/ 791613 w 1216399"/>
              <a:gd name="connsiteY14" fmla="*/ 685907 h 1917026"/>
              <a:gd name="connsiteX15" fmla="*/ 817807 w 1216399"/>
              <a:gd name="connsiteY15" fmla="*/ 640664 h 1917026"/>
              <a:gd name="connsiteX16" fmla="*/ 841618 w 1216399"/>
              <a:gd name="connsiteY16" fmla="*/ 623993 h 1917026"/>
              <a:gd name="connsiteX17" fmla="*/ 867813 w 1216399"/>
              <a:gd name="connsiteY17" fmla="*/ 623995 h 1917026"/>
              <a:gd name="connsiteX18" fmla="*/ 872575 w 1216399"/>
              <a:gd name="connsiteY18" fmla="*/ 643045 h 1917026"/>
              <a:gd name="connsiteX19" fmla="*/ 848763 w 1216399"/>
              <a:gd name="connsiteY19" fmla="*/ 669239 h 1917026"/>
              <a:gd name="connsiteX20" fmla="*/ 872575 w 1216399"/>
              <a:gd name="connsiteY20" fmla="*/ 695432 h 1917026"/>
              <a:gd name="connsiteX21" fmla="*/ 872575 w 1216399"/>
              <a:gd name="connsiteY21" fmla="*/ 719245 h 1917026"/>
              <a:gd name="connsiteX22" fmla="*/ 829713 w 1216399"/>
              <a:gd name="connsiteY22" fmla="*/ 721626 h 1917026"/>
              <a:gd name="connsiteX23" fmla="*/ 817807 w 1216399"/>
              <a:gd name="connsiteY23" fmla="*/ 750201 h 1917026"/>
              <a:gd name="connsiteX24" fmla="*/ 829713 w 1216399"/>
              <a:gd name="connsiteY24" fmla="*/ 778776 h 1917026"/>
              <a:gd name="connsiteX25" fmla="*/ 822567 w 1216399"/>
              <a:gd name="connsiteY25" fmla="*/ 802587 h 1917026"/>
              <a:gd name="connsiteX26" fmla="*/ 836857 w 1216399"/>
              <a:gd name="connsiteY26" fmla="*/ 821640 h 1917026"/>
              <a:gd name="connsiteX27" fmla="*/ 870194 w 1216399"/>
              <a:gd name="connsiteY27" fmla="*/ 793065 h 1917026"/>
              <a:gd name="connsiteX28" fmla="*/ 903532 w 1216399"/>
              <a:gd name="connsiteY28" fmla="*/ 788302 h 1917026"/>
              <a:gd name="connsiteX29" fmla="*/ 901150 w 1216399"/>
              <a:gd name="connsiteY29" fmla="*/ 743057 h 1917026"/>
              <a:gd name="connsiteX30" fmla="*/ 958300 w 1216399"/>
              <a:gd name="connsiteY30" fmla="*/ 733533 h 1917026"/>
              <a:gd name="connsiteX31" fmla="*/ 974969 w 1216399"/>
              <a:gd name="connsiteY31" fmla="*/ 752582 h 1917026"/>
              <a:gd name="connsiteX32" fmla="*/ 984494 w 1216399"/>
              <a:gd name="connsiteY32" fmla="*/ 878790 h 1917026"/>
              <a:gd name="connsiteX33" fmla="*/ 1032119 w 1216399"/>
              <a:gd name="connsiteY33" fmla="*/ 959752 h 1917026"/>
              <a:gd name="connsiteX34" fmla="*/ 1072600 w 1216399"/>
              <a:gd name="connsiteY34" fmla="*/ 981183 h 1917026"/>
              <a:gd name="connsiteX35" fmla="*/ 1089269 w 1216399"/>
              <a:gd name="connsiteY35" fmla="*/ 1047858 h 1917026"/>
              <a:gd name="connsiteX36" fmla="*/ 1122607 w 1216399"/>
              <a:gd name="connsiteY36" fmla="*/ 1074052 h 1917026"/>
              <a:gd name="connsiteX37" fmla="*/ 1163088 w 1216399"/>
              <a:gd name="connsiteY37" fmla="*/ 1133583 h 1917026"/>
              <a:gd name="connsiteX38" fmla="*/ 1191663 w 1216399"/>
              <a:gd name="connsiteY38" fmla="*/ 1147871 h 1917026"/>
              <a:gd name="connsiteX39" fmla="*/ 1215943 w 1216399"/>
              <a:gd name="connsiteY39" fmla="*/ 1205830 h 1917026"/>
              <a:gd name="connsiteX40" fmla="*/ 1196425 w 1216399"/>
              <a:gd name="connsiteY40" fmla="*/ 1255027 h 1917026"/>
              <a:gd name="connsiteX41" fmla="*/ 1144037 w 1216399"/>
              <a:gd name="connsiteY41" fmla="*/ 1250263 h 1917026"/>
              <a:gd name="connsiteX42" fmla="*/ 1124987 w 1216399"/>
              <a:gd name="connsiteY42" fmla="*/ 1295506 h 1917026"/>
              <a:gd name="connsiteX43" fmla="*/ 1048787 w 1216399"/>
              <a:gd name="connsiteY43" fmla="*/ 1328844 h 1917026"/>
              <a:gd name="connsiteX44" fmla="*/ 1020212 w 1216399"/>
              <a:gd name="connsiteY44" fmla="*/ 1388375 h 1917026"/>
              <a:gd name="connsiteX45" fmla="*/ 1036881 w 1216399"/>
              <a:gd name="connsiteY45" fmla="*/ 1436000 h 1917026"/>
              <a:gd name="connsiteX46" fmla="*/ 1017832 w 1216399"/>
              <a:gd name="connsiteY46" fmla="*/ 1476483 h 1917026"/>
              <a:gd name="connsiteX47" fmla="*/ 984493 w 1216399"/>
              <a:gd name="connsiteY47" fmla="*/ 1474100 h 1917026"/>
              <a:gd name="connsiteX48" fmla="*/ 982112 w 1216399"/>
              <a:gd name="connsiteY48" fmla="*/ 1538394 h 1917026"/>
              <a:gd name="connsiteX49" fmla="*/ 946393 w 1216399"/>
              <a:gd name="connsiteY49" fmla="*/ 1555063 h 1917026"/>
              <a:gd name="connsiteX50" fmla="*/ 910674 w 1216399"/>
              <a:gd name="connsiteY50" fmla="*/ 1562206 h 1917026"/>
              <a:gd name="connsiteX51" fmla="*/ 910674 w 1216399"/>
              <a:gd name="connsiteY51" fmla="*/ 1626500 h 1917026"/>
              <a:gd name="connsiteX52" fmla="*/ 967824 w 1216399"/>
              <a:gd name="connsiteY52" fmla="*/ 1636025 h 1917026"/>
              <a:gd name="connsiteX53" fmla="*/ 1001162 w 1216399"/>
              <a:gd name="connsiteY53" fmla="*/ 1631263 h 1917026"/>
              <a:gd name="connsiteX54" fmla="*/ 1005922 w 1216399"/>
              <a:gd name="connsiteY54" fmla="*/ 1705082 h 1917026"/>
              <a:gd name="connsiteX55" fmla="*/ 982112 w 1216399"/>
              <a:gd name="connsiteY55" fmla="*/ 1726513 h 1917026"/>
              <a:gd name="connsiteX56" fmla="*/ 922581 w 1216399"/>
              <a:gd name="connsiteY56" fmla="*/ 1724133 h 1917026"/>
              <a:gd name="connsiteX57" fmla="*/ 870193 w 1216399"/>
              <a:gd name="connsiteY57" fmla="*/ 1733658 h 1917026"/>
              <a:gd name="connsiteX58" fmla="*/ 824949 w 1216399"/>
              <a:gd name="connsiteY58" fmla="*/ 1757471 h 1917026"/>
              <a:gd name="connsiteX59" fmla="*/ 779704 w 1216399"/>
              <a:gd name="connsiteY59" fmla="*/ 1764613 h 1917026"/>
              <a:gd name="connsiteX60" fmla="*/ 758274 w 1216399"/>
              <a:gd name="connsiteY60" fmla="*/ 1783665 h 1917026"/>
              <a:gd name="connsiteX61" fmla="*/ 751131 w 1216399"/>
              <a:gd name="connsiteY61" fmla="*/ 1828908 h 1917026"/>
              <a:gd name="connsiteX62" fmla="*/ 734462 w 1216399"/>
              <a:gd name="connsiteY62" fmla="*/ 1840815 h 1917026"/>
              <a:gd name="connsiteX63" fmla="*/ 689218 w 1216399"/>
              <a:gd name="connsiteY63" fmla="*/ 1890821 h 1917026"/>
              <a:gd name="connsiteX64" fmla="*/ 665406 w 1216399"/>
              <a:gd name="connsiteY64" fmla="*/ 1895582 h 1917026"/>
              <a:gd name="connsiteX65" fmla="*/ 617781 w 1216399"/>
              <a:gd name="connsiteY65" fmla="*/ 1917014 h 1917026"/>
              <a:gd name="connsiteX66" fmla="*/ 579681 w 1216399"/>
              <a:gd name="connsiteY66" fmla="*/ 1900345 h 1917026"/>
              <a:gd name="connsiteX67" fmla="*/ 563012 w 1216399"/>
              <a:gd name="connsiteY67" fmla="*/ 1871770 h 1917026"/>
              <a:gd name="connsiteX68" fmla="*/ 520149 w 1216399"/>
              <a:gd name="connsiteY68" fmla="*/ 1881296 h 1917026"/>
              <a:gd name="connsiteX69" fmla="*/ 512573 w 1216399"/>
              <a:gd name="connsiteY69" fmla="*/ 1875192 h 1917026"/>
              <a:gd name="connsiteX70" fmla="*/ 503481 w 1216399"/>
              <a:gd name="connsiteY70" fmla="*/ 1869389 h 1917026"/>
              <a:gd name="connsiteX71" fmla="*/ 522531 w 1216399"/>
              <a:gd name="connsiteY71" fmla="*/ 1762232 h 1917026"/>
              <a:gd name="connsiteX72" fmla="*/ 539199 w 1216399"/>
              <a:gd name="connsiteY72" fmla="*/ 1740801 h 1917026"/>
              <a:gd name="connsiteX73" fmla="*/ 529674 w 1216399"/>
              <a:gd name="connsiteY73" fmla="*/ 1695558 h 1917026"/>
              <a:gd name="connsiteX74" fmla="*/ 553487 w 1216399"/>
              <a:gd name="connsiteY74" fmla="*/ 1681270 h 1917026"/>
              <a:gd name="connsiteX75" fmla="*/ 534437 w 1216399"/>
              <a:gd name="connsiteY75" fmla="*/ 1666983 h 1917026"/>
              <a:gd name="connsiteX76" fmla="*/ 522531 w 1216399"/>
              <a:gd name="connsiteY76" fmla="*/ 1631265 h 1917026"/>
              <a:gd name="connsiteX77" fmla="*/ 513006 w 1216399"/>
              <a:gd name="connsiteY77" fmla="*/ 1586021 h 1917026"/>
              <a:gd name="connsiteX78" fmla="*/ 510624 w 1216399"/>
              <a:gd name="connsiteY78" fmla="*/ 1555063 h 1917026"/>
              <a:gd name="connsiteX79" fmla="*/ 460618 w 1216399"/>
              <a:gd name="connsiteY79" fmla="*/ 1557446 h 1917026"/>
              <a:gd name="connsiteX80" fmla="*/ 427282 w 1216399"/>
              <a:gd name="connsiteY80" fmla="*/ 1521727 h 1917026"/>
              <a:gd name="connsiteX81" fmla="*/ 382037 w 1216399"/>
              <a:gd name="connsiteY81" fmla="*/ 1505057 h 1917026"/>
              <a:gd name="connsiteX82" fmla="*/ 367749 w 1216399"/>
              <a:gd name="connsiteY82" fmla="*/ 1455052 h 1917026"/>
              <a:gd name="connsiteX83" fmla="*/ 365368 w 1216399"/>
              <a:gd name="connsiteY83" fmla="*/ 1433620 h 1917026"/>
              <a:gd name="connsiteX84" fmla="*/ 334413 w 1216399"/>
              <a:gd name="connsiteY84" fmla="*/ 1388377 h 1917026"/>
              <a:gd name="connsiteX85" fmla="*/ 291549 w 1216399"/>
              <a:gd name="connsiteY85" fmla="*/ 1364564 h 1917026"/>
              <a:gd name="connsiteX86" fmla="*/ 248688 w 1216399"/>
              <a:gd name="connsiteY86" fmla="*/ 1335990 h 1917026"/>
              <a:gd name="connsiteX87" fmla="*/ 215349 w 1216399"/>
              <a:gd name="connsiteY87" fmla="*/ 1326464 h 1917026"/>
              <a:gd name="connsiteX88" fmla="*/ 217731 w 1216399"/>
              <a:gd name="connsiteY88" fmla="*/ 1281218 h 1917026"/>
              <a:gd name="connsiteX89" fmla="*/ 174868 w 1216399"/>
              <a:gd name="connsiteY89" fmla="*/ 1295508 h 1917026"/>
              <a:gd name="connsiteX90" fmla="*/ 186775 w 1216399"/>
              <a:gd name="connsiteY90" fmla="*/ 1328846 h 1917026"/>
              <a:gd name="connsiteX91" fmla="*/ 179631 w 1216399"/>
              <a:gd name="connsiteY91" fmla="*/ 1345515 h 1917026"/>
              <a:gd name="connsiteX92" fmla="*/ 141531 w 1216399"/>
              <a:gd name="connsiteY92" fmla="*/ 1316940 h 1917026"/>
              <a:gd name="connsiteX93" fmla="*/ 98669 w 1216399"/>
              <a:gd name="connsiteY93" fmla="*/ 1314558 h 1917026"/>
              <a:gd name="connsiteX94" fmla="*/ 43899 w 1216399"/>
              <a:gd name="connsiteY94" fmla="*/ 1295508 h 1917026"/>
              <a:gd name="connsiteX95" fmla="*/ 10560 w 1216399"/>
              <a:gd name="connsiteY95" fmla="*/ 1293124 h 1917026"/>
              <a:gd name="connsiteX96" fmla="*/ 1037 w 1216399"/>
              <a:gd name="connsiteY96" fmla="*/ 1240740 h 1917026"/>
              <a:gd name="connsiteX97" fmla="*/ 34374 w 1216399"/>
              <a:gd name="connsiteY97" fmla="*/ 1152633 h 1917026"/>
              <a:gd name="connsiteX98" fmla="*/ 60568 w 1216399"/>
              <a:gd name="connsiteY98" fmla="*/ 1105008 h 1917026"/>
              <a:gd name="connsiteX99" fmla="*/ 81999 w 1216399"/>
              <a:gd name="connsiteY99" fmla="*/ 1057383 h 1917026"/>
              <a:gd name="connsiteX100" fmla="*/ 108194 w 1216399"/>
              <a:gd name="connsiteY100" fmla="*/ 1019283 h 1917026"/>
              <a:gd name="connsiteX101" fmla="*/ 146293 w 1216399"/>
              <a:gd name="connsiteY101" fmla="*/ 1009758 h 1917026"/>
              <a:gd name="connsiteX102" fmla="*/ 153438 w 1216399"/>
              <a:gd name="connsiteY102" fmla="*/ 974040 h 1917026"/>
              <a:gd name="connsiteX103" fmla="*/ 262975 w 1216399"/>
              <a:gd name="connsiteY103" fmla="*/ 854977 h 1917026"/>
              <a:gd name="connsiteX104" fmla="*/ 286787 w 1216399"/>
              <a:gd name="connsiteY104" fmla="*/ 716862 h 1917026"/>
              <a:gd name="connsiteX105" fmla="*/ 282025 w 1216399"/>
              <a:gd name="connsiteY105" fmla="*/ 635902 h 1917026"/>
              <a:gd name="connsiteX106" fmla="*/ 196300 w 1216399"/>
              <a:gd name="connsiteY106" fmla="*/ 623996 h 1917026"/>
              <a:gd name="connsiteX107" fmla="*/ 179632 w 1216399"/>
              <a:gd name="connsiteY107" fmla="*/ 543033 h 1917026"/>
              <a:gd name="connsiteX108" fmla="*/ 186775 w 1216399"/>
              <a:gd name="connsiteY108" fmla="*/ 476358 h 1917026"/>
              <a:gd name="connsiteX109" fmla="*/ 148675 w 1216399"/>
              <a:gd name="connsiteY109" fmla="*/ 438258 h 1917026"/>
              <a:gd name="connsiteX110" fmla="*/ 117719 w 1216399"/>
              <a:gd name="connsiteY110" fmla="*/ 338246 h 1917026"/>
              <a:gd name="connsiteX111" fmla="*/ 102097 w 1216399"/>
              <a:gd name="connsiteY111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698744 w 1216399"/>
              <a:gd name="connsiteY13" fmla="*/ 747820 h 1917026"/>
              <a:gd name="connsiteX14" fmla="*/ 734463 w 1216399"/>
              <a:gd name="connsiteY14" fmla="*/ 709721 h 1917026"/>
              <a:gd name="connsiteX15" fmla="*/ 791613 w 1216399"/>
              <a:gd name="connsiteY15" fmla="*/ 685907 h 1917026"/>
              <a:gd name="connsiteX16" fmla="*/ 817807 w 1216399"/>
              <a:gd name="connsiteY16" fmla="*/ 640664 h 1917026"/>
              <a:gd name="connsiteX17" fmla="*/ 841618 w 1216399"/>
              <a:gd name="connsiteY17" fmla="*/ 623993 h 1917026"/>
              <a:gd name="connsiteX18" fmla="*/ 867813 w 1216399"/>
              <a:gd name="connsiteY18" fmla="*/ 623995 h 1917026"/>
              <a:gd name="connsiteX19" fmla="*/ 872575 w 1216399"/>
              <a:gd name="connsiteY19" fmla="*/ 643045 h 1917026"/>
              <a:gd name="connsiteX20" fmla="*/ 848763 w 1216399"/>
              <a:gd name="connsiteY20" fmla="*/ 669239 h 1917026"/>
              <a:gd name="connsiteX21" fmla="*/ 872575 w 1216399"/>
              <a:gd name="connsiteY21" fmla="*/ 695432 h 1917026"/>
              <a:gd name="connsiteX22" fmla="*/ 872575 w 1216399"/>
              <a:gd name="connsiteY22" fmla="*/ 719245 h 1917026"/>
              <a:gd name="connsiteX23" fmla="*/ 829713 w 1216399"/>
              <a:gd name="connsiteY23" fmla="*/ 721626 h 1917026"/>
              <a:gd name="connsiteX24" fmla="*/ 817807 w 1216399"/>
              <a:gd name="connsiteY24" fmla="*/ 750201 h 1917026"/>
              <a:gd name="connsiteX25" fmla="*/ 829713 w 1216399"/>
              <a:gd name="connsiteY25" fmla="*/ 778776 h 1917026"/>
              <a:gd name="connsiteX26" fmla="*/ 822567 w 1216399"/>
              <a:gd name="connsiteY26" fmla="*/ 802587 h 1917026"/>
              <a:gd name="connsiteX27" fmla="*/ 836857 w 1216399"/>
              <a:gd name="connsiteY27" fmla="*/ 821640 h 1917026"/>
              <a:gd name="connsiteX28" fmla="*/ 870194 w 1216399"/>
              <a:gd name="connsiteY28" fmla="*/ 793065 h 1917026"/>
              <a:gd name="connsiteX29" fmla="*/ 903532 w 1216399"/>
              <a:gd name="connsiteY29" fmla="*/ 788302 h 1917026"/>
              <a:gd name="connsiteX30" fmla="*/ 901150 w 1216399"/>
              <a:gd name="connsiteY30" fmla="*/ 743057 h 1917026"/>
              <a:gd name="connsiteX31" fmla="*/ 958300 w 1216399"/>
              <a:gd name="connsiteY31" fmla="*/ 733533 h 1917026"/>
              <a:gd name="connsiteX32" fmla="*/ 974969 w 1216399"/>
              <a:gd name="connsiteY32" fmla="*/ 752582 h 1917026"/>
              <a:gd name="connsiteX33" fmla="*/ 984494 w 1216399"/>
              <a:gd name="connsiteY33" fmla="*/ 878790 h 1917026"/>
              <a:gd name="connsiteX34" fmla="*/ 1032119 w 1216399"/>
              <a:gd name="connsiteY34" fmla="*/ 959752 h 1917026"/>
              <a:gd name="connsiteX35" fmla="*/ 1072600 w 1216399"/>
              <a:gd name="connsiteY35" fmla="*/ 981183 h 1917026"/>
              <a:gd name="connsiteX36" fmla="*/ 1089269 w 1216399"/>
              <a:gd name="connsiteY36" fmla="*/ 1047858 h 1917026"/>
              <a:gd name="connsiteX37" fmla="*/ 1122607 w 1216399"/>
              <a:gd name="connsiteY37" fmla="*/ 1074052 h 1917026"/>
              <a:gd name="connsiteX38" fmla="*/ 1163088 w 1216399"/>
              <a:gd name="connsiteY38" fmla="*/ 1133583 h 1917026"/>
              <a:gd name="connsiteX39" fmla="*/ 1191663 w 1216399"/>
              <a:gd name="connsiteY39" fmla="*/ 1147871 h 1917026"/>
              <a:gd name="connsiteX40" fmla="*/ 1215943 w 1216399"/>
              <a:gd name="connsiteY40" fmla="*/ 1205830 h 1917026"/>
              <a:gd name="connsiteX41" fmla="*/ 1196425 w 1216399"/>
              <a:gd name="connsiteY41" fmla="*/ 1255027 h 1917026"/>
              <a:gd name="connsiteX42" fmla="*/ 1144037 w 1216399"/>
              <a:gd name="connsiteY42" fmla="*/ 1250263 h 1917026"/>
              <a:gd name="connsiteX43" fmla="*/ 1124987 w 1216399"/>
              <a:gd name="connsiteY43" fmla="*/ 1295506 h 1917026"/>
              <a:gd name="connsiteX44" fmla="*/ 1048787 w 1216399"/>
              <a:gd name="connsiteY44" fmla="*/ 1328844 h 1917026"/>
              <a:gd name="connsiteX45" fmla="*/ 1020212 w 1216399"/>
              <a:gd name="connsiteY45" fmla="*/ 1388375 h 1917026"/>
              <a:gd name="connsiteX46" fmla="*/ 1036881 w 1216399"/>
              <a:gd name="connsiteY46" fmla="*/ 1436000 h 1917026"/>
              <a:gd name="connsiteX47" fmla="*/ 1017832 w 1216399"/>
              <a:gd name="connsiteY47" fmla="*/ 1476483 h 1917026"/>
              <a:gd name="connsiteX48" fmla="*/ 984493 w 1216399"/>
              <a:gd name="connsiteY48" fmla="*/ 1474100 h 1917026"/>
              <a:gd name="connsiteX49" fmla="*/ 982112 w 1216399"/>
              <a:gd name="connsiteY49" fmla="*/ 1538394 h 1917026"/>
              <a:gd name="connsiteX50" fmla="*/ 946393 w 1216399"/>
              <a:gd name="connsiteY50" fmla="*/ 1555063 h 1917026"/>
              <a:gd name="connsiteX51" fmla="*/ 910674 w 1216399"/>
              <a:gd name="connsiteY51" fmla="*/ 1562206 h 1917026"/>
              <a:gd name="connsiteX52" fmla="*/ 910674 w 1216399"/>
              <a:gd name="connsiteY52" fmla="*/ 1626500 h 1917026"/>
              <a:gd name="connsiteX53" fmla="*/ 967824 w 1216399"/>
              <a:gd name="connsiteY53" fmla="*/ 1636025 h 1917026"/>
              <a:gd name="connsiteX54" fmla="*/ 1001162 w 1216399"/>
              <a:gd name="connsiteY54" fmla="*/ 1631263 h 1917026"/>
              <a:gd name="connsiteX55" fmla="*/ 1005922 w 1216399"/>
              <a:gd name="connsiteY55" fmla="*/ 1705082 h 1917026"/>
              <a:gd name="connsiteX56" fmla="*/ 982112 w 1216399"/>
              <a:gd name="connsiteY56" fmla="*/ 1726513 h 1917026"/>
              <a:gd name="connsiteX57" fmla="*/ 922581 w 1216399"/>
              <a:gd name="connsiteY57" fmla="*/ 1724133 h 1917026"/>
              <a:gd name="connsiteX58" fmla="*/ 870193 w 1216399"/>
              <a:gd name="connsiteY58" fmla="*/ 1733658 h 1917026"/>
              <a:gd name="connsiteX59" fmla="*/ 824949 w 1216399"/>
              <a:gd name="connsiteY59" fmla="*/ 1757471 h 1917026"/>
              <a:gd name="connsiteX60" fmla="*/ 779704 w 1216399"/>
              <a:gd name="connsiteY60" fmla="*/ 1764613 h 1917026"/>
              <a:gd name="connsiteX61" fmla="*/ 758274 w 1216399"/>
              <a:gd name="connsiteY61" fmla="*/ 1783665 h 1917026"/>
              <a:gd name="connsiteX62" fmla="*/ 751131 w 1216399"/>
              <a:gd name="connsiteY62" fmla="*/ 1828908 h 1917026"/>
              <a:gd name="connsiteX63" fmla="*/ 734462 w 1216399"/>
              <a:gd name="connsiteY63" fmla="*/ 1840815 h 1917026"/>
              <a:gd name="connsiteX64" fmla="*/ 689218 w 1216399"/>
              <a:gd name="connsiteY64" fmla="*/ 1890821 h 1917026"/>
              <a:gd name="connsiteX65" fmla="*/ 665406 w 1216399"/>
              <a:gd name="connsiteY65" fmla="*/ 1895582 h 1917026"/>
              <a:gd name="connsiteX66" fmla="*/ 617781 w 1216399"/>
              <a:gd name="connsiteY66" fmla="*/ 1917014 h 1917026"/>
              <a:gd name="connsiteX67" fmla="*/ 579681 w 1216399"/>
              <a:gd name="connsiteY67" fmla="*/ 1900345 h 1917026"/>
              <a:gd name="connsiteX68" fmla="*/ 563012 w 1216399"/>
              <a:gd name="connsiteY68" fmla="*/ 1871770 h 1917026"/>
              <a:gd name="connsiteX69" fmla="*/ 520149 w 1216399"/>
              <a:gd name="connsiteY69" fmla="*/ 1881296 h 1917026"/>
              <a:gd name="connsiteX70" fmla="*/ 512573 w 1216399"/>
              <a:gd name="connsiteY70" fmla="*/ 1875192 h 1917026"/>
              <a:gd name="connsiteX71" fmla="*/ 503481 w 1216399"/>
              <a:gd name="connsiteY71" fmla="*/ 1869389 h 1917026"/>
              <a:gd name="connsiteX72" fmla="*/ 522531 w 1216399"/>
              <a:gd name="connsiteY72" fmla="*/ 1762232 h 1917026"/>
              <a:gd name="connsiteX73" fmla="*/ 539199 w 1216399"/>
              <a:gd name="connsiteY73" fmla="*/ 1740801 h 1917026"/>
              <a:gd name="connsiteX74" fmla="*/ 529674 w 1216399"/>
              <a:gd name="connsiteY74" fmla="*/ 1695558 h 1917026"/>
              <a:gd name="connsiteX75" fmla="*/ 553487 w 1216399"/>
              <a:gd name="connsiteY75" fmla="*/ 1681270 h 1917026"/>
              <a:gd name="connsiteX76" fmla="*/ 534437 w 1216399"/>
              <a:gd name="connsiteY76" fmla="*/ 1666983 h 1917026"/>
              <a:gd name="connsiteX77" fmla="*/ 522531 w 1216399"/>
              <a:gd name="connsiteY77" fmla="*/ 1631265 h 1917026"/>
              <a:gd name="connsiteX78" fmla="*/ 513006 w 1216399"/>
              <a:gd name="connsiteY78" fmla="*/ 1586021 h 1917026"/>
              <a:gd name="connsiteX79" fmla="*/ 510624 w 1216399"/>
              <a:gd name="connsiteY79" fmla="*/ 1555063 h 1917026"/>
              <a:gd name="connsiteX80" fmla="*/ 460618 w 1216399"/>
              <a:gd name="connsiteY80" fmla="*/ 1557446 h 1917026"/>
              <a:gd name="connsiteX81" fmla="*/ 427282 w 1216399"/>
              <a:gd name="connsiteY81" fmla="*/ 1521727 h 1917026"/>
              <a:gd name="connsiteX82" fmla="*/ 382037 w 1216399"/>
              <a:gd name="connsiteY82" fmla="*/ 1505057 h 1917026"/>
              <a:gd name="connsiteX83" fmla="*/ 367749 w 1216399"/>
              <a:gd name="connsiteY83" fmla="*/ 1455052 h 1917026"/>
              <a:gd name="connsiteX84" fmla="*/ 365368 w 1216399"/>
              <a:gd name="connsiteY84" fmla="*/ 1433620 h 1917026"/>
              <a:gd name="connsiteX85" fmla="*/ 334413 w 1216399"/>
              <a:gd name="connsiteY85" fmla="*/ 1388377 h 1917026"/>
              <a:gd name="connsiteX86" fmla="*/ 291549 w 1216399"/>
              <a:gd name="connsiteY86" fmla="*/ 1364564 h 1917026"/>
              <a:gd name="connsiteX87" fmla="*/ 248688 w 1216399"/>
              <a:gd name="connsiteY87" fmla="*/ 1335990 h 1917026"/>
              <a:gd name="connsiteX88" fmla="*/ 215349 w 1216399"/>
              <a:gd name="connsiteY88" fmla="*/ 1326464 h 1917026"/>
              <a:gd name="connsiteX89" fmla="*/ 217731 w 1216399"/>
              <a:gd name="connsiteY89" fmla="*/ 1281218 h 1917026"/>
              <a:gd name="connsiteX90" fmla="*/ 174868 w 1216399"/>
              <a:gd name="connsiteY90" fmla="*/ 1295508 h 1917026"/>
              <a:gd name="connsiteX91" fmla="*/ 186775 w 1216399"/>
              <a:gd name="connsiteY91" fmla="*/ 1328846 h 1917026"/>
              <a:gd name="connsiteX92" fmla="*/ 179631 w 1216399"/>
              <a:gd name="connsiteY92" fmla="*/ 1345515 h 1917026"/>
              <a:gd name="connsiteX93" fmla="*/ 141531 w 1216399"/>
              <a:gd name="connsiteY93" fmla="*/ 1316940 h 1917026"/>
              <a:gd name="connsiteX94" fmla="*/ 98669 w 1216399"/>
              <a:gd name="connsiteY94" fmla="*/ 1314558 h 1917026"/>
              <a:gd name="connsiteX95" fmla="*/ 43899 w 1216399"/>
              <a:gd name="connsiteY95" fmla="*/ 1295508 h 1917026"/>
              <a:gd name="connsiteX96" fmla="*/ 10560 w 1216399"/>
              <a:gd name="connsiteY96" fmla="*/ 1293124 h 1917026"/>
              <a:gd name="connsiteX97" fmla="*/ 1037 w 1216399"/>
              <a:gd name="connsiteY97" fmla="*/ 1240740 h 1917026"/>
              <a:gd name="connsiteX98" fmla="*/ 34374 w 1216399"/>
              <a:gd name="connsiteY98" fmla="*/ 1152633 h 1917026"/>
              <a:gd name="connsiteX99" fmla="*/ 60568 w 1216399"/>
              <a:gd name="connsiteY99" fmla="*/ 1105008 h 1917026"/>
              <a:gd name="connsiteX100" fmla="*/ 81999 w 1216399"/>
              <a:gd name="connsiteY100" fmla="*/ 1057383 h 1917026"/>
              <a:gd name="connsiteX101" fmla="*/ 108194 w 1216399"/>
              <a:gd name="connsiteY101" fmla="*/ 1019283 h 1917026"/>
              <a:gd name="connsiteX102" fmla="*/ 146293 w 1216399"/>
              <a:gd name="connsiteY102" fmla="*/ 1009758 h 1917026"/>
              <a:gd name="connsiteX103" fmla="*/ 153438 w 1216399"/>
              <a:gd name="connsiteY103" fmla="*/ 974040 h 1917026"/>
              <a:gd name="connsiteX104" fmla="*/ 262975 w 1216399"/>
              <a:gd name="connsiteY104" fmla="*/ 854977 h 1917026"/>
              <a:gd name="connsiteX105" fmla="*/ 286787 w 1216399"/>
              <a:gd name="connsiteY105" fmla="*/ 716862 h 1917026"/>
              <a:gd name="connsiteX106" fmla="*/ 282025 w 1216399"/>
              <a:gd name="connsiteY106" fmla="*/ 635902 h 1917026"/>
              <a:gd name="connsiteX107" fmla="*/ 196300 w 1216399"/>
              <a:gd name="connsiteY107" fmla="*/ 623996 h 1917026"/>
              <a:gd name="connsiteX108" fmla="*/ 179632 w 1216399"/>
              <a:gd name="connsiteY108" fmla="*/ 543033 h 1917026"/>
              <a:gd name="connsiteX109" fmla="*/ 186775 w 1216399"/>
              <a:gd name="connsiteY109" fmla="*/ 476358 h 1917026"/>
              <a:gd name="connsiteX110" fmla="*/ 148675 w 1216399"/>
              <a:gd name="connsiteY110" fmla="*/ 438258 h 1917026"/>
              <a:gd name="connsiteX111" fmla="*/ 117719 w 1216399"/>
              <a:gd name="connsiteY111" fmla="*/ 338246 h 1917026"/>
              <a:gd name="connsiteX112" fmla="*/ 102097 w 1216399"/>
              <a:gd name="connsiteY11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665407 w 1216399"/>
              <a:gd name="connsiteY13" fmla="*/ 759726 h 1917026"/>
              <a:gd name="connsiteX14" fmla="*/ 698744 w 1216399"/>
              <a:gd name="connsiteY14" fmla="*/ 747820 h 1917026"/>
              <a:gd name="connsiteX15" fmla="*/ 734463 w 1216399"/>
              <a:gd name="connsiteY15" fmla="*/ 709721 h 1917026"/>
              <a:gd name="connsiteX16" fmla="*/ 791613 w 1216399"/>
              <a:gd name="connsiteY16" fmla="*/ 685907 h 1917026"/>
              <a:gd name="connsiteX17" fmla="*/ 817807 w 1216399"/>
              <a:gd name="connsiteY17" fmla="*/ 640664 h 1917026"/>
              <a:gd name="connsiteX18" fmla="*/ 841618 w 1216399"/>
              <a:gd name="connsiteY18" fmla="*/ 623993 h 1917026"/>
              <a:gd name="connsiteX19" fmla="*/ 867813 w 1216399"/>
              <a:gd name="connsiteY19" fmla="*/ 623995 h 1917026"/>
              <a:gd name="connsiteX20" fmla="*/ 872575 w 1216399"/>
              <a:gd name="connsiteY20" fmla="*/ 643045 h 1917026"/>
              <a:gd name="connsiteX21" fmla="*/ 848763 w 1216399"/>
              <a:gd name="connsiteY21" fmla="*/ 669239 h 1917026"/>
              <a:gd name="connsiteX22" fmla="*/ 872575 w 1216399"/>
              <a:gd name="connsiteY22" fmla="*/ 695432 h 1917026"/>
              <a:gd name="connsiteX23" fmla="*/ 872575 w 1216399"/>
              <a:gd name="connsiteY23" fmla="*/ 719245 h 1917026"/>
              <a:gd name="connsiteX24" fmla="*/ 829713 w 1216399"/>
              <a:gd name="connsiteY24" fmla="*/ 721626 h 1917026"/>
              <a:gd name="connsiteX25" fmla="*/ 817807 w 1216399"/>
              <a:gd name="connsiteY25" fmla="*/ 750201 h 1917026"/>
              <a:gd name="connsiteX26" fmla="*/ 829713 w 1216399"/>
              <a:gd name="connsiteY26" fmla="*/ 778776 h 1917026"/>
              <a:gd name="connsiteX27" fmla="*/ 822567 w 1216399"/>
              <a:gd name="connsiteY27" fmla="*/ 802587 h 1917026"/>
              <a:gd name="connsiteX28" fmla="*/ 836857 w 1216399"/>
              <a:gd name="connsiteY28" fmla="*/ 821640 h 1917026"/>
              <a:gd name="connsiteX29" fmla="*/ 870194 w 1216399"/>
              <a:gd name="connsiteY29" fmla="*/ 793065 h 1917026"/>
              <a:gd name="connsiteX30" fmla="*/ 903532 w 1216399"/>
              <a:gd name="connsiteY30" fmla="*/ 788302 h 1917026"/>
              <a:gd name="connsiteX31" fmla="*/ 901150 w 1216399"/>
              <a:gd name="connsiteY31" fmla="*/ 743057 h 1917026"/>
              <a:gd name="connsiteX32" fmla="*/ 958300 w 1216399"/>
              <a:gd name="connsiteY32" fmla="*/ 733533 h 1917026"/>
              <a:gd name="connsiteX33" fmla="*/ 974969 w 1216399"/>
              <a:gd name="connsiteY33" fmla="*/ 752582 h 1917026"/>
              <a:gd name="connsiteX34" fmla="*/ 984494 w 1216399"/>
              <a:gd name="connsiteY34" fmla="*/ 878790 h 1917026"/>
              <a:gd name="connsiteX35" fmla="*/ 1032119 w 1216399"/>
              <a:gd name="connsiteY35" fmla="*/ 959752 h 1917026"/>
              <a:gd name="connsiteX36" fmla="*/ 1072600 w 1216399"/>
              <a:gd name="connsiteY36" fmla="*/ 981183 h 1917026"/>
              <a:gd name="connsiteX37" fmla="*/ 1089269 w 1216399"/>
              <a:gd name="connsiteY37" fmla="*/ 1047858 h 1917026"/>
              <a:gd name="connsiteX38" fmla="*/ 1122607 w 1216399"/>
              <a:gd name="connsiteY38" fmla="*/ 1074052 h 1917026"/>
              <a:gd name="connsiteX39" fmla="*/ 1163088 w 1216399"/>
              <a:gd name="connsiteY39" fmla="*/ 1133583 h 1917026"/>
              <a:gd name="connsiteX40" fmla="*/ 1191663 w 1216399"/>
              <a:gd name="connsiteY40" fmla="*/ 1147871 h 1917026"/>
              <a:gd name="connsiteX41" fmla="*/ 1215943 w 1216399"/>
              <a:gd name="connsiteY41" fmla="*/ 1205830 h 1917026"/>
              <a:gd name="connsiteX42" fmla="*/ 1196425 w 1216399"/>
              <a:gd name="connsiteY42" fmla="*/ 1255027 h 1917026"/>
              <a:gd name="connsiteX43" fmla="*/ 1144037 w 1216399"/>
              <a:gd name="connsiteY43" fmla="*/ 1250263 h 1917026"/>
              <a:gd name="connsiteX44" fmla="*/ 1124987 w 1216399"/>
              <a:gd name="connsiteY44" fmla="*/ 1295506 h 1917026"/>
              <a:gd name="connsiteX45" fmla="*/ 1048787 w 1216399"/>
              <a:gd name="connsiteY45" fmla="*/ 1328844 h 1917026"/>
              <a:gd name="connsiteX46" fmla="*/ 1020212 w 1216399"/>
              <a:gd name="connsiteY46" fmla="*/ 1388375 h 1917026"/>
              <a:gd name="connsiteX47" fmla="*/ 1036881 w 1216399"/>
              <a:gd name="connsiteY47" fmla="*/ 1436000 h 1917026"/>
              <a:gd name="connsiteX48" fmla="*/ 1017832 w 1216399"/>
              <a:gd name="connsiteY48" fmla="*/ 1476483 h 1917026"/>
              <a:gd name="connsiteX49" fmla="*/ 984493 w 1216399"/>
              <a:gd name="connsiteY49" fmla="*/ 1474100 h 1917026"/>
              <a:gd name="connsiteX50" fmla="*/ 982112 w 1216399"/>
              <a:gd name="connsiteY50" fmla="*/ 1538394 h 1917026"/>
              <a:gd name="connsiteX51" fmla="*/ 946393 w 1216399"/>
              <a:gd name="connsiteY51" fmla="*/ 1555063 h 1917026"/>
              <a:gd name="connsiteX52" fmla="*/ 910674 w 1216399"/>
              <a:gd name="connsiteY52" fmla="*/ 1562206 h 1917026"/>
              <a:gd name="connsiteX53" fmla="*/ 910674 w 1216399"/>
              <a:gd name="connsiteY53" fmla="*/ 1626500 h 1917026"/>
              <a:gd name="connsiteX54" fmla="*/ 967824 w 1216399"/>
              <a:gd name="connsiteY54" fmla="*/ 1636025 h 1917026"/>
              <a:gd name="connsiteX55" fmla="*/ 1001162 w 1216399"/>
              <a:gd name="connsiteY55" fmla="*/ 1631263 h 1917026"/>
              <a:gd name="connsiteX56" fmla="*/ 1005922 w 1216399"/>
              <a:gd name="connsiteY56" fmla="*/ 1705082 h 1917026"/>
              <a:gd name="connsiteX57" fmla="*/ 982112 w 1216399"/>
              <a:gd name="connsiteY57" fmla="*/ 1726513 h 1917026"/>
              <a:gd name="connsiteX58" fmla="*/ 922581 w 1216399"/>
              <a:gd name="connsiteY58" fmla="*/ 1724133 h 1917026"/>
              <a:gd name="connsiteX59" fmla="*/ 870193 w 1216399"/>
              <a:gd name="connsiteY59" fmla="*/ 1733658 h 1917026"/>
              <a:gd name="connsiteX60" fmla="*/ 824949 w 1216399"/>
              <a:gd name="connsiteY60" fmla="*/ 1757471 h 1917026"/>
              <a:gd name="connsiteX61" fmla="*/ 779704 w 1216399"/>
              <a:gd name="connsiteY61" fmla="*/ 1764613 h 1917026"/>
              <a:gd name="connsiteX62" fmla="*/ 758274 w 1216399"/>
              <a:gd name="connsiteY62" fmla="*/ 1783665 h 1917026"/>
              <a:gd name="connsiteX63" fmla="*/ 751131 w 1216399"/>
              <a:gd name="connsiteY63" fmla="*/ 1828908 h 1917026"/>
              <a:gd name="connsiteX64" fmla="*/ 734462 w 1216399"/>
              <a:gd name="connsiteY64" fmla="*/ 1840815 h 1917026"/>
              <a:gd name="connsiteX65" fmla="*/ 689218 w 1216399"/>
              <a:gd name="connsiteY65" fmla="*/ 1890821 h 1917026"/>
              <a:gd name="connsiteX66" fmla="*/ 665406 w 1216399"/>
              <a:gd name="connsiteY66" fmla="*/ 1895582 h 1917026"/>
              <a:gd name="connsiteX67" fmla="*/ 617781 w 1216399"/>
              <a:gd name="connsiteY67" fmla="*/ 1917014 h 1917026"/>
              <a:gd name="connsiteX68" fmla="*/ 579681 w 1216399"/>
              <a:gd name="connsiteY68" fmla="*/ 1900345 h 1917026"/>
              <a:gd name="connsiteX69" fmla="*/ 563012 w 1216399"/>
              <a:gd name="connsiteY69" fmla="*/ 1871770 h 1917026"/>
              <a:gd name="connsiteX70" fmla="*/ 520149 w 1216399"/>
              <a:gd name="connsiteY70" fmla="*/ 1881296 h 1917026"/>
              <a:gd name="connsiteX71" fmla="*/ 512573 w 1216399"/>
              <a:gd name="connsiteY71" fmla="*/ 1875192 h 1917026"/>
              <a:gd name="connsiteX72" fmla="*/ 503481 w 1216399"/>
              <a:gd name="connsiteY72" fmla="*/ 1869389 h 1917026"/>
              <a:gd name="connsiteX73" fmla="*/ 522531 w 1216399"/>
              <a:gd name="connsiteY73" fmla="*/ 1762232 h 1917026"/>
              <a:gd name="connsiteX74" fmla="*/ 539199 w 1216399"/>
              <a:gd name="connsiteY74" fmla="*/ 1740801 h 1917026"/>
              <a:gd name="connsiteX75" fmla="*/ 529674 w 1216399"/>
              <a:gd name="connsiteY75" fmla="*/ 1695558 h 1917026"/>
              <a:gd name="connsiteX76" fmla="*/ 553487 w 1216399"/>
              <a:gd name="connsiteY76" fmla="*/ 1681270 h 1917026"/>
              <a:gd name="connsiteX77" fmla="*/ 534437 w 1216399"/>
              <a:gd name="connsiteY77" fmla="*/ 1666983 h 1917026"/>
              <a:gd name="connsiteX78" fmla="*/ 522531 w 1216399"/>
              <a:gd name="connsiteY78" fmla="*/ 1631265 h 1917026"/>
              <a:gd name="connsiteX79" fmla="*/ 513006 w 1216399"/>
              <a:gd name="connsiteY79" fmla="*/ 1586021 h 1917026"/>
              <a:gd name="connsiteX80" fmla="*/ 510624 w 1216399"/>
              <a:gd name="connsiteY80" fmla="*/ 1555063 h 1917026"/>
              <a:gd name="connsiteX81" fmla="*/ 460618 w 1216399"/>
              <a:gd name="connsiteY81" fmla="*/ 1557446 h 1917026"/>
              <a:gd name="connsiteX82" fmla="*/ 427282 w 1216399"/>
              <a:gd name="connsiteY82" fmla="*/ 1521727 h 1917026"/>
              <a:gd name="connsiteX83" fmla="*/ 382037 w 1216399"/>
              <a:gd name="connsiteY83" fmla="*/ 1505057 h 1917026"/>
              <a:gd name="connsiteX84" fmla="*/ 367749 w 1216399"/>
              <a:gd name="connsiteY84" fmla="*/ 1455052 h 1917026"/>
              <a:gd name="connsiteX85" fmla="*/ 365368 w 1216399"/>
              <a:gd name="connsiteY85" fmla="*/ 1433620 h 1917026"/>
              <a:gd name="connsiteX86" fmla="*/ 334413 w 1216399"/>
              <a:gd name="connsiteY86" fmla="*/ 1388377 h 1917026"/>
              <a:gd name="connsiteX87" fmla="*/ 291549 w 1216399"/>
              <a:gd name="connsiteY87" fmla="*/ 1364564 h 1917026"/>
              <a:gd name="connsiteX88" fmla="*/ 248688 w 1216399"/>
              <a:gd name="connsiteY88" fmla="*/ 1335990 h 1917026"/>
              <a:gd name="connsiteX89" fmla="*/ 215349 w 1216399"/>
              <a:gd name="connsiteY89" fmla="*/ 1326464 h 1917026"/>
              <a:gd name="connsiteX90" fmla="*/ 217731 w 1216399"/>
              <a:gd name="connsiteY90" fmla="*/ 1281218 h 1917026"/>
              <a:gd name="connsiteX91" fmla="*/ 174868 w 1216399"/>
              <a:gd name="connsiteY91" fmla="*/ 1295508 h 1917026"/>
              <a:gd name="connsiteX92" fmla="*/ 186775 w 1216399"/>
              <a:gd name="connsiteY92" fmla="*/ 1328846 h 1917026"/>
              <a:gd name="connsiteX93" fmla="*/ 179631 w 1216399"/>
              <a:gd name="connsiteY93" fmla="*/ 1345515 h 1917026"/>
              <a:gd name="connsiteX94" fmla="*/ 141531 w 1216399"/>
              <a:gd name="connsiteY94" fmla="*/ 1316940 h 1917026"/>
              <a:gd name="connsiteX95" fmla="*/ 98669 w 1216399"/>
              <a:gd name="connsiteY95" fmla="*/ 1314558 h 1917026"/>
              <a:gd name="connsiteX96" fmla="*/ 43899 w 1216399"/>
              <a:gd name="connsiteY96" fmla="*/ 1295508 h 1917026"/>
              <a:gd name="connsiteX97" fmla="*/ 10560 w 1216399"/>
              <a:gd name="connsiteY97" fmla="*/ 1293124 h 1917026"/>
              <a:gd name="connsiteX98" fmla="*/ 1037 w 1216399"/>
              <a:gd name="connsiteY98" fmla="*/ 1240740 h 1917026"/>
              <a:gd name="connsiteX99" fmla="*/ 34374 w 1216399"/>
              <a:gd name="connsiteY99" fmla="*/ 1152633 h 1917026"/>
              <a:gd name="connsiteX100" fmla="*/ 60568 w 1216399"/>
              <a:gd name="connsiteY100" fmla="*/ 1105008 h 1917026"/>
              <a:gd name="connsiteX101" fmla="*/ 81999 w 1216399"/>
              <a:gd name="connsiteY101" fmla="*/ 1057383 h 1917026"/>
              <a:gd name="connsiteX102" fmla="*/ 108194 w 1216399"/>
              <a:gd name="connsiteY102" fmla="*/ 1019283 h 1917026"/>
              <a:gd name="connsiteX103" fmla="*/ 146293 w 1216399"/>
              <a:gd name="connsiteY103" fmla="*/ 1009758 h 1917026"/>
              <a:gd name="connsiteX104" fmla="*/ 153438 w 1216399"/>
              <a:gd name="connsiteY104" fmla="*/ 974040 h 1917026"/>
              <a:gd name="connsiteX105" fmla="*/ 262975 w 1216399"/>
              <a:gd name="connsiteY105" fmla="*/ 854977 h 1917026"/>
              <a:gd name="connsiteX106" fmla="*/ 286787 w 1216399"/>
              <a:gd name="connsiteY106" fmla="*/ 716862 h 1917026"/>
              <a:gd name="connsiteX107" fmla="*/ 282025 w 1216399"/>
              <a:gd name="connsiteY107" fmla="*/ 635902 h 1917026"/>
              <a:gd name="connsiteX108" fmla="*/ 196300 w 1216399"/>
              <a:gd name="connsiteY108" fmla="*/ 623996 h 1917026"/>
              <a:gd name="connsiteX109" fmla="*/ 179632 w 1216399"/>
              <a:gd name="connsiteY109" fmla="*/ 543033 h 1917026"/>
              <a:gd name="connsiteX110" fmla="*/ 186775 w 1216399"/>
              <a:gd name="connsiteY110" fmla="*/ 476358 h 1917026"/>
              <a:gd name="connsiteX111" fmla="*/ 148675 w 1216399"/>
              <a:gd name="connsiteY111" fmla="*/ 438258 h 1917026"/>
              <a:gd name="connsiteX112" fmla="*/ 117719 w 1216399"/>
              <a:gd name="connsiteY112" fmla="*/ 338246 h 1917026"/>
              <a:gd name="connsiteX113" fmla="*/ 102097 w 1216399"/>
              <a:gd name="connsiteY11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17769 w 1216399"/>
              <a:gd name="connsiteY8" fmla="*/ 745439 h 1917026"/>
              <a:gd name="connsiteX9" fmla="*/ 541582 w 1216399"/>
              <a:gd name="connsiteY9" fmla="*/ 778776 h 1917026"/>
              <a:gd name="connsiteX10" fmla="*/ 567775 w 1216399"/>
              <a:gd name="connsiteY10" fmla="*/ 826401 h 1917026"/>
              <a:gd name="connsiteX11" fmla="*/ 572104 w 1216399"/>
              <a:gd name="connsiteY11" fmla="*/ 836507 h 1917026"/>
              <a:gd name="connsiteX12" fmla="*/ 591588 w 1216399"/>
              <a:gd name="connsiteY12" fmla="*/ 802589 h 1917026"/>
              <a:gd name="connsiteX13" fmla="*/ 615400 w 1216399"/>
              <a:gd name="connsiteY13" fmla="*/ 785920 h 1917026"/>
              <a:gd name="connsiteX14" fmla="*/ 665407 w 1216399"/>
              <a:gd name="connsiteY14" fmla="*/ 759726 h 1917026"/>
              <a:gd name="connsiteX15" fmla="*/ 698744 w 1216399"/>
              <a:gd name="connsiteY15" fmla="*/ 747820 h 1917026"/>
              <a:gd name="connsiteX16" fmla="*/ 734463 w 1216399"/>
              <a:gd name="connsiteY16" fmla="*/ 709721 h 1917026"/>
              <a:gd name="connsiteX17" fmla="*/ 791613 w 1216399"/>
              <a:gd name="connsiteY17" fmla="*/ 685907 h 1917026"/>
              <a:gd name="connsiteX18" fmla="*/ 817807 w 1216399"/>
              <a:gd name="connsiteY18" fmla="*/ 640664 h 1917026"/>
              <a:gd name="connsiteX19" fmla="*/ 841618 w 1216399"/>
              <a:gd name="connsiteY19" fmla="*/ 623993 h 1917026"/>
              <a:gd name="connsiteX20" fmla="*/ 867813 w 1216399"/>
              <a:gd name="connsiteY20" fmla="*/ 623995 h 1917026"/>
              <a:gd name="connsiteX21" fmla="*/ 872575 w 1216399"/>
              <a:gd name="connsiteY21" fmla="*/ 643045 h 1917026"/>
              <a:gd name="connsiteX22" fmla="*/ 848763 w 1216399"/>
              <a:gd name="connsiteY22" fmla="*/ 669239 h 1917026"/>
              <a:gd name="connsiteX23" fmla="*/ 872575 w 1216399"/>
              <a:gd name="connsiteY23" fmla="*/ 695432 h 1917026"/>
              <a:gd name="connsiteX24" fmla="*/ 872575 w 1216399"/>
              <a:gd name="connsiteY24" fmla="*/ 719245 h 1917026"/>
              <a:gd name="connsiteX25" fmla="*/ 829713 w 1216399"/>
              <a:gd name="connsiteY25" fmla="*/ 721626 h 1917026"/>
              <a:gd name="connsiteX26" fmla="*/ 817807 w 1216399"/>
              <a:gd name="connsiteY26" fmla="*/ 750201 h 1917026"/>
              <a:gd name="connsiteX27" fmla="*/ 829713 w 1216399"/>
              <a:gd name="connsiteY27" fmla="*/ 778776 h 1917026"/>
              <a:gd name="connsiteX28" fmla="*/ 822567 w 1216399"/>
              <a:gd name="connsiteY28" fmla="*/ 802587 h 1917026"/>
              <a:gd name="connsiteX29" fmla="*/ 836857 w 1216399"/>
              <a:gd name="connsiteY29" fmla="*/ 821640 h 1917026"/>
              <a:gd name="connsiteX30" fmla="*/ 870194 w 1216399"/>
              <a:gd name="connsiteY30" fmla="*/ 793065 h 1917026"/>
              <a:gd name="connsiteX31" fmla="*/ 903532 w 1216399"/>
              <a:gd name="connsiteY31" fmla="*/ 788302 h 1917026"/>
              <a:gd name="connsiteX32" fmla="*/ 901150 w 1216399"/>
              <a:gd name="connsiteY32" fmla="*/ 743057 h 1917026"/>
              <a:gd name="connsiteX33" fmla="*/ 958300 w 1216399"/>
              <a:gd name="connsiteY33" fmla="*/ 733533 h 1917026"/>
              <a:gd name="connsiteX34" fmla="*/ 974969 w 1216399"/>
              <a:gd name="connsiteY34" fmla="*/ 752582 h 1917026"/>
              <a:gd name="connsiteX35" fmla="*/ 984494 w 1216399"/>
              <a:gd name="connsiteY35" fmla="*/ 878790 h 1917026"/>
              <a:gd name="connsiteX36" fmla="*/ 1032119 w 1216399"/>
              <a:gd name="connsiteY36" fmla="*/ 959752 h 1917026"/>
              <a:gd name="connsiteX37" fmla="*/ 1072600 w 1216399"/>
              <a:gd name="connsiteY37" fmla="*/ 981183 h 1917026"/>
              <a:gd name="connsiteX38" fmla="*/ 1089269 w 1216399"/>
              <a:gd name="connsiteY38" fmla="*/ 1047858 h 1917026"/>
              <a:gd name="connsiteX39" fmla="*/ 1122607 w 1216399"/>
              <a:gd name="connsiteY39" fmla="*/ 1074052 h 1917026"/>
              <a:gd name="connsiteX40" fmla="*/ 1163088 w 1216399"/>
              <a:gd name="connsiteY40" fmla="*/ 1133583 h 1917026"/>
              <a:gd name="connsiteX41" fmla="*/ 1191663 w 1216399"/>
              <a:gd name="connsiteY41" fmla="*/ 1147871 h 1917026"/>
              <a:gd name="connsiteX42" fmla="*/ 1215943 w 1216399"/>
              <a:gd name="connsiteY42" fmla="*/ 1205830 h 1917026"/>
              <a:gd name="connsiteX43" fmla="*/ 1196425 w 1216399"/>
              <a:gd name="connsiteY43" fmla="*/ 1255027 h 1917026"/>
              <a:gd name="connsiteX44" fmla="*/ 1144037 w 1216399"/>
              <a:gd name="connsiteY44" fmla="*/ 1250263 h 1917026"/>
              <a:gd name="connsiteX45" fmla="*/ 1124987 w 1216399"/>
              <a:gd name="connsiteY45" fmla="*/ 1295506 h 1917026"/>
              <a:gd name="connsiteX46" fmla="*/ 1048787 w 1216399"/>
              <a:gd name="connsiteY46" fmla="*/ 1328844 h 1917026"/>
              <a:gd name="connsiteX47" fmla="*/ 1020212 w 1216399"/>
              <a:gd name="connsiteY47" fmla="*/ 1388375 h 1917026"/>
              <a:gd name="connsiteX48" fmla="*/ 1036881 w 1216399"/>
              <a:gd name="connsiteY48" fmla="*/ 1436000 h 1917026"/>
              <a:gd name="connsiteX49" fmla="*/ 1017832 w 1216399"/>
              <a:gd name="connsiteY49" fmla="*/ 1476483 h 1917026"/>
              <a:gd name="connsiteX50" fmla="*/ 984493 w 1216399"/>
              <a:gd name="connsiteY50" fmla="*/ 1474100 h 1917026"/>
              <a:gd name="connsiteX51" fmla="*/ 982112 w 1216399"/>
              <a:gd name="connsiteY51" fmla="*/ 1538394 h 1917026"/>
              <a:gd name="connsiteX52" fmla="*/ 946393 w 1216399"/>
              <a:gd name="connsiteY52" fmla="*/ 1555063 h 1917026"/>
              <a:gd name="connsiteX53" fmla="*/ 910674 w 1216399"/>
              <a:gd name="connsiteY53" fmla="*/ 1562206 h 1917026"/>
              <a:gd name="connsiteX54" fmla="*/ 910674 w 1216399"/>
              <a:gd name="connsiteY54" fmla="*/ 1626500 h 1917026"/>
              <a:gd name="connsiteX55" fmla="*/ 967824 w 1216399"/>
              <a:gd name="connsiteY55" fmla="*/ 1636025 h 1917026"/>
              <a:gd name="connsiteX56" fmla="*/ 1001162 w 1216399"/>
              <a:gd name="connsiteY56" fmla="*/ 1631263 h 1917026"/>
              <a:gd name="connsiteX57" fmla="*/ 1005922 w 1216399"/>
              <a:gd name="connsiteY57" fmla="*/ 1705082 h 1917026"/>
              <a:gd name="connsiteX58" fmla="*/ 982112 w 1216399"/>
              <a:gd name="connsiteY58" fmla="*/ 1726513 h 1917026"/>
              <a:gd name="connsiteX59" fmla="*/ 922581 w 1216399"/>
              <a:gd name="connsiteY59" fmla="*/ 1724133 h 1917026"/>
              <a:gd name="connsiteX60" fmla="*/ 870193 w 1216399"/>
              <a:gd name="connsiteY60" fmla="*/ 1733658 h 1917026"/>
              <a:gd name="connsiteX61" fmla="*/ 824949 w 1216399"/>
              <a:gd name="connsiteY61" fmla="*/ 1757471 h 1917026"/>
              <a:gd name="connsiteX62" fmla="*/ 779704 w 1216399"/>
              <a:gd name="connsiteY62" fmla="*/ 1764613 h 1917026"/>
              <a:gd name="connsiteX63" fmla="*/ 758274 w 1216399"/>
              <a:gd name="connsiteY63" fmla="*/ 1783665 h 1917026"/>
              <a:gd name="connsiteX64" fmla="*/ 751131 w 1216399"/>
              <a:gd name="connsiteY64" fmla="*/ 1828908 h 1917026"/>
              <a:gd name="connsiteX65" fmla="*/ 734462 w 1216399"/>
              <a:gd name="connsiteY65" fmla="*/ 1840815 h 1917026"/>
              <a:gd name="connsiteX66" fmla="*/ 689218 w 1216399"/>
              <a:gd name="connsiteY66" fmla="*/ 1890821 h 1917026"/>
              <a:gd name="connsiteX67" fmla="*/ 665406 w 1216399"/>
              <a:gd name="connsiteY67" fmla="*/ 1895582 h 1917026"/>
              <a:gd name="connsiteX68" fmla="*/ 617781 w 1216399"/>
              <a:gd name="connsiteY68" fmla="*/ 1917014 h 1917026"/>
              <a:gd name="connsiteX69" fmla="*/ 579681 w 1216399"/>
              <a:gd name="connsiteY69" fmla="*/ 1900345 h 1917026"/>
              <a:gd name="connsiteX70" fmla="*/ 563012 w 1216399"/>
              <a:gd name="connsiteY70" fmla="*/ 1871770 h 1917026"/>
              <a:gd name="connsiteX71" fmla="*/ 520149 w 1216399"/>
              <a:gd name="connsiteY71" fmla="*/ 1881296 h 1917026"/>
              <a:gd name="connsiteX72" fmla="*/ 512573 w 1216399"/>
              <a:gd name="connsiteY72" fmla="*/ 1875192 h 1917026"/>
              <a:gd name="connsiteX73" fmla="*/ 503481 w 1216399"/>
              <a:gd name="connsiteY73" fmla="*/ 1869389 h 1917026"/>
              <a:gd name="connsiteX74" fmla="*/ 522531 w 1216399"/>
              <a:gd name="connsiteY74" fmla="*/ 1762232 h 1917026"/>
              <a:gd name="connsiteX75" fmla="*/ 539199 w 1216399"/>
              <a:gd name="connsiteY75" fmla="*/ 1740801 h 1917026"/>
              <a:gd name="connsiteX76" fmla="*/ 529674 w 1216399"/>
              <a:gd name="connsiteY76" fmla="*/ 1695558 h 1917026"/>
              <a:gd name="connsiteX77" fmla="*/ 553487 w 1216399"/>
              <a:gd name="connsiteY77" fmla="*/ 1681270 h 1917026"/>
              <a:gd name="connsiteX78" fmla="*/ 534437 w 1216399"/>
              <a:gd name="connsiteY78" fmla="*/ 1666983 h 1917026"/>
              <a:gd name="connsiteX79" fmla="*/ 522531 w 1216399"/>
              <a:gd name="connsiteY79" fmla="*/ 1631265 h 1917026"/>
              <a:gd name="connsiteX80" fmla="*/ 513006 w 1216399"/>
              <a:gd name="connsiteY80" fmla="*/ 1586021 h 1917026"/>
              <a:gd name="connsiteX81" fmla="*/ 510624 w 1216399"/>
              <a:gd name="connsiteY81" fmla="*/ 1555063 h 1917026"/>
              <a:gd name="connsiteX82" fmla="*/ 460618 w 1216399"/>
              <a:gd name="connsiteY82" fmla="*/ 1557446 h 1917026"/>
              <a:gd name="connsiteX83" fmla="*/ 427282 w 1216399"/>
              <a:gd name="connsiteY83" fmla="*/ 1521727 h 1917026"/>
              <a:gd name="connsiteX84" fmla="*/ 382037 w 1216399"/>
              <a:gd name="connsiteY84" fmla="*/ 1505057 h 1917026"/>
              <a:gd name="connsiteX85" fmla="*/ 367749 w 1216399"/>
              <a:gd name="connsiteY85" fmla="*/ 1455052 h 1917026"/>
              <a:gd name="connsiteX86" fmla="*/ 365368 w 1216399"/>
              <a:gd name="connsiteY86" fmla="*/ 1433620 h 1917026"/>
              <a:gd name="connsiteX87" fmla="*/ 334413 w 1216399"/>
              <a:gd name="connsiteY87" fmla="*/ 1388377 h 1917026"/>
              <a:gd name="connsiteX88" fmla="*/ 291549 w 1216399"/>
              <a:gd name="connsiteY88" fmla="*/ 1364564 h 1917026"/>
              <a:gd name="connsiteX89" fmla="*/ 248688 w 1216399"/>
              <a:gd name="connsiteY89" fmla="*/ 1335990 h 1917026"/>
              <a:gd name="connsiteX90" fmla="*/ 215349 w 1216399"/>
              <a:gd name="connsiteY90" fmla="*/ 1326464 h 1917026"/>
              <a:gd name="connsiteX91" fmla="*/ 217731 w 1216399"/>
              <a:gd name="connsiteY91" fmla="*/ 1281218 h 1917026"/>
              <a:gd name="connsiteX92" fmla="*/ 174868 w 1216399"/>
              <a:gd name="connsiteY92" fmla="*/ 1295508 h 1917026"/>
              <a:gd name="connsiteX93" fmla="*/ 186775 w 1216399"/>
              <a:gd name="connsiteY93" fmla="*/ 1328846 h 1917026"/>
              <a:gd name="connsiteX94" fmla="*/ 179631 w 1216399"/>
              <a:gd name="connsiteY94" fmla="*/ 1345515 h 1917026"/>
              <a:gd name="connsiteX95" fmla="*/ 141531 w 1216399"/>
              <a:gd name="connsiteY95" fmla="*/ 1316940 h 1917026"/>
              <a:gd name="connsiteX96" fmla="*/ 98669 w 1216399"/>
              <a:gd name="connsiteY96" fmla="*/ 1314558 h 1917026"/>
              <a:gd name="connsiteX97" fmla="*/ 43899 w 1216399"/>
              <a:gd name="connsiteY97" fmla="*/ 1295508 h 1917026"/>
              <a:gd name="connsiteX98" fmla="*/ 10560 w 1216399"/>
              <a:gd name="connsiteY98" fmla="*/ 1293124 h 1917026"/>
              <a:gd name="connsiteX99" fmla="*/ 1037 w 1216399"/>
              <a:gd name="connsiteY99" fmla="*/ 1240740 h 1917026"/>
              <a:gd name="connsiteX100" fmla="*/ 34374 w 1216399"/>
              <a:gd name="connsiteY100" fmla="*/ 1152633 h 1917026"/>
              <a:gd name="connsiteX101" fmla="*/ 60568 w 1216399"/>
              <a:gd name="connsiteY101" fmla="*/ 1105008 h 1917026"/>
              <a:gd name="connsiteX102" fmla="*/ 81999 w 1216399"/>
              <a:gd name="connsiteY102" fmla="*/ 1057383 h 1917026"/>
              <a:gd name="connsiteX103" fmla="*/ 108194 w 1216399"/>
              <a:gd name="connsiteY103" fmla="*/ 1019283 h 1917026"/>
              <a:gd name="connsiteX104" fmla="*/ 146293 w 1216399"/>
              <a:gd name="connsiteY104" fmla="*/ 1009758 h 1917026"/>
              <a:gd name="connsiteX105" fmla="*/ 153438 w 1216399"/>
              <a:gd name="connsiteY105" fmla="*/ 974040 h 1917026"/>
              <a:gd name="connsiteX106" fmla="*/ 262975 w 1216399"/>
              <a:gd name="connsiteY106" fmla="*/ 854977 h 1917026"/>
              <a:gd name="connsiteX107" fmla="*/ 286787 w 1216399"/>
              <a:gd name="connsiteY107" fmla="*/ 716862 h 1917026"/>
              <a:gd name="connsiteX108" fmla="*/ 282025 w 1216399"/>
              <a:gd name="connsiteY108" fmla="*/ 635902 h 1917026"/>
              <a:gd name="connsiteX109" fmla="*/ 196300 w 1216399"/>
              <a:gd name="connsiteY109" fmla="*/ 623996 h 1917026"/>
              <a:gd name="connsiteX110" fmla="*/ 179632 w 1216399"/>
              <a:gd name="connsiteY110" fmla="*/ 543033 h 1917026"/>
              <a:gd name="connsiteX111" fmla="*/ 186775 w 1216399"/>
              <a:gd name="connsiteY111" fmla="*/ 476358 h 1917026"/>
              <a:gd name="connsiteX112" fmla="*/ 148675 w 1216399"/>
              <a:gd name="connsiteY112" fmla="*/ 438258 h 1917026"/>
              <a:gd name="connsiteX113" fmla="*/ 117719 w 1216399"/>
              <a:gd name="connsiteY113" fmla="*/ 338246 h 1917026"/>
              <a:gd name="connsiteX114" fmla="*/ 102097 w 1216399"/>
              <a:gd name="connsiteY11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32057 w 1216399"/>
              <a:gd name="connsiteY8" fmla="*/ 674001 h 1917026"/>
              <a:gd name="connsiteX9" fmla="*/ 517769 w 1216399"/>
              <a:gd name="connsiteY9" fmla="*/ 745439 h 1917026"/>
              <a:gd name="connsiteX10" fmla="*/ 541582 w 1216399"/>
              <a:gd name="connsiteY10" fmla="*/ 778776 h 1917026"/>
              <a:gd name="connsiteX11" fmla="*/ 567775 w 1216399"/>
              <a:gd name="connsiteY11" fmla="*/ 826401 h 1917026"/>
              <a:gd name="connsiteX12" fmla="*/ 572104 w 1216399"/>
              <a:gd name="connsiteY12" fmla="*/ 836507 h 1917026"/>
              <a:gd name="connsiteX13" fmla="*/ 591588 w 1216399"/>
              <a:gd name="connsiteY13" fmla="*/ 802589 h 1917026"/>
              <a:gd name="connsiteX14" fmla="*/ 615400 w 1216399"/>
              <a:gd name="connsiteY14" fmla="*/ 785920 h 1917026"/>
              <a:gd name="connsiteX15" fmla="*/ 665407 w 1216399"/>
              <a:gd name="connsiteY15" fmla="*/ 759726 h 1917026"/>
              <a:gd name="connsiteX16" fmla="*/ 698744 w 1216399"/>
              <a:gd name="connsiteY16" fmla="*/ 747820 h 1917026"/>
              <a:gd name="connsiteX17" fmla="*/ 734463 w 1216399"/>
              <a:gd name="connsiteY17" fmla="*/ 709721 h 1917026"/>
              <a:gd name="connsiteX18" fmla="*/ 791613 w 1216399"/>
              <a:gd name="connsiteY18" fmla="*/ 685907 h 1917026"/>
              <a:gd name="connsiteX19" fmla="*/ 817807 w 1216399"/>
              <a:gd name="connsiteY19" fmla="*/ 640664 h 1917026"/>
              <a:gd name="connsiteX20" fmla="*/ 841618 w 1216399"/>
              <a:gd name="connsiteY20" fmla="*/ 623993 h 1917026"/>
              <a:gd name="connsiteX21" fmla="*/ 867813 w 1216399"/>
              <a:gd name="connsiteY21" fmla="*/ 623995 h 1917026"/>
              <a:gd name="connsiteX22" fmla="*/ 872575 w 1216399"/>
              <a:gd name="connsiteY22" fmla="*/ 643045 h 1917026"/>
              <a:gd name="connsiteX23" fmla="*/ 848763 w 1216399"/>
              <a:gd name="connsiteY23" fmla="*/ 669239 h 1917026"/>
              <a:gd name="connsiteX24" fmla="*/ 872575 w 1216399"/>
              <a:gd name="connsiteY24" fmla="*/ 695432 h 1917026"/>
              <a:gd name="connsiteX25" fmla="*/ 872575 w 1216399"/>
              <a:gd name="connsiteY25" fmla="*/ 719245 h 1917026"/>
              <a:gd name="connsiteX26" fmla="*/ 829713 w 1216399"/>
              <a:gd name="connsiteY26" fmla="*/ 721626 h 1917026"/>
              <a:gd name="connsiteX27" fmla="*/ 817807 w 1216399"/>
              <a:gd name="connsiteY27" fmla="*/ 750201 h 1917026"/>
              <a:gd name="connsiteX28" fmla="*/ 829713 w 1216399"/>
              <a:gd name="connsiteY28" fmla="*/ 778776 h 1917026"/>
              <a:gd name="connsiteX29" fmla="*/ 822567 w 1216399"/>
              <a:gd name="connsiteY29" fmla="*/ 802587 h 1917026"/>
              <a:gd name="connsiteX30" fmla="*/ 836857 w 1216399"/>
              <a:gd name="connsiteY30" fmla="*/ 821640 h 1917026"/>
              <a:gd name="connsiteX31" fmla="*/ 870194 w 1216399"/>
              <a:gd name="connsiteY31" fmla="*/ 793065 h 1917026"/>
              <a:gd name="connsiteX32" fmla="*/ 903532 w 1216399"/>
              <a:gd name="connsiteY32" fmla="*/ 788302 h 1917026"/>
              <a:gd name="connsiteX33" fmla="*/ 901150 w 1216399"/>
              <a:gd name="connsiteY33" fmla="*/ 743057 h 1917026"/>
              <a:gd name="connsiteX34" fmla="*/ 958300 w 1216399"/>
              <a:gd name="connsiteY34" fmla="*/ 733533 h 1917026"/>
              <a:gd name="connsiteX35" fmla="*/ 974969 w 1216399"/>
              <a:gd name="connsiteY35" fmla="*/ 752582 h 1917026"/>
              <a:gd name="connsiteX36" fmla="*/ 984494 w 1216399"/>
              <a:gd name="connsiteY36" fmla="*/ 878790 h 1917026"/>
              <a:gd name="connsiteX37" fmla="*/ 1032119 w 1216399"/>
              <a:gd name="connsiteY37" fmla="*/ 959752 h 1917026"/>
              <a:gd name="connsiteX38" fmla="*/ 1072600 w 1216399"/>
              <a:gd name="connsiteY38" fmla="*/ 981183 h 1917026"/>
              <a:gd name="connsiteX39" fmla="*/ 1089269 w 1216399"/>
              <a:gd name="connsiteY39" fmla="*/ 1047858 h 1917026"/>
              <a:gd name="connsiteX40" fmla="*/ 1122607 w 1216399"/>
              <a:gd name="connsiteY40" fmla="*/ 1074052 h 1917026"/>
              <a:gd name="connsiteX41" fmla="*/ 1163088 w 1216399"/>
              <a:gd name="connsiteY41" fmla="*/ 1133583 h 1917026"/>
              <a:gd name="connsiteX42" fmla="*/ 1191663 w 1216399"/>
              <a:gd name="connsiteY42" fmla="*/ 1147871 h 1917026"/>
              <a:gd name="connsiteX43" fmla="*/ 1215943 w 1216399"/>
              <a:gd name="connsiteY43" fmla="*/ 1205830 h 1917026"/>
              <a:gd name="connsiteX44" fmla="*/ 1196425 w 1216399"/>
              <a:gd name="connsiteY44" fmla="*/ 1255027 h 1917026"/>
              <a:gd name="connsiteX45" fmla="*/ 1144037 w 1216399"/>
              <a:gd name="connsiteY45" fmla="*/ 1250263 h 1917026"/>
              <a:gd name="connsiteX46" fmla="*/ 1124987 w 1216399"/>
              <a:gd name="connsiteY46" fmla="*/ 1295506 h 1917026"/>
              <a:gd name="connsiteX47" fmla="*/ 1048787 w 1216399"/>
              <a:gd name="connsiteY47" fmla="*/ 1328844 h 1917026"/>
              <a:gd name="connsiteX48" fmla="*/ 1020212 w 1216399"/>
              <a:gd name="connsiteY48" fmla="*/ 1388375 h 1917026"/>
              <a:gd name="connsiteX49" fmla="*/ 1036881 w 1216399"/>
              <a:gd name="connsiteY49" fmla="*/ 1436000 h 1917026"/>
              <a:gd name="connsiteX50" fmla="*/ 1017832 w 1216399"/>
              <a:gd name="connsiteY50" fmla="*/ 1476483 h 1917026"/>
              <a:gd name="connsiteX51" fmla="*/ 984493 w 1216399"/>
              <a:gd name="connsiteY51" fmla="*/ 1474100 h 1917026"/>
              <a:gd name="connsiteX52" fmla="*/ 982112 w 1216399"/>
              <a:gd name="connsiteY52" fmla="*/ 1538394 h 1917026"/>
              <a:gd name="connsiteX53" fmla="*/ 946393 w 1216399"/>
              <a:gd name="connsiteY53" fmla="*/ 1555063 h 1917026"/>
              <a:gd name="connsiteX54" fmla="*/ 910674 w 1216399"/>
              <a:gd name="connsiteY54" fmla="*/ 1562206 h 1917026"/>
              <a:gd name="connsiteX55" fmla="*/ 910674 w 1216399"/>
              <a:gd name="connsiteY55" fmla="*/ 1626500 h 1917026"/>
              <a:gd name="connsiteX56" fmla="*/ 967824 w 1216399"/>
              <a:gd name="connsiteY56" fmla="*/ 1636025 h 1917026"/>
              <a:gd name="connsiteX57" fmla="*/ 1001162 w 1216399"/>
              <a:gd name="connsiteY57" fmla="*/ 1631263 h 1917026"/>
              <a:gd name="connsiteX58" fmla="*/ 1005922 w 1216399"/>
              <a:gd name="connsiteY58" fmla="*/ 1705082 h 1917026"/>
              <a:gd name="connsiteX59" fmla="*/ 982112 w 1216399"/>
              <a:gd name="connsiteY59" fmla="*/ 1726513 h 1917026"/>
              <a:gd name="connsiteX60" fmla="*/ 922581 w 1216399"/>
              <a:gd name="connsiteY60" fmla="*/ 1724133 h 1917026"/>
              <a:gd name="connsiteX61" fmla="*/ 870193 w 1216399"/>
              <a:gd name="connsiteY61" fmla="*/ 1733658 h 1917026"/>
              <a:gd name="connsiteX62" fmla="*/ 824949 w 1216399"/>
              <a:gd name="connsiteY62" fmla="*/ 1757471 h 1917026"/>
              <a:gd name="connsiteX63" fmla="*/ 779704 w 1216399"/>
              <a:gd name="connsiteY63" fmla="*/ 1764613 h 1917026"/>
              <a:gd name="connsiteX64" fmla="*/ 758274 w 1216399"/>
              <a:gd name="connsiteY64" fmla="*/ 1783665 h 1917026"/>
              <a:gd name="connsiteX65" fmla="*/ 751131 w 1216399"/>
              <a:gd name="connsiteY65" fmla="*/ 1828908 h 1917026"/>
              <a:gd name="connsiteX66" fmla="*/ 734462 w 1216399"/>
              <a:gd name="connsiteY66" fmla="*/ 1840815 h 1917026"/>
              <a:gd name="connsiteX67" fmla="*/ 689218 w 1216399"/>
              <a:gd name="connsiteY67" fmla="*/ 1890821 h 1917026"/>
              <a:gd name="connsiteX68" fmla="*/ 665406 w 1216399"/>
              <a:gd name="connsiteY68" fmla="*/ 1895582 h 1917026"/>
              <a:gd name="connsiteX69" fmla="*/ 617781 w 1216399"/>
              <a:gd name="connsiteY69" fmla="*/ 1917014 h 1917026"/>
              <a:gd name="connsiteX70" fmla="*/ 579681 w 1216399"/>
              <a:gd name="connsiteY70" fmla="*/ 1900345 h 1917026"/>
              <a:gd name="connsiteX71" fmla="*/ 563012 w 1216399"/>
              <a:gd name="connsiteY71" fmla="*/ 1871770 h 1917026"/>
              <a:gd name="connsiteX72" fmla="*/ 520149 w 1216399"/>
              <a:gd name="connsiteY72" fmla="*/ 1881296 h 1917026"/>
              <a:gd name="connsiteX73" fmla="*/ 512573 w 1216399"/>
              <a:gd name="connsiteY73" fmla="*/ 1875192 h 1917026"/>
              <a:gd name="connsiteX74" fmla="*/ 503481 w 1216399"/>
              <a:gd name="connsiteY74" fmla="*/ 1869389 h 1917026"/>
              <a:gd name="connsiteX75" fmla="*/ 522531 w 1216399"/>
              <a:gd name="connsiteY75" fmla="*/ 1762232 h 1917026"/>
              <a:gd name="connsiteX76" fmla="*/ 539199 w 1216399"/>
              <a:gd name="connsiteY76" fmla="*/ 1740801 h 1917026"/>
              <a:gd name="connsiteX77" fmla="*/ 529674 w 1216399"/>
              <a:gd name="connsiteY77" fmla="*/ 1695558 h 1917026"/>
              <a:gd name="connsiteX78" fmla="*/ 553487 w 1216399"/>
              <a:gd name="connsiteY78" fmla="*/ 1681270 h 1917026"/>
              <a:gd name="connsiteX79" fmla="*/ 534437 w 1216399"/>
              <a:gd name="connsiteY79" fmla="*/ 1666983 h 1917026"/>
              <a:gd name="connsiteX80" fmla="*/ 522531 w 1216399"/>
              <a:gd name="connsiteY80" fmla="*/ 1631265 h 1917026"/>
              <a:gd name="connsiteX81" fmla="*/ 513006 w 1216399"/>
              <a:gd name="connsiteY81" fmla="*/ 1586021 h 1917026"/>
              <a:gd name="connsiteX82" fmla="*/ 510624 w 1216399"/>
              <a:gd name="connsiteY82" fmla="*/ 1555063 h 1917026"/>
              <a:gd name="connsiteX83" fmla="*/ 460618 w 1216399"/>
              <a:gd name="connsiteY83" fmla="*/ 1557446 h 1917026"/>
              <a:gd name="connsiteX84" fmla="*/ 427282 w 1216399"/>
              <a:gd name="connsiteY84" fmla="*/ 1521727 h 1917026"/>
              <a:gd name="connsiteX85" fmla="*/ 382037 w 1216399"/>
              <a:gd name="connsiteY85" fmla="*/ 1505057 h 1917026"/>
              <a:gd name="connsiteX86" fmla="*/ 367749 w 1216399"/>
              <a:gd name="connsiteY86" fmla="*/ 1455052 h 1917026"/>
              <a:gd name="connsiteX87" fmla="*/ 365368 w 1216399"/>
              <a:gd name="connsiteY87" fmla="*/ 1433620 h 1917026"/>
              <a:gd name="connsiteX88" fmla="*/ 334413 w 1216399"/>
              <a:gd name="connsiteY88" fmla="*/ 1388377 h 1917026"/>
              <a:gd name="connsiteX89" fmla="*/ 291549 w 1216399"/>
              <a:gd name="connsiteY89" fmla="*/ 1364564 h 1917026"/>
              <a:gd name="connsiteX90" fmla="*/ 248688 w 1216399"/>
              <a:gd name="connsiteY90" fmla="*/ 1335990 h 1917026"/>
              <a:gd name="connsiteX91" fmla="*/ 215349 w 1216399"/>
              <a:gd name="connsiteY91" fmla="*/ 1326464 h 1917026"/>
              <a:gd name="connsiteX92" fmla="*/ 217731 w 1216399"/>
              <a:gd name="connsiteY92" fmla="*/ 1281218 h 1917026"/>
              <a:gd name="connsiteX93" fmla="*/ 174868 w 1216399"/>
              <a:gd name="connsiteY93" fmla="*/ 1295508 h 1917026"/>
              <a:gd name="connsiteX94" fmla="*/ 186775 w 1216399"/>
              <a:gd name="connsiteY94" fmla="*/ 1328846 h 1917026"/>
              <a:gd name="connsiteX95" fmla="*/ 179631 w 1216399"/>
              <a:gd name="connsiteY95" fmla="*/ 1345515 h 1917026"/>
              <a:gd name="connsiteX96" fmla="*/ 141531 w 1216399"/>
              <a:gd name="connsiteY96" fmla="*/ 1316940 h 1917026"/>
              <a:gd name="connsiteX97" fmla="*/ 98669 w 1216399"/>
              <a:gd name="connsiteY97" fmla="*/ 1314558 h 1917026"/>
              <a:gd name="connsiteX98" fmla="*/ 43899 w 1216399"/>
              <a:gd name="connsiteY98" fmla="*/ 1295508 h 1917026"/>
              <a:gd name="connsiteX99" fmla="*/ 10560 w 1216399"/>
              <a:gd name="connsiteY99" fmla="*/ 1293124 h 1917026"/>
              <a:gd name="connsiteX100" fmla="*/ 1037 w 1216399"/>
              <a:gd name="connsiteY100" fmla="*/ 1240740 h 1917026"/>
              <a:gd name="connsiteX101" fmla="*/ 34374 w 1216399"/>
              <a:gd name="connsiteY101" fmla="*/ 1152633 h 1917026"/>
              <a:gd name="connsiteX102" fmla="*/ 60568 w 1216399"/>
              <a:gd name="connsiteY102" fmla="*/ 1105008 h 1917026"/>
              <a:gd name="connsiteX103" fmla="*/ 81999 w 1216399"/>
              <a:gd name="connsiteY103" fmla="*/ 1057383 h 1917026"/>
              <a:gd name="connsiteX104" fmla="*/ 108194 w 1216399"/>
              <a:gd name="connsiteY104" fmla="*/ 1019283 h 1917026"/>
              <a:gd name="connsiteX105" fmla="*/ 146293 w 1216399"/>
              <a:gd name="connsiteY105" fmla="*/ 1009758 h 1917026"/>
              <a:gd name="connsiteX106" fmla="*/ 153438 w 1216399"/>
              <a:gd name="connsiteY106" fmla="*/ 974040 h 1917026"/>
              <a:gd name="connsiteX107" fmla="*/ 262975 w 1216399"/>
              <a:gd name="connsiteY107" fmla="*/ 854977 h 1917026"/>
              <a:gd name="connsiteX108" fmla="*/ 286787 w 1216399"/>
              <a:gd name="connsiteY108" fmla="*/ 716862 h 1917026"/>
              <a:gd name="connsiteX109" fmla="*/ 282025 w 1216399"/>
              <a:gd name="connsiteY109" fmla="*/ 635902 h 1917026"/>
              <a:gd name="connsiteX110" fmla="*/ 196300 w 1216399"/>
              <a:gd name="connsiteY110" fmla="*/ 623996 h 1917026"/>
              <a:gd name="connsiteX111" fmla="*/ 179632 w 1216399"/>
              <a:gd name="connsiteY111" fmla="*/ 543033 h 1917026"/>
              <a:gd name="connsiteX112" fmla="*/ 186775 w 1216399"/>
              <a:gd name="connsiteY112" fmla="*/ 476358 h 1917026"/>
              <a:gd name="connsiteX113" fmla="*/ 148675 w 1216399"/>
              <a:gd name="connsiteY113" fmla="*/ 438258 h 1917026"/>
              <a:gd name="connsiteX114" fmla="*/ 117719 w 1216399"/>
              <a:gd name="connsiteY114" fmla="*/ 338246 h 1917026"/>
              <a:gd name="connsiteX115" fmla="*/ 102097 w 1216399"/>
              <a:gd name="connsiteY11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32057 w 1216399"/>
              <a:gd name="connsiteY8" fmla="*/ 674001 h 1917026"/>
              <a:gd name="connsiteX9" fmla="*/ 517769 w 1216399"/>
              <a:gd name="connsiteY9" fmla="*/ 745439 h 1917026"/>
              <a:gd name="connsiteX10" fmla="*/ 541582 w 1216399"/>
              <a:gd name="connsiteY10" fmla="*/ 778776 h 1917026"/>
              <a:gd name="connsiteX11" fmla="*/ 551107 w 1216399"/>
              <a:gd name="connsiteY11" fmla="*/ 819257 h 1917026"/>
              <a:gd name="connsiteX12" fmla="*/ 567775 w 1216399"/>
              <a:gd name="connsiteY12" fmla="*/ 826401 h 1917026"/>
              <a:gd name="connsiteX13" fmla="*/ 572104 w 1216399"/>
              <a:gd name="connsiteY13" fmla="*/ 836507 h 1917026"/>
              <a:gd name="connsiteX14" fmla="*/ 591588 w 1216399"/>
              <a:gd name="connsiteY14" fmla="*/ 802589 h 1917026"/>
              <a:gd name="connsiteX15" fmla="*/ 615400 w 1216399"/>
              <a:gd name="connsiteY15" fmla="*/ 785920 h 1917026"/>
              <a:gd name="connsiteX16" fmla="*/ 665407 w 1216399"/>
              <a:gd name="connsiteY16" fmla="*/ 759726 h 1917026"/>
              <a:gd name="connsiteX17" fmla="*/ 698744 w 1216399"/>
              <a:gd name="connsiteY17" fmla="*/ 747820 h 1917026"/>
              <a:gd name="connsiteX18" fmla="*/ 734463 w 1216399"/>
              <a:gd name="connsiteY18" fmla="*/ 709721 h 1917026"/>
              <a:gd name="connsiteX19" fmla="*/ 791613 w 1216399"/>
              <a:gd name="connsiteY19" fmla="*/ 685907 h 1917026"/>
              <a:gd name="connsiteX20" fmla="*/ 817807 w 1216399"/>
              <a:gd name="connsiteY20" fmla="*/ 640664 h 1917026"/>
              <a:gd name="connsiteX21" fmla="*/ 841618 w 1216399"/>
              <a:gd name="connsiteY21" fmla="*/ 623993 h 1917026"/>
              <a:gd name="connsiteX22" fmla="*/ 867813 w 1216399"/>
              <a:gd name="connsiteY22" fmla="*/ 623995 h 1917026"/>
              <a:gd name="connsiteX23" fmla="*/ 872575 w 1216399"/>
              <a:gd name="connsiteY23" fmla="*/ 643045 h 1917026"/>
              <a:gd name="connsiteX24" fmla="*/ 848763 w 1216399"/>
              <a:gd name="connsiteY24" fmla="*/ 669239 h 1917026"/>
              <a:gd name="connsiteX25" fmla="*/ 872575 w 1216399"/>
              <a:gd name="connsiteY25" fmla="*/ 695432 h 1917026"/>
              <a:gd name="connsiteX26" fmla="*/ 872575 w 1216399"/>
              <a:gd name="connsiteY26" fmla="*/ 719245 h 1917026"/>
              <a:gd name="connsiteX27" fmla="*/ 829713 w 1216399"/>
              <a:gd name="connsiteY27" fmla="*/ 721626 h 1917026"/>
              <a:gd name="connsiteX28" fmla="*/ 817807 w 1216399"/>
              <a:gd name="connsiteY28" fmla="*/ 750201 h 1917026"/>
              <a:gd name="connsiteX29" fmla="*/ 829713 w 1216399"/>
              <a:gd name="connsiteY29" fmla="*/ 778776 h 1917026"/>
              <a:gd name="connsiteX30" fmla="*/ 822567 w 1216399"/>
              <a:gd name="connsiteY30" fmla="*/ 802587 h 1917026"/>
              <a:gd name="connsiteX31" fmla="*/ 836857 w 1216399"/>
              <a:gd name="connsiteY31" fmla="*/ 821640 h 1917026"/>
              <a:gd name="connsiteX32" fmla="*/ 870194 w 1216399"/>
              <a:gd name="connsiteY32" fmla="*/ 793065 h 1917026"/>
              <a:gd name="connsiteX33" fmla="*/ 903532 w 1216399"/>
              <a:gd name="connsiteY33" fmla="*/ 788302 h 1917026"/>
              <a:gd name="connsiteX34" fmla="*/ 901150 w 1216399"/>
              <a:gd name="connsiteY34" fmla="*/ 743057 h 1917026"/>
              <a:gd name="connsiteX35" fmla="*/ 958300 w 1216399"/>
              <a:gd name="connsiteY35" fmla="*/ 733533 h 1917026"/>
              <a:gd name="connsiteX36" fmla="*/ 974969 w 1216399"/>
              <a:gd name="connsiteY36" fmla="*/ 752582 h 1917026"/>
              <a:gd name="connsiteX37" fmla="*/ 984494 w 1216399"/>
              <a:gd name="connsiteY37" fmla="*/ 878790 h 1917026"/>
              <a:gd name="connsiteX38" fmla="*/ 1032119 w 1216399"/>
              <a:gd name="connsiteY38" fmla="*/ 959752 h 1917026"/>
              <a:gd name="connsiteX39" fmla="*/ 1072600 w 1216399"/>
              <a:gd name="connsiteY39" fmla="*/ 981183 h 1917026"/>
              <a:gd name="connsiteX40" fmla="*/ 1089269 w 1216399"/>
              <a:gd name="connsiteY40" fmla="*/ 1047858 h 1917026"/>
              <a:gd name="connsiteX41" fmla="*/ 1122607 w 1216399"/>
              <a:gd name="connsiteY41" fmla="*/ 1074052 h 1917026"/>
              <a:gd name="connsiteX42" fmla="*/ 1163088 w 1216399"/>
              <a:gd name="connsiteY42" fmla="*/ 1133583 h 1917026"/>
              <a:gd name="connsiteX43" fmla="*/ 1191663 w 1216399"/>
              <a:gd name="connsiteY43" fmla="*/ 1147871 h 1917026"/>
              <a:gd name="connsiteX44" fmla="*/ 1215943 w 1216399"/>
              <a:gd name="connsiteY44" fmla="*/ 1205830 h 1917026"/>
              <a:gd name="connsiteX45" fmla="*/ 1196425 w 1216399"/>
              <a:gd name="connsiteY45" fmla="*/ 1255027 h 1917026"/>
              <a:gd name="connsiteX46" fmla="*/ 1144037 w 1216399"/>
              <a:gd name="connsiteY46" fmla="*/ 1250263 h 1917026"/>
              <a:gd name="connsiteX47" fmla="*/ 1124987 w 1216399"/>
              <a:gd name="connsiteY47" fmla="*/ 1295506 h 1917026"/>
              <a:gd name="connsiteX48" fmla="*/ 1048787 w 1216399"/>
              <a:gd name="connsiteY48" fmla="*/ 1328844 h 1917026"/>
              <a:gd name="connsiteX49" fmla="*/ 1020212 w 1216399"/>
              <a:gd name="connsiteY49" fmla="*/ 1388375 h 1917026"/>
              <a:gd name="connsiteX50" fmla="*/ 1036881 w 1216399"/>
              <a:gd name="connsiteY50" fmla="*/ 1436000 h 1917026"/>
              <a:gd name="connsiteX51" fmla="*/ 1017832 w 1216399"/>
              <a:gd name="connsiteY51" fmla="*/ 1476483 h 1917026"/>
              <a:gd name="connsiteX52" fmla="*/ 984493 w 1216399"/>
              <a:gd name="connsiteY52" fmla="*/ 1474100 h 1917026"/>
              <a:gd name="connsiteX53" fmla="*/ 982112 w 1216399"/>
              <a:gd name="connsiteY53" fmla="*/ 1538394 h 1917026"/>
              <a:gd name="connsiteX54" fmla="*/ 946393 w 1216399"/>
              <a:gd name="connsiteY54" fmla="*/ 1555063 h 1917026"/>
              <a:gd name="connsiteX55" fmla="*/ 910674 w 1216399"/>
              <a:gd name="connsiteY55" fmla="*/ 1562206 h 1917026"/>
              <a:gd name="connsiteX56" fmla="*/ 910674 w 1216399"/>
              <a:gd name="connsiteY56" fmla="*/ 1626500 h 1917026"/>
              <a:gd name="connsiteX57" fmla="*/ 967824 w 1216399"/>
              <a:gd name="connsiteY57" fmla="*/ 1636025 h 1917026"/>
              <a:gd name="connsiteX58" fmla="*/ 1001162 w 1216399"/>
              <a:gd name="connsiteY58" fmla="*/ 1631263 h 1917026"/>
              <a:gd name="connsiteX59" fmla="*/ 1005922 w 1216399"/>
              <a:gd name="connsiteY59" fmla="*/ 1705082 h 1917026"/>
              <a:gd name="connsiteX60" fmla="*/ 982112 w 1216399"/>
              <a:gd name="connsiteY60" fmla="*/ 1726513 h 1917026"/>
              <a:gd name="connsiteX61" fmla="*/ 922581 w 1216399"/>
              <a:gd name="connsiteY61" fmla="*/ 1724133 h 1917026"/>
              <a:gd name="connsiteX62" fmla="*/ 870193 w 1216399"/>
              <a:gd name="connsiteY62" fmla="*/ 1733658 h 1917026"/>
              <a:gd name="connsiteX63" fmla="*/ 824949 w 1216399"/>
              <a:gd name="connsiteY63" fmla="*/ 1757471 h 1917026"/>
              <a:gd name="connsiteX64" fmla="*/ 779704 w 1216399"/>
              <a:gd name="connsiteY64" fmla="*/ 1764613 h 1917026"/>
              <a:gd name="connsiteX65" fmla="*/ 758274 w 1216399"/>
              <a:gd name="connsiteY65" fmla="*/ 1783665 h 1917026"/>
              <a:gd name="connsiteX66" fmla="*/ 751131 w 1216399"/>
              <a:gd name="connsiteY66" fmla="*/ 1828908 h 1917026"/>
              <a:gd name="connsiteX67" fmla="*/ 734462 w 1216399"/>
              <a:gd name="connsiteY67" fmla="*/ 1840815 h 1917026"/>
              <a:gd name="connsiteX68" fmla="*/ 689218 w 1216399"/>
              <a:gd name="connsiteY68" fmla="*/ 1890821 h 1917026"/>
              <a:gd name="connsiteX69" fmla="*/ 665406 w 1216399"/>
              <a:gd name="connsiteY69" fmla="*/ 1895582 h 1917026"/>
              <a:gd name="connsiteX70" fmla="*/ 617781 w 1216399"/>
              <a:gd name="connsiteY70" fmla="*/ 1917014 h 1917026"/>
              <a:gd name="connsiteX71" fmla="*/ 579681 w 1216399"/>
              <a:gd name="connsiteY71" fmla="*/ 1900345 h 1917026"/>
              <a:gd name="connsiteX72" fmla="*/ 563012 w 1216399"/>
              <a:gd name="connsiteY72" fmla="*/ 1871770 h 1917026"/>
              <a:gd name="connsiteX73" fmla="*/ 520149 w 1216399"/>
              <a:gd name="connsiteY73" fmla="*/ 1881296 h 1917026"/>
              <a:gd name="connsiteX74" fmla="*/ 512573 w 1216399"/>
              <a:gd name="connsiteY74" fmla="*/ 1875192 h 1917026"/>
              <a:gd name="connsiteX75" fmla="*/ 503481 w 1216399"/>
              <a:gd name="connsiteY75" fmla="*/ 1869389 h 1917026"/>
              <a:gd name="connsiteX76" fmla="*/ 522531 w 1216399"/>
              <a:gd name="connsiteY76" fmla="*/ 1762232 h 1917026"/>
              <a:gd name="connsiteX77" fmla="*/ 539199 w 1216399"/>
              <a:gd name="connsiteY77" fmla="*/ 1740801 h 1917026"/>
              <a:gd name="connsiteX78" fmla="*/ 529674 w 1216399"/>
              <a:gd name="connsiteY78" fmla="*/ 1695558 h 1917026"/>
              <a:gd name="connsiteX79" fmla="*/ 553487 w 1216399"/>
              <a:gd name="connsiteY79" fmla="*/ 1681270 h 1917026"/>
              <a:gd name="connsiteX80" fmla="*/ 534437 w 1216399"/>
              <a:gd name="connsiteY80" fmla="*/ 1666983 h 1917026"/>
              <a:gd name="connsiteX81" fmla="*/ 522531 w 1216399"/>
              <a:gd name="connsiteY81" fmla="*/ 1631265 h 1917026"/>
              <a:gd name="connsiteX82" fmla="*/ 513006 w 1216399"/>
              <a:gd name="connsiteY82" fmla="*/ 1586021 h 1917026"/>
              <a:gd name="connsiteX83" fmla="*/ 510624 w 1216399"/>
              <a:gd name="connsiteY83" fmla="*/ 1555063 h 1917026"/>
              <a:gd name="connsiteX84" fmla="*/ 460618 w 1216399"/>
              <a:gd name="connsiteY84" fmla="*/ 1557446 h 1917026"/>
              <a:gd name="connsiteX85" fmla="*/ 427282 w 1216399"/>
              <a:gd name="connsiteY85" fmla="*/ 1521727 h 1917026"/>
              <a:gd name="connsiteX86" fmla="*/ 382037 w 1216399"/>
              <a:gd name="connsiteY86" fmla="*/ 1505057 h 1917026"/>
              <a:gd name="connsiteX87" fmla="*/ 367749 w 1216399"/>
              <a:gd name="connsiteY87" fmla="*/ 1455052 h 1917026"/>
              <a:gd name="connsiteX88" fmla="*/ 365368 w 1216399"/>
              <a:gd name="connsiteY88" fmla="*/ 1433620 h 1917026"/>
              <a:gd name="connsiteX89" fmla="*/ 334413 w 1216399"/>
              <a:gd name="connsiteY89" fmla="*/ 1388377 h 1917026"/>
              <a:gd name="connsiteX90" fmla="*/ 291549 w 1216399"/>
              <a:gd name="connsiteY90" fmla="*/ 1364564 h 1917026"/>
              <a:gd name="connsiteX91" fmla="*/ 248688 w 1216399"/>
              <a:gd name="connsiteY91" fmla="*/ 1335990 h 1917026"/>
              <a:gd name="connsiteX92" fmla="*/ 215349 w 1216399"/>
              <a:gd name="connsiteY92" fmla="*/ 1326464 h 1917026"/>
              <a:gd name="connsiteX93" fmla="*/ 217731 w 1216399"/>
              <a:gd name="connsiteY93" fmla="*/ 1281218 h 1917026"/>
              <a:gd name="connsiteX94" fmla="*/ 174868 w 1216399"/>
              <a:gd name="connsiteY94" fmla="*/ 1295508 h 1917026"/>
              <a:gd name="connsiteX95" fmla="*/ 186775 w 1216399"/>
              <a:gd name="connsiteY95" fmla="*/ 1328846 h 1917026"/>
              <a:gd name="connsiteX96" fmla="*/ 179631 w 1216399"/>
              <a:gd name="connsiteY96" fmla="*/ 1345515 h 1917026"/>
              <a:gd name="connsiteX97" fmla="*/ 141531 w 1216399"/>
              <a:gd name="connsiteY97" fmla="*/ 1316940 h 1917026"/>
              <a:gd name="connsiteX98" fmla="*/ 98669 w 1216399"/>
              <a:gd name="connsiteY98" fmla="*/ 1314558 h 1917026"/>
              <a:gd name="connsiteX99" fmla="*/ 43899 w 1216399"/>
              <a:gd name="connsiteY99" fmla="*/ 1295508 h 1917026"/>
              <a:gd name="connsiteX100" fmla="*/ 10560 w 1216399"/>
              <a:gd name="connsiteY100" fmla="*/ 1293124 h 1917026"/>
              <a:gd name="connsiteX101" fmla="*/ 1037 w 1216399"/>
              <a:gd name="connsiteY101" fmla="*/ 1240740 h 1917026"/>
              <a:gd name="connsiteX102" fmla="*/ 34374 w 1216399"/>
              <a:gd name="connsiteY102" fmla="*/ 1152633 h 1917026"/>
              <a:gd name="connsiteX103" fmla="*/ 60568 w 1216399"/>
              <a:gd name="connsiteY103" fmla="*/ 1105008 h 1917026"/>
              <a:gd name="connsiteX104" fmla="*/ 81999 w 1216399"/>
              <a:gd name="connsiteY104" fmla="*/ 1057383 h 1917026"/>
              <a:gd name="connsiteX105" fmla="*/ 108194 w 1216399"/>
              <a:gd name="connsiteY105" fmla="*/ 1019283 h 1917026"/>
              <a:gd name="connsiteX106" fmla="*/ 146293 w 1216399"/>
              <a:gd name="connsiteY106" fmla="*/ 1009758 h 1917026"/>
              <a:gd name="connsiteX107" fmla="*/ 153438 w 1216399"/>
              <a:gd name="connsiteY107" fmla="*/ 974040 h 1917026"/>
              <a:gd name="connsiteX108" fmla="*/ 262975 w 1216399"/>
              <a:gd name="connsiteY108" fmla="*/ 854977 h 1917026"/>
              <a:gd name="connsiteX109" fmla="*/ 286787 w 1216399"/>
              <a:gd name="connsiteY109" fmla="*/ 716862 h 1917026"/>
              <a:gd name="connsiteX110" fmla="*/ 282025 w 1216399"/>
              <a:gd name="connsiteY110" fmla="*/ 635902 h 1917026"/>
              <a:gd name="connsiteX111" fmla="*/ 196300 w 1216399"/>
              <a:gd name="connsiteY111" fmla="*/ 623996 h 1917026"/>
              <a:gd name="connsiteX112" fmla="*/ 179632 w 1216399"/>
              <a:gd name="connsiteY112" fmla="*/ 543033 h 1917026"/>
              <a:gd name="connsiteX113" fmla="*/ 186775 w 1216399"/>
              <a:gd name="connsiteY113" fmla="*/ 476358 h 1917026"/>
              <a:gd name="connsiteX114" fmla="*/ 148675 w 1216399"/>
              <a:gd name="connsiteY114" fmla="*/ 438258 h 1917026"/>
              <a:gd name="connsiteX115" fmla="*/ 117719 w 1216399"/>
              <a:gd name="connsiteY115" fmla="*/ 338246 h 1917026"/>
              <a:gd name="connsiteX116" fmla="*/ 102097 w 1216399"/>
              <a:gd name="connsiteY116" fmla="*/ 258092 h 1917026"/>
              <a:gd name="connsiteX0" fmla="*/ 102097 w 1216399"/>
              <a:gd name="connsiteY0" fmla="*/ 260648 h 1919582"/>
              <a:gd name="connsiteX1" fmla="*/ 93907 w 1216399"/>
              <a:gd name="connsiteY1" fmla="*/ 114582 h 1919582"/>
              <a:gd name="connsiteX2" fmla="*/ 20086 w 1216399"/>
              <a:gd name="connsiteY2" fmla="*/ 2661 h 1919582"/>
              <a:gd name="connsiteX3" fmla="*/ 436806 w 1216399"/>
              <a:gd name="connsiteY3" fmla="*/ 231261 h 1919582"/>
              <a:gd name="connsiteX4" fmla="*/ 401088 w 1216399"/>
              <a:gd name="connsiteY4" fmla="*/ 478914 h 1919582"/>
              <a:gd name="connsiteX5" fmla="*/ 513007 w 1216399"/>
              <a:gd name="connsiteY5" fmla="*/ 457482 h 1919582"/>
              <a:gd name="connsiteX6" fmla="*/ 510625 w 1216399"/>
              <a:gd name="connsiteY6" fmla="*/ 588451 h 1919582"/>
              <a:gd name="connsiteX7" fmla="*/ 539200 w 1216399"/>
              <a:gd name="connsiteY7" fmla="*/ 626551 h 1919582"/>
              <a:gd name="connsiteX8" fmla="*/ 546344 w 1216399"/>
              <a:gd name="connsiteY8" fmla="*/ 645602 h 1919582"/>
              <a:gd name="connsiteX9" fmla="*/ 532057 w 1216399"/>
              <a:gd name="connsiteY9" fmla="*/ 676557 h 1919582"/>
              <a:gd name="connsiteX10" fmla="*/ 517769 w 1216399"/>
              <a:gd name="connsiteY10" fmla="*/ 747995 h 1919582"/>
              <a:gd name="connsiteX11" fmla="*/ 541582 w 1216399"/>
              <a:gd name="connsiteY11" fmla="*/ 781332 h 1919582"/>
              <a:gd name="connsiteX12" fmla="*/ 551107 w 1216399"/>
              <a:gd name="connsiteY12" fmla="*/ 821813 h 1919582"/>
              <a:gd name="connsiteX13" fmla="*/ 567775 w 1216399"/>
              <a:gd name="connsiteY13" fmla="*/ 828957 h 1919582"/>
              <a:gd name="connsiteX14" fmla="*/ 572104 w 1216399"/>
              <a:gd name="connsiteY14" fmla="*/ 839063 h 1919582"/>
              <a:gd name="connsiteX15" fmla="*/ 591588 w 1216399"/>
              <a:gd name="connsiteY15" fmla="*/ 805145 h 1919582"/>
              <a:gd name="connsiteX16" fmla="*/ 615400 w 1216399"/>
              <a:gd name="connsiteY16" fmla="*/ 788476 h 1919582"/>
              <a:gd name="connsiteX17" fmla="*/ 665407 w 1216399"/>
              <a:gd name="connsiteY17" fmla="*/ 762282 h 1919582"/>
              <a:gd name="connsiteX18" fmla="*/ 698744 w 1216399"/>
              <a:gd name="connsiteY18" fmla="*/ 750376 h 1919582"/>
              <a:gd name="connsiteX19" fmla="*/ 734463 w 1216399"/>
              <a:gd name="connsiteY19" fmla="*/ 712277 h 1919582"/>
              <a:gd name="connsiteX20" fmla="*/ 791613 w 1216399"/>
              <a:gd name="connsiteY20" fmla="*/ 688463 h 1919582"/>
              <a:gd name="connsiteX21" fmla="*/ 817807 w 1216399"/>
              <a:gd name="connsiteY21" fmla="*/ 643220 h 1919582"/>
              <a:gd name="connsiteX22" fmla="*/ 841618 w 1216399"/>
              <a:gd name="connsiteY22" fmla="*/ 626549 h 1919582"/>
              <a:gd name="connsiteX23" fmla="*/ 867813 w 1216399"/>
              <a:gd name="connsiteY23" fmla="*/ 626551 h 1919582"/>
              <a:gd name="connsiteX24" fmla="*/ 872575 w 1216399"/>
              <a:gd name="connsiteY24" fmla="*/ 645601 h 1919582"/>
              <a:gd name="connsiteX25" fmla="*/ 848763 w 1216399"/>
              <a:gd name="connsiteY25" fmla="*/ 671795 h 1919582"/>
              <a:gd name="connsiteX26" fmla="*/ 872575 w 1216399"/>
              <a:gd name="connsiteY26" fmla="*/ 697988 h 1919582"/>
              <a:gd name="connsiteX27" fmla="*/ 872575 w 1216399"/>
              <a:gd name="connsiteY27" fmla="*/ 721801 h 1919582"/>
              <a:gd name="connsiteX28" fmla="*/ 829713 w 1216399"/>
              <a:gd name="connsiteY28" fmla="*/ 724182 h 1919582"/>
              <a:gd name="connsiteX29" fmla="*/ 817807 w 1216399"/>
              <a:gd name="connsiteY29" fmla="*/ 752757 h 1919582"/>
              <a:gd name="connsiteX30" fmla="*/ 829713 w 1216399"/>
              <a:gd name="connsiteY30" fmla="*/ 781332 h 1919582"/>
              <a:gd name="connsiteX31" fmla="*/ 822567 w 1216399"/>
              <a:gd name="connsiteY31" fmla="*/ 805143 h 1919582"/>
              <a:gd name="connsiteX32" fmla="*/ 836857 w 1216399"/>
              <a:gd name="connsiteY32" fmla="*/ 824196 h 1919582"/>
              <a:gd name="connsiteX33" fmla="*/ 870194 w 1216399"/>
              <a:gd name="connsiteY33" fmla="*/ 795621 h 1919582"/>
              <a:gd name="connsiteX34" fmla="*/ 903532 w 1216399"/>
              <a:gd name="connsiteY34" fmla="*/ 790858 h 1919582"/>
              <a:gd name="connsiteX35" fmla="*/ 901150 w 1216399"/>
              <a:gd name="connsiteY35" fmla="*/ 745613 h 1919582"/>
              <a:gd name="connsiteX36" fmla="*/ 958300 w 1216399"/>
              <a:gd name="connsiteY36" fmla="*/ 736089 h 1919582"/>
              <a:gd name="connsiteX37" fmla="*/ 974969 w 1216399"/>
              <a:gd name="connsiteY37" fmla="*/ 755138 h 1919582"/>
              <a:gd name="connsiteX38" fmla="*/ 984494 w 1216399"/>
              <a:gd name="connsiteY38" fmla="*/ 881346 h 1919582"/>
              <a:gd name="connsiteX39" fmla="*/ 1032119 w 1216399"/>
              <a:gd name="connsiteY39" fmla="*/ 962308 h 1919582"/>
              <a:gd name="connsiteX40" fmla="*/ 1072600 w 1216399"/>
              <a:gd name="connsiteY40" fmla="*/ 983739 h 1919582"/>
              <a:gd name="connsiteX41" fmla="*/ 1089269 w 1216399"/>
              <a:gd name="connsiteY41" fmla="*/ 1050414 h 1919582"/>
              <a:gd name="connsiteX42" fmla="*/ 1122607 w 1216399"/>
              <a:gd name="connsiteY42" fmla="*/ 1076608 h 1919582"/>
              <a:gd name="connsiteX43" fmla="*/ 1163088 w 1216399"/>
              <a:gd name="connsiteY43" fmla="*/ 1136139 h 1919582"/>
              <a:gd name="connsiteX44" fmla="*/ 1191663 w 1216399"/>
              <a:gd name="connsiteY44" fmla="*/ 1150427 h 1919582"/>
              <a:gd name="connsiteX45" fmla="*/ 1215943 w 1216399"/>
              <a:gd name="connsiteY45" fmla="*/ 1208386 h 1919582"/>
              <a:gd name="connsiteX46" fmla="*/ 1196425 w 1216399"/>
              <a:gd name="connsiteY46" fmla="*/ 1257583 h 1919582"/>
              <a:gd name="connsiteX47" fmla="*/ 1144037 w 1216399"/>
              <a:gd name="connsiteY47" fmla="*/ 1252819 h 1919582"/>
              <a:gd name="connsiteX48" fmla="*/ 1124987 w 1216399"/>
              <a:gd name="connsiteY48" fmla="*/ 1298062 h 1919582"/>
              <a:gd name="connsiteX49" fmla="*/ 1048787 w 1216399"/>
              <a:gd name="connsiteY49" fmla="*/ 1331400 h 1919582"/>
              <a:gd name="connsiteX50" fmla="*/ 1020212 w 1216399"/>
              <a:gd name="connsiteY50" fmla="*/ 1390931 h 1919582"/>
              <a:gd name="connsiteX51" fmla="*/ 1036881 w 1216399"/>
              <a:gd name="connsiteY51" fmla="*/ 1438556 h 1919582"/>
              <a:gd name="connsiteX52" fmla="*/ 1017832 w 1216399"/>
              <a:gd name="connsiteY52" fmla="*/ 1479039 h 1919582"/>
              <a:gd name="connsiteX53" fmla="*/ 984493 w 1216399"/>
              <a:gd name="connsiteY53" fmla="*/ 1476656 h 1919582"/>
              <a:gd name="connsiteX54" fmla="*/ 982112 w 1216399"/>
              <a:gd name="connsiteY54" fmla="*/ 1540950 h 1919582"/>
              <a:gd name="connsiteX55" fmla="*/ 946393 w 1216399"/>
              <a:gd name="connsiteY55" fmla="*/ 1557619 h 1919582"/>
              <a:gd name="connsiteX56" fmla="*/ 910674 w 1216399"/>
              <a:gd name="connsiteY56" fmla="*/ 1564762 h 1919582"/>
              <a:gd name="connsiteX57" fmla="*/ 910674 w 1216399"/>
              <a:gd name="connsiteY57" fmla="*/ 1629056 h 1919582"/>
              <a:gd name="connsiteX58" fmla="*/ 967824 w 1216399"/>
              <a:gd name="connsiteY58" fmla="*/ 1638581 h 1919582"/>
              <a:gd name="connsiteX59" fmla="*/ 1001162 w 1216399"/>
              <a:gd name="connsiteY59" fmla="*/ 1633819 h 1919582"/>
              <a:gd name="connsiteX60" fmla="*/ 1005922 w 1216399"/>
              <a:gd name="connsiteY60" fmla="*/ 1707638 h 1919582"/>
              <a:gd name="connsiteX61" fmla="*/ 982112 w 1216399"/>
              <a:gd name="connsiteY61" fmla="*/ 1729069 h 1919582"/>
              <a:gd name="connsiteX62" fmla="*/ 922581 w 1216399"/>
              <a:gd name="connsiteY62" fmla="*/ 1726689 h 1919582"/>
              <a:gd name="connsiteX63" fmla="*/ 870193 w 1216399"/>
              <a:gd name="connsiteY63" fmla="*/ 1736214 h 1919582"/>
              <a:gd name="connsiteX64" fmla="*/ 824949 w 1216399"/>
              <a:gd name="connsiteY64" fmla="*/ 1760027 h 1919582"/>
              <a:gd name="connsiteX65" fmla="*/ 779704 w 1216399"/>
              <a:gd name="connsiteY65" fmla="*/ 1767169 h 1919582"/>
              <a:gd name="connsiteX66" fmla="*/ 758274 w 1216399"/>
              <a:gd name="connsiteY66" fmla="*/ 1786221 h 1919582"/>
              <a:gd name="connsiteX67" fmla="*/ 751131 w 1216399"/>
              <a:gd name="connsiteY67" fmla="*/ 1831464 h 1919582"/>
              <a:gd name="connsiteX68" fmla="*/ 734462 w 1216399"/>
              <a:gd name="connsiteY68" fmla="*/ 1843371 h 1919582"/>
              <a:gd name="connsiteX69" fmla="*/ 689218 w 1216399"/>
              <a:gd name="connsiteY69" fmla="*/ 1893377 h 1919582"/>
              <a:gd name="connsiteX70" fmla="*/ 665406 w 1216399"/>
              <a:gd name="connsiteY70" fmla="*/ 1898138 h 1919582"/>
              <a:gd name="connsiteX71" fmla="*/ 617781 w 1216399"/>
              <a:gd name="connsiteY71" fmla="*/ 1919570 h 1919582"/>
              <a:gd name="connsiteX72" fmla="*/ 579681 w 1216399"/>
              <a:gd name="connsiteY72" fmla="*/ 1902901 h 1919582"/>
              <a:gd name="connsiteX73" fmla="*/ 563012 w 1216399"/>
              <a:gd name="connsiteY73" fmla="*/ 1874326 h 1919582"/>
              <a:gd name="connsiteX74" fmla="*/ 520149 w 1216399"/>
              <a:gd name="connsiteY74" fmla="*/ 1883852 h 1919582"/>
              <a:gd name="connsiteX75" fmla="*/ 512573 w 1216399"/>
              <a:gd name="connsiteY75" fmla="*/ 1877748 h 1919582"/>
              <a:gd name="connsiteX76" fmla="*/ 503481 w 1216399"/>
              <a:gd name="connsiteY76" fmla="*/ 1871945 h 1919582"/>
              <a:gd name="connsiteX77" fmla="*/ 522531 w 1216399"/>
              <a:gd name="connsiteY77" fmla="*/ 1764788 h 1919582"/>
              <a:gd name="connsiteX78" fmla="*/ 539199 w 1216399"/>
              <a:gd name="connsiteY78" fmla="*/ 1743357 h 1919582"/>
              <a:gd name="connsiteX79" fmla="*/ 529674 w 1216399"/>
              <a:gd name="connsiteY79" fmla="*/ 1698114 h 1919582"/>
              <a:gd name="connsiteX80" fmla="*/ 553487 w 1216399"/>
              <a:gd name="connsiteY80" fmla="*/ 1683826 h 1919582"/>
              <a:gd name="connsiteX81" fmla="*/ 534437 w 1216399"/>
              <a:gd name="connsiteY81" fmla="*/ 1669539 h 1919582"/>
              <a:gd name="connsiteX82" fmla="*/ 522531 w 1216399"/>
              <a:gd name="connsiteY82" fmla="*/ 1633821 h 1919582"/>
              <a:gd name="connsiteX83" fmla="*/ 513006 w 1216399"/>
              <a:gd name="connsiteY83" fmla="*/ 1588577 h 1919582"/>
              <a:gd name="connsiteX84" fmla="*/ 510624 w 1216399"/>
              <a:gd name="connsiteY84" fmla="*/ 1557619 h 1919582"/>
              <a:gd name="connsiteX85" fmla="*/ 460618 w 1216399"/>
              <a:gd name="connsiteY85" fmla="*/ 1560002 h 1919582"/>
              <a:gd name="connsiteX86" fmla="*/ 427282 w 1216399"/>
              <a:gd name="connsiteY86" fmla="*/ 1524283 h 1919582"/>
              <a:gd name="connsiteX87" fmla="*/ 382037 w 1216399"/>
              <a:gd name="connsiteY87" fmla="*/ 1507613 h 1919582"/>
              <a:gd name="connsiteX88" fmla="*/ 367749 w 1216399"/>
              <a:gd name="connsiteY88" fmla="*/ 1457608 h 1919582"/>
              <a:gd name="connsiteX89" fmla="*/ 365368 w 1216399"/>
              <a:gd name="connsiteY89" fmla="*/ 1436176 h 1919582"/>
              <a:gd name="connsiteX90" fmla="*/ 334413 w 1216399"/>
              <a:gd name="connsiteY90" fmla="*/ 1390933 h 1919582"/>
              <a:gd name="connsiteX91" fmla="*/ 291549 w 1216399"/>
              <a:gd name="connsiteY91" fmla="*/ 1367120 h 1919582"/>
              <a:gd name="connsiteX92" fmla="*/ 248688 w 1216399"/>
              <a:gd name="connsiteY92" fmla="*/ 1338546 h 1919582"/>
              <a:gd name="connsiteX93" fmla="*/ 215349 w 1216399"/>
              <a:gd name="connsiteY93" fmla="*/ 1329020 h 1919582"/>
              <a:gd name="connsiteX94" fmla="*/ 217731 w 1216399"/>
              <a:gd name="connsiteY94" fmla="*/ 1283774 h 1919582"/>
              <a:gd name="connsiteX95" fmla="*/ 174868 w 1216399"/>
              <a:gd name="connsiteY95" fmla="*/ 1298064 h 1919582"/>
              <a:gd name="connsiteX96" fmla="*/ 186775 w 1216399"/>
              <a:gd name="connsiteY96" fmla="*/ 1331402 h 1919582"/>
              <a:gd name="connsiteX97" fmla="*/ 179631 w 1216399"/>
              <a:gd name="connsiteY97" fmla="*/ 1348071 h 1919582"/>
              <a:gd name="connsiteX98" fmla="*/ 141531 w 1216399"/>
              <a:gd name="connsiteY98" fmla="*/ 1319496 h 1919582"/>
              <a:gd name="connsiteX99" fmla="*/ 98669 w 1216399"/>
              <a:gd name="connsiteY99" fmla="*/ 1317114 h 1919582"/>
              <a:gd name="connsiteX100" fmla="*/ 43899 w 1216399"/>
              <a:gd name="connsiteY100" fmla="*/ 1298064 h 1919582"/>
              <a:gd name="connsiteX101" fmla="*/ 10560 w 1216399"/>
              <a:gd name="connsiteY101" fmla="*/ 1295680 h 1919582"/>
              <a:gd name="connsiteX102" fmla="*/ 1037 w 1216399"/>
              <a:gd name="connsiteY102" fmla="*/ 1243296 h 1919582"/>
              <a:gd name="connsiteX103" fmla="*/ 34374 w 1216399"/>
              <a:gd name="connsiteY103" fmla="*/ 1155189 h 1919582"/>
              <a:gd name="connsiteX104" fmla="*/ 60568 w 1216399"/>
              <a:gd name="connsiteY104" fmla="*/ 1107564 h 1919582"/>
              <a:gd name="connsiteX105" fmla="*/ 81999 w 1216399"/>
              <a:gd name="connsiteY105" fmla="*/ 1059939 h 1919582"/>
              <a:gd name="connsiteX106" fmla="*/ 108194 w 1216399"/>
              <a:gd name="connsiteY106" fmla="*/ 1021839 h 1919582"/>
              <a:gd name="connsiteX107" fmla="*/ 146293 w 1216399"/>
              <a:gd name="connsiteY107" fmla="*/ 1012314 h 1919582"/>
              <a:gd name="connsiteX108" fmla="*/ 153438 w 1216399"/>
              <a:gd name="connsiteY108" fmla="*/ 976596 h 1919582"/>
              <a:gd name="connsiteX109" fmla="*/ 262975 w 1216399"/>
              <a:gd name="connsiteY109" fmla="*/ 857533 h 1919582"/>
              <a:gd name="connsiteX110" fmla="*/ 286787 w 1216399"/>
              <a:gd name="connsiteY110" fmla="*/ 719418 h 1919582"/>
              <a:gd name="connsiteX111" fmla="*/ 282025 w 1216399"/>
              <a:gd name="connsiteY111" fmla="*/ 638458 h 1919582"/>
              <a:gd name="connsiteX112" fmla="*/ 196300 w 1216399"/>
              <a:gd name="connsiteY112" fmla="*/ 626552 h 1919582"/>
              <a:gd name="connsiteX113" fmla="*/ 179632 w 1216399"/>
              <a:gd name="connsiteY113" fmla="*/ 545589 h 1919582"/>
              <a:gd name="connsiteX114" fmla="*/ 186775 w 1216399"/>
              <a:gd name="connsiteY114" fmla="*/ 478914 h 1919582"/>
              <a:gd name="connsiteX115" fmla="*/ 148675 w 1216399"/>
              <a:gd name="connsiteY115" fmla="*/ 440814 h 1919582"/>
              <a:gd name="connsiteX116" fmla="*/ 117719 w 1216399"/>
              <a:gd name="connsiteY116" fmla="*/ 340802 h 1919582"/>
              <a:gd name="connsiteX117" fmla="*/ 102097 w 1216399"/>
              <a:gd name="connsiteY117" fmla="*/ 260648 h 1919582"/>
              <a:gd name="connsiteX0" fmla="*/ 102097 w 1216399"/>
              <a:gd name="connsiteY0" fmla="*/ 260364 h 1919298"/>
              <a:gd name="connsiteX1" fmla="*/ 91525 w 1216399"/>
              <a:gd name="connsiteY1" fmla="*/ 178592 h 1919298"/>
              <a:gd name="connsiteX2" fmla="*/ 93907 w 1216399"/>
              <a:gd name="connsiteY2" fmla="*/ 114298 h 1919298"/>
              <a:gd name="connsiteX3" fmla="*/ 20086 w 1216399"/>
              <a:gd name="connsiteY3" fmla="*/ 2377 h 1919298"/>
              <a:gd name="connsiteX4" fmla="*/ 436806 w 1216399"/>
              <a:gd name="connsiteY4" fmla="*/ 230977 h 1919298"/>
              <a:gd name="connsiteX5" fmla="*/ 401088 w 1216399"/>
              <a:gd name="connsiteY5" fmla="*/ 478630 h 1919298"/>
              <a:gd name="connsiteX6" fmla="*/ 513007 w 1216399"/>
              <a:gd name="connsiteY6" fmla="*/ 457198 h 1919298"/>
              <a:gd name="connsiteX7" fmla="*/ 510625 w 1216399"/>
              <a:gd name="connsiteY7" fmla="*/ 588167 h 1919298"/>
              <a:gd name="connsiteX8" fmla="*/ 539200 w 1216399"/>
              <a:gd name="connsiteY8" fmla="*/ 626267 h 1919298"/>
              <a:gd name="connsiteX9" fmla="*/ 546344 w 1216399"/>
              <a:gd name="connsiteY9" fmla="*/ 645318 h 1919298"/>
              <a:gd name="connsiteX10" fmla="*/ 532057 w 1216399"/>
              <a:gd name="connsiteY10" fmla="*/ 676273 h 1919298"/>
              <a:gd name="connsiteX11" fmla="*/ 517769 w 1216399"/>
              <a:gd name="connsiteY11" fmla="*/ 747711 h 1919298"/>
              <a:gd name="connsiteX12" fmla="*/ 541582 w 1216399"/>
              <a:gd name="connsiteY12" fmla="*/ 781048 h 1919298"/>
              <a:gd name="connsiteX13" fmla="*/ 551107 w 1216399"/>
              <a:gd name="connsiteY13" fmla="*/ 821529 h 1919298"/>
              <a:gd name="connsiteX14" fmla="*/ 567775 w 1216399"/>
              <a:gd name="connsiteY14" fmla="*/ 828673 h 1919298"/>
              <a:gd name="connsiteX15" fmla="*/ 572104 w 1216399"/>
              <a:gd name="connsiteY15" fmla="*/ 838779 h 1919298"/>
              <a:gd name="connsiteX16" fmla="*/ 591588 w 1216399"/>
              <a:gd name="connsiteY16" fmla="*/ 804861 h 1919298"/>
              <a:gd name="connsiteX17" fmla="*/ 615400 w 1216399"/>
              <a:gd name="connsiteY17" fmla="*/ 788192 h 1919298"/>
              <a:gd name="connsiteX18" fmla="*/ 665407 w 1216399"/>
              <a:gd name="connsiteY18" fmla="*/ 761998 h 1919298"/>
              <a:gd name="connsiteX19" fmla="*/ 698744 w 1216399"/>
              <a:gd name="connsiteY19" fmla="*/ 750092 h 1919298"/>
              <a:gd name="connsiteX20" fmla="*/ 734463 w 1216399"/>
              <a:gd name="connsiteY20" fmla="*/ 711993 h 1919298"/>
              <a:gd name="connsiteX21" fmla="*/ 791613 w 1216399"/>
              <a:gd name="connsiteY21" fmla="*/ 688179 h 1919298"/>
              <a:gd name="connsiteX22" fmla="*/ 817807 w 1216399"/>
              <a:gd name="connsiteY22" fmla="*/ 642936 h 1919298"/>
              <a:gd name="connsiteX23" fmla="*/ 841618 w 1216399"/>
              <a:gd name="connsiteY23" fmla="*/ 626265 h 1919298"/>
              <a:gd name="connsiteX24" fmla="*/ 867813 w 1216399"/>
              <a:gd name="connsiteY24" fmla="*/ 626267 h 1919298"/>
              <a:gd name="connsiteX25" fmla="*/ 872575 w 1216399"/>
              <a:gd name="connsiteY25" fmla="*/ 645317 h 1919298"/>
              <a:gd name="connsiteX26" fmla="*/ 848763 w 1216399"/>
              <a:gd name="connsiteY26" fmla="*/ 671511 h 1919298"/>
              <a:gd name="connsiteX27" fmla="*/ 872575 w 1216399"/>
              <a:gd name="connsiteY27" fmla="*/ 697704 h 1919298"/>
              <a:gd name="connsiteX28" fmla="*/ 872575 w 1216399"/>
              <a:gd name="connsiteY28" fmla="*/ 721517 h 1919298"/>
              <a:gd name="connsiteX29" fmla="*/ 829713 w 1216399"/>
              <a:gd name="connsiteY29" fmla="*/ 723898 h 1919298"/>
              <a:gd name="connsiteX30" fmla="*/ 817807 w 1216399"/>
              <a:gd name="connsiteY30" fmla="*/ 752473 h 1919298"/>
              <a:gd name="connsiteX31" fmla="*/ 829713 w 1216399"/>
              <a:gd name="connsiteY31" fmla="*/ 781048 h 1919298"/>
              <a:gd name="connsiteX32" fmla="*/ 822567 w 1216399"/>
              <a:gd name="connsiteY32" fmla="*/ 804859 h 1919298"/>
              <a:gd name="connsiteX33" fmla="*/ 836857 w 1216399"/>
              <a:gd name="connsiteY33" fmla="*/ 823912 h 1919298"/>
              <a:gd name="connsiteX34" fmla="*/ 870194 w 1216399"/>
              <a:gd name="connsiteY34" fmla="*/ 795337 h 1919298"/>
              <a:gd name="connsiteX35" fmla="*/ 903532 w 1216399"/>
              <a:gd name="connsiteY35" fmla="*/ 790574 h 1919298"/>
              <a:gd name="connsiteX36" fmla="*/ 901150 w 1216399"/>
              <a:gd name="connsiteY36" fmla="*/ 745329 h 1919298"/>
              <a:gd name="connsiteX37" fmla="*/ 958300 w 1216399"/>
              <a:gd name="connsiteY37" fmla="*/ 735805 h 1919298"/>
              <a:gd name="connsiteX38" fmla="*/ 974969 w 1216399"/>
              <a:gd name="connsiteY38" fmla="*/ 754854 h 1919298"/>
              <a:gd name="connsiteX39" fmla="*/ 984494 w 1216399"/>
              <a:gd name="connsiteY39" fmla="*/ 881062 h 1919298"/>
              <a:gd name="connsiteX40" fmla="*/ 1032119 w 1216399"/>
              <a:gd name="connsiteY40" fmla="*/ 962024 h 1919298"/>
              <a:gd name="connsiteX41" fmla="*/ 1072600 w 1216399"/>
              <a:gd name="connsiteY41" fmla="*/ 983455 h 1919298"/>
              <a:gd name="connsiteX42" fmla="*/ 1089269 w 1216399"/>
              <a:gd name="connsiteY42" fmla="*/ 1050130 h 1919298"/>
              <a:gd name="connsiteX43" fmla="*/ 1122607 w 1216399"/>
              <a:gd name="connsiteY43" fmla="*/ 1076324 h 1919298"/>
              <a:gd name="connsiteX44" fmla="*/ 1163088 w 1216399"/>
              <a:gd name="connsiteY44" fmla="*/ 1135855 h 1919298"/>
              <a:gd name="connsiteX45" fmla="*/ 1191663 w 1216399"/>
              <a:gd name="connsiteY45" fmla="*/ 1150143 h 1919298"/>
              <a:gd name="connsiteX46" fmla="*/ 1215943 w 1216399"/>
              <a:gd name="connsiteY46" fmla="*/ 1208102 h 1919298"/>
              <a:gd name="connsiteX47" fmla="*/ 1196425 w 1216399"/>
              <a:gd name="connsiteY47" fmla="*/ 1257299 h 1919298"/>
              <a:gd name="connsiteX48" fmla="*/ 1144037 w 1216399"/>
              <a:gd name="connsiteY48" fmla="*/ 1252535 h 1919298"/>
              <a:gd name="connsiteX49" fmla="*/ 1124987 w 1216399"/>
              <a:gd name="connsiteY49" fmla="*/ 1297778 h 1919298"/>
              <a:gd name="connsiteX50" fmla="*/ 1048787 w 1216399"/>
              <a:gd name="connsiteY50" fmla="*/ 1331116 h 1919298"/>
              <a:gd name="connsiteX51" fmla="*/ 1020212 w 1216399"/>
              <a:gd name="connsiteY51" fmla="*/ 1390647 h 1919298"/>
              <a:gd name="connsiteX52" fmla="*/ 1036881 w 1216399"/>
              <a:gd name="connsiteY52" fmla="*/ 1438272 h 1919298"/>
              <a:gd name="connsiteX53" fmla="*/ 1017832 w 1216399"/>
              <a:gd name="connsiteY53" fmla="*/ 1478755 h 1919298"/>
              <a:gd name="connsiteX54" fmla="*/ 984493 w 1216399"/>
              <a:gd name="connsiteY54" fmla="*/ 1476372 h 1919298"/>
              <a:gd name="connsiteX55" fmla="*/ 982112 w 1216399"/>
              <a:gd name="connsiteY55" fmla="*/ 1540666 h 1919298"/>
              <a:gd name="connsiteX56" fmla="*/ 946393 w 1216399"/>
              <a:gd name="connsiteY56" fmla="*/ 1557335 h 1919298"/>
              <a:gd name="connsiteX57" fmla="*/ 910674 w 1216399"/>
              <a:gd name="connsiteY57" fmla="*/ 1564478 h 1919298"/>
              <a:gd name="connsiteX58" fmla="*/ 910674 w 1216399"/>
              <a:gd name="connsiteY58" fmla="*/ 1628772 h 1919298"/>
              <a:gd name="connsiteX59" fmla="*/ 967824 w 1216399"/>
              <a:gd name="connsiteY59" fmla="*/ 1638297 h 1919298"/>
              <a:gd name="connsiteX60" fmla="*/ 1001162 w 1216399"/>
              <a:gd name="connsiteY60" fmla="*/ 1633535 h 1919298"/>
              <a:gd name="connsiteX61" fmla="*/ 1005922 w 1216399"/>
              <a:gd name="connsiteY61" fmla="*/ 1707354 h 1919298"/>
              <a:gd name="connsiteX62" fmla="*/ 982112 w 1216399"/>
              <a:gd name="connsiteY62" fmla="*/ 1728785 h 1919298"/>
              <a:gd name="connsiteX63" fmla="*/ 922581 w 1216399"/>
              <a:gd name="connsiteY63" fmla="*/ 1726405 h 1919298"/>
              <a:gd name="connsiteX64" fmla="*/ 870193 w 1216399"/>
              <a:gd name="connsiteY64" fmla="*/ 1735930 h 1919298"/>
              <a:gd name="connsiteX65" fmla="*/ 824949 w 1216399"/>
              <a:gd name="connsiteY65" fmla="*/ 1759743 h 1919298"/>
              <a:gd name="connsiteX66" fmla="*/ 779704 w 1216399"/>
              <a:gd name="connsiteY66" fmla="*/ 1766885 h 1919298"/>
              <a:gd name="connsiteX67" fmla="*/ 758274 w 1216399"/>
              <a:gd name="connsiteY67" fmla="*/ 1785937 h 1919298"/>
              <a:gd name="connsiteX68" fmla="*/ 751131 w 1216399"/>
              <a:gd name="connsiteY68" fmla="*/ 1831180 h 1919298"/>
              <a:gd name="connsiteX69" fmla="*/ 734462 w 1216399"/>
              <a:gd name="connsiteY69" fmla="*/ 1843087 h 1919298"/>
              <a:gd name="connsiteX70" fmla="*/ 689218 w 1216399"/>
              <a:gd name="connsiteY70" fmla="*/ 1893093 h 1919298"/>
              <a:gd name="connsiteX71" fmla="*/ 665406 w 1216399"/>
              <a:gd name="connsiteY71" fmla="*/ 1897854 h 1919298"/>
              <a:gd name="connsiteX72" fmla="*/ 617781 w 1216399"/>
              <a:gd name="connsiteY72" fmla="*/ 1919286 h 1919298"/>
              <a:gd name="connsiteX73" fmla="*/ 579681 w 1216399"/>
              <a:gd name="connsiteY73" fmla="*/ 1902617 h 1919298"/>
              <a:gd name="connsiteX74" fmla="*/ 563012 w 1216399"/>
              <a:gd name="connsiteY74" fmla="*/ 1874042 h 1919298"/>
              <a:gd name="connsiteX75" fmla="*/ 520149 w 1216399"/>
              <a:gd name="connsiteY75" fmla="*/ 1883568 h 1919298"/>
              <a:gd name="connsiteX76" fmla="*/ 512573 w 1216399"/>
              <a:gd name="connsiteY76" fmla="*/ 1877464 h 1919298"/>
              <a:gd name="connsiteX77" fmla="*/ 503481 w 1216399"/>
              <a:gd name="connsiteY77" fmla="*/ 1871661 h 1919298"/>
              <a:gd name="connsiteX78" fmla="*/ 522531 w 1216399"/>
              <a:gd name="connsiteY78" fmla="*/ 1764504 h 1919298"/>
              <a:gd name="connsiteX79" fmla="*/ 539199 w 1216399"/>
              <a:gd name="connsiteY79" fmla="*/ 1743073 h 1919298"/>
              <a:gd name="connsiteX80" fmla="*/ 529674 w 1216399"/>
              <a:gd name="connsiteY80" fmla="*/ 1697830 h 1919298"/>
              <a:gd name="connsiteX81" fmla="*/ 553487 w 1216399"/>
              <a:gd name="connsiteY81" fmla="*/ 1683542 h 1919298"/>
              <a:gd name="connsiteX82" fmla="*/ 534437 w 1216399"/>
              <a:gd name="connsiteY82" fmla="*/ 1669255 h 1919298"/>
              <a:gd name="connsiteX83" fmla="*/ 522531 w 1216399"/>
              <a:gd name="connsiteY83" fmla="*/ 1633537 h 1919298"/>
              <a:gd name="connsiteX84" fmla="*/ 513006 w 1216399"/>
              <a:gd name="connsiteY84" fmla="*/ 1588293 h 1919298"/>
              <a:gd name="connsiteX85" fmla="*/ 510624 w 1216399"/>
              <a:gd name="connsiteY85" fmla="*/ 1557335 h 1919298"/>
              <a:gd name="connsiteX86" fmla="*/ 460618 w 1216399"/>
              <a:gd name="connsiteY86" fmla="*/ 1559718 h 1919298"/>
              <a:gd name="connsiteX87" fmla="*/ 427282 w 1216399"/>
              <a:gd name="connsiteY87" fmla="*/ 1523999 h 1919298"/>
              <a:gd name="connsiteX88" fmla="*/ 382037 w 1216399"/>
              <a:gd name="connsiteY88" fmla="*/ 1507329 h 1919298"/>
              <a:gd name="connsiteX89" fmla="*/ 367749 w 1216399"/>
              <a:gd name="connsiteY89" fmla="*/ 1457324 h 1919298"/>
              <a:gd name="connsiteX90" fmla="*/ 365368 w 1216399"/>
              <a:gd name="connsiteY90" fmla="*/ 1435892 h 1919298"/>
              <a:gd name="connsiteX91" fmla="*/ 334413 w 1216399"/>
              <a:gd name="connsiteY91" fmla="*/ 1390649 h 1919298"/>
              <a:gd name="connsiteX92" fmla="*/ 291549 w 1216399"/>
              <a:gd name="connsiteY92" fmla="*/ 1366836 h 1919298"/>
              <a:gd name="connsiteX93" fmla="*/ 248688 w 1216399"/>
              <a:gd name="connsiteY93" fmla="*/ 1338262 h 1919298"/>
              <a:gd name="connsiteX94" fmla="*/ 215349 w 1216399"/>
              <a:gd name="connsiteY94" fmla="*/ 1328736 h 1919298"/>
              <a:gd name="connsiteX95" fmla="*/ 217731 w 1216399"/>
              <a:gd name="connsiteY95" fmla="*/ 1283490 h 1919298"/>
              <a:gd name="connsiteX96" fmla="*/ 174868 w 1216399"/>
              <a:gd name="connsiteY96" fmla="*/ 1297780 h 1919298"/>
              <a:gd name="connsiteX97" fmla="*/ 186775 w 1216399"/>
              <a:gd name="connsiteY97" fmla="*/ 1331118 h 1919298"/>
              <a:gd name="connsiteX98" fmla="*/ 179631 w 1216399"/>
              <a:gd name="connsiteY98" fmla="*/ 1347787 h 1919298"/>
              <a:gd name="connsiteX99" fmla="*/ 141531 w 1216399"/>
              <a:gd name="connsiteY99" fmla="*/ 1319212 h 1919298"/>
              <a:gd name="connsiteX100" fmla="*/ 98669 w 1216399"/>
              <a:gd name="connsiteY100" fmla="*/ 1316830 h 1919298"/>
              <a:gd name="connsiteX101" fmla="*/ 43899 w 1216399"/>
              <a:gd name="connsiteY101" fmla="*/ 1297780 h 1919298"/>
              <a:gd name="connsiteX102" fmla="*/ 10560 w 1216399"/>
              <a:gd name="connsiteY102" fmla="*/ 1295396 h 1919298"/>
              <a:gd name="connsiteX103" fmla="*/ 1037 w 1216399"/>
              <a:gd name="connsiteY103" fmla="*/ 1243012 h 1919298"/>
              <a:gd name="connsiteX104" fmla="*/ 34374 w 1216399"/>
              <a:gd name="connsiteY104" fmla="*/ 1154905 h 1919298"/>
              <a:gd name="connsiteX105" fmla="*/ 60568 w 1216399"/>
              <a:gd name="connsiteY105" fmla="*/ 1107280 h 1919298"/>
              <a:gd name="connsiteX106" fmla="*/ 81999 w 1216399"/>
              <a:gd name="connsiteY106" fmla="*/ 1059655 h 1919298"/>
              <a:gd name="connsiteX107" fmla="*/ 108194 w 1216399"/>
              <a:gd name="connsiteY107" fmla="*/ 1021555 h 1919298"/>
              <a:gd name="connsiteX108" fmla="*/ 146293 w 1216399"/>
              <a:gd name="connsiteY108" fmla="*/ 1012030 h 1919298"/>
              <a:gd name="connsiteX109" fmla="*/ 153438 w 1216399"/>
              <a:gd name="connsiteY109" fmla="*/ 976312 h 1919298"/>
              <a:gd name="connsiteX110" fmla="*/ 262975 w 1216399"/>
              <a:gd name="connsiteY110" fmla="*/ 857249 h 1919298"/>
              <a:gd name="connsiteX111" fmla="*/ 286787 w 1216399"/>
              <a:gd name="connsiteY111" fmla="*/ 719134 h 1919298"/>
              <a:gd name="connsiteX112" fmla="*/ 282025 w 1216399"/>
              <a:gd name="connsiteY112" fmla="*/ 638174 h 1919298"/>
              <a:gd name="connsiteX113" fmla="*/ 196300 w 1216399"/>
              <a:gd name="connsiteY113" fmla="*/ 626268 h 1919298"/>
              <a:gd name="connsiteX114" fmla="*/ 179632 w 1216399"/>
              <a:gd name="connsiteY114" fmla="*/ 545305 h 1919298"/>
              <a:gd name="connsiteX115" fmla="*/ 186775 w 1216399"/>
              <a:gd name="connsiteY115" fmla="*/ 478630 h 1919298"/>
              <a:gd name="connsiteX116" fmla="*/ 148675 w 1216399"/>
              <a:gd name="connsiteY116" fmla="*/ 440530 h 1919298"/>
              <a:gd name="connsiteX117" fmla="*/ 117719 w 1216399"/>
              <a:gd name="connsiteY117" fmla="*/ 340518 h 1919298"/>
              <a:gd name="connsiteX118" fmla="*/ 102097 w 1216399"/>
              <a:gd name="connsiteY118" fmla="*/ 260364 h 1919298"/>
              <a:gd name="connsiteX0" fmla="*/ 102097 w 1216399"/>
              <a:gd name="connsiteY0" fmla="*/ 260364 h 1919298"/>
              <a:gd name="connsiteX1" fmla="*/ 91525 w 1216399"/>
              <a:gd name="connsiteY1" fmla="*/ 178592 h 1919298"/>
              <a:gd name="connsiteX2" fmla="*/ 93907 w 1216399"/>
              <a:gd name="connsiteY2" fmla="*/ 114298 h 1919298"/>
              <a:gd name="connsiteX3" fmla="*/ 20086 w 1216399"/>
              <a:gd name="connsiteY3" fmla="*/ 2377 h 1919298"/>
              <a:gd name="connsiteX4" fmla="*/ 436806 w 1216399"/>
              <a:gd name="connsiteY4" fmla="*/ 230977 h 1919298"/>
              <a:gd name="connsiteX5" fmla="*/ 401088 w 1216399"/>
              <a:gd name="connsiteY5" fmla="*/ 478630 h 1919298"/>
              <a:gd name="connsiteX6" fmla="*/ 513007 w 1216399"/>
              <a:gd name="connsiteY6" fmla="*/ 457198 h 1919298"/>
              <a:gd name="connsiteX7" fmla="*/ 510625 w 1216399"/>
              <a:gd name="connsiteY7" fmla="*/ 588167 h 1919298"/>
              <a:gd name="connsiteX8" fmla="*/ 539200 w 1216399"/>
              <a:gd name="connsiteY8" fmla="*/ 626267 h 1919298"/>
              <a:gd name="connsiteX9" fmla="*/ 546344 w 1216399"/>
              <a:gd name="connsiteY9" fmla="*/ 645318 h 1919298"/>
              <a:gd name="connsiteX10" fmla="*/ 532057 w 1216399"/>
              <a:gd name="connsiteY10" fmla="*/ 676273 h 1919298"/>
              <a:gd name="connsiteX11" fmla="*/ 517769 w 1216399"/>
              <a:gd name="connsiteY11" fmla="*/ 747711 h 1919298"/>
              <a:gd name="connsiteX12" fmla="*/ 541582 w 1216399"/>
              <a:gd name="connsiteY12" fmla="*/ 781048 h 1919298"/>
              <a:gd name="connsiteX13" fmla="*/ 551107 w 1216399"/>
              <a:gd name="connsiteY13" fmla="*/ 821529 h 1919298"/>
              <a:gd name="connsiteX14" fmla="*/ 567775 w 1216399"/>
              <a:gd name="connsiteY14" fmla="*/ 828673 h 1919298"/>
              <a:gd name="connsiteX15" fmla="*/ 572104 w 1216399"/>
              <a:gd name="connsiteY15" fmla="*/ 838779 h 1919298"/>
              <a:gd name="connsiteX16" fmla="*/ 591588 w 1216399"/>
              <a:gd name="connsiteY16" fmla="*/ 804861 h 1919298"/>
              <a:gd name="connsiteX17" fmla="*/ 615400 w 1216399"/>
              <a:gd name="connsiteY17" fmla="*/ 788192 h 1919298"/>
              <a:gd name="connsiteX18" fmla="*/ 665407 w 1216399"/>
              <a:gd name="connsiteY18" fmla="*/ 761998 h 1919298"/>
              <a:gd name="connsiteX19" fmla="*/ 698744 w 1216399"/>
              <a:gd name="connsiteY19" fmla="*/ 750092 h 1919298"/>
              <a:gd name="connsiteX20" fmla="*/ 734463 w 1216399"/>
              <a:gd name="connsiteY20" fmla="*/ 711993 h 1919298"/>
              <a:gd name="connsiteX21" fmla="*/ 791613 w 1216399"/>
              <a:gd name="connsiteY21" fmla="*/ 688179 h 1919298"/>
              <a:gd name="connsiteX22" fmla="*/ 817807 w 1216399"/>
              <a:gd name="connsiteY22" fmla="*/ 642936 h 1919298"/>
              <a:gd name="connsiteX23" fmla="*/ 841618 w 1216399"/>
              <a:gd name="connsiteY23" fmla="*/ 626265 h 1919298"/>
              <a:gd name="connsiteX24" fmla="*/ 867813 w 1216399"/>
              <a:gd name="connsiteY24" fmla="*/ 626267 h 1919298"/>
              <a:gd name="connsiteX25" fmla="*/ 872575 w 1216399"/>
              <a:gd name="connsiteY25" fmla="*/ 645317 h 1919298"/>
              <a:gd name="connsiteX26" fmla="*/ 848763 w 1216399"/>
              <a:gd name="connsiteY26" fmla="*/ 671511 h 1919298"/>
              <a:gd name="connsiteX27" fmla="*/ 872575 w 1216399"/>
              <a:gd name="connsiteY27" fmla="*/ 697704 h 1919298"/>
              <a:gd name="connsiteX28" fmla="*/ 872575 w 1216399"/>
              <a:gd name="connsiteY28" fmla="*/ 721517 h 1919298"/>
              <a:gd name="connsiteX29" fmla="*/ 829713 w 1216399"/>
              <a:gd name="connsiteY29" fmla="*/ 723898 h 1919298"/>
              <a:gd name="connsiteX30" fmla="*/ 817807 w 1216399"/>
              <a:gd name="connsiteY30" fmla="*/ 752473 h 1919298"/>
              <a:gd name="connsiteX31" fmla="*/ 829713 w 1216399"/>
              <a:gd name="connsiteY31" fmla="*/ 781048 h 1919298"/>
              <a:gd name="connsiteX32" fmla="*/ 822567 w 1216399"/>
              <a:gd name="connsiteY32" fmla="*/ 804859 h 1919298"/>
              <a:gd name="connsiteX33" fmla="*/ 836857 w 1216399"/>
              <a:gd name="connsiteY33" fmla="*/ 823912 h 1919298"/>
              <a:gd name="connsiteX34" fmla="*/ 870194 w 1216399"/>
              <a:gd name="connsiteY34" fmla="*/ 795337 h 1919298"/>
              <a:gd name="connsiteX35" fmla="*/ 903532 w 1216399"/>
              <a:gd name="connsiteY35" fmla="*/ 790574 h 1919298"/>
              <a:gd name="connsiteX36" fmla="*/ 901150 w 1216399"/>
              <a:gd name="connsiteY36" fmla="*/ 745329 h 1919298"/>
              <a:gd name="connsiteX37" fmla="*/ 958300 w 1216399"/>
              <a:gd name="connsiteY37" fmla="*/ 735805 h 1919298"/>
              <a:gd name="connsiteX38" fmla="*/ 974969 w 1216399"/>
              <a:gd name="connsiteY38" fmla="*/ 754854 h 1919298"/>
              <a:gd name="connsiteX39" fmla="*/ 984494 w 1216399"/>
              <a:gd name="connsiteY39" fmla="*/ 881062 h 1919298"/>
              <a:gd name="connsiteX40" fmla="*/ 1032119 w 1216399"/>
              <a:gd name="connsiteY40" fmla="*/ 962024 h 1919298"/>
              <a:gd name="connsiteX41" fmla="*/ 1072600 w 1216399"/>
              <a:gd name="connsiteY41" fmla="*/ 983455 h 1919298"/>
              <a:gd name="connsiteX42" fmla="*/ 1089269 w 1216399"/>
              <a:gd name="connsiteY42" fmla="*/ 1050130 h 1919298"/>
              <a:gd name="connsiteX43" fmla="*/ 1122607 w 1216399"/>
              <a:gd name="connsiteY43" fmla="*/ 1076324 h 1919298"/>
              <a:gd name="connsiteX44" fmla="*/ 1163088 w 1216399"/>
              <a:gd name="connsiteY44" fmla="*/ 1135855 h 1919298"/>
              <a:gd name="connsiteX45" fmla="*/ 1191663 w 1216399"/>
              <a:gd name="connsiteY45" fmla="*/ 1150143 h 1919298"/>
              <a:gd name="connsiteX46" fmla="*/ 1215943 w 1216399"/>
              <a:gd name="connsiteY46" fmla="*/ 1208102 h 1919298"/>
              <a:gd name="connsiteX47" fmla="*/ 1196425 w 1216399"/>
              <a:gd name="connsiteY47" fmla="*/ 1257299 h 1919298"/>
              <a:gd name="connsiteX48" fmla="*/ 1144037 w 1216399"/>
              <a:gd name="connsiteY48" fmla="*/ 1252535 h 1919298"/>
              <a:gd name="connsiteX49" fmla="*/ 1124987 w 1216399"/>
              <a:gd name="connsiteY49" fmla="*/ 1297778 h 1919298"/>
              <a:gd name="connsiteX50" fmla="*/ 1048787 w 1216399"/>
              <a:gd name="connsiteY50" fmla="*/ 1331116 h 1919298"/>
              <a:gd name="connsiteX51" fmla="*/ 1020212 w 1216399"/>
              <a:gd name="connsiteY51" fmla="*/ 1390647 h 1919298"/>
              <a:gd name="connsiteX52" fmla="*/ 1036881 w 1216399"/>
              <a:gd name="connsiteY52" fmla="*/ 1438272 h 1919298"/>
              <a:gd name="connsiteX53" fmla="*/ 1017832 w 1216399"/>
              <a:gd name="connsiteY53" fmla="*/ 1478755 h 1919298"/>
              <a:gd name="connsiteX54" fmla="*/ 984493 w 1216399"/>
              <a:gd name="connsiteY54" fmla="*/ 1476372 h 1919298"/>
              <a:gd name="connsiteX55" fmla="*/ 982112 w 1216399"/>
              <a:gd name="connsiteY55" fmla="*/ 1540666 h 1919298"/>
              <a:gd name="connsiteX56" fmla="*/ 946393 w 1216399"/>
              <a:gd name="connsiteY56" fmla="*/ 1557335 h 1919298"/>
              <a:gd name="connsiteX57" fmla="*/ 910674 w 1216399"/>
              <a:gd name="connsiteY57" fmla="*/ 1564478 h 1919298"/>
              <a:gd name="connsiteX58" fmla="*/ 910674 w 1216399"/>
              <a:gd name="connsiteY58" fmla="*/ 1628772 h 1919298"/>
              <a:gd name="connsiteX59" fmla="*/ 967824 w 1216399"/>
              <a:gd name="connsiteY59" fmla="*/ 1638297 h 1919298"/>
              <a:gd name="connsiteX60" fmla="*/ 1001162 w 1216399"/>
              <a:gd name="connsiteY60" fmla="*/ 1633535 h 1919298"/>
              <a:gd name="connsiteX61" fmla="*/ 1005922 w 1216399"/>
              <a:gd name="connsiteY61" fmla="*/ 1707354 h 1919298"/>
              <a:gd name="connsiteX62" fmla="*/ 982112 w 1216399"/>
              <a:gd name="connsiteY62" fmla="*/ 1728785 h 1919298"/>
              <a:gd name="connsiteX63" fmla="*/ 922581 w 1216399"/>
              <a:gd name="connsiteY63" fmla="*/ 1726405 h 1919298"/>
              <a:gd name="connsiteX64" fmla="*/ 870193 w 1216399"/>
              <a:gd name="connsiteY64" fmla="*/ 1735930 h 1919298"/>
              <a:gd name="connsiteX65" fmla="*/ 824949 w 1216399"/>
              <a:gd name="connsiteY65" fmla="*/ 1759743 h 1919298"/>
              <a:gd name="connsiteX66" fmla="*/ 779704 w 1216399"/>
              <a:gd name="connsiteY66" fmla="*/ 1766885 h 1919298"/>
              <a:gd name="connsiteX67" fmla="*/ 758274 w 1216399"/>
              <a:gd name="connsiteY67" fmla="*/ 1785937 h 1919298"/>
              <a:gd name="connsiteX68" fmla="*/ 751131 w 1216399"/>
              <a:gd name="connsiteY68" fmla="*/ 1831180 h 1919298"/>
              <a:gd name="connsiteX69" fmla="*/ 734462 w 1216399"/>
              <a:gd name="connsiteY69" fmla="*/ 1843087 h 1919298"/>
              <a:gd name="connsiteX70" fmla="*/ 689218 w 1216399"/>
              <a:gd name="connsiteY70" fmla="*/ 1893093 h 1919298"/>
              <a:gd name="connsiteX71" fmla="*/ 665406 w 1216399"/>
              <a:gd name="connsiteY71" fmla="*/ 1897854 h 1919298"/>
              <a:gd name="connsiteX72" fmla="*/ 617781 w 1216399"/>
              <a:gd name="connsiteY72" fmla="*/ 1919286 h 1919298"/>
              <a:gd name="connsiteX73" fmla="*/ 579681 w 1216399"/>
              <a:gd name="connsiteY73" fmla="*/ 1902617 h 1919298"/>
              <a:gd name="connsiteX74" fmla="*/ 563012 w 1216399"/>
              <a:gd name="connsiteY74" fmla="*/ 1874042 h 1919298"/>
              <a:gd name="connsiteX75" fmla="*/ 520149 w 1216399"/>
              <a:gd name="connsiteY75" fmla="*/ 1883568 h 1919298"/>
              <a:gd name="connsiteX76" fmla="*/ 512573 w 1216399"/>
              <a:gd name="connsiteY76" fmla="*/ 1877464 h 1919298"/>
              <a:gd name="connsiteX77" fmla="*/ 503481 w 1216399"/>
              <a:gd name="connsiteY77" fmla="*/ 1871661 h 1919298"/>
              <a:gd name="connsiteX78" fmla="*/ 522531 w 1216399"/>
              <a:gd name="connsiteY78" fmla="*/ 1764504 h 1919298"/>
              <a:gd name="connsiteX79" fmla="*/ 539199 w 1216399"/>
              <a:gd name="connsiteY79" fmla="*/ 1743073 h 1919298"/>
              <a:gd name="connsiteX80" fmla="*/ 529674 w 1216399"/>
              <a:gd name="connsiteY80" fmla="*/ 1697830 h 1919298"/>
              <a:gd name="connsiteX81" fmla="*/ 553487 w 1216399"/>
              <a:gd name="connsiteY81" fmla="*/ 1683542 h 1919298"/>
              <a:gd name="connsiteX82" fmla="*/ 534437 w 1216399"/>
              <a:gd name="connsiteY82" fmla="*/ 1669255 h 1919298"/>
              <a:gd name="connsiteX83" fmla="*/ 522531 w 1216399"/>
              <a:gd name="connsiteY83" fmla="*/ 1633537 h 1919298"/>
              <a:gd name="connsiteX84" fmla="*/ 513006 w 1216399"/>
              <a:gd name="connsiteY84" fmla="*/ 1588293 h 1919298"/>
              <a:gd name="connsiteX85" fmla="*/ 510624 w 1216399"/>
              <a:gd name="connsiteY85" fmla="*/ 1557335 h 1919298"/>
              <a:gd name="connsiteX86" fmla="*/ 460618 w 1216399"/>
              <a:gd name="connsiteY86" fmla="*/ 1559718 h 1919298"/>
              <a:gd name="connsiteX87" fmla="*/ 427282 w 1216399"/>
              <a:gd name="connsiteY87" fmla="*/ 1523999 h 1919298"/>
              <a:gd name="connsiteX88" fmla="*/ 382037 w 1216399"/>
              <a:gd name="connsiteY88" fmla="*/ 1507329 h 1919298"/>
              <a:gd name="connsiteX89" fmla="*/ 367749 w 1216399"/>
              <a:gd name="connsiteY89" fmla="*/ 1457324 h 1919298"/>
              <a:gd name="connsiteX90" fmla="*/ 365368 w 1216399"/>
              <a:gd name="connsiteY90" fmla="*/ 1435892 h 1919298"/>
              <a:gd name="connsiteX91" fmla="*/ 334413 w 1216399"/>
              <a:gd name="connsiteY91" fmla="*/ 1390649 h 1919298"/>
              <a:gd name="connsiteX92" fmla="*/ 291549 w 1216399"/>
              <a:gd name="connsiteY92" fmla="*/ 1366836 h 1919298"/>
              <a:gd name="connsiteX93" fmla="*/ 248688 w 1216399"/>
              <a:gd name="connsiteY93" fmla="*/ 1338262 h 1919298"/>
              <a:gd name="connsiteX94" fmla="*/ 215349 w 1216399"/>
              <a:gd name="connsiteY94" fmla="*/ 1328736 h 1919298"/>
              <a:gd name="connsiteX95" fmla="*/ 217731 w 1216399"/>
              <a:gd name="connsiteY95" fmla="*/ 1283490 h 1919298"/>
              <a:gd name="connsiteX96" fmla="*/ 174868 w 1216399"/>
              <a:gd name="connsiteY96" fmla="*/ 1297780 h 1919298"/>
              <a:gd name="connsiteX97" fmla="*/ 186775 w 1216399"/>
              <a:gd name="connsiteY97" fmla="*/ 1331118 h 1919298"/>
              <a:gd name="connsiteX98" fmla="*/ 179631 w 1216399"/>
              <a:gd name="connsiteY98" fmla="*/ 1347787 h 1919298"/>
              <a:gd name="connsiteX99" fmla="*/ 141531 w 1216399"/>
              <a:gd name="connsiteY99" fmla="*/ 1319212 h 1919298"/>
              <a:gd name="connsiteX100" fmla="*/ 98669 w 1216399"/>
              <a:gd name="connsiteY100" fmla="*/ 1316830 h 1919298"/>
              <a:gd name="connsiteX101" fmla="*/ 43899 w 1216399"/>
              <a:gd name="connsiteY101" fmla="*/ 1297780 h 1919298"/>
              <a:gd name="connsiteX102" fmla="*/ 10560 w 1216399"/>
              <a:gd name="connsiteY102" fmla="*/ 1295396 h 1919298"/>
              <a:gd name="connsiteX103" fmla="*/ 1037 w 1216399"/>
              <a:gd name="connsiteY103" fmla="*/ 1243012 h 1919298"/>
              <a:gd name="connsiteX104" fmla="*/ 34374 w 1216399"/>
              <a:gd name="connsiteY104" fmla="*/ 1154905 h 1919298"/>
              <a:gd name="connsiteX105" fmla="*/ 60568 w 1216399"/>
              <a:gd name="connsiteY105" fmla="*/ 1107280 h 1919298"/>
              <a:gd name="connsiteX106" fmla="*/ 81999 w 1216399"/>
              <a:gd name="connsiteY106" fmla="*/ 1059655 h 1919298"/>
              <a:gd name="connsiteX107" fmla="*/ 108194 w 1216399"/>
              <a:gd name="connsiteY107" fmla="*/ 1021555 h 1919298"/>
              <a:gd name="connsiteX108" fmla="*/ 146293 w 1216399"/>
              <a:gd name="connsiteY108" fmla="*/ 1012030 h 1919298"/>
              <a:gd name="connsiteX109" fmla="*/ 153438 w 1216399"/>
              <a:gd name="connsiteY109" fmla="*/ 976312 h 1919298"/>
              <a:gd name="connsiteX110" fmla="*/ 262975 w 1216399"/>
              <a:gd name="connsiteY110" fmla="*/ 857249 h 1919298"/>
              <a:gd name="connsiteX111" fmla="*/ 286787 w 1216399"/>
              <a:gd name="connsiteY111" fmla="*/ 719134 h 1919298"/>
              <a:gd name="connsiteX112" fmla="*/ 282025 w 1216399"/>
              <a:gd name="connsiteY112" fmla="*/ 638174 h 1919298"/>
              <a:gd name="connsiteX113" fmla="*/ 196300 w 1216399"/>
              <a:gd name="connsiteY113" fmla="*/ 626268 h 1919298"/>
              <a:gd name="connsiteX114" fmla="*/ 179632 w 1216399"/>
              <a:gd name="connsiteY114" fmla="*/ 545305 h 1919298"/>
              <a:gd name="connsiteX115" fmla="*/ 186775 w 1216399"/>
              <a:gd name="connsiteY115" fmla="*/ 478630 h 1919298"/>
              <a:gd name="connsiteX116" fmla="*/ 148675 w 1216399"/>
              <a:gd name="connsiteY116" fmla="*/ 440530 h 1919298"/>
              <a:gd name="connsiteX117" fmla="*/ 127244 w 1216399"/>
              <a:gd name="connsiteY117" fmla="*/ 400048 h 1919298"/>
              <a:gd name="connsiteX118" fmla="*/ 117719 w 1216399"/>
              <a:gd name="connsiteY118" fmla="*/ 340518 h 1919298"/>
              <a:gd name="connsiteX119" fmla="*/ 102097 w 1216399"/>
              <a:gd name="connsiteY119" fmla="*/ 260364 h 1919298"/>
              <a:gd name="connsiteX0" fmla="*/ 102097 w 1216399"/>
              <a:gd name="connsiteY0" fmla="*/ 563422 h 2222356"/>
              <a:gd name="connsiteX1" fmla="*/ 91525 w 1216399"/>
              <a:gd name="connsiteY1" fmla="*/ 481650 h 2222356"/>
              <a:gd name="connsiteX2" fmla="*/ 93907 w 1216399"/>
              <a:gd name="connsiteY2" fmla="*/ 417356 h 2222356"/>
              <a:gd name="connsiteX3" fmla="*/ 20086 w 1216399"/>
              <a:gd name="connsiteY3" fmla="*/ 305435 h 2222356"/>
              <a:gd name="connsiteX4" fmla="*/ 265357 w 1216399"/>
              <a:gd name="connsiteY4" fmla="*/ 3019 h 2222356"/>
              <a:gd name="connsiteX5" fmla="*/ 436806 w 1216399"/>
              <a:gd name="connsiteY5" fmla="*/ 534035 h 2222356"/>
              <a:gd name="connsiteX6" fmla="*/ 401088 w 1216399"/>
              <a:gd name="connsiteY6" fmla="*/ 781688 h 2222356"/>
              <a:gd name="connsiteX7" fmla="*/ 513007 w 1216399"/>
              <a:gd name="connsiteY7" fmla="*/ 760256 h 2222356"/>
              <a:gd name="connsiteX8" fmla="*/ 510625 w 1216399"/>
              <a:gd name="connsiteY8" fmla="*/ 891225 h 2222356"/>
              <a:gd name="connsiteX9" fmla="*/ 539200 w 1216399"/>
              <a:gd name="connsiteY9" fmla="*/ 929325 h 2222356"/>
              <a:gd name="connsiteX10" fmla="*/ 546344 w 1216399"/>
              <a:gd name="connsiteY10" fmla="*/ 948376 h 2222356"/>
              <a:gd name="connsiteX11" fmla="*/ 532057 w 1216399"/>
              <a:gd name="connsiteY11" fmla="*/ 979331 h 2222356"/>
              <a:gd name="connsiteX12" fmla="*/ 517769 w 1216399"/>
              <a:gd name="connsiteY12" fmla="*/ 1050769 h 2222356"/>
              <a:gd name="connsiteX13" fmla="*/ 541582 w 1216399"/>
              <a:gd name="connsiteY13" fmla="*/ 1084106 h 2222356"/>
              <a:gd name="connsiteX14" fmla="*/ 551107 w 1216399"/>
              <a:gd name="connsiteY14" fmla="*/ 1124587 h 2222356"/>
              <a:gd name="connsiteX15" fmla="*/ 567775 w 1216399"/>
              <a:gd name="connsiteY15" fmla="*/ 1131731 h 2222356"/>
              <a:gd name="connsiteX16" fmla="*/ 572104 w 1216399"/>
              <a:gd name="connsiteY16" fmla="*/ 1141837 h 2222356"/>
              <a:gd name="connsiteX17" fmla="*/ 591588 w 1216399"/>
              <a:gd name="connsiteY17" fmla="*/ 1107919 h 2222356"/>
              <a:gd name="connsiteX18" fmla="*/ 615400 w 1216399"/>
              <a:gd name="connsiteY18" fmla="*/ 1091250 h 2222356"/>
              <a:gd name="connsiteX19" fmla="*/ 665407 w 1216399"/>
              <a:gd name="connsiteY19" fmla="*/ 1065056 h 2222356"/>
              <a:gd name="connsiteX20" fmla="*/ 698744 w 1216399"/>
              <a:gd name="connsiteY20" fmla="*/ 1053150 h 2222356"/>
              <a:gd name="connsiteX21" fmla="*/ 734463 w 1216399"/>
              <a:gd name="connsiteY21" fmla="*/ 1015051 h 2222356"/>
              <a:gd name="connsiteX22" fmla="*/ 791613 w 1216399"/>
              <a:gd name="connsiteY22" fmla="*/ 991237 h 2222356"/>
              <a:gd name="connsiteX23" fmla="*/ 817807 w 1216399"/>
              <a:gd name="connsiteY23" fmla="*/ 945994 h 2222356"/>
              <a:gd name="connsiteX24" fmla="*/ 841618 w 1216399"/>
              <a:gd name="connsiteY24" fmla="*/ 929323 h 2222356"/>
              <a:gd name="connsiteX25" fmla="*/ 867813 w 1216399"/>
              <a:gd name="connsiteY25" fmla="*/ 929325 h 2222356"/>
              <a:gd name="connsiteX26" fmla="*/ 872575 w 1216399"/>
              <a:gd name="connsiteY26" fmla="*/ 948375 h 2222356"/>
              <a:gd name="connsiteX27" fmla="*/ 848763 w 1216399"/>
              <a:gd name="connsiteY27" fmla="*/ 974569 h 2222356"/>
              <a:gd name="connsiteX28" fmla="*/ 872575 w 1216399"/>
              <a:gd name="connsiteY28" fmla="*/ 1000762 h 2222356"/>
              <a:gd name="connsiteX29" fmla="*/ 872575 w 1216399"/>
              <a:gd name="connsiteY29" fmla="*/ 1024575 h 2222356"/>
              <a:gd name="connsiteX30" fmla="*/ 829713 w 1216399"/>
              <a:gd name="connsiteY30" fmla="*/ 1026956 h 2222356"/>
              <a:gd name="connsiteX31" fmla="*/ 817807 w 1216399"/>
              <a:gd name="connsiteY31" fmla="*/ 1055531 h 2222356"/>
              <a:gd name="connsiteX32" fmla="*/ 829713 w 1216399"/>
              <a:gd name="connsiteY32" fmla="*/ 1084106 h 2222356"/>
              <a:gd name="connsiteX33" fmla="*/ 822567 w 1216399"/>
              <a:gd name="connsiteY33" fmla="*/ 1107917 h 2222356"/>
              <a:gd name="connsiteX34" fmla="*/ 836857 w 1216399"/>
              <a:gd name="connsiteY34" fmla="*/ 1126970 h 2222356"/>
              <a:gd name="connsiteX35" fmla="*/ 870194 w 1216399"/>
              <a:gd name="connsiteY35" fmla="*/ 1098395 h 2222356"/>
              <a:gd name="connsiteX36" fmla="*/ 903532 w 1216399"/>
              <a:gd name="connsiteY36" fmla="*/ 1093632 h 2222356"/>
              <a:gd name="connsiteX37" fmla="*/ 901150 w 1216399"/>
              <a:gd name="connsiteY37" fmla="*/ 1048387 h 2222356"/>
              <a:gd name="connsiteX38" fmla="*/ 958300 w 1216399"/>
              <a:gd name="connsiteY38" fmla="*/ 1038863 h 2222356"/>
              <a:gd name="connsiteX39" fmla="*/ 974969 w 1216399"/>
              <a:gd name="connsiteY39" fmla="*/ 1057912 h 2222356"/>
              <a:gd name="connsiteX40" fmla="*/ 984494 w 1216399"/>
              <a:gd name="connsiteY40" fmla="*/ 1184120 h 2222356"/>
              <a:gd name="connsiteX41" fmla="*/ 1032119 w 1216399"/>
              <a:gd name="connsiteY41" fmla="*/ 1265082 h 2222356"/>
              <a:gd name="connsiteX42" fmla="*/ 1072600 w 1216399"/>
              <a:gd name="connsiteY42" fmla="*/ 1286513 h 2222356"/>
              <a:gd name="connsiteX43" fmla="*/ 1089269 w 1216399"/>
              <a:gd name="connsiteY43" fmla="*/ 1353188 h 2222356"/>
              <a:gd name="connsiteX44" fmla="*/ 1122607 w 1216399"/>
              <a:gd name="connsiteY44" fmla="*/ 1379382 h 2222356"/>
              <a:gd name="connsiteX45" fmla="*/ 1163088 w 1216399"/>
              <a:gd name="connsiteY45" fmla="*/ 1438913 h 2222356"/>
              <a:gd name="connsiteX46" fmla="*/ 1191663 w 1216399"/>
              <a:gd name="connsiteY46" fmla="*/ 1453201 h 2222356"/>
              <a:gd name="connsiteX47" fmla="*/ 1215943 w 1216399"/>
              <a:gd name="connsiteY47" fmla="*/ 1511160 h 2222356"/>
              <a:gd name="connsiteX48" fmla="*/ 1196425 w 1216399"/>
              <a:gd name="connsiteY48" fmla="*/ 1560357 h 2222356"/>
              <a:gd name="connsiteX49" fmla="*/ 1144037 w 1216399"/>
              <a:gd name="connsiteY49" fmla="*/ 1555593 h 2222356"/>
              <a:gd name="connsiteX50" fmla="*/ 1124987 w 1216399"/>
              <a:gd name="connsiteY50" fmla="*/ 1600836 h 2222356"/>
              <a:gd name="connsiteX51" fmla="*/ 1048787 w 1216399"/>
              <a:gd name="connsiteY51" fmla="*/ 1634174 h 2222356"/>
              <a:gd name="connsiteX52" fmla="*/ 1020212 w 1216399"/>
              <a:gd name="connsiteY52" fmla="*/ 1693705 h 2222356"/>
              <a:gd name="connsiteX53" fmla="*/ 1036881 w 1216399"/>
              <a:gd name="connsiteY53" fmla="*/ 1741330 h 2222356"/>
              <a:gd name="connsiteX54" fmla="*/ 1017832 w 1216399"/>
              <a:gd name="connsiteY54" fmla="*/ 1781813 h 2222356"/>
              <a:gd name="connsiteX55" fmla="*/ 984493 w 1216399"/>
              <a:gd name="connsiteY55" fmla="*/ 1779430 h 2222356"/>
              <a:gd name="connsiteX56" fmla="*/ 982112 w 1216399"/>
              <a:gd name="connsiteY56" fmla="*/ 1843724 h 2222356"/>
              <a:gd name="connsiteX57" fmla="*/ 946393 w 1216399"/>
              <a:gd name="connsiteY57" fmla="*/ 1860393 h 2222356"/>
              <a:gd name="connsiteX58" fmla="*/ 910674 w 1216399"/>
              <a:gd name="connsiteY58" fmla="*/ 1867536 h 2222356"/>
              <a:gd name="connsiteX59" fmla="*/ 910674 w 1216399"/>
              <a:gd name="connsiteY59" fmla="*/ 1931830 h 2222356"/>
              <a:gd name="connsiteX60" fmla="*/ 967824 w 1216399"/>
              <a:gd name="connsiteY60" fmla="*/ 1941355 h 2222356"/>
              <a:gd name="connsiteX61" fmla="*/ 1001162 w 1216399"/>
              <a:gd name="connsiteY61" fmla="*/ 1936593 h 2222356"/>
              <a:gd name="connsiteX62" fmla="*/ 1005922 w 1216399"/>
              <a:gd name="connsiteY62" fmla="*/ 2010412 h 2222356"/>
              <a:gd name="connsiteX63" fmla="*/ 982112 w 1216399"/>
              <a:gd name="connsiteY63" fmla="*/ 2031843 h 2222356"/>
              <a:gd name="connsiteX64" fmla="*/ 922581 w 1216399"/>
              <a:gd name="connsiteY64" fmla="*/ 2029463 h 2222356"/>
              <a:gd name="connsiteX65" fmla="*/ 870193 w 1216399"/>
              <a:gd name="connsiteY65" fmla="*/ 2038988 h 2222356"/>
              <a:gd name="connsiteX66" fmla="*/ 824949 w 1216399"/>
              <a:gd name="connsiteY66" fmla="*/ 2062801 h 2222356"/>
              <a:gd name="connsiteX67" fmla="*/ 779704 w 1216399"/>
              <a:gd name="connsiteY67" fmla="*/ 2069943 h 2222356"/>
              <a:gd name="connsiteX68" fmla="*/ 758274 w 1216399"/>
              <a:gd name="connsiteY68" fmla="*/ 2088995 h 2222356"/>
              <a:gd name="connsiteX69" fmla="*/ 751131 w 1216399"/>
              <a:gd name="connsiteY69" fmla="*/ 2134238 h 2222356"/>
              <a:gd name="connsiteX70" fmla="*/ 734462 w 1216399"/>
              <a:gd name="connsiteY70" fmla="*/ 2146145 h 2222356"/>
              <a:gd name="connsiteX71" fmla="*/ 689218 w 1216399"/>
              <a:gd name="connsiteY71" fmla="*/ 2196151 h 2222356"/>
              <a:gd name="connsiteX72" fmla="*/ 665406 w 1216399"/>
              <a:gd name="connsiteY72" fmla="*/ 2200912 h 2222356"/>
              <a:gd name="connsiteX73" fmla="*/ 617781 w 1216399"/>
              <a:gd name="connsiteY73" fmla="*/ 2222344 h 2222356"/>
              <a:gd name="connsiteX74" fmla="*/ 579681 w 1216399"/>
              <a:gd name="connsiteY74" fmla="*/ 2205675 h 2222356"/>
              <a:gd name="connsiteX75" fmla="*/ 563012 w 1216399"/>
              <a:gd name="connsiteY75" fmla="*/ 2177100 h 2222356"/>
              <a:gd name="connsiteX76" fmla="*/ 520149 w 1216399"/>
              <a:gd name="connsiteY76" fmla="*/ 2186626 h 2222356"/>
              <a:gd name="connsiteX77" fmla="*/ 512573 w 1216399"/>
              <a:gd name="connsiteY77" fmla="*/ 2180522 h 2222356"/>
              <a:gd name="connsiteX78" fmla="*/ 503481 w 1216399"/>
              <a:gd name="connsiteY78" fmla="*/ 2174719 h 2222356"/>
              <a:gd name="connsiteX79" fmla="*/ 522531 w 1216399"/>
              <a:gd name="connsiteY79" fmla="*/ 2067562 h 2222356"/>
              <a:gd name="connsiteX80" fmla="*/ 539199 w 1216399"/>
              <a:gd name="connsiteY80" fmla="*/ 2046131 h 2222356"/>
              <a:gd name="connsiteX81" fmla="*/ 529674 w 1216399"/>
              <a:gd name="connsiteY81" fmla="*/ 2000888 h 2222356"/>
              <a:gd name="connsiteX82" fmla="*/ 553487 w 1216399"/>
              <a:gd name="connsiteY82" fmla="*/ 1986600 h 2222356"/>
              <a:gd name="connsiteX83" fmla="*/ 534437 w 1216399"/>
              <a:gd name="connsiteY83" fmla="*/ 1972313 h 2222356"/>
              <a:gd name="connsiteX84" fmla="*/ 522531 w 1216399"/>
              <a:gd name="connsiteY84" fmla="*/ 1936595 h 2222356"/>
              <a:gd name="connsiteX85" fmla="*/ 513006 w 1216399"/>
              <a:gd name="connsiteY85" fmla="*/ 1891351 h 2222356"/>
              <a:gd name="connsiteX86" fmla="*/ 510624 w 1216399"/>
              <a:gd name="connsiteY86" fmla="*/ 1860393 h 2222356"/>
              <a:gd name="connsiteX87" fmla="*/ 460618 w 1216399"/>
              <a:gd name="connsiteY87" fmla="*/ 1862776 h 2222356"/>
              <a:gd name="connsiteX88" fmla="*/ 427282 w 1216399"/>
              <a:gd name="connsiteY88" fmla="*/ 1827057 h 2222356"/>
              <a:gd name="connsiteX89" fmla="*/ 382037 w 1216399"/>
              <a:gd name="connsiteY89" fmla="*/ 1810387 h 2222356"/>
              <a:gd name="connsiteX90" fmla="*/ 367749 w 1216399"/>
              <a:gd name="connsiteY90" fmla="*/ 1760382 h 2222356"/>
              <a:gd name="connsiteX91" fmla="*/ 365368 w 1216399"/>
              <a:gd name="connsiteY91" fmla="*/ 1738950 h 2222356"/>
              <a:gd name="connsiteX92" fmla="*/ 334413 w 1216399"/>
              <a:gd name="connsiteY92" fmla="*/ 1693707 h 2222356"/>
              <a:gd name="connsiteX93" fmla="*/ 291549 w 1216399"/>
              <a:gd name="connsiteY93" fmla="*/ 1669894 h 2222356"/>
              <a:gd name="connsiteX94" fmla="*/ 248688 w 1216399"/>
              <a:gd name="connsiteY94" fmla="*/ 1641320 h 2222356"/>
              <a:gd name="connsiteX95" fmla="*/ 215349 w 1216399"/>
              <a:gd name="connsiteY95" fmla="*/ 1631794 h 2222356"/>
              <a:gd name="connsiteX96" fmla="*/ 217731 w 1216399"/>
              <a:gd name="connsiteY96" fmla="*/ 1586548 h 2222356"/>
              <a:gd name="connsiteX97" fmla="*/ 174868 w 1216399"/>
              <a:gd name="connsiteY97" fmla="*/ 1600838 h 2222356"/>
              <a:gd name="connsiteX98" fmla="*/ 186775 w 1216399"/>
              <a:gd name="connsiteY98" fmla="*/ 1634176 h 2222356"/>
              <a:gd name="connsiteX99" fmla="*/ 179631 w 1216399"/>
              <a:gd name="connsiteY99" fmla="*/ 1650845 h 2222356"/>
              <a:gd name="connsiteX100" fmla="*/ 141531 w 1216399"/>
              <a:gd name="connsiteY100" fmla="*/ 1622270 h 2222356"/>
              <a:gd name="connsiteX101" fmla="*/ 98669 w 1216399"/>
              <a:gd name="connsiteY101" fmla="*/ 1619888 h 2222356"/>
              <a:gd name="connsiteX102" fmla="*/ 43899 w 1216399"/>
              <a:gd name="connsiteY102" fmla="*/ 1600838 h 2222356"/>
              <a:gd name="connsiteX103" fmla="*/ 10560 w 1216399"/>
              <a:gd name="connsiteY103" fmla="*/ 1598454 h 2222356"/>
              <a:gd name="connsiteX104" fmla="*/ 1037 w 1216399"/>
              <a:gd name="connsiteY104" fmla="*/ 1546070 h 2222356"/>
              <a:gd name="connsiteX105" fmla="*/ 34374 w 1216399"/>
              <a:gd name="connsiteY105" fmla="*/ 1457963 h 2222356"/>
              <a:gd name="connsiteX106" fmla="*/ 60568 w 1216399"/>
              <a:gd name="connsiteY106" fmla="*/ 1410338 h 2222356"/>
              <a:gd name="connsiteX107" fmla="*/ 81999 w 1216399"/>
              <a:gd name="connsiteY107" fmla="*/ 1362713 h 2222356"/>
              <a:gd name="connsiteX108" fmla="*/ 108194 w 1216399"/>
              <a:gd name="connsiteY108" fmla="*/ 1324613 h 2222356"/>
              <a:gd name="connsiteX109" fmla="*/ 146293 w 1216399"/>
              <a:gd name="connsiteY109" fmla="*/ 1315088 h 2222356"/>
              <a:gd name="connsiteX110" fmla="*/ 153438 w 1216399"/>
              <a:gd name="connsiteY110" fmla="*/ 1279370 h 2222356"/>
              <a:gd name="connsiteX111" fmla="*/ 262975 w 1216399"/>
              <a:gd name="connsiteY111" fmla="*/ 1160307 h 2222356"/>
              <a:gd name="connsiteX112" fmla="*/ 286787 w 1216399"/>
              <a:gd name="connsiteY112" fmla="*/ 1022192 h 2222356"/>
              <a:gd name="connsiteX113" fmla="*/ 282025 w 1216399"/>
              <a:gd name="connsiteY113" fmla="*/ 941232 h 2222356"/>
              <a:gd name="connsiteX114" fmla="*/ 196300 w 1216399"/>
              <a:gd name="connsiteY114" fmla="*/ 929326 h 2222356"/>
              <a:gd name="connsiteX115" fmla="*/ 179632 w 1216399"/>
              <a:gd name="connsiteY115" fmla="*/ 848363 h 2222356"/>
              <a:gd name="connsiteX116" fmla="*/ 186775 w 1216399"/>
              <a:gd name="connsiteY116" fmla="*/ 781688 h 2222356"/>
              <a:gd name="connsiteX117" fmla="*/ 148675 w 1216399"/>
              <a:gd name="connsiteY117" fmla="*/ 743588 h 2222356"/>
              <a:gd name="connsiteX118" fmla="*/ 127244 w 1216399"/>
              <a:gd name="connsiteY118" fmla="*/ 703106 h 2222356"/>
              <a:gd name="connsiteX119" fmla="*/ 117719 w 1216399"/>
              <a:gd name="connsiteY119" fmla="*/ 643576 h 2222356"/>
              <a:gd name="connsiteX120" fmla="*/ 102097 w 1216399"/>
              <a:gd name="connsiteY120" fmla="*/ 563422 h 2222356"/>
              <a:gd name="connsiteX0" fmla="*/ 102097 w 1216399"/>
              <a:gd name="connsiteY0" fmla="*/ 560780 h 2219714"/>
              <a:gd name="connsiteX1" fmla="*/ 91525 w 1216399"/>
              <a:gd name="connsiteY1" fmla="*/ 479008 h 2219714"/>
              <a:gd name="connsiteX2" fmla="*/ 93907 w 1216399"/>
              <a:gd name="connsiteY2" fmla="*/ 414714 h 2219714"/>
              <a:gd name="connsiteX3" fmla="*/ 20086 w 1216399"/>
              <a:gd name="connsiteY3" fmla="*/ 302793 h 2219714"/>
              <a:gd name="connsiteX4" fmla="*/ 265357 w 1216399"/>
              <a:gd name="connsiteY4" fmla="*/ 377 h 2219714"/>
              <a:gd name="connsiteX5" fmla="*/ 282025 w 1216399"/>
              <a:gd name="connsiteY5" fmla="*/ 252789 h 2219714"/>
              <a:gd name="connsiteX6" fmla="*/ 436806 w 1216399"/>
              <a:gd name="connsiteY6" fmla="*/ 531393 h 2219714"/>
              <a:gd name="connsiteX7" fmla="*/ 401088 w 1216399"/>
              <a:gd name="connsiteY7" fmla="*/ 779046 h 2219714"/>
              <a:gd name="connsiteX8" fmla="*/ 513007 w 1216399"/>
              <a:gd name="connsiteY8" fmla="*/ 757614 h 2219714"/>
              <a:gd name="connsiteX9" fmla="*/ 510625 w 1216399"/>
              <a:gd name="connsiteY9" fmla="*/ 888583 h 2219714"/>
              <a:gd name="connsiteX10" fmla="*/ 539200 w 1216399"/>
              <a:gd name="connsiteY10" fmla="*/ 926683 h 2219714"/>
              <a:gd name="connsiteX11" fmla="*/ 546344 w 1216399"/>
              <a:gd name="connsiteY11" fmla="*/ 945734 h 2219714"/>
              <a:gd name="connsiteX12" fmla="*/ 532057 w 1216399"/>
              <a:gd name="connsiteY12" fmla="*/ 976689 h 2219714"/>
              <a:gd name="connsiteX13" fmla="*/ 517769 w 1216399"/>
              <a:gd name="connsiteY13" fmla="*/ 1048127 h 2219714"/>
              <a:gd name="connsiteX14" fmla="*/ 541582 w 1216399"/>
              <a:gd name="connsiteY14" fmla="*/ 1081464 h 2219714"/>
              <a:gd name="connsiteX15" fmla="*/ 551107 w 1216399"/>
              <a:gd name="connsiteY15" fmla="*/ 1121945 h 2219714"/>
              <a:gd name="connsiteX16" fmla="*/ 567775 w 1216399"/>
              <a:gd name="connsiteY16" fmla="*/ 1129089 h 2219714"/>
              <a:gd name="connsiteX17" fmla="*/ 572104 w 1216399"/>
              <a:gd name="connsiteY17" fmla="*/ 1139195 h 2219714"/>
              <a:gd name="connsiteX18" fmla="*/ 591588 w 1216399"/>
              <a:gd name="connsiteY18" fmla="*/ 1105277 h 2219714"/>
              <a:gd name="connsiteX19" fmla="*/ 615400 w 1216399"/>
              <a:gd name="connsiteY19" fmla="*/ 1088608 h 2219714"/>
              <a:gd name="connsiteX20" fmla="*/ 665407 w 1216399"/>
              <a:gd name="connsiteY20" fmla="*/ 1062414 h 2219714"/>
              <a:gd name="connsiteX21" fmla="*/ 698744 w 1216399"/>
              <a:gd name="connsiteY21" fmla="*/ 1050508 h 2219714"/>
              <a:gd name="connsiteX22" fmla="*/ 734463 w 1216399"/>
              <a:gd name="connsiteY22" fmla="*/ 1012409 h 2219714"/>
              <a:gd name="connsiteX23" fmla="*/ 791613 w 1216399"/>
              <a:gd name="connsiteY23" fmla="*/ 988595 h 2219714"/>
              <a:gd name="connsiteX24" fmla="*/ 817807 w 1216399"/>
              <a:gd name="connsiteY24" fmla="*/ 943352 h 2219714"/>
              <a:gd name="connsiteX25" fmla="*/ 841618 w 1216399"/>
              <a:gd name="connsiteY25" fmla="*/ 926681 h 2219714"/>
              <a:gd name="connsiteX26" fmla="*/ 867813 w 1216399"/>
              <a:gd name="connsiteY26" fmla="*/ 926683 h 2219714"/>
              <a:gd name="connsiteX27" fmla="*/ 872575 w 1216399"/>
              <a:gd name="connsiteY27" fmla="*/ 945733 h 2219714"/>
              <a:gd name="connsiteX28" fmla="*/ 848763 w 1216399"/>
              <a:gd name="connsiteY28" fmla="*/ 971927 h 2219714"/>
              <a:gd name="connsiteX29" fmla="*/ 872575 w 1216399"/>
              <a:gd name="connsiteY29" fmla="*/ 998120 h 2219714"/>
              <a:gd name="connsiteX30" fmla="*/ 872575 w 1216399"/>
              <a:gd name="connsiteY30" fmla="*/ 1021933 h 2219714"/>
              <a:gd name="connsiteX31" fmla="*/ 829713 w 1216399"/>
              <a:gd name="connsiteY31" fmla="*/ 1024314 h 2219714"/>
              <a:gd name="connsiteX32" fmla="*/ 817807 w 1216399"/>
              <a:gd name="connsiteY32" fmla="*/ 1052889 h 2219714"/>
              <a:gd name="connsiteX33" fmla="*/ 829713 w 1216399"/>
              <a:gd name="connsiteY33" fmla="*/ 1081464 h 2219714"/>
              <a:gd name="connsiteX34" fmla="*/ 822567 w 1216399"/>
              <a:gd name="connsiteY34" fmla="*/ 1105275 h 2219714"/>
              <a:gd name="connsiteX35" fmla="*/ 836857 w 1216399"/>
              <a:gd name="connsiteY35" fmla="*/ 1124328 h 2219714"/>
              <a:gd name="connsiteX36" fmla="*/ 870194 w 1216399"/>
              <a:gd name="connsiteY36" fmla="*/ 1095753 h 2219714"/>
              <a:gd name="connsiteX37" fmla="*/ 903532 w 1216399"/>
              <a:gd name="connsiteY37" fmla="*/ 1090990 h 2219714"/>
              <a:gd name="connsiteX38" fmla="*/ 901150 w 1216399"/>
              <a:gd name="connsiteY38" fmla="*/ 1045745 h 2219714"/>
              <a:gd name="connsiteX39" fmla="*/ 958300 w 1216399"/>
              <a:gd name="connsiteY39" fmla="*/ 1036221 h 2219714"/>
              <a:gd name="connsiteX40" fmla="*/ 974969 w 1216399"/>
              <a:gd name="connsiteY40" fmla="*/ 1055270 h 2219714"/>
              <a:gd name="connsiteX41" fmla="*/ 984494 w 1216399"/>
              <a:gd name="connsiteY41" fmla="*/ 1181478 h 2219714"/>
              <a:gd name="connsiteX42" fmla="*/ 1032119 w 1216399"/>
              <a:gd name="connsiteY42" fmla="*/ 1262440 h 2219714"/>
              <a:gd name="connsiteX43" fmla="*/ 1072600 w 1216399"/>
              <a:gd name="connsiteY43" fmla="*/ 1283871 h 2219714"/>
              <a:gd name="connsiteX44" fmla="*/ 1089269 w 1216399"/>
              <a:gd name="connsiteY44" fmla="*/ 1350546 h 2219714"/>
              <a:gd name="connsiteX45" fmla="*/ 1122607 w 1216399"/>
              <a:gd name="connsiteY45" fmla="*/ 1376740 h 2219714"/>
              <a:gd name="connsiteX46" fmla="*/ 1163088 w 1216399"/>
              <a:gd name="connsiteY46" fmla="*/ 1436271 h 2219714"/>
              <a:gd name="connsiteX47" fmla="*/ 1191663 w 1216399"/>
              <a:gd name="connsiteY47" fmla="*/ 1450559 h 2219714"/>
              <a:gd name="connsiteX48" fmla="*/ 1215943 w 1216399"/>
              <a:gd name="connsiteY48" fmla="*/ 1508518 h 2219714"/>
              <a:gd name="connsiteX49" fmla="*/ 1196425 w 1216399"/>
              <a:gd name="connsiteY49" fmla="*/ 1557715 h 2219714"/>
              <a:gd name="connsiteX50" fmla="*/ 1144037 w 1216399"/>
              <a:gd name="connsiteY50" fmla="*/ 1552951 h 2219714"/>
              <a:gd name="connsiteX51" fmla="*/ 1124987 w 1216399"/>
              <a:gd name="connsiteY51" fmla="*/ 1598194 h 2219714"/>
              <a:gd name="connsiteX52" fmla="*/ 1048787 w 1216399"/>
              <a:gd name="connsiteY52" fmla="*/ 1631532 h 2219714"/>
              <a:gd name="connsiteX53" fmla="*/ 1020212 w 1216399"/>
              <a:gd name="connsiteY53" fmla="*/ 1691063 h 2219714"/>
              <a:gd name="connsiteX54" fmla="*/ 1036881 w 1216399"/>
              <a:gd name="connsiteY54" fmla="*/ 1738688 h 2219714"/>
              <a:gd name="connsiteX55" fmla="*/ 1017832 w 1216399"/>
              <a:gd name="connsiteY55" fmla="*/ 1779171 h 2219714"/>
              <a:gd name="connsiteX56" fmla="*/ 984493 w 1216399"/>
              <a:gd name="connsiteY56" fmla="*/ 1776788 h 2219714"/>
              <a:gd name="connsiteX57" fmla="*/ 982112 w 1216399"/>
              <a:gd name="connsiteY57" fmla="*/ 1841082 h 2219714"/>
              <a:gd name="connsiteX58" fmla="*/ 946393 w 1216399"/>
              <a:gd name="connsiteY58" fmla="*/ 1857751 h 2219714"/>
              <a:gd name="connsiteX59" fmla="*/ 910674 w 1216399"/>
              <a:gd name="connsiteY59" fmla="*/ 1864894 h 2219714"/>
              <a:gd name="connsiteX60" fmla="*/ 910674 w 1216399"/>
              <a:gd name="connsiteY60" fmla="*/ 1929188 h 2219714"/>
              <a:gd name="connsiteX61" fmla="*/ 967824 w 1216399"/>
              <a:gd name="connsiteY61" fmla="*/ 1938713 h 2219714"/>
              <a:gd name="connsiteX62" fmla="*/ 1001162 w 1216399"/>
              <a:gd name="connsiteY62" fmla="*/ 1933951 h 2219714"/>
              <a:gd name="connsiteX63" fmla="*/ 1005922 w 1216399"/>
              <a:gd name="connsiteY63" fmla="*/ 2007770 h 2219714"/>
              <a:gd name="connsiteX64" fmla="*/ 982112 w 1216399"/>
              <a:gd name="connsiteY64" fmla="*/ 2029201 h 2219714"/>
              <a:gd name="connsiteX65" fmla="*/ 922581 w 1216399"/>
              <a:gd name="connsiteY65" fmla="*/ 2026821 h 2219714"/>
              <a:gd name="connsiteX66" fmla="*/ 870193 w 1216399"/>
              <a:gd name="connsiteY66" fmla="*/ 2036346 h 2219714"/>
              <a:gd name="connsiteX67" fmla="*/ 824949 w 1216399"/>
              <a:gd name="connsiteY67" fmla="*/ 2060159 h 2219714"/>
              <a:gd name="connsiteX68" fmla="*/ 779704 w 1216399"/>
              <a:gd name="connsiteY68" fmla="*/ 2067301 h 2219714"/>
              <a:gd name="connsiteX69" fmla="*/ 758274 w 1216399"/>
              <a:gd name="connsiteY69" fmla="*/ 2086353 h 2219714"/>
              <a:gd name="connsiteX70" fmla="*/ 751131 w 1216399"/>
              <a:gd name="connsiteY70" fmla="*/ 2131596 h 2219714"/>
              <a:gd name="connsiteX71" fmla="*/ 734462 w 1216399"/>
              <a:gd name="connsiteY71" fmla="*/ 2143503 h 2219714"/>
              <a:gd name="connsiteX72" fmla="*/ 689218 w 1216399"/>
              <a:gd name="connsiteY72" fmla="*/ 2193509 h 2219714"/>
              <a:gd name="connsiteX73" fmla="*/ 665406 w 1216399"/>
              <a:gd name="connsiteY73" fmla="*/ 2198270 h 2219714"/>
              <a:gd name="connsiteX74" fmla="*/ 617781 w 1216399"/>
              <a:gd name="connsiteY74" fmla="*/ 2219702 h 2219714"/>
              <a:gd name="connsiteX75" fmla="*/ 579681 w 1216399"/>
              <a:gd name="connsiteY75" fmla="*/ 2203033 h 2219714"/>
              <a:gd name="connsiteX76" fmla="*/ 563012 w 1216399"/>
              <a:gd name="connsiteY76" fmla="*/ 2174458 h 2219714"/>
              <a:gd name="connsiteX77" fmla="*/ 520149 w 1216399"/>
              <a:gd name="connsiteY77" fmla="*/ 2183984 h 2219714"/>
              <a:gd name="connsiteX78" fmla="*/ 512573 w 1216399"/>
              <a:gd name="connsiteY78" fmla="*/ 2177880 h 2219714"/>
              <a:gd name="connsiteX79" fmla="*/ 503481 w 1216399"/>
              <a:gd name="connsiteY79" fmla="*/ 2172077 h 2219714"/>
              <a:gd name="connsiteX80" fmla="*/ 522531 w 1216399"/>
              <a:gd name="connsiteY80" fmla="*/ 2064920 h 2219714"/>
              <a:gd name="connsiteX81" fmla="*/ 539199 w 1216399"/>
              <a:gd name="connsiteY81" fmla="*/ 2043489 h 2219714"/>
              <a:gd name="connsiteX82" fmla="*/ 529674 w 1216399"/>
              <a:gd name="connsiteY82" fmla="*/ 1998246 h 2219714"/>
              <a:gd name="connsiteX83" fmla="*/ 553487 w 1216399"/>
              <a:gd name="connsiteY83" fmla="*/ 1983958 h 2219714"/>
              <a:gd name="connsiteX84" fmla="*/ 534437 w 1216399"/>
              <a:gd name="connsiteY84" fmla="*/ 1969671 h 2219714"/>
              <a:gd name="connsiteX85" fmla="*/ 522531 w 1216399"/>
              <a:gd name="connsiteY85" fmla="*/ 1933953 h 2219714"/>
              <a:gd name="connsiteX86" fmla="*/ 513006 w 1216399"/>
              <a:gd name="connsiteY86" fmla="*/ 1888709 h 2219714"/>
              <a:gd name="connsiteX87" fmla="*/ 510624 w 1216399"/>
              <a:gd name="connsiteY87" fmla="*/ 1857751 h 2219714"/>
              <a:gd name="connsiteX88" fmla="*/ 460618 w 1216399"/>
              <a:gd name="connsiteY88" fmla="*/ 1860134 h 2219714"/>
              <a:gd name="connsiteX89" fmla="*/ 427282 w 1216399"/>
              <a:gd name="connsiteY89" fmla="*/ 1824415 h 2219714"/>
              <a:gd name="connsiteX90" fmla="*/ 382037 w 1216399"/>
              <a:gd name="connsiteY90" fmla="*/ 1807745 h 2219714"/>
              <a:gd name="connsiteX91" fmla="*/ 367749 w 1216399"/>
              <a:gd name="connsiteY91" fmla="*/ 1757740 h 2219714"/>
              <a:gd name="connsiteX92" fmla="*/ 365368 w 1216399"/>
              <a:gd name="connsiteY92" fmla="*/ 1736308 h 2219714"/>
              <a:gd name="connsiteX93" fmla="*/ 334413 w 1216399"/>
              <a:gd name="connsiteY93" fmla="*/ 1691065 h 2219714"/>
              <a:gd name="connsiteX94" fmla="*/ 291549 w 1216399"/>
              <a:gd name="connsiteY94" fmla="*/ 1667252 h 2219714"/>
              <a:gd name="connsiteX95" fmla="*/ 248688 w 1216399"/>
              <a:gd name="connsiteY95" fmla="*/ 1638678 h 2219714"/>
              <a:gd name="connsiteX96" fmla="*/ 215349 w 1216399"/>
              <a:gd name="connsiteY96" fmla="*/ 1629152 h 2219714"/>
              <a:gd name="connsiteX97" fmla="*/ 217731 w 1216399"/>
              <a:gd name="connsiteY97" fmla="*/ 1583906 h 2219714"/>
              <a:gd name="connsiteX98" fmla="*/ 174868 w 1216399"/>
              <a:gd name="connsiteY98" fmla="*/ 1598196 h 2219714"/>
              <a:gd name="connsiteX99" fmla="*/ 186775 w 1216399"/>
              <a:gd name="connsiteY99" fmla="*/ 1631534 h 2219714"/>
              <a:gd name="connsiteX100" fmla="*/ 179631 w 1216399"/>
              <a:gd name="connsiteY100" fmla="*/ 1648203 h 2219714"/>
              <a:gd name="connsiteX101" fmla="*/ 141531 w 1216399"/>
              <a:gd name="connsiteY101" fmla="*/ 1619628 h 2219714"/>
              <a:gd name="connsiteX102" fmla="*/ 98669 w 1216399"/>
              <a:gd name="connsiteY102" fmla="*/ 1617246 h 2219714"/>
              <a:gd name="connsiteX103" fmla="*/ 43899 w 1216399"/>
              <a:gd name="connsiteY103" fmla="*/ 1598196 h 2219714"/>
              <a:gd name="connsiteX104" fmla="*/ 10560 w 1216399"/>
              <a:gd name="connsiteY104" fmla="*/ 1595812 h 2219714"/>
              <a:gd name="connsiteX105" fmla="*/ 1037 w 1216399"/>
              <a:gd name="connsiteY105" fmla="*/ 1543428 h 2219714"/>
              <a:gd name="connsiteX106" fmla="*/ 34374 w 1216399"/>
              <a:gd name="connsiteY106" fmla="*/ 1455321 h 2219714"/>
              <a:gd name="connsiteX107" fmla="*/ 60568 w 1216399"/>
              <a:gd name="connsiteY107" fmla="*/ 1407696 h 2219714"/>
              <a:gd name="connsiteX108" fmla="*/ 81999 w 1216399"/>
              <a:gd name="connsiteY108" fmla="*/ 1360071 h 2219714"/>
              <a:gd name="connsiteX109" fmla="*/ 108194 w 1216399"/>
              <a:gd name="connsiteY109" fmla="*/ 1321971 h 2219714"/>
              <a:gd name="connsiteX110" fmla="*/ 146293 w 1216399"/>
              <a:gd name="connsiteY110" fmla="*/ 1312446 h 2219714"/>
              <a:gd name="connsiteX111" fmla="*/ 153438 w 1216399"/>
              <a:gd name="connsiteY111" fmla="*/ 1276728 h 2219714"/>
              <a:gd name="connsiteX112" fmla="*/ 262975 w 1216399"/>
              <a:gd name="connsiteY112" fmla="*/ 1157665 h 2219714"/>
              <a:gd name="connsiteX113" fmla="*/ 286787 w 1216399"/>
              <a:gd name="connsiteY113" fmla="*/ 1019550 h 2219714"/>
              <a:gd name="connsiteX114" fmla="*/ 282025 w 1216399"/>
              <a:gd name="connsiteY114" fmla="*/ 938590 h 2219714"/>
              <a:gd name="connsiteX115" fmla="*/ 196300 w 1216399"/>
              <a:gd name="connsiteY115" fmla="*/ 926684 h 2219714"/>
              <a:gd name="connsiteX116" fmla="*/ 179632 w 1216399"/>
              <a:gd name="connsiteY116" fmla="*/ 845721 h 2219714"/>
              <a:gd name="connsiteX117" fmla="*/ 186775 w 1216399"/>
              <a:gd name="connsiteY117" fmla="*/ 779046 h 2219714"/>
              <a:gd name="connsiteX118" fmla="*/ 148675 w 1216399"/>
              <a:gd name="connsiteY118" fmla="*/ 740946 h 2219714"/>
              <a:gd name="connsiteX119" fmla="*/ 127244 w 1216399"/>
              <a:gd name="connsiteY119" fmla="*/ 700464 h 2219714"/>
              <a:gd name="connsiteX120" fmla="*/ 117719 w 1216399"/>
              <a:gd name="connsiteY120" fmla="*/ 640934 h 2219714"/>
              <a:gd name="connsiteX121" fmla="*/ 102097 w 1216399"/>
              <a:gd name="connsiteY121" fmla="*/ 560780 h 2219714"/>
              <a:gd name="connsiteX0" fmla="*/ 102097 w 1221610"/>
              <a:gd name="connsiteY0" fmla="*/ 560780 h 2219714"/>
              <a:gd name="connsiteX1" fmla="*/ 91525 w 1221610"/>
              <a:gd name="connsiteY1" fmla="*/ 479008 h 2219714"/>
              <a:gd name="connsiteX2" fmla="*/ 93907 w 1221610"/>
              <a:gd name="connsiteY2" fmla="*/ 414714 h 2219714"/>
              <a:gd name="connsiteX3" fmla="*/ 20086 w 1221610"/>
              <a:gd name="connsiteY3" fmla="*/ 302793 h 2219714"/>
              <a:gd name="connsiteX4" fmla="*/ 265357 w 1221610"/>
              <a:gd name="connsiteY4" fmla="*/ 377 h 2219714"/>
              <a:gd name="connsiteX5" fmla="*/ 282025 w 1221610"/>
              <a:gd name="connsiteY5" fmla="*/ 252789 h 2219714"/>
              <a:gd name="connsiteX6" fmla="*/ 436806 w 1221610"/>
              <a:gd name="connsiteY6" fmla="*/ 531393 h 2219714"/>
              <a:gd name="connsiteX7" fmla="*/ 401088 w 1221610"/>
              <a:gd name="connsiteY7" fmla="*/ 779046 h 2219714"/>
              <a:gd name="connsiteX8" fmla="*/ 513007 w 1221610"/>
              <a:gd name="connsiteY8" fmla="*/ 757614 h 2219714"/>
              <a:gd name="connsiteX9" fmla="*/ 510625 w 1221610"/>
              <a:gd name="connsiteY9" fmla="*/ 888583 h 2219714"/>
              <a:gd name="connsiteX10" fmla="*/ 539200 w 1221610"/>
              <a:gd name="connsiteY10" fmla="*/ 926683 h 2219714"/>
              <a:gd name="connsiteX11" fmla="*/ 546344 w 1221610"/>
              <a:gd name="connsiteY11" fmla="*/ 945734 h 2219714"/>
              <a:gd name="connsiteX12" fmla="*/ 532057 w 1221610"/>
              <a:gd name="connsiteY12" fmla="*/ 976689 h 2219714"/>
              <a:gd name="connsiteX13" fmla="*/ 517769 w 1221610"/>
              <a:gd name="connsiteY13" fmla="*/ 1048127 h 2219714"/>
              <a:gd name="connsiteX14" fmla="*/ 541582 w 1221610"/>
              <a:gd name="connsiteY14" fmla="*/ 1081464 h 2219714"/>
              <a:gd name="connsiteX15" fmla="*/ 551107 w 1221610"/>
              <a:gd name="connsiteY15" fmla="*/ 1121945 h 2219714"/>
              <a:gd name="connsiteX16" fmla="*/ 567775 w 1221610"/>
              <a:gd name="connsiteY16" fmla="*/ 1129089 h 2219714"/>
              <a:gd name="connsiteX17" fmla="*/ 572104 w 1221610"/>
              <a:gd name="connsiteY17" fmla="*/ 1139195 h 2219714"/>
              <a:gd name="connsiteX18" fmla="*/ 591588 w 1221610"/>
              <a:gd name="connsiteY18" fmla="*/ 1105277 h 2219714"/>
              <a:gd name="connsiteX19" fmla="*/ 615400 w 1221610"/>
              <a:gd name="connsiteY19" fmla="*/ 1088608 h 2219714"/>
              <a:gd name="connsiteX20" fmla="*/ 665407 w 1221610"/>
              <a:gd name="connsiteY20" fmla="*/ 1062414 h 2219714"/>
              <a:gd name="connsiteX21" fmla="*/ 698744 w 1221610"/>
              <a:gd name="connsiteY21" fmla="*/ 1050508 h 2219714"/>
              <a:gd name="connsiteX22" fmla="*/ 734463 w 1221610"/>
              <a:gd name="connsiteY22" fmla="*/ 1012409 h 2219714"/>
              <a:gd name="connsiteX23" fmla="*/ 791613 w 1221610"/>
              <a:gd name="connsiteY23" fmla="*/ 988595 h 2219714"/>
              <a:gd name="connsiteX24" fmla="*/ 817807 w 1221610"/>
              <a:gd name="connsiteY24" fmla="*/ 943352 h 2219714"/>
              <a:gd name="connsiteX25" fmla="*/ 841618 w 1221610"/>
              <a:gd name="connsiteY25" fmla="*/ 926681 h 2219714"/>
              <a:gd name="connsiteX26" fmla="*/ 867813 w 1221610"/>
              <a:gd name="connsiteY26" fmla="*/ 926683 h 2219714"/>
              <a:gd name="connsiteX27" fmla="*/ 872575 w 1221610"/>
              <a:gd name="connsiteY27" fmla="*/ 945733 h 2219714"/>
              <a:gd name="connsiteX28" fmla="*/ 848763 w 1221610"/>
              <a:gd name="connsiteY28" fmla="*/ 971927 h 2219714"/>
              <a:gd name="connsiteX29" fmla="*/ 872575 w 1221610"/>
              <a:gd name="connsiteY29" fmla="*/ 998120 h 2219714"/>
              <a:gd name="connsiteX30" fmla="*/ 872575 w 1221610"/>
              <a:gd name="connsiteY30" fmla="*/ 1021933 h 2219714"/>
              <a:gd name="connsiteX31" fmla="*/ 829713 w 1221610"/>
              <a:gd name="connsiteY31" fmla="*/ 1024314 h 2219714"/>
              <a:gd name="connsiteX32" fmla="*/ 817807 w 1221610"/>
              <a:gd name="connsiteY32" fmla="*/ 1052889 h 2219714"/>
              <a:gd name="connsiteX33" fmla="*/ 829713 w 1221610"/>
              <a:gd name="connsiteY33" fmla="*/ 1081464 h 2219714"/>
              <a:gd name="connsiteX34" fmla="*/ 822567 w 1221610"/>
              <a:gd name="connsiteY34" fmla="*/ 1105275 h 2219714"/>
              <a:gd name="connsiteX35" fmla="*/ 836857 w 1221610"/>
              <a:gd name="connsiteY35" fmla="*/ 1124328 h 2219714"/>
              <a:gd name="connsiteX36" fmla="*/ 870194 w 1221610"/>
              <a:gd name="connsiteY36" fmla="*/ 1095753 h 2219714"/>
              <a:gd name="connsiteX37" fmla="*/ 903532 w 1221610"/>
              <a:gd name="connsiteY37" fmla="*/ 1090990 h 2219714"/>
              <a:gd name="connsiteX38" fmla="*/ 901150 w 1221610"/>
              <a:gd name="connsiteY38" fmla="*/ 1045745 h 2219714"/>
              <a:gd name="connsiteX39" fmla="*/ 958300 w 1221610"/>
              <a:gd name="connsiteY39" fmla="*/ 1036221 h 2219714"/>
              <a:gd name="connsiteX40" fmla="*/ 974969 w 1221610"/>
              <a:gd name="connsiteY40" fmla="*/ 1055270 h 2219714"/>
              <a:gd name="connsiteX41" fmla="*/ 984494 w 1221610"/>
              <a:gd name="connsiteY41" fmla="*/ 1181478 h 2219714"/>
              <a:gd name="connsiteX42" fmla="*/ 1032119 w 1221610"/>
              <a:gd name="connsiteY42" fmla="*/ 1262440 h 2219714"/>
              <a:gd name="connsiteX43" fmla="*/ 1072600 w 1221610"/>
              <a:gd name="connsiteY43" fmla="*/ 1283871 h 2219714"/>
              <a:gd name="connsiteX44" fmla="*/ 1089269 w 1221610"/>
              <a:gd name="connsiteY44" fmla="*/ 1350546 h 2219714"/>
              <a:gd name="connsiteX45" fmla="*/ 1122607 w 1221610"/>
              <a:gd name="connsiteY45" fmla="*/ 1376740 h 2219714"/>
              <a:gd name="connsiteX46" fmla="*/ 1163088 w 1221610"/>
              <a:gd name="connsiteY46" fmla="*/ 1436271 h 2219714"/>
              <a:gd name="connsiteX47" fmla="*/ 1191663 w 1221610"/>
              <a:gd name="connsiteY47" fmla="*/ 1450559 h 2219714"/>
              <a:gd name="connsiteX48" fmla="*/ 1220238 w 1221610"/>
              <a:gd name="connsiteY48" fmla="*/ 1488658 h 2219714"/>
              <a:gd name="connsiteX49" fmla="*/ 1215943 w 1221610"/>
              <a:gd name="connsiteY49" fmla="*/ 1508518 h 2219714"/>
              <a:gd name="connsiteX50" fmla="*/ 1196425 w 1221610"/>
              <a:gd name="connsiteY50" fmla="*/ 1557715 h 2219714"/>
              <a:gd name="connsiteX51" fmla="*/ 1144037 w 1221610"/>
              <a:gd name="connsiteY51" fmla="*/ 1552951 h 2219714"/>
              <a:gd name="connsiteX52" fmla="*/ 1124987 w 1221610"/>
              <a:gd name="connsiteY52" fmla="*/ 1598194 h 2219714"/>
              <a:gd name="connsiteX53" fmla="*/ 1048787 w 1221610"/>
              <a:gd name="connsiteY53" fmla="*/ 1631532 h 2219714"/>
              <a:gd name="connsiteX54" fmla="*/ 1020212 w 1221610"/>
              <a:gd name="connsiteY54" fmla="*/ 1691063 h 2219714"/>
              <a:gd name="connsiteX55" fmla="*/ 1036881 w 1221610"/>
              <a:gd name="connsiteY55" fmla="*/ 1738688 h 2219714"/>
              <a:gd name="connsiteX56" fmla="*/ 1017832 w 1221610"/>
              <a:gd name="connsiteY56" fmla="*/ 1779171 h 2219714"/>
              <a:gd name="connsiteX57" fmla="*/ 984493 w 1221610"/>
              <a:gd name="connsiteY57" fmla="*/ 1776788 h 2219714"/>
              <a:gd name="connsiteX58" fmla="*/ 982112 w 1221610"/>
              <a:gd name="connsiteY58" fmla="*/ 1841082 h 2219714"/>
              <a:gd name="connsiteX59" fmla="*/ 946393 w 1221610"/>
              <a:gd name="connsiteY59" fmla="*/ 1857751 h 2219714"/>
              <a:gd name="connsiteX60" fmla="*/ 910674 w 1221610"/>
              <a:gd name="connsiteY60" fmla="*/ 1864894 h 2219714"/>
              <a:gd name="connsiteX61" fmla="*/ 910674 w 1221610"/>
              <a:gd name="connsiteY61" fmla="*/ 1929188 h 2219714"/>
              <a:gd name="connsiteX62" fmla="*/ 967824 w 1221610"/>
              <a:gd name="connsiteY62" fmla="*/ 1938713 h 2219714"/>
              <a:gd name="connsiteX63" fmla="*/ 1001162 w 1221610"/>
              <a:gd name="connsiteY63" fmla="*/ 1933951 h 2219714"/>
              <a:gd name="connsiteX64" fmla="*/ 1005922 w 1221610"/>
              <a:gd name="connsiteY64" fmla="*/ 2007770 h 2219714"/>
              <a:gd name="connsiteX65" fmla="*/ 982112 w 1221610"/>
              <a:gd name="connsiteY65" fmla="*/ 2029201 h 2219714"/>
              <a:gd name="connsiteX66" fmla="*/ 922581 w 1221610"/>
              <a:gd name="connsiteY66" fmla="*/ 2026821 h 2219714"/>
              <a:gd name="connsiteX67" fmla="*/ 870193 w 1221610"/>
              <a:gd name="connsiteY67" fmla="*/ 2036346 h 2219714"/>
              <a:gd name="connsiteX68" fmla="*/ 824949 w 1221610"/>
              <a:gd name="connsiteY68" fmla="*/ 2060159 h 2219714"/>
              <a:gd name="connsiteX69" fmla="*/ 779704 w 1221610"/>
              <a:gd name="connsiteY69" fmla="*/ 2067301 h 2219714"/>
              <a:gd name="connsiteX70" fmla="*/ 758274 w 1221610"/>
              <a:gd name="connsiteY70" fmla="*/ 2086353 h 2219714"/>
              <a:gd name="connsiteX71" fmla="*/ 751131 w 1221610"/>
              <a:gd name="connsiteY71" fmla="*/ 2131596 h 2219714"/>
              <a:gd name="connsiteX72" fmla="*/ 734462 w 1221610"/>
              <a:gd name="connsiteY72" fmla="*/ 2143503 h 2219714"/>
              <a:gd name="connsiteX73" fmla="*/ 689218 w 1221610"/>
              <a:gd name="connsiteY73" fmla="*/ 2193509 h 2219714"/>
              <a:gd name="connsiteX74" fmla="*/ 665406 w 1221610"/>
              <a:gd name="connsiteY74" fmla="*/ 2198270 h 2219714"/>
              <a:gd name="connsiteX75" fmla="*/ 617781 w 1221610"/>
              <a:gd name="connsiteY75" fmla="*/ 2219702 h 2219714"/>
              <a:gd name="connsiteX76" fmla="*/ 579681 w 1221610"/>
              <a:gd name="connsiteY76" fmla="*/ 2203033 h 2219714"/>
              <a:gd name="connsiteX77" fmla="*/ 563012 w 1221610"/>
              <a:gd name="connsiteY77" fmla="*/ 2174458 h 2219714"/>
              <a:gd name="connsiteX78" fmla="*/ 520149 w 1221610"/>
              <a:gd name="connsiteY78" fmla="*/ 2183984 h 2219714"/>
              <a:gd name="connsiteX79" fmla="*/ 512573 w 1221610"/>
              <a:gd name="connsiteY79" fmla="*/ 2177880 h 2219714"/>
              <a:gd name="connsiteX80" fmla="*/ 503481 w 1221610"/>
              <a:gd name="connsiteY80" fmla="*/ 2172077 h 2219714"/>
              <a:gd name="connsiteX81" fmla="*/ 522531 w 1221610"/>
              <a:gd name="connsiteY81" fmla="*/ 2064920 h 2219714"/>
              <a:gd name="connsiteX82" fmla="*/ 539199 w 1221610"/>
              <a:gd name="connsiteY82" fmla="*/ 2043489 h 2219714"/>
              <a:gd name="connsiteX83" fmla="*/ 529674 w 1221610"/>
              <a:gd name="connsiteY83" fmla="*/ 1998246 h 2219714"/>
              <a:gd name="connsiteX84" fmla="*/ 553487 w 1221610"/>
              <a:gd name="connsiteY84" fmla="*/ 1983958 h 2219714"/>
              <a:gd name="connsiteX85" fmla="*/ 534437 w 1221610"/>
              <a:gd name="connsiteY85" fmla="*/ 1969671 h 2219714"/>
              <a:gd name="connsiteX86" fmla="*/ 522531 w 1221610"/>
              <a:gd name="connsiteY86" fmla="*/ 1933953 h 2219714"/>
              <a:gd name="connsiteX87" fmla="*/ 513006 w 1221610"/>
              <a:gd name="connsiteY87" fmla="*/ 1888709 h 2219714"/>
              <a:gd name="connsiteX88" fmla="*/ 510624 w 1221610"/>
              <a:gd name="connsiteY88" fmla="*/ 1857751 h 2219714"/>
              <a:gd name="connsiteX89" fmla="*/ 460618 w 1221610"/>
              <a:gd name="connsiteY89" fmla="*/ 1860134 h 2219714"/>
              <a:gd name="connsiteX90" fmla="*/ 427282 w 1221610"/>
              <a:gd name="connsiteY90" fmla="*/ 1824415 h 2219714"/>
              <a:gd name="connsiteX91" fmla="*/ 382037 w 1221610"/>
              <a:gd name="connsiteY91" fmla="*/ 1807745 h 2219714"/>
              <a:gd name="connsiteX92" fmla="*/ 367749 w 1221610"/>
              <a:gd name="connsiteY92" fmla="*/ 1757740 h 2219714"/>
              <a:gd name="connsiteX93" fmla="*/ 365368 w 1221610"/>
              <a:gd name="connsiteY93" fmla="*/ 1736308 h 2219714"/>
              <a:gd name="connsiteX94" fmla="*/ 334413 w 1221610"/>
              <a:gd name="connsiteY94" fmla="*/ 1691065 h 2219714"/>
              <a:gd name="connsiteX95" fmla="*/ 291549 w 1221610"/>
              <a:gd name="connsiteY95" fmla="*/ 1667252 h 2219714"/>
              <a:gd name="connsiteX96" fmla="*/ 248688 w 1221610"/>
              <a:gd name="connsiteY96" fmla="*/ 1638678 h 2219714"/>
              <a:gd name="connsiteX97" fmla="*/ 215349 w 1221610"/>
              <a:gd name="connsiteY97" fmla="*/ 1629152 h 2219714"/>
              <a:gd name="connsiteX98" fmla="*/ 217731 w 1221610"/>
              <a:gd name="connsiteY98" fmla="*/ 1583906 h 2219714"/>
              <a:gd name="connsiteX99" fmla="*/ 174868 w 1221610"/>
              <a:gd name="connsiteY99" fmla="*/ 1598196 h 2219714"/>
              <a:gd name="connsiteX100" fmla="*/ 186775 w 1221610"/>
              <a:gd name="connsiteY100" fmla="*/ 1631534 h 2219714"/>
              <a:gd name="connsiteX101" fmla="*/ 179631 w 1221610"/>
              <a:gd name="connsiteY101" fmla="*/ 1648203 h 2219714"/>
              <a:gd name="connsiteX102" fmla="*/ 141531 w 1221610"/>
              <a:gd name="connsiteY102" fmla="*/ 1619628 h 2219714"/>
              <a:gd name="connsiteX103" fmla="*/ 98669 w 1221610"/>
              <a:gd name="connsiteY103" fmla="*/ 1617246 h 2219714"/>
              <a:gd name="connsiteX104" fmla="*/ 43899 w 1221610"/>
              <a:gd name="connsiteY104" fmla="*/ 1598196 h 2219714"/>
              <a:gd name="connsiteX105" fmla="*/ 10560 w 1221610"/>
              <a:gd name="connsiteY105" fmla="*/ 1595812 h 2219714"/>
              <a:gd name="connsiteX106" fmla="*/ 1037 w 1221610"/>
              <a:gd name="connsiteY106" fmla="*/ 1543428 h 2219714"/>
              <a:gd name="connsiteX107" fmla="*/ 34374 w 1221610"/>
              <a:gd name="connsiteY107" fmla="*/ 1455321 h 2219714"/>
              <a:gd name="connsiteX108" fmla="*/ 60568 w 1221610"/>
              <a:gd name="connsiteY108" fmla="*/ 1407696 h 2219714"/>
              <a:gd name="connsiteX109" fmla="*/ 81999 w 1221610"/>
              <a:gd name="connsiteY109" fmla="*/ 1360071 h 2219714"/>
              <a:gd name="connsiteX110" fmla="*/ 108194 w 1221610"/>
              <a:gd name="connsiteY110" fmla="*/ 1321971 h 2219714"/>
              <a:gd name="connsiteX111" fmla="*/ 146293 w 1221610"/>
              <a:gd name="connsiteY111" fmla="*/ 1312446 h 2219714"/>
              <a:gd name="connsiteX112" fmla="*/ 153438 w 1221610"/>
              <a:gd name="connsiteY112" fmla="*/ 1276728 h 2219714"/>
              <a:gd name="connsiteX113" fmla="*/ 262975 w 1221610"/>
              <a:gd name="connsiteY113" fmla="*/ 1157665 h 2219714"/>
              <a:gd name="connsiteX114" fmla="*/ 286787 w 1221610"/>
              <a:gd name="connsiteY114" fmla="*/ 1019550 h 2219714"/>
              <a:gd name="connsiteX115" fmla="*/ 282025 w 1221610"/>
              <a:gd name="connsiteY115" fmla="*/ 938590 h 2219714"/>
              <a:gd name="connsiteX116" fmla="*/ 196300 w 1221610"/>
              <a:gd name="connsiteY116" fmla="*/ 926684 h 2219714"/>
              <a:gd name="connsiteX117" fmla="*/ 179632 w 1221610"/>
              <a:gd name="connsiteY117" fmla="*/ 845721 h 2219714"/>
              <a:gd name="connsiteX118" fmla="*/ 186775 w 1221610"/>
              <a:gd name="connsiteY118" fmla="*/ 779046 h 2219714"/>
              <a:gd name="connsiteX119" fmla="*/ 148675 w 1221610"/>
              <a:gd name="connsiteY119" fmla="*/ 740946 h 2219714"/>
              <a:gd name="connsiteX120" fmla="*/ 127244 w 1221610"/>
              <a:gd name="connsiteY120" fmla="*/ 700464 h 2219714"/>
              <a:gd name="connsiteX121" fmla="*/ 117719 w 1221610"/>
              <a:gd name="connsiteY121" fmla="*/ 640934 h 2219714"/>
              <a:gd name="connsiteX122" fmla="*/ 102097 w 1221610"/>
              <a:gd name="connsiteY122" fmla="*/ 560780 h 221971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436806 w 1221610"/>
              <a:gd name="connsiteY7" fmla="*/ 531333 h 2219654"/>
              <a:gd name="connsiteX8" fmla="*/ 401088 w 1221610"/>
              <a:gd name="connsiteY8" fmla="*/ 778986 h 2219654"/>
              <a:gd name="connsiteX9" fmla="*/ 513007 w 1221610"/>
              <a:gd name="connsiteY9" fmla="*/ 757554 h 2219654"/>
              <a:gd name="connsiteX10" fmla="*/ 510625 w 1221610"/>
              <a:gd name="connsiteY10" fmla="*/ 888523 h 2219654"/>
              <a:gd name="connsiteX11" fmla="*/ 539200 w 1221610"/>
              <a:gd name="connsiteY11" fmla="*/ 926623 h 2219654"/>
              <a:gd name="connsiteX12" fmla="*/ 546344 w 1221610"/>
              <a:gd name="connsiteY12" fmla="*/ 945674 h 2219654"/>
              <a:gd name="connsiteX13" fmla="*/ 532057 w 1221610"/>
              <a:gd name="connsiteY13" fmla="*/ 976629 h 2219654"/>
              <a:gd name="connsiteX14" fmla="*/ 517769 w 1221610"/>
              <a:gd name="connsiteY14" fmla="*/ 1048067 h 2219654"/>
              <a:gd name="connsiteX15" fmla="*/ 541582 w 1221610"/>
              <a:gd name="connsiteY15" fmla="*/ 1081404 h 2219654"/>
              <a:gd name="connsiteX16" fmla="*/ 551107 w 1221610"/>
              <a:gd name="connsiteY16" fmla="*/ 1121885 h 2219654"/>
              <a:gd name="connsiteX17" fmla="*/ 567775 w 1221610"/>
              <a:gd name="connsiteY17" fmla="*/ 1129029 h 2219654"/>
              <a:gd name="connsiteX18" fmla="*/ 572104 w 1221610"/>
              <a:gd name="connsiteY18" fmla="*/ 1139135 h 2219654"/>
              <a:gd name="connsiteX19" fmla="*/ 591588 w 1221610"/>
              <a:gd name="connsiteY19" fmla="*/ 1105217 h 2219654"/>
              <a:gd name="connsiteX20" fmla="*/ 615400 w 1221610"/>
              <a:gd name="connsiteY20" fmla="*/ 1088548 h 2219654"/>
              <a:gd name="connsiteX21" fmla="*/ 665407 w 1221610"/>
              <a:gd name="connsiteY21" fmla="*/ 1062354 h 2219654"/>
              <a:gd name="connsiteX22" fmla="*/ 698744 w 1221610"/>
              <a:gd name="connsiteY22" fmla="*/ 1050448 h 2219654"/>
              <a:gd name="connsiteX23" fmla="*/ 734463 w 1221610"/>
              <a:gd name="connsiteY23" fmla="*/ 1012349 h 2219654"/>
              <a:gd name="connsiteX24" fmla="*/ 791613 w 1221610"/>
              <a:gd name="connsiteY24" fmla="*/ 988535 h 2219654"/>
              <a:gd name="connsiteX25" fmla="*/ 817807 w 1221610"/>
              <a:gd name="connsiteY25" fmla="*/ 943292 h 2219654"/>
              <a:gd name="connsiteX26" fmla="*/ 841618 w 1221610"/>
              <a:gd name="connsiteY26" fmla="*/ 926621 h 2219654"/>
              <a:gd name="connsiteX27" fmla="*/ 867813 w 1221610"/>
              <a:gd name="connsiteY27" fmla="*/ 926623 h 2219654"/>
              <a:gd name="connsiteX28" fmla="*/ 872575 w 1221610"/>
              <a:gd name="connsiteY28" fmla="*/ 945673 h 2219654"/>
              <a:gd name="connsiteX29" fmla="*/ 848763 w 1221610"/>
              <a:gd name="connsiteY29" fmla="*/ 971867 h 2219654"/>
              <a:gd name="connsiteX30" fmla="*/ 872575 w 1221610"/>
              <a:gd name="connsiteY30" fmla="*/ 998060 h 2219654"/>
              <a:gd name="connsiteX31" fmla="*/ 872575 w 1221610"/>
              <a:gd name="connsiteY31" fmla="*/ 1021873 h 2219654"/>
              <a:gd name="connsiteX32" fmla="*/ 829713 w 1221610"/>
              <a:gd name="connsiteY32" fmla="*/ 1024254 h 2219654"/>
              <a:gd name="connsiteX33" fmla="*/ 817807 w 1221610"/>
              <a:gd name="connsiteY33" fmla="*/ 1052829 h 2219654"/>
              <a:gd name="connsiteX34" fmla="*/ 829713 w 1221610"/>
              <a:gd name="connsiteY34" fmla="*/ 1081404 h 2219654"/>
              <a:gd name="connsiteX35" fmla="*/ 822567 w 1221610"/>
              <a:gd name="connsiteY35" fmla="*/ 1105215 h 2219654"/>
              <a:gd name="connsiteX36" fmla="*/ 836857 w 1221610"/>
              <a:gd name="connsiteY36" fmla="*/ 1124268 h 2219654"/>
              <a:gd name="connsiteX37" fmla="*/ 870194 w 1221610"/>
              <a:gd name="connsiteY37" fmla="*/ 1095693 h 2219654"/>
              <a:gd name="connsiteX38" fmla="*/ 903532 w 1221610"/>
              <a:gd name="connsiteY38" fmla="*/ 1090930 h 2219654"/>
              <a:gd name="connsiteX39" fmla="*/ 901150 w 1221610"/>
              <a:gd name="connsiteY39" fmla="*/ 1045685 h 2219654"/>
              <a:gd name="connsiteX40" fmla="*/ 958300 w 1221610"/>
              <a:gd name="connsiteY40" fmla="*/ 1036161 h 2219654"/>
              <a:gd name="connsiteX41" fmla="*/ 974969 w 1221610"/>
              <a:gd name="connsiteY41" fmla="*/ 1055210 h 2219654"/>
              <a:gd name="connsiteX42" fmla="*/ 984494 w 1221610"/>
              <a:gd name="connsiteY42" fmla="*/ 1181418 h 2219654"/>
              <a:gd name="connsiteX43" fmla="*/ 1032119 w 1221610"/>
              <a:gd name="connsiteY43" fmla="*/ 1262380 h 2219654"/>
              <a:gd name="connsiteX44" fmla="*/ 1072600 w 1221610"/>
              <a:gd name="connsiteY44" fmla="*/ 1283811 h 2219654"/>
              <a:gd name="connsiteX45" fmla="*/ 1089269 w 1221610"/>
              <a:gd name="connsiteY45" fmla="*/ 1350486 h 2219654"/>
              <a:gd name="connsiteX46" fmla="*/ 1122607 w 1221610"/>
              <a:gd name="connsiteY46" fmla="*/ 1376680 h 2219654"/>
              <a:gd name="connsiteX47" fmla="*/ 1163088 w 1221610"/>
              <a:gd name="connsiteY47" fmla="*/ 1436211 h 2219654"/>
              <a:gd name="connsiteX48" fmla="*/ 1191663 w 1221610"/>
              <a:gd name="connsiteY48" fmla="*/ 1450499 h 2219654"/>
              <a:gd name="connsiteX49" fmla="*/ 1220238 w 1221610"/>
              <a:gd name="connsiteY49" fmla="*/ 1488598 h 2219654"/>
              <a:gd name="connsiteX50" fmla="*/ 1215943 w 1221610"/>
              <a:gd name="connsiteY50" fmla="*/ 1508458 h 2219654"/>
              <a:gd name="connsiteX51" fmla="*/ 1196425 w 1221610"/>
              <a:gd name="connsiteY51" fmla="*/ 1557655 h 2219654"/>
              <a:gd name="connsiteX52" fmla="*/ 1144037 w 1221610"/>
              <a:gd name="connsiteY52" fmla="*/ 1552891 h 2219654"/>
              <a:gd name="connsiteX53" fmla="*/ 1124987 w 1221610"/>
              <a:gd name="connsiteY53" fmla="*/ 1598134 h 2219654"/>
              <a:gd name="connsiteX54" fmla="*/ 1048787 w 1221610"/>
              <a:gd name="connsiteY54" fmla="*/ 1631472 h 2219654"/>
              <a:gd name="connsiteX55" fmla="*/ 1020212 w 1221610"/>
              <a:gd name="connsiteY55" fmla="*/ 1691003 h 2219654"/>
              <a:gd name="connsiteX56" fmla="*/ 1036881 w 1221610"/>
              <a:gd name="connsiteY56" fmla="*/ 1738628 h 2219654"/>
              <a:gd name="connsiteX57" fmla="*/ 1017832 w 1221610"/>
              <a:gd name="connsiteY57" fmla="*/ 1779111 h 2219654"/>
              <a:gd name="connsiteX58" fmla="*/ 984493 w 1221610"/>
              <a:gd name="connsiteY58" fmla="*/ 1776728 h 2219654"/>
              <a:gd name="connsiteX59" fmla="*/ 982112 w 1221610"/>
              <a:gd name="connsiteY59" fmla="*/ 1841022 h 2219654"/>
              <a:gd name="connsiteX60" fmla="*/ 946393 w 1221610"/>
              <a:gd name="connsiteY60" fmla="*/ 1857691 h 2219654"/>
              <a:gd name="connsiteX61" fmla="*/ 910674 w 1221610"/>
              <a:gd name="connsiteY61" fmla="*/ 1864834 h 2219654"/>
              <a:gd name="connsiteX62" fmla="*/ 910674 w 1221610"/>
              <a:gd name="connsiteY62" fmla="*/ 1929128 h 2219654"/>
              <a:gd name="connsiteX63" fmla="*/ 967824 w 1221610"/>
              <a:gd name="connsiteY63" fmla="*/ 1938653 h 2219654"/>
              <a:gd name="connsiteX64" fmla="*/ 1001162 w 1221610"/>
              <a:gd name="connsiteY64" fmla="*/ 1933891 h 2219654"/>
              <a:gd name="connsiteX65" fmla="*/ 1005922 w 1221610"/>
              <a:gd name="connsiteY65" fmla="*/ 2007710 h 2219654"/>
              <a:gd name="connsiteX66" fmla="*/ 982112 w 1221610"/>
              <a:gd name="connsiteY66" fmla="*/ 2029141 h 2219654"/>
              <a:gd name="connsiteX67" fmla="*/ 922581 w 1221610"/>
              <a:gd name="connsiteY67" fmla="*/ 2026761 h 2219654"/>
              <a:gd name="connsiteX68" fmla="*/ 870193 w 1221610"/>
              <a:gd name="connsiteY68" fmla="*/ 2036286 h 2219654"/>
              <a:gd name="connsiteX69" fmla="*/ 824949 w 1221610"/>
              <a:gd name="connsiteY69" fmla="*/ 2060099 h 2219654"/>
              <a:gd name="connsiteX70" fmla="*/ 779704 w 1221610"/>
              <a:gd name="connsiteY70" fmla="*/ 2067241 h 2219654"/>
              <a:gd name="connsiteX71" fmla="*/ 758274 w 1221610"/>
              <a:gd name="connsiteY71" fmla="*/ 2086293 h 2219654"/>
              <a:gd name="connsiteX72" fmla="*/ 751131 w 1221610"/>
              <a:gd name="connsiteY72" fmla="*/ 2131536 h 2219654"/>
              <a:gd name="connsiteX73" fmla="*/ 734462 w 1221610"/>
              <a:gd name="connsiteY73" fmla="*/ 2143443 h 2219654"/>
              <a:gd name="connsiteX74" fmla="*/ 689218 w 1221610"/>
              <a:gd name="connsiteY74" fmla="*/ 2193449 h 2219654"/>
              <a:gd name="connsiteX75" fmla="*/ 665406 w 1221610"/>
              <a:gd name="connsiteY75" fmla="*/ 2198210 h 2219654"/>
              <a:gd name="connsiteX76" fmla="*/ 617781 w 1221610"/>
              <a:gd name="connsiteY76" fmla="*/ 2219642 h 2219654"/>
              <a:gd name="connsiteX77" fmla="*/ 579681 w 1221610"/>
              <a:gd name="connsiteY77" fmla="*/ 2202973 h 2219654"/>
              <a:gd name="connsiteX78" fmla="*/ 563012 w 1221610"/>
              <a:gd name="connsiteY78" fmla="*/ 2174398 h 2219654"/>
              <a:gd name="connsiteX79" fmla="*/ 520149 w 1221610"/>
              <a:gd name="connsiteY79" fmla="*/ 2183924 h 2219654"/>
              <a:gd name="connsiteX80" fmla="*/ 512573 w 1221610"/>
              <a:gd name="connsiteY80" fmla="*/ 2177820 h 2219654"/>
              <a:gd name="connsiteX81" fmla="*/ 503481 w 1221610"/>
              <a:gd name="connsiteY81" fmla="*/ 2172017 h 2219654"/>
              <a:gd name="connsiteX82" fmla="*/ 522531 w 1221610"/>
              <a:gd name="connsiteY82" fmla="*/ 2064860 h 2219654"/>
              <a:gd name="connsiteX83" fmla="*/ 539199 w 1221610"/>
              <a:gd name="connsiteY83" fmla="*/ 2043429 h 2219654"/>
              <a:gd name="connsiteX84" fmla="*/ 529674 w 1221610"/>
              <a:gd name="connsiteY84" fmla="*/ 1998186 h 2219654"/>
              <a:gd name="connsiteX85" fmla="*/ 553487 w 1221610"/>
              <a:gd name="connsiteY85" fmla="*/ 1983898 h 2219654"/>
              <a:gd name="connsiteX86" fmla="*/ 534437 w 1221610"/>
              <a:gd name="connsiteY86" fmla="*/ 1969611 h 2219654"/>
              <a:gd name="connsiteX87" fmla="*/ 522531 w 1221610"/>
              <a:gd name="connsiteY87" fmla="*/ 1933893 h 2219654"/>
              <a:gd name="connsiteX88" fmla="*/ 513006 w 1221610"/>
              <a:gd name="connsiteY88" fmla="*/ 1888649 h 2219654"/>
              <a:gd name="connsiteX89" fmla="*/ 510624 w 1221610"/>
              <a:gd name="connsiteY89" fmla="*/ 1857691 h 2219654"/>
              <a:gd name="connsiteX90" fmla="*/ 460618 w 1221610"/>
              <a:gd name="connsiteY90" fmla="*/ 1860074 h 2219654"/>
              <a:gd name="connsiteX91" fmla="*/ 427282 w 1221610"/>
              <a:gd name="connsiteY91" fmla="*/ 1824355 h 2219654"/>
              <a:gd name="connsiteX92" fmla="*/ 382037 w 1221610"/>
              <a:gd name="connsiteY92" fmla="*/ 1807685 h 2219654"/>
              <a:gd name="connsiteX93" fmla="*/ 367749 w 1221610"/>
              <a:gd name="connsiteY93" fmla="*/ 1757680 h 2219654"/>
              <a:gd name="connsiteX94" fmla="*/ 365368 w 1221610"/>
              <a:gd name="connsiteY94" fmla="*/ 1736248 h 2219654"/>
              <a:gd name="connsiteX95" fmla="*/ 334413 w 1221610"/>
              <a:gd name="connsiteY95" fmla="*/ 1691005 h 2219654"/>
              <a:gd name="connsiteX96" fmla="*/ 291549 w 1221610"/>
              <a:gd name="connsiteY96" fmla="*/ 1667192 h 2219654"/>
              <a:gd name="connsiteX97" fmla="*/ 248688 w 1221610"/>
              <a:gd name="connsiteY97" fmla="*/ 1638618 h 2219654"/>
              <a:gd name="connsiteX98" fmla="*/ 215349 w 1221610"/>
              <a:gd name="connsiteY98" fmla="*/ 1629092 h 2219654"/>
              <a:gd name="connsiteX99" fmla="*/ 217731 w 1221610"/>
              <a:gd name="connsiteY99" fmla="*/ 1583846 h 2219654"/>
              <a:gd name="connsiteX100" fmla="*/ 174868 w 1221610"/>
              <a:gd name="connsiteY100" fmla="*/ 1598136 h 2219654"/>
              <a:gd name="connsiteX101" fmla="*/ 186775 w 1221610"/>
              <a:gd name="connsiteY101" fmla="*/ 1631474 h 2219654"/>
              <a:gd name="connsiteX102" fmla="*/ 179631 w 1221610"/>
              <a:gd name="connsiteY102" fmla="*/ 1648143 h 2219654"/>
              <a:gd name="connsiteX103" fmla="*/ 141531 w 1221610"/>
              <a:gd name="connsiteY103" fmla="*/ 1619568 h 2219654"/>
              <a:gd name="connsiteX104" fmla="*/ 98669 w 1221610"/>
              <a:gd name="connsiteY104" fmla="*/ 1617186 h 2219654"/>
              <a:gd name="connsiteX105" fmla="*/ 43899 w 1221610"/>
              <a:gd name="connsiteY105" fmla="*/ 1598136 h 2219654"/>
              <a:gd name="connsiteX106" fmla="*/ 10560 w 1221610"/>
              <a:gd name="connsiteY106" fmla="*/ 1595752 h 2219654"/>
              <a:gd name="connsiteX107" fmla="*/ 1037 w 1221610"/>
              <a:gd name="connsiteY107" fmla="*/ 1543368 h 2219654"/>
              <a:gd name="connsiteX108" fmla="*/ 34374 w 1221610"/>
              <a:gd name="connsiteY108" fmla="*/ 1455261 h 2219654"/>
              <a:gd name="connsiteX109" fmla="*/ 60568 w 1221610"/>
              <a:gd name="connsiteY109" fmla="*/ 1407636 h 2219654"/>
              <a:gd name="connsiteX110" fmla="*/ 81999 w 1221610"/>
              <a:gd name="connsiteY110" fmla="*/ 1360011 h 2219654"/>
              <a:gd name="connsiteX111" fmla="*/ 108194 w 1221610"/>
              <a:gd name="connsiteY111" fmla="*/ 1321911 h 2219654"/>
              <a:gd name="connsiteX112" fmla="*/ 146293 w 1221610"/>
              <a:gd name="connsiteY112" fmla="*/ 1312386 h 2219654"/>
              <a:gd name="connsiteX113" fmla="*/ 153438 w 1221610"/>
              <a:gd name="connsiteY113" fmla="*/ 1276668 h 2219654"/>
              <a:gd name="connsiteX114" fmla="*/ 262975 w 1221610"/>
              <a:gd name="connsiteY114" fmla="*/ 1157605 h 2219654"/>
              <a:gd name="connsiteX115" fmla="*/ 286787 w 1221610"/>
              <a:gd name="connsiteY115" fmla="*/ 1019490 h 2219654"/>
              <a:gd name="connsiteX116" fmla="*/ 282025 w 1221610"/>
              <a:gd name="connsiteY116" fmla="*/ 938530 h 2219654"/>
              <a:gd name="connsiteX117" fmla="*/ 196300 w 1221610"/>
              <a:gd name="connsiteY117" fmla="*/ 926624 h 2219654"/>
              <a:gd name="connsiteX118" fmla="*/ 179632 w 1221610"/>
              <a:gd name="connsiteY118" fmla="*/ 845661 h 2219654"/>
              <a:gd name="connsiteX119" fmla="*/ 186775 w 1221610"/>
              <a:gd name="connsiteY119" fmla="*/ 778986 h 2219654"/>
              <a:gd name="connsiteX120" fmla="*/ 148675 w 1221610"/>
              <a:gd name="connsiteY120" fmla="*/ 740886 h 2219654"/>
              <a:gd name="connsiteX121" fmla="*/ 127244 w 1221610"/>
              <a:gd name="connsiteY121" fmla="*/ 700404 h 2219654"/>
              <a:gd name="connsiteX122" fmla="*/ 117719 w 1221610"/>
              <a:gd name="connsiteY122" fmla="*/ 640874 h 2219654"/>
              <a:gd name="connsiteX123" fmla="*/ 102097 w 1221610"/>
              <a:gd name="connsiteY123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436806 w 1221610"/>
              <a:gd name="connsiteY8" fmla="*/ 531333 h 2219654"/>
              <a:gd name="connsiteX9" fmla="*/ 401088 w 1221610"/>
              <a:gd name="connsiteY9" fmla="*/ 778986 h 2219654"/>
              <a:gd name="connsiteX10" fmla="*/ 513007 w 1221610"/>
              <a:gd name="connsiteY10" fmla="*/ 757554 h 2219654"/>
              <a:gd name="connsiteX11" fmla="*/ 510625 w 1221610"/>
              <a:gd name="connsiteY11" fmla="*/ 888523 h 2219654"/>
              <a:gd name="connsiteX12" fmla="*/ 539200 w 1221610"/>
              <a:gd name="connsiteY12" fmla="*/ 926623 h 2219654"/>
              <a:gd name="connsiteX13" fmla="*/ 546344 w 1221610"/>
              <a:gd name="connsiteY13" fmla="*/ 945674 h 2219654"/>
              <a:gd name="connsiteX14" fmla="*/ 532057 w 1221610"/>
              <a:gd name="connsiteY14" fmla="*/ 976629 h 2219654"/>
              <a:gd name="connsiteX15" fmla="*/ 517769 w 1221610"/>
              <a:gd name="connsiteY15" fmla="*/ 1048067 h 2219654"/>
              <a:gd name="connsiteX16" fmla="*/ 541582 w 1221610"/>
              <a:gd name="connsiteY16" fmla="*/ 1081404 h 2219654"/>
              <a:gd name="connsiteX17" fmla="*/ 551107 w 1221610"/>
              <a:gd name="connsiteY17" fmla="*/ 1121885 h 2219654"/>
              <a:gd name="connsiteX18" fmla="*/ 567775 w 1221610"/>
              <a:gd name="connsiteY18" fmla="*/ 1129029 h 2219654"/>
              <a:gd name="connsiteX19" fmla="*/ 572104 w 1221610"/>
              <a:gd name="connsiteY19" fmla="*/ 1139135 h 2219654"/>
              <a:gd name="connsiteX20" fmla="*/ 591588 w 1221610"/>
              <a:gd name="connsiteY20" fmla="*/ 1105217 h 2219654"/>
              <a:gd name="connsiteX21" fmla="*/ 615400 w 1221610"/>
              <a:gd name="connsiteY21" fmla="*/ 1088548 h 2219654"/>
              <a:gd name="connsiteX22" fmla="*/ 665407 w 1221610"/>
              <a:gd name="connsiteY22" fmla="*/ 1062354 h 2219654"/>
              <a:gd name="connsiteX23" fmla="*/ 698744 w 1221610"/>
              <a:gd name="connsiteY23" fmla="*/ 1050448 h 2219654"/>
              <a:gd name="connsiteX24" fmla="*/ 734463 w 1221610"/>
              <a:gd name="connsiteY24" fmla="*/ 1012349 h 2219654"/>
              <a:gd name="connsiteX25" fmla="*/ 791613 w 1221610"/>
              <a:gd name="connsiteY25" fmla="*/ 988535 h 2219654"/>
              <a:gd name="connsiteX26" fmla="*/ 817807 w 1221610"/>
              <a:gd name="connsiteY26" fmla="*/ 943292 h 2219654"/>
              <a:gd name="connsiteX27" fmla="*/ 841618 w 1221610"/>
              <a:gd name="connsiteY27" fmla="*/ 926621 h 2219654"/>
              <a:gd name="connsiteX28" fmla="*/ 867813 w 1221610"/>
              <a:gd name="connsiteY28" fmla="*/ 926623 h 2219654"/>
              <a:gd name="connsiteX29" fmla="*/ 872575 w 1221610"/>
              <a:gd name="connsiteY29" fmla="*/ 945673 h 2219654"/>
              <a:gd name="connsiteX30" fmla="*/ 848763 w 1221610"/>
              <a:gd name="connsiteY30" fmla="*/ 971867 h 2219654"/>
              <a:gd name="connsiteX31" fmla="*/ 872575 w 1221610"/>
              <a:gd name="connsiteY31" fmla="*/ 998060 h 2219654"/>
              <a:gd name="connsiteX32" fmla="*/ 872575 w 1221610"/>
              <a:gd name="connsiteY32" fmla="*/ 1021873 h 2219654"/>
              <a:gd name="connsiteX33" fmla="*/ 829713 w 1221610"/>
              <a:gd name="connsiteY33" fmla="*/ 1024254 h 2219654"/>
              <a:gd name="connsiteX34" fmla="*/ 817807 w 1221610"/>
              <a:gd name="connsiteY34" fmla="*/ 1052829 h 2219654"/>
              <a:gd name="connsiteX35" fmla="*/ 829713 w 1221610"/>
              <a:gd name="connsiteY35" fmla="*/ 1081404 h 2219654"/>
              <a:gd name="connsiteX36" fmla="*/ 822567 w 1221610"/>
              <a:gd name="connsiteY36" fmla="*/ 1105215 h 2219654"/>
              <a:gd name="connsiteX37" fmla="*/ 836857 w 1221610"/>
              <a:gd name="connsiteY37" fmla="*/ 1124268 h 2219654"/>
              <a:gd name="connsiteX38" fmla="*/ 870194 w 1221610"/>
              <a:gd name="connsiteY38" fmla="*/ 1095693 h 2219654"/>
              <a:gd name="connsiteX39" fmla="*/ 903532 w 1221610"/>
              <a:gd name="connsiteY39" fmla="*/ 1090930 h 2219654"/>
              <a:gd name="connsiteX40" fmla="*/ 901150 w 1221610"/>
              <a:gd name="connsiteY40" fmla="*/ 1045685 h 2219654"/>
              <a:gd name="connsiteX41" fmla="*/ 958300 w 1221610"/>
              <a:gd name="connsiteY41" fmla="*/ 1036161 h 2219654"/>
              <a:gd name="connsiteX42" fmla="*/ 974969 w 1221610"/>
              <a:gd name="connsiteY42" fmla="*/ 1055210 h 2219654"/>
              <a:gd name="connsiteX43" fmla="*/ 984494 w 1221610"/>
              <a:gd name="connsiteY43" fmla="*/ 1181418 h 2219654"/>
              <a:gd name="connsiteX44" fmla="*/ 1032119 w 1221610"/>
              <a:gd name="connsiteY44" fmla="*/ 1262380 h 2219654"/>
              <a:gd name="connsiteX45" fmla="*/ 1072600 w 1221610"/>
              <a:gd name="connsiteY45" fmla="*/ 1283811 h 2219654"/>
              <a:gd name="connsiteX46" fmla="*/ 1089269 w 1221610"/>
              <a:gd name="connsiteY46" fmla="*/ 1350486 h 2219654"/>
              <a:gd name="connsiteX47" fmla="*/ 1122607 w 1221610"/>
              <a:gd name="connsiteY47" fmla="*/ 1376680 h 2219654"/>
              <a:gd name="connsiteX48" fmla="*/ 1163088 w 1221610"/>
              <a:gd name="connsiteY48" fmla="*/ 1436211 h 2219654"/>
              <a:gd name="connsiteX49" fmla="*/ 1191663 w 1221610"/>
              <a:gd name="connsiteY49" fmla="*/ 1450499 h 2219654"/>
              <a:gd name="connsiteX50" fmla="*/ 1220238 w 1221610"/>
              <a:gd name="connsiteY50" fmla="*/ 1488598 h 2219654"/>
              <a:gd name="connsiteX51" fmla="*/ 1215943 w 1221610"/>
              <a:gd name="connsiteY51" fmla="*/ 1508458 h 2219654"/>
              <a:gd name="connsiteX52" fmla="*/ 1196425 w 1221610"/>
              <a:gd name="connsiteY52" fmla="*/ 1557655 h 2219654"/>
              <a:gd name="connsiteX53" fmla="*/ 1144037 w 1221610"/>
              <a:gd name="connsiteY53" fmla="*/ 1552891 h 2219654"/>
              <a:gd name="connsiteX54" fmla="*/ 1124987 w 1221610"/>
              <a:gd name="connsiteY54" fmla="*/ 1598134 h 2219654"/>
              <a:gd name="connsiteX55" fmla="*/ 1048787 w 1221610"/>
              <a:gd name="connsiteY55" fmla="*/ 1631472 h 2219654"/>
              <a:gd name="connsiteX56" fmla="*/ 1020212 w 1221610"/>
              <a:gd name="connsiteY56" fmla="*/ 1691003 h 2219654"/>
              <a:gd name="connsiteX57" fmla="*/ 1036881 w 1221610"/>
              <a:gd name="connsiteY57" fmla="*/ 1738628 h 2219654"/>
              <a:gd name="connsiteX58" fmla="*/ 1017832 w 1221610"/>
              <a:gd name="connsiteY58" fmla="*/ 1779111 h 2219654"/>
              <a:gd name="connsiteX59" fmla="*/ 984493 w 1221610"/>
              <a:gd name="connsiteY59" fmla="*/ 1776728 h 2219654"/>
              <a:gd name="connsiteX60" fmla="*/ 982112 w 1221610"/>
              <a:gd name="connsiteY60" fmla="*/ 1841022 h 2219654"/>
              <a:gd name="connsiteX61" fmla="*/ 946393 w 1221610"/>
              <a:gd name="connsiteY61" fmla="*/ 1857691 h 2219654"/>
              <a:gd name="connsiteX62" fmla="*/ 910674 w 1221610"/>
              <a:gd name="connsiteY62" fmla="*/ 1864834 h 2219654"/>
              <a:gd name="connsiteX63" fmla="*/ 910674 w 1221610"/>
              <a:gd name="connsiteY63" fmla="*/ 1929128 h 2219654"/>
              <a:gd name="connsiteX64" fmla="*/ 967824 w 1221610"/>
              <a:gd name="connsiteY64" fmla="*/ 1938653 h 2219654"/>
              <a:gd name="connsiteX65" fmla="*/ 1001162 w 1221610"/>
              <a:gd name="connsiteY65" fmla="*/ 1933891 h 2219654"/>
              <a:gd name="connsiteX66" fmla="*/ 1005922 w 1221610"/>
              <a:gd name="connsiteY66" fmla="*/ 2007710 h 2219654"/>
              <a:gd name="connsiteX67" fmla="*/ 982112 w 1221610"/>
              <a:gd name="connsiteY67" fmla="*/ 2029141 h 2219654"/>
              <a:gd name="connsiteX68" fmla="*/ 922581 w 1221610"/>
              <a:gd name="connsiteY68" fmla="*/ 2026761 h 2219654"/>
              <a:gd name="connsiteX69" fmla="*/ 870193 w 1221610"/>
              <a:gd name="connsiteY69" fmla="*/ 2036286 h 2219654"/>
              <a:gd name="connsiteX70" fmla="*/ 824949 w 1221610"/>
              <a:gd name="connsiteY70" fmla="*/ 2060099 h 2219654"/>
              <a:gd name="connsiteX71" fmla="*/ 779704 w 1221610"/>
              <a:gd name="connsiteY71" fmla="*/ 2067241 h 2219654"/>
              <a:gd name="connsiteX72" fmla="*/ 758274 w 1221610"/>
              <a:gd name="connsiteY72" fmla="*/ 2086293 h 2219654"/>
              <a:gd name="connsiteX73" fmla="*/ 751131 w 1221610"/>
              <a:gd name="connsiteY73" fmla="*/ 2131536 h 2219654"/>
              <a:gd name="connsiteX74" fmla="*/ 734462 w 1221610"/>
              <a:gd name="connsiteY74" fmla="*/ 2143443 h 2219654"/>
              <a:gd name="connsiteX75" fmla="*/ 689218 w 1221610"/>
              <a:gd name="connsiteY75" fmla="*/ 2193449 h 2219654"/>
              <a:gd name="connsiteX76" fmla="*/ 665406 w 1221610"/>
              <a:gd name="connsiteY76" fmla="*/ 2198210 h 2219654"/>
              <a:gd name="connsiteX77" fmla="*/ 617781 w 1221610"/>
              <a:gd name="connsiteY77" fmla="*/ 2219642 h 2219654"/>
              <a:gd name="connsiteX78" fmla="*/ 579681 w 1221610"/>
              <a:gd name="connsiteY78" fmla="*/ 2202973 h 2219654"/>
              <a:gd name="connsiteX79" fmla="*/ 563012 w 1221610"/>
              <a:gd name="connsiteY79" fmla="*/ 2174398 h 2219654"/>
              <a:gd name="connsiteX80" fmla="*/ 520149 w 1221610"/>
              <a:gd name="connsiteY80" fmla="*/ 2183924 h 2219654"/>
              <a:gd name="connsiteX81" fmla="*/ 512573 w 1221610"/>
              <a:gd name="connsiteY81" fmla="*/ 2177820 h 2219654"/>
              <a:gd name="connsiteX82" fmla="*/ 503481 w 1221610"/>
              <a:gd name="connsiteY82" fmla="*/ 2172017 h 2219654"/>
              <a:gd name="connsiteX83" fmla="*/ 522531 w 1221610"/>
              <a:gd name="connsiteY83" fmla="*/ 2064860 h 2219654"/>
              <a:gd name="connsiteX84" fmla="*/ 539199 w 1221610"/>
              <a:gd name="connsiteY84" fmla="*/ 2043429 h 2219654"/>
              <a:gd name="connsiteX85" fmla="*/ 529674 w 1221610"/>
              <a:gd name="connsiteY85" fmla="*/ 1998186 h 2219654"/>
              <a:gd name="connsiteX86" fmla="*/ 553487 w 1221610"/>
              <a:gd name="connsiteY86" fmla="*/ 1983898 h 2219654"/>
              <a:gd name="connsiteX87" fmla="*/ 534437 w 1221610"/>
              <a:gd name="connsiteY87" fmla="*/ 1969611 h 2219654"/>
              <a:gd name="connsiteX88" fmla="*/ 522531 w 1221610"/>
              <a:gd name="connsiteY88" fmla="*/ 1933893 h 2219654"/>
              <a:gd name="connsiteX89" fmla="*/ 513006 w 1221610"/>
              <a:gd name="connsiteY89" fmla="*/ 1888649 h 2219654"/>
              <a:gd name="connsiteX90" fmla="*/ 510624 w 1221610"/>
              <a:gd name="connsiteY90" fmla="*/ 1857691 h 2219654"/>
              <a:gd name="connsiteX91" fmla="*/ 460618 w 1221610"/>
              <a:gd name="connsiteY91" fmla="*/ 1860074 h 2219654"/>
              <a:gd name="connsiteX92" fmla="*/ 427282 w 1221610"/>
              <a:gd name="connsiteY92" fmla="*/ 1824355 h 2219654"/>
              <a:gd name="connsiteX93" fmla="*/ 382037 w 1221610"/>
              <a:gd name="connsiteY93" fmla="*/ 1807685 h 2219654"/>
              <a:gd name="connsiteX94" fmla="*/ 367749 w 1221610"/>
              <a:gd name="connsiteY94" fmla="*/ 1757680 h 2219654"/>
              <a:gd name="connsiteX95" fmla="*/ 365368 w 1221610"/>
              <a:gd name="connsiteY95" fmla="*/ 1736248 h 2219654"/>
              <a:gd name="connsiteX96" fmla="*/ 334413 w 1221610"/>
              <a:gd name="connsiteY96" fmla="*/ 1691005 h 2219654"/>
              <a:gd name="connsiteX97" fmla="*/ 291549 w 1221610"/>
              <a:gd name="connsiteY97" fmla="*/ 1667192 h 2219654"/>
              <a:gd name="connsiteX98" fmla="*/ 248688 w 1221610"/>
              <a:gd name="connsiteY98" fmla="*/ 1638618 h 2219654"/>
              <a:gd name="connsiteX99" fmla="*/ 215349 w 1221610"/>
              <a:gd name="connsiteY99" fmla="*/ 1629092 h 2219654"/>
              <a:gd name="connsiteX100" fmla="*/ 217731 w 1221610"/>
              <a:gd name="connsiteY100" fmla="*/ 1583846 h 2219654"/>
              <a:gd name="connsiteX101" fmla="*/ 174868 w 1221610"/>
              <a:gd name="connsiteY101" fmla="*/ 1598136 h 2219654"/>
              <a:gd name="connsiteX102" fmla="*/ 186775 w 1221610"/>
              <a:gd name="connsiteY102" fmla="*/ 1631474 h 2219654"/>
              <a:gd name="connsiteX103" fmla="*/ 179631 w 1221610"/>
              <a:gd name="connsiteY103" fmla="*/ 1648143 h 2219654"/>
              <a:gd name="connsiteX104" fmla="*/ 141531 w 1221610"/>
              <a:gd name="connsiteY104" fmla="*/ 1619568 h 2219654"/>
              <a:gd name="connsiteX105" fmla="*/ 98669 w 1221610"/>
              <a:gd name="connsiteY105" fmla="*/ 1617186 h 2219654"/>
              <a:gd name="connsiteX106" fmla="*/ 43899 w 1221610"/>
              <a:gd name="connsiteY106" fmla="*/ 1598136 h 2219654"/>
              <a:gd name="connsiteX107" fmla="*/ 10560 w 1221610"/>
              <a:gd name="connsiteY107" fmla="*/ 1595752 h 2219654"/>
              <a:gd name="connsiteX108" fmla="*/ 1037 w 1221610"/>
              <a:gd name="connsiteY108" fmla="*/ 1543368 h 2219654"/>
              <a:gd name="connsiteX109" fmla="*/ 34374 w 1221610"/>
              <a:gd name="connsiteY109" fmla="*/ 1455261 h 2219654"/>
              <a:gd name="connsiteX110" fmla="*/ 60568 w 1221610"/>
              <a:gd name="connsiteY110" fmla="*/ 1407636 h 2219654"/>
              <a:gd name="connsiteX111" fmla="*/ 81999 w 1221610"/>
              <a:gd name="connsiteY111" fmla="*/ 1360011 h 2219654"/>
              <a:gd name="connsiteX112" fmla="*/ 108194 w 1221610"/>
              <a:gd name="connsiteY112" fmla="*/ 1321911 h 2219654"/>
              <a:gd name="connsiteX113" fmla="*/ 146293 w 1221610"/>
              <a:gd name="connsiteY113" fmla="*/ 1312386 h 2219654"/>
              <a:gd name="connsiteX114" fmla="*/ 153438 w 1221610"/>
              <a:gd name="connsiteY114" fmla="*/ 1276668 h 2219654"/>
              <a:gd name="connsiteX115" fmla="*/ 262975 w 1221610"/>
              <a:gd name="connsiteY115" fmla="*/ 1157605 h 2219654"/>
              <a:gd name="connsiteX116" fmla="*/ 286787 w 1221610"/>
              <a:gd name="connsiteY116" fmla="*/ 1019490 h 2219654"/>
              <a:gd name="connsiteX117" fmla="*/ 282025 w 1221610"/>
              <a:gd name="connsiteY117" fmla="*/ 938530 h 2219654"/>
              <a:gd name="connsiteX118" fmla="*/ 196300 w 1221610"/>
              <a:gd name="connsiteY118" fmla="*/ 926624 h 2219654"/>
              <a:gd name="connsiteX119" fmla="*/ 179632 w 1221610"/>
              <a:gd name="connsiteY119" fmla="*/ 845661 h 2219654"/>
              <a:gd name="connsiteX120" fmla="*/ 186775 w 1221610"/>
              <a:gd name="connsiteY120" fmla="*/ 778986 h 2219654"/>
              <a:gd name="connsiteX121" fmla="*/ 148675 w 1221610"/>
              <a:gd name="connsiteY121" fmla="*/ 740886 h 2219654"/>
              <a:gd name="connsiteX122" fmla="*/ 127244 w 1221610"/>
              <a:gd name="connsiteY122" fmla="*/ 700404 h 2219654"/>
              <a:gd name="connsiteX123" fmla="*/ 117719 w 1221610"/>
              <a:gd name="connsiteY123" fmla="*/ 640874 h 2219654"/>
              <a:gd name="connsiteX124" fmla="*/ 102097 w 1221610"/>
              <a:gd name="connsiteY124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36806 w 1221610"/>
              <a:gd name="connsiteY9" fmla="*/ 531333 h 2219654"/>
              <a:gd name="connsiteX10" fmla="*/ 401088 w 1221610"/>
              <a:gd name="connsiteY10" fmla="*/ 778986 h 2219654"/>
              <a:gd name="connsiteX11" fmla="*/ 513007 w 1221610"/>
              <a:gd name="connsiteY11" fmla="*/ 757554 h 2219654"/>
              <a:gd name="connsiteX12" fmla="*/ 510625 w 1221610"/>
              <a:gd name="connsiteY12" fmla="*/ 888523 h 2219654"/>
              <a:gd name="connsiteX13" fmla="*/ 539200 w 1221610"/>
              <a:gd name="connsiteY13" fmla="*/ 926623 h 2219654"/>
              <a:gd name="connsiteX14" fmla="*/ 546344 w 1221610"/>
              <a:gd name="connsiteY14" fmla="*/ 945674 h 2219654"/>
              <a:gd name="connsiteX15" fmla="*/ 532057 w 1221610"/>
              <a:gd name="connsiteY15" fmla="*/ 976629 h 2219654"/>
              <a:gd name="connsiteX16" fmla="*/ 517769 w 1221610"/>
              <a:gd name="connsiteY16" fmla="*/ 1048067 h 2219654"/>
              <a:gd name="connsiteX17" fmla="*/ 541582 w 1221610"/>
              <a:gd name="connsiteY17" fmla="*/ 1081404 h 2219654"/>
              <a:gd name="connsiteX18" fmla="*/ 551107 w 1221610"/>
              <a:gd name="connsiteY18" fmla="*/ 1121885 h 2219654"/>
              <a:gd name="connsiteX19" fmla="*/ 567775 w 1221610"/>
              <a:gd name="connsiteY19" fmla="*/ 1129029 h 2219654"/>
              <a:gd name="connsiteX20" fmla="*/ 572104 w 1221610"/>
              <a:gd name="connsiteY20" fmla="*/ 1139135 h 2219654"/>
              <a:gd name="connsiteX21" fmla="*/ 591588 w 1221610"/>
              <a:gd name="connsiteY21" fmla="*/ 1105217 h 2219654"/>
              <a:gd name="connsiteX22" fmla="*/ 615400 w 1221610"/>
              <a:gd name="connsiteY22" fmla="*/ 1088548 h 2219654"/>
              <a:gd name="connsiteX23" fmla="*/ 665407 w 1221610"/>
              <a:gd name="connsiteY23" fmla="*/ 1062354 h 2219654"/>
              <a:gd name="connsiteX24" fmla="*/ 698744 w 1221610"/>
              <a:gd name="connsiteY24" fmla="*/ 1050448 h 2219654"/>
              <a:gd name="connsiteX25" fmla="*/ 734463 w 1221610"/>
              <a:gd name="connsiteY25" fmla="*/ 1012349 h 2219654"/>
              <a:gd name="connsiteX26" fmla="*/ 791613 w 1221610"/>
              <a:gd name="connsiteY26" fmla="*/ 988535 h 2219654"/>
              <a:gd name="connsiteX27" fmla="*/ 817807 w 1221610"/>
              <a:gd name="connsiteY27" fmla="*/ 943292 h 2219654"/>
              <a:gd name="connsiteX28" fmla="*/ 841618 w 1221610"/>
              <a:gd name="connsiteY28" fmla="*/ 926621 h 2219654"/>
              <a:gd name="connsiteX29" fmla="*/ 867813 w 1221610"/>
              <a:gd name="connsiteY29" fmla="*/ 926623 h 2219654"/>
              <a:gd name="connsiteX30" fmla="*/ 872575 w 1221610"/>
              <a:gd name="connsiteY30" fmla="*/ 945673 h 2219654"/>
              <a:gd name="connsiteX31" fmla="*/ 848763 w 1221610"/>
              <a:gd name="connsiteY31" fmla="*/ 971867 h 2219654"/>
              <a:gd name="connsiteX32" fmla="*/ 872575 w 1221610"/>
              <a:gd name="connsiteY32" fmla="*/ 998060 h 2219654"/>
              <a:gd name="connsiteX33" fmla="*/ 872575 w 1221610"/>
              <a:gd name="connsiteY33" fmla="*/ 1021873 h 2219654"/>
              <a:gd name="connsiteX34" fmla="*/ 829713 w 1221610"/>
              <a:gd name="connsiteY34" fmla="*/ 1024254 h 2219654"/>
              <a:gd name="connsiteX35" fmla="*/ 817807 w 1221610"/>
              <a:gd name="connsiteY35" fmla="*/ 1052829 h 2219654"/>
              <a:gd name="connsiteX36" fmla="*/ 829713 w 1221610"/>
              <a:gd name="connsiteY36" fmla="*/ 1081404 h 2219654"/>
              <a:gd name="connsiteX37" fmla="*/ 822567 w 1221610"/>
              <a:gd name="connsiteY37" fmla="*/ 1105215 h 2219654"/>
              <a:gd name="connsiteX38" fmla="*/ 836857 w 1221610"/>
              <a:gd name="connsiteY38" fmla="*/ 1124268 h 2219654"/>
              <a:gd name="connsiteX39" fmla="*/ 870194 w 1221610"/>
              <a:gd name="connsiteY39" fmla="*/ 1095693 h 2219654"/>
              <a:gd name="connsiteX40" fmla="*/ 903532 w 1221610"/>
              <a:gd name="connsiteY40" fmla="*/ 1090930 h 2219654"/>
              <a:gd name="connsiteX41" fmla="*/ 901150 w 1221610"/>
              <a:gd name="connsiteY41" fmla="*/ 1045685 h 2219654"/>
              <a:gd name="connsiteX42" fmla="*/ 958300 w 1221610"/>
              <a:gd name="connsiteY42" fmla="*/ 1036161 h 2219654"/>
              <a:gd name="connsiteX43" fmla="*/ 974969 w 1221610"/>
              <a:gd name="connsiteY43" fmla="*/ 1055210 h 2219654"/>
              <a:gd name="connsiteX44" fmla="*/ 984494 w 1221610"/>
              <a:gd name="connsiteY44" fmla="*/ 1181418 h 2219654"/>
              <a:gd name="connsiteX45" fmla="*/ 1032119 w 1221610"/>
              <a:gd name="connsiteY45" fmla="*/ 1262380 h 2219654"/>
              <a:gd name="connsiteX46" fmla="*/ 1072600 w 1221610"/>
              <a:gd name="connsiteY46" fmla="*/ 1283811 h 2219654"/>
              <a:gd name="connsiteX47" fmla="*/ 1089269 w 1221610"/>
              <a:gd name="connsiteY47" fmla="*/ 1350486 h 2219654"/>
              <a:gd name="connsiteX48" fmla="*/ 1122607 w 1221610"/>
              <a:gd name="connsiteY48" fmla="*/ 1376680 h 2219654"/>
              <a:gd name="connsiteX49" fmla="*/ 1163088 w 1221610"/>
              <a:gd name="connsiteY49" fmla="*/ 1436211 h 2219654"/>
              <a:gd name="connsiteX50" fmla="*/ 1191663 w 1221610"/>
              <a:gd name="connsiteY50" fmla="*/ 1450499 h 2219654"/>
              <a:gd name="connsiteX51" fmla="*/ 1220238 w 1221610"/>
              <a:gd name="connsiteY51" fmla="*/ 1488598 h 2219654"/>
              <a:gd name="connsiteX52" fmla="*/ 1215943 w 1221610"/>
              <a:gd name="connsiteY52" fmla="*/ 1508458 h 2219654"/>
              <a:gd name="connsiteX53" fmla="*/ 1196425 w 1221610"/>
              <a:gd name="connsiteY53" fmla="*/ 1557655 h 2219654"/>
              <a:gd name="connsiteX54" fmla="*/ 1144037 w 1221610"/>
              <a:gd name="connsiteY54" fmla="*/ 1552891 h 2219654"/>
              <a:gd name="connsiteX55" fmla="*/ 1124987 w 1221610"/>
              <a:gd name="connsiteY55" fmla="*/ 1598134 h 2219654"/>
              <a:gd name="connsiteX56" fmla="*/ 1048787 w 1221610"/>
              <a:gd name="connsiteY56" fmla="*/ 1631472 h 2219654"/>
              <a:gd name="connsiteX57" fmla="*/ 1020212 w 1221610"/>
              <a:gd name="connsiteY57" fmla="*/ 1691003 h 2219654"/>
              <a:gd name="connsiteX58" fmla="*/ 1036881 w 1221610"/>
              <a:gd name="connsiteY58" fmla="*/ 1738628 h 2219654"/>
              <a:gd name="connsiteX59" fmla="*/ 1017832 w 1221610"/>
              <a:gd name="connsiteY59" fmla="*/ 1779111 h 2219654"/>
              <a:gd name="connsiteX60" fmla="*/ 984493 w 1221610"/>
              <a:gd name="connsiteY60" fmla="*/ 1776728 h 2219654"/>
              <a:gd name="connsiteX61" fmla="*/ 982112 w 1221610"/>
              <a:gd name="connsiteY61" fmla="*/ 1841022 h 2219654"/>
              <a:gd name="connsiteX62" fmla="*/ 946393 w 1221610"/>
              <a:gd name="connsiteY62" fmla="*/ 1857691 h 2219654"/>
              <a:gd name="connsiteX63" fmla="*/ 910674 w 1221610"/>
              <a:gd name="connsiteY63" fmla="*/ 1864834 h 2219654"/>
              <a:gd name="connsiteX64" fmla="*/ 910674 w 1221610"/>
              <a:gd name="connsiteY64" fmla="*/ 1929128 h 2219654"/>
              <a:gd name="connsiteX65" fmla="*/ 967824 w 1221610"/>
              <a:gd name="connsiteY65" fmla="*/ 1938653 h 2219654"/>
              <a:gd name="connsiteX66" fmla="*/ 1001162 w 1221610"/>
              <a:gd name="connsiteY66" fmla="*/ 1933891 h 2219654"/>
              <a:gd name="connsiteX67" fmla="*/ 1005922 w 1221610"/>
              <a:gd name="connsiteY67" fmla="*/ 2007710 h 2219654"/>
              <a:gd name="connsiteX68" fmla="*/ 982112 w 1221610"/>
              <a:gd name="connsiteY68" fmla="*/ 2029141 h 2219654"/>
              <a:gd name="connsiteX69" fmla="*/ 922581 w 1221610"/>
              <a:gd name="connsiteY69" fmla="*/ 2026761 h 2219654"/>
              <a:gd name="connsiteX70" fmla="*/ 870193 w 1221610"/>
              <a:gd name="connsiteY70" fmla="*/ 2036286 h 2219654"/>
              <a:gd name="connsiteX71" fmla="*/ 824949 w 1221610"/>
              <a:gd name="connsiteY71" fmla="*/ 2060099 h 2219654"/>
              <a:gd name="connsiteX72" fmla="*/ 779704 w 1221610"/>
              <a:gd name="connsiteY72" fmla="*/ 2067241 h 2219654"/>
              <a:gd name="connsiteX73" fmla="*/ 758274 w 1221610"/>
              <a:gd name="connsiteY73" fmla="*/ 2086293 h 2219654"/>
              <a:gd name="connsiteX74" fmla="*/ 751131 w 1221610"/>
              <a:gd name="connsiteY74" fmla="*/ 2131536 h 2219654"/>
              <a:gd name="connsiteX75" fmla="*/ 734462 w 1221610"/>
              <a:gd name="connsiteY75" fmla="*/ 2143443 h 2219654"/>
              <a:gd name="connsiteX76" fmla="*/ 689218 w 1221610"/>
              <a:gd name="connsiteY76" fmla="*/ 2193449 h 2219654"/>
              <a:gd name="connsiteX77" fmla="*/ 665406 w 1221610"/>
              <a:gd name="connsiteY77" fmla="*/ 2198210 h 2219654"/>
              <a:gd name="connsiteX78" fmla="*/ 617781 w 1221610"/>
              <a:gd name="connsiteY78" fmla="*/ 2219642 h 2219654"/>
              <a:gd name="connsiteX79" fmla="*/ 579681 w 1221610"/>
              <a:gd name="connsiteY79" fmla="*/ 2202973 h 2219654"/>
              <a:gd name="connsiteX80" fmla="*/ 563012 w 1221610"/>
              <a:gd name="connsiteY80" fmla="*/ 2174398 h 2219654"/>
              <a:gd name="connsiteX81" fmla="*/ 520149 w 1221610"/>
              <a:gd name="connsiteY81" fmla="*/ 2183924 h 2219654"/>
              <a:gd name="connsiteX82" fmla="*/ 512573 w 1221610"/>
              <a:gd name="connsiteY82" fmla="*/ 2177820 h 2219654"/>
              <a:gd name="connsiteX83" fmla="*/ 503481 w 1221610"/>
              <a:gd name="connsiteY83" fmla="*/ 2172017 h 2219654"/>
              <a:gd name="connsiteX84" fmla="*/ 522531 w 1221610"/>
              <a:gd name="connsiteY84" fmla="*/ 2064860 h 2219654"/>
              <a:gd name="connsiteX85" fmla="*/ 539199 w 1221610"/>
              <a:gd name="connsiteY85" fmla="*/ 2043429 h 2219654"/>
              <a:gd name="connsiteX86" fmla="*/ 529674 w 1221610"/>
              <a:gd name="connsiteY86" fmla="*/ 1998186 h 2219654"/>
              <a:gd name="connsiteX87" fmla="*/ 553487 w 1221610"/>
              <a:gd name="connsiteY87" fmla="*/ 1983898 h 2219654"/>
              <a:gd name="connsiteX88" fmla="*/ 534437 w 1221610"/>
              <a:gd name="connsiteY88" fmla="*/ 1969611 h 2219654"/>
              <a:gd name="connsiteX89" fmla="*/ 522531 w 1221610"/>
              <a:gd name="connsiteY89" fmla="*/ 1933893 h 2219654"/>
              <a:gd name="connsiteX90" fmla="*/ 513006 w 1221610"/>
              <a:gd name="connsiteY90" fmla="*/ 1888649 h 2219654"/>
              <a:gd name="connsiteX91" fmla="*/ 510624 w 1221610"/>
              <a:gd name="connsiteY91" fmla="*/ 1857691 h 2219654"/>
              <a:gd name="connsiteX92" fmla="*/ 460618 w 1221610"/>
              <a:gd name="connsiteY92" fmla="*/ 1860074 h 2219654"/>
              <a:gd name="connsiteX93" fmla="*/ 427282 w 1221610"/>
              <a:gd name="connsiteY93" fmla="*/ 1824355 h 2219654"/>
              <a:gd name="connsiteX94" fmla="*/ 382037 w 1221610"/>
              <a:gd name="connsiteY94" fmla="*/ 1807685 h 2219654"/>
              <a:gd name="connsiteX95" fmla="*/ 367749 w 1221610"/>
              <a:gd name="connsiteY95" fmla="*/ 1757680 h 2219654"/>
              <a:gd name="connsiteX96" fmla="*/ 365368 w 1221610"/>
              <a:gd name="connsiteY96" fmla="*/ 1736248 h 2219654"/>
              <a:gd name="connsiteX97" fmla="*/ 334413 w 1221610"/>
              <a:gd name="connsiteY97" fmla="*/ 1691005 h 2219654"/>
              <a:gd name="connsiteX98" fmla="*/ 291549 w 1221610"/>
              <a:gd name="connsiteY98" fmla="*/ 1667192 h 2219654"/>
              <a:gd name="connsiteX99" fmla="*/ 248688 w 1221610"/>
              <a:gd name="connsiteY99" fmla="*/ 1638618 h 2219654"/>
              <a:gd name="connsiteX100" fmla="*/ 215349 w 1221610"/>
              <a:gd name="connsiteY100" fmla="*/ 1629092 h 2219654"/>
              <a:gd name="connsiteX101" fmla="*/ 217731 w 1221610"/>
              <a:gd name="connsiteY101" fmla="*/ 1583846 h 2219654"/>
              <a:gd name="connsiteX102" fmla="*/ 174868 w 1221610"/>
              <a:gd name="connsiteY102" fmla="*/ 1598136 h 2219654"/>
              <a:gd name="connsiteX103" fmla="*/ 186775 w 1221610"/>
              <a:gd name="connsiteY103" fmla="*/ 1631474 h 2219654"/>
              <a:gd name="connsiteX104" fmla="*/ 179631 w 1221610"/>
              <a:gd name="connsiteY104" fmla="*/ 1648143 h 2219654"/>
              <a:gd name="connsiteX105" fmla="*/ 141531 w 1221610"/>
              <a:gd name="connsiteY105" fmla="*/ 1619568 h 2219654"/>
              <a:gd name="connsiteX106" fmla="*/ 98669 w 1221610"/>
              <a:gd name="connsiteY106" fmla="*/ 1617186 h 2219654"/>
              <a:gd name="connsiteX107" fmla="*/ 43899 w 1221610"/>
              <a:gd name="connsiteY107" fmla="*/ 1598136 h 2219654"/>
              <a:gd name="connsiteX108" fmla="*/ 10560 w 1221610"/>
              <a:gd name="connsiteY108" fmla="*/ 1595752 h 2219654"/>
              <a:gd name="connsiteX109" fmla="*/ 1037 w 1221610"/>
              <a:gd name="connsiteY109" fmla="*/ 1543368 h 2219654"/>
              <a:gd name="connsiteX110" fmla="*/ 34374 w 1221610"/>
              <a:gd name="connsiteY110" fmla="*/ 1455261 h 2219654"/>
              <a:gd name="connsiteX111" fmla="*/ 60568 w 1221610"/>
              <a:gd name="connsiteY111" fmla="*/ 1407636 h 2219654"/>
              <a:gd name="connsiteX112" fmla="*/ 81999 w 1221610"/>
              <a:gd name="connsiteY112" fmla="*/ 1360011 h 2219654"/>
              <a:gd name="connsiteX113" fmla="*/ 108194 w 1221610"/>
              <a:gd name="connsiteY113" fmla="*/ 1321911 h 2219654"/>
              <a:gd name="connsiteX114" fmla="*/ 146293 w 1221610"/>
              <a:gd name="connsiteY114" fmla="*/ 1312386 h 2219654"/>
              <a:gd name="connsiteX115" fmla="*/ 153438 w 1221610"/>
              <a:gd name="connsiteY115" fmla="*/ 1276668 h 2219654"/>
              <a:gd name="connsiteX116" fmla="*/ 262975 w 1221610"/>
              <a:gd name="connsiteY116" fmla="*/ 1157605 h 2219654"/>
              <a:gd name="connsiteX117" fmla="*/ 286787 w 1221610"/>
              <a:gd name="connsiteY117" fmla="*/ 1019490 h 2219654"/>
              <a:gd name="connsiteX118" fmla="*/ 282025 w 1221610"/>
              <a:gd name="connsiteY118" fmla="*/ 938530 h 2219654"/>
              <a:gd name="connsiteX119" fmla="*/ 196300 w 1221610"/>
              <a:gd name="connsiteY119" fmla="*/ 926624 h 2219654"/>
              <a:gd name="connsiteX120" fmla="*/ 179632 w 1221610"/>
              <a:gd name="connsiteY120" fmla="*/ 845661 h 2219654"/>
              <a:gd name="connsiteX121" fmla="*/ 186775 w 1221610"/>
              <a:gd name="connsiteY121" fmla="*/ 778986 h 2219654"/>
              <a:gd name="connsiteX122" fmla="*/ 148675 w 1221610"/>
              <a:gd name="connsiteY122" fmla="*/ 740886 h 2219654"/>
              <a:gd name="connsiteX123" fmla="*/ 127244 w 1221610"/>
              <a:gd name="connsiteY123" fmla="*/ 700404 h 2219654"/>
              <a:gd name="connsiteX124" fmla="*/ 117719 w 1221610"/>
              <a:gd name="connsiteY124" fmla="*/ 640874 h 2219654"/>
              <a:gd name="connsiteX125" fmla="*/ 102097 w 1221610"/>
              <a:gd name="connsiteY125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1088 w 1221610"/>
              <a:gd name="connsiteY11" fmla="*/ 778986 h 2219654"/>
              <a:gd name="connsiteX12" fmla="*/ 513007 w 1221610"/>
              <a:gd name="connsiteY12" fmla="*/ 757554 h 2219654"/>
              <a:gd name="connsiteX13" fmla="*/ 510625 w 1221610"/>
              <a:gd name="connsiteY13" fmla="*/ 888523 h 2219654"/>
              <a:gd name="connsiteX14" fmla="*/ 539200 w 1221610"/>
              <a:gd name="connsiteY14" fmla="*/ 926623 h 2219654"/>
              <a:gd name="connsiteX15" fmla="*/ 546344 w 1221610"/>
              <a:gd name="connsiteY15" fmla="*/ 945674 h 2219654"/>
              <a:gd name="connsiteX16" fmla="*/ 532057 w 1221610"/>
              <a:gd name="connsiteY16" fmla="*/ 976629 h 2219654"/>
              <a:gd name="connsiteX17" fmla="*/ 517769 w 1221610"/>
              <a:gd name="connsiteY17" fmla="*/ 1048067 h 2219654"/>
              <a:gd name="connsiteX18" fmla="*/ 541582 w 1221610"/>
              <a:gd name="connsiteY18" fmla="*/ 1081404 h 2219654"/>
              <a:gd name="connsiteX19" fmla="*/ 551107 w 1221610"/>
              <a:gd name="connsiteY19" fmla="*/ 1121885 h 2219654"/>
              <a:gd name="connsiteX20" fmla="*/ 567775 w 1221610"/>
              <a:gd name="connsiteY20" fmla="*/ 1129029 h 2219654"/>
              <a:gd name="connsiteX21" fmla="*/ 572104 w 1221610"/>
              <a:gd name="connsiteY21" fmla="*/ 1139135 h 2219654"/>
              <a:gd name="connsiteX22" fmla="*/ 591588 w 1221610"/>
              <a:gd name="connsiteY22" fmla="*/ 1105217 h 2219654"/>
              <a:gd name="connsiteX23" fmla="*/ 615400 w 1221610"/>
              <a:gd name="connsiteY23" fmla="*/ 1088548 h 2219654"/>
              <a:gd name="connsiteX24" fmla="*/ 665407 w 1221610"/>
              <a:gd name="connsiteY24" fmla="*/ 1062354 h 2219654"/>
              <a:gd name="connsiteX25" fmla="*/ 698744 w 1221610"/>
              <a:gd name="connsiteY25" fmla="*/ 1050448 h 2219654"/>
              <a:gd name="connsiteX26" fmla="*/ 734463 w 1221610"/>
              <a:gd name="connsiteY26" fmla="*/ 1012349 h 2219654"/>
              <a:gd name="connsiteX27" fmla="*/ 791613 w 1221610"/>
              <a:gd name="connsiteY27" fmla="*/ 988535 h 2219654"/>
              <a:gd name="connsiteX28" fmla="*/ 817807 w 1221610"/>
              <a:gd name="connsiteY28" fmla="*/ 943292 h 2219654"/>
              <a:gd name="connsiteX29" fmla="*/ 841618 w 1221610"/>
              <a:gd name="connsiteY29" fmla="*/ 926621 h 2219654"/>
              <a:gd name="connsiteX30" fmla="*/ 867813 w 1221610"/>
              <a:gd name="connsiteY30" fmla="*/ 926623 h 2219654"/>
              <a:gd name="connsiteX31" fmla="*/ 872575 w 1221610"/>
              <a:gd name="connsiteY31" fmla="*/ 945673 h 2219654"/>
              <a:gd name="connsiteX32" fmla="*/ 848763 w 1221610"/>
              <a:gd name="connsiteY32" fmla="*/ 971867 h 2219654"/>
              <a:gd name="connsiteX33" fmla="*/ 872575 w 1221610"/>
              <a:gd name="connsiteY33" fmla="*/ 998060 h 2219654"/>
              <a:gd name="connsiteX34" fmla="*/ 872575 w 1221610"/>
              <a:gd name="connsiteY34" fmla="*/ 1021873 h 2219654"/>
              <a:gd name="connsiteX35" fmla="*/ 829713 w 1221610"/>
              <a:gd name="connsiteY35" fmla="*/ 1024254 h 2219654"/>
              <a:gd name="connsiteX36" fmla="*/ 817807 w 1221610"/>
              <a:gd name="connsiteY36" fmla="*/ 1052829 h 2219654"/>
              <a:gd name="connsiteX37" fmla="*/ 829713 w 1221610"/>
              <a:gd name="connsiteY37" fmla="*/ 1081404 h 2219654"/>
              <a:gd name="connsiteX38" fmla="*/ 822567 w 1221610"/>
              <a:gd name="connsiteY38" fmla="*/ 1105215 h 2219654"/>
              <a:gd name="connsiteX39" fmla="*/ 836857 w 1221610"/>
              <a:gd name="connsiteY39" fmla="*/ 1124268 h 2219654"/>
              <a:gd name="connsiteX40" fmla="*/ 870194 w 1221610"/>
              <a:gd name="connsiteY40" fmla="*/ 1095693 h 2219654"/>
              <a:gd name="connsiteX41" fmla="*/ 903532 w 1221610"/>
              <a:gd name="connsiteY41" fmla="*/ 1090930 h 2219654"/>
              <a:gd name="connsiteX42" fmla="*/ 901150 w 1221610"/>
              <a:gd name="connsiteY42" fmla="*/ 1045685 h 2219654"/>
              <a:gd name="connsiteX43" fmla="*/ 958300 w 1221610"/>
              <a:gd name="connsiteY43" fmla="*/ 1036161 h 2219654"/>
              <a:gd name="connsiteX44" fmla="*/ 974969 w 1221610"/>
              <a:gd name="connsiteY44" fmla="*/ 1055210 h 2219654"/>
              <a:gd name="connsiteX45" fmla="*/ 984494 w 1221610"/>
              <a:gd name="connsiteY45" fmla="*/ 1181418 h 2219654"/>
              <a:gd name="connsiteX46" fmla="*/ 1032119 w 1221610"/>
              <a:gd name="connsiteY46" fmla="*/ 1262380 h 2219654"/>
              <a:gd name="connsiteX47" fmla="*/ 1072600 w 1221610"/>
              <a:gd name="connsiteY47" fmla="*/ 1283811 h 2219654"/>
              <a:gd name="connsiteX48" fmla="*/ 1089269 w 1221610"/>
              <a:gd name="connsiteY48" fmla="*/ 1350486 h 2219654"/>
              <a:gd name="connsiteX49" fmla="*/ 1122607 w 1221610"/>
              <a:gd name="connsiteY49" fmla="*/ 1376680 h 2219654"/>
              <a:gd name="connsiteX50" fmla="*/ 1163088 w 1221610"/>
              <a:gd name="connsiteY50" fmla="*/ 1436211 h 2219654"/>
              <a:gd name="connsiteX51" fmla="*/ 1191663 w 1221610"/>
              <a:gd name="connsiteY51" fmla="*/ 1450499 h 2219654"/>
              <a:gd name="connsiteX52" fmla="*/ 1220238 w 1221610"/>
              <a:gd name="connsiteY52" fmla="*/ 1488598 h 2219654"/>
              <a:gd name="connsiteX53" fmla="*/ 1215943 w 1221610"/>
              <a:gd name="connsiteY53" fmla="*/ 1508458 h 2219654"/>
              <a:gd name="connsiteX54" fmla="*/ 1196425 w 1221610"/>
              <a:gd name="connsiteY54" fmla="*/ 1557655 h 2219654"/>
              <a:gd name="connsiteX55" fmla="*/ 1144037 w 1221610"/>
              <a:gd name="connsiteY55" fmla="*/ 1552891 h 2219654"/>
              <a:gd name="connsiteX56" fmla="*/ 1124987 w 1221610"/>
              <a:gd name="connsiteY56" fmla="*/ 1598134 h 2219654"/>
              <a:gd name="connsiteX57" fmla="*/ 1048787 w 1221610"/>
              <a:gd name="connsiteY57" fmla="*/ 1631472 h 2219654"/>
              <a:gd name="connsiteX58" fmla="*/ 1020212 w 1221610"/>
              <a:gd name="connsiteY58" fmla="*/ 1691003 h 2219654"/>
              <a:gd name="connsiteX59" fmla="*/ 1036881 w 1221610"/>
              <a:gd name="connsiteY59" fmla="*/ 1738628 h 2219654"/>
              <a:gd name="connsiteX60" fmla="*/ 1017832 w 1221610"/>
              <a:gd name="connsiteY60" fmla="*/ 1779111 h 2219654"/>
              <a:gd name="connsiteX61" fmla="*/ 984493 w 1221610"/>
              <a:gd name="connsiteY61" fmla="*/ 1776728 h 2219654"/>
              <a:gd name="connsiteX62" fmla="*/ 982112 w 1221610"/>
              <a:gd name="connsiteY62" fmla="*/ 1841022 h 2219654"/>
              <a:gd name="connsiteX63" fmla="*/ 946393 w 1221610"/>
              <a:gd name="connsiteY63" fmla="*/ 1857691 h 2219654"/>
              <a:gd name="connsiteX64" fmla="*/ 910674 w 1221610"/>
              <a:gd name="connsiteY64" fmla="*/ 1864834 h 2219654"/>
              <a:gd name="connsiteX65" fmla="*/ 910674 w 1221610"/>
              <a:gd name="connsiteY65" fmla="*/ 1929128 h 2219654"/>
              <a:gd name="connsiteX66" fmla="*/ 967824 w 1221610"/>
              <a:gd name="connsiteY66" fmla="*/ 1938653 h 2219654"/>
              <a:gd name="connsiteX67" fmla="*/ 1001162 w 1221610"/>
              <a:gd name="connsiteY67" fmla="*/ 1933891 h 2219654"/>
              <a:gd name="connsiteX68" fmla="*/ 1005922 w 1221610"/>
              <a:gd name="connsiteY68" fmla="*/ 2007710 h 2219654"/>
              <a:gd name="connsiteX69" fmla="*/ 982112 w 1221610"/>
              <a:gd name="connsiteY69" fmla="*/ 2029141 h 2219654"/>
              <a:gd name="connsiteX70" fmla="*/ 922581 w 1221610"/>
              <a:gd name="connsiteY70" fmla="*/ 2026761 h 2219654"/>
              <a:gd name="connsiteX71" fmla="*/ 870193 w 1221610"/>
              <a:gd name="connsiteY71" fmla="*/ 2036286 h 2219654"/>
              <a:gd name="connsiteX72" fmla="*/ 824949 w 1221610"/>
              <a:gd name="connsiteY72" fmla="*/ 2060099 h 2219654"/>
              <a:gd name="connsiteX73" fmla="*/ 779704 w 1221610"/>
              <a:gd name="connsiteY73" fmla="*/ 2067241 h 2219654"/>
              <a:gd name="connsiteX74" fmla="*/ 758274 w 1221610"/>
              <a:gd name="connsiteY74" fmla="*/ 2086293 h 2219654"/>
              <a:gd name="connsiteX75" fmla="*/ 751131 w 1221610"/>
              <a:gd name="connsiteY75" fmla="*/ 2131536 h 2219654"/>
              <a:gd name="connsiteX76" fmla="*/ 734462 w 1221610"/>
              <a:gd name="connsiteY76" fmla="*/ 2143443 h 2219654"/>
              <a:gd name="connsiteX77" fmla="*/ 689218 w 1221610"/>
              <a:gd name="connsiteY77" fmla="*/ 2193449 h 2219654"/>
              <a:gd name="connsiteX78" fmla="*/ 665406 w 1221610"/>
              <a:gd name="connsiteY78" fmla="*/ 2198210 h 2219654"/>
              <a:gd name="connsiteX79" fmla="*/ 617781 w 1221610"/>
              <a:gd name="connsiteY79" fmla="*/ 2219642 h 2219654"/>
              <a:gd name="connsiteX80" fmla="*/ 579681 w 1221610"/>
              <a:gd name="connsiteY80" fmla="*/ 2202973 h 2219654"/>
              <a:gd name="connsiteX81" fmla="*/ 563012 w 1221610"/>
              <a:gd name="connsiteY81" fmla="*/ 2174398 h 2219654"/>
              <a:gd name="connsiteX82" fmla="*/ 520149 w 1221610"/>
              <a:gd name="connsiteY82" fmla="*/ 2183924 h 2219654"/>
              <a:gd name="connsiteX83" fmla="*/ 512573 w 1221610"/>
              <a:gd name="connsiteY83" fmla="*/ 2177820 h 2219654"/>
              <a:gd name="connsiteX84" fmla="*/ 503481 w 1221610"/>
              <a:gd name="connsiteY84" fmla="*/ 2172017 h 2219654"/>
              <a:gd name="connsiteX85" fmla="*/ 522531 w 1221610"/>
              <a:gd name="connsiteY85" fmla="*/ 2064860 h 2219654"/>
              <a:gd name="connsiteX86" fmla="*/ 539199 w 1221610"/>
              <a:gd name="connsiteY86" fmla="*/ 2043429 h 2219654"/>
              <a:gd name="connsiteX87" fmla="*/ 529674 w 1221610"/>
              <a:gd name="connsiteY87" fmla="*/ 1998186 h 2219654"/>
              <a:gd name="connsiteX88" fmla="*/ 553487 w 1221610"/>
              <a:gd name="connsiteY88" fmla="*/ 1983898 h 2219654"/>
              <a:gd name="connsiteX89" fmla="*/ 534437 w 1221610"/>
              <a:gd name="connsiteY89" fmla="*/ 1969611 h 2219654"/>
              <a:gd name="connsiteX90" fmla="*/ 522531 w 1221610"/>
              <a:gd name="connsiteY90" fmla="*/ 1933893 h 2219654"/>
              <a:gd name="connsiteX91" fmla="*/ 513006 w 1221610"/>
              <a:gd name="connsiteY91" fmla="*/ 1888649 h 2219654"/>
              <a:gd name="connsiteX92" fmla="*/ 510624 w 1221610"/>
              <a:gd name="connsiteY92" fmla="*/ 1857691 h 2219654"/>
              <a:gd name="connsiteX93" fmla="*/ 460618 w 1221610"/>
              <a:gd name="connsiteY93" fmla="*/ 1860074 h 2219654"/>
              <a:gd name="connsiteX94" fmla="*/ 427282 w 1221610"/>
              <a:gd name="connsiteY94" fmla="*/ 1824355 h 2219654"/>
              <a:gd name="connsiteX95" fmla="*/ 382037 w 1221610"/>
              <a:gd name="connsiteY95" fmla="*/ 1807685 h 2219654"/>
              <a:gd name="connsiteX96" fmla="*/ 367749 w 1221610"/>
              <a:gd name="connsiteY96" fmla="*/ 1757680 h 2219654"/>
              <a:gd name="connsiteX97" fmla="*/ 365368 w 1221610"/>
              <a:gd name="connsiteY97" fmla="*/ 1736248 h 2219654"/>
              <a:gd name="connsiteX98" fmla="*/ 334413 w 1221610"/>
              <a:gd name="connsiteY98" fmla="*/ 1691005 h 2219654"/>
              <a:gd name="connsiteX99" fmla="*/ 291549 w 1221610"/>
              <a:gd name="connsiteY99" fmla="*/ 1667192 h 2219654"/>
              <a:gd name="connsiteX100" fmla="*/ 248688 w 1221610"/>
              <a:gd name="connsiteY100" fmla="*/ 1638618 h 2219654"/>
              <a:gd name="connsiteX101" fmla="*/ 215349 w 1221610"/>
              <a:gd name="connsiteY101" fmla="*/ 1629092 h 2219654"/>
              <a:gd name="connsiteX102" fmla="*/ 217731 w 1221610"/>
              <a:gd name="connsiteY102" fmla="*/ 1583846 h 2219654"/>
              <a:gd name="connsiteX103" fmla="*/ 174868 w 1221610"/>
              <a:gd name="connsiteY103" fmla="*/ 1598136 h 2219654"/>
              <a:gd name="connsiteX104" fmla="*/ 186775 w 1221610"/>
              <a:gd name="connsiteY104" fmla="*/ 1631474 h 2219654"/>
              <a:gd name="connsiteX105" fmla="*/ 179631 w 1221610"/>
              <a:gd name="connsiteY105" fmla="*/ 1648143 h 2219654"/>
              <a:gd name="connsiteX106" fmla="*/ 141531 w 1221610"/>
              <a:gd name="connsiteY106" fmla="*/ 1619568 h 2219654"/>
              <a:gd name="connsiteX107" fmla="*/ 98669 w 1221610"/>
              <a:gd name="connsiteY107" fmla="*/ 1617186 h 2219654"/>
              <a:gd name="connsiteX108" fmla="*/ 43899 w 1221610"/>
              <a:gd name="connsiteY108" fmla="*/ 1598136 h 2219654"/>
              <a:gd name="connsiteX109" fmla="*/ 10560 w 1221610"/>
              <a:gd name="connsiteY109" fmla="*/ 1595752 h 2219654"/>
              <a:gd name="connsiteX110" fmla="*/ 1037 w 1221610"/>
              <a:gd name="connsiteY110" fmla="*/ 1543368 h 2219654"/>
              <a:gd name="connsiteX111" fmla="*/ 34374 w 1221610"/>
              <a:gd name="connsiteY111" fmla="*/ 1455261 h 2219654"/>
              <a:gd name="connsiteX112" fmla="*/ 60568 w 1221610"/>
              <a:gd name="connsiteY112" fmla="*/ 1407636 h 2219654"/>
              <a:gd name="connsiteX113" fmla="*/ 81999 w 1221610"/>
              <a:gd name="connsiteY113" fmla="*/ 1360011 h 2219654"/>
              <a:gd name="connsiteX114" fmla="*/ 108194 w 1221610"/>
              <a:gd name="connsiteY114" fmla="*/ 1321911 h 2219654"/>
              <a:gd name="connsiteX115" fmla="*/ 146293 w 1221610"/>
              <a:gd name="connsiteY115" fmla="*/ 1312386 h 2219654"/>
              <a:gd name="connsiteX116" fmla="*/ 153438 w 1221610"/>
              <a:gd name="connsiteY116" fmla="*/ 1276668 h 2219654"/>
              <a:gd name="connsiteX117" fmla="*/ 262975 w 1221610"/>
              <a:gd name="connsiteY117" fmla="*/ 1157605 h 2219654"/>
              <a:gd name="connsiteX118" fmla="*/ 286787 w 1221610"/>
              <a:gd name="connsiteY118" fmla="*/ 1019490 h 2219654"/>
              <a:gd name="connsiteX119" fmla="*/ 282025 w 1221610"/>
              <a:gd name="connsiteY119" fmla="*/ 938530 h 2219654"/>
              <a:gd name="connsiteX120" fmla="*/ 196300 w 1221610"/>
              <a:gd name="connsiteY120" fmla="*/ 926624 h 2219654"/>
              <a:gd name="connsiteX121" fmla="*/ 179632 w 1221610"/>
              <a:gd name="connsiteY121" fmla="*/ 845661 h 2219654"/>
              <a:gd name="connsiteX122" fmla="*/ 186775 w 1221610"/>
              <a:gd name="connsiteY122" fmla="*/ 778986 h 2219654"/>
              <a:gd name="connsiteX123" fmla="*/ 148675 w 1221610"/>
              <a:gd name="connsiteY123" fmla="*/ 740886 h 2219654"/>
              <a:gd name="connsiteX124" fmla="*/ 127244 w 1221610"/>
              <a:gd name="connsiteY124" fmla="*/ 700404 h 2219654"/>
              <a:gd name="connsiteX125" fmla="*/ 117719 w 1221610"/>
              <a:gd name="connsiteY125" fmla="*/ 640874 h 2219654"/>
              <a:gd name="connsiteX126" fmla="*/ 102097 w 1221610"/>
              <a:gd name="connsiteY126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1088 w 1221610"/>
              <a:gd name="connsiteY11" fmla="*/ 778986 h 2219654"/>
              <a:gd name="connsiteX12" fmla="*/ 513007 w 1221610"/>
              <a:gd name="connsiteY12" fmla="*/ 757554 h 2219654"/>
              <a:gd name="connsiteX13" fmla="*/ 536818 w 1221610"/>
              <a:gd name="connsiteY13" fmla="*/ 783748 h 2219654"/>
              <a:gd name="connsiteX14" fmla="*/ 510625 w 1221610"/>
              <a:gd name="connsiteY14" fmla="*/ 888523 h 2219654"/>
              <a:gd name="connsiteX15" fmla="*/ 539200 w 1221610"/>
              <a:gd name="connsiteY15" fmla="*/ 926623 h 2219654"/>
              <a:gd name="connsiteX16" fmla="*/ 546344 w 1221610"/>
              <a:gd name="connsiteY16" fmla="*/ 945674 h 2219654"/>
              <a:gd name="connsiteX17" fmla="*/ 532057 w 1221610"/>
              <a:gd name="connsiteY17" fmla="*/ 976629 h 2219654"/>
              <a:gd name="connsiteX18" fmla="*/ 517769 w 1221610"/>
              <a:gd name="connsiteY18" fmla="*/ 1048067 h 2219654"/>
              <a:gd name="connsiteX19" fmla="*/ 541582 w 1221610"/>
              <a:gd name="connsiteY19" fmla="*/ 1081404 h 2219654"/>
              <a:gd name="connsiteX20" fmla="*/ 551107 w 1221610"/>
              <a:gd name="connsiteY20" fmla="*/ 1121885 h 2219654"/>
              <a:gd name="connsiteX21" fmla="*/ 567775 w 1221610"/>
              <a:gd name="connsiteY21" fmla="*/ 1129029 h 2219654"/>
              <a:gd name="connsiteX22" fmla="*/ 572104 w 1221610"/>
              <a:gd name="connsiteY22" fmla="*/ 1139135 h 2219654"/>
              <a:gd name="connsiteX23" fmla="*/ 591588 w 1221610"/>
              <a:gd name="connsiteY23" fmla="*/ 1105217 h 2219654"/>
              <a:gd name="connsiteX24" fmla="*/ 615400 w 1221610"/>
              <a:gd name="connsiteY24" fmla="*/ 1088548 h 2219654"/>
              <a:gd name="connsiteX25" fmla="*/ 665407 w 1221610"/>
              <a:gd name="connsiteY25" fmla="*/ 1062354 h 2219654"/>
              <a:gd name="connsiteX26" fmla="*/ 698744 w 1221610"/>
              <a:gd name="connsiteY26" fmla="*/ 1050448 h 2219654"/>
              <a:gd name="connsiteX27" fmla="*/ 734463 w 1221610"/>
              <a:gd name="connsiteY27" fmla="*/ 1012349 h 2219654"/>
              <a:gd name="connsiteX28" fmla="*/ 791613 w 1221610"/>
              <a:gd name="connsiteY28" fmla="*/ 988535 h 2219654"/>
              <a:gd name="connsiteX29" fmla="*/ 817807 w 1221610"/>
              <a:gd name="connsiteY29" fmla="*/ 943292 h 2219654"/>
              <a:gd name="connsiteX30" fmla="*/ 841618 w 1221610"/>
              <a:gd name="connsiteY30" fmla="*/ 926621 h 2219654"/>
              <a:gd name="connsiteX31" fmla="*/ 867813 w 1221610"/>
              <a:gd name="connsiteY31" fmla="*/ 926623 h 2219654"/>
              <a:gd name="connsiteX32" fmla="*/ 872575 w 1221610"/>
              <a:gd name="connsiteY32" fmla="*/ 945673 h 2219654"/>
              <a:gd name="connsiteX33" fmla="*/ 848763 w 1221610"/>
              <a:gd name="connsiteY33" fmla="*/ 971867 h 2219654"/>
              <a:gd name="connsiteX34" fmla="*/ 872575 w 1221610"/>
              <a:gd name="connsiteY34" fmla="*/ 998060 h 2219654"/>
              <a:gd name="connsiteX35" fmla="*/ 872575 w 1221610"/>
              <a:gd name="connsiteY35" fmla="*/ 1021873 h 2219654"/>
              <a:gd name="connsiteX36" fmla="*/ 829713 w 1221610"/>
              <a:gd name="connsiteY36" fmla="*/ 1024254 h 2219654"/>
              <a:gd name="connsiteX37" fmla="*/ 817807 w 1221610"/>
              <a:gd name="connsiteY37" fmla="*/ 1052829 h 2219654"/>
              <a:gd name="connsiteX38" fmla="*/ 829713 w 1221610"/>
              <a:gd name="connsiteY38" fmla="*/ 1081404 h 2219654"/>
              <a:gd name="connsiteX39" fmla="*/ 822567 w 1221610"/>
              <a:gd name="connsiteY39" fmla="*/ 1105215 h 2219654"/>
              <a:gd name="connsiteX40" fmla="*/ 836857 w 1221610"/>
              <a:gd name="connsiteY40" fmla="*/ 1124268 h 2219654"/>
              <a:gd name="connsiteX41" fmla="*/ 870194 w 1221610"/>
              <a:gd name="connsiteY41" fmla="*/ 1095693 h 2219654"/>
              <a:gd name="connsiteX42" fmla="*/ 903532 w 1221610"/>
              <a:gd name="connsiteY42" fmla="*/ 1090930 h 2219654"/>
              <a:gd name="connsiteX43" fmla="*/ 901150 w 1221610"/>
              <a:gd name="connsiteY43" fmla="*/ 1045685 h 2219654"/>
              <a:gd name="connsiteX44" fmla="*/ 958300 w 1221610"/>
              <a:gd name="connsiteY44" fmla="*/ 1036161 h 2219654"/>
              <a:gd name="connsiteX45" fmla="*/ 974969 w 1221610"/>
              <a:gd name="connsiteY45" fmla="*/ 1055210 h 2219654"/>
              <a:gd name="connsiteX46" fmla="*/ 984494 w 1221610"/>
              <a:gd name="connsiteY46" fmla="*/ 1181418 h 2219654"/>
              <a:gd name="connsiteX47" fmla="*/ 1032119 w 1221610"/>
              <a:gd name="connsiteY47" fmla="*/ 1262380 h 2219654"/>
              <a:gd name="connsiteX48" fmla="*/ 1072600 w 1221610"/>
              <a:gd name="connsiteY48" fmla="*/ 1283811 h 2219654"/>
              <a:gd name="connsiteX49" fmla="*/ 1089269 w 1221610"/>
              <a:gd name="connsiteY49" fmla="*/ 1350486 h 2219654"/>
              <a:gd name="connsiteX50" fmla="*/ 1122607 w 1221610"/>
              <a:gd name="connsiteY50" fmla="*/ 1376680 h 2219654"/>
              <a:gd name="connsiteX51" fmla="*/ 1163088 w 1221610"/>
              <a:gd name="connsiteY51" fmla="*/ 1436211 h 2219654"/>
              <a:gd name="connsiteX52" fmla="*/ 1191663 w 1221610"/>
              <a:gd name="connsiteY52" fmla="*/ 1450499 h 2219654"/>
              <a:gd name="connsiteX53" fmla="*/ 1220238 w 1221610"/>
              <a:gd name="connsiteY53" fmla="*/ 1488598 h 2219654"/>
              <a:gd name="connsiteX54" fmla="*/ 1215943 w 1221610"/>
              <a:gd name="connsiteY54" fmla="*/ 1508458 h 2219654"/>
              <a:gd name="connsiteX55" fmla="*/ 1196425 w 1221610"/>
              <a:gd name="connsiteY55" fmla="*/ 1557655 h 2219654"/>
              <a:gd name="connsiteX56" fmla="*/ 1144037 w 1221610"/>
              <a:gd name="connsiteY56" fmla="*/ 1552891 h 2219654"/>
              <a:gd name="connsiteX57" fmla="*/ 1124987 w 1221610"/>
              <a:gd name="connsiteY57" fmla="*/ 1598134 h 2219654"/>
              <a:gd name="connsiteX58" fmla="*/ 1048787 w 1221610"/>
              <a:gd name="connsiteY58" fmla="*/ 1631472 h 2219654"/>
              <a:gd name="connsiteX59" fmla="*/ 1020212 w 1221610"/>
              <a:gd name="connsiteY59" fmla="*/ 1691003 h 2219654"/>
              <a:gd name="connsiteX60" fmla="*/ 1036881 w 1221610"/>
              <a:gd name="connsiteY60" fmla="*/ 1738628 h 2219654"/>
              <a:gd name="connsiteX61" fmla="*/ 1017832 w 1221610"/>
              <a:gd name="connsiteY61" fmla="*/ 1779111 h 2219654"/>
              <a:gd name="connsiteX62" fmla="*/ 984493 w 1221610"/>
              <a:gd name="connsiteY62" fmla="*/ 1776728 h 2219654"/>
              <a:gd name="connsiteX63" fmla="*/ 982112 w 1221610"/>
              <a:gd name="connsiteY63" fmla="*/ 1841022 h 2219654"/>
              <a:gd name="connsiteX64" fmla="*/ 946393 w 1221610"/>
              <a:gd name="connsiteY64" fmla="*/ 1857691 h 2219654"/>
              <a:gd name="connsiteX65" fmla="*/ 910674 w 1221610"/>
              <a:gd name="connsiteY65" fmla="*/ 1864834 h 2219654"/>
              <a:gd name="connsiteX66" fmla="*/ 910674 w 1221610"/>
              <a:gd name="connsiteY66" fmla="*/ 1929128 h 2219654"/>
              <a:gd name="connsiteX67" fmla="*/ 967824 w 1221610"/>
              <a:gd name="connsiteY67" fmla="*/ 1938653 h 2219654"/>
              <a:gd name="connsiteX68" fmla="*/ 1001162 w 1221610"/>
              <a:gd name="connsiteY68" fmla="*/ 1933891 h 2219654"/>
              <a:gd name="connsiteX69" fmla="*/ 1005922 w 1221610"/>
              <a:gd name="connsiteY69" fmla="*/ 2007710 h 2219654"/>
              <a:gd name="connsiteX70" fmla="*/ 982112 w 1221610"/>
              <a:gd name="connsiteY70" fmla="*/ 2029141 h 2219654"/>
              <a:gd name="connsiteX71" fmla="*/ 922581 w 1221610"/>
              <a:gd name="connsiteY71" fmla="*/ 2026761 h 2219654"/>
              <a:gd name="connsiteX72" fmla="*/ 870193 w 1221610"/>
              <a:gd name="connsiteY72" fmla="*/ 2036286 h 2219654"/>
              <a:gd name="connsiteX73" fmla="*/ 824949 w 1221610"/>
              <a:gd name="connsiteY73" fmla="*/ 2060099 h 2219654"/>
              <a:gd name="connsiteX74" fmla="*/ 779704 w 1221610"/>
              <a:gd name="connsiteY74" fmla="*/ 2067241 h 2219654"/>
              <a:gd name="connsiteX75" fmla="*/ 758274 w 1221610"/>
              <a:gd name="connsiteY75" fmla="*/ 2086293 h 2219654"/>
              <a:gd name="connsiteX76" fmla="*/ 751131 w 1221610"/>
              <a:gd name="connsiteY76" fmla="*/ 2131536 h 2219654"/>
              <a:gd name="connsiteX77" fmla="*/ 734462 w 1221610"/>
              <a:gd name="connsiteY77" fmla="*/ 2143443 h 2219654"/>
              <a:gd name="connsiteX78" fmla="*/ 689218 w 1221610"/>
              <a:gd name="connsiteY78" fmla="*/ 2193449 h 2219654"/>
              <a:gd name="connsiteX79" fmla="*/ 665406 w 1221610"/>
              <a:gd name="connsiteY79" fmla="*/ 2198210 h 2219654"/>
              <a:gd name="connsiteX80" fmla="*/ 617781 w 1221610"/>
              <a:gd name="connsiteY80" fmla="*/ 2219642 h 2219654"/>
              <a:gd name="connsiteX81" fmla="*/ 579681 w 1221610"/>
              <a:gd name="connsiteY81" fmla="*/ 2202973 h 2219654"/>
              <a:gd name="connsiteX82" fmla="*/ 563012 w 1221610"/>
              <a:gd name="connsiteY82" fmla="*/ 2174398 h 2219654"/>
              <a:gd name="connsiteX83" fmla="*/ 520149 w 1221610"/>
              <a:gd name="connsiteY83" fmla="*/ 2183924 h 2219654"/>
              <a:gd name="connsiteX84" fmla="*/ 512573 w 1221610"/>
              <a:gd name="connsiteY84" fmla="*/ 2177820 h 2219654"/>
              <a:gd name="connsiteX85" fmla="*/ 503481 w 1221610"/>
              <a:gd name="connsiteY85" fmla="*/ 2172017 h 2219654"/>
              <a:gd name="connsiteX86" fmla="*/ 522531 w 1221610"/>
              <a:gd name="connsiteY86" fmla="*/ 2064860 h 2219654"/>
              <a:gd name="connsiteX87" fmla="*/ 539199 w 1221610"/>
              <a:gd name="connsiteY87" fmla="*/ 2043429 h 2219654"/>
              <a:gd name="connsiteX88" fmla="*/ 529674 w 1221610"/>
              <a:gd name="connsiteY88" fmla="*/ 1998186 h 2219654"/>
              <a:gd name="connsiteX89" fmla="*/ 553487 w 1221610"/>
              <a:gd name="connsiteY89" fmla="*/ 1983898 h 2219654"/>
              <a:gd name="connsiteX90" fmla="*/ 534437 w 1221610"/>
              <a:gd name="connsiteY90" fmla="*/ 1969611 h 2219654"/>
              <a:gd name="connsiteX91" fmla="*/ 522531 w 1221610"/>
              <a:gd name="connsiteY91" fmla="*/ 1933893 h 2219654"/>
              <a:gd name="connsiteX92" fmla="*/ 513006 w 1221610"/>
              <a:gd name="connsiteY92" fmla="*/ 1888649 h 2219654"/>
              <a:gd name="connsiteX93" fmla="*/ 510624 w 1221610"/>
              <a:gd name="connsiteY93" fmla="*/ 1857691 h 2219654"/>
              <a:gd name="connsiteX94" fmla="*/ 460618 w 1221610"/>
              <a:gd name="connsiteY94" fmla="*/ 1860074 h 2219654"/>
              <a:gd name="connsiteX95" fmla="*/ 427282 w 1221610"/>
              <a:gd name="connsiteY95" fmla="*/ 1824355 h 2219654"/>
              <a:gd name="connsiteX96" fmla="*/ 382037 w 1221610"/>
              <a:gd name="connsiteY96" fmla="*/ 1807685 h 2219654"/>
              <a:gd name="connsiteX97" fmla="*/ 367749 w 1221610"/>
              <a:gd name="connsiteY97" fmla="*/ 1757680 h 2219654"/>
              <a:gd name="connsiteX98" fmla="*/ 365368 w 1221610"/>
              <a:gd name="connsiteY98" fmla="*/ 1736248 h 2219654"/>
              <a:gd name="connsiteX99" fmla="*/ 334413 w 1221610"/>
              <a:gd name="connsiteY99" fmla="*/ 1691005 h 2219654"/>
              <a:gd name="connsiteX100" fmla="*/ 291549 w 1221610"/>
              <a:gd name="connsiteY100" fmla="*/ 1667192 h 2219654"/>
              <a:gd name="connsiteX101" fmla="*/ 248688 w 1221610"/>
              <a:gd name="connsiteY101" fmla="*/ 1638618 h 2219654"/>
              <a:gd name="connsiteX102" fmla="*/ 215349 w 1221610"/>
              <a:gd name="connsiteY102" fmla="*/ 1629092 h 2219654"/>
              <a:gd name="connsiteX103" fmla="*/ 217731 w 1221610"/>
              <a:gd name="connsiteY103" fmla="*/ 1583846 h 2219654"/>
              <a:gd name="connsiteX104" fmla="*/ 174868 w 1221610"/>
              <a:gd name="connsiteY104" fmla="*/ 1598136 h 2219654"/>
              <a:gd name="connsiteX105" fmla="*/ 186775 w 1221610"/>
              <a:gd name="connsiteY105" fmla="*/ 1631474 h 2219654"/>
              <a:gd name="connsiteX106" fmla="*/ 179631 w 1221610"/>
              <a:gd name="connsiteY106" fmla="*/ 1648143 h 2219654"/>
              <a:gd name="connsiteX107" fmla="*/ 141531 w 1221610"/>
              <a:gd name="connsiteY107" fmla="*/ 1619568 h 2219654"/>
              <a:gd name="connsiteX108" fmla="*/ 98669 w 1221610"/>
              <a:gd name="connsiteY108" fmla="*/ 1617186 h 2219654"/>
              <a:gd name="connsiteX109" fmla="*/ 43899 w 1221610"/>
              <a:gd name="connsiteY109" fmla="*/ 1598136 h 2219654"/>
              <a:gd name="connsiteX110" fmla="*/ 10560 w 1221610"/>
              <a:gd name="connsiteY110" fmla="*/ 1595752 h 2219654"/>
              <a:gd name="connsiteX111" fmla="*/ 1037 w 1221610"/>
              <a:gd name="connsiteY111" fmla="*/ 1543368 h 2219654"/>
              <a:gd name="connsiteX112" fmla="*/ 34374 w 1221610"/>
              <a:gd name="connsiteY112" fmla="*/ 1455261 h 2219654"/>
              <a:gd name="connsiteX113" fmla="*/ 60568 w 1221610"/>
              <a:gd name="connsiteY113" fmla="*/ 1407636 h 2219654"/>
              <a:gd name="connsiteX114" fmla="*/ 81999 w 1221610"/>
              <a:gd name="connsiteY114" fmla="*/ 1360011 h 2219654"/>
              <a:gd name="connsiteX115" fmla="*/ 108194 w 1221610"/>
              <a:gd name="connsiteY115" fmla="*/ 1321911 h 2219654"/>
              <a:gd name="connsiteX116" fmla="*/ 146293 w 1221610"/>
              <a:gd name="connsiteY116" fmla="*/ 1312386 h 2219654"/>
              <a:gd name="connsiteX117" fmla="*/ 153438 w 1221610"/>
              <a:gd name="connsiteY117" fmla="*/ 1276668 h 2219654"/>
              <a:gd name="connsiteX118" fmla="*/ 262975 w 1221610"/>
              <a:gd name="connsiteY118" fmla="*/ 1157605 h 2219654"/>
              <a:gd name="connsiteX119" fmla="*/ 286787 w 1221610"/>
              <a:gd name="connsiteY119" fmla="*/ 1019490 h 2219654"/>
              <a:gd name="connsiteX120" fmla="*/ 282025 w 1221610"/>
              <a:gd name="connsiteY120" fmla="*/ 938530 h 2219654"/>
              <a:gd name="connsiteX121" fmla="*/ 196300 w 1221610"/>
              <a:gd name="connsiteY121" fmla="*/ 926624 h 2219654"/>
              <a:gd name="connsiteX122" fmla="*/ 179632 w 1221610"/>
              <a:gd name="connsiteY122" fmla="*/ 845661 h 2219654"/>
              <a:gd name="connsiteX123" fmla="*/ 186775 w 1221610"/>
              <a:gd name="connsiteY123" fmla="*/ 778986 h 2219654"/>
              <a:gd name="connsiteX124" fmla="*/ 148675 w 1221610"/>
              <a:gd name="connsiteY124" fmla="*/ 740886 h 2219654"/>
              <a:gd name="connsiteX125" fmla="*/ 127244 w 1221610"/>
              <a:gd name="connsiteY125" fmla="*/ 700404 h 2219654"/>
              <a:gd name="connsiteX126" fmla="*/ 117719 w 1221610"/>
              <a:gd name="connsiteY126" fmla="*/ 640874 h 2219654"/>
              <a:gd name="connsiteX127" fmla="*/ 102097 w 1221610"/>
              <a:gd name="connsiteY127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01088 w 1221610"/>
              <a:gd name="connsiteY12" fmla="*/ 778986 h 2219654"/>
              <a:gd name="connsiteX13" fmla="*/ 513007 w 1221610"/>
              <a:gd name="connsiteY13" fmla="*/ 757554 h 2219654"/>
              <a:gd name="connsiteX14" fmla="*/ 536818 w 1221610"/>
              <a:gd name="connsiteY14" fmla="*/ 783748 h 2219654"/>
              <a:gd name="connsiteX15" fmla="*/ 510625 w 1221610"/>
              <a:gd name="connsiteY15" fmla="*/ 888523 h 2219654"/>
              <a:gd name="connsiteX16" fmla="*/ 539200 w 1221610"/>
              <a:gd name="connsiteY16" fmla="*/ 926623 h 2219654"/>
              <a:gd name="connsiteX17" fmla="*/ 546344 w 1221610"/>
              <a:gd name="connsiteY17" fmla="*/ 945674 h 2219654"/>
              <a:gd name="connsiteX18" fmla="*/ 532057 w 1221610"/>
              <a:gd name="connsiteY18" fmla="*/ 976629 h 2219654"/>
              <a:gd name="connsiteX19" fmla="*/ 517769 w 1221610"/>
              <a:gd name="connsiteY19" fmla="*/ 1048067 h 2219654"/>
              <a:gd name="connsiteX20" fmla="*/ 541582 w 1221610"/>
              <a:gd name="connsiteY20" fmla="*/ 1081404 h 2219654"/>
              <a:gd name="connsiteX21" fmla="*/ 551107 w 1221610"/>
              <a:gd name="connsiteY21" fmla="*/ 1121885 h 2219654"/>
              <a:gd name="connsiteX22" fmla="*/ 567775 w 1221610"/>
              <a:gd name="connsiteY22" fmla="*/ 1129029 h 2219654"/>
              <a:gd name="connsiteX23" fmla="*/ 572104 w 1221610"/>
              <a:gd name="connsiteY23" fmla="*/ 1139135 h 2219654"/>
              <a:gd name="connsiteX24" fmla="*/ 591588 w 1221610"/>
              <a:gd name="connsiteY24" fmla="*/ 1105217 h 2219654"/>
              <a:gd name="connsiteX25" fmla="*/ 615400 w 1221610"/>
              <a:gd name="connsiteY25" fmla="*/ 1088548 h 2219654"/>
              <a:gd name="connsiteX26" fmla="*/ 665407 w 1221610"/>
              <a:gd name="connsiteY26" fmla="*/ 1062354 h 2219654"/>
              <a:gd name="connsiteX27" fmla="*/ 698744 w 1221610"/>
              <a:gd name="connsiteY27" fmla="*/ 1050448 h 2219654"/>
              <a:gd name="connsiteX28" fmla="*/ 734463 w 1221610"/>
              <a:gd name="connsiteY28" fmla="*/ 1012349 h 2219654"/>
              <a:gd name="connsiteX29" fmla="*/ 791613 w 1221610"/>
              <a:gd name="connsiteY29" fmla="*/ 988535 h 2219654"/>
              <a:gd name="connsiteX30" fmla="*/ 817807 w 1221610"/>
              <a:gd name="connsiteY30" fmla="*/ 943292 h 2219654"/>
              <a:gd name="connsiteX31" fmla="*/ 841618 w 1221610"/>
              <a:gd name="connsiteY31" fmla="*/ 926621 h 2219654"/>
              <a:gd name="connsiteX32" fmla="*/ 867813 w 1221610"/>
              <a:gd name="connsiteY32" fmla="*/ 926623 h 2219654"/>
              <a:gd name="connsiteX33" fmla="*/ 872575 w 1221610"/>
              <a:gd name="connsiteY33" fmla="*/ 945673 h 2219654"/>
              <a:gd name="connsiteX34" fmla="*/ 848763 w 1221610"/>
              <a:gd name="connsiteY34" fmla="*/ 971867 h 2219654"/>
              <a:gd name="connsiteX35" fmla="*/ 872575 w 1221610"/>
              <a:gd name="connsiteY35" fmla="*/ 998060 h 2219654"/>
              <a:gd name="connsiteX36" fmla="*/ 872575 w 1221610"/>
              <a:gd name="connsiteY36" fmla="*/ 1021873 h 2219654"/>
              <a:gd name="connsiteX37" fmla="*/ 829713 w 1221610"/>
              <a:gd name="connsiteY37" fmla="*/ 1024254 h 2219654"/>
              <a:gd name="connsiteX38" fmla="*/ 817807 w 1221610"/>
              <a:gd name="connsiteY38" fmla="*/ 1052829 h 2219654"/>
              <a:gd name="connsiteX39" fmla="*/ 829713 w 1221610"/>
              <a:gd name="connsiteY39" fmla="*/ 1081404 h 2219654"/>
              <a:gd name="connsiteX40" fmla="*/ 822567 w 1221610"/>
              <a:gd name="connsiteY40" fmla="*/ 1105215 h 2219654"/>
              <a:gd name="connsiteX41" fmla="*/ 836857 w 1221610"/>
              <a:gd name="connsiteY41" fmla="*/ 1124268 h 2219654"/>
              <a:gd name="connsiteX42" fmla="*/ 870194 w 1221610"/>
              <a:gd name="connsiteY42" fmla="*/ 1095693 h 2219654"/>
              <a:gd name="connsiteX43" fmla="*/ 903532 w 1221610"/>
              <a:gd name="connsiteY43" fmla="*/ 1090930 h 2219654"/>
              <a:gd name="connsiteX44" fmla="*/ 901150 w 1221610"/>
              <a:gd name="connsiteY44" fmla="*/ 1045685 h 2219654"/>
              <a:gd name="connsiteX45" fmla="*/ 958300 w 1221610"/>
              <a:gd name="connsiteY45" fmla="*/ 1036161 h 2219654"/>
              <a:gd name="connsiteX46" fmla="*/ 974969 w 1221610"/>
              <a:gd name="connsiteY46" fmla="*/ 1055210 h 2219654"/>
              <a:gd name="connsiteX47" fmla="*/ 984494 w 1221610"/>
              <a:gd name="connsiteY47" fmla="*/ 1181418 h 2219654"/>
              <a:gd name="connsiteX48" fmla="*/ 1032119 w 1221610"/>
              <a:gd name="connsiteY48" fmla="*/ 1262380 h 2219654"/>
              <a:gd name="connsiteX49" fmla="*/ 1072600 w 1221610"/>
              <a:gd name="connsiteY49" fmla="*/ 1283811 h 2219654"/>
              <a:gd name="connsiteX50" fmla="*/ 1089269 w 1221610"/>
              <a:gd name="connsiteY50" fmla="*/ 1350486 h 2219654"/>
              <a:gd name="connsiteX51" fmla="*/ 1122607 w 1221610"/>
              <a:gd name="connsiteY51" fmla="*/ 1376680 h 2219654"/>
              <a:gd name="connsiteX52" fmla="*/ 1163088 w 1221610"/>
              <a:gd name="connsiteY52" fmla="*/ 1436211 h 2219654"/>
              <a:gd name="connsiteX53" fmla="*/ 1191663 w 1221610"/>
              <a:gd name="connsiteY53" fmla="*/ 1450499 h 2219654"/>
              <a:gd name="connsiteX54" fmla="*/ 1220238 w 1221610"/>
              <a:gd name="connsiteY54" fmla="*/ 1488598 h 2219654"/>
              <a:gd name="connsiteX55" fmla="*/ 1215943 w 1221610"/>
              <a:gd name="connsiteY55" fmla="*/ 1508458 h 2219654"/>
              <a:gd name="connsiteX56" fmla="*/ 1196425 w 1221610"/>
              <a:gd name="connsiteY56" fmla="*/ 1557655 h 2219654"/>
              <a:gd name="connsiteX57" fmla="*/ 1144037 w 1221610"/>
              <a:gd name="connsiteY57" fmla="*/ 1552891 h 2219654"/>
              <a:gd name="connsiteX58" fmla="*/ 1124987 w 1221610"/>
              <a:gd name="connsiteY58" fmla="*/ 1598134 h 2219654"/>
              <a:gd name="connsiteX59" fmla="*/ 1048787 w 1221610"/>
              <a:gd name="connsiteY59" fmla="*/ 1631472 h 2219654"/>
              <a:gd name="connsiteX60" fmla="*/ 1020212 w 1221610"/>
              <a:gd name="connsiteY60" fmla="*/ 1691003 h 2219654"/>
              <a:gd name="connsiteX61" fmla="*/ 1036881 w 1221610"/>
              <a:gd name="connsiteY61" fmla="*/ 1738628 h 2219654"/>
              <a:gd name="connsiteX62" fmla="*/ 1017832 w 1221610"/>
              <a:gd name="connsiteY62" fmla="*/ 1779111 h 2219654"/>
              <a:gd name="connsiteX63" fmla="*/ 984493 w 1221610"/>
              <a:gd name="connsiteY63" fmla="*/ 1776728 h 2219654"/>
              <a:gd name="connsiteX64" fmla="*/ 982112 w 1221610"/>
              <a:gd name="connsiteY64" fmla="*/ 1841022 h 2219654"/>
              <a:gd name="connsiteX65" fmla="*/ 946393 w 1221610"/>
              <a:gd name="connsiteY65" fmla="*/ 1857691 h 2219654"/>
              <a:gd name="connsiteX66" fmla="*/ 910674 w 1221610"/>
              <a:gd name="connsiteY66" fmla="*/ 1864834 h 2219654"/>
              <a:gd name="connsiteX67" fmla="*/ 910674 w 1221610"/>
              <a:gd name="connsiteY67" fmla="*/ 1929128 h 2219654"/>
              <a:gd name="connsiteX68" fmla="*/ 967824 w 1221610"/>
              <a:gd name="connsiteY68" fmla="*/ 1938653 h 2219654"/>
              <a:gd name="connsiteX69" fmla="*/ 1001162 w 1221610"/>
              <a:gd name="connsiteY69" fmla="*/ 1933891 h 2219654"/>
              <a:gd name="connsiteX70" fmla="*/ 1005922 w 1221610"/>
              <a:gd name="connsiteY70" fmla="*/ 2007710 h 2219654"/>
              <a:gd name="connsiteX71" fmla="*/ 982112 w 1221610"/>
              <a:gd name="connsiteY71" fmla="*/ 2029141 h 2219654"/>
              <a:gd name="connsiteX72" fmla="*/ 922581 w 1221610"/>
              <a:gd name="connsiteY72" fmla="*/ 2026761 h 2219654"/>
              <a:gd name="connsiteX73" fmla="*/ 870193 w 1221610"/>
              <a:gd name="connsiteY73" fmla="*/ 2036286 h 2219654"/>
              <a:gd name="connsiteX74" fmla="*/ 824949 w 1221610"/>
              <a:gd name="connsiteY74" fmla="*/ 2060099 h 2219654"/>
              <a:gd name="connsiteX75" fmla="*/ 779704 w 1221610"/>
              <a:gd name="connsiteY75" fmla="*/ 2067241 h 2219654"/>
              <a:gd name="connsiteX76" fmla="*/ 758274 w 1221610"/>
              <a:gd name="connsiteY76" fmla="*/ 2086293 h 2219654"/>
              <a:gd name="connsiteX77" fmla="*/ 751131 w 1221610"/>
              <a:gd name="connsiteY77" fmla="*/ 2131536 h 2219654"/>
              <a:gd name="connsiteX78" fmla="*/ 734462 w 1221610"/>
              <a:gd name="connsiteY78" fmla="*/ 2143443 h 2219654"/>
              <a:gd name="connsiteX79" fmla="*/ 689218 w 1221610"/>
              <a:gd name="connsiteY79" fmla="*/ 2193449 h 2219654"/>
              <a:gd name="connsiteX80" fmla="*/ 665406 w 1221610"/>
              <a:gd name="connsiteY80" fmla="*/ 2198210 h 2219654"/>
              <a:gd name="connsiteX81" fmla="*/ 617781 w 1221610"/>
              <a:gd name="connsiteY81" fmla="*/ 2219642 h 2219654"/>
              <a:gd name="connsiteX82" fmla="*/ 579681 w 1221610"/>
              <a:gd name="connsiteY82" fmla="*/ 2202973 h 2219654"/>
              <a:gd name="connsiteX83" fmla="*/ 563012 w 1221610"/>
              <a:gd name="connsiteY83" fmla="*/ 2174398 h 2219654"/>
              <a:gd name="connsiteX84" fmla="*/ 520149 w 1221610"/>
              <a:gd name="connsiteY84" fmla="*/ 2183924 h 2219654"/>
              <a:gd name="connsiteX85" fmla="*/ 512573 w 1221610"/>
              <a:gd name="connsiteY85" fmla="*/ 2177820 h 2219654"/>
              <a:gd name="connsiteX86" fmla="*/ 503481 w 1221610"/>
              <a:gd name="connsiteY86" fmla="*/ 2172017 h 2219654"/>
              <a:gd name="connsiteX87" fmla="*/ 522531 w 1221610"/>
              <a:gd name="connsiteY87" fmla="*/ 2064860 h 2219654"/>
              <a:gd name="connsiteX88" fmla="*/ 539199 w 1221610"/>
              <a:gd name="connsiteY88" fmla="*/ 2043429 h 2219654"/>
              <a:gd name="connsiteX89" fmla="*/ 529674 w 1221610"/>
              <a:gd name="connsiteY89" fmla="*/ 1998186 h 2219654"/>
              <a:gd name="connsiteX90" fmla="*/ 553487 w 1221610"/>
              <a:gd name="connsiteY90" fmla="*/ 1983898 h 2219654"/>
              <a:gd name="connsiteX91" fmla="*/ 534437 w 1221610"/>
              <a:gd name="connsiteY91" fmla="*/ 1969611 h 2219654"/>
              <a:gd name="connsiteX92" fmla="*/ 522531 w 1221610"/>
              <a:gd name="connsiteY92" fmla="*/ 1933893 h 2219654"/>
              <a:gd name="connsiteX93" fmla="*/ 513006 w 1221610"/>
              <a:gd name="connsiteY93" fmla="*/ 1888649 h 2219654"/>
              <a:gd name="connsiteX94" fmla="*/ 510624 w 1221610"/>
              <a:gd name="connsiteY94" fmla="*/ 1857691 h 2219654"/>
              <a:gd name="connsiteX95" fmla="*/ 460618 w 1221610"/>
              <a:gd name="connsiteY95" fmla="*/ 1860074 h 2219654"/>
              <a:gd name="connsiteX96" fmla="*/ 427282 w 1221610"/>
              <a:gd name="connsiteY96" fmla="*/ 1824355 h 2219654"/>
              <a:gd name="connsiteX97" fmla="*/ 382037 w 1221610"/>
              <a:gd name="connsiteY97" fmla="*/ 1807685 h 2219654"/>
              <a:gd name="connsiteX98" fmla="*/ 367749 w 1221610"/>
              <a:gd name="connsiteY98" fmla="*/ 1757680 h 2219654"/>
              <a:gd name="connsiteX99" fmla="*/ 365368 w 1221610"/>
              <a:gd name="connsiteY99" fmla="*/ 1736248 h 2219654"/>
              <a:gd name="connsiteX100" fmla="*/ 334413 w 1221610"/>
              <a:gd name="connsiteY100" fmla="*/ 1691005 h 2219654"/>
              <a:gd name="connsiteX101" fmla="*/ 291549 w 1221610"/>
              <a:gd name="connsiteY101" fmla="*/ 1667192 h 2219654"/>
              <a:gd name="connsiteX102" fmla="*/ 248688 w 1221610"/>
              <a:gd name="connsiteY102" fmla="*/ 1638618 h 2219654"/>
              <a:gd name="connsiteX103" fmla="*/ 215349 w 1221610"/>
              <a:gd name="connsiteY103" fmla="*/ 1629092 h 2219654"/>
              <a:gd name="connsiteX104" fmla="*/ 217731 w 1221610"/>
              <a:gd name="connsiteY104" fmla="*/ 1583846 h 2219654"/>
              <a:gd name="connsiteX105" fmla="*/ 174868 w 1221610"/>
              <a:gd name="connsiteY105" fmla="*/ 1598136 h 2219654"/>
              <a:gd name="connsiteX106" fmla="*/ 186775 w 1221610"/>
              <a:gd name="connsiteY106" fmla="*/ 1631474 h 2219654"/>
              <a:gd name="connsiteX107" fmla="*/ 179631 w 1221610"/>
              <a:gd name="connsiteY107" fmla="*/ 1648143 h 2219654"/>
              <a:gd name="connsiteX108" fmla="*/ 141531 w 1221610"/>
              <a:gd name="connsiteY108" fmla="*/ 1619568 h 2219654"/>
              <a:gd name="connsiteX109" fmla="*/ 98669 w 1221610"/>
              <a:gd name="connsiteY109" fmla="*/ 1617186 h 2219654"/>
              <a:gd name="connsiteX110" fmla="*/ 43899 w 1221610"/>
              <a:gd name="connsiteY110" fmla="*/ 1598136 h 2219654"/>
              <a:gd name="connsiteX111" fmla="*/ 10560 w 1221610"/>
              <a:gd name="connsiteY111" fmla="*/ 1595752 h 2219654"/>
              <a:gd name="connsiteX112" fmla="*/ 1037 w 1221610"/>
              <a:gd name="connsiteY112" fmla="*/ 1543368 h 2219654"/>
              <a:gd name="connsiteX113" fmla="*/ 34374 w 1221610"/>
              <a:gd name="connsiteY113" fmla="*/ 1455261 h 2219654"/>
              <a:gd name="connsiteX114" fmla="*/ 60568 w 1221610"/>
              <a:gd name="connsiteY114" fmla="*/ 1407636 h 2219654"/>
              <a:gd name="connsiteX115" fmla="*/ 81999 w 1221610"/>
              <a:gd name="connsiteY115" fmla="*/ 1360011 h 2219654"/>
              <a:gd name="connsiteX116" fmla="*/ 108194 w 1221610"/>
              <a:gd name="connsiteY116" fmla="*/ 1321911 h 2219654"/>
              <a:gd name="connsiteX117" fmla="*/ 146293 w 1221610"/>
              <a:gd name="connsiteY117" fmla="*/ 1312386 h 2219654"/>
              <a:gd name="connsiteX118" fmla="*/ 153438 w 1221610"/>
              <a:gd name="connsiteY118" fmla="*/ 1276668 h 2219654"/>
              <a:gd name="connsiteX119" fmla="*/ 262975 w 1221610"/>
              <a:gd name="connsiteY119" fmla="*/ 1157605 h 2219654"/>
              <a:gd name="connsiteX120" fmla="*/ 286787 w 1221610"/>
              <a:gd name="connsiteY120" fmla="*/ 1019490 h 2219654"/>
              <a:gd name="connsiteX121" fmla="*/ 282025 w 1221610"/>
              <a:gd name="connsiteY121" fmla="*/ 938530 h 2219654"/>
              <a:gd name="connsiteX122" fmla="*/ 196300 w 1221610"/>
              <a:gd name="connsiteY122" fmla="*/ 926624 h 2219654"/>
              <a:gd name="connsiteX123" fmla="*/ 179632 w 1221610"/>
              <a:gd name="connsiteY123" fmla="*/ 845661 h 2219654"/>
              <a:gd name="connsiteX124" fmla="*/ 186775 w 1221610"/>
              <a:gd name="connsiteY124" fmla="*/ 778986 h 2219654"/>
              <a:gd name="connsiteX125" fmla="*/ 148675 w 1221610"/>
              <a:gd name="connsiteY125" fmla="*/ 740886 h 2219654"/>
              <a:gd name="connsiteX126" fmla="*/ 127244 w 1221610"/>
              <a:gd name="connsiteY126" fmla="*/ 700404 h 2219654"/>
              <a:gd name="connsiteX127" fmla="*/ 117719 w 1221610"/>
              <a:gd name="connsiteY127" fmla="*/ 640874 h 2219654"/>
              <a:gd name="connsiteX128" fmla="*/ 102097 w 1221610"/>
              <a:gd name="connsiteY12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01088 w 1221610"/>
              <a:gd name="connsiteY12" fmla="*/ 778986 h 2219654"/>
              <a:gd name="connsiteX13" fmla="*/ 513007 w 1221610"/>
              <a:gd name="connsiteY13" fmla="*/ 757554 h 2219654"/>
              <a:gd name="connsiteX14" fmla="*/ 536818 w 1221610"/>
              <a:gd name="connsiteY14" fmla="*/ 783748 h 2219654"/>
              <a:gd name="connsiteX15" fmla="*/ 510625 w 1221610"/>
              <a:gd name="connsiteY15" fmla="*/ 888523 h 2219654"/>
              <a:gd name="connsiteX16" fmla="*/ 539200 w 1221610"/>
              <a:gd name="connsiteY16" fmla="*/ 926623 h 2219654"/>
              <a:gd name="connsiteX17" fmla="*/ 546344 w 1221610"/>
              <a:gd name="connsiteY17" fmla="*/ 945674 h 2219654"/>
              <a:gd name="connsiteX18" fmla="*/ 532057 w 1221610"/>
              <a:gd name="connsiteY18" fmla="*/ 976629 h 2219654"/>
              <a:gd name="connsiteX19" fmla="*/ 517769 w 1221610"/>
              <a:gd name="connsiteY19" fmla="*/ 1048067 h 2219654"/>
              <a:gd name="connsiteX20" fmla="*/ 541582 w 1221610"/>
              <a:gd name="connsiteY20" fmla="*/ 1081404 h 2219654"/>
              <a:gd name="connsiteX21" fmla="*/ 551107 w 1221610"/>
              <a:gd name="connsiteY21" fmla="*/ 1121885 h 2219654"/>
              <a:gd name="connsiteX22" fmla="*/ 567775 w 1221610"/>
              <a:gd name="connsiteY22" fmla="*/ 1129029 h 2219654"/>
              <a:gd name="connsiteX23" fmla="*/ 572104 w 1221610"/>
              <a:gd name="connsiteY23" fmla="*/ 1139135 h 2219654"/>
              <a:gd name="connsiteX24" fmla="*/ 591588 w 1221610"/>
              <a:gd name="connsiteY24" fmla="*/ 1105217 h 2219654"/>
              <a:gd name="connsiteX25" fmla="*/ 615400 w 1221610"/>
              <a:gd name="connsiteY25" fmla="*/ 1088548 h 2219654"/>
              <a:gd name="connsiteX26" fmla="*/ 665407 w 1221610"/>
              <a:gd name="connsiteY26" fmla="*/ 1062354 h 2219654"/>
              <a:gd name="connsiteX27" fmla="*/ 698744 w 1221610"/>
              <a:gd name="connsiteY27" fmla="*/ 1050448 h 2219654"/>
              <a:gd name="connsiteX28" fmla="*/ 734463 w 1221610"/>
              <a:gd name="connsiteY28" fmla="*/ 1012349 h 2219654"/>
              <a:gd name="connsiteX29" fmla="*/ 791613 w 1221610"/>
              <a:gd name="connsiteY29" fmla="*/ 988535 h 2219654"/>
              <a:gd name="connsiteX30" fmla="*/ 817807 w 1221610"/>
              <a:gd name="connsiteY30" fmla="*/ 943292 h 2219654"/>
              <a:gd name="connsiteX31" fmla="*/ 841618 w 1221610"/>
              <a:gd name="connsiteY31" fmla="*/ 926621 h 2219654"/>
              <a:gd name="connsiteX32" fmla="*/ 867813 w 1221610"/>
              <a:gd name="connsiteY32" fmla="*/ 926623 h 2219654"/>
              <a:gd name="connsiteX33" fmla="*/ 872575 w 1221610"/>
              <a:gd name="connsiteY33" fmla="*/ 945673 h 2219654"/>
              <a:gd name="connsiteX34" fmla="*/ 848763 w 1221610"/>
              <a:gd name="connsiteY34" fmla="*/ 971867 h 2219654"/>
              <a:gd name="connsiteX35" fmla="*/ 872575 w 1221610"/>
              <a:gd name="connsiteY35" fmla="*/ 998060 h 2219654"/>
              <a:gd name="connsiteX36" fmla="*/ 872575 w 1221610"/>
              <a:gd name="connsiteY36" fmla="*/ 1021873 h 2219654"/>
              <a:gd name="connsiteX37" fmla="*/ 829713 w 1221610"/>
              <a:gd name="connsiteY37" fmla="*/ 1024254 h 2219654"/>
              <a:gd name="connsiteX38" fmla="*/ 817807 w 1221610"/>
              <a:gd name="connsiteY38" fmla="*/ 1052829 h 2219654"/>
              <a:gd name="connsiteX39" fmla="*/ 829713 w 1221610"/>
              <a:gd name="connsiteY39" fmla="*/ 1081404 h 2219654"/>
              <a:gd name="connsiteX40" fmla="*/ 822567 w 1221610"/>
              <a:gd name="connsiteY40" fmla="*/ 1105215 h 2219654"/>
              <a:gd name="connsiteX41" fmla="*/ 836857 w 1221610"/>
              <a:gd name="connsiteY41" fmla="*/ 1124268 h 2219654"/>
              <a:gd name="connsiteX42" fmla="*/ 870194 w 1221610"/>
              <a:gd name="connsiteY42" fmla="*/ 1095693 h 2219654"/>
              <a:gd name="connsiteX43" fmla="*/ 903532 w 1221610"/>
              <a:gd name="connsiteY43" fmla="*/ 1090930 h 2219654"/>
              <a:gd name="connsiteX44" fmla="*/ 901150 w 1221610"/>
              <a:gd name="connsiteY44" fmla="*/ 1045685 h 2219654"/>
              <a:gd name="connsiteX45" fmla="*/ 958300 w 1221610"/>
              <a:gd name="connsiteY45" fmla="*/ 1036161 h 2219654"/>
              <a:gd name="connsiteX46" fmla="*/ 974969 w 1221610"/>
              <a:gd name="connsiteY46" fmla="*/ 1055210 h 2219654"/>
              <a:gd name="connsiteX47" fmla="*/ 984494 w 1221610"/>
              <a:gd name="connsiteY47" fmla="*/ 1181418 h 2219654"/>
              <a:gd name="connsiteX48" fmla="*/ 1032119 w 1221610"/>
              <a:gd name="connsiteY48" fmla="*/ 1262380 h 2219654"/>
              <a:gd name="connsiteX49" fmla="*/ 1072600 w 1221610"/>
              <a:gd name="connsiteY49" fmla="*/ 1283811 h 2219654"/>
              <a:gd name="connsiteX50" fmla="*/ 1089269 w 1221610"/>
              <a:gd name="connsiteY50" fmla="*/ 1350486 h 2219654"/>
              <a:gd name="connsiteX51" fmla="*/ 1122607 w 1221610"/>
              <a:gd name="connsiteY51" fmla="*/ 1376680 h 2219654"/>
              <a:gd name="connsiteX52" fmla="*/ 1163088 w 1221610"/>
              <a:gd name="connsiteY52" fmla="*/ 1436211 h 2219654"/>
              <a:gd name="connsiteX53" fmla="*/ 1191663 w 1221610"/>
              <a:gd name="connsiteY53" fmla="*/ 1450499 h 2219654"/>
              <a:gd name="connsiteX54" fmla="*/ 1220238 w 1221610"/>
              <a:gd name="connsiteY54" fmla="*/ 1488598 h 2219654"/>
              <a:gd name="connsiteX55" fmla="*/ 1215943 w 1221610"/>
              <a:gd name="connsiteY55" fmla="*/ 1508458 h 2219654"/>
              <a:gd name="connsiteX56" fmla="*/ 1196425 w 1221610"/>
              <a:gd name="connsiteY56" fmla="*/ 1557655 h 2219654"/>
              <a:gd name="connsiteX57" fmla="*/ 1144037 w 1221610"/>
              <a:gd name="connsiteY57" fmla="*/ 1552891 h 2219654"/>
              <a:gd name="connsiteX58" fmla="*/ 1124987 w 1221610"/>
              <a:gd name="connsiteY58" fmla="*/ 1598134 h 2219654"/>
              <a:gd name="connsiteX59" fmla="*/ 1048787 w 1221610"/>
              <a:gd name="connsiteY59" fmla="*/ 1631472 h 2219654"/>
              <a:gd name="connsiteX60" fmla="*/ 1020212 w 1221610"/>
              <a:gd name="connsiteY60" fmla="*/ 1691003 h 2219654"/>
              <a:gd name="connsiteX61" fmla="*/ 1036881 w 1221610"/>
              <a:gd name="connsiteY61" fmla="*/ 1738628 h 2219654"/>
              <a:gd name="connsiteX62" fmla="*/ 1017832 w 1221610"/>
              <a:gd name="connsiteY62" fmla="*/ 1779111 h 2219654"/>
              <a:gd name="connsiteX63" fmla="*/ 984493 w 1221610"/>
              <a:gd name="connsiteY63" fmla="*/ 1776728 h 2219654"/>
              <a:gd name="connsiteX64" fmla="*/ 982112 w 1221610"/>
              <a:gd name="connsiteY64" fmla="*/ 1841022 h 2219654"/>
              <a:gd name="connsiteX65" fmla="*/ 946393 w 1221610"/>
              <a:gd name="connsiteY65" fmla="*/ 1857691 h 2219654"/>
              <a:gd name="connsiteX66" fmla="*/ 910674 w 1221610"/>
              <a:gd name="connsiteY66" fmla="*/ 1864834 h 2219654"/>
              <a:gd name="connsiteX67" fmla="*/ 910674 w 1221610"/>
              <a:gd name="connsiteY67" fmla="*/ 1929128 h 2219654"/>
              <a:gd name="connsiteX68" fmla="*/ 967824 w 1221610"/>
              <a:gd name="connsiteY68" fmla="*/ 1938653 h 2219654"/>
              <a:gd name="connsiteX69" fmla="*/ 1001162 w 1221610"/>
              <a:gd name="connsiteY69" fmla="*/ 1933891 h 2219654"/>
              <a:gd name="connsiteX70" fmla="*/ 1005922 w 1221610"/>
              <a:gd name="connsiteY70" fmla="*/ 2007710 h 2219654"/>
              <a:gd name="connsiteX71" fmla="*/ 982112 w 1221610"/>
              <a:gd name="connsiteY71" fmla="*/ 2029141 h 2219654"/>
              <a:gd name="connsiteX72" fmla="*/ 922581 w 1221610"/>
              <a:gd name="connsiteY72" fmla="*/ 2026761 h 2219654"/>
              <a:gd name="connsiteX73" fmla="*/ 870193 w 1221610"/>
              <a:gd name="connsiteY73" fmla="*/ 2036286 h 2219654"/>
              <a:gd name="connsiteX74" fmla="*/ 824949 w 1221610"/>
              <a:gd name="connsiteY74" fmla="*/ 2060099 h 2219654"/>
              <a:gd name="connsiteX75" fmla="*/ 779704 w 1221610"/>
              <a:gd name="connsiteY75" fmla="*/ 2067241 h 2219654"/>
              <a:gd name="connsiteX76" fmla="*/ 758274 w 1221610"/>
              <a:gd name="connsiteY76" fmla="*/ 2086293 h 2219654"/>
              <a:gd name="connsiteX77" fmla="*/ 751131 w 1221610"/>
              <a:gd name="connsiteY77" fmla="*/ 2131536 h 2219654"/>
              <a:gd name="connsiteX78" fmla="*/ 734462 w 1221610"/>
              <a:gd name="connsiteY78" fmla="*/ 2143443 h 2219654"/>
              <a:gd name="connsiteX79" fmla="*/ 689218 w 1221610"/>
              <a:gd name="connsiteY79" fmla="*/ 2193449 h 2219654"/>
              <a:gd name="connsiteX80" fmla="*/ 665406 w 1221610"/>
              <a:gd name="connsiteY80" fmla="*/ 2198210 h 2219654"/>
              <a:gd name="connsiteX81" fmla="*/ 617781 w 1221610"/>
              <a:gd name="connsiteY81" fmla="*/ 2219642 h 2219654"/>
              <a:gd name="connsiteX82" fmla="*/ 579681 w 1221610"/>
              <a:gd name="connsiteY82" fmla="*/ 2202973 h 2219654"/>
              <a:gd name="connsiteX83" fmla="*/ 563012 w 1221610"/>
              <a:gd name="connsiteY83" fmla="*/ 2174398 h 2219654"/>
              <a:gd name="connsiteX84" fmla="*/ 520149 w 1221610"/>
              <a:gd name="connsiteY84" fmla="*/ 2183924 h 2219654"/>
              <a:gd name="connsiteX85" fmla="*/ 512573 w 1221610"/>
              <a:gd name="connsiteY85" fmla="*/ 2177820 h 2219654"/>
              <a:gd name="connsiteX86" fmla="*/ 503481 w 1221610"/>
              <a:gd name="connsiteY86" fmla="*/ 2172017 h 2219654"/>
              <a:gd name="connsiteX87" fmla="*/ 522531 w 1221610"/>
              <a:gd name="connsiteY87" fmla="*/ 2064860 h 2219654"/>
              <a:gd name="connsiteX88" fmla="*/ 539199 w 1221610"/>
              <a:gd name="connsiteY88" fmla="*/ 2043429 h 2219654"/>
              <a:gd name="connsiteX89" fmla="*/ 529674 w 1221610"/>
              <a:gd name="connsiteY89" fmla="*/ 1998186 h 2219654"/>
              <a:gd name="connsiteX90" fmla="*/ 553487 w 1221610"/>
              <a:gd name="connsiteY90" fmla="*/ 1983898 h 2219654"/>
              <a:gd name="connsiteX91" fmla="*/ 534437 w 1221610"/>
              <a:gd name="connsiteY91" fmla="*/ 1969611 h 2219654"/>
              <a:gd name="connsiteX92" fmla="*/ 522531 w 1221610"/>
              <a:gd name="connsiteY92" fmla="*/ 1933893 h 2219654"/>
              <a:gd name="connsiteX93" fmla="*/ 513006 w 1221610"/>
              <a:gd name="connsiteY93" fmla="*/ 1888649 h 2219654"/>
              <a:gd name="connsiteX94" fmla="*/ 510624 w 1221610"/>
              <a:gd name="connsiteY94" fmla="*/ 1857691 h 2219654"/>
              <a:gd name="connsiteX95" fmla="*/ 460618 w 1221610"/>
              <a:gd name="connsiteY95" fmla="*/ 1860074 h 2219654"/>
              <a:gd name="connsiteX96" fmla="*/ 427282 w 1221610"/>
              <a:gd name="connsiteY96" fmla="*/ 1824355 h 2219654"/>
              <a:gd name="connsiteX97" fmla="*/ 382037 w 1221610"/>
              <a:gd name="connsiteY97" fmla="*/ 1807685 h 2219654"/>
              <a:gd name="connsiteX98" fmla="*/ 367749 w 1221610"/>
              <a:gd name="connsiteY98" fmla="*/ 1757680 h 2219654"/>
              <a:gd name="connsiteX99" fmla="*/ 365368 w 1221610"/>
              <a:gd name="connsiteY99" fmla="*/ 1736248 h 2219654"/>
              <a:gd name="connsiteX100" fmla="*/ 334413 w 1221610"/>
              <a:gd name="connsiteY100" fmla="*/ 1691005 h 2219654"/>
              <a:gd name="connsiteX101" fmla="*/ 291549 w 1221610"/>
              <a:gd name="connsiteY101" fmla="*/ 1667192 h 2219654"/>
              <a:gd name="connsiteX102" fmla="*/ 248688 w 1221610"/>
              <a:gd name="connsiteY102" fmla="*/ 1638618 h 2219654"/>
              <a:gd name="connsiteX103" fmla="*/ 215349 w 1221610"/>
              <a:gd name="connsiteY103" fmla="*/ 1629092 h 2219654"/>
              <a:gd name="connsiteX104" fmla="*/ 217731 w 1221610"/>
              <a:gd name="connsiteY104" fmla="*/ 1583846 h 2219654"/>
              <a:gd name="connsiteX105" fmla="*/ 174868 w 1221610"/>
              <a:gd name="connsiteY105" fmla="*/ 1598136 h 2219654"/>
              <a:gd name="connsiteX106" fmla="*/ 186775 w 1221610"/>
              <a:gd name="connsiteY106" fmla="*/ 1631474 h 2219654"/>
              <a:gd name="connsiteX107" fmla="*/ 179631 w 1221610"/>
              <a:gd name="connsiteY107" fmla="*/ 1648143 h 2219654"/>
              <a:gd name="connsiteX108" fmla="*/ 141531 w 1221610"/>
              <a:gd name="connsiteY108" fmla="*/ 1619568 h 2219654"/>
              <a:gd name="connsiteX109" fmla="*/ 98669 w 1221610"/>
              <a:gd name="connsiteY109" fmla="*/ 1617186 h 2219654"/>
              <a:gd name="connsiteX110" fmla="*/ 43899 w 1221610"/>
              <a:gd name="connsiteY110" fmla="*/ 1598136 h 2219654"/>
              <a:gd name="connsiteX111" fmla="*/ 10560 w 1221610"/>
              <a:gd name="connsiteY111" fmla="*/ 1595752 h 2219654"/>
              <a:gd name="connsiteX112" fmla="*/ 1037 w 1221610"/>
              <a:gd name="connsiteY112" fmla="*/ 1543368 h 2219654"/>
              <a:gd name="connsiteX113" fmla="*/ 34374 w 1221610"/>
              <a:gd name="connsiteY113" fmla="*/ 1455261 h 2219654"/>
              <a:gd name="connsiteX114" fmla="*/ 60568 w 1221610"/>
              <a:gd name="connsiteY114" fmla="*/ 1407636 h 2219654"/>
              <a:gd name="connsiteX115" fmla="*/ 81999 w 1221610"/>
              <a:gd name="connsiteY115" fmla="*/ 1360011 h 2219654"/>
              <a:gd name="connsiteX116" fmla="*/ 108194 w 1221610"/>
              <a:gd name="connsiteY116" fmla="*/ 1321911 h 2219654"/>
              <a:gd name="connsiteX117" fmla="*/ 146293 w 1221610"/>
              <a:gd name="connsiteY117" fmla="*/ 1312386 h 2219654"/>
              <a:gd name="connsiteX118" fmla="*/ 153438 w 1221610"/>
              <a:gd name="connsiteY118" fmla="*/ 1276668 h 2219654"/>
              <a:gd name="connsiteX119" fmla="*/ 262975 w 1221610"/>
              <a:gd name="connsiteY119" fmla="*/ 1157605 h 2219654"/>
              <a:gd name="connsiteX120" fmla="*/ 286787 w 1221610"/>
              <a:gd name="connsiteY120" fmla="*/ 1019490 h 2219654"/>
              <a:gd name="connsiteX121" fmla="*/ 282025 w 1221610"/>
              <a:gd name="connsiteY121" fmla="*/ 938530 h 2219654"/>
              <a:gd name="connsiteX122" fmla="*/ 196300 w 1221610"/>
              <a:gd name="connsiteY122" fmla="*/ 926624 h 2219654"/>
              <a:gd name="connsiteX123" fmla="*/ 179632 w 1221610"/>
              <a:gd name="connsiteY123" fmla="*/ 845661 h 2219654"/>
              <a:gd name="connsiteX124" fmla="*/ 186775 w 1221610"/>
              <a:gd name="connsiteY124" fmla="*/ 778986 h 2219654"/>
              <a:gd name="connsiteX125" fmla="*/ 148675 w 1221610"/>
              <a:gd name="connsiteY125" fmla="*/ 740886 h 2219654"/>
              <a:gd name="connsiteX126" fmla="*/ 127244 w 1221610"/>
              <a:gd name="connsiteY126" fmla="*/ 700404 h 2219654"/>
              <a:gd name="connsiteX127" fmla="*/ 117719 w 1221610"/>
              <a:gd name="connsiteY127" fmla="*/ 640874 h 2219654"/>
              <a:gd name="connsiteX128" fmla="*/ 102097 w 1221610"/>
              <a:gd name="connsiteY12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01088 w 1221610"/>
              <a:gd name="connsiteY13" fmla="*/ 778986 h 2219654"/>
              <a:gd name="connsiteX14" fmla="*/ 513007 w 1221610"/>
              <a:gd name="connsiteY14" fmla="*/ 757554 h 2219654"/>
              <a:gd name="connsiteX15" fmla="*/ 536818 w 1221610"/>
              <a:gd name="connsiteY15" fmla="*/ 783748 h 2219654"/>
              <a:gd name="connsiteX16" fmla="*/ 510625 w 1221610"/>
              <a:gd name="connsiteY16" fmla="*/ 888523 h 2219654"/>
              <a:gd name="connsiteX17" fmla="*/ 539200 w 1221610"/>
              <a:gd name="connsiteY17" fmla="*/ 926623 h 2219654"/>
              <a:gd name="connsiteX18" fmla="*/ 546344 w 1221610"/>
              <a:gd name="connsiteY18" fmla="*/ 945674 h 2219654"/>
              <a:gd name="connsiteX19" fmla="*/ 532057 w 1221610"/>
              <a:gd name="connsiteY19" fmla="*/ 976629 h 2219654"/>
              <a:gd name="connsiteX20" fmla="*/ 517769 w 1221610"/>
              <a:gd name="connsiteY20" fmla="*/ 1048067 h 2219654"/>
              <a:gd name="connsiteX21" fmla="*/ 541582 w 1221610"/>
              <a:gd name="connsiteY21" fmla="*/ 1081404 h 2219654"/>
              <a:gd name="connsiteX22" fmla="*/ 551107 w 1221610"/>
              <a:gd name="connsiteY22" fmla="*/ 1121885 h 2219654"/>
              <a:gd name="connsiteX23" fmla="*/ 567775 w 1221610"/>
              <a:gd name="connsiteY23" fmla="*/ 1129029 h 2219654"/>
              <a:gd name="connsiteX24" fmla="*/ 572104 w 1221610"/>
              <a:gd name="connsiteY24" fmla="*/ 1139135 h 2219654"/>
              <a:gd name="connsiteX25" fmla="*/ 591588 w 1221610"/>
              <a:gd name="connsiteY25" fmla="*/ 1105217 h 2219654"/>
              <a:gd name="connsiteX26" fmla="*/ 615400 w 1221610"/>
              <a:gd name="connsiteY26" fmla="*/ 1088548 h 2219654"/>
              <a:gd name="connsiteX27" fmla="*/ 665407 w 1221610"/>
              <a:gd name="connsiteY27" fmla="*/ 1062354 h 2219654"/>
              <a:gd name="connsiteX28" fmla="*/ 698744 w 1221610"/>
              <a:gd name="connsiteY28" fmla="*/ 1050448 h 2219654"/>
              <a:gd name="connsiteX29" fmla="*/ 734463 w 1221610"/>
              <a:gd name="connsiteY29" fmla="*/ 1012349 h 2219654"/>
              <a:gd name="connsiteX30" fmla="*/ 791613 w 1221610"/>
              <a:gd name="connsiteY30" fmla="*/ 988535 h 2219654"/>
              <a:gd name="connsiteX31" fmla="*/ 817807 w 1221610"/>
              <a:gd name="connsiteY31" fmla="*/ 943292 h 2219654"/>
              <a:gd name="connsiteX32" fmla="*/ 841618 w 1221610"/>
              <a:gd name="connsiteY32" fmla="*/ 926621 h 2219654"/>
              <a:gd name="connsiteX33" fmla="*/ 867813 w 1221610"/>
              <a:gd name="connsiteY33" fmla="*/ 926623 h 2219654"/>
              <a:gd name="connsiteX34" fmla="*/ 872575 w 1221610"/>
              <a:gd name="connsiteY34" fmla="*/ 945673 h 2219654"/>
              <a:gd name="connsiteX35" fmla="*/ 848763 w 1221610"/>
              <a:gd name="connsiteY35" fmla="*/ 971867 h 2219654"/>
              <a:gd name="connsiteX36" fmla="*/ 872575 w 1221610"/>
              <a:gd name="connsiteY36" fmla="*/ 998060 h 2219654"/>
              <a:gd name="connsiteX37" fmla="*/ 872575 w 1221610"/>
              <a:gd name="connsiteY37" fmla="*/ 1021873 h 2219654"/>
              <a:gd name="connsiteX38" fmla="*/ 829713 w 1221610"/>
              <a:gd name="connsiteY38" fmla="*/ 1024254 h 2219654"/>
              <a:gd name="connsiteX39" fmla="*/ 817807 w 1221610"/>
              <a:gd name="connsiteY39" fmla="*/ 1052829 h 2219654"/>
              <a:gd name="connsiteX40" fmla="*/ 829713 w 1221610"/>
              <a:gd name="connsiteY40" fmla="*/ 1081404 h 2219654"/>
              <a:gd name="connsiteX41" fmla="*/ 822567 w 1221610"/>
              <a:gd name="connsiteY41" fmla="*/ 1105215 h 2219654"/>
              <a:gd name="connsiteX42" fmla="*/ 836857 w 1221610"/>
              <a:gd name="connsiteY42" fmla="*/ 1124268 h 2219654"/>
              <a:gd name="connsiteX43" fmla="*/ 870194 w 1221610"/>
              <a:gd name="connsiteY43" fmla="*/ 1095693 h 2219654"/>
              <a:gd name="connsiteX44" fmla="*/ 903532 w 1221610"/>
              <a:gd name="connsiteY44" fmla="*/ 1090930 h 2219654"/>
              <a:gd name="connsiteX45" fmla="*/ 901150 w 1221610"/>
              <a:gd name="connsiteY45" fmla="*/ 1045685 h 2219654"/>
              <a:gd name="connsiteX46" fmla="*/ 958300 w 1221610"/>
              <a:gd name="connsiteY46" fmla="*/ 1036161 h 2219654"/>
              <a:gd name="connsiteX47" fmla="*/ 974969 w 1221610"/>
              <a:gd name="connsiteY47" fmla="*/ 1055210 h 2219654"/>
              <a:gd name="connsiteX48" fmla="*/ 984494 w 1221610"/>
              <a:gd name="connsiteY48" fmla="*/ 1181418 h 2219654"/>
              <a:gd name="connsiteX49" fmla="*/ 1032119 w 1221610"/>
              <a:gd name="connsiteY49" fmla="*/ 1262380 h 2219654"/>
              <a:gd name="connsiteX50" fmla="*/ 1072600 w 1221610"/>
              <a:gd name="connsiteY50" fmla="*/ 1283811 h 2219654"/>
              <a:gd name="connsiteX51" fmla="*/ 1089269 w 1221610"/>
              <a:gd name="connsiteY51" fmla="*/ 1350486 h 2219654"/>
              <a:gd name="connsiteX52" fmla="*/ 1122607 w 1221610"/>
              <a:gd name="connsiteY52" fmla="*/ 1376680 h 2219654"/>
              <a:gd name="connsiteX53" fmla="*/ 1163088 w 1221610"/>
              <a:gd name="connsiteY53" fmla="*/ 1436211 h 2219654"/>
              <a:gd name="connsiteX54" fmla="*/ 1191663 w 1221610"/>
              <a:gd name="connsiteY54" fmla="*/ 1450499 h 2219654"/>
              <a:gd name="connsiteX55" fmla="*/ 1220238 w 1221610"/>
              <a:gd name="connsiteY55" fmla="*/ 1488598 h 2219654"/>
              <a:gd name="connsiteX56" fmla="*/ 1215943 w 1221610"/>
              <a:gd name="connsiteY56" fmla="*/ 1508458 h 2219654"/>
              <a:gd name="connsiteX57" fmla="*/ 1196425 w 1221610"/>
              <a:gd name="connsiteY57" fmla="*/ 1557655 h 2219654"/>
              <a:gd name="connsiteX58" fmla="*/ 1144037 w 1221610"/>
              <a:gd name="connsiteY58" fmla="*/ 1552891 h 2219654"/>
              <a:gd name="connsiteX59" fmla="*/ 1124987 w 1221610"/>
              <a:gd name="connsiteY59" fmla="*/ 1598134 h 2219654"/>
              <a:gd name="connsiteX60" fmla="*/ 1048787 w 1221610"/>
              <a:gd name="connsiteY60" fmla="*/ 1631472 h 2219654"/>
              <a:gd name="connsiteX61" fmla="*/ 1020212 w 1221610"/>
              <a:gd name="connsiteY61" fmla="*/ 1691003 h 2219654"/>
              <a:gd name="connsiteX62" fmla="*/ 1036881 w 1221610"/>
              <a:gd name="connsiteY62" fmla="*/ 1738628 h 2219654"/>
              <a:gd name="connsiteX63" fmla="*/ 1017832 w 1221610"/>
              <a:gd name="connsiteY63" fmla="*/ 1779111 h 2219654"/>
              <a:gd name="connsiteX64" fmla="*/ 984493 w 1221610"/>
              <a:gd name="connsiteY64" fmla="*/ 1776728 h 2219654"/>
              <a:gd name="connsiteX65" fmla="*/ 982112 w 1221610"/>
              <a:gd name="connsiteY65" fmla="*/ 1841022 h 2219654"/>
              <a:gd name="connsiteX66" fmla="*/ 946393 w 1221610"/>
              <a:gd name="connsiteY66" fmla="*/ 1857691 h 2219654"/>
              <a:gd name="connsiteX67" fmla="*/ 910674 w 1221610"/>
              <a:gd name="connsiteY67" fmla="*/ 1864834 h 2219654"/>
              <a:gd name="connsiteX68" fmla="*/ 910674 w 1221610"/>
              <a:gd name="connsiteY68" fmla="*/ 1929128 h 2219654"/>
              <a:gd name="connsiteX69" fmla="*/ 967824 w 1221610"/>
              <a:gd name="connsiteY69" fmla="*/ 1938653 h 2219654"/>
              <a:gd name="connsiteX70" fmla="*/ 1001162 w 1221610"/>
              <a:gd name="connsiteY70" fmla="*/ 1933891 h 2219654"/>
              <a:gd name="connsiteX71" fmla="*/ 1005922 w 1221610"/>
              <a:gd name="connsiteY71" fmla="*/ 2007710 h 2219654"/>
              <a:gd name="connsiteX72" fmla="*/ 982112 w 1221610"/>
              <a:gd name="connsiteY72" fmla="*/ 2029141 h 2219654"/>
              <a:gd name="connsiteX73" fmla="*/ 922581 w 1221610"/>
              <a:gd name="connsiteY73" fmla="*/ 2026761 h 2219654"/>
              <a:gd name="connsiteX74" fmla="*/ 870193 w 1221610"/>
              <a:gd name="connsiteY74" fmla="*/ 2036286 h 2219654"/>
              <a:gd name="connsiteX75" fmla="*/ 824949 w 1221610"/>
              <a:gd name="connsiteY75" fmla="*/ 2060099 h 2219654"/>
              <a:gd name="connsiteX76" fmla="*/ 779704 w 1221610"/>
              <a:gd name="connsiteY76" fmla="*/ 2067241 h 2219654"/>
              <a:gd name="connsiteX77" fmla="*/ 758274 w 1221610"/>
              <a:gd name="connsiteY77" fmla="*/ 2086293 h 2219654"/>
              <a:gd name="connsiteX78" fmla="*/ 751131 w 1221610"/>
              <a:gd name="connsiteY78" fmla="*/ 2131536 h 2219654"/>
              <a:gd name="connsiteX79" fmla="*/ 734462 w 1221610"/>
              <a:gd name="connsiteY79" fmla="*/ 2143443 h 2219654"/>
              <a:gd name="connsiteX80" fmla="*/ 689218 w 1221610"/>
              <a:gd name="connsiteY80" fmla="*/ 2193449 h 2219654"/>
              <a:gd name="connsiteX81" fmla="*/ 665406 w 1221610"/>
              <a:gd name="connsiteY81" fmla="*/ 2198210 h 2219654"/>
              <a:gd name="connsiteX82" fmla="*/ 617781 w 1221610"/>
              <a:gd name="connsiteY82" fmla="*/ 2219642 h 2219654"/>
              <a:gd name="connsiteX83" fmla="*/ 579681 w 1221610"/>
              <a:gd name="connsiteY83" fmla="*/ 2202973 h 2219654"/>
              <a:gd name="connsiteX84" fmla="*/ 563012 w 1221610"/>
              <a:gd name="connsiteY84" fmla="*/ 2174398 h 2219654"/>
              <a:gd name="connsiteX85" fmla="*/ 520149 w 1221610"/>
              <a:gd name="connsiteY85" fmla="*/ 2183924 h 2219654"/>
              <a:gd name="connsiteX86" fmla="*/ 512573 w 1221610"/>
              <a:gd name="connsiteY86" fmla="*/ 2177820 h 2219654"/>
              <a:gd name="connsiteX87" fmla="*/ 503481 w 1221610"/>
              <a:gd name="connsiteY87" fmla="*/ 2172017 h 2219654"/>
              <a:gd name="connsiteX88" fmla="*/ 522531 w 1221610"/>
              <a:gd name="connsiteY88" fmla="*/ 2064860 h 2219654"/>
              <a:gd name="connsiteX89" fmla="*/ 539199 w 1221610"/>
              <a:gd name="connsiteY89" fmla="*/ 2043429 h 2219654"/>
              <a:gd name="connsiteX90" fmla="*/ 529674 w 1221610"/>
              <a:gd name="connsiteY90" fmla="*/ 1998186 h 2219654"/>
              <a:gd name="connsiteX91" fmla="*/ 553487 w 1221610"/>
              <a:gd name="connsiteY91" fmla="*/ 1983898 h 2219654"/>
              <a:gd name="connsiteX92" fmla="*/ 534437 w 1221610"/>
              <a:gd name="connsiteY92" fmla="*/ 1969611 h 2219654"/>
              <a:gd name="connsiteX93" fmla="*/ 522531 w 1221610"/>
              <a:gd name="connsiteY93" fmla="*/ 1933893 h 2219654"/>
              <a:gd name="connsiteX94" fmla="*/ 513006 w 1221610"/>
              <a:gd name="connsiteY94" fmla="*/ 1888649 h 2219654"/>
              <a:gd name="connsiteX95" fmla="*/ 510624 w 1221610"/>
              <a:gd name="connsiteY95" fmla="*/ 1857691 h 2219654"/>
              <a:gd name="connsiteX96" fmla="*/ 460618 w 1221610"/>
              <a:gd name="connsiteY96" fmla="*/ 1860074 h 2219654"/>
              <a:gd name="connsiteX97" fmla="*/ 427282 w 1221610"/>
              <a:gd name="connsiteY97" fmla="*/ 1824355 h 2219654"/>
              <a:gd name="connsiteX98" fmla="*/ 382037 w 1221610"/>
              <a:gd name="connsiteY98" fmla="*/ 1807685 h 2219654"/>
              <a:gd name="connsiteX99" fmla="*/ 367749 w 1221610"/>
              <a:gd name="connsiteY99" fmla="*/ 1757680 h 2219654"/>
              <a:gd name="connsiteX100" fmla="*/ 365368 w 1221610"/>
              <a:gd name="connsiteY100" fmla="*/ 1736248 h 2219654"/>
              <a:gd name="connsiteX101" fmla="*/ 334413 w 1221610"/>
              <a:gd name="connsiteY101" fmla="*/ 1691005 h 2219654"/>
              <a:gd name="connsiteX102" fmla="*/ 291549 w 1221610"/>
              <a:gd name="connsiteY102" fmla="*/ 1667192 h 2219654"/>
              <a:gd name="connsiteX103" fmla="*/ 248688 w 1221610"/>
              <a:gd name="connsiteY103" fmla="*/ 1638618 h 2219654"/>
              <a:gd name="connsiteX104" fmla="*/ 215349 w 1221610"/>
              <a:gd name="connsiteY104" fmla="*/ 1629092 h 2219654"/>
              <a:gd name="connsiteX105" fmla="*/ 217731 w 1221610"/>
              <a:gd name="connsiteY105" fmla="*/ 1583846 h 2219654"/>
              <a:gd name="connsiteX106" fmla="*/ 174868 w 1221610"/>
              <a:gd name="connsiteY106" fmla="*/ 1598136 h 2219654"/>
              <a:gd name="connsiteX107" fmla="*/ 186775 w 1221610"/>
              <a:gd name="connsiteY107" fmla="*/ 1631474 h 2219654"/>
              <a:gd name="connsiteX108" fmla="*/ 179631 w 1221610"/>
              <a:gd name="connsiteY108" fmla="*/ 1648143 h 2219654"/>
              <a:gd name="connsiteX109" fmla="*/ 141531 w 1221610"/>
              <a:gd name="connsiteY109" fmla="*/ 1619568 h 2219654"/>
              <a:gd name="connsiteX110" fmla="*/ 98669 w 1221610"/>
              <a:gd name="connsiteY110" fmla="*/ 1617186 h 2219654"/>
              <a:gd name="connsiteX111" fmla="*/ 43899 w 1221610"/>
              <a:gd name="connsiteY111" fmla="*/ 1598136 h 2219654"/>
              <a:gd name="connsiteX112" fmla="*/ 10560 w 1221610"/>
              <a:gd name="connsiteY112" fmla="*/ 1595752 h 2219654"/>
              <a:gd name="connsiteX113" fmla="*/ 1037 w 1221610"/>
              <a:gd name="connsiteY113" fmla="*/ 1543368 h 2219654"/>
              <a:gd name="connsiteX114" fmla="*/ 34374 w 1221610"/>
              <a:gd name="connsiteY114" fmla="*/ 1455261 h 2219654"/>
              <a:gd name="connsiteX115" fmla="*/ 60568 w 1221610"/>
              <a:gd name="connsiteY115" fmla="*/ 1407636 h 2219654"/>
              <a:gd name="connsiteX116" fmla="*/ 81999 w 1221610"/>
              <a:gd name="connsiteY116" fmla="*/ 1360011 h 2219654"/>
              <a:gd name="connsiteX117" fmla="*/ 108194 w 1221610"/>
              <a:gd name="connsiteY117" fmla="*/ 1321911 h 2219654"/>
              <a:gd name="connsiteX118" fmla="*/ 146293 w 1221610"/>
              <a:gd name="connsiteY118" fmla="*/ 1312386 h 2219654"/>
              <a:gd name="connsiteX119" fmla="*/ 153438 w 1221610"/>
              <a:gd name="connsiteY119" fmla="*/ 1276668 h 2219654"/>
              <a:gd name="connsiteX120" fmla="*/ 262975 w 1221610"/>
              <a:gd name="connsiteY120" fmla="*/ 1157605 h 2219654"/>
              <a:gd name="connsiteX121" fmla="*/ 286787 w 1221610"/>
              <a:gd name="connsiteY121" fmla="*/ 1019490 h 2219654"/>
              <a:gd name="connsiteX122" fmla="*/ 282025 w 1221610"/>
              <a:gd name="connsiteY122" fmla="*/ 938530 h 2219654"/>
              <a:gd name="connsiteX123" fmla="*/ 196300 w 1221610"/>
              <a:gd name="connsiteY123" fmla="*/ 926624 h 2219654"/>
              <a:gd name="connsiteX124" fmla="*/ 179632 w 1221610"/>
              <a:gd name="connsiteY124" fmla="*/ 845661 h 2219654"/>
              <a:gd name="connsiteX125" fmla="*/ 186775 w 1221610"/>
              <a:gd name="connsiteY125" fmla="*/ 778986 h 2219654"/>
              <a:gd name="connsiteX126" fmla="*/ 148675 w 1221610"/>
              <a:gd name="connsiteY126" fmla="*/ 740886 h 2219654"/>
              <a:gd name="connsiteX127" fmla="*/ 127244 w 1221610"/>
              <a:gd name="connsiteY127" fmla="*/ 700404 h 2219654"/>
              <a:gd name="connsiteX128" fmla="*/ 117719 w 1221610"/>
              <a:gd name="connsiteY128" fmla="*/ 640874 h 2219654"/>
              <a:gd name="connsiteX129" fmla="*/ 102097 w 1221610"/>
              <a:gd name="connsiteY12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513007 w 1221610"/>
              <a:gd name="connsiteY15" fmla="*/ 757554 h 2219654"/>
              <a:gd name="connsiteX16" fmla="*/ 536818 w 1221610"/>
              <a:gd name="connsiteY16" fmla="*/ 783748 h 2219654"/>
              <a:gd name="connsiteX17" fmla="*/ 510625 w 1221610"/>
              <a:gd name="connsiteY17" fmla="*/ 888523 h 2219654"/>
              <a:gd name="connsiteX18" fmla="*/ 539200 w 1221610"/>
              <a:gd name="connsiteY18" fmla="*/ 926623 h 2219654"/>
              <a:gd name="connsiteX19" fmla="*/ 546344 w 1221610"/>
              <a:gd name="connsiteY19" fmla="*/ 945674 h 2219654"/>
              <a:gd name="connsiteX20" fmla="*/ 532057 w 1221610"/>
              <a:gd name="connsiteY20" fmla="*/ 976629 h 2219654"/>
              <a:gd name="connsiteX21" fmla="*/ 517769 w 1221610"/>
              <a:gd name="connsiteY21" fmla="*/ 1048067 h 2219654"/>
              <a:gd name="connsiteX22" fmla="*/ 541582 w 1221610"/>
              <a:gd name="connsiteY22" fmla="*/ 1081404 h 2219654"/>
              <a:gd name="connsiteX23" fmla="*/ 551107 w 1221610"/>
              <a:gd name="connsiteY23" fmla="*/ 1121885 h 2219654"/>
              <a:gd name="connsiteX24" fmla="*/ 567775 w 1221610"/>
              <a:gd name="connsiteY24" fmla="*/ 1129029 h 2219654"/>
              <a:gd name="connsiteX25" fmla="*/ 572104 w 1221610"/>
              <a:gd name="connsiteY25" fmla="*/ 1139135 h 2219654"/>
              <a:gd name="connsiteX26" fmla="*/ 591588 w 1221610"/>
              <a:gd name="connsiteY26" fmla="*/ 1105217 h 2219654"/>
              <a:gd name="connsiteX27" fmla="*/ 615400 w 1221610"/>
              <a:gd name="connsiteY27" fmla="*/ 1088548 h 2219654"/>
              <a:gd name="connsiteX28" fmla="*/ 665407 w 1221610"/>
              <a:gd name="connsiteY28" fmla="*/ 1062354 h 2219654"/>
              <a:gd name="connsiteX29" fmla="*/ 698744 w 1221610"/>
              <a:gd name="connsiteY29" fmla="*/ 1050448 h 2219654"/>
              <a:gd name="connsiteX30" fmla="*/ 734463 w 1221610"/>
              <a:gd name="connsiteY30" fmla="*/ 1012349 h 2219654"/>
              <a:gd name="connsiteX31" fmla="*/ 791613 w 1221610"/>
              <a:gd name="connsiteY31" fmla="*/ 988535 h 2219654"/>
              <a:gd name="connsiteX32" fmla="*/ 817807 w 1221610"/>
              <a:gd name="connsiteY32" fmla="*/ 943292 h 2219654"/>
              <a:gd name="connsiteX33" fmla="*/ 841618 w 1221610"/>
              <a:gd name="connsiteY33" fmla="*/ 926621 h 2219654"/>
              <a:gd name="connsiteX34" fmla="*/ 867813 w 1221610"/>
              <a:gd name="connsiteY34" fmla="*/ 926623 h 2219654"/>
              <a:gd name="connsiteX35" fmla="*/ 872575 w 1221610"/>
              <a:gd name="connsiteY35" fmla="*/ 945673 h 2219654"/>
              <a:gd name="connsiteX36" fmla="*/ 848763 w 1221610"/>
              <a:gd name="connsiteY36" fmla="*/ 971867 h 2219654"/>
              <a:gd name="connsiteX37" fmla="*/ 872575 w 1221610"/>
              <a:gd name="connsiteY37" fmla="*/ 998060 h 2219654"/>
              <a:gd name="connsiteX38" fmla="*/ 872575 w 1221610"/>
              <a:gd name="connsiteY38" fmla="*/ 1021873 h 2219654"/>
              <a:gd name="connsiteX39" fmla="*/ 829713 w 1221610"/>
              <a:gd name="connsiteY39" fmla="*/ 1024254 h 2219654"/>
              <a:gd name="connsiteX40" fmla="*/ 817807 w 1221610"/>
              <a:gd name="connsiteY40" fmla="*/ 1052829 h 2219654"/>
              <a:gd name="connsiteX41" fmla="*/ 829713 w 1221610"/>
              <a:gd name="connsiteY41" fmla="*/ 1081404 h 2219654"/>
              <a:gd name="connsiteX42" fmla="*/ 822567 w 1221610"/>
              <a:gd name="connsiteY42" fmla="*/ 1105215 h 2219654"/>
              <a:gd name="connsiteX43" fmla="*/ 836857 w 1221610"/>
              <a:gd name="connsiteY43" fmla="*/ 1124268 h 2219654"/>
              <a:gd name="connsiteX44" fmla="*/ 870194 w 1221610"/>
              <a:gd name="connsiteY44" fmla="*/ 1095693 h 2219654"/>
              <a:gd name="connsiteX45" fmla="*/ 903532 w 1221610"/>
              <a:gd name="connsiteY45" fmla="*/ 1090930 h 2219654"/>
              <a:gd name="connsiteX46" fmla="*/ 901150 w 1221610"/>
              <a:gd name="connsiteY46" fmla="*/ 1045685 h 2219654"/>
              <a:gd name="connsiteX47" fmla="*/ 958300 w 1221610"/>
              <a:gd name="connsiteY47" fmla="*/ 1036161 h 2219654"/>
              <a:gd name="connsiteX48" fmla="*/ 974969 w 1221610"/>
              <a:gd name="connsiteY48" fmla="*/ 1055210 h 2219654"/>
              <a:gd name="connsiteX49" fmla="*/ 984494 w 1221610"/>
              <a:gd name="connsiteY49" fmla="*/ 1181418 h 2219654"/>
              <a:gd name="connsiteX50" fmla="*/ 1032119 w 1221610"/>
              <a:gd name="connsiteY50" fmla="*/ 1262380 h 2219654"/>
              <a:gd name="connsiteX51" fmla="*/ 1072600 w 1221610"/>
              <a:gd name="connsiteY51" fmla="*/ 1283811 h 2219654"/>
              <a:gd name="connsiteX52" fmla="*/ 1089269 w 1221610"/>
              <a:gd name="connsiteY52" fmla="*/ 1350486 h 2219654"/>
              <a:gd name="connsiteX53" fmla="*/ 1122607 w 1221610"/>
              <a:gd name="connsiteY53" fmla="*/ 1376680 h 2219654"/>
              <a:gd name="connsiteX54" fmla="*/ 1163088 w 1221610"/>
              <a:gd name="connsiteY54" fmla="*/ 1436211 h 2219654"/>
              <a:gd name="connsiteX55" fmla="*/ 1191663 w 1221610"/>
              <a:gd name="connsiteY55" fmla="*/ 1450499 h 2219654"/>
              <a:gd name="connsiteX56" fmla="*/ 1220238 w 1221610"/>
              <a:gd name="connsiteY56" fmla="*/ 1488598 h 2219654"/>
              <a:gd name="connsiteX57" fmla="*/ 1215943 w 1221610"/>
              <a:gd name="connsiteY57" fmla="*/ 1508458 h 2219654"/>
              <a:gd name="connsiteX58" fmla="*/ 1196425 w 1221610"/>
              <a:gd name="connsiteY58" fmla="*/ 1557655 h 2219654"/>
              <a:gd name="connsiteX59" fmla="*/ 1144037 w 1221610"/>
              <a:gd name="connsiteY59" fmla="*/ 1552891 h 2219654"/>
              <a:gd name="connsiteX60" fmla="*/ 1124987 w 1221610"/>
              <a:gd name="connsiteY60" fmla="*/ 1598134 h 2219654"/>
              <a:gd name="connsiteX61" fmla="*/ 1048787 w 1221610"/>
              <a:gd name="connsiteY61" fmla="*/ 1631472 h 2219654"/>
              <a:gd name="connsiteX62" fmla="*/ 1020212 w 1221610"/>
              <a:gd name="connsiteY62" fmla="*/ 1691003 h 2219654"/>
              <a:gd name="connsiteX63" fmla="*/ 1036881 w 1221610"/>
              <a:gd name="connsiteY63" fmla="*/ 1738628 h 2219654"/>
              <a:gd name="connsiteX64" fmla="*/ 1017832 w 1221610"/>
              <a:gd name="connsiteY64" fmla="*/ 1779111 h 2219654"/>
              <a:gd name="connsiteX65" fmla="*/ 984493 w 1221610"/>
              <a:gd name="connsiteY65" fmla="*/ 1776728 h 2219654"/>
              <a:gd name="connsiteX66" fmla="*/ 982112 w 1221610"/>
              <a:gd name="connsiteY66" fmla="*/ 1841022 h 2219654"/>
              <a:gd name="connsiteX67" fmla="*/ 946393 w 1221610"/>
              <a:gd name="connsiteY67" fmla="*/ 1857691 h 2219654"/>
              <a:gd name="connsiteX68" fmla="*/ 910674 w 1221610"/>
              <a:gd name="connsiteY68" fmla="*/ 1864834 h 2219654"/>
              <a:gd name="connsiteX69" fmla="*/ 910674 w 1221610"/>
              <a:gd name="connsiteY69" fmla="*/ 1929128 h 2219654"/>
              <a:gd name="connsiteX70" fmla="*/ 967824 w 1221610"/>
              <a:gd name="connsiteY70" fmla="*/ 1938653 h 2219654"/>
              <a:gd name="connsiteX71" fmla="*/ 1001162 w 1221610"/>
              <a:gd name="connsiteY71" fmla="*/ 1933891 h 2219654"/>
              <a:gd name="connsiteX72" fmla="*/ 1005922 w 1221610"/>
              <a:gd name="connsiteY72" fmla="*/ 2007710 h 2219654"/>
              <a:gd name="connsiteX73" fmla="*/ 982112 w 1221610"/>
              <a:gd name="connsiteY73" fmla="*/ 2029141 h 2219654"/>
              <a:gd name="connsiteX74" fmla="*/ 922581 w 1221610"/>
              <a:gd name="connsiteY74" fmla="*/ 2026761 h 2219654"/>
              <a:gd name="connsiteX75" fmla="*/ 870193 w 1221610"/>
              <a:gd name="connsiteY75" fmla="*/ 2036286 h 2219654"/>
              <a:gd name="connsiteX76" fmla="*/ 824949 w 1221610"/>
              <a:gd name="connsiteY76" fmla="*/ 2060099 h 2219654"/>
              <a:gd name="connsiteX77" fmla="*/ 779704 w 1221610"/>
              <a:gd name="connsiteY77" fmla="*/ 2067241 h 2219654"/>
              <a:gd name="connsiteX78" fmla="*/ 758274 w 1221610"/>
              <a:gd name="connsiteY78" fmla="*/ 2086293 h 2219654"/>
              <a:gd name="connsiteX79" fmla="*/ 751131 w 1221610"/>
              <a:gd name="connsiteY79" fmla="*/ 2131536 h 2219654"/>
              <a:gd name="connsiteX80" fmla="*/ 734462 w 1221610"/>
              <a:gd name="connsiteY80" fmla="*/ 2143443 h 2219654"/>
              <a:gd name="connsiteX81" fmla="*/ 689218 w 1221610"/>
              <a:gd name="connsiteY81" fmla="*/ 2193449 h 2219654"/>
              <a:gd name="connsiteX82" fmla="*/ 665406 w 1221610"/>
              <a:gd name="connsiteY82" fmla="*/ 2198210 h 2219654"/>
              <a:gd name="connsiteX83" fmla="*/ 617781 w 1221610"/>
              <a:gd name="connsiteY83" fmla="*/ 2219642 h 2219654"/>
              <a:gd name="connsiteX84" fmla="*/ 579681 w 1221610"/>
              <a:gd name="connsiteY84" fmla="*/ 2202973 h 2219654"/>
              <a:gd name="connsiteX85" fmla="*/ 563012 w 1221610"/>
              <a:gd name="connsiteY85" fmla="*/ 2174398 h 2219654"/>
              <a:gd name="connsiteX86" fmla="*/ 520149 w 1221610"/>
              <a:gd name="connsiteY86" fmla="*/ 2183924 h 2219654"/>
              <a:gd name="connsiteX87" fmla="*/ 512573 w 1221610"/>
              <a:gd name="connsiteY87" fmla="*/ 2177820 h 2219654"/>
              <a:gd name="connsiteX88" fmla="*/ 503481 w 1221610"/>
              <a:gd name="connsiteY88" fmla="*/ 2172017 h 2219654"/>
              <a:gd name="connsiteX89" fmla="*/ 522531 w 1221610"/>
              <a:gd name="connsiteY89" fmla="*/ 2064860 h 2219654"/>
              <a:gd name="connsiteX90" fmla="*/ 539199 w 1221610"/>
              <a:gd name="connsiteY90" fmla="*/ 2043429 h 2219654"/>
              <a:gd name="connsiteX91" fmla="*/ 529674 w 1221610"/>
              <a:gd name="connsiteY91" fmla="*/ 1998186 h 2219654"/>
              <a:gd name="connsiteX92" fmla="*/ 553487 w 1221610"/>
              <a:gd name="connsiteY92" fmla="*/ 1983898 h 2219654"/>
              <a:gd name="connsiteX93" fmla="*/ 534437 w 1221610"/>
              <a:gd name="connsiteY93" fmla="*/ 1969611 h 2219654"/>
              <a:gd name="connsiteX94" fmla="*/ 522531 w 1221610"/>
              <a:gd name="connsiteY94" fmla="*/ 1933893 h 2219654"/>
              <a:gd name="connsiteX95" fmla="*/ 513006 w 1221610"/>
              <a:gd name="connsiteY95" fmla="*/ 1888649 h 2219654"/>
              <a:gd name="connsiteX96" fmla="*/ 510624 w 1221610"/>
              <a:gd name="connsiteY96" fmla="*/ 1857691 h 2219654"/>
              <a:gd name="connsiteX97" fmla="*/ 460618 w 1221610"/>
              <a:gd name="connsiteY97" fmla="*/ 1860074 h 2219654"/>
              <a:gd name="connsiteX98" fmla="*/ 427282 w 1221610"/>
              <a:gd name="connsiteY98" fmla="*/ 1824355 h 2219654"/>
              <a:gd name="connsiteX99" fmla="*/ 382037 w 1221610"/>
              <a:gd name="connsiteY99" fmla="*/ 1807685 h 2219654"/>
              <a:gd name="connsiteX100" fmla="*/ 367749 w 1221610"/>
              <a:gd name="connsiteY100" fmla="*/ 1757680 h 2219654"/>
              <a:gd name="connsiteX101" fmla="*/ 365368 w 1221610"/>
              <a:gd name="connsiteY101" fmla="*/ 1736248 h 2219654"/>
              <a:gd name="connsiteX102" fmla="*/ 334413 w 1221610"/>
              <a:gd name="connsiteY102" fmla="*/ 1691005 h 2219654"/>
              <a:gd name="connsiteX103" fmla="*/ 291549 w 1221610"/>
              <a:gd name="connsiteY103" fmla="*/ 1667192 h 2219654"/>
              <a:gd name="connsiteX104" fmla="*/ 248688 w 1221610"/>
              <a:gd name="connsiteY104" fmla="*/ 1638618 h 2219654"/>
              <a:gd name="connsiteX105" fmla="*/ 215349 w 1221610"/>
              <a:gd name="connsiteY105" fmla="*/ 1629092 h 2219654"/>
              <a:gd name="connsiteX106" fmla="*/ 217731 w 1221610"/>
              <a:gd name="connsiteY106" fmla="*/ 1583846 h 2219654"/>
              <a:gd name="connsiteX107" fmla="*/ 174868 w 1221610"/>
              <a:gd name="connsiteY107" fmla="*/ 1598136 h 2219654"/>
              <a:gd name="connsiteX108" fmla="*/ 186775 w 1221610"/>
              <a:gd name="connsiteY108" fmla="*/ 1631474 h 2219654"/>
              <a:gd name="connsiteX109" fmla="*/ 179631 w 1221610"/>
              <a:gd name="connsiteY109" fmla="*/ 1648143 h 2219654"/>
              <a:gd name="connsiteX110" fmla="*/ 141531 w 1221610"/>
              <a:gd name="connsiteY110" fmla="*/ 1619568 h 2219654"/>
              <a:gd name="connsiteX111" fmla="*/ 98669 w 1221610"/>
              <a:gd name="connsiteY111" fmla="*/ 1617186 h 2219654"/>
              <a:gd name="connsiteX112" fmla="*/ 43899 w 1221610"/>
              <a:gd name="connsiteY112" fmla="*/ 1598136 h 2219654"/>
              <a:gd name="connsiteX113" fmla="*/ 10560 w 1221610"/>
              <a:gd name="connsiteY113" fmla="*/ 1595752 h 2219654"/>
              <a:gd name="connsiteX114" fmla="*/ 1037 w 1221610"/>
              <a:gd name="connsiteY114" fmla="*/ 1543368 h 2219654"/>
              <a:gd name="connsiteX115" fmla="*/ 34374 w 1221610"/>
              <a:gd name="connsiteY115" fmla="*/ 1455261 h 2219654"/>
              <a:gd name="connsiteX116" fmla="*/ 60568 w 1221610"/>
              <a:gd name="connsiteY116" fmla="*/ 1407636 h 2219654"/>
              <a:gd name="connsiteX117" fmla="*/ 81999 w 1221610"/>
              <a:gd name="connsiteY117" fmla="*/ 1360011 h 2219654"/>
              <a:gd name="connsiteX118" fmla="*/ 108194 w 1221610"/>
              <a:gd name="connsiteY118" fmla="*/ 1321911 h 2219654"/>
              <a:gd name="connsiteX119" fmla="*/ 146293 w 1221610"/>
              <a:gd name="connsiteY119" fmla="*/ 1312386 h 2219654"/>
              <a:gd name="connsiteX120" fmla="*/ 153438 w 1221610"/>
              <a:gd name="connsiteY120" fmla="*/ 1276668 h 2219654"/>
              <a:gd name="connsiteX121" fmla="*/ 262975 w 1221610"/>
              <a:gd name="connsiteY121" fmla="*/ 1157605 h 2219654"/>
              <a:gd name="connsiteX122" fmla="*/ 286787 w 1221610"/>
              <a:gd name="connsiteY122" fmla="*/ 1019490 h 2219654"/>
              <a:gd name="connsiteX123" fmla="*/ 282025 w 1221610"/>
              <a:gd name="connsiteY123" fmla="*/ 938530 h 2219654"/>
              <a:gd name="connsiteX124" fmla="*/ 196300 w 1221610"/>
              <a:gd name="connsiteY124" fmla="*/ 926624 h 2219654"/>
              <a:gd name="connsiteX125" fmla="*/ 179632 w 1221610"/>
              <a:gd name="connsiteY125" fmla="*/ 845661 h 2219654"/>
              <a:gd name="connsiteX126" fmla="*/ 186775 w 1221610"/>
              <a:gd name="connsiteY126" fmla="*/ 778986 h 2219654"/>
              <a:gd name="connsiteX127" fmla="*/ 148675 w 1221610"/>
              <a:gd name="connsiteY127" fmla="*/ 740886 h 2219654"/>
              <a:gd name="connsiteX128" fmla="*/ 127244 w 1221610"/>
              <a:gd name="connsiteY128" fmla="*/ 700404 h 2219654"/>
              <a:gd name="connsiteX129" fmla="*/ 117719 w 1221610"/>
              <a:gd name="connsiteY129" fmla="*/ 640874 h 2219654"/>
              <a:gd name="connsiteX130" fmla="*/ 102097 w 1221610"/>
              <a:gd name="connsiteY130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486812 w 1221610"/>
              <a:gd name="connsiteY15" fmla="*/ 755173 h 2219654"/>
              <a:gd name="connsiteX16" fmla="*/ 513007 w 1221610"/>
              <a:gd name="connsiteY16" fmla="*/ 757554 h 2219654"/>
              <a:gd name="connsiteX17" fmla="*/ 536818 w 1221610"/>
              <a:gd name="connsiteY17" fmla="*/ 783748 h 2219654"/>
              <a:gd name="connsiteX18" fmla="*/ 510625 w 1221610"/>
              <a:gd name="connsiteY18" fmla="*/ 888523 h 2219654"/>
              <a:gd name="connsiteX19" fmla="*/ 539200 w 1221610"/>
              <a:gd name="connsiteY19" fmla="*/ 926623 h 2219654"/>
              <a:gd name="connsiteX20" fmla="*/ 546344 w 1221610"/>
              <a:gd name="connsiteY20" fmla="*/ 945674 h 2219654"/>
              <a:gd name="connsiteX21" fmla="*/ 532057 w 1221610"/>
              <a:gd name="connsiteY21" fmla="*/ 976629 h 2219654"/>
              <a:gd name="connsiteX22" fmla="*/ 517769 w 1221610"/>
              <a:gd name="connsiteY22" fmla="*/ 1048067 h 2219654"/>
              <a:gd name="connsiteX23" fmla="*/ 541582 w 1221610"/>
              <a:gd name="connsiteY23" fmla="*/ 1081404 h 2219654"/>
              <a:gd name="connsiteX24" fmla="*/ 551107 w 1221610"/>
              <a:gd name="connsiteY24" fmla="*/ 1121885 h 2219654"/>
              <a:gd name="connsiteX25" fmla="*/ 567775 w 1221610"/>
              <a:gd name="connsiteY25" fmla="*/ 1129029 h 2219654"/>
              <a:gd name="connsiteX26" fmla="*/ 572104 w 1221610"/>
              <a:gd name="connsiteY26" fmla="*/ 1139135 h 2219654"/>
              <a:gd name="connsiteX27" fmla="*/ 591588 w 1221610"/>
              <a:gd name="connsiteY27" fmla="*/ 1105217 h 2219654"/>
              <a:gd name="connsiteX28" fmla="*/ 615400 w 1221610"/>
              <a:gd name="connsiteY28" fmla="*/ 1088548 h 2219654"/>
              <a:gd name="connsiteX29" fmla="*/ 665407 w 1221610"/>
              <a:gd name="connsiteY29" fmla="*/ 1062354 h 2219654"/>
              <a:gd name="connsiteX30" fmla="*/ 698744 w 1221610"/>
              <a:gd name="connsiteY30" fmla="*/ 1050448 h 2219654"/>
              <a:gd name="connsiteX31" fmla="*/ 734463 w 1221610"/>
              <a:gd name="connsiteY31" fmla="*/ 1012349 h 2219654"/>
              <a:gd name="connsiteX32" fmla="*/ 791613 w 1221610"/>
              <a:gd name="connsiteY32" fmla="*/ 988535 h 2219654"/>
              <a:gd name="connsiteX33" fmla="*/ 817807 w 1221610"/>
              <a:gd name="connsiteY33" fmla="*/ 943292 h 2219654"/>
              <a:gd name="connsiteX34" fmla="*/ 841618 w 1221610"/>
              <a:gd name="connsiteY34" fmla="*/ 926621 h 2219654"/>
              <a:gd name="connsiteX35" fmla="*/ 867813 w 1221610"/>
              <a:gd name="connsiteY35" fmla="*/ 926623 h 2219654"/>
              <a:gd name="connsiteX36" fmla="*/ 872575 w 1221610"/>
              <a:gd name="connsiteY36" fmla="*/ 945673 h 2219654"/>
              <a:gd name="connsiteX37" fmla="*/ 848763 w 1221610"/>
              <a:gd name="connsiteY37" fmla="*/ 971867 h 2219654"/>
              <a:gd name="connsiteX38" fmla="*/ 872575 w 1221610"/>
              <a:gd name="connsiteY38" fmla="*/ 998060 h 2219654"/>
              <a:gd name="connsiteX39" fmla="*/ 872575 w 1221610"/>
              <a:gd name="connsiteY39" fmla="*/ 1021873 h 2219654"/>
              <a:gd name="connsiteX40" fmla="*/ 829713 w 1221610"/>
              <a:gd name="connsiteY40" fmla="*/ 1024254 h 2219654"/>
              <a:gd name="connsiteX41" fmla="*/ 817807 w 1221610"/>
              <a:gd name="connsiteY41" fmla="*/ 1052829 h 2219654"/>
              <a:gd name="connsiteX42" fmla="*/ 829713 w 1221610"/>
              <a:gd name="connsiteY42" fmla="*/ 1081404 h 2219654"/>
              <a:gd name="connsiteX43" fmla="*/ 822567 w 1221610"/>
              <a:gd name="connsiteY43" fmla="*/ 1105215 h 2219654"/>
              <a:gd name="connsiteX44" fmla="*/ 836857 w 1221610"/>
              <a:gd name="connsiteY44" fmla="*/ 1124268 h 2219654"/>
              <a:gd name="connsiteX45" fmla="*/ 870194 w 1221610"/>
              <a:gd name="connsiteY45" fmla="*/ 1095693 h 2219654"/>
              <a:gd name="connsiteX46" fmla="*/ 903532 w 1221610"/>
              <a:gd name="connsiteY46" fmla="*/ 1090930 h 2219654"/>
              <a:gd name="connsiteX47" fmla="*/ 901150 w 1221610"/>
              <a:gd name="connsiteY47" fmla="*/ 1045685 h 2219654"/>
              <a:gd name="connsiteX48" fmla="*/ 958300 w 1221610"/>
              <a:gd name="connsiteY48" fmla="*/ 1036161 h 2219654"/>
              <a:gd name="connsiteX49" fmla="*/ 974969 w 1221610"/>
              <a:gd name="connsiteY49" fmla="*/ 1055210 h 2219654"/>
              <a:gd name="connsiteX50" fmla="*/ 984494 w 1221610"/>
              <a:gd name="connsiteY50" fmla="*/ 1181418 h 2219654"/>
              <a:gd name="connsiteX51" fmla="*/ 1032119 w 1221610"/>
              <a:gd name="connsiteY51" fmla="*/ 1262380 h 2219654"/>
              <a:gd name="connsiteX52" fmla="*/ 1072600 w 1221610"/>
              <a:gd name="connsiteY52" fmla="*/ 1283811 h 2219654"/>
              <a:gd name="connsiteX53" fmla="*/ 1089269 w 1221610"/>
              <a:gd name="connsiteY53" fmla="*/ 1350486 h 2219654"/>
              <a:gd name="connsiteX54" fmla="*/ 1122607 w 1221610"/>
              <a:gd name="connsiteY54" fmla="*/ 1376680 h 2219654"/>
              <a:gd name="connsiteX55" fmla="*/ 1163088 w 1221610"/>
              <a:gd name="connsiteY55" fmla="*/ 1436211 h 2219654"/>
              <a:gd name="connsiteX56" fmla="*/ 1191663 w 1221610"/>
              <a:gd name="connsiteY56" fmla="*/ 1450499 h 2219654"/>
              <a:gd name="connsiteX57" fmla="*/ 1220238 w 1221610"/>
              <a:gd name="connsiteY57" fmla="*/ 1488598 h 2219654"/>
              <a:gd name="connsiteX58" fmla="*/ 1215943 w 1221610"/>
              <a:gd name="connsiteY58" fmla="*/ 1508458 h 2219654"/>
              <a:gd name="connsiteX59" fmla="*/ 1196425 w 1221610"/>
              <a:gd name="connsiteY59" fmla="*/ 1557655 h 2219654"/>
              <a:gd name="connsiteX60" fmla="*/ 1144037 w 1221610"/>
              <a:gd name="connsiteY60" fmla="*/ 1552891 h 2219654"/>
              <a:gd name="connsiteX61" fmla="*/ 1124987 w 1221610"/>
              <a:gd name="connsiteY61" fmla="*/ 1598134 h 2219654"/>
              <a:gd name="connsiteX62" fmla="*/ 1048787 w 1221610"/>
              <a:gd name="connsiteY62" fmla="*/ 1631472 h 2219654"/>
              <a:gd name="connsiteX63" fmla="*/ 1020212 w 1221610"/>
              <a:gd name="connsiteY63" fmla="*/ 1691003 h 2219654"/>
              <a:gd name="connsiteX64" fmla="*/ 1036881 w 1221610"/>
              <a:gd name="connsiteY64" fmla="*/ 1738628 h 2219654"/>
              <a:gd name="connsiteX65" fmla="*/ 1017832 w 1221610"/>
              <a:gd name="connsiteY65" fmla="*/ 1779111 h 2219654"/>
              <a:gd name="connsiteX66" fmla="*/ 984493 w 1221610"/>
              <a:gd name="connsiteY66" fmla="*/ 1776728 h 2219654"/>
              <a:gd name="connsiteX67" fmla="*/ 982112 w 1221610"/>
              <a:gd name="connsiteY67" fmla="*/ 1841022 h 2219654"/>
              <a:gd name="connsiteX68" fmla="*/ 946393 w 1221610"/>
              <a:gd name="connsiteY68" fmla="*/ 1857691 h 2219654"/>
              <a:gd name="connsiteX69" fmla="*/ 910674 w 1221610"/>
              <a:gd name="connsiteY69" fmla="*/ 1864834 h 2219654"/>
              <a:gd name="connsiteX70" fmla="*/ 910674 w 1221610"/>
              <a:gd name="connsiteY70" fmla="*/ 1929128 h 2219654"/>
              <a:gd name="connsiteX71" fmla="*/ 967824 w 1221610"/>
              <a:gd name="connsiteY71" fmla="*/ 1938653 h 2219654"/>
              <a:gd name="connsiteX72" fmla="*/ 1001162 w 1221610"/>
              <a:gd name="connsiteY72" fmla="*/ 1933891 h 2219654"/>
              <a:gd name="connsiteX73" fmla="*/ 1005922 w 1221610"/>
              <a:gd name="connsiteY73" fmla="*/ 2007710 h 2219654"/>
              <a:gd name="connsiteX74" fmla="*/ 982112 w 1221610"/>
              <a:gd name="connsiteY74" fmla="*/ 2029141 h 2219654"/>
              <a:gd name="connsiteX75" fmla="*/ 922581 w 1221610"/>
              <a:gd name="connsiteY75" fmla="*/ 2026761 h 2219654"/>
              <a:gd name="connsiteX76" fmla="*/ 870193 w 1221610"/>
              <a:gd name="connsiteY76" fmla="*/ 2036286 h 2219654"/>
              <a:gd name="connsiteX77" fmla="*/ 824949 w 1221610"/>
              <a:gd name="connsiteY77" fmla="*/ 2060099 h 2219654"/>
              <a:gd name="connsiteX78" fmla="*/ 779704 w 1221610"/>
              <a:gd name="connsiteY78" fmla="*/ 2067241 h 2219654"/>
              <a:gd name="connsiteX79" fmla="*/ 758274 w 1221610"/>
              <a:gd name="connsiteY79" fmla="*/ 2086293 h 2219654"/>
              <a:gd name="connsiteX80" fmla="*/ 751131 w 1221610"/>
              <a:gd name="connsiteY80" fmla="*/ 2131536 h 2219654"/>
              <a:gd name="connsiteX81" fmla="*/ 734462 w 1221610"/>
              <a:gd name="connsiteY81" fmla="*/ 2143443 h 2219654"/>
              <a:gd name="connsiteX82" fmla="*/ 689218 w 1221610"/>
              <a:gd name="connsiteY82" fmla="*/ 2193449 h 2219654"/>
              <a:gd name="connsiteX83" fmla="*/ 665406 w 1221610"/>
              <a:gd name="connsiteY83" fmla="*/ 2198210 h 2219654"/>
              <a:gd name="connsiteX84" fmla="*/ 617781 w 1221610"/>
              <a:gd name="connsiteY84" fmla="*/ 2219642 h 2219654"/>
              <a:gd name="connsiteX85" fmla="*/ 579681 w 1221610"/>
              <a:gd name="connsiteY85" fmla="*/ 2202973 h 2219654"/>
              <a:gd name="connsiteX86" fmla="*/ 563012 w 1221610"/>
              <a:gd name="connsiteY86" fmla="*/ 2174398 h 2219654"/>
              <a:gd name="connsiteX87" fmla="*/ 520149 w 1221610"/>
              <a:gd name="connsiteY87" fmla="*/ 2183924 h 2219654"/>
              <a:gd name="connsiteX88" fmla="*/ 512573 w 1221610"/>
              <a:gd name="connsiteY88" fmla="*/ 2177820 h 2219654"/>
              <a:gd name="connsiteX89" fmla="*/ 503481 w 1221610"/>
              <a:gd name="connsiteY89" fmla="*/ 2172017 h 2219654"/>
              <a:gd name="connsiteX90" fmla="*/ 522531 w 1221610"/>
              <a:gd name="connsiteY90" fmla="*/ 2064860 h 2219654"/>
              <a:gd name="connsiteX91" fmla="*/ 539199 w 1221610"/>
              <a:gd name="connsiteY91" fmla="*/ 2043429 h 2219654"/>
              <a:gd name="connsiteX92" fmla="*/ 529674 w 1221610"/>
              <a:gd name="connsiteY92" fmla="*/ 1998186 h 2219654"/>
              <a:gd name="connsiteX93" fmla="*/ 553487 w 1221610"/>
              <a:gd name="connsiteY93" fmla="*/ 1983898 h 2219654"/>
              <a:gd name="connsiteX94" fmla="*/ 534437 w 1221610"/>
              <a:gd name="connsiteY94" fmla="*/ 1969611 h 2219654"/>
              <a:gd name="connsiteX95" fmla="*/ 522531 w 1221610"/>
              <a:gd name="connsiteY95" fmla="*/ 1933893 h 2219654"/>
              <a:gd name="connsiteX96" fmla="*/ 513006 w 1221610"/>
              <a:gd name="connsiteY96" fmla="*/ 1888649 h 2219654"/>
              <a:gd name="connsiteX97" fmla="*/ 510624 w 1221610"/>
              <a:gd name="connsiteY97" fmla="*/ 1857691 h 2219654"/>
              <a:gd name="connsiteX98" fmla="*/ 460618 w 1221610"/>
              <a:gd name="connsiteY98" fmla="*/ 1860074 h 2219654"/>
              <a:gd name="connsiteX99" fmla="*/ 427282 w 1221610"/>
              <a:gd name="connsiteY99" fmla="*/ 1824355 h 2219654"/>
              <a:gd name="connsiteX100" fmla="*/ 382037 w 1221610"/>
              <a:gd name="connsiteY100" fmla="*/ 1807685 h 2219654"/>
              <a:gd name="connsiteX101" fmla="*/ 367749 w 1221610"/>
              <a:gd name="connsiteY101" fmla="*/ 1757680 h 2219654"/>
              <a:gd name="connsiteX102" fmla="*/ 365368 w 1221610"/>
              <a:gd name="connsiteY102" fmla="*/ 1736248 h 2219654"/>
              <a:gd name="connsiteX103" fmla="*/ 334413 w 1221610"/>
              <a:gd name="connsiteY103" fmla="*/ 1691005 h 2219654"/>
              <a:gd name="connsiteX104" fmla="*/ 291549 w 1221610"/>
              <a:gd name="connsiteY104" fmla="*/ 1667192 h 2219654"/>
              <a:gd name="connsiteX105" fmla="*/ 248688 w 1221610"/>
              <a:gd name="connsiteY105" fmla="*/ 1638618 h 2219654"/>
              <a:gd name="connsiteX106" fmla="*/ 215349 w 1221610"/>
              <a:gd name="connsiteY106" fmla="*/ 1629092 h 2219654"/>
              <a:gd name="connsiteX107" fmla="*/ 217731 w 1221610"/>
              <a:gd name="connsiteY107" fmla="*/ 1583846 h 2219654"/>
              <a:gd name="connsiteX108" fmla="*/ 174868 w 1221610"/>
              <a:gd name="connsiteY108" fmla="*/ 1598136 h 2219654"/>
              <a:gd name="connsiteX109" fmla="*/ 186775 w 1221610"/>
              <a:gd name="connsiteY109" fmla="*/ 1631474 h 2219654"/>
              <a:gd name="connsiteX110" fmla="*/ 179631 w 1221610"/>
              <a:gd name="connsiteY110" fmla="*/ 1648143 h 2219654"/>
              <a:gd name="connsiteX111" fmla="*/ 141531 w 1221610"/>
              <a:gd name="connsiteY111" fmla="*/ 1619568 h 2219654"/>
              <a:gd name="connsiteX112" fmla="*/ 98669 w 1221610"/>
              <a:gd name="connsiteY112" fmla="*/ 1617186 h 2219654"/>
              <a:gd name="connsiteX113" fmla="*/ 43899 w 1221610"/>
              <a:gd name="connsiteY113" fmla="*/ 1598136 h 2219654"/>
              <a:gd name="connsiteX114" fmla="*/ 10560 w 1221610"/>
              <a:gd name="connsiteY114" fmla="*/ 1595752 h 2219654"/>
              <a:gd name="connsiteX115" fmla="*/ 1037 w 1221610"/>
              <a:gd name="connsiteY115" fmla="*/ 1543368 h 2219654"/>
              <a:gd name="connsiteX116" fmla="*/ 34374 w 1221610"/>
              <a:gd name="connsiteY116" fmla="*/ 1455261 h 2219654"/>
              <a:gd name="connsiteX117" fmla="*/ 60568 w 1221610"/>
              <a:gd name="connsiteY117" fmla="*/ 1407636 h 2219654"/>
              <a:gd name="connsiteX118" fmla="*/ 81999 w 1221610"/>
              <a:gd name="connsiteY118" fmla="*/ 1360011 h 2219654"/>
              <a:gd name="connsiteX119" fmla="*/ 108194 w 1221610"/>
              <a:gd name="connsiteY119" fmla="*/ 1321911 h 2219654"/>
              <a:gd name="connsiteX120" fmla="*/ 146293 w 1221610"/>
              <a:gd name="connsiteY120" fmla="*/ 1312386 h 2219654"/>
              <a:gd name="connsiteX121" fmla="*/ 153438 w 1221610"/>
              <a:gd name="connsiteY121" fmla="*/ 1276668 h 2219654"/>
              <a:gd name="connsiteX122" fmla="*/ 262975 w 1221610"/>
              <a:gd name="connsiteY122" fmla="*/ 1157605 h 2219654"/>
              <a:gd name="connsiteX123" fmla="*/ 286787 w 1221610"/>
              <a:gd name="connsiteY123" fmla="*/ 1019490 h 2219654"/>
              <a:gd name="connsiteX124" fmla="*/ 282025 w 1221610"/>
              <a:gd name="connsiteY124" fmla="*/ 938530 h 2219654"/>
              <a:gd name="connsiteX125" fmla="*/ 196300 w 1221610"/>
              <a:gd name="connsiteY125" fmla="*/ 926624 h 2219654"/>
              <a:gd name="connsiteX126" fmla="*/ 179632 w 1221610"/>
              <a:gd name="connsiteY126" fmla="*/ 845661 h 2219654"/>
              <a:gd name="connsiteX127" fmla="*/ 186775 w 1221610"/>
              <a:gd name="connsiteY127" fmla="*/ 778986 h 2219654"/>
              <a:gd name="connsiteX128" fmla="*/ 148675 w 1221610"/>
              <a:gd name="connsiteY128" fmla="*/ 740886 h 2219654"/>
              <a:gd name="connsiteX129" fmla="*/ 127244 w 1221610"/>
              <a:gd name="connsiteY129" fmla="*/ 700404 h 2219654"/>
              <a:gd name="connsiteX130" fmla="*/ 117719 w 1221610"/>
              <a:gd name="connsiteY130" fmla="*/ 640874 h 2219654"/>
              <a:gd name="connsiteX131" fmla="*/ 102097 w 1221610"/>
              <a:gd name="connsiteY131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441568 w 1221610"/>
              <a:gd name="connsiteY15" fmla="*/ 778985 h 2219654"/>
              <a:gd name="connsiteX16" fmla="*/ 486812 w 1221610"/>
              <a:gd name="connsiteY16" fmla="*/ 755173 h 2219654"/>
              <a:gd name="connsiteX17" fmla="*/ 513007 w 1221610"/>
              <a:gd name="connsiteY17" fmla="*/ 757554 h 2219654"/>
              <a:gd name="connsiteX18" fmla="*/ 536818 w 1221610"/>
              <a:gd name="connsiteY18" fmla="*/ 783748 h 2219654"/>
              <a:gd name="connsiteX19" fmla="*/ 510625 w 1221610"/>
              <a:gd name="connsiteY19" fmla="*/ 888523 h 2219654"/>
              <a:gd name="connsiteX20" fmla="*/ 539200 w 1221610"/>
              <a:gd name="connsiteY20" fmla="*/ 926623 h 2219654"/>
              <a:gd name="connsiteX21" fmla="*/ 546344 w 1221610"/>
              <a:gd name="connsiteY21" fmla="*/ 945674 h 2219654"/>
              <a:gd name="connsiteX22" fmla="*/ 532057 w 1221610"/>
              <a:gd name="connsiteY22" fmla="*/ 976629 h 2219654"/>
              <a:gd name="connsiteX23" fmla="*/ 517769 w 1221610"/>
              <a:gd name="connsiteY23" fmla="*/ 1048067 h 2219654"/>
              <a:gd name="connsiteX24" fmla="*/ 541582 w 1221610"/>
              <a:gd name="connsiteY24" fmla="*/ 1081404 h 2219654"/>
              <a:gd name="connsiteX25" fmla="*/ 551107 w 1221610"/>
              <a:gd name="connsiteY25" fmla="*/ 1121885 h 2219654"/>
              <a:gd name="connsiteX26" fmla="*/ 567775 w 1221610"/>
              <a:gd name="connsiteY26" fmla="*/ 1129029 h 2219654"/>
              <a:gd name="connsiteX27" fmla="*/ 572104 w 1221610"/>
              <a:gd name="connsiteY27" fmla="*/ 1139135 h 2219654"/>
              <a:gd name="connsiteX28" fmla="*/ 591588 w 1221610"/>
              <a:gd name="connsiteY28" fmla="*/ 1105217 h 2219654"/>
              <a:gd name="connsiteX29" fmla="*/ 615400 w 1221610"/>
              <a:gd name="connsiteY29" fmla="*/ 1088548 h 2219654"/>
              <a:gd name="connsiteX30" fmla="*/ 665407 w 1221610"/>
              <a:gd name="connsiteY30" fmla="*/ 1062354 h 2219654"/>
              <a:gd name="connsiteX31" fmla="*/ 698744 w 1221610"/>
              <a:gd name="connsiteY31" fmla="*/ 1050448 h 2219654"/>
              <a:gd name="connsiteX32" fmla="*/ 734463 w 1221610"/>
              <a:gd name="connsiteY32" fmla="*/ 1012349 h 2219654"/>
              <a:gd name="connsiteX33" fmla="*/ 791613 w 1221610"/>
              <a:gd name="connsiteY33" fmla="*/ 988535 h 2219654"/>
              <a:gd name="connsiteX34" fmla="*/ 817807 w 1221610"/>
              <a:gd name="connsiteY34" fmla="*/ 943292 h 2219654"/>
              <a:gd name="connsiteX35" fmla="*/ 841618 w 1221610"/>
              <a:gd name="connsiteY35" fmla="*/ 926621 h 2219654"/>
              <a:gd name="connsiteX36" fmla="*/ 867813 w 1221610"/>
              <a:gd name="connsiteY36" fmla="*/ 926623 h 2219654"/>
              <a:gd name="connsiteX37" fmla="*/ 872575 w 1221610"/>
              <a:gd name="connsiteY37" fmla="*/ 945673 h 2219654"/>
              <a:gd name="connsiteX38" fmla="*/ 848763 w 1221610"/>
              <a:gd name="connsiteY38" fmla="*/ 971867 h 2219654"/>
              <a:gd name="connsiteX39" fmla="*/ 872575 w 1221610"/>
              <a:gd name="connsiteY39" fmla="*/ 998060 h 2219654"/>
              <a:gd name="connsiteX40" fmla="*/ 872575 w 1221610"/>
              <a:gd name="connsiteY40" fmla="*/ 1021873 h 2219654"/>
              <a:gd name="connsiteX41" fmla="*/ 829713 w 1221610"/>
              <a:gd name="connsiteY41" fmla="*/ 1024254 h 2219654"/>
              <a:gd name="connsiteX42" fmla="*/ 817807 w 1221610"/>
              <a:gd name="connsiteY42" fmla="*/ 1052829 h 2219654"/>
              <a:gd name="connsiteX43" fmla="*/ 829713 w 1221610"/>
              <a:gd name="connsiteY43" fmla="*/ 1081404 h 2219654"/>
              <a:gd name="connsiteX44" fmla="*/ 822567 w 1221610"/>
              <a:gd name="connsiteY44" fmla="*/ 1105215 h 2219654"/>
              <a:gd name="connsiteX45" fmla="*/ 836857 w 1221610"/>
              <a:gd name="connsiteY45" fmla="*/ 1124268 h 2219654"/>
              <a:gd name="connsiteX46" fmla="*/ 870194 w 1221610"/>
              <a:gd name="connsiteY46" fmla="*/ 1095693 h 2219654"/>
              <a:gd name="connsiteX47" fmla="*/ 903532 w 1221610"/>
              <a:gd name="connsiteY47" fmla="*/ 1090930 h 2219654"/>
              <a:gd name="connsiteX48" fmla="*/ 901150 w 1221610"/>
              <a:gd name="connsiteY48" fmla="*/ 1045685 h 2219654"/>
              <a:gd name="connsiteX49" fmla="*/ 958300 w 1221610"/>
              <a:gd name="connsiteY49" fmla="*/ 1036161 h 2219654"/>
              <a:gd name="connsiteX50" fmla="*/ 974969 w 1221610"/>
              <a:gd name="connsiteY50" fmla="*/ 1055210 h 2219654"/>
              <a:gd name="connsiteX51" fmla="*/ 984494 w 1221610"/>
              <a:gd name="connsiteY51" fmla="*/ 1181418 h 2219654"/>
              <a:gd name="connsiteX52" fmla="*/ 1032119 w 1221610"/>
              <a:gd name="connsiteY52" fmla="*/ 1262380 h 2219654"/>
              <a:gd name="connsiteX53" fmla="*/ 1072600 w 1221610"/>
              <a:gd name="connsiteY53" fmla="*/ 1283811 h 2219654"/>
              <a:gd name="connsiteX54" fmla="*/ 1089269 w 1221610"/>
              <a:gd name="connsiteY54" fmla="*/ 1350486 h 2219654"/>
              <a:gd name="connsiteX55" fmla="*/ 1122607 w 1221610"/>
              <a:gd name="connsiteY55" fmla="*/ 1376680 h 2219654"/>
              <a:gd name="connsiteX56" fmla="*/ 1163088 w 1221610"/>
              <a:gd name="connsiteY56" fmla="*/ 1436211 h 2219654"/>
              <a:gd name="connsiteX57" fmla="*/ 1191663 w 1221610"/>
              <a:gd name="connsiteY57" fmla="*/ 1450499 h 2219654"/>
              <a:gd name="connsiteX58" fmla="*/ 1220238 w 1221610"/>
              <a:gd name="connsiteY58" fmla="*/ 1488598 h 2219654"/>
              <a:gd name="connsiteX59" fmla="*/ 1215943 w 1221610"/>
              <a:gd name="connsiteY59" fmla="*/ 1508458 h 2219654"/>
              <a:gd name="connsiteX60" fmla="*/ 1196425 w 1221610"/>
              <a:gd name="connsiteY60" fmla="*/ 1557655 h 2219654"/>
              <a:gd name="connsiteX61" fmla="*/ 1144037 w 1221610"/>
              <a:gd name="connsiteY61" fmla="*/ 1552891 h 2219654"/>
              <a:gd name="connsiteX62" fmla="*/ 1124987 w 1221610"/>
              <a:gd name="connsiteY62" fmla="*/ 1598134 h 2219654"/>
              <a:gd name="connsiteX63" fmla="*/ 1048787 w 1221610"/>
              <a:gd name="connsiteY63" fmla="*/ 1631472 h 2219654"/>
              <a:gd name="connsiteX64" fmla="*/ 1020212 w 1221610"/>
              <a:gd name="connsiteY64" fmla="*/ 1691003 h 2219654"/>
              <a:gd name="connsiteX65" fmla="*/ 1036881 w 1221610"/>
              <a:gd name="connsiteY65" fmla="*/ 1738628 h 2219654"/>
              <a:gd name="connsiteX66" fmla="*/ 1017832 w 1221610"/>
              <a:gd name="connsiteY66" fmla="*/ 1779111 h 2219654"/>
              <a:gd name="connsiteX67" fmla="*/ 984493 w 1221610"/>
              <a:gd name="connsiteY67" fmla="*/ 1776728 h 2219654"/>
              <a:gd name="connsiteX68" fmla="*/ 982112 w 1221610"/>
              <a:gd name="connsiteY68" fmla="*/ 1841022 h 2219654"/>
              <a:gd name="connsiteX69" fmla="*/ 946393 w 1221610"/>
              <a:gd name="connsiteY69" fmla="*/ 1857691 h 2219654"/>
              <a:gd name="connsiteX70" fmla="*/ 910674 w 1221610"/>
              <a:gd name="connsiteY70" fmla="*/ 1864834 h 2219654"/>
              <a:gd name="connsiteX71" fmla="*/ 910674 w 1221610"/>
              <a:gd name="connsiteY71" fmla="*/ 1929128 h 2219654"/>
              <a:gd name="connsiteX72" fmla="*/ 967824 w 1221610"/>
              <a:gd name="connsiteY72" fmla="*/ 1938653 h 2219654"/>
              <a:gd name="connsiteX73" fmla="*/ 1001162 w 1221610"/>
              <a:gd name="connsiteY73" fmla="*/ 1933891 h 2219654"/>
              <a:gd name="connsiteX74" fmla="*/ 1005922 w 1221610"/>
              <a:gd name="connsiteY74" fmla="*/ 2007710 h 2219654"/>
              <a:gd name="connsiteX75" fmla="*/ 982112 w 1221610"/>
              <a:gd name="connsiteY75" fmla="*/ 2029141 h 2219654"/>
              <a:gd name="connsiteX76" fmla="*/ 922581 w 1221610"/>
              <a:gd name="connsiteY76" fmla="*/ 2026761 h 2219654"/>
              <a:gd name="connsiteX77" fmla="*/ 870193 w 1221610"/>
              <a:gd name="connsiteY77" fmla="*/ 2036286 h 2219654"/>
              <a:gd name="connsiteX78" fmla="*/ 824949 w 1221610"/>
              <a:gd name="connsiteY78" fmla="*/ 2060099 h 2219654"/>
              <a:gd name="connsiteX79" fmla="*/ 779704 w 1221610"/>
              <a:gd name="connsiteY79" fmla="*/ 2067241 h 2219654"/>
              <a:gd name="connsiteX80" fmla="*/ 758274 w 1221610"/>
              <a:gd name="connsiteY80" fmla="*/ 2086293 h 2219654"/>
              <a:gd name="connsiteX81" fmla="*/ 751131 w 1221610"/>
              <a:gd name="connsiteY81" fmla="*/ 2131536 h 2219654"/>
              <a:gd name="connsiteX82" fmla="*/ 734462 w 1221610"/>
              <a:gd name="connsiteY82" fmla="*/ 2143443 h 2219654"/>
              <a:gd name="connsiteX83" fmla="*/ 689218 w 1221610"/>
              <a:gd name="connsiteY83" fmla="*/ 2193449 h 2219654"/>
              <a:gd name="connsiteX84" fmla="*/ 665406 w 1221610"/>
              <a:gd name="connsiteY84" fmla="*/ 2198210 h 2219654"/>
              <a:gd name="connsiteX85" fmla="*/ 617781 w 1221610"/>
              <a:gd name="connsiteY85" fmla="*/ 2219642 h 2219654"/>
              <a:gd name="connsiteX86" fmla="*/ 579681 w 1221610"/>
              <a:gd name="connsiteY86" fmla="*/ 2202973 h 2219654"/>
              <a:gd name="connsiteX87" fmla="*/ 563012 w 1221610"/>
              <a:gd name="connsiteY87" fmla="*/ 2174398 h 2219654"/>
              <a:gd name="connsiteX88" fmla="*/ 520149 w 1221610"/>
              <a:gd name="connsiteY88" fmla="*/ 2183924 h 2219654"/>
              <a:gd name="connsiteX89" fmla="*/ 512573 w 1221610"/>
              <a:gd name="connsiteY89" fmla="*/ 2177820 h 2219654"/>
              <a:gd name="connsiteX90" fmla="*/ 503481 w 1221610"/>
              <a:gd name="connsiteY90" fmla="*/ 2172017 h 2219654"/>
              <a:gd name="connsiteX91" fmla="*/ 522531 w 1221610"/>
              <a:gd name="connsiteY91" fmla="*/ 2064860 h 2219654"/>
              <a:gd name="connsiteX92" fmla="*/ 539199 w 1221610"/>
              <a:gd name="connsiteY92" fmla="*/ 2043429 h 2219654"/>
              <a:gd name="connsiteX93" fmla="*/ 529674 w 1221610"/>
              <a:gd name="connsiteY93" fmla="*/ 1998186 h 2219654"/>
              <a:gd name="connsiteX94" fmla="*/ 553487 w 1221610"/>
              <a:gd name="connsiteY94" fmla="*/ 1983898 h 2219654"/>
              <a:gd name="connsiteX95" fmla="*/ 534437 w 1221610"/>
              <a:gd name="connsiteY95" fmla="*/ 1969611 h 2219654"/>
              <a:gd name="connsiteX96" fmla="*/ 522531 w 1221610"/>
              <a:gd name="connsiteY96" fmla="*/ 1933893 h 2219654"/>
              <a:gd name="connsiteX97" fmla="*/ 513006 w 1221610"/>
              <a:gd name="connsiteY97" fmla="*/ 1888649 h 2219654"/>
              <a:gd name="connsiteX98" fmla="*/ 510624 w 1221610"/>
              <a:gd name="connsiteY98" fmla="*/ 1857691 h 2219654"/>
              <a:gd name="connsiteX99" fmla="*/ 460618 w 1221610"/>
              <a:gd name="connsiteY99" fmla="*/ 1860074 h 2219654"/>
              <a:gd name="connsiteX100" fmla="*/ 427282 w 1221610"/>
              <a:gd name="connsiteY100" fmla="*/ 1824355 h 2219654"/>
              <a:gd name="connsiteX101" fmla="*/ 382037 w 1221610"/>
              <a:gd name="connsiteY101" fmla="*/ 1807685 h 2219654"/>
              <a:gd name="connsiteX102" fmla="*/ 367749 w 1221610"/>
              <a:gd name="connsiteY102" fmla="*/ 1757680 h 2219654"/>
              <a:gd name="connsiteX103" fmla="*/ 365368 w 1221610"/>
              <a:gd name="connsiteY103" fmla="*/ 1736248 h 2219654"/>
              <a:gd name="connsiteX104" fmla="*/ 334413 w 1221610"/>
              <a:gd name="connsiteY104" fmla="*/ 1691005 h 2219654"/>
              <a:gd name="connsiteX105" fmla="*/ 291549 w 1221610"/>
              <a:gd name="connsiteY105" fmla="*/ 1667192 h 2219654"/>
              <a:gd name="connsiteX106" fmla="*/ 248688 w 1221610"/>
              <a:gd name="connsiteY106" fmla="*/ 1638618 h 2219654"/>
              <a:gd name="connsiteX107" fmla="*/ 215349 w 1221610"/>
              <a:gd name="connsiteY107" fmla="*/ 1629092 h 2219654"/>
              <a:gd name="connsiteX108" fmla="*/ 217731 w 1221610"/>
              <a:gd name="connsiteY108" fmla="*/ 1583846 h 2219654"/>
              <a:gd name="connsiteX109" fmla="*/ 174868 w 1221610"/>
              <a:gd name="connsiteY109" fmla="*/ 1598136 h 2219654"/>
              <a:gd name="connsiteX110" fmla="*/ 186775 w 1221610"/>
              <a:gd name="connsiteY110" fmla="*/ 1631474 h 2219654"/>
              <a:gd name="connsiteX111" fmla="*/ 179631 w 1221610"/>
              <a:gd name="connsiteY111" fmla="*/ 1648143 h 2219654"/>
              <a:gd name="connsiteX112" fmla="*/ 141531 w 1221610"/>
              <a:gd name="connsiteY112" fmla="*/ 1619568 h 2219654"/>
              <a:gd name="connsiteX113" fmla="*/ 98669 w 1221610"/>
              <a:gd name="connsiteY113" fmla="*/ 1617186 h 2219654"/>
              <a:gd name="connsiteX114" fmla="*/ 43899 w 1221610"/>
              <a:gd name="connsiteY114" fmla="*/ 1598136 h 2219654"/>
              <a:gd name="connsiteX115" fmla="*/ 10560 w 1221610"/>
              <a:gd name="connsiteY115" fmla="*/ 1595752 h 2219654"/>
              <a:gd name="connsiteX116" fmla="*/ 1037 w 1221610"/>
              <a:gd name="connsiteY116" fmla="*/ 1543368 h 2219654"/>
              <a:gd name="connsiteX117" fmla="*/ 34374 w 1221610"/>
              <a:gd name="connsiteY117" fmla="*/ 1455261 h 2219654"/>
              <a:gd name="connsiteX118" fmla="*/ 60568 w 1221610"/>
              <a:gd name="connsiteY118" fmla="*/ 1407636 h 2219654"/>
              <a:gd name="connsiteX119" fmla="*/ 81999 w 1221610"/>
              <a:gd name="connsiteY119" fmla="*/ 1360011 h 2219654"/>
              <a:gd name="connsiteX120" fmla="*/ 108194 w 1221610"/>
              <a:gd name="connsiteY120" fmla="*/ 1321911 h 2219654"/>
              <a:gd name="connsiteX121" fmla="*/ 146293 w 1221610"/>
              <a:gd name="connsiteY121" fmla="*/ 1312386 h 2219654"/>
              <a:gd name="connsiteX122" fmla="*/ 153438 w 1221610"/>
              <a:gd name="connsiteY122" fmla="*/ 1276668 h 2219654"/>
              <a:gd name="connsiteX123" fmla="*/ 262975 w 1221610"/>
              <a:gd name="connsiteY123" fmla="*/ 1157605 h 2219654"/>
              <a:gd name="connsiteX124" fmla="*/ 286787 w 1221610"/>
              <a:gd name="connsiteY124" fmla="*/ 1019490 h 2219654"/>
              <a:gd name="connsiteX125" fmla="*/ 282025 w 1221610"/>
              <a:gd name="connsiteY125" fmla="*/ 938530 h 2219654"/>
              <a:gd name="connsiteX126" fmla="*/ 196300 w 1221610"/>
              <a:gd name="connsiteY126" fmla="*/ 926624 h 2219654"/>
              <a:gd name="connsiteX127" fmla="*/ 179632 w 1221610"/>
              <a:gd name="connsiteY127" fmla="*/ 845661 h 2219654"/>
              <a:gd name="connsiteX128" fmla="*/ 186775 w 1221610"/>
              <a:gd name="connsiteY128" fmla="*/ 778986 h 2219654"/>
              <a:gd name="connsiteX129" fmla="*/ 148675 w 1221610"/>
              <a:gd name="connsiteY129" fmla="*/ 740886 h 2219654"/>
              <a:gd name="connsiteX130" fmla="*/ 127244 w 1221610"/>
              <a:gd name="connsiteY130" fmla="*/ 700404 h 2219654"/>
              <a:gd name="connsiteX131" fmla="*/ 117719 w 1221610"/>
              <a:gd name="connsiteY131" fmla="*/ 640874 h 2219654"/>
              <a:gd name="connsiteX132" fmla="*/ 102097 w 1221610"/>
              <a:gd name="connsiteY132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0137 w 1221610"/>
              <a:gd name="connsiteY12" fmla="*/ 609917 h 2219654"/>
              <a:gd name="connsiteX13" fmla="*/ 427281 w 1221610"/>
              <a:gd name="connsiteY13" fmla="*/ 678973 h 2219654"/>
              <a:gd name="connsiteX14" fmla="*/ 410612 w 1221610"/>
              <a:gd name="connsiteY14" fmla="*/ 700404 h 2219654"/>
              <a:gd name="connsiteX15" fmla="*/ 401088 w 1221610"/>
              <a:gd name="connsiteY15" fmla="*/ 778986 h 2219654"/>
              <a:gd name="connsiteX16" fmla="*/ 441568 w 1221610"/>
              <a:gd name="connsiteY16" fmla="*/ 778985 h 2219654"/>
              <a:gd name="connsiteX17" fmla="*/ 486812 w 1221610"/>
              <a:gd name="connsiteY17" fmla="*/ 755173 h 2219654"/>
              <a:gd name="connsiteX18" fmla="*/ 513007 w 1221610"/>
              <a:gd name="connsiteY18" fmla="*/ 757554 h 2219654"/>
              <a:gd name="connsiteX19" fmla="*/ 536818 w 1221610"/>
              <a:gd name="connsiteY19" fmla="*/ 783748 h 2219654"/>
              <a:gd name="connsiteX20" fmla="*/ 510625 w 1221610"/>
              <a:gd name="connsiteY20" fmla="*/ 888523 h 2219654"/>
              <a:gd name="connsiteX21" fmla="*/ 539200 w 1221610"/>
              <a:gd name="connsiteY21" fmla="*/ 926623 h 2219654"/>
              <a:gd name="connsiteX22" fmla="*/ 546344 w 1221610"/>
              <a:gd name="connsiteY22" fmla="*/ 945674 h 2219654"/>
              <a:gd name="connsiteX23" fmla="*/ 532057 w 1221610"/>
              <a:gd name="connsiteY23" fmla="*/ 976629 h 2219654"/>
              <a:gd name="connsiteX24" fmla="*/ 517769 w 1221610"/>
              <a:gd name="connsiteY24" fmla="*/ 1048067 h 2219654"/>
              <a:gd name="connsiteX25" fmla="*/ 541582 w 1221610"/>
              <a:gd name="connsiteY25" fmla="*/ 1081404 h 2219654"/>
              <a:gd name="connsiteX26" fmla="*/ 551107 w 1221610"/>
              <a:gd name="connsiteY26" fmla="*/ 1121885 h 2219654"/>
              <a:gd name="connsiteX27" fmla="*/ 567775 w 1221610"/>
              <a:gd name="connsiteY27" fmla="*/ 1129029 h 2219654"/>
              <a:gd name="connsiteX28" fmla="*/ 572104 w 1221610"/>
              <a:gd name="connsiteY28" fmla="*/ 1139135 h 2219654"/>
              <a:gd name="connsiteX29" fmla="*/ 591588 w 1221610"/>
              <a:gd name="connsiteY29" fmla="*/ 1105217 h 2219654"/>
              <a:gd name="connsiteX30" fmla="*/ 615400 w 1221610"/>
              <a:gd name="connsiteY30" fmla="*/ 1088548 h 2219654"/>
              <a:gd name="connsiteX31" fmla="*/ 665407 w 1221610"/>
              <a:gd name="connsiteY31" fmla="*/ 1062354 h 2219654"/>
              <a:gd name="connsiteX32" fmla="*/ 698744 w 1221610"/>
              <a:gd name="connsiteY32" fmla="*/ 1050448 h 2219654"/>
              <a:gd name="connsiteX33" fmla="*/ 734463 w 1221610"/>
              <a:gd name="connsiteY33" fmla="*/ 1012349 h 2219654"/>
              <a:gd name="connsiteX34" fmla="*/ 791613 w 1221610"/>
              <a:gd name="connsiteY34" fmla="*/ 988535 h 2219654"/>
              <a:gd name="connsiteX35" fmla="*/ 817807 w 1221610"/>
              <a:gd name="connsiteY35" fmla="*/ 943292 h 2219654"/>
              <a:gd name="connsiteX36" fmla="*/ 841618 w 1221610"/>
              <a:gd name="connsiteY36" fmla="*/ 926621 h 2219654"/>
              <a:gd name="connsiteX37" fmla="*/ 867813 w 1221610"/>
              <a:gd name="connsiteY37" fmla="*/ 926623 h 2219654"/>
              <a:gd name="connsiteX38" fmla="*/ 872575 w 1221610"/>
              <a:gd name="connsiteY38" fmla="*/ 945673 h 2219654"/>
              <a:gd name="connsiteX39" fmla="*/ 848763 w 1221610"/>
              <a:gd name="connsiteY39" fmla="*/ 971867 h 2219654"/>
              <a:gd name="connsiteX40" fmla="*/ 872575 w 1221610"/>
              <a:gd name="connsiteY40" fmla="*/ 998060 h 2219654"/>
              <a:gd name="connsiteX41" fmla="*/ 872575 w 1221610"/>
              <a:gd name="connsiteY41" fmla="*/ 1021873 h 2219654"/>
              <a:gd name="connsiteX42" fmla="*/ 829713 w 1221610"/>
              <a:gd name="connsiteY42" fmla="*/ 1024254 h 2219654"/>
              <a:gd name="connsiteX43" fmla="*/ 817807 w 1221610"/>
              <a:gd name="connsiteY43" fmla="*/ 1052829 h 2219654"/>
              <a:gd name="connsiteX44" fmla="*/ 829713 w 1221610"/>
              <a:gd name="connsiteY44" fmla="*/ 1081404 h 2219654"/>
              <a:gd name="connsiteX45" fmla="*/ 822567 w 1221610"/>
              <a:gd name="connsiteY45" fmla="*/ 1105215 h 2219654"/>
              <a:gd name="connsiteX46" fmla="*/ 836857 w 1221610"/>
              <a:gd name="connsiteY46" fmla="*/ 1124268 h 2219654"/>
              <a:gd name="connsiteX47" fmla="*/ 870194 w 1221610"/>
              <a:gd name="connsiteY47" fmla="*/ 1095693 h 2219654"/>
              <a:gd name="connsiteX48" fmla="*/ 903532 w 1221610"/>
              <a:gd name="connsiteY48" fmla="*/ 1090930 h 2219654"/>
              <a:gd name="connsiteX49" fmla="*/ 901150 w 1221610"/>
              <a:gd name="connsiteY49" fmla="*/ 1045685 h 2219654"/>
              <a:gd name="connsiteX50" fmla="*/ 958300 w 1221610"/>
              <a:gd name="connsiteY50" fmla="*/ 1036161 h 2219654"/>
              <a:gd name="connsiteX51" fmla="*/ 974969 w 1221610"/>
              <a:gd name="connsiteY51" fmla="*/ 1055210 h 2219654"/>
              <a:gd name="connsiteX52" fmla="*/ 984494 w 1221610"/>
              <a:gd name="connsiteY52" fmla="*/ 1181418 h 2219654"/>
              <a:gd name="connsiteX53" fmla="*/ 1032119 w 1221610"/>
              <a:gd name="connsiteY53" fmla="*/ 1262380 h 2219654"/>
              <a:gd name="connsiteX54" fmla="*/ 1072600 w 1221610"/>
              <a:gd name="connsiteY54" fmla="*/ 1283811 h 2219654"/>
              <a:gd name="connsiteX55" fmla="*/ 1089269 w 1221610"/>
              <a:gd name="connsiteY55" fmla="*/ 1350486 h 2219654"/>
              <a:gd name="connsiteX56" fmla="*/ 1122607 w 1221610"/>
              <a:gd name="connsiteY56" fmla="*/ 1376680 h 2219654"/>
              <a:gd name="connsiteX57" fmla="*/ 1163088 w 1221610"/>
              <a:gd name="connsiteY57" fmla="*/ 1436211 h 2219654"/>
              <a:gd name="connsiteX58" fmla="*/ 1191663 w 1221610"/>
              <a:gd name="connsiteY58" fmla="*/ 1450499 h 2219654"/>
              <a:gd name="connsiteX59" fmla="*/ 1220238 w 1221610"/>
              <a:gd name="connsiteY59" fmla="*/ 1488598 h 2219654"/>
              <a:gd name="connsiteX60" fmla="*/ 1215943 w 1221610"/>
              <a:gd name="connsiteY60" fmla="*/ 1508458 h 2219654"/>
              <a:gd name="connsiteX61" fmla="*/ 1196425 w 1221610"/>
              <a:gd name="connsiteY61" fmla="*/ 1557655 h 2219654"/>
              <a:gd name="connsiteX62" fmla="*/ 1144037 w 1221610"/>
              <a:gd name="connsiteY62" fmla="*/ 1552891 h 2219654"/>
              <a:gd name="connsiteX63" fmla="*/ 1124987 w 1221610"/>
              <a:gd name="connsiteY63" fmla="*/ 1598134 h 2219654"/>
              <a:gd name="connsiteX64" fmla="*/ 1048787 w 1221610"/>
              <a:gd name="connsiteY64" fmla="*/ 1631472 h 2219654"/>
              <a:gd name="connsiteX65" fmla="*/ 1020212 w 1221610"/>
              <a:gd name="connsiteY65" fmla="*/ 1691003 h 2219654"/>
              <a:gd name="connsiteX66" fmla="*/ 1036881 w 1221610"/>
              <a:gd name="connsiteY66" fmla="*/ 1738628 h 2219654"/>
              <a:gd name="connsiteX67" fmla="*/ 1017832 w 1221610"/>
              <a:gd name="connsiteY67" fmla="*/ 1779111 h 2219654"/>
              <a:gd name="connsiteX68" fmla="*/ 984493 w 1221610"/>
              <a:gd name="connsiteY68" fmla="*/ 1776728 h 2219654"/>
              <a:gd name="connsiteX69" fmla="*/ 982112 w 1221610"/>
              <a:gd name="connsiteY69" fmla="*/ 1841022 h 2219654"/>
              <a:gd name="connsiteX70" fmla="*/ 946393 w 1221610"/>
              <a:gd name="connsiteY70" fmla="*/ 1857691 h 2219654"/>
              <a:gd name="connsiteX71" fmla="*/ 910674 w 1221610"/>
              <a:gd name="connsiteY71" fmla="*/ 1864834 h 2219654"/>
              <a:gd name="connsiteX72" fmla="*/ 910674 w 1221610"/>
              <a:gd name="connsiteY72" fmla="*/ 1929128 h 2219654"/>
              <a:gd name="connsiteX73" fmla="*/ 967824 w 1221610"/>
              <a:gd name="connsiteY73" fmla="*/ 1938653 h 2219654"/>
              <a:gd name="connsiteX74" fmla="*/ 1001162 w 1221610"/>
              <a:gd name="connsiteY74" fmla="*/ 1933891 h 2219654"/>
              <a:gd name="connsiteX75" fmla="*/ 1005922 w 1221610"/>
              <a:gd name="connsiteY75" fmla="*/ 2007710 h 2219654"/>
              <a:gd name="connsiteX76" fmla="*/ 982112 w 1221610"/>
              <a:gd name="connsiteY76" fmla="*/ 2029141 h 2219654"/>
              <a:gd name="connsiteX77" fmla="*/ 922581 w 1221610"/>
              <a:gd name="connsiteY77" fmla="*/ 2026761 h 2219654"/>
              <a:gd name="connsiteX78" fmla="*/ 870193 w 1221610"/>
              <a:gd name="connsiteY78" fmla="*/ 2036286 h 2219654"/>
              <a:gd name="connsiteX79" fmla="*/ 824949 w 1221610"/>
              <a:gd name="connsiteY79" fmla="*/ 2060099 h 2219654"/>
              <a:gd name="connsiteX80" fmla="*/ 779704 w 1221610"/>
              <a:gd name="connsiteY80" fmla="*/ 2067241 h 2219654"/>
              <a:gd name="connsiteX81" fmla="*/ 758274 w 1221610"/>
              <a:gd name="connsiteY81" fmla="*/ 2086293 h 2219654"/>
              <a:gd name="connsiteX82" fmla="*/ 751131 w 1221610"/>
              <a:gd name="connsiteY82" fmla="*/ 2131536 h 2219654"/>
              <a:gd name="connsiteX83" fmla="*/ 734462 w 1221610"/>
              <a:gd name="connsiteY83" fmla="*/ 2143443 h 2219654"/>
              <a:gd name="connsiteX84" fmla="*/ 689218 w 1221610"/>
              <a:gd name="connsiteY84" fmla="*/ 2193449 h 2219654"/>
              <a:gd name="connsiteX85" fmla="*/ 665406 w 1221610"/>
              <a:gd name="connsiteY85" fmla="*/ 2198210 h 2219654"/>
              <a:gd name="connsiteX86" fmla="*/ 617781 w 1221610"/>
              <a:gd name="connsiteY86" fmla="*/ 2219642 h 2219654"/>
              <a:gd name="connsiteX87" fmla="*/ 579681 w 1221610"/>
              <a:gd name="connsiteY87" fmla="*/ 2202973 h 2219654"/>
              <a:gd name="connsiteX88" fmla="*/ 563012 w 1221610"/>
              <a:gd name="connsiteY88" fmla="*/ 2174398 h 2219654"/>
              <a:gd name="connsiteX89" fmla="*/ 520149 w 1221610"/>
              <a:gd name="connsiteY89" fmla="*/ 2183924 h 2219654"/>
              <a:gd name="connsiteX90" fmla="*/ 512573 w 1221610"/>
              <a:gd name="connsiteY90" fmla="*/ 2177820 h 2219654"/>
              <a:gd name="connsiteX91" fmla="*/ 503481 w 1221610"/>
              <a:gd name="connsiteY91" fmla="*/ 2172017 h 2219654"/>
              <a:gd name="connsiteX92" fmla="*/ 522531 w 1221610"/>
              <a:gd name="connsiteY92" fmla="*/ 2064860 h 2219654"/>
              <a:gd name="connsiteX93" fmla="*/ 539199 w 1221610"/>
              <a:gd name="connsiteY93" fmla="*/ 2043429 h 2219654"/>
              <a:gd name="connsiteX94" fmla="*/ 529674 w 1221610"/>
              <a:gd name="connsiteY94" fmla="*/ 1998186 h 2219654"/>
              <a:gd name="connsiteX95" fmla="*/ 553487 w 1221610"/>
              <a:gd name="connsiteY95" fmla="*/ 1983898 h 2219654"/>
              <a:gd name="connsiteX96" fmla="*/ 534437 w 1221610"/>
              <a:gd name="connsiteY96" fmla="*/ 1969611 h 2219654"/>
              <a:gd name="connsiteX97" fmla="*/ 522531 w 1221610"/>
              <a:gd name="connsiteY97" fmla="*/ 1933893 h 2219654"/>
              <a:gd name="connsiteX98" fmla="*/ 513006 w 1221610"/>
              <a:gd name="connsiteY98" fmla="*/ 1888649 h 2219654"/>
              <a:gd name="connsiteX99" fmla="*/ 510624 w 1221610"/>
              <a:gd name="connsiteY99" fmla="*/ 1857691 h 2219654"/>
              <a:gd name="connsiteX100" fmla="*/ 460618 w 1221610"/>
              <a:gd name="connsiteY100" fmla="*/ 1860074 h 2219654"/>
              <a:gd name="connsiteX101" fmla="*/ 427282 w 1221610"/>
              <a:gd name="connsiteY101" fmla="*/ 1824355 h 2219654"/>
              <a:gd name="connsiteX102" fmla="*/ 382037 w 1221610"/>
              <a:gd name="connsiteY102" fmla="*/ 1807685 h 2219654"/>
              <a:gd name="connsiteX103" fmla="*/ 367749 w 1221610"/>
              <a:gd name="connsiteY103" fmla="*/ 1757680 h 2219654"/>
              <a:gd name="connsiteX104" fmla="*/ 365368 w 1221610"/>
              <a:gd name="connsiteY104" fmla="*/ 1736248 h 2219654"/>
              <a:gd name="connsiteX105" fmla="*/ 334413 w 1221610"/>
              <a:gd name="connsiteY105" fmla="*/ 1691005 h 2219654"/>
              <a:gd name="connsiteX106" fmla="*/ 291549 w 1221610"/>
              <a:gd name="connsiteY106" fmla="*/ 1667192 h 2219654"/>
              <a:gd name="connsiteX107" fmla="*/ 248688 w 1221610"/>
              <a:gd name="connsiteY107" fmla="*/ 1638618 h 2219654"/>
              <a:gd name="connsiteX108" fmla="*/ 215349 w 1221610"/>
              <a:gd name="connsiteY108" fmla="*/ 1629092 h 2219654"/>
              <a:gd name="connsiteX109" fmla="*/ 217731 w 1221610"/>
              <a:gd name="connsiteY109" fmla="*/ 1583846 h 2219654"/>
              <a:gd name="connsiteX110" fmla="*/ 174868 w 1221610"/>
              <a:gd name="connsiteY110" fmla="*/ 1598136 h 2219654"/>
              <a:gd name="connsiteX111" fmla="*/ 186775 w 1221610"/>
              <a:gd name="connsiteY111" fmla="*/ 1631474 h 2219654"/>
              <a:gd name="connsiteX112" fmla="*/ 179631 w 1221610"/>
              <a:gd name="connsiteY112" fmla="*/ 1648143 h 2219654"/>
              <a:gd name="connsiteX113" fmla="*/ 141531 w 1221610"/>
              <a:gd name="connsiteY113" fmla="*/ 1619568 h 2219654"/>
              <a:gd name="connsiteX114" fmla="*/ 98669 w 1221610"/>
              <a:gd name="connsiteY114" fmla="*/ 1617186 h 2219654"/>
              <a:gd name="connsiteX115" fmla="*/ 43899 w 1221610"/>
              <a:gd name="connsiteY115" fmla="*/ 1598136 h 2219654"/>
              <a:gd name="connsiteX116" fmla="*/ 10560 w 1221610"/>
              <a:gd name="connsiteY116" fmla="*/ 1595752 h 2219654"/>
              <a:gd name="connsiteX117" fmla="*/ 1037 w 1221610"/>
              <a:gd name="connsiteY117" fmla="*/ 1543368 h 2219654"/>
              <a:gd name="connsiteX118" fmla="*/ 34374 w 1221610"/>
              <a:gd name="connsiteY118" fmla="*/ 1455261 h 2219654"/>
              <a:gd name="connsiteX119" fmla="*/ 60568 w 1221610"/>
              <a:gd name="connsiteY119" fmla="*/ 1407636 h 2219654"/>
              <a:gd name="connsiteX120" fmla="*/ 81999 w 1221610"/>
              <a:gd name="connsiteY120" fmla="*/ 1360011 h 2219654"/>
              <a:gd name="connsiteX121" fmla="*/ 108194 w 1221610"/>
              <a:gd name="connsiteY121" fmla="*/ 1321911 h 2219654"/>
              <a:gd name="connsiteX122" fmla="*/ 146293 w 1221610"/>
              <a:gd name="connsiteY122" fmla="*/ 1312386 h 2219654"/>
              <a:gd name="connsiteX123" fmla="*/ 153438 w 1221610"/>
              <a:gd name="connsiteY123" fmla="*/ 1276668 h 2219654"/>
              <a:gd name="connsiteX124" fmla="*/ 262975 w 1221610"/>
              <a:gd name="connsiteY124" fmla="*/ 1157605 h 2219654"/>
              <a:gd name="connsiteX125" fmla="*/ 286787 w 1221610"/>
              <a:gd name="connsiteY125" fmla="*/ 1019490 h 2219654"/>
              <a:gd name="connsiteX126" fmla="*/ 282025 w 1221610"/>
              <a:gd name="connsiteY126" fmla="*/ 938530 h 2219654"/>
              <a:gd name="connsiteX127" fmla="*/ 196300 w 1221610"/>
              <a:gd name="connsiteY127" fmla="*/ 926624 h 2219654"/>
              <a:gd name="connsiteX128" fmla="*/ 179632 w 1221610"/>
              <a:gd name="connsiteY128" fmla="*/ 845661 h 2219654"/>
              <a:gd name="connsiteX129" fmla="*/ 186775 w 1221610"/>
              <a:gd name="connsiteY129" fmla="*/ 778986 h 2219654"/>
              <a:gd name="connsiteX130" fmla="*/ 148675 w 1221610"/>
              <a:gd name="connsiteY130" fmla="*/ 740886 h 2219654"/>
              <a:gd name="connsiteX131" fmla="*/ 127244 w 1221610"/>
              <a:gd name="connsiteY131" fmla="*/ 700404 h 2219654"/>
              <a:gd name="connsiteX132" fmla="*/ 117719 w 1221610"/>
              <a:gd name="connsiteY132" fmla="*/ 640874 h 2219654"/>
              <a:gd name="connsiteX133" fmla="*/ 102097 w 1221610"/>
              <a:gd name="connsiteY133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0137 w 1221610"/>
              <a:gd name="connsiteY12" fmla="*/ 609917 h 2219654"/>
              <a:gd name="connsiteX13" fmla="*/ 415374 w 1221610"/>
              <a:gd name="connsiteY13" fmla="*/ 650398 h 2219654"/>
              <a:gd name="connsiteX14" fmla="*/ 427281 w 1221610"/>
              <a:gd name="connsiteY14" fmla="*/ 678973 h 2219654"/>
              <a:gd name="connsiteX15" fmla="*/ 410612 w 1221610"/>
              <a:gd name="connsiteY15" fmla="*/ 700404 h 2219654"/>
              <a:gd name="connsiteX16" fmla="*/ 401088 w 1221610"/>
              <a:gd name="connsiteY16" fmla="*/ 778986 h 2219654"/>
              <a:gd name="connsiteX17" fmla="*/ 441568 w 1221610"/>
              <a:gd name="connsiteY17" fmla="*/ 778985 h 2219654"/>
              <a:gd name="connsiteX18" fmla="*/ 486812 w 1221610"/>
              <a:gd name="connsiteY18" fmla="*/ 755173 h 2219654"/>
              <a:gd name="connsiteX19" fmla="*/ 513007 w 1221610"/>
              <a:gd name="connsiteY19" fmla="*/ 757554 h 2219654"/>
              <a:gd name="connsiteX20" fmla="*/ 536818 w 1221610"/>
              <a:gd name="connsiteY20" fmla="*/ 783748 h 2219654"/>
              <a:gd name="connsiteX21" fmla="*/ 510625 w 1221610"/>
              <a:gd name="connsiteY21" fmla="*/ 888523 h 2219654"/>
              <a:gd name="connsiteX22" fmla="*/ 539200 w 1221610"/>
              <a:gd name="connsiteY22" fmla="*/ 926623 h 2219654"/>
              <a:gd name="connsiteX23" fmla="*/ 546344 w 1221610"/>
              <a:gd name="connsiteY23" fmla="*/ 945674 h 2219654"/>
              <a:gd name="connsiteX24" fmla="*/ 532057 w 1221610"/>
              <a:gd name="connsiteY24" fmla="*/ 976629 h 2219654"/>
              <a:gd name="connsiteX25" fmla="*/ 517769 w 1221610"/>
              <a:gd name="connsiteY25" fmla="*/ 1048067 h 2219654"/>
              <a:gd name="connsiteX26" fmla="*/ 541582 w 1221610"/>
              <a:gd name="connsiteY26" fmla="*/ 1081404 h 2219654"/>
              <a:gd name="connsiteX27" fmla="*/ 551107 w 1221610"/>
              <a:gd name="connsiteY27" fmla="*/ 1121885 h 2219654"/>
              <a:gd name="connsiteX28" fmla="*/ 567775 w 1221610"/>
              <a:gd name="connsiteY28" fmla="*/ 1129029 h 2219654"/>
              <a:gd name="connsiteX29" fmla="*/ 572104 w 1221610"/>
              <a:gd name="connsiteY29" fmla="*/ 1139135 h 2219654"/>
              <a:gd name="connsiteX30" fmla="*/ 591588 w 1221610"/>
              <a:gd name="connsiteY30" fmla="*/ 1105217 h 2219654"/>
              <a:gd name="connsiteX31" fmla="*/ 615400 w 1221610"/>
              <a:gd name="connsiteY31" fmla="*/ 1088548 h 2219654"/>
              <a:gd name="connsiteX32" fmla="*/ 665407 w 1221610"/>
              <a:gd name="connsiteY32" fmla="*/ 1062354 h 2219654"/>
              <a:gd name="connsiteX33" fmla="*/ 698744 w 1221610"/>
              <a:gd name="connsiteY33" fmla="*/ 1050448 h 2219654"/>
              <a:gd name="connsiteX34" fmla="*/ 734463 w 1221610"/>
              <a:gd name="connsiteY34" fmla="*/ 1012349 h 2219654"/>
              <a:gd name="connsiteX35" fmla="*/ 791613 w 1221610"/>
              <a:gd name="connsiteY35" fmla="*/ 988535 h 2219654"/>
              <a:gd name="connsiteX36" fmla="*/ 817807 w 1221610"/>
              <a:gd name="connsiteY36" fmla="*/ 943292 h 2219654"/>
              <a:gd name="connsiteX37" fmla="*/ 841618 w 1221610"/>
              <a:gd name="connsiteY37" fmla="*/ 926621 h 2219654"/>
              <a:gd name="connsiteX38" fmla="*/ 867813 w 1221610"/>
              <a:gd name="connsiteY38" fmla="*/ 926623 h 2219654"/>
              <a:gd name="connsiteX39" fmla="*/ 872575 w 1221610"/>
              <a:gd name="connsiteY39" fmla="*/ 945673 h 2219654"/>
              <a:gd name="connsiteX40" fmla="*/ 848763 w 1221610"/>
              <a:gd name="connsiteY40" fmla="*/ 971867 h 2219654"/>
              <a:gd name="connsiteX41" fmla="*/ 872575 w 1221610"/>
              <a:gd name="connsiteY41" fmla="*/ 998060 h 2219654"/>
              <a:gd name="connsiteX42" fmla="*/ 872575 w 1221610"/>
              <a:gd name="connsiteY42" fmla="*/ 1021873 h 2219654"/>
              <a:gd name="connsiteX43" fmla="*/ 829713 w 1221610"/>
              <a:gd name="connsiteY43" fmla="*/ 1024254 h 2219654"/>
              <a:gd name="connsiteX44" fmla="*/ 817807 w 1221610"/>
              <a:gd name="connsiteY44" fmla="*/ 1052829 h 2219654"/>
              <a:gd name="connsiteX45" fmla="*/ 829713 w 1221610"/>
              <a:gd name="connsiteY45" fmla="*/ 1081404 h 2219654"/>
              <a:gd name="connsiteX46" fmla="*/ 822567 w 1221610"/>
              <a:gd name="connsiteY46" fmla="*/ 1105215 h 2219654"/>
              <a:gd name="connsiteX47" fmla="*/ 836857 w 1221610"/>
              <a:gd name="connsiteY47" fmla="*/ 1124268 h 2219654"/>
              <a:gd name="connsiteX48" fmla="*/ 870194 w 1221610"/>
              <a:gd name="connsiteY48" fmla="*/ 1095693 h 2219654"/>
              <a:gd name="connsiteX49" fmla="*/ 903532 w 1221610"/>
              <a:gd name="connsiteY49" fmla="*/ 1090930 h 2219654"/>
              <a:gd name="connsiteX50" fmla="*/ 901150 w 1221610"/>
              <a:gd name="connsiteY50" fmla="*/ 1045685 h 2219654"/>
              <a:gd name="connsiteX51" fmla="*/ 958300 w 1221610"/>
              <a:gd name="connsiteY51" fmla="*/ 1036161 h 2219654"/>
              <a:gd name="connsiteX52" fmla="*/ 974969 w 1221610"/>
              <a:gd name="connsiteY52" fmla="*/ 1055210 h 2219654"/>
              <a:gd name="connsiteX53" fmla="*/ 984494 w 1221610"/>
              <a:gd name="connsiteY53" fmla="*/ 1181418 h 2219654"/>
              <a:gd name="connsiteX54" fmla="*/ 1032119 w 1221610"/>
              <a:gd name="connsiteY54" fmla="*/ 1262380 h 2219654"/>
              <a:gd name="connsiteX55" fmla="*/ 1072600 w 1221610"/>
              <a:gd name="connsiteY55" fmla="*/ 1283811 h 2219654"/>
              <a:gd name="connsiteX56" fmla="*/ 1089269 w 1221610"/>
              <a:gd name="connsiteY56" fmla="*/ 1350486 h 2219654"/>
              <a:gd name="connsiteX57" fmla="*/ 1122607 w 1221610"/>
              <a:gd name="connsiteY57" fmla="*/ 1376680 h 2219654"/>
              <a:gd name="connsiteX58" fmla="*/ 1163088 w 1221610"/>
              <a:gd name="connsiteY58" fmla="*/ 1436211 h 2219654"/>
              <a:gd name="connsiteX59" fmla="*/ 1191663 w 1221610"/>
              <a:gd name="connsiteY59" fmla="*/ 1450499 h 2219654"/>
              <a:gd name="connsiteX60" fmla="*/ 1220238 w 1221610"/>
              <a:gd name="connsiteY60" fmla="*/ 1488598 h 2219654"/>
              <a:gd name="connsiteX61" fmla="*/ 1215943 w 1221610"/>
              <a:gd name="connsiteY61" fmla="*/ 1508458 h 2219654"/>
              <a:gd name="connsiteX62" fmla="*/ 1196425 w 1221610"/>
              <a:gd name="connsiteY62" fmla="*/ 1557655 h 2219654"/>
              <a:gd name="connsiteX63" fmla="*/ 1144037 w 1221610"/>
              <a:gd name="connsiteY63" fmla="*/ 1552891 h 2219654"/>
              <a:gd name="connsiteX64" fmla="*/ 1124987 w 1221610"/>
              <a:gd name="connsiteY64" fmla="*/ 1598134 h 2219654"/>
              <a:gd name="connsiteX65" fmla="*/ 1048787 w 1221610"/>
              <a:gd name="connsiteY65" fmla="*/ 1631472 h 2219654"/>
              <a:gd name="connsiteX66" fmla="*/ 1020212 w 1221610"/>
              <a:gd name="connsiteY66" fmla="*/ 1691003 h 2219654"/>
              <a:gd name="connsiteX67" fmla="*/ 1036881 w 1221610"/>
              <a:gd name="connsiteY67" fmla="*/ 1738628 h 2219654"/>
              <a:gd name="connsiteX68" fmla="*/ 1017832 w 1221610"/>
              <a:gd name="connsiteY68" fmla="*/ 1779111 h 2219654"/>
              <a:gd name="connsiteX69" fmla="*/ 984493 w 1221610"/>
              <a:gd name="connsiteY69" fmla="*/ 1776728 h 2219654"/>
              <a:gd name="connsiteX70" fmla="*/ 982112 w 1221610"/>
              <a:gd name="connsiteY70" fmla="*/ 1841022 h 2219654"/>
              <a:gd name="connsiteX71" fmla="*/ 946393 w 1221610"/>
              <a:gd name="connsiteY71" fmla="*/ 1857691 h 2219654"/>
              <a:gd name="connsiteX72" fmla="*/ 910674 w 1221610"/>
              <a:gd name="connsiteY72" fmla="*/ 1864834 h 2219654"/>
              <a:gd name="connsiteX73" fmla="*/ 910674 w 1221610"/>
              <a:gd name="connsiteY73" fmla="*/ 1929128 h 2219654"/>
              <a:gd name="connsiteX74" fmla="*/ 967824 w 1221610"/>
              <a:gd name="connsiteY74" fmla="*/ 1938653 h 2219654"/>
              <a:gd name="connsiteX75" fmla="*/ 1001162 w 1221610"/>
              <a:gd name="connsiteY75" fmla="*/ 1933891 h 2219654"/>
              <a:gd name="connsiteX76" fmla="*/ 1005922 w 1221610"/>
              <a:gd name="connsiteY76" fmla="*/ 2007710 h 2219654"/>
              <a:gd name="connsiteX77" fmla="*/ 982112 w 1221610"/>
              <a:gd name="connsiteY77" fmla="*/ 2029141 h 2219654"/>
              <a:gd name="connsiteX78" fmla="*/ 922581 w 1221610"/>
              <a:gd name="connsiteY78" fmla="*/ 2026761 h 2219654"/>
              <a:gd name="connsiteX79" fmla="*/ 870193 w 1221610"/>
              <a:gd name="connsiteY79" fmla="*/ 2036286 h 2219654"/>
              <a:gd name="connsiteX80" fmla="*/ 824949 w 1221610"/>
              <a:gd name="connsiteY80" fmla="*/ 2060099 h 2219654"/>
              <a:gd name="connsiteX81" fmla="*/ 779704 w 1221610"/>
              <a:gd name="connsiteY81" fmla="*/ 2067241 h 2219654"/>
              <a:gd name="connsiteX82" fmla="*/ 758274 w 1221610"/>
              <a:gd name="connsiteY82" fmla="*/ 2086293 h 2219654"/>
              <a:gd name="connsiteX83" fmla="*/ 751131 w 1221610"/>
              <a:gd name="connsiteY83" fmla="*/ 2131536 h 2219654"/>
              <a:gd name="connsiteX84" fmla="*/ 734462 w 1221610"/>
              <a:gd name="connsiteY84" fmla="*/ 2143443 h 2219654"/>
              <a:gd name="connsiteX85" fmla="*/ 689218 w 1221610"/>
              <a:gd name="connsiteY85" fmla="*/ 2193449 h 2219654"/>
              <a:gd name="connsiteX86" fmla="*/ 665406 w 1221610"/>
              <a:gd name="connsiteY86" fmla="*/ 2198210 h 2219654"/>
              <a:gd name="connsiteX87" fmla="*/ 617781 w 1221610"/>
              <a:gd name="connsiteY87" fmla="*/ 2219642 h 2219654"/>
              <a:gd name="connsiteX88" fmla="*/ 579681 w 1221610"/>
              <a:gd name="connsiteY88" fmla="*/ 2202973 h 2219654"/>
              <a:gd name="connsiteX89" fmla="*/ 563012 w 1221610"/>
              <a:gd name="connsiteY89" fmla="*/ 2174398 h 2219654"/>
              <a:gd name="connsiteX90" fmla="*/ 520149 w 1221610"/>
              <a:gd name="connsiteY90" fmla="*/ 2183924 h 2219654"/>
              <a:gd name="connsiteX91" fmla="*/ 512573 w 1221610"/>
              <a:gd name="connsiteY91" fmla="*/ 2177820 h 2219654"/>
              <a:gd name="connsiteX92" fmla="*/ 503481 w 1221610"/>
              <a:gd name="connsiteY92" fmla="*/ 2172017 h 2219654"/>
              <a:gd name="connsiteX93" fmla="*/ 522531 w 1221610"/>
              <a:gd name="connsiteY93" fmla="*/ 2064860 h 2219654"/>
              <a:gd name="connsiteX94" fmla="*/ 539199 w 1221610"/>
              <a:gd name="connsiteY94" fmla="*/ 2043429 h 2219654"/>
              <a:gd name="connsiteX95" fmla="*/ 529674 w 1221610"/>
              <a:gd name="connsiteY95" fmla="*/ 1998186 h 2219654"/>
              <a:gd name="connsiteX96" fmla="*/ 553487 w 1221610"/>
              <a:gd name="connsiteY96" fmla="*/ 1983898 h 2219654"/>
              <a:gd name="connsiteX97" fmla="*/ 534437 w 1221610"/>
              <a:gd name="connsiteY97" fmla="*/ 1969611 h 2219654"/>
              <a:gd name="connsiteX98" fmla="*/ 522531 w 1221610"/>
              <a:gd name="connsiteY98" fmla="*/ 1933893 h 2219654"/>
              <a:gd name="connsiteX99" fmla="*/ 513006 w 1221610"/>
              <a:gd name="connsiteY99" fmla="*/ 1888649 h 2219654"/>
              <a:gd name="connsiteX100" fmla="*/ 510624 w 1221610"/>
              <a:gd name="connsiteY100" fmla="*/ 1857691 h 2219654"/>
              <a:gd name="connsiteX101" fmla="*/ 460618 w 1221610"/>
              <a:gd name="connsiteY101" fmla="*/ 1860074 h 2219654"/>
              <a:gd name="connsiteX102" fmla="*/ 427282 w 1221610"/>
              <a:gd name="connsiteY102" fmla="*/ 1824355 h 2219654"/>
              <a:gd name="connsiteX103" fmla="*/ 382037 w 1221610"/>
              <a:gd name="connsiteY103" fmla="*/ 1807685 h 2219654"/>
              <a:gd name="connsiteX104" fmla="*/ 367749 w 1221610"/>
              <a:gd name="connsiteY104" fmla="*/ 1757680 h 2219654"/>
              <a:gd name="connsiteX105" fmla="*/ 365368 w 1221610"/>
              <a:gd name="connsiteY105" fmla="*/ 1736248 h 2219654"/>
              <a:gd name="connsiteX106" fmla="*/ 334413 w 1221610"/>
              <a:gd name="connsiteY106" fmla="*/ 1691005 h 2219654"/>
              <a:gd name="connsiteX107" fmla="*/ 291549 w 1221610"/>
              <a:gd name="connsiteY107" fmla="*/ 1667192 h 2219654"/>
              <a:gd name="connsiteX108" fmla="*/ 248688 w 1221610"/>
              <a:gd name="connsiteY108" fmla="*/ 1638618 h 2219654"/>
              <a:gd name="connsiteX109" fmla="*/ 215349 w 1221610"/>
              <a:gd name="connsiteY109" fmla="*/ 1629092 h 2219654"/>
              <a:gd name="connsiteX110" fmla="*/ 217731 w 1221610"/>
              <a:gd name="connsiteY110" fmla="*/ 1583846 h 2219654"/>
              <a:gd name="connsiteX111" fmla="*/ 174868 w 1221610"/>
              <a:gd name="connsiteY111" fmla="*/ 1598136 h 2219654"/>
              <a:gd name="connsiteX112" fmla="*/ 186775 w 1221610"/>
              <a:gd name="connsiteY112" fmla="*/ 1631474 h 2219654"/>
              <a:gd name="connsiteX113" fmla="*/ 179631 w 1221610"/>
              <a:gd name="connsiteY113" fmla="*/ 1648143 h 2219654"/>
              <a:gd name="connsiteX114" fmla="*/ 141531 w 1221610"/>
              <a:gd name="connsiteY114" fmla="*/ 1619568 h 2219654"/>
              <a:gd name="connsiteX115" fmla="*/ 98669 w 1221610"/>
              <a:gd name="connsiteY115" fmla="*/ 1617186 h 2219654"/>
              <a:gd name="connsiteX116" fmla="*/ 43899 w 1221610"/>
              <a:gd name="connsiteY116" fmla="*/ 1598136 h 2219654"/>
              <a:gd name="connsiteX117" fmla="*/ 10560 w 1221610"/>
              <a:gd name="connsiteY117" fmla="*/ 1595752 h 2219654"/>
              <a:gd name="connsiteX118" fmla="*/ 1037 w 1221610"/>
              <a:gd name="connsiteY118" fmla="*/ 1543368 h 2219654"/>
              <a:gd name="connsiteX119" fmla="*/ 34374 w 1221610"/>
              <a:gd name="connsiteY119" fmla="*/ 1455261 h 2219654"/>
              <a:gd name="connsiteX120" fmla="*/ 60568 w 1221610"/>
              <a:gd name="connsiteY120" fmla="*/ 1407636 h 2219654"/>
              <a:gd name="connsiteX121" fmla="*/ 81999 w 1221610"/>
              <a:gd name="connsiteY121" fmla="*/ 1360011 h 2219654"/>
              <a:gd name="connsiteX122" fmla="*/ 108194 w 1221610"/>
              <a:gd name="connsiteY122" fmla="*/ 1321911 h 2219654"/>
              <a:gd name="connsiteX123" fmla="*/ 146293 w 1221610"/>
              <a:gd name="connsiteY123" fmla="*/ 1312386 h 2219654"/>
              <a:gd name="connsiteX124" fmla="*/ 153438 w 1221610"/>
              <a:gd name="connsiteY124" fmla="*/ 1276668 h 2219654"/>
              <a:gd name="connsiteX125" fmla="*/ 262975 w 1221610"/>
              <a:gd name="connsiteY125" fmla="*/ 1157605 h 2219654"/>
              <a:gd name="connsiteX126" fmla="*/ 286787 w 1221610"/>
              <a:gd name="connsiteY126" fmla="*/ 1019490 h 2219654"/>
              <a:gd name="connsiteX127" fmla="*/ 282025 w 1221610"/>
              <a:gd name="connsiteY127" fmla="*/ 938530 h 2219654"/>
              <a:gd name="connsiteX128" fmla="*/ 196300 w 1221610"/>
              <a:gd name="connsiteY128" fmla="*/ 926624 h 2219654"/>
              <a:gd name="connsiteX129" fmla="*/ 179632 w 1221610"/>
              <a:gd name="connsiteY129" fmla="*/ 845661 h 2219654"/>
              <a:gd name="connsiteX130" fmla="*/ 186775 w 1221610"/>
              <a:gd name="connsiteY130" fmla="*/ 778986 h 2219654"/>
              <a:gd name="connsiteX131" fmla="*/ 148675 w 1221610"/>
              <a:gd name="connsiteY131" fmla="*/ 740886 h 2219654"/>
              <a:gd name="connsiteX132" fmla="*/ 127244 w 1221610"/>
              <a:gd name="connsiteY132" fmla="*/ 700404 h 2219654"/>
              <a:gd name="connsiteX133" fmla="*/ 117719 w 1221610"/>
              <a:gd name="connsiteY133" fmla="*/ 640874 h 2219654"/>
              <a:gd name="connsiteX134" fmla="*/ 102097 w 1221610"/>
              <a:gd name="connsiteY134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62999 w 1221610"/>
              <a:gd name="connsiteY11" fmla="*/ 548004 h 2219654"/>
              <a:gd name="connsiteX12" fmla="*/ 403468 w 1221610"/>
              <a:gd name="connsiteY12" fmla="*/ 586104 h 2219654"/>
              <a:gd name="connsiteX13" fmla="*/ 420137 w 1221610"/>
              <a:gd name="connsiteY13" fmla="*/ 609917 h 2219654"/>
              <a:gd name="connsiteX14" fmla="*/ 415374 w 1221610"/>
              <a:gd name="connsiteY14" fmla="*/ 650398 h 2219654"/>
              <a:gd name="connsiteX15" fmla="*/ 427281 w 1221610"/>
              <a:gd name="connsiteY15" fmla="*/ 678973 h 2219654"/>
              <a:gd name="connsiteX16" fmla="*/ 410612 w 1221610"/>
              <a:gd name="connsiteY16" fmla="*/ 700404 h 2219654"/>
              <a:gd name="connsiteX17" fmla="*/ 401088 w 1221610"/>
              <a:gd name="connsiteY17" fmla="*/ 778986 h 2219654"/>
              <a:gd name="connsiteX18" fmla="*/ 441568 w 1221610"/>
              <a:gd name="connsiteY18" fmla="*/ 778985 h 2219654"/>
              <a:gd name="connsiteX19" fmla="*/ 486812 w 1221610"/>
              <a:gd name="connsiteY19" fmla="*/ 755173 h 2219654"/>
              <a:gd name="connsiteX20" fmla="*/ 513007 w 1221610"/>
              <a:gd name="connsiteY20" fmla="*/ 757554 h 2219654"/>
              <a:gd name="connsiteX21" fmla="*/ 536818 w 1221610"/>
              <a:gd name="connsiteY21" fmla="*/ 783748 h 2219654"/>
              <a:gd name="connsiteX22" fmla="*/ 510625 w 1221610"/>
              <a:gd name="connsiteY22" fmla="*/ 888523 h 2219654"/>
              <a:gd name="connsiteX23" fmla="*/ 539200 w 1221610"/>
              <a:gd name="connsiteY23" fmla="*/ 926623 h 2219654"/>
              <a:gd name="connsiteX24" fmla="*/ 546344 w 1221610"/>
              <a:gd name="connsiteY24" fmla="*/ 945674 h 2219654"/>
              <a:gd name="connsiteX25" fmla="*/ 532057 w 1221610"/>
              <a:gd name="connsiteY25" fmla="*/ 976629 h 2219654"/>
              <a:gd name="connsiteX26" fmla="*/ 517769 w 1221610"/>
              <a:gd name="connsiteY26" fmla="*/ 1048067 h 2219654"/>
              <a:gd name="connsiteX27" fmla="*/ 541582 w 1221610"/>
              <a:gd name="connsiteY27" fmla="*/ 1081404 h 2219654"/>
              <a:gd name="connsiteX28" fmla="*/ 551107 w 1221610"/>
              <a:gd name="connsiteY28" fmla="*/ 1121885 h 2219654"/>
              <a:gd name="connsiteX29" fmla="*/ 567775 w 1221610"/>
              <a:gd name="connsiteY29" fmla="*/ 1129029 h 2219654"/>
              <a:gd name="connsiteX30" fmla="*/ 572104 w 1221610"/>
              <a:gd name="connsiteY30" fmla="*/ 1139135 h 2219654"/>
              <a:gd name="connsiteX31" fmla="*/ 591588 w 1221610"/>
              <a:gd name="connsiteY31" fmla="*/ 1105217 h 2219654"/>
              <a:gd name="connsiteX32" fmla="*/ 615400 w 1221610"/>
              <a:gd name="connsiteY32" fmla="*/ 1088548 h 2219654"/>
              <a:gd name="connsiteX33" fmla="*/ 665407 w 1221610"/>
              <a:gd name="connsiteY33" fmla="*/ 1062354 h 2219654"/>
              <a:gd name="connsiteX34" fmla="*/ 698744 w 1221610"/>
              <a:gd name="connsiteY34" fmla="*/ 1050448 h 2219654"/>
              <a:gd name="connsiteX35" fmla="*/ 734463 w 1221610"/>
              <a:gd name="connsiteY35" fmla="*/ 1012349 h 2219654"/>
              <a:gd name="connsiteX36" fmla="*/ 791613 w 1221610"/>
              <a:gd name="connsiteY36" fmla="*/ 988535 h 2219654"/>
              <a:gd name="connsiteX37" fmla="*/ 817807 w 1221610"/>
              <a:gd name="connsiteY37" fmla="*/ 943292 h 2219654"/>
              <a:gd name="connsiteX38" fmla="*/ 841618 w 1221610"/>
              <a:gd name="connsiteY38" fmla="*/ 926621 h 2219654"/>
              <a:gd name="connsiteX39" fmla="*/ 867813 w 1221610"/>
              <a:gd name="connsiteY39" fmla="*/ 926623 h 2219654"/>
              <a:gd name="connsiteX40" fmla="*/ 872575 w 1221610"/>
              <a:gd name="connsiteY40" fmla="*/ 945673 h 2219654"/>
              <a:gd name="connsiteX41" fmla="*/ 848763 w 1221610"/>
              <a:gd name="connsiteY41" fmla="*/ 971867 h 2219654"/>
              <a:gd name="connsiteX42" fmla="*/ 872575 w 1221610"/>
              <a:gd name="connsiteY42" fmla="*/ 998060 h 2219654"/>
              <a:gd name="connsiteX43" fmla="*/ 872575 w 1221610"/>
              <a:gd name="connsiteY43" fmla="*/ 1021873 h 2219654"/>
              <a:gd name="connsiteX44" fmla="*/ 829713 w 1221610"/>
              <a:gd name="connsiteY44" fmla="*/ 1024254 h 2219654"/>
              <a:gd name="connsiteX45" fmla="*/ 817807 w 1221610"/>
              <a:gd name="connsiteY45" fmla="*/ 1052829 h 2219654"/>
              <a:gd name="connsiteX46" fmla="*/ 829713 w 1221610"/>
              <a:gd name="connsiteY46" fmla="*/ 1081404 h 2219654"/>
              <a:gd name="connsiteX47" fmla="*/ 822567 w 1221610"/>
              <a:gd name="connsiteY47" fmla="*/ 1105215 h 2219654"/>
              <a:gd name="connsiteX48" fmla="*/ 836857 w 1221610"/>
              <a:gd name="connsiteY48" fmla="*/ 1124268 h 2219654"/>
              <a:gd name="connsiteX49" fmla="*/ 870194 w 1221610"/>
              <a:gd name="connsiteY49" fmla="*/ 1095693 h 2219654"/>
              <a:gd name="connsiteX50" fmla="*/ 903532 w 1221610"/>
              <a:gd name="connsiteY50" fmla="*/ 1090930 h 2219654"/>
              <a:gd name="connsiteX51" fmla="*/ 901150 w 1221610"/>
              <a:gd name="connsiteY51" fmla="*/ 1045685 h 2219654"/>
              <a:gd name="connsiteX52" fmla="*/ 958300 w 1221610"/>
              <a:gd name="connsiteY52" fmla="*/ 1036161 h 2219654"/>
              <a:gd name="connsiteX53" fmla="*/ 974969 w 1221610"/>
              <a:gd name="connsiteY53" fmla="*/ 1055210 h 2219654"/>
              <a:gd name="connsiteX54" fmla="*/ 984494 w 1221610"/>
              <a:gd name="connsiteY54" fmla="*/ 1181418 h 2219654"/>
              <a:gd name="connsiteX55" fmla="*/ 1032119 w 1221610"/>
              <a:gd name="connsiteY55" fmla="*/ 1262380 h 2219654"/>
              <a:gd name="connsiteX56" fmla="*/ 1072600 w 1221610"/>
              <a:gd name="connsiteY56" fmla="*/ 1283811 h 2219654"/>
              <a:gd name="connsiteX57" fmla="*/ 1089269 w 1221610"/>
              <a:gd name="connsiteY57" fmla="*/ 1350486 h 2219654"/>
              <a:gd name="connsiteX58" fmla="*/ 1122607 w 1221610"/>
              <a:gd name="connsiteY58" fmla="*/ 1376680 h 2219654"/>
              <a:gd name="connsiteX59" fmla="*/ 1163088 w 1221610"/>
              <a:gd name="connsiteY59" fmla="*/ 1436211 h 2219654"/>
              <a:gd name="connsiteX60" fmla="*/ 1191663 w 1221610"/>
              <a:gd name="connsiteY60" fmla="*/ 1450499 h 2219654"/>
              <a:gd name="connsiteX61" fmla="*/ 1220238 w 1221610"/>
              <a:gd name="connsiteY61" fmla="*/ 1488598 h 2219654"/>
              <a:gd name="connsiteX62" fmla="*/ 1215943 w 1221610"/>
              <a:gd name="connsiteY62" fmla="*/ 1508458 h 2219654"/>
              <a:gd name="connsiteX63" fmla="*/ 1196425 w 1221610"/>
              <a:gd name="connsiteY63" fmla="*/ 1557655 h 2219654"/>
              <a:gd name="connsiteX64" fmla="*/ 1144037 w 1221610"/>
              <a:gd name="connsiteY64" fmla="*/ 1552891 h 2219654"/>
              <a:gd name="connsiteX65" fmla="*/ 1124987 w 1221610"/>
              <a:gd name="connsiteY65" fmla="*/ 1598134 h 2219654"/>
              <a:gd name="connsiteX66" fmla="*/ 1048787 w 1221610"/>
              <a:gd name="connsiteY66" fmla="*/ 1631472 h 2219654"/>
              <a:gd name="connsiteX67" fmla="*/ 1020212 w 1221610"/>
              <a:gd name="connsiteY67" fmla="*/ 1691003 h 2219654"/>
              <a:gd name="connsiteX68" fmla="*/ 1036881 w 1221610"/>
              <a:gd name="connsiteY68" fmla="*/ 1738628 h 2219654"/>
              <a:gd name="connsiteX69" fmla="*/ 1017832 w 1221610"/>
              <a:gd name="connsiteY69" fmla="*/ 1779111 h 2219654"/>
              <a:gd name="connsiteX70" fmla="*/ 984493 w 1221610"/>
              <a:gd name="connsiteY70" fmla="*/ 1776728 h 2219654"/>
              <a:gd name="connsiteX71" fmla="*/ 982112 w 1221610"/>
              <a:gd name="connsiteY71" fmla="*/ 1841022 h 2219654"/>
              <a:gd name="connsiteX72" fmla="*/ 946393 w 1221610"/>
              <a:gd name="connsiteY72" fmla="*/ 1857691 h 2219654"/>
              <a:gd name="connsiteX73" fmla="*/ 910674 w 1221610"/>
              <a:gd name="connsiteY73" fmla="*/ 1864834 h 2219654"/>
              <a:gd name="connsiteX74" fmla="*/ 910674 w 1221610"/>
              <a:gd name="connsiteY74" fmla="*/ 1929128 h 2219654"/>
              <a:gd name="connsiteX75" fmla="*/ 967824 w 1221610"/>
              <a:gd name="connsiteY75" fmla="*/ 1938653 h 2219654"/>
              <a:gd name="connsiteX76" fmla="*/ 1001162 w 1221610"/>
              <a:gd name="connsiteY76" fmla="*/ 1933891 h 2219654"/>
              <a:gd name="connsiteX77" fmla="*/ 1005922 w 1221610"/>
              <a:gd name="connsiteY77" fmla="*/ 2007710 h 2219654"/>
              <a:gd name="connsiteX78" fmla="*/ 982112 w 1221610"/>
              <a:gd name="connsiteY78" fmla="*/ 2029141 h 2219654"/>
              <a:gd name="connsiteX79" fmla="*/ 922581 w 1221610"/>
              <a:gd name="connsiteY79" fmla="*/ 2026761 h 2219654"/>
              <a:gd name="connsiteX80" fmla="*/ 870193 w 1221610"/>
              <a:gd name="connsiteY80" fmla="*/ 2036286 h 2219654"/>
              <a:gd name="connsiteX81" fmla="*/ 824949 w 1221610"/>
              <a:gd name="connsiteY81" fmla="*/ 2060099 h 2219654"/>
              <a:gd name="connsiteX82" fmla="*/ 779704 w 1221610"/>
              <a:gd name="connsiteY82" fmla="*/ 2067241 h 2219654"/>
              <a:gd name="connsiteX83" fmla="*/ 758274 w 1221610"/>
              <a:gd name="connsiteY83" fmla="*/ 2086293 h 2219654"/>
              <a:gd name="connsiteX84" fmla="*/ 751131 w 1221610"/>
              <a:gd name="connsiteY84" fmla="*/ 2131536 h 2219654"/>
              <a:gd name="connsiteX85" fmla="*/ 734462 w 1221610"/>
              <a:gd name="connsiteY85" fmla="*/ 2143443 h 2219654"/>
              <a:gd name="connsiteX86" fmla="*/ 689218 w 1221610"/>
              <a:gd name="connsiteY86" fmla="*/ 2193449 h 2219654"/>
              <a:gd name="connsiteX87" fmla="*/ 665406 w 1221610"/>
              <a:gd name="connsiteY87" fmla="*/ 2198210 h 2219654"/>
              <a:gd name="connsiteX88" fmla="*/ 617781 w 1221610"/>
              <a:gd name="connsiteY88" fmla="*/ 2219642 h 2219654"/>
              <a:gd name="connsiteX89" fmla="*/ 579681 w 1221610"/>
              <a:gd name="connsiteY89" fmla="*/ 2202973 h 2219654"/>
              <a:gd name="connsiteX90" fmla="*/ 563012 w 1221610"/>
              <a:gd name="connsiteY90" fmla="*/ 2174398 h 2219654"/>
              <a:gd name="connsiteX91" fmla="*/ 520149 w 1221610"/>
              <a:gd name="connsiteY91" fmla="*/ 2183924 h 2219654"/>
              <a:gd name="connsiteX92" fmla="*/ 512573 w 1221610"/>
              <a:gd name="connsiteY92" fmla="*/ 2177820 h 2219654"/>
              <a:gd name="connsiteX93" fmla="*/ 503481 w 1221610"/>
              <a:gd name="connsiteY93" fmla="*/ 2172017 h 2219654"/>
              <a:gd name="connsiteX94" fmla="*/ 522531 w 1221610"/>
              <a:gd name="connsiteY94" fmla="*/ 2064860 h 2219654"/>
              <a:gd name="connsiteX95" fmla="*/ 539199 w 1221610"/>
              <a:gd name="connsiteY95" fmla="*/ 2043429 h 2219654"/>
              <a:gd name="connsiteX96" fmla="*/ 529674 w 1221610"/>
              <a:gd name="connsiteY96" fmla="*/ 1998186 h 2219654"/>
              <a:gd name="connsiteX97" fmla="*/ 553487 w 1221610"/>
              <a:gd name="connsiteY97" fmla="*/ 1983898 h 2219654"/>
              <a:gd name="connsiteX98" fmla="*/ 534437 w 1221610"/>
              <a:gd name="connsiteY98" fmla="*/ 1969611 h 2219654"/>
              <a:gd name="connsiteX99" fmla="*/ 522531 w 1221610"/>
              <a:gd name="connsiteY99" fmla="*/ 1933893 h 2219654"/>
              <a:gd name="connsiteX100" fmla="*/ 513006 w 1221610"/>
              <a:gd name="connsiteY100" fmla="*/ 1888649 h 2219654"/>
              <a:gd name="connsiteX101" fmla="*/ 510624 w 1221610"/>
              <a:gd name="connsiteY101" fmla="*/ 1857691 h 2219654"/>
              <a:gd name="connsiteX102" fmla="*/ 460618 w 1221610"/>
              <a:gd name="connsiteY102" fmla="*/ 1860074 h 2219654"/>
              <a:gd name="connsiteX103" fmla="*/ 427282 w 1221610"/>
              <a:gd name="connsiteY103" fmla="*/ 1824355 h 2219654"/>
              <a:gd name="connsiteX104" fmla="*/ 382037 w 1221610"/>
              <a:gd name="connsiteY104" fmla="*/ 1807685 h 2219654"/>
              <a:gd name="connsiteX105" fmla="*/ 367749 w 1221610"/>
              <a:gd name="connsiteY105" fmla="*/ 1757680 h 2219654"/>
              <a:gd name="connsiteX106" fmla="*/ 365368 w 1221610"/>
              <a:gd name="connsiteY106" fmla="*/ 1736248 h 2219654"/>
              <a:gd name="connsiteX107" fmla="*/ 334413 w 1221610"/>
              <a:gd name="connsiteY107" fmla="*/ 1691005 h 2219654"/>
              <a:gd name="connsiteX108" fmla="*/ 291549 w 1221610"/>
              <a:gd name="connsiteY108" fmla="*/ 1667192 h 2219654"/>
              <a:gd name="connsiteX109" fmla="*/ 248688 w 1221610"/>
              <a:gd name="connsiteY109" fmla="*/ 1638618 h 2219654"/>
              <a:gd name="connsiteX110" fmla="*/ 215349 w 1221610"/>
              <a:gd name="connsiteY110" fmla="*/ 1629092 h 2219654"/>
              <a:gd name="connsiteX111" fmla="*/ 217731 w 1221610"/>
              <a:gd name="connsiteY111" fmla="*/ 1583846 h 2219654"/>
              <a:gd name="connsiteX112" fmla="*/ 174868 w 1221610"/>
              <a:gd name="connsiteY112" fmla="*/ 1598136 h 2219654"/>
              <a:gd name="connsiteX113" fmla="*/ 186775 w 1221610"/>
              <a:gd name="connsiteY113" fmla="*/ 1631474 h 2219654"/>
              <a:gd name="connsiteX114" fmla="*/ 179631 w 1221610"/>
              <a:gd name="connsiteY114" fmla="*/ 1648143 h 2219654"/>
              <a:gd name="connsiteX115" fmla="*/ 141531 w 1221610"/>
              <a:gd name="connsiteY115" fmla="*/ 1619568 h 2219654"/>
              <a:gd name="connsiteX116" fmla="*/ 98669 w 1221610"/>
              <a:gd name="connsiteY116" fmla="*/ 1617186 h 2219654"/>
              <a:gd name="connsiteX117" fmla="*/ 43899 w 1221610"/>
              <a:gd name="connsiteY117" fmla="*/ 1598136 h 2219654"/>
              <a:gd name="connsiteX118" fmla="*/ 10560 w 1221610"/>
              <a:gd name="connsiteY118" fmla="*/ 1595752 h 2219654"/>
              <a:gd name="connsiteX119" fmla="*/ 1037 w 1221610"/>
              <a:gd name="connsiteY119" fmla="*/ 1543368 h 2219654"/>
              <a:gd name="connsiteX120" fmla="*/ 34374 w 1221610"/>
              <a:gd name="connsiteY120" fmla="*/ 1455261 h 2219654"/>
              <a:gd name="connsiteX121" fmla="*/ 60568 w 1221610"/>
              <a:gd name="connsiteY121" fmla="*/ 1407636 h 2219654"/>
              <a:gd name="connsiteX122" fmla="*/ 81999 w 1221610"/>
              <a:gd name="connsiteY122" fmla="*/ 1360011 h 2219654"/>
              <a:gd name="connsiteX123" fmla="*/ 108194 w 1221610"/>
              <a:gd name="connsiteY123" fmla="*/ 1321911 h 2219654"/>
              <a:gd name="connsiteX124" fmla="*/ 146293 w 1221610"/>
              <a:gd name="connsiteY124" fmla="*/ 1312386 h 2219654"/>
              <a:gd name="connsiteX125" fmla="*/ 153438 w 1221610"/>
              <a:gd name="connsiteY125" fmla="*/ 1276668 h 2219654"/>
              <a:gd name="connsiteX126" fmla="*/ 262975 w 1221610"/>
              <a:gd name="connsiteY126" fmla="*/ 1157605 h 2219654"/>
              <a:gd name="connsiteX127" fmla="*/ 286787 w 1221610"/>
              <a:gd name="connsiteY127" fmla="*/ 1019490 h 2219654"/>
              <a:gd name="connsiteX128" fmla="*/ 282025 w 1221610"/>
              <a:gd name="connsiteY128" fmla="*/ 938530 h 2219654"/>
              <a:gd name="connsiteX129" fmla="*/ 196300 w 1221610"/>
              <a:gd name="connsiteY129" fmla="*/ 926624 h 2219654"/>
              <a:gd name="connsiteX130" fmla="*/ 179632 w 1221610"/>
              <a:gd name="connsiteY130" fmla="*/ 845661 h 2219654"/>
              <a:gd name="connsiteX131" fmla="*/ 186775 w 1221610"/>
              <a:gd name="connsiteY131" fmla="*/ 778986 h 2219654"/>
              <a:gd name="connsiteX132" fmla="*/ 148675 w 1221610"/>
              <a:gd name="connsiteY132" fmla="*/ 740886 h 2219654"/>
              <a:gd name="connsiteX133" fmla="*/ 127244 w 1221610"/>
              <a:gd name="connsiteY133" fmla="*/ 700404 h 2219654"/>
              <a:gd name="connsiteX134" fmla="*/ 117719 w 1221610"/>
              <a:gd name="connsiteY134" fmla="*/ 640874 h 2219654"/>
              <a:gd name="connsiteX135" fmla="*/ 102097 w 1221610"/>
              <a:gd name="connsiteY135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62999 w 1221610"/>
              <a:gd name="connsiteY11" fmla="*/ 548004 h 2219654"/>
              <a:gd name="connsiteX12" fmla="*/ 424899 w 1221610"/>
              <a:gd name="connsiteY12" fmla="*/ 567054 h 2219654"/>
              <a:gd name="connsiteX13" fmla="*/ 403468 w 1221610"/>
              <a:gd name="connsiteY13" fmla="*/ 586104 h 2219654"/>
              <a:gd name="connsiteX14" fmla="*/ 420137 w 1221610"/>
              <a:gd name="connsiteY14" fmla="*/ 609917 h 2219654"/>
              <a:gd name="connsiteX15" fmla="*/ 415374 w 1221610"/>
              <a:gd name="connsiteY15" fmla="*/ 650398 h 2219654"/>
              <a:gd name="connsiteX16" fmla="*/ 427281 w 1221610"/>
              <a:gd name="connsiteY16" fmla="*/ 678973 h 2219654"/>
              <a:gd name="connsiteX17" fmla="*/ 410612 w 1221610"/>
              <a:gd name="connsiteY17" fmla="*/ 700404 h 2219654"/>
              <a:gd name="connsiteX18" fmla="*/ 401088 w 1221610"/>
              <a:gd name="connsiteY18" fmla="*/ 778986 h 2219654"/>
              <a:gd name="connsiteX19" fmla="*/ 441568 w 1221610"/>
              <a:gd name="connsiteY19" fmla="*/ 778985 h 2219654"/>
              <a:gd name="connsiteX20" fmla="*/ 486812 w 1221610"/>
              <a:gd name="connsiteY20" fmla="*/ 755173 h 2219654"/>
              <a:gd name="connsiteX21" fmla="*/ 513007 w 1221610"/>
              <a:gd name="connsiteY21" fmla="*/ 757554 h 2219654"/>
              <a:gd name="connsiteX22" fmla="*/ 536818 w 1221610"/>
              <a:gd name="connsiteY22" fmla="*/ 783748 h 2219654"/>
              <a:gd name="connsiteX23" fmla="*/ 510625 w 1221610"/>
              <a:gd name="connsiteY23" fmla="*/ 888523 h 2219654"/>
              <a:gd name="connsiteX24" fmla="*/ 539200 w 1221610"/>
              <a:gd name="connsiteY24" fmla="*/ 926623 h 2219654"/>
              <a:gd name="connsiteX25" fmla="*/ 546344 w 1221610"/>
              <a:gd name="connsiteY25" fmla="*/ 945674 h 2219654"/>
              <a:gd name="connsiteX26" fmla="*/ 532057 w 1221610"/>
              <a:gd name="connsiteY26" fmla="*/ 976629 h 2219654"/>
              <a:gd name="connsiteX27" fmla="*/ 517769 w 1221610"/>
              <a:gd name="connsiteY27" fmla="*/ 1048067 h 2219654"/>
              <a:gd name="connsiteX28" fmla="*/ 541582 w 1221610"/>
              <a:gd name="connsiteY28" fmla="*/ 1081404 h 2219654"/>
              <a:gd name="connsiteX29" fmla="*/ 551107 w 1221610"/>
              <a:gd name="connsiteY29" fmla="*/ 1121885 h 2219654"/>
              <a:gd name="connsiteX30" fmla="*/ 567775 w 1221610"/>
              <a:gd name="connsiteY30" fmla="*/ 1129029 h 2219654"/>
              <a:gd name="connsiteX31" fmla="*/ 572104 w 1221610"/>
              <a:gd name="connsiteY31" fmla="*/ 1139135 h 2219654"/>
              <a:gd name="connsiteX32" fmla="*/ 591588 w 1221610"/>
              <a:gd name="connsiteY32" fmla="*/ 1105217 h 2219654"/>
              <a:gd name="connsiteX33" fmla="*/ 615400 w 1221610"/>
              <a:gd name="connsiteY33" fmla="*/ 1088548 h 2219654"/>
              <a:gd name="connsiteX34" fmla="*/ 665407 w 1221610"/>
              <a:gd name="connsiteY34" fmla="*/ 1062354 h 2219654"/>
              <a:gd name="connsiteX35" fmla="*/ 698744 w 1221610"/>
              <a:gd name="connsiteY35" fmla="*/ 1050448 h 2219654"/>
              <a:gd name="connsiteX36" fmla="*/ 734463 w 1221610"/>
              <a:gd name="connsiteY36" fmla="*/ 1012349 h 2219654"/>
              <a:gd name="connsiteX37" fmla="*/ 791613 w 1221610"/>
              <a:gd name="connsiteY37" fmla="*/ 988535 h 2219654"/>
              <a:gd name="connsiteX38" fmla="*/ 817807 w 1221610"/>
              <a:gd name="connsiteY38" fmla="*/ 943292 h 2219654"/>
              <a:gd name="connsiteX39" fmla="*/ 841618 w 1221610"/>
              <a:gd name="connsiteY39" fmla="*/ 926621 h 2219654"/>
              <a:gd name="connsiteX40" fmla="*/ 867813 w 1221610"/>
              <a:gd name="connsiteY40" fmla="*/ 926623 h 2219654"/>
              <a:gd name="connsiteX41" fmla="*/ 872575 w 1221610"/>
              <a:gd name="connsiteY41" fmla="*/ 945673 h 2219654"/>
              <a:gd name="connsiteX42" fmla="*/ 848763 w 1221610"/>
              <a:gd name="connsiteY42" fmla="*/ 971867 h 2219654"/>
              <a:gd name="connsiteX43" fmla="*/ 872575 w 1221610"/>
              <a:gd name="connsiteY43" fmla="*/ 998060 h 2219654"/>
              <a:gd name="connsiteX44" fmla="*/ 872575 w 1221610"/>
              <a:gd name="connsiteY44" fmla="*/ 1021873 h 2219654"/>
              <a:gd name="connsiteX45" fmla="*/ 829713 w 1221610"/>
              <a:gd name="connsiteY45" fmla="*/ 1024254 h 2219654"/>
              <a:gd name="connsiteX46" fmla="*/ 817807 w 1221610"/>
              <a:gd name="connsiteY46" fmla="*/ 1052829 h 2219654"/>
              <a:gd name="connsiteX47" fmla="*/ 829713 w 1221610"/>
              <a:gd name="connsiteY47" fmla="*/ 1081404 h 2219654"/>
              <a:gd name="connsiteX48" fmla="*/ 822567 w 1221610"/>
              <a:gd name="connsiteY48" fmla="*/ 1105215 h 2219654"/>
              <a:gd name="connsiteX49" fmla="*/ 836857 w 1221610"/>
              <a:gd name="connsiteY49" fmla="*/ 1124268 h 2219654"/>
              <a:gd name="connsiteX50" fmla="*/ 870194 w 1221610"/>
              <a:gd name="connsiteY50" fmla="*/ 1095693 h 2219654"/>
              <a:gd name="connsiteX51" fmla="*/ 903532 w 1221610"/>
              <a:gd name="connsiteY51" fmla="*/ 1090930 h 2219654"/>
              <a:gd name="connsiteX52" fmla="*/ 901150 w 1221610"/>
              <a:gd name="connsiteY52" fmla="*/ 1045685 h 2219654"/>
              <a:gd name="connsiteX53" fmla="*/ 958300 w 1221610"/>
              <a:gd name="connsiteY53" fmla="*/ 1036161 h 2219654"/>
              <a:gd name="connsiteX54" fmla="*/ 974969 w 1221610"/>
              <a:gd name="connsiteY54" fmla="*/ 1055210 h 2219654"/>
              <a:gd name="connsiteX55" fmla="*/ 984494 w 1221610"/>
              <a:gd name="connsiteY55" fmla="*/ 1181418 h 2219654"/>
              <a:gd name="connsiteX56" fmla="*/ 1032119 w 1221610"/>
              <a:gd name="connsiteY56" fmla="*/ 1262380 h 2219654"/>
              <a:gd name="connsiteX57" fmla="*/ 1072600 w 1221610"/>
              <a:gd name="connsiteY57" fmla="*/ 1283811 h 2219654"/>
              <a:gd name="connsiteX58" fmla="*/ 1089269 w 1221610"/>
              <a:gd name="connsiteY58" fmla="*/ 1350486 h 2219654"/>
              <a:gd name="connsiteX59" fmla="*/ 1122607 w 1221610"/>
              <a:gd name="connsiteY59" fmla="*/ 1376680 h 2219654"/>
              <a:gd name="connsiteX60" fmla="*/ 1163088 w 1221610"/>
              <a:gd name="connsiteY60" fmla="*/ 1436211 h 2219654"/>
              <a:gd name="connsiteX61" fmla="*/ 1191663 w 1221610"/>
              <a:gd name="connsiteY61" fmla="*/ 1450499 h 2219654"/>
              <a:gd name="connsiteX62" fmla="*/ 1220238 w 1221610"/>
              <a:gd name="connsiteY62" fmla="*/ 1488598 h 2219654"/>
              <a:gd name="connsiteX63" fmla="*/ 1215943 w 1221610"/>
              <a:gd name="connsiteY63" fmla="*/ 1508458 h 2219654"/>
              <a:gd name="connsiteX64" fmla="*/ 1196425 w 1221610"/>
              <a:gd name="connsiteY64" fmla="*/ 1557655 h 2219654"/>
              <a:gd name="connsiteX65" fmla="*/ 1144037 w 1221610"/>
              <a:gd name="connsiteY65" fmla="*/ 1552891 h 2219654"/>
              <a:gd name="connsiteX66" fmla="*/ 1124987 w 1221610"/>
              <a:gd name="connsiteY66" fmla="*/ 1598134 h 2219654"/>
              <a:gd name="connsiteX67" fmla="*/ 1048787 w 1221610"/>
              <a:gd name="connsiteY67" fmla="*/ 1631472 h 2219654"/>
              <a:gd name="connsiteX68" fmla="*/ 1020212 w 1221610"/>
              <a:gd name="connsiteY68" fmla="*/ 1691003 h 2219654"/>
              <a:gd name="connsiteX69" fmla="*/ 1036881 w 1221610"/>
              <a:gd name="connsiteY69" fmla="*/ 1738628 h 2219654"/>
              <a:gd name="connsiteX70" fmla="*/ 1017832 w 1221610"/>
              <a:gd name="connsiteY70" fmla="*/ 1779111 h 2219654"/>
              <a:gd name="connsiteX71" fmla="*/ 984493 w 1221610"/>
              <a:gd name="connsiteY71" fmla="*/ 1776728 h 2219654"/>
              <a:gd name="connsiteX72" fmla="*/ 982112 w 1221610"/>
              <a:gd name="connsiteY72" fmla="*/ 1841022 h 2219654"/>
              <a:gd name="connsiteX73" fmla="*/ 946393 w 1221610"/>
              <a:gd name="connsiteY73" fmla="*/ 1857691 h 2219654"/>
              <a:gd name="connsiteX74" fmla="*/ 910674 w 1221610"/>
              <a:gd name="connsiteY74" fmla="*/ 1864834 h 2219654"/>
              <a:gd name="connsiteX75" fmla="*/ 910674 w 1221610"/>
              <a:gd name="connsiteY75" fmla="*/ 1929128 h 2219654"/>
              <a:gd name="connsiteX76" fmla="*/ 967824 w 1221610"/>
              <a:gd name="connsiteY76" fmla="*/ 1938653 h 2219654"/>
              <a:gd name="connsiteX77" fmla="*/ 1001162 w 1221610"/>
              <a:gd name="connsiteY77" fmla="*/ 1933891 h 2219654"/>
              <a:gd name="connsiteX78" fmla="*/ 1005922 w 1221610"/>
              <a:gd name="connsiteY78" fmla="*/ 2007710 h 2219654"/>
              <a:gd name="connsiteX79" fmla="*/ 982112 w 1221610"/>
              <a:gd name="connsiteY79" fmla="*/ 2029141 h 2219654"/>
              <a:gd name="connsiteX80" fmla="*/ 922581 w 1221610"/>
              <a:gd name="connsiteY80" fmla="*/ 2026761 h 2219654"/>
              <a:gd name="connsiteX81" fmla="*/ 870193 w 1221610"/>
              <a:gd name="connsiteY81" fmla="*/ 2036286 h 2219654"/>
              <a:gd name="connsiteX82" fmla="*/ 824949 w 1221610"/>
              <a:gd name="connsiteY82" fmla="*/ 2060099 h 2219654"/>
              <a:gd name="connsiteX83" fmla="*/ 779704 w 1221610"/>
              <a:gd name="connsiteY83" fmla="*/ 2067241 h 2219654"/>
              <a:gd name="connsiteX84" fmla="*/ 758274 w 1221610"/>
              <a:gd name="connsiteY84" fmla="*/ 2086293 h 2219654"/>
              <a:gd name="connsiteX85" fmla="*/ 751131 w 1221610"/>
              <a:gd name="connsiteY85" fmla="*/ 2131536 h 2219654"/>
              <a:gd name="connsiteX86" fmla="*/ 734462 w 1221610"/>
              <a:gd name="connsiteY86" fmla="*/ 2143443 h 2219654"/>
              <a:gd name="connsiteX87" fmla="*/ 689218 w 1221610"/>
              <a:gd name="connsiteY87" fmla="*/ 2193449 h 2219654"/>
              <a:gd name="connsiteX88" fmla="*/ 665406 w 1221610"/>
              <a:gd name="connsiteY88" fmla="*/ 2198210 h 2219654"/>
              <a:gd name="connsiteX89" fmla="*/ 617781 w 1221610"/>
              <a:gd name="connsiteY89" fmla="*/ 2219642 h 2219654"/>
              <a:gd name="connsiteX90" fmla="*/ 579681 w 1221610"/>
              <a:gd name="connsiteY90" fmla="*/ 2202973 h 2219654"/>
              <a:gd name="connsiteX91" fmla="*/ 563012 w 1221610"/>
              <a:gd name="connsiteY91" fmla="*/ 2174398 h 2219654"/>
              <a:gd name="connsiteX92" fmla="*/ 520149 w 1221610"/>
              <a:gd name="connsiteY92" fmla="*/ 2183924 h 2219654"/>
              <a:gd name="connsiteX93" fmla="*/ 512573 w 1221610"/>
              <a:gd name="connsiteY93" fmla="*/ 2177820 h 2219654"/>
              <a:gd name="connsiteX94" fmla="*/ 503481 w 1221610"/>
              <a:gd name="connsiteY94" fmla="*/ 2172017 h 2219654"/>
              <a:gd name="connsiteX95" fmla="*/ 522531 w 1221610"/>
              <a:gd name="connsiteY95" fmla="*/ 2064860 h 2219654"/>
              <a:gd name="connsiteX96" fmla="*/ 539199 w 1221610"/>
              <a:gd name="connsiteY96" fmla="*/ 2043429 h 2219654"/>
              <a:gd name="connsiteX97" fmla="*/ 529674 w 1221610"/>
              <a:gd name="connsiteY97" fmla="*/ 1998186 h 2219654"/>
              <a:gd name="connsiteX98" fmla="*/ 553487 w 1221610"/>
              <a:gd name="connsiteY98" fmla="*/ 1983898 h 2219654"/>
              <a:gd name="connsiteX99" fmla="*/ 534437 w 1221610"/>
              <a:gd name="connsiteY99" fmla="*/ 1969611 h 2219654"/>
              <a:gd name="connsiteX100" fmla="*/ 522531 w 1221610"/>
              <a:gd name="connsiteY100" fmla="*/ 1933893 h 2219654"/>
              <a:gd name="connsiteX101" fmla="*/ 513006 w 1221610"/>
              <a:gd name="connsiteY101" fmla="*/ 1888649 h 2219654"/>
              <a:gd name="connsiteX102" fmla="*/ 510624 w 1221610"/>
              <a:gd name="connsiteY102" fmla="*/ 1857691 h 2219654"/>
              <a:gd name="connsiteX103" fmla="*/ 460618 w 1221610"/>
              <a:gd name="connsiteY103" fmla="*/ 1860074 h 2219654"/>
              <a:gd name="connsiteX104" fmla="*/ 427282 w 1221610"/>
              <a:gd name="connsiteY104" fmla="*/ 1824355 h 2219654"/>
              <a:gd name="connsiteX105" fmla="*/ 382037 w 1221610"/>
              <a:gd name="connsiteY105" fmla="*/ 1807685 h 2219654"/>
              <a:gd name="connsiteX106" fmla="*/ 367749 w 1221610"/>
              <a:gd name="connsiteY106" fmla="*/ 1757680 h 2219654"/>
              <a:gd name="connsiteX107" fmla="*/ 365368 w 1221610"/>
              <a:gd name="connsiteY107" fmla="*/ 1736248 h 2219654"/>
              <a:gd name="connsiteX108" fmla="*/ 334413 w 1221610"/>
              <a:gd name="connsiteY108" fmla="*/ 1691005 h 2219654"/>
              <a:gd name="connsiteX109" fmla="*/ 291549 w 1221610"/>
              <a:gd name="connsiteY109" fmla="*/ 1667192 h 2219654"/>
              <a:gd name="connsiteX110" fmla="*/ 248688 w 1221610"/>
              <a:gd name="connsiteY110" fmla="*/ 1638618 h 2219654"/>
              <a:gd name="connsiteX111" fmla="*/ 215349 w 1221610"/>
              <a:gd name="connsiteY111" fmla="*/ 1629092 h 2219654"/>
              <a:gd name="connsiteX112" fmla="*/ 217731 w 1221610"/>
              <a:gd name="connsiteY112" fmla="*/ 1583846 h 2219654"/>
              <a:gd name="connsiteX113" fmla="*/ 174868 w 1221610"/>
              <a:gd name="connsiteY113" fmla="*/ 1598136 h 2219654"/>
              <a:gd name="connsiteX114" fmla="*/ 186775 w 1221610"/>
              <a:gd name="connsiteY114" fmla="*/ 1631474 h 2219654"/>
              <a:gd name="connsiteX115" fmla="*/ 179631 w 1221610"/>
              <a:gd name="connsiteY115" fmla="*/ 1648143 h 2219654"/>
              <a:gd name="connsiteX116" fmla="*/ 141531 w 1221610"/>
              <a:gd name="connsiteY116" fmla="*/ 1619568 h 2219654"/>
              <a:gd name="connsiteX117" fmla="*/ 98669 w 1221610"/>
              <a:gd name="connsiteY117" fmla="*/ 1617186 h 2219654"/>
              <a:gd name="connsiteX118" fmla="*/ 43899 w 1221610"/>
              <a:gd name="connsiteY118" fmla="*/ 1598136 h 2219654"/>
              <a:gd name="connsiteX119" fmla="*/ 10560 w 1221610"/>
              <a:gd name="connsiteY119" fmla="*/ 1595752 h 2219654"/>
              <a:gd name="connsiteX120" fmla="*/ 1037 w 1221610"/>
              <a:gd name="connsiteY120" fmla="*/ 1543368 h 2219654"/>
              <a:gd name="connsiteX121" fmla="*/ 34374 w 1221610"/>
              <a:gd name="connsiteY121" fmla="*/ 1455261 h 2219654"/>
              <a:gd name="connsiteX122" fmla="*/ 60568 w 1221610"/>
              <a:gd name="connsiteY122" fmla="*/ 1407636 h 2219654"/>
              <a:gd name="connsiteX123" fmla="*/ 81999 w 1221610"/>
              <a:gd name="connsiteY123" fmla="*/ 1360011 h 2219654"/>
              <a:gd name="connsiteX124" fmla="*/ 108194 w 1221610"/>
              <a:gd name="connsiteY124" fmla="*/ 1321911 h 2219654"/>
              <a:gd name="connsiteX125" fmla="*/ 146293 w 1221610"/>
              <a:gd name="connsiteY125" fmla="*/ 1312386 h 2219654"/>
              <a:gd name="connsiteX126" fmla="*/ 153438 w 1221610"/>
              <a:gd name="connsiteY126" fmla="*/ 1276668 h 2219654"/>
              <a:gd name="connsiteX127" fmla="*/ 262975 w 1221610"/>
              <a:gd name="connsiteY127" fmla="*/ 1157605 h 2219654"/>
              <a:gd name="connsiteX128" fmla="*/ 286787 w 1221610"/>
              <a:gd name="connsiteY128" fmla="*/ 1019490 h 2219654"/>
              <a:gd name="connsiteX129" fmla="*/ 282025 w 1221610"/>
              <a:gd name="connsiteY129" fmla="*/ 938530 h 2219654"/>
              <a:gd name="connsiteX130" fmla="*/ 196300 w 1221610"/>
              <a:gd name="connsiteY130" fmla="*/ 926624 h 2219654"/>
              <a:gd name="connsiteX131" fmla="*/ 179632 w 1221610"/>
              <a:gd name="connsiteY131" fmla="*/ 845661 h 2219654"/>
              <a:gd name="connsiteX132" fmla="*/ 186775 w 1221610"/>
              <a:gd name="connsiteY132" fmla="*/ 778986 h 2219654"/>
              <a:gd name="connsiteX133" fmla="*/ 148675 w 1221610"/>
              <a:gd name="connsiteY133" fmla="*/ 740886 h 2219654"/>
              <a:gd name="connsiteX134" fmla="*/ 127244 w 1221610"/>
              <a:gd name="connsiteY134" fmla="*/ 700404 h 2219654"/>
              <a:gd name="connsiteX135" fmla="*/ 117719 w 1221610"/>
              <a:gd name="connsiteY135" fmla="*/ 640874 h 2219654"/>
              <a:gd name="connsiteX136" fmla="*/ 102097 w 1221610"/>
              <a:gd name="connsiteY136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10612 w 1221610"/>
              <a:gd name="connsiteY10" fmla="*/ 507523 h 2219654"/>
              <a:gd name="connsiteX11" fmla="*/ 436806 w 1221610"/>
              <a:gd name="connsiteY11" fmla="*/ 531333 h 2219654"/>
              <a:gd name="connsiteX12" fmla="*/ 462999 w 1221610"/>
              <a:gd name="connsiteY12" fmla="*/ 548004 h 2219654"/>
              <a:gd name="connsiteX13" fmla="*/ 424899 w 1221610"/>
              <a:gd name="connsiteY13" fmla="*/ 567054 h 2219654"/>
              <a:gd name="connsiteX14" fmla="*/ 403468 w 1221610"/>
              <a:gd name="connsiteY14" fmla="*/ 586104 h 2219654"/>
              <a:gd name="connsiteX15" fmla="*/ 420137 w 1221610"/>
              <a:gd name="connsiteY15" fmla="*/ 609917 h 2219654"/>
              <a:gd name="connsiteX16" fmla="*/ 415374 w 1221610"/>
              <a:gd name="connsiteY16" fmla="*/ 650398 h 2219654"/>
              <a:gd name="connsiteX17" fmla="*/ 427281 w 1221610"/>
              <a:gd name="connsiteY17" fmla="*/ 678973 h 2219654"/>
              <a:gd name="connsiteX18" fmla="*/ 410612 w 1221610"/>
              <a:gd name="connsiteY18" fmla="*/ 700404 h 2219654"/>
              <a:gd name="connsiteX19" fmla="*/ 401088 w 1221610"/>
              <a:gd name="connsiteY19" fmla="*/ 778986 h 2219654"/>
              <a:gd name="connsiteX20" fmla="*/ 441568 w 1221610"/>
              <a:gd name="connsiteY20" fmla="*/ 778985 h 2219654"/>
              <a:gd name="connsiteX21" fmla="*/ 486812 w 1221610"/>
              <a:gd name="connsiteY21" fmla="*/ 755173 h 2219654"/>
              <a:gd name="connsiteX22" fmla="*/ 513007 w 1221610"/>
              <a:gd name="connsiteY22" fmla="*/ 757554 h 2219654"/>
              <a:gd name="connsiteX23" fmla="*/ 536818 w 1221610"/>
              <a:gd name="connsiteY23" fmla="*/ 783748 h 2219654"/>
              <a:gd name="connsiteX24" fmla="*/ 510625 w 1221610"/>
              <a:gd name="connsiteY24" fmla="*/ 888523 h 2219654"/>
              <a:gd name="connsiteX25" fmla="*/ 539200 w 1221610"/>
              <a:gd name="connsiteY25" fmla="*/ 926623 h 2219654"/>
              <a:gd name="connsiteX26" fmla="*/ 546344 w 1221610"/>
              <a:gd name="connsiteY26" fmla="*/ 945674 h 2219654"/>
              <a:gd name="connsiteX27" fmla="*/ 532057 w 1221610"/>
              <a:gd name="connsiteY27" fmla="*/ 976629 h 2219654"/>
              <a:gd name="connsiteX28" fmla="*/ 517769 w 1221610"/>
              <a:gd name="connsiteY28" fmla="*/ 1048067 h 2219654"/>
              <a:gd name="connsiteX29" fmla="*/ 541582 w 1221610"/>
              <a:gd name="connsiteY29" fmla="*/ 1081404 h 2219654"/>
              <a:gd name="connsiteX30" fmla="*/ 551107 w 1221610"/>
              <a:gd name="connsiteY30" fmla="*/ 1121885 h 2219654"/>
              <a:gd name="connsiteX31" fmla="*/ 567775 w 1221610"/>
              <a:gd name="connsiteY31" fmla="*/ 1129029 h 2219654"/>
              <a:gd name="connsiteX32" fmla="*/ 572104 w 1221610"/>
              <a:gd name="connsiteY32" fmla="*/ 1139135 h 2219654"/>
              <a:gd name="connsiteX33" fmla="*/ 591588 w 1221610"/>
              <a:gd name="connsiteY33" fmla="*/ 1105217 h 2219654"/>
              <a:gd name="connsiteX34" fmla="*/ 615400 w 1221610"/>
              <a:gd name="connsiteY34" fmla="*/ 1088548 h 2219654"/>
              <a:gd name="connsiteX35" fmla="*/ 665407 w 1221610"/>
              <a:gd name="connsiteY35" fmla="*/ 1062354 h 2219654"/>
              <a:gd name="connsiteX36" fmla="*/ 698744 w 1221610"/>
              <a:gd name="connsiteY36" fmla="*/ 1050448 h 2219654"/>
              <a:gd name="connsiteX37" fmla="*/ 734463 w 1221610"/>
              <a:gd name="connsiteY37" fmla="*/ 1012349 h 2219654"/>
              <a:gd name="connsiteX38" fmla="*/ 791613 w 1221610"/>
              <a:gd name="connsiteY38" fmla="*/ 988535 h 2219654"/>
              <a:gd name="connsiteX39" fmla="*/ 817807 w 1221610"/>
              <a:gd name="connsiteY39" fmla="*/ 943292 h 2219654"/>
              <a:gd name="connsiteX40" fmla="*/ 841618 w 1221610"/>
              <a:gd name="connsiteY40" fmla="*/ 926621 h 2219654"/>
              <a:gd name="connsiteX41" fmla="*/ 867813 w 1221610"/>
              <a:gd name="connsiteY41" fmla="*/ 926623 h 2219654"/>
              <a:gd name="connsiteX42" fmla="*/ 872575 w 1221610"/>
              <a:gd name="connsiteY42" fmla="*/ 945673 h 2219654"/>
              <a:gd name="connsiteX43" fmla="*/ 848763 w 1221610"/>
              <a:gd name="connsiteY43" fmla="*/ 971867 h 2219654"/>
              <a:gd name="connsiteX44" fmla="*/ 872575 w 1221610"/>
              <a:gd name="connsiteY44" fmla="*/ 998060 h 2219654"/>
              <a:gd name="connsiteX45" fmla="*/ 872575 w 1221610"/>
              <a:gd name="connsiteY45" fmla="*/ 1021873 h 2219654"/>
              <a:gd name="connsiteX46" fmla="*/ 829713 w 1221610"/>
              <a:gd name="connsiteY46" fmla="*/ 1024254 h 2219654"/>
              <a:gd name="connsiteX47" fmla="*/ 817807 w 1221610"/>
              <a:gd name="connsiteY47" fmla="*/ 1052829 h 2219654"/>
              <a:gd name="connsiteX48" fmla="*/ 829713 w 1221610"/>
              <a:gd name="connsiteY48" fmla="*/ 1081404 h 2219654"/>
              <a:gd name="connsiteX49" fmla="*/ 822567 w 1221610"/>
              <a:gd name="connsiteY49" fmla="*/ 1105215 h 2219654"/>
              <a:gd name="connsiteX50" fmla="*/ 836857 w 1221610"/>
              <a:gd name="connsiteY50" fmla="*/ 1124268 h 2219654"/>
              <a:gd name="connsiteX51" fmla="*/ 870194 w 1221610"/>
              <a:gd name="connsiteY51" fmla="*/ 1095693 h 2219654"/>
              <a:gd name="connsiteX52" fmla="*/ 903532 w 1221610"/>
              <a:gd name="connsiteY52" fmla="*/ 1090930 h 2219654"/>
              <a:gd name="connsiteX53" fmla="*/ 901150 w 1221610"/>
              <a:gd name="connsiteY53" fmla="*/ 1045685 h 2219654"/>
              <a:gd name="connsiteX54" fmla="*/ 958300 w 1221610"/>
              <a:gd name="connsiteY54" fmla="*/ 1036161 h 2219654"/>
              <a:gd name="connsiteX55" fmla="*/ 974969 w 1221610"/>
              <a:gd name="connsiteY55" fmla="*/ 1055210 h 2219654"/>
              <a:gd name="connsiteX56" fmla="*/ 984494 w 1221610"/>
              <a:gd name="connsiteY56" fmla="*/ 1181418 h 2219654"/>
              <a:gd name="connsiteX57" fmla="*/ 1032119 w 1221610"/>
              <a:gd name="connsiteY57" fmla="*/ 1262380 h 2219654"/>
              <a:gd name="connsiteX58" fmla="*/ 1072600 w 1221610"/>
              <a:gd name="connsiteY58" fmla="*/ 1283811 h 2219654"/>
              <a:gd name="connsiteX59" fmla="*/ 1089269 w 1221610"/>
              <a:gd name="connsiteY59" fmla="*/ 1350486 h 2219654"/>
              <a:gd name="connsiteX60" fmla="*/ 1122607 w 1221610"/>
              <a:gd name="connsiteY60" fmla="*/ 1376680 h 2219654"/>
              <a:gd name="connsiteX61" fmla="*/ 1163088 w 1221610"/>
              <a:gd name="connsiteY61" fmla="*/ 1436211 h 2219654"/>
              <a:gd name="connsiteX62" fmla="*/ 1191663 w 1221610"/>
              <a:gd name="connsiteY62" fmla="*/ 1450499 h 2219654"/>
              <a:gd name="connsiteX63" fmla="*/ 1220238 w 1221610"/>
              <a:gd name="connsiteY63" fmla="*/ 1488598 h 2219654"/>
              <a:gd name="connsiteX64" fmla="*/ 1215943 w 1221610"/>
              <a:gd name="connsiteY64" fmla="*/ 1508458 h 2219654"/>
              <a:gd name="connsiteX65" fmla="*/ 1196425 w 1221610"/>
              <a:gd name="connsiteY65" fmla="*/ 1557655 h 2219654"/>
              <a:gd name="connsiteX66" fmla="*/ 1144037 w 1221610"/>
              <a:gd name="connsiteY66" fmla="*/ 1552891 h 2219654"/>
              <a:gd name="connsiteX67" fmla="*/ 1124987 w 1221610"/>
              <a:gd name="connsiteY67" fmla="*/ 1598134 h 2219654"/>
              <a:gd name="connsiteX68" fmla="*/ 1048787 w 1221610"/>
              <a:gd name="connsiteY68" fmla="*/ 1631472 h 2219654"/>
              <a:gd name="connsiteX69" fmla="*/ 1020212 w 1221610"/>
              <a:gd name="connsiteY69" fmla="*/ 1691003 h 2219654"/>
              <a:gd name="connsiteX70" fmla="*/ 1036881 w 1221610"/>
              <a:gd name="connsiteY70" fmla="*/ 1738628 h 2219654"/>
              <a:gd name="connsiteX71" fmla="*/ 1017832 w 1221610"/>
              <a:gd name="connsiteY71" fmla="*/ 1779111 h 2219654"/>
              <a:gd name="connsiteX72" fmla="*/ 984493 w 1221610"/>
              <a:gd name="connsiteY72" fmla="*/ 1776728 h 2219654"/>
              <a:gd name="connsiteX73" fmla="*/ 982112 w 1221610"/>
              <a:gd name="connsiteY73" fmla="*/ 1841022 h 2219654"/>
              <a:gd name="connsiteX74" fmla="*/ 946393 w 1221610"/>
              <a:gd name="connsiteY74" fmla="*/ 1857691 h 2219654"/>
              <a:gd name="connsiteX75" fmla="*/ 910674 w 1221610"/>
              <a:gd name="connsiteY75" fmla="*/ 1864834 h 2219654"/>
              <a:gd name="connsiteX76" fmla="*/ 910674 w 1221610"/>
              <a:gd name="connsiteY76" fmla="*/ 1929128 h 2219654"/>
              <a:gd name="connsiteX77" fmla="*/ 967824 w 1221610"/>
              <a:gd name="connsiteY77" fmla="*/ 1938653 h 2219654"/>
              <a:gd name="connsiteX78" fmla="*/ 1001162 w 1221610"/>
              <a:gd name="connsiteY78" fmla="*/ 1933891 h 2219654"/>
              <a:gd name="connsiteX79" fmla="*/ 1005922 w 1221610"/>
              <a:gd name="connsiteY79" fmla="*/ 2007710 h 2219654"/>
              <a:gd name="connsiteX80" fmla="*/ 982112 w 1221610"/>
              <a:gd name="connsiteY80" fmla="*/ 2029141 h 2219654"/>
              <a:gd name="connsiteX81" fmla="*/ 922581 w 1221610"/>
              <a:gd name="connsiteY81" fmla="*/ 2026761 h 2219654"/>
              <a:gd name="connsiteX82" fmla="*/ 870193 w 1221610"/>
              <a:gd name="connsiteY82" fmla="*/ 2036286 h 2219654"/>
              <a:gd name="connsiteX83" fmla="*/ 824949 w 1221610"/>
              <a:gd name="connsiteY83" fmla="*/ 2060099 h 2219654"/>
              <a:gd name="connsiteX84" fmla="*/ 779704 w 1221610"/>
              <a:gd name="connsiteY84" fmla="*/ 2067241 h 2219654"/>
              <a:gd name="connsiteX85" fmla="*/ 758274 w 1221610"/>
              <a:gd name="connsiteY85" fmla="*/ 2086293 h 2219654"/>
              <a:gd name="connsiteX86" fmla="*/ 751131 w 1221610"/>
              <a:gd name="connsiteY86" fmla="*/ 2131536 h 2219654"/>
              <a:gd name="connsiteX87" fmla="*/ 734462 w 1221610"/>
              <a:gd name="connsiteY87" fmla="*/ 2143443 h 2219654"/>
              <a:gd name="connsiteX88" fmla="*/ 689218 w 1221610"/>
              <a:gd name="connsiteY88" fmla="*/ 2193449 h 2219654"/>
              <a:gd name="connsiteX89" fmla="*/ 665406 w 1221610"/>
              <a:gd name="connsiteY89" fmla="*/ 2198210 h 2219654"/>
              <a:gd name="connsiteX90" fmla="*/ 617781 w 1221610"/>
              <a:gd name="connsiteY90" fmla="*/ 2219642 h 2219654"/>
              <a:gd name="connsiteX91" fmla="*/ 579681 w 1221610"/>
              <a:gd name="connsiteY91" fmla="*/ 2202973 h 2219654"/>
              <a:gd name="connsiteX92" fmla="*/ 563012 w 1221610"/>
              <a:gd name="connsiteY92" fmla="*/ 2174398 h 2219654"/>
              <a:gd name="connsiteX93" fmla="*/ 520149 w 1221610"/>
              <a:gd name="connsiteY93" fmla="*/ 2183924 h 2219654"/>
              <a:gd name="connsiteX94" fmla="*/ 512573 w 1221610"/>
              <a:gd name="connsiteY94" fmla="*/ 2177820 h 2219654"/>
              <a:gd name="connsiteX95" fmla="*/ 503481 w 1221610"/>
              <a:gd name="connsiteY95" fmla="*/ 2172017 h 2219654"/>
              <a:gd name="connsiteX96" fmla="*/ 522531 w 1221610"/>
              <a:gd name="connsiteY96" fmla="*/ 2064860 h 2219654"/>
              <a:gd name="connsiteX97" fmla="*/ 539199 w 1221610"/>
              <a:gd name="connsiteY97" fmla="*/ 2043429 h 2219654"/>
              <a:gd name="connsiteX98" fmla="*/ 529674 w 1221610"/>
              <a:gd name="connsiteY98" fmla="*/ 1998186 h 2219654"/>
              <a:gd name="connsiteX99" fmla="*/ 553487 w 1221610"/>
              <a:gd name="connsiteY99" fmla="*/ 1983898 h 2219654"/>
              <a:gd name="connsiteX100" fmla="*/ 534437 w 1221610"/>
              <a:gd name="connsiteY100" fmla="*/ 1969611 h 2219654"/>
              <a:gd name="connsiteX101" fmla="*/ 522531 w 1221610"/>
              <a:gd name="connsiteY101" fmla="*/ 1933893 h 2219654"/>
              <a:gd name="connsiteX102" fmla="*/ 513006 w 1221610"/>
              <a:gd name="connsiteY102" fmla="*/ 1888649 h 2219654"/>
              <a:gd name="connsiteX103" fmla="*/ 510624 w 1221610"/>
              <a:gd name="connsiteY103" fmla="*/ 1857691 h 2219654"/>
              <a:gd name="connsiteX104" fmla="*/ 460618 w 1221610"/>
              <a:gd name="connsiteY104" fmla="*/ 1860074 h 2219654"/>
              <a:gd name="connsiteX105" fmla="*/ 427282 w 1221610"/>
              <a:gd name="connsiteY105" fmla="*/ 1824355 h 2219654"/>
              <a:gd name="connsiteX106" fmla="*/ 382037 w 1221610"/>
              <a:gd name="connsiteY106" fmla="*/ 1807685 h 2219654"/>
              <a:gd name="connsiteX107" fmla="*/ 367749 w 1221610"/>
              <a:gd name="connsiteY107" fmla="*/ 1757680 h 2219654"/>
              <a:gd name="connsiteX108" fmla="*/ 365368 w 1221610"/>
              <a:gd name="connsiteY108" fmla="*/ 1736248 h 2219654"/>
              <a:gd name="connsiteX109" fmla="*/ 334413 w 1221610"/>
              <a:gd name="connsiteY109" fmla="*/ 1691005 h 2219654"/>
              <a:gd name="connsiteX110" fmla="*/ 291549 w 1221610"/>
              <a:gd name="connsiteY110" fmla="*/ 1667192 h 2219654"/>
              <a:gd name="connsiteX111" fmla="*/ 248688 w 1221610"/>
              <a:gd name="connsiteY111" fmla="*/ 1638618 h 2219654"/>
              <a:gd name="connsiteX112" fmla="*/ 215349 w 1221610"/>
              <a:gd name="connsiteY112" fmla="*/ 1629092 h 2219654"/>
              <a:gd name="connsiteX113" fmla="*/ 217731 w 1221610"/>
              <a:gd name="connsiteY113" fmla="*/ 1583846 h 2219654"/>
              <a:gd name="connsiteX114" fmla="*/ 174868 w 1221610"/>
              <a:gd name="connsiteY114" fmla="*/ 1598136 h 2219654"/>
              <a:gd name="connsiteX115" fmla="*/ 186775 w 1221610"/>
              <a:gd name="connsiteY115" fmla="*/ 1631474 h 2219654"/>
              <a:gd name="connsiteX116" fmla="*/ 179631 w 1221610"/>
              <a:gd name="connsiteY116" fmla="*/ 1648143 h 2219654"/>
              <a:gd name="connsiteX117" fmla="*/ 141531 w 1221610"/>
              <a:gd name="connsiteY117" fmla="*/ 1619568 h 2219654"/>
              <a:gd name="connsiteX118" fmla="*/ 98669 w 1221610"/>
              <a:gd name="connsiteY118" fmla="*/ 1617186 h 2219654"/>
              <a:gd name="connsiteX119" fmla="*/ 43899 w 1221610"/>
              <a:gd name="connsiteY119" fmla="*/ 1598136 h 2219654"/>
              <a:gd name="connsiteX120" fmla="*/ 10560 w 1221610"/>
              <a:gd name="connsiteY120" fmla="*/ 1595752 h 2219654"/>
              <a:gd name="connsiteX121" fmla="*/ 1037 w 1221610"/>
              <a:gd name="connsiteY121" fmla="*/ 1543368 h 2219654"/>
              <a:gd name="connsiteX122" fmla="*/ 34374 w 1221610"/>
              <a:gd name="connsiteY122" fmla="*/ 1455261 h 2219654"/>
              <a:gd name="connsiteX123" fmla="*/ 60568 w 1221610"/>
              <a:gd name="connsiteY123" fmla="*/ 1407636 h 2219654"/>
              <a:gd name="connsiteX124" fmla="*/ 81999 w 1221610"/>
              <a:gd name="connsiteY124" fmla="*/ 1360011 h 2219654"/>
              <a:gd name="connsiteX125" fmla="*/ 108194 w 1221610"/>
              <a:gd name="connsiteY125" fmla="*/ 1321911 h 2219654"/>
              <a:gd name="connsiteX126" fmla="*/ 146293 w 1221610"/>
              <a:gd name="connsiteY126" fmla="*/ 1312386 h 2219654"/>
              <a:gd name="connsiteX127" fmla="*/ 153438 w 1221610"/>
              <a:gd name="connsiteY127" fmla="*/ 1276668 h 2219654"/>
              <a:gd name="connsiteX128" fmla="*/ 262975 w 1221610"/>
              <a:gd name="connsiteY128" fmla="*/ 1157605 h 2219654"/>
              <a:gd name="connsiteX129" fmla="*/ 286787 w 1221610"/>
              <a:gd name="connsiteY129" fmla="*/ 1019490 h 2219654"/>
              <a:gd name="connsiteX130" fmla="*/ 282025 w 1221610"/>
              <a:gd name="connsiteY130" fmla="*/ 938530 h 2219654"/>
              <a:gd name="connsiteX131" fmla="*/ 196300 w 1221610"/>
              <a:gd name="connsiteY131" fmla="*/ 926624 h 2219654"/>
              <a:gd name="connsiteX132" fmla="*/ 179632 w 1221610"/>
              <a:gd name="connsiteY132" fmla="*/ 845661 h 2219654"/>
              <a:gd name="connsiteX133" fmla="*/ 186775 w 1221610"/>
              <a:gd name="connsiteY133" fmla="*/ 778986 h 2219654"/>
              <a:gd name="connsiteX134" fmla="*/ 148675 w 1221610"/>
              <a:gd name="connsiteY134" fmla="*/ 740886 h 2219654"/>
              <a:gd name="connsiteX135" fmla="*/ 127244 w 1221610"/>
              <a:gd name="connsiteY135" fmla="*/ 700404 h 2219654"/>
              <a:gd name="connsiteX136" fmla="*/ 117719 w 1221610"/>
              <a:gd name="connsiteY136" fmla="*/ 640874 h 2219654"/>
              <a:gd name="connsiteX137" fmla="*/ 102097 w 1221610"/>
              <a:gd name="connsiteY137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53462 w 1221610"/>
              <a:gd name="connsiteY9" fmla="*/ 450373 h 2219654"/>
              <a:gd name="connsiteX10" fmla="*/ 410612 w 1221610"/>
              <a:gd name="connsiteY10" fmla="*/ 452754 h 2219654"/>
              <a:gd name="connsiteX11" fmla="*/ 410612 w 1221610"/>
              <a:gd name="connsiteY11" fmla="*/ 507523 h 2219654"/>
              <a:gd name="connsiteX12" fmla="*/ 436806 w 1221610"/>
              <a:gd name="connsiteY12" fmla="*/ 531333 h 2219654"/>
              <a:gd name="connsiteX13" fmla="*/ 462999 w 1221610"/>
              <a:gd name="connsiteY13" fmla="*/ 548004 h 2219654"/>
              <a:gd name="connsiteX14" fmla="*/ 424899 w 1221610"/>
              <a:gd name="connsiteY14" fmla="*/ 567054 h 2219654"/>
              <a:gd name="connsiteX15" fmla="*/ 403468 w 1221610"/>
              <a:gd name="connsiteY15" fmla="*/ 586104 h 2219654"/>
              <a:gd name="connsiteX16" fmla="*/ 420137 w 1221610"/>
              <a:gd name="connsiteY16" fmla="*/ 609917 h 2219654"/>
              <a:gd name="connsiteX17" fmla="*/ 415374 w 1221610"/>
              <a:gd name="connsiteY17" fmla="*/ 650398 h 2219654"/>
              <a:gd name="connsiteX18" fmla="*/ 427281 w 1221610"/>
              <a:gd name="connsiteY18" fmla="*/ 678973 h 2219654"/>
              <a:gd name="connsiteX19" fmla="*/ 410612 w 1221610"/>
              <a:gd name="connsiteY19" fmla="*/ 700404 h 2219654"/>
              <a:gd name="connsiteX20" fmla="*/ 401088 w 1221610"/>
              <a:gd name="connsiteY20" fmla="*/ 778986 h 2219654"/>
              <a:gd name="connsiteX21" fmla="*/ 441568 w 1221610"/>
              <a:gd name="connsiteY21" fmla="*/ 778985 h 2219654"/>
              <a:gd name="connsiteX22" fmla="*/ 486812 w 1221610"/>
              <a:gd name="connsiteY22" fmla="*/ 755173 h 2219654"/>
              <a:gd name="connsiteX23" fmla="*/ 513007 w 1221610"/>
              <a:gd name="connsiteY23" fmla="*/ 757554 h 2219654"/>
              <a:gd name="connsiteX24" fmla="*/ 536818 w 1221610"/>
              <a:gd name="connsiteY24" fmla="*/ 783748 h 2219654"/>
              <a:gd name="connsiteX25" fmla="*/ 510625 w 1221610"/>
              <a:gd name="connsiteY25" fmla="*/ 888523 h 2219654"/>
              <a:gd name="connsiteX26" fmla="*/ 539200 w 1221610"/>
              <a:gd name="connsiteY26" fmla="*/ 926623 h 2219654"/>
              <a:gd name="connsiteX27" fmla="*/ 546344 w 1221610"/>
              <a:gd name="connsiteY27" fmla="*/ 945674 h 2219654"/>
              <a:gd name="connsiteX28" fmla="*/ 532057 w 1221610"/>
              <a:gd name="connsiteY28" fmla="*/ 976629 h 2219654"/>
              <a:gd name="connsiteX29" fmla="*/ 517769 w 1221610"/>
              <a:gd name="connsiteY29" fmla="*/ 1048067 h 2219654"/>
              <a:gd name="connsiteX30" fmla="*/ 541582 w 1221610"/>
              <a:gd name="connsiteY30" fmla="*/ 1081404 h 2219654"/>
              <a:gd name="connsiteX31" fmla="*/ 551107 w 1221610"/>
              <a:gd name="connsiteY31" fmla="*/ 1121885 h 2219654"/>
              <a:gd name="connsiteX32" fmla="*/ 567775 w 1221610"/>
              <a:gd name="connsiteY32" fmla="*/ 1129029 h 2219654"/>
              <a:gd name="connsiteX33" fmla="*/ 572104 w 1221610"/>
              <a:gd name="connsiteY33" fmla="*/ 1139135 h 2219654"/>
              <a:gd name="connsiteX34" fmla="*/ 591588 w 1221610"/>
              <a:gd name="connsiteY34" fmla="*/ 1105217 h 2219654"/>
              <a:gd name="connsiteX35" fmla="*/ 615400 w 1221610"/>
              <a:gd name="connsiteY35" fmla="*/ 1088548 h 2219654"/>
              <a:gd name="connsiteX36" fmla="*/ 665407 w 1221610"/>
              <a:gd name="connsiteY36" fmla="*/ 1062354 h 2219654"/>
              <a:gd name="connsiteX37" fmla="*/ 698744 w 1221610"/>
              <a:gd name="connsiteY37" fmla="*/ 1050448 h 2219654"/>
              <a:gd name="connsiteX38" fmla="*/ 734463 w 1221610"/>
              <a:gd name="connsiteY38" fmla="*/ 1012349 h 2219654"/>
              <a:gd name="connsiteX39" fmla="*/ 791613 w 1221610"/>
              <a:gd name="connsiteY39" fmla="*/ 988535 h 2219654"/>
              <a:gd name="connsiteX40" fmla="*/ 817807 w 1221610"/>
              <a:gd name="connsiteY40" fmla="*/ 943292 h 2219654"/>
              <a:gd name="connsiteX41" fmla="*/ 841618 w 1221610"/>
              <a:gd name="connsiteY41" fmla="*/ 926621 h 2219654"/>
              <a:gd name="connsiteX42" fmla="*/ 867813 w 1221610"/>
              <a:gd name="connsiteY42" fmla="*/ 926623 h 2219654"/>
              <a:gd name="connsiteX43" fmla="*/ 872575 w 1221610"/>
              <a:gd name="connsiteY43" fmla="*/ 945673 h 2219654"/>
              <a:gd name="connsiteX44" fmla="*/ 848763 w 1221610"/>
              <a:gd name="connsiteY44" fmla="*/ 971867 h 2219654"/>
              <a:gd name="connsiteX45" fmla="*/ 872575 w 1221610"/>
              <a:gd name="connsiteY45" fmla="*/ 998060 h 2219654"/>
              <a:gd name="connsiteX46" fmla="*/ 872575 w 1221610"/>
              <a:gd name="connsiteY46" fmla="*/ 1021873 h 2219654"/>
              <a:gd name="connsiteX47" fmla="*/ 829713 w 1221610"/>
              <a:gd name="connsiteY47" fmla="*/ 1024254 h 2219654"/>
              <a:gd name="connsiteX48" fmla="*/ 817807 w 1221610"/>
              <a:gd name="connsiteY48" fmla="*/ 1052829 h 2219654"/>
              <a:gd name="connsiteX49" fmla="*/ 829713 w 1221610"/>
              <a:gd name="connsiteY49" fmla="*/ 1081404 h 2219654"/>
              <a:gd name="connsiteX50" fmla="*/ 822567 w 1221610"/>
              <a:gd name="connsiteY50" fmla="*/ 1105215 h 2219654"/>
              <a:gd name="connsiteX51" fmla="*/ 836857 w 1221610"/>
              <a:gd name="connsiteY51" fmla="*/ 1124268 h 2219654"/>
              <a:gd name="connsiteX52" fmla="*/ 870194 w 1221610"/>
              <a:gd name="connsiteY52" fmla="*/ 1095693 h 2219654"/>
              <a:gd name="connsiteX53" fmla="*/ 903532 w 1221610"/>
              <a:gd name="connsiteY53" fmla="*/ 1090930 h 2219654"/>
              <a:gd name="connsiteX54" fmla="*/ 901150 w 1221610"/>
              <a:gd name="connsiteY54" fmla="*/ 1045685 h 2219654"/>
              <a:gd name="connsiteX55" fmla="*/ 958300 w 1221610"/>
              <a:gd name="connsiteY55" fmla="*/ 1036161 h 2219654"/>
              <a:gd name="connsiteX56" fmla="*/ 974969 w 1221610"/>
              <a:gd name="connsiteY56" fmla="*/ 1055210 h 2219654"/>
              <a:gd name="connsiteX57" fmla="*/ 984494 w 1221610"/>
              <a:gd name="connsiteY57" fmla="*/ 1181418 h 2219654"/>
              <a:gd name="connsiteX58" fmla="*/ 1032119 w 1221610"/>
              <a:gd name="connsiteY58" fmla="*/ 1262380 h 2219654"/>
              <a:gd name="connsiteX59" fmla="*/ 1072600 w 1221610"/>
              <a:gd name="connsiteY59" fmla="*/ 1283811 h 2219654"/>
              <a:gd name="connsiteX60" fmla="*/ 1089269 w 1221610"/>
              <a:gd name="connsiteY60" fmla="*/ 1350486 h 2219654"/>
              <a:gd name="connsiteX61" fmla="*/ 1122607 w 1221610"/>
              <a:gd name="connsiteY61" fmla="*/ 1376680 h 2219654"/>
              <a:gd name="connsiteX62" fmla="*/ 1163088 w 1221610"/>
              <a:gd name="connsiteY62" fmla="*/ 1436211 h 2219654"/>
              <a:gd name="connsiteX63" fmla="*/ 1191663 w 1221610"/>
              <a:gd name="connsiteY63" fmla="*/ 1450499 h 2219654"/>
              <a:gd name="connsiteX64" fmla="*/ 1220238 w 1221610"/>
              <a:gd name="connsiteY64" fmla="*/ 1488598 h 2219654"/>
              <a:gd name="connsiteX65" fmla="*/ 1215943 w 1221610"/>
              <a:gd name="connsiteY65" fmla="*/ 1508458 h 2219654"/>
              <a:gd name="connsiteX66" fmla="*/ 1196425 w 1221610"/>
              <a:gd name="connsiteY66" fmla="*/ 1557655 h 2219654"/>
              <a:gd name="connsiteX67" fmla="*/ 1144037 w 1221610"/>
              <a:gd name="connsiteY67" fmla="*/ 1552891 h 2219654"/>
              <a:gd name="connsiteX68" fmla="*/ 1124987 w 1221610"/>
              <a:gd name="connsiteY68" fmla="*/ 1598134 h 2219654"/>
              <a:gd name="connsiteX69" fmla="*/ 1048787 w 1221610"/>
              <a:gd name="connsiteY69" fmla="*/ 1631472 h 2219654"/>
              <a:gd name="connsiteX70" fmla="*/ 1020212 w 1221610"/>
              <a:gd name="connsiteY70" fmla="*/ 1691003 h 2219654"/>
              <a:gd name="connsiteX71" fmla="*/ 1036881 w 1221610"/>
              <a:gd name="connsiteY71" fmla="*/ 1738628 h 2219654"/>
              <a:gd name="connsiteX72" fmla="*/ 1017832 w 1221610"/>
              <a:gd name="connsiteY72" fmla="*/ 1779111 h 2219654"/>
              <a:gd name="connsiteX73" fmla="*/ 984493 w 1221610"/>
              <a:gd name="connsiteY73" fmla="*/ 1776728 h 2219654"/>
              <a:gd name="connsiteX74" fmla="*/ 982112 w 1221610"/>
              <a:gd name="connsiteY74" fmla="*/ 1841022 h 2219654"/>
              <a:gd name="connsiteX75" fmla="*/ 946393 w 1221610"/>
              <a:gd name="connsiteY75" fmla="*/ 1857691 h 2219654"/>
              <a:gd name="connsiteX76" fmla="*/ 910674 w 1221610"/>
              <a:gd name="connsiteY76" fmla="*/ 1864834 h 2219654"/>
              <a:gd name="connsiteX77" fmla="*/ 910674 w 1221610"/>
              <a:gd name="connsiteY77" fmla="*/ 1929128 h 2219654"/>
              <a:gd name="connsiteX78" fmla="*/ 967824 w 1221610"/>
              <a:gd name="connsiteY78" fmla="*/ 1938653 h 2219654"/>
              <a:gd name="connsiteX79" fmla="*/ 1001162 w 1221610"/>
              <a:gd name="connsiteY79" fmla="*/ 1933891 h 2219654"/>
              <a:gd name="connsiteX80" fmla="*/ 1005922 w 1221610"/>
              <a:gd name="connsiteY80" fmla="*/ 2007710 h 2219654"/>
              <a:gd name="connsiteX81" fmla="*/ 982112 w 1221610"/>
              <a:gd name="connsiteY81" fmla="*/ 2029141 h 2219654"/>
              <a:gd name="connsiteX82" fmla="*/ 922581 w 1221610"/>
              <a:gd name="connsiteY82" fmla="*/ 2026761 h 2219654"/>
              <a:gd name="connsiteX83" fmla="*/ 870193 w 1221610"/>
              <a:gd name="connsiteY83" fmla="*/ 2036286 h 2219654"/>
              <a:gd name="connsiteX84" fmla="*/ 824949 w 1221610"/>
              <a:gd name="connsiteY84" fmla="*/ 2060099 h 2219654"/>
              <a:gd name="connsiteX85" fmla="*/ 779704 w 1221610"/>
              <a:gd name="connsiteY85" fmla="*/ 2067241 h 2219654"/>
              <a:gd name="connsiteX86" fmla="*/ 758274 w 1221610"/>
              <a:gd name="connsiteY86" fmla="*/ 2086293 h 2219654"/>
              <a:gd name="connsiteX87" fmla="*/ 751131 w 1221610"/>
              <a:gd name="connsiteY87" fmla="*/ 2131536 h 2219654"/>
              <a:gd name="connsiteX88" fmla="*/ 734462 w 1221610"/>
              <a:gd name="connsiteY88" fmla="*/ 2143443 h 2219654"/>
              <a:gd name="connsiteX89" fmla="*/ 689218 w 1221610"/>
              <a:gd name="connsiteY89" fmla="*/ 2193449 h 2219654"/>
              <a:gd name="connsiteX90" fmla="*/ 665406 w 1221610"/>
              <a:gd name="connsiteY90" fmla="*/ 2198210 h 2219654"/>
              <a:gd name="connsiteX91" fmla="*/ 617781 w 1221610"/>
              <a:gd name="connsiteY91" fmla="*/ 2219642 h 2219654"/>
              <a:gd name="connsiteX92" fmla="*/ 579681 w 1221610"/>
              <a:gd name="connsiteY92" fmla="*/ 2202973 h 2219654"/>
              <a:gd name="connsiteX93" fmla="*/ 563012 w 1221610"/>
              <a:gd name="connsiteY93" fmla="*/ 2174398 h 2219654"/>
              <a:gd name="connsiteX94" fmla="*/ 520149 w 1221610"/>
              <a:gd name="connsiteY94" fmla="*/ 2183924 h 2219654"/>
              <a:gd name="connsiteX95" fmla="*/ 512573 w 1221610"/>
              <a:gd name="connsiteY95" fmla="*/ 2177820 h 2219654"/>
              <a:gd name="connsiteX96" fmla="*/ 503481 w 1221610"/>
              <a:gd name="connsiteY96" fmla="*/ 2172017 h 2219654"/>
              <a:gd name="connsiteX97" fmla="*/ 522531 w 1221610"/>
              <a:gd name="connsiteY97" fmla="*/ 2064860 h 2219654"/>
              <a:gd name="connsiteX98" fmla="*/ 539199 w 1221610"/>
              <a:gd name="connsiteY98" fmla="*/ 2043429 h 2219654"/>
              <a:gd name="connsiteX99" fmla="*/ 529674 w 1221610"/>
              <a:gd name="connsiteY99" fmla="*/ 1998186 h 2219654"/>
              <a:gd name="connsiteX100" fmla="*/ 553487 w 1221610"/>
              <a:gd name="connsiteY100" fmla="*/ 1983898 h 2219654"/>
              <a:gd name="connsiteX101" fmla="*/ 534437 w 1221610"/>
              <a:gd name="connsiteY101" fmla="*/ 1969611 h 2219654"/>
              <a:gd name="connsiteX102" fmla="*/ 522531 w 1221610"/>
              <a:gd name="connsiteY102" fmla="*/ 1933893 h 2219654"/>
              <a:gd name="connsiteX103" fmla="*/ 513006 w 1221610"/>
              <a:gd name="connsiteY103" fmla="*/ 1888649 h 2219654"/>
              <a:gd name="connsiteX104" fmla="*/ 510624 w 1221610"/>
              <a:gd name="connsiteY104" fmla="*/ 1857691 h 2219654"/>
              <a:gd name="connsiteX105" fmla="*/ 460618 w 1221610"/>
              <a:gd name="connsiteY105" fmla="*/ 1860074 h 2219654"/>
              <a:gd name="connsiteX106" fmla="*/ 427282 w 1221610"/>
              <a:gd name="connsiteY106" fmla="*/ 1824355 h 2219654"/>
              <a:gd name="connsiteX107" fmla="*/ 382037 w 1221610"/>
              <a:gd name="connsiteY107" fmla="*/ 1807685 h 2219654"/>
              <a:gd name="connsiteX108" fmla="*/ 367749 w 1221610"/>
              <a:gd name="connsiteY108" fmla="*/ 1757680 h 2219654"/>
              <a:gd name="connsiteX109" fmla="*/ 365368 w 1221610"/>
              <a:gd name="connsiteY109" fmla="*/ 1736248 h 2219654"/>
              <a:gd name="connsiteX110" fmla="*/ 334413 w 1221610"/>
              <a:gd name="connsiteY110" fmla="*/ 1691005 h 2219654"/>
              <a:gd name="connsiteX111" fmla="*/ 291549 w 1221610"/>
              <a:gd name="connsiteY111" fmla="*/ 1667192 h 2219654"/>
              <a:gd name="connsiteX112" fmla="*/ 248688 w 1221610"/>
              <a:gd name="connsiteY112" fmla="*/ 1638618 h 2219654"/>
              <a:gd name="connsiteX113" fmla="*/ 215349 w 1221610"/>
              <a:gd name="connsiteY113" fmla="*/ 1629092 h 2219654"/>
              <a:gd name="connsiteX114" fmla="*/ 217731 w 1221610"/>
              <a:gd name="connsiteY114" fmla="*/ 1583846 h 2219654"/>
              <a:gd name="connsiteX115" fmla="*/ 174868 w 1221610"/>
              <a:gd name="connsiteY115" fmla="*/ 1598136 h 2219654"/>
              <a:gd name="connsiteX116" fmla="*/ 186775 w 1221610"/>
              <a:gd name="connsiteY116" fmla="*/ 1631474 h 2219654"/>
              <a:gd name="connsiteX117" fmla="*/ 179631 w 1221610"/>
              <a:gd name="connsiteY117" fmla="*/ 1648143 h 2219654"/>
              <a:gd name="connsiteX118" fmla="*/ 141531 w 1221610"/>
              <a:gd name="connsiteY118" fmla="*/ 1619568 h 2219654"/>
              <a:gd name="connsiteX119" fmla="*/ 98669 w 1221610"/>
              <a:gd name="connsiteY119" fmla="*/ 1617186 h 2219654"/>
              <a:gd name="connsiteX120" fmla="*/ 43899 w 1221610"/>
              <a:gd name="connsiteY120" fmla="*/ 1598136 h 2219654"/>
              <a:gd name="connsiteX121" fmla="*/ 10560 w 1221610"/>
              <a:gd name="connsiteY121" fmla="*/ 1595752 h 2219654"/>
              <a:gd name="connsiteX122" fmla="*/ 1037 w 1221610"/>
              <a:gd name="connsiteY122" fmla="*/ 1543368 h 2219654"/>
              <a:gd name="connsiteX123" fmla="*/ 34374 w 1221610"/>
              <a:gd name="connsiteY123" fmla="*/ 1455261 h 2219654"/>
              <a:gd name="connsiteX124" fmla="*/ 60568 w 1221610"/>
              <a:gd name="connsiteY124" fmla="*/ 1407636 h 2219654"/>
              <a:gd name="connsiteX125" fmla="*/ 81999 w 1221610"/>
              <a:gd name="connsiteY125" fmla="*/ 1360011 h 2219654"/>
              <a:gd name="connsiteX126" fmla="*/ 108194 w 1221610"/>
              <a:gd name="connsiteY126" fmla="*/ 1321911 h 2219654"/>
              <a:gd name="connsiteX127" fmla="*/ 146293 w 1221610"/>
              <a:gd name="connsiteY127" fmla="*/ 1312386 h 2219654"/>
              <a:gd name="connsiteX128" fmla="*/ 153438 w 1221610"/>
              <a:gd name="connsiteY128" fmla="*/ 1276668 h 2219654"/>
              <a:gd name="connsiteX129" fmla="*/ 262975 w 1221610"/>
              <a:gd name="connsiteY129" fmla="*/ 1157605 h 2219654"/>
              <a:gd name="connsiteX130" fmla="*/ 286787 w 1221610"/>
              <a:gd name="connsiteY130" fmla="*/ 1019490 h 2219654"/>
              <a:gd name="connsiteX131" fmla="*/ 282025 w 1221610"/>
              <a:gd name="connsiteY131" fmla="*/ 938530 h 2219654"/>
              <a:gd name="connsiteX132" fmla="*/ 196300 w 1221610"/>
              <a:gd name="connsiteY132" fmla="*/ 926624 h 2219654"/>
              <a:gd name="connsiteX133" fmla="*/ 179632 w 1221610"/>
              <a:gd name="connsiteY133" fmla="*/ 845661 h 2219654"/>
              <a:gd name="connsiteX134" fmla="*/ 186775 w 1221610"/>
              <a:gd name="connsiteY134" fmla="*/ 778986 h 2219654"/>
              <a:gd name="connsiteX135" fmla="*/ 148675 w 1221610"/>
              <a:gd name="connsiteY135" fmla="*/ 740886 h 2219654"/>
              <a:gd name="connsiteX136" fmla="*/ 127244 w 1221610"/>
              <a:gd name="connsiteY136" fmla="*/ 700404 h 2219654"/>
              <a:gd name="connsiteX137" fmla="*/ 117719 w 1221610"/>
              <a:gd name="connsiteY137" fmla="*/ 640874 h 2219654"/>
              <a:gd name="connsiteX138" fmla="*/ 102097 w 1221610"/>
              <a:gd name="connsiteY13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22506 w 1221610"/>
              <a:gd name="connsiteY9" fmla="*/ 457517 h 2219654"/>
              <a:gd name="connsiteX10" fmla="*/ 353462 w 1221610"/>
              <a:gd name="connsiteY10" fmla="*/ 450373 h 2219654"/>
              <a:gd name="connsiteX11" fmla="*/ 410612 w 1221610"/>
              <a:gd name="connsiteY11" fmla="*/ 452754 h 2219654"/>
              <a:gd name="connsiteX12" fmla="*/ 410612 w 1221610"/>
              <a:gd name="connsiteY12" fmla="*/ 507523 h 2219654"/>
              <a:gd name="connsiteX13" fmla="*/ 436806 w 1221610"/>
              <a:gd name="connsiteY13" fmla="*/ 531333 h 2219654"/>
              <a:gd name="connsiteX14" fmla="*/ 462999 w 1221610"/>
              <a:gd name="connsiteY14" fmla="*/ 548004 h 2219654"/>
              <a:gd name="connsiteX15" fmla="*/ 424899 w 1221610"/>
              <a:gd name="connsiteY15" fmla="*/ 567054 h 2219654"/>
              <a:gd name="connsiteX16" fmla="*/ 403468 w 1221610"/>
              <a:gd name="connsiteY16" fmla="*/ 586104 h 2219654"/>
              <a:gd name="connsiteX17" fmla="*/ 420137 w 1221610"/>
              <a:gd name="connsiteY17" fmla="*/ 609917 h 2219654"/>
              <a:gd name="connsiteX18" fmla="*/ 415374 w 1221610"/>
              <a:gd name="connsiteY18" fmla="*/ 650398 h 2219654"/>
              <a:gd name="connsiteX19" fmla="*/ 427281 w 1221610"/>
              <a:gd name="connsiteY19" fmla="*/ 678973 h 2219654"/>
              <a:gd name="connsiteX20" fmla="*/ 410612 w 1221610"/>
              <a:gd name="connsiteY20" fmla="*/ 700404 h 2219654"/>
              <a:gd name="connsiteX21" fmla="*/ 401088 w 1221610"/>
              <a:gd name="connsiteY21" fmla="*/ 778986 h 2219654"/>
              <a:gd name="connsiteX22" fmla="*/ 441568 w 1221610"/>
              <a:gd name="connsiteY22" fmla="*/ 778985 h 2219654"/>
              <a:gd name="connsiteX23" fmla="*/ 486812 w 1221610"/>
              <a:gd name="connsiteY23" fmla="*/ 755173 h 2219654"/>
              <a:gd name="connsiteX24" fmla="*/ 513007 w 1221610"/>
              <a:gd name="connsiteY24" fmla="*/ 757554 h 2219654"/>
              <a:gd name="connsiteX25" fmla="*/ 536818 w 1221610"/>
              <a:gd name="connsiteY25" fmla="*/ 783748 h 2219654"/>
              <a:gd name="connsiteX26" fmla="*/ 510625 w 1221610"/>
              <a:gd name="connsiteY26" fmla="*/ 888523 h 2219654"/>
              <a:gd name="connsiteX27" fmla="*/ 539200 w 1221610"/>
              <a:gd name="connsiteY27" fmla="*/ 926623 h 2219654"/>
              <a:gd name="connsiteX28" fmla="*/ 546344 w 1221610"/>
              <a:gd name="connsiteY28" fmla="*/ 945674 h 2219654"/>
              <a:gd name="connsiteX29" fmla="*/ 532057 w 1221610"/>
              <a:gd name="connsiteY29" fmla="*/ 976629 h 2219654"/>
              <a:gd name="connsiteX30" fmla="*/ 517769 w 1221610"/>
              <a:gd name="connsiteY30" fmla="*/ 1048067 h 2219654"/>
              <a:gd name="connsiteX31" fmla="*/ 541582 w 1221610"/>
              <a:gd name="connsiteY31" fmla="*/ 1081404 h 2219654"/>
              <a:gd name="connsiteX32" fmla="*/ 551107 w 1221610"/>
              <a:gd name="connsiteY32" fmla="*/ 1121885 h 2219654"/>
              <a:gd name="connsiteX33" fmla="*/ 567775 w 1221610"/>
              <a:gd name="connsiteY33" fmla="*/ 1129029 h 2219654"/>
              <a:gd name="connsiteX34" fmla="*/ 572104 w 1221610"/>
              <a:gd name="connsiteY34" fmla="*/ 1139135 h 2219654"/>
              <a:gd name="connsiteX35" fmla="*/ 591588 w 1221610"/>
              <a:gd name="connsiteY35" fmla="*/ 1105217 h 2219654"/>
              <a:gd name="connsiteX36" fmla="*/ 615400 w 1221610"/>
              <a:gd name="connsiteY36" fmla="*/ 1088548 h 2219654"/>
              <a:gd name="connsiteX37" fmla="*/ 665407 w 1221610"/>
              <a:gd name="connsiteY37" fmla="*/ 1062354 h 2219654"/>
              <a:gd name="connsiteX38" fmla="*/ 698744 w 1221610"/>
              <a:gd name="connsiteY38" fmla="*/ 1050448 h 2219654"/>
              <a:gd name="connsiteX39" fmla="*/ 734463 w 1221610"/>
              <a:gd name="connsiteY39" fmla="*/ 1012349 h 2219654"/>
              <a:gd name="connsiteX40" fmla="*/ 791613 w 1221610"/>
              <a:gd name="connsiteY40" fmla="*/ 988535 h 2219654"/>
              <a:gd name="connsiteX41" fmla="*/ 817807 w 1221610"/>
              <a:gd name="connsiteY41" fmla="*/ 943292 h 2219654"/>
              <a:gd name="connsiteX42" fmla="*/ 841618 w 1221610"/>
              <a:gd name="connsiteY42" fmla="*/ 926621 h 2219654"/>
              <a:gd name="connsiteX43" fmla="*/ 867813 w 1221610"/>
              <a:gd name="connsiteY43" fmla="*/ 926623 h 2219654"/>
              <a:gd name="connsiteX44" fmla="*/ 872575 w 1221610"/>
              <a:gd name="connsiteY44" fmla="*/ 945673 h 2219654"/>
              <a:gd name="connsiteX45" fmla="*/ 848763 w 1221610"/>
              <a:gd name="connsiteY45" fmla="*/ 971867 h 2219654"/>
              <a:gd name="connsiteX46" fmla="*/ 872575 w 1221610"/>
              <a:gd name="connsiteY46" fmla="*/ 998060 h 2219654"/>
              <a:gd name="connsiteX47" fmla="*/ 872575 w 1221610"/>
              <a:gd name="connsiteY47" fmla="*/ 1021873 h 2219654"/>
              <a:gd name="connsiteX48" fmla="*/ 829713 w 1221610"/>
              <a:gd name="connsiteY48" fmla="*/ 1024254 h 2219654"/>
              <a:gd name="connsiteX49" fmla="*/ 817807 w 1221610"/>
              <a:gd name="connsiteY49" fmla="*/ 1052829 h 2219654"/>
              <a:gd name="connsiteX50" fmla="*/ 829713 w 1221610"/>
              <a:gd name="connsiteY50" fmla="*/ 1081404 h 2219654"/>
              <a:gd name="connsiteX51" fmla="*/ 822567 w 1221610"/>
              <a:gd name="connsiteY51" fmla="*/ 1105215 h 2219654"/>
              <a:gd name="connsiteX52" fmla="*/ 836857 w 1221610"/>
              <a:gd name="connsiteY52" fmla="*/ 1124268 h 2219654"/>
              <a:gd name="connsiteX53" fmla="*/ 870194 w 1221610"/>
              <a:gd name="connsiteY53" fmla="*/ 1095693 h 2219654"/>
              <a:gd name="connsiteX54" fmla="*/ 903532 w 1221610"/>
              <a:gd name="connsiteY54" fmla="*/ 1090930 h 2219654"/>
              <a:gd name="connsiteX55" fmla="*/ 901150 w 1221610"/>
              <a:gd name="connsiteY55" fmla="*/ 1045685 h 2219654"/>
              <a:gd name="connsiteX56" fmla="*/ 958300 w 1221610"/>
              <a:gd name="connsiteY56" fmla="*/ 1036161 h 2219654"/>
              <a:gd name="connsiteX57" fmla="*/ 974969 w 1221610"/>
              <a:gd name="connsiteY57" fmla="*/ 1055210 h 2219654"/>
              <a:gd name="connsiteX58" fmla="*/ 984494 w 1221610"/>
              <a:gd name="connsiteY58" fmla="*/ 1181418 h 2219654"/>
              <a:gd name="connsiteX59" fmla="*/ 1032119 w 1221610"/>
              <a:gd name="connsiteY59" fmla="*/ 1262380 h 2219654"/>
              <a:gd name="connsiteX60" fmla="*/ 1072600 w 1221610"/>
              <a:gd name="connsiteY60" fmla="*/ 1283811 h 2219654"/>
              <a:gd name="connsiteX61" fmla="*/ 1089269 w 1221610"/>
              <a:gd name="connsiteY61" fmla="*/ 1350486 h 2219654"/>
              <a:gd name="connsiteX62" fmla="*/ 1122607 w 1221610"/>
              <a:gd name="connsiteY62" fmla="*/ 1376680 h 2219654"/>
              <a:gd name="connsiteX63" fmla="*/ 1163088 w 1221610"/>
              <a:gd name="connsiteY63" fmla="*/ 1436211 h 2219654"/>
              <a:gd name="connsiteX64" fmla="*/ 1191663 w 1221610"/>
              <a:gd name="connsiteY64" fmla="*/ 1450499 h 2219654"/>
              <a:gd name="connsiteX65" fmla="*/ 1220238 w 1221610"/>
              <a:gd name="connsiteY65" fmla="*/ 1488598 h 2219654"/>
              <a:gd name="connsiteX66" fmla="*/ 1215943 w 1221610"/>
              <a:gd name="connsiteY66" fmla="*/ 1508458 h 2219654"/>
              <a:gd name="connsiteX67" fmla="*/ 1196425 w 1221610"/>
              <a:gd name="connsiteY67" fmla="*/ 1557655 h 2219654"/>
              <a:gd name="connsiteX68" fmla="*/ 1144037 w 1221610"/>
              <a:gd name="connsiteY68" fmla="*/ 1552891 h 2219654"/>
              <a:gd name="connsiteX69" fmla="*/ 1124987 w 1221610"/>
              <a:gd name="connsiteY69" fmla="*/ 1598134 h 2219654"/>
              <a:gd name="connsiteX70" fmla="*/ 1048787 w 1221610"/>
              <a:gd name="connsiteY70" fmla="*/ 1631472 h 2219654"/>
              <a:gd name="connsiteX71" fmla="*/ 1020212 w 1221610"/>
              <a:gd name="connsiteY71" fmla="*/ 1691003 h 2219654"/>
              <a:gd name="connsiteX72" fmla="*/ 1036881 w 1221610"/>
              <a:gd name="connsiteY72" fmla="*/ 1738628 h 2219654"/>
              <a:gd name="connsiteX73" fmla="*/ 1017832 w 1221610"/>
              <a:gd name="connsiteY73" fmla="*/ 1779111 h 2219654"/>
              <a:gd name="connsiteX74" fmla="*/ 984493 w 1221610"/>
              <a:gd name="connsiteY74" fmla="*/ 1776728 h 2219654"/>
              <a:gd name="connsiteX75" fmla="*/ 982112 w 1221610"/>
              <a:gd name="connsiteY75" fmla="*/ 1841022 h 2219654"/>
              <a:gd name="connsiteX76" fmla="*/ 946393 w 1221610"/>
              <a:gd name="connsiteY76" fmla="*/ 1857691 h 2219654"/>
              <a:gd name="connsiteX77" fmla="*/ 910674 w 1221610"/>
              <a:gd name="connsiteY77" fmla="*/ 1864834 h 2219654"/>
              <a:gd name="connsiteX78" fmla="*/ 910674 w 1221610"/>
              <a:gd name="connsiteY78" fmla="*/ 1929128 h 2219654"/>
              <a:gd name="connsiteX79" fmla="*/ 967824 w 1221610"/>
              <a:gd name="connsiteY79" fmla="*/ 1938653 h 2219654"/>
              <a:gd name="connsiteX80" fmla="*/ 1001162 w 1221610"/>
              <a:gd name="connsiteY80" fmla="*/ 1933891 h 2219654"/>
              <a:gd name="connsiteX81" fmla="*/ 1005922 w 1221610"/>
              <a:gd name="connsiteY81" fmla="*/ 2007710 h 2219654"/>
              <a:gd name="connsiteX82" fmla="*/ 982112 w 1221610"/>
              <a:gd name="connsiteY82" fmla="*/ 2029141 h 2219654"/>
              <a:gd name="connsiteX83" fmla="*/ 922581 w 1221610"/>
              <a:gd name="connsiteY83" fmla="*/ 2026761 h 2219654"/>
              <a:gd name="connsiteX84" fmla="*/ 870193 w 1221610"/>
              <a:gd name="connsiteY84" fmla="*/ 2036286 h 2219654"/>
              <a:gd name="connsiteX85" fmla="*/ 824949 w 1221610"/>
              <a:gd name="connsiteY85" fmla="*/ 2060099 h 2219654"/>
              <a:gd name="connsiteX86" fmla="*/ 779704 w 1221610"/>
              <a:gd name="connsiteY86" fmla="*/ 2067241 h 2219654"/>
              <a:gd name="connsiteX87" fmla="*/ 758274 w 1221610"/>
              <a:gd name="connsiteY87" fmla="*/ 2086293 h 2219654"/>
              <a:gd name="connsiteX88" fmla="*/ 751131 w 1221610"/>
              <a:gd name="connsiteY88" fmla="*/ 2131536 h 2219654"/>
              <a:gd name="connsiteX89" fmla="*/ 734462 w 1221610"/>
              <a:gd name="connsiteY89" fmla="*/ 2143443 h 2219654"/>
              <a:gd name="connsiteX90" fmla="*/ 689218 w 1221610"/>
              <a:gd name="connsiteY90" fmla="*/ 2193449 h 2219654"/>
              <a:gd name="connsiteX91" fmla="*/ 665406 w 1221610"/>
              <a:gd name="connsiteY91" fmla="*/ 2198210 h 2219654"/>
              <a:gd name="connsiteX92" fmla="*/ 617781 w 1221610"/>
              <a:gd name="connsiteY92" fmla="*/ 2219642 h 2219654"/>
              <a:gd name="connsiteX93" fmla="*/ 579681 w 1221610"/>
              <a:gd name="connsiteY93" fmla="*/ 2202973 h 2219654"/>
              <a:gd name="connsiteX94" fmla="*/ 563012 w 1221610"/>
              <a:gd name="connsiteY94" fmla="*/ 2174398 h 2219654"/>
              <a:gd name="connsiteX95" fmla="*/ 520149 w 1221610"/>
              <a:gd name="connsiteY95" fmla="*/ 2183924 h 2219654"/>
              <a:gd name="connsiteX96" fmla="*/ 512573 w 1221610"/>
              <a:gd name="connsiteY96" fmla="*/ 2177820 h 2219654"/>
              <a:gd name="connsiteX97" fmla="*/ 503481 w 1221610"/>
              <a:gd name="connsiteY97" fmla="*/ 2172017 h 2219654"/>
              <a:gd name="connsiteX98" fmla="*/ 522531 w 1221610"/>
              <a:gd name="connsiteY98" fmla="*/ 2064860 h 2219654"/>
              <a:gd name="connsiteX99" fmla="*/ 539199 w 1221610"/>
              <a:gd name="connsiteY99" fmla="*/ 2043429 h 2219654"/>
              <a:gd name="connsiteX100" fmla="*/ 529674 w 1221610"/>
              <a:gd name="connsiteY100" fmla="*/ 1998186 h 2219654"/>
              <a:gd name="connsiteX101" fmla="*/ 553487 w 1221610"/>
              <a:gd name="connsiteY101" fmla="*/ 1983898 h 2219654"/>
              <a:gd name="connsiteX102" fmla="*/ 534437 w 1221610"/>
              <a:gd name="connsiteY102" fmla="*/ 1969611 h 2219654"/>
              <a:gd name="connsiteX103" fmla="*/ 522531 w 1221610"/>
              <a:gd name="connsiteY103" fmla="*/ 1933893 h 2219654"/>
              <a:gd name="connsiteX104" fmla="*/ 513006 w 1221610"/>
              <a:gd name="connsiteY104" fmla="*/ 1888649 h 2219654"/>
              <a:gd name="connsiteX105" fmla="*/ 510624 w 1221610"/>
              <a:gd name="connsiteY105" fmla="*/ 1857691 h 2219654"/>
              <a:gd name="connsiteX106" fmla="*/ 460618 w 1221610"/>
              <a:gd name="connsiteY106" fmla="*/ 1860074 h 2219654"/>
              <a:gd name="connsiteX107" fmla="*/ 427282 w 1221610"/>
              <a:gd name="connsiteY107" fmla="*/ 1824355 h 2219654"/>
              <a:gd name="connsiteX108" fmla="*/ 382037 w 1221610"/>
              <a:gd name="connsiteY108" fmla="*/ 1807685 h 2219654"/>
              <a:gd name="connsiteX109" fmla="*/ 367749 w 1221610"/>
              <a:gd name="connsiteY109" fmla="*/ 1757680 h 2219654"/>
              <a:gd name="connsiteX110" fmla="*/ 365368 w 1221610"/>
              <a:gd name="connsiteY110" fmla="*/ 1736248 h 2219654"/>
              <a:gd name="connsiteX111" fmla="*/ 334413 w 1221610"/>
              <a:gd name="connsiteY111" fmla="*/ 1691005 h 2219654"/>
              <a:gd name="connsiteX112" fmla="*/ 291549 w 1221610"/>
              <a:gd name="connsiteY112" fmla="*/ 1667192 h 2219654"/>
              <a:gd name="connsiteX113" fmla="*/ 248688 w 1221610"/>
              <a:gd name="connsiteY113" fmla="*/ 1638618 h 2219654"/>
              <a:gd name="connsiteX114" fmla="*/ 215349 w 1221610"/>
              <a:gd name="connsiteY114" fmla="*/ 1629092 h 2219654"/>
              <a:gd name="connsiteX115" fmla="*/ 217731 w 1221610"/>
              <a:gd name="connsiteY115" fmla="*/ 1583846 h 2219654"/>
              <a:gd name="connsiteX116" fmla="*/ 174868 w 1221610"/>
              <a:gd name="connsiteY116" fmla="*/ 1598136 h 2219654"/>
              <a:gd name="connsiteX117" fmla="*/ 186775 w 1221610"/>
              <a:gd name="connsiteY117" fmla="*/ 1631474 h 2219654"/>
              <a:gd name="connsiteX118" fmla="*/ 179631 w 1221610"/>
              <a:gd name="connsiteY118" fmla="*/ 1648143 h 2219654"/>
              <a:gd name="connsiteX119" fmla="*/ 141531 w 1221610"/>
              <a:gd name="connsiteY119" fmla="*/ 1619568 h 2219654"/>
              <a:gd name="connsiteX120" fmla="*/ 98669 w 1221610"/>
              <a:gd name="connsiteY120" fmla="*/ 1617186 h 2219654"/>
              <a:gd name="connsiteX121" fmla="*/ 43899 w 1221610"/>
              <a:gd name="connsiteY121" fmla="*/ 1598136 h 2219654"/>
              <a:gd name="connsiteX122" fmla="*/ 10560 w 1221610"/>
              <a:gd name="connsiteY122" fmla="*/ 1595752 h 2219654"/>
              <a:gd name="connsiteX123" fmla="*/ 1037 w 1221610"/>
              <a:gd name="connsiteY123" fmla="*/ 1543368 h 2219654"/>
              <a:gd name="connsiteX124" fmla="*/ 34374 w 1221610"/>
              <a:gd name="connsiteY124" fmla="*/ 1455261 h 2219654"/>
              <a:gd name="connsiteX125" fmla="*/ 60568 w 1221610"/>
              <a:gd name="connsiteY125" fmla="*/ 1407636 h 2219654"/>
              <a:gd name="connsiteX126" fmla="*/ 81999 w 1221610"/>
              <a:gd name="connsiteY126" fmla="*/ 1360011 h 2219654"/>
              <a:gd name="connsiteX127" fmla="*/ 108194 w 1221610"/>
              <a:gd name="connsiteY127" fmla="*/ 1321911 h 2219654"/>
              <a:gd name="connsiteX128" fmla="*/ 146293 w 1221610"/>
              <a:gd name="connsiteY128" fmla="*/ 1312386 h 2219654"/>
              <a:gd name="connsiteX129" fmla="*/ 153438 w 1221610"/>
              <a:gd name="connsiteY129" fmla="*/ 1276668 h 2219654"/>
              <a:gd name="connsiteX130" fmla="*/ 262975 w 1221610"/>
              <a:gd name="connsiteY130" fmla="*/ 1157605 h 2219654"/>
              <a:gd name="connsiteX131" fmla="*/ 286787 w 1221610"/>
              <a:gd name="connsiteY131" fmla="*/ 1019490 h 2219654"/>
              <a:gd name="connsiteX132" fmla="*/ 282025 w 1221610"/>
              <a:gd name="connsiteY132" fmla="*/ 938530 h 2219654"/>
              <a:gd name="connsiteX133" fmla="*/ 196300 w 1221610"/>
              <a:gd name="connsiteY133" fmla="*/ 926624 h 2219654"/>
              <a:gd name="connsiteX134" fmla="*/ 179632 w 1221610"/>
              <a:gd name="connsiteY134" fmla="*/ 845661 h 2219654"/>
              <a:gd name="connsiteX135" fmla="*/ 186775 w 1221610"/>
              <a:gd name="connsiteY135" fmla="*/ 778986 h 2219654"/>
              <a:gd name="connsiteX136" fmla="*/ 148675 w 1221610"/>
              <a:gd name="connsiteY136" fmla="*/ 740886 h 2219654"/>
              <a:gd name="connsiteX137" fmla="*/ 127244 w 1221610"/>
              <a:gd name="connsiteY137" fmla="*/ 700404 h 2219654"/>
              <a:gd name="connsiteX138" fmla="*/ 117719 w 1221610"/>
              <a:gd name="connsiteY138" fmla="*/ 640874 h 2219654"/>
              <a:gd name="connsiteX139" fmla="*/ 102097 w 1221610"/>
              <a:gd name="connsiteY13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22506 w 1221610"/>
              <a:gd name="connsiteY9" fmla="*/ 457517 h 2219654"/>
              <a:gd name="connsiteX10" fmla="*/ 353462 w 1221610"/>
              <a:gd name="connsiteY10" fmla="*/ 450373 h 2219654"/>
              <a:gd name="connsiteX11" fmla="*/ 410612 w 1221610"/>
              <a:gd name="connsiteY11" fmla="*/ 452754 h 2219654"/>
              <a:gd name="connsiteX12" fmla="*/ 410612 w 1221610"/>
              <a:gd name="connsiteY12" fmla="*/ 507523 h 2219654"/>
              <a:gd name="connsiteX13" fmla="*/ 436806 w 1221610"/>
              <a:gd name="connsiteY13" fmla="*/ 531333 h 2219654"/>
              <a:gd name="connsiteX14" fmla="*/ 462999 w 1221610"/>
              <a:gd name="connsiteY14" fmla="*/ 548004 h 2219654"/>
              <a:gd name="connsiteX15" fmla="*/ 424899 w 1221610"/>
              <a:gd name="connsiteY15" fmla="*/ 567054 h 2219654"/>
              <a:gd name="connsiteX16" fmla="*/ 403468 w 1221610"/>
              <a:gd name="connsiteY16" fmla="*/ 586104 h 2219654"/>
              <a:gd name="connsiteX17" fmla="*/ 420137 w 1221610"/>
              <a:gd name="connsiteY17" fmla="*/ 609917 h 2219654"/>
              <a:gd name="connsiteX18" fmla="*/ 415374 w 1221610"/>
              <a:gd name="connsiteY18" fmla="*/ 650398 h 2219654"/>
              <a:gd name="connsiteX19" fmla="*/ 427281 w 1221610"/>
              <a:gd name="connsiteY19" fmla="*/ 678973 h 2219654"/>
              <a:gd name="connsiteX20" fmla="*/ 410612 w 1221610"/>
              <a:gd name="connsiteY20" fmla="*/ 700404 h 2219654"/>
              <a:gd name="connsiteX21" fmla="*/ 401088 w 1221610"/>
              <a:gd name="connsiteY21" fmla="*/ 778986 h 2219654"/>
              <a:gd name="connsiteX22" fmla="*/ 441568 w 1221610"/>
              <a:gd name="connsiteY22" fmla="*/ 778985 h 2219654"/>
              <a:gd name="connsiteX23" fmla="*/ 486812 w 1221610"/>
              <a:gd name="connsiteY23" fmla="*/ 755173 h 2219654"/>
              <a:gd name="connsiteX24" fmla="*/ 513007 w 1221610"/>
              <a:gd name="connsiteY24" fmla="*/ 757554 h 2219654"/>
              <a:gd name="connsiteX25" fmla="*/ 536818 w 1221610"/>
              <a:gd name="connsiteY25" fmla="*/ 783748 h 2219654"/>
              <a:gd name="connsiteX26" fmla="*/ 510625 w 1221610"/>
              <a:gd name="connsiteY26" fmla="*/ 888523 h 2219654"/>
              <a:gd name="connsiteX27" fmla="*/ 539200 w 1221610"/>
              <a:gd name="connsiteY27" fmla="*/ 926623 h 2219654"/>
              <a:gd name="connsiteX28" fmla="*/ 546344 w 1221610"/>
              <a:gd name="connsiteY28" fmla="*/ 945674 h 2219654"/>
              <a:gd name="connsiteX29" fmla="*/ 532057 w 1221610"/>
              <a:gd name="connsiteY29" fmla="*/ 976629 h 2219654"/>
              <a:gd name="connsiteX30" fmla="*/ 517769 w 1221610"/>
              <a:gd name="connsiteY30" fmla="*/ 1048067 h 2219654"/>
              <a:gd name="connsiteX31" fmla="*/ 541582 w 1221610"/>
              <a:gd name="connsiteY31" fmla="*/ 1081404 h 2219654"/>
              <a:gd name="connsiteX32" fmla="*/ 551107 w 1221610"/>
              <a:gd name="connsiteY32" fmla="*/ 1121885 h 2219654"/>
              <a:gd name="connsiteX33" fmla="*/ 567775 w 1221610"/>
              <a:gd name="connsiteY33" fmla="*/ 1129029 h 2219654"/>
              <a:gd name="connsiteX34" fmla="*/ 572104 w 1221610"/>
              <a:gd name="connsiteY34" fmla="*/ 1139135 h 2219654"/>
              <a:gd name="connsiteX35" fmla="*/ 591588 w 1221610"/>
              <a:gd name="connsiteY35" fmla="*/ 1105217 h 2219654"/>
              <a:gd name="connsiteX36" fmla="*/ 615400 w 1221610"/>
              <a:gd name="connsiteY36" fmla="*/ 1088548 h 2219654"/>
              <a:gd name="connsiteX37" fmla="*/ 665407 w 1221610"/>
              <a:gd name="connsiteY37" fmla="*/ 1062354 h 2219654"/>
              <a:gd name="connsiteX38" fmla="*/ 698744 w 1221610"/>
              <a:gd name="connsiteY38" fmla="*/ 1050448 h 2219654"/>
              <a:gd name="connsiteX39" fmla="*/ 734463 w 1221610"/>
              <a:gd name="connsiteY39" fmla="*/ 1012349 h 2219654"/>
              <a:gd name="connsiteX40" fmla="*/ 791613 w 1221610"/>
              <a:gd name="connsiteY40" fmla="*/ 988535 h 2219654"/>
              <a:gd name="connsiteX41" fmla="*/ 817807 w 1221610"/>
              <a:gd name="connsiteY41" fmla="*/ 943292 h 2219654"/>
              <a:gd name="connsiteX42" fmla="*/ 841618 w 1221610"/>
              <a:gd name="connsiteY42" fmla="*/ 926621 h 2219654"/>
              <a:gd name="connsiteX43" fmla="*/ 867813 w 1221610"/>
              <a:gd name="connsiteY43" fmla="*/ 926623 h 2219654"/>
              <a:gd name="connsiteX44" fmla="*/ 872575 w 1221610"/>
              <a:gd name="connsiteY44" fmla="*/ 945673 h 2219654"/>
              <a:gd name="connsiteX45" fmla="*/ 848763 w 1221610"/>
              <a:gd name="connsiteY45" fmla="*/ 971867 h 2219654"/>
              <a:gd name="connsiteX46" fmla="*/ 872575 w 1221610"/>
              <a:gd name="connsiteY46" fmla="*/ 998060 h 2219654"/>
              <a:gd name="connsiteX47" fmla="*/ 872575 w 1221610"/>
              <a:gd name="connsiteY47" fmla="*/ 1021873 h 2219654"/>
              <a:gd name="connsiteX48" fmla="*/ 829713 w 1221610"/>
              <a:gd name="connsiteY48" fmla="*/ 1024254 h 2219654"/>
              <a:gd name="connsiteX49" fmla="*/ 817807 w 1221610"/>
              <a:gd name="connsiteY49" fmla="*/ 1052829 h 2219654"/>
              <a:gd name="connsiteX50" fmla="*/ 829713 w 1221610"/>
              <a:gd name="connsiteY50" fmla="*/ 1081404 h 2219654"/>
              <a:gd name="connsiteX51" fmla="*/ 822567 w 1221610"/>
              <a:gd name="connsiteY51" fmla="*/ 1105215 h 2219654"/>
              <a:gd name="connsiteX52" fmla="*/ 836857 w 1221610"/>
              <a:gd name="connsiteY52" fmla="*/ 1124268 h 2219654"/>
              <a:gd name="connsiteX53" fmla="*/ 870194 w 1221610"/>
              <a:gd name="connsiteY53" fmla="*/ 1095693 h 2219654"/>
              <a:gd name="connsiteX54" fmla="*/ 903532 w 1221610"/>
              <a:gd name="connsiteY54" fmla="*/ 1090930 h 2219654"/>
              <a:gd name="connsiteX55" fmla="*/ 901150 w 1221610"/>
              <a:gd name="connsiteY55" fmla="*/ 1045685 h 2219654"/>
              <a:gd name="connsiteX56" fmla="*/ 958300 w 1221610"/>
              <a:gd name="connsiteY56" fmla="*/ 1036161 h 2219654"/>
              <a:gd name="connsiteX57" fmla="*/ 974969 w 1221610"/>
              <a:gd name="connsiteY57" fmla="*/ 1055210 h 2219654"/>
              <a:gd name="connsiteX58" fmla="*/ 984494 w 1221610"/>
              <a:gd name="connsiteY58" fmla="*/ 1181418 h 2219654"/>
              <a:gd name="connsiteX59" fmla="*/ 1032119 w 1221610"/>
              <a:gd name="connsiteY59" fmla="*/ 1262380 h 2219654"/>
              <a:gd name="connsiteX60" fmla="*/ 1072600 w 1221610"/>
              <a:gd name="connsiteY60" fmla="*/ 1283811 h 2219654"/>
              <a:gd name="connsiteX61" fmla="*/ 1089269 w 1221610"/>
              <a:gd name="connsiteY61" fmla="*/ 1350486 h 2219654"/>
              <a:gd name="connsiteX62" fmla="*/ 1122607 w 1221610"/>
              <a:gd name="connsiteY62" fmla="*/ 1376680 h 2219654"/>
              <a:gd name="connsiteX63" fmla="*/ 1163088 w 1221610"/>
              <a:gd name="connsiteY63" fmla="*/ 1436211 h 2219654"/>
              <a:gd name="connsiteX64" fmla="*/ 1191663 w 1221610"/>
              <a:gd name="connsiteY64" fmla="*/ 1450499 h 2219654"/>
              <a:gd name="connsiteX65" fmla="*/ 1220238 w 1221610"/>
              <a:gd name="connsiteY65" fmla="*/ 1488598 h 2219654"/>
              <a:gd name="connsiteX66" fmla="*/ 1215943 w 1221610"/>
              <a:gd name="connsiteY66" fmla="*/ 1508458 h 2219654"/>
              <a:gd name="connsiteX67" fmla="*/ 1196425 w 1221610"/>
              <a:gd name="connsiteY67" fmla="*/ 1557655 h 2219654"/>
              <a:gd name="connsiteX68" fmla="*/ 1144037 w 1221610"/>
              <a:gd name="connsiteY68" fmla="*/ 1552891 h 2219654"/>
              <a:gd name="connsiteX69" fmla="*/ 1124987 w 1221610"/>
              <a:gd name="connsiteY69" fmla="*/ 1598134 h 2219654"/>
              <a:gd name="connsiteX70" fmla="*/ 1048787 w 1221610"/>
              <a:gd name="connsiteY70" fmla="*/ 1631472 h 2219654"/>
              <a:gd name="connsiteX71" fmla="*/ 1020212 w 1221610"/>
              <a:gd name="connsiteY71" fmla="*/ 1691003 h 2219654"/>
              <a:gd name="connsiteX72" fmla="*/ 1036881 w 1221610"/>
              <a:gd name="connsiteY72" fmla="*/ 1738628 h 2219654"/>
              <a:gd name="connsiteX73" fmla="*/ 1017832 w 1221610"/>
              <a:gd name="connsiteY73" fmla="*/ 1779111 h 2219654"/>
              <a:gd name="connsiteX74" fmla="*/ 984493 w 1221610"/>
              <a:gd name="connsiteY74" fmla="*/ 1776728 h 2219654"/>
              <a:gd name="connsiteX75" fmla="*/ 982112 w 1221610"/>
              <a:gd name="connsiteY75" fmla="*/ 1841022 h 2219654"/>
              <a:gd name="connsiteX76" fmla="*/ 946393 w 1221610"/>
              <a:gd name="connsiteY76" fmla="*/ 1857691 h 2219654"/>
              <a:gd name="connsiteX77" fmla="*/ 910674 w 1221610"/>
              <a:gd name="connsiteY77" fmla="*/ 1864834 h 2219654"/>
              <a:gd name="connsiteX78" fmla="*/ 910674 w 1221610"/>
              <a:gd name="connsiteY78" fmla="*/ 1929128 h 2219654"/>
              <a:gd name="connsiteX79" fmla="*/ 967824 w 1221610"/>
              <a:gd name="connsiteY79" fmla="*/ 1938653 h 2219654"/>
              <a:gd name="connsiteX80" fmla="*/ 1001162 w 1221610"/>
              <a:gd name="connsiteY80" fmla="*/ 1933891 h 2219654"/>
              <a:gd name="connsiteX81" fmla="*/ 1005922 w 1221610"/>
              <a:gd name="connsiteY81" fmla="*/ 2007710 h 2219654"/>
              <a:gd name="connsiteX82" fmla="*/ 982112 w 1221610"/>
              <a:gd name="connsiteY82" fmla="*/ 2029141 h 2219654"/>
              <a:gd name="connsiteX83" fmla="*/ 922581 w 1221610"/>
              <a:gd name="connsiteY83" fmla="*/ 2026761 h 2219654"/>
              <a:gd name="connsiteX84" fmla="*/ 870193 w 1221610"/>
              <a:gd name="connsiteY84" fmla="*/ 2036286 h 2219654"/>
              <a:gd name="connsiteX85" fmla="*/ 824949 w 1221610"/>
              <a:gd name="connsiteY85" fmla="*/ 2060099 h 2219654"/>
              <a:gd name="connsiteX86" fmla="*/ 779704 w 1221610"/>
              <a:gd name="connsiteY86" fmla="*/ 2067241 h 2219654"/>
              <a:gd name="connsiteX87" fmla="*/ 758274 w 1221610"/>
              <a:gd name="connsiteY87" fmla="*/ 2086293 h 2219654"/>
              <a:gd name="connsiteX88" fmla="*/ 751131 w 1221610"/>
              <a:gd name="connsiteY88" fmla="*/ 2131536 h 2219654"/>
              <a:gd name="connsiteX89" fmla="*/ 734462 w 1221610"/>
              <a:gd name="connsiteY89" fmla="*/ 2143443 h 2219654"/>
              <a:gd name="connsiteX90" fmla="*/ 689218 w 1221610"/>
              <a:gd name="connsiteY90" fmla="*/ 2193449 h 2219654"/>
              <a:gd name="connsiteX91" fmla="*/ 665406 w 1221610"/>
              <a:gd name="connsiteY91" fmla="*/ 2198210 h 2219654"/>
              <a:gd name="connsiteX92" fmla="*/ 617781 w 1221610"/>
              <a:gd name="connsiteY92" fmla="*/ 2219642 h 2219654"/>
              <a:gd name="connsiteX93" fmla="*/ 579681 w 1221610"/>
              <a:gd name="connsiteY93" fmla="*/ 2202973 h 2219654"/>
              <a:gd name="connsiteX94" fmla="*/ 563012 w 1221610"/>
              <a:gd name="connsiteY94" fmla="*/ 2174398 h 2219654"/>
              <a:gd name="connsiteX95" fmla="*/ 520149 w 1221610"/>
              <a:gd name="connsiteY95" fmla="*/ 2183924 h 2219654"/>
              <a:gd name="connsiteX96" fmla="*/ 512573 w 1221610"/>
              <a:gd name="connsiteY96" fmla="*/ 2177820 h 2219654"/>
              <a:gd name="connsiteX97" fmla="*/ 503481 w 1221610"/>
              <a:gd name="connsiteY97" fmla="*/ 2172017 h 2219654"/>
              <a:gd name="connsiteX98" fmla="*/ 522531 w 1221610"/>
              <a:gd name="connsiteY98" fmla="*/ 2064860 h 2219654"/>
              <a:gd name="connsiteX99" fmla="*/ 539199 w 1221610"/>
              <a:gd name="connsiteY99" fmla="*/ 2043429 h 2219654"/>
              <a:gd name="connsiteX100" fmla="*/ 529674 w 1221610"/>
              <a:gd name="connsiteY100" fmla="*/ 1998186 h 2219654"/>
              <a:gd name="connsiteX101" fmla="*/ 553487 w 1221610"/>
              <a:gd name="connsiteY101" fmla="*/ 1983898 h 2219654"/>
              <a:gd name="connsiteX102" fmla="*/ 534437 w 1221610"/>
              <a:gd name="connsiteY102" fmla="*/ 1969611 h 2219654"/>
              <a:gd name="connsiteX103" fmla="*/ 522531 w 1221610"/>
              <a:gd name="connsiteY103" fmla="*/ 1933893 h 2219654"/>
              <a:gd name="connsiteX104" fmla="*/ 513006 w 1221610"/>
              <a:gd name="connsiteY104" fmla="*/ 1888649 h 2219654"/>
              <a:gd name="connsiteX105" fmla="*/ 510624 w 1221610"/>
              <a:gd name="connsiteY105" fmla="*/ 1857691 h 2219654"/>
              <a:gd name="connsiteX106" fmla="*/ 460618 w 1221610"/>
              <a:gd name="connsiteY106" fmla="*/ 1860074 h 2219654"/>
              <a:gd name="connsiteX107" fmla="*/ 427282 w 1221610"/>
              <a:gd name="connsiteY107" fmla="*/ 1824355 h 2219654"/>
              <a:gd name="connsiteX108" fmla="*/ 382037 w 1221610"/>
              <a:gd name="connsiteY108" fmla="*/ 1807685 h 2219654"/>
              <a:gd name="connsiteX109" fmla="*/ 367749 w 1221610"/>
              <a:gd name="connsiteY109" fmla="*/ 1757680 h 2219654"/>
              <a:gd name="connsiteX110" fmla="*/ 365368 w 1221610"/>
              <a:gd name="connsiteY110" fmla="*/ 1736248 h 2219654"/>
              <a:gd name="connsiteX111" fmla="*/ 334413 w 1221610"/>
              <a:gd name="connsiteY111" fmla="*/ 1691005 h 2219654"/>
              <a:gd name="connsiteX112" fmla="*/ 291549 w 1221610"/>
              <a:gd name="connsiteY112" fmla="*/ 1667192 h 2219654"/>
              <a:gd name="connsiteX113" fmla="*/ 248688 w 1221610"/>
              <a:gd name="connsiteY113" fmla="*/ 1638618 h 2219654"/>
              <a:gd name="connsiteX114" fmla="*/ 215349 w 1221610"/>
              <a:gd name="connsiteY114" fmla="*/ 1629092 h 2219654"/>
              <a:gd name="connsiteX115" fmla="*/ 217731 w 1221610"/>
              <a:gd name="connsiteY115" fmla="*/ 1583846 h 2219654"/>
              <a:gd name="connsiteX116" fmla="*/ 174868 w 1221610"/>
              <a:gd name="connsiteY116" fmla="*/ 1598136 h 2219654"/>
              <a:gd name="connsiteX117" fmla="*/ 186775 w 1221610"/>
              <a:gd name="connsiteY117" fmla="*/ 1631474 h 2219654"/>
              <a:gd name="connsiteX118" fmla="*/ 179631 w 1221610"/>
              <a:gd name="connsiteY118" fmla="*/ 1648143 h 2219654"/>
              <a:gd name="connsiteX119" fmla="*/ 141531 w 1221610"/>
              <a:gd name="connsiteY119" fmla="*/ 1619568 h 2219654"/>
              <a:gd name="connsiteX120" fmla="*/ 98669 w 1221610"/>
              <a:gd name="connsiteY120" fmla="*/ 1617186 h 2219654"/>
              <a:gd name="connsiteX121" fmla="*/ 43899 w 1221610"/>
              <a:gd name="connsiteY121" fmla="*/ 1598136 h 2219654"/>
              <a:gd name="connsiteX122" fmla="*/ 10560 w 1221610"/>
              <a:gd name="connsiteY122" fmla="*/ 1595752 h 2219654"/>
              <a:gd name="connsiteX123" fmla="*/ 1037 w 1221610"/>
              <a:gd name="connsiteY123" fmla="*/ 1543368 h 2219654"/>
              <a:gd name="connsiteX124" fmla="*/ 34374 w 1221610"/>
              <a:gd name="connsiteY124" fmla="*/ 1455261 h 2219654"/>
              <a:gd name="connsiteX125" fmla="*/ 60568 w 1221610"/>
              <a:gd name="connsiteY125" fmla="*/ 1407636 h 2219654"/>
              <a:gd name="connsiteX126" fmla="*/ 81999 w 1221610"/>
              <a:gd name="connsiteY126" fmla="*/ 1360011 h 2219654"/>
              <a:gd name="connsiteX127" fmla="*/ 108194 w 1221610"/>
              <a:gd name="connsiteY127" fmla="*/ 1321911 h 2219654"/>
              <a:gd name="connsiteX128" fmla="*/ 146293 w 1221610"/>
              <a:gd name="connsiteY128" fmla="*/ 1312386 h 2219654"/>
              <a:gd name="connsiteX129" fmla="*/ 153438 w 1221610"/>
              <a:gd name="connsiteY129" fmla="*/ 1276668 h 2219654"/>
              <a:gd name="connsiteX130" fmla="*/ 262975 w 1221610"/>
              <a:gd name="connsiteY130" fmla="*/ 1157605 h 2219654"/>
              <a:gd name="connsiteX131" fmla="*/ 286787 w 1221610"/>
              <a:gd name="connsiteY131" fmla="*/ 1019490 h 2219654"/>
              <a:gd name="connsiteX132" fmla="*/ 282025 w 1221610"/>
              <a:gd name="connsiteY132" fmla="*/ 938530 h 2219654"/>
              <a:gd name="connsiteX133" fmla="*/ 196300 w 1221610"/>
              <a:gd name="connsiteY133" fmla="*/ 926624 h 2219654"/>
              <a:gd name="connsiteX134" fmla="*/ 179632 w 1221610"/>
              <a:gd name="connsiteY134" fmla="*/ 845661 h 2219654"/>
              <a:gd name="connsiteX135" fmla="*/ 186775 w 1221610"/>
              <a:gd name="connsiteY135" fmla="*/ 778986 h 2219654"/>
              <a:gd name="connsiteX136" fmla="*/ 148675 w 1221610"/>
              <a:gd name="connsiteY136" fmla="*/ 740886 h 2219654"/>
              <a:gd name="connsiteX137" fmla="*/ 127244 w 1221610"/>
              <a:gd name="connsiteY137" fmla="*/ 700404 h 2219654"/>
              <a:gd name="connsiteX138" fmla="*/ 117719 w 1221610"/>
              <a:gd name="connsiteY138" fmla="*/ 640874 h 2219654"/>
              <a:gd name="connsiteX139" fmla="*/ 102097 w 1221610"/>
              <a:gd name="connsiteY13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03456 w 1221610"/>
              <a:gd name="connsiteY9" fmla="*/ 481329 h 2219654"/>
              <a:gd name="connsiteX10" fmla="*/ 322506 w 1221610"/>
              <a:gd name="connsiteY10" fmla="*/ 457517 h 2219654"/>
              <a:gd name="connsiteX11" fmla="*/ 353462 w 1221610"/>
              <a:gd name="connsiteY11" fmla="*/ 450373 h 2219654"/>
              <a:gd name="connsiteX12" fmla="*/ 410612 w 1221610"/>
              <a:gd name="connsiteY12" fmla="*/ 452754 h 2219654"/>
              <a:gd name="connsiteX13" fmla="*/ 410612 w 1221610"/>
              <a:gd name="connsiteY13" fmla="*/ 507523 h 2219654"/>
              <a:gd name="connsiteX14" fmla="*/ 436806 w 1221610"/>
              <a:gd name="connsiteY14" fmla="*/ 531333 h 2219654"/>
              <a:gd name="connsiteX15" fmla="*/ 462999 w 1221610"/>
              <a:gd name="connsiteY15" fmla="*/ 548004 h 2219654"/>
              <a:gd name="connsiteX16" fmla="*/ 424899 w 1221610"/>
              <a:gd name="connsiteY16" fmla="*/ 567054 h 2219654"/>
              <a:gd name="connsiteX17" fmla="*/ 403468 w 1221610"/>
              <a:gd name="connsiteY17" fmla="*/ 586104 h 2219654"/>
              <a:gd name="connsiteX18" fmla="*/ 420137 w 1221610"/>
              <a:gd name="connsiteY18" fmla="*/ 609917 h 2219654"/>
              <a:gd name="connsiteX19" fmla="*/ 415374 w 1221610"/>
              <a:gd name="connsiteY19" fmla="*/ 650398 h 2219654"/>
              <a:gd name="connsiteX20" fmla="*/ 427281 w 1221610"/>
              <a:gd name="connsiteY20" fmla="*/ 678973 h 2219654"/>
              <a:gd name="connsiteX21" fmla="*/ 410612 w 1221610"/>
              <a:gd name="connsiteY21" fmla="*/ 700404 h 2219654"/>
              <a:gd name="connsiteX22" fmla="*/ 401088 w 1221610"/>
              <a:gd name="connsiteY22" fmla="*/ 778986 h 2219654"/>
              <a:gd name="connsiteX23" fmla="*/ 441568 w 1221610"/>
              <a:gd name="connsiteY23" fmla="*/ 778985 h 2219654"/>
              <a:gd name="connsiteX24" fmla="*/ 486812 w 1221610"/>
              <a:gd name="connsiteY24" fmla="*/ 755173 h 2219654"/>
              <a:gd name="connsiteX25" fmla="*/ 513007 w 1221610"/>
              <a:gd name="connsiteY25" fmla="*/ 757554 h 2219654"/>
              <a:gd name="connsiteX26" fmla="*/ 536818 w 1221610"/>
              <a:gd name="connsiteY26" fmla="*/ 783748 h 2219654"/>
              <a:gd name="connsiteX27" fmla="*/ 510625 w 1221610"/>
              <a:gd name="connsiteY27" fmla="*/ 888523 h 2219654"/>
              <a:gd name="connsiteX28" fmla="*/ 539200 w 1221610"/>
              <a:gd name="connsiteY28" fmla="*/ 926623 h 2219654"/>
              <a:gd name="connsiteX29" fmla="*/ 546344 w 1221610"/>
              <a:gd name="connsiteY29" fmla="*/ 945674 h 2219654"/>
              <a:gd name="connsiteX30" fmla="*/ 532057 w 1221610"/>
              <a:gd name="connsiteY30" fmla="*/ 976629 h 2219654"/>
              <a:gd name="connsiteX31" fmla="*/ 517769 w 1221610"/>
              <a:gd name="connsiteY31" fmla="*/ 1048067 h 2219654"/>
              <a:gd name="connsiteX32" fmla="*/ 541582 w 1221610"/>
              <a:gd name="connsiteY32" fmla="*/ 1081404 h 2219654"/>
              <a:gd name="connsiteX33" fmla="*/ 551107 w 1221610"/>
              <a:gd name="connsiteY33" fmla="*/ 1121885 h 2219654"/>
              <a:gd name="connsiteX34" fmla="*/ 567775 w 1221610"/>
              <a:gd name="connsiteY34" fmla="*/ 1129029 h 2219654"/>
              <a:gd name="connsiteX35" fmla="*/ 572104 w 1221610"/>
              <a:gd name="connsiteY35" fmla="*/ 1139135 h 2219654"/>
              <a:gd name="connsiteX36" fmla="*/ 591588 w 1221610"/>
              <a:gd name="connsiteY36" fmla="*/ 1105217 h 2219654"/>
              <a:gd name="connsiteX37" fmla="*/ 615400 w 1221610"/>
              <a:gd name="connsiteY37" fmla="*/ 1088548 h 2219654"/>
              <a:gd name="connsiteX38" fmla="*/ 665407 w 1221610"/>
              <a:gd name="connsiteY38" fmla="*/ 1062354 h 2219654"/>
              <a:gd name="connsiteX39" fmla="*/ 698744 w 1221610"/>
              <a:gd name="connsiteY39" fmla="*/ 1050448 h 2219654"/>
              <a:gd name="connsiteX40" fmla="*/ 734463 w 1221610"/>
              <a:gd name="connsiteY40" fmla="*/ 1012349 h 2219654"/>
              <a:gd name="connsiteX41" fmla="*/ 791613 w 1221610"/>
              <a:gd name="connsiteY41" fmla="*/ 988535 h 2219654"/>
              <a:gd name="connsiteX42" fmla="*/ 817807 w 1221610"/>
              <a:gd name="connsiteY42" fmla="*/ 943292 h 2219654"/>
              <a:gd name="connsiteX43" fmla="*/ 841618 w 1221610"/>
              <a:gd name="connsiteY43" fmla="*/ 926621 h 2219654"/>
              <a:gd name="connsiteX44" fmla="*/ 867813 w 1221610"/>
              <a:gd name="connsiteY44" fmla="*/ 926623 h 2219654"/>
              <a:gd name="connsiteX45" fmla="*/ 872575 w 1221610"/>
              <a:gd name="connsiteY45" fmla="*/ 945673 h 2219654"/>
              <a:gd name="connsiteX46" fmla="*/ 848763 w 1221610"/>
              <a:gd name="connsiteY46" fmla="*/ 971867 h 2219654"/>
              <a:gd name="connsiteX47" fmla="*/ 872575 w 1221610"/>
              <a:gd name="connsiteY47" fmla="*/ 998060 h 2219654"/>
              <a:gd name="connsiteX48" fmla="*/ 872575 w 1221610"/>
              <a:gd name="connsiteY48" fmla="*/ 1021873 h 2219654"/>
              <a:gd name="connsiteX49" fmla="*/ 829713 w 1221610"/>
              <a:gd name="connsiteY49" fmla="*/ 1024254 h 2219654"/>
              <a:gd name="connsiteX50" fmla="*/ 817807 w 1221610"/>
              <a:gd name="connsiteY50" fmla="*/ 1052829 h 2219654"/>
              <a:gd name="connsiteX51" fmla="*/ 829713 w 1221610"/>
              <a:gd name="connsiteY51" fmla="*/ 1081404 h 2219654"/>
              <a:gd name="connsiteX52" fmla="*/ 822567 w 1221610"/>
              <a:gd name="connsiteY52" fmla="*/ 1105215 h 2219654"/>
              <a:gd name="connsiteX53" fmla="*/ 836857 w 1221610"/>
              <a:gd name="connsiteY53" fmla="*/ 1124268 h 2219654"/>
              <a:gd name="connsiteX54" fmla="*/ 870194 w 1221610"/>
              <a:gd name="connsiteY54" fmla="*/ 1095693 h 2219654"/>
              <a:gd name="connsiteX55" fmla="*/ 903532 w 1221610"/>
              <a:gd name="connsiteY55" fmla="*/ 1090930 h 2219654"/>
              <a:gd name="connsiteX56" fmla="*/ 901150 w 1221610"/>
              <a:gd name="connsiteY56" fmla="*/ 1045685 h 2219654"/>
              <a:gd name="connsiteX57" fmla="*/ 958300 w 1221610"/>
              <a:gd name="connsiteY57" fmla="*/ 1036161 h 2219654"/>
              <a:gd name="connsiteX58" fmla="*/ 974969 w 1221610"/>
              <a:gd name="connsiteY58" fmla="*/ 1055210 h 2219654"/>
              <a:gd name="connsiteX59" fmla="*/ 984494 w 1221610"/>
              <a:gd name="connsiteY59" fmla="*/ 1181418 h 2219654"/>
              <a:gd name="connsiteX60" fmla="*/ 1032119 w 1221610"/>
              <a:gd name="connsiteY60" fmla="*/ 1262380 h 2219654"/>
              <a:gd name="connsiteX61" fmla="*/ 1072600 w 1221610"/>
              <a:gd name="connsiteY61" fmla="*/ 1283811 h 2219654"/>
              <a:gd name="connsiteX62" fmla="*/ 1089269 w 1221610"/>
              <a:gd name="connsiteY62" fmla="*/ 1350486 h 2219654"/>
              <a:gd name="connsiteX63" fmla="*/ 1122607 w 1221610"/>
              <a:gd name="connsiteY63" fmla="*/ 1376680 h 2219654"/>
              <a:gd name="connsiteX64" fmla="*/ 1163088 w 1221610"/>
              <a:gd name="connsiteY64" fmla="*/ 1436211 h 2219654"/>
              <a:gd name="connsiteX65" fmla="*/ 1191663 w 1221610"/>
              <a:gd name="connsiteY65" fmla="*/ 1450499 h 2219654"/>
              <a:gd name="connsiteX66" fmla="*/ 1220238 w 1221610"/>
              <a:gd name="connsiteY66" fmla="*/ 1488598 h 2219654"/>
              <a:gd name="connsiteX67" fmla="*/ 1215943 w 1221610"/>
              <a:gd name="connsiteY67" fmla="*/ 1508458 h 2219654"/>
              <a:gd name="connsiteX68" fmla="*/ 1196425 w 1221610"/>
              <a:gd name="connsiteY68" fmla="*/ 1557655 h 2219654"/>
              <a:gd name="connsiteX69" fmla="*/ 1144037 w 1221610"/>
              <a:gd name="connsiteY69" fmla="*/ 1552891 h 2219654"/>
              <a:gd name="connsiteX70" fmla="*/ 1124987 w 1221610"/>
              <a:gd name="connsiteY70" fmla="*/ 1598134 h 2219654"/>
              <a:gd name="connsiteX71" fmla="*/ 1048787 w 1221610"/>
              <a:gd name="connsiteY71" fmla="*/ 1631472 h 2219654"/>
              <a:gd name="connsiteX72" fmla="*/ 1020212 w 1221610"/>
              <a:gd name="connsiteY72" fmla="*/ 1691003 h 2219654"/>
              <a:gd name="connsiteX73" fmla="*/ 1036881 w 1221610"/>
              <a:gd name="connsiteY73" fmla="*/ 1738628 h 2219654"/>
              <a:gd name="connsiteX74" fmla="*/ 1017832 w 1221610"/>
              <a:gd name="connsiteY74" fmla="*/ 1779111 h 2219654"/>
              <a:gd name="connsiteX75" fmla="*/ 984493 w 1221610"/>
              <a:gd name="connsiteY75" fmla="*/ 1776728 h 2219654"/>
              <a:gd name="connsiteX76" fmla="*/ 982112 w 1221610"/>
              <a:gd name="connsiteY76" fmla="*/ 1841022 h 2219654"/>
              <a:gd name="connsiteX77" fmla="*/ 946393 w 1221610"/>
              <a:gd name="connsiteY77" fmla="*/ 1857691 h 2219654"/>
              <a:gd name="connsiteX78" fmla="*/ 910674 w 1221610"/>
              <a:gd name="connsiteY78" fmla="*/ 1864834 h 2219654"/>
              <a:gd name="connsiteX79" fmla="*/ 910674 w 1221610"/>
              <a:gd name="connsiteY79" fmla="*/ 1929128 h 2219654"/>
              <a:gd name="connsiteX80" fmla="*/ 967824 w 1221610"/>
              <a:gd name="connsiteY80" fmla="*/ 1938653 h 2219654"/>
              <a:gd name="connsiteX81" fmla="*/ 1001162 w 1221610"/>
              <a:gd name="connsiteY81" fmla="*/ 1933891 h 2219654"/>
              <a:gd name="connsiteX82" fmla="*/ 1005922 w 1221610"/>
              <a:gd name="connsiteY82" fmla="*/ 2007710 h 2219654"/>
              <a:gd name="connsiteX83" fmla="*/ 982112 w 1221610"/>
              <a:gd name="connsiteY83" fmla="*/ 2029141 h 2219654"/>
              <a:gd name="connsiteX84" fmla="*/ 922581 w 1221610"/>
              <a:gd name="connsiteY84" fmla="*/ 2026761 h 2219654"/>
              <a:gd name="connsiteX85" fmla="*/ 870193 w 1221610"/>
              <a:gd name="connsiteY85" fmla="*/ 2036286 h 2219654"/>
              <a:gd name="connsiteX86" fmla="*/ 824949 w 1221610"/>
              <a:gd name="connsiteY86" fmla="*/ 2060099 h 2219654"/>
              <a:gd name="connsiteX87" fmla="*/ 779704 w 1221610"/>
              <a:gd name="connsiteY87" fmla="*/ 2067241 h 2219654"/>
              <a:gd name="connsiteX88" fmla="*/ 758274 w 1221610"/>
              <a:gd name="connsiteY88" fmla="*/ 2086293 h 2219654"/>
              <a:gd name="connsiteX89" fmla="*/ 751131 w 1221610"/>
              <a:gd name="connsiteY89" fmla="*/ 2131536 h 2219654"/>
              <a:gd name="connsiteX90" fmla="*/ 734462 w 1221610"/>
              <a:gd name="connsiteY90" fmla="*/ 2143443 h 2219654"/>
              <a:gd name="connsiteX91" fmla="*/ 689218 w 1221610"/>
              <a:gd name="connsiteY91" fmla="*/ 2193449 h 2219654"/>
              <a:gd name="connsiteX92" fmla="*/ 665406 w 1221610"/>
              <a:gd name="connsiteY92" fmla="*/ 2198210 h 2219654"/>
              <a:gd name="connsiteX93" fmla="*/ 617781 w 1221610"/>
              <a:gd name="connsiteY93" fmla="*/ 2219642 h 2219654"/>
              <a:gd name="connsiteX94" fmla="*/ 579681 w 1221610"/>
              <a:gd name="connsiteY94" fmla="*/ 2202973 h 2219654"/>
              <a:gd name="connsiteX95" fmla="*/ 563012 w 1221610"/>
              <a:gd name="connsiteY95" fmla="*/ 2174398 h 2219654"/>
              <a:gd name="connsiteX96" fmla="*/ 520149 w 1221610"/>
              <a:gd name="connsiteY96" fmla="*/ 2183924 h 2219654"/>
              <a:gd name="connsiteX97" fmla="*/ 512573 w 1221610"/>
              <a:gd name="connsiteY97" fmla="*/ 2177820 h 2219654"/>
              <a:gd name="connsiteX98" fmla="*/ 503481 w 1221610"/>
              <a:gd name="connsiteY98" fmla="*/ 2172017 h 2219654"/>
              <a:gd name="connsiteX99" fmla="*/ 522531 w 1221610"/>
              <a:gd name="connsiteY99" fmla="*/ 2064860 h 2219654"/>
              <a:gd name="connsiteX100" fmla="*/ 539199 w 1221610"/>
              <a:gd name="connsiteY100" fmla="*/ 2043429 h 2219654"/>
              <a:gd name="connsiteX101" fmla="*/ 529674 w 1221610"/>
              <a:gd name="connsiteY101" fmla="*/ 1998186 h 2219654"/>
              <a:gd name="connsiteX102" fmla="*/ 553487 w 1221610"/>
              <a:gd name="connsiteY102" fmla="*/ 1983898 h 2219654"/>
              <a:gd name="connsiteX103" fmla="*/ 534437 w 1221610"/>
              <a:gd name="connsiteY103" fmla="*/ 1969611 h 2219654"/>
              <a:gd name="connsiteX104" fmla="*/ 522531 w 1221610"/>
              <a:gd name="connsiteY104" fmla="*/ 1933893 h 2219654"/>
              <a:gd name="connsiteX105" fmla="*/ 513006 w 1221610"/>
              <a:gd name="connsiteY105" fmla="*/ 1888649 h 2219654"/>
              <a:gd name="connsiteX106" fmla="*/ 510624 w 1221610"/>
              <a:gd name="connsiteY106" fmla="*/ 1857691 h 2219654"/>
              <a:gd name="connsiteX107" fmla="*/ 460618 w 1221610"/>
              <a:gd name="connsiteY107" fmla="*/ 1860074 h 2219654"/>
              <a:gd name="connsiteX108" fmla="*/ 427282 w 1221610"/>
              <a:gd name="connsiteY108" fmla="*/ 1824355 h 2219654"/>
              <a:gd name="connsiteX109" fmla="*/ 382037 w 1221610"/>
              <a:gd name="connsiteY109" fmla="*/ 1807685 h 2219654"/>
              <a:gd name="connsiteX110" fmla="*/ 367749 w 1221610"/>
              <a:gd name="connsiteY110" fmla="*/ 1757680 h 2219654"/>
              <a:gd name="connsiteX111" fmla="*/ 365368 w 1221610"/>
              <a:gd name="connsiteY111" fmla="*/ 1736248 h 2219654"/>
              <a:gd name="connsiteX112" fmla="*/ 334413 w 1221610"/>
              <a:gd name="connsiteY112" fmla="*/ 1691005 h 2219654"/>
              <a:gd name="connsiteX113" fmla="*/ 291549 w 1221610"/>
              <a:gd name="connsiteY113" fmla="*/ 1667192 h 2219654"/>
              <a:gd name="connsiteX114" fmla="*/ 248688 w 1221610"/>
              <a:gd name="connsiteY114" fmla="*/ 1638618 h 2219654"/>
              <a:gd name="connsiteX115" fmla="*/ 215349 w 1221610"/>
              <a:gd name="connsiteY115" fmla="*/ 1629092 h 2219654"/>
              <a:gd name="connsiteX116" fmla="*/ 217731 w 1221610"/>
              <a:gd name="connsiteY116" fmla="*/ 1583846 h 2219654"/>
              <a:gd name="connsiteX117" fmla="*/ 174868 w 1221610"/>
              <a:gd name="connsiteY117" fmla="*/ 1598136 h 2219654"/>
              <a:gd name="connsiteX118" fmla="*/ 186775 w 1221610"/>
              <a:gd name="connsiteY118" fmla="*/ 1631474 h 2219654"/>
              <a:gd name="connsiteX119" fmla="*/ 179631 w 1221610"/>
              <a:gd name="connsiteY119" fmla="*/ 1648143 h 2219654"/>
              <a:gd name="connsiteX120" fmla="*/ 141531 w 1221610"/>
              <a:gd name="connsiteY120" fmla="*/ 1619568 h 2219654"/>
              <a:gd name="connsiteX121" fmla="*/ 98669 w 1221610"/>
              <a:gd name="connsiteY121" fmla="*/ 1617186 h 2219654"/>
              <a:gd name="connsiteX122" fmla="*/ 43899 w 1221610"/>
              <a:gd name="connsiteY122" fmla="*/ 1598136 h 2219654"/>
              <a:gd name="connsiteX123" fmla="*/ 10560 w 1221610"/>
              <a:gd name="connsiteY123" fmla="*/ 1595752 h 2219654"/>
              <a:gd name="connsiteX124" fmla="*/ 1037 w 1221610"/>
              <a:gd name="connsiteY124" fmla="*/ 1543368 h 2219654"/>
              <a:gd name="connsiteX125" fmla="*/ 34374 w 1221610"/>
              <a:gd name="connsiteY125" fmla="*/ 1455261 h 2219654"/>
              <a:gd name="connsiteX126" fmla="*/ 60568 w 1221610"/>
              <a:gd name="connsiteY126" fmla="*/ 1407636 h 2219654"/>
              <a:gd name="connsiteX127" fmla="*/ 81999 w 1221610"/>
              <a:gd name="connsiteY127" fmla="*/ 1360011 h 2219654"/>
              <a:gd name="connsiteX128" fmla="*/ 108194 w 1221610"/>
              <a:gd name="connsiteY128" fmla="*/ 1321911 h 2219654"/>
              <a:gd name="connsiteX129" fmla="*/ 146293 w 1221610"/>
              <a:gd name="connsiteY129" fmla="*/ 1312386 h 2219654"/>
              <a:gd name="connsiteX130" fmla="*/ 153438 w 1221610"/>
              <a:gd name="connsiteY130" fmla="*/ 1276668 h 2219654"/>
              <a:gd name="connsiteX131" fmla="*/ 262975 w 1221610"/>
              <a:gd name="connsiteY131" fmla="*/ 1157605 h 2219654"/>
              <a:gd name="connsiteX132" fmla="*/ 286787 w 1221610"/>
              <a:gd name="connsiteY132" fmla="*/ 1019490 h 2219654"/>
              <a:gd name="connsiteX133" fmla="*/ 282025 w 1221610"/>
              <a:gd name="connsiteY133" fmla="*/ 938530 h 2219654"/>
              <a:gd name="connsiteX134" fmla="*/ 196300 w 1221610"/>
              <a:gd name="connsiteY134" fmla="*/ 926624 h 2219654"/>
              <a:gd name="connsiteX135" fmla="*/ 179632 w 1221610"/>
              <a:gd name="connsiteY135" fmla="*/ 845661 h 2219654"/>
              <a:gd name="connsiteX136" fmla="*/ 186775 w 1221610"/>
              <a:gd name="connsiteY136" fmla="*/ 778986 h 2219654"/>
              <a:gd name="connsiteX137" fmla="*/ 148675 w 1221610"/>
              <a:gd name="connsiteY137" fmla="*/ 740886 h 2219654"/>
              <a:gd name="connsiteX138" fmla="*/ 127244 w 1221610"/>
              <a:gd name="connsiteY138" fmla="*/ 700404 h 2219654"/>
              <a:gd name="connsiteX139" fmla="*/ 117719 w 1221610"/>
              <a:gd name="connsiteY139" fmla="*/ 640874 h 2219654"/>
              <a:gd name="connsiteX140" fmla="*/ 102097 w 1221610"/>
              <a:gd name="connsiteY140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91549 w 1221610"/>
              <a:gd name="connsiteY8" fmla="*/ 524192 h 2219654"/>
              <a:gd name="connsiteX9" fmla="*/ 267737 w 1221610"/>
              <a:gd name="connsiteY9" fmla="*/ 490854 h 2219654"/>
              <a:gd name="connsiteX10" fmla="*/ 303456 w 1221610"/>
              <a:gd name="connsiteY10" fmla="*/ 481329 h 2219654"/>
              <a:gd name="connsiteX11" fmla="*/ 322506 w 1221610"/>
              <a:gd name="connsiteY11" fmla="*/ 457517 h 2219654"/>
              <a:gd name="connsiteX12" fmla="*/ 353462 w 1221610"/>
              <a:gd name="connsiteY12" fmla="*/ 450373 h 2219654"/>
              <a:gd name="connsiteX13" fmla="*/ 410612 w 1221610"/>
              <a:gd name="connsiteY13" fmla="*/ 452754 h 2219654"/>
              <a:gd name="connsiteX14" fmla="*/ 410612 w 1221610"/>
              <a:gd name="connsiteY14" fmla="*/ 507523 h 2219654"/>
              <a:gd name="connsiteX15" fmla="*/ 436806 w 1221610"/>
              <a:gd name="connsiteY15" fmla="*/ 531333 h 2219654"/>
              <a:gd name="connsiteX16" fmla="*/ 462999 w 1221610"/>
              <a:gd name="connsiteY16" fmla="*/ 548004 h 2219654"/>
              <a:gd name="connsiteX17" fmla="*/ 424899 w 1221610"/>
              <a:gd name="connsiteY17" fmla="*/ 567054 h 2219654"/>
              <a:gd name="connsiteX18" fmla="*/ 403468 w 1221610"/>
              <a:gd name="connsiteY18" fmla="*/ 586104 h 2219654"/>
              <a:gd name="connsiteX19" fmla="*/ 420137 w 1221610"/>
              <a:gd name="connsiteY19" fmla="*/ 609917 h 2219654"/>
              <a:gd name="connsiteX20" fmla="*/ 415374 w 1221610"/>
              <a:gd name="connsiteY20" fmla="*/ 650398 h 2219654"/>
              <a:gd name="connsiteX21" fmla="*/ 427281 w 1221610"/>
              <a:gd name="connsiteY21" fmla="*/ 678973 h 2219654"/>
              <a:gd name="connsiteX22" fmla="*/ 410612 w 1221610"/>
              <a:gd name="connsiteY22" fmla="*/ 700404 h 2219654"/>
              <a:gd name="connsiteX23" fmla="*/ 401088 w 1221610"/>
              <a:gd name="connsiteY23" fmla="*/ 778986 h 2219654"/>
              <a:gd name="connsiteX24" fmla="*/ 441568 w 1221610"/>
              <a:gd name="connsiteY24" fmla="*/ 778985 h 2219654"/>
              <a:gd name="connsiteX25" fmla="*/ 486812 w 1221610"/>
              <a:gd name="connsiteY25" fmla="*/ 755173 h 2219654"/>
              <a:gd name="connsiteX26" fmla="*/ 513007 w 1221610"/>
              <a:gd name="connsiteY26" fmla="*/ 757554 h 2219654"/>
              <a:gd name="connsiteX27" fmla="*/ 536818 w 1221610"/>
              <a:gd name="connsiteY27" fmla="*/ 783748 h 2219654"/>
              <a:gd name="connsiteX28" fmla="*/ 510625 w 1221610"/>
              <a:gd name="connsiteY28" fmla="*/ 888523 h 2219654"/>
              <a:gd name="connsiteX29" fmla="*/ 539200 w 1221610"/>
              <a:gd name="connsiteY29" fmla="*/ 926623 h 2219654"/>
              <a:gd name="connsiteX30" fmla="*/ 546344 w 1221610"/>
              <a:gd name="connsiteY30" fmla="*/ 945674 h 2219654"/>
              <a:gd name="connsiteX31" fmla="*/ 532057 w 1221610"/>
              <a:gd name="connsiteY31" fmla="*/ 976629 h 2219654"/>
              <a:gd name="connsiteX32" fmla="*/ 517769 w 1221610"/>
              <a:gd name="connsiteY32" fmla="*/ 1048067 h 2219654"/>
              <a:gd name="connsiteX33" fmla="*/ 541582 w 1221610"/>
              <a:gd name="connsiteY33" fmla="*/ 1081404 h 2219654"/>
              <a:gd name="connsiteX34" fmla="*/ 551107 w 1221610"/>
              <a:gd name="connsiteY34" fmla="*/ 1121885 h 2219654"/>
              <a:gd name="connsiteX35" fmla="*/ 567775 w 1221610"/>
              <a:gd name="connsiteY35" fmla="*/ 1129029 h 2219654"/>
              <a:gd name="connsiteX36" fmla="*/ 572104 w 1221610"/>
              <a:gd name="connsiteY36" fmla="*/ 1139135 h 2219654"/>
              <a:gd name="connsiteX37" fmla="*/ 591588 w 1221610"/>
              <a:gd name="connsiteY37" fmla="*/ 1105217 h 2219654"/>
              <a:gd name="connsiteX38" fmla="*/ 615400 w 1221610"/>
              <a:gd name="connsiteY38" fmla="*/ 1088548 h 2219654"/>
              <a:gd name="connsiteX39" fmla="*/ 665407 w 1221610"/>
              <a:gd name="connsiteY39" fmla="*/ 1062354 h 2219654"/>
              <a:gd name="connsiteX40" fmla="*/ 698744 w 1221610"/>
              <a:gd name="connsiteY40" fmla="*/ 1050448 h 2219654"/>
              <a:gd name="connsiteX41" fmla="*/ 734463 w 1221610"/>
              <a:gd name="connsiteY41" fmla="*/ 1012349 h 2219654"/>
              <a:gd name="connsiteX42" fmla="*/ 791613 w 1221610"/>
              <a:gd name="connsiteY42" fmla="*/ 988535 h 2219654"/>
              <a:gd name="connsiteX43" fmla="*/ 817807 w 1221610"/>
              <a:gd name="connsiteY43" fmla="*/ 943292 h 2219654"/>
              <a:gd name="connsiteX44" fmla="*/ 841618 w 1221610"/>
              <a:gd name="connsiteY44" fmla="*/ 926621 h 2219654"/>
              <a:gd name="connsiteX45" fmla="*/ 867813 w 1221610"/>
              <a:gd name="connsiteY45" fmla="*/ 926623 h 2219654"/>
              <a:gd name="connsiteX46" fmla="*/ 872575 w 1221610"/>
              <a:gd name="connsiteY46" fmla="*/ 945673 h 2219654"/>
              <a:gd name="connsiteX47" fmla="*/ 848763 w 1221610"/>
              <a:gd name="connsiteY47" fmla="*/ 971867 h 2219654"/>
              <a:gd name="connsiteX48" fmla="*/ 872575 w 1221610"/>
              <a:gd name="connsiteY48" fmla="*/ 998060 h 2219654"/>
              <a:gd name="connsiteX49" fmla="*/ 872575 w 1221610"/>
              <a:gd name="connsiteY49" fmla="*/ 1021873 h 2219654"/>
              <a:gd name="connsiteX50" fmla="*/ 829713 w 1221610"/>
              <a:gd name="connsiteY50" fmla="*/ 1024254 h 2219654"/>
              <a:gd name="connsiteX51" fmla="*/ 817807 w 1221610"/>
              <a:gd name="connsiteY51" fmla="*/ 1052829 h 2219654"/>
              <a:gd name="connsiteX52" fmla="*/ 829713 w 1221610"/>
              <a:gd name="connsiteY52" fmla="*/ 1081404 h 2219654"/>
              <a:gd name="connsiteX53" fmla="*/ 822567 w 1221610"/>
              <a:gd name="connsiteY53" fmla="*/ 1105215 h 2219654"/>
              <a:gd name="connsiteX54" fmla="*/ 836857 w 1221610"/>
              <a:gd name="connsiteY54" fmla="*/ 1124268 h 2219654"/>
              <a:gd name="connsiteX55" fmla="*/ 870194 w 1221610"/>
              <a:gd name="connsiteY55" fmla="*/ 1095693 h 2219654"/>
              <a:gd name="connsiteX56" fmla="*/ 903532 w 1221610"/>
              <a:gd name="connsiteY56" fmla="*/ 1090930 h 2219654"/>
              <a:gd name="connsiteX57" fmla="*/ 901150 w 1221610"/>
              <a:gd name="connsiteY57" fmla="*/ 1045685 h 2219654"/>
              <a:gd name="connsiteX58" fmla="*/ 958300 w 1221610"/>
              <a:gd name="connsiteY58" fmla="*/ 1036161 h 2219654"/>
              <a:gd name="connsiteX59" fmla="*/ 974969 w 1221610"/>
              <a:gd name="connsiteY59" fmla="*/ 1055210 h 2219654"/>
              <a:gd name="connsiteX60" fmla="*/ 984494 w 1221610"/>
              <a:gd name="connsiteY60" fmla="*/ 1181418 h 2219654"/>
              <a:gd name="connsiteX61" fmla="*/ 1032119 w 1221610"/>
              <a:gd name="connsiteY61" fmla="*/ 1262380 h 2219654"/>
              <a:gd name="connsiteX62" fmla="*/ 1072600 w 1221610"/>
              <a:gd name="connsiteY62" fmla="*/ 1283811 h 2219654"/>
              <a:gd name="connsiteX63" fmla="*/ 1089269 w 1221610"/>
              <a:gd name="connsiteY63" fmla="*/ 1350486 h 2219654"/>
              <a:gd name="connsiteX64" fmla="*/ 1122607 w 1221610"/>
              <a:gd name="connsiteY64" fmla="*/ 1376680 h 2219654"/>
              <a:gd name="connsiteX65" fmla="*/ 1163088 w 1221610"/>
              <a:gd name="connsiteY65" fmla="*/ 1436211 h 2219654"/>
              <a:gd name="connsiteX66" fmla="*/ 1191663 w 1221610"/>
              <a:gd name="connsiteY66" fmla="*/ 1450499 h 2219654"/>
              <a:gd name="connsiteX67" fmla="*/ 1220238 w 1221610"/>
              <a:gd name="connsiteY67" fmla="*/ 1488598 h 2219654"/>
              <a:gd name="connsiteX68" fmla="*/ 1215943 w 1221610"/>
              <a:gd name="connsiteY68" fmla="*/ 1508458 h 2219654"/>
              <a:gd name="connsiteX69" fmla="*/ 1196425 w 1221610"/>
              <a:gd name="connsiteY69" fmla="*/ 1557655 h 2219654"/>
              <a:gd name="connsiteX70" fmla="*/ 1144037 w 1221610"/>
              <a:gd name="connsiteY70" fmla="*/ 1552891 h 2219654"/>
              <a:gd name="connsiteX71" fmla="*/ 1124987 w 1221610"/>
              <a:gd name="connsiteY71" fmla="*/ 1598134 h 2219654"/>
              <a:gd name="connsiteX72" fmla="*/ 1048787 w 1221610"/>
              <a:gd name="connsiteY72" fmla="*/ 1631472 h 2219654"/>
              <a:gd name="connsiteX73" fmla="*/ 1020212 w 1221610"/>
              <a:gd name="connsiteY73" fmla="*/ 1691003 h 2219654"/>
              <a:gd name="connsiteX74" fmla="*/ 1036881 w 1221610"/>
              <a:gd name="connsiteY74" fmla="*/ 1738628 h 2219654"/>
              <a:gd name="connsiteX75" fmla="*/ 1017832 w 1221610"/>
              <a:gd name="connsiteY75" fmla="*/ 1779111 h 2219654"/>
              <a:gd name="connsiteX76" fmla="*/ 984493 w 1221610"/>
              <a:gd name="connsiteY76" fmla="*/ 1776728 h 2219654"/>
              <a:gd name="connsiteX77" fmla="*/ 982112 w 1221610"/>
              <a:gd name="connsiteY77" fmla="*/ 1841022 h 2219654"/>
              <a:gd name="connsiteX78" fmla="*/ 946393 w 1221610"/>
              <a:gd name="connsiteY78" fmla="*/ 1857691 h 2219654"/>
              <a:gd name="connsiteX79" fmla="*/ 910674 w 1221610"/>
              <a:gd name="connsiteY79" fmla="*/ 1864834 h 2219654"/>
              <a:gd name="connsiteX80" fmla="*/ 910674 w 1221610"/>
              <a:gd name="connsiteY80" fmla="*/ 1929128 h 2219654"/>
              <a:gd name="connsiteX81" fmla="*/ 967824 w 1221610"/>
              <a:gd name="connsiteY81" fmla="*/ 1938653 h 2219654"/>
              <a:gd name="connsiteX82" fmla="*/ 1001162 w 1221610"/>
              <a:gd name="connsiteY82" fmla="*/ 1933891 h 2219654"/>
              <a:gd name="connsiteX83" fmla="*/ 1005922 w 1221610"/>
              <a:gd name="connsiteY83" fmla="*/ 2007710 h 2219654"/>
              <a:gd name="connsiteX84" fmla="*/ 982112 w 1221610"/>
              <a:gd name="connsiteY84" fmla="*/ 2029141 h 2219654"/>
              <a:gd name="connsiteX85" fmla="*/ 922581 w 1221610"/>
              <a:gd name="connsiteY85" fmla="*/ 2026761 h 2219654"/>
              <a:gd name="connsiteX86" fmla="*/ 870193 w 1221610"/>
              <a:gd name="connsiteY86" fmla="*/ 2036286 h 2219654"/>
              <a:gd name="connsiteX87" fmla="*/ 824949 w 1221610"/>
              <a:gd name="connsiteY87" fmla="*/ 2060099 h 2219654"/>
              <a:gd name="connsiteX88" fmla="*/ 779704 w 1221610"/>
              <a:gd name="connsiteY88" fmla="*/ 2067241 h 2219654"/>
              <a:gd name="connsiteX89" fmla="*/ 758274 w 1221610"/>
              <a:gd name="connsiteY89" fmla="*/ 2086293 h 2219654"/>
              <a:gd name="connsiteX90" fmla="*/ 751131 w 1221610"/>
              <a:gd name="connsiteY90" fmla="*/ 2131536 h 2219654"/>
              <a:gd name="connsiteX91" fmla="*/ 734462 w 1221610"/>
              <a:gd name="connsiteY91" fmla="*/ 2143443 h 2219654"/>
              <a:gd name="connsiteX92" fmla="*/ 689218 w 1221610"/>
              <a:gd name="connsiteY92" fmla="*/ 2193449 h 2219654"/>
              <a:gd name="connsiteX93" fmla="*/ 665406 w 1221610"/>
              <a:gd name="connsiteY93" fmla="*/ 2198210 h 2219654"/>
              <a:gd name="connsiteX94" fmla="*/ 617781 w 1221610"/>
              <a:gd name="connsiteY94" fmla="*/ 2219642 h 2219654"/>
              <a:gd name="connsiteX95" fmla="*/ 579681 w 1221610"/>
              <a:gd name="connsiteY95" fmla="*/ 2202973 h 2219654"/>
              <a:gd name="connsiteX96" fmla="*/ 563012 w 1221610"/>
              <a:gd name="connsiteY96" fmla="*/ 2174398 h 2219654"/>
              <a:gd name="connsiteX97" fmla="*/ 520149 w 1221610"/>
              <a:gd name="connsiteY97" fmla="*/ 2183924 h 2219654"/>
              <a:gd name="connsiteX98" fmla="*/ 512573 w 1221610"/>
              <a:gd name="connsiteY98" fmla="*/ 2177820 h 2219654"/>
              <a:gd name="connsiteX99" fmla="*/ 503481 w 1221610"/>
              <a:gd name="connsiteY99" fmla="*/ 2172017 h 2219654"/>
              <a:gd name="connsiteX100" fmla="*/ 522531 w 1221610"/>
              <a:gd name="connsiteY100" fmla="*/ 2064860 h 2219654"/>
              <a:gd name="connsiteX101" fmla="*/ 539199 w 1221610"/>
              <a:gd name="connsiteY101" fmla="*/ 2043429 h 2219654"/>
              <a:gd name="connsiteX102" fmla="*/ 529674 w 1221610"/>
              <a:gd name="connsiteY102" fmla="*/ 1998186 h 2219654"/>
              <a:gd name="connsiteX103" fmla="*/ 553487 w 1221610"/>
              <a:gd name="connsiteY103" fmla="*/ 1983898 h 2219654"/>
              <a:gd name="connsiteX104" fmla="*/ 534437 w 1221610"/>
              <a:gd name="connsiteY104" fmla="*/ 1969611 h 2219654"/>
              <a:gd name="connsiteX105" fmla="*/ 522531 w 1221610"/>
              <a:gd name="connsiteY105" fmla="*/ 1933893 h 2219654"/>
              <a:gd name="connsiteX106" fmla="*/ 513006 w 1221610"/>
              <a:gd name="connsiteY106" fmla="*/ 1888649 h 2219654"/>
              <a:gd name="connsiteX107" fmla="*/ 510624 w 1221610"/>
              <a:gd name="connsiteY107" fmla="*/ 1857691 h 2219654"/>
              <a:gd name="connsiteX108" fmla="*/ 460618 w 1221610"/>
              <a:gd name="connsiteY108" fmla="*/ 1860074 h 2219654"/>
              <a:gd name="connsiteX109" fmla="*/ 427282 w 1221610"/>
              <a:gd name="connsiteY109" fmla="*/ 1824355 h 2219654"/>
              <a:gd name="connsiteX110" fmla="*/ 382037 w 1221610"/>
              <a:gd name="connsiteY110" fmla="*/ 1807685 h 2219654"/>
              <a:gd name="connsiteX111" fmla="*/ 367749 w 1221610"/>
              <a:gd name="connsiteY111" fmla="*/ 1757680 h 2219654"/>
              <a:gd name="connsiteX112" fmla="*/ 365368 w 1221610"/>
              <a:gd name="connsiteY112" fmla="*/ 1736248 h 2219654"/>
              <a:gd name="connsiteX113" fmla="*/ 334413 w 1221610"/>
              <a:gd name="connsiteY113" fmla="*/ 1691005 h 2219654"/>
              <a:gd name="connsiteX114" fmla="*/ 291549 w 1221610"/>
              <a:gd name="connsiteY114" fmla="*/ 1667192 h 2219654"/>
              <a:gd name="connsiteX115" fmla="*/ 248688 w 1221610"/>
              <a:gd name="connsiteY115" fmla="*/ 1638618 h 2219654"/>
              <a:gd name="connsiteX116" fmla="*/ 215349 w 1221610"/>
              <a:gd name="connsiteY116" fmla="*/ 1629092 h 2219654"/>
              <a:gd name="connsiteX117" fmla="*/ 217731 w 1221610"/>
              <a:gd name="connsiteY117" fmla="*/ 1583846 h 2219654"/>
              <a:gd name="connsiteX118" fmla="*/ 174868 w 1221610"/>
              <a:gd name="connsiteY118" fmla="*/ 1598136 h 2219654"/>
              <a:gd name="connsiteX119" fmla="*/ 186775 w 1221610"/>
              <a:gd name="connsiteY119" fmla="*/ 1631474 h 2219654"/>
              <a:gd name="connsiteX120" fmla="*/ 179631 w 1221610"/>
              <a:gd name="connsiteY120" fmla="*/ 1648143 h 2219654"/>
              <a:gd name="connsiteX121" fmla="*/ 141531 w 1221610"/>
              <a:gd name="connsiteY121" fmla="*/ 1619568 h 2219654"/>
              <a:gd name="connsiteX122" fmla="*/ 98669 w 1221610"/>
              <a:gd name="connsiteY122" fmla="*/ 1617186 h 2219654"/>
              <a:gd name="connsiteX123" fmla="*/ 43899 w 1221610"/>
              <a:gd name="connsiteY123" fmla="*/ 1598136 h 2219654"/>
              <a:gd name="connsiteX124" fmla="*/ 10560 w 1221610"/>
              <a:gd name="connsiteY124" fmla="*/ 1595752 h 2219654"/>
              <a:gd name="connsiteX125" fmla="*/ 1037 w 1221610"/>
              <a:gd name="connsiteY125" fmla="*/ 1543368 h 2219654"/>
              <a:gd name="connsiteX126" fmla="*/ 34374 w 1221610"/>
              <a:gd name="connsiteY126" fmla="*/ 1455261 h 2219654"/>
              <a:gd name="connsiteX127" fmla="*/ 60568 w 1221610"/>
              <a:gd name="connsiteY127" fmla="*/ 1407636 h 2219654"/>
              <a:gd name="connsiteX128" fmla="*/ 81999 w 1221610"/>
              <a:gd name="connsiteY128" fmla="*/ 1360011 h 2219654"/>
              <a:gd name="connsiteX129" fmla="*/ 108194 w 1221610"/>
              <a:gd name="connsiteY129" fmla="*/ 1321911 h 2219654"/>
              <a:gd name="connsiteX130" fmla="*/ 146293 w 1221610"/>
              <a:gd name="connsiteY130" fmla="*/ 1312386 h 2219654"/>
              <a:gd name="connsiteX131" fmla="*/ 153438 w 1221610"/>
              <a:gd name="connsiteY131" fmla="*/ 1276668 h 2219654"/>
              <a:gd name="connsiteX132" fmla="*/ 262975 w 1221610"/>
              <a:gd name="connsiteY132" fmla="*/ 1157605 h 2219654"/>
              <a:gd name="connsiteX133" fmla="*/ 286787 w 1221610"/>
              <a:gd name="connsiteY133" fmla="*/ 1019490 h 2219654"/>
              <a:gd name="connsiteX134" fmla="*/ 282025 w 1221610"/>
              <a:gd name="connsiteY134" fmla="*/ 938530 h 2219654"/>
              <a:gd name="connsiteX135" fmla="*/ 196300 w 1221610"/>
              <a:gd name="connsiteY135" fmla="*/ 926624 h 2219654"/>
              <a:gd name="connsiteX136" fmla="*/ 179632 w 1221610"/>
              <a:gd name="connsiteY136" fmla="*/ 845661 h 2219654"/>
              <a:gd name="connsiteX137" fmla="*/ 186775 w 1221610"/>
              <a:gd name="connsiteY137" fmla="*/ 778986 h 2219654"/>
              <a:gd name="connsiteX138" fmla="*/ 148675 w 1221610"/>
              <a:gd name="connsiteY138" fmla="*/ 740886 h 2219654"/>
              <a:gd name="connsiteX139" fmla="*/ 127244 w 1221610"/>
              <a:gd name="connsiteY139" fmla="*/ 700404 h 2219654"/>
              <a:gd name="connsiteX140" fmla="*/ 117719 w 1221610"/>
              <a:gd name="connsiteY140" fmla="*/ 640874 h 2219654"/>
              <a:gd name="connsiteX141" fmla="*/ 102097 w 1221610"/>
              <a:gd name="connsiteY141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82024 w 1221610"/>
              <a:gd name="connsiteY8" fmla="*/ 548004 h 2219654"/>
              <a:gd name="connsiteX9" fmla="*/ 291549 w 1221610"/>
              <a:gd name="connsiteY9" fmla="*/ 524192 h 2219654"/>
              <a:gd name="connsiteX10" fmla="*/ 267737 w 1221610"/>
              <a:gd name="connsiteY10" fmla="*/ 490854 h 2219654"/>
              <a:gd name="connsiteX11" fmla="*/ 303456 w 1221610"/>
              <a:gd name="connsiteY11" fmla="*/ 481329 h 2219654"/>
              <a:gd name="connsiteX12" fmla="*/ 322506 w 1221610"/>
              <a:gd name="connsiteY12" fmla="*/ 457517 h 2219654"/>
              <a:gd name="connsiteX13" fmla="*/ 353462 w 1221610"/>
              <a:gd name="connsiteY13" fmla="*/ 450373 h 2219654"/>
              <a:gd name="connsiteX14" fmla="*/ 410612 w 1221610"/>
              <a:gd name="connsiteY14" fmla="*/ 452754 h 2219654"/>
              <a:gd name="connsiteX15" fmla="*/ 410612 w 1221610"/>
              <a:gd name="connsiteY15" fmla="*/ 507523 h 2219654"/>
              <a:gd name="connsiteX16" fmla="*/ 436806 w 1221610"/>
              <a:gd name="connsiteY16" fmla="*/ 531333 h 2219654"/>
              <a:gd name="connsiteX17" fmla="*/ 462999 w 1221610"/>
              <a:gd name="connsiteY17" fmla="*/ 548004 h 2219654"/>
              <a:gd name="connsiteX18" fmla="*/ 424899 w 1221610"/>
              <a:gd name="connsiteY18" fmla="*/ 567054 h 2219654"/>
              <a:gd name="connsiteX19" fmla="*/ 403468 w 1221610"/>
              <a:gd name="connsiteY19" fmla="*/ 586104 h 2219654"/>
              <a:gd name="connsiteX20" fmla="*/ 420137 w 1221610"/>
              <a:gd name="connsiteY20" fmla="*/ 609917 h 2219654"/>
              <a:gd name="connsiteX21" fmla="*/ 415374 w 1221610"/>
              <a:gd name="connsiteY21" fmla="*/ 650398 h 2219654"/>
              <a:gd name="connsiteX22" fmla="*/ 427281 w 1221610"/>
              <a:gd name="connsiteY22" fmla="*/ 678973 h 2219654"/>
              <a:gd name="connsiteX23" fmla="*/ 410612 w 1221610"/>
              <a:gd name="connsiteY23" fmla="*/ 700404 h 2219654"/>
              <a:gd name="connsiteX24" fmla="*/ 401088 w 1221610"/>
              <a:gd name="connsiteY24" fmla="*/ 778986 h 2219654"/>
              <a:gd name="connsiteX25" fmla="*/ 441568 w 1221610"/>
              <a:gd name="connsiteY25" fmla="*/ 778985 h 2219654"/>
              <a:gd name="connsiteX26" fmla="*/ 486812 w 1221610"/>
              <a:gd name="connsiteY26" fmla="*/ 755173 h 2219654"/>
              <a:gd name="connsiteX27" fmla="*/ 513007 w 1221610"/>
              <a:gd name="connsiteY27" fmla="*/ 757554 h 2219654"/>
              <a:gd name="connsiteX28" fmla="*/ 536818 w 1221610"/>
              <a:gd name="connsiteY28" fmla="*/ 783748 h 2219654"/>
              <a:gd name="connsiteX29" fmla="*/ 510625 w 1221610"/>
              <a:gd name="connsiteY29" fmla="*/ 888523 h 2219654"/>
              <a:gd name="connsiteX30" fmla="*/ 539200 w 1221610"/>
              <a:gd name="connsiteY30" fmla="*/ 926623 h 2219654"/>
              <a:gd name="connsiteX31" fmla="*/ 546344 w 1221610"/>
              <a:gd name="connsiteY31" fmla="*/ 945674 h 2219654"/>
              <a:gd name="connsiteX32" fmla="*/ 532057 w 1221610"/>
              <a:gd name="connsiteY32" fmla="*/ 976629 h 2219654"/>
              <a:gd name="connsiteX33" fmla="*/ 517769 w 1221610"/>
              <a:gd name="connsiteY33" fmla="*/ 1048067 h 2219654"/>
              <a:gd name="connsiteX34" fmla="*/ 541582 w 1221610"/>
              <a:gd name="connsiteY34" fmla="*/ 1081404 h 2219654"/>
              <a:gd name="connsiteX35" fmla="*/ 551107 w 1221610"/>
              <a:gd name="connsiteY35" fmla="*/ 1121885 h 2219654"/>
              <a:gd name="connsiteX36" fmla="*/ 567775 w 1221610"/>
              <a:gd name="connsiteY36" fmla="*/ 1129029 h 2219654"/>
              <a:gd name="connsiteX37" fmla="*/ 572104 w 1221610"/>
              <a:gd name="connsiteY37" fmla="*/ 1139135 h 2219654"/>
              <a:gd name="connsiteX38" fmla="*/ 591588 w 1221610"/>
              <a:gd name="connsiteY38" fmla="*/ 1105217 h 2219654"/>
              <a:gd name="connsiteX39" fmla="*/ 615400 w 1221610"/>
              <a:gd name="connsiteY39" fmla="*/ 1088548 h 2219654"/>
              <a:gd name="connsiteX40" fmla="*/ 665407 w 1221610"/>
              <a:gd name="connsiteY40" fmla="*/ 1062354 h 2219654"/>
              <a:gd name="connsiteX41" fmla="*/ 698744 w 1221610"/>
              <a:gd name="connsiteY41" fmla="*/ 1050448 h 2219654"/>
              <a:gd name="connsiteX42" fmla="*/ 734463 w 1221610"/>
              <a:gd name="connsiteY42" fmla="*/ 1012349 h 2219654"/>
              <a:gd name="connsiteX43" fmla="*/ 791613 w 1221610"/>
              <a:gd name="connsiteY43" fmla="*/ 988535 h 2219654"/>
              <a:gd name="connsiteX44" fmla="*/ 817807 w 1221610"/>
              <a:gd name="connsiteY44" fmla="*/ 943292 h 2219654"/>
              <a:gd name="connsiteX45" fmla="*/ 841618 w 1221610"/>
              <a:gd name="connsiteY45" fmla="*/ 926621 h 2219654"/>
              <a:gd name="connsiteX46" fmla="*/ 867813 w 1221610"/>
              <a:gd name="connsiteY46" fmla="*/ 926623 h 2219654"/>
              <a:gd name="connsiteX47" fmla="*/ 872575 w 1221610"/>
              <a:gd name="connsiteY47" fmla="*/ 945673 h 2219654"/>
              <a:gd name="connsiteX48" fmla="*/ 848763 w 1221610"/>
              <a:gd name="connsiteY48" fmla="*/ 971867 h 2219654"/>
              <a:gd name="connsiteX49" fmla="*/ 872575 w 1221610"/>
              <a:gd name="connsiteY49" fmla="*/ 998060 h 2219654"/>
              <a:gd name="connsiteX50" fmla="*/ 872575 w 1221610"/>
              <a:gd name="connsiteY50" fmla="*/ 1021873 h 2219654"/>
              <a:gd name="connsiteX51" fmla="*/ 829713 w 1221610"/>
              <a:gd name="connsiteY51" fmla="*/ 1024254 h 2219654"/>
              <a:gd name="connsiteX52" fmla="*/ 817807 w 1221610"/>
              <a:gd name="connsiteY52" fmla="*/ 1052829 h 2219654"/>
              <a:gd name="connsiteX53" fmla="*/ 829713 w 1221610"/>
              <a:gd name="connsiteY53" fmla="*/ 1081404 h 2219654"/>
              <a:gd name="connsiteX54" fmla="*/ 822567 w 1221610"/>
              <a:gd name="connsiteY54" fmla="*/ 1105215 h 2219654"/>
              <a:gd name="connsiteX55" fmla="*/ 836857 w 1221610"/>
              <a:gd name="connsiteY55" fmla="*/ 1124268 h 2219654"/>
              <a:gd name="connsiteX56" fmla="*/ 870194 w 1221610"/>
              <a:gd name="connsiteY56" fmla="*/ 1095693 h 2219654"/>
              <a:gd name="connsiteX57" fmla="*/ 903532 w 1221610"/>
              <a:gd name="connsiteY57" fmla="*/ 1090930 h 2219654"/>
              <a:gd name="connsiteX58" fmla="*/ 901150 w 1221610"/>
              <a:gd name="connsiteY58" fmla="*/ 1045685 h 2219654"/>
              <a:gd name="connsiteX59" fmla="*/ 958300 w 1221610"/>
              <a:gd name="connsiteY59" fmla="*/ 1036161 h 2219654"/>
              <a:gd name="connsiteX60" fmla="*/ 974969 w 1221610"/>
              <a:gd name="connsiteY60" fmla="*/ 1055210 h 2219654"/>
              <a:gd name="connsiteX61" fmla="*/ 984494 w 1221610"/>
              <a:gd name="connsiteY61" fmla="*/ 1181418 h 2219654"/>
              <a:gd name="connsiteX62" fmla="*/ 1032119 w 1221610"/>
              <a:gd name="connsiteY62" fmla="*/ 1262380 h 2219654"/>
              <a:gd name="connsiteX63" fmla="*/ 1072600 w 1221610"/>
              <a:gd name="connsiteY63" fmla="*/ 1283811 h 2219654"/>
              <a:gd name="connsiteX64" fmla="*/ 1089269 w 1221610"/>
              <a:gd name="connsiteY64" fmla="*/ 1350486 h 2219654"/>
              <a:gd name="connsiteX65" fmla="*/ 1122607 w 1221610"/>
              <a:gd name="connsiteY65" fmla="*/ 1376680 h 2219654"/>
              <a:gd name="connsiteX66" fmla="*/ 1163088 w 1221610"/>
              <a:gd name="connsiteY66" fmla="*/ 1436211 h 2219654"/>
              <a:gd name="connsiteX67" fmla="*/ 1191663 w 1221610"/>
              <a:gd name="connsiteY67" fmla="*/ 1450499 h 2219654"/>
              <a:gd name="connsiteX68" fmla="*/ 1220238 w 1221610"/>
              <a:gd name="connsiteY68" fmla="*/ 1488598 h 2219654"/>
              <a:gd name="connsiteX69" fmla="*/ 1215943 w 1221610"/>
              <a:gd name="connsiteY69" fmla="*/ 1508458 h 2219654"/>
              <a:gd name="connsiteX70" fmla="*/ 1196425 w 1221610"/>
              <a:gd name="connsiteY70" fmla="*/ 1557655 h 2219654"/>
              <a:gd name="connsiteX71" fmla="*/ 1144037 w 1221610"/>
              <a:gd name="connsiteY71" fmla="*/ 1552891 h 2219654"/>
              <a:gd name="connsiteX72" fmla="*/ 1124987 w 1221610"/>
              <a:gd name="connsiteY72" fmla="*/ 1598134 h 2219654"/>
              <a:gd name="connsiteX73" fmla="*/ 1048787 w 1221610"/>
              <a:gd name="connsiteY73" fmla="*/ 1631472 h 2219654"/>
              <a:gd name="connsiteX74" fmla="*/ 1020212 w 1221610"/>
              <a:gd name="connsiteY74" fmla="*/ 1691003 h 2219654"/>
              <a:gd name="connsiteX75" fmla="*/ 1036881 w 1221610"/>
              <a:gd name="connsiteY75" fmla="*/ 1738628 h 2219654"/>
              <a:gd name="connsiteX76" fmla="*/ 1017832 w 1221610"/>
              <a:gd name="connsiteY76" fmla="*/ 1779111 h 2219654"/>
              <a:gd name="connsiteX77" fmla="*/ 984493 w 1221610"/>
              <a:gd name="connsiteY77" fmla="*/ 1776728 h 2219654"/>
              <a:gd name="connsiteX78" fmla="*/ 982112 w 1221610"/>
              <a:gd name="connsiteY78" fmla="*/ 1841022 h 2219654"/>
              <a:gd name="connsiteX79" fmla="*/ 946393 w 1221610"/>
              <a:gd name="connsiteY79" fmla="*/ 1857691 h 2219654"/>
              <a:gd name="connsiteX80" fmla="*/ 910674 w 1221610"/>
              <a:gd name="connsiteY80" fmla="*/ 1864834 h 2219654"/>
              <a:gd name="connsiteX81" fmla="*/ 910674 w 1221610"/>
              <a:gd name="connsiteY81" fmla="*/ 1929128 h 2219654"/>
              <a:gd name="connsiteX82" fmla="*/ 967824 w 1221610"/>
              <a:gd name="connsiteY82" fmla="*/ 1938653 h 2219654"/>
              <a:gd name="connsiteX83" fmla="*/ 1001162 w 1221610"/>
              <a:gd name="connsiteY83" fmla="*/ 1933891 h 2219654"/>
              <a:gd name="connsiteX84" fmla="*/ 1005922 w 1221610"/>
              <a:gd name="connsiteY84" fmla="*/ 2007710 h 2219654"/>
              <a:gd name="connsiteX85" fmla="*/ 982112 w 1221610"/>
              <a:gd name="connsiteY85" fmla="*/ 2029141 h 2219654"/>
              <a:gd name="connsiteX86" fmla="*/ 922581 w 1221610"/>
              <a:gd name="connsiteY86" fmla="*/ 2026761 h 2219654"/>
              <a:gd name="connsiteX87" fmla="*/ 870193 w 1221610"/>
              <a:gd name="connsiteY87" fmla="*/ 2036286 h 2219654"/>
              <a:gd name="connsiteX88" fmla="*/ 824949 w 1221610"/>
              <a:gd name="connsiteY88" fmla="*/ 2060099 h 2219654"/>
              <a:gd name="connsiteX89" fmla="*/ 779704 w 1221610"/>
              <a:gd name="connsiteY89" fmla="*/ 2067241 h 2219654"/>
              <a:gd name="connsiteX90" fmla="*/ 758274 w 1221610"/>
              <a:gd name="connsiteY90" fmla="*/ 2086293 h 2219654"/>
              <a:gd name="connsiteX91" fmla="*/ 751131 w 1221610"/>
              <a:gd name="connsiteY91" fmla="*/ 2131536 h 2219654"/>
              <a:gd name="connsiteX92" fmla="*/ 734462 w 1221610"/>
              <a:gd name="connsiteY92" fmla="*/ 2143443 h 2219654"/>
              <a:gd name="connsiteX93" fmla="*/ 689218 w 1221610"/>
              <a:gd name="connsiteY93" fmla="*/ 2193449 h 2219654"/>
              <a:gd name="connsiteX94" fmla="*/ 665406 w 1221610"/>
              <a:gd name="connsiteY94" fmla="*/ 2198210 h 2219654"/>
              <a:gd name="connsiteX95" fmla="*/ 617781 w 1221610"/>
              <a:gd name="connsiteY95" fmla="*/ 2219642 h 2219654"/>
              <a:gd name="connsiteX96" fmla="*/ 579681 w 1221610"/>
              <a:gd name="connsiteY96" fmla="*/ 2202973 h 2219654"/>
              <a:gd name="connsiteX97" fmla="*/ 563012 w 1221610"/>
              <a:gd name="connsiteY97" fmla="*/ 2174398 h 2219654"/>
              <a:gd name="connsiteX98" fmla="*/ 520149 w 1221610"/>
              <a:gd name="connsiteY98" fmla="*/ 2183924 h 2219654"/>
              <a:gd name="connsiteX99" fmla="*/ 512573 w 1221610"/>
              <a:gd name="connsiteY99" fmla="*/ 2177820 h 2219654"/>
              <a:gd name="connsiteX100" fmla="*/ 503481 w 1221610"/>
              <a:gd name="connsiteY100" fmla="*/ 2172017 h 2219654"/>
              <a:gd name="connsiteX101" fmla="*/ 522531 w 1221610"/>
              <a:gd name="connsiteY101" fmla="*/ 2064860 h 2219654"/>
              <a:gd name="connsiteX102" fmla="*/ 539199 w 1221610"/>
              <a:gd name="connsiteY102" fmla="*/ 2043429 h 2219654"/>
              <a:gd name="connsiteX103" fmla="*/ 529674 w 1221610"/>
              <a:gd name="connsiteY103" fmla="*/ 1998186 h 2219654"/>
              <a:gd name="connsiteX104" fmla="*/ 553487 w 1221610"/>
              <a:gd name="connsiteY104" fmla="*/ 1983898 h 2219654"/>
              <a:gd name="connsiteX105" fmla="*/ 534437 w 1221610"/>
              <a:gd name="connsiteY105" fmla="*/ 1969611 h 2219654"/>
              <a:gd name="connsiteX106" fmla="*/ 522531 w 1221610"/>
              <a:gd name="connsiteY106" fmla="*/ 1933893 h 2219654"/>
              <a:gd name="connsiteX107" fmla="*/ 513006 w 1221610"/>
              <a:gd name="connsiteY107" fmla="*/ 1888649 h 2219654"/>
              <a:gd name="connsiteX108" fmla="*/ 510624 w 1221610"/>
              <a:gd name="connsiteY108" fmla="*/ 1857691 h 2219654"/>
              <a:gd name="connsiteX109" fmla="*/ 460618 w 1221610"/>
              <a:gd name="connsiteY109" fmla="*/ 1860074 h 2219654"/>
              <a:gd name="connsiteX110" fmla="*/ 427282 w 1221610"/>
              <a:gd name="connsiteY110" fmla="*/ 1824355 h 2219654"/>
              <a:gd name="connsiteX111" fmla="*/ 382037 w 1221610"/>
              <a:gd name="connsiteY111" fmla="*/ 1807685 h 2219654"/>
              <a:gd name="connsiteX112" fmla="*/ 367749 w 1221610"/>
              <a:gd name="connsiteY112" fmla="*/ 1757680 h 2219654"/>
              <a:gd name="connsiteX113" fmla="*/ 365368 w 1221610"/>
              <a:gd name="connsiteY113" fmla="*/ 1736248 h 2219654"/>
              <a:gd name="connsiteX114" fmla="*/ 334413 w 1221610"/>
              <a:gd name="connsiteY114" fmla="*/ 1691005 h 2219654"/>
              <a:gd name="connsiteX115" fmla="*/ 291549 w 1221610"/>
              <a:gd name="connsiteY115" fmla="*/ 1667192 h 2219654"/>
              <a:gd name="connsiteX116" fmla="*/ 248688 w 1221610"/>
              <a:gd name="connsiteY116" fmla="*/ 1638618 h 2219654"/>
              <a:gd name="connsiteX117" fmla="*/ 215349 w 1221610"/>
              <a:gd name="connsiteY117" fmla="*/ 1629092 h 2219654"/>
              <a:gd name="connsiteX118" fmla="*/ 217731 w 1221610"/>
              <a:gd name="connsiteY118" fmla="*/ 1583846 h 2219654"/>
              <a:gd name="connsiteX119" fmla="*/ 174868 w 1221610"/>
              <a:gd name="connsiteY119" fmla="*/ 1598136 h 2219654"/>
              <a:gd name="connsiteX120" fmla="*/ 186775 w 1221610"/>
              <a:gd name="connsiteY120" fmla="*/ 1631474 h 2219654"/>
              <a:gd name="connsiteX121" fmla="*/ 179631 w 1221610"/>
              <a:gd name="connsiteY121" fmla="*/ 1648143 h 2219654"/>
              <a:gd name="connsiteX122" fmla="*/ 141531 w 1221610"/>
              <a:gd name="connsiteY122" fmla="*/ 1619568 h 2219654"/>
              <a:gd name="connsiteX123" fmla="*/ 98669 w 1221610"/>
              <a:gd name="connsiteY123" fmla="*/ 1617186 h 2219654"/>
              <a:gd name="connsiteX124" fmla="*/ 43899 w 1221610"/>
              <a:gd name="connsiteY124" fmla="*/ 1598136 h 2219654"/>
              <a:gd name="connsiteX125" fmla="*/ 10560 w 1221610"/>
              <a:gd name="connsiteY125" fmla="*/ 1595752 h 2219654"/>
              <a:gd name="connsiteX126" fmla="*/ 1037 w 1221610"/>
              <a:gd name="connsiteY126" fmla="*/ 1543368 h 2219654"/>
              <a:gd name="connsiteX127" fmla="*/ 34374 w 1221610"/>
              <a:gd name="connsiteY127" fmla="*/ 1455261 h 2219654"/>
              <a:gd name="connsiteX128" fmla="*/ 60568 w 1221610"/>
              <a:gd name="connsiteY128" fmla="*/ 1407636 h 2219654"/>
              <a:gd name="connsiteX129" fmla="*/ 81999 w 1221610"/>
              <a:gd name="connsiteY129" fmla="*/ 1360011 h 2219654"/>
              <a:gd name="connsiteX130" fmla="*/ 108194 w 1221610"/>
              <a:gd name="connsiteY130" fmla="*/ 1321911 h 2219654"/>
              <a:gd name="connsiteX131" fmla="*/ 146293 w 1221610"/>
              <a:gd name="connsiteY131" fmla="*/ 1312386 h 2219654"/>
              <a:gd name="connsiteX132" fmla="*/ 153438 w 1221610"/>
              <a:gd name="connsiteY132" fmla="*/ 1276668 h 2219654"/>
              <a:gd name="connsiteX133" fmla="*/ 262975 w 1221610"/>
              <a:gd name="connsiteY133" fmla="*/ 1157605 h 2219654"/>
              <a:gd name="connsiteX134" fmla="*/ 286787 w 1221610"/>
              <a:gd name="connsiteY134" fmla="*/ 1019490 h 2219654"/>
              <a:gd name="connsiteX135" fmla="*/ 282025 w 1221610"/>
              <a:gd name="connsiteY135" fmla="*/ 938530 h 2219654"/>
              <a:gd name="connsiteX136" fmla="*/ 196300 w 1221610"/>
              <a:gd name="connsiteY136" fmla="*/ 926624 h 2219654"/>
              <a:gd name="connsiteX137" fmla="*/ 179632 w 1221610"/>
              <a:gd name="connsiteY137" fmla="*/ 845661 h 2219654"/>
              <a:gd name="connsiteX138" fmla="*/ 186775 w 1221610"/>
              <a:gd name="connsiteY138" fmla="*/ 778986 h 2219654"/>
              <a:gd name="connsiteX139" fmla="*/ 148675 w 1221610"/>
              <a:gd name="connsiteY139" fmla="*/ 740886 h 2219654"/>
              <a:gd name="connsiteX140" fmla="*/ 127244 w 1221610"/>
              <a:gd name="connsiteY140" fmla="*/ 700404 h 2219654"/>
              <a:gd name="connsiteX141" fmla="*/ 117719 w 1221610"/>
              <a:gd name="connsiteY141" fmla="*/ 640874 h 2219654"/>
              <a:gd name="connsiteX142" fmla="*/ 102097 w 1221610"/>
              <a:gd name="connsiteY142" fmla="*/ 560720 h 2219654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253449 w 1221610"/>
              <a:gd name="connsiteY8" fmla="*/ 595641 h 2219666"/>
              <a:gd name="connsiteX9" fmla="*/ 282024 w 1221610"/>
              <a:gd name="connsiteY9" fmla="*/ 548016 h 2219666"/>
              <a:gd name="connsiteX10" fmla="*/ 291549 w 1221610"/>
              <a:gd name="connsiteY10" fmla="*/ 524204 h 2219666"/>
              <a:gd name="connsiteX11" fmla="*/ 267737 w 1221610"/>
              <a:gd name="connsiteY11" fmla="*/ 490866 h 2219666"/>
              <a:gd name="connsiteX12" fmla="*/ 303456 w 1221610"/>
              <a:gd name="connsiteY12" fmla="*/ 481341 h 2219666"/>
              <a:gd name="connsiteX13" fmla="*/ 322506 w 1221610"/>
              <a:gd name="connsiteY13" fmla="*/ 457529 h 2219666"/>
              <a:gd name="connsiteX14" fmla="*/ 353462 w 1221610"/>
              <a:gd name="connsiteY14" fmla="*/ 450385 h 2219666"/>
              <a:gd name="connsiteX15" fmla="*/ 410612 w 1221610"/>
              <a:gd name="connsiteY15" fmla="*/ 452766 h 2219666"/>
              <a:gd name="connsiteX16" fmla="*/ 410612 w 1221610"/>
              <a:gd name="connsiteY16" fmla="*/ 507535 h 2219666"/>
              <a:gd name="connsiteX17" fmla="*/ 436806 w 1221610"/>
              <a:gd name="connsiteY17" fmla="*/ 531345 h 2219666"/>
              <a:gd name="connsiteX18" fmla="*/ 462999 w 1221610"/>
              <a:gd name="connsiteY18" fmla="*/ 548016 h 2219666"/>
              <a:gd name="connsiteX19" fmla="*/ 424899 w 1221610"/>
              <a:gd name="connsiteY19" fmla="*/ 567066 h 2219666"/>
              <a:gd name="connsiteX20" fmla="*/ 403468 w 1221610"/>
              <a:gd name="connsiteY20" fmla="*/ 586116 h 2219666"/>
              <a:gd name="connsiteX21" fmla="*/ 420137 w 1221610"/>
              <a:gd name="connsiteY21" fmla="*/ 609929 h 2219666"/>
              <a:gd name="connsiteX22" fmla="*/ 415374 w 1221610"/>
              <a:gd name="connsiteY22" fmla="*/ 650410 h 2219666"/>
              <a:gd name="connsiteX23" fmla="*/ 427281 w 1221610"/>
              <a:gd name="connsiteY23" fmla="*/ 678985 h 2219666"/>
              <a:gd name="connsiteX24" fmla="*/ 410612 w 1221610"/>
              <a:gd name="connsiteY24" fmla="*/ 700416 h 2219666"/>
              <a:gd name="connsiteX25" fmla="*/ 401088 w 1221610"/>
              <a:gd name="connsiteY25" fmla="*/ 778998 h 2219666"/>
              <a:gd name="connsiteX26" fmla="*/ 441568 w 1221610"/>
              <a:gd name="connsiteY26" fmla="*/ 778997 h 2219666"/>
              <a:gd name="connsiteX27" fmla="*/ 486812 w 1221610"/>
              <a:gd name="connsiteY27" fmla="*/ 755185 h 2219666"/>
              <a:gd name="connsiteX28" fmla="*/ 513007 w 1221610"/>
              <a:gd name="connsiteY28" fmla="*/ 757566 h 2219666"/>
              <a:gd name="connsiteX29" fmla="*/ 536818 w 1221610"/>
              <a:gd name="connsiteY29" fmla="*/ 783760 h 2219666"/>
              <a:gd name="connsiteX30" fmla="*/ 510625 w 1221610"/>
              <a:gd name="connsiteY30" fmla="*/ 888535 h 2219666"/>
              <a:gd name="connsiteX31" fmla="*/ 539200 w 1221610"/>
              <a:gd name="connsiteY31" fmla="*/ 926635 h 2219666"/>
              <a:gd name="connsiteX32" fmla="*/ 546344 w 1221610"/>
              <a:gd name="connsiteY32" fmla="*/ 945686 h 2219666"/>
              <a:gd name="connsiteX33" fmla="*/ 532057 w 1221610"/>
              <a:gd name="connsiteY33" fmla="*/ 976641 h 2219666"/>
              <a:gd name="connsiteX34" fmla="*/ 517769 w 1221610"/>
              <a:gd name="connsiteY34" fmla="*/ 1048079 h 2219666"/>
              <a:gd name="connsiteX35" fmla="*/ 541582 w 1221610"/>
              <a:gd name="connsiteY35" fmla="*/ 1081416 h 2219666"/>
              <a:gd name="connsiteX36" fmla="*/ 551107 w 1221610"/>
              <a:gd name="connsiteY36" fmla="*/ 1121897 h 2219666"/>
              <a:gd name="connsiteX37" fmla="*/ 567775 w 1221610"/>
              <a:gd name="connsiteY37" fmla="*/ 1129041 h 2219666"/>
              <a:gd name="connsiteX38" fmla="*/ 572104 w 1221610"/>
              <a:gd name="connsiteY38" fmla="*/ 1139147 h 2219666"/>
              <a:gd name="connsiteX39" fmla="*/ 591588 w 1221610"/>
              <a:gd name="connsiteY39" fmla="*/ 1105229 h 2219666"/>
              <a:gd name="connsiteX40" fmla="*/ 615400 w 1221610"/>
              <a:gd name="connsiteY40" fmla="*/ 1088560 h 2219666"/>
              <a:gd name="connsiteX41" fmla="*/ 665407 w 1221610"/>
              <a:gd name="connsiteY41" fmla="*/ 1062366 h 2219666"/>
              <a:gd name="connsiteX42" fmla="*/ 698744 w 1221610"/>
              <a:gd name="connsiteY42" fmla="*/ 1050460 h 2219666"/>
              <a:gd name="connsiteX43" fmla="*/ 734463 w 1221610"/>
              <a:gd name="connsiteY43" fmla="*/ 1012361 h 2219666"/>
              <a:gd name="connsiteX44" fmla="*/ 791613 w 1221610"/>
              <a:gd name="connsiteY44" fmla="*/ 988547 h 2219666"/>
              <a:gd name="connsiteX45" fmla="*/ 817807 w 1221610"/>
              <a:gd name="connsiteY45" fmla="*/ 943304 h 2219666"/>
              <a:gd name="connsiteX46" fmla="*/ 841618 w 1221610"/>
              <a:gd name="connsiteY46" fmla="*/ 926633 h 2219666"/>
              <a:gd name="connsiteX47" fmla="*/ 867813 w 1221610"/>
              <a:gd name="connsiteY47" fmla="*/ 926635 h 2219666"/>
              <a:gd name="connsiteX48" fmla="*/ 872575 w 1221610"/>
              <a:gd name="connsiteY48" fmla="*/ 945685 h 2219666"/>
              <a:gd name="connsiteX49" fmla="*/ 848763 w 1221610"/>
              <a:gd name="connsiteY49" fmla="*/ 971879 h 2219666"/>
              <a:gd name="connsiteX50" fmla="*/ 872575 w 1221610"/>
              <a:gd name="connsiteY50" fmla="*/ 998072 h 2219666"/>
              <a:gd name="connsiteX51" fmla="*/ 872575 w 1221610"/>
              <a:gd name="connsiteY51" fmla="*/ 1021885 h 2219666"/>
              <a:gd name="connsiteX52" fmla="*/ 829713 w 1221610"/>
              <a:gd name="connsiteY52" fmla="*/ 1024266 h 2219666"/>
              <a:gd name="connsiteX53" fmla="*/ 817807 w 1221610"/>
              <a:gd name="connsiteY53" fmla="*/ 1052841 h 2219666"/>
              <a:gd name="connsiteX54" fmla="*/ 829713 w 1221610"/>
              <a:gd name="connsiteY54" fmla="*/ 1081416 h 2219666"/>
              <a:gd name="connsiteX55" fmla="*/ 822567 w 1221610"/>
              <a:gd name="connsiteY55" fmla="*/ 1105227 h 2219666"/>
              <a:gd name="connsiteX56" fmla="*/ 836857 w 1221610"/>
              <a:gd name="connsiteY56" fmla="*/ 1124280 h 2219666"/>
              <a:gd name="connsiteX57" fmla="*/ 870194 w 1221610"/>
              <a:gd name="connsiteY57" fmla="*/ 1095705 h 2219666"/>
              <a:gd name="connsiteX58" fmla="*/ 903532 w 1221610"/>
              <a:gd name="connsiteY58" fmla="*/ 1090942 h 2219666"/>
              <a:gd name="connsiteX59" fmla="*/ 901150 w 1221610"/>
              <a:gd name="connsiteY59" fmla="*/ 1045697 h 2219666"/>
              <a:gd name="connsiteX60" fmla="*/ 958300 w 1221610"/>
              <a:gd name="connsiteY60" fmla="*/ 1036173 h 2219666"/>
              <a:gd name="connsiteX61" fmla="*/ 974969 w 1221610"/>
              <a:gd name="connsiteY61" fmla="*/ 1055222 h 2219666"/>
              <a:gd name="connsiteX62" fmla="*/ 984494 w 1221610"/>
              <a:gd name="connsiteY62" fmla="*/ 1181430 h 2219666"/>
              <a:gd name="connsiteX63" fmla="*/ 1032119 w 1221610"/>
              <a:gd name="connsiteY63" fmla="*/ 1262392 h 2219666"/>
              <a:gd name="connsiteX64" fmla="*/ 1072600 w 1221610"/>
              <a:gd name="connsiteY64" fmla="*/ 1283823 h 2219666"/>
              <a:gd name="connsiteX65" fmla="*/ 1089269 w 1221610"/>
              <a:gd name="connsiteY65" fmla="*/ 1350498 h 2219666"/>
              <a:gd name="connsiteX66" fmla="*/ 1122607 w 1221610"/>
              <a:gd name="connsiteY66" fmla="*/ 1376692 h 2219666"/>
              <a:gd name="connsiteX67" fmla="*/ 1163088 w 1221610"/>
              <a:gd name="connsiteY67" fmla="*/ 1436223 h 2219666"/>
              <a:gd name="connsiteX68" fmla="*/ 1191663 w 1221610"/>
              <a:gd name="connsiteY68" fmla="*/ 1450511 h 2219666"/>
              <a:gd name="connsiteX69" fmla="*/ 1220238 w 1221610"/>
              <a:gd name="connsiteY69" fmla="*/ 1488610 h 2219666"/>
              <a:gd name="connsiteX70" fmla="*/ 1215943 w 1221610"/>
              <a:gd name="connsiteY70" fmla="*/ 1508470 h 2219666"/>
              <a:gd name="connsiteX71" fmla="*/ 1196425 w 1221610"/>
              <a:gd name="connsiteY71" fmla="*/ 1557667 h 2219666"/>
              <a:gd name="connsiteX72" fmla="*/ 1144037 w 1221610"/>
              <a:gd name="connsiteY72" fmla="*/ 1552903 h 2219666"/>
              <a:gd name="connsiteX73" fmla="*/ 1124987 w 1221610"/>
              <a:gd name="connsiteY73" fmla="*/ 1598146 h 2219666"/>
              <a:gd name="connsiteX74" fmla="*/ 1048787 w 1221610"/>
              <a:gd name="connsiteY74" fmla="*/ 1631484 h 2219666"/>
              <a:gd name="connsiteX75" fmla="*/ 1020212 w 1221610"/>
              <a:gd name="connsiteY75" fmla="*/ 1691015 h 2219666"/>
              <a:gd name="connsiteX76" fmla="*/ 1036881 w 1221610"/>
              <a:gd name="connsiteY76" fmla="*/ 1738640 h 2219666"/>
              <a:gd name="connsiteX77" fmla="*/ 1017832 w 1221610"/>
              <a:gd name="connsiteY77" fmla="*/ 1779123 h 2219666"/>
              <a:gd name="connsiteX78" fmla="*/ 984493 w 1221610"/>
              <a:gd name="connsiteY78" fmla="*/ 1776740 h 2219666"/>
              <a:gd name="connsiteX79" fmla="*/ 982112 w 1221610"/>
              <a:gd name="connsiteY79" fmla="*/ 1841034 h 2219666"/>
              <a:gd name="connsiteX80" fmla="*/ 946393 w 1221610"/>
              <a:gd name="connsiteY80" fmla="*/ 1857703 h 2219666"/>
              <a:gd name="connsiteX81" fmla="*/ 910674 w 1221610"/>
              <a:gd name="connsiteY81" fmla="*/ 1864846 h 2219666"/>
              <a:gd name="connsiteX82" fmla="*/ 910674 w 1221610"/>
              <a:gd name="connsiteY82" fmla="*/ 1929140 h 2219666"/>
              <a:gd name="connsiteX83" fmla="*/ 967824 w 1221610"/>
              <a:gd name="connsiteY83" fmla="*/ 1938665 h 2219666"/>
              <a:gd name="connsiteX84" fmla="*/ 1001162 w 1221610"/>
              <a:gd name="connsiteY84" fmla="*/ 1933903 h 2219666"/>
              <a:gd name="connsiteX85" fmla="*/ 1005922 w 1221610"/>
              <a:gd name="connsiteY85" fmla="*/ 2007722 h 2219666"/>
              <a:gd name="connsiteX86" fmla="*/ 982112 w 1221610"/>
              <a:gd name="connsiteY86" fmla="*/ 2029153 h 2219666"/>
              <a:gd name="connsiteX87" fmla="*/ 922581 w 1221610"/>
              <a:gd name="connsiteY87" fmla="*/ 2026773 h 2219666"/>
              <a:gd name="connsiteX88" fmla="*/ 870193 w 1221610"/>
              <a:gd name="connsiteY88" fmla="*/ 2036298 h 2219666"/>
              <a:gd name="connsiteX89" fmla="*/ 824949 w 1221610"/>
              <a:gd name="connsiteY89" fmla="*/ 2060111 h 2219666"/>
              <a:gd name="connsiteX90" fmla="*/ 779704 w 1221610"/>
              <a:gd name="connsiteY90" fmla="*/ 2067253 h 2219666"/>
              <a:gd name="connsiteX91" fmla="*/ 758274 w 1221610"/>
              <a:gd name="connsiteY91" fmla="*/ 2086305 h 2219666"/>
              <a:gd name="connsiteX92" fmla="*/ 751131 w 1221610"/>
              <a:gd name="connsiteY92" fmla="*/ 2131548 h 2219666"/>
              <a:gd name="connsiteX93" fmla="*/ 734462 w 1221610"/>
              <a:gd name="connsiteY93" fmla="*/ 2143455 h 2219666"/>
              <a:gd name="connsiteX94" fmla="*/ 689218 w 1221610"/>
              <a:gd name="connsiteY94" fmla="*/ 2193461 h 2219666"/>
              <a:gd name="connsiteX95" fmla="*/ 665406 w 1221610"/>
              <a:gd name="connsiteY95" fmla="*/ 2198222 h 2219666"/>
              <a:gd name="connsiteX96" fmla="*/ 617781 w 1221610"/>
              <a:gd name="connsiteY96" fmla="*/ 2219654 h 2219666"/>
              <a:gd name="connsiteX97" fmla="*/ 579681 w 1221610"/>
              <a:gd name="connsiteY97" fmla="*/ 2202985 h 2219666"/>
              <a:gd name="connsiteX98" fmla="*/ 563012 w 1221610"/>
              <a:gd name="connsiteY98" fmla="*/ 2174410 h 2219666"/>
              <a:gd name="connsiteX99" fmla="*/ 520149 w 1221610"/>
              <a:gd name="connsiteY99" fmla="*/ 2183936 h 2219666"/>
              <a:gd name="connsiteX100" fmla="*/ 512573 w 1221610"/>
              <a:gd name="connsiteY100" fmla="*/ 2177832 h 2219666"/>
              <a:gd name="connsiteX101" fmla="*/ 503481 w 1221610"/>
              <a:gd name="connsiteY101" fmla="*/ 2172029 h 2219666"/>
              <a:gd name="connsiteX102" fmla="*/ 522531 w 1221610"/>
              <a:gd name="connsiteY102" fmla="*/ 2064872 h 2219666"/>
              <a:gd name="connsiteX103" fmla="*/ 539199 w 1221610"/>
              <a:gd name="connsiteY103" fmla="*/ 2043441 h 2219666"/>
              <a:gd name="connsiteX104" fmla="*/ 529674 w 1221610"/>
              <a:gd name="connsiteY104" fmla="*/ 1998198 h 2219666"/>
              <a:gd name="connsiteX105" fmla="*/ 553487 w 1221610"/>
              <a:gd name="connsiteY105" fmla="*/ 1983910 h 2219666"/>
              <a:gd name="connsiteX106" fmla="*/ 534437 w 1221610"/>
              <a:gd name="connsiteY106" fmla="*/ 1969623 h 2219666"/>
              <a:gd name="connsiteX107" fmla="*/ 522531 w 1221610"/>
              <a:gd name="connsiteY107" fmla="*/ 1933905 h 2219666"/>
              <a:gd name="connsiteX108" fmla="*/ 513006 w 1221610"/>
              <a:gd name="connsiteY108" fmla="*/ 1888661 h 2219666"/>
              <a:gd name="connsiteX109" fmla="*/ 510624 w 1221610"/>
              <a:gd name="connsiteY109" fmla="*/ 1857703 h 2219666"/>
              <a:gd name="connsiteX110" fmla="*/ 460618 w 1221610"/>
              <a:gd name="connsiteY110" fmla="*/ 1860086 h 2219666"/>
              <a:gd name="connsiteX111" fmla="*/ 427282 w 1221610"/>
              <a:gd name="connsiteY111" fmla="*/ 1824367 h 2219666"/>
              <a:gd name="connsiteX112" fmla="*/ 382037 w 1221610"/>
              <a:gd name="connsiteY112" fmla="*/ 1807697 h 2219666"/>
              <a:gd name="connsiteX113" fmla="*/ 367749 w 1221610"/>
              <a:gd name="connsiteY113" fmla="*/ 1757692 h 2219666"/>
              <a:gd name="connsiteX114" fmla="*/ 365368 w 1221610"/>
              <a:gd name="connsiteY114" fmla="*/ 1736260 h 2219666"/>
              <a:gd name="connsiteX115" fmla="*/ 334413 w 1221610"/>
              <a:gd name="connsiteY115" fmla="*/ 1691017 h 2219666"/>
              <a:gd name="connsiteX116" fmla="*/ 291549 w 1221610"/>
              <a:gd name="connsiteY116" fmla="*/ 1667204 h 2219666"/>
              <a:gd name="connsiteX117" fmla="*/ 248688 w 1221610"/>
              <a:gd name="connsiteY117" fmla="*/ 1638630 h 2219666"/>
              <a:gd name="connsiteX118" fmla="*/ 215349 w 1221610"/>
              <a:gd name="connsiteY118" fmla="*/ 1629104 h 2219666"/>
              <a:gd name="connsiteX119" fmla="*/ 217731 w 1221610"/>
              <a:gd name="connsiteY119" fmla="*/ 1583858 h 2219666"/>
              <a:gd name="connsiteX120" fmla="*/ 174868 w 1221610"/>
              <a:gd name="connsiteY120" fmla="*/ 1598148 h 2219666"/>
              <a:gd name="connsiteX121" fmla="*/ 186775 w 1221610"/>
              <a:gd name="connsiteY121" fmla="*/ 1631486 h 2219666"/>
              <a:gd name="connsiteX122" fmla="*/ 179631 w 1221610"/>
              <a:gd name="connsiteY122" fmla="*/ 1648155 h 2219666"/>
              <a:gd name="connsiteX123" fmla="*/ 141531 w 1221610"/>
              <a:gd name="connsiteY123" fmla="*/ 1619580 h 2219666"/>
              <a:gd name="connsiteX124" fmla="*/ 98669 w 1221610"/>
              <a:gd name="connsiteY124" fmla="*/ 1617198 h 2219666"/>
              <a:gd name="connsiteX125" fmla="*/ 43899 w 1221610"/>
              <a:gd name="connsiteY125" fmla="*/ 1598148 h 2219666"/>
              <a:gd name="connsiteX126" fmla="*/ 10560 w 1221610"/>
              <a:gd name="connsiteY126" fmla="*/ 1595764 h 2219666"/>
              <a:gd name="connsiteX127" fmla="*/ 1037 w 1221610"/>
              <a:gd name="connsiteY127" fmla="*/ 1543380 h 2219666"/>
              <a:gd name="connsiteX128" fmla="*/ 34374 w 1221610"/>
              <a:gd name="connsiteY128" fmla="*/ 1455273 h 2219666"/>
              <a:gd name="connsiteX129" fmla="*/ 60568 w 1221610"/>
              <a:gd name="connsiteY129" fmla="*/ 1407648 h 2219666"/>
              <a:gd name="connsiteX130" fmla="*/ 81999 w 1221610"/>
              <a:gd name="connsiteY130" fmla="*/ 1360023 h 2219666"/>
              <a:gd name="connsiteX131" fmla="*/ 108194 w 1221610"/>
              <a:gd name="connsiteY131" fmla="*/ 1321923 h 2219666"/>
              <a:gd name="connsiteX132" fmla="*/ 146293 w 1221610"/>
              <a:gd name="connsiteY132" fmla="*/ 1312398 h 2219666"/>
              <a:gd name="connsiteX133" fmla="*/ 153438 w 1221610"/>
              <a:gd name="connsiteY133" fmla="*/ 1276680 h 2219666"/>
              <a:gd name="connsiteX134" fmla="*/ 262975 w 1221610"/>
              <a:gd name="connsiteY134" fmla="*/ 1157617 h 2219666"/>
              <a:gd name="connsiteX135" fmla="*/ 286787 w 1221610"/>
              <a:gd name="connsiteY135" fmla="*/ 1019502 h 2219666"/>
              <a:gd name="connsiteX136" fmla="*/ 282025 w 1221610"/>
              <a:gd name="connsiteY136" fmla="*/ 938542 h 2219666"/>
              <a:gd name="connsiteX137" fmla="*/ 196300 w 1221610"/>
              <a:gd name="connsiteY137" fmla="*/ 926636 h 2219666"/>
              <a:gd name="connsiteX138" fmla="*/ 179632 w 1221610"/>
              <a:gd name="connsiteY138" fmla="*/ 845673 h 2219666"/>
              <a:gd name="connsiteX139" fmla="*/ 186775 w 1221610"/>
              <a:gd name="connsiteY139" fmla="*/ 778998 h 2219666"/>
              <a:gd name="connsiteX140" fmla="*/ 148675 w 1221610"/>
              <a:gd name="connsiteY140" fmla="*/ 740898 h 2219666"/>
              <a:gd name="connsiteX141" fmla="*/ 127244 w 1221610"/>
              <a:gd name="connsiteY141" fmla="*/ 700416 h 2219666"/>
              <a:gd name="connsiteX142" fmla="*/ 117719 w 1221610"/>
              <a:gd name="connsiteY142" fmla="*/ 640886 h 2219666"/>
              <a:gd name="connsiteX143" fmla="*/ 102097 w 1221610"/>
              <a:gd name="connsiteY143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53449 w 1221610"/>
              <a:gd name="connsiteY9" fmla="*/ 595641 h 2219666"/>
              <a:gd name="connsiteX10" fmla="*/ 282024 w 1221610"/>
              <a:gd name="connsiteY10" fmla="*/ 548016 h 2219666"/>
              <a:gd name="connsiteX11" fmla="*/ 291549 w 1221610"/>
              <a:gd name="connsiteY11" fmla="*/ 524204 h 2219666"/>
              <a:gd name="connsiteX12" fmla="*/ 267737 w 1221610"/>
              <a:gd name="connsiteY12" fmla="*/ 490866 h 2219666"/>
              <a:gd name="connsiteX13" fmla="*/ 303456 w 1221610"/>
              <a:gd name="connsiteY13" fmla="*/ 481341 h 2219666"/>
              <a:gd name="connsiteX14" fmla="*/ 322506 w 1221610"/>
              <a:gd name="connsiteY14" fmla="*/ 457529 h 2219666"/>
              <a:gd name="connsiteX15" fmla="*/ 353462 w 1221610"/>
              <a:gd name="connsiteY15" fmla="*/ 450385 h 2219666"/>
              <a:gd name="connsiteX16" fmla="*/ 410612 w 1221610"/>
              <a:gd name="connsiteY16" fmla="*/ 452766 h 2219666"/>
              <a:gd name="connsiteX17" fmla="*/ 410612 w 1221610"/>
              <a:gd name="connsiteY17" fmla="*/ 507535 h 2219666"/>
              <a:gd name="connsiteX18" fmla="*/ 436806 w 1221610"/>
              <a:gd name="connsiteY18" fmla="*/ 531345 h 2219666"/>
              <a:gd name="connsiteX19" fmla="*/ 462999 w 1221610"/>
              <a:gd name="connsiteY19" fmla="*/ 548016 h 2219666"/>
              <a:gd name="connsiteX20" fmla="*/ 424899 w 1221610"/>
              <a:gd name="connsiteY20" fmla="*/ 567066 h 2219666"/>
              <a:gd name="connsiteX21" fmla="*/ 403468 w 1221610"/>
              <a:gd name="connsiteY21" fmla="*/ 586116 h 2219666"/>
              <a:gd name="connsiteX22" fmla="*/ 420137 w 1221610"/>
              <a:gd name="connsiteY22" fmla="*/ 609929 h 2219666"/>
              <a:gd name="connsiteX23" fmla="*/ 415374 w 1221610"/>
              <a:gd name="connsiteY23" fmla="*/ 650410 h 2219666"/>
              <a:gd name="connsiteX24" fmla="*/ 427281 w 1221610"/>
              <a:gd name="connsiteY24" fmla="*/ 678985 h 2219666"/>
              <a:gd name="connsiteX25" fmla="*/ 410612 w 1221610"/>
              <a:gd name="connsiteY25" fmla="*/ 700416 h 2219666"/>
              <a:gd name="connsiteX26" fmla="*/ 401088 w 1221610"/>
              <a:gd name="connsiteY26" fmla="*/ 778998 h 2219666"/>
              <a:gd name="connsiteX27" fmla="*/ 441568 w 1221610"/>
              <a:gd name="connsiteY27" fmla="*/ 778997 h 2219666"/>
              <a:gd name="connsiteX28" fmla="*/ 486812 w 1221610"/>
              <a:gd name="connsiteY28" fmla="*/ 755185 h 2219666"/>
              <a:gd name="connsiteX29" fmla="*/ 513007 w 1221610"/>
              <a:gd name="connsiteY29" fmla="*/ 757566 h 2219666"/>
              <a:gd name="connsiteX30" fmla="*/ 536818 w 1221610"/>
              <a:gd name="connsiteY30" fmla="*/ 783760 h 2219666"/>
              <a:gd name="connsiteX31" fmla="*/ 510625 w 1221610"/>
              <a:gd name="connsiteY31" fmla="*/ 888535 h 2219666"/>
              <a:gd name="connsiteX32" fmla="*/ 539200 w 1221610"/>
              <a:gd name="connsiteY32" fmla="*/ 926635 h 2219666"/>
              <a:gd name="connsiteX33" fmla="*/ 546344 w 1221610"/>
              <a:gd name="connsiteY33" fmla="*/ 945686 h 2219666"/>
              <a:gd name="connsiteX34" fmla="*/ 532057 w 1221610"/>
              <a:gd name="connsiteY34" fmla="*/ 976641 h 2219666"/>
              <a:gd name="connsiteX35" fmla="*/ 517769 w 1221610"/>
              <a:gd name="connsiteY35" fmla="*/ 1048079 h 2219666"/>
              <a:gd name="connsiteX36" fmla="*/ 541582 w 1221610"/>
              <a:gd name="connsiteY36" fmla="*/ 1081416 h 2219666"/>
              <a:gd name="connsiteX37" fmla="*/ 551107 w 1221610"/>
              <a:gd name="connsiteY37" fmla="*/ 1121897 h 2219666"/>
              <a:gd name="connsiteX38" fmla="*/ 567775 w 1221610"/>
              <a:gd name="connsiteY38" fmla="*/ 1129041 h 2219666"/>
              <a:gd name="connsiteX39" fmla="*/ 572104 w 1221610"/>
              <a:gd name="connsiteY39" fmla="*/ 1139147 h 2219666"/>
              <a:gd name="connsiteX40" fmla="*/ 591588 w 1221610"/>
              <a:gd name="connsiteY40" fmla="*/ 1105229 h 2219666"/>
              <a:gd name="connsiteX41" fmla="*/ 615400 w 1221610"/>
              <a:gd name="connsiteY41" fmla="*/ 1088560 h 2219666"/>
              <a:gd name="connsiteX42" fmla="*/ 665407 w 1221610"/>
              <a:gd name="connsiteY42" fmla="*/ 1062366 h 2219666"/>
              <a:gd name="connsiteX43" fmla="*/ 698744 w 1221610"/>
              <a:gd name="connsiteY43" fmla="*/ 1050460 h 2219666"/>
              <a:gd name="connsiteX44" fmla="*/ 734463 w 1221610"/>
              <a:gd name="connsiteY44" fmla="*/ 1012361 h 2219666"/>
              <a:gd name="connsiteX45" fmla="*/ 791613 w 1221610"/>
              <a:gd name="connsiteY45" fmla="*/ 988547 h 2219666"/>
              <a:gd name="connsiteX46" fmla="*/ 817807 w 1221610"/>
              <a:gd name="connsiteY46" fmla="*/ 943304 h 2219666"/>
              <a:gd name="connsiteX47" fmla="*/ 841618 w 1221610"/>
              <a:gd name="connsiteY47" fmla="*/ 926633 h 2219666"/>
              <a:gd name="connsiteX48" fmla="*/ 867813 w 1221610"/>
              <a:gd name="connsiteY48" fmla="*/ 926635 h 2219666"/>
              <a:gd name="connsiteX49" fmla="*/ 872575 w 1221610"/>
              <a:gd name="connsiteY49" fmla="*/ 945685 h 2219666"/>
              <a:gd name="connsiteX50" fmla="*/ 848763 w 1221610"/>
              <a:gd name="connsiteY50" fmla="*/ 971879 h 2219666"/>
              <a:gd name="connsiteX51" fmla="*/ 872575 w 1221610"/>
              <a:gd name="connsiteY51" fmla="*/ 998072 h 2219666"/>
              <a:gd name="connsiteX52" fmla="*/ 872575 w 1221610"/>
              <a:gd name="connsiteY52" fmla="*/ 1021885 h 2219666"/>
              <a:gd name="connsiteX53" fmla="*/ 829713 w 1221610"/>
              <a:gd name="connsiteY53" fmla="*/ 1024266 h 2219666"/>
              <a:gd name="connsiteX54" fmla="*/ 817807 w 1221610"/>
              <a:gd name="connsiteY54" fmla="*/ 1052841 h 2219666"/>
              <a:gd name="connsiteX55" fmla="*/ 829713 w 1221610"/>
              <a:gd name="connsiteY55" fmla="*/ 1081416 h 2219666"/>
              <a:gd name="connsiteX56" fmla="*/ 822567 w 1221610"/>
              <a:gd name="connsiteY56" fmla="*/ 1105227 h 2219666"/>
              <a:gd name="connsiteX57" fmla="*/ 836857 w 1221610"/>
              <a:gd name="connsiteY57" fmla="*/ 1124280 h 2219666"/>
              <a:gd name="connsiteX58" fmla="*/ 870194 w 1221610"/>
              <a:gd name="connsiteY58" fmla="*/ 1095705 h 2219666"/>
              <a:gd name="connsiteX59" fmla="*/ 903532 w 1221610"/>
              <a:gd name="connsiteY59" fmla="*/ 1090942 h 2219666"/>
              <a:gd name="connsiteX60" fmla="*/ 901150 w 1221610"/>
              <a:gd name="connsiteY60" fmla="*/ 1045697 h 2219666"/>
              <a:gd name="connsiteX61" fmla="*/ 958300 w 1221610"/>
              <a:gd name="connsiteY61" fmla="*/ 1036173 h 2219666"/>
              <a:gd name="connsiteX62" fmla="*/ 974969 w 1221610"/>
              <a:gd name="connsiteY62" fmla="*/ 1055222 h 2219666"/>
              <a:gd name="connsiteX63" fmla="*/ 984494 w 1221610"/>
              <a:gd name="connsiteY63" fmla="*/ 1181430 h 2219666"/>
              <a:gd name="connsiteX64" fmla="*/ 1032119 w 1221610"/>
              <a:gd name="connsiteY64" fmla="*/ 1262392 h 2219666"/>
              <a:gd name="connsiteX65" fmla="*/ 1072600 w 1221610"/>
              <a:gd name="connsiteY65" fmla="*/ 1283823 h 2219666"/>
              <a:gd name="connsiteX66" fmla="*/ 1089269 w 1221610"/>
              <a:gd name="connsiteY66" fmla="*/ 1350498 h 2219666"/>
              <a:gd name="connsiteX67" fmla="*/ 1122607 w 1221610"/>
              <a:gd name="connsiteY67" fmla="*/ 1376692 h 2219666"/>
              <a:gd name="connsiteX68" fmla="*/ 1163088 w 1221610"/>
              <a:gd name="connsiteY68" fmla="*/ 1436223 h 2219666"/>
              <a:gd name="connsiteX69" fmla="*/ 1191663 w 1221610"/>
              <a:gd name="connsiteY69" fmla="*/ 1450511 h 2219666"/>
              <a:gd name="connsiteX70" fmla="*/ 1220238 w 1221610"/>
              <a:gd name="connsiteY70" fmla="*/ 1488610 h 2219666"/>
              <a:gd name="connsiteX71" fmla="*/ 1215943 w 1221610"/>
              <a:gd name="connsiteY71" fmla="*/ 1508470 h 2219666"/>
              <a:gd name="connsiteX72" fmla="*/ 1196425 w 1221610"/>
              <a:gd name="connsiteY72" fmla="*/ 1557667 h 2219666"/>
              <a:gd name="connsiteX73" fmla="*/ 1144037 w 1221610"/>
              <a:gd name="connsiteY73" fmla="*/ 1552903 h 2219666"/>
              <a:gd name="connsiteX74" fmla="*/ 1124987 w 1221610"/>
              <a:gd name="connsiteY74" fmla="*/ 1598146 h 2219666"/>
              <a:gd name="connsiteX75" fmla="*/ 1048787 w 1221610"/>
              <a:gd name="connsiteY75" fmla="*/ 1631484 h 2219666"/>
              <a:gd name="connsiteX76" fmla="*/ 1020212 w 1221610"/>
              <a:gd name="connsiteY76" fmla="*/ 1691015 h 2219666"/>
              <a:gd name="connsiteX77" fmla="*/ 1036881 w 1221610"/>
              <a:gd name="connsiteY77" fmla="*/ 1738640 h 2219666"/>
              <a:gd name="connsiteX78" fmla="*/ 1017832 w 1221610"/>
              <a:gd name="connsiteY78" fmla="*/ 1779123 h 2219666"/>
              <a:gd name="connsiteX79" fmla="*/ 984493 w 1221610"/>
              <a:gd name="connsiteY79" fmla="*/ 1776740 h 2219666"/>
              <a:gd name="connsiteX80" fmla="*/ 982112 w 1221610"/>
              <a:gd name="connsiteY80" fmla="*/ 1841034 h 2219666"/>
              <a:gd name="connsiteX81" fmla="*/ 946393 w 1221610"/>
              <a:gd name="connsiteY81" fmla="*/ 1857703 h 2219666"/>
              <a:gd name="connsiteX82" fmla="*/ 910674 w 1221610"/>
              <a:gd name="connsiteY82" fmla="*/ 1864846 h 2219666"/>
              <a:gd name="connsiteX83" fmla="*/ 910674 w 1221610"/>
              <a:gd name="connsiteY83" fmla="*/ 1929140 h 2219666"/>
              <a:gd name="connsiteX84" fmla="*/ 967824 w 1221610"/>
              <a:gd name="connsiteY84" fmla="*/ 1938665 h 2219666"/>
              <a:gd name="connsiteX85" fmla="*/ 1001162 w 1221610"/>
              <a:gd name="connsiteY85" fmla="*/ 1933903 h 2219666"/>
              <a:gd name="connsiteX86" fmla="*/ 1005922 w 1221610"/>
              <a:gd name="connsiteY86" fmla="*/ 2007722 h 2219666"/>
              <a:gd name="connsiteX87" fmla="*/ 982112 w 1221610"/>
              <a:gd name="connsiteY87" fmla="*/ 2029153 h 2219666"/>
              <a:gd name="connsiteX88" fmla="*/ 922581 w 1221610"/>
              <a:gd name="connsiteY88" fmla="*/ 2026773 h 2219666"/>
              <a:gd name="connsiteX89" fmla="*/ 870193 w 1221610"/>
              <a:gd name="connsiteY89" fmla="*/ 2036298 h 2219666"/>
              <a:gd name="connsiteX90" fmla="*/ 824949 w 1221610"/>
              <a:gd name="connsiteY90" fmla="*/ 2060111 h 2219666"/>
              <a:gd name="connsiteX91" fmla="*/ 779704 w 1221610"/>
              <a:gd name="connsiteY91" fmla="*/ 2067253 h 2219666"/>
              <a:gd name="connsiteX92" fmla="*/ 758274 w 1221610"/>
              <a:gd name="connsiteY92" fmla="*/ 2086305 h 2219666"/>
              <a:gd name="connsiteX93" fmla="*/ 751131 w 1221610"/>
              <a:gd name="connsiteY93" fmla="*/ 2131548 h 2219666"/>
              <a:gd name="connsiteX94" fmla="*/ 734462 w 1221610"/>
              <a:gd name="connsiteY94" fmla="*/ 2143455 h 2219666"/>
              <a:gd name="connsiteX95" fmla="*/ 689218 w 1221610"/>
              <a:gd name="connsiteY95" fmla="*/ 2193461 h 2219666"/>
              <a:gd name="connsiteX96" fmla="*/ 665406 w 1221610"/>
              <a:gd name="connsiteY96" fmla="*/ 2198222 h 2219666"/>
              <a:gd name="connsiteX97" fmla="*/ 617781 w 1221610"/>
              <a:gd name="connsiteY97" fmla="*/ 2219654 h 2219666"/>
              <a:gd name="connsiteX98" fmla="*/ 579681 w 1221610"/>
              <a:gd name="connsiteY98" fmla="*/ 2202985 h 2219666"/>
              <a:gd name="connsiteX99" fmla="*/ 563012 w 1221610"/>
              <a:gd name="connsiteY99" fmla="*/ 2174410 h 2219666"/>
              <a:gd name="connsiteX100" fmla="*/ 520149 w 1221610"/>
              <a:gd name="connsiteY100" fmla="*/ 2183936 h 2219666"/>
              <a:gd name="connsiteX101" fmla="*/ 512573 w 1221610"/>
              <a:gd name="connsiteY101" fmla="*/ 2177832 h 2219666"/>
              <a:gd name="connsiteX102" fmla="*/ 503481 w 1221610"/>
              <a:gd name="connsiteY102" fmla="*/ 2172029 h 2219666"/>
              <a:gd name="connsiteX103" fmla="*/ 522531 w 1221610"/>
              <a:gd name="connsiteY103" fmla="*/ 2064872 h 2219666"/>
              <a:gd name="connsiteX104" fmla="*/ 539199 w 1221610"/>
              <a:gd name="connsiteY104" fmla="*/ 2043441 h 2219666"/>
              <a:gd name="connsiteX105" fmla="*/ 529674 w 1221610"/>
              <a:gd name="connsiteY105" fmla="*/ 1998198 h 2219666"/>
              <a:gd name="connsiteX106" fmla="*/ 553487 w 1221610"/>
              <a:gd name="connsiteY106" fmla="*/ 1983910 h 2219666"/>
              <a:gd name="connsiteX107" fmla="*/ 534437 w 1221610"/>
              <a:gd name="connsiteY107" fmla="*/ 1969623 h 2219666"/>
              <a:gd name="connsiteX108" fmla="*/ 522531 w 1221610"/>
              <a:gd name="connsiteY108" fmla="*/ 1933905 h 2219666"/>
              <a:gd name="connsiteX109" fmla="*/ 513006 w 1221610"/>
              <a:gd name="connsiteY109" fmla="*/ 1888661 h 2219666"/>
              <a:gd name="connsiteX110" fmla="*/ 510624 w 1221610"/>
              <a:gd name="connsiteY110" fmla="*/ 1857703 h 2219666"/>
              <a:gd name="connsiteX111" fmla="*/ 460618 w 1221610"/>
              <a:gd name="connsiteY111" fmla="*/ 1860086 h 2219666"/>
              <a:gd name="connsiteX112" fmla="*/ 427282 w 1221610"/>
              <a:gd name="connsiteY112" fmla="*/ 1824367 h 2219666"/>
              <a:gd name="connsiteX113" fmla="*/ 382037 w 1221610"/>
              <a:gd name="connsiteY113" fmla="*/ 1807697 h 2219666"/>
              <a:gd name="connsiteX114" fmla="*/ 367749 w 1221610"/>
              <a:gd name="connsiteY114" fmla="*/ 1757692 h 2219666"/>
              <a:gd name="connsiteX115" fmla="*/ 365368 w 1221610"/>
              <a:gd name="connsiteY115" fmla="*/ 1736260 h 2219666"/>
              <a:gd name="connsiteX116" fmla="*/ 334413 w 1221610"/>
              <a:gd name="connsiteY116" fmla="*/ 1691017 h 2219666"/>
              <a:gd name="connsiteX117" fmla="*/ 291549 w 1221610"/>
              <a:gd name="connsiteY117" fmla="*/ 1667204 h 2219666"/>
              <a:gd name="connsiteX118" fmla="*/ 248688 w 1221610"/>
              <a:gd name="connsiteY118" fmla="*/ 1638630 h 2219666"/>
              <a:gd name="connsiteX119" fmla="*/ 215349 w 1221610"/>
              <a:gd name="connsiteY119" fmla="*/ 1629104 h 2219666"/>
              <a:gd name="connsiteX120" fmla="*/ 217731 w 1221610"/>
              <a:gd name="connsiteY120" fmla="*/ 1583858 h 2219666"/>
              <a:gd name="connsiteX121" fmla="*/ 174868 w 1221610"/>
              <a:gd name="connsiteY121" fmla="*/ 1598148 h 2219666"/>
              <a:gd name="connsiteX122" fmla="*/ 186775 w 1221610"/>
              <a:gd name="connsiteY122" fmla="*/ 1631486 h 2219666"/>
              <a:gd name="connsiteX123" fmla="*/ 179631 w 1221610"/>
              <a:gd name="connsiteY123" fmla="*/ 1648155 h 2219666"/>
              <a:gd name="connsiteX124" fmla="*/ 141531 w 1221610"/>
              <a:gd name="connsiteY124" fmla="*/ 1619580 h 2219666"/>
              <a:gd name="connsiteX125" fmla="*/ 98669 w 1221610"/>
              <a:gd name="connsiteY125" fmla="*/ 1617198 h 2219666"/>
              <a:gd name="connsiteX126" fmla="*/ 43899 w 1221610"/>
              <a:gd name="connsiteY126" fmla="*/ 1598148 h 2219666"/>
              <a:gd name="connsiteX127" fmla="*/ 10560 w 1221610"/>
              <a:gd name="connsiteY127" fmla="*/ 1595764 h 2219666"/>
              <a:gd name="connsiteX128" fmla="*/ 1037 w 1221610"/>
              <a:gd name="connsiteY128" fmla="*/ 1543380 h 2219666"/>
              <a:gd name="connsiteX129" fmla="*/ 34374 w 1221610"/>
              <a:gd name="connsiteY129" fmla="*/ 1455273 h 2219666"/>
              <a:gd name="connsiteX130" fmla="*/ 60568 w 1221610"/>
              <a:gd name="connsiteY130" fmla="*/ 1407648 h 2219666"/>
              <a:gd name="connsiteX131" fmla="*/ 81999 w 1221610"/>
              <a:gd name="connsiteY131" fmla="*/ 1360023 h 2219666"/>
              <a:gd name="connsiteX132" fmla="*/ 108194 w 1221610"/>
              <a:gd name="connsiteY132" fmla="*/ 1321923 h 2219666"/>
              <a:gd name="connsiteX133" fmla="*/ 146293 w 1221610"/>
              <a:gd name="connsiteY133" fmla="*/ 1312398 h 2219666"/>
              <a:gd name="connsiteX134" fmla="*/ 153438 w 1221610"/>
              <a:gd name="connsiteY134" fmla="*/ 1276680 h 2219666"/>
              <a:gd name="connsiteX135" fmla="*/ 262975 w 1221610"/>
              <a:gd name="connsiteY135" fmla="*/ 1157617 h 2219666"/>
              <a:gd name="connsiteX136" fmla="*/ 286787 w 1221610"/>
              <a:gd name="connsiteY136" fmla="*/ 1019502 h 2219666"/>
              <a:gd name="connsiteX137" fmla="*/ 282025 w 1221610"/>
              <a:gd name="connsiteY137" fmla="*/ 938542 h 2219666"/>
              <a:gd name="connsiteX138" fmla="*/ 196300 w 1221610"/>
              <a:gd name="connsiteY138" fmla="*/ 926636 h 2219666"/>
              <a:gd name="connsiteX139" fmla="*/ 179632 w 1221610"/>
              <a:gd name="connsiteY139" fmla="*/ 845673 h 2219666"/>
              <a:gd name="connsiteX140" fmla="*/ 186775 w 1221610"/>
              <a:gd name="connsiteY140" fmla="*/ 778998 h 2219666"/>
              <a:gd name="connsiteX141" fmla="*/ 148675 w 1221610"/>
              <a:gd name="connsiteY141" fmla="*/ 740898 h 2219666"/>
              <a:gd name="connsiteX142" fmla="*/ 127244 w 1221610"/>
              <a:gd name="connsiteY142" fmla="*/ 700416 h 2219666"/>
              <a:gd name="connsiteX143" fmla="*/ 117719 w 1221610"/>
              <a:gd name="connsiteY143" fmla="*/ 640886 h 2219666"/>
              <a:gd name="connsiteX144" fmla="*/ 102097 w 1221610"/>
              <a:gd name="connsiteY144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53449 w 1221610"/>
              <a:gd name="connsiteY10" fmla="*/ 595641 h 2219666"/>
              <a:gd name="connsiteX11" fmla="*/ 282024 w 1221610"/>
              <a:gd name="connsiteY11" fmla="*/ 548016 h 2219666"/>
              <a:gd name="connsiteX12" fmla="*/ 291549 w 1221610"/>
              <a:gd name="connsiteY12" fmla="*/ 524204 h 2219666"/>
              <a:gd name="connsiteX13" fmla="*/ 267737 w 1221610"/>
              <a:gd name="connsiteY13" fmla="*/ 490866 h 2219666"/>
              <a:gd name="connsiteX14" fmla="*/ 303456 w 1221610"/>
              <a:gd name="connsiteY14" fmla="*/ 481341 h 2219666"/>
              <a:gd name="connsiteX15" fmla="*/ 322506 w 1221610"/>
              <a:gd name="connsiteY15" fmla="*/ 457529 h 2219666"/>
              <a:gd name="connsiteX16" fmla="*/ 353462 w 1221610"/>
              <a:gd name="connsiteY16" fmla="*/ 450385 h 2219666"/>
              <a:gd name="connsiteX17" fmla="*/ 410612 w 1221610"/>
              <a:gd name="connsiteY17" fmla="*/ 452766 h 2219666"/>
              <a:gd name="connsiteX18" fmla="*/ 410612 w 1221610"/>
              <a:gd name="connsiteY18" fmla="*/ 507535 h 2219666"/>
              <a:gd name="connsiteX19" fmla="*/ 436806 w 1221610"/>
              <a:gd name="connsiteY19" fmla="*/ 531345 h 2219666"/>
              <a:gd name="connsiteX20" fmla="*/ 462999 w 1221610"/>
              <a:gd name="connsiteY20" fmla="*/ 548016 h 2219666"/>
              <a:gd name="connsiteX21" fmla="*/ 424899 w 1221610"/>
              <a:gd name="connsiteY21" fmla="*/ 567066 h 2219666"/>
              <a:gd name="connsiteX22" fmla="*/ 403468 w 1221610"/>
              <a:gd name="connsiteY22" fmla="*/ 586116 h 2219666"/>
              <a:gd name="connsiteX23" fmla="*/ 420137 w 1221610"/>
              <a:gd name="connsiteY23" fmla="*/ 609929 h 2219666"/>
              <a:gd name="connsiteX24" fmla="*/ 415374 w 1221610"/>
              <a:gd name="connsiteY24" fmla="*/ 650410 h 2219666"/>
              <a:gd name="connsiteX25" fmla="*/ 427281 w 1221610"/>
              <a:gd name="connsiteY25" fmla="*/ 678985 h 2219666"/>
              <a:gd name="connsiteX26" fmla="*/ 410612 w 1221610"/>
              <a:gd name="connsiteY26" fmla="*/ 700416 h 2219666"/>
              <a:gd name="connsiteX27" fmla="*/ 401088 w 1221610"/>
              <a:gd name="connsiteY27" fmla="*/ 778998 h 2219666"/>
              <a:gd name="connsiteX28" fmla="*/ 441568 w 1221610"/>
              <a:gd name="connsiteY28" fmla="*/ 778997 h 2219666"/>
              <a:gd name="connsiteX29" fmla="*/ 486812 w 1221610"/>
              <a:gd name="connsiteY29" fmla="*/ 755185 h 2219666"/>
              <a:gd name="connsiteX30" fmla="*/ 513007 w 1221610"/>
              <a:gd name="connsiteY30" fmla="*/ 757566 h 2219666"/>
              <a:gd name="connsiteX31" fmla="*/ 536818 w 1221610"/>
              <a:gd name="connsiteY31" fmla="*/ 783760 h 2219666"/>
              <a:gd name="connsiteX32" fmla="*/ 510625 w 1221610"/>
              <a:gd name="connsiteY32" fmla="*/ 888535 h 2219666"/>
              <a:gd name="connsiteX33" fmla="*/ 539200 w 1221610"/>
              <a:gd name="connsiteY33" fmla="*/ 926635 h 2219666"/>
              <a:gd name="connsiteX34" fmla="*/ 546344 w 1221610"/>
              <a:gd name="connsiteY34" fmla="*/ 945686 h 2219666"/>
              <a:gd name="connsiteX35" fmla="*/ 532057 w 1221610"/>
              <a:gd name="connsiteY35" fmla="*/ 976641 h 2219666"/>
              <a:gd name="connsiteX36" fmla="*/ 517769 w 1221610"/>
              <a:gd name="connsiteY36" fmla="*/ 1048079 h 2219666"/>
              <a:gd name="connsiteX37" fmla="*/ 541582 w 1221610"/>
              <a:gd name="connsiteY37" fmla="*/ 1081416 h 2219666"/>
              <a:gd name="connsiteX38" fmla="*/ 551107 w 1221610"/>
              <a:gd name="connsiteY38" fmla="*/ 1121897 h 2219666"/>
              <a:gd name="connsiteX39" fmla="*/ 567775 w 1221610"/>
              <a:gd name="connsiteY39" fmla="*/ 1129041 h 2219666"/>
              <a:gd name="connsiteX40" fmla="*/ 572104 w 1221610"/>
              <a:gd name="connsiteY40" fmla="*/ 1139147 h 2219666"/>
              <a:gd name="connsiteX41" fmla="*/ 591588 w 1221610"/>
              <a:gd name="connsiteY41" fmla="*/ 1105229 h 2219666"/>
              <a:gd name="connsiteX42" fmla="*/ 615400 w 1221610"/>
              <a:gd name="connsiteY42" fmla="*/ 1088560 h 2219666"/>
              <a:gd name="connsiteX43" fmla="*/ 665407 w 1221610"/>
              <a:gd name="connsiteY43" fmla="*/ 1062366 h 2219666"/>
              <a:gd name="connsiteX44" fmla="*/ 698744 w 1221610"/>
              <a:gd name="connsiteY44" fmla="*/ 1050460 h 2219666"/>
              <a:gd name="connsiteX45" fmla="*/ 734463 w 1221610"/>
              <a:gd name="connsiteY45" fmla="*/ 1012361 h 2219666"/>
              <a:gd name="connsiteX46" fmla="*/ 791613 w 1221610"/>
              <a:gd name="connsiteY46" fmla="*/ 988547 h 2219666"/>
              <a:gd name="connsiteX47" fmla="*/ 817807 w 1221610"/>
              <a:gd name="connsiteY47" fmla="*/ 943304 h 2219666"/>
              <a:gd name="connsiteX48" fmla="*/ 841618 w 1221610"/>
              <a:gd name="connsiteY48" fmla="*/ 926633 h 2219666"/>
              <a:gd name="connsiteX49" fmla="*/ 867813 w 1221610"/>
              <a:gd name="connsiteY49" fmla="*/ 926635 h 2219666"/>
              <a:gd name="connsiteX50" fmla="*/ 872575 w 1221610"/>
              <a:gd name="connsiteY50" fmla="*/ 945685 h 2219666"/>
              <a:gd name="connsiteX51" fmla="*/ 848763 w 1221610"/>
              <a:gd name="connsiteY51" fmla="*/ 971879 h 2219666"/>
              <a:gd name="connsiteX52" fmla="*/ 872575 w 1221610"/>
              <a:gd name="connsiteY52" fmla="*/ 998072 h 2219666"/>
              <a:gd name="connsiteX53" fmla="*/ 872575 w 1221610"/>
              <a:gd name="connsiteY53" fmla="*/ 1021885 h 2219666"/>
              <a:gd name="connsiteX54" fmla="*/ 829713 w 1221610"/>
              <a:gd name="connsiteY54" fmla="*/ 1024266 h 2219666"/>
              <a:gd name="connsiteX55" fmla="*/ 817807 w 1221610"/>
              <a:gd name="connsiteY55" fmla="*/ 1052841 h 2219666"/>
              <a:gd name="connsiteX56" fmla="*/ 829713 w 1221610"/>
              <a:gd name="connsiteY56" fmla="*/ 1081416 h 2219666"/>
              <a:gd name="connsiteX57" fmla="*/ 822567 w 1221610"/>
              <a:gd name="connsiteY57" fmla="*/ 1105227 h 2219666"/>
              <a:gd name="connsiteX58" fmla="*/ 836857 w 1221610"/>
              <a:gd name="connsiteY58" fmla="*/ 1124280 h 2219666"/>
              <a:gd name="connsiteX59" fmla="*/ 870194 w 1221610"/>
              <a:gd name="connsiteY59" fmla="*/ 1095705 h 2219666"/>
              <a:gd name="connsiteX60" fmla="*/ 903532 w 1221610"/>
              <a:gd name="connsiteY60" fmla="*/ 1090942 h 2219666"/>
              <a:gd name="connsiteX61" fmla="*/ 901150 w 1221610"/>
              <a:gd name="connsiteY61" fmla="*/ 1045697 h 2219666"/>
              <a:gd name="connsiteX62" fmla="*/ 958300 w 1221610"/>
              <a:gd name="connsiteY62" fmla="*/ 1036173 h 2219666"/>
              <a:gd name="connsiteX63" fmla="*/ 974969 w 1221610"/>
              <a:gd name="connsiteY63" fmla="*/ 1055222 h 2219666"/>
              <a:gd name="connsiteX64" fmla="*/ 984494 w 1221610"/>
              <a:gd name="connsiteY64" fmla="*/ 1181430 h 2219666"/>
              <a:gd name="connsiteX65" fmla="*/ 1032119 w 1221610"/>
              <a:gd name="connsiteY65" fmla="*/ 1262392 h 2219666"/>
              <a:gd name="connsiteX66" fmla="*/ 1072600 w 1221610"/>
              <a:gd name="connsiteY66" fmla="*/ 1283823 h 2219666"/>
              <a:gd name="connsiteX67" fmla="*/ 1089269 w 1221610"/>
              <a:gd name="connsiteY67" fmla="*/ 1350498 h 2219666"/>
              <a:gd name="connsiteX68" fmla="*/ 1122607 w 1221610"/>
              <a:gd name="connsiteY68" fmla="*/ 1376692 h 2219666"/>
              <a:gd name="connsiteX69" fmla="*/ 1163088 w 1221610"/>
              <a:gd name="connsiteY69" fmla="*/ 1436223 h 2219666"/>
              <a:gd name="connsiteX70" fmla="*/ 1191663 w 1221610"/>
              <a:gd name="connsiteY70" fmla="*/ 1450511 h 2219666"/>
              <a:gd name="connsiteX71" fmla="*/ 1220238 w 1221610"/>
              <a:gd name="connsiteY71" fmla="*/ 1488610 h 2219666"/>
              <a:gd name="connsiteX72" fmla="*/ 1215943 w 1221610"/>
              <a:gd name="connsiteY72" fmla="*/ 1508470 h 2219666"/>
              <a:gd name="connsiteX73" fmla="*/ 1196425 w 1221610"/>
              <a:gd name="connsiteY73" fmla="*/ 1557667 h 2219666"/>
              <a:gd name="connsiteX74" fmla="*/ 1144037 w 1221610"/>
              <a:gd name="connsiteY74" fmla="*/ 1552903 h 2219666"/>
              <a:gd name="connsiteX75" fmla="*/ 1124987 w 1221610"/>
              <a:gd name="connsiteY75" fmla="*/ 1598146 h 2219666"/>
              <a:gd name="connsiteX76" fmla="*/ 1048787 w 1221610"/>
              <a:gd name="connsiteY76" fmla="*/ 1631484 h 2219666"/>
              <a:gd name="connsiteX77" fmla="*/ 1020212 w 1221610"/>
              <a:gd name="connsiteY77" fmla="*/ 1691015 h 2219666"/>
              <a:gd name="connsiteX78" fmla="*/ 1036881 w 1221610"/>
              <a:gd name="connsiteY78" fmla="*/ 1738640 h 2219666"/>
              <a:gd name="connsiteX79" fmla="*/ 1017832 w 1221610"/>
              <a:gd name="connsiteY79" fmla="*/ 1779123 h 2219666"/>
              <a:gd name="connsiteX80" fmla="*/ 984493 w 1221610"/>
              <a:gd name="connsiteY80" fmla="*/ 1776740 h 2219666"/>
              <a:gd name="connsiteX81" fmla="*/ 982112 w 1221610"/>
              <a:gd name="connsiteY81" fmla="*/ 1841034 h 2219666"/>
              <a:gd name="connsiteX82" fmla="*/ 946393 w 1221610"/>
              <a:gd name="connsiteY82" fmla="*/ 1857703 h 2219666"/>
              <a:gd name="connsiteX83" fmla="*/ 910674 w 1221610"/>
              <a:gd name="connsiteY83" fmla="*/ 1864846 h 2219666"/>
              <a:gd name="connsiteX84" fmla="*/ 910674 w 1221610"/>
              <a:gd name="connsiteY84" fmla="*/ 1929140 h 2219666"/>
              <a:gd name="connsiteX85" fmla="*/ 967824 w 1221610"/>
              <a:gd name="connsiteY85" fmla="*/ 1938665 h 2219666"/>
              <a:gd name="connsiteX86" fmla="*/ 1001162 w 1221610"/>
              <a:gd name="connsiteY86" fmla="*/ 1933903 h 2219666"/>
              <a:gd name="connsiteX87" fmla="*/ 1005922 w 1221610"/>
              <a:gd name="connsiteY87" fmla="*/ 2007722 h 2219666"/>
              <a:gd name="connsiteX88" fmla="*/ 982112 w 1221610"/>
              <a:gd name="connsiteY88" fmla="*/ 2029153 h 2219666"/>
              <a:gd name="connsiteX89" fmla="*/ 922581 w 1221610"/>
              <a:gd name="connsiteY89" fmla="*/ 2026773 h 2219666"/>
              <a:gd name="connsiteX90" fmla="*/ 870193 w 1221610"/>
              <a:gd name="connsiteY90" fmla="*/ 2036298 h 2219666"/>
              <a:gd name="connsiteX91" fmla="*/ 824949 w 1221610"/>
              <a:gd name="connsiteY91" fmla="*/ 2060111 h 2219666"/>
              <a:gd name="connsiteX92" fmla="*/ 779704 w 1221610"/>
              <a:gd name="connsiteY92" fmla="*/ 2067253 h 2219666"/>
              <a:gd name="connsiteX93" fmla="*/ 758274 w 1221610"/>
              <a:gd name="connsiteY93" fmla="*/ 2086305 h 2219666"/>
              <a:gd name="connsiteX94" fmla="*/ 751131 w 1221610"/>
              <a:gd name="connsiteY94" fmla="*/ 2131548 h 2219666"/>
              <a:gd name="connsiteX95" fmla="*/ 734462 w 1221610"/>
              <a:gd name="connsiteY95" fmla="*/ 2143455 h 2219666"/>
              <a:gd name="connsiteX96" fmla="*/ 689218 w 1221610"/>
              <a:gd name="connsiteY96" fmla="*/ 2193461 h 2219666"/>
              <a:gd name="connsiteX97" fmla="*/ 665406 w 1221610"/>
              <a:gd name="connsiteY97" fmla="*/ 2198222 h 2219666"/>
              <a:gd name="connsiteX98" fmla="*/ 617781 w 1221610"/>
              <a:gd name="connsiteY98" fmla="*/ 2219654 h 2219666"/>
              <a:gd name="connsiteX99" fmla="*/ 579681 w 1221610"/>
              <a:gd name="connsiteY99" fmla="*/ 2202985 h 2219666"/>
              <a:gd name="connsiteX100" fmla="*/ 563012 w 1221610"/>
              <a:gd name="connsiteY100" fmla="*/ 2174410 h 2219666"/>
              <a:gd name="connsiteX101" fmla="*/ 520149 w 1221610"/>
              <a:gd name="connsiteY101" fmla="*/ 2183936 h 2219666"/>
              <a:gd name="connsiteX102" fmla="*/ 512573 w 1221610"/>
              <a:gd name="connsiteY102" fmla="*/ 2177832 h 2219666"/>
              <a:gd name="connsiteX103" fmla="*/ 503481 w 1221610"/>
              <a:gd name="connsiteY103" fmla="*/ 2172029 h 2219666"/>
              <a:gd name="connsiteX104" fmla="*/ 522531 w 1221610"/>
              <a:gd name="connsiteY104" fmla="*/ 2064872 h 2219666"/>
              <a:gd name="connsiteX105" fmla="*/ 539199 w 1221610"/>
              <a:gd name="connsiteY105" fmla="*/ 2043441 h 2219666"/>
              <a:gd name="connsiteX106" fmla="*/ 529674 w 1221610"/>
              <a:gd name="connsiteY106" fmla="*/ 1998198 h 2219666"/>
              <a:gd name="connsiteX107" fmla="*/ 553487 w 1221610"/>
              <a:gd name="connsiteY107" fmla="*/ 1983910 h 2219666"/>
              <a:gd name="connsiteX108" fmla="*/ 534437 w 1221610"/>
              <a:gd name="connsiteY108" fmla="*/ 1969623 h 2219666"/>
              <a:gd name="connsiteX109" fmla="*/ 522531 w 1221610"/>
              <a:gd name="connsiteY109" fmla="*/ 1933905 h 2219666"/>
              <a:gd name="connsiteX110" fmla="*/ 513006 w 1221610"/>
              <a:gd name="connsiteY110" fmla="*/ 1888661 h 2219666"/>
              <a:gd name="connsiteX111" fmla="*/ 510624 w 1221610"/>
              <a:gd name="connsiteY111" fmla="*/ 1857703 h 2219666"/>
              <a:gd name="connsiteX112" fmla="*/ 460618 w 1221610"/>
              <a:gd name="connsiteY112" fmla="*/ 1860086 h 2219666"/>
              <a:gd name="connsiteX113" fmla="*/ 427282 w 1221610"/>
              <a:gd name="connsiteY113" fmla="*/ 1824367 h 2219666"/>
              <a:gd name="connsiteX114" fmla="*/ 382037 w 1221610"/>
              <a:gd name="connsiteY114" fmla="*/ 1807697 h 2219666"/>
              <a:gd name="connsiteX115" fmla="*/ 367749 w 1221610"/>
              <a:gd name="connsiteY115" fmla="*/ 1757692 h 2219666"/>
              <a:gd name="connsiteX116" fmla="*/ 365368 w 1221610"/>
              <a:gd name="connsiteY116" fmla="*/ 1736260 h 2219666"/>
              <a:gd name="connsiteX117" fmla="*/ 334413 w 1221610"/>
              <a:gd name="connsiteY117" fmla="*/ 1691017 h 2219666"/>
              <a:gd name="connsiteX118" fmla="*/ 291549 w 1221610"/>
              <a:gd name="connsiteY118" fmla="*/ 1667204 h 2219666"/>
              <a:gd name="connsiteX119" fmla="*/ 248688 w 1221610"/>
              <a:gd name="connsiteY119" fmla="*/ 1638630 h 2219666"/>
              <a:gd name="connsiteX120" fmla="*/ 215349 w 1221610"/>
              <a:gd name="connsiteY120" fmla="*/ 1629104 h 2219666"/>
              <a:gd name="connsiteX121" fmla="*/ 217731 w 1221610"/>
              <a:gd name="connsiteY121" fmla="*/ 1583858 h 2219666"/>
              <a:gd name="connsiteX122" fmla="*/ 174868 w 1221610"/>
              <a:gd name="connsiteY122" fmla="*/ 1598148 h 2219666"/>
              <a:gd name="connsiteX123" fmla="*/ 186775 w 1221610"/>
              <a:gd name="connsiteY123" fmla="*/ 1631486 h 2219666"/>
              <a:gd name="connsiteX124" fmla="*/ 179631 w 1221610"/>
              <a:gd name="connsiteY124" fmla="*/ 1648155 h 2219666"/>
              <a:gd name="connsiteX125" fmla="*/ 141531 w 1221610"/>
              <a:gd name="connsiteY125" fmla="*/ 1619580 h 2219666"/>
              <a:gd name="connsiteX126" fmla="*/ 98669 w 1221610"/>
              <a:gd name="connsiteY126" fmla="*/ 1617198 h 2219666"/>
              <a:gd name="connsiteX127" fmla="*/ 43899 w 1221610"/>
              <a:gd name="connsiteY127" fmla="*/ 1598148 h 2219666"/>
              <a:gd name="connsiteX128" fmla="*/ 10560 w 1221610"/>
              <a:gd name="connsiteY128" fmla="*/ 1595764 h 2219666"/>
              <a:gd name="connsiteX129" fmla="*/ 1037 w 1221610"/>
              <a:gd name="connsiteY129" fmla="*/ 1543380 h 2219666"/>
              <a:gd name="connsiteX130" fmla="*/ 34374 w 1221610"/>
              <a:gd name="connsiteY130" fmla="*/ 1455273 h 2219666"/>
              <a:gd name="connsiteX131" fmla="*/ 60568 w 1221610"/>
              <a:gd name="connsiteY131" fmla="*/ 1407648 h 2219666"/>
              <a:gd name="connsiteX132" fmla="*/ 81999 w 1221610"/>
              <a:gd name="connsiteY132" fmla="*/ 1360023 h 2219666"/>
              <a:gd name="connsiteX133" fmla="*/ 108194 w 1221610"/>
              <a:gd name="connsiteY133" fmla="*/ 1321923 h 2219666"/>
              <a:gd name="connsiteX134" fmla="*/ 146293 w 1221610"/>
              <a:gd name="connsiteY134" fmla="*/ 1312398 h 2219666"/>
              <a:gd name="connsiteX135" fmla="*/ 153438 w 1221610"/>
              <a:gd name="connsiteY135" fmla="*/ 1276680 h 2219666"/>
              <a:gd name="connsiteX136" fmla="*/ 262975 w 1221610"/>
              <a:gd name="connsiteY136" fmla="*/ 1157617 h 2219666"/>
              <a:gd name="connsiteX137" fmla="*/ 286787 w 1221610"/>
              <a:gd name="connsiteY137" fmla="*/ 1019502 h 2219666"/>
              <a:gd name="connsiteX138" fmla="*/ 282025 w 1221610"/>
              <a:gd name="connsiteY138" fmla="*/ 938542 h 2219666"/>
              <a:gd name="connsiteX139" fmla="*/ 196300 w 1221610"/>
              <a:gd name="connsiteY139" fmla="*/ 926636 h 2219666"/>
              <a:gd name="connsiteX140" fmla="*/ 179632 w 1221610"/>
              <a:gd name="connsiteY140" fmla="*/ 845673 h 2219666"/>
              <a:gd name="connsiteX141" fmla="*/ 186775 w 1221610"/>
              <a:gd name="connsiteY141" fmla="*/ 778998 h 2219666"/>
              <a:gd name="connsiteX142" fmla="*/ 148675 w 1221610"/>
              <a:gd name="connsiteY142" fmla="*/ 740898 h 2219666"/>
              <a:gd name="connsiteX143" fmla="*/ 127244 w 1221610"/>
              <a:gd name="connsiteY143" fmla="*/ 700416 h 2219666"/>
              <a:gd name="connsiteX144" fmla="*/ 117719 w 1221610"/>
              <a:gd name="connsiteY144" fmla="*/ 640886 h 2219666"/>
              <a:gd name="connsiteX145" fmla="*/ 102097 w 1221610"/>
              <a:gd name="connsiteY145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24874 w 1221610"/>
              <a:gd name="connsiteY10" fmla="*/ 593260 h 2219666"/>
              <a:gd name="connsiteX11" fmla="*/ 253449 w 1221610"/>
              <a:gd name="connsiteY11" fmla="*/ 595641 h 2219666"/>
              <a:gd name="connsiteX12" fmla="*/ 282024 w 1221610"/>
              <a:gd name="connsiteY12" fmla="*/ 548016 h 2219666"/>
              <a:gd name="connsiteX13" fmla="*/ 291549 w 1221610"/>
              <a:gd name="connsiteY13" fmla="*/ 524204 h 2219666"/>
              <a:gd name="connsiteX14" fmla="*/ 267737 w 1221610"/>
              <a:gd name="connsiteY14" fmla="*/ 490866 h 2219666"/>
              <a:gd name="connsiteX15" fmla="*/ 303456 w 1221610"/>
              <a:gd name="connsiteY15" fmla="*/ 481341 h 2219666"/>
              <a:gd name="connsiteX16" fmla="*/ 322506 w 1221610"/>
              <a:gd name="connsiteY16" fmla="*/ 457529 h 2219666"/>
              <a:gd name="connsiteX17" fmla="*/ 353462 w 1221610"/>
              <a:gd name="connsiteY17" fmla="*/ 450385 h 2219666"/>
              <a:gd name="connsiteX18" fmla="*/ 410612 w 1221610"/>
              <a:gd name="connsiteY18" fmla="*/ 452766 h 2219666"/>
              <a:gd name="connsiteX19" fmla="*/ 410612 w 1221610"/>
              <a:gd name="connsiteY19" fmla="*/ 507535 h 2219666"/>
              <a:gd name="connsiteX20" fmla="*/ 436806 w 1221610"/>
              <a:gd name="connsiteY20" fmla="*/ 531345 h 2219666"/>
              <a:gd name="connsiteX21" fmla="*/ 462999 w 1221610"/>
              <a:gd name="connsiteY21" fmla="*/ 548016 h 2219666"/>
              <a:gd name="connsiteX22" fmla="*/ 424899 w 1221610"/>
              <a:gd name="connsiteY22" fmla="*/ 567066 h 2219666"/>
              <a:gd name="connsiteX23" fmla="*/ 403468 w 1221610"/>
              <a:gd name="connsiteY23" fmla="*/ 586116 h 2219666"/>
              <a:gd name="connsiteX24" fmla="*/ 420137 w 1221610"/>
              <a:gd name="connsiteY24" fmla="*/ 609929 h 2219666"/>
              <a:gd name="connsiteX25" fmla="*/ 415374 w 1221610"/>
              <a:gd name="connsiteY25" fmla="*/ 650410 h 2219666"/>
              <a:gd name="connsiteX26" fmla="*/ 427281 w 1221610"/>
              <a:gd name="connsiteY26" fmla="*/ 678985 h 2219666"/>
              <a:gd name="connsiteX27" fmla="*/ 410612 w 1221610"/>
              <a:gd name="connsiteY27" fmla="*/ 700416 h 2219666"/>
              <a:gd name="connsiteX28" fmla="*/ 401088 w 1221610"/>
              <a:gd name="connsiteY28" fmla="*/ 778998 h 2219666"/>
              <a:gd name="connsiteX29" fmla="*/ 441568 w 1221610"/>
              <a:gd name="connsiteY29" fmla="*/ 778997 h 2219666"/>
              <a:gd name="connsiteX30" fmla="*/ 486812 w 1221610"/>
              <a:gd name="connsiteY30" fmla="*/ 755185 h 2219666"/>
              <a:gd name="connsiteX31" fmla="*/ 513007 w 1221610"/>
              <a:gd name="connsiteY31" fmla="*/ 757566 h 2219666"/>
              <a:gd name="connsiteX32" fmla="*/ 536818 w 1221610"/>
              <a:gd name="connsiteY32" fmla="*/ 783760 h 2219666"/>
              <a:gd name="connsiteX33" fmla="*/ 510625 w 1221610"/>
              <a:gd name="connsiteY33" fmla="*/ 888535 h 2219666"/>
              <a:gd name="connsiteX34" fmla="*/ 539200 w 1221610"/>
              <a:gd name="connsiteY34" fmla="*/ 926635 h 2219666"/>
              <a:gd name="connsiteX35" fmla="*/ 546344 w 1221610"/>
              <a:gd name="connsiteY35" fmla="*/ 945686 h 2219666"/>
              <a:gd name="connsiteX36" fmla="*/ 532057 w 1221610"/>
              <a:gd name="connsiteY36" fmla="*/ 976641 h 2219666"/>
              <a:gd name="connsiteX37" fmla="*/ 517769 w 1221610"/>
              <a:gd name="connsiteY37" fmla="*/ 1048079 h 2219666"/>
              <a:gd name="connsiteX38" fmla="*/ 541582 w 1221610"/>
              <a:gd name="connsiteY38" fmla="*/ 1081416 h 2219666"/>
              <a:gd name="connsiteX39" fmla="*/ 551107 w 1221610"/>
              <a:gd name="connsiteY39" fmla="*/ 1121897 h 2219666"/>
              <a:gd name="connsiteX40" fmla="*/ 567775 w 1221610"/>
              <a:gd name="connsiteY40" fmla="*/ 1129041 h 2219666"/>
              <a:gd name="connsiteX41" fmla="*/ 572104 w 1221610"/>
              <a:gd name="connsiteY41" fmla="*/ 1139147 h 2219666"/>
              <a:gd name="connsiteX42" fmla="*/ 591588 w 1221610"/>
              <a:gd name="connsiteY42" fmla="*/ 1105229 h 2219666"/>
              <a:gd name="connsiteX43" fmla="*/ 615400 w 1221610"/>
              <a:gd name="connsiteY43" fmla="*/ 1088560 h 2219666"/>
              <a:gd name="connsiteX44" fmla="*/ 665407 w 1221610"/>
              <a:gd name="connsiteY44" fmla="*/ 1062366 h 2219666"/>
              <a:gd name="connsiteX45" fmla="*/ 698744 w 1221610"/>
              <a:gd name="connsiteY45" fmla="*/ 1050460 h 2219666"/>
              <a:gd name="connsiteX46" fmla="*/ 734463 w 1221610"/>
              <a:gd name="connsiteY46" fmla="*/ 1012361 h 2219666"/>
              <a:gd name="connsiteX47" fmla="*/ 791613 w 1221610"/>
              <a:gd name="connsiteY47" fmla="*/ 988547 h 2219666"/>
              <a:gd name="connsiteX48" fmla="*/ 817807 w 1221610"/>
              <a:gd name="connsiteY48" fmla="*/ 943304 h 2219666"/>
              <a:gd name="connsiteX49" fmla="*/ 841618 w 1221610"/>
              <a:gd name="connsiteY49" fmla="*/ 926633 h 2219666"/>
              <a:gd name="connsiteX50" fmla="*/ 867813 w 1221610"/>
              <a:gd name="connsiteY50" fmla="*/ 926635 h 2219666"/>
              <a:gd name="connsiteX51" fmla="*/ 872575 w 1221610"/>
              <a:gd name="connsiteY51" fmla="*/ 945685 h 2219666"/>
              <a:gd name="connsiteX52" fmla="*/ 848763 w 1221610"/>
              <a:gd name="connsiteY52" fmla="*/ 971879 h 2219666"/>
              <a:gd name="connsiteX53" fmla="*/ 872575 w 1221610"/>
              <a:gd name="connsiteY53" fmla="*/ 998072 h 2219666"/>
              <a:gd name="connsiteX54" fmla="*/ 872575 w 1221610"/>
              <a:gd name="connsiteY54" fmla="*/ 1021885 h 2219666"/>
              <a:gd name="connsiteX55" fmla="*/ 829713 w 1221610"/>
              <a:gd name="connsiteY55" fmla="*/ 1024266 h 2219666"/>
              <a:gd name="connsiteX56" fmla="*/ 817807 w 1221610"/>
              <a:gd name="connsiteY56" fmla="*/ 1052841 h 2219666"/>
              <a:gd name="connsiteX57" fmla="*/ 829713 w 1221610"/>
              <a:gd name="connsiteY57" fmla="*/ 1081416 h 2219666"/>
              <a:gd name="connsiteX58" fmla="*/ 822567 w 1221610"/>
              <a:gd name="connsiteY58" fmla="*/ 1105227 h 2219666"/>
              <a:gd name="connsiteX59" fmla="*/ 836857 w 1221610"/>
              <a:gd name="connsiteY59" fmla="*/ 1124280 h 2219666"/>
              <a:gd name="connsiteX60" fmla="*/ 870194 w 1221610"/>
              <a:gd name="connsiteY60" fmla="*/ 1095705 h 2219666"/>
              <a:gd name="connsiteX61" fmla="*/ 903532 w 1221610"/>
              <a:gd name="connsiteY61" fmla="*/ 1090942 h 2219666"/>
              <a:gd name="connsiteX62" fmla="*/ 901150 w 1221610"/>
              <a:gd name="connsiteY62" fmla="*/ 1045697 h 2219666"/>
              <a:gd name="connsiteX63" fmla="*/ 958300 w 1221610"/>
              <a:gd name="connsiteY63" fmla="*/ 1036173 h 2219666"/>
              <a:gd name="connsiteX64" fmla="*/ 974969 w 1221610"/>
              <a:gd name="connsiteY64" fmla="*/ 1055222 h 2219666"/>
              <a:gd name="connsiteX65" fmla="*/ 984494 w 1221610"/>
              <a:gd name="connsiteY65" fmla="*/ 1181430 h 2219666"/>
              <a:gd name="connsiteX66" fmla="*/ 1032119 w 1221610"/>
              <a:gd name="connsiteY66" fmla="*/ 1262392 h 2219666"/>
              <a:gd name="connsiteX67" fmla="*/ 1072600 w 1221610"/>
              <a:gd name="connsiteY67" fmla="*/ 1283823 h 2219666"/>
              <a:gd name="connsiteX68" fmla="*/ 1089269 w 1221610"/>
              <a:gd name="connsiteY68" fmla="*/ 1350498 h 2219666"/>
              <a:gd name="connsiteX69" fmla="*/ 1122607 w 1221610"/>
              <a:gd name="connsiteY69" fmla="*/ 1376692 h 2219666"/>
              <a:gd name="connsiteX70" fmla="*/ 1163088 w 1221610"/>
              <a:gd name="connsiteY70" fmla="*/ 1436223 h 2219666"/>
              <a:gd name="connsiteX71" fmla="*/ 1191663 w 1221610"/>
              <a:gd name="connsiteY71" fmla="*/ 1450511 h 2219666"/>
              <a:gd name="connsiteX72" fmla="*/ 1220238 w 1221610"/>
              <a:gd name="connsiteY72" fmla="*/ 1488610 h 2219666"/>
              <a:gd name="connsiteX73" fmla="*/ 1215943 w 1221610"/>
              <a:gd name="connsiteY73" fmla="*/ 1508470 h 2219666"/>
              <a:gd name="connsiteX74" fmla="*/ 1196425 w 1221610"/>
              <a:gd name="connsiteY74" fmla="*/ 1557667 h 2219666"/>
              <a:gd name="connsiteX75" fmla="*/ 1144037 w 1221610"/>
              <a:gd name="connsiteY75" fmla="*/ 1552903 h 2219666"/>
              <a:gd name="connsiteX76" fmla="*/ 1124987 w 1221610"/>
              <a:gd name="connsiteY76" fmla="*/ 1598146 h 2219666"/>
              <a:gd name="connsiteX77" fmla="*/ 1048787 w 1221610"/>
              <a:gd name="connsiteY77" fmla="*/ 1631484 h 2219666"/>
              <a:gd name="connsiteX78" fmla="*/ 1020212 w 1221610"/>
              <a:gd name="connsiteY78" fmla="*/ 1691015 h 2219666"/>
              <a:gd name="connsiteX79" fmla="*/ 1036881 w 1221610"/>
              <a:gd name="connsiteY79" fmla="*/ 1738640 h 2219666"/>
              <a:gd name="connsiteX80" fmla="*/ 1017832 w 1221610"/>
              <a:gd name="connsiteY80" fmla="*/ 1779123 h 2219666"/>
              <a:gd name="connsiteX81" fmla="*/ 984493 w 1221610"/>
              <a:gd name="connsiteY81" fmla="*/ 1776740 h 2219666"/>
              <a:gd name="connsiteX82" fmla="*/ 982112 w 1221610"/>
              <a:gd name="connsiteY82" fmla="*/ 1841034 h 2219666"/>
              <a:gd name="connsiteX83" fmla="*/ 946393 w 1221610"/>
              <a:gd name="connsiteY83" fmla="*/ 1857703 h 2219666"/>
              <a:gd name="connsiteX84" fmla="*/ 910674 w 1221610"/>
              <a:gd name="connsiteY84" fmla="*/ 1864846 h 2219666"/>
              <a:gd name="connsiteX85" fmla="*/ 910674 w 1221610"/>
              <a:gd name="connsiteY85" fmla="*/ 1929140 h 2219666"/>
              <a:gd name="connsiteX86" fmla="*/ 967824 w 1221610"/>
              <a:gd name="connsiteY86" fmla="*/ 1938665 h 2219666"/>
              <a:gd name="connsiteX87" fmla="*/ 1001162 w 1221610"/>
              <a:gd name="connsiteY87" fmla="*/ 1933903 h 2219666"/>
              <a:gd name="connsiteX88" fmla="*/ 1005922 w 1221610"/>
              <a:gd name="connsiteY88" fmla="*/ 2007722 h 2219666"/>
              <a:gd name="connsiteX89" fmla="*/ 982112 w 1221610"/>
              <a:gd name="connsiteY89" fmla="*/ 2029153 h 2219666"/>
              <a:gd name="connsiteX90" fmla="*/ 922581 w 1221610"/>
              <a:gd name="connsiteY90" fmla="*/ 2026773 h 2219666"/>
              <a:gd name="connsiteX91" fmla="*/ 870193 w 1221610"/>
              <a:gd name="connsiteY91" fmla="*/ 2036298 h 2219666"/>
              <a:gd name="connsiteX92" fmla="*/ 824949 w 1221610"/>
              <a:gd name="connsiteY92" fmla="*/ 2060111 h 2219666"/>
              <a:gd name="connsiteX93" fmla="*/ 779704 w 1221610"/>
              <a:gd name="connsiteY93" fmla="*/ 2067253 h 2219666"/>
              <a:gd name="connsiteX94" fmla="*/ 758274 w 1221610"/>
              <a:gd name="connsiteY94" fmla="*/ 2086305 h 2219666"/>
              <a:gd name="connsiteX95" fmla="*/ 751131 w 1221610"/>
              <a:gd name="connsiteY95" fmla="*/ 2131548 h 2219666"/>
              <a:gd name="connsiteX96" fmla="*/ 734462 w 1221610"/>
              <a:gd name="connsiteY96" fmla="*/ 2143455 h 2219666"/>
              <a:gd name="connsiteX97" fmla="*/ 689218 w 1221610"/>
              <a:gd name="connsiteY97" fmla="*/ 2193461 h 2219666"/>
              <a:gd name="connsiteX98" fmla="*/ 665406 w 1221610"/>
              <a:gd name="connsiteY98" fmla="*/ 2198222 h 2219666"/>
              <a:gd name="connsiteX99" fmla="*/ 617781 w 1221610"/>
              <a:gd name="connsiteY99" fmla="*/ 2219654 h 2219666"/>
              <a:gd name="connsiteX100" fmla="*/ 579681 w 1221610"/>
              <a:gd name="connsiteY100" fmla="*/ 2202985 h 2219666"/>
              <a:gd name="connsiteX101" fmla="*/ 563012 w 1221610"/>
              <a:gd name="connsiteY101" fmla="*/ 2174410 h 2219666"/>
              <a:gd name="connsiteX102" fmla="*/ 520149 w 1221610"/>
              <a:gd name="connsiteY102" fmla="*/ 2183936 h 2219666"/>
              <a:gd name="connsiteX103" fmla="*/ 512573 w 1221610"/>
              <a:gd name="connsiteY103" fmla="*/ 2177832 h 2219666"/>
              <a:gd name="connsiteX104" fmla="*/ 503481 w 1221610"/>
              <a:gd name="connsiteY104" fmla="*/ 2172029 h 2219666"/>
              <a:gd name="connsiteX105" fmla="*/ 522531 w 1221610"/>
              <a:gd name="connsiteY105" fmla="*/ 2064872 h 2219666"/>
              <a:gd name="connsiteX106" fmla="*/ 539199 w 1221610"/>
              <a:gd name="connsiteY106" fmla="*/ 2043441 h 2219666"/>
              <a:gd name="connsiteX107" fmla="*/ 529674 w 1221610"/>
              <a:gd name="connsiteY107" fmla="*/ 1998198 h 2219666"/>
              <a:gd name="connsiteX108" fmla="*/ 553487 w 1221610"/>
              <a:gd name="connsiteY108" fmla="*/ 1983910 h 2219666"/>
              <a:gd name="connsiteX109" fmla="*/ 534437 w 1221610"/>
              <a:gd name="connsiteY109" fmla="*/ 1969623 h 2219666"/>
              <a:gd name="connsiteX110" fmla="*/ 522531 w 1221610"/>
              <a:gd name="connsiteY110" fmla="*/ 1933905 h 2219666"/>
              <a:gd name="connsiteX111" fmla="*/ 513006 w 1221610"/>
              <a:gd name="connsiteY111" fmla="*/ 1888661 h 2219666"/>
              <a:gd name="connsiteX112" fmla="*/ 510624 w 1221610"/>
              <a:gd name="connsiteY112" fmla="*/ 1857703 h 2219666"/>
              <a:gd name="connsiteX113" fmla="*/ 460618 w 1221610"/>
              <a:gd name="connsiteY113" fmla="*/ 1860086 h 2219666"/>
              <a:gd name="connsiteX114" fmla="*/ 427282 w 1221610"/>
              <a:gd name="connsiteY114" fmla="*/ 1824367 h 2219666"/>
              <a:gd name="connsiteX115" fmla="*/ 382037 w 1221610"/>
              <a:gd name="connsiteY115" fmla="*/ 1807697 h 2219666"/>
              <a:gd name="connsiteX116" fmla="*/ 367749 w 1221610"/>
              <a:gd name="connsiteY116" fmla="*/ 1757692 h 2219666"/>
              <a:gd name="connsiteX117" fmla="*/ 365368 w 1221610"/>
              <a:gd name="connsiteY117" fmla="*/ 1736260 h 2219666"/>
              <a:gd name="connsiteX118" fmla="*/ 334413 w 1221610"/>
              <a:gd name="connsiteY118" fmla="*/ 1691017 h 2219666"/>
              <a:gd name="connsiteX119" fmla="*/ 291549 w 1221610"/>
              <a:gd name="connsiteY119" fmla="*/ 1667204 h 2219666"/>
              <a:gd name="connsiteX120" fmla="*/ 248688 w 1221610"/>
              <a:gd name="connsiteY120" fmla="*/ 1638630 h 2219666"/>
              <a:gd name="connsiteX121" fmla="*/ 215349 w 1221610"/>
              <a:gd name="connsiteY121" fmla="*/ 1629104 h 2219666"/>
              <a:gd name="connsiteX122" fmla="*/ 217731 w 1221610"/>
              <a:gd name="connsiteY122" fmla="*/ 1583858 h 2219666"/>
              <a:gd name="connsiteX123" fmla="*/ 174868 w 1221610"/>
              <a:gd name="connsiteY123" fmla="*/ 1598148 h 2219666"/>
              <a:gd name="connsiteX124" fmla="*/ 186775 w 1221610"/>
              <a:gd name="connsiteY124" fmla="*/ 1631486 h 2219666"/>
              <a:gd name="connsiteX125" fmla="*/ 179631 w 1221610"/>
              <a:gd name="connsiteY125" fmla="*/ 1648155 h 2219666"/>
              <a:gd name="connsiteX126" fmla="*/ 141531 w 1221610"/>
              <a:gd name="connsiteY126" fmla="*/ 1619580 h 2219666"/>
              <a:gd name="connsiteX127" fmla="*/ 98669 w 1221610"/>
              <a:gd name="connsiteY127" fmla="*/ 1617198 h 2219666"/>
              <a:gd name="connsiteX128" fmla="*/ 43899 w 1221610"/>
              <a:gd name="connsiteY128" fmla="*/ 1598148 h 2219666"/>
              <a:gd name="connsiteX129" fmla="*/ 10560 w 1221610"/>
              <a:gd name="connsiteY129" fmla="*/ 1595764 h 2219666"/>
              <a:gd name="connsiteX130" fmla="*/ 1037 w 1221610"/>
              <a:gd name="connsiteY130" fmla="*/ 1543380 h 2219666"/>
              <a:gd name="connsiteX131" fmla="*/ 34374 w 1221610"/>
              <a:gd name="connsiteY131" fmla="*/ 1455273 h 2219666"/>
              <a:gd name="connsiteX132" fmla="*/ 60568 w 1221610"/>
              <a:gd name="connsiteY132" fmla="*/ 1407648 h 2219666"/>
              <a:gd name="connsiteX133" fmla="*/ 81999 w 1221610"/>
              <a:gd name="connsiteY133" fmla="*/ 1360023 h 2219666"/>
              <a:gd name="connsiteX134" fmla="*/ 108194 w 1221610"/>
              <a:gd name="connsiteY134" fmla="*/ 1321923 h 2219666"/>
              <a:gd name="connsiteX135" fmla="*/ 146293 w 1221610"/>
              <a:gd name="connsiteY135" fmla="*/ 1312398 h 2219666"/>
              <a:gd name="connsiteX136" fmla="*/ 153438 w 1221610"/>
              <a:gd name="connsiteY136" fmla="*/ 1276680 h 2219666"/>
              <a:gd name="connsiteX137" fmla="*/ 262975 w 1221610"/>
              <a:gd name="connsiteY137" fmla="*/ 1157617 h 2219666"/>
              <a:gd name="connsiteX138" fmla="*/ 286787 w 1221610"/>
              <a:gd name="connsiteY138" fmla="*/ 1019502 h 2219666"/>
              <a:gd name="connsiteX139" fmla="*/ 282025 w 1221610"/>
              <a:gd name="connsiteY139" fmla="*/ 938542 h 2219666"/>
              <a:gd name="connsiteX140" fmla="*/ 196300 w 1221610"/>
              <a:gd name="connsiteY140" fmla="*/ 926636 h 2219666"/>
              <a:gd name="connsiteX141" fmla="*/ 179632 w 1221610"/>
              <a:gd name="connsiteY141" fmla="*/ 845673 h 2219666"/>
              <a:gd name="connsiteX142" fmla="*/ 186775 w 1221610"/>
              <a:gd name="connsiteY142" fmla="*/ 778998 h 2219666"/>
              <a:gd name="connsiteX143" fmla="*/ 148675 w 1221610"/>
              <a:gd name="connsiteY143" fmla="*/ 740898 h 2219666"/>
              <a:gd name="connsiteX144" fmla="*/ 127244 w 1221610"/>
              <a:gd name="connsiteY144" fmla="*/ 700416 h 2219666"/>
              <a:gd name="connsiteX145" fmla="*/ 117719 w 1221610"/>
              <a:gd name="connsiteY145" fmla="*/ 640886 h 2219666"/>
              <a:gd name="connsiteX146" fmla="*/ 102097 w 1221610"/>
              <a:gd name="connsiteY146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24874 w 1221610"/>
              <a:gd name="connsiteY10" fmla="*/ 593260 h 2219666"/>
              <a:gd name="connsiteX11" fmla="*/ 253449 w 1221610"/>
              <a:gd name="connsiteY11" fmla="*/ 595641 h 2219666"/>
              <a:gd name="connsiteX12" fmla="*/ 279643 w 1221610"/>
              <a:gd name="connsiteY12" fmla="*/ 571829 h 2219666"/>
              <a:gd name="connsiteX13" fmla="*/ 282024 w 1221610"/>
              <a:gd name="connsiteY13" fmla="*/ 548016 h 2219666"/>
              <a:gd name="connsiteX14" fmla="*/ 291549 w 1221610"/>
              <a:gd name="connsiteY14" fmla="*/ 524204 h 2219666"/>
              <a:gd name="connsiteX15" fmla="*/ 267737 w 1221610"/>
              <a:gd name="connsiteY15" fmla="*/ 490866 h 2219666"/>
              <a:gd name="connsiteX16" fmla="*/ 303456 w 1221610"/>
              <a:gd name="connsiteY16" fmla="*/ 481341 h 2219666"/>
              <a:gd name="connsiteX17" fmla="*/ 322506 w 1221610"/>
              <a:gd name="connsiteY17" fmla="*/ 457529 h 2219666"/>
              <a:gd name="connsiteX18" fmla="*/ 353462 w 1221610"/>
              <a:gd name="connsiteY18" fmla="*/ 450385 h 2219666"/>
              <a:gd name="connsiteX19" fmla="*/ 410612 w 1221610"/>
              <a:gd name="connsiteY19" fmla="*/ 452766 h 2219666"/>
              <a:gd name="connsiteX20" fmla="*/ 410612 w 1221610"/>
              <a:gd name="connsiteY20" fmla="*/ 507535 h 2219666"/>
              <a:gd name="connsiteX21" fmla="*/ 436806 w 1221610"/>
              <a:gd name="connsiteY21" fmla="*/ 531345 h 2219666"/>
              <a:gd name="connsiteX22" fmla="*/ 462999 w 1221610"/>
              <a:gd name="connsiteY22" fmla="*/ 548016 h 2219666"/>
              <a:gd name="connsiteX23" fmla="*/ 424899 w 1221610"/>
              <a:gd name="connsiteY23" fmla="*/ 567066 h 2219666"/>
              <a:gd name="connsiteX24" fmla="*/ 403468 w 1221610"/>
              <a:gd name="connsiteY24" fmla="*/ 586116 h 2219666"/>
              <a:gd name="connsiteX25" fmla="*/ 420137 w 1221610"/>
              <a:gd name="connsiteY25" fmla="*/ 609929 h 2219666"/>
              <a:gd name="connsiteX26" fmla="*/ 415374 w 1221610"/>
              <a:gd name="connsiteY26" fmla="*/ 650410 h 2219666"/>
              <a:gd name="connsiteX27" fmla="*/ 427281 w 1221610"/>
              <a:gd name="connsiteY27" fmla="*/ 678985 h 2219666"/>
              <a:gd name="connsiteX28" fmla="*/ 410612 w 1221610"/>
              <a:gd name="connsiteY28" fmla="*/ 700416 h 2219666"/>
              <a:gd name="connsiteX29" fmla="*/ 401088 w 1221610"/>
              <a:gd name="connsiteY29" fmla="*/ 778998 h 2219666"/>
              <a:gd name="connsiteX30" fmla="*/ 441568 w 1221610"/>
              <a:gd name="connsiteY30" fmla="*/ 778997 h 2219666"/>
              <a:gd name="connsiteX31" fmla="*/ 486812 w 1221610"/>
              <a:gd name="connsiteY31" fmla="*/ 755185 h 2219666"/>
              <a:gd name="connsiteX32" fmla="*/ 513007 w 1221610"/>
              <a:gd name="connsiteY32" fmla="*/ 757566 h 2219666"/>
              <a:gd name="connsiteX33" fmla="*/ 536818 w 1221610"/>
              <a:gd name="connsiteY33" fmla="*/ 783760 h 2219666"/>
              <a:gd name="connsiteX34" fmla="*/ 510625 w 1221610"/>
              <a:gd name="connsiteY34" fmla="*/ 888535 h 2219666"/>
              <a:gd name="connsiteX35" fmla="*/ 539200 w 1221610"/>
              <a:gd name="connsiteY35" fmla="*/ 926635 h 2219666"/>
              <a:gd name="connsiteX36" fmla="*/ 546344 w 1221610"/>
              <a:gd name="connsiteY36" fmla="*/ 945686 h 2219666"/>
              <a:gd name="connsiteX37" fmla="*/ 532057 w 1221610"/>
              <a:gd name="connsiteY37" fmla="*/ 976641 h 2219666"/>
              <a:gd name="connsiteX38" fmla="*/ 517769 w 1221610"/>
              <a:gd name="connsiteY38" fmla="*/ 1048079 h 2219666"/>
              <a:gd name="connsiteX39" fmla="*/ 541582 w 1221610"/>
              <a:gd name="connsiteY39" fmla="*/ 1081416 h 2219666"/>
              <a:gd name="connsiteX40" fmla="*/ 551107 w 1221610"/>
              <a:gd name="connsiteY40" fmla="*/ 1121897 h 2219666"/>
              <a:gd name="connsiteX41" fmla="*/ 567775 w 1221610"/>
              <a:gd name="connsiteY41" fmla="*/ 1129041 h 2219666"/>
              <a:gd name="connsiteX42" fmla="*/ 572104 w 1221610"/>
              <a:gd name="connsiteY42" fmla="*/ 1139147 h 2219666"/>
              <a:gd name="connsiteX43" fmla="*/ 591588 w 1221610"/>
              <a:gd name="connsiteY43" fmla="*/ 1105229 h 2219666"/>
              <a:gd name="connsiteX44" fmla="*/ 615400 w 1221610"/>
              <a:gd name="connsiteY44" fmla="*/ 1088560 h 2219666"/>
              <a:gd name="connsiteX45" fmla="*/ 665407 w 1221610"/>
              <a:gd name="connsiteY45" fmla="*/ 1062366 h 2219666"/>
              <a:gd name="connsiteX46" fmla="*/ 698744 w 1221610"/>
              <a:gd name="connsiteY46" fmla="*/ 1050460 h 2219666"/>
              <a:gd name="connsiteX47" fmla="*/ 734463 w 1221610"/>
              <a:gd name="connsiteY47" fmla="*/ 1012361 h 2219666"/>
              <a:gd name="connsiteX48" fmla="*/ 791613 w 1221610"/>
              <a:gd name="connsiteY48" fmla="*/ 988547 h 2219666"/>
              <a:gd name="connsiteX49" fmla="*/ 817807 w 1221610"/>
              <a:gd name="connsiteY49" fmla="*/ 943304 h 2219666"/>
              <a:gd name="connsiteX50" fmla="*/ 841618 w 1221610"/>
              <a:gd name="connsiteY50" fmla="*/ 926633 h 2219666"/>
              <a:gd name="connsiteX51" fmla="*/ 867813 w 1221610"/>
              <a:gd name="connsiteY51" fmla="*/ 926635 h 2219666"/>
              <a:gd name="connsiteX52" fmla="*/ 872575 w 1221610"/>
              <a:gd name="connsiteY52" fmla="*/ 945685 h 2219666"/>
              <a:gd name="connsiteX53" fmla="*/ 848763 w 1221610"/>
              <a:gd name="connsiteY53" fmla="*/ 971879 h 2219666"/>
              <a:gd name="connsiteX54" fmla="*/ 872575 w 1221610"/>
              <a:gd name="connsiteY54" fmla="*/ 998072 h 2219666"/>
              <a:gd name="connsiteX55" fmla="*/ 872575 w 1221610"/>
              <a:gd name="connsiteY55" fmla="*/ 1021885 h 2219666"/>
              <a:gd name="connsiteX56" fmla="*/ 829713 w 1221610"/>
              <a:gd name="connsiteY56" fmla="*/ 1024266 h 2219666"/>
              <a:gd name="connsiteX57" fmla="*/ 817807 w 1221610"/>
              <a:gd name="connsiteY57" fmla="*/ 1052841 h 2219666"/>
              <a:gd name="connsiteX58" fmla="*/ 829713 w 1221610"/>
              <a:gd name="connsiteY58" fmla="*/ 1081416 h 2219666"/>
              <a:gd name="connsiteX59" fmla="*/ 822567 w 1221610"/>
              <a:gd name="connsiteY59" fmla="*/ 1105227 h 2219666"/>
              <a:gd name="connsiteX60" fmla="*/ 836857 w 1221610"/>
              <a:gd name="connsiteY60" fmla="*/ 1124280 h 2219666"/>
              <a:gd name="connsiteX61" fmla="*/ 870194 w 1221610"/>
              <a:gd name="connsiteY61" fmla="*/ 1095705 h 2219666"/>
              <a:gd name="connsiteX62" fmla="*/ 903532 w 1221610"/>
              <a:gd name="connsiteY62" fmla="*/ 1090942 h 2219666"/>
              <a:gd name="connsiteX63" fmla="*/ 901150 w 1221610"/>
              <a:gd name="connsiteY63" fmla="*/ 1045697 h 2219666"/>
              <a:gd name="connsiteX64" fmla="*/ 958300 w 1221610"/>
              <a:gd name="connsiteY64" fmla="*/ 1036173 h 2219666"/>
              <a:gd name="connsiteX65" fmla="*/ 974969 w 1221610"/>
              <a:gd name="connsiteY65" fmla="*/ 1055222 h 2219666"/>
              <a:gd name="connsiteX66" fmla="*/ 984494 w 1221610"/>
              <a:gd name="connsiteY66" fmla="*/ 1181430 h 2219666"/>
              <a:gd name="connsiteX67" fmla="*/ 1032119 w 1221610"/>
              <a:gd name="connsiteY67" fmla="*/ 1262392 h 2219666"/>
              <a:gd name="connsiteX68" fmla="*/ 1072600 w 1221610"/>
              <a:gd name="connsiteY68" fmla="*/ 1283823 h 2219666"/>
              <a:gd name="connsiteX69" fmla="*/ 1089269 w 1221610"/>
              <a:gd name="connsiteY69" fmla="*/ 1350498 h 2219666"/>
              <a:gd name="connsiteX70" fmla="*/ 1122607 w 1221610"/>
              <a:gd name="connsiteY70" fmla="*/ 1376692 h 2219666"/>
              <a:gd name="connsiteX71" fmla="*/ 1163088 w 1221610"/>
              <a:gd name="connsiteY71" fmla="*/ 1436223 h 2219666"/>
              <a:gd name="connsiteX72" fmla="*/ 1191663 w 1221610"/>
              <a:gd name="connsiteY72" fmla="*/ 1450511 h 2219666"/>
              <a:gd name="connsiteX73" fmla="*/ 1220238 w 1221610"/>
              <a:gd name="connsiteY73" fmla="*/ 1488610 h 2219666"/>
              <a:gd name="connsiteX74" fmla="*/ 1215943 w 1221610"/>
              <a:gd name="connsiteY74" fmla="*/ 1508470 h 2219666"/>
              <a:gd name="connsiteX75" fmla="*/ 1196425 w 1221610"/>
              <a:gd name="connsiteY75" fmla="*/ 1557667 h 2219666"/>
              <a:gd name="connsiteX76" fmla="*/ 1144037 w 1221610"/>
              <a:gd name="connsiteY76" fmla="*/ 1552903 h 2219666"/>
              <a:gd name="connsiteX77" fmla="*/ 1124987 w 1221610"/>
              <a:gd name="connsiteY77" fmla="*/ 1598146 h 2219666"/>
              <a:gd name="connsiteX78" fmla="*/ 1048787 w 1221610"/>
              <a:gd name="connsiteY78" fmla="*/ 1631484 h 2219666"/>
              <a:gd name="connsiteX79" fmla="*/ 1020212 w 1221610"/>
              <a:gd name="connsiteY79" fmla="*/ 1691015 h 2219666"/>
              <a:gd name="connsiteX80" fmla="*/ 1036881 w 1221610"/>
              <a:gd name="connsiteY80" fmla="*/ 1738640 h 2219666"/>
              <a:gd name="connsiteX81" fmla="*/ 1017832 w 1221610"/>
              <a:gd name="connsiteY81" fmla="*/ 1779123 h 2219666"/>
              <a:gd name="connsiteX82" fmla="*/ 984493 w 1221610"/>
              <a:gd name="connsiteY82" fmla="*/ 1776740 h 2219666"/>
              <a:gd name="connsiteX83" fmla="*/ 982112 w 1221610"/>
              <a:gd name="connsiteY83" fmla="*/ 1841034 h 2219666"/>
              <a:gd name="connsiteX84" fmla="*/ 946393 w 1221610"/>
              <a:gd name="connsiteY84" fmla="*/ 1857703 h 2219666"/>
              <a:gd name="connsiteX85" fmla="*/ 910674 w 1221610"/>
              <a:gd name="connsiteY85" fmla="*/ 1864846 h 2219666"/>
              <a:gd name="connsiteX86" fmla="*/ 910674 w 1221610"/>
              <a:gd name="connsiteY86" fmla="*/ 1929140 h 2219666"/>
              <a:gd name="connsiteX87" fmla="*/ 967824 w 1221610"/>
              <a:gd name="connsiteY87" fmla="*/ 1938665 h 2219666"/>
              <a:gd name="connsiteX88" fmla="*/ 1001162 w 1221610"/>
              <a:gd name="connsiteY88" fmla="*/ 1933903 h 2219666"/>
              <a:gd name="connsiteX89" fmla="*/ 1005922 w 1221610"/>
              <a:gd name="connsiteY89" fmla="*/ 2007722 h 2219666"/>
              <a:gd name="connsiteX90" fmla="*/ 982112 w 1221610"/>
              <a:gd name="connsiteY90" fmla="*/ 2029153 h 2219666"/>
              <a:gd name="connsiteX91" fmla="*/ 922581 w 1221610"/>
              <a:gd name="connsiteY91" fmla="*/ 2026773 h 2219666"/>
              <a:gd name="connsiteX92" fmla="*/ 870193 w 1221610"/>
              <a:gd name="connsiteY92" fmla="*/ 2036298 h 2219666"/>
              <a:gd name="connsiteX93" fmla="*/ 824949 w 1221610"/>
              <a:gd name="connsiteY93" fmla="*/ 2060111 h 2219666"/>
              <a:gd name="connsiteX94" fmla="*/ 779704 w 1221610"/>
              <a:gd name="connsiteY94" fmla="*/ 2067253 h 2219666"/>
              <a:gd name="connsiteX95" fmla="*/ 758274 w 1221610"/>
              <a:gd name="connsiteY95" fmla="*/ 2086305 h 2219666"/>
              <a:gd name="connsiteX96" fmla="*/ 751131 w 1221610"/>
              <a:gd name="connsiteY96" fmla="*/ 2131548 h 2219666"/>
              <a:gd name="connsiteX97" fmla="*/ 734462 w 1221610"/>
              <a:gd name="connsiteY97" fmla="*/ 2143455 h 2219666"/>
              <a:gd name="connsiteX98" fmla="*/ 689218 w 1221610"/>
              <a:gd name="connsiteY98" fmla="*/ 2193461 h 2219666"/>
              <a:gd name="connsiteX99" fmla="*/ 665406 w 1221610"/>
              <a:gd name="connsiteY99" fmla="*/ 2198222 h 2219666"/>
              <a:gd name="connsiteX100" fmla="*/ 617781 w 1221610"/>
              <a:gd name="connsiteY100" fmla="*/ 2219654 h 2219666"/>
              <a:gd name="connsiteX101" fmla="*/ 579681 w 1221610"/>
              <a:gd name="connsiteY101" fmla="*/ 2202985 h 2219666"/>
              <a:gd name="connsiteX102" fmla="*/ 563012 w 1221610"/>
              <a:gd name="connsiteY102" fmla="*/ 2174410 h 2219666"/>
              <a:gd name="connsiteX103" fmla="*/ 520149 w 1221610"/>
              <a:gd name="connsiteY103" fmla="*/ 2183936 h 2219666"/>
              <a:gd name="connsiteX104" fmla="*/ 512573 w 1221610"/>
              <a:gd name="connsiteY104" fmla="*/ 2177832 h 2219666"/>
              <a:gd name="connsiteX105" fmla="*/ 503481 w 1221610"/>
              <a:gd name="connsiteY105" fmla="*/ 2172029 h 2219666"/>
              <a:gd name="connsiteX106" fmla="*/ 522531 w 1221610"/>
              <a:gd name="connsiteY106" fmla="*/ 2064872 h 2219666"/>
              <a:gd name="connsiteX107" fmla="*/ 539199 w 1221610"/>
              <a:gd name="connsiteY107" fmla="*/ 2043441 h 2219666"/>
              <a:gd name="connsiteX108" fmla="*/ 529674 w 1221610"/>
              <a:gd name="connsiteY108" fmla="*/ 1998198 h 2219666"/>
              <a:gd name="connsiteX109" fmla="*/ 553487 w 1221610"/>
              <a:gd name="connsiteY109" fmla="*/ 1983910 h 2219666"/>
              <a:gd name="connsiteX110" fmla="*/ 534437 w 1221610"/>
              <a:gd name="connsiteY110" fmla="*/ 1969623 h 2219666"/>
              <a:gd name="connsiteX111" fmla="*/ 522531 w 1221610"/>
              <a:gd name="connsiteY111" fmla="*/ 1933905 h 2219666"/>
              <a:gd name="connsiteX112" fmla="*/ 513006 w 1221610"/>
              <a:gd name="connsiteY112" fmla="*/ 1888661 h 2219666"/>
              <a:gd name="connsiteX113" fmla="*/ 510624 w 1221610"/>
              <a:gd name="connsiteY113" fmla="*/ 1857703 h 2219666"/>
              <a:gd name="connsiteX114" fmla="*/ 460618 w 1221610"/>
              <a:gd name="connsiteY114" fmla="*/ 1860086 h 2219666"/>
              <a:gd name="connsiteX115" fmla="*/ 427282 w 1221610"/>
              <a:gd name="connsiteY115" fmla="*/ 1824367 h 2219666"/>
              <a:gd name="connsiteX116" fmla="*/ 382037 w 1221610"/>
              <a:gd name="connsiteY116" fmla="*/ 1807697 h 2219666"/>
              <a:gd name="connsiteX117" fmla="*/ 367749 w 1221610"/>
              <a:gd name="connsiteY117" fmla="*/ 1757692 h 2219666"/>
              <a:gd name="connsiteX118" fmla="*/ 365368 w 1221610"/>
              <a:gd name="connsiteY118" fmla="*/ 1736260 h 2219666"/>
              <a:gd name="connsiteX119" fmla="*/ 334413 w 1221610"/>
              <a:gd name="connsiteY119" fmla="*/ 1691017 h 2219666"/>
              <a:gd name="connsiteX120" fmla="*/ 291549 w 1221610"/>
              <a:gd name="connsiteY120" fmla="*/ 1667204 h 2219666"/>
              <a:gd name="connsiteX121" fmla="*/ 248688 w 1221610"/>
              <a:gd name="connsiteY121" fmla="*/ 1638630 h 2219666"/>
              <a:gd name="connsiteX122" fmla="*/ 215349 w 1221610"/>
              <a:gd name="connsiteY122" fmla="*/ 1629104 h 2219666"/>
              <a:gd name="connsiteX123" fmla="*/ 217731 w 1221610"/>
              <a:gd name="connsiteY123" fmla="*/ 1583858 h 2219666"/>
              <a:gd name="connsiteX124" fmla="*/ 174868 w 1221610"/>
              <a:gd name="connsiteY124" fmla="*/ 1598148 h 2219666"/>
              <a:gd name="connsiteX125" fmla="*/ 186775 w 1221610"/>
              <a:gd name="connsiteY125" fmla="*/ 1631486 h 2219666"/>
              <a:gd name="connsiteX126" fmla="*/ 179631 w 1221610"/>
              <a:gd name="connsiteY126" fmla="*/ 1648155 h 2219666"/>
              <a:gd name="connsiteX127" fmla="*/ 141531 w 1221610"/>
              <a:gd name="connsiteY127" fmla="*/ 1619580 h 2219666"/>
              <a:gd name="connsiteX128" fmla="*/ 98669 w 1221610"/>
              <a:gd name="connsiteY128" fmla="*/ 1617198 h 2219666"/>
              <a:gd name="connsiteX129" fmla="*/ 43899 w 1221610"/>
              <a:gd name="connsiteY129" fmla="*/ 1598148 h 2219666"/>
              <a:gd name="connsiteX130" fmla="*/ 10560 w 1221610"/>
              <a:gd name="connsiteY130" fmla="*/ 1595764 h 2219666"/>
              <a:gd name="connsiteX131" fmla="*/ 1037 w 1221610"/>
              <a:gd name="connsiteY131" fmla="*/ 1543380 h 2219666"/>
              <a:gd name="connsiteX132" fmla="*/ 34374 w 1221610"/>
              <a:gd name="connsiteY132" fmla="*/ 1455273 h 2219666"/>
              <a:gd name="connsiteX133" fmla="*/ 60568 w 1221610"/>
              <a:gd name="connsiteY133" fmla="*/ 1407648 h 2219666"/>
              <a:gd name="connsiteX134" fmla="*/ 81999 w 1221610"/>
              <a:gd name="connsiteY134" fmla="*/ 1360023 h 2219666"/>
              <a:gd name="connsiteX135" fmla="*/ 108194 w 1221610"/>
              <a:gd name="connsiteY135" fmla="*/ 1321923 h 2219666"/>
              <a:gd name="connsiteX136" fmla="*/ 146293 w 1221610"/>
              <a:gd name="connsiteY136" fmla="*/ 1312398 h 2219666"/>
              <a:gd name="connsiteX137" fmla="*/ 153438 w 1221610"/>
              <a:gd name="connsiteY137" fmla="*/ 1276680 h 2219666"/>
              <a:gd name="connsiteX138" fmla="*/ 262975 w 1221610"/>
              <a:gd name="connsiteY138" fmla="*/ 1157617 h 2219666"/>
              <a:gd name="connsiteX139" fmla="*/ 286787 w 1221610"/>
              <a:gd name="connsiteY139" fmla="*/ 1019502 h 2219666"/>
              <a:gd name="connsiteX140" fmla="*/ 282025 w 1221610"/>
              <a:gd name="connsiteY140" fmla="*/ 938542 h 2219666"/>
              <a:gd name="connsiteX141" fmla="*/ 196300 w 1221610"/>
              <a:gd name="connsiteY141" fmla="*/ 926636 h 2219666"/>
              <a:gd name="connsiteX142" fmla="*/ 179632 w 1221610"/>
              <a:gd name="connsiteY142" fmla="*/ 845673 h 2219666"/>
              <a:gd name="connsiteX143" fmla="*/ 186775 w 1221610"/>
              <a:gd name="connsiteY143" fmla="*/ 778998 h 2219666"/>
              <a:gd name="connsiteX144" fmla="*/ 148675 w 1221610"/>
              <a:gd name="connsiteY144" fmla="*/ 740898 h 2219666"/>
              <a:gd name="connsiteX145" fmla="*/ 127244 w 1221610"/>
              <a:gd name="connsiteY145" fmla="*/ 700416 h 2219666"/>
              <a:gd name="connsiteX146" fmla="*/ 117719 w 1221610"/>
              <a:gd name="connsiteY146" fmla="*/ 640886 h 2219666"/>
              <a:gd name="connsiteX147" fmla="*/ 102097 w 1221610"/>
              <a:gd name="connsiteY147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189156 w 1221610"/>
              <a:gd name="connsiteY9" fmla="*/ 528966 h 2219666"/>
              <a:gd name="connsiteX10" fmla="*/ 210587 w 1221610"/>
              <a:gd name="connsiteY10" fmla="*/ 564685 h 2219666"/>
              <a:gd name="connsiteX11" fmla="*/ 224874 w 1221610"/>
              <a:gd name="connsiteY11" fmla="*/ 593260 h 2219666"/>
              <a:gd name="connsiteX12" fmla="*/ 253449 w 1221610"/>
              <a:gd name="connsiteY12" fmla="*/ 595641 h 2219666"/>
              <a:gd name="connsiteX13" fmla="*/ 279643 w 1221610"/>
              <a:gd name="connsiteY13" fmla="*/ 571829 h 2219666"/>
              <a:gd name="connsiteX14" fmla="*/ 282024 w 1221610"/>
              <a:gd name="connsiteY14" fmla="*/ 548016 h 2219666"/>
              <a:gd name="connsiteX15" fmla="*/ 291549 w 1221610"/>
              <a:gd name="connsiteY15" fmla="*/ 524204 h 2219666"/>
              <a:gd name="connsiteX16" fmla="*/ 267737 w 1221610"/>
              <a:gd name="connsiteY16" fmla="*/ 490866 h 2219666"/>
              <a:gd name="connsiteX17" fmla="*/ 303456 w 1221610"/>
              <a:gd name="connsiteY17" fmla="*/ 481341 h 2219666"/>
              <a:gd name="connsiteX18" fmla="*/ 322506 w 1221610"/>
              <a:gd name="connsiteY18" fmla="*/ 457529 h 2219666"/>
              <a:gd name="connsiteX19" fmla="*/ 353462 w 1221610"/>
              <a:gd name="connsiteY19" fmla="*/ 450385 h 2219666"/>
              <a:gd name="connsiteX20" fmla="*/ 410612 w 1221610"/>
              <a:gd name="connsiteY20" fmla="*/ 452766 h 2219666"/>
              <a:gd name="connsiteX21" fmla="*/ 410612 w 1221610"/>
              <a:gd name="connsiteY21" fmla="*/ 507535 h 2219666"/>
              <a:gd name="connsiteX22" fmla="*/ 436806 w 1221610"/>
              <a:gd name="connsiteY22" fmla="*/ 531345 h 2219666"/>
              <a:gd name="connsiteX23" fmla="*/ 462999 w 1221610"/>
              <a:gd name="connsiteY23" fmla="*/ 548016 h 2219666"/>
              <a:gd name="connsiteX24" fmla="*/ 424899 w 1221610"/>
              <a:gd name="connsiteY24" fmla="*/ 567066 h 2219666"/>
              <a:gd name="connsiteX25" fmla="*/ 403468 w 1221610"/>
              <a:gd name="connsiteY25" fmla="*/ 586116 h 2219666"/>
              <a:gd name="connsiteX26" fmla="*/ 420137 w 1221610"/>
              <a:gd name="connsiteY26" fmla="*/ 609929 h 2219666"/>
              <a:gd name="connsiteX27" fmla="*/ 415374 w 1221610"/>
              <a:gd name="connsiteY27" fmla="*/ 650410 h 2219666"/>
              <a:gd name="connsiteX28" fmla="*/ 427281 w 1221610"/>
              <a:gd name="connsiteY28" fmla="*/ 678985 h 2219666"/>
              <a:gd name="connsiteX29" fmla="*/ 410612 w 1221610"/>
              <a:gd name="connsiteY29" fmla="*/ 700416 h 2219666"/>
              <a:gd name="connsiteX30" fmla="*/ 401088 w 1221610"/>
              <a:gd name="connsiteY30" fmla="*/ 778998 h 2219666"/>
              <a:gd name="connsiteX31" fmla="*/ 441568 w 1221610"/>
              <a:gd name="connsiteY31" fmla="*/ 778997 h 2219666"/>
              <a:gd name="connsiteX32" fmla="*/ 486812 w 1221610"/>
              <a:gd name="connsiteY32" fmla="*/ 755185 h 2219666"/>
              <a:gd name="connsiteX33" fmla="*/ 513007 w 1221610"/>
              <a:gd name="connsiteY33" fmla="*/ 757566 h 2219666"/>
              <a:gd name="connsiteX34" fmla="*/ 536818 w 1221610"/>
              <a:gd name="connsiteY34" fmla="*/ 783760 h 2219666"/>
              <a:gd name="connsiteX35" fmla="*/ 510625 w 1221610"/>
              <a:gd name="connsiteY35" fmla="*/ 888535 h 2219666"/>
              <a:gd name="connsiteX36" fmla="*/ 539200 w 1221610"/>
              <a:gd name="connsiteY36" fmla="*/ 926635 h 2219666"/>
              <a:gd name="connsiteX37" fmla="*/ 546344 w 1221610"/>
              <a:gd name="connsiteY37" fmla="*/ 945686 h 2219666"/>
              <a:gd name="connsiteX38" fmla="*/ 532057 w 1221610"/>
              <a:gd name="connsiteY38" fmla="*/ 976641 h 2219666"/>
              <a:gd name="connsiteX39" fmla="*/ 517769 w 1221610"/>
              <a:gd name="connsiteY39" fmla="*/ 1048079 h 2219666"/>
              <a:gd name="connsiteX40" fmla="*/ 541582 w 1221610"/>
              <a:gd name="connsiteY40" fmla="*/ 1081416 h 2219666"/>
              <a:gd name="connsiteX41" fmla="*/ 551107 w 1221610"/>
              <a:gd name="connsiteY41" fmla="*/ 1121897 h 2219666"/>
              <a:gd name="connsiteX42" fmla="*/ 567775 w 1221610"/>
              <a:gd name="connsiteY42" fmla="*/ 1129041 h 2219666"/>
              <a:gd name="connsiteX43" fmla="*/ 572104 w 1221610"/>
              <a:gd name="connsiteY43" fmla="*/ 1139147 h 2219666"/>
              <a:gd name="connsiteX44" fmla="*/ 591588 w 1221610"/>
              <a:gd name="connsiteY44" fmla="*/ 1105229 h 2219666"/>
              <a:gd name="connsiteX45" fmla="*/ 615400 w 1221610"/>
              <a:gd name="connsiteY45" fmla="*/ 1088560 h 2219666"/>
              <a:gd name="connsiteX46" fmla="*/ 665407 w 1221610"/>
              <a:gd name="connsiteY46" fmla="*/ 1062366 h 2219666"/>
              <a:gd name="connsiteX47" fmla="*/ 698744 w 1221610"/>
              <a:gd name="connsiteY47" fmla="*/ 1050460 h 2219666"/>
              <a:gd name="connsiteX48" fmla="*/ 734463 w 1221610"/>
              <a:gd name="connsiteY48" fmla="*/ 1012361 h 2219666"/>
              <a:gd name="connsiteX49" fmla="*/ 791613 w 1221610"/>
              <a:gd name="connsiteY49" fmla="*/ 988547 h 2219666"/>
              <a:gd name="connsiteX50" fmla="*/ 817807 w 1221610"/>
              <a:gd name="connsiteY50" fmla="*/ 943304 h 2219666"/>
              <a:gd name="connsiteX51" fmla="*/ 841618 w 1221610"/>
              <a:gd name="connsiteY51" fmla="*/ 926633 h 2219666"/>
              <a:gd name="connsiteX52" fmla="*/ 867813 w 1221610"/>
              <a:gd name="connsiteY52" fmla="*/ 926635 h 2219666"/>
              <a:gd name="connsiteX53" fmla="*/ 872575 w 1221610"/>
              <a:gd name="connsiteY53" fmla="*/ 945685 h 2219666"/>
              <a:gd name="connsiteX54" fmla="*/ 848763 w 1221610"/>
              <a:gd name="connsiteY54" fmla="*/ 971879 h 2219666"/>
              <a:gd name="connsiteX55" fmla="*/ 872575 w 1221610"/>
              <a:gd name="connsiteY55" fmla="*/ 998072 h 2219666"/>
              <a:gd name="connsiteX56" fmla="*/ 872575 w 1221610"/>
              <a:gd name="connsiteY56" fmla="*/ 1021885 h 2219666"/>
              <a:gd name="connsiteX57" fmla="*/ 829713 w 1221610"/>
              <a:gd name="connsiteY57" fmla="*/ 1024266 h 2219666"/>
              <a:gd name="connsiteX58" fmla="*/ 817807 w 1221610"/>
              <a:gd name="connsiteY58" fmla="*/ 1052841 h 2219666"/>
              <a:gd name="connsiteX59" fmla="*/ 829713 w 1221610"/>
              <a:gd name="connsiteY59" fmla="*/ 1081416 h 2219666"/>
              <a:gd name="connsiteX60" fmla="*/ 822567 w 1221610"/>
              <a:gd name="connsiteY60" fmla="*/ 1105227 h 2219666"/>
              <a:gd name="connsiteX61" fmla="*/ 836857 w 1221610"/>
              <a:gd name="connsiteY61" fmla="*/ 1124280 h 2219666"/>
              <a:gd name="connsiteX62" fmla="*/ 870194 w 1221610"/>
              <a:gd name="connsiteY62" fmla="*/ 1095705 h 2219666"/>
              <a:gd name="connsiteX63" fmla="*/ 903532 w 1221610"/>
              <a:gd name="connsiteY63" fmla="*/ 1090942 h 2219666"/>
              <a:gd name="connsiteX64" fmla="*/ 901150 w 1221610"/>
              <a:gd name="connsiteY64" fmla="*/ 1045697 h 2219666"/>
              <a:gd name="connsiteX65" fmla="*/ 958300 w 1221610"/>
              <a:gd name="connsiteY65" fmla="*/ 1036173 h 2219666"/>
              <a:gd name="connsiteX66" fmla="*/ 974969 w 1221610"/>
              <a:gd name="connsiteY66" fmla="*/ 1055222 h 2219666"/>
              <a:gd name="connsiteX67" fmla="*/ 984494 w 1221610"/>
              <a:gd name="connsiteY67" fmla="*/ 1181430 h 2219666"/>
              <a:gd name="connsiteX68" fmla="*/ 1032119 w 1221610"/>
              <a:gd name="connsiteY68" fmla="*/ 1262392 h 2219666"/>
              <a:gd name="connsiteX69" fmla="*/ 1072600 w 1221610"/>
              <a:gd name="connsiteY69" fmla="*/ 1283823 h 2219666"/>
              <a:gd name="connsiteX70" fmla="*/ 1089269 w 1221610"/>
              <a:gd name="connsiteY70" fmla="*/ 1350498 h 2219666"/>
              <a:gd name="connsiteX71" fmla="*/ 1122607 w 1221610"/>
              <a:gd name="connsiteY71" fmla="*/ 1376692 h 2219666"/>
              <a:gd name="connsiteX72" fmla="*/ 1163088 w 1221610"/>
              <a:gd name="connsiteY72" fmla="*/ 1436223 h 2219666"/>
              <a:gd name="connsiteX73" fmla="*/ 1191663 w 1221610"/>
              <a:gd name="connsiteY73" fmla="*/ 1450511 h 2219666"/>
              <a:gd name="connsiteX74" fmla="*/ 1220238 w 1221610"/>
              <a:gd name="connsiteY74" fmla="*/ 1488610 h 2219666"/>
              <a:gd name="connsiteX75" fmla="*/ 1215943 w 1221610"/>
              <a:gd name="connsiteY75" fmla="*/ 1508470 h 2219666"/>
              <a:gd name="connsiteX76" fmla="*/ 1196425 w 1221610"/>
              <a:gd name="connsiteY76" fmla="*/ 1557667 h 2219666"/>
              <a:gd name="connsiteX77" fmla="*/ 1144037 w 1221610"/>
              <a:gd name="connsiteY77" fmla="*/ 1552903 h 2219666"/>
              <a:gd name="connsiteX78" fmla="*/ 1124987 w 1221610"/>
              <a:gd name="connsiteY78" fmla="*/ 1598146 h 2219666"/>
              <a:gd name="connsiteX79" fmla="*/ 1048787 w 1221610"/>
              <a:gd name="connsiteY79" fmla="*/ 1631484 h 2219666"/>
              <a:gd name="connsiteX80" fmla="*/ 1020212 w 1221610"/>
              <a:gd name="connsiteY80" fmla="*/ 1691015 h 2219666"/>
              <a:gd name="connsiteX81" fmla="*/ 1036881 w 1221610"/>
              <a:gd name="connsiteY81" fmla="*/ 1738640 h 2219666"/>
              <a:gd name="connsiteX82" fmla="*/ 1017832 w 1221610"/>
              <a:gd name="connsiteY82" fmla="*/ 1779123 h 2219666"/>
              <a:gd name="connsiteX83" fmla="*/ 984493 w 1221610"/>
              <a:gd name="connsiteY83" fmla="*/ 1776740 h 2219666"/>
              <a:gd name="connsiteX84" fmla="*/ 982112 w 1221610"/>
              <a:gd name="connsiteY84" fmla="*/ 1841034 h 2219666"/>
              <a:gd name="connsiteX85" fmla="*/ 946393 w 1221610"/>
              <a:gd name="connsiteY85" fmla="*/ 1857703 h 2219666"/>
              <a:gd name="connsiteX86" fmla="*/ 910674 w 1221610"/>
              <a:gd name="connsiteY86" fmla="*/ 1864846 h 2219666"/>
              <a:gd name="connsiteX87" fmla="*/ 910674 w 1221610"/>
              <a:gd name="connsiteY87" fmla="*/ 1929140 h 2219666"/>
              <a:gd name="connsiteX88" fmla="*/ 967824 w 1221610"/>
              <a:gd name="connsiteY88" fmla="*/ 1938665 h 2219666"/>
              <a:gd name="connsiteX89" fmla="*/ 1001162 w 1221610"/>
              <a:gd name="connsiteY89" fmla="*/ 1933903 h 2219666"/>
              <a:gd name="connsiteX90" fmla="*/ 1005922 w 1221610"/>
              <a:gd name="connsiteY90" fmla="*/ 2007722 h 2219666"/>
              <a:gd name="connsiteX91" fmla="*/ 982112 w 1221610"/>
              <a:gd name="connsiteY91" fmla="*/ 2029153 h 2219666"/>
              <a:gd name="connsiteX92" fmla="*/ 922581 w 1221610"/>
              <a:gd name="connsiteY92" fmla="*/ 2026773 h 2219666"/>
              <a:gd name="connsiteX93" fmla="*/ 870193 w 1221610"/>
              <a:gd name="connsiteY93" fmla="*/ 2036298 h 2219666"/>
              <a:gd name="connsiteX94" fmla="*/ 824949 w 1221610"/>
              <a:gd name="connsiteY94" fmla="*/ 2060111 h 2219666"/>
              <a:gd name="connsiteX95" fmla="*/ 779704 w 1221610"/>
              <a:gd name="connsiteY95" fmla="*/ 2067253 h 2219666"/>
              <a:gd name="connsiteX96" fmla="*/ 758274 w 1221610"/>
              <a:gd name="connsiteY96" fmla="*/ 2086305 h 2219666"/>
              <a:gd name="connsiteX97" fmla="*/ 751131 w 1221610"/>
              <a:gd name="connsiteY97" fmla="*/ 2131548 h 2219666"/>
              <a:gd name="connsiteX98" fmla="*/ 734462 w 1221610"/>
              <a:gd name="connsiteY98" fmla="*/ 2143455 h 2219666"/>
              <a:gd name="connsiteX99" fmla="*/ 689218 w 1221610"/>
              <a:gd name="connsiteY99" fmla="*/ 2193461 h 2219666"/>
              <a:gd name="connsiteX100" fmla="*/ 665406 w 1221610"/>
              <a:gd name="connsiteY100" fmla="*/ 2198222 h 2219666"/>
              <a:gd name="connsiteX101" fmla="*/ 617781 w 1221610"/>
              <a:gd name="connsiteY101" fmla="*/ 2219654 h 2219666"/>
              <a:gd name="connsiteX102" fmla="*/ 579681 w 1221610"/>
              <a:gd name="connsiteY102" fmla="*/ 2202985 h 2219666"/>
              <a:gd name="connsiteX103" fmla="*/ 563012 w 1221610"/>
              <a:gd name="connsiteY103" fmla="*/ 2174410 h 2219666"/>
              <a:gd name="connsiteX104" fmla="*/ 520149 w 1221610"/>
              <a:gd name="connsiteY104" fmla="*/ 2183936 h 2219666"/>
              <a:gd name="connsiteX105" fmla="*/ 512573 w 1221610"/>
              <a:gd name="connsiteY105" fmla="*/ 2177832 h 2219666"/>
              <a:gd name="connsiteX106" fmla="*/ 503481 w 1221610"/>
              <a:gd name="connsiteY106" fmla="*/ 2172029 h 2219666"/>
              <a:gd name="connsiteX107" fmla="*/ 522531 w 1221610"/>
              <a:gd name="connsiteY107" fmla="*/ 2064872 h 2219666"/>
              <a:gd name="connsiteX108" fmla="*/ 539199 w 1221610"/>
              <a:gd name="connsiteY108" fmla="*/ 2043441 h 2219666"/>
              <a:gd name="connsiteX109" fmla="*/ 529674 w 1221610"/>
              <a:gd name="connsiteY109" fmla="*/ 1998198 h 2219666"/>
              <a:gd name="connsiteX110" fmla="*/ 553487 w 1221610"/>
              <a:gd name="connsiteY110" fmla="*/ 1983910 h 2219666"/>
              <a:gd name="connsiteX111" fmla="*/ 534437 w 1221610"/>
              <a:gd name="connsiteY111" fmla="*/ 1969623 h 2219666"/>
              <a:gd name="connsiteX112" fmla="*/ 522531 w 1221610"/>
              <a:gd name="connsiteY112" fmla="*/ 1933905 h 2219666"/>
              <a:gd name="connsiteX113" fmla="*/ 513006 w 1221610"/>
              <a:gd name="connsiteY113" fmla="*/ 1888661 h 2219666"/>
              <a:gd name="connsiteX114" fmla="*/ 510624 w 1221610"/>
              <a:gd name="connsiteY114" fmla="*/ 1857703 h 2219666"/>
              <a:gd name="connsiteX115" fmla="*/ 460618 w 1221610"/>
              <a:gd name="connsiteY115" fmla="*/ 1860086 h 2219666"/>
              <a:gd name="connsiteX116" fmla="*/ 427282 w 1221610"/>
              <a:gd name="connsiteY116" fmla="*/ 1824367 h 2219666"/>
              <a:gd name="connsiteX117" fmla="*/ 382037 w 1221610"/>
              <a:gd name="connsiteY117" fmla="*/ 1807697 h 2219666"/>
              <a:gd name="connsiteX118" fmla="*/ 367749 w 1221610"/>
              <a:gd name="connsiteY118" fmla="*/ 1757692 h 2219666"/>
              <a:gd name="connsiteX119" fmla="*/ 365368 w 1221610"/>
              <a:gd name="connsiteY119" fmla="*/ 1736260 h 2219666"/>
              <a:gd name="connsiteX120" fmla="*/ 334413 w 1221610"/>
              <a:gd name="connsiteY120" fmla="*/ 1691017 h 2219666"/>
              <a:gd name="connsiteX121" fmla="*/ 291549 w 1221610"/>
              <a:gd name="connsiteY121" fmla="*/ 1667204 h 2219666"/>
              <a:gd name="connsiteX122" fmla="*/ 248688 w 1221610"/>
              <a:gd name="connsiteY122" fmla="*/ 1638630 h 2219666"/>
              <a:gd name="connsiteX123" fmla="*/ 215349 w 1221610"/>
              <a:gd name="connsiteY123" fmla="*/ 1629104 h 2219666"/>
              <a:gd name="connsiteX124" fmla="*/ 217731 w 1221610"/>
              <a:gd name="connsiteY124" fmla="*/ 1583858 h 2219666"/>
              <a:gd name="connsiteX125" fmla="*/ 174868 w 1221610"/>
              <a:gd name="connsiteY125" fmla="*/ 1598148 h 2219666"/>
              <a:gd name="connsiteX126" fmla="*/ 186775 w 1221610"/>
              <a:gd name="connsiteY126" fmla="*/ 1631486 h 2219666"/>
              <a:gd name="connsiteX127" fmla="*/ 179631 w 1221610"/>
              <a:gd name="connsiteY127" fmla="*/ 1648155 h 2219666"/>
              <a:gd name="connsiteX128" fmla="*/ 141531 w 1221610"/>
              <a:gd name="connsiteY128" fmla="*/ 1619580 h 2219666"/>
              <a:gd name="connsiteX129" fmla="*/ 98669 w 1221610"/>
              <a:gd name="connsiteY129" fmla="*/ 1617198 h 2219666"/>
              <a:gd name="connsiteX130" fmla="*/ 43899 w 1221610"/>
              <a:gd name="connsiteY130" fmla="*/ 1598148 h 2219666"/>
              <a:gd name="connsiteX131" fmla="*/ 10560 w 1221610"/>
              <a:gd name="connsiteY131" fmla="*/ 1595764 h 2219666"/>
              <a:gd name="connsiteX132" fmla="*/ 1037 w 1221610"/>
              <a:gd name="connsiteY132" fmla="*/ 1543380 h 2219666"/>
              <a:gd name="connsiteX133" fmla="*/ 34374 w 1221610"/>
              <a:gd name="connsiteY133" fmla="*/ 1455273 h 2219666"/>
              <a:gd name="connsiteX134" fmla="*/ 60568 w 1221610"/>
              <a:gd name="connsiteY134" fmla="*/ 1407648 h 2219666"/>
              <a:gd name="connsiteX135" fmla="*/ 81999 w 1221610"/>
              <a:gd name="connsiteY135" fmla="*/ 1360023 h 2219666"/>
              <a:gd name="connsiteX136" fmla="*/ 108194 w 1221610"/>
              <a:gd name="connsiteY136" fmla="*/ 1321923 h 2219666"/>
              <a:gd name="connsiteX137" fmla="*/ 146293 w 1221610"/>
              <a:gd name="connsiteY137" fmla="*/ 1312398 h 2219666"/>
              <a:gd name="connsiteX138" fmla="*/ 153438 w 1221610"/>
              <a:gd name="connsiteY138" fmla="*/ 1276680 h 2219666"/>
              <a:gd name="connsiteX139" fmla="*/ 262975 w 1221610"/>
              <a:gd name="connsiteY139" fmla="*/ 1157617 h 2219666"/>
              <a:gd name="connsiteX140" fmla="*/ 286787 w 1221610"/>
              <a:gd name="connsiteY140" fmla="*/ 1019502 h 2219666"/>
              <a:gd name="connsiteX141" fmla="*/ 282025 w 1221610"/>
              <a:gd name="connsiteY141" fmla="*/ 938542 h 2219666"/>
              <a:gd name="connsiteX142" fmla="*/ 196300 w 1221610"/>
              <a:gd name="connsiteY142" fmla="*/ 926636 h 2219666"/>
              <a:gd name="connsiteX143" fmla="*/ 179632 w 1221610"/>
              <a:gd name="connsiteY143" fmla="*/ 845673 h 2219666"/>
              <a:gd name="connsiteX144" fmla="*/ 186775 w 1221610"/>
              <a:gd name="connsiteY144" fmla="*/ 778998 h 2219666"/>
              <a:gd name="connsiteX145" fmla="*/ 148675 w 1221610"/>
              <a:gd name="connsiteY145" fmla="*/ 740898 h 2219666"/>
              <a:gd name="connsiteX146" fmla="*/ 127244 w 1221610"/>
              <a:gd name="connsiteY146" fmla="*/ 700416 h 2219666"/>
              <a:gd name="connsiteX147" fmla="*/ 117719 w 1221610"/>
              <a:gd name="connsiteY147" fmla="*/ 640886 h 2219666"/>
              <a:gd name="connsiteX148" fmla="*/ 102097 w 1221610"/>
              <a:gd name="connsiteY148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32006 w 1221610"/>
              <a:gd name="connsiteY8" fmla="*/ 452766 h 2219666"/>
              <a:gd name="connsiteX9" fmla="*/ 186774 w 1221610"/>
              <a:gd name="connsiteY9" fmla="*/ 500391 h 2219666"/>
              <a:gd name="connsiteX10" fmla="*/ 189156 w 1221610"/>
              <a:gd name="connsiteY10" fmla="*/ 528966 h 2219666"/>
              <a:gd name="connsiteX11" fmla="*/ 210587 w 1221610"/>
              <a:gd name="connsiteY11" fmla="*/ 564685 h 2219666"/>
              <a:gd name="connsiteX12" fmla="*/ 224874 w 1221610"/>
              <a:gd name="connsiteY12" fmla="*/ 593260 h 2219666"/>
              <a:gd name="connsiteX13" fmla="*/ 253449 w 1221610"/>
              <a:gd name="connsiteY13" fmla="*/ 595641 h 2219666"/>
              <a:gd name="connsiteX14" fmla="*/ 279643 w 1221610"/>
              <a:gd name="connsiteY14" fmla="*/ 571829 h 2219666"/>
              <a:gd name="connsiteX15" fmla="*/ 282024 w 1221610"/>
              <a:gd name="connsiteY15" fmla="*/ 548016 h 2219666"/>
              <a:gd name="connsiteX16" fmla="*/ 291549 w 1221610"/>
              <a:gd name="connsiteY16" fmla="*/ 524204 h 2219666"/>
              <a:gd name="connsiteX17" fmla="*/ 267737 w 1221610"/>
              <a:gd name="connsiteY17" fmla="*/ 490866 h 2219666"/>
              <a:gd name="connsiteX18" fmla="*/ 303456 w 1221610"/>
              <a:gd name="connsiteY18" fmla="*/ 481341 h 2219666"/>
              <a:gd name="connsiteX19" fmla="*/ 322506 w 1221610"/>
              <a:gd name="connsiteY19" fmla="*/ 457529 h 2219666"/>
              <a:gd name="connsiteX20" fmla="*/ 353462 w 1221610"/>
              <a:gd name="connsiteY20" fmla="*/ 450385 h 2219666"/>
              <a:gd name="connsiteX21" fmla="*/ 410612 w 1221610"/>
              <a:gd name="connsiteY21" fmla="*/ 452766 h 2219666"/>
              <a:gd name="connsiteX22" fmla="*/ 410612 w 1221610"/>
              <a:gd name="connsiteY22" fmla="*/ 507535 h 2219666"/>
              <a:gd name="connsiteX23" fmla="*/ 436806 w 1221610"/>
              <a:gd name="connsiteY23" fmla="*/ 531345 h 2219666"/>
              <a:gd name="connsiteX24" fmla="*/ 462999 w 1221610"/>
              <a:gd name="connsiteY24" fmla="*/ 548016 h 2219666"/>
              <a:gd name="connsiteX25" fmla="*/ 424899 w 1221610"/>
              <a:gd name="connsiteY25" fmla="*/ 567066 h 2219666"/>
              <a:gd name="connsiteX26" fmla="*/ 403468 w 1221610"/>
              <a:gd name="connsiteY26" fmla="*/ 586116 h 2219666"/>
              <a:gd name="connsiteX27" fmla="*/ 420137 w 1221610"/>
              <a:gd name="connsiteY27" fmla="*/ 609929 h 2219666"/>
              <a:gd name="connsiteX28" fmla="*/ 415374 w 1221610"/>
              <a:gd name="connsiteY28" fmla="*/ 650410 h 2219666"/>
              <a:gd name="connsiteX29" fmla="*/ 427281 w 1221610"/>
              <a:gd name="connsiteY29" fmla="*/ 678985 h 2219666"/>
              <a:gd name="connsiteX30" fmla="*/ 410612 w 1221610"/>
              <a:gd name="connsiteY30" fmla="*/ 700416 h 2219666"/>
              <a:gd name="connsiteX31" fmla="*/ 401088 w 1221610"/>
              <a:gd name="connsiteY31" fmla="*/ 778998 h 2219666"/>
              <a:gd name="connsiteX32" fmla="*/ 441568 w 1221610"/>
              <a:gd name="connsiteY32" fmla="*/ 778997 h 2219666"/>
              <a:gd name="connsiteX33" fmla="*/ 486812 w 1221610"/>
              <a:gd name="connsiteY33" fmla="*/ 755185 h 2219666"/>
              <a:gd name="connsiteX34" fmla="*/ 513007 w 1221610"/>
              <a:gd name="connsiteY34" fmla="*/ 757566 h 2219666"/>
              <a:gd name="connsiteX35" fmla="*/ 536818 w 1221610"/>
              <a:gd name="connsiteY35" fmla="*/ 783760 h 2219666"/>
              <a:gd name="connsiteX36" fmla="*/ 510625 w 1221610"/>
              <a:gd name="connsiteY36" fmla="*/ 888535 h 2219666"/>
              <a:gd name="connsiteX37" fmla="*/ 539200 w 1221610"/>
              <a:gd name="connsiteY37" fmla="*/ 926635 h 2219666"/>
              <a:gd name="connsiteX38" fmla="*/ 546344 w 1221610"/>
              <a:gd name="connsiteY38" fmla="*/ 945686 h 2219666"/>
              <a:gd name="connsiteX39" fmla="*/ 532057 w 1221610"/>
              <a:gd name="connsiteY39" fmla="*/ 976641 h 2219666"/>
              <a:gd name="connsiteX40" fmla="*/ 517769 w 1221610"/>
              <a:gd name="connsiteY40" fmla="*/ 1048079 h 2219666"/>
              <a:gd name="connsiteX41" fmla="*/ 541582 w 1221610"/>
              <a:gd name="connsiteY41" fmla="*/ 1081416 h 2219666"/>
              <a:gd name="connsiteX42" fmla="*/ 551107 w 1221610"/>
              <a:gd name="connsiteY42" fmla="*/ 1121897 h 2219666"/>
              <a:gd name="connsiteX43" fmla="*/ 567775 w 1221610"/>
              <a:gd name="connsiteY43" fmla="*/ 1129041 h 2219666"/>
              <a:gd name="connsiteX44" fmla="*/ 572104 w 1221610"/>
              <a:gd name="connsiteY44" fmla="*/ 1139147 h 2219666"/>
              <a:gd name="connsiteX45" fmla="*/ 591588 w 1221610"/>
              <a:gd name="connsiteY45" fmla="*/ 1105229 h 2219666"/>
              <a:gd name="connsiteX46" fmla="*/ 615400 w 1221610"/>
              <a:gd name="connsiteY46" fmla="*/ 1088560 h 2219666"/>
              <a:gd name="connsiteX47" fmla="*/ 665407 w 1221610"/>
              <a:gd name="connsiteY47" fmla="*/ 1062366 h 2219666"/>
              <a:gd name="connsiteX48" fmla="*/ 698744 w 1221610"/>
              <a:gd name="connsiteY48" fmla="*/ 1050460 h 2219666"/>
              <a:gd name="connsiteX49" fmla="*/ 734463 w 1221610"/>
              <a:gd name="connsiteY49" fmla="*/ 1012361 h 2219666"/>
              <a:gd name="connsiteX50" fmla="*/ 791613 w 1221610"/>
              <a:gd name="connsiteY50" fmla="*/ 988547 h 2219666"/>
              <a:gd name="connsiteX51" fmla="*/ 817807 w 1221610"/>
              <a:gd name="connsiteY51" fmla="*/ 943304 h 2219666"/>
              <a:gd name="connsiteX52" fmla="*/ 841618 w 1221610"/>
              <a:gd name="connsiteY52" fmla="*/ 926633 h 2219666"/>
              <a:gd name="connsiteX53" fmla="*/ 867813 w 1221610"/>
              <a:gd name="connsiteY53" fmla="*/ 926635 h 2219666"/>
              <a:gd name="connsiteX54" fmla="*/ 872575 w 1221610"/>
              <a:gd name="connsiteY54" fmla="*/ 945685 h 2219666"/>
              <a:gd name="connsiteX55" fmla="*/ 848763 w 1221610"/>
              <a:gd name="connsiteY55" fmla="*/ 971879 h 2219666"/>
              <a:gd name="connsiteX56" fmla="*/ 872575 w 1221610"/>
              <a:gd name="connsiteY56" fmla="*/ 998072 h 2219666"/>
              <a:gd name="connsiteX57" fmla="*/ 872575 w 1221610"/>
              <a:gd name="connsiteY57" fmla="*/ 1021885 h 2219666"/>
              <a:gd name="connsiteX58" fmla="*/ 829713 w 1221610"/>
              <a:gd name="connsiteY58" fmla="*/ 1024266 h 2219666"/>
              <a:gd name="connsiteX59" fmla="*/ 817807 w 1221610"/>
              <a:gd name="connsiteY59" fmla="*/ 1052841 h 2219666"/>
              <a:gd name="connsiteX60" fmla="*/ 829713 w 1221610"/>
              <a:gd name="connsiteY60" fmla="*/ 1081416 h 2219666"/>
              <a:gd name="connsiteX61" fmla="*/ 822567 w 1221610"/>
              <a:gd name="connsiteY61" fmla="*/ 1105227 h 2219666"/>
              <a:gd name="connsiteX62" fmla="*/ 836857 w 1221610"/>
              <a:gd name="connsiteY62" fmla="*/ 1124280 h 2219666"/>
              <a:gd name="connsiteX63" fmla="*/ 870194 w 1221610"/>
              <a:gd name="connsiteY63" fmla="*/ 1095705 h 2219666"/>
              <a:gd name="connsiteX64" fmla="*/ 903532 w 1221610"/>
              <a:gd name="connsiteY64" fmla="*/ 1090942 h 2219666"/>
              <a:gd name="connsiteX65" fmla="*/ 901150 w 1221610"/>
              <a:gd name="connsiteY65" fmla="*/ 1045697 h 2219666"/>
              <a:gd name="connsiteX66" fmla="*/ 958300 w 1221610"/>
              <a:gd name="connsiteY66" fmla="*/ 1036173 h 2219666"/>
              <a:gd name="connsiteX67" fmla="*/ 974969 w 1221610"/>
              <a:gd name="connsiteY67" fmla="*/ 1055222 h 2219666"/>
              <a:gd name="connsiteX68" fmla="*/ 984494 w 1221610"/>
              <a:gd name="connsiteY68" fmla="*/ 1181430 h 2219666"/>
              <a:gd name="connsiteX69" fmla="*/ 1032119 w 1221610"/>
              <a:gd name="connsiteY69" fmla="*/ 1262392 h 2219666"/>
              <a:gd name="connsiteX70" fmla="*/ 1072600 w 1221610"/>
              <a:gd name="connsiteY70" fmla="*/ 1283823 h 2219666"/>
              <a:gd name="connsiteX71" fmla="*/ 1089269 w 1221610"/>
              <a:gd name="connsiteY71" fmla="*/ 1350498 h 2219666"/>
              <a:gd name="connsiteX72" fmla="*/ 1122607 w 1221610"/>
              <a:gd name="connsiteY72" fmla="*/ 1376692 h 2219666"/>
              <a:gd name="connsiteX73" fmla="*/ 1163088 w 1221610"/>
              <a:gd name="connsiteY73" fmla="*/ 1436223 h 2219666"/>
              <a:gd name="connsiteX74" fmla="*/ 1191663 w 1221610"/>
              <a:gd name="connsiteY74" fmla="*/ 1450511 h 2219666"/>
              <a:gd name="connsiteX75" fmla="*/ 1220238 w 1221610"/>
              <a:gd name="connsiteY75" fmla="*/ 1488610 h 2219666"/>
              <a:gd name="connsiteX76" fmla="*/ 1215943 w 1221610"/>
              <a:gd name="connsiteY76" fmla="*/ 1508470 h 2219666"/>
              <a:gd name="connsiteX77" fmla="*/ 1196425 w 1221610"/>
              <a:gd name="connsiteY77" fmla="*/ 1557667 h 2219666"/>
              <a:gd name="connsiteX78" fmla="*/ 1144037 w 1221610"/>
              <a:gd name="connsiteY78" fmla="*/ 1552903 h 2219666"/>
              <a:gd name="connsiteX79" fmla="*/ 1124987 w 1221610"/>
              <a:gd name="connsiteY79" fmla="*/ 1598146 h 2219666"/>
              <a:gd name="connsiteX80" fmla="*/ 1048787 w 1221610"/>
              <a:gd name="connsiteY80" fmla="*/ 1631484 h 2219666"/>
              <a:gd name="connsiteX81" fmla="*/ 1020212 w 1221610"/>
              <a:gd name="connsiteY81" fmla="*/ 1691015 h 2219666"/>
              <a:gd name="connsiteX82" fmla="*/ 1036881 w 1221610"/>
              <a:gd name="connsiteY82" fmla="*/ 1738640 h 2219666"/>
              <a:gd name="connsiteX83" fmla="*/ 1017832 w 1221610"/>
              <a:gd name="connsiteY83" fmla="*/ 1779123 h 2219666"/>
              <a:gd name="connsiteX84" fmla="*/ 984493 w 1221610"/>
              <a:gd name="connsiteY84" fmla="*/ 1776740 h 2219666"/>
              <a:gd name="connsiteX85" fmla="*/ 982112 w 1221610"/>
              <a:gd name="connsiteY85" fmla="*/ 1841034 h 2219666"/>
              <a:gd name="connsiteX86" fmla="*/ 946393 w 1221610"/>
              <a:gd name="connsiteY86" fmla="*/ 1857703 h 2219666"/>
              <a:gd name="connsiteX87" fmla="*/ 910674 w 1221610"/>
              <a:gd name="connsiteY87" fmla="*/ 1864846 h 2219666"/>
              <a:gd name="connsiteX88" fmla="*/ 910674 w 1221610"/>
              <a:gd name="connsiteY88" fmla="*/ 1929140 h 2219666"/>
              <a:gd name="connsiteX89" fmla="*/ 967824 w 1221610"/>
              <a:gd name="connsiteY89" fmla="*/ 1938665 h 2219666"/>
              <a:gd name="connsiteX90" fmla="*/ 1001162 w 1221610"/>
              <a:gd name="connsiteY90" fmla="*/ 1933903 h 2219666"/>
              <a:gd name="connsiteX91" fmla="*/ 1005922 w 1221610"/>
              <a:gd name="connsiteY91" fmla="*/ 2007722 h 2219666"/>
              <a:gd name="connsiteX92" fmla="*/ 982112 w 1221610"/>
              <a:gd name="connsiteY92" fmla="*/ 2029153 h 2219666"/>
              <a:gd name="connsiteX93" fmla="*/ 922581 w 1221610"/>
              <a:gd name="connsiteY93" fmla="*/ 2026773 h 2219666"/>
              <a:gd name="connsiteX94" fmla="*/ 870193 w 1221610"/>
              <a:gd name="connsiteY94" fmla="*/ 2036298 h 2219666"/>
              <a:gd name="connsiteX95" fmla="*/ 824949 w 1221610"/>
              <a:gd name="connsiteY95" fmla="*/ 2060111 h 2219666"/>
              <a:gd name="connsiteX96" fmla="*/ 779704 w 1221610"/>
              <a:gd name="connsiteY96" fmla="*/ 2067253 h 2219666"/>
              <a:gd name="connsiteX97" fmla="*/ 758274 w 1221610"/>
              <a:gd name="connsiteY97" fmla="*/ 2086305 h 2219666"/>
              <a:gd name="connsiteX98" fmla="*/ 751131 w 1221610"/>
              <a:gd name="connsiteY98" fmla="*/ 2131548 h 2219666"/>
              <a:gd name="connsiteX99" fmla="*/ 734462 w 1221610"/>
              <a:gd name="connsiteY99" fmla="*/ 2143455 h 2219666"/>
              <a:gd name="connsiteX100" fmla="*/ 689218 w 1221610"/>
              <a:gd name="connsiteY100" fmla="*/ 2193461 h 2219666"/>
              <a:gd name="connsiteX101" fmla="*/ 665406 w 1221610"/>
              <a:gd name="connsiteY101" fmla="*/ 2198222 h 2219666"/>
              <a:gd name="connsiteX102" fmla="*/ 617781 w 1221610"/>
              <a:gd name="connsiteY102" fmla="*/ 2219654 h 2219666"/>
              <a:gd name="connsiteX103" fmla="*/ 579681 w 1221610"/>
              <a:gd name="connsiteY103" fmla="*/ 2202985 h 2219666"/>
              <a:gd name="connsiteX104" fmla="*/ 563012 w 1221610"/>
              <a:gd name="connsiteY104" fmla="*/ 2174410 h 2219666"/>
              <a:gd name="connsiteX105" fmla="*/ 520149 w 1221610"/>
              <a:gd name="connsiteY105" fmla="*/ 2183936 h 2219666"/>
              <a:gd name="connsiteX106" fmla="*/ 512573 w 1221610"/>
              <a:gd name="connsiteY106" fmla="*/ 2177832 h 2219666"/>
              <a:gd name="connsiteX107" fmla="*/ 503481 w 1221610"/>
              <a:gd name="connsiteY107" fmla="*/ 2172029 h 2219666"/>
              <a:gd name="connsiteX108" fmla="*/ 522531 w 1221610"/>
              <a:gd name="connsiteY108" fmla="*/ 2064872 h 2219666"/>
              <a:gd name="connsiteX109" fmla="*/ 539199 w 1221610"/>
              <a:gd name="connsiteY109" fmla="*/ 2043441 h 2219666"/>
              <a:gd name="connsiteX110" fmla="*/ 529674 w 1221610"/>
              <a:gd name="connsiteY110" fmla="*/ 1998198 h 2219666"/>
              <a:gd name="connsiteX111" fmla="*/ 553487 w 1221610"/>
              <a:gd name="connsiteY111" fmla="*/ 1983910 h 2219666"/>
              <a:gd name="connsiteX112" fmla="*/ 534437 w 1221610"/>
              <a:gd name="connsiteY112" fmla="*/ 1969623 h 2219666"/>
              <a:gd name="connsiteX113" fmla="*/ 522531 w 1221610"/>
              <a:gd name="connsiteY113" fmla="*/ 1933905 h 2219666"/>
              <a:gd name="connsiteX114" fmla="*/ 513006 w 1221610"/>
              <a:gd name="connsiteY114" fmla="*/ 1888661 h 2219666"/>
              <a:gd name="connsiteX115" fmla="*/ 510624 w 1221610"/>
              <a:gd name="connsiteY115" fmla="*/ 1857703 h 2219666"/>
              <a:gd name="connsiteX116" fmla="*/ 460618 w 1221610"/>
              <a:gd name="connsiteY116" fmla="*/ 1860086 h 2219666"/>
              <a:gd name="connsiteX117" fmla="*/ 427282 w 1221610"/>
              <a:gd name="connsiteY117" fmla="*/ 1824367 h 2219666"/>
              <a:gd name="connsiteX118" fmla="*/ 382037 w 1221610"/>
              <a:gd name="connsiteY118" fmla="*/ 1807697 h 2219666"/>
              <a:gd name="connsiteX119" fmla="*/ 367749 w 1221610"/>
              <a:gd name="connsiteY119" fmla="*/ 1757692 h 2219666"/>
              <a:gd name="connsiteX120" fmla="*/ 365368 w 1221610"/>
              <a:gd name="connsiteY120" fmla="*/ 1736260 h 2219666"/>
              <a:gd name="connsiteX121" fmla="*/ 334413 w 1221610"/>
              <a:gd name="connsiteY121" fmla="*/ 1691017 h 2219666"/>
              <a:gd name="connsiteX122" fmla="*/ 291549 w 1221610"/>
              <a:gd name="connsiteY122" fmla="*/ 1667204 h 2219666"/>
              <a:gd name="connsiteX123" fmla="*/ 248688 w 1221610"/>
              <a:gd name="connsiteY123" fmla="*/ 1638630 h 2219666"/>
              <a:gd name="connsiteX124" fmla="*/ 215349 w 1221610"/>
              <a:gd name="connsiteY124" fmla="*/ 1629104 h 2219666"/>
              <a:gd name="connsiteX125" fmla="*/ 217731 w 1221610"/>
              <a:gd name="connsiteY125" fmla="*/ 1583858 h 2219666"/>
              <a:gd name="connsiteX126" fmla="*/ 174868 w 1221610"/>
              <a:gd name="connsiteY126" fmla="*/ 1598148 h 2219666"/>
              <a:gd name="connsiteX127" fmla="*/ 186775 w 1221610"/>
              <a:gd name="connsiteY127" fmla="*/ 1631486 h 2219666"/>
              <a:gd name="connsiteX128" fmla="*/ 179631 w 1221610"/>
              <a:gd name="connsiteY128" fmla="*/ 1648155 h 2219666"/>
              <a:gd name="connsiteX129" fmla="*/ 141531 w 1221610"/>
              <a:gd name="connsiteY129" fmla="*/ 1619580 h 2219666"/>
              <a:gd name="connsiteX130" fmla="*/ 98669 w 1221610"/>
              <a:gd name="connsiteY130" fmla="*/ 1617198 h 2219666"/>
              <a:gd name="connsiteX131" fmla="*/ 43899 w 1221610"/>
              <a:gd name="connsiteY131" fmla="*/ 1598148 h 2219666"/>
              <a:gd name="connsiteX132" fmla="*/ 10560 w 1221610"/>
              <a:gd name="connsiteY132" fmla="*/ 1595764 h 2219666"/>
              <a:gd name="connsiteX133" fmla="*/ 1037 w 1221610"/>
              <a:gd name="connsiteY133" fmla="*/ 1543380 h 2219666"/>
              <a:gd name="connsiteX134" fmla="*/ 34374 w 1221610"/>
              <a:gd name="connsiteY134" fmla="*/ 1455273 h 2219666"/>
              <a:gd name="connsiteX135" fmla="*/ 60568 w 1221610"/>
              <a:gd name="connsiteY135" fmla="*/ 1407648 h 2219666"/>
              <a:gd name="connsiteX136" fmla="*/ 81999 w 1221610"/>
              <a:gd name="connsiteY136" fmla="*/ 1360023 h 2219666"/>
              <a:gd name="connsiteX137" fmla="*/ 108194 w 1221610"/>
              <a:gd name="connsiteY137" fmla="*/ 1321923 h 2219666"/>
              <a:gd name="connsiteX138" fmla="*/ 146293 w 1221610"/>
              <a:gd name="connsiteY138" fmla="*/ 1312398 h 2219666"/>
              <a:gd name="connsiteX139" fmla="*/ 153438 w 1221610"/>
              <a:gd name="connsiteY139" fmla="*/ 1276680 h 2219666"/>
              <a:gd name="connsiteX140" fmla="*/ 262975 w 1221610"/>
              <a:gd name="connsiteY140" fmla="*/ 1157617 h 2219666"/>
              <a:gd name="connsiteX141" fmla="*/ 286787 w 1221610"/>
              <a:gd name="connsiteY141" fmla="*/ 1019502 h 2219666"/>
              <a:gd name="connsiteX142" fmla="*/ 282025 w 1221610"/>
              <a:gd name="connsiteY142" fmla="*/ 938542 h 2219666"/>
              <a:gd name="connsiteX143" fmla="*/ 196300 w 1221610"/>
              <a:gd name="connsiteY143" fmla="*/ 926636 h 2219666"/>
              <a:gd name="connsiteX144" fmla="*/ 179632 w 1221610"/>
              <a:gd name="connsiteY144" fmla="*/ 845673 h 2219666"/>
              <a:gd name="connsiteX145" fmla="*/ 186775 w 1221610"/>
              <a:gd name="connsiteY145" fmla="*/ 778998 h 2219666"/>
              <a:gd name="connsiteX146" fmla="*/ 148675 w 1221610"/>
              <a:gd name="connsiteY146" fmla="*/ 740898 h 2219666"/>
              <a:gd name="connsiteX147" fmla="*/ 127244 w 1221610"/>
              <a:gd name="connsiteY147" fmla="*/ 700416 h 2219666"/>
              <a:gd name="connsiteX148" fmla="*/ 117719 w 1221610"/>
              <a:gd name="connsiteY148" fmla="*/ 640886 h 2219666"/>
              <a:gd name="connsiteX149" fmla="*/ 102097 w 1221610"/>
              <a:gd name="connsiteY149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41531 w 1221610"/>
              <a:gd name="connsiteY8" fmla="*/ 438479 h 2219666"/>
              <a:gd name="connsiteX9" fmla="*/ 132006 w 1221610"/>
              <a:gd name="connsiteY9" fmla="*/ 452766 h 2219666"/>
              <a:gd name="connsiteX10" fmla="*/ 186774 w 1221610"/>
              <a:gd name="connsiteY10" fmla="*/ 500391 h 2219666"/>
              <a:gd name="connsiteX11" fmla="*/ 189156 w 1221610"/>
              <a:gd name="connsiteY11" fmla="*/ 528966 h 2219666"/>
              <a:gd name="connsiteX12" fmla="*/ 210587 w 1221610"/>
              <a:gd name="connsiteY12" fmla="*/ 564685 h 2219666"/>
              <a:gd name="connsiteX13" fmla="*/ 224874 w 1221610"/>
              <a:gd name="connsiteY13" fmla="*/ 593260 h 2219666"/>
              <a:gd name="connsiteX14" fmla="*/ 253449 w 1221610"/>
              <a:gd name="connsiteY14" fmla="*/ 595641 h 2219666"/>
              <a:gd name="connsiteX15" fmla="*/ 279643 w 1221610"/>
              <a:gd name="connsiteY15" fmla="*/ 571829 h 2219666"/>
              <a:gd name="connsiteX16" fmla="*/ 282024 w 1221610"/>
              <a:gd name="connsiteY16" fmla="*/ 548016 h 2219666"/>
              <a:gd name="connsiteX17" fmla="*/ 291549 w 1221610"/>
              <a:gd name="connsiteY17" fmla="*/ 524204 h 2219666"/>
              <a:gd name="connsiteX18" fmla="*/ 267737 w 1221610"/>
              <a:gd name="connsiteY18" fmla="*/ 490866 h 2219666"/>
              <a:gd name="connsiteX19" fmla="*/ 303456 w 1221610"/>
              <a:gd name="connsiteY19" fmla="*/ 481341 h 2219666"/>
              <a:gd name="connsiteX20" fmla="*/ 322506 w 1221610"/>
              <a:gd name="connsiteY20" fmla="*/ 457529 h 2219666"/>
              <a:gd name="connsiteX21" fmla="*/ 353462 w 1221610"/>
              <a:gd name="connsiteY21" fmla="*/ 450385 h 2219666"/>
              <a:gd name="connsiteX22" fmla="*/ 410612 w 1221610"/>
              <a:gd name="connsiteY22" fmla="*/ 452766 h 2219666"/>
              <a:gd name="connsiteX23" fmla="*/ 410612 w 1221610"/>
              <a:gd name="connsiteY23" fmla="*/ 507535 h 2219666"/>
              <a:gd name="connsiteX24" fmla="*/ 436806 w 1221610"/>
              <a:gd name="connsiteY24" fmla="*/ 531345 h 2219666"/>
              <a:gd name="connsiteX25" fmla="*/ 462999 w 1221610"/>
              <a:gd name="connsiteY25" fmla="*/ 548016 h 2219666"/>
              <a:gd name="connsiteX26" fmla="*/ 424899 w 1221610"/>
              <a:gd name="connsiteY26" fmla="*/ 567066 h 2219666"/>
              <a:gd name="connsiteX27" fmla="*/ 403468 w 1221610"/>
              <a:gd name="connsiteY27" fmla="*/ 586116 h 2219666"/>
              <a:gd name="connsiteX28" fmla="*/ 420137 w 1221610"/>
              <a:gd name="connsiteY28" fmla="*/ 609929 h 2219666"/>
              <a:gd name="connsiteX29" fmla="*/ 415374 w 1221610"/>
              <a:gd name="connsiteY29" fmla="*/ 650410 h 2219666"/>
              <a:gd name="connsiteX30" fmla="*/ 427281 w 1221610"/>
              <a:gd name="connsiteY30" fmla="*/ 678985 h 2219666"/>
              <a:gd name="connsiteX31" fmla="*/ 410612 w 1221610"/>
              <a:gd name="connsiteY31" fmla="*/ 700416 h 2219666"/>
              <a:gd name="connsiteX32" fmla="*/ 401088 w 1221610"/>
              <a:gd name="connsiteY32" fmla="*/ 778998 h 2219666"/>
              <a:gd name="connsiteX33" fmla="*/ 441568 w 1221610"/>
              <a:gd name="connsiteY33" fmla="*/ 778997 h 2219666"/>
              <a:gd name="connsiteX34" fmla="*/ 486812 w 1221610"/>
              <a:gd name="connsiteY34" fmla="*/ 755185 h 2219666"/>
              <a:gd name="connsiteX35" fmla="*/ 513007 w 1221610"/>
              <a:gd name="connsiteY35" fmla="*/ 757566 h 2219666"/>
              <a:gd name="connsiteX36" fmla="*/ 536818 w 1221610"/>
              <a:gd name="connsiteY36" fmla="*/ 783760 h 2219666"/>
              <a:gd name="connsiteX37" fmla="*/ 510625 w 1221610"/>
              <a:gd name="connsiteY37" fmla="*/ 888535 h 2219666"/>
              <a:gd name="connsiteX38" fmla="*/ 539200 w 1221610"/>
              <a:gd name="connsiteY38" fmla="*/ 926635 h 2219666"/>
              <a:gd name="connsiteX39" fmla="*/ 546344 w 1221610"/>
              <a:gd name="connsiteY39" fmla="*/ 945686 h 2219666"/>
              <a:gd name="connsiteX40" fmla="*/ 532057 w 1221610"/>
              <a:gd name="connsiteY40" fmla="*/ 976641 h 2219666"/>
              <a:gd name="connsiteX41" fmla="*/ 517769 w 1221610"/>
              <a:gd name="connsiteY41" fmla="*/ 1048079 h 2219666"/>
              <a:gd name="connsiteX42" fmla="*/ 541582 w 1221610"/>
              <a:gd name="connsiteY42" fmla="*/ 1081416 h 2219666"/>
              <a:gd name="connsiteX43" fmla="*/ 551107 w 1221610"/>
              <a:gd name="connsiteY43" fmla="*/ 1121897 h 2219666"/>
              <a:gd name="connsiteX44" fmla="*/ 567775 w 1221610"/>
              <a:gd name="connsiteY44" fmla="*/ 1129041 h 2219666"/>
              <a:gd name="connsiteX45" fmla="*/ 572104 w 1221610"/>
              <a:gd name="connsiteY45" fmla="*/ 1139147 h 2219666"/>
              <a:gd name="connsiteX46" fmla="*/ 591588 w 1221610"/>
              <a:gd name="connsiteY46" fmla="*/ 1105229 h 2219666"/>
              <a:gd name="connsiteX47" fmla="*/ 615400 w 1221610"/>
              <a:gd name="connsiteY47" fmla="*/ 1088560 h 2219666"/>
              <a:gd name="connsiteX48" fmla="*/ 665407 w 1221610"/>
              <a:gd name="connsiteY48" fmla="*/ 1062366 h 2219666"/>
              <a:gd name="connsiteX49" fmla="*/ 698744 w 1221610"/>
              <a:gd name="connsiteY49" fmla="*/ 1050460 h 2219666"/>
              <a:gd name="connsiteX50" fmla="*/ 734463 w 1221610"/>
              <a:gd name="connsiteY50" fmla="*/ 1012361 h 2219666"/>
              <a:gd name="connsiteX51" fmla="*/ 791613 w 1221610"/>
              <a:gd name="connsiteY51" fmla="*/ 988547 h 2219666"/>
              <a:gd name="connsiteX52" fmla="*/ 817807 w 1221610"/>
              <a:gd name="connsiteY52" fmla="*/ 943304 h 2219666"/>
              <a:gd name="connsiteX53" fmla="*/ 841618 w 1221610"/>
              <a:gd name="connsiteY53" fmla="*/ 926633 h 2219666"/>
              <a:gd name="connsiteX54" fmla="*/ 867813 w 1221610"/>
              <a:gd name="connsiteY54" fmla="*/ 926635 h 2219666"/>
              <a:gd name="connsiteX55" fmla="*/ 872575 w 1221610"/>
              <a:gd name="connsiteY55" fmla="*/ 945685 h 2219666"/>
              <a:gd name="connsiteX56" fmla="*/ 848763 w 1221610"/>
              <a:gd name="connsiteY56" fmla="*/ 971879 h 2219666"/>
              <a:gd name="connsiteX57" fmla="*/ 872575 w 1221610"/>
              <a:gd name="connsiteY57" fmla="*/ 998072 h 2219666"/>
              <a:gd name="connsiteX58" fmla="*/ 872575 w 1221610"/>
              <a:gd name="connsiteY58" fmla="*/ 1021885 h 2219666"/>
              <a:gd name="connsiteX59" fmla="*/ 829713 w 1221610"/>
              <a:gd name="connsiteY59" fmla="*/ 1024266 h 2219666"/>
              <a:gd name="connsiteX60" fmla="*/ 817807 w 1221610"/>
              <a:gd name="connsiteY60" fmla="*/ 1052841 h 2219666"/>
              <a:gd name="connsiteX61" fmla="*/ 829713 w 1221610"/>
              <a:gd name="connsiteY61" fmla="*/ 1081416 h 2219666"/>
              <a:gd name="connsiteX62" fmla="*/ 822567 w 1221610"/>
              <a:gd name="connsiteY62" fmla="*/ 1105227 h 2219666"/>
              <a:gd name="connsiteX63" fmla="*/ 836857 w 1221610"/>
              <a:gd name="connsiteY63" fmla="*/ 1124280 h 2219666"/>
              <a:gd name="connsiteX64" fmla="*/ 870194 w 1221610"/>
              <a:gd name="connsiteY64" fmla="*/ 1095705 h 2219666"/>
              <a:gd name="connsiteX65" fmla="*/ 903532 w 1221610"/>
              <a:gd name="connsiteY65" fmla="*/ 1090942 h 2219666"/>
              <a:gd name="connsiteX66" fmla="*/ 901150 w 1221610"/>
              <a:gd name="connsiteY66" fmla="*/ 1045697 h 2219666"/>
              <a:gd name="connsiteX67" fmla="*/ 958300 w 1221610"/>
              <a:gd name="connsiteY67" fmla="*/ 1036173 h 2219666"/>
              <a:gd name="connsiteX68" fmla="*/ 974969 w 1221610"/>
              <a:gd name="connsiteY68" fmla="*/ 1055222 h 2219666"/>
              <a:gd name="connsiteX69" fmla="*/ 984494 w 1221610"/>
              <a:gd name="connsiteY69" fmla="*/ 1181430 h 2219666"/>
              <a:gd name="connsiteX70" fmla="*/ 1032119 w 1221610"/>
              <a:gd name="connsiteY70" fmla="*/ 1262392 h 2219666"/>
              <a:gd name="connsiteX71" fmla="*/ 1072600 w 1221610"/>
              <a:gd name="connsiteY71" fmla="*/ 1283823 h 2219666"/>
              <a:gd name="connsiteX72" fmla="*/ 1089269 w 1221610"/>
              <a:gd name="connsiteY72" fmla="*/ 1350498 h 2219666"/>
              <a:gd name="connsiteX73" fmla="*/ 1122607 w 1221610"/>
              <a:gd name="connsiteY73" fmla="*/ 1376692 h 2219666"/>
              <a:gd name="connsiteX74" fmla="*/ 1163088 w 1221610"/>
              <a:gd name="connsiteY74" fmla="*/ 1436223 h 2219666"/>
              <a:gd name="connsiteX75" fmla="*/ 1191663 w 1221610"/>
              <a:gd name="connsiteY75" fmla="*/ 1450511 h 2219666"/>
              <a:gd name="connsiteX76" fmla="*/ 1220238 w 1221610"/>
              <a:gd name="connsiteY76" fmla="*/ 1488610 h 2219666"/>
              <a:gd name="connsiteX77" fmla="*/ 1215943 w 1221610"/>
              <a:gd name="connsiteY77" fmla="*/ 1508470 h 2219666"/>
              <a:gd name="connsiteX78" fmla="*/ 1196425 w 1221610"/>
              <a:gd name="connsiteY78" fmla="*/ 1557667 h 2219666"/>
              <a:gd name="connsiteX79" fmla="*/ 1144037 w 1221610"/>
              <a:gd name="connsiteY79" fmla="*/ 1552903 h 2219666"/>
              <a:gd name="connsiteX80" fmla="*/ 1124987 w 1221610"/>
              <a:gd name="connsiteY80" fmla="*/ 1598146 h 2219666"/>
              <a:gd name="connsiteX81" fmla="*/ 1048787 w 1221610"/>
              <a:gd name="connsiteY81" fmla="*/ 1631484 h 2219666"/>
              <a:gd name="connsiteX82" fmla="*/ 1020212 w 1221610"/>
              <a:gd name="connsiteY82" fmla="*/ 1691015 h 2219666"/>
              <a:gd name="connsiteX83" fmla="*/ 1036881 w 1221610"/>
              <a:gd name="connsiteY83" fmla="*/ 1738640 h 2219666"/>
              <a:gd name="connsiteX84" fmla="*/ 1017832 w 1221610"/>
              <a:gd name="connsiteY84" fmla="*/ 1779123 h 2219666"/>
              <a:gd name="connsiteX85" fmla="*/ 984493 w 1221610"/>
              <a:gd name="connsiteY85" fmla="*/ 1776740 h 2219666"/>
              <a:gd name="connsiteX86" fmla="*/ 982112 w 1221610"/>
              <a:gd name="connsiteY86" fmla="*/ 1841034 h 2219666"/>
              <a:gd name="connsiteX87" fmla="*/ 946393 w 1221610"/>
              <a:gd name="connsiteY87" fmla="*/ 1857703 h 2219666"/>
              <a:gd name="connsiteX88" fmla="*/ 910674 w 1221610"/>
              <a:gd name="connsiteY88" fmla="*/ 1864846 h 2219666"/>
              <a:gd name="connsiteX89" fmla="*/ 910674 w 1221610"/>
              <a:gd name="connsiteY89" fmla="*/ 1929140 h 2219666"/>
              <a:gd name="connsiteX90" fmla="*/ 967824 w 1221610"/>
              <a:gd name="connsiteY90" fmla="*/ 1938665 h 2219666"/>
              <a:gd name="connsiteX91" fmla="*/ 1001162 w 1221610"/>
              <a:gd name="connsiteY91" fmla="*/ 1933903 h 2219666"/>
              <a:gd name="connsiteX92" fmla="*/ 1005922 w 1221610"/>
              <a:gd name="connsiteY92" fmla="*/ 2007722 h 2219666"/>
              <a:gd name="connsiteX93" fmla="*/ 982112 w 1221610"/>
              <a:gd name="connsiteY93" fmla="*/ 2029153 h 2219666"/>
              <a:gd name="connsiteX94" fmla="*/ 922581 w 1221610"/>
              <a:gd name="connsiteY94" fmla="*/ 2026773 h 2219666"/>
              <a:gd name="connsiteX95" fmla="*/ 870193 w 1221610"/>
              <a:gd name="connsiteY95" fmla="*/ 2036298 h 2219666"/>
              <a:gd name="connsiteX96" fmla="*/ 824949 w 1221610"/>
              <a:gd name="connsiteY96" fmla="*/ 2060111 h 2219666"/>
              <a:gd name="connsiteX97" fmla="*/ 779704 w 1221610"/>
              <a:gd name="connsiteY97" fmla="*/ 2067253 h 2219666"/>
              <a:gd name="connsiteX98" fmla="*/ 758274 w 1221610"/>
              <a:gd name="connsiteY98" fmla="*/ 2086305 h 2219666"/>
              <a:gd name="connsiteX99" fmla="*/ 751131 w 1221610"/>
              <a:gd name="connsiteY99" fmla="*/ 2131548 h 2219666"/>
              <a:gd name="connsiteX100" fmla="*/ 734462 w 1221610"/>
              <a:gd name="connsiteY100" fmla="*/ 2143455 h 2219666"/>
              <a:gd name="connsiteX101" fmla="*/ 689218 w 1221610"/>
              <a:gd name="connsiteY101" fmla="*/ 2193461 h 2219666"/>
              <a:gd name="connsiteX102" fmla="*/ 665406 w 1221610"/>
              <a:gd name="connsiteY102" fmla="*/ 2198222 h 2219666"/>
              <a:gd name="connsiteX103" fmla="*/ 617781 w 1221610"/>
              <a:gd name="connsiteY103" fmla="*/ 2219654 h 2219666"/>
              <a:gd name="connsiteX104" fmla="*/ 579681 w 1221610"/>
              <a:gd name="connsiteY104" fmla="*/ 2202985 h 2219666"/>
              <a:gd name="connsiteX105" fmla="*/ 563012 w 1221610"/>
              <a:gd name="connsiteY105" fmla="*/ 2174410 h 2219666"/>
              <a:gd name="connsiteX106" fmla="*/ 520149 w 1221610"/>
              <a:gd name="connsiteY106" fmla="*/ 2183936 h 2219666"/>
              <a:gd name="connsiteX107" fmla="*/ 512573 w 1221610"/>
              <a:gd name="connsiteY107" fmla="*/ 2177832 h 2219666"/>
              <a:gd name="connsiteX108" fmla="*/ 503481 w 1221610"/>
              <a:gd name="connsiteY108" fmla="*/ 2172029 h 2219666"/>
              <a:gd name="connsiteX109" fmla="*/ 522531 w 1221610"/>
              <a:gd name="connsiteY109" fmla="*/ 2064872 h 2219666"/>
              <a:gd name="connsiteX110" fmla="*/ 539199 w 1221610"/>
              <a:gd name="connsiteY110" fmla="*/ 2043441 h 2219666"/>
              <a:gd name="connsiteX111" fmla="*/ 529674 w 1221610"/>
              <a:gd name="connsiteY111" fmla="*/ 1998198 h 2219666"/>
              <a:gd name="connsiteX112" fmla="*/ 553487 w 1221610"/>
              <a:gd name="connsiteY112" fmla="*/ 1983910 h 2219666"/>
              <a:gd name="connsiteX113" fmla="*/ 534437 w 1221610"/>
              <a:gd name="connsiteY113" fmla="*/ 1969623 h 2219666"/>
              <a:gd name="connsiteX114" fmla="*/ 522531 w 1221610"/>
              <a:gd name="connsiteY114" fmla="*/ 1933905 h 2219666"/>
              <a:gd name="connsiteX115" fmla="*/ 513006 w 1221610"/>
              <a:gd name="connsiteY115" fmla="*/ 1888661 h 2219666"/>
              <a:gd name="connsiteX116" fmla="*/ 510624 w 1221610"/>
              <a:gd name="connsiteY116" fmla="*/ 1857703 h 2219666"/>
              <a:gd name="connsiteX117" fmla="*/ 460618 w 1221610"/>
              <a:gd name="connsiteY117" fmla="*/ 1860086 h 2219666"/>
              <a:gd name="connsiteX118" fmla="*/ 427282 w 1221610"/>
              <a:gd name="connsiteY118" fmla="*/ 1824367 h 2219666"/>
              <a:gd name="connsiteX119" fmla="*/ 382037 w 1221610"/>
              <a:gd name="connsiteY119" fmla="*/ 1807697 h 2219666"/>
              <a:gd name="connsiteX120" fmla="*/ 367749 w 1221610"/>
              <a:gd name="connsiteY120" fmla="*/ 1757692 h 2219666"/>
              <a:gd name="connsiteX121" fmla="*/ 365368 w 1221610"/>
              <a:gd name="connsiteY121" fmla="*/ 1736260 h 2219666"/>
              <a:gd name="connsiteX122" fmla="*/ 334413 w 1221610"/>
              <a:gd name="connsiteY122" fmla="*/ 1691017 h 2219666"/>
              <a:gd name="connsiteX123" fmla="*/ 291549 w 1221610"/>
              <a:gd name="connsiteY123" fmla="*/ 1667204 h 2219666"/>
              <a:gd name="connsiteX124" fmla="*/ 248688 w 1221610"/>
              <a:gd name="connsiteY124" fmla="*/ 1638630 h 2219666"/>
              <a:gd name="connsiteX125" fmla="*/ 215349 w 1221610"/>
              <a:gd name="connsiteY125" fmla="*/ 1629104 h 2219666"/>
              <a:gd name="connsiteX126" fmla="*/ 217731 w 1221610"/>
              <a:gd name="connsiteY126" fmla="*/ 1583858 h 2219666"/>
              <a:gd name="connsiteX127" fmla="*/ 174868 w 1221610"/>
              <a:gd name="connsiteY127" fmla="*/ 1598148 h 2219666"/>
              <a:gd name="connsiteX128" fmla="*/ 186775 w 1221610"/>
              <a:gd name="connsiteY128" fmla="*/ 1631486 h 2219666"/>
              <a:gd name="connsiteX129" fmla="*/ 179631 w 1221610"/>
              <a:gd name="connsiteY129" fmla="*/ 1648155 h 2219666"/>
              <a:gd name="connsiteX130" fmla="*/ 141531 w 1221610"/>
              <a:gd name="connsiteY130" fmla="*/ 1619580 h 2219666"/>
              <a:gd name="connsiteX131" fmla="*/ 98669 w 1221610"/>
              <a:gd name="connsiteY131" fmla="*/ 1617198 h 2219666"/>
              <a:gd name="connsiteX132" fmla="*/ 43899 w 1221610"/>
              <a:gd name="connsiteY132" fmla="*/ 1598148 h 2219666"/>
              <a:gd name="connsiteX133" fmla="*/ 10560 w 1221610"/>
              <a:gd name="connsiteY133" fmla="*/ 1595764 h 2219666"/>
              <a:gd name="connsiteX134" fmla="*/ 1037 w 1221610"/>
              <a:gd name="connsiteY134" fmla="*/ 1543380 h 2219666"/>
              <a:gd name="connsiteX135" fmla="*/ 34374 w 1221610"/>
              <a:gd name="connsiteY135" fmla="*/ 1455273 h 2219666"/>
              <a:gd name="connsiteX136" fmla="*/ 60568 w 1221610"/>
              <a:gd name="connsiteY136" fmla="*/ 1407648 h 2219666"/>
              <a:gd name="connsiteX137" fmla="*/ 81999 w 1221610"/>
              <a:gd name="connsiteY137" fmla="*/ 1360023 h 2219666"/>
              <a:gd name="connsiteX138" fmla="*/ 108194 w 1221610"/>
              <a:gd name="connsiteY138" fmla="*/ 1321923 h 2219666"/>
              <a:gd name="connsiteX139" fmla="*/ 146293 w 1221610"/>
              <a:gd name="connsiteY139" fmla="*/ 1312398 h 2219666"/>
              <a:gd name="connsiteX140" fmla="*/ 153438 w 1221610"/>
              <a:gd name="connsiteY140" fmla="*/ 1276680 h 2219666"/>
              <a:gd name="connsiteX141" fmla="*/ 262975 w 1221610"/>
              <a:gd name="connsiteY141" fmla="*/ 1157617 h 2219666"/>
              <a:gd name="connsiteX142" fmla="*/ 286787 w 1221610"/>
              <a:gd name="connsiteY142" fmla="*/ 1019502 h 2219666"/>
              <a:gd name="connsiteX143" fmla="*/ 282025 w 1221610"/>
              <a:gd name="connsiteY143" fmla="*/ 938542 h 2219666"/>
              <a:gd name="connsiteX144" fmla="*/ 196300 w 1221610"/>
              <a:gd name="connsiteY144" fmla="*/ 926636 h 2219666"/>
              <a:gd name="connsiteX145" fmla="*/ 179632 w 1221610"/>
              <a:gd name="connsiteY145" fmla="*/ 845673 h 2219666"/>
              <a:gd name="connsiteX146" fmla="*/ 186775 w 1221610"/>
              <a:gd name="connsiteY146" fmla="*/ 778998 h 2219666"/>
              <a:gd name="connsiteX147" fmla="*/ 148675 w 1221610"/>
              <a:gd name="connsiteY147" fmla="*/ 740898 h 2219666"/>
              <a:gd name="connsiteX148" fmla="*/ 127244 w 1221610"/>
              <a:gd name="connsiteY148" fmla="*/ 700416 h 2219666"/>
              <a:gd name="connsiteX149" fmla="*/ 117719 w 1221610"/>
              <a:gd name="connsiteY149" fmla="*/ 640886 h 2219666"/>
              <a:gd name="connsiteX150" fmla="*/ 102097 w 1221610"/>
              <a:gd name="connsiteY150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41531 w 1221610"/>
              <a:gd name="connsiteY8" fmla="*/ 438479 h 2219666"/>
              <a:gd name="connsiteX9" fmla="*/ 132006 w 1221610"/>
              <a:gd name="connsiteY9" fmla="*/ 452766 h 2219666"/>
              <a:gd name="connsiteX10" fmla="*/ 158199 w 1221610"/>
              <a:gd name="connsiteY10" fmla="*/ 486104 h 2219666"/>
              <a:gd name="connsiteX11" fmla="*/ 186774 w 1221610"/>
              <a:gd name="connsiteY11" fmla="*/ 500391 h 2219666"/>
              <a:gd name="connsiteX12" fmla="*/ 189156 w 1221610"/>
              <a:gd name="connsiteY12" fmla="*/ 528966 h 2219666"/>
              <a:gd name="connsiteX13" fmla="*/ 210587 w 1221610"/>
              <a:gd name="connsiteY13" fmla="*/ 564685 h 2219666"/>
              <a:gd name="connsiteX14" fmla="*/ 224874 w 1221610"/>
              <a:gd name="connsiteY14" fmla="*/ 593260 h 2219666"/>
              <a:gd name="connsiteX15" fmla="*/ 253449 w 1221610"/>
              <a:gd name="connsiteY15" fmla="*/ 595641 h 2219666"/>
              <a:gd name="connsiteX16" fmla="*/ 279643 w 1221610"/>
              <a:gd name="connsiteY16" fmla="*/ 571829 h 2219666"/>
              <a:gd name="connsiteX17" fmla="*/ 282024 w 1221610"/>
              <a:gd name="connsiteY17" fmla="*/ 548016 h 2219666"/>
              <a:gd name="connsiteX18" fmla="*/ 291549 w 1221610"/>
              <a:gd name="connsiteY18" fmla="*/ 524204 h 2219666"/>
              <a:gd name="connsiteX19" fmla="*/ 267737 w 1221610"/>
              <a:gd name="connsiteY19" fmla="*/ 490866 h 2219666"/>
              <a:gd name="connsiteX20" fmla="*/ 303456 w 1221610"/>
              <a:gd name="connsiteY20" fmla="*/ 481341 h 2219666"/>
              <a:gd name="connsiteX21" fmla="*/ 322506 w 1221610"/>
              <a:gd name="connsiteY21" fmla="*/ 457529 h 2219666"/>
              <a:gd name="connsiteX22" fmla="*/ 353462 w 1221610"/>
              <a:gd name="connsiteY22" fmla="*/ 450385 h 2219666"/>
              <a:gd name="connsiteX23" fmla="*/ 410612 w 1221610"/>
              <a:gd name="connsiteY23" fmla="*/ 452766 h 2219666"/>
              <a:gd name="connsiteX24" fmla="*/ 410612 w 1221610"/>
              <a:gd name="connsiteY24" fmla="*/ 507535 h 2219666"/>
              <a:gd name="connsiteX25" fmla="*/ 436806 w 1221610"/>
              <a:gd name="connsiteY25" fmla="*/ 531345 h 2219666"/>
              <a:gd name="connsiteX26" fmla="*/ 462999 w 1221610"/>
              <a:gd name="connsiteY26" fmla="*/ 548016 h 2219666"/>
              <a:gd name="connsiteX27" fmla="*/ 424899 w 1221610"/>
              <a:gd name="connsiteY27" fmla="*/ 567066 h 2219666"/>
              <a:gd name="connsiteX28" fmla="*/ 403468 w 1221610"/>
              <a:gd name="connsiteY28" fmla="*/ 586116 h 2219666"/>
              <a:gd name="connsiteX29" fmla="*/ 420137 w 1221610"/>
              <a:gd name="connsiteY29" fmla="*/ 609929 h 2219666"/>
              <a:gd name="connsiteX30" fmla="*/ 415374 w 1221610"/>
              <a:gd name="connsiteY30" fmla="*/ 650410 h 2219666"/>
              <a:gd name="connsiteX31" fmla="*/ 427281 w 1221610"/>
              <a:gd name="connsiteY31" fmla="*/ 678985 h 2219666"/>
              <a:gd name="connsiteX32" fmla="*/ 410612 w 1221610"/>
              <a:gd name="connsiteY32" fmla="*/ 700416 h 2219666"/>
              <a:gd name="connsiteX33" fmla="*/ 401088 w 1221610"/>
              <a:gd name="connsiteY33" fmla="*/ 778998 h 2219666"/>
              <a:gd name="connsiteX34" fmla="*/ 441568 w 1221610"/>
              <a:gd name="connsiteY34" fmla="*/ 778997 h 2219666"/>
              <a:gd name="connsiteX35" fmla="*/ 486812 w 1221610"/>
              <a:gd name="connsiteY35" fmla="*/ 755185 h 2219666"/>
              <a:gd name="connsiteX36" fmla="*/ 513007 w 1221610"/>
              <a:gd name="connsiteY36" fmla="*/ 757566 h 2219666"/>
              <a:gd name="connsiteX37" fmla="*/ 536818 w 1221610"/>
              <a:gd name="connsiteY37" fmla="*/ 783760 h 2219666"/>
              <a:gd name="connsiteX38" fmla="*/ 510625 w 1221610"/>
              <a:gd name="connsiteY38" fmla="*/ 888535 h 2219666"/>
              <a:gd name="connsiteX39" fmla="*/ 539200 w 1221610"/>
              <a:gd name="connsiteY39" fmla="*/ 926635 h 2219666"/>
              <a:gd name="connsiteX40" fmla="*/ 546344 w 1221610"/>
              <a:gd name="connsiteY40" fmla="*/ 945686 h 2219666"/>
              <a:gd name="connsiteX41" fmla="*/ 532057 w 1221610"/>
              <a:gd name="connsiteY41" fmla="*/ 976641 h 2219666"/>
              <a:gd name="connsiteX42" fmla="*/ 517769 w 1221610"/>
              <a:gd name="connsiteY42" fmla="*/ 1048079 h 2219666"/>
              <a:gd name="connsiteX43" fmla="*/ 541582 w 1221610"/>
              <a:gd name="connsiteY43" fmla="*/ 1081416 h 2219666"/>
              <a:gd name="connsiteX44" fmla="*/ 551107 w 1221610"/>
              <a:gd name="connsiteY44" fmla="*/ 1121897 h 2219666"/>
              <a:gd name="connsiteX45" fmla="*/ 567775 w 1221610"/>
              <a:gd name="connsiteY45" fmla="*/ 1129041 h 2219666"/>
              <a:gd name="connsiteX46" fmla="*/ 572104 w 1221610"/>
              <a:gd name="connsiteY46" fmla="*/ 1139147 h 2219666"/>
              <a:gd name="connsiteX47" fmla="*/ 591588 w 1221610"/>
              <a:gd name="connsiteY47" fmla="*/ 1105229 h 2219666"/>
              <a:gd name="connsiteX48" fmla="*/ 615400 w 1221610"/>
              <a:gd name="connsiteY48" fmla="*/ 1088560 h 2219666"/>
              <a:gd name="connsiteX49" fmla="*/ 665407 w 1221610"/>
              <a:gd name="connsiteY49" fmla="*/ 1062366 h 2219666"/>
              <a:gd name="connsiteX50" fmla="*/ 698744 w 1221610"/>
              <a:gd name="connsiteY50" fmla="*/ 1050460 h 2219666"/>
              <a:gd name="connsiteX51" fmla="*/ 734463 w 1221610"/>
              <a:gd name="connsiteY51" fmla="*/ 1012361 h 2219666"/>
              <a:gd name="connsiteX52" fmla="*/ 791613 w 1221610"/>
              <a:gd name="connsiteY52" fmla="*/ 988547 h 2219666"/>
              <a:gd name="connsiteX53" fmla="*/ 817807 w 1221610"/>
              <a:gd name="connsiteY53" fmla="*/ 943304 h 2219666"/>
              <a:gd name="connsiteX54" fmla="*/ 841618 w 1221610"/>
              <a:gd name="connsiteY54" fmla="*/ 926633 h 2219666"/>
              <a:gd name="connsiteX55" fmla="*/ 867813 w 1221610"/>
              <a:gd name="connsiteY55" fmla="*/ 926635 h 2219666"/>
              <a:gd name="connsiteX56" fmla="*/ 872575 w 1221610"/>
              <a:gd name="connsiteY56" fmla="*/ 945685 h 2219666"/>
              <a:gd name="connsiteX57" fmla="*/ 848763 w 1221610"/>
              <a:gd name="connsiteY57" fmla="*/ 971879 h 2219666"/>
              <a:gd name="connsiteX58" fmla="*/ 872575 w 1221610"/>
              <a:gd name="connsiteY58" fmla="*/ 998072 h 2219666"/>
              <a:gd name="connsiteX59" fmla="*/ 872575 w 1221610"/>
              <a:gd name="connsiteY59" fmla="*/ 1021885 h 2219666"/>
              <a:gd name="connsiteX60" fmla="*/ 829713 w 1221610"/>
              <a:gd name="connsiteY60" fmla="*/ 1024266 h 2219666"/>
              <a:gd name="connsiteX61" fmla="*/ 817807 w 1221610"/>
              <a:gd name="connsiteY61" fmla="*/ 1052841 h 2219666"/>
              <a:gd name="connsiteX62" fmla="*/ 829713 w 1221610"/>
              <a:gd name="connsiteY62" fmla="*/ 1081416 h 2219666"/>
              <a:gd name="connsiteX63" fmla="*/ 822567 w 1221610"/>
              <a:gd name="connsiteY63" fmla="*/ 1105227 h 2219666"/>
              <a:gd name="connsiteX64" fmla="*/ 836857 w 1221610"/>
              <a:gd name="connsiteY64" fmla="*/ 1124280 h 2219666"/>
              <a:gd name="connsiteX65" fmla="*/ 870194 w 1221610"/>
              <a:gd name="connsiteY65" fmla="*/ 1095705 h 2219666"/>
              <a:gd name="connsiteX66" fmla="*/ 903532 w 1221610"/>
              <a:gd name="connsiteY66" fmla="*/ 1090942 h 2219666"/>
              <a:gd name="connsiteX67" fmla="*/ 901150 w 1221610"/>
              <a:gd name="connsiteY67" fmla="*/ 1045697 h 2219666"/>
              <a:gd name="connsiteX68" fmla="*/ 958300 w 1221610"/>
              <a:gd name="connsiteY68" fmla="*/ 1036173 h 2219666"/>
              <a:gd name="connsiteX69" fmla="*/ 974969 w 1221610"/>
              <a:gd name="connsiteY69" fmla="*/ 1055222 h 2219666"/>
              <a:gd name="connsiteX70" fmla="*/ 984494 w 1221610"/>
              <a:gd name="connsiteY70" fmla="*/ 1181430 h 2219666"/>
              <a:gd name="connsiteX71" fmla="*/ 1032119 w 1221610"/>
              <a:gd name="connsiteY71" fmla="*/ 1262392 h 2219666"/>
              <a:gd name="connsiteX72" fmla="*/ 1072600 w 1221610"/>
              <a:gd name="connsiteY72" fmla="*/ 1283823 h 2219666"/>
              <a:gd name="connsiteX73" fmla="*/ 1089269 w 1221610"/>
              <a:gd name="connsiteY73" fmla="*/ 1350498 h 2219666"/>
              <a:gd name="connsiteX74" fmla="*/ 1122607 w 1221610"/>
              <a:gd name="connsiteY74" fmla="*/ 1376692 h 2219666"/>
              <a:gd name="connsiteX75" fmla="*/ 1163088 w 1221610"/>
              <a:gd name="connsiteY75" fmla="*/ 1436223 h 2219666"/>
              <a:gd name="connsiteX76" fmla="*/ 1191663 w 1221610"/>
              <a:gd name="connsiteY76" fmla="*/ 1450511 h 2219666"/>
              <a:gd name="connsiteX77" fmla="*/ 1220238 w 1221610"/>
              <a:gd name="connsiteY77" fmla="*/ 1488610 h 2219666"/>
              <a:gd name="connsiteX78" fmla="*/ 1215943 w 1221610"/>
              <a:gd name="connsiteY78" fmla="*/ 1508470 h 2219666"/>
              <a:gd name="connsiteX79" fmla="*/ 1196425 w 1221610"/>
              <a:gd name="connsiteY79" fmla="*/ 1557667 h 2219666"/>
              <a:gd name="connsiteX80" fmla="*/ 1144037 w 1221610"/>
              <a:gd name="connsiteY80" fmla="*/ 1552903 h 2219666"/>
              <a:gd name="connsiteX81" fmla="*/ 1124987 w 1221610"/>
              <a:gd name="connsiteY81" fmla="*/ 1598146 h 2219666"/>
              <a:gd name="connsiteX82" fmla="*/ 1048787 w 1221610"/>
              <a:gd name="connsiteY82" fmla="*/ 1631484 h 2219666"/>
              <a:gd name="connsiteX83" fmla="*/ 1020212 w 1221610"/>
              <a:gd name="connsiteY83" fmla="*/ 1691015 h 2219666"/>
              <a:gd name="connsiteX84" fmla="*/ 1036881 w 1221610"/>
              <a:gd name="connsiteY84" fmla="*/ 1738640 h 2219666"/>
              <a:gd name="connsiteX85" fmla="*/ 1017832 w 1221610"/>
              <a:gd name="connsiteY85" fmla="*/ 1779123 h 2219666"/>
              <a:gd name="connsiteX86" fmla="*/ 984493 w 1221610"/>
              <a:gd name="connsiteY86" fmla="*/ 1776740 h 2219666"/>
              <a:gd name="connsiteX87" fmla="*/ 982112 w 1221610"/>
              <a:gd name="connsiteY87" fmla="*/ 1841034 h 2219666"/>
              <a:gd name="connsiteX88" fmla="*/ 946393 w 1221610"/>
              <a:gd name="connsiteY88" fmla="*/ 1857703 h 2219666"/>
              <a:gd name="connsiteX89" fmla="*/ 910674 w 1221610"/>
              <a:gd name="connsiteY89" fmla="*/ 1864846 h 2219666"/>
              <a:gd name="connsiteX90" fmla="*/ 910674 w 1221610"/>
              <a:gd name="connsiteY90" fmla="*/ 1929140 h 2219666"/>
              <a:gd name="connsiteX91" fmla="*/ 967824 w 1221610"/>
              <a:gd name="connsiteY91" fmla="*/ 1938665 h 2219666"/>
              <a:gd name="connsiteX92" fmla="*/ 1001162 w 1221610"/>
              <a:gd name="connsiteY92" fmla="*/ 1933903 h 2219666"/>
              <a:gd name="connsiteX93" fmla="*/ 1005922 w 1221610"/>
              <a:gd name="connsiteY93" fmla="*/ 2007722 h 2219666"/>
              <a:gd name="connsiteX94" fmla="*/ 982112 w 1221610"/>
              <a:gd name="connsiteY94" fmla="*/ 2029153 h 2219666"/>
              <a:gd name="connsiteX95" fmla="*/ 922581 w 1221610"/>
              <a:gd name="connsiteY95" fmla="*/ 2026773 h 2219666"/>
              <a:gd name="connsiteX96" fmla="*/ 870193 w 1221610"/>
              <a:gd name="connsiteY96" fmla="*/ 2036298 h 2219666"/>
              <a:gd name="connsiteX97" fmla="*/ 824949 w 1221610"/>
              <a:gd name="connsiteY97" fmla="*/ 2060111 h 2219666"/>
              <a:gd name="connsiteX98" fmla="*/ 779704 w 1221610"/>
              <a:gd name="connsiteY98" fmla="*/ 2067253 h 2219666"/>
              <a:gd name="connsiteX99" fmla="*/ 758274 w 1221610"/>
              <a:gd name="connsiteY99" fmla="*/ 2086305 h 2219666"/>
              <a:gd name="connsiteX100" fmla="*/ 751131 w 1221610"/>
              <a:gd name="connsiteY100" fmla="*/ 2131548 h 2219666"/>
              <a:gd name="connsiteX101" fmla="*/ 734462 w 1221610"/>
              <a:gd name="connsiteY101" fmla="*/ 2143455 h 2219666"/>
              <a:gd name="connsiteX102" fmla="*/ 689218 w 1221610"/>
              <a:gd name="connsiteY102" fmla="*/ 2193461 h 2219666"/>
              <a:gd name="connsiteX103" fmla="*/ 665406 w 1221610"/>
              <a:gd name="connsiteY103" fmla="*/ 2198222 h 2219666"/>
              <a:gd name="connsiteX104" fmla="*/ 617781 w 1221610"/>
              <a:gd name="connsiteY104" fmla="*/ 2219654 h 2219666"/>
              <a:gd name="connsiteX105" fmla="*/ 579681 w 1221610"/>
              <a:gd name="connsiteY105" fmla="*/ 2202985 h 2219666"/>
              <a:gd name="connsiteX106" fmla="*/ 563012 w 1221610"/>
              <a:gd name="connsiteY106" fmla="*/ 2174410 h 2219666"/>
              <a:gd name="connsiteX107" fmla="*/ 520149 w 1221610"/>
              <a:gd name="connsiteY107" fmla="*/ 2183936 h 2219666"/>
              <a:gd name="connsiteX108" fmla="*/ 512573 w 1221610"/>
              <a:gd name="connsiteY108" fmla="*/ 2177832 h 2219666"/>
              <a:gd name="connsiteX109" fmla="*/ 503481 w 1221610"/>
              <a:gd name="connsiteY109" fmla="*/ 2172029 h 2219666"/>
              <a:gd name="connsiteX110" fmla="*/ 522531 w 1221610"/>
              <a:gd name="connsiteY110" fmla="*/ 2064872 h 2219666"/>
              <a:gd name="connsiteX111" fmla="*/ 539199 w 1221610"/>
              <a:gd name="connsiteY111" fmla="*/ 2043441 h 2219666"/>
              <a:gd name="connsiteX112" fmla="*/ 529674 w 1221610"/>
              <a:gd name="connsiteY112" fmla="*/ 1998198 h 2219666"/>
              <a:gd name="connsiteX113" fmla="*/ 553487 w 1221610"/>
              <a:gd name="connsiteY113" fmla="*/ 1983910 h 2219666"/>
              <a:gd name="connsiteX114" fmla="*/ 534437 w 1221610"/>
              <a:gd name="connsiteY114" fmla="*/ 1969623 h 2219666"/>
              <a:gd name="connsiteX115" fmla="*/ 522531 w 1221610"/>
              <a:gd name="connsiteY115" fmla="*/ 1933905 h 2219666"/>
              <a:gd name="connsiteX116" fmla="*/ 513006 w 1221610"/>
              <a:gd name="connsiteY116" fmla="*/ 1888661 h 2219666"/>
              <a:gd name="connsiteX117" fmla="*/ 510624 w 1221610"/>
              <a:gd name="connsiteY117" fmla="*/ 1857703 h 2219666"/>
              <a:gd name="connsiteX118" fmla="*/ 460618 w 1221610"/>
              <a:gd name="connsiteY118" fmla="*/ 1860086 h 2219666"/>
              <a:gd name="connsiteX119" fmla="*/ 427282 w 1221610"/>
              <a:gd name="connsiteY119" fmla="*/ 1824367 h 2219666"/>
              <a:gd name="connsiteX120" fmla="*/ 382037 w 1221610"/>
              <a:gd name="connsiteY120" fmla="*/ 1807697 h 2219666"/>
              <a:gd name="connsiteX121" fmla="*/ 367749 w 1221610"/>
              <a:gd name="connsiteY121" fmla="*/ 1757692 h 2219666"/>
              <a:gd name="connsiteX122" fmla="*/ 365368 w 1221610"/>
              <a:gd name="connsiteY122" fmla="*/ 1736260 h 2219666"/>
              <a:gd name="connsiteX123" fmla="*/ 334413 w 1221610"/>
              <a:gd name="connsiteY123" fmla="*/ 1691017 h 2219666"/>
              <a:gd name="connsiteX124" fmla="*/ 291549 w 1221610"/>
              <a:gd name="connsiteY124" fmla="*/ 1667204 h 2219666"/>
              <a:gd name="connsiteX125" fmla="*/ 248688 w 1221610"/>
              <a:gd name="connsiteY125" fmla="*/ 1638630 h 2219666"/>
              <a:gd name="connsiteX126" fmla="*/ 215349 w 1221610"/>
              <a:gd name="connsiteY126" fmla="*/ 1629104 h 2219666"/>
              <a:gd name="connsiteX127" fmla="*/ 217731 w 1221610"/>
              <a:gd name="connsiteY127" fmla="*/ 1583858 h 2219666"/>
              <a:gd name="connsiteX128" fmla="*/ 174868 w 1221610"/>
              <a:gd name="connsiteY128" fmla="*/ 1598148 h 2219666"/>
              <a:gd name="connsiteX129" fmla="*/ 186775 w 1221610"/>
              <a:gd name="connsiteY129" fmla="*/ 1631486 h 2219666"/>
              <a:gd name="connsiteX130" fmla="*/ 179631 w 1221610"/>
              <a:gd name="connsiteY130" fmla="*/ 1648155 h 2219666"/>
              <a:gd name="connsiteX131" fmla="*/ 141531 w 1221610"/>
              <a:gd name="connsiteY131" fmla="*/ 1619580 h 2219666"/>
              <a:gd name="connsiteX132" fmla="*/ 98669 w 1221610"/>
              <a:gd name="connsiteY132" fmla="*/ 1617198 h 2219666"/>
              <a:gd name="connsiteX133" fmla="*/ 43899 w 1221610"/>
              <a:gd name="connsiteY133" fmla="*/ 1598148 h 2219666"/>
              <a:gd name="connsiteX134" fmla="*/ 10560 w 1221610"/>
              <a:gd name="connsiteY134" fmla="*/ 1595764 h 2219666"/>
              <a:gd name="connsiteX135" fmla="*/ 1037 w 1221610"/>
              <a:gd name="connsiteY135" fmla="*/ 1543380 h 2219666"/>
              <a:gd name="connsiteX136" fmla="*/ 34374 w 1221610"/>
              <a:gd name="connsiteY136" fmla="*/ 1455273 h 2219666"/>
              <a:gd name="connsiteX137" fmla="*/ 60568 w 1221610"/>
              <a:gd name="connsiteY137" fmla="*/ 1407648 h 2219666"/>
              <a:gd name="connsiteX138" fmla="*/ 81999 w 1221610"/>
              <a:gd name="connsiteY138" fmla="*/ 1360023 h 2219666"/>
              <a:gd name="connsiteX139" fmla="*/ 108194 w 1221610"/>
              <a:gd name="connsiteY139" fmla="*/ 1321923 h 2219666"/>
              <a:gd name="connsiteX140" fmla="*/ 146293 w 1221610"/>
              <a:gd name="connsiteY140" fmla="*/ 1312398 h 2219666"/>
              <a:gd name="connsiteX141" fmla="*/ 153438 w 1221610"/>
              <a:gd name="connsiteY141" fmla="*/ 1276680 h 2219666"/>
              <a:gd name="connsiteX142" fmla="*/ 262975 w 1221610"/>
              <a:gd name="connsiteY142" fmla="*/ 1157617 h 2219666"/>
              <a:gd name="connsiteX143" fmla="*/ 286787 w 1221610"/>
              <a:gd name="connsiteY143" fmla="*/ 1019502 h 2219666"/>
              <a:gd name="connsiteX144" fmla="*/ 282025 w 1221610"/>
              <a:gd name="connsiteY144" fmla="*/ 938542 h 2219666"/>
              <a:gd name="connsiteX145" fmla="*/ 196300 w 1221610"/>
              <a:gd name="connsiteY145" fmla="*/ 926636 h 2219666"/>
              <a:gd name="connsiteX146" fmla="*/ 179632 w 1221610"/>
              <a:gd name="connsiteY146" fmla="*/ 845673 h 2219666"/>
              <a:gd name="connsiteX147" fmla="*/ 186775 w 1221610"/>
              <a:gd name="connsiteY147" fmla="*/ 778998 h 2219666"/>
              <a:gd name="connsiteX148" fmla="*/ 148675 w 1221610"/>
              <a:gd name="connsiteY148" fmla="*/ 740898 h 2219666"/>
              <a:gd name="connsiteX149" fmla="*/ 127244 w 1221610"/>
              <a:gd name="connsiteY149" fmla="*/ 700416 h 2219666"/>
              <a:gd name="connsiteX150" fmla="*/ 117719 w 1221610"/>
              <a:gd name="connsiteY150" fmla="*/ 640886 h 2219666"/>
              <a:gd name="connsiteX151" fmla="*/ 102097 w 1221610"/>
              <a:gd name="connsiteY151" fmla="*/ 560732 h 2219666"/>
              <a:gd name="connsiteX0" fmla="*/ 102097 w 1221610"/>
              <a:gd name="connsiteY0" fmla="*/ 560727 h 2219661"/>
              <a:gd name="connsiteX1" fmla="*/ 91525 w 1221610"/>
              <a:gd name="connsiteY1" fmla="*/ 478955 h 2219661"/>
              <a:gd name="connsiteX2" fmla="*/ 93907 w 1221610"/>
              <a:gd name="connsiteY2" fmla="*/ 414661 h 2219661"/>
              <a:gd name="connsiteX3" fmla="*/ 20086 w 1221610"/>
              <a:gd name="connsiteY3" fmla="*/ 302740 h 2219661"/>
              <a:gd name="connsiteX4" fmla="*/ 148674 w 1221610"/>
              <a:gd name="connsiteY4" fmla="*/ 262261 h 2219661"/>
              <a:gd name="connsiteX5" fmla="*/ 265357 w 1221610"/>
              <a:gd name="connsiteY5" fmla="*/ 324 h 2219661"/>
              <a:gd name="connsiteX6" fmla="*/ 282025 w 1221610"/>
              <a:gd name="connsiteY6" fmla="*/ 252736 h 2219661"/>
              <a:gd name="connsiteX7" fmla="*/ 243924 w 1221610"/>
              <a:gd name="connsiteY7" fmla="*/ 424186 h 2219661"/>
              <a:gd name="connsiteX8" fmla="*/ 198681 w 1221610"/>
              <a:gd name="connsiteY8" fmla="*/ 436092 h 2219661"/>
              <a:gd name="connsiteX9" fmla="*/ 141531 w 1221610"/>
              <a:gd name="connsiteY9" fmla="*/ 438474 h 2219661"/>
              <a:gd name="connsiteX10" fmla="*/ 132006 w 1221610"/>
              <a:gd name="connsiteY10" fmla="*/ 452761 h 2219661"/>
              <a:gd name="connsiteX11" fmla="*/ 158199 w 1221610"/>
              <a:gd name="connsiteY11" fmla="*/ 486099 h 2219661"/>
              <a:gd name="connsiteX12" fmla="*/ 186774 w 1221610"/>
              <a:gd name="connsiteY12" fmla="*/ 500386 h 2219661"/>
              <a:gd name="connsiteX13" fmla="*/ 189156 w 1221610"/>
              <a:gd name="connsiteY13" fmla="*/ 528961 h 2219661"/>
              <a:gd name="connsiteX14" fmla="*/ 210587 w 1221610"/>
              <a:gd name="connsiteY14" fmla="*/ 564680 h 2219661"/>
              <a:gd name="connsiteX15" fmla="*/ 224874 w 1221610"/>
              <a:gd name="connsiteY15" fmla="*/ 593255 h 2219661"/>
              <a:gd name="connsiteX16" fmla="*/ 253449 w 1221610"/>
              <a:gd name="connsiteY16" fmla="*/ 595636 h 2219661"/>
              <a:gd name="connsiteX17" fmla="*/ 279643 w 1221610"/>
              <a:gd name="connsiteY17" fmla="*/ 571824 h 2219661"/>
              <a:gd name="connsiteX18" fmla="*/ 282024 w 1221610"/>
              <a:gd name="connsiteY18" fmla="*/ 548011 h 2219661"/>
              <a:gd name="connsiteX19" fmla="*/ 291549 w 1221610"/>
              <a:gd name="connsiteY19" fmla="*/ 524199 h 2219661"/>
              <a:gd name="connsiteX20" fmla="*/ 267737 w 1221610"/>
              <a:gd name="connsiteY20" fmla="*/ 490861 h 2219661"/>
              <a:gd name="connsiteX21" fmla="*/ 303456 w 1221610"/>
              <a:gd name="connsiteY21" fmla="*/ 481336 h 2219661"/>
              <a:gd name="connsiteX22" fmla="*/ 322506 w 1221610"/>
              <a:gd name="connsiteY22" fmla="*/ 457524 h 2219661"/>
              <a:gd name="connsiteX23" fmla="*/ 353462 w 1221610"/>
              <a:gd name="connsiteY23" fmla="*/ 450380 h 2219661"/>
              <a:gd name="connsiteX24" fmla="*/ 410612 w 1221610"/>
              <a:gd name="connsiteY24" fmla="*/ 452761 h 2219661"/>
              <a:gd name="connsiteX25" fmla="*/ 410612 w 1221610"/>
              <a:gd name="connsiteY25" fmla="*/ 507530 h 2219661"/>
              <a:gd name="connsiteX26" fmla="*/ 436806 w 1221610"/>
              <a:gd name="connsiteY26" fmla="*/ 531340 h 2219661"/>
              <a:gd name="connsiteX27" fmla="*/ 462999 w 1221610"/>
              <a:gd name="connsiteY27" fmla="*/ 548011 h 2219661"/>
              <a:gd name="connsiteX28" fmla="*/ 424899 w 1221610"/>
              <a:gd name="connsiteY28" fmla="*/ 567061 h 2219661"/>
              <a:gd name="connsiteX29" fmla="*/ 403468 w 1221610"/>
              <a:gd name="connsiteY29" fmla="*/ 586111 h 2219661"/>
              <a:gd name="connsiteX30" fmla="*/ 420137 w 1221610"/>
              <a:gd name="connsiteY30" fmla="*/ 609924 h 2219661"/>
              <a:gd name="connsiteX31" fmla="*/ 415374 w 1221610"/>
              <a:gd name="connsiteY31" fmla="*/ 650405 h 2219661"/>
              <a:gd name="connsiteX32" fmla="*/ 427281 w 1221610"/>
              <a:gd name="connsiteY32" fmla="*/ 678980 h 2219661"/>
              <a:gd name="connsiteX33" fmla="*/ 410612 w 1221610"/>
              <a:gd name="connsiteY33" fmla="*/ 700411 h 2219661"/>
              <a:gd name="connsiteX34" fmla="*/ 401088 w 1221610"/>
              <a:gd name="connsiteY34" fmla="*/ 778993 h 2219661"/>
              <a:gd name="connsiteX35" fmla="*/ 441568 w 1221610"/>
              <a:gd name="connsiteY35" fmla="*/ 778992 h 2219661"/>
              <a:gd name="connsiteX36" fmla="*/ 486812 w 1221610"/>
              <a:gd name="connsiteY36" fmla="*/ 755180 h 2219661"/>
              <a:gd name="connsiteX37" fmla="*/ 513007 w 1221610"/>
              <a:gd name="connsiteY37" fmla="*/ 757561 h 2219661"/>
              <a:gd name="connsiteX38" fmla="*/ 536818 w 1221610"/>
              <a:gd name="connsiteY38" fmla="*/ 783755 h 2219661"/>
              <a:gd name="connsiteX39" fmla="*/ 510625 w 1221610"/>
              <a:gd name="connsiteY39" fmla="*/ 888530 h 2219661"/>
              <a:gd name="connsiteX40" fmla="*/ 539200 w 1221610"/>
              <a:gd name="connsiteY40" fmla="*/ 926630 h 2219661"/>
              <a:gd name="connsiteX41" fmla="*/ 546344 w 1221610"/>
              <a:gd name="connsiteY41" fmla="*/ 945681 h 2219661"/>
              <a:gd name="connsiteX42" fmla="*/ 532057 w 1221610"/>
              <a:gd name="connsiteY42" fmla="*/ 976636 h 2219661"/>
              <a:gd name="connsiteX43" fmla="*/ 517769 w 1221610"/>
              <a:gd name="connsiteY43" fmla="*/ 1048074 h 2219661"/>
              <a:gd name="connsiteX44" fmla="*/ 541582 w 1221610"/>
              <a:gd name="connsiteY44" fmla="*/ 1081411 h 2219661"/>
              <a:gd name="connsiteX45" fmla="*/ 551107 w 1221610"/>
              <a:gd name="connsiteY45" fmla="*/ 1121892 h 2219661"/>
              <a:gd name="connsiteX46" fmla="*/ 567775 w 1221610"/>
              <a:gd name="connsiteY46" fmla="*/ 1129036 h 2219661"/>
              <a:gd name="connsiteX47" fmla="*/ 572104 w 1221610"/>
              <a:gd name="connsiteY47" fmla="*/ 1139142 h 2219661"/>
              <a:gd name="connsiteX48" fmla="*/ 591588 w 1221610"/>
              <a:gd name="connsiteY48" fmla="*/ 1105224 h 2219661"/>
              <a:gd name="connsiteX49" fmla="*/ 615400 w 1221610"/>
              <a:gd name="connsiteY49" fmla="*/ 1088555 h 2219661"/>
              <a:gd name="connsiteX50" fmla="*/ 665407 w 1221610"/>
              <a:gd name="connsiteY50" fmla="*/ 1062361 h 2219661"/>
              <a:gd name="connsiteX51" fmla="*/ 698744 w 1221610"/>
              <a:gd name="connsiteY51" fmla="*/ 1050455 h 2219661"/>
              <a:gd name="connsiteX52" fmla="*/ 734463 w 1221610"/>
              <a:gd name="connsiteY52" fmla="*/ 1012356 h 2219661"/>
              <a:gd name="connsiteX53" fmla="*/ 791613 w 1221610"/>
              <a:gd name="connsiteY53" fmla="*/ 988542 h 2219661"/>
              <a:gd name="connsiteX54" fmla="*/ 817807 w 1221610"/>
              <a:gd name="connsiteY54" fmla="*/ 943299 h 2219661"/>
              <a:gd name="connsiteX55" fmla="*/ 841618 w 1221610"/>
              <a:gd name="connsiteY55" fmla="*/ 926628 h 2219661"/>
              <a:gd name="connsiteX56" fmla="*/ 867813 w 1221610"/>
              <a:gd name="connsiteY56" fmla="*/ 926630 h 2219661"/>
              <a:gd name="connsiteX57" fmla="*/ 872575 w 1221610"/>
              <a:gd name="connsiteY57" fmla="*/ 945680 h 2219661"/>
              <a:gd name="connsiteX58" fmla="*/ 848763 w 1221610"/>
              <a:gd name="connsiteY58" fmla="*/ 971874 h 2219661"/>
              <a:gd name="connsiteX59" fmla="*/ 872575 w 1221610"/>
              <a:gd name="connsiteY59" fmla="*/ 998067 h 2219661"/>
              <a:gd name="connsiteX60" fmla="*/ 872575 w 1221610"/>
              <a:gd name="connsiteY60" fmla="*/ 1021880 h 2219661"/>
              <a:gd name="connsiteX61" fmla="*/ 829713 w 1221610"/>
              <a:gd name="connsiteY61" fmla="*/ 1024261 h 2219661"/>
              <a:gd name="connsiteX62" fmla="*/ 817807 w 1221610"/>
              <a:gd name="connsiteY62" fmla="*/ 1052836 h 2219661"/>
              <a:gd name="connsiteX63" fmla="*/ 829713 w 1221610"/>
              <a:gd name="connsiteY63" fmla="*/ 1081411 h 2219661"/>
              <a:gd name="connsiteX64" fmla="*/ 822567 w 1221610"/>
              <a:gd name="connsiteY64" fmla="*/ 1105222 h 2219661"/>
              <a:gd name="connsiteX65" fmla="*/ 836857 w 1221610"/>
              <a:gd name="connsiteY65" fmla="*/ 1124275 h 2219661"/>
              <a:gd name="connsiteX66" fmla="*/ 870194 w 1221610"/>
              <a:gd name="connsiteY66" fmla="*/ 1095700 h 2219661"/>
              <a:gd name="connsiteX67" fmla="*/ 903532 w 1221610"/>
              <a:gd name="connsiteY67" fmla="*/ 1090937 h 2219661"/>
              <a:gd name="connsiteX68" fmla="*/ 901150 w 1221610"/>
              <a:gd name="connsiteY68" fmla="*/ 1045692 h 2219661"/>
              <a:gd name="connsiteX69" fmla="*/ 958300 w 1221610"/>
              <a:gd name="connsiteY69" fmla="*/ 1036168 h 2219661"/>
              <a:gd name="connsiteX70" fmla="*/ 974969 w 1221610"/>
              <a:gd name="connsiteY70" fmla="*/ 1055217 h 2219661"/>
              <a:gd name="connsiteX71" fmla="*/ 984494 w 1221610"/>
              <a:gd name="connsiteY71" fmla="*/ 1181425 h 2219661"/>
              <a:gd name="connsiteX72" fmla="*/ 1032119 w 1221610"/>
              <a:gd name="connsiteY72" fmla="*/ 1262387 h 2219661"/>
              <a:gd name="connsiteX73" fmla="*/ 1072600 w 1221610"/>
              <a:gd name="connsiteY73" fmla="*/ 1283818 h 2219661"/>
              <a:gd name="connsiteX74" fmla="*/ 1089269 w 1221610"/>
              <a:gd name="connsiteY74" fmla="*/ 1350493 h 2219661"/>
              <a:gd name="connsiteX75" fmla="*/ 1122607 w 1221610"/>
              <a:gd name="connsiteY75" fmla="*/ 1376687 h 2219661"/>
              <a:gd name="connsiteX76" fmla="*/ 1163088 w 1221610"/>
              <a:gd name="connsiteY76" fmla="*/ 1436218 h 2219661"/>
              <a:gd name="connsiteX77" fmla="*/ 1191663 w 1221610"/>
              <a:gd name="connsiteY77" fmla="*/ 1450506 h 2219661"/>
              <a:gd name="connsiteX78" fmla="*/ 1220238 w 1221610"/>
              <a:gd name="connsiteY78" fmla="*/ 1488605 h 2219661"/>
              <a:gd name="connsiteX79" fmla="*/ 1215943 w 1221610"/>
              <a:gd name="connsiteY79" fmla="*/ 1508465 h 2219661"/>
              <a:gd name="connsiteX80" fmla="*/ 1196425 w 1221610"/>
              <a:gd name="connsiteY80" fmla="*/ 1557662 h 2219661"/>
              <a:gd name="connsiteX81" fmla="*/ 1144037 w 1221610"/>
              <a:gd name="connsiteY81" fmla="*/ 1552898 h 2219661"/>
              <a:gd name="connsiteX82" fmla="*/ 1124987 w 1221610"/>
              <a:gd name="connsiteY82" fmla="*/ 1598141 h 2219661"/>
              <a:gd name="connsiteX83" fmla="*/ 1048787 w 1221610"/>
              <a:gd name="connsiteY83" fmla="*/ 1631479 h 2219661"/>
              <a:gd name="connsiteX84" fmla="*/ 1020212 w 1221610"/>
              <a:gd name="connsiteY84" fmla="*/ 1691010 h 2219661"/>
              <a:gd name="connsiteX85" fmla="*/ 1036881 w 1221610"/>
              <a:gd name="connsiteY85" fmla="*/ 1738635 h 2219661"/>
              <a:gd name="connsiteX86" fmla="*/ 1017832 w 1221610"/>
              <a:gd name="connsiteY86" fmla="*/ 1779118 h 2219661"/>
              <a:gd name="connsiteX87" fmla="*/ 984493 w 1221610"/>
              <a:gd name="connsiteY87" fmla="*/ 1776735 h 2219661"/>
              <a:gd name="connsiteX88" fmla="*/ 982112 w 1221610"/>
              <a:gd name="connsiteY88" fmla="*/ 1841029 h 2219661"/>
              <a:gd name="connsiteX89" fmla="*/ 946393 w 1221610"/>
              <a:gd name="connsiteY89" fmla="*/ 1857698 h 2219661"/>
              <a:gd name="connsiteX90" fmla="*/ 910674 w 1221610"/>
              <a:gd name="connsiteY90" fmla="*/ 1864841 h 2219661"/>
              <a:gd name="connsiteX91" fmla="*/ 910674 w 1221610"/>
              <a:gd name="connsiteY91" fmla="*/ 1929135 h 2219661"/>
              <a:gd name="connsiteX92" fmla="*/ 967824 w 1221610"/>
              <a:gd name="connsiteY92" fmla="*/ 1938660 h 2219661"/>
              <a:gd name="connsiteX93" fmla="*/ 1001162 w 1221610"/>
              <a:gd name="connsiteY93" fmla="*/ 1933898 h 2219661"/>
              <a:gd name="connsiteX94" fmla="*/ 1005922 w 1221610"/>
              <a:gd name="connsiteY94" fmla="*/ 2007717 h 2219661"/>
              <a:gd name="connsiteX95" fmla="*/ 982112 w 1221610"/>
              <a:gd name="connsiteY95" fmla="*/ 2029148 h 2219661"/>
              <a:gd name="connsiteX96" fmla="*/ 922581 w 1221610"/>
              <a:gd name="connsiteY96" fmla="*/ 2026768 h 2219661"/>
              <a:gd name="connsiteX97" fmla="*/ 870193 w 1221610"/>
              <a:gd name="connsiteY97" fmla="*/ 2036293 h 2219661"/>
              <a:gd name="connsiteX98" fmla="*/ 824949 w 1221610"/>
              <a:gd name="connsiteY98" fmla="*/ 2060106 h 2219661"/>
              <a:gd name="connsiteX99" fmla="*/ 779704 w 1221610"/>
              <a:gd name="connsiteY99" fmla="*/ 2067248 h 2219661"/>
              <a:gd name="connsiteX100" fmla="*/ 758274 w 1221610"/>
              <a:gd name="connsiteY100" fmla="*/ 2086300 h 2219661"/>
              <a:gd name="connsiteX101" fmla="*/ 751131 w 1221610"/>
              <a:gd name="connsiteY101" fmla="*/ 2131543 h 2219661"/>
              <a:gd name="connsiteX102" fmla="*/ 734462 w 1221610"/>
              <a:gd name="connsiteY102" fmla="*/ 2143450 h 2219661"/>
              <a:gd name="connsiteX103" fmla="*/ 689218 w 1221610"/>
              <a:gd name="connsiteY103" fmla="*/ 2193456 h 2219661"/>
              <a:gd name="connsiteX104" fmla="*/ 665406 w 1221610"/>
              <a:gd name="connsiteY104" fmla="*/ 2198217 h 2219661"/>
              <a:gd name="connsiteX105" fmla="*/ 617781 w 1221610"/>
              <a:gd name="connsiteY105" fmla="*/ 2219649 h 2219661"/>
              <a:gd name="connsiteX106" fmla="*/ 579681 w 1221610"/>
              <a:gd name="connsiteY106" fmla="*/ 2202980 h 2219661"/>
              <a:gd name="connsiteX107" fmla="*/ 563012 w 1221610"/>
              <a:gd name="connsiteY107" fmla="*/ 2174405 h 2219661"/>
              <a:gd name="connsiteX108" fmla="*/ 520149 w 1221610"/>
              <a:gd name="connsiteY108" fmla="*/ 2183931 h 2219661"/>
              <a:gd name="connsiteX109" fmla="*/ 512573 w 1221610"/>
              <a:gd name="connsiteY109" fmla="*/ 2177827 h 2219661"/>
              <a:gd name="connsiteX110" fmla="*/ 503481 w 1221610"/>
              <a:gd name="connsiteY110" fmla="*/ 2172024 h 2219661"/>
              <a:gd name="connsiteX111" fmla="*/ 522531 w 1221610"/>
              <a:gd name="connsiteY111" fmla="*/ 2064867 h 2219661"/>
              <a:gd name="connsiteX112" fmla="*/ 539199 w 1221610"/>
              <a:gd name="connsiteY112" fmla="*/ 2043436 h 2219661"/>
              <a:gd name="connsiteX113" fmla="*/ 529674 w 1221610"/>
              <a:gd name="connsiteY113" fmla="*/ 1998193 h 2219661"/>
              <a:gd name="connsiteX114" fmla="*/ 553487 w 1221610"/>
              <a:gd name="connsiteY114" fmla="*/ 1983905 h 2219661"/>
              <a:gd name="connsiteX115" fmla="*/ 534437 w 1221610"/>
              <a:gd name="connsiteY115" fmla="*/ 1969618 h 2219661"/>
              <a:gd name="connsiteX116" fmla="*/ 522531 w 1221610"/>
              <a:gd name="connsiteY116" fmla="*/ 1933900 h 2219661"/>
              <a:gd name="connsiteX117" fmla="*/ 513006 w 1221610"/>
              <a:gd name="connsiteY117" fmla="*/ 1888656 h 2219661"/>
              <a:gd name="connsiteX118" fmla="*/ 510624 w 1221610"/>
              <a:gd name="connsiteY118" fmla="*/ 1857698 h 2219661"/>
              <a:gd name="connsiteX119" fmla="*/ 460618 w 1221610"/>
              <a:gd name="connsiteY119" fmla="*/ 1860081 h 2219661"/>
              <a:gd name="connsiteX120" fmla="*/ 427282 w 1221610"/>
              <a:gd name="connsiteY120" fmla="*/ 1824362 h 2219661"/>
              <a:gd name="connsiteX121" fmla="*/ 382037 w 1221610"/>
              <a:gd name="connsiteY121" fmla="*/ 1807692 h 2219661"/>
              <a:gd name="connsiteX122" fmla="*/ 367749 w 1221610"/>
              <a:gd name="connsiteY122" fmla="*/ 1757687 h 2219661"/>
              <a:gd name="connsiteX123" fmla="*/ 365368 w 1221610"/>
              <a:gd name="connsiteY123" fmla="*/ 1736255 h 2219661"/>
              <a:gd name="connsiteX124" fmla="*/ 334413 w 1221610"/>
              <a:gd name="connsiteY124" fmla="*/ 1691012 h 2219661"/>
              <a:gd name="connsiteX125" fmla="*/ 291549 w 1221610"/>
              <a:gd name="connsiteY125" fmla="*/ 1667199 h 2219661"/>
              <a:gd name="connsiteX126" fmla="*/ 248688 w 1221610"/>
              <a:gd name="connsiteY126" fmla="*/ 1638625 h 2219661"/>
              <a:gd name="connsiteX127" fmla="*/ 215349 w 1221610"/>
              <a:gd name="connsiteY127" fmla="*/ 1629099 h 2219661"/>
              <a:gd name="connsiteX128" fmla="*/ 217731 w 1221610"/>
              <a:gd name="connsiteY128" fmla="*/ 1583853 h 2219661"/>
              <a:gd name="connsiteX129" fmla="*/ 174868 w 1221610"/>
              <a:gd name="connsiteY129" fmla="*/ 1598143 h 2219661"/>
              <a:gd name="connsiteX130" fmla="*/ 186775 w 1221610"/>
              <a:gd name="connsiteY130" fmla="*/ 1631481 h 2219661"/>
              <a:gd name="connsiteX131" fmla="*/ 179631 w 1221610"/>
              <a:gd name="connsiteY131" fmla="*/ 1648150 h 2219661"/>
              <a:gd name="connsiteX132" fmla="*/ 141531 w 1221610"/>
              <a:gd name="connsiteY132" fmla="*/ 1619575 h 2219661"/>
              <a:gd name="connsiteX133" fmla="*/ 98669 w 1221610"/>
              <a:gd name="connsiteY133" fmla="*/ 1617193 h 2219661"/>
              <a:gd name="connsiteX134" fmla="*/ 43899 w 1221610"/>
              <a:gd name="connsiteY134" fmla="*/ 1598143 h 2219661"/>
              <a:gd name="connsiteX135" fmla="*/ 10560 w 1221610"/>
              <a:gd name="connsiteY135" fmla="*/ 1595759 h 2219661"/>
              <a:gd name="connsiteX136" fmla="*/ 1037 w 1221610"/>
              <a:gd name="connsiteY136" fmla="*/ 1543375 h 2219661"/>
              <a:gd name="connsiteX137" fmla="*/ 34374 w 1221610"/>
              <a:gd name="connsiteY137" fmla="*/ 1455268 h 2219661"/>
              <a:gd name="connsiteX138" fmla="*/ 60568 w 1221610"/>
              <a:gd name="connsiteY138" fmla="*/ 1407643 h 2219661"/>
              <a:gd name="connsiteX139" fmla="*/ 81999 w 1221610"/>
              <a:gd name="connsiteY139" fmla="*/ 1360018 h 2219661"/>
              <a:gd name="connsiteX140" fmla="*/ 108194 w 1221610"/>
              <a:gd name="connsiteY140" fmla="*/ 1321918 h 2219661"/>
              <a:gd name="connsiteX141" fmla="*/ 146293 w 1221610"/>
              <a:gd name="connsiteY141" fmla="*/ 1312393 h 2219661"/>
              <a:gd name="connsiteX142" fmla="*/ 153438 w 1221610"/>
              <a:gd name="connsiteY142" fmla="*/ 1276675 h 2219661"/>
              <a:gd name="connsiteX143" fmla="*/ 262975 w 1221610"/>
              <a:gd name="connsiteY143" fmla="*/ 1157612 h 2219661"/>
              <a:gd name="connsiteX144" fmla="*/ 286787 w 1221610"/>
              <a:gd name="connsiteY144" fmla="*/ 1019497 h 2219661"/>
              <a:gd name="connsiteX145" fmla="*/ 282025 w 1221610"/>
              <a:gd name="connsiteY145" fmla="*/ 938537 h 2219661"/>
              <a:gd name="connsiteX146" fmla="*/ 196300 w 1221610"/>
              <a:gd name="connsiteY146" fmla="*/ 926631 h 2219661"/>
              <a:gd name="connsiteX147" fmla="*/ 179632 w 1221610"/>
              <a:gd name="connsiteY147" fmla="*/ 845668 h 2219661"/>
              <a:gd name="connsiteX148" fmla="*/ 186775 w 1221610"/>
              <a:gd name="connsiteY148" fmla="*/ 778993 h 2219661"/>
              <a:gd name="connsiteX149" fmla="*/ 148675 w 1221610"/>
              <a:gd name="connsiteY149" fmla="*/ 740893 h 2219661"/>
              <a:gd name="connsiteX150" fmla="*/ 127244 w 1221610"/>
              <a:gd name="connsiteY150" fmla="*/ 700411 h 2219661"/>
              <a:gd name="connsiteX151" fmla="*/ 117719 w 1221610"/>
              <a:gd name="connsiteY151" fmla="*/ 640881 h 2219661"/>
              <a:gd name="connsiteX152" fmla="*/ 102097 w 1221610"/>
              <a:gd name="connsiteY152" fmla="*/ 560727 h 2219661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20086 w 1221610"/>
              <a:gd name="connsiteY3" fmla="*/ 302736 h 2219657"/>
              <a:gd name="connsiteX4" fmla="*/ 127243 w 1221610"/>
              <a:gd name="connsiteY4" fmla="*/ 312263 h 2219657"/>
              <a:gd name="connsiteX5" fmla="*/ 148674 w 1221610"/>
              <a:gd name="connsiteY5" fmla="*/ 262257 h 2219657"/>
              <a:gd name="connsiteX6" fmla="*/ 265357 w 1221610"/>
              <a:gd name="connsiteY6" fmla="*/ 320 h 2219657"/>
              <a:gd name="connsiteX7" fmla="*/ 282025 w 1221610"/>
              <a:gd name="connsiteY7" fmla="*/ 252732 h 2219657"/>
              <a:gd name="connsiteX8" fmla="*/ 243924 w 1221610"/>
              <a:gd name="connsiteY8" fmla="*/ 424182 h 2219657"/>
              <a:gd name="connsiteX9" fmla="*/ 198681 w 1221610"/>
              <a:gd name="connsiteY9" fmla="*/ 436088 h 2219657"/>
              <a:gd name="connsiteX10" fmla="*/ 141531 w 1221610"/>
              <a:gd name="connsiteY10" fmla="*/ 438470 h 2219657"/>
              <a:gd name="connsiteX11" fmla="*/ 132006 w 1221610"/>
              <a:gd name="connsiteY11" fmla="*/ 452757 h 2219657"/>
              <a:gd name="connsiteX12" fmla="*/ 158199 w 1221610"/>
              <a:gd name="connsiteY12" fmla="*/ 486095 h 2219657"/>
              <a:gd name="connsiteX13" fmla="*/ 186774 w 1221610"/>
              <a:gd name="connsiteY13" fmla="*/ 500382 h 2219657"/>
              <a:gd name="connsiteX14" fmla="*/ 189156 w 1221610"/>
              <a:gd name="connsiteY14" fmla="*/ 528957 h 2219657"/>
              <a:gd name="connsiteX15" fmla="*/ 210587 w 1221610"/>
              <a:gd name="connsiteY15" fmla="*/ 564676 h 2219657"/>
              <a:gd name="connsiteX16" fmla="*/ 224874 w 1221610"/>
              <a:gd name="connsiteY16" fmla="*/ 593251 h 2219657"/>
              <a:gd name="connsiteX17" fmla="*/ 253449 w 1221610"/>
              <a:gd name="connsiteY17" fmla="*/ 595632 h 2219657"/>
              <a:gd name="connsiteX18" fmla="*/ 279643 w 1221610"/>
              <a:gd name="connsiteY18" fmla="*/ 571820 h 2219657"/>
              <a:gd name="connsiteX19" fmla="*/ 282024 w 1221610"/>
              <a:gd name="connsiteY19" fmla="*/ 548007 h 2219657"/>
              <a:gd name="connsiteX20" fmla="*/ 291549 w 1221610"/>
              <a:gd name="connsiteY20" fmla="*/ 524195 h 2219657"/>
              <a:gd name="connsiteX21" fmla="*/ 267737 w 1221610"/>
              <a:gd name="connsiteY21" fmla="*/ 490857 h 2219657"/>
              <a:gd name="connsiteX22" fmla="*/ 303456 w 1221610"/>
              <a:gd name="connsiteY22" fmla="*/ 481332 h 2219657"/>
              <a:gd name="connsiteX23" fmla="*/ 322506 w 1221610"/>
              <a:gd name="connsiteY23" fmla="*/ 457520 h 2219657"/>
              <a:gd name="connsiteX24" fmla="*/ 353462 w 1221610"/>
              <a:gd name="connsiteY24" fmla="*/ 450376 h 2219657"/>
              <a:gd name="connsiteX25" fmla="*/ 410612 w 1221610"/>
              <a:gd name="connsiteY25" fmla="*/ 452757 h 2219657"/>
              <a:gd name="connsiteX26" fmla="*/ 410612 w 1221610"/>
              <a:gd name="connsiteY26" fmla="*/ 507526 h 2219657"/>
              <a:gd name="connsiteX27" fmla="*/ 436806 w 1221610"/>
              <a:gd name="connsiteY27" fmla="*/ 531336 h 2219657"/>
              <a:gd name="connsiteX28" fmla="*/ 462999 w 1221610"/>
              <a:gd name="connsiteY28" fmla="*/ 548007 h 2219657"/>
              <a:gd name="connsiteX29" fmla="*/ 424899 w 1221610"/>
              <a:gd name="connsiteY29" fmla="*/ 567057 h 2219657"/>
              <a:gd name="connsiteX30" fmla="*/ 403468 w 1221610"/>
              <a:gd name="connsiteY30" fmla="*/ 586107 h 2219657"/>
              <a:gd name="connsiteX31" fmla="*/ 420137 w 1221610"/>
              <a:gd name="connsiteY31" fmla="*/ 609920 h 2219657"/>
              <a:gd name="connsiteX32" fmla="*/ 415374 w 1221610"/>
              <a:gd name="connsiteY32" fmla="*/ 650401 h 2219657"/>
              <a:gd name="connsiteX33" fmla="*/ 427281 w 1221610"/>
              <a:gd name="connsiteY33" fmla="*/ 678976 h 2219657"/>
              <a:gd name="connsiteX34" fmla="*/ 410612 w 1221610"/>
              <a:gd name="connsiteY34" fmla="*/ 700407 h 2219657"/>
              <a:gd name="connsiteX35" fmla="*/ 401088 w 1221610"/>
              <a:gd name="connsiteY35" fmla="*/ 778989 h 2219657"/>
              <a:gd name="connsiteX36" fmla="*/ 441568 w 1221610"/>
              <a:gd name="connsiteY36" fmla="*/ 778988 h 2219657"/>
              <a:gd name="connsiteX37" fmla="*/ 486812 w 1221610"/>
              <a:gd name="connsiteY37" fmla="*/ 755176 h 2219657"/>
              <a:gd name="connsiteX38" fmla="*/ 513007 w 1221610"/>
              <a:gd name="connsiteY38" fmla="*/ 757557 h 2219657"/>
              <a:gd name="connsiteX39" fmla="*/ 536818 w 1221610"/>
              <a:gd name="connsiteY39" fmla="*/ 783751 h 2219657"/>
              <a:gd name="connsiteX40" fmla="*/ 510625 w 1221610"/>
              <a:gd name="connsiteY40" fmla="*/ 888526 h 2219657"/>
              <a:gd name="connsiteX41" fmla="*/ 539200 w 1221610"/>
              <a:gd name="connsiteY41" fmla="*/ 926626 h 2219657"/>
              <a:gd name="connsiteX42" fmla="*/ 546344 w 1221610"/>
              <a:gd name="connsiteY42" fmla="*/ 945677 h 2219657"/>
              <a:gd name="connsiteX43" fmla="*/ 532057 w 1221610"/>
              <a:gd name="connsiteY43" fmla="*/ 976632 h 2219657"/>
              <a:gd name="connsiteX44" fmla="*/ 517769 w 1221610"/>
              <a:gd name="connsiteY44" fmla="*/ 1048070 h 2219657"/>
              <a:gd name="connsiteX45" fmla="*/ 541582 w 1221610"/>
              <a:gd name="connsiteY45" fmla="*/ 1081407 h 2219657"/>
              <a:gd name="connsiteX46" fmla="*/ 551107 w 1221610"/>
              <a:gd name="connsiteY46" fmla="*/ 1121888 h 2219657"/>
              <a:gd name="connsiteX47" fmla="*/ 567775 w 1221610"/>
              <a:gd name="connsiteY47" fmla="*/ 1129032 h 2219657"/>
              <a:gd name="connsiteX48" fmla="*/ 572104 w 1221610"/>
              <a:gd name="connsiteY48" fmla="*/ 1139138 h 2219657"/>
              <a:gd name="connsiteX49" fmla="*/ 591588 w 1221610"/>
              <a:gd name="connsiteY49" fmla="*/ 1105220 h 2219657"/>
              <a:gd name="connsiteX50" fmla="*/ 615400 w 1221610"/>
              <a:gd name="connsiteY50" fmla="*/ 1088551 h 2219657"/>
              <a:gd name="connsiteX51" fmla="*/ 665407 w 1221610"/>
              <a:gd name="connsiteY51" fmla="*/ 1062357 h 2219657"/>
              <a:gd name="connsiteX52" fmla="*/ 698744 w 1221610"/>
              <a:gd name="connsiteY52" fmla="*/ 1050451 h 2219657"/>
              <a:gd name="connsiteX53" fmla="*/ 734463 w 1221610"/>
              <a:gd name="connsiteY53" fmla="*/ 1012352 h 2219657"/>
              <a:gd name="connsiteX54" fmla="*/ 791613 w 1221610"/>
              <a:gd name="connsiteY54" fmla="*/ 988538 h 2219657"/>
              <a:gd name="connsiteX55" fmla="*/ 817807 w 1221610"/>
              <a:gd name="connsiteY55" fmla="*/ 943295 h 2219657"/>
              <a:gd name="connsiteX56" fmla="*/ 841618 w 1221610"/>
              <a:gd name="connsiteY56" fmla="*/ 926624 h 2219657"/>
              <a:gd name="connsiteX57" fmla="*/ 867813 w 1221610"/>
              <a:gd name="connsiteY57" fmla="*/ 926626 h 2219657"/>
              <a:gd name="connsiteX58" fmla="*/ 872575 w 1221610"/>
              <a:gd name="connsiteY58" fmla="*/ 945676 h 2219657"/>
              <a:gd name="connsiteX59" fmla="*/ 848763 w 1221610"/>
              <a:gd name="connsiteY59" fmla="*/ 971870 h 2219657"/>
              <a:gd name="connsiteX60" fmla="*/ 872575 w 1221610"/>
              <a:gd name="connsiteY60" fmla="*/ 998063 h 2219657"/>
              <a:gd name="connsiteX61" fmla="*/ 872575 w 1221610"/>
              <a:gd name="connsiteY61" fmla="*/ 1021876 h 2219657"/>
              <a:gd name="connsiteX62" fmla="*/ 829713 w 1221610"/>
              <a:gd name="connsiteY62" fmla="*/ 1024257 h 2219657"/>
              <a:gd name="connsiteX63" fmla="*/ 817807 w 1221610"/>
              <a:gd name="connsiteY63" fmla="*/ 1052832 h 2219657"/>
              <a:gd name="connsiteX64" fmla="*/ 829713 w 1221610"/>
              <a:gd name="connsiteY64" fmla="*/ 1081407 h 2219657"/>
              <a:gd name="connsiteX65" fmla="*/ 822567 w 1221610"/>
              <a:gd name="connsiteY65" fmla="*/ 1105218 h 2219657"/>
              <a:gd name="connsiteX66" fmla="*/ 836857 w 1221610"/>
              <a:gd name="connsiteY66" fmla="*/ 1124271 h 2219657"/>
              <a:gd name="connsiteX67" fmla="*/ 870194 w 1221610"/>
              <a:gd name="connsiteY67" fmla="*/ 1095696 h 2219657"/>
              <a:gd name="connsiteX68" fmla="*/ 903532 w 1221610"/>
              <a:gd name="connsiteY68" fmla="*/ 1090933 h 2219657"/>
              <a:gd name="connsiteX69" fmla="*/ 901150 w 1221610"/>
              <a:gd name="connsiteY69" fmla="*/ 1045688 h 2219657"/>
              <a:gd name="connsiteX70" fmla="*/ 958300 w 1221610"/>
              <a:gd name="connsiteY70" fmla="*/ 1036164 h 2219657"/>
              <a:gd name="connsiteX71" fmla="*/ 974969 w 1221610"/>
              <a:gd name="connsiteY71" fmla="*/ 1055213 h 2219657"/>
              <a:gd name="connsiteX72" fmla="*/ 984494 w 1221610"/>
              <a:gd name="connsiteY72" fmla="*/ 1181421 h 2219657"/>
              <a:gd name="connsiteX73" fmla="*/ 1032119 w 1221610"/>
              <a:gd name="connsiteY73" fmla="*/ 1262383 h 2219657"/>
              <a:gd name="connsiteX74" fmla="*/ 1072600 w 1221610"/>
              <a:gd name="connsiteY74" fmla="*/ 1283814 h 2219657"/>
              <a:gd name="connsiteX75" fmla="*/ 1089269 w 1221610"/>
              <a:gd name="connsiteY75" fmla="*/ 1350489 h 2219657"/>
              <a:gd name="connsiteX76" fmla="*/ 1122607 w 1221610"/>
              <a:gd name="connsiteY76" fmla="*/ 1376683 h 2219657"/>
              <a:gd name="connsiteX77" fmla="*/ 1163088 w 1221610"/>
              <a:gd name="connsiteY77" fmla="*/ 1436214 h 2219657"/>
              <a:gd name="connsiteX78" fmla="*/ 1191663 w 1221610"/>
              <a:gd name="connsiteY78" fmla="*/ 1450502 h 2219657"/>
              <a:gd name="connsiteX79" fmla="*/ 1220238 w 1221610"/>
              <a:gd name="connsiteY79" fmla="*/ 1488601 h 2219657"/>
              <a:gd name="connsiteX80" fmla="*/ 1215943 w 1221610"/>
              <a:gd name="connsiteY80" fmla="*/ 1508461 h 2219657"/>
              <a:gd name="connsiteX81" fmla="*/ 1196425 w 1221610"/>
              <a:gd name="connsiteY81" fmla="*/ 1557658 h 2219657"/>
              <a:gd name="connsiteX82" fmla="*/ 1144037 w 1221610"/>
              <a:gd name="connsiteY82" fmla="*/ 1552894 h 2219657"/>
              <a:gd name="connsiteX83" fmla="*/ 1124987 w 1221610"/>
              <a:gd name="connsiteY83" fmla="*/ 1598137 h 2219657"/>
              <a:gd name="connsiteX84" fmla="*/ 1048787 w 1221610"/>
              <a:gd name="connsiteY84" fmla="*/ 1631475 h 2219657"/>
              <a:gd name="connsiteX85" fmla="*/ 1020212 w 1221610"/>
              <a:gd name="connsiteY85" fmla="*/ 1691006 h 2219657"/>
              <a:gd name="connsiteX86" fmla="*/ 1036881 w 1221610"/>
              <a:gd name="connsiteY86" fmla="*/ 1738631 h 2219657"/>
              <a:gd name="connsiteX87" fmla="*/ 1017832 w 1221610"/>
              <a:gd name="connsiteY87" fmla="*/ 1779114 h 2219657"/>
              <a:gd name="connsiteX88" fmla="*/ 984493 w 1221610"/>
              <a:gd name="connsiteY88" fmla="*/ 1776731 h 2219657"/>
              <a:gd name="connsiteX89" fmla="*/ 982112 w 1221610"/>
              <a:gd name="connsiteY89" fmla="*/ 1841025 h 2219657"/>
              <a:gd name="connsiteX90" fmla="*/ 946393 w 1221610"/>
              <a:gd name="connsiteY90" fmla="*/ 1857694 h 2219657"/>
              <a:gd name="connsiteX91" fmla="*/ 910674 w 1221610"/>
              <a:gd name="connsiteY91" fmla="*/ 1864837 h 2219657"/>
              <a:gd name="connsiteX92" fmla="*/ 910674 w 1221610"/>
              <a:gd name="connsiteY92" fmla="*/ 1929131 h 2219657"/>
              <a:gd name="connsiteX93" fmla="*/ 967824 w 1221610"/>
              <a:gd name="connsiteY93" fmla="*/ 1938656 h 2219657"/>
              <a:gd name="connsiteX94" fmla="*/ 1001162 w 1221610"/>
              <a:gd name="connsiteY94" fmla="*/ 1933894 h 2219657"/>
              <a:gd name="connsiteX95" fmla="*/ 1005922 w 1221610"/>
              <a:gd name="connsiteY95" fmla="*/ 2007713 h 2219657"/>
              <a:gd name="connsiteX96" fmla="*/ 982112 w 1221610"/>
              <a:gd name="connsiteY96" fmla="*/ 2029144 h 2219657"/>
              <a:gd name="connsiteX97" fmla="*/ 922581 w 1221610"/>
              <a:gd name="connsiteY97" fmla="*/ 2026764 h 2219657"/>
              <a:gd name="connsiteX98" fmla="*/ 870193 w 1221610"/>
              <a:gd name="connsiteY98" fmla="*/ 2036289 h 2219657"/>
              <a:gd name="connsiteX99" fmla="*/ 824949 w 1221610"/>
              <a:gd name="connsiteY99" fmla="*/ 2060102 h 2219657"/>
              <a:gd name="connsiteX100" fmla="*/ 779704 w 1221610"/>
              <a:gd name="connsiteY100" fmla="*/ 2067244 h 2219657"/>
              <a:gd name="connsiteX101" fmla="*/ 758274 w 1221610"/>
              <a:gd name="connsiteY101" fmla="*/ 2086296 h 2219657"/>
              <a:gd name="connsiteX102" fmla="*/ 751131 w 1221610"/>
              <a:gd name="connsiteY102" fmla="*/ 2131539 h 2219657"/>
              <a:gd name="connsiteX103" fmla="*/ 734462 w 1221610"/>
              <a:gd name="connsiteY103" fmla="*/ 2143446 h 2219657"/>
              <a:gd name="connsiteX104" fmla="*/ 689218 w 1221610"/>
              <a:gd name="connsiteY104" fmla="*/ 2193452 h 2219657"/>
              <a:gd name="connsiteX105" fmla="*/ 665406 w 1221610"/>
              <a:gd name="connsiteY105" fmla="*/ 2198213 h 2219657"/>
              <a:gd name="connsiteX106" fmla="*/ 617781 w 1221610"/>
              <a:gd name="connsiteY106" fmla="*/ 2219645 h 2219657"/>
              <a:gd name="connsiteX107" fmla="*/ 579681 w 1221610"/>
              <a:gd name="connsiteY107" fmla="*/ 2202976 h 2219657"/>
              <a:gd name="connsiteX108" fmla="*/ 563012 w 1221610"/>
              <a:gd name="connsiteY108" fmla="*/ 2174401 h 2219657"/>
              <a:gd name="connsiteX109" fmla="*/ 520149 w 1221610"/>
              <a:gd name="connsiteY109" fmla="*/ 2183927 h 2219657"/>
              <a:gd name="connsiteX110" fmla="*/ 512573 w 1221610"/>
              <a:gd name="connsiteY110" fmla="*/ 2177823 h 2219657"/>
              <a:gd name="connsiteX111" fmla="*/ 503481 w 1221610"/>
              <a:gd name="connsiteY111" fmla="*/ 2172020 h 2219657"/>
              <a:gd name="connsiteX112" fmla="*/ 522531 w 1221610"/>
              <a:gd name="connsiteY112" fmla="*/ 2064863 h 2219657"/>
              <a:gd name="connsiteX113" fmla="*/ 539199 w 1221610"/>
              <a:gd name="connsiteY113" fmla="*/ 2043432 h 2219657"/>
              <a:gd name="connsiteX114" fmla="*/ 529674 w 1221610"/>
              <a:gd name="connsiteY114" fmla="*/ 1998189 h 2219657"/>
              <a:gd name="connsiteX115" fmla="*/ 553487 w 1221610"/>
              <a:gd name="connsiteY115" fmla="*/ 1983901 h 2219657"/>
              <a:gd name="connsiteX116" fmla="*/ 534437 w 1221610"/>
              <a:gd name="connsiteY116" fmla="*/ 1969614 h 2219657"/>
              <a:gd name="connsiteX117" fmla="*/ 522531 w 1221610"/>
              <a:gd name="connsiteY117" fmla="*/ 1933896 h 2219657"/>
              <a:gd name="connsiteX118" fmla="*/ 513006 w 1221610"/>
              <a:gd name="connsiteY118" fmla="*/ 1888652 h 2219657"/>
              <a:gd name="connsiteX119" fmla="*/ 510624 w 1221610"/>
              <a:gd name="connsiteY119" fmla="*/ 1857694 h 2219657"/>
              <a:gd name="connsiteX120" fmla="*/ 460618 w 1221610"/>
              <a:gd name="connsiteY120" fmla="*/ 1860077 h 2219657"/>
              <a:gd name="connsiteX121" fmla="*/ 427282 w 1221610"/>
              <a:gd name="connsiteY121" fmla="*/ 1824358 h 2219657"/>
              <a:gd name="connsiteX122" fmla="*/ 382037 w 1221610"/>
              <a:gd name="connsiteY122" fmla="*/ 1807688 h 2219657"/>
              <a:gd name="connsiteX123" fmla="*/ 367749 w 1221610"/>
              <a:gd name="connsiteY123" fmla="*/ 1757683 h 2219657"/>
              <a:gd name="connsiteX124" fmla="*/ 365368 w 1221610"/>
              <a:gd name="connsiteY124" fmla="*/ 1736251 h 2219657"/>
              <a:gd name="connsiteX125" fmla="*/ 334413 w 1221610"/>
              <a:gd name="connsiteY125" fmla="*/ 1691008 h 2219657"/>
              <a:gd name="connsiteX126" fmla="*/ 291549 w 1221610"/>
              <a:gd name="connsiteY126" fmla="*/ 1667195 h 2219657"/>
              <a:gd name="connsiteX127" fmla="*/ 248688 w 1221610"/>
              <a:gd name="connsiteY127" fmla="*/ 1638621 h 2219657"/>
              <a:gd name="connsiteX128" fmla="*/ 215349 w 1221610"/>
              <a:gd name="connsiteY128" fmla="*/ 1629095 h 2219657"/>
              <a:gd name="connsiteX129" fmla="*/ 217731 w 1221610"/>
              <a:gd name="connsiteY129" fmla="*/ 1583849 h 2219657"/>
              <a:gd name="connsiteX130" fmla="*/ 174868 w 1221610"/>
              <a:gd name="connsiteY130" fmla="*/ 1598139 h 2219657"/>
              <a:gd name="connsiteX131" fmla="*/ 186775 w 1221610"/>
              <a:gd name="connsiteY131" fmla="*/ 1631477 h 2219657"/>
              <a:gd name="connsiteX132" fmla="*/ 179631 w 1221610"/>
              <a:gd name="connsiteY132" fmla="*/ 1648146 h 2219657"/>
              <a:gd name="connsiteX133" fmla="*/ 141531 w 1221610"/>
              <a:gd name="connsiteY133" fmla="*/ 1619571 h 2219657"/>
              <a:gd name="connsiteX134" fmla="*/ 98669 w 1221610"/>
              <a:gd name="connsiteY134" fmla="*/ 1617189 h 2219657"/>
              <a:gd name="connsiteX135" fmla="*/ 43899 w 1221610"/>
              <a:gd name="connsiteY135" fmla="*/ 1598139 h 2219657"/>
              <a:gd name="connsiteX136" fmla="*/ 10560 w 1221610"/>
              <a:gd name="connsiteY136" fmla="*/ 1595755 h 2219657"/>
              <a:gd name="connsiteX137" fmla="*/ 1037 w 1221610"/>
              <a:gd name="connsiteY137" fmla="*/ 1543371 h 2219657"/>
              <a:gd name="connsiteX138" fmla="*/ 34374 w 1221610"/>
              <a:gd name="connsiteY138" fmla="*/ 1455264 h 2219657"/>
              <a:gd name="connsiteX139" fmla="*/ 60568 w 1221610"/>
              <a:gd name="connsiteY139" fmla="*/ 1407639 h 2219657"/>
              <a:gd name="connsiteX140" fmla="*/ 81999 w 1221610"/>
              <a:gd name="connsiteY140" fmla="*/ 1360014 h 2219657"/>
              <a:gd name="connsiteX141" fmla="*/ 108194 w 1221610"/>
              <a:gd name="connsiteY141" fmla="*/ 1321914 h 2219657"/>
              <a:gd name="connsiteX142" fmla="*/ 146293 w 1221610"/>
              <a:gd name="connsiteY142" fmla="*/ 1312389 h 2219657"/>
              <a:gd name="connsiteX143" fmla="*/ 153438 w 1221610"/>
              <a:gd name="connsiteY143" fmla="*/ 1276671 h 2219657"/>
              <a:gd name="connsiteX144" fmla="*/ 262975 w 1221610"/>
              <a:gd name="connsiteY144" fmla="*/ 1157608 h 2219657"/>
              <a:gd name="connsiteX145" fmla="*/ 286787 w 1221610"/>
              <a:gd name="connsiteY145" fmla="*/ 1019493 h 2219657"/>
              <a:gd name="connsiteX146" fmla="*/ 282025 w 1221610"/>
              <a:gd name="connsiteY146" fmla="*/ 938533 h 2219657"/>
              <a:gd name="connsiteX147" fmla="*/ 196300 w 1221610"/>
              <a:gd name="connsiteY147" fmla="*/ 926627 h 2219657"/>
              <a:gd name="connsiteX148" fmla="*/ 179632 w 1221610"/>
              <a:gd name="connsiteY148" fmla="*/ 845664 h 2219657"/>
              <a:gd name="connsiteX149" fmla="*/ 186775 w 1221610"/>
              <a:gd name="connsiteY149" fmla="*/ 778989 h 2219657"/>
              <a:gd name="connsiteX150" fmla="*/ 148675 w 1221610"/>
              <a:gd name="connsiteY150" fmla="*/ 740889 h 2219657"/>
              <a:gd name="connsiteX151" fmla="*/ 127244 w 1221610"/>
              <a:gd name="connsiteY151" fmla="*/ 700407 h 2219657"/>
              <a:gd name="connsiteX152" fmla="*/ 117719 w 1221610"/>
              <a:gd name="connsiteY152" fmla="*/ 640877 h 2219657"/>
              <a:gd name="connsiteX153" fmla="*/ 102097 w 1221610"/>
              <a:gd name="connsiteY153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20086 w 1221610"/>
              <a:gd name="connsiteY3" fmla="*/ 302736 h 2219657"/>
              <a:gd name="connsiteX4" fmla="*/ 77237 w 1221610"/>
              <a:gd name="connsiteY4" fmla="*/ 312263 h 2219657"/>
              <a:gd name="connsiteX5" fmla="*/ 127243 w 1221610"/>
              <a:gd name="connsiteY5" fmla="*/ 312263 h 2219657"/>
              <a:gd name="connsiteX6" fmla="*/ 148674 w 1221610"/>
              <a:gd name="connsiteY6" fmla="*/ 262257 h 2219657"/>
              <a:gd name="connsiteX7" fmla="*/ 265357 w 1221610"/>
              <a:gd name="connsiteY7" fmla="*/ 320 h 2219657"/>
              <a:gd name="connsiteX8" fmla="*/ 282025 w 1221610"/>
              <a:gd name="connsiteY8" fmla="*/ 252732 h 2219657"/>
              <a:gd name="connsiteX9" fmla="*/ 243924 w 1221610"/>
              <a:gd name="connsiteY9" fmla="*/ 424182 h 2219657"/>
              <a:gd name="connsiteX10" fmla="*/ 198681 w 1221610"/>
              <a:gd name="connsiteY10" fmla="*/ 436088 h 2219657"/>
              <a:gd name="connsiteX11" fmla="*/ 141531 w 1221610"/>
              <a:gd name="connsiteY11" fmla="*/ 438470 h 2219657"/>
              <a:gd name="connsiteX12" fmla="*/ 132006 w 1221610"/>
              <a:gd name="connsiteY12" fmla="*/ 452757 h 2219657"/>
              <a:gd name="connsiteX13" fmla="*/ 158199 w 1221610"/>
              <a:gd name="connsiteY13" fmla="*/ 486095 h 2219657"/>
              <a:gd name="connsiteX14" fmla="*/ 186774 w 1221610"/>
              <a:gd name="connsiteY14" fmla="*/ 500382 h 2219657"/>
              <a:gd name="connsiteX15" fmla="*/ 189156 w 1221610"/>
              <a:gd name="connsiteY15" fmla="*/ 528957 h 2219657"/>
              <a:gd name="connsiteX16" fmla="*/ 210587 w 1221610"/>
              <a:gd name="connsiteY16" fmla="*/ 564676 h 2219657"/>
              <a:gd name="connsiteX17" fmla="*/ 224874 w 1221610"/>
              <a:gd name="connsiteY17" fmla="*/ 593251 h 2219657"/>
              <a:gd name="connsiteX18" fmla="*/ 253449 w 1221610"/>
              <a:gd name="connsiteY18" fmla="*/ 595632 h 2219657"/>
              <a:gd name="connsiteX19" fmla="*/ 279643 w 1221610"/>
              <a:gd name="connsiteY19" fmla="*/ 571820 h 2219657"/>
              <a:gd name="connsiteX20" fmla="*/ 282024 w 1221610"/>
              <a:gd name="connsiteY20" fmla="*/ 548007 h 2219657"/>
              <a:gd name="connsiteX21" fmla="*/ 291549 w 1221610"/>
              <a:gd name="connsiteY21" fmla="*/ 524195 h 2219657"/>
              <a:gd name="connsiteX22" fmla="*/ 267737 w 1221610"/>
              <a:gd name="connsiteY22" fmla="*/ 490857 h 2219657"/>
              <a:gd name="connsiteX23" fmla="*/ 303456 w 1221610"/>
              <a:gd name="connsiteY23" fmla="*/ 481332 h 2219657"/>
              <a:gd name="connsiteX24" fmla="*/ 322506 w 1221610"/>
              <a:gd name="connsiteY24" fmla="*/ 457520 h 2219657"/>
              <a:gd name="connsiteX25" fmla="*/ 353462 w 1221610"/>
              <a:gd name="connsiteY25" fmla="*/ 450376 h 2219657"/>
              <a:gd name="connsiteX26" fmla="*/ 410612 w 1221610"/>
              <a:gd name="connsiteY26" fmla="*/ 452757 h 2219657"/>
              <a:gd name="connsiteX27" fmla="*/ 410612 w 1221610"/>
              <a:gd name="connsiteY27" fmla="*/ 507526 h 2219657"/>
              <a:gd name="connsiteX28" fmla="*/ 436806 w 1221610"/>
              <a:gd name="connsiteY28" fmla="*/ 531336 h 2219657"/>
              <a:gd name="connsiteX29" fmla="*/ 462999 w 1221610"/>
              <a:gd name="connsiteY29" fmla="*/ 548007 h 2219657"/>
              <a:gd name="connsiteX30" fmla="*/ 424899 w 1221610"/>
              <a:gd name="connsiteY30" fmla="*/ 567057 h 2219657"/>
              <a:gd name="connsiteX31" fmla="*/ 403468 w 1221610"/>
              <a:gd name="connsiteY31" fmla="*/ 586107 h 2219657"/>
              <a:gd name="connsiteX32" fmla="*/ 420137 w 1221610"/>
              <a:gd name="connsiteY32" fmla="*/ 609920 h 2219657"/>
              <a:gd name="connsiteX33" fmla="*/ 415374 w 1221610"/>
              <a:gd name="connsiteY33" fmla="*/ 650401 h 2219657"/>
              <a:gd name="connsiteX34" fmla="*/ 427281 w 1221610"/>
              <a:gd name="connsiteY34" fmla="*/ 678976 h 2219657"/>
              <a:gd name="connsiteX35" fmla="*/ 410612 w 1221610"/>
              <a:gd name="connsiteY35" fmla="*/ 700407 h 2219657"/>
              <a:gd name="connsiteX36" fmla="*/ 401088 w 1221610"/>
              <a:gd name="connsiteY36" fmla="*/ 778989 h 2219657"/>
              <a:gd name="connsiteX37" fmla="*/ 441568 w 1221610"/>
              <a:gd name="connsiteY37" fmla="*/ 778988 h 2219657"/>
              <a:gd name="connsiteX38" fmla="*/ 486812 w 1221610"/>
              <a:gd name="connsiteY38" fmla="*/ 755176 h 2219657"/>
              <a:gd name="connsiteX39" fmla="*/ 513007 w 1221610"/>
              <a:gd name="connsiteY39" fmla="*/ 757557 h 2219657"/>
              <a:gd name="connsiteX40" fmla="*/ 536818 w 1221610"/>
              <a:gd name="connsiteY40" fmla="*/ 783751 h 2219657"/>
              <a:gd name="connsiteX41" fmla="*/ 510625 w 1221610"/>
              <a:gd name="connsiteY41" fmla="*/ 888526 h 2219657"/>
              <a:gd name="connsiteX42" fmla="*/ 539200 w 1221610"/>
              <a:gd name="connsiteY42" fmla="*/ 926626 h 2219657"/>
              <a:gd name="connsiteX43" fmla="*/ 546344 w 1221610"/>
              <a:gd name="connsiteY43" fmla="*/ 945677 h 2219657"/>
              <a:gd name="connsiteX44" fmla="*/ 532057 w 1221610"/>
              <a:gd name="connsiteY44" fmla="*/ 976632 h 2219657"/>
              <a:gd name="connsiteX45" fmla="*/ 517769 w 1221610"/>
              <a:gd name="connsiteY45" fmla="*/ 1048070 h 2219657"/>
              <a:gd name="connsiteX46" fmla="*/ 541582 w 1221610"/>
              <a:gd name="connsiteY46" fmla="*/ 1081407 h 2219657"/>
              <a:gd name="connsiteX47" fmla="*/ 551107 w 1221610"/>
              <a:gd name="connsiteY47" fmla="*/ 1121888 h 2219657"/>
              <a:gd name="connsiteX48" fmla="*/ 567775 w 1221610"/>
              <a:gd name="connsiteY48" fmla="*/ 1129032 h 2219657"/>
              <a:gd name="connsiteX49" fmla="*/ 572104 w 1221610"/>
              <a:gd name="connsiteY49" fmla="*/ 1139138 h 2219657"/>
              <a:gd name="connsiteX50" fmla="*/ 591588 w 1221610"/>
              <a:gd name="connsiteY50" fmla="*/ 1105220 h 2219657"/>
              <a:gd name="connsiteX51" fmla="*/ 615400 w 1221610"/>
              <a:gd name="connsiteY51" fmla="*/ 1088551 h 2219657"/>
              <a:gd name="connsiteX52" fmla="*/ 665407 w 1221610"/>
              <a:gd name="connsiteY52" fmla="*/ 1062357 h 2219657"/>
              <a:gd name="connsiteX53" fmla="*/ 698744 w 1221610"/>
              <a:gd name="connsiteY53" fmla="*/ 1050451 h 2219657"/>
              <a:gd name="connsiteX54" fmla="*/ 734463 w 1221610"/>
              <a:gd name="connsiteY54" fmla="*/ 1012352 h 2219657"/>
              <a:gd name="connsiteX55" fmla="*/ 791613 w 1221610"/>
              <a:gd name="connsiteY55" fmla="*/ 988538 h 2219657"/>
              <a:gd name="connsiteX56" fmla="*/ 817807 w 1221610"/>
              <a:gd name="connsiteY56" fmla="*/ 943295 h 2219657"/>
              <a:gd name="connsiteX57" fmla="*/ 841618 w 1221610"/>
              <a:gd name="connsiteY57" fmla="*/ 926624 h 2219657"/>
              <a:gd name="connsiteX58" fmla="*/ 867813 w 1221610"/>
              <a:gd name="connsiteY58" fmla="*/ 926626 h 2219657"/>
              <a:gd name="connsiteX59" fmla="*/ 872575 w 1221610"/>
              <a:gd name="connsiteY59" fmla="*/ 945676 h 2219657"/>
              <a:gd name="connsiteX60" fmla="*/ 848763 w 1221610"/>
              <a:gd name="connsiteY60" fmla="*/ 971870 h 2219657"/>
              <a:gd name="connsiteX61" fmla="*/ 872575 w 1221610"/>
              <a:gd name="connsiteY61" fmla="*/ 998063 h 2219657"/>
              <a:gd name="connsiteX62" fmla="*/ 872575 w 1221610"/>
              <a:gd name="connsiteY62" fmla="*/ 1021876 h 2219657"/>
              <a:gd name="connsiteX63" fmla="*/ 829713 w 1221610"/>
              <a:gd name="connsiteY63" fmla="*/ 1024257 h 2219657"/>
              <a:gd name="connsiteX64" fmla="*/ 817807 w 1221610"/>
              <a:gd name="connsiteY64" fmla="*/ 1052832 h 2219657"/>
              <a:gd name="connsiteX65" fmla="*/ 829713 w 1221610"/>
              <a:gd name="connsiteY65" fmla="*/ 1081407 h 2219657"/>
              <a:gd name="connsiteX66" fmla="*/ 822567 w 1221610"/>
              <a:gd name="connsiteY66" fmla="*/ 1105218 h 2219657"/>
              <a:gd name="connsiteX67" fmla="*/ 836857 w 1221610"/>
              <a:gd name="connsiteY67" fmla="*/ 1124271 h 2219657"/>
              <a:gd name="connsiteX68" fmla="*/ 870194 w 1221610"/>
              <a:gd name="connsiteY68" fmla="*/ 1095696 h 2219657"/>
              <a:gd name="connsiteX69" fmla="*/ 903532 w 1221610"/>
              <a:gd name="connsiteY69" fmla="*/ 1090933 h 2219657"/>
              <a:gd name="connsiteX70" fmla="*/ 901150 w 1221610"/>
              <a:gd name="connsiteY70" fmla="*/ 1045688 h 2219657"/>
              <a:gd name="connsiteX71" fmla="*/ 958300 w 1221610"/>
              <a:gd name="connsiteY71" fmla="*/ 1036164 h 2219657"/>
              <a:gd name="connsiteX72" fmla="*/ 974969 w 1221610"/>
              <a:gd name="connsiteY72" fmla="*/ 1055213 h 2219657"/>
              <a:gd name="connsiteX73" fmla="*/ 984494 w 1221610"/>
              <a:gd name="connsiteY73" fmla="*/ 1181421 h 2219657"/>
              <a:gd name="connsiteX74" fmla="*/ 1032119 w 1221610"/>
              <a:gd name="connsiteY74" fmla="*/ 1262383 h 2219657"/>
              <a:gd name="connsiteX75" fmla="*/ 1072600 w 1221610"/>
              <a:gd name="connsiteY75" fmla="*/ 1283814 h 2219657"/>
              <a:gd name="connsiteX76" fmla="*/ 1089269 w 1221610"/>
              <a:gd name="connsiteY76" fmla="*/ 1350489 h 2219657"/>
              <a:gd name="connsiteX77" fmla="*/ 1122607 w 1221610"/>
              <a:gd name="connsiteY77" fmla="*/ 1376683 h 2219657"/>
              <a:gd name="connsiteX78" fmla="*/ 1163088 w 1221610"/>
              <a:gd name="connsiteY78" fmla="*/ 1436214 h 2219657"/>
              <a:gd name="connsiteX79" fmla="*/ 1191663 w 1221610"/>
              <a:gd name="connsiteY79" fmla="*/ 1450502 h 2219657"/>
              <a:gd name="connsiteX80" fmla="*/ 1220238 w 1221610"/>
              <a:gd name="connsiteY80" fmla="*/ 1488601 h 2219657"/>
              <a:gd name="connsiteX81" fmla="*/ 1215943 w 1221610"/>
              <a:gd name="connsiteY81" fmla="*/ 1508461 h 2219657"/>
              <a:gd name="connsiteX82" fmla="*/ 1196425 w 1221610"/>
              <a:gd name="connsiteY82" fmla="*/ 1557658 h 2219657"/>
              <a:gd name="connsiteX83" fmla="*/ 1144037 w 1221610"/>
              <a:gd name="connsiteY83" fmla="*/ 1552894 h 2219657"/>
              <a:gd name="connsiteX84" fmla="*/ 1124987 w 1221610"/>
              <a:gd name="connsiteY84" fmla="*/ 1598137 h 2219657"/>
              <a:gd name="connsiteX85" fmla="*/ 1048787 w 1221610"/>
              <a:gd name="connsiteY85" fmla="*/ 1631475 h 2219657"/>
              <a:gd name="connsiteX86" fmla="*/ 1020212 w 1221610"/>
              <a:gd name="connsiteY86" fmla="*/ 1691006 h 2219657"/>
              <a:gd name="connsiteX87" fmla="*/ 1036881 w 1221610"/>
              <a:gd name="connsiteY87" fmla="*/ 1738631 h 2219657"/>
              <a:gd name="connsiteX88" fmla="*/ 1017832 w 1221610"/>
              <a:gd name="connsiteY88" fmla="*/ 1779114 h 2219657"/>
              <a:gd name="connsiteX89" fmla="*/ 984493 w 1221610"/>
              <a:gd name="connsiteY89" fmla="*/ 1776731 h 2219657"/>
              <a:gd name="connsiteX90" fmla="*/ 982112 w 1221610"/>
              <a:gd name="connsiteY90" fmla="*/ 1841025 h 2219657"/>
              <a:gd name="connsiteX91" fmla="*/ 946393 w 1221610"/>
              <a:gd name="connsiteY91" fmla="*/ 1857694 h 2219657"/>
              <a:gd name="connsiteX92" fmla="*/ 910674 w 1221610"/>
              <a:gd name="connsiteY92" fmla="*/ 1864837 h 2219657"/>
              <a:gd name="connsiteX93" fmla="*/ 910674 w 1221610"/>
              <a:gd name="connsiteY93" fmla="*/ 1929131 h 2219657"/>
              <a:gd name="connsiteX94" fmla="*/ 967824 w 1221610"/>
              <a:gd name="connsiteY94" fmla="*/ 1938656 h 2219657"/>
              <a:gd name="connsiteX95" fmla="*/ 1001162 w 1221610"/>
              <a:gd name="connsiteY95" fmla="*/ 1933894 h 2219657"/>
              <a:gd name="connsiteX96" fmla="*/ 1005922 w 1221610"/>
              <a:gd name="connsiteY96" fmla="*/ 2007713 h 2219657"/>
              <a:gd name="connsiteX97" fmla="*/ 982112 w 1221610"/>
              <a:gd name="connsiteY97" fmla="*/ 2029144 h 2219657"/>
              <a:gd name="connsiteX98" fmla="*/ 922581 w 1221610"/>
              <a:gd name="connsiteY98" fmla="*/ 2026764 h 2219657"/>
              <a:gd name="connsiteX99" fmla="*/ 870193 w 1221610"/>
              <a:gd name="connsiteY99" fmla="*/ 2036289 h 2219657"/>
              <a:gd name="connsiteX100" fmla="*/ 824949 w 1221610"/>
              <a:gd name="connsiteY100" fmla="*/ 2060102 h 2219657"/>
              <a:gd name="connsiteX101" fmla="*/ 779704 w 1221610"/>
              <a:gd name="connsiteY101" fmla="*/ 2067244 h 2219657"/>
              <a:gd name="connsiteX102" fmla="*/ 758274 w 1221610"/>
              <a:gd name="connsiteY102" fmla="*/ 2086296 h 2219657"/>
              <a:gd name="connsiteX103" fmla="*/ 751131 w 1221610"/>
              <a:gd name="connsiteY103" fmla="*/ 2131539 h 2219657"/>
              <a:gd name="connsiteX104" fmla="*/ 734462 w 1221610"/>
              <a:gd name="connsiteY104" fmla="*/ 2143446 h 2219657"/>
              <a:gd name="connsiteX105" fmla="*/ 689218 w 1221610"/>
              <a:gd name="connsiteY105" fmla="*/ 2193452 h 2219657"/>
              <a:gd name="connsiteX106" fmla="*/ 665406 w 1221610"/>
              <a:gd name="connsiteY106" fmla="*/ 2198213 h 2219657"/>
              <a:gd name="connsiteX107" fmla="*/ 617781 w 1221610"/>
              <a:gd name="connsiteY107" fmla="*/ 2219645 h 2219657"/>
              <a:gd name="connsiteX108" fmla="*/ 579681 w 1221610"/>
              <a:gd name="connsiteY108" fmla="*/ 2202976 h 2219657"/>
              <a:gd name="connsiteX109" fmla="*/ 563012 w 1221610"/>
              <a:gd name="connsiteY109" fmla="*/ 2174401 h 2219657"/>
              <a:gd name="connsiteX110" fmla="*/ 520149 w 1221610"/>
              <a:gd name="connsiteY110" fmla="*/ 2183927 h 2219657"/>
              <a:gd name="connsiteX111" fmla="*/ 512573 w 1221610"/>
              <a:gd name="connsiteY111" fmla="*/ 2177823 h 2219657"/>
              <a:gd name="connsiteX112" fmla="*/ 503481 w 1221610"/>
              <a:gd name="connsiteY112" fmla="*/ 2172020 h 2219657"/>
              <a:gd name="connsiteX113" fmla="*/ 522531 w 1221610"/>
              <a:gd name="connsiteY113" fmla="*/ 2064863 h 2219657"/>
              <a:gd name="connsiteX114" fmla="*/ 539199 w 1221610"/>
              <a:gd name="connsiteY114" fmla="*/ 2043432 h 2219657"/>
              <a:gd name="connsiteX115" fmla="*/ 529674 w 1221610"/>
              <a:gd name="connsiteY115" fmla="*/ 1998189 h 2219657"/>
              <a:gd name="connsiteX116" fmla="*/ 553487 w 1221610"/>
              <a:gd name="connsiteY116" fmla="*/ 1983901 h 2219657"/>
              <a:gd name="connsiteX117" fmla="*/ 534437 w 1221610"/>
              <a:gd name="connsiteY117" fmla="*/ 1969614 h 2219657"/>
              <a:gd name="connsiteX118" fmla="*/ 522531 w 1221610"/>
              <a:gd name="connsiteY118" fmla="*/ 1933896 h 2219657"/>
              <a:gd name="connsiteX119" fmla="*/ 513006 w 1221610"/>
              <a:gd name="connsiteY119" fmla="*/ 1888652 h 2219657"/>
              <a:gd name="connsiteX120" fmla="*/ 510624 w 1221610"/>
              <a:gd name="connsiteY120" fmla="*/ 1857694 h 2219657"/>
              <a:gd name="connsiteX121" fmla="*/ 460618 w 1221610"/>
              <a:gd name="connsiteY121" fmla="*/ 1860077 h 2219657"/>
              <a:gd name="connsiteX122" fmla="*/ 427282 w 1221610"/>
              <a:gd name="connsiteY122" fmla="*/ 1824358 h 2219657"/>
              <a:gd name="connsiteX123" fmla="*/ 382037 w 1221610"/>
              <a:gd name="connsiteY123" fmla="*/ 1807688 h 2219657"/>
              <a:gd name="connsiteX124" fmla="*/ 367749 w 1221610"/>
              <a:gd name="connsiteY124" fmla="*/ 1757683 h 2219657"/>
              <a:gd name="connsiteX125" fmla="*/ 365368 w 1221610"/>
              <a:gd name="connsiteY125" fmla="*/ 1736251 h 2219657"/>
              <a:gd name="connsiteX126" fmla="*/ 334413 w 1221610"/>
              <a:gd name="connsiteY126" fmla="*/ 1691008 h 2219657"/>
              <a:gd name="connsiteX127" fmla="*/ 291549 w 1221610"/>
              <a:gd name="connsiteY127" fmla="*/ 1667195 h 2219657"/>
              <a:gd name="connsiteX128" fmla="*/ 248688 w 1221610"/>
              <a:gd name="connsiteY128" fmla="*/ 1638621 h 2219657"/>
              <a:gd name="connsiteX129" fmla="*/ 215349 w 1221610"/>
              <a:gd name="connsiteY129" fmla="*/ 1629095 h 2219657"/>
              <a:gd name="connsiteX130" fmla="*/ 217731 w 1221610"/>
              <a:gd name="connsiteY130" fmla="*/ 1583849 h 2219657"/>
              <a:gd name="connsiteX131" fmla="*/ 174868 w 1221610"/>
              <a:gd name="connsiteY131" fmla="*/ 1598139 h 2219657"/>
              <a:gd name="connsiteX132" fmla="*/ 186775 w 1221610"/>
              <a:gd name="connsiteY132" fmla="*/ 1631477 h 2219657"/>
              <a:gd name="connsiteX133" fmla="*/ 179631 w 1221610"/>
              <a:gd name="connsiteY133" fmla="*/ 1648146 h 2219657"/>
              <a:gd name="connsiteX134" fmla="*/ 141531 w 1221610"/>
              <a:gd name="connsiteY134" fmla="*/ 1619571 h 2219657"/>
              <a:gd name="connsiteX135" fmla="*/ 98669 w 1221610"/>
              <a:gd name="connsiteY135" fmla="*/ 1617189 h 2219657"/>
              <a:gd name="connsiteX136" fmla="*/ 43899 w 1221610"/>
              <a:gd name="connsiteY136" fmla="*/ 1598139 h 2219657"/>
              <a:gd name="connsiteX137" fmla="*/ 10560 w 1221610"/>
              <a:gd name="connsiteY137" fmla="*/ 1595755 h 2219657"/>
              <a:gd name="connsiteX138" fmla="*/ 1037 w 1221610"/>
              <a:gd name="connsiteY138" fmla="*/ 1543371 h 2219657"/>
              <a:gd name="connsiteX139" fmla="*/ 34374 w 1221610"/>
              <a:gd name="connsiteY139" fmla="*/ 1455264 h 2219657"/>
              <a:gd name="connsiteX140" fmla="*/ 60568 w 1221610"/>
              <a:gd name="connsiteY140" fmla="*/ 1407639 h 2219657"/>
              <a:gd name="connsiteX141" fmla="*/ 81999 w 1221610"/>
              <a:gd name="connsiteY141" fmla="*/ 1360014 h 2219657"/>
              <a:gd name="connsiteX142" fmla="*/ 108194 w 1221610"/>
              <a:gd name="connsiteY142" fmla="*/ 1321914 h 2219657"/>
              <a:gd name="connsiteX143" fmla="*/ 146293 w 1221610"/>
              <a:gd name="connsiteY143" fmla="*/ 1312389 h 2219657"/>
              <a:gd name="connsiteX144" fmla="*/ 153438 w 1221610"/>
              <a:gd name="connsiteY144" fmla="*/ 1276671 h 2219657"/>
              <a:gd name="connsiteX145" fmla="*/ 262975 w 1221610"/>
              <a:gd name="connsiteY145" fmla="*/ 1157608 h 2219657"/>
              <a:gd name="connsiteX146" fmla="*/ 286787 w 1221610"/>
              <a:gd name="connsiteY146" fmla="*/ 1019493 h 2219657"/>
              <a:gd name="connsiteX147" fmla="*/ 282025 w 1221610"/>
              <a:gd name="connsiteY147" fmla="*/ 938533 h 2219657"/>
              <a:gd name="connsiteX148" fmla="*/ 196300 w 1221610"/>
              <a:gd name="connsiteY148" fmla="*/ 926627 h 2219657"/>
              <a:gd name="connsiteX149" fmla="*/ 179632 w 1221610"/>
              <a:gd name="connsiteY149" fmla="*/ 845664 h 2219657"/>
              <a:gd name="connsiteX150" fmla="*/ 186775 w 1221610"/>
              <a:gd name="connsiteY150" fmla="*/ 778989 h 2219657"/>
              <a:gd name="connsiteX151" fmla="*/ 148675 w 1221610"/>
              <a:gd name="connsiteY151" fmla="*/ 740889 h 2219657"/>
              <a:gd name="connsiteX152" fmla="*/ 127244 w 1221610"/>
              <a:gd name="connsiteY152" fmla="*/ 700407 h 2219657"/>
              <a:gd name="connsiteX153" fmla="*/ 117719 w 1221610"/>
              <a:gd name="connsiteY153" fmla="*/ 640877 h 2219657"/>
              <a:gd name="connsiteX154" fmla="*/ 102097 w 1221610"/>
              <a:gd name="connsiteY154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20086 w 1221610"/>
              <a:gd name="connsiteY4" fmla="*/ 302736 h 2219657"/>
              <a:gd name="connsiteX5" fmla="*/ 77237 w 1221610"/>
              <a:gd name="connsiteY5" fmla="*/ 312263 h 2219657"/>
              <a:gd name="connsiteX6" fmla="*/ 127243 w 1221610"/>
              <a:gd name="connsiteY6" fmla="*/ 312263 h 2219657"/>
              <a:gd name="connsiteX7" fmla="*/ 148674 w 1221610"/>
              <a:gd name="connsiteY7" fmla="*/ 262257 h 2219657"/>
              <a:gd name="connsiteX8" fmla="*/ 265357 w 1221610"/>
              <a:gd name="connsiteY8" fmla="*/ 320 h 2219657"/>
              <a:gd name="connsiteX9" fmla="*/ 282025 w 1221610"/>
              <a:gd name="connsiteY9" fmla="*/ 252732 h 2219657"/>
              <a:gd name="connsiteX10" fmla="*/ 243924 w 1221610"/>
              <a:gd name="connsiteY10" fmla="*/ 424182 h 2219657"/>
              <a:gd name="connsiteX11" fmla="*/ 198681 w 1221610"/>
              <a:gd name="connsiteY11" fmla="*/ 436088 h 2219657"/>
              <a:gd name="connsiteX12" fmla="*/ 141531 w 1221610"/>
              <a:gd name="connsiteY12" fmla="*/ 438470 h 2219657"/>
              <a:gd name="connsiteX13" fmla="*/ 132006 w 1221610"/>
              <a:gd name="connsiteY13" fmla="*/ 452757 h 2219657"/>
              <a:gd name="connsiteX14" fmla="*/ 158199 w 1221610"/>
              <a:gd name="connsiteY14" fmla="*/ 486095 h 2219657"/>
              <a:gd name="connsiteX15" fmla="*/ 186774 w 1221610"/>
              <a:gd name="connsiteY15" fmla="*/ 500382 h 2219657"/>
              <a:gd name="connsiteX16" fmla="*/ 189156 w 1221610"/>
              <a:gd name="connsiteY16" fmla="*/ 528957 h 2219657"/>
              <a:gd name="connsiteX17" fmla="*/ 210587 w 1221610"/>
              <a:gd name="connsiteY17" fmla="*/ 564676 h 2219657"/>
              <a:gd name="connsiteX18" fmla="*/ 224874 w 1221610"/>
              <a:gd name="connsiteY18" fmla="*/ 593251 h 2219657"/>
              <a:gd name="connsiteX19" fmla="*/ 253449 w 1221610"/>
              <a:gd name="connsiteY19" fmla="*/ 595632 h 2219657"/>
              <a:gd name="connsiteX20" fmla="*/ 279643 w 1221610"/>
              <a:gd name="connsiteY20" fmla="*/ 571820 h 2219657"/>
              <a:gd name="connsiteX21" fmla="*/ 282024 w 1221610"/>
              <a:gd name="connsiteY21" fmla="*/ 548007 h 2219657"/>
              <a:gd name="connsiteX22" fmla="*/ 291549 w 1221610"/>
              <a:gd name="connsiteY22" fmla="*/ 524195 h 2219657"/>
              <a:gd name="connsiteX23" fmla="*/ 267737 w 1221610"/>
              <a:gd name="connsiteY23" fmla="*/ 490857 h 2219657"/>
              <a:gd name="connsiteX24" fmla="*/ 303456 w 1221610"/>
              <a:gd name="connsiteY24" fmla="*/ 481332 h 2219657"/>
              <a:gd name="connsiteX25" fmla="*/ 322506 w 1221610"/>
              <a:gd name="connsiteY25" fmla="*/ 457520 h 2219657"/>
              <a:gd name="connsiteX26" fmla="*/ 353462 w 1221610"/>
              <a:gd name="connsiteY26" fmla="*/ 450376 h 2219657"/>
              <a:gd name="connsiteX27" fmla="*/ 410612 w 1221610"/>
              <a:gd name="connsiteY27" fmla="*/ 452757 h 2219657"/>
              <a:gd name="connsiteX28" fmla="*/ 410612 w 1221610"/>
              <a:gd name="connsiteY28" fmla="*/ 507526 h 2219657"/>
              <a:gd name="connsiteX29" fmla="*/ 436806 w 1221610"/>
              <a:gd name="connsiteY29" fmla="*/ 531336 h 2219657"/>
              <a:gd name="connsiteX30" fmla="*/ 462999 w 1221610"/>
              <a:gd name="connsiteY30" fmla="*/ 548007 h 2219657"/>
              <a:gd name="connsiteX31" fmla="*/ 424899 w 1221610"/>
              <a:gd name="connsiteY31" fmla="*/ 567057 h 2219657"/>
              <a:gd name="connsiteX32" fmla="*/ 403468 w 1221610"/>
              <a:gd name="connsiteY32" fmla="*/ 586107 h 2219657"/>
              <a:gd name="connsiteX33" fmla="*/ 420137 w 1221610"/>
              <a:gd name="connsiteY33" fmla="*/ 609920 h 2219657"/>
              <a:gd name="connsiteX34" fmla="*/ 415374 w 1221610"/>
              <a:gd name="connsiteY34" fmla="*/ 650401 h 2219657"/>
              <a:gd name="connsiteX35" fmla="*/ 427281 w 1221610"/>
              <a:gd name="connsiteY35" fmla="*/ 678976 h 2219657"/>
              <a:gd name="connsiteX36" fmla="*/ 410612 w 1221610"/>
              <a:gd name="connsiteY36" fmla="*/ 700407 h 2219657"/>
              <a:gd name="connsiteX37" fmla="*/ 401088 w 1221610"/>
              <a:gd name="connsiteY37" fmla="*/ 778989 h 2219657"/>
              <a:gd name="connsiteX38" fmla="*/ 441568 w 1221610"/>
              <a:gd name="connsiteY38" fmla="*/ 778988 h 2219657"/>
              <a:gd name="connsiteX39" fmla="*/ 486812 w 1221610"/>
              <a:gd name="connsiteY39" fmla="*/ 755176 h 2219657"/>
              <a:gd name="connsiteX40" fmla="*/ 513007 w 1221610"/>
              <a:gd name="connsiteY40" fmla="*/ 757557 h 2219657"/>
              <a:gd name="connsiteX41" fmla="*/ 536818 w 1221610"/>
              <a:gd name="connsiteY41" fmla="*/ 783751 h 2219657"/>
              <a:gd name="connsiteX42" fmla="*/ 510625 w 1221610"/>
              <a:gd name="connsiteY42" fmla="*/ 888526 h 2219657"/>
              <a:gd name="connsiteX43" fmla="*/ 539200 w 1221610"/>
              <a:gd name="connsiteY43" fmla="*/ 926626 h 2219657"/>
              <a:gd name="connsiteX44" fmla="*/ 546344 w 1221610"/>
              <a:gd name="connsiteY44" fmla="*/ 945677 h 2219657"/>
              <a:gd name="connsiteX45" fmla="*/ 532057 w 1221610"/>
              <a:gd name="connsiteY45" fmla="*/ 976632 h 2219657"/>
              <a:gd name="connsiteX46" fmla="*/ 517769 w 1221610"/>
              <a:gd name="connsiteY46" fmla="*/ 1048070 h 2219657"/>
              <a:gd name="connsiteX47" fmla="*/ 541582 w 1221610"/>
              <a:gd name="connsiteY47" fmla="*/ 1081407 h 2219657"/>
              <a:gd name="connsiteX48" fmla="*/ 551107 w 1221610"/>
              <a:gd name="connsiteY48" fmla="*/ 1121888 h 2219657"/>
              <a:gd name="connsiteX49" fmla="*/ 567775 w 1221610"/>
              <a:gd name="connsiteY49" fmla="*/ 1129032 h 2219657"/>
              <a:gd name="connsiteX50" fmla="*/ 572104 w 1221610"/>
              <a:gd name="connsiteY50" fmla="*/ 1139138 h 2219657"/>
              <a:gd name="connsiteX51" fmla="*/ 591588 w 1221610"/>
              <a:gd name="connsiteY51" fmla="*/ 1105220 h 2219657"/>
              <a:gd name="connsiteX52" fmla="*/ 615400 w 1221610"/>
              <a:gd name="connsiteY52" fmla="*/ 1088551 h 2219657"/>
              <a:gd name="connsiteX53" fmla="*/ 665407 w 1221610"/>
              <a:gd name="connsiteY53" fmla="*/ 1062357 h 2219657"/>
              <a:gd name="connsiteX54" fmla="*/ 698744 w 1221610"/>
              <a:gd name="connsiteY54" fmla="*/ 1050451 h 2219657"/>
              <a:gd name="connsiteX55" fmla="*/ 734463 w 1221610"/>
              <a:gd name="connsiteY55" fmla="*/ 1012352 h 2219657"/>
              <a:gd name="connsiteX56" fmla="*/ 791613 w 1221610"/>
              <a:gd name="connsiteY56" fmla="*/ 988538 h 2219657"/>
              <a:gd name="connsiteX57" fmla="*/ 817807 w 1221610"/>
              <a:gd name="connsiteY57" fmla="*/ 943295 h 2219657"/>
              <a:gd name="connsiteX58" fmla="*/ 841618 w 1221610"/>
              <a:gd name="connsiteY58" fmla="*/ 926624 h 2219657"/>
              <a:gd name="connsiteX59" fmla="*/ 867813 w 1221610"/>
              <a:gd name="connsiteY59" fmla="*/ 926626 h 2219657"/>
              <a:gd name="connsiteX60" fmla="*/ 872575 w 1221610"/>
              <a:gd name="connsiteY60" fmla="*/ 945676 h 2219657"/>
              <a:gd name="connsiteX61" fmla="*/ 848763 w 1221610"/>
              <a:gd name="connsiteY61" fmla="*/ 971870 h 2219657"/>
              <a:gd name="connsiteX62" fmla="*/ 872575 w 1221610"/>
              <a:gd name="connsiteY62" fmla="*/ 998063 h 2219657"/>
              <a:gd name="connsiteX63" fmla="*/ 872575 w 1221610"/>
              <a:gd name="connsiteY63" fmla="*/ 1021876 h 2219657"/>
              <a:gd name="connsiteX64" fmla="*/ 829713 w 1221610"/>
              <a:gd name="connsiteY64" fmla="*/ 1024257 h 2219657"/>
              <a:gd name="connsiteX65" fmla="*/ 817807 w 1221610"/>
              <a:gd name="connsiteY65" fmla="*/ 1052832 h 2219657"/>
              <a:gd name="connsiteX66" fmla="*/ 829713 w 1221610"/>
              <a:gd name="connsiteY66" fmla="*/ 1081407 h 2219657"/>
              <a:gd name="connsiteX67" fmla="*/ 822567 w 1221610"/>
              <a:gd name="connsiteY67" fmla="*/ 1105218 h 2219657"/>
              <a:gd name="connsiteX68" fmla="*/ 836857 w 1221610"/>
              <a:gd name="connsiteY68" fmla="*/ 1124271 h 2219657"/>
              <a:gd name="connsiteX69" fmla="*/ 870194 w 1221610"/>
              <a:gd name="connsiteY69" fmla="*/ 1095696 h 2219657"/>
              <a:gd name="connsiteX70" fmla="*/ 903532 w 1221610"/>
              <a:gd name="connsiteY70" fmla="*/ 1090933 h 2219657"/>
              <a:gd name="connsiteX71" fmla="*/ 901150 w 1221610"/>
              <a:gd name="connsiteY71" fmla="*/ 1045688 h 2219657"/>
              <a:gd name="connsiteX72" fmla="*/ 958300 w 1221610"/>
              <a:gd name="connsiteY72" fmla="*/ 1036164 h 2219657"/>
              <a:gd name="connsiteX73" fmla="*/ 974969 w 1221610"/>
              <a:gd name="connsiteY73" fmla="*/ 1055213 h 2219657"/>
              <a:gd name="connsiteX74" fmla="*/ 984494 w 1221610"/>
              <a:gd name="connsiteY74" fmla="*/ 1181421 h 2219657"/>
              <a:gd name="connsiteX75" fmla="*/ 1032119 w 1221610"/>
              <a:gd name="connsiteY75" fmla="*/ 1262383 h 2219657"/>
              <a:gd name="connsiteX76" fmla="*/ 1072600 w 1221610"/>
              <a:gd name="connsiteY76" fmla="*/ 1283814 h 2219657"/>
              <a:gd name="connsiteX77" fmla="*/ 1089269 w 1221610"/>
              <a:gd name="connsiteY77" fmla="*/ 1350489 h 2219657"/>
              <a:gd name="connsiteX78" fmla="*/ 1122607 w 1221610"/>
              <a:gd name="connsiteY78" fmla="*/ 1376683 h 2219657"/>
              <a:gd name="connsiteX79" fmla="*/ 1163088 w 1221610"/>
              <a:gd name="connsiteY79" fmla="*/ 1436214 h 2219657"/>
              <a:gd name="connsiteX80" fmla="*/ 1191663 w 1221610"/>
              <a:gd name="connsiteY80" fmla="*/ 1450502 h 2219657"/>
              <a:gd name="connsiteX81" fmla="*/ 1220238 w 1221610"/>
              <a:gd name="connsiteY81" fmla="*/ 1488601 h 2219657"/>
              <a:gd name="connsiteX82" fmla="*/ 1215943 w 1221610"/>
              <a:gd name="connsiteY82" fmla="*/ 1508461 h 2219657"/>
              <a:gd name="connsiteX83" fmla="*/ 1196425 w 1221610"/>
              <a:gd name="connsiteY83" fmla="*/ 1557658 h 2219657"/>
              <a:gd name="connsiteX84" fmla="*/ 1144037 w 1221610"/>
              <a:gd name="connsiteY84" fmla="*/ 1552894 h 2219657"/>
              <a:gd name="connsiteX85" fmla="*/ 1124987 w 1221610"/>
              <a:gd name="connsiteY85" fmla="*/ 1598137 h 2219657"/>
              <a:gd name="connsiteX86" fmla="*/ 1048787 w 1221610"/>
              <a:gd name="connsiteY86" fmla="*/ 1631475 h 2219657"/>
              <a:gd name="connsiteX87" fmla="*/ 1020212 w 1221610"/>
              <a:gd name="connsiteY87" fmla="*/ 1691006 h 2219657"/>
              <a:gd name="connsiteX88" fmla="*/ 1036881 w 1221610"/>
              <a:gd name="connsiteY88" fmla="*/ 1738631 h 2219657"/>
              <a:gd name="connsiteX89" fmla="*/ 1017832 w 1221610"/>
              <a:gd name="connsiteY89" fmla="*/ 1779114 h 2219657"/>
              <a:gd name="connsiteX90" fmla="*/ 984493 w 1221610"/>
              <a:gd name="connsiteY90" fmla="*/ 1776731 h 2219657"/>
              <a:gd name="connsiteX91" fmla="*/ 982112 w 1221610"/>
              <a:gd name="connsiteY91" fmla="*/ 1841025 h 2219657"/>
              <a:gd name="connsiteX92" fmla="*/ 946393 w 1221610"/>
              <a:gd name="connsiteY92" fmla="*/ 1857694 h 2219657"/>
              <a:gd name="connsiteX93" fmla="*/ 910674 w 1221610"/>
              <a:gd name="connsiteY93" fmla="*/ 1864837 h 2219657"/>
              <a:gd name="connsiteX94" fmla="*/ 910674 w 1221610"/>
              <a:gd name="connsiteY94" fmla="*/ 1929131 h 2219657"/>
              <a:gd name="connsiteX95" fmla="*/ 967824 w 1221610"/>
              <a:gd name="connsiteY95" fmla="*/ 1938656 h 2219657"/>
              <a:gd name="connsiteX96" fmla="*/ 1001162 w 1221610"/>
              <a:gd name="connsiteY96" fmla="*/ 1933894 h 2219657"/>
              <a:gd name="connsiteX97" fmla="*/ 1005922 w 1221610"/>
              <a:gd name="connsiteY97" fmla="*/ 2007713 h 2219657"/>
              <a:gd name="connsiteX98" fmla="*/ 982112 w 1221610"/>
              <a:gd name="connsiteY98" fmla="*/ 2029144 h 2219657"/>
              <a:gd name="connsiteX99" fmla="*/ 922581 w 1221610"/>
              <a:gd name="connsiteY99" fmla="*/ 2026764 h 2219657"/>
              <a:gd name="connsiteX100" fmla="*/ 870193 w 1221610"/>
              <a:gd name="connsiteY100" fmla="*/ 2036289 h 2219657"/>
              <a:gd name="connsiteX101" fmla="*/ 824949 w 1221610"/>
              <a:gd name="connsiteY101" fmla="*/ 2060102 h 2219657"/>
              <a:gd name="connsiteX102" fmla="*/ 779704 w 1221610"/>
              <a:gd name="connsiteY102" fmla="*/ 2067244 h 2219657"/>
              <a:gd name="connsiteX103" fmla="*/ 758274 w 1221610"/>
              <a:gd name="connsiteY103" fmla="*/ 2086296 h 2219657"/>
              <a:gd name="connsiteX104" fmla="*/ 751131 w 1221610"/>
              <a:gd name="connsiteY104" fmla="*/ 2131539 h 2219657"/>
              <a:gd name="connsiteX105" fmla="*/ 734462 w 1221610"/>
              <a:gd name="connsiteY105" fmla="*/ 2143446 h 2219657"/>
              <a:gd name="connsiteX106" fmla="*/ 689218 w 1221610"/>
              <a:gd name="connsiteY106" fmla="*/ 2193452 h 2219657"/>
              <a:gd name="connsiteX107" fmla="*/ 665406 w 1221610"/>
              <a:gd name="connsiteY107" fmla="*/ 2198213 h 2219657"/>
              <a:gd name="connsiteX108" fmla="*/ 617781 w 1221610"/>
              <a:gd name="connsiteY108" fmla="*/ 2219645 h 2219657"/>
              <a:gd name="connsiteX109" fmla="*/ 579681 w 1221610"/>
              <a:gd name="connsiteY109" fmla="*/ 2202976 h 2219657"/>
              <a:gd name="connsiteX110" fmla="*/ 563012 w 1221610"/>
              <a:gd name="connsiteY110" fmla="*/ 2174401 h 2219657"/>
              <a:gd name="connsiteX111" fmla="*/ 520149 w 1221610"/>
              <a:gd name="connsiteY111" fmla="*/ 2183927 h 2219657"/>
              <a:gd name="connsiteX112" fmla="*/ 512573 w 1221610"/>
              <a:gd name="connsiteY112" fmla="*/ 2177823 h 2219657"/>
              <a:gd name="connsiteX113" fmla="*/ 503481 w 1221610"/>
              <a:gd name="connsiteY113" fmla="*/ 2172020 h 2219657"/>
              <a:gd name="connsiteX114" fmla="*/ 522531 w 1221610"/>
              <a:gd name="connsiteY114" fmla="*/ 2064863 h 2219657"/>
              <a:gd name="connsiteX115" fmla="*/ 539199 w 1221610"/>
              <a:gd name="connsiteY115" fmla="*/ 2043432 h 2219657"/>
              <a:gd name="connsiteX116" fmla="*/ 529674 w 1221610"/>
              <a:gd name="connsiteY116" fmla="*/ 1998189 h 2219657"/>
              <a:gd name="connsiteX117" fmla="*/ 553487 w 1221610"/>
              <a:gd name="connsiteY117" fmla="*/ 1983901 h 2219657"/>
              <a:gd name="connsiteX118" fmla="*/ 534437 w 1221610"/>
              <a:gd name="connsiteY118" fmla="*/ 1969614 h 2219657"/>
              <a:gd name="connsiteX119" fmla="*/ 522531 w 1221610"/>
              <a:gd name="connsiteY119" fmla="*/ 1933896 h 2219657"/>
              <a:gd name="connsiteX120" fmla="*/ 513006 w 1221610"/>
              <a:gd name="connsiteY120" fmla="*/ 1888652 h 2219657"/>
              <a:gd name="connsiteX121" fmla="*/ 510624 w 1221610"/>
              <a:gd name="connsiteY121" fmla="*/ 1857694 h 2219657"/>
              <a:gd name="connsiteX122" fmla="*/ 460618 w 1221610"/>
              <a:gd name="connsiteY122" fmla="*/ 1860077 h 2219657"/>
              <a:gd name="connsiteX123" fmla="*/ 427282 w 1221610"/>
              <a:gd name="connsiteY123" fmla="*/ 1824358 h 2219657"/>
              <a:gd name="connsiteX124" fmla="*/ 382037 w 1221610"/>
              <a:gd name="connsiteY124" fmla="*/ 1807688 h 2219657"/>
              <a:gd name="connsiteX125" fmla="*/ 367749 w 1221610"/>
              <a:gd name="connsiteY125" fmla="*/ 1757683 h 2219657"/>
              <a:gd name="connsiteX126" fmla="*/ 365368 w 1221610"/>
              <a:gd name="connsiteY126" fmla="*/ 1736251 h 2219657"/>
              <a:gd name="connsiteX127" fmla="*/ 334413 w 1221610"/>
              <a:gd name="connsiteY127" fmla="*/ 1691008 h 2219657"/>
              <a:gd name="connsiteX128" fmla="*/ 291549 w 1221610"/>
              <a:gd name="connsiteY128" fmla="*/ 1667195 h 2219657"/>
              <a:gd name="connsiteX129" fmla="*/ 248688 w 1221610"/>
              <a:gd name="connsiteY129" fmla="*/ 1638621 h 2219657"/>
              <a:gd name="connsiteX130" fmla="*/ 215349 w 1221610"/>
              <a:gd name="connsiteY130" fmla="*/ 1629095 h 2219657"/>
              <a:gd name="connsiteX131" fmla="*/ 217731 w 1221610"/>
              <a:gd name="connsiteY131" fmla="*/ 1583849 h 2219657"/>
              <a:gd name="connsiteX132" fmla="*/ 174868 w 1221610"/>
              <a:gd name="connsiteY132" fmla="*/ 1598139 h 2219657"/>
              <a:gd name="connsiteX133" fmla="*/ 186775 w 1221610"/>
              <a:gd name="connsiteY133" fmla="*/ 1631477 h 2219657"/>
              <a:gd name="connsiteX134" fmla="*/ 179631 w 1221610"/>
              <a:gd name="connsiteY134" fmla="*/ 1648146 h 2219657"/>
              <a:gd name="connsiteX135" fmla="*/ 141531 w 1221610"/>
              <a:gd name="connsiteY135" fmla="*/ 1619571 h 2219657"/>
              <a:gd name="connsiteX136" fmla="*/ 98669 w 1221610"/>
              <a:gd name="connsiteY136" fmla="*/ 1617189 h 2219657"/>
              <a:gd name="connsiteX137" fmla="*/ 43899 w 1221610"/>
              <a:gd name="connsiteY137" fmla="*/ 1598139 h 2219657"/>
              <a:gd name="connsiteX138" fmla="*/ 10560 w 1221610"/>
              <a:gd name="connsiteY138" fmla="*/ 1595755 h 2219657"/>
              <a:gd name="connsiteX139" fmla="*/ 1037 w 1221610"/>
              <a:gd name="connsiteY139" fmla="*/ 1543371 h 2219657"/>
              <a:gd name="connsiteX140" fmla="*/ 34374 w 1221610"/>
              <a:gd name="connsiteY140" fmla="*/ 1455264 h 2219657"/>
              <a:gd name="connsiteX141" fmla="*/ 60568 w 1221610"/>
              <a:gd name="connsiteY141" fmla="*/ 1407639 h 2219657"/>
              <a:gd name="connsiteX142" fmla="*/ 81999 w 1221610"/>
              <a:gd name="connsiteY142" fmla="*/ 1360014 h 2219657"/>
              <a:gd name="connsiteX143" fmla="*/ 108194 w 1221610"/>
              <a:gd name="connsiteY143" fmla="*/ 1321914 h 2219657"/>
              <a:gd name="connsiteX144" fmla="*/ 146293 w 1221610"/>
              <a:gd name="connsiteY144" fmla="*/ 1312389 h 2219657"/>
              <a:gd name="connsiteX145" fmla="*/ 153438 w 1221610"/>
              <a:gd name="connsiteY145" fmla="*/ 1276671 h 2219657"/>
              <a:gd name="connsiteX146" fmla="*/ 262975 w 1221610"/>
              <a:gd name="connsiteY146" fmla="*/ 1157608 h 2219657"/>
              <a:gd name="connsiteX147" fmla="*/ 286787 w 1221610"/>
              <a:gd name="connsiteY147" fmla="*/ 1019493 h 2219657"/>
              <a:gd name="connsiteX148" fmla="*/ 282025 w 1221610"/>
              <a:gd name="connsiteY148" fmla="*/ 938533 h 2219657"/>
              <a:gd name="connsiteX149" fmla="*/ 196300 w 1221610"/>
              <a:gd name="connsiteY149" fmla="*/ 926627 h 2219657"/>
              <a:gd name="connsiteX150" fmla="*/ 179632 w 1221610"/>
              <a:gd name="connsiteY150" fmla="*/ 845664 h 2219657"/>
              <a:gd name="connsiteX151" fmla="*/ 186775 w 1221610"/>
              <a:gd name="connsiteY151" fmla="*/ 778989 h 2219657"/>
              <a:gd name="connsiteX152" fmla="*/ 148675 w 1221610"/>
              <a:gd name="connsiteY152" fmla="*/ 740889 h 2219657"/>
              <a:gd name="connsiteX153" fmla="*/ 127244 w 1221610"/>
              <a:gd name="connsiteY153" fmla="*/ 700407 h 2219657"/>
              <a:gd name="connsiteX154" fmla="*/ 117719 w 1221610"/>
              <a:gd name="connsiteY154" fmla="*/ 640877 h 2219657"/>
              <a:gd name="connsiteX155" fmla="*/ 102097 w 1221610"/>
              <a:gd name="connsiteY155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20086 w 1221610"/>
              <a:gd name="connsiteY4" fmla="*/ 302736 h 2219657"/>
              <a:gd name="connsiteX5" fmla="*/ 77237 w 1221610"/>
              <a:gd name="connsiteY5" fmla="*/ 312263 h 2219657"/>
              <a:gd name="connsiteX6" fmla="*/ 77237 w 1221610"/>
              <a:gd name="connsiteY6" fmla="*/ 317026 h 2219657"/>
              <a:gd name="connsiteX7" fmla="*/ 127243 w 1221610"/>
              <a:gd name="connsiteY7" fmla="*/ 312263 h 2219657"/>
              <a:gd name="connsiteX8" fmla="*/ 148674 w 1221610"/>
              <a:gd name="connsiteY8" fmla="*/ 262257 h 2219657"/>
              <a:gd name="connsiteX9" fmla="*/ 265357 w 1221610"/>
              <a:gd name="connsiteY9" fmla="*/ 320 h 2219657"/>
              <a:gd name="connsiteX10" fmla="*/ 282025 w 1221610"/>
              <a:gd name="connsiteY10" fmla="*/ 252732 h 2219657"/>
              <a:gd name="connsiteX11" fmla="*/ 243924 w 1221610"/>
              <a:gd name="connsiteY11" fmla="*/ 424182 h 2219657"/>
              <a:gd name="connsiteX12" fmla="*/ 198681 w 1221610"/>
              <a:gd name="connsiteY12" fmla="*/ 436088 h 2219657"/>
              <a:gd name="connsiteX13" fmla="*/ 141531 w 1221610"/>
              <a:gd name="connsiteY13" fmla="*/ 438470 h 2219657"/>
              <a:gd name="connsiteX14" fmla="*/ 132006 w 1221610"/>
              <a:gd name="connsiteY14" fmla="*/ 452757 h 2219657"/>
              <a:gd name="connsiteX15" fmla="*/ 158199 w 1221610"/>
              <a:gd name="connsiteY15" fmla="*/ 486095 h 2219657"/>
              <a:gd name="connsiteX16" fmla="*/ 186774 w 1221610"/>
              <a:gd name="connsiteY16" fmla="*/ 500382 h 2219657"/>
              <a:gd name="connsiteX17" fmla="*/ 189156 w 1221610"/>
              <a:gd name="connsiteY17" fmla="*/ 528957 h 2219657"/>
              <a:gd name="connsiteX18" fmla="*/ 210587 w 1221610"/>
              <a:gd name="connsiteY18" fmla="*/ 564676 h 2219657"/>
              <a:gd name="connsiteX19" fmla="*/ 224874 w 1221610"/>
              <a:gd name="connsiteY19" fmla="*/ 593251 h 2219657"/>
              <a:gd name="connsiteX20" fmla="*/ 253449 w 1221610"/>
              <a:gd name="connsiteY20" fmla="*/ 595632 h 2219657"/>
              <a:gd name="connsiteX21" fmla="*/ 279643 w 1221610"/>
              <a:gd name="connsiteY21" fmla="*/ 571820 h 2219657"/>
              <a:gd name="connsiteX22" fmla="*/ 282024 w 1221610"/>
              <a:gd name="connsiteY22" fmla="*/ 548007 h 2219657"/>
              <a:gd name="connsiteX23" fmla="*/ 291549 w 1221610"/>
              <a:gd name="connsiteY23" fmla="*/ 524195 h 2219657"/>
              <a:gd name="connsiteX24" fmla="*/ 267737 w 1221610"/>
              <a:gd name="connsiteY24" fmla="*/ 490857 h 2219657"/>
              <a:gd name="connsiteX25" fmla="*/ 303456 w 1221610"/>
              <a:gd name="connsiteY25" fmla="*/ 481332 h 2219657"/>
              <a:gd name="connsiteX26" fmla="*/ 322506 w 1221610"/>
              <a:gd name="connsiteY26" fmla="*/ 457520 h 2219657"/>
              <a:gd name="connsiteX27" fmla="*/ 353462 w 1221610"/>
              <a:gd name="connsiteY27" fmla="*/ 450376 h 2219657"/>
              <a:gd name="connsiteX28" fmla="*/ 410612 w 1221610"/>
              <a:gd name="connsiteY28" fmla="*/ 452757 h 2219657"/>
              <a:gd name="connsiteX29" fmla="*/ 410612 w 1221610"/>
              <a:gd name="connsiteY29" fmla="*/ 507526 h 2219657"/>
              <a:gd name="connsiteX30" fmla="*/ 436806 w 1221610"/>
              <a:gd name="connsiteY30" fmla="*/ 531336 h 2219657"/>
              <a:gd name="connsiteX31" fmla="*/ 462999 w 1221610"/>
              <a:gd name="connsiteY31" fmla="*/ 548007 h 2219657"/>
              <a:gd name="connsiteX32" fmla="*/ 424899 w 1221610"/>
              <a:gd name="connsiteY32" fmla="*/ 567057 h 2219657"/>
              <a:gd name="connsiteX33" fmla="*/ 403468 w 1221610"/>
              <a:gd name="connsiteY33" fmla="*/ 586107 h 2219657"/>
              <a:gd name="connsiteX34" fmla="*/ 420137 w 1221610"/>
              <a:gd name="connsiteY34" fmla="*/ 609920 h 2219657"/>
              <a:gd name="connsiteX35" fmla="*/ 415374 w 1221610"/>
              <a:gd name="connsiteY35" fmla="*/ 650401 h 2219657"/>
              <a:gd name="connsiteX36" fmla="*/ 427281 w 1221610"/>
              <a:gd name="connsiteY36" fmla="*/ 678976 h 2219657"/>
              <a:gd name="connsiteX37" fmla="*/ 410612 w 1221610"/>
              <a:gd name="connsiteY37" fmla="*/ 700407 h 2219657"/>
              <a:gd name="connsiteX38" fmla="*/ 401088 w 1221610"/>
              <a:gd name="connsiteY38" fmla="*/ 778989 h 2219657"/>
              <a:gd name="connsiteX39" fmla="*/ 441568 w 1221610"/>
              <a:gd name="connsiteY39" fmla="*/ 778988 h 2219657"/>
              <a:gd name="connsiteX40" fmla="*/ 486812 w 1221610"/>
              <a:gd name="connsiteY40" fmla="*/ 755176 h 2219657"/>
              <a:gd name="connsiteX41" fmla="*/ 513007 w 1221610"/>
              <a:gd name="connsiteY41" fmla="*/ 757557 h 2219657"/>
              <a:gd name="connsiteX42" fmla="*/ 536818 w 1221610"/>
              <a:gd name="connsiteY42" fmla="*/ 783751 h 2219657"/>
              <a:gd name="connsiteX43" fmla="*/ 510625 w 1221610"/>
              <a:gd name="connsiteY43" fmla="*/ 888526 h 2219657"/>
              <a:gd name="connsiteX44" fmla="*/ 539200 w 1221610"/>
              <a:gd name="connsiteY44" fmla="*/ 926626 h 2219657"/>
              <a:gd name="connsiteX45" fmla="*/ 546344 w 1221610"/>
              <a:gd name="connsiteY45" fmla="*/ 945677 h 2219657"/>
              <a:gd name="connsiteX46" fmla="*/ 532057 w 1221610"/>
              <a:gd name="connsiteY46" fmla="*/ 976632 h 2219657"/>
              <a:gd name="connsiteX47" fmla="*/ 517769 w 1221610"/>
              <a:gd name="connsiteY47" fmla="*/ 1048070 h 2219657"/>
              <a:gd name="connsiteX48" fmla="*/ 541582 w 1221610"/>
              <a:gd name="connsiteY48" fmla="*/ 1081407 h 2219657"/>
              <a:gd name="connsiteX49" fmla="*/ 551107 w 1221610"/>
              <a:gd name="connsiteY49" fmla="*/ 1121888 h 2219657"/>
              <a:gd name="connsiteX50" fmla="*/ 567775 w 1221610"/>
              <a:gd name="connsiteY50" fmla="*/ 1129032 h 2219657"/>
              <a:gd name="connsiteX51" fmla="*/ 572104 w 1221610"/>
              <a:gd name="connsiteY51" fmla="*/ 1139138 h 2219657"/>
              <a:gd name="connsiteX52" fmla="*/ 591588 w 1221610"/>
              <a:gd name="connsiteY52" fmla="*/ 1105220 h 2219657"/>
              <a:gd name="connsiteX53" fmla="*/ 615400 w 1221610"/>
              <a:gd name="connsiteY53" fmla="*/ 1088551 h 2219657"/>
              <a:gd name="connsiteX54" fmla="*/ 665407 w 1221610"/>
              <a:gd name="connsiteY54" fmla="*/ 1062357 h 2219657"/>
              <a:gd name="connsiteX55" fmla="*/ 698744 w 1221610"/>
              <a:gd name="connsiteY55" fmla="*/ 1050451 h 2219657"/>
              <a:gd name="connsiteX56" fmla="*/ 734463 w 1221610"/>
              <a:gd name="connsiteY56" fmla="*/ 1012352 h 2219657"/>
              <a:gd name="connsiteX57" fmla="*/ 791613 w 1221610"/>
              <a:gd name="connsiteY57" fmla="*/ 988538 h 2219657"/>
              <a:gd name="connsiteX58" fmla="*/ 817807 w 1221610"/>
              <a:gd name="connsiteY58" fmla="*/ 943295 h 2219657"/>
              <a:gd name="connsiteX59" fmla="*/ 841618 w 1221610"/>
              <a:gd name="connsiteY59" fmla="*/ 926624 h 2219657"/>
              <a:gd name="connsiteX60" fmla="*/ 867813 w 1221610"/>
              <a:gd name="connsiteY60" fmla="*/ 926626 h 2219657"/>
              <a:gd name="connsiteX61" fmla="*/ 872575 w 1221610"/>
              <a:gd name="connsiteY61" fmla="*/ 945676 h 2219657"/>
              <a:gd name="connsiteX62" fmla="*/ 848763 w 1221610"/>
              <a:gd name="connsiteY62" fmla="*/ 971870 h 2219657"/>
              <a:gd name="connsiteX63" fmla="*/ 872575 w 1221610"/>
              <a:gd name="connsiteY63" fmla="*/ 998063 h 2219657"/>
              <a:gd name="connsiteX64" fmla="*/ 872575 w 1221610"/>
              <a:gd name="connsiteY64" fmla="*/ 1021876 h 2219657"/>
              <a:gd name="connsiteX65" fmla="*/ 829713 w 1221610"/>
              <a:gd name="connsiteY65" fmla="*/ 1024257 h 2219657"/>
              <a:gd name="connsiteX66" fmla="*/ 817807 w 1221610"/>
              <a:gd name="connsiteY66" fmla="*/ 1052832 h 2219657"/>
              <a:gd name="connsiteX67" fmla="*/ 829713 w 1221610"/>
              <a:gd name="connsiteY67" fmla="*/ 1081407 h 2219657"/>
              <a:gd name="connsiteX68" fmla="*/ 822567 w 1221610"/>
              <a:gd name="connsiteY68" fmla="*/ 1105218 h 2219657"/>
              <a:gd name="connsiteX69" fmla="*/ 836857 w 1221610"/>
              <a:gd name="connsiteY69" fmla="*/ 1124271 h 2219657"/>
              <a:gd name="connsiteX70" fmla="*/ 870194 w 1221610"/>
              <a:gd name="connsiteY70" fmla="*/ 1095696 h 2219657"/>
              <a:gd name="connsiteX71" fmla="*/ 903532 w 1221610"/>
              <a:gd name="connsiteY71" fmla="*/ 1090933 h 2219657"/>
              <a:gd name="connsiteX72" fmla="*/ 901150 w 1221610"/>
              <a:gd name="connsiteY72" fmla="*/ 1045688 h 2219657"/>
              <a:gd name="connsiteX73" fmla="*/ 958300 w 1221610"/>
              <a:gd name="connsiteY73" fmla="*/ 1036164 h 2219657"/>
              <a:gd name="connsiteX74" fmla="*/ 974969 w 1221610"/>
              <a:gd name="connsiteY74" fmla="*/ 1055213 h 2219657"/>
              <a:gd name="connsiteX75" fmla="*/ 984494 w 1221610"/>
              <a:gd name="connsiteY75" fmla="*/ 1181421 h 2219657"/>
              <a:gd name="connsiteX76" fmla="*/ 1032119 w 1221610"/>
              <a:gd name="connsiteY76" fmla="*/ 1262383 h 2219657"/>
              <a:gd name="connsiteX77" fmla="*/ 1072600 w 1221610"/>
              <a:gd name="connsiteY77" fmla="*/ 1283814 h 2219657"/>
              <a:gd name="connsiteX78" fmla="*/ 1089269 w 1221610"/>
              <a:gd name="connsiteY78" fmla="*/ 1350489 h 2219657"/>
              <a:gd name="connsiteX79" fmla="*/ 1122607 w 1221610"/>
              <a:gd name="connsiteY79" fmla="*/ 1376683 h 2219657"/>
              <a:gd name="connsiteX80" fmla="*/ 1163088 w 1221610"/>
              <a:gd name="connsiteY80" fmla="*/ 1436214 h 2219657"/>
              <a:gd name="connsiteX81" fmla="*/ 1191663 w 1221610"/>
              <a:gd name="connsiteY81" fmla="*/ 1450502 h 2219657"/>
              <a:gd name="connsiteX82" fmla="*/ 1220238 w 1221610"/>
              <a:gd name="connsiteY82" fmla="*/ 1488601 h 2219657"/>
              <a:gd name="connsiteX83" fmla="*/ 1215943 w 1221610"/>
              <a:gd name="connsiteY83" fmla="*/ 1508461 h 2219657"/>
              <a:gd name="connsiteX84" fmla="*/ 1196425 w 1221610"/>
              <a:gd name="connsiteY84" fmla="*/ 1557658 h 2219657"/>
              <a:gd name="connsiteX85" fmla="*/ 1144037 w 1221610"/>
              <a:gd name="connsiteY85" fmla="*/ 1552894 h 2219657"/>
              <a:gd name="connsiteX86" fmla="*/ 1124987 w 1221610"/>
              <a:gd name="connsiteY86" fmla="*/ 1598137 h 2219657"/>
              <a:gd name="connsiteX87" fmla="*/ 1048787 w 1221610"/>
              <a:gd name="connsiteY87" fmla="*/ 1631475 h 2219657"/>
              <a:gd name="connsiteX88" fmla="*/ 1020212 w 1221610"/>
              <a:gd name="connsiteY88" fmla="*/ 1691006 h 2219657"/>
              <a:gd name="connsiteX89" fmla="*/ 1036881 w 1221610"/>
              <a:gd name="connsiteY89" fmla="*/ 1738631 h 2219657"/>
              <a:gd name="connsiteX90" fmla="*/ 1017832 w 1221610"/>
              <a:gd name="connsiteY90" fmla="*/ 1779114 h 2219657"/>
              <a:gd name="connsiteX91" fmla="*/ 984493 w 1221610"/>
              <a:gd name="connsiteY91" fmla="*/ 1776731 h 2219657"/>
              <a:gd name="connsiteX92" fmla="*/ 982112 w 1221610"/>
              <a:gd name="connsiteY92" fmla="*/ 1841025 h 2219657"/>
              <a:gd name="connsiteX93" fmla="*/ 946393 w 1221610"/>
              <a:gd name="connsiteY93" fmla="*/ 1857694 h 2219657"/>
              <a:gd name="connsiteX94" fmla="*/ 910674 w 1221610"/>
              <a:gd name="connsiteY94" fmla="*/ 1864837 h 2219657"/>
              <a:gd name="connsiteX95" fmla="*/ 910674 w 1221610"/>
              <a:gd name="connsiteY95" fmla="*/ 1929131 h 2219657"/>
              <a:gd name="connsiteX96" fmla="*/ 967824 w 1221610"/>
              <a:gd name="connsiteY96" fmla="*/ 1938656 h 2219657"/>
              <a:gd name="connsiteX97" fmla="*/ 1001162 w 1221610"/>
              <a:gd name="connsiteY97" fmla="*/ 1933894 h 2219657"/>
              <a:gd name="connsiteX98" fmla="*/ 1005922 w 1221610"/>
              <a:gd name="connsiteY98" fmla="*/ 2007713 h 2219657"/>
              <a:gd name="connsiteX99" fmla="*/ 982112 w 1221610"/>
              <a:gd name="connsiteY99" fmla="*/ 2029144 h 2219657"/>
              <a:gd name="connsiteX100" fmla="*/ 922581 w 1221610"/>
              <a:gd name="connsiteY100" fmla="*/ 2026764 h 2219657"/>
              <a:gd name="connsiteX101" fmla="*/ 870193 w 1221610"/>
              <a:gd name="connsiteY101" fmla="*/ 2036289 h 2219657"/>
              <a:gd name="connsiteX102" fmla="*/ 824949 w 1221610"/>
              <a:gd name="connsiteY102" fmla="*/ 2060102 h 2219657"/>
              <a:gd name="connsiteX103" fmla="*/ 779704 w 1221610"/>
              <a:gd name="connsiteY103" fmla="*/ 2067244 h 2219657"/>
              <a:gd name="connsiteX104" fmla="*/ 758274 w 1221610"/>
              <a:gd name="connsiteY104" fmla="*/ 2086296 h 2219657"/>
              <a:gd name="connsiteX105" fmla="*/ 751131 w 1221610"/>
              <a:gd name="connsiteY105" fmla="*/ 2131539 h 2219657"/>
              <a:gd name="connsiteX106" fmla="*/ 734462 w 1221610"/>
              <a:gd name="connsiteY106" fmla="*/ 2143446 h 2219657"/>
              <a:gd name="connsiteX107" fmla="*/ 689218 w 1221610"/>
              <a:gd name="connsiteY107" fmla="*/ 2193452 h 2219657"/>
              <a:gd name="connsiteX108" fmla="*/ 665406 w 1221610"/>
              <a:gd name="connsiteY108" fmla="*/ 2198213 h 2219657"/>
              <a:gd name="connsiteX109" fmla="*/ 617781 w 1221610"/>
              <a:gd name="connsiteY109" fmla="*/ 2219645 h 2219657"/>
              <a:gd name="connsiteX110" fmla="*/ 579681 w 1221610"/>
              <a:gd name="connsiteY110" fmla="*/ 2202976 h 2219657"/>
              <a:gd name="connsiteX111" fmla="*/ 563012 w 1221610"/>
              <a:gd name="connsiteY111" fmla="*/ 2174401 h 2219657"/>
              <a:gd name="connsiteX112" fmla="*/ 520149 w 1221610"/>
              <a:gd name="connsiteY112" fmla="*/ 2183927 h 2219657"/>
              <a:gd name="connsiteX113" fmla="*/ 512573 w 1221610"/>
              <a:gd name="connsiteY113" fmla="*/ 2177823 h 2219657"/>
              <a:gd name="connsiteX114" fmla="*/ 503481 w 1221610"/>
              <a:gd name="connsiteY114" fmla="*/ 2172020 h 2219657"/>
              <a:gd name="connsiteX115" fmla="*/ 522531 w 1221610"/>
              <a:gd name="connsiteY115" fmla="*/ 2064863 h 2219657"/>
              <a:gd name="connsiteX116" fmla="*/ 539199 w 1221610"/>
              <a:gd name="connsiteY116" fmla="*/ 2043432 h 2219657"/>
              <a:gd name="connsiteX117" fmla="*/ 529674 w 1221610"/>
              <a:gd name="connsiteY117" fmla="*/ 1998189 h 2219657"/>
              <a:gd name="connsiteX118" fmla="*/ 553487 w 1221610"/>
              <a:gd name="connsiteY118" fmla="*/ 1983901 h 2219657"/>
              <a:gd name="connsiteX119" fmla="*/ 534437 w 1221610"/>
              <a:gd name="connsiteY119" fmla="*/ 1969614 h 2219657"/>
              <a:gd name="connsiteX120" fmla="*/ 522531 w 1221610"/>
              <a:gd name="connsiteY120" fmla="*/ 1933896 h 2219657"/>
              <a:gd name="connsiteX121" fmla="*/ 513006 w 1221610"/>
              <a:gd name="connsiteY121" fmla="*/ 1888652 h 2219657"/>
              <a:gd name="connsiteX122" fmla="*/ 510624 w 1221610"/>
              <a:gd name="connsiteY122" fmla="*/ 1857694 h 2219657"/>
              <a:gd name="connsiteX123" fmla="*/ 460618 w 1221610"/>
              <a:gd name="connsiteY123" fmla="*/ 1860077 h 2219657"/>
              <a:gd name="connsiteX124" fmla="*/ 427282 w 1221610"/>
              <a:gd name="connsiteY124" fmla="*/ 1824358 h 2219657"/>
              <a:gd name="connsiteX125" fmla="*/ 382037 w 1221610"/>
              <a:gd name="connsiteY125" fmla="*/ 1807688 h 2219657"/>
              <a:gd name="connsiteX126" fmla="*/ 367749 w 1221610"/>
              <a:gd name="connsiteY126" fmla="*/ 1757683 h 2219657"/>
              <a:gd name="connsiteX127" fmla="*/ 365368 w 1221610"/>
              <a:gd name="connsiteY127" fmla="*/ 1736251 h 2219657"/>
              <a:gd name="connsiteX128" fmla="*/ 334413 w 1221610"/>
              <a:gd name="connsiteY128" fmla="*/ 1691008 h 2219657"/>
              <a:gd name="connsiteX129" fmla="*/ 291549 w 1221610"/>
              <a:gd name="connsiteY129" fmla="*/ 1667195 h 2219657"/>
              <a:gd name="connsiteX130" fmla="*/ 248688 w 1221610"/>
              <a:gd name="connsiteY130" fmla="*/ 1638621 h 2219657"/>
              <a:gd name="connsiteX131" fmla="*/ 215349 w 1221610"/>
              <a:gd name="connsiteY131" fmla="*/ 1629095 h 2219657"/>
              <a:gd name="connsiteX132" fmla="*/ 217731 w 1221610"/>
              <a:gd name="connsiteY132" fmla="*/ 1583849 h 2219657"/>
              <a:gd name="connsiteX133" fmla="*/ 174868 w 1221610"/>
              <a:gd name="connsiteY133" fmla="*/ 1598139 h 2219657"/>
              <a:gd name="connsiteX134" fmla="*/ 186775 w 1221610"/>
              <a:gd name="connsiteY134" fmla="*/ 1631477 h 2219657"/>
              <a:gd name="connsiteX135" fmla="*/ 179631 w 1221610"/>
              <a:gd name="connsiteY135" fmla="*/ 1648146 h 2219657"/>
              <a:gd name="connsiteX136" fmla="*/ 141531 w 1221610"/>
              <a:gd name="connsiteY136" fmla="*/ 1619571 h 2219657"/>
              <a:gd name="connsiteX137" fmla="*/ 98669 w 1221610"/>
              <a:gd name="connsiteY137" fmla="*/ 1617189 h 2219657"/>
              <a:gd name="connsiteX138" fmla="*/ 43899 w 1221610"/>
              <a:gd name="connsiteY138" fmla="*/ 1598139 h 2219657"/>
              <a:gd name="connsiteX139" fmla="*/ 10560 w 1221610"/>
              <a:gd name="connsiteY139" fmla="*/ 1595755 h 2219657"/>
              <a:gd name="connsiteX140" fmla="*/ 1037 w 1221610"/>
              <a:gd name="connsiteY140" fmla="*/ 1543371 h 2219657"/>
              <a:gd name="connsiteX141" fmla="*/ 34374 w 1221610"/>
              <a:gd name="connsiteY141" fmla="*/ 1455264 h 2219657"/>
              <a:gd name="connsiteX142" fmla="*/ 60568 w 1221610"/>
              <a:gd name="connsiteY142" fmla="*/ 1407639 h 2219657"/>
              <a:gd name="connsiteX143" fmla="*/ 81999 w 1221610"/>
              <a:gd name="connsiteY143" fmla="*/ 1360014 h 2219657"/>
              <a:gd name="connsiteX144" fmla="*/ 108194 w 1221610"/>
              <a:gd name="connsiteY144" fmla="*/ 1321914 h 2219657"/>
              <a:gd name="connsiteX145" fmla="*/ 146293 w 1221610"/>
              <a:gd name="connsiteY145" fmla="*/ 1312389 h 2219657"/>
              <a:gd name="connsiteX146" fmla="*/ 153438 w 1221610"/>
              <a:gd name="connsiteY146" fmla="*/ 1276671 h 2219657"/>
              <a:gd name="connsiteX147" fmla="*/ 262975 w 1221610"/>
              <a:gd name="connsiteY147" fmla="*/ 1157608 h 2219657"/>
              <a:gd name="connsiteX148" fmla="*/ 286787 w 1221610"/>
              <a:gd name="connsiteY148" fmla="*/ 1019493 h 2219657"/>
              <a:gd name="connsiteX149" fmla="*/ 282025 w 1221610"/>
              <a:gd name="connsiteY149" fmla="*/ 938533 h 2219657"/>
              <a:gd name="connsiteX150" fmla="*/ 196300 w 1221610"/>
              <a:gd name="connsiteY150" fmla="*/ 926627 h 2219657"/>
              <a:gd name="connsiteX151" fmla="*/ 179632 w 1221610"/>
              <a:gd name="connsiteY151" fmla="*/ 845664 h 2219657"/>
              <a:gd name="connsiteX152" fmla="*/ 186775 w 1221610"/>
              <a:gd name="connsiteY152" fmla="*/ 778989 h 2219657"/>
              <a:gd name="connsiteX153" fmla="*/ 148675 w 1221610"/>
              <a:gd name="connsiteY153" fmla="*/ 740889 h 2219657"/>
              <a:gd name="connsiteX154" fmla="*/ 127244 w 1221610"/>
              <a:gd name="connsiteY154" fmla="*/ 700407 h 2219657"/>
              <a:gd name="connsiteX155" fmla="*/ 117719 w 1221610"/>
              <a:gd name="connsiteY155" fmla="*/ 640877 h 2219657"/>
              <a:gd name="connsiteX156" fmla="*/ 102097 w 1221610"/>
              <a:gd name="connsiteY156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12942 w 1221610"/>
              <a:gd name="connsiteY4" fmla="*/ 297974 h 2219657"/>
              <a:gd name="connsiteX5" fmla="*/ 77237 w 1221610"/>
              <a:gd name="connsiteY5" fmla="*/ 312263 h 2219657"/>
              <a:gd name="connsiteX6" fmla="*/ 77237 w 1221610"/>
              <a:gd name="connsiteY6" fmla="*/ 317026 h 2219657"/>
              <a:gd name="connsiteX7" fmla="*/ 127243 w 1221610"/>
              <a:gd name="connsiteY7" fmla="*/ 312263 h 2219657"/>
              <a:gd name="connsiteX8" fmla="*/ 148674 w 1221610"/>
              <a:gd name="connsiteY8" fmla="*/ 262257 h 2219657"/>
              <a:gd name="connsiteX9" fmla="*/ 265357 w 1221610"/>
              <a:gd name="connsiteY9" fmla="*/ 320 h 2219657"/>
              <a:gd name="connsiteX10" fmla="*/ 282025 w 1221610"/>
              <a:gd name="connsiteY10" fmla="*/ 252732 h 2219657"/>
              <a:gd name="connsiteX11" fmla="*/ 243924 w 1221610"/>
              <a:gd name="connsiteY11" fmla="*/ 424182 h 2219657"/>
              <a:gd name="connsiteX12" fmla="*/ 198681 w 1221610"/>
              <a:gd name="connsiteY12" fmla="*/ 436088 h 2219657"/>
              <a:gd name="connsiteX13" fmla="*/ 141531 w 1221610"/>
              <a:gd name="connsiteY13" fmla="*/ 438470 h 2219657"/>
              <a:gd name="connsiteX14" fmla="*/ 132006 w 1221610"/>
              <a:gd name="connsiteY14" fmla="*/ 452757 h 2219657"/>
              <a:gd name="connsiteX15" fmla="*/ 158199 w 1221610"/>
              <a:gd name="connsiteY15" fmla="*/ 486095 h 2219657"/>
              <a:gd name="connsiteX16" fmla="*/ 186774 w 1221610"/>
              <a:gd name="connsiteY16" fmla="*/ 500382 h 2219657"/>
              <a:gd name="connsiteX17" fmla="*/ 189156 w 1221610"/>
              <a:gd name="connsiteY17" fmla="*/ 528957 h 2219657"/>
              <a:gd name="connsiteX18" fmla="*/ 210587 w 1221610"/>
              <a:gd name="connsiteY18" fmla="*/ 564676 h 2219657"/>
              <a:gd name="connsiteX19" fmla="*/ 224874 w 1221610"/>
              <a:gd name="connsiteY19" fmla="*/ 593251 h 2219657"/>
              <a:gd name="connsiteX20" fmla="*/ 253449 w 1221610"/>
              <a:gd name="connsiteY20" fmla="*/ 595632 h 2219657"/>
              <a:gd name="connsiteX21" fmla="*/ 279643 w 1221610"/>
              <a:gd name="connsiteY21" fmla="*/ 571820 h 2219657"/>
              <a:gd name="connsiteX22" fmla="*/ 282024 w 1221610"/>
              <a:gd name="connsiteY22" fmla="*/ 548007 h 2219657"/>
              <a:gd name="connsiteX23" fmla="*/ 291549 w 1221610"/>
              <a:gd name="connsiteY23" fmla="*/ 524195 h 2219657"/>
              <a:gd name="connsiteX24" fmla="*/ 267737 w 1221610"/>
              <a:gd name="connsiteY24" fmla="*/ 490857 h 2219657"/>
              <a:gd name="connsiteX25" fmla="*/ 303456 w 1221610"/>
              <a:gd name="connsiteY25" fmla="*/ 481332 h 2219657"/>
              <a:gd name="connsiteX26" fmla="*/ 322506 w 1221610"/>
              <a:gd name="connsiteY26" fmla="*/ 457520 h 2219657"/>
              <a:gd name="connsiteX27" fmla="*/ 353462 w 1221610"/>
              <a:gd name="connsiteY27" fmla="*/ 450376 h 2219657"/>
              <a:gd name="connsiteX28" fmla="*/ 410612 w 1221610"/>
              <a:gd name="connsiteY28" fmla="*/ 452757 h 2219657"/>
              <a:gd name="connsiteX29" fmla="*/ 410612 w 1221610"/>
              <a:gd name="connsiteY29" fmla="*/ 507526 h 2219657"/>
              <a:gd name="connsiteX30" fmla="*/ 436806 w 1221610"/>
              <a:gd name="connsiteY30" fmla="*/ 531336 h 2219657"/>
              <a:gd name="connsiteX31" fmla="*/ 462999 w 1221610"/>
              <a:gd name="connsiteY31" fmla="*/ 548007 h 2219657"/>
              <a:gd name="connsiteX32" fmla="*/ 424899 w 1221610"/>
              <a:gd name="connsiteY32" fmla="*/ 567057 h 2219657"/>
              <a:gd name="connsiteX33" fmla="*/ 403468 w 1221610"/>
              <a:gd name="connsiteY33" fmla="*/ 586107 h 2219657"/>
              <a:gd name="connsiteX34" fmla="*/ 420137 w 1221610"/>
              <a:gd name="connsiteY34" fmla="*/ 609920 h 2219657"/>
              <a:gd name="connsiteX35" fmla="*/ 415374 w 1221610"/>
              <a:gd name="connsiteY35" fmla="*/ 650401 h 2219657"/>
              <a:gd name="connsiteX36" fmla="*/ 427281 w 1221610"/>
              <a:gd name="connsiteY36" fmla="*/ 678976 h 2219657"/>
              <a:gd name="connsiteX37" fmla="*/ 410612 w 1221610"/>
              <a:gd name="connsiteY37" fmla="*/ 700407 h 2219657"/>
              <a:gd name="connsiteX38" fmla="*/ 401088 w 1221610"/>
              <a:gd name="connsiteY38" fmla="*/ 778989 h 2219657"/>
              <a:gd name="connsiteX39" fmla="*/ 441568 w 1221610"/>
              <a:gd name="connsiteY39" fmla="*/ 778988 h 2219657"/>
              <a:gd name="connsiteX40" fmla="*/ 486812 w 1221610"/>
              <a:gd name="connsiteY40" fmla="*/ 755176 h 2219657"/>
              <a:gd name="connsiteX41" fmla="*/ 513007 w 1221610"/>
              <a:gd name="connsiteY41" fmla="*/ 757557 h 2219657"/>
              <a:gd name="connsiteX42" fmla="*/ 536818 w 1221610"/>
              <a:gd name="connsiteY42" fmla="*/ 783751 h 2219657"/>
              <a:gd name="connsiteX43" fmla="*/ 510625 w 1221610"/>
              <a:gd name="connsiteY43" fmla="*/ 888526 h 2219657"/>
              <a:gd name="connsiteX44" fmla="*/ 539200 w 1221610"/>
              <a:gd name="connsiteY44" fmla="*/ 926626 h 2219657"/>
              <a:gd name="connsiteX45" fmla="*/ 546344 w 1221610"/>
              <a:gd name="connsiteY45" fmla="*/ 945677 h 2219657"/>
              <a:gd name="connsiteX46" fmla="*/ 532057 w 1221610"/>
              <a:gd name="connsiteY46" fmla="*/ 976632 h 2219657"/>
              <a:gd name="connsiteX47" fmla="*/ 517769 w 1221610"/>
              <a:gd name="connsiteY47" fmla="*/ 1048070 h 2219657"/>
              <a:gd name="connsiteX48" fmla="*/ 541582 w 1221610"/>
              <a:gd name="connsiteY48" fmla="*/ 1081407 h 2219657"/>
              <a:gd name="connsiteX49" fmla="*/ 551107 w 1221610"/>
              <a:gd name="connsiteY49" fmla="*/ 1121888 h 2219657"/>
              <a:gd name="connsiteX50" fmla="*/ 567775 w 1221610"/>
              <a:gd name="connsiteY50" fmla="*/ 1129032 h 2219657"/>
              <a:gd name="connsiteX51" fmla="*/ 572104 w 1221610"/>
              <a:gd name="connsiteY51" fmla="*/ 1139138 h 2219657"/>
              <a:gd name="connsiteX52" fmla="*/ 591588 w 1221610"/>
              <a:gd name="connsiteY52" fmla="*/ 1105220 h 2219657"/>
              <a:gd name="connsiteX53" fmla="*/ 615400 w 1221610"/>
              <a:gd name="connsiteY53" fmla="*/ 1088551 h 2219657"/>
              <a:gd name="connsiteX54" fmla="*/ 665407 w 1221610"/>
              <a:gd name="connsiteY54" fmla="*/ 1062357 h 2219657"/>
              <a:gd name="connsiteX55" fmla="*/ 698744 w 1221610"/>
              <a:gd name="connsiteY55" fmla="*/ 1050451 h 2219657"/>
              <a:gd name="connsiteX56" fmla="*/ 734463 w 1221610"/>
              <a:gd name="connsiteY56" fmla="*/ 1012352 h 2219657"/>
              <a:gd name="connsiteX57" fmla="*/ 791613 w 1221610"/>
              <a:gd name="connsiteY57" fmla="*/ 988538 h 2219657"/>
              <a:gd name="connsiteX58" fmla="*/ 817807 w 1221610"/>
              <a:gd name="connsiteY58" fmla="*/ 943295 h 2219657"/>
              <a:gd name="connsiteX59" fmla="*/ 841618 w 1221610"/>
              <a:gd name="connsiteY59" fmla="*/ 926624 h 2219657"/>
              <a:gd name="connsiteX60" fmla="*/ 867813 w 1221610"/>
              <a:gd name="connsiteY60" fmla="*/ 926626 h 2219657"/>
              <a:gd name="connsiteX61" fmla="*/ 872575 w 1221610"/>
              <a:gd name="connsiteY61" fmla="*/ 945676 h 2219657"/>
              <a:gd name="connsiteX62" fmla="*/ 848763 w 1221610"/>
              <a:gd name="connsiteY62" fmla="*/ 971870 h 2219657"/>
              <a:gd name="connsiteX63" fmla="*/ 872575 w 1221610"/>
              <a:gd name="connsiteY63" fmla="*/ 998063 h 2219657"/>
              <a:gd name="connsiteX64" fmla="*/ 872575 w 1221610"/>
              <a:gd name="connsiteY64" fmla="*/ 1021876 h 2219657"/>
              <a:gd name="connsiteX65" fmla="*/ 829713 w 1221610"/>
              <a:gd name="connsiteY65" fmla="*/ 1024257 h 2219657"/>
              <a:gd name="connsiteX66" fmla="*/ 817807 w 1221610"/>
              <a:gd name="connsiteY66" fmla="*/ 1052832 h 2219657"/>
              <a:gd name="connsiteX67" fmla="*/ 829713 w 1221610"/>
              <a:gd name="connsiteY67" fmla="*/ 1081407 h 2219657"/>
              <a:gd name="connsiteX68" fmla="*/ 822567 w 1221610"/>
              <a:gd name="connsiteY68" fmla="*/ 1105218 h 2219657"/>
              <a:gd name="connsiteX69" fmla="*/ 836857 w 1221610"/>
              <a:gd name="connsiteY69" fmla="*/ 1124271 h 2219657"/>
              <a:gd name="connsiteX70" fmla="*/ 870194 w 1221610"/>
              <a:gd name="connsiteY70" fmla="*/ 1095696 h 2219657"/>
              <a:gd name="connsiteX71" fmla="*/ 903532 w 1221610"/>
              <a:gd name="connsiteY71" fmla="*/ 1090933 h 2219657"/>
              <a:gd name="connsiteX72" fmla="*/ 901150 w 1221610"/>
              <a:gd name="connsiteY72" fmla="*/ 1045688 h 2219657"/>
              <a:gd name="connsiteX73" fmla="*/ 958300 w 1221610"/>
              <a:gd name="connsiteY73" fmla="*/ 1036164 h 2219657"/>
              <a:gd name="connsiteX74" fmla="*/ 974969 w 1221610"/>
              <a:gd name="connsiteY74" fmla="*/ 1055213 h 2219657"/>
              <a:gd name="connsiteX75" fmla="*/ 984494 w 1221610"/>
              <a:gd name="connsiteY75" fmla="*/ 1181421 h 2219657"/>
              <a:gd name="connsiteX76" fmla="*/ 1032119 w 1221610"/>
              <a:gd name="connsiteY76" fmla="*/ 1262383 h 2219657"/>
              <a:gd name="connsiteX77" fmla="*/ 1072600 w 1221610"/>
              <a:gd name="connsiteY77" fmla="*/ 1283814 h 2219657"/>
              <a:gd name="connsiteX78" fmla="*/ 1089269 w 1221610"/>
              <a:gd name="connsiteY78" fmla="*/ 1350489 h 2219657"/>
              <a:gd name="connsiteX79" fmla="*/ 1122607 w 1221610"/>
              <a:gd name="connsiteY79" fmla="*/ 1376683 h 2219657"/>
              <a:gd name="connsiteX80" fmla="*/ 1163088 w 1221610"/>
              <a:gd name="connsiteY80" fmla="*/ 1436214 h 2219657"/>
              <a:gd name="connsiteX81" fmla="*/ 1191663 w 1221610"/>
              <a:gd name="connsiteY81" fmla="*/ 1450502 h 2219657"/>
              <a:gd name="connsiteX82" fmla="*/ 1220238 w 1221610"/>
              <a:gd name="connsiteY82" fmla="*/ 1488601 h 2219657"/>
              <a:gd name="connsiteX83" fmla="*/ 1215943 w 1221610"/>
              <a:gd name="connsiteY83" fmla="*/ 1508461 h 2219657"/>
              <a:gd name="connsiteX84" fmla="*/ 1196425 w 1221610"/>
              <a:gd name="connsiteY84" fmla="*/ 1557658 h 2219657"/>
              <a:gd name="connsiteX85" fmla="*/ 1144037 w 1221610"/>
              <a:gd name="connsiteY85" fmla="*/ 1552894 h 2219657"/>
              <a:gd name="connsiteX86" fmla="*/ 1124987 w 1221610"/>
              <a:gd name="connsiteY86" fmla="*/ 1598137 h 2219657"/>
              <a:gd name="connsiteX87" fmla="*/ 1048787 w 1221610"/>
              <a:gd name="connsiteY87" fmla="*/ 1631475 h 2219657"/>
              <a:gd name="connsiteX88" fmla="*/ 1020212 w 1221610"/>
              <a:gd name="connsiteY88" fmla="*/ 1691006 h 2219657"/>
              <a:gd name="connsiteX89" fmla="*/ 1036881 w 1221610"/>
              <a:gd name="connsiteY89" fmla="*/ 1738631 h 2219657"/>
              <a:gd name="connsiteX90" fmla="*/ 1017832 w 1221610"/>
              <a:gd name="connsiteY90" fmla="*/ 1779114 h 2219657"/>
              <a:gd name="connsiteX91" fmla="*/ 984493 w 1221610"/>
              <a:gd name="connsiteY91" fmla="*/ 1776731 h 2219657"/>
              <a:gd name="connsiteX92" fmla="*/ 982112 w 1221610"/>
              <a:gd name="connsiteY92" fmla="*/ 1841025 h 2219657"/>
              <a:gd name="connsiteX93" fmla="*/ 946393 w 1221610"/>
              <a:gd name="connsiteY93" fmla="*/ 1857694 h 2219657"/>
              <a:gd name="connsiteX94" fmla="*/ 910674 w 1221610"/>
              <a:gd name="connsiteY94" fmla="*/ 1864837 h 2219657"/>
              <a:gd name="connsiteX95" fmla="*/ 910674 w 1221610"/>
              <a:gd name="connsiteY95" fmla="*/ 1929131 h 2219657"/>
              <a:gd name="connsiteX96" fmla="*/ 967824 w 1221610"/>
              <a:gd name="connsiteY96" fmla="*/ 1938656 h 2219657"/>
              <a:gd name="connsiteX97" fmla="*/ 1001162 w 1221610"/>
              <a:gd name="connsiteY97" fmla="*/ 1933894 h 2219657"/>
              <a:gd name="connsiteX98" fmla="*/ 1005922 w 1221610"/>
              <a:gd name="connsiteY98" fmla="*/ 2007713 h 2219657"/>
              <a:gd name="connsiteX99" fmla="*/ 982112 w 1221610"/>
              <a:gd name="connsiteY99" fmla="*/ 2029144 h 2219657"/>
              <a:gd name="connsiteX100" fmla="*/ 922581 w 1221610"/>
              <a:gd name="connsiteY100" fmla="*/ 2026764 h 2219657"/>
              <a:gd name="connsiteX101" fmla="*/ 870193 w 1221610"/>
              <a:gd name="connsiteY101" fmla="*/ 2036289 h 2219657"/>
              <a:gd name="connsiteX102" fmla="*/ 824949 w 1221610"/>
              <a:gd name="connsiteY102" fmla="*/ 2060102 h 2219657"/>
              <a:gd name="connsiteX103" fmla="*/ 779704 w 1221610"/>
              <a:gd name="connsiteY103" fmla="*/ 2067244 h 2219657"/>
              <a:gd name="connsiteX104" fmla="*/ 758274 w 1221610"/>
              <a:gd name="connsiteY104" fmla="*/ 2086296 h 2219657"/>
              <a:gd name="connsiteX105" fmla="*/ 751131 w 1221610"/>
              <a:gd name="connsiteY105" fmla="*/ 2131539 h 2219657"/>
              <a:gd name="connsiteX106" fmla="*/ 734462 w 1221610"/>
              <a:gd name="connsiteY106" fmla="*/ 2143446 h 2219657"/>
              <a:gd name="connsiteX107" fmla="*/ 689218 w 1221610"/>
              <a:gd name="connsiteY107" fmla="*/ 2193452 h 2219657"/>
              <a:gd name="connsiteX108" fmla="*/ 665406 w 1221610"/>
              <a:gd name="connsiteY108" fmla="*/ 2198213 h 2219657"/>
              <a:gd name="connsiteX109" fmla="*/ 617781 w 1221610"/>
              <a:gd name="connsiteY109" fmla="*/ 2219645 h 2219657"/>
              <a:gd name="connsiteX110" fmla="*/ 579681 w 1221610"/>
              <a:gd name="connsiteY110" fmla="*/ 2202976 h 2219657"/>
              <a:gd name="connsiteX111" fmla="*/ 563012 w 1221610"/>
              <a:gd name="connsiteY111" fmla="*/ 2174401 h 2219657"/>
              <a:gd name="connsiteX112" fmla="*/ 520149 w 1221610"/>
              <a:gd name="connsiteY112" fmla="*/ 2183927 h 2219657"/>
              <a:gd name="connsiteX113" fmla="*/ 512573 w 1221610"/>
              <a:gd name="connsiteY113" fmla="*/ 2177823 h 2219657"/>
              <a:gd name="connsiteX114" fmla="*/ 503481 w 1221610"/>
              <a:gd name="connsiteY114" fmla="*/ 2172020 h 2219657"/>
              <a:gd name="connsiteX115" fmla="*/ 522531 w 1221610"/>
              <a:gd name="connsiteY115" fmla="*/ 2064863 h 2219657"/>
              <a:gd name="connsiteX116" fmla="*/ 539199 w 1221610"/>
              <a:gd name="connsiteY116" fmla="*/ 2043432 h 2219657"/>
              <a:gd name="connsiteX117" fmla="*/ 529674 w 1221610"/>
              <a:gd name="connsiteY117" fmla="*/ 1998189 h 2219657"/>
              <a:gd name="connsiteX118" fmla="*/ 553487 w 1221610"/>
              <a:gd name="connsiteY118" fmla="*/ 1983901 h 2219657"/>
              <a:gd name="connsiteX119" fmla="*/ 534437 w 1221610"/>
              <a:gd name="connsiteY119" fmla="*/ 1969614 h 2219657"/>
              <a:gd name="connsiteX120" fmla="*/ 522531 w 1221610"/>
              <a:gd name="connsiteY120" fmla="*/ 1933896 h 2219657"/>
              <a:gd name="connsiteX121" fmla="*/ 513006 w 1221610"/>
              <a:gd name="connsiteY121" fmla="*/ 1888652 h 2219657"/>
              <a:gd name="connsiteX122" fmla="*/ 510624 w 1221610"/>
              <a:gd name="connsiteY122" fmla="*/ 1857694 h 2219657"/>
              <a:gd name="connsiteX123" fmla="*/ 460618 w 1221610"/>
              <a:gd name="connsiteY123" fmla="*/ 1860077 h 2219657"/>
              <a:gd name="connsiteX124" fmla="*/ 427282 w 1221610"/>
              <a:gd name="connsiteY124" fmla="*/ 1824358 h 2219657"/>
              <a:gd name="connsiteX125" fmla="*/ 382037 w 1221610"/>
              <a:gd name="connsiteY125" fmla="*/ 1807688 h 2219657"/>
              <a:gd name="connsiteX126" fmla="*/ 367749 w 1221610"/>
              <a:gd name="connsiteY126" fmla="*/ 1757683 h 2219657"/>
              <a:gd name="connsiteX127" fmla="*/ 365368 w 1221610"/>
              <a:gd name="connsiteY127" fmla="*/ 1736251 h 2219657"/>
              <a:gd name="connsiteX128" fmla="*/ 334413 w 1221610"/>
              <a:gd name="connsiteY128" fmla="*/ 1691008 h 2219657"/>
              <a:gd name="connsiteX129" fmla="*/ 291549 w 1221610"/>
              <a:gd name="connsiteY129" fmla="*/ 1667195 h 2219657"/>
              <a:gd name="connsiteX130" fmla="*/ 248688 w 1221610"/>
              <a:gd name="connsiteY130" fmla="*/ 1638621 h 2219657"/>
              <a:gd name="connsiteX131" fmla="*/ 215349 w 1221610"/>
              <a:gd name="connsiteY131" fmla="*/ 1629095 h 2219657"/>
              <a:gd name="connsiteX132" fmla="*/ 217731 w 1221610"/>
              <a:gd name="connsiteY132" fmla="*/ 1583849 h 2219657"/>
              <a:gd name="connsiteX133" fmla="*/ 174868 w 1221610"/>
              <a:gd name="connsiteY133" fmla="*/ 1598139 h 2219657"/>
              <a:gd name="connsiteX134" fmla="*/ 186775 w 1221610"/>
              <a:gd name="connsiteY134" fmla="*/ 1631477 h 2219657"/>
              <a:gd name="connsiteX135" fmla="*/ 179631 w 1221610"/>
              <a:gd name="connsiteY135" fmla="*/ 1648146 h 2219657"/>
              <a:gd name="connsiteX136" fmla="*/ 141531 w 1221610"/>
              <a:gd name="connsiteY136" fmla="*/ 1619571 h 2219657"/>
              <a:gd name="connsiteX137" fmla="*/ 98669 w 1221610"/>
              <a:gd name="connsiteY137" fmla="*/ 1617189 h 2219657"/>
              <a:gd name="connsiteX138" fmla="*/ 43899 w 1221610"/>
              <a:gd name="connsiteY138" fmla="*/ 1598139 h 2219657"/>
              <a:gd name="connsiteX139" fmla="*/ 10560 w 1221610"/>
              <a:gd name="connsiteY139" fmla="*/ 1595755 h 2219657"/>
              <a:gd name="connsiteX140" fmla="*/ 1037 w 1221610"/>
              <a:gd name="connsiteY140" fmla="*/ 1543371 h 2219657"/>
              <a:gd name="connsiteX141" fmla="*/ 34374 w 1221610"/>
              <a:gd name="connsiteY141" fmla="*/ 1455264 h 2219657"/>
              <a:gd name="connsiteX142" fmla="*/ 60568 w 1221610"/>
              <a:gd name="connsiteY142" fmla="*/ 1407639 h 2219657"/>
              <a:gd name="connsiteX143" fmla="*/ 81999 w 1221610"/>
              <a:gd name="connsiteY143" fmla="*/ 1360014 h 2219657"/>
              <a:gd name="connsiteX144" fmla="*/ 108194 w 1221610"/>
              <a:gd name="connsiteY144" fmla="*/ 1321914 h 2219657"/>
              <a:gd name="connsiteX145" fmla="*/ 146293 w 1221610"/>
              <a:gd name="connsiteY145" fmla="*/ 1312389 h 2219657"/>
              <a:gd name="connsiteX146" fmla="*/ 153438 w 1221610"/>
              <a:gd name="connsiteY146" fmla="*/ 1276671 h 2219657"/>
              <a:gd name="connsiteX147" fmla="*/ 262975 w 1221610"/>
              <a:gd name="connsiteY147" fmla="*/ 1157608 h 2219657"/>
              <a:gd name="connsiteX148" fmla="*/ 286787 w 1221610"/>
              <a:gd name="connsiteY148" fmla="*/ 1019493 h 2219657"/>
              <a:gd name="connsiteX149" fmla="*/ 282025 w 1221610"/>
              <a:gd name="connsiteY149" fmla="*/ 938533 h 2219657"/>
              <a:gd name="connsiteX150" fmla="*/ 196300 w 1221610"/>
              <a:gd name="connsiteY150" fmla="*/ 926627 h 2219657"/>
              <a:gd name="connsiteX151" fmla="*/ 179632 w 1221610"/>
              <a:gd name="connsiteY151" fmla="*/ 845664 h 2219657"/>
              <a:gd name="connsiteX152" fmla="*/ 186775 w 1221610"/>
              <a:gd name="connsiteY152" fmla="*/ 778989 h 2219657"/>
              <a:gd name="connsiteX153" fmla="*/ 148675 w 1221610"/>
              <a:gd name="connsiteY153" fmla="*/ 740889 h 2219657"/>
              <a:gd name="connsiteX154" fmla="*/ 127244 w 1221610"/>
              <a:gd name="connsiteY154" fmla="*/ 700407 h 2219657"/>
              <a:gd name="connsiteX155" fmla="*/ 117719 w 1221610"/>
              <a:gd name="connsiteY155" fmla="*/ 640877 h 2219657"/>
              <a:gd name="connsiteX156" fmla="*/ 102097 w 1221610"/>
              <a:gd name="connsiteY156" fmla="*/ 560723 h 2219657"/>
              <a:gd name="connsiteX0" fmla="*/ 102097 w 1221610"/>
              <a:gd name="connsiteY0" fmla="*/ 560644 h 2219578"/>
              <a:gd name="connsiteX1" fmla="*/ 91525 w 1221610"/>
              <a:gd name="connsiteY1" fmla="*/ 478872 h 2219578"/>
              <a:gd name="connsiteX2" fmla="*/ 93907 w 1221610"/>
              <a:gd name="connsiteY2" fmla="*/ 414578 h 2219578"/>
              <a:gd name="connsiteX3" fmla="*/ 17706 w 1221610"/>
              <a:gd name="connsiteY3" fmla="*/ 314566 h 2219578"/>
              <a:gd name="connsiteX4" fmla="*/ 12942 w 1221610"/>
              <a:gd name="connsiteY4" fmla="*/ 297895 h 2219578"/>
              <a:gd name="connsiteX5" fmla="*/ 77237 w 1221610"/>
              <a:gd name="connsiteY5" fmla="*/ 312184 h 2219578"/>
              <a:gd name="connsiteX6" fmla="*/ 77237 w 1221610"/>
              <a:gd name="connsiteY6" fmla="*/ 316947 h 2219578"/>
              <a:gd name="connsiteX7" fmla="*/ 127243 w 1221610"/>
              <a:gd name="connsiteY7" fmla="*/ 312184 h 2219578"/>
              <a:gd name="connsiteX8" fmla="*/ 148674 w 1221610"/>
              <a:gd name="connsiteY8" fmla="*/ 262178 h 2219578"/>
              <a:gd name="connsiteX9" fmla="*/ 201062 w 1221610"/>
              <a:gd name="connsiteY9" fmla="*/ 226459 h 2219578"/>
              <a:gd name="connsiteX10" fmla="*/ 265357 w 1221610"/>
              <a:gd name="connsiteY10" fmla="*/ 241 h 2219578"/>
              <a:gd name="connsiteX11" fmla="*/ 282025 w 1221610"/>
              <a:gd name="connsiteY11" fmla="*/ 252653 h 2219578"/>
              <a:gd name="connsiteX12" fmla="*/ 243924 w 1221610"/>
              <a:gd name="connsiteY12" fmla="*/ 424103 h 2219578"/>
              <a:gd name="connsiteX13" fmla="*/ 198681 w 1221610"/>
              <a:gd name="connsiteY13" fmla="*/ 436009 h 2219578"/>
              <a:gd name="connsiteX14" fmla="*/ 141531 w 1221610"/>
              <a:gd name="connsiteY14" fmla="*/ 438391 h 2219578"/>
              <a:gd name="connsiteX15" fmla="*/ 132006 w 1221610"/>
              <a:gd name="connsiteY15" fmla="*/ 452678 h 2219578"/>
              <a:gd name="connsiteX16" fmla="*/ 158199 w 1221610"/>
              <a:gd name="connsiteY16" fmla="*/ 486016 h 2219578"/>
              <a:gd name="connsiteX17" fmla="*/ 186774 w 1221610"/>
              <a:gd name="connsiteY17" fmla="*/ 500303 h 2219578"/>
              <a:gd name="connsiteX18" fmla="*/ 189156 w 1221610"/>
              <a:gd name="connsiteY18" fmla="*/ 528878 h 2219578"/>
              <a:gd name="connsiteX19" fmla="*/ 210587 w 1221610"/>
              <a:gd name="connsiteY19" fmla="*/ 564597 h 2219578"/>
              <a:gd name="connsiteX20" fmla="*/ 224874 w 1221610"/>
              <a:gd name="connsiteY20" fmla="*/ 593172 h 2219578"/>
              <a:gd name="connsiteX21" fmla="*/ 253449 w 1221610"/>
              <a:gd name="connsiteY21" fmla="*/ 595553 h 2219578"/>
              <a:gd name="connsiteX22" fmla="*/ 279643 w 1221610"/>
              <a:gd name="connsiteY22" fmla="*/ 571741 h 2219578"/>
              <a:gd name="connsiteX23" fmla="*/ 282024 w 1221610"/>
              <a:gd name="connsiteY23" fmla="*/ 547928 h 2219578"/>
              <a:gd name="connsiteX24" fmla="*/ 291549 w 1221610"/>
              <a:gd name="connsiteY24" fmla="*/ 524116 h 2219578"/>
              <a:gd name="connsiteX25" fmla="*/ 267737 w 1221610"/>
              <a:gd name="connsiteY25" fmla="*/ 490778 h 2219578"/>
              <a:gd name="connsiteX26" fmla="*/ 303456 w 1221610"/>
              <a:gd name="connsiteY26" fmla="*/ 481253 h 2219578"/>
              <a:gd name="connsiteX27" fmla="*/ 322506 w 1221610"/>
              <a:gd name="connsiteY27" fmla="*/ 457441 h 2219578"/>
              <a:gd name="connsiteX28" fmla="*/ 353462 w 1221610"/>
              <a:gd name="connsiteY28" fmla="*/ 450297 h 2219578"/>
              <a:gd name="connsiteX29" fmla="*/ 410612 w 1221610"/>
              <a:gd name="connsiteY29" fmla="*/ 452678 h 2219578"/>
              <a:gd name="connsiteX30" fmla="*/ 410612 w 1221610"/>
              <a:gd name="connsiteY30" fmla="*/ 507447 h 2219578"/>
              <a:gd name="connsiteX31" fmla="*/ 436806 w 1221610"/>
              <a:gd name="connsiteY31" fmla="*/ 531257 h 2219578"/>
              <a:gd name="connsiteX32" fmla="*/ 462999 w 1221610"/>
              <a:gd name="connsiteY32" fmla="*/ 547928 h 2219578"/>
              <a:gd name="connsiteX33" fmla="*/ 424899 w 1221610"/>
              <a:gd name="connsiteY33" fmla="*/ 566978 h 2219578"/>
              <a:gd name="connsiteX34" fmla="*/ 403468 w 1221610"/>
              <a:gd name="connsiteY34" fmla="*/ 586028 h 2219578"/>
              <a:gd name="connsiteX35" fmla="*/ 420137 w 1221610"/>
              <a:gd name="connsiteY35" fmla="*/ 609841 h 2219578"/>
              <a:gd name="connsiteX36" fmla="*/ 415374 w 1221610"/>
              <a:gd name="connsiteY36" fmla="*/ 650322 h 2219578"/>
              <a:gd name="connsiteX37" fmla="*/ 427281 w 1221610"/>
              <a:gd name="connsiteY37" fmla="*/ 678897 h 2219578"/>
              <a:gd name="connsiteX38" fmla="*/ 410612 w 1221610"/>
              <a:gd name="connsiteY38" fmla="*/ 700328 h 2219578"/>
              <a:gd name="connsiteX39" fmla="*/ 401088 w 1221610"/>
              <a:gd name="connsiteY39" fmla="*/ 778910 h 2219578"/>
              <a:gd name="connsiteX40" fmla="*/ 441568 w 1221610"/>
              <a:gd name="connsiteY40" fmla="*/ 778909 h 2219578"/>
              <a:gd name="connsiteX41" fmla="*/ 486812 w 1221610"/>
              <a:gd name="connsiteY41" fmla="*/ 755097 h 2219578"/>
              <a:gd name="connsiteX42" fmla="*/ 513007 w 1221610"/>
              <a:gd name="connsiteY42" fmla="*/ 757478 h 2219578"/>
              <a:gd name="connsiteX43" fmla="*/ 536818 w 1221610"/>
              <a:gd name="connsiteY43" fmla="*/ 783672 h 2219578"/>
              <a:gd name="connsiteX44" fmla="*/ 510625 w 1221610"/>
              <a:gd name="connsiteY44" fmla="*/ 888447 h 2219578"/>
              <a:gd name="connsiteX45" fmla="*/ 539200 w 1221610"/>
              <a:gd name="connsiteY45" fmla="*/ 926547 h 2219578"/>
              <a:gd name="connsiteX46" fmla="*/ 546344 w 1221610"/>
              <a:gd name="connsiteY46" fmla="*/ 945598 h 2219578"/>
              <a:gd name="connsiteX47" fmla="*/ 532057 w 1221610"/>
              <a:gd name="connsiteY47" fmla="*/ 976553 h 2219578"/>
              <a:gd name="connsiteX48" fmla="*/ 517769 w 1221610"/>
              <a:gd name="connsiteY48" fmla="*/ 1047991 h 2219578"/>
              <a:gd name="connsiteX49" fmla="*/ 541582 w 1221610"/>
              <a:gd name="connsiteY49" fmla="*/ 1081328 h 2219578"/>
              <a:gd name="connsiteX50" fmla="*/ 551107 w 1221610"/>
              <a:gd name="connsiteY50" fmla="*/ 1121809 h 2219578"/>
              <a:gd name="connsiteX51" fmla="*/ 567775 w 1221610"/>
              <a:gd name="connsiteY51" fmla="*/ 1128953 h 2219578"/>
              <a:gd name="connsiteX52" fmla="*/ 572104 w 1221610"/>
              <a:gd name="connsiteY52" fmla="*/ 1139059 h 2219578"/>
              <a:gd name="connsiteX53" fmla="*/ 591588 w 1221610"/>
              <a:gd name="connsiteY53" fmla="*/ 1105141 h 2219578"/>
              <a:gd name="connsiteX54" fmla="*/ 615400 w 1221610"/>
              <a:gd name="connsiteY54" fmla="*/ 1088472 h 2219578"/>
              <a:gd name="connsiteX55" fmla="*/ 665407 w 1221610"/>
              <a:gd name="connsiteY55" fmla="*/ 1062278 h 2219578"/>
              <a:gd name="connsiteX56" fmla="*/ 698744 w 1221610"/>
              <a:gd name="connsiteY56" fmla="*/ 1050372 h 2219578"/>
              <a:gd name="connsiteX57" fmla="*/ 734463 w 1221610"/>
              <a:gd name="connsiteY57" fmla="*/ 1012273 h 2219578"/>
              <a:gd name="connsiteX58" fmla="*/ 791613 w 1221610"/>
              <a:gd name="connsiteY58" fmla="*/ 988459 h 2219578"/>
              <a:gd name="connsiteX59" fmla="*/ 817807 w 1221610"/>
              <a:gd name="connsiteY59" fmla="*/ 943216 h 2219578"/>
              <a:gd name="connsiteX60" fmla="*/ 841618 w 1221610"/>
              <a:gd name="connsiteY60" fmla="*/ 926545 h 2219578"/>
              <a:gd name="connsiteX61" fmla="*/ 867813 w 1221610"/>
              <a:gd name="connsiteY61" fmla="*/ 926547 h 2219578"/>
              <a:gd name="connsiteX62" fmla="*/ 872575 w 1221610"/>
              <a:gd name="connsiteY62" fmla="*/ 945597 h 2219578"/>
              <a:gd name="connsiteX63" fmla="*/ 848763 w 1221610"/>
              <a:gd name="connsiteY63" fmla="*/ 971791 h 2219578"/>
              <a:gd name="connsiteX64" fmla="*/ 872575 w 1221610"/>
              <a:gd name="connsiteY64" fmla="*/ 997984 h 2219578"/>
              <a:gd name="connsiteX65" fmla="*/ 872575 w 1221610"/>
              <a:gd name="connsiteY65" fmla="*/ 1021797 h 2219578"/>
              <a:gd name="connsiteX66" fmla="*/ 829713 w 1221610"/>
              <a:gd name="connsiteY66" fmla="*/ 1024178 h 2219578"/>
              <a:gd name="connsiteX67" fmla="*/ 817807 w 1221610"/>
              <a:gd name="connsiteY67" fmla="*/ 1052753 h 2219578"/>
              <a:gd name="connsiteX68" fmla="*/ 829713 w 1221610"/>
              <a:gd name="connsiteY68" fmla="*/ 1081328 h 2219578"/>
              <a:gd name="connsiteX69" fmla="*/ 822567 w 1221610"/>
              <a:gd name="connsiteY69" fmla="*/ 1105139 h 2219578"/>
              <a:gd name="connsiteX70" fmla="*/ 836857 w 1221610"/>
              <a:gd name="connsiteY70" fmla="*/ 1124192 h 2219578"/>
              <a:gd name="connsiteX71" fmla="*/ 870194 w 1221610"/>
              <a:gd name="connsiteY71" fmla="*/ 1095617 h 2219578"/>
              <a:gd name="connsiteX72" fmla="*/ 903532 w 1221610"/>
              <a:gd name="connsiteY72" fmla="*/ 1090854 h 2219578"/>
              <a:gd name="connsiteX73" fmla="*/ 901150 w 1221610"/>
              <a:gd name="connsiteY73" fmla="*/ 1045609 h 2219578"/>
              <a:gd name="connsiteX74" fmla="*/ 958300 w 1221610"/>
              <a:gd name="connsiteY74" fmla="*/ 1036085 h 2219578"/>
              <a:gd name="connsiteX75" fmla="*/ 974969 w 1221610"/>
              <a:gd name="connsiteY75" fmla="*/ 1055134 h 2219578"/>
              <a:gd name="connsiteX76" fmla="*/ 984494 w 1221610"/>
              <a:gd name="connsiteY76" fmla="*/ 1181342 h 2219578"/>
              <a:gd name="connsiteX77" fmla="*/ 1032119 w 1221610"/>
              <a:gd name="connsiteY77" fmla="*/ 1262304 h 2219578"/>
              <a:gd name="connsiteX78" fmla="*/ 1072600 w 1221610"/>
              <a:gd name="connsiteY78" fmla="*/ 1283735 h 2219578"/>
              <a:gd name="connsiteX79" fmla="*/ 1089269 w 1221610"/>
              <a:gd name="connsiteY79" fmla="*/ 1350410 h 2219578"/>
              <a:gd name="connsiteX80" fmla="*/ 1122607 w 1221610"/>
              <a:gd name="connsiteY80" fmla="*/ 1376604 h 2219578"/>
              <a:gd name="connsiteX81" fmla="*/ 1163088 w 1221610"/>
              <a:gd name="connsiteY81" fmla="*/ 1436135 h 2219578"/>
              <a:gd name="connsiteX82" fmla="*/ 1191663 w 1221610"/>
              <a:gd name="connsiteY82" fmla="*/ 1450423 h 2219578"/>
              <a:gd name="connsiteX83" fmla="*/ 1220238 w 1221610"/>
              <a:gd name="connsiteY83" fmla="*/ 1488522 h 2219578"/>
              <a:gd name="connsiteX84" fmla="*/ 1215943 w 1221610"/>
              <a:gd name="connsiteY84" fmla="*/ 1508382 h 2219578"/>
              <a:gd name="connsiteX85" fmla="*/ 1196425 w 1221610"/>
              <a:gd name="connsiteY85" fmla="*/ 1557579 h 2219578"/>
              <a:gd name="connsiteX86" fmla="*/ 1144037 w 1221610"/>
              <a:gd name="connsiteY86" fmla="*/ 1552815 h 2219578"/>
              <a:gd name="connsiteX87" fmla="*/ 1124987 w 1221610"/>
              <a:gd name="connsiteY87" fmla="*/ 1598058 h 2219578"/>
              <a:gd name="connsiteX88" fmla="*/ 1048787 w 1221610"/>
              <a:gd name="connsiteY88" fmla="*/ 1631396 h 2219578"/>
              <a:gd name="connsiteX89" fmla="*/ 1020212 w 1221610"/>
              <a:gd name="connsiteY89" fmla="*/ 1690927 h 2219578"/>
              <a:gd name="connsiteX90" fmla="*/ 1036881 w 1221610"/>
              <a:gd name="connsiteY90" fmla="*/ 1738552 h 2219578"/>
              <a:gd name="connsiteX91" fmla="*/ 1017832 w 1221610"/>
              <a:gd name="connsiteY91" fmla="*/ 1779035 h 2219578"/>
              <a:gd name="connsiteX92" fmla="*/ 984493 w 1221610"/>
              <a:gd name="connsiteY92" fmla="*/ 1776652 h 2219578"/>
              <a:gd name="connsiteX93" fmla="*/ 982112 w 1221610"/>
              <a:gd name="connsiteY93" fmla="*/ 1840946 h 2219578"/>
              <a:gd name="connsiteX94" fmla="*/ 946393 w 1221610"/>
              <a:gd name="connsiteY94" fmla="*/ 1857615 h 2219578"/>
              <a:gd name="connsiteX95" fmla="*/ 910674 w 1221610"/>
              <a:gd name="connsiteY95" fmla="*/ 1864758 h 2219578"/>
              <a:gd name="connsiteX96" fmla="*/ 910674 w 1221610"/>
              <a:gd name="connsiteY96" fmla="*/ 1929052 h 2219578"/>
              <a:gd name="connsiteX97" fmla="*/ 967824 w 1221610"/>
              <a:gd name="connsiteY97" fmla="*/ 1938577 h 2219578"/>
              <a:gd name="connsiteX98" fmla="*/ 1001162 w 1221610"/>
              <a:gd name="connsiteY98" fmla="*/ 1933815 h 2219578"/>
              <a:gd name="connsiteX99" fmla="*/ 1005922 w 1221610"/>
              <a:gd name="connsiteY99" fmla="*/ 2007634 h 2219578"/>
              <a:gd name="connsiteX100" fmla="*/ 982112 w 1221610"/>
              <a:gd name="connsiteY100" fmla="*/ 2029065 h 2219578"/>
              <a:gd name="connsiteX101" fmla="*/ 922581 w 1221610"/>
              <a:gd name="connsiteY101" fmla="*/ 2026685 h 2219578"/>
              <a:gd name="connsiteX102" fmla="*/ 870193 w 1221610"/>
              <a:gd name="connsiteY102" fmla="*/ 2036210 h 2219578"/>
              <a:gd name="connsiteX103" fmla="*/ 824949 w 1221610"/>
              <a:gd name="connsiteY103" fmla="*/ 2060023 h 2219578"/>
              <a:gd name="connsiteX104" fmla="*/ 779704 w 1221610"/>
              <a:gd name="connsiteY104" fmla="*/ 2067165 h 2219578"/>
              <a:gd name="connsiteX105" fmla="*/ 758274 w 1221610"/>
              <a:gd name="connsiteY105" fmla="*/ 2086217 h 2219578"/>
              <a:gd name="connsiteX106" fmla="*/ 751131 w 1221610"/>
              <a:gd name="connsiteY106" fmla="*/ 2131460 h 2219578"/>
              <a:gd name="connsiteX107" fmla="*/ 734462 w 1221610"/>
              <a:gd name="connsiteY107" fmla="*/ 2143367 h 2219578"/>
              <a:gd name="connsiteX108" fmla="*/ 689218 w 1221610"/>
              <a:gd name="connsiteY108" fmla="*/ 2193373 h 2219578"/>
              <a:gd name="connsiteX109" fmla="*/ 665406 w 1221610"/>
              <a:gd name="connsiteY109" fmla="*/ 2198134 h 2219578"/>
              <a:gd name="connsiteX110" fmla="*/ 617781 w 1221610"/>
              <a:gd name="connsiteY110" fmla="*/ 2219566 h 2219578"/>
              <a:gd name="connsiteX111" fmla="*/ 579681 w 1221610"/>
              <a:gd name="connsiteY111" fmla="*/ 2202897 h 2219578"/>
              <a:gd name="connsiteX112" fmla="*/ 563012 w 1221610"/>
              <a:gd name="connsiteY112" fmla="*/ 2174322 h 2219578"/>
              <a:gd name="connsiteX113" fmla="*/ 520149 w 1221610"/>
              <a:gd name="connsiteY113" fmla="*/ 2183848 h 2219578"/>
              <a:gd name="connsiteX114" fmla="*/ 512573 w 1221610"/>
              <a:gd name="connsiteY114" fmla="*/ 2177744 h 2219578"/>
              <a:gd name="connsiteX115" fmla="*/ 503481 w 1221610"/>
              <a:gd name="connsiteY115" fmla="*/ 2171941 h 2219578"/>
              <a:gd name="connsiteX116" fmla="*/ 522531 w 1221610"/>
              <a:gd name="connsiteY116" fmla="*/ 2064784 h 2219578"/>
              <a:gd name="connsiteX117" fmla="*/ 539199 w 1221610"/>
              <a:gd name="connsiteY117" fmla="*/ 2043353 h 2219578"/>
              <a:gd name="connsiteX118" fmla="*/ 529674 w 1221610"/>
              <a:gd name="connsiteY118" fmla="*/ 1998110 h 2219578"/>
              <a:gd name="connsiteX119" fmla="*/ 553487 w 1221610"/>
              <a:gd name="connsiteY119" fmla="*/ 1983822 h 2219578"/>
              <a:gd name="connsiteX120" fmla="*/ 534437 w 1221610"/>
              <a:gd name="connsiteY120" fmla="*/ 1969535 h 2219578"/>
              <a:gd name="connsiteX121" fmla="*/ 522531 w 1221610"/>
              <a:gd name="connsiteY121" fmla="*/ 1933817 h 2219578"/>
              <a:gd name="connsiteX122" fmla="*/ 513006 w 1221610"/>
              <a:gd name="connsiteY122" fmla="*/ 1888573 h 2219578"/>
              <a:gd name="connsiteX123" fmla="*/ 510624 w 1221610"/>
              <a:gd name="connsiteY123" fmla="*/ 1857615 h 2219578"/>
              <a:gd name="connsiteX124" fmla="*/ 460618 w 1221610"/>
              <a:gd name="connsiteY124" fmla="*/ 1859998 h 2219578"/>
              <a:gd name="connsiteX125" fmla="*/ 427282 w 1221610"/>
              <a:gd name="connsiteY125" fmla="*/ 1824279 h 2219578"/>
              <a:gd name="connsiteX126" fmla="*/ 382037 w 1221610"/>
              <a:gd name="connsiteY126" fmla="*/ 1807609 h 2219578"/>
              <a:gd name="connsiteX127" fmla="*/ 367749 w 1221610"/>
              <a:gd name="connsiteY127" fmla="*/ 1757604 h 2219578"/>
              <a:gd name="connsiteX128" fmla="*/ 365368 w 1221610"/>
              <a:gd name="connsiteY128" fmla="*/ 1736172 h 2219578"/>
              <a:gd name="connsiteX129" fmla="*/ 334413 w 1221610"/>
              <a:gd name="connsiteY129" fmla="*/ 1690929 h 2219578"/>
              <a:gd name="connsiteX130" fmla="*/ 291549 w 1221610"/>
              <a:gd name="connsiteY130" fmla="*/ 1667116 h 2219578"/>
              <a:gd name="connsiteX131" fmla="*/ 248688 w 1221610"/>
              <a:gd name="connsiteY131" fmla="*/ 1638542 h 2219578"/>
              <a:gd name="connsiteX132" fmla="*/ 215349 w 1221610"/>
              <a:gd name="connsiteY132" fmla="*/ 1629016 h 2219578"/>
              <a:gd name="connsiteX133" fmla="*/ 217731 w 1221610"/>
              <a:gd name="connsiteY133" fmla="*/ 1583770 h 2219578"/>
              <a:gd name="connsiteX134" fmla="*/ 174868 w 1221610"/>
              <a:gd name="connsiteY134" fmla="*/ 1598060 h 2219578"/>
              <a:gd name="connsiteX135" fmla="*/ 186775 w 1221610"/>
              <a:gd name="connsiteY135" fmla="*/ 1631398 h 2219578"/>
              <a:gd name="connsiteX136" fmla="*/ 179631 w 1221610"/>
              <a:gd name="connsiteY136" fmla="*/ 1648067 h 2219578"/>
              <a:gd name="connsiteX137" fmla="*/ 141531 w 1221610"/>
              <a:gd name="connsiteY137" fmla="*/ 1619492 h 2219578"/>
              <a:gd name="connsiteX138" fmla="*/ 98669 w 1221610"/>
              <a:gd name="connsiteY138" fmla="*/ 1617110 h 2219578"/>
              <a:gd name="connsiteX139" fmla="*/ 43899 w 1221610"/>
              <a:gd name="connsiteY139" fmla="*/ 1598060 h 2219578"/>
              <a:gd name="connsiteX140" fmla="*/ 10560 w 1221610"/>
              <a:gd name="connsiteY140" fmla="*/ 1595676 h 2219578"/>
              <a:gd name="connsiteX141" fmla="*/ 1037 w 1221610"/>
              <a:gd name="connsiteY141" fmla="*/ 1543292 h 2219578"/>
              <a:gd name="connsiteX142" fmla="*/ 34374 w 1221610"/>
              <a:gd name="connsiteY142" fmla="*/ 1455185 h 2219578"/>
              <a:gd name="connsiteX143" fmla="*/ 60568 w 1221610"/>
              <a:gd name="connsiteY143" fmla="*/ 1407560 h 2219578"/>
              <a:gd name="connsiteX144" fmla="*/ 81999 w 1221610"/>
              <a:gd name="connsiteY144" fmla="*/ 1359935 h 2219578"/>
              <a:gd name="connsiteX145" fmla="*/ 108194 w 1221610"/>
              <a:gd name="connsiteY145" fmla="*/ 1321835 h 2219578"/>
              <a:gd name="connsiteX146" fmla="*/ 146293 w 1221610"/>
              <a:gd name="connsiteY146" fmla="*/ 1312310 h 2219578"/>
              <a:gd name="connsiteX147" fmla="*/ 153438 w 1221610"/>
              <a:gd name="connsiteY147" fmla="*/ 1276592 h 2219578"/>
              <a:gd name="connsiteX148" fmla="*/ 262975 w 1221610"/>
              <a:gd name="connsiteY148" fmla="*/ 1157529 h 2219578"/>
              <a:gd name="connsiteX149" fmla="*/ 286787 w 1221610"/>
              <a:gd name="connsiteY149" fmla="*/ 1019414 h 2219578"/>
              <a:gd name="connsiteX150" fmla="*/ 282025 w 1221610"/>
              <a:gd name="connsiteY150" fmla="*/ 938454 h 2219578"/>
              <a:gd name="connsiteX151" fmla="*/ 196300 w 1221610"/>
              <a:gd name="connsiteY151" fmla="*/ 926548 h 2219578"/>
              <a:gd name="connsiteX152" fmla="*/ 179632 w 1221610"/>
              <a:gd name="connsiteY152" fmla="*/ 845585 h 2219578"/>
              <a:gd name="connsiteX153" fmla="*/ 186775 w 1221610"/>
              <a:gd name="connsiteY153" fmla="*/ 778910 h 2219578"/>
              <a:gd name="connsiteX154" fmla="*/ 148675 w 1221610"/>
              <a:gd name="connsiteY154" fmla="*/ 740810 h 2219578"/>
              <a:gd name="connsiteX155" fmla="*/ 127244 w 1221610"/>
              <a:gd name="connsiteY155" fmla="*/ 700328 h 2219578"/>
              <a:gd name="connsiteX156" fmla="*/ 117719 w 1221610"/>
              <a:gd name="connsiteY156" fmla="*/ 640798 h 2219578"/>
              <a:gd name="connsiteX157" fmla="*/ 102097 w 1221610"/>
              <a:gd name="connsiteY157" fmla="*/ 560644 h 2219578"/>
              <a:gd name="connsiteX0" fmla="*/ 102097 w 1221610"/>
              <a:gd name="connsiteY0" fmla="*/ 562763 h 2221697"/>
              <a:gd name="connsiteX1" fmla="*/ 91525 w 1221610"/>
              <a:gd name="connsiteY1" fmla="*/ 480991 h 2221697"/>
              <a:gd name="connsiteX2" fmla="*/ 93907 w 1221610"/>
              <a:gd name="connsiteY2" fmla="*/ 416697 h 2221697"/>
              <a:gd name="connsiteX3" fmla="*/ 17706 w 1221610"/>
              <a:gd name="connsiteY3" fmla="*/ 316685 h 2221697"/>
              <a:gd name="connsiteX4" fmla="*/ 12942 w 1221610"/>
              <a:gd name="connsiteY4" fmla="*/ 300014 h 2221697"/>
              <a:gd name="connsiteX5" fmla="*/ 77237 w 1221610"/>
              <a:gd name="connsiteY5" fmla="*/ 314303 h 2221697"/>
              <a:gd name="connsiteX6" fmla="*/ 77237 w 1221610"/>
              <a:gd name="connsiteY6" fmla="*/ 319066 h 2221697"/>
              <a:gd name="connsiteX7" fmla="*/ 127243 w 1221610"/>
              <a:gd name="connsiteY7" fmla="*/ 314303 h 2221697"/>
              <a:gd name="connsiteX8" fmla="*/ 148674 w 1221610"/>
              <a:gd name="connsiteY8" fmla="*/ 264297 h 2221697"/>
              <a:gd name="connsiteX9" fmla="*/ 201062 w 1221610"/>
              <a:gd name="connsiteY9" fmla="*/ 228578 h 2221697"/>
              <a:gd name="connsiteX10" fmla="*/ 170106 w 1221610"/>
              <a:gd name="connsiteY10" fmla="*/ 130946 h 2221697"/>
              <a:gd name="connsiteX11" fmla="*/ 265357 w 1221610"/>
              <a:gd name="connsiteY11" fmla="*/ 2360 h 2221697"/>
              <a:gd name="connsiteX12" fmla="*/ 282025 w 1221610"/>
              <a:gd name="connsiteY12" fmla="*/ 254772 h 2221697"/>
              <a:gd name="connsiteX13" fmla="*/ 243924 w 1221610"/>
              <a:gd name="connsiteY13" fmla="*/ 426222 h 2221697"/>
              <a:gd name="connsiteX14" fmla="*/ 198681 w 1221610"/>
              <a:gd name="connsiteY14" fmla="*/ 438128 h 2221697"/>
              <a:gd name="connsiteX15" fmla="*/ 141531 w 1221610"/>
              <a:gd name="connsiteY15" fmla="*/ 440510 h 2221697"/>
              <a:gd name="connsiteX16" fmla="*/ 132006 w 1221610"/>
              <a:gd name="connsiteY16" fmla="*/ 454797 h 2221697"/>
              <a:gd name="connsiteX17" fmla="*/ 158199 w 1221610"/>
              <a:gd name="connsiteY17" fmla="*/ 488135 h 2221697"/>
              <a:gd name="connsiteX18" fmla="*/ 186774 w 1221610"/>
              <a:gd name="connsiteY18" fmla="*/ 502422 h 2221697"/>
              <a:gd name="connsiteX19" fmla="*/ 189156 w 1221610"/>
              <a:gd name="connsiteY19" fmla="*/ 530997 h 2221697"/>
              <a:gd name="connsiteX20" fmla="*/ 210587 w 1221610"/>
              <a:gd name="connsiteY20" fmla="*/ 566716 h 2221697"/>
              <a:gd name="connsiteX21" fmla="*/ 224874 w 1221610"/>
              <a:gd name="connsiteY21" fmla="*/ 595291 h 2221697"/>
              <a:gd name="connsiteX22" fmla="*/ 253449 w 1221610"/>
              <a:gd name="connsiteY22" fmla="*/ 597672 h 2221697"/>
              <a:gd name="connsiteX23" fmla="*/ 279643 w 1221610"/>
              <a:gd name="connsiteY23" fmla="*/ 573860 h 2221697"/>
              <a:gd name="connsiteX24" fmla="*/ 282024 w 1221610"/>
              <a:gd name="connsiteY24" fmla="*/ 550047 h 2221697"/>
              <a:gd name="connsiteX25" fmla="*/ 291549 w 1221610"/>
              <a:gd name="connsiteY25" fmla="*/ 526235 h 2221697"/>
              <a:gd name="connsiteX26" fmla="*/ 267737 w 1221610"/>
              <a:gd name="connsiteY26" fmla="*/ 492897 h 2221697"/>
              <a:gd name="connsiteX27" fmla="*/ 303456 w 1221610"/>
              <a:gd name="connsiteY27" fmla="*/ 483372 h 2221697"/>
              <a:gd name="connsiteX28" fmla="*/ 322506 w 1221610"/>
              <a:gd name="connsiteY28" fmla="*/ 459560 h 2221697"/>
              <a:gd name="connsiteX29" fmla="*/ 353462 w 1221610"/>
              <a:gd name="connsiteY29" fmla="*/ 452416 h 2221697"/>
              <a:gd name="connsiteX30" fmla="*/ 410612 w 1221610"/>
              <a:gd name="connsiteY30" fmla="*/ 454797 h 2221697"/>
              <a:gd name="connsiteX31" fmla="*/ 410612 w 1221610"/>
              <a:gd name="connsiteY31" fmla="*/ 509566 h 2221697"/>
              <a:gd name="connsiteX32" fmla="*/ 436806 w 1221610"/>
              <a:gd name="connsiteY32" fmla="*/ 533376 h 2221697"/>
              <a:gd name="connsiteX33" fmla="*/ 462999 w 1221610"/>
              <a:gd name="connsiteY33" fmla="*/ 550047 h 2221697"/>
              <a:gd name="connsiteX34" fmla="*/ 424899 w 1221610"/>
              <a:gd name="connsiteY34" fmla="*/ 569097 h 2221697"/>
              <a:gd name="connsiteX35" fmla="*/ 403468 w 1221610"/>
              <a:gd name="connsiteY35" fmla="*/ 588147 h 2221697"/>
              <a:gd name="connsiteX36" fmla="*/ 420137 w 1221610"/>
              <a:gd name="connsiteY36" fmla="*/ 611960 h 2221697"/>
              <a:gd name="connsiteX37" fmla="*/ 415374 w 1221610"/>
              <a:gd name="connsiteY37" fmla="*/ 652441 h 2221697"/>
              <a:gd name="connsiteX38" fmla="*/ 427281 w 1221610"/>
              <a:gd name="connsiteY38" fmla="*/ 681016 h 2221697"/>
              <a:gd name="connsiteX39" fmla="*/ 410612 w 1221610"/>
              <a:gd name="connsiteY39" fmla="*/ 702447 h 2221697"/>
              <a:gd name="connsiteX40" fmla="*/ 401088 w 1221610"/>
              <a:gd name="connsiteY40" fmla="*/ 781029 h 2221697"/>
              <a:gd name="connsiteX41" fmla="*/ 441568 w 1221610"/>
              <a:gd name="connsiteY41" fmla="*/ 781028 h 2221697"/>
              <a:gd name="connsiteX42" fmla="*/ 486812 w 1221610"/>
              <a:gd name="connsiteY42" fmla="*/ 757216 h 2221697"/>
              <a:gd name="connsiteX43" fmla="*/ 513007 w 1221610"/>
              <a:gd name="connsiteY43" fmla="*/ 759597 h 2221697"/>
              <a:gd name="connsiteX44" fmla="*/ 536818 w 1221610"/>
              <a:gd name="connsiteY44" fmla="*/ 785791 h 2221697"/>
              <a:gd name="connsiteX45" fmla="*/ 510625 w 1221610"/>
              <a:gd name="connsiteY45" fmla="*/ 890566 h 2221697"/>
              <a:gd name="connsiteX46" fmla="*/ 539200 w 1221610"/>
              <a:gd name="connsiteY46" fmla="*/ 928666 h 2221697"/>
              <a:gd name="connsiteX47" fmla="*/ 546344 w 1221610"/>
              <a:gd name="connsiteY47" fmla="*/ 947717 h 2221697"/>
              <a:gd name="connsiteX48" fmla="*/ 532057 w 1221610"/>
              <a:gd name="connsiteY48" fmla="*/ 978672 h 2221697"/>
              <a:gd name="connsiteX49" fmla="*/ 517769 w 1221610"/>
              <a:gd name="connsiteY49" fmla="*/ 1050110 h 2221697"/>
              <a:gd name="connsiteX50" fmla="*/ 541582 w 1221610"/>
              <a:gd name="connsiteY50" fmla="*/ 1083447 h 2221697"/>
              <a:gd name="connsiteX51" fmla="*/ 551107 w 1221610"/>
              <a:gd name="connsiteY51" fmla="*/ 1123928 h 2221697"/>
              <a:gd name="connsiteX52" fmla="*/ 567775 w 1221610"/>
              <a:gd name="connsiteY52" fmla="*/ 1131072 h 2221697"/>
              <a:gd name="connsiteX53" fmla="*/ 572104 w 1221610"/>
              <a:gd name="connsiteY53" fmla="*/ 1141178 h 2221697"/>
              <a:gd name="connsiteX54" fmla="*/ 591588 w 1221610"/>
              <a:gd name="connsiteY54" fmla="*/ 1107260 h 2221697"/>
              <a:gd name="connsiteX55" fmla="*/ 615400 w 1221610"/>
              <a:gd name="connsiteY55" fmla="*/ 1090591 h 2221697"/>
              <a:gd name="connsiteX56" fmla="*/ 665407 w 1221610"/>
              <a:gd name="connsiteY56" fmla="*/ 1064397 h 2221697"/>
              <a:gd name="connsiteX57" fmla="*/ 698744 w 1221610"/>
              <a:gd name="connsiteY57" fmla="*/ 1052491 h 2221697"/>
              <a:gd name="connsiteX58" fmla="*/ 734463 w 1221610"/>
              <a:gd name="connsiteY58" fmla="*/ 1014392 h 2221697"/>
              <a:gd name="connsiteX59" fmla="*/ 791613 w 1221610"/>
              <a:gd name="connsiteY59" fmla="*/ 990578 h 2221697"/>
              <a:gd name="connsiteX60" fmla="*/ 817807 w 1221610"/>
              <a:gd name="connsiteY60" fmla="*/ 945335 h 2221697"/>
              <a:gd name="connsiteX61" fmla="*/ 841618 w 1221610"/>
              <a:gd name="connsiteY61" fmla="*/ 928664 h 2221697"/>
              <a:gd name="connsiteX62" fmla="*/ 867813 w 1221610"/>
              <a:gd name="connsiteY62" fmla="*/ 928666 h 2221697"/>
              <a:gd name="connsiteX63" fmla="*/ 872575 w 1221610"/>
              <a:gd name="connsiteY63" fmla="*/ 947716 h 2221697"/>
              <a:gd name="connsiteX64" fmla="*/ 848763 w 1221610"/>
              <a:gd name="connsiteY64" fmla="*/ 973910 h 2221697"/>
              <a:gd name="connsiteX65" fmla="*/ 872575 w 1221610"/>
              <a:gd name="connsiteY65" fmla="*/ 1000103 h 2221697"/>
              <a:gd name="connsiteX66" fmla="*/ 872575 w 1221610"/>
              <a:gd name="connsiteY66" fmla="*/ 1023916 h 2221697"/>
              <a:gd name="connsiteX67" fmla="*/ 829713 w 1221610"/>
              <a:gd name="connsiteY67" fmla="*/ 1026297 h 2221697"/>
              <a:gd name="connsiteX68" fmla="*/ 817807 w 1221610"/>
              <a:gd name="connsiteY68" fmla="*/ 1054872 h 2221697"/>
              <a:gd name="connsiteX69" fmla="*/ 829713 w 1221610"/>
              <a:gd name="connsiteY69" fmla="*/ 1083447 h 2221697"/>
              <a:gd name="connsiteX70" fmla="*/ 822567 w 1221610"/>
              <a:gd name="connsiteY70" fmla="*/ 1107258 h 2221697"/>
              <a:gd name="connsiteX71" fmla="*/ 836857 w 1221610"/>
              <a:gd name="connsiteY71" fmla="*/ 1126311 h 2221697"/>
              <a:gd name="connsiteX72" fmla="*/ 870194 w 1221610"/>
              <a:gd name="connsiteY72" fmla="*/ 1097736 h 2221697"/>
              <a:gd name="connsiteX73" fmla="*/ 903532 w 1221610"/>
              <a:gd name="connsiteY73" fmla="*/ 1092973 h 2221697"/>
              <a:gd name="connsiteX74" fmla="*/ 901150 w 1221610"/>
              <a:gd name="connsiteY74" fmla="*/ 1047728 h 2221697"/>
              <a:gd name="connsiteX75" fmla="*/ 958300 w 1221610"/>
              <a:gd name="connsiteY75" fmla="*/ 1038204 h 2221697"/>
              <a:gd name="connsiteX76" fmla="*/ 974969 w 1221610"/>
              <a:gd name="connsiteY76" fmla="*/ 1057253 h 2221697"/>
              <a:gd name="connsiteX77" fmla="*/ 984494 w 1221610"/>
              <a:gd name="connsiteY77" fmla="*/ 1183461 h 2221697"/>
              <a:gd name="connsiteX78" fmla="*/ 1032119 w 1221610"/>
              <a:gd name="connsiteY78" fmla="*/ 1264423 h 2221697"/>
              <a:gd name="connsiteX79" fmla="*/ 1072600 w 1221610"/>
              <a:gd name="connsiteY79" fmla="*/ 1285854 h 2221697"/>
              <a:gd name="connsiteX80" fmla="*/ 1089269 w 1221610"/>
              <a:gd name="connsiteY80" fmla="*/ 1352529 h 2221697"/>
              <a:gd name="connsiteX81" fmla="*/ 1122607 w 1221610"/>
              <a:gd name="connsiteY81" fmla="*/ 1378723 h 2221697"/>
              <a:gd name="connsiteX82" fmla="*/ 1163088 w 1221610"/>
              <a:gd name="connsiteY82" fmla="*/ 1438254 h 2221697"/>
              <a:gd name="connsiteX83" fmla="*/ 1191663 w 1221610"/>
              <a:gd name="connsiteY83" fmla="*/ 1452542 h 2221697"/>
              <a:gd name="connsiteX84" fmla="*/ 1220238 w 1221610"/>
              <a:gd name="connsiteY84" fmla="*/ 1490641 h 2221697"/>
              <a:gd name="connsiteX85" fmla="*/ 1215943 w 1221610"/>
              <a:gd name="connsiteY85" fmla="*/ 1510501 h 2221697"/>
              <a:gd name="connsiteX86" fmla="*/ 1196425 w 1221610"/>
              <a:gd name="connsiteY86" fmla="*/ 1559698 h 2221697"/>
              <a:gd name="connsiteX87" fmla="*/ 1144037 w 1221610"/>
              <a:gd name="connsiteY87" fmla="*/ 1554934 h 2221697"/>
              <a:gd name="connsiteX88" fmla="*/ 1124987 w 1221610"/>
              <a:gd name="connsiteY88" fmla="*/ 1600177 h 2221697"/>
              <a:gd name="connsiteX89" fmla="*/ 1048787 w 1221610"/>
              <a:gd name="connsiteY89" fmla="*/ 1633515 h 2221697"/>
              <a:gd name="connsiteX90" fmla="*/ 1020212 w 1221610"/>
              <a:gd name="connsiteY90" fmla="*/ 1693046 h 2221697"/>
              <a:gd name="connsiteX91" fmla="*/ 1036881 w 1221610"/>
              <a:gd name="connsiteY91" fmla="*/ 1740671 h 2221697"/>
              <a:gd name="connsiteX92" fmla="*/ 1017832 w 1221610"/>
              <a:gd name="connsiteY92" fmla="*/ 1781154 h 2221697"/>
              <a:gd name="connsiteX93" fmla="*/ 984493 w 1221610"/>
              <a:gd name="connsiteY93" fmla="*/ 1778771 h 2221697"/>
              <a:gd name="connsiteX94" fmla="*/ 982112 w 1221610"/>
              <a:gd name="connsiteY94" fmla="*/ 1843065 h 2221697"/>
              <a:gd name="connsiteX95" fmla="*/ 946393 w 1221610"/>
              <a:gd name="connsiteY95" fmla="*/ 1859734 h 2221697"/>
              <a:gd name="connsiteX96" fmla="*/ 910674 w 1221610"/>
              <a:gd name="connsiteY96" fmla="*/ 1866877 h 2221697"/>
              <a:gd name="connsiteX97" fmla="*/ 910674 w 1221610"/>
              <a:gd name="connsiteY97" fmla="*/ 1931171 h 2221697"/>
              <a:gd name="connsiteX98" fmla="*/ 967824 w 1221610"/>
              <a:gd name="connsiteY98" fmla="*/ 1940696 h 2221697"/>
              <a:gd name="connsiteX99" fmla="*/ 1001162 w 1221610"/>
              <a:gd name="connsiteY99" fmla="*/ 1935934 h 2221697"/>
              <a:gd name="connsiteX100" fmla="*/ 1005922 w 1221610"/>
              <a:gd name="connsiteY100" fmla="*/ 2009753 h 2221697"/>
              <a:gd name="connsiteX101" fmla="*/ 982112 w 1221610"/>
              <a:gd name="connsiteY101" fmla="*/ 2031184 h 2221697"/>
              <a:gd name="connsiteX102" fmla="*/ 922581 w 1221610"/>
              <a:gd name="connsiteY102" fmla="*/ 2028804 h 2221697"/>
              <a:gd name="connsiteX103" fmla="*/ 870193 w 1221610"/>
              <a:gd name="connsiteY103" fmla="*/ 2038329 h 2221697"/>
              <a:gd name="connsiteX104" fmla="*/ 824949 w 1221610"/>
              <a:gd name="connsiteY104" fmla="*/ 2062142 h 2221697"/>
              <a:gd name="connsiteX105" fmla="*/ 779704 w 1221610"/>
              <a:gd name="connsiteY105" fmla="*/ 2069284 h 2221697"/>
              <a:gd name="connsiteX106" fmla="*/ 758274 w 1221610"/>
              <a:gd name="connsiteY106" fmla="*/ 2088336 h 2221697"/>
              <a:gd name="connsiteX107" fmla="*/ 751131 w 1221610"/>
              <a:gd name="connsiteY107" fmla="*/ 2133579 h 2221697"/>
              <a:gd name="connsiteX108" fmla="*/ 734462 w 1221610"/>
              <a:gd name="connsiteY108" fmla="*/ 2145486 h 2221697"/>
              <a:gd name="connsiteX109" fmla="*/ 689218 w 1221610"/>
              <a:gd name="connsiteY109" fmla="*/ 2195492 h 2221697"/>
              <a:gd name="connsiteX110" fmla="*/ 665406 w 1221610"/>
              <a:gd name="connsiteY110" fmla="*/ 2200253 h 2221697"/>
              <a:gd name="connsiteX111" fmla="*/ 617781 w 1221610"/>
              <a:gd name="connsiteY111" fmla="*/ 2221685 h 2221697"/>
              <a:gd name="connsiteX112" fmla="*/ 579681 w 1221610"/>
              <a:gd name="connsiteY112" fmla="*/ 2205016 h 2221697"/>
              <a:gd name="connsiteX113" fmla="*/ 563012 w 1221610"/>
              <a:gd name="connsiteY113" fmla="*/ 2176441 h 2221697"/>
              <a:gd name="connsiteX114" fmla="*/ 520149 w 1221610"/>
              <a:gd name="connsiteY114" fmla="*/ 2185967 h 2221697"/>
              <a:gd name="connsiteX115" fmla="*/ 512573 w 1221610"/>
              <a:gd name="connsiteY115" fmla="*/ 2179863 h 2221697"/>
              <a:gd name="connsiteX116" fmla="*/ 503481 w 1221610"/>
              <a:gd name="connsiteY116" fmla="*/ 2174060 h 2221697"/>
              <a:gd name="connsiteX117" fmla="*/ 522531 w 1221610"/>
              <a:gd name="connsiteY117" fmla="*/ 2066903 h 2221697"/>
              <a:gd name="connsiteX118" fmla="*/ 539199 w 1221610"/>
              <a:gd name="connsiteY118" fmla="*/ 2045472 h 2221697"/>
              <a:gd name="connsiteX119" fmla="*/ 529674 w 1221610"/>
              <a:gd name="connsiteY119" fmla="*/ 2000229 h 2221697"/>
              <a:gd name="connsiteX120" fmla="*/ 553487 w 1221610"/>
              <a:gd name="connsiteY120" fmla="*/ 1985941 h 2221697"/>
              <a:gd name="connsiteX121" fmla="*/ 534437 w 1221610"/>
              <a:gd name="connsiteY121" fmla="*/ 1971654 h 2221697"/>
              <a:gd name="connsiteX122" fmla="*/ 522531 w 1221610"/>
              <a:gd name="connsiteY122" fmla="*/ 1935936 h 2221697"/>
              <a:gd name="connsiteX123" fmla="*/ 513006 w 1221610"/>
              <a:gd name="connsiteY123" fmla="*/ 1890692 h 2221697"/>
              <a:gd name="connsiteX124" fmla="*/ 510624 w 1221610"/>
              <a:gd name="connsiteY124" fmla="*/ 1859734 h 2221697"/>
              <a:gd name="connsiteX125" fmla="*/ 460618 w 1221610"/>
              <a:gd name="connsiteY125" fmla="*/ 1862117 h 2221697"/>
              <a:gd name="connsiteX126" fmla="*/ 427282 w 1221610"/>
              <a:gd name="connsiteY126" fmla="*/ 1826398 h 2221697"/>
              <a:gd name="connsiteX127" fmla="*/ 382037 w 1221610"/>
              <a:gd name="connsiteY127" fmla="*/ 1809728 h 2221697"/>
              <a:gd name="connsiteX128" fmla="*/ 367749 w 1221610"/>
              <a:gd name="connsiteY128" fmla="*/ 1759723 h 2221697"/>
              <a:gd name="connsiteX129" fmla="*/ 365368 w 1221610"/>
              <a:gd name="connsiteY129" fmla="*/ 1738291 h 2221697"/>
              <a:gd name="connsiteX130" fmla="*/ 334413 w 1221610"/>
              <a:gd name="connsiteY130" fmla="*/ 1693048 h 2221697"/>
              <a:gd name="connsiteX131" fmla="*/ 291549 w 1221610"/>
              <a:gd name="connsiteY131" fmla="*/ 1669235 h 2221697"/>
              <a:gd name="connsiteX132" fmla="*/ 248688 w 1221610"/>
              <a:gd name="connsiteY132" fmla="*/ 1640661 h 2221697"/>
              <a:gd name="connsiteX133" fmla="*/ 215349 w 1221610"/>
              <a:gd name="connsiteY133" fmla="*/ 1631135 h 2221697"/>
              <a:gd name="connsiteX134" fmla="*/ 217731 w 1221610"/>
              <a:gd name="connsiteY134" fmla="*/ 1585889 h 2221697"/>
              <a:gd name="connsiteX135" fmla="*/ 174868 w 1221610"/>
              <a:gd name="connsiteY135" fmla="*/ 1600179 h 2221697"/>
              <a:gd name="connsiteX136" fmla="*/ 186775 w 1221610"/>
              <a:gd name="connsiteY136" fmla="*/ 1633517 h 2221697"/>
              <a:gd name="connsiteX137" fmla="*/ 179631 w 1221610"/>
              <a:gd name="connsiteY137" fmla="*/ 1650186 h 2221697"/>
              <a:gd name="connsiteX138" fmla="*/ 141531 w 1221610"/>
              <a:gd name="connsiteY138" fmla="*/ 1621611 h 2221697"/>
              <a:gd name="connsiteX139" fmla="*/ 98669 w 1221610"/>
              <a:gd name="connsiteY139" fmla="*/ 1619229 h 2221697"/>
              <a:gd name="connsiteX140" fmla="*/ 43899 w 1221610"/>
              <a:gd name="connsiteY140" fmla="*/ 1600179 h 2221697"/>
              <a:gd name="connsiteX141" fmla="*/ 10560 w 1221610"/>
              <a:gd name="connsiteY141" fmla="*/ 1597795 h 2221697"/>
              <a:gd name="connsiteX142" fmla="*/ 1037 w 1221610"/>
              <a:gd name="connsiteY142" fmla="*/ 1545411 h 2221697"/>
              <a:gd name="connsiteX143" fmla="*/ 34374 w 1221610"/>
              <a:gd name="connsiteY143" fmla="*/ 1457304 h 2221697"/>
              <a:gd name="connsiteX144" fmla="*/ 60568 w 1221610"/>
              <a:gd name="connsiteY144" fmla="*/ 1409679 h 2221697"/>
              <a:gd name="connsiteX145" fmla="*/ 81999 w 1221610"/>
              <a:gd name="connsiteY145" fmla="*/ 1362054 h 2221697"/>
              <a:gd name="connsiteX146" fmla="*/ 108194 w 1221610"/>
              <a:gd name="connsiteY146" fmla="*/ 1323954 h 2221697"/>
              <a:gd name="connsiteX147" fmla="*/ 146293 w 1221610"/>
              <a:gd name="connsiteY147" fmla="*/ 1314429 h 2221697"/>
              <a:gd name="connsiteX148" fmla="*/ 153438 w 1221610"/>
              <a:gd name="connsiteY148" fmla="*/ 1278711 h 2221697"/>
              <a:gd name="connsiteX149" fmla="*/ 262975 w 1221610"/>
              <a:gd name="connsiteY149" fmla="*/ 1159648 h 2221697"/>
              <a:gd name="connsiteX150" fmla="*/ 286787 w 1221610"/>
              <a:gd name="connsiteY150" fmla="*/ 1021533 h 2221697"/>
              <a:gd name="connsiteX151" fmla="*/ 282025 w 1221610"/>
              <a:gd name="connsiteY151" fmla="*/ 940573 h 2221697"/>
              <a:gd name="connsiteX152" fmla="*/ 196300 w 1221610"/>
              <a:gd name="connsiteY152" fmla="*/ 928667 h 2221697"/>
              <a:gd name="connsiteX153" fmla="*/ 179632 w 1221610"/>
              <a:gd name="connsiteY153" fmla="*/ 847704 h 2221697"/>
              <a:gd name="connsiteX154" fmla="*/ 186775 w 1221610"/>
              <a:gd name="connsiteY154" fmla="*/ 781029 h 2221697"/>
              <a:gd name="connsiteX155" fmla="*/ 148675 w 1221610"/>
              <a:gd name="connsiteY155" fmla="*/ 742929 h 2221697"/>
              <a:gd name="connsiteX156" fmla="*/ 127244 w 1221610"/>
              <a:gd name="connsiteY156" fmla="*/ 702447 h 2221697"/>
              <a:gd name="connsiteX157" fmla="*/ 117719 w 1221610"/>
              <a:gd name="connsiteY157" fmla="*/ 642917 h 2221697"/>
              <a:gd name="connsiteX158" fmla="*/ 102097 w 1221610"/>
              <a:gd name="connsiteY158" fmla="*/ 562763 h 2221697"/>
              <a:gd name="connsiteX0" fmla="*/ 102097 w 1221610"/>
              <a:gd name="connsiteY0" fmla="*/ 562647 h 2221581"/>
              <a:gd name="connsiteX1" fmla="*/ 91525 w 1221610"/>
              <a:gd name="connsiteY1" fmla="*/ 480875 h 2221581"/>
              <a:gd name="connsiteX2" fmla="*/ 93907 w 1221610"/>
              <a:gd name="connsiteY2" fmla="*/ 416581 h 2221581"/>
              <a:gd name="connsiteX3" fmla="*/ 17706 w 1221610"/>
              <a:gd name="connsiteY3" fmla="*/ 316569 h 2221581"/>
              <a:gd name="connsiteX4" fmla="*/ 12942 w 1221610"/>
              <a:gd name="connsiteY4" fmla="*/ 299898 h 2221581"/>
              <a:gd name="connsiteX5" fmla="*/ 77237 w 1221610"/>
              <a:gd name="connsiteY5" fmla="*/ 314187 h 2221581"/>
              <a:gd name="connsiteX6" fmla="*/ 77237 w 1221610"/>
              <a:gd name="connsiteY6" fmla="*/ 318950 h 2221581"/>
              <a:gd name="connsiteX7" fmla="*/ 127243 w 1221610"/>
              <a:gd name="connsiteY7" fmla="*/ 314187 h 2221581"/>
              <a:gd name="connsiteX8" fmla="*/ 148674 w 1221610"/>
              <a:gd name="connsiteY8" fmla="*/ 264181 h 2221581"/>
              <a:gd name="connsiteX9" fmla="*/ 201062 w 1221610"/>
              <a:gd name="connsiteY9" fmla="*/ 228462 h 2221581"/>
              <a:gd name="connsiteX10" fmla="*/ 208206 w 1221610"/>
              <a:gd name="connsiteY10" fmla="*/ 178456 h 2221581"/>
              <a:gd name="connsiteX11" fmla="*/ 170106 w 1221610"/>
              <a:gd name="connsiteY11" fmla="*/ 130830 h 2221581"/>
              <a:gd name="connsiteX12" fmla="*/ 265357 w 1221610"/>
              <a:gd name="connsiteY12" fmla="*/ 2244 h 2221581"/>
              <a:gd name="connsiteX13" fmla="*/ 282025 w 1221610"/>
              <a:gd name="connsiteY13" fmla="*/ 254656 h 2221581"/>
              <a:gd name="connsiteX14" fmla="*/ 243924 w 1221610"/>
              <a:gd name="connsiteY14" fmla="*/ 426106 h 2221581"/>
              <a:gd name="connsiteX15" fmla="*/ 198681 w 1221610"/>
              <a:gd name="connsiteY15" fmla="*/ 438012 h 2221581"/>
              <a:gd name="connsiteX16" fmla="*/ 141531 w 1221610"/>
              <a:gd name="connsiteY16" fmla="*/ 440394 h 2221581"/>
              <a:gd name="connsiteX17" fmla="*/ 132006 w 1221610"/>
              <a:gd name="connsiteY17" fmla="*/ 454681 h 2221581"/>
              <a:gd name="connsiteX18" fmla="*/ 158199 w 1221610"/>
              <a:gd name="connsiteY18" fmla="*/ 488019 h 2221581"/>
              <a:gd name="connsiteX19" fmla="*/ 186774 w 1221610"/>
              <a:gd name="connsiteY19" fmla="*/ 502306 h 2221581"/>
              <a:gd name="connsiteX20" fmla="*/ 189156 w 1221610"/>
              <a:gd name="connsiteY20" fmla="*/ 530881 h 2221581"/>
              <a:gd name="connsiteX21" fmla="*/ 210587 w 1221610"/>
              <a:gd name="connsiteY21" fmla="*/ 566600 h 2221581"/>
              <a:gd name="connsiteX22" fmla="*/ 224874 w 1221610"/>
              <a:gd name="connsiteY22" fmla="*/ 595175 h 2221581"/>
              <a:gd name="connsiteX23" fmla="*/ 253449 w 1221610"/>
              <a:gd name="connsiteY23" fmla="*/ 597556 h 2221581"/>
              <a:gd name="connsiteX24" fmla="*/ 279643 w 1221610"/>
              <a:gd name="connsiteY24" fmla="*/ 573744 h 2221581"/>
              <a:gd name="connsiteX25" fmla="*/ 282024 w 1221610"/>
              <a:gd name="connsiteY25" fmla="*/ 549931 h 2221581"/>
              <a:gd name="connsiteX26" fmla="*/ 291549 w 1221610"/>
              <a:gd name="connsiteY26" fmla="*/ 526119 h 2221581"/>
              <a:gd name="connsiteX27" fmla="*/ 267737 w 1221610"/>
              <a:gd name="connsiteY27" fmla="*/ 492781 h 2221581"/>
              <a:gd name="connsiteX28" fmla="*/ 303456 w 1221610"/>
              <a:gd name="connsiteY28" fmla="*/ 483256 h 2221581"/>
              <a:gd name="connsiteX29" fmla="*/ 322506 w 1221610"/>
              <a:gd name="connsiteY29" fmla="*/ 459444 h 2221581"/>
              <a:gd name="connsiteX30" fmla="*/ 353462 w 1221610"/>
              <a:gd name="connsiteY30" fmla="*/ 452300 h 2221581"/>
              <a:gd name="connsiteX31" fmla="*/ 410612 w 1221610"/>
              <a:gd name="connsiteY31" fmla="*/ 454681 h 2221581"/>
              <a:gd name="connsiteX32" fmla="*/ 410612 w 1221610"/>
              <a:gd name="connsiteY32" fmla="*/ 509450 h 2221581"/>
              <a:gd name="connsiteX33" fmla="*/ 436806 w 1221610"/>
              <a:gd name="connsiteY33" fmla="*/ 533260 h 2221581"/>
              <a:gd name="connsiteX34" fmla="*/ 462999 w 1221610"/>
              <a:gd name="connsiteY34" fmla="*/ 549931 h 2221581"/>
              <a:gd name="connsiteX35" fmla="*/ 424899 w 1221610"/>
              <a:gd name="connsiteY35" fmla="*/ 568981 h 2221581"/>
              <a:gd name="connsiteX36" fmla="*/ 403468 w 1221610"/>
              <a:gd name="connsiteY36" fmla="*/ 588031 h 2221581"/>
              <a:gd name="connsiteX37" fmla="*/ 420137 w 1221610"/>
              <a:gd name="connsiteY37" fmla="*/ 611844 h 2221581"/>
              <a:gd name="connsiteX38" fmla="*/ 415374 w 1221610"/>
              <a:gd name="connsiteY38" fmla="*/ 652325 h 2221581"/>
              <a:gd name="connsiteX39" fmla="*/ 427281 w 1221610"/>
              <a:gd name="connsiteY39" fmla="*/ 680900 h 2221581"/>
              <a:gd name="connsiteX40" fmla="*/ 410612 w 1221610"/>
              <a:gd name="connsiteY40" fmla="*/ 702331 h 2221581"/>
              <a:gd name="connsiteX41" fmla="*/ 401088 w 1221610"/>
              <a:gd name="connsiteY41" fmla="*/ 780913 h 2221581"/>
              <a:gd name="connsiteX42" fmla="*/ 441568 w 1221610"/>
              <a:gd name="connsiteY42" fmla="*/ 780912 h 2221581"/>
              <a:gd name="connsiteX43" fmla="*/ 486812 w 1221610"/>
              <a:gd name="connsiteY43" fmla="*/ 757100 h 2221581"/>
              <a:gd name="connsiteX44" fmla="*/ 513007 w 1221610"/>
              <a:gd name="connsiteY44" fmla="*/ 759481 h 2221581"/>
              <a:gd name="connsiteX45" fmla="*/ 536818 w 1221610"/>
              <a:gd name="connsiteY45" fmla="*/ 785675 h 2221581"/>
              <a:gd name="connsiteX46" fmla="*/ 510625 w 1221610"/>
              <a:gd name="connsiteY46" fmla="*/ 890450 h 2221581"/>
              <a:gd name="connsiteX47" fmla="*/ 539200 w 1221610"/>
              <a:gd name="connsiteY47" fmla="*/ 928550 h 2221581"/>
              <a:gd name="connsiteX48" fmla="*/ 546344 w 1221610"/>
              <a:gd name="connsiteY48" fmla="*/ 947601 h 2221581"/>
              <a:gd name="connsiteX49" fmla="*/ 532057 w 1221610"/>
              <a:gd name="connsiteY49" fmla="*/ 978556 h 2221581"/>
              <a:gd name="connsiteX50" fmla="*/ 517769 w 1221610"/>
              <a:gd name="connsiteY50" fmla="*/ 1049994 h 2221581"/>
              <a:gd name="connsiteX51" fmla="*/ 541582 w 1221610"/>
              <a:gd name="connsiteY51" fmla="*/ 1083331 h 2221581"/>
              <a:gd name="connsiteX52" fmla="*/ 551107 w 1221610"/>
              <a:gd name="connsiteY52" fmla="*/ 1123812 h 2221581"/>
              <a:gd name="connsiteX53" fmla="*/ 567775 w 1221610"/>
              <a:gd name="connsiteY53" fmla="*/ 1130956 h 2221581"/>
              <a:gd name="connsiteX54" fmla="*/ 572104 w 1221610"/>
              <a:gd name="connsiteY54" fmla="*/ 1141062 h 2221581"/>
              <a:gd name="connsiteX55" fmla="*/ 591588 w 1221610"/>
              <a:gd name="connsiteY55" fmla="*/ 1107144 h 2221581"/>
              <a:gd name="connsiteX56" fmla="*/ 615400 w 1221610"/>
              <a:gd name="connsiteY56" fmla="*/ 1090475 h 2221581"/>
              <a:gd name="connsiteX57" fmla="*/ 665407 w 1221610"/>
              <a:gd name="connsiteY57" fmla="*/ 1064281 h 2221581"/>
              <a:gd name="connsiteX58" fmla="*/ 698744 w 1221610"/>
              <a:gd name="connsiteY58" fmla="*/ 1052375 h 2221581"/>
              <a:gd name="connsiteX59" fmla="*/ 734463 w 1221610"/>
              <a:gd name="connsiteY59" fmla="*/ 1014276 h 2221581"/>
              <a:gd name="connsiteX60" fmla="*/ 791613 w 1221610"/>
              <a:gd name="connsiteY60" fmla="*/ 990462 h 2221581"/>
              <a:gd name="connsiteX61" fmla="*/ 817807 w 1221610"/>
              <a:gd name="connsiteY61" fmla="*/ 945219 h 2221581"/>
              <a:gd name="connsiteX62" fmla="*/ 841618 w 1221610"/>
              <a:gd name="connsiteY62" fmla="*/ 928548 h 2221581"/>
              <a:gd name="connsiteX63" fmla="*/ 867813 w 1221610"/>
              <a:gd name="connsiteY63" fmla="*/ 928550 h 2221581"/>
              <a:gd name="connsiteX64" fmla="*/ 872575 w 1221610"/>
              <a:gd name="connsiteY64" fmla="*/ 947600 h 2221581"/>
              <a:gd name="connsiteX65" fmla="*/ 848763 w 1221610"/>
              <a:gd name="connsiteY65" fmla="*/ 973794 h 2221581"/>
              <a:gd name="connsiteX66" fmla="*/ 872575 w 1221610"/>
              <a:gd name="connsiteY66" fmla="*/ 999987 h 2221581"/>
              <a:gd name="connsiteX67" fmla="*/ 872575 w 1221610"/>
              <a:gd name="connsiteY67" fmla="*/ 1023800 h 2221581"/>
              <a:gd name="connsiteX68" fmla="*/ 829713 w 1221610"/>
              <a:gd name="connsiteY68" fmla="*/ 1026181 h 2221581"/>
              <a:gd name="connsiteX69" fmla="*/ 817807 w 1221610"/>
              <a:gd name="connsiteY69" fmla="*/ 1054756 h 2221581"/>
              <a:gd name="connsiteX70" fmla="*/ 829713 w 1221610"/>
              <a:gd name="connsiteY70" fmla="*/ 1083331 h 2221581"/>
              <a:gd name="connsiteX71" fmla="*/ 822567 w 1221610"/>
              <a:gd name="connsiteY71" fmla="*/ 1107142 h 2221581"/>
              <a:gd name="connsiteX72" fmla="*/ 836857 w 1221610"/>
              <a:gd name="connsiteY72" fmla="*/ 1126195 h 2221581"/>
              <a:gd name="connsiteX73" fmla="*/ 870194 w 1221610"/>
              <a:gd name="connsiteY73" fmla="*/ 1097620 h 2221581"/>
              <a:gd name="connsiteX74" fmla="*/ 903532 w 1221610"/>
              <a:gd name="connsiteY74" fmla="*/ 1092857 h 2221581"/>
              <a:gd name="connsiteX75" fmla="*/ 901150 w 1221610"/>
              <a:gd name="connsiteY75" fmla="*/ 1047612 h 2221581"/>
              <a:gd name="connsiteX76" fmla="*/ 958300 w 1221610"/>
              <a:gd name="connsiteY76" fmla="*/ 1038088 h 2221581"/>
              <a:gd name="connsiteX77" fmla="*/ 974969 w 1221610"/>
              <a:gd name="connsiteY77" fmla="*/ 1057137 h 2221581"/>
              <a:gd name="connsiteX78" fmla="*/ 984494 w 1221610"/>
              <a:gd name="connsiteY78" fmla="*/ 1183345 h 2221581"/>
              <a:gd name="connsiteX79" fmla="*/ 1032119 w 1221610"/>
              <a:gd name="connsiteY79" fmla="*/ 1264307 h 2221581"/>
              <a:gd name="connsiteX80" fmla="*/ 1072600 w 1221610"/>
              <a:gd name="connsiteY80" fmla="*/ 1285738 h 2221581"/>
              <a:gd name="connsiteX81" fmla="*/ 1089269 w 1221610"/>
              <a:gd name="connsiteY81" fmla="*/ 1352413 h 2221581"/>
              <a:gd name="connsiteX82" fmla="*/ 1122607 w 1221610"/>
              <a:gd name="connsiteY82" fmla="*/ 1378607 h 2221581"/>
              <a:gd name="connsiteX83" fmla="*/ 1163088 w 1221610"/>
              <a:gd name="connsiteY83" fmla="*/ 1438138 h 2221581"/>
              <a:gd name="connsiteX84" fmla="*/ 1191663 w 1221610"/>
              <a:gd name="connsiteY84" fmla="*/ 1452426 h 2221581"/>
              <a:gd name="connsiteX85" fmla="*/ 1220238 w 1221610"/>
              <a:gd name="connsiteY85" fmla="*/ 1490525 h 2221581"/>
              <a:gd name="connsiteX86" fmla="*/ 1215943 w 1221610"/>
              <a:gd name="connsiteY86" fmla="*/ 1510385 h 2221581"/>
              <a:gd name="connsiteX87" fmla="*/ 1196425 w 1221610"/>
              <a:gd name="connsiteY87" fmla="*/ 1559582 h 2221581"/>
              <a:gd name="connsiteX88" fmla="*/ 1144037 w 1221610"/>
              <a:gd name="connsiteY88" fmla="*/ 1554818 h 2221581"/>
              <a:gd name="connsiteX89" fmla="*/ 1124987 w 1221610"/>
              <a:gd name="connsiteY89" fmla="*/ 1600061 h 2221581"/>
              <a:gd name="connsiteX90" fmla="*/ 1048787 w 1221610"/>
              <a:gd name="connsiteY90" fmla="*/ 1633399 h 2221581"/>
              <a:gd name="connsiteX91" fmla="*/ 1020212 w 1221610"/>
              <a:gd name="connsiteY91" fmla="*/ 1692930 h 2221581"/>
              <a:gd name="connsiteX92" fmla="*/ 1036881 w 1221610"/>
              <a:gd name="connsiteY92" fmla="*/ 1740555 h 2221581"/>
              <a:gd name="connsiteX93" fmla="*/ 1017832 w 1221610"/>
              <a:gd name="connsiteY93" fmla="*/ 1781038 h 2221581"/>
              <a:gd name="connsiteX94" fmla="*/ 984493 w 1221610"/>
              <a:gd name="connsiteY94" fmla="*/ 1778655 h 2221581"/>
              <a:gd name="connsiteX95" fmla="*/ 982112 w 1221610"/>
              <a:gd name="connsiteY95" fmla="*/ 1842949 h 2221581"/>
              <a:gd name="connsiteX96" fmla="*/ 946393 w 1221610"/>
              <a:gd name="connsiteY96" fmla="*/ 1859618 h 2221581"/>
              <a:gd name="connsiteX97" fmla="*/ 910674 w 1221610"/>
              <a:gd name="connsiteY97" fmla="*/ 1866761 h 2221581"/>
              <a:gd name="connsiteX98" fmla="*/ 910674 w 1221610"/>
              <a:gd name="connsiteY98" fmla="*/ 1931055 h 2221581"/>
              <a:gd name="connsiteX99" fmla="*/ 967824 w 1221610"/>
              <a:gd name="connsiteY99" fmla="*/ 1940580 h 2221581"/>
              <a:gd name="connsiteX100" fmla="*/ 1001162 w 1221610"/>
              <a:gd name="connsiteY100" fmla="*/ 1935818 h 2221581"/>
              <a:gd name="connsiteX101" fmla="*/ 1005922 w 1221610"/>
              <a:gd name="connsiteY101" fmla="*/ 2009637 h 2221581"/>
              <a:gd name="connsiteX102" fmla="*/ 982112 w 1221610"/>
              <a:gd name="connsiteY102" fmla="*/ 2031068 h 2221581"/>
              <a:gd name="connsiteX103" fmla="*/ 922581 w 1221610"/>
              <a:gd name="connsiteY103" fmla="*/ 2028688 h 2221581"/>
              <a:gd name="connsiteX104" fmla="*/ 870193 w 1221610"/>
              <a:gd name="connsiteY104" fmla="*/ 2038213 h 2221581"/>
              <a:gd name="connsiteX105" fmla="*/ 824949 w 1221610"/>
              <a:gd name="connsiteY105" fmla="*/ 2062026 h 2221581"/>
              <a:gd name="connsiteX106" fmla="*/ 779704 w 1221610"/>
              <a:gd name="connsiteY106" fmla="*/ 2069168 h 2221581"/>
              <a:gd name="connsiteX107" fmla="*/ 758274 w 1221610"/>
              <a:gd name="connsiteY107" fmla="*/ 2088220 h 2221581"/>
              <a:gd name="connsiteX108" fmla="*/ 751131 w 1221610"/>
              <a:gd name="connsiteY108" fmla="*/ 2133463 h 2221581"/>
              <a:gd name="connsiteX109" fmla="*/ 734462 w 1221610"/>
              <a:gd name="connsiteY109" fmla="*/ 2145370 h 2221581"/>
              <a:gd name="connsiteX110" fmla="*/ 689218 w 1221610"/>
              <a:gd name="connsiteY110" fmla="*/ 2195376 h 2221581"/>
              <a:gd name="connsiteX111" fmla="*/ 665406 w 1221610"/>
              <a:gd name="connsiteY111" fmla="*/ 2200137 h 2221581"/>
              <a:gd name="connsiteX112" fmla="*/ 617781 w 1221610"/>
              <a:gd name="connsiteY112" fmla="*/ 2221569 h 2221581"/>
              <a:gd name="connsiteX113" fmla="*/ 579681 w 1221610"/>
              <a:gd name="connsiteY113" fmla="*/ 2204900 h 2221581"/>
              <a:gd name="connsiteX114" fmla="*/ 563012 w 1221610"/>
              <a:gd name="connsiteY114" fmla="*/ 2176325 h 2221581"/>
              <a:gd name="connsiteX115" fmla="*/ 520149 w 1221610"/>
              <a:gd name="connsiteY115" fmla="*/ 2185851 h 2221581"/>
              <a:gd name="connsiteX116" fmla="*/ 512573 w 1221610"/>
              <a:gd name="connsiteY116" fmla="*/ 2179747 h 2221581"/>
              <a:gd name="connsiteX117" fmla="*/ 503481 w 1221610"/>
              <a:gd name="connsiteY117" fmla="*/ 2173944 h 2221581"/>
              <a:gd name="connsiteX118" fmla="*/ 522531 w 1221610"/>
              <a:gd name="connsiteY118" fmla="*/ 2066787 h 2221581"/>
              <a:gd name="connsiteX119" fmla="*/ 539199 w 1221610"/>
              <a:gd name="connsiteY119" fmla="*/ 2045356 h 2221581"/>
              <a:gd name="connsiteX120" fmla="*/ 529674 w 1221610"/>
              <a:gd name="connsiteY120" fmla="*/ 2000113 h 2221581"/>
              <a:gd name="connsiteX121" fmla="*/ 553487 w 1221610"/>
              <a:gd name="connsiteY121" fmla="*/ 1985825 h 2221581"/>
              <a:gd name="connsiteX122" fmla="*/ 534437 w 1221610"/>
              <a:gd name="connsiteY122" fmla="*/ 1971538 h 2221581"/>
              <a:gd name="connsiteX123" fmla="*/ 522531 w 1221610"/>
              <a:gd name="connsiteY123" fmla="*/ 1935820 h 2221581"/>
              <a:gd name="connsiteX124" fmla="*/ 513006 w 1221610"/>
              <a:gd name="connsiteY124" fmla="*/ 1890576 h 2221581"/>
              <a:gd name="connsiteX125" fmla="*/ 510624 w 1221610"/>
              <a:gd name="connsiteY125" fmla="*/ 1859618 h 2221581"/>
              <a:gd name="connsiteX126" fmla="*/ 460618 w 1221610"/>
              <a:gd name="connsiteY126" fmla="*/ 1862001 h 2221581"/>
              <a:gd name="connsiteX127" fmla="*/ 427282 w 1221610"/>
              <a:gd name="connsiteY127" fmla="*/ 1826282 h 2221581"/>
              <a:gd name="connsiteX128" fmla="*/ 382037 w 1221610"/>
              <a:gd name="connsiteY128" fmla="*/ 1809612 h 2221581"/>
              <a:gd name="connsiteX129" fmla="*/ 367749 w 1221610"/>
              <a:gd name="connsiteY129" fmla="*/ 1759607 h 2221581"/>
              <a:gd name="connsiteX130" fmla="*/ 365368 w 1221610"/>
              <a:gd name="connsiteY130" fmla="*/ 1738175 h 2221581"/>
              <a:gd name="connsiteX131" fmla="*/ 334413 w 1221610"/>
              <a:gd name="connsiteY131" fmla="*/ 1692932 h 2221581"/>
              <a:gd name="connsiteX132" fmla="*/ 291549 w 1221610"/>
              <a:gd name="connsiteY132" fmla="*/ 1669119 h 2221581"/>
              <a:gd name="connsiteX133" fmla="*/ 248688 w 1221610"/>
              <a:gd name="connsiteY133" fmla="*/ 1640545 h 2221581"/>
              <a:gd name="connsiteX134" fmla="*/ 215349 w 1221610"/>
              <a:gd name="connsiteY134" fmla="*/ 1631019 h 2221581"/>
              <a:gd name="connsiteX135" fmla="*/ 217731 w 1221610"/>
              <a:gd name="connsiteY135" fmla="*/ 1585773 h 2221581"/>
              <a:gd name="connsiteX136" fmla="*/ 174868 w 1221610"/>
              <a:gd name="connsiteY136" fmla="*/ 1600063 h 2221581"/>
              <a:gd name="connsiteX137" fmla="*/ 186775 w 1221610"/>
              <a:gd name="connsiteY137" fmla="*/ 1633401 h 2221581"/>
              <a:gd name="connsiteX138" fmla="*/ 179631 w 1221610"/>
              <a:gd name="connsiteY138" fmla="*/ 1650070 h 2221581"/>
              <a:gd name="connsiteX139" fmla="*/ 141531 w 1221610"/>
              <a:gd name="connsiteY139" fmla="*/ 1621495 h 2221581"/>
              <a:gd name="connsiteX140" fmla="*/ 98669 w 1221610"/>
              <a:gd name="connsiteY140" fmla="*/ 1619113 h 2221581"/>
              <a:gd name="connsiteX141" fmla="*/ 43899 w 1221610"/>
              <a:gd name="connsiteY141" fmla="*/ 1600063 h 2221581"/>
              <a:gd name="connsiteX142" fmla="*/ 10560 w 1221610"/>
              <a:gd name="connsiteY142" fmla="*/ 1597679 h 2221581"/>
              <a:gd name="connsiteX143" fmla="*/ 1037 w 1221610"/>
              <a:gd name="connsiteY143" fmla="*/ 1545295 h 2221581"/>
              <a:gd name="connsiteX144" fmla="*/ 34374 w 1221610"/>
              <a:gd name="connsiteY144" fmla="*/ 1457188 h 2221581"/>
              <a:gd name="connsiteX145" fmla="*/ 60568 w 1221610"/>
              <a:gd name="connsiteY145" fmla="*/ 1409563 h 2221581"/>
              <a:gd name="connsiteX146" fmla="*/ 81999 w 1221610"/>
              <a:gd name="connsiteY146" fmla="*/ 1361938 h 2221581"/>
              <a:gd name="connsiteX147" fmla="*/ 108194 w 1221610"/>
              <a:gd name="connsiteY147" fmla="*/ 1323838 h 2221581"/>
              <a:gd name="connsiteX148" fmla="*/ 146293 w 1221610"/>
              <a:gd name="connsiteY148" fmla="*/ 1314313 h 2221581"/>
              <a:gd name="connsiteX149" fmla="*/ 153438 w 1221610"/>
              <a:gd name="connsiteY149" fmla="*/ 1278595 h 2221581"/>
              <a:gd name="connsiteX150" fmla="*/ 262975 w 1221610"/>
              <a:gd name="connsiteY150" fmla="*/ 1159532 h 2221581"/>
              <a:gd name="connsiteX151" fmla="*/ 286787 w 1221610"/>
              <a:gd name="connsiteY151" fmla="*/ 1021417 h 2221581"/>
              <a:gd name="connsiteX152" fmla="*/ 282025 w 1221610"/>
              <a:gd name="connsiteY152" fmla="*/ 940457 h 2221581"/>
              <a:gd name="connsiteX153" fmla="*/ 196300 w 1221610"/>
              <a:gd name="connsiteY153" fmla="*/ 928551 h 2221581"/>
              <a:gd name="connsiteX154" fmla="*/ 179632 w 1221610"/>
              <a:gd name="connsiteY154" fmla="*/ 847588 h 2221581"/>
              <a:gd name="connsiteX155" fmla="*/ 186775 w 1221610"/>
              <a:gd name="connsiteY155" fmla="*/ 780913 h 2221581"/>
              <a:gd name="connsiteX156" fmla="*/ 148675 w 1221610"/>
              <a:gd name="connsiteY156" fmla="*/ 742813 h 2221581"/>
              <a:gd name="connsiteX157" fmla="*/ 127244 w 1221610"/>
              <a:gd name="connsiteY157" fmla="*/ 702331 h 2221581"/>
              <a:gd name="connsiteX158" fmla="*/ 117719 w 1221610"/>
              <a:gd name="connsiteY158" fmla="*/ 642801 h 2221581"/>
              <a:gd name="connsiteX159" fmla="*/ 102097 w 1221610"/>
              <a:gd name="connsiteY159" fmla="*/ 562647 h 2221581"/>
              <a:gd name="connsiteX0" fmla="*/ 102097 w 1221610"/>
              <a:gd name="connsiteY0" fmla="*/ 567285 h 2226219"/>
              <a:gd name="connsiteX1" fmla="*/ 91525 w 1221610"/>
              <a:gd name="connsiteY1" fmla="*/ 485513 h 2226219"/>
              <a:gd name="connsiteX2" fmla="*/ 93907 w 1221610"/>
              <a:gd name="connsiteY2" fmla="*/ 421219 h 2226219"/>
              <a:gd name="connsiteX3" fmla="*/ 17706 w 1221610"/>
              <a:gd name="connsiteY3" fmla="*/ 321207 h 2226219"/>
              <a:gd name="connsiteX4" fmla="*/ 12942 w 1221610"/>
              <a:gd name="connsiteY4" fmla="*/ 304536 h 2226219"/>
              <a:gd name="connsiteX5" fmla="*/ 77237 w 1221610"/>
              <a:gd name="connsiteY5" fmla="*/ 318825 h 2226219"/>
              <a:gd name="connsiteX6" fmla="*/ 77237 w 1221610"/>
              <a:gd name="connsiteY6" fmla="*/ 323588 h 2226219"/>
              <a:gd name="connsiteX7" fmla="*/ 127243 w 1221610"/>
              <a:gd name="connsiteY7" fmla="*/ 318825 h 2226219"/>
              <a:gd name="connsiteX8" fmla="*/ 148674 w 1221610"/>
              <a:gd name="connsiteY8" fmla="*/ 268819 h 2226219"/>
              <a:gd name="connsiteX9" fmla="*/ 201062 w 1221610"/>
              <a:gd name="connsiteY9" fmla="*/ 233100 h 2226219"/>
              <a:gd name="connsiteX10" fmla="*/ 208206 w 1221610"/>
              <a:gd name="connsiteY10" fmla="*/ 183094 h 2226219"/>
              <a:gd name="connsiteX11" fmla="*/ 170106 w 1221610"/>
              <a:gd name="connsiteY11" fmla="*/ 135468 h 2226219"/>
              <a:gd name="connsiteX12" fmla="*/ 224874 w 1221610"/>
              <a:gd name="connsiteY12" fmla="*/ 90225 h 2226219"/>
              <a:gd name="connsiteX13" fmla="*/ 265357 w 1221610"/>
              <a:gd name="connsiteY13" fmla="*/ 6882 h 2226219"/>
              <a:gd name="connsiteX14" fmla="*/ 282025 w 1221610"/>
              <a:gd name="connsiteY14" fmla="*/ 259294 h 2226219"/>
              <a:gd name="connsiteX15" fmla="*/ 243924 w 1221610"/>
              <a:gd name="connsiteY15" fmla="*/ 430744 h 2226219"/>
              <a:gd name="connsiteX16" fmla="*/ 198681 w 1221610"/>
              <a:gd name="connsiteY16" fmla="*/ 442650 h 2226219"/>
              <a:gd name="connsiteX17" fmla="*/ 141531 w 1221610"/>
              <a:gd name="connsiteY17" fmla="*/ 445032 h 2226219"/>
              <a:gd name="connsiteX18" fmla="*/ 132006 w 1221610"/>
              <a:gd name="connsiteY18" fmla="*/ 459319 h 2226219"/>
              <a:gd name="connsiteX19" fmla="*/ 158199 w 1221610"/>
              <a:gd name="connsiteY19" fmla="*/ 492657 h 2226219"/>
              <a:gd name="connsiteX20" fmla="*/ 186774 w 1221610"/>
              <a:gd name="connsiteY20" fmla="*/ 506944 h 2226219"/>
              <a:gd name="connsiteX21" fmla="*/ 189156 w 1221610"/>
              <a:gd name="connsiteY21" fmla="*/ 535519 h 2226219"/>
              <a:gd name="connsiteX22" fmla="*/ 210587 w 1221610"/>
              <a:gd name="connsiteY22" fmla="*/ 571238 h 2226219"/>
              <a:gd name="connsiteX23" fmla="*/ 224874 w 1221610"/>
              <a:gd name="connsiteY23" fmla="*/ 599813 h 2226219"/>
              <a:gd name="connsiteX24" fmla="*/ 253449 w 1221610"/>
              <a:gd name="connsiteY24" fmla="*/ 602194 h 2226219"/>
              <a:gd name="connsiteX25" fmla="*/ 279643 w 1221610"/>
              <a:gd name="connsiteY25" fmla="*/ 578382 h 2226219"/>
              <a:gd name="connsiteX26" fmla="*/ 282024 w 1221610"/>
              <a:gd name="connsiteY26" fmla="*/ 554569 h 2226219"/>
              <a:gd name="connsiteX27" fmla="*/ 291549 w 1221610"/>
              <a:gd name="connsiteY27" fmla="*/ 530757 h 2226219"/>
              <a:gd name="connsiteX28" fmla="*/ 267737 w 1221610"/>
              <a:gd name="connsiteY28" fmla="*/ 497419 h 2226219"/>
              <a:gd name="connsiteX29" fmla="*/ 303456 w 1221610"/>
              <a:gd name="connsiteY29" fmla="*/ 487894 h 2226219"/>
              <a:gd name="connsiteX30" fmla="*/ 322506 w 1221610"/>
              <a:gd name="connsiteY30" fmla="*/ 464082 h 2226219"/>
              <a:gd name="connsiteX31" fmla="*/ 353462 w 1221610"/>
              <a:gd name="connsiteY31" fmla="*/ 456938 h 2226219"/>
              <a:gd name="connsiteX32" fmla="*/ 410612 w 1221610"/>
              <a:gd name="connsiteY32" fmla="*/ 459319 h 2226219"/>
              <a:gd name="connsiteX33" fmla="*/ 410612 w 1221610"/>
              <a:gd name="connsiteY33" fmla="*/ 514088 h 2226219"/>
              <a:gd name="connsiteX34" fmla="*/ 436806 w 1221610"/>
              <a:gd name="connsiteY34" fmla="*/ 537898 h 2226219"/>
              <a:gd name="connsiteX35" fmla="*/ 462999 w 1221610"/>
              <a:gd name="connsiteY35" fmla="*/ 554569 h 2226219"/>
              <a:gd name="connsiteX36" fmla="*/ 424899 w 1221610"/>
              <a:gd name="connsiteY36" fmla="*/ 573619 h 2226219"/>
              <a:gd name="connsiteX37" fmla="*/ 403468 w 1221610"/>
              <a:gd name="connsiteY37" fmla="*/ 592669 h 2226219"/>
              <a:gd name="connsiteX38" fmla="*/ 420137 w 1221610"/>
              <a:gd name="connsiteY38" fmla="*/ 616482 h 2226219"/>
              <a:gd name="connsiteX39" fmla="*/ 415374 w 1221610"/>
              <a:gd name="connsiteY39" fmla="*/ 656963 h 2226219"/>
              <a:gd name="connsiteX40" fmla="*/ 427281 w 1221610"/>
              <a:gd name="connsiteY40" fmla="*/ 685538 h 2226219"/>
              <a:gd name="connsiteX41" fmla="*/ 410612 w 1221610"/>
              <a:gd name="connsiteY41" fmla="*/ 706969 h 2226219"/>
              <a:gd name="connsiteX42" fmla="*/ 401088 w 1221610"/>
              <a:gd name="connsiteY42" fmla="*/ 785551 h 2226219"/>
              <a:gd name="connsiteX43" fmla="*/ 441568 w 1221610"/>
              <a:gd name="connsiteY43" fmla="*/ 785550 h 2226219"/>
              <a:gd name="connsiteX44" fmla="*/ 486812 w 1221610"/>
              <a:gd name="connsiteY44" fmla="*/ 761738 h 2226219"/>
              <a:gd name="connsiteX45" fmla="*/ 513007 w 1221610"/>
              <a:gd name="connsiteY45" fmla="*/ 764119 h 2226219"/>
              <a:gd name="connsiteX46" fmla="*/ 536818 w 1221610"/>
              <a:gd name="connsiteY46" fmla="*/ 790313 h 2226219"/>
              <a:gd name="connsiteX47" fmla="*/ 510625 w 1221610"/>
              <a:gd name="connsiteY47" fmla="*/ 895088 h 2226219"/>
              <a:gd name="connsiteX48" fmla="*/ 539200 w 1221610"/>
              <a:gd name="connsiteY48" fmla="*/ 933188 h 2226219"/>
              <a:gd name="connsiteX49" fmla="*/ 546344 w 1221610"/>
              <a:gd name="connsiteY49" fmla="*/ 952239 h 2226219"/>
              <a:gd name="connsiteX50" fmla="*/ 532057 w 1221610"/>
              <a:gd name="connsiteY50" fmla="*/ 983194 h 2226219"/>
              <a:gd name="connsiteX51" fmla="*/ 517769 w 1221610"/>
              <a:gd name="connsiteY51" fmla="*/ 1054632 h 2226219"/>
              <a:gd name="connsiteX52" fmla="*/ 541582 w 1221610"/>
              <a:gd name="connsiteY52" fmla="*/ 1087969 h 2226219"/>
              <a:gd name="connsiteX53" fmla="*/ 551107 w 1221610"/>
              <a:gd name="connsiteY53" fmla="*/ 1128450 h 2226219"/>
              <a:gd name="connsiteX54" fmla="*/ 567775 w 1221610"/>
              <a:gd name="connsiteY54" fmla="*/ 1135594 h 2226219"/>
              <a:gd name="connsiteX55" fmla="*/ 572104 w 1221610"/>
              <a:gd name="connsiteY55" fmla="*/ 1145700 h 2226219"/>
              <a:gd name="connsiteX56" fmla="*/ 591588 w 1221610"/>
              <a:gd name="connsiteY56" fmla="*/ 1111782 h 2226219"/>
              <a:gd name="connsiteX57" fmla="*/ 615400 w 1221610"/>
              <a:gd name="connsiteY57" fmla="*/ 1095113 h 2226219"/>
              <a:gd name="connsiteX58" fmla="*/ 665407 w 1221610"/>
              <a:gd name="connsiteY58" fmla="*/ 1068919 h 2226219"/>
              <a:gd name="connsiteX59" fmla="*/ 698744 w 1221610"/>
              <a:gd name="connsiteY59" fmla="*/ 1057013 h 2226219"/>
              <a:gd name="connsiteX60" fmla="*/ 734463 w 1221610"/>
              <a:gd name="connsiteY60" fmla="*/ 1018914 h 2226219"/>
              <a:gd name="connsiteX61" fmla="*/ 791613 w 1221610"/>
              <a:gd name="connsiteY61" fmla="*/ 995100 h 2226219"/>
              <a:gd name="connsiteX62" fmla="*/ 817807 w 1221610"/>
              <a:gd name="connsiteY62" fmla="*/ 949857 h 2226219"/>
              <a:gd name="connsiteX63" fmla="*/ 841618 w 1221610"/>
              <a:gd name="connsiteY63" fmla="*/ 933186 h 2226219"/>
              <a:gd name="connsiteX64" fmla="*/ 867813 w 1221610"/>
              <a:gd name="connsiteY64" fmla="*/ 933188 h 2226219"/>
              <a:gd name="connsiteX65" fmla="*/ 872575 w 1221610"/>
              <a:gd name="connsiteY65" fmla="*/ 952238 h 2226219"/>
              <a:gd name="connsiteX66" fmla="*/ 848763 w 1221610"/>
              <a:gd name="connsiteY66" fmla="*/ 978432 h 2226219"/>
              <a:gd name="connsiteX67" fmla="*/ 872575 w 1221610"/>
              <a:gd name="connsiteY67" fmla="*/ 1004625 h 2226219"/>
              <a:gd name="connsiteX68" fmla="*/ 872575 w 1221610"/>
              <a:gd name="connsiteY68" fmla="*/ 1028438 h 2226219"/>
              <a:gd name="connsiteX69" fmla="*/ 829713 w 1221610"/>
              <a:gd name="connsiteY69" fmla="*/ 1030819 h 2226219"/>
              <a:gd name="connsiteX70" fmla="*/ 817807 w 1221610"/>
              <a:gd name="connsiteY70" fmla="*/ 1059394 h 2226219"/>
              <a:gd name="connsiteX71" fmla="*/ 829713 w 1221610"/>
              <a:gd name="connsiteY71" fmla="*/ 1087969 h 2226219"/>
              <a:gd name="connsiteX72" fmla="*/ 822567 w 1221610"/>
              <a:gd name="connsiteY72" fmla="*/ 1111780 h 2226219"/>
              <a:gd name="connsiteX73" fmla="*/ 836857 w 1221610"/>
              <a:gd name="connsiteY73" fmla="*/ 1130833 h 2226219"/>
              <a:gd name="connsiteX74" fmla="*/ 870194 w 1221610"/>
              <a:gd name="connsiteY74" fmla="*/ 1102258 h 2226219"/>
              <a:gd name="connsiteX75" fmla="*/ 903532 w 1221610"/>
              <a:gd name="connsiteY75" fmla="*/ 1097495 h 2226219"/>
              <a:gd name="connsiteX76" fmla="*/ 901150 w 1221610"/>
              <a:gd name="connsiteY76" fmla="*/ 1052250 h 2226219"/>
              <a:gd name="connsiteX77" fmla="*/ 958300 w 1221610"/>
              <a:gd name="connsiteY77" fmla="*/ 1042726 h 2226219"/>
              <a:gd name="connsiteX78" fmla="*/ 974969 w 1221610"/>
              <a:gd name="connsiteY78" fmla="*/ 1061775 h 2226219"/>
              <a:gd name="connsiteX79" fmla="*/ 984494 w 1221610"/>
              <a:gd name="connsiteY79" fmla="*/ 1187983 h 2226219"/>
              <a:gd name="connsiteX80" fmla="*/ 1032119 w 1221610"/>
              <a:gd name="connsiteY80" fmla="*/ 1268945 h 2226219"/>
              <a:gd name="connsiteX81" fmla="*/ 1072600 w 1221610"/>
              <a:gd name="connsiteY81" fmla="*/ 1290376 h 2226219"/>
              <a:gd name="connsiteX82" fmla="*/ 1089269 w 1221610"/>
              <a:gd name="connsiteY82" fmla="*/ 1357051 h 2226219"/>
              <a:gd name="connsiteX83" fmla="*/ 1122607 w 1221610"/>
              <a:gd name="connsiteY83" fmla="*/ 1383245 h 2226219"/>
              <a:gd name="connsiteX84" fmla="*/ 1163088 w 1221610"/>
              <a:gd name="connsiteY84" fmla="*/ 1442776 h 2226219"/>
              <a:gd name="connsiteX85" fmla="*/ 1191663 w 1221610"/>
              <a:gd name="connsiteY85" fmla="*/ 1457064 h 2226219"/>
              <a:gd name="connsiteX86" fmla="*/ 1220238 w 1221610"/>
              <a:gd name="connsiteY86" fmla="*/ 1495163 h 2226219"/>
              <a:gd name="connsiteX87" fmla="*/ 1215943 w 1221610"/>
              <a:gd name="connsiteY87" fmla="*/ 1515023 h 2226219"/>
              <a:gd name="connsiteX88" fmla="*/ 1196425 w 1221610"/>
              <a:gd name="connsiteY88" fmla="*/ 1564220 h 2226219"/>
              <a:gd name="connsiteX89" fmla="*/ 1144037 w 1221610"/>
              <a:gd name="connsiteY89" fmla="*/ 1559456 h 2226219"/>
              <a:gd name="connsiteX90" fmla="*/ 1124987 w 1221610"/>
              <a:gd name="connsiteY90" fmla="*/ 1604699 h 2226219"/>
              <a:gd name="connsiteX91" fmla="*/ 1048787 w 1221610"/>
              <a:gd name="connsiteY91" fmla="*/ 1638037 h 2226219"/>
              <a:gd name="connsiteX92" fmla="*/ 1020212 w 1221610"/>
              <a:gd name="connsiteY92" fmla="*/ 1697568 h 2226219"/>
              <a:gd name="connsiteX93" fmla="*/ 1036881 w 1221610"/>
              <a:gd name="connsiteY93" fmla="*/ 1745193 h 2226219"/>
              <a:gd name="connsiteX94" fmla="*/ 1017832 w 1221610"/>
              <a:gd name="connsiteY94" fmla="*/ 1785676 h 2226219"/>
              <a:gd name="connsiteX95" fmla="*/ 984493 w 1221610"/>
              <a:gd name="connsiteY95" fmla="*/ 1783293 h 2226219"/>
              <a:gd name="connsiteX96" fmla="*/ 982112 w 1221610"/>
              <a:gd name="connsiteY96" fmla="*/ 1847587 h 2226219"/>
              <a:gd name="connsiteX97" fmla="*/ 946393 w 1221610"/>
              <a:gd name="connsiteY97" fmla="*/ 1864256 h 2226219"/>
              <a:gd name="connsiteX98" fmla="*/ 910674 w 1221610"/>
              <a:gd name="connsiteY98" fmla="*/ 1871399 h 2226219"/>
              <a:gd name="connsiteX99" fmla="*/ 910674 w 1221610"/>
              <a:gd name="connsiteY99" fmla="*/ 1935693 h 2226219"/>
              <a:gd name="connsiteX100" fmla="*/ 967824 w 1221610"/>
              <a:gd name="connsiteY100" fmla="*/ 1945218 h 2226219"/>
              <a:gd name="connsiteX101" fmla="*/ 1001162 w 1221610"/>
              <a:gd name="connsiteY101" fmla="*/ 1940456 h 2226219"/>
              <a:gd name="connsiteX102" fmla="*/ 1005922 w 1221610"/>
              <a:gd name="connsiteY102" fmla="*/ 2014275 h 2226219"/>
              <a:gd name="connsiteX103" fmla="*/ 982112 w 1221610"/>
              <a:gd name="connsiteY103" fmla="*/ 2035706 h 2226219"/>
              <a:gd name="connsiteX104" fmla="*/ 922581 w 1221610"/>
              <a:gd name="connsiteY104" fmla="*/ 2033326 h 2226219"/>
              <a:gd name="connsiteX105" fmla="*/ 870193 w 1221610"/>
              <a:gd name="connsiteY105" fmla="*/ 2042851 h 2226219"/>
              <a:gd name="connsiteX106" fmla="*/ 824949 w 1221610"/>
              <a:gd name="connsiteY106" fmla="*/ 2066664 h 2226219"/>
              <a:gd name="connsiteX107" fmla="*/ 779704 w 1221610"/>
              <a:gd name="connsiteY107" fmla="*/ 2073806 h 2226219"/>
              <a:gd name="connsiteX108" fmla="*/ 758274 w 1221610"/>
              <a:gd name="connsiteY108" fmla="*/ 2092858 h 2226219"/>
              <a:gd name="connsiteX109" fmla="*/ 751131 w 1221610"/>
              <a:gd name="connsiteY109" fmla="*/ 2138101 h 2226219"/>
              <a:gd name="connsiteX110" fmla="*/ 734462 w 1221610"/>
              <a:gd name="connsiteY110" fmla="*/ 2150008 h 2226219"/>
              <a:gd name="connsiteX111" fmla="*/ 689218 w 1221610"/>
              <a:gd name="connsiteY111" fmla="*/ 2200014 h 2226219"/>
              <a:gd name="connsiteX112" fmla="*/ 665406 w 1221610"/>
              <a:gd name="connsiteY112" fmla="*/ 2204775 h 2226219"/>
              <a:gd name="connsiteX113" fmla="*/ 617781 w 1221610"/>
              <a:gd name="connsiteY113" fmla="*/ 2226207 h 2226219"/>
              <a:gd name="connsiteX114" fmla="*/ 579681 w 1221610"/>
              <a:gd name="connsiteY114" fmla="*/ 2209538 h 2226219"/>
              <a:gd name="connsiteX115" fmla="*/ 563012 w 1221610"/>
              <a:gd name="connsiteY115" fmla="*/ 2180963 h 2226219"/>
              <a:gd name="connsiteX116" fmla="*/ 520149 w 1221610"/>
              <a:gd name="connsiteY116" fmla="*/ 2190489 h 2226219"/>
              <a:gd name="connsiteX117" fmla="*/ 512573 w 1221610"/>
              <a:gd name="connsiteY117" fmla="*/ 2184385 h 2226219"/>
              <a:gd name="connsiteX118" fmla="*/ 503481 w 1221610"/>
              <a:gd name="connsiteY118" fmla="*/ 2178582 h 2226219"/>
              <a:gd name="connsiteX119" fmla="*/ 522531 w 1221610"/>
              <a:gd name="connsiteY119" fmla="*/ 2071425 h 2226219"/>
              <a:gd name="connsiteX120" fmla="*/ 539199 w 1221610"/>
              <a:gd name="connsiteY120" fmla="*/ 2049994 h 2226219"/>
              <a:gd name="connsiteX121" fmla="*/ 529674 w 1221610"/>
              <a:gd name="connsiteY121" fmla="*/ 2004751 h 2226219"/>
              <a:gd name="connsiteX122" fmla="*/ 553487 w 1221610"/>
              <a:gd name="connsiteY122" fmla="*/ 1990463 h 2226219"/>
              <a:gd name="connsiteX123" fmla="*/ 534437 w 1221610"/>
              <a:gd name="connsiteY123" fmla="*/ 1976176 h 2226219"/>
              <a:gd name="connsiteX124" fmla="*/ 522531 w 1221610"/>
              <a:gd name="connsiteY124" fmla="*/ 1940458 h 2226219"/>
              <a:gd name="connsiteX125" fmla="*/ 513006 w 1221610"/>
              <a:gd name="connsiteY125" fmla="*/ 1895214 h 2226219"/>
              <a:gd name="connsiteX126" fmla="*/ 510624 w 1221610"/>
              <a:gd name="connsiteY126" fmla="*/ 1864256 h 2226219"/>
              <a:gd name="connsiteX127" fmla="*/ 460618 w 1221610"/>
              <a:gd name="connsiteY127" fmla="*/ 1866639 h 2226219"/>
              <a:gd name="connsiteX128" fmla="*/ 427282 w 1221610"/>
              <a:gd name="connsiteY128" fmla="*/ 1830920 h 2226219"/>
              <a:gd name="connsiteX129" fmla="*/ 382037 w 1221610"/>
              <a:gd name="connsiteY129" fmla="*/ 1814250 h 2226219"/>
              <a:gd name="connsiteX130" fmla="*/ 367749 w 1221610"/>
              <a:gd name="connsiteY130" fmla="*/ 1764245 h 2226219"/>
              <a:gd name="connsiteX131" fmla="*/ 365368 w 1221610"/>
              <a:gd name="connsiteY131" fmla="*/ 1742813 h 2226219"/>
              <a:gd name="connsiteX132" fmla="*/ 334413 w 1221610"/>
              <a:gd name="connsiteY132" fmla="*/ 1697570 h 2226219"/>
              <a:gd name="connsiteX133" fmla="*/ 291549 w 1221610"/>
              <a:gd name="connsiteY133" fmla="*/ 1673757 h 2226219"/>
              <a:gd name="connsiteX134" fmla="*/ 248688 w 1221610"/>
              <a:gd name="connsiteY134" fmla="*/ 1645183 h 2226219"/>
              <a:gd name="connsiteX135" fmla="*/ 215349 w 1221610"/>
              <a:gd name="connsiteY135" fmla="*/ 1635657 h 2226219"/>
              <a:gd name="connsiteX136" fmla="*/ 217731 w 1221610"/>
              <a:gd name="connsiteY136" fmla="*/ 1590411 h 2226219"/>
              <a:gd name="connsiteX137" fmla="*/ 174868 w 1221610"/>
              <a:gd name="connsiteY137" fmla="*/ 1604701 h 2226219"/>
              <a:gd name="connsiteX138" fmla="*/ 186775 w 1221610"/>
              <a:gd name="connsiteY138" fmla="*/ 1638039 h 2226219"/>
              <a:gd name="connsiteX139" fmla="*/ 179631 w 1221610"/>
              <a:gd name="connsiteY139" fmla="*/ 1654708 h 2226219"/>
              <a:gd name="connsiteX140" fmla="*/ 141531 w 1221610"/>
              <a:gd name="connsiteY140" fmla="*/ 1626133 h 2226219"/>
              <a:gd name="connsiteX141" fmla="*/ 98669 w 1221610"/>
              <a:gd name="connsiteY141" fmla="*/ 1623751 h 2226219"/>
              <a:gd name="connsiteX142" fmla="*/ 43899 w 1221610"/>
              <a:gd name="connsiteY142" fmla="*/ 1604701 h 2226219"/>
              <a:gd name="connsiteX143" fmla="*/ 10560 w 1221610"/>
              <a:gd name="connsiteY143" fmla="*/ 1602317 h 2226219"/>
              <a:gd name="connsiteX144" fmla="*/ 1037 w 1221610"/>
              <a:gd name="connsiteY144" fmla="*/ 1549933 h 2226219"/>
              <a:gd name="connsiteX145" fmla="*/ 34374 w 1221610"/>
              <a:gd name="connsiteY145" fmla="*/ 1461826 h 2226219"/>
              <a:gd name="connsiteX146" fmla="*/ 60568 w 1221610"/>
              <a:gd name="connsiteY146" fmla="*/ 1414201 h 2226219"/>
              <a:gd name="connsiteX147" fmla="*/ 81999 w 1221610"/>
              <a:gd name="connsiteY147" fmla="*/ 1366576 h 2226219"/>
              <a:gd name="connsiteX148" fmla="*/ 108194 w 1221610"/>
              <a:gd name="connsiteY148" fmla="*/ 1328476 h 2226219"/>
              <a:gd name="connsiteX149" fmla="*/ 146293 w 1221610"/>
              <a:gd name="connsiteY149" fmla="*/ 1318951 h 2226219"/>
              <a:gd name="connsiteX150" fmla="*/ 153438 w 1221610"/>
              <a:gd name="connsiteY150" fmla="*/ 1283233 h 2226219"/>
              <a:gd name="connsiteX151" fmla="*/ 262975 w 1221610"/>
              <a:gd name="connsiteY151" fmla="*/ 1164170 h 2226219"/>
              <a:gd name="connsiteX152" fmla="*/ 286787 w 1221610"/>
              <a:gd name="connsiteY152" fmla="*/ 1026055 h 2226219"/>
              <a:gd name="connsiteX153" fmla="*/ 282025 w 1221610"/>
              <a:gd name="connsiteY153" fmla="*/ 945095 h 2226219"/>
              <a:gd name="connsiteX154" fmla="*/ 196300 w 1221610"/>
              <a:gd name="connsiteY154" fmla="*/ 933189 h 2226219"/>
              <a:gd name="connsiteX155" fmla="*/ 179632 w 1221610"/>
              <a:gd name="connsiteY155" fmla="*/ 852226 h 2226219"/>
              <a:gd name="connsiteX156" fmla="*/ 186775 w 1221610"/>
              <a:gd name="connsiteY156" fmla="*/ 785551 h 2226219"/>
              <a:gd name="connsiteX157" fmla="*/ 148675 w 1221610"/>
              <a:gd name="connsiteY157" fmla="*/ 747451 h 2226219"/>
              <a:gd name="connsiteX158" fmla="*/ 127244 w 1221610"/>
              <a:gd name="connsiteY158" fmla="*/ 706969 h 2226219"/>
              <a:gd name="connsiteX159" fmla="*/ 117719 w 1221610"/>
              <a:gd name="connsiteY159" fmla="*/ 647439 h 2226219"/>
              <a:gd name="connsiteX160" fmla="*/ 102097 w 1221610"/>
              <a:gd name="connsiteY160" fmla="*/ 567285 h 2226219"/>
              <a:gd name="connsiteX0" fmla="*/ 102097 w 1221610"/>
              <a:gd name="connsiteY0" fmla="*/ 560562 h 2219496"/>
              <a:gd name="connsiteX1" fmla="*/ 91525 w 1221610"/>
              <a:gd name="connsiteY1" fmla="*/ 478790 h 2219496"/>
              <a:gd name="connsiteX2" fmla="*/ 93907 w 1221610"/>
              <a:gd name="connsiteY2" fmla="*/ 414496 h 2219496"/>
              <a:gd name="connsiteX3" fmla="*/ 17706 w 1221610"/>
              <a:gd name="connsiteY3" fmla="*/ 314484 h 2219496"/>
              <a:gd name="connsiteX4" fmla="*/ 12942 w 1221610"/>
              <a:gd name="connsiteY4" fmla="*/ 297813 h 2219496"/>
              <a:gd name="connsiteX5" fmla="*/ 77237 w 1221610"/>
              <a:gd name="connsiteY5" fmla="*/ 312102 h 2219496"/>
              <a:gd name="connsiteX6" fmla="*/ 77237 w 1221610"/>
              <a:gd name="connsiteY6" fmla="*/ 316865 h 2219496"/>
              <a:gd name="connsiteX7" fmla="*/ 127243 w 1221610"/>
              <a:gd name="connsiteY7" fmla="*/ 312102 h 2219496"/>
              <a:gd name="connsiteX8" fmla="*/ 148674 w 1221610"/>
              <a:gd name="connsiteY8" fmla="*/ 262096 h 2219496"/>
              <a:gd name="connsiteX9" fmla="*/ 201062 w 1221610"/>
              <a:gd name="connsiteY9" fmla="*/ 226377 h 2219496"/>
              <a:gd name="connsiteX10" fmla="*/ 208206 w 1221610"/>
              <a:gd name="connsiteY10" fmla="*/ 176371 h 2219496"/>
              <a:gd name="connsiteX11" fmla="*/ 170106 w 1221610"/>
              <a:gd name="connsiteY11" fmla="*/ 128745 h 2219496"/>
              <a:gd name="connsiteX12" fmla="*/ 224874 w 1221610"/>
              <a:gd name="connsiteY12" fmla="*/ 83502 h 2219496"/>
              <a:gd name="connsiteX13" fmla="*/ 265357 w 1221610"/>
              <a:gd name="connsiteY13" fmla="*/ 159 h 2219496"/>
              <a:gd name="connsiteX14" fmla="*/ 348699 w 1221610"/>
              <a:gd name="connsiteY14" fmla="*/ 64452 h 2219496"/>
              <a:gd name="connsiteX15" fmla="*/ 282025 w 1221610"/>
              <a:gd name="connsiteY15" fmla="*/ 252571 h 2219496"/>
              <a:gd name="connsiteX16" fmla="*/ 243924 w 1221610"/>
              <a:gd name="connsiteY16" fmla="*/ 424021 h 2219496"/>
              <a:gd name="connsiteX17" fmla="*/ 198681 w 1221610"/>
              <a:gd name="connsiteY17" fmla="*/ 435927 h 2219496"/>
              <a:gd name="connsiteX18" fmla="*/ 141531 w 1221610"/>
              <a:gd name="connsiteY18" fmla="*/ 438309 h 2219496"/>
              <a:gd name="connsiteX19" fmla="*/ 132006 w 1221610"/>
              <a:gd name="connsiteY19" fmla="*/ 452596 h 2219496"/>
              <a:gd name="connsiteX20" fmla="*/ 158199 w 1221610"/>
              <a:gd name="connsiteY20" fmla="*/ 485934 h 2219496"/>
              <a:gd name="connsiteX21" fmla="*/ 186774 w 1221610"/>
              <a:gd name="connsiteY21" fmla="*/ 500221 h 2219496"/>
              <a:gd name="connsiteX22" fmla="*/ 189156 w 1221610"/>
              <a:gd name="connsiteY22" fmla="*/ 528796 h 2219496"/>
              <a:gd name="connsiteX23" fmla="*/ 210587 w 1221610"/>
              <a:gd name="connsiteY23" fmla="*/ 564515 h 2219496"/>
              <a:gd name="connsiteX24" fmla="*/ 224874 w 1221610"/>
              <a:gd name="connsiteY24" fmla="*/ 593090 h 2219496"/>
              <a:gd name="connsiteX25" fmla="*/ 253449 w 1221610"/>
              <a:gd name="connsiteY25" fmla="*/ 595471 h 2219496"/>
              <a:gd name="connsiteX26" fmla="*/ 279643 w 1221610"/>
              <a:gd name="connsiteY26" fmla="*/ 571659 h 2219496"/>
              <a:gd name="connsiteX27" fmla="*/ 282024 w 1221610"/>
              <a:gd name="connsiteY27" fmla="*/ 547846 h 2219496"/>
              <a:gd name="connsiteX28" fmla="*/ 291549 w 1221610"/>
              <a:gd name="connsiteY28" fmla="*/ 524034 h 2219496"/>
              <a:gd name="connsiteX29" fmla="*/ 267737 w 1221610"/>
              <a:gd name="connsiteY29" fmla="*/ 490696 h 2219496"/>
              <a:gd name="connsiteX30" fmla="*/ 303456 w 1221610"/>
              <a:gd name="connsiteY30" fmla="*/ 481171 h 2219496"/>
              <a:gd name="connsiteX31" fmla="*/ 322506 w 1221610"/>
              <a:gd name="connsiteY31" fmla="*/ 457359 h 2219496"/>
              <a:gd name="connsiteX32" fmla="*/ 353462 w 1221610"/>
              <a:gd name="connsiteY32" fmla="*/ 450215 h 2219496"/>
              <a:gd name="connsiteX33" fmla="*/ 410612 w 1221610"/>
              <a:gd name="connsiteY33" fmla="*/ 452596 h 2219496"/>
              <a:gd name="connsiteX34" fmla="*/ 410612 w 1221610"/>
              <a:gd name="connsiteY34" fmla="*/ 507365 h 2219496"/>
              <a:gd name="connsiteX35" fmla="*/ 436806 w 1221610"/>
              <a:gd name="connsiteY35" fmla="*/ 531175 h 2219496"/>
              <a:gd name="connsiteX36" fmla="*/ 462999 w 1221610"/>
              <a:gd name="connsiteY36" fmla="*/ 547846 h 2219496"/>
              <a:gd name="connsiteX37" fmla="*/ 424899 w 1221610"/>
              <a:gd name="connsiteY37" fmla="*/ 566896 h 2219496"/>
              <a:gd name="connsiteX38" fmla="*/ 403468 w 1221610"/>
              <a:gd name="connsiteY38" fmla="*/ 585946 h 2219496"/>
              <a:gd name="connsiteX39" fmla="*/ 420137 w 1221610"/>
              <a:gd name="connsiteY39" fmla="*/ 609759 h 2219496"/>
              <a:gd name="connsiteX40" fmla="*/ 415374 w 1221610"/>
              <a:gd name="connsiteY40" fmla="*/ 650240 h 2219496"/>
              <a:gd name="connsiteX41" fmla="*/ 427281 w 1221610"/>
              <a:gd name="connsiteY41" fmla="*/ 678815 h 2219496"/>
              <a:gd name="connsiteX42" fmla="*/ 410612 w 1221610"/>
              <a:gd name="connsiteY42" fmla="*/ 700246 h 2219496"/>
              <a:gd name="connsiteX43" fmla="*/ 401088 w 1221610"/>
              <a:gd name="connsiteY43" fmla="*/ 778828 h 2219496"/>
              <a:gd name="connsiteX44" fmla="*/ 441568 w 1221610"/>
              <a:gd name="connsiteY44" fmla="*/ 778827 h 2219496"/>
              <a:gd name="connsiteX45" fmla="*/ 486812 w 1221610"/>
              <a:gd name="connsiteY45" fmla="*/ 755015 h 2219496"/>
              <a:gd name="connsiteX46" fmla="*/ 513007 w 1221610"/>
              <a:gd name="connsiteY46" fmla="*/ 757396 h 2219496"/>
              <a:gd name="connsiteX47" fmla="*/ 536818 w 1221610"/>
              <a:gd name="connsiteY47" fmla="*/ 783590 h 2219496"/>
              <a:gd name="connsiteX48" fmla="*/ 510625 w 1221610"/>
              <a:gd name="connsiteY48" fmla="*/ 888365 h 2219496"/>
              <a:gd name="connsiteX49" fmla="*/ 539200 w 1221610"/>
              <a:gd name="connsiteY49" fmla="*/ 926465 h 2219496"/>
              <a:gd name="connsiteX50" fmla="*/ 546344 w 1221610"/>
              <a:gd name="connsiteY50" fmla="*/ 945516 h 2219496"/>
              <a:gd name="connsiteX51" fmla="*/ 532057 w 1221610"/>
              <a:gd name="connsiteY51" fmla="*/ 976471 h 2219496"/>
              <a:gd name="connsiteX52" fmla="*/ 517769 w 1221610"/>
              <a:gd name="connsiteY52" fmla="*/ 1047909 h 2219496"/>
              <a:gd name="connsiteX53" fmla="*/ 541582 w 1221610"/>
              <a:gd name="connsiteY53" fmla="*/ 1081246 h 2219496"/>
              <a:gd name="connsiteX54" fmla="*/ 551107 w 1221610"/>
              <a:gd name="connsiteY54" fmla="*/ 1121727 h 2219496"/>
              <a:gd name="connsiteX55" fmla="*/ 567775 w 1221610"/>
              <a:gd name="connsiteY55" fmla="*/ 1128871 h 2219496"/>
              <a:gd name="connsiteX56" fmla="*/ 572104 w 1221610"/>
              <a:gd name="connsiteY56" fmla="*/ 1138977 h 2219496"/>
              <a:gd name="connsiteX57" fmla="*/ 591588 w 1221610"/>
              <a:gd name="connsiteY57" fmla="*/ 1105059 h 2219496"/>
              <a:gd name="connsiteX58" fmla="*/ 615400 w 1221610"/>
              <a:gd name="connsiteY58" fmla="*/ 1088390 h 2219496"/>
              <a:gd name="connsiteX59" fmla="*/ 665407 w 1221610"/>
              <a:gd name="connsiteY59" fmla="*/ 1062196 h 2219496"/>
              <a:gd name="connsiteX60" fmla="*/ 698744 w 1221610"/>
              <a:gd name="connsiteY60" fmla="*/ 1050290 h 2219496"/>
              <a:gd name="connsiteX61" fmla="*/ 734463 w 1221610"/>
              <a:gd name="connsiteY61" fmla="*/ 1012191 h 2219496"/>
              <a:gd name="connsiteX62" fmla="*/ 791613 w 1221610"/>
              <a:gd name="connsiteY62" fmla="*/ 988377 h 2219496"/>
              <a:gd name="connsiteX63" fmla="*/ 817807 w 1221610"/>
              <a:gd name="connsiteY63" fmla="*/ 943134 h 2219496"/>
              <a:gd name="connsiteX64" fmla="*/ 841618 w 1221610"/>
              <a:gd name="connsiteY64" fmla="*/ 926463 h 2219496"/>
              <a:gd name="connsiteX65" fmla="*/ 867813 w 1221610"/>
              <a:gd name="connsiteY65" fmla="*/ 926465 h 2219496"/>
              <a:gd name="connsiteX66" fmla="*/ 872575 w 1221610"/>
              <a:gd name="connsiteY66" fmla="*/ 945515 h 2219496"/>
              <a:gd name="connsiteX67" fmla="*/ 848763 w 1221610"/>
              <a:gd name="connsiteY67" fmla="*/ 971709 h 2219496"/>
              <a:gd name="connsiteX68" fmla="*/ 872575 w 1221610"/>
              <a:gd name="connsiteY68" fmla="*/ 997902 h 2219496"/>
              <a:gd name="connsiteX69" fmla="*/ 872575 w 1221610"/>
              <a:gd name="connsiteY69" fmla="*/ 1021715 h 2219496"/>
              <a:gd name="connsiteX70" fmla="*/ 829713 w 1221610"/>
              <a:gd name="connsiteY70" fmla="*/ 1024096 h 2219496"/>
              <a:gd name="connsiteX71" fmla="*/ 817807 w 1221610"/>
              <a:gd name="connsiteY71" fmla="*/ 1052671 h 2219496"/>
              <a:gd name="connsiteX72" fmla="*/ 829713 w 1221610"/>
              <a:gd name="connsiteY72" fmla="*/ 1081246 h 2219496"/>
              <a:gd name="connsiteX73" fmla="*/ 822567 w 1221610"/>
              <a:gd name="connsiteY73" fmla="*/ 1105057 h 2219496"/>
              <a:gd name="connsiteX74" fmla="*/ 836857 w 1221610"/>
              <a:gd name="connsiteY74" fmla="*/ 1124110 h 2219496"/>
              <a:gd name="connsiteX75" fmla="*/ 870194 w 1221610"/>
              <a:gd name="connsiteY75" fmla="*/ 1095535 h 2219496"/>
              <a:gd name="connsiteX76" fmla="*/ 903532 w 1221610"/>
              <a:gd name="connsiteY76" fmla="*/ 1090772 h 2219496"/>
              <a:gd name="connsiteX77" fmla="*/ 901150 w 1221610"/>
              <a:gd name="connsiteY77" fmla="*/ 1045527 h 2219496"/>
              <a:gd name="connsiteX78" fmla="*/ 958300 w 1221610"/>
              <a:gd name="connsiteY78" fmla="*/ 1036003 h 2219496"/>
              <a:gd name="connsiteX79" fmla="*/ 974969 w 1221610"/>
              <a:gd name="connsiteY79" fmla="*/ 1055052 h 2219496"/>
              <a:gd name="connsiteX80" fmla="*/ 984494 w 1221610"/>
              <a:gd name="connsiteY80" fmla="*/ 1181260 h 2219496"/>
              <a:gd name="connsiteX81" fmla="*/ 1032119 w 1221610"/>
              <a:gd name="connsiteY81" fmla="*/ 1262222 h 2219496"/>
              <a:gd name="connsiteX82" fmla="*/ 1072600 w 1221610"/>
              <a:gd name="connsiteY82" fmla="*/ 1283653 h 2219496"/>
              <a:gd name="connsiteX83" fmla="*/ 1089269 w 1221610"/>
              <a:gd name="connsiteY83" fmla="*/ 1350328 h 2219496"/>
              <a:gd name="connsiteX84" fmla="*/ 1122607 w 1221610"/>
              <a:gd name="connsiteY84" fmla="*/ 1376522 h 2219496"/>
              <a:gd name="connsiteX85" fmla="*/ 1163088 w 1221610"/>
              <a:gd name="connsiteY85" fmla="*/ 1436053 h 2219496"/>
              <a:gd name="connsiteX86" fmla="*/ 1191663 w 1221610"/>
              <a:gd name="connsiteY86" fmla="*/ 1450341 h 2219496"/>
              <a:gd name="connsiteX87" fmla="*/ 1220238 w 1221610"/>
              <a:gd name="connsiteY87" fmla="*/ 1488440 h 2219496"/>
              <a:gd name="connsiteX88" fmla="*/ 1215943 w 1221610"/>
              <a:gd name="connsiteY88" fmla="*/ 1508300 h 2219496"/>
              <a:gd name="connsiteX89" fmla="*/ 1196425 w 1221610"/>
              <a:gd name="connsiteY89" fmla="*/ 1557497 h 2219496"/>
              <a:gd name="connsiteX90" fmla="*/ 1144037 w 1221610"/>
              <a:gd name="connsiteY90" fmla="*/ 1552733 h 2219496"/>
              <a:gd name="connsiteX91" fmla="*/ 1124987 w 1221610"/>
              <a:gd name="connsiteY91" fmla="*/ 1597976 h 2219496"/>
              <a:gd name="connsiteX92" fmla="*/ 1048787 w 1221610"/>
              <a:gd name="connsiteY92" fmla="*/ 1631314 h 2219496"/>
              <a:gd name="connsiteX93" fmla="*/ 1020212 w 1221610"/>
              <a:gd name="connsiteY93" fmla="*/ 1690845 h 2219496"/>
              <a:gd name="connsiteX94" fmla="*/ 1036881 w 1221610"/>
              <a:gd name="connsiteY94" fmla="*/ 1738470 h 2219496"/>
              <a:gd name="connsiteX95" fmla="*/ 1017832 w 1221610"/>
              <a:gd name="connsiteY95" fmla="*/ 1778953 h 2219496"/>
              <a:gd name="connsiteX96" fmla="*/ 984493 w 1221610"/>
              <a:gd name="connsiteY96" fmla="*/ 1776570 h 2219496"/>
              <a:gd name="connsiteX97" fmla="*/ 982112 w 1221610"/>
              <a:gd name="connsiteY97" fmla="*/ 1840864 h 2219496"/>
              <a:gd name="connsiteX98" fmla="*/ 946393 w 1221610"/>
              <a:gd name="connsiteY98" fmla="*/ 1857533 h 2219496"/>
              <a:gd name="connsiteX99" fmla="*/ 910674 w 1221610"/>
              <a:gd name="connsiteY99" fmla="*/ 1864676 h 2219496"/>
              <a:gd name="connsiteX100" fmla="*/ 910674 w 1221610"/>
              <a:gd name="connsiteY100" fmla="*/ 1928970 h 2219496"/>
              <a:gd name="connsiteX101" fmla="*/ 967824 w 1221610"/>
              <a:gd name="connsiteY101" fmla="*/ 1938495 h 2219496"/>
              <a:gd name="connsiteX102" fmla="*/ 1001162 w 1221610"/>
              <a:gd name="connsiteY102" fmla="*/ 1933733 h 2219496"/>
              <a:gd name="connsiteX103" fmla="*/ 1005922 w 1221610"/>
              <a:gd name="connsiteY103" fmla="*/ 2007552 h 2219496"/>
              <a:gd name="connsiteX104" fmla="*/ 982112 w 1221610"/>
              <a:gd name="connsiteY104" fmla="*/ 2028983 h 2219496"/>
              <a:gd name="connsiteX105" fmla="*/ 922581 w 1221610"/>
              <a:gd name="connsiteY105" fmla="*/ 2026603 h 2219496"/>
              <a:gd name="connsiteX106" fmla="*/ 870193 w 1221610"/>
              <a:gd name="connsiteY106" fmla="*/ 2036128 h 2219496"/>
              <a:gd name="connsiteX107" fmla="*/ 824949 w 1221610"/>
              <a:gd name="connsiteY107" fmla="*/ 2059941 h 2219496"/>
              <a:gd name="connsiteX108" fmla="*/ 779704 w 1221610"/>
              <a:gd name="connsiteY108" fmla="*/ 2067083 h 2219496"/>
              <a:gd name="connsiteX109" fmla="*/ 758274 w 1221610"/>
              <a:gd name="connsiteY109" fmla="*/ 2086135 h 2219496"/>
              <a:gd name="connsiteX110" fmla="*/ 751131 w 1221610"/>
              <a:gd name="connsiteY110" fmla="*/ 2131378 h 2219496"/>
              <a:gd name="connsiteX111" fmla="*/ 734462 w 1221610"/>
              <a:gd name="connsiteY111" fmla="*/ 2143285 h 2219496"/>
              <a:gd name="connsiteX112" fmla="*/ 689218 w 1221610"/>
              <a:gd name="connsiteY112" fmla="*/ 2193291 h 2219496"/>
              <a:gd name="connsiteX113" fmla="*/ 665406 w 1221610"/>
              <a:gd name="connsiteY113" fmla="*/ 2198052 h 2219496"/>
              <a:gd name="connsiteX114" fmla="*/ 617781 w 1221610"/>
              <a:gd name="connsiteY114" fmla="*/ 2219484 h 2219496"/>
              <a:gd name="connsiteX115" fmla="*/ 579681 w 1221610"/>
              <a:gd name="connsiteY115" fmla="*/ 2202815 h 2219496"/>
              <a:gd name="connsiteX116" fmla="*/ 563012 w 1221610"/>
              <a:gd name="connsiteY116" fmla="*/ 2174240 h 2219496"/>
              <a:gd name="connsiteX117" fmla="*/ 520149 w 1221610"/>
              <a:gd name="connsiteY117" fmla="*/ 2183766 h 2219496"/>
              <a:gd name="connsiteX118" fmla="*/ 512573 w 1221610"/>
              <a:gd name="connsiteY118" fmla="*/ 2177662 h 2219496"/>
              <a:gd name="connsiteX119" fmla="*/ 503481 w 1221610"/>
              <a:gd name="connsiteY119" fmla="*/ 2171859 h 2219496"/>
              <a:gd name="connsiteX120" fmla="*/ 522531 w 1221610"/>
              <a:gd name="connsiteY120" fmla="*/ 2064702 h 2219496"/>
              <a:gd name="connsiteX121" fmla="*/ 539199 w 1221610"/>
              <a:gd name="connsiteY121" fmla="*/ 2043271 h 2219496"/>
              <a:gd name="connsiteX122" fmla="*/ 529674 w 1221610"/>
              <a:gd name="connsiteY122" fmla="*/ 1998028 h 2219496"/>
              <a:gd name="connsiteX123" fmla="*/ 553487 w 1221610"/>
              <a:gd name="connsiteY123" fmla="*/ 1983740 h 2219496"/>
              <a:gd name="connsiteX124" fmla="*/ 534437 w 1221610"/>
              <a:gd name="connsiteY124" fmla="*/ 1969453 h 2219496"/>
              <a:gd name="connsiteX125" fmla="*/ 522531 w 1221610"/>
              <a:gd name="connsiteY125" fmla="*/ 1933735 h 2219496"/>
              <a:gd name="connsiteX126" fmla="*/ 513006 w 1221610"/>
              <a:gd name="connsiteY126" fmla="*/ 1888491 h 2219496"/>
              <a:gd name="connsiteX127" fmla="*/ 510624 w 1221610"/>
              <a:gd name="connsiteY127" fmla="*/ 1857533 h 2219496"/>
              <a:gd name="connsiteX128" fmla="*/ 460618 w 1221610"/>
              <a:gd name="connsiteY128" fmla="*/ 1859916 h 2219496"/>
              <a:gd name="connsiteX129" fmla="*/ 427282 w 1221610"/>
              <a:gd name="connsiteY129" fmla="*/ 1824197 h 2219496"/>
              <a:gd name="connsiteX130" fmla="*/ 382037 w 1221610"/>
              <a:gd name="connsiteY130" fmla="*/ 1807527 h 2219496"/>
              <a:gd name="connsiteX131" fmla="*/ 367749 w 1221610"/>
              <a:gd name="connsiteY131" fmla="*/ 1757522 h 2219496"/>
              <a:gd name="connsiteX132" fmla="*/ 365368 w 1221610"/>
              <a:gd name="connsiteY132" fmla="*/ 1736090 h 2219496"/>
              <a:gd name="connsiteX133" fmla="*/ 334413 w 1221610"/>
              <a:gd name="connsiteY133" fmla="*/ 1690847 h 2219496"/>
              <a:gd name="connsiteX134" fmla="*/ 291549 w 1221610"/>
              <a:gd name="connsiteY134" fmla="*/ 1667034 h 2219496"/>
              <a:gd name="connsiteX135" fmla="*/ 248688 w 1221610"/>
              <a:gd name="connsiteY135" fmla="*/ 1638460 h 2219496"/>
              <a:gd name="connsiteX136" fmla="*/ 215349 w 1221610"/>
              <a:gd name="connsiteY136" fmla="*/ 1628934 h 2219496"/>
              <a:gd name="connsiteX137" fmla="*/ 217731 w 1221610"/>
              <a:gd name="connsiteY137" fmla="*/ 1583688 h 2219496"/>
              <a:gd name="connsiteX138" fmla="*/ 174868 w 1221610"/>
              <a:gd name="connsiteY138" fmla="*/ 1597978 h 2219496"/>
              <a:gd name="connsiteX139" fmla="*/ 186775 w 1221610"/>
              <a:gd name="connsiteY139" fmla="*/ 1631316 h 2219496"/>
              <a:gd name="connsiteX140" fmla="*/ 179631 w 1221610"/>
              <a:gd name="connsiteY140" fmla="*/ 1647985 h 2219496"/>
              <a:gd name="connsiteX141" fmla="*/ 141531 w 1221610"/>
              <a:gd name="connsiteY141" fmla="*/ 1619410 h 2219496"/>
              <a:gd name="connsiteX142" fmla="*/ 98669 w 1221610"/>
              <a:gd name="connsiteY142" fmla="*/ 1617028 h 2219496"/>
              <a:gd name="connsiteX143" fmla="*/ 43899 w 1221610"/>
              <a:gd name="connsiteY143" fmla="*/ 1597978 h 2219496"/>
              <a:gd name="connsiteX144" fmla="*/ 10560 w 1221610"/>
              <a:gd name="connsiteY144" fmla="*/ 1595594 h 2219496"/>
              <a:gd name="connsiteX145" fmla="*/ 1037 w 1221610"/>
              <a:gd name="connsiteY145" fmla="*/ 1543210 h 2219496"/>
              <a:gd name="connsiteX146" fmla="*/ 34374 w 1221610"/>
              <a:gd name="connsiteY146" fmla="*/ 1455103 h 2219496"/>
              <a:gd name="connsiteX147" fmla="*/ 60568 w 1221610"/>
              <a:gd name="connsiteY147" fmla="*/ 1407478 h 2219496"/>
              <a:gd name="connsiteX148" fmla="*/ 81999 w 1221610"/>
              <a:gd name="connsiteY148" fmla="*/ 1359853 h 2219496"/>
              <a:gd name="connsiteX149" fmla="*/ 108194 w 1221610"/>
              <a:gd name="connsiteY149" fmla="*/ 1321753 h 2219496"/>
              <a:gd name="connsiteX150" fmla="*/ 146293 w 1221610"/>
              <a:gd name="connsiteY150" fmla="*/ 1312228 h 2219496"/>
              <a:gd name="connsiteX151" fmla="*/ 153438 w 1221610"/>
              <a:gd name="connsiteY151" fmla="*/ 1276510 h 2219496"/>
              <a:gd name="connsiteX152" fmla="*/ 262975 w 1221610"/>
              <a:gd name="connsiteY152" fmla="*/ 1157447 h 2219496"/>
              <a:gd name="connsiteX153" fmla="*/ 286787 w 1221610"/>
              <a:gd name="connsiteY153" fmla="*/ 1019332 h 2219496"/>
              <a:gd name="connsiteX154" fmla="*/ 282025 w 1221610"/>
              <a:gd name="connsiteY154" fmla="*/ 938372 h 2219496"/>
              <a:gd name="connsiteX155" fmla="*/ 196300 w 1221610"/>
              <a:gd name="connsiteY155" fmla="*/ 926466 h 2219496"/>
              <a:gd name="connsiteX156" fmla="*/ 179632 w 1221610"/>
              <a:gd name="connsiteY156" fmla="*/ 845503 h 2219496"/>
              <a:gd name="connsiteX157" fmla="*/ 186775 w 1221610"/>
              <a:gd name="connsiteY157" fmla="*/ 778828 h 2219496"/>
              <a:gd name="connsiteX158" fmla="*/ 148675 w 1221610"/>
              <a:gd name="connsiteY158" fmla="*/ 740728 h 2219496"/>
              <a:gd name="connsiteX159" fmla="*/ 127244 w 1221610"/>
              <a:gd name="connsiteY159" fmla="*/ 700246 h 2219496"/>
              <a:gd name="connsiteX160" fmla="*/ 117719 w 1221610"/>
              <a:gd name="connsiteY160" fmla="*/ 640716 h 2219496"/>
              <a:gd name="connsiteX161" fmla="*/ 102097 w 1221610"/>
              <a:gd name="connsiteY161" fmla="*/ 560562 h 2219496"/>
              <a:gd name="connsiteX0" fmla="*/ 102097 w 1221610"/>
              <a:gd name="connsiteY0" fmla="*/ 568005 h 2226939"/>
              <a:gd name="connsiteX1" fmla="*/ 91525 w 1221610"/>
              <a:gd name="connsiteY1" fmla="*/ 486233 h 2226939"/>
              <a:gd name="connsiteX2" fmla="*/ 93907 w 1221610"/>
              <a:gd name="connsiteY2" fmla="*/ 421939 h 2226939"/>
              <a:gd name="connsiteX3" fmla="*/ 17706 w 1221610"/>
              <a:gd name="connsiteY3" fmla="*/ 321927 h 2226939"/>
              <a:gd name="connsiteX4" fmla="*/ 12942 w 1221610"/>
              <a:gd name="connsiteY4" fmla="*/ 305256 h 2226939"/>
              <a:gd name="connsiteX5" fmla="*/ 77237 w 1221610"/>
              <a:gd name="connsiteY5" fmla="*/ 319545 h 2226939"/>
              <a:gd name="connsiteX6" fmla="*/ 77237 w 1221610"/>
              <a:gd name="connsiteY6" fmla="*/ 324308 h 2226939"/>
              <a:gd name="connsiteX7" fmla="*/ 127243 w 1221610"/>
              <a:gd name="connsiteY7" fmla="*/ 319545 h 2226939"/>
              <a:gd name="connsiteX8" fmla="*/ 148674 w 1221610"/>
              <a:gd name="connsiteY8" fmla="*/ 269539 h 2226939"/>
              <a:gd name="connsiteX9" fmla="*/ 201062 w 1221610"/>
              <a:gd name="connsiteY9" fmla="*/ 233820 h 2226939"/>
              <a:gd name="connsiteX10" fmla="*/ 208206 w 1221610"/>
              <a:gd name="connsiteY10" fmla="*/ 183814 h 2226939"/>
              <a:gd name="connsiteX11" fmla="*/ 170106 w 1221610"/>
              <a:gd name="connsiteY11" fmla="*/ 136188 h 2226939"/>
              <a:gd name="connsiteX12" fmla="*/ 224874 w 1221610"/>
              <a:gd name="connsiteY12" fmla="*/ 90945 h 2226939"/>
              <a:gd name="connsiteX13" fmla="*/ 265357 w 1221610"/>
              <a:gd name="connsiteY13" fmla="*/ 7602 h 2226939"/>
              <a:gd name="connsiteX14" fmla="*/ 293931 w 1221610"/>
              <a:gd name="connsiteY14" fmla="*/ 9982 h 2226939"/>
              <a:gd name="connsiteX15" fmla="*/ 348699 w 1221610"/>
              <a:gd name="connsiteY15" fmla="*/ 71895 h 2226939"/>
              <a:gd name="connsiteX16" fmla="*/ 282025 w 1221610"/>
              <a:gd name="connsiteY16" fmla="*/ 260014 h 2226939"/>
              <a:gd name="connsiteX17" fmla="*/ 243924 w 1221610"/>
              <a:gd name="connsiteY17" fmla="*/ 431464 h 2226939"/>
              <a:gd name="connsiteX18" fmla="*/ 198681 w 1221610"/>
              <a:gd name="connsiteY18" fmla="*/ 443370 h 2226939"/>
              <a:gd name="connsiteX19" fmla="*/ 141531 w 1221610"/>
              <a:gd name="connsiteY19" fmla="*/ 445752 h 2226939"/>
              <a:gd name="connsiteX20" fmla="*/ 132006 w 1221610"/>
              <a:gd name="connsiteY20" fmla="*/ 460039 h 2226939"/>
              <a:gd name="connsiteX21" fmla="*/ 158199 w 1221610"/>
              <a:gd name="connsiteY21" fmla="*/ 493377 h 2226939"/>
              <a:gd name="connsiteX22" fmla="*/ 186774 w 1221610"/>
              <a:gd name="connsiteY22" fmla="*/ 507664 h 2226939"/>
              <a:gd name="connsiteX23" fmla="*/ 189156 w 1221610"/>
              <a:gd name="connsiteY23" fmla="*/ 536239 h 2226939"/>
              <a:gd name="connsiteX24" fmla="*/ 210587 w 1221610"/>
              <a:gd name="connsiteY24" fmla="*/ 571958 h 2226939"/>
              <a:gd name="connsiteX25" fmla="*/ 224874 w 1221610"/>
              <a:gd name="connsiteY25" fmla="*/ 600533 h 2226939"/>
              <a:gd name="connsiteX26" fmla="*/ 253449 w 1221610"/>
              <a:gd name="connsiteY26" fmla="*/ 602914 h 2226939"/>
              <a:gd name="connsiteX27" fmla="*/ 279643 w 1221610"/>
              <a:gd name="connsiteY27" fmla="*/ 579102 h 2226939"/>
              <a:gd name="connsiteX28" fmla="*/ 282024 w 1221610"/>
              <a:gd name="connsiteY28" fmla="*/ 555289 h 2226939"/>
              <a:gd name="connsiteX29" fmla="*/ 291549 w 1221610"/>
              <a:gd name="connsiteY29" fmla="*/ 531477 h 2226939"/>
              <a:gd name="connsiteX30" fmla="*/ 267737 w 1221610"/>
              <a:gd name="connsiteY30" fmla="*/ 498139 h 2226939"/>
              <a:gd name="connsiteX31" fmla="*/ 303456 w 1221610"/>
              <a:gd name="connsiteY31" fmla="*/ 488614 h 2226939"/>
              <a:gd name="connsiteX32" fmla="*/ 322506 w 1221610"/>
              <a:gd name="connsiteY32" fmla="*/ 464802 h 2226939"/>
              <a:gd name="connsiteX33" fmla="*/ 353462 w 1221610"/>
              <a:gd name="connsiteY33" fmla="*/ 457658 h 2226939"/>
              <a:gd name="connsiteX34" fmla="*/ 410612 w 1221610"/>
              <a:gd name="connsiteY34" fmla="*/ 460039 h 2226939"/>
              <a:gd name="connsiteX35" fmla="*/ 410612 w 1221610"/>
              <a:gd name="connsiteY35" fmla="*/ 514808 h 2226939"/>
              <a:gd name="connsiteX36" fmla="*/ 436806 w 1221610"/>
              <a:gd name="connsiteY36" fmla="*/ 538618 h 2226939"/>
              <a:gd name="connsiteX37" fmla="*/ 462999 w 1221610"/>
              <a:gd name="connsiteY37" fmla="*/ 555289 h 2226939"/>
              <a:gd name="connsiteX38" fmla="*/ 424899 w 1221610"/>
              <a:gd name="connsiteY38" fmla="*/ 574339 h 2226939"/>
              <a:gd name="connsiteX39" fmla="*/ 403468 w 1221610"/>
              <a:gd name="connsiteY39" fmla="*/ 593389 h 2226939"/>
              <a:gd name="connsiteX40" fmla="*/ 420137 w 1221610"/>
              <a:gd name="connsiteY40" fmla="*/ 617202 h 2226939"/>
              <a:gd name="connsiteX41" fmla="*/ 415374 w 1221610"/>
              <a:gd name="connsiteY41" fmla="*/ 657683 h 2226939"/>
              <a:gd name="connsiteX42" fmla="*/ 427281 w 1221610"/>
              <a:gd name="connsiteY42" fmla="*/ 686258 h 2226939"/>
              <a:gd name="connsiteX43" fmla="*/ 410612 w 1221610"/>
              <a:gd name="connsiteY43" fmla="*/ 707689 h 2226939"/>
              <a:gd name="connsiteX44" fmla="*/ 401088 w 1221610"/>
              <a:gd name="connsiteY44" fmla="*/ 786271 h 2226939"/>
              <a:gd name="connsiteX45" fmla="*/ 441568 w 1221610"/>
              <a:gd name="connsiteY45" fmla="*/ 786270 h 2226939"/>
              <a:gd name="connsiteX46" fmla="*/ 486812 w 1221610"/>
              <a:gd name="connsiteY46" fmla="*/ 762458 h 2226939"/>
              <a:gd name="connsiteX47" fmla="*/ 513007 w 1221610"/>
              <a:gd name="connsiteY47" fmla="*/ 764839 h 2226939"/>
              <a:gd name="connsiteX48" fmla="*/ 536818 w 1221610"/>
              <a:gd name="connsiteY48" fmla="*/ 791033 h 2226939"/>
              <a:gd name="connsiteX49" fmla="*/ 510625 w 1221610"/>
              <a:gd name="connsiteY49" fmla="*/ 895808 h 2226939"/>
              <a:gd name="connsiteX50" fmla="*/ 539200 w 1221610"/>
              <a:gd name="connsiteY50" fmla="*/ 933908 h 2226939"/>
              <a:gd name="connsiteX51" fmla="*/ 546344 w 1221610"/>
              <a:gd name="connsiteY51" fmla="*/ 952959 h 2226939"/>
              <a:gd name="connsiteX52" fmla="*/ 532057 w 1221610"/>
              <a:gd name="connsiteY52" fmla="*/ 983914 h 2226939"/>
              <a:gd name="connsiteX53" fmla="*/ 517769 w 1221610"/>
              <a:gd name="connsiteY53" fmla="*/ 1055352 h 2226939"/>
              <a:gd name="connsiteX54" fmla="*/ 541582 w 1221610"/>
              <a:gd name="connsiteY54" fmla="*/ 1088689 h 2226939"/>
              <a:gd name="connsiteX55" fmla="*/ 551107 w 1221610"/>
              <a:gd name="connsiteY55" fmla="*/ 1129170 h 2226939"/>
              <a:gd name="connsiteX56" fmla="*/ 567775 w 1221610"/>
              <a:gd name="connsiteY56" fmla="*/ 1136314 h 2226939"/>
              <a:gd name="connsiteX57" fmla="*/ 572104 w 1221610"/>
              <a:gd name="connsiteY57" fmla="*/ 1146420 h 2226939"/>
              <a:gd name="connsiteX58" fmla="*/ 591588 w 1221610"/>
              <a:gd name="connsiteY58" fmla="*/ 1112502 h 2226939"/>
              <a:gd name="connsiteX59" fmla="*/ 615400 w 1221610"/>
              <a:gd name="connsiteY59" fmla="*/ 1095833 h 2226939"/>
              <a:gd name="connsiteX60" fmla="*/ 665407 w 1221610"/>
              <a:gd name="connsiteY60" fmla="*/ 1069639 h 2226939"/>
              <a:gd name="connsiteX61" fmla="*/ 698744 w 1221610"/>
              <a:gd name="connsiteY61" fmla="*/ 1057733 h 2226939"/>
              <a:gd name="connsiteX62" fmla="*/ 734463 w 1221610"/>
              <a:gd name="connsiteY62" fmla="*/ 1019634 h 2226939"/>
              <a:gd name="connsiteX63" fmla="*/ 791613 w 1221610"/>
              <a:gd name="connsiteY63" fmla="*/ 995820 h 2226939"/>
              <a:gd name="connsiteX64" fmla="*/ 817807 w 1221610"/>
              <a:gd name="connsiteY64" fmla="*/ 950577 h 2226939"/>
              <a:gd name="connsiteX65" fmla="*/ 841618 w 1221610"/>
              <a:gd name="connsiteY65" fmla="*/ 933906 h 2226939"/>
              <a:gd name="connsiteX66" fmla="*/ 867813 w 1221610"/>
              <a:gd name="connsiteY66" fmla="*/ 933908 h 2226939"/>
              <a:gd name="connsiteX67" fmla="*/ 872575 w 1221610"/>
              <a:gd name="connsiteY67" fmla="*/ 952958 h 2226939"/>
              <a:gd name="connsiteX68" fmla="*/ 848763 w 1221610"/>
              <a:gd name="connsiteY68" fmla="*/ 979152 h 2226939"/>
              <a:gd name="connsiteX69" fmla="*/ 872575 w 1221610"/>
              <a:gd name="connsiteY69" fmla="*/ 1005345 h 2226939"/>
              <a:gd name="connsiteX70" fmla="*/ 872575 w 1221610"/>
              <a:gd name="connsiteY70" fmla="*/ 1029158 h 2226939"/>
              <a:gd name="connsiteX71" fmla="*/ 829713 w 1221610"/>
              <a:gd name="connsiteY71" fmla="*/ 1031539 h 2226939"/>
              <a:gd name="connsiteX72" fmla="*/ 817807 w 1221610"/>
              <a:gd name="connsiteY72" fmla="*/ 1060114 h 2226939"/>
              <a:gd name="connsiteX73" fmla="*/ 829713 w 1221610"/>
              <a:gd name="connsiteY73" fmla="*/ 1088689 h 2226939"/>
              <a:gd name="connsiteX74" fmla="*/ 822567 w 1221610"/>
              <a:gd name="connsiteY74" fmla="*/ 1112500 h 2226939"/>
              <a:gd name="connsiteX75" fmla="*/ 836857 w 1221610"/>
              <a:gd name="connsiteY75" fmla="*/ 1131553 h 2226939"/>
              <a:gd name="connsiteX76" fmla="*/ 870194 w 1221610"/>
              <a:gd name="connsiteY76" fmla="*/ 1102978 h 2226939"/>
              <a:gd name="connsiteX77" fmla="*/ 903532 w 1221610"/>
              <a:gd name="connsiteY77" fmla="*/ 1098215 h 2226939"/>
              <a:gd name="connsiteX78" fmla="*/ 901150 w 1221610"/>
              <a:gd name="connsiteY78" fmla="*/ 1052970 h 2226939"/>
              <a:gd name="connsiteX79" fmla="*/ 958300 w 1221610"/>
              <a:gd name="connsiteY79" fmla="*/ 1043446 h 2226939"/>
              <a:gd name="connsiteX80" fmla="*/ 974969 w 1221610"/>
              <a:gd name="connsiteY80" fmla="*/ 1062495 h 2226939"/>
              <a:gd name="connsiteX81" fmla="*/ 984494 w 1221610"/>
              <a:gd name="connsiteY81" fmla="*/ 1188703 h 2226939"/>
              <a:gd name="connsiteX82" fmla="*/ 1032119 w 1221610"/>
              <a:gd name="connsiteY82" fmla="*/ 1269665 h 2226939"/>
              <a:gd name="connsiteX83" fmla="*/ 1072600 w 1221610"/>
              <a:gd name="connsiteY83" fmla="*/ 1291096 h 2226939"/>
              <a:gd name="connsiteX84" fmla="*/ 1089269 w 1221610"/>
              <a:gd name="connsiteY84" fmla="*/ 1357771 h 2226939"/>
              <a:gd name="connsiteX85" fmla="*/ 1122607 w 1221610"/>
              <a:gd name="connsiteY85" fmla="*/ 1383965 h 2226939"/>
              <a:gd name="connsiteX86" fmla="*/ 1163088 w 1221610"/>
              <a:gd name="connsiteY86" fmla="*/ 1443496 h 2226939"/>
              <a:gd name="connsiteX87" fmla="*/ 1191663 w 1221610"/>
              <a:gd name="connsiteY87" fmla="*/ 1457784 h 2226939"/>
              <a:gd name="connsiteX88" fmla="*/ 1220238 w 1221610"/>
              <a:gd name="connsiteY88" fmla="*/ 1495883 h 2226939"/>
              <a:gd name="connsiteX89" fmla="*/ 1215943 w 1221610"/>
              <a:gd name="connsiteY89" fmla="*/ 1515743 h 2226939"/>
              <a:gd name="connsiteX90" fmla="*/ 1196425 w 1221610"/>
              <a:gd name="connsiteY90" fmla="*/ 1564940 h 2226939"/>
              <a:gd name="connsiteX91" fmla="*/ 1144037 w 1221610"/>
              <a:gd name="connsiteY91" fmla="*/ 1560176 h 2226939"/>
              <a:gd name="connsiteX92" fmla="*/ 1124987 w 1221610"/>
              <a:gd name="connsiteY92" fmla="*/ 1605419 h 2226939"/>
              <a:gd name="connsiteX93" fmla="*/ 1048787 w 1221610"/>
              <a:gd name="connsiteY93" fmla="*/ 1638757 h 2226939"/>
              <a:gd name="connsiteX94" fmla="*/ 1020212 w 1221610"/>
              <a:gd name="connsiteY94" fmla="*/ 1698288 h 2226939"/>
              <a:gd name="connsiteX95" fmla="*/ 1036881 w 1221610"/>
              <a:gd name="connsiteY95" fmla="*/ 1745913 h 2226939"/>
              <a:gd name="connsiteX96" fmla="*/ 1017832 w 1221610"/>
              <a:gd name="connsiteY96" fmla="*/ 1786396 h 2226939"/>
              <a:gd name="connsiteX97" fmla="*/ 984493 w 1221610"/>
              <a:gd name="connsiteY97" fmla="*/ 1784013 h 2226939"/>
              <a:gd name="connsiteX98" fmla="*/ 982112 w 1221610"/>
              <a:gd name="connsiteY98" fmla="*/ 1848307 h 2226939"/>
              <a:gd name="connsiteX99" fmla="*/ 946393 w 1221610"/>
              <a:gd name="connsiteY99" fmla="*/ 1864976 h 2226939"/>
              <a:gd name="connsiteX100" fmla="*/ 910674 w 1221610"/>
              <a:gd name="connsiteY100" fmla="*/ 1872119 h 2226939"/>
              <a:gd name="connsiteX101" fmla="*/ 910674 w 1221610"/>
              <a:gd name="connsiteY101" fmla="*/ 1936413 h 2226939"/>
              <a:gd name="connsiteX102" fmla="*/ 967824 w 1221610"/>
              <a:gd name="connsiteY102" fmla="*/ 1945938 h 2226939"/>
              <a:gd name="connsiteX103" fmla="*/ 1001162 w 1221610"/>
              <a:gd name="connsiteY103" fmla="*/ 1941176 h 2226939"/>
              <a:gd name="connsiteX104" fmla="*/ 1005922 w 1221610"/>
              <a:gd name="connsiteY104" fmla="*/ 2014995 h 2226939"/>
              <a:gd name="connsiteX105" fmla="*/ 982112 w 1221610"/>
              <a:gd name="connsiteY105" fmla="*/ 2036426 h 2226939"/>
              <a:gd name="connsiteX106" fmla="*/ 922581 w 1221610"/>
              <a:gd name="connsiteY106" fmla="*/ 2034046 h 2226939"/>
              <a:gd name="connsiteX107" fmla="*/ 870193 w 1221610"/>
              <a:gd name="connsiteY107" fmla="*/ 2043571 h 2226939"/>
              <a:gd name="connsiteX108" fmla="*/ 824949 w 1221610"/>
              <a:gd name="connsiteY108" fmla="*/ 2067384 h 2226939"/>
              <a:gd name="connsiteX109" fmla="*/ 779704 w 1221610"/>
              <a:gd name="connsiteY109" fmla="*/ 2074526 h 2226939"/>
              <a:gd name="connsiteX110" fmla="*/ 758274 w 1221610"/>
              <a:gd name="connsiteY110" fmla="*/ 2093578 h 2226939"/>
              <a:gd name="connsiteX111" fmla="*/ 751131 w 1221610"/>
              <a:gd name="connsiteY111" fmla="*/ 2138821 h 2226939"/>
              <a:gd name="connsiteX112" fmla="*/ 734462 w 1221610"/>
              <a:gd name="connsiteY112" fmla="*/ 2150728 h 2226939"/>
              <a:gd name="connsiteX113" fmla="*/ 689218 w 1221610"/>
              <a:gd name="connsiteY113" fmla="*/ 2200734 h 2226939"/>
              <a:gd name="connsiteX114" fmla="*/ 665406 w 1221610"/>
              <a:gd name="connsiteY114" fmla="*/ 2205495 h 2226939"/>
              <a:gd name="connsiteX115" fmla="*/ 617781 w 1221610"/>
              <a:gd name="connsiteY115" fmla="*/ 2226927 h 2226939"/>
              <a:gd name="connsiteX116" fmla="*/ 579681 w 1221610"/>
              <a:gd name="connsiteY116" fmla="*/ 2210258 h 2226939"/>
              <a:gd name="connsiteX117" fmla="*/ 563012 w 1221610"/>
              <a:gd name="connsiteY117" fmla="*/ 2181683 h 2226939"/>
              <a:gd name="connsiteX118" fmla="*/ 520149 w 1221610"/>
              <a:gd name="connsiteY118" fmla="*/ 2191209 h 2226939"/>
              <a:gd name="connsiteX119" fmla="*/ 512573 w 1221610"/>
              <a:gd name="connsiteY119" fmla="*/ 2185105 h 2226939"/>
              <a:gd name="connsiteX120" fmla="*/ 503481 w 1221610"/>
              <a:gd name="connsiteY120" fmla="*/ 2179302 h 2226939"/>
              <a:gd name="connsiteX121" fmla="*/ 522531 w 1221610"/>
              <a:gd name="connsiteY121" fmla="*/ 2072145 h 2226939"/>
              <a:gd name="connsiteX122" fmla="*/ 539199 w 1221610"/>
              <a:gd name="connsiteY122" fmla="*/ 2050714 h 2226939"/>
              <a:gd name="connsiteX123" fmla="*/ 529674 w 1221610"/>
              <a:gd name="connsiteY123" fmla="*/ 2005471 h 2226939"/>
              <a:gd name="connsiteX124" fmla="*/ 553487 w 1221610"/>
              <a:gd name="connsiteY124" fmla="*/ 1991183 h 2226939"/>
              <a:gd name="connsiteX125" fmla="*/ 534437 w 1221610"/>
              <a:gd name="connsiteY125" fmla="*/ 1976896 h 2226939"/>
              <a:gd name="connsiteX126" fmla="*/ 522531 w 1221610"/>
              <a:gd name="connsiteY126" fmla="*/ 1941178 h 2226939"/>
              <a:gd name="connsiteX127" fmla="*/ 513006 w 1221610"/>
              <a:gd name="connsiteY127" fmla="*/ 1895934 h 2226939"/>
              <a:gd name="connsiteX128" fmla="*/ 510624 w 1221610"/>
              <a:gd name="connsiteY128" fmla="*/ 1864976 h 2226939"/>
              <a:gd name="connsiteX129" fmla="*/ 460618 w 1221610"/>
              <a:gd name="connsiteY129" fmla="*/ 1867359 h 2226939"/>
              <a:gd name="connsiteX130" fmla="*/ 427282 w 1221610"/>
              <a:gd name="connsiteY130" fmla="*/ 1831640 h 2226939"/>
              <a:gd name="connsiteX131" fmla="*/ 382037 w 1221610"/>
              <a:gd name="connsiteY131" fmla="*/ 1814970 h 2226939"/>
              <a:gd name="connsiteX132" fmla="*/ 367749 w 1221610"/>
              <a:gd name="connsiteY132" fmla="*/ 1764965 h 2226939"/>
              <a:gd name="connsiteX133" fmla="*/ 365368 w 1221610"/>
              <a:gd name="connsiteY133" fmla="*/ 1743533 h 2226939"/>
              <a:gd name="connsiteX134" fmla="*/ 334413 w 1221610"/>
              <a:gd name="connsiteY134" fmla="*/ 1698290 h 2226939"/>
              <a:gd name="connsiteX135" fmla="*/ 291549 w 1221610"/>
              <a:gd name="connsiteY135" fmla="*/ 1674477 h 2226939"/>
              <a:gd name="connsiteX136" fmla="*/ 248688 w 1221610"/>
              <a:gd name="connsiteY136" fmla="*/ 1645903 h 2226939"/>
              <a:gd name="connsiteX137" fmla="*/ 215349 w 1221610"/>
              <a:gd name="connsiteY137" fmla="*/ 1636377 h 2226939"/>
              <a:gd name="connsiteX138" fmla="*/ 217731 w 1221610"/>
              <a:gd name="connsiteY138" fmla="*/ 1591131 h 2226939"/>
              <a:gd name="connsiteX139" fmla="*/ 174868 w 1221610"/>
              <a:gd name="connsiteY139" fmla="*/ 1605421 h 2226939"/>
              <a:gd name="connsiteX140" fmla="*/ 186775 w 1221610"/>
              <a:gd name="connsiteY140" fmla="*/ 1638759 h 2226939"/>
              <a:gd name="connsiteX141" fmla="*/ 179631 w 1221610"/>
              <a:gd name="connsiteY141" fmla="*/ 1655428 h 2226939"/>
              <a:gd name="connsiteX142" fmla="*/ 141531 w 1221610"/>
              <a:gd name="connsiteY142" fmla="*/ 1626853 h 2226939"/>
              <a:gd name="connsiteX143" fmla="*/ 98669 w 1221610"/>
              <a:gd name="connsiteY143" fmla="*/ 1624471 h 2226939"/>
              <a:gd name="connsiteX144" fmla="*/ 43899 w 1221610"/>
              <a:gd name="connsiteY144" fmla="*/ 1605421 h 2226939"/>
              <a:gd name="connsiteX145" fmla="*/ 10560 w 1221610"/>
              <a:gd name="connsiteY145" fmla="*/ 1603037 h 2226939"/>
              <a:gd name="connsiteX146" fmla="*/ 1037 w 1221610"/>
              <a:gd name="connsiteY146" fmla="*/ 1550653 h 2226939"/>
              <a:gd name="connsiteX147" fmla="*/ 34374 w 1221610"/>
              <a:gd name="connsiteY147" fmla="*/ 1462546 h 2226939"/>
              <a:gd name="connsiteX148" fmla="*/ 60568 w 1221610"/>
              <a:gd name="connsiteY148" fmla="*/ 1414921 h 2226939"/>
              <a:gd name="connsiteX149" fmla="*/ 81999 w 1221610"/>
              <a:gd name="connsiteY149" fmla="*/ 1367296 h 2226939"/>
              <a:gd name="connsiteX150" fmla="*/ 108194 w 1221610"/>
              <a:gd name="connsiteY150" fmla="*/ 1329196 h 2226939"/>
              <a:gd name="connsiteX151" fmla="*/ 146293 w 1221610"/>
              <a:gd name="connsiteY151" fmla="*/ 1319671 h 2226939"/>
              <a:gd name="connsiteX152" fmla="*/ 153438 w 1221610"/>
              <a:gd name="connsiteY152" fmla="*/ 1283953 h 2226939"/>
              <a:gd name="connsiteX153" fmla="*/ 262975 w 1221610"/>
              <a:gd name="connsiteY153" fmla="*/ 1164890 h 2226939"/>
              <a:gd name="connsiteX154" fmla="*/ 286787 w 1221610"/>
              <a:gd name="connsiteY154" fmla="*/ 1026775 h 2226939"/>
              <a:gd name="connsiteX155" fmla="*/ 282025 w 1221610"/>
              <a:gd name="connsiteY155" fmla="*/ 945815 h 2226939"/>
              <a:gd name="connsiteX156" fmla="*/ 196300 w 1221610"/>
              <a:gd name="connsiteY156" fmla="*/ 933909 h 2226939"/>
              <a:gd name="connsiteX157" fmla="*/ 179632 w 1221610"/>
              <a:gd name="connsiteY157" fmla="*/ 852946 h 2226939"/>
              <a:gd name="connsiteX158" fmla="*/ 186775 w 1221610"/>
              <a:gd name="connsiteY158" fmla="*/ 786271 h 2226939"/>
              <a:gd name="connsiteX159" fmla="*/ 148675 w 1221610"/>
              <a:gd name="connsiteY159" fmla="*/ 748171 h 2226939"/>
              <a:gd name="connsiteX160" fmla="*/ 127244 w 1221610"/>
              <a:gd name="connsiteY160" fmla="*/ 707689 h 2226939"/>
              <a:gd name="connsiteX161" fmla="*/ 117719 w 1221610"/>
              <a:gd name="connsiteY161" fmla="*/ 648159 h 2226939"/>
              <a:gd name="connsiteX162" fmla="*/ 102097 w 1221610"/>
              <a:gd name="connsiteY162" fmla="*/ 568005 h 2226939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82025 w 1221610"/>
              <a:gd name="connsiteY17" fmla="*/ 258243 h 2225168"/>
              <a:gd name="connsiteX18" fmla="*/ 243924 w 1221610"/>
              <a:gd name="connsiteY18" fmla="*/ 429693 h 2225168"/>
              <a:gd name="connsiteX19" fmla="*/ 198681 w 1221610"/>
              <a:gd name="connsiteY19" fmla="*/ 441599 h 2225168"/>
              <a:gd name="connsiteX20" fmla="*/ 141531 w 1221610"/>
              <a:gd name="connsiteY20" fmla="*/ 443981 h 2225168"/>
              <a:gd name="connsiteX21" fmla="*/ 132006 w 1221610"/>
              <a:gd name="connsiteY21" fmla="*/ 458268 h 2225168"/>
              <a:gd name="connsiteX22" fmla="*/ 158199 w 1221610"/>
              <a:gd name="connsiteY22" fmla="*/ 491606 h 2225168"/>
              <a:gd name="connsiteX23" fmla="*/ 186774 w 1221610"/>
              <a:gd name="connsiteY23" fmla="*/ 505893 h 2225168"/>
              <a:gd name="connsiteX24" fmla="*/ 189156 w 1221610"/>
              <a:gd name="connsiteY24" fmla="*/ 534468 h 2225168"/>
              <a:gd name="connsiteX25" fmla="*/ 210587 w 1221610"/>
              <a:gd name="connsiteY25" fmla="*/ 570187 h 2225168"/>
              <a:gd name="connsiteX26" fmla="*/ 224874 w 1221610"/>
              <a:gd name="connsiteY26" fmla="*/ 598762 h 2225168"/>
              <a:gd name="connsiteX27" fmla="*/ 253449 w 1221610"/>
              <a:gd name="connsiteY27" fmla="*/ 601143 h 2225168"/>
              <a:gd name="connsiteX28" fmla="*/ 279643 w 1221610"/>
              <a:gd name="connsiteY28" fmla="*/ 577331 h 2225168"/>
              <a:gd name="connsiteX29" fmla="*/ 282024 w 1221610"/>
              <a:gd name="connsiteY29" fmla="*/ 553518 h 2225168"/>
              <a:gd name="connsiteX30" fmla="*/ 291549 w 1221610"/>
              <a:gd name="connsiteY30" fmla="*/ 529706 h 2225168"/>
              <a:gd name="connsiteX31" fmla="*/ 267737 w 1221610"/>
              <a:gd name="connsiteY31" fmla="*/ 496368 h 2225168"/>
              <a:gd name="connsiteX32" fmla="*/ 303456 w 1221610"/>
              <a:gd name="connsiteY32" fmla="*/ 486843 h 2225168"/>
              <a:gd name="connsiteX33" fmla="*/ 322506 w 1221610"/>
              <a:gd name="connsiteY33" fmla="*/ 463031 h 2225168"/>
              <a:gd name="connsiteX34" fmla="*/ 353462 w 1221610"/>
              <a:gd name="connsiteY34" fmla="*/ 455887 h 2225168"/>
              <a:gd name="connsiteX35" fmla="*/ 410612 w 1221610"/>
              <a:gd name="connsiteY35" fmla="*/ 458268 h 2225168"/>
              <a:gd name="connsiteX36" fmla="*/ 410612 w 1221610"/>
              <a:gd name="connsiteY36" fmla="*/ 513037 h 2225168"/>
              <a:gd name="connsiteX37" fmla="*/ 436806 w 1221610"/>
              <a:gd name="connsiteY37" fmla="*/ 536847 h 2225168"/>
              <a:gd name="connsiteX38" fmla="*/ 462999 w 1221610"/>
              <a:gd name="connsiteY38" fmla="*/ 553518 h 2225168"/>
              <a:gd name="connsiteX39" fmla="*/ 424899 w 1221610"/>
              <a:gd name="connsiteY39" fmla="*/ 572568 h 2225168"/>
              <a:gd name="connsiteX40" fmla="*/ 403468 w 1221610"/>
              <a:gd name="connsiteY40" fmla="*/ 591618 h 2225168"/>
              <a:gd name="connsiteX41" fmla="*/ 420137 w 1221610"/>
              <a:gd name="connsiteY41" fmla="*/ 615431 h 2225168"/>
              <a:gd name="connsiteX42" fmla="*/ 415374 w 1221610"/>
              <a:gd name="connsiteY42" fmla="*/ 655912 h 2225168"/>
              <a:gd name="connsiteX43" fmla="*/ 427281 w 1221610"/>
              <a:gd name="connsiteY43" fmla="*/ 684487 h 2225168"/>
              <a:gd name="connsiteX44" fmla="*/ 410612 w 1221610"/>
              <a:gd name="connsiteY44" fmla="*/ 705918 h 2225168"/>
              <a:gd name="connsiteX45" fmla="*/ 401088 w 1221610"/>
              <a:gd name="connsiteY45" fmla="*/ 784500 h 2225168"/>
              <a:gd name="connsiteX46" fmla="*/ 441568 w 1221610"/>
              <a:gd name="connsiteY46" fmla="*/ 784499 h 2225168"/>
              <a:gd name="connsiteX47" fmla="*/ 486812 w 1221610"/>
              <a:gd name="connsiteY47" fmla="*/ 760687 h 2225168"/>
              <a:gd name="connsiteX48" fmla="*/ 513007 w 1221610"/>
              <a:gd name="connsiteY48" fmla="*/ 763068 h 2225168"/>
              <a:gd name="connsiteX49" fmla="*/ 536818 w 1221610"/>
              <a:gd name="connsiteY49" fmla="*/ 789262 h 2225168"/>
              <a:gd name="connsiteX50" fmla="*/ 510625 w 1221610"/>
              <a:gd name="connsiteY50" fmla="*/ 894037 h 2225168"/>
              <a:gd name="connsiteX51" fmla="*/ 539200 w 1221610"/>
              <a:gd name="connsiteY51" fmla="*/ 932137 h 2225168"/>
              <a:gd name="connsiteX52" fmla="*/ 546344 w 1221610"/>
              <a:gd name="connsiteY52" fmla="*/ 951188 h 2225168"/>
              <a:gd name="connsiteX53" fmla="*/ 532057 w 1221610"/>
              <a:gd name="connsiteY53" fmla="*/ 982143 h 2225168"/>
              <a:gd name="connsiteX54" fmla="*/ 517769 w 1221610"/>
              <a:gd name="connsiteY54" fmla="*/ 1053581 h 2225168"/>
              <a:gd name="connsiteX55" fmla="*/ 541582 w 1221610"/>
              <a:gd name="connsiteY55" fmla="*/ 1086918 h 2225168"/>
              <a:gd name="connsiteX56" fmla="*/ 551107 w 1221610"/>
              <a:gd name="connsiteY56" fmla="*/ 1127399 h 2225168"/>
              <a:gd name="connsiteX57" fmla="*/ 567775 w 1221610"/>
              <a:gd name="connsiteY57" fmla="*/ 1134543 h 2225168"/>
              <a:gd name="connsiteX58" fmla="*/ 572104 w 1221610"/>
              <a:gd name="connsiteY58" fmla="*/ 1144649 h 2225168"/>
              <a:gd name="connsiteX59" fmla="*/ 591588 w 1221610"/>
              <a:gd name="connsiteY59" fmla="*/ 1110731 h 2225168"/>
              <a:gd name="connsiteX60" fmla="*/ 615400 w 1221610"/>
              <a:gd name="connsiteY60" fmla="*/ 1094062 h 2225168"/>
              <a:gd name="connsiteX61" fmla="*/ 665407 w 1221610"/>
              <a:gd name="connsiteY61" fmla="*/ 1067868 h 2225168"/>
              <a:gd name="connsiteX62" fmla="*/ 698744 w 1221610"/>
              <a:gd name="connsiteY62" fmla="*/ 1055962 h 2225168"/>
              <a:gd name="connsiteX63" fmla="*/ 734463 w 1221610"/>
              <a:gd name="connsiteY63" fmla="*/ 1017863 h 2225168"/>
              <a:gd name="connsiteX64" fmla="*/ 791613 w 1221610"/>
              <a:gd name="connsiteY64" fmla="*/ 994049 h 2225168"/>
              <a:gd name="connsiteX65" fmla="*/ 817807 w 1221610"/>
              <a:gd name="connsiteY65" fmla="*/ 948806 h 2225168"/>
              <a:gd name="connsiteX66" fmla="*/ 841618 w 1221610"/>
              <a:gd name="connsiteY66" fmla="*/ 932135 h 2225168"/>
              <a:gd name="connsiteX67" fmla="*/ 867813 w 1221610"/>
              <a:gd name="connsiteY67" fmla="*/ 932137 h 2225168"/>
              <a:gd name="connsiteX68" fmla="*/ 872575 w 1221610"/>
              <a:gd name="connsiteY68" fmla="*/ 951187 h 2225168"/>
              <a:gd name="connsiteX69" fmla="*/ 848763 w 1221610"/>
              <a:gd name="connsiteY69" fmla="*/ 977381 h 2225168"/>
              <a:gd name="connsiteX70" fmla="*/ 872575 w 1221610"/>
              <a:gd name="connsiteY70" fmla="*/ 1003574 h 2225168"/>
              <a:gd name="connsiteX71" fmla="*/ 872575 w 1221610"/>
              <a:gd name="connsiteY71" fmla="*/ 1027387 h 2225168"/>
              <a:gd name="connsiteX72" fmla="*/ 829713 w 1221610"/>
              <a:gd name="connsiteY72" fmla="*/ 1029768 h 2225168"/>
              <a:gd name="connsiteX73" fmla="*/ 817807 w 1221610"/>
              <a:gd name="connsiteY73" fmla="*/ 1058343 h 2225168"/>
              <a:gd name="connsiteX74" fmla="*/ 829713 w 1221610"/>
              <a:gd name="connsiteY74" fmla="*/ 1086918 h 2225168"/>
              <a:gd name="connsiteX75" fmla="*/ 822567 w 1221610"/>
              <a:gd name="connsiteY75" fmla="*/ 1110729 h 2225168"/>
              <a:gd name="connsiteX76" fmla="*/ 836857 w 1221610"/>
              <a:gd name="connsiteY76" fmla="*/ 1129782 h 2225168"/>
              <a:gd name="connsiteX77" fmla="*/ 870194 w 1221610"/>
              <a:gd name="connsiteY77" fmla="*/ 1101207 h 2225168"/>
              <a:gd name="connsiteX78" fmla="*/ 903532 w 1221610"/>
              <a:gd name="connsiteY78" fmla="*/ 1096444 h 2225168"/>
              <a:gd name="connsiteX79" fmla="*/ 901150 w 1221610"/>
              <a:gd name="connsiteY79" fmla="*/ 1051199 h 2225168"/>
              <a:gd name="connsiteX80" fmla="*/ 958300 w 1221610"/>
              <a:gd name="connsiteY80" fmla="*/ 1041675 h 2225168"/>
              <a:gd name="connsiteX81" fmla="*/ 974969 w 1221610"/>
              <a:gd name="connsiteY81" fmla="*/ 1060724 h 2225168"/>
              <a:gd name="connsiteX82" fmla="*/ 984494 w 1221610"/>
              <a:gd name="connsiteY82" fmla="*/ 1186932 h 2225168"/>
              <a:gd name="connsiteX83" fmla="*/ 1032119 w 1221610"/>
              <a:gd name="connsiteY83" fmla="*/ 1267894 h 2225168"/>
              <a:gd name="connsiteX84" fmla="*/ 1072600 w 1221610"/>
              <a:gd name="connsiteY84" fmla="*/ 1289325 h 2225168"/>
              <a:gd name="connsiteX85" fmla="*/ 1089269 w 1221610"/>
              <a:gd name="connsiteY85" fmla="*/ 1356000 h 2225168"/>
              <a:gd name="connsiteX86" fmla="*/ 1122607 w 1221610"/>
              <a:gd name="connsiteY86" fmla="*/ 1382194 h 2225168"/>
              <a:gd name="connsiteX87" fmla="*/ 1163088 w 1221610"/>
              <a:gd name="connsiteY87" fmla="*/ 1441725 h 2225168"/>
              <a:gd name="connsiteX88" fmla="*/ 1191663 w 1221610"/>
              <a:gd name="connsiteY88" fmla="*/ 1456013 h 2225168"/>
              <a:gd name="connsiteX89" fmla="*/ 1220238 w 1221610"/>
              <a:gd name="connsiteY89" fmla="*/ 1494112 h 2225168"/>
              <a:gd name="connsiteX90" fmla="*/ 1215943 w 1221610"/>
              <a:gd name="connsiteY90" fmla="*/ 1513972 h 2225168"/>
              <a:gd name="connsiteX91" fmla="*/ 1196425 w 1221610"/>
              <a:gd name="connsiteY91" fmla="*/ 1563169 h 2225168"/>
              <a:gd name="connsiteX92" fmla="*/ 1144037 w 1221610"/>
              <a:gd name="connsiteY92" fmla="*/ 1558405 h 2225168"/>
              <a:gd name="connsiteX93" fmla="*/ 1124987 w 1221610"/>
              <a:gd name="connsiteY93" fmla="*/ 1603648 h 2225168"/>
              <a:gd name="connsiteX94" fmla="*/ 1048787 w 1221610"/>
              <a:gd name="connsiteY94" fmla="*/ 1636986 h 2225168"/>
              <a:gd name="connsiteX95" fmla="*/ 1020212 w 1221610"/>
              <a:gd name="connsiteY95" fmla="*/ 1696517 h 2225168"/>
              <a:gd name="connsiteX96" fmla="*/ 1036881 w 1221610"/>
              <a:gd name="connsiteY96" fmla="*/ 1744142 h 2225168"/>
              <a:gd name="connsiteX97" fmla="*/ 1017832 w 1221610"/>
              <a:gd name="connsiteY97" fmla="*/ 1784625 h 2225168"/>
              <a:gd name="connsiteX98" fmla="*/ 984493 w 1221610"/>
              <a:gd name="connsiteY98" fmla="*/ 1782242 h 2225168"/>
              <a:gd name="connsiteX99" fmla="*/ 982112 w 1221610"/>
              <a:gd name="connsiteY99" fmla="*/ 1846536 h 2225168"/>
              <a:gd name="connsiteX100" fmla="*/ 946393 w 1221610"/>
              <a:gd name="connsiteY100" fmla="*/ 1863205 h 2225168"/>
              <a:gd name="connsiteX101" fmla="*/ 910674 w 1221610"/>
              <a:gd name="connsiteY101" fmla="*/ 1870348 h 2225168"/>
              <a:gd name="connsiteX102" fmla="*/ 910674 w 1221610"/>
              <a:gd name="connsiteY102" fmla="*/ 1934642 h 2225168"/>
              <a:gd name="connsiteX103" fmla="*/ 967824 w 1221610"/>
              <a:gd name="connsiteY103" fmla="*/ 1944167 h 2225168"/>
              <a:gd name="connsiteX104" fmla="*/ 1001162 w 1221610"/>
              <a:gd name="connsiteY104" fmla="*/ 1939405 h 2225168"/>
              <a:gd name="connsiteX105" fmla="*/ 1005922 w 1221610"/>
              <a:gd name="connsiteY105" fmla="*/ 2013224 h 2225168"/>
              <a:gd name="connsiteX106" fmla="*/ 982112 w 1221610"/>
              <a:gd name="connsiteY106" fmla="*/ 2034655 h 2225168"/>
              <a:gd name="connsiteX107" fmla="*/ 922581 w 1221610"/>
              <a:gd name="connsiteY107" fmla="*/ 2032275 h 2225168"/>
              <a:gd name="connsiteX108" fmla="*/ 870193 w 1221610"/>
              <a:gd name="connsiteY108" fmla="*/ 2041800 h 2225168"/>
              <a:gd name="connsiteX109" fmla="*/ 824949 w 1221610"/>
              <a:gd name="connsiteY109" fmla="*/ 2065613 h 2225168"/>
              <a:gd name="connsiteX110" fmla="*/ 779704 w 1221610"/>
              <a:gd name="connsiteY110" fmla="*/ 2072755 h 2225168"/>
              <a:gd name="connsiteX111" fmla="*/ 758274 w 1221610"/>
              <a:gd name="connsiteY111" fmla="*/ 2091807 h 2225168"/>
              <a:gd name="connsiteX112" fmla="*/ 751131 w 1221610"/>
              <a:gd name="connsiteY112" fmla="*/ 2137050 h 2225168"/>
              <a:gd name="connsiteX113" fmla="*/ 734462 w 1221610"/>
              <a:gd name="connsiteY113" fmla="*/ 2148957 h 2225168"/>
              <a:gd name="connsiteX114" fmla="*/ 689218 w 1221610"/>
              <a:gd name="connsiteY114" fmla="*/ 2198963 h 2225168"/>
              <a:gd name="connsiteX115" fmla="*/ 665406 w 1221610"/>
              <a:gd name="connsiteY115" fmla="*/ 2203724 h 2225168"/>
              <a:gd name="connsiteX116" fmla="*/ 617781 w 1221610"/>
              <a:gd name="connsiteY116" fmla="*/ 2225156 h 2225168"/>
              <a:gd name="connsiteX117" fmla="*/ 579681 w 1221610"/>
              <a:gd name="connsiteY117" fmla="*/ 2208487 h 2225168"/>
              <a:gd name="connsiteX118" fmla="*/ 563012 w 1221610"/>
              <a:gd name="connsiteY118" fmla="*/ 2179912 h 2225168"/>
              <a:gd name="connsiteX119" fmla="*/ 520149 w 1221610"/>
              <a:gd name="connsiteY119" fmla="*/ 2189438 h 2225168"/>
              <a:gd name="connsiteX120" fmla="*/ 512573 w 1221610"/>
              <a:gd name="connsiteY120" fmla="*/ 2183334 h 2225168"/>
              <a:gd name="connsiteX121" fmla="*/ 503481 w 1221610"/>
              <a:gd name="connsiteY121" fmla="*/ 2177531 h 2225168"/>
              <a:gd name="connsiteX122" fmla="*/ 522531 w 1221610"/>
              <a:gd name="connsiteY122" fmla="*/ 2070374 h 2225168"/>
              <a:gd name="connsiteX123" fmla="*/ 539199 w 1221610"/>
              <a:gd name="connsiteY123" fmla="*/ 2048943 h 2225168"/>
              <a:gd name="connsiteX124" fmla="*/ 529674 w 1221610"/>
              <a:gd name="connsiteY124" fmla="*/ 2003700 h 2225168"/>
              <a:gd name="connsiteX125" fmla="*/ 553487 w 1221610"/>
              <a:gd name="connsiteY125" fmla="*/ 1989412 h 2225168"/>
              <a:gd name="connsiteX126" fmla="*/ 534437 w 1221610"/>
              <a:gd name="connsiteY126" fmla="*/ 1975125 h 2225168"/>
              <a:gd name="connsiteX127" fmla="*/ 522531 w 1221610"/>
              <a:gd name="connsiteY127" fmla="*/ 1939407 h 2225168"/>
              <a:gd name="connsiteX128" fmla="*/ 513006 w 1221610"/>
              <a:gd name="connsiteY128" fmla="*/ 1894163 h 2225168"/>
              <a:gd name="connsiteX129" fmla="*/ 510624 w 1221610"/>
              <a:gd name="connsiteY129" fmla="*/ 1863205 h 2225168"/>
              <a:gd name="connsiteX130" fmla="*/ 460618 w 1221610"/>
              <a:gd name="connsiteY130" fmla="*/ 1865588 h 2225168"/>
              <a:gd name="connsiteX131" fmla="*/ 427282 w 1221610"/>
              <a:gd name="connsiteY131" fmla="*/ 1829869 h 2225168"/>
              <a:gd name="connsiteX132" fmla="*/ 382037 w 1221610"/>
              <a:gd name="connsiteY132" fmla="*/ 1813199 h 2225168"/>
              <a:gd name="connsiteX133" fmla="*/ 367749 w 1221610"/>
              <a:gd name="connsiteY133" fmla="*/ 1763194 h 2225168"/>
              <a:gd name="connsiteX134" fmla="*/ 365368 w 1221610"/>
              <a:gd name="connsiteY134" fmla="*/ 1741762 h 2225168"/>
              <a:gd name="connsiteX135" fmla="*/ 334413 w 1221610"/>
              <a:gd name="connsiteY135" fmla="*/ 1696519 h 2225168"/>
              <a:gd name="connsiteX136" fmla="*/ 291549 w 1221610"/>
              <a:gd name="connsiteY136" fmla="*/ 1672706 h 2225168"/>
              <a:gd name="connsiteX137" fmla="*/ 248688 w 1221610"/>
              <a:gd name="connsiteY137" fmla="*/ 1644132 h 2225168"/>
              <a:gd name="connsiteX138" fmla="*/ 215349 w 1221610"/>
              <a:gd name="connsiteY138" fmla="*/ 1634606 h 2225168"/>
              <a:gd name="connsiteX139" fmla="*/ 217731 w 1221610"/>
              <a:gd name="connsiteY139" fmla="*/ 1589360 h 2225168"/>
              <a:gd name="connsiteX140" fmla="*/ 174868 w 1221610"/>
              <a:gd name="connsiteY140" fmla="*/ 1603650 h 2225168"/>
              <a:gd name="connsiteX141" fmla="*/ 186775 w 1221610"/>
              <a:gd name="connsiteY141" fmla="*/ 1636988 h 2225168"/>
              <a:gd name="connsiteX142" fmla="*/ 179631 w 1221610"/>
              <a:gd name="connsiteY142" fmla="*/ 1653657 h 2225168"/>
              <a:gd name="connsiteX143" fmla="*/ 141531 w 1221610"/>
              <a:gd name="connsiteY143" fmla="*/ 1625082 h 2225168"/>
              <a:gd name="connsiteX144" fmla="*/ 98669 w 1221610"/>
              <a:gd name="connsiteY144" fmla="*/ 1622700 h 2225168"/>
              <a:gd name="connsiteX145" fmla="*/ 43899 w 1221610"/>
              <a:gd name="connsiteY145" fmla="*/ 1603650 h 2225168"/>
              <a:gd name="connsiteX146" fmla="*/ 10560 w 1221610"/>
              <a:gd name="connsiteY146" fmla="*/ 1601266 h 2225168"/>
              <a:gd name="connsiteX147" fmla="*/ 1037 w 1221610"/>
              <a:gd name="connsiteY147" fmla="*/ 1548882 h 2225168"/>
              <a:gd name="connsiteX148" fmla="*/ 34374 w 1221610"/>
              <a:gd name="connsiteY148" fmla="*/ 1460775 h 2225168"/>
              <a:gd name="connsiteX149" fmla="*/ 60568 w 1221610"/>
              <a:gd name="connsiteY149" fmla="*/ 1413150 h 2225168"/>
              <a:gd name="connsiteX150" fmla="*/ 81999 w 1221610"/>
              <a:gd name="connsiteY150" fmla="*/ 1365525 h 2225168"/>
              <a:gd name="connsiteX151" fmla="*/ 108194 w 1221610"/>
              <a:gd name="connsiteY151" fmla="*/ 1327425 h 2225168"/>
              <a:gd name="connsiteX152" fmla="*/ 146293 w 1221610"/>
              <a:gd name="connsiteY152" fmla="*/ 1317900 h 2225168"/>
              <a:gd name="connsiteX153" fmla="*/ 153438 w 1221610"/>
              <a:gd name="connsiteY153" fmla="*/ 1282182 h 2225168"/>
              <a:gd name="connsiteX154" fmla="*/ 262975 w 1221610"/>
              <a:gd name="connsiteY154" fmla="*/ 1163119 h 2225168"/>
              <a:gd name="connsiteX155" fmla="*/ 286787 w 1221610"/>
              <a:gd name="connsiteY155" fmla="*/ 1025004 h 2225168"/>
              <a:gd name="connsiteX156" fmla="*/ 282025 w 1221610"/>
              <a:gd name="connsiteY156" fmla="*/ 944044 h 2225168"/>
              <a:gd name="connsiteX157" fmla="*/ 196300 w 1221610"/>
              <a:gd name="connsiteY157" fmla="*/ 932138 h 2225168"/>
              <a:gd name="connsiteX158" fmla="*/ 179632 w 1221610"/>
              <a:gd name="connsiteY158" fmla="*/ 851175 h 2225168"/>
              <a:gd name="connsiteX159" fmla="*/ 186775 w 1221610"/>
              <a:gd name="connsiteY159" fmla="*/ 784500 h 2225168"/>
              <a:gd name="connsiteX160" fmla="*/ 148675 w 1221610"/>
              <a:gd name="connsiteY160" fmla="*/ 746400 h 2225168"/>
              <a:gd name="connsiteX161" fmla="*/ 127244 w 1221610"/>
              <a:gd name="connsiteY161" fmla="*/ 705918 h 2225168"/>
              <a:gd name="connsiteX162" fmla="*/ 117719 w 1221610"/>
              <a:gd name="connsiteY162" fmla="*/ 646388 h 2225168"/>
              <a:gd name="connsiteX163" fmla="*/ 102097 w 1221610"/>
              <a:gd name="connsiteY163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39162 w 1221610"/>
              <a:gd name="connsiteY17" fmla="*/ 129655 h 2225168"/>
              <a:gd name="connsiteX18" fmla="*/ 282025 w 1221610"/>
              <a:gd name="connsiteY18" fmla="*/ 258243 h 2225168"/>
              <a:gd name="connsiteX19" fmla="*/ 243924 w 1221610"/>
              <a:gd name="connsiteY19" fmla="*/ 429693 h 2225168"/>
              <a:gd name="connsiteX20" fmla="*/ 198681 w 1221610"/>
              <a:gd name="connsiteY20" fmla="*/ 441599 h 2225168"/>
              <a:gd name="connsiteX21" fmla="*/ 141531 w 1221610"/>
              <a:gd name="connsiteY21" fmla="*/ 443981 h 2225168"/>
              <a:gd name="connsiteX22" fmla="*/ 132006 w 1221610"/>
              <a:gd name="connsiteY22" fmla="*/ 458268 h 2225168"/>
              <a:gd name="connsiteX23" fmla="*/ 158199 w 1221610"/>
              <a:gd name="connsiteY23" fmla="*/ 491606 h 2225168"/>
              <a:gd name="connsiteX24" fmla="*/ 186774 w 1221610"/>
              <a:gd name="connsiteY24" fmla="*/ 505893 h 2225168"/>
              <a:gd name="connsiteX25" fmla="*/ 189156 w 1221610"/>
              <a:gd name="connsiteY25" fmla="*/ 534468 h 2225168"/>
              <a:gd name="connsiteX26" fmla="*/ 210587 w 1221610"/>
              <a:gd name="connsiteY26" fmla="*/ 570187 h 2225168"/>
              <a:gd name="connsiteX27" fmla="*/ 224874 w 1221610"/>
              <a:gd name="connsiteY27" fmla="*/ 598762 h 2225168"/>
              <a:gd name="connsiteX28" fmla="*/ 253449 w 1221610"/>
              <a:gd name="connsiteY28" fmla="*/ 601143 h 2225168"/>
              <a:gd name="connsiteX29" fmla="*/ 279643 w 1221610"/>
              <a:gd name="connsiteY29" fmla="*/ 577331 h 2225168"/>
              <a:gd name="connsiteX30" fmla="*/ 282024 w 1221610"/>
              <a:gd name="connsiteY30" fmla="*/ 553518 h 2225168"/>
              <a:gd name="connsiteX31" fmla="*/ 291549 w 1221610"/>
              <a:gd name="connsiteY31" fmla="*/ 529706 h 2225168"/>
              <a:gd name="connsiteX32" fmla="*/ 267737 w 1221610"/>
              <a:gd name="connsiteY32" fmla="*/ 496368 h 2225168"/>
              <a:gd name="connsiteX33" fmla="*/ 303456 w 1221610"/>
              <a:gd name="connsiteY33" fmla="*/ 486843 h 2225168"/>
              <a:gd name="connsiteX34" fmla="*/ 322506 w 1221610"/>
              <a:gd name="connsiteY34" fmla="*/ 463031 h 2225168"/>
              <a:gd name="connsiteX35" fmla="*/ 353462 w 1221610"/>
              <a:gd name="connsiteY35" fmla="*/ 455887 h 2225168"/>
              <a:gd name="connsiteX36" fmla="*/ 410612 w 1221610"/>
              <a:gd name="connsiteY36" fmla="*/ 458268 h 2225168"/>
              <a:gd name="connsiteX37" fmla="*/ 410612 w 1221610"/>
              <a:gd name="connsiteY37" fmla="*/ 513037 h 2225168"/>
              <a:gd name="connsiteX38" fmla="*/ 436806 w 1221610"/>
              <a:gd name="connsiteY38" fmla="*/ 536847 h 2225168"/>
              <a:gd name="connsiteX39" fmla="*/ 462999 w 1221610"/>
              <a:gd name="connsiteY39" fmla="*/ 553518 h 2225168"/>
              <a:gd name="connsiteX40" fmla="*/ 424899 w 1221610"/>
              <a:gd name="connsiteY40" fmla="*/ 572568 h 2225168"/>
              <a:gd name="connsiteX41" fmla="*/ 403468 w 1221610"/>
              <a:gd name="connsiteY41" fmla="*/ 591618 h 2225168"/>
              <a:gd name="connsiteX42" fmla="*/ 420137 w 1221610"/>
              <a:gd name="connsiteY42" fmla="*/ 615431 h 2225168"/>
              <a:gd name="connsiteX43" fmla="*/ 415374 w 1221610"/>
              <a:gd name="connsiteY43" fmla="*/ 655912 h 2225168"/>
              <a:gd name="connsiteX44" fmla="*/ 427281 w 1221610"/>
              <a:gd name="connsiteY44" fmla="*/ 684487 h 2225168"/>
              <a:gd name="connsiteX45" fmla="*/ 410612 w 1221610"/>
              <a:gd name="connsiteY45" fmla="*/ 705918 h 2225168"/>
              <a:gd name="connsiteX46" fmla="*/ 401088 w 1221610"/>
              <a:gd name="connsiteY46" fmla="*/ 784500 h 2225168"/>
              <a:gd name="connsiteX47" fmla="*/ 441568 w 1221610"/>
              <a:gd name="connsiteY47" fmla="*/ 784499 h 2225168"/>
              <a:gd name="connsiteX48" fmla="*/ 486812 w 1221610"/>
              <a:gd name="connsiteY48" fmla="*/ 760687 h 2225168"/>
              <a:gd name="connsiteX49" fmla="*/ 513007 w 1221610"/>
              <a:gd name="connsiteY49" fmla="*/ 763068 h 2225168"/>
              <a:gd name="connsiteX50" fmla="*/ 536818 w 1221610"/>
              <a:gd name="connsiteY50" fmla="*/ 789262 h 2225168"/>
              <a:gd name="connsiteX51" fmla="*/ 510625 w 1221610"/>
              <a:gd name="connsiteY51" fmla="*/ 894037 h 2225168"/>
              <a:gd name="connsiteX52" fmla="*/ 539200 w 1221610"/>
              <a:gd name="connsiteY52" fmla="*/ 932137 h 2225168"/>
              <a:gd name="connsiteX53" fmla="*/ 546344 w 1221610"/>
              <a:gd name="connsiteY53" fmla="*/ 951188 h 2225168"/>
              <a:gd name="connsiteX54" fmla="*/ 532057 w 1221610"/>
              <a:gd name="connsiteY54" fmla="*/ 982143 h 2225168"/>
              <a:gd name="connsiteX55" fmla="*/ 517769 w 1221610"/>
              <a:gd name="connsiteY55" fmla="*/ 1053581 h 2225168"/>
              <a:gd name="connsiteX56" fmla="*/ 541582 w 1221610"/>
              <a:gd name="connsiteY56" fmla="*/ 1086918 h 2225168"/>
              <a:gd name="connsiteX57" fmla="*/ 551107 w 1221610"/>
              <a:gd name="connsiteY57" fmla="*/ 1127399 h 2225168"/>
              <a:gd name="connsiteX58" fmla="*/ 567775 w 1221610"/>
              <a:gd name="connsiteY58" fmla="*/ 1134543 h 2225168"/>
              <a:gd name="connsiteX59" fmla="*/ 572104 w 1221610"/>
              <a:gd name="connsiteY59" fmla="*/ 1144649 h 2225168"/>
              <a:gd name="connsiteX60" fmla="*/ 591588 w 1221610"/>
              <a:gd name="connsiteY60" fmla="*/ 1110731 h 2225168"/>
              <a:gd name="connsiteX61" fmla="*/ 615400 w 1221610"/>
              <a:gd name="connsiteY61" fmla="*/ 1094062 h 2225168"/>
              <a:gd name="connsiteX62" fmla="*/ 665407 w 1221610"/>
              <a:gd name="connsiteY62" fmla="*/ 1067868 h 2225168"/>
              <a:gd name="connsiteX63" fmla="*/ 698744 w 1221610"/>
              <a:gd name="connsiteY63" fmla="*/ 1055962 h 2225168"/>
              <a:gd name="connsiteX64" fmla="*/ 734463 w 1221610"/>
              <a:gd name="connsiteY64" fmla="*/ 1017863 h 2225168"/>
              <a:gd name="connsiteX65" fmla="*/ 791613 w 1221610"/>
              <a:gd name="connsiteY65" fmla="*/ 994049 h 2225168"/>
              <a:gd name="connsiteX66" fmla="*/ 817807 w 1221610"/>
              <a:gd name="connsiteY66" fmla="*/ 948806 h 2225168"/>
              <a:gd name="connsiteX67" fmla="*/ 841618 w 1221610"/>
              <a:gd name="connsiteY67" fmla="*/ 932135 h 2225168"/>
              <a:gd name="connsiteX68" fmla="*/ 867813 w 1221610"/>
              <a:gd name="connsiteY68" fmla="*/ 932137 h 2225168"/>
              <a:gd name="connsiteX69" fmla="*/ 872575 w 1221610"/>
              <a:gd name="connsiteY69" fmla="*/ 951187 h 2225168"/>
              <a:gd name="connsiteX70" fmla="*/ 848763 w 1221610"/>
              <a:gd name="connsiteY70" fmla="*/ 977381 h 2225168"/>
              <a:gd name="connsiteX71" fmla="*/ 872575 w 1221610"/>
              <a:gd name="connsiteY71" fmla="*/ 1003574 h 2225168"/>
              <a:gd name="connsiteX72" fmla="*/ 872575 w 1221610"/>
              <a:gd name="connsiteY72" fmla="*/ 1027387 h 2225168"/>
              <a:gd name="connsiteX73" fmla="*/ 829713 w 1221610"/>
              <a:gd name="connsiteY73" fmla="*/ 1029768 h 2225168"/>
              <a:gd name="connsiteX74" fmla="*/ 817807 w 1221610"/>
              <a:gd name="connsiteY74" fmla="*/ 1058343 h 2225168"/>
              <a:gd name="connsiteX75" fmla="*/ 829713 w 1221610"/>
              <a:gd name="connsiteY75" fmla="*/ 1086918 h 2225168"/>
              <a:gd name="connsiteX76" fmla="*/ 822567 w 1221610"/>
              <a:gd name="connsiteY76" fmla="*/ 1110729 h 2225168"/>
              <a:gd name="connsiteX77" fmla="*/ 836857 w 1221610"/>
              <a:gd name="connsiteY77" fmla="*/ 1129782 h 2225168"/>
              <a:gd name="connsiteX78" fmla="*/ 870194 w 1221610"/>
              <a:gd name="connsiteY78" fmla="*/ 1101207 h 2225168"/>
              <a:gd name="connsiteX79" fmla="*/ 903532 w 1221610"/>
              <a:gd name="connsiteY79" fmla="*/ 1096444 h 2225168"/>
              <a:gd name="connsiteX80" fmla="*/ 901150 w 1221610"/>
              <a:gd name="connsiteY80" fmla="*/ 1051199 h 2225168"/>
              <a:gd name="connsiteX81" fmla="*/ 958300 w 1221610"/>
              <a:gd name="connsiteY81" fmla="*/ 1041675 h 2225168"/>
              <a:gd name="connsiteX82" fmla="*/ 974969 w 1221610"/>
              <a:gd name="connsiteY82" fmla="*/ 1060724 h 2225168"/>
              <a:gd name="connsiteX83" fmla="*/ 984494 w 1221610"/>
              <a:gd name="connsiteY83" fmla="*/ 1186932 h 2225168"/>
              <a:gd name="connsiteX84" fmla="*/ 1032119 w 1221610"/>
              <a:gd name="connsiteY84" fmla="*/ 1267894 h 2225168"/>
              <a:gd name="connsiteX85" fmla="*/ 1072600 w 1221610"/>
              <a:gd name="connsiteY85" fmla="*/ 1289325 h 2225168"/>
              <a:gd name="connsiteX86" fmla="*/ 1089269 w 1221610"/>
              <a:gd name="connsiteY86" fmla="*/ 1356000 h 2225168"/>
              <a:gd name="connsiteX87" fmla="*/ 1122607 w 1221610"/>
              <a:gd name="connsiteY87" fmla="*/ 1382194 h 2225168"/>
              <a:gd name="connsiteX88" fmla="*/ 1163088 w 1221610"/>
              <a:gd name="connsiteY88" fmla="*/ 1441725 h 2225168"/>
              <a:gd name="connsiteX89" fmla="*/ 1191663 w 1221610"/>
              <a:gd name="connsiteY89" fmla="*/ 1456013 h 2225168"/>
              <a:gd name="connsiteX90" fmla="*/ 1220238 w 1221610"/>
              <a:gd name="connsiteY90" fmla="*/ 1494112 h 2225168"/>
              <a:gd name="connsiteX91" fmla="*/ 1215943 w 1221610"/>
              <a:gd name="connsiteY91" fmla="*/ 1513972 h 2225168"/>
              <a:gd name="connsiteX92" fmla="*/ 1196425 w 1221610"/>
              <a:gd name="connsiteY92" fmla="*/ 1563169 h 2225168"/>
              <a:gd name="connsiteX93" fmla="*/ 1144037 w 1221610"/>
              <a:gd name="connsiteY93" fmla="*/ 1558405 h 2225168"/>
              <a:gd name="connsiteX94" fmla="*/ 1124987 w 1221610"/>
              <a:gd name="connsiteY94" fmla="*/ 1603648 h 2225168"/>
              <a:gd name="connsiteX95" fmla="*/ 1048787 w 1221610"/>
              <a:gd name="connsiteY95" fmla="*/ 1636986 h 2225168"/>
              <a:gd name="connsiteX96" fmla="*/ 1020212 w 1221610"/>
              <a:gd name="connsiteY96" fmla="*/ 1696517 h 2225168"/>
              <a:gd name="connsiteX97" fmla="*/ 1036881 w 1221610"/>
              <a:gd name="connsiteY97" fmla="*/ 1744142 h 2225168"/>
              <a:gd name="connsiteX98" fmla="*/ 1017832 w 1221610"/>
              <a:gd name="connsiteY98" fmla="*/ 1784625 h 2225168"/>
              <a:gd name="connsiteX99" fmla="*/ 984493 w 1221610"/>
              <a:gd name="connsiteY99" fmla="*/ 1782242 h 2225168"/>
              <a:gd name="connsiteX100" fmla="*/ 982112 w 1221610"/>
              <a:gd name="connsiteY100" fmla="*/ 1846536 h 2225168"/>
              <a:gd name="connsiteX101" fmla="*/ 946393 w 1221610"/>
              <a:gd name="connsiteY101" fmla="*/ 1863205 h 2225168"/>
              <a:gd name="connsiteX102" fmla="*/ 910674 w 1221610"/>
              <a:gd name="connsiteY102" fmla="*/ 1870348 h 2225168"/>
              <a:gd name="connsiteX103" fmla="*/ 910674 w 1221610"/>
              <a:gd name="connsiteY103" fmla="*/ 1934642 h 2225168"/>
              <a:gd name="connsiteX104" fmla="*/ 967824 w 1221610"/>
              <a:gd name="connsiteY104" fmla="*/ 1944167 h 2225168"/>
              <a:gd name="connsiteX105" fmla="*/ 1001162 w 1221610"/>
              <a:gd name="connsiteY105" fmla="*/ 1939405 h 2225168"/>
              <a:gd name="connsiteX106" fmla="*/ 1005922 w 1221610"/>
              <a:gd name="connsiteY106" fmla="*/ 2013224 h 2225168"/>
              <a:gd name="connsiteX107" fmla="*/ 982112 w 1221610"/>
              <a:gd name="connsiteY107" fmla="*/ 2034655 h 2225168"/>
              <a:gd name="connsiteX108" fmla="*/ 922581 w 1221610"/>
              <a:gd name="connsiteY108" fmla="*/ 2032275 h 2225168"/>
              <a:gd name="connsiteX109" fmla="*/ 870193 w 1221610"/>
              <a:gd name="connsiteY109" fmla="*/ 2041800 h 2225168"/>
              <a:gd name="connsiteX110" fmla="*/ 824949 w 1221610"/>
              <a:gd name="connsiteY110" fmla="*/ 2065613 h 2225168"/>
              <a:gd name="connsiteX111" fmla="*/ 779704 w 1221610"/>
              <a:gd name="connsiteY111" fmla="*/ 2072755 h 2225168"/>
              <a:gd name="connsiteX112" fmla="*/ 758274 w 1221610"/>
              <a:gd name="connsiteY112" fmla="*/ 2091807 h 2225168"/>
              <a:gd name="connsiteX113" fmla="*/ 751131 w 1221610"/>
              <a:gd name="connsiteY113" fmla="*/ 2137050 h 2225168"/>
              <a:gd name="connsiteX114" fmla="*/ 734462 w 1221610"/>
              <a:gd name="connsiteY114" fmla="*/ 2148957 h 2225168"/>
              <a:gd name="connsiteX115" fmla="*/ 689218 w 1221610"/>
              <a:gd name="connsiteY115" fmla="*/ 2198963 h 2225168"/>
              <a:gd name="connsiteX116" fmla="*/ 665406 w 1221610"/>
              <a:gd name="connsiteY116" fmla="*/ 2203724 h 2225168"/>
              <a:gd name="connsiteX117" fmla="*/ 617781 w 1221610"/>
              <a:gd name="connsiteY117" fmla="*/ 2225156 h 2225168"/>
              <a:gd name="connsiteX118" fmla="*/ 579681 w 1221610"/>
              <a:gd name="connsiteY118" fmla="*/ 2208487 h 2225168"/>
              <a:gd name="connsiteX119" fmla="*/ 563012 w 1221610"/>
              <a:gd name="connsiteY119" fmla="*/ 2179912 h 2225168"/>
              <a:gd name="connsiteX120" fmla="*/ 520149 w 1221610"/>
              <a:gd name="connsiteY120" fmla="*/ 2189438 h 2225168"/>
              <a:gd name="connsiteX121" fmla="*/ 512573 w 1221610"/>
              <a:gd name="connsiteY121" fmla="*/ 2183334 h 2225168"/>
              <a:gd name="connsiteX122" fmla="*/ 503481 w 1221610"/>
              <a:gd name="connsiteY122" fmla="*/ 2177531 h 2225168"/>
              <a:gd name="connsiteX123" fmla="*/ 522531 w 1221610"/>
              <a:gd name="connsiteY123" fmla="*/ 2070374 h 2225168"/>
              <a:gd name="connsiteX124" fmla="*/ 539199 w 1221610"/>
              <a:gd name="connsiteY124" fmla="*/ 2048943 h 2225168"/>
              <a:gd name="connsiteX125" fmla="*/ 529674 w 1221610"/>
              <a:gd name="connsiteY125" fmla="*/ 2003700 h 2225168"/>
              <a:gd name="connsiteX126" fmla="*/ 553487 w 1221610"/>
              <a:gd name="connsiteY126" fmla="*/ 1989412 h 2225168"/>
              <a:gd name="connsiteX127" fmla="*/ 534437 w 1221610"/>
              <a:gd name="connsiteY127" fmla="*/ 1975125 h 2225168"/>
              <a:gd name="connsiteX128" fmla="*/ 522531 w 1221610"/>
              <a:gd name="connsiteY128" fmla="*/ 1939407 h 2225168"/>
              <a:gd name="connsiteX129" fmla="*/ 513006 w 1221610"/>
              <a:gd name="connsiteY129" fmla="*/ 1894163 h 2225168"/>
              <a:gd name="connsiteX130" fmla="*/ 510624 w 1221610"/>
              <a:gd name="connsiteY130" fmla="*/ 1863205 h 2225168"/>
              <a:gd name="connsiteX131" fmla="*/ 460618 w 1221610"/>
              <a:gd name="connsiteY131" fmla="*/ 1865588 h 2225168"/>
              <a:gd name="connsiteX132" fmla="*/ 427282 w 1221610"/>
              <a:gd name="connsiteY132" fmla="*/ 1829869 h 2225168"/>
              <a:gd name="connsiteX133" fmla="*/ 382037 w 1221610"/>
              <a:gd name="connsiteY133" fmla="*/ 1813199 h 2225168"/>
              <a:gd name="connsiteX134" fmla="*/ 367749 w 1221610"/>
              <a:gd name="connsiteY134" fmla="*/ 1763194 h 2225168"/>
              <a:gd name="connsiteX135" fmla="*/ 365368 w 1221610"/>
              <a:gd name="connsiteY135" fmla="*/ 1741762 h 2225168"/>
              <a:gd name="connsiteX136" fmla="*/ 334413 w 1221610"/>
              <a:gd name="connsiteY136" fmla="*/ 1696519 h 2225168"/>
              <a:gd name="connsiteX137" fmla="*/ 291549 w 1221610"/>
              <a:gd name="connsiteY137" fmla="*/ 1672706 h 2225168"/>
              <a:gd name="connsiteX138" fmla="*/ 248688 w 1221610"/>
              <a:gd name="connsiteY138" fmla="*/ 1644132 h 2225168"/>
              <a:gd name="connsiteX139" fmla="*/ 215349 w 1221610"/>
              <a:gd name="connsiteY139" fmla="*/ 1634606 h 2225168"/>
              <a:gd name="connsiteX140" fmla="*/ 217731 w 1221610"/>
              <a:gd name="connsiteY140" fmla="*/ 1589360 h 2225168"/>
              <a:gd name="connsiteX141" fmla="*/ 174868 w 1221610"/>
              <a:gd name="connsiteY141" fmla="*/ 1603650 h 2225168"/>
              <a:gd name="connsiteX142" fmla="*/ 186775 w 1221610"/>
              <a:gd name="connsiteY142" fmla="*/ 1636988 h 2225168"/>
              <a:gd name="connsiteX143" fmla="*/ 179631 w 1221610"/>
              <a:gd name="connsiteY143" fmla="*/ 1653657 h 2225168"/>
              <a:gd name="connsiteX144" fmla="*/ 141531 w 1221610"/>
              <a:gd name="connsiteY144" fmla="*/ 1625082 h 2225168"/>
              <a:gd name="connsiteX145" fmla="*/ 98669 w 1221610"/>
              <a:gd name="connsiteY145" fmla="*/ 1622700 h 2225168"/>
              <a:gd name="connsiteX146" fmla="*/ 43899 w 1221610"/>
              <a:gd name="connsiteY146" fmla="*/ 1603650 h 2225168"/>
              <a:gd name="connsiteX147" fmla="*/ 10560 w 1221610"/>
              <a:gd name="connsiteY147" fmla="*/ 1601266 h 2225168"/>
              <a:gd name="connsiteX148" fmla="*/ 1037 w 1221610"/>
              <a:gd name="connsiteY148" fmla="*/ 1548882 h 2225168"/>
              <a:gd name="connsiteX149" fmla="*/ 34374 w 1221610"/>
              <a:gd name="connsiteY149" fmla="*/ 1460775 h 2225168"/>
              <a:gd name="connsiteX150" fmla="*/ 60568 w 1221610"/>
              <a:gd name="connsiteY150" fmla="*/ 1413150 h 2225168"/>
              <a:gd name="connsiteX151" fmla="*/ 81999 w 1221610"/>
              <a:gd name="connsiteY151" fmla="*/ 1365525 h 2225168"/>
              <a:gd name="connsiteX152" fmla="*/ 108194 w 1221610"/>
              <a:gd name="connsiteY152" fmla="*/ 1327425 h 2225168"/>
              <a:gd name="connsiteX153" fmla="*/ 146293 w 1221610"/>
              <a:gd name="connsiteY153" fmla="*/ 1317900 h 2225168"/>
              <a:gd name="connsiteX154" fmla="*/ 153438 w 1221610"/>
              <a:gd name="connsiteY154" fmla="*/ 1282182 h 2225168"/>
              <a:gd name="connsiteX155" fmla="*/ 262975 w 1221610"/>
              <a:gd name="connsiteY155" fmla="*/ 1163119 h 2225168"/>
              <a:gd name="connsiteX156" fmla="*/ 286787 w 1221610"/>
              <a:gd name="connsiteY156" fmla="*/ 1025004 h 2225168"/>
              <a:gd name="connsiteX157" fmla="*/ 282025 w 1221610"/>
              <a:gd name="connsiteY157" fmla="*/ 944044 h 2225168"/>
              <a:gd name="connsiteX158" fmla="*/ 196300 w 1221610"/>
              <a:gd name="connsiteY158" fmla="*/ 932138 h 2225168"/>
              <a:gd name="connsiteX159" fmla="*/ 179632 w 1221610"/>
              <a:gd name="connsiteY159" fmla="*/ 851175 h 2225168"/>
              <a:gd name="connsiteX160" fmla="*/ 186775 w 1221610"/>
              <a:gd name="connsiteY160" fmla="*/ 784500 h 2225168"/>
              <a:gd name="connsiteX161" fmla="*/ 148675 w 1221610"/>
              <a:gd name="connsiteY161" fmla="*/ 746400 h 2225168"/>
              <a:gd name="connsiteX162" fmla="*/ 127244 w 1221610"/>
              <a:gd name="connsiteY162" fmla="*/ 705918 h 2225168"/>
              <a:gd name="connsiteX163" fmla="*/ 117719 w 1221610"/>
              <a:gd name="connsiteY163" fmla="*/ 646388 h 2225168"/>
              <a:gd name="connsiteX164" fmla="*/ 102097 w 1221610"/>
              <a:gd name="connsiteY164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39162 w 1221610"/>
              <a:gd name="connsiteY17" fmla="*/ 129655 h 2225168"/>
              <a:gd name="connsiteX18" fmla="*/ 253449 w 1221610"/>
              <a:gd name="connsiteY18" fmla="*/ 234430 h 2225168"/>
              <a:gd name="connsiteX19" fmla="*/ 282025 w 1221610"/>
              <a:gd name="connsiteY19" fmla="*/ 258243 h 2225168"/>
              <a:gd name="connsiteX20" fmla="*/ 243924 w 1221610"/>
              <a:gd name="connsiteY20" fmla="*/ 429693 h 2225168"/>
              <a:gd name="connsiteX21" fmla="*/ 198681 w 1221610"/>
              <a:gd name="connsiteY21" fmla="*/ 441599 h 2225168"/>
              <a:gd name="connsiteX22" fmla="*/ 141531 w 1221610"/>
              <a:gd name="connsiteY22" fmla="*/ 443981 h 2225168"/>
              <a:gd name="connsiteX23" fmla="*/ 132006 w 1221610"/>
              <a:gd name="connsiteY23" fmla="*/ 458268 h 2225168"/>
              <a:gd name="connsiteX24" fmla="*/ 158199 w 1221610"/>
              <a:gd name="connsiteY24" fmla="*/ 491606 h 2225168"/>
              <a:gd name="connsiteX25" fmla="*/ 186774 w 1221610"/>
              <a:gd name="connsiteY25" fmla="*/ 505893 h 2225168"/>
              <a:gd name="connsiteX26" fmla="*/ 189156 w 1221610"/>
              <a:gd name="connsiteY26" fmla="*/ 534468 h 2225168"/>
              <a:gd name="connsiteX27" fmla="*/ 210587 w 1221610"/>
              <a:gd name="connsiteY27" fmla="*/ 570187 h 2225168"/>
              <a:gd name="connsiteX28" fmla="*/ 224874 w 1221610"/>
              <a:gd name="connsiteY28" fmla="*/ 598762 h 2225168"/>
              <a:gd name="connsiteX29" fmla="*/ 253449 w 1221610"/>
              <a:gd name="connsiteY29" fmla="*/ 601143 h 2225168"/>
              <a:gd name="connsiteX30" fmla="*/ 279643 w 1221610"/>
              <a:gd name="connsiteY30" fmla="*/ 577331 h 2225168"/>
              <a:gd name="connsiteX31" fmla="*/ 282024 w 1221610"/>
              <a:gd name="connsiteY31" fmla="*/ 553518 h 2225168"/>
              <a:gd name="connsiteX32" fmla="*/ 291549 w 1221610"/>
              <a:gd name="connsiteY32" fmla="*/ 529706 h 2225168"/>
              <a:gd name="connsiteX33" fmla="*/ 267737 w 1221610"/>
              <a:gd name="connsiteY33" fmla="*/ 496368 h 2225168"/>
              <a:gd name="connsiteX34" fmla="*/ 303456 w 1221610"/>
              <a:gd name="connsiteY34" fmla="*/ 486843 h 2225168"/>
              <a:gd name="connsiteX35" fmla="*/ 322506 w 1221610"/>
              <a:gd name="connsiteY35" fmla="*/ 463031 h 2225168"/>
              <a:gd name="connsiteX36" fmla="*/ 353462 w 1221610"/>
              <a:gd name="connsiteY36" fmla="*/ 455887 h 2225168"/>
              <a:gd name="connsiteX37" fmla="*/ 410612 w 1221610"/>
              <a:gd name="connsiteY37" fmla="*/ 458268 h 2225168"/>
              <a:gd name="connsiteX38" fmla="*/ 410612 w 1221610"/>
              <a:gd name="connsiteY38" fmla="*/ 513037 h 2225168"/>
              <a:gd name="connsiteX39" fmla="*/ 436806 w 1221610"/>
              <a:gd name="connsiteY39" fmla="*/ 536847 h 2225168"/>
              <a:gd name="connsiteX40" fmla="*/ 462999 w 1221610"/>
              <a:gd name="connsiteY40" fmla="*/ 553518 h 2225168"/>
              <a:gd name="connsiteX41" fmla="*/ 424899 w 1221610"/>
              <a:gd name="connsiteY41" fmla="*/ 572568 h 2225168"/>
              <a:gd name="connsiteX42" fmla="*/ 403468 w 1221610"/>
              <a:gd name="connsiteY42" fmla="*/ 591618 h 2225168"/>
              <a:gd name="connsiteX43" fmla="*/ 420137 w 1221610"/>
              <a:gd name="connsiteY43" fmla="*/ 615431 h 2225168"/>
              <a:gd name="connsiteX44" fmla="*/ 415374 w 1221610"/>
              <a:gd name="connsiteY44" fmla="*/ 655912 h 2225168"/>
              <a:gd name="connsiteX45" fmla="*/ 427281 w 1221610"/>
              <a:gd name="connsiteY45" fmla="*/ 684487 h 2225168"/>
              <a:gd name="connsiteX46" fmla="*/ 410612 w 1221610"/>
              <a:gd name="connsiteY46" fmla="*/ 705918 h 2225168"/>
              <a:gd name="connsiteX47" fmla="*/ 401088 w 1221610"/>
              <a:gd name="connsiteY47" fmla="*/ 784500 h 2225168"/>
              <a:gd name="connsiteX48" fmla="*/ 441568 w 1221610"/>
              <a:gd name="connsiteY48" fmla="*/ 784499 h 2225168"/>
              <a:gd name="connsiteX49" fmla="*/ 486812 w 1221610"/>
              <a:gd name="connsiteY49" fmla="*/ 760687 h 2225168"/>
              <a:gd name="connsiteX50" fmla="*/ 513007 w 1221610"/>
              <a:gd name="connsiteY50" fmla="*/ 763068 h 2225168"/>
              <a:gd name="connsiteX51" fmla="*/ 536818 w 1221610"/>
              <a:gd name="connsiteY51" fmla="*/ 789262 h 2225168"/>
              <a:gd name="connsiteX52" fmla="*/ 510625 w 1221610"/>
              <a:gd name="connsiteY52" fmla="*/ 894037 h 2225168"/>
              <a:gd name="connsiteX53" fmla="*/ 539200 w 1221610"/>
              <a:gd name="connsiteY53" fmla="*/ 932137 h 2225168"/>
              <a:gd name="connsiteX54" fmla="*/ 546344 w 1221610"/>
              <a:gd name="connsiteY54" fmla="*/ 951188 h 2225168"/>
              <a:gd name="connsiteX55" fmla="*/ 532057 w 1221610"/>
              <a:gd name="connsiteY55" fmla="*/ 982143 h 2225168"/>
              <a:gd name="connsiteX56" fmla="*/ 517769 w 1221610"/>
              <a:gd name="connsiteY56" fmla="*/ 1053581 h 2225168"/>
              <a:gd name="connsiteX57" fmla="*/ 541582 w 1221610"/>
              <a:gd name="connsiteY57" fmla="*/ 1086918 h 2225168"/>
              <a:gd name="connsiteX58" fmla="*/ 551107 w 1221610"/>
              <a:gd name="connsiteY58" fmla="*/ 1127399 h 2225168"/>
              <a:gd name="connsiteX59" fmla="*/ 567775 w 1221610"/>
              <a:gd name="connsiteY59" fmla="*/ 1134543 h 2225168"/>
              <a:gd name="connsiteX60" fmla="*/ 572104 w 1221610"/>
              <a:gd name="connsiteY60" fmla="*/ 1144649 h 2225168"/>
              <a:gd name="connsiteX61" fmla="*/ 591588 w 1221610"/>
              <a:gd name="connsiteY61" fmla="*/ 1110731 h 2225168"/>
              <a:gd name="connsiteX62" fmla="*/ 615400 w 1221610"/>
              <a:gd name="connsiteY62" fmla="*/ 1094062 h 2225168"/>
              <a:gd name="connsiteX63" fmla="*/ 665407 w 1221610"/>
              <a:gd name="connsiteY63" fmla="*/ 1067868 h 2225168"/>
              <a:gd name="connsiteX64" fmla="*/ 698744 w 1221610"/>
              <a:gd name="connsiteY64" fmla="*/ 1055962 h 2225168"/>
              <a:gd name="connsiteX65" fmla="*/ 734463 w 1221610"/>
              <a:gd name="connsiteY65" fmla="*/ 1017863 h 2225168"/>
              <a:gd name="connsiteX66" fmla="*/ 791613 w 1221610"/>
              <a:gd name="connsiteY66" fmla="*/ 994049 h 2225168"/>
              <a:gd name="connsiteX67" fmla="*/ 817807 w 1221610"/>
              <a:gd name="connsiteY67" fmla="*/ 948806 h 2225168"/>
              <a:gd name="connsiteX68" fmla="*/ 841618 w 1221610"/>
              <a:gd name="connsiteY68" fmla="*/ 932135 h 2225168"/>
              <a:gd name="connsiteX69" fmla="*/ 867813 w 1221610"/>
              <a:gd name="connsiteY69" fmla="*/ 932137 h 2225168"/>
              <a:gd name="connsiteX70" fmla="*/ 872575 w 1221610"/>
              <a:gd name="connsiteY70" fmla="*/ 951187 h 2225168"/>
              <a:gd name="connsiteX71" fmla="*/ 848763 w 1221610"/>
              <a:gd name="connsiteY71" fmla="*/ 977381 h 2225168"/>
              <a:gd name="connsiteX72" fmla="*/ 872575 w 1221610"/>
              <a:gd name="connsiteY72" fmla="*/ 1003574 h 2225168"/>
              <a:gd name="connsiteX73" fmla="*/ 872575 w 1221610"/>
              <a:gd name="connsiteY73" fmla="*/ 1027387 h 2225168"/>
              <a:gd name="connsiteX74" fmla="*/ 829713 w 1221610"/>
              <a:gd name="connsiteY74" fmla="*/ 1029768 h 2225168"/>
              <a:gd name="connsiteX75" fmla="*/ 817807 w 1221610"/>
              <a:gd name="connsiteY75" fmla="*/ 1058343 h 2225168"/>
              <a:gd name="connsiteX76" fmla="*/ 829713 w 1221610"/>
              <a:gd name="connsiteY76" fmla="*/ 1086918 h 2225168"/>
              <a:gd name="connsiteX77" fmla="*/ 822567 w 1221610"/>
              <a:gd name="connsiteY77" fmla="*/ 1110729 h 2225168"/>
              <a:gd name="connsiteX78" fmla="*/ 836857 w 1221610"/>
              <a:gd name="connsiteY78" fmla="*/ 1129782 h 2225168"/>
              <a:gd name="connsiteX79" fmla="*/ 870194 w 1221610"/>
              <a:gd name="connsiteY79" fmla="*/ 1101207 h 2225168"/>
              <a:gd name="connsiteX80" fmla="*/ 903532 w 1221610"/>
              <a:gd name="connsiteY80" fmla="*/ 1096444 h 2225168"/>
              <a:gd name="connsiteX81" fmla="*/ 901150 w 1221610"/>
              <a:gd name="connsiteY81" fmla="*/ 1051199 h 2225168"/>
              <a:gd name="connsiteX82" fmla="*/ 958300 w 1221610"/>
              <a:gd name="connsiteY82" fmla="*/ 1041675 h 2225168"/>
              <a:gd name="connsiteX83" fmla="*/ 974969 w 1221610"/>
              <a:gd name="connsiteY83" fmla="*/ 1060724 h 2225168"/>
              <a:gd name="connsiteX84" fmla="*/ 984494 w 1221610"/>
              <a:gd name="connsiteY84" fmla="*/ 1186932 h 2225168"/>
              <a:gd name="connsiteX85" fmla="*/ 1032119 w 1221610"/>
              <a:gd name="connsiteY85" fmla="*/ 1267894 h 2225168"/>
              <a:gd name="connsiteX86" fmla="*/ 1072600 w 1221610"/>
              <a:gd name="connsiteY86" fmla="*/ 1289325 h 2225168"/>
              <a:gd name="connsiteX87" fmla="*/ 1089269 w 1221610"/>
              <a:gd name="connsiteY87" fmla="*/ 1356000 h 2225168"/>
              <a:gd name="connsiteX88" fmla="*/ 1122607 w 1221610"/>
              <a:gd name="connsiteY88" fmla="*/ 1382194 h 2225168"/>
              <a:gd name="connsiteX89" fmla="*/ 1163088 w 1221610"/>
              <a:gd name="connsiteY89" fmla="*/ 1441725 h 2225168"/>
              <a:gd name="connsiteX90" fmla="*/ 1191663 w 1221610"/>
              <a:gd name="connsiteY90" fmla="*/ 1456013 h 2225168"/>
              <a:gd name="connsiteX91" fmla="*/ 1220238 w 1221610"/>
              <a:gd name="connsiteY91" fmla="*/ 1494112 h 2225168"/>
              <a:gd name="connsiteX92" fmla="*/ 1215943 w 1221610"/>
              <a:gd name="connsiteY92" fmla="*/ 1513972 h 2225168"/>
              <a:gd name="connsiteX93" fmla="*/ 1196425 w 1221610"/>
              <a:gd name="connsiteY93" fmla="*/ 1563169 h 2225168"/>
              <a:gd name="connsiteX94" fmla="*/ 1144037 w 1221610"/>
              <a:gd name="connsiteY94" fmla="*/ 1558405 h 2225168"/>
              <a:gd name="connsiteX95" fmla="*/ 1124987 w 1221610"/>
              <a:gd name="connsiteY95" fmla="*/ 1603648 h 2225168"/>
              <a:gd name="connsiteX96" fmla="*/ 1048787 w 1221610"/>
              <a:gd name="connsiteY96" fmla="*/ 1636986 h 2225168"/>
              <a:gd name="connsiteX97" fmla="*/ 1020212 w 1221610"/>
              <a:gd name="connsiteY97" fmla="*/ 1696517 h 2225168"/>
              <a:gd name="connsiteX98" fmla="*/ 1036881 w 1221610"/>
              <a:gd name="connsiteY98" fmla="*/ 1744142 h 2225168"/>
              <a:gd name="connsiteX99" fmla="*/ 1017832 w 1221610"/>
              <a:gd name="connsiteY99" fmla="*/ 1784625 h 2225168"/>
              <a:gd name="connsiteX100" fmla="*/ 984493 w 1221610"/>
              <a:gd name="connsiteY100" fmla="*/ 1782242 h 2225168"/>
              <a:gd name="connsiteX101" fmla="*/ 982112 w 1221610"/>
              <a:gd name="connsiteY101" fmla="*/ 1846536 h 2225168"/>
              <a:gd name="connsiteX102" fmla="*/ 946393 w 1221610"/>
              <a:gd name="connsiteY102" fmla="*/ 1863205 h 2225168"/>
              <a:gd name="connsiteX103" fmla="*/ 910674 w 1221610"/>
              <a:gd name="connsiteY103" fmla="*/ 1870348 h 2225168"/>
              <a:gd name="connsiteX104" fmla="*/ 910674 w 1221610"/>
              <a:gd name="connsiteY104" fmla="*/ 1934642 h 2225168"/>
              <a:gd name="connsiteX105" fmla="*/ 967824 w 1221610"/>
              <a:gd name="connsiteY105" fmla="*/ 1944167 h 2225168"/>
              <a:gd name="connsiteX106" fmla="*/ 1001162 w 1221610"/>
              <a:gd name="connsiteY106" fmla="*/ 1939405 h 2225168"/>
              <a:gd name="connsiteX107" fmla="*/ 1005922 w 1221610"/>
              <a:gd name="connsiteY107" fmla="*/ 2013224 h 2225168"/>
              <a:gd name="connsiteX108" fmla="*/ 982112 w 1221610"/>
              <a:gd name="connsiteY108" fmla="*/ 2034655 h 2225168"/>
              <a:gd name="connsiteX109" fmla="*/ 922581 w 1221610"/>
              <a:gd name="connsiteY109" fmla="*/ 2032275 h 2225168"/>
              <a:gd name="connsiteX110" fmla="*/ 870193 w 1221610"/>
              <a:gd name="connsiteY110" fmla="*/ 2041800 h 2225168"/>
              <a:gd name="connsiteX111" fmla="*/ 824949 w 1221610"/>
              <a:gd name="connsiteY111" fmla="*/ 2065613 h 2225168"/>
              <a:gd name="connsiteX112" fmla="*/ 779704 w 1221610"/>
              <a:gd name="connsiteY112" fmla="*/ 2072755 h 2225168"/>
              <a:gd name="connsiteX113" fmla="*/ 758274 w 1221610"/>
              <a:gd name="connsiteY113" fmla="*/ 2091807 h 2225168"/>
              <a:gd name="connsiteX114" fmla="*/ 751131 w 1221610"/>
              <a:gd name="connsiteY114" fmla="*/ 2137050 h 2225168"/>
              <a:gd name="connsiteX115" fmla="*/ 734462 w 1221610"/>
              <a:gd name="connsiteY115" fmla="*/ 2148957 h 2225168"/>
              <a:gd name="connsiteX116" fmla="*/ 689218 w 1221610"/>
              <a:gd name="connsiteY116" fmla="*/ 2198963 h 2225168"/>
              <a:gd name="connsiteX117" fmla="*/ 665406 w 1221610"/>
              <a:gd name="connsiteY117" fmla="*/ 2203724 h 2225168"/>
              <a:gd name="connsiteX118" fmla="*/ 617781 w 1221610"/>
              <a:gd name="connsiteY118" fmla="*/ 2225156 h 2225168"/>
              <a:gd name="connsiteX119" fmla="*/ 579681 w 1221610"/>
              <a:gd name="connsiteY119" fmla="*/ 2208487 h 2225168"/>
              <a:gd name="connsiteX120" fmla="*/ 563012 w 1221610"/>
              <a:gd name="connsiteY120" fmla="*/ 2179912 h 2225168"/>
              <a:gd name="connsiteX121" fmla="*/ 520149 w 1221610"/>
              <a:gd name="connsiteY121" fmla="*/ 2189438 h 2225168"/>
              <a:gd name="connsiteX122" fmla="*/ 512573 w 1221610"/>
              <a:gd name="connsiteY122" fmla="*/ 2183334 h 2225168"/>
              <a:gd name="connsiteX123" fmla="*/ 503481 w 1221610"/>
              <a:gd name="connsiteY123" fmla="*/ 2177531 h 2225168"/>
              <a:gd name="connsiteX124" fmla="*/ 522531 w 1221610"/>
              <a:gd name="connsiteY124" fmla="*/ 2070374 h 2225168"/>
              <a:gd name="connsiteX125" fmla="*/ 539199 w 1221610"/>
              <a:gd name="connsiteY125" fmla="*/ 2048943 h 2225168"/>
              <a:gd name="connsiteX126" fmla="*/ 529674 w 1221610"/>
              <a:gd name="connsiteY126" fmla="*/ 2003700 h 2225168"/>
              <a:gd name="connsiteX127" fmla="*/ 553487 w 1221610"/>
              <a:gd name="connsiteY127" fmla="*/ 1989412 h 2225168"/>
              <a:gd name="connsiteX128" fmla="*/ 534437 w 1221610"/>
              <a:gd name="connsiteY128" fmla="*/ 1975125 h 2225168"/>
              <a:gd name="connsiteX129" fmla="*/ 522531 w 1221610"/>
              <a:gd name="connsiteY129" fmla="*/ 1939407 h 2225168"/>
              <a:gd name="connsiteX130" fmla="*/ 513006 w 1221610"/>
              <a:gd name="connsiteY130" fmla="*/ 1894163 h 2225168"/>
              <a:gd name="connsiteX131" fmla="*/ 510624 w 1221610"/>
              <a:gd name="connsiteY131" fmla="*/ 1863205 h 2225168"/>
              <a:gd name="connsiteX132" fmla="*/ 460618 w 1221610"/>
              <a:gd name="connsiteY132" fmla="*/ 1865588 h 2225168"/>
              <a:gd name="connsiteX133" fmla="*/ 427282 w 1221610"/>
              <a:gd name="connsiteY133" fmla="*/ 1829869 h 2225168"/>
              <a:gd name="connsiteX134" fmla="*/ 382037 w 1221610"/>
              <a:gd name="connsiteY134" fmla="*/ 1813199 h 2225168"/>
              <a:gd name="connsiteX135" fmla="*/ 367749 w 1221610"/>
              <a:gd name="connsiteY135" fmla="*/ 1763194 h 2225168"/>
              <a:gd name="connsiteX136" fmla="*/ 365368 w 1221610"/>
              <a:gd name="connsiteY136" fmla="*/ 1741762 h 2225168"/>
              <a:gd name="connsiteX137" fmla="*/ 334413 w 1221610"/>
              <a:gd name="connsiteY137" fmla="*/ 1696519 h 2225168"/>
              <a:gd name="connsiteX138" fmla="*/ 291549 w 1221610"/>
              <a:gd name="connsiteY138" fmla="*/ 1672706 h 2225168"/>
              <a:gd name="connsiteX139" fmla="*/ 248688 w 1221610"/>
              <a:gd name="connsiteY139" fmla="*/ 1644132 h 2225168"/>
              <a:gd name="connsiteX140" fmla="*/ 215349 w 1221610"/>
              <a:gd name="connsiteY140" fmla="*/ 1634606 h 2225168"/>
              <a:gd name="connsiteX141" fmla="*/ 217731 w 1221610"/>
              <a:gd name="connsiteY141" fmla="*/ 1589360 h 2225168"/>
              <a:gd name="connsiteX142" fmla="*/ 174868 w 1221610"/>
              <a:gd name="connsiteY142" fmla="*/ 1603650 h 2225168"/>
              <a:gd name="connsiteX143" fmla="*/ 186775 w 1221610"/>
              <a:gd name="connsiteY143" fmla="*/ 1636988 h 2225168"/>
              <a:gd name="connsiteX144" fmla="*/ 179631 w 1221610"/>
              <a:gd name="connsiteY144" fmla="*/ 1653657 h 2225168"/>
              <a:gd name="connsiteX145" fmla="*/ 141531 w 1221610"/>
              <a:gd name="connsiteY145" fmla="*/ 1625082 h 2225168"/>
              <a:gd name="connsiteX146" fmla="*/ 98669 w 1221610"/>
              <a:gd name="connsiteY146" fmla="*/ 1622700 h 2225168"/>
              <a:gd name="connsiteX147" fmla="*/ 43899 w 1221610"/>
              <a:gd name="connsiteY147" fmla="*/ 1603650 h 2225168"/>
              <a:gd name="connsiteX148" fmla="*/ 10560 w 1221610"/>
              <a:gd name="connsiteY148" fmla="*/ 1601266 h 2225168"/>
              <a:gd name="connsiteX149" fmla="*/ 1037 w 1221610"/>
              <a:gd name="connsiteY149" fmla="*/ 1548882 h 2225168"/>
              <a:gd name="connsiteX150" fmla="*/ 34374 w 1221610"/>
              <a:gd name="connsiteY150" fmla="*/ 1460775 h 2225168"/>
              <a:gd name="connsiteX151" fmla="*/ 60568 w 1221610"/>
              <a:gd name="connsiteY151" fmla="*/ 1413150 h 2225168"/>
              <a:gd name="connsiteX152" fmla="*/ 81999 w 1221610"/>
              <a:gd name="connsiteY152" fmla="*/ 1365525 h 2225168"/>
              <a:gd name="connsiteX153" fmla="*/ 108194 w 1221610"/>
              <a:gd name="connsiteY153" fmla="*/ 1327425 h 2225168"/>
              <a:gd name="connsiteX154" fmla="*/ 146293 w 1221610"/>
              <a:gd name="connsiteY154" fmla="*/ 1317900 h 2225168"/>
              <a:gd name="connsiteX155" fmla="*/ 153438 w 1221610"/>
              <a:gd name="connsiteY155" fmla="*/ 1282182 h 2225168"/>
              <a:gd name="connsiteX156" fmla="*/ 262975 w 1221610"/>
              <a:gd name="connsiteY156" fmla="*/ 1163119 h 2225168"/>
              <a:gd name="connsiteX157" fmla="*/ 286787 w 1221610"/>
              <a:gd name="connsiteY157" fmla="*/ 1025004 h 2225168"/>
              <a:gd name="connsiteX158" fmla="*/ 282025 w 1221610"/>
              <a:gd name="connsiteY158" fmla="*/ 944044 h 2225168"/>
              <a:gd name="connsiteX159" fmla="*/ 196300 w 1221610"/>
              <a:gd name="connsiteY159" fmla="*/ 932138 h 2225168"/>
              <a:gd name="connsiteX160" fmla="*/ 179632 w 1221610"/>
              <a:gd name="connsiteY160" fmla="*/ 851175 h 2225168"/>
              <a:gd name="connsiteX161" fmla="*/ 186775 w 1221610"/>
              <a:gd name="connsiteY161" fmla="*/ 784500 h 2225168"/>
              <a:gd name="connsiteX162" fmla="*/ 148675 w 1221610"/>
              <a:gd name="connsiteY162" fmla="*/ 746400 h 2225168"/>
              <a:gd name="connsiteX163" fmla="*/ 127244 w 1221610"/>
              <a:gd name="connsiteY163" fmla="*/ 705918 h 2225168"/>
              <a:gd name="connsiteX164" fmla="*/ 117719 w 1221610"/>
              <a:gd name="connsiteY164" fmla="*/ 646388 h 2225168"/>
              <a:gd name="connsiteX165" fmla="*/ 102097 w 1221610"/>
              <a:gd name="connsiteY165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2506 w 1221610"/>
              <a:gd name="connsiteY17" fmla="*/ 141561 h 2225168"/>
              <a:gd name="connsiteX18" fmla="*/ 239162 w 1221610"/>
              <a:gd name="connsiteY18" fmla="*/ 129655 h 2225168"/>
              <a:gd name="connsiteX19" fmla="*/ 253449 w 1221610"/>
              <a:gd name="connsiteY19" fmla="*/ 234430 h 2225168"/>
              <a:gd name="connsiteX20" fmla="*/ 282025 w 1221610"/>
              <a:gd name="connsiteY20" fmla="*/ 258243 h 2225168"/>
              <a:gd name="connsiteX21" fmla="*/ 243924 w 1221610"/>
              <a:gd name="connsiteY21" fmla="*/ 429693 h 2225168"/>
              <a:gd name="connsiteX22" fmla="*/ 198681 w 1221610"/>
              <a:gd name="connsiteY22" fmla="*/ 441599 h 2225168"/>
              <a:gd name="connsiteX23" fmla="*/ 141531 w 1221610"/>
              <a:gd name="connsiteY23" fmla="*/ 443981 h 2225168"/>
              <a:gd name="connsiteX24" fmla="*/ 132006 w 1221610"/>
              <a:gd name="connsiteY24" fmla="*/ 458268 h 2225168"/>
              <a:gd name="connsiteX25" fmla="*/ 158199 w 1221610"/>
              <a:gd name="connsiteY25" fmla="*/ 491606 h 2225168"/>
              <a:gd name="connsiteX26" fmla="*/ 186774 w 1221610"/>
              <a:gd name="connsiteY26" fmla="*/ 505893 h 2225168"/>
              <a:gd name="connsiteX27" fmla="*/ 189156 w 1221610"/>
              <a:gd name="connsiteY27" fmla="*/ 534468 h 2225168"/>
              <a:gd name="connsiteX28" fmla="*/ 210587 w 1221610"/>
              <a:gd name="connsiteY28" fmla="*/ 570187 h 2225168"/>
              <a:gd name="connsiteX29" fmla="*/ 224874 w 1221610"/>
              <a:gd name="connsiteY29" fmla="*/ 598762 h 2225168"/>
              <a:gd name="connsiteX30" fmla="*/ 253449 w 1221610"/>
              <a:gd name="connsiteY30" fmla="*/ 601143 h 2225168"/>
              <a:gd name="connsiteX31" fmla="*/ 279643 w 1221610"/>
              <a:gd name="connsiteY31" fmla="*/ 577331 h 2225168"/>
              <a:gd name="connsiteX32" fmla="*/ 282024 w 1221610"/>
              <a:gd name="connsiteY32" fmla="*/ 553518 h 2225168"/>
              <a:gd name="connsiteX33" fmla="*/ 291549 w 1221610"/>
              <a:gd name="connsiteY33" fmla="*/ 529706 h 2225168"/>
              <a:gd name="connsiteX34" fmla="*/ 267737 w 1221610"/>
              <a:gd name="connsiteY34" fmla="*/ 496368 h 2225168"/>
              <a:gd name="connsiteX35" fmla="*/ 303456 w 1221610"/>
              <a:gd name="connsiteY35" fmla="*/ 486843 h 2225168"/>
              <a:gd name="connsiteX36" fmla="*/ 322506 w 1221610"/>
              <a:gd name="connsiteY36" fmla="*/ 463031 h 2225168"/>
              <a:gd name="connsiteX37" fmla="*/ 353462 w 1221610"/>
              <a:gd name="connsiteY37" fmla="*/ 455887 h 2225168"/>
              <a:gd name="connsiteX38" fmla="*/ 410612 w 1221610"/>
              <a:gd name="connsiteY38" fmla="*/ 458268 h 2225168"/>
              <a:gd name="connsiteX39" fmla="*/ 410612 w 1221610"/>
              <a:gd name="connsiteY39" fmla="*/ 513037 h 2225168"/>
              <a:gd name="connsiteX40" fmla="*/ 436806 w 1221610"/>
              <a:gd name="connsiteY40" fmla="*/ 536847 h 2225168"/>
              <a:gd name="connsiteX41" fmla="*/ 462999 w 1221610"/>
              <a:gd name="connsiteY41" fmla="*/ 553518 h 2225168"/>
              <a:gd name="connsiteX42" fmla="*/ 424899 w 1221610"/>
              <a:gd name="connsiteY42" fmla="*/ 572568 h 2225168"/>
              <a:gd name="connsiteX43" fmla="*/ 403468 w 1221610"/>
              <a:gd name="connsiteY43" fmla="*/ 591618 h 2225168"/>
              <a:gd name="connsiteX44" fmla="*/ 420137 w 1221610"/>
              <a:gd name="connsiteY44" fmla="*/ 615431 h 2225168"/>
              <a:gd name="connsiteX45" fmla="*/ 415374 w 1221610"/>
              <a:gd name="connsiteY45" fmla="*/ 655912 h 2225168"/>
              <a:gd name="connsiteX46" fmla="*/ 427281 w 1221610"/>
              <a:gd name="connsiteY46" fmla="*/ 684487 h 2225168"/>
              <a:gd name="connsiteX47" fmla="*/ 410612 w 1221610"/>
              <a:gd name="connsiteY47" fmla="*/ 705918 h 2225168"/>
              <a:gd name="connsiteX48" fmla="*/ 401088 w 1221610"/>
              <a:gd name="connsiteY48" fmla="*/ 784500 h 2225168"/>
              <a:gd name="connsiteX49" fmla="*/ 441568 w 1221610"/>
              <a:gd name="connsiteY49" fmla="*/ 784499 h 2225168"/>
              <a:gd name="connsiteX50" fmla="*/ 486812 w 1221610"/>
              <a:gd name="connsiteY50" fmla="*/ 760687 h 2225168"/>
              <a:gd name="connsiteX51" fmla="*/ 513007 w 1221610"/>
              <a:gd name="connsiteY51" fmla="*/ 763068 h 2225168"/>
              <a:gd name="connsiteX52" fmla="*/ 536818 w 1221610"/>
              <a:gd name="connsiteY52" fmla="*/ 789262 h 2225168"/>
              <a:gd name="connsiteX53" fmla="*/ 510625 w 1221610"/>
              <a:gd name="connsiteY53" fmla="*/ 894037 h 2225168"/>
              <a:gd name="connsiteX54" fmla="*/ 539200 w 1221610"/>
              <a:gd name="connsiteY54" fmla="*/ 932137 h 2225168"/>
              <a:gd name="connsiteX55" fmla="*/ 546344 w 1221610"/>
              <a:gd name="connsiteY55" fmla="*/ 951188 h 2225168"/>
              <a:gd name="connsiteX56" fmla="*/ 532057 w 1221610"/>
              <a:gd name="connsiteY56" fmla="*/ 982143 h 2225168"/>
              <a:gd name="connsiteX57" fmla="*/ 517769 w 1221610"/>
              <a:gd name="connsiteY57" fmla="*/ 1053581 h 2225168"/>
              <a:gd name="connsiteX58" fmla="*/ 541582 w 1221610"/>
              <a:gd name="connsiteY58" fmla="*/ 1086918 h 2225168"/>
              <a:gd name="connsiteX59" fmla="*/ 551107 w 1221610"/>
              <a:gd name="connsiteY59" fmla="*/ 1127399 h 2225168"/>
              <a:gd name="connsiteX60" fmla="*/ 567775 w 1221610"/>
              <a:gd name="connsiteY60" fmla="*/ 1134543 h 2225168"/>
              <a:gd name="connsiteX61" fmla="*/ 572104 w 1221610"/>
              <a:gd name="connsiteY61" fmla="*/ 1144649 h 2225168"/>
              <a:gd name="connsiteX62" fmla="*/ 591588 w 1221610"/>
              <a:gd name="connsiteY62" fmla="*/ 1110731 h 2225168"/>
              <a:gd name="connsiteX63" fmla="*/ 615400 w 1221610"/>
              <a:gd name="connsiteY63" fmla="*/ 1094062 h 2225168"/>
              <a:gd name="connsiteX64" fmla="*/ 665407 w 1221610"/>
              <a:gd name="connsiteY64" fmla="*/ 1067868 h 2225168"/>
              <a:gd name="connsiteX65" fmla="*/ 698744 w 1221610"/>
              <a:gd name="connsiteY65" fmla="*/ 1055962 h 2225168"/>
              <a:gd name="connsiteX66" fmla="*/ 734463 w 1221610"/>
              <a:gd name="connsiteY66" fmla="*/ 1017863 h 2225168"/>
              <a:gd name="connsiteX67" fmla="*/ 791613 w 1221610"/>
              <a:gd name="connsiteY67" fmla="*/ 994049 h 2225168"/>
              <a:gd name="connsiteX68" fmla="*/ 817807 w 1221610"/>
              <a:gd name="connsiteY68" fmla="*/ 948806 h 2225168"/>
              <a:gd name="connsiteX69" fmla="*/ 841618 w 1221610"/>
              <a:gd name="connsiteY69" fmla="*/ 932135 h 2225168"/>
              <a:gd name="connsiteX70" fmla="*/ 867813 w 1221610"/>
              <a:gd name="connsiteY70" fmla="*/ 932137 h 2225168"/>
              <a:gd name="connsiteX71" fmla="*/ 872575 w 1221610"/>
              <a:gd name="connsiteY71" fmla="*/ 951187 h 2225168"/>
              <a:gd name="connsiteX72" fmla="*/ 848763 w 1221610"/>
              <a:gd name="connsiteY72" fmla="*/ 977381 h 2225168"/>
              <a:gd name="connsiteX73" fmla="*/ 872575 w 1221610"/>
              <a:gd name="connsiteY73" fmla="*/ 1003574 h 2225168"/>
              <a:gd name="connsiteX74" fmla="*/ 872575 w 1221610"/>
              <a:gd name="connsiteY74" fmla="*/ 1027387 h 2225168"/>
              <a:gd name="connsiteX75" fmla="*/ 829713 w 1221610"/>
              <a:gd name="connsiteY75" fmla="*/ 1029768 h 2225168"/>
              <a:gd name="connsiteX76" fmla="*/ 817807 w 1221610"/>
              <a:gd name="connsiteY76" fmla="*/ 1058343 h 2225168"/>
              <a:gd name="connsiteX77" fmla="*/ 829713 w 1221610"/>
              <a:gd name="connsiteY77" fmla="*/ 1086918 h 2225168"/>
              <a:gd name="connsiteX78" fmla="*/ 822567 w 1221610"/>
              <a:gd name="connsiteY78" fmla="*/ 1110729 h 2225168"/>
              <a:gd name="connsiteX79" fmla="*/ 836857 w 1221610"/>
              <a:gd name="connsiteY79" fmla="*/ 1129782 h 2225168"/>
              <a:gd name="connsiteX80" fmla="*/ 870194 w 1221610"/>
              <a:gd name="connsiteY80" fmla="*/ 1101207 h 2225168"/>
              <a:gd name="connsiteX81" fmla="*/ 903532 w 1221610"/>
              <a:gd name="connsiteY81" fmla="*/ 1096444 h 2225168"/>
              <a:gd name="connsiteX82" fmla="*/ 901150 w 1221610"/>
              <a:gd name="connsiteY82" fmla="*/ 1051199 h 2225168"/>
              <a:gd name="connsiteX83" fmla="*/ 958300 w 1221610"/>
              <a:gd name="connsiteY83" fmla="*/ 1041675 h 2225168"/>
              <a:gd name="connsiteX84" fmla="*/ 974969 w 1221610"/>
              <a:gd name="connsiteY84" fmla="*/ 1060724 h 2225168"/>
              <a:gd name="connsiteX85" fmla="*/ 984494 w 1221610"/>
              <a:gd name="connsiteY85" fmla="*/ 1186932 h 2225168"/>
              <a:gd name="connsiteX86" fmla="*/ 1032119 w 1221610"/>
              <a:gd name="connsiteY86" fmla="*/ 1267894 h 2225168"/>
              <a:gd name="connsiteX87" fmla="*/ 1072600 w 1221610"/>
              <a:gd name="connsiteY87" fmla="*/ 1289325 h 2225168"/>
              <a:gd name="connsiteX88" fmla="*/ 1089269 w 1221610"/>
              <a:gd name="connsiteY88" fmla="*/ 1356000 h 2225168"/>
              <a:gd name="connsiteX89" fmla="*/ 1122607 w 1221610"/>
              <a:gd name="connsiteY89" fmla="*/ 1382194 h 2225168"/>
              <a:gd name="connsiteX90" fmla="*/ 1163088 w 1221610"/>
              <a:gd name="connsiteY90" fmla="*/ 1441725 h 2225168"/>
              <a:gd name="connsiteX91" fmla="*/ 1191663 w 1221610"/>
              <a:gd name="connsiteY91" fmla="*/ 1456013 h 2225168"/>
              <a:gd name="connsiteX92" fmla="*/ 1220238 w 1221610"/>
              <a:gd name="connsiteY92" fmla="*/ 1494112 h 2225168"/>
              <a:gd name="connsiteX93" fmla="*/ 1215943 w 1221610"/>
              <a:gd name="connsiteY93" fmla="*/ 1513972 h 2225168"/>
              <a:gd name="connsiteX94" fmla="*/ 1196425 w 1221610"/>
              <a:gd name="connsiteY94" fmla="*/ 1563169 h 2225168"/>
              <a:gd name="connsiteX95" fmla="*/ 1144037 w 1221610"/>
              <a:gd name="connsiteY95" fmla="*/ 1558405 h 2225168"/>
              <a:gd name="connsiteX96" fmla="*/ 1124987 w 1221610"/>
              <a:gd name="connsiteY96" fmla="*/ 1603648 h 2225168"/>
              <a:gd name="connsiteX97" fmla="*/ 1048787 w 1221610"/>
              <a:gd name="connsiteY97" fmla="*/ 1636986 h 2225168"/>
              <a:gd name="connsiteX98" fmla="*/ 1020212 w 1221610"/>
              <a:gd name="connsiteY98" fmla="*/ 1696517 h 2225168"/>
              <a:gd name="connsiteX99" fmla="*/ 1036881 w 1221610"/>
              <a:gd name="connsiteY99" fmla="*/ 1744142 h 2225168"/>
              <a:gd name="connsiteX100" fmla="*/ 1017832 w 1221610"/>
              <a:gd name="connsiteY100" fmla="*/ 1784625 h 2225168"/>
              <a:gd name="connsiteX101" fmla="*/ 984493 w 1221610"/>
              <a:gd name="connsiteY101" fmla="*/ 1782242 h 2225168"/>
              <a:gd name="connsiteX102" fmla="*/ 982112 w 1221610"/>
              <a:gd name="connsiteY102" fmla="*/ 1846536 h 2225168"/>
              <a:gd name="connsiteX103" fmla="*/ 946393 w 1221610"/>
              <a:gd name="connsiteY103" fmla="*/ 1863205 h 2225168"/>
              <a:gd name="connsiteX104" fmla="*/ 910674 w 1221610"/>
              <a:gd name="connsiteY104" fmla="*/ 1870348 h 2225168"/>
              <a:gd name="connsiteX105" fmla="*/ 910674 w 1221610"/>
              <a:gd name="connsiteY105" fmla="*/ 1934642 h 2225168"/>
              <a:gd name="connsiteX106" fmla="*/ 967824 w 1221610"/>
              <a:gd name="connsiteY106" fmla="*/ 1944167 h 2225168"/>
              <a:gd name="connsiteX107" fmla="*/ 1001162 w 1221610"/>
              <a:gd name="connsiteY107" fmla="*/ 1939405 h 2225168"/>
              <a:gd name="connsiteX108" fmla="*/ 1005922 w 1221610"/>
              <a:gd name="connsiteY108" fmla="*/ 2013224 h 2225168"/>
              <a:gd name="connsiteX109" fmla="*/ 982112 w 1221610"/>
              <a:gd name="connsiteY109" fmla="*/ 2034655 h 2225168"/>
              <a:gd name="connsiteX110" fmla="*/ 922581 w 1221610"/>
              <a:gd name="connsiteY110" fmla="*/ 2032275 h 2225168"/>
              <a:gd name="connsiteX111" fmla="*/ 870193 w 1221610"/>
              <a:gd name="connsiteY111" fmla="*/ 2041800 h 2225168"/>
              <a:gd name="connsiteX112" fmla="*/ 824949 w 1221610"/>
              <a:gd name="connsiteY112" fmla="*/ 2065613 h 2225168"/>
              <a:gd name="connsiteX113" fmla="*/ 779704 w 1221610"/>
              <a:gd name="connsiteY113" fmla="*/ 2072755 h 2225168"/>
              <a:gd name="connsiteX114" fmla="*/ 758274 w 1221610"/>
              <a:gd name="connsiteY114" fmla="*/ 2091807 h 2225168"/>
              <a:gd name="connsiteX115" fmla="*/ 751131 w 1221610"/>
              <a:gd name="connsiteY115" fmla="*/ 2137050 h 2225168"/>
              <a:gd name="connsiteX116" fmla="*/ 734462 w 1221610"/>
              <a:gd name="connsiteY116" fmla="*/ 2148957 h 2225168"/>
              <a:gd name="connsiteX117" fmla="*/ 689218 w 1221610"/>
              <a:gd name="connsiteY117" fmla="*/ 2198963 h 2225168"/>
              <a:gd name="connsiteX118" fmla="*/ 665406 w 1221610"/>
              <a:gd name="connsiteY118" fmla="*/ 2203724 h 2225168"/>
              <a:gd name="connsiteX119" fmla="*/ 617781 w 1221610"/>
              <a:gd name="connsiteY119" fmla="*/ 2225156 h 2225168"/>
              <a:gd name="connsiteX120" fmla="*/ 579681 w 1221610"/>
              <a:gd name="connsiteY120" fmla="*/ 2208487 h 2225168"/>
              <a:gd name="connsiteX121" fmla="*/ 563012 w 1221610"/>
              <a:gd name="connsiteY121" fmla="*/ 2179912 h 2225168"/>
              <a:gd name="connsiteX122" fmla="*/ 520149 w 1221610"/>
              <a:gd name="connsiteY122" fmla="*/ 2189438 h 2225168"/>
              <a:gd name="connsiteX123" fmla="*/ 512573 w 1221610"/>
              <a:gd name="connsiteY123" fmla="*/ 2183334 h 2225168"/>
              <a:gd name="connsiteX124" fmla="*/ 503481 w 1221610"/>
              <a:gd name="connsiteY124" fmla="*/ 2177531 h 2225168"/>
              <a:gd name="connsiteX125" fmla="*/ 522531 w 1221610"/>
              <a:gd name="connsiteY125" fmla="*/ 2070374 h 2225168"/>
              <a:gd name="connsiteX126" fmla="*/ 539199 w 1221610"/>
              <a:gd name="connsiteY126" fmla="*/ 2048943 h 2225168"/>
              <a:gd name="connsiteX127" fmla="*/ 529674 w 1221610"/>
              <a:gd name="connsiteY127" fmla="*/ 2003700 h 2225168"/>
              <a:gd name="connsiteX128" fmla="*/ 553487 w 1221610"/>
              <a:gd name="connsiteY128" fmla="*/ 1989412 h 2225168"/>
              <a:gd name="connsiteX129" fmla="*/ 534437 w 1221610"/>
              <a:gd name="connsiteY129" fmla="*/ 1975125 h 2225168"/>
              <a:gd name="connsiteX130" fmla="*/ 522531 w 1221610"/>
              <a:gd name="connsiteY130" fmla="*/ 1939407 h 2225168"/>
              <a:gd name="connsiteX131" fmla="*/ 513006 w 1221610"/>
              <a:gd name="connsiteY131" fmla="*/ 1894163 h 2225168"/>
              <a:gd name="connsiteX132" fmla="*/ 510624 w 1221610"/>
              <a:gd name="connsiteY132" fmla="*/ 1863205 h 2225168"/>
              <a:gd name="connsiteX133" fmla="*/ 460618 w 1221610"/>
              <a:gd name="connsiteY133" fmla="*/ 1865588 h 2225168"/>
              <a:gd name="connsiteX134" fmla="*/ 427282 w 1221610"/>
              <a:gd name="connsiteY134" fmla="*/ 1829869 h 2225168"/>
              <a:gd name="connsiteX135" fmla="*/ 382037 w 1221610"/>
              <a:gd name="connsiteY135" fmla="*/ 1813199 h 2225168"/>
              <a:gd name="connsiteX136" fmla="*/ 367749 w 1221610"/>
              <a:gd name="connsiteY136" fmla="*/ 1763194 h 2225168"/>
              <a:gd name="connsiteX137" fmla="*/ 365368 w 1221610"/>
              <a:gd name="connsiteY137" fmla="*/ 1741762 h 2225168"/>
              <a:gd name="connsiteX138" fmla="*/ 334413 w 1221610"/>
              <a:gd name="connsiteY138" fmla="*/ 1696519 h 2225168"/>
              <a:gd name="connsiteX139" fmla="*/ 291549 w 1221610"/>
              <a:gd name="connsiteY139" fmla="*/ 1672706 h 2225168"/>
              <a:gd name="connsiteX140" fmla="*/ 248688 w 1221610"/>
              <a:gd name="connsiteY140" fmla="*/ 1644132 h 2225168"/>
              <a:gd name="connsiteX141" fmla="*/ 215349 w 1221610"/>
              <a:gd name="connsiteY141" fmla="*/ 1634606 h 2225168"/>
              <a:gd name="connsiteX142" fmla="*/ 217731 w 1221610"/>
              <a:gd name="connsiteY142" fmla="*/ 1589360 h 2225168"/>
              <a:gd name="connsiteX143" fmla="*/ 174868 w 1221610"/>
              <a:gd name="connsiteY143" fmla="*/ 1603650 h 2225168"/>
              <a:gd name="connsiteX144" fmla="*/ 186775 w 1221610"/>
              <a:gd name="connsiteY144" fmla="*/ 1636988 h 2225168"/>
              <a:gd name="connsiteX145" fmla="*/ 179631 w 1221610"/>
              <a:gd name="connsiteY145" fmla="*/ 1653657 h 2225168"/>
              <a:gd name="connsiteX146" fmla="*/ 141531 w 1221610"/>
              <a:gd name="connsiteY146" fmla="*/ 1625082 h 2225168"/>
              <a:gd name="connsiteX147" fmla="*/ 98669 w 1221610"/>
              <a:gd name="connsiteY147" fmla="*/ 1622700 h 2225168"/>
              <a:gd name="connsiteX148" fmla="*/ 43899 w 1221610"/>
              <a:gd name="connsiteY148" fmla="*/ 1603650 h 2225168"/>
              <a:gd name="connsiteX149" fmla="*/ 10560 w 1221610"/>
              <a:gd name="connsiteY149" fmla="*/ 1601266 h 2225168"/>
              <a:gd name="connsiteX150" fmla="*/ 1037 w 1221610"/>
              <a:gd name="connsiteY150" fmla="*/ 1548882 h 2225168"/>
              <a:gd name="connsiteX151" fmla="*/ 34374 w 1221610"/>
              <a:gd name="connsiteY151" fmla="*/ 1460775 h 2225168"/>
              <a:gd name="connsiteX152" fmla="*/ 60568 w 1221610"/>
              <a:gd name="connsiteY152" fmla="*/ 1413150 h 2225168"/>
              <a:gd name="connsiteX153" fmla="*/ 81999 w 1221610"/>
              <a:gd name="connsiteY153" fmla="*/ 1365525 h 2225168"/>
              <a:gd name="connsiteX154" fmla="*/ 108194 w 1221610"/>
              <a:gd name="connsiteY154" fmla="*/ 1327425 h 2225168"/>
              <a:gd name="connsiteX155" fmla="*/ 146293 w 1221610"/>
              <a:gd name="connsiteY155" fmla="*/ 1317900 h 2225168"/>
              <a:gd name="connsiteX156" fmla="*/ 153438 w 1221610"/>
              <a:gd name="connsiteY156" fmla="*/ 1282182 h 2225168"/>
              <a:gd name="connsiteX157" fmla="*/ 262975 w 1221610"/>
              <a:gd name="connsiteY157" fmla="*/ 1163119 h 2225168"/>
              <a:gd name="connsiteX158" fmla="*/ 286787 w 1221610"/>
              <a:gd name="connsiteY158" fmla="*/ 1025004 h 2225168"/>
              <a:gd name="connsiteX159" fmla="*/ 282025 w 1221610"/>
              <a:gd name="connsiteY159" fmla="*/ 944044 h 2225168"/>
              <a:gd name="connsiteX160" fmla="*/ 196300 w 1221610"/>
              <a:gd name="connsiteY160" fmla="*/ 932138 h 2225168"/>
              <a:gd name="connsiteX161" fmla="*/ 179632 w 1221610"/>
              <a:gd name="connsiteY161" fmla="*/ 851175 h 2225168"/>
              <a:gd name="connsiteX162" fmla="*/ 186775 w 1221610"/>
              <a:gd name="connsiteY162" fmla="*/ 784500 h 2225168"/>
              <a:gd name="connsiteX163" fmla="*/ 148675 w 1221610"/>
              <a:gd name="connsiteY163" fmla="*/ 746400 h 2225168"/>
              <a:gd name="connsiteX164" fmla="*/ 127244 w 1221610"/>
              <a:gd name="connsiteY164" fmla="*/ 705918 h 2225168"/>
              <a:gd name="connsiteX165" fmla="*/ 117719 w 1221610"/>
              <a:gd name="connsiteY165" fmla="*/ 646388 h 2225168"/>
              <a:gd name="connsiteX166" fmla="*/ 102097 w 1221610"/>
              <a:gd name="connsiteY166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43924 w 1221610"/>
              <a:gd name="connsiteY22" fmla="*/ 429693 h 2225168"/>
              <a:gd name="connsiteX23" fmla="*/ 198681 w 1221610"/>
              <a:gd name="connsiteY23" fmla="*/ 441599 h 2225168"/>
              <a:gd name="connsiteX24" fmla="*/ 141531 w 1221610"/>
              <a:gd name="connsiteY24" fmla="*/ 443981 h 2225168"/>
              <a:gd name="connsiteX25" fmla="*/ 132006 w 1221610"/>
              <a:gd name="connsiteY25" fmla="*/ 458268 h 2225168"/>
              <a:gd name="connsiteX26" fmla="*/ 158199 w 1221610"/>
              <a:gd name="connsiteY26" fmla="*/ 491606 h 2225168"/>
              <a:gd name="connsiteX27" fmla="*/ 186774 w 1221610"/>
              <a:gd name="connsiteY27" fmla="*/ 505893 h 2225168"/>
              <a:gd name="connsiteX28" fmla="*/ 189156 w 1221610"/>
              <a:gd name="connsiteY28" fmla="*/ 534468 h 2225168"/>
              <a:gd name="connsiteX29" fmla="*/ 210587 w 1221610"/>
              <a:gd name="connsiteY29" fmla="*/ 570187 h 2225168"/>
              <a:gd name="connsiteX30" fmla="*/ 224874 w 1221610"/>
              <a:gd name="connsiteY30" fmla="*/ 598762 h 2225168"/>
              <a:gd name="connsiteX31" fmla="*/ 253449 w 1221610"/>
              <a:gd name="connsiteY31" fmla="*/ 601143 h 2225168"/>
              <a:gd name="connsiteX32" fmla="*/ 279643 w 1221610"/>
              <a:gd name="connsiteY32" fmla="*/ 577331 h 2225168"/>
              <a:gd name="connsiteX33" fmla="*/ 282024 w 1221610"/>
              <a:gd name="connsiteY33" fmla="*/ 553518 h 2225168"/>
              <a:gd name="connsiteX34" fmla="*/ 291549 w 1221610"/>
              <a:gd name="connsiteY34" fmla="*/ 529706 h 2225168"/>
              <a:gd name="connsiteX35" fmla="*/ 267737 w 1221610"/>
              <a:gd name="connsiteY35" fmla="*/ 496368 h 2225168"/>
              <a:gd name="connsiteX36" fmla="*/ 303456 w 1221610"/>
              <a:gd name="connsiteY36" fmla="*/ 486843 h 2225168"/>
              <a:gd name="connsiteX37" fmla="*/ 322506 w 1221610"/>
              <a:gd name="connsiteY37" fmla="*/ 463031 h 2225168"/>
              <a:gd name="connsiteX38" fmla="*/ 353462 w 1221610"/>
              <a:gd name="connsiteY38" fmla="*/ 455887 h 2225168"/>
              <a:gd name="connsiteX39" fmla="*/ 410612 w 1221610"/>
              <a:gd name="connsiteY39" fmla="*/ 458268 h 2225168"/>
              <a:gd name="connsiteX40" fmla="*/ 410612 w 1221610"/>
              <a:gd name="connsiteY40" fmla="*/ 513037 h 2225168"/>
              <a:gd name="connsiteX41" fmla="*/ 436806 w 1221610"/>
              <a:gd name="connsiteY41" fmla="*/ 536847 h 2225168"/>
              <a:gd name="connsiteX42" fmla="*/ 462999 w 1221610"/>
              <a:gd name="connsiteY42" fmla="*/ 553518 h 2225168"/>
              <a:gd name="connsiteX43" fmla="*/ 424899 w 1221610"/>
              <a:gd name="connsiteY43" fmla="*/ 572568 h 2225168"/>
              <a:gd name="connsiteX44" fmla="*/ 403468 w 1221610"/>
              <a:gd name="connsiteY44" fmla="*/ 591618 h 2225168"/>
              <a:gd name="connsiteX45" fmla="*/ 420137 w 1221610"/>
              <a:gd name="connsiteY45" fmla="*/ 615431 h 2225168"/>
              <a:gd name="connsiteX46" fmla="*/ 415374 w 1221610"/>
              <a:gd name="connsiteY46" fmla="*/ 655912 h 2225168"/>
              <a:gd name="connsiteX47" fmla="*/ 427281 w 1221610"/>
              <a:gd name="connsiteY47" fmla="*/ 684487 h 2225168"/>
              <a:gd name="connsiteX48" fmla="*/ 410612 w 1221610"/>
              <a:gd name="connsiteY48" fmla="*/ 705918 h 2225168"/>
              <a:gd name="connsiteX49" fmla="*/ 401088 w 1221610"/>
              <a:gd name="connsiteY49" fmla="*/ 784500 h 2225168"/>
              <a:gd name="connsiteX50" fmla="*/ 441568 w 1221610"/>
              <a:gd name="connsiteY50" fmla="*/ 784499 h 2225168"/>
              <a:gd name="connsiteX51" fmla="*/ 486812 w 1221610"/>
              <a:gd name="connsiteY51" fmla="*/ 760687 h 2225168"/>
              <a:gd name="connsiteX52" fmla="*/ 513007 w 1221610"/>
              <a:gd name="connsiteY52" fmla="*/ 763068 h 2225168"/>
              <a:gd name="connsiteX53" fmla="*/ 536818 w 1221610"/>
              <a:gd name="connsiteY53" fmla="*/ 789262 h 2225168"/>
              <a:gd name="connsiteX54" fmla="*/ 510625 w 1221610"/>
              <a:gd name="connsiteY54" fmla="*/ 894037 h 2225168"/>
              <a:gd name="connsiteX55" fmla="*/ 539200 w 1221610"/>
              <a:gd name="connsiteY55" fmla="*/ 932137 h 2225168"/>
              <a:gd name="connsiteX56" fmla="*/ 546344 w 1221610"/>
              <a:gd name="connsiteY56" fmla="*/ 951188 h 2225168"/>
              <a:gd name="connsiteX57" fmla="*/ 532057 w 1221610"/>
              <a:gd name="connsiteY57" fmla="*/ 982143 h 2225168"/>
              <a:gd name="connsiteX58" fmla="*/ 517769 w 1221610"/>
              <a:gd name="connsiteY58" fmla="*/ 1053581 h 2225168"/>
              <a:gd name="connsiteX59" fmla="*/ 541582 w 1221610"/>
              <a:gd name="connsiteY59" fmla="*/ 1086918 h 2225168"/>
              <a:gd name="connsiteX60" fmla="*/ 551107 w 1221610"/>
              <a:gd name="connsiteY60" fmla="*/ 1127399 h 2225168"/>
              <a:gd name="connsiteX61" fmla="*/ 567775 w 1221610"/>
              <a:gd name="connsiteY61" fmla="*/ 1134543 h 2225168"/>
              <a:gd name="connsiteX62" fmla="*/ 572104 w 1221610"/>
              <a:gd name="connsiteY62" fmla="*/ 1144649 h 2225168"/>
              <a:gd name="connsiteX63" fmla="*/ 591588 w 1221610"/>
              <a:gd name="connsiteY63" fmla="*/ 1110731 h 2225168"/>
              <a:gd name="connsiteX64" fmla="*/ 615400 w 1221610"/>
              <a:gd name="connsiteY64" fmla="*/ 1094062 h 2225168"/>
              <a:gd name="connsiteX65" fmla="*/ 665407 w 1221610"/>
              <a:gd name="connsiteY65" fmla="*/ 1067868 h 2225168"/>
              <a:gd name="connsiteX66" fmla="*/ 698744 w 1221610"/>
              <a:gd name="connsiteY66" fmla="*/ 1055962 h 2225168"/>
              <a:gd name="connsiteX67" fmla="*/ 734463 w 1221610"/>
              <a:gd name="connsiteY67" fmla="*/ 1017863 h 2225168"/>
              <a:gd name="connsiteX68" fmla="*/ 791613 w 1221610"/>
              <a:gd name="connsiteY68" fmla="*/ 994049 h 2225168"/>
              <a:gd name="connsiteX69" fmla="*/ 817807 w 1221610"/>
              <a:gd name="connsiteY69" fmla="*/ 948806 h 2225168"/>
              <a:gd name="connsiteX70" fmla="*/ 841618 w 1221610"/>
              <a:gd name="connsiteY70" fmla="*/ 932135 h 2225168"/>
              <a:gd name="connsiteX71" fmla="*/ 867813 w 1221610"/>
              <a:gd name="connsiteY71" fmla="*/ 932137 h 2225168"/>
              <a:gd name="connsiteX72" fmla="*/ 872575 w 1221610"/>
              <a:gd name="connsiteY72" fmla="*/ 951187 h 2225168"/>
              <a:gd name="connsiteX73" fmla="*/ 848763 w 1221610"/>
              <a:gd name="connsiteY73" fmla="*/ 977381 h 2225168"/>
              <a:gd name="connsiteX74" fmla="*/ 872575 w 1221610"/>
              <a:gd name="connsiteY74" fmla="*/ 1003574 h 2225168"/>
              <a:gd name="connsiteX75" fmla="*/ 872575 w 1221610"/>
              <a:gd name="connsiteY75" fmla="*/ 1027387 h 2225168"/>
              <a:gd name="connsiteX76" fmla="*/ 829713 w 1221610"/>
              <a:gd name="connsiteY76" fmla="*/ 1029768 h 2225168"/>
              <a:gd name="connsiteX77" fmla="*/ 817807 w 1221610"/>
              <a:gd name="connsiteY77" fmla="*/ 1058343 h 2225168"/>
              <a:gd name="connsiteX78" fmla="*/ 829713 w 1221610"/>
              <a:gd name="connsiteY78" fmla="*/ 1086918 h 2225168"/>
              <a:gd name="connsiteX79" fmla="*/ 822567 w 1221610"/>
              <a:gd name="connsiteY79" fmla="*/ 1110729 h 2225168"/>
              <a:gd name="connsiteX80" fmla="*/ 836857 w 1221610"/>
              <a:gd name="connsiteY80" fmla="*/ 1129782 h 2225168"/>
              <a:gd name="connsiteX81" fmla="*/ 870194 w 1221610"/>
              <a:gd name="connsiteY81" fmla="*/ 1101207 h 2225168"/>
              <a:gd name="connsiteX82" fmla="*/ 903532 w 1221610"/>
              <a:gd name="connsiteY82" fmla="*/ 1096444 h 2225168"/>
              <a:gd name="connsiteX83" fmla="*/ 901150 w 1221610"/>
              <a:gd name="connsiteY83" fmla="*/ 1051199 h 2225168"/>
              <a:gd name="connsiteX84" fmla="*/ 958300 w 1221610"/>
              <a:gd name="connsiteY84" fmla="*/ 1041675 h 2225168"/>
              <a:gd name="connsiteX85" fmla="*/ 974969 w 1221610"/>
              <a:gd name="connsiteY85" fmla="*/ 1060724 h 2225168"/>
              <a:gd name="connsiteX86" fmla="*/ 984494 w 1221610"/>
              <a:gd name="connsiteY86" fmla="*/ 1186932 h 2225168"/>
              <a:gd name="connsiteX87" fmla="*/ 1032119 w 1221610"/>
              <a:gd name="connsiteY87" fmla="*/ 1267894 h 2225168"/>
              <a:gd name="connsiteX88" fmla="*/ 1072600 w 1221610"/>
              <a:gd name="connsiteY88" fmla="*/ 1289325 h 2225168"/>
              <a:gd name="connsiteX89" fmla="*/ 1089269 w 1221610"/>
              <a:gd name="connsiteY89" fmla="*/ 1356000 h 2225168"/>
              <a:gd name="connsiteX90" fmla="*/ 1122607 w 1221610"/>
              <a:gd name="connsiteY90" fmla="*/ 1382194 h 2225168"/>
              <a:gd name="connsiteX91" fmla="*/ 1163088 w 1221610"/>
              <a:gd name="connsiteY91" fmla="*/ 1441725 h 2225168"/>
              <a:gd name="connsiteX92" fmla="*/ 1191663 w 1221610"/>
              <a:gd name="connsiteY92" fmla="*/ 1456013 h 2225168"/>
              <a:gd name="connsiteX93" fmla="*/ 1220238 w 1221610"/>
              <a:gd name="connsiteY93" fmla="*/ 1494112 h 2225168"/>
              <a:gd name="connsiteX94" fmla="*/ 1215943 w 1221610"/>
              <a:gd name="connsiteY94" fmla="*/ 1513972 h 2225168"/>
              <a:gd name="connsiteX95" fmla="*/ 1196425 w 1221610"/>
              <a:gd name="connsiteY95" fmla="*/ 1563169 h 2225168"/>
              <a:gd name="connsiteX96" fmla="*/ 1144037 w 1221610"/>
              <a:gd name="connsiteY96" fmla="*/ 1558405 h 2225168"/>
              <a:gd name="connsiteX97" fmla="*/ 1124987 w 1221610"/>
              <a:gd name="connsiteY97" fmla="*/ 1603648 h 2225168"/>
              <a:gd name="connsiteX98" fmla="*/ 1048787 w 1221610"/>
              <a:gd name="connsiteY98" fmla="*/ 1636986 h 2225168"/>
              <a:gd name="connsiteX99" fmla="*/ 1020212 w 1221610"/>
              <a:gd name="connsiteY99" fmla="*/ 1696517 h 2225168"/>
              <a:gd name="connsiteX100" fmla="*/ 1036881 w 1221610"/>
              <a:gd name="connsiteY100" fmla="*/ 1744142 h 2225168"/>
              <a:gd name="connsiteX101" fmla="*/ 1017832 w 1221610"/>
              <a:gd name="connsiteY101" fmla="*/ 1784625 h 2225168"/>
              <a:gd name="connsiteX102" fmla="*/ 984493 w 1221610"/>
              <a:gd name="connsiteY102" fmla="*/ 1782242 h 2225168"/>
              <a:gd name="connsiteX103" fmla="*/ 982112 w 1221610"/>
              <a:gd name="connsiteY103" fmla="*/ 1846536 h 2225168"/>
              <a:gd name="connsiteX104" fmla="*/ 946393 w 1221610"/>
              <a:gd name="connsiteY104" fmla="*/ 1863205 h 2225168"/>
              <a:gd name="connsiteX105" fmla="*/ 910674 w 1221610"/>
              <a:gd name="connsiteY105" fmla="*/ 1870348 h 2225168"/>
              <a:gd name="connsiteX106" fmla="*/ 910674 w 1221610"/>
              <a:gd name="connsiteY106" fmla="*/ 1934642 h 2225168"/>
              <a:gd name="connsiteX107" fmla="*/ 967824 w 1221610"/>
              <a:gd name="connsiteY107" fmla="*/ 1944167 h 2225168"/>
              <a:gd name="connsiteX108" fmla="*/ 1001162 w 1221610"/>
              <a:gd name="connsiteY108" fmla="*/ 1939405 h 2225168"/>
              <a:gd name="connsiteX109" fmla="*/ 1005922 w 1221610"/>
              <a:gd name="connsiteY109" fmla="*/ 2013224 h 2225168"/>
              <a:gd name="connsiteX110" fmla="*/ 982112 w 1221610"/>
              <a:gd name="connsiteY110" fmla="*/ 2034655 h 2225168"/>
              <a:gd name="connsiteX111" fmla="*/ 922581 w 1221610"/>
              <a:gd name="connsiteY111" fmla="*/ 2032275 h 2225168"/>
              <a:gd name="connsiteX112" fmla="*/ 870193 w 1221610"/>
              <a:gd name="connsiteY112" fmla="*/ 2041800 h 2225168"/>
              <a:gd name="connsiteX113" fmla="*/ 824949 w 1221610"/>
              <a:gd name="connsiteY113" fmla="*/ 2065613 h 2225168"/>
              <a:gd name="connsiteX114" fmla="*/ 779704 w 1221610"/>
              <a:gd name="connsiteY114" fmla="*/ 2072755 h 2225168"/>
              <a:gd name="connsiteX115" fmla="*/ 758274 w 1221610"/>
              <a:gd name="connsiteY115" fmla="*/ 2091807 h 2225168"/>
              <a:gd name="connsiteX116" fmla="*/ 751131 w 1221610"/>
              <a:gd name="connsiteY116" fmla="*/ 2137050 h 2225168"/>
              <a:gd name="connsiteX117" fmla="*/ 734462 w 1221610"/>
              <a:gd name="connsiteY117" fmla="*/ 2148957 h 2225168"/>
              <a:gd name="connsiteX118" fmla="*/ 689218 w 1221610"/>
              <a:gd name="connsiteY118" fmla="*/ 2198963 h 2225168"/>
              <a:gd name="connsiteX119" fmla="*/ 665406 w 1221610"/>
              <a:gd name="connsiteY119" fmla="*/ 2203724 h 2225168"/>
              <a:gd name="connsiteX120" fmla="*/ 617781 w 1221610"/>
              <a:gd name="connsiteY120" fmla="*/ 2225156 h 2225168"/>
              <a:gd name="connsiteX121" fmla="*/ 579681 w 1221610"/>
              <a:gd name="connsiteY121" fmla="*/ 2208487 h 2225168"/>
              <a:gd name="connsiteX122" fmla="*/ 563012 w 1221610"/>
              <a:gd name="connsiteY122" fmla="*/ 2179912 h 2225168"/>
              <a:gd name="connsiteX123" fmla="*/ 520149 w 1221610"/>
              <a:gd name="connsiteY123" fmla="*/ 2189438 h 2225168"/>
              <a:gd name="connsiteX124" fmla="*/ 512573 w 1221610"/>
              <a:gd name="connsiteY124" fmla="*/ 2183334 h 2225168"/>
              <a:gd name="connsiteX125" fmla="*/ 503481 w 1221610"/>
              <a:gd name="connsiteY125" fmla="*/ 2177531 h 2225168"/>
              <a:gd name="connsiteX126" fmla="*/ 522531 w 1221610"/>
              <a:gd name="connsiteY126" fmla="*/ 2070374 h 2225168"/>
              <a:gd name="connsiteX127" fmla="*/ 539199 w 1221610"/>
              <a:gd name="connsiteY127" fmla="*/ 2048943 h 2225168"/>
              <a:gd name="connsiteX128" fmla="*/ 529674 w 1221610"/>
              <a:gd name="connsiteY128" fmla="*/ 2003700 h 2225168"/>
              <a:gd name="connsiteX129" fmla="*/ 553487 w 1221610"/>
              <a:gd name="connsiteY129" fmla="*/ 1989412 h 2225168"/>
              <a:gd name="connsiteX130" fmla="*/ 534437 w 1221610"/>
              <a:gd name="connsiteY130" fmla="*/ 1975125 h 2225168"/>
              <a:gd name="connsiteX131" fmla="*/ 522531 w 1221610"/>
              <a:gd name="connsiteY131" fmla="*/ 1939407 h 2225168"/>
              <a:gd name="connsiteX132" fmla="*/ 513006 w 1221610"/>
              <a:gd name="connsiteY132" fmla="*/ 1894163 h 2225168"/>
              <a:gd name="connsiteX133" fmla="*/ 510624 w 1221610"/>
              <a:gd name="connsiteY133" fmla="*/ 1863205 h 2225168"/>
              <a:gd name="connsiteX134" fmla="*/ 460618 w 1221610"/>
              <a:gd name="connsiteY134" fmla="*/ 1865588 h 2225168"/>
              <a:gd name="connsiteX135" fmla="*/ 427282 w 1221610"/>
              <a:gd name="connsiteY135" fmla="*/ 1829869 h 2225168"/>
              <a:gd name="connsiteX136" fmla="*/ 382037 w 1221610"/>
              <a:gd name="connsiteY136" fmla="*/ 1813199 h 2225168"/>
              <a:gd name="connsiteX137" fmla="*/ 367749 w 1221610"/>
              <a:gd name="connsiteY137" fmla="*/ 1763194 h 2225168"/>
              <a:gd name="connsiteX138" fmla="*/ 365368 w 1221610"/>
              <a:gd name="connsiteY138" fmla="*/ 1741762 h 2225168"/>
              <a:gd name="connsiteX139" fmla="*/ 334413 w 1221610"/>
              <a:gd name="connsiteY139" fmla="*/ 1696519 h 2225168"/>
              <a:gd name="connsiteX140" fmla="*/ 291549 w 1221610"/>
              <a:gd name="connsiteY140" fmla="*/ 1672706 h 2225168"/>
              <a:gd name="connsiteX141" fmla="*/ 248688 w 1221610"/>
              <a:gd name="connsiteY141" fmla="*/ 1644132 h 2225168"/>
              <a:gd name="connsiteX142" fmla="*/ 215349 w 1221610"/>
              <a:gd name="connsiteY142" fmla="*/ 1634606 h 2225168"/>
              <a:gd name="connsiteX143" fmla="*/ 217731 w 1221610"/>
              <a:gd name="connsiteY143" fmla="*/ 1589360 h 2225168"/>
              <a:gd name="connsiteX144" fmla="*/ 174868 w 1221610"/>
              <a:gd name="connsiteY144" fmla="*/ 1603650 h 2225168"/>
              <a:gd name="connsiteX145" fmla="*/ 186775 w 1221610"/>
              <a:gd name="connsiteY145" fmla="*/ 1636988 h 2225168"/>
              <a:gd name="connsiteX146" fmla="*/ 179631 w 1221610"/>
              <a:gd name="connsiteY146" fmla="*/ 1653657 h 2225168"/>
              <a:gd name="connsiteX147" fmla="*/ 141531 w 1221610"/>
              <a:gd name="connsiteY147" fmla="*/ 1625082 h 2225168"/>
              <a:gd name="connsiteX148" fmla="*/ 98669 w 1221610"/>
              <a:gd name="connsiteY148" fmla="*/ 1622700 h 2225168"/>
              <a:gd name="connsiteX149" fmla="*/ 43899 w 1221610"/>
              <a:gd name="connsiteY149" fmla="*/ 1603650 h 2225168"/>
              <a:gd name="connsiteX150" fmla="*/ 10560 w 1221610"/>
              <a:gd name="connsiteY150" fmla="*/ 1601266 h 2225168"/>
              <a:gd name="connsiteX151" fmla="*/ 1037 w 1221610"/>
              <a:gd name="connsiteY151" fmla="*/ 1548882 h 2225168"/>
              <a:gd name="connsiteX152" fmla="*/ 34374 w 1221610"/>
              <a:gd name="connsiteY152" fmla="*/ 1460775 h 2225168"/>
              <a:gd name="connsiteX153" fmla="*/ 60568 w 1221610"/>
              <a:gd name="connsiteY153" fmla="*/ 1413150 h 2225168"/>
              <a:gd name="connsiteX154" fmla="*/ 81999 w 1221610"/>
              <a:gd name="connsiteY154" fmla="*/ 1365525 h 2225168"/>
              <a:gd name="connsiteX155" fmla="*/ 108194 w 1221610"/>
              <a:gd name="connsiteY155" fmla="*/ 1327425 h 2225168"/>
              <a:gd name="connsiteX156" fmla="*/ 146293 w 1221610"/>
              <a:gd name="connsiteY156" fmla="*/ 1317900 h 2225168"/>
              <a:gd name="connsiteX157" fmla="*/ 153438 w 1221610"/>
              <a:gd name="connsiteY157" fmla="*/ 1282182 h 2225168"/>
              <a:gd name="connsiteX158" fmla="*/ 262975 w 1221610"/>
              <a:gd name="connsiteY158" fmla="*/ 1163119 h 2225168"/>
              <a:gd name="connsiteX159" fmla="*/ 286787 w 1221610"/>
              <a:gd name="connsiteY159" fmla="*/ 1025004 h 2225168"/>
              <a:gd name="connsiteX160" fmla="*/ 282025 w 1221610"/>
              <a:gd name="connsiteY160" fmla="*/ 944044 h 2225168"/>
              <a:gd name="connsiteX161" fmla="*/ 196300 w 1221610"/>
              <a:gd name="connsiteY161" fmla="*/ 932138 h 2225168"/>
              <a:gd name="connsiteX162" fmla="*/ 179632 w 1221610"/>
              <a:gd name="connsiteY162" fmla="*/ 851175 h 2225168"/>
              <a:gd name="connsiteX163" fmla="*/ 186775 w 1221610"/>
              <a:gd name="connsiteY163" fmla="*/ 784500 h 2225168"/>
              <a:gd name="connsiteX164" fmla="*/ 148675 w 1221610"/>
              <a:gd name="connsiteY164" fmla="*/ 746400 h 2225168"/>
              <a:gd name="connsiteX165" fmla="*/ 127244 w 1221610"/>
              <a:gd name="connsiteY165" fmla="*/ 705918 h 2225168"/>
              <a:gd name="connsiteX166" fmla="*/ 117719 w 1221610"/>
              <a:gd name="connsiteY166" fmla="*/ 646388 h 2225168"/>
              <a:gd name="connsiteX167" fmla="*/ 102097 w 1221610"/>
              <a:gd name="connsiteY167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20112 w 1221610"/>
              <a:gd name="connsiteY22" fmla="*/ 353492 h 2225168"/>
              <a:gd name="connsiteX23" fmla="*/ 243924 w 1221610"/>
              <a:gd name="connsiteY23" fmla="*/ 429693 h 2225168"/>
              <a:gd name="connsiteX24" fmla="*/ 198681 w 1221610"/>
              <a:gd name="connsiteY24" fmla="*/ 441599 h 2225168"/>
              <a:gd name="connsiteX25" fmla="*/ 141531 w 1221610"/>
              <a:gd name="connsiteY25" fmla="*/ 443981 h 2225168"/>
              <a:gd name="connsiteX26" fmla="*/ 132006 w 1221610"/>
              <a:gd name="connsiteY26" fmla="*/ 458268 h 2225168"/>
              <a:gd name="connsiteX27" fmla="*/ 158199 w 1221610"/>
              <a:gd name="connsiteY27" fmla="*/ 491606 h 2225168"/>
              <a:gd name="connsiteX28" fmla="*/ 186774 w 1221610"/>
              <a:gd name="connsiteY28" fmla="*/ 505893 h 2225168"/>
              <a:gd name="connsiteX29" fmla="*/ 189156 w 1221610"/>
              <a:gd name="connsiteY29" fmla="*/ 534468 h 2225168"/>
              <a:gd name="connsiteX30" fmla="*/ 210587 w 1221610"/>
              <a:gd name="connsiteY30" fmla="*/ 570187 h 2225168"/>
              <a:gd name="connsiteX31" fmla="*/ 224874 w 1221610"/>
              <a:gd name="connsiteY31" fmla="*/ 598762 h 2225168"/>
              <a:gd name="connsiteX32" fmla="*/ 253449 w 1221610"/>
              <a:gd name="connsiteY32" fmla="*/ 601143 h 2225168"/>
              <a:gd name="connsiteX33" fmla="*/ 279643 w 1221610"/>
              <a:gd name="connsiteY33" fmla="*/ 577331 h 2225168"/>
              <a:gd name="connsiteX34" fmla="*/ 282024 w 1221610"/>
              <a:gd name="connsiteY34" fmla="*/ 553518 h 2225168"/>
              <a:gd name="connsiteX35" fmla="*/ 291549 w 1221610"/>
              <a:gd name="connsiteY35" fmla="*/ 529706 h 2225168"/>
              <a:gd name="connsiteX36" fmla="*/ 267737 w 1221610"/>
              <a:gd name="connsiteY36" fmla="*/ 496368 h 2225168"/>
              <a:gd name="connsiteX37" fmla="*/ 303456 w 1221610"/>
              <a:gd name="connsiteY37" fmla="*/ 486843 h 2225168"/>
              <a:gd name="connsiteX38" fmla="*/ 322506 w 1221610"/>
              <a:gd name="connsiteY38" fmla="*/ 463031 h 2225168"/>
              <a:gd name="connsiteX39" fmla="*/ 353462 w 1221610"/>
              <a:gd name="connsiteY39" fmla="*/ 455887 h 2225168"/>
              <a:gd name="connsiteX40" fmla="*/ 410612 w 1221610"/>
              <a:gd name="connsiteY40" fmla="*/ 458268 h 2225168"/>
              <a:gd name="connsiteX41" fmla="*/ 410612 w 1221610"/>
              <a:gd name="connsiteY41" fmla="*/ 513037 h 2225168"/>
              <a:gd name="connsiteX42" fmla="*/ 436806 w 1221610"/>
              <a:gd name="connsiteY42" fmla="*/ 536847 h 2225168"/>
              <a:gd name="connsiteX43" fmla="*/ 462999 w 1221610"/>
              <a:gd name="connsiteY43" fmla="*/ 553518 h 2225168"/>
              <a:gd name="connsiteX44" fmla="*/ 424899 w 1221610"/>
              <a:gd name="connsiteY44" fmla="*/ 572568 h 2225168"/>
              <a:gd name="connsiteX45" fmla="*/ 403468 w 1221610"/>
              <a:gd name="connsiteY45" fmla="*/ 591618 h 2225168"/>
              <a:gd name="connsiteX46" fmla="*/ 420137 w 1221610"/>
              <a:gd name="connsiteY46" fmla="*/ 615431 h 2225168"/>
              <a:gd name="connsiteX47" fmla="*/ 415374 w 1221610"/>
              <a:gd name="connsiteY47" fmla="*/ 655912 h 2225168"/>
              <a:gd name="connsiteX48" fmla="*/ 427281 w 1221610"/>
              <a:gd name="connsiteY48" fmla="*/ 684487 h 2225168"/>
              <a:gd name="connsiteX49" fmla="*/ 410612 w 1221610"/>
              <a:gd name="connsiteY49" fmla="*/ 705918 h 2225168"/>
              <a:gd name="connsiteX50" fmla="*/ 401088 w 1221610"/>
              <a:gd name="connsiteY50" fmla="*/ 784500 h 2225168"/>
              <a:gd name="connsiteX51" fmla="*/ 441568 w 1221610"/>
              <a:gd name="connsiteY51" fmla="*/ 784499 h 2225168"/>
              <a:gd name="connsiteX52" fmla="*/ 486812 w 1221610"/>
              <a:gd name="connsiteY52" fmla="*/ 760687 h 2225168"/>
              <a:gd name="connsiteX53" fmla="*/ 513007 w 1221610"/>
              <a:gd name="connsiteY53" fmla="*/ 763068 h 2225168"/>
              <a:gd name="connsiteX54" fmla="*/ 536818 w 1221610"/>
              <a:gd name="connsiteY54" fmla="*/ 789262 h 2225168"/>
              <a:gd name="connsiteX55" fmla="*/ 510625 w 1221610"/>
              <a:gd name="connsiteY55" fmla="*/ 894037 h 2225168"/>
              <a:gd name="connsiteX56" fmla="*/ 539200 w 1221610"/>
              <a:gd name="connsiteY56" fmla="*/ 932137 h 2225168"/>
              <a:gd name="connsiteX57" fmla="*/ 546344 w 1221610"/>
              <a:gd name="connsiteY57" fmla="*/ 951188 h 2225168"/>
              <a:gd name="connsiteX58" fmla="*/ 532057 w 1221610"/>
              <a:gd name="connsiteY58" fmla="*/ 982143 h 2225168"/>
              <a:gd name="connsiteX59" fmla="*/ 517769 w 1221610"/>
              <a:gd name="connsiteY59" fmla="*/ 1053581 h 2225168"/>
              <a:gd name="connsiteX60" fmla="*/ 541582 w 1221610"/>
              <a:gd name="connsiteY60" fmla="*/ 1086918 h 2225168"/>
              <a:gd name="connsiteX61" fmla="*/ 551107 w 1221610"/>
              <a:gd name="connsiteY61" fmla="*/ 1127399 h 2225168"/>
              <a:gd name="connsiteX62" fmla="*/ 567775 w 1221610"/>
              <a:gd name="connsiteY62" fmla="*/ 1134543 h 2225168"/>
              <a:gd name="connsiteX63" fmla="*/ 572104 w 1221610"/>
              <a:gd name="connsiteY63" fmla="*/ 1144649 h 2225168"/>
              <a:gd name="connsiteX64" fmla="*/ 591588 w 1221610"/>
              <a:gd name="connsiteY64" fmla="*/ 1110731 h 2225168"/>
              <a:gd name="connsiteX65" fmla="*/ 615400 w 1221610"/>
              <a:gd name="connsiteY65" fmla="*/ 1094062 h 2225168"/>
              <a:gd name="connsiteX66" fmla="*/ 665407 w 1221610"/>
              <a:gd name="connsiteY66" fmla="*/ 1067868 h 2225168"/>
              <a:gd name="connsiteX67" fmla="*/ 698744 w 1221610"/>
              <a:gd name="connsiteY67" fmla="*/ 1055962 h 2225168"/>
              <a:gd name="connsiteX68" fmla="*/ 734463 w 1221610"/>
              <a:gd name="connsiteY68" fmla="*/ 1017863 h 2225168"/>
              <a:gd name="connsiteX69" fmla="*/ 791613 w 1221610"/>
              <a:gd name="connsiteY69" fmla="*/ 994049 h 2225168"/>
              <a:gd name="connsiteX70" fmla="*/ 817807 w 1221610"/>
              <a:gd name="connsiteY70" fmla="*/ 948806 h 2225168"/>
              <a:gd name="connsiteX71" fmla="*/ 841618 w 1221610"/>
              <a:gd name="connsiteY71" fmla="*/ 932135 h 2225168"/>
              <a:gd name="connsiteX72" fmla="*/ 867813 w 1221610"/>
              <a:gd name="connsiteY72" fmla="*/ 932137 h 2225168"/>
              <a:gd name="connsiteX73" fmla="*/ 872575 w 1221610"/>
              <a:gd name="connsiteY73" fmla="*/ 951187 h 2225168"/>
              <a:gd name="connsiteX74" fmla="*/ 848763 w 1221610"/>
              <a:gd name="connsiteY74" fmla="*/ 977381 h 2225168"/>
              <a:gd name="connsiteX75" fmla="*/ 872575 w 1221610"/>
              <a:gd name="connsiteY75" fmla="*/ 1003574 h 2225168"/>
              <a:gd name="connsiteX76" fmla="*/ 872575 w 1221610"/>
              <a:gd name="connsiteY76" fmla="*/ 1027387 h 2225168"/>
              <a:gd name="connsiteX77" fmla="*/ 829713 w 1221610"/>
              <a:gd name="connsiteY77" fmla="*/ 1029768 h 2225168"/>
              <a:gd name="connsiteX78" fmla="*/ 817807 w 1221610"/>
              <a:gd name="connsiteY78" fmla="*/ 1058343 h 2225168"/>
              <a:gd name="connsiteX79" fmla="*/ 829713 w 1221610"/>
              <a:gd name="connsiteY79" fmla="*/ 1086918 h 2225168"/>
              <a:gd name="connsiteX80" fmla="*/ 822567 w 1221610"/>
              <a:gd name="connsiteY80" fmla="*/ 1110729 h 2225168"/>
              <a:gd name="connsiteX81" fmla="*/ 836857 w 1221610"/>
              <a:gd name="connsiteY81" fmla="*/ 1129782 h 2225168"/>
              <a:gd name="connsiteX82" fmla="*/ 870194 w 1221610"/>
              <a:gd name="connsiteY82" fmla="*/ 1101207 h 2225168"/>
              <a:gd name="connsiteX83" fmla="*/ 903532 w 1221610"/>
              <a:gd name="connsiteY83" fmla="*/ 1096444 h 2225168"/>
              <a:gd name="connsiteX84" fmla="*/ 901150 w 1221610"/>
              <a:gd name="connsiteY84" fmla="*/ 1051199 h 2225168"/>
              <a:gd name="connsiteX85" fmla="*/ 958300 w 1221610"/>
              <a:gd name="connsiteY85" fmla="*/ 1041675 h 2225168"/>
              <a:gd name="connsiteX86" fmla="*/ 974969 w 1221610"/>
              <a:gd name="connsiteY86" fmla="*/ 1060724 h 2225168"/>
              <a:gd name="connsiteX87" fmla="*/ 984494 w 1221610"/>
              <a:gd name="connsiteY87" fmla="*/ 1186932 h 2225168"/>
              <a:gd name="connsiteX88" fmla="*/ 1032119 w 1221610"/>
              <a:gd name="connsiteY88" fmla="*/ 1267894 h 2225168"/>
              <a:gd name="connsiteX89" fmla="*/ 1072600 w 1221610"/>
              <a:gd name="connsiteY89" fmla="*/ 1289325 h 2225168"/>
              <a:gd name="connsiteX90" fmla="*/ 1089269 w 1221610"/>
              <a:gd name="connsiteY90" fmla="*/ 1356000 h 2225168"/>
              <a:gd name="connsiteX91" fmla="*/ 1122607 w 1221610"/>
              <a:gd name="connsiteY91" fmla="*/ 1382194 h 2225168"/>
              <a:gd name="connsiteX92" fmla="*/ 1163088 w 1221610"/>
              <a:gd name="connsiteY92" fmla="*/ 1441725 h 2225168"/>
              <a:gd name="connsiteX93" fmla="*/ 1191663 w 1221610"/>
              <a:gd name="connsiteY93" fmla="*/ 1456013 h 2225168"/>
              <a:gd name="connsiteX94" fmla="*/ 1220238 w 1221610"/>
              <a:gd name="connsiteY94" fmla="*/ 1494112 h 2225168"/>
              <a:gd name="connsiteX95" fmla="*/ 1215943 w 1221610"/>
              <a:gd name="connsiteY95" fmla="*/ 1513972 h 2225168"/>
              <a:gd name="connsiteX96" fmla="*/ 1196425 w 1221610"/>
              <a:gd name="connsiteY96" fmla="*/ 1563169 h 2225168"/>
              <a:gd name="connsiteX97" fmla="*/ 1144037 w 1221610"/>
              <a:gd name="connsiteY97" fmla="*/ 1558405 h 2225168"/>
              <a:gd name="connsiteX98" fmla="*/ 1124987 w 1221610"/>
              <a:gd name="connsiteY98" fmla="*/ 1603648 h 2225168"/>
              <a:gd name="connsiteX99" fmla="*/ 1048787 w 1221610"/>
              <a:gd name="connsiteY99" fmla="*/ 1636986 h 2225168"/>
              <a:gd name="connsiteX100" fmla="*/ 1020212 w 1221610"/>
              <a:gd name="connsiteY100" fmla="*/ 1696517 h 2225168"/>
              <a:gd name="connsiteX101" fmla="*/ 1036881 w 1221610"/>
              <a:gd name="connsiteY101" fmla="*/ 1744142 h 2225168"/>
              <a:gd name="connsiteX102" fmla="*/ 1017832 w 1221610"/>
              <a:gd name="connsiteY102" fmla="*/ 1784625 h 2225168"/>
              <a:gd name="connsiteX103" fmla="*/ 984493 w 1221610"/>
              <a:gd name="connsiteY103" fmla="*/ 1782242 h 2225168"/>
              <a:gd name="connsiteX104" fmla="*/ 982112 w 1221610"/>
              <a:gd name="connsiteY104" fmla="*/ 1846536 h 2225168"/>
              <a:gd name="connsiteX105" fmla="*/ 946393 w 1221610"/>
              <a:gd name="connsiteY105" fmla="*/ 1863205 h 2225168"/>
              <a:gd name="connsiteX106" fmla="*/ 910674 w 1221610"/>
              <a:gd name="connsiteY106" fmla="*/ 1870348 h 2225168"/>
              <a:gd name="connsiteX107" fmla="*/ 910674 w 1221610"/>
              <a:gd name="connsiteY107" fmla="*/ 1934642 h 2225168"/>
              <a:gd name="connsiteX108" fmla="*/ 967824 w 1221610"/>
              <a:gd name="connsiteY108" fmla="*/ 1944167 h 2225168"/>
              <a:gd name="connsiteX109" fmla="*/ 1001162 w 1221610"/>
              <a:gd name="connsiteY109" fmla="*/ 1939405 h 2225168"/>
              <a:gd name="connsiteX110" fmla="*/ 1005922 w 1221610"/>
              <a:gd name="connsiteY110" fmla="*/ 2013224 h 2225168"/>
              <a:gd name="connsiteX111" fmla="*/ 982112 w 1221610"/>
              <a:gd name="connsiteY111" fmla="*/ 2034655 h 2225168"/>
              <a:gd name="connsiteX112" fmla="*/ 922581 w 1221610"/>
              <a:gd name="connsiteY112" fmla="*/ 2032275 h 2225168"/>
              <a:gd name="connsiteX113" fmla="*/ 870193 w 1221610"/>
              <a:gd name="connsiteY113" fmla="*/ 2041800 h 2225168"/>
              <a:gd name="connsiteX114" fmla="*/ 824949 w 1221610"/>
              <a:gd name="connsiteY114" fmla="*/ 2065613 h 2225168"/>
              <a:gd name="connsiteX115" fmla="*/ 779704 w 1221610"/>
              <a:gd name="connsiteY115" fmla="*/ 2072755 h 2225168"/>
              <a:gd name="connsiteX116" fmla="*/ 758274 w 1221610"/>
              <a:gd name="connsiteY116" fmla="*/ 2091807 h 2225168"/>
              <a:gd name="connsiteX117" fmla="*/ 751131 w 1221610"/>
              <a:gd name="connsiteY117" fmla="*/ 2137050 h 2225168"/>
              <a:gd name="connsiteX118" fmla="*/ 734462 w 1221610"/>
              <a:gd name="connsiteY118" fmla="*/ 2148957 h 2225168"/>
              <a:gd name="connsiteX119" fmla="*/ 689218 w 1221610"/>
              <a:gd name="connsiteY119" fmla="*/ 2198963 h 2225168"/>
              <a:gd name="connsiteX120" fmla="*/ 665406 w 1221610"/>
              <a:gd name="connsiteY120" fmla="*/ 2203724 h 2225168"/>
              <a:gd name="connsiteX121" fmla="*/ 617781 w 1221610"/>
              <a:gd name="connsiteY121" fmla="*/ 2225156 h 2225168"/>
              <a:gd name="connsiteX122" fmla="*/ 579681 w 1221610"/>
              <a:gd name="connsiteY122" fmla="*/ 2208487 h 2225168"/>
              <a:gd name="connsiteX123" fmla="*/ 563012 w 1221610"/>
              <a:gd name="connsiteY123" fmla="*/ 2179912 h 2225168"/>
              <a:gd name="connsiteX124" fmla="*/ 520149 w 1221610"/>
              <a:gd name="connsiteY124" fmla="*/ 2189438 h 2225168"/>
              <a:gd name="connsiteX125" fmla="*/ 512573 w 1221610"/>
              <a:gd name="connsiteY125" fmla="*/ 2183334 h 2225168"/>
              <a:gd name="connsiteX126" fmla="*/ 503481 w 1221610"/>
              <a:gd name="connsiteY126" fmla="*/ 2177531 h 2225168"/>
              <a:gd name="connsiteX127" fmla="*/ 522531 w 1221610"/>
              <a:gd name="connsiteY127" fmla="*/ 2070374 h 2225168"/>
              <a:gd name="connsiteX128" fmla="*/ 539199 w 1221610"/>
              <a:gd name="connsiteY128" fmla="*/ 2048943 h 2225168"/>
              <a:gd name="connsiteX129" fmla="*/ 529674 w 1221610"/>
              <a:gd name="connsiteY129" fmla="*/ 2003700 h 2225168"/>
              <a:gd name="connsiteX130" fmla="*/ 553487 w 1221610"/>
              <a:gd name="connsiteY130" fmla="*/ 1989412 h 2225168"/>
              <a:gd name="connsiteX131" fmla="*/ 534437 w 1221610"/>
              <a:gd name="connsiteY131" fmla="*/ 1975125 h 2225168"/>
              <a:gd name="connsiteX132" fmla="*/ 522531 w 1221610"/>
              <a:gd name="connsiteY132" fmla="*/ 1939407 h 2225168"/>
              <a:gd name="connsiteX133" fmla="*/ 513006 w 1221610"/>
              <a:gd name="connsiteY133" fmla="*/ 1894163 h 2225168"/>
              <a:gd name="connsiteX134" fmla="*/ 510624 w 1221610"/>
              <a:gd name="connsiteY134" fmla="*/ 1863205 h 2225168"/>
              <a:gd name="connsiteX135" fmla="*/ 460618 w 1221610"/>
              <a:gd name="connsiteY135" fmla="*/ 1865588 h 2225168"/>
              <a:gd name="connsiteX136" fmla="*/ 427282 w 1221610"/>
              <a:gd name="connsiteY136" fmla="*/ 1829869 h 2225168"/>
              <a:gd name="connsiteX137" fmla="*/ 382037 w 1221610"/>
              <a:gd name="connsiteY137" fmla="*/ 1813199 h 2225168"/>
              <a:gd name="connsiteX138" fmla="*/ 367749 w 1221610"/>
              <a:gd name="connsiteY138" fmla="*/ 1763194 h 2225168"/>
              <a:gd name="connsiteX139" fmla="*/ 365368 w 1221610"/>
              <a:gd name="connsiteY139" fmla="*/ 1741762 h 2225168"/>
              <a:gd name="connsiteX140" fmla="*/ 334413 w 1221610"/>
              <a:gd name="connsiteY140" fmla="*/ 1696519 h 2225168"/>
              <a:gd name="connsiteX141" fmla="*/ 291549 w 1221610"/>
              <a:gd name="connsiteY141" fmla="*/ 1672706 h 2225168"/>
              <a:gd name="connsiteX142" fmla="*/ 248688 w 1221610"/>
              <a:gd name="connsiteY142" fmla="*/ 1644132 h 2225168"/>
              <a:gd name="connsiteX143" fmla="*/ 215349 w 1221610"/>
              <a:gd name="connsiteY143" fmla="*/ 1634606 h 2225168"/>
              <a:gd name="connsiteX144" fmla="*/ 217731 w 1221610"/>
              <a:gd name="connsiteY144" fmla="*/ 1589360 h 2225168"/>
              <a:gd name="connsiteX145" fmla="*/ 174868 w 1221610"/>
              <a:gd name="connsiteY145" fmla="*/ 1603650 h 2225168"/>
              <a:gd name="connsiteX146" fmla="*/ 186775 w 1221610"/>
              <a:gd name="connsiteY146" fmla="*/ 1636988 h 2225168"/>
              <a:gd name="connsiteX147" fmla="*/ 179631 w 1221610"/>
              <a:gd name="connsiteY147" fmla="*/ 1653657 h 2225168"/>
              <a:gd name="connsiteX148" fmla="*/ 141531 w 1221610"/>
              <a:gd name="connsiteY148" fmla="*/ 1625082 h 2225168"/>
              <a:gd name="connsiteX149" fmla="*/ 98669 w 1221610"/>
              <a:gd name="connsiteY149" fmla="*/ 1622700 h 2225168"/>
              <a:gd name="connsiteX150" fmla="*/ 43899 w 1221610"/>
              <a:gd name="connsiteY150" fmla="*/ 1603650 h 2225168"/>
              <a:gd name="connsiteX151" fmla="*/ 10560 w 1221610"/>
              <a:gd name="connsiteY151" fmla="*/ 1601266 h 2225168"/>
              <a:gd name="connsiteX152" fmla="*/ 1037 w 1221610"/>
              <a:gd name="connsiteY152" fmla="*/ 1548882 h 2225168"/>
              <a:gd name="connsiteX153" fmla="*/ 34374 w 1221610"/>
              <a:gd name="connsiteY153" fmla="*/ 1460775 h 2225168"/>
              <a:gd name="connsiteX154" fmla="*/ 60568 w 1221610"/>
              <a:gd name="connsiteY154" fmla="*/ 1413150 h 2225168"/>
              <a:gd name="connsiteX155" fmla="*/ 81999 w 1221610"/>
              <a:gd name="connsiteY155" fmla="*/ 1365525 h 2225168"/>
              <a:gd name="connsiteX156" fmla="*/ 108194 w 1221610"/>
              <a:gd name="connsiteY156" fmla="*/ 1327425 h 2225168"/>
              <a:gd name="connsiteX157" fmla="*/ 146293 w 1221610"/>
              <a:gd name="connsiteY157" fmla="*/ 1317900 h 2225168"/>
              <a:gd name="connsiteX158" fmla="*/ 153438 w 1221610"/>
              <a:gd name="connsiteY158" fmla="*/ 1282182 h 2225168"/>
              <a:gd name="connsiteX159" fmla="*/ 262975 w 1221610"/>
              <a:gd name="connsiteY159" fmla="*/ 1163119 h 2225168"/>
              <a:gd name="connsiteX160" fmla="*/ 286787 w 1221610"/>
              <a:gd name="connsiteY160" fmla="*/ 1025004 h 2225168"/>
              <a:gd name="connsiteX161" fmla="*/ 282025 w 1221610"/>
              <a:gd name="connsiteY161" fmla="*/ 944044 h 2225168"/>
              <a:gd name="connsiteX162" fmla="*/ 196300 w 1221610"/>
              <a:gd name="connsiteY162" fmla="*/ 932138 h 2225168"/>
              <a:gd name="connsiteX163" fmla="*/ 179632 w 1221610"/>
              <a:gd name="connsiteY163" fmla="*/ 851175 h 2225168"/>
              <a:gd name="connsiteX164" fmla="*/ 186775 w 1221610"/>
              <a:gd name="connsiteY164" fmla="*/ 784500 h 2225168"/>
              <a:gd name="connsiteX165" fmla="*/ 148675 w 1221610"/>
              <a:gd name="connsiteY165" fmla="*/ 746400 h 2225168"/>
              <a:gd name="connsiteX166" fmla="*/ 127244 w 1221610"/>
              <a:gd name="connsiteY166" fmla="*/ 705918 h 2225168"/>
              <a:gd name="connsiteX167" fmla="*/ 117719 w 1221610"/>
              <a:gd name="connsiteY167" fmla="*/ 646388 h 2225168"/>
              <a:gd name="connsiteX168" fmla="*/ 102097 w 1221610"/>
              <a:gd name="connsiteY168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20112 w 1221610"/>
              <a:gd name="connsiteY22" fmla="*/ 353492 h 2225168"/>
              <a:gd name="connsiteX23" fmla="*/ 227256 w 1221610"/>
              <a:gd name="connsiteY23" fmla="*/ 398736 h 2225168"/>
              <a:gd name="connsiteX24" fmla="*/ 243924 w 1221610"/>
              <a:gd name="connsiteY24" fmla="*/ 429693 h 2225168"/>
              <a:gd name="connsiteX25" fmla="*/ 198681 w 1221610"/>
              <a:gd name="connsiteY25" fmla="*/ 441599 h 2225168"/>
              <a:gd name="connsiteX26" fmla="*/ 141531 w 1221610"/>
              <a:gd name="connsiteY26" fmla="*/ 443981 h 2225168"/>
              <a:gd name="connsiteX27" fmla="*/ 132006 w 1221610"/>
              <a:gd name="connsiteY27" fmla="*/ 458268 h 2225168"/>
              <a:gd name="connsiteX28" fmla="*/ 158199 w 1221610"/>
              <a:gd name="connsiteY28" fmla="*/ 491606 h 2225168"/>
              <a:gd name="connsiteX29" fmla="*/ 186774 w 1221610"/>
              <a:gd name="connsiteY29" fmla="*/ 505893 h 2225168"/>
              <a:gd name="connsiteX30" fmla="*/ 189156 w 1221610"/>
              <a:gd name="connsiteY30" fmla="*/ 534468 h 2225168"/>
              <a:gd name="connsiteX31" fmla="*/ 210587 w 1221610"/>
              <a:gd name="connsiteY31" fmla="*/ 570187 h 2225168"/>
              <a:gd name="connsiteX32" fmla="*/ 224874 w 1221610"/>
              <a:gd name="connsiteY32" fmla="*/ 598762 h 2225168"/>
              <a:gd name="connsiteX33" fmla="*/ 253449 w 1221610"/>
              <a:gd name="connsiteY33" fmla="*/ 601143 h 2225168"/>
              <a:gd name="connsiteX34" fmla="*/ 279643 w 1221610"/>
              <a:gd name="connsiteY34" fmla="*/ 577331 h 2225168"/>
              <a:gd name="connsiteX35" fmla="*/ 282024 w 1221610"/>
              <a:gd name="connsiteY35" fmla="*/ 553518 h 2225168"/>
              <a:gd name="connsiteX36" fmla="*/ 291549 w 1221610"/>
              <a:gd name="connsiteY36" fmla="*/ 529706 h 2225168"/>
              <a:gd name="connsiteX37" fmla="*/ 267737 w 1221610"/>
              <a:gd name="connsiteY37" fmla="*/ 496368 h 2225168"/>
              <a:gd name="connsiteX38" fmla="*/ 303456 w 1221610"/>
              <a:gd name="connsiteY38" fmla="*/ 486843 h 2225168"/>
              <a:gd name="connsiteX39" fmla="*/ 322506 w 1221610"/>
              <a:gd name="connsiteY39" fmla="*/ 463031 h 2225168"/>
              <a:gd name="connsiteX40" fmla="*/ 353462 w 1221610"/>
              <a:gd name="connsiteY40" fmla="*/ 455887 h 2225168"/>
              <a:gd name="connsiteX41" fmla="*/ 410612 w 1221610"/>
              <a:gd name="connsiteY41" fmla="*/ 458268 h 2225168"/>
              <a:gd name="connsiteX42" fmla="*/ 410612 w 1221610"/>
              <a:gd name="connsiteY42" fmla="*/ 513037 h 2225168"/>
              <a:gd name="connsiteX43" fmla="*/ 436806 w 1221610"/>
              <a:gd name="connsiteY43" fmla="*/ 536847 h 2225168"/>
              <a:gd name="connsiteX44" fmla="*/ 462999 w 1221610"/>
              <a:gd name="connsiteY44" fmla="*/ 553518 h 2225168"/>
              <a:gd name="connsiteX45" fmla="*/ 424899 w 1221610"/>
              <a:gd name="connsiteY45" fmla="*/ 572568 h 2225168"/>
              <a:gd name="connsiteX46" fmla="*/ 403468 w 1221610"/>
              <a:gd name="connsiteY46" fmla="*/ 591618 h 2225168"/>
              <a:gd name="connsiteX47" fmla="*/ 420137 w 1221610"/>
              <a:gd name="connsiteY47" fmla="*/ 615431 h 2225168"/>
              <a:gd name="connsiteX48" fmla="*/ 415374 w 1221610"/>
              <a:gd name="connsiteY48" fmla="*/ 655912 h 2225168"/>
              <a:gd name="connsiteX49" fmla="*/ 427281 w 1221610"/>
              <a:gd name="connsiteY49" fmla="*/ 684487 h 2225168"/>
              <a:gd name="connsiteX50" fmla="*/ 410612 w 1221610"/>
              <a:gd name="connsiteY50" fmla="*/ 705918 h 2225168"/>
              <a:gd name="connsiteX51" fmla="*/ 401088 w 1221610"/>
              <a:gd name="connsiteY51" fmla="*/ 784500 h 2225168"/>
              <a:gd name="connsiteX52" fmla="*/ 441568 w 1221610"/>
              <a:gd name="connsiteY52" fmla="*/ 784499 h 2225168"/>
              <a:gd name="connsiteX53" fmla="*/ 486812 w 1221610"/>
              <a:gd name="connsiteY53" fmla="*/ 760687 h 2225168"/>
              <a:gd name="connsiteX54" fmla="*/ 513007 w 1221610"/>
              <a:gd name="connsiteY54" fmla="*/ 763068 h 2225168"/>
              <a:gd name="connsiteX55" fmla="*/ 536818 w 1221610"/>
              <a:gd name="connsiteY55" fmla="*/ 789262 h 2225168"/>
              <a:gd name="connsiteX56" fmla="*/ 510625 w 1221610"/>
              <a:gd name="connsiteY56" fmla="*/ 894037 h 2225168"/>
              <a:gd name="connsiteX57" fmla="*/ 539200 w 1221610"/>
              <a:gd name="connsiteY57" fmla="*/ 932137 h 2225168"/>
              <a:gd name="connsiteX58" fmla="*/ 546344 w 1221610"/>
              <a:gd name="connsiteY58" fmla="*/ 951188 h 2225168"/>
              <a:gd name="connsiteX59" fmla="*/ 532057 w 1221610"/>
              <a:gd name="connsiteY59" fmla="*/ 982143 h 2225168"/>
              <a:gd name="connsiteX60" fmla="*/ 517769 w 1221610"/>
              <a:gd name="connsiteY60" fmla="*/ 1053581 h 2225168"/>
              <a:gd name="connsiteX61" fmla="*/ 541582 w 1221610"/>
              <a:gd name="connsiteY61" fmla="*/ 1086918 h 2225168"/>
              <a:gd name="connsiteX62" fmla="*/ 551107 w 1221610"/>
              <a:gd name="connsiteY62" fmla="*/ 1127399 h 2225168"/>
              <a:gd name="connsiteX63" fmla="*/ 567775 w 1221610"/>
              <a:gd name="connsiteY63" fmla="*/ 1134543 h 2225168"/>
              <a:gd name="connsiteX64" fmla="*/ 572104 w 1221610"/>
              <a:gd name="connsiteY64" fmla="*/ 1144649 h 2225168"/>
              <a:gd name="connsiteX65" fmla="*/ 591588 w 1221610"/>
              <a:gd name="connsiteY65" fmla="*/ 1110731 h 2225168"/>
              <a:gd name="connsiteX66" fmla="*/ 615400 w 1221610"/>
              <a:gd name="connsiteY66" fmla="*/ 1094062 h 2225168"/>
              <a:gd name="connsiteX67" fmla="*/ 665407 w 1221610"/>
              <a:gd name="connsiteY67" fmla="*/ 1067868 h 2225168"/>
              <a:gd name="connsiteX68" fmla="*/ 698744 w 1221610"/>
              <a:gd name="connsiteY68" fmla="*/ 1055962 h 2225168"/>
              <a:gd name="connsiteX69" fmla="*/ 734463 w 1221610"/>
              <a:gd name="connsiteY69" fmla="*/ 1017863 h 2225168"/>
              <a:gd name="connsiteX70" fmla="*/ 791613 w 1221610"/>
              <a:gd name="connsiteY70" fmla="*/ 994049 h 2225168"/>
              <a:gd name="connsiteX71" fmla="*/ 817807 w 1221610"/>
              <a:gd name="connsiteY71" fmla="*/ 948806 h 2225168"/>
              <a:gd name="connsiteX72" fmla="*/ 841618 w 1221610"/>
              <a:gd name="connsiteY72" fmla="*/ 932135 h 2225168"/>
              <a:gd name="connsiteX73" fmla="*/ 867813 w 1221610"/>
              <a:gd name="connsiteY73" fmla="*/ 932137 h 2225168"/>
              <a:gd name="connsiteX74" fmla="*/ 872575 w 1221610"/>
              <a:gd name="connsiteY74" fmla="*/ 951187 h 2225168"/>
              <a:gd name="connsiteX75" fmla="*/ 848763 w 1221610"/>
              <a:gd name="connsiteY75" fmla="*/ 977381 h 2225168"/>
              <a:gd name="connsiteX76" fmla="*/ 872575 w 1221610"/>
              <a:gd name="connsiteY76" fmla="*/ 1003574 h 2225168"/>
              <a:gd name="connsiteX77" fmla="*/ 872575 w 1221610"/>
              <a:gd name="connsiteY77" fmla="*/ 1027387 h 2225168"/>
              <a:gd name="connsiteX78" fmla="*/ 829713 w 1221610"/>
              <a:gd name="connsiteY78" fmla="*/ 1029768 h 2225168"/>
              <a:gd name="connsiteX79" fmla="*/ 817807 w 1221610"/>
              <a:gd name="connsiteY79" fmla="*/ 1058343 h 2225168"/>
              <a:gd name="connsiteX80" fmla="*/ 829713 w 1221610"/>
              <a:gd name="connsiteY80" fmla="*/ 1086918 h 2225168"/>
              <a:gd name="connsiteX81" fmla="*/ 822567 w 1221610"/>
              <a:gd name="connsiteY81" fmla="*/ 1110729 h 2225168"/>
              <a:gd name="connsiteX82" fmla="*/ 836857 w 1221610"/>
              <a:gd name="connsiteY82" fmla="*/ 1129782 h 2225168"/>
              <a:gd name="connsiteX83" fmla="*/ 870194 w 1221610"/>
              <a:gd name="connsiteY83" fmla="*/ 1101207 h 2225168"/>
              <a:gd name="connsiteX84" fmla="*/ 903532 w 1221610"/>
              <a:gd name="connsiteY84" fmla="*/ 1096444 h 2225168"/>
              <a:gd name="connsiteX85" fmla="*/ 901150 w 1221610"/>
              <a:gd name="connsiteY85" fmla="*/ 1051199 h 2225168"/>
              <a:gd name="connsiteX86" fmla="*/ 958300 w 1221610"/>
              <a:gd name="connsiteY86" fmla="*/ 1041675 h 2225168"/>
              <a:gd name="connsiteX87" fmla="*/ 974969 w 1221610"/>
              <a:gd name="connsiteY87" fmla="*/ 1060724 h 2225168"/>
              <a:gd name="connsiteX88" fmla="*/ 984494 w 1221610"/>
              <a:gd name="connsiteY88" fmla="*/ 1186932 h 2225168"/>
              <a:gd name="connsiteX89" fmla="*/ 1032119 w 1221610"/>
              <a:gd name="connsiteY89" fmla="*/ 1267894 h 2225168"/>
              <a:gd name="connsiteX90" fmla="*/ 1072600 w 1221610"/>
              <a:gd name="connsiteY90" fmla="*/ 1289325 h 2225168"/>
              <a:gd name="connsiteX91" fmla="*/ 1089269 w 1221610"/>
              <a:gd name="connsiteY91" fmla="*/ 1356000 h 2225168"/>
              <a:gd name="connsiteX92" fmla="*/ 1122607 w 1221610"/>
              <a:gd name="connsiteY92" fmla="*/ 1382194 h 2225168"/>
              <a:gd name="connsiteX93" fmla="*/ 1163088 w 1221610"/>
              <a:gd name="connsiteY93" fmla="*/ 1441725 h 2225168"/>
              <a:gd name="connsiteX94" fmla="*/ 1191663 w 1221610"/>
              <a:gd name="connsiteY94" fmla="*/ 1456013 h 2225168"/>
              <a:gd name="connsiteX95" fmla="*/ 1220238 w 1221610"/>
              <a:gd name="connsiteY95" fmla="*/ 1494112 h 2225168"/>
              <a:gd name="connsiteX96" fmla="*/ 1215943 w 1221610"/>
              <a:gd name="connsiteY96" fmla="*/ 1513972 h 2225168"/>
              <a:gd name="connsiteX97" fmla="*/ 1196425 w 1221610"/>
              <a:gd name="connsiteY97" fmla="*/ 1563169 h 2225168"/>
              <a:gd name="connsiteX98" fmla="*/ 1144037 w 1221610"/>
              <a:gd name="connsiteY98" fmla="*/ 1558405 h 2225168"/>
              <a:gd name="connsiteX99" fmla="*/ 1124987 w 1221610"/>
              <a:gd name="connsiteY99" fmla="*/ 1603648 h 2225168"/>
              <a:gd name="connsiteX100" fmla="*/ 1048787 w 1221610"/>
              <a:gd name="connsiteY100" fmla="*/ 1636986 h 2225168"/>
              <a:gd name="connsiteX101" fmla="*/ 1020212 w 1221610"/>
              <a:gd name="connsiteY101" fmla="*/ 1696517 h 2225168"/>
              <a:gd name="connsiteX102" fmla="*/ 1036881 w 1221610"/>
              <a:gd name="connsiteY102" fmla="*/ 1744142 h 2225168"/>
              <a:gd name="connsiteX103" fmla="*/ 1017832 w 1221610"/>
              <a:gd name="connsiteY103" fmla="*/ 1784625 h 2225168"/>
              <a:gd name="connsiteX104" fmla="*/ 984493 w 1221610"/>
              <a:gd name="connsiteY104" fmla="*/ 1782242 h 2225168"/>
              <a:gd name="connsiteX105" fmla="*/ 982112 w 1221610"/>
              <a:gd name="connsiteY105" fmla="*/ 1846536 h 2225168"/>
              <a:gd name="connsiteX106" fmla="*/ 946393 w 1221610"/>
              <a:gd name="connsiteY106" fmla="*/ 1863205 h 2225168"/>
              <a:gd name="connsiteX107" fmla="*/ 910674 w 1221610"/>
              <a:gd name="connsiteY107" fmla="*/ 1870348 h 2225168"/>
              <a:gd name="connsiteX108" fmla="*/ 910674 w 1221610"/>
              <a:gd name="connsiteY108" fmla="*/ 1934642 h 2225168"/>
              <a:gd name="connsiteX109" fmla="*/ 967824 w 1221610"/>
              <a:gd name="connsiteY109" fmla="*/ 1944167 h 2225168"/>
              <a:gd name="connsiteX110" fmla="*/ 1001162 w 1221610"/>
              <a:gd name="connsiteY110" fmla="*/ 1939405 h 2225168"/>
              <a:gd name="connsiteX111" fmla="*/ 1005922 w 1221610"/>
              <a:gd name="connsiteY111" fmla="*/ 2013224 h 2225168"/>
              <a:gd name="connsiteX112" fmla="*/ 982112 w 1221610"/>
              <a:gd name="connsiteY112" fmla="*/ 2034655 h 2225168"/>
              <a:gd name="connsiteX113" fmla="*/ 922581 w 1221610"/>
              <a:gd name="connsiteY113" fmla="*/ 2032275 h 2225168"/>
              <a:gd name="connsiteX114" fmla="*/ 870193 w 1221610"/>
              <a:gd name="connsiteY114" fmla="*/ 2041800 h 2225168"/>
              <a:gd name="connsiteX115" fmla="*/ 824949 w 1221610"/>
              <a:gd name="connsiteY115" fmla="*/ 2065613 h 2225168"/>
              <a:gd name="connsiteX116" fmla="*/ 779704 w 1221610"/>
              <a:gd name="connsiteY116" fmla="*/ 2072755 h 2225168"/>
              <a:gd name="connsiteX117" fmla="*/ 758274 w 1221610"/>
              <a:gd name="connsiteY117" fmla="*/ 2091807 h 2225168"/>
              <a:gd name="connsiteX118" fmla="*/ 751131 w 1221610"/>
              <a:gd name="connsiteY118" fmla="*/ 2137050 h 2225168"/>
              <a:gd name="connsiteX119" fmla="*/ 734462 w 1221610"/>
              <a:gd name="connsiteY119" fmla="*/ 2148957 h 2225168"/>
              <a:gd name="connsiteX120" fmla="*/ 689218 w 1221610"/>
              <a:gd name="connsiteY120" fmla="*/ 2198963 h 2225168"/>
              <a:gd name="connsiteX121" fmla="*/ 665406 w 1221610"/>
              <a:gd name="connsiteY121" fmla="*/ 2203724 h 2225168"/>
              <a:gd name="connsiteX122" fmla="*/ 617781 w 1221610"/>
              <a:gd name="connsiteY122" fmla="*/ 2225156 h 2225168"/>
              <a:gd name="connsiteX123" fmla="*/ 579681 w 1221610"/>
              <a:gd name="connsiteY123" fmla="*/ 2208487 h 2225168"/>
              <a:gd name="connsiteX124" fmla="*/ 563012 w 1221610"/>
              <a:gd name="connsiteY124" fmla="*/ 2179912 h 2225168"/>
              <a:gd name="connsiteX125" fmla="*/ 520149 w 1221610"/>
              <a:gd name="connsiteY125" fmla="*/ 2189438 h 2225168"/>
              <a:gd name="connsiteX126" fmla="*/ 512573 w 1221610"/>
              <a:gd name="connsiteY126" fmla="*/ 2183334 h 2225168"/>
              <a:gd name="connsiteX127" fmla="*/ 503481 w 1221610"/>
              <a:gd name="connsiteY127" fmla="*/ 2177531 h 2225168"/>
              <a:gd name="connsiteX128" fmla="*/ 522531 w 1221610"/>
              <a:gd name="connsiteY128" fmla="*/ 2070374 h 2225168"/>
              <a:gd name="connsiteX129" fmla="*/ 539199 w 1221610"/>
              <a:gd name="connsiteY129" fmla="*/ 2048943 h 2225168"/>
              <a:gd name="connsiteX130" fmla="*/ 529674 w 1221610"/>
              <a:gd name="connsiteY130" fmla="*/ 2003700 h 2225168"/>
              <a:gd name="connsiteX131" fmla="*/ 553487 w 1221610"/>
              <a:gd name="connsiteY131" fmla="*/ 1989412 h 2225168"/>
              <a:gd name="connsiteX132" fmla="*/ 534437 w 1221610"/>
              <a:gd name="connsiteY132" fmla="*/ 1975125 h 2225168"/>
              <a:gd name="connsiteX133" fmla="*/ 522531 w 1221610"/>
              <a:gd name="connsiteY133" fmla="*/ 1939407 h 2225168"/>
              <a:gd name="connsiteX134" fmla="*/ 513006 w 1221610"/>
              <a:gd name="connsiteY134" fmla="*/ 1894163 h 2225168"/>
              <a:gd name="connsiteX135" fmla="*/ 510624 w 1221610"/>
              <a:gd name="connsiteY135" fmla="*/ 1863205 h 2225168"/>
              <a:gd name="connsiteX136" fmla="*/ 460618 w 1221610"/>
              <a:gd name="connsiteY136" fmla="*/ 1865588 h 2225168"/>
              <a:gd name="connsiteX137" fmla="*/ 427282 w 1221610"/>
              <a:gd name="connsiteY137" fmla="*/ 1829869 h 2225168"/>
              <a:gd name="connsiteX138" fmla="*/ 382037 w 1221610"/>
              <a:gd name="connsiteY138" fmla="*/ 1813199 h 2225168"/>
              <a:gd name="connsiteX139" fmla="*/ 367749 w 1221610"/>
              <a:gd name="connsiteY139" fmla="*/ 1763194 h 2225168"/>
              <a:gd name="connsiteX140" fmla="*/ 365368 w 1221610"/>
              <a:gd name="connsiteY140" fmla="*/ 1741762 h 2225168"/>
              <a:gd name="connsiteX141" fmla="*/ 334413 w 1221610"/>
              <a:gd name="connsiteY141" fmla="*/ 1696519 h 2225168"/>
              <a:gd name="connsiteX142" fmla="*/ 291549 w 1221610"/>
              <a:gd name="connsiteY142" fmla="*/ 1672706 h 2225168"/>
              <a:gd name="connsiteX143" fmla="*/ 248688 w 1221610"/>
              <a:gd name="connsiteY143" fmla="*/ 1644132 h 2225168"/>
              <a:gd name="connsiteX144" fmla="*/ 215349 w 1221610"/>
              <a:gd name="connsiteY144" fmla="*/ 1634606 h 2225168"/>
              <a:gd name="connsiteX145" fmla="*/ 217731 w 1221610"/>
              <a:gd name="connsiteY145" fmla="*/ 1589360 h 2225168"/>
              <a:gd name="connsiteX146" fmla="*/ 174868 w 1221610"/>
              <a:gd name="connsiteY146" fmla="*/ 1603650 h 2225168"/>
              <a:gd name="connsiteX147" fmla="*/ 186775 w 1221610"/>
              <a:gd name="connsiteY147" fmla="*/ 1636988 h 2225168"/>
              <a:gd name="connsiteX148" fmla="*/ 179631 w 1221610"/>
              <a:gd name="connsiteY148" fmla="*/ 1653657 h 2225168"/>
              <a:gd name="connsiteX149" fmla="*/ 141531 w 1221610"/>
              <a:gd name="connsiteY149" fmla="*/ 1625082 h 2225168"/>
              <a:gd name="connsiteX150" fmla="*/ 98669 w 1221610"/>
              <a:gd name="connsiteY150" fmla="*/ 1622700 h 2225168"/>
              <a:gd name="connsiteX151" fmla="*/ 43899 w 1221610"/>
              <a:gd name="connsiteY151" fmla="*/ 1603650 h 2225168"/>
              <a:gd name="connsiteX152" fmla="*/ 10560 w 1221610"/>
              <a:gd name="connsiteY152" fmla="*/ 1601266 h 2225168"/>
              <a:gd name="connsiteX153" fmla="*/ 1037 w 1221610"/>
              <a:gd name="connsiteY153" fmla="*/ 1548882 h 2225168"/>
              <a:gd name="connsiteX154" fmla="*/ 34374 w 1221610"/>
              <a:gd name="connsiteY154" fmla="*/ 1460775 h 2225168"/>
              <a:gd name="connsiteX155" fmla="*/ 60568 w 1221610"/>
              <a:gd name="connsiteY155" fmla="*/ 1413150 h 2225168"/>
              <a:gd name="connsiteX156" fmla="*/ 81999 w 1221610"/>
              <a:gd name="connsiteY156" fmla="*/ 1365525 h 2225168"/>
              <a:gd name="connsiteX157" fmla="*/ 108194 w 1221610"/>
              <a:gd name="connsiteY157" fmla="*/ 1327425 h 2225168"/>
              <a:gd name="connsiteX158" fmla="*/ 146293 w 1221610"/>
              <a:gd name="connsiteY158" fmla="*/ 1317900 h 2225168"/>
              <a:gd name="connsiteX159" fmla="*/ 153438 w 1221610"/>
              <a:gd name="connsiteY159" fmla="*/ 1282182 h 2225168"/>
              <a:gd name="connsiteX160" fmla="*/ 262975 w 1221610"/>
              <a:gd name="connsiteY160" fmla="*/ 1163119 h 2225168"/>
              <a:gd name="connsiteX161" fmla="*/ 286787 w 1221610"/>
              <a:gd name="connsiteY161" fmla="*/ 1025004 h 2225168"/>
              <a:gd name="connsiteX162" fmla="*/ 282025 w 1221610"/>
              <a:gd name="connsiteY162" fmla="*/ 944044 h 2225168"/>
              <a:gd name="connsiteX163" fmla="*/ 196300 w 1221610"/>
              <a:gd name="connsiteY163" fmla="*/ 932138 h 2225168"/>
              <a:gd name="connsiteX164" fmla="*/ 179632 w 1221610"/>
              <a:gd name="connsiteY164" fmla="*/ 851175 h 2225168"/>
              <a:gd name="connsiteX165" fmla="*/ 186775 w 1221610"/>
              <a:gd name="connsiteY165" fmla="*/ 784500 h 2225168"/>
              <a:gd name="connsiteX166" fmla="*/ 148675 w 1221610"/>
              <a:gd name="connsiteY166" fmla="*/ 746400 h 2225168"/>
              <a:gd name="connsiteX167" fmla="*/ 127244 w 1221610"/>
              <a:gd name="connsiteY167" fmla="*/ 705918 h 2225168"/>
              <a:gd name="connsiteX168" fmla="*/ 117719 w 1221610"/>
              <a:gd name="connsiteY168" fmla="*/ 646388 h 2225168"/>
              <a:gd name="connsiteX169" fmla="*/ 102097 w 1221610"/>
              <a:gd name="connsiteY169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72499 w 1221610"/>
              <a:gd name="connsiteY22" fmla="*/ 289198 h 2225168"/>
              <a:gd name="connsiteX23" fmla="*/ 220112 w 1221610"/>
              <a:gd name="connsiteY23" fmla="*/ 353492 h 2225168"/>
              <a:gd name="connsiteX24" fmla="*/ 227256 w 1221610"/>
              <a:gd name="connsiteY24" fmla="*/ 398736 h 2225168"/>
              <a:gd name="connsiteX25" fmla="*/ 243924 w 1221610"/>
              <a:gd name="connsiteY25" fmla="*/ 429693 h 2225168"/>
              <a:gd name="connsiteX26" fmla="*/ 198681 w 1221610"/>
              <a:gd name="connsiteY26" fmla="*/ 441599 h 2225168"/>
              <a:gd name="connsiteX27" fmla="*/ 141531 w 1221610"/>
              <a:gd name="connsiteY27" fmla="*/ 443981 h 2225168"/>
              <a:gd name="connsiteX28" fmla="*/ 132006 w 1221610"/>
              <a:gd name="connsiteY28" fmla="*/ 458268 h 2225168"/>
              <a:gd name="connsiteX29" fmla="*/ 158199 w 1221610"/>
              <a:gd name="connsiteY29" fmla="*/ 491606 h 2225168"/>
              <a:gd name="connsiteX30" fmla="*/ 186774 w 1221610"/>
              <a:gd name="connsiteY30" fmla="*/ 505893 h 2225168"/>
              <a:gd name="connsiteX31" fmla="*/ 189156 w 1221610"/>
              <a:gd name="connsiteY31" fmla="*/ 534468 h 2225168"/>
              <a:gd name="connsiteX32" fmla="*/ 210587 w 1221610"/>
              <a:gd name="connsiteY32" fmla="*/ 570187 h 2225168"/>
              <a:gd name="connsiteX33" fmla="*/ 224874 w 1221610"/>
              <a:gd name="connsiteY33" fmla="*/ 598762 h 2225168"/>
              <a:gd name="connsiteX34" fmla="*/ 253449 w 1221610"/>
              <a:gd name="connsiteY34" fmla="*/ 601143 h 2225168"/>
              <a:gd name="connsiteX35" fmla="*/ 279643 w 1221610"/>
              <a:gd name="connsiteY35" fmla="*/ 577331 h 2225168"/>
              <a:gd name="connsiteX36" fmla="*/ 282024 w 1221610"/>
              <a:gd name="connsiteY36" fmla="*/ 553518 h 2225168"/>
              <a:gd name="connsiteX37" fmla="*/ 291549 w 1221610"/>
              <a:gd name="connsiteY37" fmla="*/ 529706 h 2225168"/>
              <a:gd name="connsiteX38" fmla="*/ 267737 w 1221610"/>
              <a:gd name="connsiteY38" fmla="*/ 496368 h 2225168"/>
              <a:gd name="connsiteX39" fmla="*/ 303456 w 1221610"/>
              <a:gd name="connsiteY39" fmla="*/ 486843 h 2225168"/>
              <a:gd name="connsiteX40" fmla="*/ 322506 w 1221610"/>
              <a:gd name="connsiteY40" fmla="*/ 463031 h 2225168"/>
              <a:gd name="connsiteX41" fmla="*/ 353462 w 1221610"/>
              <a:gd name="connsiteY41" fmla="*/ 455887 h 2225168"/>
              <a:gd name="connsiteX42" fmla="*/ 410612 w 1221610"/>
              <a:gd name="connsiteY42" fmla="*/ 458268 h 2225168"/>
              <a:gd name="connsiteX43" fmla="*/ 410612 w 1221610"/>
              <a:gd name="connsiteY43" fmla="*/ 513037 h 2225168"/>
              <a:gd name="connsiteX44" fmla="*/ 436806 w 1221610"/>
              <a:gd name="connsiteY44" fmla="*/ 536847 h 2225168"/>
              <a:gd name="connsiteX45" fmla="*/ 462999 w 1221610"/>
              <a:gd name="connsiteY45" fmla="*/ 553518 h 2225168"/>
              <a:gd name="connsiteX46" fmla="*/ 424899 w 1221610"/>
              <a:gd name="connsiteY46" fmla="*/ 572568 h 2225168"/>
              <a:gd name="connsiteX47" fmla="*/ 403468 w 1221610"/>
              <a:gd name="connsiteY47" fmla="*/ 591618 h 2225168"/>
              <a:gd name="connsiteX48" fmla="*/ 420137 w 1221610"/>
              <a:gd name="connsiteY48" fmla="*/ 615431 h 2225168"/>
              <a:gd name="connsiteX49" fmla="*/ 415374 w 1221610"/>
              <a:gd name="connsiteY49" fmla="*/ 655912 h 2225168"/>
              <a:gd name="connsiteX50" fmla="*/ 427281 w 1221610"/>
              <a:gd name="connsiteY50" fmla="*/ 684487 h 2225168"/>
              <a:gd name="connsiteX51" fmla="*/ 410612 w 1221610"/>
              <a:gd name="connsiteY51" fmla="*/ 705918 h 2225168"/>
              <a:gd name="connsiteX52" fmla="*/ 401088 w 1221610"/>
              <a:gd name="connsiteY52" fmla="*/ 784500 h 2225168"/>
              <a:gd name="connsiteX53" fmla="*/ 441568 w 1221610"/>
              <a:gd name="connsiteY53" fmla="*/ 784499 h 2225168"/>
              <a:gd name="connsiteX54" fmla="*/ 486812 w 1221610"/>
              <a:gd name="connsiteY54" fmla="*/ 760687 h 2225168"/>
              <a:gd name="connsiteX55" fmla="*/ 513007 w 1221610"/>
              <a:gd name="connsiteY55" fmla="*/ 763068 h 2225168"/>
              <a:gd name="connsiteX56" fmla="*/ 536818 w 1221610"/>
              <a:gd name="connsiteY56" fmla="*/ 789262 h 2225168"/>
              <a:gd name="connsiteX57" fmla="*/ 510625 w 1221610"/>
              <a:gd name="connsiteY57" fmla="*/ 894037 h 2225168"/>
              <a:gd name="connsiteX58" fmla="*/ 539200 w 1221610"/>
              <a:gd name="connsiteY58" fmla="*/ 932137 h 2225168"/>
              <a:gd name="connsiteX59" fmla="*/ 546344 w 1221610"/>
              <a:gd name="connsiteY59" fmla="*/ 951188 h 2225168"/>
              <a:gd name="connsiteX60" fmla="*/ 532057 w 1221610"/>
              <a:gd name="connsiteY60" fmla="*/ 982143 h 2225168"/>
              <a:gd name="connsiteX61" fmla="*/ 517769 w 1221610"/>
              <a:gd name="connsiteY61" fmla="*/ 1053581 h 2225168"/>
              <a:gd name="connsiteX62" fmla="*/ 541582 w 1221610"/>
              <a:gd name="connsiteY62" fmla="*/ 1086918 h 2225168"/>
              <a:gd name="connsiteX63" fmla="*/ 551107 w 1221610"/>
              <a:gd name="connsiteY63" fmla="*/ 1127399 h 2225168"/>
              <a:gd name="connsiteX64" fmla="*/ 567775 w 1221610"/>
              <a:gd name="connsiteY64" fmla="*/ 1134543 h 2225168"/>
              <a:gd name="connsiteX65" fmla="*/ 572104 w 1221610"/>
              <a:gd name="connsiteY65" fmla="*/ 1144649 h 2225168"/>
              <a:gd name="connsiteX66" fmla="*/ 591588 w 1221610"/>
              <a:gd name="connsiteY66" fmla="*/ 1110731 h 2225168"/>
              <a:gd name="connsiteX67" fmla="*/ 615400 w 1221610"/>
              <a:gd name="connsiteY67" fmla="*/ 1094062 h 2225168"/>
              <a:gd name="connsiteX68" fmla="*/ 665407 w 1221610"/>
              <a:gd name="connsiteY68" fmla="*/ 1067868 h 2225168"/>
              <a:gd name="connsiteX69" fmla="*/ 698744 w 1221610"/>
              <a:gd name="connsiteY69" fmla="*/ 1055962 h 2225168"/>
              <a:gd name="connsiteX70" fmla="*/ 734463 w 1221610"/>
              <a:gd name="connsiteY70" fmla="*/ 1017863 h 2225168"/>
              <a:gd name="connsiteX71" fmla="*/ 791613 w 1221610"/>
              <a:gd name="connsiteY71" fmla="*/ 994049 h 2225168"/>
              <a:gd name="connsiteX72" fmla="*/ 817807 w 1221610"/>
              <a:gd name="connsiteY72" fmla="*/ 948806 h 2225168"/>
              <a:gd name="connsiteX73" fmla="*/ 841618 w 1221610"/>
              <a:gd name="connsiteY73" fmla="*/ 932135 h 2225168"/>
              <a:gd name="connsiteX74" fmla="*/ 867813 w 1221610"/>
              <a:gd name="connsiteY74" fmla="*/ 932137 h 2225168"/>
              <a:gd name="connsiteX75" fmla="*/ 872575 w 1221610"/>
              <a:gd name="connsiteY75" fmla="*/ 951187 h 2225168"/>
              <a:gd name="connsiteX76" fmla="*/ 848763 w 1221610"/>
              <a:gd name="connsiteY76" fmla="*/ 977381 h 2225168"/>
              <a:gd name="connsiteX77" fmla="*/ 872575 w 1221610"/>
              <a:gd name="connsiteY77" fmla="*/ 1003574 h 2225168"/>
              <a:gd name="connsiteX78" fmla="*/ 872575 w 1221610"/>
              <a:gd name="connsiteY78" fmla="*/ 1027387 h 2225168"/>
              <a:gd name="connsiteX79" fmla="*/ 829713 w 1221610"/>
              <a:gd name="connsiteY79" fmla="*/ 1029768 h 2225168"/>
              <a:gd name="connsiteX80" fmla="*/ 817807 w 1221610"/>
              <a:gd name="connsiteY80" fmla="*/ 1058343 h 2225168"/>
              <a:gd name="connsiteX81" fmla="*/ 829713 w 1221610"/>
              <a:gd name="connsiteY81" fmla="*/ 1086918 h 2225168"/>
              <a:gd name="connsiteX82" fmla="*/ 822567 w 1221610"/>
              <a:gd name="connsiteY82" fmla="*/ 1110729 h 2225168"/>
              <a:gd name="connsiteX83" fmla="*/ 836857 w 1221610"/>
              <a:gd name="connsiteY83" fmla="*/ 1129782 h 2225168"/>
              <a:gd name="connsiteX84" fmla="*/ 870194 w 1221610"/>
              <a:gd name="connsiteY84" fmla="*/ 1101207 h 2225168"/>
              <a:gd name="connsiteX85" fmla="*/ 903532 w 1221610"/>
              <a:gd name="connsiteY85" fmla="*/ 1096444 h 2225168"/>
              <a:gd name="connsiteX86" fmla="*/ 901150 w 1221610"/>
              <a:gd name="connsiteY86" fmla="*/ 1051199 h 2225168"/>
              <a:gd name="connsiteX87" fmla="*/ 958300 w 1221610"/>
              <a:gd name="connsiteY87" fmla="*/ 1041675 h 2225168"/>
              <a:gd name="connsiteX88" fmla="*/ 974969 w 1221610"/>
              <a:gd name="connsiteY88" fmla="*/ 1060724 h 2225168"/>
              <a:gd name="connsiteX89" fmla="*/ 984494 w 1221610"/>
              <a:gd name="connsiteY89" fmla="*/ 1186932 h 2225168"/>
              <a:gd name="connsiteX90" fmla="*/ 1032119 w 1221610"/>
              <a:gd name="connsiteY90" fmla="*/ 1267894 h 2225168"/>
              <a:gd name="connsiteX91" fmla="*/ 1072600 w 1221610"/>
              <a:gd name="connsiteY91" fmla="*/ 1289325 h 2225168"/>
              <a:gd name="connsiteX92" fmla="*/ 1089269 w 1221610"/>
              <a:gd name="connsiteY92" fmla="*/ 1356000 h 2225168"/>
              <a:gd name="connsiteX93" fmla="*/ 1122607 w 1221610"/>
              <a:gd name="connsiteY93" fmla="*/ 1382194 h 2225168"/>
              <a:gd name="connsiteX94" fmla="*/ 1163088 w 1221610"/>
              <a:gd name="connsiteY94" fmla="*/ 1441725 h 2225168"/>
              <a:gd name="connsiteX95" fmla="*/ 1191663 w 1221610"/>
              <a:gd name="connsiteY95" fmla="*/ 1456013 h 2225168"/>
              <a:gd name="connsiteX96" fmla="*/ 1220238 w 1221610"/>
              <a:gd name="connsiteY96" fmla="*/ 1494112 h 2225168"/>
              <a:gd name="connsiteX97" fmla="*/ 1215943 w 1221610"/>
              <a:gd name="connsiteY97" fmla="*/ 1513972 h 2225168"/>
              <a:gd name="connsiteX98" fmla="*/ 1196425 w 1221610"/>
              <a:gd name="connsiteY98" fmla="*/ 1563169 h 2225168"/>
              <a:gd name="connsiteX99" fmla="*/ 1144037 w 1221610"/>
              <a:gd name="connsiteY99" fmla="*/ 1558405 h 2225168"/>
              <a:gd name="connsiteX100" fmla="*/ 1124987 w 1221610"/>
              <a:gd name="connsiteY100" fmla="*/ 1603648 h 2225168"/>
              <a:gd name="connsiteX101" fmla="*/ 1048787 w 1221610"/>
              <a:gd name="connsiteY101" fmla="*/ 1636986 h 2225168"/>
              <a:gd name="connsiteX102" fmla="*/ 1020212 w 1221610"/>
              <a:gd name="connsiteY102" fmla="*/ 1696517 h 2225168"/>
              <a:gd name="connsiteX103" fmla="*/ 1036881 w 1221610"/>
              <a:gd name="connsiteY103" fmla="*/ 1744142 h 2225168"/>
              <a:gd name="connsiteX104" fmla="*/ 1017832 w 1221610"/>
              <a:gd name="connsiteY104" fmla="*/ 1784625 h 2225168"/>
              <a:gd name="connsiteX105" fmla="*/ 984493 w 1221610"/>
              <a:gd name="connsiteY105" fmla="*/ 1782242 h 2225168"/>
              <a:gd name="connsiteX106" fmla="*/ 982112 w 1221610"/>
              <a:gd name="connsiteY106" fmla="*/ 1846536 h 2225168"/>
              <a:gd name="connsiteX107" fmla="*/ 946393 w 1221610"/>
              <a:gd name="connsiteY107" fmla="*/ 1863205 h 2225168"/>
              <a:gd name="connsiteX108" fmla="*/ 910674 w 1221610"/>
              <a:gd name="connsiteY108" fmla="*/ 1870348 h 2225168"/>
              <a:gd name="connsiteX109" fmla="*/ 910674 w 1221610"/>
              <a:gd name="connsiteY109" fmla="*/ 1934642 h 2225168"/>
              <a:gd name="connsiteX110" fmla="*/ 967824 w 1221610"/>
              <a:gd name="connsiteY110" fmla="*/ 1944167 h 2225168"/>
              <a:gd name="connsiteX111" fmla="*/ 1001162 w 1221610"/>
              <a:gd name="connsiteY111" fmla="*/ 1939405 h 2225168"/>
              <a:gd name="connsiteX112" fmla="*/ 1005922 w 1221610"/>
              <a:gd name="connsiteY112" fmla="*/ 2013224 h 2225168"/>
              <a:gd name="connsiteX113" fmla="*/ 982112 w 1221610"/>
              <a:gd name="connsiteY113" fmla="*/ 2034655 h 2225168"/>
              <a:gd name="connsiteX114" fmla="*/ 922581 w 1221610"/>
              <a:gd name="connsiteY114" fmla="*/ 2032275 h 2225168"/>
              <a:gd name="connsiteX115" fmla="*/ 870193 w 1221610"/>
              <a:gd name="connsiteY115" fmla="*/ 2041800 h 2225168"/>
              <a:gd name="connsiteX116" fmla="*/ 824949 w 1221610"/>
              <a:gd name="connsiteY116" fmla="*/ 2065613 h 2225168"/>
              <a:gd name="connsiteX117" fmla="*/ 779704 w 1221610"/>
              <a:gd name="connsiteY117" fmla="*/ 2072755 h 2225168"/>
              <a:gd name="connsiteX118" fmla="*/ 758274 w 1221610"/>
              <a:gd name="connsiteY118" fmla="*/ 2091807 h 2225168"/>
              <a:gd name="connsiteX119" fmla="*/ 751131 w 1221610"/>
              <a:gd name="connsiteY119" fmla="*/ 2137050 h 2225168"/>
              <a:gd name="connsiteX120" fmla="*/ 734462 w 1221610"/>
              <a:gd name="connsiteY120" fmla="*/ 2148957 h 2225168"/>
              <a:gd name="connsiteX121" fmla="*/ 689218 w 1221610"/>
              <a:gd name="connsiteY121" fmla="*/ 2198963 h 2225168"/>
              <a:gd name="connsiteX122" fmla="*/ 665406 w 1221610"/>
              <a:gd name="connsiteY122" fmla="*/ 2203724 h 2225168"/>
              <a:gd name="connsiteX123" fmla="*/ 617781 w 1221610"/>
              <a:gd name="connsiteY123" fmla="*/ 2225156 h 2225168"/>
              <a:gd name="connsiteX124" fmla="*/ 579681 w 1221610"/>
              <a:gd name="connsiteY124" fmla="*/ 2208487 h 2225168"/>
              <a:gd name="connsiteX125" fmla="*/ 563012 w 1221610"/>
              <a:gd name="connsiteY125" fmla="*/ 2179912 h 2225168"/>
              <a:gd name="connsiteX126" fmla="*/ 520149 w 1221610"/>
              <a:gd name="connsiteY126" fmla="*/ 2189438 h 2225168"/>
              <a:gd name="connsiteX127" fmla="*/ 512573 w 1221610"/>
              <a:gd name="connsiteY127" fmla="*/ 2183334 h 2225168"/>
              <a:gd name="connsiteX128" fmla="*/ 503481 w 1221610"/>
              <a:gd name="connsiteY128" fmla="*/ 2177531 h 2225168"/>
              <a:gd name="connsiteX129" fmla="*/ 522531 w 1221610"/>
              <a:gd name="connsiteY129" fmla="*/ 2070374 h 2225168"/>
              <a:gd name="connsiteX130" fmla="*/ 539199 w 1221610"/>
              <a:gd name="connsiteY130" fmla="*/ 2048943 h 2225168"/>
              <a:gd name="connsiteX131" fmla="*/ 529674 w 1221610"/>
              <a:gd name="connsiteY131" fmla="*/ 2003700 h 2225168"/>
              <a:gd name="connsiteX132" fmla="*/ 553487 w 1221610"/>
              <a:gd name="connsiteY132" fmla="*/ 1989412 h 2225168"/>
              <a:gd name="connsiteX133" fmla="*/ 534437 w 1221610"/>
              <a:gd name="connsiteY133" fmla="*/ 1975125 h 2225168"/>
              <a:gd name="connsiteX134" fmla="*/ 522531 w 1221610"/>
              <a:gd name="connsiteY134" fmla="*/ 1939407 h 2225168"/>
              <a:gd name="connsiteX135" fmla="*/ 513006 w 1221610"/>
              <a:gd name="connsiteY135" fmla="*/ 1894163 h 2225168"/>
              <a:gd name="connsiteX136" fmla="*/ 510624 w 1221610"/>
              <a:gd name="connsiteY136" fmla="*/ 1863205 h 2225168"/>
              <a:gd name="connsiteX137" fmla="*/ 460618 w 1221610"/>
              <a:gd name="connsiteY137" fmla="*/ 1865588 h 2225168"/>
              <a:gd name="connsiteX138" fmla="*/ 427282 w 1221610"/>
              <a:gd name="connsiteY138" fmla="*/ 1829869 h 2225168"/>
              <a:gd name="connsiteX139" fmla="*/ 382037 w 1221610"/>
              <a:gd name="connsiteY139" fmla="*/ 1813199 h 2225168"/>
              <a:gd name="connsiteX140" fmla="*/ 367749 w 1221610"/>
              <a:gd name="connsiteY140" fmla="*/ 1763194 h 2225168"/>
              <a:gd name="connsiteX141" fmla="*/ 365368 w 1221610"/>
              <a:gd name="connsiteY141" fmla="*/ 1741762 h 2225168"/>
              <a:gd name="connsiteX142" fmla="*/ 334413 w 1221610"/>
              <a:gd name="connsiteY142" fmla="*/ 1696519 h 2225168"/>
              <a:gd name="connsiteX143" fmla="*/ 291549 w 1221610"/>
              <a:gd name="connsiteY143" fmla="*/ 1672706 h 2225168"/>
              <a:gd name="connsiteX144" fmla="*/ 248688 w 1221610"/>
              <a:gd name="connsiteY144" fmla="*/ 1644132 h 2225168"/>
              <a:gd name="connsiteX145" fmla="*/ 215349 w 1221610"/>
              <a:gd name="connsiteY145" fmla="*/ 1634606 h 2225168"/>
              <a:gd name="connsiteX146" fmla="*/ 217731 w 1221610"/>
              <a:gd name="connsiteY146" fmla="*/ 1589360 h 2225168"/>
              <a:gd name="connsiteX147" fmla="*/ 174868 w 1221610"/>
              <a:gd name="connsiteY147" fmla="*/ 1603650 h 2225168"/>
              <a:gd name="connsiteX148" fmla="*/ 186775 w 1221610"/>
              <a:gd name="connsiteY148" fmla="*/ 1636988 h 2225168"/>
              <a:gd name="connsiteX149" fmla="*/ 179631 w 1221610"/>
              <a:gd name="connsiteY149" fmla="*/ 1653657 h 2225168"/>
              <a:gd name="connsiteX150" fmla="*/ 141531 w 1221610"/>
              <a:gd name="connsiteY150" fmla="*/ 1625082 h 2225168"/>
              <a:gd name="connsiteX151" fmla="*/ 98669 w 1221610"/>
              <a:gd name="connsiteY151" fmla="*/ 1622700 h 2225168"/>
              <a:gd name="connsiteX152" fmla="*/ 43899 w 1221610"/>
              <a:gd name="connsiteY152" fmla="*/ 1603650 h 2225168"/>
              <a:gd name="connsiteX153" fmla="*/ 10560 w 1221610"/>
              <a:gd name="connsiteY153" fmla="*/ 1601266 h 2225168"/>
              <a:gd name="connsiteX154" fmla="*/ 1037 w 1221610"/>
              <a:gd name="connsiteY154" fmla="*/ 1548882 h 2225168"/>
              <a:gd name="connsiteX155" fmla="*/ 34374 w 1221610"/>
              <a:gd name="connsiteY155" fmla="*/ 1460775 h 2225168"/>
              <a:gd name="connsiteX156" fmla="*/ 60568 w 1221610"/>
              <a:gd name="connsiteY156" fmla="*/ 1413150 h 2225168"/>
              <a:gd name="connsiteX157" fmla="*/ 81999 w 1221610"/>
              <a:gd name="connsiteY157" fmla="*/ 1365525 h 2225168"/>
              <a:gd name="connsiteX158" fmla="*/ 108194 w 1221610"/>
              <a:gd name="connsiteY158" fmla="*/ 1327425 h 2225168"/>
              <a:gd name="connsiteX159" fmla="*/ 146293 w 1221610"/>
              <a:gd name="connsiteY159" fmla="*/ 1317900 h 2225168"/>
              <a:gd name="connsiteX160" fmla="*/ 153438 w 1221610"/>
              <a:gd name="connsiteY160" fmla="*/ 1282182 h 2225168"/>
              <a:gd name="connsiteX161" fmla="*/ 262975 w 1221610"/>
              <a:gd name="connsiteY161" fmla="*/ 1163119 h 2225168"/>
              <a:gd name="connsiteX162" fmla="*/ 286787 w 1221610"/>
              <a:gd name="connsiteY162" fmla="*/ 1025004 h 2225168"/>
              <a:gd name="connsiteX163" fmla="*/ 282025 w 1221610"/>
              <a:gd name="connsiteY163" fmla="*/ 944044 h 2225168"/>
              <a:gd name="connsiteX164" fmla="*/ 196300 w 1221610"/>
              <a:gd name="connsiteY164" fmla="*/ 932138 h 2225168"/>
              <a:gd name="connsiteX165" fmla="*/ 179632 w 1221610"/>
              <a:gd name="connsiteY165" fmla="*/ 851175 h 2225168"/>
              <a:gd name="connsiteX166" fmla="*/ 186775 w 1221610"/>
              <a:gd name="connsiteY166" fmla="*/ 784500 h 2225168"/>
              <a:gd name="connsiteX167" fmla="*/ 148675 w 1221610"/>
              <a:gd name="connsiteY167" fmla="*/ 746400 h 2225168"/>
              <a:gd name="connsiteX168" fmla="*/ 127244 w 1221610"/>
              <a:gd name="connsiteY168" fmla="*/ 705918 h 2225168"/>
              <a:gd name="connsiteX169" fmla="*/ 117719 w 1221610"/>
              <a:gd name="connsiteY169" fmla="*/ 646388 h 2225168"/>
              <a:gd name="connsiteX170" fmla="*/ 102097 w 1221610"/>
              <a:gd name="connsiteY170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53449 w 1221610"/>
              <a:gd name="connsiteY21" fmla="*/ 234430 h 2225168"/>
              <a:gd name="connsiteX22" fmla="*/ 282025 w 1221610"/>
              <a:gd name="connsiteY22" fmla="*/ 258243 h 2225168"/>
              <a:gd name="connsiteX23" fmla="*/ 272499 w 1221610"/>
              <a:gd name="connsiteY23" fmla="*/ 289198 h 2225168"/>
              <a:gd name="connsiteX24" fmla="*/ 220112 w 1221610"/>
              <a:gd name="connsiteY24" fmla="*/ 353492 h 2225168"/>
              <a:gd name="connsiteX25" fmla="*/ 227256 w 1221610"/>
              <a:gd name="connsiteY25" fmla="*/ 398736 h 2225168"/>
              <a:gd name="connsiteX26" fmla="*/ 243924 w 1221610"/>
              <a:gd name="connsiteY26" fmla="*/ 429693 h 2225168"/>
              <a:gd name="connsiteX27" fmla="*/ 198681 w 1221610"/>
              <a:gd name="connsiteY27" fmla="*/ 441599 h 2225168"/>
              <a:gd name="connsiteX28" fmla="*/ 141531 w 1221610"/>
              <a:gd name="connsiteY28" fmla="*/ 443981 h 2225168"/>
              <a:gd name="connsiteX29" fmla="*/ 132006 w 1221610"/>
              <a:gd name="connsiteY29" fmla="*/ 458268 h 2225168"/>
              <a:gd name="connsiteX30" fmla="*/ 158199 w 1221610"/>
              <a:gd name="connsiteY30" fmla="*/ 491606 h 2225168"/>
              <a:gd name="connsiteX31" fmla="*/ 186774 w 1221610"/>
              <a:gd name="connsiteY31" fmla="*/ 505893 h 2225168"/>
              <a:gd name="connsiteX32" fmla="*/ 189156 w 1221610"/>
              <a:gd name="connsiteY32" fmla="*/ 534468 h 2225168"/>
              <a:gd name="connsiteX33" fmla="*/ 210587 w 1221610"/>
              <a:gd name="connsiteY33" fmla="*/ 570187 h 2225168"/>
              <a:gd name="connsiteX34" fmla="*/ 224874 w 1221610"/>
              <a:gd name="connsiteY34" fmla="*/ 598762 h 2225168"/>
              <a:gd name="connsiteX35" fmla="*/ 253449 w 1221610"/>
              <a:gd name="connsiteY35" fmla="*/ 601143 h 2225168"/>
              <a:gd name="connsiteX36" fmla="*/ 279643 w 1221610"/>
              <a:gd name="connsiteY36" fmla="*/ 577331 h 2225168"/>
              <a:gd name="connsiteX37" fmla="*/ 282024 w 1221610"/>
              <a:gd name="connsiteY37" fmla="*/ 553518 h 2225168"/>
              <a:gd name="connsiteX38" fmla="*/ 291549 w 1221610"/>
              <a:gd name="connsiteY38" fmla="*/ 529706 h 2225168"/>
              <a:gd name="connsiteX39" fmla="*/ 267737 w 1221610"/>
              <a:gd name="connsiteY39" fmla="*/ 496368 h 2225168"/>
              <a:gd name="connsiteX40" fmla="*/ 303456 w 1221610"/>
              <a:gd name="connsiteY40" fmla="*/ 486843 h 2225168"/>
              <a:gd name="connsiteX41" fmla="*/ 322506 w 1221610"/>
              <a:gd name="connsiteY41" fmla="*/ 463031 h 2225168"/>
              <a:gd name="connsiteX42" fmla="*/ 353462 w 1221610"/>
              <a:gd name="connsiteY42" fmla="*/ 455887 h 2225168"/>
              <a:gd name="connsiteX43" fmla="*/ 410612 w 1221610"/>
              <a:gd name="connsiteY43" fmla="*/ 458268 h 2225168"/>
              <a:gd name="connsiteX44" fmla="*/ 410612 w 1221610"/>
              <a:gd name="connsiteY44" fmla="*/ 513037 h 2225168"/>
              <a:gd name="connsiteX45" fmla="*/ 436806 w 1221610"/>
              <a:gd name="connsiteY45" fmla="*/ 536847 h 2225168"/>
              <a:gd name="connsiteX46" fmla="*/ 462999 w 1221610"/>
              <a:gd name="connsiteY46" fmla="*/ 553518 h 2225168"/>
              <a:gd name="connsiteX47" fmla="*/ 424899 w 1221610"/>
              <a:gd name="connsiteY47" fmla="*/ 572568 h 2225168"/>
              <a:gd name="connsiteX48" fmla="*/ 403468 w 1221610"/>
              <a:gd name="connsiteY48" fmla="*/ 591618 h 2225168"/>
              <a:gd name="connsiteX49" fmla="*/ 420137 w 1221610"/>
              <a:gd name="connsiteY49" fmla="*/ 615431 h 2225168"/>
              <a:gd name="connsiteX50" fmla="*/ 415374 w 1221610"/>
              <a:gd name="connsiteY50" fmla="*/ 655912 h 2225168"/>
              <a:gd name="connsiteX51" fmla="*/ 427281 w 1221610"/>
              <a:gd name="connsiteY51" fmla="*/ 684487 h 2225168"/>
              <a:gd name="connsiteX52" fmla="*/ 410612 w 1221610"/>
              <a:gd name="connsiteY52" fmla="*/ 705918 h 2225168"/>
              <a:gd name="connsiteX53" fmla="*/ 401088 w 1221610"/>
              <a:gd name="connsiteY53" fmla="*/ 784500 h 2225168"/>
              <a:gd name="connsiteX54" fmla="*/ 441568 w 1221610"/>
              <a:gd name="connsiteY54" fmla="*/ 784499 h 2225168"/>
              <a:gd name="connsiteX55" fmla="*/ 486812 w 1221610"/>
              <a:gd name="connsiteY55" fmla="*/ 760687 h 2225168"/>
              <a:gd name="connsiteX56" fmla="*/ 513007 w 1221610"/>
              <a:gd name="connsiteY56" fmla="*/ 763068 h 2225168"/>
              <a:gd name="connsiteX57" fmla="*/ 536818 w 1221610"/>
              <a:gd name="connsiteY57" fmla="*/ 789262 h 2225168"/>
              <a:gd name="connsiteX58" fmla="*/ 510625 w 1221610"/>
              <a:gd name="connsiteY58" fmla="*/ 894037 h 2225168"/>
              <a:gd name="connsiteX59" fmla="*/ 539200 w 1221610"/>
              <a:gd name="connsiteY59" fmla="*/ 932137 h 2225168"/>
              <a:gd name="connsiteX60" fmla="*/ 546344 w 1221610"/>
              <a:gd name="connsiteY60" fmla="*/ 951188 h 2225168"/>
              <a:gd name="connsiteX61" fmla="*/ 532057 w 1221610"/>
              <a:gd name="connsiteY61" fmla="*/ 982143 h 2225168"/>
              <a:gd name="connsiteX62" fmla="*/ 517769 w 1221610"/>
              <a:gd name="connsiteY62" fmla="*/ 1053581 h 2225168"/>
              <a:gd name="connsiteX63" fmla="*/ 541582 w 1221610"/>
              <a:gd name="connsiteY63" fmla="*/ 1086918 h 2225168"/>
              <a:gd name="connsiteX64" fmla="*/ 551107 w 1221610"/>
              <a:gd name="connsiteY64" fmla="*/ 1127399 h 2225168"/>
              <a:gd name="connsiteX65" fmla="*/ 567775 w 1221610"/>
              <a:gd name="connsiteY65" fmla="*/ 1134543 h 2225168"/>
              <a:gd name="connsiteX66" fmla="*/ 572104 w 1221610"/>
              <a:gd name="connsiteY66" fmla="*/ 1144649 h 2225168"/>
              <a:gd name="connsiteX67" fmla="*/ 591588 w 1221610"/>
              <a:gd name="connsiteY67" fmla="*/ 1110731 h 2225168"/>
              <a:gd name="connsiteX68" fmla="*/ 615400 w 1221610"/>
              <a:gd name="connsiteY68" fmla="*/ 1094062 h 2225168"/>
              <a:gd name="connsiteX69" fmla="*/ 665407 w 1221610"/>
              <a:gd name="connsiteY69" fmla="*/ 1067868 h 2225168"/>
              <a:gd name="connsiteX70" fmla="*/ 698744 w 1221610"/>
              <a:gd name="connsiteY70" fmla="*/ 1055962 h 2225168"/>
              <a:gd name="connsiteX71" fmla="*/ 734463 w 1221610"/>
              <a:gd name="connsiteY71" fmla="*/ 1017863 h 2225168"/>
              <a:gd name="connsiteX72" fmla="*/ 791613 w 1221610"/>
              <a:gd name="connsiteY72" fmla="*/ 994049 h 2225168"/>
              <a:gd name="connsiteX73" fmla="*/ 817807 w 1221610"/>
              <a:gd name="connsiteY73" fmla="*/ 948806 h 2225168"/>
              <a:gd name="connsiteX74" fmla="*/ 841618 w 1221610"/>
              <a:gd name="connsiteY74" fmla="*/ 932135 h 2225168"/>
              <a:gd name="connsiteX75" fmla="*/ 867813 w 1221610"/>
              <a:gd name="connsiteY75" fmla="*/ 932137 h 2225168"/>
              <a:gd name="connsiteX76" fmla="*/ 872575 w 1221610"/>
              <a:gd name="connsiteY76" fmla="*/ 951187 h 2225168"/>
              <a:gd name="connsiteX77" fmla="*/ 848763 w 1221610"/>
              <a:gd name="connsiteY77" fmla="*/ 977381 h 2225168"/>
              <a:gd name="connsiteX78" fmla="*/ 872575 w 1221610"/>
              <a:gd name="connsiteY78" fmla="*/ 1003574 h 2225168"/>
              <a:gd name="connsiteX79" fmla="*/ 872575 w 1221610"/>
              <a:gd name="connsiteY79" fmla="*/ 1027387 h 2225168"/>
              <a:gd name="connsiteX80" fmla="*/ 829713 w 1221610"/>
              <a:gd name="connsiteY80" fmla="*/ 1029768 h 2225168"/>
              <a:gd name="connsiteX81" fmla="*/ 817807 w 1221610"/>
              <a:gd name="connsiteY81" fmla="*/ 1058343 h 2225168"/>
              <a:gd name="connsiteX82" fmla="*/ 829713 w 1221610"/>
              <a:gd name="connsiteY82" fmla="*/ 1086918 h 2225168"/>
              <a:gd name="connsiteX83" fmla="*/ 822567 w 1221610"/>
              <a:gd name="connsiteY83" fmla="*/ 1110729 h 2225168"/>
              <a:gd name="connsiteX84" fmla="*/ 836857 w 1221610"/>
              <a:gd name="connsiteY84" fmla="*/ 1129782 h 2225168"/>
              <a:gd name="connsiteX85" fmla="*/ 870194 w 1221610"/>
              <a:gd name="connsiteY85" fmla="*/ 1101207 h 2225168"/>
              <a:gd name="connsiteX86" fmla="*/ 903532 w 1221610"/>
              <a:gd name="connsiteY86" fmla="*/ 1096444 h 2225168"/>
              <a:gd name="connsiteX87" fmla="*/ 901150 w 1221610"/>
              <a:gd name="connsiteY87" fmla="*/ 1051199 h 2225168"/>
              <a:gd name="connsiteX88" fmla="*/ 958300 w 1221610"/>
              <a:gd name="connsiteY88" fmla="*/ 1041675 h 2225168"/>
              <a:gd name="connsiteX89" fmla="*/ 974969 w 1221610"/>
              <a:gd name="connsiteY89" fmla="*/ 1060724 h 2225168"/>
              <a:gd name="connsiteX90" fmla="*/ 984494 w 1221610"/>
              <a:gd name="connsiteY90" fmla="*/ 1186932 h 2225168"/>
              <a:gd name="connsiteX91" fmla="*/ 1032119 w 1221610"/>
              <a:gd name="connsiteY91" fmla="*/ 1267894 h 2225168"/>
              <a:gd name="connsiteX92" fmla="*/ 1072600 w 1221610"/>
              <a:gd name="connsiteY92" fmla="*/ 1289325 h 2225168"/>
              <a:gd name="connsiteX93" fmla="*/ 1089269 w 1221610"/>
              <a:gd name="connsiteY93" fmla="*/ 1356000 h 2225168"/>
              <a:gd name="connsiteX94" fmla="*/ 1122607 w 1221610"/>
              <a:gd name="connsiteY94" fmla="*/ 1382194 h 2225168"/>
              <a:gd name="connsiteX95" fmla="*/ 1163088 w 1221610"/>
              <a:gd name="connsiteY95" fmla="*/ 1441725 h 2225168"/>
              <a:gd name="connsiteX96" fmla="*/ 1191663 w 1221610"/>
              <a:gd name="connsiteY96" fmla="*/ 1456013 h 2225168"/>
              <a:gd name="connsiteX97" fmla="*/ 1220238 w 1221610"/>
              <a:gd name="connsiteY97" fmla="*/ 1494112 h 2225168"/>
              <a:gd name="connsiteX98" fmla="*/ 1215943 w 1221610"/>
              <a:gd name="connsiteY98" fmla="*/ 1513972 h 2225168"/>
              <a:gd name="connsiteX99" fmla="*/ 1196425 w 1221610"/>
              <a:gd name="connsiteY99" fmla="*/ 1563169 h 2225168"/>
              <a:gd name="connsiteX100" fmla="*/ 1144037 w 1221610"/>
              <a:gd name="connsiteY100" fmla="*/ 1558405 h 2225168"/>
              <a:gd name="connsiteX101" fmla="*/ 1124987 w 1221610"/>
              <a:gd name="connsiteY101" fmla="*/ 1603648 h 2225168"/>
              <a:gd name="connsiteX102" fmla="*/ 1048787 w 1221610"/>
              <a:gd name="connsiteY102" fmla="*/ 1636986 h 2225168"/>
              <a:gd name="connsiteX103" fmla="*/ 1020212 w 1221610"/>
              <a:gd name="connsiteY103" fmla="*/ 1696517 h 2225168"/>
              <a:gd name="connsiteX104" fmla="*/ 1036881 w 1221610"/>
              <a:gd name="connsiteY104" fmla="*/ 1744142 h 2225168"/>
              <a:gd name="connsiteX105" fmla="*/ 1017832 w 1221610"/>
              <a:gd name="connsiteY105" fmla="*/ 1784625 h 2225168"/>
              <a:gd name="connsiteX106" fmla="*/ 984493 w 1221610"/>
              <a:gd name="connsiteY106" fmla="*/ 1782242 h 2225168"/>
              <a:gd name="connsiteX107" fmla="*/ 982112 w 1221610"/>
              <a:gd name="connsiteY107" fmla="*/ 1846536 h 2225168"/>
              <a:gd name="connsiteX108" fmla="*/ 946393 w 1221610"/>
              <a:gd name="connsiteY108" fmla="*/ 1863205 h 2225168"/>
              <a:gd name="connsiteX109" fmla="*/ 910674 w 1221610"/>
              <a:gd name="connsiteY109" fmla="*/ 1870348 h 2225168"/>
              <a:gd name="connsiteX110" fmla="*/ 910674 w 1221610"/>
              <a:gd name="connsiteY110" fmla="*/ 1934642 h 2225168"/>
              <a:gd name="connsiteX111" fmla="*/ 967824 w 1221610"/>
              <a:gd name="connsiteY111" fmla="*/ 1944167 h 2225168"/>
              <a:gd name="connsiteX112" fmla="*/ 1001162 w 1221610"/>
              <a:gd name="connsiteY112" fmla="*/ 1939405 h 2225168"/>
              <a:gd name="connsiteX113" fmla="*/ 1005922 w 1221610"/>
              <a:gd name="connsiteY113" fmla="*/ 2013224 h 2225168"/>
              <a:gd name="connsiteX114" fmla="*/ 982112 w 1221610"/>
              <a:gd name="connsiteY114" fmla="*/ 2034655 h 2225168"/>
              <a:gd name="connsiteX115" fmla="*/ 922581 w 1221610"/>
              <a:gd name="connsiteY115" fmla="*/ 2032275 h 2225168"/>
              <a:gd name="connsiteX116" fmla="*/ 870193 w 1221610"/>
              <a:gd name="connsiteY116" fmla="*/ 2041800 h 2225168"/>
              <a:gd name="connsiteX117" fmla="*/ 824949 w 1221610"/>
              <a:gd name="connsiteY117" fmla="*/ 2065613 h 2225168"/>
              <a:gd name="connsiteX118" fmla="*/ 779704 w 1221610"/>
              <a:gd name="connsiteY118" fmla="*/ 2072755 h 2225168"/>
              <a:gd name="connsiteX119" fmla="*/ 758274 w 1221610"/>
              <a:gd name="connsiteY119" fmla="*/ 2091807 h 2225168"/>
              <a:gd name="connsiteX120" fmla="*/ 751131 w 1221610"/>
              <a:gd name="connsiteY120" fmla="*/ 2137050 h 2225168"/>
              <a:gd name="connsiteX121" fmla="*/ 734462 w 1221610"/>
              <a:gd name="connsiteY121" fmla="*/ 2148957 h 2225168"/>
              <a:gd name="connsiteX122" fmla="*/ 689218 w 1221610"/>
              <a:gd name="connsiteY122" fmla="*/ 2198963 h 2225168"/>
              <a:gd name="connsiteX123" fmla="*/ 665406 w 1221610"/>
              <a:gd name="connsiteY123" fmla="*/ 2203724 h 2225168"/>
              <a:gd name="connsiteX124" fmla="*/ 617781 w 1221610"/>
              <a:gd name="connsiteY124" fmla="*/ 2225156 h 2225168"/>
              <a:gd name="connsiteX125" fmla="*/ 579681 w 1221610"/>
              <a:gd name="connsiteY125" fmla="*/ 2208487 h 2225168"/>
              <a:gd name="connsiteX126" fmla="*/ 563012 w 1221610"/>
              <a:gd name="connsiteY126" fmla="*/ 2179912 h 2225168"/>
              <a:gd name="connsiteX127" fmla="*/ 520149 w 1221610"/>
              <a:gd name="connsiteY127" fmla="*/ 2189438 h 2225168"/>
              <a:gd name="connsiteX128" fmla="*/ 512573 w 1221610"/>
              <a:gd name="connsiteY128" fmla="*/ 2183334 h 2225168"/>
              <a:gd name="connsiteX129" fmla="*/ 503481 w 1221610"/>
              <a:gd name="connsiteY129" fmla="*/ 2177531 h 2225168"/>
              <a:gd name="connsiteX130" fmla="*/ 522531 w 1221610"/>
              <a:gd name="connsiteY130" fmla="*/ 2070374 h 2225168"/>
              <a:gd name="connsiteX131" fmla="*/ 539199 w 1221610"/>
              <a:gd name="connsiteY131" fmla="*/ 2048943 h 2225168"/>
              <a:gd name="connsiteX132" fmla="*/ 529674 w 1221610"/>
              <a:gd name="connsiteY132" fmla="*/ 2003700 h 2225168"/>
              <a:gd name="connsiteX133" fmla="*/ 553487 w 1221610"/>
              <a:gd name="connsiteY133" fmla="*/ 1989412 h 2225168"/>
              <a:gd name="connsiteX134" fmla="*/ 534437 w 1221610"/>
              <a:gd name="connsiteY134" fmla="*/ 1975125 h 2225168"/>
              <a:gd name="connsiteX135" fmla="*/ 522531 w 1221610"/>
              <a:gd name="connsiteY135" fmla="*/ 1939407 h 2225168"/>
              <a:gd name="connsiteX136" fmla="*/ 513006 w 1221610"/>
              <a:gd name="connsiteY136" fmla="*/ 1894163 h 2225168"/>
              <a:gd name="connsiteX137" fmla="*/ 510624 w 1221610"/>
              <a:gd name="connsiteY137" fmla="*/ 1863205 h 2225168"/>
              <a:gd name="connsiteX138" fmla="*/ 460618 w 1221610"/>
              <a:gd name="connsiteY138" fmla="*/ 1865588 h 2225168"/>
              <a:gd name="connsiteX139" fmla="*/ 427282 w 1221610"/>
              <a:gd name="connsiteY139" fmla="*/ 1829869 h 2225168"/>
              <a:gd name="connsiteX140" fmla="*/ 382037 w 1221610"/>
              <a:gd name="connsiteY140" fmla="*/ 1813199 h 2225168"/>
              <a:gd name="connsiteX141" fmla="*/ 367749 w 1221610"/>
              <a:gd name="connsiteY141" fmla="*/ 1763194 h 2225168"/>
              <a:gd name="connsiteX142" fmla="*/ 365368 w 1221610"/>
              <a:gd name="connsiteY142" fmla="*/ 1741762 h 2225168"/>
              <a:gd name="connsiteX143" fmla="*/ 334413 w 1221610"/>
              <a:gd name="connsiteY143" fmla="*/ 1696519 h 2225168"/>
              <a:gd name="connsiteX144" fmla="*/ 291549 w 1221610"/>
              <a:gd name="connsiteY144" fmla="*/ 1672706 h 2225168"/>
              <a:gd name="connsiteX145" fmla="*/ 248688 w 1221610"/>
              <a:gd name="connsiteY145" fmla="*/ 1644132 h 2225168"/>
              <a:gd name="connsiteX146" fmla="*/ 215349 w 1221610"/>
              <a:gd name="connsiteY146" fmla="*/ 1634606 h 2225168"/>
              <a:gd name="connsiteX147" fmla="*/ 217731 w 1221610"/>
              <a:gd name="connsiteY147" fmla="*/ 1589360 h 2225168"/>
              <a:gd name="connsiteX148" fmla="*/ 174868 w 1221610"/>
              <a:gd name="connsiteY148" fmla="*/ 1603650 h 2225168"/>
              <a:gd name="connsiteX149" fmla="*/ 186775 w 1221610"/>
              <a:gd name="connsiteY149" fmla="*/ 1636988 h 2225168"/>
              <a:gd name="connsiteX150" fmla="*/ 179631 w 1221610"/>
              <a:gd name="connsiteY150" fmla="*/ 1653657 h 2225168"/>
              <a:gd name="connsiteX151" fmla="*/ 141531 w 1221610"/>
              <a:gd name="connsiteY151" fmla="*/ 1625082 h 2225168"/>
              <a:gd name="connsiteX152" fmla="*/ 98669 w 1221610"/>
              <a:gd name="connsiteY152" fmla="*/ 1622700 h 2225168"/>
              <a:gd name="connsiteX153" fmla="*/ 43899 w 1221610"/>
              <a:gd name="connsiteY153" fmla="*/ 1603650 h 2225168"/>
              <a:gd name="connsiteX154" fmla="*/ 10560 w 1221610"/>
              <a:gd name="connsiteY154" fmla="*/ 1601266 h 2225168"/>
              <a:gd name="connsiteX155" fmla="*/ 1037 w 1221610"/>
              <a:gd name="connsiteY155" fmla="*/ 1548882 h 2225168"/>
              <a:gd name="connsiteX156" fmla="*/ 34374 w 1221610"/>
              <a:gd name="connsiteY156" fmla="*/ 1460775 h 2225168"/>
              <a:gd name="connsiteX157" fmla="*/ 60568 w 1221610"/>
              <a:gd name="connsiteY157" fmla="*/ 1413150 h 2225168"/>
              <a:gd name="connsiteX158" fmla="*/ 81999 w 1221610"/>
              <a:gd name="connsiteY158" fmla="*/ 1365525 h 2225168"/>
              <a:gd name="connsiteX159" fmla="*/ 108194 w 1221610"/>
              <a:gd name="connsiteY159" fmla="*/ 1327425 h 2225168"/>
              <a:gd name="connsiteX160" fmla="*/ 146293 w 1221610"/>
              <a:gd name="connsiteY160" fmla="*/ 1317900 h 2225168"/>
              <a:gd name="connsiteX161" fmla="*/ 153438 w 1221610"/>
              <a:gd name="connsiteY161" fmla="*/ 1282182 h 2225168"/>
              <a:gd name="connsiteX162" fmla="*/ 262975 w 1221610"/>
              <a:gd name="connsiteY162" fmla="*/ 1163119 h 2225168"/>
              <a:gd name="connsiteX163" fmla="*/ 286787 w 1221610"/>
              <a:gd name="connsiteY163" fmla="*/ 1025004 h 2225168"/>
              <a:gd name="connsiteX164" fmla="*/ 282025 w 1221610"/>
              <a:gd name="connsiteY164" fmla="*/ 944044 h 2225168"/>
              <a:gd name="connsiteX165" fmla="*/ 196300 w 1221610"/>
              <a:gd name="connsiteY165" fmla="*/ 932138 h 2225168"/>
              <a:gd name="connsiteX166" fmla="*/ 179632 w 1221610"/>
              <a:gd name="connsiteY166" fmla="*/ 851175 h 2225168"/>
              <a:gd name="connsiteX167" fmla="*/ 186775 w 1221610"/>
              <a:gd name="connsiteY167" fmla="*/ 784500 h 2225168"/>
              <a:gd name="connsiteX168" fmla="*/ 148675 w 1221610"/>
              <a:gd name="connsiteY168" fmla="*/ 746400 h 2225168"/>
              <a:gd name="connsiteX169" fmla="*/ 127244 w 1221610"/>
              <a:gd name="connsiteY169" fmla="*/ 705918 h 2225168"/>
              <a:gd name="connsiteX170" fmla="*/ 117719 w 1221610"/>
              <a:gd name="connsiteY170" fmla="*/ 646388 h 2225168"/>
              <a:gd name="connsiteX171" fmla="*/ 102097 w 1221610"/>
              <a:gd name="connsiteY171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4969 w 1221610"/>
              <a:gd name="connsiteY90" fmla="*/ 1060724 h 2225168"/>
              <a:gd name="connsiteX91" fmla="*/ 984494 w 1221610"/>
              <a:gd name="connsiteY91" fmla="*/ 1186932 h 2225168"/>
              <a:gd name="connsiteX92" fmla="*/ 1032119 w 1221610"/>
              <a:gd name="connsiteY92" fmla="*/ 1267894 h 2225168"/>
              <a:gd name="connsiteX93" fmla="*/ 1072600 w 1221610"/>
              <a:gd name="connsiteY93" fmla="*/ 1289325 h 2225168"/>
              <a:gd name="connsiteX94" fmla="*/ 1089269 w 1221610"/>
              <a:gd name="connsiteY94" fmla="*/ 1356000 h 2225168"/>
              <a:gd name="connsiteX95" fmla="*/ 1122607 w 1221610"/>
              <a:gd name="connsiteY95" fmla="*/ 1382194 h 2225168"/>
              <a:gd name="connsiteX96" fmla="*/ 1163088 w 1221610"/>
              <a:gd name="connsiteY96" fmla="*/ 1441725 h 2225168"/>
              <a:gd name="connsiteX97" fmla="*/ 1191663 w 1221610"/>
              <a:gd name="connsiteY97" fmla="*/ 1456013 h 2225168"/>
              <a:gd name="connsiteX98" fmla="*/ 1220238 w 1221610"/>
              <a:gd name="connsiteY98" fmla="*/ 1494112 h 2225168"/>
              <a:gd name="connsiteX99" fmla="*/ 1215943 w 1221610"/>
              <a:gd name="connsiteY99" fmla="*/ 1513972 h 2225168"/>
              <a:gd name="connsiteX100" fmla="*/ 1196425 w 1221610"/>
              <a:gd name="connsiteY100" fmla="*/ 1563169 h 2225168"/>
              <a:gd name="connsiteX101" fmla="*/ 1144037 w 1221610"/>
              <a:gd name="connsiteY101" fmla="*/ 1558405 h 2225168"/>
              <a:gd name="connsiteX102" fmla="*/ 1124987 w 1221610"/>
              <a:gd name="connsiteY102" fmla="*/ 1603648 h 2225168"/>
              <a:gd name="connsiteX103" fmla="*/ 1048787 w 1221610"/>
              <a:gd name="connsiteY103" fmla="*/ 1636986 h 2225168"/>
              <a:gd name="connsiteX104" fmla="*/ 1020212 w 1221610"/>
              <a:gd name="connsiteY104" fmla="*/ 1696517 h 2225168"/>
              <a:gd name="connsiteX105" fmla="*/ 1036881 w 1221610"/>
              <a:gd name="connsiteY105" fmla="*/ 1744142 h 2225168"/>
              <a:gd name="connsiteX106" fmla="*/ 1017832 w 1221610"/>
              <a:gd name="connsiteY106" fmla="*/ 1784625 h 2225168"/>
              <a:gd name="connsiteX107" fmla="*/ 984493 w 1221610"/>
              <a:gd name="connsiteY107" fmla="*/ 1782242 h 2225168"/>
              <a:gd name="connsiteX108" fmla="*/ 982112 w 1221610"/>
              <a:gd name="connsiteY108" fmla="*/ 1846536 h 2225168"/>
              <a:gd name="connsiteX109" fmla="*/ 946393 w 1221610"/>
              <a:gd name="connsiteY109" fmla="*/ 1863205 h 2225168"/>
              <a:gd name="connsiteX110" fmla="*/ 910674 w 1221610"/>
              <a:gd name="connsiteY110" fmla="*/ 1870348 h 2225168"/>
              <a:gd name="connsiteX111" fmla="*/ 910674 w 1221610"/>
              <a:gd name="connsiteY111" fmla="*/ 1934642 h 2225168"/>
              <a:gd name="connsiteX112" fmla="*/ 967824 w 1221610"/>
              <a:gd name="connsiteY112" fmla="*/ 1944167 h 2225168"/>
              <a:gd name="connsiteX113" fmla="*/ 1001162 w 1221610"/>
              <a:gd name="connsiteY113" fmla="*/ 1939405 h 2225168"/>
              <a:gd name="connsiteX114" fmla="*/ 1005922 w 1221610"/>
              <a:gd name="connsiteY114" fmla="*/ 2013224 h 2225168"/>
              <a:gd name="connsiteX115" fmla="*/ 982112 w 1221610"/>
              <a:gd name="connsiteY115" fmla="*/ 2034655 h 2225168"/>
              <a:gd name="connsiteX116" fmla="*/ 922581 w 1221610"/>
              <a:gd name="connsiteY116" fmla="*/ 2032275 h 2225168"/>
              <a:gd name="connsiteX117" fmla="*/ 870193 w 1221610"/>
              <a:gd name="connsiteY117" fmla="*/ 2041800 h 2225168"/>
              <a:gd name="connsiteX118" fmla="*/ 824949 w 1221610"/>
              <a:gd name="connsiteY118" fmla="*/ 2065613 h 2225168"/>
              <a:gd name="connsiteX119" fmla="*/ 779704 w 1221610"/>
              <a:gd name="connsiteY119" fmla="*/ 2072755 h 2225168"/>
              <a:gd name="connsiteX120" fmla="*/ 758274 w 1221610"/>
              <a:gd name="connsiteY120" fmla="*/ 2091807 h 2225168"/>
              <a:gd name="connsiteX121" fmla="*/ 751131 w 1221610"/>
              <a:gd name="connsiteY121" fmla="*/ 2137050 h 2225168"/>
              <a:gd name="connsiteX122" fmla="*/ 734462 w 1221610"/>
              <a:gd name="connsiteY122" fmla="*/ 2148957 h 2225168"/>
              <a:gd name="connsiteX123" fmla="*/ 689218 w 1221610"/>
              <a:gd name="connsiteY123" fmla="*/ 2198963 h 2225168"/>
              <a:gd name="connsiteX124" fmla="*/ 665406 w 1221610"/>
              <a:gd name="connsiteY124" fmla="*/ 2203724 h 2225168"/>
              <a:gd name="connsiteX125" fmla="*/ 617781 w 1221610"/>
              <a:gd name="connsiteY125" fmla="*/ 2225156 h 2225168"/>
              <a:gd name="connsiteX126" fmla="*/ 579681 w 1221610"/>
              <a:gd name="connsiteY126" fmla="*/ 2208487 h 2225168"/>
              <a:gd name="connsiteX127" fmla="*/ 563012 w 1221610"/>
              <a:gd name="connsiteY127" fmla="*/ 2179912 h 2225168"/>
              <a:gd name="connsiteX128" fmla="*/ 520149 w 1221610"/>
              <a:gd name="connsiteY128" fmla="*/ 2189438 h 2225168"/>
              <a:gd name="connsiteX129" fmla="*/ 512573 w 1221610"/>
              <a:gd name="connsiteY129" fmla="*/ 2183334 h 2225168"/>
              <a:gd name="connsiteX130" fmla="*/ 503481 w 1221610"/>
              <a:gd name="connsiteY130" fmla="*/ 2177531 h 2225168"/>
              <a:gd name="connsiteX131" fmla="*/ 522531 w 1221610"/>
              <a:gd name="connsiteY131" fmla="*/ 2070374 h 2225168"/>
              <a:gd name="connsiteX132" fmla="*/ 539199 w 1221610"/>
              <a:gd name="connsiteY132" fmla="*/ 2048943 h 2225168"/>
              <a:gd name="connsiteX133" fmla="*/ 529674 w 1221610"/>
              <a:gd name="connsiteY133" fmla="*/ 2003700 h 2225168"/>
              <a:gd name="connsiteX134" fmla="*/ 553487 w 1221610"/>
              <a:gd name="connsiteY134" fmla="*/ 1989412 h 2225168"/>
              <a:gd name="connsiteX135" fmla="*/ 534437 w 1221610"/>
              <a:gd name="connsiteY135" fmla="*/ 1975125 h 2225168"/>
              <a:gd name="connsiteX136" fmla="*/ 522531 w 1221610"/>
              <a:gd name="connsiteY136" fmla="*/ 1939407 h 2225168"/>
              <a:gd name="connsiteX137" fmla="*/ 513006 w 1221610"/>
              <a:gd name="connsiteY137" fmla="*/ 1894163 h 2225168"/>
              <a:gd name="connsiteX138" fmla="*/ 510624 w 1221610"/>
              <a:gd name="connsiteY138" fmla="*/ 1863205 h 2225168"/>
              <a:gd name="connsiteX139" fmla="*/ 460618 w 1221610"/>
              <a:gd name="connsiteY139" fmla="*/ 1865588 h 2225168"/>
              <a:gd name="connsiteX140" fmla="*/ 427282 w 1221610"/>
              <a:gd name="connsiteY140" fmla="*/ 1829869 h 2225168"/>
              <a:gd name="connsiteX141" fmla="*/ 382037 w 1221610"/>
              <a:gd name="connsiteY141" fmla="*/ 1813199 h 2225168"/>
              <a:gd name="connsiteX142" fmla="*/ 367749 w 1221610"/>
              <a:gd name="connsiteY142" fmla="*/ 1763194 h 2225168"/>
              <a:gd name="connsiteX143" fmla="*/ 365368 w 1221610"/>
              <a:gd name="connsiteY143" fmla="*/ 1741762 h 2225168"/>
              <a:gd name="connsiteX144" fmla="*/ 334413 w 1221610"/>
              <a:gd name="connsiteY144" fmla="*/ 1696519 h 2225168"/>
              <a:gd name="connsiteX145" fmla="*/ 291549 w 1221610"/>
              <a:gd name="connsiteY145" fmla="*/ 1672706 h 2225168"/>
              <a:gd name="connsiteX146" fmla="*/ 248688 w 1221610"/>
              <a:gd name="connsiteY146" fmla="*/ 1644132 h 2225168"/>
              <a:gd name="connsiteX147" fmla="*/ 215349 w 1221610"/>
              <a:gd name="connsiteY147" fmla="*/ 1634606 h 2225168"/>
              <a:gd name="connsiteX148" fmla="*/ 217731 w 1221610"/>
              <a:gd name="connsiteY148" fmla="*/ 1589360 h 2225168"/>
              <a:gd name="connsiteX149" fmla="*/ 174868 w 1221610"/>
              <a:gd name="connsiteY149" fmla="*/ 1603650 h 2225168"/>
              <a:gd name="connsiteX150" fmla="*/ 186775 w 1221610"/>
              <a:gd name="connsiteY150" fmla="*/ 1636988 h 2225168"/>
              <a:gd name="connsiteX151" fmla="*/ 179631 w 1221610"/>
              <a:gd name="connsiteY151" fmla="*/ 1653657 h 2225168"/>
              <a:gd name="connsiteX152" fmla="*/ 141531 w 1221610"/>
              <a:gd name="connsiteY152" fmla="*/ 1625082 h 2225168"/>
              <a:gd name="connsiteX153" fmla="*/ 98669 w 1221610"/>
              <a:gd name="connsiteY153" fmla="*/ 1622700 h 2225168"/>
              <a:gd name="connsiteX154" fmla="*/ 43899 w 1221610"/>
              <a:gd name="connsiteY154" fmla="*/ 1603650 h 2225168"/>
              <a:gd name="connsiteX155" fmla="*/ 10560 w 1221610"/>
              <a:gd name="connsiteY155" fmla="*/ 1601266 h 2225168"/>
              <a:gd name="connsiteX156" fmla="*/ 1037 w 1221610"/>
              <a:gd name="connsiteY156" fmla="*/ 1548882 h 2225168"/>
              <a:gd name="connsiteX157" fmla="*/ 34374 w 1221610"/>
              <a:gd name="connsiteY157" fmla="*/ 1460775 h 2225168"/>
              <a:gd name="connsiteX158" fmla="*/ 60568 w 1221610"/>
              <a:gd name="connsiteY158" fmla="*/ 1413150 h 2225168"/>
              <a:gd name="connsiteX159" fmla="*/ 81999 w 1221610"/>
              <a:gd name="connsiteY159" fmla="*/ 1365525 h 2225168"/>
              <a:gd name="connsiteX160" fmla="*/ 108194 w 1221610"/>
              <a:gd name="connsiteY160" fmla="*/ 1327425 h 2225168"/>
              <a:gd name="connsiteX161" fmla="*/ 146293 w 1221610"/>
              <a:gd name="connsiteY161" fmla="*/ 1317900 h 2225168"/>
              <a:gd name="connsiteX162" fmla="*/ 153438 w 1221610"/>
              <a:gd name="connsiteY162" fmla="*/ 1282182 h 2225168"/>
              <a:gd name="connsiteX163" fmla="*/ 262975 w 1221610"/>
              <a:gd name="connsiteY163" fmla="*/ 1163119 h 2225168"/>
              <a:gd name="connsiteX164" fmla="*/ 286787 w 1221610"/>
              <a:gd name="connsiteY164" fmla="*/ 1025004 h 2225168"/>
              <a:gd name="connsiteX165" fmla="*/ 282025 w 1221610"/>
              <a:gd name="connsiteY165" fmla="*/ 944044 h 2225168"/>
              <a:gd name="connsiteX166" fmla="*/ 196300 w 1221610"/>
              <a:gd name="connsiteY166" fmla="*/ 932138 h 2225168"/>
              <a:gd name="connsiteX167" fmla="*/ 179632 w 1221610"/>
              <a:gd name="connsiteY167" fmla="*/ 851175 h 2225168"/>
              <a:gd name="connsiteX168" fmla="*/ 186775 w 1221610"/>
              <a:gd name="connsiteY168" fmla="*/ 784500 h 2225168"/>
              <a:gd name="connsiteX169" fmla="*/ 148675 w 1221610"/>
              <a:gd name="connsiteY169" fmla="*/ 746400 h 2225168"/>
              <a:gd name="connsiteX170" fmla="*/ 127244 w 1221610"/>
              <a:gd name="connsiteY170" fmla="*/ 705918 h 2225168"/>
              <a:gd name="connsiteX171" fmla="*/ 117719 w 1221610"/>
              <a:gd name="connsiteY171" fmla="*/ 646388 h 2225168"/>
              <a:gd name="connsiteX172" fmla="*/ 102097 w 1221610"/>
              <a:gd name="connsiteY172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4969 w 1221610"/>
              <a:gd name="connsiteY90" fmla="*/ 1060724 h 2225168"/>
              <a:gd name="connsiteX91" fmla="*/ 974968 w 1221610"/>
              <a:gd name="connsiteY91" fmla="*/ 1125017 h 2225168"/>
              <a:gd name="connsiteX92" fmla="*/ 984494 w 1221610"/>
              <a:gd name="connsiteY92" fmla="*/ 1186932 h 2225168"/>
              <a:gd name="connsiteX93" fmla="*/ 1032119 w 1221610"/>
              <a:gd name="connsiteY93" fmla="*/ 1267894 h 2225168"/>
              <a:gd name="connsiteX94" fmla="*/ 1072600 w 1221610"/>
              <a:gd name="connsiteY94" fmla="*/ 1289325 h 2225168"/>
              <a:gd name="connsiteX95" fmla="*/ 1089269 w 1221610"/>
              <a:gd name="connsiteY95" fmla="*/ 1356000 h 2225168"/>
              <a:gd name="connsiteX96" fmla="*/ 1122607 w 1221610"/>
              <a:gd name="connsiteY96" fmla="*/ 1382194 h 2225168"/>
              <a:gd name="connsiteX97" fmla="*/ 1163088 w 1221610"/>
              <a:gd name="connsiteY97" fmla="*/ 1441725 h 2225168"/>
              <a:gd name="connsiteX98" fmla="*/ 1191663 w 1221610"/>
              <a:gd name="connsiteY98" fmla="*/ 1456013 h 2225168"/>
              <a:gd name="connsiteX99" fmla="*/ 1220238 w 1221610"/>
              <a:gd name="connsiteY99" fmla="*/ 1494112 h 2225168"/>
              <a:gd name="connsiteX100" fmla="*/ 1215943 w 1221610"/>
              <a:gd name="connsiteY100" fmla="*/ 1513972 h 2225168"/>
              <a:gd name="connsiteX101" fmla="*/ 1196425 w 1221610"/>
              <a:gd name="connsiteY101" fmla="*/ 1563169 h 2225168"/>
              <a:gd name="connsiteX102" fmla="*/ 1144037 w 1221610"/>
              <a:gd name="connsiteY102" fmla="*/ 1558405 h 2225168"/>
              <a:gd name="connsiteX103" fmla="*/ 1124987 w 1221610"/>
              <a:gd name="connsiteY103" fmla="*/ 1603648 h 2225168"/>
              <a:gd name="connsiteX104" fmla="*/ 1048787 w 1221610"/>
              <a:gd name="connsiteY104" fmla="*/ 1636986 h 2225168"/>
              <a:gd name="connsiteX105" fmla="*/ 1020212 w 1221610"/>
              <a:gd name="connsiteY105" fmla="*/ 1696517 h 2225168"/>
              <a:gd name="connsiteX106" fmla="*/ 1036881 w 1221610"/>
              <a:gd name="connsiteY106" fmla="*/ 1744142 h 2225168"/>
              <a:gd name="connsiteX107" fmla="*/ 1017832 w 1221610"/>
              <a:gd name="connsiteY107" fmla="*/ 1784625 h 2225168"/>
              <a:gd name="connsiteX108" fmla="*/ 984493 w 1221610"/>
              <a:gd name="connsiteY108" fmla="*/ 1782242 h 2225168"/>
              <a:gd name="connsiteX109" fmla="*/ 982112 w 1221610"/>
              <a:gd name="connsiteY109" fmla="*/ 1846536 h 2225168"/>
              <a:gd name="connsiteX110" fmla="*/ 946393 w 1221610"/>
              <a:gd name="connsiteY110" fmla="*/ 1863205 h 2225168"/>
              <a:gd name="connsiteX111" fmla="*/ 910674 w 1221610"/>
              <a:gd name="connsiteY111" fmla="*/ 1870348 h 2225168"/>
              <a:gd name="connsiteX112" fmla="*/ 910674 w 1221610"/>
              <a:gd name="connsiteY112" fmla="*/ 1934642 h 2225168"/>
              <a:gd name="connsiteX113" fmla="*/ 967824 w 1221610"/>
              <a:gd name="connsiteY113" fmla="*/ 1944167 h 2225168"/>
              <a:gd name="connsiteX114" fmla="*/ 1001162 w 1221610"/>
              <a:gd name="connsiteY114" fmla="*/ 1939405 h 2225168"/>
              <a:gd name="connsiteX115" fmla="*/ 1005922 w 1221610"/>
              <a:gd name="connsiteY115" fmla="*/ 2013224 h 2225168"/>
              <a:gd name="connsiteX116" fmla="*/ 982112 w 1221610"/>
              <a:gd name="connsiteY116" fmla="*/ 2034655 h 2225168"/>
              <a:gd name="connsiteX117" fmla="*/ 922581 w 1221610"/>
              <a:gd name="connsiteY117" fmla="*/ 2032275 h 2225168"/>
              <a:gd name="connsiteX118" fmla="*/ 870193 w 1221610"/>
              <a:gd name="connsiteY118" fmla="*/ 2041800 h 2225168"/>
              <a:gd name="connsiteX119" fmla="*/ 824949 w 1221610"/>
              <a:gd name="connsiteY119" fmla="*/ 2065613 h 2225168"/>
              <a:gd name="connsiteX120" fmla="*/ 779704 w 1221610"/>
              <a:gd name="connsiteY120" fmla="*/ 2072755 h 2225168"/>
              <a:gd name="connsiteX121" fmla="*/ 758274 w 1221610"/>
              <a:gd name="connsiteY121" fmla="*/ 2091807 h 2225168"/>
              <a:gd name="connsiteX122" fmla="*/ 751131 w 1221610"/>
              <a:gd name="connsiteY122" fmla="*/ 2137050 h 2225168"/>
              <a:gd name="connsiteX123" fmla="*/ 734462 w 1221610"/>
              <a:gd name="connsiteY123" fmla="*/ 2148957 h 2225168"/>
              <a:gd name="connsiteX124" fmla="*/ 689218 w 1221610"/>
              <a:gd name="connsiteY124" fmla="*/ 2198963 h 2225168"/>
              <a:gd name="connsiteX125" fmla="*/ 665406 w 1221610"/>
              <a:gd name="connsiteY125" fmla="*/ 2203724 h 2225168"/>
              <a:gd name="connsiteX126" fmla="*/ 617781 w 1221610"/>
              <a:gd name="connsiteY126" fmla="*/ 2225156 h 2225168"/>
              <a:gd name="connsiteX127" fmla="*/ 579681 w 1221610"/>
              <a:gd name="connsiteY127" fmla="*/ 2208487 h 2225168"/>
              <a:gd name="connsiteX128" fmla="*/ 563012 w 1221610"/>
              <a:gd name="connsiteY128" fmla="*/ 2179912 h 2225168"/>
              <a:gd name="connsiteX129" fmla="*/ 520149 w 1221610"/>
              <a:gd name="connsiteY129" fmla="*/ 2189438 h 2225168"/>
              <a:gd name="connsiteX130" fmla="*/ 512573 w 1221610"/>
              <a:gd name="connsiteY130" fmla="*/ 2183334 h 2225168"/>
              <a:gd name="connsiteX131" fmla="*/ 503481 w 1221610"/>
              <a:gd name="connsiteY131" fmla="*/ 2177531 h 2225168"/>
              <a:gd name="connsiteX132" fmla="*/ 522531 w 1221610"/>
              <a:gd name="connsiteY132" fmla="*/ 2070374 h 2225168"/>
              <a:gd name="connsiteX133" fmla="*/ 539199 w 1221610"/>
              <a:gd name="connsiteY133" fmla="*/ 2048943 h 2225168"/>
              <a:gd name="connsiteX134" fmla="*/ 529674 w 1221610"/>
              <a:gd name="connsiteY134" fmla="*/ 2003700 h 2225168"/>
              <a:gd name="connsiteX135" fmla="*/ 553487 w 1221610"/>
              <a:gd name="connsiteY135" fmla="*/ 1989412 h 2225168"/>
              <a:gd name="connsiteX136" fmla="*/ 534437 w 1221610"/>
              <a:gd name="connsiteY136" fmla="*/ 1975125 h 2225168"/>
              <a:gd name="connsiteX137" fmla="*/ 522531 w 1221610"/>
              <a:gd name="connsiteY137" fmla="*/ 1939407 h 2225168"/>
              <a:gd name="connsiteX138" fmla="*/ 513006 w 1221610"/>
              <a:gd name="connsiteY138" fmla="*/ 1894163 h 2225168"/>
              <a:gd name="connsiteX139" fmla="*/ 510624 w 1221610"/>
              <a:gd name="connsiteY139" fmla="*/ 1863205 h 2225168"/>
              <a:gd name="connsiteX140" fmla="*/ 460618 w 1221610"/>
              <a:gd name="connsiteY140" fmla="*/ 1865588 h 2225168"/>
              <a:gd name="connsiteX141" fmla="*/ 427282 w 1221610"/>
              <a:gd name="connsiteY141" fmla="*/ 1829869 h 2225168"/>
              <a:gd name="connsiteX142" fmla="*/ 382037 w 1221610"/>
              <a:gd name="connsiteY142" fmla="*/ 1813199 h 2225168"/>
              <a:gd name="connsiteX143" fmla="*/ 367749 w 1221610"/>
              <a:gd name="connsiteY143" fmla="*/ 1763194 h 2225168"/>
              <a:gd name="connsiteX144" fmla="*/ 365368 w 1221610"/>
              <a:gd name="connsiteY144" fmla="*/ 1741762 h 2225168"/>
              <a:gd name="connsiteX145" fmla="*/ 334413 w 1221610"/>
              <a:gd name="connsiteY145" fmla="*/ 1696519 h 2225168"/>
              <a:gd name="connsiteX146" fmla="*/ 291549 w 1221610"/>
              <a:gd name="connsiteY146" fmla="*/ 1672706 h 2225168"/>
              <a:gd name="connsiteX147" fmla="*/ 248688 w 1221610"/>
              <a:gd name="connsiteY147" fmla="*/ 1644132 h 2225168"/>
              <a:gd name="connsiteX148" fmla="*/ 215349 w 1221610"/>
              <a:gd name="connsiteY148" fmla="*/ 1634606 h 2225168"/>
              <a:gd name="connsiteX149" fmla="*/ 217731 w 1221610"/>
              <a:gd name="connsiteY149" fmla="*/ 1589360 h 2225168"/>
              <a:gd name="connsiteX150" fmla="*/ 174868 w 1221610"/>
              <a:gd name="connsiteY150" fmla="*/ 1603650 h 2225168"/>
              <a:gd name="connsiteX151" fmla="*/ 186775 w 1221610"/>
              <a:gd name="connsiteY151" fmla="*/ 1636988 h 2225168"/>
              <a:gd name="connsiteX152" fmla="*/ 179631 w 1221610"/>
              <a:gd name="connsiteY152" fmla="*/ 1653657 h 2225168"/>
              <a:gd name="connsiteX153" fmla="*/ 141531 w 1221610"/>
              <a:gd name="connsiteY153" fmla="*/ 1625082 h 2225168"/>
              <a:gd name="connsiteX154" fmla="*/ 98669 w 1221610"/>
              <a:gd name="connsiteY154" fmla="*/ 1622700 h 2225168"/>
              <a:gd name="connsiteX155" fmla="*/ 43899 w 1221610"/>
              <a:gd name="connsiteY155" fmla="*/ 1603650 h 2225168"/>
              <a:gd name="connsiteX156" fmla="*/ 10560 w 1221610"/>
              <a:gd name="connsiteY156" fmla="*/ 1601266 h 2225168"/>
              <a:gd name="connsiteX157" fmla="*/ 1037 w 1221610"/>
              <a:gd name="connsiteY157" fmla="*/ 1548882 h 2225168"/>
              <a:gd name="connsiteX158" fmla="*/ 34374 w 1221610"/>
              <a:gd name="connsiteY158" fmla="*/ 1460775 h 2225168"/>
              <a:gd name="connsiteX159" fmla="*/ 60568 w 1221610"/>
              <a:gd name="connsiteY159" fmla="*/ 1413150 h 2225168"/>
              <a:gd name="connsiteX160" fmla="*/ 81999 w 1221610"/>
              <a:gd name="connsiteY160" fmla="*/ 1365525 h 2225168"/>
              <a:gd name="connsiteX161" fmla="*/ 108194 w 1221610"/>
              <a:gd name="connsiteY161" fmla="*/ 1327425 h 2225168"/>
              <a:gd name="connsiteX162" fmla="*/ 146293 w 1221610"/>
              <a:gd name="connsiteY162" fmla="*/ 1317900 h 2225168"/>
              <a:gd name="connsiteX163" fmla="*/ 153438 w 1221610"/>
              <a:gd name="connsiteY163" fmla="*/ 1282182 h 2225168"/>
              <a:gd name="connsiteX164" fmla="*/ 262975 w 1221610"/>
              <a:gd name="connsiteY164" fmla="*/ 1163119 h 2225168"/>
              <a:gd name="connsiteX165" fmla="*/ 286787 w 1221610"/>
              <a:gd name="connsiteY165" fmla="*/ 1025004 h 2225168"/>
              <a:gd name="connsiteX166" fmla="*/ 282025 w 1221610"/>
              <a:gd name="connsiteY166" fmla="*/ 944044 h 2225168"/>
              <a:gd name="connsiteX167" fmla="*/ 196300 w 1221610"/>
              <a:gd name="connsiteY167" fmla="*/ 932138 h 2225168"/>
              <a:gd name="connsiteX168" fmla="*/ 179632 w 1221610"/>
              <a:gd name="connsiteY168" fmla="*/ 851175 h 2225168"/>
              <a:gd name="connsiteX169" fmla="*/ 186775 w 1221610"/>
              <a:gd name="connsiteY169" fmla="*/ 784500 h 2225168"/>
              <a:gd name="connsiteX170" fmla="*/ 148675 w 1221610"/>
              <a:gd name="connsiteY170" fmla="*/ 746400 h 2225168"/>
              <a:gd name="connsiteX171" fmla="*/ 127244 w 1221610"/>
              <a:gd name="connsiteY171" fmla="*/ 705918 h 2225168"/>
              <a:gd name="connsiteX172" fmla="*/ 117719 w 1221610"/>
              <a:gd name="connsiteY172" fmla="*/ 646388 h 2225168"/>
              <a:gd name="connsiteX173" fmla="*/ 102097 w 1221610"/>
              <a:gd name="connsiteY173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9731 w 1221610"/>
              <a:gd name="connsiteY90" fmla="*/ 1051199 h 2225168"/>
              <a:gd name="connsiteX91" fmla="*/ 974968 w 1221610"/>
              <a:gd name="connsiteY91" fmla="*/ 1125017 h 2225168"/>
              <a:gd name="connsiteX92" fmla="*/ 984494 w 1221610"/>
              <a:gd name="connsiteY92" fmla="*/ 1186932 h 2225168"/>
              <a:gd name="connsiteX93" fmla="*/ 1032119 w 1221610"/>
              <a:gd name="connsiteY93" fmla="*/ 1267894 h 2225168"/>
              <a:gd name="connsiteX94" fmla="*/ 1072600 w 1221610"/>
              <a:gd name="connsiteY94" fmla="*/ 1289325 h 2225168"/>
              <a:gd name="connsiteX95" fmla="*/ 1089269 w 1221610"/>
              <a:gd name="connsiteY95" fmla="*/ 1356000 h 2225168"/>
              <a:gd name="connsiteX96" fmla="*/ 1122607 w 1221610"/>
              <a:gd name="connsiteY96" fmla="*/ 1382194 h 2225168"/>
              <a:gd name="connsiteX97" fmla="*/ 1163088 w 1221610"/>
              <a:gd name="connsiteY97" fmla="*/ 1441725 h 2225168"/>
              <a:gd name="connsiteX98" fmla="*/ 1191663 w 1221610"/>
              <a:gd name="connsiteY98" fmla="*/ 1456013 h 2225168"/>
              <a:gd name="connsiteX99" fmla="*/ 1220238 w 1221610"/>
              <a:gd name="connsiteY99" fmla="*/ 1494112 h 2225168"/>
              <a:gd name="connsiteX100" fmla="*/ 1215943 w 1221610"/>
              <a:gd name="connsiteY100" fmla="*/ 1513972 h 2225168"/>
              <a:gd name="connsiteX101" fmla="*/ 1196425 w 1221610"/>
              <a:gd name="connsiteY101" fmla="*/ 1563169 h 2225168"/>
              <a:gd name="connsiteX102" fmla="*/ 1144037 w 1221610"/>
              <a:gd name="connsiteY102" fmla="*/ 1558405 h 2225168"/>
              <a:gd name="connsiteX103" fmla="*/ 1124987 w 1221610"/>
              <a:gd name="connsiteY103" fmla="*/ 1603648 h 2225168"/>
              <a:gd name="connsiteX104" fmla="*/ 1048787 w 1221610"/>
              <a:gd name="connsiteY104" fmla="*/ 1636986 h 2225168"/>
              <a:gd name="connsiteX105" fmla="*/ 1020212 w 1221610"/>
              <a:gd name="connsiteY105" fmla="*/ 1696517 h 2225168"/>
              <a:gd name="connsiteX106" fmla="*/ 1036881 w 1221610"/>
              <a:gd name="connsiteY106" fmla="*/ 1744142 h 2225168"/>
              <a:gd name="connsiteX107" fmla="*/ 1017832 w 1221610"/>
              <a:gd name="connsiteY107" fmla="*/ 1784625 h 2225168"/>
              <a:gd name="connsiteX108" fmla="*/ 984493 w 1221610"/>
              <a:gd name="connsiteY108" fmla="*/ 1782242 h 2225168"/>
              <a:gd name="connsiteX109" fmla="*/ 982112 w 1221610"/>
              <a:gd name="connsiteY109" fmla="*/ 1846536 h 2225168"/>
              <a:gd name="connsiteX110" fmla="*/ 946393 w 1221610"/>
              <a:gd name="connsiteY110" fmla="*/ 1863205 h 2225168"/>
              <a:gd name="connsiteX111" fmla="*/ 910674 w 1221610"/>
              <a:gd name="connsiteY111" fmla="*/ 1870348 h 2225168"/>
              <a:gd name="connsiteX112" fmla="*/ 910674 w 1221610"/>
              <a:gd name="connsiteY112" fmla="*/ 1934642 h 2225168"/>
              <a:gd name="connsiteX113" fmla="*/ 967824 w 1221610"/>
              <a:gd name="connsiteY113" fmla="*/ 1944167 h 2225168"/>
              <a:gd name="connsiteX114" fmla="*/ 1001162 w 1221610"/>
              <a:gd name="connsiteY114" fmla="*/ 1939405 h 2225168"/>
              <a:gd name="connsiteX115" fmla="*/ 1005922 w 1221610"/>
              <a:gd name="connsiteY115" fmla="*/ 2013224 h 2225168"/>
              <a:gd name="connsiteX116" fmla="*/ 982112 w 1221610"/>
              <a:gd name="connsiteY116" fmla="*/ 2034655 h 2225168"/>
              <a:gd name="connsiteX117" fmla="*/ 922581 w 1221610"/>
              <a:gd name="connsiteY117" fmla="*/ 2032275 h 2225168"/>
              <a:gd name="connsiteX118" fmla="*/ 870193 w 1221610"/>
              <a:gd name="connsiteY118" fmla="*/ 2041800 h 2225168"/>
              <a:gd name="connsiteX119" fmla="*/ 824949 w 1221610"/>
              <a:gd name="connsiteY119" fmla="*/ 2065613 h 2225168"/>
              <a:gd name="connsiteX120" fmla="*/ 779704 w 1221610"/>
              <a:gd name="connsiteY120" fmla="*/ 2072755 h 2225168"/>
              <a:gd name="connsiteX121" fmla="*/ 758274 w 1221610"/>
              <a:gd name="connsiteY121" fmla="*/ 2091807 h 2225168"/>
              <a:gd name="connsiteX122" fmla="*/ 751131 w 1221610"/>
              <a:gd name="connsiteY122" fmla="*/ 2137050 h 2225168"/>
              <a:gd name="connsiteX123" fmla="*/ 734462 w 1221610"/>
              <a:gd name="connsiteY123" fmla="*/ 2148957 h 2225168"/>
              <a:gd name="connsiteX124" fmla="*/ 689218 w 1221610"/>
              <a:gd name="connsiteY124" fmla="*/ 2198963 h 2225168"/>
              <a:gd name="connsiteX125" fmla="*/ 665406 w 1221610"/>
              <a:gd name="connsiteY125" fmla="*/ 2203724 h 2225168"/>
              <a:gd name="connsiteX126" fmla="*/ 617781 w 1221610"/>
              <a:gd name="connsiteY126" fmla="*/ 2225156 h 2225168"/>
              <a:gd name="connsiteX127" fmla="*/ 579681 w 1221610"/>
              <a:gd name="connsiteY127" fmla="*/ 2208487 h 2225168"/>
              <a:gd name="connsiteX128" fmla="*/ 563012 w 1221610"/>
              <a:gd name="connsiteY128" fmla="*/ 2179912 h 2225168"/>
              <a:gd name="connsiteX129" fmla="*/ 520149 w 1221610"/>
              <a:gd name="connsiteY129" fmla="*/ 2189438 h 2225168"/>
              <a:gd name="connsiteX130" fmla="*/ 512573 w 1221610"/>
              <a:gd name="connsiteY130" fmla="*/ 2183334 h 2225168"/>
              <a:gd name="connsiteX131" fmla="*/ 503481 w 1221610"/>
              <a:gd name="connsiteY131" fmla="*/ 2177531 h 2225168"/>
              <a:gd name="connsiteX132" fmla="*/ 522531 w 1221610"/>
              <a:gd name="connsiteY132" fmla="*/ 2070374 h 2225168"/>
              <a:gd name="connsiteX133" fmla="*/ 539199 w 1221610"/>
              <a:gd name="connsiteY133" fmla="*/ 2048943 h 2225168"/>
              <a:gd name="connsiteX134" fmla="*/ 529674 w 1221610"/>
              <a:gd name="connsiteY134" fmla="*/ 2003700 h 2225168"/>
              <a:gd name="connsiteX135" fmla="*/ 553487 w 1221610"/>
              <a:gd name="connsiteY135" fmla="*/ 1989412 h 2225168"/>
              <a:gd name="connsiteX136" fmla="*/ 534437 w 1221610"/>
              <a:gd name="connsiteY136" fmla="*/ 1975125 h 2225168"/>
              <a:gd name="connsiteX137" fmla="*/ 522531 w 1221610"/>
              <a:gd name="connsiteY137" fmla="*/ 1939407 h 2225168"/>
              <a:gd name="connsiteX138" fmla="*/ 513006 w 1221610"/>
              <a:gd name="connsiteY138" fmla="*/ 1894163 h 2225168"/>
              <a:gd name="connsiteX139" fmla="*/ 510624 w 1221610"/>
              <a:gd name="connsiteY139" fmla="*/ 1863205 h 2225168"/>
              <a:gd name="connsiteX140" fmla="*/ 460618 w 1221610"/>
              <a:gd name="connsiteY140" fmla="*/ 1865588 h 2225168"/>
              <a:gd name="connsiteX141" fmla="*/ 427282 w 1221610"/>
              <a:gd name="connsiteY141" fmla="*/ 1829869 h 2225168"/>
              <a:gd name="connsiteX142" fmla="*/ 382037 w 1221610"/>
              <a:gd name="connsiteY142" fmla="*/ 1813199 h 2225168"/>
              <a:gd name="connsiteX143" fmla="*/ 367749 w 1221610"/>
              <a:gd name="connsiteY143" fmla="*/ 1763194 h 2225168"/>
              <a:gd name="connsiteX144" fmla="*/ 365368 w 1221610"/>
              <a:gd name="connsiteY144" fmla="*/ 1741762 h 2225168"/>
              <a:gd name="connsiteX145" fmla="*/ 334413 w 1221610"/>
              <a:gd name="connsiteY145" fmla="*/ 1696519 h 2225168"/>
              <a:gd name="connsiteX146" fmla="*/ 291549 w 1221610"/>
              <a:gd name="connsiteY146" fmla="*/ 1672706 h 2225168"/>
              <a:gd name="connsiteX147" fmla="*/ 248688 w 1221610"/>
              <a:gd name="connsiteY147" fmla="*/ 1644132 h 2225168"/>
              <a:gd name="connsiteX148" fmla="*/ 215349 w 1221610"/>
              <a:gd name="connsiteY148" fmla="*/ 1634606 h 2225168"/>
              <a:gd name="connsiteX149" fmla="*/ 217731 w 1221610"/>
              <a:gd name="connsiteY149" fmla="*/ 1589360 h 2225168"/>
              <a:gd name="connsiteX150" fmla="*/ 174868 w 1221610"/>
              <a:gd name="connsiteY150" fmla="*/ 1603650 h 2225168"/>
              <a:gd name="connsiteX151" fmla="*/ 186775 w 1221610"/>
              <a:gd name="connsiteY151" fmla="*/ 1636988 h 2225168"/>
              <a:gd name="connsiteX152" fmla="*/ 179631 w 1221610"/>
              <a:gd name="connsiteY152" fmla="*/ 1653657 h 2225168"/>
              <a:gd name="connsiteX153" fmla="*/ 141531 w 1221610"/>
              <a:gd name="connsiteY153" fmla="*/ 1625082 h 2225168"/>
              <a:gd name="connsiteX154" fmla="*/ 98669 w 1221610"/>
              <a:gd name="connsiteY154" fmla="*/ 1622700 h 2225168"/>
              <a:gd name="connsiteX155" fmla="*/ 43899 w 1221610"/>
              <a:gd name="connsiteY155" fmla="*/ 1603650 h 2225168"/>
              <a:gd name="connsiteX156" fmla="*/ 10560 w 1221610"/>
              <a:gd name="connsiteY156" fmla="*/ 1601266 h 2225168"/>
              <a:gd name="connsiteX157" fmla="*/ 1037 w 1221610"/>
              <a:gd name="connsiteY157" fmla="*/ 1548882 h 2225168"/>
              <a:gd name="connsiteX158" fmla="*/ 34374 w 1221610"/>
              <a:gd name="connsiteY158" fmla="*/ 1460775 h 2225168"/>
              <a:gd name="connsiteX159" fmla="*/ 60568 w 1221610"/>
              <a:gd name="connsiteY159" fmla="*/ 1413150 h 2225168"/>
              <a:gd name="connsiteX160" fmla="*/ 81999 w 1221610"/>
              <a:gd name="connsiteY160" fmla="*/ 1365525 h 2225168"/>
              <a:gd name="connsiteX161" fmla="*/ 108194 w 1221610"/>
              <a:gd name="connsiteY161" fmla="*/ 1327425 h 2225168"/>
              <a:gd name="connsiteX162" fmla="*/ 146293 w 1221610"/>
              <a:gd name="connsiteY162" fmla="*/ 1317900 h 2225168"/>
              <a:gd name="connsiteX163" fmla="*/ 153438 w 1221610"/>
              <a:gd name="connsiteY163" fmla="*/ 1282182 h 2225168"/>
              <a:gd name="connsiteX164" fmla="*/ 262975 w 1221610"/>
              <a:gd name="connsiteY164" fmla="*/ 1163119 h 2225168"/>
              <a:gd name="connsiteX165" fmla="*/ 286787 w 1221610"/>
              <a:gd name="connsiteY165" fmla="*/ 1025004 h 2225168"/>
              <a:gd name="connsiteX166" fmla="*/ 282025 w 1221610"/>
              <a:gd name="connsiteY166" fmla="*/ 944044 h 2225168"/>
              <a:gd name="connsiteX167" fmla="*/ 196300 w 1221610"/>
              <a:gd name="connsiteY167" fmla="*/ 932138 h 2225168"/>
              <a:gd name="connsiteX168" fmla="*/ 179632 w 1221610"/>
              <a:gd name="connsiteY168" fmla="*/ 851175 h 2225168"/>
              <a:gd name="connsiteX169" fmla="*/ 186775 w 1221610"/>
              <a:gd name="connsiteY169" fmla="*/ 784500 h 2225168"/>
              <a:gd name="connsiteX170" fmla="*/ 148675 w 1221610"/>
              <a:gd name="connsiteY170" fmla="*/ 746400 h 2225168"/>
              <a:gd name="connsiteX171" fmla="*/ 127244 w 1221610"/>
              <a:gd name="connsiteY171" fmla="*/ 705918 h 2225168"/>
              <a:gd name="connsiteX172" fmla="*/ 117719 w 1221610"/>
              <a:gd name="connsiteY172" fmla="*/ 646388 h 2225168"/>
              <a:gd name="connsiteX173" fmla="*/ 102097 w 1221610"/>
              <a:gd name="connsiteY173" fmla="*/ 566234 h 2225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</a:cxnLst>
            <a:rect l="l" t="t" r="r" b="b"/>
            <a:pathLst>
              <a:path w="1221610" h="2225168">
                <a:moveTo>
                  <a:pt x="102097" y="566234"/>
                </a:moveTo>
                <a:cubicBezTo>
                  <a:pt x="97731" y="539246"/>
                  <a:pt x="92890" y="508806"/>
                  <a:pt x="91525" y="484462"/>
                </a:cubicBezTo>
                <a:cubicBezTo>
                  <a:pt x="90160" y="460118"/>
                  <a:pt x="103035" y="445171"/>
                  <a:pt x="93907" y="420168"/>
                </a:cubicBezTo>
                <a:cubicBezTo>
                  <a:pt x="84779" y="395165"/>
                  <a:pt x="30009" y="338809"/>
                  <a:pt x="17706" y="320156"/>
                </a:cubicBezTo>
                <a:cubicBezTo>
                  <a:pt x="5403" y="301503"/>
                  <a:pt x="6195" y="306263"/>
                  <a:pt x="12942" y="303485"/>
                </a:cubicBezTo>
                <a:cubicBezTo>
                  <a:pt x="19689" y="300707"/>
                  <a:pt x="65727" y="315789"/>
                  <a:pt x="77237" y="317774"/>
                </a:cubicBezTo>
                <a:cubicBezTo>
                  <a:pt x="88747" y="319759"/>
                  <a:pt x="68903" y="322537"/>
                  <a:pt x="77237" y="322537"/>
                </a:cubicBezTo>
                <a:cubicBezTo>
                  <a:pt x="85571" y="322537"/>
                  <a:pt x="117321" y="326505"/>
                  <a:pt x="127243" y="317774"/>
                </a:cubicBezTo>
                <a:cubicBezTo>
                  <a:pt x="137165" y="309043"/>
                  <a:pt x="140737" y="285627"/>
                  <a:pt x="148674" y="267768"/>
                </a:cubicBezTo>
                <a:cubicBezTo>
                  <a:pt x="156611" y="249909"/>
                  <a:pt x="194315" y="244749"/>
                  <a:pt x="201062" y="232049"/>
                </a:cubicBezTo>
                <a:cubicBezTo>
                  <a:pt x="207809" y="219349"/>
                  <a:pt x="210190" y="194346"/>
                  <a:pt x="208206" y="182043"/>
                </a:cubicBezTo>
                <a:cubicBezTo>
                  <a:pt x="206222" y="169740"/>
                  <a:pt x="190743" y="173311"/>
                  <a:pt x="184393" y="165373"/>
                </a:cubicBezTo>
                <a:cubicBezTo>
                  <a:pt x="178043" y="157435"/>
                  <a:pt x="164153" y="145926"/>
                  <a:pt x="170106" y="134417"/>
                </a:cubicBezTo>
                <a:cubicBezTo>
                  <a:pt x="176059" y="122908"/>
                  <a:pt x="208999" y="110605"/>
                  <a:pt x="224874" y="89174"/>
                </a:cubicBezTo>
                <a:cubicBezTo>
                  <a:pt x="240749" y="67743"/>
                  <a:pt x="252657" y="18134"/>
                  <a:pt x="265357" y="5831"/>
                </a:cubicBezTo>
                <a:cubicBezTo>
                  <a:pt x="278057" y="-6472"/>
                  <a:pt x="282819" y="3846"/>
                  <a:pt x="293931" y="8211"/>
                </a:cubicBezTo>
                <a:cubicBezTo>
                  <a:pt x="305043" y="12576"/>
                  <a:pt x="315759" y="43137"/>
                  <a:pt x="324887" y="53456"/>
                </a:cubicBezTo>
                <a:cubicBezTo>
                  <a:pt x="334015" y="63775"/>
                  <a:pt x="347112" y="61790"/>
                  <a:pt x="348699" y="70124"/>
                </a:cubicBezTo>
                <a:cubicBezTo>
                  <a:pt x="350286" y="78458"/>
                  <a:pt x="329252" y="93936"/>
                  <a:pt x="324887" y="105842"/>
                </a:cubicBezTo>
                <a:cubicBezTo>
                  <a:pt x="320522" y="117748"/>
                  <a:pt x="338381" y="137195"/>
                  <a:pt x="322506" y="141561"/>
                </a:cubicBezTo>
                <a:cubicBezTo>
                  <a:pt x="306631" y="145927"/>
                  <a:pt x="253053" y="125289"/>
                  <a:pt x="239162" y="129655"/>
                </a:cubicBezTo>
                <a:cubicBezTo>
                  <a:pt x="225271" y="134021"/>
                  <a:pt x="232018" y="138386"/>
                  <a:pt x="234399" y="155848"/>
                </a:cubicBezTo>
                <a:cubicBezTo>
                  <a:pt x="236780" y="173310"/>
                  <a:pt x="246305" y="219349"/>
                  <a:pt x="253449" y="234430"/>
                </a:cubicBezTo>
                <a:cubicBezTo>
                  <a:pt x="260593" y="249511"/>
                  <a:pt x="280041" y="249115"/>
                  <a:pt x="282025" y="258243"/>
                </a:cubicBezTo>
                <a:cubicBezTo>
                  <a:pt x="284009" y="267371"/>
                  <a:pt x="282818" y="273323"/>
                  <a:pt x="272499" y="289198"/>
                </a:cubicBezTo>
                <a:cubicBezTo>
                  <a:pt x="262180" y="305073"/>
                  <a:pt x="226462" y="335236"/>
                  <a:pt x="220112" y="353492"/>
                </a:cubicBezTo>
                <a:cubicBezTo>
                  <a:pt x="213762" y="371748"/>
                  <a:pt x="223287" y="386036"/>
                  <a:pt x="227256" y="398736"/>
                </a:cubicBezTo>
                <a:cubicBezTo>
                  <a:pt x="231225" y="411436"/>
                  <a:pt x="249877" y="422152"/>
                  <a:pt x="243924" y="429693"/>
                </a:cubicBezTo>
                <a:cubicBezTo>
                  <a:pt x="237971" y="437234"/>
                  <a:pt x="214159" y="438027"/>
                  <a:pt x="198681" y="441599"/>
                </a:cubicBezTo>
                <a:cubicBezTo>
                  <a:pt x="183203" y="445171"/>
                  <a:pt x="152643" y="441203"/>
                  <a:pt x="141531" y="443981"/>
                </a:cubicBezTo>
                <a:cubicBezTo>
                  <a:pt x="130419" y="446759"/>
                  <a:pt x="129228" y="451521"/>
                  <a:pt x="132006" y="458268"/>
                </a:cubicBezTo>
                <a:cubicBezTo>
                  <a:pt x="134784" y="465015"/>
                  <a:pt x="149071" y="483668"/>
                  <a:pt x="158199" y="491606"/>
                </a:cubicBezTo>
                <a:cubicBezTo>
                  <a:pt x="167327" y="499544"/>
                  <a:pt x="181615" y="497559"/>
                  <a:pt x="186774" y="505893"/>
                </a:cubicBezTo>
                <a:cubicBezTo>
                  <a:pt x="191933" y="514227"/>
                  <a:pt x="185187" y="523752"/>
                  <a:pt x="189156" y="534468"/>
                </a:cubicBezTo>
                <a:cubicBezTo>
                  <a:pt x="193125" y="545184"/>
                  <a:pt x="206222" y="559471"/>
                  <a:pt x="210587" y="570187"/>
                </a:cubicBezTo>
                <a:cubicBezTo>
                  <a:pt x="214952" y="580903"/>
                  <a:pt x="217730" y="593603"/>
                  <a:pt x="224874" y="598762"/>
                </a:cubicBezTo>
                <a:cubicBezTo>
                  <a:pt x="232018" y="603921"/>
                  <a:pt x="245512" y="604715"/>
                  <a:pt x="253449" y="601143"/>
                </a:cubicBezTo>
                <a:cubicBezTo>
                  <a:pt x="261386" y="597571"/>
                  <a:pt x="274881" y="585269"/>
                  <a:pt x="279643" y="577331"/>
                </a:cubicBezTo>
                <a:cubicBezTo>
                  <a:pt x="284406" y="569394"/>
                  <a:pt x="278849" y="561456"/>
                  <a:pt x="282024" y="553518"/>
                </a:cubicBezTo>
                <a:cubicBezTo>
                  <a:pt x="285199" y="545580"/>
                  <a:pt x="294327" y="541215"/>
                  <a:pt x="291549" y="529706"/>
                </a:cubicBezTo>
                <a:cubicBezTo>
                  <a:pt x="288771" y="518197"/>
                  <a:pt x="261784" y="503909"/>
                  <a:pt x="267737" y="496368"/>
                </a:cubicBezTo>
                <a:cubicBezTo>
                  <a:pt x="273690" y="488827"/>
                  <a:pt x="294328" y="492399"/>
                  <a:pt x="303456" y="486843"/>
                </a:cubicBezTo>
                <a:cubicBezTo>
                  <a:pt x="312584" y="481287"/>
                  <a:pt x="311790" y="466603"/>
                  <a:pt x="322506" y="463031"/>
                </a:cubicBezTo>
                <a:cubicBezTo>
                  <a:pt x="379656" y="534865"/>
                  <a:pt x="339968" y="457474"/>
                  <a:pt x="353462" y="455887"/>
                </a:cubicBezTo>
                <a:cubicBezTo>
                  <a:pt x="366956" y="454300"/>
                  <a:pt x="397912" y="451124"/>
                  <a:pt x="410612" y="458268"/>
                </a:cubicBezTo>
                <a:cubicBezTo>
                  <a:pt x="423312" y="465412"/>
                  <a:pt x="406246" y="499940"/>
                  <a:pt x="410612" y="513037"/>
                </a:cubicBezTo>
                <a:cubicBezTo>
                  <a:pt x="414978" y="526134"/>
                  <a:pt x="431250" y="527719"/>
                  <a:pt x="436806" y="536847"/>
                </a:cubicBezTo>
                <a:cubicBezTo>
                  <a:pt x="442362" y="545975"/>
                  <a:pt x="463793" y="547168"/>
                  <a:pt x="462999" y="553518"/>
                </a:cubicBezTo>
                <a:cubicBezTo>
                  <a:pt x="462205" y="559868"/>
                  <a:pt x="434821" y="566218"/>
                  <a:pt x="424899" y="572568"/>
                </a:cubicBezTo>
                <a:cubicBezTo>
                  <a:pt x="414977" y="578918"/>
                  <a:pt x="405452" y="584871"/>
                  <a:pt x="403468" y="591618"/>
                </a:cubicBezTo>
                <a:cubicBezTo>
                  <a:pt x="401484" y="598365"/>
                  <a:pt x="416168" y="603922"/>
                  <a:pt x="420137" y="615431"/>
                </a:cubicBezTo>
                <a:cubicBezTo>
                  <a:pt x="424106" y="626940"/>
                  <a:pt x="414183" y="644403"/>
                  <a:pt x="415374" y="655912"/>
                </a:cubicBezTo>
                <a:cubicBezTo>
                  <a:pt x="416565" y="667421"/>
                  <a:pt x="430059" y="676946"/>
                  <a:pt x="427281" y="684487"/>
                </a:cubicBezTo>
                <a:cubicBezTo>
                  <a:pt x="424503" y="692028"/>
                  <a:pt x="414978" y="689249"/>
                  <a:pt x="410612" y="705918"/>
                </a:cubicBezTo>
                <a:cubicBezTo>
                  <a:pt x="406246" y="722587"/>
                  <a:pt x="396722" y="772991"/>
                  <a:pt x="401088" y="784500"/>
                </a:cubicBezTo>
                <a:cubicBezTo>
                  <a:pt x="405454" y="796009"/>
                  <a:pt x="427281" y="788468"/>
                  <a:pt x="441568" y="784499"/>
                </a:cubicBezTo>
                <a:cubicBezTo>
                  <a:pt x="455855" y="780530"/>
                  <a:pt x="474112" y="762671"/>
                  <a:pt x="486812" y="760687"/>
                </a:cubicBezTo>
                <a:cubicBezTo>
                  <a:pt x="499512" y="758703"/>
                  <a:pt x="502291" y="759893"/>
                  <a:pt x="513007" y="763068"/>
                </a:cubicBezTo>
                <a:cubicBezTo>
                  <a:pt x="523723" y="766243"/>
                  <a:pt x="537215" y="767434"/>
                  <a:pt x="536818" y="789262"/>
                </a:cubicBezTo>
                <a:cubicBezTo>
                  <a:pt x="536421" y="811090"/>
                  <a:pt x="507847" y="871018"/>
                  <a:pt x="510625" y="894037"/>
                </a:cubicBezTo>
                <a:cubicBezTo>
                  <a:pt x="513403" y="917056"/>
                  <a:pt x="533247" y="922612"/>
                  <a:pt x="539200" y="932137"/>
                </a:cubicBezTo>
                <a:cubicBezTo>
                  <a:pt x="545153" y="941662"/>
                  <a:pt x="546344" y="942060"/>
                  <a:pt x="546344" y="951188"/>
                </a:cubicBezTo>
                <a:cubicBezTo>
                  <a:pt x="546344" y="960316"/>
                  <a:pt x="536820" y="965078"/>
                  <a:pt x="532057" y="982143"/>
                </a:cubicBezTo>
                <a:cubicBezTo>
                  <a:pt x="527295" y="999209"/>
                  <a:pt x="517372" y="1036912"/>
                  <a:pt x="517769" y="1053581"/>
                </a:cubicBezTo>
                <a:cubicBezTo>
                  <a:pt x="518166" y="1070250"/>
                  <a:pt x="535629" y="1077790"/>
                  <a:pt x="541582" y="1086918"/>
                </a:cubicBezTo>
                <a:cubicBezTo>
                  <a:pt x="547535" y="1096046"/>
                  <a:pt x="546742" y="1119462"/>
                  <a:pt x="551107" y="1127399"/>
                </a:cubicBezTo>
                <a:cubicBezTo>
                  <a:pt x="555472" y="1135336"/>
                  <a:pt x="564672" y="1128493"/>
                  <a:pt x="567775" y="1134543"/>
                </a:cubicBezTo>
                <a:cubicBezTo>
                  <a:pt x="570878" y="1140593"/>
                  <a:pt x="568135" y="1148618"/>
                  <a:pt x="572104" y="1144649"/>
                </a:cubicBezTo>
                <a:cubicBezTo>
                  <a:pt x="576073" y="1140680"/>
                  <a:pt x="584372" y="1119162"/>
                  <a:pt x="591588" y="1110731"/>
                </a:cubicBezTo>
                <a:cubicBezTo>
                  <a:pt x="598804" y="1102300"/>
                  <a:pt x="603891" y="1100015"/>
                  <a:pt x="615400" y="1094062"/>
                </a:cubicBezTo>
                <a:cubicBezTo>
                  <a:pt x="626909" y="1088109"/>
                  <a:pt x="651516" y="1074218"/>
                  <a:pt x="665407" y="1067868"/>
                </a:cubicBezTo>
                <a:cubicBezTo>
                  <a:pt x="679298" y="1061518"/>
                  <a:pt x="686441" y="1065487"/>
                  <a:pt x="698744" y="1055962"/>
                </a:cubicBezTo>
                <a:cubicBezTo>
                  <a:pt x="711047" y="1046437"/>
                  <a:pt x="717397" y="1026991"/>
                  <a:pt x="734463" y="1017863"/>
                </a:cubicBezTo>
                <a:cubicBezTo>
                  <a:pt x="751529" y="1008735"/>
                  <a:pt x="776532" y="1004368"/>
                  <a:pt x="791613" y="994049"/>
                </a:cubicBezTo>
                <a:cubicBezTo>
                  <a:pt x="806694" y="983730"/>
                  <a:pt x="809473" y="959125"/>
                  <a:pt x="817807" y="948806"/>
                </a:cubicBezTo>
                <a:cubicBezTo>
                  <a:pt x="826141" y="938487"/>
                  <a:pt x="834474" y="936104"/>
                  <a:pt x="841618" y="932135"/>
                </a:cubicBezTo>
                <a:cubicBezTo>
                  <a:pt x="848762" y="928166"/>
                  <a:pt x="863844" y="928962"/>
                  <a:pt x="867813" y="932137"/>
                </a:cubicBezTo>
                <a:cubicBezTo>
                  <a:pt x="871782" y="935312"/>
                  <a:pt x="875750" y="943646"/>
                  <a:pt x="872575" y="951187"/>
                </a:cubicBezTo>
                <a:cubicBezTo>
                  <a:pt x="869400" y="958728"/>
                  <a:pt x="847573" y="968650"/>
                  <a:pt x="848763" y="977381"/>
                </a:cubicBezTo>
                <a:cubicBezTo>
                  <a:pt x="849953" y="986112"/>
                  <a:pt x="868606" y="995240"/>
                  <a:pt x="872575" y="1003574"/>
                </a:cubicBezTo>
                <a:cubicBezTo>
                  <a:pt x="876544" y="1011908"/>
                  <a:pt x="878528" y="1023021"/>
                  <a:pt x="872575" y="1027387"/>
                </a:cubicBezTo>
                <a:cubicBezTo>
                  <a:pt x="866622" y="1031753"/>
                  <a:pt x="837254" y="1025402"/>
                  <a:pt x="829713" y="1029768"/>
                </a:cubicBezTo>
                <a:cubicBezTo>
                  <a:pt x="822173" y="1034134"/>
                  <a:pt x="817807" y="1048818"/>
                  <a:pt x="817807" y="1058343"/>
                </a:cubicBezTo>
                <a:cubicBezTo>
                  <a:pt x="817807" y="1067868"/>
                  <a:pt x="830507" y="1077393"/>
                  <a:pt x="829713" y="1086918"/>
                </a:cubicBezTo>
                <a:cubicBezTo>
                  <a:pt x="828919" y="1096443"/>
                  <a:pt x="820186" y="1103585"/>
                  <a:pt x="822567" y="1110729"/>
                </a:cubicBezTo>
                <a:cubicBezTo>
                  <a:pt x="824948" y="1117873"/>
                  <a:pt x="828522" y="1128591"/>
                  <a:pt x="836857" y="1129782"/>
                </a:cubicBezTo>
                <a:cubicBezTo>
                  <a:pt x="845192" y="1130973"/>
                  <a:pt x="859082" y="1106763"/>
                  <a:pt x="870194" y="1101207"/>
                </a:cubicBezTo>
                <a:cubicBezTo>
                  <a:pt x="881307" y="1095651"/>
                  <a:pt x="894007" y="1102001"/>
                  <a:pt x="903532" y="1096444"/>
                </a:cubicBezTo>
                <a:cubicBezTo>
                  <a:pt x="913057" y="1090888"/>
                  <a:pt x="892022" y="1060327"/>
                  <a:pt x="901150" y="1051199"/>
                </a:cubicBezTo>
                <a:cubicBezTo>
                  <a:pt x="910278" y="1042071"/>
                  <a:pt x="948378" y="1037309"/>
                  <a:pt x="958300" y="1041675"/>
                </a:cubicBezTo>
                <a:cubicBezTo>
                  <a:pt x="968222" y="1046041"/>
                  <a:pt x="975762" y="1037309"/>
                  <a:pt x="979731" y="1051199"/>
                </a:cubicBezTo>
                <a:cubicBezTo>
                  <a:pt x="983700" y="1065089"/>
                  <a:pt x="973381" y="1103982"/>
                  <a:pt x="974968" y="1125017"/>
                </a:cubicBezTo>
                <a:cubicBezTo>
                  <a:pt x="976555" y="1146052"/>
                  <a:pt x="976160" y="1163119"/>
                  <a:pt x="984494" y="1186932"/>
                </a:cubicBezTo>
                <a:cubicBezTo>
                  <a:pt x="992828" y="1210745"/>
                  <a:pt x="1017435" y="1250829"/>
                  <a:pt x="1032119" y="1267894"/>
                </a:cubicBezTo>
                <a:cubicBezTo>
                  <a:pt x="1046803" y="1284960"/>
                  <a:pt x="1059106" y="1276228"/>
                  <a:pt x="1072600" y="1289325"/>
                </a:cubicBezTo>
                <a:cubicBezTo>
                  <a:pt x="1086094" y="1302422"/>
                  <a:pt x="1082125" y="1339728"/>
                  <a:pt x="1089269" y="1356000"/>
                </a:cubicBezTo>
                <a:cubicBezTo>
                  <a:pt x="1096413" y="1372272"/>
                  <a:pt x="1110304" y="1367907"/>
                  <a:pt x="1122607" y="1382194"/>
                </a:cubicBezTo>
                <a:cubicBezTo>
                  <a:pt x="1134910" y="1396481"/>
                  <a:pt x="1150388" y="1430216"/>
                  <a:pt x="1163088" y="1441725"/>
                </a:cubicBezTo>
                <a:cubicBezTo>
                  <a:pt x="1175788" y="1453234"/>
                  <a:pt x="1183726" y="1448076"/>
                  <a:pt x="1191663" y="1456013"/>
                </a:cubicBezTo>
                <a:cubicBezTo>
                  <a:pt x="1199600" y="1463950"/>
                  <a:pt x="1216191" y="1484452"/>
                  <a:pt x="1220238" y="1494112"/>
                </a:cubicBezTo>
                <a:cubicBezTo>
                  <a:pt x="1224285" y="1503772"/>
                  <a:pt x="1218324" y="1501669"/>
                  <a:pt x="1215943" y="1513972"/>
                </a:cubicBezTo>
                <a:cubicBezTo>
                  <a:pt x="1213562" y="1526275"/>
                  <a:pt x="1208409" y="1555764"/>
                  <a:pt x="1196425" y="1563169"/>
                </a:cubicBezTo>
                <a:cubicBezTo>
                  <a:pt x="1184441" y="1570574"/>
                  <a:pt x="1153959" y="1549277"/>
                  <a:pt x="1144037" y="1558405"/>
                </a:cubicBezTo>
                <a:cubicBezTo>
                  <a:pt x="1134115" y="1567533"/>
                  <a:pt x="1140862" y="1590551"/>
                  <a:pt x="1124987" y="1603648"/>
                </a:cubicBezTo>
                <a:cubicBezTo>
                  <a:pt x="1109112" y="1616745"/>
                  <a:pt x="1064265" y="1618730"/>
                  <a:pt x="1048787" y="1636986"/>
                </a:cubicBezTo>
                <a:cubicBezTo>
                  <a:pt x="1033309" y="1655242"/>
                  <a:pt x="1022196" y="1678658"/>
                  <a:pt x="1020212" y="1696517"/>
                </a:cubicBezTo>
                <a:cubicBezTo>
                  <a:pt x="1018228" y="1714376"/>
                  <a:pt x="1038865" y="1731839"/>
                  <a:pt x="1036881" y="1744142"/>
                </a:cubicBezTo>
                <a:cubicBezTo>
                  <a:pt x="1034897" y="1756445"/>
                  <a:pt x="1026563" y="1778275"/>
                  <a:pt x="1017832" y="1784625"/>
                </a:cubicBezTo>
                <a:cubicBezTo>
                  <a:pt x="1009101" y="1790975"/>
                  <a:pt x="988859" y="1769542"/>
                  <a:pt x="984493" y="1782242"/>
                </a:cubicBezTo>
                <a:cubicBezTo>
                  <a:pt x="980127" y="1794942"/>
                  <a:pt x="988462" y="1834630"/>
                  <a:pt x="982112" y="1846536"/>
                </a:cubicBezTo>
                <a:cubicBezTo>
                  <a:pt x="975762" y="1858442"/>
                  <a:pt x="958299" y="1859236"/>
                  <a:pt x="946393" y="1863205"/>
                </a:cubicBezTo>
                <a:cubicBezTo>
                  <a:pt x="934487" y="1867174"/>
                  <a:pt x="916627" y="1856854"/>
                  <a:pt x="910674" y="1870348"/>
                </a:cubicBezTo>
                <a:cubicBezTo>
                  <a:pt x="904721" y="1883842"/>
                  <a:pt x="901943" y="1923530"/>
                  <a:pt x="910674" y="1934642"/>
                </a:cubicBezTo>
                <a:cubicBezTo>
                  <a:pt x="919405" y="1945754"/>
                  <a:pt x="952743" y="1943373"/>
                  <a:pt x="967824" y="1944167"/>
                </a:cubicBezTo>
                <a:cubicBezTo>
                  <a:pt x="982905" y="1944961"/>
                  <a:pt x="995209" y="1927499"/>
                  <a:pt x="1001162" y="1939405"/>
                </a:cubicBezTo>
                <a:cubicBezTo>
                  <a:pt x="1007115" y="1951311"/>
                  <a:pt x="1011478" y="1999730"/>
                  <a:pt x="1005922" y="2013224"/>
                </a:cubicBezTo>
                <a:cubicBezTo>
                  <a:pt x="1000366" y="2026718"/>
                  <a:pt x="992430" y="2030289"/>
                  <a:pt x="982112" y="2034655"/>
                </a:cubicBezTo>
                <a:cubicBezTo>
                  <a:pt x="971794" y="2039021"/>
                  <a:pt x="941234" y="2031084"/>
                  <a:pt x="922581" y="2032275"/>
                </a:cubicBezTo>
                <a:cubicBezTo>
                  <a:pt x="903928" y="2033466"/>
                  <a:pt x="890037" y="2037434"/>
                  <a:pt x="870193" y="2041800"/>
                </a:cubicBezTo>
                <a:cubicBezTo>
                  <a:pt x="850349" y="2046166"/>
                  <a:pt x="840031" y="2060454"/>
                  <a:pt x="824949" y="2065613"/>
                </a:cubicBezTo>
                <a:cubicBezTo>
                  <a:pt x="809868" y="2070772"/>
                  <a:pt x="788832" y="2068389"/>
                  <a:pt x="779704" y="2072755"/>
                </a:cubicBezTo>
                <a:cubicBezTo>
                  <a:pt x="770576" y="2077121"/>
                  <a:pt x="763036" y="2081091"/>
                  <a:pt x="758274" y="2091807"/>
                </a:cubicBezTo>
                <a:cubicBezTo>
                  <a:pt x="753512" y="2102523"/>
                  <a:pt x="757084" y="2127525"/>
                  <a:pt x="751131" y="2137050"/>
                </a:cubicBezTo>
                <a:cubicBezTo>
                  <a:pt x="745178" y="2146575"/>
                  <a:pt x="743590" y="2136654"/>
                  <a:pt x="734462" y="2148957"/>
                </a:cubicBezTo>
                <a:cubicBezTo>
                  <a:pt x="725334" y="2161260"/>
                  <a:pt x="700727" y="2189835"/>
                  <a:pt x="689218" y="2198963"/>
                </a:cubicBezTo>
                <a:cubicBezTo>
                  <a:pt x="677709" y="2208091"/>
                  <a:pt x="675328" y="2197374"/>
                  <a:pt x="665406" y="2203724"/>
                </a:cubicBezTo>
                <a:cubicBezTo>
                  <a:pt x="655484" y="2210074"/>
                  <a:pt x="630481" y="2224759"/>
                  <a:pt x="617781" y="2225156"/>
                </a:cubicBezTo>
                <a:cubicBezTo>
                  <a:pt x="605081" y="2225553"/>
                  <a:pt x="588809" y="2216028"/>
                  <a:pt x="579681" y="2208487"/>
                </a:cubicBezTo>
                <a:cubicBezTo>
                  <a:pt x="570553" y="2200946"/>
                  <a:pt x="572140" y="2184674"/>
                  <a:pt x="563012" y="2179912"/>
                </a:cubicBezTo>
                <a:cubicBezTo>
                  <a:pt x="553884" y="2175150"/>
                  <a:pt x="528555" y="2188868"/>
                  <a:pt x="520149" y="2189438"/>
                </a:cubicBezTo>
                <a:cubicBezTo>
                  <a:pt x="511743" y="2190008"/>
                  <a:pt x="515351" y="2185318"/>
                  <a:pt x="512573" y="2183334"/>
                </a:cubicBezTo>
                <a:cubicBezTo>
                  <a:pt x="509795" y="2181350"/>
                  <a:pt x="501821" y="2196358"/>
                  <a:pt x="503481" y="2177531"/>
                </a:cubicBezTo>
                <a:cubicBezTo>
                  <a:pt x="505141" y="2158704"/>
                  <a:pt x="518166" y="2089821"/>
                  <a:pt x="522531" y="2070374"/>
                </a:cubicBezTo>
                <a:cubicBezTo>
                  <a:pt x="526896" y="2050927"/>
                  <a:pt x="534437" y="2058865"/>
                  <a:pt x="539199" y="2048943"/>
                </a:cubicBezTo>
                <a:cubicBezTo>
                  <a:pt x="543961" y="2039021"/>
                  <a:pt x="527293" y="2013622"/>
                  <a:pt x="529674" y="2003700"/>
                </a:cubicBezTo>
                <a:cubicBezTo>
                  <a:pt x="532055" y="1993778"/>
                  <a:pt x="551106" y="1994174"/>
                  <a:pt x="553487" y="1989412"/>
                </a:cubicBezTo>
                <a:cubicBezTo>
                  <a:pt x="555868" y="1984650"/>
                  <a:pt x="539596" y="1983459"/>
                  <a:pt x="534437" y="1975125"/>
                </a:cubicBezTo>
                <a:cubicBezTo>
                  <a:pt x="529278" y="1966791"/>
                  <a:pt x="524912" y="1952504"/>
                  <a:pt x="522531" y="1939407"/>
                </a:cubicBezTo>
                <a:cubicBezTo>
                  <a:pt x="520150" y="1926310"/>
                  <a:pt x="514990" y="1906863"/>
                  <a:pt x="513006" y="1894163"/>
                </a:cubicBezTo>
                <a:cubicBezTo>
                  <a:pt x="511022" y="1881463"/>
                  <a:pt x="520546" y="1868364"/>
                  <a:pt x="510624" y="1863205"/>
                </a:cubicBezTo>
                <a:cubicBezTo>
                  <a:pt x="500702" y="1858046"/>
                  <a:pt x="476890" y="1870350"/>
                  <a:pt x="460618" y="1865588"/>
                </a:cubicBezTo>
                <a:cubicBezTo>
                  <a:pt x="444346" y="1860826"/>
                  <a:pt x="440379" y="1838600"/>
                  <a:pt x="427282" y="1829869"/>
                </a:cubicBezTo>
                <a:cubicBezTo>
                  <a:pt x="414185" y="1821138"/>
                  <a:pt x="389578" y="1825105"/>
                  <a:pt x="382037" y="1813199"/>
                </a:cubicBezTo>
                <a:cubicBezTo>
                  <a:pt x="374496" y="1801293"/>
                  <a:pt x="370527" y="1775100"/>
                  <a:pt x="367749" y="1763194"/>
                </a:cubicBezTo>
                <a:cubicBezTo>
                  <a:pt x="364971" y="1751288"/>
                  <a:pt x="372512" y="1752081"/>
                  <a:pt x="365368" y="1741762"/>
                </a:cubicBezTo>
                <a:cubicBezTo>
                  <a:pt x="358225" y="1731443"/>
                  <a:pt x="346716" y="1708028"/>
                  <a:pt x="334413" y="1696519"/>
                </a:cubicBezTo>
                <a:cubicBezTo>
                  <a:pt x="322110" y="1685010"/>
                  <a:pt x="304249" y="1682231"/>
                  <a:pt x="291549" y="1672706"/>
                </a:cubicBezTo>
                <a:cubicBezTo>
                  <a:pt x="278849" y="1663181"/>
                  <a:pt x="261388" y="1650482"/>
                  <a:pt x="248688" y="1644132"/>
                </a:cubicBezTo>
                <a:cubicBezTo>
                  <a:pt x="235988" y="1637782"/>
                  <a:pt x="218524" y="1644528"/>
                  <a:pt x="215349" y="1634606"/>
                </a:cubicBezTo>
                <a:cubicBezTo>
                  <a:pt x="212174" y="1624684"/>
                  <a:pt x="219318" y="1593329"/>
                  <a:pt x="217731" y="1589360"/>
                </a:cubicBezTo>
                <a:cubicBezTo>
                  <a:pt x="216144" y="1585391"/>
                  <a:pt x="181218" y="1596109"/>
                  <a:pt x="174868" y="1603650"/>
                </a:cubicBezTo>
                <a:cubicBezTo>
                  <a:pt x="168518" y="1611191"/>
                  <a:pt x="185981" y="1628653"/>
                  <a:pt x="186775" y="1636988"/>
                </a:cubicBezTo>
                <a:cubicBezTo>
                  <a:pt x="187569" y="1645323"/>
                  <a:pt x="185981" y="1655245"/>
                  <a:pt x="179631" y="1653657"/>
                </a:cubicBezTo>
                <a:cubicBezTo>
                  <a:pt x="173281" y="1652070"/>
                  <a:pt x="156215" y="1631432"/>
                  <a:pt x="141531" y="1625082"/>
                </a:cubicBezTo>
                <a:cubicBezTo>
                  <a:pt x="126847" y="1618732"/>
                  <a:pt x="114941" y="1626272"/>
                  <a:pt x="98669" y="1622700"/>
                </a:cubicBezTo>
                <a:cubicBezTo>
                  <a:pt x="82397" y="1619128"/>
                  <a:pt x="57393" y="1606032"/>
                  <a:pt x="43899" y="1603650"/>
                </a:cubicBezTo>
                <a:cubicBezTo>
                  <a:pt x="30405" y="1601268"/>
                  <a:pt x="15719" y="1610394"/>
                  <a:pt x="10560" y="1601266"/>
                </a:cubicBezTo>
                <a:cubicBezTo>
                  <a:pt x="5401" y="1592138"/>
                  <a:pt x="-2932" y="1572297"/>
                  <a:pt x="1037" y="1548882"/>
                </a:cubicBezTo>
                <a:cubicBezTo>
                  <a:pt x="5006" y="1525467"/>
                  <a:pt x="24452" y="1482206"/>
                  <a:pt x="34374" y="1460775"/>
                </a:cubicBezTo>
                <a:cubicBezTo>
                  <a:pt x="44296" y="1439344"/>
                  <a:pt x="51043" y="1427834"/>
                  <a:pt x="60568" y="1413150"/>
                </a:cubicBezTo>
                <a:cubicBezTo>
                  <a:pt x="70093" y="1398466"/>
                  <a:pt x="74062" y="1381003"/>
                  <a:pt x="81999" y="1365525"/>
                </a:cubicBezTo>
                <a:cubicBezTo>
                  <a:pt x="89936" y="1350047"/>
                  <a:pt x="99066" y="1336553"/>
                  <a:pt x="108194" y="1327425"/>
                </a:cubicBezTo>
                <a:cubicBezTo>
                  <a:pt x="117322" y="1318297"/>
                  <a:pt x="141134" y="1327822"/>
                  <a:pt x="146293" y="1317900"/>
                </a:cubicBezTo>
                <a:cubicBezTo>
                  <a:pt x="151452" y="1307978"/>
                  <a:pt x="133991" y="1307979"/>
                  <a:pt x="153438" y="1282182"/>
                </a:cubicBezTo>
                <a:cubicBezTo>
                  <a:pt x="172885" y="1256385"/>
                  <a:pt x="247100" y="1203204"/>
                  <a:pt x="262975" y="1163119"/>
                </a:cubicBezTo>
                <a:cubicBezTo>
                  <a:pt x="278850" y="1123034"/>
                  <a:pt x="289962" y="1054373"/>
                  <a:pt x="286787" y="1025004"/>
                </a:cubicBezTo>
                <a:cubicBezTo>
                  <a:pt x="283612" y="995635"/>
                  <a:pt x="297106" y="959522"/>
                  <a:pt x="282025" y="944044"/>
                </a:cubicBezTo>
                <a:cubicBezTo>
                  <a:pt x="266944" y="928566"/>
                  <a:pt x="212175" y="947616"/>
                  <a:pt x="196300" y="932138"/>
                </a:cubicBezTo>
                <a:cubicBezTo>
                  <a:pt x="180425" y="916660"/>
                  <a:pt x="181219" y="875781"/>
                  <a:pt x="179632" y="851175"/>
                </a:cubicBezTo>
                <a:cubicBezTo>
                  <a:pt x="178045" y="826569"/>
                  <a:pt x="193125" y="801962"/>
                  <a:pt x="186775" y="784500"/>
                </a:cubicBezTo>
                <a:cubicBezTo>
                  <a:pt x="180425" y="767038"/>
                  <a:pt x="157803" y="761085"/>
                  <a:pt x="148675" y="746400"/>
                </a:cubicBezTo>
                <a:cubicBezTo>
                  <a:pt x="139547" y="731716"/>
                  <a:pt x="132403" y="722587"/>
                  <a:pt x="127244" y="705918"/>
                </a:cubicBezTo>
                <a:cubicBezTo>
                  <a:pt x="122085" y="689249"/>
                  <a:pt x="122704" y="668081"/>
                  <a:pt x="117719" y="646388"/>
                </a:cubicBezTo>
                <a:cubicBezTo>
                  <a:pt x="103606" y="610010"/>
                  <a:pt x="106463" y="593222"/>
                  <a:pt x="102097" y="566234"/>
                </a:cubicBezTo>
                <a:close/>
              </a:path>
            </a:pathLst>
          </a:custGeom>
          <a:solidFill>
            <a:schemeClr val="accent4">
              <a:lumMod val="50000"/>
              <a:alpha val="60000"/>
            </a:schemeClr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96" name="Овал 12"/>
          <p:cNvSpPr/>
          <p:nvPr/>
        </p:nvSpPr>
        <p:spPr>
          <a:xfrm>
            <a:off x="4605890" y="1873738"/>
            <a:ext cx="2757152" cy="1573026"/>
          </a:xfrm>
          <a:custGeom>
            <a:avLst/>
            <a:gdLst>
              <a:gd name="connsiteX0" fmla="*/ 0 w 1221610"/>
              <a:gd name="connsiteY0" fmla="*/ 430443 h 860885"/>
              <a:gd name="connsiteX1" fmla="*/ 610805 w 1221610"/>
              <a:gd name="connsiteY1" fmla="*/ 0 h 860885"/>
              <a:gd name="connsiteX2" fmla="*/ 1221610 w 1221610"/>
              <a:gd name="connsiteY2" fmla="*/ 430443 h 860885"/>
              <a:gd name="connsiteX3" fmla="*/ 610805 w 1221610"/>
              <a:gd name="connsiteY3" fmla="*/ 860886 h 860885"/>
              <a:gd name="connsiteX4" fmla="*/ 0 w 1221610"/>
              <a:gd name="connsiteY4" fmla="*/ 430443 h 860885"/>
              <a:gd name="connsiteX0" fmla="*/ 0 w 2186016"/>
              <a:gd name="connsiteY0" fmla="*/ 722275 h 905080"/>
              <a:gd name="connsiteX1" fmla="*/ 1575211 w 2186016"/>
              <a:gd name="connsiteY1" fmla="*/ 6082 h 905080"/>
              <a:gd name="connsiteX2" fmla="*/ 2186016 w 2186016"/>
              <a:gd name="connsiteY2" fmla="*/ 436525 h 905080"/>
              <a:gd name="connsiteX3" fmla="*/ 1575211 w 2186016"/>
              <a:gd name="connsiteY3" fmla="*/ 866968 h 905080"/>
              <a:gd name="connsiteX4" fmla="*/ 0 w 2186016"/>
              <a:gd name="connsiteY4" fmla="*/ 722275 h 905080"/>
              <a:gd name="connsiteX0" fmla="*/ 818 w 2186834"/>
              <a:gd name="connsiteY0" fmla="*/ 722275 h 1252193"/>
              <a:gd name="connsiteX1" fmla="*/ 1576029 w 2186834"/>
              <a:gd name="connsiteY1" fmla="*/ 6082 h 1252193"/>
              <a:gd name="connsiteX2" fmla="*/ 2186834 w 2186834"/>
              <a:gd name="connsiteY2" fmla="*/ 436525 h 1252193"/>
              <a:gd name="connsiteX3" fmla="*/ 1799867 w 2186834"/>
              <a:gd name="connsiteY3" fmla="*/ 1247968 h 1252193"/>
              <a:gd name="connsiteX4" fmla="*/ 818 w 2186834"/>
              <a:gd name="connsiteY4" fmla="*/ 722275 h 1252193"/>
              <a:gd name="connsiteX0" fmla="*/ 875 w 2689335"/>
              <a:gd name="connsiteY0" fmla="*/ 748393 h 1284845"/>
              <a:gd name="connsiteX1" fmla="*/ 1576086 w 2689335"/>
              <a:gd name="connsiteY1" fmla="*/ 32200 h 1284845"/>
              <a:gd name="connsiteX2" fmla="*/ 2689335 w 2689335"/>
              <a:gd name="connsiteY2" fmla="*/ 260237 h 1284845"/>
              <a:gd name="connsiteX3" fmla="*/ 1799924 w 2689335"/>
              <a:gd name="connsiteY3" fmla="*/ 1274086 h 1284845"/>
              <a:gd name="connsiteX4" fmla="*/ 875 w 2689335"/>
              <a:gd name="connsiteY4" fmla="*/ 748393 h 1284845"/>
              <a:gd name="connsiteX0" fmla="*/ 880 w 2820630"/>
              <a:gd name="connsiteY0" fmla="*/ 858445 h 1394897"/>
              <a:gd name="connsiteX1" fmla="*/ 1576091 w 2820630"/>
              <a:gd name="connsiteY1" fmla="*/ 142252 h 1394897"/>
              <a:gd name="connsiteX2" fmla="*/ 2726569 w 2820630"/>
              <a:gd name="connsiteY2" fmla="*/ 16218 h 1394897"/>
              <a:gd name="connsiteX3" fmla="*/ 2689340 w 2820630"/>
              <a:gd name="connsiteY3" fmla="*/ 370289 h 1394897"/>
              <a:gd name="connsiteX4" fmla="*/ 1799929 w 2820630"/>
              <a:gd name="connsiteY4" fmla="*/ 1384138 h 1394897"/>
              <a:gd name="connsiteX5" fmla="*/ 880 w 2820630"/>
              <a:gd name="connsiteY5" fmla="*/ 858445 h 1394897"/>
              <a:gd name="connsiteX0" fmla="*/ 828 w 2775353"/>
              <a:gd name="connsiteY0" fmla="*/ 1048831 h 1585283"/>
              <a:gd name="connsiteX1" fmla="*/ 1576039 w 2775353"/>
              <a:gd name="connsiteY1" fmla="*/ 332638 h 1585283"/>
              <a:gd name="connsiteX2" fmla="*/ 2264554 w 2775353"/>
              <a:gd name="connsiteY2" fmla="*/ 1817 h 1585283"/>
              <a:gd name="connsiteX3" fmla="*/ 2726517 w 2775353"/>
              <a:gd name="connsiteY3" fmla="*/ 206604 h 1585283"/>
              <a:gd name="connsiteX4" fmla="*/ 2689288 w 2775353"/>
              <a:gd name="connsiteY4" fmla="*/ 560675 h 1585283"/>
              <a:gd name="connsiteX5" fmla="*/ 1799877 w 2775353"/>
              <a:gd name="connsiteY5" fmla="*/ 1574524 h 1585283"/>
              <a:gd name="connsiteX6" fmla="*/ 828 w 2775353"/>
              <a:gd name="connsiteY6" fmla="*/ 1048831 h 1585283"/>
              <a:gd name="connsiteX0" fmla="*/ 828 w 2756783"/>
              <a:gd name="connsiteY0" fmla="*/ 1054601 h 1591053"/>
              <a:gd name="connsiteX1" fmla="*/ 1576039 w 2756783"/>
              <a:gd name="connsiteY1" fmla="*/ 338408 h 1591053"/>
              <a:gd name="connsiteX2" fmla="*/ 2264554 w 2756783"/>
              <a:gd name="connsiteY2" fmla="*/ 7587 h 1591053"/>
              <a:gd name="connsiteX3" fmla="*/ 2155018 w 2756783"/>
              <a:gd name="connsiteY3" fmla="*/ 200468 h 1591053"/>
              <a:gd name="connsiteX4" fmla="*/ 2726517 w 2756783"/>
              <a:gd name="connsiteY4" fmla="*/ 212374 h 1591053"/>
              <a:gd name="connsiteX5" fmla="*/ 2689288 w 2756783"/>
              <a:gd name="connsiteY5" fmla="*/ 566445 h 1591053"/>
              <a:gd name="connsiteX6" fmla="*/ 1799877 w 2756783"/>
              <a:gd name="connsiteY6" fmla="*/ 1580294 h 1591053"/>
              <a:gd name="connsiteX7" fmla="*/ 828 w 2756783"/>
              <a:gd name="connsiteY7" fmla="*/ 1054601 h 1591053"/>
              <a:gd name="connsiteX0" fmla="*/ 828 w 2766093"/>
              <a:gd name="connsiteY0" fmla="*/ 1054544 h 1590996"/>
              <a:gd name="connsiteX1" fmla="*/ 1576039 w 2766093"/>
              <a:gd name="connsiteY1" fmla="*/ 338351 h 1590996"/>
              <a:gd name="connsiteX2" fmla="*/ 2264554 w 2766093"/>
              <a:gd name="connsiteY2" fmla="*/ 7530 h 1590996"/>
              <a:gd name="connsiteX3" fmla="*/ 2155018 w 2766093"/>
              <a:gd name="connsiteY3" fmla="*/ 200411 h 1590996"/>
              <a:gd name="connsiteX4" fmla="*/ 2324087 w 2766093"/>
              <a:gd name="connsiteY4" fmla="*/ 264705 h 1590996"/>
              <a:gd name="connsiteX5" fmla="*/ 2726517 w 2766093"/>
              <a:gd name="connsiteY5" fmla="*/ 212317 h 1590996"/>
              <a:gd name="connsiteX6" fmla="*/ 2689288 w 2766093"/>
              <a:gd name="connsiteY6" fmla="*/ 566388 h 1590996"/>
              <a:gd name="connsiteX7" fmla="*/ 1799877 w 2766093"/>
              <a:gd name="connsiteY7" fmla="*/ 1580237 h 1590996"/>
              <a:gd name="connsiteX8" fmla="*/ 828 w 2766093"/>
              <a:gd name="connsiteY8" fmla="*/ 1054544 h 1590996"/>
              <a:gd name="connsiteX0" fmla="*/ 1662 w 2766927"/>
              <a:gd name="connsiteY0" fmla="*/ 1054544 h 1591304"/>
              <a:gd name="connsiteX1" fmla="*/ 1491148 w 2766927"/>
              <a:gd name="connsiteY1" fmla="*/ 257389 h 1591304"/>
              <a:gd name="connsiteX2" fmla="*/ 2265388 w 2766927"/>
              <a:gd name="connsiteY2" fmla="*/ 7530 h 1591304"/>
              <a:gd name="connsiteX3" fmla="*/ 2155852 w 2766927"/>
              <a:gd name="connsiteY3" fmla="*/ 200411 h 1591304"/>
              <a:gd name="connsiteX4" fmla="*/ 2324921 w 2766927"/>
              <a:gd name="connsiteY4" fmla="*/ 264705 h 1591304"/>
              <a:gd name="connsiteX5" fmla="*/ 2727351 w 2766927"/>
              <a:gd name="connsiteY5" fmla="*/ 212317 h 1591304"/>
              <a:gd name="connsiteX6" fmla="*/ 2690122 w 2766927"/>
              <a:gd name="connsiteY6" fmla="*/ 566388 h 1591304"/>
              <a:gd name="connsiteX7" fmla="*/ 1800711 w 2766927"/>
              <a:gd name="connsiteY7" fmla="*/ 1580237 h 1591304"/>
              <a:gd name="connsiteX8" fmla="*/ 1662 w 2766927"/>
              <a:gd name="connsiteY8" fmla="*/ 1054544 h 1591304"/>
              <a:gd name="connsiteX0" fmla="*/ 1617 w 2766882"/>
              <a:gd name="connsiteY0" fmla="*/ 1048317 h 1585077"/>
              <a:gd name="connsiteX1" fmla="*/ 1491103 w 2766882"/>
              <a:gd name="connsiteY1" fmla="*/ 251162 h 1585077"/>
              <a:gd name="connsiteX2" fmla="*/ 2058176 w 2766882"/>
              <a:gd name="connsiteY2" fmla="*/ 203708 h 1585077"/>
              <a:gd name="connsiteX3" fmla="*/ 2265343 w 2766882"/>
              <a:gd name="connsiteY3" fmla="*/ 1303 h 1585077"/>
              <a:gd name="connsiteX4" fmla="*/ 2155807 w 2766882"/>
              <a:gd name="connsiteY4" fmla="*/ 194184 h 1585077"/>
              <a:gd name="connsiteX5" fmla="*/ 2324876 w 2766882"/>
              <a:gd name="connsiteY5" fmla="*/ 258478 h 1585077"/>
              <a:gd name="connsiteX6" fmla="*/ 2727306 w 2766882"/>
              <a:gd name="connsiteY6" fmla="*/ 206090 h 1585077"/>
              <a:gd name="connsiteX7" fmla="*/ 2690077 w 2766882"/>
              <a:gd name="connsiteY7" fmla="*/ 560161 h 1585077"/>
              <a:gd name="connsiteX8" fmla="*/ 1800666 w 2766882"/>
              <a:gd name="connsiteY8" fmla="*/ 1574010 h 1585077"/>
              <a:gd name="connsiteX9" fmla="*/ 1617 w 2766882"/>
              <a:gd name="connsiteY9" fmla="*/ 1048317 h 1585077"/>
              <a:gd name="connsiteX0" fmla="*/ 1617 w 2766882"/>
              <a:gd name="connsiteY0" fmla="*/ 1049051 h 1585811"/>
              <a:gd name="connsiteX1" fmla="*/ 1491103 w 2766882"/>
              <a:gd name="connsiteY1" fmla="*/ 251896 h 1585811"/>
              <a:gd name="connsiteX2" fmla="*/ 2058176 w 2766882"/>
              <a:gd name="connsiteY2" fmla="*/ 204442 h 1585811"/>
              <a:gd name="connsiteX3" fmla="*/ 2265343 w 2766882"/>
              <a:gd name="connsiteY3" fmla="*/ 2037 h 1585811"/>
              <a:gd name="connsiteX4" fmla="*/ 2229625 w 2766882"/>
              <a:gd name="connsiteY4" fmla="*/ 116336 h 1585811"/>
              <a:gd name="connsiteX5" fmla="*/ 2155807 w 2766882"/>
              <a:gd name="connsiteY5" fmla="*/ 194918 h 1585811"/>
              <a:gd name="connsiteX6" fmla="*/ 2324876 w 2766882"/>
              <a:gd name="connsiteY6" fmla="*/ 259212 h 1585811"/>
              <a:gd name="connsiteX7" fmla="*/ 2727306 w 2766882"/>
              <a:gd name="connsiteY7" fmla="*/ 206824 h 1585811"/>
              <a:gd name="connsiteX8" fmla="*/ 2690077 w 2766882"/>
              <a:gd name="connsiteY8" fmla="*/ 560895 h 1585811"/>
              <a:gd name="connsiteX9" fmla="*/ 1800666 w 2766882"/>
              <a:gd name="connsiteY9" fmla="*/ 1574744 h 1585811"/>
              <a:gd name="connsiteX10" fmla="*/ 1617 w 2766882"/>
              <a:gd name="connsiteY10" fmla="*/ 1049051 h 1585811"/>
              <a:gd name="connsiteX0" fmla="*/ 1617 w 2766882"/>
              <a:gd name="connsiteY0" fmla="*/ 1047329 h 1584089"/>
              <a:gd name="connsiteX1" fmla="*/ 1491103 w 2766882"/>
              <a:gd name="connsiteY1" fmla="*/ 250174 h 1584089"/>
              <a:gd name="connsiteX2" fmla="*/ 2058176 w 2766882"/>
              <a:gd name="connsiteY2" fmla="*/ 202720 h 1584089"/>
              <a:gd name="connsiteX3" fmla="*/ 2215337 w 2766882"/>
              <a:gd name="connsiteY3" fmla="*/ 97945 h 1584089"/>
              <a:gd name="connsiteX4" fmla="*/ 2265343 w 2766882"/>
              <a:gd name="connsiteY4" fmla="*/ 315 h 1584089"/>
              <a:gd name="connsiteX5" fmla="*/ 2229625 w 2766882"/>
              <a:gd name="connsiteY5" fmla="*/ 114614 h 1584089"/>
              <a:gd name="connsiteX6" fmla="*/ 2155807 w 2766882"/>
              <a:gd name="connsiteY6" fmla="*/ 193196 h 1584089"/>
              <a:gd name="connsiteX7" fmla="*/ 2324876 w 2766882"/>
              <a:gd name="connsiteY7" fmla="*/ 257490 h 1584089"/>
              <a:gd name="connsiteX8" fmla="*/ 2727306 w 2766882"/>
              <a:gd name="connsiteY8" fmla="*/ 205102 h 1584089"/>
              <a:gd name="connsiteX9" fmla="*/ 2690077 w 2766882"/>
              <a:gd name="connsiteY9" fmla="*/ 559173 h 1584089"/>
              <a:gd name="connsiteX10" fmla="*/ 1800666 w 2766882"/>
              <a:gd name="connsiteY10" fmla="*/ 1573022 h 1584089"/>
              <a:gd name="connsiteX11" fmla="*/ 1617 w 2766882"/>
              <a:gd name="connsiteY11" fmla="*/ 1047329 h 1584089"/>
              <a:gd name="connsiteX0" fmla="*/ 1617 w 2766882"/>
              <a:gd name="connsiteY0" fmla="*/ 1047319 h 1584079"/>
              <a:gd name="connsiteX1" fmla="*/ 1491103 w 2766882"/>
              <a:gd name="connsiteY1" fmla="*/ 250164 h 1584079"/>
              <a:gd name="connsiteX2" fmla="*/ 2058176 w 2766882"/>
              <a:gd name="connsiteY2" fmla="*/ 202710 h 1584079"/>
              <a:gd name="connsiteX3" fmla="*/ 2108181 w 2766882"/>
              <a:gd name="connsiteY3" fmla="*/ 202710 h 1584079"/>
              <a:gd name="connsiteX4" fmla="*/ 2215337 w 2766882"/>
              <a:gd name="connsiteY4" fmla="*/ 97935 h 1584079"/>
              <a:gd name="connsiteX5" fmla="*/ 2265343 w 2766882"/>
              <a:gd name="connsiteY5" fmla="*/ 305 h 1584079"/>
              <a:gd name="connsiteX6" fmla="*/ 2229625 w 2766882"/>
              <a:gd name="connsiteY6" fmla="*/ 114604 h 1584079"/>
              <a:gd name="connsiteX7" fmla="*/ 2155807 w 2766882"/>
              <a:gd name="connsiteY7" fmla="*/ 193186 h 1584079"/>
              <a:gd name="connsiteX8" fmla="*/ 2324876 w 2766882"/>
              <a:gd name="connsiteY8" fmla="*/ 257480 h 1584079"/>
              <a:gd name="connsiteX9" fmla="*/ 2727306 w 2766882"/>
              <a:gd name="connsiteY9" fmla="*/ 205092 h 1584079"/>
              <a:gd name="connsiteX10" fmla="*/ 2690077 w 2766882"/>
              <a:gd name="connsiteY10" fmla="*/ 559163 h 1584079"/>
              <a:gd name="connsiteX11" fmla="*/ 1800666 w 2766882"/>
              <a:gd name="connsiteY11" fmla="*/ 1573012 h 1584079"/>
              <a:gd name="connsiteX12" fmla="*/ 1617 w 2766882"/>
              <a:gd name="connsiteY12" fmla="*/ 1047319 h 1584079"/>
              <a:gd name="connsiteX0" fmla="*/ 1632 w 2766897"/>
              <a:gd name="connsiteY0" fmla="*/ 1047319 h 1584079"/>
              <a:gd name="connsiteX1" fmla="*/ 1491118 w 2766897"/>
              <a:gd name="connsiteY1" fmla="*/ 250164 h 1584079"/>
              <a:gd name="connsiteX2" fmla="*/ 2134390 w 2766897"/>
              <a:gd name="connsiteY2" fmla="*/ 271766 h 1584079"/>
              <a:gd name="connsiteX3" fmla="*/ 2058191 w 2766897"/>
              <a:gd name="connsiteY3" fmla="*/ 202710 h 1584079"/>
              <a:gd name="connsiteX4" fmla="*/ 2108196 w 2766897"/>
              <a:gd name="connsiteY4" fmla="*/ 202710 h 1584079"/>
              <a:gd name="connsiteX5" fmla="*/ 2215352 w 2766897"/>
              <a:gd name="connsiteY5" fmla="*/ 97935 h 1584079"/>
              <a:gd name="connsiteX6" fmla="*/ 2265358 w 2766897"/>
              <a:gd name="connsiteY6" fmla="*/ 305 h 1584079"/>
              <a:gd name="connsiteX7" fmla="*/ 2229640 w 2766897"/>
              <a:gd name="connsiteY7" fmla="*/ 114604 h 1584079"/>
              <a:gd name="connsiteX8" fmla="*/ 2155822 w 2766897"/>
              <a:gd name="connsiteY8" fmla="*/ 193186 h 1584079"/>
              <a:gd name="connsiteX9" fmla="*/ 2324891 w 2766897"/>
              <a:gd name="connsiteY9" fmla="*/ 257480 h 1584079"/>
              <a:gd name="connsiteX10" fmla="*/ 2727321 w 2766897"/>
              <a:gd name="connsiteY10" fmla="*/ 205092 h 1584079"/>
              <a:gd name="connsiteX11" fmla="*/ 2690092 w 2766897"/>
              <a:gd name="connsiteY11" fmla="*/ 559163 h 1584079"/>
              <a:gd name="connsiteX12" fmla="*/ 1800681 w 2766897"/>
              <a:gd name="connsiteY12" fmla="*/ 1573012 h 1584079"/>
              <a:gd name="connsiteX13" fmla="*/ 1632 w 2766897"/>
              <a:gd name="connsiteY13" fmla="*/ 1047319 h 1584079"/>
              <a:gd name="connsiteX0" fmla="*/ 1588 w 2766853"/>
              <a:gd name="connsiteY0" fmla="*/ 1047319 h 1584079"/>
              <a:gd name="connsiteX1" fmla="*/ 1491074 w 2766853"/>
              <a:gd name="connsiteY1" fmla="*/ 250164 h 1584079"/>
              <a:gd name="connsiteX2" fmla="*/ 1924797 w 2766853"/>
              <a:gd name="connsiteY2" fmla="*/ 359873 h 1584079"/>
              <a:gd name="connsiteX3" fmla="*/ 2134346 w 2766853"/>
              <a:gd name="connsiteY3" fmla="*/ 271766 h 1584079"/>
              <a:gd name="connsiteX4" fmla="*/ 2058147 w 2766853"/>
              <a:gd name="connsiteY4" fmla="*/ 202710 h 1584079"/>
              <a:gd name="connsiteX5" fmla="*/ 2108152 w 2766853"/>
              <a:gd name="connsiteY5" fmla="*/ 202710 h 1584079"/>
              <a:gd name="connsiteX6" fmla="*/ 2215308 w 2766853"/>
              <a:gd name="connsiteY6" fmla="*/ 97935 h 1584079"/>
              <a:gd name="connsiteX7" fmla="*/ 2265314 w 2766853"/>
              <a:gd name="connsiteY7" fmla="*/ 305 h 1584079"/>
              <a:gd name="connsiteX8" fmla="*/ 2229596 w 2766853"/>
              <a:gd name="connsiteY8" fmla="*/ 114604 h 1584079"/>
              <a:gd name="connsiteX9" fmla="*/ 2155778 w 2766853"/>
              <a:gd name="connsiteY9" fmla="*/ 193186 h 1584079"/>
              <a:gd name="connsiteX10" fmla="*/ 2324847 w 2766853"/>
              <a:gd name="connsiteY10" fmla="*/ 257480 h 1584079"/>
              <a:gd name="connsiteX11" fmla="*/ 2727277 w 2766853"/>
              <a:gd name="connsiteY11" fmla="*/ 205092 h 1584079"/>
              <a:gd name="connsiteX12" fmla="*/ 2690048 w 2766853"/>
              <a:gd name="connsiteY12" fmla="*/ 559163 h 1584079"/>
              <a:gd name="connsiteX13" fmla="*/ 1800637 w 2766853"/>
              <a:gd name="connsiteY13" fmla="*/ 1573012 h 1584079"/>
              <a:gd name="connsiteX14" fmla="*/ 1588 w 2766853"/>
              <a:gd name="connsiteY14" fmla="*/ 1047319 h 1584079"/>
              <a:gd name="connsiteX0" fmla="*/ 1608 w 2766873"/>
              <a:gd name="connsiteY0" fmla="*/ 1047319 h 1584079"/>
              <a:gd name="connsiteX1" fmla="*/ 1491094 w 2766873"/>
              <a:gd name="connsiteY1" fmla="*/ 250164 h 1584079"/>
              <a:gd name="connsiteX2" fmla="*/ 2020067 w 2766873"/>
              <a:gd name="connsiteY2" fmla="*/ 271766 h 1584079"/>
              <a:gd name="connsiteX3" fmla="*/ 1924817 w 2766873"/>
              <a:gd name="connsiteY3" fmla="*/ 359873 h 1584079"/>
              <a:gd name="connsiteX4" fmla="*/ 2134366 w 2766873"/>
              <a:gd name="connsiteY4" fmla="*/ 271766 h 1584079"/>
              <a:gd name="connsiteX5" fmla="*/ 2058167 w 2766873"/>
              <a:gd name="connsiteY5" fmla="*/ 202710 h 1584079"/>
              <a:gd name="connsiteX6" fmla="*/ 2108172 w 2766873"/>
              <a:gd name="connsiteY6" fmla="*/ 202710 h 1584079"/>
              <a:gd name="connsiteX7" fmla="*/ 2215328 w 2766873"/>
              <a:gd name="connsiteY7" fmla="*/ 97935 h 1584079"/>
              <a:gd name="connsiteX8" fmla="*/ 2265334 w 2766873"/>
              <a:gd name="connsiteY8" fmla="*/ 305 h 1584079"/>
              <a:gd name="connsiteX9" fmla="*/ 2229616 w 2766873"/>
              <a:gd name="connsiteY9" fmla="*/ 114604 h 1584079"/>
              <a:gd name="connsiteX10" fmla="*/ 2155798 w 2766873"/>
              <a:gd name="connsiteY10" fmla="*/ 193186 h 1584079"/>
              <a:gd name="connsiteX11" fmla="*/ 2324867 w 2766873"/>
              <a:gd name="connsiteY11" fmla="*/ 257480 h 1584079"/>
              <a:gd name="connsiteX12" fmla="*/ 2727297 w 2766873"/>
              <a:gd name="connsiteY12" fmla="*/ 205092 h 1584079"/>
              <a:gd name="connsiteX13" fmla="*/ 2690068 w 2766873"/>
              <a:gd name="connsiteY13" fmla="*/ 559163 h 1584079"/>
              <a:gd name="connsiteX14" fmla="*/ 1800657 w 2766873"/>
              <a:gd name="connsiteY14" fmla="*/ 1573012 h 1584079"/>
              <a:gd name="connsiteX15" fmla="*/ 1608 w 2766873"/>
              <a:gd name="connsiteY15" fmla="*/ 1047319 h 1584079"/>
              <a:gd name="connsiteX0" fmla="*/ 1560 w 2766825"/>
              <a:gd name="connsiteY0" fmla="*/ 1047319 h 1584079"/>
              <a:gd name="connsiteX1" fmla="*/ 1491046 w 2766825"/>
              <a:gd name="connsiteY1" fmla="*/ 250164 h 1584079"/>
              <a:gd name="connsiteX2" fmla="*/ 1786656 w 2766825"/>
              <a:gd name="connsiteY2" fmla="*/ 183660 h 1584079"/>
              <a:gd name="connsiteX3" fmla="*/ 2020019 w 2766825"/>
              <a:gd name="connsiteY3" fmla="*/ 271766 h 1584079"/>
              <a:gd name="connsiteX4" fmla="*/ 1924769 w 2766825"/>
              <a:gd name="connsiteY4" fmla="*/ 359873 h 1584079"/>
              <a:gd name="connsiteX5" fmla="*/ 2134318 w 2766825"/>
              <a:gd name="connsiteY5" fmla="*/ 271766 h 1584079"/>
              <a:gd name="connsiteX6" fmla="*/ 2058119 w 2766825"/>
              <a:gd name="connsiteY6" fmla="*/ 202710 h 1584079"/>
              <a:gd name="connsiteX7" fmla="*/ 2108124 w 2766825"/>
              <a:gd name="connsiteY7" fmla="*/ 202710 h 1584079"/>
              <a:gd name="connsiteX8" fmla="*/ 2215280 w 2766825"/>
              <a:gd name="connsiteY8" fmla="*/ 97935 h 1584079"/>
              <a:gd name="connsiteX9" fmla="*/ 2265286 w 2766825"/>
              <a:gd name="connsiteY9" fmla="*/ 305 h 1584079"/>
              <a:gd name="connsiteX10" fmla="*/ 2229568 w 2766825"/>
              <a:gd name="connsiteY10" fmla="*/ 114604 h 1584079"/>
              <a:gd name="connsiteX11" fmla="*/ 2155750 w 2766825"/>
              <a:gd name="connsiteY11" fmla="*/ 193186 h 1584079"/>
              <a:gd name="connsiteX12" fmla="*/ 2324819 w 2766825"/>
              <a:gd name="connsiteY12" fmla="*/ 257480 h 1584079"/>
              <a:gd name="connsiteX13" fmla="*/ 2727249 w 2766825"/>
              <a:gd name="connsiteY13" fmla="*/ 205092 h 1584079"/>
              <a:gd name="connsiteX14" fmla="*/ 2690020 w 2766825"/>
              <a:gd name="connsiteY14" fmla="*/ 559163 h 1584079"/>
              <a:gd name="connsiteX15" fmla="*/ 1800609 w 2766825"/>
              <a:gd name="connsiteY15" fmla="*/ 1573012 h 1584079"/>
              <a:gd name="connsiteX16" fmla="*/ 1560 w 2766825"/>
              <a:gd name="connsiteY16" fmla="*/ 1047319 h 1584079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792427 w 2772596"/>
              <a:gd name="connsiteY3" fmla="*/ 183660 h 1583736"/>
              <a:gd name="connsiteX4" fmla="*/ 2025790 w 2772596"/>
              <a:gd name="connsiteY4" fmla="*/ 271766 h 1583736"/>
              <a:gd name="connsiteX5" fmla="*/ 1930540 w 2772596"/>
              <a:gd name="connsiteY5" fmla="*/ 359873 h 1583736"/>
              <a:gd name="connsiteX6" fmla="*/ 2140089 w 2772596"/>
              <a:gd name="connsiteY6" fmla="*/ 271766 h 1583736"/>
              <a:gd name="connsiteX7" fmla="*/ 2063890 w 2772596"/>
              <a:gd name="connsiteY7" fmla="*/ 202710 h 1583736"/>
              <a:gd name="connsiteX8" fmla="*/ 2113895 w 2772596"/>
              <a:gd name="connsiteY8" fmla="*/ 202710 h 1583736"/>
              <a:gd name="connsiteX9" fmla="*/ 2221051 w 2772596"/>
              <a:gd name="connsiteY9" fmla="*/ 97935 h 1583736"/>
              <a:gd name="connsiteX10" fmla="*/ 2271057 w 2772596"/>
              <a:gd name="connsiteY10" fmla="*/ 305 h 1583736"/>
              <a:gd name="connsiteX11" fmla="*/ 2235339 w 2772596"/>
              <a:gd name="connsiteY11" fmla="*/ 114604 h 1583736"/>
              <a:gd name="connsiteX12" fmla="*/ 2161521 w 2772596"/>
              <a:gd name="connsiteY12" fmla="*/ 193186 h 1583736"/>
              <a:gd name="connsiteX13" fmla="*/ 2330590 w 2772596"/>
              <a:gd name="connsiteY13" fmla="*/ 257480 h 1583736"/>
              <a:gd name="connsiteX14" fmla="*/ 2733020 w 2772596"/>
              <a:gd name="connsiteY14" fmla="*/ 205092 h 1583736"/>
              <a:gd name="connsiteX15" fmla="*/ 2695791 w 2772596"/>
              <a:gd name="connsiteY15" fmla="*/ 559163 h 1583736"/>
              <a:gd name="connsiteX16" fmla="*/ 1806380 w 2772596"/>
              <a:gd name="connsiteY16" fmla="*/ 1573012 h 1583736"/>
              <a:gd name="connsiteX17" fmla="*/ 7331 w 2772596"/>
              <a:gd name="connsiteY17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2025790 w 2772596"/>
              <a:gd name="connsiteY5" fmla="*/ 271766 h 1583736"/>
              <a:gd name="connsiteX6" fmla="*/ 1930540 w 2772596"/>
              <a:gd name="connsiteY6" fmla="*/ 359873 h 1583736"/>
              <a:gd name="connsiteX7" fmla="*/ 2140089 w 2772596"/>
              <a:gd name="connsiteY7" fmla="*/ 271766 h 1583736"/>
              <a:gd name="connsiteX8" fmla="*/ 2063890 w 2772596"/>
              <a:gd name="connsiteY8" fmla="*/ 202710 h 1583736"/>
              <a:gd name="connsiteX9" fmla="*/ 2113895 w 2772596"/>
              <a:gd name="connsiteY9" fmla="*/ 202710 h 1583736"/>
              <a:gd name="connsiteX10" fmla="*/ 2221051 w 2772596"/>
              <a:gd name="connsiteY10" fmla="*/ 97935 h 1583736"/>
              <a:gd name="connsiteX11" fmla="*/ 2271057 w 2772596"/>
              <a:gd name="connsiteY11" fmla="*/ 305 h 1583736"/>
              <a:gd name="connsiteX12" fmla="*/ 2235339 w 2772596"/>
              <a:gd name="connsiteY12" fmla="*/ 114604 h 1583736"/>
              <a:gd name="connsiteX13" fmla="*/ 2161521 w 2772596"/>
              <a:gd name="connsiteY13" fmla="*/ 193186 h 1583736"/>
              <a:gd name="connsiteX14" fmla="*/ 2330590 w 2772596"/>
              <a:gd name="connsiteY14" fmla="*/ 257480 h 1583736"/>
              <a:gd name="connsiteX15" fmla="*/ 2733020 w 2772596"/>
              <a:gd name="connsiteY15" fmla="*/ 205092 h 1583736"/>
              <a:gd name="connsiteX16" fmla="*/ 2695791 w 2772596"/>
              <a:gd name="connsiteY16" fmla="*/ 559163 h 1583736"/>
              <a:gd name="connsiteX17" fmla="*/ 1806380 w 2772596"/>
              <a:gd name="connsiteY17" fmla="*/ 1573012 h 1583736"/>
              <a:gd name="connsiteX18" fmla="*/ 7331 w 2772596"/>
              <a:gd name="connsiteY18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140089 w 2772596"/>
              <a:gd name="connsiteY8" fmla="*/ 271766 h 1583736"/>
              <a:gd name="connsiteX9" fmla="*/ 2063890 w 2772596"/>
              <a:gd name="connsiteY9" fmla="*/ 202710 h 1583736"/>
              <a:gd name="connsiteX10" fmla="*/ 2113895 w 2772596"/>
              <a:gd name="connsiteY10" fmla="*/ 202710 h 1583736"/>
              <a:gd name="connsiteX11" fmla="*/ 2221051 w 2772596"/>
              <a:gd name="connsiteY11" fmla="*/ 97935 h 1583736"/>
              <a:gd name="connsiteX12" fmla="*/ 2271057 w 2772596"/>
              <a:gd name="connsiteY12" fmla="*/ 305 h 1583736"/>
              <a:gd name="connsiteX13" fmla="*/ 2235339 w 2772596"/>
              <a:gd name="connsiteY13" fmla="*/ 114604 h 1583736"/>
              <a:gd name="connsiteX14" fmla="*/ 2161521 w 2772596"/>
              <a:gd name="connsiteY14" fmla="*/ 193186 h 1583736"/>
              <a:gd name="connsiteX15" fmla="*/ 2330590 w 2772596"/>
              <a:gd name="connsiteY15" fmla="*/ 257480 h 1583736"/>
              <a:gd name="connsiteX16" fmla="*/ 2733020 w 2772596"/>
              <a:gd name="connsiteY16" fmla="*/ 205092 h 1583736"/>
              <a:gd name="connsiteX17" fmla="*/ 2695791 w 2772596"/>
              <a:gd name="connsiteY17" fmla="*/ 559163 h 1583736"/>
              <a:gd name="connsiteX18" fmla="*/ 1806380 w 2772596"/>
              <a:gd name="connsiteY18" fmla="*/ 1573012 h 1583736"/>
              <a:gd name="connsiteX19" fmla="*/ 7331 w 2772596"/>
              <a:gd name="connsiteY19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044840 w 2772596"/>
              <a:gd name="connsiteY8" fmla="*/ 331298 h 1583736"/>
              <a:gd name="connsiteX9" fmla="*/ 2140089 w 2772596"/>
              <a:gd name="connsiteY9" fmla="*/ 271766 h 1583736"/>
              <a:gd name="connsiteX10" fmla="*/ 2063890 w 2772596"/>
              <a:gd name="connsiteY10" fmla="*/ 202710 h 1583736"/>
              <a:gd name="connsiteX11" fmla="*/ 2113895 w 2772596"/>
              <a:gd name="connsiteY11" fmla="*/ 202710 h 1583736"/>
              <a:gd name="connsiteX12" fmla="*/ 2221051 w 2772596"/>
              <a:gd name="connsiteY12" fmla="*/ 97935 h 1583736"/>
              <a:gd name="connsiteX13" fmla="*/ 2271057 w 2772596"/>
              <a:gd name="connsiteY13" fmla="*/ 305 h 1583736"/>
              <a:gd name="connsiteX14" fmla="*/ 2235339 w 2772596"/>
              <a:gd name="connsiteY14" fmla="*/ 114604 h 1583736"/>
              <a:gd name="connsiteX15" fmla="*/ 2161521 w 2772596"/>
              <a:gd name="connsiteY15" fmla="*/ 193186 h 1583736"/>
              <a:gd name="connsiteX16" fmla="*/ 2330590 w 2772596"/>
              <a:gd name="connsiteY16" fmla="*/ 257480 h 1583736"/>
              <a:gd name="connsiteX17" fmla="*/ 2733020 w 2772596"/>
              <a:gd name="connsiteY17" fmla="*/ 205092 h 1583736"/>
              <a:gd name="connsiteX18" fmla="*/ 2695791 w 2772596"/>
              <a:gd name="connsiteY18" fmla="*/ 559163 h 1583736"/>
              <a:gd name="connsiteX19" fmla="*/ 1806380 w 2772596"/>
              <a:gd name="connsiteY19" fmla="*/ 1573012 h 1583736"/>
              <a:gd name="connsiteX20" fmla="*/ 7331 w 2772596"/>
              <a:gd name="connsiteY20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044840 w 2772596"/>
              <a:gd name="connsiteY8" fmla="*/ 331298 h 1583736"/>
              <a:gd name="connsiteX9" fmla="*/ 2140089 w 2772596"/>
              <a:gd name="connsiteY9" fmla="*/ 271766 h 1583736"/>
              <a:gd name="connsiteX10" fmla="*/ 2063890 w 2772596"/>
              <a:gd name="connsiteY10" fmla="*/ 264623 h 1583736"/>
              <a:gd name="connsiteX11" fmla="*/ 2063890 w 2772596"/>
              <a:gd name="connsiteY11" fmla="*/ 202710 h 1583736"/>
              <a:gd name="connsiteX12" fmla="*/ 2113895 w 2772596"/>
              <a:gd name="connsiteY12" fmla="*/ 202710 h 1583736"/>
              <a:gd name="connsiteX13" fmla="*/ 2221051 w 2772596"/>
              <a:gd name="connsiteY13" fmla="*/ 97935 h 1583736"/>
              <a:gd name="connsiteX14" fmla="*/ 2271057 w 2772596"/>
              <a:gd name="connsiteY14" fmla="*/ 305 h 1583736"/>
              <a:gd name="connsiteX15" fmla="*/ 2235339 w 2772596"/>
              <a:gd name="connsiteY15" fmla="*/ 114604 h 1583736"/>
              <a:gd name="connsiteX16" fmla="*/ 2161521 w 2772596"/>
              <a:gd name="connsiteY16" fmla="*/ 193186 h 1583736"/>
              <a:gd name="connsiteX17" fmla="*/ 2330590 w 2772596"/>
              <a:gd name="connsiteY17" fmla="*/ 257480 h 1583736"/>
              <a:gd name="connsiteX18" fmla="*/ 2733020 w 2772596"/>
              <a:gd name="connsiteY18" fmla="*/ 205092 h 1583736"/>
              <a:gd name="connsiteX19" fmla="*/ 2695791 w 2772596"/>
              <a:gd name="connsiteY19" fmla="*/ 559163 h 1583736"/>
              <a:gd name="connsiteX20" fmla="*/ 1806380 w 2772596"/>
              <a:gd name="connsiteY20" fmla="*/ 1573012 h 1583736"/>
              <a:gd name="connsiteX21" fmla="*/ 7331 w 2772596"/>
              <a:gd name="connsiteY21" fmla="*/ 1047319 h 1583736"/>
              <a:gd name="connsiteX0" fmla="*/ 20758 w 2786023"/>
              <a:gd name="connsiteY0" fmla="*/ 1047319 h 1583675"/>
              <a:gd name="connsiteX1" fmla="*/ 862879 w 2786023"/>
              <a:gd name="connsiteY1" fmla="*/ 357491 h 1583675"/>
              <a:gd name="connsiteX2" fmla="*/ 1196254 w 2786023"/>
              <a:gd name="connsiteY2" fmla="*/ 340823 h 1583675"/>
              <a:gd name="connsiteX3" fmla="*/ 1510244 w 2786023"/>
              <a:gd name="connsiteY3" fmla="*/ 250164 h 1583675"/>
              <a:gd name="connsiteX4" fmla="*/ 1651073 w 2786023"/>
              <a:gd name="connsiteY4" fmla="*/ 188423 h 1583675"/>
              <a:gd name="connsiteX5" fmla="*/ 1805854 w 2786023"/>
              <a:gd name="connsiteY5" fmla="*/ 183660 h 1583675"/>
              <a:gd name="connsiteX6" fmla="*/ 1877292 w 2786023"/>
              <a:gd name="connsiteY6" fmla="*/ 309866 h 1583675"/>
              <a:gd name="connsiteX7" fmla="*/ 2039217 w 2786023"/>
              <a:gd name="connsiteY7" fmla="*/ 271766 h 1583675"/>
              <a:gd name="connsiteX8" fmla="*/ 1943967 w 2786023"/>
              <a:gd name="connsiteY8" fmla="*/ 359873 h 1583675"/>
              <a:gd name="connsiteX9" fmla="*/ 2058267 w 2786023"/>
              <a:gd name="connsiteY9" fmla="*/ 331298 h 1583675"/>
              <a:gd name="connsiteX10" fmla="*/ 2153516 w 2786023"/>
              <a:gd name="connsiteY10" fmla="*/ 271766 h 1583675"/>
              <a:gd name="connsiteX11" fmla="*/ 2077317 w 2786023"/>
              <a:gd name="connsiteY11" fmla="*/ 264623 h 1583675"/>
              <a:gd name="connsiteX12" fmla="*/ 2077317 w 2786023"/>
              <a:gd name="connsiteY12" fmla="*/ 202710 h 1583675"/>
              <a:gd name="connsiteX13" fmla="*/ 2127322 w 2786023"/>
              <a:gd name="connsiteY13" fmla="*/ 202710 h 1583675"/>
              <a:gd name="connsiteX14" fmla="*/ 2234478 w 2786023"/>
              <a:gd name="connsiteY14" fmla="*/ 97935 h 1583675"/>
              <a:gd name="connsiteX15" fmla="*/ 2284484 w 2786023"/>
              <a:gd name="connsiteY15" fmla="*/ 305 h 1583675"/>
              <a:gd name="connsiteX16" fmla="*/ 2248766 w 2786023"/>
              <a:gd name="connsiteY16" fmla="*/ 114604 h 1583675"/>
              <a:gd name="connsiteX17" fmla="*/ 2174948 w 2786023"/>
              <a:gd name="connsiteY17" fmla="*/ 193186 h 1583675"/>
              <a:gd name="connsiteX18" fmla="*/ 2344017 w 2786023"/>
              <a:gd name="connsiteY18" fmla="*/ 257480 h 1583675"/>
              <a:gd name="connsiteX19" fmla="*/ 2746447 w 2786023"/>
              <a:gd name="connsiteY19" fmla="*/ 205092 h 1583675"/>
              <a:gd name="connsiteX20" fmla="*/ 2709218 w 2786023"/>
              <a:gd name="connsiteY20" fmla="*/ 559163 h 1583675"/>
              <a:gd name="connsiteX21" fmla="*/ 1819807 w 2786023"/>
              <a:gd name="connsiteY21" fmla="*/ 1573012 h 1583675"/>
              <a:gd name="connsiteX22" fmla="*/ 20758 w 2786023"/>
              <a:gd name="connsiteY22" fmla="*/ 1047319 h 1583675"/>
              <a:gd name="connsiteX0" fmla="*/ 14137 w 2779402"/>
              <a:gd name="connsiteY0" fmla="*/ 1047319 h 1583429"/>
              <a:gd name="connsiteX1" fmla="*/ 968178 w 2779402"/>
              <a:gd name="connsiteY1" fmla="*/ 426549 h 1583429"/>
              <a:gd name="connsiteX2" fmla="*/ 856258 w 2779402"/>
              <a:gd name="connsiteY2" fmla="*/ 357491 h 1583429"/>
              <a:gd name="connsiteX3" fmla="*/ 1189633 w 2779402"/>
              <a:gd name="connsiteY3" fmla="*/ 340823 h 1583429"/>
              <a:gd name="connsiteX4" fmla="*/ 1503623 w 2779402"/>
              <a:gd name="connsiteY4" fmla="*/ 250164 h 1583429"/>
              <a:gd name="connsiteX5" fmla="*/ 1644452 w 2779402"/>
              <a:gd name="connsiteY5" fmla="*/ 188423 h 1583429"/>
              <a:gd name="connsiteX6" fmla="*/ 1799233 w 2779402"/>
              <a:gd name="connsiteY6" fmla="*/ 183660 h 1583429"/>
              <a:gd name="connsiteX7" fmla="*/ 1870671 w 2779402"/>
              <a:gd name="connsiteY7" fmla="*/ 309866 h 1583429"/>
              <a:gd name="connsiteX8" fmla="*/ 2032596 w 2779402"/>
              <a:gd name="connsiteY8" fmla="*/ 271766 h 1583429"/>
              <a:gd name="connsiteX9" fmla="*/ 1937346 w 2779402"/>
              <a:gd name="connsiteY9" fmla="*/ 359873 h 1583429"/>
              <a:gd name="connsiteX10" fmla="*/ 2051646 w 2779402"/>
              <a:gd name="connsiteY10" fmla="*/ 331298 h 1583429"/>
              <a:gd name="connsiteX11" fmla="*/ 2146895 w 2779402"/>
              <a:gd name="connsiteY11" fmla="*/ 271766 h 1583429"/>
              <a:gd name="connsiteX12" fmla="*/ 2070696 w 2779402"/>
              <a:gd name="connsiteY12" fmla="*/ 264623 h 1583429"/>
              <a:gd name="connsiteX13" fmla="*/ 2070696 w 2779402"/>
              <a:gd name="connsiteY13" fmla="*/ 202710 h 1583429"/>
              <a:gd name="connsiteX14" fmla="*/ 2120701 w 2779402"/>
              <a:gd name="connsiteY14" fmla="*/ 202710 h 1583429"/>
              <a:gd name="connsiteX15" fmla="*/ 2227857 w 2779402"/>
              <a:gd name="connsiteY15" fmla="*/ 97935 h 1583429"/>
              <a:gd name="connsiteX16" fmla="*/ 2277863 w 2779402"/>
              <a:gd name="connsiteY16" fmla="*/ 305 h 1583429"/>
              <a:gd name="connsiteX17" fmla="*/ 2242145 w 2779402"/>
              <a:gd name="connsiteY17" fmla="*/ 114604 h 1583429"/>
              <a:gd name="connsiteX18" fmla="*/ 2168327 w 2779402"/>
              <a:gd name="connsiteY18" fmla="*/ 193186 h 1583429"/>
              <a:gd name="connsiteX19" fmla="*/ 2337396 w 2779402"/>
              <a:gd name="connsiteY19" fmla="*/ 257480 h 1583429"/>
              <a:gd name="connsiteX20" fmla="*/ 2739826 w 2779402"/>
              <a:gd name="connsiteY20" fmla="*/ 205092 h 1583429"/>
              <a:gd name="connsiteX21" fmla="*/ 2702597 w 2779402"/>
              <a:gd name="connsiteY21" fmla="*/ 559163 h 1583429"/>
              <a:gd name="connsiteX22" fmla="*/ 1813186 w 2779402"/>
              <a:gd name="connsiteY22" fmla="*/ 1573012 h 1583429"/>
              <a:gd name="connsiteX23" fmla="*/ 14137 w 2779402"/>
              <a:gd name="connsiteY23" fmla="*/ 1047319 h 1583429"/>
              <a:gd name="connsiteX0" fmla="*/ 14137 w 2779402"/>
              <a:gd name="connsiteY0" fmla="*/ 1047319 h 1583429"/>
              <a:gd name="connsiteX1" fmla="*/ 968178 w 2779402"/>
              <a:gd name="connsiteY1" fmla="*/ 426549 h 1583429"/>
              <a:gd name="connsiteX2" fmla="*/ 868164 w 2779402"/>
              <a:gd name="connsiteY2" fmla="*/ 417024 h 1583429"/>
              <a:gd name="connsiteX3" fmla="*/ 856258 w 2779402"/>
              <a:gd name="connsiteY3" fmla="*/ 357491 h 1583429"/>
              <a:gd name="connsiteX4" fmla="*/ 1189633 w 2779402"/>
              <a:gd name="connsiteY4" fmla="*/ 340823 h 1583429"/>
              <a:gd name="connsiteX5" fmla="*/ 1503623 w 2779402"/>
              <a:gd name="connsiteY5" fmla="*/ 250164 h 1583429"/>
              <a:gd name="connsiteX6" fmla="*/ 1644452 w 2779402"/>
              <a:gd name="connsiteY6" fmla="*/ 188423 h 1583429"/>
              <a:gd name="connsiteX7" fmla="*/ 1799233 w 2779402"/>
              <a:gd name="connsiteY7" fmla="*/ 183660 h 1583429"/>
              <a:gd name="connsiteX8" fmla="*/ 1870671 w 2779402"/>
              <a:gd name="connsiteY8" fmla="*/ 309866 h 1583429"/>
              <a:gd name="connsiteX9" fmla="*/ 2032596 w 2779402"/>
              <a:gd name="connsiteY9" fmla="*/ 271766 h 1583429"/>
              <a:gd name="connsiteX10" fmla="*/ 1937346 w 2779402"/>
              <a:gd name="connsiteY10" fmla="*/ 359873 h 1583429"/>
              <a:gd name="connsiteX11" fmla="*/ 2051646 w 2779402"/>
              <a:gd name="connsiteY11" fmla="*/ 331298 h 1583429"/>
              <a:gd name="connsiteX12" fmla="*/ 2146895 w 2779402"/>
              <a:gd name="connsiteY12" fmla="*/ 271766 h 1583429"/>
              <a:gd name="connsiteX13" fmla="*/ 2070696 w 2779402"/>
              <a:gd name="connsiteY13" fmla="*/ 264623 h 1583429"/>
              <a:gd name="connsiteX14" fmla="*/ 2070696 w 2779402"/>
              <a:gd name="connsiteY14" fmla="*/ 202710 h 1583429"/>
              <a:gd name="connsiteX15" fmla="*/ 2120701 w 2779402"/>
              <a:gd name="connsiteY15" fmla="*/ 202710 h 1583429"/>
              <a:gd name="connsiteX16" fmla="*/ 2227857 w 2779402"/>
              <a:gd name="connsiteY16" fmla="*/ 97935 h 1583429"/>
              <a:gd name="connsiteX17" fmla="*/ 2277863 w 2779402"/>
              <a:gd name="connsiteY17" fmla="*/ 305 h 1583429"/>
              <a:gd name="connsiteX18" fmla="*/ 2242145 w 2779402"/>
              <a:gd name="connsiteY18" fmla="*/ 114604 h 1583429"/>
              <a:gd name="connsiteX19" fmla="*/ 2168327 w 2779402"/>
              <a:gd name="connsiteY19" fmla="*/ 193186 h 1583429"/>
              <a:gd name="connsiteX20" fmla="*/ 2337396 w 2779402"/>
              <a:gd name="connsiteY20" fmla="*/ 257480 h 1583429"/>
              <a:gd name="connsiteX21" fmla="*/ 2739826 w 2779402"/>
              <a:gd name="connsiteY21" fmla="*/ 205092 h 1583429"/>
              <a:gd name="connsiteX22" fmla="*/ 2702597 w 2779402"/>
              <a:gd name="connsiteY22" fmla="*/ 559163 h 1583429"/>
              <a:gd name="connsiteX23" fmla="*/ 1813186 w 2779402"/>
              <a:gd name="connsiteY23" fmla="*/ 1573012 h 1583429"/>
              <a:gd name="connsiteX24" fmla="*/ 14137 w 2779402"/>
              <a:gd name="connsiteY24" fmla="*/ 1047319 h 1583429"/>
              <a:gd name="connsiteX0" fmla="*/ 18041 w 2783306"/>
              <a:gd name="connsiteY0" fmla="*/ 1047319 h 1582976"/>
              <a:gd name="connsiteX1" fmla="*/ 895881 w 2783306"/>
              <a:gd name="connsiteY1" fmla="*/ 562280 h 1582976"/>
              <a:gd name="connsiteX2" fmla="*/ 972082 w 2783306"/>
              <a:gd name="connsiteY2" fmla="*/ 426549 h 1582976"/>
              <a:gd name="connsiteX3" fmla="*/ 872068 w 2783306"/>
              <a:gd name="connsiteY3" fmla="*/ 417024 h 1582976"/>
              <a:gd name="connsiteX4" fmla="*/ 860162 w 2783306"/>
              <a:gd name="connsiteY4" fmla="*/ 357491 h 1582976"/>
              <a:gd name="connsiteX5" fmla="*/ 1193537 w 2783306"/>
              <a:gd name="connsiteY5" fmla="*/ 340823 h 1582976"/>
              <a:gd name="connsiteX6" fmla="*/ 1507527 w 2783306"/>
              <a:gd name="connsiteY6" fmla="*/ 250164 h 1582976"/>
              <a:gd name="connsiteX7" fmla="*/ 1648356 w 2783306"/>
              <a:gd name="connsiteY7" fmla="*/ 188423 h 1582976"/>
              <a:gd name="connsiteX8" fmla="*/ 1803137 w 2783306"/>
              <a:gd name="connsiteY8" fmla="*/ 183660 h 1582976"/>
              <a:gd name="connsiteX9" fmla="*/ 1874575 w 2783306"/>
              <a:gd name="connsiteY9" fmla="*/ 309866 h 1582976"/>
              <a:gd name="connsiteX10" fmla="*/ 2036500 w 2783306"/>
              <a:gd name="connsiteY10" fmla="*/ 271766 h 1582976"/>
              <a:gd name="connsiteX11" fmla="*/ 1941250 w 2783306"/>
              <a:gd name="connsiteY11" fmla="*/ 359873 h 1582976"/>
              <a:gd name="connsiteX12" fmla="*/ 2055550 w 2783306"/>
              <a:gd name="connsiteY12" fmla="*/ 331298 h 1582976"/>
              <a:gd name="connsiteX13" fmla="*/ 2150799 w 2783306"/>
              <a:gd name="connsiteY13" fmla="*/ 271766 h 1582976"/>
              <a:gd name="connsiteX14" fmla="*/ 2074600 w 2783306"/>
              <a:gd name="connsiteY14" fmla="*/ 264623 h 1582976"/>
              <a:gd name="connsiteX15" fmla="*/ 2074600 w 2783306"/>
              <a:gd name="connsiteY15" fmla="*/ 202710 h 1582976"/>
              <a:gd name="connsiteX16" fmla="*/ 2124605 w 2783306"/>
              <a:gd name="connsiteY16" fmla="*/ 202710 h 1582976"/>
              <a:gd name="connsiteX17" fmla="*/ 2231761 w 2783306"/>
              <a:gd name="connsiteY17" fmla="*/ 97935 h 1582976"/>
              <a:gd name="connsiteX18" fmla="*/ 2281767 w 2783306"/>
              <a:gd name="connsiteY18" fmla="*/ 305 h 1582976"/>
              <a:gd name="connsiteX19" fmla="*/ 2246049 w 2783306"/>
              <a:gd name="connsiteY19" fmla="*/ 114604 h 1582976"/>
              <a:gd name="connsiteX20" fmla="*/ 2172231 w 2783306"/>
              <a:gd name="connsiteY20" fmla="*/ 193186 h 1582976"/>
              <a:gd name="connsiteX21" fmla="*/ 2341300 w 2783306"/>
              <a:gd name="connsiteY21" fmla="*/ 257480 h 1582976"/>
              <a:gd name="connsiteX22" fmla="*/ 2743730 w 2783306"/>
              <a:gd name="connsiteY22" fmla="*/ 205092 h 1582976"/>
              <a:gd name="connsiteX23" fmla="*/ 2706501 w 2783306"/>
              <a:gd name="connsiteY23" fmla="*/ 559163 h 1582976"/>
              <a:gd name="connsiteX24" fmla="*/ 1817090 w 2783306"/>
              <a:gd name="connsiteY24" fmla="*/ 1573012 h 1582976"/>
              <a:gd name="connsiteX25" fmla="*/ 18041 w 2783306"/>
              <a:gd name="connsiteY25" fmla="*/ 1047319 h 1582976"/>
              <a:gd name="connsiteX0" fmla="*/ 36381 w 2801646"/>
              <a:gd name="connsiteY0" fmla="*/ 1047319 h 1583194"/>
              <a:gd name="connsiteX1" fmla="*/ 649902 w 2801646"/>
              <a:gd name="connsiteY1" fmla="*/ 495605 h 1583194"/>
              <a:gd name="connsiteX2" fmla="*/ 914221 w 2801646"/>
              <a:gd name="connsiteY2" fmla="*/ 562280 h 1583194"/>
              <a:gd name="connsiteX3" fmla="*/ 990422 w 2801646"/>
              <a:gd name="connsiteY3" fmla="*/ 426549 h 1583194"/>
              <a:gd name="connsiteX4" fmla="*/ 890408 w 2801646"/>
              <a:gd name="connsiteY4" fmla="*/ 417024 h 1583194"/>
              <a:gd name="connsiteX5" fmla="*/ 878502 w 2801646"/>
              <a:gd name="connsiteY5" fmla="*/ 357491 h 1583194"/>
              <a:gd name="connsiteX6" fmla="*/ 1211877 w 2801646"/>
              <a:gd name="connsiteY6" fmla="*/ 340823 h 1583194"/>
              <a:gd name="connsiteX7" fmla="*/ 1525867 w 2801646"/>
              <a:gd name="connsiteY7" fmla="*/ 250164 h 1583194"/>
              <a:gd name="connsiteX8" fmla="*/ 1666696 w 2801646"/>
              <a:gd name="connsiteY8" fmla="*/ 188423 h 1583194"/>
              <a:gd name="connsiteX9" fmla="*/ 1821477 w 2801646"/>
              <a:gd name="connsiteY9" fmla="*/ 183660 h 1583194"/>
              <a:gd name="connsiteX10" fmla="*/ 1892915 w 2801646"/>
              <a:gd name="connsiteY10" fmla="*/ 309866 h 1583194"/>
              <a:gd name="connsiteX11" fmla="*/ 2054840 w 2801646"/>
              <a:gd name="connsiteY11" fmla="*/ 271766 h 1583194"/>
              <a:gd name="connsiteX12" fmla="*/ 1959590 w 2801646"/>
              <a:gd name="connsiteY12" fmla="*/ 359873 h 1583194"/>
              <a:gd name="connsiteX13" fmla="*/ 2073890 w 2801646"/>
              <a:gd name="connsiteY13" fmla="*/ 331298 h 1583194"/>
              <a:gd name="connsiteX14" fmla="*/ 2169139 w 2801646"/>
              <a:gd name="connsiteY14" fmla="*/ 271766 h 1583194"/>
              <a:gd name="connsiteX15" fmla="*/ 2092940 w 2801646"/>
              <a:gd name="connsiteY15" fmla="*/ 264623 h 1583194"/>
              <a:gd name="connsiteX16" fmla="*/ 2092940 w 2801646"/>
              <a:gd name="connsiteY16" fmla="*/ 202710 h 1583194"/>
              <a:gd name="connsiteX17" fmla="*/ 2142945 w 2801646"/>
              <a:gd name="connsiteY17" fmla="*/ 202710 h 1583194"/>
              <a:gd name="connsiteX18" fmla="*/ 2250101 w 2801646"/>
              <a:gd name="connsiteY18" fmla="*/ 97935 h 1583194"/>
              <a:gd name="connsiteX19" fmla="*/ 2300107 w 2801646"/>
              <a:gd name="connsiteY19" fmla="*/ 305 h 1583194"/>
              <a:gd name="connsiteX20" fmla="*/ 2264389 w 2801646"/>
              <a:gd name="connsiteY20" fmla="*/ 114604 h 1583194"/>
              <a:gd name="connsiteX21" fmla="*/ 2190571 w 2801646"/>
              <a:gd name="connsiteY21" fmla="*/ 193186 h 1583194"/>
              <a:gd name="connsiteX22" fmla="*/ 2359640 w 2801646"/>
              <a:gd name="connsiteY22" fmla="*/ 257480 h 1583194"/>
              <a:gd name="connsiteX23" fmla="*/ 2762070 w 2801646"/>
              <a:gd name="connsiteY23" fmla="*/ 205092 h 1583194"/>
              <a:gd name="connsiteX24" fmla="*/ 2724841 w 2801646"/>
              <a:gd name="connsiteY24" fmla="*/ 559163 h 1583194"/>
              <a:gd name="connsiteX25" fmla="*/ 1835430 w 2801646"/>
              <a:gd name="connsiteY25" fmla="*/ 1573012 h 1583194"/>
              <a:gd name="connsiteX26" fmla="*/ 36381 w 2801646"/>
              <a:gd name="connsiteY26" fmla="*/ 1047319 h 1583194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726052 w 2877796"/>
              <a:gd name="connsiteY2" fmla="*/ 495605 h 1584182"/>
              <a:gd name="connsiteX3" fmla="*/ 990371 w 2877796"/>
              <a:gd name="connsiteY3" fmla="*/ 562280 h 1584182"/>
              <a:gd name="connsiteX4" fmla="*/ 1066572 w 2877796"/>
              <a:gd name="connsiteY4" fmla="*/ 426549 h 1584182"/>
              <a:gd name="connsiteX5" fmla="*/ 966558 w 2877796"/>
              <a:gd name="connsiteY5" fmla="*/ 417024 h 1584182"/>
              <a:gd name="connsiteX6" fmla="*/ 954652 w 2877796"/>
              <a:gd name="connsiteY6" fmla="*/ 357491 h 1584182"/>
              <a:gd name="connsiteX7" fmla="*/ 1288027 w 2877796"/>
              <a:gd name="connsiteY7" fmla="*/ 340823 h 1584182"/>
              <a:gd name="connsiteX8" fmla="*/ 1602017 w 2877796"/>
              <a:gd name="connsiteY8" fmla="*/ 250164 h 1584182"/>
              <a:gd name="connsiteX9" fmla="*/ 1742846 w 2877796"/>
              <a:gd name="connsiteY9" fmla="*/ 188423 h 1584182"/>
              <a:gd name="connsiteX10" fmla="*/ 1897627 w 2877796"/>
              <a:gd name="connsiteY10" fmla="*/ 183660 h 1584182"/>
              <a:gd name="connsiteX11" fmla="*/ 1969065 w 2877796"/>
              <a:gd name="connsiteY11" fmla="*/ 309866 h 1584182"/>
              <a:gd name="connsiteX12" fmla="*/ 2130990 w 2877796"/>
              <a:gd name="connsiteY12" fmla="*/ 271766 h 1584182"/>
              <a:gd name="connsiteX13" fmla="*/ 2035740 w 2877796"/>
              <a:gd name="connsiteY13" fmla="*/ 359873 h 1584182"/>
              <a:gd name="connsiteX14" fmla="*/ 2150040 w 2877796"/>
              <a:gd name="connsiteY14" fmla="*/ 331298 h 1584182"/>
              <a:gd name="connsiteX15" fmla="*/ 2245289 w 2877796"/>
              <a:gd name="connsiteY15" fmla="*/ 271766 h 1584182"/>
              <a:gd name="connsiteX16" fmla="*/ 2169090 w 2877796"/>
              <a:gd name="connsiteY16" fmla="*/ 264623 h 1584182"/>
              <a:gd name="connsiteX17" fmla="*/ 2169090 w 2877796"/>
              <a:gd name="connsiteY17" fmla="*/ 202710 h 1584182"/>
              <a:gd name="connsiteX18" fmla="*/ 2219095 w 2877796"/>
              <a:gd name="connsiteY18" fmla="*/ 202710 h 1584182"/>
              <a:gd name="connsiteX19" fmla="*/ 2326251 w 2877796"/>
              <a:gd name="connsiteY19" fmla="*/ 97935 h 1584182"/>
              <a:gd name="connsiteX20" fmla="*/ 2376257 w 2877796"/>
              <a:gd name="connsiteY20" fmla="*/ 305 h 1584182"/>
              <a:gd name="connsiteX21" fmla="*/ 2340539 w 2877796"/>
              <a:gd name="connsiteY21" fmla="*/ 114604 h 1584182"/>
              <a:gd name="connsiteX22" fmla="*/ 2266721 w 2877796"/>
              <a:gd name="connsiteY22" fmla="*/ 193186 h 1584182"/>
              <a:gd name="connsiteX23" fmla="*/ 2435790 w 2877796"/>
              <a:gd name="connsiteY23" fmla="*/ 257480 h 1584182"/>
              <a:gd name="connsiteX24" fmla="*/ 2838220 w 2877796"/>
              <a:gd name="connsiteY24" fmla="*/ 205092 h 1584182"/>
              <a:gd name="connsiteX25" fmla="*/ 2800991 w 2877796"/>
              <a:gd name="connsiteY25" fmla="*/ 559163 h 1584182"/>
              <a:gd name="connsiteX26" fmla="*/ 1911580 w 2877796"/>
              <a:gd name="connsiteY26" fmla="*/ 1573012 h 1584182"/>
              <a:gd name="connsiteX27" fmla="*/ 112531 w 2877796"/>
              <a:gd name="connsiteY27" fmla="*/ 1047319 h 1584182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430777 w 2877796"/>
              <a:gd name="connsiteY2" fmla="*/ 364636 h 1584182"/>
              <a:gd name="connsiteX3" fmla="*/ 726052 w 2877796"/>
              <a:gd name="connsiteY3" fmla="*/ 495605 h 1584182"/>
              <a:gd name="connsiteX4" fmla="*/ 990371 w 2877796"/>
              <a:gd name="connsiteY4" fmla="*/ 562280 h 1584182"/>
              <a:gd name="connsiteX5" fmla="*/ 1066572 w 2877796"/>
              <a:gd name="connsiteY5" fmla="*/ 426549 h 1584182"/>
              <a:gd name="connsiteX6" fmla="*/ 966558 w 2877796"/>
              <a:gd name="connsiteY6" fmla="*/ 417024 h 1584182"/>
              <a:gd name="connsiteX7" fmla="*/ 954652 w 2877796"/>
              <a:gd name="connsiteY7" fmla="*/ 357491 h 1584182"/>
              <a:gd name="connsiteX8" fmla="*/ 1288027 w 2877796"/>
              <a:gd name="connsiteY8" fmla="*/ 340823 h 1584182"/>
              <a:gd name="connsiteX9" fmla="*/ 1602017 w 2877796"/>
              <a:gd name="connsiteY9" fmla="*/ 250164 h 1584182"/>
              <a:gd name="connsiteX10" fmla="*/ 1742846 w 2877796"/>
              <a:gd name="connsiteY10" fmla="*/ 188423 h 1584182"/>
              <a:gd name="connsiteX11" fmla="*/ 1897627 w 2877796"/>
              <a:gd name="connsiteY11" fmla="*/ 183660 h 1584182"/>
              <a:gd name="connsiteX12" fmla="*/ 1969065 w 2877796"/>
              <a:gd name="connsiteY12" fmla="*/ 309866 h 1584182"/>
              <a:gd name="connsiteX13" fmla="*/ 2130990 w 2877796"/>
              <a:gd name="connsiteY13" fmla="*/ 271766 h 1584182"/>
              <a:gd name="connsiteX14" fmla="*/ 2035740 w 2877796"/>
              <a:gd name="connsiteY14" fmla="*/ 359873 h 1584182"/>
              <a:gd name="connsiteX15" fmla="*/ 2150040 w 2877796"/>
              <a:gd name="connsiteY15" fmla="*/ 331298 h 1584182"/>
              <a:gd name="connsiteX16" fmla="*/ 2245289 w 2877796"/>
              <a:gd name="connsiteY16" fmla="*/ 271766 h 1584182"/>
              <a:gd name="connsiteX17" fmla="*/ 2169090 w 2877796"/>
              <a:gd name="connsiteY17" fmla="*/ 264623 h 1584182"/>
              <a:gd name="connsiteX18" fmla="*/ 2169090 w 2877796"/>
              <a:gd name="connsiteY18" fmla="*/ 202710 h 1584182"/>
              <a:gd name="connsiteX19" fmla="*/ 2219095 w 2877796"/>
              <a:gd name="connsiteY19" fmla="*/ 202710 h 1584182"/>
              <a:gd name="connsiteX20" fmla="*/ 2326251 w 2877796"/>
              <a:gd name="connsiteY20" fmla="*/ 97935 h 1584182"/>
              <a:gd name="connsiteX21" fmla="*/ 2376257 w 2877796"/>
              <a:gd name="connsiteY21" fmla="*/ 305 h 1584182"/>
              <a:gd name="connsiteX22" fmla="*/ 2340539 w 2877796"/>
              <a:gd name="connsiteY22" fmla="*/ 114604 h 1584182"/>
              <a:gd name="connsiteX23" fmla="*/ 2266721 w 2877796"/>
              <a:gd name="connsiteY23" fmla="*/ 193186 h 1584182"/>
              <a:gd name="connsiteX24" fmla="*/ 2435790 w 2877796"/>
              <a:gd name="connsiteY24" fmla="*/ 257480 h 1584182"/>
              <a:gd name="connsiteX25" fmla="*/ 2838220 w 2877796"/>
              <a:gd name="connsiteY25" fmla="*/ 205092 h 1584182"/>
              <a:gd name="connsiteX26" fmla="*/ 2800991 w 2877796"/>
              <a:gd name="connsiteY26" fmla="*/ 559163 h 1584182"/>
              <a:gd name="connsiteX27" fmla="*/ 1911580 w 2877796"/>
              <a:gd name="connsiteY27" fmla="*/ 1573012 h 1584182"/>
              <a:gd name="connsiteX28" fmla="*/ 112531 w 2877796"/>
              <a:gd name="connsiteY28" fmla="*/ 1047319 h 1584182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430777 w 2877796"/>
              <a:gd name="connsiteY2" fmla="*/ 364636 h 1584182"/>
              <a:gd name="connsiteX3" fmla="*/ 604608 w 2877796"/>
              <a:gd name="connsiteY3" fmla="*/ 250336 h 1584182"/>
              <a:gd name="connsiteX4" fmla="*/ 726052 w 2877796"/>
              <a:gd name="connsiteY4" fmla="*/ 495605 h 1584182"/>
              <a:gd name="connsiteX5" fmla="*/ 990371 w 2877796"/>
              <a:gd name="connsiteY5" fmla="*/ 562280 h 1584182"/>
              <a:gd name="connsiteX6" fmla="*/ 1066572 w 2877796"/>
              <a:gd name="connsiteY6" fmla="*/ 426549 h 1584182"/>
              <a:gd name="connsiteX7" fmla="*/ 966558 w 2877796"/>
              <a:gd name="connsiteY7" fmla="*/ 417024 h 1584182"/>
              <a:gd name="connsiteX8" fmla="*/ 954652 w 2877796"/>
              <a:gd name="connsiteY8" fmla="*/ 357491 h 1584182"/>
              <a:gd name="connsiteX9" fmla="*/ 1288027 w 2877796"/>
              <a:gd name="connsiteY9" fmla="*/ 340823 h 1584182"/>
              <a:gd name="connsiteX10" fmla="*/ 1602017 w 2877796"/>
              <a:gd name="connsiteY10" fmla="*/ 250164 h 1584182"/>
              <a:gd name="connsiteX11" fmla="*/ 1742846 w 2877796"/>
              <a:gd name="connsiteY11" fmla="*/ 188423 h 1584182"/>
              <a:gd name="connsiteX12" fmla="*/ 1897627 w 2877796"/>
              <a:gd name="connsiteY12" fmla="*/ 183660 h 1584182"/>
              <a:gd name="connsiteX13" fmla="*/ 1969065 w 2877796"/>
              <a:gd name="connsiteY13" fmla="*/ 309866 h 1584182"/>
              <a:gd name="connsiteX14" fmla="*/ 2130990 w 2877796"/>
              <a:gd name="connsiteY14" fmla="*/ 271766 h 1584182"/>
              <a:gd name="connsiteX15" fmla="*/ 2035740 w 2877796"/>
              <a:gd name="connsiteY15" fmla="*/ 359873 h 1584182"/>
              <a:gd name="connsiteX16" fmla="*/ 2150040 w 2877796"/>
              <a:gd name="connsiteY16" fmla="*/ 331298 h 1584182"/>
              <a:gd name="connsiteX17" fmla="*/ 2245289 w 2877796"/>
              <a:gd name="connsiteY17" fmla="*/ 271766 h 1584182"/>
              <a:gd name="connsiteX18" fmla="*/ 2169090 w 2877796"/>
              <a:gd name="connsiteY18" fmla="*/ 264623 h 1584182"/>
              <a:gd name="connsiteX19" fmla="*/ 2169090 w 2877796"/>
              <a:gd name="connsiteY19" fmla="*/ 202710 h 1584182"/>
              <a:gd name="connsiteX20" fmla="*/ 2219095 w 2877796"/>
              <a:gd name="connsiteY20" fmla="*/ 202710 h 1584182"/>
              <a:gd name="connsiteX21" fmla="*/ 2326251 w 2877796"/>
              <a:gd name="connsiteY21" fmla="*/ 97935 h 1584182"/>
              <a:gd name="connsiteX22" fmla="*/ 2376257 w 2877796"/>
              <a:gd name="connsiteY22" fmla="*/ 305 h 1584182"/>
              <a:gd name="connsiteX23" fmla="*/ 2340539 w 2877796"/>
              <a:gd name="connsiteY23" fmla="*/ 114604 h 1584182"/>
              <a:gd name="connsiteX24" fmla="*/ 2266721 w 2877796"/>
              <a:gd name="connsiteY24" fmla="*/ 193186 h 1584182"/>
              <a:gd name="connsiteX25" fmla="*/ 2435790 w 2877796"/>
              <a:gd name="connsiteY25" fmla="*/ 257480 h 1584182"/>
              <a:gd name="connsiteX26" fmla="*/ 2838220 w 2877796"/>
              <a:gd name="connsiteY26" fmla="*/ 205092 h 1584182"/>
              <a:gd name="connsiteX27" fmla="*/ 2800991 w 2877796"/>
              <a:gd name="connsiteY27" fmla="*/ 559163 h 1584182"/>
              <a:gd name="connsiteX28" fmla="*/ 1911580 w 2877796"/>
              <a:gd name="connsiteY28" fmla="*/ 1573012 h 1584182"/>
              <a:gd name="connsiteX29" fmla="*/ 112531 w 2877796"/>
              <a:gd name="connsiteY29" fmla="*/ 1047319 h 1584182"/>
              <a:gd name="connsiteX0" fmla="*/ 94241 w 2859506"/>
              <a:gd name="connsiteY0" fmla="*/ 1047319 h 1582886"/>
              <a:gd name="connsiteX1" fmla="*/ 250562 w 2859506"/>
              <a:gd name="connsiteY1" fmla="*/ 590855 h 1582886"/>
              <a:gd name="connsiteX2" fmla="*/ 229131 w 2859506"/>
              <a:gd name="connsiteY2" fmla="*/ 224142 h 1582886"/>
              <a:gd name="connsiteX3" fmla="*/ 412487 w 2859506"/>
              <a:gd name="connsiteY3" fmla="*/ 364636 h 1582886"/>
              <a:gd name="connsiteX4" fmla="*/ 586318 w 2859506"/>
              <a:gd name="connsiteY4" fmla="*/ 250336 h 1582886"/>
              <a:gd name="connsiteX5" fmla="*/ 707762 w 2859506"/>
              <a:gd name="connsiteY5" fmla="*/ 495605 h 1582886"/>
              <a:gd name="connsiteX6" fmla="*/ 972081 w 2859506"/>
              <a:gd name="connsiteY6" fmla="*/ 562280 h 1582886"/>
              <a:gd name="connsiteX7" fmla="*/ 1048282 w 2859506"/>
              <a:gd name="connsiteY7" fmla="*/ 426549 h 1582886"/>
              <a:gd name="connsiteX8" fmla="*/ 948268 w 2859506"/>
              <a:gd name="connsiteY8" fmla="*/ 417024 h 1582886"/>
              <a:gd name="connsiteX9" fmla="*/ 936362 w 2859506"/>
              <a:gd name="connsiteY9" fmla="*/ 357491 h 1582886"/>
              <a:gd name="connsiteX10" fmla="*/ 1269737 w 2859506"/>
              <a:gd name="connsiteY10" fmla="*/ 340823 h 1582886"/>
              <a:gd name="connsiteX11" fmla="*/ 1583727 w 2859506"/>
              <a:gd name="connsiteY11" fmla="*/ 250164 h 1582886"/>
              <a:gd name="connsiteX12" fmla="*/ 1724556 w 2859506"/>
              <a:gd name="connsiteY12" fmla="*/ 188423 h 1582886"/>
              <a:gd name="connsiteX13" fmla="*/ 1879337 w 2859506"/>
              <a:gd name="connsiteY13" fmla="*/ 183660 h 1582886"/>
              <a:gd name="connsiteX14" fmla="*/ 1950775 w 2859506"/>
              <a:gd name="connsiteY14" fmla="*/ 309866 h 1582886"/>
              <a:gd name="connsiteX15" fmla="*/ 2112700 w 2859506"/>
              <a:gd name="connsiteY15" fmla="*/ 271766 h 1582886"/>
              <a:gd name="connsiteX16" fmla="*/ 2017450 w 2859506"/>
              <a:gd name="connsiteY16" fmla="*/ 359873 h 1582886"/>
              <a:gd name="connsiteX17" fmla="*/ 2131750 w 2859506"/>
              <a:gd name="connsiteY17" fmla="*/ 331298 h 1582886"/>
              <a:gd name="connsiteX18" fmla="*/ 2226999 w 2859506"/>
              <a:gd name="connsiteY18" fmla="*/ 271766 h 1582886"/>
              <a:gd name="connsiteX19" fmla="*/ 2150800 w 2859506"/>
              <a:gd name="connsiteY19" fmla="*/ 264623 h 1582886"/>
              <a:gd name="connsiteX20" fmla="*/ 2150800 w 2859506"/>
              <a:gd name="connsiteY20" fmla="*/ 202710 h 1582886"/>
              <a:gd name="connsiteX21" fmla="*/ 2200805 w 2859506"/>
              <a:gd name="connsiteY21" fmla="*/ 202710 h 1582886"/>
              <a:gd name="connsiteX22" fmla="*/ 2307961 w 2859506"/>
              <a:gd name="connsiteY22" fmla="*/ 97935 h 1582886"/>
              <a:gd name="connsiteX23" fmla="*/ 2357967 w 2859506"/>
              <a:gd name="connsiteY23" fmla="*/ 305 h 1582886"/>
              <a:gd name="connsiteX24" fmla="*/ 2322249 w 2859506"/>
              <a:gd name="connsiteY24" fmla="*/ 114604 h 1582886"/>
              <a:gd name="connsiteX25" fmla="*/ 2248431 w 2859506"/>
              <a:gd name="connsiteY25" fmla="*/ 193186 h 1582886"/>
              <a:gd name="connsiteX26" fmla="*/ 2417500 w 2859506"/>
              <a:gd name="connsiteY26" fmla="*/ 257480 h 1582886"/>
              <a:gd name="connsiteX27" fmla="*/ 2819930 w 2859506"/>
              <a:gd name="connsiteY27" fmla="*/ 205092 h 1582886"/>
              <a:gd name="connsiteX28" fmla="*/ 2782701 w 2859506"/>
              <a:gd name="connsiteY28" fmla="*/ 559163 h 1582886"/>
              <a:gd name="connsiteX29" fmla="*/ 1893290 w 2859506"/>
              <a:gd name="connsiteY29" fmla="*/ 1573012 h 1582886"/>
              <a:gd name="connsiteX30" fmla="*/ 94241 w 2859506"/>
              <a:gd name="connsiteY30" fmla="*/ 1047319 h 1582886"/>
              <a:gd name="connsiteX0" fmla="*/ 110087 w 2875352"/>
              <a:gd name="connsiteY0" fmla="*/ 1047319 h 1582680"/>
              <a:gd name="connsiteX1" fmla="*/ 204496 w 2875352"/>
              <a:gd name="connsiteY1" fmla="*/ 657530 h 1582680"/>
              <a:gd name="connsiteX2" fmla="*/ 266408 w 2875352"/>
              <a:gd name="connsiteY2" fmla="*/ 590855 h 1582680"/>
              <a:gd name="connsiteX3" fmla="*/ 244977 w 2875352"/>
              <a:gd name="connsiteY3" fmla="*/ 224142 h 1582680"/>
              <a:gd name="connsiteX4" fmla="*/ 428333 w 2875352"/>
              <a:gd name="connsiteY4" fmla="*/ 364636 h 1582680"/>
              <a:gd name="connsiteX5" fmla="*/ 602164 w 2875352"/>
              <a:gd name="connsiteY5" fmla="*/ 250336 h 1582680"/>
              <a:gd name="connsiteX6" fmla="*/ 723608 w 2875352"/>
              <a:gd name="connsiteY6" fmla="*/ 495605 h 1582680"/>
              <a:gd name="connsiteX7" fmla="*/ 987927 w 2875352"/>
              <a:gd name="connsiteY7" fmla="*/ 562280 h 1582680"/>
              <a:gd name="connsiteX8" fmla="*/ 1064128 w 2875352"/>
              <a:gd name="connsiteY8" fmla="*/ 426549 h 1582680"/>
              <a:gd name="connsiteX9" fmla="*/ 964114 w 2875352"/>
              <a:gd name="connsiteY9" fmla="*/ 417024 h 1582680"/>
              <a:gd name="connsiteX10" fmla="*/ 952208 w 2875352"/>
              <a:gd name="connsiteY10" fmla="*/ 357491 h 1582680"/>
              <a:gd name="connsiteX11" fmla="*/ 1285583 w 2875352"/>
              <a:gd name="connsiteY11" fmla="*/ 340823 h 1582680"/>
              <a:gd name="connsiteX12" fmla="*/ 1599573 w 2875352"/>
              <a:gd name="connsiteY12" fmla="*/ 250164 h 1582680"/>
              <a:gd name="connsiteX13" fmla="*/ 1740402 w 2875352"/>
              <a:gd name="connsiteY13" fmla="*/ 188423 h 1582680"/>
              <a:gd name="connsiteX14" fmla="*/ 1895183 w 2875352"/>
              <a:gd name="connsiteY14" fmla="*/ 183660 h 1582680"/>
              <a:gd name="connsiteX15" fmla="*/ 1966621 w 2875352"/>
              <a:gd name="connsiteY15" fmla="*/ 309866 h 1582680"/>
              <a:gd name="connsiteX16" fmla="*/ 2128546 w 2875352"/>
              <a:gd name="connsiteY16" fmla="*/ 271766 h 1582680"/>
              <a:gd name="connsiteX17" fmla="*/ 2033296 w 2875352"/>
              <a:gd name="connsiteY17" fmla="*/ 359873 h 1582680"/>
              <a:gd name="connsiteX18" fmla="*/ 2147596 w 2875352"/>
              <a:gd name="connsiteY18" fmla="*/ 331298 h 1582680"/>
              <a:gd name="connsiteX19" fmla="*/ 2242845 w 2875352"/>
              <a:gd name="connsiteY19" fmla="*/ 271766 h 1582680"/>
              <a:gd name="connsiteX20" fmla="*/ 2166646 w 2875352"/>
              <a:gd name="connsiteY20" fmla="*/ 264623 h 1582680"/>
              <a:gd name="connsiteX21" fmla="*/ 2166646 w 2875352"/>
              <a:gd name="connsiteY21" fmla="*/ 202710 h 1582680"/>
              <a:gd name="connsiteX22" fmla="*/ 2216651 w 2875352"/>
              <a:gd name="connsiteY22" fmla="*/ 202710 h 1582680"/>
              <a:gd name="connsiteX23" fmla="*/ 2323807 w 2875352"/>
              <a:gd name="connsiteY23" fmla="*/ 97935 h 1582680"/>
              <a:gd name="connsiteX24" fmla="*/ 2373813 w 2875352"/>
              <a:gd name="connsiteY24" fmla="*/ 305 h 1582680"/>
              <a:gd name="connsiteX25" fmla="*/ 2338095 w 2875352"/>
              <a:gd name="connsiteY25" fmla="*/ 114604 h 1582680"/>
              <a:gd name="connsiteX26" fmla="*/ 2264277 w 2875352"/>
              <a:gd name="connsiteY26" fmla="*/ 193186 h 1582680"/>
              <a:gd name="connsiteX27" fmla="*/ 2433346 w 2875352"/>
              <a:gd name="connsiteY27" fmla="*/ 257480 h 1582680"/>
              <a:gd name="connsiteX28" fmla="*/ 2835776 w 2875352"/>
              <a:gd name="connsiteY28" fmla="*/ 205092 h 1582680"/>
              <a:gd name="connsiteX29" fmla="*/ 2798547 w 2875352"/>
              <a:gd name="connsiteY29" fmla="*/ 559163 h 1582680"/>
              <a:gd name="connsiteX30" fmla="*/ 1909136 w 2875352"/>
              <a:gd name="connsiteY30" fmla="*/ 1573012 h 1582680"/>
              <a:gd name="connsiteX31" fmla="*/ 110087 w 2875352"/>
              <a:gd name="connsiteY31" fmla="*/ 1047319 h 1582680"/>
              <a:gd name="connsiteX0" fmla="*/ 94912 w 2860177"/>
              <a:gd name="connsiteY0" fmla="*/ 1047319 h 1582168"/>
              <a:gd name="connsiteX1" fmla="*/ 244089 w 2860177"/>
              <a:gd name="connsiteY1" fmla="*/ 836124 h 1582168"/>
              <a:gd name="connsiteX2" fmla="*/ 189321 w 2860177"/>
              <a:gd name="connsiteY2" fmla="*/ 657530 h 1582168"/>
              <a:gd name="connsiteX3" fmla="*/ 251233 w 2860177"/>
              <a:gd name="connsiteY3" fmla="*/ 590855 h 1582168"/>
              <a:gd name="connsiteX4" fmla="*/ 229802 w 2860177"/>
              <a:gd name="connsiteY4" fmla="*/ 224142 h 1582168"/>
              <a:gd name="connsiteX5" fmla="*/ 413158 w 2860177"/>
              <a:gd name="connsiteY5" fmla="*/ 364636 h 1582168"/>
              <a:gd name="connsiteX6" fmla="*/ 586989 w 2860177"/>
              <a:gd name="connsiteY6" fmla="*/ 250336 h 1582168"/>
              <a:gd name="connsiteX7" fmla="*/ 708433 w 2860177"/>
              <a:gd name="connsiteY7" fmla="*/ 495605 h 1582168"/>
              <a:gd name="connsiteX8" fmla="*/ 972752 w 2860177"/>
              <a:gd name="connsiteY8" fmla="*/ 562280 h 1582168"/>
              <a:gd name="connsiteX9" fmla="*/ 1048953 w 2860177"/>
              <a:gd name="connsiteY9" fmla="*/ 426549 h 1582168"/>
              <a:gd name="connsiteX10" fmla="*/ 948939 w 2860177"/>
              <a:gd name="connsiteY10" fmla="*/ 417024 h 1582168"/>
              <a:gd name="connsiteX11" fmla="*/ 937033 w 2860177"/>
              <a:gd name="connsiteY11" fmla="*/ 357491 h 1582168"/>
              <a:gd name="connsiteX12" fmla="*/ 1270408 w 2860177"/>
              <a:gd name="connsiteY12" fmla="*/ 340823 h 1582168"/>
              <a:gd name="connsiteX13" fmla="*/ 1584398 w 2860177"/>
              <a:gd name="connsiteY13" fmla="*/ 250164 h 1582168"/>
              <a:gd name="connsiteX14" fmla="*/ 1725227 w 2860177"/>
              <a:gd name="connsiteY14" fmla="*/ 188423 h 1582168"/>
              <a:gd name="connsiteX15" fmla="*/ 1880008 w 2860177"/>
              <a:gd name="connsiteY15" fmla="*/ 183660 h 1582168"/>
              <a:gd name="connsiteX16" fmla="*/ 1951446 w 2860177"/>
              <a:gd name="connsiteY16" fmla="*/ 309866 h 1582168"/>
              <a:gd name="connsiteX17" fmla="*/ 2113371 w 2860177"/>
              <a:gd name="connsiteY17" fmla="*/ 271766 h 1582168"/>
              <a:gd name="connsiteX18" fmla="*/ 2018121 w 2860177"/>
              <a:gd name="connsiteY18" fmla="*/ 359873 h 1582168"/>
              <a:gd name="connsiteX19" fmla="*/ 2132421 w 2860177"/>
              <a:gd name="connsiteY19" fmla="*/ 331298 h 1582168"/>
              <a:gd name="connsiteX20" fmla="*/ 2227670 w 2860177"/>
              <a:gd name="connsiteY20" fmla="*/ 271766 h 1582168"/>
              <a:gd name="connsiteX21" fmla="*/ 2151471 w 2860177"/>
              <a:gd name="connsiteY21" fmla="*/ 264623 h 1582168"/>
              <a:gd name="connsiteX22" fmla="*/ 2151471 w 2860177"/>
              <a:gd name="connsiteY22" fmla="*/ 202710 h 1582168"/>
              <a:gd name="connsiteX23" fmla="*/ 2201476 w 2860177"/>
              <a:gd name="connsiteY23" fmla="*/ 202710 h 1582168"/>
              <a:gd name="connsiteX24" fmla="*/ 2308632 w 2860177"/>
              <a:gd name="connsiteY24" fmla="*/ 97935 h 1582168"/>
              <a:gd name="connsiteX25" fmla="*/ 2358638 w 2860177"/>
              <a:gd name="connsiteY25" fmla="*/ 305 h 1582168"/>
              <a:gd name="connsiteX26" fmla="*/ 2322920 w 2860177"/>
              <a:gd name="connsiteY26" fmla="*/ 114604 h 1582168"/>
              <a:gd name="connsiteX27" fmla="*/ 2249102 w 2860177"/>
              <a:gd name="connsiteY27" fmla="*/ 193186 h 1582168"/>
              <a:gd name="connsiteX28" fmla="*/ 2418171 w 2860177"/>
              <a:gd name="connsiteY28" fmla="*/ 257480 h 1582168"/>
              <a:gd name="connsiteX29" fmla="*/ 2820601 w 2860177"/>
              <a:gd name="connsiteY29" fmla="*/ 205092 h 1582168"/>
              <a:gd name="connsiteX30" fmla="*/ 2783372 w 2860177"/>
              <a:gd name="connsiteY30" fmla="*/ 559163 h 1582168"/>
              <a:gd name="connsiteX31" fmla="*/ 1893961 w 2860177"/>
              <a:gd name="connsiteY31" fmla="*/ 1573012 h 1582168"/>
              <a:gd name="connsiteX32" fmla="*/ 94912 w 2860177"/>
              <a:gd name="connsiteY32" fmla="*/ 1047319 h 1582168"/>
              <a:gd name="connsiteX0" fmla="*/ 26682 w 2791947"/>
              <a:gd name="connsiteY0" fmla="*/ 1047319 h 1574418"/>
              <a:gd name="connsiteX1" fmla="*/ 175859 w 2791947"/>
              <a:gd name="connsiteY1" fmla="*/ 836124 h 1574418"/>
              <a:gd name="connsiteX2" fmla="*/ 121091 w 2791947"/>
              <a:gd name="connsiteY2" fmla="*/ 657530 h 1574418"/>
              <a:gd name="connsiteX3" fmla="*/ 183003 w 2791947"/>
              <a:gd name="connsiteY3" fmla="*/ 590855 h 1574418"/>
              <a:gd name="connsiteX4" fmla="*/ 161572 w 2791947"/>
              <a:gd name="connsiteY4" fmla="*/ 224142 h 1574418"/>
              <a:gd name="connsiteX5" fmla="*/ 344928 w 2791947"/>
              <a:gd name="connsiteY5" fmla="*/ 364636 h 1574418"/>
              <a:gd name="connsiteX6" fmla="*/ 518759 w 2791947"/>
              <a:gd name="connsiteY6" fmla="*/ 250336 h 1574418"/>
              <a:gd name="connsiteX7" fmla="*/ 640203 w 2791947"/>
              <a:gd name="connsiteY7" fmla="*/ 495605 h 1574418"/>
              <a:gd name="connsiteX8" fmla="*/ 904522 w 2791947"/>
              <a:gd name="connsiteY8" fmla="*/ 562280 h 1574418"/>
              <a:gd name="connsiteX9" fmla="*/ 980723 w 2791947"/>
              <a:gd name="connsiteY9" fmla="*/ 426549 h 1574418"/>
              <a:gd name="connsiteX10" fmla="*/ 880709 w 2791947"/>
              <a:gd name="connsiteY10" fmla="*/ 417024 h 1574418"/>
              <a:gd name="connsiteX11" fmla="*/ 868803 w 2791947"/>
              <a:gd name="connsiteY11" fmla="*/ 357491 h 1574418"/>
              <a:gd name="connsiteX12" fmla="*/ 1202178 w 2791947"/>
              <a:gd name="connsiteY12" fmla="*/ 340823 h 1574418"/>
              <a:gd name="connsiteX13" fmla="*/ 1516168 w 2791947"/>
              <a:gd name="connsiteY13" fmla="*/ 250164 h 1574418"/>
              <a:gd name="connsiteX14" fmla="*/ 1656997 w 2791947"/>
              <a:gd name="connsiteY14" fmla="*/ 188423 h 1574418"/>
              <a:gd name="connsiteX15" fmla="*/ 1811778 w 2791947"/>
              <a:gd name="connsiteY15" fmla="*/ 183660 h 1574418"/>
              <a:gd name="connsiteX16" fmla="*/ 1883216 w 2791947"/>
              <a:gd name="connsiteY16" fmla="*/ 309866 h 1574418"/>
              <a:gd name="connsiteX17" fmla="*/ 2045141 w 2791947"/>
              <a:gd name="connsiteY17" fmla="*/ 271766 h 1574418"/>
              <a:gd name="connsiteX18" fmla="*/ 1949891 w 2791947"/>
              <a:gd name="connsiteY18" fmla="*/ 359873 h 1574418"/>
              <a:gd name="connsiteX19" fmla="*/ 2064191 w 2791947"/>
              <a:gd name="connsiteY19" fmla="*/ 331298 h 1574418"/>
              <a:gd name="connsiteX20" fmla="*/ 2159440 w 2791947"/>
              <a:gd name="connsiteY20" fmla="*/ 271766 h 1574418"/>
              <a:gd name="connsiteX21" fmla="*/ 2083241 w 2791947"/>
              <a:gd name="connsiteY21" fmla="*/ 264623 h 1574418"/>
              <a:gd name="connsiteX22" fmla="*/ 2083241 w 2791947"/>
              <a:gd name="connsiteY22" fmla="*/ 202710 h 1574418"/>
              <a:gd name="connsiteX23" fmla="*/ 2133246 w 2791947"/>
              <a:gd name="connsiteY23" fmla="*/ 202710 h 1574418"/>
              <a:gd name="connsiteX24" fmla="*/ 2240402 w 2791947"/>
              <a:gd name="connsiteY24" fmla="*/ 97935 h 1574418"/>
              <a:gd name="connsiteX25" fmla="*/ 2290408 w 2791947"/>
              <a:gd name="connsiteY25" fmla="*/ 305 h 1574418"/>
              <a:gd name="connsiteX26" fmla="*/ 2254690 w 2791947"/>
              <a:gd name="connsiteY26" fmla="*/ 114604 h 1574418"/>
              <a:gd name="connsiteX27" fmla="*/ 2180872 w 2791947"/>
              <a:gd name="connsiteY27" fmla="*/ 193186 h 1574418"/>
              <a:gd name="connsiteX28" fmla="*/ 2349941 w 2791947"/>
              <a:gd name="connsiteY28" fmla="*/ 257480 h 1574418"/>
              <a:gd name="connsiteX29" fmla="*/ 2752371 w 2791947"/>
              <a:gd name="connsiteY29" fmla="*/ 205092 h 1574418"/>
              <a:gd name="connsiteX30" fmla="*/ 2715142 w 2791947"/>
              <a:gd name="connsiteY30" fmla="*/ 559163 h 1574418"/>
              <a:gd name="connsiteX31" fmla="*/ 1825731 w 2791947"/>
              <a:gd name="connsiteY31" fmla="*/ 1573012 h 1574418"/>
              <a:gd name="connsiteX32" fmla="*/ 806891 w 2791947"/>
              <a:gd name="connsiteY32" fmla="*/ 786117 h 1574418"/>
              <a:gd name="connsiteX33" fmla="*/ 26682 w 2791947"/>
              <a:gd name="connsiteY33" fmla="*/ 1047319 h 1574418"/>
              <a:gd name="connsiteX0" fmla="*/ 26682 w 2791947"/>
              <a:gd name="connsiteY0" fmla="*/ 1047319 h 1575836"/>
              <a:gd name="connsiteX1" fmla="*/ 175859 w 2791947"/>
              <a:gd name="connsiteY1" fmla="*/ 836124 h 1575836"/>
              <a:gd name="connsiteX2" fmla="*/ 121091 w 2791947"/>
              <a:gd name="connsiteY2" fmla="*/ 657530 h 1575836"/>
              <a:gd name="connsiteX3" fmla="*/ 183003 w 2791947"/>
              <a:gd name="connsiteY3" fmla="*/ 590855 h 1575836"/>
              <a:gd name="connsiteX4" fmla="*/ 161572 w 2791947"/>
              <a:gd name="connsiteY4" fmla="*/ 224142 h 1575836"/>
              <a:gd name="connsiteX5" fmla="*/ 344928 w 2791947"/>
              <a:gd name="connsiteY5" fmla="*/ 364636 h 1575836"/>
              <a:gd name="connsiteX6" fmla="*/ 518759 w 2791947"/>
              <a:gd name="connsiteY6" fmla="*/ 250336 h 1575836"/>
              <a:gd name="connsiteX7" fmla="*/ 640203 w 2791947"/>
              <a:gd name="connsiteY7" fmla="*/ 495605 h 1575836"/>
              <a:gd name="connsiteX8" fmla="*/ 904522 w 2791947"/>
              <a:gd name="connsiteY8" fmla="*/ 562280 h 1575836"/>
              <a:gd name="connsiteX9" fmla="*/ 980723 w 2791947"/>
              <a:gd name="connsiteY9" fmla="*/ 426549 h 1575836"/>
              <a:gd name="connsiteX10" fmla="*/ 880709 w 2791947"/>
              <a:gd name="connsiteY10" fmla="*/ 417024 h 1575836"/>
              <a:gd name="connsiteX11" fmla="*/ 868803 w 2791947"/>
              <a:gd name="connsiteY11" fmla="*/ 357491 h 1575836"/>
              <a:gd name="connsiteX12" fmla="*/ 1202178 w 2791947"/>
              <a:gd name="connsiteY12" fmla="*/ 340823 h 1575836"/>
              <a:gd name="connsiteX13" fmla="*/ 1516168 w 2791947"/>
              <a:gd name="connsiteY13" fmla="*/ 250164 h 1575836"/>
              <a:gd name="connsiteX14" fmla="*/ 1656997 w 2791947"/>
              <a:gd name="connsiteY14" fmla="*/ 188423 h 1575836"/>
              <a:gd name="connsiteX15" fmla="*/ 1811778 w 2791947"/>
              <a:gd name="connsiteY15" fmla="*/ 183660 h 1575836"/>
              <a:gd name="connsiteX16" fmla="*/ 1883216 w 2791947"/>
              <a:gd name="connsiteY16" fmla="*/ 309866 h 1575836"/>
              <a:gd name="connsiteX17" fmla="*/ 2045141 w 2791947"/>
              <a:gd name="connsiteY17" fmla="*/ 271766 h 1575836"/>
              <a:gd name="connsiteX18" fmla="*/ 1949891 w 2791947"/>
              <a:gd name="connsiteY18" fmla="*/ 359873 h 1575836"/>
              <a:gd name="connsiteX19" fmla="*/ 2064191 w 2791947"/>
              <a:gd name="connsiteY19" fmla="*/ 331298 h 1575836"/>
              <a:gd name="connsiteX20" fmla="*/ 2159440 w 2791947"/>
              <a:gd name="connsiteY20" fmla="*/ 271766 h 1575836"/>
              <a:gd name="connsiteX21" fmla="*/ 2083241 w 2791947"/>
              <a:gd name="connsiteY21" fmla="*/ 264623 h 1575836"/>
              <a:gd name="connsiteX22" fmla="*/ 2083241 w 2791947"/>
              <a:gd name="connsiteY22" fmla="*/ 202710 h 1575836"/>
              <a:gd name="connsiteX23" fmla="*/ 2133246 w 2791947"/>
              <a:gd name="connsiteY23" fmla="*/ 202710 h 1575836"/>
              <a:gd name="connsiteX24" fmla="*/ 2240402 w 2791947"/>
              <a:gd name="connsiteY24" fmla="*/ 97935 h 1575836"/>
              <a:gd name="connsiteX25" fmla="*/ 2290408 w 2791947"/>
              <a:gd name="connsiteY25" fmla="*/ 305 h 1575836"/>
              <a:gd name="connsiteX26" fmla="*/ 2254690 w 2791947"/>
              <a:gd name="connsiteY26" fmla="*/ 114604 h 1575836"/>
              <a:gd name="connsiteX27" fmla="*/ 2180872 w 2791947"/>
              <a:gd name="connsiteY27" fmla="*/ 193186 h 1575836"/>
              <a:gd name="connsiteX28" fmla="*/ 2349941 w 2791947"/>
              <a:gd name="connsiteY28" fmla="*/ 257480 h 1575836"/>
              <a:gd name="connsiteX29" fmla="*/ 2752371 w 2791947"/>
              <a:gd name="connsiteY29" fmla="*/ 205092 h 1575836"/>
              <a:gd name="connsiteX30" fmla="*/ 2715142 w 2791947"/>
              <a:gd name="connsiteY30" fmla="*/ 559163 h 1575836"/>
              <a:gd name="connsiteX31" fmla="*/ 1825731 w 2791947"/>
              <a:gd name="connsiteY31" fmla="*/ 1573012 h 1575836"/>
              <a:gd name="connsiteX32" fmla="*/ 816416 w 2791947"/>
              <a:gd name="connsiteY32" fmla="*/ 859936 h 1575836"/>
              <a:gd name="connsiteX33" fmla="*/ 806891 w 2791947"/>
              <a:gd name="connsiteY33" fmla="*/ 786117 h 1575836"/>
              <a:gd name="connsiteX34" fmla="*/ 26682 w 2791947"/>
              <a:gd name="connsiteY34" fmla="*/ 1047319 h 1575836"/>
              <a:gd name="connsiteX0" fmla="*/ 26682 w 2791947"/>
              <a:gd name="connsiteY0" fmla="*/ 1047319 h 1636594"/>
              <a:gd name="connsiteX1" fmla="*/ 175859 w 2791947"/>
              <a:gd name="connsiteY1" fmla="*/ 836124 h 1636594"/>
              <a:gd name="connsiteX2" fmla="*/ 121091 w 2791947"/>
              <a:gd name="connsiteY2" fmla="*/ 657530 h 1636594"/>
              <a:gd name="connsiteX3" fmla="*/ 183003 w 2791947"/>
              <a:gd name="connsiteY3" fmla="*/ 590855 h 1636594"/>
              <a:gd name="connsiteX4" fmla="*/ 161572 w 2791947"/>
              <a:gd name="connsiteY4" fmla="*/ 224142 h 1636594"/>
              <a:gd name="connsiteX5" fmla="*/ 344928 w 2791947"/>
              <a:gd name="connsiteY5" fmla="*/ 364636 h 1636594"/>
              <a:gd name="connsiteX6" fmla="*/ 518759 w 2791947"/>
              <a:gd name="connsiteY6" fmla="*/ 250336 h 1636594"/>
              <a:gd name="connsiteX7" fmla="*/ 640203 w 2791947"/>
              <a:gd name="connsiteY7" fmla="*/ 495605 h 1636594"/>
              <a:gd name="connsiteX8" fmla="*/ 904522 w 2791947"/>
              <a:gd name="connsiteY8" fmla="*/ 562280 h 1636594"/>
              <a:gd name="connsiteX9" fmla="*/ 980723 w 2791947"/>
              <a:gd name="connsiteY9" fmla="*/ 426549 h 1636594"/>
              <a:gd name="connsiteX10" fmla="*/ 880709 w 2791947"/>
              <a:gd name="connsiteY10" fmla="*/ 417024 h 1636594"/>
              <a:gd name="connsiteX11" fmla="*/ 868803 w 2791947"/>
              <a:gd name="connsiteY11" fmla="*/ 357491 h 1636594"/>
              <a:gd name="connsiteX12" fmla="*/ 1202178 w 2791947"/>
              <a:gd name="connsiteY12" fmla="*/ 340823 h 1636594"/>
              <a:gd name="connsiteX13" fmla="*/ 1516168 w 2791947"/>
              <a:gd name="connsiteY13" fmla="*/ 250164 h 1636594"/>
              <a:gd name="connsiteX14" fmla="*/ 1656997 w 2791947"/>
              <a:gd name="connsiteY14" fmla="*/ 188423 h 1636594"/>
              <a:gd name="connsiteX15" fmla="*/ 1811778 w 2791947"/>
              <a:gd name="connsiteY15" fmla="*/ 183660 h 1636594"/>
              <a:gd name="connsiteX16" fmla="*/ 1883216 w 2791947"/>
              <a:gd name="connsiteY16" fmla="*/ 309866 h 1636594"/>
              <a:gd name="connsiteX17" fmla="*/ 2045141 w 2791947"/>
              <a:gd name="connsiteY17" fmla="*/ 271766 h 1636594"/>
              <a:gd name="connsiteX18" fmla="*/ 1949891 w 2791947"/>
              <a:gd name="connsiteY18" fmla="*/ 359873 h 1636594"/>
              <a:gd name="connsiteX19" fmla="*/ 2064191 w 2791947"/>
              <a:gd name="connsiteY19" fmla="*/ 331298 h 1636594"/>
              <a:gd name="connsiteX20" fmla="*/ 2159440 w 2791947"/>
              <a:gd name="connsiteY20" fmla="*/ 271766 h 1636594"/>
              <a:gd name="connsiteX21" fmla="*/ 2083241 w 2791947"/>
              <a:gd name="connsiteY21" fmla="*/ 264623 h 1636594"/>
              <a:gd name="connsiteX22" fmla="*/ 2083241 w 2791947"/>
              <a:gd name="connsiteY22" fmla="*/ 202710 h 1636594"/>
              <a:gd name="connsiteX23" fmla="*/ 2133246 w 2791947"/>
              <a:gd name="connsiteY23" fmla="*/ 202710 h 1636594"/>
              <a:gd name="connsiteX24" fmla="*/ 2240402 w 2791947"/>
              <a:gd name="connsiteY24" fmla="*/ 97935 h 1636594"/>
              <a:gd name="connsiteX25" fmla="*/ 2290408 w 2791947"/>
              <a:gd name="connsiteY25" fmla="*/ 305 h 1636594"/>
              <a:gd name="connsiteX26" fmla="*/ 2254690 w 2791947"/>
              <a:gd name="connsiteY26" fmla="*/ 114604 h 1636594"/>
              <a:gd name="connsiteX27" fmla="*/ 2180872 w 2791947"/>
              <a:gd name="connsiteY27" fmla="*/ 193186 h 1636594"/>
              <a:gd name="connsiteX28" fmla="*/ 2349941 w 2791947"/>
              <a:gd name="connsiteY28" fmla="*/ 257480 h 1636594"/>
              <a:gd name="connsiteX29" fmla="*/ 2752371 w 2791947"/>
              <a:gd name="connsiteY29" fmla="*/ 205092 h 1636594"/>
              <a:gd name="connsiteX30" fmla="*/ 2715142 w 2791947"/>
              <a:gd name="connsiteY30" fmla="*/ 559163 h 1636594"/>
              <a:gd name="connsiteX31" fmla="*/ 1825731 w 2791947"/>
              <a:gd name="connsiteY31" fmla="*/ 1573012 h 1636594"/>
              <a:gd name="connsiteX32" fmla="*/ 1430778 w 2791947"/>
              <a:gd name="connsiteY32" fmla="*/ 1457630 h 1636594"/>
              <a:gd name="connsiteX33" fmla="*/ 816416 w 2791947"/>
              <a:gd name="connsiteY33" fmla="*/ 859936 h 1636594"/>
              <a:gd name="connsiteX34" fmla="*/ 806891 w 2791947"/>
              <a:gd name="connsiteY34" fmla="*/ 786117 h 1636594"/>
              <a:gd name="connsiteX35" fmla="*/ 26682 w 2791947"/>
              <a:gd name="connsiteY35" fmla="*/ 1047319 h 1636594"/>
              <a:gd name="connsiteX0" fmla="*/ 26682 w 2781805"/>
              <a:gd name="connsiteY0" fmla="*/ 1047319 h 1606680"/>
              <a:gd name="connsiteX1" fmla="*/ 175859 w 2781805"/>
              <a:gd name="connsiteY1" fmla="*/ 836124 h 1606680"/>
              <a:gd name="connsiteX2" fmla="*/ 121091 w 2781805"/>
              <a:gd name="connsiteY2" fmla="*/ 657530 h 1606680"/>
              <a:gd name="connsiteX3" fmla="*/ 183003 w 2781805"/>
              <a:gd name="connsiteY3" fmla="*/ 590855 h 1606680"/>
              <a:gd name="connsiteX4" fmla="*/ 161572 w 2781805"/>
              <a:gd name="connsiteY4" fmla="*/ 224142 h 1606680"/>
              <a:gd name="connsiteX5" fmla="*/ 344928 w 2781805"/>
              <a:gd name="connsiteY5" fmla="*/ 364636 h 1606680"/>
              <a:gd name="connsiteX6" fmla="*/ 518759 w 2781805"/>
              <a:gd name="connsiteY6" fmla="*/ 250336 h 1606680"/>
              <a:gd name="connsiteX7" fmla="*/ 640203 w 2781805"/>
              <a:gd name="connsiteY7" fmla="*/ 495605 h 1606680"/>
              <a:gd name="connsiteX8" fmla="*/ 904522 w 2781805"/>
              <a:gd name="connsiteY8" fmla="*/ 562280 h 1606680"/>
              <a:gd name="connsiteX9" fmla="*/ 980723 w 2781805"/>
              <a:gd name="connsiteY9" fmla="*/ 426549 h 1606680"/>
              <a:gd name="connsiteX10" fmla="*/ 880709 w 2781805"/>
              <a:gd name="connsiteY10" fmla="*/ 417024 h 1606680"/>
              <a:gd name="connsiteX11" fmla="*/ 868803 w 2781805"/>
              <a:gd name="connsiteY11" fmla="*/ 357491 h 1606680"/>
              <a:gd name="connsiteX12" fmla="*/ 1202178 w 2781805"/>
              <a:gd name="connsiteY12" fmla="*/ 340823 h 1606680"/>
              <a:gd name="connsiteX13" fmla="*/ 1516168 w 2781805"/>
              <a:gd name="connsiteY13" fmla="*/ 250164 h 1606680"/>
              <a:gd name="connsiteX14" fmla="*/ 1656997 w 2781805"/>
              <a:gd name="connsiteY14" fmla="*/ 188423 h 1606680"/>
              <a:gd name="connsiteX15" fmla="*/ 1811778 w 2781805"/>
              <a:gd name="connsiteY15" fmla="*/ 183660 h 1606680"/>
              <a:gd name="connsiteX16" fmla="*/ 1883216 w 2781805"/>
              <a:gd name="connsiteY16" fmla="*/ 309866 h 1606680"/>
              <a:gd name="connsiteX17" fmla="*/ 2045141 w 2781805"/>
              <a:gd name="connsiteY17" fmla="*/ 271766 h 1606680"/>
              <a:gd name="connsiteX18" fmla="*/ 1949891 w 2781805"/>
              <a:gd name="connsiteY18" fmla="*/ 359873 h 1606680"/>
              <a:gd name="connsiteX19" fmla="*/ 2064191 w 2781805"/>
              <a:gd name="connsiteY19" fmla="*/ 331298 h 1606680"/>
              <a:gd name="connsiteX20" fmla="*/ 2159440 w 2781805"/>
              <a:gd name="connsiteY20" fmla="*/ 271766 h 1606680"/>
              <a:gd name="connsiteX21" fmla="*/ 2083241 w 2781805"/>
              <a:gd name="connsiteY21" fmla="*/ 264623 h 1606680"/>
              <a:gd name="connsiteX22" fmla="*/ 2083241 w 2781805"/>
              <a:gd name="connsiteY22" fmla="*/ 202710 h 1606680"/>
              <a:gd name="connsiteX23" fmla="*/ 2133246 w 2781805"/>
              <a:gd name="connsiteY23" fmla="*/ 202710 h 1606680"/>
              <a:gd name="connsiteX24" fmla="*/ 2240402 w 2781805"/>
              <a:gd name="connsiteY24" fmla="*/ 97935 h 1606680"/>
              <a:gd name="connsiteX25" fmla="*/ 2290408 w 2781805"/>
              <a:gd name="connsiteY25" fmla="*/ 305 h 1606680"/>
              <a:gd name="connsiteX26" fmla="*/ 2254690 w 2781805"/>
              <a:gd name="connsiteY26" fmla="*/ 114604 h 1606680"/>
              <a:gd name="connsiteX27" fmla="*/ 2180872 w 2781805"/>
              <a:gd name="connsiteY27" fmla="*/ 193186 h 1606680"/>
              <a:gd name="connsiteX28" fmla="*/ 2349941 w 2781805"/>
              <a:gd name="connsiteY28" fmla="*/ 257480 h 1606680"/>
              <a:gd name="connsiteX29" fmla="*/ 2752371 w 2781805"/>
              <a:gd name="connsiteY29" fmla="*/ 205092 h 1606680"/>
              <a:gd name="connsiteX30" fmla="*/ 2715142 w 2781805"/>
              <a:gd name="connsiteY30" fmla="*/ 559163 h 1606680"/>
              <a:gd name="connsiteX31" fmla="*/ 2647597 w 2781805"/>
              <a:gd name="connsiteY31" fmla="*/ 967092 h 1606680"/>
              <a:gd name="connsiteX32" fmla="*/ 1825731 w 2781805"/>
              <a:gd name="connsiteY32" fmla="*/ 1573012 h 1606680"/>
              <a:gd name="connsiteX33" fmla="*/ 1430778 w 2781805"/>
              <a:gd name="connsiteY33" fmla="*/ 1457630 h 1606680"/>
              <a:gd name="connsiteX34" fmla="*/ 816416 w 2781805"/>
              <a:gd name="connsiteY34" fmla="*/ 859936 h 1606680"/>
              <a:gd name="connsiteX35" fmla="*/ 806891 w 2781805"/>
              <a:gd name="connsiteY35" fmla="*/ 786117 h 1606680"/>
              <a:gd name="connsiteX36" fmla="*/ 26682 w 2781805"/>
              <a:gd name="connsiteY36" fmla="*/ 1047319 h 1606680"/>
              <a:gd name="connsiteX0" fmla="*/ 26682 w 2781805"/>
              <a:gd name="connsiteY0" fmla="*/ 1047319 h 1599754"/>
              <a:gd name="connsiteX1" fmla="*/ 175859 w 2781805"/>
              <a:gd name="connsiteY1" fmla="*/ 836124 h 1599754"/>
              <a:gd name="connsiteX2" fmla="*/ 121091 w 2781805"/>
              <a:gd name="connsiteY2" fmla="*/ 657530 h 1599754"/>
              <a:gd name="connsiteX3" fmla="*/ 183003 w 2781805"/>
              <a:gd name="connsiteY3" fmla="*/ 590855 h 1599754"/>
              <a:gd name="connsiteX4" fmla="*/ 161572 w 2781805"/>
              <a:gd name="connsiteY4" fmla="*/ 224142 h 1599754"/>
              <a:gd name="connsiteX5" fmla="*/ 344928 w 2781805"/>
              <a:gd name="connsiteY5" fmla="*/ 364636 h 1599754"/>
              <a:gd name="connsiteX6" fmla="*/ 518759 w 2781805"/>
              <a:gd name="connsiteY6" fmla="*/ 250336 h 1599754"/>
              <a:gd name="connsiteX7" fmla="*/ 640203 w 2781805"/>
              <a:gd name="connsiteY7" fmla="*/ 495605 h 1599754"/>
              <a:gd name="connsiteX8" fmla="*/ 904522 w 2781805"/>
              <a:gd name="connsiteY8" fmla="*/ 562280 h 1599754"/>
              <a:gd name="connsiteX9" fmla="*/ 980723 w 2781805"/>
              <a:gd name="connsiteY9" fmla="*/ 426549 h 1599754"/>
              <a:gd name="connsiteX10" fmla="*/ 880709 w 2781805"/>
              <a:gd name="connsiteY10" fmla="*/ 417024 h 1599754"/>
              <a:gd name="connsiteX11" fmla="*/ 868803 w 2781805"/>
              <a:gd name="connsiteY11" fmla="*/ 357491 h 1599754"/>
              <a:gd name="connsiteX12" fmla="*/ 1202178 w 2781805"/>
              <a:gd name="connsiteY12" fmla="*/ 340823 h 1599754"/>
              <a:gd name="connsiteX13" fmla="*/ 1516168 w 2781805"/>
              <a:gd name="connsiteY13" fmla="*/ 250164 h 1599754"/>
              <a:gd name="connsiteX14" fmla="*/ 1656997 w 2781805"/>
              <a:gd name="connsiteY14" fmla="*/ 188423 h 1599754"/>
              <a:gd name="connsiteX15" fmla="*/ 1811778 w 2781805"/>
              <a:gd name="connsiteY15" fmla="*/ 183660 h 1599754"/>
              <a:gd name="connsiteX16" fmla="*/ 1883216 w 2781805"/>
              <a:gd name="connsiteY16" fmla="*/ 309866 h 1599754"/>
              <a:gd name="connsiteX17" fmla="*/ 2045141 w 2781805"/>
              <a:gd name="connsiteY17" fmla="*/ 271766 h 1599754"/>
              <a:gd name="connsiteX18" fmla="*/ 1949891 w 2781805"/>
              <a:gd name="connsiteY18" fmla="*/ 359873 h 1599754"/>
              <a:gd name="connsiteX19" fmla="*/ 2064191 w 2781805"/>
              <a:gd name="connsiteY19" fmla="*/ 331298 h 1599754"/>
              <a:gd name="connsiteX20" fmla="*/ 2159440 w 2781805"/>
              <a:gd name="connsiteY20" fmla="*/ 271766 h 1599754"/>
              <a:gd name="connsiteX21" fmla="*/ 2083241 w 2781805"/>
              <a:gd name="connsiteY21" fmla="*/ 264623 h 1599754"/>
              <a:gd name="connsiteX22" fmla="*/ 2083241 w 2781805"/>
              <a:gd name="connsiteY22" fmla="*/ 202710 h 1599754"/>
              <a:gd name="connsiteX23" fmla="*/ 2133246 w 2781805"/>
              <a:gd name="connsiteY23" fmla="*/ 202710 h 1599754"/>
              <a:gd name="connsiteX24" fmla="*/ 2240402 w 2781805"/>
              <a:gd name="connsiteY24" fmla="*/ 97935 h 1599754"/>
              <a:gd name="connsiteX25" fmla="*/ 2290408 w 2781805"/>
              <a:gd name="connsiteY25" fmla="*/ 305 h 1599754"/>
              <a:gd name="connsiteX26" fmla="*/ 2254690 w 2781805"/>
              <a:gd name="connsiteY26" fmla="*/ 114604 h 1599754"/>
              <a:gd name="connsiteX27" fmla="*/ 2180872 w 2781805"/>
              <a:gd name="connsiteY27" fmla="*/ 193186 h 1599754"/>
              <a:gd name="connsiteX28" fmla="*/ 2349941 w 2781805"/>
              <a:gd name="connsiteY28" fmla="*/ 257480 h 1599754"/>
              <a:gd name="connsiteX29" fmla="*/ 2752371 w 2781805"/>
              <a:gd name="connsiteY29" fmla="*/ 205092 h 1599754"/>
              <a:gd name="connsiteX30" fmla="*/ 2715142 w 2781805"/>
              <a:gd name="connsiteY30" fmla="*/ 559163 h 1599754"/>
              <a:gd name="connsiteX31" fmla="*/ 2647597 w 2781805"/>
              <a:gd name="connsiteY31" fmla="*/ 967092 h 1599754"/>
              <a:gd name="connsiteX32" fmla="*/ 2292791 w 2781805"/>
              <a:gd name="connsiteY32" fmla="*/ 1062342 h 1599754"/>
              <a:gd name="connsiteX33" fmla="*/ 1825731 w 2781805"/>
              <a:gd name="connsiteY33" fmla="*/ 1573012 h 1599754"/>
              <a:gd name="connsiteX34" fmla="*/ 1430778 w 2781805"/>
              <a:gd name="connsiteY34" fmla="*/ 1457630 h 1599754"/>
              <a:gd name="connsiteX35" fmla="*/ 816416 w 2781805"/>
              <a:gd name="connsiteY35" fmla="*/ 859936 h 1599754"/>
              <a:gd name="connsiteX36" fmla="*/ 806891 w 2781805"/>
              <a:gd name="connsiteY36" fmla="*/ 786117 h 1599754"/>
              <a:gd name="connsiteX37" fmla="*/ 26682 w 2781805"/>
              <a:gd name="connsiteY37" fmla="*/ 1047319 h 1599754"/>
              <a:gd name="connsiteX0" fmla="*/ 26682 w 2781805"/>
              <a:gd name="connsiteY0" fmla="*/ 1047319 h 1593564"/>
              <a:gd name="connsiteX1" fmla="*/ 175859 w 2781805"/>
              <a:gd name="connsiteY1" fmla="*/ 836124 h 1593564"/>
              <a:gd name="connsiteX2" fmla="*/ 121091 w 2781805"/>
              <a:gd name="connsiteY2" fmla="*/ 657530 h 1593564"/>
              <a:gd name="connsiteX3" fmla="*/ 183003 w 2781805"/>
              <a:gd name="connsiteY3" fmla="*/ 590855 h 1593564"/>
              <a:gd name="connsiteX4" fmla="*/ 161572 w 2781805"/>
              <a:gd name="connsiteY4" fmla="*/ 224142 h 1593564"/>
              <a:gd name="connsiteX5" fmla="*/ 344928 w 2781805"/>
              <a:gd name="connsiteY5" fmla="*/ 364636 h 1593564"/>
              <a:gd name="connsiteX6" fmla="*/ 518759 w 2781805"/>
              <a:gd name="connsiteY6" fmla="*/ 250336 h 1593564"/>
              <a:gd name="connsiteX7" fmla="*/ 640203 w 2781805"/>
              <a:gd name="connsiteY7" fmla="*/ 495605 h 1593564"/>
              <a:gd name="connsiteX8" fmla="*/ 904522 w 2781805"/>
              <a:gd name="connsiteY8" fmla="*/ 562280 h 1593564"/>
              <a:gd name="connsiteX9" fmla="*/ 980723 w 2781805"/>
              <a:gd name="connsiteY9" fmla="*/ 426549 h 1593564"/>
              <a:gd name="connsiteX10" fmla="*/ 880709 w 2781805"/>
              <a:gd name="connsiteY10" fmla="*/ 417024 h 1593564"/>
              <a:gd name="connsiteX11" fmla="*/ 868803 w 2781805"/>
              <a:gd name="connsiteY11" fmla="*/ 357491 h 1593564"/>
              <a:gd name="connsiteX12" fmla="*/ 1202178 w 2781805"/>
              <a:gd name="connsiteY12" fmla="*/ 340823 h 1593564"/>
              <a:gd name="connsiteX13" fmla="*/ 1516168 w 2781805"/>
              <a:gd name="connsiteY13" fmla="*/ 250164 h 1593564"/>
              <a:gd name="connsiteX14" fmla="*/ 1656997 w 2781805"/>
              <a:gd name="connsiteY14" fmla="*/ 188423 h 1593564"/>
              <a:gd name="connsiteX15" fmla="*/ 1811778 w 2781805"/>
              <a:gd name="connsiteY15" fmla="*/ 183660 h 1593564"/>
              <a:gd name="connsiteX16" fmla="*/ 1883216 w 2781805"/>
              <a:gd name="connsiteY16" fmla="*/ 309866 h 1593564"/>
              <a:gd name="connsiteX17" fmla="*/ 2045141 w 2781805"/>
              <a:gd name="connsiteY17" fmla="*/ 271766 h 1593564"/>
              <a:gd name="connsiteX18" fmla="*/ 1949891 w 2781805"/>
              <a:gd name="connsiteY18" fmla="*/ 359873 h 1593564"/>
              <a:gd name="connsiteX19" fmla="*/ 2064191 w 2781805"/>
              <a:gd name="connsiteY19" fmla="*/ 331298 h 1593564"/>
              <a:gd name="connsiteX20" fmla="*/ 2159440 w 2781805"/>
              <a:gd name="connsiteY20" fmla="*/ 271766 h 1593564"/>
              <a:gd name="connsiteX21" fmla="*/ 2083241 w 2781805"/>
              <a:gd name="connsiteY21" fmla="*/ 264623 h 1593564"/>
              <a:gd name="connsiteX22" fmla="*/ 2083241 w 2781805"/>
              <a:gd name="connsiteY22" fmla="*/ 202710 h 1593564"/>
              <a:gd name="connsiteX23" fmla="*/ 2133246 w 2781805"/>
              <a:gd name="connsiteY23" fmla="*/ 202710 h 1593564"/>
              <a:gd name="connsiteX24" fmla="*/ 2240402 w 2781805"/>
              <a:gd name="connsiteY24" fmla="*/ 97935 h 1593564"/>
              <a:gd name="connsiteX25" fmla="*/ 2290408 w 2781805"/>
              <a:gd name="connsiteY25" fmla="*/ 305 h 1593564"/>
              <a:gd name="connsiteX26" fmla="*/ 2254690 w 2781805"/>
              <a:gd name="connsiteY26" fmla="*/ 114604 h 1593564"/>
              <a:gd name="connsiteX27" fmla="*/ 2180872 w 2781805"/>
              <a:gd name="connsiteY27" fmla="*/ 193186 h 1593564"/>
              <a:gd name="connsiteX28" fmla="*/ 2349941 w 2781805"/>
              <a:gd name="connsiteY28" fmla="*/ 257480 h 1593564"/>
              <a:gd name="connsiteX29" fmla="*/ 2752371 w 2781805"/>
              <a:gd name="connsiteY29" fmla="*/ 205092 h 1593564"/>
              <a:gd name="connsiteX30" fmla="*/ 2715142 w 2781805"/>
              <a:gd name="connsiteY30" fmla="*/ 559163 h 1593564"/>
              <a:gd name="connsiteX31" fmla="*/ 2647597 w 2781805"/>
              <a:gd name="connsiteY31" fmla="*/ 967092 h 1593564"/>
              <a:gd name="connsiteX32" fmla="*/ 2292791 w 2781805"/>
              <a:gd name="connsiteY32" fmla="*/ 1062342 h 1593564"/>
              <a:gd name="connsiteX33" fmla="*/ 2059428 w 2781805"/>
              <a:gd name="connsiteY33" fmla="*/ 1148067 h 1593564"/>
              <a:gd name="connsiteX34" fmla="*/ 1825731 w 2781805"/>
              <a:gd name="connsiteY34" fmla="*/ 1573012 h 1593564"/>
              <a:gd name="connsiteX35" fmla="*/ 1430778 w 2781805"/>
              <a:gd name="connsiteY35" fmla="*/ 1457630 h 1593564"/>
              <a:gd name="connsiteX36" fmla="*/ 816416 w 2781805"/>
              <a:gd name="connsiteY36" fmla="*/ 859936 h 1593564"/>
              <a:gd name="connsiteX37" fmla="*/ 806891 w 2781805"/>
              <a:gd name="connsiteY37" fmla="*/ 786117 h 1593564"/>
              <a:gd name="connsiteX38" fmla="*/ 26682 w 2781805"/>
              <a:gd name="connsiteY38" fmla="*/ 1047319 h 1593564"/>
              <a:gd name="connsiteX0" fmla="*/ 26682 w 2781805"/>
              <a:gd name="connsiteY0" fmla="*/ 1047319 h 1579347"/>
              <a:gd name="connsiteX1" fmla="*/ 175859 w 2781805"/>
              <a:gd name="connsiteY1" fmla="*/ 836124 h 1579347"/>
              <a:gd name="connsiteX2" fmla="*/ 121091 w 2781805"/>
              <a:gd name="connsiteY2" fmla="*/ 657530 h 1579347"/>
              <a:gd name="connsiteX3" fmla="*/ 183003 w 2781805"/>
              <a:gd name="connsiteY3" fmla="*/ 590855 h 1579347"/>
              <a:gd name="connsiteX4" fmla="*/ 161572 w 2781805"/>
              <a:gd name="connsiteY4" fmla="*/ 224142 h 1579347"/>
              <a:gd name="connsiteX5" fmla="*/ 344928 w 2781805"/>
              <a:gd name="connsiteY5" fmla="*/ 364636 h 1579347"/>
              <a:gd name="connsiteX6" fmla="*/ 518759 w 2781805"/>
              <a:gd name="connsiteY6" fmla="*/ 250336 h 1579347"/>
              <a:gd name="connsiteX7" fmla="*/ 640203 w 2781805"/>
              <a:gd name="connsiteY7" fmla="*/ 495605 h 1579347"/>
              <a:gd name="connsiteX8" fmla="*/ 904522 w 2781805"/>
              <a:gd name="connsiteY8" fmla="*/ 562280 h 1579347"/>
              <a:gd name="connsiteX9" fmla="*/ 980723 w 2781805"/>
              <a:gd name="connsiteY9" fmla="*/ 426549 h 1579347"/>
              <a:gd name="connsiteX10" fmla="*/ 880709 w 2781805"/>
              <a:gd name="connsiteY10" fmla="*/ 417024 h 1579347"/>
              <a:gd name="connsiteX11" fmla="*/ 868803 w 2781805"/>
              <a:gd name="connsiteY11" fmla="*/ 357491 h 1579347"/>
              <a:gd name="connsiteX12" fmla="*/ 1202178 w 2781805"/>
              <a:gd name="connsiteY12" fmla="*/ 340823 h 1579347"/>
              <a:gd name="connsiteX13" fmla="*/ 1516168 w 2781805"/>
              <a:gd name="connsiteY13" fmla="*/ 250164 h 1579347"/>
              <a:gd name="connsiteX14" fmla="*/ 1656997 w 2781805"/>
              <a:gd name="connsiteY14" fmla="*/ 188423 h 1579347"/>
              <a:gd name="connsiteX15" fmla="*/ 1811778 w 2781805"/>
              <a:gd name="connsiteY15" fmla="*/ 183660 h 1579347"/>
              <a:gd name="connsiteX16" fmla="*/ 1883216 w 2781805"/>
              <a:gd name="connsiteY16" fmla="*/ 309866 h 1579347"/>
              <a:gd name="connsiteX17" fmla="*/ 2045141 w 2781805"/>
              <a:gd name="connsiteY17" fmla="*/ 271766 h 1579347"/>
              <a:gd name="connsiteX18" fmla="*/ 1949891 w 2781805"/>
              <a:gd name="connsiteY18" fmla="*/ 359873 h 1579347"/>
              <a:gd name="connsiteX19" fmla="*/ 2064191 w 2781805"/>
              <a:gd name="connsiteY19" fmla="*/ 331298 h 1579347"/>
              <a:gd name="connsiteX20" fmla="*/ 2159440 w 2781805"/>
              <a:gd name="connsiteY20" fmla="*/ 271766 h 1579347"/>
              <a:gd name="connsiteX21" fmla="*/ 2083241 w 2781805"/>
              <a:gd name="connsiteY21" fmla="*/ 264623 h 1579347"/>
              <a:gd name="connsiteX22" fmla="*/ 2083241 w 2781805"/>
              <a:gd name="connsiteY22" fmla="*/ 202710 h 1579347"/>
              <a:gd name="connsiteX23" fmla="*/ 2133246 w 2781805"/>
              <a:gd name="connsiteY23" fmla="*/ 202710 h 1579347"/>
              <a:gd name="connsiteX24" fmla="*/ 2240402 w 2781805"/>
              <a:gd name="connsiteY24" fmla="*/ 97935 h 1579347"/>
              <a:gd name="connsiteX25" fmla="*/ 2290408 w 2781805"/>
              <a:gd name="connsiteY25" fmla="*/ 305 h 1579347"/>
              <a:gd name="connsiteX26" fmla="*/ 2254690 w 2781805"/>
              <a:gd name="connsiteY26" fmla="*/ 114604 h 1579347"/>
              <a:gd name="connsiteX27" fmla="*/ 2180872 w 2781805"/>
              <a:gd name="connsiteY27" fmla="*/ 193186 h 1579347"/>
              <a:gd name="connsiteX28" fmla="*/ 2349941 w 2781805"/>
              <a:gd name="connsiteY28" fmla="*/ 257480 h 1579347"/>
              <a:gd name="connsiteX29" fmla="*/ 2752371 w 2781805"/>
              <a:gd name="connsiteY29" fmla="*/ 205092 h 1579347"/>
              <a:gd name="connsiteX30" fmla="*/ 2715142 w 2781805"/>
              <a:gd name="connsiteY30" fmla="*/ 559163 h 1579347"/>
              <a:gd name="connsiteX31" fmla="*/ 2647597 w 2781805"/>
              <a:gd name="connsiteY31" fmla="*/ 967092 h 1579347"/>
              <a:gd name="connsiteX32" fmla="*/ 2292791 w 2781805"/>
              <a:gd name="connsiteY32" fmla="*/ 1062342 h 1579347"/>
              <a:gd name="connsiteX33" fmla="*/ 2059428 w 2781805"/>
              <a:gd name="connsiteY33" fmla="*/ 1148067 h 1579347"/>
              <a:gd name="connsiteX34" fmla="*/ 2030853 w 2781805"/>
              <a:gd name="connsiteY34" fmla="*/ 1350474 h 1579347"/>
              <a:gd name="connsiteX35" fmla="*/ 1825731 w 2781805"/>
              <a:gd name="connsiteY35" fmla="*/ 1573012 h 1579347"/>
              <a:gd name="connsiteX36" fmla="*/ 1430778 w 2781805"/>
              <a:gd name="connsiteY36" fmla="*/ 1457630 h 1579347"/>
              <a:gd name="connsiteX37" fmla="*/ 816416 w 2781805"/>
              <a:gd name="connsiteY37" fmla="*/ 859936 h 1579347"/>
              <a:gd name="connsiteX38" fmla="*/ 806891 w 2781805"/>
              <a:gd name="connsiteY38" fmla="*/ 786117 h 1579347"/>
              <a:gd name="connsiteX39" fmla="*/ 26682 w 2781805"/>
              <a:gd name="connsiteY39" fmla="*/ 1047319 h 1579347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292791 w 2781805"/>
              <a:gd name="connsiteY32" fmla="*/ 1062342 h 1573281"/>
              <a:gd name="connsiteX33" fmla="*/ 2059428 w 2781805"/>
              <a:gd name="connsiteY33" fmla="*/ 1148067 h 1573281"/>
              <a:gd name="connsiteX34" fmla="*/ 2030853 w 2781805"/>
              <a:gd name="connsiteY34" fmla="*/ 1350474 h 1573281"/>
              <a:gd name="connsiteX35" fmla="*/ 1937984 w 2781805"/>
              <a:gd name="connsiteY35" fmla="*/ 1450487 h 1573281"/>
              <a:gd name="connsiteX36" fmla="*/ 1825731 w 2781805"/>
              <a:gd name="connsiteY36" fmla="*/ 1573012 h 1573281"/>
              <a:gd name="connsiteX37" fmla="*/ 1430778 w 2781805"/>
              <a:gd name="connsiteY37" fmla="*/ 1457630 h 1573281"/>
              <a:gd name="connsiteX38" fmla="*/ 816416 w 2781805"/>
              <a:gd name="connsiteY38" fmla="*/ 859936 h 1573281"/>
              <a:gd name="connsiteX39" fmla="*/ 806891 w 2781805"/>
              <a:gd name="connsiteY39" fmla="*/ 786117 h 1573281"/>
              <a:gd name="connsiteX40" fmla="*/ 26682 w 2781805"/>
              <a:gd name="connsiteY40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292791 w 2781805"/>
              <a:gd name="connsiteY32" fmla="*/ 1062342 h 1573281"/>
              <a:gd name="connsiteX33" fmla="*/ 2059428 w 2781805"/>
              <a:gd name="connsiteY33" fmla="*/ 1148067 h 1573281"/>
              <a:gd name="connsiteX34" fmla="*/ 1971322 w 2781805"/>
              <a:gd name="connsiteY34" fmla="*/ 1309993 h 1573281"/>
              <a:gd name="connsiteX35" fmla="*/ 2030853 w 2781805"/>
              <a:gd name="connsiteY35" fmla="*/ 1350474 h 1573281"/>
              <a:gd name="connsiteX36" fmla="*/ 1937984 w 2781805"/>
              <a:gd name="connsiteY36" fmla="*/ 1450487 h 1573281"/>
              <a:gd name="connsiteX37" fmla="*/ 1825731 w 2781805"/>
              <a:gd name="connsiteY37" fmla="*/ 1573012 h 1573281"/>
              <a:gd name="connsiteX38" fmla="*/ 1430778 w 2781805"/>
              <a:gd name="connsiteY38" fmla="*/ 1457630 h 1573281"/>
              <a:gd name="connsiteX39" fmla="*/ 816416 w 2781805"/>
              <a:gd name="connsiteY39" fmla="*/ 859936 h 1573281"/>
              <a:gd name="connsiteX40" fmla="*/ 806891 w 2781805"/>
              <a:gd name="connsiteY40" fmla="*/ 786117 h 1573281"/>
              <a:gd name="connsiteX41" fmla="*/ 26682 w 2781805"/>
              <a:gd name="connsiteY41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292791 w 2781805"/>
              <a:gd name="connsiteY33" fmla="*/ 1062342 h 1573281"/>
              <a:gd name="connsiteX34" fmla="*/ 2059428 w 2781805"/>
              <a:gd name="connsiteY34" fmla="*/ 1148067 h 1573281"/>
              <a:gd name="connsiteX35" fmla="*/ 1971322 w 2781805"/>
              <a:gd name="connsiteY35" fmla="*/ 1309993 h 1573281"/>
              <a:gd name="connsiteX36" fmla="*/ 2030853 w 2781805"/>
              <a:gd name="connsiteY36" fmla="*/ 1350474 h 1573281"/>
              <a:gd name="connsiteX37" fmla="*/ 1937984 w 2781805"/>
              <a:gd name="connsiteY37" fmla="*/ 1450487 h 1573281"/>
              <a:gd name="connsiteX38" fmla="*/ 1825731 w 2781805"/>
              <a:gd name="connsiteY38" fmla="*/ 1573012 h 1573281"/>
              <a:gd name="connsiteX39" fmla="*/ 1430778 w 2781805"/>
              <a:gd name="connsiteY39" fmla="*/ 1457630 h 1573281"/>
              <a:gd name="connsiteX40" fmla="*/ 816416 w 2781805"/>
              <a:gd name="connsiteY40" fmla="*/ 859936 h 1573281"/>
              <a:gd name="connsiteX41" fmla="*/ 806891 w 2781805"/>
              <a:gd name="connsiteY41" fmla="*/ 786117 h 1573281"/>
              <a:gd name="connsiteX42" fmla="*/ 26682 w 2781805"/>
              <a:gd name="connsiteY42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314222 w 2781805"/>
              <a:gd name="connsiteY33" fmla="*/ 926612 h 1573281"/>
              <a:gd name="connsiteX34" fmla="*/ 2292791 w 2781805"/>
              <a:gd name="connsiteY34" fmla="*/ 1062342 h 1573281"/>
              <a:gd name="connsiteX35" fmla="*/ 2059428 w 2781805"/>
              <a:gd name="connsiteY35" fmla="*/ 1148067 h 1573281"/>
              <a:gd name="connsiteX36" fmla="*/ 1971322 w 2781805"/>
              <a:gd name="connsiteY36" fmla="*/ 1309993 h 1573281"/>
              <a:gd name="connsiteX37" fmla="*/ 2030853 w 2781805"/>
              <a:gd name="connsiteY37" fmla="*/ 1350474 h 1573281"/>
              <a:gd name="connsiteX38" fmla="*/ 1937984 w 2781805"/>
              <a:gd name="connsiteY38" fmla="*/ 1450487 h 1573281"/>
              <a:gd name="connsiteX39" fmla="*/ 1825731 w 2781805"/>
              <a:gd name="connsiteY39" fmla="*/ 1573012 h 1573281"/>
              <a:gd name="connsiteX40" fmla="*/ 1430778 w 2781805"/>
              <a:gd name="connsiteY40" fmla="*/ 1457630 h 1573281"/>
              <a:gd name="connsiteX41" fmla="*/ 816416 w 2781805"/>
              <a:gd name="connsiteY41" fmla="*/ 859936 h 1573281"/>
              <a:gd name="connsiteX42" fmla="*/ 806891 w 2781805"/>
              <a:gd name="connsiteY42" fmla="*/ 786117 h 1573281"/>
              <a:gd name="connsiteX43" fmla="*/ 26682 w 2781805"/>
              <a:gd name="connsiteY43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314222 w 2781805"/>
              <a:gd name="connsiteY33" fmla="*/ 926612 h 1573281"/>
              <a:gd name="connsiteX34" fmla="*/ 2292791 w 2781805"/>
              <a:gd name="connsiteY34" fmla="*/ 1062342 h 1573281"/>
              <a:gd name="connsiteX35" fmla="*/ 2059428 w 2781805"/>
              <a:gd name="connsiteY35" fmla="*/ 1148067 h 1573281"/>
              <a:gd name="connsiteX36" fmla="*/ 2037997 w 2781805"/>
              <a:gd name="connsiteY36" fmla="*/ 1238556 h 1573281"/>
              <a:gd name="connsiteX37" fmla="*/ 1971322 w 2781805"/>
              <a:gd name="connsiteY37" fmla="*/ 1309993 h 1573281"/>
              <a:gd name="connsiteX38" fmla="*/ 2030853 w 2781805"/>
              <a:gd name="connsiteY38" fmla="*/ 1350474 h 1573281"/>
              <a:gd name="connsiteX39" fmla="*/ 1937984 w 2781805"/>
              <a:gd name="connsiteY39" fmla="*/ 1450487 h 1573281"/>
              <a:gd name="connsiteX40" fmla="*/ 1825731 w 2781805"/>
              <a:gd name="connsiteY40" fmla="*/ 1573012 h 1573281"/>
              <a:gd name="connsiteX41" fmla="*/ 1430778 w 2781805"/>
              <a:gd name="connsiteY41" fmla="*/ 1457630 h 1573281"/>
              <a:gd name="connsiteX42" fmla="*/ 816416 w 2781805"/>
              <a:gd name="connsiteY42" fmla="*/ 859936 h 1573281"/>
              <a:gd name="connsiteX43" fmla="*/ 806891 w 2781805"/>
              <a:gd name="connsiteY43" fmla="*/ 786117 h 1573281"/>
              <a:gd name="connsiteX44" fmla="*/ 26682 w 2781805"/>
              <a:gd name="connsiteY44" fmla="*/ 1047319 h 1573281"/>
              <a:gd name="connsiteX0" fmla="*/ 26682 w 2781805"/>
              <a:gd name="connsiteY0" fmla="*/ 1047319 h 1574014"/>
              <a:gd name="connsiteX1" fmla="*/ 175859 w 2781805"/>
              <a:gd name="connsiteY1" fmla="*/ 836124 h 1574014"/>
              <a:gd name="connsiteX2" fmla="*/ 121091 w 2781805"/>
              <a:gd name="connsiteY2" fmla="*/ 657530 h 1574014"/>
              <a:gd name="connsiteX3" fmla="*/ 183003 w 2781805"/>
              <a:gd name="connsiteY3" fmla="*/ 590855 h 1574014"/>
              <a:gd name="connsiteX4" fmla="*/ 161572 w 2781805"/>
              <a:gd name="connsiteY4" fmla="*/ 224142 h 1574014"/>
              <a:gd name="connsiteX5" fmla="*/ 344928 w 2781805"/>
              <a:gd name="connsiteY5" fmla="*/ 364636 h 1574014"/>
              <a:gd name="connsiteX6" fmla="*/ 518759 w 2781805"/>
              <a:gd name="connsiteY6" fmla="*/ 250336 h 1574014"/>
              <a:gd name="connsiteX7" fmla="*/ 640203 w 2781805"/>
              <a:gd name="connsiteY7" fmla="*/ 495605 h 1574014"/>
              <a:gd name="connsiteX8" fmla="*/ 904522 w 2781805"/>
              <a:gd name="connsiteY8" fmla="*/ 562280 h 1574014"/>
              <a:gd name="connsiteX9" fmla="*/ 980723 w 2781805"/>
              <a:gd name="connsiteY9" fmla="*/ 426549 h 1574014"/>
              <a:gd name="connsiteX10" fmla="*/ 880709 w 2781805"/>
              <a:gd name="connsiteY10" fmla="*/ 417024 h 1574014"/>
              <a:gd name="connsiteX11" fmla="*/ 868803 w 2781805"/>
              <a:gd name="connsiteY11" fmla="*/ 357491 h 1574014"/>
              <a:gd name="connsiteX12" fmla="*/ 1202178 w 2781805"/>
              <a:gd name="connsiteY12" fmla="*/ 340823 h 1574014"/>
              <a:gd name="connsiteX13" fmla="*/ 1516168 w 2781805"/>
              <a:gd name="connsiteY13" fmla="*/ 250164 h 1574014"/>
              <a:gd name="connsiteX14" fmla="*/ 1656997 w 2781805"/>
              <a:gd name="connsiteY14" fmla="*/ 188423 h 1574014"/>
              <a:gd name="connsiteX15" fmla="*/ 1811778 w 2781805"/>
              <a:gd name="connsiteY15" fmla="*/ 183660 h 1574014"/>
              <a:gd name="connsiteX16" fmla="*/ 1883216 w 2781805"/>
              <a:gd name="connsiteY16" fmla="*/ 309866 h 1574014"/>
              <a:gd name="connsiteX17" fmla="*/ 2045141 w 2781805"/>
              <a:gd name="connsiteY17" fmla="*/ 271766 h 1574014"/>
              <a:gd name="connsiteX18" fmla="*/ 1949891 w 2781805"/>
              <a:gd name="connsiteY18" fmla="*/ 359873 h 1574014"/>
              <a:gd name="connsiteX19" fmla="*/ 2064191 w 2781805"/>
              <a:gd name="connsiteY19" fmla="*/ 331298 h 1574014"/>
              <a:gd name="connsiteX20" fmla="*/ 2159440 w 2781805"/>
              <a:gd name="connsiteY20" fmla="*/ 271766 h 1574014"/>
              <a:gd name="connsiteX21" fmla="*/ 2083241 w 2781805"/>
              <a:gd name="connsiteY21" fmla="*/ 264623 h 1574014"/>
              <a:gd name="connsiteX22" fmla="*/ 2083241 w 2781805"/>
              <a:gd name="connsiteY22" fmla="*/ 202710 h 1574014"/>
              <a:gd name="connsiteX23" fmla="*/ 2133246 w 2781805"/>
              <a:gd name="connsiteY23" fmla="*/ 202710 h 1574014"/>
              <a:gd name="connsiteX24" fmla="*/ 2240402 w 2781805"/>
              <a:gd name="connsiteY24" fmla="*/ 97935 h 1574014"/>
              <a:gd name="connsiteX25" fmla="*/ 2290408 w 2781805"/>
              <a:gd name="connsiteY25" fmla="*/ 305 h 1574014"/>
              <a:gd name="connsiteX26" fmla="*/ 2254690 w 2781805"/>
              <a:gd name="connsiteY26" fmla="*/ 114604 h 1574014"/>
              <a:gd name="connsiteX27" fmla="*/ 2180872 w 2781805"/>
              <a:gd name="connsiteY27" fmla="*/ 193186 h 1574014"/>
              <a:gd name="connsiteX28" fmla="*/ 2349941 w 2781805"/>
              <a:gd name="connsiteY28" fmla="*/ 257480 h 1574014"/>
              <a:gd name="connsiteX29" fmla="*/ 2752371 w 2781805"/>
              <a:gd name="connsiteY29" fmla="*/ 205092 h 1574014"/>
              <a:gd name="connsiteX30" fmla="*/ 2715142 w 2781805"/>
              <a:gd name="connsiteY30" fmla="*/ 559163 h 1574014"/>
              <a:gd name="connsiteX31" fmla="*/ 2647597 w 2781805"/>
              <a:gd name="connsiteY31" fmla="*/ 967092 h 1574014"/>
              <a:gd name="connsiteX32" fmla="*/ 2478528 w 2781805"/>
              <a:gd name="connsiteY32" fmla="*/ 869462 h 1574014"/>
              <a:gd name="connsiteX33" fmla="*/ 2314222 w 2781805"/>
              <a:gd name="connsiteY33" fmla="*/ 926612 h 1574014"/>
              <a:gd name="connsiteX34" fmla="*/ 2292791 w 2781805"/>
              <a:gd name="connsiteY34" fmla="*/ 1062342 h 1574014"/>
              <a:gd name="connsiteX35" fmla="*/ 2059428 w 2781805"/>
              <a:gd name="connsiteY35" fmla="*/ 1148067 h 1574014"/>
              <a:gd name="connsiteX36" fmla="*/ 2037997 w 2781805"/>
              <a:gd name="connsiteY36" fmla="*/ 1238556 h 1574014"/>
              <a:gd name="connsiteX37" fmla="*/ 1971322 w 2781805"/>
              <a:gd name="connsiteY37" fmla="*/ 1309993 h 1574014"/>
              <a:gd name="connsiteX38" fmla="*/ 2030853 w 2781805"/>
              <a:gd name="connsiteY38" fmla="*/ 1350474 h 1574014"/>
              <a:gd name="connsiteX39" fmla="*/ 1937984 w 2781805"/>
              <a:gd name="connsiteY39" fmla="*/ 1450487 h 1574014"/>
              <a:gd name="connsiteX40" fmla="*/ 1825731 w 2781805"/>
              <a:gd name="connsiteY40" fmla="*/ 1573012 h 1574014"/>
              <a:gd name="connsiteX41" fmla="*/ 1478403 w 2781805"/>
              <a:gd name="connsiteY41" fmla="*/ 1379050 h 1574014"/>
              <a:gd name="connsiteX42" fmla="*/ 1430778 w 2781805"/>
              <a:gd name="connsiteY42" fmla="*/ 1457630 h 1574014"/>
              <a:gd name="connsiteX43" fmla="*/ 816416 w 2781805"/>
              <a:gd name="connsiteY43" fmla="*/ 859936 h 1574014"/>
              <a:gd name="connsiteX44" fmla="*/ 806891 w 2781805"/>
              <a:gd name="connsiteY44" fmla="*/ 786117 h 1574014"/>
              <a:gd name="connsiteX45" fmla="*/ 26682 w 2781805"/>
              <a:gd name="connsiteY45" fmla="*/ 1047319 h 1574014"/>
              <a:gd name="connsiteX0" fmla="*/ 26682 w 2781805"/>
              <a:gd name="connsiteY0" fmla="*/ 1047319 h 1573255"/>
              <a:gd name="connsiteX1" fmla="*/ 175859 w 2781805"/>
              <a:gd name="connsiteY1" fmla="*/ 836124 h 1573255"/>
              <a:gd name="connsiteX2" fmla="*/ 121091 w 2781805"/>
              <a:gd name="connsiteY2" fmla="*/ 657530 h 1573255"/>
              <a:gd name="connsiteX3" fmla="*/ 183003 w 2781805"/>
              <a:gd name="connsiteY3" fmla="*/ 590855 h 1573255"/>
              <a:gd name="connsiteX4" fmla="*/ 161572 w 2781805"/>
              <a:gd name="connsiteY4" fmla="*/ 224142 h 1573255"/>
              <a:gd name="connsiteX5" fmla="*/ 344928 w 2781805"/>
              <a:gd name="connsiteY5" fmla="*/ 364636 h 1573255"/>
              <a:gd name="connsiteX6" fmla="*/ 518759 w 2781805"/>
              <a:gd name="connsiteY6" fmla="*/ 250336 h 1573255"/>
              <a:gd name="connsiteX7" fmla="*/ 640203 w 2781805"/>
              <a:gd name="connsiteY7" fmla="*/ 495605 h 1573255"/>
              <a:gd name="connsiteX8" fmla="*/ 904522 w 2781805"/>
              <a:gd name="connsiteY8" fmla="*/ 562280 h 1573255"/>
              <a:gd name="connsiteX9" fmla="*/ 980723 w 2781805"/>
              <a:gd name="connsiteY9" fmla="*/ 426549 h 1573255"/>
              <a:gd name="connsiteX10" fmla="*/ 880709 w 2781805"/>
              <a:gd name="connsiteY10" fmla="*/ 417024 h 1573255"/>
              <a:gd name="connsiteX11" fmla="*/ 868803 w 2781805"/>
              <a:gd name="connsiteY11" fmla="*/ 357491 h 1573255"/>
              <a:gd name="connsiteX12" fmla="*/ 1202178 w 2781805"/>
              <a:gd name="connsiteY12" fmla="*/ 340823 h 1573255"/>
              <a:gd name="connsiteX13" fmla="*/ 1516168 w 2781805"/>
              <a:gd name="connsiteY13" fmla="*/ 250164 h 1573255"/>
              <a:gd name="connsiteX14" fmla="*/ 1656997 w 2781805"/>
              <a:gd name="connsiteY14" fmla="*/ 188423 h 1573255"/>
              <a:gd name="connsiteX15" fmla="*/ 1811778 w 2781805"/>
              <a:gd name="connsiteY15" fmla="*/ 183660 h 1573255"/>
              <a:gd name="connsiteX16" fmla="*/ 1883216 w 2781805"/>
              <a:gd name="connsiteY16" fmla="*/ 309866 h 1573255"/>
              <a:gd name="connsiteX17" fmla="*/ 2045141 w 2781805"/>
              <a:gd name="connsiteY17" fmla="*/ 271766 h 1573255"/>
              <a:gd name="connsiteX18" fmla="*/ 1949891 w 2781805"/>
              <a:gd name="connsiteY18" fmla="*/ 359873 h 1573255"/>
              <a:gd name="connsiteX19" fmla="*/ 2064191 w 2781805"/>
              <a:gd name="connsiteY19" fmla="*/ 331298 h 1573255"/>
              <a:gd name="connsiteX20" fmla="*/ 2159440 w 2781805"/>
              <a:gd name="connsiteY20" fmla="*/ 271766 h 1573255"/>
              <a:gd name="connsiteX21" fmla="*/ 2083241 w 2781805"/>
              <a:gd name="connsiteY21" fmla="*/ 264623 h 1573255"/>
              <a:gd name="connsiteX22" fmla="*/ 2083241 w 2781805"/>
              <a:gd name="connsiteY22" fmla="*/ 202710 h 1573255"/>
              <a:gd name="connsiteX23" fmla="*/ 2133246 w 2781805"/>
              <a:gd name="connsiteY23" fmla="*/ 202710 h 1573255"/>
              <a:gd name="connsiteX24" fmla="*/ 2240402 w 2781805"/>
              <a:gd name="connsiteY24" fmla="*/ 97935 h 1573255"/>
              <a:gd name="connsiteX25" fmla="*/ 2290408 w 2781805"/>
              <a:gd name="connsiteY25" fmla="*/ 305 h 1573255"/>
              <a:gd name="connsiteX26" fmla="*/ 2254690 w 2781805"/>
              <a:gd name="connsiteY26" fmla="*/ 114604 h 1573255"/>
              <a:gd name="connsiteX27" fmla="*/ 2180872 w 2781805"/>
              <a:gd name="connsiteY27" fmla="*/ 193186 h 1573255"/>
              <a:gd name="connsiteX28" fmla="*/ 2349941 w 2781805"/>
              <a:gd name="connsiteY28" fmla="*/ 257480 h 1573255"/>
              <a:gd name="connsiteX29" fmla="*/ 2752371 w 2781805"/>
              <a:gd name="connsiteY29" fmla="*/ 205092 h 1573255"/>
              <a:gd name="connsiteX30" fmla="*/ 2715142 w 2781805"/>
              <a:gd name="connsiteY30" fmla="*/ 559163 h 1573255"/>
              <a:gd name="connsiteX31" fmla="*/ 2647597 w 2781805"/>
              <a:gd name="connsiteY31" fmla="*/ 967092 h 1573255"/>
              <a:gd name="connsiteX32" fmla="*/ 2478528 w 2781805"/>
              <a:gd name="connsiteY32" fmla="*/ 869462 h 1573255"/>
              <a:gd name="connsiteX33" fmla="*/ 2314222 w 2781805"/>
              <a:gd name="connsiteY33" fmla="*/ 926612 h 1573255"/>
              <a:gd name="connsiteX34" fmla="*/ 2292791 w 2781805"/>
              <a:gd name="connsiteY34" fmla="*/ 1062342 h 1573255"/>
              <a:gd name="connsiteX35" fmla="*/ 2059428 w 2781805"/>
              <a:gd name="connsiteY35" fmla="*/ 1148067 h 1573255"/>
              <a:gd name="connsiteX36" fmla="*/ 2037997 w 2781805"/>
              <a:gd name="connsiteY36" fmla="*/ 1238556 h 1573255"/>
              <a:gd name="connsiteX37" fmla="*/ 1971322 w 2781805"/>
              <a:gd name="connsiteY37" fmla="*/ 1309993 h 1573255"/>
              <a:gd name="connsiteX38" fmla="*/ 2030853 w 2781805"/>
              <a:gd name="connsiteY38" fmla="*/ 1350474 h 1573255"/>
              <a:gd name="connsiteX39" fmla="*/ 1937984 w 2781805"/>
              <a:gd name="connsiteY39" fmla="*/ 1450487 h 1573255"/>
              <a:gd name="connsiteX40" fmla="*/ 1825731 w 2781805"/>
              <a:gd name="connsiteY40" fmla="*/ 1573012 h 1573255"/>
              <a:gd name="connsiteX41" fmla="*/ 1580797 w 2781805"/>
              <a:gd name="connsiteY41" fmla="*/ 1479061 h 1573255"/>
              <a:gd name="connsiteX42" fmla="*/ 1478403 w 2781805"/>
              <a:gd name="connsiteY42" fmla="*/ 1379050 h 1573255"/>
              <a:gd name="connsiteX43" fmla="*/ 1430778 w 2781805"/>
              <a:gd name="connsiteY43" fmla="*/ 1457630 h 1573255"/>
              <a:gd name="connsiteX44" fmla="*/ 816416 w 2781805"/>
              <a:gd name="connsiteY44" fmla="*/ 859936 h 1573255"/>
              <a:gd name="connsiteX45" fmla="*/ 806891 w 2781805"/>
              <a:gd name="connsiteY45" fmla="*/ 786117 h 1573255"/>
              <a:gd name="connsiteX46" fmla="*/ 26682 w 2781805"/>
              <a:gd name="connsiteY46" fmla="*/ 1047319 h 1573255"/>
              <a:gd name="connsiteX0" fmla="*/ 26682 w 2781805"/>
              <a:gd name="connsiteY0" fmla="*/ 1047319 h 1577375"/>
              <a:gd name="connsiteX1" fmla="*/ 175859 w 2781805"/>
              <a:gd name="connsiteY1" fmla="*/ 836124 h 1577375"/>
              <a:gd name="connsiteX2" fmla="*/ 121091 w 2781805"/>
              <a:gd name="connsiteY2" fmla="*/ 657530 h 1577375"/>
              <a:gd name="connsiteX3" fmla="*/ 183003 w 2781805"/>
              <a:gd name="connsiteY3" fmla="*/ 590855 h 1577375"/>
              <a:gd name="connsiteX4" fmla="*/ 161572 w 2781805"/>
              <a:gd name="connsiteY4" fmla="*/ 224142 h 1577375"/>
              <a:gd name="connsiteX5" fmla="*/ 344928 w 2781805"/>
              <a:gd name="connsiteY5" fmla="*/ 364636 h 1577375"/>
              <a:gd name="connsiteX6" fmla="*/ 518759 w 2781805"/>
              <a:gd name="connsiteY6" fmla="*/ 250336 h 1577375"/>
              <a:gd name="connsiteX7" fmla="*/ 640203 w 2781805"/>
              <a:gd name="connsiteY7" fmla="*/ 495605 h 1577375"/>
              <a:gd name="connsiteX8" fmla="*/ 904522 w 2781805"/>
              <a:gd name="connsiteY8" fmla="*/ 562280 h 1577375"/>
              <a:gd name="connsiteX9" fmla="*/ 980723 w 2781805"/>
              <a:gd name="connsiteY9" fmla="*/ 426549 h 1577375"/>
              <a:gd name="connsiteX10" fmla="*/ 880709 w 2781805"/>
              <a:gd name="connsiteY10" fmla="*/ 417024 h 1577375"/>
              <a:gd name="connsiteX11" fmla="*/ 868803 w 2781805"/>
              <a:gd name="connsiteY11" fmla="*/ 357491 h 1577375"/>
              <a:gd name="connsiteX12" fmla="*/ 1202178 w 2781805"/>
              <a:gd name="connsiteY12" fmla="*/ 340823 h 1577375"/>
              <a:gd name="connsiteX13" fmla="*/ 1516168 w 2781805"/>
              <a:gd name="connsiteY13" fmla="*/ 250164 h 1577375"/>
              <a:gd name="connsiteX14" fmla="*/ 1656997 w 2781805"/>
              <a:gd name="connsiteY14" fmla="*/ 188423 h 1577375"/>
              <a:gd name="connsiteX15" fmla="*/ 1811778 w 2781805"/>
              <a:gd name="connsiteY15" fmla="*/ 183660 h 1577375"/>
              <a:gd name="connsiteX16" fmla="*/ 1883216 w 2781805"/>
              <a:gd name="connsiteY16" fmla="*/ 309866 h 1577375"/>
              <a:gd name="connsiteX17" fmla="*/ 2045141 w 2781805"/>
              <a:gd name="connsiteY17" fmla="*/ 271766 h 1577375"/>
              <a:gd name="connsiteX18" fmla="*/ 1949891 w 2781805"/>
              <a:gd name="connsiteY18" fmla="*/ 359873 h 1577375"/>
              <a:gd name="connsiteX19" fmla="*/ 2064191 w 2781805"/>
              <a:gd name="connsiteY19" fmla="*/ 331298 h 1577375"/>
              <a:gd name="connsiteX20" fmla="*/ 2159440 w 2781805"/>
              <a:gd name="connsiteY20" fmla="*/ 271766 h 1577375"/>
              <a:gd name="connsiteX21" fmla="*/ 2083241 w 2781805"/>
              <a:gd name="connsiteY21" fmla="*/ 264623 h 1577375"/>
              <a:gd name="connsiteX22" fmla="*/ 2083241 w 2781805"/>
              <a:gd name="connsiteY22" fmla="*/ 202710 h 1577375"/>
              <a:gd name="connsiteX23" fmla="*/ 2133246 w 2781805"/>
              <a:gd name="connsiteY23" fmla="*/ 202710 h 1577375"/>
              <a:gd name="connsiteX24" fmla="*/ 2240402 w 2781805"/>
              <a:gd name="connsiteY24" fmla="*/ 97935 h 1577375"/>
              <a:gd name="connsiteX25" fmla="*/ 2290408 w 2781805"/>
              <a:gd name="connsiteY25" fmla="*/ 305 h 1577375"/>
              <a:gd name="connsiteX26" fmla="*/ 2254690 w 2781805"/>
              <a:gd name="connsiteY26" fmla="*/ 114604 h 1577375"/>
              <a:gd name="connsiteX27" fmla="*/ 2180872 w 2781805"/>
              <a:gd name="connsiteY27" fmla="*/ 193186 h 1577375"/>
              <a:gd name="connsiteX28" fmla="*/ 2349941 w 2781805"/>
              <a:gd name="connsiteY28" fmla="*/ 257480 h 1577375"/>
              <a:gd name="connsiteX29" fmla="*/ 2752371 w 2781805"/>
              <a:gd name="connsiteY29" fmla="*/ 205092 h 1577375"/>
              <a:gd name="connsiteX30" fmla="*/ 2715142 w 2781805"/>
              <a:gd name="connsiteY30" fmla="*/ 559163 h 1577375"/>
              <a:gd name="connsiteX31" fmla="*/ 2647597 w 2781805"/>
              <a:gd name="connsiteY31" fmla="*/ 967092 h 1577375"/>
              <a:gd name="connsiteX32" fmla="*/ 2478528 w 2781805"/>
              <a:gd name="connsiteY32" fmla="*/ 869462 h 1577375"/>
              <a:gd name="connsiteX33" fmla="*/ 2314222 w 2781805"/>
              <a:gd name="connsiteY33" fmla="*/ 926612 h 1577375"/>
              <a:gd name="connsiteX34" fmla="*/ 2292791 w 2781805"/>
              <a:gd name="connsiteY34" fmla="*/ 1062342 h 1577375"/>
              <a:gd name="connsiteX35" fmla="*/ 2059428 w 2781805"/>
              <a:gd name="connsiteY35" fmla="*/ 1148067 h 1577375"/>
              <a:gd name="connsiteX36" fmla="*/ 2037997 w 2781805"/>
              <a:gd name="connsiteY36" fmla="*/ 1238556 h 1577375"/>
              <a:gd name="connsiteX37" fmla="*/ 1971322 w 2781805"/>
              <a:gd name="connsiteY37" fmla="*/ 1309993 h 1577375"/>
              <a:gd name="connsiteX38" fmla="*/ 2030853 w 2781805"/>
              <a:gd name="connsiteY38" fmla="*/ 1350474 h 1577375"/>
              <a:gd name="connsiteX39" fmla="*/ 1937984 w 2781805"/>
              <a:gd name="connsiteY39" fmla="*/ 1450487 h 1577375"/>
              <a:gd name="connsiteX40" fmla="*/ 1825731 w 2781805"/>
              <a:gd name="connsiteY40" fmla="*/ 1573012 h 1577375"/>
              <a:gd name="connsiteX41" fmla="*/ 1664141 w 2781805"/>
              <a:gd name="connsiteY41" fmla="*/ 1543356 h 1577375"/>
              <a:gd name="connsiteX42" fmla="*/ 1580797 w 2781805"/>
              <a:gd name="connsiteY42" fmla="*/ 1479061 h 1577375"/>
              <a:gd name="connsiteX43" fmla="*/ 1478403 w 2781805"/>
              <a:gd name="connsiteY43" fmla="*/ 1379050 h 1577375"/>
              <a:gd name="connsiteX44" fmla="*/ 1430778 w 2781805"/>
              <a:gd name="connsiteY44" fmla="*/ 1457630 h 1577375"/>
              <a:gd name="connsiteX45" fmla="*/ 816416 w 2781805"/>
              <a:gd name="connsiteY45" fmla="*/ 859936 h 1577375"/>
              <a:gd name="connsiteX46" fmla="*/ 806891 w 2781805"/>
              <a:gd name="connsiteY46" fmla="*/ 786117 h 1577375"/>
              <a:gd name="connsiteX47" fmla="*/ 26682 w 2781805"/>
              <a:gd name="connsiteY47" fmla="*/ 1047319 h 1577375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816416 w 2781805"/>
              <a:gd name="connsiteY46" fmla="*/ 859936 h 1573123"/>
              <a:gd name="connsiteX47" fmla="*/ 806891 w 2781805"/>
              <a:gd name="connsiteY47" fmla="*/ 786117 h 1573123"/>
              <a:gd name="connsiteX48" fmla="*/ 26682 w 2781805"/>
              <a:gd name="connsiteY48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816416 w 2781805"/>
              <a:gd name="connsiteY47" fmla="*/ 859936 h 1573123"/>
              <a:gd name="connsiteX48" fmla="*/ 806891 w 2781805"/>
              <a:gd name="connsiteY48" fmla="*/ 786117 h 1573123"/>
              <a:gd name="connsiteX49" fmla="*/ 26682 w 2781805"/>
              <a:gd name="connsiteY49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14072 w 2781805"/>
              <a:gd name="connsiteY47" fmla="*/ 907562 h 1573123"/>
              <a:gd name="connsiteX48" fmla="*/ 816416 w 2781805"/>
              <a:gd name="connsiteY48" fmla="*/ 859936 h 1573123"/>
              <a:gd name="connsiteX49" fmla="*/ 806891 w 2781805"/>
              <a:gd name="connsiteY49" fmla="*/ 786117 h 1573123"/>
              <a:gd name="connsiteX50" fmla="*/ 26682 w 2781805"/>
              <a:gd name="connsiteY50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02166 w 2781805"/>
              <a:gd name="connsiteY47" fmla="*/ 1040912 h 1573123"/>
              <a:gd name="connsiteX48" fmla="*/ 1114072 w 2781805"/>
              <a:gd name="connsiteY48" fmla="*/ 907562 h 1573123"/>
              <a:gd name="connsiteX49" fmla="*/ 816416 w 2781805"/>
              <a:gd name="connsiteY49" fmla="*/ 859936 h 1573123"/>
              <a:gd name="connsiteX50" fmla="*/ 806891 w 2781805"/>
              <a:gd name="connsiteY50" fmla="*/ 786117 h 1573123"/>
              <a:gd name="connsiteX51" fmla="*/ 26682 w 2781805"/>
              <a:gd name="connsiteY51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85509 w 2781805"/>
              <a:gd name="connsiteY47" fmla="*/ 1098062 h 1573123"/>
              <a:gd name="connsiteX48" fmla="*/ 1102166 w 2781805"/>
              <a:gd name="connsiteY48" fmla="*/ 1040912 h 1573123"/>
              <a:gd name="connsiteX49" fmla="*/ 1114072 w 2781805"/>
              <a:gd name="connsiteY49" fmla="*/ 907562 h 1573123"/>
              <a:gd name="connsiteX50" fmla="*/ 816416 w 2781805"/>
              <a:gd name="connsiteY50" fmla="*/ 859936 h 1573123"/>
              <a:gd name="connsiteX51" fmla="*/ 806891 w 2781805"/>
              <a:gd name="connsiteY51" fmla="*/ 786117 h 1573123"/>
              <a:gd name="connsiteX52" fmla="*/ 26682 w 2781805"/>
              <a:gd name="connsiteY52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85509 w 2781805"/>
              <a:gd name="connsiteY47" fmla="*/ 1098062 h 1573123"/>
              <a:gd name="connsiteX48" fmla="*/ 1154553 w 2781805"/>
              <a:gd name="connsiteY48" fmla="*/ 1064725 h 1573123"/>
              <a:gd name="connsiteX49" fmla="*/ 1102166 w 2781805"/>
              <a:gd name="connsiteY49" fmla="*/ 1040912 h 1573123"/>
              <a:gd name="connsiteX50" fmla="*/ 1114072 w 2781805"/>
              <a:gd name="connsiteY50" fmla="*/ 907562 h 1573123"/>
              <a:gd name="connsiteX51" fmla="*/ 816416 w 2781805"/>
              <a:gd name="connsiteY51" fmla="*/ 859936 h 1573123"/>
              <a:gd name="connsiteX52" fmla="*/ 806891 w 2781805"/>
              <a:gd name="connsiteY52" fmla="*/ 786117 h 1573123"/>
              <a:gd name="connsiteX53" fmla="*/ 26682 w 2781805"/>
              <a:gd name="connsiteY53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185509 w 2781805"/>
              <a:gd name="connsiteY47" fmla="*/ 1226650 h 1573123"/>
              <a:gd name="connsiteX48" fmla="*/ 1185509 w 2781805"/>
              <a:gd name="connsiteY48" fmla="*/ 1098062 h 1573123"/>
              <a:gd name="connsiteX49" fmla="*/ 1154553 w 2781805"/>
              <a:gd name="connsiteY49" fmla="*/ 1064725 h 1573123"/>
              <a:gd name="connsiteX50" fmla="*/ 1102166 w 2781805"/>
              <a:gd name="connsiteY50" fmla="*/ 1040912 h 1573123"/>
              <a:gd name="connsiteX51" fmla="*/ 1114072 w 2781805"/>
              <a:gd name="connsiteY51" fmla="*/ 907562 h 1573123"/>
              <a:gd name="connsiteX52" fmla="*/ 816416 w 2781805"/>
              <a:gd name="connsiteY52" fmla="*/ 859936 h 1573123"/>
              <a:gd name="connsiteX53" fmla="*/ 806891 w 2781805"/>
              <a:gd name="connsiteY53" fmla="*/ 786117 h 1573123"/>
              <a:gd name="connsiteX54" fmla="*/ 26682 w 2781805"/>
              <a:gd name="connsiteY54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185509 w 2781805"/>
              <a:gd name="connsiteY48" fmla="*/ 1226650 h 1573123"/>
              <a:gd name="connsiteX49" fmla="*/ 1185509 w 2781805"/>
              <a:gd name="connsiteY49" fmla="*/ 1098062 h 1573123"/>
              <a:gd name="connsiteX50" fmla="*/ 1154553 w 2781805"/>
              <a:gd name="connsiteY50" fmla="*/ 1064725 h 1573123"/>
              <a:gd name="connsiteX51" fmla="*/ 1102166 w 2781805"/>
              <a:gd name="connsiteY51" fmla="*/ 1040912 h 1573123"/>
              <a:gd name="connsiteX52" fmla="*/ 1114072 w 2781805"/>
              <a:gd name="connsiteY52" fmla="*/ 907562 h 1573123"/>
              <a:gd name="connsiteX53" fmla="*/ 816416 w 2781805"/>
              <a:gd name="connsiteY53" fmla="*/ 859936 h 1573123"/>
              <a:gd name="connsiteX54" fmla="*/ 806891 w 2781805"/>
              <a:gd name="connsiteY54" fmla="*/ 786117 h 1573123"/>
              <a:gd name="connsiteX55" fmla="*/ 26682 w 2781805"/>
              <a:gd name="connsiteY55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314097 w 2781805"/>
              <a:gd name="connsiteY48" fmla="*/ 1288562 h 1573123"/>
              <a:gd name="connsiteX49" fmla="*/ 1185509 w 2781805"/>
              <a:gd name="connsiteY49" fmla="*/ 1226650 h 1573123"/>
              <a:gd name="connsiteX50" fmla="*/ 1185509 w 2781805"/>
              <a:gd name="connsiteY50" fmla="*/ 1098062 h 1573123"/>
              <a:gd name="connsiteX51" fmla="*/ 1154553 w 2781805"/>
              <a:gd name="connsiteY51" fmla="*/ 1064725 h 1573123"/>
              <a:gd name="connsiteX52" fmla="*/ 1102166 w 2781805"/>
              <a:gd name="connsiteY52" fmla="*/ 1040912 h 1573123"/>
              <a:gd name="connsiteX53" fmla="*/ 1114072 w 2781805"/>
              <a:gd name="connsiteY53" fmla="*/ 907562 h 1573123"/>
              <a:gd name="connsiteX54" fmla="*/ 816416 w 2781805"/>
              <a:gd name="connsiteY54" fmla="*/ 859936 h 1573123"/>
              <a:gd name="connsiteX55" fmla="*/ 806891 w 2781805"/>
              <a:gd name="connsiteY55" fmla="*/ 786117 h 1573123"/>
              <a:gd name="connsiteX56" fmla="*/ 26682 w 2781805"/>
              <a:gd name="connsiteY56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314097 w 2781805"/>
              <a:gd name="connsiteY48" fmla="*/ 1288562 h 1573123"/>
              <a:gd name="connsiteX49" fmla="*/ 1237897 w 2781805"/>
              <a:gd name="connsiteY49" fmla="*/ 1245700 h 1573123"/>
              <a:gd name="connsiteX50" fmla="*/ 1185509 w 2781805"/>
              <a:gd name="connsiteY50" fmla="*/ 1226650 h 1573123"/>
              <a:gd name="connsiteX51" fmla="*/ 1185509 w 2781805"/>
              <a:gd name="connsiteY51" fmla="*/ 1098062 h 1573123"/>
              <a:gd name="connsiteX52" fmla="*/ 1154553 w 2781805"/>
              <a:gd name="connsiteY52" fmla="*/ 1064725 h 1573123"/>
              <a:gd name="connsiteX53" fmla="*/ 1102166 w 2781805"/>
              <a:gd name="connsiteY53" fmla="*/ 1040912 h 1573123"/>
              <a:gd name="connsiteX54" fmla="*/ 1114072 w 2781805"/>
              <a:gd name="connsiteY54" fmla="*/ 907562 h 1573123"/>
              <a:gd name="connsiteX55" fmla="*/ 816416 w 2781805"/>
              <a:gd name="connsiteY55" fmla="*/ 859936 h 1573123"/>
              <a:gd name="connsiteX56" fmla="*/ 806891 w 2781805"/>
              <a:gd name="connsiteY56" fmla="*/ 786117 h 1573123"/>
              <a:gd name="connsiteX57" fmla="*/ 26682 w 2781805"/>
              <a:gd name="connsiteY57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87928 w 2781805"/>
              <a:gd name="connsiteY45" fmla="*/ 1429056 h 1573123"/>
              <a:gd name="connsiteX46" fmla="*/ 1430778 w 2781805"/>
              <a:gd name="connsiteY46" fmla="*/ 1457630 h 1573123"/>
              <a:gd name="connsiteX47" fmla="*/ 1323622 w 2781805"/>
              <a:gd name="connsiteY47" fmla="*/ 1355237 h 1573123"/>
              <a:gd name="connsiteX48" fmla="*/ 1366484 w 2781805"/>
              <a:gd name="connsiteY48" fmla="*/ 1298087 h 1573123"/>
              <a:gd name="connsiteX49" fmla="*/ 1314097 w 2781805"/>
              <a:gd name="connsiteY49" fmla="*/ 1288562 h 1573123"/>
              <a:gd name="connsiteX50" fmla="*/ 1237897 w 2781805"/>
              <a:gd name="connsiteY50" fmla="*/ 1245700 h 1573123"/>
              <a:gd name="connsiteX51" fmla="*/ 1185509 w 2781805"/>
              <a:gd name="connsiteY51" fmla="*/ 1226650 h 1573123"/>
              <a:gd name="connsiteX52" fmla="*/ 1185509 w 2781805"/>
              <a:gd name="connsiteY52" fmla="*/ 1098062 h 1573123"/>
              <a:gd name="connsiteX53" fmla="*/ 1154553 w 2781805"/>
              <a:gd name="connsiteY53" fmla="*/ 1064725 h 1573123"/>
              <a:gd name="connsiteX54" fmla="*/ 1102166 w 2781805"/>
              <a:gd name="connsiteY54" fmla="*/ 1040912 h 1573123"/>
              <a:gd name="connsiteX55" fmla="*/ 1114072 w 2781805"/>
              <a:gd name="connsiteY55" fmla="*/ 907562 h 1573123"/>
              <a:gd name="connsiteX56" fmla="*/ 816416 w 2781805"/>
              <a:gd name="connsiteY56" fmla="*/ 859936 h 1573123"/>
              <a:gd name="connsiteX57" fmla="*/ 806891 w 2781805"/>
              <a:gd name="connsiteY57" fmla="*/ 786117 h 1573123"/>
              <a:gd name="connsiteX58" fmla="*/ 26682 w 2781805"/>
              <a:gd name="connsiteY58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87928 w 2781805"/>
              <a:gd name="connsiteY45" fmla="*/ 1429056 h 1573123"/>
              <a:gd name="connsiteX46" fmla="*/ 1430778 w 2781805"/>
              <a:gd name="connsiteY46" fmla="*/ 1457630 h 1573123"/>
              <a:gd name="connsiteX47" fmla="*/ 1323622 w 2781805"/>
              <a:gd name="connsiteY47" fmla="*/ 1355237 h 1573123"/>
              <a:gd name="connsiteX48" fmla="*/ 1345053 w 2781805"/>
              <a:gd name="connsiteY48" fmla="*/ 1338568 h 1573123"/>
              <a:gd name="connsiteX49" fmla="*/ 1366484 w 2781805"/>
              <a:gd name="connsiteY49" fmla="*/ 1298087 h 1573123"/>
              <a:gd name="connsiteX50" fmla="*/ 1314097 w 2781805"/>
              <a:gd name="connsiteY50" fmla="*/ 1288562 h 1573123"/>
              <a:gd name="connsiteX51" fmla="*/ 1237897 w 2781805"/>
              <a:gd name="connsiteY51" fmla="*/ 1245700 h 1573123"/>
              <a:gd name="connsiteX52" fmla="*/ 1185509 w 2781805"/>
              <a:gd name="connsiteY52" fmla="*/ 1226650 h 1573123"/>
              <a:gd name="connsiteX53" fmla="*/ 1185509 w 2781805"/>
              <a:gd name="connsiteY53" fmla="*/ 1098062 h 1573123"/>
              <a:gd name="connsiteX54" fmla="*/ 1154553 w 2781805"/>
              <a:gd name="connsiteY54" fmla="*/ 1064725 h 1573123"/>
              <a:gd name="connsiteX55" fmla="*/ 1102166 w 2781805"/>
              <a:gd name="connsiteY55" fmla="*/ 1040912 h 1573123"/>
              <a:gd name="connsiteX56" fmla="*/ 1114072 w 2781805"/>
              <a:gd name="connsiteY56" fmla="*/ 907562 h 1573123"/>
              <a:gd name="connsiteX57" fmla="*/ 816416 w 2781805"/>
              <a:gd name="connsiteY57" fmla="*/ 859936 h 1573123"/>
              <a:gd name="connsiteX58" fmla="*/ 806891 w 2781805"/>
              <a:gd name="connsiteY58" fmla="*/ 786117 h 1573123"/>
              <a:gd name="connsiteX59" fmla="*/ 26682 w 2781805"/>
              <a:gd name="connsiteY5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50259 w 2768061"/>
              <a:gd name="connsiteY59" fmla="*/ 1031387 h 1573123"/>
              <a:gd name="connsiteX60" fmla="*/ 12938 w 2768061"/>
              <a:gd name="connsiteY6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38365 w 2768061"/>
              <a:gd name="connsiteY59" fmla="*/ 1002812 h 1573123"/>
              <a:gd name="connsiteX60" fmla="*/ 550259 w 2768061"/>
              <a:gd name="connsiteY60" fmla="*/ 1031387 h 1573123"/>
              <a:gd name="connsiteX61" fmla="*/ 12938 w 2768061"/>
              <a:gd name="connsiteY6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40734 w 2768061"/>
              <a:gd name="connsiteY59" fmla="*/ 907562 h 1573123"/>
              <a:gd name="connsiteX60" fmla="*/ 638365 w 2768061"/>
              <a:gd name="connsiteY60" fmla="*/ 1002812 h 1573123"/>
              <a:gd name="connsiteX61" fmla="*/ 550259 w 2768061"/>
              <a:gd name="connsiteY61" fmla="*/ 1031387 h 1573123"/>
              <a:gd name="connsiteX62" fmla="*/ 12938 w 2768061"/>
              <a:gd name="connsiteY6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40734 w 2768061"/>
              <a:gd name="connsiteY59" fmla="*/ 907562 h 1573123"/>
              <a:gd name="connsiteX60" fmla="*/ 612172 w 2768061"/>
              <a:gd name="connsiteY60" fmla="*/ 950425 h 1573123"/>
              <a:gd name="connsiteX61" fmla="*/ 638365 w 2768061"/>
              <a:gd name="connsiteY61" fmla="*/ 1002812 h 1573123"/>
              <a:gd name="connsiteX62" fmla="*/ 550259 w 2768061"/>
              <a:gd name="connsiteY62" fmla="*/ 1031387 h 1573123"/>
              <a:gd name="connsiteX63" fmla="*/ 12938 w 2768061"/>
              <a:gd name="connsiteY6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50272 w 2768061"/>
              <a:gd name="connsiteY59" fmla="*/ 917087 h 1573123"/>
              <a:gd name="connsiteX60" fmla="*/ 540734 w 2768061"/>
              <a:gd name="connsiteY60" fmla="*/ 907562 h 1573123"/>
              <a:gd name="connsiteX61" fmla="*/ 612172 w 2768061"/>
              <a:gd name="connsiteY61" fmla="*/ 950425 h 1573123"/>
              <a:gd name="connsiteX62" fmla="*/ 638365 w 2768061"/>
              <a:gd name="connsiteY62" fmla="*/ 1002812 h 1573123"/>
              <a:gd name="connsiteX63" fmla="*/ 550259 w 2768061"/>
              <a:gd name="connsiteY63" fmla="*/ 1031387 h 1573123"/>
              <a:gd name="connsiteX64" fmla="*/ 12938 w 2768061"/>
              <a:gd name="connsiteY6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50272 w 2768061"/>
              <a:gd name="connsiteY59" fmla="*/ 917087 h 1573123"/>
              <a:gd name="connsiteX60" fmla="*/ 574072 w 2768061"/>
              <a:gd name="connsiteY60" fmla="*/ 902800 h 1573123"/>
              <a:gd name="connsiteX61" fmla="*/ 540734 w 2768061"/>
              <a:gd name="connsiteY61" fmla="*/ 907562 h 1573123"/>
              <a:gd name="connsiteX62" fmla="*/ 612172 w 2768061"/>
              <a:gd name="connsiteY62" fmla="*/ 950425 h 1573123"/>
              <a:gd name="connsiteX63" fmla="*/ 638365 w 2768061"/>
              <a:gd name="connsiteY63" fmla="*/ 1002812 h 1573123"/>
              <a:gd name="connsiteX64" fmla="*/ 550259 w 2768061"/>
              <a:gd name="connsiteY64" fmla="*/ 1031387 h 1573123"/>
              <a:gd name="connsiteX65" fmla="*/ 12938 w 2768061"/>
              <a:gd name="connsiteY6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74084 w 2768061"/>
              <a:gd name="connsiteY59" fmla="*/ 843268 h 1573123"/>
              <a:gd name="connsiteX60" fmla="*/ 650272 w 2768061"/>
              <a:gd name="connsiteY60" fmla="*/ 917087 h 1573123"/>
              <a:gd name="connsiteX61" fmla="*/ 574072 w 2768061"/>
              <a:gd name="connsiteY61" fmla="*/ 902800 h 1573123"/>
              <a:gd name="connsiteX62" fmla="*/ 540734 w 2768061"/>
              <a:gd name="connsiteY62" fmla="*/ 907562 h 1573123"/>
              <a:gd name="connsiteX63" fmla="*/ 612172 w 2768061"/>
              <a:gd name="connsiteY63" fmla="*/ 950425 h 1573123"/>
              <a:gd name="connsiteX64" fmla="*/ 638365 w 2768061"/>
              <a:gd name="connsiteY64" fmla="*/ 1002812 h 1573123"/>
              <a:gd name="connsiteX65" fmla="*/ 550259 w 2768061"/>
              <a:gd name="connsiteY65" fmla="*/ 1031387 h 1573123"/>
              <a:gd name="connsiteX66" fmla="*/ 12938 w 2768061"/>
              <a:gd name="connsiteY66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74084 w 2768061"/>
              <a:gd name="connsiteY59" fmla="*/ 843268 h 1573123"/>
              <a:gd name="connsiteX60" fmla="*/ 633603 w 2768061"/>
              <a:gd name="connsiteY60" fmla="*/ 876606 h 1573123"/>
              <a:gd name="connsiteX61" fmla="*/ 650272 w 2768061"/>
              <a:gd name="connsiteY61" fmla="*/ 917087 h 1573123"/>
              <a:gd name="connsiteX62" fmla="*/ 574072 w 2768061"/>
              <a:gd name="connsiteY62" fmla="*/ 902800 h 1573123"/>
              <a:gd name="connsiteX63" fmla="*/ 540734 w 2768061"/>
              <a:gd name="connsiteY63" fmla="*/ 907562 h 1573123"/>
              <a:gd name="connsiteX64" fmla="*/ 612172 w 2768061"/>
              <a:gd name="connsiteY64" fmla="*/ 950425 h 1573123"/>
              <a:gd name="connsiteX65" fmla="*/ 638365 w 2768061"/>
              <a:gd name="connsiteY65" fmla="*/ 1002812 h 1573123"/>
              <a:gd name="connsiteX66" fmla="*/ 550259 w 2768061"/>
              <a:gd name="connsiteY66" fmla="*/ 1031387 h 1573123"/>
              <a:gd name="connsiteX67" fmla="*/ 12938 w 2768061"/>
              <a:gd name="connsiteY67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705040 w 2768061"/>
              <a:gd name="connsiteY59" fmla="*/ 809931 h 1573123"/>
              <a:gd name="connsiteX60" fmla="*/ 674084 w 2768061"/>
              <a:gd name="connsiteY60" fmla="*/ 843268 h 1573123"/>
              <a:gd name="connsiteX61" fmla="*/ 633603 w 2768061"/>
              <a:gd name="connsiteY61" fmla="*/ 876606 h 1573123"/>
              <a:gd name="connsiteX62" fmla="*/ 650272 w 2768061"/>
              <a:gd name="connsiteY62" fmla="*/ 917087 h 1573123"/>
              <a:gd name="connsiteX63" fmla="*/ 574072 w 2768061"/>
              <a:gd name="connsiteY63" fmla="*/ 902800 h 1573123"/>
              <a:gd name="connsiteX64" fmla="*/ 540734 w 2768061"/>
              <a:gd name="connsiteY64" fmla="*/ 907562 h 1573123"/>
              <a:gd name="connsiteX65" fmla="*/ 612172 w 2768061"/>
              <a:gd name="connsiteY65" fmla="*/ 950425 h 1573123"/>
              <a:gd name="connsiteX66" fmla="*/ 638365 w 2768061"/>
              <a:gd name="connsiteY66" fmla="*/ 1002812 h 1573123"/>
              <a:gd name="connsiteX67" fmla="*/ 550259 w 2768061"/>
              <a:gd name="connsiteY67" fmla="*/ 1031387 h 1573123"/>
              <a:gd name="connsiteX68" fmla="*/ 12938 w 2768061"/>
              <a:gd name="connsiteY68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81240 w 2768061"/>
              <a:gd name="connsiteY58" fmla="*/ 826600 h 1573123"/>
              <a:gd name="connsiteX59" fmla="*/ 793147 w 2768061"/>
              <a:gd name="connsiteY59" fmla="*/ 786117 h 1573123"/>
              <a:gd name="connsiteX60" fmla="*/ 705040 w 2768061"/>
              <a:gd name="connsiteY60" fmla="*/ 809931 h 1573123"/>
              <a:gd name="connsiteX61" fmla="*/ 674084 w 2768061"/>
              <a:gd name="connsiteY61" fmla="*/ 843268 h 1573123"/>
              <a:gd name="connsiteX62" fmla="*/ 633603 w 2768061"/>
              <a:gd name="connsiteY62" fmla="*/ 876606 h 1573123"/>
              <a:gd name="connsiteX63" fmla="*/ 650272 w 2768061"/>
              <a:gd name="connsiteY63" fmla="*/ 917087 h 1573123"/>
              <a:gd name="connsiteX64" fmla="*/ 574072 w 2768061"/>
              <a:gd name="connsiteY64" fmla="*/ 902800 h 1573123"/>
              <a:gd name="connsiteX65" fmla="*/ 540734 w 2768061"/>
              <a:gd name="connsiteY65" fmla="*/ 907562 h 1573123"/>
              <a:gd name="connsiteX66" fmla="*/ 612172 w 2768061"/>
              <a:gd name="connsiteY66" fmla="*/ 950425 h 1573123"/>
              <a:gd name="connsiteX67" fmla="*/ 638365 w 2768061"/>
              <a:gd name="connsiteY67" fmla="*/ 1002812 h 1573123"/>
              <a:gd name="connsiteX68" fmla="*/ 550259 w 2768061"/>
              <a:gd name="connsiteY68" fmla="*/ 1031387 h 1573123"/>
              <a:gd name="connsiteX69" fmla="*/ 12938 w 2768061"/>
              <a:gd name="connsiteY6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88397 w 2768061"/>
              <a:gd name="connsiteY57" fmla="*/ 912325 h 1573123"/>
              <a:gd name="connsiteX58" fmla="*/ 802672 w 2768061"/>
              <a:gd name="connsiteY58" fmla="*/ 859936 h 1573123"/>
              <a:gd name="connsiteX59" fmla="*/ 781240 w 2768061"/>
              <a:gd name="connsiteY59" fmla="*/ 826600 h 1573123"/>
              <a:gd name="connsiteX60" fmla="*/ 793147 w 2768061"/>
              <a:gd name="connsiteY60" fmla="*/ 786117 h 1573123"/>
              <a:gd name="connsiteX61" fmla="*/ 705040 w 2768061"/>
              <a:gd name="connsiteY61" fmla="*/ 809931 h 1573123"/>
              <a:gd name="connsiteX62" fmla="*/ 674084 w 2768061"/>
              <a:gd name="connsiteY62" fmla="*/ 843268 h 1573123"/>
              <a:gd name="connsiteX63" fmla="*/ 633603 w 2768061"/>
              <a:gd name="connsiteY63" fmla="*/ 876606 h 1573123"/>
              <a:gd name="connsiteX64" fmla="*/ 650272 w 2768061"/>
              <a:gd name="connsiteY64" fmla="*/ 917087 h 1573123"/>
              <a:gd name="connsiteX65" fmla="*/ 574072 w 2768061"/>
              <a:gd name="connsiteY65" fmla="*/ 902800 h 1573123"/>
              <a:gd name="connsiteX66" fmla="*/ 540734 w 2768061"/>
              <a:gd name="connsiteY66" fmla="*/ 907562 h 1573123"/>
              <a:gd name="connsiteX67" fmla="*/ 612172 w 2768061"/>
              <a:gd name="connsiteY67" fmla="*/ 950425 h 1573123"/>
              <a:gd name="connsiteX68" fmla="*/ 638365 w 2768061"/>
              <a:gd name="connsiteY68" fmla="*/ 1002812 h 1573123"/>
              <a:gd name="connsiteX69" fmla="*/ 550259 w 2768061"/>
              <a:gd name="connsiteY69" fmla="*/ 1031387 h 1573123"/>
              <a:gd name="connsiteX70" fmla="*/ 12938 w 2768061"/>
              <a:gd name="connsiteY7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93159 w 2768061"/>
              <a:gd name="connsiteY57" fmla="*/ 871843 h 1573123"/>
              <a:gd name="connsiteX58" fmla="*/ 888397 w 2768061"/>
              <a:gd name="connsiteY58" fmla="*/ 912325 h 1573123"/>
              <a:gd name="connsiteX59" fmla="*/ 802672 w 2768061"/>
              <a:gd name="connsiteY59" fmla="*/ 859936 h 1573123"/>
              <a:gd name="connsiteX60" fmla="*/ 781240 w 2768061"/>
              <a:gd name="connsiteY60" fmla="*/ 826600 h 1573123"/>
              <a:gd name="connsiteX61" fmla="*/ 793147 w 2768061"/>
              <a:gd name="connsiteY61" fmla="*/ 786117 h 1573123"/>
              <a:gd name="connsiteX62" fmla="*/ 705040 w 2768061"/>
              <a:gd name="connsiteY62" fmla="*/ 809931 h 1573123"/>
              <a:gd name="connsiteX63" fmla="*/ 674084 w 2768061"/>
              <a:gd name="connsiteY63" fmla="*/ 843268 h 1573123"/>
              <a:gd name="connsiteX64" fmla="*/ 633603 w 2768061"/>
              <a:gd name="connsiteY64" fmla="*/ 876606 h 1573123"/>
              <a:gd name="connsiteX65" fmla="*/ 650272 w 2768061"/>
              <a:gd name="connsiteY65" fmla="*/ 917087 h 1573123"/>
              <a:gd name="connsiteX66" fmla="*/ 574072 w 2768061"/>
              <a:gd name="connsiteY66" fmla="*/ 902800 h 1573123"/>
              <a:gd name="connsiteX67" fmla="*/ 540734 w 2768061"/>
              <a:gd name="connsiteY67" fmla="*/ 907562 h 1573123"/>
              <a:gd name="connsiteX68" fmla="*/ 612172 w 2768061"/>
              <a:gd name="connsiteY68" fmla="*/ 950425 h 1573123"/>
              <a:gd name="connsiteX69" fmla="*/ 638365 w 2768061"/>
              <a:gd name="connsiteY69" fmla="*/ 1002812 h 1573123"/>
              <a:gd name="connsiteX70" fmla="*/ 550259 w 2768061"/>
              <a:gd name="connsiteY70" fmla="*/ 1031387 h 1573123"/>
              <a:gd name="connsiteX71" fmla="*/ 12938 w 2768061"/>
              <a:gd name="connsiteY7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926497 w 2768061"/>
              <a:gd name="connsiteY57" fmla="*/ 907562 h 1573123"/>
              <a:gd name="connsiteX58" fmla="*/ 893159 w 2768061"/>
              <a:gd name="connsiteY58" fmla="*/ 871843 h 1573123"/>
              <a:gd name="connsiteX59" fmla="*/ 888397 w 2768061"/>
              <a:gd name="connsiteY59" fmla="*/ 912325 h 1573123"/>
              <a:gd name="connsiteX60" fmla="*/ 802672 w 2768061"/>
              <a:gd name="connsiteY60" fmla="*/ 859936 h 1573123"/>
              <a:gd name="connsiteX61" fmla="*/ 781240 w 2768061"/>
              <a:gd name="connsiteY61" fmla="*/ 826600 h 1573123"/>
              <a:gd name="connsiteX62" fmla="*/ 793147 w 2768061"/>
              <a:gd name="connsiteY62" fmla="*/ 786117 h 1573123"/>
              <a:gd name="connsiteX63" fmla="*/ 705040 w 2768061"/>
              <a:gd name="connsiteY63" fmla="*/ 809931 h 1573123"/>
              <a:gd name="connsiteX64" fmla="*/ 674084 w 2768061"/>
              <a:gd name="connsiteY64" fmla="*/ 843268 h 1573123"/>
              <a:gd name="connsiteX65" fmla="*/ 633603 w 2768061"/>
              <a:gd name="connsiteY65" fmla="*/ 876606 h 1573123"/>
              <a:gd name="connsiteX66" fmla="*/ 650272 w 2768061"/>
              <a:gd name="connsiteY66" fmla="*/ 917087 h 1573123"/>
              <a:gd name="connsiteX67" fmla="*/ 574072 w 2768061"/>
              <a:gd name="connsiteY67" fmla="*/ 902800 h 1573123"/>
              <a:gd name="connsiteX68" fmla="*/ 540734 w 2768061"/>
              <a:gd name="connsiteY68" fmla="*/ 907562 h 1573123"/>
              <a:gd name="connsiteX69" fmla="*/ 612172 w 2768061"/>
              <a:gd name="connsiteY69" fmla="*/ 950425 h 1573123"/>
              <a:gd name="connsiteX70" fmla="*/ 638365 w 2768061"/>
              <a:gd name="connsiteY70" fmla="*/ 1002812 h 1573123"/>
              <a:gd name="connsiteX71" fmla="*/ 550259 w 2768061"/>
              <a:gd name="connsiteY71" fmla="*/ 1031387 h 1573123"/>
              <a:gd name="connsiteX72" fmla="*/ 12938 w 2768061"/>
              <a:gd name="connsiteY7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957453 w 2768061"/>
              <a:gd name="connsiteY57" fmla="*/ 886131 h 1573123"/>
              <a:gd name="connsiteX58" fmla="*/ 926497 w 2768061"/>
              <a:gd name="connsiteY58" fmla="*/ 907562 h 1573123"/>
              <a:gd name="connsiteX59" fmla="*/ 893159 w 2768061"/>
              <a:gd name="connsiteY59" fmla="*/ 871843 h 1573123"/>
              <a:gd name="connsiteX60" fmla="*/ 888397 w 2768061"/>
              <a:gd name="connsiteY60" fmla="*/ 912325 h 1573123"/>
              <a:gd name="connsiteX61" fmla="*/ 802672 w 2768061"/>
              <a:gd name="connsiteY61" fmla="*/ 859936 h 1573123"/>
              <a:gd name="connsiteX62" fmla="*/ 781240 w 2768061"/>
              <a:gd name="connsiteY62" fmla="*/ 826600 h 1573123"/>
              <a:gd name="connsiteX63" fmla="*/ 793147 w 2768061"/>
              <a:gd name="connsiteY63" fmla="*/ 786117 h 1573123"/>
              <a:gd name="connsiteX64" fmla="*/ 705040 w 2768061"/>
              <a:gd name="connsiteY64" fmla="*/ 809931 h 1573123"/>
              <a:gd name="connsiteX65" fmla="*/ 674084 w 2768061"/>
              <a:gd name="connsiteY65" fmla="*/ 843268 h 1573123"/>
              <a:gd name="connsiteX66" fmla="*/ 633603 w 2768061"/>
              <a:gd name="connsiteY66" fmla="*/ 876606 h 1573123"/>
              <a:gd name="connsiteX67" fmla="*/ 650272 w 2768061"/>
              <a:gd name="connsiteY67" fmla="*/ 917087 h 1573123"/>
              <a:gd name="connsiteX68" fmla="*/ 574072 w 2768061"/>
              <a:gd name="connsiteY68" fmla="*/ 902800 h 1573123"/>
              <a:gd name="connsiteX69" fmla="*/ 540734 w 2768061"/>
              <a:gd name="connsiteY69" fmla="*/ 907562 h 1573123"/>
              <a:gd name="connsiteX70" fmla="*/ 612172 w 2768061"/>
              <a:gd name="connsiteY70" fmla="*/ 950425 h 1573123"/>
              <a:gd name="connsiteX71" fmla="*/ 638365 w 2768061"/>
              <a:gd name="connsiteY71" fmla="*/ 1002812 h 1573123"/>
              <a:gd name="connsiteX72" fmla="*/ 550259 w 2768061"/>
              <a:gd name="connsiteY72" fmla="*/ 1031387 h 1573123"/>
              <a:gd name="connsiteX73" fmla="*/ 12938 w 2768061"/>
              <a:gd name="connsiteY7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1055084 w 2768061"/>
              <a:gd name="connsiteY57" fmla="*/ 857556 h 1573123"/>
              <a:gd name="connsiteX58" fmla="*/ 957453 w 2768061"/>
              <a:gd name="connsiteY58" fmla="*/ 886131 h 1573123"/>
              <a:gd name="connsiteX59" fmla="*/ 926497 w 2768061"/>
              <a:gd name="connsiteY59" fmla="*/ 907562 h 1573123"/>
              <a:gd name="connsiteX60" fmla="*/ 893159 w 2768061"/>
              <a:gd name="connsiteY60" fmla="*/ 871843 h 1573123"/>
              <a:gd name="connsiteX61" fmla="*/ 888397 w 2768061"/>
              <a:gd name="connsiteY61" fmla="*/ 912325 h 1573123"/>
              <a:gd name="connsiteX62" fmla="*/ 802672 w 2768061"/>
              <a:gd name="connsiteY62" fmla="*/ 859936 h 1573123"/>
              <a:gd name="connsiteX63" fmla="*/ 781240 w 2768061"/>
              <a:gd name="connsiteY63" fmla="*/ 826600 h 1573123"/>
              <a:gd name="connsiteX64" fmla="*/ 793147 w 2768061"/>
              <a:gd name="connsiteY64" fmla="*/ 786117 h 1573123"/>
              <a:gd name="connsiteX65" fmla="*/ 705040 w 2768061"/>
              <a:gd name="connsiteY65" fmla="*/ 809931 h 1573123"/>
              <a:gd name="connsiteX66" fmla="*/ 674084 w 2768061"/>
              <a:gd name="connsiteY66" fmla="*/ 843268 h 1573123"/>
              <a:gd name="connsiteX67" fmla="*/ 633603 w 2768061"/>
              <a:gd name="connsiteY67" fmla="*/ 876606 h 1573123"/>
              <a:gd name="connsiteX68" fmla="*/ 650272 w 2768061"/>
              <a:gd name="connsiteY68" fmla="*/ 917087 h 1573123"/>
              <a:gd name="connsiteX69" fmla="*/ 574072 w 2768061"/>
              <a:gd name="connsiteY69" fmla="*/ 902800 h 1573123"/>
              <a:gd name="connsiteX70" fmla="*/ 540734 w 2768061"/>
              <a:gd name="connsiteY70" fmla="*/ 907562 h 1573123"/>
              <a:gd name="connsiteX71" fmla="*/ 612172 w 2768061"/>
              <a:gd name="connsiteY71" fmla="*/ 950425 h 1573123"/>
              <a:gd name="connsiteX72" fmla="*/ 638365 w 2768061"/>
              <a:gd name="connsiteY72" fmla="*/ 1002812 h 1573123"/>
              <a:gd name="connsiteX73" fmla="*/ 550259 w 2768061"/>
              <a:gd name="connsiteY73" fmla="*/ 1031387 h 1573123"/>
              <a:gd name="connsiteX74" fmla="*/ 12938 w 2768061"/>
              <a:gd name="connsiteY7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1102709 w 2768061"/>
              <a:gd name="connsiteY57" fmla="*/ 871843 h 1573123"/>
              <a:gd name="connsiteX58" fmla="*/ 1055084 w 2768061"/>
              <a:gd name="connsiteY58" fmla="*/ 857556 h 1573123"/>
              <a:gd name="connsiteX59" fmla="*/ 957453 w 2768061"/>
              <a:gd name="connsiteY59" fmla="*/ 886131 h 1573123"/>
              <a:gd name="connsiteX60" fmla="*/ 926497 w 2768061"/>
              <a:gd name="connsiteY60" fmla="*/ 907562 h 1573123"/>
              <a:gd name="connsiteX61" fmla="*/ 893159 w 2768061"/>
              <a:gd name="connsiteY61" fmla="*/ 871843 h 1573123"/>
              <a:gd name="connsiteX62" fmla="*/ 888397 w 2768061"/>
              <a:gd name="connsiteY62" fmla="*/ 912325 h 1573123"/>
              <a:gd name="connsiteX63" fmla="*/ 802672 w 2768061"/>
              <a:gd name="connsiteY63" fmla="*/ 859936 h 1573123"/>
              <a:gd name="connsiteX64" fmla="*/ 781240 w 2768061"/>
              <a:gd name="connsiteY64" fmla="*/ 826600 h 1573123"/>
              <a:gd name="connsiteX65" fmla="*/ 793147 w 2768061"/>
              <a:gd name="connsiteY65" fmla="*/ 786117 h 1573123"/>
              <a:gd name="connsiteX66" fmla="*/ 705040 w 2768061"/>
              <a:gd name="connsiteY66" fmla="*/ 809931 h 1573123"/>
              <a:gd name="connsiteX67" fmla="*/ 674084 w 2768061"/>
              <a:gd name="connsiteY67" fmla="*/ 843268 h 1573123"/>
              <a:gd name="connsiteX68" fmla="*/ 633603 w 2768061"/>
              <a:gd name="connsiteY68" fmla="*/ 876606 h 1573123"/>
              <a:gd name="connsiteX69" fmla="*/ 650272 w 2768061"/>
              <a:gd name="connsiteY69" fmla="*/ 917087 h 1573123"/>
              <a:gd name="connsiteX70" fmla="*/ 574072 w 2768061"/>
              <a:gd name="connsiteY70" fmla="*/ 902800 h 1573123"/>
              <a:gd name="connsiteX71" fmla="*/ 540734 w 2768061"/>
              <a:gd name="connsiteY71" fmla="*/ 907562 h 1573123"/>
              <a:gd name="connsiteX72" fmla="*/ 612172 w 2768061"/>
              <a:gd name="connsiteY72" fmla="*/ 950425 h 1573123"/>
              <a:gd name="connsiteX73" fmla="*/ 638365 w 2768061"/>
              <a:gd name="connsiteY73" fmla="*/ 1002812 h 1573123"/>
              <a:gd name="connsiteX74" fmla="*/ 550259 w 2768061"/>
              <a:gd name="connsiteY74" fmla="*/ 1031387 h 1573123"/>
              <a:gd name="connsiteX75" fmla="*/ 12938 w 2768061"/>
              <a:gd name="connsiteY7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59859 w 2768061"/>
              <a:gd name="connsiteY56" fmla="*/ 1021862 h 1573123"/>
              <a:gd name="connsiteX57" fmla="*/ 1100328 w 2768061"/>
              <a:gd name="connsiteY57" fmla="*/ 907562 h 1573123"/>
              <a:gd name="connsiteX58" fmla="*/ 1102709 w 2768061"/>
              <a:gd name="connsiteY58" fmla="*/ 871843 h 1573123"/>
              <a:gd name="connsiteX59" fmla="*/ 1055084 w 2768061"/>
              <a:gd name="connsiteY59" fmla="*/ 857556 h 1573123"/>
              <a:gd name="connsiteX60" fmla="*/ 957453 w 2768061"/>
              <a:gd name="connsiteY60" fmla="*/ 886131 h 1573123"/>
              <a:gd name="connsiteX61" fmla="*/ 926497 w 2768061"/>
              <a:gd name="connsiteY61" fmla="*/ 907562 h 1573123"/>
              <a:gd name="connsiteX62" fmla="*/ 893159 w 2768061"/>
              <a:gd name="connsiteY62" fmla="*/ 871843 h 1573123"/>
              <a:gd name="connsiteX63" fmla="*/ 888397 w 2768061"/>
              <a:gd name="connsiteY63" fmla="*/ 912325 h 1573123"/>
              <a:gd name="connsiteX64" fmla="*/ 802672 w 2768061"/>
              <a:gd name="connsiteY64" fmla="*/ 859936 h 1573123"/>
              <a:gd name="connsiteX65" fmla="*/ 781240 w 2768061"/>
              <a:gd name="connsiteY65" fmla="*/ 826600 h 1573123"/>
              <a:gd name="connsiteX66" fmla="*/ 793147 w 2768061"/>
              <a:gd name="connsiteY66" fmla="*/ 786117 h 1573123"/>
              <a:gd name="connsiteX67" fmla="*/ 705040 w 2768061"/>
              <a:gd name="connsiteY67" fmla="*/ 809931 h 1573123"/>
              <a:gd name="connsiteX68" fmla="*/ 674084 w 2768061"/>
              <a:gd name="connsiteY68" fmla="*/ 843268 h 1573123"/>
              <a:gd name="connsiteX69" fmla="*/ 633603 w 2768061"/>
              <a:gd name="connsiteY69" fmla="*/ 876606 h 1573123"/>
              <a:gd name="connsiteX70" fmla="*/ 650272 w 2768061"/>
              <a:gd name="connsiteY70" fmla="*/ 917087 h 1573123"/>
              <a:gd name="connsiteX71" fmla="*/ 574072 w 2768061"/>
              <a:gd name="connsiteY71" fmla="*/ 902800 h 1573123"/>
              <a:gd name="connsiteX72" fmla="*/ 540734 w 2768061"/>
              <a:gd name="connsiteY72" fmla="*/ 907562 h 1573123"/>
              <a:gd name="connsiteX73" fmla="*/ 612172 w 2768061"/>
              <a:gd name="connsiteY73" fmla="*/ 950425 h 1573123"/>
              <a:gd name="connsiteX74" fmla="*/ 638365 w 2768061"/>
              <a:gd name="connsiteY74" fmla="*/ 1002812 h 1573123"/>
              <a:gd name="connsiteX75" fmla="*/ 550259 w 2768061"/>
              <a:gd name="connsiteY75" fmla="*/ 1031387 h 1573123"/>
              <a:gd name="connsiteX76" fmla="*/ 12938 w 2768061"/>
              <a:gd name="connsiteY76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14615 w 2768061"/>
              <a:gd name="connsiteY56" fmla="*/ 1017100 h 1573123"/>
              <a:gd name="connsiteX57" fmla="*/ 1159859 w 2768061"/>
              <a:gd name="connsiteY57" fmla="*/ 1021862 h 1573123"/>
              <a:gd name="connsiteX58" fmla="*/ 1100328 w 2768061"/>
              <a:gd name="connsiteY58" fmla="*/ 907562 h 1573123"/>
              <a:gd name="connsiteX59" fmla="*/ 1102709 w 2768061"/>
              <a:gd name="connsiteY59" fmla="*/ 871843 h 1573123"/>
              <a:gd name="connsiteX60" fmla="*/ 1055084 w 2768061"/>
              <a:gd name="connsiteY60" fmla="*/ 857556 h 1573123"/>
              <a:gd name="connsiteX61" fmla="*/ 957453 w 2768061"/>
              <a:gd name="connsiteY61" fmla="*/ 886131 h 1573123"/>
              <a:gd name="connsiteX62" fmla="*/ 926497 w 2768061"/>
              <a:gd name="connsiteY62" fmla="*/ 907562 h 1573123"/>
              <a:gd name="connsiteX63" fmla="*/ 893159 w 2768061"/>
              <a:gd name="connsiteY63" fmla="*/ 871843 h 1573123"/>
              <a:gd name="connsiteX64" fmla="*/ 888397 w 2768061"/>
              <a:gd name="connsiteY64" fmla="*/ 912325 h 1573123"/>
              <a:gd name="connsiteX65" fmla="*/ 802672 w 2768061"/>
              <a:gd name="connsiteY65" fmla="*/ 859936 h 1573123"/>
              <a:gd name="connsiteX66" fmla="*/ 781240 w 2768061"/>
              <a:gd name="connsiteY66" fmla="*/ 826600 h 1573123"/>
              <a:gd name="connsiteX67" fmla="*/ 793147 w 2768061"/>
              <a:gd name="connsiteY67" fmla="*/ 786117 h 1573123"/>
              <a:gd name="connsiteX68" fmla="*/ 705040 w 2768061"/>
              <a:gd name="connsiteY68" fmla="*/ 809931 h 1573123"/>
              <a:gd name="connsiteX69" fmla="*/ 674084 w 2768061"/>
              <a:gd name="connsiteY69" fmla="*/ 843268 h 1573123"/>
              <a:gd name="connsiteX70" fmla="*/ 633603 w 2768061"/>
              <a:gd name="connsiteY70" fmla="*/ 876606 h 1573123"/>
              <a:gd name="connsiteX71" fmla="*/ 650272 w 2768061"/>
              <a:gd name="connsiteY71" fmla="*/ 917087 h 1573123"/>
              <a:gd name="connsiteX72" fmla="*/ 574072 w 2768061"/>
              <a:gd name="connsiteY72" fmla="*/ 902800 h 1573123"/>
              <a:gd name="connsiteX73" fmla="*/ 540734 w 2768061"/>
              <a:gd name="connsiteY73" fmla="*/ 907562 h 1573123"/>
              <a:gd name="connsiteX74" fmla="*/ 612172 w 2768061"/>
              <a:gd name="connsiteY74" fmla="*/ 950425 h 1573123"/>
              <a:gd name="connsiteX75" fmla="*/ 638365 w 2768061"/>
              <a:gd name="connsiteY75" fmla="*/ 1002812 h 1573123"/>
              <a:gd name="connsiteX76" fmla="*/ 550259 w 2768061"/>
              <a:gd name="connsiteY76" fmla="*/ 1031387 h 1573123"/>
              <a:gd name="connsiteX77" fmla="*/ 12938 w 2768061"/>
              <a:gd name="connsiteY77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00328 w 2768061"/>
              <a:gd name="connsiteY59" fmla="*/ 907562 h 1573123"/>
              <a:gd name="connsiteX60" fmla="*/ 1102709 w 2768061"/>
              <a:gd name="connsiteY60" fmla="*/ 871843 h 1573123"/>
              <a:gd name="connsiteX61" fmla="*/ 1055084 w 2768061"/>
              <a:gd name="connsiteY61" fmla="*/ 857556 h 1573123"/>
              <a:gd name="connsiteX62" fmla="*/ 957453 w 2768061"/>
              <a:gd name="connsiteY62" fmla="*/ 886131 h 1573123"/>
              <a:gd name="connsiteX63" fmla="*/ 926497 w 2768061"/>
              <a:gd name="connsiteY63" fmla="*/ 907562 h 1573123"/>
              <a:gd name="connsiteX64" fmla="*/ 893159 w 2768061"/>
              <a:gd name="connsiteY64" fmla="*/ 871843 h 1573123"/>
              <a:gd name="connsiteX65" fmla="*/ 888397 w 2768061"/>
              <a:gd name="connsiteY65" fmla="*/ 912325 h 1573123"/>
              <a:gd name="connsiteX66" fmla="*/ 802672 w 2768061"/>
              <a:gd name="connsiteY66" fmla="*/ 859936 h 1573123"/>
              <a:gd name="connsiteX67" fmla="*/ 781240 w 2768061"/>
              <a:gd name="connsiteY67" fmla="*/ 826600 h 1573123"/>
              <a:gd name="connsiteX68" fmla="*/ 793147 w 2768061"/>
              <a:gd name="connsiteY68" fmla="*/ 786117 h 1573123"/>
              <a:gd name="connsiteX69" fmla="*/ 705040 w 2768061"/>
              <a:gd name="connsiteY69" fmla="*/ 809931 h 1573123"/>
              <a:gd name="connsiteX70" fmla="*/ 674084 w 2768061"/>
              <a:gd name="connsiteY70" fmla="*/ 843268 h 1573123"/>
              <a:gd name="connsiteX71" fmla="*/ 633603 w 2768061"/>
              <a:gd name="connsiteY71" fmla="*/ 876606 h 1573123"/>
              <a:gd name="connsiteX72" fmla="*/ 650272 w 2768061"/>
              <a:gd name="connsiteY72" fmla="*/ 917087 h 1573123"/>
              <a:gd name="connsiteX73" fmla="*/ 574072 w 2768061"/>
              <a:gd name="connsiteY73" fmla="*/ 902800 h 1573123"/>
              <a:gd name="connsiteX74" fmla="*/ 540734 w 2768061"/>
              <a:gd name="connsiteY74" fmla="*/ 907562 h 1573123"/>
              <a:gd name="connsiteX75" fmla="*/ 612172 w 2768061"/>
              <a:gd name="connsiteY75" fmla="*/ 950425 h 1573123"/>
              <a:gd name="connsiteX76" fmla="*/ 638365 w 2768061"/>
              <a:gd name="connsiteY76" fmla="*/ 1002812 h 1573123"/>
              <a:gd name="connsiteX77" fmla="*/ 550259 w 2768061"/>
              <a:gd name="connsiteY77" fmla="*/ 1031387 h 1573123"/>
              <a:gd name="connsiteX78" fmla="*/ 12938 w 2768061"/>
              <a:gd name="connsiteY78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00328 w 2768061"/>
              <a:gd name="connsiteY60" fmla="*/ 907562 h 1573123"/>
              <a:gd name="connsiteX61" fmla="*/ 1102709 w 2768061"/>
              <a:gd name="connsiteY61" fmla="*/ 871843 h 1573123"/>
              <a:gd name="connsiteX62" fmla="*/ 1055084 w 2768061"/>
              <a:gd name="connsiteY62" fmla="*/ 857556 h 1573123"/>
              <a:gd name="connsiteX63" fmla="*/ 957453 w 2768061"/>
              <a:gd name="connsiteY63" fmla="*/ 886131 h 1573123"/>
              <a:gd name="connsiteX64" fmla="*/ 926497 w 2768061"/>
              <a:gd name="connsiteY64" fmla="*/ 907562 h 1573123"/>
              <a:gd name="connsiteX65" fmla="*/ 893159 w 2768061"/>
              <a:gd name="connsiteY65" fmla="*/ 871843 h 1573123"/>
              <a:gd name="connsiteX66" fmla="*/ 888397 w 2768061"/>
              <a:gd name="connsiteY66" fmla="*/ 912325 h 1573123"/>
              <a:gd name="connsiteX67" fmla="*/ 802672 w 2768061"/>
              <a:gd name="connsiteY67" fmla="*/ 859936 h 1573123"/>
              <a:gd name="connsiteX68" fmla="*/ 781240 w 2768061"/>
              <a:gd name="connsiteY68" fmla="*/ 826600 h 1573123"/>
              <a:gd name="connsiteX69" fmla="*/ 793147 w 2768061"/>
              <a:gd name="connsiteY69" fmla="*/ 786117 h 1573123"/>
              <a:gd name="connsiteX70" fmla="*/ 705040 w 2768061"/>
              <a:gd name="connsiteY70" fmla="*/ 809931 h 1573123"/>
              <a:gd name="connsiteX71" fmla="*/ 674084 w 2768061"/>
              <a:gd name="connsiteY71" fmla="*/ 843268 h 1573123"/>
              <a:gd name="connsiteX72" fmla="*/ 633603 w 2768061"/>
              <a:gd name="connsiteY72" fmla="*/ 876606 h 1573123"/>
              <a:gd name="connsiteX73" fmla="*/ 650272 w 2768061"/>
              <a:gd name="connsiteY73" fmla="*/ 917087 h 1573123"/>
              <a:gd name="connsiteX74" fmla="*/ 574072 w 2768061"/>
              <a:gd name="connsiteY74" fmla="*/ 902800 h 1573123"/>
              <a:gd name="connsiteX75" fmla="*/ 540734 w 2768061"/>
              <a:gd name="connsiteY75" fmla="*/ 907562 h 1573123"/>
              <a:gd name="connsiteX76" fmla="*/ 612172 w 2768061"/>
              <a:gd name="connsiteY76" fmla="*/ 950425 h 1573123"/>
              <a:gd name="connsiteX77" fmla="*/ 638365 w 2768061"/>
              <a:gd name="connsiteY77" fmla="*/ 1002812 h 1573123"/>
              <a:gd name="connsiteX78" fmla="*/ 550259 w 2768061"/>
              <a:gd name="connsiteY78" fmla="*/ 1031387 h 1573123"/>
              <a:gd name="connsiteX79" fmla="*/ 12938 w 2768061"/>
              <a:gd name="connsiteY7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00328 w 2768061"/>
              <a:gd name="connsiteY61" fmla="*/ 907562 h 1573123"/>
              <a:gd name="connsiteX62" fmla="*/ 1102709 w 2768061"/>
              <a:gd name="connsiteY62" fmla="*/ 871843 h 1573123"/>
              <a:gd name="connsiteX63" fmla="*/ 1055084 w 2768061"/>
              <a:gd name="connsiteY63" fmla="*/ 857556 h 1573123"/>
              <a:gd name="connsiteX64" fmla="*/ 957453 w 2768061"/>
              <a:gd name="connsiteY64" fmla="*/ 886131 h 1573123"/>
              <a:gd name="connsiteX65" fmla="*/ 926497 w 2768061"/>
              <a:gd name="connsiteY65" fmla="*/ 907562 h 1573123"/>
              <a:gd name="connsiteX66" fmla="*/ 893159 w 2768061"/>
              <a:gd name="connsiteY66" fmla="*/ 871843 h 1573123"/>
              <a:gd name="connsiteX67" fmla="*/ 888397 w 2768061"/>
              <a:gd name="connsiteY67" fmla="*/ 912325 h 1573123"/>
              <a:gd name="connsiteX68" fmla="*/ 802672 w 2768061"/>
              <a:gd name="connsiteY68" fmla="*/ 859936 h 1573123"/>
              <a:gd name="connsiteX69" fmla="*/ 781240 w 2768061"/>
              <a:gd name="connsiteY69" fmla="*/ 826600 h 1573123"/>
              <a:gd name="connsiteX70" fmla="*/ 793147 w 2768061"/>
              <a:gd name="connsiteY70" fmla="*/ 786117 h 1573123"/>
              <a:gd name="connsiteX71" fmla="*/ 705040 w 2768061"/>
              <a:gd name="connsiteY71" fmla="*/ 809931 h 1573123"/>
              <a:gd name="connsiteX72" fmla="*/ 674084 w 2768061"/>
              <a:gd name="connsiteY72" fmla="*/ 843268 h 1573123"/>
              <a:gd name="connsiteX73" fmla="*/ 633603 w 2768061"/>
              <a:gd name="connsiteY73" fmla="*/ 876606 h 1573123"/>
              <a:gd name="connsiteX74" fmla="*/ 650272 w 2768061"/>
              <a:gd name="connsiteY74" fmla="*/ 917087 h 1573123"/>
              <a:gd name="connsiteX75" fmla="*/ 574072 w 2768061"/>
              <a:gd name="connsiteY75" fmla="*/ 902800 h 1573123"/>
              <a:gd name="connsiteX76" fmla="*/ 540734 w 2768061"/>
              <a:gd name="connsiteY76" fmla="*/ 907562 h 1573123"/>
              <a:gd name="connsiteX77" fmla="*/ 612172 w 2768061"/>
              <a:gd name="connsiteY77" fmla="*/ 950425 h 1573123"/>
              <a:gd name="connsiteX78" fmla="*/ 638365 w 2768061"/>
              <a:gd name="connsiteY78" fmla="*/ 1002812 h 1573123"/>
              <a:gd name="connsiteX79" fmla="*/ 550259 w 2768061"/>
              <a:gd name="connsiteY79" fmla="*/ 1031387 h 1573123"/>
              <a:gd name="connsiteX80" fmla="*/ 12938 w 2768061"/>
              <a:gd name="connsiteY8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957453 w 2768061"/>
              <a:gd name="connsiteY65" fmla="*/ 886131 h 1573123"/>
              <a:gd name="connsiteX66" fmla="*/ 926497 w 2768061"/>
              <a:gd name="connsiteY66" fmla="*/ 907562 h 1573123"/>
              <a:gd name="connsiteX67" fmla="*/ 893159 w 2768061"/>
              <a:gd name="connsiteY67" fmla="*/ 871843 h 1573123"/>
              <a:gd name="connsiteX68" fmla="*/ 888397 w 2768061"/>
              <a:gd name="connsiteY68" fmla="*/ 912325 h 1573123"/>
              <a:gd name="connsiteX69" fmla="*/ 802672 w 2768061"/>
              <a:gd name="connsiteY69" fmla="*/ 859936 h 1573123"/>
              <a:gd name="connsiteX70" fmla="*/ 781240 w 2768061"/>
              <a:gd name="connsiteY70" fmla="*/ 826600 h 1573123"/>
              <a:gd name="connsiteX71" fmla="*/ 793147 w 2768061"/>
              <a:gd name="connsiteY71" fmla="*/ 786117 h 1573123"/>
              <a:gd name="connsiteX72" fmla="*/ 705040 w 2768061"/>
              <a:gd name="connsiteY72" fmla="*/ 809931 h 1573123"/>
              <a:gd name="connsiteX73" fmla="*/ 674084 w 2768061"/>
              <a:gd name="connsiteY73" fmla="*/ 843268 h 1573123"/>
              <a:gd name="connsiteX74" fmla="*/ 633603 w 2768061"/>
              <a:gd name="connsiteY74" fmla="*/ 876606 h 1573123"/>
              <a:gd name="connsiteX75" fmla="*/ 650272 w 2768061"/>
              <a:gd name="connsiteY75" fmla="*/ 917087 h 1573123"/>
              <a:gd name="connsiteX76" fmla="*/ 574072 w 2768061"/>
              <a:gd name="connsiteY76" fmla="*/ 902800 h 1573123"/>
              <a:gd name="connsiteX77" fmla="*/ 540734 w 2768061"/>
              <a:gd name="connsiteY77" fmla="*/ 907562 h 1573123"/>
              <a:gd name="connsiteX78" fmla="*/ 612172 w 2768061"/>
              <a:gd name="connsiteY78" fmla="*/ 950425 h 1573123"/>
              <a:gd name="connsiteX79" fmla="*/ 638365 w 2768061"/>
              <a:gd name="connsiteY79" fmla="*/ 1002812 h 1573123"/>
              <a:gd name="connsiteX80" fmla="*/ 550259 w 2768061"/>
              <a:gd name="connsiteY80" fmla="*/ 1031387 h 1573123"/>
              <a:gd name="connsiteX81" fmla="*/ 12938 w 2768061"/>
              <a:gd name="connsiteY8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893159 w 2768061"/>
              <a:gd name="connsiteY68" fmla="*/ 871843 h 1573123"/>
              <a:gd name="connsiteX69" fmla="*/ 888397 w 2768061"/>
              <a:gd name="connsiteY69" fmla="*/ 912325 h 1573123"/>
              <a:gd name="connsiteX70" fmla="*/ 802672 w 2768061"/>
              <a:gd name="connsiteY70" fmla="*/ 859936 h 1573123"/>
              <a:gd name="connsiteX71" fmla="*/ 781240 w 2768061"/>
              <a:gd name="connsiteY71" fmla="*/ 826600 h 1573123"/>
              <a:gd name="connsiteX72" fmla="*/ 793147 w 2768061"/>
              <a:gd name="connsiteY72" fmla="*/ 786117 h 1573123"/>
              <a:gd name="connsiteX73" fmla="*/ 705040 w 2768061"/>
              <a:gd name="connsiteY73" fmla="*/ 809931 h 1573123"/>
              <a:gd name="connsiteX74" fmla="*/ 674084 w 2768061"/>
              <a:gd name="connsiteY74" fmla="*/ 843268 h 1573123"/>
              <a:gd name="connsiteX75" fmla="*/ 633603 w 2768061"/>
              <a:gd name="connsiteY75" fmla="*/ 876606 h 1573123"/>
              <a:gd name="connsiteX76" fmla="*/ 650272 w 2768061"/>
              <a:gd name="connsiteY76" fmla="*/ 917087 h 1573123"/>
              <a:gd name="connsiteX77" fmla="*/ 574072 w 2768061"/>
              <a:gd name="connsiteY77" fmla="*/ 902800 h 1573123"/>
              <a:gd name="connsiteX78" fmla="*/ 540734 w 2768061"/>
              <a:gd name="connsiteY78" fmla="*/ 907562 h 1573123"/>
              <a:gd name="connsiteX79" fmla="*/ 612172 w 2768061"/>
              <a:gd name="connsiteY79" fmla="*/ 950425 h 1573123"/>
              <a:gd name="connsiteX80" fmla="*/ 638365 w 2768061"/>
              <a:gd name="connsiteY80" fmla="*/ 1002812 h 1573123"/>
              <a:gd name="connsiteX81" fmla="*/ 550259 w 2768061"/>
              <a:gd name="connsiteY81" fmla="*/ 1031387 h 1573123"/>
              <a:gd name="connsiteX82" fmla="*/ 12938 w 2768061"/>
              <a:gd name="connsiteY8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05040 w 2768061"/>
              <a:gd name="connsiteY74" fmla="*/ 809931 h 1573123"/>
              <a:gd name="connsiteX75" fmla="*/ 674084 w 2768061"/>
              <a:gd name="connsiteY75" fmla="*/ 843268 h 1573123"/>
              <a:gd name="connsiteX76" fmla="*/ 633603 w 2768061"/>
              <a:gd name="connsiteY76" fmla="*/ 876606 h 1573123"/>
              <a:gd name="connsiteX77" fmla="*/ 650272 w 2768061"/>
              <a:gd name="connsiteY77" fmla="*/ 917087 h 1573123"/>
              <a:gd name="connsiteX78" fmla="*/ 574072 w 2768061"/>
              <a:gd name="connsiteY78" fmla="*/ 902800 h 1573123"/>
              <a:gd name="connsiteX79" fmla="*/ 540734 w 2768061"/>
              <a:gd name="connsiteY79" fmla="*/ 907562 h 1573123"/>
              <a:gd name="connsiteX80" fmla="*/ 612172 w 2768061"/>
              <a:gd name="connsiteY80" fmla="*/ 950425 h 1573123"/>
              <a:gd name="connsiteX81" fmla="*/ 638365 w 2768061"/>
              <a:gd name="connsiteY81" fmla="*/ 1002812 h 1573123"/>
              <a:gd name="connsiteX82" fmla="*/ 550259 w 2768061"/>
              <a:gd name="connsiteY82" fmla="*/ 1031387 h 1573123"/>
              <a:gd name="connsiteX83" fmla="*/ 12938 w 2768061"/>
              <a:gd name="connsiteY8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14565 w 2768061"/>
              <a:gd name="connsiteY74" fmla="*/ 795643 h 1573123"/>
              <a:gd name="connsiteX75" fmla="*/ 705040 w 2768061"/>
              <a:gd name="connsiteY75" fmla="*/ 809931 h 1573123"/>
              <a:gd name="connsiteX76" fmla="*/ 674084 w 2768061"/>
              <a:gd name="connsiteY76" fmla="*/ 843268 h 1573123"/>
              <a:gd name="connsiteX77" fmla="*/ 633603 w 2768061"/>
              <a:gd name="connsiteY77" fmla="*/ 876606 h 1573123"/>
              <a:gd name="connsiteX78" fmla="*/ 650272 w 2768061"/>
              <a:gd name="connsiteY78" fmla="*/ 917087 h 1573123"/>
              <a:gd name="connsiteX79" fmla="*/ 574072 w 2768061"/>
              <a:gd name="connsiteY79" fmla="*/ 902800 h 1573123"/>
              <a:gd name="connsiteX80" fmla="*/ 540734 w 2768061"/>
              <a:gd name="connsiteY80" fmla="*/ 907562 h 1573123"/>
              <a:gd name="connsiteX81" fmla="*/ 612172 w 2768061"/>
              <a:gd name="connsiteY81" fmla="*/ 950425 h 1573123"/>
              <a:gd name="connsiteX82" fmla="*/ 638365 w 2768061"/>
              <a:gd name="connsiteY82" fmla="*/ 1002812 h 1573123"/>
              <a:gd name="connsiteX83" fmla="*/ 550259 w 2768061"/>
              <a:gd name="connsiteY83" fmla="*/ 1031387 h 1573123"/>
              <a:gd name="connsiteX84" fmla="*/ 12938 w 2768061"/>
              <a:gd name="connsiteY8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62190 w 2768061"/>
              <a:gd name="connsiteY74" fmla="*/ 781356 h 1573123"/>
              <a:gd name="connsiteX75" fmla="*/ 714565 w 2768061"/>
              <a:gd name="connsiteY75" fmla="*/ 795643 h 1573123"/>
              <a:gd name="connsiteX76" fmla="*/ 705040 w 2768061"/>
              <a:gd name="connsiteY76" fmla="*/ 809931 h 1573123"/>
              <a:gd name="connsiteX77" fmla="*/ 674084 w 2768061"/>
              <a:gd name="connsiteY77" fmla="*/ 843268 h 1573123"/>
              <a:gd name="connsiteX78" fmla="*/ 633603 w 2768061"/>
              <a:gd name="connsiteY78" fmla="*/ 876606 h 1573123"/>
              <a:gd name="connsiteX79" fmla="*/ 650272 w 2768061"/>
              <a:gd name="connsiteY79" fmla="*/ 917087 h 1573123"/>
              <a:gd name="connsiteX80" fmla="*/ 574072 w 2768061"/>
              <a:gd name="connsiteY80" fmla="*/ 902800 h 1573123"/>
              <a:gd name="connsiteX81" fmla="*/ 540734 w 2768061"/>
              <a:gd name="connsiteY81" fmla="*/ 907562 h 1573123"/>
              <a:gd name="connsiteX82" fmla="*/ 612172 w 2768061"/>
              <a:gd name="connsiteY82" fmla="*/ 950425 h 1573123"/>
              <a:gd name="connsiteX83" fmla="*/ 638365 w 2768061"/>
              <a:gd name="connsiteY83" fmla="*/ 1002812 h 1573123"/>
              <a:gd name="connsiteX84" fmla="*/ 550259 w 2768061"/>
              <a:gd name="connsiteY84" fmla="*/ 1031387 h 1573123"/>
              <a:gd name="connsiteX85" fmla="*/ 12938 w 2768061"/>
              <a:gd name="connsiteY8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62190 w 2768061"/>
              <a:gd name="connsiteY74" fmla="*/ 781356 h 1573123"/>
              <a:gd name="connsiteX75" fmla="*/ 714565 w 2768061"/>
              <a:gd name="connsiteY75" fmla="*/ 795643 h 1573123"/>
              <a:gd name="connsiteX76" fmla="*/ 705040 w 2768061"/>
              <a:gd name="connsiteY76" fmla="*/ 809931 h 1573123"/>
              <a:gd name="connsiteX77" fmla="*/ 681228 w 2768061"/>
              <a:gd name="connsiteY77" fmla="*/ 826600 h 1573123"/>
              <a:gd name="connsiteX78" fmla="*/ 674084 w 2768061"/>
              <a:gd name="connsiteY78" fmla="*/ 843268 h 1573123"/>
              <a:gd name="connsiteX79" fmla="*/ 633603 w 2768061"/>
              <a:gd name="connsiteY79" fmla="*/ 876606 h 1573123"/>
              <a:gd name="connsiteX80" fmla="*/ 650272 w 2768061"/>
              <a:gd name="connsiteY80" fmla="*/ 917087 h 1573123"/>
              <a:gd name="connsiteX81" fmla="*/ 574072 w 2768061"/>
              <a:gd name="connsiteY81" fmla="*/ 902800 h 1573123"/>
              <a:gd name="connsiteX82" fmla="*/ 540734 w 2768061"/>
              <a:gd name="connsiteY82" fmla="*/ 907562 h 1573123"/>
              <a:gd name="connsiteX83" fmla="*/ 612172 w 2768061"/>
              <a:gd name="connsiteY83" fmla="*/ 950425 h 1573123"/>
              <a:gd name="connsiteX84" fmla="*/ 638365 w 2768061"/>
              <a:gd name="connsiteY84" fmla="*/ 1002812 h 1573123"/>
              <a:gd name="connsiteX85" fmla="*/ 550259 w 2768061"/>
              <a:gd name="connsiteY85" fmla="*/ 1031387 h 1573123"/>
              <a:gd name="connsiteX86" fmla="*/ 12938 w 2768061"/>
              <a:gd name="connsiteY86" fmla="*/ 1047319 h 1573123"/>
              <a:gd name="connsiteX0" fmla="*/ 9279 w 2764402"/>
              <a:gd name="connsiteY0" fmla="*/ 1047319 h 1573123"/>
              <a:gd name="connsiteX1" fmla="*/ 158456 w 2764402"/>
              <a:gd name="connsiteY1" fmla="*/ 836124 h 1573123"/>
              <a:gd name="connsiteX2" fmla="*/ 103688 w 2764402"/>
              <a:gd name="connsiteY2" fmla="*/ 657530 h 1573123"/>
              <a:gd name="connsiteX3" fmla="*/ 165600 w 2764402"/>
              <a:gd name="connsiteY3" fmla="*/ 590855 h 1573123"/>
              <a:gd name="connsiteX4" fmla="*/ 144169 w 2764402"/>
              <a:gd name="connsiteY4" fmla="*/ 224142 h 1573123"/>
              <a:gd name="connsiteX5" fmla="*/ 327525 w 2764402"/>
              <a:gd name="connsiteY5" fmla="*/ 364636 h 1573123"/>
              <a:gd name="connsiteX6" fmla="*/ 501356 w 2764402"/>
              <a:gd name="connsiteY6" fmla="*/ 250336 h 1573123"/>
              <a:gd name="connsiteX7" fmla="*/ 622800 w 2764402"/>
              <a:gd name="connsiteY7" fmla="*/ 495605 h 1573123"/>
              <a:gd name="connsiteX8" fmla="*/ 887119 w 2764402"/>
              <a:gd name="connsiteY8" fmla="*/ 562280 h 1573123"/>
              <a:gd name="connsiteX9" fmla="*/ 963320 w 2764402"/>
              <a:gd name="connsiteY9" fmla="*/ 426549 h 1573123"/>
              <a:gd name="connsiteX10" fmla="*/ 863306 w 2764402"/>
              <a:gd name="connsiteY10" fmla="*/ 417024 h 1573123"/>
              <a:gd name="connsiteX11" fmla="*/ 851400 w 2764402"/>
              <a:gd name="connsiteY11" fmla="*/ 357491 h 1573123"/>
              <a:gd name="connsiteX12" fmla="*/ 1184775 w 2764402"/>
              <a:gd name="connsiteY12" fmla="*/ 340823 h 1573123"/>
              <a:gd name="connsiteX13" fmla="*/ 1498765 w 2764402"/>
              <a:gd name="connsiteY13" fmla="*/ 250164 h 1573123"/>
              <a:gd name="connsiteX14" fmla="*/ 1639594 w 2764402"/>
              <a:gd name="connsiteY14" fmla="*/ 188423 h 1573123"/>
              <a:gd name="connsiteX15" fmla="*/ 1794375 w 2764402"/>
              <a:gd name="connsiteY15" fmla="*/ 183660 h 1573123"/>
              <a:gd name="connsiteX16" fmla="*/ 1865813 w 2764402"/>
              <a:gd name="connsiteY16" fmla="*/ 309866 h 1573123"/>
              <a:gd name="connsiteX17" fmla="*/ 2027738 w 2764402"/>
              <a:gd name="connsiteY17" fmla="*/ 271766 h 1573123"/>
              <a:gd name="connsiteX18" fmla="*/ 1932488 w 2764402"/>
              <a:gd name="connsiteY18" fmla="*/ 359873 h 1573123"/>
              <a:gd name="connsiteX19" fmla="*/ 2046788 w 2764402"/>
              <a:gd name="connsiteY19" fmla="*/ 331298 h 1573123"/>
              <a:gd name="connsiteX20" fmla="*/ 2142037 w 2764402"/>
              <a:gd name="connsiteY20" fmla="*/ 271766 h 1573123"/>
              <a:gd name="connsiteX21" fmla="*/ 2065838 w 2764402"/>
              <a:gd name="connsiteY21" fmla="*/ 264623 h 1573123"/>
              <a:gd name="connsiteX22" fmla="*/ 2065838 w 2764402"/>
              <a:gd name="connsiteY22" fmla="*/ 202710 h 1573123"/>
              <a:gd name="connsiteX23" fmla="*/ 2115843 w 2764402"/>
              <a:gd name="connsiteY23" fmla="*/ 202710 h 1573123"/>
              <a:gd name="connsiteX24" fmla="*/ 2222999 w 2764402"/>
              <a:gd name="connsiteY24" fmla="*/ 97935 h 1573123"/>
              <a:gd name="connsiteX25" fmla="*/ 2273005 w 2764402"/>
              <a:gd name="connsiteY25" fmla="*/ 305 h 1573123"/>
              <a:gd name="connsiteX26" fmla="*/ 2237287 w 2764402"/>
              <a:gd name="connsiteY26" fmla="*/ 114604 h 1573123"/>
              <a:gd name="connsiteX27" fmla="*/ 2163469 w 2764402"/>
              <a:gd name="connsiteY27" fmla="*/ 193186 h 1573123"/>
              <a:gd name="connsiteX28" fmla="*/ 2332538 w 2764402"/>
              <a:gd name="connsiteY28" fmla="*/ 257480 h 1573123"/>
              <a:gd name="connsiteX29" fmla="*/ 2734968 w 2764402"/>
              <a:gd name="connsiteY29" fmla="*/ 205092 h 1573123"/>
              <a:gd name="connsiteX30" fmla="*/ 2697739 w 2764402"/>
              <a:gd name="connsiteY30" fmla="*/ 559163 h 1573123"/>
              <a:gd name="connsiteX31" fmla="*/ 2630194 w 2764402"/>
              <a:gd name="connsiteY31" fmla="*/ 967092 h 1573123"/>
              <a:gd name="connsiteX32" fmla="*/ 2461125 w 2764402"/>
              <a:gd name="connsiteY32" fmla="*/ 869462 h 1573123"/>
              <a:gd name="connsiteX33" fmla="*/ 2296819 w 2764402"/>
              <a:gd name="connsiteY33" fmla="*/ 926612 h 1573123"/>
              <a:gd name="connsiteX34" fmla="*/ 2275388 w 2764402"/>
              <a:gd name="connsiteY34" fmla="*/ 1062342 h 1573123"/>
              <a:gd name="connsiteX35" fmla="*/ 2042025 w 2764402"/>
              <a:gd name="connsiteY35" fmla="*/ 1148067 h 1573123"/>
              <a:gd name="connsiteX36" fmla="*/ 2020594 w 2764402"/>
              <a:gd name="connsiteY36" fmla="*/ 1238556 h 1573123"/>
              <a:gd name="connsiteX37" fmla="*/ 1953919 w 2764402"/>
              <a:gd name="connsiteY37" fmla="*/ 1309993 h 1573123"/>
              <a:gd name="connsiteX38" fmla="*/ 2013450 w 2764402"/>
              <a:gd name="connsiteY38" fmla="*/ 1350474 h 1573123"/>
              <a:gd name="connsiteX39" fmla="*/ 1920581 w 2764402"/>
              <a:gd name="connsiteY39" fmla="*/ 1450487 h 1573123"/>
              <a:gd name="connsiteX40" fmla="*/ 1899150 w 2764402"/>
              <a:gd name="connsiteY40" fmla="*/ 1533831 h 1573123"/>
              <a:gd name="connsiteX41" fmla="*/ 1808328 w 2764402"/>
              <a:gd name="connsiteY41" fmla="*/ 1573012 h 1573123"/>
              <a:gd name="connsiteX42" fmla="*/ 1646738 w 2764402"/>
              <a:gd name="connsiteY42" fmla="*/ 1543356 h 1573123"/>
              <a:gd name="connsiteX43" fmla="*/ 1563394 w 2764402"/>
              <a:gd name="connsiteY43" fmla="*/ 1479061 h 1573123"/>
              <a:gd name="connsiteX44" fmla="*/ 1461000 w 2764402"/>
              <a:gd name="connsiteY44" fmla="*/ 1379050 h 1573123"/>
              <a:gd name="connsiteX45" fmla="*/ 1470525 w 2764402"/>
              <a:gd name="connsiteY45" fmla="*/ 1429056 h 1573123"/>
              <a:gd name="connsiteX46" fmla="*/ 1413375 w 2764402"/>
              <a:gd name="connsiteY46" fmla="*/ 1457630 h 1573123"/>
              <a:gd name="connsiteX47" fmla="*/ 1306219 w 2764402"/>
              <a:gd name="connsiteY47" fmla="*/ 1355237 h 1573123"/>
              <a:gd name="connsiteX48" fmla="*/ 1327650 w 2764402"/>
              <a:gd name="connsiteY48" fmla="*/ 1338568 h 1573123"/>
              <a:gd name="connsiteX49" fmla="*/ 1349081 w 2764402"/>
              <a:gd name="connsiteY49" fmla="*/ 1298087 h 1573123"/>
              <a:gd name="connsiteX50" fmla="*/ 1296694 w 2764402"/>
              <a:gd name="connsiteY50" fmla="*/ 1288562 h 1573123"/>
              <a:gd name="connsiteX51" fmla="*/ 1220494 w 2764402"/>
              <a:gd name="connsiteY51" fmla="*/ 1245700 h 1573123"/>
              <a:gd name="connsiteX52" fmla="*/ 1168106 w 2764402"/>
              <a:gd name="connsiteY52" fmla="*/ 1226650 h 1573123"/>
              <a:gd name="connsiteX53" fmla="*/ 1156200 w 2764402"/>
              <a:gd name="connsiteY53" fmla="*/ 1162356 h 1573123"/>
              <a:gd name="connsiteX54" fmla="*/ 1168106 w 2764402"/>
              <a:gd name="connsiteY54" fmla="*/ 1098062 h 1573123"/>
              <a:gd name="connsiteX55" fmla="*/ 1137150 w 2764402"/>
              <a:gd name="connsiteY55" fmla="*/ 1064725 h 1573123"/>
              <a:gd name="connsiteX56" fmla="*/ 1084763 w 2764402"/>
              <a:gd name="connsiteY56" fmla="*/ 1040912 h 1573123"/>
              <a:gd name="connsiteX57" fmla="*/ 1110956 w 2764402"/>
              <a:gd name="connsiteY57" fmla="*/ 1017100 h 1573123"/>
              <a:gd name="connsiteX58" fmla="*/ 1156200 w 2764402"/>
              <a:gd name="connsiteY58" fmla="*/ 1021862 h 1573123"/>
              <a:gd name="connsiteX59" fmla="*/ 1151438 w 2764402"/>
              <a:gd name="connsiteY59" fmla="*/ 974237 h 1573123"/>
              <a:gd name="connsiteX60" fmla="*/ 1122863 w 2764402"/>
              <a:gd name="connsiteY60" fmla="*/ 969475 h 1573123"/>
              <a:gd name="connsiteX61" fmla="*/ 1127625 w 2764402"/>
              <a:gd name="connsiteY61" fmla="*/ 921850 h 1573123"/>
              <a:gd name="connsiteX62" fmla="*/ 1096669 w 2764402"/>
              <a:gd name="connsiteY62" fmla="*/ 907562 h 1573123"/>
              <a:gd name="connsiteX63" fmla="*/ 1099050 w 2764402"/>
              <a:gd name="connsiteY63" fmla="*/ 871843 h 1573123"/>
              <a:gd name="connsiteX64" fmla="*/ 1051425 w 2764402"/>
              <a:gd name="connsiteY64" fmla="*/ 857556 h 1573123"/>
              <a:gd name="connsiteX65" fmla="*/ 1032375 w 2764402"/>
              <a:gd name="connsiteY65" fmla="*/ 878987 h 1573123"/>
              <a:gd name="connsiteX66" fmla="*/ 953794 w 2764402"/>
              <a:gd name="connsiteY66" fmla="*/ 886131 h 1573123"/>
              <a:gd name="connsiteX67" fmla="*/ 922838 w 2764402"/>
              <a:gd name="connsiteY67" fmla="*/ 907562 h 1573123"/>
              <a:gd name="connsiteX68" fmla="*/ 922838 w 2764402"/>
              <a:gd name="connsiteY68" fmla="*/ 876606 h 1573123"/>
              <a:gd name="connsiteX69" fmla="*/ 889500 w 2764402"/>
              <a:gd name="connsiteY69" fmla="*/ 871843 h 1573123"/>
              <a:gd name="connsiteX70" fmla="*/ 884738 w 2764402"/>
              <a:gd name="connsiteY70" fmla="*/ 912325 h 1573123"/>
              <a:gd name="connsiteX71" fmla="*/ 799013 w 2764402"/>
              <a:gd name="connsiteY71" fmla="*/ 859936 h 1573123"/>
              <a:gd name="connsiteX72" fmla="*/ 777581 w 2764402"/>
              <a:gd name="connsiteY72" fmla="*/ 826600 h 1573123"/>
              <a:gd name="connsiteX73" fmla="*/ 789488 w 2764402"/>
              <a:gd name="connsiteY73" fmla="*/ 786117 h 1573123"/>
              <a:gd name="connsiteX74" fmla="*/ 758531 w 2764402"/>
              <a:gd name="connsiteY74" fmla="*/ 781356 h 1573123"/>
              <a:gd name="connsiteX75" fmla="*/ 710906 w 2764402"/>
              <a:gd name="connsiteY75" fmla="*/ 795643 h 1573123"/>
              <a:gd name="connsiteX76" fmla="*/ 701381 w 2764402"/>
              <a:gd name="connsiteY76" fmla="*/ 809931 h 1573123"/>
              <a:gd name="connsiteX77" fmla="*/ 677569 w 2764402"/>
              <a:gd name="connsiteY77" fmla="*/ 826600 h 1573123"/>
              <a:gd name="connsiteX78" fmla="*/ 670425 w 2764402"/>
              <a:gd name="connsiteY78" fmla="*/ 843268 h 1573123"/>
              <a:gd name="connsiteX79" fmla="*/ 629944 w 2764402"/>
              <a:gd name="connsiteY79" fmla="*/ 876606 h 1573123"/>
              <a:gd name="connsiteX80" fmla="*/ 646613 w 2764402"/>
              <a:gd name="connsiteY80" fmla="*/ 917087 h 1573123"/>
              <a:gd name="connsiteX81" fmla="*/ 570413 w 2764402"/>
              <a:gd name="connsiteY81" fmla="*/ 902800 h 1573123"/>
              <a:gd name="connsiteX82" fmla="*/ 537075 w 2764402"/>
              <a:gd name="connsiteY82" fmla="*/ 907562 h 1573123"/>
              <a:gd name="connsiteX83" fmla="*/ 608513 w 2764402"/>
              <a:gd name="connsiteY83" fmla="*/ 950425 h 1573123"/>
              <a:gd name="connsiteX84" fmla="*/ 634706 w 2764402"/>
              <a:gd name="connsiteY84" fmla="*/ 1002812 h 1573123"/>
              <a:gd name="connsiteX85" fmla="*/ 546600 w 2764402"/>
              <a:gd name="connsiteY85" fmla="*/ 1031387 h 1573123"/>
              <a:gd name="connsiteX86" fmla="*/ 472781 w 2764402"/>
              <a:gd name="connsiteY86" fmla="*/ 928993 h 1573123"/>
              <a:gd name="connsiteX87" fmla="*/ 9279 w 2764402"/>
              <a:gd name="connsiteY87" fmla="*/ 1047319 h 1573123"/>
              <a:gd name="connsiteX0" fmla="*/ 102 w 2755225"/>
              <a:gd name="connsiteY0" fmla="*/ 1047319 h 1573123"/>
              <a:gd name="connsiteX1" fmla="*/ 149279 w 2755225"/>
              <a:gd name="connsiteY1" fmla="*/ 836124 h 1573123"/>
              <a:gd name="connsiteX2" fmla="*/ 94511 w 2755225"/>
              <a:gd name="connsiteY2" fmla="*/ 657530 h 1573123"/>
              <a:gd name="connsiteX3" fmla="*/ 156423 w 2755225"/>
              <a:gd name="connsiteY3" fmla="*/ 590855 h 1573123"/>
              <a:gd name="connsiteX4" fmla="*/ 134992 w 2755225"/>
              <a:gd name="connsiteY4" fmla="*/ 224142 h 1573123"/>
              <a:gd name="connsiteX5" fmla="*/ 318348 w 2755225"/>
              <a:gd name="connsiteY5" fmla="*/ 364636 h 1573123"/>
              <a:gd name="connsiteX6" fmla="*/ 492179 w 2755225"/>
              <a:gd name="connsiteY6" fmla="*/ 250336 h 1573123"/>
              <a:gd name="connsiteX7" fmla="*/ 613623 w 2755225"/>
              <a:gd name="connsiteY7" fmla="*/ 495605 h 1573123"/>
              <a:gd name="connsiteX8" fmla="*/ 877942 w 2755225"/>
              <a:gd name="connsiteY8" fmla="*/ 562280 h 1573123"/>
              <a:gd name="connsiteX9" fmla="*/ 954143 w 2755225"/>
              <a:gd name="connsiteY9" fmla="*/ 426549 h 1573123"/>
              <a:gd name="connsiteX10" fmla="*/ 854129 w 2755225"/>
              <a:gd name="connsiteY10" fmla="*/ 417024 h 1573123"/>
              <a:gd name="connsiteX11" fmla="*/ 842223 w 2755225"/>
              <a:gd name="connsiteY11" fmla="*/ 357491 h 1573123"/>
              <a:gd name="connsiteX12" fmla="*/ 1175598 w 2755225"/>
              <a:gd name="connsiteY12" fmla="*/ 340823 h 1573123"/>
              <a:gd name="connsiteX13" fmla="*/ 1489588 w 2755225"/>
              <a:gd name="connsiteY13" fmla="*/ 250164 h 1573123"/>
              <a:gd name="connsiteX14" fmla="*/ 1630417 w 2755225"/>
              <a:gd name="connsiteY14" fmla="*/ 188423 h 1573123"/>
              <a:gd name="connsiteX15" fmla="*/ 1785198 w 2755225"/>
              <a:gd name="connsiteY15" fmla="*/ 183660 h 1573123"/>
              <a:gd name="connsiteX16" fmla="*/ 1856636 w 2755225"/>
              <a:gd name="connsiteY16" fmla="*/ 309866 h 1573123"/>
              <a:gd name="connsiteX17" fmla="*/ 2018561 w 2755225"/>
              <a:gd name="connsiteY17" fmla="*/ 271766 h 1573123"/>
              <a:gd name="connsiteX18" fmla="*/ 1923311 w 2755225"/>
              <a:gd name="connsiteY18" fmla="*/ 359873 h 1573123"/>
              <a:gd name="connsiteX19" fmla="*/ 2037611 w 2755225"/>
              <a:gd name="connsiteY19" fmla="*/ 331298 h 1573123"/>
              <a:gd name="connsiteX20" fmla="*/ 2132860 w 2755225"/>
              <a:gd name="connsiteY20" fmla="*/ 271766 h 1573123"/>
              <a:gd name="connsiteX21" fmla="*/ 2056661 w 2755225"/>
              <a:gd name="connsiteY21" fmla="*/ 264623 h 1573123"/>
              <a:gd name="connsiteX22" fmla="*/ 2056661 w 2755225"/>
              <a:gd name="connsiteY22" fmla="*/ 202710 h 1573123"/>
              <a:gd name="connsiteX23" fmla="*/ 2106666 w 2755225"/>
              <a:gd name="connsiteY23" fmla="*/ 202710 h 1573123"/>
              <a:gd name="connsiteX24" fmla="*/ 2213822 w 2755225"/>
              <a:gd name="connsiteY24" fmla="*/ 97935 h 1573123"/>
              <a:gd name="connsiteX25" fmla="*/ 2263828 w 2755225"/>
              <a:gd name="connsiteY25" fmla="*/ 305 h 1573123"/>
              <a:gd name="connsiteX26" fmla="*/ 2228110 w 2755225"/>
              <a:gd name="connsiteY26" fmla="*/ 114604 h 1573123"/>
              <a:gd name="connsiteX27" fmla="*/ 2154292 w 2755225"/>
              <a:gd name="connsiteY27" fmla="*/ 193186 h 1573123"/>
              <a:gd name="connsiteX28" fmla="*/ 2323361 w 2755225"/>
              <a:gd name="connsiteY28" fmla="*/ 257480 h 1573123"/>
              <a:gd name="connsiteX29" fmla="*/ 2725791 w 2755225"/>
              <a:gd name="connsiteY29" fmla="*/ 205092 h 1573123"/>
              <a:gd name="connsiteX30" fmla="*/ 2688562 w 2755225"/>
              <a:gd name="connsiteY30" fmla="*/ 559163 h 1573123"/>
              <a:gd name="connsiteX31" fmla="*/ 2621017 w 2755225"/>
              <a:gd name="connsiteY31" fmla="*/ 967092 h 1573123"/>
              <a:gd name="connsiteX32" fmla="*/ 2451948 w 2755225"/>
              <a:gd name="connsiteY32" fmla="*/ 869462 h 1573123"/>
              <a:gd name="connsiteX33" fmla="*/ 2287642 w 2755225"/>
              <a:gd name="connsiteY33" fmla="*/ 926612 h 1573123"/>
              <a:gd name="connsiteX34" fmla="*/ 2266211 w 2755225"/>
              <a:gd name="connsiteY34" fmla="*/ 1062342 h 1573123"/>
              <a:gd name="connsiteX35" fmla="*/ 2032848 w 2755225"/>
              <a:gd name="connsiteY35" fmla="*/ 1148067 h 1573123"/>
              <a:gd name="connsiteX36" fmla="*/ 2011417 w 2755225"/>
              <a:gd name="connsiteY36" fmla="*/ 1238556 h 1573123"/>
              <a:gd name="connsiteX37" fmla="*/ 1944742 w 2755225"/>
              <a:gd name="connsiteY37" fmla="*/ 1309993 h 1573123"/>
              <a:gd name="connsiteX38" fmla="*/ 2004273 w 2755225"/>
              <a:gd name="connsiteY38" fmla="*/ 1350474 h 1573123"/>
              <a:gd name="connsiteX39" fmla="*/ 1911404 w 2755225"/>
              <a:gd name="connsiteY39" fmla="*/ 1450487 h 1573123"/>
              <a:gd name="connsiteX40" fmla="*/ 1889973 w 2755225"/>
              <a:gd name="connsiteY40" fmla="*/ 1533831 h 1573123"/>
              <a:gd name="connsiteX41" fmla="*/ 1799151 w 2755225"/>
              <a:gd name="connsiteY41" fmla="*/ 1573012 h 1573123"/>
              <a:gd name="connsiteX42" fmla="*/ 1637561 w 2755225"/>
              <a:gd name="connsiteY42" fmla="*/ 1543356 h 1573123"/>
              <a:gd name="connsiteX43" fmla="*/ 1554217 w 2755225"/>
              <a:gd name="connsiteY43" fmla="*/ 1479061 h 1573123"/>
              <a:gd name="connsiteX44" fmla="*/ 1451823 w 2755225"/>
              <a:gd name="connsiteY44" fmla="*/ 1379050 h 1573123"/>
              <a:gd name="connsiteX45" fmla="*/ 1461348 w 2755225"/>
              <a:gd name="connsiteY45" fmla="*/ 1429056 h 1573123"/>
              <a:gd name="connsiteX46" fmla="*/ 1404198 w 2755225"/>
              <a:gd name="connsiteY46" fmla="*/ 1457630 h 1573123"/>
              <a:gd name="connsiteX47" fmla="*/ 1297042 w 2755225"/>
              <a:gd name="connsiteY47" fmla="*/ 1355237 h 1573123"/>
              <a:gd name="connsiteX48" fmla="*/ 1318473 w 2755225"/>
              <a:gd name="connsiteY48" fmla="*/ 1338568 h 1573123"/>
              <a:gd name="connsiteX49" fmla="*/ 1339904 w 2755225"/>
              <a:gd name="connsiteY49" fmla="*/ 1298087 h 1573123"/>
              <a:gd name="connsiteX50" fmla="*/ 1287517 w 2755225"/>
              <a:gd name="connsiteY50" fmla="*/ 1288562 h 1573123"/>
              <a:gd name="connsiteX51" fmla="*/ 1211317 w 2755225"/>
              <a:gd name="connsiteY51" fmla="*/ 1245700 h 1573123"/>
              <a:gd name="connsiteX52" fmla="*/ 1158929 w 2755225"/>
              <a:gd name="connsiteY52" fmla="*/ 1226650 h 1573123"/>
              <a:gd name="connsiteX53" fmla="*/ 1147023 w 2755225"/>
              <a:gd name="connsiteY53" fmla="*/ 1162356 h 1573123"/>
              <a:gd name="connsiteX54" fmla="*/ 1158929 w 2755225"/>
              <a:gd name="connsiteY54" fmla="*/ 1098062 h 1573123"/>
              <a:gd name="connsiteX55" fmla="*/ 1127973 w 2755225"/>
              <a:gd name="connsiteY55" fmla="*/ 1064725 h 1573123"/>
              <a:gd name="connsiteX56" fmla="*/ 1075586 w 2755225"/>
              <a:gd name="connsiteY56" fmla="*/ 1040912 h 1573123"/>
              <a:gd name="connsiteX57" fmla="*/ 1101779 w 2755225"/>
              <a:gd name="connsiteY57" fmla="*/ 1017100 h 1573123"/>
              <a:gd name="connsiteX58" fmla="*/ 1147023 w 2755225"/>
              <a:gd name="connsiteY58" fmla="*/ 1021862 h 1573123"/>
              <a:gd name="connsiteX59" fmla="*/ 1142261 w 2755225"/>
              <a:gd name="connsiteY59" fmla="*/ 974237 h 1573123"/>
              <a:gd name="connsiteX60" fmla="*/ 1113686 w 2755225"/>
              <a:gd name="connsiteY60" fmla="*/ 969475 h 1573123"/>
              <a:gd name="connsiteX61" fmla="*/ 1118448 w 2755225"/>
              <a:gd name="connsiteY61" fmla="*/ 921850 h 1573123"/>
              <a:gd name="connsiteX62" fmla="*/ 1087492 w 2755225"/>
              <a:gd name="connsiteY62" fmla="*/ 907562 h 1573123"/>
              <a:gd name="connsiteX63" fmla="*/ 1089873 w 2755225"/>
              <a:gd name="connsiteY63" fmla="*/ 871843 h 1573123"/>
              <a:gd name="connsiteX64" fmla="*/ 1042248 w 2755225"/>
              <a:gd name="connsiteY64" fmla="*/ 857556 h 1573123"/>
              <a:gd name="connsiteX65" fmla="*/ 1023198 w 2755225"/>
              <a:gd name="connsiteY65" fmla="*/ 878987 h 1573123"/>
              <a:gd name="connsiteX66" fmla="*/ 944617 w 2755225"/>
              <a:gd name="connsiteY66" fmla="*/ 886131 h 1573123"/>
              <a:gd name="connsiteX67" fmla="*/ 913661 w 2755225"/>
              <a:gd name="connsiteY67" fmla="*/ 907562 h 1573123"/>
              <a:gd name="connsiteX68" fmla="*/ 913661 w 2755225"/>
              <a:gd name="connsiteY68" fmla="*/ 876606 h 1573123"/>
              <a:gd name="connsiteX69" fmla="*/ 880323 w 2755225"/>
              <a:gd name="connsiteY69" fmla="*/ 871843 h 1573123"/>
              <a:gd name="connsiteX70" fmla="*/ 875561 w 2755225"/>
              <a:gd name="connsiteY70" fmla="*/ 912325 h 1573123"/>
              <a:gd name="connsiteX71" fmla="*/ 789836 w 2755225"/>
              <a:gd name="connsiteY71" fmla="*/ 859936 h 1573123"/>
              <a:gd name="connsiteX72" fmla="*/ 768404 w 2755225"/>
              <a:gd name="connsiteY72" fmla="*/ 826600 h 1573123"/>
              <a:gd name="connsiteX73" fmla="*/ 780311 w 2755225"/>
              <a:gd name="connsiteY73" fmla="*/ 786117 h 1573123"/>
              <a:gd name="connsiteX74" fmla="*/ 749354 w 2755225"/>
              <a:gd name="connsiteY74" fmla="*/ 781356 h 1573123"/>
              <a:gd name="connsiteX75" fmla="*/ 701729 w 2755225"/>
              <a:gd name="connsiteY75" fmla="*/ 795643 h 1573123"/>
              <a:gd name="connsiteX76" fmla="*/ 692204 w 2755225"/>
              <a:gd name="connsiteY76" fmla="*/ 809931 h 1573123"/>
              <a:gd name="connsiteX77" fmla="*/ 668392 w 2755225"/>
              <a:gd name="connsiteY77" fmla="*/ 826600 h 1573123"/>
              <a:gd name="connsiteX78" fmla="*/ 661248 w 2755225"/>
              <a:gd name="connsiteY78" fmla="*/ 843268 h 1573123"/>
              <a:gd name="connsiteX79" fmla="*/ 620767 w 2755225"/>
              <a:gd name="connsiteY79" fmla="*/ 876606 h 1573123"/>
              <a:gd name="connsiteX80" fmla="*/ 637436 w 2755225"/>
              <a:gd name="connsiteY80" fmla="*/ 917087 h 1573123"/>
              <a:gd name="connsiteX81" fmla="*/ 561236 w 2755225"/>
              <a:gd name="connsiteY81" fmla="*/ 902800 h 1573123"/>
              <a:gd name="connsiteX82" fmla="*/ 527898 w 2755225"/>
              <a:gd name="connsiteY82" fmla="*/ 907562 h 1573123"/>
              <a:gd name="connsiteX83" fmla="*/ 599336 w 2755225"/>
              <a:gd name="connsiteY83" fmla="*/ 950425 h 1573123"/>
              <a:gd name="connsiteX84" fmla="*/ 625529 w 2755225"/>
              <a:gd name="connsiteY84" fmla="*/ 1002812 h 1573123"/>
              <a:gd name="connsiteX85" fmla="*/ 537423 w 2755225"/>
              <a:gd name="connsiteY85" fmla="*/ 1031387 h 1573123"/>
              <a:gd name="connsiteX86" fmla="*/ 463604 w 2755225"/>
              <a:gd name="connsiteY86" fmla="*/ 928993 h 1573123"/>
              <a:gd name="connsiteX87" fmla="*/ 175472 w 2755225"/>
              <a:gd name="connsiteY87" fmla="*/ 1109968 h 1573123"/>
              <a:gd name="connsiteX88" fmla="*/ 102 w 2755225"/>
              <a:gd name="connsiteY88" fmla="*/ 1047319 h 1573123"/>
              <a:gd name="connsiteX0" fmla="*/ 22276 w 2777399"/>
              <a:gd name="connsiteY0" fmla="*/ 1047319 h 1573123"/>
              <a:gd name="connsiteX1" fmla="*/ 171453 w 2777399"/>
              <a:gd name="connsiteY1" fmla="*/ 836124 h 1573123"/>
              <a:gd name="connsiteX2" fmla="*/ 116685 w 2777399"/>
              <a:gd name="connsiteY2" fmla="*/ 657530 h 1573123"/>
              <a:gd name="connsiteX3" fmla="*/ 178597 w 2777399"/>
              <a:gd name="connsiteY3" fmla="*/ 590855 h 1573123"/>
              <a:gd name="connsiteX4" fmla="*/ 157166 w 2777399"/>
              <a:gd name="connsiteY4" fmla="*/ 224142 h 1573123"/>
              <a:gd name="connsiteX5" fmla="*/ 340522 w 2777399"/>
              <a:gd name="connsiteY5" fmla="*/ 364636 h 1573123"/>
              <a:gd name="connsiteX6" fmla="*/ 514353 w 2777399"/>
              <a:gd name="connsiteY6" fmla="*/ 250336 h 1573123"/>
              <a:gd name="connsiteX7" fmla="*/ 635797 w 2777399"/>
              <a:gd name="connsiteY7" fmla="*/ 495605 h 1573123"/>
              <a:gd name="connsiteX8" fmla="*/ 900116 w 2777399"/>
              <a:gd name="connsiteY8" fmla="*/ 562280 h 1573123"/>
              <a:gd name="connsiteX9" fmla="*/ 976317 w 2777399"/>
              <a:gd name="connsiteY9" fmla="*/ 426549 h 1573123"/>
              <a:gd name="connsiteX10" fmla="*/ 876303 w 2777399"/>
              <a:gd name="connsiteY10" fmla="*/ 417024 h 1573123"/>
              <a:gd name="connsiteX11" fmla="*/ 864397 w 2777399"/>
              <a:gd name="connsiteY11" fmla="*/ 357491 h 1573123"/>
              <a:gd name="connsiteX12" fmla="*/ 1197772 w 2777399"/>
              <a:gd name="connsiteY12" fmla="*/ 340823 h 1573123"/>
              <a:gd name="connsiteX13" fmla="*/ 1511762 w 2777399"/>
              <a:gd name="connsiteY13" fmla="*/ 250164 h 1573123"/>
              <a:gd name="connsiteX14" fmla="*/ 1652591 w 2777399"/>
              <a:gd name="connsiteY14" fmla="*/ 188423 h 1573123"/>
              <a:gd name="connsiteX15" fmla="*/ 1807372 w 2777399"/>
              <a:gd name="connsiteY15" fmla="*/ 183660 h 1573123"/>
              <a:gd name="connsiteX16" fmla="*/ 1878810 w 2777399"/>
              <a:gd name="connsiteY16" fmla="*/ 309866 h 1573123"/>
              <a:gd name="connsiteX17" fmla="*/ 2040735 w 2777399"/>
              <a:gd name="connsiteY17" fmla="*/ 271766 h 1573123"/>
              <a:gd name="connsiteX18" fmla="*/ 1945485 w 2777399"/>
              <a:gd name="connsiteY18" fmla="*/ 359873 h 1573123"/>
              <a:gd name="connsiteX19" fmla="*/ 2059785 w 2777399"/>
              <a:gd name="connsiteY19" fmla="*/ 331298 h 1573123"/>
              <a:gd name="connsiteX20" fmla="*/ 2155034 w 2777399"/>
              <a:gd name="connsiteY20" fmla="*/ 271766 h 1573123"/>
              <a:gd name="connsiteX21" fmla="*/ 2078835 w 2777399"/>
              <a:gd name="connsiteY21" fmla="*/ 264623 h 1573123"/>
              <a:gd name="connsiteX22" fmla="*/ 2078835 w 2777399"/>
              <a:gd name="connsiteY22" fmla="*/ 202710 h 1573123"/>
              <a:gd name="connsiteX23" fmla="*/ 2128840 w 2777399"/>
              <a:gd name="connsiteY23" fmla="*/ 202710 h 1573123"/>
              <a:gd name="connsiteX24" fmla="*/ 2235996 w 2777399"/>
              <a:gd name="connsiteY24" fmla="*/ 97935 h 1573123"/>
              <a:gd name="connsiteX25" fmla="*/ 2286002 w 2777399"/>
              <a:gd name="connsiteY25" fmla="*/ 305 h 1573123"/>
              <a:gd name="connsiteX26" fmla="*/ 2250284 w 2777399"/>
              <a:gd name="connsiteY26" fmla="*/ 114604 h 1573123"/>
              <a:gd name="connsiteX27" fmla="*/ 2176466 w 2777399"/>
              <a:gd name="connsiteY27" fmla="*/ 193186 h 1573123"/>
              <a:gd name="connsiteX28" fmla="*/ 2345535 w 2777399"/>
              <a:gd name="connsiteY28" fmla="*/ 257480 h 1573123"/>
              <a:gd name="connsiteX29" fmla="*/ 2747965 w 2777399"/>
              <a:gd name="connsiteY29" fmla="*/ 205092 h 1573123"/>
              <a:gd name="connsiteX30" fmla="*/ 2710736 w 2777399"/>
              <a:gd name="connsiteY30" fmla="*/ 559163 h 1573123"/>
              <a:gd name="connsiteX31" fmla="*/ 2643191 w 2777399"/>
              <a:gd name="connsiteY31" fmla="*/ 967092 h 1573123"/>
              <a:gd name="connsiteX32" fmla="*/ 2474122 w 2777399"/>
              <a:gd name="connsiteY32" fmla="*/ 869462 h 1573123"/>
              <a:gd name="connsiteX33" fmla="*/ 2309816 w 2777399"/>
              <a:gd name="connsiteY33" fmla="*/ 926612 h 1573123"/>
              <a:gd name="connsiteX34" fmla="*/ 2288385 w 2777399"/>
              <a:gd name="connsiteY34" fmla="*/ 1062342 h 1573123"/>
              <a:gd name="connsiteX35" fmla="*/ 2055022 w 2777399"/>
              <a:gd name="connsiteY35" fmla="*/ 1148067 h 1573123"/>
              <a:gd name="connsiteX36" fmla="*/ 2033591 w 2777399"/>
              <a:gd name="connsiteY36" fmla="*/ 1238556 h 1573123"/>
              <a:gd name="connsiteX37" fmla="*/ 1966916 w 2777399"/>
              <a:gd name="connsiteY37" fmla="*/ 1309993 h 1573123"/>
              <a:gd name="connsiteX38" fmla="*/ 2026447 w 2777399"/>
              <a:gd name="connsiteY38" fmla="*/ 1350474 h 1573123"/>
              <a:gd name="connsiteX39" fmla="*/ 1933578 w 2777399"/>
              <a:gd name="connsiteY39" fmla="*/ 1450487 h 1573123"/>
              <a:gd name="connsiteX40" fmla="*/ 1912147 w 2777399"/>
              <a:gd name="connsiteY40" fmla="*/ 1533831 h 1573123"/>
              <a:gd name="connsiteX41" fmla="*/ 1821325 w 2777399"/>
              <a:gd name="connsiteY41" fmla="*/ 1573012 h 1573123"/>
              <a:gd name="connsiteX42" fmla="*/ 1659735 w 2777399"/>
              <a:gd name="connsiteY42" fmla="*/ 1543356 h 1573123"/>
              <a:gd name="connsiteX43" fmla="*/ 1576391 w 2777399"/>
              <a:gd name="connsiteY43" fmla="*/ 1479061 h 1573123"/>
              <a:gd name="connsiteX44" fmla="*/ 1473997 w 2777399"/>
              <a:gd name="connsiteY44" fmla="*/ 1379050 h 1573123"/>
              <a:gd name="connsiteX45" fmla="*/ 1483522 w 2777399"/>
              <a:gd name="connsiteY45" fmla="*/ 1429056 h 1573123"/>
              <a:gd name="connsiteX46" fmla="*/ 1426372 w 2777399"/>
              <a:gd name="connsiteY46" fmla="*/ 1457630 h 1573123"/>
              <a:gd name="connsiteX47" fmla="*/ 1319216 w 2777399"/>
              <a:gd name="connsiteY47" fmla="*/ 1355237 h 1573123"/>
              <a:gd name="connsiteX48" fmla="*/ 1340647 w 2777399"/>
              <a:gd name="connsiteY48" fmla="*/ 1338568 h 1573123"/>
              <a:gd name="connsiteX49" fmla="*/ 1362078 w 2777399"/>
              <a:gd name="connsiteY49" fmla="*/ 1298087 h 1573123"/>
              <a:gd name="connsiteX50" fmla="*/ 1309691 w 2777399"/>
              <a:gd name="connsiteY50" fmla="*/ 1288562 h 1573123"/>
              <a:gd name="connsiteX51" fmla="*/ 1233491 w 2777399"/>
              <a:gd name="connsiteY51" fmla="*/ 1245700 h 1573123"/>
              <a:gd name="connsiteX52" fmla="*/ 1181103 w 2777399"/>
              <a:gd name="connsiteY52" fmla="*/ 1226650 h 1573123"/>
              <a:gd name="connsiteX53" fmla="*/ 1169197 w 2777399"/>
              <a:gd name="connsiteY53" fmla="*/ 1162356 h 1573123"/>
              <a:gd name="connsiteX54" fmla="*/ 1181103 w 2777399"/>
              <a:gd name="connsiteY54" fmla="*/ 1098062 h 1573123"/>
              <a:gd name="connsiteX55" fmla="*/ 1150147 w 2777399"/>
              <a:gd name="connsiteY55" fmla="*/ 1064725 h 1573123"/>
              <a:gd name="connsiteX56" fmla="*/ 1097760 w 2777399"/>
              <a:gd name="connsiteY56" fmla="*/ 1040912 h 1573123"/>
              <a:gd name="connsiteX57" fmla="*/ 1123953 w 2777399"/>
              <a:gd name="connsiteY57" fmla="*/ 1017100 h 1573123"/>
              <a:gd name="connsiteX58" fmla="*/ 1169197 w 2777399"/>
              <a:gd name="connsiteY58" fmla="*/ 1021862 h 1573123"/>
              <a:gd name="connsiteX59" fmla="*/ 1164435 w 2777399"/>
              <a:gd name="connsiteY59" fmla="*/ 974237 h 1573123"/>
              <a:gd name="connsiteX60" fmla="*/ 1135860 w 2777399"/>
              <a:gd name="connsiteY60" fmla="*/ 969475 h 1573123"/>
              <a:gd name="connsiteX61" fmla="*/ 1140622 w 2777399"/>
              <a:gd name="connsiteY61" fmla="*/ 921850 h 1573123"/>
              <a:gd name="connsiteX62" fmla="*/ 1109666 w 2777399"/>
              <a:gd name="connsiteY62" fmla="*/ 907562 h 1573123"/>
              <a:gd name="connsiteX63" fmla="*/ 1112047 w 2777399"/>
              <a:gd name="connsiteY63" fmla="*/ 871843 h 1573123"/>
              <a:gd name="connsiteX64" fmla="*/ 1064422 w 2777399"/>
              <a:gd name="connsiteY64" fmla="*/ 857556 h 1573123"/>
              <a:gd name="connsiteX65" fmla="*/ 1045372 w 2777399"/>
              <a:gd name="connsiteY65" fmla="*/ 878987 h 1573123"/>
              <a:gd name="connsiteX66" fmla="*/ 966791 w 2777399"/>
              <a:gd name="connsiteY66" fmla="*/ 886131 h 1573123"/>
              <a:gd name="connsiteX67" fmla="*/ 935835 w 2777399"/>
              <a:gd name="connsiteY67" fmla="*/ 907562 h 1573123"/>
              <a:gd name="connsiteX68" fmla="*/ 935835 w 2777399"/>
              <a:gd name="connsiteY68" fmla="*/ 876606 h 1573123"/>
              <a:gd name="connsiteX69" fmla="*/ 902497 w 2777399"/>
              <a:gd name="connsiteY69" fmla="*/ 871843 h 1573123"/>
              <a:gd name="connsiteX70" fmla="*/ 897735 w 2777399"/>
              <a:gd name="connsiteY70" fmla="*/ 912325 h 1573123"/>
              <a:gd name="connsiteX71" fmla="*/ 812010 w 2777399"/>
              <a:gd name="connsiteY71" fmla="*/ 859936 h 1573123"/>
              <a:gd name="connsiteX72" fmla="*/ 790578 w 2777399"/>
              <a:gd name="connsiteY72" fmla="*/ 826600 h 1573123"/>
              <a:gd name="connsiteX73" fmla="*/ 802485 w 2777399"/>
              <a:gd name="connsiteY73" fmla="*/ 786117 h 1573123"/>
              <a:gd name="connsiteX74" fmla="*/ 771528 w 2777399"/>
              <a:gd name="connsiteY74" fmla="*/ 781356 h 1573123"/>
              <a:gd name="connsiteX75" fmla="*/ 723903 w 2777399"/>
              <a:gd name="connsiteY75" fmla="*/ 795643 h 1573123"/>
              <a:gd name="connsiteX76" fmla="*/ 714378 w 2777399"/>
              <a:gd name="connsiteY76" fmla="*/ 809931 h 1573123"/>
              <a:gd name="connsiteX77" fmla="*/ 690566 w 2777399"/>
              <a:gd name="connsiteY77" fmla="*/ 826600 h 1573123"/>
              <a:gd name="connsiteX78" fmla="*/ 683422 w 2777399"/>
              <a:gd name="connsiteY78" fmla="*/ 843268 h 1573123"/>
              <a:gd name="connsiteX79" fmla="*/ 642941 w 2777399"/>
              <a:gd name="connsiteY79" fmla="*/ 876606 h 1573123"/>
              <a:gd name="connsiteX80" fmla="*/ 659610 w 2777399"/>
              <a:gd name="connsiteY80" fmla="*/ 917087 h 1573123"/>
              <a:gd name="connsiteX81" fmla="*/ 583410 w 2777399"/>
              <a:gd name="connsiteY81" fmla="*/ 902800 h 1573123"/>
              <a:gd name="connsiteX82" fmla="*/ 550072 w 2777399"/>
              <a:gd name="connsiteY82" fmla="*/ 907562 h 1573123"/>
              <a:gd name="connsiteX83" fmla="*/ 621510 w 2777399"/>
              <a:gd name="connsiteY83" fmla="*/ 950425 h 1573123"/>
              <a:gd name="connsiteX84" fmla="*/ 647703 w 2777399"/>
              <a:gd name="connsiteY84" fmla="*/ 1002812 h 1573123"/>
              <a:gd name="connsiteX85" fmla="*/ 559597 w 2777399"/>
              <a:gd name="connsiteY85" fmla="*/ 1031387 h 1573123"/>
              <a:gd name="connsiteX86" fmla="*/ 485778 w 2777399"/>
              <a:gd name="connsiteY86" fmla="*/ 928993 h 1573123"/>
              <a:gd name="connsiteX87" fmla="*/ 197646 w 2777399"/>
              <a:gd name="connsiteY87" fmla="*/ 1109968 h 1573123"/>
              <a:gd name="connsiteX88" fmla="*/ 19052 w 2777399"/>
              <a:gd name="connsiteY88" fmla="*/ 1121875 h 1573123"/>
              <a:gd name="connsiteX89" fmla="*/ 22276 w 2777399"/>
              <a:gd name="connsiteY89" fmla="*/ 1047319 h 1573123"/>
              <a:gd name="connsiteX0" fmla="*/ 22276 w 2777399"/>
              <a:gd name="connsiteY0" fmla="*/ 1047319 h 1573123"/>
              <a:gd name="connsiteX1" fmla="*/ 171453 w 2777399"/>
              <a:gd name="connsiteY1" fmla="*/ 836124 h 1573123"/>
              <a:gd name="connsiteX2" fmla="*/ 116685 w 2777399"/>
              <a:gd name="connsiteY2" fmla="*/ 657530 h 1573123"/>
              <a:gd name="connsiteX3" fmla="*/ 178597 w 2777399"/>
              <a:gd name="connsiteY3" fmla="*/ 590855 h 1573123"/>
              <a:gd name="connsiteX4" fmla="*/ 157166 w 2777399"/>
              <a:gd name="connsiteY4" fmla="*/ 224142 h 1573123"/>
              <a:gd name="connsiteX5" fmla="*/ 340522 w 2777399"/>
              <a:gd name="connsiteY5" fmla="*/ 364636 h 1573123"/>
              <a:gd name="connsiteX6" fmla="*/ 514353 w 2777399"/>
              <a:gd name="connsiteY6" fmla="*/ 250336 h 1573123"/>
              <a:gd name="connsiteX7" fmla="*/ 635797 w 2777399"/>
              <a:gd name="connsiteY7" fmla="*/ 495605 h 1573123"/>
              <a:gd name="connsiteX8" fmla="*/ 900116 w 2777399"/>
              <a:gd name="connsiteY8" fmla="*/ 562280 h 1573123"/>
              <a:gd name="connsiteX9" fmla="*/ 976317 w 2777399"/>
              <a:gd name="connsiteY9" fmla="*/ 426549 h 1573123"/>
              <a:gd name="connsiteX10" fmla="*/ 876303 w 2777399"/>
              <a:gd name="connsiteY10" fmla="*/ 417024 h 1573123"/>
              <a:gd name="connsiteX11" fmla="*/ 864397 w 2777399"/>
              <a:gd name="connsiteY11" fmla="*/ 357491 h 1573123"/>
              <a:gd name="connsiteX12" fmla="*/ 1197772 w 2777399"/>
              <a:gd name="connsiteY12" fmla="*/ 340823 h 1573123"/>
              <a:gd name="connsiteX13" fmla="*/ 1511762 w 2777399"/>
              <a:gd name="connsiteY13" fmla="*/ 250164 h 1573123"/>
              <a:gd name="connsiteX14" fmla="*/ 1652591 w 2777399"/>
              <a:gd name="connsiteY14" fmla="*/ 188423 h 1573123"/>
              <a:gd name="connsiteX15" fmla="*/ 1807372 w 2777399"/>
              <a:gd name="connsiteY15" fmla="*/ 183660 h 1573123"/>
              <a:gd name="connsiteX16" fmla="*/ 1878810 w 2777399"/>
              <a:gd name="connsiteY16" fmla="*/ 309866 h 1573123"/>
              <a:gd name="connsiteX17" fmla="*/ 2040735 w 2777399"/>
              <a:gd name="connsiteY17" fmla="*/ 271766 h 1573123"/>
              <a:gd name="connsiteX18" fmla="*/ 1945485 w 2777399"/>
              <a:gd name="connsiteY18" fmla="*/ 359873 h 1573123"/>
              <a:gd name="connsiteX19" fmla="*/ 2059785 w 2777399"/>
              <a:gd name="connsiteY19" fmla="*/ 331298 h 1573123"/>
              <a:gd name="connsiteX20" fmla="*/ 2155034 w 2777399"/>
              <a:gd name="connsiteY20" fmla="*/ 271766 h 1573123"/>
              <a:gd name="connsiteX21" fmla="*/ 2078835 w 2777399"/>
              <a:gd name="connsiteY21" fmla="*/ 264623 h 1573123"/>
              <a:gd name="connsiteX22" fmla="*/ 2078835 w 2777399"/>
              <a:gd name="connsiteY22" fmla="*/ 202710 h 1573123"/>
              <a:gd name="connsiteX23" fmla="*/ 2128840 w 2777399"/>
              <a:gd name="connsiteY23" fmla="*/ 202710 h 1573123"/>
              <a:gd name="connsiteX24" fmla="*/ 2235996 w 2777399"/>
              <a:gd name="connsiteY24" fmla="*/ 97935 h 1573123"/>
              <a:gd name="connsiteX25" fmla="*/ 2286002 w 2777399"/>
              <a:gd name="connsiteY25" fmla="*/ 305 h 1573123"/>
              <a:gd name="connsiteX26" fmla="*/ 2250284 w 2777399"/>
              <a:gd name="connsiteY26" fmla="*/ 114604 h 1573123"/>
              <a:gd name="connsiteX27" fmla="*/ 2176466 w 2777399"/>
              <a:gd name="connsiteY27" fmla="*/ 193186 h 1573123"/>
              <a:gd name="connsiteX28" fmla="*/ 2345535 w 2777399"/>
              <a:gd name="connsiteY28" fmla="*/ 257480 h 1573123"/>
              <a:gd name="connsiteX29" fmla="*/ 2747965 w 2777399"/>
              <a:gd name="connsiteY29" fmla="*/ 205092 h 1573123"/>
              <a:gd name="connsiteX30" fmla="*/ 2710736 w 2777399"/>
              <a:gd name="connsiteY30" fmla="*/ 559163 h 1573123"/>
              <a:gd name="connsiteX31" fmla="*/ 2643191 w 2777399"/>
              <a:gd name="connsiteY31" fmla="*/ 967092 h 1573123"/>
              <a:gd name="connsiteX32" fmla="*/ 2474122 w 2777399"/>
              <a:gd name="connsiteY32" fmla="*/ 869462 h 1573123"/>
              <a:gd name="connsiteX33" fmla="*/ 2309816 w 2777399"/>
              <a:gd name="connsiteY33" fmla="*/ 926612 h 1573123"/>
              <a:gd name="connsiteX34" fmla="*/ 2288385 w 2777399"/>
              <a:gd name="connsiteY34" fmla="*/ 1062342 h 1573123"/>
              <a:gd name="connsiteX35" fmla="*/ 2055022 w 2777399"/>
              <a:gd name="connsiteY35" fmla="*/ 1148067 h 1573123"/>
              <a:gd name="connsiteX36" fmla="*/ 2033591 w 2777399"/>
              <a:gd name="connsiteY36" fmla="*/ 1238556 h 1573123"/>
              <a:gd name="connsiteX37" fmla="*/ 1966916 w 2777399"/>
              <a:gd name="connsiteY37" fmla="*/ 1309993 h 1573123"/>
              <a:gd name="connsiteX38" fmla="*/ 2026447 w 2777399"/>
              <a:gd name="connsiteY38" fmla="*/ 1350474 h 1573123"/>
              <a:gd name="connsiteX39" fmla="*/ 1933578 w 2777399"/>
              <a:gd name="connsiteY39" fmla="*/ 1450487 h 1573123"/>
              <a:gd name="connsiteX40" fmla="*/ 1912147 w 2777399"/>
              <a:gd name="connsiteY40" fmla="*/ 1533831 h 1573123"/>
              <a:gd name="connsiteX41" fmla="*/ 1821325 w 2777399"/>
              <a:gd name="connsiteY41" fmla="*/ 1573012 h 1573123"/>
              <a:gd name="connsiteX42" fmla="*/ 1659735 w 2777399"/>
              <a:gd name="connsiteY42" fmla="*/ 1543356 h 1573123"/>
              <a:gd name="connsiteX43" fmla="*/ 1576391 w 2777399"/>
              <a:gd name="connsiteY43" fmla="*/ 1479061 h 1573123"/>
              <a:gd name="connsiteX44" fmla="*/ 1473997 w 2777399"/>
              <a:gd name="connsiteY44" fmla="*/ 1379050 h 1573123"/>
              <a:gd name="connsiteX45" fmla="*/ 1483522 w 2777399"/>
              <a:gd name="connsiteY45" fmla="*/ 1429056 h 1573123"/>
              <a:gd name="connsiteX46" fmla="*/ 1426372 w 2777399"/>
              <a:gd name="connsiteY46" fmla="*/ 1457630 h 1573123"/>
              <a:gd name="connsiteX47" fmla="*/ 1319216 w 2777399"/>
              <a:gd name="connsiteY47" fmla="*/ 1355237 h 1573123"/>
              <a:gd name="connsiteX48" fmla="*/ 1340647 w 2777399"/>
              <a:gd name="connsiteY48" fmla="*/ 1338568 h 1573123"/>
              <a:gd name="connsiteX49" fmla="*/ 1362078 w 2777399"/>
              <a:gd name="connsiteY49" fmla="*/ 1298087 h 1573123"/>
              <a:gd name="connsiteX50" fmla="*/ 1309691 w 2777399"/>
              <a:gd name="connsiteY50" fmla="*/ 1288562 h 1573123"/>
              <a:gd name="connsiteX51" fmla="*/ 1233491 w 2777399"/>
              <a:gd name="connsiteY51" fmla="*/ 1245700 h 1573123"/>
              <a:gd name="connsiteX52" fmla="*/ 1181103 w 2777399"/>
              <a:gd name="connsiteY52" fmla="*/ 1226650 h 1573123"/>
              <a:gd name="connsiteX53" fmla="*/ 1169197 w 2777399"/>
              <a:gd name="connsiteY53" fmla="*/ 1162356 h 1573123"/>
              <a:gd name="connsiteX54" fmla="*/ 1181103 w 2777399"/>
              <a:gd name="connsiteY54" fmla="*/ 1098062 h 1573123"/>
              <a:gd name="connsiteX55" fmla="*/ 1150147 w 2777399"/>
              <a:gd name="connsiteY55" fmla="*/ 1064725 h 1573123"/>
              <a:gd name="connsiteX56" fmla="*/ 1097760 w 2777399"/>
              <a:gd name="connsiteY56" fmla="*/ 1040912 h 1573123"/>
              <a:gd name="connsiteX57" fmla="*/ 1123953 w 2777399"/>
              <a:gd name="connsiteY57" fmla="*/ 1017100 h 1573123"/>
              <a:gd name="connsiteX58" fmla="*/ 1169197 w 2777399"/>
              <a:gd name="connsiteY58" fmla="*/ 1021862 h 1573123"/>
              <a:gd name="connsiteX59" fmla="*/ 1164435 w 2777399"/>
              <a:gd name="connsiteY59" fmla="*/ 974237 h 1573123"/>
              <a:gd name="connsiteX60" fmla="*/ 1135860 w 2777399"/>
              <a:gd name="connsiteY60" fmla="*/ 969475 h 1573123"/>
              <a:gd name="connsiteX61" fmla="*/ 1140622 w 2777399"/>
              <a:gd name="connsiteY61" fmla="*/ 921850 h 1573123"/>
              <a:gd name="connsiteX62" fmla="*/ 1109666 w 2777399"/>
              <a:gd name="connsiteY62" fmla="*/ 907562 h 1573123"/>
              <a:gd name="connsiteX63" fmla="*/ 1112047 w 2777399"/>
              <a:gd name="connsiteY63" fmla="*/ 871843 h 1573123"/>
              <a:gd name="connsiteX64" fmla="*/ 1064422 w 2777399"/>
              <a:gd name="connsiteY64" fmla="*/ 857556 h 1573123"/>
              <a:gd name="connsiteX65" fmla="*/ 1045372 w 2777399"/>
              <a:gd name="connsiteY65" fmla="*/ 878987 h 1573123"/>
              <a:gd name="connsiteX66" fmla="*/ 966791 w 2777399"/>
              <a:gd name="connsiteY66" fmla="*/ 886131 h 1573123"/>
              <a:gd name="connsiteX67" fmla="*/ 935835 w 2777399"/>
              <a:gd name="connsiteY67" fmla="*/ 907562 h 1573123"/>
              <a:gd name="connsiteX68" fmla="*/ 935835 w 2777399"/>
              <a:gd name="connsiteY68" fmla="*/ 876606 h 1573123"/>
              <a:gd name="connsiteX69" fmla="*/ 902497 w 2777399"/>
              <a:gd name="connsiteY69" fmla="*/ 871843 h 1573123"/>
              <a:gd name="connsiteX70" fmla="*/ 897735 w 2777399"/>
              <a:gd name="connsiteY70" fmla="*/ 912325 h 1573123"/>
              <a:gd name="connsiteX71" fmla="*/ 812010 w 2777399"/>
              <a:gd name="connsiteY71" fmla="*/ 859936 h 1573123"/>
              <a:gd name="connsiteX72" fmla="*/ 790578 w 2777399"/>
              <a:gd name="connsiteY72" fmla="*/ 826600 h 1573123"/>
              <a:gd name="connsiteX73" fmla="*/ 802485 w 2777399"/>
              <a:gd name="connsiteY73" fmla="*/ 786117 h 1573123"/>
              <a:gd name="connsiteX74" fmla="*/ 771528 w 2777399"/>
              <a:gd name="connsiteY74" fmla="*/ 781356 h 1573123"/>
              <a:gd name="connsiteX75" fmla="*/ 723903 w 2777399"/>
              <a:gd name="connsiteY75" fmla="*/ 795643 h 1573123"/>
              <a:gd name="connsiteX76" fmla="*/ 714378 w 2777399"/>
              <a:gd name="connsiteY76" fmla="*/ 809931 h 1573123"/>
              <a:gd name="connsiteX77" fmla="*/ 690566 w 2777399"/>
              <a:gd name="connsiteY77" fmla="*/ 826600 h 1573123"/>
              <a:gd name="connsiteX78" fmla="*/ 683422 w 2777399"/>
              <a:gd name="connsiteY78" fmla="*/ 843268 h 1573123"/>
              <a:gd name="connsiteX79" fmla="*/ 642941 w 2777399"/>
              <a:gd name="connsiteY79" fmla="*/ 876606 h 1573123"/>
              <a:gd name="connsiteX80" fmla="*/ 659610 w 2777399"/>
              <a:gd name="connsiteY80" fmla="*/ 917087 h 1573123"/>
              <a:gd name="connsiteX81" fmla="*/ 583410 w 2777399"/>
              <a:gd name="connsiteY81" fmla="*/ 902800 h 1573123"/>
              <a:gd name="connsiteX82" fmla="*/ 550072 w 2777399"/>
              <a:gd name="connsiteY82" fmla="*/ 907562 h 1573123"/>
              <a:gd name="connsiteX83" fmla="*/ 621510 w 2777399"/>
              <a:gd name="connsiteY83" fmla="*/ 950425 h 1573123"/>
              <a:gd name="connsiteX84" fmla="*/ 647703 w 2777399"/>
              <a:gd name="connsiteY84" fmla="*/ 1002812 h 1573123"/>
              <a:gd name="connsiteX85" fmla="*/ 559597 w 2777399"/>
              <a:gd name="connsiteY85" fmla="*/ 1031387 h 1573123"/>
              <a:gd name="connsiteX86" fmla="*/ 485778 w 2777399"/>
              <a:gd name="connsiteY86" fmla="*/ 928993 h 1573123"/>
              <a:gd name="connsiteX87" fmla="*/ 197646 w 2777399"/>
              <a:gd name="connsiteY87" fmla="*/ 1109968 h 1573123"/>
              <a:gd name="connsiteX88" fmla="*/ 102396 w 2777399"/>
              <a:gd name="connsiteY88" fmla="*/ 1098062 h 1573123"/>
              <a:gd name="connsiteX89" fmla="*/ 19052 w 2777399"/>
              <a:gd name="connsiteY89" fmla="*/ 1121875 h 1573123"/>
              <a:gd name="connsiteX90" fmla="*/ 22276 w 2777399"/>
              <a:gd name="connsiteY9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186583 w 2766336"/>
              <a:gd name="connsiteY87" fmla="*/ 1109968 h 1573123"/>
              <a:gd name="connsiteX88" fmla="*/ 91333 w 2766336"/>
              <a:gd name="connsiteY88" fmla="*/ 1098062 h 1573123"/>
              <a:gd name="connsiteX89" fmla="*/ 7989 w 2766336"/>
              <a:gd name="connsiteY89" fmla="*/ 1121875 h 1573123"/>
              <a:gd name="connsiteX90" fmla="*/ 10371 w 2766336"/>
              <a:gd name="connsiteY90" fmla="*/ 1074250 h 1573123"/>
              <a:gd name="connsiteX91" fmla="*/ 11213 w 2766336"/>
              <a:gd name="connsiteY9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91333 w 2766336"/>
              <a:gd name="connsiteY89" fmla="*/ 1098062 h 1573123"/>
              <a:gd name="connsiteX90" fmla="*/ 7989 w 2766336"/>
              <a:gd name="connsiteY90" fmla="*/ 1121875 h 1573123"/>
              <a:gd name="connsiteX91" fmla="*/ 10371 w 2766336"/>
              <a:gd name="connsiteY91" fmla="*/ 1074250 h 1573123"/>
              <a:gd name="connsiteX92" fmla="*/ 11213 w 2766336"/>
              <a:gd name="connsiteY9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153245 w 2766336"/>
              <a:gd name="connsiteY89" fmla="*/ 1117112 h 1573123"/>
              <a:gd name="connsiteX90" fmla="*/ 91333 w 2766336"/>
              <a:gd name="connsiteY90" fmla="*/ 1098062 h 1573123"/>
              <a:gd name="connsiteX91" fmla="*/ 7989 w 2766336"/>
              <a:gd name="connsiteY91" fmla="*/ 1121875 h 1573123"/>
              <a:gd name="connsiteX92" fmla="*/ 10371 w 2766336"/>
              <a:gd name="connsiteY92" fmla="*/ 1074250 h 1573123"/>
              <a:gd name="connsiteX93" fmla="*/ 11213 w 2766336"/>
              <a:gd name="connsiteY9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153245 w 2766336"/>
              <a:gd name="connsiteY89" fmla="*/ 1117112 h 1573123"/>
              <a:gd name="connsiteX90" fmla="*/ 108001 w 2766336"/>
              <a:gd name="connsiteY90" fmla="*/ 1098062 h 1573123"/>
              <a:gd name="connsiteX91" fmla="*/ 91333 w 2766336"/>
              <a:gd name="connsiteY91" fmla="*/ 1098062 h 1573123"/>
              <a:gd name="connsiteX92" fmla="*/ 7989 w 2766336"/>
              <a:gd name="connsiteY92" fmla="*/ 1121875 h 1573123"/>
              <a:gd name="connsiteX93" fmla="*/ 10371 w 2766336"/>
              <a:gd name="connsiteY93" fmla="*/ 1074250 h 1573123"/>
              <a:gd name="connsiteX94" fmla="*/ 11213 w 2766336"/>
              <a:gd name="connsiteY9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6588 w 2766336"/>
              <a:gd name="connsiteY87" fmla="*/ 1093300 h 1573123"/>
              <a:gd name="connsiteX88" fmla="*/ 238970 w 2766336"/>
              <a:gd name="connsiteY88" fmla="*/ 1121875 h 1573123"/>
              <a:gd name="connsiteX89" fmla="*/ 186583 w 2766336"/>
              <a:gd name="connsiteY89" fmla="*/ 1109968 h 1573123"/>
              <a:gd name="connsiteX90" fmla="*/ 153245 w 2766336"/>
              <a:gd name="connsiteY90" fmla="*/ 1117112 h 1573123"/>
              <a:gd name="connsiteX91" fmla="*/ 108001 w 2766336"/>
              <a:gd name="connsiteY91" fmla="*/ 1098062 h 1573123"/>
              <a:gd name="connsiteX92" fmla="*/ 91333 w 2766336"/>
              <a:gd name="connsiteY92" fmla="*/ 1098062 h 1573123"/>
              <a:gd name="connsiteX93" fmla="*/ 7989 w 2766336"/>
              <a:gd name="connsiteY93" fmla="*/ 1121875 h 1573123"/>
              <a:gd name="connsiteX94" fmla="*/ 10371 w 2766336"/>
              <a:gd name="connsiteY94" fmla="*/ 1074250 h 1573123"/>
              <a:gd name="connsiteX95" fmla="*/ 11213 w 2766336"/>
              <a:gd name="connsiteY9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58032 w 2766336"/>
              <a:gd name="connsiteY87" fmla="*/ 1055200 h 1573123"/>
              <a:gd name="connsiteX88" fmla="*/ 236588 w 2766336"/>
              <a:gd name="connsiteY88" fmla="*/ 1093300 h 1573123"/>
              <a:gd name="connsiteX89" fmla="*/ 238970 w 2766336"/>
              <a:gd name="connsiteY89" fmla="*/ 1121875 h 1573123"/>
              <a:gd name="connsiteX90" fmla="*/ 186583 w 2766336"/>
              <a:gd name="connsiteY90" fmla="*/ 1109968 h 1573123"/>
              <a:gd name="connsiteX91" fmla="*/ 153245 w 2766336"/>
              <a:gd name="connsiteY91" fmla="*/ 1117112 h 1573123"/>
              <a:gd name="connsiteX92" fmla="*/ 108001 w 2766336"/>
              <a:gd name="connsiteY92" fmla="*/ 1098062 h 1573123"/>
              <a:gd name="connsiteX93" fmla="*/ 91333 w 2766336"/>
              <a:gd name="connsiteY93" fmla="*/ 1098062 h 1573123"/>
              <a:gd name="connsiteX94" fmla="*/ 7989 w 2766336"/>
              <a:gd name="connsiteY94" fmla="*/ 1121875 h 1573123"/>
              <a:gd name="connsiteX95" fmla="*/ 10371 w 2766336"/>
              <a:gd name="connsiteY95" fmla="*/ 1074250 h 1573123"/>
              <a:gd name="connsiteX96" fmla="*/ 11213 w 2766336"/>
              <a:gd name="connsiteY9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58032 w 2766336"/>
              <a:gd name="connsiteY87" fmla="*/ 1055200 h 1573123"/>
              <a:gd name="connsiteX88" fmla="*/ 298501 w 2766336"/>
              <a:gd name="connsiteY88" fmla="*/ 1059962 h 1573123"/>
              <a:gd name="connsiteX89" fmla="*/ 236588 w 2766336"/>
              <a:gd name="connsiteY89" fmla="*/ 1093300 h 1573123"/>
              <a:gd name="connsiteX90" fmla="*/ 238970 w 2766336"/>
              <a:gd name="connsiteY90" fmla="*/ 1121875 h 1573123"/>
              <a:gd name="connsiteX91" fmla="*/ 186583 w 2766336"/>
              <a:gd name="connsiteY91" fmla="*/ 1109968 h 1573123"/>
              <a:gd name="connsiteX92" fmla="*/ 153245 w 2766336"/>
              <a:gd name="connsiteY92" fmla="*/ 1117112 h 1573123"/>
              <a:gd name="connsiteX93" fmla="*/ 108001 w 2766336"/>
              <a:gd name="connsiteY93" fmla="*/ 1098062 h 1573123"/>
              <a:gd name="connsiteX94" fmla="*/ 91333 w 2766336"/>
              <a:gd name="connsiteY94" fmla="*/ 1098062 h 1573123"/>
              <a:gd name="connsiteX95" fmla="*/ 7989 w 2766336"/>
              <a:gd name="connsiteY95" fmla="*/ 1121875 h 1573123"/>
              <a:gd name="connsiteX96" fmla="*/ 10371 w 2766336"/>
              <a:gd name="connsiteY96" fmla="*/ 1074250 h 1573123"/>
              <a:gd name="connsiteX97" fmla="*/ 11213 w 2766336"/>
              <a:gd name="connsiteY9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65176 w 2766336"/>
              <a:gd name="connsiteY87" fmla="*/ 990906 h 1573123"/>
              <a:gd name="connsiteX88" fmla="*/ 358032 w 2766336"/>
              <a:gd name="connsiteY88" fmla="*/ 1055200 h 1573123"/>
              <a:gd name="connsiteX89" fmla="*/ 298501 w 2766336"/>
              <a:gd name="connsiteY89" fmla="*/ 1059962 h 1573123"/>
              <a:gd name="connsiteX90" fmla="*/ 236588 w 2766336"/>
              <a:gd name="connsiteY90" fmla="*/ 1093300 h 1573123"/>
              <a:gd name="connsiteX91" fmla="*/ 238970 w 2766336"/>
              <a:gd name="connsiteY91" fmla="*/ 1121875 h 1573123"/>
              <a:gd name="connsiteX92" fmla="*/ 186583 w 2766336"/>
              <a:gd name="connsiteY92" fmla="*/ 1109968 h 1573123"/>
              <a:gd name="connsiteX93" fmla="*/ 153245 w 2766336"/>
              <a:gd name="connsiteY93" fmla="*/ 1117112 h 1573123"/>
              <a:gd name="connsiteX94" fmla="*/ 108001 w 2766336"/>
              <a:gd name="connsiteY94" fmla="*/ 1098062 h 1573123"/>
              <a:gd name="connsiteX95" fmla="*/ 91333 w 2766336"/>
              <a:gd name="connsiteY95" fmla="*/ 1098062 h 1573123"/>
              <a:gd name="connsiteX96" fmla="*/ 7989 w 2766336"/>
              <a:gd name="connsiteY96" fmla="*/ 1121875 h 1573123"/>
              <a:gd name="connsiteX97" fmla="*/ 10371 w 2766336"/>
              <a:gd name="connsiteY97" fmla="*/ 1074250 h 1573123"/>
              <a:gd name="connsiteX98" fmla="*/ 11213 w 2766336"/>
              <a:gd name="connsiteY9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365176 w 2766336"/>
              <a:gd name="connsiteY88" fmla="*/ 990906 h 1573123"/>
              <a:gd name="connsiteX89" fmla="*/ 358032 w 2766336"/>
              <a:gd name="connsiteY89" fmla="*/ 1055200 h 1573123"/>
              <a:gd name="connsiteX90" fmla="*/ 298501 w 2766336"/>
              <a:gd name="connsiteY90" fmla="*/ 1059962 h 1573123"/>
              <a:gd name="connsiteX91" fmla="*/ 236588 w 2766336"/>
              <a:gd name="connsiteY91" fmla="*/ 1093300 h 1573123"/>
              <a:gd name="connsiteX92" fmla="*/ 238970 w 2766336"/>
              <a:gd name="connsiteY92" fmla="*/ 1121875 h 1573123"/>
              <a:gd name="connsiteX93" fmla="*/ 186583 w 2766336"/>
              <a:gd name="connsiteY93" fmla="*/ 1109968 h 1573123"/>
              <a:gd name="connsiteX94" fmla="*/ 153245 w 2766336"/>
              <a:gd name="connsiteY94" fmla="*/ 1117112 h 1573123"/>
              <a:gd name="connsiteX95" fmla="*/ 108001 w 2766336"/>
              <a:gd name="connsiteY95" fmla="*/ 1098062 h 1573123"/>
              <a:gd name="connsiteX96" fmla="*/ 91333 w 2766336"/>
              <a:gd name="connsiteY96" fmla="*/ 1098062 h 1573123"/>
              <a:gd name="connsiteX97" fmla="*/ 7989 w 2766336"/>
              <a:gd name="connsiteY97" fmla="*/ 1121875 h 1573123"/>
              <a:gd name="connsiteX98" fmla="*/ 10371 w 2766336"/>
              <a:gd name="connsiteY98" fmla="*/ 1074250 h 1573123"/>
              <a:gd name="connsiteX99" fmla="*/ 11213 w 2766336"/>
              <a:gd name="connsiteY9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412801 w 2766336"/>
              <a:gd name="connsiteY88" fmla="*/ 993287 h 1573123"/>
              <a:gd name="connsiteX89" fmla="*/ 365176 w 2766336"/>
              <a:gd name="connsiteY89" fmla="*/ 990906 h 1573123"/>
              <a:gd name="connsiteX90" fmla="*/ 358032 w 2766336"/>
              <a:gd name="connsiteY90" fmla="*/ 1055200 h 1573123"/>
              <a:gd name="connsiteX91" fmla="*/ 298501 w 2766336"/>
              <a:gd name="connsiteY91" fmla="*/ 1059962 h 1573123"/>
              <a:gd name="connsiteX92" fmla="*/ 236588 w 2766336"/>
              <a:gd name="connsiteY92" fmla="*/ 1093300 h 1573123"/>
              <a:gd name="connsiteX93" fmla="*/ 238970 w 2766336"/>
              <a:gd name="connsiteY93" fmla="*/ 1121875 h 1573123"/>
              <a:gd name="connsiteX94" fmla="*/ 186583 w 2766336"/>
              <a:gd name="connsiteY94" fmla="*/ 1109968 h 1573123"/>
              <a:gd name="connsiteX95" fmla="*/ 153245 w 2766336"/>
              <a:gd name="connsiteY95" fmla="*/ 1117112 h 1573123"/>
              <a:gd name="connsiteX96" fmla="*/ 108001 w 2766336"/>
              <a:gd name="connsiteY96" fmla="*/ 1098062 h 1573123"/>
              <a:gd name="connsiteX97" fmla="*/ 91333 w 2766336"/>
              <a:gd name="connsiteY97" fmla="*/ 1098062 h 1573123"/>
              <a:gd name="connsiteX98" fmla="*/ 7989 w 2766336"/>
              <a:gd name="connsiteY98" fmla="*/ 1121875 h 1573123"/>
              <a:gd name="connsiteX99" fmla="*/ 10371 w 2766336"/>
              <a:gd name="connsiteY99" fmla="*/ 1074250 h 1573123"/>
              <a:gd name="connsiteX100" fmla="*/ 11213 w 2766336"/>
              <a:gd name="connsiteY10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412801 w 2766336"/>
              <a:gd name="connsiteY88" fmla="*/ 993287 h 1573123"/>
              <a:gd name="connsiteX89" fmla="*/ 365176 w 2766336"/>
              <a:gd name="connsiteY89" fmla="*/ 990906 h 1573123"/>
              <a:gd name="connsiteX90" fmla="*/ 358032 w 2766336"/>
              <a:gd name="connsiteY90" fmla="*/ 1007575 h 1573123"/>
              <a:gd name="connsiteX91" fmla="*/ 358032 w 2766336"/>
              <a:gd name="connsiteY91" fmla="*/ 1055200 h 1573123"/>
              <a:gd name="connsiteX92" fmla="*/ 298501 w 2766336"/>
              <a:gd name="connsiteY92" fmla="*/ 1059962 h 1573123"/>
              <a:gd name="connsiteX93" fmla="*/ 236588 w 2766336"/>
              <a:gd name="connsiteY93" fmla="*/ 1093300 h 1573123"/>
              <a:gd name="connsiteX94" fmla="*/ 238970 w 2766336"/>
              <a:gd name="connsiteY94" fmla="*/ 1121875 h 1573123"/>
              <a:gd name="connsiteX95" fmla="*/ 186583 w 2766336"/>
              <a:gd name="connsiteY95" fmla="*/ 1109968 h 1573123"/>
              <a:gd name="connsiteX96" fmla="*/ 153245 w 2766336"/>
              <a:gd name="connsiteY96" fmla="*/ 1117112 h 1573123"/>
              <a:gd name="connsiteX97" fmla="*/ 108001 w 2766336"/>
              <a:gd name="connsiteY97" fmla="*/ 1098062 h 1573123"/>
              <a:gd name="connsiteX98" fmla="*/ 91333 w 2766336"/>
              <a:gd name="connsiteY98" fmla="*/ 1098062 h 1573123"/>
              <a:gd name="connsiteX99" fmla="*/ 7989 w 2766336"/>
              <a:gd name="connsiteY99" fmla="*/ 1121875 h 1573123"/>
              <a:gd name="connsiteX100" fmla="*/ 10371 w 2766336"/>
              <a:gd name="connsiteY100" fmla="*/ 1074250 h 1573123"/>
              <a:gd name="connsiteX101" fmla="*/ 11213 w 2766336"/>
              <a:gd name="connsiteY10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503288 w 2766336"/>
              <a:gd name="connsiteY86" fmla="*/ 933756 h 1573123"/>
              <a:gd name="connsiteX87" fmla="*/ 474715 w 2766336"/>
              <a:gd name="connsiteY87" fmla="*/ 928993 h 1573123"/>
              <a:gd name="connsiteX88" fmla="*/ 443757 w 2766336"/>
              <a:gd name="connsiteY88" fmla="*/ 976618 h 1573123"/>
              <a:gd name="connsiteX89" fmla="*/ 412801 w 2766336"/>
              <a:gd name="connsiteY89" fmla="*/ 993287 h 1573123"/>
              <a:gd name="connsiteX90" fmla="*/ 365176 w 2766336"/>
              <a:gd name="connsiteY90" fmla="*/ 990906 h 1573123"/>
              <a:gd name="connsiteX91" fmla="*/ 358032 w 2766336"/>
              <a:gd name="connsiteY91" fmla="*/ 1007575 h 1573123"/>
              <a:gd name="connsiteX92" fmla="*/ 358032 w 2766336"/>
              <a:gd name="connsiteY92" fmla="*/ 1055200 h 1573123"/>
              <a:gd name="connsiteX93" fmla="*/ 298501 w 2766336"/>
              <a:gd name="connsiteY93" fmla="*/ 1059962 h 1573123"/>
              <a:gd name="connsiteX94" fmla="*/ 236588 w 2766336"/>
              <a:gd name="connsiteY94" fmla="*/ 1093300 h 1573123"/>
              <a:gd name="connsiteX95" fmla="*/ 238970 w 2766336"/>
              <a:gd name="connsiteY95" fmla="*/ 1121875 h 1573123"/>
              <a:gd name="connsiteX96" fmla="*/ 186583 w 2766336"/>
              <a:gd name="connsiteY96" fmla="*/ 1109968 h 1573123"/>
              <a:gd name="connsiteX97" fmla="*/ 153245 w 2766336"/>
              <a:gd name="connsiteY97" fmla="*/ 1117112 h 1573123"/>
              <a:gd name="connsiteX98" fmla="*/ 108001 w 2766336"/>
              <a:gd name="connsiteY98" fmla="*/ 1098062 h 1573123"/>
              <a:gd name="connsiteX99" fmla="*/ 91333 w 2766336"/>
              <a:gd name="connsiteY99" fmla="*/ 1098062 h 1573123"/>
              <a:gd name="connsiteX100" fmla="*/ 7989 w 2766336"/>
              <a:gd name="connsiteY100" fmla="*/ 1121875 h 1573123"/>
              <a:gd name="connsiteX101" fmla="*/ 10371 w 2766336"/>
              <a:gd name="connsiteY101" fmla="*/ 1074250 h 1573123"/>
              <a:gd name="connsiteX102" fmla="*/ 11213 w 2766336"/>
              <a:gd name="connsiteY10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500907 w 2766336"/>
              <a:gd name="connsiteY86" fmla="*/ 971856 h 1573123"/>
              <a:gd name="connsiteX87" fmla="*/ 503288 w 2766336"/>
              <a:gd name="connsiteY87" fmla="*/ 933756 h 1573123"/>
              <a:gd name="connsiteX88" fmla="*/ 474715 w 2766336"/>
              <a:gd name="connsiteY88" fmla="*/ 928993 h 1573123"/>
              <a:gd name="connsiteX89" fmla="*/ 443757 w 2766336"/>
              <a:gd name="connsiteY89" fmla="*/ 976618 h 1573123"/>
              <a:gd name="connsiteX90" fmla="*/ 412801 w 2766336"/>
              <a:gd name="connsiteY90" fmla="*/ 993287 h 1573123"/>
              <a:gd name="connsiteX91" fmla="*/ 365176 w 2766336"/>
              <a:gd name="connsiteY91" fmla="*/ 990906 h 1573123"/>
              <a:gd name="connsiteX92" fmla="*/ 358032 w 2766336"/>
              <a:gd name="connsiteY92" fmla="*/ 1007575 h 1573123"/>
              <a:gd name="connsiteX93" fmla="*/ 358032 w 2766336"/>
              <a:gd name="connsiteY93" fmla="*/ 1055200 h 1573123"/>
              <a:gd name="connsiteX94" fmla="*/ 298501 w 2766336"/>
              <a:gd name="connsiteY94" fmla="*/ 1059962 h 1573123"/>
              <a:gd name="connsiteX95" fmla="*/ 236588 w 2766336"/>
              <a:gd name="connsiteY95" fmla="*/ 1093300 h 1573123"/>
              <a:gd name="connsiteX96" fmla="*/ 238970 w 2766336"/>
              <a:gd name="connsiteY96" fmla="*/ 1121875 h 1573123"/>
              <a:gd name="connsiteX97" fmla="*/ 186583 w 2766336"/>
              <a:gd name="connsiteY97" fmla="*/ 1109968 h 1573123"/>
              <a:gd name="connsiteX98" fmla="*/ 153245 w 2766336"/>
              <a:gd name="connsiteY98" fmla="*/ 1117112 h 1573123"/>
              <a:gd name="connsiteX99" fmla="*/ 108001 w 2766336"/>
              <a:gd name="connsiteY99" fmla="*/ 1098062 h 1573123"/>
              <a:gd name="connsiteX100" fmla="*/ 91333 w 2766336"/>
              <a:gd name="connsiteY100" fmla="*/ 1098062 h 1573123"/>
              <a:gd name="connsiteX101" fmla="*/ 7989 w 2766336"/>
              <a:gd name="connsiteY101" fmla="*/ 1121875 h 1573123"/>
              <a:gd name="connsiteX102" fmla="*/ 10371 w 2766336"/>
              <a:gd name="connsiteY102" fmla="*/ 1074250 h 1573123"/>
              <a:gd name="connsiteX103" fmla="*/ 11213 w 2766336"/>
              <a:gd name="connsiteY10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00907 w 2766336"/>
              <a:gd name="connsiteY87" fmla="*/ 971856 h 1573123"/>
              <a:gd name="connsiteX88" fmla="*/ 503288 w 2766336"/>
              <a:gd name="connsiteY88" fmla="*/ 933756 h 1573123"/>
              <a:gd name="connsiteX89" fmla="*/ 474715 w 2766336"/>
              <a:gd name="connsiteY89" fmla="*/ 928993 h 1573123"/>
              <a:gd name="connsiteX90" fmla="*/ 443757 w 2766336"/>
              <a:gd name="connsiteY90" fmla="*/ 976618 h 1573123"/>
              <a:gd name="connsiteX91" fmla="*/ 412801 w 2766336"/>
              <a:gd name="connsiteY91" fmla="*/ 993287 h 1573123"/>
              <a:gd name="connsiteX92" fmla="*/ 365176 w 2766336"/>
              <a:gd name="connsiteY92" fmla="*/ 990906 h 1573123"/>
              <a:gd name="connsiteX93" fmla="*/ 358032 w 2766336"/>
              <a:gd name="connsiteY93" fmla="*/ 1007575 h 1573123"/>
              <a:gd name="connsiteX94" fmla="*/ 358032 w 2766336"/>
              <a:gd name="connsiteY94" fmla="*/ 1055200 h 1573123"/>
              <a:gd name="connsiteX95" fmla="*/ 298501 w 2766336"/>
              <a:gd name="connsiteY95" fmla="*/ 1059962 h 1573123"/>
              <a:gd name="connsiteX96" fmla="*/ 236588 w 2766336"/>
              <a:gd name="connsiteY96" fmla="*/ 1093300 h 1573123"/>
              <a:gd name="connsiteX97" fmla="*/ 238970 w 2766336"/>
              <a:gd name="connsiteY97" fmla="*/ 1121875 h 1573123"/>
              <a:gd name="connsiteX98" fmla="*/ 186583 w 2766336"/>
              <a:gd name="connsiteY98" fmla="*/ 1109968 h 1573123"/>
              <a:gd name="connsiteX99" fmla="*/ 153245 w 2766336"/>
              <a:gd name="connsiteY99" fmla="*/ 1117112 h 1573123"/>
              <a:gd name="connsiteX100" fmla="*/ 108001 w 2766336"/>
              <a:gd name="connsiteY100" fmla="*/ 1098062 h 1573123"/>
              <a:gd name="connsiteX101" fmla="*/ 91333 w 2766336"/>
              <a:gd name="connsiteY101" fmla="*/ 1098062 h 1573123"/>
              <a:gd name="connsiteX102" fmla="*/ 7989 w 2766336"/>
              <a:gd name="connsiteY102" fmla="*/ 1121875 h 1573123"/>
              <a:gd name="connsiteX103" fmla="*/ 10371 w 2766336"/>
              <a:gd name="connsiteY103" fmla="*/ 1074250 h 1573123"/>
              <a:gd name="connsiteX104" fmla="*/ 11213 w 2766336"/>
              <a:gd name="connsiteY10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24720 w 2766336"/>
              <a:gd name="connsiteY87" fmla="*/ 1002812 h 1573123"/>
              <a:gd name="connsiteX88" fmla="*/ 500907 w 2766336"/>
              <a:gd name="connsiteY88" fmla="*/ 971856 h 1573123"/>
              <a:gd name="connsiteX89" fmla="*/ 503288 w 2766336"/>
              <a:gd name="connsiteY89" fmla="*/ 933756 h 1573123"/>
              <a:gd name="connsiteX90" fmla="*/ 474715 w 2766336"/>
              <a:gd name="connsiteY90" fmla="*/ 928993 h 1573123"/>
              <a:gd name="connsiteX91" fmla="*/ 443757 w 2766336"/>
              <a:gd name="connsiteY91" fmla="*/ 976618 h 1573123"/>
              <a:gd name="connsiteX92" fmla="*/ 412801 w 2766336"/>
              <a:gd name="connsiteY92" fmla="*/ 993287 h 1573123"/>
              <a:gd name="connsiteX93" fmla="*/ 365176 w 2766336"/>
              <a:gd name="connsiteY93" fmla="*/ 990906 h 1573123"/>
              <a:gd name="connsiteX94" fmla="*/ 358032 w 2766336"/>
              <a:gd name="connsiteY94" fmla="*/ 1007575 h 1573123"/>
              <a:gd name="connsiteX95" fmla="*/ 358032 w 2766336"/>
              <a:gd name="connsiteY95" fmla="*/ 1055200 h 1573123"/>
              <a:gd name="connsiteX96" fmla="*/ 298501 w 2766336"/>
              <a:gd name="connsiteY96" fmla="*/ 1059962 h 1573123"/>
              <a:gd name="connsiteX97" fmla="*/ 236588 w 2766336"/>
              <a:gd name="connsiteY97" fmla="*/ 1093300 h 1573123"/>
              <a:gd name="connsiteX98" fmla="*/ 238970 w 2766336"/>
              <a:gd name="connsiteY98" fmla="*/ 1121875 h 1573123"/>
              <a:gd name="connsiteX99" fmla="*/ 186583 w 2766336"/>
              <a:gd name="connsiteY99" fmla="*/ 1109968 h 1573123"/>
              <a:gd name="connsiteX100" fmla="*/ 153245 w 2766336"/>
              <a:gd name="connsiteY100" fmla="*/ 1117112 h 1573123"/>
              <a:gd name="connsiteX101" fmla="*/ 108001 w 2766336"/>
              <a:gd name="connsiteY101" fmla="*/ 1098062 h 1573123"/>
              <a:gd name="connsiteX102" fmla="*/ 91333 w 2766336"/>
              <a:gd name="connsiteY102" fmla="*/ 1098062 h 1573123"/>
              <a:gd name="connsiteX103" fmla="*/ 7989 w 2766336"/>
              <a:gd name="connsiteY103" fmla="*/ 1121875 h 1573123"/>
              <a:gd name="connsiteX104" fmla="*/ 10371 w 2766336"/>
              <a:gd name="connsiteY104" fmla="*/ 1074250 h 1573123"/>
              <a:gd name="connsiteX105" fmla="*/ 11213 w 2766336"/>
              <a:gd name="connsiteY10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24720 w 2766336"/>
              <a:gd name="connsiteY87" fmla="*/ 1002812 h 1573123"/>
              <a:gd name="connsiteX88" fmla="*/ 500907 w 2766336"/>
              <a:gd name="connsiteY88" fmla="*/ 971856 h 1573123"/>
              <a:gd name="connsiteX89" fmla="*/ 503288 w 2766336"/>
              <a:gd name="connsiteY89" fmla="*/ 933756 h 1573123"/>
              <a:gd name="connsiteX90" fmla="*/ 474715 w 2766336"/>
              <a:gd name="connsiteY90" fmla="*/ 928993 h 1573123"/>
              <a:gd name="connsiteX91" fmla="*/ 450901 w 2766336"/>
              <a:gd name="connsiteY91" fmla="*/ 952806 h 1573123"/>
              <a:gd name="connsiteX92" fmla="*/ 443757 w 2766336"/>
              <a:gd name="connsiteY92" fmla="*/ 976618 h 1573123"/>
              <a:gd name="connsiteX93" fmla="*/ 412801 w 2766336"/>
              <a:gd name="connsiteY93" fmla="*/ 993287 h 1573123"/>
              <a:gd name="connsiteX94" fmla="*/ 365176 w 2766336"/>
              <a:gd name="connsiteY94" fmla="*/ 990906 h 1573123"/>
              <a:gd name="connsiteX95" fmla="*/ 358032 w 2766336"/>
              <a:gd name="connsiteY95" fmla="*/ 1007575 h 1573123"/>
              <a:gd name="connsiteX96" fmla="*/ 358032 w 2766336"/>
              <a:gd name="connsiteY96" fmla="*/ 1055200 h 1573123"/>
              <a:gd name="connsiteX97" fmla="*/ 298501 w 2766336"/>
              <a:gd name="connsiteY97" fmla="*/ 1059962 h 1573123"/>
              <a:gd name="connsiteX98" fmla="*/ 236588 w 2766336"/>
              <a:gd name="connsiteY98" fmla="*/ 1093300 h 1573123"/>
              <a:gd name="connsiteX99" fmla="*/ 238970 w 2766336"/>
              <a:gd name="connsiteY99" fmla="*/ 1121875 h 1573123"/>
              <a:gd name="connsiteX100" fmla="*/ 186583 w 2766336"/>
              <a:gd name="connsiteY100" fmla="*/ 1109968 h 1573123"/>
              <a:gd name="connsiteX101" fmla="*/ 153245 w 2766336"/>
              <a:gd name="connsiteY101" fmla="*/ 1117112 h 1573123"/>
              <a:gd name="connsiteX102" fmla="*/ 108001 w 2766336"/>
              <a:gd name="connsiteY102" fmla="*/ 1098062 h 1573123"/>
              <a:gd name="connsiteX103" fmla="*/ 91333 w 2766336"/>
              <a:gd name="connsiteY103" fmla="*/ 1098062 h 1573123"/>
              <a:gd name="connsiteX104" fmla="*/ 7989 w 2766336"/>
              <a:gd name="connsiteY104" fmla="*/ 1121875 h 1573123"/>
              <a:gd name="connsiteX105" fmla="*/ 10371 w 2766336"/>
              <a:gd name="connsiteY105" fmla="*/ 1074250 h 1573123"/>
              <a:gd name="connsiteX106" fmla="*/ 11213 w 2766336"/>
              <a:gd name="connsiteY10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91432 w 2766336"/>
              <a:gd name="connsiteY70" fmla="*/ 893275 h 1573123"/>
              <a:gd name="connsiteX71" fmla="*/ 886672 w 2766336"/>
              <a:gd name="connsiteY71" fmla="*/ 912325 h 1573123"/>
              <a:gd name="connsiteX72" fmla="*/ 800947 w 2766336"/>
              <a:gd name="connsiteY72" fmla="*/ 859936 h 1573123"/>
              <a:gd name="connsiteX73" fmla="*/ 779515 w 2766336"/>
              <a:gd name="connsiteY73" fmla="*/ 826600 h 1573123"/>
              <a:gd name="connsiteX74" fmla="*/ 791422 w 2766336"/>
              <a:gd name="connsiteY74" fmla="*/ 786117 h 1573123"/>
              <a:gd name="connsiteX75" fmla="*/ 760465 w 2766336"/>
              <a:gd name="connsiteY75" fmla="*/ 781356 h 1573123"/>
              <a:gd name="connsiteX76" fmla="*/ 712840 w 2766336"/>
              <a:gd name="connsiteY76" fmla="*/ 795643 h 1573123"/>
              <a:gd name="connsiteX77" fmla="*/ 703315 w 2766336"/>
              <a:gd name="connsiteY77" fmla="*/ 809931 h 1573123"/>
              <a:gd name="connsiteX78" fmla="*/ 679503 w 2766336"/>
              <a:gd name="connsiteY78" fmla="*/ 826600 h 1573123"/>
              <a:gd name="connsiteX79" fmla="*/ 672359 w 2766336"/>
              <a:gd name="connsiteY79" fmla="*/ 843268 h 1573123"/>
              <a:gd name="connsiteX80" fmla="*/ 631878 w 2766336"/>
              <a:gd name="connsiteY80" fmla="*/ 876606 h 1573123"/>
              <a:gd name="connsiteX81" fmla="*/ 648547 w 2766336"/>
              <a:gd name="connsiteY81" fmla="*/ 917087 h 1573123"/>
              <a:gd name="connsiteX82" fmla="*/ 572347 w 2766336"/>
              <a:gd name="connsiteY82" fmla="*/ 902800 h 1573123"/>
              <a:gd name="connsiteX83" fmla="*/ 539009 w 2766336"/>
              <a:gd name="connsiteY83" fmla="*/ 907562 h 1573123"/>
              <a:gd name="connsiteX84" fmla="*/ 610447 w 2766336"/>
              <a:gd name="connsiteY84" fmla="*/ 950425 h 1573123"/>
              <a:gd name="connsiteX85" fmla="*/ 636640 w 2766336"/>
              <a:gd name="connsiteY85" fmla="*/ 1002812 h 1573123"/>
              <a:gd name="connsiteX86" fmla="*/ 569963 w 2766336"/>
              <a:gd name="connsiteY86" fmla="*/ 1019481 h 1573123"/>
              <a:gd name="connsiteX87" fmla="*/ 548534 w 2766336"/>
              <a:gd name="connsiteY87" fmla="*/ 1031387 h 1573123"/>
              <a:gd name="connsiteX88" fmla="*/ 524720 w 2766336"/>
              <a:gd name="connsiteY88" fmla="*/ 1002812 h 1573123"/>
              <a:gd name="connsiteX89" fmla="*/ 500907 w 2766336"/>
              <a:gd name="connsiteY89" fmla="*/ 971856 h 1573123"/>
              <a:gd name="connsiteX90" fmla="*/ 503288 w 2766336"/>
              <a:gd name="connsiteY90" fmla="*/ 933756 h 1573123"/>
              <a:gd name="connsiteX91" fmla="*/ 474715 w 2766336"/>
              <a:gd name="connsiteY91" fmla="*/ 928993 h 1573123"/>
              <a:gd name="connsiteX92" fmla="*/ 450901 w 2766336"/>
              <a:gd name="connsiteY92" fmla="*/ 952806 h 1573123"/>
              <a:gd name="connsiteX93" fmla="*/ 443757 w 2766336"/>
              <a:gd name="connsiteY93" fmla="*/ 976618 h 1573123"/>
              <a:gd name="connsiteX94" fmla="*/ 412801 w 2766336"/>
              <a:gd name="connsiteY94" fmla="*/ 993287 h 1573123"/>
              <a:gd name="connsiteX95" fmla="*/ 365176 w 2766336"/>
              <a:gd name="connsiteY95" fmla="*/ 990906 h 1573123"/>
              <a:gd name="connsiteX96" fmla="*/ 358032 w 2766336"/>
              <a:gd name="connsiteY96" fmla="*/ 1007575 h 1573123"/>
              <a:gd name="connsiteX97" fmla="*/ 358032 w 2766336"/>
              <a:gd name="connsiteY97" fmla="*/ 1055200 h 1573123"/>
              <a:gd name="connsiteX98" fmla="*/ 298501 w 2766336"/>
              <a:gd name="connsiteY98" fmla="*/ 1059962 h 1573123"/>
              <a:gd name="connsiteX99" fmla="*/ 236588 w 2766336"/>
              <a:gd name="connsiteY99" fmla="*/ 1093300 h 1573123"/>
              <a:gd name="connsiteX100" fmla="*/ 238970 w 2766336"/>
              <a:gd name="connsiteY100" fmla="*/ 1121875 h 1573123"/>
              <a:gd name="connsiteX101" fmla="*/ 186583 w 2766336"/>
              <a:gd name="connsiteY101" fmla="*/ 1109968 h 1573123"/>
              <a:gd name="connsiteX102" fmla="*/ 153245 w 2766336"/>
              <a:gd name="connsiteY102" fmla="*/ 1117112 h 1573123"/>
              <a:gd name="connsiteX103" fmla="*/ 108001 w 2766336"/>
              <a:gd name="connsiteY103" fmla="*/ 1098062 h 1573123"/>
              <a:gd name="connsiteX104" fmla="*/ 91333 w 2766336"/>
              <a:gd name="connsiteY104" fmla="*/ 1098062 h 1573123"/>
              <a:gd name="connsiteX105" fmla="*/ 7989 w 2766336"/>
              <a:gd name="connsiteY105" fmla="*/ 1121875 h 1573123"/>
              <a:gd name="connsiteX106" fmla="*/ 10371 w 2766336"/>
              <a:gd name="connsiteY106" fmla="*/ 1074250 h 1573123"/>
              <a:gd name="connsiteX107" fmla="*/ 11213 w 2766336"/>
              <a:gd name="connsiteY10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84290 w 2766336"/>
              <a:gd name="connsiteY69" fmla="*/ 871843 h 1573123"/>
              <a:gd name="connsiteX70" fmla="*/ 891432 w 2766336"/>
              <a:gd name="connsiteY70" fmla="*/ 893275 h 1573123"/>
              <a:gd name="connsiteX71" fmla="*/ 886672 w 2766336"/>
              <a:gd name="connsiteY71" fmla="*/ 912325 h 1573123"/>
              <a:gd name="connsiteX72" fmla="*/ 800947 w 2766336"/>
              <a:gd name="connsiteY72" fmla="*/ 859936 h 1573123"/>
              <a:gd name="connsiteX73" fmla="*/ 779515 w 2766336"/>
              <a:gd name="connsiteY73" fmla="*/ 826600 h 1573123"/>
              <a:gd name="connsiteX74" fmla="*/ 791422 w 2766336"/>
              <a:gd name="connsiteY74" fmla="*/ 786117 h 1573123"/>
              <a:gd name="connsiteX75" fmla="*/ 760465 w 2766336"/>
              <a:gd name="connsiteY75" fmla="*/ 781356 h 1573123"/>
              <a:gd name="connsiteX76" fmla="*/ 712840 w 2766336"/>
              <a:gd name="connsiteY76" fmla="*/ 795643 h 1573123"/>
              <a:gd name="connsiteX77" fmla="*/ 703315 w 2766336"/>
              <a:gd name="connsiteY77" fmla="*/ 809931 h 1573123"/>
              <a:gd name="connsiteX78" fmla="*/ 679503 w 2766336"/>
              <a:gd name="connsiteY78" fmla="*/ 826600 h 1573123"/>
              <a:gd name="connsiteX79" fmla="*/ 672359 w 2766336"/>
              <a:gd name="connsiteY79" fmla="*/ 843268 h 1573123"/>
              <a:gd name="connsiteX80" fmla="*/ 631878 w 2766336"/>
              <a:gd name="connsiteY80" fmla="*/ 876606 h 1573123"/>
              <a:gd name="connsiteX81" fmla="*/ 648547 w 2766336"/>
              <a:gd name="connsiteY81" fmla="*/ 917087 h 1573123"/>
              <a:gd name="connsiteX82" fmla="*/ 572347 w 2766336"/>
              <a:gd name="connsiteY82" fmla="*/ 902800 h 1573123"/>
              <a:gd name="connsiteX83" fmla="*/ 539009 w 2766336"/>
              <a:gd name="connsiteY83" fmla="*/ 907562 h 1573123"/>
              <a:gd name="connsiteX84" fmla="*/ 610447 w 2766336"/>
              <a:gd name="connsiteY84" fmla="*/ 950425 h 1573123"/>
              <a:gd name="connsiteX85" fmla="*/ 636640 w 2766336"/>
              <a:gd name="connsiteY85" fmla="*/ 1002812 h 1573123"/>
              <a:gd name="connsiteX86" fmla="*/ 569963 w 2766336"/>
              <a:gd name="connsiteY86" fmla="*/ 1019481 h 1573123"/>
              <a:gd name="connsiteX87" fmla="*/ 548534 w 2766336"/>
              <a:gd name="connsiteY87" fmla="*/ 1031387 h 1573123"/>
              <a:gd name="connsiteX88" fmla="*/ 524720 w 2766336"/>
              <a:gd name="connsiteY88" fmla="*/ 1002812 h 1573123"/>
              <a:gd name="connsiteX89" fmla="*/ 500907 w 2766336"/>
              <a:gd name="connsiteY89" fmla="*/ 971856 h 1573123"/>
              <a:gd name="connsiteX90" fmla="*/ 503288 w 2766336"/>
              <a:gd name="connsiteY90" fmla="*/ 933756 h 1573123"/>
              <a:gd name="connsiteX91" fmla="*/ 474715 w 2766336"/>
              <a:gd name="connsiteY91" fmla="*/ 928993 h 1573123"/>
              <a:gd name="connsiteX92" fmla="*/ 450901 w 2766336"/>
              <a:gd name="connsiteY92" fmla="*/ 952806 h 1573123"/>
              <a:gd name="connsiteX93" fmla="*/ 443757 w 2766336"/>
              <a:gd name="connsiteY93" fmla="*/ 976618 h 1573123"/>
              <a:gd name="connsiteX94" fmla="*/ 412801 w 2766336"/>
              <a:gd name="connsiteY94" fmla="*/ 993287 h 1573123"/>
              <a:gd name="connsiteX95" fmla="*/ 365176 w 2766336"/>
              <a:gd name="connsiteY95" fmla="*/ 990906 h 1573123"/>
              <a:gd name="connsiteX96" fmla="*/ 358032 w 2766336"/>
              <a:gd name="connsiteY96" fmla="*/ 1007575 h 1573123"/>
              <a:gd name="connsiteX97" fmla="*/ 358032 w 2766336"/>
              <a:gd name="connsiteY97" fmla="*/ 1055200 h 1573123"/>
              <a:gd name="connsiteX98" fmla="*/ 298501 w 2766336"/>
              <a:gd name="connsiteY98" fmla="*/ 1059962 h 1573123"/>
              <a:gd name="connsiteX99" fmla="*/ 236588 w 2766336"/>
              <a:gd name="connsiteY99" fmla="*/ 1093300 h 1573123"/>
              <a:gd name="connsiteX100" fmla="*/ 238970 w 2766336"/>
              <a:gd name="connsiteY100" fmla="*/ 1121875 h 1573123"/>
              <a:gd name="connsiteX101" fmla="*/ 186583 w 2766336"/>
              <a:gd name="connsiteY101" fmla="*/ 1109968 h 1573123"/>
              <a:gd name="connsiteX102" fmla="*/ 153245 w 2766336"/>
              <a:gd name="connsiteY102" fmla="*/ 1117112 h 1573123"/>
              <a:gd name="connsiteX103" fmla="*/ 108001 w 2766336"/>
              <a:gd name="connsiteY103" fmla="*/ 1098062 h 1573123"/>
              <a:gd name="connsiteX104" fmla="*/ 91333 w 2766336"/>
              <a:gd name="connsiteY104" fmla="*/ 1098062 h 1573123"/>
              <a:gd name="connsiteX105" fmla="*/ 7989 w 2766336"/>
              <a:gd name="connsiteY105" fmla="*/ 1121875 h 1573123"/>
              <a:gd name="connsiteX106" fmla="*/ 10371 w 2766336"/>
              <a:gd name="connsiteY106" fmla="*/ 1074250 h 1573123"/>
              <a:gd name="connsiteX107" fmla="*/ 11213 w 2766336"/>
              <a:gd name="connsiteY10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48547 w 2766336"/>
              <a:gd name="connsiteY82" fmla="*/ 917087 h 1573123"/>
              <a:gd name="connsiteX83" fmla="*/ 572347 w 2766336"/>
              <a:gd name="connsiteY83" fmla="*/ 902800 h 1573123"/>
              <a:gd name="connsiteX84" fmla="*/ 539009 w 2766336"/>
              <a:gd name="connsiteY84" fmla="*/ 907562 h 1573123"/>
              <a:gd name="connsiteX85" fmla="*/ 610447 w 2766336"/>
              <a:gd name="connsiteY85" fmla="*/ 950425 h 1573123"/>
              <a:gd name="connsiteX86" fmla="*/ 636640 w 2766336"/>
              <a:gd name="connsiteY86" fmla="*/ 1002812 h 1573123"/>
              <a:gd name="connsiteX87" fmla="*/ 569963 w 2766336"/>
              <a:gd name="connsiteY87" fmla="*/ 1019481 h 1573123"/>
              <a:gd name="connsiteX88" fmla="*/ 548534 w 2766336"/>
              <a:gd name="connsiteY88" fmla="*/ 1031387 h 1573123"/>
              <a:gd name="connsiteX89" fmla="*/ 524720 w 2766336"/>
              <a:gd name="connsiteY89" fmla="*/ 1002812 h 1573123"/>
              <a:gd name="connsiteX90" fmla="*/ 500907 w 2766336"/>
              <a:gd name="connsiteY90" fmla="*/ 971856 h 1573123"/>
              <a:gd name="connsiteX91" fmla="*/ 503288 w 2766336"/>
              <a:gd name="connsiteY91" fmla="*/ 933756 h 1573123"/>
              <a:gd name="connsiteX92" fmla="*/ 474715 w 2766336"/>
              <a:gd name="connsiteY92" fmla="*/ 928993 h 1573123"/>
              <a:gd name="connsiteX93" fmla="*/ 450901 w 2766336"/>
              <a:gd name="connsiteY93" fmla="*/ 952806 h 1573123"/>
              <a:gd name="connsiteX94" fmla="*/ 443757 w 2766336"/>
              <a:gd name="connsiteY94" fmla="*/ 976618 h 1573123"/>
              <a:gd name="connsiteX95" fmla="*/ 412801 w 2766336"/>
              <a:gd name="connsiteY95" fmla="*/ 993287 h 1573123"/>
              <a:gd name="connsiteX96" fmla="*/ 365176 w 2766336"/>
              <a:gd name="connsiteY96" fmla="*/ 990906 h 1573123"/>
              <a:gd name="connsiteX97" fmla="*/ 358032 w 2766336"/>
              <a:gd name="connsiteY97" fmla="*/ 1007575 h 1573123"/>
              <a:gd name="connsiteX98" fmla="*/ 358032 w 2766336"/>
              <a:gd name="connsiteY98" fmla="*/ 1055200 h 1573123"/>
              <a:gd name="connsiteX99" fmla="*/ 298501 w 2766336"/>
              <a:gd name="connsiteY99" fmla="*/ 1059962 h 1573123"/>
              <a:gd name="connsiteX100" fmla="*/ 236588 w 2766336"/>
              <a:gd name="connsiteY100" fmla="*/ 1093300 h 1573123"/>
              <a:gd name="connsiteX101" fmla="*/ 238970 w 2766336"/>
              <a:gd name="connsiteY101" fmla="*/ 1121875 h 1573123"/>
              <a:gd name="connsiteX102" fmla="*/ 186583 w 2766336"/>
              <a:gd name="connsiteY102" fmla="*/ 1109968 h 1573123"/>
              <a:gd name="connsiteX103" fmla="*/ 153245 w 2766336"/>
              <a:gd name="connsiteY103" fmla="*/ 1117112 h 1573123"/>
              <a:gd name="connsiteX104" fmla="*/ 108001 w 2766336"/>
              <a:gd name="connsiteY104" fmla="*/ 1098062 h 1573123"/>
              <a:gd name="connsiteX105" fmla="*/ 91333 w 2766336"/>
              <a:gd name="connsiteY105" fmla="*/ 1098062 h 1573123"/>
              <a:gd name="connsiteX106" fmla="*/ 7989 w 2766336"/>
              <a:gd name="connsiteY106" fmla="*/ 1121875 h 1573123"/>
              <a:gd name="connsiteX107" fmla="*/ 10371 w 2766336"/>
              <a:gd name="connsiteY107" fmla="*/ 1074250 h 1573123"/>
              <a:gd name="connsiteX108" fmla="*/ 11213 w 2766336"/>
              <a:gd name="connsiteY10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610447 w 2766336"/>
              <a:gd name="connsiteY86" fmla="*/ 950425 h 1573123"/>
              <a:gd name="connsiteX87" fmla="*/ 636640 w 2766336"/>
              <a:gd name="connsiteY87" fmla="*/ 1002812 h 1573123"/>
              <a:gd name="connsiteX88" fmla="*/ 569963 w 2766336"/>
              <a:gd name="connsiteY88" fmla="*/ 1019481 h 1573123"/>
              <a:gd name="connsiteX89" fmla="*/ 548534 w 2766336"/>
              <a:gd name="connsiteY89" fmla="*/ 1031387 h 1573123"/>
              <a:gd name="connsiteX90" fmla="*/ 524720 w 2766336"/>
              <a:gd name="connsiteY90" fmla="*/ 1002812 h 1573123"/>
              <a:gd name="connsiteX91" fmla="*/ 500907 w 2766336"/>
              <a:gd name="connsiteY91" fmla="*/ 971856 h 1573123"/>
              <a:gd name="connsiteX92" fmla="*/ 503288 w 2766336"/>
              <a:gd name="connsiteY92" fmla="*/ 933756 h 1573123"/>
              <a:gd name="connsiteX93" fmla="*/ 474715 w 2766336"/>
              <a:gd name="connsiteY93" fmla="*/ 928993 h 1573123"/>
              <a:gd name="connsiteX94" fmla="*/ 450901 w 2766336"/>
              <a:gd name="connsiteY94" fmla="*/ 952806 h 1573123"/>
              <a:gd name="connsiteX95" fmla="*/ 443757 w 2766336"/>
              <a:gd name="connsiteY95" fmla="*/ 976618 h 1573123"/>
              <a:gd name="connsiteX96" fmla="*/ 412801 w 2766336"/>
              <a:gd name="connsiteY96" fmla="*/ 993287 h 1573123"/>
              <a:gd name="connsiteX97" fmla="*/ 365176 w 2766336"/>
              <a:gd name="connsiteY97" fmla="*/ 990906 h 1573123"/>
              <a:gd name="connsiteX98" fmla="*/ 358032 w 2766336"/>
              <a:gd name="connsiteY98" fmla="*/ 1007575 h 1573123"/>
              <a:gd name="connsiteX99" fmla="*/ 358032 w 2766336"/>
              <a:gd name="connsiteY99" fmla="*/ 1055200 h 1573123"/>
              <a:gd name="connsiteX100" fmla="*/ 298501 w 2766336"/>
              <a:gd name="connsiteY100" fmla="*/ 1059962 h 1573123"/>
              <a:gd name="connsiteX101" fmla="*/ 236588 w 2766336"/>
              <a:gd name="connsiteY101" fmla="*/ 1093300 h 1573123"/>
              <a:gd name="connsiteX102" fmla="*/ 238970 w 2766336"/>
              <a:gd name="connsiteY102" fmla="*/ 1121875 h 1573123"/>
              <a:gd name="connsiteX103" fmla="*/ 186583 w 2766336"/>
              <a:gd name="connsiteY103" fmla="*/ 1109968 h 1573123"/>
              <a:gd name="connsiteX104" fmla="*/ 153245 w 2766336"/>
              <a:gd name="connsiteY104" fmla="*/ 1117112 h 1573123"/>
              <a:gd name="connsiteX105" fmla="*/ 108001 w 2766336"/>
              <a:gd name="connsiteY105" fmla="*/ 1098062 h 1573123"/>
              <a:gd name="connsiteX106" fmla="*/ 91333 w 2766336"/>
              <a:gd name="connsiteY106" fmla="*/ 1098062 h 1573123"/>
              <a:gd name="connsiteX107" fmla="*/ 7989 w 2766336"/>
              <a:gd name="connsiteY107" fmla="*/ 1121875 h 1573123"/>
              <a:gd name="connsiteX108" fmla="*/ 10371 w 2766336"/>
              <a:gd name="connsiteY108" fmla="*/ 1074250 h 1573123"/>
              <a:gd name="connsiteX109" fmla="*/ 11213 w 2766336"/>
              <a:gd name="connsiteY10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474715 w 2766336"/>
              <a:gd name="connsiteY94" fmla="*/ 928993 h 1573123"/>
              <a:gd name="connsiteX95" fmla="*/ 450901 w 2766336"/>
              <a:gd name="connsiteY95" fmla="*/ 952806 h 1573123"/>
              <a:gd name="connsiteX96" fmla="*/ 443757 w 2766336"/>
              <a:gd name="connsiteY96" fmla="*/ 976618 h 1573123"/>
              <a:gd name="connsiteX97" fmla="*/ 412801 w 2766336"/>
              <a:gd name="connsiteY97" fmla="*/ 993287 h 1573123"/>
              <a:gd name="connsiteX98" fmla="*/ 365176 w 2766336"/>
              <a:gd name="connsiteY98" fmla="*/ 990906 h 1573123"/>
              <a:gd name="connsiteX99" fmla="*/ 358032 w 2766336"/>
              <a:gd name="connsiteY99" fmla="*/ 1007575 h 1573123"/>
              <a:gd name="connsiteX100" fmla="*/ 358032 w 2766336"/>
              <a:gd name="connsiteY100" fmla="*/ 1055200 h 1573123"/>
              <a:gd name="connsiteX101" fmla="*/ 298501 w 2766336"/>
              <a:gd name="connsiteY101" fmla="*/ 1059962 h 1573123"/>
              <a:gd name="connsiteX102" fmla="*/ 236588 w 2766336"/>
              <a:gd name="connsiteY102" fmla="*/ 1093300 h 1573123"/>
              <a:gd name="connsiteX103" fmla="*/ 238970 w 2766336"/>
              <a:gd name="connsiteY103" fmla="*/ 1121875 h 1573123"/>
              <a:gd name="connsiteX104" fmla="*/ 186583 w 2766336"/>
              <a:gd name="connsiteY104" fmla="*/ 1109968 h 1573123"/>
              <a:gd name="connsiteX105" fmla="*/ 153245 w 2766336"/>
              <a:gd name="connsiteY105" fmla="*/ 1117112 h 1573123"/>
              <a:gd name="connsiteX106" fmla="*/ 108001 w 2766336"/>
              <a:gd name="connsiteY106" fmla="*/ 1098062 h 1573123"/>
              <a:gd name="connsiteX107" fmla="*/ 91333 w 2766336"/>
              <a:gd name="connsiteY107" fmla="*/ 1098062 h 1573123"/>
              <a:gd name="connsiteX108" fmla="*/ 7989 w 2766336"/>
              <a:gd name="connsiteY108" fmla="*/ 1121875 h 1573123"/>
              <a:gd name="connsiteX109" fmla="*/ 10371 w 2766336"/>
              <a:gd name="connsiteY109" fmla="*/ 1074250 h 1573123"/>
              <a:gd name="connsiteX110" fmla="*/ 11213 w 2766336"/>
              <a:gd name="connsiteY11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479477 w 2766336"/>
              <a:gd name="connsiteY94" fmla="*/ 890893 h 1573123"/>
              <a:gd name="connsiteX95" fmla="*/ 450901 w 2766336"/>
              <a:gd name="connsiteY95" fmla="*/ 952806 h 1573123"/>
              <a:gd name="connsiteX96" fmla="*/ 443757 w 2766336"/>
              <a:gd name="connsiteY96" fmla="*/ 976618 h 1573123"/>
              <a:gd name="connsiteX97" fmla="*/ 412801 w 2766336"/>
              <a:gd name="connsiteY97" fmla="*/ 993287 h 1573123"/>
              <a:gd name="connsiteX98" fmla="*/ 365176 w 2766336"/>
              <a:gd name="connsiteY98" fmla="*/ 990906 h 1573123"/>
              <a:gd name="connsiteX99" fmla="*/ 358032 w 2766336"/>
              <a:gd name="connsiteY99" fmla="*/ 1007575 h 1573123"/>
              <a:gd name="connsiteX100" fmla="*/ 358032 w 2766336"/>
              <a:gd name="connsiteY100" fmla="*/ 1055200 h 1573123"/>
              <a:gd name="connsiteX101" fmla="*/ 298501 w 2766336"/>
              <a:gd name="connsiteY101" fmla="*/ 1059962 h 1573123"/>
              <a:gd name="connsiteX102" fmla="*/ 236588 w 2766336"/>
              <a:gd name="connsiteY102" fmla="*/ 1093300 h 1573123"/>
              <a:gd name="connsiteX103" fmla="*/ 238970 w 2766336"/>
              <a:gd name="connsiteY103" fmla="*/ 1121875 h 1573123"/>
              <a:gd name="connsiteX104" fmla="*/ 186583 w 2766336"/>
              <a:gd name="connsiteY104" fmla="*/ 1109968 h 1573123"/>
              <a:gd name="connsiteX105" fmla="*/ 153245 w 2766336"/>
              <a:gd name="connsiteY105" fmla="*/ 1117112 h 1573123"/>
              <a:gd name="connsiteX106" fmla="*/ 108001 w 2766336"/>
              <a:gd name="connsiteY106" fmla="*/ 1098062 h 1573123"/>
              <a:gd name="connsiteX107" fmla="*/ 91333 w 2766336"/>
              <a:gd name="connsiteY107" fmla="*/ 1098062 h 1573123"/>
              <a:gd name="connsiteX108" fmla="*/ 7989 w 2766336"/>
              <a:gd name="connsiteY108" fmla="*/ 1121875 h 1573123"/>
              <a:gd name="connsiteX109" fmla="*/ 10371 w 2766336"/>
              <a:gd name="connsiteY109" fmla="*/ 1074250 h 1573123"/>
              <a:gd name="connsiteX110" fmla="*/ 11213 w 2766336"/>
              <a:gd name="connsiteY11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519957 w 2766336"/>
              <a:gd name="connsiteY94" fmla="*/ 881368 h 1573123"/>
              <a:gd name="connsiteX95" fmla="*/ 479477 w 2766336"/>
              <a:gd name="connsiteY95" fmla="*/ 890893 h 1573123"/>
              <a:gd name="connsiteX96" fmla="*/ 450901 w 2766336"/>
              <a:gd name="connsiteY96" fmla="*/ 952806 h 1573123"/>
              <a:gd name="connsiteX97" fmla="*/ 443757 w 2766336"/>
              <a:gd name="connsiteY97" fmla="*/ 976618 h 1573123"/>
              <a:gd name="connsiteX98" fmla="*/ 412801 w 2766336"/>
              <a:gd name="connsiteY98" fmla="*/ 993287 h 1573123"/>
              <a:gd name="connsiteX99" fmla="*/ 365176 w 2766336"/>
              <a:gd name="connsiteY99" fmla="*/ 990906 h 1573123"/>
              <a:gd name="connsiteX100" fmla="*/ 358032 w 2766336"/>
              <a:gd name="connsiteY100" fmla="*/ 1007575 h 1573123"/>
              <a:gd name="connsiteX101" fmla="*/ 358032 w 2766336"/>
              <a:gd name="connsiteY101" fmla="*/ 1055200 h 1573123"/>
              <a:gd name="connsiteX102" fmla="*/ 298501 w 2766336"/>
              <a:gd name="connsiteY102" fmla="*/ 1059962 h 1573123"/>
              <a:gd name="connsiteX103" fmla="*/ 236588 w 2766336"/>
              <a:gd name="connsiteY103" fmla="*/ 1093300 h 1573123"/>
              <a:gd name="connsiteX104" fmla="*/ 238970 w 2766336"/>
              <a:gd name="connsiteY104" fmla="*/ 1121875 h 1573123"/>
              <a:gd name="connsiteX105" fmla="*/ 186583 w 2766336"/>
              <a:gd name="connsiteY105" fmla="*/ 1109968 h 1573123"/>
              <a:gd name="connsiteX106" fmla="*/ 153245 w 2766336"/>
              <a:gd name="connsiteY106" fmla="*/ 1117112 h 1573123"/>
              <a:gd name="connsiteX107" fmla="*/ 108001 w 2766336"/>
              <a:gd name="connsiteY107" fmla="*/ 1098062 h 1573123"/>
              <a:gd name="connsiteX108" fmla="*/ 91333 w 2766336"/>
              <a:gd name="connsiteY108" fmla="*/ 1098062 h 1573123"/>
              <a:gd name="connsiteX109" fmla="*/ 7989 w 2766336"/>
              <a:gd name="connsiteY109" fmla="*/ 1121875 h 1573123"/>
              <a:gd name="connsiteX110" fmla="*/ 10371 w 2766336"/>
              <a:gd name="connsiteY110" fmla="*/ 1074250 h 1573123"/>
              <a:gd name="connsiteX111" fmla="*/ 11213 w 2766336"/>
              <a:gd name="connsiteY11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500907 w 2766336"/>
              <a:gd name="connsiteY94" fmla="*/ 914706 h 1573123"/>
              <a:gd name="connsiteX95" fmla="*/ 519957 w 2766336"/>
              <a:gd name="connsiteY95" fmla="*/ 881368 h 1573123"/>
              <a:gd name="connsiteX96" fmla="*/ 479477 w 2766336"/>
              <a:gd name="connsiteY96" fmla="*/ 890893 h 1573123"/>
              <a:gd name="connsiteX97" fmla="*/ 450901 w 2766336"/>
              <a:gd name="connsiteY97" fmla="*/ 952806 h 1573123"/>
              <a:gd name="connsiteX98" fmla="*/ 443757 w 2766336"/>
              <a:gd name="connsiteY98" fmla="*/ 976618 h 1573123"/>
              <a:gd name="connsiteX99" fmla="*/ 412801 w 2766336"/>
              <a:gd name="connsiteY99" fmla="*/ 993287 h 1573123"/>
              <a:gd name="connsiteX100" fmla="*/ 365176 w 2766336"/>
              <a:gd name="connsiteY100" fmla="*/ 990906 h 1573123"/>
              <a:gd name="connsiteX101" fmla="*/ 358032 w 2766336"/>
              <a:gd name="connsiteY101" fmla="*/ 1007575 h 1573123"/>
              <a:gd name="connsiteX102" fmla="*/ 358032 w 2766336"/>
              <a:gd name="connsiteY102" fmla="*/ 1055200 h 1573123"/>
              <a:gd name="connsiteX103" fmla="*/ 298501 w 2766336"/>
              <a:gd name="connsiteY103" fmla="*/ 1059962 h 1573123"/>
              <a:gd name="connsiteX104" fmla="*/ 236588 w 2766336"/>
              <a:gd name="connsiteY104" fmla="*/ 1093300 h 1573123"/>
              <a:gd name="connsiteX105" fmla="*/ 238970 w 2766336"/>
              <a:gd name="connsiteY105" fmla="*/ 1121875 h 1573123"/>
              <a:gd name="connsiteX106" fmla="*/ 186583 w 2766336"/>
              <a:gd name="connsiteY106" fmla="*/ 1109968 h 1573123"/>
              <a:gd name="connsiteX107" fmla="*/ 153245 w 2766336"/>
              <a:gd name="connsiteY107" fmla="*/ 1117112 h 1573123"/>
              <a:gd name="connsiteX108" fmla="*/ 108001 w 2766336"/>
              <a:gd name="connsiteY108" fmla="*/ 1098062 h 1573123"/>
              <a:gd name="connsiteX109" fmla="*/ 91333 w 2766336"/>
              <a:gd name="connsiteY109" fmla="*/ 1098062 h 1573123"/>
              <a:gd name="connsiteX110" fmla="*/ 7989 w 2766336"/>
              <a:gd name="connsiteY110" fmla="*/ 1121875 h 1573123"/>
              <a:gd name="connsiteX111" fmla="*/ 10371 w 2766336"/>
              <a:gd name="connsiteY111" fmla="*/ 1074250 h 1573123"/>
              <a:gd name="connsiteX112" fmla="*/ 11213 w 2766336"/>
              <a:gd name="connsiteY11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9563 w 2766336"/>
              <a:gd name="connsiteY52" fmla="*/ 1226650 h 1573123"/>
              <a:gd name="connsiteX53" fmla="*/ 1170040 w 2766336"/>
              <a:gd name="connsiteY53" fmla="*/ 1226650 h 1573123"/>
              <a:gd name="connsiteX54" fmla="*/ 1158134 w 2766336"/>
              <a:gd name="connsiteY54" fmla="*/ 1162356 h 1573123"/>
              <a:gd name="connsiteX55" fmla="*/ 1170040 w 2766336"/>
              <a:gd name="connsiteY55" fmla="*/ 1098062 h 1573123"/>
              <a:gd name="connsiteX56" fmla="*/ 1139084 w 2766336"/>
              <a:gd name="connsiteY56" fmla="*/ 1064725 h 1573123"/>
              <a:gd name="connsiteX57" fmla="*/ 1086697 w 2766336"/>
              <a:gd name="connsiteY57" fmla="*/ 1040912 h 1573123"/>
              <a:gd name="connsiteX58" fmla="*/ 1112890 w 2766336"/>
              <a:gd name="connsiteY58" fmla="*/ 1017100 h 1573123"/>
              <a:gd name="connsiteX59" fmla="*/ 1158134 w 2766336"/>
              <a:gd name="connsiteY59" fmla="*/ 1021862 h 1573123"/>
              <a:gd name="connsiteX60" fmla="*/ 1153372 w 2766336"/>
              <a:gd name="connsiteY60" fmla="*/ 974237 h 1573123"/>
              <a:gd name="connsiteX61" fmla="*/ 1124797 w 2766336"/>
              <a:gd name="connsiteY61" fmla="*/ 969475 h 1573123"/>
              <a:gd name="connsiteX62" fmla="*/ 1129559 w 2766336"/>
              <a:gd name="connsiteY62" fmla="*/ 921850 h 1573123"/>
              <a:gd name="connsiteX63" fmla="*/ 1098603 w 2766336"/>
              <a:gd name="connsiteY63" fmla="*/ 907562 h 1573123"/>
              <a:gd name="connsiteX64" fmla="*/ 1100984 w 2766336"/>
              <a:gd name="connsiteY64" fmla="*/ 871843 h 1573123"/>
              <a:gd name="connsiteX65" fmla="*/ 1053359 w 2766336"/>
              <a:gd name="connsiteY65" fmla="*/ 857556 h 1573123"/>
              <a:gd name="connsiteX66" fmla="*/ 1034309 w 2766336"/>
              <a:gd name="connsiteY66" fmla="*/ 878987 h 1573123"/>
              <a:gd name="connsiteX67" fmla="*/ 1005732 w 2766336"/>
              <a:gd name="connsiteY67" fmla="*/ 881368 h 1573123"/>
              <a:gd name="connsiteX68" fmla="*/ 955728 w 2766336"/>
              <a:gd name="connsiteY68" fmla="*/ 886131 h 1573123"/>
              <a:gd name="connsiteX69" fmla="*/ 924772 w 2766336"/>
              <a:gd name="connsiteY69" fmla="*/ 907562 h 1573123"/>
              <a:gd name="connsiteX70" fmla="*/ 924772 w 2766336"/>
              <a:gd name="connsiteY70" fmla="*/ 876606 h 1573123"/>
              <a:gd name="connsiteX71" fmla="*/ 884290 w 2766336"/>
              <a:gd name="connsiteY71" fmla="*/ 871843 h 1573123"/>
              <a:gd name="connsiteX72" fmla="*/ 891432 w 2766336"/>
              <a:gd name="connsiteY72" fmla="*/ 893275 h 1573123"/>
              <a:gd name="connsiteX73" fmla="*/ 886672 w 2766336"/>
              <a:gd name="connsiteY73" fmla="*/ 912325 h 1573123"/>
              <a:gd name="connsiteX74" fmla="*/ 800947 w 2766336"/>
              <a:gd name="connsiteY74" fmla="*/ 859936 h 1573123"/>
              <a:gd name="connsiteX75" fmla="*/ 779515 w 2766336"/>
              <a:gd name="connsiteY75" fmla="*/ 826600 h 1573123"/>
              <a:gd name="connsiteX76" fmla="*/ 791422 w 2766336"/>
              <a:gd name="connsiteY76" fmla="*/ 786117 h 1573123"/>
              <a:gd name="connsiteX77" fmla="*/ 760465 w 2766336"/>
              <a:gd name="connsiteY77" fmla="*/ 781356 h 1573123"/>
              <a:gd name="connsiteX78" fmla="*/ 712840 w 2766336"/>
              <a:gd name="connsiteY78" fmla="*/ 795643 h 1573123"/>
              <a:gd name="connsiteX79" fmla="*/ 703315 w 2766336"/>
              <a:gd name="connsiteY79" fmla="*/ 809931 h 1573123"/>
              <a:gd name="connsiteX80" fmla="*/ 679503 w 2766336"/>
              <a:gd name="connsiteY80" fmla="*/ 826600 h 1573123"/>
              <a:gd name="connsiteX81" fmla="*/ 672359 w 2766336"/>
              <a:gd name="connsiteY81" fmla="*/ 843268 h 1573123"/>
              <a:gd name="connsiteX82" fmla="*/ 631878 w 2766336"/>
              <a:gd name="connsiteY82" fmla="*/ 876606 h 1573123"/>
              <a:gd name="connsiteX83" fmla="*/ 634257 w 2766336"/>
              <a:gd name="connsiteY83" fmla="*/ 898037 h 1573123"/>
              <a:gd name="connsiteX84" fmla="*/ 648547 w 2766336"/>
              <a:gd name="connsiteY84" fmla="*/ 917087 h 1573123"/>
              <a:gd name="connsiteX85" fmla="*/ 572347 w 2766336"/>
              <a:gd name="connsiteY85" fmla="*/ 902800 h 1573123"/>
              <a:gd name="connsiteX86" fmla="*/ 539009 w 2766336"/>
              <a:gd name="connsiteY86" fmla="*/ 907562 h 1573123"/>
              <a:gd name="connsiteX87" fmla="*/ 586632 w 2766336"/>
              <a:gd name="connsiteY87" fmla="*/ 938518 h 1573123"/>
              <a:gd name="connsiteX88" fmla="*/ 610447 w 2766336"/>
              <a:gd name="connsiteY88" fmla="*/ 950425 h 1573123"/>
              <a:gd name="connsiteX89" fmla="*/ 636640 w 2766336"/>
              <a:gd name="connsiteY89" fmla="*/ 1002812 h 1573123"/>
              <a:gd name="connsiteX90" fmla="*/ 569963 w 2766336"/>
              <a:gd name="connsiteY90" fmla="*/ 1019481 h 1573123"/>
              <a:gd name="connsiteX91" fmla="*/ 548534 w 2766336"/>
              <a:gd name="connsiteY91" fmla="*/ 1031387 h 1573123"/>
              <a:gd name="connsiteX92" fmla="*/ 524720 w 2766336"/>
              <a:gd name="connsiteY92" fmla="*/ 1002812 h 1573123"/>
              <a:gd name="connsiteX93" fmla="*/ 500907 w 2766336"/>
              <a:gd name="connsiteY93" fmla="*/ 971856 h 1573123"/>
              <a:gd name="connsiteX94" fmla="*/ 503288 w 2766336"/>
              <a:gd name="connsiteY94" fmla="*/ 933756 h 1573123"/>
              <a:gd name="connsiteX95" fmla="*/ 500907 w 2766336"/>
              <a:gd name="connsiteY95" fmla="*/ 914706 h 1573123"/>
              <a:gd name="connsiteX96" fmla="*/ 519957 w 2766336"/>
              <a:gd name="connsiteY96" fmla="*/ 881368 h 1573123"/>
              <a:gd name="connsiteX97" fmla="*/ 479477 w 2766336"/>
              <a:gd name="connsiteY97" fmla="*/ 890893 h 1573123"/>
              <a:gd name="connsiteX98" fmla="*/ 450901 w 2766336"/>
              <a:gd name="connsiteY98" fmla="*/ 952806 h 1573123"/>
              <a:gd name="connsiteX99" fmla="*/ 443757 w 2766336"/>
              <a:gd name="connsiteY99" fmla="*/ 976618 h 1573123"/>
              <a:gd name="connsiteX100" fmla="*/ 412801 w 2766336"/>
              <a:gd name="connsiteY100" fmla="*/ 993287 h 1573123"/>
              <a:gd name="connsiteX101" fmla="*/ 365176 w 2766336"/>
              <a:gd name="connsiteY101" fmla="*/ 990906 h 1573123"/>
              <a:gd name="connsiteX102" fmla="*/ 358032 w 2766336"/>
              <a:gd name="connsiteY102" fmla="*/ 1007575 h 1573123"/>
              <a:gd name="connsiteX103" fmla="*/ 358032 w 2766336"/>
              <a:gd name="connsiteY103" fmla="*/ 1055200 h 1573123"/>
              <a:gd name="connsiteX104" fmla="*/ 298501 w 2766336"/>
              <a:gd name="connsiteY104" fmla="*/ 1059962 h 1573123"/>
              <a:gd name="connsiteX105" fmla="*/ 236588 w 2766336"/>
              <a:gd name="connsiteY105" fmla="*/ 1093300 h 1573123"/>
              <a:gd name="connsiteX106" fmla="*/ 238970 w 2766336"/>
              <a:gd name="connsiteY106" fmla="*/ 1121875 h 1573123"/>
              <a:gd name="connsiteX107" fmla="*/ 186583 w 2766336"/>
              <a:gd name="connsiteY107" fmla="*/ 1109968 h 1573123"/>
              <a:gd name="connsiteX108" fmla="*/ 153245 w 2766336"/>
              <a:gd name="connsiteY108" fmla="*/ 1117112 h 1573123"/>
              <a:gd name="connsiteX109" fmla="*/ 108001 w 2766336"/>
              <a:gd name="connsiteY109" fmla="*/ 1098062 h 1573123"/>
              <a:gd name="connsiteX110" fmla="*/ 91333 w 2766336"/>
              <a:gd name="connsiteY110" fmla="*/ 1098062 h 1573123"/>
              <a:gd name="connsiteX111" fmla="*/ 7989 w 2766336"/>
              <a:gd name="connsiteY111" fmla="*/ 1121875 h 1573123"/>
              <a:gd name="connsiteX112" fmla="*/ 10371 w 2766336"/>
              <a:gd name="connsiteY112" fmla="*/ 1074250 h 1573123"/>
              <a:gd name="connsiteX113" fmla="*/ 11213 w 2766336"/>
              <a:gd name="connsiteY11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08153 w 2766336"/>
              <a:gd name="connsiteY48" fmla="*/ 1355237 h 1573123"/>
              <a:gd name="connsiteX49" fmla="*/ 1329584 w 2766336"/>
              <a:gd name="connsiteY49" fmla="*/ 1338568 h 1573123"/>
              <a:gd name="connsiteX50" fmla="*/ 1351015 w 2766336"/>
              <a:gd name="connsiteY50" fmla="*/ 1298087 h 1573123"/>
              <a:gd name="connsiteX51" fmla="*/ 1298628 w 2766336"/>
              <a:gd name="connsiteY51" fmla="*/ 1288562 h 1573123"/>
              <a:gd name="connsiteX52" fmla="*/ 1222428 w 2766336"/>
              <a:gd name="connsiteY52" fmla="*/ 1245700 h 1573123"/>
              <a:gd name="connsiteX53" fmla="*/ 1179563 w 2766336"/>
              <a:gd name="connsiteY53" fmla="*/ 1226650 h 1573123"/>
              <a:gd name="connsiteX54" fmla="*/ 1170040 w 2766336"/>
              <a:gd name="connsiteY54" fmla="*/ 1226650 h 1573123"/>
              <a:gd name="connsiteX55" fmla="*/ 1158134 w 2766336"/>
              <a:gd name="connsiteY55" fmla="*/ 1162356 h 1573123"/>
              <a:gd name="connsiteX56" fmla="*/ 1170040 w 2766336"/>
              <a:gd name="connsiteY56" fmla="*/ 1098062 h 1573123"/>
              <a:gd name="connsiteX57" fmla="*/ 1139084 w 2766336"/>
              <a:gd name="connsiteY57" fmla="*/ 1064725 h 1573123"/>
              <a:gd name="connsiteX58" fmla="*/ 1086697 w 2766336"/>
              <a:gd name="connsiteY58" fmla="*/ 1040912 h 1573123"/>
              <a:gd name="connsiteX59" fmla="*/ 1112890 w 2766336"/>
              <a:gd name="connsiteY59" fmla="*/ 1017100 h 1573123"/>
              <a:gd name="connsiteX60" fmla="*/ 1158134 w 2766336"/>
              <a:gd name="connsiteY60" fmla="*/ 1021862 h 1573123"/>
              <a:gd name="connsiteX61" fmla="*/ 1153372 w 2766336"/>
              <a:gd name="connsiteY61" fmla="*/ 974237 h 1573123"/>
              <a:gd name="connsiteX62" fmla="*/ 1124797 w 2766336"/>
              <a:gd name="connsiteY62" fmla="*/ 969475 h 1573123"/>
              <a:gd name="connsiteX63" fmla="*/ 1129559 w 2766336"/>
              <a:gd name="connsiteY63" fmla="*/ 921850 h 1573123"/>
              <a:gd name="connsiteX64" fmla="*/ 1098603 w 2766336"/>
              <a:gd name="connsiteY64" fmla="*/ 907562 h 1573123"/>
              <a:gd name="connsiteX65" fmla="*/ 1100984 w 2766336"/>
              <a:gd name="connsiteY65" fmla="*/ 871843 h 1573123"/>
              <a:gd name="connsiteX66" fmla="*/ 1053359 w 2766336"/>
              <a:gd name="connsiteY66" fmla="*/ 857556 h 1573123"/>
              <a:gd name="connsiteX67" fmla="*/ 1034309 w 2766336"/>
              <a:gd name="connsiteY67" fmla="*/ 878987 h 1573123"/>
              <a:gd name="connsiteX68" fmla="*/ 1005732 w 2766336"/>
              <a:gd name="connsiteY68" fmla="*/ 881368 h 1573123"/>
              <a:gd name="connsiteX69" fmla="*/ 955728 w 2766336"/>
              <a:gd name="connsiteY69" fmla="*/ 886131 h 1573123"/>
              <a:gd name="connsiteX70" fmla="*/ 924772 w 2766336"/>
              <a:gd name="connsiteY70" fmla="*/ 907562 h 1573123"/>
              <a:gd name="connsiteX71" fmla="*/ 924772 w 2766336"/>
              <a:gd name="connsiteY71" fmla="*/ 876606 h 1573123"/>
              <a:gd name="connsiteX72" fmla="*/ 884290 w 2766336"/>
              <a:gd name="connsiteY72" fmla="*/ 871843 h 1573123"/>
              <a:gd name="connsiteX73" fmla="*/ 891432 w 2766336"/>
              <a:gd name="connsiteY73" fmla="*/ 893275 h 1573123"/>
              <a:gd name="connsiteX74" fmla="*/ 886672 w 2766336"/>
              <a:gd name="connsiteY74" fmla="*/ 912325 h 1573123"/>
              <a:gd name="connsiteX75" fmla="*/ 800947 w 2766336"/>
              <a:gd name="connsiteY75" fmla="*/ 859936 h 1573123"/>
              <a:gd name="connsiteX76" fmla="*/ 779515 w 2766336"/>
              <a:gd name="connsiteY76" fmla="*/ 826600 h 1573123"/>
              <a:gd name="connsiteX77" fmla="*/ 791422 w 2766336"/>
              <a:gd name="connsiteY77" fmla="*/ 786117 h 1573123"/>
              <a:gd name="connsiteX78" fmla="*/ 760465 w 2766336"/>
              <a:gd name="connsiteY78" fmla="*/ 781356 h 1573123"/>
              <a:gd name="connsiteX79" fmla="*/ 712840 w 2766336"/>
              <a:gd name="connsiteY79" fmla="*/ 795643 h 1573123"/>
              <a:gd name="connsiteX80" fmla="*/ 703315 w 2766336"/>
              <a:gd name="connsiteY80" fmla="*/ 809931 h 1573123"/>
              <a:gd name="connsiteX81" fmla="*/ 679503 w 2766336"/>
              <a:gd name="connsiteY81" fmla="*/ 826600 h 1573123"/>
              <a:gd name="connsiteX82" fmla="*/ 672359 w 2766336"/>
              <a:gd name="connsiteY82" fmla="*/ 843268 h 1573123"/>
              <a:gd name="connsiteX83" fmla="*/ 631878 w 2766336"/>
              <a:gd name="connsiteY83" fmla="*/ 876606 h 1573123"/>
              <a:gd name="connsiteX84" fmla="*/ 634257 w 2766336"/>
              <a:gd name="connsiteY84" fmla="*/ 898037 h 1573123"/>
              <a:gd name="connsiteX85" fmla="*/ 648547 w 2766336"/>
              <a:gd name="connsiteY85" fmla="*/ 917087 h 1573123"/>
              <a:gd name="connsiteX86" fmla="*/ 572347 w 2766336"/>
              <a:gd name="connsiteY86" fmla="*/ 902800 h 1573123"/>
              <a:gd name="connsiteX87" fmla="*/ 539009 w 2766336"/>
              <a:gd name="connsiteY87" fmla="*/ 907562 h 1573123"/>
              <a:gd name="connsiteX88" fmla="*/ 586632 w 2766336"/>
              <a:gd name="connsiteY88" fmla="*/ 938518 h 1573123"/>
              <a:gd name="connsiteX89" fmla="*/ 610447 w 2766336"/>
              <a:gd name="connsiteY89" fmla="*/ 950425 h 1573123"/>
              <a:gd name="connsiteX90" fmla="*/ 636640 w 2766336"/>
              <a:gd name="connsiteY90" fmla="*/ 1002812 h 1573123"/>
              <a:gd name="connsiteX91" fmla="*/ 569963 w 2766336"/>
              <a:gd name="connsiteY91" fmla="*/ 1019481 h 1573123"/>
              <a:gd name="connsiteX92" fmla="*/ 548534 w 2766336"/>
              <a:gd name="connsiteY92" fmla="*/ 1031387 h 1573123"/>
              <a:gd name="connsiteX93" fmla="*/ 524720 w 2766336"/>
              <a:gd name="connsiteY93" fmla="*/ 1002812 h 1573123"/>
              <a:gd name="connsiteX94" fmla="*/ 500907 w 2766336"/>
              <a:gd name="connsiteY94" fmla="*/ 971856 h 1573123"/>
              <a:gd name="connsiteX95" fmla="*/ 503288 w 2766336"/>
              <a:gd name="connsiteY95" fmla="*/ 933756 h 1573123"/>
              <a:gd name="connsiteX96" fmla="*/ 500907 w 2766336"/>
              <a:gd name="connsiteY96" fmla="*/ 914706 h 1573123"/>
              <a:gd name="connsiteX97" fmla="*/ 519957 w 2766336"/>
              <a:gd name="connsiteY97" fmla="*/ 881368 h 1573123"/>
              <a:gd name="connsiteX98" fmla="*/ 479477 w 2766336"/>
              <a:gd name="connsiteY98" fmla="*/ 890893 h 1573123"/>
              <a:gd name="connsiteX99" fmla="*/ 450901 w 2766336"/>
              <a:gd name="connsiteY99" fmla="*/ 952806 h 1573123"/>
              <a:gd name="connsiteX100" fmla="*/ 443757 w 2766336"/>
              <a:gd name="connsiteY100" fmla="*/ 976618 h 1573123"/>
              <a:gd name="connsiteX101" fmla="*/ 412801 w 2766336"/>
              <a:gd name="connsiteY101" fmla="*/ 993287 h 1573123"/>
              <a:gd name="connsiteX102" fmla="*/ 365176 w 2766336"/>
              <a:gd name="connsiteY102" fmla="*/ 990906 h 1573123"/>
              <a:gd name="connsiteX103" fmla="*/ 358032 w 2766336"/>
              <a:gd name="connsiteY103" fmla="*/ 1007575 h 1573123"/>
              <a:gd name="connsiteX104" fmla="*/ 358032 w 2766336"/>
              <a:gd name="connsiteY104" fmla="*/ 1055200 h 1573123"/>
              <a:gd name="connsiteX105" fmla="*/ 298501 w 2766336"/>
              <a:gd name="connsiteY105" fmla="*/ 1059962 h 1573123"/>
              <a:gd name="connsiteX106" fmla="*/ 236588 w 2766336"/>
              <a:gd name="connsiteY106" fmla="*/ 1093300 h 1573123"/>
              <a:gd name="connsiteX107" fmla="*/ 238970 w 2766336"/>
              <a:gd name="connsiteY107" fmla="*/ 1121875 h 1573123"/>
              <a:gd name="connsiteX108" fmla="*/ 186583 w 2766336"/>
              <a:gd name="connsiteY108" fmla="*/ 1109968 h 1573123"/>
              <a:gd name="connsiteX109" fmla="*/ 153245 w 2766336"/>
              <a:gd name="connsiteY109" fmla="*/ 1117112 h 1573123"/>
              <a:gd name="connsiteX110" fmla="*/ 108001 w 2766336"/>
              <a:gd name="connsiteY110" fmla="*/ 1098062 h 1573123"/>
              <a:gd name="connsiteX111" fmla="*/ 91333 w 2766336"/>
              <a:gd name="connsiteY111" fmla="*/ 1098062 h 1573123"/>
              <a:gd name="connsiteX112" fmla="*/ 7989 w 2766336"/>
              <a:gd name="connsiteY112" fmla="*/ 1121875 h 1573123"/>
              <a:gd name="connsiteX113" fmla="*/ 10371 w 2766336"/>
              <a:gd name="connsiteY113" fmla="*/ 1074250 h 1573123"/>
              <a:gd name="connsiteX114" fmla="*/ 11213 w 2766336"/>
              <a:gd name="connsiteY11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53395 w 2766336"/>
              <a:gd name="connsiteY48" fmla="*/ 1388575 h 1573123"/>
              <a:gd name="connsiteX49" fmla="*/ 1308153 w 2766336"/>
              <a:gd name="connsiteY49" fmla="*/ 1355237 h 1573123"/>
              <a:gd name="connsiteX50" fmla="*/ 1329584 w 2766336"/>
              <a:gd name="connsiteY50" fmla="*/ 1338568 h 1573123"/>
              <a:gd name="connsiteX51" fmla="*/ 1351015 w 2766336"/>
              <a:gd name="connsiteY51" fmla="*/ 1298087 h 1573123"/>
              <a:gd name="connsiteX52" fmla="*/ 1298628 w 2766336"/>
              <a:gd name="connsiteY52" fmla="*/ 1288562 h 1573123"/>
              <a:gd name="connsiteX53" fmla="*/ 1222428 w 2766336"/>
              <a:gd name="connsiteY53" fmla="*/ 1245700 h 1573123"/>
              <a:gd name="connsiteX54" fmla="*/ 1179563 w 2766336"/>
              <a:gd name="connsiteY54" fmla="*/ 1226650 h 1573123"/>
              <a:gd name="connsiteX55" fmla="*/ 1170040 w 2766336"/>
              <a:gd name="connsiteY55" fmla="*/ 1226650 h 1573123"/>
              <a:gd name="connsiteX56" fmla="*/ 1158134 w 2766336"/>
              <a:gd name="connsiteY56" fmla="*/ 1162356 h 1573123"/>
              <a:gd name="connsiteX57" fmla="*/ 1170040 w 2766336"/>
              <a:gd name="connsiteY57" fmla="*/ 1098062 h 1573123"/>
              <a:gd name="connsiteX58" fmla="*/ 1139084 w 2766336"/>
              <a:gd name="connsiteY58" fmla="*/ 1064725 h 1573123"/>
              <a:gd name="connsiteX59" fmla="*/ 1086697 w 2766336"/>
              <a:gd name="connsiteY59" fmla="*/ 1040912 h 1573123"/>
              <a:gd name="connsiteX60" fmla="*/ 1112890 w 2766336"/>
              <a:gd name="connsiteY60" fmla="*/ 1017100 h 1573123"/>
              <a:gd name="connsiteX61" fmla="*/ 1158134 w 2766336"/>
              <a:gd name="connsiteY61" fmla="*/ 1021862 h 1573123"/>
              <a:gd name="connsiteX62" fmla="*/ 1153372 w 2766336"/>
              <a:gd name="connsiteY62" fmla="*/ 974237 h 1573123"/>
              <a:gd name="connsiteX63" fmla="*/ 1124797 w 2766336"/>
              <a:gd name="connsiteY63" fmla="*/ 969475 h 1573123"/>
              <a:gd name="connsiteX64" fmla="*/ 1129559 w 2766336"/>
              <a:gd name="connsiteY64" fmla="*/ 921850 h 1573123"/>
              <a:gd name="connsiteX65" fmla="*/ 1098603 w 2766336"/>
              <a:gd name="connsiteY65" fmla="*/ 907562 h 1573123"/>
              <a:gd name="connsiteX66" fmla="*/ 1100984 w 2766336"/>
              <a:gd name="connsiteY66" fmla="*/ 871843 h 1573123"/>
              <a:gd name="connsiteX67" fmla="*/ 1053359 w 2766336"/>
              <a:gd name="connsiteY67" fmla="*/ 857556 h 1573123"/>
              <a:gd name="connsiteX68" fmla="*/ 1034309 w 2766336"/>
              <a:gd name="connsiteY68" fmla="*/ 878987 h 1573123"/>
              <a:gd name="connsiteX69" fmla="*/ 1005732 w 2766336"/>
              <a:gd name="connsiteY69" fmla="*/ 881368 h 1573123"/>
              <a:gd name="connsiteX70" fmla="*/ 955728 w 2766336"/>
              <a:gd name="connsiteY70" fmla="*/ 886131 h 1573123"/>
              <a:gd name="connsiteX71" fmla="*/ 924772 w 2766336"/>
              <a:gd name="connsiteY71" fmla="*/ 907562 h 1573123"/>
              <a:gd name="connsiteX72" fmla="*/ 924772 w 2766336"/>
              <a:gd name="connsiteY72" fmla="*/ 876606 h 1573123"/>
              <a:gd name="connsiteX73" fmla="*/ 884290 w 2766336"/>
              <a:gd name="connsiteY73" fmla="*/ 871843 h 1573123"/>
              <a:gd name="connsiteX74" fmla="*/ 891432 w 2766336"/>
              <a:gd name="connsiteY74" fmla="*/ 893275 h 1573123"/>
              <a:gd name="connsiteX75" fmla="*/ 886672 w 2766336"/>
              <a:gd name="connsiteY75" fmla="*/ 912325 h 1573123"/>
              <a:gd name="connsiteX76" fmla="*/ 800947 w 2766336"/>
              <a:gd name="connsiteY76" fmla="*/ 859936 h 1573123"/>
              <a:gd name="connsiteX77" fmla="*/ 779515 w 2766336"/>
              <a:gd name="connsiteY77" fmla="*/ 826600 h 1573123"/>
              <a:gd name="connsiteX78" fmla="*/ 791422 w 2766336"/>
              <a:gd name="connsiteY78" fmla="*/ 786117 h 1573123"/>
              <a:gd name="connsiteX79" fmla="*/ 760465 w 2766336"/>
              <a:gd name="connsiteY79" fmla="*/ 781356 h 1573123"/>
              <a:gd name="connsiteX80" fmla="*/ 712840 w 2766336"/>
              <a:gd name="connsiteY80" fmla="*/ 795643 h 1573123"/>
              <a:gd name="connsiteX81" fmla="*/ 703315 w 2766336"/>
              <a:gd name="connsiteY81" fmla="*/ 809931 h 1573123"/>
              <a:gd name="connsiteX82" fmla="*/ 679503 w 2766336"/>
              <a:gd name="connsiteY82" fmla="*/ 826600 h 1573123"/>
              <a:gd name="connsiteX83" fmla="*/ 672359 w 2766336"/>
              <a:gd name="connsiteY83" fmla="*/ 843268 h 1573123"/>
              <a:gd name="connsiteX84" fmla="*/ 631878 w 2766336"/>
              <a:gd name="connsiteY84" fmla="*/ 876606 h 1573123"/>
              <a:gd name="connsiteX85" fmla="*/ 634257 w 2766336"/>
              <a:gd name="connsiteY85" fmla="*/ 898037 h 1573123"/>
              <a:gd name="connsiteX86" fmla="*/ 648547 w 2766336"/>
              <a:gd name="connsiteY86" fmla="*/ 917087 h 1573123"/>
              <a:gd name="connsiteX87" fmla="*/ 572347 w 2766336"/>
              <a:gd name="connsiteY87" fmla="*/ 902800 h 1573123"/>
              <a:gd name="connsiteX88" fmla="*/ 539009 w 2766336"/>
              <a:gd name="connsiteY88" fmla="*/ 907562 h 1573123"/>
              <a:gd name="connsiteX89" fmla="*/ 586632 w 2766336"/>
              <a:gd name="connsiteY89" fmla="*/ 938518 h 1573123"/>
              <a:gd name="connsiteX90" fmla="*/ 610447 w 2766336"/>
              <a:gd name="connsiteY90" fmla="*/ 950425 h 1573123"/>
              <a:gd name="connsiteX91" fmla="*/ 636640 w 2766336"/>
              <a:gd name="connsiteY91" fmla="*/ 1002812 h 1573123"/>
              <a:gd name="connsiteX92" fmla="*/ 569963 w 2766336"/>
              <a:gd name="connsiteY92" fmla="*/ 1019481 h 1573123"/>
              <a:gd name="connsiteX93" fmla="*/ 548534 w 2766336"/>
              <a:gd name="connsiteY93" fmla="*/ 1031387 h 1573123"/>
              <a:gd name="connsiteX94" fmla="*/ 524720 w 2766336"/>
              <a:gd name="connsiteY94" fmla="*/ 1002812 h 1573123"/>
              <a:gd name="connsiteX95" fmla="*/ 500907 w 2766336"/>
              <a:gd name="connsiteY95" fmla="*/ 971856 h 1573123"/>
              <a:gd name="connsiteX96" fmla="*/ 503288 w 2766336"/>
              <a:gd name="connsiteY96" fmla="*/ 933756 h 1573123"/>
              <a:gd name="connsiteX97" fmla="*/ 500907 w 2766336"/>
              <a:gd name="connsiteY97" fmla="*/ 914706 h 1573123"/>
              <a:gd name="connsiteX98" fmla="*/ 519957 w 2766336"/>
              <a:gd name="connsiteY98" fmla="*/ 881368 h 1573123"/>
              <a:gd name="connsiteX99" fmla="*/ 479477 w 2766336"/>
              <a:gd name="connsiteY99" fmla="*/ 890893 h 1573123"/>
              <a:gd name="connsiteX100" fmla="*/ 450901 w 2766336"/>
              <a:gd name="connsiteY100" fmla="*/ 952806 h 1573123"/>
              <a:gd name="connsiteX101" fmla="*/ 443757 w 2766336"/>
              <a:gd name="connsiteY101" fmla="*/ 976618 h 1573123"/>
              <a:gd name="connsiteX102" fmla="*/ 412801 w 2766336"/>
              <a:gd name="connsiteY102" fmla="*/ 993287 h 1573123"/>
              <a:gd name="connsiteX103" fmla="*/ 365176 w 2766336"/>
              <a:gd name="connsiteY103" fmla="*/ 990906 h 1573123"/>
              <a:gd name="connsiteX104" fmla="*/ 358032 w 2766336"/>
              <a:gd name="connsiteY104" fmla="*/ 1007575 h 1573123"/>
              <a:gd name="connsiteX105" fmla="*/ 358032 w 2766336"/>
              <a:gd name="connsiteY105" fmla="*/ 1055200 h 1573123"/>
              <a:gd name="connsiteX106" fmla="*/ 298501 w 2766336"/>
              <a:gd name="connsiteY106" fmla="*/ 1059962 h 1573123"/>
              <a:gd name="connsiteX107" fmla="*/ 236588 w 2766336"/>
              <a:gd name="connsiteY107" fmla="*/ 1093300 h 1573123"/>
              <a:gd name="connsiteX108" fmla="*/ 238970 w 2766336"/>
              <a:gd name="connsiteY108" fmla="*/ 1121875 h 1573123"/>
              <a:gd name="connsiteX109" fmla="*/ 186583 w 2766336"/>
              <a:gd name="connsiteY109" fmla="*/ 1109968 h 1573123"/>
              <a:gd name="connsiteX110" fmla="*/ 153245 w 2766336"/>
              <a:gd name="connsiteY110" fmla="*/ 1117112 h 1573123"/>
              <a:gd name="connsiteX111" fmla="*/ 108001 w 2766336"/>
              <a:gd name="connsiteY111" fmla="*/ 1098062 h 1573123"/>
              <a:gd name="connsiteX112" fmla="*/ 91333 w 2766336"/>
              <a:gd name="connsiteY112" fmla="*/ 1098062 h 1573123"/>
              <a:gd name="connsiteX113" fmla="*/ 7989 w 2766336"/>
              <a:gd name="connsiteY113" fmla="*/ 1121875 h 1573123"/>
              <a:gd name="connsiteX114" fmla="*/ 10371 w 2766336"/>
              <a:gd name="connsiteY114" fmla="*/ 1074250 h 1573123"/>
              <a:gd name="connsiteX115" fmla="*/ 11213 w 2766336"/>
              <a:gd name="connsiteY11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98638 w 2766336"/>
              <a:gd name="connsiteY48" fmla="*/ 1450487 h 1573123"/>
              <a:gd name="connsiteX49" fmla="*/ 1353395 w 2766336"/>
              <a:gd name="connsiteY49" fmla="*/ 1388575 h 1573123"/>
              <a:gd name="connsiteX50" fmla="*/ 1308153 w 2766336"/>
              <a:gd name="connsiteY50" fmla="*/ 1355237 h 1573123"/>
              <a:gd name="connsiteX51" fmla="*/ 1329584 w 2766336"/>
              <a:gd name="connsiteY51" fmla="*/ 1338568 h 1573123"/>
              <a:gd name="connsiteX52" fmla="*/ 1351015 w 2766336"/>
              <a:gd name="connsiteY52" fmla="*/ 1298087 h 1573123"/>
              <a:gd name="connsiteX53" fmla="*/ 1298628 w 2766336"/>
              <a:gd name="connsiteY53" fmla="*/ 1288562 h 1573123"/>
              <a:gd name="connsiteX54" fmla="*/ 1222428 w 2766336"/>
              <a:gd name="connsiteY54" fmla="*/ 1245700 h 1573123"/>
              <a:gd name="connsiteX55" fmla="*/ 1179563 w 2766336"/>
              <a:gd name="connsiteY55" fmla="*/ 1226650 h 1573123"/>
              <a:gd name="connsiteX56" fmla="*/ 1170040 w 2766336"/>
              <a:gd name="connsiteY56" fmla="*/ 1226650 h 1573123"/>
              <a:gd name="connsiteX57" fmla="*/ 1158134 w 2766336"/>
              <a:gd name="connsiteY57" fmla="*/ 1162356 h 1573123"/>
              <a:gd name="connsiteX58" fmla="*/ 1170040 w 2766336"/>
              <a:gd name="connsiteY58" fmla="*/ 1098062 h 1573123"/>
              <a:gd name="connsiteX59" fmla="*/ 1139084 w 2766336"/>
              <a:gd name="connsiteY59" fmla="*/ 1064725 h 1573123"/>
              <a:gd name="connsiteX60" fmla="*/ 1086697 w 2766336"/>
              <a:gd name="connsiteY60" fmla="*/ 1040912 h 1573123"/>
              <a:gd name="connsiteX61" fmla="*/ 1112890 w 2766336"/>
              <a:gd name="connsiteY61" fmla="*/ 1017100 h 1573123"/>
              <a:gd name="connsiteX62" fmla="*/ 1158134 w 2766336"/>
              <a:gd name="connsiteY62" fmla="*/ 1021862 h 1573123"/>
              <a:gd name="connsiteX63" fmla="*/ 1153372 w 2766336"/>
              <a:gd name="connsiteY63" fmla="*/ 974237 h 1573123"/>
              <a:gd name="connsiteX64" fmla="*/ 1124797 w 2766336"/>
              <a:gd name="connsiteY64" fmla="*/ 969475 h 1573123"/>
              <a:gd name="connsiteX65" fmla="*/ 1129559 w 2766336"/>
              <a:gd name="connsiteY65" fmla="*/ 921850 h 1573123"/>
              <a:gd name="connsiteX66" fmla="*/ 1098603 w 2766336"/>
              <a:gd name="connsiteY66" fmla="*/ 907562 h 1573123"/>
              <a:gd name="connsiteX67" fmla="*/ 1100984 w 2766336"/>
              <a:gd name="connsiteY67" fmla="*/ 871843 h 1573123"/>
              <a:gd name="connsiteX68" fmla="*/ 1053359 w 2766336"/>
              <a:gd name="connsiteY68" fmla="*/ 857556 h 1573123"/>
              <a:gd name="connsiteX69" fmla="*/ 1034309 w 2766336"/>
              <a:gd name="connsiteY69" fmla="*/ 878987 h 1573123"/>
              <a:gd name="connsiteX70" fmla="*/ 1005732 w 2766336"/>
              <a:gd name="connsiteY70" fmla="*/ 881368 h 1573123"/>
              <a:gd name="connsiteX71" fmla="*/ 955728 w 2766336"/>
              <a:gd name="connsiteY71" fmla="*/ 886131 h 1573123"/>
              <a:gd name="connsiteX72" fmla="*/ 924772 w 2766336"/>
              <a:gd name="connsiteY72" fmla="*/ 907562 h 1573123"/>
              <a:gd name="connsiteX73" fmla="*/ 924772 w 2766336"/>
              <a:gd name="connsiteY73" fmla="*/ 876606 h 1573123"/>
              <a:gd name="connsiteX74" fmla="*/ 884290 w 2766336"/>
              <a:gd name="connsiteY74" fmla="*/ 871843 h 1573123"/>
              <a:gd name="connsiteX75" fmla="*/ 891432 w 2766336"/>
              <a:gd name="connsiteY75" fmla="*/ 893275 h 1573123"/>
              <a:gd name="connsiteX76" fmla="*/ 886672 w 2766336"/>
              <a:gd name="connsiteY76" fmla="*/ 912325 h 1573123"/>
              <a:gd name="connsiteX77" fmla="*/ 800947 w 2766336"/>
              <a:gd name="connsiteY77" fmla="*/ 859936 h 1573123"/>
              <a:gd name="connsiteX78" fmla="*/ 779515 w 2766336"/>
              <a:gd name="connsiteY78" fmla="*/ 826600 h 1573123"/>
              <a:gd name="connsiteX79" fmla="*/ 791422 w 2766336"/>
              <a:gd name="connsiteY79" fmla="*/ 786117 h 1573123"/>
              <a:gd name="connsiteX80" fmla="*/ 760465 w 2766336"/>
              <a:gd name="connsiteY80" fmla="*/ 781356 h 1573123"/>
              <a:gd name="connsiteX81" fmla="*/ 712840 w 2766336"/>
              <a:gd name="connsiteY81" fmla="*/ 795643 h 1573123"/>
              <a:gd name="connsiteX82" fmla="*/ 703315 w 2766336"/>
              <a:gd name="connsiteY82" fmla="*/ 809931 h 1573123"/>
              <a:gd name="connsiteX83" fmla="*/ 679503 w 2766336"/>
              <a:gd name="connsiteY83" fmla="*/ 826600 h 1573123"/>
              <a:gd name="connsiteX84" fmla="*/ 672359 w 2766336"/>
              <a:gd name="connsiteY84" fmla="*/ 843268 h 1573123"/>
              <a:gd name="connsiteX85" fmla="*/ 631878 w 2766336"/>
              <a:gd name="connsiteY85" fmla="*/ 876606 h 1573123"/>
              <a:gd name="connsiteX86" fmla="*/ 634257 w 2766336"/>
              <a:gd name="connsiteY86" fmla="*/ 898037 h 1573123"/>
              <a:gd name="connsiteX87" fmla="*/ 648547 w 2766336"/>
              <a:gd name="connsiteY87" fmla="*/ 917087 h 1573123"/>
              <a:gd name="connsiteX88" fmla="*/ 572347 w 2766336"/>
              <a:gd name="connsiteY88" fmla="*/ 902800 h 1573123"/>
              <a:gd name="connsiteX89" fmla="*/ 539009 w 2766336"/>
              <a:gd name="connsiteY89" fmla="*/ 907562 h 1573123"/>
              <a:gd name="connsiteX90" fmla="*/ 586632 w 2766336"/>
              <a:gd name="connsiteY90" fmla="*/ 938518 h 1573123"/>
              <a:gd name="connsiteX91" fmla="*/ 610447 w 2766336"/>
              <a:gd name="connsiteY91" fmla="*/ 950425 h 1573123"/>
              <a:gd name="connsiteX92" fmla="*/ 636640 w 2766336"/>
              <a:gd name="connsiteY92" fmla="*/ 1002812 h 1573123"/>
              <a:gd name="connsiteX93" fmla="*/ 569963 w 2766336"/>
              <a:gd name="connsiteY93" fmla="*/ 1019481 h 1573123"/>
              <a:gd name="connsiteX94" fmla="*/ 548534 w 2766336"/>
              <a:gd name="connsiteY94" fmla="*/ 1031387 h 1573123"/>
              <a:gd name="connsiteX95" fmla="*/ 524720 w 2766336"/>
              <a:gd name="connsiteY95" fmla="*/ 1002812 h 1573123"/>
              <a:gd name="connsiteX96" fmla="*/ 500907 w 2766336"/>
              <a:gd name="connsiteY96" fmla="*/ 971856 h 1573123"/>
              <a:gd name="connsiteX97" fmla="*/ 503288 w 2766336"/>
              <a:gd name="connsiteY97" fmla="*/ 933756 h 1573123"/>
              <a:gd name="connsiteX98" fmla="*/ 500907 w 2766336"/>
              <a:gd name="connsiteY98" fmla="*/ 914706 h 1573123"/>
              <a:gd name="connsiteX99" fmla="*/ 519957 w 2766336"/>
              <a:gd name="connsiteY99" fmla="*/ 881368 h 1573123"/>
              <a:gd name="connsiteX100" fmla="*/ 479477 w 2766336"/>
              <a:gd name="connsiteY100" fmla="*/ 890893 h 1573123"/>
              <a:gd name="connsiteX101" fmla="*/ 450901 w 2766336"/>
              <a:gd name="connsiteY101" fmla="*/ 952806 h 1573123"/>
              <a:gd name="connsiteX102" fmla="*/ 443757 w 2766336"/>
              <a:gd name="connsiteY102" fmla="*/ 976618 h 1573123"/>
              <a:gd name="connsiteX103" fmla="*/ 412801 w 2766336"/>
              <a:gd name="connsiteY103" fmla="*/ 993287 h 1573123"/>
              <a:gd name="connsiteX104" fmla="*/ 365176 w 2766336"/>
              <a:gd name="connsiteY104" fmla="*/ 990906 h 1573123"/>
              <a:gd name="connsiteX105" fmla="*/ 358032 w 2766336"/>
              <a:gd name="connsiteY105" fmla="*/ 1007575 h 1573123"/>
              <a:gd name="connsiteX106" fmla="*/ 358032 w 2766336"/>
              <a:gd name="connsiteY106" fmla="*/ 1055200 h 1573123"/>
              <a:gd name="connsiteX107" fmla="*/ 298501 w 2766336"/>
              <a:gd name="connsiteY107" fmla="*/ 1059962 h 1573123"/>
              <a:gd name="connsiteX108" fmla="*/ 236588 w 2766336"/>
              <a:gd name="connsiteY108" fmla="*/ 1093300 h 1573123"/>
              <a:gd name="connsiteX109" fmla="*/ 238970 w 2766336"/>
              <a:gd name="connsiteY109" fmla="*/ 1121875 h 1573123"/>
              <a:gd name="connsiteX110" fmla="*/ 186583 w 2766336"/>
              <a:gd name="connsiteY110" fmla="*/ 1109968 h 1573123"/>
              <a:gd name="connsiteX111" fmla="*/ 153245 w 2766336"/>
              <a:gd name="connsiteY111" fmla="*/ 1117112 h 1573123"/>
              <a:gd name="connsiteX112" fmla="*/ 108001 w 2766336"/>
              <a:gd name="connsiteY112" fmla="*/ 1098062 h 1573123"/>
              <a:gd name="connsiteX113" fmla="*/ 91333 w 2766336"/>
              <a:gd name="connsiteY113" fmla="*/ 1098062 h 1573123"/>
              <a:gd name="connsiteX114" fmla="*/ 7989 w 2766336"/>
              <a:gd name="connsiteY114" fmla="*/ 1121875 h 1573123"/>
              <a:gd name="connsiteX115" fmla="*/ 10371 w 2766336"/>
              <a:gd name="connsiteY115" fmla="*/ 1074250 h 1573123"/>
              <a:gd name="connsiteX116" fmla="*/ 11213 w 2766336"/>
              <a:gd name="connsiteY11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98638 w 2766336"/>
              <a:gd name="connsiteY48" fmla="*/ 1450487 h 1573123"/>
              <a:gd name="connsiteX49" fmla="*/ 1353395 w 2766336"/>
              <a:gd name="connsiteY49" fmla="*/ 1388575 h 1573123"/>
              <a:gd name="connsiteX50" fmla="*/ 1308153 w 2766336"/>
              <a:gd name="connsiteY50" fmla="*/ 1355237 h 1573123"/>
              <a:gd name="connsiteX51" fmla="*/ 1329584 w 2766336"/>
              <a:gd name="connsiteY51" fmla="*/ 1338568 h 1573123"/>
              <a:gd name="connsiteX52" fmla="*/ 1351015 w 2766336"/>
              <a:gd name="connsiteY52" fmla="*/ 1298087 h 1573123"/>
              <a:gd name="connsiteX53" fmla="*/ 1336726 w 2766336"/>
              <a:gd name="connsiteY53" fmla="*/ 1286181 h 1573123"/>
              <a:gd name="connsiteX54" fmla="*/ 1298628 w 2766336"/>
              <a:gd name="connsiteY54" fmla="*/ 1288562 h 1573123"/>
              <a:gd name="connsiteX55" fmla="*/ 1222428 w 2766336"/>
              <a:gd name="connsiteY55" fmla="*/ 1245700 h 1573123"/>
              <a:gd name="connsiteX56" fmla="*/ 1179563 w 2766336"/>
              <a:gd name="connsiteY56" fmla="*/ 1226650 h 1573123"/>
              <a:gd name="connsiteX57" fmla="*/ 1170040 w 2766336"/>
              <a:gd name="connsiteY57" fmla="*/ 1226650 h 1573123"/>
              <a:gd name="connsiteX58" fmla="*/ 1158134 w 2766336"/>
              <a:gd name="connsiteY58" fmla="*/ 1162356 h 1573123"/>
              <a:gd name="connsiteX59" fmla="*/ 1170040 w 2766336"/>
              <a:gd name="connsiteY59" fmla="*/ 1098062 h 1573123"/>
              <a:gd name="connsiteX60" fmla="*/ 1139084 w 2766336"/>
              <a:gd name="connsiteY60" fmla="*/ 1064725 h 1573123"/>
              <a:gd name="connsiteX61" fmla="*/ 1086697 w 2766336"/>
              <a:gd name="connsiteY61" fmla="*/ 1040912 h 1573123"/>
              <a:gd name="connsiteX62" fmla="*/ 1112890 w 2766336"/>
              <a:gd name="connsiteY62" fmla="*/ 1017100 h 1573123"/>
              <a:gd name="connsiteX63" fmla="*/ 1158134 w 2766336"/>
              <a:gd name="connsiteY63" fmla="*/ 1021862 h 1573123"/>
              <a:gd name="connsiteX64" fmla="*/ 1153372 w 2766336"/>
              <a:gd name="connsiteY64" fmla="*/ 974237 h 1573123"/>
              <a:gd name="connsiteX65" fmla="*/ 1124797 w 2766336"/>
              <a:gd name="connsiteY65" fmla="*/ 969475 h 1573123"/>
              <a:gd name="connsiteX66" fmla="*/ 1129559 w 2766336"/>
              <a:gd name="connsiteY66" fmla="*/ 921850 h 1573123"/>
              <a:gd name="connsiteX67" fmla="*/ 1098603 w 2766336"/>
              <a:gd name="connsiteY67" fmla="*/ 907562 h 1573123"/>
              <a:gd name="connsiteX68" fmla="*/ 1100984 w 2766336"/>
              <a:gd name="connsiteY68" fmla="*/ 871843 h 1573123"/>
              <a:gd name="connsiteX69" fmla="*/ 1053359 w 2766336"/>
              <a:gd name="connsiteY69" fmla="*/ 857556 h 1573123"/>
              <a:gd name="connsiteX70" fmla="*/ 1034309 w 2766336"/>
              <a:gd name="connsiteY70" fmla="*/ 878987 h 1573123"/>
              <a:gd name="connsiteX71" fmla="*/ 1005732 w 2766336"/>
              <a:gd name="connsiteY71" fmla="*/ 881368 h 1573123"/>
              <a:gd name="connsiteX72" fmla="*/ 955728 w 2766336"/>
              <a:gd name="connsiteY72" fmla="*/ 886131 h 1573123"/>
              <a:gd name="connsiteX73" fmla="*/ 924772 w 2766336"/>
              <a:gd name="connsiteY73" fmla="*/ 907562 h 1573123"/>
              <a:gd name="connsiteX74" fmla="*/ 924772 w 2766336"/>
              <a:gd name="connsiteY74" fmla="*/ 876606 h 1573123"/>
              <a:gd name="connsiteX75" fmla="*/ 884290 w 2766336"/>
              <a:gd name="connsiteY75" fmla="*/ 871843 h 1573123"/>
              <a:gd name="connsiteX76" fmla="*/ 891432 w 2766336"/>
              <a:gd name="connsiteY76" fmla="*/ 893275 h 1573123"/>
              <a:gd name="connsiteX77" fmla="*/ 886672 w 2766336"/>
              <a:gd name="connsiteY77" fmla="*/ 912325 h 1573123"/>
              <a:gd name="connsiteX78" fmla="*/ 800947 w 2766336"/>
              <a:gd name="connsiteY78" fmla="*/ 859936 h 1573123"/>
              <a:gd name="connsiteX79" fmla="*/ 779515 w 2766336"/>
              <a:gd name="connsiteY79" fmla="*/ 826600 h 1573123"/>
              <a:gd name="connsiteX80" fmla="*/ 791422 w 2766336"/>
              <a:gd name="connsiteY80" fmla="*/ 786117 h 1573123"/>
              <a:gd name="connsiteX81" fmla="*/ 760465 w 2766336"/>
              <a:gd name="connsiteY81" fmla="*/ 781356 h 1573123"/>
              <a:gd name="connsiteX82" fmla="*/ 712840 w 2766336"/>
              <a:gd name="connsiteY82" fmla="*/ 795643 h 1573123"/>
              <a:gd name="connsiteX83" fmla="*/ 703315 w 2766336"/>
              <a:gd name="connsiteY83" fmla="*/ 809931 h 1573123"/>
              <a:gd name="connsiteX84" fmla="*/ 679503 w 2766336"/>
              <a:gd name="connsiteY84" fmla="*/ 826600 h 1573123"/>
              <a:gd name="connsiteX85" fmla="*/ 672359 w 2766336"/>
              <a:gd name="connsiteY85" fmla="*/ 843268 h 1573123"/>
              <a:gd name="connsiteX86" fmla="*/ 631878 w 2766336"/>
              <a:gd name="connsiteY86" fmla="*/ 876606 h 1573123"/>
              <a:gd name="connsiteX87" fmla="*/ 634257 w 2766336"/>
              <a:gd name="connsiteY87" fmla="*/ 898037 h 1573123"/>
              <a:gd name="connsiteX88" fmla="*/ 648547 w 2766336"/>
              <a:gd name="connsiteY88" fmla="*/ 917087 h 1573123"/>
              <a:gd name="connsiteX89" fmla="*/ 572347 w 2766336"/>
              <a:gd name="connsiteY89" fmla="*/ 902800 h 1573123"/>
              <a:gd name="connsiteX90" fmla="*/ 539009 w 2766336"/>
              <a:gd name="connsiteY90" fmla="*/ 907562 h 1573123"/>
              <a:gd name="connsiteX91" fmla="*/ 586632 w 2766336"/>
              <a:gd name="connsiteY91" fmla="*/ 938518 h 1573123"/>
              <a:gd name="connsiteX92" fmla="*/ 610447 w 2766336"/>
              <a:gd name="connsiteY92" fmla="*/ 950425 h 1573123"/>
              <a:gd name="connsiteX93" fmla="*/ 636640 w 2766336"/>
              <a:gd name="connsiteY93" fmla="*/ 1002812 h 1573123"/>
              <a:gd name="connsiteX94" fmla="*/ 569963 w 2766336"/>
              <a:gd name="connsiteY94" fmla="*/ 1019481 h 1573123"/>
              <a:gd name="connsiteX95" fmla="*/ 548534 w 2766336"/>
              <a:gd name="connsiteY95" fmla="*/ 1031387 h 1573123"/>
              <a:gd name="connsiteX96" fmla="*/ 524720 w 2766336"/>
              <a:gd name="connsiteY96" fmla="*/ 1002812 h 1573123"/>
              <a:gd name="connsiteX97" fmla="*/ 500907 w 2766336"/>
              <a:gd name="connsiteY97" fmla="*/ 971856 h 1573123"/>
              <a:gd name="connsiteX98" fmla="*/ 503288 w 2766336"/>
              <a:gd name="connsiteY98" fmla="*/ 933756 h 1573123"/>
              <a:gd name="connsiteX99" fmla="*/ 500907 w 2766336"/>
              <a:gd name="connsiteY99" fmla="*/ 914706 h 1573123"/>
              <a:gd name="connsiteX100" fmla="*/ 519957 w 2766336"/>
              <a:gd name="connsiteY100" fmla="*/ 881368 h 1573123"/>
              <a:gd name="connsiteX101" fmla="*/ 479477 w 2766336"/>
              <a:gd name="connsiteY101" fmla="*/ 890893 h 1573123"/>
              <a:gd name="connsiteX102" fmla="*/ 450901 w 2766336"/>
              <a:gd name="connsiteY102" fmla="*/ 952806 h 1573123"/>
              <a:gd name="connsiteX103" fmla="*/ 443757 w 2766336"/>
              <a:gd name="connsiteY103" fmla="*/ 976618 h 1573123"/>
              <a:gd name="connsiteX104" fmla="*/ 412801 w 2766336"/>
              <a:gd name="connsiteY104" fmla="*/ 993287 h 1573123"/>
              <a:gd name="connsiteX105" fmla="*/ 365176 w 2766336"/>
              <a:gd name="connsiteY105" fmla="*/ 990906 h 1573123"/>
              <a:gd name="connsiteX106" fmla="*/ 358032 w 2766336"/>
              <a:gd name="connsiteY106" fmla="*/ 1007575 h 1573123"/>
              <a:gd name="connsiteX107" fmla="*/ 358032 w 2766336"/>
              <a:gd name="connsiteY107" fmla="*/ 1055200 h 1573123"/>
              <a:gd name="connsiteX108" fmla="*/ 298501 w 2766336"/>
              <a:gd name="connsiteY108" fmla="*/ 1059962 h 1573123"/>
              <a:gd name="connsiteX109" fmla="*/ 236588 w 2766336"/>
              <a:gd name="connsiteY109" fmla="*/ 1093300 h 1573123"/>
              <a:gd name="connsiteX110" fmla="*/ 238970 w 2766336"/>
              <a:gd name="connsiteY110" fmla="*/ 1121875 h 1573123"/>
              <a:gd name="connsiteX111" fmla="*/ 186583 w 2766336"/>
              <a:gd name="connsiteY111" fmla="*/ 1109968 h 1573123"/>
              <a:gd name="connsiteX112" fmla="*/ 153245 w 2766336"/>
              <a:gd name="connsiteY112" fmla="*/ 1117112 h 1573123"/>
              <a:gd name="connsiteX113" fmla="*/ 108001 w 2766336"/>
              <a:gd name="connsiteY113" fmla="*/ 1098062 h 1573123"/>
              <a:gd name="connsiteX114" fmla="*/ 91333 w 2766336"/>
              <a:gd name="connsiteY114" fmla="*/ 1098062 h 1573123"/>
              <a:gd name="connsiteX115" fmla="*/ 7989 w 2766336"/>
              <a:gd name="connsiteY115" fmla="*/ 1121875 h 1573123"/>
              <a:gd name="connsiteX116" fmla="*/ 10371 w 2766336"/>
              <a:gd name="connsiteY116" fmla="*/ 1074250 h 1573123"/>
              <a:gd name="connsiteX117" fmla="*/ 11213 w 2766336"/>
              <a:gd name="connsiteY11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462934 w 2766336"/>
              <a:gd name="connsiteY45" fmla="*/ 1379050 h 1573123"/>
              <a:gd name="connsiteX46" fmla="*/ 1472459 w 2766336"/>
              <a:gd name="connsiteY46" fmla="*/ 1429056 h 1573123"/>
              <a:gd name="connsiteX47" fmla="*/ 1441501 w 2766336"/>
              <a:gd name="connsiteY47" fmla="*/ 1443343 h 1573123"/>
              <a:gd name="connsiteX48" fmla="*/ 1415309 w 2766336"/>
              <a:gd name="connsiteY48" fmla="*/ 1457630 h 1573123"/>
              <a:gd name="connsiteX49" fmla="*/ 1398638 w 2766336"/>
              <a:gd name="connsiteY49" fmla="*/ 1450487 h 1573123"/>
              <a:gd name="connsiteX50" fmla="*/ 1353395 w 2766336"/>
              <a:gd name="connsiteY50" fmla="*/ 1388575 h 1573123"/>
              <a:gd name="connsiteX51" fmla="*/ 1308153 w 2766336"/>
              <a:gd name="connsiteY51" fmla="*/ 1355237 h 1573123"/>
              <a:gd name="connsiteX52" fmla="*/ 1329584 w 2766336"/>
              <a:gd name="connsiteY52" fmla="*/ 1338568 h 1573123"/>
              <a:gd name="connsiteX53" fmla="*/ 1351015 w 2766336"/>
              <a:gd name="connsiteY53" fmla="*/ 1298087 h 1573123"/>
              <a:gd name="connsiteX54" fmla="*/ 1336726 w 2766336"/>
              <a:gd name="connsiteY54" fmla="*/ 1286181 h 1573123"/>
              <a:gd name="connsiteX55" fmla="*/ 1298628 w 2766336"/>
              <a:gd name="connsiteY55" fmla="*/ 1288562 h 1573123"/>
              <a:gd name="connsiteX56" fmla="*/ 1222428 w 2766336"/>
              <a:gd name="connsiteY56" fmla="*/ 1245700 h 1573123"/>
              <a:gd name="connsiteX57" fmla="*/ 1179563 w 2766336"/>
              <a:gd name="connsiteY57" fmla="*/ 1226650 h 1573123"/>
              <a:gd name="connsiteX58" fmla="*/ 1170040 w 2766336"/>
              <a:gd name="connsiteY58" fmla="*/ 1226650 h 1573123"/>
              <a:gd name="connsiteX59" fmla="*/ 1158134 w 2766336"/>
              <a:gd name="connsiteY59" fmla="*/ 1162356 h 1573123"/>
              <a:gd name="connsiteX60" fmla="*/ 1170040 w 2766336"/>
              <a:gd name="connsiteY60" fmla="*/ 1098062 h 1573123"/>
              <a:gd name="connsiteX61" fmla="*/ 1139084 w 2766336"/>
              <a:gd name="connsiteY61" fmla="*/ 1064725 h 1573123"/>
              <a:gd name="connsiteX62" fmla="*/ 1086697 w 2766336"/>
              <a:gd name="connsiteY62" fmla="*/ 1040912 h 1573123"/>
              <a:gd name="connsiteX63" fmla="*/ 1112890 w 2766336"/>
              <a:gd name="connsiteY63" fmla="*/ 1017100 h 1573123"/>
              <a:gd name="connsiteX64" fmla="*/ 1158134 w 2766336"/>
              <a:gd name="connsiteY64" fmla="*/ 1021862 h 1573123"/>
              <a:gd name="connsiteX65" fmla="*/ 1153372 w 2766336"/>
              <a:gd name="connsiteY65" fmla="*/ 974237 h 1573123"/>
              <a:gd name="connsiteX66" fmla="*/ 1124797 w 2766336"/>
              <a:gd name="connsiteY66" fmla="*/ 969475 h 1573123"/>
              <a:gd name="connsiteX67" fmla="*/ 1129559 w 2766336"/>
              <a:gd name="connsiteY67" fmla="*/ 921850 h 1573123"/>
              <a:gd name="connsiteX68" fmla="*/ 1098603 w 2766336"/>
              <a:gd name="connsiteY68" fmla="*/ 907562 h 1573123"/>
              <a:gd name="connsiteX69" fmla="*/ 1100984 w 2766336"/>
              <a:gd name="connsiteY69" fmla="*/ 871843 h 1573123"/>
              <a:gd name="connsiteX70" fmla="*/ 1053359 w 2766336"/>
              <a:gd name="connsiteY70" fmla="*/ 857556 h 1573123"/>
              <a:gd name="connsiteX71" fmla="*/ 1034309 w 2766336"/>
              <a:gd name="connsiteY71" fmla="*/ 878987 h 1573123"/>
              <a:gd name="connsiteX72" fmla="*/ 1005732 w 2766336"/>
              <a:gd name="connsiteY72" fmla="*/ 881368 h 1573123"/>
              <a:gd name="connsiteX73" fmla="*/ 955728 w 2766336"/>
              <a:gd name="connsiteY73" fmla="*/ 886131 h 1573123"/>
              <a:gd name="connsiteX74" fmla="*/ 924772 w 2766336"/>
              <a:gd name="connsiteY74" fmla="*/ 907562 h 1573123"/>
              <a:gd name="connsiteX75" fmla="*/ 924772 w 2766336"/>
              <a:gd name="connsiteY75" fmla="*/ 876606 h 1573123"/>
              <a:gd name="connsiteX76" fmla="*/ 884290 w 2766336"/>
              <a:gd name="connsiteY76" fmla="*/ 871843 h 1573123"/>
              <a:gd name="connsiteX77" fmla="*/ 891432 w 2766336"/>
              <a:gd name="connsiteY77" fmla="*/ 893275 h 1573123"/>
              <a:gd name="connsiteX78" fmla="*/ 886672 w 2766336"/>
              <a:gd name="connsiteY78" fmla="*/ 912325 h 1573123"/>
              <a:gd name="connsiteX79" fmla="*/ 800947 w 2766336"/>
              <a:gd name="connsiteY79" fmla="*/ 859936 h 1573123"/>
              <a:gd name="connsiteX80" fmla="*/ 779515 w 2766336"/>
              <a:gd name="connsiteY80" fmla="*/ 826600 h 1573123"/>
              <a:gd name="connsiteX81" fmla="*/ 791422 w 2766336"/>
              <a:gd name="connsiteY81" fmla="*/ 786117 h 1573123"/>
              <a:gd name="connsiteX82" fmla="*/ 760465 w 2766336"/>
              <a:gd name="connsiteY82" fmla="*/ 781356 h 1573123"/>
              <a:gd name="connsiteX83" fmla="*/ 712840 w 2766336"/>
              <a:gd name="connsiteY83" fmla="*/ 795643 h 1573123"/>
              <a:gd name="connsiteX84" fmla="*/ 703315 w 2766336"/>
              <a:gd name="connsiteY84" fmla="*/ 809931 h 1573123"/>
              <a:gd name="connsiteX85" fmla="*/ 679503 w 2766336"/>
              <a:gd name="connsiteY85" fmla="*/ 826600 h 1573123"/>
              <a:gd name="connsiteX86" fmla="*/ 672359 w 2766336"/>
              <a:gd name="connsiteY86" fmla="*/ 843268 h 1573123"/>
              <a:gd name="connsiteX87" fmla="*/ 631878 w 2766336"/>
              <a:gd name="connsiteY87" fmla="*/ 876606 h 1573123"/>
              <a:gd name="connsiteX88" fmla="*/ 634257 w 2766336"/>
              <a:gd name="connsiteY88" fmla="*/ 898037 h 1573123"/>
              <a:gd name="connsiteX89" fmla="*/ 648547 w 2766336"/>
              <a:gd name="connsiteY89" fmla="*/ 917087 h 1573123"/>
              <a:gd name="connsiteX90" fmla="*/ 572347 w 2766336"/>
              <a:gd name="connsiteY90" fmla="*/ 902800 h 1573123"/>
              <a:gd name="connsiteX91" fmla="*/ 539009 w 2766336"/>
              <a:gd name="connsiteY91" fmla="*/ 907562 h 1573123"/>
              <a:gd name="connsiteX92" fmla="*/ 586632 w 2766336"/>
              <a:gd name="connsiteY92" fmla="*/ 938518 h 1573123"/>
              <a:gd name="connsiteX93" fmla="*/ 610447 w 2766336"/>
              <a:gd name="connsiteY93" fmla="*/ 950425 h 1573123"/>
              <a:gd name="connsiteX94" fmla="*/ 636640 w 2766336"/>
              <a:gd name="connsiteY94" fmla="*/ 1002812 h 1573123"/>
              <a:gd name="connsiteX95" fmla="*/ 569963 w 2766336"/>
              <a:gd name="connsiteY95" fmla="*/ 1019481 h 1573123"/>
              <a:gd name="connsiteX96" fmla="*/ 548534 w 2766336"/>
              <a:gd name="connsiteY96" fmla="*/ 1031387 h 1573123"/>
              <a:gd name="connsiteX97" fmla="*/ 524720 w 2766336"/>
              <a:gd name="connsiteY97" fmla="*/ 1002812 h 1573123"/>
              <a:gd name="connsiteX98" fmla="*/ 500907 w 2766336"/>
              <a:gd name="connsiteY98" fmla="*/ 971856 h 1573123"/>
              <a:gd name="connsiteX99" fmla="*/ 503288 w 2766336"/>
              <a:gd name="connsiteY99" fmla="*/ 933756 h 1573123"/>
              <a:gd name="connsiteX100" fmla="*/ 500907 w 2766336"/>
              <a:gd name="connsiteY100" fmla="*/ 914706 h 1573123"/>
              <a:gd name="connsiteX101" fmla="*/ 519957 w 2766336"/>
              <a:gd name="connsiteY101" fmla="*/ 881368 h 1573123"/>
              <a:gd name="connsiteX102" fmla="*/ 479477 w 2766336"/>
              <a:gd name="connsiteY102" fmla="*/ 890893 h 1573123"/>
              <a:gd name="connsiteX103" fmla="*/ 450901 w 2766336"/>
              <a:gd name="connsiteY103" fmla="*/ 952806 h 1573123"/>
              <a:gd name="connsiteX104" fmla="*/ 443757 w 2766336"/>
              <a:gd name="connsiteY104" fmla="*/ 976618 h 1573123"/>
              <a:gd name="connsiteX105" fmla="*/ 412801 w 2766336"/>
              <a:gd name="connsiteY105" fmla="*/ 993287 h 1573123"/>
              <a:gd name="connsiteX106" fmla="*/ 365176 w 2766336"/>
              <a:gd name="connsiteY106" fmla="*/ 990906 h 1573123"/>
              <a:gd name="connsiteX107" fmla="*/ 358032 w 2766336"/>
              <a:gd name="connsiteY107" fmla="*/ 1007575 h 1573123"/>
              <a:gd name="connsiteX108" fmla="*/ 358032 w 2766336"/>
              <a:gd name="connsiteY108" fmla="*/ 1055200 h 1573123"/>
              <a:gd name="connsiteX109" fmla="*/ 298501 w 2766336"/>
              <a:gd name="connsiteY109" fmla="*/ 1059962 h 1573123"/>
              <a:gd name="connsiteX110" fmla="*/ 236588 w 2766336"/>
              <a:gd name="connsiteY110" fmla="*/ 1093300 h 1573123"/>
              <a:gd name="connsiteX111" fmla="*/ 238970 w 2766336"/>
              <a:gd name="connsiteY111" fmla="*/ 1121875 h 1573123"/>
              <a:gd name="connsiteX112" fmla="*/ 186583 w 2766336"/>
              <a:gd name="connsiteY112" fmla="*/ 1109968 h 1573123"/>
              <a:gd name="connsiteX113" fmla="*/ 153245 w 2766336"/>
              <a:gd name="connsiteY113" fmla="*/ 1117112 h 1573123"/>
              <a:gd name="connsiteX114" fmla="*/ 108001 w 2766336"/>
              <a:gd name="connsiteY114" fmla="*/ 1098062 h 1573123"/>
              <a:gd name="connsiteX115" fmla="*/ 91333 w 2766336"/>
              <a:gd name="connsiteY115" fmla="*/ 1098062 h 1573123"/>
              <a:gd name="connsiteX116" fmla="*/ 7989 w 2766336"/>
              <a:gd name="connsiteY116" fmla="*/ 1121875 h 1573123"/>
              <a:gd name="connsiteX117" fmla="*/ 10371 w 2766336"/>
              <a:gd name="connsiteY117" fmla="*/ 1074250 h 1573123"/>
              <a:gd name="connsiteX118" fmla="*/ 11213 w 2766336"/>
              <a:gd name="connsiteY11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462934 w 2766336"/>
              <a:gd name="connsiteY46" fmla="*/ 1379050 h 1573123"/>
              <a:gd name="connsiteX47" fmla="*/ 1472459 w 2766336"/>
              <a:gd name="connsiteY47" fmla="*/ 1429056 h 1573123"/>
              <a:gd name="connsiteX48" fmla="*/ 1441501 w 2766336"/>
              <a:gd name="connsiteY48" fmla="*/ 1443343 h 1573123"/>
              <a:gd name="connsiteX49" fmla="*/ 1415309 w 2766336"/>
              <a:gd name="connsiteY49" fmla="*/ 1457630 h 1573123"/>
              <a:gd name="connsiteX50" fmla="*/ 1398638 w 2766336"/>
              <a:gd name="connsiteY50" fmla="*/ 1450487 h 1573123"/>
              <a:gd name="connsiteX51" fmla="*/ 1353395 w 2766336"/>
              <a:gd name="connsiteY51" fmla="*/ 1388575 h 1573123"/>
              <a:gd name="connsiteX52" fmla="*/ 1308153 w 2766336"/>
              <a:gd name="connsiteY52" fmla="*/ 1355237 h 1573123"/>
              <a:gd name="connsiteX53" fmla="*/ 1329584 w 2766336"/>
              <a:gd name="connsiteY53" fmla="*/ 1338568 h 1573123"/>
              <a:gd name="connsiteX54" fmla="*/ 1351015 w 2766336"/>
              <a:gd name="connsiteY54" fmla="*/ 1298087 h 1573123"/>
              <a:gd name="connsiteX55" fmla="*/ 1336726 w 2766336"/>
              <a:gd name="connsiteY55" fmla="*/ 1286181 h 1573123"/>
              <a:gd name="connsiteX56" fmla="*/ 1298628 w 2766336"/>
              <a:gd name="connsiteY56" fmla="*/ 1288562 h 1573123"/>
              <a:gd name="connsiteX57" fmla="*/ 1222428 w 2766336"/>
              <a:gd name="connsiteY57" fmla="*/ 1245700 h 1573123"/>
              <a:gd name="connsiteX58" fmla="*/ 1179563 w 2766336"/>
              <a:gd name="connsiteY58" fmla="*/ 1226650 h 1573123"/>
              <a:gd name="connsiteX59" fmla="*/ 1170040 w 2766336"/>
              <a:gd name="connsiteY59" fmla="*/ 1226650 h 1573123"/>
              <a:gd name="connsiteX60" fmla="*/ 1158134 w 2766336"/>
              <a:gd name="connsiteY60" fmla="*/ 1162356 h 1573123"/>
              <a:gd name="connsiteX61" fmla="*/ 1170040 w 2766336"/>
              <a:gd name="connsiteY61" fmla="*/ 1098062 h 1573123"/>
              <a:gd name="connsiteX62" fmla="*/ 1139084 w 2766336"/>
              <a:gd name="connsiteY62" fmla="*/ 1064725 h 1573123"/>
              <a:gd name="connsiteX63" fmla="*/ 1086697 w 2766336"/>
              <a:gd name="connsiteY63" fmla="*/ 1040912 h 1573123"/>
              <a:gd name="connsiteX64" fmla="*/ 1112890 w 2766336"/>
              <a:gd name="connsiteY64" fmla="*/ 1017100 h 1573123"/>
              <a:gd name="connsiteX65" fmla="*/ 1158134 w 2766336"/>
              <a:gd name="connsiteY65" fmla="*/ 1021862 h 1573123"/>
              <a:gd name="connsiteX66" fmla="*/ 1153372 w 2766336"/>
              <a:gd name="connsiteY66" fmla="*/ 974237 h 1573123"/>
              <a:gd name="connsiteX67" fmla="*/ 1124797 w 2766336"/>
              <a:gd name="connsiteY67" fmla="*/ 969475 h 1573123"/>
              <a:gd name="connsiteX68" fmla="*/ 1129559 w 2766336"/>
              <a:gd name="connsiteY68" fmla="*/ 921850 h 1573123"/>
              <a:gd name="connsiteX69" fmla="*/ 1098603 w 2766336"/>
              <a:gd name="connsiteY69" fmla="*/ 907562 h 1573123"/>
              <a:gd name="connsiteX70" fmla="*/ 1100984 w 2766336"/>
              <a:gd name="connsiteY70" fmla="*/ 871843 h 1573123"/>
              <a:gd name="connsiteX71" fmla="*/ 1053359 w 2766336"/>
              <a:gd name="connsiteY71" fmla="*/ 857556 h 1573123"/>
              <a:gd name="connsiteX72" fmla="*/ 1034309 w 2766336"/>
              <a:gd name="connsiteY72" fmla="*/ 878987 h 1573123"/>
              <a:gd name="connsiteX73" fmla="*/ 1005732 w 2766336"/>
              <a:gd name="connsiteY73" fmla="*/ 881368 h 1573123"/>
              <a:gd name="connsiteX74" fmla="*/ 955728 w 2766336"/>
              <a:gd name="connsiteY74" fmla="*/ 886131 h 1573123"/>
              <a:gd name="connsiteX75" fmla="*/ 924772 w 2766336"/>
              <a:gd name="connsiteY75" fmla="*/ 907562 h 1573123"/>
              <a:gd name="connsiteX76" fmla="*/ 924772 w 2766336"/>
              <a:gd name="connsiteY76" fmla="*/ 876606 h 1573123"/>
              <a:gd name="connsiteX77" fmla="*/ 884290 w 2766336"/>
              <a:gd name="connsiteY77" fmla="*/ 871843 h 1573123"/>
              <a:gd name="connsiteX78" fmla="*/ 891432 w 2766336"/>
              <a:gd name="connsiteY78" fmla="*/ 893275 h 1573123"/>
              <a:gd name="connsiteX79" fmla="*/ 886672 w 2766336"/>
              <a:gd name="connsiteY79" fmla="*/ 912325 h 1573123"/>
              <a:gd name="connsiteX80" fmla="*/ 800947 w 2766336"/>
              <a:gd name="connsiteY80" fmla="*/ 859936 h 1573123"/>
              <a:gd name="connsiteX81" fmla="*/ 779515 w 2766336"/>
              <a:gd name="connsiteY81" fmla="*/ 826600 h 1573123"/>
              <a:gd name="connsiteX82" fmla="*/ 791422 w 2766336"/>
              <a:gd name="connsiteY82" fmla="*/ 786117 h 1573123"/>
              <a:gd name="connsiteX83" fmla="*/ 760465 w 2766336"/>
              <a:gd name="connsiteY83" fmla="*/ 781356 h 1573123"/>
              <a:gd name="connsiteX84" fmla="*/ 712840 w 2766336"/>
              <a:gd name="connsiteY84" fmla="*/ 795643 h 1573123"/>
              <a:gd name="connsiteX85" fmla="*/ 703315 w 2766336"/>
              <a:gd name="connsiteY85" fmla="*/ 809931 h 1573123"/>
              <a:gd name="connsiteX86" fmla="*/ 679503 w 2766336"/>
              <a:gd name="connsiteY86" fmla="*/ 826600 h 1573123"/>
              <a:gd name="connsiteX87" fmla="*/ 672359 w 2766336"/>
              <a:gd name="connsiteY87" fmla="*/ 843268 h 1573123"/>
              <a:gd name="connsiteX88" fmla="*/ 631878 w 2766336"/>
              <a:gd name="connsiteY88" fmla="*/ 876606 h 1573123"/>
              <a:gd name="connsiteX89" fmla="*/ 634257 w 2766336"/>
              <a:gd name="connsiteY89" fmla="*/ 898037 h 1573123"/>
              <a:gd name="connsiteX90" fmla="*/ 648547 w 2766336"/>
              <a:gd name="connsiteY90" fmla="*/ 917087 h 1573123"/>
              <a:gd name="connsiteX91" fmla="*/ 572347 w 2766336"/>
              <a:gd name="connsiteY91" fmla="*/ 902800 h 1573123"/>
              <a:gd name="connsiteX92" fmla="*/ 539009 w 2766336"/>
              <a:gd name="connsiteY92" fmla="*/ 907562 h 1573123"/>
              <a:gd name="connsiteX93" fmla="*/ 586632 w 2766336"/>
              <a:gd name="connsiteY93" fmla="*/ 938518 h 1573123"/>
              <a:gd name="connsiteX94" fmla="*/ 610447 w 2766336"/>
              <a:gd name="connsiteY94" fmla="*/ 950425 h 1573123"/>
              <a:gd name="connsiteX95" fmla="*/ 636640 w 2766336"/>
              <a:gd name="connsiteY95" fmla="*/ 1002812 h 1573123"/>
              <a:gd name="connsiteX96" fmla="*/ 569963 w 2766336"/>
              <a:gd name="connsiteY96" fmla="*/ 1019481 h 1573123"/>
              <a:gd name="connsiteX97" fmla="*/ 548534 w 2766336"/>
              <a:gd name="connsiteY97" fmla="*/ 1031387 h 1573123"/>
              <a:gd name="connsiteX98" fmla="*/ 524720 w 2766336"/>
              <a:gd name="connsiteY98" fmla="*/ 1002812 h 1573123"/>
              <a:gd name="connsiteX99" fmla="*/ 500907 w 2766336"/>
              <a:gd name="connsiteY99" fmla="*/ 971856 h 1573123"/>
              <a:gd name="connsiteX100" fmla="*/ 503288 w 2766336"/>
              <a:gd name="connsiteY100" fmla="*/ 933756 h 1573123"/>
              <a:gd name="connsiteX101" fmla="*/ 500907 w 2766336"/>
              <a:gd name="connsiteY101" fmla="*/ 914706 h 1573123"/>
              <a:gd name="connsiteX102" fmla="*/ 519957 w 2766336"/>
              <a:gd name="connsiteY102" fmla="*/ 881368 h 1573123"/>
              <a:gd name="connsiteX103" fmla="*/ 479477 w 2766336"/>
              <a:gd name="connsiteY103" fmla="*/ 890893 h 1573123"/>
              <a:gd name="connsiteX104" fmla="*/ 450901 w 2766336"/>
              <a:gd name="connsiteY104" fmla="*/ 952806 h 1573123"/>
              <a:gd name="connsiteX105" fmla="*/ 443757 w 2766336"/>
              <a:gd name="connsiteY105" fmla="*/ 976618 h 1573123"/>
              <a:gd name="connsiteX106" fmla="*/ 412801 w 2766336"/>
              <a:gd name="connsiteY106" fmla="*/ 993287 h 1573123"/>
              <a:gd name="connsiteX107" fmla="*/ 365176 w 2766336"/>
              <a:gd name="connsiteY107" fmla="*/ 990906 h 1573123"/>
              <a:gd name="connsiteX108" fmla="*/ 358032 w 2766336"/>
              <a:gd name="connsiteY108" fmla="*/ 1007575 h 1573123"/>
              <a:gd name="connsiteX109" fmla="*/ 358032 w 2766336"/>
              <a:gd name="connsiteY109" fmla="*/ 1055200 h 1573123"/>
              <a:gd name="connsiteX110" fmla="*/ 298501 w 2766336"/>
              <a:gd name="connsiteY110" fmla="*/ 1059962 h 1573123"/>
              <a:gd name="connsiteX111" fmla="*/ 236588 w 2766336"/>
              <a:gd name="connsiteY111" fmla="*/ 1093300 h 1573123"/>
              <a:gd name="connsiteX112" fmla="*/ 238970 w 2766336"/>
              <a:gd name="connsiteY112" fmla="*/ 1121875 h 1573123"/>
              <a:gd name="connsiteX113" fmla="*/ 186583 w 2766336"/>
              <a:gd name="connsiteY113" fmla="*/ 1109968 h 1573123"/>
              <a:gd name="connsiteX114" fmla="*/ 153245 w 2766336"/>
              <a:gd name="connsiteY114" fmla="*/ 1117112 h 1573123"/>
              <a:gd name="connsiteX115" fmla="*/ 108001 w 2766336"/>
              <a:gd name="connsiteY115" fmla="*/ 1098062 h 1573123"/>
              <a:gd name="connsiteX116" fmla="*/ 91333 w 2766336"/>
              <a:gd name="connsiteY116" fmla="*/ 1098062 h 1573123"/>
              <a:gd name="connsiteX117" fmla="*/ 7989 w 2766336"/>
              <a:gd name="connsiteY117" fmla="*/ 1121875 h 1573123"/>
              <a:gd name="connsiteX118" fmla="*/ 10371 w 2766336"/>
              <a:gd name="connsiteY118" fmla="*/ 1074250 h 1573123"/>
              <a:gd name="connsiteX119" fmla="*/ 11213 w 2766336"/>
              <a:gd name="connsiteY11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462934 w 2766336"/>
              <a:gd name="connsiteY46" fmla="*/ 1379050 h 1573123"/>
              <a:gd name="connsiteX47" fmla="*/ 1458170 w 2766336"/>
              <a:gd name="connsiteY47" fmla="*/ 1390956 h 1573123"/>
              <a:gd name="connsiteX48" fmla="*/ 1472459 w 2766336"/>
              <a:gd name="connsiteY48" fmla="*/ 1429056 h 1573123"/>
              <a:gd name="connsiteX49" fmla="*/ 1441501 w 2766336"/>
              <a:gd name="connsiteY49" fmla="*/ 1443343 h 1573123"/>
              <a:gd name="connsiteX50" fmla="*/ 1415309 w 2766336"/>
              <a:gd name="connsiteY50" fmla="*/ 1457630 h 1573123"/>
              <a:gd name="connsiteX51" fmla="*/ 1398638 w 2766336"/>
              <a:gd name="connsiteY51" fmla="*/ 1450487 h 1573123"/>
              <a:gd name="connsiteX52" fmla="*/ 1353395 w 2766336"/>
              <a:gd name="connsiteY52" fmla="*/ 1388575 h 1573123"/>
              <a:gd name="connsiteX53" fmla="*/ 1308153 w 2766336"/>
              <a:gd name="connsiteY53" fmla="*/ 1355237 h 1573123"/>
              <a:gd name="connsiteX54" fmla="*/ 1329584 w 2766336"/>
              <a:gd name="connsiteY54" fmla="*/ 1338568 h 1573123"/>
              <a:gd name="connsiteX55" fmla="*/ 1351015 w 2766336"/>
              <a:gd name="connsiteY55" fmla="*/ 1298087 h 1573123"/>
              <a:gd name="connsiteX56" fmla="*/ 1336726 w 2766336"/>
              <a:gd name="connsiteY56" fmla="*/ 1286181 h 1573123"/>
              <a:gd name="connsiteX57" fmla="*/ 1298628 w 2766336"/>
              <a:gd name="connsiteY57" fmla="*/ 1288562 h 1573123"/>
              <a:gd name="connsiteX58" fmla="*/ 1222428 w 2766336"/>
              <a:gd name="connsiteY58" fmla="*/ 1245700 h 1573123"/>
              <a:gd name="connsiteX59" fmla="*/ 1179563 w 2766336"/>
              <a:gd name="connsiteY59" fmla="*/ 1226650 h 1573123"/>
              <a:gd name="connsiteX60" fmla="*/ 1170040 w 2766336"/>
              <a:gd name="connsiteY60" fmla="*/ 1226650 h 1573123"/>
              <a:gd name="connsiteX61" fmla="*/ 1158134 w 2766336"/>
              <a:gd name="connsiteY61" fmla="*/ 1162356 h 1573123"/>
              <a:gd name="connsiteX62" fmla="*/ 1170040 w 2766336"/>
              <a:gd name="connsiteY62" fmla="*/ 1098062 h 1573123"/>
              <a:gd name="connsiteX63" fmla="*/ 1139084 w 2766336"/>
              <a:gd name="connsiteY63" fmla="*/ 1064725 h 1573123"/>
              <a:gd name="connsiteX64" fmla="*/ 1086697 w 2766336"/>
              <a:gd name="connsiteY64" fmla="*/ 1040912 h 1573123"/>
              <a:gd name="connsiteX65" fmla="*/ 1112890 w 2766336"/>
              <a:gd name="connsiteY65" fmla="*/ 1017100 h 1573123"/>
              <a:gd name="connsiteX66" fmla="*/ 1158134 w 2766336"/>
              <a:gd name="connsiteY66" fmla="*/ 1021862 h 1573123"/>
              <a:gd name="connsiteX67" fmla="*/ 1153372 w 2766336"/>
              <a:gd name="connsiteY67" fmla="*/ 974237 h 1573123"/>
              <a:gd name="connsiteX68" fmla="*/ 1124797 w 2766336"/>
              <a:gd name="connsiteY68" fmla="*/ 969475 h 1573123"/>
              <a:gd name="connsiteX69" fmla="*/ 1129559 w 2766336"/>
              <a:gd name="connsiteY69" fmla="*/ 921850 h 1573123"/>
              <a:gd name="connsiteX70" fmla="*/ 1098603 w 2766336"/>
              <a:gd name="connsiteY70" fmla="*/ 907562 h 1573123"/>
              <a:gd name="connsiteX71" fmla="*/ 1100984 w 2766336"/>
              <a:gd name="connsiteY71" fmla="*/ 871843 h 1573123"/>
              <a:gd name="connsiteX72" fmla="*/ 1053359 w 2766336"/>
              <a:gd name="connsiteY72" fmla="*/ 857556 h 1573123"/>
              <a:gd name="connsiteX73" fmla="*/ 1034309 w 2766336"/>
              <a:gd name="connsiteY73" fmla="*/ 878987 h 1573123"/>
              <a:gd name="connsiteX74" fmla="*/ 1005732 w 2766336"/>
              <a:gd name="connsiteY74" fmla="*/ 881368 h 1573123"/>
              <a:gd name="connsiteX75" fmla="*/ 955728 w 2766336"/>
              <a:gd name="connsiteY75" fmla="*/ 886131 h 1573123"/>
              <a:gd name="connsiteX76" fmla="*/ 924772 w 2766336"/>
              <a:gd name="connsiteY76" fmla="*/ 907562 h 1573123"/>
              <a:gd name="connsiteX77" fmla="*/ 924772 w 2766336"/>
              <a:gd name="connsiteY77" fmla="*/ 876606 h 1573123"/>
              <a:gd name="connsiteX78" fmla="*/ 884290 w 2766336"/>
              <a:gd name="connsiteY78" fmla="*/ 871843 h 1573123"/>
              <a:gd name="connsiteX79" fmla="*/ 891432 w 2766336"/>
              <a:gd name="connsiteY79" fmla="*/ 893275 h 1573123"/>
              <a:gd name="connsiteX80" fmla="*/ 886672 w 2766336"/>
              <a:gd name="connsiteY80" fmla="*/ 912325 h 1573123"/>
              <a:gd name="connsiteX81" fmla="*/ 800947 w 2766336"/>
              <a:gd name="connsiteY81" fmla="*/ 859936 h 1573123"/>
              <a:gd name="connsiteX82" fmla="*/ 779515 w 2766336"/>
              <a:gd name="connsiteY82" fmla="*/ 826600 h 1573123"/>
              <a:gd name="connsiteX83" fmla="*/ 791422 w 2766336"/>
              <a:gd name="connsiteY83" fmla="*/ 786117 h 1573123"/>
              <a:gd name="connsiteX84" fmla="*/ 760465 w 2766336"/>
              <a:gd name="connsiteY84" fmla="*/ 781356 h 1573123"/>
              <a:gd name="connsiteX85" fmla="*/ 712840 w 2766336"/>
              <a:gd name="connsiteY85" fmla="*/ 795643 h 1573123"/>
              <a:gd name="connsiteX86" fmla="*/ 703315 w 2766336"/>
              <a:gd name="connsiteY86" fmla="*/ 809931 h 1573123"/>
              <a:gd name="connsiteX87" fmla="*/ 679503 w 2766336"/>
              <a:gd name="connsiteY87" fmla="*/ 826600 h 1573123"/>
              <a:gd name="connsiteX88" fmla="*/ 672359 w 2766336"/>
              <a:gd name="connsiteY88" fmla="*/ 843268 h 1573123"/>
              <a:gd name="connsiteX89" fmla="*/ 631878 w 2766336"/>
              <a:gd name="connsiteY89" fmla="*/ 876606 h 1573123"/>
              <a:gd name="connsiteX90" fmla="*/ 634257 w 2766336"/>
              <a:gd name="connsiteY90" fmla="*/ 898037 h 1573123"/>
              <a:gd name="connsiteX91" fmla="*/ 648547 w 2766336"/>
              <a:gd name="connsiteY91" fmla="*/ 917087 h 1573123"/>
              <a:gd name="connsiteX92" fmla="*/ 572347 w 2766336"/>
              <a:gd name="connsiteY92" fmla="*/ 902800 h 1573123"/>
              <a:gd name="connsiteX93" fmla="*/ 539009 w 2766336"/>
              <a:gd name="connsiteY93" fmla="*/ 907562 h 1573123"/>
              <a:gd name="connsiteX94" fmla="*/ 586632 w 2766336"/>
              <a:gd name="connsiteY94" fmla="*/ 938518 h 1573123"/>
              <a:gd name="connsiteX95" fmla="*/ 610447 w 2766336"/>
              <a:gd name="connsiteY95" fmla="*/ 950425 h 1573123"/>
              <a:gd name="connsiteX96" fmla="*/ 636640 w 2766336"/>
              <a:gd name="connsiteY96" fmla="*/ 1002812 h 1573123"/>
              <a:gd name="connsiteX97" fmla="*/ 569963 w 2766336"/>
              <a:gd name="connsiteY97" fmla="*/ 1019481 h 1573123"/>
              <a:gd name="connsiteX98" fmla="*/ 548534 w 2766336"/>
              <a:gd name="connsiteY98" fmla="*/ 1031387 h 1573123"/>
              <a:gd name="connsiteX99" fmla="*/ 524720 w 2766336"/>
              <a:gd name="connsiteY99" fmla="*/ 1002812 h 1573123"/>
              <a:gd name="connsiteX100" fmla="*/ 500907 w 2766336"/>
              <a:gd name="connsiteY100" fmla="*/ 971856 h 1573123"/>
              <a:gd name="connsiteX101" fmla="*/ 503288 w 2766336"/>
              <a:gd name="connsiteY101" fmla="*/ 933756 h 1573123"/>
              <a:gd name="connsiteX102" fmla="*/ 500907 w 2766336"/>
              <a:gd name="connsiteY102" fmla="*/ 914706 h 1573123"/>
              <a:gd name="connsiteX103" fmla="*/ 519957 w 2766336"/>
              <a:gd name="connsiteY103" fmla="*/ 881368 h 1573123"/>
              <a:gd name="connsiteX104" fmla="*/ 479477 w 2766336"/>
              <a:gd name="connsiteY104" fmla="*/ 890893 h 1573123"/>
              <a:gd name="connsiteX105" fmla="*/ 450901 w 2766336"/>
              <a:gd name="connsiteY105" fmla="*/ 952806 h 1573123"/>
              <a:gd name="connsiteX106" fmla="*/ 443757 w 2766336"/>
              <a:gd name="connsiteY106" fmla="*/ 976618 h 1573123"/>
              <a:gd name="connsiteX107" fmla="*/ 412801 w 2766336"/>
              <a:gd name="connsiteY107" fmla="*/ 993287 h 1573123"/>
              <a:gd name="connsiteX108" fmla="*/ 365176 w 2766336"/>
              <a:gd name="connsiteY108" fmla="*/ 990906 h 1573123"/>
              <a:gd name="connsiteX109" fmla="*/ 358032 w 2766336"/>
              <a:gd name="connsiteY109" fmla="*/ 1007575 h 1573123"/>
              <a:gd name="connsiteX110" fmla="*/ 358032 w 2766336"/>
              <a:gd name="connsiteY110" fmla="*/ 1055200 h 1573123"/>
              <a:gd name="connsiteX111" fmla="*/ 298501 w 2766336"/>
              <a:gd name="connsiteY111" fmla="*/ 1059962 h 1573123"/>
              <a:gd name="connsiteX112" fmla="*/ 236588 w 2766336"/>
              <a:gd name="connsiteY112" fmla="*/ 1093300 h 1573123"/>
              <a:gd name="connsiteX113" fmla="*/ 238970 w 2766336"/>
              <a:gd name="connsiteY113" fmla="*/ 1121875 h 1573123"/>
              <a:gd name="connsiteX114" fmla="*/ 186583 w 2766336"/>
              <a:gd name="connsiteY114" fmla="*/ 1109968 h 1573123"/>
              <a:gd name="connsiteX115" fmla="*/ 153245 w 2766336"/>
              <a:gd name="connsiteY115" fmla="*/ 1117112 h 1573123"/>
              <a:gd name="connsiteX116" fmla="*/ 108001 w 2766336"/>
              <a:gd name="connsiteY116" fmla="*/ 1098062 h 1573123"/>
              <a:gd name="connsiteX117" fmla="*/ 91333 w 2766336"/>
              <a:gd name="connsiteY117" fmla="*/ 1098062 h 1573123"/>
              <a:gd name="connsiteX118" fmla="*/ 7989 w 2766336"/>
              <a:gd name="connsiteY118" fmla="*/ 1121875 h 1573123"/>
              <a:gd name="connsiteX119" fmla="*/ 10371 w 2766336"/>
              <a:gd name="connsiteY119" fmla="*/ 1074250 h 1573123"/>
              <a:gd name="connsiteX120" fmla="*/ 11213 w 2766336"/>
              <a:gd name="connsiteY12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501032 w 2766336"/>
              <a:gd name="connsiteY46" fmla="*/ 1402862 h 1573123"/>
              <a:gd name="connsiteX47" fmla="*/ 1462934 w 2766336"/>
              <a:gd name="connsiteY47" fmla="*/ 1379050 h 1573123"/>
              <a:gd name="connsiteX48" fmla="*/ 1458170 w 2766336"/>
              <a:gd name="connsiteY48" fmla="*/ 1390956 h 1573123"/>
              <a:gd name="connsiteX49" fmla="*/ 1472459 w 2766336"/>
              <a:gd name="connsiteY49" fmla="*/ 1429056 h 1573123"/>
              <a:gd name="connsiteX50" fmla="*/ 1441501 w 2766336"/>
              <a:gd name="connsiteY50" fmla="*/ 1443343 h 1573123"/>
              <a:gd name="connsiteX51" fmla="*/ 1415309 w 2766336"/>
              <a:gd name="connsiteY51" fmla="*/ 1457630 h 1573123"/>
              <a:gd name="connsiteX52" fmla="*/ 1398638 w 2766336"/>
              <a:gd name="connsiteY52" fmla="*/ 1450487 h 1573123"/>
              <a:gd name="connsiteX53" fmla="*/ 1353395 w 2766336"/>
              <a:gd name="connsiteY53" fmla="*/ 1388575 h 1573123"/>
              <a:gd name="connsiteX54" fmla="*/ 1308153 w 2766336"/>
              <a:gd name="connsiteY54" fmla="*/ 1355237 h 1573123"/>
              <a:gd name="connsiteX55" fmla="*/ 1329584 w 2766336"/>
              <a:gd name="connsiteY55" fmla="*/ 1338568 h 1573123"/>
              <a:gd name="connsiteX56" fmla="*/ 1351015 w 2766336"/>
              <a:gd name="connsiteY56" fmla="*/ 1298087 h 1573123"/>
              <a:gd name="connsiteX57" fmla="*/ 1336726 w 2766336"/>
              <a:gd name="connsiteY57" fmla="*/ 1286181 h 1573123"/>
              <a:gd name="connsiteX58" fmla="*/ 1298628 w 2766336"/>
              <a:gd name="connsiteY58" fmla="*/ 1288562 h 1573123"/>
              <a:gd name="connsiteX59" fmla="*/ 1222428 w 2766336"/>
              <a:gd name="connsiteY59" fmla="*/ 1245700 h 1573123"/>
              <a:gd name="connsiteX60" fmla="*/ 1179563 w 2766336"/>
              <a:gd name="connsiteY60" fmla="*/ 1226650 h 1573123"/>
              <a:gd name="connsiteX61" fmla="*/ 1170040 w 2766336"/>
              <a:gd name="connsiteY61" fmla="*/ 1226650 h 1573123"/>
              <a:gd name="connsiteX62" fmla="*/ 1158134 w 2766336"/>
              <a:gd name="connsiteY62" fmla="*/ 1162356 h 1573123"/>
              <a:gd name="connsiteX63" fmla="*/ 1170040 w 2766336"/>
              <a:gd name="connsiteY63" fmla="*/ 1098062 h 1573123"/>
              <a:gd name="connsiteX64" fmla="*/ 1139084 w 2766336"/>
              <a:gd name="connsiteY64" fmla="*/ 1064725 h 1573123"/>
              <a:gd name="connsiteX65" fmla="*/ 1086697 w 2766336"/>
              <a:gd name="connsiteY65" fmla="*/ 1040912 h 1573123"/>
              <a:gd name="connsiteX66" fmla="*/ 1112890 w 2766336"/>
              <a:gd name="connsiteY66" fmla="*/ 1017100 h 1573123"/>
              <a:gd name="connsiteX67" fmla="*/ 1158134 w 2766336"/>
              <a:gd name="connsiteY67" fmla="*/ 1021862 h 1573123"/>
              <a:gd name="connsiteX68" fmla="*/ 1153372 w 2766336"/>
              <a:gd name="connsiteY68" fmla="*/ 974237 h 1573123"/>
              <a:gd name="connsiteX69" fmla="*/ 1124797 w 2766336"/>
              <a:gd name="connsiteY69" fmla="*/ 969475 h 1573123"/>
              <a:gd name="connsiteX70" fmla="*/ 1129559 w 2766336"/>
              <a:gd name="connsiteY70" fmla="*/ 921850 h 1573123"/>
              <a:gd name="connsiteX71" fmla="*/ 1098603 w 2766336"/>
              <a:gd name="connsiteY71" fmla="*/ 907562 h 1573123"/>
              <a:gd name="connsiteX72" fmla="*/ 1100984 w 2766336"/>
              <a:gd name="connsiteY72" fmla="*/ 871843 h 1573123"/>
              <a:gd name="connsiteX73" fmla="*/ 1053359 w 2766336"/>
              <a:gd name="connsiteY73" fmla="*/ 857556 h 1573123"/>
              <a:gd name="connsiteX74" fmla="*/ 1034309 w 2766336"/>
              <a:gd name="connsiteY74" fmla="*/ 878987 h 1573123"/>
              <a:gd name="connsiteX75" fmla="*/ 1005732 w 2766336"/>
              <a:gd name="connsiteY75" fmla="*/ 881368 h 1573123"/>
              <a:gd name="connsiteX76" fmla="*/ 955728 w 2766336"/>
              <a:gd name="connsiteY76" fmla="*/ 886131 h 1573123"/>
              <a:gd name="connsiteX77" fmla="*/ 924772 w 2766336"/>
              <a:gd name="connsiteY77" fmla="*/ 907562 h 1573123"/>
              <a:gd name="connsiteX78" fmla="*/ 924772 w 2766336"/>
              <a:gd name="connsiteY78" fmla="*/ 876606 h 1573123"/>
              <a:gd name="connsiteX79" fmla="*/ 884290 w 2766336"/>
              <a:gd name="connsiteY79" fmla="*/ 871843 h 1573123"/>
              <a:gd name="connsiteX80" fmla="*/ 891432 w 2766336"/>
              <a:gd name="connsiteY80" fmla="*/ 893275 h 1573123"/>
              <a:gd name="connsiteX81" fmla="*/ 886672 w 2766336"/>
              <a:gd name="connsiteY81" fmla="*/ 912325 h 1573123"/>
              <a:gd name="connsiteX82" fmla="*/ 800947 w 2766336"/>
              <a:gd name="connsiteY82" fmla="*/ 859936 h 1573123"/>
              <a:gd name="connsiteX83" fmla="*/ 779515 w 2766336"/>
              <a:gd name="connsiteY83" fmla="*/ 826600 h 1573123"/>
              <a:gd name="connsiteX84" fmla="*/ 791422 w 2766336"/>
              <a:gd name="connsiteY84" fmla="*/ 786117 h 1573123"/>
              <a:gd name="connsiteX85" fmla="*/ 760465 w 2766336"/>
              <a:gd name="connsiteY85" fmla="*/ 781356 h 1573123"/>
              <a:gd name="connsiteX86" fmla="*/ 712840 w 2766336"/>
              <a:gd name="connsiteY86" fmla="*/ 795643 h 1573123"/>
              <a:gd name="connsiteX87" fmla="*/ 703315 w 2766336"/>
              <a:gd name="connsiteY87" fmla="*/ 809931 h 1573123"/>
              <a:gd name="connsiteX88" fmla="*/ 679503 w 2766336"/>
              <a:gd name="connsiteY88" fmla="*/ 826600 h 1573123"/>
              <a:gd name="connsiteX89" fmla="*/ 672359 w 2766336"/>
              <a:gd name="connsiteY89" fmla="*/ 843268 h 1573123"/>
              <a:gd name="connsiteX90" fmla="*/ 631878 w 2766336"/>
              <a:gd name="connsiteY90" fmla="*/ 876606 h 1573123"/>
              <a:gd name="connsiteX91" fmla="*/ 634257 w 2766336"/>
              <a:gd name="connsiteY91" fmla="*/ 898037 h 1573123"/>
              <a:gd name="connsiteX92" fmla="*/ 648547 w 2766336"/>
              <a:gd name="connsiteY92" fmla="*/ 917087 h 1573123"/>
              <a:gd name="connsiteX93" fmla="*/ 572347 w 2766336"/>
              <a:gd name="connsiteY93" fmla="*/ 902800 h 1573123"/>
              <a:gd name="connsiteX94" fmla="*/ 539009 w 2766336"/>
              <a:gd name="connsiteY94" fmla="*/ 907562 h 1573123"/>
              <a:gd name="connsiteX95" fmla="*/ 586632 w 2766336"/>
              <a:gd name="connsiteY95" fmla="*/ 938518 h 1573123"/>
              <a:gd name="connsiteX96" fmla="*/ 610447 w 2766336"/>
              <a:gd name="connsiteY96" fmla="*/ 950425 h 1573123"/>
              <a:gd name="connsiteX97" fmla="*/ 636640 w 2766336"/>
              <a:gd name="connsiteY97" fmla="*/ 1002812 h 1573123"/>
              <a:gd name="connsiteX98" fmla="*/ 569963 w 2766336"/>
              <a:gd name="connsiteY98" fmla="*/ 1019481 h 1573123"/>
              <a:gd name="connsiteX99" fmla="*/ 548534 w 2766336"/>
              <a:gd name="connsiteY99" fmla="*/ 1031387 h 1573123"/>
              <a:gd name="connsiteX100" fmla="*/ 524720 w 2766336"/>
              <a:gd name="connsiteY100" fmla="*/ 1002812 h 1573123"/>
              <a:gd name="connsiteX101" fmla="*/ 500907 w 2766336"/>
              <a:gd name="connsiteY101" fmla="*/ 971856 h 1573123"/>
              <a:gd name="connsiteX102" fmla="*/ 503288 w 2766336"/>
              <a:gd name="connsiteY102" fmla="*/ 933756 h 1573123"/>
              <a:gd name="connsiteX103" fmla="*/ 500907 w 2766336"/>
              <a:gd name="connsiteY103" fmla="*/ 914706 h 1573123"/>
              <a:gd name="connsiteX104" fmla="*/ 519957 w 2766336"/>
              <a:gd name="connsiteY104" fmla="*/ 881368 h 1573123"/>
              <a:gd name="connsiteX105" fmla="*/ 479477 w 2766336"/>
              <a:gd name="connsiteY105" fmla="*/ 890893 h 1573123"/>
              <a:gd name="connsiteX106" fmla="*/ 450901 w 2766336"/>
              <a:gd name="connsiteY106" fmla="*/ 952806 h 1573123"/>
              <a:gd name="connsiteX107" fmla="*/ 443757 w 2766336"/>
              <a:gd name="connsiteY107" fmla="*/ 976618 h 1573123"/>
              <a:gd name="connsiteX108" fmla="*/ 412801 w 2766336"/>
              <a:gd name="connsiteY108" fmla="*/ 993287 h 1573123"/>
              <a:gd name="connsiteX109" fmla="*/ 365176 w 2766336"/>
              <a:gd name="connsiteY109" fmla="*/ 990906 h 1573123"/>
              <a:gd name="connsiteX110" fmla="*/ 358032 w 2766336"/>
              <a:gd name="connsiteY110" fmla="*/ 1007575 h 1573123"/>
              <a:gd name="connsiteX111" fmla="*/ 358032 w 2766336"/>
              <a:gd name="connsiteY111" fmla="*/ 1055200 h 1573123"/>
              <a:gd name="connsiteX112" fmla="*/ 298501 w 2766336"/>
              <a:gd name="connsiteY112" fmla="*/ 1059962 h 1573123"/>
              <a:gd name="connsiteX113" fmla="*/ 236588 w 2766336"/>
              <a:gd name="connsiteY113" fmla="*/ 1093300 h 1573123"/>
              <a:gd name="connsiteX114" fmla="*/ 238970 w 2766336"/>
              <a:gd name="connsiteY114" fmla="*/ 1121875 h 1573123"/>
              <a:gd name="connsiteX115" fmla="*/ 186583 w 2766336"/>
              <a:gd name="connsiteY115" fmla="*/ 1109968 h 1573123"/>
              <a:gd name="connsiteX116" fmla="*/ 153245 w 2766336"/>
              <a:gd name="connsiteY116" fmla="*/ 1117112 h 1573123"/>
              <a:gd name="connsiteX117" fmla="*/ 108001 w 2766336"/>
              <a:gd name="connsiteY117" fmla="*/ 1098062 h 1573123"/>
              <a:gd name="connsiteX118" fmla="*/ 91333 w 2766336"/>
              <a:gd name="connsiteY118" fmla="*/ 1098062 h 1573123"/>
              <a:gd name="connsiteX119" fmla="*/ 7989 w 2766336"/>
              <a:gd name="connsiteY119" fmla="*/ 1121875 h 1573123"/>
              <a:gd name="connsiteX120" fmla="*/ 10371 w 2766336"/>
              <a:gd name="connsiteY120" fmla="*/ 1074250 h 1573123"/>
              <a:gd name="connsiteX121" fmla="*/ 11213 w 2766336"/>
              <a:gd name="connsiteY12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81995 w 2766336"/>
              <a:gd name="connsiteY45" fmla="*/ 1438581 h 1573123"/>
              <a:gd name="connsiteX46" fmla="*/ 1520082 w 2766336"/>
              <a:gd name="connsiteY46" fmla="*/ 1426675 h 1573123"/>
              <a:gd name="connsiteX47" fmla="*/ 1501032 w 2766336"/>
              <a:gd name="connsiteY47" fmla="*/ 1402862 h 1573123"/>
              <a:gd name="connsiteX48" fmla="*/ 1462934 w 2766336"/>
              <a:gd name="connsiteY48" fmla="*/ 1379050 h 1573123"/>
              <a:gd name="connsiteX49" fmla="*/ 1458170 w 2766336"/>
              <a:gd name="connsiteY49" fmla="*/ 1390956 h 1573123"/>
              <a:gd name="connsiteX50" fmla="*/ 1472459 w 2766336"/>
              <a:gd name="connsiteY50" fmla="*/ 1429056 h 1573123"/>
              <a:gd name="connsiteX51" fmla="*/ 1441501 w 2766336"/>
              <a:gd name="connsiteY51" fmla="*/ 1443343 h 1573123"/>
              <a:gd name="connsiteX52" fmla="*/ 1415309 w 2766336"/>
              <a:gd name="connsiteY52" fmla="*/ 1457630 h 1573123"/>
              <a:gd name="connsiteX53" fmla="*/ 1398638 w 2766336"/>
              <a:gd name="connsiteY53" fmla="*/ 1450487 h 1573123"/>
              <a:gd name="connsiteX54" fmla="*/ 1353395 w 2766336"/>
              <a:gd name="connsiteY54" fmla="*/ 1388575 h 1573123"/>
              <a:gd name="connsiteX55" fmla="*/ 1308153 w 2766336"/>
              <a:gd name="connsiteY55" fmla="*/ 1355237 h 1573123"/>
              <a:gd name="connsiteX56" fmla="*/ 1329584 w 2766336"/>
              <a:gd name="connsiteY56" fmla="*/ 1338568 h 1573123"/>
              <a:gd name="connsiteX57" fmla="*/ 1351015 w 2766336"/>
              <a:gd name="connsiteY57" fmla="*/ 1298087 h 1573123"/>
              <a:gd name="connsiteX58" fmla="*/ 1336726 w 2766336"/>
              <a:gd name="connsiteY58" fmla="*/ 1286181 h 1573123"/>
              <a:gd name="connsiteX59" fmla="*/ 1298628 w 2766336"/>
              <a:gd name="connsiteY59" fmla="*/ 1288562 h 1573123"/>
              <a:gd name="connsiteX60" fmla="*/ 1222428 w 2766336"/>
              <a:gd name="connsiteY60" fmla="*/ 1245700 h 1573123"/>
              <a:gd name="connsiteX61" fmla="*/ 1179563 w 2766336"/>
              <a:gd name="connsiteY61" fmla="*/ 1226650 h 1573123"/>
              <a:gd name="connsiteX62" fmla="*/ 1170040 w 2766336"/>
              <a:gd name="connsiteY62" fmla="*/ 1226650 h 1573123"/>
              <a:gd name="connsiteX63" fmla="*/ 1158134 w 2766336"/>
              <a:gd name="connsiteY63" fmla="*/ 1162356 h 1573123"/>
              <a:gd name="connsiteX64" fmla="*/ 1170040 w 2766336"/>
              <a:gd name="connsiteY64" fmla="*/ 1098062 h 1573123"/>
              <a:gd name="connsiteX65" fmla="*/ 1139084 w 2766336"/>
              <a:gd name="connsiteY65" fmla="*/ 1064725 h 1573123"/>
              <a:gd name="connsiteX66" fmla="*/ 1086697 w 2766336"/>
              <a:gd name="connsiteY66" fmla="*/ 1040912 h 1573123"/>
              <a:gd name="connsiteX67" fmla="*/ 1112890 w 2766336"/>
              <a:gd name="connsiteY67" fmla="*/ 1017100 h 1573123"/>
              <a:gd name="connsiteX68" fmla="*/ 1158134 w 2766336"/>
              <a:gd name="connsiteY68" fmla="*/ 1021862 h 1573123"/>
              <a:gd name="connsiteX69" fmla="*/ 1153372 w 2766336"/>
              <a:gd name="connsiteY69" fmla="*/ 974237 h 1573123"/>
              <a:gd name="connsiteX70" fmla="*/ 1124797 w 2766336"/>
              <a:gd name="connsiteY70" fmla="*/ 969475 h 1573123"/>
              <a:gd name="connsiteX71" fmla="*/ 1129559 w 2766336"/>
              <a:gd name="connsiteY71" fmla="*/ 921850 h 1573123"/>
              <a:gd name="connsiteX72" fmla="*/ 1098603 w 2766336"/>
              <a:gd name="connsiteY72" fmla="*/ 907562 h 1573123"/>
              <a:gd name="connsiteX73" fmla="*/ 1100984 w 2766336"/>
              <a:gd name="connsiteY73" fmla="*/ 871843 h 1573123"/>
              <a:gd name="connsiteX74" fmla="*/ 1053359 w 2766336"/>
              <a:gd name="connsiteY74" fmla="*/ 857556 h 1573123"/>
              <a:gd name="connsiteX75" fmla="*/ 1034309 w 2766336"/>
              <a:gd name="connsiteY75" fmla="*/ 878987 h 1573123"/>
              <a:gd name="connsiteX76" fmla="*/ 1005732 w 2766336"/>
              <a:gd name="connsiteY76" fmla="*/ 881368 h 1573123"/>
              <a:gd name="connsiteX77" fmla="*/ 955728 w 2766336"/>
              <a:gd name="connsiteY77" fmla="*/ 886131 h 1573123"/>
              <a:gd name="connsiteX78" fmla="*/ 924772 w 2766336"/>
              <a:gd name="connsiteY78" fmla="*/ 907562 h 1573123"/>
              <a:gd name="connsiteX79" fmla="*/ 924772 w 2766336"/>
              <a:gd name="connsiteY79" fmla="*/ 876606 h 1573123"/>
              <a:gd name="connsiteX80" fmla="*/ 884290 w 2766336"/>
              <a:gd name="connsiteY80" fmla="*/ 871843 h 1573123"/>
              <a:gd name="connsiteX81" fmla="*/ 891432 w 2766336"/>
              <a:gd name="connsiteY81" fmla="*/ 893275 h 1573123"/>
              <a:gd name="connsiteX82" fmla="*/ 886672 w 2766336"/>
              <a:gd name="connsiteY82" fmla="*/ 912325 h 1573123"/>
              <a:gd name="connsiteX83" fmla="*/ 800947 w 2766336"/>
              <a:gd name="connsiteY83" fmla="*/ 859936 h 1573123"/>
              <a:gd name="connsiteX84" fmla="*/ 779515 w 2766336"/>
              <a:gd name="connsiteY84" fmla="*/ 826600 h 1573123"/>
              <a:gd name="connsiteX85" fmla="*/ 791422 w 2766336"/>
              <a:gd name="connsiteY85" fmla="*/ 786117 h 1573123"/>
              <a:gd name="connsiteX86" fmla="*/ 760465 w 2766336"/>
              <a:gd name="connsiteY86" fmla="*/ 781356 h 1573123"/>
              <a:gd name="connsiteX87" fmla="*/ 712840 w 2766336"/>
              <a:gd name="connsiteY87" fmla="*/ 795643 h 1573123"/>
              <a:gd name="connsiteX88" fmla="*/ 703315 w 2766336"/>
              <a:gd name="connsiteY88" fmla="*/ 809931 h 1573123"/>
              <a:gd name="connsiteX89" fmla="*/ 679503 w 2766336"/>
              <a:gd name="connsiteY89" fmla="*/ 826600 h 1573123"/>
              <a:gd name="connsiteX90" fmla="*/ 672359 w 2766336"/>
              <a:gd name="connsiteY90" fmla="*/ 843268 h 1573123"/>
              <a:gd name="connsiteX91" fmla="*/ 631878 w 2766336"/>
              <a:gd name="connsiteY91" fmla="*/ 876606 h 1573123"/>
              <a:gd name="connsiteX92" fmla="*/ 634257 w 2766336"/>
              <a:gd name="connsiteY92" fmla="*/ 898037 h 1573123"/>
              <a:gd name="connsiteX93" fmla="*/ 648547 w 2766336"/>
              <a:gd name="connsiteY93" fmla="*/ 917087 h 1573123"/>
              <a:gd name="connsiteX94" fmla="*/ 572347 w 2766336"/>
              <a:gd name="connsiteY94" fmla="*/ 902800 h 1573123"/>
              <a:gd name="connsiteX95" fmla="*/ 539009 w 2766336"/>
              <a:gd name="connsiteY95" fmla="*/ 907562 h 1573123"/>
              <a:gd name="connsiteX96" fmla="*/ 586632 w 2766336"/>
              <a:gd name="connsiteY96" fmla="*/ 938518 h 1573123"/>
              <a:gd name="connsiteX97" fmla="*/ 610447 w 2766336"/>
              <a:gd name="connsiteY97" fmla="*/ 950425 h 1573123"/>
              <a:gd name="connsiteX98" fmla="*/ 636640 w 2766336"/>
              <a:gd name="connsiteY98" fmla="*/ 1002812 h 1573123"/>
              <a:gd name="connsiteX99" fmla="*/ 569963 w 2766336"/>
              <a:gd name="connsiteY99" fmla="*/ 1019481 h 1573123"/>
              <a:gd name="connsiteX100" fmla="*/ 548534 w 2766336"/>
              <a:gd name="connsiteY100" fmla="*/ 1031387 h 1573123"/>
              <a:gd name="connsiteX101" fmla="*/ 524720 w 2766336"/>
              <a:gd name="connsiteY101" fmla="*/ 1002812 h 1573123"/>
              <a:gd name="connsiteX102" fmla="*/ 500907 w 2766336"/>
              <a:gd name="connsiteY102" fmla="*/ 971856 h 1573123"/>
              <a:gd name="connsiteX103" fmla="*/ 503288 w 2766336"/>
              <a:gd name="connsiteY103" fmla="*/ 933756 h 1573123"/>
              <a:gd name="connsiteX104" fmla="*/ 500907 w 2766336"/>
              <a:gd name="connsiteY104" fmla="*/ 914706 h 1573123"/>
              <a:gd name="connsiteX105" fmla="*/ 519957 w 2766336"/>
              <a:gd name="connsiteY105" fmla="*/ 881368 h 1573123"/>
              <a:gd name="connsiteX106" fmla="*/ 479477 w 2766336"/>
              <a:gd name="connsiteY106" fmla="*/ 890893 h 1573123"/>
              <a:gd name="connsiteX107" fmla="*/ 450901 w 2766336"/>
              <a:gd name="connsiteY107" fmla="*/ 952806 h 1573123"/>
              <a:gd name="connsiteX108" fmla="*/ 443757 w 2766336"/>
              <a:gd name="connsiteY108" fmla="*/ 976618 h 1573123"/>
              <a:gd name="connsiteX109" fmla="*/ 412801 w 2766336"/>
              <a:gd name="connsiteY109" fmla="*/ 993287 h 1573123"/>
              <a:gd name="connsiteX110" fmla="*/ 365176 w 2766336"/>
              <a:gd name="connsiteY110" fmla="*/ 990906 h 1573123"/>
              <a:gd name="connsiteX111" fmla="*/ 358032 w 2766336"/>
              <a:gd name="connsiteY111" fmla="*/ 1007575 h 1573123"/>
              <a:gd name="connsiteX112" fmla="*/ 358032 w 2766336"/>
              <a:gd name="connsiteY112" fmla="*/ 1055200 h 1573123"/>
              <a:gd name="connsiteX113" fmla="*/ 298501 w 2766336"/>
              <a:gd name="connsiteY113" fmla="*/ 1059962 h 1573123"/>
              <a:gd name="connsiteX114" fmla="*/ 236588 w 2766336"/>
              <a:gd name="connsiteY114" fmla="*/ 1093300 h 1573123"/>
              <a:gd name="connsiteX115" fmla="*/ 238970 w 2766336"/>
              <a:gd name="connsiteY115" fmla="*/ 1121875 h 1573123"/>
              <a:gd name="connsiteX116" fmla="*/ 186583 w 2766336"/>
              <a:gd name="connsiteY116" fmla="*/ 1109968 h 1573123"/>
              <a:gd name="connsiteX117" fmla="*/ 153245 w 2766336"/>
              <a:gd name="connsiteY117" fmla="*/ 1117112 h 1573123"/>
              <a:gd name="connsiteX118" fmla="*/ 108001 w 2766336"/>
              <a:gd name="connsiteY118" fmla="*/ 1098062 h 1573123"/>
              <a:gd name="connsiteX119" fmla="*/ 91333 w 2766336"/>
              <a:gd name="connsiteY119" fmla="*/ 1098062 h 1573123"/>
              <a:gd name="connsiteX120" fmla="*/ 7989 w 2766336"/>
              <a:gd name="connsiteY120" fmla="*/ 1121875 h 1573123"/>
              <a:gd name="connsiteX121" fmla="*/ 10371 w 2766336"/>
              <a:gd name="connsiteY121" fmla="*/ 1074250 h 1573123"/>
              <a:gd name="connsiteX122" fmla="*/ 11213 w 2766336"/>
              <a:gd name="connsiteY122" fmla="*/ 1047319 h 1573123"/>
              <a:gd name="connsiteX0" fmla="*/ 11213 w 2766336"/>
              <a:gd name="connsiteY0" fmla="*/ 1047319 h 1573099"/>
              <a:gd name="connsiteX1" fmla="*/ 160390 w 2766336"/>
              <a:gd name="connsiteY1" fmla="*/ 836124 h 1573099"/>
              <a:gd name="connsiteX2" fmla="*/ 105622 w 2766336"/>
              <a:gd name="connsiteY2" fmla="*/ 657530 h 1573099"/>
              <a:gd name="connsiteX3" fmla="*/ 167534 w 2766336"/>
              <a:gd name="connsiteY3" fmla="*/ 590855 h 1573099"/>
              <a:gd name="connsiteX4" fmla="*/ 146103 w 2766336"/>
              <a:gd name="connsiteY4" fmla="*/ 224142 h 1573099"/>
              <a:gd name="connsiteX5" fmla="*/ 329459 w 2766336"/>
              <a:gd name="connsiteY5" fmla="*/ 364636 h 1573099"/>
              <a:gd name="connsiteX6" fmla="*/ 503290 w 2766336"/>
              <a:gd name="connsiteY6" fmla="*/ 250336 h 1573099"/>
              <a:gd name="connsiteX7" fmla="*/ 624734 w 2766336"/>
              <a:gd name="connsiteY7" fmla="*/ 495605 h 1573099"/>
              <a:gd name="connsiteX8" fmla="*/ 889053 w 2766336"/>
              <a:gd name="connsiteY8" fmla="*/ 562280 h 1573099"/>
              <a:gd name="connsiteX9" fmla="*/ 965254 w 2766336"/>
              <a:gd name="connsiteY9" fmla="*/ 426549 h 1573099"/>
              <a:gd name="connsiteX10" fmla="*/ 865240 w 2766336"/>
              <a:gd name="connsiteY10" fmla="*/ 417024 h 1573099"/>
              <a:gd name="connsiteX11" fmla="*/ 853334 w 2766336"/>
              <a:gd name="connsiteY11" fmla="*/ 357491 h 1573099"/>
              <a:gd name="connsiteX12" fmla="*/ 1186709 w 2766336"/>
              <a:gd name="connsiteY12" fmla="*/ 340823 h 1573099"/>
              <a:gd name="connsiteX13" fmla="*/ 1500699 w 2766336"/>
              <a:gd name="connsiteY13" fmla="*/ 250164 h 1573099"/>
              <a:gd name="connsiteX14" fmla="*/ 1641528 w 2766336"/>
              <a:gd name="connsiteY14" fmla="*/ 188423 h 1573099"/>
              <a:gd name="connsiteX15" fmla="*/ 1796309 w 2766336"/>
              <a:gd name="connsiteY15" fmla="*/ 183660 h 1573099"/>
              <a:gd name="connsiteX16" fmla="*/ 1867747 w 2766336"/>
              <a:gd name="connsiteY16" fmla="*/ 309866 h 1573099"/>
              <a:gd name="connsiteX17" fmla="*/ 2029672 w 2766336"/>
              <a:gd name="connsiteY17" fmla="*/ 271766 h 1573099"/>
              <a:gd name="connsiteX18" fmla="*/ 1934422 w 2766336"/>
              <a:gd name="connsiteY18" fmla="*/ 359873 h 1573099"/>
              <a:gd name="connsiteX19" fmla="*/ 2048722 w 2766336"/>
              <a:gd name="connsiteY19" fmla="*/ 331298 h 1573099"/>
              <a:gd name="connsiteX20" fmla="*/ 2143971 w 2766336"/>
              <a:gd name="connsiteY20" fmla="*/ 271766 h 1573099"/>
              <a:gd name="connsiteX21" fmla="*/ 2067772 w 2766336"/>
              <a:gd name="connsiteY21" fmla="*/ 264623 h 1573099"/>
              <a:gd name="connsiteX22" fmla="*/ 2067772 w 2766336"/>
              <a:gd name="connsiteY22" fmla="*/ 202710 h 1573099"/>
              <a:gd name="connsiteX23" fmla="*/ 2117777 w 2766336"/>
              <a:gd name="connsiteY23" fmla="*/ 202710 h 1573099"/>
              <a:gd name="connsiteX24" fmla="*/ 2224933 w 2766336"/>
              <a:gd name="connsiteY24" fmla="*/ 97935 h 1573099"/>
              <a:gd name="connsiteX25" fmla="*/ 2274939 w 2766336"/>
              <a:gd name="connsiteY25" fmla="*/ 305 h 1573099"/>
              <a:gd name="connsiteX26" fmla="*/ 2239221 w 2766336"/>
              <a:gd name="connsiteY26" fmla="*/ 114604 h 1573099"/>
              <a:gd name="connsiteX27" fmla="*/ 2165403 w 2766336"/>
              <a:gd name="connsiteY27" fmla="*/ 193186 h 1573099"/>
              <a:gd name="connsiteX28" fmla="*/ 2334472 w 2766336"/>
              <a:gd name="connsiteY28" fmla="*/ 257480 h 1573099"/>
              <a:gd name="connsiteX29" fmla="*/ 2736902 w 2766336"/>
              <a:gd name="connsiteY29" fmla="*/ 205092 h 1573099"/>
              <a:gd name="connsiteX30" fmla="*/ 2699673 w 2766336"/>
              <a:gd name="connsiteY30" fmla="*/ 559163 h 1573099"/>
              <a:gd name="connsiteX31" fmla="*/ 2632128 w 2766336"/>
              <a:gd name="connsiteY31" fmla="*/ 967092 h 1573099"/>
              <a:gd name="connsiteX32" fmla="*/ 2463059 w 2766336"/>
              <a:gd name="connsiteY32" fmla="*/ 869462 h 1573099"/>
              <a:gd name="connsiteX33" fmla="*/ 2298753 w 2766336"/>
              <a:gd name="connsiteY33" fmla="*/ 926612 h 1573099"/>
              <a:gd name="connsiteX34" fmla="*/ 2277322 w 2766336"/>
              <a:gd name="connsiteY34" fmla="*/ 1062342 h 1573099"/>
              <a:gd name="connsiteX35" fmla="*/ 2043959 w 2766336"/>
              <a:gd name="connsiteY35" fmla="*/ 1148067 h 1573099"/>
              <a:gd name="connsiteX36" fmla="*/ 2022528 w 2766336"/>
              <a:gd name="connsiteY36" fmla="*/ 1238556 h 1573099"/>
              <a:gd name="connsiteX37" fmla="*/ 1955853 w 2766336"/>
              <a:gd name="connsiteY37" fmla="*/ 1309993 h 1573099"/>
              <a:gd name="connsiteX38" fmla="*/ 2015384 w 2766336"/>
              <a:gd name="connsiteY38" fmla="*/ 1350474 h 1573099"/>
              <a:gd name="connsiteX39" fmla="*/ 1922515 w 2766336"/>
              <a:gd name="connsiteY39" fmla="*/ 1450487 h 1573099"/>
              <a:gd name="connsiteX40" fmla="*/ 1901084 w 2766336"/>
              <a:gd name="connsiteY40" fmla="*/ 1533831 h 1573099"/>
              <a:gd name="connsiteX41" fmla="*/ 1810262 w 2766336"/>
              <a:gd name="connsiteY41" fmla="*/ 1573012 h 1573099"/>
              <a:gd name="connsiteX42" fmla="*/ 1648672 w 2766336"/>
              <a:gd name="connsiteY42" fmla="*/ 1543356 h 1573099"/>
              <a:gd name="connsiteX43" fmla="*/ 1608188 w 2766336"/>
              <a:gd name="connsiteY43" fmla="*/ 1507637 h 1573099"/>
              <a:gd name="connsiteX44" fmla="*/ 1565328 w 2766336"/>
              <a:gd name="connsiteY44" fmla="*/ 1479061 h 1573099"/>
              <a:gd name="connsiteX45" fmla="*/ 1593901 w 2766336"/>
              <a:gd name="connsiteY45" fmla="*/ 1455250 h 1573099"/>
              <a:gd name="connsiteX46" fmla="*/ 1581995 w 2766336"/>
              <a:gd name="connsiteY46" fmla="*/ 1438581 h 1573099"/>
              <a:gd name="connsiteX47" fmla="*/ 1520082 w 2766336"/>
              <a:gd name="connsiteY47" fmla="*/ 1426675 h 1573099"/>
              <a:gd name="connsiteX48" fmla="*/ 1501032 w 2766336"/>
              <a:gd name="connsiteY48" fmla="*/ 1402862 h 1573099"/>
              <a:gd name="connsiteX49" fmla="*/ 1462934 w 2766336"/>
              <a:gd name="connsiteY49" fmla="*/ 1379050 h 1573099"/>
              <a:gd name="connsiteX50" fmla="*/ 1458170 w 2766336"/>
              <a:gd name="connsiteY50" fmla="*/ 1390956 h 1573099"/>
              <a:gd name="connsiteX51" fmla="*/ 1472459 w 2766336"/>
              <a:gd name="connsiteY51" fmla="*/ 1429056 h 1573099"/>
              <a:gd name="connsiteX52" fmla="*/ 1441501 w 2766336"/>
              <a:gd name="connsiteY52" fmla="*/ 1443343 h 1573099"/>
              <a:gd name="connsiteX53" fmla="*/ 1415309 w 2766336"/>
              <a:gd name="connsiteY53" fmla="*/ 1457630 h 1573099"/>
              <a:gd name="connsiteX54" fmla="*/ 1398638 w 2766336"/>
              <a:gd name="connsiteY54" fmla="*/ 1450487 h 1573099"/>
              <a:gd name="connsiteX55" fmla="*/ 1353395 w 2766336"/>
              <a:gd name="connsiteY55" fmla="*/ 1388575 h 1573099"/>
              <a:gd name="connsiteX56" fmla="*/ 1308153 w 2766336"/>
              <a:gd name="connsiteY56" fmla="*/ 1355237 h 1573099"/>
              <a:gd name="connsiteX57" fmla="*/ 1329584 w 2766336"/>
              <a:gd name="connsiteY57" fmla="*/ 1338568 h 1573099"/>
              <a:gd name="connsiteX58" fmla="*/ 1351015 w 2766336"/>
              <a:gd name="connsiteY58" fmla="*/ 1298087 h 1573099"/>
              <a:gd name="connsiteX59" fmla="*/ 1336726 w 2766336"/>
              <a:gd name="connsiteY59" fmla="*/ 1286181 h 1573099"/>
              <a:gd name="connsiteX60" fmla="*/ 1298628 w 2766336"/>
              <a:gd name="connsiteY60" fmla="*/ 1288562 h 1573099"/>
              <a:gd name="connsiteX61" fmla="*/ 1222428 w 2766336"/>
              <a:gd name="connsiteY61" fmla="*/ 1245700 h 1573099"/>
              <a:gd name="connsiteX62" fmla="*/ 1179563 w 2766336"/>
              <a:gd name="connsiteY62" fmla="*/ 1226650 h 1573099"/>
              <a:gd name="connsiteX63" fmla="*/ 1170040 w 2766336"/>
              <a:gd name="connsiteY63" fmla="*/ 1226650 h 1573099"/>
              <a:gd name="connsiteX64" fmla="*/ 1158134 w 2766336"/>
              <a:gd name="connsiteY64" fmla="*/ 1162356 h 1573099"/>
              <a:gd name="connsiteX65" fmla="*/ 1170040 w 2766336"/>
              <a:gd name="connsiteY65" fmla="*/ 1098062 h 1573099"/>
              <a:gd name="connsiteX66" fmla="*/ 1139084 w 2766336"/>
              <a:gd name="connsiteY66" fmla="*/ 1064725 h 1573099"/>
              <a:gd name="connsiteX67" fmla="*/ 1086697 w 2766336"/>
              <a:gd name="connsiteY67" fmla="*/ 1040912 h 1573099"/>
              <a:gd name="connsiteX68" fmla="*/ 1112890 w 2766336"/>
              <a:gd name="connsiteY68" fmla="*/ 1017100 h 1573099"/>
              <a:gd name="connsiteX69" fmla="*/ 1158134 w 2766336"/>
              <a:gd name="connsiteY69" fmla="*/ 1021862 h 1573099"/>
              <a:gd name="connsiteX70" fmla="*/ 1153372 w 2766336"/>
              <a:gd name="connsiteY70" fmla="*/ 974237 h 1573099"/>
              <a:gd name="connsiteX71" fmla="*/ 1124797 w 2766336"/>
              <a:gd name="connsiteY71" fmla="*/ 969475 h 1573099"/>
              <a:gd name="connsiteX72" fmla="*/ 1129559 w 2766336"/>
              <a:gd name="connsiteY72" fmla="*/ 921850 h 1573099"/>
              <a:gd name="connsiteX73" fmla="*/ 1098603 w 2766336"/>
              <a:gd name="connsiteY73" fmla="*/ 907562 h 1573099"/>
              <a:gd name="connsiteX74" fmla="*/ 1100984 w 2766336"/>
              <a:gd name="connsiteY74" fmla="*/ 871843 h 1573099"/>
              <a:gd name="connsiteX75" fmla="*/ 1053359 w 2766336"/>
              <a:gd name="connsiteY75" fmla="*/ 857556 h 1573099"/>
              <a:gd name="connsiteX76" fmla="*/ 1034309 w 2766336"/>
              <a:gd name="connsiteY76" fmla="*/ 878987 h 1573099"/>
              <a:gd name="connsiteX77" fmla="*/ 1005732 w 2766336"/>
              <a:gd name="connsiteY77" fmla="*/ 881368 h 1573099"/>
              <a:gd name="connsiteX78" fmla="*/ 955728 w 2766336"/>
              <a:gd name="connsiteY78" fmla="*/ 886131 h 1573099"/>
              <a:gd name="connsiteX79" fmla="*/ 924772 w 2766336"/>
              <a:gd name="connsiteY79" fmla="*/ 907562 h 1573099"/>
              <a:gd name="connsiteX80" fmla="*/ 924772 w 2766336"/>
              <a:gd name="connsiteY80" fmla="*/ 876606 h 1573099"/>
              <a:gd name="connsiteX81" fmla="*/ 884290 w 2766336"/>
              <a:gd name="connsiteY81" fmla="*/ 871843 h 1573099"/>
              <a:gd name="connsiteX82" fmla="*/ 891432 w 2766336"/>
              <a:gd name="connsiteY82" fmla="*/ 893275 h 1573099"/>
              <a:gd name="connsiteX83" fmla="*/ 886672 w 2766336"/>
              <a:gd name="connsiteY83" fmla="*/ 912325 h 1573099"/>
              <a:gd name="connsiteX84" fmla="*/ 800947 w 2766336"/>
              <a:gd name="connsiteY84" fmla="*/ 859936 h 1573099"/>
              <a:gd name="connsiteX85" fmla="*/ 779515 w 2766336"/>
              <a:gd name="connsiteY85" fmla="*/ 826600 h 1573099"/>
              <a:gd name="connsiteX86" fmla="*/ 791422 w 2766336"/>
              <a:gd name="connsiteY86" fmla="*/ 786117 h 1573099"/>
              <a:gd name="connsiteX87" fmla="*/ 760465 w 2766336"/>
              <a:gd name="connsiteY87" fmla="*/ 781356 h 1573099"/>
              <a:gd name="connsiteX88" fmla="*/ 712840 w 2766336"/>
              <a:gd name="connsiteY88" fmla="*/ 795643 h 1573099"/>
              <a:gd name="connsiteX89" fmla="*/ 703315 w 2766336"/>
              <a:gd name="connsiteY89" fmla="*/ 809931 h 1573099"/>
              <a:gd name="connsiteX90" fmla="*/ 679503 w 2766336"/>
              <a:gd name="connsiteY90" fmla="*/ 826600 h 1573099"/>
              <a:gd name="connsiteX91" fmla="*/ 672359 w 2766336"/>
              <a:gd name="connsiteY91" fmla="*/ 843268 h 1573099"/>
              <a:gd name="connsiteX92" fmla="*/ 631878 w 2766336"/>
              <a:gd name="connsiteY92" fmla="*/ 876606 h 1573099"/>
              <a:gd name="connsiteX93" fmla="*/ 634257 w 2766336"/>
              <a:gd name="connsiteY93" fmla="*/ 898037 h 1573099"/>
              <a:gd name="connsiteX94" fmla="*/ 648547 w 2766336"/>
              <a:gd name="connsiteY94" fmla="*/ 917087 h 1573099"/>
              <a:gd name="connsiteX95" fmla="*/ 572347 w 2766336"/>
              <a:gd name="connsiteY95" fmla="*/ 902800 h 1573099"/>
              <a:gd name="connsiteX96" fmla="*/ 539009 w 2766336"/>
              <a:gd name="connsiteY96" fmla="*/ 907562 h 1573099"/>
              <a:gd name="connsiteX97" fmla="*/ 586632 w 2766336"/>
              <a:gd name="connsiteY97" fmla="*/ 938518 h 1573099"/>
              <a:gd name="connsiteX98" fmla="*/ 610447 w 2766336"/>
              <a:gd name="connsiteY98" fmla="*/ 950425 h 1573099"/>
              <a:gd name="connsiteX99" fmla="*/ 636640 w 2766336"/>
              <a:gd name="connsiteY99" fmla="*/ 1002812 h 1573099"/>
              <a:gd name="connsiteX100" fmla="*/ 569963 w 2766336"/>
              <a:gd name="connsiteY100" fmla="*/ 1019481 h 1573099"/>
              <a:gd name="connsiteX101" fmla="*/ 548534 w 2766336"/>
              <a:gd name="connsiteY101" fmla="*/ 1031387 h 1573099"/>
              <a:gd name="connsiteX102" fmla="*/ 524720 w 2766336"/>
              <a:gd name="connsiteY102" fmla="*/ 1002812 h 1573099"/>
              <a:gd name="connsiteX103" fmla="*/ 500907 w 2766336"/>
              <a:gd name="connsiteY103" fmla="*/ 971856 h 1573099"/>
              <a:gd name="connsiteX104" fmla="*/ 503288 w 2766336"/>
              <a:gd name="connsiteY104" fmla="*/ 933756 h 1573099"/>
              <a:gd name="connsiteX105" fmla="*/ 500907 w 2766336"/>
              <a:gd name="connsiteY105" fmla="*/ 914706 h 1573099"/>
              <a:gd name="connsiteX106" fmla="*/ 519957 w 2766336"/>
              <a:gd name="connsiteY106" fmla="*/ 881368 h 1573099"/>
              <a:gd name="connsiteX107" fmla="*/ 479477 w 2766336"/>
              <a:gd name="connsiteY107" fmla="*/ 890893 h 1573099"/>
              <a:gd name="connsiteX108" fmla="*/ 450901 w 2766336"/>
              <a:gd name="connsiteY108" fmla="*/ 952806 h 1573099"/>
              <a:gd name="connsiteX109" fmla="*/ 443757 w 2766336"/>
              <a:gd name="connsiteY109" fmla="*/ 976618 h 1573099"/>
              <a:gd name="connsiteX110" fmla="*/ 412801 w 2766336"/>
              <a:gd name="connsiteY110" fmla="*/ 993287 h 1573099"/>
              <a:gd name="connsiteX111" fmla="*/ 365176 w 2766336"/>
              <a:gd name="connsiteY111" fmla="*/ 990906 h 1573099"/>
              <a:gd name="connsiteX112" fmla="*/ 358032 w 2766336"/>
              <a:gd name="connsiteY112" fmla="*/ 1007575 h 1573099"/>
              <a:gd name="connsiteX113" fmla="*/ 358032 w 2766336"/>
              <a:gd name="connsiteY113" fmla="*/ 1055200 h 1573099"/>
              <a:gd name="connsiteX114" fmla="*/ 298501 w 2766336"/>
              <a:gd name="connsiteY114" fmla="*/ 1059962 h 1573099"/>
              <a:gd name="connsiteX115" fmla="*/ 236588 w 2766336"/>
              <a:gd name="connsiteY115" fmla="*/ 1093300 h 1573099"/>
              <a:gd name="connsiteX116" fmla="*/ 238970 w 2766336"/>
              <a:gd name="connsiteY116" fmla="*/ 1121875 h 1573099"/>
              <a:gd name="connsiteX117" fmla="*/ 186583 w 2766336"/>
              <a:gd name="connsiteY117" fmla="*/ 1109968 h 1573099"/>
              <a:gd name="connsiteX118" fmla="*/ 153245 w 2766336"/>
              <a:gd name="connsiteY118" fmla="*/ 1117112 h 1573099"/>
              <a:gd name="connsiteX119" fmla="*/ 108001 w 2766336"/>
              <a:gd name="connsiteY119" fmla="*/ 1098062 h 1573099"/>
              <a:gd name="connsiteX120" fmla="*/ 91333 w 2766336"/>
              <a:gd name="connsiteY120" fmla="*/ 1098062 h 1573099"/>
              <a:gd name="connsiteX121" fmla="*/ 7989 w 2766336"/>
              <a:gd name="connsiteY121" fmla="*/ 1121875 h 1573099"/>
              <a:gd name="connsiteX122" fmla="*/ 10371 w 2766336"/>
              <a:gd name="connsiteY122" fmla="*/ 1074250 h 1573099"/>
              <a:gd name="connsiteX123" fmla="*/ 11213 w 2766336"/>
              <a:gd name="connsiteY123" fmla="*/ 1047319 h 1573099"/>
              <a:gd name="connsiteX0" fmla="*/ 11213 w 2766336"/>
              <a:gd name="connsiteY0" fmla="*/ 1047319 h 1576809"/>
              <a:gd name="connsiteX1" fmla="*/ 160390 w 2766336"/>
              <a:gd name="connsiteY1" fmla="*/ 836124 h 1576809"/>
              <a:gd name="connsiteX2" fmla="*/ 105622 w 2766336"/>
              <a:gd name="connsiteY2" fmla="*/ 657530 h 1576809"/>
              <a:gd name="connsiteX3" fmla="*/ 167534 w 2766336"/>
              <a:gd name="connsiteY3" fmla="*/ 590855 h 1576809"/>
              <a:gd name="connsiteX4" fmla="*/ 146103 w 2766336"/>
              <a:gd name="connsiteY4" fmla="*/ 224142 h 1576809"/>
              <a:gd name="connsiteX5" fmla="*/ 329459 w 2766336"/>
              <a:gd name="connsiteY5" fmla="*/ 364636 h 1576809"/>
              <a:gd name="connsiteX6" fmla="*/ 503290 w 2766336"/>
              <a:gd name="connsiteY6" fmla="*/ 250336 h 1576809"/>
              <a:gd name="connsiteX7" fmla="*/ 624734 w 2766336"/>
              <a:gd name="connsiteY7" fmla="*/ 495605 h 1576809"/>
              <a:gd name="connsiteX8" fmla="*/ 889053 w 2766336"/>
              <a:gd name="connsiteY8" fmla="*/ 562280 h 1576809"/>
              <a:gd name="connsiteX9" fmla="*/ 965254 w 2766336"/>
              <a:gd name="connsiteY9" fmla="*/ 426549 h 1576809"/>
              <a:gd name="connsiteX10" fmla="*/ 865240 w 2766336"/>
              <a:gd name="connsiteY10" fmla="*/ 417024 h 1576809"/>
              <a:gd name="connsiteX11" fmla="*/ 853334 w 2766336"/>
              <a:gd name="connsiteY11" fmla="*/ 357491 h 1576809"/>
              <a:gd name="connsiteX12" fmla="*/ 1186709 w 2766336"/>
              <a:gd name="connsiteY12" fmla="*/ 340823 h 1576809"/>
              <a:gd name="connsiteX13" fmla="*/ 1500699 w 2766336"/>
              <a:gd name="connsiteY13" fmla="*/ 250164 h 1576809"/>
              <a:gd name="connsiteX14" fmla="*/ 1641528 w 2766336"/>
              <a:gd name="connsiteY14" fmla="*/ 188423 h 1576809"/>
              <a:gd name="connsiteX15" fmla="*/ 1796309 w 2766336"/>
              <a:gd name="connsiteY15" fmla="*/ 183660 h 1576809"/>
              <a:gd name="connsiteX16" fmla="*/ 1867747 w 2766336"/>
              <a:gd name="connsiteY16" fmla="*/ 309866 h 1576809"/>
              <a:gd name="connsiteX17" fmla="*/ 2029672 w 2766336"/>
              <a:gd name="connsiteY17" fmla="*/ 271766 h 1576809"/>
              <a:gd name="connsiteX18" fmla="*/ 1934422 w 2766336"/>
              <a:gd name="connsiteY18" fmla="*/ 359873 h 1576809"/>
              <a:gd name="connsiteX19" fmla="*/ 2048722 w 2766336"/>
              <a:gd name="connsiteY19" fmla="*/ 331298 h 1576809"/>
              <a:gd name="connsiteX20" fmla="*/ 2143971 w 2766336"/>
              <a:gd name="connsiteY20" fmla="*/ 271766 h 1576809"/>
              <a:gd name="connsiteX21" fmla="*/ 2067772 w 2766336"/>
              <a:gd name="connsiteY21" fmla="*/ 264623 h 1576809"/>
              <a:gd name="connsiteX22" fmla="*/ 2067772 w 2766336"/>
              <a:gd name="connsiteY22" fmla="*/ 202710 h 1576809"/>
              <a:gd name="connsiteX23" fmla="*/ 2117777 w 2766336"/>
              <a:gd name="connsiteY23" fmla="*/ 202710 h 1576809"/>
              <a:gd name="connsiteX24" fmla="*/ 2224933 w 2766336"/>
              <a:gd name="connsiteY24" fmla="*/ 97935 h 1576809"/>
              <a:gd name="connsiteX25" fmla="*/ 2274939 w 2766336"/>
              <a:gd name="connsiteY25" fmla="*/ 305 h 1576809"/>
              <a:gd name="connsiteX26" fmla="*/ 2239221 w 2766336"/>
              <a:gd name="connsiteY26" fmla="*/ 114604 h 1576809"/>
              <a:gd name="connsiteX27" fmla="*/ 2165403 w 2766336"/>
              <a:gd name="connsiteY27" fmla="*/ 193186 h 1576809"/>
              <a:gd name="connsiteX28" fmla="*/ 2334472 w 2766336"/>
              <a:gd name="connsiteY28" fmla="*/ 257480 h 1576809"/>
              <a:gd name="connsiteX29" fmla="*/ 2736902 w 2766336"/>
              <a:gd name="connsiteY29" fmla="*/ 205092 h 1576809"/>
              <a:gd name="connsiteX30" fmla="*/ 2699673 w 2766336"/>
              <a:gd name="connsiteY30" fmla="*/ 559163 h 1576809"/>
              <a:gd name="connsiteX31" fmla="*/ 2632128 w 2766336"/>
              <a:gd name="connsiteY31" fmla="*/ 967092 h 1576809"/>
              <a:gd name="connsiteX32" fmla="*/ 2463059 w 2766336"/>
              <a:gd name="connsiteY32" fmla="*/ 869462 h 1576809"/>
              <a:gd name="connsiteX33" fmla="*/ 2298753 w 2766336"/>
              <a:gd name="connsiteY33" fmla="*/ 926612 h 1576809"/>
              <a:gd name="connsiteX34" fmla="*/ 2277322 w 2766336"/>
              <a:gd name="connsiteY34" fmla="*/ 1062342 h 1576809"/>
              <a:gd name="connsiteX35" fmla="*/ 2043959 w 2766336"/>
              <a:gd name="connsiteY35" fmla="*/ 1148067 h 1576809"/>
              <a:gd name="connsiteX36" fmla="*/ 2022528 w 2766336"/>
              <a:gd name="connsiteY36" fmla="*/ 1238556 h 1576809"/>
              <a:gd name="connsiteX37" fmla="*/ 1955853 w 2766336"/>
              <a:gd name="connsiteY37" fmla="*/ 1309993 h 1576809"/>
              <a:gd name="connsiteX38" fmla="*/ 2015384 w 2766336"/>
              <a:gd name="connsiteY38" fmla="*/ 1350474 h 1576809"/>
              <a:gd name="connsiteX39" fmla="*/ 1922515 w 2766336"/>
              <a:gd name="connsiteY39" fmla="*/ 1450487 h 1576809"/>
              <a:gd name="connsiteX40" fmla="*/ 1901084 w 2766336"/>
              <a:gd name="connsiteY40" fmla="*/ 1533831 h 1576809"/>
              <a:gd name="connsiteX41" fmla="*/ 1810262 w 2766336"/>
              <a:gd name="connsiteY41" fmla="*/ 1573012 h 1576809"/>
              <a:gd name="connsiteX42" fmla="*/ 1703438 w 2766336"/>
              <a:gd name="connsiteY42" fmla="*/ 1571931 h 1576809"/>
              <a:gd name="connsiteX43" fmla="*/ 1648672 w 2766336"/>
              <a:gd name="connsiteY43" fmla="*/ 1543356 h 1576809"/>
              <a:gd name="connsiteX44" fmla="*/ 1608188 w 2766336"/>
              <a:gd name="connsiteY44" fmla="*/ 1507637 h 1576809"/>
              <a:gd name="connsiteX45" fmla="*/ 1565328 w 2766336"/>
              <a:gd name="connsiteY45" fmla="*/ 1479061 h 1576809"/>
              <a:gd name="connsiteX46" fmla="*/ 1593901 w 2766336"/>
              <a:gd name="connsiteY46" fmla="*/ 1455250 h 1576809"/>
              <a:gd name="connsiteX47" fmla="*/ 1581995 w 2766336"/>
              <a:gd name="connsiteY47" fmla="*/ 1438581 h 1576809"/>
              <a:gd name="connsiteX48" fmla="*/ 1520082 w 2766336"/>
              <a:gd name="connsiteY48" fmla="*/ 1426675 h 1576809"/>
              <a:gd name="connsiteX49" fmla="*/ 1501032 w 2766336"/>
              <a:gd name="connsiteY49" fmla="*/ 1402862 h 1576809"/>
              <a:gd name="connsiteX50" fmla="*/ 1462934 w 2766336"/>
              <a:gd name="connsiteY50" fmla="*/ 1379050 h 1576809"/>
              <a:gd name="connsiteX51" fmla="*/ 1458170 w 2766336"/>
              <a:gd name="connsiteY51" fmla="*/ 1390956 h 1576809"/>
              <a:gd name="connsiteX52" fmla="*/ 1472459 w 2766336"/>
              <a:gd name="connsiteY52" fmla="*/ 1429056 h 1576809"/>
              <a:gd name="connsiteX53" fmla="*/ 1441501 w 2766336"/>
              <a:gd name="connsiteY53" fmla="*/ 1443343 h 1576809"/>
              <a:gd name="connsiteX54" fmla="*/ 1415309 w 2766336"/>
              <a:gd name="connsiteY54" fmla="*/ 1457630 h 1576809"/>
              <a:gd name="connsiteX55" fmla="*/ 1398638 w 2766336"/>
              <a:gd name="connsiteY55" fmla="*/ 1450487 h 1576809"/>
              <a:gd name="connsiteX56" fmla="*/ 1353395 w 2766336"/>
              <a:gd name="connsiteY56" fmla="*/ 1388575 h 1576809"/>
              <a:gd name="connsiteX57" fmla="*/ 1308153 w 2766336"/>
              <a:gd name="connsiteY57" fmla="*/ 1355237 h 1576809"/>
              <a:gd name="connsiteX58" fmla="*/ 1329584 w 2766336"/>
              <a:gd name="connsiteY58" fmla="*/ 1338568 h 1576809"/>
              <a:gd name="connsiteX59" fmla="*/ 1351015 w 2766336"/>
              <a:gd name="connsiteY59" fmla="*/ 1298087 h 1576809"/>
              <a:gd name="connsiteX60" fmla="*/ 1336726 w 2766336"/>
              <a:gd name="connsiteY60" fmla="*/ 1286181 h 1576809"/>
              <a:gd name="connsiteX61" fmla="*/ 1298628 w 2766336"/>
              <a:gd name="connsiteY61" fmla="*/ 1288562 h 1576809"/>
              <a:gd name="connsiteX62" fmla="*/ 1222428 w 2766336"/>
              <a:gd name="connsiteY62" fmla="*/ 1245700 h 1576809"/>
              <a:gd name="connsiteX63" fmla="*/ 1179563 w 2766336"/>
              <a:gd name="connsiteY63" fmla="*/ 1226650 h 1576809"/>
              <a:gd name="connsiteX64" fmla="*/ 1170040 w 2766336"/>
              <a:gd name="connsiteY64" fmla="*/ 1226650 h 1576809"/>
              <a:gd name="connsiteX65" fmla="*/ 1158134 w 2766336"/>
              <a:gd name="connsiteY65" fmla="*/ 1162356 h 1576809"/>
              <a:gd name="connsiteX66" fmla="*/ 1170040 w 2766336"/>
              <a:gd name="connsiteY66" fmla="*/ 1098062 h 1576809"/>
              <a:gd name="connsiteX67" fmla="*/ 1139084 w 2766336"/>
              <a:gd name="connsiteY67" fmla="*/ 1064725 h 1576809"/>
              <a:gd name="connsiteX68" fmla="*/ 1086697 w 2766336"/>
              <a:gd name="connsiteY68" fmla="*/ 1040912 h 1576809"/>
              <a:gd name="connsiteX69" fmla="*/ 1112890 w 2766336"/>
              <a:gd name="connsiteY69" fmla="*/ 1017100 h 1576809"/>
              <a:gd name="connsiteX70" fmla="*/ 1158134 w 2766336"/>
              <a:gd name="connsiteY70" fmla="*/ 1021862 h 1576809"/>
              <a:gd name="connsiteX71" fmla="*/ 1153372 w 2766336"/>
              <a:gd name="connsiteY71" fmla="*/ 974237 h 1576809"/>
              <a:gd name="connsiteX72" fmla="*/ 1124797 w 2766336"/>
              <a:gd name="connsiteY72" fmla="*/ 969475 h 1576809"/>
              <a:gd name="connsiteX73" fmla="*/ 1129559 w 2766336"/>
              <a:gd name="connsiteY73" fmla="*/ 921850 h 1576809"/>
              <a:gd name="connsiteX74" fmla="*/ 1098603 w 2766336"/>
              <a:gd name="connsiteY74" fmla="*/ 907562 h 1576809"/>
              <a:gd name="connsiteX75" fmla="*/ 1100984 w 2766336"/>
              <a:gd name="connsiteY75" fmla="*/ 871843 h 1576809"/>
              <a:gd name="connsiteX76" fmla="*/ 1053359 w 2766336"/>
              <a:gd name="connsiteY76" fmla="*/ 857556 h 1576809"/>
              <a:gd name="connsiteX77" fmla="*/ 1034309 w 2766336"/>
              <a:gd name="connsiteY77" fmla="*/ 878987 h 1576809"/>
              <a:gd name="connsiteX78" fmla="*/ 1005732 w 2766336"/>
              <a:gd name="connsiteY78" fmla="*/ 881368 h 1576809"/>
              <a:gd name="connsiteX79" fmla="*/ 955728 w 2766336"/>
              <a:gd name="connsiteY79" fmla="*/ 886131 h 1576809"/>
              <a:gd name="connsiteX80" fmla="*/ 924772 w 2766336"/>
              <a:gd name="connsiteY80" fmla="*/ 907562 h 1576809"/>
              <a:gd name="connsiteX81" fmla="*/ 924772 w 2766336"/>
              <a:gd name="connsiteY81" fmla="*/ 876606 h 1576809"/>
              <a:gd name="connsiteX82" fmla="*/ 884290 w 2766336"/>
              <a:gd name="connsiteY82" fmla="*/ 871843 h 1576809"/>
              <a:gd name="connsiteX83" fmla="*/ 891432 w 2766336"/>
              <a:gd name="connsiteY83" fmla="*/ 893275 h 1576809"/>
              <a:gd name="connsiteX84" fmla="*/ 886672 w 2766336"/>
              <a:gd name="connsiteY84" fmla="*/ 912325 h 1576809"/>
              <a:gd name="connsiteX85" fmla="*/ 800947 w 2766336"/>
              <a:gd name="connsiteY85" fmla="*/ 859936 h 1576809"/>
              <a:gd name="connsiteX86" fmla="*/ 779515 w 2766336"/>
              <a:gd name="connsiteY86" fmla="*/ 826600 h 1576809"/>
              <a:gd name="connsiteX87" fmla="*/ 791422 w 2766336"/>
              <a:gd name="connsiteY87" fmla="*/ 786117 h 1576809"/>
              <a:gd name="connsiteX88" fmla="*/ 760465 w 2766336"/>
              <a:gd name="connsiteY88" fmla="*/ 781356 h 1576809"/>
              <a:gd name="connsiteX89" fmla="*/ 712840 w 2766336"/>
              <a:gd name="connsiteY89" fmla="*/ 795643 h 1576809"/>
              <a:gd name="connsiteX90" fmla="*/ 703315 w 2766336"/>
              <a:gd name="connsiteY90" fmla="*/ 809931 h 1576809"/>
              <a:gd name="connsiteX91" fmla="*/ 679503 w 2766336"/>
              <a:gd name="connsiteY91" fmla="*/ 826600 h 1576809"/>
              <a:gd name="connsiteX92" fmla="*/ 672359 w 2766336"/>
              <a:gd name="connsiteY92" fmla="*/ 843268 h 1576809"/>
              <a:gd name="connsiteX93" fmla="*/ 631878 w 2766336"/>
              <a:gd name="connsiteY93" fmla="*/ 876606 h 1576809"/>
              <a:gd name="connsiteX94" fmla="*/ 634257 w 2766336"/>
              <a:gd name="connsiteY94" fmla="*/ 898037 h 1576809"/>
              <a:gd name="connsiteX95" fmla="*/ 648547 w 2766336"/>
              <a:gd name="connsiteY95" fmla="*/ 917087 h 1576809"/>
              <a:gd name="connsiteX96" fmla="*/ 572347 w 2766336"/>
              <a:gd name="connsiteY96" fmla="*/ 902800 h 1576809"/>
              <a:gd name="connsiteX97" fmla="*/ 539009 w 2766336"/>
              <a:gd name="connsiteY97" fmla="*/ 907562 h 1576809"/>
              <a:gd name="connsiteX98" fmla="*/ 586632 w 2766336"/>
              <a:gd name="connsiteY98" fmla="*/ 938518 h 1576809"/>
              <a:gd name="connsiteX99" fmla="*/ 610447 w 2766336"/>
              <a:gd name="connsiteY99" fmla="*/ 950425 h 1576809"/>
              <a:gd name="connsiteX100" fmla="*/ 636640 w 2766336"/>
              <a:gd name="connsiteY100" fmla="*/ 1002812 h 1576809"/>
              <a:gd name="connsiteX101" fmla="*/ 569963 w 2766336"/>
              <a:gd name="connsiteY101" fmla="*/ 1019481 h 1576809"/>
              <a:gd name="connsiteX102" fmla="*/ 548534 w 2766336"/>
              <a:gd name="connsiteY102" fmla="*/ 1031387 h 1576809"/>
              <a:gd name="connsiteX103" fmla="*/ 524720 w 2766336"/>
              <a:gd name="connsiteY103" fmla="*/ 1002812 h 1576809"/>
              <a:gd name="connsiteX104" fmla="*/ 500907 w 2766336"/>
              <a:gd name="connsiteY104" fmla="*/ 971856 h 1576809"/>
              <a:gd name="connsiteX105" fmla="*/ 503288 w 2766336"/>
              <a:gd name="connsiteY105" fmla="*/ 933756 h 1576809"/>
              <a:gd name="connsiteX106" fmla="*/ 500907 w 2766336"/>
              <a:gd name="connsiteY106" fmla="*/ 914706 h 1576809"/>
              <a:gd name="connsiteX107" fmla="*/ 519957 w 2766336"/>
              <a:gd name="connsiteY107" fmla="*/ 881368 h 1576809"/>
              <a:gd name="connsiteX108" fmla="*/ 479477 w 2766336"/>
              <a:gd name="connsiteY108" fmla="*/ 890893 h 1576809"/>
              <a:gd name="connsiteX109" fmla="*/ 450901 w 2766336"/>
              <a:gd name="connsiteY109" fmla="*/ 952806 h 1576809"/>
              <a:gd name="connsiteX110" fmla="*/ 443757 w 2766336"/>
              <a:gd name="connsiteY110" fmla="*/ 976618 h 1576809"/>
              <a:gd name="connsiteX111" fmla="*/ 412801 w 2766336"/>
              <a:gd name="connsiteY111" fmla="*/ 993287 h 1576809"/>
              <a:gd name="connsiteX112" fmla="*/ 365176 w 2766336"/>
              <a:gd name="connsiteY112" fmla="*/ 990906 h 1576809"/>
              <a:gd name="connsiteX113" fmla="*/ 358032 w 2766336"/>
              <a:gd name="connsiteY113" fmla="*/ 1007575 h 1576809"/>
              <a:gd name="connsiteX114" fmla="*/ 358032 w 2766336"/>
              <a:gd name="connsiteY114" fmla="*/ 1055200 h 1576809"/>
              <a:gd name="connsiteX115" fmla="*/ 298501 w 2766336"/>
              <a:gd name="connsiteY115" fmla="*/ 1059962 h 1576809"/>
              <a:gd name="connsiteX116" fmla="*/ 236588 w 2766336"/>
              <a:gd name="connsiteY116" fmla="*/ 1093300 h 1576809"/>
              <a:gd name="connsiteX117" fmla="*/ 238970 w 2766336"/>
              <a:gd name="connsiteY117" fmla="*/ 1121875 h 1576809"/>
              <a:gd name="connsiteX118" fmla="*/ 186583 w 2766336"/>
              <a:gd name="connsiteY118" fmla="*/ 1109968 h 1576809"/>
              <a:gd name="connsiteX119" fmla="*/ 153245 w 2766336"/>
              <a:gd name="connsiteY119" fmla="*/ 1117112 h 1576809"/>
              <a:gd name="connsiteX120" fmla="*/ 108001 w 2766336"/>
              <a:gd name="connsiteY120" fmla="*/ 1098062 h 1576809"/>
              <a:gd name="connsiteX121" fmla="*/ 91333 w 2766336"/>
              <a:gd name="connsiteY121" fmla="*/ 1098062 h 1576809"/>
              <a:gd name="connsiteX122" fmla="*/ 7989 w 2766336"/>
              <a:gd name="connsiteY122" fmla="*/ 1121875 h 1576809"/>
              <a:gd name="connsiteX123" fmla="*/ 10371 w 2766336"/>
              <a:gd name="connsiteY123" fmla="*/ 1074250 h 1576809"/>
              <a:gd name="connsiteX124" fmla="*/ 11213 w 2766336"/>
              <a:gd name="connsiteY124" fmla="*/ 1047319 h 1576809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186709 w 2766336"/>
              <a:gd name="connsiteY12" fmla="*/ 340823 h 1573553"/>
              <a:gd name="connsiteX13" fmla="*/ 1500699 w 2766336"/>
              <a:gd name="connsiteY13" fmla="*/ 250164 h 1573553"/>
              <a:gd name="connsiteX14" fmla="*/ 1641528 w 2766336"/>
              <a:gd name="connsiteY14" fmla="*/ 188423 h 1573553"/>
              <a:gd name="connsiteX15" fmla="*/ 1796309 w 2766336"/>
              <a:gd name="connsiteY15" fmla="*/ 183660 h 1573553"/>
              <a:gd name="connsiteX16" fmla="*/ 1867747 w 2766336"/>
              <a:gd name="connsiteY16" fmla="*/ 309866 h 1573553"/>
              <a:gd name="connsiteX17" fmla="*/ 2029672 w 2766336"/>
              <a:gd name="connsiteY17" fmla="*/ 271766 h 1573553"/>
              <a:gd name="connsiteX18" fmla="*/ 1934422 w 2766336"/>
              <a:gd name="connsiteY18" fmla="*/ 359873 h 1573553"/>
              <a:gd name="connsiteX19" fmla="*/ 2048722 w 2766336"/>
              <a:gd name="connsiteY19" fmla="*/ 331298 h 1573553"/>
              <a:gd name="connsiteX20" fmla="*/ 2143971 w 2766336"/>
              <a:gd name="connsiteY20" fmla="*/ 271766 h 1573553"/>
              <a:gd name="connsiteX21" fmla="*/ 2067772 w 2766336"/>
              <a:gd name="connsiteY21" fmla="*/ 264623 h 1573553"/>
              <a:gd name="connsiteX22" fmla="*/ 2067772 w 2766336"/>
              <a:gd name="connsiteY22" fmla="*/ 202710 h 1573553"/>
              <a:gd name="connsiteX23" fmla="*/ 2117777 w 2766336"/>
              <a:gd name="connsiteY23" fmla="*/ 202710 h 1573553"/>
              <a:gd name="connsiteX24" fmla="*/ 2224933 w 2766336"/>
              <a:gd name="connsiteY24" fmla="*/ 97935 h 1573553"/>
              <a:gd name="connsiteX25" fmla="*/ 2274939 w 2766336"/>
              <a:gd name="connsiteY25" fmla="*/ 305 h 1573553"/>
              <a:gd name="connsiteX26" fmla="*/ 2239221 w 2766336"/>
              <a:gd name="connsiteY26" fmla="*/ 114604 h 1573553"/>
              <a:gd name="connsiteX27" fmla="*/ 2165403 w 2766336"/>
              <a:gd name="connsiteY27" fmla="*/ 193186 h 1573553"/>
              <a:gd name="connsiteX28" fmla="*/ 2334472 w 2766336"/>
              <a:gd name="connsiteY28" fmla="*/ 257480 h 1573553"/>
              <a:gd name="connsiteX29" fmla="*/ 2736902 w 2766336"/>
              <a:gd name="connsiteY29" fmla="*/ 205092 h 1573553"/>
              <a:gd name="connsiteX30" fmla="*/ 2699673 w 2766336"/>
              <a:gd name="connsiteY30" fmla="*/ 559163 h 1573553"/>
              <a:gd name="connsiteX31" fmla="*/ 2632128 w 2766336"/>
              <a:gd name="connsiteY31" fmla="*/ 967092 h 1573553"/>
              <a:gd name="connsiteX32" fmla="*/ 2463059 w 2766336"/>
              <a:gd name="connsiteY32" fmla="*/ 869462 h 1573553"/>
              <a:gd name="connsiteX33" fmla="*/ 2298753 w 2766336"/>
              <a:gd name="connsiteY33" fmla="*/ 926612 h 1573553"/>
              <a:gd name="connsiteX34" fmla="*/ 2277322 w 2766336"/>
              <a:gd name="connsiteY34" fmla="*/ 1062342 h 1573553"/>
              <a:gd name="connsiteX35" fmla="*/ 2043959 w 2766336"/>
              <a:gd name="connsiteY35" fmla="*/ 1148067 h 1573553"/>
              <a:gd name="connsiteX36" fmla="*/ 2022528 w 2766336"/>
              <a:gd name="connsiteY36" fmla="*/ 1238556 h 1573553"/>
              <a:gd name="connsiteX37" fmla="*/ 1955853 w 2766336"/>
              <a:gd name="connsiteY37" fmla="*/ 1309993 h 1573553"/>
              <a:gd name="connsiteX38" fmla="*/ 2015384 w 2766336"/>
              <a:gd name="connsiteY38" fmla="*/ 1350474 h 1573553"/>
              <a:gd name="connsiteX39" fmla="*/ 1922515 w 2766336"/>
              <a:gd name="connsiteY39" fmla="*/ 1450487 h 1573553"/>
              <a:gd name="connsiteX40" fmla="*/ 1901084 w 2766336"/>
              <a:gd name="connsiteY40" fmla="*/ 1533831 h 1573553"/>
              <a:gd name="connsiteX41" fmla="*/ 1810262 w 2766336"/>
              <a:gd name="connsiteY41" fmla="*/ 1573012 h 1573553"/>
              <a:gd name="connsiteX42" fmla="*/ 1729632 w 2766336"/>
              <a:gd name="connsiteY42" fmla="*/ 1557643 h 1573553"/>
              <a:gd name="connsiteX43" fmla="*/ 1703438 w 2766336"/>
              <a:gd name="connsiteY43" fmla="*/ 1571931 h 1573553"/>
              <a:gd name="connsiteX44" fmla="*/ 1648672 w 2766336"/>
              <a:gd name="connsiteY44" fmla="*/ 1543356 h 1573553"/>
              <a:gd name="connsiteX45" fmla="*/ 1608188 w 2766336"/>
              <a:gd name="connsiteY45" fmla="*/ 1507637 h 1573553"/>
              <a:gd name="connsiteX46" fmla="*/ 1565328 w 2766336"/>
              <a:gd name="connsiteY46" fmla="*/ 1479061 h 1573553"/>
              <a:gd name="connsiteX47" fmla="*/ 1593901 w 2766336"/>
              <a:gd name="connsiteY47" fmla="*/ 1455250 h 1573553"/>
              <a:gd name="connsiteX48" fmla="*/ 1581995 w 2766336"/>
              <a:gd name="connsiteY48" fmla="*/ 1438581 h 1573553"/>
              <a:gd name="connsiteX49" fmla="*/ 1520082 w 2766336"/>
              <a:gd name="connsiteY49" fmla="*/ 1426675 h 1573553"/>
              <a:gd name="connsiteX50" fmla="*/ 1501032 w 2766336"/>
              <a:gd name="connsiteY50" fmla="*/ 1402862 h 1573553"/>
              <a:gd name="connsiteX51" fmla="*/ 1462934 w 2766336"/>
              <a:gd name="connsiteY51" fmla="*/ 1379050 h 1573553"/>
              <a:gd name="connsiteX52" fmla="*/ 1458170 w 2766336"/>
              <a:gd name="connsiteY52" fmla="*/ 1390956 h 1573553"/>
              <a:gd name="connsiteX53" fmla="*/ 1472459 w 2766336"/>
              <a:gd name="connsiteY53" fmla="*/ 1429056 h 1573553"/>
              <a:gd name="connsiteX54" fmla="*/ 1441501 w 2766336"/>
              <a:gd name="connsiteY54" fmla="*/ 1443343 h 1573553"/>
              <a:gd name="connsiteX55" fmla="*/ 1415309 w 2766336"/>
              <a:gd name="connsiteY55" fmla="*/ 1457630 h 1573553"/>
              <a:gd name="connsiteX56" fmla="*/ 1398638 w 2766336"/>
              <a:gd name="connsiteY56" fmla="*/ 1450487 h 1573553"/>
              <a:gd name="connsiteX57" fmla="*/ 1353395 w 2766336"/>
              <a:gd name="connsiteY57" fmla="*/ 1388575 h 1573553"/>
              <a:gd name="connsiteX58" fmla="*/ 1308153 w 2766336"/>
              <a:gd name="connsiteY58" fmla="*/ 1355237 h 1573553"/>
              <a:gd name="connsiteX59" fmla="*/ 1329584 w 2766336"/>
              <a:gd name="connsiteY59" fmla="*/ 1338568 h 1573553"/>
              <a:gd name="connsiteX60" fmla="*/ 1351015 w 2766336"/>
              <a:gd name="connsiteY60" fmla="*/ 1298087 h 1573553"/>
              <a:gd name="connsiteX61" fmla="*/ 1336726 w 2766336"/>
              <a:gd name="connsiteY61" fmla="*/ 1286181 h 1573553"/>
              <a:gd name="connsiteX62" fmla="*/ 1298628 w 2766336"/>
              <a:gd name="connsiteY62" fmla="*/ 1288562 h 1573553"/>
              <a:gd name="connsiteX63" fmla="*/ 1222428 w 2766336"/>
              <a:gd name="connsiteY63" fmla="*/ 1245700 h 1573553"/>
              <a:gd name="connsiteX64" fmla="*/ 1179563 w 2766336"/>
              <a:gd name="connsiteY64" fmla="*/ 1226650 h 1573553"/>
              <a:gd name="connsiteX65" fmla="*/ 1170040 w 2766336"/>
              <a:gd name="connsiteY65" fmla="*/ 1226650 h 1573553"/>
              <a:gd name="connsiteX66" fmla="*/ 1158134 w 2766336"/>
              <a:gd name="connsiteY66" fmla="*/ 1162356 h 1573553"/>
              <a:gd name="connsiteX67" fmla="*/ 1170040 w 2766336"/>
              <a:gd name="connsiteY67" fmla="*/ 1098062 h 1573553"/>
              <a:gd name="connsiteX68" fmla="*/ 1139084 w 2766336"/>
              <a:gd name="connsiteY68" fmla="*/ 1064725 h 1573553"/>
              <a:gd name="connsiteX69" fmla="*/ 1086697 w 2766336"/>
              <a:gd name="connsiteY69" fmla="*/ 1040912 h 1573553"/>
              <a:gd name="connsiteX70" fmla="*/ 1112890 w 2766336"/>
              <a:gd name="connsiteY70" fmla="*/ 1017100 h 1573553"/>
              <a:gd name="connsiteX71" fmla="*/ 1158134 w 2766336"/>
              <a:gd name="connsiteY71" fmla="*/ 1021862 h 1573553"/>
              <a:gd name="connsiteX72" fmla="*/ 1153372 w 2766336"/>
              <a:gd name="connsiteY72" fmla="*/ 974237 h 1573553"/>
              <a:gd name="connsiteX73" fmla="*/ 1124797 w 2766336"/>
              <a:gd name="connsiteY73" fmla="*/ 969475 h 1573553"/>
              <a:gd name="connsiteX74" fmla="*/ 1129559 w 2766336"/>
              <a:gd name="connsiteY74" fmla="*/ 921850 h 1573553"/>
              <a:gd name="connsiteX75" fmla="*/ 1098603 w 2766336"/>
              <a:gd name="connsiteY75" fmla="*/ 907562 h 1573553"/>
              <a:gd name="connsiteX76" fmla="*/ 1100984 w 2766336"/>
              <a:gd name="connsiteY76" fmla="*/ 871843 h 1573553"/>
              <a:gd name="connsiteX77" fmla="*/ 1053359 w 2766336"/>
              <a:gd name="connsiteY77" fmla="*/ 857556 h 1573553"/>
              <a:gd name="connsiteX78" fmla="*/ 1034309 w 2766336"/>
              <a:gd name="connsiteY78" fmla="*/ 878987 h 1573553"/>
              <a:gd name="connsiteX79" fmla="*/ 1005732 w 2766336"/>
              <a:gd name="connsiteY79" fmla="*/ 881368 h 1573553"/>
              <a:gd name="connsiteX80" fmla="*/ 955728 w 2766336"/>
              <a:gd name="connsiteY80" fmla="*/ 886131 h 1573553"/>
              <a:gd name="connsiteX81" fmla="*/ 924772 w 2766336"/>
              <a:gd name="connsiteY81" fmla="*/ 907562 h 1573553"/>
              <a:gd name="connsiteX82" fmla="*/ 924772 w 2766336"/>
              <a:gd name="connsiteY82" fmla="*/ 876606 h 1573553"/>
              <a:gd name="connsiteX83" fmla="*/ 884290 w 2766336"/>
              <a:gd name="connsiteY83" fmla="*/ 871843 h 1573553"/>
              <a:gd name="connsiteX84" fmla="*/ 891432 w 2766336"/>
              <a:gd name="connsiteY84" fmla="*/ 893275 h 1573553"/>
              <a:gd name="connsiteX85" fmla="*/ 886672 w 2766336"/>
              <a:gd name="connsiteY85" fmla="*/ 912325 h 1573553"/>
              <a:gd name="connsiteX86" fmla="*/ 800947 w 2766336"/>
              <a:gd name="connsiteY86" fmla="*/ 859936 h 1573553"/>
              <a:gd name="connsiteX87" fmla="*/ 779515 w 2766336"/>
              <a:gd name="connsiteY87" fmla="*/ 826600 h 1573553"/>
              <a:gd name="connsiteX88" fmla="*/ 791422 w 2766336"/>
              <a:gd name="connsiteY88" fmla="*/ 786117 h 1573553"/>
              <a:gd name="connsiteX89" fmla="*/ 760465 w 2766336"/>
              <a:gd name="connsiteY89" fmla="*/ 781356 h 1573553"/>
              <a:gd name="connsiteX90" fmla="*/ 712840 w 2766336"/>
              <a:gd name="connsiteY90" fmla="*/ 795643 h 1573553"/>
              <a:gd name="connsiteX91" fmla="*/ 703315 w 2766336"/>
              <a:gd name="connsiteY91" fmla="*/ 809931 h 1573553"/>
              <a:gd name="connsiteX92" fmla="*/ 679503 w 2766336"/>
              <a:gd name="connsiteY92" fmla="*/ 826600 h 1573553"/>
              <a:gd name="connsiteX93" fmla="*/ 672359 w 2766336"/>
              <a:gd name="connsiteY93" fmla="*/ 843268 h 1573553"/>
              <a:gd name="connsiteX94" fmla="*/ 631878 w 2766336"/>
              <a:gd name="connsiteY94" fmla="*/ 876606 h 1573553"/>
              <a:gd name="connsiteX95" fmla="*/ 634257 w 2766336"/>
              <a:gd name="connsiteY95" fmla="*/ 898037 h 1573553"/>
              <a:gd name="connsiteX96" fmla="*/ 648547 w 2766336"/>
              <a:gd name="connsiteY96" fmla="*/ 917087 h 1573553"/>
              <a:gd name="connsiteX97" fmla="*/ 572347 w 2766336"/>
              <a:gd name="connsiteY97" fmla="*/ 902800 h 1573553"/>
              <a:gd name="connsiteX98" fmla="*/ 539009 w 2766336"/>
              <a:gd name="connsiteY98" fmla="*/ 907562 h 1573553"/>
              <a:gd name="connsiteX99" fmla="*/ 586632 w 2766336"/>
              <a:gd name="connsiteY99" fmla="*/ 938518 h 1573553"/>
              <a:gd name="connsiteX100" fmla="*/ 610447 w 2766336"/>
              <a:gd name="connsiteY100" fmla="*/ 950425 h 1573553"/>
              <a:gd name="connsiteX101" fmla="*/ 636640 w 2766336"/>
              <a:gd name="connsiteY101" fmla="*/ 1002812 h 1573553"/>
              <a:gd name="connsiteX102" fmla="*/ 569963 w 2766336"/>
              <a:gd name="connsiteY102" fmla="*/ 1019481 h 1573553"/>
              <a:gd name="connsiteX103" fmla="*/ 548534 w 2766336"/>
              <a:gd name="connsiteY103" fmla="*/ 1031387 h 1573553"/>
              <a:gd name="connsiteX104" fmla="*/ 524720 w 2766336"/>
              <a:gd name="connsiteY104" fmla="*/ 1002812 h 1573553"/>
              <a:gd name="connsiteX105" fmla="*/ 500907 w 2766336"/>
              <a:gd name="connsiteY105" fmla="*/ 971856 h 1573553"/>
              <a:gd name="connsiteX106" fmla="*/ 503288 w 2766336"/>
              <a:gd name="connsiteY106" fmla="*/ 933756 h 1573553"/>
              <a:gd name="connsiteX107" fmla="*/ 500907 w 2766336"/>
              <a:gd name="connsiteY107" fmla="*/ 914706 h 1573553"/>
              <a:gd name="connsiteX108" fmla="*/ 519957 w 2766336"/>
              <a:gd name="connsiteY108" fmla="*/ 881368 h 1573553"/>
              <a:gd name="connsiteX109" fmla="*/ 479477 w 2766336"/>
              <a:gd name="connsiteY109" fmla="*/ 890893 h 1573553"/>
              <a:gd name="connsiteX110" fmla="*/ 450901 w 2766336"/>
              <a:gd name="connsiteY110" fmla="*/ 952806 h 1573553"/>
              <a:gd name="connsiteX111" fmla="*/ 443757 w 2766336"/>
              <a:gd name="connsiteY111" fmla="*/ 976618 h 1573553"/>
              <a:gd name="connsiteX112" fmla="*/ 412801 w 2766336"/>
              <a:gd name="connsiteY112" fmla="*/ 993287 h 1573553"/>
              <a:gd name="connsiteX113" fmla="*/ 365176 w 2766336"/>
              <a:gd name="connsiteY113" fmla="*/ 990906 h 1573553"/>
              <a:gd name="connsiteX114" fmla="*/ 358032 w 2766336"/>
              <a:gd name="connsiteY114" fmla="*/ 1007575 h 1573553"/>
              <a:gd name="connsiteX115" fmla="*/ 358032 w 2766336"/>
              <a:gd name="connsiteY115" fmla="*/ 1055200 h 1573553"/>
              <a:gd name="connsiteX116" fmla="*/ 298501 w 2766336"/>
              <a:gd name="connsiteY116" fmla="*/ 1059962 h 1573553"/>
              <a:gd name="connsiteX117" fmla="*/ 236588 w 2766336"/>
              <a:gd name="connsiteY117" fmla="*/ 1093300 h 1573553"/>
              <a:gd name="connsiteX118" fmla="*/ 238970 w 2766336"/>
              <a:gd name="connsiteY118" fmla="*/ 1121875 h 1573553"/>
              <a:gd name="connsiteX119" fmla="*/ 186583 w 2766336"/>
              <a:gd name="connsiteY119" fmla="*/ 1109968 h 1573553"/>
              <a:gd name="connsiteX120" fmla="*/ 153245 w 2766336"/>
              <a:gd name="connsiteY120" fmla="*/ 1117112 h 1573553"/>
              <a:gd name="connsiteX121" fmla="*/ 108001 w 2766336"/>
              <a:gd name="connsiteY121" fmla="*/ 1098062 h 1573553"/>
              <a:gd name="connsiteX122" fmla="*/ 91333 w 2766336"/>
              <a:gd name="connsiteY122" fmla="*/ 1098062 h 1573553"/>
              <a:gd name="connsiteX123" fmla="*/ 7989 w 2766336"/>
              <a:gd name="connsiteY123" fmla="*/ 1121875 h 1573553"/>
              <a:gd name="connsiteX124" fmla="*/ 10371 w 2766336"/>
              <a:gd name="connsiteY124" fmla="*/ 1074250 h 1573553"/>
              <a:gd name="connsiteX125" fmla="*/ 11213 w 2766336"/>
              <a:gd name="connsiteY125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136701 w 2766336"/>
              <a:gd name="connsiteY12" fmla="*/ 512275 h 1573553"/>
              <a:gd name="connsiteX13" fmla="*/ 1186709 w 2766336"/>
              <a:gd name="connsiteY13" fmla="*/ 340823 h 1573553"/>
              <a:gd name="connsiteX14" fmla="*/ 1500699 w 2766336"/>
              <a:gd name="connsiteY14" fmla="*/ 250164 h 1573553"/>
              <a:gd name="connsiteX15" fmla="*/ 1641528 w 2766336"/>
              <a:gd name="connsiteY15" fmla="*/ 188423 h 1573553"/>
              <a:gd name="connsiteX16" fmla="*/ 1796309 w 2766336"/>
              <a:gd name="connsiteY16" fmla="*/ 183660 h 1573553"/>
              <a:gd name="connsiteX17" fmla="*/ 1867747 w 2766336"/>
              <a:gd name="connsiteY17" fmla="*/ 309866 h 1573553"/>
              <a:gd name="connsiteX18" fmla="*/ 2029672 w 2766336"/>
              <a:gd name="connsiteY18" fmla="*/ 271766 h 1573553"/>
              <a:gd name="connsiteX19" fmla="*/ 1934422 w 2766336"/>
              <a:gd name="connsiteY19" fmla="*/ 359873 h 1573553"/>
              <a:gd name="connsiteX20" fmla="*/ 2048722 w 2766336"/>
              <a:gd name="connsiteY20" fmla="*/ 331298 h 1573553"/>
              <a:gd name="connsiteX21" fmla="*/ 2143971 w 2766336"/>
              <a:gd name="connsiteY21" fmla="*/ 271766 h 1573553"/>
              <a:gd name="connsiteX22" fmla="*/ 2067772 w 2766336"/>
              <a:gd name="connsiteY22" fmla="*/ 264623 h 1573553"/>
              <a:gd name="connsiteX23" fmla="*/ 2067772 w 2766336"/>
              <a:gd name="connsiteY23" fmla="*/ 202710 h 1573553"/>
              <a:gd name="connsiteX24" fmla="*/ 2117777 w 2766336"/>
              <a:gd name="connsiteY24" fmla="*/ 202710 h 1573553"/>
              <a:gd name="connsiteX25" fmla="*/ 2224933 w 2766336"/>
              <a:gd name="connsiteY25" fmla="*/ 97935 h 1573553"/>
              <a:gd name="connsiteX26" fmla="*/ 2274939 w 2766336"/>
              <a:gd name="connsiteY26" fmla="*/ 305 h 1573553"/>
              <a:gd name="connsiteX27" fmla="*/ 2239221 w 2766336"/>
              <a:gd name="connsiteY27" fmla="*/ 114604 h 1573553"/>
              <a:gd name="connsiteX28" fmla="*/ 2165403 w 2766336"/>
              <a:gd name="connsiteY28" fmla="*/ 193186 h 1573553"/>
              <a:gd name="connsiteX29" fmla="*/ 2334472 w 2766336"/>
              <a:gd name="connsiteY29" fmla="*/ 257480 h 1573553"/>
              <a:gd name="connsiteX30" fmla="*/ 2736902 w 2766336"/>
              <a:gd name="connsiteY30" fmla="*/ 205092 h 1573553"/>
              <a:gd name="connsiteX31" fmla="*/ 2699673 w 2766336"/>
              <a:gd name="connsiteY31" fmla="*/ 559163 h 1573553"/>
              <a:gd name="connsiteX32" fmla="*/ 2632128 w 2766336"/>
              <a:gd name="connsiteY32" fmla="*/ 967092 h 1573553"/>
              <a:gd name="connsiteX33" fmla="*/ 2463059 w 2766336"/>
              <a:gd name="connsiteY33" fmla="*/ 869462 h 1573553"/>
              <a:gd name="connsiteX34" fmla="*/ 2298753 w 2766336"/>
              <a:gd name="connsiteY34" fmla="*/ 926612 h 1573553"/>
              <a:gd name="connsiteX35" fmla="*/ 2277322 w 2766336"/>
              <a:gd name="connsiteY35" fmla="*/ 1062342 h 1573553"/>
              <a:gd name="connsiteX36" fmla="*/ 2043959 w 2766336"/>
              <a:gd name="connsiteY36" fmla="*/ 1148067 h 1573553"/>
              <a:gd name="connsiteX37" fmla="*/ 2022528 w 2766336"/>
              <a:gd name="connsiteY37" fmla="*/ 1238556 h 1573553"/>
              <a:gd name="connsiteX38" fmla="*/ 1955853 w 2766336"/>
              <a:gd name="connsiteY38" fmla="*/ 1309993 h 1573553"/>
              <a:gd name="connsiteX39" fmla="*/ 2015384 w 2766336"/>
              <a:gd name="connsiteY39" fmla="*/ 1350474 h 1573553"/>
              <a:gd name="connsiteX40" fmla="*/ 1922515 w 2766336"/>
              <a:gd name="connsiteY40" fmla="*/ 1450487 h 1573553"/>
              <a:gd name="connsiteX41" fmla="*/ 1901084 w 2766336"/>
              <a:gd name="connsiteY41" fmla="*/ 1533831 h 1573553"/>
              <a:gd name="connsiteX42" fmla="*/ 1810262 w 2766336"/>
              <a:gd name="connsiteY42" fmla="*/ 1573012 h 1573553"/>
              <a:gd name="connsiteX43" fmla="*/ 1729632 w 2766336"/>
              <a:gd name="connsiteY43" fmla="*/ 1557643 h 1573553"/>
              <a:gd name="connsiteX44" fmla="*/ 1703438 w 2766336"/>
              <a:gd name="connsiteY44" fmla="*/ 1571931 h 1573553"/>
              <a:gd name="connsiteX45" fmla="*/ 1648672 w 2766336"/>
              <a:gd name="connsiteY45" fmla="*/ 1543356 h 1573553"/>
              <a:gd name="connsiteX46" fmla="*/ 1608188 w 2766336"/>
              <a:gd name="connsiteY46" fmla="*/ 1507637 h 1573553"/>
              <a:gd name="connsiteX47" fmla="*/ 1565328 w 2766336"/>
              <a:gd name="connsiteY47" fmla="*/ 1479061 h 1573553"/>
              <a:gd name="connsiteX48" fmla="*/ 1593901 w 2766336"/>
              <a:gd name="connsiteY48" fmla="*/ 1455250 h 1573553"/>
              <a:gd name="connsiteX49" fmla="*/ 1581995 w 2766336"/>
              <a:gd name="connsiteY49" fmla="*/ 1438581 h 1573553"/>
              <a:gd name="connsiteX50" fmla="*/ 1520082 w 2766336"/>
              <a:gd name="connsiteY50" fmla="*/ 1426675 h 1573553"/>
              <a:gd name="connsiteX51" fmla="*/ 1501032 w 2766336"/>
              <a:gd name="connsiteY51" fmla="*/ 1402862 h 1573553"/>
              <a:gd name="connsiteX52" fmla="*/ 1462934 w 2766336"/>
              <a:gd name="connsiteY52" fmla="*/ 1379050 h 1573553"/>
              <a:gd name="connsiteX53" fmla="*/ 1458170 w 2766336"/>
              <a:gd name="connsiteY53" fmla="*/ 1390956 h 1573553"/>
              <a:gd name="connsiteX54" fmla="*/ 1472459 w 2766336"/>
              <a:gd name="connsiteY54" fmla="*/ 1429056 h 1573553"/>
              <a:gd name="connsiteX55" fmla="*/ 1441501 w 2766336"/>
              <a:gd name="connsiteY55" fmla="*/ 1443343 h 1573553"/>
              <a:gd name="connsiteX56" fmla="*/ 1415309 w 2766336"/>
              <a:gd name="connsiteY56" fmla="*/ 1457630 h 1573553"/>
              <a:gd name="connsiteX57" fmla="*/ 1398638 w 2766336"/>
              <a:gd name="connsiteY57" fmla="*/ 1450487 h 1573553"/>
              <a:gd name="connsiteX58" fmla="*/ 1353395 w 2766336"/>
              <a:gd name="connsiteY58" fmla="*/ 1388575 h 1573553"/>
              <a:gd name="connsiteX59" fmla="*/ 1308153 w 2766336"/>
              <a:gd name="connsiteY59" fmla="*/ 1355237 h 1573553"/>
              <a:gd name="connsiteX60" fmla="*/ 1329584 w 2766336"/>
              <a:gd name="connsiteY60" fmla="*/ 1338568 h 1573553"/>
              <a:gd name="connsiteX61" fmla="*/ 1351015 w 2766336"/>
              <a:gd name="connsiteY61" fmla="*/ 1298087 h 1573553"/>
              <a:gd name="connsiteX62" fmla="*/ 1336726 w 2766336"/>
              <a:gd name="connsiteY62" fmla="*/ 1286181 h 1573553"/>
              <a:gd name="connsiteX63" fmla="*/ 1298628 w 2766336"/>
              <a:gd name="connsiteY63" fmla="*/ 1288562 h 1573553"/>
              <a:gd name="connsiteX64" fmla="*/ 1222428 w 2766336"/>
              <a:gd name="connsiteY64" fmla="*/ 1245700 h 1573553"/>
              <a:gd name="connsiteX65" fmla="*/ 1179563 w 2766336"/>
              <a:gd name="connsiteY65" fmla="*/ 1226650 h 1573553"/>
              <a:gd name="connsiteX66" fmla="*/ 1170040 w 2766336"/>
              <a:gd name="connsiteY66" fmla="*/ 1226650 h 1573553"/>
              <a:gd name="connsiteX67" fmla="*/ 1158134 w 2766336"/>
              <a:gd name="connsiteY67" fmla="*/ 1162356 h 1573553"/>
              <a:gd name="connsiteX68" fmla="*/ 1170040 w 2766336"/>
              <a:gd name="connsiteY68" fmla="*/ 1098062 h 1573553"/>
              <a:gd name="connsiteX69" fmla="*/ 1139084 w 2766336"/>
              <a:gd name="connsiteY69" fmla="*/ 1064725 h 1573553"/>
              <a:gd name="connsiteX70" fmla="*/ 1086697 w 2766336"/>
              <a:gd name="connsiteY70" fmla="*/ 1040912 h 1573553"/>
              <a:gd name="connsiteX71" fmla="*/ 1112890 w 2766336"/>
              <a:gd name="connsiteY71" fmla="*/ 1017100 h 1573553"/>
              <a:gd name="connsiteX72" fmla="*/ 1158134 w 2766336"/>
              <a:gd name="connsiteY72" fmla="*/ 1021862 h 1573553"/>
              <a:gd name="connsiteX73" fmla="*/ 1153372 w 2766336"/>
              <a:gd name="connsiteY73" fmla="*/ 974237 h 1573553"/>
              <a:gd name="connsiteX74" fmla="*/ 1124797 w 2766336"/>
              <a:gd name="connsiteY74" fmla="*/ 969475 h 1573553"/>
              <a:gd name="connsiteX75" fmla="*/ 1129559 w 2766336"/>
              <a:gd name="connsiteY75" fmla="*/ 921850 h 1573553"/>
              <a:gd name="connsiteX76" fmla="*/ 1098603 w 2766336"/>
              <a:gd name="connsiteY76" fmla="*/ 907562 h 1573553"/>
              <a:gd name="connsiteX77" fmla="*/ 1100984 w 2766336"/>
              <a:gd name="connsiteY77" fmla="*/ 871843 h 1573553"/>
              <a:gd name="connsiteX78" fmla="*/ 1053359 w 2766336"/>
              <a:gd name="connsiteY78" fmla="*/ 857556 h 1573553"/>
              <a:gd name="connsiteX79" fmla="*/ 1034309 w 2766336"/>
              <a:gd name="connsiteY79" fmla="*/ 878987 h 1573553"/>
              <a:gd name="connsiteX80" fmla="*/ 1005732 w 2766336"/>
              <a:gd name="connsiteY80" fmla="*/ 881368 h 1573553"/>
              <a:gd name="connsiteX81" fmla="*/ 955728 w 2766336"/>
              <a:gd name="connsiteY81" fmla="*/ 886131 h 1573553"/>
              <a:gd name="connsiteX82" fmla="*/ 924772 w 2766336"/>
              <a:gd name="connsiteY82" fmla="*/ 907562 h 1573553"/>
              <a:gd name="connsiteX83" fmla="*/ 924772 w 2766336"/>
              <a:gd name="connsiteY83" fmla="*/ 876606 h 1573553"/>
              <a:gd name="connsiteX84" fmla="*/ 884290 w 2766336"/>
              <a:gd name="connsiteY84" fmla="*/ 871843 h 1573553"/>
              <a:gd name="connsiteX85" fmla="*/ 891432 w 2766336"/>
              <a:gd name="connsiteY85" fmla="*/ 893275 h 1573553"/>
              <a:gd name="connsiteX86" fmla="*/ 886672 w 2766336"/>
              <a:gd name="connsiteY86" fmla="*/ 912325 h 1573553"/>
              <a:gd name="connsiteX87" fmla="*/ 800947 w 2766336"/>
              <a:gd name="connsiteY87" fmla="*/ 859936 h 1573553"/>
              <a:gd name="connsiteX88" fmla="*/ 779515 w 2766336"/>
              <a:gd name="connsiteY88" fmla="*/ 826600 h 1573553"/>
              <a:gd name="connsiteX89" fmla="*/ 791422 w 2766336"/>
              <a:gd name="connsiteY89" fmla="*/ 786117 h 1573553"/>
              <a:gd name="connsiteX90" fmla="*/ 760465 w 2766336"/>
              <a:gd name="connsiteY90" fmla="*/ 781356 h 1573553"/>
              <a:gd name="connsiteX91" fmla="*/ 712840 w 2766336"/>
              <a:gd name="connsiteY91" fmla="*/ 795643 h 1573553"/>
              <a:gd name="connsiteX92" fmla="*/ 703315 w 2766336"/>
              <a:gd name="connsiteY92" fmla="*/ 809931 h 1573553"/>
              <a:gd name="connsiteX93" fmla="*/ 679503 w 2766336"/>
              <a:gd name="connsiteY93" fmla="*/ 826600 h 1573553"/>
              <a:gd name="connsiteX94" fmla="*/ 672359 w 2766336"/>
              <a:gd name="connsiteY94" fmla="*/ 843268 h 1573553"/>
              <a:gd name="connsiteX95" fmla="*/ 631878 w 2766336"/>
              <a:gd name="connsiteY95" fmla="*/ 876606 h 1573553"/>
              <a:gd name="connsiteX96" fmla="*/ 634257 w 2766336"/>
              <a:gd name="connsiteY96" fmla="*/ 898037 h 1573553"/>
              <a:gd name="connsiteX97" fmla="*/ 648547 w 2766336"/>
              <a:gd name="connsiteY97" fmla="*/ 917087 h 1573553"/>
              <a:gd name="connsiteX98" fmla="*/ 572347 w 2766336"/>
              <a:gd name="connsiteY98" fmla="*/ 902800 h 1573553"/>
              <a:gd name="connsiteX99" fmla="*/ 539009 w 2766336"/>
              <a:gd name="connsiteY99" fmla="*/ 907562 h 1573553"/>
              <a:gd name="connsiteX100" fmla="*/ 586632 w 2766336"/>
              <a:gd name="connsiteY100" fmla="*/ 938518 h 1573553"/>
              <a:gd name="connsiteX101" fmla="*/ 610447 w 2766336"/>
              <a:gd name="connsiteY101" fmla="*/ 950425 h 1573553"/>
              <a:gd name="connsiteX102" fmla="*/ 636640 w 2766336"/>
              <a:gd name="connsiteY102" fmla="*/ 1002812 h 1573553"/>
              <a:gd name="connsiteX103" fmla="*/ 569963 w 2766336"/>
              <a:gd name="connsiteY103" fmla="*/ 1019481 h 1573553"/>
              <a:gd name="connsiteX104" fmla="*/ 548534 w 2766336"/>
              <a:gd name="connsiteY104" fmla="*/ 1031387 h 1573553"/>
              <a:gd name="connsiteX105" fmla="*/ 524720 w 2766336"/>
              <a:gd name="connsiteY105" fmla="*/ 1002812 h 1573553"/>
              <a:gd name="connsiteX106" fmla="*/ 500907 w 2766336"/>
              <a:gd name="connsiteY106" fmla="*/ 971856 h 1573553"/>
              <a:gd name="connsiteX107" fmla="*/ 503288 w 2766336"/>
              <a:gd name="connsiteY107" fmla="*/ 933756 h 1573553"/>
              <a:gd name="connsiteX108" fmla="*/ 500907 w 2766336"/>
              <a:gd name="connsiteY108" fmla="*/ 914706 h 1573553"/>
              <a:gd name="connsiteX109" fmla="*/ 519957 w 2766336"/>
              <a:gd name="connsiteY109" fmla="*/ 881368 h 1573553"/>
              <a:gd name="connsiteX110" fmla="*/ 479477 w 2766336"/>
              <a:gd name="connsiteY110" fmla="*/ 890893 h 1573553"/>
              <a:gd name="connsiteX111" fmla="*/ 450901 w 2766336"/>
              <a:gd name="connsiteY111" fmla="*/ 952806 h 1573553"/>
              <a:gd name="connsiteX112" fmla="*/ 443757 w 2766336"/>
              <a:gd name="connsiteY112" fmla="*/ 976618 h 1573553"/>
              <a:gd name="connsiteX113" fmla="*/ 412801 w 2766336"/>
              <a:gd name="connsiteY113" fmla="*/ 993287 h 1573553"/>
              <a:gd name="connsiteX114" fmla="*/ 365176 w 2766336"/>
              <a:gd name="connsiteY114" fmla="*/ 990906 h 1573553"/>
              <a:gd name="connsiteX115" fmla="*/ 358032 w 2766336"/>
              <a:gd name="connsiteY115" fmla="*/ 1007575 h 1573553"/>
              <a:gd name="connsiteX116" fmla="*/ 358032 w 2766336"/>
              <a:gd name="connsiteY116" fmla="*/ 1055200 h 1573553"/>
              <a:gd name="connsiteX117" fmla="*/ 298501 w 2766336"/>
              <a:gd name="connsiteY117" fmla="*/ 1059962 h 1573553"/>
              <a:gd name="connsiteX118" fmla="*/ 236588 w 2766336"/>
              <a:gd name="connsiteY118" fmla="*/ 1093300 h 1573553"/>
              <a:gd name="connsiteX119" fmla="*/ 238970 w 2766336"/>
              <a:gd name="connsiteY119" fmla="*/ 1121875 h 1573553"/>
              <a:gd name="connsiteX120" fmla="*/ 186583 w 2766336"/>
              <a:gd name="connsiteY120" fmla="*/ 1109968 h 1573553"/>
              <a:gd name="connsiteX121" fmla="*/ 153245 w 2766336"/>
              <a:gd name="connsiteY121" fmla="*/ 1117112 h 1573553"/>
              <a:gd name="connsiteX122" fmla="*/ 108001 w 2766336"/>
              <a:gd name="connsiteY122" fmla="*/ 1098062 h 1573553"/>
              <a:gd name="connsiteX123" fmla="*/ 91333 w 2766336"/>
              <a:gd name="connsiteY123" fmla="*/ 1098062 h 1573553"/>
              <a:gd name="connsiteX124" fmla="*/ 7989 w 2766336"/>
              <a:gd name="connsiteY124" fmla="*/ 1121875 h 1573553"/>
              <a:gd name="connsiteX125" fmla="*/ 10371 w 2766336"/>
              <a:gd name="connsiteY125" fmla="*/ 1074250 h 1573553"/>
              <a:gd name="connsiteX126" fmla="*/ 11213 w 2766336"/>
              <a:gd name="connsiteY126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36701 w 2766336"/>
              <a:gd name="connsiteY13" fmla="*/ 512275 h 1573553"/>
              <a:gd name="connsiteX14" fmla="*/ 1186709 w 2766336"/>
              <a:gd name="connsiteY14" fmla="*/ 340823 h 1573553"/>
              <a:gd name="connsiteX15" fmla="*/ 1500699 w 2766336"/>
              <a:gd name="connsiteY15" fmla="*/ 250164 h 1573553"/>
              <a:gd name="connsiteX16" fmla="*/ 1641528 w 2766336"/>
              <a:gd name="connsiteY16" fmla="*/ 188423 h 1573553"/>
              <a:gd name="connsiteX17" fmla="*/ 1796309 w 2766336"/>
              <a:gd name="connsiteY17" fmla="*/ 183660 h 1573553"/>
              <a:gd name="connsiteX18" fmla="*/ 1867747 w 2766336"/>
              <a:gd name="connsiteY18" fmla="*/ 309866 h 1573553"/>
              <a:gd name="connsiteX19" fmla="*/ 2029672 w 2766336"/>
              <a:gd name="connsiteY19" fmla="*/ 271766 h 1573553"/>
              <a:gd name="connsiteX20" fmla="*/ 1934422 w 2766336"/>
              <a:gd name="connsiteY20" fmla="*/ 359873 h 1573553"/>
              <a:gd name="connsiteX21" fmla="*/ 2048722 w 2766336"/>
              <a:gd name="connsiteY21" fmla="*/ 331298 h 1573553"/>
              <a:gd name="connsiteX22" fmla="*/ 2143971 w 2766336"/>
              <a:gd name="connsiteY22" fmla="*/ 271766 h 1573553"/>
              <a:gd name="connsiteX23" fmla="*/ 2067772 w 2766336"/>
              <a:gd name="connsiteY23" fmla="*/ 264623 h 1573553"/>
              <a:gd name="connsiteX24" fmla="*/ 2067772 w 2766336"/>
              <a:gd name="connsiteY24" fmla="*/ 202710 h 1573553"/>
              <a:gd name="connsiteX25" fmla="*/ 2117777 w 2766336"/>
              <a:gd name="connsiteY25" fmla="*/ 202710 h 1573553"/>
              <a:gd name="connsiteX26" fmla="*/ 2224933 w 2766336"/>
              <a:gd name="connsiteY26" fmla="*/ 97935 h 1573553"/>
              <a:gd name="connsiteX27" fmla="*/ 2274939 w 2766336"/>
              <a:gd name="connsiteY27" fmla="*/ 305 h 1573553"/>
              <a:gd name="connsiteX28" fmla="*/ 2239221 w 2766336"/>
              <a:gd name="connsiteY28" fmla="*/ 114604 h 1573553"/>
              <a:gd name="connsiteX29" fmla="*/ 2165403 w 2766336"/>
              <a:gd name="connsiteY29" fmla="*/ 193186 h 1573553"/>
              <a:gd name="connsiteX30" fmla="*/ 2334472 w 2766336"/>
              <a:gd name="connsiteY30" fmla="*/ 257480 h 1573553"/>
              <a:gd name="connsiteX31" fmla="*/ 2736902 w 2766336"/>
              <a:gd name="connsiteY31" fmla="*/ 205092 h 1573553"/>
              <a:gd name="connsiteX32" fmla="*/ 2699673 w 2766336"/>
              <a:gd name="connsiteY32" fmla="*/ 559163 h 1573553"/>
              <a:gd name="connsiteX33" fmla="*/ 2632128 w 2766336"/>
              <a:gd name="connsiteY33" fmla="*/ 967092 h 1573553"/>
              <a:gd name="connsiteX34" fmla="*/ 2463059 w 2766336"/>
              <a:gd name="connsiteY34" fmla="*/ 869462 h 1573553"/>
              <a:gd name="connsiteX35" fmla="*/ 2298753 w 2766336"/>
              <a:gd name="connsiteY35" fmla="*/ 926612 h 1573553"/>
              <a:gd name="connsiteX36" fmla="*/ 2277322 w 2766336"/>
              <a:gd name="connsiteY36" fmla="*/ 1062342 h 1573553"/>
              <a:gd name="connsiteX37" fmla="*/ 2043959 w 2766336"/>
              <a:gd name="connsiteY37" fmla="*/ 1148067 h 1573553"/>
              <a:gd name="connsiteX38" fmla="*/ 2022528 w 2766336"/>
              <a:gd name="connsiteY38" fmla="*/ 1238556 h 1573553"/>
              <a:gd name="connsiteX39" fmla="*/ 1955853 w 2766336"/>
              <a:gd name="connsiteY39" fmla="*/ 1309993 h 1573553"/>
              <a:gd name="connsiteX40" fmla="*/ 2015384 w 2766336"/>
              <a:gd name="connsiteY40" fmla="*/ 1350474 h 1573553"/>
              <a:gd name="connsiteX41" fmla="*/ 1922515 w 2766336"/>
              <a:gd name="connsiteY41" fmla="*/ 1450487 h 1573553"/>
              <a:gd name="connsiteX42" fmla="*/ 1901084 w 2766336"/>
              <a:gd name="connsiteY42" fmla="*/ 1533831 h 1573553"/>
              <a:gd name="connsiteX43" fmla="*/ 1810262 w 2766336"/>
              <a:gd name="connsiteY43" fmla="*/ 1573012 h 1573553"/>
              <a:gd name="connsiteX44" fmla="*/ 1729632 w 2766336"/>
              <a:gd name="connsiteY44" fmla="*/ 1557643 h 1573553"/>
              <a:gd name="connsiteX45" fmla="*/ 1703438 w 2766336"/>
              <a:gd name="connsiteY45" fmla="*/ 1571931 h 1573553"/>
              <a:gd name="connsiteX46" fmla="*/ 1648672 w 2766336"/>
              <a:gd name="connsiteY46" fmla="*/ 1543356 h 1573553"/>
              <a:gd name="connsiteX47" fmla="*/ 1608188 w 2766336"/>
              <a:gd name="connsiteY47" fmla="*/ 1507637 h 1573553"/>
              <a:gd name="connsiteX48" fmla="*/ 1565328 w 2766336"/>
              <a:gd name="connsiteY48" fmla="*/ 1479061 h 1573553"/>
              <a:gd name="connsiteX49" fmla="*/ 1593901 w 2766336"/>
              <a:gd name="connsiteY49" fmla="*/ 1455250 h 1573553"/>
              <a:gd name="connsiteX50" fmla="*/ 1581995 w 2766336"/>
              <a:gd name="connsiteY50" fmla="*/ 1438581 h 1573553"/>
              <a:gd name="connsiteX51" fmla="*/ 1520082 w 2766336"/>
              <a:gd name="connsiteY51" fmla="*/ 1426675 h 1573553"/>
              <a:gd name="connsiteX52" fmla="*/ 1501032 w 2766336"/>
              <a:gd name="connsiteY52" fmla="*/ 1402862 h 1573553"/>
              <a:gd name="connsiteX53" fmla="*/ 1462934 w 2766336"/>
              <a:gd name="connsiteY53" fmla="*/ 1379050 h 1573553"/>
              <a:gd name="connsiteX54" fmla="*/ 1458170 w 2766336"/>
              <a:gd name="connsiteY54" fmla="*/ 1390956 h 1573553"/>
              <a:gd name="connsiteX55" fmla="*/ 1472459 w 2766336"/>
              <a:gd name="connsiteY55" fmla="*/ 1429056 h 1573553"/>
              <a:gd name="connsiteX56" fmla="*/ 1441501 w 2766336"/>
              <a:gd name="connsiteY56" fmla="*/ 1443343 h 1573553"/>
              <a:gd name="connsiteX57" fmla="*/ 1415309 w 2766336"/>
              <a:gd name="connsiteY57" fmla="*/ 1457630 h 1573553"/>
              <a:gd name="connsiteX58" fmla="*/ 1398638 w 2766336"/>
              <a:gd name="connsiteY58" fmla="*/ 1450487 h 1573553"/>
              <a:gd name="connsiteX59" fmla="*/ 1353395 w 2766336"/>
              <a:gd name="connsiteY59" fmla="*/ 1388575 h 1573553"/>
              <a:gd name="connsiteX60" fmla="*/ 1308153 w 2766336"/>
              <a:gd name="connsiteY60" fmla="*/ 1355237 h 1573553"/>
              <a:gd name="connsiteX61" fmla="*/ 1329584 w 2766336"/>
              <a:gd name="connsiteY61" fmla="*/ 1338568 h 1573553"/>
              <a:gd name="connsiteX62" fmla="*/ 1351015 w 2766336"/>
              <a:gd name="connsiteY62" fmla="*/ 1298087 h 1573553"/>
              <a:gd name="connsiteX63" fmla="*/ 1336726 w 2766336"/>
              <a:gd name="connsiteY63" fmla="*/ 1286181 h 1573553"/>
              <a:gd name="connsiteX64" fmla="*/ 1298628 w 2766336"/>
              <a:gd name="connsiteY64" fmla="*/ 1288562 h 1573553"/>
              <a:gd name="connsiteX65" fmla="*/ 1222428 w 2766336"/>
              <a:gd name="connsiteY65" fmla="*/ 1245700 h 1573553"/>
              <a:gd name="connsiteX66" fmla="*/ 1179563 w 2766336"/>
              <a:gd name="connsiteY66" fmla="*/ 1226650 h 1573553"/>
              <a:gd name="connsiteX67" fmla="*/ 1170040 w 2766336"/>
              <a:gd name="connsiteY67" fmla="*/ 1226650 h 1573553"/>
              <a:gd name="connsiteX68" fmla="*/ 1158134 w 2766336"/>
              <a:gd name="connsiteY68" fmla="*/ 1162356 h 1573553"/>
              <a:gd name="connsiteX69" fmla="*/ 1170040 w 2766336"/>
              <a:gd name="connsiteY69" fmla="*/ 1098062 h 1573553"/>
              <a:gd name="connsiteX70" fmla="*/ 1139084 w 2766336"/>
              <a:gd name="connsiteY70" fmla="*/ 1064725 h 1573553"/>
              <a:gd name="connsiteX71" fmla="*/ 1086697 w 2766336"/>
              <a:gd name="connsiteY71" fmla="*/ 1040912 h 1573553"/>
              <a:gd name="connsiteX72" fmla="*/ 1112890 w 2766336"/>
              <a:gd name="connsiteY72" fmla="*/ 1017100 h 1573553"/>
              <a:gd name="connsiteX73" fmla="*/ 1158134 w 2766336"/>
              <a:gd name="connsiteY73" fmla="*/ 1021862 h 1573553"/>
              <a:gd name="connsiteX74" fmla="*/ 1153372 w 2766336"/>
              <a:gd name="connsiteY74" fmla="*/ 974237 h 1573553"/>
              <a:gd name="connsiteX75" fmla="*/ 1124797 w 2766336"/>
              <a:gd name="connsiteY75" fmla="*/ 969475 h 1573553"/>
              <a:gd name="connsiteX76" fmla="*/ 1129559 w 2766336"/>
              <a:gd name="connsiteY76" fmla="*/ 921850 h 1573553"/>
              <a:gd name="connsiteX77" fmla="*/ 1098603 w 2766336"/>
              <a:gd name="connsiteY77" fmla="*/ 907562 h 1573553"/>
              <a:gd name="connsiteX78" fmla="*/ 1100984 w 2766336"/>
              <a:gd name="connsiteY78" fmla="*/ 871843 h 1573553"/>
              <a:gd name="connsiteX79" fmla="*/ 1053359 w 2766336"/>
              <a:gd name="connsiteY79" fmla="*/ 857556 h 1573553"/>
              <a:gd name="connsiteX80" fmla="*/ 1034309 w 2766336"/>
              <a:gd name="connsiteY80" fmla="*/ 878987 h 1573553"/>
              <a:gd name="connsiteX81" fmla="*/ 1005732 w 2766336"/>
              <a:gd name="connsiteY81" fmla="*/ 881368 h 1573553"/>
              <a:gd name="connsiteX82" fmla="*/ 955728 w 2766336"/>
              <a:gd name="connsiteY82" fmla="*/ 886131 h 1573553"/>
              <a:gd name="connsiteX83" fmla="*/ 924772 w 2766336"/>
              <a:gd name="connsiteY83" fmla="*/ 907562 h 1573553"/>
              <a:gd name="connsiteX84" fmla="*/ 924772 w 2766336"/>
              <a:gd name="connsiteY84" fmla="*/ 876606 h 1573553"/>
              <a:gd name="connsiteX85" fmla="*/ 884290 w 2766336"/>
              <a:gd name="connsiteY85" fmla="*/ 871843 h 1573553"/>
              <a:gd name="connsiteX86" fmla="*/ 891432 w 2766336"/>
              <a:gd name="connsiteY86" fmla="*/ 893275 h 1573553"/>
              <a:gd name="connsiteX87" fmla="*/ 886672 w 2766336"/>
              <a:gd name="connsiteY87" fmla="*/ 912325 h 1573553"/>
              <a:gd name="connsiteX88" fmla="*/ 800947 w 2766336"/>
              <a:gd name="connsiteY88" fmla="*/ 859936 h 1573553"/>
              <a:gd name="connsiteX89" fmla="*/ 779515 w 2766336"/>
              <a:gd name="connsiteY89" fmla="*/ 826600 h 1573553"/>
              <a:gd name="connsiteX90" fmla="*/ 791422 w 2766336"/>
              <a:gd name="connsiteY90" fmla="*/ 786117 h 1573553"/>
              <a:gd name="connsiteX91" fmla="*/ 760465 w 2766336"/>
              <a:gd name="connsiteY91" fmla="*/ 781356 h 1573553"/>
              <a:gd name="connsiteX92" fmla="*/ 712840 w 2766336"/>
              <a:gd name="connsiteY92" fmla="*/ 795643 h 1573553"/>
              <a:gd name="connsiteX93" fmla="*/ 703315 w 2766336"/>
              <a:gd name="connsiteY93" fmla="*/ 809931 h 1573553"/>
              <a:gd name="connsiteX94" fmla="*/ 679503 w 2766336"/>
              <a:gd name="connsiteY94" fmla="*/ 826600 h 1573553"/>
              <a:gd name="connsiteX95" fmla="*/ 672359 w 2766336"/>
              <a:gd name="connsiteY95" fmla="*/ 843268 h 1573553"/>
              <a:gd name="connsiteX96" fmla="*/ 631878 w 2766336"/>
              <a:gd name="connsiteY96" fmla="*/ 876606 h 1573553"/>
              <a:gd name="connsiteX97" fmla="*/ 634257 w 2766336"/>
              <a:gd name="connsiteY97" fmla="*/ 898037 h 1573553"/>
              <a:gd name="connsiteX98" fmla="*/ 648547 w 2766336"/>
              <a:gd name="connsiteY98" fmla="*/ 917087 h 1573553"/>
              <a:gd name="connsiteX99" fmla="*/ 572347 w 2766336"/>
              <a:gd name="connsiteY99" fmla="*/ 902800 h 1573553"/>
              <a:gd name="connsiteX100" fmla="*/ 539009 w 2766336"/>
              <a:gd name="connsiteY100" fmla="*/ 907562 h 1573553"/>
              <a:gd name="connsiteX101" fmla="*/ 586632 w 2766336"/>
              <a:gd name="connsiteY101" fmla="*/ 938518 h 1573553"/>
              <a:gd name="connsiteX102" fmla="*/ 610447 w 2766336"/>
              <a:gd name="connsiteY102" fmla="*/ 950425 h 1573553"/>
              <a:gd name="connsiteX103" fmla="*/ 636640 w 2766336"/>
              <a:gd name="connsiteY103" fmla="*/ 1002812 h 1573553"/>
              <a:gd name="connsiteX104" fmla="*/ 569963 w 2766336"/>
              <a:gd name="connsiteY104" fmla="*/ 1019481 h 1573553"/>
              <a:gd name="connsiteX105" fmla="*/ 548534 w 2766336"/>
              <a:gd name="connsiteY105" fmla="*/ 1031387 h 1573553"/>
              <a:gd name="connsiteX106" fmla="*/ 524720 w 2766336"/>
              <a:gd name="connsiteY106" fmla="*/ 1002812 h 1573553"/>
              <a:gd name="connsiteX107" fmla="*/ 500907 w 2766336"/>
              <a:gd name="connsiteY107" fmla="*/ 971856 h 1573553"/>
              <a:gd name="connsiteX108" fmla="*/ 503288 w 2766336"/>
              <a:gd name="connsiteY108" fmla="*/ 933756 h 1573553"/>
              <a:gd name="connsiteX109" fmla="*/ 500907 w 2766336"/>
              <a:gd name="connsiteY109" fmla="*/ 914706 h 1573553"/>
              <a:gd name="connsiteX110" fmla="*/ 519957 w 2766336"/>
              <a:gd name="connsiteY110" fmla="*/ 881368 h 1573553"/>
              <a:gd name="connsiteX111" fmla="*/ 479477 w 2766336"/>
              <a:gd name="connsiteY111" fmla="*/ 890893 h 1573553"/>
              <a:gd name="connsiteX112" fmla="*/ 450901 w 2766336"/>
              <a:gd name="connsiteY112" fmla="*/ 952806 h 1573553"/>
              <a:gd name="connsiteX113" fmla="*/ 443757 w 2766336"/>
              <a:gd name="connsiteY113" fmla="*/ 976618 h 1573553"/>
              <a:gd name="connsiteX114" fmla="*/ 412801 w 2766336"/>
              <a:gd name="connsiteY114" fmla="*/ 993287 h 1573553"/>
              <a:gd name="connsiteX115" fmla="*/ 365176 w 2766336"/>
              <a:gd name="connsiteY115" fmla="*/ 990906 h 1573553"/>
              <a:gd name="connsiteX116" fmla="*/ 358032 w 2766336"/>
              <a:gd name="connsiteY116" fmla="*/ 1007575 h 1573553"/>
              <a:gd name="connsiteX117" fmla="*/ 358032 w 2766336"/>
              <a:gd name="connsiteY117" fmla="*/ 1055200 h 1573553"/>
              <a:gd name="connsiteX118" fmla="*/ 298501 w 2766336"/>
              <a:gd name="connsiteY118" fmla="*/ 1059962 h 1573553"/>
              <a:gd name="connsiteX119" fmla="*/ 236588 w 2766336"/>
              <a:gd name="connsiteY119" fmla="*/ 1093300 h 1573553"/>
              <a:gd name="connsiteX120" fmla="*/ 238970 w 2766336"/>
              <a:gd name="connsiteY120" fmla="*/ 1121875 h 1573553"/>
              <a:gd name="connsiteX121" fmla="*/ 186583 w 2766336"/>
              <a:gd name="connsiteY121" fmla="*/ 1109968 h 1573553"/>
              <a:gd name="connsiteX122" fmla="*/ 153245 w 2766336"/>
              <a:gd name="connsiteY122" fmla="*/ 1117112 h 1573553"/>
              <a:gd name="connsiteX123" fmla="*/ 108001 w 2766336"/>
              <a:gd name="connsiteY123" fmla="*/ 1098062 h 1573553"/>
              <a:gd name="connsiteX124" fmla="*/ 91333 w 2766336"/>
              <a:gd name="connsiteY124" fmla="*/ 1098062 h 1573553"/>
              <a:gd name="connsiteX125" fmla="*/ 7989 w 2766336"/>
              <a:gd name="connsiteY125" fmla="*/ 1121875 h 1573553"/>
              <a:gd name="connsiteX126" fmla="*/ 10371 w 2766336"/>
              <a:gd name="connsiteY126" fmla="*/ 1074250 h 1573553"/>
              <a:gd name="connsiteX127" fmla="*/ 11213 w 2766336"/>
              <a:gd name="connsiteY127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15270 w 2766336"/>
              <a:gd name="connsiteY13" fmla="*/ 500368 h 1573553"/>
              <a:gd name="connsiteX14" fmla="*/ 1136701 w 2766336"/>
              <a:gd name="connsiteY14" fmla="*/ 512275 h 1573553"/>
              <a:gd name="connsiteX15" fmla="*/ 1186709 w 2766336"/>
              <a:gd name="connsiteY15" fmla="*/ 340823 h 1573553"/>
              <a:gd name="connsiteX16" fmla="*/ 1500699 w 2766336"/>
              <a:gd name="connsiteY16" fmla="*/ 250164 h 1573553"/>
              <a:gd name="connsiteX17" fmla="*/ 1641528 w 2766336"/>
              <a:gd name="connsiteY17" fmla="*/ 188423 h 1573553"/>
              <a:gd name="connsiteX18" fmla="*/ 1796309 w 2766336"/>
              <a:gd name="connsiteY18" fmla="*/ 183660 h 1573553"/>
              <a:gd name="connsiteX19" fmla="*/ 1867747 w 2766336"/>
              <a:gd name="connsiteY19" fmla="*/ 309866 h 1573553"/>
              <a:gd name="connsiteX20" fmla="*/ 2029672 w 2766336"/>
              <a:gd name="connsiteY20" fmla="*/ 271766 h 1573553"/>
              <a:gd name="connsiteX21" fmla="*/ 1934422 w 2766336"/>
              <a:gd name="connsiteY21" fmla="*/ 359873 h 1573553"/>
              <a:gd name="connsiteX22" fmla="*/ 2048722 w 2766336"/>
              <a:gd name="connsiteY22" fmla="*/ 331298 h 1573553"/>
              <a:gd name="connsiteX23" fmla="*/ 2143971 w 2766336"/>
              <a:gd name="connsiteY23" fmla="*/ 271766 h 1573553"/>
              <a:gd name="connsiteX24" fmla="*/ 2067772 w 2766336"/>
              <a:gd name="connsiteY24" fmla="*/ 264623 h 1573553"/>
              <a:gd name="connsiteX25" fmla="*/ 2067772 w 2766336"/>
              <a:gd name="connsiteY25" fmla="*/ 202710 h 1573553"/>
              <a:gd name="connsiteX26" fmla="*/ 2117777 w 2766336"/>
              <a:gd name="connsiteY26" fmla="*/ 202710 h 1573553"/>
              <a:gd name="connsiteX27" fmla="*/ 2224933 w 2766336"/>
              <a:gd name="connsiteY27" fmla="*/ 97935 h 1573553"/>
              <a:gd name="connsiteX28" fmla="*/ 2274939 w 2766336"/>
              <a:gd name="connsiteY28" fmla="*/ 305 h 1573553"/>
              <a:gd name="connsiteX29" fmla="*/ 2239221 w 2766336"/>
              <a:gd name="connsiteY29" fmla="*/ 114604 h 1573553"/>
              <a:gd name="connsiteX30" fmla="*/ 2165403 w 2766336"/>
              <a:gd name="connsiteY30" fmla="*/ 193186 h 1573553"/>
              <a:gd name="connsiteX31" fmla="*/ 2334472 w 2766336"/>
              <a:gd name="connsiteY31" fmla="*/ 257480 h 1573553"/>
              <a:gd name="connsiteX32" fmla="*/ 2736902 w 2766336"/>
              <a:gd name="connsiteY32" fmla="*/ 205092 h 1573553"/>
              <a:gd name="connsiteX33" fmla="*/ 2699673 w 2766336"/>
              <a:gd name="connsiteY33" fmla="*/ 559163 h 1573553"/>
              <a:gd name="connsiteX34" fmla="*/ 2632128 w 2766336"/>
              <a:gd name="connsiteY34" fmla="*/ 967092 h 1573553"/>
              <a:gd name="connsiteX35" fmla="*/ 2463059 w 2766336"/>
              <a:gd name="connsiteY35" fmla="*/ 869462 h 1573553"/>
              <a:gd name="connsiteX36" fmla="*/ 2298753 w 2766336"/>
              <a:gd name="connsiteY36" fmla="*/ 926612 h 1573553"/>
              <a:gd name="connsiteX37" fmla="*/ 2277322 w 2766336"/>
              <a:gd name="connsiteY37" fmla="*/ 1062342 h 1573553"/>
              <a:gd name="connsiteX38" fmla="*/ 2043959 w 2766336"/>
              <a:gd name="connsiteY38" fmla="*/ 1148067 h 1573553"/>
              <a:gd name="connsiteX39" fmla="*/ 2022528 w 2766336"/>
              <a:gd name="connsiteY39" fmla="*/ 1238556 h 1573553"/>
              <a:gd name="connsiteX40" fmla="*/ 1955853 w 2766336"/>
              <a:gd name="connsiteY40" fmla="*/ 1309993 h 1573553"/>
              <a:gd name="connsiteX41" fmla="*/ 2015384 w 2766336"/>
              <a:gd name="connsiteY41" fmla="*/ 1350474 h 1573553"/>
              <a:gd name="connsiteX42" fmla="*/ 1922515 w 2766336"/>
              <a:gd name="connsiteY42" fmla="*/ 1450487 h 1573553"/>
              <a:gd name="connsiteX43" fmla="*/ 1901084 w 2766336"/>
              <a:gd name="connsiteY43" fmla="*/ 1533831 h 1573553"/>
              <a:gd name="connsiteX44" fmla="*/ 1810262 w 2766336"/>
              <a:gd name="connsiteY44" fmla="*/ 1573012 h 1573553"/>
              <a:gd name="connsiteX45" fmla="*/ 1729632 w 2766336"/>
              <a:gd name="connsiteY45" fmla="*/ 1557643 h 1573553"/>
              <a:gd name="connsiteX46" fmla="*/ 1703438 w 2766336"/>
              <a:gd name="connsiteY46" fmla="*/ 1571931 h 1573553"/>
              <a:gd name="connsiteX47" fmla="*/ 1648672 w 2766336"/>
              <a:gd name="connsiteY47" fmla="*/ 1543356 h 1573553"/>
              <a:gd name="connsiteX48" fmla="*/ 1608188 w 2766336"/>
              <a:gd name="connsiteY48" fmla="*/ 1507637 h 1573553"/>
              <a:gd name="connsiteX49" fmla="*/ 1565328 w 2766336"/>
              <a:gd name="connsiteY49" fmla="*/ 1479061 h 1573553"/>
              <a:gd name="connsiteX50" fmla="*/ 1593901 w 2766336"/>
              <a:gd name="connsiteY50" fmla="*/ 1455250 h 1573553"/>
              <a:gd name="connsiteX51" fmla="*/ 1581995 w 2766336"/>
              <a:gd name="connsiteY51" fmla="*/ 1438581 h 1573553"/>
              <a:gd name="connsiteX52" fmla="*/ 1520082 w 2766336"/>
              <a:gd name="connsiteY52" fmla="*/ 1426675 h 1573553"/>
              <a:gd name="connsiteX53" fmla="*/ 1501032 w 2766336"/>
              <a:gd name="connsiteY53" fmla="*/ 1402862 h 1573553"/>
              <a:gd name="connsiteX54" fmla="*/ 1462934 w 2766336"/>
              <a:gd name="connsiteY54" fmla="*/ 1379050 h 1573553"/>
              <a:gd name="connsiteX55" fmla="*/ 1458170 w 2766336"/>
              <a:gd name="connsiteY55" fmla="*/ 1390956 h 1573553"/>
              <a:gd name="connsiteX56" fmla="*/ 1472459 w 2766336"/>
              <a:gd name="connsiteY56" fmla="*/ 1429056 h 1573553"/>
              <a:gd name="connsiteX57" fmla="*/ 1441501 w 2766336"/>
              <a:gd name="connsiteY57" fmla="*/ 1443343 h 1573553"/>
              <a:gd name="connsiteX58" fmla="*/ 1415309 w 2766336"/>
              <a:gd name="connsiteY58" fmla="*/ 1457630 h 1573553"/>
              <a:gd name="connsiteX59" fmla="*/ 1398638 w 2766336"/>
              <a:gd name="connsiteY59" fmla="*/ 1450487 h 1573553"/>
              <a:gd name="connsiteX60" fmla="*/ 1353395 w 2766336"/>
              <a:gd name="connsiteY60" fmla="*/ 1388575 h 1573553"/>
              <a:gd name="connsiteX61" fmla="*/ 1308153 w 2766336"/>
              <a:gd name="connsiteY61" fmla="*/ 1355237 h 1573553"/>
              <a:gd name="connsiteX62" fmla="*/ 1329584 w 2766336"/>
              <a:gd name="connsiteY62" fmla="*/ 1338568 h 1573553"/>
              <a:gd name="connsiteX63" fmla="*/ 1351015 w 2766336"/>
              <a:gd name="connsiteY63" fmla="*/ 1298087 h 1573553"/>
              <a:gd name="connsiteX64" fmla="*/ 1336726 w 2766336"/>
              <a:gd name="connsiteY64" fmla="*/ 1286181 h 1573553"/>
              <a:gd name="connsiteX65" fmla="*/ 1298628 w 2766336"/>
              <a:gd name="connsiteY65" fmla="*/ 1288562 h 1573553"/>
              <a:gd name="connsiteX66" fmla="*/ 1222428 w 2766336"/>
              <a:gd name="connsiteY66" fmla="*/ 1245700 h 1573553"/>
              <a:gd name="connsiteX67" fmla="*/ 1179563 w 2766336"/>
              <a:gd name="connsiteY67" fmla="*/ 1226650 h 1573553"/>
              <a:gd name="connsiteX68" fmla="*/ 1170040 w 2766336"/>
              <a:gd name="connsiteY68" fmla="*/ 1226650 h 1573553"/>
              <a:gd name="connsiteX69" fmla="*/ 1158134 w 2766336"/>
              <a:gd name="connsiteY69" fmla="*/ 1162356 h 1573553"/>
              <a:gd name="connsiteX70" fmla="*/ 1170040 w 2766336"/>
              <a:gd name="connsiteY70" fmla="*/ 1098062 h 1573553"/>
              <a:gd name="connsiteX71" fmla="*/ 1139084 w 2766336"/>
              <a:gd name="connsiteY71" fmla="*/ 1064725 h 1573553"/>
              <a:gd name="connsiteX72" fmla="*/ 1086697 w 2766336"/>
              <a:gd name="connsiteY72" fmla="*/ 1040912 h 1573553"/>
              <a:gd name="connsiteX73" fmla="*/ 1112890 w 2766336"/>
              <a:gd name="connsiteY73" fmla="*/ 1017100 h 1573553"/>
              <a:gd name="connsiteX74" fmla="*/ 1158134 w 2766336"/>
              <a:gd name="connsiteY74" fmla="*/ 1021862 h 1573553"/>
              <a:gd name="connsiteX75" fmla="*/ 1153372 w 2766336"/>
              <a:gd name="connsiteY75" fmla="*/ 974237 h 1573553"/>
              <a:gd name="connsiteX76" fmla="*/ 1124797 w 2766336"/>
              <a:gd name="connsiteY76" fmla="*/ 969475 h 1573553"/>
              <a:gd name="connsiteX77" fmla="*/ 1129559 w 2766336"/>
              <a:gd name="connsiteY77" fmla="*/ 921850 h 1573553"/>
              <a:gd name="connsiteX78" fmla="*/ 1098603 w 2766336"/>
              <a:gd name="connsiteY78" fmla="*/ 907562 h 1573553"/>
              <a:gd name="connsiteX79" fmla="*/ 1100984 w 2766336"/>
              <a:gd name="connsiteY79" fmla="*/ 871843 h 1573553"/>
              <a:gd name="connsiteX80" fmla="*/ 1053359 w 2766336"/>
              <a:gd name="connsiteY80" fmla="*/ 857556 h 1573553"/>
              <a:gd name="connsiteX81" fmla="*/ 1034309 w 2766336"/>
              <a:gd name="connsiteY81" fmla="*/ 878987 h 1573553"/>
              <a:gd name="connsiteX82" fmla="*/ 1005732 w 2766336"/>
              <a:gd name="connsiteY82" fmla="*/ 881368 h 1573553"/>
              <a:gd name="connsiteX83" fmla="*/ 955728 w 2766336"/>
              <a:gd name="connsiteY83" fmla="*/ 886131 h 1573553"/>
              <a:gd name="connsiteX84" fmla="*/ 924772 w 2766336"/>
              <a:gd name="connsiteY84" fmla="*/ 907562 h 1573553"/>
              <a:gd name="connsiteX85" fmla="*/ 924772 w 2766336"/>
              <a:gd name="connsiteY85" fmla="*/ 876606 h 1573553"/>
              <a:gd name="connsiteX86" fmla="*/ 884290 w 2766336"/>
              <a:gd name="connsiteY86" fmla="*/ 871843 h 1573553"/>
              <a:gd name="connsiteX87" fmla="*/ 891432 w 2766336"/>
              <a:gd name="connsiteY87" fmla="*/ 893275 h 1573553"/>
              <a:gd name="connsiteX88" fmla="*/ 886672 w 2766336"/>
              <a:gd name="connsiteY88" fmla="*/ 912325 h 1573553"/>
              <a:gd name="connsiteX89" fmla="*/ 800947 w 2766336"/>
              <a:gd name="connsiteY89" fmla="*/ 859936 h 1573553"/>
              <a:gd name="connsiteX90" fmla="*/ 779515 w 2766336"/>
              <a:gd name="connsiteY90" fmla="*/ 826600 h 1573553"/>
              <a:gd name="connsiteX91" fmla="*/ 791422 w 2766336"/>
              <a:gd name="connsiteY91" fmla="*/ 786117 h 1573553"/>
              <a:gd name="connsiteX92" fmla="*/ 760465 w 2766336"/>
              <a:gd name="connsiteY92" fmla="*/ 781356 h 1573553"/>
              <a:gd name="connsiteX93" fmla="*/ 712840 w 2766336"/>
              <a:gd name="connsiteY93" fmla="*/ 795643 h 1573553"/>
              <a:gd name="connsiteX94" fmla="*/ 703315 w 2766336"/>
              <a:gd name="connsiteY94" fmla="*/ 809931 h 1573553"/>
              <a:gd name="connsiteX95" fmla="*/ 679503 w 2766336"/>
              <a:gd name="connsiteY95" fmla="*/ 826600 h 1573553"/>
              <a:gd name="connsiteX96" fmla="*/ 672359 w 2766336"/>
              <a:gd name="connsiteY96" fmla="*/ 843268 h 1573553"/>
              <a:gd name="connsiteX97" fmla="*/ 631878 w 2766336"/>
              <a:gd name="connsiteY97" fmla="*/ 876606 h 1573553"/>
              <a:gd name="connsiteX98" fmla="*/ 634257 w 2766336"/>
              <a:gd name="connsiteY98" fmla="*/ 898037 h 1573553"/>
              <a:gd name="connsiteX99" fmla="*/ 648547 w 2766336"/>
              <a:gd name="connsiteY99" fmla="*/ 917087 h 1573553"/>
              <a:gd name="connsiteX100" fmla="*/ 572347 w 2766336"/>
              <a:gd name="connsiteY100" fmla="*/ 902800 h 1573553"/>
              <a:gd name="connsiteX101" fmla="*/ 539009 w 2766336"/>
              <a:gd name="connsiteY101" fmla="*/ 907562 h 1573553"/>
              <a:gd name="connsiteX102" fmla="*/ 586632 w 2766336"/>
              <a:gd name="connsiteY102" fmla="*/ 938518 h 1573553"/>
              <a:gd name="connsiteX103" fmla="*/ 610447 w 2766336"/>
              <a:gd name="connsiteY103" fmla="*/ 950425 h 1573553"/>
              <a:gd name="connsiteX104" fmla="*/ 636640 w 2766336"/>
              <a:gd name="connsiteY104" fmla="*/ 1002812 h 1573553"/>
              <a:gd name="connsiteX105" fmla="*/ 569963 w 2766336"/>
              <a:gd name="connsiteY105" fmla="*/ 1019481 h 1573553"/>
              <a:gd name="connsiteX106" fmla="*/ 548534 w 2766336"/>
              <a:gd name="connsiteY106" fmla="*/ 1031387 h 1573553"/>
              <a:gd name="connsiteX107" fmla="*/ 524720 w 2766336"/>
              <a:gd name="connsiteY107" fmla="*/ 1002812 h 1573553"/>
              <a:gd name="connsiteX108" fmla="*/ 500907 w 2766336"/>
              <a:gd name="connsiteY108" fmla="*/ 971856 h 1573553"/>
              <a:gd name="connsiteX109" fmla="*/ 503288 w 2766336"/>
              <a:gd name="connsiteY109" fmla="*/ 933756 h 1573553"/>
              <a:gd name="connsiteX110" fmla="*/ 500907 w 2766336"/>
              <a:gd name="connsiteY110" fmla="*/ 914706 h 1573553"/>
              <a:gd name="connsiteX111" fmla="*/ 519957 w 2766336"/>
              <a:gd name="connsiteY111" fmla="*/ 881368 h 1573553"/>
              <a:gd name="connsiteX112" fmla="*/ 479477 w 2766336"/>
              <a:gd name="connsiteY112" fmla="*/ 890893 h 1573553"/>
              <a:gd name="connsiteX113" fmla="*/ 450901 w 2766336"/>
              <a:gd name="connsiteY113" fmla="*/ 952806 h 1573553"/>
              <a:gd name="connsiteX114" fmla="*/ 443757 w 2766336"/>
              <a:gd name="connsiteY114" fmla="*/ 976618 h 1573553"/>
              <a:gd name="connsiteX115" fmla="*/ 412801 w 2766336"/>
              <a:gd name="connsiteY115" fmla="*/ 993287 h 1573553"/>
              <a:gd name="connsiteX116" fmla="*/ 365176 w 2766336"/>
              <a:gd name="connsiteY116" fmla="*/ 990906 h 1573553"/>
              <a:gd name="connsiteX117" fmla="*/ 358032 w 2766336"/>
              <a:gd name="connsiteY117" fmla="*/ 1007575 h 1573553"/>
              <a:gd name="connsiteX118" fmla="*/ 358032 w 2766336"/>
              <a:gd name="connsiteY118" fmla="*/ 1055200 h 1573553"/>
              <a:gd name="connsiteX119" fmla="*/ 298501 w 2766336"/>
              <a:gd name="connsiteY119" fmla="*/ 1059962 h 1573553"/>
              <a:gd name="connsiteX120" fmla="*/ 236588 w 2766336"/>
              <a:gd name="connsiteY120" fmla="*/ 1093300 h 1573553"/>
              <a:gd name="connsiteX121" fmla="*/ 238970 w 2766336"/>
              <a:gd name="connsiteY121" fmla="*/ 1121875 h 1573553"/>
              <a:gd name="connsiteX122" fmla="*/ 186583 w 2766336"/>
              <a:gd name="connsiteY122" fmla="*/ 1109968 h 1573553"/>
              <a:gd name="connsiteX123" fmla="*/ 153245 w 2766336"/>
              <a:gd name="connsiteY123" fmla="*/ 1117112 h 1573553"/>
              <a:gd name="connsiteX124" fmla="*/ 108001 w 2766336"/>
              <a:gd name="connsiteY124" fmla="*/ 1098062 h 1573553"/>
              <a:gd name="connsiteX125" fmla="*/ 91333 w 2766336"/>
              <a:gd name="connsiteY125" fmla="*/ 1098062 h 1573553"/>
              <a:gd name="connsiteX126" fmla="*/ 7989 w 2766336"/>
              <a:gd name="connsiteY126" fmla="*/ 1121875 h 1573553"/>
              <a:gd name="connsiteX127" fmla="*/ 10371 w 2766336"/>
              <a:gd name="connsiteY127" fmla="*/ 1074250 h 1573553"/>
              <a:gd name="connsiteX128" fmla="*/ 11213 w 2766336"/>
              <a:gd name="connsiteY128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15270 w 2766336"/>
              <a:gd name="connsiteY13" fmla="*/ 500368 h 1573553"/>
              <a:gd name="connsiteX14" fmla="*/ 1136701 w 2766336"/>
              <a:gd name="connsiteY14" fmla="*/ 512275 h 1573553"/>
              <a:gd name="connsiteX15" fmla="*/ 1134320 w 2766336"/>
              <a:gd name="connsiteY15" fmla="*/ 421787 h 1573553"/>
              <a:gd name="connsiteX16" fmla="*/ 1186709 w 2766336"/>
              <a:gd name="connsiteY16" fmla="*/ 340823 h 1573553"/>
              <a:gd name="connsiteX17" fmla="*/ 1500699 w 2766336"/>
              <a:gd name="connsiteY17" fmla="*/ 250164 h 1573553"/>
              <a:gd name="connsiteX18" fmla="*/ 1641528 w 2766336"/>
              <a:gd name="connsiteY18" fmla="*/ 188423 h 1573553"/>
              <a:gd name="connsiteX19" fmla="*/ 1796309 w 2766336"/>
              <a:gd name="connsiteY19" fmla="*/ 183660 h 1573553"/>
              <a:gd name="connsiteX20" fmla="*/ 1867747 w 2766336"/>
              <a:gd name="connsiteY20" fmla="*/ 309866 h 1573553"/>
              <a:gd name="connsiteX21" fmla="*/ 2029672 w 2766336"/>
              <a:gd name="connsiteY21" fmla="*/ 271766 h 1573553"/>
              <a:gd name="connsiteX22" fmla="*/ 1934422 w 2766336"/>
              <a:gd name="connsiteY22" fmla="*/ 359873 h 1573553"/>
              <a:gd name="connsiteX23" fmla="*/ 2048722 w 2766336"/>
              <a:gd name="connsiteY23" fmla="*/ 331298 h 1573553"/>
              <a:gd name="connsiteX24" fmla="*/ 2143971 w 2766336"/>
              <a:gd name="connsiteY24" fmla="*/ 271766 h 1573553"/>
              <a:gd name="connsiteX25" fmla="*/ 2067772 w 2766336"/>
              <a:gd name="connsiteY25" fmla="*/ 264623 h 1573553"/>
              <a:gd name="connsiteX26" fmla="*/ 2067772 w 2766336"/>
              <a:gd name="connsiteY26" fmla="*/ 202710 h 1573553"/>
              <a:gd name="connsiteX27" fmla="*/ 2117777 w 2766336"/>
              <a:gd name="connsiteY27" fmla="*/ 202710 h 1573553"/>
              <a:gd name="connsiteX28" fmla="*/ 2224933 w 2766336"/>
              <a:gd name="connsiteY28" fmla="*/ 97935 h 1573553"/>
              <a:gd name="connsiteX29" fmla="*/ 2274939 w 2766336"/>
              <a:gd name="connsiteY29" fmla="*/ 305 h 1573553"/>
              <a:gd name="connsiteX30" fmla="*/ 2239221 w 2766336"/>
              <a:gd name="connsiteY30" fmla="*/ 114604 h 1573553"/>
              <a:gd name="connsiteX31" fmla="*/ 2165403 w 2766336"/>
              <a:gd name="connsiteY31" fmla="*/ 193186 h 1573553"/>
              <a:gd name="connsiteX32" fmla="*/ 2334472 w 2766336"/>
              <a:gd name="connsiteY32" fmla="*/ 257480 h 1573553"/>
              <a:gd name="connsiteX33" fmla="*/ 2736902 w 2766336"/>
              <a:gd name="connsiteY33" fmla="*/ 205092 h 1573553"/>
              <a:gd name="connsiteX34" fmla="*/ 2699673 w 2766336"/>
              <a:gd name="connsiteY34" fmla="*/ 559163 h 1573553"/>
              <a:gd name="connsiteX35" fmla="*/ 2632128 w 2766336"/>
              <a:gd name="connsiteY35" fmla="*/ 967092 h 1573553"/>
              <a:gd name="connsiteX36" fmla="*/ 2463059 w 2766336"/>
              <a:gd name="connsiteY36" fmla="*/ 869462 h 1573553"/>
              <a:gd name="connsiteX37" fmla="*/ 2298753 w 2766336"/>
              <a:gd name="connsiteY37" fmla="*/ 926612 h 1573553"/>
              <a:gd name="connsiteX38" fmla="*/ 2277322 w 2766336"/>
              <a:gd name="connsiteY38" fmla="*/ 1062342 h 1573553"/>
              <a:gd name="connsiteX39" fmla="*/ 2043959 w 2766336"/>
              <a:gd name="connsiteY39" fmla="*/ 1148067 h 1573553"/>
              <a:gd name="connsiteX40" fmla="*/ 2022528 w 2766336"/>
              <a:gd name="connsiteY40" fmla="*/ 1238556 h 1573553"/>
              <a:gd name="connsiteX41" fmla="*/ 1955853 w 2766336"/>
              <a:gd name="connsiteY41" fmla="*/ 1309993 h 1573553"/>
              <a:gd name="connsiteX42" fmla="*/ 2015384 w 2766336"/>
              <a:gd name="connsiteY42" fmla="*/ 1350474 h 1573553"/>
              <a:gd name="connsiteX43" fmla="*/ 1922515 w 2766336"/>
              <a:gd name="connsiteY43" fmla="*/ 1450487 h 1573553"/>
              <a:gd name="connsiteX44" fmla="*/ 1901084 w 2766336"/>
              <a:gd name="connsiteY44" fmla="*/ 1533831 h 1573553"/>
              <a:gd name="connsiteX45" fmla="*/ 1810262 w 2766336"/>
              <a:gd name="connsiteY45" fmla="*/ 1573012 h 1573553"/>
              <a:gd name="connsiteX46" fmla="*/ 1729632 w 2766336"/>
              <a:gd name="connsiteY46" fmla="*/ 1557643 h 1573553"/>
              <a:gd name="connsiteX47" fmla="*/ 1703438 w 2766336"/>
              <a:gd name="connsiteY47" fmla="*/ 1571931 h 1573553"/>
              <a:gd name="connsiteX48" fmla="*/ 1648672 w 2766336"/>
              <a:gd name="connsiteY48" fmla="*/ 1543356 h 1573553"/>
              <a:gd name="connsiteX49" fmla="*/ 1608188 w 2766336"/>
              <a:gd name="connsiteY49" fmla="*/ 1507637 h 1573553"/>
              <a:gd name="connsiteX50" fmla="*/ 1565328 w 2766336"/>
              <a:gd name="connsiteY50" fmla="*/ 1479061 h 1573553"/>
              <a:gd name="connsiteX51" fmla="*/ 1593901 w 2766336"/>
              <a:gd name="connsiteY51" fmla="*/ 1455250 h 1573553"/>
              <a:gd name="connsiteX52" fmla="*/ 1581995 w 2766336"/>
              <a:gd name="connsiteY52" fmla="*/ 1438581 h 1573553"/>
              <a:gd name="connsiteX53" fmla="*/ 1520082 w 2766336"/>
              <a:gd name="connsiteY53" fmla="*/ 1426675 h 1573553"/>
              <a:gd name="connsiteX54" fmla="*/ 1501032 w 2766336"/>
              <a:gd name="connsiteY54" fmla="*/ 1402862 h 1573553"/>
              <a:gd name="connsiteX55" fmla="*/ 1462934 w 2766336"/>
              <a:gd name="connsiteY55" fmla="*/ 1379050 h 1573553"/>
              <a:gd name="connsiteX56" fmla="*/ 1458170 w 2766336"/>
              <a:gd name="connsiteY56" fmla="*/ 1390956 h 1573553"/>
              <a:gd name="connsiteX57" fmla="*/ 1472459 w 2766336"/>
              <a:gd name="connsiteY57" fmla="*/ 1429056 h 1573553"/>
              <a:gd name="connsiteX58" fmla="*/ 1441501 w 2766336"/>
              <a:gd name="connsiteY58" fmla="*/ 1443343 h 1573553"/>
              <a:gd name="connsiteX59" fmla="*/ 1415309 w 2766336"/>
              <a:gd name="connsiteY59" fmla="*/ 1457630 h 1573553"/>
              <a:gd name="connsiteX60" fmla="*/ 1398638 w 2766336"/>
              <a:gd name="connsiteY60" fmla="*/ 1450487 h 1573553"/>
              <a:gd name="connsiteX61" fmla="*/ 1353395 w 2766336"/>
              <a:gd name="connsiteY61" fmla="*/ 1388575 h 1573553"/>
              <a:gd name="connsiteX62" fmla="*/ 1308153 w 2766336"/>
              <a:gd name="connsiteY62" fmla="*/ 1355237 h 1573553"/>
              <a:gd name="connsiteX63" fmla="*/ 1329584 w 2766336"/>
              <a:gd name="connsiteY63" fmla="*/ 1338568 h 1573553"/>
              <a:gd name="connsiteX64" fmla="*/ 1351015 w 2766336"/>
              <a:gd name="connsiteY64" fmla="*/ 1298087 h 1573553"/>
              <a:gd name="connsiteX65" fmla="*/ 1336726 w 2766336"/>
              <a:gd name="connsiteY65" fmla="*/ 1286181 h 1573553"/>
              <a:gd name="connsiteX66" fmla="*/ 1298628 w 2766336"/>
              <a:gd name="connsiteY66" fmla="*/ 1288562 h 1573553"/>
              <a:gd name="connsiteX67" fmla="*/ 1222428 w 2766336"/>
              <a:gd name="connsiteY67" fmla="*/ 1245700 h 1573553"/>
              <a:gd name="connsiteX68" fmla="*/ 1179563 w 2766336"/>
              <a:gd name="connsiteY68" fmla="*/ 1226650 h 1573553"/>
              <a:gd name="connsiteX69" fmla="*/ 1170040 w 2766336"/>
              <a:gd name="connsiteY69" fmla="*/ 1226650 h 1573553"/>
              <a:gd name="connsiteX70" fmla="*/ 1158134 w 2766336"/>
              <a:gd name="connsiteY70" fmla="*/ 1162356 h 1573553"/>
              <a:gd name="connsiteX71" fmla="*/ 1170040 w 2766336"/>
              <a:gd name="connsiteY71" fmla="*/ 1098062 h 1573553"/>
              <a:gd name="connsiteX72" fmla="*/ 1139084 w 2766336"/>
              <a:gd name="connsiteY72" fmla="*/ 1064725 h 1573553"/>
              <a:gd name="connsiteX73" fmla="*/ 1086697 w 2766336"/>
              <a:gd name="connsiteY73" fmla="*/ 1040912 h 1573553"/>
              <a:gd name="connsiteX74" fmla="*/ 1112890 w 2766336"/>
              <a:gd name="connsiteY74" fmla="*/ 1017100 h 1573553"/>
              <a:gd name="connsiteX75" fmla="*/ 1158134 w 2766336"/>
              <a:gd name="connsiteY75" fmla="*/ 1021862 h 1573553"/>
              <a:gd name="connsiteX76" fmla="*/ 1153372 w 2766336"/>
              <a:gd name="connsiteY76" fmla="*/ 974237 h 1573553"/>
              <a:gd name="connsiteX77" fmla="*/ 1124797 w 2766336"/>
              <a:gd name="connsiteY77" fmla="*/ 969475 h 1573553"/>
              <a:gd name="connsiteX78" fmla="*/ 1129559 w 2766336"/>
              <a:gd name="connsiteY78" fmla="*/ 921850 h 1573553"/>
              <a:gd name="connsiteX79" fmla="*/ 1098603 w 2766336"/>
              <a:gd name="connsiteY79" fmla="*/ 907562 h 1573553"/>
              <a:gd name="connsiteX80" fmla="*/ 1100984 w 2766336"/>
              <a:gd name="connsiteY80" fmla="*/ 871843 h 1573553"/>
              <a:gd name="connsiteX81" fmla="*/ 1053359 w 2766336"/>
              <a:gd name="connsiteY81" fmla="*/ 857556 h 1573553"/>
              <a:gd name="connsiteX82" fmla="*/ 1034309 w 2766336"/>
              <a:gd name="connsiteY82" fmla="*/ 878987 h 1573553"/>
              <a:gd name="connsiteX83" fmla="*/ 1005732 w 2766336"/>
              <a:gd name="connsiteY83" fmla="*/ 881368 h 1573553"/>
              <a:gd name="connsiteX84" fmla="*/ 955728 w 2766336"/>
              <a:gd name="connsiteY84" fmla="*/ 886131 h 1573553"/>
              <a:gd name="connsiteX85" fmla="*/ 924772 w 2766336"/>
              <a:gd name="connsiteY85" fmla="*/ 907562 h 1573553"/>
              <a:gd name="connsiteX86" fmla="*/ 924772 w 2766336"/>
              <a:gd name="connsiteY86" fmla="*/ 876606 h 1573553"/>
              <a:gd name="connsiteX87" fmla="*/ 884290 w 2766336"/>
              <a:gd name="connsiteY87" fmla="*/ 871843 h 1573553"/>
              <a:gd name="connsiteX88" fmla="*/ 891432 w 2766336"/>
              <a:gd name="connsiteY88" fmla="*/ 893275 h 1573553"/>
              <a:gd name="connsiteX89" fmla="*/ 886672 w 2766336"/>
              <a:gd name="connsiteY89" fmla="*/ 912325 h 1573553"/>
              <a:gd name="connsiteX90" fmla="*/ 800947 w 2766336"/>
              <a:gd name="connsiteY90" fmla="*/ 859936 h 1573553"/>
              <a:gd name="connsiteX91" fmla="*/ 779515 w 2766336"/>
              <a:gd name="connsiteY91" fmla="*/ 826600 h 1573553"/>
              <a:gd name="connsiteX92" fmla="*/ 791422 w 2766336"/>
              <a:gd name="connsiteY92" fmla="*/ 786117 h 1573553"/>
              <a:gd name="connsiteX93" fmla="*/ 760465 w 2766336"/>
              <a:gd name="connsiteY93" fmla="*/ 781356 h 1573553"/>
              <a:gd name="connsiteX94" fmla="*/ 712840 w 2766336"/>
              <a:gd name="connsiteY94" fmla="*/ 795643 h 1573553"/>
              <a:gd name="connsiteX95" fmla="*/ 703315 w 2766336"/>
              <a:gd name="connsiteY95" fmla="*/ 809931 h 1573553"/>
              <a:gd name="connsiteX96" fmla="*/ 679503 w 2766336"/>
              <a:gd name="connsiteY96" fmla="*/ 826600 h 1573553"/>
              <a:gd name="connsiteX97" fmla="*/ 672359 w 2766336"/>
              <a:gd name="connsiteY97" fmla="*/ 843268 h 1573553"/>
              <a:gd name="connsiteX98" fmla="*/ 631878 w 2766336"/>
              <a:gd name="connsiteY98" fmla="*/ 876606 h 1573553"/>
              <a:gd name="connsiteX99" fmla="*/ 634257 w 2766336"/>
              <a:gd name="connsiteY99" fmla="*/ 898037 h 1573553"/>
              <a:gd name="connsiteX100" fmla="*/ 648547 w 2766336"/>
              <a:gd name="connsiteY100" fmla="*/ 917087 h 1573553"/>
              <a:gd name="connsiteX101" fmla="*/ 572347 w 2766336"/>
              <a:gd name="connsiteY101" fmla="*/ 902800 h 1573553"/>
              <a:gd name="connsiteX102" fmla="*/ 539009 w 2766336"/>
              <a:gd name="connsiteY102" fmla="*/ 907562 h 1573553"/>
              <a:gd name="connsiteX103" fmla="*/ 586632 w 2766336"/>
              <a:gd name="connsiteY103" fmla="*/ 938518 h 1573553"/>
              <a:gd name="connsiteX104" fmla="*/ 610447 w 2766336"/>
              <a:gd name="connsiteY104" fmla="*/ 950425 h 1573553"/>
              <a:gd name="connsiteX105" fmla="*/ 636640 w 2766336"/>
              <a:gd name="connsiteY105" fmla="*/ 1002812 h 1573553"/>
              <a:gd name="connsiteX106" fmla="*/ 569963 w 2766336"/>
              <a:gd name="connsiteY106" fmla="*/ 1019481 h 1573553"/>
              <a:gd name="connsiteX107" fmla="*/ 548534 w 2766336"/>
              <a:gd name="connsiteY107" fmla="*/ 1031387 h 1573553"/>
              <a:gd name="connsiteX108" fmla="*/ 524720 w 2766336"/>
              <a:gd name="connsiteY108" fmla="*/ 1002812 h 1573553"/>
              <a:gd name="connsiteX109" fmla="*/ 500907 w 2766336"/>
              <a:gd name="connsiteY109" fmla="*/ 971856 h 1573553"/>
              <a:gd name="connsiteX110" fmla="*/ 503288 w 2766336"/>
              <a:gd name="connsiteY110" fmla="*/ 933756 h 1573553"/>
              <a:gd name="connsiteX111" fmla="*/ 500907 w 2766336"/>
              <a:gd name="connsiteY111" fmla="*/ 914706 h 1573553"/>
              <a:gd name="connsiteX112" fmla="*/ 519957 w 2766336"/>
              <a:gd name="connsiteY112" fmla="*/ 881368 h 1573553"/>
              <a:gd name="connsiteX113" fmla="*/ 479477 w 2766336"/>
              <a:gd name="connsiteY113" fmla="*/ 890893 h 1573553"/>
              <a:gd name="connsiteX114" fmla="*/ 450901 w 2766336"/>
              <a:gd name="connsiteY114" fmla="*/ 952806 h 1573553"/>
              <a:gd name="connsiteX115" fmla="*/ 443757 w 2766336"/>
              <a:gd name="connsiteY115" fmla="*/ 976618 h 1573553"/>
              <a:gd name="connsiteX116" fmla="*/ 412801 w 2766336"/>
              <a:gd name="connsiteY116" fmla="*/ 993287 h 1573553"/>
              <a:gd name="connsiteX117" fmla="*/ 365176 w 2766336"/>
              <a:gd name="connsiteY117" fmla="*/ 990906 h 1573553"/>
              <a:gd name="connsiteX118" fmla="*/ 358032 w 2766336"/>
              <a:gd name="connsiteY118" fmla="*/ 1007575 h 1573553"/>
              <a:gd name="connsiteX119" fmla="*/ 358032 w 2766336"/>
              <a:gd name="connsiteY119" fmla="*/ 1055200 h 1573553"/>
              <a:gd name="connsiteX120" fmla="*/ 298501 w 2766336"/>
              <a:gd name="connsiteY120" fmla="*/ 1059962 h 1573553"/>
              <a:gd name="connsiteX121" fmla="*/ 236588 w 2766336"/>
              <a:gd name="connsiteY121" fmla="*/ 1093300 h 1573553"/>
              <a:gd name="connsiteX122" fmla="*/ 238970 w 2766336"/>
              <a:gd name="connsiteY122" fmla="*/ 1121875 h 1573553"/>
              <a:gd name="connsiteX123" fmla="*/ 186583 w 2766336"/>
              <a:gd name="connsiteY123" fmla="*/ 1109968 h 1573553"/>
              <a:gd name="connsiteX124" fmla="*/ 153245 w 2766336"/>
              <a:gd name="connsiteY124" fmla="*/ 1117112 h 1573553"/>
              <a:gd name="connsiteX125" fmla="*/ 108001 w 2766336"/>
              <a:gd name="connsiteY125" fmla="*/ 1098062 h 1573553"/>
              <a:gd name="connsiteX126" fmla="*/ 91333 w 2766336"/>
              <a:gd name="connsiteY126" fmla="*/ 1098062 h 1573553"/>
              <a:gd name="connsiteX127" fmla="*/ 7989 w 2766336"/>
              <a:gd name="connsiteY127" fmla="*/ 1121875 h 1573553"/>
              <a:gd name="connsiteX128" fmla="*/ 10371 w 2766336"/>
              <a:gd name="connsiteY128" fmla="*/ 1074250 h 1573553"/>
              <a:gd name="connsiteX129" fmla="*/ 11213 w 2766336"/>
              <a:gd name="connsiteY129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703313 w 2766336"/>
              <a:gd name="connsiteY8" fmla="*/ 483700 h 1573553"/>
              <a:gd name="connsiteX9" fmla="*/ 889053 w 2766336"/>
              <a:gd name="connsiteY9" fmla="*/ 562280 h 1573553"/>
              <a:gd name="connsiteX10" fmla="*/ 965254 w 2766336"/>
              <a:gd name="connsiteY10" fmla="*/ 426549 h 1573553"/>
              <a:gd name="connsiteX11" fmla="*/ 865240 w 2766336"/>
              <a:gd name="connsiteY11" fmla="*/ 417024 h 1573553"/>
              <a:gd name="connsiteX12" fmla="*/ 853334 w 2766336"/>
              <a:gd name="connsiteY12" fmla="*/ 357491 h 1573553"/>
              <a:gd name="connsiteX13" fmla="*/ 1091457 w 2766336"/>
              <a:gd name="connsiteY13" fmla="*/ 436075 h 1573553"/>
              <a:gd name="connsiteX14" fmla="*/ 1115270 w 2766336"/>
              <a:gd name="connsiteY14" fmla="*/ 500368 h 1573553"/>
              <a:gd name="connsiteX15" fmla="*/ 1136701 w 2766336"/>
              <a:gd name="connsiteY15" fmla="*/ 512275 h 1573553"/>
              <a:gd name="connsiteX16" fmla="*/ 1134320 w 2766336"/>
              <a:gd name="connsiteY16" fmla="*/ 421787 h 1573553"/>
              <a:gd name="connsiteX17" fmla="*/ 1186709 w 2766336"/>
              <a:gd name="connsiteY17" fmla="*/ 340823 h 1573553"/>
              <a:gd name="connsiteX18" fmla="*/ 1500699 w 2766336"/>
              <a:gd name="connsiteY18" fmla="*/ 250164 h 1573553"/>
              <a:gd name="connsiteX19" fmla="*/ 1641528 w 2766336"/>
              <a:gd name="connsiteY19" fmla="*/ 188423 h 1573553"/>
              <a:gd name="connsiteX20" fmla="*/ 1796309 w 2766336"/>
              <a:gd name="connsiteY20" fmla="*/ 183660 h 1573553"/>
              <a:gd name="connsiteX21" fmla="*/ 1867747 w 2766336"/>
              <a:gd name="connsiteY21" fmla="*/ 309866 h 1573553"/>
              <a:gd name="connsiteX22" fmla="*/ 2029672 w 2766336"/>
              <a:gd name="connsiteY22" fmla="*/ 271766 h 1573553"/>
              <a:gd name="connsiteX23" fmla="*/ 1934422 w 2766336"/>
              <a:gd name="connsiteY23" fmla="*/ 359873 h 1573553"/>
              <a:gd name="connsiteX24" fmla="*/ 2048722 w 2766336"/>
              <a:gd name="connsiteY24" fmla="*/ 331298 h 1573553"/>
              <a:gd name="connsiteX25" fmla="*/ 2143971 w 2766336"/>
              <a:gd name="connsiteY25" fmla="*/ 271766 h 1573553"/>
              <a:gd name="connsiteX26" fmla="*/ 2067772 w 2766336"/>
              <a:gd name="connsiteY26" fmla="*/ 264623 h 1573553"/>
              <a:gd name="connsiteX27" fmla="*/ 2067772 w 2766336"/>
              <a:gd name="connsiteY27" fmla="*/ 202710 h 1573553"/>
              <a:gd name="connsiteX28" fmla="*/ 2117777 w 2766336"/>
              <a:gd name="connsiteY28" fmla="*/ 202710 h 1573553"/>
              <a:gd name="connsiteX29" fmla="*/ 2224933 w 2766336"/>
              <a:gd name="connsiteY29" fmla="*/ 97935 h 1573553"/>
              <a:gd name="connsiteX30" fmla="*/ 2274939 w 2766336"/>
              <a:gd name="connsiteY30" fmla="*/ 305 h 1573553"/>
              <a:gd name="connsiteX31" fmla="*/ 2239221 w 2766336"/>
              <a:gd name="connsiteY31" fmla="*/ 114604 h 1573553"/>
              <a:gd name="connsiteX32" fmla="*/ 2165403 w 2766336"/>
              <a:gd name="connsiteY32" fmla="*/ 193186 h 1573553"/>
              <a:gd name="connsiteX33" fmla="*/ 2334472 w 2766336"/>
              <a:gd name="connsiteY33" fmla="*/ 257480 h 1573553"/>
              <a:gd name="connsiteX34" fmla="*/ 2736902 w 2766336"/>
              <a:gd name="connsiteY34" fmla="*/ 205092 h 1573553"/>
              <a:gd name="connsiteX35" fmla="*/ 2699673 w 2766336"/>
              <a:gd name="connsiteY35" fmla="*/ 559163 h 1573553"/>
              <a:gd name="connsiteX36" fmla="*/ 2632128 w 2766336"/>
              <a:gd name="connsiteY36" fmla="*/ 967092 h 1573553"/>
              <a:gd name="connsiteX37" fmla="*/ 2463059 w 2766336"/>
              <a:gd name="connsiteY37" fmla="*/ 869462 h 1573553"/>
              <a:gd name="connsiteX38" fmla="*/ 2298753 w 2766336"/>
              <a:gd name="connsiteY38" fmla="*/ 926612 h 1573553"/>
              <a:gd name="connsiteX39" fmla="*/ 2277322 w 2766336"/>
              <a:gd name="connsiteY39" fmla="*/ 1062342 h 1573553"/>
              <a:gd name="connsiteX40" fmla="*/ 2043959 w 2766336"/>
              <a:gd name="connsiteY40" fmla="*/ 1148067 h 1573553"/>
              <a:gd name="connsiteX41" fmla="*/ 2022528 w 2766336"/>
              <a:gd name="connsiteY41" fmla="*/ 1238556 h 1573553"/>
              <a:gd name="connsiteX42" fmla="*/ 1955853 w 2766336"/>
              <a:gd name="connsiteY42" fmla="*/ 1309993 h 1573553"/>
              <a:gd name="connsiteX43" fmla="*/ 2015384 w 2766336"/>
              <a:gd name="connsiteY43" fmla="*/ 1350474 h 1573553"/>
              <a:gd name="connsiteX44" fmla="*/ 1922515 w 2766336"/>
              <a:gd name="connsiteY44" fmla="*/ 1450487 h 1573553"/>
              <a:gd name="connsiteX45" fmla="*/ 1901084 w 2766336"/>
              <a:gd name="connsiteY45" fmla="*/ 1533831 h 1573553"/>
              <a:gd name="connsiteX46" fmla="*/ 1810262 w 2766336"/>
              <a:gd name="connsiteY46" fmla="*/ 1573012 h 1573553"/>
              <a:gd name="connsiteX47" fmla="*/ 1729632 w 2766336"/>
              <a:gd name="connsiteY47" fmla="*/ 1557643 h 1573553"/>
              <a:gd name="connsiteX48" fmla="*/ 1703438 w 2766336"/>
              <a:gd name="connsiteY48" fmla="*/ 1571931 h 1573553"/>
              <a:gd name="connsiteX49" fmla="*/ 1648672 w 2766336"/>
              <a:gd name="connsiteY49" fmla="*/ 1543356 h 1573553"/>
              <a:gd name="connsiteX50" fmla="*/ 1608188 w 2766336"/>
              <a:gd name="connsiteY50" fmla="*/ 1507637 h 1573553"/>
              <a:gd name="connsiteX51" fmla="*/ 1565328 w 2766336"/>
              <a:gd name="connsiteY51" fmla="*/ 1479061 h 1573553"/>
              <a:gd name="connsiteX52" fmla="*/ 1593901 w 2766336"/>
              <a:gd name="connsiteY52" fmla="*/ 1455250 h 1573553"/>
              <a:gd name="connsiteX53" fmla="*/ 1581995 w 2766336"/>
              <a:gd name="connsiteY53" fmla="*/ 1438581 h 1573553"/>
              <a:gd name="connsiteX54" fmla="*/ 1520082 w 2766336"/>
              <a:gd name="connsiteY54" fmla="*/ 1426675 h 1573553"/>
              <a:gd name="connsiteX55" fmla="*/ 1501032 w 2766336"/>
              <a:gd name="connsiteY55" fmla="*/ 1402862 h 1573553"/>
              <a:gd name="connsiteX56" fmla="*/ 1462934 w 2766336"/>
              <a:gd name="connsiteY56" fmla="*/ 1379050 h 1573553"/>
              <a:gd name="connsiteX57" fmla="*/ 1458170 w 2766336"/>
              <a:gd name="connsiteY57" fmla="*/ 1390956 h 1573553"/>
              <a:gd name="connsiteX58" fmla="*/ 1472459 w 2766336"/>
              <a:gd name="connsiteY58" fmla="*/ 1429056 h 1573553"/>
              <a:gd name="connsiteX59" fmla="*/ 1441501 w 2766336"/>
              <a:gd name="connsiteY59" fmla="*/ 1443343 h 1573553"/>
              <a:gd name="connsiteX60" fmla="*/ 1415309 w 2766336"/>
              <a:gd name="connsiteY60" fmla="*/ 1457630 h 1573553"/>
              <a:gd name="connsiteX61" fmla="*/ 1398638 w 2766336"/>
              <a:gd name="connsiteY61" fmla="*/ 1450487 h 1573553"/>
              <a:gd name="connsiteX62" fmla="*/ 1353395 w 2766336"/>
              <a:gd name="connsiteY62" fmla="*/ 1388575 h 1573553"/>
              <a:gd name="connsiteX63" fmla="*/ 1308153 w 2766336"/>
              <a:gd name="connsiteY63" fmla="*/ 1355237 h 1573553"/>
              <a:gd name="connsiteX64" fmla="*/ 1329584 w 2766336"/>
              <a:gd name="connsiteY64" fmla="*/ 1338568 h 1573553"/>
              <a:gd name="connsiteX65" fmla="*/ 1351015 w 2766336"/>
              <a:gd name="connsiteY65" fmla="*/ 1298087 h 1573553"/>
              <a:gd name="connsiteX66" fmla="*/ 1336726 w 2766336"/>
              <a:gd name="connsiteY66" fmla="*/ 1286181 h 1573553"/>
              <a:gd name="connsiteX67" fmla="*/ 1298628 w 2766336"/>
              <a:gd name="connsiteY67" fmla="*/ 1288562 h 1573553"/>
              <a:gd name="connsiteX68" fmla="*/ 1222428 w 2766336"/>
              <a:gd name="connsiteY68" fmla="*/ 1245700 h 1573553"/>
              <a:gd name="connsiteX69" fmla="*/ 1179563 w 2766336"/>
              <a:gd name="connsiteY69" fmla="*/ 1226650 h 1573553"/>
              <a:gd name="connsiteX70" fmla="*/ 1170040 w 2766336"/>
              <a:gd name="connsiteY70" fmla="*/ 1226650 h 1573553"/>
              <a:gd name="connsiteX71" fmla="*/ 1158134 w 2766336"/>
              <a:gd name="connsiteY71" fmla="*/ 1162356 h 1573553"/>
              <a:gd name="connsiteX72" fmla="*/ 1170040 w 2766336"/>
              <a:gd name="connsiteY72" fmla="*/ 1098062 h 1573553"/>
              <a:gd name="connsiteX73" fmla="*/ 1139084 w 2766336"/>
              <a:gd name="connsiteY73" fmla="*/ 1064725 h 1573553"/>
              <a:gd name="connsiteX74" fmla="*/ 1086697 w 2766336"/>
              <a:gd name="connsiteY74" fmla="*/ 1040912 h 1573553"/>
              <a:gd name="connsiteX75" fmla="*/ 1112890 w 2766336"/>
              <a:gd name="connsiteY75" fmla="*/ 1017100 h 1573553"/>
              <a:gd name="connsiteX76" fmla="*/ 1158134 w 2766336"/>
              <a:gd name="connsiteY76" fmla="*/ 1021862 h 1573553"/>
              <a:gd name="connsiteX77" fmla="*/ 1153372 w 2766336"/>
              <a:gd name="connsiteY77" fmla="*/ 974237 h 1573553"/>
              <a:gd name="connsiteX78" fmla="*/ 1124797 w 2766336"/>
              <a:gd name="connsiteY78" fmla="*/ 969475 h 1573553"/>
              <a:gd name="connsiteX79" fmla="*/ 1129559 w 2766336"/>
              <a:gd name="connsiteY79" fmla="*/ 921850 h 1573553"/>
              <a:gd name="connsiteX80" fmla="*/ 1098603 w 2766336"/>
              <a:gd name="connsiteY80" fmla="*/ 907562 h 1573553"/>
              <a:gd name="connsiteX81" fmla="*/ 1100984 w 2766336"/>
              <a:gd name="connsiteY81" fmla="*/ 871843 h 1573553"/>
              <a:gd name="connsiteX82" fmla="*/ 1053359 w 2766336"/>
              <a:gd name="connsiteY82" fmla="*/ 857556 h 1573553"/>
              <a:gd name="connsiteX83" fmla="*/ 1034309 w 2766336"/>
              <a:gd name="connsiteY83" fmla="*/ 878987 h 1573553"/>
              <a:gd name="connsiteX84" fmla="*/ 1005732 w 2766336"/>
              <a:gd name="connsiteY84" fmla="*/ 881368 h 1573553"/>
              <a:gd name="connsiteX85" fmla="*/ 955728 w 2766336"/>
              <a:gd name="connsiteY85" fmla="*/ 886131 h 1573553"/>
              <a:gd name="connsiteX86" fmla="*/ 924772 w 2766336"/>
              <a:gd name="connsiteY86" fmla="*/ 907562 h 1573553"/>
              <a:gd name="connsiteX87" fmla="*/ 924772 w 2766336"/>
              <a:gd name="connsiteY87" fmla="*/ 876606 h 1573553"/>
              <a:gd name="connsiteX88" fmla="*/ 884290 w 2766336"/>
              <a:gd name="connsiteY88" fmla="*/ 871843 h 1573553"/>
              <a:gd name="connsiteX89" fmla="*/ 891432 w 2766336"/>
              <a:gd name="connsiteY89" fmla="*/ 893275 h 1573553"/>
              <a:gd name="connsiteX90" fmla="*/ 886672 w 2766336"/>
              <a:gd name="connsiteY90" fmla="*/ 912325 h 1573553"/>
              <a:gd name="connsiteX91" fmla="*/ 800947 w 2766336"/>
              <a:gd name="connsiteY91" fmla="*/ 859936 h 1573553"/>
              <a:gd name="connsiteX92" fmla="*/ 779515 w 2766336"/>
              <a:gd name="connsiteY92" fmla="*/ 826600 h 1573553"/>
              <a:gd name="connsiteX93" fmla="*/ 791422 w 2766336"/>
              <a:gd name="connsiteY93" fmla="*/ 786117 h 1573553"/>
              <a:gd name="connsiteX94" fmla="*/ 760465 w 2766336"/>
              <a:gd name="connsiteY94" fmla="*/ 781356 h 1573553"/>
              <a:gd name="connsiteX95" fmla="*/ 712840 w 2766336"/>
              <a:gd name="connsiteY95" fmla="*/ 795643 h 1573553"/>
              <a:gd name="connsiteX96" fmla="*/ 703315 w 2766336"/>
              <a:gd name="connsiteY96" fmla="*/ 809931 h 1573553"/>
              <a:gd name="connsiteX97" fmla="*/ 679503 w 2766336"/>
              <a:gd name="connsiteY97" fmla="*/ 826600 h 1573553"/>
              <a:gd name="connsiteX98" fmla="*/ 672359 w 2766336"/>
              <a:gd name="connsiteY98" fmla="*/ 843268 h 1573553"/>
              <a:gd name="connsiteX99" fmla="*/ 631878 w 2766336"/>
              <a:gd name="connsiteY99" fmla="*/ 876606 h 1573553"/>
              <a:gd name="connsiteX100" fmla="*/ 634257 w 2766336"/>
              <a:gd name="connsiteY100" fmla="*/ 898037 h 1573553"/>
              <a:gd name="connsiteX101" fmla="*/ 648547 w 2766336"/>
              <a:gd name="connsiteY101" fmla="*/ 917087 h 1573553"/>
              <a:gd name="connsiteX102" fmla="*/ 572347 w 2766336"/>
              <a:gd name="connsiteY102" fmla="*/ 902800 h 1573553"/>
              <a:gd name="connsiteX103" fmla="*/ 539009 w 2766336"/>
              <a:gd name="connsiteY103" fmla="*/ 907562 h 1573553"/>
              <a:gd name="connsiteX104" fmla="*/ 586632 w 2766336"/>
              <a:gd name="connsiteY104" fmla="*/ 938518 h 1573553"/>
              <a:gd name="connsiteX105" fmla="*/ 610447 w 2766336"/>
              <a:gd name="connsiteY105" fmla="*/ 950425 h 1573553"/>
              <a:gd name="connsiteX106" fmla="*/ 636640 w 2766336"/>
              <a:gd name="connsiteY106" fmla="*/ 1002812 h 1573553"/>
              <a:gd name="connsiteX107" fmla="*/ 569963 w 2766336"/>
              <a:gd name="connsiteY107" fmla="*/ 1019481 h 1573553"/>
              <a:gd name="connsiteX108" fmla="*/ 548534 w 2766336"/>
              <a:gd name="connsiteY108" fmla="*/ 1031387 h 1573553"/>
              <a:gd name="connsiteX109" fmla="*/ 524720 w 2766336"/>
              <a:gd name="connsiteY109" fmla="*/ 1002812 h 1573553"/>
              <a:gd name="connsiteX110" fmla="*/ 500907 w 2766336"/>
              <a:gd name="connsiteY110" fmla="*/ 971856 h 1573553"/>
              <a:gd name="connsiteX111" fmla="*/ 503288 w 2766336"/>
              <a:gd name="connsiteY111" fmla="*/ 933756 h 1573553"/>
              <a:gd name="connsiteX112" fmla="*/ 500907 w 2766336"/>
              <a:gd name="connsiteY112" fmla="*/ 914706 h 1573553"/>
              <a:gd name="connsiteX113" fmla="*/ 519957 w 2766336"/>
              <a:gd name="connsiteY113" fmla="*/ 881368 h 1573553"/>
              <a:gd name="connsiteX114" fmla="*/ 479477 w 2766336"/>
              <a:gd name="connsiteY114" fmla="*/ 890893 h 1573553"/>
              <a:gd name="connsiteX115" fmla="*/ 450901 w 2766336"/>
              <a:gd name="connsiteY115" fmla="*/ 952806 h 1573553"/>
              <a:gd name="connsiteX116" fmla="*/ 443757 w 2766336"/>
              <a:gd name="connsiteY116" fmla="*/ 976618 h 1573553"/>
              <a:gd name="connsiteX117" fmla="*/ 412801 w 2766336"/>
              <a:gd name="connsiteY117" fmla="*/ 993287 h 1573553"/>
              <a:gd name="connsiteX118" fmla="*/ 365176 w 2766336"/>
              <a:gd name="connsiteY118" fmla="*/ 990906 h 1573553"/>
              <a:gd name="connsiteX119" fmla="*/ 358032 w 2766336"/>
              <a:gd name="connsiteY119" fmla="*/ 1007575 h 1573553"/>
              <a:gd name="connsiteX120" fmla="*/ 358032 w 2766336"/>
              <a:gd name="connsiteY120" fmla="*/ 1055200 h 1573553"/>
              <a:gd name="connsiteX121" fmla="*/ 298501 w 2766336"/>
              <a:gd name="connsiteY121" fmla="*/ 1059962 h 1573553"/>
              <a:gd name="connsiteX122" fmla="*/ 236588 w 2766336"/>
              <a:gd name="connsiteY122" fmla="*/ 1093300 h 1573553"/>
              <a:gd name="connsiteX123" fmla="*/ 238970 w 2766336"/>
              <a:gd name="connsiteY123" fmla="*/ 1121875 h 1573553"/>
              <a:gd name="connsiteX124" fmla="*/ 186583 w 2766336"/>
              <a:gd name="connsiteY124" fmla="*/ 1109968 h 1573553"/>
              <a:gd name="connsiteX125" fmla="*/ 153245 w 2766336"/>
              <a:gd name="connsiteY125" fmla="*/ 1117112 h 1573553"/>
              <a:gd name="connsiteX126" fmla="*/ 108001 w 2766336"/>
              <a:gd name="connsiteY126" fmla="*/ 1098062 h 1573553"/>
              <a:gd name="connsiteX127" fmla="*/ 91333 w 2766336"/>
              <a:gd name="connsiteY127" fmla="*/ 1098062 h 1573553"/>
              <a:gd name="connsiteX128" fmla="*/ 7989 w 2766336"/>
              <a:gd name="connsiteY128" fmla="*/ 1121875 h 1573553"/>
              <a:gd name="connsiteX129" fmla="*/ 10371 w 2766336"/>
              <a:gd name="connsiteY129" fmla="*/ 1074250 h 1573553"/>
              <a:gd name="connsiteX130" fmla="*/ 11213 w 2766336"/>
              <a:gd name="connsiteY130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465188 w 2766336"/>
              <a:gd name="connsiteY7" fmla="*/ 424168 h 1573553"/>
              <a:gd name="connsiteX8" fmla="*/ 624734 w 2766336"/>
              <a:gd name="connsiteY8" fmla="*/ 495605 h 1573553"/>
              <a:gd name="connsiteX9" fmla="*/ 703313 w 2766336"/>
              <a:gd name="connsiteY9" fmla="*/ 483700 h 1573553"/>
              <a:gd name="connsiteX10" fmla="*/ 889053 w 2766336"/>
              <a:gd name="connsiteY10" fmla="*/ 562280 h 1573553"/>
              <a:gd name="connsiteX11" fmla="*/ 965254 w 2766336"/>
              <a:gd name="connsiteY11" fmla="*/ 426549 h 1573553"/>
              <a:gd name="connsiteX12" fmla="*/ 865240 w 2766336"/>
              <a:gd name="connsiteY12" fmla="*/ 417024 h 1573553"/>
              <a:gd name="connsiteX13" fmla="*/ 853334 w 2766336"/>
              <a:gd name="connsiteY13" fmla="*/ 357491 h 1573553"/>
              <a:gd name="connsiteX14" fmla="*/ 1091457 w 2766336"/>
              <a:gd name="connsiteY14" fmla="*/ 436075 h 1573553"/>
              <a:gd name="connsiteX15" fmla="*/ 1115270 w 2766336"/>
              <a:gd name="connsiteY15" fmla="*/ 500368 h 1573553"/>
              <a:gd name="connsiteX16" fmla="*/ 1136701 w 2766336"/>
              <a:gd name="connsiteY16" fmla="*/ 512275 h 1573553"/>
              <a:gd name="connsiteX17" fmla="*/ 1134320 w 2766336"/>
              <a:gd name="connsiteY17" fmla="*/ 421787 h 1573553"/>
              <a:gd name="connsiteX18" fmla="*/ 1186709 w 2766336"/>
              <a:gd name="connsiteY18" fmla="*/ 340823 h 1573553"/>
              <a:gd name="connsiteX19" fmla="*/ 1500699 w 2766336"/>
              <a:gd name="connsiteY19" fmla="*/ 250164 h 1573553"/>
              <a:gd name="connsiteX20" fmla="*/ 1641528 w 2766336"/>
              <a:gd name="connsiteY20" fmla="*/ 188423 h 1573553"/>
              <a:gd name="connsiteX21" fmla="*/ 1796309 w 2766336"/>
              <a:gd name="connsiteY21" fmla="*/ 183660 h 1573553"/>
              <a:gd name="connsiteX22" fmla="*/ 1867747 w 2766336"/>
              <a:gd name="connsiteY22" fmla="*/ 309866 h 1573553"/>
              <a:gd name="connsiteX23" fmla="*/ 2029672 w 2766336"/>
              <a:gd name="connsiteY23" fmla="*/ 271766 h 1573553"/>
              <a:gd name="connsiteX24" fmla="*/ 1934422 w 2766336"/>
              <a:gd name="connsiteY24" fmla="*/ 359873 h 1573553"/>
              <a:gd name="connsiteX25" fmla="*/ 2048722 w 2766336"/>
              <a:gd name="connsiteY25" fmla="*/ 331298 h 1573553"/>
              <a:gd name="connsiteX26" fmla="*/ 2143971 w 2766336"/>
              <a:gd name="connsiteY26" fmla="*/ 271766 h 1573553"/>
              <a:gd name="connsiteX27" fmla="*/ 2067772 w 2766336"/>
              <a:gd name="connsiteY27" fmla="*/ 264623 h 1573553"/>
              <a:gd name="connsiteX28" fmla="*/ 2067772 w 2766336"/>
              <a:gd name="connsiteY28" fmla="*/ 202710 h 1573553"/>
              <a:gd name="connsiteX29" fmla="*/ 2117777 w 2766336"/>
              <a:gd name="connsiteY29" fmla="*/ 202710 h 1573553"/>
              <a:gd name="connsiteX30" fmla="*/ 2224933 w 2766336"/>
              <a:gd name="connsiteY30" fmla="*/ 97935 h 1573553"/>
              <a:gd name="connsiteX31" fmla="*/ 2274939 w 2766336"/>
              <a:gd name="connsiteY31" fmla="*/ 305 h 1573553"/>
              <a:gd name="connsiteX32" fmla="*/ 2239221 w 2766336"/>
              <a:gd name="connsiteY32" fmla="*/ 114604 h 1573553"/>
              <a:gd name="connsiteX33" fmla="*/ 2165403 w 2766336"/>
              <a:gd name="connsiteY33" fmla="*/ 193186 h 1573553"/>
              <a:gd name="connsiteX34" fmla="*/ 2334472 w 2766336"/>
              <a:gd name="connsiteY34" fmla="*/ 257480 h 1573553"/>
              <a:gd name="connsiteX35" fmla="*/ 2736902 w 2766336"/>
              <a:gd name="connsiteY35" fmla="*/ 205092 h 1573553"/>
              <a:gd name="connsiteX36" fmla="*/ 2699673 w 2766336"/>
              <a:gd name="connsiteY36" fmla="*/ 559163 h 1573553"/>
              <a:gd name="connsiteX37" fmla="*/ 2632128 w 2766336"/>
              <a:gd name="connsiteY37" fmla="*/ 967092 h 1573553"/>
              <a:gd name="connsiteX38" fmla="*/ 2463059 w 2766336"/>
              <a:gd name="connsiteY38" fmla="*/ 869462 h 1573553"/>
              <a:gd name="connsiteX39" fmla="*/ 2298753 w 2766336"/>
              <a:gd name="connsiteY39" fmla="*/ 926612 h 1573553"/>
              <a:gd name="connsiteX40" fmla="*/ 2277322 w 2766336"/>
              <a:gd name="connsiteY40" fmla="*/ 1062342 h 1573553"/>
              <a:gd name="connsiteX41" fmla="*/ 2043959 w 2766336"/>
              <a:gd name="connsiteY41" fmla="*/ 1148067 h 1573553"/>
              <a:gd name="connsiteX42" fmla="*/ 2022528 w 2766336"/>
              <a:gd name="connsiteY42" fmla="*/ 1238556 h 1573553"/>
              <a:gd name="connsiteX43" fmla="*/ 1955853 w 2766336"/>
              <a:gd name="connsiteY43" fmla="*/ 1309993 h 1573553"/>
              <a:gd name="connsiteX44" fmla="*/ 2015384 w 2766336"/>
              <a:gd name="connsiteY44" fmla="*/ 1350474 h 1573553"/>
              <a:gd name="connsiteX45" fmla="*/ 1922515 w 2766336"/>
              <a:gd name="connsiteY45" fmla="*/ 1450487 h 1573553"/>
              <a:gd name="connsiteX46" fmla="*/ 1901084 w 2766336"/>
              <a:gd name="connsiteY46" fmla="*/ 1533831 h 1573553"/>
              <a:gd name="connsiteX47" fmla="*/ 1810262 w 2766336"/>
              <a:gd name="connsiteY47" fmla="*/ 1573012 h 1573553"/>
              <a:gd name="connsiteX48" fmla="*/ 1729632 w 2766336"/>
              <a:gd name="connsiteY48" fmla="*/ 1557643 h 1573553"/>
              <a:gd name="connsiteX49" fmla="*/ 1703438 w 2766336"/>
              <a:gd name="connsiteY49" fmla="*/ 1571931 h 1573553"/>
              <a:gd name="connsiteX50" fmla="*/ 1648672 w 2766336"/>
              <a:gd name="connsiteY50" fmla="*/ 1543356 h 1573553"/>
              <a:gd name="connsiteX51" fmla="*/ 1608188 w 2766336"/>
              <a:gd name="connsiteY51" fmla="*/ 1507637 h 1573553"/>
              <a:gd name="connsiteX52" fmla="*/ 1565328 w 2766336"/>
              <a:gd name="connsiteY52" fmla="*/ 1479061 h 1573553"/>
              <a:gd name="connsiteX53" fmla="*/ 1593901 w 2766336"/>
              <a:gd name="connsiteY53" fmla="*/ 1455250 h 1573553"/>
              <a:gd name="connsiteX54" fmla="*/ 1581995 w 2766336"/>
              <a:gd name="connsiteY54" fmla="*/ 1438581 h 1573553"/>
              <a:gd name="connsiteX55" fmla="*/ 1520082 w 2766336"/>
              <a:gd name="connsiteY55" fmla="*/ 1426675 h 1573553"/>
              <a:gd name="connsiteX56" fmla="*/ 1501032 w 2766336"/>
              <a:gd name="connsiteY56" fmla="*/ 1402862 h 1573553"/>
              <a:gd name="connsiteX57" fmla="*/ 1462934 w 2766336"/>
              <a:gd name="connsiteY57" fmla="*/ 1379050 h 1573553"/>
              <a:gd name="connsiteX58" fmla="*/ 1458170 w 2766336"/>
              <a:gd name="connsiteY58" fmla="*/ 1390956 h 1573553"/>
              <a:gd name="connsiteX59" fmla="*/ 1472459 w 2766336"/>
              <a:gd name="connsiteY59" fmla="*/ 1429056 h 1573553"/>
              <a:gd name="connsiteX60" fmla="*/ 1441501 w 2766336"/>
              <a:gd name="connsiteY60" fmla="*/ 1443343 h 1573553"/>
              <a:gd name="connsiteX61" fmla="*/ 1415309 w 2766336"/>
              <a:gd name="connsiteY61" fmla="*/ 1457630 h 1573553"/>
              <a:gd name="connsiteX62" fmla="*/ 1398638 w 2766336"/>
              <a:gd name="connsiteY62" fmla="*/ 1450487 h 1573553"/>
              <a:gd name="connsiteX63" fmla="*/ 1353395 w 2766336"/>
              <a:gd name="connsiteY63" fmla="*/ 1388575 h 1573553"/>
              <a:gd name="connsiteX64" fmla="*/ 1308153 w 2766336"/>
              <a:gd name="connsiteY64" fmla="*/ 1355237 h 1573553"/>
              <a:gd name="connsiteX65" fmla="*/ 1329584 w 2766336"/>
              <a:gd name="connsiteY65" fmla="*/ 1338568 h 1573553"/>
              <a:gd name="connsiteX66" fmla="*/ 1351015 w 2766336"/>
              <a:gd name="connsiteY66" fmla="*/ 1298087 h 1573553"/>
              <a:gd name="connsiteX67" fmla="*/ 1336726 w 2766336"/>
              <a:gd name="connsiteY67" fmla="*/ 1286181 h 1573553"/>
              <a:gd name="connsiteX68" fmla="*/ 1298628 w 2766336"/>
              <a:gd name="connsiteY68" fmla="*/ 1288562 h 1573553"/>
              <a:gd name="connsiteX69" fmla="*/ 1222428 w 2766336"/>
              <a:gd name="connsiteY69" fmla="*/ 1245700 h 1573553"/>
              <a:gd name="connsiteX70" fmla="*/ 1179563 w 2766336"/>
              <a:gd name="connsiteY70" fmla="*/ 1226650 h 1573553"/>
              <a:gd name="connsiteX71" fmla="*/ 1170040 w 2766336"/>
              <a:gd name="connsiteY71" fmla="*/ 1226650 h 1573553"/>
              <a:gd name="connsiteX72" fmla="*/ 1158134 w 2766336"/>
              <a:gd name="connsiteY72" fmla="*/ 1162356 h 1573553"/>
              <a:gd name="connsiteX73" fmla="*/ 1170040 w 2766336"/>
              <a:gd name="connsiteY73" fmla="*/ 1098062 h 1573553"/>
              <a:gd name="connsiteX74" fmla="*/ 1139084 w 2766336"/>
              <a:gd name="connsiteY74" fmla="*/ 1064725 h 1573553"/>
              <a:gd name="connsiteX75" fmla="*/ 1086697 w 2766336"/>
              <a:gd name="connsiteY75" fmla="*/ 1040912 h 1573553"/>
              <a:gd name="connsiteX76" fmla="*/ 1112890 w 2766336"/>
              <a:gd name="connsiteY76" fmla="*/ 1017100 h 1573553"/>
              <a:gd name="connsiteX77" fmla="*/ 1158134 w 2766336"/>
              <a:gd name="connsiteY77" fmla="*/ 1021862 h 1573553"/>
              <a:gd name="connsiteX78" fmla="*/ 1153372 w 2766336"/>
              <a:gd name="connsiteY78" fmla="*/ 974237 h 1573553"/>
              <a:gd name="connsiteX79" fmla="*/ 1124797 w 2766336"/>
              <a:gd name="connsiteY79" fmla="*/ 969475 h 1573553"/>
              <a:gd name="connsiteX80" fmla="*/ 1129559 w 2766336"/>
              <a:gd name="connsiteY80" fmla="*/ 921850 h 1573553"/>
              <a:gd name="connsiteX81" fmla="*/ 1098603 w 2766336"/>
              <a:gd name="connsiteY81" fmla="*/ 907562 h 1573553"/>
              <a:gd name="connsiteX82" fmla="*/ 1100984 w 2766336"/>
              <a:gd name="connsiteY82" fmla="*/ 871843 h 1573553"/>
              <a:gd name="connsiteX83" fmla="*/ 1053359 w 2766336"/>
              <a:gd name="connsiteY83" fmla="*/ 857556 h 1573553"/>
              <a:gd name="connsiteX84" fmla="*/ 1034309 w 2766336"/>
              <a:gd name="connsiteY84" fmla="*/ 878987 h 1573553"/>
              <a:gd name="connsiteX85" fmla="*/ 1005732 w 2766336"/>
              <a:gd name="connsiteY85" fmla="*/ 881368 h 1573553"/>
              <a:gd name="connsiteX86" fmla="*/ 955728 w 2766336"/>
              <a:gd name="connsiteY86" fmla="*/ 886131 h 1573553"/>
              <a:gd name="connsiteX87" fmla="*/ 924772 w 2766336"/>
              <a:gd name="connsiteY87" fmla="*/ 907562 h 1573553"/>
              <a:gd name="connsiteX88" fmla="*/ 924772 w 2766336"/>
              <a:gd name="connsiteY88" fmla="*/ 876606 h 1573553"/>
              <a:gd name="connsiteX89" fmla="*/ 884290 w 2766336"/>
              <a:gd name="connsiteY89" fmla="*/ 871843 h 1573553"/>
              <a:gd name="connsiteX90" fmla="*/ 891432 w 2766336"/>
              <a:gd name="connsiteY90" fmla="*/ 893275 h 1573553"/>
              <a:gd name="connsiteX91" fmla="*/ 886672 w 2766336"/>
              <a:gd name="connsiteY91" fmla="*/ 912325 h 1573553"/>
              <a:gd name="connsiteX92" fmla="*/ 800947 w 2766336"/>
              <a:gd name="connsiteY92" fmla="*/ 859936 h 1573553"/>
              <a:gd name="connsiteX93" fmla="*/ 779515 w 2766336"/>
              <a:gd name="connsiteY93" fmla="*/ 826600 h 1573553"/>
              <a:gd name="connsiteX94" fmla="*/ 791422 w 2766336"/>
              <a:gd name="connsiteY94" fmla="*/ 786117 h 1573553"/>
              <a:gd name="connsiteX95" fmla="*/ 760465 w 2766336"/>
              <a:gd name="connsiteY95" fmla="*/ 781356 h 1573553"/>
              <a:gd name="connsiteX96" fmla="*/ 712840 w 2766336"/>
              <a:gd name="connsiteY96" fmla="*/ 795643 h 1573553"/>
              <a:gd name="connsiteX97" fmla="*/ 703315 w 2766336"/>
              <a:gd name="connsiteY97" fmla="*/ 809931 h 1573553"/>
              <a:gd name="connsiteX98" fmla="*/ 679503 w 2766336"/>
              <a:gd name="connsiteY98" fmla="*/ 826600 h 1573553"/>
              <a:gd name="connsiteX99" fmla="*/ 672359 w 2766336"/>
              <a:gd name="connsiteY99" fmla="*/ 843268 h 1573553"/>
              <a:gd name="connsiteX100" fmla="*/ 631878 w 2766336"/>
              <a:gd name="connsiteY100" fmla="*/ 876606 h 1573553"/>
              <a:gd name="connsiteX101" fmla="*/ 634257 w 2766336"/>
              <a:gd name="connsiteY101" fmla="*/ 898037 h 1573553"/>
              <a:gd name="connsiteX102" fmla="*/ 648547 w 2766336"/>
              <a:gd name="connsiteY102" fmla="*/ 917087 h 1573553"/>
              <a:gd name="connsiteX103" fmla="*/ 572347 w 2766336"/>
              <a:gd name="connsiteY103" fmla="*/ 902800 h 1573553"/>
              <a:gd name="connsiteX104" fmla="*/ 539009 w 2766336"/>
              <a:gd name="connsiteY104" fmla="*/ 907562 h 1573553"/>
              <a:gd name="connsiteX105" fmla="*/ 586632 w 2766336"/>
              <a:gd name="connsiteY105" fmla="*/ 938518 h 1573553"/>
              <a:gd name="connsiteX106" fmla="*/ 610447 w 2766336"/>
              <a:gd name="connsiteY106" fmla="*/ 950425 h 1573553"/>
              <a:gd name="connsiteX107" fmla="*/ 636640 w 2766336"/>
              <a:gd name="connsiteY107" fmla="*/ 1002812 h 1573553"/>
              <a:gd name="connsiteX108" fmla="*/ 569963 w 2766336"/>
              <a:gd name="connsiteY108" fmla="*/ 1019481 h 1573553"/>
              <a:gd name="connsiteX109" fmla="*/ 548534 w 2766336"/>
              <a:gd name="connsiteY109" fmla="*/ 1031387 h 1573553"/>
              <a:gd name="connsiteX110" fmla="*/ 524720 w 2766336"/>
              <a:gd name="connsiteY110" fmla="*/ 1002812 h 1573553"/>
              <a:gd name="connsiteX111" fmla="*/ 500907 w 2766336"/>
              <a:gd name="connsiteY111" fmla="*/ 971856 h 1573553"/>
              <a:gd name="connsiteX112" fmla="*/ 503288 w 2766336"/>
              <a:gd name="connsiteY112" fmla="*/ 933756 h 1573553"/>
              <a:gd name="connsiteX113" fmla="*/ 500907 w 2766336"/>
              <a:gd name="connsiteY113" fmla="*/ 914706 h 1573553"/>
              <a:gd name="connsiteX114" fmla="*/ 519957 w 2766336"/>
              <a:gd name="connsiteY114" fmla="*/ 881368 h 1573553"/>
              <a:gd name="connsiteX115" fmla="*/ 479477 w 2766336"/>
              <a:gd name="connsiteY115" fmla="*/ 890893 h 1573553"/>
              <a:gd name="connsiteX116" fmla="*/ 450901 w 2766336"/>
              <a:gd name="connsiteY116" fmla="*/ 952806 h 1573553"/>
              <a:gd name="connsiteX117" fmla="*/ 443757 w 2766336"/>
              <a:gd name="connsiteY117" fmla="*/ 976618 h 1573553"/>
              <a:gd name="connsiteX118" fmla="*/ 412801 w 2766336"/>
              <a:gd name="connsiteY118" fmla="*/ 993287 h 1573553"/>
              <a:gd name="connsiteX119" fmla="*/ 365176 w 2766336"/>
              <a:gd name="connsiteY119" fmla="*/ 990906 h 1573553"/>
              <a:gd name="connsiteX120" fmla="*/ 358032 w 2766336"/>
              <a:gd name="connsiteY120" fmla="*/ 1007575 h 1573553"/>
              <a:gd name="connsiteX121" fmla="*/ 358032 w 2766336"/>
              <a:gd name="connsiteY121" fmla="*/ 1055200 h 1573553"/>
              <a:gd name="connsiteX122" fmla="*/ 298501 w 2766336"/>
              <a:gd name="connsiteY122" fmla="*/ 1059962 h 1573553"/>
              <a:gd name="connsiteX123" fmla="*/ 236588 w 2766336"/>
              <a:gd name="connsiteY123" fmla="*/ 1093300 h 1573553"/>
              <a:gd name="connsiteX124" fmla="*/ 238970 w 2766336"/>
              <a:gd name="connsiteY124" fmla="*/ 1121875 h 1573553"/>
              <a:gd name="connsiteX125" fmla="*/ 186583 w 2766336"/>
              <a:gd name="connsiteY125" fmla="*/ 1109968 h 1573553"/>
              <a:gd name="connsiteX126" fmla="*/ 153245 w 2766336"/>
              <a:gd name="connsiteY126" fmla="*/ 1117112 h 1573553"/>
              <a:gd name="connsiteX127" fmla="*/ 108001 w 2766336"/>
              <a:gd name="connsiteY127" fmla="*/ 1098062 h 1573553"/>
              <a:gd name="connsiteX128" fmla="*/ 91333 w 2766336"/>
              <a:gd name="connsiteY128" fmla="*/ 1098062 h 1573553"/>
              <a:gd name="connsiteX129" fmla="*/ 7989 w 2766336"/>
              <a:gd name="connsiteY129" fmla="*/ 1121875 h 1573553"/>
              <a:gd name="connsiteX130" fmla="*/ 10371 w 2766336"/>
              <a:gd name="connsiteY130" fmla="*/ 1074250 h 1573553"/>
              <a:gd name="connsiteX131" fmla="*/ 11213 w 2766336"/>
              <a:gd name="connsiteY131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465188 w 2766336"/>
              <a:gd name="connsiteY7" fmla="*/ 424168 h 1573553"/>
              <a:gd name="connsiteX8" fmla="*/ 567582 w 2766336"/>
              <a:gd name="connsiteY8" fmla="*/ 517037 h 1573553"/>
              <a:gd name="connsiteX9" fmla="*/ 624734 w 2766336"/>
              <a:gd name="connsiteY9" fmla="*/ 495605 h 1573553"/>
              <a:gd name="connsiteX10" fmla="*/ 703313 w 2766336"/>
              <a:gd name="connsiteY10" fmla="*/ 483700 h 1573553"/>
              <a:gd name="connsiteX11" fmla="*/ 889053 w 2766336"/>
              <a:gd name="connsiteY11" fmla="*/ 562280 h 1573553"/>
              <a:gd name="connsiteX12" fmla="*/ 965254 w 2766336"/>
              <a:gd name="connsiteY12" fmla="*/ 426549 h 1573553"/>
              <a:gd name="connsiteX13" fmla="*/ 865240 w 2766336"/>
              <a:gd name="connsiteY13" fmla="*/ 417024 h 1573553"/>
              <a:gd name="connsiteX14" fmla="*/ 853334 w 2766336"/>
              <a:gd name="connsiteY14" fmla="*/ 357491 h 1573553"/>
              <a:gd name="connsiteX15" fmla="*/ 1091457 w 2766336"/>
              <a:gd name="connsiteY15" fmla="*/ 436075 h 1573553"/>
              <a:gd name="connsiteX16" fmla="*/ 1115270 w 2766336"/>
              <a:gd name="connsiteY16" fmla="*/ 500368 h 1573553"/>
              <a:gd name="connsiteX17" fmla="*/ 1136701 w 2766336"/>
              <a:gd name="connsiteY17" fmla="*/ 512275 h 1573553"/>
              <a:gd name="connsiteX18" fmla="*/ 1134320 w 2766336"/>
              <a:gd name="connsiteY18" fmla="*/ 421787 h 1573553"/>
              <a:gd name="connsiteX19" fmla="*/ 1186709 w 2766336"/>
              <a:gd name="connsiteY19" fmla="*/ 340823 h 1573553"/>
              <a:gd name="connsiteX20" fmla="*/ 1500699 w 2766336"/>
              <a:gd name="connsiteY20" fmla="*/ 250164 h 1573553"/>
              <a:gd name="connsiteX21" fmla="*/ 1641528 w 2766336"/>
              <a:gd name="connsiteY21" fmla="*/ 188423 h 1573553"/>
              <a:gd name="connsiteX22" fmla="*/ 1796309 w 2766336"/>
              <a:gd name="connsiteY22" fmla="*/ 183660 h 1573553"/>
              <a:gd name="connsiteX23" fmla="*/ 1867747 w 2766336"/>
              <a:gd name="connsiteY23" fmla="*/ 309866 h 1573553"/>
              <a:gd name="connsiteX24" fmla="*/ 2029672 w 2766336"/>
              <a:gd name="connsiteY24" fmla="*/ 271766 h 1573553"/>
              <a:gd name="connsiteX25" fmla="*/ 1934422 w 2766336"/>
              <a:gd name="connsiteY25" fmla="*/ 359873 h 1573553"/>
              <a:gd name="connsiteX26" fmla="*/ 2048722 w 2766336"/>
              <a:gd name="connsiteY26" fmla="*/ 331298 h 1573553"/>
              <a:gd name="connsiteX27" fmla="*/ 2143971 w 2766336"/>
              <a:gd name="connsiteY27" fmla="*/ 271766 h 1573553"/>
              <a:gd name="connsiteX28" fmla="*/ 2067772 w 2766336"/>
              <a:gd name="connsiteY28" fmla="*/ 264623 h 1573553"/>
              <a:gd name="connsiteX29" fmla="*/ 2067772 w 2766336"/>
              <a:gd name="connsiteY29" fmla="*/ 202710 h 1573553"/>
              <a:gd name="connsiteX30" fmla="*/ 2117777 w 2766336"/>
              <a:gd name="connsiteY30" fmla="*/ 202710 h 1573553"/>
              <a:gd name="connsiteX31" fmla="*/ 2224933 w 2766336"/>
              <a:gd name="connsiteY31" fmla="*/ 97935 h 1573553"/>
              <a:gd name="connsiteX32" fmla="*/ 2274939 w 2766336"/>
              <a:gd name="connsiteY32" fmla="*/ 305 h 1573553"/>
              <a:gd name="connsiteX33" fmla="*/ 2239221 w 2766336"/>
              <a:gd name="connsiteY33" fmla="*/ 114604 h 1573553"/>
              <a:gd name="connsiteX34" fmla="*/ 2165403 w 2766336"/>
              <a:gd name="connsiteY34" fmla="*/ 193186 h 1573553"/>
              <a:gd name="connsiteX35" fmla="*/ 2334472 w 2766336"/>
              <a:gd name="connsiteY35" fmla="*/ 257480 h 1573553"/>
              <a:gd name="connsiteX36" fmla="*/ 2736902 w 2766336"/>
              <a:gd name="connsiteY36" fmla="*/ 205092 h 1573553"/>
              <a:gd name="connsiteX37" fmla="*/ 2699673 w 2766336"/>
              <a:gd name="connsiteY37" fmla="*/ 559163 h 1573553"/>
              <a:gd name="connsiteX38" fmla="*/ 2632128 w 2766336"/>
              <a:gd name="connsiteY38" fmla="*/ 967092 h 1573553"/>
              <a:gd name="connsiteX39" fmla="*/ 2463059 w 2766336"/>
              <a:gd name="connsiteY39" fmla="*/ 869462 h 1573553"/>
              <a:gd name="connsiteX40" fmla="*/ 2298753 w 2766336"/>
              <a:gd name="connsiteY40" fmla="*/ 926612 h 1573553"/>
              <a:gd name="connsiteX41" fmla="*/ 2277322 w 2766336"/>
              <a:gd name="connsiteY41" fmla="*/ 1062342 h 1573553"/>
              <a:gd name="connsiteX42" fmla="*/ 2043959 w 2766336"/>
              <a:gd name="connsiteY42" fmla="*/ 1148067 h 1573553"/>
              <a:gd name="connsiteX43" fmla="*/ 2022528 w 2766336"/>
              <a:gd name="connsiteY43" fmla="*/ 1238556 h 1573553"/>
              <a:gd name="connsiteX44" fmla="*/ 1955853 w 2766336"/>
              <a:gd name="connsiteY44" fmla="*/ 1309993 h 1573553"/>
              <a:gd name="connsiteX45" fmla="*/ 2015384 w 2766336"/>
              <a:gd name="connsiteY45" fmla="*/ 1350474 h 1573553"/>
              <a:gd name="connsiteX46" fmla="*/ 1922515 w 2766336"/>
              <a:gd name="connsiteY46" fmla="*/ 1450487 h 1573553"/>
              <a:gd name="connsiteX47" fmla="*/ 1901084 w 2766336"/>
              <a:gd name="connsiteY47" fmla="*/ 1533831 h 1573553"/>
              <a:gd name="connsiteX48" fmla="*/ 1810262 w 2766336"/>
              <a:gd name="connsiteY48" fmla="*/ 1573012 h 1573553"/>
              <a:gd name="connsiteX49" fmla="*/ 1729632 w 2766336"/>
              <a:gd name="connsiteY49" fmla="*/ 1557643 h 1573553"/>
              <a:gd name="connsiteX50" fmla="*/ 1703438 w 2766336"/>
              <a:gd name="connsiteY50" fmla="*/ 1571931 h 1573553"/>
              <a:gd name="connsiteX51" fmla="*/ 1648672 w 2766336"/>
              <a:gd name="connsiteY51" fmla="*/ 1543356 h 1573553"/>
              <a:gd name="connsiteX52" fmla="*/ 1608188 w 2766336"/>
              <a:gd name="connsiteY52" fmla="*/ 1507637 h 1573553"/>
              <a:gd name="connsiteX53" fmla="*/ 1565328 w 2766336"/>
              <a:gd name="connsiteY53" fmla="*/ 1479061 h 1573553"/>
              <a:gd name="connsiteX54" fmla="*/ 1593901 w 2766336"/>
              <a:gd name="connsiteY54" fmla="*/ 1455250 h 1573553"/>
              <a:gd name="connsiteX55" fmla="*/ 1581995 w 2766336"/>
              <a:gd name="connsiteY55" fmla="*/ 1438581 h 1573553"/>
              <a:gd name="connsiteX56" fmla="*/ 1520082 w 2766336"/>
              <a:gd name="connsiteY56" fmla="*/ 1426675 h 1573553"/>
              <a:gd name="connsiteX57" fmla="*/ 1501032 w 2766336"/>
              <a:gd name="connsiteY57" fmla="*/ 1402862 h 1573553"/>
              <a:gd name="connsiteX58" fmla="*/ 1462934 w 2766336"/>
              <a:gd name="connsiteY58" fmla="*/ 1379050 h 1573553"/>
              <a:gd name="connsiteX59" fmla="*/ 1458170 w 2766336"/>
              <a:gd name="connsiteY59" fmla="*/ 1390956 h 1573553"/>
              <a:gd name="connsiteX60" fmla="*/ 1472459 w 2766336"/>
              <a:gd name="connsiteY60" fmla="*/ 1429056 h 1573553"/>
              <a:gd name="connsiteX61" fmla="*/ 1441501 w 2766336"/>
              <a:gd name="connsiteY61" fmla="*/ 1443343 h 1573553"/>
              <a:gd name="connsiteX62" fmla="*/ 1415309 w 2766336"/>
              <a:gd name="connsiteY62" fmla="*/ 1457630 h 1573553"/>
              <a:gd name="connsiteX63" fmla="*/ 1398638 w 2766336"/>
              <a:gd name="connsiteY63" fmla="*/ 1450487 h 1573553"/>
              <a:gd name="connsiteX64" fmla="*/ 1353395 w 2766336"/>
              <a:gd name="connsiteY64" fmla="*/ 1388575 h 1573553"/>
              <a:gd name="connsiteX65" fmla="*/ 1308153 w 2766336"/>
              <a:gd name="connsiteY65" fmla="*/ 1355237 h 1573553"/>
              <a:gd name="connsiteX66" fmla="*/ 1329584 w 2766336"/>
              <a:gd name="connsiteY66" fmla="*/ 1338568 h 1573553"/>
              <a:gd name="connsiteX67" fmla="*/ 1351015 w 2766336"/>
              <a:gd name="connsiteY67" fmla="*/ 1298087 h 1573553"/>
              <a:gd name="connsiteX68" fmla="*/ 1336726 w 2766336"/>
              <a:gd name="connsiteY68" fmla="*/ 1286181 h 1573553"/>
              <a:gd name="connsiteX69" fmla="*/ 1298628 w 2766336"/>
              <a:gd name="connsiteY69" fmla="*/ 1288562 h 1573553"/>
              <a:gd name="connsiteX70" fmla="*/ 1222428 w 2766336"/>
              <a:gd name="connsiteY70" fmla="*/ 1245700 h 1573553"/>
              <a:gd name="connsiteX71" fmla="*/ 1179563 w 2766336"/>
              <a:gd name="connsiteY71" fmla="*/ 1226650 h 1573553"/>
              <a:gd name="connsiteX72" fmla="*/ 1170040 w 2766336"/>
              <a:gd name="connsiteY72" fmla="*/ 1226650 h 1573553"/>
              <a:gd name="connsiteX73" fmla="*/ 1158134 w 2766336"/>
              <a:gd name="connsiteY73" fmla="*/ 1162356 h 1573553"/>
              <a:gd name="connsiteX74" fmla="*/ 1170040 w 2766336"/>
              <a:gd name="connsiteY74" fmla="*/ 1098062 h 1573553"/>
              <a:gd name="connsiteX75" fmla="*/ 1139084 w 2766336"/>
              <a:gd name="connsiteY75" fmla="*/ 1064725 h 1573553"/>
              <a:gd name="connsiteX76" fmla="*/ 1086697 w 2766336"/>
              <a:gd name="connsiteY76" fmla="*/ 1040912 h 1573553"/>
              <a:gd name="connsiteX77" fmla="*/ 1112890 w 2766336"/>
              <a:gd name="connsiteY77" fmla="*/ 1017100 h 1573553"/>
              <a:gd name="connsiteX78" fmla="*/ 1158134 w 2766336"/>
              <a:gd name="connsiteY78" fmla="*/ 1021862 h 1573553"/>
              <a:gd name="connsiteX79" fmla="*/ 1153372 w 2766336"/>
              <a:gd name="connsiteY79" fmla="*/ 974237 h 1573553"/>
              <a:gd name="connsiteX80" fmla="*/ 1124797 w 2766336"/>
              <a:gd name="connsiteY80" fmla="*/ 969475 h 1573553"/>
              <a:gd name="connsiteX81" fmla="*/ 1129559 w 2766336"/>
              <a:gd name="connsiteY81" fmla="*/ 921850 h 1573553"/>
              <a:gd name="connsiteX82" fmla="*/ 1098603 w 2766336"/>
              <a:gd name="connsiteY82" fmla="*/ 907562 h 1573553"/>
              <a:gd name="connsiteX83" fmla="*/ 1100984 w 2766336"/>
              <a:gd name="connsiteY83" fmla="*/ 871843 h 1573553"/>
              <a:gd name="connsiteX84" fmla="*/ 1053359 w 2766336"/>
              <a:gd name="connsiteY84" fmla="*/ 857556 h 1573553"/>
              <a:gd name="connsiteX85" fmla="*/ 1034309 w 2766336"/>
              <a:gd name="connsiteY85" fmla="*/ 878987 h 1573553"/>
              <a:gd name="connsiteX86" fmla="*/ 1005732 w 2766336"/>
              <a:gd name="connsiteY86" fmla="*/ 881368 h 1573553"/>
              <a:gd name="connsiteX87" fmla="*/ 955728 w 2766336"/>
              <a:gd name="connsiteY87" fmla="*/ 886131 h 1573553"/>
              <a:gd name="connsiteX88" fmla="*/ 924772 w 2766336"/>
              <a:gd name="connsiteY88" fmla="*/ 907562 h 1573553"/>
              <a:gd name="connsiteX89" fmla="*/ 924772 w 2766336"/>
              <a:gd name="connsiteY89" fmla="*/ 876606 h 1573553"/>
              <a:gd name="connsiteX90" fmla="*/ 884290 w 2766336"/>
              <a:gd name="connsiteY90" fmla="*/ 871843 h 1573553"/>
              <a:gd name="connsiteX91" fmla="*/ 891432 w 2766336"/>
              <a:gd name="connsiteY91" fmla="*/ 893275 h 1573553"/>
              <a:gd name="connsiteX92" fmla="*/ 886672 w 2766336"/>
              <a:gd name="connsiteY92" fmla="*/ 912325 h 1573553"/>
              <a:gd name="connsiteX93" fmla="*/ 800947 w 2766336"/>
              <a:gd name="connsiteY93" fmla="*/ 859936 h 1573553"/>
              <a:gd name="connsiteX94" fmla="*/ 779515 w 2766336"/>
              <a:gd name="connsiteY94" fmla="*/ 826600 h 1573553"/>
              <a:gd name="connsiteX95" fmla="*/ 791422 w 2766336"/>
              <a:gd name="connsiteY95" fmla="*/ 786117 h 1573553"/>
              <a:gd name="connsiteX96" fmla="*/ 760465 w 2766336"/>
              <a:gd name="connsiteY96" fmla="*/ 781356 h 1573553"/>
              <a:gd name="connsiteX97" fmla="*/ 712840 w 2766336"/>
              <a:gd name="connsiteY97" fmla="*/ 795643 h 1573553"/>
              <a:gd name="connsiteX98" fmla="*/ 703315 w 2766336"/>
              <a:gd name="connsiteY98" fmla="*/ 809931 h 1573553"/>
              <a:gd name="connsiteX99" fmla="*/ 679503 w 2766336"/>
              <a:gd name="connsiteY99" fmla="*/ 826600 h 1573553"/>
              <a:gd name="connsiteX100" fmla="*/ 672359 w 2766336"/>
              <a:gd name="connsiteY100" fmla="*/ 843268 h 1573553"/>
              <a:gd name="connsiteX101" fmla="*/ 631878 w 2766336"/>
              <a:gd name="connsiteY101" fmla="*/ 876606 h 1573553"/>
              <a:gd name="connsiteX102" fmla="*/ 634257 w 2766336"/>
              <a:gd name="connsiteY102" fmla="*/ 898037 h 1573553"/>
              <a:gd name="connsiteX103" fmla="*/ 648547 w 2766336"/>
              <a:gd name="connsiteY103" fmla="*/ 917087 h 1573553"/>
              <a:gd name="connsiteX104" fmla="*/ 572347 w 2766336"/>
              <a:gd name="connsiteY104" fmla="*/ 902800 h 1573553"/>
              <a:gd name="connsiteX105" fmla="*/ 539009 w 2766336"/>
              <a:gd name="connsiteY105" fmla="*/ 907562 h 1573553"/>
              <a:gd name="connsiteX106" fmla="*/ 586632 w 2766336"/>
              <a:gd name="connsiteY106" fmla="*/ 938518 h 1573553"/>
              <a:gd name="connsiteX107" fmla="*/ 610447 w 2766336"/>
              <a:gd name="connsiteY107" fmla="*/ 950425 h 1573553"/>
              <a:gd name="connsiteX108" fmla="*/ 636640 w 2766336"/>
              <a:gd name="connsiteY108" fmla="*/ 1002812 h 1573553"/>
              <a:gd name="connsiteX109" fmla="*/ 569963 w 2766336"/>
              <a:gd name="connsiteY109" fmla="*/ 1019481 h 1573553"/>
              <a:gd name="connsiteX110" fmla="*/ 548534 w 2766336"/>
              <a:gd name="connsiteY110" fmla="*/ 1031387 h 1573553"/>
              <a:gd name="connsiteX111" fmla="*/ 524720 w 2766336"/>
              <a:gd name="connsiteY111" fmla="*/ 1002812 h 1573553"/>
              <a:gd name="connsiteX112" fmla="*/ 500907 w 2766336"/>
              <a:gd name="connsiteY112" fmla="*/ 971856 h 1573553"/>
              <a:gd name="connsiteX113" fmla="*/ 503288 w 2766336"/>
              <a:gd name="connsiteY113" fmla="*/ 933756 h 1573553"/>
              <a:gd name="connsiteX114" fmla="*/ 500907 w 2766336"/>
              <a:gd name="connsiteY114" fmla="*/ 914706 h 1573553"/>
              <a:gd name="connsiteX115" fmla="*/ 519957 w 2766336"/>
              <a:gd name="connsiteY115" fmla="*/ 881368 h 1573553"/>
              <a:gd name="connsiteX116" fmla="*/ 479477 w 2766336"/>
              <a:gd name="connsiteY116" fmla="*/ 890893 h 1573553"/>
              <a:gd name="connsiteX117" fmla="*/ 450901 w 2766336"/>
              <a:gd name="connsiteY117" fmla="*/ 952806 h 1573553"/>
              <a:gd name="connsiteX118" fmla="*/ 443757 w 2766336"/>
              <a:gd name="connsiteY118" fmla="*/ 976618 h 1573553"/>
              <a:gd name="connsiteX119" fmla="*/ 412801 w 2766336"/>
              <a:gd name="connsiteY119" fmla="*/ 993287 h 1573553"/>
              <a:gd name="connsiteX120" fmla="*/ 365176 w 2766336"/>
              <a:gd name="connsiteY120" fmla="*/ 990906 h 1573553"/>
              <a:gd name="connsiteX121" fmla="*/ 358032 w 2766336"/>
              <a:gd name="connsiteY121" fmla="*/ 1007575 h 1573553"/>
              <a:gd name="connsiteX122" fmla="*/ 358032 w 2766336"/>
              <a:gd name="connsiteY122" fmla="*/ 1055200 h 1573553"/>
              <a:gd name="connsiteX123" fmla="*/ 298501 w 2766336"/>
              <a:gd name="connsiteY123" fmla="*/ 1059962 h 1573553"/>
              <a:gd name="connsiteX124" fmla="*/ 236588 w 2766336"/>
              <a:gd name="connsiteY124" fmla="*/ 1093300 h 1573553"/>
              <a:gd name="connsiteX125" fmla="*/ 238970 w 2766336"/>
              <a:gd name="connsiteY125" fmla="*/ 1121875 h 1573553"/>
              <a:gd name="connsiteX126" fmla="*/ 186583 w 2766336"/>
              <a:gd name="connsiteY126" fmla="*/ 1109968 h 1573553"/>
              <a:gd name="connsiteX127" fmla="*/ 153245 w 2766336"/>
              <a:gd name="connsiteY127" fmla="*/ 1117112 h 1573553"/>
              <a:gd name="connsiteX128" fmla="*/ 108001 w 2766336"/>
              <a:gd name="connsiteY128" fmla="*/ 1098062 h 1573553"/>
              <a:gd name="connsiteX129" fmla="*/ 91333 w 2766336"/>
              <a:gd name="connsiteY129" fmla="*/ 1098062 h 1573553"/>
              <a:gd name="connsiteX130" fmla="*/ 7989 w 2766336"/>
              <a:gd name="connsiteY130" fmla="*/ 1121875 h 1573553"/>
              <a:gd name="connsiteX131" fmla="*/ 10371 w 2766336"/>
              <a:gd name="connsiteY131" fmla="*/ 1074250 h 1573553"/>
              <a:gd name="connsiteX132" fmla="*/ 11213 w 2766336"/>
              <a:gd name="connsiteY132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517576 w 2766336"/>
              <a:gd name="connsiteY7" fmla="*/ 359875 h 1573553"/>
              <a:gd name="connsiteX8" fmla="*/ 465188 w 2766336"/>
              <a:gd name="connsiteY8" fmla="*/ 424168 h 1573553"/>
              <a:gd name="connsiteX9" fmla="*/ 567582 w 2766336"/>
              <a:gd name="connsiteY9" fmla="*/ 517037 h 1573553"/>
              <a:gd name="connsiteX10" fmla="*/ 624734 w 2766336"/>
              <a:gd name="connsiteY10" fmla="*/ 495605 h 1573553"/>
              <a:gd name="connsiteX11" fmla="*/ 703313 w 2766336"/>
              <a:gd name="connsiteY11" fmla="*/ 483700 h 1573553"/>
              <a:gd name="connsiteX12" fmla="*/ 889053 w 2766336"/>
              <a:gd name="connsiteY12" fmla="*/ 562280 h 1573553"/>
              <a:gd name="connsiteX13" fmla="*/ 965254 w 2766336"/>
              <a:gd name="connsiteY13" fmla="*/ 426549 h 1573553"/>
              <a:gd name="connsiteX14" fmla="*/ 865240 w 2766336"/>
              <a:gd name="connsiteY14" fmla="*/ 417024 h 1573553"/>
              <a:gd name="connsiteX15" fmla="*/ 853334 w 2766336"/>
              <a:gd name="connsiteY15" fmla="*/ 357491 h 1573553"/>
              <a:gd name="connsiteX16" fmla="*/ 1091457 w 2766336"/>
              <a:gd name="connsiteY16" fmla="*/ 436075 h 1573553"/>
              <a:gd name="connsiteX17" fmla="*/ 1115270 w 2766336"/>
              <a:gd name="connsiteY17" fmla="*/ 500368 h 1573553"/>
              <a:gd name="connsiteX18" fmla="*/ 1136701 w 2766336"/>
              <a:gd name="connsiteY18" fmla="*/ 512275 h 1573553"/>
              <a:gd name="connsiteX19" fmla="*/ 1134320 w 2766336"/>
              <a:gd name="connsiteY19" fmla="*/ 421787 h 1573553"/>
              <a:gd name="connsiteX20" fmla="*/ 1186709 w 2766336"/>
              <a:gd name="connsiteY20" fmla="*/ 340823 h 1573553"/>
              <a:gd name="connsiteX21" fmla="*/ 1500699 w 2766336"/>
              <a:gd name="connsiteY21" fmla="*/ 250164 h 1573553"/>
              <a:gd name="connsiteX22" fmla="*/ 1641528 w 2766336"/>
              <a:gd name="connsiteY22" fmla="*/ 188423 h 1573553"/>
              <a:gd name="connsiteX23" fmla="*/ 1796309 w 2766336"/>
              <a:gd name="connsiteY23" fmla="*/ 183660 h 1573553"/>
              <a:gd name="connsiteX24" fmla="*/ 1867747 w 2766336"/>
              <a:gd name="connsiteY24" fmla="*/ 309866 h 1573553"/>
              <a:gd name="connsiteX25" fmla="*/ 2029672 w 2766336"/>
              <a:gd name="connsiteY25" fmla="*/ 271766 h 1573553"/>
              <a:gd name="connsiteX26" fmla="*/ 1934422 w 2766336"/>
              <a:gd name="connsiteY26" fmla="*/ 359873 h 1573553"/>
              <a:gd name="connsiteX27" fmla="*/ 2048722 w 2766336"/>
              <a:gd name="connsiteY27" fmla="*/ 331298 h 1573553"/>
              <a:gd name="connsiteX28" fmla="*/ 2143971 w 2766336"/>
              <a:gd name="connsiteY28" fmla="*/ 271766 h 1573553"/>
              <a:gd name="connsiteX29" fmla="*/ 2067772 w 2766336"/>
              <a:gd name="connsiteY29" fmla="*/ 264623 h 1573553"/>
              <a:gd name="connsiteX30" fmla="*/ 2067772 w 2766336"/>
              <a:gd name="connsiteY30" fmla="*/ 202710 h 1573553"/>
              <a:gd name="connsiteX31" fmla="*/ 2117777 w 2766336"/>
              <a:gd name="connsiteY31" fmla="*/ 202710 h 1573553"/>
              <a:gd name="connsiteX32" fmla="*/ 2224933 w 2766336"/>
              <a:gd name="connsiteY32" fmla="*/ 97935 h 1573553"/>
              <a:gd name="connsiteX33" fmla="*/ 2274939 w 2766336"/>
              <a:gd name="connsiteY33" fmla="*/ 305 h 1573553"/>
              <a:gd name="connsiteX34" fmla="*/ 2239221 w 2766336"/>
              <a:gd name="connsiteY34" fmla="*/ 114604 h 1573553"/>
              <a:gd name="connsiteX35" fmla="*/ 2165403 w 2766336"/>
              <a:gd name="connsiteY35" fmla="*/ 193186 h 1573553"/>
              <a:gd name="connsiteX36" fmla="*/ 2334472 w 2766336"/>
              <a:gd name="connsiteY36" fmla="*/ 257480 h 1573553"/>
              <a:gd name="connsiteX37" fmla="*/ 2736902 w 2766336"/>
              <a:gd name="connsiteY37" fmla="*/ 205092 h 1573553"/>
              <a:gd name="connsiteX38" fmla="*/ 2699673 w 2766336"/>
              <a:gd name="connsiteY38" fmla="*/ 559163 h 1573553"/>
              <a:gd name="connsiteX39" fmla="*/ 2632128 w 2766336"/>
              <a:gd name="connsiteY39" fmla="*/ 967092 h 1573553"/>
              <a:gd name="connsiteX40" fmla="*/ 2463059 w 2766336"/>
              <a:gd name="connsiteY40" fmla="*/ 869462 h 1573553"/>
              <a:gd name="connsiteX41" fmla="*/ 2298753 w 2766336"/>
              <a:gd name="connsiteY41" fmla="*/ 926612 h 1573553"/>
              <a:gd name="connsiteX42" fmla="*/ 2277322 w 2766336"/>
              <a:gd name="connsiteY42" fmla="*/ 1062342 h 1573553"/>
              <a:gd name="connsiteX43" fmla="*/ 2043959 w 2766336"/>
              <a:gd name="connsiteY43" fmla="*/ 1148067 h 1573553"/>
              <a:gd name="connsiteX44" fmla="*/ 2022528 w 2766336"/>
              <a:gd name="connsiteY44" fmla="*/ 1238556 h 1573553"/>
              <a:gd name="connsiteX45" fmla="*/ 1955853 w 2766336"/>
              <a:gd name="connsiteY45" fmla="*/ 1309993 h 1573553"/>
              <a:gd name="connsiteX46" fmla="*/ 2015384 w 2766336"/>
              <a:gd name="connsiteY46" fmla="*/ 1350474 h 1573553"/>
              <a:gd name="connsiteX47" fmla="*/ 1922515 w 2766336"/>
              <a:gd name="connsiteY47" fmla="*/ 1450487 h 1573553"/>
              <a:gd name="connsiteX48" fmla="*/ 1901084 w 2766336"/>
              <a:gd name="connsiteY48" fmla="*/ 1533831 h 1573553"/>
              <a:gd name="connsiteX49" fmla="*/ 1810262 w 2766336"/>
              <a:gd name="connsiteY49" fmla="*/ 1573012 h 1573553"/>
              <a:gd name="connsiteX50" fmla="*/ 1729632 w 2766336"/>
              <a:gd name="connsiteY50" fmla="*/ 1557643 h 1573553"/>
              <a:gd name="connsiteX51" fmla="*/ 1703438 w 2766336"/>
              <a:gd name="connsiteY51" fmla="*/ 1571931 h 1573553"/>
              <a:gd name="connsiteX52" fmla="*/ 1648672 w 2766336"/>
              <a:gd name="connsiteY52" fmla="*/ 1543356 h 1573553"/>
              <a:gd name="connsiteX53" fmla="*/ 1608188 w 2766336"/>
              <a:gd name="connsiteY53" fmla="*/ 1507637 h 1573553"/>
              <a:gd name="connsiteX54" fmla="*/ 1565328 w 2766336"/>
              <a:gd name="connsiteY54" fmla="*/ 1479061 h 1573553"/>
              <a:gd name="connsiteX55" fmla="*/ 1593901 w 2766336"/>
              <a:gd name="connsiteY55" fmla="*/ 1455250 h 1573553"/>
              <a:gd name="connsiteX56" fmla="*/ 1581995 w 2766336"/>
              <a:gd name="connsiteY56" fmla="*/ 1438581 h 1573553"/>
              <a:gd name="connsiteX57" fmla="*/ 1520082 w 2766336"/>
              <a:gd name="connsiteY57" fmla="*/ 1426675 h 1573553"/>
              <a:gd name="connsiteX58" fmla="*/ 1501032 w 2766336"/>
              <a:gd name="connsiteY58" fmla="*/ 1402862 h 1573553"/>
              <a:gd name="connsiteX59" fmla="*/ 1462934 w 2766336"/>
              <a:gd name="connsiteY59" fmla="*/ 1379050 h 1573553"/>
              <a:gd name="connsiteX60" fmla="*/ 1458170 w 2766336"/>
              <a:gd name="connsiteY60" fmla="*/ 1390956 h 1573553"/>
              <a:gd name="connsiteX61" fmla="*/ 1472459 w 2766336"/>
              <a:gd name="connsiteY61" fmla="*/ 1429056 h 1573553"/>
              <a:gd name="connsiteX62" fmla="*/ 1441501 w 2766336"/>
              <a:gd name="connsiteY62" fmla="*/ 1443343 h 1573553"/>
              <a:gd name="connsiteX63" fmla="*/ 1415309 w 2766336"/>
              <a:gd name="connsiteY63" fmla="*/ 1457630 h 1573553"/>
              <a:gd name="connsiteX64" fmla="*/ 1398638 w 2766336"/>
              <a:gd name="connsiteY64" fmla="*/ 1450487 h 1573553"/>
              <a:gd name="connsiteX65" fmla="*/ 1353395 w 2766336"/>
              <a:gd name="connsiteY65" fmla="*/ 1388575 h 1573553"/>
              <a:gd name="connsiteX66" fmla="*/ 1308153 w 2766336"/>
              <a:gd name="connsiteY66" fmla="*/ 1355237 h 1573553"/>
              <a:gd name="connsiteX67" fmla="*/ 1329584 w 2766336"/>
              <a:gd name="connsiteY67" fmla="*/ 1338568 h 1573553"/>
              <a:gd name="connsiteX68" fmla="*/ 1351015 w 2766336"/>
              <a:gd name="connsiteY68" fmla="*/ 1298087 h 1573553"/>
              <a:gd name="connsiteX69" fmla="*/ 1336726 w 2766336"/>
              <a:gd name="connsiteY69" fmla="*/ 1286181 h 1573553"/>
              <a:gd name="connsiteX70" fmla="*/ 1298628 w 2766336"/>
              <a:gd name="connsiteY70" fmla="*/ 1288562 h 1573553"/>
              <a:gd name="connsiteX71" fmla="*/ 1222428 w 2766336"/>
              <a:gd name="connsiteY71" fmla="*/ 1245700 h 1573553"/>
              <a:gd name="connsiteX72" fmla="*/ 1179563 w 2766336"/>
              <a:gd name="connsiteY72" fmla="*/ 1226650 h 1573553"/>
              <a:gd name="connsiteX73" fmla="*/ 1170040 w 2766336"/>
              <a:gd name="connsiteY73" fmla="*/ 1226650 h 1573553"/>
              <a:gd name="connsiteX74" fmla="*/ 1158134 w 2766336"/>
              <a:gd name="connsiteY74" fmla="*/ 1162356 h 1573553"/>
              <a:gd name="connsiteX75" fmla="*/ 1170040 w 2766336"/>
              <a:gd name="connsiteY75" fmla="*/ 1098062 h 1573553"/>
              <a:gd name="connsiteX76" fmla="*/ 1139084 w 2766336"/>
              <a:gd name="connsiteY76" fmla="*/ 1064725 h 1573553"/>
              <a:gd name="connsiteX77" fmla="*/ 1086697 w 2766336"/>
              <a:gd name="connsiteY77" fmla="*/ 1040912 h 1573553"/>
              <a:gd name="connsiteX78" fmla="*/ 1112890 w 2766336"/>
              <a:gd name="connsiteY78" fmla="*/ 1017100 h 1573553"/>
              <a:gd name="connsiteX79" fmla="*/ 1158134 w 2766336"/>
              <a:gd name="connsiteY79" fmla="*/ 1021862 h 1573553"/>
              <a:gd name="connsiteX80" fmla="*/ 1153372 w 2766336"/>
              <a:gd name="connsiteY80" fmla="*/ 974237 h 1573553"/>
              <a:gd name="connsiteX81" fmla="*/ 1124797 w 2766336"/>
              <a:gd name="connsiteY81" fmla="*/ 969475 h 1573553"/>
              <a:gd name="connsiteX82" fmla="*/ 1129559 w 2766336"/>
              <a:gd name="connsiteY82" fmla="*/ 921850 h 1573553"/>
              <a:gd name="connsiteX83" fmla="*/ 1098603 w 2766336"/>
              <a:gd name="connsiteY83" fmla="*/ 907562 h 1573553"/>
              <a:gd name="connsiteX84" fmla="*/ 1100984 w 2766336"/>
              <a:gd name="connsiteY84" fmla="*/ 871843 h 1573553"/>
              <a:gd name="connsiteX85" fmla="*/ 1053359 w 2766336"/>
              <a:gd name="connsiteY85" fmla="*/ 857556 h 1573553"/>
              <a:gd name="connsiteX86" fmla="*/ 1034309 w 2766336"/>
              <a:gd name="connsiteY86" fmla="*/ 878987 h 1573553"/>
              <a:gd name="connsiteX87" fmla="*/ 1005732 w 2766336"/>
              <a:gd name="connsiteY87" fmla="*/ 881368 h 1573553"/>
              <a:gd name="connsiteX88" fmla="*/ 955728 w 2766336"/>
              <a:gd name="connsiteY88" fmla="*/ 886131 h 1573553"/>
              <a:gd name="connsiteX89" fmla="*/ 924772 w 2766336"/>
              <a:gd name="connsiteY89" fmla="*/ 907562 h 1573553"/>
              <a:gd name="connsiteX90" fmla="*/ 924772 w 2766336"/>
              <a:gd name="connsiteY90" fmla="*/ 876606 h 1573553"/>
              <a:gd name="connsiteX91" fmla="*/ 884290 w 2766336"/>
              <a:gd name="connsiteY91" fmla="*/ 871843 h 1573553"/>
              <a:gd name="connsiteX92" fmla="*/ 891432 w 2766336"/>
              <a:gd name="connsiteY92" fmla="*/ 893275 h 1573553"/>
              <a:gd name="connsiteX93" fmla="*/ 886672 w 2766336"/>
              <a:gd name="connsiteY93" fmla="*/ 912325 h 1573553"/>
              <a:gd name="connsiteX94" fmla="*/ 800947 w 2766336"/>
              <a:gd name="connsiteY94" fmla="*/ 859936 h 1573553"/>
              <a:gd name="connsiteX95" fmla="*/ 779515 w 2766336"/>
              <a:gd name="connsiteY95" fmla="*/ 826600 h 1573553"/>
              <a:gd name="connsiteX96" fmla="*/ 791422 w 2766336"/>
              <a:gd name="connsiteY96" fmla="*/ 786117 h 1573553"/>
              <a:gd name="connsiteX97" fmla="*/ 760465 w 2766336"/>
              <a:gd name="connsiteY97" fmla="*/ 781356 h 1573553"/>
              <a:gd name="connsiteX98" fmla="*/ 712840 w 2766336"/>
              <a:gd name="connsiteY98" fmla="*/ 795643 h 1573553"/>
              <a:gd name="connsiteX99" fmla="*/ 703315 w 2766336"/>
              <a:gd name="connsiteY99" fmla="*/ 809931 h 1573553"/>
              <a:gd name="connsiteX100" fmla="*/ 679503 w 2766336"/>
              <a:gd name="connsiteY100" fmla="*/ 826600 h 1573553"/>
              <a:gd name="connsiteX101" fmla="*/ 672359 w 2766336"/>
              <a:gd name="connsiteY101" fmla="*/ 843268 h 1573553"/>
              <a:gd name="connsiteX102" fmla="*/ 631878 w 2766336"/>
              <a:gd name="connsiteY102" fmla="*/ 876606 h 1573553"/>
              <a:gd name="connsiteX103" fmla="*/ 634257 w 2766336"/>
              <a:gd name="connsiteY103" fmla="*/ 898037 h 1573553"/>
              <a:gd name="connsiteX104" fmla="*/ 648547 w 2766336"/>
              <a:gd name="connsiteY104" fmla="*/ 917087 h 1573553"/>
              <a:gd name="connsiteX105" fmla="*/ 572347 w 2766336"/>
              <a:gd name="connsiteY105" fmla="*/ 902800 h 1573553"/>
              <a:gd name="connsiteX106" fmla="*/ 539009 w 2766336"/>
              <a:gd name="connsiteY106" fmla="*/ 907562 h 1573553"/>
              <a:gd name="connsiteX107" fmla="*/ 586632 w 2766336"/>
              <a:gd name="connsiteY107" fmla="*/ 938518 h 1573553"/>
              <a:gd name="connsiteX108" fmla="*/ 610447 w 2766336"/>
              <a:gd name="connsiteY108" fmla="*/ 950425 h 1573553"/>
              <a:gd name="connsiteX109" fmla="*/ 636640 w 2766336"/>
              <a:gd name="connsiteY109" fmla="*/ 1002812 h 1573553"/>
              <a:gd name="connsiteX110" fmla="*/ 569963 w 2766336"/>
              <a:gd name="connsiteY110" fmla="*/ 1019481 h 1573553"/>
              <a:gd name="connsiteX111" fmla="*/ 548534 w 2766336"/>
              <a:gd name="connsiteY111" fmla="*/ 1031387 h 1573553"/>
              <a:gd name="connsiteX112" fmla="*/ 524720 w 2766336"/>
              <a:gd name="connsiteY112" fmla="*/ 1002812 h 1573553"/>
              <a:gd name="connsiteX113" fmla="*/ 500907 w 2766336"/>
              <a:gd name="connsiteY113" fmla="*/ 971856 h 1573553"/>
              <a:gd name="connsiteX114" fmla="*/ 503288 w 2766336"/>
              <a:gd name="connsiteY114" fmla="*/ 933756 h 1573553"/>
              <a:gd name="connsiteX115" fmla="*/ 500907 w 2766336"/>
              <a:gd name="connsiteY115" fmla="*/ 914706 h 1573553"/>
              <a:gd name="connsiteX116" fmla="*/ 519957 w 2766336"/>
              <a:gd name="connsiteY116" fmla="*/ 881368 h 1573553"/>
              <a:gd name="connsiteX117" fmla="*/ 479477 w 2766336"/>
              <a:gd name="connsiteY117" fmla="*/ 890893 h 1573553"/>
              <a:gd name="connsiteX118" fmla="*/ 450901 w 2766336"/>
              <a:gd name="connsiteY118" fmla="*/ 952806 h 1573553"/>
              <a:gd name="connsiteX119" fmla="*/ 443757 w 2766336"/>
              <a:gd name="connsiteY119" fmla="*/ 976618 h 1573553"/>
              <a:gd name="connsiteX120" fmla="*/ 412801 w 2766336"/>
              <a:gd name="connsiteY120" fmla="*/ 993287 h 1573553"/>
              <a:gd name="connsiteX121" fmla="*/ 365176 w 2766336"/>
              <a:gd name="connsiteY121" fmla="*/ 990906 h 1573553"/>
              <a:gd name="connsiteX122" fmla="*/ 358032 w 2766336"/>
              <a:gd name="connsiteY122" fmla="*/ 1007575 h 1573553"/>
              <a:gd name="connsiteX123" fmla="*/ 358032 w 2766336"/>
              <a:gd name="connsiteY123" fmla="*/ 1055200 h 1573553"/>
              <a:gd name="connsiteX124" fmla="*/ 298501 w 2766336"/>
              <a:gd name="connsiteY124" fmla="*/ 1059962 h 1573553"/>
              <a:gd name="connsiteX125" fmla="*/ 236588 w 2766336"/>
              <a:gd name="connsiteY125" fmla="*/ 1093300 h 1573553"/>
              <a:gd name="connsiteX126" fmla="*/ 238970 w 2766336"/>
              <a:gd name="connsiteY126" fmla="*/ 1121875 h 1573553"/>
              <a:gd name="connsiteX127" fmla="*/ 186583 w 2766336"/>
              <a:gd name="connsiteY127" fmla="*/ 1109968 h 1573553"/>
              <a:gd name="connsiteX128" fmla="*/ 153245 w 2766336"/>
              <a:gd name="connsiteY128" fmla="*/ 1117112 h 1573553"/>
              <a:gd name="connsiteX129" fmla="*/ 108001 w 2766336"/>
              <a:gd name="connsiteY129" fmla="*/ 1098062 h 1573553"/>
              <a:gd name="connsiteX130" fmla="*/ 91333 w 2766336"/>
              <a:gd name="connsiteY130" fmla="*/ 1098062 h 1573553"/>
              <a:gd name="connsiteX131" fmla="*/ 7989 w 2766336"/>
              <a:gd name="connsiteY131" fmla="*/ 1121875 h 1573553"/>
              <a:gd name="connsiteX132" fmla="*/ 10371 w 2766336"/>
              <a:gd name="connsiteY132" fmla="*/ 1074250 h 1573553"/>
              <a:gd name="connsiteX133" fmla="*/ 11213 w 2766336"/>
              <a:gd name="connsiteY133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91332 w 2766336"/>
              <a:gd name="connsiteY4" fmla="*/ 386068 h 1573553"/>
              <a:gd name="connsiteX5" fmla="*/ 146103 w 2766336"/>
              <a:gd name="connsiteY5" fmla="*/ 224142 h 1573553"/>
              <a:gd name="connsiteX6" fmla="*/ 329459 w 2766336"/>
              <a:gd name="connsiteY6" fmla="*/ 364636 h 1573553"/>
              <a:gd name="connsiteX7" fmla="*/ 503290 w 2766336"/>
              <a:gd name="connsiteY7" fmla="*/ 250336 h 1573553"/>
              <a:gd name="connsiteX8" fmla="*/ 517576 w 2766336"/>
              <a:gd name="connsiteY8" fmla="*/ 359875 h 1573553"/>
              <a:gd name="connsiteX9" fmla="*/ 465188 w 2766336"/>
              <a:gd name="connsiteY9" fmla="*/ 424168 h 1573553"/>
              <a:gd name="connsiteX10" fmla="*/ 567582 w 2766336"/>
              <a:gd name="connsiteY10" fmla="*/ 517037 h 1573553"/>
              <a:gd name="connsiteX11" fmla="*/ 624734 w 2766336"/>
              <a:gd name="connsiteY11" fmla="*/ 495605 h 1573553"/>
              <a:gd name="connsiteX12" fmla="*/ 703313 w 2766336"/>
              <a:gd name="connsiteY12" fmla="*/ 483700 h 1573553"/>
              <a:gd name="connsiteX13" fmla="*/ 889053 w 2766336"/>
              <a:gd name="connsiteY13" fmla="*/ 562280 h 1573553"/>
              <a:gd name="connsiteX14" fmla="*/ 965254 w 2766336"/>
              <a:gd name="connsiteY14" fmla="*/ 426549 h 1573553"/>
              <a:gd name="connsiteX15" fmla="*/ 865240 w 2766336"/>
              <a:gd name="connsiteY15" fmla="*/ 417024 h 1573553"/>
              <a:gd name="connsiteX16" fmla="*/ 853334 w 2766336"/>
              <a:gd name="connsiteY16" fmla="*/ 357491 h 1573553"/>
              <a:gd name="connsiteX17" fmla="*/ 1091457 w 2766336"/>
              <a:gd name="connsiteY17" fmla="*/ 436075 h 1573553"/>
              <a:gd name="connsiteX18" fmla="*/ 1115270 w 2766336"/>
              <a:gd name="connsiteY18" fmla="*/ 500368 h 1573553"/>
              <a:gd name="connsiteX19" fmla="*/ 1136701 w 2766336"/>
              <a:gd name="connsiteY19" fmla="*/ 512275 h 1573553"/>
              <a:gd name="connsiteX20" fmla="*/ 1134320 w 2766336"/>
              <a:gd name="connsiteY20" fmla="*/ 421787 h 1573553"/>
              <a:gd name="connsiteX21" fmla="*/ 1186709 w 2766336"/>
              <a:gd name="connsiteY21" fmla="*/ 340823 h 1573553"/>
              <a:gd name="connsiteX22" fmla="*/ 1500699 w 2766336"/>
              <a:gd name="connsiteY22" fmla="*/ 250164 h 1573553"/>
              <a:gd name="connsiteX23" fmla="*/ 1641528 w 2766336"/>
              <a:gd name="connsiteY23" fmla="*/ 188423 h 1573553"/>
              <a:gd name="connsiteX24" fmla="*/ 1796309 w 2766336"/>
              <a:gd name="connsiteY24" fmla="*/ 183660 h 1573553"/>
              <a:gd name="connsiteX25" fmla="*/ 1867747 w 2766336"/>
              <a:gd name="connsiteY25" fmla="*/ 309866 h 1573553"/>
              <a:gd name="connsiteX26" fmla="*/ 2029672 w 2766336"/>
              <a:gd name="connsiteY26" fmla="*/ 271766 h 1573553"/>
              <a:gd name="connsiteX27" fmla="*/ 1934422 w 2766336"/>
              <a:gd name="connsiteY27" fmla="*/ 359873 h 1573553"/>
              <a:gd name="connsiteX28" fmla="*/ 2048722 w 2766336"/>
              <a:gd name="connsiteY28" fmla="*/ 331298 h 1573553"/>
              <a:gd name="connsiteX29" fmla="*/ 2143971 w 2766336"/>
              <a:gd name="connsiteY29" fmla="*/ 271766 h 1573553"/>
              <a:gd name="connsiteX30" fmla="*/ 2067772 w 2766336"/>
              <a:gd name="connsiteY30" fmla="*/ 264623 h 1573553"/>
              <a:gd name="connsiteX31" fmla="*/ 2067772 w 2766336"/>
              <a:gd name="connsiteY31" fmla="*/ 202710 h 1573553"/>
              <a:gd name="connsiteX32" fmla="*/ 2117777 w 2766336"/>
              <a:gd name="connsiteY32" fmla="*/ 202710 h 1573553"/>
              <a:gd name="connsiteX33" fmla="*/ 2224933 w 2766336"/>
              <a:gd name="connsiteY33" fmla="*/ 97935 h 1573553"/>
              <a:gd name="connsiteX34" fmla="*/ 2274939 w 2766336"/>
              <a:gd name="connsiteY34" fmla="*/ 305 h 1573553"/>
              <a:gd name="connsiteX35" fmla="*/ 2239221 w 2766336"/>
              <a:gd name="connsiteY35" fmla="*/ 114604 h 1573553"/>
              <a:gd name="connsiteX36" fmla="*/ 2165403 w 2766336"/>
              <a:gd name="connsiteY36" fmla="*/ 193186 h 1573553"/>
              <a:gd name="connsiteX37" fmla="*/ 2334472 w 2766336"/>
              <a:gd name="connsiteY37" fmla="*/ 257480 h 1573553"/>
              <a:gd name="connsiteX38" fmla="*/ 2736902 w 2766336"/>
              <a:gd name="connsiteY38" fmla="*/ 205092 h 1573553"/>
              <a:gd name="connsiteX39" fmla="*/ 2699673 w 2766336"/>
              <a:gd name="connsiteY39" fmla="*/ 559163 h 1573553"/>
              <a:gd name="connsiteX40" fmla="*/ 2632128 w 2766336"/>
              <a:gd name="connsiteY40" fmla="*/ 967092 h 1573553"/>
              <a:gd name="connsiteX41" fmla="*/ 2463059 w 2766336"/>
              <a:gd name="connsiteY41" fmla="*/ 869462 h 1573553"/>
              <a:gd name="connsiteX42" fmla="*/ 2298753 w 2766336"/>
              <a:gd name="connsiteY42" fmla="*/ 926612 h 1573553"/>
              <a:gd name="connsiteX43" fmla="*/ 2277322 w 2766336"/>
              <a:gd name="connsiteY43" fmla="*/ 1062342 h 1573553"/>
              <a:gd name="connsiteX44" fmla="*/ 2043959 w 2766336"/>
              <a:gd name="connsiteY44" fmla="*/ 1148067 h 1573553"/>
              <a:gd name="connsiteX45" fmla="*/ 2022528 w 2766336"/>
              <a:gd name="connsiteY45" fmla="*/ 1238556 h 1573553"/>
              <a:gd name="connsiteX46" fmla="*/ 1955853 w 2766336"/>
              <a:gd name="connsiteY46" fmla="*/ 1309993 h 1573553"/>
              <a:gd name="connsiteX47" fmla="*/ 2015384 w 2766336"/>
              <a:gd name="connsiteY47" fmla="*/ 1350474 h 1573553"/>
              <a:gd name="connsiteX48" fmla="*/ 1922515 w 2766336"/>
              <a:gd name="connsiteY48" fmla="*/ 1450487 h 1573553"/>
              <a:gd name="connsiteX49" fmla="*/ 1901084 w 2766336"/>
              <a:gd name="connsiteY49" fmla="*/ 1533831 h 1573553"/>
              <a:gd name="connsiteX50" fmla="*/ 1810262 w 2766336"/>
              <a:gd name="connsiteY50" fmla="*/ 1573012 h 1573553"/>
              <a:gd name="connsiteX51" fmla="*/ 1729632 w 2766336"/>
              <a:gd name="connsiteY51" fmla="*/ 1557643 h 1573553"/>
              <a:gd name="connsiteX52" fmla="*/ 1703438 w 2766336"/>
              <a:gd name="connsiteY52" fmla="*/ 1571931 h 1573553"/>
              <a:gd name="connsiteX53" fmla="*/ 1648672 w 2766336"/>
              <a:gd name="connsiteY53" fmla="*/ 1543356 h 1573553"/>
              <a:gd name="connsiteX54" fmla="*/ 1608188 w 2766336"/>
              <a:gd name="connsiteY54" fmla="*/ 1507637 h 1573553"/>
              <a:gd name="connsiteX55" fmla="*/ 1565328 w 2766336"/>
              <a:gd name="connsiteY55" fmla="*/ 1479061 h 1573553"/>
              <a:gd name="connsiteX56" fmla="*/ 1593901 w 2766336"/>
              <a:gd name="connsiteY56" fmla="*/ 1455250 h 1573553"/>
              <a:gd name="connsiteX57" fmla="*/ 1581995 w 2766336"/>
              <a:gd name="connsiteY57" fmla="*/ 1438581 h 1573553"/>
              <a:gd name="connsiteX58" fmla="*/ 1520082 w 2766336"/>
              <a:gd name="connsiteY58" fmla="*/ 1426675 h 1573553"/>
              <a:gd name="connsiteX59" fmla="*/ 1501032 w 2766336"/>
              <a:gd name="connsiteY59" fmla="*/ 1402862 h 1573553"/>
              <a:gd name="connsiteX60" fmla="*/ 1462934 w 2766336"/>
              <a:gd name="connsiteY60" fmla="*/ 1379050 h 1573553"/>
              <a:gd name="connsiteX61" fmla="*/ 1458170 w 2766336"/>
              <a:gd name="connsiteY61" fmla="*/ 1390956 h 1573553"/>
              <a:gd name="connsiteX62" fmla="*/ 1472459 w 2766336"/>
              <a:gd name="connsiteY62" fmla="*/ 1429056 h 1573553"/>
              <a:gd name="connsiteX63" fmla="*/ 1441501 w 2766336"/>
              <a:gd name="connsiteY63" fmla="*/ 1443343 h 1573553"/>
              <a:gd name="connsiteX64" fmla="*/ 1415309 w 2766336"/>
              <a:gd name="connsiteY64" fmla="*/ 1457630 h 1573553"/>
              <a:gd name="connsiteX65" fmla="*/ 1398638 w 2766336"/>
              <a:gd name="connsiteY65" fmla="*/ 1450487 h 1573553"/>
              <a:gd name="connsiteX66" fmla="*/ 1353395 w 2766336"/>
              <a:gd name="connsiteY66" fmla="*/ 1388575 h 1573553"/>
              <a:gd name="connsiteX67" fmla="*/ 1308153 w 2766336"/>
              <a:gd name="connsiteY67" fmla="*/ 1355237 h 1573553"/>
              <a:gd name="connsiteX68" fmla="*/ 1329584 w 2766336"/>
              <a:gd name="connsiteY68" fmla="*/ 1338568 h 1573553"/>
              <a:gd name="connsiteX69" fmla="*/ 1351015 w 2766336"/>
              <a:gd name="connsiteY69" fmla="*/ 1298087 h 1573553"/>
              <a:gd name="connsiteX70" fmla="*/ 1336726 w 2766336"/>
              <a:gd name="connsiteY70" fmla="*/ 1286181 h 1573553"/>
              <a:gd name="connsiteX71" fmla="*/ 1298628 w 2766336"/>
              <a:gd name="connsiteY71" fmla="*/ 1288562 h 1573553"/>
              <a:gd name="connsiteX72" fmla="*/ 1222428 w 2766336"/>
              <a:gd name="connsiteY72" fmla="*/ 1245700 h 1573553"/>
              <a:gd name="connsiteX73" fmla="*/ 1179563 w 2766336"/>
              <a:gd name="connsiteY73" fmla="*/ 1226650 h 1573553"/>
              <a:gd name="connsiteX74" fmla="*/ 1170040 w 2766336"/>
              <a:gd name="connsiteY74" fmla="*/ 1226650 h 1573553"/>
              <a:gd name="connsiteX75" fmla="*/ 1158134 w 2766336"/>
              <a:gd name="connsiteY75" fmla="*/ 1162356 h 1573553"/>
              <a:gd name="connsiteX76" fmla="*/ 1170040 w 2766336"/>
              <a:gd name="connsiteY76" fmla="*/ 1098062 h 1573553"/>
              <a:gd name="connsiteX77" fmla="*/ 1139084 w 2766336"/>
              <a:gd name="connsiteY77" fmla="*/ 1064725 h 1573553"/>
              <a:gd name="connsiteX78" fmla="*/ 1086697 w 2766336"/>
              <a:gd name="connsiteY78" fmla="*/ 1040912 h 1573553"/>
              <a:gd name="connsiteX79" fmla="*/ 1112890 w 2766336"/>
              <a:gd name="connsiteY79" fmla="*/ 1017100 h 1573553"/>
              <a:gd name="connsiteX80" fmla="*/ 1158134 w 2766336"/>
              <a:gd name="connsiteY80" fmla="*/ 1021862 h 1573553"/>
              <a:gd name="connsiteX81" fmla="*/ 1153372 w 2766336"/>
              <a:gd name="connsiteY81" fmla="*/ 974237 h 1573553"/>
              <a:gd name="connsiteX82" fmla="*/ 1124797 w 2766336"/>
              <a:gd name="connsiteY82" fmla="*/ 969475 h 1573553"/>
              <a:gd name="connsiteX83" fmla="*/ 1129559 w 2766336"/>
              <a:gd name="connsiteY83" fmla="*/ 921850 h 1573553"/>
              <a:gd name="connsiteX84" fmla="*/ 1098603 w 2766336"/>
              <a:gd name="connsiteY84" fmla="*/ 907562 h 1573553"/>
              <a:gd name="connsiteX85" fmla="*/ 1100984 w 2766336"/>
              <a:gd name="connsiteY85" fmla="*/ 871843 h 1573553"/>
              <a:gd name="connsiteX86" fmla="*/ 1053359 w 2766336"/>
              <a:gd name="connsiteY86" fmla="*/ 857556 h 1573553"/>
              <a:gd name="connsiteX87" fmla="*/ 1034309 w 2766336"/>
              <a:gd name="connsiteY87" fmla="*/ 878987 h 1573553"/>
              <a:gd name="connsiteX88" fmla="*/ 1005732 w 2766336"/>
              <a:gd name="connsiteY88" fmla="*/ 881368 h 1573553"/>
              <a:gd name="connsiteX89" fmla="*/ 955728 w 2766336"/>
              <a:gd name="connsiteY89" fmla="*/ 886131 h 1573553"/>
              <a:gd name="connsiteX90" fmla="*/ 924772 w 2766336"/>
              <a:gd name="connsiteY90" fmla="*/ 907562 h 1573553"/>
              <a:gd name="connsiteX91" fmla="*/ 924772 w 2766336"/>
              <a:gd name="connsiteY91" fmla="*/ 876606 h 1573553"/>
              <a:gd name="connsiteX92" fmla="*/ 884290 w 2766336"/>
              <a:gd name="connsiteY92" fmla="*/ 871843 h 1573553"/>
              <a:gd name="connsiteX93" fmla="*/ 891432 w 2766336"/>
              <a:gd name="connsiteY93" fmla="*/ 893275 h 1573553"/>
              <a:gd name="connsiteX94" fmla="*/ 886672 w 2766336"/>
              <a:gd name="connsiteY94" fmla="*/ 912325 h 1573553"/>
              <a:gd name="connsiteX95" fmla="*/ 800947 w 2766336"/>
              <a:gd name="connsiteY95" fmla="*/ 859936 h 1573553"/>
              <a:gd name="connsiteX96" fmla="*/ 779515 w 2766336"/>
              <a:gd name="connsiteY96" fmla="*/ 826600 h 1573553"/>
              <a:gd name="connsiteX97" fmla="*/ 791422 w 2766336"/>
              <a:gd name="connsiteY97" fmla="*/ 786117 h 1573553"/>
              <a:gd name="connsiteX98" fmla="*/ 760465 w 2766336"/>
              <a:gd name="connsiteY98" fmla="*/ 781356 h 1573553"/>
              <a:gd name="connsiteX99" fmla="*/ 712840 w 2766336"/>
              <a:gd name="connsiteY99" fmla="*/ 795643 h 1573553"/>
              <a:gd name="connsiteX100" fmla="*/ 703315 w 2766336"/>
              <a:gd name="connsiteY100" fmla="*/ 809931 h 1573553"/>
              <a:gd name="connsiteX101" fmla="*/ 679503 w 2766336"/>
              <a:gd name="connsiteY101" fmla="*/ 826600 h 1573553"/>
              <a:gd name="connsiteX102" fmla="*/ 672359 w 2766336"/>
              <a:gd name="connsiteY102" fmla="*/ 843268 h 1573553"/>
              <a:gd name="connsiteX103" fmla="*/ 631878 w 2766336"/>
              <a:gd name="connsiteY103" fmla="*/ 876606 h 1573553"/>
              <a:gd name="connsiteX104" fmla="*/ 634257 w 2766336"/>
              <a:gd name="connsiteY104" fmla="*/ 898037 h 1573553"/>
              <a:gd name="connsiteX105" fmla="*/ 648547 w 2766336"/>
              <a:gd name="connsiteY105" fmla="*/ 917087 h 1573553"/>
              <a:gd name="connsiteX106" fmla="*/ 572347 w 2766336"/>
              <a:gd name="connsiteY106" fmla="*/ 902800 h 1573553"/>
              <a:gd name="connsiteX107" fmla="*/ 539009 w 2766336"/>
              <a:gd name="connsiteY107" fmla="*/ 907562 h 1573553"/>
              <a:gd name="connsiteX108" fmla="*/ 586632 w 2766336"/>
              <a:gd name="connsiteY108" fmla="*/ 938518 h 1573553"/>
              <a:gd name="connsiteX109" fmla="*/ 610447 w 2766336"/>
              <a:gd name="connsiteY109" fmla="*/ 950425 h 1573553"/>
              <a:gd name="connsiteX110" fmla="*/ 636640 w 2766336"/>
              <a:gd name="connsiteY110" fmla="*/ 1002812 h 1573553"/>
              <a:gd name="connsiteX111" fmla="*/ 569963 w 2766336"/>
              <a:gd name="connsiteY111" fmla="*/ 1019481 h 1573553"/>
              <a:gd name="connsiteX112" fmla="*/ 548534 w 2766336"/>
              <a:gd name="connsiteY112" fmla="*/ 1031387 h 1573553"/>
              <a:gd name="connsiteX113" fmla="*/ 524720 w 2766336"/>
              <a:gd name="connsiteY113" fmla="*/ 1002812 h 1573553"/>
              <a:gd name="connsiteX114" fmla="*/ 500907 w 2766336"/>
              <a:gd name="connsiteY114" fmla="*/ 971856 h 1573553"/>
              <a:gd name="connsiteX115" fmla="*/ 503288 w 2766336"/>
              <a:gd name="connsiteY115" fmla="*/ 933756 h 1573553"/>
              <a:gd name="connsiteX116" fmla="*/ 500907 w 2766336"/>
              <a:gd name="connsiteY116" fmla="*/ 914706 h 1573553"/>
              <a:gd name="connsiteX117" fmla="*/ 519957 w 2766336"/>
              <a:gd name="connsiteY117" fmla="*/ 881368 h 1573553"/>
              <a:gd name="connsiteX118" fmla="*/ 479477 w 2766336"/>
              <a:gd name="connsiteY118" fmla="*/ 890893 h 1573553"/>
              <a:gd name="connsiteX119" fmla="*/ 450901 w 2766336"/>
              <a:gd name="connsiteY119" fmla="*/ 952806 h 1573553"/>
              <a:gd name="connsiteX120" fmla="*/ 443757 w 2766336"/>
              <a:gd name="connsiteY120" fmla="*/ 976618 h 1573553"/>
              <a:gd name="connsiteX121" fmla="*/ 412801 w 2766336"/>
              <a:gd name="connsiteY121" fmla="*/ 993287 h 1573553"/>
              <a:gd name="connsiteX122" fmla="*/ 365176 w 2766336"/>
              <a:gd name="connsiteY122" fmla="*/ 990906 h 1573553"/>
              <a:gd name="connsiteX123" fmla="*/ 358032 w 2766336"/>
              <a:gd name="connsiteY123" fmla="*/ 1007575 h 1573553"/>
              <a:gd name="connsiteX124" fmla="*/ 358032 w 2766336"/>
              <a:gd name="connsiteY124" fmla="*/ 1055200 h 1573553"/>
              <a:gd name="connsiteX125" fmla="*/ 298501 w 2766336"/>
              <a:gd name="connsiteY125" fmla="*/ 1059962 h 1573553"/>
              <a:gd name="connsiteX126" fmla="*/ 236588 w 2766336"/>
              <a:gd name="connsiteY126" fmla="*/ 1093300 h 1573553"/>
              <a:gd name="connsiteX127" fmla="*/ 238970 w 2766336"/>
              <a:gd name="connsiteY127" fmla="*/ 1121875 h 1573553"/>
              <a:gd name="connsiteX128" fmla="*/ 186583 w 2766336"/>
              <a:gd name="connsiteY128" fmla="*/ 1109968 h 1573553"/>
              <a:gd name="connsiteX129" fmla="*/ 153245 w 2766336"/>
              <a:gd name="connsiteY129" fmla="*/ 1117112 h 1573553"/>
              <a:gd name="connsiteX130" fmla="*/ 108001 w 2766336"/>
              <a:gd name="connsiteY130" fmla="*/ 1098062 h 1573553"/>
              <a:gd name="connsiteX131" fmla="*/ 91333 w 2766336"/>
              <a:gd name="connsiteY131" fmla="*/ 1098062 h 1573553"/>
              <a:gd name="connsiteX132" fmla="*/ 7989 w 2766336"/>
              <a:gd name="connsiteY132" fmla="*/ 1121875 h 1573553"/>
              <a:gd name="connsiteX133" fmla="*/ 10371 w 2766336"/>
              <a:gd name="connsiteY133" fmla="*/ 1074250 h 1573553"/>
              <a:gd name="connsiteX134" fmla="*/ 11213 w 2766336"/>
              <a:gd name="connsiteY134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65151 w 2766336"/>
              <a:gd name="connsiteY4" fmla="*/ 507512 h 1573553"/>
              <a:gd name="connsiteX5" fmla="*/ 91332 w 2766336"/>
              <a:gd name="connsiteY5" fmla="*/ 386068 h 1573553"/>
              <a:gd name="connsiteX6" fmla="*/ 146103 w 2766336"/>
              <a:gd name="connsiteY6" fmla="*/ 224142 h 1573553"/>
              <a:gd name="connsiteX7" fmla="*/ 329459 w 2766336"/>
              <a:gd name="connsiteY7" fmla="*/ 364636 h 1573553"/>
              <a:gd name="connsiteX8" fmla="*/ 503290 w 2766336"/>
              <a:gd name="connsiteY8" fmla="*/ 250336 h 1573553"/>
              <a:gd name="connsiteX9" fmla="*/ 517576 w 2766336"/>
              <a:gd name="connsiteY9" fmla="*/ 359875 h 1573553"/>
              <a:gd name="connsiteX10" fmla="*/ 465188 w 2766336"/>
              <a:gd name="connsiteY10" fmla="*/ 424168 h 1573553"/>
              <a:gd name="connsiteX11" fmla="*/ 567582 w 2766336"/>
              <a:gd name="connsiteY11" fmla="*/ 517037 h 1573553"/>
              <a:gd name="connsiteX12" fmla="*/ 624734 w 2766336"/>
              <a:gd name="connsiteY12" fmla="*/ 495605 h 1573553"/>
              <a:gd name="connsiteX13" fmla="*/ 703313 w 2766336"/>
              <a:gd name="connsiteY13" fmla="*/ 483700 h 1573553"/>
              <a:gd name="connsiteX14" fmla="*/ 889053 w 2766336"/>
              <a:gd name="connsiteY14" fmla="*/ 562280 h 1573553"/>
              <a:gd name="connsiteX15" fmla="*/ 965254 w 2766336"/>
              <a:gd name="connsiteY15" fmla="*/ 426549 h 1573553"/>
              <a:gd name="connsiteX16" fmla="*/ 865240 w 2766336"/>
              <a:gd name="connsiteY16" fmla="*/ 417024 h 1573553"/>
              <a:gd name="connsiteX17" fmla="*/ 853334 w 2766336"/>
              <a:gd name="connsiteY17" fmla="*/ 357491 h 1573553"/>
              <a:gd name="connsiteX18" fmla="*/ 1091457 w 2766336"/>
              <a:gd name="connsiteY18" fmla="*/ 436075 h 1573553"/>
              <a:gd name="connsiteX19" fmla="*/ 1115270 w 2766336"/>
              <a:gd name="connsiteY19" fmla="*/ 500368 h 1573553"/>
              <a:gd name="connsiteX20" fmla="*/ 1136701 w 2766336"/>
              <a:gd name="connsiteY20" fmla="*/ 512275 h 1573553"/>
              <a:gd name="connsiteX21" fmla="*/ 1134320 w 2766336"/>
              <a:gd name="connsiteY21" fmla="*/ 421787 h 1573553"/>
              <a:gd name="connsiteX22" fmla="*/ 1186709 w 2766336"/>
              <a:gd name="connsiteY22" fmla="*/ 340823 h 1573553"/>
              <a:gd name="connsiteX23" fmla="*/ 1500699 w 2766336"/>
              <a:gd name="connsiteY23" fmla="*/ 250164 h 1573553"/>
              <a:gd name="connsiteX24" fmla="*/ 1641528 w 2766336"/>
              <a:gd name="connsiteY24" fmla="*/ 188423 h 1573553"/>
              <a:gd name="connsiteX25" fmla="*/ 1796309 w 2766336"/>
              <a:gd name="connsiteY25" fmla="*/ 183660 h 1573553"/>
              <a:gd name="connsiteX26" fmla="*/ 1867747 w 2766336"/>
              <a:gd name="connsiteY26" fmla="*/ 309866 h 1573553"/>
              <a:gd name="connsiteX27" fmla="*/ 2029672 w 2766336"/>
              <a:gd name="connsiteY27" fmla="*/ 271766 h 1573553"/>
              <a:gd name="connsiteX28" fmla="*/ 1934422 w 2766336"/>
              <a:gd name="connsiteY28" fmla="*/ 359873 h 1573553"/>
              <a:gd name="connsiteX29" fmla="*/ 2048722 w 2766336"/>
              <a:gd name="connsiteY29" fmla="*/ 331298 h 1573553"/>
              <a:gd name="connsiteX30" fmla="*/ 2143971 w 2766336"/>
              <a:gd name="connsiteY30" fmla="*/ 271766 h 1573553"/>
              <a:gd name="connsiteX31" fmla="*/ 2067772 w 2766336"/>
              <a:gd name="connsiteY31" fmla="*/ 264623 h 1573553"/>
              <a:gd name="connsiteX32" fmla="*/ 2067772 w 2766336"/>
              <a:gd name="connsiteY32" fmla="*/ 202710 h 1573553"/>
              <a:gd name="connsiteX33" fmla="*/ 2117777 w 2766336"/>
              <a:gd name="connsiteY33" fmla="*/ 202710 h 1573553"/>
              <a:gd name="connsiteX34" fmla="*/ 2224933 w 2766336"/>
              <a:gd name="connsiteY34" fmla="*/ 97935 h 1573553"/>
              <a:gd name="connsiteX35" fmla="*/ 2274939 w 2766336"/>
              <a:gd name="connsiteY35" fmla="*/ 305 h 1573553"/>
              <a:gd name="connsiteX36" fmla="*/ 2239221 w 2766336"/>
              <a:gd name="connsiteY36" fmla="*/ 114604 h 1573553"/>
              <a:gd name="connsiteX37" fmla="*/ 2165403 w 2766336"/>
              <a:gd name="connsiteY37" fmla="*/ 193186 h 1573553"/>
              <a:gd name="connsiteX38" fmla="*/ 2334472 w 2766336"/>
              <a:gd name="connsiteY38" fmla="*/ 257480 h 1573553"/>
              <a:gd name="connsiteX39" fmla="*/ 2736902 w 2766336"/>
              <a:gd name="connsiteY39" fmla="*/ 205092 h 1573553"/>
              <a:gd name="connsiteX40" fmla="*/ 2699673 w 2766336"/>
              <a:gd name="connsiteY40" fmla="*/ 559163 h 1573553"/>
              <a:gd name="connsiteX41" fmla="*/ 2632128 w 2766336"/>
              <a:gd name="connsiteY41" fmla="*/ 967092 h 1573553"/>
              <a:gd name="connsiteX42" fmla="*/ 2463059 w 2766336"/>
              <a:gd name="connsiteY42" fmla="*/ 869462 h 1573553"/>
              <a:gd name="connsiteX43" fmla="*/ 2298753 w 2766336"/>
              <a:gd name="connsiteY43" fmla="*/ 926612 h 1573553"/>
              <a:gd name="connsiteX44" fmla="*/ 2277322 w 2766336"/>
              <a:gd name="connsiteY44" fmla="*/ 1062342 h 1573553"/>
              <a:gd name="connsiteX45" fmla="*/ 2043959 w 2766336"/>
              <a:gd name="connsiteY45" fmla="*/ 1148067 h 1573553"/>
              <a:gd name="connsiteX46" fmla="*/ 2022528 w 2766336"/>
              <a:gd name="connsiteY46" fmla="*/ 1238556 h 1573553"/>
              <a:gd name="connsiteX47" fmla="*/ 1955853 w 2766336"/>
              <a:gd name="connsiteY47" fmla="*/ 1309993 h 1573553"/>
              <a:gd name="connsiteX48" fmla="*/ 2015384 w 2766336"/>
              <a:gd name="connsiteY48" fmla="*/ 1350474 h 1573553"/>
              <a:gd name="connsiteX49" fmla="*/ 1922515 w 2766336"/>
              <a:gd name="connsiteY49" fmla="*/ 1450487 h 1573553"/>
              <a:gd name="connsiteX50" fmla="*/ 1901084 w 2766336"/>
              <a:gd name="connsiteY50" fmla="*/ 1533831 h 1573553"/>
              <a:gd name="connsiteX51" fmla="*/ 1810262 w 2766336"/>
              <a:gd name="connsiteY51" fmla="*/ 1573012 h 1573553"/>
              <a:gd name="connsiteX52" fmla="*/ 1729632 w 2766336"/>
              <a:gd name="connsiteY52" fmla="*/ 1557643 h 1573553"/>
              <a:gd name="connsiteX53" fmla="*/ 1703438 w 2766336"/>
              <a:gd name="connsiteY53" fmla="*/ 1571931 h 1573553"/>
              <a:gd name="connsiteX54" fmla="*/ 1648672 w 2766336"/>
              <a:gd name="connsiteY54" fmla="*/ 1543356 h 1573553"/>
              <a:gd name="connsiteX55" fmla="*/ 1608188 w 2766336"/>
              <a:gd name="connsiteY55" fmla="*/ 1507637 h 1573553"/>
              <a:gd name="connsiteX56" fmla="*/ 1565328 w 2766336"/>
              <a:gd name="connsiteY56" fmla="*/ 1479061 h 1573553"/>
              <a:gd name="connsiteX57" fmla="*/ 1593901 w 2766336"/>
              <a:gd name="connsiteY57" fmla="*/ 1455250 h 1573553"/>
              <a:gd name="connsiteX58" fmla="*/ 1581995 w 2766336"/>
              <a:gd name="connsiteY58" fmla="*/ 1438581 h 1573553"/>
              <a:gd name="connsiteX59" fmla="*/ 1520082 w 2766336"/>
              <a:gd name="connsiteY59" fmla="*/ 1426675 h 1573553"/>
              <a:gd name="connsiteX60" fmla="*/ 1501032 w 2766336"/>
              <a:gd name="connsiteY60" fmla="*/ 1402862 h 1573553"/>
              <a:gd name="connsiteX61" fmla="*/ 1462934 w 2766336"/>
              <a:gd name="connsiteY61" fmla="*/ 1379050 h 1573553"/>
              <a:gd name="connsiteX62" fmla="*/ 1458170 w 2766336"/>
              <a:gd name="connsiteY62" fmla="*/ 1390956 h 1573553"/>
              <a:gd name="connsiteX63" fmla="*/ 1472459 w 2766336"/>
              <a:gd name="connsiteY63" fmla="*/ 1429056 h 1573553"/>
              <a:gd name="connsiteX64" fmla="*/ 1441501 w 2766336"/>
              <a:gd name="connsiteY64" fmla="*/ 1443343 h 1573553"/>
              <a:gd name="connsiteX65" fmla="*/ 1415309 w 2766336"/>
              <a:gd name="connsiteY65" fmla="*/ 1457630 h 1573553"/>
              <a:gd name="connsiteX66" fmla="*/ 1398638 w 2766336"/>
              <a:gd name="connsiteY66" fmla="*/ 1450487 h 1573553"/>
              <a:gd name="connsiteX67" fmla="*/ 1353395 w 2766336"/>
              <a:gd name="connsiteY67" fmla="*/ 1388575 h 1573553"/>
              <a:gd name="connsiteX68" fmla="*/ 1308153 w 2766336"/>
              <a:gd name="connsiteY68" fmla="*/ 1355237 h 1573553"/>
              <a:gd name="connsiteX69" fmla="*/ 1329584 w 2766336"/>
              <a:gd name="connsiteY69" fmla="*/ 1338568 h 1573553"/>
              <a:gd name="connsiteX70" fmla="*/ 1351015 w 2766336"/>
              <a:gd name="connsiteY70" fmla="*/ 1298087 h 1573553"/>
              <a:gd name="connsiteX71" fmla="*/ 1336726 w 2766336"/>
              <a:gd name="connsiteY71" fmla="*/ 1286181 h 1573553"/>
              <a:gd name="connsiteX72" fmla="*/ 1298628 w 2766336"/>
              <a:gd name="connsiteY72" fmla="*/ 1288562 h 1573553"/>
              <a:gd name="connsiteX73" fmla="*/ 1222428 w 2766336"/>
              <a:gd name="connsiteY73" fmla="*/ 1245700 h 1573553"/>
              <a:gd name="connsiteX74" fmla="*/ 1179563 w 2766336"/>
              <a:gd name="connsiteY74" fmla="*/ 1226650 h 1573553"/>
              <a:gd name="connsiteX75" fmla="*/ 1170040 w 2766336"/>
              <a:gd name="connsiteY75" fmla="*/ 1226650 h 1573553"/>
              <a:gd name="connsiteX76" fmla="*/ 1158134 w 2766336"/>
              <a:gd name="connsiteY76" fmla="*/ 1162356 h 1573553"/>
              <a:gd name="connsiteX77" fmla="*/ 1170040 w 2766336"/>
              <a:gd name="connsiteY77" fmla="*/ 1098062 h 1573553"/>
              <a:gd name="connsiteX78" fmla="*/ 1139084 w 2766336"/>
              <a:gd name="connsiteY78" fmla="*/ 1064725 h 1573553"/>
              <a:gd name="connsiteX79" fmla="*/ 1086697 w 2766336"/>
              <a:gd name="connsiteY79" fmla="*/ 1040912 h 1573553"/>
              <a:gd name="connsiteX80" fmla="*/ 1112890 w 2766336"/>
              <a:gd name="connsiteY80" fmla="*/ 1017100 h 1573553"/>
              <a:gd name="connsiteX81" fmla="*/ 1158134 w 2766336"/>
              <a:gd name="connsiteY81" fmla="*/ 1021862 h 1573553"/>
              <a:gd name="connsiteX82" fmla="*/ 1153372 w 2766336"/>
              <a:gd name="connsiteY82" fmla="*/ 974237 h 1573553"/>
              <a:gd name="connsiteX83" fmla="*/ 1124797 w 2766336"/>
              <a:gd name="connsiteY83" fmla="*/ 969475 h 1573553"/>
              <a:gd name="connsiteX84" fmla="*/ 1129559 w 2766336"/>
              <a:gd name="connsiteY84" fmla="*/ 921850 h 1573553"/>
              <a:gd name="connsiteX85" fmla="*/ 1098603 w 2766336"/>
              <a:gd name="connsiteY85" fmla="*/ 907562 h 1573553"/>
              <a:gd name="connsiteX86" fmla="*/ 1100984 w 2766336"/>
              <a:gd name="connsiteY86" fmla="*/ 871843 h 1573553"/>
              <a:gd name="connsiteX87" fmla="*/ 1053359 w 2766336"/>
              <a:gd name="connsiteY87" fmla="*/ 857556 h 1573553"/>
              <a:gd name="connsiteX88" fmla="*/ 1034309 w 2766336"/>
              <a:gd name="connsiteY88" fmla="*/ 878987 h 1573553"/>
              <a:gd name="connsiteX89" fmla="*/ 1005732 w 2766336"/>
              <a:gd name="connsiteY89" fmla="*/ 881368 h 1573553"/>
              <a:gd name="connsiteX90" fmla="*/ 955728 w 2766336"/>
              <a:gd name="connsiteY90" fmla="*/ 886131 h 1573553"/>
              <a:gd name="connsiteX91" fmla="*/ 924772 w 2766336"/>
              <a:gd name="connsiteY91" fmla="*/ 907562 h 1573553"/>
              <a:gd name="connsiteX92" fmla="*/ 924772 w 2766336"/>
              <a:gd name="connsiteY92" fmla="*/ 876606 h 1573553"/>
              <a:gd name="connsiteX93" fmla="*/ 884290 w 2766336"/>
              <a:gd name="connsiteY93" fmla="*/ 871843 h 1573553"/>
              <a:gd name="connsiteX94" fmla="*/ 891432 w 2766336"/>
              <a:gd name="connsiteY94" fmla="*/ 893275 h 1573553"/>
              <a:gd name="connsiteX95" fmla="*/ 886672 w 2766336"/>
              <a:gd name="connsiteY95" fmla="*/ 912325 h 1573553"/>
              <a:gd name="connsiteX96" fmla="*/ 800947 w 2766336"/>
              <a:gd name="connsiteY96" fmla="*/ 859936 h 1573553"/>
              <a:gd name="connsiteX97" fmla="*/ 779515 w 2766336"/>
              <a:gd name="connsiteY97" fmla="*/ 826600 h 1573553"/>
              <a:gd name="connsiteX98" fmla="*/ 791422 w 2766336"/>
              <a:gd name="connsiteY98" fmla="*/ 786117 h 1573553"/>
              <a:gd name="connsiteX99" fmla="*/ 760465 w 2766336"/>
              <a:gd name="connsiteY99" fmla="*/ 781356 h 1573553"/>
              <a:gd name="connsiteX100" fmla="*/ 712840 w 2766336"/>
              <a:gd name="connsiteY100" fmla="*/ 795643 h 1573553"/>
              <a:gd name="connsiteX101" fmla="*/ 703315 w 2766336"/>
              <a:gd name="connsiteY101" fmla="*/ 809931 h 1573553"/>
              <a:gd name="connsiteX102" fmla="*/ 679503 w 2766336"/>
              <a:gd name="connsiteY102" fmla="*/ 826600 h 1573553"/>
              <a:gd name="connsiteX103" fmla="*/ 672359 w 2766336"/>
              <a:gd name="connsiteY103" fmla="*/ 843268 h 1573553"/>
              <a:gd name="connsiteX104" fmla="*/ 631878 w 2766336"/>
              <a:gd name="connsiteY104" fmla="*/ 876606 h 1573553"/>
              <a:gd name="connsiteX105" fmla="*/ 634257 w 2766336"/>
              <a:gd name="connsiteY105" fmla="*/ 898037 h 1573553"/>
              <a:gd name="connsiteX106" fmla="*/ 648547 w 2766336"/>
              <a:gd name="connsiteY106" fmla="*/ 917087 h 1573553"/>
              <a:gd name="connsiteX107" fmla="*/ 572347 w 2766336"/>
              <a:gd name="connsiteY107" fmla="*/ 902800 h 1573553"/>
              <a:gd name="connsiteX108" fmla="*/ 539009 w 2766336"/>
              <a:gd name="connsiteY108" fmla="*/ 907562 h 1573553"/>
              <a:gd name="connsiteX109" fmla="*/ 586632 w 2766336"/>
              <a:gd name="connsiteY109" fmla="*/ 938518 h 1573553"/>
              <a:gd name="connsiteX110" fmla="*/ 610447 w 2766336"/>
              <a:gd name="connsiteY110" fmla="*/ 950425 h 1573553"/>
              <a:gd name="connsiteX111" fmla="*/ 636640 w 2766336"/>
              <a:gd name="connsiteY111" fmla="*/ 1002812 h 1573553"/>
              <a:gd name="connsiteX112" fmla="*/ 569963 w 2766336"/>
              <a:gd name="connsiteY112" fmla="*/ 1019481 h 1573553"/>
              <a:gd name="connsiteX113" fmla="*/ 548534 w 2766336"/>
              <a:gd name="connsiteY113" fmla="*/ 1031387 h 1573553"/>
              <a:gd name="connsiteX114" fmla="*/ 524720 w 2766336"/>
              <a:gd name="connsiteY114" fmla="*/ 1002812 h 1573553"/>
              <a:gd name="connsiteX115" fmla="*/ 500907 w 2766336"/>
              <a:gd name="connsiteY115" fmla="*/ 971856 h 1573553"/>
              <a:gd name="connsiteX116" fmla="*/ 503288 w 2766336"/>
              <a:gd name="connsiteY116" fmla="*/ 933756 h 1573553"/>
              <a:gd name="connsiteX117" fmla="*/ 500907 w 2766336"/>
              <a:gd name="connsiteY117" fmla="*/ 914706 h 1573553"/>
              <a:gd name="connsiteX118" fmla="*/ 519957 w 2766336"/>
              <a:gd name="connsiteY118" fmla="*/ 881368 h 1573553"/>
              <a:gd name="connsiteX119" fmla="*/ 479477 w 2766336"/>
              <a:gd name="connsiteY119" fmla="*/ 890893 h 1573553"/>
              <a:gd name="connsiteX120" fmla="*/ 450901 w 2766336"/>
              <a:gd name="connsiteY120" fmla="*/ 952806 h 1573553"/>
              <a:gd name="connsiteX121" fmla="*/ 443757 w 2766336"/>
              <a:gd name="connsiteY121" fmla="*/ 976618 h 1573553"/>
              <a:gd name="connsiteX122" fmla="*/ 412801 w 2766336"/>
              <a:gd name="connsiteY122" fmla="*/ 993287 h 1573553"/>
              <a:gd name="connsiteX123" fmla="*/ 365176 w 2766336"/>
              <a:gd name="connsiteY123" fmla="*/ 990906 h 1573553"/>
              <a:gd name="connsiteX124" fmla="*/ 358032 w 2766336"/>
              <a:gd name="connsiteY124" fmla="*/ 1007575 h 1573553"/>
              <a:gd name="connsiteX125" fmla="*/ 358032 w 2766336"/>
              <a:gd name="connsiteY125" fmla="*/ 1055200 h 1573553"/>
              <a:gd name="connsiteX126" fmla="*/ 298501 w 2766336"/>
              <a:gd name="connsiteY126" fmla="*/ 1059962 h 1573553"/>
              <a:gd name="connsiteX127" fmla="*/ 236588 w 2766336"/>
              <a:gd name="connsiteY127" fmla="*/ 1093300 h 1573553"/>
              <a:gd name="connsiteX128" fmla="*/ 238970 w 2766336"/>
              <a:gd name="connsiteY128" fmla="*/ 1121875 h 1573553"/>
              <a:gd name="connsiteX129" fmla="*/ 186583 w 2766336"/>
              <a:gd name="connsiteY129" fmla="*/ 1109968 h 1573553"/>
              <a:gd name="connsiteX130" fmla="*/ 153245 w 2766336"/>
              <a:gd name="connsiteY130" fmla="*/ 1117112 h 1573553"/>
              <a:gd name="connsiteX131" fmla="*/ 108001 w 2766336"/>
              <a:gd name="connsiteY131" fmla="*/ 1098062 h 1573553"/>
              <a:gd name="connsiteX132" fmla="*/ 91333 w 2766336"/>
              <a:gd name="connsiteY132" fmla="*/ 1098062 h 1573553"/>
              <a:gd name="connsiteX133" fmla="*/ 7989 w 2766336"/>
              <a:gd name="connsiteY133" fmla="*/ 1121875 h 1573553"/>
              <a:gd name="connsiteX134" fmla="*/ 10371 w 2766336"/>
              <a:gd name="connsiteY134" fmla="*/ 1074250 h 1573553"/>
              <a:gd name="connsiteX135" fmla="*/ 11213 w 2766336"/>
              <a:gd name="connsiteY13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158993 w 2764939"/>
              <a:gd name="connsiteY2" fmla="*/ 836124 h 1573553"/>
              <a:gd name="connsiteX3" fmla="*/ 104225 w 2764939"/>
              <a:gd name="connsiteY3" fmla="*/ 657530 h 1573553"/>
              <a:gd name="connsiteX4" fmla="*/ 166137 w 2764939"/>
              <a:gd name="connsiteY4" fmla="*/ 590855 h 1573553"/>
              <a:gd name="connsiteX5" fmla="*/ 163754 w 2764939"/>
              <a:gd name="connsiteY5" fmla="*/ 507512 h 1573553"/>
              <a:gd name="connsiteX6" fmla="*/ 89935 w 2764939"/>
              <a:gd name="connsiteY6" fmla="*/ 386068 h 1573553"/>
              <a:gd name="connsiteX7" fmla="*/ 144706 w 2764939"/>
              <a:gd name="connsiteY7" fmla="*/ 224142 h 1573553"/>
              <a:gd name="connsiteX8" fmla="*/ 328062 w 2764939"/>
              <a:gd name="connsiteY8" fmla="*/ 364636 h 1573553"/>
              <a:gd name="connsiteX9" fmla="*/ 501893 w 2764939"/>
              <a:gd name="connsiteY9" fmla="*/ 250336 h 1573553"/>
              <a:gd name="connsiteX10" fmla="*/ 516179 w 2764939"/>
              <a:gd name="connsiteY10" fmla="*/ 359875 h 1573553"/>
              <a:gd name="connsiteX11" fmla="*/ 463791 w 2764939"/>
              <a:gd name="connsiteY11" fmla="*/ 424168 h 1573553"/>
              <a:gd name="connsiteX12" fmla="*/ 566185 w 2764939"/>
              <a:gd name="connsiteY12" fmla="*/ 517037 h 1573553"/>
              <a:gd name="connsiteX13" fmla="*/ 623337 w 2764939"/>
              <a:gd name="connsiteY13" fmla="*/ 495605 h 1573553"/>
              <a:gd name="connsiteX14" fmla="*/ 701916 w 2764939"/>
              <a:gd name="connsiteY14" fmla="*/ 483700 h 1573553"/>
              <a:gd name="connsiteX15" fmla="*/ 887656 w 2764939"/>
              <a:gd name="connsiteY15" fmla="*/ 562280 h 1573553"/>
              <a:gd name="connsiteX16" fmla="*/ 963857 w 2764939"/>
              <a:gd name="connsiteY16" fmla="*/ 426549 h 1573553"/>
              <a:gd name="connsiteX17" fmla="*/ 863843 w 2764939"/>
              <a:gd name="connsiteY17" fmla="*/ 417024 h 1573553"/>
              <a:gd name="connsiteX18" fmla="*/ 851937 w 2764939"/>
              <a:gd name="connsiteY18" fmla="*/ 357491 h 1573553"/>
              <a:gd name="connsiteX19" fmla="*/ 1090060 w 2764939"/>
              <a:gd name="connsiteY19" fmla="*/ 436075 h 1573553"/>
              <a:gd name="connsiteX20" fmla="*/ 1113873 w 2764939"/>
              <a:gd name="connsiteY20" fmla="*/ 500368 h 1573553"/>
              <a:gd name="connsiteX21" fmla="*/ 1135304 w 2764939"/>
              <a:gd name="connsiteY21" fmla="*/ 512275 h 1573553"/>
              <a:gd name="connsiteX22" fmla="*/ 1132923 w 2764939"/>
              <a:gd name="connsiteY22" fmla="*/ 421787 h 1573553"/>
              <a:gd name="connsiteX23" fmla="*/ 1185312 w 2764939"/>
              <a:gd name="connsiteY23" fmla="*/ 340823 h 1573553"/>
              <a:gd name="connsiteX24" fmla="*/ 1499302 w 2764939"/>
              <a:gd name="connsiteY24" fmla="*/ 250164 h 1573553"/>
              <a:gd name="connsiteX25" fmla="*/ 1640131 w 2764939"/>
              <a:gd name="connsiteY25" fmla="*/ 188423 h 1573553"/>
              <a:gd name="connsiteX26" fmla="*/ 1794912 w 2764939"/>
              <a:gd name="connsiteY26" fmla="*/ 183660 h 1573553"/>
              <a:gd name="connsiteX27" fmla="*/ 1866350 w 2764939"/>
              <a:gd name="connsiteY27" fmla="*/ 309866 h 1573553"/>
              <a:gd name="connsiteX28" fmla="*/ 2028275 w 2764939"/>
              <a:gd name="connsiteY28" fmla="*/ 271766 h 1573553"/>
              <a:gd name="connsiteX29" fmla="*/ 1933025 w 2764939"/>
              <a:gd name="connsiteY29" fmla="*/ 359873 h 1573553"/>
              <a:gd name="connsiteX30" fmla="*/ 2047325 w 2764939"/>
              <a:gd name="connsiteY30" fmla="*/ 331298 h 1573553"/>
              <a:gd name="connsiteX31" fmla="*/ 2142574 w 2764939"/>
              <a:gd name="connsiteY31" fmla="*/ 271766 h 1573553"/>
              <a:gd name="connsiteX32" fmla="*/ 2066375 w 2764939"/>
              <a:gd name="connsiteY32" fmla="*/ 264623 h 1573553"/>
              <a:gd name="connsiteX33" fmla="*/ 2066375 w 2764939"/>
              <a:gd name="connsiteY33" fmla="*/ 202710 h 1573553"/>
              <a:gd name="connsiteX34" fmla="*/ 2116380 w 2764939"/>
              <a:gd name="connsiteY34" fmla="*/ 202710 h 1573553"/>
              <a:gd name="connsiteX35" fmla="*/ 2223536 w 2764939"/>
              <a:gd name="connsiteY35" fmla="*/ 97935 h 1573553"/>
              <a:gd name="connsiteX36" fmla="*/ 2273542 w 2764939"/>
              <a:gd name="connsiteY36" fmla="*/ 305 h 1573553"/>
              <a:gd name="connsiteX37" fmla="*/ 2237824 w 2764939"/>
              <a:gd name="connsiteY37" fmla="*/ 114604 h 1573553"/>
              <a:gd name="connsiteX38" fmla="*/ 2164006 w 2764939"/>
              <a:gd name="connsiteY38" fmla="*/ 193186 h 1573553"/>
              <a:gd name="connsiteX39" fmla="*/ 2333075 w 2764939"/>
              <a:gd name="connsiteY39" fmla="*/ 257480 h 1573553"/>
              <a:gd name="connsiteX40" fmla="*/ 2735505 w 2764939"/>
              <a:gd name="connsiteY40" fmla="*/ 205092 h 1573553"/>
              <a:gd name="connsiteX41" fmla="*/ 2698276 w 2764939"/>
              <a:gd name="connsiteY41" fmla="*/ 559163 h 1573553"/>
              <a:gd name="connsiteX42" fmla="*/ 2630731 w 2764939"/>
              <a:gd name="connsiteY42" fmla="*/ 967092 h 1573553"/>
              <a:gd name="connsiteX43" fmla="*/ 2461662 w 2764939"/>
              <a:gd name="connsiteY43" fmla="*/ 869462 h 1573553"/>
              <a:gd name="connsiteX44" fmla="*/ 2297356 w 2764939"/>
              <a:gd name="connsiteY44" fmla="*/ 926612 h 1573553"/>
              <a:gd name="connsiteX45" fmla="*/ 2275925 w 2764939"/>
              <a:gd name="connsiteY45" fmla="*/ 1062342 h 1573553"/>
              <a:gd name="connsiteX46" fmla="*/ 2042562 w 2764939"/>
              <a:gd name="connsiteY46" fmla="*/ 1148067 h 1573553"/>
              <a:gd name="connsiteX47" fmla="*/ 2021131 w 2764939"/>
              <a:gd name="connsiteY47" fmla="*/ 1238556 h 1573553"/>
              <a:gd name="connsiteX48" fmla="*/ 1954456 w 2764939"/>
              <a:gd name="connsiteY48" fmla="*/ 1309993 h 1573553"/>
              <a:gd name="connsiteX49" fmla="*/ 2013987 w 2764939"/>
              <a:gd name="connsiteY49" fmla="*/ 1350474 h 1573553"/>
              <a:gd name="connsiteX50" fmla="*/ 1921118 w 2764939"/>
              <a:gd name="connsiteY50" fmla="*/ 1450487 h 1573553"/>
              <a:gd name="connsiteX51" fmla="*/ 1899687 w 2764939"/>
              <a:gd name="connsiteY51" fmla="*/ 1533831 h 1573553"/>
              <a:gd name="connsiteX52" fmla="*/ 1808865 w 2764939"/>
              <a:gd name="connsiteY52" fmla="*/ 1573012 h 1573553"/>
              <a:gd name="connsiteX53" fmla="*/ 1728235 w 2764939"/>
              <a:gd name="connsiteY53" fmla="*/ 1557643 h 1573553"/>
              <a:gd name="connsiteX54" fmla="*/ 1702041 w 2764939"/>
              <a:gd name="connsiteY54" fmla="*/ 1571931 h 1573553"/>
              <a:gd name="connsiteX55" fmla="*/ 1647275 w 2764939"/>
              <a:gd name="connsiteY55" fmla="*/ 1543356 h 1573553"/>
              <a:gd name="connsiteX56" fmla="*/ 1606791 w 2764939"/>
              <a:gd name="connsiteY56" fmla="*/ 1507637 h 1573553"/>
              <a:gd name="connsiteX57" fmla="*/ 1563931 w 2764939"/>
              <a:gd name="connsiteY57" fmla="*/ 1479061 h 1573553"/>
              <a:gd name="connsiteX58" fmla="*/ 1592504 w 2764939"/>
              <a:gd name="connsiteY58" fmla="*/ 1455250 h 1573553"/>
              <a:gd name="connsiteX59" fmla="*/ 1580598 w 2764939"/>
              <a:gd name="connsiteY59" fmla="*/ 1438581 h 1573553"/>
              <a:gd name="connsiteX60" fmla="*/ 1518685 w 2764939"/>
              <a:gd name="connsiteY60" fmla="*/ 1426675 h 1573553"/>
              <a:gd name="connsiteX61" fmla="*/ 1499635 w 2764939"/>
              <a:gd name="connsiteY61" fmla="*/ 1402862 h 1573553"/>
              <a:gd name="connsiteX62" fmla="*/ 1461537 w 2764939"/>
              <a:gd name="connsiteY62" fmla="*/ 1379050 h 1573553"/>
              <a:gd name="connsiteX63" fmla="*/ 1456773 w 2764939"/>
              <a:gd name="connsiteY63" fmla="*/ 1390956 h 1573553"/>
              <a:gd name="connsiteX64" fmla="*/ 1471062 w 2764939"/>
              <a:gd name="connsiteY64" fmla="*/ 1429056 h 1573553"/>
              <a:gd name="connsiteX65" fmla="*/ 1440104 w 2764939"/>
              <a:gd name="connsiteY65" fmla="*/ 1443343 h 1573553"/>
              <a:gd name="connsiteX66" fmla="*/ 1413912 w 2764939"/>
              <a:gd name="connsiteY66" fmla="*/ 1457630 h 1573553"/>
              <a:gd name="connsiteX67" fmla="*/ 1397241 w 2764939"/>
              <a:gd name="connsiteY67" fmla="*/ 1450487 h 1573553"/>
              <a:gd name="connsiteX68" fmla="*/ 1351998 w 2764939"/>
              <a:gd name="connsiteY68" fmla="*/ 1388575 h 1573553"/>
              <a:gd name="connsiteX69" fmla="*/ 1306756 w 2764939"/>
              <a:gd name="connsiteY69" fmla="*/ 1355237 h 1573553"/>
              <a:gd name="connsiteX70" fmla="*/ 1328187 w 2764939"/>
              <a:gd name="connsiteY70" fmla="*/ 1338568 h 1573553"/>
              <a:gd name="connsiteX71" fmla="*/ 1349618 w 2764939"/>
              <a:gd name="connsiteY71" fmla="*/ 1298087 h 1573553"/>
              <a:gd name="connsiteX72" fmla="*/ 1335329 w 2764939"/>
              <a:gd name="connsiteY72" fmla="*/ 1286181 h 1573553"/>
              <a:gd name="connsiteX73" fmla="*/ 1297231 w 2764939"/>
              <a:gd name="connsiteY73" fmla="*/ 1288562 h 1573553"/>
              <a:gd name="connsiteX74" fmla="*/ 1221031 w 2764939"/>
              <a:gd name="connsiteY74" fmla="*/ 1245700 h 1573553"/>
              <a:gd name="connsiteX75" fmla="*/ 1178166 w 2764939"/>
              <a:gd name="connsiteY75" fmla="*/ 1226650 h 1573553"/>
              <a:gd name="connsiteX76" fmla="*/ 1168643 w 2764939"/>
              <a:gd name="connsiteY76" fmla="*/ 1226650 h 1573553"/>
              <a:gd name="connsiteX77" fmla="*/ 1156737 w 2764939"/>
              <a:gd name="connsiteY77" fmla="*/ 1162356 h 1573553"/>
              <a:gd name="connsiteX78" fmla="*/ 1168643 w 2764939"/>
              <a:gd name="connsiteY78" fmla="*/ 1098062 h 1573553"/>
              <a:gd name="connsiteX79" fmla="*/ 1137687 w 2764939"/>
              <a:gd name="connsiteY79" fmla="*/ 1064725 h 1573553"/>
              <a:gd name="connsiteX80" fmla="*/ 1085300 w 2764939"/>
              <a:gd name="connsiteY80" fmla="*/ 1040912 h 1573553"/>
              <a:gd name="connsiteX81" fmla="*/ 1111493 w 2764939"/>
              <a:gd name="connsiteY81" fmla="*/ 1017100 h 1573553"/>
              <a:gd name="connsiteX82" fmla="*/ 1156737 w 2764939"/>
              <a:gd name="connsiteY82" fmla="*/ 1021862 h 1573553"/>
              <a:gd name="connsiteX83" fmla="*/ 1151975 w 2764939"/>
              <a:gd name="connsiteY83" fmla="*/ 974237 h 1573553"/>
              <a:gd name="connsiteX84" fmla="*/ 1123400 w 2764939"/>
              <a:gd name="connsiteY84" fmla="*/ 969475 h 1573553"/>
              <a:gd name="connsiteX85" fmla="*/ 1128162 w 2764939"/>
              <a:gd name="connsiteY85" fmla="*/ 921850 h 1573553"/>
              <a:gd name="connsiteX86" fmla="*/ 1097206 w 2764939"/>
              <a:gd name="connsiteY86" fmla="*/ 907562 h 1573553"/>
              <a:gd name="connsiteX87" fmla="*/ 1099587 w 2764939"/>
              <a:gd name="connsiteY87" fmla="*/ 871843 h 1573553"/>
              <a:gd name="connsiteX88" fmla="*/ 1051962 w 2764939"/>
              <a:gd name="connsiteY88" fmla="*/ 857556 h 1573553"/>
              <a:gd name="connsiteX89" fmla="*/ 1032912 w 2764939"/>
              <a:gd name="connsiteY89" fmla="*/ 878987 h 1573553"/>
              <a:gd name="connsiteX90" fmla="*/ 1004335 w 2764939"/>
              <a:gd name="connsiteY90" fmla="*/ 881368 h 1573553"/>
              <a:gd name="connsiteX91" fmla="*/ 954331 w 2764939"/>
              <a:gd name="connsiteY91" fmla="*/ 886131 h 1573553"/>
              <a:gd name="connsiteX92" fmla="*/ 923375 w 2764939"/>
              <a:gd name="connsiteY92" fmla="*/ 907562 h 1573553"/>
              <a:gd name="connsiteX93" fmla="*/ 923375 w 2764939"/>
              <a:gd name="connsiteY93" fmla="*/ 876606 h 1573553"/>
              <a:gd name="connsiteX94" fmla="*/ 882893 w 2764939"/>
              <a:gd name="connsiteY94" fmla="*/ 871843 h 1573553"/>
              <a:gd name="connsiteX95" fmla="*/ 890035 w 2764939"/>
              <a:gd name="connsiteY95" fmla="*/ 893275 h 1573553"/>
              <a:gd name="connsiteX96" fmla="*/ 885275 w 2764939"/>
              <a:gd name="connsiteY96" fmla="*/ 912325 h 1573553"/>
              <a:gd name="connsiteX97" fmla="*/ 799550 w 2764939"/>
              <a:gd name="connsiteY97" fmla="*/ 859936 h 1573553"/>
              <a:gd name="connsiteX98" fmla="*/ 778118 w 2764939"/>
              <a:gd name="connsiteY98" fmla="*/ 826600 h 1573553"/>
              <a:gd name="connsiteX99" fmla="*/ 790025 w 2764939"/>
              <a:gd name="connsiteY99" fmla="*/ 786117 h 1573553"/>
              <a:gd name="connsiteX100" fmla="*/ 759068 w 2764939"/>
              <a:gd name="connsiteY100" fmla="*/ 781356 h 1573553"/>
              <a:gd name="connsiteX101" fmla="*/ 711443 w 2764939"/>
              <a:gd name="connsiteY101" fmla="*/ 795643 h 1573553"/>
              <a:gd name="connsiteX102" fmla="*/ 701918 w 2764939"/>
              <a:gd name="connsiteY102" fmla="*/ 809931 h 1573553"/>
              <a:gd name="connsiteX103" fmla="*/ 678106 w 2764939"/>
              <a:gd name="connsiteY103" fmla="*/ 826600 h 1573553"/>
              <a:gd name="connsiteX104" fmla="*/ 670962 w 2764939"/>
              <a:gd name="connsiteY104" fmla="*/ 843268 h 1573553"/>
              <a:gd name="connsiteX105" fmla="*/ 630481 w 2764939"/>
              <a:gd name="connsiteY105" fmla="*/ 876606 h 1573553"/>
              <a:gd name="connsiteX106" fmla="*/ 632860 w 2764939"/>
              <a:gd name="connsiteY106" fmla="*/ 898037 h 1573553"/>
              <a:gd name="connsiteX107" fmla="*/ 647150 w 2764939"/>
              <a:gd name="connsiteY107" fmla="*/ 917087 h 1573553"/>
              <a:gd name="connsiteX108" fmla="*/ 570950 w 2764939"/>
              <a:gd name="connsiteY108" fmla="*/ 902800 h 1573553"/>
              <a:gd name="connsiteX109" fmla="*/ 537612 w 2764939"/>
              <a:gd name="connsiteY109" fmla="*/ 907562 h 1573553"/>
              <a:gd name="connsiteX110" fmla="*/ 585235 w 2764939"/>
              <a:gd name="connsiteY110" fmla="*/ 938518 h 1573553"/>
              <a:gd name="connsiteX111" fmla="*/ 609050 w 2764939"/>
              <a:gd name="connsiteY111" fmla="*/ 950425 h 1573553"/>
              <a:gd name="connsiteX112" fmla="*/ 635243 w 2764939"/>
              <a:gd name="connsiteY112" fmla="*/ 1002812 h 1573553"/>
              <a:gd name="connsiteX113" fmla="*/ 568566 w 2764939"/>
              <a:gd name="connsiteY113" fmla="*/ 1019481 h 1573553"/>
              <a:gd name="connsiteX114" fmla="*/ 547137 w 2764939"/>
              <a:gd name="connsiteY114" fmla="*/ 1031387 h 1573553"/>
              <a:gd name="connsiteX115" fmla="*/ 523323 w 2764939"/>
              <a:gd name="connsiteY115" fmla="*/ 1002812 h 1573553"/>
              <a:gd name="connsiteX116" fmla="*/ 499510 w 2764939"/>
              <a:gd name="connsiteY116" fmla="*/ 971856 h 1573553"/>
              <a:gd name="connsiteX117" fmla="*/ 501891 w 2764939"/>
              <a:gd name="connsiteY117" fmla="*/ 933756 h 1573553"/>
              <a:gd name="connsiteX118" fmla="*/ 499510 w 2764939"/>
              <a:gd name="connsiteY118" fmla="*/ 914706 h 1573553"/>
              <a:gd name="connsiteX119" fmla="*/ 518560 w 2764939"/>
              <a:gd name="connsiteY119" fmla="*/ 881368 h 1573553"/>
              <a:gd name="connsiteX120" fmla="*/ 478080 w 2764939"/>
              <a:gd name="connsiteY120" fmla="*/ 890893 h 1573553"/>
              <a:gd name="connsiteX121" fmla="*/ 449504 w 2764939"/>
              <a:gd name="connsiteY121" fmla="*/ 952806 h 1573553"/>
              <a:gd name="connsiteX122" fmla="*/ 442360 w 2764939"/>
              <a:gd name="connsiteY122" fmla="*/ 976618 h 1573553"/>
              <a:gd name="connsiteX123" fmla="*/ 411404 w 2764939"/>
              <a:gd name="connsiteY123" fmla="*/ 993287 h 1573553"/>
              <a:gd name="connsiteX124" fmla="*/ 363779 w 2764939"/>
              <a:gd name="connsiteY124" fmla="*/ 990906 h 1573553"/>
              <a:gd name="connsiteX125" fmla="*/ 356635 w 2764939"/>
              <a:gd name="connsiteY125" fmla="*/ 1007575 h 1573553"/>
              <a:gd name="connsiteX126" fmla="*/ 356635 w 2764939"/>
              <a:gd name="connsiteY126" fmla="*/ 1055200 h 1573553"/>
              <a:gd name="connsiteX127" fmla="*/ 297104 w 2764939"/>
              <a:gd name="connsiteY127" fmla="*/ 1059962 h 1573553"/>
              <a:gd name="connsiteX128" fmla="*/ 235191 w 2764939"/>
              <a:gd name="connsiteY128" fmla="*/ 1093300 h 1573553"/>
              <a:gd name="connsiteX129" fmla="*/ 237573 w 2764939"/>
              <a:gd name="connsiteY129" fmla="*/ 1121875 h 1573553"/>
              <a:gd name="connsiteX130" fmla="*/ 185186 w 2764939"/>
              <a:gd name="connsiteY130" fmla="*/ 1109968 h 1573553"/>
              <a:gd name="connsiteX131" fmla="*/ 151848 w 2764939"/>
              <a:gd name="connsiteY131" fmla="*/ 1117112 h 1573553"/>
              <a:gd name="connsiteX132" fmla="*/ 106604 w 2764939"/>
              <a:gd name="connsiteY132" fmla="*/ 1098062 h 1573553"/>
              <a:gd name="connsiteX133" fmla="*/ 89936 w 2764939"/>
              <a:gd name="connsiteY133" fmla="*/ 1098062 h 1573553"/>
              <a:gd name="connsiteX134" fmla="*/ 6592 w 2764939"/>
              <a:gd name="connsiteY134" fmla="*/ 1121875 h 1573553"/>
              <a:gd name="connsiteX135" fmla="*/ 8974 w 2764939"/>
              <a:gd name="connsiteY135" fmla="*/ 1074250 h 1573553"/>
              <a:gd name="connsiteX136" fmla="*/ 9816 w 2764939"/>
              <a:gd name="connsiteY13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101841 w 2764939"/>
              <a:gd name="connsiteY2" fmla="*/ 1009956 h 1573553"/>
              <a:gd name="connsiteX3" fmla="*/ 158993 w 2764939"/>
              <a:gd name="connsiteY3" fmla="*/ 836124 h 1573553"/>
              <a:gd name="connsiteX4" fmla="*/ 104225 w 2764939"/>
              <a:gd name="connsiteY4" fmla="*/ 657530 h 1573553"/>
              <a:gd name="connsiteX5" fmla="*/ 166137 w 2764939"/>
              <a:gd name="connsiteY5" fmla="*/ 590855 h 1573553"/>
              <a:gd name="connsiteX6" fmla="*/ 163754 w 2764939"/>
              <a:gd name="connsiteY6" fmla="*/ 507512 h 1573553"/>
              <a:gd name="connsiteX7" fmla="*/ 89935 w 2764939"/>
              <a:gd name="connsiteY7" fmla="*/ 386068 h 1573553"/>
              <a:gd name="connsiteX8" fmla="*/ 144706 w 2764939"/>
              <a:gd name="connsiteY8" fmla="*/ 224142 h 1573553"/>
              <a:gd name="connsiteX9" fmla="*/ 328062 w 2764939"/>
              <a:gd name="connsiteY9" fmla="*/ 364636 h 1573553"/>
              <a:gd name="connsiteX10" fmla="*/ 501893 w 2764939"/>
              <a:gd name="connsiteY10" fmla="*/ 250336 h 1573553"/>
              <a:gd name="connsiteX11" fmla="*/ 516179 w 2764939"/>
              <a:gd name="connsiteY11" fmla="*/ 359875 h 1573553"/>
              <a:gd name="connsiteX12" fmla="*/ 463791 w 2764939"/>
              <a:gd name="connsiteY12" fmla="*/ 424168 h 1573553"/>
              <a:gd name="connsiteX13" fmla="*/ 566185 w 2764939"/>
              <a:gd name="connsiteY13" fmla="*/ 517037 h 1573553"/>
              <a:gd name="connsiteX14" fmla="*/ 623337 w 2764939"/>
              <a:gd name="connsiteY14" fmla="*/ 495605 h 1573553"/>
              <a:gd name="connsiteX15" fmla="*/ 701916 w 2764939"/>
              <a:gd name="connsiteY15" fmla="*/ 483700 h 1573553"/>
              <a:gd name="connsiteX16" fmla="*/ 887656 w 2764939"/>
              <a:gd name="connsiteY16" fmla="*/ 562280 h 1573553"/>
              <a:gd name="connsiteX17" fmla="*/ 963857 w 2764939"/>
              <a:gd name="connsiteY17" fmla="*/ 426549 h 1573553"/>
              <a:gd name="connsiteX18" fmla="*/ 863843 w 2764939"/>
              <a:gd name="connsiteY18" fmla="*/ 417024 h 1573553"/>
              <a:gd name="connsiteX19" fmla="*/ 851937 w 2764939"/>
              <a:gd name="connsiteY19" fmla="*/ 357491 h 1573553"/>
              <a:gd name="connsiteX20" fmla="*/ 1090060 w 2764939"/>
              <a:gd name="connsiteY20" fmla="*/ 436075 h 1573553"/>
              <a:gd name="connsiteX21" fmla="*/ 1113873 w 2764939"/>
              <a:gd name="connsiteY21" fmla="*/ 500368 h 1573553"/>
              <a:gd name="connsiteX22" fmla="*/ 1135304 w 2764939"/>
              <a:gd name="connsiteY22" fmla="*/ 512275 h 1573553"/>
              <a:gd name="connsiteX23" fmla="*/ 1132923 w 2764939"/>
              <a:gd name="connsiteY23" fmla="*/ 421787 h 1573553"/>
              <a:gd name="connsiteX24" fmla="*/ 1185312 w 2764939"/>
              <a:gd name="connsiteY24" fmla="*/ 340823 h 1573553"/>
              <a:gd name="connsiteX25" fmla="*/ 1499302 w 2764939"/>
              <a:gd name="connsiteY25" fmla="*/ 250164 h 1573553"/>
              <a:gd name="connsiteX26" fmla="*/ 1640131 w 2764939"/>
              <a:gd name="connsiteY26" fmla="*/ 188423 h 1573553"/>
              <a:gd name="connsiteX27" fmla="*/ 1794912 w 2764939"/>
              <a:gd name="connsiteY27" fmla="*/ 183660 h 1573553"/>
              <a:gd name="connsiteX28" fmla="*/ 1866350 w 2764939"/>
              <a:gd name="connsiteY28" fmla="*/ 309866 h 1573553"/>
              <a:gd name="connsiteX29" fmla="*/ 2028275 w 2764939"/>
              <a:gd name="connsiteY29" fmla="*/ 271766 h 1573553"/>
              <a:gd name="connsiteX30" fmla="*/ 1933025 w 2764939"/>
              <a:gd name="connsiteY30" fmla="*/ 359873 h 1573553"/>
              <a:gd name="connsiteX31" fmla="*/ 2047325 w 2764939"/>
              <a:gd name="connsiteY31" fmla="*/ 331298 h 1573553"/>
              <a:gd name="connsiteX32" fmla="*/ 2142574 w 2764939"/>
              <a:gd name="connsiteY32" fmla="*/ 271766 h 1573553"/>
              <a:gd name="connsiteX33" fmla="*/ 2066375 w 2764939"/>
              <a:gd name="connsiteY33" fmla="*/ 264623 h 1573553"/>
              <a:gd name="connsiteX34" fmla="*/ 2066375 w 2764939"/>
              <a:gd name="connsiteY34" fmla="*/ 202710 h 1573553"/>
              <a:gd name="connsiteX35" fmla="*/ 2116380 w 2764939"/>
              <a:gd name="connsiteY35" fmla="*/ 202710 h 1573553"/>
              <a:gd name="connsiteX36" fmla="*/ 2223536 w 2764939"/>
              <a:gd name="connsiteY36" fmla="*/ 97935 h 1573553"/>
              <a:gd name="connsiteX37" fmla="*/ 2273542 w 2764939"/>
              <a:gd name="connsiteY37" fmla="*/ 305 h 1573553"/>
              <a:gd name="connsiteX38" fmla="*/ 2237824 w 2764939"/>
              <a:gd name="connsiteY38" fmla="*/ 114604 h 1573553"/>
              <a:gd name="connsiteX39" fmla="*/ 2164006 w 2764939"/>
              <a:gd name="connsiteY39" fmla="*/ 193186 h 1573553"/>
              <a:gd name="connsiteX40" fmla="*/ 2333075 w 2764939"/>
              <a:gd name="connsiteY40" fmla="*/ 257480 h 1573553"/>
              <a:gd name="connsiteX41" fmla="*/ 2735505 w 2764939"/>
              <a:gd name="connsiteY41" fmla="*/ 205092 h 1573553"/>
              <a:gd name="connsiteX42" fmla="*/ 2698276 w 2764939"/>
              <a:gd name="connsiteY42" fmla="*/ 559163 h 1573553"/>
              <a:gd name="connsiteX43" fmla="*/ 2630731 w 2764939"/>
              <a:gd name="connsiteY43" fmla="*/ 967092 h 1573553"/>
              <a:gd name="connsiteX44" fmla="*/ 2461662 w 2764939"/>
              <a:gd name="connsiteY44" fmla="*/ 869462 h 1573553"/>
              <a:gd name="connsiteX45" fmla="*/ 2297356 w 2764939"/>
              <a:gd name="connsiteY45" fmla="*/ 926612 h 1573553"/>
              <a:gd name="connsiteX46" fmla="*/ 2275925 w 2764939"/>
              <a:gd name="connsiteY46" fmla="*/ 1062342 h 1573553"/>
              <a:gd name="connsiteX47" fmla="*/ 2042562 w 2764939"/>
              <a:gd name="connsiteY47" fmla="*/ 1148067 h 1573553"/>
              <a:gd name="connsiteX48" fmla="*/ 2021131 w 2764939"/>
              <a:gd name="connsiteY48" fmla="*/ 1238556 h 1573553"/>
              <a:gd name="connsiteX49" fmla="*/ 1954456 w 2764939"/>
              <a:gd name="connsiteY49" fmla="*/ 1309993 h 1573553"/>
              <a:gd name="connsiteX50" fmla="*/ 2013987 w 2764939"/>
              <a:gd name="connsiteY50" fmla="*/ 1350474 h 1573553"/>
              <a:gd name="connsiteX51" fmla="*/ 1921118 w 2764939"/>
              <a:gd name="connsiteY51" fmla="*/ 1450487 h 1573553"/>
              <a:gd name="connsiteX52" fmla="*/ 1899687 w 2764939"/>
              <a:gd name="connsiteY52" fmla="*/ 1533831 h 1573553"/>
              <a:gd name="connsiteX53" fmla="*/ 1808865 w 2764939"/>
              <a:gd name="connsiteY53" fmla="*/ 1573012 h 1573553"/>
              <a:gd name="connsiteX54" fmla="*/ 1728235 w 2764939"/>
              <a:gd name="connsiteY54" fmla="*/ 1557643 h 1573553"/>
              <a:gd name="connsiteX55" fmla="*/ 1702041 w 2764939"/>
              <a:gd name="connsiteY55" fmla="*/ 1571931 h 1573553"/>
              <a:gd name="connsiteX56" fmla="*/ 1647275 w 2764939"/>
              <a:gd name="connsiteY56" fmla="*/ 1543356 h 1573553"/>
              <a:gd name="connsiteX57" fmla="*/ 1606791 w 2764939"/>
              <a:gd name="connsiteY57" fmla="*/ 1507637 h 1573553"/>
              <a:gd name="connsiteX58" fmla="*/ 1563931 w 2764939"/>
              <a:gd name="connsiteY58" fmla="*/ 1479061 h 1573553"/>
              <a:gd name="connsiteX59" fmla="*/ 1592504 w 2764939"/>
              <a:gd name="connsiteY59" fmla="*/ 1455250 h 1573553"/>
              <a:gd name="connsiteX60" fmla="*/ 1580598 w 2764939"/>
              <a:gd name="connsiteY60" fmla="*/ 1438581 h 1573553"/>
              <a:gd name="connsiteX61" fmla="*/ 1518685 w 2764939"/>
              <a:gd name="connsiteY61" fmla="*/ 1426675 h 1573553"/>
              <a:gd name="connsiteX62" fmla="*/ 1499635 w 2764939"/>
              <a:gd name="connsiteY62" fmla="*/ 1402862 h 1573553"/>
              <a:gd name="connsiteX63" fmla="*/ 1461537 w 2764939"/>
              <a:gd name="connsiteY63" fmla="*/ 1379050 h 1573553"/>
              <a:gd name="connsiteX64" fmla="*/ 1456773 w 2764939"/>
              <a:gd name="connsiteY64" fmla="*/ 1390956 h 1573553"/>
              <a:gd name="connsiteX65" fmla="*/ 1471062 w 2764939"/>
              <a:gd name="connsiteY65" fmla="*/ 1429056 h 1573553"/>
              <a:gd name="connsiteX66" fmla="*/ 1440104 w 2764939"/>
              <a:gd name="connsiteY66" fmla="*/ 1443343 h 1573553"/>
              <a:gd name="connsiteX67" fmla="*/ 1413912 w 2764939"/>
              <a:gd name="connsiteY67" fmla="*/ 1457630 h 1573553"/>
              <a:gd name="connsiteX68" fmla="*/ 1397241 w 2764939"/>
              <a:gd name="connsiteY68" fmla="*/ 1450487 h 1573553"/>
              <a:gd name="connsiteX69" fmla="*/ 1351998 w 2764939"/>
              <a:gd name="connsiteY69" fmla="*/ 1388575 h 1573553"/>
              <a:gd name="connsiteX70" fmla="*/ 1306756 w 2764939"/>
              <a:gd name="connsiteY70" fmla="*/ 1355237 h 1573553"/>
              <a:gd name="connsiteX71" fmla="*/ 1328187 w 2764939"/>
              <a:gd name="connsiteY71" fmla="*/ 1338568 h 1573553"/>
              <a:gd name="connsiteX72" fmla="*/ 1349618 w 2764939"/>
              <a:gd name="connsiteY72" fmla="*/ 1298087 h 1573553"/>
              <a:gd name="connsiteX73" fmla="*/ 1335329 w 2764939"/>
              <a:gd name="connsiteY73" fmla="*/ 1286181 h 1573553"/>
              <a:gd name="connsiteX74" fmla="*/ 1297231 w 2764939"/>
              <a:gd name="connsiteY74" fmla="*/ 1288562 h 1573553"/>
              <a:gd name="connsiteX75" fmla="*/ 1221031 w 2764939"/>
              <a:gd name="connsiteY75" fmla="*/ 1245700 h 1573553"/>
              <a:gd name="connsiteX76" fmla="*/ 1178166 w 2764939"/>
              <a:gd name="connsiteY76" fmla="*/ 1226650 h 1573553"/>
              <a:gd name="connsiteX77" fmla="*/ 1168643 w 2764939"/>
              <a:gd name="connsiteY77" fmla="*/ 1226650 h 1573553"/>
              <a:gd name="connsiteX78" fmla="*/ 1156737 w 2764939"/>
              <a:gd name="connsiteY78" fmla="*/ 1162356 h 1573553"/>
              <a:gd name="connsiteX79" fmla="*/ 1168643 w 2764939"/>
              <a:gd name="connsiteY79" fmla="*/ 1098062 h 1573553"/>
              <a:gd name="connsiteX80" fmla="*/ 1137687 w 2764939"/>
              <a:gd name="connsiteY80" fmla="*/ 1064725 h 1573553"/>
              <a:gd name="connsiteX81" fmla="*/ 1085300 w 2764939"/>
              <a:gd name="connsiteY81" fmla="*/ 1040912 h 1573553"/>
              <a:gd name="connsiteX82" fmla="*/ 1111493 w 2764939"/>
              <a:gd name="connsiteY82" fmla="*/ 1017100 h 1573553"/>
              <a:gd name="connsiteX83" fmla="*/ 1156737 w 2764939"/>
              <a:gd name="connsiteY83" fmla="*/ 1021862 h 1573553"/>
              <a:gd name="connsiteX84" fmla="*/ 1151975 w 2764939"/>
              <a:gd name="connsiteY84" fmla="*/ 974237 h 1573553"/>
              <a:gd name="connsiteX85" fmla="*/ 1123400 w 2764939"/>
              <a:gd name="connsiteY85" fmla="*/ 969475 h 1573553"/>
              <a:gd name="connsiteX86" fmla="*/ 1128162 w 2764939"/>
              <a:gd name="connsiteY86" fmla="*/ 921850 h 1573553"/>
              <a:gd name="connsiteX87" fmla="*/ 1097206 w 2764939"/>
              <a:gd name="connsiteY87" fmla="*/ 907562 h 1573553"/>
              <a:gd name="connsiteX88" fmla="*/ 1099587 w 2764939"/>
              <a:gd name="connsiteY88" fmla="*/ 871843 h 1573553"/>
              <a:gd name="connsiteX89" fmla="*/ 1051962 w 2764939"/>
              <a:gd name="connsiteY89" fmla="*/ 857556 h 1573553"/>
              <a:gd name="connsiteX90" fmla="*/ 1032912 w 2764939"/>
              <a:gd name="connsiteY90" fmla="*/ 878987 h 1573553"/>
              <a:gd name="connsiteX91" fmla="*/ 1004335 w 2764939"/>
              <a:gd name="connsiteY91" fmla="*/ 881368 h 1573553"/>
              <a:gd name="connsiteX92" fmla="*/ 954331 w 2764939"/>
              <a:gd name="connsiteY92" fmla="*/ 886131 h 1573553"/>
              <a:gd name="connsiteX93" fmla="*/ 923375 w 2764939"/>
              <a:gd name="connsiteY93" fmla="*/ 907562 h 1573553"/>
              <a:gd name="connsiteX94" fmla="*/ 923375 w 2764939"/>
              <a:gd name="connsiteY94" fmla="*/ 876606 h 1573553"/>
              <a:gd name="connsiteX95" fmla="*/ 882893 w 2764939"/>
              <a:gd name="connsiteY95" fmla="*/ 871843 h 1573553"/>
              <a:gd name="connsiteX96" fmla="*/ 890035 w 2764939"/>
              <a:gd name="connsiteY96" fmla="*/ 893275 h 1573553"/>
              <a:gd name="connsiteX97" fmla="*/ 885275 w 2764939"/>
              <a:gd name="connsiteY97" fmla="*/ 912325 h 1573553"/>
              <a:gd name="connsiteX98" fmla="*/ 799550 w 2764939"/>
              <a:gd name="connsiteY98" fmla="*/ 859936 h 1573553"/>
              <a:gd name="connsiteX99" fmla="*/ 778118 w 2764939"/>
              <a:gd name="connsiteY99" fmla="*/ 826600 h 1573553"/>
              <a:gd name="connsiteX100" fmla="*/ 790025 w 2764939"/>
              <a:gd name="connsiteY100" fmla="*/ 786117 h 1573553"/>
              <a:gd name="connsiteX101" fmla="*/ 759068 w 2764939"/>
              <a:gd name="connsiteY101" fmla="*/ 781356 h 1573553"/>
              <a:gd name="connsiteX102" fmla="*/ 711443 w 2764939"/>
              <a:gd name="connsiteY102" fmla="*/ 795643 h 1573553"/>
              <a:gd name="connsiteX103" fmla="*/ 701918 w 2764939"/>
              <a:gd name="connsiteY103" fmla="*/ 809931 h 1573553"/>
              <a:gd name="connsiteX104" fmla="*/ 678106 w 2764939"/>
              <a:gd name="connsiteY104" fmla="*/ 826600 h 1573553"/>
              <a:gd name="connsiteX105" fmla="*/ 670962 w 2764939"/>
              <a:gd name="connsiteY105" fmla="*/ 843268 h 1573553"/>
              <a:gd name="connsiteX106" fmla="*/ 630481 w 2764939"/>
              <a:gd name="connsiteY106" fmla="*/ 876606 h 1573553"/>
              <a:gd name="connsiteX107" fmla="*/ 632860 w 2764939"/>
              <a:gd name="connsiteY107" fmla="*/ 898037 h 1573553"/>
              <a:gd name="connsiteX108" fmla="*/ 647150 w 2764939"/>
              <a:gd name="connsiteY108" fmla="*/ 917087 h 1573553"/>
              <a:gd name="connsiteX109" fmla="*/ 570950 w 2764939"/>
              <a:gd name="connsiteY109" fmla="*/ 902800 h 1573553"/>
              <a:gd name="connsiteX110" fmla="*/ 537612 w 2764939"/>
              <a:gd name="connsiteY110" fmla="*/ 907562 h 1573553"/>
              <a:gd name="connsiteX111" fmla="*/ 585235 w 2764939"/>
              <a:gd name="connsiteY111" fmla="*/ 938518 h 1573553"/>
              <a:gd name="connsiteX112" fmla="*/ 609050 w 2764939"/>
              <a:gd name="connsiteY112" fmla="*/ 950425 h 1573553"/>
              <a:gd name="connsiteX113" fmla="*/ 635243 w 2764939"/>
              <a:gd name="connsiteY113" fmla="*/ 1002812 h 1573553"/>
              <a:gd name="connsiteX114" fmla="*/ 568566 w 2764939"/>
              <a:gd name="connsiteY114" fmla="*/ 1019481 h 1573553"/>
              <a:gd name="connsiteX115" fmla="*/ 547137 w 2764939"/>
              <a:gd name="connsiteY115" fmla="*/ 1031387 h 1573553"/>
              <a:gd name="connsiteX116" fmla="*/ 523323 w 2764939"/>
              <a:gd name="connsiteY116" fmla="*/ 1002812 h 1573553"/>
              <a:gd name="connsiteX117" fmla="*/ 499510 w 2764939"/>
              <a:gd name="connsiteY117" fmla="*/ 971856 h 1573553"/>
              <a:gd name="connsiteX118" fmla="*/ 501891 w 2764939"/>
              <a:gd name="connsiteY118" fmla="*/ 933756 h 1573553"/>
              <a:gd name="connsiteX119" fmla="*/ 499510 w 2764939"/>
              <a:gd name="connsiteY119" fmla="*/ 914706 h 1573553"/>
              <a:gd name="connsiteX120" fmla="*/ 518560 w 2764939"/>
              <a:gd name="connsiteY120" fmla="*/ 881368 h 1573553"/>
              <a:gd name="connsiteX121" fmla="*/ 478080 w 2764939"/>
              <a:gd name="connsiteY121" fmla="*/ 890893 h 1573553"/>
              <a:gd name="connsiteX122" fmla="*/ 449504 w 2764939"/>
              <a:gd name="connsiteY122" fmla="*/ 952806 h 1573553"/>
              <a:gd name="connsiteX123" fmla="*/ 442360 w 2764939"/>
              <a:gd name="connsiteY123" fmla="*/ 976618 h 1573553"/>
              <a:gd name="connsiteX124" fmla="*/ 411404 w 2764939"/>
              <a:gd name="connsiteY124" fmla="*/ 993287 h 1573553"/>
              <a:gd name="connsiteX125" fmla="*/ 363779 w 2764939"/>
              <a:gd name="connsiteY125" fmla="*/ 990906 h 1573553"/>
              <a:gd name="connsiteX126" fmla="*/ 356635 w 2764939"/>
              <a:gd name="connsiteY126" fmla="*/ 1007575 h 1573553"/>
              <a:gd name="connsiteX127" fmla="*/ 356635 w 2764939"/>
              <a:gd name="connsiteY127" fmla="*/ 1055200 h 1573553"/>
              <a:gd name="connsiteX128" fmla="*/ 297104 w 2764939"/>
              <a:gd name="connsiteY128" fmla="*/ 1059962 h 1573553"/>
              <a:gd name="connsiteX129" fmla="*/ 235191 w 2764939"/>
              <a:gd name="connsiteY129" fmla="*/ 1093300 h 1573553"/>
              <a:gd name="connsiteX130" fmla="*/ 237573 w 2764939"/>
              <a:gd name="connsiteY130" fmla="*/ 1121875 h 1573553"/>
              <a:gd name="connsiteX131" fmla="*/ 185186 w 2764939"/>
              <a:gd name="connsiteY131" fmla="*/ 1109968 h 1573553"/>
              <a:gd name="connsiteX132" fmla="*/ 151848 w 2764939"/>
              <a:gd name="connsiteY132" fmla="*/ 1117112 h 1573553"/>
              <a:gd name="connsiteX133" fmla="*/ 106604 w 2764939"/>
              <a:gd name="connsiteY133" fmla="*/ 1098062 h 1573553"/>
              <a:gd name="connsiteX134" fmla="*/ 89936 w 2764939"/>
              <a:gd name="connsiteY134" fmla="*/ 1098062 h 1573553"/>
              <a:gd name="connsiteX135" fmla="*/ 6592 w 2764939"/>
              <a:gd name="connsiteY135" fmla="*/ 1121875 h 1573553"/>
              <a:gd name="connsiteX136" fmla="*/ 8974 w 2764939"/>
              <a:gd name="connsiteY136" fmla="*/ 1074250 h 1573553"/>
              <a:gd name="connsiteX137" fmla="*/ 9816 w 2764939"/>
              <a:gd name="connsiteY13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101841 w 2764939"/>
              <a:gd name="connsiteY3" fmla="*/ 1009956 h 1573553"/>
              <a:gd name="connsiteX4" fmla="*/ 158993 w 2764939"/>
              <a:gd name="connsiteY4" fmla="*/ 836124 h 1573553"/>
              <a:gd name="connsiteX5" fmla="*/ 104225 w 2764939"/>
              <a:gd name="connsiteY5" fmla="*/ 657530 h 1573553"/>
              <a:gd name="connsiteX6" fmla="*/ 166137 w 2764939"/>
              <a:gd name="connsiteY6" fmla="*/ 590855 h 1573553"/>
              <a:gd name="connsiteX7" fmla="*/ 163754 w 2764939"/>
              <a:gd name="connsiteY7" fmla="*/ 507512 h 1573553"/>
              <a:gd name="connsiteX8" fmla="*/ 89935 w 2764939"/>
              <a:gd name="connsiteY8" fmla="*/ 386068 h 1573553"/>
              <a:gd name="connsiteX9" fmla="*/ 144706 w 2764939"/>
              <a:gd name="connsiteY9" fmla="*/ 224142 h 1573553"/>
              <a:gd name="connsiteX10" fmla="*/ 328062 w 2764939"/>
              <a:gd name="connsiteY10" fmla="*/ 364636 h 1573553"/>
              <a:gd name="connsiteX11" fmla="*/ 501893 w 2764939"/>
              <a:gd name="connsiteY11" fmla="*/ 250336 h 1573553"/>
              <a:gd name="connsiteX12" fmla="*/ 516179 w 2764939"/>
              <a:gd name="connsiteY12" fmla="*/ 359875 h 1573553"/>
              <a:gd name="connsiteX13" fmla="*/ 463791 w 2764939"/>
              <a:gd name="connsiteY13" fmla="*/ 424168 h 1573553"/>
              <a:gd name="connsiteX14" fmla="*/ 566185 w 2764939"/>
              <a:gd name="connsiteY14" fmla="*/ 517037 h 1573553"/>
              <a:gd name="connsiteX15" fmla="*/ 623337 w 2764939"/>
              <a:gd name="connsiteY15" fmla="*/ 495605 h 1573553"/>
              <a:gd name="connsiteX16" fmla="*/ 701916 w 2764939"/>
              <a:gd name="connsiteY16" fmla="*/ 483700 h 1573553"/>
              <a:gd name="connsiteX17" fmla="*/ 887656 w 2764939"/>
              <a:gd name="connsiteY17" fmla="*/ 562280 h 1573553"/>
              <a:gd name="connsiteX18" fmla="*/ 963857 w 2764939"/>
              <a:gd name="connsiteY18" fmla="*/ 426549 h 1573553"/>
              <a:gd name="connsiteX19" fmla="*/ 863843 w 2764939"/>
              <a:gd name="connsiteY19" fmla="*/ 417024 h 1573553"/>
              <a:gd name="connsiteX20" fmla="*/ 851937 w 2764939"/>
              <a:gd name="connsiteY20" fmla="*/ 357491 h 1573553"/>
              <a:gd name="connsiteX21" fmla="*/ 1090060 w 2764939"/>
              <a:gd name="connsiteY21" fmla="*/ 436075 h 1573553"/>
              <a:gd name="connsiteX22" fmla="*/ 1113873 w 2764939"/>
              <a:gd name="connsiteY22" fmla="*/ 500368 h 1573553"/>
              <a:gd name="connsiteX23" fmla="*/ 1135304 w 2764939"/>
              <a:gd name="connsiteY23" fmla="*/ 512275 h 1573553"/>
              <a:gd name="connsiteX24" fmla="*/ 1132923 w 2764939"/>
              <a:gd name="connsiteY24" fmla="*/ 421787 h 1573553"/>
              <a:gd name="connsiteX25" fmla="*/ 1185312 w 2764939"/>
              <a:gd name="connsiteY25" fmla="*/ 340823 h 1573553"/>
              <a:gd name="connsiteX26" fmla="*/ 1499302 w 2764939"/>
              <a:gd name="connsiteY26" fmla="*/ 250164 h 1573553"/>
              <a:gd name="connsiteX27" fmla="*/ 1640131 w 2764939"/>
              <a:gd name="connsiteY27" fmla="*/ 188423 h 1573553"/>
              <a:gd name="connsiteX28" fmla="*/ 1794912 w 2764939"/>
              <a:gd name="connsiteY28" fmla="*/ 183660 h 1573553"/>
              <a:gd name="connsiteX29" fmla="*/ 1866350 w 2764939"/>
              <a:gd name="connsiteY29" fmla="*/ 309866 h 1573553"/>
              <a:gd name="connsiteX30" fmla="*/ 2028275 w 2764939"/>
              <a:gd name="connsiteY30" fmla="*/ 271766 h 1573553"/>
              <a:gd name="connsiteX31" fmla="*/ 1933025 w 2764939"/>
              <a:gd name="connsiteY31" fmla="*/ 359873 h 1573553"/>
              <a:gd name="connsiteX32" fmla="*/ 2047325 w 2764939"/>
              <a:gd name="connsiteY32" fmla="*/ 331298 h 1573553"/>
              <a:gd name="connsiteX33" fmla="*/ 2142574 w 2764939"/>
              <a:gd name="connsiteY33" fmla="*/ 271766 h 1573553"/>
              <a:gd name="connsiteX34" fmla="*/ 2066375 w 2764939"/>
              <a:gd name="connsiteY34" fmla="*/ 264623 h 1573553"/>
              <a:gd name="connsiteX35" fmla="*/ 2066375 w 2764939"/>
              <a:gd name="connsiteY35" fmla="*/ 202710 h 1573553"/>
              <a:gd name="connsiteX36" fmla="*/ 2116380 w 2764939"/>
              <a:gd name="connsiteY36" fmla="*/ 202710 h 1573553"/>
              <a:gd name="connsiteX37" fmla="*/ 2223536 w 2764939"/>
              <a:gd name="connsiteY37" fmla="*/ 97935 h 1573553"/>
              <a:gd name="connsiteX38" fmla="*/ 2273542 w 2764939"/>
              <a:gd name="connsiteY38" fmla="*/ 305 h 1573553"/>
              <a:gd name="connsiteX39" fmla="*/ 2237824 w 2764939"/>
              <a:gd name="connsiteY39" fmla="*/ 114604 h 1573553"/>
              <a:gd name="connsiteX40" fmla="*/ 2164006 w 2764939"/>
              <a:gd name="connsiteY40" fmla="*/ 193186 h 1573553"/>
              <a:gd name="connsiteX41" fmla="*/ 2333075 w 2764939"/>
              <a:gd name="connsiteY41" fmla="*/ 257480 h 1573553"/>
              <a:gd name="connsiteX42" fmla="*/ 2735505 w 2764939"/>
              <a:gd name="connsiteY42" fmla="*/ 205092 h 1573553"/>
              <a:gd name="connsiteX43" fmla="*/ 2698276 w 2764939"/>
              <a:gd name="connsiteY43" fmla="*/ 559163 h 1573553"/>
              <a:gd name="connsiteX44" fmla="*/ 2630731 w 2764939"/>
              <a:gd name="connsiteY44" fmla="*/ 967092 h 1573553"/>
              <a:gd name="connsiteX45" fmla="*/ 2461662 w 2764939"/>
              <a:gd name="connsiteY45" fmla="*/ 869462 h 1573553"/>
              <a:gd name="connsiteX46" fmla="*/ 2297356 w 2764939"/>
              <a:gd name="connsiteY46" fmla="*/ 926612 h 1573553"/>
              <a:gd name="connsiteX47" fmla="*/ 2275925 w 2764939"/>
              <a:gd name="connsiteY47" fmla="*/ 1062342 h 1573553"/>
              <a:gd name="connsiteX48" fmla="*/ 2042562 w 2764939"/>
              <a:gd name="connsiteY48" fmla="*/ 1148067 h 1573553"/>
              <a:gd name="connsiteX49" fmla="*/ 2021131 w 2764939"/>
              <a:gd name="connsiteY49" fmla="*/ 1238556 h 1573553"/>
              <a:gd name="connsiteX50" fmla="*/ 1954456 w 2764939"/>
              <a:gd name="connsiteY50" fmla="*/ 1309993 h 1573553"/>
              <a:gd name="connsiteX51" fmla="*/ 2013987 w 2764939"/>
              <a:gd name="connsiteY51" fmla="*/ 1350474 h 1573553"/>
              <a:gd name="connsiteX52" fmla="*/ 1921118 w 2764939"/>
              <a:gd name="connsiteY52" fmla="*/ 1450487 h 1573553"/>
              <a:gd name="connsiteX53" fmla="*/ 1899687 w 2764939"/>
              <a:gd name="connsiteY53" fmla="*/ 1533831 h 1573553"/>
              <a:gd name="connsiteX54" fmla="*/ 1808865 w 2764939"/>
              <a:gd name="connsiteY54" fmla="*/ 1573012 h 1573553"/>
              <a:gd name="connsiteX55" fmla="*/ 1728235 w 2764939"/>
              <a:gd name="connsiteY55" fmla="*/ 1557643 h 1573553"/>
              <a:gd name="connsiteX56" fmla="*/ 1702041 w 2764939"/>
              <a:gd name="connsiteY56" fmla="*/ 1571931 h 1573553"/>
              <a:gd name="connsiteX57" fmla="*/ 1647275 w 2764939"/>
              <a:gd name="connsiteY57" fmla="*/ 1543356 h 1573553"/>
              <a:gd name="connsiteX58" fmla="*/ 1606791 w 2764939"/>
              <a:gd name="connsiteY58" fmla="*/ 1507637 h 1573553"/>
              <a:gd name="connsiteX59" fmla="*/ 1563931 w 2764939"/>
              <a:gd name="connsiteY59" fmla="*/ 1479061 h 1573553"/>
              <a:gd name="connsiteX60" fmla="*/ 1592504 w 2764939"/>
              <a:gd name="connsiteY60" fmla="*/ 1455250 h 1573553"/>
              <a:gd name="connsiteX61" fmla="*/ 1580598 w 2764939"/>
              <a:gd name="connsiteY61" fmla="*/ 1438581 h 1573553"/>
              <a:gd name="connsiteX62" fmla="*/ 1518685 w 2764939"/>
              <a:gd name="connsiteY62" fmla="*/ 1426675 h 1573553"/>
              <a:gd name="connsiteX63" fmla="*/ 1499635 w 2764939"/>
              <a:gd name="connsiteY63" fmla="*/ 1402862 h 1573553"/>
              <a:gd name="connsiteX64" fmla="*/ 1461537 w 2764939"/>
              <a:gd name="connsiteY64" fmla="*/ 1379050 h 1573553"/>
              <a:gd name="connsiteX65" fmla="*/ 1456773 w 2764939"/>
              <a:gd name="connsiteY65" fmla="*/ 1390956 h 1573553"/>
              <a:gd name="connsiteX66" fmla="*/ 1471062 w 2764939"/>
              <a:gd name="connsiteY66" fmla="*/ 1429056 h 1573553"/>
              <a:gd name="connsiteX67" fmla="*/ 1440104 w 2764939"/>
              <a:gd name="connsiteY67" fmla="*/ 1443343 h 1573553"/>
              <a:gd name="connsiteX68" fmla="*/ 1413912 w 2764939"/>
              <a:gd name="connsiteY68" fmla="*/ 1457630 h 1573553"/>
              <a:gd name="connsiteX69" fmla="*/ 1397241 w 2764939"/>
              <a:gd name="connsiteY69" fmla="*/ 1450487 h 1573553"/>
              <a:gd name="connsiteX70" fmla="*/ 1351998 w 2764939"/>
              <a:gd name="connsiteY70" fmla="*/ 1388575 h 1573553"/>
              <a:gd name="connsiteX71" fmla="*/ 1306756 w 2764939"/>
              <a:gd name="connsiteY71" fmla="*/ 1355237 h 1573553"/>
              <a:gd name="connsiteX72" fmla="*/ 1328187 w 2764939"/>
              <a:gd name="connsiteY72" fmla="*/ 1338568 h 1573553"/>
              <a:gd name="connsiteX73" fmla="*/ 1349618 w 2764939"/>
              <a:gd name="connsiteY73" fmla="*/ 1298087 h 1573553"/>
              <a:gd name="connsiteX74" fmla="*/ 1335329 w 2764939"/>
              <a:gd name="connsiteY74" fmla="*/ 1286181 h 1573553"/>
              <a:gd name="connsiteX75" fmla="*/ 1297231 w 2764939"/>
              <a:gd name="connsiteY75" fmla="*/ 1288562 h 1573553"/>
              <a:gd name="connsiteX76" fmla="*/ 1221031 w 2764939"/>
              <a:gd name="connsiteY76" fmla="*/ 1245700 h 1573553"/>
              <a:gd name="connsiteX77" fmla="*/ 1178166 w 2764939"/>
              <a:gd name="connsiteY77" fmla="*/ 1226650 h 1573553"/>
              <a:gd name="connsiteX78" fmla="*/ 1168643 w 2764939"/>
              <a:gd name="connsiteY78" fmla="*/ 1226650 h 1573553"/>
              <a:gd name="connsiteX79" fmla="*/ 1156737 w 2764939"/>
              <a:gd name="connsiteY79" fmla="*/ 1162356 h 1573553"/>
              <a:gd name="connsiteX80" fmla="*/ 1168643 w 2764939"/>
              <a:gd name="connsiteY80" fmla="*/ 1098062 h 1573553"/>
              <a:gd name="connsiteX81" fmla="*/ 1137687 w 2764939"/>
              <a:gd name="connsiteY81" fmla="*/ 1064725 h 1573553"/>
              <a:gd name="connsiteX82" fmla="*/ 1085300 w 2764939"/>
              <a:gd name="connsiteY82" fmla="*/ 1040912 h 1573553"/>
              <a:gd name="connsiteX83" fmla="*/ 1111493 w 2764939"/>
              <a:gd name="connsiteY83" fmla="*/ 1017100 h 1573553"/>
              <a:gd name="connsiteX84" fmla="*/ 1156737 w 2764939"/>
              <a:gd name="connsiteY84" fmla="*/ 1021862 h 1573553"/>
              <a:gd name="connsiteX85" fmla="*/ 1151975 w 2764939"/>
              <a:gd name="connsiteY85" fmla="*/ 974237 h 1573553"/>
              <a:gd name="connsiteX86" fmla="*/ 1123400 w 2764939"/>
              <a:gd name="connsiteY86" fmla="*/ 969475 h 1573553"/>
              <a:gd name="connsiteX87" fmla="*/ 1128162 w 2764939"/>
              <a:gd name="connsiteY87" fmla="*/ 921850 h 1573553"/>
              <a:gd name="connsiteX88" fmla="*/ 1097206 w 2764939"/>
              <a:gd name="connsiteY88" fmla="*/ 907562 h 1573553"/>
              <a:gd name="connsiteX89" fmla="*/ 1099587 w 2764939"/>
              <a:gd name="connsiteY89" fmla="*/ 871843 h 1573553"/>
              <a:gd name="connsiteX90" fmla="*/ 1051962 w 2764939"/>
              <a:gd name="connsiteY90" fmla="*/ 857556 h 1573553"/>
              <a:gd name="connsiteX91" fmla="*/ 1032912 w 2764939"/>
              <a:gd name="connsiteY91" fmla="*/ 878987 h 1573553"/>
              <a:gd name="connsiteX92" fmla="*/ 1004335 w 2764939"/>
              <a:gd name="connsiteY92" fmla="*/ 881368 h 1573553"/>
              <a:gd name="connsiteX93" fmla="*/ 954331 w 2764939"/>
              <a:gd name="connsiteY93" fmla="*/ 886131 h 1573553"/>
              <a:gd name="connsiteX94" fmla="*/ 923375 w 2764939"/>
              <a:gd name="connsiteY94" fmla="*/ 907562 h 1573553"/>
              <a:gd name="connsiteX95" fmla="*/ 923375 w 2764939"/>
              <a:gd name="connsiteY95" fmla="*/ 876606 h 1573553"/>
              <a:gd name="connsiteX96" fmla="*/ 882893 w 2764939"/>
              <a:gd name="connsiteY96" fmla="*/ 871843 h 1573553"/>
              <a:gd name="connsiteX97" fmla="*/ 890035 w 2764939"/>
              <a:gd name="connsiteY97" fmla="*/ 893275 h 1573553"/>
              <a:gd name="connsiteX98" fmla="*/ 885275 w 2764939"/>
              <a:gd name="connsiteY98" fmla="*/ 912325 h 1573553"/>
              <a:gd name="connsiteX99" fmla="*/ 799550 w 2764939"/>
              <a:gd name="connsiteY99" fmla="*/ 859936 h 1573553"/>
              <a:gd name="connsiteX100" fmla="*/ 778118 w 2764939"/>
              <a:gd name="connsiteY100" fmla="*/ 826600 h 1573553"/>
              <a:gd name="connsiteX101" fmla="*/ 790025 w 2764939"/>
              <a:gd name="connsiteY101" fmla="*/ 786117 h 1573553"/>
              <a:gd name="connsiteX102" fmla="*/ 759068 w 2764939"/>
              <a:gd name="connsiteY102" fmla="*/ 781356 h 1573553"/>
              <a:gd name="connsiteX103" fmla="*/ 711443 w 2764939"/>
              <a:gd name="connsiteY103" fmla="*/ 795643 h 1573553"/>
              <a:gd name="connsiteX104" fmla="*/ 701918 w 2764939"/>
              <a:gd name="connsiteY104" fmla="*/ 809931 h 1573553"/>
              <a:gd name="connsiteX105" fmla="*/ 678106 w 2764939"/>
              <a:gd name="connsiteY105" fmla="*/ 826600 h 1573553"/>
              <a:gd name="connsiteX106" fmla="*/ 670962 w 2764939"/>
              <a:gd name="connsiteY106" fmla="*/ 843268 h 1573553"/>
              <a:gd name="connsiteX107" fmla="*/ 630481 w 2764939"/>
              <a:gd name="connsiteY107" fmla="*/ 876606 h 1573553"/>
              <a:gd name="connsiteX108" fmla="*/ 632860 w 2764939"/>
              <a:gd name="connsiteY108" fmla="*/ 898037 h 1573553"/>
              <a:gd name="connsiteX109" fmla="*/ 647150 w 2764939"/>
              <a:gd name="connsiteY109" fmla="*/ 917087 h 1573553"/>
              <a:gd name="connsiteX110" fmla="*/ 570950 w 2764939"/>
              <a:gd name="connsiteY110" fmla="*/ 902800 h 1573553"/>
              <a:gd name="connsiteX111" fmla="*/ 537612 w 2764939"/>
              <a:gd name="connsiteY111" fmla="*/ 907562 h 1573553"/>
              <a:gd name="connsiteX112" fmla="*/ 585235 w 2764939"/>
              <a:gd name="connsiteY112" fmla="*/ 938518 h 1573553"/>
              <a:gd name="connsiteX113" fmla="*/ 609050 w 2764939"/>
              <a:gd name="connsiteY113" fmla="*/ 950425 h 1573553"/>
              <a:gd name="connsiteX114" fmla="*/ 635243 w 2764939"/>
              <a:gd name="connsiteY114" fmla="*/ 1002812 h 1573553"/>
              <a:gd name="connsiteX115" fmla="*/ 568566 w 2764939"/>
              <a:gd name="connsiteY115" fmla="*/ 1019481 h 1573553"/>
              <a:gd name="connsiteX116" fmla="*/ 547137 w 2764939"/>
              <a:gd name="connsiteY116" fmla="*/ 1031387 h 1573553"/>
              <a:gd name="connsiteX117" fmla="*/ 523323 w 2764939"/>
              <a:gd name="connsiteY117" fmla="*/ 1002812 h 1573553"/>
              <a:gd name="connsiteX118" fmla="*/ 499510 w 2764939"/>
              <a:gd name="connsiteY118" fmla="*/ 971856 h 1573553"/>
              <a:gd name="connsiteX119" fmla="*/ 501891 w 2764939"/>
              <a:gd name="connsiteY119" fmla="*/ 933756 h 1573553"/>
              <a:gd name="connsiteX120" fmla="*/ 499510 w 2764939"/>
              <a:gd name="connsiteY120" fmla="*/ 914706 h 1573553"/>
              <a:gd name="connsiteX121" fmla="*/ 518560 w 2764939"/>
              <a:gd name="connsiteY121" fmla="*/ 881368 h 1573553"/>
              <a:gd name="connsiteX122" fmla="*/ 478080 w 2764939"/>
              <a:gd name="connsiteY122" fmla="*/ 890893 h 1573553"/>
              <a:gd name="connsiteX123" fmla="*/ 449504 w 2764939"/>
              <a:gd name="connsiteY123" fmla="*/ 952806 h 1573553"/>
              <a:gd name="connsiteX124" fmla="*/ 442360 w 2764939"/>
              <a:gd name="connsiteY124" fmla="*/ 976618 h 1573553"/>
              <a:gd name="connsiteX125" fmla="*/ 411404 w 2764939"/>
              <a:gd name="connsiteY125" fmla="*/ 993287 h 1573553"/>
              <a:gd name="connsiteX126" fmla="*/ 363779 w 2764939"/>
              <a:gd name="connsiteY126" fmla="*/ 990906 h 1573553"/>
              <a:gd name="connsiteX127" fmla="*/ 356635 w 2764939"/>
              <a:gd name="connsiteY127" fmla="*/ 1007575 h 1573553"/>
              <a:gd name="connsiteX128" fmla="*/ 356635 w 2764939"/>
              <a:gd name="connsiteY128" fmla="*/ 1055200 h 1573553"/>
              <a:gd name="connsiteX129" fmla="*/ 297104 w 2764939"/>
              <a:gd name="connsiteY129" fmla="*/ 1059962 h 1573553"/>
              <a:gd name="connsiteX130" fmla="*/ 235191 w 2764939"/>
              <a:gd name="connsiteY130" fmla="*/ 1093300 h 1573553"/>
              <a:gd name="connsiteX131" fmla="*/ 237573 w 2764939"/>
              <a:gd name="connsiteY131" fmla="*/ 1121875 h 1573553"/>
              <a:gd name="connsiteX132" fmla="*/ 185186 w 2764939"/>
              <a:gd name="connsiteY132" fmla="*/ 1109968 h 1573553"/>
              <a:gd name="connsiteX133" fmla="*/ 151848 w 2764939"/>
              <a:gd name="connsiteY133" fmla="*/ 1117112 h 1573553"/>
              <a:gd name="connsiteX134" fmla="*/ 106604 w 2764939"/>
              <a:gd name="connsiteY134" fmla="*/ 1098062 h 1573553"/>
              <a:gd name="connsiteX135" fmla="*/ 89936 w 2764939"/>
              <a:gd name="connsiteY135" fmla="*/ 1098062 h 1573553"/>
              <a:gd name="connsiteX136" fmla="*/ 6592 w 2764939"/>
              <a:gd name="connsiteY136" fmla="*/ 1121875 h 1573553"/>
              <a:gd name="connsiteX137" fmla="*/ 8974 w 2764939"/>
              <a:gd name="connsiteY137" fmla="*/ 1074250 h 1573553"/>
              <a:gd name="connsiteX138" fmla="*/ 9816 w 2764939"/>
              <a:gd name="connsiteY13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158993 w 2764939"/>
              <a:gd name="connsiteY5" fmla="*/ 836124 h 1573553"/>
              <a:gd name="connsiteX6" fmla="*/ 104225 w 2764939"/>
              <a:gd name="connsiteY6" fmla="*/ 657530 h 1573553"/>
              <a:gd name="connsiteX7" fmla="*/ 166137 w 2764939"/>
              <a:gd name="connsiteY7" fmla="*/ 590855 h 1573553"/>
              <a:gd name="connsiteX8" fmla="*/ 163754 w 2764939"/>
              <a:gd name="connsiteY8" fmla="*/ 507512 h 1573553"/>
              <a:gd name="connsiteX9" fmla="*/ 89935 w 2764939"/>
              <a:gd name="connsiteY9" fmla="*/ 386068 h 1573553"/>
              <a:gd name="connsiteX10" fmla="*/ 144706 w 2764939"/>
              <a:gd name="connsiteY10" fmla="*/ 224142 h 1573553"/>
              <a:gd name="connsiteX11" fmla="*/ 328062 w 2764939"/>
              <a:gd name="connsiteY11" fmla="*/ 364636 h 1573553"/>
              <a:gd name="connsiteX12" fmla="*/ 501893 w 2764939"/>
              <a:gd name="connsiteY12" fmla="*/ 250336 h 1573553"/>
              <a:gd name="connsiteX13" fmla="*/ 516179 w 2764939"/>
              <a:gd name="connsiteY13" fmla="*/ 359875 h 1573553"/>
              <a:gd name="connsiteX14" fmla="*/ 463791 w 2764939"/>
              <a:gd name="connsiteY14" fmla="*/ 424168 h 1573553"/>
              <a:gd name="connsiteX15" fmla="*/ 566185 w 2764939"/>
              <a:gd name="connsiteY15" fmla="*/ 517037 h 1573553"/>
              <a:gd name="connsiteX16" fmla="*/ 623337 w 2764939"/>
              <a:gd name="connsiteY16" fmla="*/ 495605 h 1573553"/>
              <a:gd name="connsiteX17" fmla="*/ 701916 w 2764939"/>
              <a:gd name="connsiteY17" fmla="*/ 483700 h 1573553"/>
              <a:gd name="connsiteX18" fmla="*/ 887656 w 2764939"/>
              <a:gd name="connsiteY18" fmla="*/ 562280 h 1573553"/>
              <a:gd name="connsiteX19" fmla="*/ 963857 w 2764939"/>
              <a:gd name="connsiteY19" fmla="*/ 426549 h 1573553"/>
              <a:gd name="connsiteX20" fmla="*/ 863843 w 2764939"/>
              <a:gd name="connsiteY20" fmla="*/ 417024 h 1573553"/>
              <a:gd name="connsiteX21" fmla="*/ 851937 w 2764939"/>
              <a:gd name="connsiteY21" fmla="*/ 357491 h 1573553"/>
              <a:gd name="connsiteX22" fmla="*/ 1090060 w 2764939"/>
              <a:gd name="connsiteY22" fmla="*/ 436075 h 1573553"/>
              <a:gd name="connsiteX23" fmla="*/ 1113873 w 2764939"/>
              <a:gd name="connsiteY23" fmla="*/ 500368 h 1573553"/>
              <a:gd name="connsiteX24" fmla="*/ 1135304 w 2764939"/>
              <a:gd name="connsiteY24" fmla="*/ 512275 h 1573553"/>
              <a:gd name="connsiteX25" fmla="*/ 1132923 w 2764939"/>
              <a:gd name="connsiteY25" fmla="*/ 421787 h 1573553"/>
              <a:gd name="connsiteX26" fmla="*/ 1185312 w 2764939"/>
              <a:gd name="connsiteY26" fmla="*/ 340823 h 1573553"/>
              <a:gd name="connsiteX27" fmla="*/ 1499302 w 2764939"/>
              <a:gd name="connsiteY27" fmla="*/ 250164 h 1573553"/>
              <a:gd name="connsiteX28" fmla="*/ 1640131 w 2764939"/>
              <a:gd name="connsiteY28" fmla="*/ 188423 h 1573553"/>
              <a:gd name="connsiteX29" fmla="*/ 1794912 w 2764939"/>
              <a:gd name="connsiteY29" fmla="*/ 183660 h 1573553"/>
              <a:gd name="connsiteX30" fmla="*/ 1866350 w 2764939"/>
              <a:gd name="connsiteY30" fmla="*/ 309866 h 1573553"/>
              <a:gd name="connsiteX31" fmla="*/ 2028275 w 2764939"/>
              <a:gd name="connsiteY31" fmla="*/ 271766 h 1573553"/>
              <a:gd name="connsiteX32" fmla="*/ 1933025 w 2764939"/>
              <a:gd name="connsiteY32" fmla="*/ 359873 h 1573553"/>
              <a:gd name="connsiteX33" fmla="*/ 2047325 w 2764939"/>
              <a:gd name="connsiteY33" fmla="*/ 331298 h 1573553"/>
              <a:gd name="connsiteX34" fmla="*/ 2142574 w 2764939"/>
              <a:gd name="connsiteY34" fmla="*/ 271766 h 1573553"/>
              <a:gd name="connsiteX35" fmla="*/ 2066375 w 2764939"/>
              <a:gd name="connsiteY35" fmla="*/ 264623 h 1573553"/>
              <a:gd name="connsiteX36" fmla="*/ 2066375 w 2764939"/>
              <a:gd name="connsiteY36" fmla="*/ 202710 h 1573553"/>
              <a:gd name="connsiteX37" fmla="*/ 2116380 w 2764939"/>
              <a:gd name="connsiteY37" fmla="*/ 202710 h 1573553"/>
              <a:gd name="connsiteX38" fmla="*/ 2223536 w 2764939"/>
              <a:gd name="connsiteY38" fmla="*/ 97935 h 1573553"/>
              <a:gd name="connsiteX39" fmla="*/ 2273542 w 2764939"/>
              <a:gd name="connsiteY39" fmla="*/ 305 h 1573553"/>
              <a:gd name="connsiteX40" fmla="*/ 2237824 w 2764939"/>
              <a:gd name="connsiteY40" fmla="*/ 114604 h 1573553"/>
              <a:gd name="connsiteX41" fmla="*/ 2164006 w 2764939"/>
              <a:gd name="connsiteY41" fmla="*/ 193186 h 1573553"/>
              <a:gd name="connsiteX42" fmla="*/ 2333075 w 2764939"/>
              <a:gd name="connsiteY42" fmla="*/ 257480 h 1573553"/>
              <a:gd name="connsiteX43" fmla="*/ 2735505 w 2764939"/>
              <a:gd name="connsiteY43" fmla="*/ 205092 h 1573553"/>
              <a:gd name="connsiteX44" fmla="*/ 2698276 w 2764939"/>
              <a:gd name="connsiteY44" fmla="*/ 559163 h 1573553"/>
              <a:gd name="connsiteX45" fmla="*/ 2630731 w 2764939"/>
              <a:gd name="connsiteY45" fmla="*/ 967092 h 1573553"/>
              <a:gd name="connsiteX46" fmla="*/ 2461662 w 2764939"/>
              <a:gd name="connsiteY46" fmla="*/ 869462 h 1573553"/>
              <a:gd name="connsiteX47" fmla="*/ 2297356 w 2764939"/>
              <a:gd name="connsiteY47" fmla="*/ 926612 h 1573553"/>
              <a:gd name="connsiteX48" fmla="*/ 2275925 w 2764939"/>
              <a:gd name="connsiteY48" fmla="*/ 1062342 h 1573553"/>
              <a:gd name="connsiteX49" fmla="*/ 2042562 w 2764939"/>
              <a:gd name="connsiteY49" fmla="*/ 1148067 h 1573553"/>
              <a:gd name="connsiteX50" fmla="*/ 2021131 w 2764939"/>
              <a:gd name="connsiteY50" fmla="*/ 1238556 h 1573553"/>
              <a:gd name="connsiteX51" fmla="*/ 1954456 w 2764939"/>
              <a:gd name="connsiteY51" fmla="*/ 1309993 h 1573553"/>
              <a:gd name="connsiteX52" fmla="*/ 2013987 w 2764939"/>
              <a:gd name="connsiteY52" fmla="*/ 1350474 h 1573553"/>
              <a:gd name="connsiteX53" fmla="*/ 1921118 w 2764939"/>
              <a:gd name="connsiteY53" fmla="*/ 1450487 h 1573553"/>
              <a:gd name="connsiteX54" fmla="*/ 1899687 w 2764939"/>
              <a:gd name="connsiteY54" fmla="*/ 1533831 h 1573553"/>
              <a:gd name="connsiteX55" fmla="*/ 1808865 w 2764939"/>
              <a:gd name="connsiteY55" fmla="*/ 1573012 h 1573553"/>
              <a:gd name="connsiteX56" fmla="*/ 1728235 w 2764939"/>
              <a:gd name="connsiteY56" fmla="*/ 1557643 h 1573553"/>
              <a:gd name="connsiteX57" fmla="*/ 1702041 w 2764939"/>
              <a:gd name="connsiteY57" fmla="*/ 1571931 h 1573553"/>
              <a:gd name="connsiteX58" fmla="*/ 1647275 w 2764939"/>
              <a:gd name="connsiteY58" fmla="*/ 1543356 h 1573553"/>
              <a:gd name="connsiteX59" fmla="*/ 1606791 w 2764939"/>
              <a:gd name="connsiteY59" fmla="*/ 1507637 h 1573553"/>
              <a:gd name="connsiteX60" fmla="*/ 1563931 w 2764939"/>
              <a:gd name="connsiteY60" fmla="*/ 1479061 h 1573553"/>
              <a:gd name="connsiteX61" fmla="*/ 1592504 w 2764939"/>
              <a:gd name="connsiteY61" fmla="*/ 1455250 h 1573553"/>
              <a:gd name="connsiteX62" fmla="*/ 1580598 w 2764939"/>
              <a:gd name="connsiteY62" fmla="*/ 1438581 h 1573553"/>
              <a:gd name="connsiteX63" fmla="*/ 1518685 w 2764939"/>
              <a:gd name="connsiteY63" fmla="*/ 1426675 h 1573553"/>
              <a:gd name="connsiteX64" fmla="*/ 1499635 w 2764939"/>
              <a:gd name="connsiteY64" fmla="*/ 1402862 h 1573553"/>
              <a:gd name="connsiteX65" fmla="*/ 1461537 w 2764939"/>
              <a:gd name="connsiteY65" fmla="*/ 1379050 h 1573553"/>
              <a:gd name="connsiteX66" fmla="*/ 1456773 w 2764939"/>
              <a:gd name="connsiteY66" fmla="*/ 1390956 h 1573553"/>
              <a:gd name="connsiteX67" fmla="*/ 1471062 w 2764939"/>
              <a:gd name="connsiteY67" fmla="*/ 1429056 h 1573553"/>
              <a:gd name="connsiteX68" fmla="*/ 1440104 w 2764939"/>
              <a:gd name="connsiteY68" fmla="*/ 1443343 h 1573553"/>
              <a:gd name="connsiteX69" fmla="*/ 1413912 w 2764939"/>
              <a:gd name="connsiteY69" fmla="*/ 1457630 h 1573553"/>
              <a:gd name="connsiteX70" fmla="*/ 1397241 w 2764939"/>
              <a:gd name="connsiteY70" fmla="*/ 1450487 h 1573553"/>
              <a:gd name="connsiteX71" fmla="*/ 1351998 w 2764939"/>
              <a:gd name="connsiteY71" fmla="*/ 1388575 h 1573553"/>
              <a:gd name="connsiteX72" fmla="*/ 1306756 w 2764939"/>
              <a:gd name="connsiteY72" fmla="*/ 1355237 h 1573553"/>
              <a:gd name="connsiteX73" fmla="*/ 1328187 w 2764939"/>
              <a:gd name="connsiteY73" fmla="*/ 1338568 h 1573553"/>
              <a:gd name="connsiteX74" fmla="*/ 1349618 w 2764939"/>
              <a:gd name="connsiteY74" fmla="*/ 1298087 h 1573553"/>
              <a:gd name="connsiteX75" fmla="*/ 1335329 w 2764939"/>
              <a:gd name="connsiteY75" fmla="*/ 1286181 h 1573553"/>
              <a:gd name="connsiteX76" fmla="*/ 1297231 w 2764939"/>
              <a:gd name="connsiteY76" fmla="*/ 1288562 h 1573553"/>
              <a:gd name="connsiteX77" fmla="*/ 1221031 w 2764939"/>
              <a:gd name="connsiteY77" fmla="*/ 1245700 h 1573553"/>
              <a:gd name="connsiteX78" fmla="*/ 1178166 w 2764939"/>
              <a:gd name="connsiteY78" fmla="*/ 1226650 h 1573553"/>
              <a:gd name="connsiteX79" fmla="*/ 1168643 w 2764939"/>
              <a:gd name="connsiteY79" fmla="*/ 1226650 h 1573553"/>
              <a:gd name="connsiteX80" fmla="*/ 1156737 w 2764939"/>
              <a:gd name="connsiteY80" fmla="*/ 1162356 h 1573553"/>
              <a:gd name="connsiteX81" fmla="*/ 1168643 w 2764939"/>
              <a:gd name="connsiteY81" fmla="*/ 1098062 h 1573553"/>
              <a:gd name="connsiteX82" fmla="*/ 1137687 w 2764939"/>
              <a:gd name="connsiteY82" fmla="*/ 1064725 h 1573553"/>
              <a:gd name="connsiteX83" fmla="*/ 1085300 w 2764939"/>
              <a:gd name="connsiteY83" fmla="*/ 1040912 h 1573553"/>
              <a:gd name="connsiteX84" fmla="*/ 1111493 w 2764939"/>
              <a:gd name="connsiteY84" fmla="*/ 1017100 h 1573553"/>
              <a:gd name="connsiteX85" fmla="*/ 1156737 w 2764939"/>
              <a:gd name="connsiteY85" fmla="*/ 1021862 h 1573553"/>
              <a:gd name="connsiteX86" fmla="*/ 1151975 w 2764939"/>
              <a:gd name="connsiteY86" fmla="*/ 974237 h 1573553"/>
              <a:gd name="connsiteX87" fmla="*/ 1123400 w 2764939"/>
              <a:gd name="connsiteY87" fmla="*/ 969475 h 1573553"/>
              <a:gd name="connsiteX88" fmla="*/ 1128162 w 2764939"/>
              <a:gd name="connsiteY88" fmla="*/ 921850 h 1573553"/>
              <a:gd name="connsiteX89" fmla="*/ 1097206 w 2764939"/>
              <a:gd name="connsiteY89" fmla="*/ 907562 h 1573553"/>
              <a:gd name="connsiteX90" fmla="*/ 1099587 w 2764939"/>
              <a:gd name="connsiteY90" fmla="*/ 871843 h 1573553"/>
              <a:gd name="connsiteX91" fmla="*/ 1051962 w 2764939"/>
              <a:gd name="connsiteY91" fmla="*/ 857556 h 1573553"/>
              <a:gd name="connsiteX92" fmla="*/ 1032912 w 2764939"/>
              <a:gd name="connsiteY92" fmla="*/ 878987 h 1573553"/>
              <a:gd name="connsiteX93" fmla="*/ 1004335 w 2764939"/>
              <a:gd name="connsiteY93" fmla="*/ 881368 h 1573553"/>
              <a:gd name="connsiteX94" fmla="*/ 954331 w 2764939"/>
              <a:gd name="connsiteY94" fmla="*/ 886131 h 1573553"/>
              <a:gd name="connsiteX95" fmla="*/ 923375 w 2764939"/>
              <a:gd name="connsiteY95" fmla="*/ 907562 h 1573553"/>
              <a:gd name="connsiteX96" fmla="*/ 923375 w 2764939"/>
              <a:gd name="connsiteY96" fmla="*/ 876606 h 1573553"/>
              <a:gd name="connsiteX97" fmla="*/ 882893 w 2764939"/>
              <a:gd name="connsiteY97" fmla="*/ 871843 h 1573553"/>
              <a:gd name="connsiteX98" fmla="*/ 890035 w 2764939"/>
              <a:gd name="connsiteY98" fmla="*/ 893275 h 1573553"/>
              <a:gd name="connsiteX99" fmla="*/ 885275 w 2764939"/>
              <a:gd name="connsiteY99" fmla="*/ 912325 h 1573553"/>
              <a:gd name="connsiteX100" fmla="*/ 799550 w 2764939"/>
              <a:gd name="connsiteY100" fmla="*/ 859936 h 1573553"/>
              <a:gd name="connsiteX101" fmla="*/ 778118 w 2764939"/>
              <a:gd name="connsiteY101" fmla="*/ 826600 h 1573553"/>
              <a:gd name="connsiteX102" fmla="*/ 790025 w 2764939"/>
              <a:gd name="connsiteY102" fmla="*/ 786117 h 1573553"/>
              <a:gd name="connsiteX103" fmla="*/ 759068 w 2764939"/>
              <a:gd name="connsiteY103" fmla="*/ 781356 h 1573553"/>
              <a:gd name="connsiteX104" fmla="*/ 711443 w 2764939"/>
              <a:gd name="connsiteY104" fmla="*/ 795643 h 1573553"/>
              <a:gd name="connsiteX105" fmla="*/ 701918 w 2764939"/>
              <a:gd name="connsiteY105" fmla="*/ 809931 h 1573553"/>
              <a:gd name="connsiteX106" fmla="*/ 678106 w 2764939"/>
              <a:gd name="connsiteY106" fmla="*/ 826600 h 1573553"/>
              <a:gd name="connsiteX107" fmla="*/ 670962 w 2764939"/>
              <a:gd name="connsiteY107" fmla="*/ 843268 h 1573553"/>
              <a:gd name="connsiteX108" fmla="*/ 630481 w 2764939"/>
              <a:gd name="connsiteY108" fmla="*/ 876606 h 1573553"/>
              <a:gd name="connsiteX109" fmla="*/ 632860 w 2764939"/>
              <a:gd name="connsiteY109" fmla="*/ 898037 h 1573553"/>
              <a:gd name="connsiteX110" fmla="*/ 647150 w 2764939"/>
              <a:gd name="connsiteY110" fmla="*/ 917087 h 1573553"/>
              <a:gd name="connsiteX111" fmla="*/ 570950 w 2764939"/>
              <a:gd name="connsiteY111" fmla="*/ 902800 h 1573553"/>
              <a:gd name="connsiteX112" fmla="*/ 537612 w 2764939"/>
              <a:gd name="connsiteY112" fmla="*/ 907562 h 1573553"/>
              <a:gd name="connsiteX113" fmla="*/ 585235 w 2764939"/>
              <a:gd name="connsiteY113" fmla="*/ 938518 h 1573553"/>
              <a:gd name="connsiteX114" fmla="*/ 609050 w 2764939"/>
              <a:gd name="connsiteY114" fmla="*/ 950425 h 1573553"/>
              <a:gd name="connsiteX115" fmla="*/ 635243 w 2764939"/>
              <a:gd name="connsiteY115" fmla="*/ 1002812 h 1573553"/>
              <a:gd name="connsiteX116" fmla="*/ 568566 w 2764939"/>
              <a:gd name="connsiteY116" fmla="*/ 1019481 h 1573553"/>
              <a:gd name="connsiteX117" fmla="*/ 547137 w 2764939"/>
              <a:gd name="connsiteY117" fmla="*/ 1031387 h 1573553"/>
              <a:gd name="connsiteX118" fmla="*/ 523323 w 2764939"/>
              <a:gd name="connsiteY118" fmla="*/ 1002812 h 1573553"/>
              <a:gd name="connsiteX119" fmla="*/ 499510 w 2764939"/>
              <a:gd name="connsiteY119" fmla="*/ 971856 h 1573553"/>
              <a:gd name="connsiteX120" fmla="*/ 501891 w 2764939"/>
              <a:gd name="connsiteY120" fmla="*/ 933756 h 1573553"/>
              <a:gd name="connsiteX121" fmla="*/ 499510 w 2764939"/>
              <a:gd name="connsiteY121" fmla="*/ 914706 h 1573553"/>
              <a:gd name="connsiteX122" fmla="*/ 518560 w 2764939"/>
              <a:gd name="connsiteY122" fmla="*/ 881368 h 1573553"/>
              <a:gd name="connsiteX123" fmla="*/ 478080 w 2764939"/>
              <a:gd name="connsiteY123" fmla="*/ 890893 h 1573553"/>
              <a:gd name="connsiteX124" fmla="*/ 449504 w 2764939"/>
              <a:gd name="connsiteY124" fmla="*/ 952806 h 1573553"/>
              <a:gd name="connsiteX125" fmla="*/ 442360 w 2764939"/>
              <a:gd name="connsiteY125" fmla="*/ 976618 h 1573553"/>
              <a:gd name="connsiteX126" fmla="*/ 411404 w 2764939"/>
              <a:gd name="connsiteY126" fmla="*/ 993287 h 1573553"/>
              <a:gd name="connsiteX127" fmla="*/ 363779 w 2764939"/>
              <a:gd name="connsiteY127" fmla="*/ 990906 h 1573553"/>
              <a:gd name="connsiteX128" fmla="*/ 356635 w 2764939"/>
              <a:gd name="connsiteY128" fmla="*/ 1007575 h 1573553"/>
              <a:gd name="connsiteX129" fmla="*/ 356635 w 2764939"/>
              <a:gd name="connsiteY129" fmla="*/ 1055200 h 1573553"/>
              <a:gd name="connsiteX130" fmla="*/ 297104 w 2764939"/>
              <a:gd name="connsiteY130" fmla="*/ 1059962 h 1573553"/>
              <a:gd name="connsiteX131" fmla="*/ 235191 w 2764939"/>
              <a:gd name="connsiteY131" fmla="*/ 1093300 h 1573553"/>
              <a:gd name="connsiteX132" fmla="*/ 237573 w 2764939"/>
              <a:gd name="connsiteY132" fmla="*/ 1121875 h 1573553"/>
              <a:gd name="connsiteX133" fmla="*/ 185186 w 2764939"/>
              <a:gd name="connsiteY133" fmla="*/ 1109968 h 1573553"/>
              <a:gd name="connsiteX134" fmla="*/ 151848 w 2764939"/>
              <a:gd name="connsiteY134" fmla="*/ 1117112 h 1573553"/>
              <a:gd name="connsiteX135" fmla="*/ 106604 w 2764939"/>
              <a:gd name="connsiteY135" fmla="*/ 1098062 h 1573553"/>
              <a:gd name="connsiteX136" fmla="*/ 89936 w 2764939"/>
              <a:gd name="connsiteY136" fmla="*/ 1098062 h 1573553"/>
              <a:gd name="connsiteX137" fmla="*/ 6592 w 2764939"/>
              <a:gd name="connsiteY137" fmla="*/ 1121875 h 1573553"/>
              <a:gd name="connsiteX138" fmla="*/ 8974 w 2764939"/>
              <a:gd name="connsiteY138" fmla="*/ 1074250 h 1573553"/>
              <a:gd name="connsiteX139" fmla="*/ 9816 w 2764939"/>
              <a:gd name="connsiteY13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106604 w 2764939"/>
              <a:gd name="connsiteY5" fmla="*/ 907562 h 1573553"/>
              <a:gd name="connsiteX6" fmla="*/ 158993 w 2764939"/>
              <a:gd name="connsiteY6" fmla="*/ 836124 h 1573553"/>
              <a:gd name="connsiteX7" fmla="*/ 104225 w 2764939"/>
              <a:gd name="connsiteY7" fmla="*/ 657530 h 1573553"/>
              <a:gd name="connsiteX8" fmla="*/ 166137 w 2764939"/>
              <a:gd name="connsiteY8" fmla="*/ 590855 h 1573553"/>
              <a:gd name="connsiteX9" fmla="*/ 163754 w 2764939"/>
              <a:gd name="connsiteY9" fmla="*/ 507512 h 1573553"/>
              <a:gd name="connsiteX10" fmla="*/ 89935 w 2764939"/>
              <a:gd name="connsiteY10" fmla="*/ 386068 h 1573553"/>
              <a:gd name="connsiteX11" fmla="*/ 144706 w 2764939"/>
              <a:gd name="connsiteY11" fmla="*/ 224142 h 1573553"/>
              <a:gd name="connsiteX12" fmla="*/ 328062 w 2764939"/>
              <a:gd name="connsiteY12" fmla="*/ 364636 h 1573553"/>
              <a:gd name="connsiteX13" fmla="*/ 501893 w 2764939"/>
              <a:gd name="connsiteY13" fmla="*/ 250336 h 1573553"/>
              <a:gd name="connsiteX14" fmla="*/ 516179 w 2764939"/>
              <a:gd name="connsiteY14" fmla="*/ 359875 h 1573553"/>
              <a:gd name="connsiteX15" fmla="*/ 463791 w 2764939"/>
              <a:gd name="connsiteY15" fmla="*/ 424168 h 1573553"/>
              <a:gd name="connsiteX16" fmla="*/ 566185 w 2764939"/>
              <a:gd name="connsiteY16" fmla="*/ 517037 h 1573553"/>
              <a:gd name="connsiteX17" fmla="*/ 623337 w 2764939"/>
              <a:gd name="connsiteY17" fmla="*/ 495605 h 1573553"/>
              <a:gd name="connsiteX18" fmla="*/ 701916 w 2764939"/>
              <a:gd name="connsiteY18" fmla="*/ 483700 h 1573553"/>
              <a:gd name="connsiteX19" fmla="*/ 887656 w 2764939"/>
              <a:gd name="connsiteY19" fmla="*/ 562280 h 1573553"/>
              <a:gd name="connsiteX20" fmla="*/ 963857 w 2764939"/>
              <a:gd name="connsiteY20" fmla="*/ 426549 h 1573553"/>
              <a:gd name="connsiteX21" fmla="*/ 863843 w 2764939"/>
              <a:gd name="connsiteY21" fmla="*/ 417024 h 1573553"/>
              <a:gd name="connsiteX22" fmla="*/ 851937 w 2764939"/>
              <a:gd name="connsiteY22" fmla="*/ 357491 h 1573553"/>
              <a:gd name="connsiteX23" fmla="*/ 1090060 w 2764939"/>
              <a:gd name="connsiteY23" fmla="*/ 436075 h 1573553"/>
              <a:gd name="connsiteX24" fmla="*/ 1113873 w 2764939"/>
              <a:gd name="connsiteY24" fmla="*/ 500368 h 1573553"/>
              <a:gd name="connsiteX25" fmla="*/ 1135304 w 2764939"/>
              <a:gd name="connsiteY25" fmla="*/ 512275 h 1573553"/>
              <a:gd name="connsiteX26" fmla="*/ 1132923 w 2764939"/>
              <a:gd name="connsiteY26" fmla="*/ 421787 h 1573553"/>
              <a:gd name="connsiteX27" fmla="*/ 1185312 w 2764939"/>
              <a:gd name="connsiteY27" fmla="*/ 340823 h 1573553"/>
              <a:gd name="connsiteX28" fmla="*/ 1499302 w 2764939"/>
              <a:gd name="connsiteY28" fmla="*/ 250164 h 1573553"/>
              <a:gd name="connsiteX29" fmla="*/ 1640131 w 2764939"/>
              <a:gd name="connsiteY29" fmla="*/ 188423 h 1573553"/>
              <a:gd name="connsiteX30" fmla="*/ 1794912 w 2764939"/>
              <a:gd name="connsiteY30" fmla="*/ 183660 h 1573553"/>
              <a:gd name="connsiteX31" fmla="*/ 1866350 w 2764939"/>
              <a:gd name="connsiteY31" fmla="*/ 309866 h 1573553"/>
              <a:gd name="connsiteX32" fmla="*/ 2028275 w 2764939"/>
              <a:gd name="connsiteY32" fmla="*/ 271766 h 1573553"/>
              <a:gd name="connsiteX33" fmla="*/ 1933025 w 2764939"/>
              <a:gd name="connsiteY33" fmla="*/ 359873 h 1573553"/>
              <a:gd name="connsiteX34" fmla="*/ 2047325 w 2764939"/>
              <a:gd name="connsiteY34" fmla="*/ 331298 h 1573553"/>
              <a:gd name="connsiteX35" fmla="*/ 2142574 w 2764939"/>
              <a:gd name="connsiteY35" fmla="*/ 271766 h 1573553"/>
              <a:gd name="connsiteX36" fmla="*/ 2066375 w 2764939"/>
              <a:gd name="connsiteY36" fmla="*/ 264623 h 1573553"/>
              <a:gd name="connsiteX37" fmla="*/ 2066375 w 2764939"/>
              <a:gd name="connsiteY37" fmla="*/ 202710 h 1573553"/>
              <a:gd name="connsiteX38" fmla="*/ 2116380 w 2764939"/>
              <a:gd name="connsiteY38" fmla="*/ 202710 h 1573553"/>
              <a:gd name="connsiteX39" fmla="*/ 2223536 w 2764939"/>
              <a:gd name="connsiteY39" fmla="*/ 97935 h 1573553"/>
              <a:gd name="connsiteX40" fmla="*/ 2273542 w 2764939"/>
              <a:gd name="connsiteY40" fmla="*/ 305 h 1573553"/>
              <a:gd name="connsiteX41" fmla="*/ 2237824 w 2764939"/>
              <a:gd name="connsiteY41" fmla="*/ 114604 h 1573553"/>
              <a:gd name="connsiteX42" fmla="*/ 2164006 w 2764939"/>
              <a:gd name="connsiteY42" fmla="*/ 193186 h 1573553"/>
              <a:gd name="connsiteX43" fmla="*/ 2333075 w 2764939"/>
              <a:gd name="connsiteY43" fmla="*/ 257480 h 1573553"/>
              <a:gd name="connsiteX44" fmla="*/ 2735505 w 2764939"/>
              <a:gd name="connsiteY44" fmla="*/ 205092 h 1573553"/>
              <a:gd name="connsiteX45" fmla="*/ 2698276 w 2764939"/>
              <a:gd name="connsiteY45" fmla="*/ 559163 h 1573553"/>
              <a:gd name="connsiteX46" fmla="*/ 2630731 w 2764939"/>
              <a:gd name="connsiteY46" fmla="*/ 967092 h 1573553"/>
              <a:gd name="connsiteX47" fmla="*/ 2461662 w 2764939"/>
              <a:gd name="connsiteY47" fmla="*/ 869462 h 1573553"/>
              <a:gd name="connsiteX48" fmla="*/ 2297356 w 2764939"/>
              <a:gd name="connsiteY48" fmla="*/ 926612 h 1573553"/>
              <a:gd name="connsiteX49" fmla="*/ 2275925 w 2764939"/>
              <a:gd name="connsiteY49" fmla="*/ 1062342 h 1573553"/>
              <a:gd name="connsiteX50" fmla="*/ 2042562 w 2764939"/>
              <a:gd name="connsiteY50" fmla="*/ 1148067 h 1573553"/>
              <a:gd name="connsiteX51" fmla="*/ 2021131 w 2764939"/>
              <a:gd name="connsiteY51" fmla="*/ 1238556 h 1573553"/>
              <a:gd name="connsiteX52" fmla="*/ 1954456 w 2764939"/>
              <a:gd name="connsiteY52" fmla="*/ 1309993 h 1573553"/>
              <a:gd name="connsiteX53" fmla="*/ 2013987 w 2764939"/>
              <a:gd name="connsiteY53" fmla="*/ 1350474 h 1573553"/>
              <a:gd name="connsiteX54" fmla="*/ 1921118 w 2764939"/>
              <a:gd name="connsiteY54" fmla="*/ 1450487 h 1573553"/>
              <a:gd name="connsiteX55" fmla="*/ 1899687 w 2764939"/>
              <a:gd name="connsiteY55" fmla="*/ 1533831 h 1573553"/>
              <a:gd name="connsiteX56" fmla="*/ 1808865 w 2764939"/>
              <a:gd name="connsiteY56" fmla="*/ 1573012 h 1573553"/>
              <a:gd name="connsiteX57" fmla="*/ 1728235 w 2764939"/>
              <a:gd name="connsiteY57" fmla="*/ 1557643 h 1573553"/>
              <a:gd name="connsiteX58" fmla="*/ 1702041 w 2764939"/>
              <a:gd name="connsiteY58" fmla="*/ 1571931 h 1573553"/>
              <a:gd name="connsiteX59" fmla="*/ 1647275 w 2764939"/>
              <a:gd name="connsiteY59" fmla="*/ 1543356 h 1573553"/>
              <a:gd name="connsiteX60" fmla="*/ 1606791 w 2764939"/>
              <a:gd name="connsiteY60" fmla="*/ 1507637 h 1573553"/>
              <a:gd name="connsiteX61" fmla="*/ 1563931 w 2764939"/>
              <a:gd name="connsiteY61" fmla="*/ 1479061 h 1573553"/>
              <a:gd name="connsiteX62" fmla="*/ 1592504 w 2764939"/>
              <a:gd name="connsiteY62" fmla="*/ 1455250 h 1573553"/>
              <a:gd name="connsiteX63" fmla="*/ 1580598 w 2764939"/>
              <a:gd name="connsiteY63" fmla="*/ 1438581 h 1573553"/>
              <a:gd name="connsiteX64" fmla="*/ 1518685 w 2764939"/>
              <a:gd name="connsiteY64" fmla="*/ 1426675 h 1573553"/>
              <a:gd name="connsiteX65" fmla="*/ 1499635 w 2764939"/>
              <a:gd name="connsiteY65" fmla="*/ 1402862 h 1573553"/>
              <a:gd name="connsiteX66" fmla="*/ 1461537 w 2764939"/>
              <a:gd name="connsiteY66" fmla="*/ 1379050 h 1573553"/>
              <a:gd name="connsiteX67" fmla="*/ 1456773 w 2764939"/>
              <a:gd name="connsiteY67" fmla="*/ 1390956 h 1573553"/>
              <a:gd name="connsiteX68" fmla="*/ 1471062 w 2764939"/>
              <a:gd name="connsiteY68" fmla="*/ 1429056 h 1573553"/>
              <a:gd name="connsiteX69" fmla="*/ 1440104 w 2764939"/>
              <a:gd name="connsiteY69" fmla="*/ 1443343 h 1573553"/>
              <a:gd name="connsiteX70" fmla="*/ 1413912 w 2764939"/>
              <a:gd name="connsiteY70" fmla="*/ 1457630 h 1573553"/>
              <a:gd name="connsiteX71" fmla="*/ 1397241 w 2764939"/>
              <a:gd name="connsiteY71" fmla="*/ 1450487 h 1573553"/>
              <a:gd name="connsiteX72" fmla="*/ 1351998 w 2764939"/>
              <a:gd name="connsiteY72" fmla="*/ 1388575 h 1573553"/>
              <a:gd name="connsiteX73" fmla="*/ 1306756 w 2764939"/>
              <a:gd name="connsiteY73" fmla="*/ 1355237 h 1573553"/>
              <a:gd name="connsiteX74" fmla="*/ 1328187 w 2764939"/>
              <a:gd name="connsiteY74" fmla="*/ 1338568 h 1573553"/>
              <a:gd name="connsiteX75" fmla="*/ 1349618 w 2764939"/>
              <a:gd name="connsiteY75" fmla="*/ 1298087 h 1573553"/>
              <a:gd name="connsiteX76" fmla="*/ 1335329 w 2764939"/>
              <a:gd name="connsiteY76" fmla="*/ 1286181 h 1573553"/>
              <a:gd name="connsiteX77" fmla="*/ 1297231 w 2764939"/>
              <a:gd name="connsiteY77" fmla="*/ 1288562 h 1573553"/>
              <a:gd name="connsiteX78" fmla="*/ 1221031 w 2764939"/>
              <a:gd name="connsiteY78" fmla="*/ 1245700 h 1573553"/>
              <a:gd name="connsiteX79" fmla="*/ 1178166 w 2764939"/>
              <a:gd name="connsiteY79" fmla="*/ 1226650 h 1573553"/>
              <a:gd name="connsiteX80" fmla="*/ 1168643 w 2764939"/>
              <a:gd name="connsiteY80" fmla="*/ 1226650 h 1573553"/>
              <a:gd name="connsiteX81" fmla="*/ 1156737 w 2764939"/>
              <a:gd name="connsiteY81" fmla="*/ 1162356 h 1573553"/>
              <a:gd name="connsiteX82" fmla="*/ 1168643 w 2764939"/>
              <a:gd name="connsiteY82" fmla="*/ 1098062 h 1573553"/>
              <a:gd name="connsiteX83" fmla="*/ 1137687 w 2764939"/>
              <a:gd name="connsiteY83" fmla="*/ 1064725 h 1573553"/>
              <a:gd name="connsiteX84" fmla="*/ 1085300 w 2764939"/>
              <a:gd name="connsiteY84" fmla="*/ 1040912 h 1573553"/>
              <a:gd name="connsiteX85" fmla="*/ 1111493 w 2764939"/>
              <a:gd name="connsiteY85" fmla="*/ 1017100 h 1573553"/>
              <a:gd name="connsiteX86" fmla="*/ 1156737 w 2764939"/>
              <a:gd name="connsiteY86" fmla="*/ 1021862 h 1573553"/>
              <a:gd name="connsiteX87" fmla="*/ 1151975 w 2764939"/>
              <a:gd name="connsiteY87" fmla="*/ 974237 h 1573553"/>
              <a:gd name="connsiteX88" fmla="*/ 1123400 w 2764939"/>
              <a:gd name="connsiteY88" fmla="*/ 969475 h 1573553"/>
              <a:gd name="connsiteX89" fmla="*/ 1128162 w 2764939"/>
              <a:gd name="connsiteY89" fmla="*/ 921850 h 1573553"/>
              <a:gd name="connsiteX90" fmla="*/ 1097206 w 2764939"/>
              <a:gd name="connsiteY90" fmla="*/ 907562 h 1573553"/>
              <a:gd name="connsiteX91" fmla="*/ 1099587 w 2764939"/>
              <a:gd name="connsiteY91" fmla="*/ 871843 h 1573553"/>
              <a:gd name="connsiteX92" fmla="*/ 1051962 w 2764939"/>
              <a:gd name="connsiteY92" fmla="*/ 857556 h 1573553"/>
              <a:gd name="connsiteX93" fmla="*/ 1032912 w 2764939"/>
              <a:gd name="connsiteY93" fmla="*/ 878987 h 1573553"/>
              <a:gd name="connsiteX94" fmla="*/ 1004335 w 2764939"/>
              <a:gd name="connsiteY94" fmla="*/ 881368 h 1573553"/>
              <a:gd name="connsiteX95" fmla="*/ 954331 w 2764939"/>
              <a:gd name="connsiteY95" fmla="*/ 886131 h 1573553"/>
              <a:gd name="connsiteX96" fmla="*/ 923375 w 2764939"/>
              <a:gd name="connsiteY96" fmla="*/ 907562 h 1573553"/>
              <a:gd name="connsiteX97" fmla="*/ 923375 w 2764939"/>
              <a:gd name="connsiteY97" fmla="*/ 876606 h 1573553"/>
              <a:gd name="connsiteX98" fmla="*/ 882893 w 2764939"/>
              <a:gd name="connsiteY98" fmla="*/ 871843 h 1573553"/>
              <a:gd name="connsiteX99" fmla="*/ 890035 w 2764939"/>
              <a:gd name="connsiteY99" fmla="*/ 893275 h 1573553"/>
              <a:gd name="connsiteX100" fmla="*/ 885275 w 2764939"/>
              <a:gd name="connsiteY100" fmla="*/ 912325 h 1573553"/>
              <a:gd name="connsiteX101" fmla="*/ 799550 w 2764939"/>
              <a:gd name="connsiteY101" fmla="*/ 859936 h 1573553"/>
              <a:gd name="connsiteX102" fmla="*/ 778118 w 2764939"/>
              <a:gd name="connsiteY102" fmla="*/ 826600 h 1573553"/>
              <a:gd name="connsiteX103" fmla="*/ 790025 w 2764939"/>
              <a:gd name="connsiteY103" fmla="*/ 786117 h 1573553"/>
              <a:gd name="connsiteX104" fmla="*/ 759068 w 2764939"/>
              <a:gd name="connsiteY104" fmla="*/ 781356 h 1573553"/>
              <a:gd name="connsiteX105" fmla="*/ 711443 w 2764939"/>
              <a:gd name="connsiteY105" fmla="*/ 795643 h 1573553"/>
              <a:gd name="connsiteX106" fmla="*/ 701918 w 2764939"/>
              <a:gd name="connsiteY106" fmla="*/ 809931 h 1573553"/>
              <a:gd name="connsiteX107" fmla="*/ 678106 w 2764939"/>
              <a:gd name="connsiteY107" fmla="*/ 826600 h 1573553"/>
              <a:gd name="connsiteX108" fmla="*/ 670962 w 2764939"/>
              <a:gd name="connsiteY108" fmla="*/ 843268 h 1573553"/>
              <a:gd name="connsiteX109" fmla="*/ 630481 w 2764939"/>
              <a:gd name="connsiteY109" fmla="*/ 876606 h 1573553"/>
              <a:gd name="connsiteX110" fmla="*/ 632860 w 2764939"/>
              <a:gd name="connsiteY110" fmla="*/ 898037 h 1573553"/>
              <a:gd name="connsiteX111" fmla="*/ 647150 w 2764939"/>
              <a:gd name="connsiteY111" fmla="*/ 917087 h 1573553"/>
              <a:gd name="connsiteX112" fmla="*/ 570950 w 2764939"/>
              <a:gd name="connsiteY112" fmla="*/ 902800 h 1573553"/>
              <a:gd name="connsiteX113" fmla="*/ 537612 w 2764939"/>
              <a:gd name="connsiteY113" fmla="*/ 907562 h 1573553"/>
              <a:gd name="connsiteX114" fmla="*/ 585235 w 2764939"/>
              <a:gd name="connsiteY114" fmla="*/ 938518 h 1573553"/>
              <a:gd name="connsiteX115" fmla="*/ 609050 w 2764939"/>
              <a:gd name="connsiteY115" fmla="*/ 950425 h 1573553"/>
              <a:gd name="connsiteX116" fmla="*/ 635243 w 2764939"/>
              <a:gd name="connsiteY116" fmla="*/ 1002812 h 1573553"/>
              <a:gd name="connsiteX117" fmla="*/ 568566 w 2764939"/>
              <a:gd name="connsiteY117" fmla="*/ 1019481 h 1573553"/>
              <a:gd name="connsiteX118" fmla="*/ 547137 w 2764939"/>
              <a:gd name="connsiteY118" fmla="*/ 1031387 h 1573553"/>
              <a:gd name="connsiteX119" fmla="*/ 523323 w 2764939"/>
              <a:gd name="connsiteY119" fmla="*/ 1002812 h 1573553"/>
              <a:gd name="connsiteX120" fmla="*/ 499510 w 2764939"/>
              <a:gd name="connsiteY120" fmla="*/ 971856 h 1573553"/>
              <a:gd name="connsiteX121" fmla="*/ 501891 w 2764939"/>
              <a:gd name="connsiteY121" fmla="*/ 933756 h 1573553"/>
              <a:gd name="connsiteX122" fmla="*/ 499510 w 2764939"/>
              <a:gd name="connsiteY122" fmla="*/ 914706 h 1573553"/>
              <a:gd name="connsiteX123" fmla="*/ 518560 w 2764939"/>
              <a:gd name="connsiteY123" fmla="*/ 881368 h 1573553"/>
              <a:gd name="connsiteX124" fmla="*/ 478080 w 2764939"/>
              <a:gd name="connsiteY124" fmla="*/ 890893 h 1573553"/>
              <a:gd name="connsiteX125" fmla="*/ 449504 w 2764939"/>
              <a:gd name="connsiteY125" fmla="*/ 952806 h 1573553"/>
              <a:gd name="connsiteX126" fmla="*/ 442360 w 2764939"/>
              <a:gd name="connsiteY126" fmla="*/ 976618 h 1573553"/>
              <a:gd name="connsiteX127" fmla="*/ 411404 w 2764939"/>
              <a:gd name="connsiteY127" fmla="*/ 993287 h 1573553"/>
              <a:gd name="connsiteX128" fmla="*/ 363779 w 2764939"/>
              <a:gd name="connsiteY128" fmla="*/ 990906 h 1573553"/>
              <a:gd name="connsiteX129" fmla="*/ 356635 w 2764939"/>
              <a:gd name="connsiteY129" fmla="*/ 1007575 h 1573553"/>
              <a:gd name="connsiteX130" fmla="*/ 356635 w 2764939"/>
              <a:gd name="connsiteY130" fmla="*/ 1055200 h 1573553"/>
              <a:gd name="connsiteX131" fmla="*/ 297104 w 2764939"/>
              <a:gd name="connsiteY131" fmla="*/ 1059962 h 1573553"/>
              <a:gd name="connsiteX132" fmla="*/ 235191 w 2764939"/>
              <a:gd name="connsiteY132" fmla="*/ 1093300 h 1573553"/>
              <a:gd name="connsiteX133" fmla="*/ 237573 w 2764939"/>
              <a:gd name="connsiteY133" fmla="*/ 1121875 h 1573553"/>
              <a:gd name="connsiteX134" fmla="*/ 185186 w 2764939"/>
              <a:gd name="connsiteY134" fmla="*/ 1109968 h 1573553"/>
              <a:gd name="connsiteX135" fmla="*/ 151848 w 2764939"/>
              <a:gd name="connsiteY135" fmla="*/ 1117112 h 1573553"/>
              <a:gd name="connsiteX136" fmla="*/ 106604 w 2764939"/>
              <a:gd name="connsiteY136" fmla="*/ 1098062 h 1573553"/>
              <a:gd name="connsiteX137" fmla="*/ 89936 w 2764939"/>
              <a:gd name="connsiteY137" fmla="*/ 1098062 h 1573553"/>
              <a:gd name="connsiteX138" fmla="*/ 6592 w 2764939"/>
              <a:gd name="connsiteY138" fmla="*/ 1121875 h 1573553"/>
              <a:gd name="connsiteX139" fmla="*/ 8974 w 2764939"/>
              <a:gd name="connsiteY139" fmla="*/ 1074250 h 1573553"/>
              <a:gd name="connsiteX140" fmla="*/ 9816 w 2764939"/>
              <a:gd name="connsiteY14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04225 w 2764939"/>
              <a:gd name="connsiteY8" fmla="*/ 657530 h 1573553"/>
              <a:gd name="connsiteX9" fmla="*/ 166137 w 2764939"/>
              <a:gd name="connsiteY9" fmla="*/ 590855 h 1573553"/>
              <a:gd name="connsiteX10" fmla="*/ 163754 w 2764939"/>
              <a:gd name="connsiteY10" fmla="*/ 507512 h 1573553"/>
              <a:gd name="connsiteX11" fmla="*/ 89935 w 2764939"/>
              <a:gd name="connsiteY11" fmla="*/ 386068 h 1573553"/>
              <a:gd name="connsiteX12" fmla="*/ 144706 w 2764939"/>
              <a:gd name="connsiteY12" fmla="*/ 224142 h 1573553"/>
              <a:gd name="connsiteX13" fmla="*/ 328062 w 2764939"/>
              <a:gd name="connsiteY13" fmla="*/ 364636 h 1573553"/>
              <a:gd name="connsiteX14" fmla="*/ 501893 w 2764939"/>
              <a:gd name="connsiteY14" fmla="*/ 250336 h 1573553"/>
              <a:gd name="connsiteX15" fmla="*/ 516179 w 2764939"/>
              <a:gd name="connsiteY15" fmla="*/ 359875 h 1573553"/>
              <a:gd name="connsiteX16" fmla="*/ 463791 w 2764939"/>
              <a:gd name="connsiteY16" fmla="*/ 424168 h 1573553"/>
              <a:gd name="connsiteX17" fmla="*/ 566185 w 2764939"/>
              <a:gd name="connsiteY17" fmla="*/ 517037 h 1573553"/>
              <a:gd name="connsiteX18" fmla="*/ 623337 w 2764939"/>
              <a:gd name="connsiteY18" fmla="*/ 495605 h 1573553"/>
              <a:gd name="connsiteX19" fmla="*/ 701916 w 2764939"/>
              <a:gd name="connsiteY19" fmla="*/ 483700 h 1573553"/>
              <a:gd name="connsiteX20" fmla="*/ 887656 w 2764939"/>
              <a:gd name="connsiteY20" fmla="*/ 562280 h 1573553"/>
              <a:gd name="connsiteX21" fmla="*/ 963857 w 2764939"/>
              <a:gd name="connsiteY21" fmla="*/ 426549 h 1573553"/>
              <a:gd name="connsiteX22" fmla="*/ 863843 w 2764939"/>
              <a:gd name="connsiteY22" fmla="*/ 417024 h 1573553"/>
              <a:gd name="connsiteX23" fmla="*/ 851937 w 2764939"/>
              <a:gd name="connsiteY23" fmla="*/ 357491 h 1573553"/>
              <a:gd name="connsiteX24" fmla="*/ 1090060 w 2764939"/>
              <a:gd name="connsiteY24" fmla="*/ 436075 h 1573553"/>
              <a:gd name="connsiteX25" fmla="*/ 1113873 w 2764939"/>
              <a:gd name="connsiteY25" fmla="*/ 500368 h 1573553"/>
              <a:gd name="connsiteX26" fmla="*/ 1135304 w 2764939"/>
              <a:gd name="connsiteY26" fmla="*/ 512275 h 1573553"/>
              <a:gd name="connsiteX27" fmla="*/ 1132923 w 2764939"/>
              <a:gd name="connsiteY27" fmla="*/ 421787 h 1573553"/>
              <a:gd name="connsiteX28" fmla="*/ 1185312 w 2764939"/>
              <a:gd name="connsiteY28" fmla="*/ 340823 h 1573553"/>
              <a:gd name="connsiteX29" fmla="*/ 1499302 w 2764939"/>
              <a:gd name="connsiteY29" fmla="*/ 250164 h 1573553"/>
              <a:gd name="connsiteX30" fmla="*/ 1640131 w 2764939"/>
              <a:gd name="connsiteY30" fmla="*/ 188423 h 1573553"/>
              <a:gd name="connsiteX31" fmla="*/ 1794912 w 2764939"/>
              <a:gd name="connsiteY31" fmla="*/ 183660 h 1573553"/>
              <a:gd name="connsiteX32" fmla="*/ 1866350 w 2764939"/>
              <a:gd name="connsiteY32" fmla="*/ 309866 h 1573553"/>
              <a:gd name="connsiteX33" fmla="*/ 2028275 w 2764939"/>
              <a:gd name="connsiteY33" fmla="*/ 271766 h 1573553"/>
              <a:gd name="connsiteX34" fmla="*/ 1933025 w 2764939"/>
              <a:gd name="connsiteY34" fmla="*/ 359873 h 1573553"/>
              <a:gd name="connsiteX35" fmla="*/ 2047325 w 2764939"/>
              <a:gd name="connsiteY35" fmla="*/ 331298 h 1573553"/>
              <a:gd name="connsiteX36" fmla="*/ 2142574 w 2764939"/>
              <a:gd name="connsiteY36" fmla="*/ 271766 h 1573553"/>
              <a:gd name="connsiteX37" fmla="*/ 2066375 w 2764939"/>
              <a:gd name="connsiteY37" fmla="*/ 264623 h 1573553"/>
              <a:gd name="connsiteX38" fmla="*/ 2066375 w 2764939"/>
              <a:gd name="connsiteY38" fmla="*/ 202710 h 1573553"/>
              <a:gd name="connsiteX39" fmla="*/ 2116380 w 2764939"/>
              <a:gd name="connsiteY39" fmla="*/ 202710 h 1573553"/>
              <a:gd name="connsiteX40" fmla="*/ 2223536 w 2764939"/>
              <a:gd name="connsiteY40" fmla="*/ 97935 h 1573553"/>
              <a:gd name="connsiteX41" fmla="*/ 2273542 w 2764939"/>
              <a:gd name="connsiteY41" fmla="*/ 305 h 1573553"/>
              <a:gd name="connsiteX42" fmla="*/ 2237824 w 2764939"/>
              <a:gd name="connsiteY42" fmla="*/ 114604 h 1573553"/>
              <a:gd name="connsiteX43" fmla="*/ 2164006 w 2764939"/>
              <a:gd name="connsiteY43" fmla="*/ 193186 h 1573553"/>
              <a:gd name="connsiteX44" fmla="*/ 2333075 w 2764939"/>
              <a:gd name="connsiteY44" fmla="*/ 257480 h 1573553"/>
              <a:gd name="connsiteX45" fmla="*/ 2735505 w 2764939"/>
              <a:gd name="connsiteY45" fmla="*/ 205092 h 1573553"/>
              <a:gd name="connsiteX46" fmla="*/ 2698276 w 2764939"/>
              <a:gd name="connsiteY46" fmla="*/ 559163 h 1573553"/>
              <a:gd name="connsiteX47" fmla="*/ 2630731 w 2764939"/>
              <a:gd name="connsiteY47" fmla="*/ 967092 h 1573553"/>
              <a:gd name="connsiteX48" fmla="*/ 2461662 w 2764939"/>
              <a:gd name="connsiteY48" fmla="*/ 869462 h 1573553"/>
              <a:gd name="connsiteX49" fmla="*/ 2297356 w 2764939"/>
              <a:gd name="connsiteY49" fmla="*/ 926612 h 1573553"/>
              <a:gd name="connsiteX50" fmla="*/ 2275925 w 2764939"/>
              <a:gd name="connsiteY50" fmla="*/ 1062342 h 1573553"/>
              <a:gd name="connsiteX51" fmla="*/ 2042562 w 2764939"/>
              <a:gd name="connsiteY51" fmla="*/ 1148067 h 1573553"/>
              <a:gd name="connsiteX52" fmla="*/ 2021131 w 2764939"/>
              <a:gd name="connsiteY52" fmla="*/ 1238556 h 1573553"/>
              <a:gd name="connsiteX53" fmla="*/ 1954456 w 2764939"/>
              <a:gd name="connsiteY53" fmla="*/ 1309993 h 1573553"/>
              <a:gd name="connsiteX54" fmla="*/ 2013987 w 2764939"/>
              <a:gd name="connsiteY54" fmla="*/ 1350474 h 1573553"/>
              <a:gd name="connsiteX55" fmla="*/ 1921118 w 2764939"/>
              <a:gd name="connsiteY55" fmla="*/ 1450487 h 1573553"/>
              <a:gd name="connsiteX56" fmla="*/ 1899687 w 2764939"/>
              <a:gd name="connsiteY56" fmla="*/ 1533831 h 1573553"/>
              <a:gd name="connsiteX57" fmla="*/ 1808865 w 2764939"/>
              <a:gd name="connsiteY57" fmla="*/ 1573012 h 1573553"/>
              <a:gd name="connsiteX58" fmla="*/ 1728235 w 2764939"/>
              <a:gd name="connsiteY58" fmla="*/ 1557643 h 1573553"/>
              <a:gd name="connsiteX59" fmla="*/ 1702041 w 2764939"/>
              <a:gd name="connsiteY59" fmla="*/ 1571931 h 1573553"/>
              <a:gd name="connsiteX60" fmla="*/ 1647275 w 2764939"/>
              <a:gd name="connsiteY60" fmla="*/ 1543356 h 1573553"/>
              <a:gd name="connsiteX61" fmla="*/ 1606791 w 2764939"/>
              <a:gd name="connsiteY61" fmla="*/ 1507637 h 1573553"/>
              <a:gd name="connsiteX62" fmla="*/ 1563931 w 2764939"/>
              <a:gd name="connsiteY62" fmla="*/ 1479061 h 1573553"/>
              <a:gd name="connsiteX63" fmla="*/ 1592504 w 2764939"/>
              <a:gd name="connsiteY63" fmla="*/ 1455250 h 1573553"/>
              <a:gd name="connsiteX64" fmla="*/ 1580598 w 2764939"/>
              <a:gd name="connsiteY64" fmla="*/ 1438581 h 1573553"/>
              <a:gd name="connsiteX65" fmla="*/ 1518685 w 2764939"/>
              <a:gd name="connsiteY65" fmla="*/ 1426675 h 1573553"/>
              <a:gd name="connsiteX66" fmla="*/ 1499635 w 2764939"/>
              <a:gd name="connsiteY66" fmla="*/ 1402862 h 1573553"/>
              <a:gd name="connsiteX67" fmla="*/ 1461537 w 2764939"/>
              <a:gd name="connsiteY67" fmla="*/ 1379050 h 1573553"/>
              <a:gd name="connsiteX68" fmla="*/ 1456773 w 2764939"/>
              <a:gd name="connsiteY68" fmla="*/ 1390956 h 1573553"/>
              <a:gd name="connsiteX69" fmla="*/ 1471062 w 2764939"/>
              <a:gd name="connsiteY69" fmla="*/ 1429056 h 1573553"/>
              <a:gd name="connsiteX70" fmla="*/ 1440104 w 2764939"/>
              <a:gd name="connsiteY70" fmla="*/ 1443343 h 1573553"/>
              <a:gd name="connsiteX71" fmla="*/ 1413912 w 2764939"/>
              <a:gd name="connsiteY71" fmla="*/ 1457630 h 1573553"/>
              <a:gd name="connsiteX72" fmla="*/ 1397241 w 2764939"/>
              <a:gd name="connsiteY72" fmla="*/ 1450487 h 1573553"/>
              <a:gd name="connsiteX73" fmla="*/ 1351998 w 2764939"/>
              <a:gd name="connsiteY73" fmla="*/ 1388575 h 1573553"/>
              <a:gd name="connsiteX74" fmla="*/ 1306756 w 2764939"/>
              <a:gd name="connsiteY74" fmla="*/ 1355237 h 1573553"/>
              <a:gd name="connsiteX75" fmla="*/ 1328187 w 2764939"/>
              <a:gd name="connsiteY75" fmla="*/ 1338568 h 1573553"/>
              <a:gd name="connsiteX76" fmla="*/ 1349618 w 2764939"/>
              <a:gd name="connsiteY76" fmla="*/ 1298087 h 1573553"/>
              <a:gd name="connsiteX77" fmla="*/ 1335329 w 2764939"/>
              <a:gd name="connsiteY77" fmla="*/ 1286181 h 1573553"/>
              <a:gd name="connsiteX78" fmla="*/ 1297231 w 2764939"/>
              <a:gd name="connsiteY78" fmla="*/ 1288562 h 1573553"/>
              <a:gd name="connsiteX79" fmla="*/ 1221031 w 2764939"/>
              <a:gd name="connsiteY79" fmla="*/ 1245700 h 1573553"/>
              <a:gd name="connsiteX80" fmla="*/ 1178166 w 2764939"/>
              <a:gd name="connsiteY80" fmla="*/ 1226650 h 1573553"/>
              <a:gd name="connsiteX81" fmla="*/ 1168643 w 2764939"/>
              <a:gd name="connsiteY81" fmla="*/ 1226650 h 1573553"/>
              <a:gd name="connsiteX82" fmla="*/ 1156737 w 2764939"/>
              <a:gd name="connsiteY82" fmla="*/ 1162356 h 1573553"/>
              <a:gd name="connsiteX83" fmla="*/ 1168643 w 2764939"/>
              <a:gd name="connsiteY83" fmla="*/ 1098062 h 1573553"/>
              <a:gd name="connsiteX84" fmla="*/ 1137687 w 2764939"/>
              <a:gd name="connsiteY84" fmla="*/ 1064725 h 1573553"/>
              <a:gd name="connsiteX85" fmla="*/ 1085300 w 2764939"/>
              <a:gd name="connsiteY85" fmla="*/ 1040912 h 1573553"/>
              <a:gd name="connsiteX86" fmla="*/ 1111493 w 2764939"/>
              <a:gd name="connsiteY86" fmla="*/ 1017100 h 1573553"/>
              <a:gd name="connsiteX87" fmla="*/ 1156737 w 2764939"/>
              <a:gd name="connsiteY87" fmla="*/ 1021862 h 1573553"/>
              <a:gd name="connsiteX88" fmla="*/ 1151975 w 2764939"/>
              <a:gd name="connsiteY88" fmla="*/ 974237 h 1573553"/>
              <a:gd name="connsiteX89" fmla="*/ 1123400 w 2764939"/>
              <a:gd name="connsiteY89" fmla="*/ 969475 h 1573553"/>
              <a:gd name="connsiteX90" fmla="*/ 1128162 w 2764939"/>
              <a:gd name="connsiteY90" fmla="*/ 921850 h 1573553"/>
              <a:gd name="connsiteX91" fmla="*/ 1097206 w 2764939"/>
              <a:gd name="connsiteY91" fmla="*/ 907562 h 1573553"/>
              <a:gd name="connsiteX92" fmla="*/ 1099587 w 2764939"/>
              <a:gd name="connsiteY92" fmla="*/ 871843 h 1573553"/>
              <a:gd name="connsiteX93" fmla="*/ 1051962 w 2764939"/>
              <a:gd name="connsiteY93" fmla="*/ 857556 h 1573553"/>
              <a:gd name="connsiteX94" fmla="*/ 1032912 w 2764939"/>
              <a:gd name="connsiteY94" fmla="*/ 878987 h 1573553"/>
              <a:gd name="connsiteX95" fmla="*/ 1004335 w 2764939"/>
              <a:gd name="connsiteY95" fmla="*/ 881368 h 1573553"/>
              <a:gd name="connsiteX96" fmla="*/ 954331 w 2764939"/>
              <a:gd name="connsiteY96" fmla="*/ 886131 h 1573553"/>
              <a:gd name="connsiteX97" fmla="*/ 923375 w 2764939"/>
              <a:gd name="connsiteY97" fmla="*/ 907562 h 1573553"/>
              <a:gd name="connsiteX98" fmla="*/ 923375 w 2764939"/>
              <a:gd name="connsiteY98" fmla="*/ 876606 h 1573553"/>
              <a:gd name="connsiteX99" fmla="*/ 882893 w 2764939"/>
              <a:gd name="connsiteY99" fmla="*/ 871843 h 1573553"/>
              <a:gd name="connsiteX100" fmla="*/ 890035 w 2764939"/>
              <a:gd name="connsiteY100" fmla="*/ 893275 h 1573553"/>
              <a:gd name="connsiteX101" fmla="*/ 885275 w 2764939"/>
              <a:gd name="connsiteY101" fmla="*/ 912325 h 1573553"/>
              <a:gd name="connsiteX102" fmla="*/ 799550 w 2764939"/>
              <a:gd name="connsiteY102" fmla="*/ 859936 h 1573553"/>
              <a:gd name="connsiteX103" fmla="*/ 778118 w 2764939"/>
              <a:gd name="connsiteY103" fmla="*/ 826600 h 1573553"/>
              <a:gd name="connsiteX104" fmla="*/ 790025 w 2764939"/>
              <a:gd name="connsiteY104" fmla="*/ 786117 h 1573553"/>
              <a:gd name="connsiteX105" fmla="*/ 759068 w 2764939"/>
              <a:gd name="connsiteY105" fmla="*/ 781356 h 1573553"/>
              <a:gd name="connsiteX106" fmla="*/ 711443 w 2764939"/>
              <a:gd name="connsiteY106" fmla="*/ 795643 h 1573553"/>
              <a:gd name="connsiteX107" fmla="*/ 701918 w 2764939"/>
              <a:gd name="connsiteY107" fmla="*/ 809931 h 1573553"/>
              <a:gd name="connsiteX108" fmla="*/ 678106 w 2764939"/>
              <a:gd name="connsiteY108" fmla="*/ 826600 h 1573553"/>
              <a:gd name="connsiteX109" fmla="*/ 670962 w 2764939"/>
              <a:gd name="connsiteY109" fmla="*/ 843268 h 1573553"/>
              <a:gd name="connsiteX110" fmla="*/ 630481 w 2764939"/>
              <a:gd name="connsiteY110" fmla="*/ 876606 h 1573553"/>
              <a:gd name="connsiteX111" fmla="*/ 632860 w 2764939"/>
              <a:gd name="connsiteY111" fmla="*/ 898037 h 1573553"/>
              <a:gd name="connsiteX112" fmla="*/ 647150 w 2764939"/>
              <a:gd name="connsiteY112" fmla="*/ 917087 h 1573553"/>
              <a:gd name="connsiteX113" fmla="*/ 570950 w 2764939"/>
              <a:gd name="connsiteY113" fmla="*/ 902800 h 1573553"/>
              <a:gd name="connsiteX114" fmla="*/ 537612 w 2764939"/>
              <a:gd name="connsiteY114" fmla="*/ 907562 h 1573553"/>
              <a:gd name="connsiteX115" fmla="*/ 585235 w 2764939"/>
              <a:gd name="connsiteY115" fmla="*/ 938518 h 1573553"/>
              <a:gd name="connsiteX116" fmla="*/ 609050 w 2764939"/>
              <a:gd name="connsiteY116" fmla="*/ 950425 h 1573553"/>
              <a:gd name="connsiteX117" fmla="*/ 635243 w 2764939"/>
              <a:gd name="connsiteY117" fmla="*/ 1002812 h 1573553"/>
              <a:gd name="connsiteX118" fmla="*/ 568566 w 2764939"/>
              <a:gd name="connsiteY118" fmla="*/ 1019481 h 1573553"/>
              <a:gd name="connsiteX119" fmla="*/ 547137 w 2764939"/>
              <a:gd name="connsiteY119" fmla="*/ 1031387 h 1573553"/>
              <a:gd name="connsiteX120" fmla="*/ 523323 w 2764939"/>
              <a:gd name="connsiteY120" fmla="*/ 1002812 h 1573553"/>
              <a:gd name="connsiteX121" fmla="*/ 499510 w 2764939"/>
              <a:gd name="connsiteY121" fmla="*/ 971856 h 1573553"/>
              <a:gd name="connsiteX122" fmla="*/ 501891 w 2764939"/>
              <a:gd name="connsiteY122" fmla="*/ 933756 h 1573553"/>
              <a:gd name="connsiteX123" fmla="*/ 499510 w 2764939"/>
              <a:gd name="connsiteY123" fmla="*/ 914706 h 1573553"/>
              <a:gd name="connsiteX124" fmla="*/ 518560 w 2764939"/>
              <a:gd name="connsiteY124" fmla="*/ 881368 h 1573553"/>
              <a:gd name="connsiteX125" fmla="*/ 478080 w 2764939"/>
              <a:gd name="connsiteY125" fmla="*/ 890893 h 1573553"/>
              <a:gd name="connsiteX126" fmla="*/ 449504 w 2764939"/>
              <a:gd name="connsiteY126" fmla="*/ 952806 h 1573553"/>
              <a:gd name="connsiteX127" fmla="*/ 442360 w 2764939"/>
              <a:gd name="connsiteY127" fmla="*/ 976618 h 1573553"/>
              <a:gd name="connsiteX128" fmla="*/ 411404 w 2764939"/>
              <a:gd name="connsiteY128" fmla="*/ 993287 h 1573553"/>
              <a:gd name="connsiteX129" fmla="*/ 363779 w 2764939"/>
              <a:gd name="connsiteY129" fmla="*/ 990906 h 1573553"/>
              <a:gd name="connsiteX130" fmla="*/ 356635 w 2764939"/>
              <a:gd name="connsiteY130" fmla="*/ 1007575 h 1573553"/>
              <a:gd name="connsiteX131" fmla="*/ 356635 w 2764939"/>
              <a:gd name="connsiteY131" fmla="*/ 1055200 h 1573553"/>
              <a:gd name="connsiteX132" fmla="*/ 297104 w 2764939"/>
              <a:gd name="connsiteY132" fmla="*/ 1059962 h 1573553"/>
              <a:gd name="connsiteX133" fmla="*/ 235191 w 2764939"/>
              <a:gd name="connsiteY133" fmla="*/ 1093300 h 1573553"/>
              <a:gd name="connsiteX134" fmla="*/ 237573 w 2764939"/>
              <a:gd name="connsiteY134" fmla="*/ 1121875 h 1573553"/>
              <a:gd name="connsiteX135" fmla="*/ 185186 w 2764939"/>
              <a:gd name="connsiteY135" fmla="*/ 1109968 h 1573553"/>
              <a:gd name="connsiteX136" fmla="*/ 151848 w 2764939"/>
              <a:gd name="connsiteY136" fmla="*/ 1117112 h 1573553"/>
              <a:gd name="connsiteX137" fmla="*/ 106604 w 2764939"/>
              <a:gd name="connsiteY137" fmla="*/ 1098062 h 1573553"/>
              <a:gd name="connsiteX138" fmla="*/ 89936 w 2764939"/>
              <a:gd name="connsiteY138" fmla="*/ 1098062 h 1573553"/>
              <a:gd name="connsiteX139" fmla="*/ 6592 w 2764939"/>
              <a:gd name="connsiteY139" fmla="*/ 1121875 h 1573553"/>
              <a:gd name="connsiteX140" fmla="*/ 8974 w 2764939"/>
              <a:gd name="connsiteY140" fmla="*/ 1074250 h 1573553"/>
              <a:gd name="connsiteX141" fmla="*/ 9816 w 2764939"/>
              <a:gd name="connsiteY14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04225 w 2764939"/>
              <a:gd name="connsiteY9" fmla="*/ 657530 h 1573553"/>
              <a:gd name="connsiteX10" fmla="*/ 166137 w 2764939"/>
              <a:gd name="connsiteY10" fmla="*/ 590855 h 1573553"/>
              <a:gd name="connsiteX11" fmla="*/ 163754 w 2764939"/>
              <a:gd name="connsiteY11" fmla="*/ 507512 h 1573553"/>
              <a:gd name="connsiteX12" fmla="*/ 89935 w 2764939"/>
              <a:gd name="connsiteY12" fmla="*/ 386068 h 1573553"/>
              <a:gd name="connsiteX13" fmla="*/ 144706 w 2764939"/>
              <a:gd name="connsiteY13" fmla="*/ 224142 h 1573553"/>
              <a:gd name="connsiteX14" fmla="*/ 328062 w 2764939"/>
              <a:gd name="connsiteY14" fmla="*/ 364636 h 1573553"/>
              <a:gd name="connsiteX15" fmla="*/ 501893 w 2764939"/>
              <a:gd name="connsiteY15" fmla="*/ 250336 h 1573553"/>
              <a:gd name="connsiteX16" fmla="*/ 516179 w 2764939"/>
              <a:gd name="connsiteY16" fmla="*/ 359875 h 1573553"/>
              <a:gd name="connsiteX17" fmla="*/ 463791 w 2764939"/>
              <a:gd name="connsiteY17" fmla="*/ 424168 h 1573553"/>
              <a:gd name="connsiteX18" fmla="*/ 566185 w 2764939"/>
              <a:gd name="connsiteY18" fmla="*/ 517037 h 1573553"/>
              <a:gd name="connsiteX19" fmla="*/ 623337 w 2764939"/>
              <a:gd name="connsiteY19" fmla="*/ 495605 h 1573553"/>
              <a:gd name="connsiteX20" fmla="*/ 701916 w 2764939"/>
              <a:gd name="connsiteY20" fmla="*/ 483700 h 1573553"/>
              <a:gd name="connsiteX21" fmla="*/ 887656 w 2764939"/>
              <a:gd name="connsiteY21" fmla="*/ 562280 h 1573553"/>
              <a:gd name="connsiteX22" fmla="*/ 963857 w 2764939"/>
              <a:gd name="connsiteY22" fmla="*/ 426549 h 1573553"/>
              <a:gd name="connsiteX23" fmla="*/ 863843 w 2764939"/>
              <a:gd name="connsiteY23" fmla="*/ 417024 h 1573553"/>
              <a:gd name="connsiteX24" fmla="*/ 851937 w 2764939"/>
              <a:gd name="connsiteY24" fmla="*/ 357491 h 1573553"/>
              <a:gd name="connsiteX25" fmla="*/ 1090060 w 2764939"/>
              <a:gd name="connsiteY25" fmla="*/ 436075 h 1573553"/>
              <a:gd name="connsiteX26" fmla="*/ 1113873 w 2764939"/>
              <a:gd name="connsiteY26" fmla="*/ 500368 h 1573553"/>
              <a:gd name="connsiteX27" fmla="*/ 1135304 w 2764939"/>
              <a:gd name="connsiteY27" fmla="*/ 512275 h 1573553"/>
              <a:gd name="connsiteX28" fmla="*/ 1132923 w 2764939"/>
              <a:gd name="connsiteY28" fmla="*/ 421787 h 1573553"/>
              <a:gd name="connsiteX29" fmla="*/ 1185312 w 2764939"/>
              <a:gd name="connsiteY29" fmla="*/ 340823 h 1573553"/>
              <a:gd name="connsiteX30" fmla="*/ 1499302 w 2764939"/>
              <a:gd name="connsiteY30" fmla="*/ 250164 h 1573553"/>
              <a:gd name="connsiteX31" fmla="*/ 1640131 w 2764939"/>
              <a:gd name="connsiteY31" fmla="*/ 188423 h 1573553"/>
              <a:gd name="connsiteX32" fmla="*/ 1794912 w 2764939"/>
              <a:gd name="connsiteY32" fmla="*/ 183660 h 1573553"/>
              <a:gd name="connsiteX33" fmla="*/ 1866350 w 2764939"/>
              <a:gd name="connsiteY33" fmla="*/ 309866 h 1573553"/>
              <a:gd name="connsiteX34" fmla="*/ 2028275 w 2764939"/>
              <a:gd name="connsiteY34" fmla="*/ 271766 h 1573553"/>
              <a:gd name="connsiteX35" fmla="*/ 1933025 w 2764939"/>
              <a:gd name="connsiteY35" fmla="*/ 359873 h 1573553"/>
              <a:gd name="connsiteX36" fmla="*/ 2047325 w 2764939"/>
              <a:gd name="connsiteY36" fmla="*/ 331298 h 1573553"/>
              <a:gd name="connsiteX37" fmla="*/ 2142574 w 2764939"/>
              <a:gd name="connsiteY37" fmla="*/ 271766 h 1573553"/>
              <a:gd name="connsiteX38" fmla="*/ 2066375 w 2764939"/>
              <a:gd name="connsiteY38" fmla="*/ 264623 h 1573553"/>
              <a:gd name="connsiteX39" fmla="*/ 2066375 w 2764939"/>
              <a:gd name="connsiteY39" fmla="*/ 202710 h 1573553"/>
              <a:gd name="connsiteX40" fmla="*/ 2116380 w 2764939"/>
              <a:gd name="connsiteY40" fmla="*/ 202710 h 1573553"/>
              <a:gd name="connsiteX41" fmla="*/ 2223536 w 2764939"/>
              <a:gd name="connsiteY41" fmla="*/ 97935 h 1573553"/>
              <a:gd name="connsiteX42" fmla="*/ 2273542 w 2764939"/>
              <a:gd name="connsiteY42" fmla="*/ 305 h 1573553"/>
              <a:gd name="connsiteX43" fmla="*/ 2237824 w 2764939"/>
              <a:gd name="connsiteY43" fmla="*/ 114604 h 1573553"/>
              <a:gd name="connsiteX44" fmla="*/ 2164006 w 2764939"/>
              <a:gd name="connsiteY44" fmla="*/ 193186 h 1573553"/>
              <a:gd name="connsiteX45" fmla="*/ 2333075 w 2764939"/>
              <a:gd name="connsiteY45" fmla="*/ 257480 h 1573553"/>
              <a:gd name="connsiteX46" fmla="*/ 2735505 w 2764939"/>
              <a:gd name="connsiteY46" fmla="*/ 205092 h 1573553"/>
              <a:gd name="connsiteX47" fmla="*/ 2698276 w 2764939"/>
              <a:gd name="connsiteY47" fmla="*/ 559163 h 1573553"/>
              <a:gd name="connsiteX48" fmla="*/ 2630731 w 2764939"/>
              <a:gd name="connsiteY48" fmla="*/ 967092 h 1573553"/>
              <a:gd name="connsiteX49" fmla="*/ 2461662 w 2764939"/>
              <a:gd name="connsiteY49" fmla="*/ 869462 h 1573553"/>
              <a:gd name="connsiteX50" fmla="*/ 2297356 w 2764939"/>
              <a:gd name="connsiteY50" fmla="*/ 926612 h 1573553"/>
              <a:gd name="connsiteX51" fmla="*/ 2275925 w 2764939"/>
              <a:gd name="connsiteY51" fmla="*/ 1062342 h 1573553"/>
              <a:gd name="connsiteX52" fmla="*/ 2042562 w 2764939"/>
              <a:gd name="connsiteY52" fmla="*/ 1148067 h 1573553"/>
              <a:gd name="connsiteX53" fmla="*/ 2021131 w 2764939"/>
              <a:gd name="connsiteY53" fmla="*/ 1238556 h 1573553"/>
              <a:gd name="connsiteX54" fmla="*/ 1954456 w 2764939"/>
              <a:gd name="connsiteY54" fmla="*/ 1309993 h 1573553"/>
              <a:gd name="connsiteX55" fmla="*/ 2013987 w 2764939"/>
              <a:gd name="connsiteY55" fmla="*/ 1350474 h 1573553"/>
              <a:gd name="connsiteX56" fmla="*/ 1921118 w 2764939"/>
              <a:gd name="connsiteY56" fmla="*/ 1450487 h 1573553"/>
              <a:gd name="connsiteX57" fmla="*/ 1899687 w 2764939"/>
              <a:gd name="connsiteY57" fmla="*/ 1533831 h 1573553"/>
              <a:gd name="connsiteX58" fmla="*/ 1808865 w 2764939"/>
              <a:gd name="connsiteY58" fmla="*/ 1573012 h 1573553"/>
              <a:gd name="connsiteX59" fmla="*/ 1728235 w 2764939"/>
              <a:gd name="connsiteY59" fmla="*/ 1557643 h 1573553"/>
              <a:gd name="connsiteX60" fmla="*/ 1702041 w 2764939"/>
              <a:gd name="connsiteY60" fmla="*/ 1571931 h 1573553"/>
              <a:gd name="connsiteX61" fmla="*/ 1647275 w 2764939"/>
              <a:gd name="connsiteY61" fmla="*/ 1543356 h 1573553"/>
              <a:gd name="connsiteX62" fmla="*/ 1606791 w 2764939"/>
              <a:gd name="connsiteY62" fmla="*/ 1507637 h 1573553"/>
              <a:gd name="connsiteX63" fmla="*/ 1563931 w 2764939"/>
              <a:gd name="connsiteY63" fmla="*/ 1479061 h 1573553"/>
              <a:gd name="connsiteX64" fmla="*/ 1592504 w 2764939"/>
              <a:gd name="connsiteY64" fmla="*/ 1455250 h 1573553"/>
              <a:gd name="connsiteX65" fmla="*/ 1580598 w 2764939"/>
              <a:gd name="connsiteY65" fmla="*/ 1438581 h 1573553"/>
              <a:gd name="connsiteX66" fmla="*/ 1518685 w 2764939"/>
              <a:gd name="connsiteY66" fmla="*/ 1426675 h 1573553"/>
              <a:gd name="connsiteX67" fmla="*/ 1499635 w 2764939"/>
              <a:gd name="connsiteY67" fmla="*/ 1402862 h 1573553"/>
              <a:gd name="connsiteX68" fmla="*/ 1461537 w 2764939"/>
              <a:gd name="connsiteY68" fmla="*/ 1379050 h 1573553"/>
              <a:gd name="connsiteX69" fmla="*/ 1456773 w 2764939"/>
              <a:gd name="connsiteY69" fmla="*/ 1390956 h 1573553"/>
              <a:gd name="connsiteX70" fmla="*/ 1471062 w 2764939"/>
              <a:gd name="connsiteY70" fmla="*/ 1429056 h 1573553"/>
              <a:gd name="connsiteX71" fmla="*/ 1440104 w 2764939"/>
              <a:gd name="connsiteY71" fmla="*/ 1443343 h 1573553"/>
              <a:gd name="connsiteX72" fmla="*/ 1413912 w 2764939"/>
              <a:gd name="connsiteY72" fmla="*/ 1457630 h 1573553"/>
              <a:gd name="connsiteX73" fmla="*/ 1397241 w 2764939"/>
              <a:gd name="connsiteY73" fmla="*/ 1450487 h 1573553"/>
              <a:gd name="connsiteX74" fmla="*/ 1351998 w 2764939"/>
              <a:gd name="connsiteY74" fmla="*/ 1388575 h 1573553"/>
              <a:gd name="connsiteX75" fmla="*/ 1306756 w 2764939"/>
              <a:gd name="connsiteY75" fmla="*/ 1355237 h 1573553"/>
              <a:gd name="connsiteX76" fmla="*/ 1328187 w 2764939"/>
              <a:gd name="connsiteY76" fmla="*/ 1338568 h 1573553"/>
              <a:gd name="connsiteX77" fmla="*/ 1349618 w 2764939"/>
              <a:gd name="connsiteY77" fmla="*/ 1298087 h 1573553"/>
              <a:gd name="connsiteX78" fmla="*/ 1335329 w 2764939"/>
              <a:gd name="connsiteY78" fmla="*/ 1286181 h 1573553"/>
              <a:gd name="connsiteX79" fmla="*/ 1297231 w 2764939"/>
              <a:gd name="connsiteY79" fmla="*/ 1288562 h 1573553"/>
              <a:gd name="connsiteX80" fmla="*/ 1221031 w 2764939"/>
              <a:gd name="connsiteY80" fmla="*/ 1245700 h 1573553"/>
              <a:gd name="connsiteX81" fmla="*/ 1178166 w 2764939"/>
              <a:gd name="connsiteY81" fmla="*/ 1226650 h 1573553"/>
              <a:gd name="connsiteX82" fmla="*/ 1168643 w 2764939"/>
              <a:gd name="connsiteY82" fmla="*/ 1226650 h 1573553"/>
              <a:gd name="connsiteX83" fmla="*/ 1156737 w 2764939"/>
              <a:gd name="connsiteY83" fmla="*/ 1162356 h 1573553"/>
              <a:gd name="connsiteX84" fmla="*/ 1168643 w 2764939"/>
              <a:gd name="connsiteY84" fmla="*/ 1098062 h 1573553"/>
              <a:gd name="connsiteX85" fmla="*/ 1137687 w 2764939"/>
              <a:gd name="connsiteY85" fmla="*/ 1064725 h 1573553"/>
              <a:gd name="connsiteX86" fmla="*/ 1085300 w 2764939"/>
              <a:gd name="connsiteY86" fmla="*/ 1040912 h 1573553"/>
              <a:gd name="connsiteX87" fmla="*/ 1111493 w 2764939"/>
              <a:gd name="connsiteY87" fmla="*/ 1017100 h 1573553"/>
              <a:gd name="connsiteX88" fmla="*/ 1156737 w 2764939"/>
              <a:gd name="connsiteY88" fmla="*/ 1021862 h 1573553"/>
              <a:gd name="connsiteX89" fmla="*/ 1151975 w 2764939"/>
              <a:gd name="connsiteY89" fmla="*/ 974237 h 1573553"/>
              <a:gd name="connsiteX90" fmla="*/ 1123400 w 2764939"/>
              <a:gd name="connsiteY90" fmla="*/ 969475 h 1573553"/>
              <a:gd name="connsiteX91" fmla="*/ 1128162 w 2764939"/>
              <a:gd name="connsiteY91" fmla="*/ 921850 h 1573553"/>
              <a:gd name="connsiteX92" fmla="*/ 1097206 w 2764939"/>
              <a:gd name="connsiteY92" fmla="*/ 907562 h 1573553"/>
              <a:gd name="connsiteX93" fmla="*/ 1099587 w 2764939"/>
              <a:gd name="connsiteY93" fmla="*/ 871843 h 1573553"/>
              <a:gd name="connsiteX94" fmla="*/ 1051962 w 2764939"/>
              <a:gd name="connsiteY94" fmla="*/ 857556 h 1573553"/>
              <a:gd name="connsiteX95" fmla="*/ 1032912 w 2764939"/>
              <a:gd name="connsiteY95" fmla="*/ 878987 h 1573553"/>
              <a:gd name="connsiteX96" fmla="*/ 1004335 w 2764939"/>
              <a:gd name="connsiteY96" fmla="*/ 881368 h 1573553"/>
              <a:gd name="connsiteX97" fmla="*/ 954331 w 2764939"/>
              <a:gd name="connsiteY97" fmla="*/ 886131 h 1573553"/>
              <a:gd name="connsiteX98" fmla="*/ 923375 w 2764939"/>
              <a:gd name="connsiteY98" fmla="*/ 907562 h 1573553"/>
              <a:gd name="connsiteX99" fmla="*/ 923375 w 2764939"/>
              <a:gd name="connsiteY99" fmla="*/ 876606 h 1573553"/>
              <a:gd name="connsiteX100" fmla="*/ 882893 w 2764939"/>
              <a:gd name="connsiteY100" fmla="*/ 871843 h 1573553"/>
              <a:gd name="connsiteX101" fmla="*/ 890035 w 2764939"/>
              <a:gd name="connsiteY101" fmla="*/ 893275 h 1573553"/>
              <a:gd name="connsiteX102" fmla="*/ 885275 w 2764939"/>
              <a:gd name="connsiteY102" fmla="*/ 912325 h 1573553"/>
              <a:gd name="connsiteX103" fmla="*/ 799550 w 2764939"/>
              <a:gd name="connsiteY103" fmla="*/ 859936 h 1573553"/>
              <a:gd name="connsiteX104" fmla="*/ 778118 w 2764939"/>
              <a:gd name="connsiteY104" fmla="*/ 826600 h 1573553"/>
              <a:gd name="connsiteX105" fmla="*/ 790025 w 2764939"/>
              <a:gd name="connsiteY105" fmla="*/ 786117 h 1573553"/>
              <a:gd name="connsiteX106" fmla="*/ 759068 w 2764939"/>
              <a:gd name="connsiteY106" fmla="*/ 781356 h 1573553"/>
              <a:gd name="connsiteX107" fmla="*/ 711443 w 2764939"/>
              <a:gd name="connsiteY107" fmla="*/ 795643 h 1573553"/>
              <a:gd name="connsiteX108" fmla="*/ 701918 w 2764939"/>
              <a:gd name="connsiteY108" fmla="*/ 809931 h 1573553"/>
              <a:gd name="connsiteX109" fmla="*/ 678106 w 2764939"/>
              <a:gd name="connsiteY109" fmla="*/ 826600 h 1573553"/>
              <a:gd name="connsiteX110" fmla="*/ 670962 w 2764939"/>
              <a:gd name="connsiteY110" fmla="*/ 843268 h 1573553"/>
              <a:gd name="connsiteX111" fmla="*/ 630481 w 2764939"/>
              <a:gd name="connsiteY111" fmla="*/ 876606 h 1573553"/>
              <a:gd name="connsiteX112" fmla="*/ 632860 w 2764939"/>
              <a:gd name="connsiteY112" fmla="*/ 898037 h 1573553"/>
              <a:gd name="connsiteX113" fmla="*/ 647150 w 2764939"/>
              <a:gd name="connsiteY113" fmla="*/ 917087 h 1573553"/>
              <a:gd name="connsiteX114" fmla="*/ 570950 w 2764939"/>
              <a:gd name="connsiteY114" fmla="*/ 902800 h 1573553"/>
              <a:gd name="connsiteX115" fmla="*/ 537612 w 2764939"/>
              <a:gd name="connsiteY115" fmla="*/ 907562 h 1573553"/>
              <a:gd name="connsiteX116" fmla="*/ 585235 w 2764939"/>
              <a:gd name="connsiteY116" fmla="*/ 938518 h 1573553"/>
              <a:gd name="connsiteX117" fmla="*/ 609050 w 2764939"/>
              <a:gd name="connsiteY117" fmla="*/ 950425 h 1573553"/>
              <a:gd name="connsiteX118" fmla="*/ 635243 w 2764939"/>
              <a:gd name="connsiteY118" fmla="*/ 1002812 h 1573553"/>
              <a:gd name="connsiteX119" fmla="*/ 568566 w 2764939"/>
              <a:gd name="connsiteY119" fmla="*/ 1019481 h 1573553"/>
              <a:gd name="connsiteX120" fmla="*/ 547137 w 2764939"/>
              <a:gd name="connsiteY120" fmla="*/ 1031387 h 1573553"/>
              <a:gd name="connsiteX121" fmla="*/ 523323 w 2764939"/>
              <a:gd name="connsiteY121" fmla="*/ 1002812 h 1573553"/>
              <a:gd name="connsiteX122" fmla="*/ 499510 w 2764939"/>
              <a:gd name="connsiteY122" fmla="*/ 971856 h 1573553"/>
              <a:gd name="connsiteX123" fmla="*/ 501891 w 2764939"/>
              <a:gd name="connsiteY123" fmla="*/ 933756 h 1573553"/>
              <a:gd name="connsiteX124" fmla="*/ 499510 w 2764939"/>
              <a:gd name="connsiteY124" fmla="*/ 914706 h 1573553"/>
              <a:gd name="connsiteX125" fmla="*/ 518560 w 2764939"/>
              <a:gd name="connsiteY125" fmla="*/ 881368 h 1573553"/>
              <a:gd name="connsiteX126" fmla="*/ 478080 w 2764939"/>
              <a:gd name="connsiteY126" fmla="*/ 890893 h 1573553"/>
              <a:gd name="connsiteX127" fmla="*/ 449504 w 2764939"/>
              <a:gd name="connsiteY127" fmla="*/ 952806 h 1573553"/>
              <a:gd name="connsiteX128" fmla="*/ 442360 w 2764939"/>
              <a:gd name="connsiteY128" fmla="*/ 976618 h 1573553"/>
              <a:gd name="connsiteX129" fmla="*/ 411404 w 2764939"/>
              <a:gd name="connsiteY129" fmla="*/ 993287 h 1573553"/>
              <a:gd name="connsiteX130" fmla="*/ 363779 w 2764939"/>
              <a:gd name="connsiteY130" fmla="*/ 990906 h 1573553"/>
              <a:gd name="connsiteX131" fmla="*/ 356635 w 2764939"/>
              <a:gd name="connsiteY131" fmla="*/ 1007575 h 1573553"/>
              <a:gd name="connsiteX132" fmla="*/ 356635 w 2764939"/>
              <a:gd name="connsiteY132" fmla="*/ 1055200 h 1573553"/>
              <a:gd name="connsiteX133" fmla="*/ 297104 w 2764939"/>
              <a:gd name="connsiteY133" fmla="*/ 1059962 h 1573553"/>
              <a:gd name="connsiteX134" fmla="*/ 235191 w 2764939"/>
              <a:gd name="connsiteY134" fmla="*/ 1093300 h 1573553"/>
              <a:gd name="connsiteX135" fmla="*/ 237573 w 2764939"/>
              <a:gd name="connsiteY135" fmla="*/ 1121875 h 1573553"/>
              <a:gd name="connsiteX136" fmla="*/ 185186 w 2764939"/>
              <a:gd name="connsiteY136" fmla="*/ 1109968 h 1573553"/>
              <a:gd name="connsiteX137" fmla="*/ 151848 w 2764939"/>
              <a:gd name="connsiteY137" fmla="*/ 1117112 h 1573553"/>
              <a:gd name="connsiteX138" fmla="*/ 106604 w 2764939"/>
              <a:gd name="connsiteY138" fmla="*/ 1098062 h 1573553"/>
              <a:gd name="connsiteX139" fmla="*/ 89936 w 2764939"/>
              <a:gd name="connsiteY139" fmla="*/ 1098062 h 1573553"/>
              <a:gd name="connsiteX140" fmla="*/ 6592 w 2764939"/>
              <a:gd name="connsiteY140" fmla="*/ 1121875 h 1573553"/>
              <a:gd name="connsiteX141" fmla="*/ 8974 w 2764939"/>
              <a:gd name="connsiteY141" fmla="*/ 1074250 h 1573553"/>
              <a:gd name="connsiteX142" fmla="*/ 9816 w 2764939"/>
              <a:gd name="connsiteY14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47085 w 2764939"/>
              <a:gd name="connsiteY9" fmla="*/ 707537 h 1573553"/>
              <a:gd name="connsiteX10" fmla="*/ 104225 w 2764939"/>
              <a:gd name="connsiteY10" fmla="*/ 657530 h 1573553"/>
              <a:gd name="connsiteX11" fmla="*/ 166137 w 2764939"/>
              <a:gd name="connsiteY11" fmla="*/ 590855 h 1573553"/>
              <a:gd name="connsiteX12" fmla="*/ 163754 w 2764939"/>
              <a:gd name="connsiteY12" fmla="*/ 507512 h 1573553"/>
              <a:gd name="connsiteX13" fmla="*/ 89935 w 2764939"/>
              <a:gd name="connsiteY13" fmla="*/ 386068 h 1573553"/>
              <a:gd name="connsiteX14" fmla="*/ 144706 w 2764939"/>
              <a:gd name="connsiteY14" fmla="*/ 224142 h 1573553"/>
              <a:gd name="connsiteX15" fmla="*/ 328062 w 2764939"/>
              <a:gd name="connsiteY15" fmla="*/ 364636 h 1573553"/>
              <a:gd name="connsiteX16" fmla="*/ 501893 w 2764939"/>
              <a:gd name="connsiteY16" fmla="*/ 250336 h 1573553"/>
              <a:gd name="connsiteX17" fmla="*/ 516179 w 2764939"/>
              <a:gd name="connsiteY17" fmla="*/ 359875 h 1573553"/>
              <a:gd name="connsiteX18" fmla="*/ 463791 w 2764939"/>
              <a:gd name="connsiteY18" fmla="*/ 424168 h 1573553"/>
              <a:gd name="connsiteX19" fmla="*/ 566185 w 2764939"/>
              <a:gd name="connsiteY19" fmla="*/ 517037 h 1573553"/>
              <a:gd name="connsiteX20" fmla="*/ 623337 w 2764939"/>
              <a:gd name="connsiteY20" fmla="*/ 495605 h 1573553"/>
              <a:gd name="connsiteX21" fmla="*/ 701916 w 2764939"/>
              <a:gd name="connsiteY21" fmla="*/ 483700 h 1573553"/>
              <a:gd name="connsiteX22" fmla="*/ 887656 w 2764939"/>
              <a:gd name="connsiteY22" fmla="*/ 562280 h 1573553"/>
              <a:gd name="connsiteX23" fmla="*/ 963857 w 2764939"/>
              <a:gd name="connsiteY23" fmla="*/ 426549 h 1573553"/>
              <a:gd name="connsiteX24" fmla="*/ 863843 w 2764939"/>
              <a:gd name="connsiteY24" fmla="*/ 417024 h 1573553"/>
              <a:gd name="connsiteX25" fmla="*/ 851937 w 2764939"/>
              <a:gd name="connsiteY25" fmla="*/ 357491 h 1573553"/>
              <a:gd name="connsiteX26" fmla="*/ 1090060 w 2764939"/>
              <a:gd name="connsiteY26" fmla="*/ 436075 h 1573553"/>
              <a:gd name="connsiteX27" fmla="*/ 1113873 w 2764939"/>
              <a:gd name="connsiteY27" fmla="*/ 500368 h 1573553"/>
              <a:gd name="connsiteX28" fmla="*/ 1135304 w 2764939"/>
              <a:gd name="connsiteY28" fmla="*/ 512275 h 1573553"/>
              <a:gd name="connsiteX29" fmla="*/ 1132923 w 2764939"/>
              <a:gd name="connsiteY29" fmla="*/ 421787 h 1573553"/>
              <a:gd name="connsiteX30" fmla="*/ 1185312 w 2764939"/>
              <a:gd name="connsiteY30" fmla="*/ 340823 h 1573553"/>
              <a:gd name="connsiteX31" fmla="*/ 1499302 w 2764939"/>
              <a:gd name="connsiteY31" fmla="*/ 250164 h 1573553"/>
              <a:gd name="connsiteX32" fmla="*/ 1640131 w 2764939"/>
              <a:gd name="connsiteY32" fmla="*/ 188423 h 1573553"/>
              <a:gd name="connsiteX33" fmla="*/ 1794912 w 2764939"/>
              <a:gd name="connsiteY33" fmla="*/ 183660 h 1573553"/>
              <a:gd name="connsiteX34" fmla="*/ 1866350 w 2764939"/>
              <a:gd name="connsiteY34" fmla="*/ 309866 h 1573553"/>
              <a:gd name="connsiteX35" fmla="*/ 2028275 w 2764939"/>
              <a:gd name="connsiteY35" fmla="*/ 271766 h 1573553"/>
              <a:gd name="connsiteX36" fmla="*/ 1933025 w 2764939"/>
              <a:gd name="connsiteY36" fmla="*/ 359873 h 1573553"/>
              <a:gd name="connsiteX37" fmla="*/ 2047325 w 2764939"/>
              <a:gd name="connsiteY37" fmla="*/ 331298 h 1573553"/>
              <a:gd name="connsiteX38" fmla="*/ 2142574 w 2764939"/>
              <a:gd name="connsiteY38" fmla="*/ 271766 h 1573553"/>
              <a:gd name="connsiteX39" fmla="*/ 2066375 w 2764939"/>
              <a:gd name="connsiteY39" fmla="*/ 264623 h 1573553"/>
              <a:gd name="connsiteX40" fmla="*/ 2066375 w 2764939"/>
              <a:gd name="connsiteY40" fmla="*/ 202710 h 1573553"/>
              <a:gd name="connsiteX41" fmla="*/ 2116380 w 2764939"/>
              <a:gd name="connsiteY41" fmla="*/ 202710 h 1573553"/>
              <a:gd name="connsiteX42" fmla="*/ 2223536 w 2764939"/>
              <a:gd name="connsiteY42" fmla="*/ 97935 h 1573553"/>
              <a:gd name="connsiteX43" fmla="*/ 2273542 w 2764939"/>
              <a:gd name="connsiteY43" fmla="*/ 305 h 1573553"/>
              <a:gd name="connsiteX44" fmla="*/ 2237824 w 2764939"/>
              <a:gd name="connsiteY44" fmla="*/ 114604 h 1573553"/>
              <a:gd name="connsiteX45" fmla="*/ 2164006 w 2764939"/>
              <a:gd name="connsiteY45" fmla="*/ 193186 h 1573553"/>
              <a:gd name="connsiteX46" fmla="*/ 2333075 w 2764939"/>
              <a:gd name="connsiteY46" fmla="*/ 257480 h 1573553"/>
              <a:gd name="connsiteX47" fmla="*/ 2735505 w 2764939"/>
              <a:gd name="connsiteY47" fmla="*/ 205092 h 1573553"/>
              <a:gd name="connsiteX48" fmla="*/ 2698276 w 2764939"/>
              <a:gd name="connsiteY48" fmla="*/ 559163 h 1573553"/>
              <a:gd name="connsiteX49" fmla="*/ 2630731 w 2764939"/>
              <a:gd name="connsiteY49" fmla="*/ 967092 h 1573553"/>
              <a:gd name="connsiteX50" fmla="*/ 2461662 w 2764939"/>
              <a:gd name="connsiteY50" fmla="*/ 869462 h 1573553"/>
              <a:gd name="connsiteX51" fmla="*/ 2297356 w 2764939"/>
              <a:gd name="connsiteY51" fmla="*/ 926612 h 1573553"/>
              <a:gd name="connsiteX52" fmla="*/ 2275925 w 2764939"/>
              <a:gd name="connsiteY52" fmla="*/ 1062342 h 1573553"/>
              <a:gd name="connsiteX53" fmla="*/ 2042562 w 2764939"/>
              <a:gd name="connsiteY53" fmla="*/ 1148067 h 1573553"/>
              <a:gd name="connsiteX54" fmla="*/ 2021131 w 2764939"/>
              <a:gd name="connsiteY54" fmla="*/ 1238556 h 1573553"/>
              <a:gd name="connsiteX55" fmla="*/ 1954456 w 2764939"/>
              <a:gd name="connsiteY55" fmla="*/ 1309993 h 1573553"/>
              <a:gd name="connsiteX56" fmla="*/ 2013987 w 2764939"/>
              <a:gd name="connsiteY56" fmla="*/ 1350474 h 1573553"/>
              <a:gd name="connsiteX57" fmla="*/ 1921118 w 2764939"/>
              <a:gd name="connsiteY57" fmla="*/ 1450487 h 1573553"/>
              <a:gd name="connsiteX58" fmla="*/ 1899687 w 2764939"/>
              <a:gd name="connsiteY58" fmla="*/ 1533831 h 1573553"/>
              <a:gd name="connsiteX59" fmla="*/ 1808865 w 2764939"/>
              <a:gd name="connsiteY59" fmla="*/ 1573012 h 1573553"/>
              <a:gd name="connsiteX60" fmla="*/ 1728235 w 2764939"/>
              <a:gd name="connsiteY60" fmla="*/ 1557643 h 1573553"/>
              <a:gd name="connsiteX61" fmla="*/ 1702041 w 2764939"/>
              <a:gd name="connsiteY61" fmla="*/ 1571931 h 1573553"/>
              <a:gd name="connsiteX62" fmla="*/ 1647275 w 2764939"/>
              <a:gd name="connsiteY62" fmla="*/ 1543356 h 1573553"/>
              <a:gd name="connsiteX63" fmla="*/ 1606791 w 2764939"/>
              <a:gd name="connsiteY63" fmla="*/ 1507637 h 1573553"/>
              <a:gd name="connsiteX64" fmla="*/ 1563931 w 2764939"/>
              <a:gd name="connsiteY64" fmla="*/ 1479061 h 1573553"/>
              <a:gd name="connsiteX65" fmla="*/ 1592504 w 2764939"/>
              <a:gd name="connsiteY65" fmla="*/ 1455250 h 1573553"/>
              <a:gd name="connsiteX66" fmla="*/ 1580598 w 2764939"/>
              <a:gd name="connsiteY66" fmla="*/ 1438581 h 1573553"/>
              <a:gd name="connsiteX67" fmla="*/ 1518685 w 2764939"/>
              <a:gd name="connsiteY67" fmla="*/ 1426675 h 1573553"/>
              <a:gd name="connsiteX68" fmla="*/ 1499635 w 2764939"/>
              <a:gd name="connsiteY68" fmla="*/ 1402862 h 1573553"/>
              <a:gd name="connsiteX69" fmla="*/ 1461537 w 2764939"/>
              <a:gd name="connsiteY69" fmla="*/ 1379050 h 1573553"/>
              <a:gd name="connsiteX70" fmla="*/ 1456773 w 2764939"/>
              <a:gd name="connsiteY70" fmla="*/ 1390956 h 1573553"/>
              <a:gd name="connsiteX71" fmla="*/ 1471062 w 2764939"/>
              <a:gd name="connsiteY71" fmla="*/ 1429056 h 1573553"/>
              <a:gd name="connsiteX72" fmla="*/ 1440104 w 2764939"/>
              <a:gd name="connsiteY72" fmla="*/ 1443343 h 1573553"/>
              <a:gd name="connsiteX73" fmla="*/ 1413912 w 2764939"/>
              <a:gd name="connsiteY73" fmla="*/ 1457630 h 1573553"/>
              <a:gd name="connsiteX74" fmla="*/ 1397241 w 2764939"/>
              <a:gd name="connsiteY74" fmla="*/ 1450487 h 1573553"/>
              <a:gd name="connsiteX75" fmla="*/ 1351998 w 2764939"/>
              <a:gd name="connsiteY75" fmla="*/ 1388575 h 1573553"/>
              <a:gd name="connsiteX76" fmla="*/ 1306756 w 2764939"/>
              <a:gd name="connsiteY76" fmla="*/ 1355237 h 1573553"/>
              <a:gd name="connsiteX77" fmla="*/ 1328187 w 2764939"/>
              <a:gd name="connsiteY77" fmla="*/ 1338568 h 1573553"/>
              <a:gd name="connsiteX78" fmla="*/ 1349618 w 2764939"/>
              <a:gd name="connsiteY78" fmla="*/ 1298087 h 1573553"/>
              <a:gd name="connsiteX79" fmla="*/ 1335329 w 2764939"/>
              <a:gd name="connsiteY79" fmla="*/ 1286181 h 1573553"/>
              <a:gd name="connsiteX80" fmla="*/ 1297231 w 2764939"/>
              <a:gd name="connsiteY80" fmla="*/ 1288562 h 1573553"/>
              <a:gd name="connsiteX81" fmla="*/ 1221031 w 2764939"/>
              <a:gd name="connsiteY81" fmla="*/ 1245700 h 1573553"/>
              <a:gd name="connsiteX82" fmla="*/ 1178166 w 2764939"/>
              <a:gd name="connsiteY82" fmla="*/ 1226650 h 1573553"/>
              <a:gd name="connsiteX83" fmla="*/ 1168643 w 2764939"/>
              <a:gd name="connsiteY83" fmla="*/ 1226650 h 1573553"/>
              <a:gd name="connsiteX84" fmla="*/ 1156737 w 2764939"/>
              <a:gd name="connsiteY84" fmla="*/ 1162356 h 1573553"/>
              <a:gd name="connsiteX85" fmla="*/ 1168643 w 2764939"/>
              <a:gd name="connsiteY85" fmla="*/ 1098062 h 1573553"/>
              <a:gd name="connsiteX86" fmla="*/ 1137687 w 2764939"/>
              <a:gd name="connsiteY86" fmla="*/ 1064725 h 1573553"/>
              <a:gd name="connsiteX87" fmla="*/ 1085300 w 2764939"/>
              <a:gd name="connsiteY87" fmla="*/ 1040912 h 1573553"/>
              <a:gd name="connsiteX88" fmla="*/ 1111493 w 2764939"/>
              <a:gd name="connsiteY88" fmla="*/ 1017100 h 1573553"/>
              <a:gd name="connsiteX89" fmla="*/ 1156737 w 2764939"/>
              <a:gd name="connsiteY89" fmla="*/ 1021862 h 1573553"/>
              <a:gd name="connsiteX90" fmla="*/ 1151975 w 2764939"/>
              <a:gd name="connsiteY90" fmla="*/ 974237 h 1573553"/>
              <a:gd name="connsiteX91" fmla="*/ 1123400 w 2764939"/>
              <a:gd name="connsiteY91" fmla="*/ 969475 h 1573553"/>
              <a:gd name="connsiteX92" fmla="*/ 1128162 w 2764939"/>
              <a:gd name="connsiteY92" fmla="*/ 921850 h 1573553"/>
              <a:gd name="connsiteX93" fmla="*/ 1097206 w 2764939"/>
              <a:gd name="connsiteY93" fmla="*/ 907562 h 1573553"/>
              <a:gd name="connsiteX94" fmla="*/ 1099587 w 2764939"/>
              <a:gd name="connsiteY94" fmla="*/ 871843 h 1573553"/>
              <a:gd name="connsiteX95" fmla="*/ 1051962 w 2764939"/>
              <a:gd name="connsiteY95" fmla="*/ 857556 h 1573553"/>
              <a:gd name="connsiteX96" fmla="*/ 1032912 w 2764939"/>
              <a:gd name="connsiteY96" fmla="*/ 878987 h 1573553"/>
              <a:gd name="connsiteX97" fmla="*/ 1004335 w 2764939"/>
              <a:gd name="connsiteY97" fmla="*/ 881368 h 1573553"/>
              <a:gd name="connsiteX98" fmla="*/ 954331 w 2764939"/>
              <a:gd name="connsiteY98" fmla="*/ 886131 h 1573553"/>
              <a:gd name="connsiteX99" fmla="*/ 923375 w 2764939"/>
              <a:gd name="connsiteY99" fmla="*/ 907562 h 1573553"/>
              <a:gd name="connsiteX100" fmla="*/ 923375 w 2764939"/>
              <a:gd name="connsiteY100" fmla="*/ 876606 h 1573553"/>
              <a:gd name="connsiteX101" fmla="*/ 882893 w 2764939"/>
              <a:gd name="connsiteY101" fmla="*/ 871843 h 1573553"/>
              <a:gd name="connsiteX102" fmla="*/ 890035 w 2764939"/>
              <a:gd name="connsiteY102" fmla="*/ 893275 h 1573553"/>
              <a:gd name="connsiteX103" fmla="*/ 885275 w 2764939"/>
              <a:gd name="connsiteY103" fmla="*/ 912325 h 1573553"/>
              <a:gd name="connsiteX104" fmla="*/ 799550 w 2764939"/>
              <a:gd name="connsiteY104" fmla="*/ 859936 h 1573553"/>
              <a:gd name="connsiteX105" fmla="*/ 778118 w 2764939"/>
              <a:gd name="connsiteY105" fmla="*/ 826600 h 1573553"/>
              <a:gd name="connsiteX106" fmla="*/ 790025 w 2764939"/>
              <a:gd name="connsiteY106" fmla="*/ 786117 h 1573553"/>
              <a:gd name="connsiteX107" fmla="*/ 759068 w 2764939"/>
              <a:gd name="connsiteY107" fmla="*/ 781356 h 1573553"/>
              <a:gd name="connsiteX108" fmla="*/ 711443 w 2764939"/>
              <a:gd name="connsiteY108" fmla="*/ 795643 h 1573553"/>
              <a:gd name="connsiteX109" fmla="*/ 701918 w 2764939"/>
              <a:gd name="connsiteY109" fmla="*/ 809931 h 1573553"/>
              <a:gd name="connsiteX110" fmla="*/ 678106 w 2764939"/>
              <a:gd name="connsiteY110" fmla="*/ 826600 h 1573553"/>
              <a:gd name="connsiteX111" fmla="*/ 670962 w 2764939"/>
              <a:gd name="connsiteY111" fmla="*/ 843268 h 1573553"/>
              <a:gd name="connsiteX112" fmla="*/ 630481 w 2764939"/>
              <a:gd name="connsiteY112" fmla="*/ 876606 h 1573553"/>
              <a:gd name="connsiteX113" fmla="*/ 632860 w 2764939"/>
              <a:gd name="connsiteY113" fmla="*/ 898037 h 1573553"/>
              <a:gd name="connsiteX114" fmla="*/ 647150 w 2764939"/>
              <a:gd name="connsiteY114" fmla="*/ 917087 h 1573553"/>
              <a:gd name="connsiteX115" fmla="*/ 570950 w 2764939"/>
              <a:gd name="connsiteY115" fmla="*/ 902800 h 1573553"/>
              <a:gd name="connsiteX116" fmla="*/ 537612 w 2764939"/>
              <a:gd name="connsiteY116" fmla="*/ 907562 h 1573553"/>
              <a:gd name="connsiteX117" fmla="*/ 585235 w 2764939"/>
              <a:gd name="connsiteY117" fmla="*/ 938518 h 1573553"/>
              <a:gd name="connsiteX118" fmla="*/ 609050 w 2764939"/>
              <a:gd name="connsiteY118" fmla="*/ 950425 h 1573553"/>
              <a:gd name="connsiteX119" fmla="*/ 635243 w 2764939"/>
              <a:gd name="connsiteY119" fmla="*/ 1002812 h 1573553"/>
              <a:gd name="connsiteX120" fmla="*/ 568566 w 2764939"/>
              <a:gd name="connsiteY120" fmla="*/ 1019481 h 1573553"/>
              <a:gd name="connsiteX121" fmla="*/ 547137 w 2764939"/>
              <a:gd name="connsiteY121" fmla="*/ 1031387 h 1573553"/>
              <a:gd name="connsiteX122" fmla="*/ 523323 w 2764939"/>
              <a:gd name="connsiteY122" fmla="*/ 1002812 h 1573553"/>
              <a:gd name="connsiteX123" fmla="*/ 499510 w 2764939"/>
              <a:gd name="connsiteY123" fmla="*/ 971856 h 1573553"/>
              <a:gd name="connsiteX124" fmla="*/ 501891 w 2764939"/>
              <a:gd name="connsiteY124" fmla="*/ 933756 h 1573553"/>
              <a:gd name="connsiteX125" fmla="*/ 499510 w 2764939"/>
              <a:gd name="connsiteY125" fmla="*/ 914706 h 1573553"/>
              <a:gd name="connsiteX126" fmla="*/ 518560 w 2764939"/>
              <a:gd name="connsiteY126" fmla="*/ 881368 h 1573553"/>
              <a:gd name="connsiteX127" fmla="*/ 478080 w 2764939"/>
              <a:gd name="connsiteY127" fmla="*/ 890893 h 1573553"/>
              <a:gd name="connsiteX128" fmla="*/ 449504 w 2764939"/>
              <a:gd name="connsiteY128" fmla="*/ 952806 h 1573553"/>
              <a:gd name="connsiteX129" fmla="*/ 442360 w 2764939"/>
              <a:gd name="connsiteY129" fmla="*/ 976618 h 1573553"/>
              <a:gd name="connsiteX130" fmla="*/ 411404 w 2764939"/>
              <a:gd name="connsiteY130" fmla="*/ 993287 h 1573553"/>
              <a:gd name="connsiteX131" fmla="*/ 363779 w 2764939"/>
              <a:gd name="connsiteY131" fmla="*/ 990906 h 1573553"/>
              <a:gd name="connsiteX132" fmla="*/ 356635 w 2764939"/>
              <a:gd name="connsiteY132" fmla="*/ 1007575 h 1573553"/>
              <a:gd name="connsiteX133" fmla="*/ 356635 w 2764939"/>
              <a:gd name="connsiteY133" fmla="*/ 1055200 h 1573553"/>
              <a:gd name="connsiteX134" fmla="*/ 297104 w 2764939"/>
              <a:gd name="connsiteY134" fmla="*/ 1059962 h 1573553"/>
              <a:gd name="connsiteX135" fmla="*/ 235191 w 2764939"/>
              <a:gd name="connsiteY135" fmla="*/ 1093300 h 1573553"/>
              <a:gd name="connsiteX136" fmla="*/ 237573 w 2764939"/>
              <a:gd name="connsiteY136" fmla="*/ 1121875 h 1573553"/>
              <a:gd name="connsiteX137" fmla="*/ 185186 w 2764939"/>
              <a:gd name="connsiteY137" fmla="*/ 1109968 h 1573553"/>
              <a:gd name="connsiteX138" fmla="*/ 151848 w 2764939"/>
              <a:gd name="connsiteY138" fmla="*/ 1117112 h 1573553"/>
              <a:gd name="connsiteX139" fmla="*/ 106604 w 2764939"/>
              <a:gd name="connsiteY139" fmla="*/ 1098062 h 1573553"/>
              <a:gd name="connsiteX140" fmla="*/ 89936 w 2764939"/>
              <a:gd name="connsiteY140" fmla="*/ 1098062 h 1573553"/>
              <a:gd name="connsiteX141" fmla="*/ 6592 w 2764939"/>
              <a:gd name="connsiteY141" fmla="*/ 1121875 h 1573553"/>
              <a:gd name="connsiteX142" fmla="*/ 8974 w 2764939"/>
              <a:gd name="connsiteY142" fmla="*/ 1074250 h 1573553"/>
              <a:gd name="connsiteX143" fmla="*/ 9816 w 2764939"/>
              <a:gd name="connsiteY14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04225 w 2764939"/>
              <a:gd name="connsiteY11" fmla="*/ 657530 h 1573553"/>
              <a:gd name="connsiteX12" fmla="*/ 166137 w 2764939"/>
              <a:gd name="connsiteY12" fmla="*/ 590855 h 1573553"/>
              <a:gd name="connsiteX13" fmla="*/ 163754 w 2764939"/>
              <a:gd name="connsiteY13" fmla="*/ 507512 h 1573553"/>
              <a:gd name="connsiteX14" fmla="*/ 89935 w 2764939"/>
              <a:gd name="connsiteY14" fmla="*/ 386068 h 1573553"/>
              <a:gd name="connsiteX15" fmla="*/ 144706 w 2764939"/>
              <a:gd name="connsiteY15" fmla="*/ 224142 h 1573553"/>
              <a:gd name="connsiteX16" fmla="*/ 328062 w 2764939"/>
              <a:gd name="connsiteY16" fmla="*/ 364636 h 1573553"/>
              <a:gd name="connsiteX17" fmla="*/ 501893 w 2764939"/>
              <a:gd name="connsiteY17" fmla="*/ 250336 h 1573553"/>
              <a:gd name="connsiteX18" fmla="*/ 516179 w 2764939"/>
              <a:gd name="connsiteY18" fmla="*/ 359875 h 1573553"/>
              <a:gd name="connsiteX19" fmla="*/ 463791 w 2764939"/>
              <a:gd name="connsiteY19" fmla="*/ 424168 h 1573553"/>
              <a:gd name="connsiteX20" fmla="*/ 566185 w 2764939"/>
              <a:gd name="connsiteY20" fmla="*/ 517037 h 1573553"/>
              <a:gd name="connsiteX21" fmla="*/ 623337 w 2764939"/>
              <a:gd name="connsiteY21" fmla="*/ 495605 h 1573553"/>
              <a:gd name="connsiteX22" fmla="*/ 701916 w 2764939"/>
              <a:gd name="connsiteY22" fmla="*/ 483700 h 1573553"/>
              <a:gd name="connsiteX23" fmla="*/ 887656 w 2764939"/>
              <a:gd name="connsiteY23" fmla="*/ 562280 h 1573553"/>
              <a:gd name="connsiteX24" fmla="*/ 963857 w 2764939"/>
              <a:gd name="connsiteY24" fmla="*/ 426549 h 1573553"/>
              <a:gd name="connsiteX25" fmla="*/ 863843 w 2764939"/>
              <a:gd name="connsiteY25" fmla="*/ 417024 h 1573553"/>
              <a:gd name="connsiteX26" fmla="*/ 851937 w 2764939"/>
              <a:gd name="connsiteY26" fmla="*/ 357491 h 1573553"/>
              <a:gd name="connsiteX27" fmla="*/ 1090060 w 2764939"/>
              <a:gd name="connsiteY27" fmla="*/ 436075 h 1573553"/>
              <a:gd name="connsiteX28" fmla="*/ 1113873 w 2764939"/>
              <a:gd name="connsiteY28" fmla="*/ 500368 h 1573553"/>
              <a:gd name="connsiteX29" fmla="*/ 1135304 w 2764939"/>
              <a:gd name="connsiteY29" fmla="*/ 512275 h 1573553"/>
              <a:gd name="connsiteX30" fmla="*/ 1132923 w 2764939"/>
              <a:gd name="connsiteY30" fmla="*/ 421787 h 1573553"/>
              <a:gd name="connsiteX31" fmla="*/ 1185312 w 2764939"/>
              <a:gd name="connsiteY31" fmla="*/ 340823 h 1573553"/>
              <a:gd name="connsiteX32" fmla="*/ 1499302 w 2764939"/>
              <a:gd name="connsiteY32" fmla="*/ 250164 h 1573553"/>
              <a:gd name="connsiteX33" fmla="*/ 1640131 w 2764939"/>
              <a:gd name="connsiteY33" fmla="*/ 188423 h 1573553"/>
              <a:gd name="connsiteX34" fmla="*/ 1794912 w 2764939"/>
              <a:gd name="connsiteY34" fmla="*/ 183660 h 1573553"/>
              <a:gd name="connsiteX35" fmla="*/ 1866350 w 2764939"/>
              <a:gd name="connsiteY35" fmla="*/ 309866 h 1573553"/>
              <a:gd name="connsiteX36" fmla="*/ 2028275 w 2764939"/>
              <a:gd name="connsiteY36" fmla="*/ 271766 h 1573553"/>
              <a:gd name="connsiteX37" fmla="*/ 1933025 w 2764939"/>
              <a:gd name="connsiteY37" fmla="*/ 359873 h 1573553"/>
              <a:gd name="connsiteX38" fmla="*/ 2047325 w 2764939"/>
              <a:gd name="connsiteY38" fmla="*/ 331298 h 1573553"/>
              <a:gd name="connsiteX39" fmla="*/ 2142574 w 2764939"/>
              <a:gd name="connsiteY39" fmla="*/ 271766 h 1573553"/>
              <a:gd name="connsiteX40" fmla="*/ 2066375 w 2764939"/>
              <a:gd name="connsiteY40" fmla="*/ 264623 h 1573553"/>
              <a:gd name="connsiteX41" fmla="*/ 2066375 w 2764939"/>
              <a:gd name="connsiteY41" fmla="*/ 202710 h 1573553"/>
              <a:gd name="connsiteX42" fmla="*/ 2116380 w 2764939"/>
              <a:gd name="connsiteY42" fmla="*/ 202710 h 1573553"/>
              <a:gd name="connsiteX43" fmla="*/ 2223536 w 2764939"/>
              <a:gd name="connsiteY43" fmla="*/ 97935 h 1573553"/>
              <a:gd name="connsiteX44" fmla="*/ 2273542 w 2764939"/>
              <a:gd name="connsiteY44" fmla="*/ 305 h 1573553"/>
              <a:gd name="connsiteX45" fmla="*/ 2237824 w 2764939"/>
              <a:gd name="connsiteY45" fmla="*/ 114604 h 1573553"/>
              <a:gd name="connsiteX46" fmla="*/ 2164006 w 2764939"/>
              <a:gd name="connsiteY46" fmla="*/ 193186 h 1573553"/>
              <a:gd name="connsiteX47" fmla="*/ 2333075 w 2764939"/>
              <a:gd name="connsiteY47" fmla="*/ 257480 h 1573553"/>
              <a:gd name="connsiteX48" fmla="*/ 2735505 w 2764939"/>
              <a:gd name="connsiteY48" fmla="*/ 205092 h 1573553"/>
              <a:gd name="connsiteX49" fmla="*/ 2698276 w 2764939"/>
              <a:gd name="connsiteY49" fmla="*/ 559163 h 1573553"/>
              <a:gd name="connsiteX50" fmla="*/ 2630731 w 2764939"/>
              <a:gd name="connsiteY50" fmla="*/ 967092 h 1573553"/>
              <a:gd name="connsiteX51" fmla="*/ 2461662 w 2764939"/>
              <a:gd name="connsiteY51" fmla="*/ 869462 h 1573553"/>
              <a:gd name="connsiteX52" fmla="*/ 2297356 w 2764939"/>
              <a:gd name="connsiteY52" fmla="*/ 926612 h 1573553"/>
              <a:gd name="connsiteX53" fmla="*/ 2275925 w 2764939"/>
              <a:gd name="connsiteY53" fmla="*/ 1062342 h 1573553"/>
              <a:gd name="connsiteX54" fmla="*/ 2042562 w 2764939"/>
              <a:gd name="connsiteY54" fmla="*/ 1148067 h 1573553"/>
              <a:gd name="connsiteX55" fmla="*/ 2021131 w 2764939"/>
              <a:gd name="connsiteY55" fmla="*/ 1238556 h 1573553"/>
              <a:gd name="connsiteX56" fmla="*/ 1954456 w 2764939"/>
              <a:gd name="connsiteY56" fmla="*/ 1309993 h 1573553"/>
              <a:gd name="connsiteX57" fmla="*/ 2013987 w 2764939"/>
              <a:gd name="connsiteY57" fmla="*/ 1350474 h 1573553"/>
              <a:gd name="connsiteX58" fmla="*/ 1921118 w 2764939"/>
              <a:gd name="connsiteY58" fmla="*/ 1450487 h 1573553"/>
              <a:gd name="connsiteX59" fmla="*/ 1899687 w 2764939"/>
              <a:gd name="connsiteY59" fmla="*/ 1533831 h 1573553"/>
              <a:gd name="connsiteX60" fmla="*/ 1808865 w 2764939"/>
              <a:gd name="connsiteY60" fmla="*/ 1573012 h 1573553"/>
              <a:gd name="connsiteX61" fmla="*/ 1728235 w 2764939"/>
              <a:gd name="connsiteY61" fmla="*/ 1557643 h 1573553"/>
              <a:gd name="connsiteX62" fmla="*/ 1702041 w 2764939"/>
              <a:gd name="connsiteY62" fmla="*/ 1571931 h 1573553"/>
              <a:gd name="connsiteX63" fmla="*/ 1647275 w 2764939"/>
              <a:gd name="connsiteY63" fmla="*/ 1543356 h 1573553"/>
              <a:gd name="connsiteX64" fmla="*/ 1606791 w 2764939"/>
              <a:gd name="connsiteY64" fmla="*/ 1507637 h 1573553"/>
              <a:gd name="connsiteX65" fmla="*/ 1563931 w 2764939"/>
              <a:gd name="connsiteY65" fmla="*/ 1479061 h 1573553"/>
              <a:gd name="connsiteX66" fmla="*/ 1592504 w 2764939"/>
              <a:gd name="connsiteY66" fmla="*/ 1455250 h 1573553"/>
              <a:gd name="connsiteX67" fmla="*/ 1580598 w 2764939"/>
              <a:gd name="connsiteY67" fmla="*/ 1438581 h 1573553"/>
              <a:gd name="connsiteX68" fmla="*/ 1518685 w 2764939"/>
              <a:gd name="connsiteY68" fmla="*/ 1426675 h 1573553"/>
              <a:gd name="connsiteX69" fmla="*/ 1499635 w 2764939"/>
              <a:gd name="connsiteY69" fmla="*/ 1402862 h 1573553"/>
              <a:gd name="connsiteX70" fmla="*/ 1461537 w 2764939"/>
              <a:gd name="connsiteY70" fmla="*/ 1379050 h 1573553"/>
              <a:gd name="connsiteX71" fmla="*/ 1456773 w 2764939"/>
              <a:gd name="connsiteY71" fmla="*/ 1390956 h 1573553"/>
              <a:gd name="connsiteX72" fmla="*/ 1471062 w 2764939"/>
              <a:gd name="connsiteY72" fmla="*/ 1429056 h 1573553"/>
              <a:gd name="connsiteX73" fmla="*/ 1440104 w 2764939"/>
              <a:gd name="connsiteY73" fmla="*/ 1443343 h 1573553"/>
              <a:gd name="connsiteX74" fmla="*/ 1413912 w 2764939"/>
              <a:gd name="connsiteY74" fmla="*/ 1457630 h 1573553"/>
              <a:gd name="connsiteX75" fmla="*/ 1397241 w 2764939"/>
              <a:gd name="connsiteY75" fmla="*/ 1450487 h 1573553"/>
              <a:gd name="connsiteX76" fmla="*/ 1351998 w 2764939"/>
              <a:gd name="connsiteY76" fmla="*/ 1388575 h 1573553"/>
              <a:gd name="connsiteX77" fmla="*/ 1306756 w 2764939"/>
              <a:gd name="connsiteY77" fmla="*/ 1355237 h 1573553"/>
              <a:gd name="connsiteX78" fmla="*/ 1328187 w 2764939"/>
              <a:gd name="connsiteY78" fmla="*/ 1338568 h 1573553"/>
              <a:gd name="connsiteX79" fmla="*/ 1349618 w 2764939"/>
              <a:gd name="connsiteY79" fmla="*/ 1298087 h 1573553"/>
              <a:gd name="connsiteX80" fmla="*/ 1335329 w 2764939"/>
              <a:gd name="connsiteY80" fmla="*/ 1286181 h 1573553"/>
              <a:gd name="connsiteX81" fmla="*/ 1297231 w 2764939"/>
              <a:gd name="connsiteY81" fmla="*/ 1288562 h 1573553"/>
              <a:gd name="connsiteX82" fmla="*/ 1221031 w 2764939"/>
              <a:gd name="connsiteY82" fmla="*/ 1245700 h 1573553"/>
              <a:gd name="connsiteX83" fmla="*/ 1178166 w 2764939"/>
              <a:gd name="connsiteY83" fmla="*/ 1226650 h 1573553"/>
              <a:gd name="connsiteX84" fmla="*/ 1168643 w 2764939"/>
              <a:gd name="connsiteY84" fmla="*/ 1226650 h 1573553"/>
              <a:gd name="connsiteX85" fmla="*/ 1156737 w 2764939"/>
              <a:gd name="connsiteY85" fmla="*/ 1162356 h 1573553"/>
              <a:gd name="connsiteX86" fmla="*/ 1168643 w 2764939"/>
              <a:gd name="connsiteY86" fmla="*/ 1098062 h 1573553"/>
              <a:gd name="connsiteX87" fmla="*/ 1137687 w 2764939"/>
              <a:gd name="connsiteY87" fmla="*/ 1064725 h 1573553"/>
              <a:gd name="connsiteX88" fmla="*/ 1085300 w 2764939"/>
              <a:gd name="connsiteY88" fmla="*/ 1040912 h 1573553"/>
              <a:gd name="connsiteX89" fmla="*/ 1111493 w 2764939"/>
              <a:gd name="connsiteY89" fmla="*/ 1017100 h 1573553"/>
              <a:gd name="connsiteX90" fmla="*/ 1156737 w 2764939"/>
              <a:gd name="connsiteY90" fmla="*/ 1021862 h 1573553"/>
              <a:gd name="connsiteX91" fmla="*/ 1151975 w 2764939"/>
              <a:gd name="connsiteY91" fmla="*/ 974237 h 1573553"/>
              <a:gd name="connsiteX92" fmla="*/ 1123400 w 2764939"/>
              <a:gd name="connsiteY92" fmla="*/ 969475 h 1573553"/>
              <a:gd name="connsiteX93" fmla="*/ 1128162 w 2764939"/>
              <a:gd name="connsiteY93" fmla="*/ 921850 h 1573553"/>
              <a:gd name="connsiteX94" fmla="*/ 1097206 w 2764939"/>
              <a:gd name="connsiteY94" fmla="*/ 907562 h 1573553"/>
              <a:gd name="connsiteX95" fmla="*/ 1099587 w 2764939"/>
              <a:gd name="connsiteY95" fmla="*/ 871843 h 1573553"/>
              <a:gd name="connsiteX96" fmla="*/ 1051962 w 2764939"/>
              <a:gd name="connsiteY96" fmla="*/ 857556 h 1573553"/>
              <a:gd name="connsiteX97" fmla="*/ 1032912 w 2764939"/>
              <a:gd name="connsiteY97" fmla="*/ 878987 h 1573553"/>
              <a:gd name="connsiteX98" fmla="*/ 1004335 w 2764939"/>
              <a:gd name="connsiteY98" fmla="*/ 881368 h 1573553"/>
              <a:gd name="connsiteX99" fmla="*/ 954331 w 2764939"/>
              <a:gd name="connsiteY99" fmla="*/ 886131 h 1573553"/>
              <a:gd name="connsiteX100" fmla="*/ 923375 w 2764939"/>
              <a:gd name="connsiteY100" fmla="*/ 907562 h 1573553"/>
              <a:gd name="connsiteX101" fmla="*/ 923375 w 2764939"/>
              <a:gd name="connsiteY101" fmla="*/ 876606 h 1573553"/>
              <a:gd name="connsiteX102" fmla="*/ 882893 w 2764939"/>
              <a:gd name="connsiteY102" fmla="*/ 871843 h 1573553"/>
              <a:gd name="connsiteX103" fmla="*/ 890035 w 2764939"/>
              <a:gd name="connsiteY103" fmla="*/ 893275 h 1573553"/>
              <a:gd name="connsiteX104" fmla="*/ 885275 w 2764939"/>
              <a:gd name="connsiteY104" fmla="*/ 912325 h 1573553"/>
              <a:gd name="connsiteX105" fmla="*/ 799550 w 2764939"/>
              <a:gd name="connsiteY105" fmla="*/ 859936 h 1573553"/>
              <a:gd name="connsiteX106" fmla="*/ 778118 w 2764939"/>
              <a:gd name="connsiteY106" fmla="*/ 826600 h 1573553"/>
              <a:gd name="connsiteX107" fmla="*/ 790025 w 2764939"/>
              <a:gd name="connsiteY107" fmla="*/ 786117 h 1573553"/>
              <a:gd name="connsiteX108" fmla="*/ 759068 w 2764939"/>
              <a:gd name="connsiteY108" fmla="*/ 781356 h 1573553"/>
              <a:gd name="connsiteX109" fmla="*/ 711443 w 2764939"/>
              <a:gd name="connsiteY109" fmla="*/ 795643 h 1573553"/>
              <a:gd name="connsiteX110" fmla="*/ 701918 w 2764939"/>
              <a:gd name="connsiteY110" fmla="*/ 809931 h 1573553"/>
              <a:gd name="connsiteX111" fmla="*/ 678106 w 2764939"/>
              <a:gd name="connsiteY111" fmla="*/ 826600 h 1573553"/>
              <a:gd name="connsiteX112" fmla="*/ 670962 w 2764939"/>
              <a:gd name="connsiteY112" fmla="*/ 843268 h 1573553"/>
              <a:gd name="connsiteX113" fmla="*/ 630481 w 2764939"/>
              <a:gd name="connsiteY113" fmla="*/ 876606 h 1573553"/>
              <a:gd name="connsiteX114" fmla="*/ 632860 w 2764939"/>
              <a:gd name="connsiteY114" fmla="*/ 898037 h 1573553"/>
              <a:gd name="connsiteX115" fmla="*/ 647150 w 2764939"/>
              <a:gd name="connsiteY115" fmla="*/ 917087 h 1573553"/>
              <a:gd name="connsiteX116" fmla="*/ 570950 w 2764939"/>
              <a:gd name="connsiteY116" fmla="*/ 902800 h 1573553"/>
              <a:gd name="connsiteX117" fmla="*/ 537612 w 2764939"/>
              <a:gd name="connsiteY117" fmla="*/ 907562 h 1573553"/>
              <a:gd name="connsiteX118" fmla="*/ 585235 w 2764939"/>
              <a:gd name="connsiteY118" fmla="*/ 938518 h 1573553"/>
              <a:gd name="connsiteX119" fmla="*/ 609050 w 2764939"/>
              <a:gd name="connsiteY119" fmla="*/ 950425 h 1573553"/>
              <a:gd name="connsiteX120" fmla="*/ 635243 w 2764939"/>
              <a:gd name="connsiteY120" fmla="*/ 1002812 h 1573553"/>
              <a:gd name="connsiteX121" fmla="*/ 568566 w 2764939"/>
              <a:gd name="connsiteY121" fmla="*/ 1019481 h 1573553"/>
              <a:gd name="connsiteX122" fmla="*/ 547137 w 2764939"/>
              <a:gd name="connsiteY122" fmla="*/ 1031387 h 1573553"/>
              <a:gd name="connsiteX123" fmla="*/ 523323 w 2764939"/>
              <a:gd name="connsiteY123" fmla="*/ 1002812 h 1573553"/>
              <a:gd name="connsiteX124" fmla="*/ 499510 w 2764939"/>
              <a:gd name="connsiteY124" fmla="*/ 971856 h 1573553"/>
              <a:gd name="connsiteX125" fmla="*/ 501891 w 2764939"/>
              <a:gd name="connsiteY125" fmla="*/ 933756 h 1573553"/>
              <a:gd name="connsiteX126" fmla="*/ 499510 w 2764939"/>
              <a:gd name="connsiteY126" fmla="*/ 914706 h 1573553"/>
              <a:gd name="connsiteX127" fmla="*/ 518560 w 2764939"/>
              <a:gd name="connsiteY127" fmla="*/ 881368 h 1573553"/>
              <a:gd name="connsiteX128" fmla="*/ 478080 w 2764939"/>
              <a:gd name="connsiteY128" fmla="*/ 890893 h 1573553"/>
              <a:gd name="connsiteX129" fmla="*/ 449504 w 2764939"/>
              <a:gd name="connsiteY129" fmla="*/ 952806 h 1573553"/>
              <a:gd name="connsiteX130" fmla="*/ 442360 w 2764939"/>
              <a:gd name="connsiteY130" fmla="*/ 976618 h 1573553"/>
              <a:gd name="connsiteX131" fmla="*/ 411404 w 2764939"/>
              <a:gd name="connsiteY131" fmla="*/ 993287 h 1573553"/>
              <a:gd name="connsiteX132" fmla="*/ 363779 w 2764939"/>
              <a:gd name="connsiteY132" fmla="*/ 990906 h 1573553"/>
              <a:gd name="connsiteX133" fmla="*/ 356635 w 2764939"/>
              <a:gd name="connsiteY133" fmla="*/ 1007575 h 1573553"/>
              <a:gd name="connsiteX134" fmla="*/ 356635 w 2764939"/>
              <a:gd name="connsiteY134" fmla="*/ 1055200 h 1573553"/>
              <a:gd name="connsiteX135" fmla="*/ 297104 w 2764939"/>
              <a:gd name="connsiteY135" fmla="*/ 1059962 h 1573553"/>
              <a:gd name="connsiteX136" fmla="*/ 235191 w 2764939"/>
              <a:gd name="connsiteY136" fmla="*/ 1093300 h 1573553"/>
              <a:gd name="connsiteX137" fmla="*/ 237573 w 2764939"/>
              <a:gd name="connsiteY137" fmla="*/ 1121875 h 1573553"/>
              <a:gd name="connsiteX138" fmla="*/ 185186 w 2764939"/>
              <a:gd name="connsiteY138" fmla="*/ 1109968 h 1573553"/>
              <a:gd name="connsiteX139" fmla="*/ 151848 w 2764939"/>
              <a:gd name="connsiteY139" fmla="*/ 1117112 h 1573553"/>
              <a:gd name="connsiteX140" fmla="*/ 106604 w 2764939"/>
              <a:gd name="connsiteY140" fmla="*/ 1098062 h 1573553"/>
              <a:gd name="connsiteX141" fmla="*/ 89936 w 2764939"/>
              <a:gd name="connsiteY141" fmla="*/ 1098062 h 1573553"/>
              <a:gd name="connsiteX142" fmla="*/ 6592 w 2764939"/>
              <a:gd name="connsiteY142" fmla="*/ 1121875 h 1573553"/>
              <a:gd name="connsiteX143" fmla="*/ 8974 w 2764939"/>
              <a:gd name="connsiteY143" fmla="*/ 1074250 h 1573553"/>
              <a:gd name="connsiteX144" fmla="*/ 9816 w 2764939"/>
              <a:gd name="connsiteY14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99460 w 2764939"/>
              <a:gd name="connsiteY11" fmla="*/ 686106 h 1573553"/>
              <a:gd name="connsiteX12" fmla="*/ 104225 w 2764939"/>
              <a:gd name="connsiteY12" fmla="*/ 657530 h 1573553"/>
              <a:gd name="connsiteX13" fmla="*/ 166137 w 2764939"/>
              <a:gd name="connsiteY13" fmla="*/ 590855 h 1573553"/>
              <a:gd name="connsiteX14" fmla="*/ 163754 w 2764939"/>
              <a:gd name="connsiteY14" fmla="*/ 507512 h 1573553"/>
              <a:gd name="connsiteX15" fmla="*/ 89935 w 2764939"/>
              <a:gd name="connsiteY15" fmla="*/ 386068 h 1573553"/>
              <a:gd name="connsiteX16" fmla="*/ 144706 w 2764939"/>
              <a:gd name="connsiteY16" fmla="*/ 224142 h 1573553"/>
              <a:gd name="connsiteX17" fmla="*/ 328062 w 2764939"/>
              <a:gd name="connsiteY17" fmla="*/ 364636 h 1573553"/>
              <a:gd name="connsiteX18" fmla="*/ 501893 w 2764939"/>
              <a:gd name="connsiteY18" fmla="*/ 250336 h 1573553"/>
              <a:gd name="connsiteX19" fmla="*/ 516179 w 2764939"/>
              <a:gd name="connsiteY19" fmla="*/ 359875 h 1573553"/>
              <a:gd name="connsiteX20" fmla="*/ 463791 w 2764939"/>
              <a:gd name="connsiteY20" fmla="*/ 424168 h 1573553"/>
              <a:gd name="connsiteX21" fmla="*/ 566185 w 2764939"/>
              <a:gd name="connsiteY21" fmla="*/ 517037 h 1573553"/>
              <a:gd name="connsiteX22" fmla="*/ 623337 w 2764939"/>
              <a:gd name="connsiteY22" fmla="*/ 495605 h 1573553"/>
              <a:gd name="connsiteX23" fmla="*/ 701916 w 2764939"/>
              <a:gd name="connsiteY23" fmla="*/ 483700 h 1573553"/>
              <a:gd name="connsiteX24" fmla="*/ 887656 w 2764939"/>
              <a:gd name="connsiteY24" fmla="*/ 562280 h 1573553"/>
              <a:gd name="connsiteX25" fmla="*/ 963857 w 2764939"/>
              <a:gd name="connsiteY25" fmla="*/ 426549 h 1573553"/>
              <a:gd name="connsiteX26" fmla="*/ 863843 w 2764939"/>
              <a:gd name="connsiteY26" fmla="*/ 417024 h 1573553"/>
              <a:gd name="connsiteX27" fmla="*/ 851937 w 2764939"/>
              <a:gd name="connsiteY27" fmla="*/ 357491 h 1573553"/>
              <a:gd name="connsiteX28" fmla="*/ 1090060 w 2764939"/>
              <a:gd name="connsiteY28" fmla="*/ 436075 h 1573553"/>
              <a:gd name="connsiteX29" fmla="*/ 1113873 w 2764939"/>
              <a:gd name="connsiteY29" fmla="*/ 500368 h 1573553"/>
              <a:gd name="connsiteX30" fmla="*/ 1135304 w 2764939"/>
              <a:gd name="connsiteY30" fmla="*/ 512275 h 1573553"/>
              <a:gd name="connsiteX31" fmla="*/ 1132923 w 2764939"/>
              <a:gd name="connsiteY31" fmla="*/ 421787 h 1573553"/>
              <a:gd name="connsiteX32" fmla="*/ 1185312 w 2764939"/>
              <a:gd name="connsiteY32" fmla="*/ 340823 h 1573553"/>
              <a:gd name="connsiteX33" fmla="*/ 1499302 w 2764939"/>
              <a:gd name="connsiteY33" fmla="*/ 250164 h 1573553"/>
              <a:gd name="connsiteX34" fmla="*/ 1640131 w 2764939"/>
              <a:gd name="connsiteY34" fmla="*/ 188423 h 1573553"/>
              <a:gd name="connsiteX35" fmla="*/ 1794912 w 2764939"/>
              <a:gd name="connsiteY35" fmla="*/ 183660 h 1573553"/>
              <a:gd name="connsiteX36" fmla="*/ 1866350 w 2764939"/>
              <a:gd name="connsiteY36" fmla="*/ 309866 h 1573553"/>
              <a:gd name="connsiteX37" fmla="*/ 2028275 w 2764939"/>
              <a:gd name="connsiteY37" fmla="*/ 271766 h 1573553"/>
              <a:gd name="connsiteX38" fmla="*/ 1933025 w 2764939"/>
              <a:gd name="connsiteY38" fmla="*/ 359873 h 1573553"/>
              <a:gd name="connsiteX39" fmla="*/ 2047325 w 2764939"/>
              <a:gd name="connsiteY39" fmla="*/ 331298 h 1573553"/>
              <a:gd name="connsiteX40" fmla="*/ 2142574 w 2764939"/>
              <a:gd name="connsiteY40" fmla="*/ 271766 h 1573553"/>
              <a:gd name="connsiteX41" fmla="*/ 2066375 w 2764939"/>
              <a:gd name="connsiteY41" fmla="*/ 264623 h 1573553"/>
              <a:gd name="connsiteX42" fmla="*/ 2066375 w 2764939"/>
              <a:gd name="connsiteY42" fmla="*/ 202710 h 1573553"/>
              <a:gd name="connsiteX43" fmla="*/ 2116380 w 2764939"/>
              <a:gd name="connsiteY43" fmla="*/ 202710 h 1573553"/>
              <a:gd name="connsiteX44" fmla="*/ 2223536 w 2764939"/>
              <a:gd name="connsiteY44" fmla="*/ 97935 h 1573553"/>
              <a:gd name="connsiteX45" fmla="*/ 2273542 w 2764939"/>
              <a:gd name="connsiteY45" fmla="*/ 305 h 1573553"/>
              <a:gd name="connsiteX46" fmla="*/ 2237824 w 2764939"/>
              <a:gd name="connsiteY46" fmla="*/ 114604 h 1573553"/>
              <a:gd name="connsiteX47" fmla="*/ 2164006 w 2764939"/>
              <a:gd name="connsiteY47" fmla="*/ 193186 h 1573553"/>
              <a:gd name="connsiteX48" fmla="*/ 2333075 w 2764939"/>
              <a:gd name="connsiteY48" fmla="*/ 257480 h 1573553"/>
              <a:gd name="connsiteX49" fmla="*/ 2735505 w 2764939"/>
              <a:gd name="connsiteY49" fmla="*/ 205092 h 1573553"/>
              <a:gd name="connsiteX50" fmla="*/ 2698276 w 2764939"/>
              <a:gd name="connsiteY50" fmla="*/ 559163 h 1573553"/>
              <a:gd name="connsiteX51" fmla="*/ 2630731 w 2764939"/>
              <a:gd name="connsiteY51" fmla="*/ 967092 h 1573553"/>
              <a:gd name="connsiteX52" fmla="*/ 2461662 w 2764939"/>
              <a:gd name="connsiteY52" fmla="*/ 869462 h 1573553"/>
              <a:gd name="connsiteX53" fmla="*/ 2297356 w 2764939"/>
              <a:gd name="connsiteY53" fmla="*/ 926612 h 1573553"/>
              <a:gd name="connsiteX54" fmla="*/ 2275925 w 2764939"/>
              <a:gd name="connsiteY54" fmla="*/ 1062342 h 1573553"/>
              <a:gd name="connsiteX55" fmla="*/ 2042562 w 2764939"/>
              <a:gd name="connsiteY55" fmla="*/ 1148067 h 1573553"/>
              <a:gd name="connsiteX56" fmla="*/ 2021131 w 2764939"/>
              <a:gd name="connsiteY56" fmla="*/ 1238556 h 1573553"/>
              <a:gd name="connsiteX57" fmla="*/ 1954456 w 2764939"/>
              <a:gd name="connsiteY57" fmla="*/ 1309993 h 1573553"/>
              <a:gd name="connsiteX58" fmla="*/ 2013987 w 2764939"/>
              <a:gd name="connsiteY58" fmla="*/ 1350474 h 1573553"/>
              <a:gd name="connsiteX59" fmla="*/ 1921118 w 2764939"/>
              <a:gd name="connsiteY59" fmla="*/ 1450487 h 1573553"/>
              <a:gd name="connsiteX60" fmla="*/ 1899687 w 2764939"/>
              <a:gd name="connsiteY60" fmla="*/ 1533831 h 1573553"/>
              <a:gd name="connsiteX61" fmla="*/ 1808865 w 2764939"/>
              <a:gd name="connsiteY61" fmla="*/ 1573012 h 1573553"/>
              <a:gd name="connsiteX62" fmla="*/ 1728235 w 2764939"/>
              <a:gd name="connsiteY62" fmla="*/ 1557643 h 1573553"/>
              <a:gd name="connsiteX63" fmla="*/ 1702041 w 2764939"/>
              <a:gd name="connsiteY63" fmla="*/ 1571931 h 1573553"/>
              <a:gd name="connsiteX64" fmla="*/ 1647275 w 2764939"/>
              <a:gd name="connsiteY64" fmla="*/ 1543356 h 1573553"/>
              <a:gd name="connsiteX65" fmla="*/ 1606791 w 2764939"/>
              <a:gd name="connsiteY65" fmla="*/ 1507637 h 1573553"/>
              <a:gd name="connsiteX66" fmla="*/ 1563931 w 2764939"/>
              <a:gd name="connsiteY66" fmla="*/ 1479061 h 1573553"/>
              <a:gd name="connsiteX67" fmla="*/ 1592504 w 2764939"/>
              <a:gd name="connsiteY67" fmla="*/ 1455250 h 1573553"/>
              <a:gd name="connsiteX68" fmla="*/ 1580598 w 2764939"/>
              <a:gd name="connsiteY68" fmla="*/ 1438581 h 1573553"/>
              <a:gd name="connsiteX69" fmla="*/ 1518685 w 2764939"/>
              <a:gd name="connsiteY69" fmla="*/ 1426675 h 1573553"/>
              <a:gd name="connsiteX70" fmla="*/ 1499635 w 2764939"/>
              <a:gd name="connsiteY70" fmla="*/ 1402862 h 1573553"/>
              <a:gd name="connsiteX71" fmla="*/ 1461537 w 2764939"/>
              <a:gd name="connsiteY71" fmla="*/ 1379050 h 1573553"/>
              <a:gd name="connsiteX72" fmla="*/ 1456773 w 2764939"/>
              <a:gd name="connsiteY72" fmla="*/ 1390956 h 1573553"/>
              <a:gd name="connsiteX73" fmla="*/ 1471062 w 2764939"/>
              <a:gd name="connsiteY73" fmla="*/ 1429056 h 1573553"/>
              <a:gd name="connsiteX74" fmla="*/ 1440104 w 2764939"/>
              <a:gd name="connsiteY74" fmla="*/ 1443343 h 1573553"/>
              <a:gd name="connsiteX75" fmla="*/ 1413912 w 2764939"/>
              <a:gd name="connsiteY75" fmla="*/ 1457630 h 1573553"/>
              <a:gd name="connsiteX76" fmla="*/ 1397241 w 2764939"/>
              <a:gd name="connsiteY76" fmla="*/ 1450487 h 1573553"/>
              <a:gd name="connsiteX77" fmla="*/ 1351998 w 2764939"/>
              <a:gd name="connsiteY77" fmla="*/ 1388575 h 1573553"/>
              <a:gd name="connsiteX78" fmla="*/ 1306756 w 2764939"/>
              <a:gd name="connsiteY78" fmla="*/ 1355237 h 1573553"/>
              <a:gd name="connsiteX79" fmla="*/ 1328187 w 2764939"/>
              <a:gd name="connsiteY79" fmla="*/ 1338568 h 1573553"/>
              <a:gd name="connsiteX80" fmla="*/ 1349618 w 2764939"/>
              <a:gd name="connsiteY80" fmla="*/ 1298087 h 1573553"/>
              <a:gd name="connsiteX81" fmla="*/ 1335329 w 2764939"/>
              <a:gd name="connsiteY81" fmla="*/ 1286181 h 1573553"/>
              <a:gd name="connsiteX82" fmla="*/ 1297231 w 2764939"/>
              <a:gd name="connsiteY82" fmla="*/ 1288562 h 1573553"/>
              <a:gd name="connsiteX83" fmla="*/ 1221031 w 2764939"/>
              <a:gd name="connsiteY83" fmla="*/ 1245700 h 1573553"/>
              <a:gd name="connsiteX84" fmla="*/ 1178166 w 2764939"/>
              <a:gd name="connsiteY84" fmla="*/ 1226650 h 1573553"/>
              <a:gd name="connsiteX85" fmla="*/ 1168643 w 2764939"/>
              <a:gd name="connsiteY85" fmla="*/ 1226650 h 1573553"/>
              <a:gd name="connsiteX86" fmla="*/ 1156737 w 2764939"/>
              <a:gd name="connsiteY86" fmla="*/ 1162356 h 1573553"/>
              <a:gd name="connsiteX87" fmla="*/ 1168643 w 2764939"/>
              <a:gd name="connsiteY87" fmla="*/ 1098062 h 1573553"/>
              <a:gd name="connsiteX88" fmla="*/ 1137687 w 2764939"/>
              <a:gd name="connsiteY88" fmla="*/ 1064725 h 1573553"/>
              <a:gd name="connsiteX89" fmla="*/ 1085300 w 2764939"/>
              <a:gd name="connsiteY89" fmla="*/ 1040912 h 1573553"/>
              <a:gd name="connsiteX90" fmla="*/ 1111493 w 2764939"/>
              <a:gd name="connsiteY90" fmla="*/ 1017100 h 1573553"/>
              <a:gd name="connsiteX91" fmla="*/ 1156737 w 2764939"/>
              <a:gd name="connsiteY91" fmla="*/ 1021862 h 1573553"/>
              <a:gd name="connsiteX92" fmla="*/ 1151975 w 2764939"/>
              <a:gd name="connsiteY92" fmla="*/ 974237 h 1573553"/>
              <a:gd name="connsiteX93" fmla="*/ 1123400 w 2764939"/>
              <a:gd name="connsiteY93" fmla="*/ 969475 h 1573553"/>
              <a:gd name="connsiteX94" fmla="*/ 1128162 w 2764939"/>
              <a:gd name="connsiteY94" fmla="*/ 921850 h 1573553"/>
              <a:gd name="connsiteX95" fmla="*/ 1097206 w 2764939"/>
              <a:gd name="connsiteY95" fmla="*/ 907562 h 1573553"/>
              <a:gd name="connsiteX96" fmla="*/ 1099587 w 2764939"/>
              <a:gd name="connsiteY96" fmla="*/ 871843 h 1573553"/>
              <a:gd name="connsiteX97" fmla="*/ 1051962 w 2764939"/>
              <a:gd name="connsiteY97" fmla="*/ 857556 h 1573553"/>
              <a:gd name="connsiteX98" fmla="*/ 1032912 w 2764939"/>
              <a:gd name="connsiteY98" fmla="*/ 878987 h 1573553"/>
              <a:gd name="connsiteX99" fmla="*/ 1004335 w 2764939"/>
              <a:gd name="connsiteY99" fmla="*/ 881368 h 1573553"/>
              <a:gd name="connsiteX100" fmla="*/ 954331 w 2764939"/>
              <a:gd name="connsiteY100" fmla="*/ 886131 h 1573553"/>
              <a:gd name="connsiteX101" fmla="*/ 923375 w 2764939"/>
              <a:gd name="connsiteY101" fmla="*/ 907562 h 1573553"/>
              <a:gd name="connsiteX102" fmla="*/ 923375 w 2764939"/>
              <a:gd name="connsiteY102" fmla="*/ 876606 h 1573553"/>
              <a:gd name="connsiteX103" fmla="*/ 882893 w 2764939"/>
              <a:gd name="connsiteY103" fmla="*/ 871843 h 1573553"/>
              <a:gd name="connsiteX104" fmla="*/ 890035 w 2764939"/>
              <a:gd name="connsiteY104" fmla="*/ 893275 h 1573553"/>
              <a:gd name="connsiteX105" fmla="*/ 885275 w 2764939"/>
              <a:gd name="connsiteY105" fmla="*/ 912325 h 1573553"/>
              <a:gd name="connsiteX106" fmla="*/ 799550 w 2764939"/>
              <a:gd name="connsiteY106" fmla="*/ 859936 h 1573553"/>
              <a:gd name="connsiteX107" fmla="*/ 778118 w 2764939"/>
              <a:gd name="connsiteY107" fmla="*/ 826600 h 1573553"/>
              <a:gd name="connsiteX108" fmla="*/ 790025 w 2764939"/>
              <a:gd name="connsiteY108" fmla="*/ 786117 h 1573553"/>
              <a:gd name="connsiteX109" fmla="*/ 759068 w 2764939"/>
              <a:gd name="connsiteY109" fmla="*/ 781356 h 1573553"/>
              <a:gd name="connsiteX110" fmla="*/ 711443 w 2764939"/>
              <a:gd name="connsiteY110" fmla="*/ 795643 h 1573553"/>
              <a:gd name="connsiteX111" fmla="*/ 701918 w 2764939"/>
              <a:gd name="connsiteY111" fmla="*/ 809931 h 1573553"/>
              <a:gd name="connsiteX112" fmla="*/ 678106 w 2764939"/>
              <a:gd name="connsiteY112" fmla="*/ 826600 h 1573553"/>
              <a:gd name="connsiteX113" fmla="*/ 670962 w 2764939"/>
              <a:gd name="connsiteY113" fmla="*/ 843268 h 1573553"/>
              <a:gd name="connsiteX114" fmla="*/ 630481 w 2764939"/>
              <a:gd name="connsiteY114" fmla="*/ 876606 h 1573553"/>
              <a:gd name="connsiteX115" fmla="*/ 632860 w 2764939"/>
              <a:gd name="connsiteY115" fmla="*/ 898037 h 1573553"/>
              <a:gd name="connsiteX116" fmla="*/ 647150 w 2764939"/>
              <a:gd name="connsiteY116" fmla="*/ 917087 h 1573553"/>
              <a:gd name="connsiteX117" fmla="*/ 570950 w 2764939"/>
              <a:gd name="connsiteY117" fmla="*/ 902800 h 1573553"/>
              <a:gd name="connsiteX118" fmla="*/ 537612 w 2764939"/>
              <a:gd name="connsiteY118" fmla="*/ 907562 h 1573553"/>
              <a:gd name="connsiteX119" fmla="*/ 585235 w 2764939"/>
              <a:gd name="connsiteY119" fmla="*/ 938518 h 1573553"/>
              <a:gd name="connsiteX120" fmla="*/ 609050 w 2764939"/>
              <a:gd name="connsiteY120" fmla="*/ 950425 h 1573553"/>
              <a:gd name="connsiteX121" fmla="*/ 635243 w 2764939"/>
              <a:gd name="connsiteY121" fmla="*/ 1002812 h 1573553"/>
              <a:gd name="connsiteX122" fmla="*/ 568566 w 2764939"/>
              <a:gd name="connsiteY122" fmla="*/ 1019481 h 1573553"/>
              <a:gd name="connsiteX123" fmla="*/ 547137 w 2764939"/>
              <a:gd name="connsiteY123" fmla="*/ 1031387 h 1573553"/>
              <a:gd name="connsiteX124" fmla="*/ 523323 w 2764939"/>
              <a:gd name="connsiteY124" fmla="*/ 1002812 h 1573553"/>
              <a:gd name="connsiteX125" fmla="*/ 499510 w 2764939"/>
              <a:gd name="connsiteY125" fmla="*/ 971856 h 1573553"/>
              <a:gd name="connsiteX126" fmla="*/ 501891 w 2764939"/>
              <a:gd name="connsiteY126" fmla="*/ 933756 h 1573553"/>
              <a:gd name="connsiteX127" fmla="*/ 499510 w 2764939"/>
              <a:gd name="connsiteY127" fmla="*/ 914706 h 1573553"/>
              <a:gd name="connsiteX128" fmla="*/ 518560 w 2764939"/>
              <a:gd name="connsiteY128" fmla="*/ 881368 h 1573553"/>
              <a:gd name="connsiteX129" fmla="*/ 478080 w 2764939"/>
              <a:gd name="connsiteY129" fmla="*/ 890893 h 1573553"/>
              <a:gd name="connsiteX130" fmla="*/ 449504 w 2764939"/>
              <a:gd name="connsiteY130" fmla="*/ 952806 h 1573553"/>
              <a:gd name="connsiteX131" fmla="*/ 442360 w 2764939"/>
              <a:gd name="connsiteY131" fmla="*/ 976618 h 1573553"/>
              <a:gd name="connsiteX132" fmla="*/ 411404 w 2764939"/>
              <a:gd name="connsiteY132" fmla="*/ 993287 h 1573553"/>
              <a:gd name="connsiteX133" fmla="*/ 363779 w 2764939"/>
              <a:gd name="connsiteY133" fmla="*/ 990906 h 1573553"/>
              <a:gd name="connsiteX134" fmla="*/ 356635 w 2764939"/>
              <a:gd name="connsiteY134" fmla="*/ 1007575 h 1573553"/>
              <a:gd name="connsiteX135" fmla="*/ 356635 w 2764939"/>
              <a:gd name="connsiteY135" fmla="*/ 1055200 h 1573553"/>
              <a:gd name="connsiteX136" fmla="*/ 297104 w 2764939"/>
              <a:gd name="connsiteY136" fmla="*/ 1059962 h 1573553"/>
              <a:gd name="connsiteX137" fmla="*/ 235191 w 2764939"/>
              <a:gd name="connsiteY137" fmla="*/ 1093300 h 1573553"/>
              <a:gd name="connsiteX138" fmla="*/ 237573 w 2764939"/>
              <a:gd name="connsiteY138" fmla="*/ 1121875 h 1573553"/>
              <a:gd name="connsiteX139" fmla="*/ 185186 w 2764939"/>
              <a:gd name="connsiteY139" fmla="*/ 1109968 h 1573553"/>
              <a:gd name="connsiteX140" fmla="*/ 151848 w 2764939"/>
              <a:gd name="connsiteY140" fmla="*/ 1117112 h 1573553"/>
              <a:gd name="connsiteX141" fmla="*/ 106604 w 2764939"/>
              <a:gd name="connsiteY141" fmla="*/ 1098062 h 1573553"/>
              <a:gd name="connsiteX142" fmla="*/ 89936 w 2764939"/>
              <a:gd name="connsiteY142" fmla="*/ 1098062 h 1573553"/>
              <a:gd name="connsiteX143" fmla="*/ 6592 w 2764939"/>
              <a:gd name="connsiteY143" fmla="*/ 1121875 h 1573553"/>
              <a:gd name="connsiteX144" fmla="*/ 8974 w 2764939"/>
              <a:gd name="connsiteY144" fmla="*/ 1074250 h 1573553"/>
              <a:gd name="connsiteX145" fmla="*/ 9816 w 2764939"/>
              <a:gd name="connsiteY14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47085 w 2764939"/>
              <a:gd name="connsiteY11" fmla="*/ 657531 h 1573553"/>
              <a:gd name="connsiteX12" fmla="*/ 99460 w 2764939"/>
              <a:gd name="connsiteY12" fmla="*/ 686106 h 1573553"/>
              <a:gd name="connsiteX13" fmla="*/ 104225 w 2764939"/>
              <a:gd name="connsiteY13" fmla="*/ 657530 h 1573553"/>
              <a:gd name="connsiteX14" fmla="*/ 166137 w 2764939"/>
              <a:gd name="connsiteY14" fmla="*/ 590855 h 1573553"/>
              <a:gd name="connsiteX15" fmla="*/ 163754 w 2764939"/>
              <a:gd name="connsiteY15" fmla="*/ 507512 h 1573553"/>
              <a:gd name="connsiteX16" fmla="*/ 89935 w 2764939"/>
              <a:gd name="connsiteY16" fmla="*/ 386068 h 1573553"/>
              <a:gd name="connsiteX17" fmla="*/ 144706 w 2764939"/>
              <a:gd name="connsiteY17" fmla="*/ 224142 h 1573553"/>
              <a:gd name="connsiteX18" fmla="*/ 328062 w 2764939"/>
              <a:gd name="connsiteY18" fmla="*/ 364636 h 1573553"/>
              <a:gd name="connsiteX19" fmla="*/ 501893 w 2764939"/>
              <a:gd name="connsiteY19" fmla="*/ 250336 h 1573553"/>
              <a:gd name="connsiteX20" fmla="*/ 516179 w 2764939"/>
              <a:gd name="connsiteY20" fmla="*/ 359875 h 1573553"/>
              <a:gd name="connsiteX21" fmla="*/ 463791 w 2764939"/>
              <a:gd name="connsiteY21" fmla="*/ 424168 h 1573553"/>
              <a:gd name="connsiteX22" fmla="*/ 566185 w 2764939"/>
              <a:gd name="connsiteY22" fmla="*/ 517037 h 1573553"/>
              <a:gd name="connsiteX23" fmla="*/ 623337 w 2764939"/>
              <a:gd name="connsiteY23" fmla="*/ 495605 h 1573553"/>
              <a:gd name="connsiteX24" fmla="*/ 701916 w 2764939"/>
              <a:gd name="connsiteY24" fmla="*/ 483700 h 1573553"/>
              <a:gd name="connsiteX25" fmla="*/ 887656 w 2764939"/>
              <a:gd name="connsiteY25" fmla="*/ 562280 h 1573553"/>
              <a:gd name="connsiteX26" fmla="*/ 963857 w 2764939"/>
              <a:gd name="connsiteY26" fmla="*/ 426549 h 1573553"/>
              <a:gd name="connsiteX27" fmla="*/ 863843 w 2764939"/>
              <a:gd name="connsiteY27" fmla="*/ 417024 h 1573553"/>
              <a:gd name="connsiteX28" fmla="*/ 851937 w 2764939"/>
              <a:gd name="connsiteY28" fmla="*/ 357491 h 1573553"/>
              <a:gd name="connsiteX29" fmla="*/ 1090060 w 2764939"/>
              <a:gd name="connsiteY29" fmla="*/ 436075 h 1573553"/>
              <a:gd name="connsiteX30" fmla="*/ 1113873 w 2764939"/>
              <a:gd name="connsiteY30" fmla="*/ 500368 h 1573553"/>
              <a:gd name="connsiteX31" fmla="*/ 1135304 w 2764939"/>
              <a:gd name="connsiteY31" fmla="*/ 512275 h 1573553"/>
              <a:gd name="connsiteX32" fmla="*/ 1132923 w 2764939"/>
              <a:gd name="connsiteY32" fmla="*/ 421787 h 1573553"/>
              <a:gd name="connsiteX33" fmla="*/ 1185312 w 2764939"/>
              <a:gd name="connsiteY33" fmla="*/ 340823 h 1573553"/>
              <a:gd name="connsiteX34" fmla="*/ 1499302 w 2764939"/>
              <a:gd name="connsiteY34" fmla="*/ 250164 h 1573553"/>
              <a:gd name="connsiteX35" fmla="*/ 1640131 w 2764939"/>
              <a:gd name="connsiteY35" fmla="*/ 188423 h 1573553"/>
              <a:gd name="connsiteX36" fmla="*/ 1794912 w 2764939"/>
              <a:gd name="connsiteY36" fmla="*/ 183660 h 1573553"/>
              <a:gd name="connsiteX37" fmla="*/ 1866350 w 2764939"/>
              <a:gd name="connsiteY37" fmla="*/ 309866 h 1573553"/>
              <a:gd name="connsiteX38" fmla="*/ 2028275 w 2764939"/>
              <a:gd name="connsiteY38" fmla="*/ 271766 h 1573553"/>
              <a:gd name="connsiteX39" fmla="*/ 1933025 w 2764939"/>
              <a:gd name="connsiteY39" fmla="*/ 359873 h 1573553"/>
              <a:gd name="connsiteX40" fmla="*/ 2047325 w 2764939"/>
              <a:gd name="connsiteY40" fmla="*/ 331298 h 1573553"/>
              <a:gd name="connsiteX41" fmla="*/ 2142574 w 2764939"/>
              <a:gd name="connsiteY41" fmla="*/ 271766 h 1573553"/>
              <a:gd name="connsiteX42" fmla="*/ 2066375 w 2764939"/>
              <a:gd name="connsiteY42" fmla="*/ 264623 h 1573553"/>
              <a:gd name="connsiteX43" fmla="*/ 2066375 w 2764939"/>
              <a:gd name="connsiteY43" fmla="*/ 202710 h 1573553"/>
              <a:gd name="connsiteX44" fmla="*/ 2116380 w 2764939"/>
              <a:gd name="connsiteY44" fmla="*/ 202710 h 1573553"/>
              <a:gd name="connsiteX45" fmla="*/ 2223536 w 2764939"/>
              <a:gd name="connsiteY45" fmla="*/ 97935 h 1573553"/>
              <a:gd name="connsiteX46" fmla="*/ 2273542 w 2764939"/>
              <a:gd name="connsiteY46" fmla="*/ 305 h 1573553"/>
              <a:gd name="connsiteX47" fmla="*/ 2237824 w 2764939"/>
              <a:gd name="connsiteY47" fmla="*/ 114604 h 1573553"/>
              <a:gd name="connsiteX48" fmla="*/ 2164006 w 2764939"/>
              <a:gd name="connsiteY48" fmla="*/ 193186 h 1573553"/>
              <a:gd name="connsiteX49" fmla="*/ 2333075 w 2764939"/>
              <a:gd name="connsiteY49" fmla="*/ 257480 h 1573553"/>
              <a:gd name="connsiteX50" fmla="*/ 2735505 w 2764939"/>
              <a:gd name="connsiteY50" fmla="*/ 205092 h 1573553"/>
              <a:gd name="connsiteX51" fmla="*/ 2698276 w 2764939"/>
              <a:gd name="connsiteY51" fmla="*/ 559163 h 1573553"/>
              <a:gd name="connsiteX52" fmla="*/ 2630731 w 2764939"/>
              <a:gd name="connsiteY52" fmla="*/ 967092 h 1573553"/>
              <a:gd name="connsiteX53" fmla="*/ 2461662 w 2764939"/>
              <a:gd name="connsiteY53" fmla="*/ 869462 h 1573553"/>
              <a:gd name="connsiteX54" fmla="*/ 2297356 w 2764939"/>
              <a:gd name="connsiteY54" fmla="*/ 926612 h 1573553"/>
              <a:gd name="connsiteX55" fmla="*/ 2275925 w 2764939"/>
              <a:gd name="connsiteY55" fmla="*/ 1062342 h 1573553"/>
              <a:gd name="connsiteX56" fmla="*/ 2042562 w 2764939"/>
              <a:gd name="connsiteY56" fmla="*/ 1148067 h 1573553"/>
              <a:gd name="connsiteX57" fmla="*/ 2021131 w 2764939"/>
              <a:gd name="connsiteY57" fmla="*/ 1238556 h 1573553"/>
              <a:gd name="connsiteX58" fmla="*/ 1954456 w 2764939"/>
              <a:gd name="connsiteY58" fmla="*/ 1309993 h 1573553"/>
              <a:gd name="connsiteX59" fmla="*/ 2013987 w 2764939"/>
              <a:gd name="connsiteY59" fmla="*/ 1350474 h 1573553"/>
              <a:gd name="connsiteX60" fmla="*/ 1921118 w 2764939"/>
              <a:gd name="connsiteY60" fmla="*/ 1450487 h 1573553"/>
              <a:gd name="connsiteX61" fmla="*/ 1899687 w 2764939"/>
              <a:gd name="connsiteY61" fmla="*/ 1533831 h 1573553"/>
              <a:gd name="connsiteX62" fmla="*/ 1808865 w 2764939"/>
              <a:gd name="connsiteY62" fmla="*/ 1573012 h 1573553"/>
              <a:gd name="connsiteX63" fmla="*/ 1728235 w 2764939"/>
              <a:gd name="connsiteY63" fmla="*/ 1557643 h 1573553"/>
              <a:gd name="connsiteX64" fmla="*/ 1702041 w 2764939"/>
              <a:gd name="connsiteY64" fmla="*/ 1571931 h 1573553"/>
              <a:gd name="connsiteX65" fmla="*/ 1647275 w 2764939"/>
              <a:gd name="connsiteY65" fmla="*/ 1543356 h 1573553"/>
              <a:gd name="connsiteX66" fmla="*/ 1606791 w 2764939"/>
              <a:gd name="connsiteY66" fmla="*/ 1507637 h 1573553"/>
              <a:gd name="connsiteX67" fmla="*/ 1563931 w 2764939"/>
              <a:gd name="connsiteY67" fmla="*/ 1479061 h 1573553"/>
              <a:gd name="connsiteX68" fmla="*/ 1592504 w 2764939"/>
              <a:gd name="connsiteY68" fmla="*/ 1455250 h 1573553"/>
              <a:gd name="connsiteX69" fmla="*/ 1580598 w 2764939"/>
              <a:gd name="connsiteY69" fmla="*/ 1438581 h 1573553"/>
              <a:gd name="connsiteX70" fmla="*/ 1518685 w 2764939"/>
              <a:gd name="connsiteY70" fmla="*/ 1426675 h 1573553"/>
              <a:gd name="connsiteX71" fmla="*/ 1499635 w 2764939"/>
              <a:gd name="connsiteY71" fmla="*/ 1402862 h 1573553"/>
              <a:gd name="connsiteX72" fmla="*/ 1461537 w 2764939"/>
              <a:gd name="connsiteY72" fmla="*/ 1379050 h 1573553"/>
              <a:gd name="connsiteX73" fmla="*/ 1456773 w 2764939"/>
              <a:gd name="connsiteY73" fmla="*/ 1390956 h 1573553"/>
              <a:gd name="connsiteX74" fmla="*/ 1471062 w 2764939"/>
              <a:gd name="connsiteY74" fmla="*/ 1429056 h 1573553"/>
              <a:gd name="connsiteX75" fmla="*/ 1440104 w 2764939"/>
              <a:gd name="connsiteY75" fmla="*/ 1443343 h 1573553"/>
              <a:gd name="connsiteX76" fmla="*/ 1413912 w 2764939"/>
              <a:gd name="connsiteY76" fmla="*/ 1457630 h 1573553"/>
              <a:gd name="connsiteX77" fmla="*/ 1397241 w 2764939"/>
              <a:gd name="connsiteY77" fmla="*/ 1450487 h 1573553"/>
              <a:gd name="connsiteX78" fmla="*/ 1351998 w 2764939"/>
              <a:gd name="connsiteY78" fmla="*/ 1388575 h 1573553"/>
              <a:gd name="connsiteX79" fmla="*/ 1306756 w 2764939"/>
              <a:gd name="connsiteY79" fmla="*/ 1355237 h 1573553"/>
              <a:gd name="connsiteX80" fmla="*/ 1328187 w 2764939"/>
              <a:gd name="connsiteY80" fmla="*/ 1338568 h 1573553"/>
              <a:gd name="connsiteX81" fmla="*/ 1349618 w 2764939"/>
              <a:gd name="connsiteY81" fmla="*/ 1298087 h 1573553"/>
              <a:gd name="connsiteX82" fmla="*/ 1335329 w 2764939"/>
              <a:gd name="connsiteY82" fmla="*/ 1286181 h 1573553"/>
              <a:gd name="connsiteX83" fmla="*/ 1297231 w 2764939"/>
              <a:gd name="connsiteY83" fmla="*/ 1288562 h 1573553"/>
              <a:gd name="connsiteX84" fmla="*/ 1221031 w 2764939"/>
              <a:gd name="connsiteY84" fmla="*/ 1245700 h 1573553"/>
              <a:gd name="connsiteX85" fmla="*/ 1178166 w 2764939"/>
              <a:gd name="connsiteY85" fmla="*/ 1226650 h 1573553"/>
              <a:gd name="connsiteX86" fmla="*/ 1168643 w 2764939"/>
              <a:gd name="connsiteY86" fmla="*/ 1226650 h 1573553"/>
              <a:gd name="connsiteX87" fmla="*/ 1156737 w 2764939"/>
              <a:gd name="connsiteY87" fmla="*/ 1162356 h 1573553"/>
              <a:gd name="connsiteX88" fmla="*/ 1168643 w 2764939"/>
              <a:gd name="connsiteY88" fmla="*/ 1098062 h 1573553"/>
              <a:gd name="connsiteX89" fmla="*/ 1137687 w 2764939"/>
              <a:gd name="connsiteY89" fmla="*/ 1064725 h 1573553"/>
              <a:gd name="connsiteX90" fmla="*/ 1085300 w 2764939"/>
              <a:gd name="connsiteY90" fmla="*/ 1040912 h 1573553"/>
              <a:gd name="connsiteX91" fmla="*/ 1111493 w 2764939"/>
              <a:gd name="connsiteY91" fmla="*/ 1017100 h 1573553"/>
              <a:gd name="connsiteX92" fmla="*/ 1156737 w 2764939"/>
              <a:gd name="connsiteY92" fmla="*/ 1021862 h 1573553"/>
              <a:gd name="connsiteX93" fmla="*/ 1151975 w 2764939"/>
              <a:gd name="connsiteY93" fmla="*/ 974237 h 1573553"/>
              <a:gd name="connsiteX94" fmla="*/ 1123400 w 2764939"/>
              <a:gd name="connsiteY94" fmla="*/ 969475 h 1573553"/>
              <a:gd name="connsiteX95" fmla="*/ 1128162 w 2764939"/>
              <a:gd name="connsiteY95" fmla="*/ 921850 h 1573553"/>
              <a:gd name="connsiteX96" fmla="*/ 1097206 w 2764939"/>
              <a:gd name="connsiteY96" fmla="*/ 907562 h 1573553"/>
              <a:gd name="connsiteX97" fmla="*/ 1099587 w 2764939"/>
              <a:gd name="connsiteY97" fmla="*/ 871843 h 1573553"/>
              <a:gd name="connsiteX98" fmla="*/ 1051962 w 2764939"/>
              <a:gd name="connsiteY98" fmla="*/ 857556 h 1573553"/>
              <a:gd name="connsiteX99" fmla="*/ 1032912 w 2764939"/>
              <a:gd name="connsiteY99" fmla="*/ 878987 h 1573553"/>
              <a:gd name="connsiteX100" fmla="*/ 1004335 w 2764939"/>
              <a:gd name="connsiteY100" fmla="*/ 881368 h 1573553"/>
              <a:gd name="connsiteX101" fmla="*/ 954331 w 2764939"/>
              <a:gd name="connsiteY101" fmla="*/ 886131 h 1573553"/>
              <a:gd name="connsiteX102" fmla="*/ 923375 w 2764939"/>
              <a:gd name="connsiteY102" fmla="*/ 907562 h 1573553"/>
              <a:gd name="connsiteX103" fmla="*/ 923375 w 2764939"/>
              <a:gd name="connsiteY103" fmla="*/ 876606 h 1573553"/>
              <a:gd name="connsiteX104" fmla="*/ 882893 w 2764939"/>
              <a:gd name="connsiteY104" fmla="*/ 871843 h 1573553"/>
              <a:gd name="connsiteX105" fmla="*/ 890035 w 2764939"/>
              <a:gd name="connsiteY105" fmla="*/ 893275 h 1573553"/>
              <a:gd name="connsiteX106" fmla="*/ 885275 w 2764939"/>
              <a:gd name="connsiteY106" fmla="*/ 912325 h 1573553"/>
              <a:gd name="connsiteX107" fmla="*/ 799550 w 2764939"/>
              <a:gd name="connsiteY107" fmla="*/ 859936 h 1573553"/>
              <a:gd name="connsiteX108" fmla="*/ 778118 w 2764939"/>
              <a:gd name="connsiteY108" fmla="*/ 826600 h 1573553"/>
              <a:gd name="connsiteX109" fmla="*/ 790025 w 2764939"/>
              <a:gd name="connsiteY109" fmla="*/ 786117 h 1573553"/>
              <a:gd name="connsiteX110" fmla="*/ 759068 w 2764939"/>
              <a:gd name="connsiteY110" fmla="*/ 781356 h 1573553"/>
              <a:gd name="connsiteX111" fmla="*/ 711443 w 2764939"/>
              <a:gd name="connsiteY111" fmla="*/ 795643 h 1573553"/>
              <a:gd name="connsiteX112" fmla="*/ 701918 w 2764939"/>
              <a:gd name="connsiteY112" fmla="*/ 809931 h 1573553"/>
              <a:gd name="connsiteX113" fmla="*/ 678106 w 2764939"/>
              <a:gd name="connsiteY113" fmla="*/ 826600 h 1573553"/>
              <a:gd name="connsiteX114" fmla="*/ 670962 w 2764939"/>
              <a:gd name="connsiteY114" fmla="*/ 843268 h 1573553"/>
              <a:gd name="connsiteX115" fmla="*/ 630481 w 2764939"/>
              <a:gd name="connsiteY115" fmla="*/ 876606 h 1573553"/>
              <a:gd name="connsiteX116" fmla="*/ 632860 w 2764939"/>
              <a:gd name="connsiteY116" fmla="*/ 898037 h 1573553"/>
              <a:gd name="connsiteX117" fmla="*/ 647150 w 2764939"/>
              <a:gd name="connsiteY117" fmla="*/ 917087 h 1573553"/>
              <a:gd name="connsiteX118" fmla="*/ 570950 w 2764939"/>
              <a:gd name="connsiteY118" fmla="*/ 902800 h 1573553"/>
              <a:gd name="connsiteX119" fmla="*/ 537612 w 2764939"/>
              <a:gd name="connsiteY119" fmla="*/ 907562 h 1573553"/>
              <a:gd name="connsiteX120" fmla="*/ 585235 w 2764939"/>
              <a:gd name="connsiteY120" fmla="*/ 938518 h 1573553"/>
              <a:gd name="connsiteX121" fmla="*/ 609050 w 2764939"/>
              <a:gd name="connsiteY121" fmla="*/ 950425 h 1573553"/>
              <a:gd name="connsiteX122" fmla="*/ 635243 w 2764939"/>
              <a:gd name="connsiteY122" fmla="*/ 1002812 h 1573553"/>
              <a:gd name="connsiteX123" fmla="*/ 568566 w 2764939"/>
              <a:gd name="connsiteY123" fmla="*/ 1019481 h 1573553"/>
              <a:gd name="connsiteX124" fmla="*/ 547137 w 2764939"/>
              <a:gd name="connsiteY124" fmla="*/ 1031387 h 1573553"/>
              <a:gd name="connsiteX125" fmla="*/ 523323 w 2764939"/>
              <a:gd name="connsiteY125" fmla="*/ 1002812 h 1573553"/>
              <a:gd name="connsiteX126" fmla="*/ 499510 w 2764939"/>
              <a:gd name="connsiteY126" fmla="*/ 971856 h 1573553"/>
              <a:gd name="connsiteX127" fmla="*/ 501891 w 2764939"/>
              <a:gd name="connsiteY127" fmla="*/ 933756 h 1573553"/>
              <a:gd name="connsiteX128" fmla="*/ 499510 w 2764939"/>
              <a:gd name="connsiteY128" fmla="*/ 914706 h 1573553"/>
              <a:gd name="connsiteX129" fmla="*/ 518560 w 2764939"/>
              <a:gd name="connsiteY129" fmla="*/ 881368 h 1573553"/>
              <a:gd name="connsiteX130" fmla="*/ 478080 w 2764939"/>
              <a:gd name="connsiteY130" fmla="*/ 890893 h 1573553"/>
              <a:gd name="connsiteX131" fmla="*/ 449504 w 2764939"/>
              <a:gd name="connsiteY131" fmla="*/ 952806 h 1573553"/>
              <a:gd name="connsiteX132" fmla="*/ 442360 w 2764939"/>
              <a:gd name="connsiteY132" fmla="*/ 976618 h 1573553"/>
              <a:gd name="connsiteX133" fmla="*/ 411404 w 2764939"/>
              <a:gd name="connsiteY133" fmla="*/ 993287 h 1573553"/>
              <a:gd name="connsiteX134" fmla="*/ 363779 w 2764939"/>
              <a:gd name="connsiteY134" fmla="*/ 990906 h 1573553"/>
              <a:gd name="connsiteX135" fmla="*/ 356635 w 2764939"/>
              <a:gd name="connsiteY135" fmla="*/ 1007575 h 1573553"/>
              <a:gd name="connsiteX136" fmla="*/ 356635 w 2764939"/>
              <a:gd name="connsiteY136" fmla="*/ 1055200 h 1573553"/>
              <a:gd name="connsiteX137" fmla="*/ 297104 w 2764939"/>
              <a:gd name="connsiteY137" fmla="*/ 1059962 h 1573553"/>
              <a:gd name="connsiteX138" fmla="*/ 235191 w 2764939"/>
              <a:gd name="connsiteY138" fmla="*/ 1093300 h 1573553"/>
              <a:gd name="connsiteX139" fmla="*/ 237573 w 2764939"/>
              <a:gd name="connsiteY139" fmla="*/ 1121875 h 1573553"/>
              <a:gd name="connsiteX140" fmla="*/ 185186 w 2764939"/>
              <a:gd name="connsiteY140" fmla="*/ 1109968 h 1573553"/>
              <a:gd name="connsiteX141" fmla="*/ 151848 w 2764939"/>
              <a:gd name="connsiteY141" fmla="*/ 1117112 h 1573553"/>
              <a:gd name="connsiteX142" fmla="*/ 106604 w 2764939"/>
              <a:gd name="connsiteY142" fmla="*/ 1098062 h 1573553"/>
              <a:gd name="connsiteX143" fmla="*/ 89936 w 2764939"/>
              <a:gd name="connsiteY143" fmla="*/ 1098062 h 1573553"/>
              <a:gd name="connsiteX144" fmla="*/ 6592 w 2764939"/>
              <a:gd name="connsiteY144" fmla="*/ 1121875 h 1573553"/>
              <a:gd name="connsiteX145" fmla="*/ 8974 w 2764939"/>
              <a:gd name="connsiteY145" fmla="*/ 1074250 h 1573553"/>
              <a:gd name="connsiteX146" fmla="*/ 9816 w 2764939"/>
              <a:gd name="connsiteY14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32798 w 2764939"/>
              <a:gd name="connsiteY11" fmla="*/ 686106 h 1573553"/>
              <a:gd name="connsiteX12" fmla="*/ 147085 w 2764939"/>
              <a:gd name="connsiteY12" fmla="*/ 657531 h 1573553"/>
              <a:gd name="connsiteX13" fmla="*/ 99460 w 2764939"/>
              <a:gd name="connsiteY13" fmla="*/ 686106 h 1573553"/>
              <a:gd name="connsiteX14" fmla="*/ 104225 w 2764939"/>
              <a:gd name="connsiteY14" fmla="*/ 657530 h 1573553"/>
              <a:gd name="connsiteX15" fmla="*/ 166137 w 2764939"/>
              <a:gd name="connsiteY15" fmla="*/ 590855 h 1573553"/>
              <a:gd name="connsiteX16" fmla="*/ 163754 w 2764939"/>
              <a:gd name="connsiteY16" fmla="*/ 507512 h 1573553"/>
              <a:gd name="connsiteX17" fmla="*/ 89935 w 2764939"/>
              <a:gd name="connsiteY17" fmla="*/ 386068 h 1573553"/>
              <a:gd name="connsiteX18" fmla="*/ 144706 w 2764939"/>
              <a:gd name="connsiteY18" fmla="*/ 224142 h 1573553"/>
              <a:gd name="connsiteX19" fmla="*/ 328062 w 2764939"/>
              <a:gd name="connsiteY19" fmla="*/ 364636 h 1573553"/>
              <a:gd name="connsiteX20" fmla="*/ 501893 w 2764939"/>
              <a:gd name="connsiteY20" fmla="*/ 250336 h 1573553"/>
              <a:gd name="connsiteX21" fmla="*/ 516179 w 2764939"/>
              <a:gd name="connsiteY21" fmla="*/ 359875 h 1573553"/>
              <a:gd name="connsiteX22" fmla="*/ 463791 w 2764939"/>
              <a:gd name="connsiteY22" fmla="*/ 424168 h 1573553"/>
              <a:gd name="connsiteX23" fmla="*/ 566185 w 2764939"/>
              <a:gd name="connsiteY23" fmla="*/ 517037 h 1573553"/>
              <a:gd name="connsiteX24" fmla="*/ 623337 w 2764939"/>
              <a:gd name="connsiteY24" fmla="*/ 495605 h 1573553"/>
              <a:gd name="connsiteX25" fmla="*/ 701916 w 2764939"/>
              <a:gd name="connsiteY25" fmla="*/ 483700 h 1573553"/>
              <a:gd name="connsiteX26" fmla="*/ 887656 w 2764939"/>
              <a:gd name="connsiteY26" fmla="*/ 562280 h 1573553"/>
              <a:gd name="connsiteX27" fmla="*/ 963857 w 2764939"/>
              <a:gd name="connsiteY27" fmla="*/ 426549 h 1573553"/>
              <a:gd name="connsiteX28" fmla="*/ 863843 w 2764939"/>
              <a:gd name="connsiteY28" fmla="*/ 417024 h 1573553"/>
              <a:gd name="connsiteX29" fmla="*/ 851937 w 2764939"/>
              <a:gd name="connsiteY29" fmla="*/ 357491 h 1573553"/>
              <a:gd name="connsiteX30" fmla="*/ 1090060 w 2764939"/>
              <a:gd name="connsiteY30" fmla="*/ 436075 h 1573553"/>
              <a:gd name="connsiteX31" fmla="*/ 1113873 w 2764939"/>
              <a:gd name="connsiteY31" fmla="*/ 500368 h 1573553"/>
              <a:gd name="connsiteX32" fmla="*/ 1135304 w 2764939"/>
              <a:gd name="connsiteY32" fmla="*/ 512275 h 1573553"/>
              <a:gd name="connsiteX33" fmla="*/ 1132923 w 2764939"/>
              <a:gd name="connsiteY33" fmla="*/ 421787 h 1573553"/>
              <a:gd name="connsiteX34" fmla="*/ 1185312 w 2764939"/>
              <a:gd name="connsiteY34" fmla="*/ 340823 h 1573553"/>
              <a:gd name="connsiteX35" fmla="*/ 1499302 w 2764939"/>
              <a:gd name="connsiteY35" fmla="*/ 250164 h 1573553"/>
              <a:gd name="connsiteX36" fmla="*/ 1640131 w 2764939"/>
              <a:gd name="connsiteY36" fmla="*/ 188423 h 1573553"/>
              <a:gd name="connsiteX37" fmla="*/ 1794912 w 2764939"/>
              <a:gd name="connsiteY37" fmla="*/ 183660 h 1573553"/>
              <a:gd name="connsiteX38" fmla="*/ 1866350 w 2764939"/>
              <a:gd name="connsiteY38" fmla="*/ 309866 h 1573553"/>
              <a:gd name="connsiteX39" fmla="*/ 2028275 w 2764939"/>
              <a:gd name="connsiteY39" fmla="*/ 271766 h 1573553"/>
              <a:gd name="connsiteX40" fmla="*/ 1933025 w 2764939"/>
              <a:gd name="connsiteY40" fmla="*/ 359873 h 1573553"/>
              <a:gd name="connsiteX41" fmla="*/ 2047325 w 2764939"/>
              <a:gd name="connsiteY41" fmla="*/ 331298 h 1573553"/>
              <a:gd name="connsiteX42" fmla="*/ 2142574 w 2764939"/>
              <a:gd name="connsiteY42" fmla="*/ 271766 h 1573553"/>
              <a:gd name="connsiteX43" fmla="*/ 2066375 w 2764939"/>
              <a:gd name="connsiteY43" fmla="*/ 264623 h 1573553"/>
              <a:gd name="connsiteX44" fmla="*/ 2066375 w 2764939"/>
              <a:gd name="connsiteY44" fmla="*/ 202710 h 1573553"/>
              <a:gd name="connsiteX45" fmla="*/ 2116380 w 2764939"/>
              <a:gd name="connsiteY45" fmla="*/ 202710 h 1573553"/>
              <a:gd name="connsiteX46" fmla="*/ 2223536 w 2764939"/>
              <a:gd name="connsiteY46" fmla="*/ 97935 h 1573553"/>
              <a:gd name="connsiteX47" fmla="*/ 2273542 w 2764939"/>
              <a:gd name="connsiteY47" fmla="*/ 305 h 1573553"/>
              <a:gd name="connsiteX48" fmla="*/ 2237824 w 2764939"/>
              <a:gd name="connsiteY48" fmla="*/ 114604 h 1573553"/>
              <a:gd name="connsiteX49" fmla="*/ 2164006 w 2764939"/>
              <a:gd name="connsiteY49" fmla="*/ 193186 h 1573553"/>
              <a:gd name="connsiteX50" fmla="*/ 2333075 w 2764939"/>
              <a:gd name="connsiteY50" fmla="*/ 257480 h 1573553"/>
              <a:gd name="connsiteX51" fmla="*/ 2735505 w 2764939"/>
              <a:gd name="connsiteY51" fmla="*/ 205092 h 1573553"/>
              <a:gd name="connsiteX52" fmla="*/ 2698276 w 2764939"/>
              <a:gd name="connsiteY52" fmla="*/ 559163 h 1573553"/>
              <a:gd name="connsiteX53" fmla="*/ 2630731 w 2764939"/>
              <a:gd name="connsiteY53" fmla="*/ 967092 h 1573553"/>
              <a:gd name="connsiteX54" fmla="*/ 2461662 w 2764939"/>
              <a:gd name="connsiteY54" fmla="*/ 869462 h 1573553"/>
              <a:gd name="connsiteX55" fmla="*/ 2297356 w 2764939"/>
              <a:gd name="connsiteY55" fmla="*/ 926612 h 1573553"/>
              <a:gd name="connsiteX56" fmla="*/ 2275925 w 2764939"/>
              <a:gd name="connsiteY56" fmla="*/ 1062342 h 1573553"/>
              <a:gd name="connsiteX57" fmla="*/ 2042562 w 2764939"/>
              <a:gd name="connsiteY57" fmla="*/ 1148067 h 1573553"/>
              <a:gd name="connsiteX58" fmla="*/ 2021131 w 2764939"/>
              <a:gd name="connsiteY58" fmla="*/ 1238556 h 1573553"/>
              <a:gd name="connsiteX59" fmla="*/ 1954456 w 2764939"/>
              <a:gd name="connsiteY59" fmla="*/ 1309993 h 1573553"/>
              <a:gd name="connsiteX60" fmla="*/ 2013987 w 2764939"/>
              <a:gd name="connsiteY60" fmla="*/ 1350474 h 1573553"/>
              <a:gd name="connsiteX61" fmla="*/ 1921118 w 2764939"/>
              <a:gd name="connsiteY61" fmla="*/ 1450487 h 1573553"/>
              <a:gd name="connsiteX62" fmla="*/ 1899687 w 2764939"/>
              <a:gd name="connsiteY62" fmla="*/ 1533831 h 1573553"/>
              <a:gd name="connsiteX63" fmla="*/ 1808865 w 2764939"/>
              <a:gd name="connsiteY63" fmla="*/ 1573012 h 1573553"/>
              <a:gd name="connsiteX64" fmla="*/ 1728235 w 2764939"/>
              <a:gd name="connsiteY64" fmla="*/ 1557643 h 1573553"/>
              <a:gd name="connsiteX65" fmla="*/ 1702041 w 2764939"/>
              <a:gd name="connsiteY65" fmla="*/ 1571931 h 1573553"/>
              <a:gd name="connsiteX66" fmla="*/ 1647275 w 2764939"/>
              <a:gd name="connsiteY66" fmla="*/ 1543356 h 1573553"/>
              <a:gd name="connsiteX67" fmla="*/ 1606791 w 2764939"/>
              <a:gd name="connsiteY67" fmla="*/ 1507637 h 1573553"/>
              <a:gd name="connsiteX68" fmla="*/ 1563931 w 2764939"/>
              <a:gd name="connsiteY68" fmla="*/ 1479061 h 1573553"/>
              <a:gd name="connsiteX69" fmla="*/ 1592504 w 2764939"/>
              <a:gd name="connsiteY69" fmla="*/ 1455250 h 1573553"/>
              <a:gd name="connsiteX70" fmla="*/ 1580598 w 2764939"/>
              <a:gd name="connsiteY70" fmla="*/ 1438581 h 1573553"/>
              <a:gd name="connsiteX71" fmla="*/ 1518685 w 2764939"/>
              <a:gd name="connsiteY71" fmla="*/ 1426675 h 1573553"/>
              <a:gd name="connsiteX72" fmla="*/ 1499635 w 2764939"/>
              <a:gd name="connsiteY72" fmla="*/ 1402862 h 1573553"/>
              <a:gd name="connsiteX73" fmla="*/ 1461537 w 2764939"/>
              <a:gd name="connsiteY73" fmla="*/ 1379050 h 1573553"/>
              <a:gd name="connsiteX74" fmla="*/ 1456773 w 2764939"/>
              <a:gd name="connsiteY74" fmla="*/ 1390956 h 1573553"/>
              <a:gd name="connsiteX75" fmla="*/ 1471062 w 2764939"/>
              <a:gd name="connsiteY75" fmla="*/ 1429056 h 1573553"/>
              <a:gd name="connsiteX76" fmla="*/ 1440104 w 2764939"/>
              <a:gd name="connsiteY76" fmla="*/ 1443343 h 1573553"/>
              <a:gd name="connsiteX77" fmla="*/ 1413912 w 2764939"/>
              <a:gd name="connsiteY77" fmla="*/ 1457630 h 1573553"/>
              <a:gd name="connsiteX78" fmla="*/ 1397241 w 2764939"/>
              <a:gd name="connsiteY78" fmla="*/ 1450487 h 1573553"/>
              <a:gd name="connsiteX79" fmla="*/ 1351998 w 2764939"/>
              <a:gd name="connsiteY79" fmla="*/ 1388575 h 1573553"/>
              <a:gd name="connsiteX80" fmla="*/ 1306756 w 2764939"/>
              <a:gd name="connsiteY80" fmla="*/ 1355237 h 1573553"/>
              <a:gd name="connsiteX81" fmla="*/ 1328187 w 2764939"/>
              <a:gd name="connsiteY81" fmla="*/ 1338568 h 1573553"/>
              <a:gd name="connsiteX82" fmla="*/ 1349618 w 2764939"/>
              <a:gd name="connsiteY82" fmla="*/ 1298087 h 1573553"/>
              <a:gd name="connsiteX83" fmla="*/ 1335329 w 2764939"/>
              <a:gd name="connsiteY83" fmla="*/ 1286181 h 1573553"/>
              <a:gd name="connsiteX84" fmla="*/ 1297231 w 2764939"/>
              <a:gd name="connsiteY84" fmla="*/ 1288562 h 1573553"/>
              <a:gd name="connsiteX85" fmla="*/ 1221031 w 2764939"/>
              <a:gd name="connsiteY85" fmla="*/ 1245700 h 1573553"/>
              <a:gd name="connsiteX86" fmla="*/ 1178166 w 2764939"/>
              <a:gd name="connsiteY86" fmla="*/ 1226650 h 1573553"/>
              <a:gd name="connsiteX87" fmla="*/ 1168643 w 2764939"/>
              <a:gd name="connsiteY87" fmla="*/ 1226650 h 1573553"/>
              <a:gd name="connsiteX88" fmla="*/ 1156737 w 2764939"/>
              <a:gd name="connsiteY88" fmla="*/ 1162356 h 1573553"/>
              <a:gd name="connsiteX89" fmla="*/ 1168643 w 2764939"/>
              <a:gd name="connsiteY89" fmla="*/ 1098062 h 1573553"/>
              <a:gd name="connsiteX90" fmla="*/ 1137687 w 2764939"/>
              <a:gd name="connsiteY90" fmla="*/ 1064725 h 1573553"/>
              <a:gd name="connsiteX91" fmla="*/ 1085300 w 2764939"/>
              <a:gd name="connsiteY91" fmla="*/ 1040912 h 1573553"/>
              <a:gd name="connsiteX92" fmla="*/ 1111493 w 2764939"/>
              <a:gd name="connsiteY92" fmla="*/ 1017100 h 1573553"/>
              <a:gd name="connsiteX93" fmla="*/ 1156737 w 2764939"/>
              <a:gd name="connsiteY93" fmla="*/ 1021862 h 1573553"/>
              <a:gd name="connsiteX94" fmla="*/ 1151975 w 2764939"/>
              <a:gd name="connsiteY94" fmla="*/ 974237 h 1573553"/>
              <a:gd name="connsiteX95" fmla="*/ 1123400 w 2764939"/>
              <a:gd name="connsiteY95" fmla="*/ 969475 h 1573553"/>
              <a:gd name="connsiteX96" fmla="*/ 1128162 w 2764939"/>
              <a:gd name="connsiteY96" fmla="*/ 921850 h 1573553"/>
              <a:gd name="connsiteX97" fmla="*/ 1097206 w 2764939"/>
              <a:gd name="connsiteY97" fmla="*/ 907562 h 1573553"/>
              <a:gd name="connsiteX98" fmla="*/ 1099587 w 2764939"/>
              <a:gd name="connsiteY98" fmla="*/ 871843 h 1573553"/>
              <a:gd name="connsiteX99" fmla="*/ 1051962 w 2764939"/>
              <a:gd name="connsiteY99" fmla="*/ 857556 h 1573553"/>
              <a:gd name="connsiteX100" fmla="*/ 1032912 w 2764939"/>
              <a:gd name="connsiteY100" fmla="*/ 878987 h 1573553"/>
              <a:gd name="connsiteX101" fmla="*/ 1004335 w 2764939"/>
              <a:gd name="connsiteY101" fmla="*/ 881368 h 1573553"/>
              <a:gd name="connsiteX102" fmla="*/ 954331 w 2764939"/>
              <a:gd name="connsiteY102" fmla="*/ 886131 h 1573553"/>
              <a:gd name="connsiteX103" fmla="*/ 923375 w 2764939"/>
              <a:gd name="connsiteY103" fmla="*/ 907562 h 1573553"/>
              <a:gd name="connsiteX104" fmla="*/ 923375 w 2764939"/>
              <a:gd name="connsiteY104" fmla="*/ 876606 h 1573553"/>
              <a:gd name="connsiteX105" fmla="*/ 882893 w 2764939"/>
              <a:gd name="connsiteY105" fmla="*/ 871843 h 1573553"/>
              <a:gd name="connsiteX106" fmla="*/ 890035 w 2764939"/>
              <a:gd name="connsiteY106" fmla="*/ 893275 h 1573553"/>
              <a:gd name="connsiteX107" fmla="*/ 885275 w 2764939"/>
              <a:gd name="connsiteY107" fmla="*/ 912325 h 1573553"/>
              <a:gd name="connsiteX108" fmla="*/ 799550 w 2764939"/>
              <a:gd name="connsiteY108" fmla="*/ 859936 h 1573553"/>
              <a:gd name="connsiteX109" fmla="*/ 778118 w 2764939"/>
              <a:gd name="connsiteY109" fmla="*/ 826600 h 1573553"/>
              <a:gd name="connsiteX110" fmla="*/ 790025 w 2764939"/>
              <a:gd name="connsiteY110" fmla="*/ 786117 h 1573553"/>
              <a:gd name="connsiteX111" fmla="*/ 759068 w 2764939"/>
              <a:gd name="connsiteY111" fmla="*/ 781356 h 1573553"/>
              <a:gd name="connsiteX112" fmla="*/ 711443 w 2764939"/>
              <a:gd name="connsiteY112" fmla="*/ 795643 h 1573553"/>
              <a:gd name="connsiteX113" fmla="*/ 701918 w 2764939"/>
              <a:gd name="connsiteY113" fmla="*/ 809931 h 1573553"/>
              <a:gd name="connsiteX114" fmla="*/ 678106 w 2764939"/>
              <a:gd name="connsiteY114" fmla="*/ 826600 h 1573553"/>
              <a:gd name="connsiteX115" fmla="*/ 670962 w 2764939"/>
              <a:gd name="connsiteY115" fmla="*/ 843268 h 1573553"/>
              <a:gd name="connsiteX116" fmla="*/ 630481 w 2764939"/>
              <a:gd name="connsiteY116" fmla="*/ 876606 h 1573553"/>
              <a:gd name="connsiteX117" fmla="*/ 632860 w 2764939"/>
              <a:gd name="connsiteY117" fmla="*/ 898037 h 1573553"/>
              <a:gd name="connsiteX118" fmla="*/ 647150 w 2764939"/>
              <a:gd name="connsiteY118" fmla="*/ 917087 h 1573553"/>
              <a:gd name="connsiteX119" fmla="*/ 570950 w 2764939"/>
              <a:gd name="connsiteY119" fmla="*/ 902800 h 1573553"/>
              <a:gd name="connsiteX120" fmla="*/ 537612 w 2764939"/>
              <a:gd name="connsiteY120" fmla="*/ 907562 h 1573553"/>
              <a:gd name="connsiteX121" fmla="*/ 585235 w 2764939"/>
              <a:gd name="connsiteY121" fmla="*/ 938518 h 1573553"/>
              <a:gd name="connsiteX122" fmla="*/ 609050 w 2764939"/>
              <a:gd name="connsiteY122" fmla="*/ 950425 h 1573553"/>
              <a:gd name="connsiteX123" fmla="*/ 635243 w 2764939"/>
              <a:gd name="connsiteY123" fmla="*/ 1002812 h 1573553"/>
              <a:gd name="connsiteX124" fmla="*/ 568566 w 2764939"/>
              <a:gd name="connsiteY124" fmla="*/ 1019481 h 1573553"/>
              <a:gd name="connsiteX125" fmla="*/ 547137 w 2764939"/>
              <a:gd name="connsiteY125" fmla="*/ 1031387 h 1573553"/>
              <a:gd name="connsiteX126" fmla="*/ 523323 w 2764939"/>
              <a:gd name="connsiteY126" fmla="*/ 1002812 h 1573553"/>
              <a:gd name="connsiteX127" fmla="*/ 499510 w 2764939"/>
              <a:gd name="connsiteY127" fmla="*/ 971856 h 1573553"/>
              <a:gd name="connsiteX128" fmla="*/ 501891 w 2764939"/>
              <a:gd name="connsiteY128" fmla="*/ 933756 h 1573553"/>
              <a:gd name="connsiteX129" fmla="*/ 499510 w 2764939"/>
              <a:gd name="connsiteY129" fmla="*/ 914706 h 1573553"/>
              <a:gd name="connsiteX130" fmla="*/ 518560 w 2764939"/>
              <a:gd name="connsiteY130" fmla="*/ 881368 h 1573553"/>
              <a:gd name="connsiteX131" fmla="*/ 478080 w 2764939"/>
              <a:gd name="connsiteY131" fmla="*/ 890893 h 1573553"/>
              <a:gd name="connsiteX132" fmla="*/ 449504 w 2764939"/>
              <a:gd name="connsiteY132" fmla="*/ 952806 h 1573553"/>
              <a:gd name="connsiteX133" fmla="*/ 442360 w 2764939"/>
              <a:gd name="connsiteY133" fmla="*/ 976618 h 1573553"/>
              <a:gd name="connsiteX134" fmla="*/ 411404 w 2764939"/>
              <a:gd name="connsiteY134" fmla="*/ 993287 h 1573553"/>
              <a:gd name="connsiteX135" fmla="*/ 363779 w 2764939"/>
              <a:gd name="connsiteY135" fmla="*/ 990906 h 1573553"/>
              <a:gd name="connsiteX136" fmla="*/ 356635 w 2764939"/>
              <a:gd name="connsiteY136" fmla="*/ 1007575 h 1573553"/>
              <a:gd name="connsiteX137" fmla="*/ 356635 w 2764939"/>
              <a:gd name="connsiteY137" fmla="*/ 1055200 h 1573553"/>
              <a:gd name="connsiteX138" fmla="*/ 297104 w 2764939"/>
              <a:gd name="connsiteY138" fmla="*/ 1059962 h 1573553"/>
              <a:gd name="connsiteX139" fmla="*/ 235191 w 2764939"/>
              <a:gd name="connsiteY139" fmla="*/ 1093300 h 1573553"/>
              <a:gd name="connsiteX140" fmla="*/ 237573 w 2764939"/>
              <a:gd name="connsiteY140" fmla="*/ 1121875 h 1573553"/>
              <a:gd name="connsiteX141" fmla="*/ 185186 w 2764939"/>
              <a:gd name="connsiteY141" fmla="*/ 1109968 h 1573553"/>
              <a:gd name="connsiteX142" fmla="*/ 151848 w 2764939"/>
              <a:gd name="connsiteY142" fmla="*/ 1117112 h 1573553"/>
              <a:gd name="connsiteX143" fmla="*/ 106604 w 2764939"/>
              <a:gd name="connsiteY143" fmla="*/ 1098062 h 1573553"/>
              <a:gd name="connsiteX144" fmla="*/ 89936 w 2764939"/>
              <a:gd name="connsiteY144" fmla="*/ 1098062 h 1573553"/>
              <a:gd name="connsiteX145" fmla="*/ 6592 w 2764939"/>
              <a:gd name="connsiteY145" fmla="*/ 1121875 h 1573553"/>
              <a:gd name="connsiteX146" fmla="*/ 8974 w 2764939"/>
              <a:gd name="connsiteY146" fmla="*/ 1074250 h 1573553"/>
              <a:gd name="connsiteX147" fmla="*/ 9816 w 2764939"/>
              <a:gd name="connsiteY14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44706 w 2764939"/>
              <a:gd name="connsiteY19" fmla="*/ 224142 h 1573553"/>
              <a:gd name="connsiteX20" fmla="*/ 328062 w 2764939"/>
              <a:gd name="connsiteY20" fmla="*/ 364636 h 1573553"/>
              <a:gd name="connsiteX21" fmla="*/ 501893 w 2764939"/>
              <a:gd name="connsiteY21" fmla="*/ 250336 h 1573553"/>
              <a:gd name="connsiteX22" fmla="*/ 516179 w 2764939"/>
              <a:gd name="connsiteY22" fmla="*/ 359875 h 1573553"/>
              <a:gd name="connsiteX23" fmla="*/ 463791 w 2764939"/>
              <a:gd name="connsiteY23" fmla="*/ 424168 h 1573553"/>
              <a:gd name="connsiteX24" fmla="*/ 566185 w 2764939"/>
              <a:gd name="connsiteY24" fmla="*/ 517037 h 1573553"/>
              <a:gd name="connsiteX25" fmla="*/ 623337 w 2764939"/>
              <a:gd name="connsiteY25" fmla="*/ 495605 h 1573553"/>
              <a:gd name="connsiteX26" fmla="*/ 701916 w 2764939"/>
              <a:gd name="connsiteY26" fmla="*/ 483700 h 1573553"/>
              <a:gd name="connsiteX27" fmla="*/ 887656 w 2764939"/>
              <a:gd name="connsiteY27" fmla="*/ 562280 h 1573553"/>
              <a:gd name="connsiteX28" fmla="*/ 963857 w 2764939"/>
              <a:gd name="connsiteY28" fmla="*/ 426549 h 1573553"/>
              <a:gd name="connsiteX29" fmla="*/ 863843 w 2764939"/>
              <a:gd name="connsiteY29" fmla="*/ 417024 h 1573553"/>
              <a:gd name="connsiteX30" fmla="*/ 851937 w 2764939"/>
              <a:gd name="connsiteY30" fmla="*/ 357491 h 1573553"/>
              <a:gd name="connsiteX31" fmla="*/ 1090060 w 2764939"/>
              <a:gd name="connsiteY31" fmla="*/ 436075 h 1573553"/>
              <a:gd name="connsiteX32" fmla="*/ 1113873 w 2764939"/>
              <a:gd name="connsiteY32" fmla="*/ 500368 h 1573553"/>
              <a:gd name="connsiteX33" fmla="*/ 1135304 w 2764939"/>
              <a:gd name="connsiteY33" fmla="*/ 512275 h 1573553"/>
              <a:gd name="connsiteX34" fmla="*/ 1132923 w 2764939"/>
              <a:gd name="connsiteY34" fmla="*/ 421787 h 1573553"/>
              <a:gd name="connsiteX35" fmla="*/ 1185312 w 2764939"/>
              <a:gd name="connsiteY35" fmla="*/ 340823 h 1573553"/>
              <a:gd name="connsiteX36" fmla="*/ 1499302 w 2764939"/>
              <a:gd name="connsiteY36" fmla="*/ 250164 h 1573553"/>
              <a:gd name="connsiteX37" fmla="*/ 1640131 w 2764939"/>
              <a:gd name="connsiteY37" fmla="*/ 188423 h 1573553"/>
              <a:gd name="connsiteX38" fmla="*/ 1794912 w 2764939"/>
              <a:gd name="connsiteY38" fmla="*/ 183660 h 1573553"/>
              <a:gd name="connsiteX39" fmla="*/ 1866350 w 2764939"/>
              <a:gd name="connsiteY39" fmla="*/ 309866 h 1573553"/>
              <a:gd name="connsiteX40" fmla="*/ 2028275 w 2764939"/>
              <a:gd name="connsiteY40" fmla="*/ 271766 h 1573553"/>
              <a:gd name="connsiteX41" fmla="*/ 1933025 w 2764939"/>
              <a:gd name="connsiteY41" fmla="*/ 359873 h 1573553"/>
              <a:gd name="connsiteX42" fmla="*/ 2047325 w 2764939"/>
              <a:gd name="connsiteY42" fmla="*/ 331298 h 1573553"/>
              <a:gd name="connsiteX43" fmla="*/ 2142574 w 2764939"/>
              <a:gd name="connsiteY43" fmla="*/ 271766 h 1573553"/>
              <a:gd name="connsiteX44" fmla="*/ 2066375 w 2764939"/>
              <a:gd name="connsiteY44" fmla="*/ 264623 h 1573553"/>
              <a:gd name="connsiteX45" fmla="*/ 2066375 w 2764939"/>
              <a:gd name="connsiteY45" fmla="*/ 202710 h 1573553"/>
              <a:gd name="connsiteX46" fmla="*/ 2116380 w 2764939"/>
              <a:gd name="connsiteY46" fmla="*/ 202710 h 1573553"/>
              <a:gd name="connsiteX47" fmla="*/ 2223536 w 2764939"/>
              <a:gd name="connsiteY47" fmla="*/ 97935 h 1573553"/>
              <a:gd name="connsiteX48" fmla="*/ 2273542 w 2764939"/>
              <a:gd name="connsiteY48" fmla="*/ 305 h 1573553"/>
              <a:gd name="connsiteX49" fmla="*/ 2237824 w 2764939"/>
              <a:gd name="connsiteY49" fmla="*/ 114604 h 1573553"/>
              <a:gd name="connsiteX50" fmla="*/ 2164006 w 2764939"/>
              <a:gd name="connsiteY50" fmla="*/ 193186 h 1573553"/>
              <a:gd name="connsiteX51" fmla="*/ 2333075 w 2764939"/>
              <a:gd name="connsiteY51" fmla="*/ 257480 h 1573553"/>
              <a:gd name="connsiteX52" fmla="*/ 2735505 w 2764939"/>
              <a:gd name="connsiteY52" fmla="*/ 205092 h 1573553"/>
              <a:gd name="connsiteX53" fmla="*/ 2698276 w 2764939"/>
              <a:gd name="connsiteY53" fmla="*/ 559163 h 1573553"/>
              <a:gd name="connsiteX54" fmla="*/ 2630731 w 2764939"/>
              <a:gd name="connsiteY54" fmla="*/ 967092 h 1573553"/>
              <a:gd name="connsiteX55" fmla="*/ 2461662 w 2764939"/>
              <a:gd name="connsiteY55" fmla="*/ 869462 h 1573553"/>
              <a:gd name="connsiteX56" fmla="*/ 2297356 w 2764939"/>
              <a:gd name="connsiteY56" fmla="*/ 926612 h 1573553"/>
              <a:gd name="connsiteX57" fmla="*/ 2275925 w 2764939"/>
              <a:gd name="connsiteY57" fmla="*/ 1062342 h 1573553"/>
              <a:gd name="connsiteX58" fmla="*/ 2042562 w 2764939"/>
              <a:gd name="connsiteY58" fmla="*/ 1148067 h 1573553"/>
              <a:gd name="connsiteX59" fmla="*/ 2021131 w 2764939"/>
              <a:gd name="connsiteY59" fmla="*/ 1238556 h 1573553"/>
              <a:gd name="connsiteX60" fmla="*/ 1954456 w 2764939"/>
              <a:gd name="connsiteY60" fmla="*/ 1309993 h 1573553"/>
              <a:gd name="connsiteX61" fmla="*/ 2013987 w 2764939"/>
              <a:gd name="connsiteY61" fmla="*/ 1350474 h 1573553"/>
              <a:gd name="connsiteX62" fmla="*/ 1921118 w 2764939"/>
              <a:gd name="connsiteY62" fmla="*/ 1450487 h 1573553"/>
              <a:gd name="connsiteX63" fmla="*/ 1899687 w 2764939"/>
              <a:gd name="connsiteY63" fmla="*/ 1533831 h 1573553"/>
              <a:gd name="connsiteX64" fmla="*/ 1808865 w 2764939"/>
              <a:gd name="connsiteY64" fmla="*/ 1573012 h 1573553"/>
              <a:gd name="connsiteX65" fmla="*/ 1728235 w 2764939"/>
              <a:gd name="connsiteY65" fmla="*/ 1557643 h 1573553"/>
              <a:gd name="connsiteX66" fmla="*/ 1702041 w 2764939"/>
              <a:gd name="connsiteY66" fmla="*/ 1571931 h 1573553"/>
              <a:gd name="connsiteX67" fmla="*/ 1647275 w 2764939"/>
              <a:gd name="connsiteY67" fmla="*/ 1543356 h 1573553"/>
              <a:gd name="connsiteX68" fmla="*/ 1606791 w 2764939"/>
              <a:gd name="connsiteY68" fmla="*/ 1507637 h 1573553"/>
              <a:gd name="connsiteX69" fmla="*/ 1563931 w 2764939"/>
              <a:gd name="connsiteY69" fmla="*/ 1479061 h 1573553"/>
              <a:gd name="connsiteX70" fmla="*/ 1592504 w 2764939"/>
              <a:gd name="connsiteY70" fmla="*/ 1455250 h 1573553"/>
              <a:gd name="connsiteX71" fmla="*/ 1580598 w 2764939"/>
              <a:gd name="connsiteY71" fmla="*/ 1438581 h 1573553"/>
              <a:gd name="connsiteX72" fmla="*/ 1518685 w 2764939"/>
              <a:gd name="connsiteY72" fmla="*/ 1426675 h 1573553"/>
              <a:gd name="connsiteX73" fmla="*/ 1499635 w 2764939"/>
              <a:gd name="connsiteY73" fmla="*/ 1402862 h 1573553"/>
              <a:gd name="connsiteX74" fmla="*/ 1461537 w 2764939"/>
              <a:gd name="connsiteY74" fmla="*/ 1379050 h 1573553"/>
              <a:gd name="connsiteX75" fmla="*/ 1456773 w 2764939"/>
              <a:gd name="connsiteY75" fmla="*/ 1390956 h 1573553"/>
              <a:gd name="connsiteX76" fmla="*/ 1471062 w 2764939"/>
              <a:gd name="connsiteY76" fmla="*/ 1429056 h 1573553"/>
              <a:gd name="connsiteX77" fmla="*/ 1440104 w 2764939"/>
              <a:gd name="connsiteY77" fmla="*/ 1443343 h 1573553"/>
              <a:gd name="connsiteX78" fmla="*/ 1413912 w 2764939"/>
              <a:gd name="connsiteY78" fmla="*/ 1457630 h 1573553"/>
              <a:gd name="connsiteX79" fmla="*/ 1397241 w 2764939"/>
              <a:gd name="connsiteY79" fmla="*/ 1450487 h 1573553"/>
              <a:gd name="connsiteX80" fmla="*/ 1351998 w 2764939"/>
              <a:gd name="connsiteY80" fmla="*/ 1388575 h 1573553"/>
              <a:gd name="connsiteX81" fmla="*/ 1306756 w 2764939"/>
              <a:gd name="connsiteY81" fmla="*/ 1355237 h 1573553"/>
              <a:gd name="connsiteX82" fmla="*/ 1328187 w 2764939"/>
              <a:gd name="connsiteY82" fmla="*/ 1338568 h 1573553"/>
              <a:gd name="connsiteX83" fmla="*/ 1349618 w 2764939"/>
              <a:gd name="connsiteY83" fmla="*/ 1298087 h 1573553"/>
              <a:gd name="connsiteX84" fmla="*/ 1335329 w 2764939"/>
              <a:gd name="connsiteY84" fmla="*/ 1286181 h 1573553"/>
              <a:gd name="connsiteX85" fmla="*/ 1297231 w 2764939"/>
              <a:gd name="connsiteY85" fmla="*/ 1288562 h 1573553"/>
              <a:gd name="connsiteX86" fmla="*/ 1221031 w 2764939"/>
              <a:gd name="connsiteY86" fmla="*/ 1245700 h 1573553"/>
              <a:gd name="connsiteX87" fmla="*/ 1178166 w 2764939"/>
              <a:gd name="connsiteY87" fmla="*/ 1226650 h 1573553"/>
              <a:gd name="connsiteX88" fmla="*/ 1168643 w 2764939"/>
              <a:gd name="connsiteY88" fmla="*/ 1226650 h 1573553"/>
              <a:gd name="connsiteX89" fmla="*/ 1156737 w 2764939"/>
              <a:gd name="connsiteY89" fmla="*/ 1162356 h 1573553"/>
              <a:gd name="connsiteX90" fmla="*/ 1168643 w 2764939"/>
              <a:gd name="connsiteY90" fmla="*/ 1098062 h 1573553"/>
              <a:gd name="connsiteX91" fmla="*/ 1137687 w 2764939"/>
              <a:gd name="connsiteY91" fmla="*/ 1064725 h 1573553"/>
              <a:gd name="connsiteX92" fmla="*/ 1085300 w 2764939"/>
              <a:gd name="connsiteY92" fmla="*/ 1040912 h 1573553"/>
              <a:gd name="connsiteX93" fmla="*/ 1111493 w 2764939"/>
              <a:gd name="connsiteY93" fmla="*/ 1017100 h 1573553"/>
              <a:gd name="connsiteX94" fmla="*/ 1156737 w 2764939"/>
              <a:gd name="connsiteY94" fmla="*/ 1021862 h 1573553"/>
              <a:gd name="connsiteX95" fmla="*/ 1151975 w 2764939"/>
              <a:gd name="connsiteY95" fmla="*/ 974237 h 1573553"/>
              <a:gd name="connsiteX96" fmla="*/ 1123400 w 2764939"/>
              <a:gd name="connsiteY96" fmla="*/ 969475 h 1573553"/>
              <a:gd name="connsiteX97" fmla="*/ 1128162 w 2764939"/>
              <a:gd name="connsiteY97" fmla="*/ 921850 h 1573553"/>
              <a:gd name="connsiteX98" fmla="*/ 1097206 w 2764939"/>
              <a:gd name="connsiteY98" fmla="*/ 907562 h 1573553"/>
              <a:gd name="connsiteX99" fmla="*/ 1099587 w 2764939"/>
              <a:gd name="connsiteY99" fmla="*/ 871843 h 1573553"/>
              <a:gd name="connsiteX100" fmla="*/ 1051962 w 2764939"/>
              <a:gd name="connsiteY100" fmla="*/ 857556 h 1573553"/>
              <a:gd name="connsiteX101" fmla="*/ 1032912 w 2764939"/>
              <a:gd name="connsiteY101" fmla="*/ 878987 h 1573553"/>
              <a:gd name="connsiteX102" fmla="*/ 1004335 w 2764939"/>
              <a:gd name="connsiteY102" fmla="*/ 881368 h 1573553"/>
              <a:gd name="connsiteX103" fmla="*/ 954331 w 2764939"/>
              <a:gd name="connsiteY103" fmla="*/ 886131 h 1573553"/>
              <a:gd name="connsiteX104" fmla="*/ 923375 w 2764939"/>
              <a:gd name="connsiteY104" fmla="*/ 907562 h 1573553"/>
              <a:gd name="connsiteX105" fmla="*/ 923375 w 2764939"/>
              <a:gd name="connsiteY105" fmla="*/ 876606 h 1573553"/>
              <a:gd name="connsiteX106" fmla="*/ 882893 w 2764939"/>
              <a:gd name="connsiteY106" fmla="*/ 871843 h 1573553"/>
              <a:gd name="connsiteX107" fmla="*/ 890035 w 2764939"/>
              <a:gd name="connsiteY107" fmla="*/ 893275 h 1573553"/>
              <a:gd name="connsiteX108" fmla="*/ 885275 w 2764939"/>
              <a:gd name="connsiteY108" fmla="*/ 912325 h 1573553"/>
              <a:gd name="connsiteX109" fmla="*/ 799550 w 2764939"/>
              <a:gd name="connsiteY109" fmla="*/ 859936 h 1573553"/>
              <a:gd name="connsiteX110" fmla="*/ 778118 w 2764939"/>
              <a:gd name="connsiteY110" fmla="*/ 826600 h 1573553"/>
              <a:gd name="connsiteX111" fmla="*/ 790025 w 2764939"/>
              <a:gd name="connsiteY111" fmla="*/ 786117 h 1573553"/>
              <a:gd name="connsiteX112" fmla="*/ 759068 w 2764939"/>
              <a:gd name="connsiteY112" fmla="*/ 781356 h 1573553"/>
              <a:gd name="connsiteX113" fmla="*/ 711443 w 2764939"/>
              <a:gd name="connsiteY113" fmla="*/ 795643 h 1573553"/>
              <a:gd name="connsiteX114" fmla="*/ 701918 w 2764939"/>
              <a:gd name="connsiteY114" fmla="*/ 809931 h 1573553"/>
              <a:gd name="connsiteX115" fmla="*/ 678106 w 2764939"/>
              <a:gd name="connsiteY115" fmla="*/ 826600 h 1573553"/>
              <a:gd name="connsiteX116" fmla="*/ 670962 w 2764939"/>
              <a:gd name="connsiteY116" fmla="*/ 843268 h 1573553"/>
              <a:gd name="connsiteX117" fmla="*/ 630481 w 2764939"/>
              <a:gd name="connsiteY117" fmla="*/ 876606 h 1573553"/>
              <a:gd name="connsiteX118" fmla="*/ 632860 w 2764939"/>
              <a:gd name="connsiteY118" fmla="*/ 898037 h 1573553"/>
              <a:gd name="connsiteX119" fmla="*/ 647150 w 2764939"/>
              <a:gd name="connsiteY119" fmla="*/ 917087 h 1573553"/>
              <a:gd name="connsiteX120" fmla="*/ 570950 w 2764939"/>
              <a:gd name="connsiteY120" fmla="*/ 902800 h 1573553"/>
              <a:gd name="connsiteX121" fmla="*/ 537612 w 2764939"/>
              <a:gd name="connsiteY121" fmla="*/ 907562 h 1573553"/>
              <a:gd name="connsiteX122" fmla="*/ 585235 w 2764939"/>
              <a:gd name="connsiteY122" fmla="*/ 938518 h 1573553"/>
              <a:gd name="connsiteX123" fmla="*/ 609050 w 2764939"/>
              <a:gd name="connsiteY123" fmla="*/ 950425 h 1573553"/>
              <a:gd name="connsiteX124" fmla="*/ 635243 w 2764939"/>
              <a:gd name="connsiteY124" fmla="*/ 1002812 h 1573553"/>
              <a:gd name="connsiteX125" fmla="*/ 568566 w 2764939"/>
              <a:gd name="connsiteY125" fmla="*/ 1019481 h 1573553"/>
              <a:gd name="connsiteX126" fmla="*/ 547137 w 2764939"/>
              <a:gd name="connsiteY126" fmla="*/ 1031387 h 1573553"/>
              <a:gd name="connsiteX127" fmla="*/ 523323 w 2764939"/>
              <a:gd name="connsiteY127" fmla="*/ 1002812 h 1573553"/>
              <a:gd name="connsiteX128" fmla="*/ 499510 w 2764939"/>
              <a:gd name="connsiteY128" fmla="*/ 971856 h 1573553"/>
              <a:gd name="connsiteX129" fmla="*/ 501891 w 2764939"/>
              <a:gd name="connsiteY129" fmla="*/ 933756 h 1573553"/>
              <a:gd name="connsiteX130" fmla="*/ 499510 w 2764939"/>
              <a:gd name="connsiteY130" fmla="*/ 914706 h 1573553"/>
              <a:gd name="connsiteX131" fmla="*/ 518560 w 2764939"/>
              <a:gd name="connsiteY131" fmla="*/ 881368 h 1573553"/>
              <a:gd name="connsiteX132" fmla="*/ 478080 w 2764939"/>
              <a:gd name="connsiteY132" fmla="*/ 890893 h 1573553"/>
              <a:gd name="connsiteX133" fmla="*/ 449504 w 2764939"/>
              <a:gd name="connsiteY133" fmla="*/ 952806 h 1573553"/>
              <a:gd name="connsiteX134" fmla="*/ 442360 w 2764939"/>
              <a:gd name="connsiteY134" fmla="*/ 976618 h 1573553"/>
              <a:gd name="connsiteX135" fmla="*/ 411404 w 2764939"/>
              <a:gd name="connsiteY135" fmla="*/ 993287 h 1573553"/>
              <a:gd name="connsiteX136" fmla="*/ 363779 w 2764939"/>
              <a:gd name="connsiteY136" fmla="*/ 990906 h 1573553"/>
              <a:gd name="connsiteX137" fmla="*/ 356635 w 2764939"/>
              <a:gd name="connsiteY137" fmla="*/ 1007575 h 1573553"/>
              <a:gd name="connsiteX138" fmla="*/ 356635 w 2764939"/>
              <a:gd name="connsiteY138" fmla="*/ 1055200 h 1573553"/>
              <a:gd name="connsiteX139" fmla="*/ 297104 w 2764939"/>
              <a:gd name="connsiteY139" fmla="*/ 1059962 h 1573553"/>
              <a:gd name="connsiteX140" fmla="*/ 235191 w 2764939"/>
              <a:gd name="connsiteY140" fmla="*/ 1093300 h 1573553"/>
              <a:gd name="connsiteX141" fmla="*/ 237573 w 2764939"/>
              <a:gd name="connsiteY141" fmla="*/ 1121875 h 1573553"/>
              <a:gd name="connsiteX142" fmla="*/ 185186 w 2764939"/>
              <a:gd name="connsiteY142" fmla="*/ 1109968 h 1573553"/>
              <a:gd name="connsiteX143" fmla="*/ 151848 w 2764939"/>
              <a:gd name="connsiteY143" fmla="*/ 1117112 h 1573553"/>
              <a:gd name="connsiteX144" fmla="*/ 106604 w 2764939"/>
              <a:gd name="connsiteY144" fmla="*/ 1098062 h 1573553"/>
              <a:gd name="connsiteX145" fmla="*/ 89936 w 2764939"/>
              <a:gd name="connsiteY145" fmla="*/ 1098062 h 1573553"/>
              <a:gd name="connsiteX146" fmla="*/ 6592 w 2764939"/>
              <a:gd name="connsiteY146" fmla="*/ 1121875 h 1573553"/>
              <a:gd name="connsiteX147" fmla="*/ 8974 w 2764939"/>
              <a:gd name="connsiteY147" fmla="*/ 1074250 h 1573553"/>
              <a:gd name="connsiteX148" fmla="*/ 9816 w 2764939"/>
              <a:gd name="connsiteY14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328062 w 2764939"/>
              <a:gd name="connsiteY21" fmla="*/ 364636 h 1573553"/>
              <a:gd name="connsiteX22" fmla="*/ 501893 w 2764939"/>
              <a:gd name="connsiteY22" fmla="*/ 250336 h 1573553"/>
              <a:gd name="connsiteX23" fmla="*/ 516179 w 2764939"/>
              <a:gd name="connsiteY23" fmla="*/ 359875 h 1573553"/>
              <a:gd name="connsiteX24" fmla="*/ 463791 w 2764939"/>
              <a:gd name="connsiteY24" fmla="*/ 424168 h 1573553"/>
              <a:gd name="connsiteX25" fmla="*/ 566185 w 2764939"/>
              <a:gd name="connsiteY25" fmla="*/ 517037 h 1573553"/>
              <a:gd name="connsiteX26" fmla="*/ 623337 w 2764939"/>
              <a:gd name="connsiteY26" fmla="*/ 495605 h 1573553"/>
              <a:gd name="connsiteX27" fmla="*/ 701916 w 2764939"/>
              <a:gd name="connsiteY27" fmla="*/ 483700 h 1573553"/>
              <a:gd name="connsiteX28" fmla="*/ 887656 w 2764939"/>
              <a:gd name="connsiteY28" fmla="*/ 562280 h 1573553"/>
              <a:gd name="connsiteX29" fmla="*/ 963857 w 2764939"/>
              <a:gd name="connsiteY29" fmla="*/ 426549 h 1573553"/>
              <a:gd name="connsiteX30" fmla="*/ 863843 w 2764939"/>
              <a:gd name="connsiteY30" fmla="*/ 417024 h 1573553"/>
              <a:gd name="connsiteX31" fmla="*/ 851937 w 2764939"/>
              <a:gd name="connsiteY31" fmla="*/ 357491 h 1573553"/>
              <a:gd name="connsiteX32" fmla="*/ 1090060 w 2764939"/>
              <a:gd name="connsiteY32" fmla="*/ 436075 h 1573553"/>
              <a:gd name="connsiteX33" fmla="*/ 1113873 w 2764939"/>
              <a:gd name="connsiteY33" fmla="*/ 500368 h 1573553"/>
              <a:gd name="connsiteX34" fmla="*/ 1135304 w 2764939"/>
              <a:gd name="connsiteY34" fmla="*/ 512275 h 1573553"/>
              <a:gd name="connsiteX35" fmla="*/ 1132923 w 2764939"/>
              <a:gd name="connsiteY35" fmla="*/ 421787 h 1573553"/>
              <a:gd name="connsiteX36" fmla="*/ 1185312 w 2764939"/>
              <a:gd name="connsiteY36" fmla="*/ 340823 h 1573553"/>
              <a:gd name="connsiteX37" fmla="*/ 1499302 w 2764939"/>
              <a:gd name="connsiteY37" fmla="*/ 250164 h 1573553"/>
              <a:gd name="connsiteX38" fmla="*/ 1640131 w 2764939"/>
              <a:gd name="connsiteY38" fmla="*/ 188423 h 1573553"/>
              <a:gd name="connsiteX39" fmla="*/ 1794912 w 2764939"/>
              <a:gd name="connsiteY39" fmla="*/ 183660 h 1573553"/>
              <a:gd name="connsiteX40" fmla="*/ 1866350 w 2764939"/>
              <a:gd name="connsiteY40" fmla="*/ 309866 h 1573553"/>
              <a:gd name="connsiteX41" fmla="*/ 2028275 w 2764939"/>
              <a:gd name="connsiteY41" fmla="*/ 271766 h 1573553"/>
              <a:gd name="connsiteX42" fmla="*/ 1933025 w 2764939"/>
              <a:gd name="connsiteY42" fmla="*/ 359873 h 1573553"/>
              <a:gd name="connsiteX43" fmla="*/ 2047325 w 2764939"/>
              <a:gd name="connsiteY43" fmla="*/ 331298 h 1573553"/>
              <a:gd name="connsiteX44" fmla="*/ 2142574 w 2764939"/>
              <a:gd name="connsiteY44" fmla="*/ 271766 h 1573553"/>
              <a:gd name="connsiteX45" fmla="*/ 2066375 w 2764939"/>
              <a:gd name="connsiteY45" fmla="*/ 264623 h 1573553"/>
              <a:gd name="connsiteX46" fmla="*/ 2066375 w 2764939"/>
              <a:gd name="connsiteY46" fmla="*/ 202710 h 1573553"/>
              <a:gd name="connsiteX47" fmla="*/ 2116380 w 2764939"/>
              <a:gd name="connsiteY47" fmla="*/ 202710 h 1573553"/>
              <a:gd name="connsiteX48" fmla="*/ 2223536 w 2764939"/>
              <a:gd name="connsiteY48" fmla="*/ 97935 h 1573553"/>
              <a:gd name="connsiteX49" fmla="*/ 2273542 w 2764939"/>
              <a:gd name="connsiteY49" fmla="*/ 305 h 1573553"/>
              <a:gd name="connsiteX50" fmla="*/ 2237824 w 2764939"/>
              <a:gd name="connsiteY50" fmla="*/ 114604 h 1573553"/>
              <a:gd name="connsiteX51" fmla="*/ 2164006 w 2764939"/>
              <a:gd name="connsiteY51" fmla="*/ 193186 h 1573553"/>
              <a:gd name="connsiteX52" fmla="*/ 2333075 w 2764939"/>
              <a:gd name="connsiteY52" fmla="*/ 257480 h 1573553"/>
              <a:gd name="connsiteX53" fmla="*/ 2735505 w 2764939"/>
              <a:gd name="connsiteY53" fmla="*/ 205092 h 1573553"/>
              <a:gd name="connsiteX54" fmla="*/ 2698276 w 2764939"/>
              <a:gd name="connsiteY54" fmla="*/ 559163 h 1573553"/>
              <a:gd name="connsiteX55" fmla="*/ 2630731 w 2764939"/>
              <a:gd name="connsiteY55" fmla="*/ 967092 h 1573553"/>
              <a:gd name="connsiteX56" fmla="*/ 2461662 w 2764939"/>
              <a:gd name="connsiteY56" fmla="*/ 869462 h 1573553"/>
              <a:gd name="connsiteX57" fmla="*/ 2297356 w 2764939"/>
              <a:gd name="connsiteY57" fmla="*/ 926612 h 1573553"/>
              <a:gd name="connsiteX58" fmla="*/ 2275925 w 2764939"/>
              <a:gd name="connsiteY58" fmla="*/ 1062342 h 1573553"/>
              <a:gd name="connsiteX59" fmla="*/ 2042562 w 2764939"/>
              <a:gd name="connsiteY59" fmla="*/ 1148067 h 1573553"/>
              <a:gd name="connsiteX60" fmla="*/ 2021131 w 2764939"/>
              <a:gd name="connsiteY60" fmla="*/ 1238556 h 1573553"/>
              <a:gd name="connsiteX61" fmla="*/ 1954456 w 2764939"/>
              <a:gd name="connsiteY61" fmla="*/ 1309993 h 1573553"/>
              <a:gd name="connsiteX62" fmla="*/ 2013987 w 2764939"/>
              <a:gd name="connsiteY62" fmla="*/ 1350474 h 1573553"/>
              <a:gd name="connsiteX63" fmla="*/ 1921118 w 2764939"/>
              <a:gd name="connsiteY63" fmla="*/ 1450487 h 1573553"/>
              <a:gd name="connsiteX64" fmla="*/ 1899687 w 2764939"/>
              <a:gd name="connsiteY64" fmla="*/ 1533831 h 1573553"/>
              <a:gd name="connsiteX65" fmla="*/ 1808865 w 2764939"/>
              <a:gd name="connsiteY65" fmla="*/ 1573012 h 1573553"/>
              <a:gd name="connsiteX66" fmla="*/ 1728235 w 2764939"/>
              <a:gd name="connsiteY66" fmla="*/ 1557643 h 1573553"/>
              <a:gd name="connsiteX67" fmla="*/ 1702041 w 2764939"/>
              <a:gd name="connsiteY67" fmla="*/ 1571931 h 1573553"/>
              <a:gd name="connsiteX68" fmla="*/ 1647275 w 2764939"/>
              <a:gd name="connsiteY68" fmla="*/ 1543356 h 1573553"/>
              <a:gd name="connsiteX69" fmla="*/ 1606791 w 2764939"/>
              <a:gd name="connsiteY69" fmla="*/ 1507637 h 1573553"/>
              <a:gd name="connsiteX70" fmla="*/ 1563931 w 2764939"/>
              <a:gd name="connsiteY70" fmla="*/ 1479061 h 1573553"/>
              <a:gd name="connsiteX71" fmla="*/ 1592504 w 2764939"/>
              <a:gd name="connsiteY71" fmla="*/ 1455250 h 1573553"/>
              <a:gd name="connsiteX72" fmla="*/ 1580598 w 2764939"/>
              <a:gd name="connsiteY72" fmla="*/ 1438581 h 1573553"/>
              <a:gd name="connsiteX73" fmla="*/ 1518685 w 2764939"/>
              <a:gd name="connsiteY73" fmla="*/ 1426675 h 1573553"/>
              <a:gd name="connsiteX74" fmla="*/ 1499635 w 2764939"/>
              <a:gd name="connsiteY74" fmla="*/ 1402862 h 1573553"/>
              <a:gd name="connsiteX75" fmla="*/ 1461537 w 2764939"/>
              <a:gd name="connsiteY75" fmla="*/ 1379050 h 1573553"/>
              <a:gd name="connsiteX76" fmla="*/ 1456773 w 2764939"/>
              <a:gd name="connsiteY76" fmla="*/ 1390956 h 1573553"/>
              <a:gd name="connsiteX77" fmla="*/ 1471062 w 2764939"/>
              <a:gd name="connsiteY77" fmla="*/ 1429056 h 1573553"/>
              <a:gd name="connsiteX78" fmla="*/ 1440104 w 2764939"/>
              <a:gd name="connsiteY78" fmla="*/ 1443343 h 1573553"/>
              <a:gd name="connsiteX79" fmla="*/ 1413912 w 2764939"/>
              <a:gd name="connsiteY79" fmla="*/ 1457630 h 1573553"/>
              <a:gd name="connsiteX80" fmla="*/ 1397241 w 2764939"/>
              <a:gd name="connsiteY80" fmla="*/ 1450487 h 1573553"/>
              <a:gd name="connsiteX81" fmla="*/ 1351998 w 2764939"/>
              <a:gd name="connsiteY81" fmla="*/ 1388575 h 1573553"/>
              <a:gd name="connsiteX82" fmla="*/ 1306756 w 2764939"/>
              <a:gd name="connsiteY82" fmla="*/ 1355237 h 1573553"/>
              <a:gd name="connsiteX83" fmla="*/ 1328187 w 2764939"/>
              <a:gd name="connsiteY83" fmla="*/ 1338568 h 1573553"/>
              <a:gd name="connsiteX84" fmla="*/ 1349618 w 2764939"/>
              <a:gd name="connsiteY84" fmla="*/ 1298087 h 1573553"/>
              <a:gd name="connsiteX85" fmla="*/ 1335329 w 2764939"/>
              <a:gd name="connsiteY85" fmla="*/ 1286181 h 1573553"/>
              <a:gd name="connsiteX86" fmla="*/ 1297231 w 2764939"/>
              <a:gd name="connsiteY86" fmla="*/ 1288562 h 1573553"/>
              <a:gd name="connsiteX87" fmla="*/ 1221031 w 2764939"/>
              <a:gd name="connsiteY87" fmla="*/ 1245700 h 1573553"/>
              <a:gd name="connsiteX88" fmla="*/ 1178166 w 2764939"/>
              <a:gd name="connsiteY88" fmla="*/ 1226650 h 1573553"/>
              <a:gd name="connsiteX89" fmla="*/ 1168643 w 2764939"/>
              <a:gd name="connsiteY89" fmla="*/ 1226650 h 1573553"/>
              <a:gd name="connsiteX90" fmla="*/ 1156737 w 2764939"/>
              <a:gd name="connsiteY90" fmla="*/ 1162356 h 1573553"/>
              <a:gd name="connsiteX91" fmla="*/ 1168643 w 2764939"/>
              <a:gd name="connsiteY91" fmla="*/ 1098062 h 1573553"/>
              <a:gd name="connsiteX92" fmla="*/ 1137687 w 2764939"/>
              <a:gd name="connsiteY92" fmla="*/ 1064725 h 1573553"/>
              <a:gd name="connsiteX93" fmla="*/ 1085300 w 2764939"/>
              <a:gd name="connsiteY93" fmla="*/ 1040912 h 1573553"/>
              <a:gd name="connsiteX94" fmla="*/ 1111493 w 2764939"/>
              <a:gd name="connsiteY94" fmla="*/ 1017100 h 1573553"/>
              <a:gd name="connsiteX95" fmla="*/ 1156737 w 2764939"/>
              <a:gd name="connsiteY95" fmla="*/ 1021862 h 1573553"/>
              <a:gd name="connsiteX96" fmla="*/ 1151975 w 2764939"/>
              <a:gd name="connsiteY96" fmla="*/ 974237 h 1573553"/>
              <a:gd name="connsiteX97" fmla="*/ 1123400 w 2764939"/>
              <a:gd name="connsiteY97" fmla="*/ 969475 h 1573553"/>
              <a:gd name="connsiteX98" fmla="*/ 1128162 w 2764939"/>
              <a:gd name="connsiteY98" fmla="*/ 921850 h 1573553"/>
              <a:gd name="connsiteX99" fmla="*/ 1097206 w 2764939"/>
              <a:gd name="connsiteY99" fmla="*/ 907562 h 1573553"/>
              <a:gd name="connsiteX100" fmla="*/ 1099587 w 2764939"/>
              <a:gd name="connsiteY100" fmla="*/ 871843 h 1573553"/>
              <a:gd name="connsiteX101" fmla="*/ 1051962 w 2764939"/>
              <a:gd name="connsiteY101" fmla="*/ 857556 h 1573553"/>
              <a:gd name="connsiteX102" fmla="*/ 1032912 w 2764939"/>
              <a:gd name="connsiteY102" fmla="*/ 878987 h 1573553"/>
              <a:gd name="connsiteX103" fmla="*/ 1004335 w 2764939"/>
              <a:gd name="connsiteY103" fmla="*/ 881368 h 1573553"/>
              <a:gd name="connsiteX104" fmla="*/ 954331 w 2764939"/>
              <a:gd name="connsiteY104" fmla="*/ 886131 h 1573553"/>
              <a:gd name="connsiteX105" fmla="*/ 923375 w 2764939"/>
              <a:gd name="connsiteY105" fmla="*/ 907562 h 1573553"/>
              <a:gd name="connsiteX106" fmla="*/ 923375 w 2764939"/>
              <a:gd name="connsiteY106" fmla="*/ 876606 h 1573553"/>
              <a:gd name="connsiteX107" fmla="*/ 882893 w 2764939"/>
              <a:gd name="connsiteY107" fmla="*/ 871843 h 1573553"/>
              <a:gd name="connsiteX108" fmla="*/ 890035 w 2764939"/>
              <a:gd name="connsiteY108" fmla="*/ 893275 h 1573553"/>
              <a:gd name="connsiteX109" fmla="*/ 885275 w 2764939"/>
              <a:gd name="connsiteY109" fmla="*/ 912325 h 1573553"/>
              <a:gd name="connsiteX110" fmla="*/ 799550 w 2764939"/>
              <a:gd name="connsiteY110" fmla="*/ 859936 h 1573553"/>
              <a:gd name="connsiteX111" fmla="*/ 778118 w 2764939"/>
              <a:gd name="connsiteY111" fmla="*/ 826600 h 1573553"/>
              <a:gd name="connsiteX112" fmla="*/ 790025 w 2764939"/>
              <a:gd name="connsiteY112" fmla="*/ 786117 h 1573553"/>
              <a:gd name="connsiteX113" fmla="*/ 759068 w 2764939"/>
              <a:gd name="connsiteY113" fmla="*/ 781356 h 1573553"/>
              <a:gd name="connsiteX114" fmla="*/ 711443 w 2764939"/>
              <a:gd name="connsiteY114" fmla="*/ 795643 h 1573553"/>
              <a:gd name="connsiteX115" fmla="*/ 701918 w 2764939"/>
              <a:gd name="connsiteY115" fmla="*/ 809931 h 1573553"/>
              <a:gd name="connsiteX116" fmla="*/ 678106 w 2764939"/>
              <a:gd name="connsiteY116" fmla="*/ 826600 h 1573553"/>
              <a:gd name="connsiteX117" fmla="*/ 670962 w 2764939"/>
              <a:gd name="connsiteY117" fmla="*/ 843268 h 1573553"/>
              <a:gd name="connsiteX118" fmla="*/ 630481 w 2764939"/>
              <a:gd name="connsiteY118" fmla="*/ 876606 h 1573553"/>
              <a:gd name="connsiteX119" fmla="*/ 632860 w 2764939"/>
              <a:gd name="connsiteY119" fmla="*/ 898037 h 1573553"/>
              <a:gd name="connsiteX120" fmla="*/ 647150 w 2764939"/>
              <a:gd name="connsiteY120" fmla="*/ 917087 h 1573553"/>
              <a:gd name="connsiteX121" fmla="*/ 570950 w 2764939"/>
              <a:gd name="connsiteY121" fmla="*/ 902800 h 1573553"/>
              <a:gd name="connsiteX122" fmla="*/ 537612 w 2764939"/>
              <a:gd name="connsiteY122" fmla="*/ 907562 h 1573553"/>
              <a:gd name="connsiteX123" fmla="*/ 585235 w 2764939"/>
              <a:gd name="connsiteY123" fmla="*/ 938518 h 1573553"/>
              <a:gd name="connsiteX124" fmla="*/ 609050 w 2764939"/>
              <a:gd name="connsiteY124" fmla="*/ 950425 h 1573553"/>
              <a:gd name="connsiteX125" fmla="*/ 635243 w 2764939"/>
              <a:gd name="connsiteY125" fmla="*/ 1002812 h 1573553"/>
              <a:gd name="connsiteX126" fmla="*/ 568566 w 2764939"/>
              <a:gd name="connsiteY126" fmla="*/ 1019481 h 1573553"/>
              <a:gd name="connsiteX127" fmla="*/ 547137 w 2764939"/>
              <a:gd name="connsiteY127" fmla="*/ 1031387 h 1573553"/>
              <a:gd name="connsiteX128" fmla="*/ 523323 w 2764939"/>
              <a:gd name="connsiteY128" fmla="*/ 1002812 h 1573553"/>
              <a:gd name="connsiteX129" fmla="*/ 499510 w 2764939"/>
              <a:gd name="connsiteY129" fmla="*/ 971856 h 1573553"/>
              <a:gd name="connsiteX130" fmla="*/ 501891 w 2764939"/>
              <a:gd name="connsiteY130" fmla="*/ 933756 h 1573553"/>
              <a:gd name="connsiteX131" fmla="*/ 499510 w 2764939"/>
              <a:gd name="connsiteY131" fmla="*/ 914706 h 1573553"/>
              <a:gd name="connsiteX132" fmla="*/ 518560 w 2764939"/>
              <a:gd name="connsiteY132" fmla="*/ 881368 h 1573553"/>
              <a:gd name="connsiteX133" fmla="*/ 478080 w 2764939"/>
              <a:gd name="connsiteY133" fmla="*/ 890893 h 1573553"/>
              <a:gd name="connsiteX134" fmla="*/ 449504 w 2764939"/>
              <a:gd name="connsiteY134" fmla="*/ 952806 h 1573553"/>
              <a:gd name="connsiteX135" fmla="*/ 442360 w 2764939"/>
              <a:gd name="connsiteY135" fmla="*/ 976618 h 1573553"/>
              <a:gd name="connsiteX136" fmla="*/ 411404 w 2764939"/>
              <a:gd name="connsiteY136" fmla="*/ 993287 h 1573553"/>
              <a:gd name="connsiteX137" fmla="*/ 363779 w 2764939"/>
              <a:gd name="connsiteY137" fmla="*/ 990906 h 1573553"/>
              <a:gd name="connsiteX138" fmla="*/ 356635 w 2764939"/>
              <a:gd name="connsiteY138" fmla="*/ 1007575 h 1573553"/>
              <a:gd name="connsiteX139" fmla="*/ 356635 w 2764939"/>
              <a:gd name="connsiteY139" fmla="*/ 1055200 h 1573553"/>
              <a:gd name="connsiteX140" fmla="*/ 297104 w 2764939"/>
              <a:gd name="connsiteY140" fmla="*/ 1059962 h 1573553"/>
              <a:gd name="connsiteX141" fmla="*/ 235191 w 2764939"/>
              <a:gd name="connsiteY141" fmla="*/ 1093300 h 1573553"/>
              <a:gd name="connsiteX142" fmla="*/ 237573 w 2764939"/>
              <a:gd name="connsiteY142" fmla="*/ 1121875 h 1573553"/>
              <a:gd name="connsiteX143" fmla="*/ 185186 w 2764939"/>
              <a:gd name="connsiteY143" fmla="*/ 1109968 h 1573553"/>
              <a:gd name="connsiteX144" fmla="*/ 151848 w 2764939"/>
              <a:gd name="connsiteY144" fmla="*/ 1117112 h 1573553"/>
              <a:gd name="connsiteX145" fmla="*/ 106604 w 2764939"/>
              <a:gd name="connsiteY145" fmla="*/ 1098062 h 1573553"/>
              <a:gd name="connsiteX146" fmla="*/ 89936 w 2764939"/>
              <a:gd name="connsiteY146" fmla="*/ 1098062 h 1573553"/>
              <a:gd name="connsiteX147" fmla="*/ 6592 w 2764939"/>
              <a:gd name="connsiteY147" fmla="*/ 1121875 h 1573553"/>
              <a:gd name="connsiteX148" fmla="*/ 8974 w 2764939"/>
              <a:gd name="connsiteY148" fmla="*/ 1074250 h 1573553"/>
              <a:gd name="connsiteX149" fmla="*/ 9816 w 2764939"/>
              <a:gd name="connsiteY14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280435 w 2764939"/>
              <a:gd name="connsiteY21" fmla="*/ 293200 h 1573553"/>
              <a:gd name="connsiteX22" fmla="*/ 328062 w 2764939"/>
              <a:gd name="connsiteY22" fmla="*/ 364636 h 1573553"/>
              <a:gd name="connsiteX23" fmla="*/ 501893 w 2764939"/>
              <a:gd name="connsiteY23" fmla="*/ 250336 h 1573553"/>
              <a:gd name="connsiteX24" fmla="*/ 516179 w 2764939"/>
              <a:gd name="connsiteY24" fmla="*/ 359875 h 1573553"/>
              <a:gd name="connsiteX25" fmla="*/ 463791 w 2764939"/>
              <a:gd name="connsiteY25" fmla="*/ 424168 h 1573553"/>
              <a:gd name="connsiteX26" fmla="*/ 566185 w 2764939"/>
              <a:gd name="connsiteY26" fmla="*/ 517037 h 1573553"/>
              <a:gd name="connsiteX27" fmla="*/ 623337 w 2764939"/>
              <a:gd name="connsiteY27" fmla="*/ 495605 h 1573553"/>
              <a:gd name="connsiteX28" fmla="*/ 701916 w 2764939"/>
              <a:gd name="connsiteY28" fmla="*/ 483700 h 1573553"/>
              <a:gd name="connsiteX29" fmla="*/ 887656 w 2764939"/>
              <a:gd name="connsiteY29" fmla="*/ 562280 h 1573553"/>
              <a:gd name="connsiteX30" fmla="*/ 963857 w 2764939"/>
              <a:gd name="connsiteY30" fmla="*/ 426549 h 1573553"/>
              <a:gd name="connsiteX31" fmla="*/ 863843 w 2764939"/>
              <a:gd name="connsiteY31" fmla="*/ 417024 h 1573553"/>
              <a:gd name="connsiteX32" fmla="*/ 851937 w 2764939"/>
              <a:gd name="connsiteY32" fmla="*/ 357491 h 1573553"/>
              <a:gd name="connsiteX33" fmla="*/ 1090060 w 2764939"/>
              <a:gd name="connsiteY33" fmla="*/ 436075 h 1573553"/>
              <a:gd name="connsiteX34" fmla="*/ 1113873 w 2764939"/>
              <a:gd name="connsiteY34" fmla="*/ 500368 h 1573553"/>
              <a:gd name="connsiteX35" fmla="*/ 1135304 w 2764939"/>
              <a:gd name="connsiteY35" fmla="*/ 512275 h 1573553"/>
              <a:gd name="connsiteX36" fmla="*/ 1132923 w 2764939"/>
              <a:gd name="connsiteY36" fmla="*/ 421787 h 1573553"/>
              <a:gd name="connsiteX37" fmla="*/ 1185312 w 2764939"/>
              <a:gd name="connsiteY37" fmla="*/ 340823 h 1573553"/>
              <a:gd name="connsiteX38" fmla="*/ 1499302 w 2764939"/>
              <a:gd name="connsiteY38" fmla="*/ 250164 h 1573553"/>
              <a:gd name="connsiteX39" fmla="*/ 1640131 w 2764939"/>
              <a:gd name="connsiteY39" fmla="*/ 188423 h 1573553"/>
              <a:gd name="connsiteX40" fmla="*/ 1794912 w 2764939"/>
              <a:gd name="connsiteY40" fmla="*/ 183660 h 1573553"/>
              <a:gd name="connsiteX41" fmla="*/ 1866350 w 2764939"/>
              <a:gd name="connsiteY41" fmla="*/ 309866 h 1573553"/>
              <a:gd name="connsiteX42" fmla="*/ 2028275 w 2764939"/>
              <a:gd name="connsiteY42" fmla="*/ 271766 h 1573553"/>
              <a:gd name="connsiteX43" fmla="*/ 1933025 w 2764939"/>
              <a:gd name="connsiteY43" fmla="*/ 359873 h 1573553"/>
              <a:gd name="connsiteX44" fmla="*/ 2047325 w 2764939"/>
              <a:gd name="connsiteY44" fmla="*/ 331298 h 1573553"/>
              <a:gd name="connsiteX45" fmla="*/ 2142574 w 2764939"/>
              <a:gd name="connsiteY45" fmla="*/ 271766 h 1573553"/>
              <a:gd name="connsiteX46" fmla="*/ 2066375 w 2764939"/>
              <a:gd name="connsiteY46" fmla="*/ 264623 h 1573553"/>
              <a:gd name="connsiteX47" fmla="*/ 2066375 w 2764939"/>
              <a:gd name="connsiteY47" fmla="*/ 202710 h 1573553"/>
              <a:gd name="connsiteX48" fmla="*/ 2116380 w 2764939"/>
              <a:gd name="connsiteY48" fmla="*/ 202710 h 1573553"/>
              <a:gd name="connsiteX49" fmla="*/ 2223536 w 2764939"/>
              <a:gd name="connsiteY49" fmla="*/ 97935 h 1573553"/>
              <a:gd name="connsiteX50" fmla="*/ 2273542 w 2764939"/>
              <a:gd name="connsiteY50" fmla="*/ 305 h 1573553"/>
              <a:gd name="connsiteX51" fmla="*/ 2237824 w 2764939"/>
              <a:gd name="connsiteY51" fmla="*/ 114604 h 1573553"/>
              <a:gd name="connsiteX52" fmla="*/ 2164006 w 2764939"/>
              <a:gd name="connsiteY52" fmla="*/ 193186 h 1573553"/>
              <a:gd name="connsiteX53" fmla="*/ 2333075 w 2764939"/>
              <a:gd name="connsiteY53" fmla="*/ 257480 h 1573553"/>
              <a:gd name="connsiteX54" fmla="*/ 2735505 w 2764939"/>
              <a:gd name="connsiteY54" fmla="*/ 205092 h 1573553"/>
              <a:gd name="connsiteX55" fmla="*/ 2698276 w 2764939"/>
              <a:gd name="connsiteY55" fmla="*/ 559163 h 1573553"/>
              <a:gd name="connsiteX56" fmla="*/ 2630731 w 2764939"/>
              <a:gd name="connsiteY56" fmla="*/ 967092 h 1573553"/>
              <a:gd name="connsiteX57" fmla="*/ 2461662 w 2764939"/>
              <a:gd name="connsiteY57" fmla="*/ 869462 h 1573553"/>
              <a:gd name="connsiteX58" fmla="*/ 2297356 w 2764939"/>
              <a:gd name="connsiteY58" fmla="*/ 926612 h 1573553"/>
              <a:gd name="connsiteX59" fmla="*/ 2275925 w 2764939"/>
              <a:gd name="connsiteY59" fmla="*/ 1062342 h 1573553"/>
              <a:gd name="connsiteX60" fmla="*/ 2042562 w 2764939"/>
              <a:gd name="connsiteY60" fmla="*/ 1148067 h 1573553"/>
              <a:gd name="connsiteX61" fmla="*/ 2021131 w 2764939"/>
              <a:gd name="connsiteY61" fmla="*/ 1238556 h 1573553"/>
              <a:gd name="connsiteX62" fmla="*/ 1954456 w 2764939"/>
              <a:gd name="connsiteY62" fmla="*/ 1309993 h 1573553"/>
              <a:gd name="connsiteX63" fmla="*/ 2013987 w 2764939"/>
              <a:gd name="connsiteY63" fmla="*/ 1350474 h 1573553"/>
              <a:gd name="connsiteX64" fmla="*/ 1921118 w 2764939"/>
              <a:gd name="connsiteY64" fmla="*/ 1450487 h 1573553"/>
              <a:gd name="connsiteX65" fmla="*/ 1899687 w 2764939"/>
              <a:gd name="connsiteY65" fmla="*/ 1533831 h 1573553"/>
              <a:gd name="connsiteX66" fmla="*/ 1808865 w 2764939"/>
              <a:gd name="connsiteY66" fmla="*/ 1573012 h 1573553"/>
              <a:gd name="connsiteX67" fmla="*/ 1728235 w 2764939"/>
              <a:gd name="connsiteY67" fmla="*/ 1557643 h 1573553"/>
              <a:gd name="connsiteX68" fmla="*/ 1702041 w 2764939"/>
              <a:gd name="connsiteY68" fmla="*/ 1571931 h 1573553"/>
              <a:gd name="connsiteX69" fmla="*/ 1647275 w 2764939"/>
              <a:gd name="connsiteY69" fmla="*/ 1543356 h 1573553"/>
              <a:gd name="connsiteX70" fmla="*/ 1606791 w 2764939"/>
              <a:gd name="connsiteY70" fmla="*/ 1507637 h 1573553"/>
              <a:gd name="connsiteX71" fmla="*/ 1563931 w 2764939"/>
              <a:gd name="connsiteY71" fmla="*/ 1479061 h 1573553"/>
              <a:gd name="connsiteX72" fmla="*/ 1592504 w 2764939"/>
              <a:gd name="connsiteY72" fmla="*/ 1455250 h 1573553"/>
              <a:gd name="connsiteX73" fmla="*/ 1580598 w 2764939"/>
              <a:gd name="connsiteY73" fmla="*/ 1438581 h 1573553"/>
              <a:gd name="connsiteX74" fmla="*/ 1518685 w 2764939"/>
              <a:gd name="connsiteY74" fmla="*/ 1426675 h 1573553"/>
              <a:gd name="connsiteX75" fmla="*/ 1499635 w 2764939"/>
              <a:gd name="connsiteY75" fmla="*/ 1402862 h 1573553"/>
              <a:gd name="connsiteX76" fmla="*/ 1461537 w 2764939"/>
              <a:gd name="connsiteY76" fmla="*/ 1379050 h 1573553"/>
              <a:gd name="connsiteX77" fmla="*/ 1456773 w 2764939"/>
              <a:gd name="connsiteY77" fmla="*/ 1390956 h 1573553"/>
              <a:gd name="connsiteX78" fmla="*/ 1471062 w 2764939"/>
              <a:gd name="connsiteY78" fmla="*/ 1429056 h 1573553"/>
              <a:gd name="connsiteX79" fmla="*/ 1440104 w 2764939"/>
              <a:gd name="connsiteY79" fmla="*/ 1443343 h 1573553"/>
              <a:gd name="connsiteX80" fmla="*/ 1413912 w 2764939"/>
              <a:gd name="connsiteY80" fmla="*/ 1457630 h 1573553"/>
              <a:gd name="connsiteX81" fmla="*/ 1397241 w 2764939"/>
              <a:gd name="connsiteY81" fmla="*/ 1450487 h 1573553"/>
              <a:gd name="connsiteX82" fmla="*/ 1351998 w 2764939"/>
              <a:gd name="connsiteY82" fmla="*/ 1388575 h 1573553"/>
              <a:gd name="connsiteX83" fmla="*/ 1306756 w 2764939"/>
              <a:gd name="connsiteY83" fmla="*/ 1355237 h 1573553"/>
              <a:gd name="connsiteX84" fmla="*/ 1328187 w 2764939"/>
              <a:gd name="connsiteY84" fmla="*/ 1338568 h 1573553"/>
              <a:gd name="connsiteX85" fmla="*/ 1349618 w 2764939"/>
              <a:gd name="connsiteY85" fmla="*/ 1298087 h 1573553"/>
              <a:gd name="connsiteX86" fmla="*/ 1335329 w 2764939"/>
              <a:gd name="connsiteY86" fmla="*/ 1286181 h 1573553"/>
              <a:gd name="connsiteX87" fmla="*/ 1297231 w 2764939"/>
              <a:gd name="connsiteY87" fmla="*/ 1288562 h 1573553"/>
              <a:gd name="connsiteX88" fmla="*/ 1221031 w 2764939"/>
              <a:gd name="connsiteY88" fmla="*/ 1245700 h 1573553"/>
              <a:gd name="connsiteX89" fmla="*/ 1178166 w 2764939"/>
              <a:gd name="connsiteY89" fmla="*/ 1226650 h 1573553"/>
              <a:gd name="connsiteX90" fmla="*/ 1168643 w 2764939"/>
              <a:gd name="connsiteY90" fmla="*/ 1226650 h 1573553"/>
              <a:gd name="connsiteX91" fmla="*/ 1156737 w 2764939"/>
              <a:gd name="connsiteY91" fmla="*/ 1162356 h 1573553"/>
              <a:gd name="connsiteX92" fmla="*/ 1168643 w 2764939"/>
              <a:gd name="connsiteY92" fmla="*/ 1098062 h 1573553"/>
              <a:gd name="connsiteX93" fmla="*/ 1137687 w 2764939"/>
              <a:gd name="connsiteY93" fmla="*/ 1064725 h 1573553"/>
              <a:gd name="connsiteX94" fmla="*/ 1085300 w 2764939"/>
              <a:gd name="connsiteY94" fmla="*/ 1040912 h 1573553"/>
              <a:gd name="connsiteX95" fmla="*/ 1111493 w 2764939"/>
              <a:gd name="connsiteY95" fmla="*/ 1017100 h 1573553"/>
              <a:gd name="connsiteX96" fmla="*/ 1156737 w 2764939"/>
              <a:gd name="connsiteY96" fmla="*/ 1021862 h 1573553"/>
              <a:gd name="connsiteX97" fmla="*/ 1151975 w 2764939"/>
              <a:gd name="connsiteY97" fmla="*/ 974237 h 1573553"/>
              <a:gd name="connsiteX98" fmla="*/ 1123400 w 2764939"/>
              <a:gd name="connsiteY98" fmla="*/ 969475 h 1573553"/>
              <a:gd name="connsiteX99" fmla="*/ 1128162 w 2764939"/>
              <a:gd name="connsiteY99" fmla="*/ 921850 h 1573553"/>
              <a:gd name="connsiteX100" fmla="*/ 1097206 w 2764939"/>
              <a:gd name="connsiteY100" fmla="*/ 907562 h 1573553"/>
              <a:gd name="connsiteX101" fmla="*/ 1099587 w 2764939"/>
              <a:gd name="connsiteY101" fmla="*/ 871843 h 1573553"/>
              <a:gd name="connsiteX102" fmla="*/ 1051962 w 2764939"/>
              <a:gd name="connsiteY102" fmla="*/ 857556 h 1573553"/>
              <a:gd name="connsiteX103" fmla="*/ 1032912 w 2764939"/>
              <a:gd name="connsiteY103" fmla="*/ 878987 h 1573553"/>
              <a:gd name="connsiteX104" fmla="*/ 1004335 w 2764939"/>
              <a:gd name="connsiteY104" fmla="*/ 881368 h 1573553"/>
              <a:gd name="connsiteX105" fmla="*/ 954331 w 2764939"/>
              <a:gd name="connsiteY105" fmla="*/ 886131 h 1573553"/>
              <a:gd name="connsiteX106" fmla="*/ 923375 w 2764939"/>
              <a:gd name="connsiteY106" fmla="*/ 907562 h 1573553"/>
              <a:gd name="connsiteX107" fmla="*/ 923375 w 2764939"/>
              <a:gd name="connsiteY107" fmla="*/ 876606 h 1573553"/>
              <a:gd name="connsiteX108" fmla="*/ 882893 w 2764939"/>
              <a:gd name="connsiteY108" fmla="*/ 871843 h 1573553"/>
              <a:gd name="connsiteX109" fmla="*/ 890035 w 2764939"/>
              <a:gd name="connsiteY109" fmla="*/ 893275 h 1573553"/>
              <a:gd name="connsiteX110" fmla="*/ 885275 w 2764939"/>
              <a:gd name="connsiteY110" fmla="*/ 912325 h 1573553"/>
              <a:gd name="connsiteX111" fmla="*/ 799550 w 2764939"/>
              <a:gd name="connsiteY111" fmla="*/ 859936 h 1573553"/>
              <a:gd name="connsiteX112" fmla="*/ 778118 w 2764939"/>
              <a:gd name="connsiteY112" fmla="*/ 826600 h 1573553"/>
              <a:gd name="connsiteX113" fmla="*/ 790025 w 2764939"/>
              <a:gd name="connsiteY113" fmla="*/ 786117 h 1573553"/>
              <a:gd name="connsiteX114" fmla="*/ 759068 w 2764939"/>
              <a:gd name="connsiteY114" fmla="*/ 781356 h 1573553"/>
              <a:gd name="connsiteX115" fmla="*/ 711443 w 2764939"/>
              <a:gd name="connsiteY115" fmla="*/ 795643 h 1573553"/>
              <a:gd name="connsiteX116" fmla="*/ 701918 w 2764939"/>
              <a:gd name="connsiteY116" fmla="*/ 809931 h 1573553"/>
              <a:gd name="connsiteX117" fmla="*/ 678106 w 2764939"/>
              <a:gd name="connsiteY117" fmla="*/ 826600 h 1573553"/>
              <a:gd name="connsiteX118" fmla="*/ 670962 w 2764939"/>
              <a:gd name="connsiteY118" fmla="*/ 843268 h 1573553"/>
              <a:gd name="connsiteX119" fmla="*/ 630481 w 2764939"/>
              <a:gd name="connsiteY119" fmla="*/ 876606 h 1573553"/>
              <a:gd name="connsiteX120" fmla="*/ 632860 w 2764939"/>
              <a:gd name="connsiteY120" fmla="*/ 898037 h 1573553"/>
              <a:gd name="connsiteX121" fmla="*/ 647150 w 2764939"/>
              <a:gd name="connsiteY121" fmla="*/ 917087 h 1573553"/>
              <a:gd name="connsiteX122" fmla="*/ 570950 w 2764939"/>
              <a:gd name="connsiteY122" fmla="*/ 902800 h 1573553"/>
              <a:gd name="connsiteX123" fmla="*/ 537612 w 2764939"/>
              <a:gd name="connsiteY123" fmla="*/ 907562 h 1573553"/>
              <a:gd name="connsiteX124" fmla="*/ 585235 w 2764939"/>
              <a:gd name="connsiteY124" fmla="*/ 938518 h 1573553"/>
              <a:gd name="connsiteX125" fmla="*/ 609050 w 2764939"/>
              <a:gd name="connsiteY125" fmla="*/ 950425 h 1573553"/>
              <a:gd name="connsiteX126" fmla="*/ 635243 w 2764939"/>
              <a:gd name="connsiteY126" fmla="*/ 1002812 h 1573553"/>
              <a:gd name="connsiteX127" fmla="*/ 568566 w 2764939"/>
              <a:gd name="connsiteY127" fmla="*/ 1019481 h 1573553"/>
              <a:gd name="connsiteX128" fmla="*/ 547137 w 2764939"/>
              <a:gd name="connsiteY128" fmla="*/ 1031387 h 1573553"/>
              <a:gd name="connsiteX129" fmla="*/ 523323 w 2764939"/>
              <a:gd name="connsiteY129" fmla="*/ 1002812 h 1573553"/>
              <a:gd name="connsiteX130" fmla="*/ 499510 w 2764939"/>
              <a:gd name="connsiteY130" fmla="*/ 971856 h 1573553"/>
              <a:gd name="connsiteX131" fmla="*/ 501891 w 2764939"/>
              <a:gd name="connsiteY131" fmla="*/ 933756 h 1573553"/>
              <a:gd name="connsiteX132" fmla="*/ 499510 w 2764939"/>
              <a:gd name="connsiteY132" fmla="*/ 914706 h 1573553"/>
              <a:gd name="connsiteX133" fmla="*/ 518560 w 2764939"/>
              <a:gd name="connsiteY133" fmla="*/ 881368 h 1573553"/>
              <a:gd name="connsiteX134" fmla="*/ 478080 w 2764939"/>
              <a:gd name="connsiteY134" fmla="*/ 890893 h 1573553"/>
              <a:gd name="connsiteX135" fmla="*/ 449504 w 2764939"/>
              <a:gd name="connsiteY135" fmla="*/ 952806 h 1573553"/>
              <a:gd name="connsiteX136" fmla="*/ 442360 w 2764939"/>
              <a:gd name="connsiteY136" fmla="*/ 976618 h 1573553"/>
              <a:gd name="connsiteX137" fmla="*/ 411404 w 2764939"/>
              <a:gd name="connsiteY137" fmla="*/ 993287 h 1573553"/>
              <a:gd name="connsiteX138" fmla="*/ 363779 w 2764939"/>
              <a:gd name="connsiteY138" fmla="*/ 990906 h 1573553"/>
              <a:gd name="connsiteX139" fmla="*/ 356635 w 2764939"/>
              <a:gd name="connsiteY139" fmla="*/ 1007575 h 1573553"/>
              <a:gd name="connsiteX140" fmla="*/ 356635 w 2764939"/>
              <a:gd name="connsiteY140" fmla="*/ 1055200 h 1573553"/>
              <a:gd name="connsiteX141" fmla="*/ 297104 w 2764939"/>
              <a:gd name="connsiteY141" fmla="*/ 1059962 h 1573553"/>
              <a:gd name="connsiteX142" fmla="*/ 235191 w 2764939"/>
              <a:gd name="connsiteY142" fmla="*/ 1093300 h 1573553"/>
              <a:gd name="connsiteX143" fmla="*/ 237573 w 2764939"/>
              <a:gd name="connsiteY143" fmla="*/ 1121875 h 1573553"/>
              <a:gd name="connsiteX144" fmla="*/ 185186 w 2764939"/>
              <a:gd name="connsiteY144" fmla="*/ 1109968 h 1573553"/>
              <a:gd name="connsiteX145" fmla="*/ 151848 w 2764939"/>
              <a:gd name="connsiteY145" fmla="*/ 1117112 h 1573553"/>
              <a:gd name="connsiteX146" fmla="*/ 106604 w 2764939"/>
              <a:gd name="connsiteY146" fmla="*/ 1098062 h 1573553"/>
              <a:gd name="connsiteX147" fmla="*/ 89936 w 2764939"/>
              <a:gd name="connsiteY147" fmla="*/ 1098062 h 1573553"/>
              <a:gd name="connsiteX148" fmla="*/ 6592 w 2764939"/>
              <a:gd name="connsiteY148" fmla="*/ 1121875 h 1573553"/>
              <a:gd name="connsiteX149" fmla="*/ 8974 w 2764939"/>
              <a:gd name="connsiteY149" fmla="*/ 1074250 h 1573553"/>
              <a:gd name="connsiteX150" fmla="*/ 9816 w 2764939"/>
              <a:gd name="connsiteY15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232810 w 2764939"/>
              <a:gd name="connsiteY21" fmla="*/ 247956 h 1573553"/>
              <a:gd name="connsiteX22" fmla="*/ 280435 w 2764939"/>
              <a:gd name="connsiteY22" fmla="*/ 293200 h 1573553"/>
              <a:gd name="connsiteX23" fmla="*/ 328062 w 2764939"/>
              <a:gd name="connsiteY23" fmla="*/ 364636 h 1573553"/>
              <a:gd name="connsiteX24" fmla="*/ 501893 w 2764939"/>
              <a:gd name="connsiteY24" fmla="*/ 250336 h 1573553"/>
              <a:gd name="connsiteX25" fmla="*/ 516179 w 2764939"/>
              <a:gd name="connsiteY25" fmla="*/ 359875 h 1573553"/>
              <a:gd name="connsiteX26" fmla="*/ 463791 w 2764939"/>
              <a:gd name="connsiteY26" fmla="*/ 424168 h 1573553"/>
              <a:gd name="connsiteX27" fmla="*/ 566185 w 2764939"/>
              <a:gd name="connsiteY27" fmla="*/ 517037 h 1573553"/>
              <a:gd name="connsiteX28" fmla="*/ 623337 w 2764939"/>
              <a:gd name="connsiteY28" fmla="*/ 495605 h 1573553"/>
              <a:gd name="connsiteX29" fmla="*/ 701916 w 2764939"/>
              <a:gd name="connsiteY29" fmla="*/ 483700 h 1573553"/>
              <a:gd name="connsiteX30" fmla="*/ 887656 w 2764939"/>
              <a:gd name="connsiteY30" fmla="*/ 562280 h 1573553"/>
              <a:gd name="connsiteX31" fmla="*/ 963857 w 2764939"/>
              <a:gd name="connsiteY31" fmla="*/ 426549 h 1573553"/>
              <a:gd name="connsiteX32" fmla="*/ 863843 w 2764939"/>
              <a:gd name="connsiteY32" fmla="*/ 417024 h 1573553"/>
              <a:gd name="connsiteX33" fmla="*/ 851937 w 2764939"/>
              <a:gd name="connsiteY33" fmla="*/ 357491 h 1573553"/>
              <a:gd name="connsiteX34" fmla="*/ 1090060 w 2764939"/>
              <a:gd name="connsiteY34" fmla="*/ 436075 h 1573553"/>
              <a:gd name="connsiteX35" fmla="*/ 1113873 w 2764939"/>
              <a:gd name="connsiteY35" fmla="*/ 500368 h 1573553"/>
              <a:gd name="connsiteX36" fmla="*/ 1135304 w 2764939"/>
              <a:gd name="connsiteY36" fmla="*/ 512275 h 1573553"/>
              <a:gd name="connsiteX37" fmla="*/ 1132923 w 2764939"/>
              <a:gd name="connsiteY37" fmla="*/ 421787 h 1573553"/>
              <a:gd name="connsiteX38" fmla="*/ 1185312 w 2764939"/>
              <a:gd name="connsiteY38" fmla="*/ 340823 h 1573553"/>
              <a:gd name="connsiteX39" fmla="*/ 1499302 w 2764939"/>
              <a:gd name="connsiteY39" fmla="*/ 250164 h 1573553"/>
              <a:gd name="connsiteX40" fmla="*/ 1640131 w 2764939"/>
              <a:gd name="connsiteY40" fmla="*/ 188423 h 1573553"/>
              <a:gd name="connsiteX41" fmla="*/ 1794912 w 2764939"/>
              <a:gd name="connsiteY41" fmla="*/ 183660 h 1573553"/>
              <a:gd name="connsiteX42" fmla="*/ 1866350 w 2764939"/>
              <a:gd name="connsiteY42" fmla="*/ 309866 h 1573553"/>
              <a:gd name="connsiteX43" fmla="*/ 2028275 w 2764939"/>
              <a:gd name="connsiteY43" fmla="*/ 271766 h 1573553"/>
              <a:gd name="connsiteX44" fmla="*/ 1933025 w 2764939"/>
              <a:gd name="connsiteY44" fmla="*/ 359873 h 1573553"/>
              <a:gd name="connsiteX45" fmla="*/ 2047325 w 2764939"/>
              <a:gd name="connsiteY45" fmla="*/ 331298 h 1573553"/>
              <a:gd name="connsiteX46" fmla="*/ 2142574 w 2764939"/>
              <a:gd name="connsiteY46" fmla="*/ 271766 h 1573553"/>
              <a:gd name="connsiteX47" fmla="*/ 2066375 w 2764939"/>
              <a:gd name="connsiteY47" fmla="*/ 264623 h 1573553"/>
              <a:gd name="connsiteX48" fmla="*/ 2066375 w 2764939"/>
              <a:gd name="connsiteY48" fmla="*/ 202710 h 1573553"/>
              <a:gd name="connsiteX49" fmla="*/ 2116380 w 2764939"/>
              <a:gd name="connsiteY49" fmla="*/ 202710 h 1573553"/>
              <a:gd name="connsiteX50" fmla="*/ 2223536 w 2764939"/>
              <a:gd name="connsiteY50" fmla="*/ 97935 h 1573553"/>
              <a:gd name="connsiteX51" fmla="*/ 2273542 w 2764939"/>
              <a:gd name="connsiteY51" fmla="*/ 305 h 1573553"/>
              <a:gd name="connsiteX52" fmla="*/ 2237824 w 2764939"/>
              <a:gd name="connsiteY52" fmla="*/ 114604 h 1573553"/>
              <a:gd name="connsiteX53" fmla="*/ 2164006 w 2764939"/>
              <a:gd name="connsiteY53" fmla="*/ 193186 h 1573553"/>
              <a:gd name="connsiteX54" fmla="*/ 2333075 w 2764939"/>
              <a:gd name="connsiteY54" fmla="*/ 257480 h 1573553"/>
              <a:gd name="connsiteX55" fmla="*/ 2735505 w 2764939"/>
              <a:gd name="connsiteY55" fmla="*/ 205092 h 1573553"/>
              <a:gd name="connsiteX56" fmla="*/ 2698276 w 2764939"/>
              <a:gd name="connsiteY56" fmla="*/ 559163 h 1573553"/>
              <a:gd name="connsiteX57" fmla="*/ 2630731 w 2764939"/>
              <a:gd name="connsiteY57" fmla="*/ 967092 h 1573553"/>
              <a:gd name="connsiteX58" fmla="*/ 2461662 w 2764939"/>
              <a:gd name="connsiteY58" fmla="*/ 869462 h 1573553"/>
              <a:gd name="connsiteX59" fmla="*/ 2297356 w 2764939"/>
              <a:gd name="connsiteY59" fmla="*/ 926612 h 1573553"/>
              <a:gd name="connsiteX60" fmla="*/ 2275925 w 2764939"/>
              <a:gd name="connsiteY60" fmla="*/ 1062342 h 1573553"/>
              <a:gd name="connsiteX61" fmla="*/ 2042562 w 2764939"/>
              <a:gd name="connsiteY61" fmla="*/ 1148067 h 1573553"/>
              <a:gd name="connsiteX62" fmla="*/ 2021131 w 2764939"/>
              <a:gd name="connsiteY62" fmla="*/ 1238556 h 1573553"/>
              <a:gd name="connsiteX63" fmla="*/ 1954456 w 2764939"/>
              <a:gd name="connsiteY63" fmla="*/ 1309993 h 1573553"/>
              <a:gd name="connsiteX64" fmla="*/ 2013987 w 2764939"/>
              <a:gd name="connsiteY64" fmla="*/ 1350474 h 1573553"/>
              <a:gd name="connsiteX65" fmla="*/ 1921118 w 2764939"/>
              <a:gd name="connsiteY65" fmla="*/ 1450487 h 1573553"/>
              <a:gd name="connsiteX66" fmla="*/ 1899687 w 2764939"/>
              <a:gd name="connsiteY66" fmla="*/ 1533831 h 1573553"/>
              <a:gd name="connsiteX67" fmla="*/ 1808865 w 2764939"/>
              <a:gd name="connsiteY67" fmla="*/ 1573012 h 1573553"/>
              <a:gd name="connsiteX68" fmla="*/ 1728235 w 2764939"/>
              <a:gd name="connsiteY68" fmla="*/ 1557643 h 1573553"/>
              <a:gd name="connsiteX69" fmla="*/ 1702041 w 2764939"/>
              <a:gd name="connsiteY69" fmla="*/ 1571931 h 1573553"/>
              <a:gd name="connsiteX70" fmla="*/ 1647275 w 2764939"/>
              <a:gd name="connsiteY70" fmla="*/ 1543356 h 1573553"/>
              <a:gd name="connsiteX71" fmla="*/ 1606791 w 2764939"/>
              <a:gd name="connsiteY71" fmla="*/ 1507637 h 1573553"/>
              <a:gd name="connsiteX72" fmla="*/ 1563931 w 2764939"/>
              <a:gd name="connsiteY72" fmla="*/ 1479061 h 1573553"/>
              <a:gd name="connsiteX73" fmla="*/ 1592504 w 2764939"/>
              <a:gd name="connsiteY73" fmla="*/ 1455250 h 1573553"/>
              <a:gd name="connsiteX74" fmla="*/ 1580598 w 2764939"/>
              <a:gd name="connsiteY74" fmla="*/ 1438581 h 1573553"/>
              <a:gd name="connsiteX75" fmla="*/ 1518685 w 2764939"/>
              <a:gd name="connsiteY75" fmla="*/ 1426675 h 1573553"/>
              <a:gd name="connsiteX76" fmla="*/ 1499635 w 2764939"/>
              <a:gd name="connsiteY76" fmla="*/ 1402862 h 1573553"/>
              <a:gd name="connsiteX77" fmla="*/ 1461537 w 2764939"/>
              <a:gd name="connsiteY77" fmla="*/ 1379050 h 1573553"/>
              <a:gd name="connsiteX78" fmla="*/ 1456773 w 2764939"/>
              <a:gd name="connsiteY78" fmla="*/ 1390956 h 1573553"/>
              <a:gd name="connsiteX79" fmla="*/ 1471062 w 2764939"/>
              <a:gd name="connsiteY79" fmla="*/ 1429056 h 1573553"/>
              <a:gd name="connsiteX80" fmla="*/ 1440104 w 2764939"/>
              <a:gd name="connsiteY80" fmla="*/ 1443343 h 1573553"/>
              <a:gd name="connsiteX81" fmla="*/ 1413912 w 2764939"/>
              <a:gd name="connsiteY81" fmla="*/ 1457630 h 1573553"/>
              <a:gd name="connsiteX82" fmla="*/ 1397241 w 2764939"/>
              <a:gd name="connsiteY82" fmla="*/ 1450487 h 1573553"/>
              <a:gd name="connsiteX83" fmla="*/ 1351998 w 2764939"/>
              <a:gd name="connsiteY83" fmla="*/ 1388575 h 1573553"/>
              <a:gd name="connsiteX84" fmla="*/ 1306756 w 2764939"/>
              <a:gd name="connsiteY84" fmla="*/ 1355237 h 1573553"/>
              <a:gd name="connsiteX85" fmla="*/ 1328187 w 2764939"/>
              <a:gd name="connsiteY85" fmla="*/ 1338568 h 1573553"/>
              <a:gd name="connsiteX86" fmla="*/ 1349618 w 2764939"/>
              <a:gd name="connsiteY86" fmla="*/ 1298087 h 1573553"/>
              <a:gd name="connsiteX87" fmla="*/ 1335329 w 2764939"/>
              <a:gd name="connsiteY87" fmla="*/ 1286181 h 1573553"/>
              <a:gd name="connsiteX88" fmla="*/ 1297231 w 2764939"/>
              <a:gd name="connsiteY88" fmla="*/ 1288562 h 1573553"/>
              <a:gd name="connsiteX89" fmla="*/ 1221031 w 2764939"/>
              <a:gd name="connsiteY89" fmla="*/ 1245700 h 1573553"/>
              <a:gd name="connsiteX90" fmla="*/ 1178166 w 2764939"/>
              <a:gd name="connsiteY90" fmla="*/ 1226650 h 1573553"/>
              <a:gd name="connsiteX91" fmla="*/ 1168643 w 2764939"/>
              <a:gd name="connsiteY91" fmla="*/ 1226650 h 1573553"/>
              <a:gd name="connsiteX92" fmla="*/ 1156737 w 2764939"/>
              <a:gd name="connsiteY92" fmla="*/ 1162356 h 1573553"/>
              <a:gd name="connsiteX93" fmla="*/ 1168643 w 2764939"/>
              <a:gd name="connsiteY93" fmla="*/ 1098062 h 1573553"/>
              <a:gd name="connsiteX94" fmla="*/ 1137687 w 2764939"/>
              <a:gd name="connsiteY94" fmla="*/ 1064725 h 1573553"/>
              <a:gd name="connsiteX95" fmla="*/ 1085300 w 2764939"/>
              <a:gd name="connsiteY95" fmla="*/ 1040912 h 1573553"/>
              <a:gd name="connsiteX96" fmla="*/ 1111493 w 2764939"/>
              <a:gd name="connsiteY96" fmla="*/ 1017100 h 1573553"/>
              <a:gd name="connsiteX97" fmla="*/ 1156737 w 2764939"/>
              <a:gd name="connsiteY97" fmla="*/ 1021862 h 1573553"/>
              <a:gd name="connsiteX98" fmla="*/ 1151975 w 2764939"/>
              <a:gd name="connsiteY98" fmla="*/ 974237 h 1573553"/>
              <a:gd name="connsiteX99" fmla="*/ 1123400 w 2764939"/>
              <a:gd name="connsiteY99" fmla="*/ 969475 h 1573553"/>
              <a:gd name="connsiteX100" fmla="*/ 1128162 w 2764939"/>
              <a:gd name="connsiteY100" fmla="*/ 921850 h 1573553"/>
              <a:gd name="connsiteX101" fmla="*/ 1097206 w 2764939"/>
              <a:gd name="connsiteY101" fmla="*/ 907562 h 1573553"/>
              <a:gd name="connsiteX102" fmla="*/ 1099587 w 2764939"/>
              <a:gd name="connsiteY102" fmla="*/ 871843 h 1573553"/>
              <a:gd name="connsiteX103" fmla="*/ 1051962 w 2764939"/>
              <a:gd name="connsiteY103" fmla="*/ 857556 h 1573553"/>
              <a:gd name="connsiteX104" fmla="*/ 1032912 w 2764939"/>
              <a:gd name="connsiteY104" fmla="*/ 878987 h 1573553"/>
              <a:gd name="connsiteX105" fmla="*/ 1004335 w 2764939"/>
              <a:gd name="connsiteY105" fmla="*/ 881368 h 1573553"/>
              <a:gd name="connsiteX106" fmla="*/ 954331 w 2764939"/>
              <a:gd name="connsiteY106" fmla="*/ 886131 h 1573553"/>
              <a:gd name="connsiteX107" fmla="*/ 923375 w 2764939"/>
              <a:gd name="connsiteY107" fmla="*/ 907562 h 1573553"/>
              <a:gd name="connsiteX108" fmla="*/ 923375 w 2764939"/>
              <a:gd name="connsiteY108" fmla="*/ 876606 h 1573553"/>
              <a:gd name="connsiteX109" fmla="*/ 882893 w 2764939"/>
              <a:gd name="connsiteY109" fmla="*/ 871843 h 1573553"/>
              <a:gd name="connsiteX110" fmla="*/ 890035 w 2764939"/>
              <a:gd name="connsiteY110" fmla="*/ 893275 h 1573553"/>
              <a:gd name="connsiteX111" fmla="*/ 885275 w 2764939"/>
              <a:gd name="connsiteY111" fmla="*/ 912325 h 1573553"/>
              <a:gd name="connsiteX112" fmla="*/ 799550 w 2764939"/>
              <a:gd name="connsiteY112" fmla="*/ 859936 h 1573553"/>
              <a:gd name="connsiteX113" fmla="*/ 778118 w 2764939"/>
              <a:gd name="connsiteY113" fmla="*/ 826600 h 1573553"/>
              <a:gd name="connsiteX114" fmla="*/ 790025 w 2764939"/>
              <a:gd name="connsiteY114" fmla="*/ 786117 h 1573553"/>
              <a:gd name="connsiteX115" fmla="*/ 759068 w 2764939"/>
              <a:gd name="connsiteY115" fmla="*/ 781356 h 1573553"/>
              <a:gd name="connsiteX116" fmla="*/ 711443 w 2764939"/>
              <a:gd name="connsiteY116" fmla="*/ 795643 h 1573553"/>
              <a:gd name="connsiteX117" fmla="*/ 701918 w 2764939"/>
              <a:gd name="connsiteY117" fmla="*/ 809931 h 1573553"/>
              <a:gd name="connsiteX118" fmla="*/ 678106 w 2764939"/>
              <a:gd name="connsiteY118" fmla="*/ 826600 h 1573553"/>
              <a:gd name="connsiteX119" fmla="*/ 670962 w 2764939"/>
              <a:gd name="connsiteY119" fmla="*/ 843268 h 1573553"/>
              <a:gd name="connsiteX120" fmla="*/ 630481 w 2764939"/>
              <a:gd name="connsiteY120" fmla="*/ 876606 h 1573553"/>
              <a:gd name="connsiteX121" fmla="*/ 632860 w 2764939"/>
              <a:gd name="connsiteY121" fmla="*/ 898037 h 1573553"/>
              <a:gd name="connsiteX122" fmla="*/ 647150 w 2764939"/>
              <a:gd name="connsiteY122" fmla="*/ 917087 h 1573553"/>
              <a:gd name="connsiteX123" fmla="*/ 570950 w 2764939"/>
              <a:gd name="connsiteY123" fmla="*/ 902800 h 1573553"/>
              <a:gd name="connsiteX124" fmla="*/ 537612 w 2764939"/>
              <a:gd name="connsiteY124" fmla="*/ 907562 h 1573553"/>
              <a:gd name="connsiteX125" fmla="*/ 585235 w 2764939"/>
              <a:gd name="connsiteY125" fmla="*/ 938518 h 1573553"/>
              <a:gd name="connsiteX126" fmla="*/ 609050 w 2764939"/>
              <a:gd name="connsiteY126" fmla="*/ 950425 h 1573553"/>
              <a:gd name="connsiteX127" fmla="*/ 635243 w 2764939"/>
              <a:gd name="connsiteY127" fmla="*/ 1002812 h 1573553"/>
              <a:gd name="connsiteX128" fmla="*/ 568566 w 2764939"/>
              <a:gd name="connsiteY128" fmla="*/ 1019481 h 1573553"/>
              <a:gd name="connsiteX129" fmla="*/ 547137 w 2764939"/>
              <a:gd name="connsiteY129" fmla="*/ 1031387 h 1573553"/>
              <a:gd name="connsiteX130" fmla="*/ 523323 w 2764939"/>
              <a:gd name="connsiteY130" fmla="*/ 1002812 h 1573553"/>
              <a:gd name="connsiteX131" fmla="*/ 499510 w 2764939"/>
              <a:gd name="connsiteY131" fmla="*/ 971856 h 1573553"/>
              <a:gd name="connsiteX132" fmla="*/ 501891 w 2764939"/>
              <a:gd name="connsiteY132" fmla="*/ 933756 h 1573553"/>
              <a:gd name="connsiteX133" fmla="*/ 499510 w 2764939"/>
              <a:gd name="connsiteY133" fmla="*/ 914706 h 1573553"/>
              <a:gd name="connsiteX134" fmla="*/ 518560 w 2764939"/>
              <a:gd name="connsiteY134" fmla="*/ 881368 h 1573553"/>
              <a:gd name="connsiteX135" fmla="*/ 478080 w 2764939"/>
              <a:gd name="connsiteY135" fmla="*/ 890893 h 1573553"/>
              <a:gd name="connsiteX136" fmla="*/ 449504 w 2764939"/>
              <a:gd name="connsiteY136" fmla="*/ 952806 h 1573553"/>
              <a:gd name="connsiteX137" fmla="*/ 442360 w 2764939"/>
              <a:gd name="connsiteY137" fmla="*/ 976618 h 1573553"/>
              <a:gd name="connsiteX138" fmla="*/ 411404 w 2764939"/>
              <a:gd name="connsiteY138" fmla="*/ 993287 h 1573553"/>
              <a:gd name="connsiteX139" fmla="*/ 363779 w 2764939"/>
              <a:gd name="connsiteY139" fmla="*/ 990906 h 1573553"/>
              <a:gd name="connsiteX140" fmla="*/ 356635 w 2764939"/>
              <a:gd name="connsiteY140" fmla="*/ 1007575 h 1573553"/>
              <a:gd name="connsiteX141" fmla="*/ 356635 w 2764939"/>
              <a:gd name="connsiteY141" fmla="*/ 1055200 h 1573553"/>
              <a:gd name="connsiteX142" fmla="*/ 297104 w 2764939"/>
              <a:gd name="connsiteY142" fmla="*/ 1059962 h 1573553"/>
              <a:gd name="connsiteX143" fmla="*/ 235191 w 2764939"/>
              <a:gd name="connsiteY143" fmla="*/ 1093300 h 1573553"/>
              <a:gd name="connsiteX144" fmla="*/ 237573 w 2764939"/>
              <a:gd name="connsiteY144" fmla="*/ 1121875 h 1573553"/>
              <a:gd name="connsiteX145" fmla="*/ 185186 w 2764939"/>
              <a:gd name="connsiteY145" fmla="*/ 1109968 h 1573553"/>
              <a:gd name="connsiteX146" fmla="*/ 151848 w 2764939"/>
              <a:gd name="connsiteY146" fmla="*/ 1117112 h 1573553"/>
              <a:gd name="connsiteX147" fmla="*/ 106604 w 2764939"/>
              <a:gd name="connsiteY147" fmla="*/ 1098062 h 1573553"/>
              <a:gd name="connsiteX148" fmla="*/ 89936 w 2764939"/>
              <a:gd name="connsiteY148" fmla="*/ 1098062 h 1573553"/>
              <a:gd name="connsiteX149" fmla="*/ 6592 w 2764939"/>
              <a:gd name="connsiteY149" fmla="*/ 1121875 h 1573553"/>
              <a:gd name="connsiteX150" fmla="*/ 8974 w 2764939"/>
              <a:gd name="connsiteY150" fmla="*/ 1074250 h 1573553"/>
              <a:gd name="connsiteX151" fmla="*/ 9816 w 2764939"/>
              <a:gd name="connsiteY15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20891 w 2764939"/>
              <a:gd name="connsiteY20" fmla="*/ 255100 h 1573553"/>
              <a:gd name="connsiteX21" fmla="*/ 144706 w 2764939"/>
              <a:gd name="connsiteY21" fmla="*/ 224142 h 1573553"/>
              <a:gd name="connsiteX22" fmla="*/ 232810 w 2764939"/>
              <a:gd name="connsiteY22" fmla="*/ 247956 h 1573553"/>
              <a:gd name="connsiteX23" fmla="*/ 280435 w 2764939"/>
              <a:gd name="connsiteY23" fmla="*/ 293200 h 1573553"/>
              <a:gd name="connsiteX24" fmla="*/ 328062 w 2764939"/>
              <a:gd name="connsiteY24" fmla="*/ 364636 h 1573553"/>
              <a:gd name="connsiteX25" fmla="*/ 501893 w 2764939"/>
              <a:gd name="connsiteY25" fmla="*/ 250336 h 1573553"/>
              <a:gd name="connsiteX26" fmla="*/ 516179 w 2764939"/>
              <a:gd name="connsiteY26" fmla="*/ 359875 h 1573553"/>
              <a:gd name="connsiteX27" fmla="*/ 463791 w 2764939"/>
              <a:gd name="connsiteY27" fmla="*/ 424168 h 1573553"/>
              <a:gd name="connsiteX28" fmla="*/ 566185 w 2764939"/>
              <a:gd name="connsiteY28" fmla="*/ 517037 h 1573553"/>
              <a:gd name="connsiteX29" fmla="*/ 623337 w 2764939"/>
              <a:gd name="connsiteY29" fmla="*/ 495605 h 1573553"/>
              <a:gd name="connsiteX30" fmla="*/ 701916 w 2764939"/>
              <a:gd name="connsiteY30" fmla="*/ 483700 h 1573553"/>
              <a:gd name="connsiteX31" fmla="*/ 887656 w 2764939"/>
              <a:gd name="connsiteY31" fmla="*/ 562280 h 1573553"/>
              <a:gd name="connsiteX32" fmla="*/ 963857 w 2764939"/>
              <a:gd name="connsiteY32" fmla="*/ 426549 h 1573553"/>
              <a:gd name="connsiteX33" fmla="*/ 863843 w 2764939"/>
              <a:gd name="connsiteY33" fmla="*/ 417024 h 1573553"/>
              <a:gd name="connsiteX34" fmla="*/ 851937 w 2764939"/>
              <a:gd name="connsiteY34" fmla="*/ 357491 h 1573553"/>
              <a:gd name="connsiteX35" fmla="*/ 1090060 w 2764939"/>
              <a:gd name="connsiteY35" fmla="*/ 436075 h 1573553"/>
              <a:gd name="connsiteX36" fmla="*/ 1113873 w 2764939"/>
              <a:gd name="connsiteY36" fmla="*/ 500368 h 1573553"/>
              <a:gd name="connsiteX37" fmla="*/ 1135304 w 2764939"/>
              <a:gd name="connsiteY37" fmla="*/ 512275 h 1573553"/>
              <a:gd name="connsiteX38" fmla="*/ 1132923 w 2764939"/>
              <a:gd name="connsiteY38" fmla="*/ 421787 h 1573553"/>
              <a:gd name="connsiteX39" fmla="*/ 1185312 w 2764939"/>
              <a:gd name="connsiteY39" fmla="*/ 340823 h 1573553"/>
              <a:gd name="connsiteX40" fmla="*/ 1499302 w 2764939"/>
              <a:gd name="connsiteY40" fmla="*/ 250164 h 1573553"/>
              <a:gd name="connsiteX41" fmla="*/ 1640131 w 2764939"/>
              <a:gd name="connsiteY41" fmla="*/ 188423 h 1573553"/>
              <a:gd name="connsiteX42" fmla="*/ 1794912 w 2764939"/>
              <a:gd name="connsiteY42" fmla="*/ 183660 h 1573553"/>
              <a:gd name="connsiteX43" fmla="*/ 1866350 w 2764939"/>
              <a:gd name="connsiteY43" fmla="*/ 309866 h 1573553"/>
              <a:gd name="connsiteX44" fmla="*/ 2028275 w 2764939"/>
              <a:gd name="connsiteY44" fmla="*/ 271766 h 1573553"/>
              <a:gd name="connsiteX45" fmla="*/ 1933025 w 2764939"/>
              <a:gd name="connsiteY45" fmla="*/ 359873 h 1573553"/>
              <a:gd name="connsiteX46" fmla="*/ 2047325 w 2764939"/>
              <a:gd name="connsiteY46" fmla="*/ 331298 h 1573553"/>
              <a:gd name="connsiteX47" fmla="*/ 2142574 w 2764939"/>
              <a:gd name="connsiteY47" fmla="*/ 271766 h 1573553"/>
              <a:gd name="connsiteX48" fmla="*/ 2066375 w 2764939"/>
              <a:gd name="connsiteY48" fmla="*/ 264623 h 1573553"/>
              <a:gd name="connsiteX49" fmla="*/ 2066375 w 2764939"/>
              <a:gd name="connsiteY49" fmla="*/ 202710 h 1573553"/>
              <a:gd name="connsiteX50" fmla="*/ 2116380 w 2764939"/>
              <a:gd name="connsiteY50" fmla="*/ 202710 h 1573553"/>
              <a:gd name="connsiteX51" fmla="*/ 2223536 w 2764939"/>
              <a:gd name="connsiteY51" fmla="*/ 97935 h 1573553"/>
              <a:gd name="connsiteX52" fmla="*/ 2273542 w 2764939"/>
              <a:gd name="connsiteY52" fmla="*/ 305 h 1573553"/>
              <a:gd name="connsiteX53" fmla="*/ 2237824 w 2764939"/>
              <a:gd name="connsiteY53" fmla="*/ 114604 h 1573553"/>
              <a:gd name="connsiteX54" fmla="*/ 2164006 w 2764939"/>
              <a:gd name="connsiteY54" fmla="*/ 193186 h 1573553"/>
              <a:gd name="connsiteX55" fmla="*/ 2333075 w 2764939"/>
              <a:gd name="connsiteY55" fmla="*/ 257480 h 1573553"/>
              <a:gd name="connsiteX56" fmla="*/ 2735505 w 2764939"/>
              <a:gd name="connsiteY56" fmla="*/ 205092 h 1573553"/>
              <a:gd name="connsiteX57" fmla="*/ 2698276 w 2764939"/>
              <a:gd name="connsiteY57" fmla="*/ 559163 h 1573553"/>
              <a:gd name="connsiteX58" fmla="*/ 2630731 w 2764939"/>
              <a:gd name="connsiteY58" fmla="*/ 967092 h 1573553"/>
              <a:gd name="connsiteX59" fmla="*/ 2461662 w 2764939"/>
              <a:gd name="connsiteY59" fmla="*/ 869462 h 1573553"/>
              <a:gd name="connsiteX60" fmla="*/ 2297356 w 2764939"/>
              <a:gd name="connsiteY60" fmla="*/ 926612 h 1573553"/>
              <a:gd name="connsiteX61" fmla="*/ 2275925 w 2764939"/>
              <a:gd name="connsiteY61" fmla="*/ 1062342 h 1573553"/>
              <a:gd name="connsiteX62" fmla="*/ 2042562 w 2764939"/>
              <a:gd name="connsiteY62" fmla="*/ 1148067 h 1573553"/>
              <a:gd name="connsiteX63" fmla="*/ 2021131 w 2764939"/>
              <a:gd name="connsiteY63" fmla="*/ 1238556 h 1573553"/>
              <a:gd name="connsiteX64" fmla="*/ 1954456 w 2764939"/>
              <a:gd name="connsiteY64" fmla="*/ 1309993 h 1573553"/>
              <a:gd name="connsiteX65" fmla="*/ 2013987 w 2764939"/>
              <a:gd name="connsiteY65" fmla="*/ 1350474 h 1573553"/>
              <a:gd name="connsiteX66" fmla="*/ 1921118 w 2764939"/>
              <a:gd name="connsiteY66" fmla="*/ 1450487 h 1573553"/>
              <a:gd name="connsiteX67" fmla="*/ 1899687 w 2764939"/>
              <a:gd name="connsiteY67" fmla="*/ 1533831 h 1573553"/>
              <a:gd name="connsiteX68" fmla="*/ 1808865 w 2764939"/>
              <a:gd name="connsiteY68" fmla="*/ 1573012 h 1573553"/>
              <a:gd name="connsiteX69" fmla="*/ 1728235 w 2764939"/>
              <a:gd name="connsiteY69" fmla="*/ 1557643 h 1573553"/>
              <a:gd name="connsiteX70" fmla="*/ 1702041 w 2764939"/>
              <a:gd name="connsiteY70" fmla="*/ 1571931 h 1573553"/>
              <a:gd name="connsiteX71" fmla="*/ 1647275 w 2764939"/>
              <a:gd name="connsiteY71" fmla="*/ 1543356 h 1573553"/>
              <a:gd name="connsiteX72" fmla="*/ 1606791 w 2764939"/>
              <a:gd name="connsiteY72" fmla="*/ 1507637 h 1573553"/>
              <a:gd name="connsiteX73" fmla="*/ 1563931 w 2764939"/>
              <a:gd name="connsiteY73" fmla="*/ 1479061 h 1573553"/>
              <a:gd name="connsiteX74" fmla="*/ 1592504 w 2764939"/>
              <a:gd name="connsiteY74" fmla="*/ 1455250 h 1573553"/>
              <a:gd name="connsiteX75" fmla="*/ 1580598 w 2764939"/>
              <a:gd name="connsiteY75" fmla="*/ 1438581 h 1573553"/>
              <a:gd name="connsiteX76" fmla="*/ 1518685 w 2764939"/>
              <a:gd name="connsiteY76" fmla="*/ 1426675 h 1573553"/>
              <a:gd name="connsiteX77" fmla="*/ 1499635 w 2764939"/>
              <a:gd name="connsiteY77" fmla="*/ 1402862 h 1573553"/>
              <a:gd name="connsiteX78" fmla="*/ 1461537 w 2764939"/>
              <a:gd name="connsiteY78" fmla="*/ 1379050 h 1573553"/>
              <a:gd name="connsiteX79" fmla="*/ 1456773 w 2764939"/>
              <a:gd name="connsiteY79" fmla="*/ 1390956 h 1573553"/>
              <a:gd name="connsiteX80" fmla="*/ 1471062 w 2764939"/>
              <a:gd name="connsiteY80" fmla="*/ 1429056 h 1573553"/>
              <a:gd name="connsiteX81" fmla="*/ 1440104 w 2764939"/>
              <a:gd name="connsiteY81" fmla="*/ 1443343 h 1573553"/>
              <a:gd name="connsiteX82" fmla="*/ 1413912 w 2764939"/>
              <a:gd name="connsiteY82" fmla="*/ 1457630 h 1573553"/>
              <a:gd name="connsiteX83" fmla="*/ 1397241 w 2764939"/>
              <a:gd name="connsiteY83" fmla="*/ 1450487 h 1573553"/>
              <a:gd name="connsiteX84" fmla="*/ 1351998 w 2764939"/>
              <a:gd name="connsiteY84" fmla="*/ 1388575 h 1573553"/>
              <a:gd name="connsiteX85" fmla="*/ 1306756 w 2764939"/>
              <a:gd name="connsiteY85" fmla="*/ 1355237 h 1573553"/>
              <a:gd name="connsiteX86" fmla="*/ 1328187 w 2764939"/>
              <a:gd name="connsiteY86" fmla="*/ 1338568 h 1573553"/>
              <a:gd name="connsiteX87" fmla="*/ 1349618 w 2764939"/>
              <a:gd name="connsiteY87" fmla="*/ 1298087 h 1573553"/>
              <a:gd name="connsiteX88" fmla="*/ 1335329 w 2764939"/>
              <a:gd name="connsiteY88" fmla="*/ 1286181 h 1573553"/>
              <a:gd name="connsiteX89" fmla="*/ 1297231 w 2764939"/>
              <a:gd name="connsiteY89" fmla="*/ 1288562 h 1573553"/>
              <a:gd name="connsiteX90" fmla="*/ 1221031 w 2764939"/>
              <a:gd name="connsiteY90" fmla="*/ 1245700 h 1573553"/>
              <a:gd name="connsiteX91" fmla="*/ 1178166 w 2764939"/>
              <a:gd name="connsiteY91" fmla="*/ 1226650 h 1573553"/>
              <a:gd name="connsiteX92" fmla="*/ 1168643 w 2764939"/>
              <a:gd name="connsiteY92" fmla="*/ 1226650 h 1573553"/>
              <a:gd name="connsiteX93" fmla="*/ 1156737 w 2764939"/>
              <a:gd name="connsiteY93" fmla="*/ 1162356 h 1573553"/>
              <a:gd name="connsiteX94" fmla="*/ 1168643 w 2764939"/>
              <a:gd name="connsiteY94" fmla="*/ 1098062 h 1573553"/>
              <a:gd name="connsiteX95" fmla="*/ 1137687 w 2764939"/>
              <a:gd name="connsiteY95" fmla="*/ 1064725 h 1573553"/>
              <a:gd name="connsiteX96" fmla="*/ 1085300 w 2764939"/>
              <a:gd name="connsiteY96" fmla="*/ 1040912 h 1573553"/>
              <a:gd name="connsiteX97" fmla="*/ 1111493 w 2764939"/>
              <a:gd name="connsiteY97" fmla="*/ 1017100 h 1573553"/>
              <a:gd name="connsiteX98" fmla="*/ 1156737 w 2764939"/>
              <a:gd name="connsiteY98" fmla="*/ 1021862 h 1573553"/>
              <a:gd name="connsiteX99" fmla="*/ 1151975 w 2764939"/>
              <a:gd name="connsiteY99" fmla="*/ 974237 h 1573553"/>
              <a:gd name="connsiteX100" fmla="*/ 1123400 w 2764939"/>
              <a:gd name="connsiteY100" fmla="*/ 969475 h 1573553"/>
              <a:gd name="connsiteX101" fmla="*/ 1128162 w 2764939"/>
              <a:gd name="connsiteY101" fmla="*/ 921850 h 1573553"/>
              <a:gd name="connsiteX102" fmla="*/ 1097206 w 2764939"/>
              <a:gd name="connsiteY102" fmla="*/ 907562 h 1573553"/>
              <a:gd name="connsiteX103" fmla="*/ 1099587 w 2764939"/>
              <a:gd name="connsiteY103" fmla="*/ 871843 h 1573553"/>
              <a:gd name="connsiteX104" fmla="*/ 1051962 w 2764939"/>
              <a:gd name="connsiteY104" fmla="*/ 857556 h 1573553"/>
              <a:gd name="connsiteX105" fmla="*/ 1032912 w 2764939"/>
              <a:gd name="connsiteY105" fmla="*/ 878987 h 1573553"/>
              <a:gd name="connsiteX106" fmla="*/ 1004335 w 2764939"/>
              <a:gd name="connsiteY106" fmla="*/ 881368 h 1573553"/>
              <a:gd name="connsiteX107" fmla="*/ 954331 w 2764939"/>
              <a:gd name="connsiteY107" fmla="*/ 886131 h 1573553"/>
              <a:gd name="connsiteX108" fmla="*/ 923375 w 2764939"/>
              <a:gd name="connsiteY108" fmla="*/ 907562 h 1573553"/>
              <a:gd name="connsiteX109" fmla="*/ 923375 w 2764939"/>
              <a:gd name="connsiteY109" fmla="*/ 876606 h 1573553"/>
              <a:gd name="connsiteX110" fmla="*/ 882893 w 2764939"/>
              <a:gd name="connsiteY110" fmla="*/ 871843 h 1573553"/>
              <a:gd name="connsiteX111" fmla="*/ 890035 w 2764939"/>
              <a:gd name="connsiteY111" fmla="*/ 893275 h 1573553"/>
              <a:gd name="connsiteX112" fmla="*/ 885275 w 2764939"/>
              <a:gd name="connsiteY112" fmla="*/ 912325 h 1573553"/>
              <a:gd name="connsiteX113" fmla="*/ 799550 w 2764939"/>
              <a:gd name="connsiteY113" fmla="*/ 859936 h 1573553"/>
              <a:gd name="connsiteX114" fmla="*/ 778118 w 2764939"/>
              <a:gd name="connsiteY114" fmla="*/ 826600 h 1573553"/>
              <a:gd name="connsiteX115" fmla="*/ 790025 w 2764939"/>
              <a:gd name="connsiteY115" fmla="*/ 786117 h 1573553"/>
              <a:gd name="connsiteX116" fmla="*/ 759068 w 2764939"/>
              <a:gd name="connsiteY116" fmla="*/ 781356 h 1573553"/>
              <a:gd name="connsiteX117" fmla="*/ 711443 w 2764939"/>
              <a:gd name="connsiteY117" fmla="*/ 795643 h 1573553"/>
              <a:gd name="connsiteX118" fmla="*/ 701918 w 2764939"/>
              <a:gd name="connsiteY118" fmla="*/ 809931 h 1573553"/>
              <a:gd name="connsiteX119" fmla="*/ 678106 w 2764939"/>
              <a:gd name="connsiteY119" fmla="*/ 826600 h 1573553"/>
              <a:gd name="connsiteX120" fmla="*/ 670962 w 2764939"/>
              <a:gd name="connsiteY120" fmla="*/ 843268 h 1573553"/>
              <a:gd name="connsiteX121" fmla="*/ 630481 w 2764939"/>
              <a:gd name="connsiteY121" fmla="*/ 876606 h 1573553"/>
              <a:gd name="connsiteX122" fmla="*/ 632860 w 2764939"/>
              <a:gd name="connsiteY122" fmla="*/ 898037 h 1573553"/>
              <a:gd name="connsiteX123" fmla="*/ 647150 w 2764939"/>
              <a:gd name="connsiteY123" fmla="*/ 917087 h 1573553"/>
              <a:gd name="connsiteX124" fmla="*/ 570950 w 2764939"/>
              <a:gd name="connsiteY124" fmla="*/ 902800 h 1573553"/>
              <a:gd name="connsiteX125" fmla="*/ 537612 w 2764939"/>
              <a:gd name="connsiteY125" fmla="*/ 907562 h 1573553"/>
              <a:gd name="connsiteX126" fmla="*/ 585235 w 2764939"/>
              <a:gd name="connsiteY126" fmla="*/ 938518 h 1573553"/>
              <a:gd name="connsiteX127" fmla="*/ 609050 w 2764939"/>
              <a:gd name="connsiteY127" fmla="*/ 950425 h 1573553"/>
              <a:gd name="connsiteX128" fmla="*/ 635243 w 2764939"/>
              <a:gd name="connsiteY128" fmla="*/ 1002812 h 1573553"/>
              <a:gd name="connsiteX129" fmla="*/ 568566 w 2764939"/>
              <a:gd name="connsiteY129" fmla="*/ 1019481 h 1573553"/>
              <a:gd name="connsiteX130" fmla="*/ 547137 w 2764939"/>
              <a:gd name="connsiteY130" fmla="*/ 1031387 h 1573553"/>
              <a:gd name="connsiteX131" fmla="*/ 523323 w 2764939"/>
              <a:gd name="connsiteY131" fmla="*/ 1002812 h 1573553"/>
              <a:gd name="connsiteX132" fmla="*/ 499510 w 2764939"/>
              <a:gd name="connsiteY132" fmla="*/ 971856 h 1573553"/>
              <a:gd name="connsiteX133" fmla="*/ 501891 w 2764939"/>
              <a:gd name="connsiteY133" fmla="*/ 933756 h 1573553"/>
              <a:gd name="connsiteX134" fmla="*/ 499510 w 2764939"/>
              <a:gd name="connsiteY134" fmla="*/ 914706 h 1573553"/>
              <a:gd name="connsiteX135" fmla="*/ 518560 w 2764939"/>
              <a:gd name="connsiteY135" fmla="*/ 881368 h 1573553"/>
              <a:gd name="connsiteX136" fmla="*/ 478080 w 2764939"/>
              <a:gd name="connsiteY136" fmla="*/ 890893 h 1573553"/>
              <a:gd name="connsiteX137" fmla="*/ 449504 w 2764939"/>
              <a:gd name="connsiteY137" fmla="*/ 952806 h 1573553"/>
              <a:gd name="connsiteX138" fmla="*/ 442360 w 2764939"/>
              <a:gd name="connsiteY138" fmla="*/ 976618 h 1573553"/>
              <a:gd name="connsiteX139" fmla="*/ 411404 w 2764939"/>
              <a:gd name="connsiteY139" fmla="*/ 993287 h 1573553"/>
              <a:gd name="connsiteX140" fmla="*/ 363779 w 2764939"/>
              <a:gd name="connsiteY140" fmla="*/ 990906 h 1573553"/>
              <a:gd name="connsiteX141" fmla="*/ 356635 w 2764939"/>
              <a:gd name="connsiteY141" fmla="*/ 1007575 h 1573553"/>
              <a:gd name="connsiteX142" fmla="*/ 356635 w 2764939"/>
              <a:gd name="connsiteY142" fmla="*/ 1055200 h 1573553"/>
              <a:gd name="connsiteX143" fmla="*/ 297104 w 2764939"/>
              <a:gd name="connsiteY143" fmla="*/ 1059962 h 1573553"/>
              <a:gd name="connsiteX144" fmla="*/ 235191 w 2764939"/>
              <a:gd name="connsiteY144" fmla="*/ 1093300 h 1573553"/>
              <a:gd name="connsiteX145" fmla="*/ 237573 w 2764939"/>
              <a:gd name="connsiteY145" fmla="*/ 1121875 h 1573553"/>
              <a:gd name="connsiteX146" fmla="*/ 185186 w 2764939"/>
              <a:gd name="connsiteY146" fmla="*/ 1109968 h 1573553"/>
              <a:gd name="connsiteX147" fmla="*/ 151848 w 2764939"/>
              <a:gd name="connsiteY147" fmla="*/ 1117112 h 1573553"/>
              <a:gd name="connsiteX148" fmla="*/ 106604 w 2764939"/>
              <a:gd name="connsiteY148" fmla="*/ 1098062 h 1573553"/>
              <a:gd name="connsiteX149" fmla="*/ 89936 w 2764939"/>
              <a:gd name="connsiteY149" fmla="*/ 1098062 h 1573553"/>
              <a:gd name="connsiteX150" fmla="*/ 6592 w 2764939"/>
              <a:gd name="connsiteY150" fmla="*/ 1121875 h 1573553"/>
              <a:gd name="connsiteX151" fmla="*/ 8974 w 2764939"/>
              <a:gd name="connsiteY151" fmla="*/ 1074250 h 1573553"/>
              <a:gd name="connsiteX152" fmla="*/ 9816 w 2764939"/>
              <a:gd name="connsiteY15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94698 w 2764939"/>
              <a:gd name="connsiteY18" fmla="*/ 400355 h 1573553"/>
              <a:gd name="connsiteX19" fmla="*/ 113748 w 2764939"/>
              <a:gd name="connsiteY19" fmla="*/ 307487 h 1573553"/>
              <a:gd name="connsiteX20" fmla="*/ 120891 w 2764939"/>
              <a:gd name="connsiteY20" fmla="*/ 255100 h 1573553"/>
              <a:gd name="connsiteX21" fmla="*/ 144706 w 2764939"/>
              <a:gd name="connsiteY21" fmla="*/ 224142 h 1573553"/>
              <a:gd name="connsiteX22" fmla="*/ 232810 w 2764939"/>
              <a:gd name="connsiteY22" fmla="*/ 247956 h 1573553"/>
              <a:gd name="connsiteX23" fmla="*/ 280435 w 2764939"/>
              <a:gd name="connsiteY23" fmla="*/ 293200 h 1573553"/>
              <a:gd name="connsiteX24" fmla="*/ 328062 w 2764939"/>
              <a:gd name="connsiteY24" fmla="*/ 364636 h 1573553"/>
              <a:gd name="connsiteX25" fmla="*/ 501893 w 2764939"/>
              <a:gd name="connsiteY25" fmla="*/ 250336 h 1573553"/>
              <a:gd name="connsiteX26" fmla="*/ 516179 w 2764939"/>
              <a:gd name="connsiteY26" fmla="*/ 359875 h 1573553"/>
              <a:gd name="connsiteX27" fmla="*/ 463791 w 2764939"/>
              <a:gd name="connsiteY27" fmla="*/ 424168 h 1573553"/>
              <a:gd name="connsiteX28" fmla="*/ 566185 w 2764939"/>
              <a:gd name="connsiteY28" fmla="*/ 517037 h 1573553"/>
              <a:gd name="connsiteX29" fmla="*/ 623337 w 2764939"/>
              <a:gd name="connsiteY29" fmla="*/ 495605 h 1573553"/>
              <a:gd name="connsiteX30" fmla="*/ 701916 w 2764939"/>
              <a:gd name="connsiteY30" fmla="*/ 483700 h 1573553"/>
              <a:gd name="connsiteX31" fmla="*/ 887656 w 2764939"/>
              <a:gd name="connsiteY31" fmla="*/ 562280 h 1573553"/>
              <a:gd name="connsiteX32" fmla="*/ 963857 w 2764939"/>
              <a:gd name="connsiteY32" fmla="*/ 426549 h 1573553"/>
              <a:gd name="connsiteX33" fmla="*/ 863843 w 2764939"/>
              <a:gd name="connsiteY33" fmla="*/ 417024 h 1573553"/>
              <a:gd name="connsiteX34" fmla="*/ 851937 w 2764939"/>
              <a:gd name="connsiteY34" fmla="*/ 357491 h 1573553"/>
              <a:gd name="connsiteX35" fmla="*/ 1090060 w 2764939"/>
              <a:gd name="connsiteY35" fmla="*/ 436075 h 1573553"/>
              <a:gd name="connsiteX36" fmla="*/ 1113873 w 2764939"/>
              <a:gd name="connsiteY36" fmla="*/ 500368 h 1573553"/>
              <a:gd name="connsiteX37" fmla="*/ 1135304 w 2764939"/>
              <a:gd name="connsiteY37" fmla="*/ 512275 h 1573553"/>
              <a:gd name="connsiteX38" fmla="*/ 1132923 w 2764939"/>
              <a:gd name="connsiteY38" fmla="*/ 421787 h 1573553"/>
              <a:gd name="connsiteX39" fmla="*/ 1185312 w 2764939"/>
              <a:gd name="connsiteY39" fmla="*/ 340823 h 1573553"/>
              <a:gd name="connsiteX40" fmla="*/ 1499302 w 2764939"/>
              <a:gd name="connsiteY40" fmla="*/ 250164 h 1573553"/>
              <a:gd name="connsiteX41" fmla="*/ 1640131 w 2764939"/>
              <a:gd name="connsiteY41" fmla="*/ 188423 h 1573553"/>
              <a:gd name="connsiteX42" fmla="*/ 1794912 w 2764939"/>
              <a:gd name="connsiteY42" fmla="*/ 183660 h 1573553"/>
              <a:gd name="connsiteX43" fmla="*/ 1866350 w 2764939"/>
              <a:gd name="connsiteY43" fmla="*/ 309866 h 1573553"/>
              <a:gd name="connsiteX44" fmla="*/ 2028275 w 2764939"/>
              <a:gd name="connsiteY44" fmla="*/ 271766 h 1573553"/>
              <a:gd name="connsiteX45" fmla="*/ 1933025 w 2764939"/>
              <a:gd name="connsiteY45" fmla="*/ 359873 h 1573553"/>
              <a:gd name="connsiteX46" fmla="*/ 2047325 w 2764939"/>
              <a:gd name="connsiteY46" fmla="*/ 331298 h 1573553"/>
              <a:gd name="connsiteX47" fmla="*/ 2142574 w 2764939"/>
              <a:gd name="connsiteY47" fmla="*/ 271766 h 1573553"/>
              <a:gd name="connsiteX48" fmla="*/ 2066375 w 2764939"/>
              <a:gd name="connsiteY48" fmla="*/ 264623 h 1573553"/>
              <a:gd name="connsiteX49" fmla="*/ 2066375 w 2764939"/>
              <a:gd name="connsiteY49" fmla="*/ 202710 h 1573553"/>
              <a:gd name="connsiteX50" fmla="*/ 2116380 w 2764939"/>
              <a:gd name="connsiteY50" fmla="*/ 202710 h 1573553"/>
              <a:gd name="connsiteX51" fmla="*/ 2223536 w 2764939"/>
              <a:gd name="connsiteY51" fmla="*/ 97935 h 1573553"/>
              <a:gd name="connsiteX52" fmla="*/ 2273542 w 2764939"/>
              <a:gd name="connsiteY52" fmla="*/ 305 h 1573553"/>
              <a:gd name="connsiteX53" fmla="*/ 2237824 w 2764939"/>
              <a:gd name="connsiteY53" fmla="*/ 114604 h 1573553"/>
              <a:gd name="connsiteX54" fmla="*/ 2164006 w 2764939"/>
              <a:gd name="connsiteY54" fmla="*/ 193186 h 1573553"/>
              <a:gd name="connsiteX55" fmla="*/ 2333075 w 2764939"/>
              <a:gd name="connsiteY55" fmla="*/ 257480 h 1573553"/>
              <a:gd name="connsiteX56" fmla="*/ 2735505 w 2764939"/>
              <a:gd name="connsiteY56" fmla="*/ 205092 h 1573553"/>
              <a:gd name="connsiteX57" fmla="*/ 2698276 w 2764939"/>
              <a:gd name="connsiteY57" fmla="*/ 559163 h 1573553"/>
              <a:gd name="connsiteX58" fmla="*/ 2630731 w 2764939"/>
              <a:gd name="connsiteY58" fmla="*/ 967092 h 1573553"/>
              <a:gd name="connsiteX59" fmla="*/ 2461662 w 2764939"/>
              <a:gd name="connsiteY59" fmla="*/ 869462 h 1573553"/>
              <a:gd name="connsiteX60" fmla="*/ 2297356 w 2764939"/>
              <a:gd name="connsiteY60" fmla="*/ 926612 h 1573553"/>
              <a:gd name="connsiteX61" fmla="*/ 2275925 w 2764939"/>
              <a:gd name="connsiteY61" fmla="*/ 1062342 h 1573553"/>
              <a:gd name="connsiteX62" fmla="*/ 2042562 w 2764939"/>
              <a:gd name="connsiteY62" fmla="*/ 1148067 h 1573553"/>
              <a:gd name="connsiteX63" fmla="*/ 2021131 w 2764939"/>
              <a:gd name="connsiteY63" fmla="*/ 1238556 h 1573553"/>
              <a:gd name="connsiteX64" fmla="*/ 1954456 w 2764939"/>
              <a:gd name="connsiteY64" fmla="*/ 1309993 h 1573553"/>
              <a:gd name="connsiteX65" fmla="*/ 2013987 w 2764939"/>
              <a:gd name="connsiteY65" fmla="*/ 1350474 h 1573553"/>
              <a:gd name="connsiteX66" fmla="*/ 1921118 w 2764939"/>
              <a:gd name="connsiteY66" fmla="*/ 1450487 h 1573553"/>
              <a:gd name="connsiteX67" fmla="*/ 1899687 w 2764939"/>
              <a:gd name="connsiteY67" fmla="*/ 1533831 h 1573553"/>
              <a:gd name="connsiteX68" fmla="*/ 1808865 w 2764939"/>
              <a:gd name="connsiteY68" fmla="*/ 1573012 h 1573553"/>
              <a:gd name="connsiteX69" fmla="*/ 1728235 w 2764939"/>
              <a:gd name="connsiteY69" fmla="*/ 1557643 h 1573553"/>
              <a:gd name="connsiteX70" fmla="*/ 1702041 w 2764939"/>
              <a:gd name="connsiteY70" fmla="*/ 1571931 h 1573553"/>
              <a:gd name="connsiteX71" fmla="*/ 1647275 w 2764939"/>
              <a:gd name="connsiteY71" fmla="*/ 1543356 h 1573553"/>
              <a:gd name="connsiteX72" fmla="*/ 1606791 w 2764939"/>
              <a:gd name="connsiteY72" fmla="*/ 1507637 h 1573553"/>
              <a:gd name="connsiteX73" fmla="*/ 1563931 w 2764939"/>
              <a:gd name="connsiteY73" fmla="*/ 1479061 h 1573553"/>
              <a:gd name="connsiteX74" fmla="*/ 1592504 w 2764939"/>
              <a:gd name="connsiteY74" fmla="*/ 1455250 h 1573553"/>
              <a:gd name="connsiteX75" fmla="*/ 1580598 w 2764939"/>
              <a:gd name="connsiteY75" fmla="*/ 1438581 h 1573553"/>
              <a:gd name="connsiteX76" fmla="*/ 1518685 w 2764939"/>
              <a:gd name="connsiteY76" fmla="*/ 1426675 h 1573553"/>
              <a:gd name="connsiteX77" fmla="*/ 1499635 w 2764939"/>
              <a:gd name="connsiteY77" fmla="*/ 1402862 h 1573553"/>
              <a:gd name="connsiteX78" fmla="*/ 1461537 w 2764939"/>
              <a:gd name="connsiteY78" fmla="*/ 1379050 h 1573553"/>
              <a:gd name="connsiteX79" fmla="*/ 1456773 w 2764939"/>
              <a:gd name="connsiteY79" fmla="*/ 1390956 h 1573553"/>
              <a:gd name="connsiteX80" fmla="*/ 1471062 w 2764939"/>
              <a:gd name="connsiteY80" fmla="*/ 1429056 h 1573553"/>
              <a:gd name="connsiteX81" fmla="*/ 1440104 w 2764939"/>
              <a:gd name="connsiteY81" fmla="*/ 1443343 h 1573553"/>
              <a:gd name="connsiteX82" fmla="*/ 1413912 w 2764939"/>
              <a:gd name="connsiteY82" fmla="*/ 1457630 h 1573553"/>
              <a:gd name="connsiteX83" fmla="*/ 1397241 w 2764939"/>
              <a:gd name="connsiteY83" fmla="*/ 1450487 h 1573553"/>
              <a:gd name="connsiteX84" fmla="*/ 1351998 w 2764939"/>
              <a:gd name="connsiteY84" fmla="*/ 1388575 h 1573553"/>
              <a:gd name="connsiteX85" fmla="*/ 1306756 w 2764939"/>
              <a:gd name="connsiteY85" fmla="*/ 1355237 h 1573553"/>
              <a:gd name="connsiteX86" fmla="*/ 1328187 w 2764939"/>
              <a:gd name="connsiteY86" fmla="*/ 1338568 h 1573553"/>
              <a:gd name="connsiteX87" fmla="*/ 1349618 w 2764939"/>
              <a:gd name="connsiteY87" fmla="*/ 1298087 h 1573553"/>
              <a:gd name="connsiteX88" fmla="*/ 1335329 w 2764939"/>
              <a:gd name="connsiteY88" fmla="*/ 1286181 h 1573553"/>
              <a:gd name="connsiteX89" fmla="*/ 1297231 w 2764939"/>
              <a:gd name="connsiteY89" fmla="*/ 1288562 h 1573553"/>
              <a:gd name="connsiteX90" fmla="*/ 1221031 w 2764939"/>
              <a:gd name="connsiteY90" fmla="*/ 1245700 h 1573553"/>
              <a:gd name="connsiteX91" fmla="*/ 1178166 w 2764939"/>
              <a:gd name="connsiteY91" fmla="*/ 1226650 h 1573553"/>
              <a:gd name="connsiteX92" fmla="*/ 1168643 w 2764939"/>
              <a:gd name="connsiteY92" fmla="*/ 1226650 h 1573553"/>
              <a:gd name="connsiteX93" fmla="*/ 1156737 w 2764939"/>
              <a:gd name="connsiteY93" fmla="*/ 1162356 h 1573553"/>
              <a:gd name="connsiteX94" fmla="*/ 1168643 w 2764939"/>
              <a:gd name="connsiteY94" fmla="*/ 1098062 h 1573553"/>
              <a:gd name="connsiteX95" fmla="*/ 1137687 w 2764939"/>
              <a:gd name="connsiteY95" fmla="*/ 1064725 h 1573553"/>
              <a:gd name="connsiteX96" fmla="*/ 1085300 w 2764939"/>
              <a:gd name="connsiteY96" fmla="*/ 1040912 h 1573553"/>
              <a:gd name="connsiteX97" fmla="*/ 1111493 w 2764939"/>
              <a:gd name="connsiteY97" fmla="*/ 1017100 h 1573553"/>
              <a:gd name="connsiteX98" fmla="*/ 1156737 w 2764939"/>
              <a:gd name="connsiteY98" fmla="*/ 1021862 h 1573553"/>
              <a:gd name="connsiteX99" fmla="*/ 1151975 w 2764939"/>
              <a:gd name="connsiteY99" fmla="*/ 974237 h 1573553"/>
              <a:gd name="connsiteX100" fmla="*/ 1123400 w 2764939"/>
              <a:gd name="connsiteY100" fmla="*/ 969475 h 1573553"/>
              <a:gd name="connsiteX101" fmla="*/ 1128162 w 2764939"/>
              <a:gd name="connsiteY101" fmla="*/ 921850 h 1573553"/>
              <a:gd name="connsiteX102" fmla="*/ 1097206 w 2764939"/>
              <a:gd name="connsiteY102" fmla="*/ 907562 h 1573553"/>
              <a:gd name="connsiteX103" fmla="*/ 1099587 w 2764939"/>
              <a:gd name="connsiteY103" fmla="*/ 871843 h 1573553"/>
              <a:gd name="connsiteX104" fmla="*/ 1051962 w 2764939"/>
              <a:gd name="connsiteY104" fmla="*/ 857556 h 1573553"/>
              <a:gd name="connsiteX105" fmla="*/ 1032912 w 2764939"/>
              <a:gd name="connsiteY105" fmla="*/ 878987 h 1573553"/>
              <a:gd name="connsiteX106" fmla="*/ 1004335 w 2764939"/>
              <a:gd name="connsiteY106" fmla="*/ 881368 h 1573553"/>
              <a:gd name="connsiteX107" fmla="*/ 954331 w 2764939"/>
              <a:gd name="connsiteY107" fmla="*/ 886131 h 1573553"/>
              <a:gd name="connsiteX108" fmla="*/ 923375 w 2764939"/>
              <a:gd name="connsiteY108" fmla="*/ 907562 h 1573553"/>
              <a:gd name="connsiteX109" fmla="*/ 923375 w 2764939"/>
              <a:gd name="connsiteY109" fmla="*/ 876606 h 1573553"/>
              <a:gd name="connsiteX110" fmla="*/ 882893 w 2764939"/>
              <a:gd name="connsiteY110" fmla="*/ 871843 h 1573553"/>
              <a:gd name="connsiteX111" fmla="*/ 890035 w 2764939"/>
              <a:gd name="connsiteY111" fmla="*/ 893275 h 1573553"/>
              <a:gd name="connsiteX112" fmla="*/ 885275 w 2764939"/>
              <a:gd name="connsiteY112" fmla="*/ 912325 h 1573553"/>
              <a:gd name="connsiteX113" fmla="*/ 799550 w 2764939"/>
              <a:gd name="connsiteY113" fmla="*/ 859936 h 1573553"/>
              <a:gd name="connsiteX114" fmla="*/ 778118 w 2764939"/>
              <a:gd name="connsiteY114" fmla="*/ 826600 h 1573553"/>
              <a:gd name="connsiteX115" fmla="*/ 790025 w 2764939"/>
              <a:gd name="connsiteY115" fmla="*/ 786117 h 1573553"/>
              <a:gd name="connsiteX116" fmla="*/ 759068 w 2764939"/>
              <a:gd name="connsiteY116" fmla="*/ 781356 h 1573553"/>
              <a:gd name="connsiteX117" fmla="*/ 711443 w 2764939"/>
              <a:gd name="connsiteY117" fmla="*/ 795643 h 1573553"/>
              <a:gd name="connsiteX118" fmla="*/ 701918 w 2764939"/>
              <a:gd name="connsiteY118" fmla="*/ 809931 h 1573553"/>
              <a:gd name="connsiteX119" fmla="*/ 678106 w 2764939"/>
              <a:gd name="connsiteY119" fmla="*/ 826600 h 1573553"/>
              <a:gd name="connsiteX120" fmla="*/ 670962 w 2764939"/>
              <a:gd name="connsiteY120" fmla="*/ 843268 h 1573553"/>
              <a:gd name="connsiteX121" fmla="*/ 630481 w 2764939"/>
              <a:gd name="connsiteY121" fmla="*/ 876606 h 1573553"/>
              <a:gd name="connsiteX122" fmla="*/ 632860 w 2764939"/>
              <a:gd name="connsiteY122" fmla="*/ 898037 h 1573553"/>
              <a:gd name="connsiteX123" fmla="*/ 647150 w 2764939"/>
              <a:gd name="connsiteY123" fmla="*/ 917087 h 1573553"/>
              <a:gd name="connsiteX124" fmla="*/ 570950 w 2764939"/>
              <a:gd name="connsiteY124" fmla="*/ 902800 h 1573553"/>
              <a:gd name="connsiteX125" fmla="*/ 537612 w 2764939"/>
              <a:gd name="connsiteY125" fmla="*/ 907562 h 1573553"/>
              <a:gd name="connsiteX126" fmla="*/ 585235 w 2764939"/>
              <a:gd name="connsiteY126" fmla="*/ 938518 h 1573553"/>
              <a:gd name="connsiteX127" fmla="*/ 609050 w 2764939"/>
              <a:gd name="connsiteY127" fmla="*/ 950425 h 1573553"/>
              <a:gd name="connsiteX128" fmla="*/ 635243 w 2764939"/>
              <a:gd name="connsiteY128" fmla="*/ 1002812 h 1573553"/>
              <a:gd name="connsiteX129" fmla="*/ 568566 w 2764939"/>
              <a:gd name="connsiteY129" fmla="*/ 1019481 h 1573553"/>
              <a:gd name="connsiteX130" fmla="*/ 547137 w 2764939"/>
              <a:gd name="connsiteY130" fmla="*/ 1031387 h 1573553"/>
              <a:gd name="connsiteX131" fmla="*/ 523323 w 2764939"/>
              <a:gd name="connsiteY131" fmla="*/ 1002812 h 1573553"/>
              <a:gd name="connsiteX132" fmla="*/ 499510 w 2764939"/>
              <a:gd name="connsiteY132" fmla="*/ 971856 h 1573553"/>
              <a:gd name="connsiteX133" fmla="*/ 501891 w 2764939"/>
              <a:gd name="connsiteY133" fmla="*/ 933756 h 1573553"/>
              <a:gd name="connsiteX134" fmla="*/ 499510 w 2764939"/>
              <a:gd name="connsiteY134" fmla="*/ 914706 h 1573553"/>
              <a:gd name="connsiteX135" fmla="*/ 518560 w 2764939"/>
              <a:gd name="connsiteY135" fmla="*/ 881368 h 1573553"/>
              <a:gd name="connsiteX136" fmla="*/ 478080 w 2764939"/>
              <a:gd name="connsiteY136" fmla="*/ 890893 h 1573553"/>
              <a:gd name="connsiteX137" fmla="*/ 449504 w 2764939"/>
              <a:gd name="connsiteY137" fmla="*/ 952806 h 1573553"/>
              <a:gd name="connsiteX138" fmla="*/ 442360 w 2764939"/>
              <a:gd name="connsiteY138" fmla="*/ 976618 h 1573553"/>
              <a:gd name="connsiteX139" fmla="*/ 411404 w 2764939"/>
              <a:gd name="connsiteY139" fmla="*/ 993287 h 1573553"/>
              <a:gd name="connsiteX140" fmla="*/ 363779 w 2764939"/>
              <a:gd name="connsiteY140" fmla="*/ 990906 h 1573553"/>
              <a:gd name="connsiteX141" fmla="*/ 356635 w 2764939"/>
              <a:gd name="connsiteY141" fmla="*/ 1007575 h 1573553"/>
              <a:gd name="connsiteX142" fmla="*/ 356635 w 2764939"/>
              <a:gd name="connsiteY142" fmla="*/ 1055200 h 1573553"/>
              <a:gd name="connsiteX143" fmla="*/ 297104 w 2764939"/>
              <a:gd name="connsiteY143" fmla="*/ 1059962 h 1573553"/>
              <a:gd name="connsiteX144" fmla="*/ 235191 w 2764939"/>
              <a:gd name="connsiteY144" fmla="*/ 1093300 h 1573553"/>
              <a:gd name="connsiteX145" fmla="*/ 237573 w 2764939"/>
              <a:gd name="connsiteY145" fmla="*/ 1121875 h 1573553"/>
              <a:gd name="connsiteX146" fmla="*/ 185186 w 2764939"/>
              <a:gd name="connsiteY146" fmla="*/ 1109968 h 1573553"/>
              <a:gd name="connsiteX147" fmla="*/ 151848 w 2764939"/>
              <a:gd name="connsiteY147" fmla="*/ 1117112 h 1573553"/>
              <a:gd name="connsiteX148" fmla="*/ 106604 w 2764939"/>
              <a:gd name="connsiteY148" fmla="*/ 1098062 h 1573553"/>
              <a:gd name="connsiteX149" fmla="*/ 89936 w 2764939"/>
              <a:gd name="connsiteY149" fmla="*/ 1098062 h 1573553"/>
              <a:gd name="connsiteX150" fmla="*/ 6592 w 2764939"/>
              <a:gd name="connsiteY150" fmla="*/ 1121875 h 1573553"/>
              <a:gd name="connsiteX151" fmla="*/ 8974 w 2764939"/>
              <a:gd name="connsiteY151" fmla="*/ 1074250 h 1573553"/>
              <a:gd name="connsiteX152" fmla="*/ 9816 w 2764939"/>
              <a:gd name="connsiteY15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501893 w 2764939"/>
              <a:gd name="connsiteY26" fmla="*/ 250336 h 1573553"/>
              <a:gd name="connsiteX27" fmla="*/ 516179 w 2764939"/>
              <a:gd name="connsiteY27" fmla="*/ 359875 h 1573553"/>
              <a:gd name="connsiteX28" fmla="*/ 463791 w 2764939"/>
              <a:gd name="connsiteY28" fmla="*/ 424168 h 1573553"/>
              <a:gd name="connsiteX29" fmla="*/ 566185 w 2764939"/>
              <a:gd name="connsiteY29" fmla="*/ 517037 h 1573553"/>
              <a:gd name="connsiteX30" fmla="*/ 623337 w 2764939"/>
              <a:gd name="connsiteY30" fmla="*/ 495605 h 1573553"/>
              <a:gd name="connsiteX31" fmla="*/ 701916 w 2764939"/>
              <a:gd name="connsiteY31" fmla="*/ 483700 h 1573553"/>
              <a:gd name="connsiteX32" fmla="*/ 887656 w 2764939"/>
              <a:gd name="connsiteY32" fmla="*/ 562280 h 1573553"/>
              <a:gd name="connsiteX33" fmla="*/ 963857 w 2764939"/>
              <a:gd name="connsiteY33" fmla="*/ 426549 h 1573553"/>
              <a:gd name="connsiteX34" fmla="*/ 863843 w 2764939"/>
              <a:gd name="connsiteY34" fmla="*/ 417024 h 1573553"/>
              <a:gd name="connsiteX35" fmla="*/ 851937 w 2764939"/>
              <a:gd name="connsiteY35" fmla="*/ 357491 h 1573553"/>
              <a:gd name="connsiteX36" fmla="*/ 1090060 w 2764939"/>
              <a:gd name="connsiteY36" fmla="*/ 436075 h 1573553"/>
              <a:gd name="connsiteX37" fmla="*/ 1113873 w 2764939"/>
              <a:gd name="connsiteY37" fmla="*/ 500368 h 1573553"/>
              <a:gd name="connsiteX38" fmla="*/ 1135304 w 2764939"/>
              <a:gd name="connsiteY38" fmla="*/ 512275 h 1573553"/>
              <a:gd name="connsiteX39" fmla="*/ 1132923 w 2764939"/>
              <a:gd name="connsiteY39" fmla="*/ 421787 h 1573553"/>
              <a:gd name="connsiteX40" fmla="*/ 1185312 w 2764939"/>
              <a:gd name="connsiteY40" fmla="*/ 340823 h 1573553"/>
              <a:gd name="connsiteX41" fmla="*/ 1499302 w 2764939"/>
              <a:gd name="connsiteY41" fmla="*/ 250164 h 1573553"/>
              <a:gd name="connsiteX42" fmla="*/ 1640131 w 2764939"/>
              <a:gd name="connsiteY42" fmla="*/ 188423 h 1573553"/>
              <a:gd name="connsiteX43" fmla="*/ 1794912 w 2764939"/>
              <a:gd name="connsiteY43" fmla="*/ 183660 h 1573553"/>
              <a:gd name="connsiteX44" fmla="*/ 1866350 w 2764939"/>
              <a:gd name="connsiteY44" fmla="*/ 309866 h 1573553"/>
              <a:gd name="connsiteX45" fmla="*/ 2028275 w 2764939"/>
              <a:gd name="connsiteY45" fmla="*/ 271766 h 1573553"/>
              <a:gd name="connsiteX46" fmla="*/ 1933025 w 2764939"/>
              <a:gd name="connsiteY46" fmla="*/ 359873 h 1573553"/>
              <a:gd name="connsiteX47" fmla="*/ 2047325 w 2764939"/>
              <a:gd name="connsiteY47" fmla="*/ 331298 h 1573553"/>
              <a:gd name="connsiteX48" fmla="*/ 2142574 w 2764939"/>
              <a:gd name="connsiteY48" fmla="*/ 271766 h 1573553"/>
              <a:gd name="connsiteX49" fmla="*/ 2066375 w 2764939"/>
              <a:gd name="connsiteY49" fmla="*/ 264623 h 1573553"/>
              <a:gd name="connsiteX50" fmla="*/ 2066375 w 2764939"/>
              <a:gd name="connsiteY50" fmla="*/ 202710 h 1573553"/>
              <a:gd name="connsiteX51" fmla="*/ 2116380 w 2764939"/>
              <a:gd name="connsiteY51" fmla="*/ 202710 h 1573553"/>
              <a:gd name="connsiteX52" fmla="*/ 2223536 w 2764939"/>
              <a:gd name="connsiteY52" fmla="*/ 97935 h 1573553"/>
              <a:gd name="connsiteX53" fmla="*/ 2273542 w 2764939"/>
              <a:gd name="connsiteY53" fmla="*/ 305 h 1573553"/>
              <a:gd name="connsiteX54" fmla="*/ 2237824 w 2764939"/>
              <a:gd name="connsiteY54" fmla="*/ 114604 h 1573553"/>
              <a:gd name="connsiteX55" fmla="*/ 2164006 w 2764939"/>
              <a:gd name="connsiteY55" fmla="*/ 193186 h 1573553"/>
              <a:gd name="connsiteX56" fmla="*/ 2333075 w 2764939"/>
              <a:gd name="connsiteY56" fmla="*/ 257480 h 1573553"/>
              <a:gd name="connsiteX57" fmla="*/ 2735505 w 2764939"/>
              <a:gd name="connsiteY57" fmla="*/ 205092 h 1573553"/>
              <a:gd name="connsiteX58" fmla="*/ 2698276 w 2764939"/>
              <a:gd name="connsiteY58" fmla="*/ 559163 h 1573553"/>
              <a:gd name="connsiteX59" fmla="*/ 2630731 w 2764939"/>
              <a:gd name="connsiteY59" fmla="*/ 967092 h 1573553"/>
              <a:gd name="connsiteX60" fmla="*/ 2461662 w 2764939"/>
              <a:gd name="connsiteY60" fmla="*/ 869462 h 1573553"/>
              <a:gd name="connsiteX61" fmla="*/ 2297356 w 2764939"/>
              <a:gd name="connsiteY61" fmla="*/ 926612 h 1573553"/>
              <a:gd name="connsiteX62" fmla="*/ 2275925 w 2764939"/>
              <a:gd name="connsiteY62" fmla="*/ 1062342 h 1573553"/>
              <a:gd name="connsiteX63" fmla="*/ 2042562 w 2764939"/>
              <a:gd name="connsiteY63" fmla="*/ 1148067 h 1573553"/>
              <a:gd name="connsiteX64" fmla="*/ 2021131 w 2764939"/>
              <a:gd name="connsiteY64" fmla="*/ 1238556 h 1573553"/>
              <a:gd name="connsiteX65" fmla="*/ 1954456 w 2764939"/>
              <a:gd name="connsiteY65" fmla="*/ 1309993 h 1573553"/>
              <a:gd name="connsiteX66" fmla="*/ 2013987 w 2764939"/>
              <a:gd name="connsiteY66" fmla="*/ 1350474 h 1573553"/>
              <a:gd name="connsiteX67" fmla="*/ 1921118 w 2764939"/>
              <a:gd name="connsiteY67" fmla="*/ 1450487 h 1573553"/>
              <a:gd name="connsiteX68" fmla="*/ 1899687 w 2764939"/>
              <a:gd name="connsiteY68" fmla="*/ 1533831 h 1573553"/>
              <a:gd name="connsiteX69" fmla="*/ 1808865 w 2764939"/>
              <a:gd name="connsiteY69" fmla="*/ 1573012 h 1573553"/>
              <a:gd name="connsiteX70" fmla="*/ 1728235 w 2764939"/>
              <a:gd name="connsiteY70" fmla="*/ 1557643 h 1573553"/>
              <a:gd name="connsiteX71" fmla="*/ 1702041 w 2764939"/>
              <a:gd name="connsiteY71" fmla="*/ 1571931 h 1573553"/>
              <a:gd name="connsiteX72" fmla="*/ 1647275 w 2764939"/>
              <a:gd name="connsiteY72" fmla="*/ 1543356 h 1573553"/>
              <a:gd name="connsiteX73" fmla="*/ 1606791 w 2764939"/>
              <a:gd name="connsiteY73" fmla="*/ 1507637 h 1573553"/>
              <a:gd name="connsiteX74" fmla="*/ 1563931 w 2764939"/>
              <a:gd name="connsiteY74" fmla="*/ 1479061 h 1573553"/>
              <a:gd name="connsiteX75" fmla="*/ 1592504 w 2764939"/>
              <a:gd name="connsiteY75" fmla="*/ 1455250 h 1573553"/>
              <a:gd name="connsiteX76" fmla="*/ 1580598 w 2764939"/>
              <a:gd name="connsiteY76" fmla="*/ 1438581 h 1573553"/>
              <a:gd name="connsiteX77" fmla="*/ 1518685 w 2764939"/>
              <a:gd name="connsiteY77" fmla="*/ 1426675 h 1573553"/>
              <a:gd name="connsiteX78" fmla="*/ 1499635 w 2764939"/>
              <a:gd name="connsiteY78" fmla="*/ 1402862 h 1573553"/>
              <a:gd name="connsiteX79" fmla="*/ 1461537 w 2764939"/>
              <a:gd name="connsiteY79" fmla="*/ 1379050 h 1573553"/>
              <a:gd name="connsiteX80" fmla="*/ 1456773 w 2764939"/>
              <a:gd name="connsiteY80" fmla="*/ 1390956 h 1573553"/>
              <a:gd name="connsiteX81" fmla="*/ 1471062 w 2764939"/>
              <a:gd name="connsiteY81" fmla="*/ 1429056 h 1573553"/>
              <a:gd name="connsiteX82" fmla="*/ 1440104 w 2764939"/>
              <a:gd name="connsiteY82" fmla="*/ 1443343 h 1573553"/>
              <a:gd name="connsiteX83" fmla="*/ 1413912 w 2764939"/>
              <a:gd name="connsiteY83" fmla="*/ 1457630 h 1573553"/>
              <a:gd name="connsiteX84" fmla="*/ 1397241 w 2764939"/>
              <a:gd name="connsiteY84" fmla="*/ 1450487 h 1573553"/>
              <a:gd name="connsiteX85" fmla="*/ 1351998 w 2764939"/>
              <a:gd name="connsiteY85" fmla="*/ 1388575 h 1573553"/>
              <a:gd name="connsiteX86" fmla="*/ 1306756 w 2764939"/>
              <a:gd name="connsiteY86" fmla="*/ 1355237 h 1573553"/>
              <a:gd name="connsiteX87" fmla="*/ 1328187 w 2764939"/>
              <a:gd name="connsiteY87" fmla="*/ 1338568 h 1573553"/>
              <a:gd name="connsiteX88" fmla="*/ 1349618 w 2764939"/>
              <a:gd name="connsiteY88" fmla="*/ 1298087 h 1573553"/>
              <a:gd name="connsiteX89" fmla="*/ 1335329 w 2764939"/>
              <a:gd name="connsiteY89" fmla="*/ 1286181 h 1573553"/>
              <a:gd name="connsiteX90" fmla="*/ 1297231 w 2764939"/>
              <a:gd name="connsiteY90" fmla="*/ 1288562 h 1573553"/>
              <a:gd name="connsiteX91" fmla="*/ 1221031 w 2764939"/>
              <a:gd name="connsiteY91" fmla="*/ 1245700 h 1573553"/>
              <a:gd name="connsiteX92" fmla="*/ 1178166 w 2764939"/>
              <a:gd name="connsiteY92" fmla="*/ 1226650 h 1573553"/>
              <a:gd name="connsiteX93" fmla="*/ 1168643 w 2764939"/>
              <a:gd name="connsiteY93" fmla="*/ 1226650 h 1573553"/>
              <a:gd name="connsiteX94" fmla="*/ 1156737 w 2764939"/>
              <a:gd name="connsiteY94" fmla="*/ 1162356 h 1573553"/>
              <a:gd name="connsiteX95" fmla="*/ 1168643 w 2764939"/>
              <a:gd name="connsiteY95" fmla="*/ 1098062 h 1573553"/>
              <a:gd name="connsiteX96" fmla="*/ 1137687 w 2764939"/>
              <a:gd name="connsiteY96" fmla="*/ 1064725 h 1573553"/>
              <a:gd name="connsiteX97" fmla="*/ 1085300 w 2764939"/>
              <a:gd name="connsiteY97" fmla="*/ 1040912 h 1573553"/>
              <a:gd name="connsiteX98" fmla="*/ 1111493 w 2764939"/>
              <a:gd name="connsiteY98" fmla="*/ 1017100 h 1573553"/>
              <a:gd name="connsiteX99" fmla="*/ 1156737 w 2764939"/>
              <a:gd name="connsiteY99" fmla="*/ 1021862 h 1573553"/>
              <a:gd name="connsiteX100" fmla="*/ 1151975 w 2764939"/>
              <a:gd name="connsiteY100" fmla="*/ 974237 h 1573553"/>
              <a:gd name="connsiteX101" fmla="*/ 1123400 w 2764939"/>
              <a:gd name="connsiteY101" fmla="*/ 969475 h 1573553"/>
              <a:gd name="connsiteX102" fmla="*/ 1128162 w 2764939"/>
              <a:gd name="connsiteY102" fmla="*/ 921850 h 1573553"/>
              <a:gd name="connsiteX103" fmla="*/ 1097206 w 2764939"/>
              <a:gd name="connsiteY103" fmla="*/ 907562 h 1573553"/>
              <a:gd name="connsiteX104" fmla="*/ 1099587 w 2764939"/>
              <a:gd name="connsiteY104" fmla="*/ 871843 h 1573553"/>
              <a:gd name="connsiteX105" fmla="*/ 1051962 w 2764939"/>
              <a:gd name="connsiteY105" fmla="*/ 857556 h 1573553"/>
              <a:gd name="connsiteX106" fmla="*/ 1032912 w 2764939"/>
              <a:gd name="connsiteY106" fmla="*/ 878987 h 1573553"/>
              <a:gd name="connsiteX107" fmla="*/ 1004335 w 2764939"/>
              <a:gd name="connsiteY107" fmla="*/ 881368 h 1573553"/>
              <a:gd name="connsiteX108" fmla="*/ 954331 w 2764939"/>
              <a:gd name="connsiteY108" fmla="*/ 886131 h 1573553"/>
              <a:gd name="connsiteX109" fmla="*/ 923375 w 2764939"/>
              <a:gd name="connsiteY109" fmla="*/ 907562 h 1573553"/>
              <a:gd name="connsiteX110" fmla="*/ 923375 w 2764939"/>
              <a:gd name="connsiteY110" fmla="*/ 876606 h 1573553"/>
              <a:gd name="connsiteX111" fmla="*/ 882893 w 2764939"/>
              <a:gd name="connsiteY111" fmla="*/ 871843 h 1573553"/>
              <a:gd name="connsiteX112" fmla="*/ 890035 w 2764939"/>
              <a:gd name="connsiteY112" fmla="*/ 893275 h 1573553"/>
              <a:gd name="connsiteX113" fmla="*/ 885275 w 2764939"/>
              <a:gd name="connsiteY113" fmla="*/ 912325 h 1573553"/>
              <a:gd name="connsiteX114" fmla="*/ 799550 w 2764939"/>
              <a:gd name="connsiteY114" fmla="*/ 859936 h 1573553"/>
              <a:gd name="connsiteX115" fmla="*/ 778118 w 2764939"/>
              <a:gd name="connsiteY115" fmla="*/ 826600 h 1573553"/>
              <a:gd name="connsiteX116" fmla="*/ 790025 w 2764939"/>
              <a:gd name="connsiteY116" fmla="*/ 786117 h 1573553"/>
              <a:gd name="connsiteX117" fmla="*/ 759068 w 2764939"/>
              <a:gd name="connsiteY117" fmla="*/ 781356 h 1573553"/>
              <a:gd name="connsiteX118" fmla="*/ 711443 w 2764939"/>
              <a:gd name="connsiteY118" fmla="*/ 795643 h 1573553"/>
              <a:gd name="connsiteX119" fmla="*/ 701918 w 2764939"/>
              <a:gd name="connsiteY119" fmla="*/ 809931 h 1573553"/>
              <a:gd name="connsiteX120" fmla="*/ 678106 w 2764939"/>
              <a:gd name="connsiteY120" fmla="*/ 826600 h 1573553"/>
              <a:gd name="connsiteX121" fmla="*/ 670962 w 2764939"/>
              <a:gd name="connsiteY121" fmla="*/ 843268 h 1573553"/>
              <a:gd name="connsiteX122" fmla="*/ 630481 w 2764939"/>
              <a:gd name="connsiteY122" fmla="*/ 876606 h 1573553"/>
              <a:gd name="connsiteX123" fmla="*/ 632860 w 2764939"/>
              <a:gd name="connsiteY123" fmla="*/ 898037 h 1573553"/>
              <a:gd name="connsiteX124" fmla="*/ 647150 w 2764939"/>
              <a:gd name="connsiteY124" fmla="*/ 917087 h 1573553"/>
              <a:gd name="connsiteX125" fmla="*/ 570950 w 2764939"/>
              <a:gd name="connsiteY125" fmla="*/ 902800 h 1573553"/>
              <a:gd name="connsiteX126" fmla="*/ 537612 w 2764939"/>
              <a:gd name="connsiteY126" fmla="*/ 907562 h 1573553"/>
              <a:gd name="connsiteX127" fmla="*/ 585235 w 2764939"/>
              <a:gd name="connsiteY127" fmla="*/ 938518 h 1573553"/>
              <a:gd name="connsiteX128" fmla="*/ 609050 w 2764939"/>
              <a:gd name="connsiteY128" fmla="*/ 950425 h 1573553"/>
              <a:gd name="connsiteX129" fmla="*/ 635243 w 2764939"/>
              <a:gd name="connsiteY129" fmla="*/ 1002812 h 1573553"/>
              <a:gd name="connsiteX130" fmla="*/ 568566 w 2764939"/>
              <a:gd name="connsiteY130" fmla="*/ 1019481 h 1573553"/>
              <a:gd name="connsiteX131" fmla="*/ 547137 w 2764939"/>
              <a:gd name="connsiteY131" fmla="*/ 1031387 h 1573553"/>
              <a:gd name="connsiteX132" fmla="*/ 523323 w 2764939"/>
              <a:gd name="connsiteY132" fmla="*/ 1002812 h 1573553"/>
              <a:gd name="connsiteX133" fmla="*/ 499510 w 2764939"/>
              <a:gd name="connsiteY133" fmla="*/ 971856 h 1573553"/>
              <a:gd name="connsiteX134" fmla="*/ 501891 w 2764939"/>
              <a:gd name="connsiteY134" fmla="*/ 933756 h 1573553"/>
              <a:gd name="connsiteX135" fmla="*/ 499510 w 2764939"/>
              <a:gd name="connsiteY135" fmla="*/ 914706 h 1573553"/>
              <a:gd name="connsiteX136" fmla="*/ 518560 w 2764939"/>
              <a:gd name="connsiteY136" fmla="*/ 881368 h 1573553"/>
              <a:gd name="connsiteX137" fmla="*/ 478080 w 2764939"/>
              <a:gd name="connsiteY137" fmla="*/ 890893 h 1573553"/>
              <a:gd name="connsiteX138" fmla="*/ 449504 w 2764939"/>
              <a:gd name="connsiteY138" fmla="*/ 952806 h 1573553"/>
              <a:gd name="connsiteX139" fmla="*/ 442360 w 2764939"/>
              <a:gd name="connsiteY139" fmla="*/ 976618 h 1573553"/>
              <a:gd name="connsiteX140" fmla="*/ 411404 w 2764939"/>
              <a:gd name="connsiteY140" fmla="*/ 993287 h 1573553"/>
              <a:gd name="connsiteX141" fmla="*/ 363779 w 2764939"/>
              <a:gd name="connsiteY141" fmla="*/ 990906 h 1573553"/>
              <a:gd name="connsiteX142" fmla="*/ 356635 w 2764939"/>
              <a:gd name="connsiteY142" fmla="*/ 1007575 h 1573553"/>
              <a:gd name="connsiteX143" fmla="*/ 356635 w 2764939"/>
              <a:gd name="connsiteY143" fmla="*/ 1055200 h 1573553"/>
              <a:gd name="connsiteX144" fmla="*/ 297104 w 2764939"/>
              <a:gd name="connsiteY144" fmla="*/ 1059962 h 1573553"/>
              <a:gd name="connsiteX145" fmla="*/ 235191 w 2764939"/>
              <a:gd name="connsiteY145" fmla="*/ 1093300 h 1573553"/>
              <a:gd name="connsiteX146" fmla="*/ 237573 w 2764939"/>
              <a:gd name="connsiteY146" fmla="*/ 1121875 h 1573553"/>
              <a:gd name="connsiteX147" fmla="*/ 185186 w 2764939"/>
              <a:gd name="connsiteY147" fmla="*/ 1109968 h 1573553"/>
              <a:gd name="connsiteX148" fmla="*/ 151848 w 2764939"/>
              <a:gd name="connsiteY148" fmla="*/ 1117112 h 1573553"/>
              <a:gd name="connsiteX149" fmla="*/ 106604 w 2764939"/>
              <a:gd name="connsiteY149" fmla="*/ 1098062 h 1573553"/>
              <a:gd name="connsiteX150" fmla="*/ 89936 w 2764939"/>
              <a:gd name="connsiteY150" fmla="*/ 1098062 h 1573553"/>
              <a:gd name="connsiteX151" fmla="*/ 6592 w 2764939"/>
              <a:gd name="connsiteY151" fmla="*/ 1121875 h 1573553"/>
              <a:gd name="connsiteX152" fmla="*/ 8974 w 2764939"/>
              <a:gd name="connsiteY152" fmla="*/ 1074250 h 1573553"/>
              <a:gd name="connsiteX153" fmla="*/ 9816 w 2764939"/>
              <a:gd name="connsiteY15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439979 w 2764939"/>
              <a:gd name="connsiteY26" fmla="*/ 307487 h 1573553"/>
              <a:gd name="connsiteX27" fmla="*/ 501893 w 2764939"/>
              <a:gd name="connsiteY27" fmla="*/ 250336 h 1573553"/>
              <a:gd name="connsiteX28" fmla="*/ 516179 w 2764939"/>
              <a:gd name="connsiteY28" fmla="*/ 359875 h 1573553"/>
              <a:gd name="connsiteX29" fmla="*/ 463791 w 2764939"/>
              <a:gd name="connsiteY29" fmla="*/ 424168 h 1573553"/>
              <a:gd name="connsiteX30" fmla="*/ 566185 w 2764939"/>
              <a:gd name="connsiteY30" fmla="*/ 517037 h 1573553"/>
              <a:gd name="connsiteX31" fmla="*/ 623337 w 2764939"/>
              <a:gd name="connsiteY31" fmla="*/ 495605 h 1573553"/>
              <a:gd name="connsiteX32" fmla="*/ 701916 w 2764939"/>
              <a:gd name="connsiteY32" fmla="*/ 483700 h 1573553"/>
              <a:gd name="connsiteX33" fmla="*/ 887656 w 2764939"/>
              <a:gd name="connsiteY33" fmla="*/ 562280 h 1573553"/>
              <a:gd name="connsiteX34" fmla="*/ 963857 w 2764939"/>
              <a:gd name="connsiteY34" fmla="*/ 426549 h 1573553"/>
              <a:gd name="connsiteX35" fmla="*/ 863843 w 2764939"/>
              <a:gd name="connsiteY35" fmla="*/ 417024 h 1573553"/>
              <a:gd name="connsiteX36" fmla="*/ 851937 w 2764939"/>
              <a:gd name="connsiteY36" fmla="*/ 357491 h 1573553"/>
              <a:gd name="connsiteX37" fmla="*/ 1090060 w 2764939"/>
              <a:gd name="connsiteY37" fmla="*/ 436075 h 1573553"/>
              <a:gd name="connsiteX38" fmla="*/ 1113873 w 2764939"/>
              <a:gd name="connsiteY38" fmla="*/ 500368 h 1573553"/>
              <a:gd name="connsiteX39" fmla="*/ 1135304 w 2764939"/>
              <a:gd name="connsiteY39" fmla="*/ 512275 h 1573553"/>
              <a:gd name="connsiteX40" fmla="*/ 1132923 w 2764939"/>
              <a:gd name="connsiteY40" fmla="*/ 421787 h 1573553"/>
              <a:gd name="connsiteX41" fmla="*/ 1185312 w 2764939"/>
              <a:gd name="connsiteY41" fmla="*/ 340823 h 1573553"/>
              <a:gd name="connsiteX42" fmla="*/ 1499302 w 2764939"/>
              <a:gd name="connsiteY42" fmla="*/ 250164 h 1573553"/>
              <a:gd name="connsiteX43" fmla="*/ 1640131 w 2764939"/>
              <a:gd name="connsiteY43" fmla="*/ 188423 h 1573553"/>
              <a:gd name="connsiteX44" fmla="*/ 1794912 w 2764939"/>
              <a:gd name="connsiteY44" fmla="*/ 183660 h 1573553"/>
              <a:gd name="connsiteX45" fmla="*/ 1866350 w 2764939"/>
              <a:gd name="connsiteY45" fmla="*/ 309866 h 1573553"/>
              <a:gd name="connsiteX46" fmla="*/ 2028275 w 2764939"/>
              <a:gd name="connsiteY46" fmla="*/ 271766 h 1573553"/>
              <a:gd name="connsiteX47" fmla="*/ 1933025 w 2764939"/>
              <a:gd name="connsiteY47" fmla="*/ 359873 h 1573553"/>
              <a:gd name="connsiteX48" fmla="*/ 2047325 w 2764939"/>
              <a:gd name="connsiteY48" fmla="*/ 331298 h 1573553"/>
              <a:gd name="connsiteX49" fmla="*/ 2142574 w 2764939"/>
              <a:gd name="connsiteY49" fmla="*/ 271766 h 1573553"/>
              <a:gd name="connsiteX50" fmla="*/ 2066375 w 2764939"/>
              <a:gd name="connsiteY50" fmla="*/ 264623 h 1573553"/>
              <a:gd name="connsiteX51" fmla="*/ 2066375 w 2764939"/>
              <a:gd name="connsiteY51" fmla="*/ 202710 h 1573553"/>
              <a:gd name="connsiteX52" fmla="*/ 2116380 w 2764939"/>
              <a:gd name="connsiteY52" fmla="*/ 202710 h 1573553"/>
              <a:gd name="connsiteX53" fmla="*/ 2223536 w 2764939"/>
              <a:gd name="connsiteY53" fmla="*/ 97935 h 1573553"/>
              <a:gd name="connsiteX54" fmla="*/ 2273542 w 2764939"/>
              <a:gd name="connsiteY54" fmla="*/ 305 h 1573553"/>
              <a:gd name="connsiteX55" fmla="*/ 2237824 w 2764939"/>
              <a:gd name="connsiteY55" fmla="*/ 114604 h 1573553"/>
              <a:gd name="connsiteX56" fmla="*/ 2164006 w 2764939"/>
              <a:gd name="connsiteY56" fmla="*/ 193186 h 1573553"/>
              <a:gd name="connsiteX57" fmla="*/ 2333075 w 2764939"/>
              <a:gd name="connsiteY57" fmla="*/ 257480 h 1573553"/>
              <a:gd name="connsiteX58" fmla="*/ 2735505 w 2764939"/>
              <a:gd name="connsiteY58" fmla="*/ 205092 h 1573553"/>
              <a:gd name="connsiteX59" fmla="*/ 2698276 w 2764939"/>
              <a:gd name="connsiteY59" fmla="*/ 559163 h 1573553"/>
              <a:gd name="connsiteX60" fmla="*/ 2630731 w 2764939"/>
              <a:gd name="connsiteY60" fmla="*/ 967092 h 1573553"/>
              <a:gd name="connsiteX61" fmla="*/ 2461662 w 2764939"/>
              <a:gd name="connsiteY61" fmla="*/ 869462 h 1573553"/>
              <a:gd name="connsiteX62" fmla="*/ 2297356 w 2764939"/>
              <a:gd name="connsiteY62" fmla="*/ 926612 h 1573553"/>
              <a:gd name="connsiteX63" fmla="*/ 2275925 w 2764939"/>
              <a:gd name="connsiteY63" fmla="*/ 1062342 h 1573553"/>
              <a:gd name="connsiteX64" fmla="*/ 2042562 w 2764939"/>
              <a:gd name="connsiteY64" fmla="*/ 1148067 h 1573553"/>
              <a:gd name="connsiteX65" fmla="*/ 2021131 w 2764939"/>
              <a:gd name="connsiteY65" fmla="*/ 1238556 h 1573553"/>
              <a:gd name="connsiteX66" fmla="*/ 1954456 w 2764939"/>
              <a:gd name="connsiteY66" fmla="*/ 1309993 h 1573553"/>
              <a:gd name="connsiteX67" fmla="*/ 2013987 w 2764939"/>
              <a:gd name="connsiteY67" fmla="*/ 1350474 h 1573553"/>
              <a:gd name="connsiteX68" fmla="*/ 1921118 w 2764939"/>
              <a:gd name="connsiteY68" fmla="*/ 1450487 h 1573553"/>
              <a:gd name="connsiteX69" fmla="*/ 1899687 w 2764939"/>
              <a:gd name="connsiteY69" fmla="*/ 1533831 h 1573553"/>
              <a:gd name="connsiteX70" fmla="*/ 1808865 w 2764939"/>
              <a:gd name="connsiteY70" fmla="*/ 1573012 h 1573553"/>
              <a:gd name="connsiteX71" fmla="*/ 1728235 w 2764939"/>
              <a:gd name="connsiteY71" fmla="*/ 1557643 h 1573553"/>
              <a:gd name="connsiteX72" fmla="*/ 1702041 w 2764939"/>
              <a:gd name="connsiteY72" fmla="*/ 1571931 h 1573553"/>
              <a:gd name="connsiteX73" fmla="*/ 1647275 w 2764939"/>
              <a:gd name="connsiteY73" fmla="*/ 1543356 h 1573553"/>
              <a:gd name="connsiteX74" fmla="*/ 1606791 w 2764939"/>
              <a:gd name="connsiteY74" fmla="*/ 1507637 h 1573553"/>
              <a:gd name="connsiteX75" fmla="*/ 1563931 w 2764939"/>
              <a:gd name="connsiteY75" fmla="*/ 1479061 h 1573553"/>
              <a:gd name="connsiteX76" fmla="*/ 1592504 w 2764939"/>
              <a:gd name="connsiteY76" fmla="*/ 1455250 h 1573553"/>
              <a:gd name="connsiteX77" fmla="*/ 1580598 w 2764939"/>
              <a:gd name="connsiteY77" fmla="*/ 1438581 h 1573553"/>
              <a:gd name="connsiteX78" fmla="*/ 1518685 w 2764939"/>
              <a:gd name="connsiteY78" fmla="*/ 1426675 h 1573553"/>
              <a:gd name="connsiteX79" fmla="*/ 1499635 w 2764939"/>
              <a:gd name="connsiteY79" fmla="*/ 1402862 h 1573553"/>
              <a:gd name="connsiteX80" fmla="*/ 1461537 w 2764939"/>
              <a:gd name="connsiteY80" fmla="*/ 1379050 h 1573553"/>
              <a:gd name="connsiteX81" fmla="*/ 1456773 w 2764939"/>
              <a:gd name="connsiteY81" fmla="*/ 1390956 h 1573553"/>
              <a:gd name="connsiteX82" fmla="*/ 1471062 w 2764939"/>
              <a:gd name="connsiteY82" fmla="*/ 1429056 h 1573553"/>
              <a:gd name="connsiteX83" fmla="*/ 1440104 w 2764939"/>
              <a:gd name="connsiteY83" fmla="*/ 1443343 h 1573553"/>
              <a:gd name="connsiteX84" fmla="*/ 1413912 w 2764939"/>
              <a:gd name="connsiteY84" fmla="*/ 1457630 h 1573553"/>
              <a:gd name="connsiteX85" fmla="*/ 1397241 w 2764939"/>
              <a:gd name="connsiteY85" fmla="*/ 1450487 h 1573553"/>
              <a:gd name="connsiteX86" fmla="*/ 1351998 w 2764939"/>
              <a:gd name="connsiteY86" fmla="*/ 1388575 h 1573553"/>
              <a:gd name="connsiteX87" fmla="*/ 1306756 w 2764939"/>
              <a:gd name="connsiteY87" fmla="*/ 1355237 h 1573553"/>
              <a:gd name="connsiteX88" fmla="*/ 1328187 w 2764939"/>
              <a:gd name="connsiteY88" fmla="*/ 1338568 h 1573553"/>
              <a:gd name="connsiteX89" fmla="*/ 1349618 w 2764939"/>
              <a:gd name="connsiteY89" fmla="*/ 1298087 h 1573553"/>
              <a:gd name="connsiteX90" fmla="*/ 1335329 w 2764939"/>
              <a:gd name="connsiteY90" fmla="*/ 1286181 h 1573553"/>
              <a:gd name="connsiteX91" fmla="*/ 1297231 w 2764939"/>
              <a:gd name="connsiteY91" fmla="*/ 1288562 h 1573553"/>
              <a:gd name="connsiteX92" fmla="*/ 1221031 w 2764939"/>
              <a:gd name="connsiteY92" fmla="*/ 1245700 h 1573553"/>
              <a:gd name="connsiteX93" fmla="*/ 1178166 w 2764939"/>
              <a:gd name="connsiteY93" fmla="*/ 1226650 h 1573553"/>
              <a:gd name="connsiteX94" fmla="*/ 1168643 w 2764939"/>
              <a:gd name="connsiteY94" fmla="*/ 1226650 h 1573553"/>
              <a:gd name="connsiteX95" fmla="*/ 1156737 w 2764939"/>
              <a:gd name="connsiteY95" fmla="*/ 1162356 h 1573553"/>
              <a:gd name="connsiteX96" fmla="*/ 1168643 w 2764939"/>
              <a:gd name="connsiteY96" fmla="*/ 1098062 h 1573553"/>
              <a:gd name="connsiteX97" fmla="*/ 1137687 w 2764939"/>
              <a:gd name="connsiteY97" fmla="*/ 1064725 h 1573553"/>
              <a:gd name="connsiteX98" fmla="*/ 1085300 w 2764939"/>
              <a:gd name="connsiteY98" fmla="*/ 1040912 h 1573553"/>
              <a:gd name="connsiteX99" fmla="*/ 1111493 w 2764939"/>
              <a:gd name="connsiteY99" fmla="*/ 1017100 h 1573553"/>
              <a:gd name="connsiteX100" fmla="*/ 1156737 w 2764939"/>
              <a:gd name="connsiteY100" fmla="*/ 1021862 h 1573553"/>
              <a:gd name="connsiteX101" fmla="*/ 1151975 w 2764939"/>
              <a:gd name="connsiteY101" fmla="*/ 974237 h 1573553"/>
              <a:gd name="connsiteX102" fmla="*/ 1123400 w 2764939"/>
              <a:gd name="connsiteY102" fmla="*/ 969475 h 1573553"/>
              <a:gd name="connsiteX103" fmla="*/ 1128162 w 2764939"/>
              <a:gd name="connsiteY103" fmla="*/ 921850 h 1573553"/>
              <a:gd name="connsiteX104" fmla="*/ 1097206 w 2764939"/>
              <a:gd name="connsiteY104" fmla="*/ 907562 h 1573553"/>
              <a:gd name="connsiteX105" fmla="*/ 1099587 w 2764939"/>
              <a:gd name="connsiteY105" fmla="*/ 871843 h 1573553"/>
              <a:gd name="connsiteX106" fmla="*/ 1051962 w 2764939"/>
              <a:gd name="connsiteY106" fmla="*/ 857556 h 1573553"/>
              <a:gd name="connsiteX107" fmla="*/ 1032912 w 2764939"/>
              <a:gd name="connsiteY107" fmla="*/ 878987 h 1573553"/>
              <a:gd name="connsiteX108" fmla="*/ 1004335 w 2764939"/>
              <a:gd name="connsiteY108" fmla="*/ 881368 h 1573553"/>
              <a:gd name="connsiteX109" fmla="*/ 954331 w 2764939"/>
              <a:gd name="connsiteY109" fmla="*/ 886131 h 1573553"/>
              <a:gd name="connsiteX110" fmla="*/ 923375 w 2764939"/>
              <a:gd name="connsiteY110" fmla="*/ 907562 h 1573553"/>
              <a:gd name="connsiteX111" fmla="*/ 923375 w 2764939"/>
              <a:gd name="connsiteY111" fmla="*/ 876606 h 1573553"/>
              <a:gd name="connsiteX112" fmla="*/ 882893 w 2764939"/>
              <a:gd name="connsiteY112" fmla="*/ 871843 h 1573553"/>
              <a:gd name="connsiteX113" fmla="*/ 890035 w 2764939"/>
              <a:gd name="connsiteY113" fmla="*/ 893275 h 1573553"/>
              <a:gd name="connsiteX114" fmla="*/ 885275 w 2764939"/>
              <a:gd name="connsiteY114" fmla="*/ 912325 h 1573553"/>
              <a:gd name="connsiteX115" fmla="*/ 799550 w 2764939"/>
              <a:gd name="connsiteY115" fmla="*/ 859936 h 1573553"/>
              <a:gd name="connsiteX116" fmla="*/ 778118 w 2764939"/>
              <a:gd name="connsiteY116" fmla="*/ 826600 h 1573553"/>
              <a:gd name="connsiteX117" fmla="*/ 790025 w 2764939"/>
              <a:gd name="connsiteY117" fmla="*/ 786117 h 1573553"/>
              <a:gd name="connsiteX118" fmla="*/ 759068 w 2764939"/>
              <a:gd name="connsiteY118" fmla="*/ 781356 h 1573553"/>
              <a:gd name="connsiteX119" fmla="*/ 711443 w 2764939"/>
              <a:gd name="connsiteY119" fmla="*/ 795643 h 1573553"/>
              <a:gd name="connsiteX120" fmla="*/ 701918 w 2764939"/>
              <a:gd name="connsiteY120" fmla="*/ 809931 h 1573553"/>
              <a:gd name="connsiteX121" fmla="*/ 678106 w 2764939"/>
              <a:gd name="connsiteY121" fmla="*/ 826600 h 1573553"/>
              <a:gd name="connsiteX122" fmla="*/ 670962 w 2764939"/>
              <a:gd name="connsiteY122" fmla="*/ 843268 h 1573553"/>
              <a:gd name="connsiteX123" fmla="*/ 630481 w 2764939"/>
              <a:gd name="connsiteY123" fmla="*/ 876606 h 1573553"/>
              <a:gd name="connsiteX124" fmla="*/ 632860 w 2764939"/>
              <a:gd name="connsiteY124" fmla="*/ 898037 h 1573553"/>
              <a:gd name="connsiteX125" fmla="*/ 647150 w 2764939"/>
              <a:gd name="connsiteY125" fmla="*/ 917087 h 1573553"/>
              <a:gd name="connsiteX126" fmla="*/ 570950 w 2764939"/>
              <a:gd name="connsiteY126" fmla="*/ 902800 h 1573553"/>
              <a:gd name="connsiteX127" fmla="*/ 537612 w 2764939"/>
              <a:gd name="connsiteY127" fmla="*/ 907562 h 1573553"/>
              <a:gd name="connsiteX128" fmla="*/ 585235 w 2764939"/>
              <a:gd name="connsiteY128" fmla="*/ 938518 h 1573553"/>
              <a:gd name="connsiteX129" fmla="*/ 609050 w 2764939"/>
              <a:gd name="connsiteY129" fmla="*/ 950425 h 1573553"/>
              <a:gd name="connsiteX130" fmla="*/ 635243 w 2764939"/>
              <a:gd name="connsiteY130" fmla="*/ 1002812 h 1573553"/>
              <a:gd name="connsiteX131" fmla="*/ 568566 w 2764939"/>
              <a:gd name="connsiteY131" fmla="*/ 1019481 h 1573553"/>
              <a:gd name="connsiteX132" fmla="*/ 547137 w 2764939"/>
              <a:gd name="connsiteY132" fmla="*/ 1031387 h 1573553"/>
              <a:gd name="connsiteX133" fmla="*/ 523323 w 2764939"/>
              <a:gd name="connsiteY133" fmla="*/ 1002812 h 1573553"/>
              <a:gd name="connsiteX134" fmla="*/ 499510 w 2764939"/>
              <a:gd name="connsiteY134" fmla="*/ 971856 h 1573553"/>
              <a:gd name="connsiteX135" fmla="*/ 501891 w 2764939"/>
              <a:gd name="connsiteY135" fmla="*/ 933756 h 1573553"/>
              <a:gd name="connsiteX136" fmla="*/ 499510 w 2764939"/>
              <a:gd name="connsiteY136" fmla="*/ 914706 h 1573553"/>
              <a:gd name="connsiteX137" fmla="*/ 518560 w 2764939"/>
              <a:gd name="connsiteY137" fmla="*/ 881368 h 1573553"/>
              <a:gd name="connsiteX138" fmla="*/ 478080 w 2764939"/>
              <a:gd name="connsiteY138" fmla="*/ 890893 h 1573553"/>
              <a:gd name="connsiteX139" fmla="*/ 449504 w 2764939"/>
              <a:gd name="connsiteY139" fmla="*/ 952806 h 1573553"/>
              <a:gd name="connsiteX140" fmla="*/ 442360 w 2764939"/>
              <a:gd name="connsiteY140" fmla="*/ 976618 h 1573553"/>
              <a:gd name="connsiteX141" fmla="*/ 411404 w 2764939"/>
              <a:gd name="connsiteY141" fmla="*/ 993287 h 1573553"/>
              <a:gd name="connsiteX142" fmla="*/ 363779 w 2764939"/>
              <a:gd name="connsiteY142" fmla="*/ 990906 h 1573553"/>
              <a:gd name="connsiteX143" fmla="*/ 356635 w 2764939"/>
              <a:gd name="connsiteY143" fmla="*/ 1007575 h 1573553"/>
              <a:gd name="connsiteX144" fmla="*/ 356635 w 2764939"/>
              <a:gd name="connsiteY144" fmla="*/ 1055200 h 1573553"/>
              <a:gd name="connsiteX145" fmla="*/ 297104 w 2764939"/>
              <a:gd name="connsiteY145" fmla="*/ 1059962 h 1573553"/>
              <a:gd name="connsiteX146" fmla="*/ 235191 w 2764939"/>
              <a:gd name="connsiteY146" fmla="*/ 1093300 h 1573553"/>
              <a:gd name="connsiteX147" fmla="*/ 237573 w 2764939"/>
              <a:gd name="connsiteY147" fmla="*/ 1121875 h 1573553"/>
              <a:gd name="connsiteX148" fmla="*/ 185186 w 2764939"/>
              <a:gd name="connsiteY148" fmla="*/ 1109968 h 1573553"/>
              <a:gd name="connsiteX149" fmla="*/ 151848 w 2764939"/>
              <a:gd name="connsiteY149" fmla="*/ 1117112 h 1573553"/>
              <a:gd name="connsiteX150" fmla="*/ 106604 w 2764939"/>
              <a:gd name="connsiteY150" fmla="*/ 1098062 h 1573553"/>
              <a:gd name="connsiteX151" fmla="*/ 89936 w 2764939"/>
              <a:gd name="connsiteY151" fmla="*/ 1098062 h 1573553"/>
              <a:gd name="connsiteX152" fmla="*/ 6592 w 2764939"/>
              <a:gd name="connsiteY152" fmla="*/ 1121875 h 1573553"/>
              <a:gd name="connsiteX153" fmla="*/ 8974 w 2764939"/>
              <a:gd name="connsiteY153" fmla="*/ 1074250 h 1573553"/>
              <a:gd name="connsiteX154" fmla="*/ 9816 w 2764939"/>
              <a:gd name="connsiteY15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363779 w 2764939"/>
              <a:gd name="connsiteY26" fmla="*/ 333681 h 1573553"/>
              <a:gd name="connsiteX27" fmla="*/ 439979 w 2764939"/>
              <a:gd name="connsiteY27" fmla="*/ 307487 h 1573553"/>
              <a:gd name="connsiteX28" fmla="*/ 501893 w 2764939"/>
              <a:gd name="connsiteY28" fmla="*/ 250336 h 1573553"/>
              <a:gd name="connsiteX29" fmla="*/ 516179 w 2764939"/>
              <a:gd name="connsiteY29" fmla="*/ 359875 h 1573553"/>
              <a:gd name="connsiteX30" fmla="*/ 463791 w 2764939"/>
              <a:gd name="connsiteY30" fmla="*/ 424168 h 1573553"/>
              <a:gd name="connsiteX31" fmla="*/ 566185 w 2764939"/>
              <a:gd name="connsiteY31" fmla="*/ 517037 h 1573553"/>
              <a:gd name="connsiteX32" fmla="*/ 623337 w 2764939"/>
              <a:gd name="connsiteY32" fmla="*/ 495605 h 1573553"/>
              <a:gd name="connsiteX33" fmla="*/ 701916 w 2764939"/>
              <a:gd name="connsiteY33" fmla="*/ 483700 h 1573553"/>
              <a:gd name="connsiteX34" fmla="*/ 887656 w 2764939"/>
              <a:gd name="connsiteY34" fmla="*/ 562280 h 1573553"/>
              <a:gd name="connsiteX35" fmla="*/ 963857 w 2764939"/>
              <a:gd name="connsiteY35" fmla="*/ 426549 h 1573553"/>
              <a:gd name="connsiteX36" fmla="*/ 863843 w 2764939"/>
              <a:gd name="connsiteY36" fmla="*/ 417024 h 1573553"/>
              <a:gd name="connsiteX37" fmla="*/ 851937 w 2764939"/>
              <a:gd name="connsiteY37" fmla="*/ 357491 h 1573553"/>
              <a:gd name="connsiteX38" fmla="*/ 1090060 w 2764939"/>
              <a:gd name="connsiteY38" fmla="*/ 436075 h 1573553"/>
              <a:gd name="connsiteX39" fmla="*/ 1113873 w 2764939"/>
              <a:gd name="connsiteY39" fmla="*/ 500368 h 1573553"/>
              <a:gd name="connsiteX40" fmla="*/ 1135304 w 2764939"/>
              <a:gd name="connsiteY40" fmla="*/ 512275 h 1573553"/>
              <a:gd name="connsiteX41" fmla="*/ 1132923 w 2764939"/>
              <a:gd name="connsiteY41" fmla="*/ 421787 h 1573553"/>
              <a:gd name="connsiteX42" fmla="*/ 1185312 w 2764939"/>
              <a:gd name="connsiteY42" fmla="*/ 340823 h 1573553"/>
              <a:gd name="connsiteX43" fmla="*/ 1499302 w 2764939"/>
              <a:gd name="connsiteY43" fmla="*/ 250164 h 1573553"/>
              <a:gd name="connsiteX44" fmla="*/ 1640131 w 2764939"/>
              <a:gd name="connsiteY44" fmla="*/ 188423 h 1573553"/>
              <a:gd name="connsiteX45" fmla="*/ 1794912 w 2764939"/>
              <a:gd name="connsiteY45" fmla="*/ 183660 h 1573553"/>
              <a:gd name="connsiteX46" fmla="*/ 1866350 w 2764939"/>
              <a:gd name="connsiteY46" fmla="*/ 309866 h 1573553"/>
              <a:gd name="connsiteX47" fmla="*/ 2028275 w 2764939"/>
              <a:gd name="connsiteY47" fmla="*/ 271766 h 1573553"/>
              <a:gd name="connsiteX48" fmla="*/ 1933025 w 2764939"/>
              <a:gd name="connsiteY48" fmla="*/ 359873 h 1573553"/>
              <a:gd name="connsiteX49" fmla="*/ 2047325 w 2764939"/>
              <a:gd name="connsiteY49" fmla="*/ 331298 h 1573553"/>
              <a:gd name="connsiteX50" fmla="*/ 2142574 w 2764939"/>
              <a:gd name="connsiteY50" fmla="*/ 271766 h 1573553"/>
              <a:gd name="connsiteX51" fmla="*/ 2066375 w 2764939"/>
              <a:gd name="connsiteY51" fmla="*/ 264623 h 1573553"/>
              <a:gd name="connsiteX52" fmla="*/ 2066375 w 2764939"/>
              <a:gd name="connsiteY52" fmla="*/ 202710 h 1573553"/>
              <a:gd name="connsiteX53" fmla="*/ 2116380 w 2764939"/>
              <a:gd name="connsiteY53" fmla="*/ 202710 h 1573553"/>
              <a:gd name="connsiteX54" fmla="*/ 2223536 w 2764939"/>
              <a:gd name="connsiteY54" fmla="*/ 97935 h 1573553"/>
              <a:gd name="connsiteX55" fmla="*/ 2273542 w 2764939"/>
              <a:gd name="connsiteY55" fmla="*/ 305 h 1573553"/>
              <a:gd name="connsiteX56" fmla="*/ 2237824 w 2764939"/>
              <a:gd name="connsiteY56" fmla="*/ 114604 h 1573553"/>
              <a:gd name="connsiteX57" fmla="*/ 2164006 w 2764939"/>
              <a:gd name="connsiteY57" fmla="*/ 193186 h 1573553"/>
              <a:gd name="connsiteX58" fmla="*/ 2333075 w 2764939"/>
              <a:gd name="connsiteY58" fmla="*/ 257480 h 1573553"/>
              <a:gd name="connsiteX59" fmla="*/ 2735505 w 2764939"/>
              <a:gd name="connsiteY59" fmla="*/ 205092 h 1573553"/>
              <a:gd name="connsiteX60" fmla="*/ 2698276 w 2764939"/>
              <a:gd name="connsiteY60" fmla="*/ 559163 h 1573553"/>
              <a:gd name="connsiteX61" fmla="*/ 2630731 w 2764939"/>
              <a:gd name="connsiteY61" fmla="*/ 967092 h 1573553"/>
              <a:gd name="connsiteX62" fmla="*/ 2461662 w 2764939"/>
              <a:gd name="connsiteY62" fmla="*/ 869462 h 1573553"/>
              <a:gd name="connsiteX63" fmla="*/ 2297356 w 2764939"/>
              <a:gd name="connsiteY63" fmla="*/ 926612 h 1573553"/>
              <a:gd name="connsiteX64" fmla="*/ 2275925 w 2764939"/>
              <a:gd name="connsiteY64" fmla="*/ 1062342 h 1573553"/>
              <a:gd name="connsiteX65" fmla="*/ 2042562 w 2764939"/>
              <a:gd name="connsiteY65" fmla="*/ 1148067 h 1573553"/>
              <a:gd name="connsiteX66" fmla="*/ 2021131 w 2764939"/>
              <a:gd name="connsiteY66" fmla="*/ 1238556 h 1573553"/>
              <a:gd name="connsiteX67" fmla="*/ 1954456 w 2764939"/>
              <a:gd name="connsiteY67" fmla="*/ 1309993 h 1573553"/>
              <a:gd name="connsiteX68" fmla="*/ 2013987 w 2764939"/>
              <a:gd name="connsiteY68" fmla="*/ 1350474 h 1573553"/>
              <a:gd name="connsiteX69" fmla="*/ 1921118 w 2764939"/>
              <a:gd name="connsiteY69" fmla="*/ 1450487 h 1573553"/>
              <a:gd name="connsiteX70" fmla="*/ 1899687 w 2764939"/>
              <a:gd name="connsiteY70" fmla="*/ 1533831 h 1573553"/>
              <a:gd name="connsiteX71" fmla="*/ 1808865 w 2764939"/>
              <a:gd name="connsiteY71" fmla="*/ 1573012 h 1573553"/>
              <a:gd name="connsiteX72" fmla="*/ 1728235 w 2764939"/>
              <a:gd name="connsiteY72" fmla="*/ 1557643 h 1573553"/>
              <a:gd name="connsiteX73" fmla="*/ 1702041 w 2764939"/>
              <a:gd name="connsiteY73" fmla="*/ 1571931 h 1573553"/>
              <a:gd name="connsiteX74" fmla="*/ 1647275 w 2764939"/>
              <a:gd name="connsiteY74" fmla="*/ 1543356 h 1573553"/>
              <a:gd name="connsiteX75" fmla="*/ 1606791 w 2764939"/>
              <a:gd name="connsiteY75" fmla="*/ 1507637 h 1573553"/>
              <a:gd name="connsiteX76" fmla="*/ 1563931 w 2764939"/>
              <a:gd name="connsiteY76" fmla="*/ 1479061 h 1573553"/>
              <a:gd name="connsiteX77" fmla="*/ 1592504 w 2764939"/>
              <a:gd name="connsiteY77" fmla="*/ 1455250 h 1573553"/>
              <a:gd name="connsiteX78" fmla="*/ 1580598 w 2764939"/>
              <a:gd name="connsiteY78" fmla="*/ 1438581 h 1573553"/>
              <a:gd name="connsiteX79" fmla="*/ 1518685 w 2764939"/>
              <a:gd name="connsiteY79" fmla="*/ 1426675 h 1573553"/>
              <a:gd name="connsiteX80" fmla="*/ 1499635 w 2764939"/>
              <a:gd name="connsiteY80" fmla="*/ 1402862 h 1573553"/>
              <a:gd name="connsiteX81" fmla="*/ 1461537 w 2764939"/>
              <a:gd name="connsiteY81" fmla="*/ 1379050 h 1573553"/>
              <a:gd name="connsiteX82" fmla="*/ 1456773 w 2764939"/>
              <a:gd name="connsiteY82" fmla="*/ 1390956 h 1573553"/>
              <a:gd name="connsiteX83" fmla="*/ 1471062 w 2764939"/>
              <a:gd name="connsiteY83" fmla="*/ 1429056 h 1573553"/>
              <a:gd name="connsiteX84" fmla="*/ 1440104 w 2764939"/>
              <a:gd name="connsiteY84" fmla="*/ 1443343 h 1573553"/>
              <a:gd name="connsiteX85" fmla="*/ 1413912 w 2764939"/>
              <a:gd name="connsiteY85" fmla="*/ 1457630 h 1573553"/>
              <a:gd name="connsiteX86" fmla="*/ 1397241 w 2764939"/>
              <a:gd name="connsiteY86" fmla="*/ 1450487 h 1573553"/>
              <a:gd name="connsiteX87" fmla="*/ 1351998 w 2764939"/>
              <a:gd name="connsiteY87" fmla="*/ 1388575 h 1573553"/>
              <a:gd name="connsiteX88" fmla="*/ 1306756 w 2764939"/>
              <a:gd name="connsiteY88" fmla="*/ 1355237 h 1573553"/>
              <a:gd name="connsiteX89" fmla="*/ 1328187 w 2764939"/>
              <a:gd name="connsiteY89" fmla="*/ 1338568 h 1573553"/>
              <a:gd name="connsiteX90" fmla="*/ 1349618 w 2764939"/>
              <a:gd name="connsiteY90" fmla="*/ 1298087 h 1573553"/>
              <a:gd name="connsiteX91" fmla="*/ 1335329 w 2764939"/>
              <a:gd name="connsiteY91" fmla="*/ 1286181 h 1573553"/>
              <a:gd name="connsiteX92" fmla="*/ 1297231 w 2764939"/>
              <a:gd name="connsiteY92" fmla="*/ 1288562 h 1573553"/>
              <a:gd name="connsiteX93" fmla="*/ 1221031 w 2764939"/>
              <a:gd name="connsiteY93" fmla="*/ 1245700 h 1573553"/>
              <a:gd name="connsiteX94" fmla="*/ 1178166 w 2764939"/>
              <a:gd name="connsiteY94" fmla="*/ 1226650 h 1573553"/>
              <a:gd name="connsiteX95" fmla="*/ 1168643 w 2764939"/>
              <a:gd name="connsiteY95" fmla="*/ 1226650 h 1573553"/>
              <a:gd name="connsiteX96" fmla="*/ 1156737 w 2764939"/>
              <a:gd name="connsiteY96" fmla="*/ 1162356 h 1573553"/>
              <a:gd name="connsiteX97" fmla="*/ 1168643 w 2764939"/>
              <a:gd name="connsiteY97" fmla="*/ 1098062 h 1573553"/>
              <a:gd name="connsiteX98" fmla="*/ 1137687 w 2764939"/>
              <a:gd name="connsiteY98" fmla="*/ 1064725 h 1573553"/>
              <a:gd name="connsiteX99" fmla="*/ 1085300 w 2764939"/>
              <a:gd name="connsiteY99" fmla="*/ 1040912 h 1573553"/>
              <a:gd name="connsiteX100" fmla="*/ 1111493 w 2764939"/>
              <a:gd name="connsiteY100" fmla="*/ 1017100 h 1573553"/>
              <a:gd name="connsiteX101" fmla="*/ 1156737 w 2764939"/>
              <a:gd name="connsiteY101" fmla="*/ 1021862 h 1573553"/>
              <a:gd name="connsiteX102" fmla="*/ 1151975 w 2764939"/>
              <a:gd name="connsiteY102" fmla="*/ 974237 h 1573553"/>
              <a:gd name="connsiteX103" fmla="*/ 1123400 w 2764939"/>
              <a:gd name="connsiteY103" fmla="*/ 969475 h 1573553"/>
              <a:gd name="connsiteX104" fmla="*/ 1128162 w 2764939"/>
              <a:gd name="connsiteY104" fmla="*/ 921850 h 1573553"/>
              <a:gd name="connsiteX105" fmla="*/ 1097206 w 2764939"/>
              <a:gd name="connsiteY105" fmla="*/ 907562 h 1573553"/>
              <a:gd name="connsiteX106" fmla="*/ 1099587 w 2764939"/>
              <a:gd name="connsiteY106" fmla="*/ 871843 h 1573553"/>
              <a:gd name="connsiteX107" fmla="*/ 1051962 w 2764939"/>
              <a:gd name="connsiteY107" fmla="*/ 857556 h 1573553"/>
              <a:gd name="connsiteX108" fmla="*/ 1032912 w 2764939"/>
              <a:gd name="connsiteY108" fmla="*/ 878987 h 1573553"/>
              <a:gd name="connsiteX109" fmla="*/ 1004335 w 2764939"/>
              <a:gd name="connsiteY109" fmla="*/ 881368 h 1573553"/>
              <a:gd name="connsiteX110" fmla="*/ 954331 w 2764939"/>
              <a:gd name="connsiteY110" fmla="*/ 886131 h 1573553"/>
              <a:gd name="connsiteX111" fmla="*/ 923375 w 2764939"/>
              <a:gd name="connsiteY111" fmla="*/ 907562 h 1573553"/>
              <a:gd name="connsiteX112" fmla="*/ 923375 w 2764939"/>
              <a:gd name="connsiteY112" fmla="*/ 876606 h 1573553"/>
              <a:gd name="connsiteX113" fmla="*/ 882893 w 2764939"/>
              <a:gd name="connsiteY113" fmla="*/ 871843 h 1573553"/>
              <a:gd name="connsiteX114" fmla="*/ 890035 w 2764939"/>
              <a:gd name="connsiteY114" fmla="*/ 893275 h 1573553"/>
              <a:gd name="connsiteX115" fmla="*/ 885275 w 2764939"/>
              <a:gd name="connsiteY115" fmla="*/ 912325 h 1573553"/>
              <a:gd name="connsiteX116" fmla="*/ 799550 w 2764939"/>
              <a:gd name="connsiteY116" fmla="*/ 859936 h 1573553"/>
              <a:gd name="connsiteX117" fmla="*/ 778118 w 2764939"/>
              <a:gd name="connsiteY117" fmla="*/ 826600 h 1573553"/>
              <a:gd name="connsiteX118" fmla="*/ 790025 w 2764939"/>
              <a:gd name="connsiteY118" fmla="*/ 786117 h 1573553"/>
              <a:gd name="connsiteX119" fmla="*/ 759068 w 2764939"/>
              <a:gd name="connsiteY119" fmla="*/ 781356 h 1573553"/>
              <a:gd name="connsiteX120" fmla="*/ 711443 w 2764939"/>
              <a:gd name="connsiteY120" fmla="*/ 795643 h 1573553"/>
              <a:gd name="connsiteX121" fmla="*/ 701918 w 2764939"/>
              <a:gd name="connsiteY121" fmla="*/ 809931 h 1573553"/>
              <a:gd name="connsiteX122" fmla="*/ 678106 w 2764939"/>
              <a:gd name="connsiteY122" fmla="*/ 826600 h 1573553"/>
              <a:gd name="connsiteX123" fmla="*/ 670962 w 2764939"/>
              <a:gd name="connsiteY123" fmla="*/ 843268 h 1573553"/>
              <a:gd name="connsiteX124" fmla="*/ 630481 w 2764939"/>
              <a:gd name="connsiteY124" fmla="*/ 876606 h 1573553"/>
              <a:gd name="connsiteX125" fmla="*/ 632860 w 2764939"/>
              <a:gd name="connsiteY125" fmla="*/ 898037 h 1573553"/>
              <a:gd name="connsiteX126" fmla="*/ 647150 w 2764939"/>
              <a:gd name="connsiteY126" fmla="*/ 917087 h 1573553"/>
              <a:gd name="connsiteX127" fmla="*/ 570950 w 2764939"/>
              <a:gd name="connsiteY127" fmla="*/ 902800 h 1573553"/>
              <a:gd name="connsiteX128" fmla="*/ 537612 w 2764939"/>
              <a:gd name="connsiteY128" fmla="*/ 907562 h 1573553"/>
              <a:gd name="connsiteX129" fmla="*/ 585235 w 2764939"/>
              <a:gd name="connsiteY129" fmla="*/ 938518 h 1573553"/>
              <a:gd name="connsiteX130" fmla="*/ 609050 w 2764939"/>
              <a:gd name="connsiteY130" fmla="*/ 950425 h 1573553"/>
              <a:gd name="connsiteX131" fmla="*/ 635243 w 2764939"/>
              <a:gd name="connsiteY131" fmla="*/ 1002812 h 1573553"/>
              <a:gd name="connsiteX132" fmla="*/ 568566 w 2764939"/>
              <a:gd name="connsiteY132" fmla="*/ 1019481 h 1573553"/>
              <a:gd name="connsiteX133" fmla="*/ 547137 w 2764939"/>
              <a:gd name="connsiteY133" fmla="*/ 1031387 h 1573553"/>
              <a:gd name="connsiteX134" fmla="*/ 523323 w 2764939"/>
              <a:gd name="connsiteY134" fmla="*/ 1002812 h 1573553"/>
              <a:gd name="connsiteX135" fmla="*/ 499510 w 2764939"/>
              <a:gd name="connsiteY135" fmla="*/ 971856 h 1573553"/>
              <a:gd name="connsiteX136" fmla="*/ 501891 w 2764939"/>
              <a:gd name="connsiteY136" fmla="*/ 933756 h 1573553"/>
              <a:gd name="connsiteX137" fmla="*/ 499510 w 2764939"/>
              <a:gd name="connsiteY137" fmla="*/ 914706 h 1573553"/>
              <a:gd name="connsiteX138" fmla="*/ 518560 w 2764939"/>
              <a:gd name="connsiteY138" fmla="*/ 881368 h 1573553"/>
              <a:gd name="connsiteX139" fmla="*/ 478080 w 2764939"/>
              <a:gd name="connsiteY139" fmla="*/ 890893 h 1573553"/>
              <a:gd name="connsiteX140" fmla="*/ 449504 w 2764939"/>
              <a:gd name="connsiteY140" fmla="*/ 952806 h 1573553"/>
              <a:gd name="connsiteX141" fmla="*/ 442360 w 2764939"/>
              <a:gd name="connsiteY141" fmla="*/ 976618 h 1573553"/>
              <a:gd name="connsiteX142" fmla="*/ 411404 w 2764939"/>
              <a:gd name="connsiteY142" fmla="*/ 993287 h 1573553"/>
              <a:gd name="connsiteX143" fmla="*/ 363779 w 2764939"/>
              <a:gd name="connsiteY143" fmla="*/ 990906 h 1573553"/>
              <a:gd name="connsiteX144" fmla="*/ 356635 w 2764939"/>
              <a:gd name="connsiteY144" fmla="*/ 1007575 h 1573553"/>
              <a:gd name="connsiteX145" fmla="*/ 356635 w 2764939"/>
              <a:gd name="connsiteY145" fmla="*/ 1055200 h 1573553"/>
              <a:gd name="connsiteX146" fmla="*/ 297104 w 2764939"/>
              <a:gd name="connsiteY146" fmla="*/ 1059962 h 1573553"/>
              <a:gd name="connsiteX147" fmla="*/ 235191 w 2764939"/>
              <a:gd name="connsiteY147" fmla="*/ 1093300 h 1573553"/>
              <a:gd name="connsiteX148" fmla="*/ 237573 w 2764939"/>
              <a:gd name="connsiteY148" fmla="*/ 1121875 h 1573553"/>
              <a:gd name="connsiteX149" fmla="*/ 185186 w 2764939"/>
              <a:gd name="connsiteY149" fmla="*/ 1109968 h 1573553"/>
              <a:gd name="connsiteX150" fmla="*/ 151848 w 2764939"/>
              <a:gd name="connsiteY150" fmla="*/ 1117112 h 1573553"/>
              <a:gd name="connsiteX151" fmla="*/ 106604 w 2764939"/>
              <a:gd name="connsiteY151" fmla="*/ 1098062 h 1573553"/>
              <a:gd name="connsiteX152" fmla="*/ 89936 w 2764939"/>
              <a:gd name="connsiteY152" fmla="*/ 1098062 h 1573553"/>
              <a:gd name="connsiteX153" fmla="*/ 6592 w 2764939"/>
              <a:gd name="connsiteY153" fmla="*/ 1121875 h 1573553"/>
              <a:gd name="connsiteX154" fmla="*/ 8974 w 2764939"/>
              <a:gd name="connsiteY154" fmla="*/ 1074250 h 1573553"/>
              <a:gd name="connsiteX155" fmla="*/ 9816 w 2764939"/>
              <a:gd name="connsiteY15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363779 w 2764939"/>
              <a:gd name="connsiteY26" fmla="*/ 333681 h 1573553"/>
              <a:gd name="connsiteX27" fmla="*/ 404260 w 2764939"/>
              <a:gd name="connsiteY27" fmla="*/ 336062 h 1573553"/>
              <a:gd name="connsiteX28" fmla="*/ 439979 w 2764939"/>
              <a:gd name="connsiteY28" fmla="*/ 307487 h 1573553"/>
              <a:gd name="connsiteX29" fmla="*/ 501893 w 2764939"/>
              <a:gd name="connsiteY29" fmla="*/ 250336 h 1573553"/>
              <a:gd name="connsiteX30" fmla="*/ 516179 w 2764939"/>
              <a:gd name="connsiteY30" fmla="*/ 359875 h 1573553"/>
              <a:gd name="connsiteX31" fmla="*/ 463791 w 2764939"/>
              <a:gd name="connsiteY31" fmla="*/ 424168 h 1573553"/>
              <a:gd name="connsiteX32" fmla="*/ 566185 w 2764939"/>
              <a:gd name="connsiteY32" fmla="*/ 517037 h 1573553"/>
              <a:gd name="connsiteX33" fmla="*/ 623337 w 2764939"/>
              <a:gd name="connsiteY33" fmla="*/ 495605 h 1573553"/>
              <a:gd name="connsiteX34" fmla="*/ 701916 w 2764939"/>
              <a:gd name="connsiteY34" fmla="*/ 483700 h 1573553"/>
              <a:gd name="connsiteX35" fmla="*/ 887656 w 2764939"/>
              <a:gd name="connsiteY35" fmla="*/ 562280 h 1573553"/>
              <a:gd name="connsiteX36" fmla="*/ 963857 w 2764939"/>
              <a:gd name="connsiteY36" fmla="*/ 426549 h 1573553"/>
              <a:gd name="connsiteX37" fmla="*/ 863843 w 2764939"/>
              <a:gd name="connsiteY37" fmla="*/ 417024 h 1573553"/>
              <a:gd name="connsiteX38" fmla="*/ 851937 w 2764939"/>
              <a:gd name="connsiteY38" fmla="*/ 357491 h 1573553"/>
              <a:gd name="connsiteX39" fmla="*/ 1090060 w 2764939"/>
              <a:gd name="connsiteY39" fmla="*/ 436075 h 1573553"/>
              <a:gd name="connsiteX40" fmla="*/ 1113873 w 2764939"/>
              <a:gd name="connsiteY40" fmla="*/ 500368 h 1573553"/>
              <a:gd name="connsiteX41" fmla="*/ 1135304 w 2764939"/>
              <a:gd name="connsiteY41" fmla="*/ 512275 h 1573553"/>
              <a:gd name="connsiteX42" fmla="*/ 1132923 w 2764939"/>
              <a:gd name="connsiteY42" fmla="*/ 421787 h 1573553"/>
              <a:gd name="connsiteX43" fmla="*/ 1185312 w 2764939"/>
              <a:gd name="connsiteY43" fmla="*/ 340823 h 1573553"/>
              <a:gd name="connsiteX44" fmla="*/ 1499302 w 2764939"/>
              <a:gd name="connsiteY44" fmla="*/ 250164 h 1573553"/>
              <a:gd name="connsiteX45" fmla="*/ 1640131 w 2764939"/>
              <a:gd name="connsiteY45" fmla="*/ 188423 h 1573553"/>
              <a:gd name="connsiteX46" fmla="*/ 1794912 w 2764939"/>
              <a:gd name="connsiteY46" fmla="*/ 183660 h 1573553"/>
              <a:gd name="connsiteX47" fmla="*/ 1866350 w 2764939"/>
              <a:gd name="connsiteY47" fmla="*/ 309866 h 1573553"/>
              <a:gd name="connsiteX48" fmla="*/ 2028275 w 2764939"/>
              <a:gd name="connsiteY48" fmla="*/ 271766 h 1573553"/>
              <a:gd name="connsiteX49" fmla="*/ 1933025 w 2764939"/>
              <a:gd name="connsiteY49" fmla="*/ 359873 h 1573553"/>
              <a:gd name="connsiteX50" fmla="*/ 2047325 w 2764939"/>
              <a:gd name="connsiteY50" fmla="*/ 331298 h 1573553"/>
              <a:gd name="connsiteX51" fmla="*/ 2142574 w 2764939"/>
              <a:gd name="connsiteY51" fmla="*/ 271766 h 1573553"/>
              <a:gd name="connsiteX52" fmla="*/ 2066375 w 2764939"/>
              <a:gd name="connsiteY52" fmla="*/ 264623 h 1573553"/>
              <a:gd name="connsiteX53" fmla="*/ 2066375 w 2764939"/>
              <a:gd name="connsiteY53" fmla="*/ 202710 h 1573553"/>
              <a:gd name="connsiteX54" fmla="*/ 2116380 w 2764939"/>
              <a:gd name="connsiteY54" fmla="*/ 202710 h 1573553"/>
              <a:gd name="connsiteX55" fmla="*/ 2223536 w 2764939"/>
              <a:gd name="connsiteY55" fmla="*/ 97935 h 1573553"/>
              <a:gd name="connsiteX56" fmla="*/ 2273542 w 2764939"/>
              <a:gd name="connsiteY56" fmla="*/ 305 h 1573553"/>
              <a:gd name="connsiteX57" fmla="*/ 2237824 w 2764939"/>
              <a:gd name="connsiteY57" fmla="*/ 114604 h 1573553"/>
              <a:gd name="connsiteX58" fmla="*/ 2164006 w 2764939"/>
              <a:gd name="connsiteY58" fmla="*/ 193186 h 1573553"/>
              <a:gd name="connsiteX59" fmla="*/ 2333075 w 2764939"/>
              <a:gd name="connsiteY59" fmla="*/ 257480 h 1573553"/>
              <a:gd name="connsiteX60" fmla="*/ 2735505 w 2764939"/>
              <a:gd name="connsiteY60" fmla="*/ 205092 h 1573553"/>
              <a:gd name="connsiteX61" fmla="*/ 2698276 w 2764939"/>
              <a:gd name="connsiteY61" fmla="*/ 559163 h 1573553"/>
              <a:gd name="connsiteX62" fmla="*/ 2630731 w 2764939"/>
              <a:gd name="connsiteY62" fmla="*/ 967092 h 1573553"/>
              <a:gd name="connsiteX63" fmla="*/ 2461662 w 2764939"/>
              <a:gd name="connsiteY63" fmla="*/ 869462 h 1573553"/>
              <a:gd name="connsiteX64" fmla="*/ 2297356 w 2764939"/>
              <a:gd name="connsiteY64" fmla="*/ 926612 h 1573553"/>
              <a:gd name="connsiteX65" fmla="*/ 2275925 w 2764939"/>
              <a:gd name="connsiteY65" fmla="*/ 1062342 h 1573553"/>
              <a:gd name="connsiteX66" fmla="*/ 2042562 w 2764939"/>
              <a:gd name="connsiteY66" fmla="*/ 1148067 h 1573553"/>
              <a:gd name="connsiteX67" fmla="*/ 2021131 w 2764939"/>
              <a:gd name="connsiteY67" fmla="*/ 1238556 h 1573553"/>
              <a:gd name="connsiteX68" fmla="*/ 1954456 w 2764939"/>
              <a:gd name="connsiteY68" fmla="*/ 1309993 h 1573553"/>
              <a:gd name="connsiteX69" fmla="*/ 2013987 w 2764939"/>
              <a:gd name="connsiteY69" fmla="*/ 1350474 h 1573553"/>
              <a:gd name="connsiteX70" fmla="*/ 1921118 w 2764939"/>
              <a:gd name="connsiteY70" fmla="*/ 1450487 h 1573553"/>
              <a:gd name="connsiteX71" fmla="*/ 1899687 w 2764939"/>
              <a:gd name="connsiteY71" fmla="*/ 1533831 h 1573553"/>
              <a:gd name="connsiteX72" fmla="*/ 1808865 w 2764939"/>
              <a:gd name="connsiteY72" fmla="*/ 1573012 h 1573553"/>
              <a:gd name="connsiteX73" fmla="*/ 1728235 w 2764939"/>
              <a:gd name="connsiteY73" fmla="*/ 1557643 h 1573553"/>
              <a:gd name="connsiteX74" fmla="*/ 1702041 w 2764939"/>
              <a:gd name="connsiteY74" fmla="*/ 1571931 h 1573553"/>
              <a:gd name="connsiteX75" fmla="*/ 1647275 w 2764939"/>
              <a:gd name="connsiteY75" fmla="*/ 1543356 h 1573553"/>
              <a:gd name="connsiteX76" fmla="*/ 1606791 w 2764939"/>
              <a:gd name="connsiteY76" fmla="*/ 1507637 h 1573553"/>
              <a:gd name="connsiteX77" fmla="*/ 1563931 w 2764939"/>
              <a:gd name="connsiteY77" fmla="*/ 1479061 h 1573553"/>
              <a:gd name="connsiteX78" fmla="*/ 1592504 w 2764939"/>
              <a:gd name="connsiteY78" fmla="*/ 1455250 h 1573553"/>
              <a:gd name="connsiteX79" fmla="*/ 1580598 w 2764939"/>
              <a:gd name="connsiteY79" fmla="*/ 1438581 h 1573553"/>
              <a:gd name="connsiteX80" fmla="*/ 1518685 w 2764939"/>
              <a:gd name="connsiteY80" fmla="*/ 1426675 h 1573553"/>
              <a:gd name="connsiteX81" fmla="*/ 1499635 w 2764939"/>
              <a:gd name="connsiteY81" fmla="*/ 1402862 h 1573553"/>
              <a:gd name="connsiteX82" fmla="*/ 1461537 w 2764939"/>
              <a:gd name="connsiteY82" fmla="*/ 1379050 h 1573553"/>
              <a:gd name="connsiteX83" fmla="*/ 1456773 w 2764939"/>
              <a:gd name="connsiteY83" fmla="*/ 1390956 h 1573553"/>
              <a:gd name="connsiteX84" fmla="*/ 1471062 w 2764939"/>
              <a:gd name="connsiteY84" fmla="*/ 1429056 h 1573553"/>
              <a:gd name="connsiteX85" fmla="*/ 1440104 w 2764939"/>
              <a:gd name="connsiteY85" fmla="*/ 1443343 h 1573553"/>
              <a:gd name="connsiteX86" fmla="*/ 1413912 w 2764939"/>
              <a:gd name="connsiteY86" fmla="*/ 1457630 h 1573553"/>
              <a:gd name="connsiteX87" fmla="*/ 1397241 w 2764939"/>
              <a:gd name="connsiteY87" fmla="*/ 1450487 h 1573553"/>
              <a:gd name="connsiteX88" fmla="*/ 1351998 w 2764939"/>
              <a:gd name="connsiteY88" fmla="*/ 1388575 h 1573553"/>
              <a:gd name="connsiteX89" fmla="*/ 1306756 w 2764939"/>
              <a:gd name="connsiteY89" fmla="*/ 1355237 h 1573553"/>
              <a:gd name="connsiteX90" fmla="*/ 1328187 w 2764939"/>
              <a:gd name="connsiteY90" fmla="*/ 1338568 h 1573553"/>
              <a:gd name="connsiteX91" fmla="*/ 1349618 w 2764939"/>
              <a:gd name="connsiteY91" fmla="*/ 1298087 h 1573553"/>
              <a:gd name="connsiteX92" fmla="*/ 1335329 w 2764939"/>
              <a:gd name="connsiteY92" fmla="*/ 1286181 h 1573553"/>
              <a:gd name="connsiteX93" fmla="*/ 1297231 w 2764939"/>
              <a:gd name="connsiteY93" fmla="*/ 1288562 h 1573553"/>
              <a:gd name="connsiteX94" fmla="*/ 1221031 w 2764939"/>
              <a:gd name="connsiteY94" fmla="*/ 1245700 h 1573553"/>
              <a:gd name="connsiteX95" fmla="*/ 1178166 w 2764939"/>
              <a:gd name="connsiteY95" fmla="*/ 1226650 h 1573553"/>
              <a:gd name="connsiteX96" fmla="*/ 1168643 w 2764939"/>
              <a:gd name="connsiteY96" fmla="*/ 1226650 h 1573553"/>
              <a:gd name="connsiteX97" fmla="*/ 1156737 w 2764939"/>
              <a:gd name="connsiteY97" fmla="*/ 1162356 h 1573553"/>
              <a:gd name="connsiteX98" fmla="*/ 1168643 w 2764939"/>
              <a:gd name="connsiteY98" fmla="*/ 1098062 h 1573553"/>
              <a:gd name="connsiteX99" fmla="*/ 1137687 w 2764939"/>
              <a:gd name="connsiteY99" fmla="*/ 1064725 h 1573553"/>
              <a:gd name="connsiteX100" fmla="*/ 1085300 w 2764939"/>
              <a:gd name="connsiteY100" fmla="*/ 1040912 h 1573553"/>
              <a:gd name="connsiteX101" fmla="*/ 1111493 w 2764939"/>
              <a:gd name="connsiteY101" fmla="*/ 1017100 h 1573553"/>
              <a:gd name="connsiteX102" fmla="*/ 1156737 w 2764939"/>
              <a:gd name="connsiteY102" fmla="*/ 1021862 h 1573553"/>
              <a:gd name="connsiteX103" fmla="*/ 1151975 w 2764939"/>
              <a:gd name="connsiteY103" fmla="*/ 974237 h 1573553"/>
              <a:gd name="connsiteX104" fmla="*/ 1123400 w 2764939"/>
              <a:gd name="connsiteY104" fmla="*/ 969475 h 1573553"/>
              <a:gd name="connsiteX105" fmla="*/ 1128162 w 2764939"/>
              <a:gd name="connsiteY105" fmla="*/ 921850 h 1573553"/>
              <a:gd name="connsiteX106" fmla="*/ 1097206 w 2764939"/>
              <a:gd name="connsiteY106" fmla="*/ 907562 h 1573553"/>
              <a:gd name="connsiteX107" fmla="*/ 1099587 w 2764939"/>
              <a:gd name="connsiteY107" fmla="*/ 871843 h 1573553"/>
              <a:gd name="connsiteX108" fmla="*/ 1051962 w 2764939"/>
              <a:gd name="connsiteY108" fmla="*/ 857556 h 1573553"/>
              <a:gd name="connsiteX109" fmla="*/ 1032912 w 2764939"/>
              <a:gd name="connsiteY109" fmla="*/ 878987 h 1573553"/>
              <a:gd name="connsiteX110" fmla="*/ 1004335 w 2764939"/>
              <a:gd name="connsiteY110" fmla="*/ 881368 h 1573553"/>
              <a:gd name="connsiteX111" fmla="*/ 954331 w 2764939"/>
              <a:gd name="connsiteY111" fmla="*/ 886131 h 1573553"/>
              <a:gd name="connsiteX112" fmla="*/ 923375 w 2764939"/>
              <a:gd name="connsiteY112" fmla="*/ 907562 h 1573553"/>
              <a:gd name="connsiteX113" fmla="*/ 923375 w 2764939"/>
              <a:gd name="connsiteY113" fmla="*/ 876606 h 1573553"/>
              <a:gd name="connsiteX114" fmla="*/ 882893 w 2764939"/>
              <a:gd name="connsiteY114" fmla="*/ 871843 h 1573553"/>
              <a:gd name="connsiteX115" fmla="*/ 890035 w 2764939"/>
              <a:gd name="connsiteY115" fmla="*/ 893275 h 1573553"/>
              <a:gd name="connsiteX116" fmla="*/ 885275 w 2764939"/>
              <a:gd name="connsiteY116" fmla="*/ 912325 h 1573553"/>
              <a:gd name="connsiteX117" fmla="*/ 799550 w 2764939"/>
              <a:gd name="connsiteY117" fmla="*/ 859936 h 1573553"/>
              <a:gd name="connsiteX118" fmla="*/ 778118 w 2764939"/>
              <a:gd name="connsiteY118" fmla="*/ 826600 h 1573553"/>
              <a:gd name="connsiteX119" fmla="*/ 790025 w 2764939"/>
              <a:gd name="connsiteY119" fmla="*/ 786117 h 1573553"/>
              <a:gd name="connsiteX120" fmla="*/ 759068 w 2764939"/>
              <a:gd name="connsiteY120" fmla="*/ 781356 h 1573553"/>
              <a:gd name="connsiteX121" fmla="*/ 711443 w 2764939"/>
              <a:gd name="connsiteY121" fmla="*/ 795643 h 1573553"/>
              <a:gd name="connsiteX122" fmla="*/ 701918 w 2764939"/>
              <a:gd name="connsiteY122" fmla="*/ 809931 h 1573553"/>
              <a:gd name="connsiteX123" fmla="*/ 678106 w 2764939"/>
              <a:gd name="connsiteY123" fmla="*/ 826600 h 1573553"/>
              <a:gd name="connsiteX124" fmla="*/ 670962 w 2764939"/>
              <a:gd name="connsiteY124" fmla="*/ 843268 h 1573553"/>
              <a:gd name="connsiteX125" fmla="*/ 630481 w 2764939"/>
              <a:gd name="connsiteY125" fmla="*/ 876606 h 1573553"/>
              <a:gd name="connsiteX126" fmla="*/ 632860 w 2764939"/>
              <a:gd name="connsiteY126" fmla="*/ 898037 h 1573553"/>
              <a:gd name="connsiteX127" fmla="*/ 647150 w 2764939"/>
              <a:gd name="connsiteY127" fmla="*/ 917087 h 1573553"/>
              <a:gd name="connsiteX128" fmla="*/ 570950 w 2764939"/>
              <a:gd name="connsiteY128" fmla="*/ 902800 h 1573553"/>
              <a:gd name="connsiteX129" fmla="*/ 537612 w 2764939"/>
              <a:gd name="connsiteY129" fmla="*/ 907562 h 1573553"/>
              <a:gd name="connsiteX130" fmla="*/ 585235 w 2764939"/>
              <a:gd name="connsiteY130" fmla="*/ 938518 h 1573553"/>
              <a:gd name="connsiteX131" fmla="*/ 609050 w 2764939"/>
              <a:gd name="connsiteY131" fmla="*/ 950425 h 1573553"/>
              <a:gd name="connsiteX132" fmla="*/ 635243 w 2764939"/>
              <a:gd name="connsiteY132" fmla="*/ 1002812 h 1573553"/>
              <a:gd name="connsiteX133" fmla="*/ 568566 w 2764939"/>
              <a:gd name="connsiteY133" fmla="*/ 1019481 h 1573553"/>
              <a:gd name="connsiteX134" fmla="*/ 547137 w 2764939"/>
              <a:gd name="connsiteY134" fmla="*/ 1031387 h 1573553"/>
              <a:gd name="connsiteX135" fmla="*/ 523323 w 2764939"/>
              <a:gd name="connsiteY135" fmla="*/ 1002812 h 1573553"/>
              <a:gd name="connsiteX136" fmla="*/ 499510 w 2764939"/>
              <a:gd name="connsiteY136" fmla="*/ 971856 h 1573553"/>
              <a:gd name="connsiteX137" fmla="*/ 501891 w 2764939"/>
              <a:gd name="connsiteY137" fmla="*/ 933756 h 1573553"/>
              <a:gd name="connsiteX138" fmla="*/ 499510 w 2764939"/>
              <a:gd name="connsiteY138" fmla="*/ 914706 h 1573553"/>
              <a:gd name="connsiteX139" fmla="*/ 518560 w 2764939"/>
              <a:gd name="connsiteY139" fmla="*/ 881368 h 1573553"/>
              <a:gd name="connsiteX140" fmla="*/ 478080 w 2764939"/>
              <a:gd name="connsiteY140" fmla="*/ 890893 h 1573553"/>
              <a:gd name="connsiteX141" fmla="*/ 449504 w 2764939"/>
              <a:gd name="connsiteY141" fmla="*/ 952806 h 1573553"/>
              <a:gd name="connsiteX142" fmla="*/ 442360 w 2764939"/>
              <a:gd name="connsiteY142" fmla="*/ 976618 h 1573553"/>
              <a:gd name="connsiteX143" fmla="*/ 411404 w 2764939"/>
              <a:gd name="connsiteY143" fmla="*/ 993287 h 1573553"/>
              <a:gd name="connsiteX144" fmla="*/ 363779 w 2764939"/>
              <a:gd name="connsiteY144" fmla="*/ 990906 h 1573553"/>
              <a:gd name="connsiteX145" fmla="*/ 356635 w 2764939"/>
              <a:gd name="connsiteY145" fmla="*/ 1007575 h 1573553"/>
              <a:gd name="connsiteX146" fmla="*/ 356635 w 2764939"/>
              <a:gd name="connsiteY146" fmla="*/ 1055200 h 1573553"/>
              <a:gd name="connsiteX147" fmla="*/ 297104 w 2764939"/>
              <a:gd name="connsiteY147" fmla="*/ 1059962 h 1573553"/>
              <a:gd name="connsiteX148" fmla="*/ 235191 w 2764939"/>
              <a:gd name="connsiteY148" fmla="*/ 1093300 h 1573553"/>
              <a:gd name="connsiteX149" fmla="*/ 237573 w 2764939"/>
              <a:gd name="connsiteY149" fmla="*/ 1121875 h 1573553"/>
              <a:gd name="connsiteX150" fmla="*/ 185186 w 2764939"/>
              <a:gd name="connsiteY150" fmla="*/ 1109968 h 1573553"/>
              <a:gd name="connsiteX151" fmla="*/ 151848 w 2764939"/>
              <a:gd name="connsiteY151" fmla="*/ 1117112 h 1573553"/>
              <a:gd name="connsiteX152" fmla="*/ 106604 w 2764939"/>
              <a:gd name="connsiteY152" fmla="*/ 1098062 h 1573553"/>
              <a:gd name="connsiteX153" fmla="*/ 89936 w 2764939"/>
              <a:gd name="connsiteY153" fmla="*/ 1098062 h 1573553"/>
              <a:gd name="connsiteX154" fmla="*/ 6592 w 2764939"/>
              <a:gd name="connsiteY154" fmla="*/ 1121875 h 1573553"/>
              <a:gd name="connsiteX155" fmla="*/ 8974 w 2764939"/>
              <a:gd name="connsiteY155" fmla="*/ 1074250 h 1573553"/>
              <a:gd name="connsiteX156" fmla="*/ 9816 w 2764939"/>
              <a:gd name="connsiteY15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63779 w 2764939"/>
              <a:gd name="connsiteY27" fmla="*/ 333681 h 1573553"/>
              <a:gd name="connsiteX28" fmla="*/ 404260 w 2764939"/>
              <a:gd name="connsiteY28" fmla="*/ 336062 h 1573553"/>
              <a:gd name="connsiteX29" fmla="*/ 439979 w 2764939"/>
              <a:gd name="connsiteY29" fmla="*/ 307487 h 1573553"/>
              <a:gd name="connsiteX30" fmla="*/ 501893 w 2764939"/>
              <a:gd name="connsiteY30" fmla="*/ 250336 h 1573553"/>
              <a:gd name="connsiteX31" fmla="*/ 516179 w 2764939"/>
              <a:gd name="connsiteY31" fmla="*/ 359875 h 1573553"/>
              <a:gd name="connsiteX32" fmla="*/ 463791 w 2764939"/>
              <a:gd name="connsiteY32" fmla="*/ 424168 h 1573553"/>
              <a:gd name="connsiteX33" fmla="*/ 566185 w 2764939"/>
              <a:gd name="connsiteY33" fmla="*/ 517037 h 1573553"/>
              <a:gd name="connsiteX34" fmla="*/ 623337 w 2764939"/>
              <a:gd name="connsiteY34" fmla="*/ 495605 h 1573553"/>
              <a:gd name="connsiteX35" fmla="*/ 701916 w 2764939"/>
              <a:gd name="connsiteY35" fmla="*/ 483700 h 1573553"/>
              <a:gd name="connsiteX36" fmla="*/ 887656 w 2764939"/>
              <a:gd name="connsiteY36" fmla="*/ 562280 h 1573553"/>
              <a:gd name="connsiteX37" fmla="*/ 963857 w 2764939"/>
              <a:gd name="connsiteY37" fmla="*/ 426549 h 1573553"/>
              <a:gd name="connsiteX38" fmla="*/ 863843 w 2764939"/>
              <a:gd name="connsiteY38" fmla="*/ 417024 h 1573553"/>
              <a:gd name="connsiteX39" fmla="*/ 851937 w 2764939"/>
              <a:gd name="connsiteY39" fmla="*/ 357491 h 1573553"/>
              <a:gd name="connsiteX40" fmla="*/ 1090060 w 2764939"/>
              <a:gd name="connsiteY40" fmla="*/ 436075 h 1573553"/>
              <a:gd name="connsiteX41" fmla="*/ 1113873 w 2764939"/>
              <a:gd name="connsiteY41" fmla="*/ 500368 h 1573553"/>
              <a:gd name="connsiteX42" fmla="*/ 1135304 w 2764939"/>
              <a:gd name="connsiteY42" fmla="*/ 512275 h 1573553"/>
              <a:gd name="connsiteX43" fmla="*/ 1132923 w 2764939"/>
              <a:gd name="connsiteY43" fmla="*/ 421787 h 1573553"/>
              <a:gd name="connsiteX44" fmla="*/ 1185312 w 2764939"/>
              <a:gd name="connsiteY44" fmla="*/ 340823 h 1573553"/>
              <a:gd name="connsiteX45" fmla="*/ 1499302 w 2764939"/>
              <a:gd name="connsiteY45" fmla="*/ 250164 h 1573553"/>
              <a:gd name="connsiteX46" fmla="*/ 1640131 w 2764939"/>
              <a:gd name="connsiteY46" fmla="*/ 188423 h 1573553"/>
              <a:gd name="connsiteX47" fmla="*/ 1794912 w 2764939"/>
              <a:gd name="connsiteY47" fmla="*/ 183660 h 1573553"/>
              <a:gd name="connsiteX48" fmla="*/ 1866350 w 2764939"/>
              <a:gd name="connsiteY48" fmla="*/ 309866 h 1573553"/>
              <a:gd name="connsiteX49" fmla="*/ 2028275 w 2764939"/>
              <a:gd name="connsiteY49" fmla="*/ 271766 h 1573553"/>
              <a:gd name="connsiteX50" fmla="*/ 1933025 w 2764939"/>
              <a:gd name="connsiteY50" fmla="*/ 359873 h 1573553"/>
              <a:gd name="connsiteX51" fmla="*/ 2047325 w 2764939"/>
              <a:gd name="connsiteY51" fmla="*/ 331298 h 1573553"/>
              <a:gd name="connsiteX52" fmla="*/ 2142574 w 2764939"/>
              <a:gd name="connsiteY52" fmla="*/ 271766 h 1573553"/>
              <a:gd name="connsiteX53" fmla="*/ 2066375 w 2764939"/>
              <a:gd name="connsiteY53" fmla="*/ 264623 h 1573553"/>
              <a:gd name="connsiteX54" fmla="*/ 2066375 w 2764939"/>
              <a:gd name="connsiteY54" fmla="*/ 202710 h 1573553"/>
              <a:gd name="connsiteX55" fmla="*/ 2116380 w 2764939"/>
              <a:gd name="connsiteY55" fmla="*/ 202710 h 1573553"/>
              <a:gd name="connsiteX56" fmla="*/ 2223536 w 2764939"/>
              <a:gd name="connsiteY56" fmla="*/ 97935 h 1573553"/>
              <a:gd name="connsiteX57" fmla="*/ 2273542 w 2764939"/>
              <a:gd name="connsiteY57" fmla="*/ 305 h 1573553"/>
              <a:gd name="connsiteX58" fmla="*/ 2237824 w 2764939"/>
              <a:gd name="connsiteY58" fmla="*/ 114604 h 1573553"/>
              <a:gd name="connsiteX59" fmla="*/ 2164006 w 2764939"/>
              <a:gd name="connsiteY59" fmla="*/ 193186 h 1573553"/>
              <a:gd name="connsiteX60" fmla="*/ 2333075 w 2764939"/>
              <a:gd name="connsiteY60" fmla="*/ 257480 h 1573553"/>
              <a:gd name="connsiteX61" fmla="*/ 2735505 w 2764939"/>
              <a:gd name="connsiteY61" fmla="*/ 205092 h 1573553"/>
              <a:gd name="connsiteX62" fmla="*/ 2698276 w 2764939"/>
              <a:gd name="connsiteY62" fmla="*/ 559163 h 1573553"/>
              <a:gd name="connsiteX63" fmla="*/ 2630731 w 2764939"/>
              <a:gd name="connsiteY63" fmla="*/ 967092 h 1573553"/>
              <a:gd name="connsiteX64" fmla="*/ 2461662 w 2764939"/>
              <a:gd name="connsiteY64" fmla="*/ 869462 h 1573553"/>
              <a:gd name="connsiteX65" fmla="*/ 2297356 w 2764939"/>
              <a:gd name="connsiteY65" fmla="*/ 926612 h 1573553"/>
              <a:gd name="connsiteX66" fmla="*/ 2275925 w 2764939"/>
              <a:gd name="connsiteY66" fmla="*/ 1062342 h 1573553"/>
              <a:gd name="connsiteX67" fmla="*/ 2042562 w 2764939"/>
              <a:gd name="connsiteY67" fmla="*/ 1148067 h 1573553"/>
              <a:gd name="connsiteX68" fmla="*/ 2021131 w 2764939"/>
              <a:gd name="connsiteY68" fmla="*/ 1238556 h 1573553"/>
              <a:gd name="connsiteX69" fmla="*/ 1954456 w 2764939"/>
              <a:gd name="connsiteY69" fmla="*/ 1309993 h 1573553"/>
              <a:gd name="connsiteX70" fmla="*/ 2013987 w 2764939"/>
              <a:gd name="connsiteY70" fmla="*/ 1350474 h 1573553"/>
              <a:gd name="connsiteX71" fmla="*/ 1921118 w 2764939"/>
              <a:gd name="connsiteY71" fmla="*/ 1450487 h 1573553"/>
              <a:gd name="connsiteX72" fmla="*/ 1899687 w 2764939"/>
              <a:gd name="connsiteY72" fmla="*/ 1533831 h 1573553"/>
              <a:gd name="connsiteX73" fmla="*/ 1808865 w 2764939"/>
              <a:gd name="connsiteY73" fmla="*/ 1573012 h 1573553"/>
              <a:gd name="connsiteX74" fmla="*/ 1728235 w 2764939"/>
              <a:gd name="connsiteY74" fmla="*/ 1557643 h 1573553"/>
              <a:gd name="connsiteX75" fmla="*/ 1702041 w 2764939"/>
              <a:gd name="connsiteY75" fmla="*/ 1571931 h 1573553"/>
              <a:gd name="connsiteX76" fmla="*/ 1647275 w 2764939"/>
              <a:gd name="connsiteY76" fmla="*/ 1543356 h 1573553"/>
              <a:gd name="connsiteX77" fmla="*/ 1606791 w 2764939"/>
              <a:gd name="connsiteY77" fmla="*/ 1507637 h 1573553"/>
              <a:gd name="connsiteX78" fmla="*/ 1563931 w 2764939"/>
              <a:gd name="connsiteY78" fmla="*/ 1479061 h 1573553"/>
              <a:gd name="connsiteX79" fmla="*/ 1592504 w 2764939"/>
              <a:gd name="connsiteY79" fmla="*/ 1455250 h 1573553"/>
              <a:gd name="connsiteX80" fmla="*/ 1580598 w 2764939"/>
              <a:gd name="connsiteY80" fmla="*/ 1438581 h 1573553"/>
              <a:gd name="connsiteX81" fmla="*/ 1518685 w 2764939"/>
              <a:gd name="connsiteY81" fmla="*/ 1426675 h 1573553"/>
              <a:gd name="connsiteX82" fmla="*/ 1499635 w 2764939"/>
              <a:gd name="connsiteY82" fmla="*/ 1402862 h 1573553"/>
              <a:gd name="connsiteX83" fmla="*/ 1461537 w 2764939"/>
              <a:gd name="connsiteY83" fmla="*/ 1379050 h 1573553"/>
              <a:gd name="connsiteX84" fmla="*/ 1456773 w 2764939"/>
              <a:gd name="connsiteY84" fmla="*/ 1390956 h 1573553"/>
              <a:gd name="connsiteX85" fmla="*/ 1471062 w 2764939"/>
              <a:gd name="connsiteY85" fmla="*/ 1429056 h 1573553"/>
              <a:gd name="connsiteX86" fmla="*/ 1440104 w 2764939"/>
              <a:gd name="connsiteY86" fmla="*/ 1443343 h 1573553"/>
              <a:gd name="connsiteX87" fmla="*/ 1413912 w 2764939"/>
              <a:gd name="connsiteY87" fmla="*/ 1457630 h 1573553"/>
              <a:gd name="connsiteX88" fmla="*/ 1397241 w 2764939"/>
              <a:gd name="connsiteY88" fmla="*/ 1450487 h 1573553"/>
              <a:gd name="connsiteX89" fmla="*/ 1351998 w 2764939"/>
              <a:gd name="connsiteY89" fmla="*/ 1388575 h 1573553"/>
              <a:gd name="connsiteX90" fmla="*/ 1306756 w 2764939"/>
              <a:gd name="connsiteY90" fmla="*/ 1355237 h 1573553"/>
              <a:gd name="connsiteX91" fmla="*/ 1328187 w 2764939"/>
              <a:gd name="connsiteY91" fmla="*/ 1338568 h 1573553"/>
              <a:gd name="connsiteX92" fmla="*/ 1349618 w 2764939"/>
              <a:gd name="connsiteY92" fmla="*/ 1298087 h 1573553"/>
              <a:gd name="connsiteX93" fmla="*/ 1335329 w 2764939"/>
              <a:gd name="connsiteY93" fmla="*/ 1286181 h 1573553"/>
              <a:gd name="connsiteX94" fmla="*/ 1297231 w 2764939"/>
              <a:gd name="connsiteY94" fmla="*/ 1288562 h 1573553"/>
              <a:gd name="connsiteX95" fmla="*/ 1221031 w 2764939"/>
              <a:gd name="connsiteY95" fmla="*/ 1245700 h 1573553"/>
              <a:gd name="connsiteX96" fmla="*/ 1178166 w 2764939"/>
              <a:gd name="connsiteY96" fmla="*/ 1226650 h 1573553"/>
              <a:gd name="connsiteX97" fmla="*/ 1168643 w 2764939"/>
              <a:gd name="connsiteY97" fmla="*/ 1226650 h 1573553"/>
              <a:gd name="connsiteX98" fmla="*/ 1156737 w 2764939"/>
              <a:gd name="connsiteY98" fmla="*/ 1162356 h 1573553"/>
              <a:gd name="connsiteX99" fmla="*/ 1168643 w 2764939"/>
              <a:gd name="connsiteY99" fmla="*/ 1098062 h 1573553"/>
              <a:gd name="connsiteX100" fmla="*/ 1137687 w 2764939"/>
              <a:gd name="connsiteY100" fmla="*/ 1064725 h 1573553"/>
              <a:gd name="connsiteX101" fmla="*/ 1085300 w 2764939"/>
              <a:gd name="connsiteY101" fmla="*/ 1040912 h 1573553"/>
              <a:gd name="connsiteX102" fmla="*/ 1111493 w 2764939"/>
              <a:gd name="connsiteY102" fmla="*/ 1017100 h 1573553"/>
              <a:gd name="connsiteX103" fmla="*/ 1156737 w 2764939"/>
              <a:gd name="connsiteY103" fmla="*/ 1021862 h 1573553"/>
              <a:gd name="connsiteX104" fmla="*/ 1151975 w 2764939"/>
              <a:gd name="connsiteY104" fmla="*/ 974237 h 1573553"/>
              <a:gd name="connsiteX105" fmla="*/ 1123400 w 2764939"/>
              <a:gd name="connsiteY105" fmla="*/ 969475 h 1573553"/>
              <a:gd name="connsiteX106" fmla="*/ 1128162 w 2764939"/>
              <a:gd name="connsiteY106" fmla="*/ 921850 h 1573553"/>
              <a:gd name="connsiteX107" fmla="*/ 1097206 w 2764939"/>
              <a:gd name="connsiteY107" fmla="*/ 907562 h 1573553"/>
              <a:gd name="connsiteX108" fmla="*/ 1099587 w 2764939"/>
              <a:gd name="connsiteY108" fmla="*/ 871843 h 1573553"/>
              <a:gd name="connsiteX109" fmla="*/ 1051962 w 2764939"/>
              <a:gd name="connsiteY109" fmla="*/ 857556 h 1573553"/>
              <a:gd name="connsiteX110" fmla="*/ 1032912 w 2764939"/>
              <a:gd name="connsiteY110" fmla="*/ 878987 h 1573553"/>
              <a:gd name="connsiteX111" fmla="*/ 1004335 w 2764939"/>
              <a:gd name="connsiteY111" fmla="*/ 881368 h 1573553"/>
              <a:gd name="connsiteX112" fmla="*/ 954331 w 2764939"/>
              <a:gd name="connsiteY112" fmla="*/ 886131 h 1573553"/>
              <a:gd name="connsiteX113" fmla="*/ 923375 w 2764939"/>
              <a:gd name="connsiteY113" fmla="*/ 907562 h 1573553"/>
              <a:gd name="connsiteX114" fmla="*/ 923375 w 2764939"/>
              <a:gd name="connsiteY114" fmla="*/ 876606 h 1573553"/>
              <a:gd name="connsiteX115" fmla="*/ 882893 w 2764939"/>
              <a:gd name="connsiteY115" fmla="*/ 871843 h 1573553"/>
              <a:gd name="connsiteX116" fmla="*/ 890035 w 2764939"/>
              <a:gd name="connsiteY116" fmla="*/ 893275 h 1573553"/>
              <a:gd name="connsiteX117" fmla="*/ 885275 w 2764939"/>
              <a:gd name="connsiteY117" fmla="*/ 912325 h 1573553"/>
              <a:gd name="connsiteX118" fmla="*/ 799550 w 2764939"/>
              <a:gd name="connsiteY118" fmla="*/ 859936 h 1573553"/>
              <a:gd name="connsiteX119" fmla="*/ 778118 w 2764939"/>
              <a:gd name="connsiteY119" fmla="*/ 826600 h 1573553"/>
              <a:gd name="connsiteX120" fmla="*/ 790025 w 2764939"/>
              <a:gd name="connsiteY120" fmla="*/ 786117 h 1573553"/>
              <a:gd name="connsiteX121" fmla="*/ 759068 w 2764939"/>
              <a:gd name="connsiteY121" fmla="*/ 781356 h 1573553"/>
              <a:gd name="connsiteX122" fmla="*/ 711443 w 2764939"/>
              <a:gd name="connsiteY122" fmla="*/ 795643 h 1573553"/>
              <a:gd name="connsiteX123" fmla="*/ 701918 w 2764939"/>
              <a:gd name="connsiteY123" fmla="*/ 809931 h 1573553"/>
              <a:gd name="connsiteX124" fmla="*/ 678106 w 2764939"/>
              <a:gd name="connsiteY124" fmla="*/ 826600 h 1573553"/>
              <a:gd name="connsiteX125" fmla="*/ 670962 w 2764939"/>
              <a:gd name="connsiteY125" fmla="*/ 843268 h 1573553"/>
              <a:gd name="connsiteX126" fmla="*/ 630481 w 2764939"/>
              <a:gd name="connsiteY126" fmla="*/ 876606 h 1573553"/>
              <a:gd name="connsiteX127" fmla="*/ 632860 w 2764939"/>
              <a:gd name="connsiteY127" fmla="*/ 898037 h 1573553"/>
              <a:gd name="connsiteX128" fmla="*/ 647150 w 2764939"/>
              <a:gd name="connsiteY128" fmla="*/ 917087 h 1573553"/>
              <a:gd name="connsiteX129" fmla="*/ 570950 w 2764939"/>
              <a:gd name="connsiteY129" fmla="*/ 902800 h 1573553"/>
              <a:gd name="connsiteX130" fmla="*/ 537612 w 2764939"/>
              <a:gd name="connsiteY130" fmla="*/ 907562 h 1573553"/>
              <a:gd name="connsiteX131" fmla="*/ 585235 w 2764939"/>
              <a:gd name="connsiteY131" fmla="*/ 938518 h 1573553"/>
              <a:gd name="connsiteX132" fmla="*/ 609050 w 2764939"/>
              <a:gd name="connsiteY132" fmla="*/ 950425 h 1573553"/>
              <a:gd name="connsiteX133" fmla="*/ 635243 w 2764939"/>
              <a:gd name="connsiteY133" fmla="*/ 1002812 h 1573553"/>
              <a:gd name="connsiteX134" fmla="*/ 568566 w 2764939"/>
              <a:gd name="connsiteY134" fmla="*/ 1019481 h 1573553"/>
              <a:gd name="connsiteX135" fmla="*/ 547137 w 2764939"/>
              <a:gd name="connsiteY135" fmla="*/ 1031387 h 1573553"/>
              <a:gd name="connsiteX136" fmla="*/ 523323 w 2764939"/>
              <a:gd name="connsiteY136" fmla="*/ 1002812 h 1573553"/>
              <a:gd name="connsiteX137" fmla="*/ 499510 w 2764939"/>
              <a:gd name="connsiteY137" fmla="*/ 971856 h 1573553"/>
              <a:gd name="connsiteX138" fmla="*/ 501891 w 2764939"/>
              <a:gd name="connsiteY138" fmla="*/ 933756 h 1573553"/>
              <a:gd name="connsiteX139" fmla="*/ 499510 w 2764939"/>
              <a:gd name="connsiteY139" fmla="*/ 914706 h 1573553"/>
              <a:gd name="connsiteX140" fmla="*/ 518560 w 2764939"/>
              <a:gd name="connsiteY140" fmla="*/ 881368 h 1573553"/>
              <a:gd name="connsiteX141" fmla="*/ 478080 w 2764939"/>
              <a:gd name="connsiteY141" fmla="*/ 890893 h 1573553"/>
              <a:gd name="connsiteX142" fmla="*/ 449504 w 2764939"/>
              <a:gd name="connsiteY142" fmla="*/ 952806 h 1573553"/>
              <a:gd name="connsiteX143" fmla="*/ 442360 w 2764939"/>
              <a:gd name="connsiteY143" fmla="*/ 976618 h 1573553"/>
              <a:gd name="connsiteX144" fmla="*/ 411404 w 2764939"/>
              <a:gd name="connsiteY144" fmla="*/ 993287 h 1573553"/>
              <a:gd name="connsiteX145" fmla="*/ 363779 w 2764939"/>
              <a:gd name="connsiteY145" fmla="*/ 990906 h 1573553"/>
              <a:gd name="connsiteX146" fmla="*/ 356635 w 2764939"/>
              <a:gd name="connsiteY146" fmla="*/ 1007575 h 1573553"/>
              <a:gd name="connsiteX147" fmla="*/ 356635 w 2764939"/>
              <a:gd name="connsiteY147" fmla="*/ 1055200 h 1573553"/>
              <a:gd name="connsiteX148" fmla="*/ 297104 w 2764939"/>
              <a:gd name="connsiteY148" fmla="*/ 1059962 h 1573553"/>
              <a:gd name="connsiteX149" fmla="*/ 235191 w 2764939"/>
              <a:gd name="connsiteY149" fmla="*/ 1093300 h 1573553"/>
              <a:gd name="connsiteX150" fmla="*/ 237573 w 2764939"/>
              <a:gd name="connsiteY150" fmla="*/ 1121875 h 1573553"/>
              <a:gd name="connsiteX151" fmla="*/ 185186 w 2764939"/>
              <a:gd name="connsiteY151" fmla="*/ 1109968 h 1573553"/>
              <a:gd name="connsiteX152" fmla="*/ 151848 w 2764939"/>
              <a:gd name="connsiteY152" fmla="*/ 1117112 h 1573553"/>
              <a:gd name="connsiteX153" fmla="*/ 106604 w 2764939"/>
              <a:gd name="connsiteY153" fmla="*/ 1098062 h 1573553"/>
              <a:gd name="connsiteX154" fmla="*/ 89936 w 2764939"/>
              <a:gd name="connsiteY154" fmla="*/ 1098062 h 1573553"/>
              <a:gd name="connsiteX155" fmla="*/ 6592 w 2764939"/>
              <a:gd name="connsiteY155" fmla="*/ 1121875 h 1573553"/>
              <a:gd name="connsiteX156" fmla="*/ 8974 w 2764939"/>
              <a:gd name="connsiteY156" fmla="*/ 1074250 h 1573553"/>
              <a:gd name="connsiteX157" fmla="*/ 9816 w 2764939"/>
              <a:gd name="connsiteY15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501893 w 2764939"/>
              <a:gd name="connsiteY31" fmla="*/ 250336 h 1573553"/>
              <a:gd name="connsiteX32" fmla="*/ 516179 w 2764939"/>
              <a:gd name="connsiteY32" fmla="*/ 359875 h 1573553"/>
              <a:gd name="connsiteX33" fmla="*/ 463791 w 2764939"/>
              <a:gd name="connsiteY33" fmla="*/ 424168 h 1573553"/>
              <a:gd name="connsiteX34" fmla="*/ 566185 w 2764939"/>
              <a:gd name="connsiteY34" fmla="*/ 517037 h 1573553"/>
              <a:gd name="connsiteX35" fmla="*/ 623337 w 2764939"/>
              <a:gd name="connsiteY35" fmla="*/ 495605 h 1573553"/>
              <a:gd name="connsiteX36" fmla="*/ 701916 w 2764939"/>
              <a:gd name="connsiteY36" fmla="*/ 483700 h 1573553"/>
              <a:gd name="connsiteX37" fmla="*/ 887656 w 2764939"/>
              <a:gd name="connsiteY37" fmla="*/ 562280 h 1573553"/>
              <a:gd name="connsiteX38" fmla="*/ 963857 w 2764939"/>
              <a:gd name="connsiteY38" fmla="*/ 426549 h 1573553"/>
              <a:gd name="connsiteX39" fmla="*/ 863843 w 2764939"/>
              <a:gd name="connsiteY39" fmla="*/ 417024 h 1573553"/>
              <a:gd name="connsiteX40" fmla="*/ 851937 w 2764939"/>
              <a:gd name="connsiteY40" fmla="*/ 357491 h 1573553"/>
              <a:gd name="connsiteX41" fmla="*/ 1090060 w 2764939"/>
              <a:gd name="connsiteY41" fmla="*/ 436075 h 1573553"/>
              <a:gd name="connsiteX42" fmla="*/ 1113873 w 2764939"/>
              <a:gd name="connsiteY42" fmla="*/ 500368 h 1573553"/>
              <a:gd name="connsiteX43" fmla="*/ 1135304 w 2764939"/>
              <a:gd name="connsiteY43" fmla="*/ 512275 h 1573553"/>
              <a:gd name="connsiteX44" fmla="*/ 1132923 w 2764939"/>
              <a:gd name="connsiteY44" fmla="*/ 421787 h 1573553"/>
              <a:gd name="connsiteX45" fmla="*/ 1185312 w 2764939"/>
              <a:gd name="connsiteY45" fmla="*/ 340823 h 1573553"/>
              <a:gd name="connsiteX46" fmla="*/ 1499302 w 2764939"/>
              <a:gd name="connsiteY46" fmla="*/ 250164 h 1573553"/>
              <a:gd name="connsiteX47" fmla="*/ 1640131 w 2764939"/>
              <a:gd name="connsiteY47" fmla="*/ 188423 h 1573553"/>
              <a:gd name="connsiteX48" fmla="*/ 1794912 w 2764939"/>
              <a:gd name="connsiteY48" fmla="*/ 183660 h 1573553"/>
              <a:gd name="connsiteX49" fmla="*/ 1866350 w 2764939"/>
              <a:gd name="connsiteY49" fmla="*/ 309866 h 1573553"/>
              <a:gd name="connsiteX50" fmla="*/ 2028275 w 2764939"/>
              <a:gd name="connsiteY50" fmla="*/ 271766 h 1573553"/>
              <a:gd name="connsiteX51" fmla="*/ 1933025 w 2764939"/>
              <a:gd name="connsiteY51" fmla="*/ 359873 h 1573553"/>
              <a:gd name="connsiteX52" fmla="*/ 2047325 w 2764939"/>
              <a:gd name="connsiteY52" fmla="*/ 331298 h 1573553"/>
              <a:gd name="connsiteX53" fmla="*/ 2142574 w 2764939"/>
              <a:gd name="connsiteY53" fmla="*/ 271766 h 1573553"/>
              <a:gd name="connsiteX54" fmla="*/ 2066375 w 2764939"/>
              <a:gd name="connsiteY54" fmla="*/ 264623 h 1573553"/>
              <a:gd name="connsiteX55" fmla="*/ 2066375 w 2764939"/>
              <a:gd name="connsiteY55" fmla="*/ 202710 h 1573553"/>
              <a:gd name="connsiteX56" fmla="*/ 2116380 w 2764939"/>
              <a:gd name="connsiteY56" fmla="*/ 202710 h 1573553"/>
              <a:gd name="connsiteX57" fmla="*/ 2223536 w 2764939"/>
              <a:gd name="connsiteY57" fmla="*/ 97935 h 1573553"/>
              <a:gd name="connsiteX58" fmla="*/ 2273542 w 2764939"/>
              <a:gd name="connsiteY58" fmla="*/ 305 h 1573553"/>
              <a:gd name="connsiteX59" fmla="*/ 2237824 w 2764939"/>
              <a:gd name="connsiteY59" fmla="*/ 114604 h 1573553"/>
              <a:gd name="connsiteX60" fmla="*/ 2164006 w 2764939"/>
              <a:gd name="connsiteY60" fmla="*/ 193186 h 1573553"/>
              <a:gd name="connsiteX61" fmla="*/ 2333075 w 2764939"/>
              <a:gd name="connsiteY61" fmla="*/ 257480 h 1573553"/>
              <a:gd name="connsiteX62" fmla="*/ 2735505 w 2764939"/>
              <a:gd name="connsiteY62" fmla="*/ 205092 h 1573553"/>
              <a:gd name="connsiteX63" fmla="*/ 2698276 w 2764939"/>
              <a:gd name="connsiteY63" fmla="*/ 559163 h 1573553"/>
              <a:gd name="connsiteX64" fmla="*/ 2630731 w 2764939"/>
              <a:gd name="connsiteY64" fmla="*/ 967092 h 1573553"/>
              <a:gd name="connsiteX65" fmla="*/ 2461662 w 2764939"/>
              <a:gd name="connsiteY65" fmla="*/ 869462 h 1573553"/>
              <a:gd name="connsiteX66" fmla="*/ 2297356 w 2764939"/>
              <a:gd name="connsiteY66" fmla="*/ 926612 h 1573553"/>
              <a:gd name="connsiteX67" fmla="*/ 2275925 w 2764939"/>
              <a:gd name="connsiteY67" fmla="*/ 1062342 h 1573553"/>
              <a:gd name="connsiteX68" fmla="*/ 2042562 w 2764939"/>
              <a:gd name="connsiteY68" fmla="*/ 1148067 h 1573553"/>
              <a:gd name="connsiteX69" fmla="*/ 2021131 w 2764939"/>
              <a:gd name="connsiteY69" fmla="*/ 1238556 h 1573553"/>
              <a:gd name="connsiteX70" fmla="*/ 1954456 w 2764939"/>
              <a:gd name="connsiteY70" fmla="*/ 1309993 h 1573553"/>
              <a:gd name="connsiteX71" fmla="*/ 2013987 w 2764939"/>
              <a:gd name="connsiteY71" fmla="*/ 1350474 h 1573553"/>
              <a:gd name="connsiteX72" fmla="*/ 1921118 w 2764939"/>
              <a:gd name="connsiteY72" fmla="*/ 1450487 h 1573553"/>
              <a:gd name="connsiteX73" fmla="*/ 1899687 w 2764939"/>
              <a:gd name="connsiteY73" fmla="*/ 1533831 h 1573553"/>
              <a:gd name="connsiteX74" fmla="*/ 1808865 w 2764939"/>
              <a:gd name="connsiteY74" fmla="*/ 1573012 h 1573553"/>
              <a:gd name="connsiteX75" fmla="*/ 1728235 w 2764939"/>
              <a:gd name="connsiteY75" fmla="*/ 1557643 h 1573553"/>
              <a:gd name="connsiteX76" fmla="*/ 1702041 w 2764939"/>
              <a:gd name="connsiteY76" fmla="*/ 1571931 h 1573553"/>
              <a:gd name="connsiteX77" fmla="*/ 1647275 w 2764939"/>
              <a:gd name="connsiteY77" fmla="*/ 1543356 h 1573553"/>
              <a:gd name="connsiteX78" fmla="*/ 1606791 w 2764939"/>
              <a:gd name="connsiteY78" fmla="*/ 1507637 h 1573553"/>
              <a:gd name="connsiteX79" fmla="*/ 1563931 w 2764939"/>
              <a:gd name="connsiteY79" fmla="*/ 1479061 h 1573553"/>
              <a:gd name="connsiteX80" fmla="*/ 1592504 w 2764939"/>
              <a:gd name="connsiteY80" fmla="*/ 1455250 h 1573553"/>
              <a:gd name="connsiteX81" fmla="*/ 1580598 w 2764939"/>
              <a:gd name="connsiteY81" fmla="*/ 1438581 h 1573553"/>
              <a:gd name="connsiteX82" fmla="*/ 1518685 w 2764939"/>
              <a:gd name="connsiteY82" fmla="*/ 1426675 h 1573553"/>
              <a:gd name="connsiteX83" fmla="*/ 1499635 w 2764939"/>
              <a:gd name="connsiteY83" fmla="*/ 1402862 h 1573553"/>
              <a:gd name="connsiteX84" fmla="*/ 1461537 w 2764939"/>
              <a:gd name="connsiteY84" fmla="*/ 1379050 h 1573553"/>
              <a:gd name="connsiteX85" fmla="*/ 1456773 w 2764939"/>
              <a:gd name="connsiteY85" fmla="*/ 1390956 h 1573553"/>
              <a:gd name="connsiteX86" fmla="*/ 1471062 w 2764939"/>
              <a:gd name="connsiteY86" fmla="*/ 1429056 h 1573553"/>
              <a:gd name="connsiteX87" fmla="*/ 1440104 w 2764939"/>
              <a:gd name="connsiteY87" fmla="*/ 1443343 h 1573553"/>
              <a:gd name="connsiteX88" fmla="*/ 1413912 w 2764939"/>
              <a:gd name="connsiteY88" fmla="*/ 1457630 h 1573553"/>
              <a:gd name="connsiteX89" fmla="*/ 1397241 w 2764939"/>
              <a:gd name="connsiteY89" fmla="*/ 1450487 h 1573553"/>
              <a:gd name="connsiteX90" fmla="*/ 1351998 w 2764939"/>
              <a:gd name="connsiteY90" fmla="*/ 1388575 h 1573553"/>
              <a:gd name="connsiteX91" fmla="*/ 1306756 w 2764939"/>
              <a:gd name="connsiteY91" fmla="*/ 1355237 h 1573553"/>
              <a:gd name="connsiteX92" fmla="*/ 1328187 w 2764939"/>
              <a:gd name="connsiteY92" fmla="*/ 1338568 h 1573553"/>
              <a:gd name="connsiteX93" fmla="*/ 1349618 w 2764939"/>
              <a:gd name="connsiteY93" fmla="*/ 1298087 h 1573553"/>
              <a:gd name="connsiteX94" fmla="*/ 1335329 w 2764939"/>
              <a:gd name="connsiteY94" fmla="*/ 1286181 h 1573553"/>
              <a:gd name="connsiteX95" fmla="*/ 1297231 w 2764939"/>
              <a:gd name="connsiteY95" fmla="*/ 1288562 h 1573553"/>
              <a:gd name="connsiteX96" fmla="*/ 1221031 w 2764939"/>
              <a:gd name="connsiteY96" fmla="*/ 1245700 h 1573553"/>
              <a:gd name="connsiteX97" fmla="*/ 1178166 w 2764939"/>
              <a:gd name="connsiteY97" fmla="*/ 1226650 h 1573553"/>
              <a:gd name="connsiteX98" fmla="*/ 1168643 w 2764939"/>
              <a:gd name="connsiteY98" fmla="*/ 1226650 h 1573553"/>
              <a:gd name="connsiteX99" fmla="*/ 1156737 w 2764939"/>
              <a:gd name="connsiteY99" fmla="*/ 1162356 h 1573553"/>
              <a:gd name="connsiteX100" fmla="*/ 1168643 w 2764939"/>
              <a:gd name="connsiteY100" fmla="*/ 1098062 h 1573553"/>
              <a:gd name="connsiteX101" fmla="*/ 1137687 w 2764939"/>
              <a:gd name="connsiteY101" fmla="*/ 1064725 h 1573553"/>
              <a:gd name="connsiteX102" fmla="*/ 1085300 w 2764939"/>
              <a:gd name="connsiteY102" fmla="*/ 1040912 h 1573553"/>
              <a:gd name="connsiteX103" fmla="*/ 1111493 w 2764939"/>
              <a:gd name="connsiteY103" fmla="*/ 1017100 h 1573553"/>
              <a:gd name="connsiteX104" fmla="*/ 1156737 w 2764939"/>
              <a:gd name="connsiteY104" fmla="*/ 1021862 h 1573553"/>
              <a:gd name="connsiteX105" fmla="*/ 1151975 w 2764939"/>
              <a:gd name="connsiteY105" fmla="*/ 974237 h 1573553"/>
              <a:gd name="connsiteX106" fmla="*/ 1123400 w 2764939"/>
              <a:gd name="connsiteY106" fmla="*/ 969475 h 1573553"/>
              <a:gd name="connsiteX107" fmla="*/ 1128162 w 2764939"/>
              <a:gd name="connsiteY107" fmla="*/ 921850 h 1573553"/>
              <a:gd name="connsiteX108" fmla="*/ 1097206 w 2764939"/>
              <a:gd name="connsiteY108" fmla="*/ 907562 h 1573553"/>
              <a:gd name="connsiteX109" fmla="*/ 1099587 w 2764939"/>
              <a:gd name="connsiteY109" fmla="*/ 871843 h 1573553"/>
              <a:gd name="connsiteX110" fmla="*/ 1051962 w 2764939"/>
              <a:gd name="connsiteY110" fmla="*/ 857556 h 1573553"/>
              <a:gd name="connsiteX111" fmla="*/ 1032912 w 2764939"/>
              <a:gd name="connsiteY111" fmla="*/ 878987 h 1573553"/>
              <a:gd name="connsiteX112" fmla="*/ 1004335 w 2764939"/>
              <a:gd name="connsiteY112" fmla="*/ 881368 h 1573553"/>
              <a:gd name="connsiteX113" fmla="*/ 954331 w 2764939"/>
              <a:gd name="connsiteY113" fmla="*/ 886131 h 1573553"/>
              <a:gd name="connsiteX114" fmla="*/ 923375 w 2764939"/>
              <a:gd name="connsiteY114" fmla="*/ 907562 h 1573553"/>
              <a:gd name="connsiteX115" fmla="*/ 923375 w 2764939"/>
              <a:gd name="connsiteY115" fmla="*/ 876606 h 1573553"/>
              <a:gd name="connsiteX116" fmla="*/ 882893 w 2764939"/>
              <a:gd name="connsiteY116" fmla="*/ 871843 h 1573553"/>
              <a:gd name="connsiteX117" fmla="*/ 890035 w 2764939"/>
              <a:gd name="connsiteY117" fmla="*/ 893275 h 1573553"/>
              <a:gd name="connsiteX118" fmla="*/ 885275 w 2764939"/>
              <a:gd name="connsiteY118" fmla="*/ 912325 h 1573553"/>
              <a:gd name="connsiteX119" fmla="*/ 799550 w 2764939"/>
              <a:gd name="connsiteY119" fmla="*/ 859936 h 1573553"/>
              <a:gd name="connsiteX120" fmla="*/ 778118 w 2764939"/>
              <a:gd name="connsiteY120" fmla="*/ 826600 h 1573553"/>
              <a:gd name="connsiteX121" fmla="*/ 790025 w 2764939"/>
              <a:gd name="connsiteY121" fmla="*/ 786117 h 1573553"/>
              <a:gd name="connsiteX122" fmla="*/ 759068 w 2764939"/>
              <a:gd name="connsiteY122" fmla="*/ 781356 h 1573553"/>
              <a:gd name="connsiteX123" fmla="*/ 711443 w 2764939"/>
              <a:gd name="connsiteY123" fmla="*/ 795643 h 1573553"/>
              <a:gd name="connsiteX124" fmla="*/ 701918 w 2764939"/>
              <a:gd name="connsiteY124" fmla="*/ 809931 h 1573553"/>
              <a:gd name="connsiteX125" fmla="*/ 678106 w 2764939"/>
              <a:gd name="connsiteY125" fmla="*/ 826600 h 1573553"/>
              <a:gd name="connsiteX126" fmla="*/ 670962 w 2764939"/>
              <a:gd name="connsiteY126" fmla="*/ 843268 h 1573553"/>
              <a:gd name="connsiteX127" fmla="*/ 630481 w 2764939"/>
              <a:gd name="connsiteY127" fmla="*/ 876606 h 1573553"/>
              <a:gd name="connsiteX128" fmla="*/ 632860 w 2764939"/>
              <a:gd name="connsiteY128" fmla="*/ 898037 h 1573553"/>
              <a:gd name="connsiteX129" fmla="*/ 647150 w 2764939"/>
              <a:gd name="connsiteY129" fmla="*/ 917087 h 1573553"/>
              <a:gd name="connsiteX130" fmla="*/ 570950 w 2764939"/>
              <a:gd name="connsiteY130" fmla="*/ 902800 h 1573553"/>
              <a:gd name="connsiteX131" fmla="*/ 537612 w 2764939"/>
              <a:gd name="connsiteY131" fmla="*/ 907562 h 1573553"/>
              <a:gd name="connsiteX132" fmla="*/ 585235 w 2764939"/>
              <a:gd name="connsiteY132" fmla="*/ 938518 h 1573553"/>
              <a:gd name="connsiteX133" fmla="*/ 609050 w 2764939"/>
              <a:gd name="connsiteY133" fmla="*/ 950425 h 1573553"/>
              <a:gd name="connsiteX134" fmla="*/ 635243 w 2764939"/>
              <a:gd name="connsiteY134" fmla="*/ 1002812 h 1573553"/>
              <a:gd name="connsiteX135" fmla="*/ 568566 w 2764939"/>
              <a:gd name="connsiteY135" fmla="*/ 1019481 h 1573553"/>
              <a:gd name="connsiteX136" fmla="*/ 547137 w 2764939"/>
              <a:gd name="connsiteY136" fmla="*/ 1031387 h 1573553"/>
              <a:gd name="connsiteX137" fmla="*/ 523323 w 2764939"/>
              <a:gd name="connsiteY137" fmla="*/ 1002812 h 1573553"/>
              <a:gd name="connsiteX138" fmla="*/ 499510 w 2764939"/>
              <a:gd name="connsiteY138" fmla="*/ 971856 h 1573553"/>
              <a:gd name="connsiteX139" fmla="*/ 501891 w 2764939"/>
              <a:gd name="connsiteY139" fmla="*/ 933756 h 1573553"/>
              <a:gd name="connsiteX140" fmla="*/ 499510 w 2764939"/>
              <a:gd name="connsiteY140" fmla="*/ 914706 h 1573553"/>
              <a:gd name="connsiteX141" fmla="*/ 518560 w 2764939"/>
              <a:gd name="connsiteY141" fmla="*/ 881368 h 1573553"/>
              <a:gd name="connsiteX142" fmla="*/ 478080 w 2764939"/>
              <a:gd name="connsiteY142" fmla="*/ 890893 h 1573553"/>
              <a:gd name="connsiteX143" fmla="*/ 449504 w 2764939"/>
              <a:gd name="connsiteY143" fmla="*/ 952806 h 1573553"/>
              <a:gd name="connsiteX144" fmla="*/ 442360 w 2764939"/>
              <a:gd name="connsiteY144" fmla="*/ 976618 h 1573553"/>
              <a:gd name="connsiteX145" fmla="*/ 411404 w 2764939"/>
              <a:gd name="connsiteY145" fmla="*/ 993287 h 1573553"/>
              <a:gd name="connsiteX146" fmla="*/ 363779 w 2764939"/>
              <a:gd name="connsiteY146" fmla="*/ 990906 h 1573553"/>
              <a:gd name="connsiteX147" fmla="*/ 356635 w 2764939"/>
              <a:gd name="connsiteY147" fmla="*/ 1007575 h 1573553"/>
              <a:gd name="connsiteX148" fmla="*/ 356635 w 2764939"/>
              <a:gd name="connsiteY148" fmla="*/ 1055200 h 1573553"/>
              <a:gd name="connsiteX149" fmla="*/ 297104 w 2764939"/>
              <a:gd name="connsiteY149" fmla="*/ 1059962 h 1573553"/>
              <a:gd name="connsiteX150" fmla="*/ 235191 w 2764939"/>
              <a:gd name="connsiteY150" fmla="*/ 1093300 h 1573553"/>
              <a:gd name="connsiteX151" fmla="*/ 237573 w 2764939"/>
              <a:gd name="connsiteY151" fmla="*/ 1121875 h 1573553"/>
              <a:gd name="connsiteX152" fmla="*/ 185186 w 2764939"/>
              <a:gd name="connsiteY152" fmla="*/ 1109968 h 1573553"/>
              <a:gd name="connsiteX153" fmla="*/ 151848 w 2764939"/>
              <a:gd name="connsiteY153" fmla="*/ 1117112 h 1573553"/>
              <a:gd name="connsiteX154" fmla="*/ 106604 w 2764939"/>
              <a:gd name="connsiteY154" fmla="*/ 1098062 h 1573553"/>
              <a:gd name="connsiteX155" fmla="*/ 89936 w 2764939"/>
              <a:gd name="connsiteY155" fmla="*/ 1098062 h 1573553"/>
              <a:gd name="connsiteX156" fmla="*/ 6592 w 2764939"/>
              <a:gd name="connsiteY156" fmla="*/ 1121875 h 1573553"/>
              <a:gd name="connsiteX157" fmla="*/ 8974 w 2764939"/>
              <a:gd name="connsiteY157" fmla="*/ 1074250 h 1573553"/>
              <a:gd name="connsiteX158" fmla="*/ 9816 w 2764939"/>
              <a:gd name="connsiteY15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501893 w 2764939"/>
              <a:gd name="connsiteY31" fmla="*/ 250336 h 1573553"/>
              <a:gd name="connsiteX32" fmla="*/ 501891 w 2764939"/>
              <a:gd name="connsiteY32" fmla="*/ 312250 h 1573553"/>
              <a:gd name="connsiteX33" fmla="*/ 516179 w 2764939"/>
              <a:gd name="connsiteY33" fmla="*/ 359875 h 1573553"/>
              <a:gd name="connsiteX34" fmla="*/ 463791 w 2764939"/>
              <a:gd name="connsiteY34" fmla="*/ 424168 h 1573553"/>
              <a:gd name="connsiteX35" fmla="*/ 566185 w 2764939"/>
              <a:gd name="connsiteY35" fmla="*/ 517037 h 1573553"/>
              <a:gd name="connsiteX36" fmla="*/ 623337 w 2764939"/>
              <a:gd name="connsiteY36" fmla="*/ 495605 h 1573553"/>
              <a:gd name="connsiteX37" fmla="*/ 701916 w 2764939"/>
              <a:gd name="connsiteY37" fmla="*/ 483700 h 1573553"/>
              <a:gd name="connsiteX38" fmla="*/ 887656 w 2764939"/>
              <a:gd name="connsiteY38" fmla="*/ 562280 h 1573553"/>
              <a:gd name="connsiteX39" fmla="*/ 963857 w 2764939"/>
              <a:gd name="connsiteY39" fmla="*/ 426549 h 1573553"/>
              <a:gd name="connsiteX40" fmla="*/ 863843 w 2764939"/>
              <a:gd name="connsiteY40" fmla="*/ 417024 h 1573553"/>
              <a:gd name="connsiteX41" fmla="*/ 851937 w 2764939"/>
              <a:gd name="connsiteY41" fmla="*/ 357491 h 1573553"/>
              <a:gd name="connsiteX42" fmla="*/ 1090060 w 2764939"/>
              <a:gd name="connsiteY42" fmla="*/ 436075 h 1573553"/>
              <a:gd name="connsiteX43" fmla="*/ 1113873 w 2764939"/>
              <a:gd name="connsiteY43" fmla="*/ 500368 h 1573553"/>
              <a:gd name="connsiteX44" fmla="*/ 1135304 w 2764939"/>
              <a:gd name="connsiteY44" fmla="*/ 512275 h 1573553"/>
              <a:gd name="connsiteX45" fmla="*/ 1132923 w 2764939"/>
              <a:gd name="connsiteY45" fmla="*/ 421787 h 1573553"/>
              <a:gd name="connsiteX46" fmla="*/ 1185312 w 2764939"/>
              <a:gd name="connsiteY46" fmla="*/ 340823 h 1573553"/>
              <a:gd name="connsiteX47" fmla="*/ 1499302 w 2764939"/>
              <a:gd name="connsiteY47" fmla="*/ 250164 h 1573553"/>
              <a:gd name="connsiteX48" fmla="*/ 1640131 w 2764939"/>
              <a:gd name="connsiteY48" fmla="*/ 188423 h 1573553"/>
              <a:gd name="connsiteX49" fmla="*/ 1794912 w 2764939"/>
              <a:gd name="connsiteY49" fmla="*/ 183660 h 1573553"/>
              <a:gd name="connsiteX50" fmla="*/ 1866350 w 2764939"/>
              <a:gd name="connsiteY50" fmla="*/ 309866 h 1573553"/>
              <a:gd name="connsiteX51" fmla="*/ 2028275 w 2764939"/>
              <a:gd name="connsiteY51" fmla="*/ 271766 h 1573553"/>
              <a:gd name="connsiteX52" fmla="*/ 1933025 w 2764939"/>
              <a:gd name="connsiteY52" fmla="*/ 359873 h 1573553"/>
              <a:gd name="connsiteX53" fmla="*/ 2047325 w 2764939"/>
              <a:gd name="connsiteY53" fmla="*/ 331298 h 1573553"/>
              <a:gd name="connsiteX54" fmla="*/ 2142574 w 2764939"/>
              <a:gd name="connsiteY54" fmla="*/ 271766 h 1573553"/>
              <a:gd name="connsiteX55" fmla="*/ 2066375 w 2764939"/>
              <a:gd name="connsiteY55" fmla="*/ 264623 h 1573553"/>
              <a:gd name="connsiteX56" fmla="*/ 2066375 w 2764939"/>
              <a:gd name="connsiteY56" fmla="*/ 202710 h 1573553"/>
              <a:gd name="connsiteX57" fmla="*/ 2116380 w 2764939"/>
              <a:gd name="connsiteY57" fmla="*/ 202710 h 1573553"/>
              <a:gd name="connsiteX58" fmla="*/ 2223536 w 2764939"/>
              <a:gd name="connsiteY58" fmla="*/ 97935 h 1573553"/>
              <a:gd name="connsiteX59" fmla="*/ 2273542 w 2764939"/>
              <a:gd name="connsiteY59" fmla="*/ 305 h 1573553"/>
              <a:gd name="connsiteX60" fmla="*/ 2237824 w 2764939"/>
              <a:gd name="connsiteY60" fmla="*/ 114604 h 1573553"/>
              <a:gd name="connsiteX61" fmla="*/ 2164006 w 2764939"/>
              <a:gd name="connsiteY61" fmla="*/ 193186 h 1573553"/>
              <a:gd name="connsiteX62" fmla="*/ 2333075 w 2764939"/>
              <a:gd name="connsiteY62" fmla="*/ 257480 h 1573553"/>
              <a:gd name="connsiteX63" fmla="*/ 2735505 w 2764939"/>
              <a:gd name="connsiteY63" fmla="*/ 205092 h 1573553"/>
              <a:gd name="connsiteX64" fmla="*/ 2698276 w 2764939"/>
              <a:gd name="connsiteY64" fmla="*/ 559163 h 1573553"/>
              <a:gd name="connsiteX65" fmla="*/ 2630731 w 2764939"/>
              <a:gd name="connsiteY65" fmla="*/ 967092 h 1573553"/>
              <a:gd name="connsiteX66" fmla="*/ 2461662 w 2764939"/>
              <a:gd name="connsiteY66" fmla="*/ 869462 h 1573553"/>
              <a:gd name="connsiteX67" fmla="*/ 2297356 w 2764939"/>
              <a:gd name="connsiteY67" fmla="*/ 926612 h 1573553"/>
              <a:gd name="connsiteX68" fmla="*/ 2275925 w 2764939"/>
              <a:gd name="connsiteY68" fmla="*/ 1062342 h 1573553"/>
              <a:gd name="connsiteX69" fmla="*/ 2042562 w 2764939"/>
              <a:gd name="connsiteY69" fmla="*/ 1148067 h 1573553"/>
              <a:gd name="connsiteX70" fmla="*/ 2021131 w 2764939"/>
              <a:gd name="connsiteY70" fmla="*/ 1238556 h 1573553"/>
              <a:gd name="connsiteX71" fmla="*/ 1954456 w 2764939"/>
              <a:gd name="connsiteY71" fmla="*/ 1309993 h 1573553"/>
              <a:gd name="connsiteX72" fmla="*/ 2013987 w 2764939"/>
              <a:gd name="connsiteY72" fmla="*/ 1350474 h 1573553"/>
              <a:gd name="connsiteX73" fmla="*/ 1921118 w 2764939"/>
              <a:gd name="connsiteY73" fmla="*/ 1450487 h 1573553"/>
              <a:gd name="connsiteX74" fmla="*/ 1899687 w 2764939"/>
              <a:gd name="connsiteY74" fmla="*/ 1533831 h 1573553"/>
              <a:gd name="connsiteX75" fmla="*/ 1808865 w 2764939"/>
              <a:gd name="connsiteY75" fmla="*/ 1573012 h 1573553"/>
              <a:gd name="connsiteX76" fmla="*/ 1728235 w 2764939"/>
              <a:gd name="connsiteY76" fmla="*/ 1557643 h 1573553"/>
              <a:gd name="connsiteX77" fmla="*/ 1702041 w 2764939"/>
              <a:gd name="connsiteY77" fmla="*/ 1571931 h 1573553"/>
              <a:gd name="connsiteX78" fmla="*/ 1647275 w 2764939"/>
              <a:gd name="connsiteY78" fmla="*/ 1543356 h 1573553"/>
              <a:gd name="connsiteX79" fmla="*/ 1606791 w 2764939"/>
              <a:gd name="connsiteY79" fmla="*/ 1507637 h 1573553"/>
              <a:gd name="connsiteX80" fmla="*/ 1563931 w 2764939"/>
              <a:gd name="connsiteY80" fmla="*/ 1479061 h 1573553"/>
              <a:gd name="connsiteX81" fmla="*/ 1592504 w 2764939"/>
              <a:gd name="connsiteY81" fmla="*/ 1455250 h 1573553"/>
              <a:gd name="connsiteX82" fmla="*/ 1580598 w 2764939"/>
              <a:gd name="connsiteY82" fmla="*/ 1438581 h 1573553"/>
              <a:gd name="connsiteX83" fmla="*/ 1518685 w 2764939"/>
              <a:gd name="connsiteY83" fmla="*/ 1426675 h 1573553"/>
              <a:gd name="connsiteX84" fmla="*/ 1499635 w 2764939"/>
              <a:gd name="connsiteY84" fmla="*/ 1402862 h 1573553"/>
              <a:gd name="connsiteX85" fmla="*/ 1461537 w 2764939"/>
              <a:gd name="connsiteY85" fmla="*/ 1379050 h 1573553"/>
              <a:gd name="connsiteX86" fmla="*/ 1456773 w 2764939"/>
              <a:gd name="connsiteY86" fmla="*/ 1390956 h 1573553"/>
              <a:gd name="connsiteX87" fmla="*/ 1471062 w 2764939"/>
              <a:gd name="connsiteY87" fmla="*/ 1429056 h 1573553"/>
              <a:gd name="connsiteX88" fmla="*/ 1440104 w 2764939"/>
              <a:gd name="connsiteY88" fmla="*/ 1443343 h 1573553"/>
              <a:gd name="connsiteX89" fmla="*/ 1413912 w 2764939"/>
              <a:gd name="connsiteY89" fmla="*/ 1457630 h 1573553"/>
              <a:gd name="connsiteX90" fmla="*/ 1397241 w 2764939"/>
              <a:gd name="connsiteY90" fmla="*/ 1450487 h 1573553"/>
              <a:gd name="connsiteX91" fmla="*/ 1351998 w 2764939"/>
              <a:gd name="connsiteY91" fmla="*/ 1388575 h 1573553"/>
              <a:gd name="connsiteX92" fmla="*/ 1306756 w 2764939"/>
              <a:gd name="connsiteY92" fmla="*/ 1355237 h 1573553"/>
              <a:gd name="connsiteX93" fmla="*/ 1328187 w 2764939"/>
              <a:gd name="connsiteY93" fmla="*/ 1338568 h 1573553"/>
              <a:gd name="connsiteX94" fmla="*/ 1349618 w 2764939"/>
              <a:gd name="connsiteY94" fmla="*/ 1298087 h 1573553"/>
              <a:gd name="connsiteX95" fmla="*/ 1335329 w 2764939"/>
              <a:gd name="connsiteY95" fmla="*/ 1286181 h 1573553"/>
              <a:gd name="connsiteX96" fmla="*/ 1297231 w 2764939"/>
              <a:gd name="connsiteY96" fmla="*/ 1288562 h 1573553"/>
              <a:gd name="connsiteX97" fmla="*/ 1221031 w 2764939"/>
              <a:gd name="connsiteY97" fmla="*/ 1245700 h 1573553"/>
              <a:gd name="connsiteX98" fmla="*/ 1178166 w 2764939"/>
              <a:gd name="connsiteY98" fmla="*/ 1226650 h 1573553"/>
              <a:gd name="connsiteX99" fmla="*/ 1168643 w 2764939"/>
              <a:gd name="connsiteY99" fmla="*/ 1226650 h 1573553"/>
              <a:gd name="connsiteX100" fmla="*/ 1156737 w 2764939"/>
              <a:gd name="connsiteY100" fmla="*/ 1162356 h 1573553"/>
              <a:gd name="connsiteX101" fmla="*/ 1168643 w 2764939"/>
              <a:gd name="connsiteY101" fmla="*/ 1098062 h 1573553"/>
              <a:gd name="connsiteX102" fmla="*/ 1137687 w 2764939"/>
              <a:gd name="connsiteY102" fmla="*/ 1064725 h 1573553"/>
              <a:gd name="connsiteX103" fmla="*/ 1085300 w 2764939"/>
              <a:gd name="connsiteY103" fmla="*/ 1040912 h 1573553"/>
              <a:gd name="connsiteX104" fmla="*/ 1111493 w 2764939"/>
              <a:gd name="connsiteY104" fmla="*/ 1017100 h 1573553"/>
              <a:gd name="connsiteX105" fmla="*/ 1156737 w 2764939"/>
              <a:gd name="connsiteY105" fmla="*/ 1021862 h 1573553"/>
              <a:gd name="connsiteX106" fmla="*/ 1151975 w 2764939"/>
              <a:gd name="connsiteY106" fmla="*/ 974237 h 1573553"/>
              <a:gd name="connsiteX107" fmla="*/ 1123400 w 2764939"/>
              <a:gd name="connsiteY107" fmla="*/ 969475 h 1573553"/>
              <a:gd name="connsiteX108" fmla="*/ 1128162 w 2764939"/>
              <a:gd name="connsiteY108" fmla="*/ 921850 h 1573553"/>
              <a:gd name="connsiteX109" fmla="*/ 1097206 w 2764939"/>
              <a:gd name="connsiteY109" fmla="*/ 907562 h 1573553"/>
              <a:gd name="connsiteX110" fmla="*/ 1099587 w 2764939"/>
              <a:gd name="connsiteY110" fmla="*/ 871843 h 1573553"/>
              <a:gd name="connsiteX111" fmla="*/ 1051962 w 2764939"/>
              <a:gd name="connsiteY111" fmla="*/ 857556 h 1573553"/>
              <a:gd name="connsiteX112" fmla="*/ 1032912 w 2764939"/>
              <a:gd name="connsiteY112" fmla="*/ 878987 h 1573553"/>
              <a:gd name="connsiteX113" fmla="*/ 1004335 w 2764939"/>
              <a:gd name="connsiteY113" fmla="*/ 881368 h 1573553"/>
              <a:gd name="connsiteX114" fmla="*/ 954331 w 2764939"/>
              <a:gd name="connsiteY114" fmla="*/ 886131 h 1573553"/>
              <a:gd name="connsiteX115" fmla="*/ 923375 w 2764939"/>
              <a:gd name="connsiteY115" fmla="*/ 907562 h 1573553"/>
              <a:gd name="connsiteX116" fmla="*/ 923375 w 2764939"/>
              <a:gd name="connsiteY116" fmla="*/ 876606 h 1573553"/>
              <a:gd name="connsiteX117" fmla="*/ 882893 w 2764939"/>
              <a:gd name="connsiteY117" fmla="*/ 871843 h 1573553"/>
              <a:gd name="connsiteX118" fmla="*/ 890035 w 2764939"/>
              <a:gd name="connsiteY118" fmla="*/ 893275 h 1573553"/>
              <a:gd name="connsiteX119" fmla="*/ 885275 w 2764939"/>
              <a:gd name="connsiteY119" fmla="*/ 912325 h 1573553"/>
              <a:gd name="connsiteX120" fmla="*/ 799550 w 2764939"/>
              <a:gd name="connsiteY120" fmla="*/ 859936 h 1573553"/>
              <a:gd name="connsiteX121" fmla="*/ 778118 w 2764939"/>
              <a:gd name="connsiteY121" fmla="*/ 826600 h 1573553"/>
              <a:gd name="connsiteX122" fmla="*/ 790025 w 2764939"/>
              <a:gd name="connsiteY122" fmla="*/ 786117 h 1573553"/>
              <a:gd name="connsiteX123" fmla="*/ 759068 w 2764939"/>
              <a:gd name="connsiteY123" fmla="*/ 781356 h 1573553"/>
              <a:gd name="connsiteX124" fmla="*/ 711443 w 2764939"/>
              <a:gd name="connsiteY124" fmla="*/ 795643 h 1573553"/>
              <a:gd name="connsiteX125" fmla="*/ 701918 w 2764939"/>
              <a:gd name="connsiteY125" fmla="*/ 809931 h 1573553"/>
              <a:gd name="connsiteX126" fmla="*/ 678106 w 2764939"/>
              <a:gd name="connsiteY126" fmla="*/ 826600 h 1573553"/>
              <a:gd name="connsiteX127" fmla="*/ 670962 w 2764939"/>
              <a:gd name="connsiteY127" fmla="*/ 843268 h 1573553"/>
              <a:gd name="connsiteX128" fmla="*/ 630481 w 2764939"/>
              <a:gd name="connsiteY128" fmla="*/ 876606 h 1573553"/>
              <a:gd name="connsiteX129" fmla="*/ 632860 w 2764939"/>
              <a:gd name="connsiteY129" fmla="*/ 898037 h 1573553"/>
              <a:gd name="connsiteX130" fmla="*/ 647150 w 2764939"/>
              <a:gd name="connsiteY130" fmla="*/ 917087 h 1573553"/>
              <a:gd name="connsiteX131" fmla="*/ 570950 w 2764939"/>
              <a:gd name="connsiteY131" fmla="*/ 902800 h 1573553"/>
              <a:gd name="connsiteX132" fmla="*/ 537612 w 2764939"/>
              <a:gd name="connsiteY132" fmla="*/ 907562 h 1573553"/>
              <a:gd name="connsiteX133" fmla="*/ 585235 w 2764939"/>
              <a:gd name="connsiteY133" fmla="*/ 938518 h 1573553"/>
              <a:gd name="connsiteX134" fmla="*/ 609050 w 2764939"/>
              <a:gd name="connsiteY134" fmla="*/ 950425 h 1573553"/>
              <a:gd name="connsiteX135" fmla="*/ 635243 w 2764939"/>
              <a:gd name="connsiteY135" fmla="*/ 1002812 h 1573553"/>
              <a:gd name="connsiteX136" fmla="*/ 568566 w 2764939"/>
              <a:gd name="connsiteY136" fmla="*/ 1019481 h 1573553"/>
              <a:gd name="connsiteX137" fmla="*/ 547137 w 2764939"/>
              <a:gd name="connsiteY137" fmla="*/ 1031387 h 1573553"/>
              <a:gd name="connsiteX138" fmla="*/ 523323 w 2764939"/>
              <a:gd name="connsiteY138" fmla="*/ 1002812 h 1573553"/>
              <a:gd name="connsiteX139" fmla="*/ 499510 w 2764939"/>
              <a:gd name="connsiteY139" fmla="*/ 971856 h 1573553"/>
              <a:gd name="connsiteX140" fmla="*/ 501891 w 2764939"/>
              <a:gd name="connsiteY140" fmla="*/ 933756 h 1573553"/>
              <a:gd name="connsiteX141" fmla="*/ 499510 w 2764939"/>
              <a:gd name="connsiteY141" fmla="*/ 914706 h 1573553"/>
              <a:gd name="connsiteX142" fmla="*/ 518560 w 2764939"/>
              <a:gd name="connsiteY142" fmla="*/ 881368 h 1573553"/>
              <a:gd name="connsiteX143" fmla="*/ 478080 w 2764939"/>
              <a:gd name="connsiteY143" fmla="*/ 890893 h 1573553"/>
              <a:gd name="connsiteX144" fmla="*/ 449504 w 2764939"/>
              <a:gd name="connsiteY144" fmla="*/ 952806 h 1573553"/>
              <a:gd name="connsiteX145" fmla="*/ 442360 w 2764939"/>
              <a:gd name="connsiteY145" fmla="*/ 976618 h 1573553"/>
              <a:gd name="connsiteX146" fmla="*/ 411404 w 2764939"/>
              <a:gd name="connsiteY146" fmla="*/ 993287 h 1573553"/>
              <a:gd name="connsiteX147" fmla="*/ 363779 w 2764939"/>
              <a:gd name="connsiteY147" fmla="*/ 990906 h 1573553"/>
              <a:gd name="connsiteX148" fmla="*/ 356635 w 2764939"/>
              <a:gd name="connsiteY148" fmla="*/ 1007575 h 1573553"/>
              <a:gd name="connsiteX149" fmla="*/ 356635 w 2764939"/>
              <a:gd name="connsiteY149" fmla="*/ 1055200 h 1573553"/>
              <a:gd name="connsiteX150" fmla="*/ 297104 w 2764939"/>
              <a:gd name="connsiteY150" fmla="*/ 1059962 h 1573553"/>
              <a:gd name="connsiteX151" fmla="*/ 235191 w 2764939"/>
              <a:gd name="connsiteY151" fmla="*/ 1093300 h 1573553"/>
              <a:gd name="connsiteX152" fmla="*/ 237573 w 2764939"/>
              <a:gd name="connsiteY152" fmla="*/ 1121875 h 1573553"/>
              <a:gd name="connsiteX153" fmla="*/ 185186 w 2764939"/>
              <a:gd name="connsiteY153" fmla="*/ 1109968 h 1573553"/>
              <a:gd name="connsiteX154" fmla="*/ 151848 w 2764939"/>
              <a:gd name="connsiteY154" fmla="*/ 1117112 h 1573553"/>
              <a:gd name="connsiteX155" fmla="*/ 106604 w 2764939"/>
              <a:gd name="connsiteY155" fmla="*/ 1098062 h 1573553"/>
              <a:gd name="connsiteX156" fmla="*/ 89936 w 2764939"/>
              <a:gd name="connsiteY156" fmla="*/ 1098062 h 1573553"/>
              <a:gd name="connsiteX157" fmla="*/ 6592 w 2764939"/>
              <a:gd name="connsiteY157" fmla="*/ 1121875 h 1573553"/>
              <a:gd name="connsiteX158" fmla="*/ 8974 w 2764939"/>
              <a:gd name="connsiteY158" fmla="*/ 1074250 h 1573553"/>
              <a:gd name="connsiteX159" fmla="*/ 9816 w 2764939"/>
              <a:gd name="connsiteY15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01891 w 2764939"/>
              <a:gd name="connsiteY33" fmla="*/ 312250 h 1573553"/>
              <a:gd name="connsiteX34" fmla="*/ 516179 w 2764939"/>
              <a:gd name="connsiteY34" fmla="*/ 359875 h 1573553"/>
              <a:gd name="connsiteX35" fmla="*/ 463791 w 2764939"/>
              <a:gd name="connsiteY35" fmla="*/ 424168 h 1573553"/>
              <a:gd name="connsiteX36" fmla="*/ 566185 w 2764939"/>
              <a:gd name="connsiteY36" fmla="*/ 517037 h 1573553"/>
              <a:gd name="connsiteX37" fmla="*/ 623337 w 2764939"/>
              <a:gd name="connsiteY37" fmla="*/ 495605 h 1573553"/>
              <a:gd name="connsiteX38" fmla="*/ 701916 w 2764939"/>
              <a:gd name="connsiteY38" fmla="*/ 483700 h 1573553"/>
              <a:gd name="connsiteX39" fmla="*/ 887656 w 2764939"/>
              <a:gd name="connsiteY39" fmla="*/ 562280 h 1573553"/>
              <a:gd name="connsiteX40" fmla="*/ 963857 w 2764939"/>
              <a:gd name="connsiteY40" fmla="*/ 426549 h 1573553"/>
              <a:gd name="connsiteX41" fmla="*/ 863843 w 2764939"/>
              <a:gd name="connsiteY41" fmla="*/ 417024 h 1573553"/>
              <a:gd name="connsiteX42" fmla="*/ 851937 w 2764939"/>
              <a:gd name="connsiteY42" fmla="*/ 357491 h 1573553"/>
              <a:gd name="connsiteX43" fmla="*/ 1090060 w 2764939"/>
              <a:gd name="connsiteY43" fmla="*/ 436075 h 1573553"/>
              <a:gd name="connsiteX44" fmla="*/ 1113873 w 2764939"/>
              <a:gd name="connsiteY44" fmla="*/ 500368 h 1573553"/>
              <a:gd name="connsiteX45" fmla="*/ 1135304 w 2764939"/>
              <a:gd name="connsiteY45" fmla="*/ 512275 h 1573553"/>
              <a:gd name="connsiteX46" fmla="*/ 1132923 w 2764939"/>
              <a:gd name="connsiteY46" fmla="*/ 421787 h 1573553"/>
              <a:gd name="connsiteX47" fmla="*/ 1185312 w 2764939"/>
              <a:gd name="connsiteY47" fmla="*/ 340823 h 1573553"/>
              <a:gd name="connsiteX48" fmla="*/ 1499302 w 2764939"/>
              <a:gd name="connsiteY48" fmla="*/ 250164 h 1573553"/>
              <a:gd name="connsiteX49" fmla="*/ 1640131 w 2764939"/>
              <a:gd name="connsiteY49" fmla="*/ 188423 h 1573553"/>
              <a:gd name="connsiteX50" fmla="*/ 1794912 w 2764939"/>
              <a:gd name="connsiteY50" fmla="*/ 183660 h 1573553"/>
              <a:gd name="connsiteX51" fmla="*/ 1866350 w 2764939"/>
              <a:gd name="connsiteY51" fmla="*/ 309866 h 1573553"/>
              <a:gd name="connsiteX52" fmla="*/ 2028275 w 2764939"/>
              <a:gd name="connsiteY52" fmla="*/ 271766 h 1573553"/>
              <a:gd name="connsiteX53" fmla="*/ 1933025 w 2764939"/>
              <a:gd name="connsiteY53" fmla="*/ 359873 h 1573553"/>
              <a:gd name="connsiteX54" fmla="*/ 2047325 w 2764939"/>
              <a:gd name="connsiteY54" fmla="*/ 331298 h 1573553"/>
              <a:gd name="connsiteX55" fmla="*/ 2142574 w 2764939"/>
              <a:gd name="connsiteY55" fmla="*/ 271766 h 1573553"/>
              <a:gd name="connsiteX56" fmla="*/ 2066375 w 2764939"/>
              <a:gd name="connsiteY56" fmla="*/ 264623 h 1573553"/>
              <a:gd name="connsiteX57" fmla="*/ 2066375 w 2764939"/>
              <a:gd name="connsiteY57" fmla="*/ 202710 h 1573553"/>
              <a:gd name="connsiteX58" fmla="*/ 2116380 w 2764939"/>
              <a:gd name="connsiteY58" fmla="*/ 202710 h 1573553"/>
              <a:gd name="connsiteX59" fmla="*/ 2223536 w 2764939"/>
              <a:gd name="connsiteY59" fmla="*/ 97935 h 1573553"/>
              <a:gd name="connsiteX60" fmla="*/ 2273542 w 2764939"/>
              <a:gd name="connsiteY60" fmla="*/ 305 h 1573553"/>
              <a:gd name="connsiteX61" fmla="*/ 2237824 w 2764939"/>
              <a:gd name="connsiteY61" fmla="*/ 114604 h 1573553"/>
              <a:gd name="connsiteX62" fmla="*/ 2164006 w 2764939"/>
              <a:gd name="connsiteY62" fmla="*/ 193186 h 1573553"/>
              <a:gd name="connsiteX63" fmla="*/ 2333075 w 2764939"/>
              <a:gd name="connsiteY63" fmla="*/ 257480 h 1573553"/>
              <a:gd name="connsiteX64" fmla="*/ 2735505 w 2764939"/>
              <a:gd name="connsiteY64" fmla="*/ 205092 h 1573553"/>
              <a:gd name="connsiteX65" fmla="*/ 2698276 w 2764939"/>
              <a:gd name="connsiteY65" fmla="*/ 559163 h 1573553"/>
              <a:gd name="connsiteX66" fmla="*/ 2630731 w 2764939"/>
              <a:gd name="connsiteY66" fmla="*/ 967092 h 1573553"/>
              <a:gd name="connsiteX67" fmla="*/ 2461662 w 2764939"/>
              <a:gd name="connsiteY67" fmla="*/ 869462 h 1573553"/>
              <a:gd name="connsiteX68" fmla="*/ 2297356 w 2764939"/>
              <a:gd name="connsiteY68" fmla="*/ 926612 h 1573553"/>
              <a:gd name="connsiteX69" fmla="*/ 2275925 w 2764939"/>
              <a:gd name="connsiteY69" fmla="*/ 1062342 h 1573553"/>
              <a:gd name="connsiteX70" fmla="*/ 2042562 w 2764939"/>
              <a:gd name="connsiteY70" fmla="*/ 1148067 h 1573553"/>
              <a:gd name="connsiteX71" fmla="*/ 2021131 w 2764939"/>
              <a:gd name="connsiteY71" fmla="*/ 1238556 h 1573553"/>
              <a:gd name="connsiteX72" fmla="*/ 1954456 w 2764939"/>
              <a:gd name="connsiteY72" fmla="*/ 1309993 h 1573553"/>
              <a:gd name="connsiteX73" fmla="*/ 2013987 w 2764939"/>
              <a:gd name="connsiteY73" fmla="*/ 1350474 h 1573553"/>
              <a:gd name="connsiteX74" fmla="*/ 1921118 w 2764939"/>
              <a:gd name="connsiteY74" fmla="*/ 1450487 h 1573553"/>
              <a:gd name="connsiteX75" fmla="*/ 1899687 w 2764939"/>
              <a:gd name="connsiteY75" fmla="*/ 1533831 h 1573553"/>
              <a:gd name="connsiteX76" fmla="*/ 1808865 w 2764939"/>
              <a:gd name="connsiteY76" fmla="*/ 1573012 h 1573553"/>
              <a:gd name="connsiteX77" fmla="*/ 1728235 w 2764939"/>
              <a:gd name="connsiteY77" fmla="*/ 1557643 h 1573553"/>
              <a:gd name="connsiteX78" fmla="*/ 1702041 w 2764939"/>
              <a:gd name="connsiteY78" fmla="*/ 1571931 h 1573553"/>
              <a:gd name="connsiteX79" fmla="*/ 1647275 w 2764939"/>
              <a:gd name="connsiteY79" fmla="*/ 1543356 h 1573553"/>
              <a:gd name="connsiteX80" fmla="*/ 1606791 w 2764939"/>
              <a:gd name="connsiteY80" fmla="*/ 1507637 h 1573553"/>
              <a:gd name="connsiteX81" fmla="*/ 1563931 w 2764939"/>
              <a:gd name="connsiteY81" fmla="*/ 1479061 h 1573553"/>
              <a:gd name="connsiteX82" fmla="*/ 1592504 w 2764939"/>
              <a:gd name="connsiteY82" fmla="*/ 1455250 h 1573553"/>
              <a:gd name="connsiteX83" fmla="*/ 1580598 w 2764939"/>
              <a:gd name="connsiteY83" fmla="*/ 1438581 h 1573553"/>
              <a:gd name="connsiteX84" fmla="*/ 1518685 w 2764939"/>
              <a:gd name="connsiteY84" fmla="*/ 1426675 h 1573553"/>
              <a:gd name="connsiteX85" fmla="*/ 1499635 w 2764939"/>
              <a:gd name="connsiteY85" fmla="*/ 1402862 h 1573553"/>
              <a:gd name="connsiteX86" fmla="*/ 1461537 w 2764939"/>
              <a:gd name="connsiteY86" fmla="*/ 1379050 h 1573553"/>
              <a:gd name="connsiteX87" fmla="*/ 1456773 w 2764939"/>
              <a:gd name="connsiteY87" fmla="*/ 1390956 h 1573553"/>
              <a:gd name="connsiteX88" fmla="*/ 1471062 w 2764939"/>
              <a:gd name="connsiteY88" fmla="*/ 1429056 h 1573553"/>
              <a:gd name="connsiteX89" fmla="*/ 1440104 w 2764939"/>
              <a:gd name="connsiteY89" fmla="*/ 1443343 h 1573553"/>
              <a:gd name="connsiteX90" fmla="*/ 1413912 w 2764939"/>
              <a:gd name="connsiteY90" fmla="*/ 1457630 h 1573553"/>
              <a:gd name="connsiteX91" fmla="*/ 1397241 w 2764939"/>
              <a:gd name="connsiteY91" fmla="*/ 1450487 h 1573553"/>
              <a:gd name="connsiteX92" fmla="*/ 1351998 w 2764939"/>
              <a:gd name="connsiteY92" fmla="*/ 1388575 h 1573553"/>
              <a:gd name="connsiteX93" fmla="*/ 1306756 w 2764939"/>
              <a:gd name="connsiteY93" fmla="*/ 1355237 h 1573553"/>
              <a:gd name="connsiteX94" fmla="*/ 1328187 w 2764939"/>
              <a:gd name="connsiteY94" fmla="*/ 1338568 h 1573553"/>
              <a:gd name="connsiteX95" fmla="*/ 1349618 w 2764939"/>
              <a:gd name="connsiteY95" fmla="*/ 1298087 h 1573553"/>
              <a:gd name="connsiteX96" fmla="*/ 1335329 w 2764939"/>
              <a:gd name="connsiteY96" fmla="*/ 1286181 h 1573553"/>
              <a:gd name="connsiteX97" fmla="*/ 1297231 w 2764939"/>
              <a:gd name="connsiteY97" fmla="*/ 1288562 h 1573553"/>
              <a:gd name="connsiteX98" fmla="*/ 1221031 w 2764939"/>
              <a:gd name="connsiteY98" fmla="*/ 1245700 h 1573553"/>
              <a:gd name="connsiteX99" fmla="*/ 1178166 w 2764939"/>
              <a:gd name="connsiteY99" fmla="*/ 1226650 h 1573553"/>
              <a:gd name="connsiteX100" fmla="*/ 1168643 w 2764939"/>
              <a:gd name="connsiteY100" fmla="*/ 1226650 h 1573553"/>
              <a:gd name="connsiteX101" fmla="*/ 1156737 w 2764939"/>
              <a:gd name="connsiteY101" fmla="*/ 1162356 h 1573553"/>
              <a:gd name="connsiteX102" fmla="*/ 1168643 w 2764939"/>
              <a:gd name="connsiteY102" fmla="*/ 1098062 h 1573553"/>
              <a:gd name="connsiteX103" fmla="*/ 1137687 w 2764939"/>
              <a:gd name="connsiteY103" fmla="*/ 1064725 h 1573553"/>
              <a:gd name="connsiteX104" fmla="*/ 1085300 w 2764939"/>
              <a:gd name="connsiteY104" fmla="*/ 1040912 h 1573553"/>
              <a:gd name="connsiteX105" fmla="*/ 1111493 w 2764939"/>
              <a:gd name="connsiteY105" fmla="*/ 1017100 h 1573553"/>
              <a:gd name="connsiteX106" fmla="*/ 1156737 w 2764939"/>
              <a:gd name="connsiteY106" fmla="*/ 1021862 h 1573553"/>
              <a:gd name="connsiteX107" fmla="*/ 1151975 w 2764939"/>
              <a:gd name="connsiteY107" fmla="*/ 974237 h 1573553"/>
              <a:gd name="connsiteX108" fmla="*/ 1123400 w 2764939"/>
              <a:gd name="connsiteY108" fmla="*/ 969475 h 1573553"/>
              <a:gd name="connsiteX109" fmla="*/ 1128162 w 2764939"/>
              <a:gd name="connsiteY109" fmla="*/ 921850 h 1573553"/>
              <a:gd name="connsiteX110" fmla="*/ 1097206 w 2764939"/>
              <a:gd name="connsiteY110" fmla="*/ 907562 h 1573553"/>
              <a:gd name="connsiteX111" fmla="*/ 1099587 w 2764939"/>
              <a:gd name="connsiteY111" fmla="*/ 871843 h 1573553"/>
              <a:gd name="connsiteX112" fmla="*/ 1051962 w 2764939"/>
              <a:gd name="connsiteY112" fmla="*/ 857556 h 1573553"/>
              <a:gd name="connsiteX113" fmla="*/ 1032912 w 2764939"/>
              <a:gd name="connsiteY113" fmla="*/ 878987 h 1573553"/>
              <a:gd name="connsiteX114" fmla="*/ 1004335 w 2764939"/>
              <a:gd name="connsiteY114" fmla="*/ 881368 h 1573553"/>
              <a:gd name="connsiteX115" fmla="*/ 954331 w 2764939"/>
              <a:gd name="connsiteY115" fmla="*/ 886131 h 1573553"/>
              <a:gd name="connsiteX116" fmla="*/ 923375 w 2764939"/>
              <a:gd name="connsiteY116" fmla="*/ 907562 h 1573553"/>
              <a:gd name="connsiteX117" fmla="*/ 923375 w 2764939"/>
              <a:gd name="connsiteY117" fmla="*/ 876606 h 1573553"/>
              <a:gd name="connsiteX118" fmla="*/ 882893 w 2764939"/>
              <a:gd name="connsiteY118" fmla="*/ 871843 h 1573553"/>
              <a:gd name="connsiteX119" fmla="*/ 890035 w 2764939"/>
              <a:gd name="connsiteY119" fmla="*/ 893275 h 1573553"/>
              <a:gd name="connsiteX120" fmla="*/ 885275 w 2764939"/>
              <a:gd name="connsiteY120" fmla="*/ 912325 h 1573553"/>
              <a:gd name="connsiteX121" fmla="*/ 799550 w 2764939"/>
              <a:gd name="connsiteY121" fmla="*/ 859936 h 1573553"/>
              <a:gd name="connsiteX122" fmla="*/ 778118 w 2764939"/>
              <a:gd name="connsiteY122" fmla="*/ 826600 h 1573553"/>
              <a:gd name="connsiteX123" fmla="*/ 790025 w 2764939"/>
              <a:gd name="connsiteY123" fmla="*/ 786117 h 1573553"/>
              <a:gd name="connsiteX124" fmla="*/ 759068 w 2764939"/>
              <a:gd name="connsiteY124" fmla="*/ 781356 h 1573553"/>
              <a:gd name="connsiteX125" fmla="*/ 711443 w 2764939"/>
              <a:gd name="connsiteY125" fmla="*/ 795643 h 1573553"/>
              <a:gd name="connsiteX126" fmla="*/ 701918 w 2764939"/>
              <a:gd name="connsiteY126" fmla="*/ 809931 h 1573553"/>
              <a:gd name="connsiteX127" fmla="*/ 678106 w 2764939"/>
              <a:gd name="connsiteY127" fmla="*/ 826600 h 1573553"/>
              <a:gd name="connsiteX128" fmla="*/ 670962 w 2764939"/>
              <a:gd name="connsiteY128" fmla="*/ 843268 h 1573553"/>
              <a:gd name="connsiteX129" fmla="*/ 630481 w 2764939"/>
              <a:gd name="connsiteY129" fmla="*/ 876606 h 1573553"/>
              <a:gd name="connsiteX130" fmla="*/ 632860 w 2764939"/>
              <a:gd name="connsiteY130" fmla="*/ 898037 h 1573553"/>
              <a:gd name="connsiteX131" fmla="*/ 647150 w 2764939"/>
              <a:gd name="connsiteY131" fmla="*/ 917087 h 1573553"/>
              <a:gd name="connsiteX132" fmla="*/ 570950 w 2764939"/>
              <a:gd name="connsiteY132" fmla="*/ 902800 h 1573553"/>
              <a:gd name="connsiteX133" fmla="*/ 537612 w 2764939"/>
              <a:gd name="connsiteY133" fmla="*/ 907562 h 1573553"/>
              <a:gd name="connsiteX134" fmla="*/ 585235 w 2764939"/>
              <a:gd name="connsiteY134" fmla="*/ 938518 h 1573553"/>
              <a:gd name="connsiteX135" fmla="*/ 609050 w 2764939"/>
              <a:gd name="connsiteY135" fmla="*/ 950425 h 1573553"/>
              <a:gd name="connsiteX136" fmla="*/ 635243 w 2764939"/>
              <a:gd name="connsiteY136" fmla="*/ 1002812 h 1573553"/>
              <a:gd name="connsiteX137" fmla="*/ 568566 w 2764939"/>
              <a:gd name="connsiteY137" fmla="*/ 1019481 h 1573553"/>
              <a:gd name="connsiteX138" fmla="*/ 547137 w 2764939"/>
              <a:gd name="connsiteY138" fmla="*/ 1031387 h 1573553"/>
              <a:gd name="connsiteX139" fmla="*/ 523323 w 2764939"/>
              <a:gd name="connsiteY139" fmla="*/ 1002812 h 1573553"/>
              <a:gd name="connsiteX140" fmla="*/ 499510 w 2764939"/>
              <a:gd name="connsiteY140" fmla="*/ 971856 h 1573553"/>
              <a:gd name="connsiteX141" fmla="*/ 501891 w 2764939"/>
              <a:gd name="connsiteY141" fmla="*/ 933756 h 1573553"/>
              <a:gd name="connsiteX142" fmla="*/ 499510 w 2764939"/>
              <a:gd name="connsiteY142" fmla="*/ 914706 h 1573553"/>
              <a:gd name="connsiteX143" fmla="*/ 518560 w 2764939"/>
              <a:gd name="connsiteY143" fmla="*/ 881368 h 1573553"/>
              <a:gd name="connsiteX144" fmla="*/ 478080 w 2764939"/>
              <a:gd name="connsiteY144" fmla="*/ 890893 h 1573553"/>
              <a:gd name="connsiteX145" fmla="*/ 449504 w 2764939"/>
              <a:gd name="connsiteY145" fmla="*/ 952806 h 1573553"/>
              <a:gd name="connsiteX146" fmla="*/ 442360 w 2764939"/>
              <a:gd name="connsiteY146" fmla="*/ 976618 h 1573553"/>
              <a:gd name="connsiteX147" fmla="*/ 411404 w 2764939"/>
              <a:gd name="connsiteY147" fmla="*/ 993287 h 1573553"/>
              <a:gd name="connsiteX148" fmla="*/ 363779 w 2764939"/>
              <a:gd name="connsiteY148" fmla="*/ 990906 h 1573553"/>
              <a:gd name="connsiteX149" fmla="*/ 356635 w 2764939"/>
              <a:gd name="connsiteY149" fmla="*/ 1007575 h 1573553"/>
              <a:gd name="connsiteX150" fmla="*/ 356635 w 2764939"/>
              <a:gd name="connsiteY150" fmla="*/ 1055200 h 1573553"/>
              <a:gd name="connsiteX151" fmla="*/ 297104 w 2764939"/>
              <a:gd name="connsiteY151" fmla="*/ 1059962 h 1573553"/>
              <a:gd name="connsiteX152" fmla="*/ 235191 w 2764939"/>
              <a:gd name="connsiteY152" fmla="*/ 1093300 h 1573553"/>
              <a:gd name="connsiteX153" fmla="*/ 237573 w 2764939"/>
              <a:gd name="connsiteY153" fmla="*/ 1121875 h 1573553"/>
              <a:gd name="connsiteX154" fmla="*/ 185186 w 2764939"/>
              <a:gd name="connsiteY154" fmla="*/ 1109968 h 1573553"/>
              <a:gd name="connsiteX155" fmla="*/ 151848 w 2764939"/>
              <a:gd name="connsiteY155" fmla="*/ 1117112 h 1573553"/>
              <a:gd name="connsiteX156" fmla="*/ 106604 w 2764939"/>
              <a:gd name="connsiteY156" fmla="*/ 1098062 h 1573553"/>
              <a:gd name="connsiteX157" fmla="*/ 89936 w 2764939"/>
              <a:gd name="connsiteY157" fmla="*/ 1098062 h 1573553"/>
              <a:gd name="connsiteX158" fmla="*/ 6592 w 2764939"/>
              <a:gd name="connsiteY158" fmla="*/ 1121875 h 1573553"/>
              <a:gd name="connsiteX159" fmla="*/ 8974 w 2764939"/>
              <a:gd name="connsiteY159" fmla="*/ 1074250 h 1573553"/>
              <a:gd name="connsiteX160" fmla="*/ 9816 w 2764939"/>
              <a:gd name="connsiteY16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01891 w 2764939"/>
              <a:gd name="connsiteY33" fmla="*/ 312250 h 1573553"/>
              <a:gd name="connsiteX34" fmla="*/ 516179 w 2764939"/>
              <a:gd name="connsiteY34" fmla="*/ 359875 h 1573553"/>
              <a:gd name="connsiteX35" fmla="*/ 463791 w 2764939"/>
              <a:gd name="connsiteY35" fmla="*/ 424168 h 1573553"/>
              <a:gd name="connsiteX36" fmla="*/ 566185 w 2764939"/>
              <a:gd name="connsiteY36" fmla="*/ 517037 h 1573553"/>
              <a:gd name="connsiteX37" fmla="*/ 623337 w 2764939"/>
              <a:gd name="connsiteY37" fmla="*/ 495605 h 1573553"/>
              <a:gd name="connsiteX38" fmla="*/ 701916 w 2764939"/>
              <a:gd name="connsiteY38" fmla="*/ 483700 h 1573553"/>
              <a:gd name="connsiteX39" fmla="*/ 887656 w 2764939"/>
              <a:gd name="connsiteY39" fmla="*/ 562280 h 1573553"/>
              <a:gd name="connsiteX40" fmla="*/ 963857 w 2764939"/>
              <a:gd name="connsiteY40" fmla="*/ 426549 h 1573553"/>
              <a:gd name="connsiteX41" fmla="*/ 863843 w 2764939"/>
              <a:gd name="connsiteY41" fmla="*/ 417024 h 1573553"/>
              <a:gd name="connsiteX42" fmla="*/ 851937 w 2764939"/>
              <a:gd name="connsiteY42" fmla="*/ 357491 h 1573553"/>
              <a:gd name="connsiteX43" fmla="*/ 1090060 w 2764939"/>
              <a:gd name="connsiteY43" fmla="*/ 436075 h 1573553"/>
              <a:gd name="connsiteX44" fmla="*/ 1113873 w 2764939"/>
              <a:gd name="connsiteY44" fmla="*/ 500368 h 1573553"/>
              <a:gd name="connsiteX45" fmla="*/ 1135304 w 2764939"/>
              <a:gd name="connsiteY45" fmla="*/ 512275 h 1573553"/>
              <a:gd name="connsiteX46" fmla="*/ 1132923 w 2764939"/>
              <a:gd name="connsiteY46" fmla="*/ 421787 h 1573553"/>
              <a:gd name="connsiteX47" fmla="*/ 1185312 w 2764939"/>
              <a:gd name="connsiteY47" fmla="*/ 340823 h 1573553"/>
              <a:gd name="connsiteX48" fmla="*/ 1499302 w 2764939"/>
              <a:gd name="connsiteY48" fmla="*/ 250164 h 1573553"/>
              <a:gd name="connsiteX49" fmla="*/ 1640131 w 2764939"/>
              <a:gd name="connsiteY49" fmla="*/ 188423 h 1573553"/>
              <a:gd name="connsiteX50" fmla="*/ 1794912 w 2764939"/>
              <a:gd name="connsiteY50" fmla="*/ 183660 h 1573553"/>
              <a:gd name="connsiteX51" fmla="*/ 1866350 w 2764939"/>
              <a:gd name="connsiteY51" fmla="*/ 309866 h 1573553"/>
              <a:gd name="connsiteX52" fmla="*/ 2028275 w 2764939"/>
              <a:gd name="connsiteY52" fmla="*/ 271766 h 1573553"/>
              <a:gd name="connsiteX53" fmla="*/ 1933025 w 2764939"/>
              <a:gd name="connsiteY53" fmla="*/ 359873 h 1573553"/>
              <a:gd name="connsiteX54" fmla="*/ 2047325 w 2764939"/>
              <a:gd name="connsiteY54" fmla="*/ 331298 h 1573553"/>
              <a:gd name="connsiteX55" fmla="*/ 2142574 w 2764939"/>
              <a:gd name="connsiteY55" fmla="*/ 271766 h 1573553"/>
              <a:gd name="connsiteX56" fmla="*/ 2066375 w 2764939"/>
              <a:gd name="connsiteY56" fmla="*/ 264623 h 1573553"/>
              <a:gd name="connsiteX57" fmla="*/ 2066375 w 2764939"/>
              <a:gd name="connsiteY57" fmla="*/ 202710 h 1573553"/>
              <a:gd name="connsiteX58" fmla="*/ 2116380 w 2764939"/>
              <a:gd name="connsiteY58" fmla="*/ 202710 h 1573553"/>
              <a:gd name="connsiteX59" fmla="*/ 2223536 w 2764939"/>
              <a:gd name="connsiteY59" fmla="*/ 97935 h 1573553"/>
              <a:gd name="connsiteX60" fmla="*/ 2273542 w 2764939"/>
              <a:gd name="connsiteY60" fmla="*/ 305 h 1573553"/>
              <a:gd name="connsiteX61" fmla="*/ 2237824 w 2764939"/>
              <a:gd name="connsiteY61" fmla="*/ 114604 h 1573553"/>
              <a:gd name="connsiteX62" fmla="*/ 2164006 w 2764939"/>
              <a:gd name="connsiteY62" fmla="*/ 193186 h 1573553"/>
              <a:gd name="connsiteX63" fmla="*/ 2333075 w 2764939"/>
              <a:gd name="connsiteY63" fmla="*/ 257480 h 1573553"/>
              <a:gd name="connsiteX64" fmla="*/ 2735505 w 2764939"/>
              <a:gd name="connsiteY64" fmla="*/ 205092 h 1573553"/>
              <a:gd name="connsiteX65" fmla="*/ 2698276 w 2764939"/>
              <a:gd name="connsiteY65" fmla="*/ 559163 h 1573553"/>
              <a:gd name="connsiteX66" fmla="*/ 2630731 w 2764939"/>
              <a:gd name="connsiteY66" fmla="*/ 967092 h 1573553"/>
              <a:gd name="connsiteX67" fmla="*/ 2461662 w 2764939"/>
              <a:gd name="connsiteY67" fmla="*/ 869462 h 1573553"/>
              <a:gd name="connsiteX68" fmla="*/ 2297356 w 2764939"/>
              <a:gd name="connsiteY68" fmla="*/ 926612 h 1573553"/>
              <a:gd name="connsiteX69" fmla="*/ 2275925 w 2764939"/>
              <a:gd name="connsiteY69" fmla="*/ 1062342 h 1573553"/>
              <a:gd name="connsiteX70" fmla="*/ 2042562 w 2764939"/>
              <a:gd name="connsiteY70" fmla="*/ 1148067 h 1573553"/>
              <a:gd name="connsiteX71" fmla="*/ 2021131 w 2764939"/>
              <a:gd name="connsiteY71" fmla="*/ 1238556 h 1573553"/>
              <a:gd name="connsiteX72" fmla="*/ 1954456 w 2764939"/>
              <a:gd name="connsiteY72" fmla="*/ 1309993 h 1573553"/>
              <a:gd name="connsiteX73" fmla="*/ 2013987 w 2764939"/>
              <a:gd name="connsiteY73" fmla="*/ 1350474 h 1573553"/>
              <a:gd name="connsiteX74" fmla="*/ 1921118 w 2764939"/>
              <a:gd name="connsiteY74" fmla="*/ 1450487 h 1573553"/>
              <a:gd name="connsiteX75" fmla="*/ 1899687 w 2764939"/>
              <a:gd name="connsiteY75" fmla="*/ 1533831 h 1573553"/>
              <a:gd name="connsiteX76" fmla="*/ 1808865 w 2764939"/>
              <a:gd name="connsiteY76" fmla="*/ 1573012 h 1573553"/>
              <a:gd name="connsiteX77" fmla="*/ 1728235 w 2764939"/>
              <a:gd name="connsiteY77" fmla="*/ 1557643 h 1573553"/>
              <a:gd name="connsiteX78" fmla="*/ 1702041 w 2764939"/>
              <a:gd name="connsiteY78" fmla="*/ 1571931 h 1573553"/>
              <a:gd name="connsiteX79" fmla="*/ 1647275 w 2764939"/>
              <a:gd name="connsiteY79" fmla="*/ 1543356 h 1573553"/>
              <a:gd name="connsiteX80" fmla="*/ 1606791 w 2764939"/>
              <a:gd name="connsiteY80" fmla="*/ 1507637 h 1573553"/>
              <a:gd name="connsiteX81" fmla="*/ 1563931 w 2764939"/>
              <a:gd name="connsiteY81" fmla="*/ 1479061 h 1573553"/>
              <a:gd name="connsiteX82" fmla="*/ 1592504 w 2764939"/>
              <a:gd name="connsiteY82" fmla="*/ 1455250 h 1573553"/>
              <a:gd name="connsiteX83" fmla="*/ 1580598 w 2764939"/>
              <a:gd name="connsiteY83" fmla="*/ 1438581 h 1573553"/>
              <a:gd name="connsiteX84" fmla="*/ 1518685 w 2764939"/>
              <a:gd name="connsiteY84" fmla="*/ 1426675 h 1573553"/>
              <a:gd name="connsiteX85" fmla="*/ 1499635 w 2764939"/>
              <a:gd name="connsiteY85" fmla="*/ 1402862 h 1573553"/>
              <a:gd name="connsiteX86" fmla="*/ 1461537 w 2764939"/>
              <a:gd name="connsiteY86" fmla="*/ 1379050 h 1573553"/>
              <a:gd name="connsiteX87" fmla="*/ 1456773 w 2764939"/>
              <a:gd name="connsiteY87" fmla="*/ 1390956 h 1573553"/>
              <a:gd name="connsiteX88" fmla="*/ 1471062 w 2764939"/>
              <a:gd name="connsiteY88" fmla="*/ 1429056 h 1573553"/>
              <a:gd name="connsiteX89" fmla="*/ 1440104 w 2764939"/>
              <a:gd name="connsiteY89" fmla="*/ 1443343 h 1573553"/>
              <a:gd name="connsiteX90" fmla="*/ 1413912 w 2764939"/>
              <a:gd name="connsiteY90" fmla="*/ 1457630 h 1573553"/>
              <a:gd name="connsiteX91" fmla="*/ 1397241 w 2764939"/>
              <a:gd name="connsiteY91" fmla="*/ 1450487 h 1573553"/>
              <a:gd name="connsiteX92" fmla="*/ 1351998 w 2764939"/>
              <a:gd name="connsiteY92" fmla="*/ 1388575 h 1573553"/>
              <a:gd name="connsiteX93" fmla="*/ 1306756 w 2764939"/>
              <a:gd name="connsiteY93" fmla="*/ 1355237 h 1573553"/>
              <a:gd name="connsiteX94" fmla="*/ 1328187 w 2764939"/>
              <a:gd name="connsiteY94" fmla="*/ 1338568 h 1573553"/>
              <a:gd name="connsiteX95" fmla="*/ 1349618 w 2764939"/>
              <a:gd name="connsiteY95" fmla="*/ 1298087 h 1573553"/>
              <a:gd name="connsiteX96" fmla="*/ 1335329 w 2764939"/>
              <a:gd name="connsiteY96" fmla="*/ 1286181 h 1573553"/>
              <a:gd name="connsiteX97" fmla="*/ 1297231 w 2764939"/>
              <a:gd name="connsiteY97" fmla="*/ 1288562 h 1573553"/>
              <a:gd name="connsiteX98" fmla="*/ 1221031 w 2764939"/>
              <a:gd name="connsiteY98" fmla="*/ 1245700 h 1573553"/>
              <a:gd name="connsiteX99" fmla="*/ 1178166 w 2764939"/>
              <a:gd name="connsiteY99" fmla="*/ 1226650 h 1573553"/>
              <a:gd name="connsiteX100" fmla="*/ 1168643 w 2764939"/>
              <a:gd name="connsiteY100" fmla="*/ 1226650 h 1573553"/>
              <a:gd name="connsiteX101" fmla="*/ 1156737 w 2764939"/>
              <a:gd name="connsiteY101" fmla="*/ 1162356 h 1573553"/>
              <a:gd name="connsiteX102" fmla="*/ 1168643 w 2764939"/>
              <a:gd name="connsiteY102" fmla="*/ 1098062 h 1573553"/>
              <a:gd name="connsiteX103" fmla="*/ 1137687 w 2764939"/>
              <a:gd name="connsiteY103" fmla="*/ 1064725 h 1573553"/>
              <a:gd name="connsiteX104" fmla="*/ 1085300 w 2764939"/>
              <a:gd name="connsiteY104" fmla="*/ 1040912 h 1573553"/>
              <a:gd name="connsiteX105" fmla="*/ 1111493 w 2764939"/>
              <a:gd name="connsiteY105" fmla="*/ 1017100 h 1573553"/>
              <a:gd name="connsiteX106" fmla="*/ 1156737 w 2764939"/>
              <a:gd name="connsiteY106" fmla="*/ 1021862 h 1573553"/>
              <a:gd name="connsiteX107" fmla="*/ 1151975 w 2764939"/>
              <a:gd name="connsiteY107" fmla="*/ 974237 h 1573553"/>
              <a:gd name="connsiteX108" fmla="*/ 1123400 w 2764939"/>
              <a:gd name="connsiteY108" fmla="*/ 969475 h 1573553"/>
              <a:gd name="connsiteX109" fmla="*/ 1128162 w 2764939"/>
              <a:gd name="connsiteY109" fmla="*/ 921850 h 1573553"/>
              <a:gd name="connsiteX110" fmla="*/ 1097206 w 2764939"/>
              <a:gd name="connsiteY110" fmla="*/ 907562 h 1573553"/>
              <a:gd name="connsiteX111" fmla="*/ 1099587 w 2764939"/>
              <a:gd name="connsiteY111" fmla="*/ 871843 h 1573553"/>
              <a:gd name="connsiteX112" fmla="*/ 1051962 w 2764939"/>
              <a:gd name="connsiteY112" fmla="*/ 857556 h 1573553"/>
              <a:gd name="connsiteX113" fmla="*/ 1032912 w 2764939"/>
              <a:gd name="connsiteY113" fmla="*/ 878987 h 1573553"/>
              <a:gd name="connsiteX114" fmla="*/ 1004335 w 2764939"/>
              <a:gd name="connsiteY114" fmla="*/ 881368 h 1573553"/>
              <a:gd name="connsiteX115" fmla="*/ 954331 w 2764939"/>
              <a:gd name="connsiteY115" fmla="*/ 886131 h 1573553"/>
              <a:gd name="connsiteX116" fmla="*/ 923375 w 2764939"/>
              <a:gd name="connsiteY116" fmla="*/ 907562 h 1573553"/>
              <a:gd name="connsiteX117" fmla="*/ 923375 w 2764939"/>
              <a:gd name="connsiteY117" fmla="*/ 876606 h 1573553"/>
              <a:gd name="connsiteX118" fmla="*/ 882893 w 2764939"/>
              <a:gd name="connsiteY118" fmla="*/ 871843 h 1573553"/>
              <a:gd name="connsiteX119" fmla="*/ 890035 w 2764939"/>
              <a:gd name="connsiteY119" fmla="*/ 893275 h 1573553"/>
              <a:gd name="connsiteX120" fmla="*/ 885275 w 2764939"/>
              <a:gd name="connsiteY120" fmla="*/ 912325 h 1573553"/>
              <a:gd name="connsiteX121" fmla="*/ 799550 w 2764939"/>
              <a:gd name="connsiteY121" fmla="*/ 859936 h 1573553"/>
              <a:gd name="connsiteX122" fmla="*/ 778118 w 2764939"/>
              <a:gd name="connsiteY122" fmla="*/ 826600 h 1573553"/>
              <a:gd name="connsiteX123" fmla="*/ 790025 w 2764939"/>
              <a:gd name="connsiteY123" fmla="*/ 786117 h 1573553"/>
              <a:gd name="connsiteX124" fmla="*/ 759068 w 2764939"/>
              <a:gd name="connsiteY124" fmla="*/ 781356 h 1573553"/>
              <a:gd name="connsiteX125" fmla="*/ 711443 w 2764939"/>
              <a:gd name="connsiteY125" fmla="*/ 795643 h 1573553"/>
              <a:gd name="connsiteX126" fmla="*/ 701918 w 2764939"/>
              <a:gd name="connsiteY126" fmla="*/ 809931 h 1573553"/>
              <a:gd name="connsiteX127" fmla="*/ 678106 w 2764939"/>
              <a:gd name="connsiteY127" fmla="*/ 826600 h 1573553"/>
              <a:gd name="connsiteX128" fmla="*/ 670962 w 2764939"/>
              <a:gd name="connsiteY128" fmla="*/ 843268 h 1573553"/>
              <a:gd name="connsiteX129" fmla="*/ 630481 w 2764939"/>
              <a:gd name="connsiteY129" fmla="*/ 876606 h 1573553"/>
              <a:gd name="connsiteX130" fmla="*/ 632860 w 2764939"/>
              <a:gd name="connsiteY130" fmla="*/ 898037 h 1573553"/>
              <a:gd name="connsiteX131" fmla="*/ 647150 w 2764939"/>
              <a:gd name="connsiteY131" fmla="*/ 917087 h 1573553"/>
              <a:gd name="connsiteX132" fmla="*/ 570950 w 2764939"/>
              <a:gd name="connsiteY132" fmla="*/ 902800 h 1573553"/>
              <a:gd name="connsiteX133" fmla="*/ 537612 w 2764939"/>
              <a:gd name="connsiteY133" fmla="*/ 907562 h 1573553"/>
              <a:gd name="connsiteX134" fmla="*/ 585235 w 2764939"/>
              <a:gd name="connsiteY134" fmla="*/ 938518 h 1573553"/>
              <a:gd name="connsiteX135" fmla="*/ 609050 w 2764939"/>
              <a:gd name="connsiteY135" fmla="*/ 950425 h 1573553"/>
              <a:gd name="connsiteX136" fmla="*/ 635243 w 2764939"/>
              <a:gd name="connsiteY136" fmla="*/ 1002812 h 1573553"/>
              <a:gd name="connsiteX137" fmla="*/ 568566 w 2764939"/>
              <a:gd name="connsiteY137" fmla="*/ 1019481 h 1573553"/>
              <a:gd name="connsiteX138" fmla="*/ 547137 w 2764939"/>
              <a:gd name="connsiteY138" fmla="*/ 1031387 h 1573553"/>
              <a:gd name="connsiteX139" fmla="*/ 523323 w 2764939"/>
              <a:gd name="connsiteY139" fmla="*/ 1002812 h 1573553"/>
              <a:gd name="connsiteX140" fmla="*/ 499510 w 2764939"/>
              <a:gd name="connsiteY140" fmla="*/ 971856 h 1573553"/>
              <a:gd name="connsiteX141" fmla="*/ 501891 w 2764939"/>
              <a:gd name="connsiteY141" fmla="*/ 933756 h 1573553"/>
              <a:gd name="connsiteX142" fmla="*/ 499510 w 2764939"/>
              <a:gd name="connsiteY142" fmla="*/ 914706 h 1573553"/>
              <a:gd name="connsiteX143" fmla="*/ 518560 w 2764939"/>
              <a:gd name="connsiteY143" fmla="*/ 881368 h 1573553"/>
              <a:gd name="connsiteX144" fmla="*/ 478080 w 2764939"/>
              <a:gd name="connsiteY144" fmla="*/ 890893 h 1573553"/>
              <a:gd name="connsiteX145" fmla="*/ 449504 w 2764939"/>
              <a:gd name="connsiteY145" fmla="*/ 952806 h 1573553"/>
              <a:gd name="connsiteX146" fmla="*/ 442360 w 2764939"/>
              <a:gd name="connsiteY146" fmla="*/ 976618 h 1573553"/>
              <a:gd name="connsiteX147" fmla="*/ 411404 w 2764939"/>
              <a:gd name="connsiteY147" fmla="*/ 993287 h 1573553"/>
              <a:gd name="connsiteX148" fmla="*/ 363779 w 2764939"/>
              <a:gd name="connsiteY148" fmla="*/ 990906 h 1573553"/>
              <a:gd name="connsiteX149" fmla="*/ 356635 w 2764939"/>
              <a:gd name="connsiteY149" fmla="*/ 1007575 h 1573553"/>
              <a:gd name="connsiteX150" fmla="*/ 356635 w 2764939"/>
              <a:gd name="connsiteY150" fmla="*/ 1055200 h 1573553"/>
              <a:gd name="connsiteX151" fmla="*/ 297104 w 2764939"/>
              <a:gd name="connsiteY151" fmla="*/ 1059962 h 1573553"/>
              <a:gd name="connsiteX152" fmla="*/ 235191 w 2764939"/>
              <a:gd name="connsiteY152" fmla="*/ 1093300 h 1573553"/>
              <a:gd name="connsiteX153" fmla="*/ 237573 w 2764939"/>
              <a:gd name="connsiteY153" fmla="*/ 1121875 h 1573553"/>
              <a:gd name="connsiteX154" fmla="*/ 185186 w 2764939"/>
              <a:gd name="connsiteY154" fmla="*/ 1109968 h 1573553"/>
              <a:gd name="connsiteX155" fmla="*/ 151848 w 2764939"/>
              <a:gd name="connsiteY155" fmla="*/ 1117112 h 1573553"/>
              <a:gd name="connsiteX156" fmla="*/ 106604 w 2764939"/>
              <a:gd name="connsiteY156" fmla="*/ 1098062 h 1573553"/>
              <a:gd name="connsiteX157" fmla="*/ 89936 w 2764939"/>
              <a:gd name="connsiteY157" fmla="*/ 1098062 h 1573553"/>
              <a:gd name="connsiteX158" fmla="*/ 6592 w 2764939"/>
              <a:gd name="connsiteY158" fmla="*/ 1121875 h 1573553"/>
              <a:gd name="connsiteX159" fmla="*/ 8974 w 2764939"/>
              <a:gd name="connsiteY159" fmla="*/ 1074250 h 1573553"/>
              <a:gd name="connsiteX160" fmla="*/ 9816 w 2764939"/>
              <a:gd name="connsiteY16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1090060 w 2764939"/>
              <a:gd name="connsiteY44" fmla="*/ 436075 h 1573553"/>
              <a:gd name="connsiteX45" fmla="*/ 1113873 w 2764939"/>
              <a:gd name="connsiteY45" fmla="*/ 500368 h 1573553"/>
              <a:gd name="connsiteX46" fmla="*/ 1135304 w 2764939"/>
              <a:gd name="connsiteY46" fmla="*/ 512275 h 1573553"/>
              <a:gd name="connsiteX47" fmla="*/ 1132923 w 2764939"/>
              <a:gd name="connsiteY47" fmla="*/ 421787 h 1573553"/>
              <a:gd name="connsiteX48" fmla="*/ 1185312 w 2764939"/>
              <a:gd name="connsiteY48" fmla="*/ 340823 h 1573553"/>
              <a:gd name="connsiteX49" fmla="*/ 1499302 w 2764939"/>
              <a:gd name="connsiteY49" fmla="*/ 250164 h 1573553"/>
              <a:gd name="connsiteX50" fmla="*/ 1640131 w 2764939"/>
              <a:gd name="connsiteY50" fmla="*/ 188423 h 1573553"/>
              <a:gd name="connsiteX51" fmla="*/ 1794912 w 2764939"/>
              <a:gd name="connsiteY51" fmla="*/ 183660 h 1573553"/>
              <a:gd name="connsiteX52" fmla="*/ 1866350 w 2764939"/>
              <a:gd name="connsiteY52" fmla="*/ 309866 h 1573553"/>
              <a:gd name="connsiteX53" fmla="*/ 2028275 w 2764939"/>
              <a:gd name="connsiteY53" fmla="*/ 271766 h 1573553"/>
              <a:gd name="connsiteX54" fmla="*/ 1933025 w 2764939"/>
              <a:gd name="connsiteY54" fmla="*/ 359873 h 1573553"/>
              <a:gd name="connsiteX55" fmla="*/ 2047325 w 2764939"/>
              <a:gd name="connsiteY55" fmla="*/ 331298 h 1573553"/>
              <a:gd name="connsiteX56" fmla="*/ 2142574 w 2764939"/>
              <a:gd name="connsiteY56" fmla="*/ 271766 h 1573553"/>
              <a:gd name="connsiteX57" fmla="*/ 2066375 w 2764939"/>
              <a:gd name="connsiteY57" fmla="*/ 264623 h 1573553"/>
              <a:gd name="connsiteX58" fmla="*/ 2066375 w 2764939"/>
              <a:gd name="connsiteY58" fmla="*/ 202710 h 1573553"/>
              <a:gd name="connsiteX59" fmla="*/ 2116380 w 2764939"/>
              <a:gd name="connsiteY59" fmla="*/ 202710 h 1573553"/>
              <a:gd name="connsiteX60" fmla="*/ 2223536 w 2764939"/>
              <a:gd name="connsiteY60" fmla="*/ 97935 h 1573553"/>
              <a:gd name="connsiteX61" fmla="*/ 2273542 w 2764939"/>
              <a:gd name="connsiteY61" fmla="*/ 305 h 1573553"/>
              <a:gd name="connsiteX62" fmla="*/ 2237824 w 2764939"/>
              <a:gd name="connsiteY62" fmla="*/ 114604 h 1573553"/>
              <a:gd name="connsiteX63" fmla="*/ 2164006 w 2764939"/>
              <a:gd name="connsiteY63" fmla="*/ 193186 h 1573553"/>
              <a:gd name="connsiteX64" fmla="*/ 2333075 w 2764939"/>
              <a:gd name="connsiteY64" fmla="*/ 257480 h 1573553"/>
              <a:gd name="connsiteX65" fmla="*/ 2735505 w 2764939"/>
              <a:gd name="connsiteY65" fmla="*/ 205092 h 1573553"/>
              <a:gd name="connsiteX66" fmla="*/ 2698276 w 2764939"/>
              <a:gd name="connsiteY66" fmla="*/ 559163 h 1573553"/>
              <a:gd name="connsiteX67" fmla="*/ 2630731 w 2764939"/>
              <a:gd name="connsiteY67" fmla="*/ 967092 h 1573553"/>
              <a:gd name="connsiteX68" fmla="*/ 2461662 w 2764939"/>
              <a:gd name="connsiteY68" fmla="*/ 869462 h 1573553"/>
              <a:gd name="connsiteX69" fmla="*/ 2297356 w 2764939"/>
              <a:gd name="connsiteY69" fmla="*/ 926612 h 1573553"/>
              <a:gd name="connsiteX70" fmla="*/ 2275925 w 2764939"/>
              <a:gd name="connsiteY70" fmla="*/ 1062342 h 1573553"/>
              <a:gd name="connsiteX71" fmla="*/ 2042562 w 2764939"/>
              <a:gd name="connsiteY71" fmla="*/ 1148067 h 1573553"/>
              <a:gd name="connsiteX72" fmla="*/ 2021131 w 2764939"/>
              <a:gd name="connsiteY72" fmla="*/ 1238556 h 1573553"/>
              <a:gd name="connsiteX73" fmla="*/ 1954456 w 2764939"/>
              <a:gd name="connsiteY73" fmla="*/ 1309993 h 1573553"/>
              <a:gd name="connsiteX74" fmla="*/ 2013987 w 2764939"/>
              <a:gd name="connsiteY74" fmla="*/ 1350474 h 1573553"/>
              <a:gd name="connsiteX75" fmla="*/ 1921118 w 2764939"/>
              <a:gd name="connsiteY75" fmla="*/ 1450487 h 1573553"/>
              <a:gd name="connsiteX76" fmla="*/ 1899687 w 2764939"/>
              <a:gd name="connsiteY76" fmla="*/ 1533831 h 1573553"/>
              <a:gd name="connsiteX77" fmla="*/ 1808865 w 2764939"/>
              <a:gd name="connsiteY77" fmla="*/ 1573012 h 1573553"/>
              <a:gd name="connsiteX78" fmla="*/ 1728235 w 2764939"/>
              <a:gd name="connsiteY78" fmla="*/ 1557643 h 1573553"/>
              <a:gd name="connsiteX79" fmla="*/ 1702041 w 2764939"/>
              <a:gd name="connsiteY79" fmla="*/ 1571931 h 1573553"/>
              <a:gd name="connsiteX80" fmla="*/ 1647275 w 2764939"/>
              <a:gd name="connsiteY80" fmla="*/ 1543356 h 1573553"/>
              <a:gd name="connsiteX81" fmla="*/ 1606791 w 2764939"/>
              <a:gd name="connsiteY81" fmla="*/ 1507637 h 1573553"/>
              <a:gd name="connsiteX82" fmla="*/ 1563931 w 2764939"/>
              <a:gd name="connsiteY82" fmla="*/ 1479061 h 1573553"/>
              <a:gd name="connsiteX83" fmla="*/ 1592504 w 2764939"/>
              <a:gd name="connsiteY83" fmla="*/ 1455250 h 1573553"/>
              <a:gd name="connsiteX84" fmla="*/ 1580598 w 2764939"/>
              <a:gd name="connsiteY84" fmla="*/ 1438581 h 1573553"/>
              <a:gd name="connsiteX85" fmla="*/ 1518685 w 2764939"/>
              <a:gd name="connsiteY85" fmla="*/ 1426675 h 1573553"/>
              <a:gd name="connsiteX86" fmla="*/ 1499635 w 2764939"/>
              <a:gd name="connsiteY86" fmla="*/ 1402862 h 1573553"/>
              <a:gd name="connsiteX87" fmla="*/ 1461537 w 2764939"/>
              <a:gd name="connsiteY87" fmla="*/ 1379050 h 1573553"/>
              <a:gd name="connsiteX88" fmla="*/ 1456773 w 2764939"/>
              <a:gd name="connsiteY88" fmla="*/ 1390956 h 1573553"/>
              <a:gd name="connsiteX89" fmla="*/ 1471062 w 2764939"/>
              <a:gd name="connsiteY89" fmla="*/ 1429056 h 1573553"/>
              <a:gd name="connsiteX90" fmla="*/ 1440104 w 2764939"/>
              <a:gd name="connsiteY90" fmla="*/ 1443343 h 1573553"/>
              <a:gd name="connsiteX91" fmla="*/ 1413912 w 2764939"/>
              <a:gd name="connsiteY91" fmla="*/ 1457630 h 1573553"/>
              <a:gd name="connsiteX92" fmla="*/ 1397241 w 2764939"/>
              <a:gd name="connsiteY92" fmla="*/ 1450487 h 1573553"/>
              <a:gd name="connsiteX93" fmla="*/ 1351998 w 2764939"/>
              <a:gd name="connsiteY93" fmla="*/ 1388575 h 1573553"/>
              <a:gd name="connsiteX94" fmla="*/ 1306756 w 2764939"/>
              <a:gd name="connsiteY94" fmla="*/ 1355237 h 1573553"/>
              <a:gd name="connsiteX95" fmla="*/ 1328187 w 2764939"/>
              <a:gd name="connsiteY95" fmla="*/ 1338568 h 1573553"/>
              <a:gd name="connsiteX96" fmla="*/ 1349618 w 2764939"/>
              <a:gd name="connsiteY96" fmla="*/ 1298087 h 1573553"/>
              <a:gd name="connsiteX97" fmla="*/ 1335329 w 2764939"/>
              <a:gd name="connsiteY97" fmla="*/ 1286181 h 1573553"/>
              <a:gd name="connsiteX98" fmla="*/ 1297231 w 2764939"/>
              <a:gd name="connsiteY98" fmla="*/ 1288562 h 1573553"/>
              <a:gd name="connsiteX99" fmla="*/ 1221031 w 2764939"/>
              <a:gd name="connsiteY99" fmla="*/ 1245700 h 1573553"/>
              <a:gd name="connsiteX100" fmla="*/ 1178166 w 2764939"/>
              <a:gd name="connsiteY100" fmla="*/ 1226650 h 1573553"/>
              <a:gd name="connsiteX101" fmla="*/ 1168643 w 2764939"/>
              <a:gd name="connsiteY101" fmla="*/ 1226650 h 1573553"/>
              <a:gd name="connsiteX102" fmla="*/ 1156737 w 2764939"/>
              <a:gd name="connsiteY102" fmla="*/ 1162356 h 1573553"/>
              <a:gd name="connsiteX103" fmla="*/ 1168643 w 2764939"/>
              <a:gd name="connsiteY103" fmla="*/ 1098062 h 1573553"/>
              <a:gd name="connsiteX104" fmla="*/ 1137687 w 2764939"/>
              <a:gd name="connsiteY104" fmla="*/ 1064725 h 1573553"/>
              <a:gd name="connsiteX105" fmla="*/ 1085300 w 2764939"/>
              <a:gd name="connsiteY105" fmla="*/ 1040912 h 1573553"/>
              <a:gd name="connsiteX106" fmla="*/ 1111493 w 2764939"/>
              <a:gd name="connsiteY106" fmla="*/ 1017100 h 1573553"/>
              <a:gd name="connsiteX107" fmla="*/ 1156737 w 2764939"/>
              <a:gd name="connsiteY107" fmla="*/ 1021862 h 1573553"/>
              <a:gd name="connsiteX108" fmla="*/ 1151975 w 2764939"/>
              <a:gd name="connsiteY108" fmla="*/ 974237 h 1573553"/>
              <a:gd name="connsiteX109" fmla="*/ 1123400 w 2764939"/>
              <a:gd name="connsiteY109" fmla="*/ 969475 h 1573553"/>
              <a:gd name="connsiteX110" fmla="*/ 1128162 w 2764939"/>
              <a:gd name="connsiteY110" fmla="*/ 921850 h 1573553"/>
              <a:gd name="connsiteX111" fmla="*/ 1097206 w 2764939"/>
              <a:gd name="connsiteY111" fmla="*/ 907562 h 1573553"/>
              <a:gd name="connsiteX112" fmla="*/ 1099587 w 2764939"/>
              <a:gd name="connsiteY112" fmla="*/ 871843 h 1573553"/>
              <a:gd name="connsiteX113" fmla="*/ 1051962 w 2764939"/>
              <a:gd name="connsiteY113" fmla="*/ 857556 h 1573553"/>
              <a:gd name="connsiteX114" fmla="*/ 1032912 w 2764939"/>
              <a:gd name="connsiteY114" fmla="*/ 878987 h 1573553"/>
              <a:gd name="connsiteX115" fmla="*/ 1004335 w 2764939"/>
              <a:gd name="connsiteY115" fmla="*/ 881368 h 1573553"/>
              <a:gd name="connsiteX116" fmla="*/ 954331 w 2764939"/>
              <a:gd name="connsiteY116" fmla="*/ 886131 h 1573553"/>
              <a:gd name="connsiteX117" fmla="*/ 923375 w 2764939"/>
              <a:gd name="connsiteY117" fmla="*/ 907562 h 1573553"/>
              <a:gd name="connsiteX118" fmla="*/ 923375 w 2764939"/>
              <a:gd name="connsiteY118" fmla="*/ 876606 h 1573553"/>
              <a:gd name="connsiteX119" fmla="*/ 882893 w 2764939"/>
              <a:gd name="connsiteY119" fmla="*/ 871843 h 1573553"/>
              <a:gd name="connsiteX120" fmla="*/ 890035 w 2764939"/>
              <a:gd name="connsiteY120" fmla="*/ 893275 h 1573553"/>
              <a:gd name="connsiteX121" fmla="*/ 885275 w 2764939"/>
              <a:gd name="connsiteY121" fmla="*/ 912325 h 1573553"/>
              <a:gd name="connsiteX122" fmla="*/ 799550 w 2764939"/>
              <a:gd name="connsiteY122" fmla="*/ 859936 h 1573553"/>
              <a:gd name="connsiteX123" fmla="*/ 778118 w 2764939"/>
              <a:gd name="connsiteY123" fmla="*/ 826600 h 1573553"/>
              <a:gd name="connsiteX124" fmla="*/ 790025 w 2764939"/>
              <a:gd name="connsiteY124" fmla="*/ 786117 h 1573553"/>
              <a:gd name="connsiteX125" fmla="*/ 759068 w 2764939"/>
              <a:gd name="connsiteY125" fmla="*/ 781356 h 1573553"/>
              <a:gd name="connsiteX126" fmla="*/ 711443 w 2764939"/>
              <a:gd name="connsiteY126" fmla="*/ 795643 h 1573553"/>
              <a:gd name="connsiteX127" fmla="*/ 701918 w 2764939"/>
              <a:gd name="connsiteY127" fmla="*/ 809931 h 1573553"/>
              <a:gd name="connsiteX128" fmla="*/ 678106 w 2764939"/>
              <a:gd name="connsiteY128" fmla="*/ 826600 h 1573553"/>
              <a:gd name="connsiteX129" fmla="*/ 670962 w 2764939"/>
              <a:gd name="connsiteY129" fmla="*/ 843268 h 1573553"/>
              <a:gd name="connsiteX130" fmla="*/ 630481 w 2764939"/>
              <a:gd name="connsiteY130" fmla="*/ 876606 h 1573553"/>
              <a:gd name="connsiteX131" fmla="*/ 632860 w 2764939"/>
              <a:gd name="connsiteY131" fmla="*/ 898037 h 1573553"/>
              <a:gd name="connsiteX132" fmla="*/ 647150 w 2764939"/>
              <a:gd name="connsiteY132" fmla="*/ 917087 h 1573553"/>
              <a:gd name="connsiteX133" fmla="*/ 570950 w 2764939"/>
              <a:gd name="connsiteY133" fmla="*/ 902800 h 1573553"/>
              <a:gd name="connsiteX134" fmla="*/ 537612 w 2764939"/>
              <a:gd name="connsiteY134" fmla="*/ 907562 h 1573553"/>
              <a:gd name="connsiteX135" fmla="*/ 585235 w 2764939"/>
              <a:gd name="connsiteY135" fmla="*/ 938518 h 1573553"/>
              <a:gd name="connsiteX136" fmla="*/ 609050 w 2764939"/>
              <a:gd name="connsiteY136" fmla="*/ 950425 h 1573553"/>
              <a:gd name="connsiteX137" fmla="*/ 635243 w 2764939"/>
              <a:gd name="connsiteY137" fmla="*/ 1002812 h 1573553"/>
              <a:gd name="connsiteX138" fmla="*/ 568566 w 2764939"/>
              <a:gd name="connsiteY138" fmla="*/ 1019481 h 1573553"/>
              <a:gd name="connsiteX139" fmla="*/ 547137 w 2764939"/>
              <a:gd name="connsiteY139" fmla="*/ 1031387 h 1573553"/>
              <a:gd name="connsiteX140" fmla="*/ 523323 w 2764939"/>
              <a:gd name="connsiteY140" fmla="*/ 1002812 h 1573553"/>
              <a:gd name="connsiteX141" fmla="*/ 499510 w 2764939"/>
              <a:gd name="connsiteY141" fmla="*/ 971856 h 1573553"/>
              <a:gd name="connsiteX142" fmla="*/ 501891 w 2764939"/>
              <a:gd name="connsiteY142" fmla="*/ 933756 h 1573553"/>
              <a:gd name="connsiteX143" fmla="*/ 499510 w 2764939"/>
              <a:gd name="connsiteY143" fmla="*/ 914706 h 1573553"/>
              <a:gd name="connsiteX144" fmla="*/ 518560 w 2764939"/>
              <a:gd name="connsiteY144" fmla="*/ 881368 h 1573553"/>
              <a:gd name="connsiteX145" fmla="*/ 478080 w 2764939"/>
              <a:gd name="connsiteY145" fmla="*/ 890893 h 1573553"/>
              <a:gd name="connsiteX146" fmla="*/ 449504 w 2764939"/>
              <a:gd name="connsiteY146" fmla="*/ 952806 h 1573553"/>
              <a:gd name="connsiteX147" fmla="*/ 442360 w 2764939"/>
              <a:gd name="connsiteY147" fmla="*/ 976618 h 1573553"/>
              <a:gd name="connsiteX148" fmla="*/ 411404 w 2764939"/>
              <a:gd name="connsiteY148" fmla="*/ 993287 h 1573553"/>
              <a:gd name="connsiteX149" fmla="*/ 363779 w 2764939"/>
              <a:gd name="connsiteY149" fmla="*/ 990906 h 1573553"/>
              <a:gd name="connsiteX150" fmla="*/ 356635 w 2764939"/>
              <a:gd name="connsiteY150" fmla="*/ 1007575 h 1573553"/>
              <a:gd name="connsiteX151" fmla="*/ 356635 w 2764939"/>
              <a:gd name="connsiteY151" fmla="*/ 1055200 h 1573553"/>
              <a:gd name="connsiteX152" fmla="*/ 297104 w 2764939"/>
              <a:gd name="connsiteY152" fmla="*/ 1059962 h 1573553"/>
              <a:gd name="connsiteX153" fmla="*/ 235191 w 2764939"/>
              <a:gd name="connsiteY153" fmla="*/ 1093300 h 1573553"/>
              <a:gd name="connsiteX154" fmla="*/ 237573 w 2764939"/>
              <a:gd name="connsiteY154" fmla="*/ 1121875 h 1573553"/>
              <a:gd name="connsiteX155" fmla="*/ 185186 w 2764939"/>
              <a:gd name="connsiteY155" fmla="*/ 1109968 h 1573553"/>
              <a:gd name="connsiteX156" fmla="*/ 151848 w 2764939"/>
              <a:gd name="connsiteY156" fmla="*/ 1117112 h 1573553"/>
              <a:gd name="connsiteX157" fmla="*/ 106604 w 2764939"/>
              <a:gd name="connsiteY157" fmla="*/ 1098062 h 1573553"/>
              <a:gd name="connsiteX158" fmla="*/ 89936 w 2764939"/>
              <a:gd name="connsiteY158" fmla="*/ 1098062 h 1573553"/>
              <a:gd name="connsiteX159" fmla="*/ 6592 w 2764939"/>
              <a:gd name="connsiteY159" fmla="*/ 1121875 h 1573553"/>
              <a:gd name="connsiteX160" fmla="*/ 8974 w 2764939"/>
              <a:gd name="connsiteY160" fmla="*/ 1074250 h 1573553"/>
              <a:gd name="connsiteX161" fmla="*/ 9816 w 2764939"/>
              <a:gd name="connsiteY16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959091 w 2764939"/>
              <a:gd name="connsiteY44" fmla="*/ 357493 h 1573553"/>
              <a:gd name="connsiteX45" fmla="*/ 1090060 w 2764939"/>
              <a:gd name="connsiteY45" fmla="*/ 436075 h 1573553"/>
              <a:gd name="connsiteX46" fmla="*/ 1113873 w 2764939"/>
              <a:gd name="connsiteY46" fmla="*/ 500368 h 1573553"/>
              <a:gd name="connsiteX47" fmla="*/ 1135304 w 2764939"/>
              <a:gd name="connsiteY47" fmla="*/ 512275 h 1573553"/>
              <a:gd name="connsiteX48" fmla="*/ 1132923 w 2764939"/>
              <a:gd name="connsiteY48" fmla="*/ 421787 h 1573553"/>
              <a:gd name="connsiteX49" fmla="*/ 1185312 w 2764939"/>
              <a:gd name="connsiteY49" fmla="*/ 340823 h 1573553"/>
              <a:gd name="connsiteX50" fmla="*/ 1499302 w 2764939"/>
              <a:gd name="connsiteY50" fmla="*/ 250164 h 1573553"/>
              <a:gd name="connsiteX51" fmla="*/ 1640131 w 2764939"/>
              <a:gd name="connsiteY51" fmla="*/ 188423 h 1573553"/>
              <a:gd name="connsiteX52" fmla="*/ 1794912 w 2764939"/>
              <a:gd name="connsiteY52" fmla="*/ 183660 h 1573553"/>
              <a:gd name="connsiteX53" fmla="*/ 1866350 w 2764939"/>
              <a:gd name="connsiteY53" fmla="*/ 309866 h 1573553"/>
              <a:gd name="connsiteX54" fmla="*/ 2028275 w 2764939"/>
              <a:gd name="connsiteY54" fmla="*/ 271766 h 1573553"/>
              <a:gd name="connsiteX55" fmla="*/ 1933025 w 2764939"/>
              <a:gd name="connsiteY55" fmla="*/ 359873 h 1573553"/>
              <a:gd name="connsiteX56" fmla="*/ 2047325 w 2764939"/>
              <a:gd name="connsiteY56" fmla="*/ 331298 h 1573553"/>
              <a:gd name="connsiteX57" fmla="*/ 2142574 w 2764939"/>
              <a:gd name="connsiteY57" fmla="*/ 271766 h 1573553"/>
              <a:gd name="connsiteX58" fmla="*/ 2066375 w 2764939"/>
              <a:gd name="connsiteY58" fmla="*/ 264623 h 1573553"/>
              <a:gd name="connsiteX59" fmla="*/ 2066375 w 2764939"/>
              <a:gd name="connsiteY59" fmla="*/ 202710 h 1573553"/>
              <a:gd name="connsiteX60" fmla="*/ 2116380 w 2764939"/>
              <a:gd name="connsiteY60" fmla="*/ 202710 h 1573553"/>
              <a:gd name="connsiteX61" fmla="*/ 2223536 w 2764939"/>
              <a:gd name="connsiteY61" fmla="*/ 97935 h 1573553"/>
              <a:gd name="connsiteX62" fmla="*/ 2273542 w 2764939"/>
              <a:gd name="connsiteY62" fmla="*/ 305 h 1573553"/>
              <a:gd name="connsiteX63" fmla="*/ 2237824 w 2764939"/>
              <a:gd name="connsiteY63" fmla="*/ 114604 h 1573553"/>
              <a:gd name="connsiteX64" fmla="*/ 2164006 w 2764939"/>
              <a:gd name="connsiteY64" fmla="*/ 193186 h 1573553"/>
              <a:gd name="connsiteX65" fmla="*/ 2333075 w 2764939"/>
              <a:gd name="connsiteY65" fmla="*/ 257480 h 1573553"/>
              <a:gd name="connsiteX66" fmla="*/ 2735505 w 2764939"/>
              <a:gd name="connsiteY66" fmla="*/ 205092 h 1573553"/>
              <a:gd name="connsiteX67" fmla="*/ 2698276 w 2764939"/>
              <a:gd name="connsiteY67" fmla="*/ 559163 h 1573553"/>
              <a:gd name="connsiteX68" fmla="*/ 2630731 w 2764939"/>
              <a:gd name="connsiteY68" fmla="*/ 967092 h 1573553"/>
              <a:gd name="connsiteX69" fmla="*/ 2461662 w 2764939"/>
              <a:gd name="connsiteY69" fmla="*/ 869462 h 1573553"/>
              <a:gd name="connsiteX70" fmla="*/ 2297356 w 2764939"/>
              <a:gd name="connsiteY70" fmla="*/ 926612 h 1573553"/>
              <a:gd name="connsiteX71" fmla="*/ 2275925 w 2764939"/>
              <a:gd name="connsiteY71" fmla="*/ 1062342 h 1573553"/>
              <a:gd name="connsiteX72" fmla="*/ 2042562 w 2764939"/>
              <a:gd name="connsiteY72" fmla="*/ 1148067 h 1573553"/>
              <a:gd name="connsiteX73" fmla="*/ 2021131 w 2764939"/>
              <a:gd name="connsiteY73" fmla="*/ 1238556 h 1573553"/>
              <a:gd name="connsiteX74" fmla="*/ 1954456 w 2764939"/>
              <a:gd name="connsiteY74" fmla="*/ 1309993 h 1573553"/>
              <a:gd name="connsiteX75" fmla="*/ 2013987 w 2764939"/>
              <a:gd name="connsiteY75" fmla="*/ 1350474 h 1573553"/>
              <a:gd name="connsiteX76" fmla="*/ 1921118 w 2764939"/>
              <a:gd name="connsiteY76" fmla="*/ 1450487 h 1573553"/>
              <a:gd name="connsiteX77" fmla="*/ 1899687 w 2764939"/>
              <a:gd name="connsiteY77" fmla="*/ 1533831 h 1573553"/>
              <a:gd name="connsiteX78" fmla="*/ 1808865 w 2764939"/>
              <a:gd name="connsiteY78" fmla="*/ 1573012 h 1573553"/>
              <a:gd name="connsiteX79" fmla="*/ 1728235 w 2764939"/>
              <a:gd name="connsiteY79" fmla="*/ 1557643 h 1573553"/>
              <a:gd name="connsiteX80" fmla="*/ 1702041 w 2764939"/>
              <a:gd name="connsiteY80" fmla="*/ 1571931 h 1573553"/>
              <a:gd name="connsiteX81" fmla="*/ 1647275 w 2764939"/>
              <a:gd name="connsiteY81" fmla="*/ 1543356 h 1573553"/>
              <a:gd name="connsiteX82" fmla="*/ 1606791 w 2764939"/>
              <a:gd name="connsiteY82" fmla="*/ 1507637 h 1573553"/>
              <a:gd name="connsiteX83" fmla="*/ 1563931 w 2764939"/>
              <a:gd name="connsiteY83" fmla="*/ 1479061 h 1573553"/>
              <a:gd name="connsiteX84" fmla="*/ 1592504 w 2764939"/>
              <a:gd name="connsiteY84" fmla="*/ 1455250 h 1573553"/>
              <a:gd name="connsiteX85" fmla="*/ 1580598 w 2764939"/>
              <a:gd name="connsiteY85" fmla="*/ 1438581 h 1573553"/>
              <a:gd name="connsiteX86" fmla="*/ 1518685 w 2764939"/>
              <a:gd name="connsiteY86" fmla="*/ 1426675 h 1573553"/>
              <a:gd name="connsiteX87" fmla="*/ 1499635 w 2764939"/>
              <a:gd name="connsiteY87" fmla="*/ 1402862 h 1573553"/>
              <a:gd name="connsiteX88" fmla="*/ 1461537 w 2764939"/>
              <a:gd name="connsiteY88" fmla="*/ 1379050 h 1573553"/>
              <a:gd name="connsiteX89" fmla="*/ 1456773 w 2764939"/>
              <a:gd name="connsiteY89" fmla="*/ 1390956 h 1573553"/>
              <a:gd name="connsiteX90" fmla="*/ 1471062 w 2764939"/>
              <a:gd name="connsiteY90" fmla="*/ 1429056 h 1573553"/>
              <a:gd name="connsiteX91" fmla="*/ 1440104 w 2764939"/>
              <a:gd name="connsiteY91" fmla="*/ 1443343 h 1573553"/>
              <a:gd name="connsiteX92" fmla="*/ 1413912 w 2764939"/>
              <a:gd name="connsiteY92" fmla="*/ 1457630 h 1573553"/>
              <a:gd name="connsiteX93" fmla="*/ 1397241 w 2764939"/>
              <a:gd name="connsiteY93" fmla="*/ 1450487 h 1573553"/>
              <a:gd name="connsiteX94" fmla="*/ 1351998 w 2764939"/>
              <a:gd name="connsiteY94" fmla="*/ 1388575 h 1573553"/>
              <a:gd name="connsiteX95" fmla="*/ 1306756 w 2764939"/>
              <a:gd name="connsiteY95" fmla="*/ 1355237 h 1573553"/>
              <a:gd name="connsiteX96" fmla="*/ 1328187 w 2764939"/>
              <a:gd name="connsiteY96" fmla="*/ 1338568 h 1573553"/>
              <a:gd name="connsiteX97" fmla="*/ 1349618 w 2764939"/>
              <a:gd name="connsiteY97" fmla="*/ 1298087 h 1573553"/>
              <a:gd name="connsiteX98" fmla="*/ 1335329 w 2764939"/>
              <a:gd name="connsiteY98" fmla="*/ 1286181 h 1573553"/>
              <a:gd name="connsiteX99" fmla="*/ 1297231 w 2764939"/>
              <a:gd name="connsiteY99" fmla="*/ 1288562 h 1573553"/>
              <a:gd name="connsiteX100" fmla="*/ 1221031 w 2764939"/>
              <a:gd name="connsiteY100" fmla="*/ 1245700 h 1573553"/>
              <a:gd name="connsiteX101" fmla="*/ 1178166 w 2764939"/>
              <a:gd name="connsiteY101" fmla="*/ 1226650 h 1573553"/>
              <a:gd name="connsiteX102" fmla="*/ 1168643 w 2764939"/>
              <a:gd name="connsiteY102" fmla="*/ 1226650 h 1573553"/>
              <a:gd name="connsiteX103" fmla="*/ 1156737 w 2764939"/>
              <a:gd name="connsiteY103" fmla="*/ 1162356 h 1573553"/>
              <a:gd name="connsiteX104" fmla="*/ 1168643 w 2764939"/>
              <a:gd name="connsiteY104" fmla="*/ 1098062 h 1573553"/>
              <a:gd name="connsiteX105" fmla="*/ 1137687 w 2764939"/>
              <a:gd name="connsiteY105" fmla="*/ 1064725 h 1573553"/>
              <a:gd name="connsiteX106" fmla="*/ 1085300 w 2764939"/>
              <a:gd name="connsiteY106" fmla="*/ 1040912 h 1573553"/>
              <a:gd name="connsiteX107" fmla="*/ 1111493 w 2764939"/>
              <a:gd name="connsiteY107" fmla="*/ 1017100 h 1573553"/>
              <a:gd name="connsiteX108" fmla="*/ 1156737 w 2764939"/>
              <a:gd name="connsiteY108" fmla="*/ 1021862 h 1573553"/>
              <a:gd name="connsiteX109" fmla="*/ 1151975 w 2764939"/>
              <a:gd name="connsiteY109" fmla="*/ 974237 h 1573553"/>
              <a:gd name="connsiteX110" fmla="*/ 1123400 w 2764939"/>
              <a:gd name="connsiteY110" fmla="*/ 969475 h 1573553"/>
              <a:gd name="connsiteX111" fmla="*/ 1128162 w 2764939"/>
              <a:gd name="connsiteY111" fmla="*/ 921850 h 1573553"/>
              <a:gd name="connsiteX112" fmla="*/ 1097206 w 2764939"/>
              <a:gd name="connsiteY112" fmla="*/ 907562 h 1573553"/>
              <a:gd name="connsiteX113" fmla="*/ 1099587 w 2764939"/>
              <a:gd name="connsiteY113" fmla="*/ 871843 h 1573553"/>
              <a:gd name="connsiteX114" fmla="*/ 1051962 w 2764939"/>
              <a:gd name="connsiteY114" fmla="*/ 857556 h 1573553"/>
              <a:gd name="connsiteX115" fmla="*/ 1032912 w 2764939"/>
              <a:gd name="connsiteY115" fmla="*/ 878987 h 1573553"/>
              <a:gd name="connsiteX116" fmla="*/ 1004335 w 2764939"/>
              <a:gd name="connsiteY116" fmla="*/ 881368 h 1573553"/>
              <a:gd name="connsiteX117" fmla="*/ 954331 w 2764939"/>
              <a:gd name="connsiteY117" fmla="*/ 886131 h 1573553"/>
              <a:gd name="connsiteX118" fmla="*/ 923375 w 2764939"/>
              <a:gd name="connsiteY118" fmla="*/ 907562 h 1573553"/>
              <a:gd name="connsiteX119" fmla="*/ 923375 w 2764939"/>
              <a:gd name="connsiteY119" fmla="*/ 876606 h 1573553"/>
              <a:gd name="connsiteX120" fmla="*/ 882893 w 2764939"/>
              <a:gd name="connsiteY120" fmla="*/ 871843 h 1573553"/>
              <a:gd name="connsiteX121" fmla="*/ 890035 w 2764939"/>
              <a:gd name="connsiteY121" fmla="*/ 893275 h 1573553"/>
              <a:gd name="connsiteX122" fmla="*/ 885275 w 2764939"/>
              <a:gd name="connsiteY122" fmla="*/ 912325 h 1573553"/>
              <a:gd name="connsiteX123" fmla="*/ 799550 w 2764939"/>
              <a:gd name="connsiteY123" fmla="*/ 859936 h 1573553"/>
              <a:gd name="connsiteX124" fmla="*/ 778118 w 2764939"/>
              <a:gd name="connsiteY124" fmla="*/ 826600 h 1573553"/>
              <a:gd name="connsiteX125" fmla="*/ 790025 w 2764939"/>
              <a:gd name="connsiteY125" fmla="*/ 786117 h 1573553"/>
              <a:gd name="connsiteX126" fmla="*/ 759068 w 2764939"/>
              <a:gd name="connsiteY126" fmla="*/ 781356 h 1573553"/>
              <a:gd name="connsiteX127" fmla="*/ 711443 w 2764939"/>
              <a:gd name="connsiteY127" fmla="*/ 795643 h 1573553"/>
              <a:gd name="connsiteX128" fmla="*/ 701918 w 2764939"/>
              <a:gd name="connsiteY128" fmla="*/ 809931 h 1573553"/>
              <a:gd name="connsiteX129" fmla="*/ 678106 w 2764939"/>
              <a:gd name="connsiteY129" fmla="*/ 826600 h 1573553"/>
              <a:gd name="connsiteX130" fmla="*/ 670962 w 2764939"/>
              <a:gd name="connsiteY130" fmla="*/ 843268 h 1573553"/>
              <a:gd name="connsiteX131" fmla="*/ 630481 w 2764939"/>
              <a:gd name="connsiteY131" fmla="*/ 876606 h 1573553"/>
              <a:gd name="connsiteX132" fmla="*/ 632860 w 2764939"/>
              <a:gd name="connsiteY132" fmla="*/ 898037 h 1573553"/>
              <a:gd name="connsiteX133" fmla="*/ 647150 w 2764939"/>
              <a:gd name="connsiteY133" fmla="*/ 917087 h 1573553"/>
              <a:gd name="connsiteX134" fmla="*/ 570950 w 2764939"/>
              <a:gd name="connsiteY134" fmla="*/ 902800 h 1573553"/>
              <a:gd name="connsiteX135" fmla="*/ 537612 w 2764939"/>
              <a:gd name="connsiteY135" fmla="*/ 907562 h 1573553"/>
              <a:gd name="connsiteX136" fmla="*/ 585235 w 2764939"/>
              <a:gd name="connsiteY136" fmla="*/ 938518 h 1573553"/>
              <a:gd name="connsiteX137" fmla="*/ 609050 w 2764939"/>
              <a:gd name="connsiteY137" fmla="*/ 950425 h 1573553"/>
              <a:gd name="connsiteX138" fmla="*/ 635243 w 2764939"/>
              <a:gd name="connsiteY138" fmla="*/ 1002812 h 1573553"/>
              <a:gd name="connsiteX139" fmla="*/ 568566 w 2764939"/>
              <a:gd name="connsiteY139" fmla="*/ 1019481 h 1573553"/>
              <a:gd name="connsiteX140" fmla="*/ 547137 w 2764939"/>
              <a:gd name="connsiteY140" fmla="*/ 1031387 h 1573553"/>
              <a:gd name="connsiteX141" fmla="*/ 523323 w 2764939"/>
              <a:gd name="connsiteY141" fmla="*/ 1002812 h 1573553"/>
              <a:gd name="connsiteX142" fmla="*/ 499510 w 2764939"/>
              <a:gd name="connsiteY142" fmla="*/ 971856 h 1573553"/>
              <a:gd name="connsiteX143" fmla="*/ 501891 w 2764939"/>
              <a:gd name="connsiteY143" fmla="*/ 933756 h 1573553"/>
              <a:gd name="connsiteX144" fmla="*/ 499510 w 2764939"/>
              <a:gd name="connsiteY144" fmla="*/ 914706 h 1573553"/>
              <a:gd name="connsiteX145" fmla="*/ 518560 w 2764939"/>
              <a:gd name="connsiteY145" fmla="*/ 881368 h 1573553"/>
              <a:gd name="connsiteX146" fmla="*/ 478080 w 2764939"/>
              <a:gd name="connsiteY146" fmla="*/ 890893 h 1573553"/>
              <a:gd name="connsiteX147" fmla="*/ 449504 w 2764939"/>
              <a:gd name="connsiteY147" fmla="*/ 952806 h 1573553"/>
              <a:gd name="connsiteX148" fmla="*/ 442360 w 2764939"/>
              <a:gd name="connsiteY148" fmla="*/ 976618 h 1573553"/>
              <a:gd name="connsiteX149" fmla="*/ 411404 w 2764939"/>
              <a:gd name="connsiteY149" fmla="*/ 993287 h 1573553"/>
              <a:gd name="connsiteX150" fmla="*/ 363779 w 2764939"/>
              <a:gd name="connsiteY150" fmla="*/ 990906 h 1573553"/>
              <a:gd name="connsiteX151" fmla="*/ 356635 w 2764939"/>
              <a:gd name="connsiteY151" fmla="*/ 1007575 h 1573553"/>
              <a:gd name="connsiteX152" fmla="*/ 356635 w 2764939"/>
              <a:gd name="connsiteY152" fmla="*/ 1055200 h 1573553"/>
              <a:gd name="connsiteX153" fmla="*/ 297104 w 2764939"/>
              <a:gd name="connsiteY153" fmla="*/ 1059962 h 1573553"/>
              <a:gd name="connsiteX154" fmla="*/ 235191 w 2764939"/>
              <a:gd name="connsiteY154" fmla="*/ 1093300 h 1573553"/>
              <a:gd name="connsiteX155" fmla="*/ 237573 w 2764939"/>
              <a:gd name="connsiteY155" fmla="*/ 1121875 h 1573553"/>
              <a:gd name="connsiteX156" fmla="*/ 185186 w 2764939"/>
              <a:gd name="connsiteY156" fmla="*/ 1109968 h 1573553"/>
              <a:gd name="connsiteX157" fmla="*/ 151848 w 2764939"/>
              <a:gd name="connsiteY157" fmla="*/ 1117112 h 1573553"/>
              <a:gd name="connsiteX158" fmla="*/ 106604 w 2764939"/>
              <a:gd name="connsiteY158" fmla="*/ 1098062 h 1573553"/>
              <a:gd name="connsiteX159" fmla="*/ 89936 w 2764939"/>
              <a:gd name="connsiteY159" fmla="*/ 1098062 h 1573553"/>
              <a:gd name="connsiteX160" fmla="*/ 6592 w 2764939"/>
              <a:gd name="connsiteY160" fmla="*/ 1121875 h 1573553"/>
              <a:gd name="connsiteX161" fmla="*/ 8974 w 2764939"/>
              <a:gd name="connsiteY161" fmla="*/ 1074250 h 1573553"/>
              <a:gd name="connsiteX162" fmla="*/ 9816 w 2764939"/>
              <a:gd name="connsiteY16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959091 w 2764939"/>
              <a:gd name="connsiteY44" fmla="*/ 357493 h 1573553"/>
              <a:gd name="connsiteX45" fmla="*/ 1090060 w 2764939"/>
              <a:gd name="connsiteY45" fmla="*/ 436075 h 1573553"/>
              <a:gd name="connsiteX46" fmla="*/ 1113873 w 2764939"/>
              <a:gd name="connsiteY46" fmla="*/ 500368 h 1573553"/>
              <a:gd name="connsiteX47" fmla="*/ 1135304 w 2764939"/>
              <a:gd name="connsiteY47" fmla="*/ 512275 h 1573553"/>
              <a:gd name="connsiteX48" fmla="*/ 1132923 w 2764939"/>
              <a:gd name="connsiteY48" fmla="*/ 421787 h 1573553"/>
              <a:gd name="connsiteX49" fmla="*/ 1185312 w 2764939"/>
              <a:gd name="connsiteY49" fmla="*/ 340823 h 1573553"/>
              <a:gd name="connsiteX50" fmla="*/ 1499302 w 2764939"/>
              <a:gd name="connsiteY50" fmla="*/ 250164 h 1573553"/>
              <a:gd name="connsiteX51" fmla="*/ 1640131 w 2764939"/>
              <a:gd name="connsiteY51" fmla="*/ 188423 h 1573553"/>
              <a:gd name="connsiteX52" fmla="*/ 1794912 w 2764939"/>
              <a:gd name="connsiteY52" fmla="*/ 183660 h 1573553"/>
              <a:gd name="connsiteX53" fmla="*/ 1866350 w 2764939"/>
              <a:gd name="connsiteY53" fmla="*/ 309866 h 1573553"/>
              <a:gd name="connsiteX54" fmla="*/ 2028275 w 2764939"/>
              <a:gd name="connsiteY54" fmla="*/ 271766 h 1573553"/>
              <a:gd name="connsiteX55" fmla="*/ 1933025 w 2764939"/>
              <a:gd name="connsiteY55" fmla="*/ 359873 h 1573553"/>
              <a:gd name="connsiteX56" fmla="*/ 2047325 w 2764939"/>
              <a:gd name="connsiteY56" fmla="*/ 331298 h 1573553"/>
              <a:gd name="connsiteX57" fmla="*/ 2142574 w 2764939"/>
              <a:gd name="connsiteY57" fmla="*/ 271766 h 1573553"/>
              <a:gd name="connsiteX58" fmla="*/ 2066375 w 2764939"/>
              <a:gd name="connsiteY58" fmla="*/ 264623 h 1573553"/>
              <a:gd name="connsiteX59" fmla="*/ 2066375 w 2764939"/>
              <a:gd name="connsiteY59" fmla="*/ 202710 h 1573553"/>
              <a:gd name="connsiteX60" fmla="*/ 2116380 w 2764939"/>
              <a:gd name="connsiteY60" fmla="*/ 202710 h 1573553"/>
              <a:gd name="connsiteX61" fmla="*/ 2223536 w 2764939"/>
              <a:gd name="connsiteY61" fmla="*/ 97935 h 1573553"/>
              <a:gd name="connsiteX62" fmla="*/ 2273542 w 2764939"/>
              <a:gd name="connsiteY62" fmla="*/ 305 h 1573553"/>
              <a:gd name="connsiteX63" fmla="*/ 2237824 w 2764939"/>
              <a:gd name="connsiteY63" fmla="*/ 114604 h 1573553"/>
              <a:gd name="connsiteX64" fmla="*/ 2164006 w 2764939"/>
              <a:gd name="connsiteY64" fmla="*/ 193186 h 1573553"/>
              <a:gd name="connsiteX65" fmla="*/ 2333075 w 2764939"/>
              <a:gd name="connsiteY65" fmla="*/ 257480 h 1573553"/>
              <a:gd name="connsiteX66" fmla="*/ 2735505 w 2764939"/>
              <a:gd name="connsiteY66" fmla="*/ 205092 h 1573553"/>
              <a:gd name="connsiteX67" fmla="*/ 2698276 w 2764939"/>
              <a:gd name="connsiteY67" fmla="*/ 559163 h 1573553"/>
              <a:gd name="connsiteX68" fmla="*/ 2630731 w 2764939"/>
              <a:gd name="connsiteY68" fmla="*/ 967092 h 1573553"/>
              <a:gd name="connsiteX69" fmla="*/ 2461662 w 2764939"/>
              <a:gd name="connsiteY69" fmla="*/ 869462 h 1573553"/>
              <a:gd name="connsiteX70" fmla="*/ 2297356 w 2764939"/>
              <a:gd name="connsiteY70" fmla="*/ 926612 h 1573553"/>
              <a:gd name="connsiteX71" fmla="*/ 2275925 w 2764939"/>
              <a:gd name="connsiteY71" fmla="*/ 1062342 h 1573553"/>
              <a:gd name="connsiteX72" fmla="*/ 2042562 w 2764939"/>
              <a:gd name="connsiteY72" fmla="*/ 1148067 h 1573553"/>
              <a:gd name="connsiteX73" fmla="*/ 2021131 w 2764939"/>
              <a:gd name="connsiteY73" fmla="*/ 1238556 h 1573553"/>
              <a:gd name="connsiteX74" fmla="*/ 1954456 w 2764939"/>
              <a:gd name="connsiteY74" fmla="*/ 1309993 h 1573553"/>
              <a:gd name="connsiteX75" fmla="*/ 2013987 w 2764939"/>
              <a:gd name="connsiteY75" fmla="*/ 1350474 h 1573553"/>
              <a:gd name="connsiteX76" fmla="*/ 1921118 w 2764939"/>
              <a:gd name="connsiteY76" fmla="*/ 1450487 h 1573553"/>
              <a:gd name="connsiteX77" fmla="*/ 1899687 w 2764939"/>
              <a:gd name="connsiteY77" fmla="*/ 1533831 h 1573553"/>
              <a:gd name="connsiteX78" fmla="*/ 1808865 w 2764939"/>
              <a:gd name="connsiteY78" fmla="*/ 1573012 h 1573553"/>
              <a:gd name="connsiteX79" fmla="*/ 1728235 w 2764939"/>
              <a:gd name="connsiteY79" fmla="*/ 1557643 h 1573553"/>
              <a:gd name="connsiteX80" fmla="*/ 1702041 w 2764939"/>
              <a:gd name="connsiteY80" fmla="*/ 1571931 h 1573553"/>
              <a:gd name="connsiteX81" fmla="*/ 1647275 w 2764939"/>
              <a:gd name="connsiteY81" fmla="*/ 1543356 h 1573553"/>
              <a:gd name="connsiteX82" fmla="*/ 1606791 w 2764939"/>
              <a:gd name="connsiteY82" fmla="*/ 1507637 h 1573553"/>
              <a:gd name="connsiteX83" fmla="*/ 1563931 w 2764939"/>
              <a:gd name="connsiteY83" fmla="*/ 1479061 h 1573553"/>
              <a:gd name="connsiteX84" fmla="*/ 1592504 w 2764939"/>
              <a:gd name="connsiteY84" fmla="*/ 1455250 h 1573553"/>
              <a:gd name="connsiteX85" fmla="*/ 1580598 w 2764939"/>
              <a:gd name="connsiteY85" fmla="*/ 1438581 h 1573553"/>
              <a:gd name="connsiteX86" fmla="*/ 1518685 w 2764939"/>
              <a:gd name="connsiteY86" fmla="*/ 1426675 h 1573553"/>
              <a:gd name="connsiteX87" fmla="*/ 1499635 w 2764939"/>
              <a:gd name="connsiteY87" fmla="*/ 1402862 h 1573553"/>
              <a:gd name="connsiteX88" fmla="*/ 1461537 w 2764939"/>
              <a:gd name="connsiteY88" fmla="*/ 1379050 h 1573553"/>
              <a:gd name="connsiteX89" fmla="*/ 1456773 w 2764939"/>
              <a:gd name="connsiteY89" fmla="*/ 1390956 h 1573553"/>
              <a:gd name="connsiteX90" fmla="*/ 1471062 w 2764939"/>
              <a:gd name="connsiteY90" fmla="*/ 1429056 h 1573553"/>
              <a:gd name="connsiteX91" fmla="*/ 1440104 w 2764939"/>
              <a:gd name="connsiteY91" fmla="*/ 1443343 h 1573553"/>
              <a:gd name="connsiteX92" fmla="*/ 1413912 w 2764939"/>
              <a:gd name="connsiteY92" fmla="*/ 1457630 h 1573553"/>
              <a:gd name="connsiteX93" fmla="*/ 1397241 w 2764939"/>
              <a:gd name="connsiteY93" fmla="*/ 1450487 h 1573553"/>
              <a:gd name="connsiteX94" fmla="*/ 1351998 w 2764939"/>
              <a:gd name="connsiteY94" fmla="*/ 1388575 h 1573553"/>
              <a:gd name="connsiteX95" fmla="*/ 1306756 w 2764939"/>
              <a:gd name="connsiteY95" fmla="*/ 1355237 h 1573553"/>
              <a:gd name="connsiteX96" fmla="*/ 1328187 w 2764939"/>
              <a:gd name="connsiteY96" fmla="*/ 1338568 h 1573553"/>
              <a:gd name="connsiteX97" fmla="*/ 1349618 w 2764939"/>
              <a:gd name="connsiteY97" fmla="*/ 1298087 h 1573553"/>
              <a:gd name="connsiteX98" fmla="*/ 1335329 w 2764939"/>
              <a:gd name="connsiteY98" fmla="*/ 1286181 h 1573553"/>
              <a:gd name="connsiteX99" fmla="*/ 1297231 w 2764939"/>
              <a:gd name="connsiteY99" fmla="*/ 1288562 h 1573553"/>
              <a:gd name="connsiteX100" fmla="*/ 1221031 w 2764939"/>
              <a:gd name="connsiteY100" fmla="*/ 1245700 h 1573553"/>
              <a:gd name="connsiteX101" fmla="*/ 1178166 w 2764939"/>
              <a:gd name="connsiteY101" fmla="*/ 1226650 h 1573553"/>
              <a:gd name="connsiteX102" fmla="*/ 1168643 w 2764939"/>
              <a:gd name="connsiteY102" fmla="*/ 1226650 h 1573553"/>
              <a:gd name="connsiteX103" fmla="*/ 1156737 w 2764939"/>
              <a:gd name="connsiteY103" fmla="*/ 1162356 h 1573553"/>
              <a:gd name="connsiteX104" fmla="*/ 1168643 w 2764939"/>
              <a:gd name="connsiteY104" fmla="*/ 1098062 h 1573553"/>
              <a:gd name="connsiteX105" fmla="*/ 1137687 w 2764939"/>
              <a:gd name="connsiteY105" fmla="*/ 1064725 h 1573553"/>
              <a:gd name="connsiteX106" fmla="*/ 1085300 w 2764939"/>
              <a:gd name="connsiteY106" fmla="*/ 1040912 h 1573553"/>
              <a:gd name="connsiteX107" fmla="*/ 1111493 w 2764939"/>
              <a:gd name="connsiteY107" fmla="*/ 1017100 h 1573553"/>
              <a:gd name="connsiteX108" fmla="*/ 1156737 w 2764939"/>
              <a:gd name="connsiteY108" fmla="*/ 1021862 h 1573553"/>
              <a:gd name="connsiteX109" fmla="*/ 1151975 w 2764939"/>
              <a:gd name="connsiteY109" fmla="*/ 974237 h 1573553"/>
              <a:gd name="connsiteX110" fmla="*/ 1123400 w 2764939"/>
              <a:gd name="connsiteY110" fmla="*/ 969475 h 1573553"/>
              <a:gd name="connsiteX111" fmla="*/ 1128162 w 2764939"/>
              <a:gd name="connsiteY111" fmla="*/ 921850 h 1573553"/>
              <a:gd name="connsiteX112" fmla="*/ 1097206 w 2764939"/>
              <a:gd name="connsiteY112" fmla="*/ 907562 h 1573553"/>
              <a:gd name="connsiteX113" fmla="*/ 1099587 w 2764939"/>
              <a:gd name="connsiteY113" fmla="*/ 871843 h 1573553"/>
              <a:gd name="connsiteX114" fmla="*/ 1051962 w 2764939"/>
              <a:gd name="connsiteY114" fmla="*/ 857556 h 1573553"/>
              <a:gd name="connsiteX115" fmla="*/ 1032912 w 2764939"/>
              <a:gd name="connsiteY115" fmla="*/ 878987 h 1573553"/>
              <a:gd name="connsiteX116" fmla="*/ 1004335 w 2764939"/>
              <a:gd name="connsiteY116" fmla="*/ 881368 h 1573553"/>
              <a:gd name="connsiteX117" fmla="*/ 954331 w 2764939"/>
              <a:gd name="connsiteY117" fmla="*/ 886131 h 1573553"/>
              <a:gd name="connsiteX118" fmla="*/ 923375 w 2764939"/>
              <a:gd name="connsiteY118" fmla="*/ 907562 h 1573553"/>
              <a:gd name="connsiteX119" fmla="*/ 923375 w 2764939"/>
              <a:gd name="connsiteY119" fmla="*/ 876606 h 1573553"/>
              <a:gd name="connsiteX120" fmla="*/ 882893 w 2764939"/>
              <a:gd name="connsiteY120" fmla="*/ 871843 h 1573553"/>
              <a:gd name="connsiteX121" fmla="*/ 890035 w 2764939"/>
              <a:gd name="connsiteY121" fmla="*/ 893275 h 1573553"/>
              <a:gd name="connsiteX122" fmla="*/ 885275 w 2764939"/>
              <a:gd name="connsiteY122" fmla="*/ 912325 h 1573553"/>
              <a:gd name="connsiteX123" fmla="*/ 799550 w 2764939"/>
              <a:gd name="connsiteY123" fmla="*/ 859936 h 1573553"/>
              <a:gd name="connsiteX124" fmla="*/ 778118 w 2764939"/>
              <a:gd name="connsiteY124" fmla="*/ 826600 h 1573553"/>
              <a:gd name="connsiteX125" fmla="*/ 790025 w 2764939"/>
              <a:gd name="connsiteY125" fmla="*/ 786117 h 1573553"/>
              <a:gd name="connsiteX126" fmla="*/ 759068 w 2764939"/>
              <a:gd name="connsiteY126" fmla="*/ 781356 h 1573553"/>
              <a:gd name="connsiteX127" fmla="*/ 711443 w 2764939"/>
              <a:gd name="connsiteY127" fmla="*/ 795643 h 1573553"/>
              <a:gd name="connsiteX128" fmla="*/ 701918 w 2764939"/>
              <a:gd name="connsiteY128" fmla="*/ 809931 h 1573553"/>
              <a:gd name="connsiteX129" fmla="*/ 678106 w 2764939"/>
              <a:gd name="connsiteY129" fmla="*/ 826600 h 1573553"/>
              <a:gd name="connsiteX130" fmla="*/ 670962 w 2764939"/>
              <a:gd name="connsiteY130" fmla="*/ 843268 h 1573553"/>
              <a:gd name="connsiteX131" fmla="*/ 630481 w 2764939"/>
              <a:gd name="connsiteY131" fmla="*/ 876606 h 1573553"/>
              <a:gd name="connsiteX132" fmla="*/ 632860 w 2764939"/>
              <a:gd name="connsiteY132" fmla="*/ 898037 h 1573553"/>
              <a:gd name="connsiteX133" fmla="*/ 647150 w 2764939"/>
              <a:gd name="connsiteY133" fmla="*/ 917087 h 1573553"/>
              <a:gd name="connsiteX134" fmla="*/ 570950 w 2764939"/>
              <a:gd name="connsiteY134" fmla="*/ 902800 h 1573553"/>
              <a:gd name="connsiteX135" fmla="*/ 537612 w 2764939"/>
              <a:gd name="connsiteY135" fmla="*/ 907562 h 1573553"/>
              <a:gd name="connsiteX136" fmla="*/ 585235 w 2764939"/>
              <a:gd name="connsiteY136" fmla="*/ 938518 h 1573553"/>
              <a:gd name="connsiteX137" fmla="*/ 609050 w 2764939"/>
              <a:gd name="connsiteY137" fmla="*/ 950425 h 1573553"/>
              <a:gd name="connsiteX138" fmla="*/ 635243 w 2764939"/>
              <a:gd name="connsiteY138" fmla="*/ 1002812 h 1573553"/>
              <a:gd name="connsiteX139" fmla="*/ 568566 w 2764939"/>
              <a:gd name="connsiteY139" fmla="*/ 1019481 h 1573553"/>
              <a:gd name="connsiteX140" fmla="*/ 547137 w 2764939"/>
              <a:gd name="connsiteY140" fmla="*/ 1031387 h 1573553"/>
              <a:gd name="connsiteX141" fmla="*/ 523323 w 2764939"/>
              <a:gd name="connsiteY141" fmla="*/ 1002812 h 1573553"/>
              <a:gd name="connsiteX142" fmla="*/ 499510 w 2764939"/>
              <a:gd name="connsiteY142" fmla="*/ 971856 h 1573553"/>
              <a:gd name="connsiteX143" fmla="*/ 501891 w 2764939"/>
              <a:gd name="connsiteY143" fmla="*/ 933756 h 1573553"/>
              <a:gd name="connsiteX144" fmla="*/ 499510 w 2764939"/>
              <a:gd name="connsiteY144" fmla="*/ 914706 h 1573553"/>
              <a:gd name="connsiteX145" fmla="*/ 518560 w 2764939"/>
              <a:gd name="connsiteY145" fmla="*/ 881368 h 1573553"/>
              <a:gd name="connsiteX146" fmla="*/ 478080 w 2764939"/>
              <a:gd name="connsiteY146" fmla="*/ 890893 h 1573553"/>
              <a:gd name="connsiteX147" fmla="*/ 449504 w 2764939"/>
              <a:gd name="connsiteY147" fmla="*/ 952806 h 1573553"/>
              <a:gd name="connsiteX148" fmla="*/ 442360 w 2764939"/>
              <a:gd name="connsiteY148" fmla="*/ 976618 h 1573553"/>
              <a:gd name="connsiteX149" fmla="*/ 411404 w 2764939"/>
              <a:gd name="connsiteY149" fmla="*/ 993287 h 1573553"/>
              <a:gd name="connsiteX150" fmla="*/ 363779 w 2764939"/>
              <a:gd name="connsiteY150" fmla="*/ 990906 h 1573553"/>
              <a:gd name="connsiteX151" fmla="*/ 356635 w 2764939"/>
              <a:gd name="connsiteY151" fmla="*/ 1007575 h 1573553"/>
              <a:gd name="connsiteX152" fmla="*/ 356635 w 2764939"/>
              <a:gd name="connsiteY152" fmla="*/ 1055200 h 1573553"/>
              <a:gd name="connsiteX153" fmla="*/ 297104 w 2764939"/>
              <a:gd name="connsiteY153" fmla="*/ 1059962 h 1573553"/>
              <a:gd name="connsiteX154" fmla="*/ 235191 w 2764939"/>
              <a:gd name="connsiteY154" fmla="*/ 1093300 h 1573553"/>
              <a:gd name="connsiteX155" fmla="*/ 237573 w 2764939"/>
              <a:gd name="connsiteY155" fmla="*/ 1121875 h 1573553"/>
              <a:gd name="connsiteX156" fmla="*/ 185186 w 2764939"/>
              <a:gd name="connsiteY156" fmla="*/ 1109968 h 1573553"/>
              <a:gd name="connsiteX157" fmla="*/ 151848 w 2764939"/>
              <a:gd name="connsiteY157" fmla="*/ 1117112 h 1573553"/>
              <a:gd name="connsiteX158" fmla="*/ 106604 w 2764939"/>
              <a:gd name="connsiteY158" fmla="*/ 1098062 h 1573553"/>
              <a:gd name="connsiteX159" fmla="*/ 89936 w 2764939"/>
              <a:gd name="connsiteY159" fmla="*/ 1098062 h 1573553"/>
              <a:gd name="connsiteX160" fmla="*/ 6592 w 2764939"/>
              <a:gd name="connsiteY160" fmla="*/ 1121875 h 1573553"/>
              <a:gd name="connsiteX161" fmla="*/ 8974 w 2764939"/>
              <a:gd name="connsiteY161" fmla="*/ 1074250 h 1573553"/>
              <a:gd name="connsiteX162" fmla="*/ 9816 w 2764939"/>
              <a:gd name="connsiteY16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28123 w 2764939"/>
              <a:gd name="connsiteY43" fmla="*/ 383687 h 1573553"/>
              <a:gd name="connsiteX44" fmla="*/ 851937 w 2764939"/>
              <a:gd name="connsiteY44" fmla="*/ 357491 h 1573553"/>
              <a:gd name="connsiteX45" fmla="*/ 959091 w 2764939"/>
              <a:gd name="connsiteY45" fmla="*/ 357493 h 1573553"/>
              <a:gd name="connsiteX46" fmla="*/ 1090060 w 2764939"/>
              <a:gd name="connsiteY46" fmla="*/ 436075 h 1573553"/>
              <a:gd name="connsiteX47" fmla="*/ 1113873 w 2764939"/>
              <a:gd name="connsiteY47" fmla="*/ 500368 h 1573553"/>
              <a:gd name="connsiteX48" fmla="*/ 1135304 w 2764939"/>
              <a:gd name="connsiteY48" fmla="*/ 512275 h 1573553"/>
              <a:gd name="connsiteX49" fmla="*/ 1132923 w 2764939"/>
              <a:gd name="connsiteY49" fmla="*/ 421787 h 1573553"/>
              <a:gd name="connsiteX50" fmla="*/ 1185312 w 2764939"/>
              <a:gd name="connsiteY50" fmla="*/ 340823 h 1573553"/>
              <a:gd name="connsiteX51" fmla="*/ 1499302 w 2764939"/>
              <a:gd name="connsiteY51" fmla="*/ 250164 h 1573553"/>
              <a:gd name="connsiteX52" fmla="*/ 1640131 w 2764939"/>
              <a:gd name="connsiteY52" fmla="*/ 188423 h 1573553"/>
              <a:gd name="connsiteX53" fmla="*/ 1794912 w 2764939"/>
              <a:gd name="connsiteY53" fmla="*/ 183660 h 1573553"/>
              <a:gd name="connsiteX54" fmla="*/ 1866350 w 2764939"/>
              <a:gd name="connsiteY54" fmla="*/ 309866 h 1573553"/>
              <a:gd name="connsiteX55" fmla="*/ 2028275 w 2764939"/>
              <a:gd name="connsiteY55" fmla="*/ 271766 h 1573553"/>
              <a:gd name="connsiteX56" fmla="*/ 1933025 w 2764939"/>
              <a:gd name="connsiteY56" fmla="*/ 359873 h 1573553"/>
              <a:gd name="connsiteX57" fmla="*/ 2047325 w 2764939"/>
              <a:gd name="connsiteY57" fmla="*/ 331298 h 1573553"/>
              <a:gd name="connsiteX58" fmla="*/ 2142574 w 2764939"/>
              <a:gd name="connsiteY58" fmla="*/ 271766 h 1573553"/>
              <a:gd name="connsiteX59" fmla="*/ 2066375 w 2764939"/>
              <a:gd name="connsiteY59" fmla="*/ 264623 h 1573553"/>
              <a:gd name="connsiteX60" fmla="*/ 2066375 w 2764939"/>
              <a:gd name="connsiteY60" fmla="*/ 202710 h 1573553"/>
              <a:gd name="connsiteX61" fmla="*/ 2116380 w 2764939"/>
              <a:gd name="connsiteY61" fmla="*/ 202710 h 1573553"/>
              <a:gd name="connsiteX62" fmla="*/ 2223536 w 2764939"/>
              <a:gd name="connsiteY62" fmla="*/ 97935 h 1573553"/>
              <a:gd name="connsiteX63" fmla="*/ 2273542 w 2764939"/>
              <a:gd name="connsiteY63" fmla="*/ 305 h 1573553"/>
              <a:gd name="connsiteX64" fmla="*/ 2237824 w 2764939"/>
              <a:gd name="connsiteY64" fmla="*/ 114604 h 1573553"/>
              <a:gd name="connsiteX65" fmla="*/ 2164006 w 2764939"/>
              <a:gd name="connsiteY65" fmla="*/ 193186 h 1573553"/>
              <a:gd name="connsiteX66" fmla="*/ 2333075 w 2764939"/>
              <a:gd name="connsiteY66" fmla="*/ 257480 h 1573553"/>
              <a:gd name="connsiteX67" fmla="*/ 2735505 w 2764939"/>
              <a:gd name="connsiteY67" fmla="*/ 205092 h 1573553"/>
              <a:gd name="connsiteX68" fmla="*/ 2698276 w 2764939"/>
              <a:gd name="connsiteY68" fmla="*/ 559163 h 1573553"/>
              <a:gd name="connsiteX69" fmla="*/ 2630731 w 2764939"/>
              <a:gd name="connsiteY69" fmla="*/ 967092 h 1573553"/>
              <a:gd name="connsiteX70" fmla="*/ 2461662 w 2764939"/>
              <a:gd name="connsiteY70" fmla="*/ 869462 h 1573553"/>
              <a:gd name="connsiteX71" fmla="*/ 2297356 w 2764939"/>
              <a:gd name="connsiteY71" fmla="*/ 926612 h 1573553"/>
              <a:gd name="connsiteX72" fmla="*/ 2275925 w 2764939"/>
              <a:gd name="connsiteY72" fmla="*/ 1062342 h 1573553"/>
              <a:gd name="connsiteX73" fmla="*/ 2042562 w 2764939"/>
              <a:gd name="connsiteY73" fmla="*/ 1148067 h 1573553"/>
              <a:gd name="connsiteX74" fmla="*/ 2021131 w 2764939"/>
              <a:gd name="connsiteY74" fmla="*/ 1238556 h 1573553"/>
              <a:gd name="connsiteX75" fmla="*/ 1954456 w 2764939"/>
              <a:gd name="connsiteY75" fmla="*/ 1309993 h 1573553"/>
              <a:gd name="connsiteX76" fmla="*/ 2013987 w 2764939"/>
              <a:gd name="connsiteY76" fmla="*/ 1350474 h 1573553"/>
              <a:gd name="connsiteX77" fmla="*/ 1921118 w 2764939"/>
              <a:gd name="connsiteY77" fmla="*/ 1450487 h 1573553"/>
              <a:gd name="connsiteX78" fmla="*/ 1899687 w 2764939"/>
              <a:gd name="connsiteY78" fmla="*/ 1533831 h 1573553"/>
              <a:gd name="connsiteX79" fmla="*/ 1808865 w 2764939"/>
              <a:gd name="connsiteY79" fmla="*/ 1573012 h 1573553"/>
              <a:gd name="connsiteX80" fmla="*/ 1728235 w 2764939"/>
              <a:gd name="connsiteY80" fmla="*/ 1557643 h 1573553"/>
              <a:gd name="connsiteX81" fmla="*/ 1702041 w 2764939"/>
              <a:gd name="connsiteY81" fmla="*/ 1571931 h 1573553"/>
              <a:gd name="connsiteX82" fmla="*/ 1647275 w 2764939"/>
              <a:gd name="connsiteY82" fmla="*/ 1543356 h 1573553"/>
              <a:gd name="connsiteX83" fmla="*/ 1606791 w 2764939"/>
              <a:gd name="connsiteY83" fmla="*/ 1507637 h 1573553"/>
              <a:gd name="connsiteX84" fmla="*/ 1563931 w 2764939"/>
              <a:gd name="connsiteY84" fmla="*/ 1479061 h 1573553"/>
              <a:gd name="connsiteX85" fmla="*/ 1592504 w 2764939"/>
              <a:gd name="connsiteY85" fmla="*/ 1455250 h 1573553"/>
              <a:gd name="connsiteX86" fmla="*/ 1580598 w 2764939"/>
              <a:gd name="connsiteY86" fmla="*/ 1438581 h 1573553"/>
              <a:gd name="connsiteX87" fmla="*/ 1518685 w 2764939"/>
              <a:gd name="connsiteY87" fmla="*/ 1426675 h 1573553"/>
              <a:gd name="connsiteX88" fmla="*/ 1499635 w 2764939"/>
              <a:gd name="connsiteY88" fmla="*/ 1402862 h 1573553"/>
              <a:gd name="connsiteX89" fmla="*/ 1461537 w 2764939"/>
              <a:gd name="connsiteY89" fmla="*/ 1379050 h 1573553"/>
              <a:gd name="connsiteX90" fmla="*/ 1456773 w 2764939"/>
              <a:gd name="connsiteY90" fmla="*/ 1390956 h 1573553"/>
              <a:gd name="connsiteX91" fmla="*/ 1471062 w 2764939"/>
              <a:gd name="connsiteY91" fmla="*/ 1429056 h 1573553"/>
              <a:gd name="connsiteX92" fmla="*/ 1440104 w 2764939"/>
              <a:gd name="connsiteY92" fmla="*/ 1443343 h 1573553"/>
              <a:gd name="connsiteX93" fmla="*/ 1413912 w 2764939"/>
              <a:gd name="connsiteY93" fmla="*/ 1457630 h 1573553"/>
              <a:gd name="connsiteX94" fmla="*/ 1397241 w 2764939"/>
              <a:gd name="connsiteY94" fmla="*/ 1450487 h 1573553"/>
              <a:gd name="connsiteX95" fmla="*/ 1351998 w 2764939"/>
              <a:gd name="connsiteY95" fmla="*/ 1388575 h 1573553"/>
              <a:gd name="connsiteX96" fmla="*/ 1306756 w 2764939"/>
              <a:gd name="connsiteY96" fmla="*/ 1355237 h 1573553"/>
              <a:gd name="connsiteX97" fmla="*/ 1328187 w 2764939"/>
              <a:gd name="connsiteY97" fmla="*/ 1338568 h 1573553"/>
              <a:gd name="connsiteX98" fmla="*/ 1349618 w 2764939"/>
              <a:gd name="connsiteY98" fmla="*/ 1298087 h 1573553"/>
              <a:gd name="connsiteX99" fmla="*/ 1335329 w 2764939"/>
              <a:gd name="connsiteY99" fmla="*/ 1286181 h 1573553"/>
              <a:gd name="connsiteX100" fmla="*/ 1297231 w 2764939"/>
              <a:gd name="connsiteY100" fmla="*/ 1288562 h 1573553"/>
              <a:gd name="connsiteX101" fmla="*/ 1221031 w 2764939"/>
              <a:gd name="connsiteY101" fmla="*/ 1245700 h 1573553"/>
              <a:gd name="connsiteX102" fmla="*/ 1178166 w 2764939"/>
              <a:gd name="connsiteY102" fmla="*/ 1226650 h 1573553"/>
              <a:gd name="connsiteX103" fmla="*/ 1168643 w 2764939"/>
              <a:gd name="connsiteY103" fmla="*/ 1226650 h 1573553"/>
              <a:gd name="connsiteX104" fmla="*/ 1156737 w 2764939"/>
              <a:gd name="connsiteY104" fmla="*/ 1162356 h 1573553"/>
              <a:gd name="connsiteX105" fmla="*/ 1168643 w 2764939"/>
              <a:gd name="connsiteY105" fmla="*/ 1098062 h 1573553"/>
              <a:gd name="connsiteX106" fmla="*/ 1137687 w 2764939"/>
              <a:gd name="connsiteY106" fmla="*/ 1064725 h 1573553"/>
              <a:gd name="connsiteX107" fmla="*/ 1085300 w 2764939"/>
              <a:gd name="connsiteY107" fmla="*/ 1040912 h 1573553"/>
              <a:gd name="connsiteX108" fmla="*/ 1111493 w 2764939"/>
              <a:gd name="connsiteY108" fmla="*/ 1017100 h 1573553"/>
              <a:gd name="connsiteX109" fmla="*/ 1156737 w 2764939"/>
              <a:gd name="connsiteY109" fmla="*/ 1021862 h 1573553"/>
              <a:gd name="connsiteX110" fmla="*/ 1151975 w 2764939"/>
              <a:gd name="connsiteY110" fmla="*/ 974237 h 1573553"/>
              <a:gd name="connsiteX111" fmla="*/ 1123400 w 2764939"/>
              <a:gd name="connsiteY111" fmla="*/ 969475 h 1573553"/>
              <a:gd name="connsiteX112" fmla="*/ 1128162 w 2764939"/>
              <a:gd name="connsiteY112" fmla="*/ 921850 h 1573553"/>
              <a:gd name="connsiteX113" fmla="*/ 1097206 w 2764939"/>
              <a:gd name="connsiteY113" fmla="*/ 907562 h 1573553"/>
              <a:gd name="connsiteX114" fmla="*/ 1099587 w 2764939"/>
              <a:gd name="connsiteY114" fmla="*/ 871843 h 1573553"/>
              <a:gd name="connsiteX115" fmla="*/ 1051962 w 2764939"/>
              <a:gd name="connsiteY115" fmla="*/ 857556 h 1573553"/>
              <a:gd name="connsiteX116" fmla="*/ 1032912 w 2764939"/>
              <a:gd name="connsiteY116" fmla="*/ 878987 h 1573553"/>
              <a:gd name="connsiteX117" fmla="*/ 1004335 w 2764939"/>
              <a:gd name="connsiteY117" fmla="*/ 881368 h 1573553"/>
              <a:gd name="connsiteX118" fmla="*/ 954331 w 2764939"/>
              <a:gd name="connsiteY118" fmla="*/ 886131 h 1573553"/>
              <a:gd name="connsiteX119" fmla="*/ 923375 w 2764939"/>
              <a:gd name="connsiteY119" fmla="*/ 907562 h 1573553"/>
              <a:gd name="connsiteX120" fmla="*/ 923375 w 2764939"/>
              <a:gd name="connsiteY120" fmla="*/ 876606 h 1573553"/>
              <a:gd name="connsiteX121" fmla="*/ 882893 w 2764939"/>
              <a:gd name="connsiteY121" fmla="*/ 871843 h 1573553"/>
              <a:gd name="connsiteX122" fmla="*/ 890035 w 2764939"/>
              <a:gd name="connsiteY122" fmla="*/ 893275 h 1573553"/>
              <a:gd name="connsiteX123" fmla="*/ 885275 w 2764939"/>
              <a:gd name="connsiteY123" fmla="*/ 912325 h 1573553"/>
              <a:gd name="connsiteX124" fmla="*/ 799550 w 2764939"/>
              <a:gd name="connsiteY124" fmla="*/ 859936 h 1573553"/>
              <a:gd name="connsiteX125" fmla="*/ 778118 w 2764939"/>
              <a:gd name="connsiteY125" fmla="*/ 826600 h 1573553"/>
              <a:gd name="connsiteX126" fmla="*/ 790025 w 2764939"/>
              <a:gd name="connsiteY126" fmla="*/ 786117 h 1573553"/>
              <a:gd name="connsiteX127" fmla="*/ 759068 w 2764939"/>
              <a:gd name="connsiteY127" fmla="*/ 781356 h 1573553"/>
              <a:gd name="connsiteX128" fmla="*/ 711443 w 2764939"/>
              <a:gd name="connsiteY128" fmla="*/ 795643 h 1573553"/>
              <a:gd name="connsiteX129" fmla="*/ 701918 w 2764939"/>
              <a:gd name="connsiteY129" fmla="*/ 809931 h 1573553"/>
              <a:gd name="connsiteX130" fmla="*/ 678106 w 2764939"/>
              <a:gd name="connsiteY130" fmla="*/ 826600 h 1573553"/>
              <a:gd name="connsiteX131" fmla="*/ 670962 w 2764939"/>
              <a:gd name="connsiteY131" fmla="*/ 843268 h 1573553"/>
              <a:gd name="connsiteX132" fmla="*/ 630481 w 2764939"/>
              <a:gd name="connsiteY132" fmla="*/ 876606 h 1573553"/>
              <a:gd name="connsiteX133" fmla="*/ 632860 w 2764939"/>
              <a:gd name="connsiteY133" fmla="*/ 898037 h 1573553"/>
              <a:gd name="connsiteX134" fmla="*/ 647150 w 2764939"/>
              <a:gd name="connsiteY134" fmla="*/ 917087 h 1573553"/>
              <a:gd name="connsiteX135" fmla="*/ 570950 w 2764939"/>
              <a:gd name="connsiteY135" fmla="*/ 902800 h 1573553"/>
              <a:gd name="connsiteX136" fmla="*/ 537612 w 2764939"/>
              <a:gd name="connsiteY136" fmla="*/ 907562 h 1573553"/>
              <a:gd name="connsiteX137" fmla="*/ 585235 w 2764939"/>
              <a:gd name="connsiteY137" fmla="*/ 938518 h 1573553"/>
              <a:gd name="connsiteX138" fmla="*/ 609050 w 2764939"/>
              <a:gd name="connsiteY138" fmla="*/ 950425 h 1573553"/>
              <a:gd name="connsiteX139" fmla="*/ 635243 w 2764939"/>
              <a:gd name="connsiteY139" fmla="*/ 1002812 h 1573553"/>
              <a:gd name="connsiteX140" fmla="*/ 568566 w 2764939"/>
              <a:gd name="connsiteY140" fmla="*/ 1019481 h 1573553"/>
              <a:gd name="connsiteX141" fmla="*/ 547137 w 2764939"/>
              <a:gd name="connsiteY141" fmla="*/ 1031387 h 1573553"/>
              <a:gd name="connsiteX142" fmla="*/ 523323 w 2764939"/>
              <a:gd name="connsiteY142" fmla="*/ 1002812 h 1573553"/>
              <a:gd name="connsiteX143" fmla="*/ 499510 w 2764939"/>
              <a:gd name="connsiteY143" fmla="*/ 971856 h 1573553"/>
              <a:gd name="connsiteX144" fmla="*/ 501891 w 2764939"/>
              <a:gd name="connsiteY144" fmla="*/ 933756 h 1573553"/>
              <a:gd name="connsiteX145" fmla="*/ 499510 w 2764939"/>
              <a:gd name="connsiteY145" fmla="*/ 914706 h 1573553"/>
              <a:gd name="connsiteX146" fmla="*/ 518560 w 2764939"/>
              <a:gd name="connsiteY146" fmla="*/ 881368 h 1573553"/>
              <a:gd name="connsiteX147" fmla="*/ 478080 w 2764939"/>
              <a:gd name="connsiteY147" fmla="*/ 890893 h 1573553"/>
              <a:gd name="connsiteX148" fmla="*/ 449504 w 2764939"/>
              <a:gd name="connsiteY148" fmla="*/ 952806 h 1573553"/>
              <a:gd name="connsiteX149" fmla="*/ 442360 w 2764939"/>
              <a:gd name="connsiteY149" fmla="*/ 976618 h 1573553"/>
              <a:gd name="connsiteX150" fmla="*/ 411404 w 2764939"/>
              <a:gd name="connsiteY150" fmla="*/ 993287 h 1573553"/>
              <a:gd name="connsiteX151" fmla="*/ 363779 w 2764939"/>
              <a:gd name="connsiteY151" fmla="*/ 990906 h 1573553"/>
              <a:gd name="connsiteX152" fmla="*/ 356635 w 2764939"/>
              <a:gd name="connsiteY152" fmla="*/ 1007575 h 1573553"/>
              <a:gd name="connsiteX153" fmla="*/ 356635 w 2764939"/>
              <a:gd name="connsiteY153" fmla="*/ 1055200 h 1573553"/>
              <a:gd name="connsiteX154" fmla="*/ 297104 w 2764939"/>
              <a:gd name="connsiteY154" fmla="*/ 1059962 h 1573553"/>
              <a:gd name="connsiteX155" fmla="*/ 235191 w 2764939"/>
              <a:gd name="connsiteY155" fmla="*/ 1093300 h 1573553"/>
              <a:gd name="connsiteX156" fmla="*/ 237573 w 2764939"/>
              <a:gd name="connsiteY156" fmla="*/ 1121875 h 1573553"/>
              <a:gd name="connsiteX157" fmla="*/ 185186 w 2764939"/>
              <a:gd name="connsiteY157" fmla="*/ 1109968 h 1573553"/>
              <a:gd name="connsiteX158" fmla="*/ 151848 w 2764939"/>
              <a:gd name="connsiteY158" fmla="*/ 1117112 h 1573553"/>
              <a:gd name="connsiteX159" fmla="*/ 106604 w 2764939"/>
              <a:gd name="connsiteY159" fmla="*/ 1098062 h 1573553"/>
              <a:gd name="connsiteX160" fmla="*/ 89936 w 2764939"/>
              <a:gd name="connsiteY160" fmla="*/ 1098062 h 1573553"/>
              <a:gd name="connsiteX161" fmla="*/ 6592 w 2764939"/>
              <a:gd name="connsiteY161" fmla="*/ 1121875 h 1573553"/>
              <a:gd name="connsiteX162" fmla="*/ 8974 w 2764939"/>
              <a:gd name="connsiteY162" fmla="*/ 1074250 h 1573553"/>
              <a:gd name="connsiteX163" fmla="*/ 9816 w 2764939"/>
              <a:gd name="connsiteY16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92416 w 2764939"/>
              <a:gd name="connsiteY42" fmla="*/ 412262 h 1573553"/>
              <a:gd name="connsiteX43" fmla="*/ 863843 w 2764939"/>
              <a:gd name="connsiteY43" fmla="*/ 417024 h 1573553"/>
              <a:gd name="connsiteX44" fmla="*/ 828123 w 2764939"/>
              <a:gd name="connsiteY44" fmla="*/ 383687 h 1573553"/>
              <a:gd name="connsiteX45" fmla="*/ 851937 w 2764939"/>
              <a:gd name="connsiteY45" fmla="*/ 357491 h 1573553"/>
              <a:gd name="connsiteX46" fmla="*/ 959091 w 2764939"/>
              <a:gd name="connsiteY46" fmla="*/ 357493 h 1573553"/>
              <a:gd name="connsiteX47" fmla="*/ 1090060 w 2764939"/>
              <a:gd name="connsiteY47" fmla="*/ 436075 h 1573553"/>
              <a:gd name="connsiteX48" fmla="*/ 1113873 w 2764939"/>
              <a:gd name="connsiteY48" fmla="*/ 500368 h 1573553"/>
              <a:gd name="connsiteX49" fmla="*/ 1135304 w 2764939"/>
              <a:gd name="connsiteY49" fmla="*/ 512275 h 1573553"/>
              <a:gd name="connsiteX50" fmla="*/ 1132923 w 2764939"/>
              <a:gd name="connsiteY50" fmla="*/ 421787 h 1573553"/>
              <a:gd name="connsiteX51" fmla="*/ 1185312 w 2764939"/>
              <a:gd name="connsiteY51" fmla="*/ 340823 h 1573553"/>
              <a:gd name="connsiteX52" fmla="*/ 1499302 w 2764939"/>
              <a:gd name="connsiteY52" fmla="*/ 250164 h 1573553"/>
              <a:gd name="connsiteX53" fmla="*/ 1640131 w 2764939"/>
              <a:gd name="connsiteY53" fmla="*/ 188423 h 1573553"/>
              <a:gd name="connsiteX54" fmla="*/ 1794912 w 2764939"/>
              <a:gd name="connsiteY54" fmla="*/ 183660 h 1573553"/>
              <a:gd name="connsiteX55" fmla="*/ 1866350 w 2764939"/>
              <a:gd name="connsiteY55" fmla="*/ 309866 h 1573553"/>
              <a:gd name="connsiteX56" fmla="*/ 2028275 w 2764939"/>
              <a:gd name="connsiteY56" fmla="*/ 271766 h 1573553"/>
              <a:gd name="connsiteX57" fmla="*/ 1933025 w 2764939"/>
              <a:gd name="connsiteY57" fmla="*/ 359873 h 1573553"/>
              <a:gd name="connsiteX58" fmla="*/ 2047325 w 2764939"/>
              <a:gd name="connsiteY58" fmla="*/ 331298 h 1573553"/>
              <a:gd name="connsiteX59" fmla="*/ 2142574 w 2764939"/>
              <a:gd name="connsiteY59" fmla="*/ 271766 h 1573553"/>
              <a:gd name="connsiteX60" fmla="*/ 2066375 w 2764939"/>
              <a:gd name="connsiteY60" fmla="*/ 264623 h 1573553"/>
              <a:gd name="connsiteX61" fmla="*/ 2066375 w 2764939"/>
              <a:gd name="connsiteY61" fmla="*/ 202710 h 1573553"/>
              <a:gd name="connsiteX62" fmla="*/ 2116380 w 2764939"/>
              <a:gd name="connsiteY62" fmla="*/ 202710 h 1573553"/>
              <a:gd name="connsiteX63" fmla="*/ 2223536 w 2764939"/>
              <a:gd name="connsiteY63" fmla="*/ 97935 h 1573553"/>
              <a:gd name="connsiteX64" fmla="*/ 2273542 w 2764939"/>
              <a:gd name="connsiteY64" fmla="*/ 305 h 1573553"/>
              <a:gd name="connsiteX65" fmla="*/ 2237824 w 2764939"/>
              <a:gd name="connsiteY65" fmla="*/ 114604 h 1573553"/>
              <a:gd name="connsiteX66" fmla="*/ 2164006 w 2764939"/>
              <a:gd name="connsiteY66" fmla="*/ 193186 h 1573553"/>
              <a:gd name="connsiteX67" fmla="*/ 2333075 w 2764939"/>
              <a:gd name="connsiteY67" fmla="*/ 257480 h 1573553"/>
              <a:gd name="connsiteX68" fmla="*/ 2735505 w 2764939"/>
              <a:gd name="connsiteY68" fmla="*/ 205092 h 1573553"/>
              <a:gd name="connsiteX69" fmla="*/ 2698276 w 2764939"/>
              <a:gd name="connsiteY69" fmla="*/ 559163 h 1573553"/>
              <a:gd name="connsiteX70" fmla="*/ 2630731 w 2764939"/>
              <a:gd name="connsiteY70" fmla="*/ 967092 h 1573553"/>
              <a:gd name="connsiteX71" fmla="*/ 2461662 w 2764939"/>
              <a:gd name="connsiteY71" fmla="*/ 869462 h 1573553"/>
              <a:gd name="connsiteX72" fmla="*/ 2297356 w 2764939"/>
              <a:gd name="connsiteY72" fmla="*/ 926612 h 1573553"/>
              <a:gd name="connsiteX73" fmla="*/ 2275925 w 2764939"/>
              <a:gd name="connsiteY73" fmla="*/ 1062342 h 1573553"/>
              <a:gd name="connsiteX74" fmla="*/ 2042562 w 2764939"/>
              <a:gd name="connsiteY74" fmla="*/ 1148067 h 1573553"/>
              <a:gd name="connsiteX75" fmla="*/ 2021131 w 2764939"/>
              <a:gd name="connsiteY75" fmla="*/ 1238556 h 1573553"/>
              <a:gd name="connsiteX76" fmla="*/ 1954456 w 2764939"/>
              <a:gd name="connsiteY76" fmla="*/ 1309993 h 1573553"/>
              <a:gd name="connsiteX77" fmla="*/ 2013987 w 2764939"/>
              <a:gd name="connsiteY77" fmla="*/ 1350474 h 1573553"/>
              <a:gd name="connsiteX78" fmla="*/ 1921118 w 2764939"/>
              <a:gd name="connsiteY78" fmla="*/ 1450487 h 1573553"/>
              <a:gd name="connsiteX79" fmla="*/ 1899687 w 2764939"/>
              <a:gd name="connsiteY79" fmla="*/ 1533831 h 1573553"/>
              <a:gd name="connsiteX80" fmla="*/ 1808865 w 2764939"/>
              <a:gd name="connsiteY80" fmla="*/ 1573012 h 1573553"/>
              <a:gd name="connsiteX81" fmla="*/ 1728235 w 2764939"/>
              <a:gd name="connsiteY81" fmla="*/ 1557643 h 1573553"/>
              <a:gd name="connsiteX82" fmla="*/ 1702041 w 2764939"/>
              <a:gd name="connsiteY82" fmla="*/ 1571931 h 1573553"/>
              <a:gd name="connsiteX83" fmla="*/ 1647275 w 2764939"/>
              <a:gd name="connsiteY83" fmla="*/ 1543356 h 1573553"/>
              <a:gd name="connsiteX84" fmla="*/ 1606791 w 2764939"/>
              <a:gd name="connsiteY84" fmla="*/ 1507637 h 1573553"/>
              <a:gd name="connsiteX85" fmla="*/ 1563931 w 2764939"/>
              <a:gd name="connsiteY85" fmla="*/ 1479061 h 1573553"/>
              <a:gd name="connsiteX86" fmla="*/ 1592504 w 2764939"/>
              <a:gd name="connsiteY86" fmla="*/ 1455250 h 1573553"/>
              <a:gd name="connsiteX87" fmla="*/ 1580598 w 2764939"/>
              <a:gd name="connsiteY87" fmla="*/ 1438581 h 1573553"/>
              <a:gd name="connsiteX88" fmla="*/ 1518685 w 2764939"/>
              <a:gd name="connsiteY88" fmla="*/ 1426675 h 1573553"/>
              <a:gd name="connsiteX89" fmla="*/ 1499635 w 2764939"/>
              <a:gd name="connsiteY89" fmla="*/ 1402862 h 1573553"/>
              <a:gd name="connsiteX90" fmla="*/ 1461537 w 2764939"/>
              <a:gd name="connsiteY90" fmla="*/ 1379050 h 1573553"/>
              <a:gd name="connsiteX91" fmla="*/ 1456773 w 2764939"/>
              <a:gd name="connsiteY91" fmla="*/ 1390956 h 1573553"/>
              <a:gd name="connsiteX92" fmla="*/ 1471062 w 2764939"/>
              <a:gd name="connsiteY92" fmla="*/ 1429056 h 1573553"/>
              <a:gd name="connsiteX93" fmla="*/ 1440104 w 2764939"/>
              <a:gd name="connsiteY93" fmla="*/ 1443343 h 1573553"/>
              <a:gd name="connsiteX94" fmla="*/ 1413912 w 2764939"/>
              <a:gd name="connsiteY94" fmla="*/ 1457630 h 1573553"/>
              <a:gd name="connsiteX95" fmla="*/ 1397241 w 2764939"/>
              <a:gd name="connsiteY95" fmla="*/ 1450487 h 1573553"/>
              <a:gd name="connsiteX96" fmla="*/ 1351998 w 2764939"/>
              <a:gd name="connsiteY96" fmla="*/ 1388575 h 1573553"/>
              <a:gd name="connsiteX97" fmla="*/ 1306756 w 2764939"/>
              <a:gd name="connsiteY97" fmla="*/ 1355237 h 1573553"/>
              <a:gd name="connsiteX98" fmla="*/ 1328187 w 2764939"/>
              <a:gd name="connsiteY98" fmla="*/ 1338568 h 1573553"/>
              <a:gd name="connsiteX99" fmla="*/ 1349618 w 2764939"/>
              <a:gd name="connsiteY99" fmla="*/ 1298087 h 1573553"/>
              <a:gd name="connsiteX100" fmla="*/ 1335329 w 2764939"/>
              <a:gd name="connsiteY100" fmla="*/ 1286181 h 1573553"/>
              <a:gd name="connsiteX101" fmla="*/ 1297231 w 2764939"/>
              <a:gd name="connsiteY101" fmla="*/ 1288562 h 1573553"/>
              <a:gd name="connsiteX102" fmla="*/ 1221031 w 2764939"/>
              <a:gd name="connsiteY102" fmla="*/ 1245700 h 1573553"/>
              <a:gd name="connsiteX103" fmla="*/ 1178166 w 2764939"/>
              <a:gd name="connsiteY103" fmla="*/ 1226650 h 1573553"/>
              <a:gd name="connsiteX104" fmla="*/ 1168643 w 2764939"/>
              <a:gd name="connsiteY104" fmla="*/ 1226650 h 1573553"/>
              <a:gd name="connsiteX105" fmla="*/ 1156737 w 2764939"/>
              <a:gd name="connsiteY105" fmla="*/ 1162356 h 1573553"/>
              <a:gd name="connsiteX106" fmla="*/ 1168643 w 2764939"/>
              <a:gd name="connsiteY106" fmla="*/ 1098062 h 1573553"/>
              <a:gd name="connsiteX107" fmla="*/ 1137687 w 2764939"/>
              <a:gd name="connsiteY107" fmla="*/ 1064725 h 1573553"/>
              <a:gd name="connsiteX108" fmla="*/ 1085300 w 2764939"/>
              <a:gd name="connsiteY108" fmla="*/ 1040912 h 1573553"/>
              <a:gd name="connsiteX109" fmla="*/ 1111493 w 2764939"/>
              <a:gd name="connsiteY109" fmla="*/ 1017100 h 1573553"/>
              <a:gd name="connsiteX110" fmla="*/ 1156737 w 2764939"/>
              <a:gd name="connsiteY110" fmla="*/ 1021862 h 1573553"/>
              <a:gd name="connsiteX111" fmla="*/ 1151975 w 2764939"/>
              <a:gd name="connsiteY111" fmla="*/ 974237 h 1573553"/>
              <a:gd name="connsiteX112" fmla="*/ 1123400 w 2764939"/>
              <a:gd name="connsiteY112" fmla="*/ 969475 h 1573553"/>
              <a:gd name="connsiteX113" fmla="*/ 1128162 w 2764939"/>
              <a:gd name="connsiteY113" fmla="*/ 921850 h 1573553"/>
              <a:gd name="connsiteX114" fmla="*/ 1097206 w 2764939"/>
              <a:gd name="connsiteY114" fmla="*/ 907562 h 1573553"/>
              <a:gd name="connsiteX115" fmla="*/ 1099587 w 2764939"/>
              <a:gd name="connsiteY115" fmla="*/ 871843 h 1573553"/>
              <a:gd name="connsiteX116" fmla="*/ 1051962 w 2764939"/>
              <a:gd name="connsiteY116" fmla="*/ 857556 h 1573553"/>
              <a:gd name="connsiteX117" fmla="*/ 1032912 w 2764939"/>
              <a:gd name="connsiteY117" fmla="*/ 878987 h 1573553"/>
              <a:gd name="connsiteX118" fmla="*/ 1004335 w 2764939"/>
              <a:gd name="connsiteY118" fmla="*/ 881368 h 1573553"/>
              <a:gd name="connsiteX119" fmla="*/ 954331 w 2764939"/>
              <a:gd name="connsiteY119" fmla="*/ 886131 h 1573553"/>
              <a:gd name="connsiteX120" fmla="*/ 923375 w 2764939"/>
              <a:gd name="connsiteY120" fmla="*/ 907562 h 1573553"/>
              <a:gd name="connsiteX121" fmla="*/ 923375 w 2764939"/>
              <a:gd name="connsiteY121" fmla="*/ 876606 h 1573553"/>
              <a:gd name="connsiteX122" fmla="*/ 882893 w 2764939"/>
              <a:gd name="connsiteY122" fmla="*/ 871843 h 1573553"/>
              <a:gd name="connsiteX123" fmla="*/ 890035 w 2764939"/>
              <a:gd name="connsiteY123" fmla="*/ 893275 h 1573553"/>
              <a:gd name="connsiteX124" fmla="*/ 885275 w 2764939"/>
              <a:gd name="connsiteY124" fmla="*/ 912325 h 1573553"/>
              <a:gd name="connsiteX125" fmla="*/ 799550 w 2764939"/>
              <a:gd name="connsiteY125" fmla="*/ 859936 h 1573553"/>
              <a:gd name="connsiteX126" fmla="*/ 778118 w 2764939"/>
              <a:gd name="connsiteY126" fmla="*/ 826600 h 1573553"/>
              <a:gd name="connsiteX127" fmla="*/ 790025 w 2764939"/>
              <a:gd name="connsiteY127" fmla="*/ 786117 h 1573553"/>
              <a:gd name="connsiteX128" fmla="*/ 759068 w 2764939"/>
              <a:gd name="connsiteY128" fmla="*/ 781356 h 1573553"/>
              <a:gd name="connsiteX129" fmla="*/ 711443 w 2764939"/>
              <a:gd name="connsiteY129" fmla="*/ 795643 h 1573553"/>
              <a:gd name="connsiteX130" fmla="*/ 701918 w 2764939"/>
              <a:gd name="connsiteY130" fmla="*/ 809931 h 1573553"/>
              <a:gd name="connsiteX131" fmla="*/ 678106 w 2764939"/>
              <a:gd name="connsiteY131" fmla="*/ 826600 h 1573553"/>
              <a:gd name="connsiteX132" fmla="*/ 670962 w 2764939"/>
              <a:gd name="connsiteY132" fmla="*/ 843268 h 1573553"/>
              <a:gd name="connsiteX133" fmla="*/ 630481 w 2764939"/>
              <a:gd name="connsiteY133" fmla="*/ 876606 h 1573553"/>
              <a:gd name="connsiteX134" fmla="*/ 632860 w 2764939"/>
              <a:gd name="connsiteY134" fmla="*/ 898037 h 1573553"/>
              <a:gd name="connsiteX135" fmla="*/ 647150 w 2764939"/>
              <a:gd name="connsiteY135" fmla="*/ 917087 h 1573553"/>
              <a:gd name="connsiteX136" fmla="*/ 570950 w 2764939"/>
              <a:gd name="connsiteY136" fmla="*/ 902800 h 1573553"/>
              <a:gd name="connsiteX137" fmla="*/ 537612 w 2764939"/>
              <a:gd name="connsiteY137" fmla="*/ 907562 h 1573553"/>
              <a:gd name="connsiteX138" fmla="*/ 585235 w 2764939"/>
              <a:gd name="connsiteY138" fmla="*/ 938518 h 1573553"/>
              <a:gd name="connsiteX139" fmla="*/ 609050 w 2764939"/>
              <a:gd name="connsiteY139" fmla="*/ 950425 h 1573553"/>
              <a:gd name="connsiteX140" fmla="*/ 635243 w 2764939"/>
              <a:gd name="connsiteY140" fmla="*/ 1002812 h 1573553"/>
              <a:gd name="connsiteX141" fmla="*/ 568566 w 2764939"/>
              <a:gd name="connsiteY141" fmla="*/ 1019481 h 1573553"/>
              <a:gd name="connsiteX142" fmla="*/ 547137 w 2764939"/>
              <a:gd name="connsiteY142" fmla="*/ 1031387 h 1573553"/>
              <a:gd name="connsiteX143" fmla="*/ 523323 w 2764939"/>
              <a:gd name="connsiteY143" fmla="*/ 1002812 h 1573553"/>
              <a:gd name="connsiteX144" fmla="*/ 499510 w 2764939"/>
              <a:gd name="connsiteY144" fmla="*/ 971856 h 1573553"/>
              <a:gd name="connsiteX145" fmla="*/ 501891 w 2764939"/>
              <a:gd name="connsiteY145" fmla="*/ 933756 h 1573553"/>
              <a:gd name="connsiteX146" fmla="*/ 499510 w 2764939"/>
              <a:gd name="connsiteY146" fmla="*/ 914706 h 1573553"/>
              <a:gd name="connsiteX147" fmla="*/ 518560 w 2764939"/>
              <a:gd name="connsiteY147" fmla="*/ 881368 h 1573553"/>
              <a:gd name="connsiteX148" fmla="*/ 478080 w 2764939"/>
              <a:gd name="connsiteY148" fmla="*/ 890893 h 1573553"/>
              <a:gd name="connsiteX149" fmla="*/ 449504 w 2764939"/>
              <a:gd name="connsiteY149" fmla="*/ 952806 h 1573553"/>
              <a:gd name="connsiteX150" fmla="*/ 442360 w 2764939"/>
              <a:gd name="connsiteY150" fmla="*/ 976618 h 1573553"/>
              <a:gd name="connsiteX151" fmla="*/ 411404 w 2764939"/>
              <a:gd name="connsiteY151" fmla="*/ 993287 h 1573553"/>
              <a:gd name="connsiteX152" fmla="*/ 363779 w 2764939"/>
              <a:gd name="connsiteY152" fmla="*/ 990906 h 1573553"/>
              <a:gd name="connsiteX153" fmla="*/ 356635 w 2764939"/>
              <a:gd name="connsiteY153" fmla="*/ 1007575 h 1573553"/>
              <a:gd name="connsiteX154" fmla="*/ 356635 w 2764939"/>
              <a:gd name="connsiteY154" fmla="*/ 1055200 h 1573553"/>
              <a:gd name="connsiteX155" fmla="*/ 297104 w 2764939"/>
              <a:gd name="connsiteY155" fmla="*/ 1059962 h 1573553"/>
              <a:gd name="connsiteX156" fmla="*/ 235191 w 2764939"/>
              <a:gd name="connsiteY156" fmla="*/ 1093300 h 1573553"/>
              <a:gd name="connsiteX157" fmla="*/ 237573 w 2764939"/>
              <a:gd name="connsiteY157" fmla="*/ 1121875 h 1573553"/>
              <a:gd name="connsiteX158" fmla="*/ 185186 w 2764939"/>
              <a:gd name="connsiteY158" fmla="*/ 1109968 h 1573553"/>
              <a:gd name="connsiteX159" fmla="*/ 151848 w 2764939"/>
              <a:gd name="connsiteY159" fmla="*/ 1117112 h 1573553"/>
              <a:gd name="connsiteX160" fmla="*/ 106604 w 2764939"/>
              <a:gd name="connsiteY160" fmla="*/ 1098062 h 1573553"/>
              <a:gd name="connsiteX161" fmla="*/ 89936 w 2764939"/>
              <a:gd name="connsiteY161" fmla="*/ 1098062 h 1573553"/>
              <a:gd name="connsiteX162" fmla="*/ 6592 w 2764939"/>
              <a:gd name="connsiteY162" fmla="*/ 1121875 h 1573553"/>
              <a:gd name="connsiteX163" fmla="*/ 8974 w 2764939"/>
              <a:gd name="connsiteY163" fmla="*/ 1074250 h 1573553"/>
              <a:gd name="connsiteX164" fmla="*/ 9816 w 2764939"/>
              <a:gd name="connsiteY16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32898 w 2764939"/>
              <a:gd name="connsiteY41" fmla="*/ 478937 h 1573553"/>
              <a:gd name="connsiteX42" fmla="*/ 963857 w 2764939"/>
              <a:gd name="connsiteY42" fmla="*/ 426549 h 1573553"/>
              <a:gd name="connsiteX43" fmla="*/ 892416 w 2764939"/>
              <a:gd name="connsiteY43" fmla="*/ 412262 h 1573553"/>
              <a:gd name="connsiteX44" fmla="*/ 863843 w 2764939"/>
              <a:gd name="connsiteY44" fmla="*/ 417024 h 1573553"/>
              <a:gd name="connsiteX45" fmla="*/ 828123 w 2764939"/>
              <a:gd name="connsiteY45" fmla="*/ 383687 h 1573553"/>
              <a:gd name="connsiteX46" fmla="*/ 851937 w 2764939"/>
              <a:gd name="connsiteY46" fmla="*/ 357491 h 1573553"/>
              <a:gd name="connsiteX47" fmla="*/ 959091 w 2764939"/>
              <a:gd name="connsiteY47" fmla="*/ 357493 h 1573553"/>
              <a:gd name="connsiteX48" fmla="*/ 1090060 w 2764939"/>
              <a:gd name="connsiteY48" fmla="*/ 436075 h 1573553"/>
              <a:gd name="connsiteX49" fmla="*/ 1113873 w 2764939"/>
              <a:gd name="connsiteY49" fmla="*/ 500368 h 1573553"/>
              <a:gd name="connsiteX50" fmla="*/ 1135304 w 2764939"/>
              <a:gd name="connsiteY50" fmla="*/ 512275 h 1573553"/>
              <a:gd name="connsiteX51" fmla="*/ 1132923 w 2764939"/>
              <a:gd name="connsiteY51" fmla="*/ 421787 h 1573553"/>
              <a:gd name="connsiteX52" fmla="*/ 1185312 w 2764939"/>
              <a:gd name="connsiteY52" fmla="*/ 340823 h 1573553"/>
              <a:gd name="connsiteX53" fmla="*/ 1499302 w 2764939"/>
              <a:gd name="connsiteY53" fmla="*/ 250164 h 1573553"/>
              <a:gd name="connsiteX54" fmla="*/ 1640131 w 2764939"/>
              <a:gd name="connsiteY54" fmla="*/ 188423 h 1573553"/>
              <a:gd name="connsiteX55" fmla="*/ 1794912 w 2764939"/>
              <a:gd name="connsiteY55" fmla="*/ 183660 h 1573553"/>
              <a:gd name="connsiteX56" fmla="*/ 1866350 w 2764939"/>
              <a:gd name="connsiteY56" fmla="*/ 309866 h 1573553"/>
              <a:gd name="connsiteX57" fmla="*/ 2028275 w 2764939"/>
              <a:gd name="connsiteY57" fmla="*/ 271766 h 1573553"/>
              <a:gd name="connsiteX58" fmla="*/ 1933025 w 2764939"/>
              <a:gd name="connsiteY58" fmla="*/ 359873 h 1573553"/>
              <a:gd name="connsiteX59" fmla="*/ 2047325 w 2764939"/>
              <a:gd name="connsiteY59" fmla="*/ 331298 h 1573553"/>
              <a:gd name="connsiteX60" fmla="*/ 2142574 w 2764939"/>
              <a:gd name="connsiteY60" fmla="*/ 271766 h 1573553"/>
              <a:gd name="connsiteX61" fmla="*/ 2066375 w 2764939"/>
              <a:gd name="connsiteY61" fmla="*/ 264623 h 1573553"/>
              <a:gd name="connsiteX62" fmla="*/ 2066375 w 2764939"/>
              <a:gd name="connsiteY62" fmla="*/ 202710 h 1573553"/>
              <a:gd name="connsiteX63" fmla="*/ 2116380 w 2764939"/>
              <a:gd name="connsiteY63" fmla="*/ 202710 h 1573553"/>
              <a:gd name="connsiteX64" fmla="*/ 2223536 w 2764939"/>
              <a:gd name="connsiteY64" fmla="*/ 97935 h 1573553"/>
              <a:gd name="connsiteX65" fmla="*/ 2273542 w 2764939"/>
              <a:gd name="connsiteY65" fmla="*/ 305 h 1573553"/>
              <a:gd name="connsiteX66" fmla="*/ 2237824 w 2764939"/>
              <a:gd name="connsiteY66" fmla="*/ 114604 h 1573553"/>
              <a:gd name="connsiteX67" fmla="*/ 2164006 w 2764939"/>
              <a:gd name="connsiteY67" fmla="*/ 193186 h 1573553"/>
              <a:gd name="connsiteX68" fmla="*/ 2333075 w 2764939"/>
              <a:gd name="connsiteY68" fmla="*/ 257480 h 1573553"/>
              <a:gd name="connsiteX69" fmla="*/ 2735505 w 2764939"/>
              <a:gd name="connsiteY69" fmla="*/ 205092 h 1573553"/>
              <a:gd name="connsiteX70" fmla="*/ 2698276 w 2764939"/>
              <a:gd name="connsiteY70" fmla="*/ 559163 h 1573553"/>
              <a:gd name="connsiteX71" fmla="*/ 2630731 w 2764939"/>
              <a:gd name="connsiteY71" fmla="*/ 967092 h 1573553"/>
              <a:gd name="connsiteX72" fmla="*/ 2461662 w 2764939"/>
              <a:gd name="connsiteY72" fmla="*/ 869462 h 1573553"/>
              <a:gd name="connsiteX73" fmla="*/ 2297356 w 2764939"/>
              <a:gd name="connsiteY73" fmla="*/ 926612 h 1573553"/>
              <a:gd name="connsiteX74" fmla="*/ 2275925 w 2764939"/>
              <a:gd name="connsiteY74" fmla="*/ 1062342 h 1573553"/>
              <a:gd name="connsiteX75" fmla="*/ 2042562 w 2764939"/>
              <a:gd name="connsiteY75" fmla="*/ 1148067 h 1573553"/>
              <a:gd name="connsiteX76" fmla="*/ 2021131 w 2764939"/>
              <a:gd name="connsiteY76" fmla="*/ 1238556 h 1573553"/>
              <a:gd name="connsiteX77" fmla="*/ 1954456 w 2764939"/>
              <a:gd name="connsiteY77" fmla="*/ 1309993 h 1573553"/>
              <a:gd name="connsiteX78" fmla="*/ 2013987 w 2764939"/>
              <a:gd name="connsiteY78" fmla="*/ 1350474 h 1573553"/>
              <a:gd name="connsiteX79" fmla="*/ 1921118 w 2764939"/>
              <a:gd name="connsiteY79" fmla="*/ 1450487 h 1573553"/>
              <a:gd name="connsiteX80" fmla="*/ 1899687 w 2764939"/>
              <a:gd name="connsiteY80" fmla="*/ 1533831 h 1573553"/>
              <a:gd name="connsiteX81" fmla="*/ 1808865 w 2764939"/>
              <a:gd name="connsiteY81" fmla="*/ 1573012 h 1573553"/>
              <a:gd name="connsiteX82" fmla="*/ 1728235 w 2764939"/>
              <a:gd name="connsiteY82" fmla="*/ 1557643 h 1573553"/>
              <a:gd name="connsiteX83" fmla="*/ 1702041 w 2764939"/>
              <a:gd name="connsiteY83" fmla="*/ 1571931 h 1573553"/>
              <a:gd name="connsiteX84" fmla="*/ 1647275 w 2764939"/>
              <a:gd name="connsiteY84" fmla="*/ 1543356 h 1573553"/>
              <a:gd name="connsiteX85" fmla="*/ 1606791 w 2764939"/>
              <a:gd name="connsiteY85" fmla="*/ 1507637 h 1573553"/>
              <a:gd name="connsiteX86" fmla="*/ 1563931 w 2764939"/>
              <a:gd name="connsiteY86" fmla="*/ 1479061 h 1573553"/>
              <a:gd name="connsiteX87" fmla="*/ 1592504 w 2764939"/>
              <a:gd name="connsiteY87" fmla="*/ 1455250 h 1573553"/>
              <a:gd name="connsiteX88" fmla="*/ 1580598 w 2764939"/>
              <a:gd name="connsiteY88" fmla="*/ 1438581 h 1573553"/>
              <a:gd name="connsiteX89" fmla="*/ 1518685 w 2764939"/>
              <a:gd name="connsiteY89" fmla="*/ 1426675 h 1573553"/>
              <a:gd name="connsiteX90" fmla="*/ 1499635 w 2764939"/>
              <a:gd name="connsiteY90" fmla="*/ 1402862 h 1573553"/>
              <a:gd name="connsiteX91" fmla="*/ 1461537 w 2764939"/>
              <a:gd name="connsiteY91" fmla="*/ 1379050 h 1573553"/>
              <a:gd name="connsiteX92" fmla="*/ 1456773 w 2764939"/>
              <a:gd name="connsiteY92" fmla="*/ 1390956 h 1573553"/>
              <a:gd name="connsiteX93" fmla="*/ 1471062 w 2764939"/>
              <a:gd name="connsiteY93" fmla="*/ 1429056 h 1573553"/>
              <a:gd name="connsiteX94" fmla="*/ 1440104 w 2764939"/>
              <a:gd name="connsiteY94" fmla="*/ 1443343 h 1573553"/>
              <a:gd name="connsiteX95" fmla="*/ 1413912 w 2764939"/>
              <a:gd name="connsiteY95" fmla="*/ 1457630 h 1573553"/>
              <a:gd name="connsiteX96" fmla="*/ 1397241 w 2764939"/>
              <a:gd name="connsiteY96" fmla="*/ 1450487 h 1573553"/>
              <a:gd name="connsiteX97" fmla="*/ 1351998 w 2764939"/>
              <a:gd name="connsiteY97" fmla="*/ 1388575 h 1573553"/>
              <a:gd name="connsiteX98" fmla="*/ 1306756 w 2764939"/>
              <a:gd name="connsiteY98" fmla="*/ 1355237 h 1573553"/>
              <a:gd name="connsiteX99" fmla="*/ 1328187 w 2764939"/>
              <a:gd name="connsiteY99" fmla="*/ 1338568 h 1573553"/>
              <a:gd name="connsiteX100" fmla="*/ 1349618 w 2764939"/>
              <a:gd name="connsiteY100" fmla="*/ 1298087 h 1573553"/>
              <a:gd name="connsiteX101" fmla="*/ 1335329 w 2764939"/>
              <a:gd name="connsiteY101" fmla="*/ 1286181 h 1573553"/>
              <a:gd name="connsiteX102" fmla="*/ 1297231 w 2764939"/>
              <a:gd name="connsiteY102" fmla="*/ 1288562 h 1573553"/>
              <a:gd name="connsiteX103" fmla="*/ 1221031 w 2764939"/>
              <a:gd name="connsiteY103" fmla="*/ 1245700 h 1573553"/>
              <a:gd name="connsiteX104" fmla="*/ 1178166 w 2764939"/>
              <a:gd name="connsiteY104" fmla="*/ 1226650 h 1573553"/>
              <a:gd name="connsiteX105" fmla="*/ 1168643 w 2764939"/>
              <a:gd name="connsiteY105" fmla="*/ 1226650 h 1573553"/>
              <a:gd name="connsiteX106" fmla="*/ 1156737 w 2764939"/>
              <a:gd name="connsiteY106" fmla="*/ 1162356 h 1573553"/>
              <a:gd name="connsiteX107" fmla="*/ 1168643 w 2764939"/>
              <a:gd name="connsiteY107" fmla="*/ 1098062 h 1573553"/>
              <a:gd name="connsiteX108" fmla="*/ 1137687 w 2764939"/>
              <a:gd name="connsiteY108" fmla="*/ 1064725 h 1573553"/>
              <a:gd name="connsiteX109" fmla="*/ 1085300 w 2764939"/>
              <a:gd name="connsiteY109" fmla="*/ 1040912 h 1573553"/>
              <a:gd name="connsiteX110" fmla="*/ 1111493 w 2764939"/>
              <a:gd name="connsiteY110" fmla="*/ 1017100 h 1573553"/>
              <a:gd name="connsiteX111" fmla="*/ 1156737 w 2764939"/>
              <a:gd name="connsiteY111" fmla="*/ 1021862 h 1573553"/>
              <a:gd name="connsiteX112" fmla="*/ 1151975 w 2764939"/>
              <a:gd name="connsiteY112" fmla="*/ 974237 h 1573553"/>
              <a:gd name="connsiteX113" fmla="*/ 1123400 w 2764939"/>
              <a:gd name="connsiteY113" fmla="*/ 969475 h 1573553"/>
              <a:gd name="connsiteX114" fmla="*/ 1128162 w 2764939"/>
              <a:gd name="connsiteY114" fmla="*/ 921850 h 1573553"/>
              <a:gd name="connsiteX115" fmla="*/ 1097206 w 2764939"/>
              <a:gd name="connsiteY115" fmla="*/ 907562 h 1573553"/>
              <a:gd name="connsiteX116" fmla="*/ 1099587 w 2764939"/>
              <a:gd name="connsiteY116" fmla="*/ 871843 h 1573553"/>
              <a:gd name="connsiteX117" fmla="*/ 1051962 w 2764939"/>
              <a:gd name="connsiteY117" fmla="*/ 857556 h 1573553"/>
              <a:gd name="connsiteX118" fmla="*/ 1032912 w 2764939"/>
              <a:gd name="connsiteY118" fmla="*/ 878987 h 1573553"/>
              <a:gd name="connsiteX119" fmla="*/ 1004335 w 2764939"/>
              <a:gd name="connsiteY119" fmla="*/ 881368 h 1573553"/>
              <a:gd name="connsiteX120" fmla="*/ 954331 w 2764939"/>
              <a:gd name="connsiteY120" fmla="*/ 886131 h 1573553"/>
              <a:gd name="connsiteX121" fmla="*/ 923375 w 2764939"/>
              <a:gd name="connsiteY121" fmla="*/ 907562 h 1573553"/>
              <a:gd name="connsiteX122" fmla="*/ 923375 w 2764939"/>
              <a:gd name="connsiteY122" fmla="*/ 876606 h 1573553"/>
              <a:gd name="connsiteX123" fmla="*/ 882893 w 2764939"/>
              <a:gd name="connsiteY123" fmla="*/ 871843 h 1573553"/>
              <a:gd name="connsiteX124" fmla="*/ 890035 w 2764939"/>
              <a:gd name="connsiteY124" fmla="*/ 893275 h 1573553"/>
              <a:gd name="connsiteX125" fmla="*/ 885275 w 2764939"/>
              <a:gd name="connsiteY125" fmla="*/ 912325 h 1573553"/>
              <a:gd name="connsiteX126" fmla="*/ 799550 w 2764939"/>
              <a:gd name="connsiteY126" fmla="*/ 859936 h 1573553"/>
              <a:gd name="connsiteX127" fmla="*/ 778118 w 2764939"/>
              <a:gd name="connsiteY127" fmla="*/ 826600 h 1573553"/>
              <a:gd name="connsiteX128" fmla="*/ 790025 w 2764939"/>
              <a:gd name="connsiteY128" fmla="*/ 786117 h 1573553"/>
              <a:gd name="connsiteX129" fmla="*/ 759068 w 2764939"/>
              <a:gd name="connsiteY129" fmla="*/ 781356 h 1573553"/>
              <a:gd name="connsiteX130" fmla="*/ 711443 w 2764939"/>
              <a:gd name="connsiteY130" fmla="*/ 795643 h 1573553"/>
              <a:gd name="connsiteX131" fmla="*/ 701918 w 2764939"/>
              <a:gd name="connsiteY131" fmla="*/ 809931 h 1573553"/>
              <a:gd name="connsiteX132" fmla="*/ 678106 w 2764939"/>
              <a:gd name="connsiteY132" fmla="*/ 826600 h 1573553"/>
              <a:gd name="connsiteX133" fmla="*/ 670962 w 2764939"/>
              <a:gd name="connsiteY133" fmla="*/ 843268 h 1573553"/>
              <a:gd name="connsiteX134" fmla="*/ 630481 w 2764939"/>
              <a:gd name="connsiteY134" fmla="*/ 876606 h 1573553"/>
              <a:gd name="connsiteX135" fmla="*/ 632860 w 2764939"/>
              <a:gd name="connsiteY135" fmla="*/ 898037 h 1573553"/>
              <a:gd name="connsiteX136" fmla="*/ 647150 w 2764939"/>
              <a:gd name="connsiteY136" fmla="*/ 917087 h 1573553"/>
              <a:gd name="connsiteX137" fmla="*/ 570950 w 2764939"/>
              <a:gd name="connsiteY137" fmla="*/ 902800 h 1573553"/>
              <a:gd name="connsiteX138" fmla="*/ 537612 w 2764939"/>
              <a:gd name="connsiteY138" fmla="*/ 907562 h 1573553"/>
              <a:gd name="connsiteX139" fmla="*/ 585235 w 2764939"/>
              <a:gd name="connsiteY139" fmla="*/ 938518 h 1573553"/>
              <a:gd name="connsiteX140" fmla="*/ 609050 w 2764939"/>
              <a:gd name="connsiteY140" fmla="*/ 950425 h 1573553"/>
              <a:gd name="connsiteX141" fmla="*/ 635243 w 2764939"/>
              <a:gd name="connsiteY141" fmla="*/ 1002812 h 1573553"/>
              <a:gd name="connsiteX142" fmla="*/ 568566 w 2764939"/>
              <a:gd name="connsiteY142" fmla="*/ 1019481 h 1573553"/>
              <a:gd name="connsiteX143" fmla="*/ 547137 w 2764939"/>
              <a:gd name="connsiteY143" fmla="*/ 1031387 h 1573553"/>
              <a:gd name="connsiteX144" fmla="*/ 523323 w 2764939"/>
              <a:gd name="connsiteY144" fmla="*/ 1002812 h 1573553"/>
              <a:gd name="connsiteX145" fmla="*/ 499510 w 2764939"/>
              <a:gd name="connsiteY145" fmla="*/ 971856 h 1573553"/>
              <a:gd name="connsiteX146" fmla="*/ 501891 w 2764939"/>
              <a:gd name="connsiteY146" fmla="*/ 933756 h 1573553"/>
              <a:gd name="connsiteX147" fmla="*/ 499510 w 2764939"/>
              <a:gd name="connsiteY147" fmla="*/ 914706 h 1573553"/>
              <a:gd name="connsiteX148" fmla="*/ 518560 w 2764939"/>
              <a:gd name="connsiteY148" fmla="*/ 881368 h 1573553"/>
              <a:gd name="connsiteX149" fmla="*/ 478080 w 2764939"/>
              <a:gd name="connsiteY149" fmla="*/ 890893 h 1573553"/>
              <a:gd name="connsiteX150" fmla="*/ 449504 w 2764939"/>
              <a:gd name="connsiteY150" fmla="*/ 952806 h 1573553"/>
              <a:gd name="connsiteX151" fmla="*/ 442360 w 2764939"/>
              <a:gd name="connsiteY151" fmla="*/ 976618 h 1573553"/>
              <a:gd name="connsiteX152" fmla="*/ 411404 w 2764939"/>
              <a:gd name="connsiteY152" fmla="*/ 993287 h 1573553"/>
              <a:gd name="connsiteX153" fmla="*/ 363779 w 2764939"/>
              <a:gd name="connsiteY153" fmla="*/ 990906 h 1573553"/>
              <a:gd name="connsiteX154" fmla="*/ 356635 w 2764939"/>
              <a:gd name="connsiteY154" fmla="*/ 1007575 h 1573553"/>
              <a:gd name="connsiteX155" fmla="*/ 356635 w 2764939"/>
              <a:gd name="connsiteY155" fmla="*/ 1055200 h 1573553"/>
              <a:gd name="connsiteX156" fmla="*/ 297104 w 2764939"/>
              <a:gd name="connsiteY156" fmla="*/ 1059962 h 1573553"/>
              <a:gd name="connsiteX157" fmla="*/ 235191 w 2764939"/>
              <a:gd name="connsiteY157" fmla="*/ 1093300 h 1573553"/>
              <a:gd name="connsiteX158" fmla="*/ 237573 w 2764939"/>
              <a:gd name="connsiteY158" fmla="*/ 1121875 h 1573553"/>
              <a:gd name="connsiteX159" fmla="*/ 185186 w 2764939"/>
              <a:gd name="connsiteY159" fmla="*/ 1109968 h 1573553"/>
              <a:gd name="connsiteX160" fmla="*/ 151848 w 2764939"/>
              <a:gd name="connsiteY160" fmla="*/ 1117112 h 1573553"/>
              <a:gd name="connsiteX161" fmla="*/ 106604 w 2764939"/>
              <a:gd name="connsiteY161" fmla="*/ 1098062 h 1573553"/>
              <a:gd name="connsiteX162" fmla="*/ 89936 w 2764939"/>
              <a:gd name="connsiteY162" fmla="*/ 1098062 h 1573553"/>
              <a:gd name="connsiteX163" fmla="*/ 6592 w 2764939"/>
              <a:gd name="connsiteY163" fmla="*/ 1121875 h 1573553"/>
              <a:gd name="connsiteX164" fmla="*/ 8974 w 2764939"/>
              <a:gd name="connsiteY164" fmla="*/ 1074250 h 1573553"/>
              <a:gd name="connsiteX165" fmla="*/ 9816 w 2764939"/>
              <a:gd name="connsiteY16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20979 w 2764939"/>
              <a:gd name="connsiteY40" fmla="*/ 547993 h 1573553"/>
              <a:gd name="connsiteX41" fmla="*/ 887656 w 2764939"/>
              <a:gd name="connsiteY41" fmla="*/ 562280 h 1573553"/>
              <a:gd name="connsiteX42" fmla="*/ 932898 w 2764939"/>
              <a:gd name="connsiteY42" fmla="*/ 478937 h 1573553"/>
              <a:gd name="connsiteX43" fmla="*/ 963857 w 2764939"/>
              <a:gd name="connsiteY43" fmla="*/ 426549 h 1573553"/>
              <a:gd name="connsiteX44" fmla="*/ 892416 w 2764939"/>
              <a:gd name="connsiteY44" fmla="*/ 412262 h 1573553"/>
              <a:gd name="connsiteX45" fmla="*/ 863843 w 2764939"/>
              <a:gd name="connsiteY45" fmla="*/ 417024 h 1573553"/>
              <a:gd name="connsiteX46" fmla="*/ 828123 w 2764939"/>
              <a:gd name="connsiteY46" fmla="*/ 383687 h 1573553"/>
              <a:gd name="connsiteX47" fmla="*/ 851937 w 2764939"/>
              <a:gd name="connsiteY47" fmla="*/ 357491 h 1573553"/>
              <a:gd name="connsiteX48" fmla="*/ 959091 w 2764939"/>
              <a:gd name="connsiteY48" fmla="*/ 357493 h 1573553"/>
              <a:gd name="connsiteX49" fmla="*/ 1090060 w 2764939"/>
              <a:gd name="connsiteY49" fmla="*/ 436075 h 1573553"/>
              <a:gd name="connsiteX50" fmla="*/ 1113873 w 2764939"/>
              <a:gd name="connsiteY50" fmla="*/ 500368 h 1573553"/>
              <a:gd name="connsiteX51" fmla="*/ 1135304 w 2764939"/>
              <a:gd name="connsiteY51" fmla="*/ 512275 h 1573553"/>
              <a:gd name="connsiteX52" fmla="*/ 1132923 w 2764939"/>
              <a:gd name="connsiteY52" fmla="*/ 421787 h 1573553"/>
              <a:gd name="connsiteX53" fmla="*/ 1185312 w 2764939"/>
              <a:gd name="connsiteY53" fmla="*/ 340823 h 1573553"/>
              <a:gd name="connsiteX54" fmla="*/ 1499302 w 2764939"/>
              <a:gd name="connsiteY54" fmla="*/ 250164 h 1573553"/>
              <a:gd name="connsiteX55" fmla="*/ 1640131 w 2764939"/>
              <a:gd name="connsiteY55" fmla="*/ 188423 h 1573553"/>
              <a:gd name="connsiteX56" fmla="*/ 1794912 w 2764939"/>
              <a:gd name="connsiteY56" fmla="*/ 183660 h 1573553"/>
              <a:gd name="connsiteX57" fmla="*/ 1866350 w 2764939"/>
              <a:gd name="connsiteY57" fmla="*/ 309866 h 1573553"/>
              <a:gd name="connsiteX58" fmla="*/ 2028275 w 2764939"/>
              <a:gd name="connsiteY58" fmla="*/ 271766 h 1573553"/>
              <a:gd name="connsiteX59" fmla="*/ 1933025 w 2764939"/>
              <a:gd name="connsiteY59" fmla="*/ 359873 h 1573553"/>
              <a:gd name="connsiteX60" fmla="*/ 2047325 w 2764939"/>
              <a:gd name="connsiteY60" fmla="*/ 331298 h 1573553"/>
              <a:gd name="connsiteX61" fmla="*/ 2142574 w 2764939"/>
              <a:gd name="connsiteY61" fmla="*/ 271766 h 1573553"/>
              <a:gd name="connsiteX62" fmla="*/ 2066375 w 2764939"/>
              <a:gd name="connsiteY62" fmla="*/ 264623 h 1573553"/>
              <a:gd name="connsiteX63" fmla="*/ 2066375 w 2764939"/>
              <a:gd name="connsiteY63" fmla="*/ 202710 h 1573553"/>
              <a:gd name="connsiteX64" fmla="*/ 2116380 w 2764939"/>
              <a:gd name="connsiteY64" fmla="*/ 202710 h 1573553"/>
              <a:gd name="connsiteX65" fmla="*/ 2223536 w 2764939"/>
              <a:gd name="connsiteY65" fmla="*/ 97935 h 1573553"/>
              <a:gd name="connsiteX66" fmla="*/ 2273542 w 2764939"/>
              <a:gd name="connsiteY66" fmla="*/ 305 h 1573553"/>
              <a:gd name="connsiteX67" fmla="*/ 2237824 w 2764939"/>
              <a:gd name="connsiteY67" fmla="*/ 114604 h 1573553"/>
              <a:gd name="connsiteX68" fmla="*/ 2164006 w 2764939"/>
              <a:gd name="connsiteY68" fmla="*/ 193186 h 1573553"/>
              <a:gd name="connsiteX69" fmla="*/ 2333075 w 2764939"/>
              <a:gd name="connsiteY69" fmla="*/ 257480 h 1573553"/>
              <a:gd name="connsiteX70" fmla="*/ 2735505 w 2764939"/>
              <a:gd name="connsiteY70" fmla="*/ 205092 h 1573553"/>
              <a:gd name="connsiteX71" fmla="*/ 2698276 w 2764939"/>
              <a:gd name="connsiteY71" fmla="*/ 559163 h 1573553"/>
              <a:gd name="connsiteX72" fmla="*/ 2630731 w 2764939"/>
              <a:gd name="connsiteY72" fmla="*/ 967092 h 1573553"/>
              <a:gd name="connsiteX73" fmla="*/ 2461662 w 2764939"/>
              <a:gd name="connsiteY73" fmla="*/ 869462 h 1573553"/>
              <a:gd name="connsiteX74" fmla="*/ 2297356 w 2764939"/>
              <a:gd name="connsiteY74" fmla="*/ 926612 h 1573553"/>
              <a:gd name="connsiteX75" fmla="*/ 2275925 w 2764939"/>
              <a:gd name="connsiteY75" fmla="*/ 1062342 h 1573553"/>
              <a:gd name="connsiteX76" fmla="*/ 2042562 w 2764939"/>
              <a:gd name="connsiteY76" fmla="*/ 1148067 h 1573553"/>
              <a:gd name="connsiteX77" fmla="*/ 2021131 w 2764939"/>
              <a:gd name="connsiteY77" fmla="*/ 1238556 h 1573553"/>
              <a:gd name="connsiteX78" fmla="*/ 1954456 w 2764939"/>
              <a:gd name="connsiteY78" fmla="*/ 1309993 h 1573553"/>
              <a:gd name="connsiteX79" fmla="*/ 2013987 w 2764939"/>
              <a:gd name="connsiteY79" fmla="*/ 1350474 h 1573553"/>
              <a:gd name="connsiteX80" fmla="*/ 1921118 w 2764939"/>
              <a:gd name="connsiteY80" fmla="*/ 1450487 h 1573553"/>
              <a:gd name="connsiteX81" fmla="*/ 1899687 w 2764939"/>
              <a:gd name="connsiteY81" fmla="*/ 1533831 h 1573553"/>
              <a:gd name="connsiteX82" fmla="*/ 1808865 w 2764939"/>
              <a:gd name="connsiteY82" fmla="*/ 1573012 h 1573553"/>
              <a:gd name="connsiteX83" fmla="*/ 1728235 w 2764939"/>
              <a:gd name="connsiteY83" fmla="*/ 1557643 h 1573553"/>
              <a:gd name="connsiteX84" fmla="*/ 1702041 w 2764939"/>
              <a:gd name="connsiteY84" fmla="*/ 1571931 h 1573553"/>
              <a:gd name="connsiteX85" fmla="*/ 1647275 w 2764939"/>
              <a:gd name="connsiteY85" fmla="*/ 1543356 h 1573553"/>
              <a:gd name="connsiteX86" fmla="*/ 1606791 w 2764939"/>
              <a:gd name="connsiteY86" fmla="*/ 1507637 h 1573553"/>
              <a:gd name="connsiteX87" fmla="*/ 1563931 w 2764939"/>
              <a:gd name="connsiteY87" fmla="*/ 1479061 h 1573553"/>
              <a:gd name="connsiteX88" fmla="*/ 1592504 w 2764939"/>
              <a:gd name="connsiteY88" fmla="*/ 1455250 h 1573553"/>
              <a:gd name="connsiteX89" fmla="*/ 1580598 w 2764939"/>
              <a:gd name="connsiteY89" fmla="*/ 1438581 h 1573553"/>
              <a:gd name="connsiteX90" fmla="*/ 1518685 w 2764939"/>
              <a:gd name="connsiteY90" fmla="*/ 1426675 h 1573553"/>
              <a:gd name="connsiteX91" fmla="*/ 1499635 w 2764939"/>
              <a:gd name="connsiteY91" fmla="*/ 1402862 h 1573553"/>
              <a:gd name="connsiteX92" fmla="*/ 1461537 w 2764939"/>
              <a:gd name="connsiteY92" fmla="*/ 1379050 h 1573553"/>
              <a:gd name="connsiteX93" fmla="*/ 1456773 w 2764939"/>
              <a:gd name="connsiteY93" fmla="*/ 1390956 h 1573553"/>
              <a:gd name="connsiteX94" fmla="*/ 1471062 w 2764939"/>
              <a:gd name="connsiteY94" fmla="*/ 1429056 h 1573553"/>
              <a:gd name="connsiteX95" fmla="*/ 1440104 w 2764939"/>
              <a:gd name="connsiteY95" fmla="*/ 1443343 h 1573553"/>
              <a:gd name="connsiteX96" fmla="*/ 1413912 w 2764939"/>
              <a:gd name="connsiteY96" fmla="*/ 1457630 h 1573553"/>
              <a:gd name="connsiteX97" fmla="*/ 1397241 w 2764939"/>
              <a:gd name="connsiteY97" fmla="*/ 1450487 h 1573553"/>
              <a:gd name="connsiteX98" fmla="*/ 1351998 w 2764939"/>
              <a:gd name="connsiteY98" fmla="*/ 1388575 h 1573553"/>
              <a:gd name="connsiteX99" fmla="*/ 1306756 w 2764939"/>
              <a:gd name="connsiteY99" fmla="*/ 1355237 h 1573553"/>
              <a:gd name="connsiteX100" fmla="*/ 1328187 w 2764939"/>
              <a:gd name="connsiteY100" fmla="*/ 1338568 h 1573553"/>
              <a:gd name="connsiteX101" fmla="*/ 1349618 w 2764939"/>
              <a:gd name="connsiteY101" fmla="*/ 1298087 h 1573553"/>
              <a:gd name="connsiteX102" fmla="*/ 1335329 w 2764939"/>
              <a:gd name="connsiteY102" fmla="*/ 1286181 h 1573553"/>
              <a:gd name="connsiteX103" fmla="*/ 1297231 w 2764939"/>
              <a:gd name="connsiteY103" fmla="*/ 1288562 h 1573553"/>
              <a:gd name="connsiteX104" fmla="*/ 1221031 w 2764939"/>
              <a:gd name="connsiteY104" fmla="*/ 1245700 h 1573553"/>
              <a:gd name="connsiteX105" fmla="*/ 1178166 w 2764939"/>
              <a:gd name="connsiteY105" fmla="*/ 1226650 h 1573553"/>
              <a:gd name="connsiteX106" fmla="*/ 1168643 w 2764939"/>
              <a:gd name="connsiteY106" fmla="*/ 1226650 h 1573553"/>
              <a:gd name="connsiteX107" fmla="*/ 1156737 w 2764939"/>
              <a:gd name="connsiteY107" fmla="*/ 1162356 h 1573553"/>
              <a:gd name="connsiteX108" fmla="*/ 1168643 w 2764939"/>
              <a:gd name="connsiteY108" fmla="*/ 1098062 h 1573553"/>
              <a:gd name="connsiteX109" fmla="*/ 1137687 w 2764939"/>
              <a:gd name="connsiteY109" fmla="*/ 1064725 h 1573553"/>
              <a:gd name="connsiteX110" fmla="*/ 1085300 w 2764939"/>
              <a:gd name="connsiteY110" fmla="*/ 1040912 h 1573553"/>
              <a:gd name="connsiteX111" fmla="*/ 1111493 w 2764939"/>
              <a:gd name="connsiteY111" fmla="*/ 1017100 h 1573553"/>
              <a:gd name="connsiteX112" fmla="*/ 1156737 w 2764939"/>
              <a:gd name="connsiteY112" fmla="*/ 1021862 h 1573553"/>
              <a:gd name="connsiteX113" fmla="*/ 1151975 w 2764939"/>
              <a:gd name="connsiteY113" fmla="*/ 974237 h 1573553"/>
              <a:gd name="connsiteX114" fmla="*/ 1123400 w 2764939"/>
              <a:gd name="connsiteY114" fmla="*/ 969475 h 1573553"/>
              <a:gd name="connsiteX115" fmla="*/ 1128162 w 2764939"/>
              <a:gd name="connsiteY115" fmla="*/ 921850 h 1573553"/>
              <a:gd name="connsiteX116" fmla="*/ 1097206 w 2764939"/>
              <a:gd name="connsiteY116" fmla="*/ 907562 h 1573553"/>
              <a:gd name="connsiteX117" fmla="*/ 1099587 w 2764939"/>
              <a:gd name="connsiteY117" fmla="*/ 871843 h 1573553"/>
              <a:gd name="connsiteX118" fmla="*/ 1051962 w 2764939"/>
              <a:gd name="connsiteY118" fmla="*/ 857556 h 1573553"/>
              <a:gd name="connsiteX119" fmla="*/ 1032912 w 2764939"/>
              <a:gd name="connsiteY119" fmla="*/ 878987 h 1573553"/>
              <a:gd name="connsiteX120" fmla="*/ 1004335 w 2764939"/>
              <a:gd name="connsiteY120" fmla="*/ 881368 h 1573553"/>
              <a:gd name="connsiteX121" fmla="*/ 954331 w 2764939"/>
              <a:gd name="connsiteY121" fmla="*/ 886131 h 1573553"/>
              <a:gd name="connsiteX122" fmla="*/ 923375 w 2764939"/>
              <a:gd name="connsiteY122" fmla="*/ 907562 h 1573553"/>
              <a:gd name="connsiteX123" fmla="*/ 923375 w 2764939"/>
              <a:gd name="connsiteY123" fmla="*/ 876606 h 1573553"/>
              <a:gd name="connsiteX124" fmla="*/ 882893 w 2764939"/>
              <a:gd name="connsiteY124" fmla="*/ 871843 h 1573553"/>
              <a:gd name="connsiteX125" fmla="*/ 890035 w 2764939"/>
              <a:gd name="connsiteY125" fmla="*/ 893275 h 1573553"/>
              <a:gd name="connsiteX126" fmla="*/ 885275 w 2764939"/>
              <a:gd name="connsiteY126" fmla="*/ 912325 h 1573553"/>
              <a:gd name="connsiteX127" fmla="*/ 799550 w 2764939"/>
              <a:gd name="connsiteY127" fmla="*/ 859936 h 1573553"/>
              <a:gd name="connsiteX128" fmla="*/ 778118 w 2764939"/>
              <a:gd name="connsiteY128" fmla="*/ 826600 h 1573553"/>
              <a:gd name="connsiteX129" fmla="*/ 790025 w 2764939"/>
              <a:gd name="connsiteY129" fmla="*/ 786117 h 1573553"/>
              <a:gd name="connsiteX130" fmla="*/ 759068 w 2764939"/>
              <a:gd name="connsiteY130" fmla="*/ 781356 h 1573553"/>
              <a:gd name="connsiteX131" fmla="*/ 711443 w 2764939"/>
              <a:gd name="connsiteY131" fmla="*/ 795643 h 1573553"/>
              <a:gd name="connsiteX132" fmla="*/ 701918 w 2764939"/>
              <a:gd name="connsiteY132" fmla="*/ 809931 h 1573553"/>
              <a:gd name="connsiteX133" fmla="*/ 678106 w 2764939"/>
              <a:gd name="connsiteY133" fmla="*/ 826600 h 1573553"/>
              <a:gd name="connsiteX134" fmla="*/ 670962 w 2764939"/>
              <a:gd name="connsiteY134" fmla="*/ 843268 h 1573553"/>
              <a:gd name="connsiteX135" fmla="*/ 630481 w 2764939"/>
              <a:gd name="connsiteY135" fmla="*/ 876606 h 1573553"/>
              <a:gd name="connsiteX136" fmla="*/ 632860 w 2764939"/>
              <a:gd name="connsiteY136" fmla="*/ 898037 h 1573553"/>
              <a:gd name="connsiteX137" fmla="*/ 647150 w 2764939"/>
              <a:gd name="connsiteY137" fmla="*/ 917087 h 1573553"/>
              <a:gd name="connsiteX138" fmla="*/ 570950 w 2764939"/>
              <a:gd name="connsiteY138" fmla="*/ 902800 h 1573553"/>
              <a:gd name="connsiteX139" fmla="*/ 537612 w 2764939"/>
              <a:gd name="connsiteY139" fmla="*/ 907562 h 1573553"/>
              <a:gd name="connsiteX140" fmla="*/ 585235 w 2764939"/>
              <a:gd name="connsiteY140" fmla="*/ 938518 h 1573553"/>
              <a:gd name="connsiteX141" fmla="*/ 609050 w 2764939"/>
              <a:gd name="connsiteY141" fmla="*/ 950425 h 1573553"/>
              <a:gd name="connsiteX142" fmla="*/ 635243 w 2764939"/>
              <a:gd name="connsiteY142" fmla="*/ 1002812 h 1573553"/>
              <a:gd name="connsiteX143" fmla="*/ 568566 w 2764939"/>
              <a:gd name="connsiteY143" fmla="*/ 1019481 h 1573553"/>
              <a:gd name="connsiteX144" fmla="*/ 547137 w 2764939"/>
              <a:gd name="connsiteY144" fmla="*/ 1031387 h 1573553"/>
              <a:gd name="connsiteX145" fmla="*/ 523323 w 2764939"/>
              <a:gd name="connsiteY145" fmla="*/ 1002812 h 1573553"/>
              <a:gd name="connsiteX146" fmla="*/ 499510 w 2764939"/>
              <a:gd name="connsiteY146" fmla="*/ 971856 h 1573553"/>
              <a:gd name="connsiteX147" fmla="*/ 501891 w 2764939"/>
              <a:gd name="connsiteY147" fmla="*/ 933756 h 1573553"/>
              <a:gd name="connsiteX148" fmla="*/ 499510 w 2764939"/>
              <a:gd name="connsiteY148" fmla="*/ 914706 h 1573553"/>
              <a:gd name="connsiteX149" fmla="*/ 518560 w 2764939"/>
              <a:gd name="connsiteY149" fmla="*/ 881368 h 1573553"/>
              <a:gd name="connsiteX150" fmla="*/ 478080 w 2764939"/>
              <a:gd name="connsiteY150" fmla="*/ 890893 h 1573553"/>
              <a:gd name="connsiteX151" fmla="*/ 449504 w 2764939"/>
              <a:gd name="connsiteY151" fmla="*/ 952806 h 1573553"/>
              <a:gd name="connsiteX152" fmla="*/ 442360 w 2764939"/>
              <a:gd name="connsiteY152" fmla="*/ 976618 h 1573553"/>
              <a:gd name="connsiteX153" fmla="*/ 411404 w 2764939"/>
              <a:gd name="connsiteY153" fmla="*/ 993287 h 1573553"/>
              <a:gd name="connsiteX154" fmla="*/ 363779 w 2764939"/>
              <a:gd name="connsiteY154" fmla="*/ 990906 h 1573553"/>
              <a:gd name="connsiteX155" fmla="*/ 356635 w 2764939"/>
              <a:gd name="connsiteY155" fmla="*/ 1007575 h 1573553"/>
              <a:gd name="connsiteX156" fmla="*/ 356635 w 2764939"/>
              <a:gd name="connsiteY156" fmla="*/ 1055200 h 1573553"/>
              <a:gd name="connsiteX157" fmla="*/ 297104 w 2764939"/>
              <a:gd name="connsiteY157" fmla="*/ 1059962 h 1573553"/>
              <a:gd name="connsiteX158" fmla="*/ 235191 w 2764939"/>
              <a:gd name="connsiteY158" fmla="*/ 1093300 h 1573553"/>
              <a:gd name="connsiteX159" fmla="*/ 237573 w 2764939"/>
              <a:gd name="connsiteY159" fmla="*/ 1121875 h 1573553"/>
              <a:gd name="connsiteX160" fmla="*/ 185186 w 2764939"/>
              <a:gd name="connsiteY160" fmla="*/ 1109968 h 1573553"/>
              <a:gd name="connsiteX161" fmla="*/ 151848 w 2764939"/>
              <a:gd name="connsiteY161" fmla="*/ 1117112 h 1573553"/>
              <a:gd name="connsiteX162" fmla="*/ 106604 w 2764939"/>
              <a:gd name="connsiteY162" fmla="*/ 1098062 h 1573553"/>
              <a:gd name="connsiteX163" fmla="*/ 89936 w 2764939"/>
              <a:gd name="connsiteY163" fmla="*/ 1098062 h 1573553"/>
              <a:gd name="connsiteX164" fmla="*/ 6592 w 2764939"/>
              <a:gd name="connsiteY164" fmla="*/ 1121875 h 1573553"/>
              <a:gd name="connsiteX165" fmla="*/ 8974 w 2764939"/>
              <a:gd name="connsiteY165" fmla="*/ 1074250 h 1573553"/>
              <a:gd name="connsiteX166" fmla="*/ 9816 w 2764939"/>
              <a:gd name="connsiteY16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20979 w 2764939"/>
              <a:gd name="connsiteY40" fmla="*/ 547993 h 1573553"/>
              <a:gd name="connsiteX41" fmla="*/ 887656 w 2764939"/>
              <a:gd name="connsiteY41" fmla="*/ 562280 h 1573553"/>
              <a:gd name="connsiteX42" fmla="*/ 932898 w 2764939"/>
              <a:gd name="connsiteY42" fmla="*/ 478937 h 1573553"/>
              <a:gd name="connsiteX43" fmla="*/ 961473 w 2764939"/>
              <a:gd name="connsiteY43" fmla="*/ 455125 h 1573553"/>
              <a:gd name="connsiteX44" fmla="*/ 963857 w 2764939"/>
              <a:gd name="connsiteY44" fmla="*/ 426549 h 1573553"/>
              <a:gd name="connsiteX45" fmla="*/ 892416 w 2764939"/>
              <a:gd name="connsiteY45" fmla="*/ 412262 h 1573553"/>
              <a:gd name="connsiteX46" fmla="*/ 863843 w 2764939"/>
              <a:gd name="connsiteY46" fmla="*/ 417024 h 1573553"/>
              <a:gd name="connsiteX47" fmla="*/ 828123 w 2764939"/>
              <a:gd name="connsiteY47" fmla="*/ 383687 h 1573553"/>
              <a:gd name="connsiteX48" fmla="*/ 851937 w 2764939"/>
              <a:gd name="connsiteY48" fmla="*/ 357491 h 1573553"/>
              <a:gd name="connsiteX49" fmla="*/ 959091 w 2764939"/>
              <a:gd name="connsiteY49" fmla="*/ 357493 h 1573553"/>
              <a:gd name="connsiteX50" fmla="*/ 1090060 w 2764939"/>
              <a:gd name="connsiteY50" fmla="*/ 436075 h 1573553"/>
              <a:gd name="connsiteX51" fmla="*/ 1113873 w 2764939"/>
              <a:gd name="connsiteY51" fmla="*/ 500368 h 1573553"/>
              <a:gd name="connsiteX52" fmla="*/ 1135304 w 2764939"/>
              <a:gd name="connsiteY52" fmla="*/ 512275 h 1573553"/>
              <a:gd name="connsiteX53" fmla="*/ 1132923 w 2764939"/>
              <a:gd name="connsiteY53" fmla="*/ 421787 h 1573553"/>
              <a:gd name="connsiteX54" fmla="*/ 1185312 w 2764939"/>
              <a:gd name="connsiteY54" fmla="*/ 340823 h 1573553"/>
              <a:gd name="connsiteX55" fmla="*/ 1499302 w 2764939"/>
              <a:gd name="connsiteY55" fmla="*/ 250164 h 1573553"/>
              <a:gd name="connsiteX56" fmla="*/ 1640131 w 2764939"/>
              <a:gd name="connsiteY56" fmla="*/ 188423 h 1573553"/>
              <a:gd name="connsiteX57" fmla="*/ 1794912 w 2764939"/>
              <a:gd name="connsiteY57" fmla="*/ 183660 h 1573553"/>
              <a:gd name="connsiteX58" fmla="*/ 1866350 w 2764939"/>
              <a:gd name="connsiteY58" fmla="*/ 309866 h 1573553"/>
              <a:gd name="connsiteX59" fmla="*/ 2028275 w 2764939"/>
              <a:gd name="connsiteY59" fmla="*/ 271766 h 1573553"/>
              <a:gd name="connsiteX60" fmla="*/ 1933025 w 2764939"/>
              <a:gd name="connsiteY60" fmla="*/ 359873 h 1573553"/>
              <a:gd name="connsiteX61" fmla="*/ 2047325 w 2764939"/>
              <a:gd name="connsiteY61" fmla="*/ 331298 h 1573553"/>
              <a:gd name="connsiteX62" fmla="*/ 2142574 w 2764939"/>
              <a:gd name="connsiteY62" fmla="*/ 271766 h 1573553"/>
              <a:gd name="connsiteX63" fmla="*/ 2066375 w 2764939"/>
              <a:gd name="connsiteY63" fmla="*/ 264623 h 1573553"/>
              <a:gd name="connsiteX64" fmla="*/ 2066375 w 2764939"/>
              <a:gd name="connsiteY64" fmla="*/ 202710 h 1573553"/>
              <a:gd name="connsiteX65" fmla="*/ 2116380 w 2764939"/>
              <a:gd name="connsiteY65" fmla="*/ 202710 h 1573553"/>
              <a:gd name="connsiteX66" fmla="*/ 2223536 w 2764939"/>
              <a:gd name="connsiteY66" fmla="*/ 97935 h 1573553"/>
              <a:gd name="connsiteX67" fmla="*/ 2273542 w 2764939"/>
              <a:gd name="connsiteY67" fmla="*/ 305 h 1573553"/>
              <a:gd name="connsiteX68" fmla="*/ 2237824 w 2764939"/>
              <a:gd name="connsiteY68" fmla="*/ 114604 h 1573553"/>
              <a:gd name="connsiteX69" fmla="*/ 2164006 w 2764939"/>
              <a:gd name="connsiteY69" fmla="*/ 193186 h 1573553"/>
              <a:gd name="connsiteX70" fmla="*/ 2333075 w 2764939"/>
              <a:gd name="connsiteY70" fmla="*/ 257480 h 1573553"/>
              <a:gd name="connsiteX71" fmla="*/ 2735505 w 2764939"/>
              <a:gd name="connsiteY71" fmla="*/ 205092 h 1573553"/>
              <a:gd name="connsiteX72" fmla="*/ 2698276 w 2764939"/>
              <a:gd name="connsiteY72" fmla="*/ 559163 h 1573553"/>
              <a:gd name="connsiteX73" fmla="*/ 2630731 w 2764939"/>
              <a:gd name="connsiteY73" fmla="*/ 967092 h 1573553"/>
              <a:gd name="connsiteX74" fmla="*/ 2461662 w 2764939"/>
              <a:gd name="connsiteY74" fmla="*/ 869462 h 1573553"/>
              <a:gd name="connsiteX75" fmla="*/ 2297356 w 2764939"/>
              <a:gd name="connsiteY75" fmla="*/ 926612 h 1573553"/>
              <a:gd name="connsiteX76" fmla="*/ 2275925 w 2764939"/>
              <a:gd name="connsiteY76" fmla="*/ 1062342 h 1573553"/>
              <a:gd name="connsiteX77" fmla="*/ 2042562 w 2764939"/>
              <a:gd name="connsiteY77" fmla="*/ 1148067 h 1573553"/>
              <a:gd name="connsiteX78" fmla="*/ 2021131 w 2764939"/>
              <a:gd name="connsiteY78" fmla="*/ 1238556 h 1573553"/>
              <a:gd name="connsiteX79" fmla="*/ 1954456 w 2764939"/>
              <a:gd name="connsiteY79" fmla="*/ 1309993 h 1573553"/>
              <a:gd name="connsiteX80" fmla="*/ 2013987 w 2764939"/>
              <a:gd name="connsiteY80" fmla="*/ 1350474 h 1573553"/>
              <a:gd name="connsiteX81" fmla="*/ 1921118 w 2764939"/>
              <a:gd name="connsiteY81" fmla="*/ 1450487 h 1573553"/>
              <a:gd name="connsiteX82" fmla="*/ 1899687 w 2764939"/>
              <a:gd name="connsiteY82" fmla="*/ 1533831 h 1573553"/>
              <a:gd name="connsiteX83" fmla="*/ 1808865 w 2764939"/>
              <a:gd name="connsiteY83" fmla="*/ 1573012 h 1573553"/>
              <a:gd name="connsiteX84" fmla="*/ 1728235 w 2764939"/>
              <a:gd name="connsiteY84" fmla="*/ 1557643 h 1573553"/>
              <a:gd name="connsiteX85" fmla="*/ 1702041 w 2764939"/>
              <a:gd name="connsiteY85" fmla="*/ 1571931 h 1573553"/>
              <a:gd name="connsiteX86" fmla="*/ 1647275 w 2764939"/>
              <a:gd name="connsiteY86" fmla="*/ 1543356 h 1573553"/>
              <a:gd name="connsiteX87" fmla="*/ 1606791 w 2764939"/>
              <a:gd name="connsiteY87" fmla="*/ 1507637 h 1573553"/>
              <a:gd name="connsiteX88" fmla="*/ 1563931 w 2764939"/>
              <a:gd name="connsiteY88" fmla="*/ 1479061 h 1573553"/>
              <a:gd name="connsiteX89" fmla="*/ 1592504 w 2764939"/>
              <a:gd name="connsiteY89" fmla="*/ 1455250 h 1573553"/>
              <a:gd name="connsiteX90" fmla="*/ 1580598 w 2764939"/>
              <a:gd name="connsiteY90" fmla="*/ 1438581 h 1573553"/>
              <a:gd name="connsiteX91" fmla="*/ 1518685 w 2764939"/>
              <a:gd name="connsiteY91" fmla="*/ 1426675 h 1573553"/>
              <a:gd name="connsiteX92" fmla="*/ 1499635 w 2764939"/>
              <a:gd name="connsiteY92" fmla="*/ 1402862 h 1573553"/>
              <a:gd name="connsiteX93" fmla="*/ 1461537 w 2764939"/>
              <a:gd name="connsiteY93" fmla="*/ 1379050 h 1573553"/>
              <a:gd name="connsiteX94" fmla="*/ 1456773 w 2764939"/>
              <a:gd name="connsiteY94" fmla="*/ 1390956 h 1573553"/>
              <a:gd name="connsiteX95" fmla="*/ 1471062 w 2764939"/>
              <a:gd name="connsiteY95" fmla="*/ 1429056 h 1573553"/>
              <a:gd name="connsiteX96" fmla="*/ 1440104 w 2764939"/>
              <a:gd name="connsiteY96" fmla="*/ 1443343 h 1573553"/>
              <a:gd name="connsiteX97" fmla="*/ 1413912 w 2764939"/>
              <a:gd name="connsiteY97" fmla="*/ 1457630 h 1573553"/>
              <a:gd name="connsiteX98" fmla="*/ 1397241 w 2764939"/>
              <a:gd name="connsiteY98" fmla="*/ 1450487 h 1573553"/>
              <a:gd name="connsiteX99" fmla="*/ 1351998 w 2764939"/>
              <a:gd name="connsiteY99" fmla="*/ 1388575 h 1573553"/>
              <a:gd name="connsiteX100" fmla="*/ 1306756 w 2764939"/>
              <a:gd name="connsiteY100" fmla="*/ 1355237 h 1573553"/>
              <a:gd name="connsiteX101" fmla="*/ 1328187 w 2764939"/>
              <a:gd name="connsiteY101" fmla="*/ 1338568 h 1573553"/>
              <a:gd name="connsiteX102" fmla="*/ 1349618 w 2764939"/>
              <a:gd name="connsiteY102" fmla="*/ 1298087 h 1573553"/>
              <a:gd name="connsiteX103" fmla="*/ 1335329 w 2764939"/>
              <a:gd name="connsiteY103" fmla="*/ 1286181 h 1573553"/>
              <a:gd name="connsiteX104" fmla="*/ 1297231 w 2764939"/>
              <a:gd name="connsiteY104" fmla="*/ 1288562 h 1573553"/>
              <a:gd name="connsiteX105" fmla="*/ 1221031 w 2764939"/>
              <a:gd name="connsiteY105" fmla="*/ 1245700 h 1573553"/>
              <a:gd name="connsiteX106" fmla="*/ 1178166 w 2764939"/>
              <a:gd name="connsiteY106" fmla="*/ 1226650 h 1573553"/>
              <a:gd name="connsiteX107" fmla="*/ 1168643 w 2764939"/>
              <a:gd name="connsiteY107" fmla="*/ 1226650 h 1573553"/>
              <a:gd name="connsiteX108" fmla="*/ 1156737 w 2764939"/>
              <a:gd name="connsiteY108" fmla="*/ 1162356 h 1573553"/>
              <a:gd name="connsiteX109" fmla="*/ 1168643 w 2764939"/>
              <a:gd name="connsiteY109" fmla="*/ 1098062 h 1573553"/>
              <a:gd name="connsiteX110" fmla="*/ 1137687 w 2764939"/>
              <a:gd name="connsiteY110" fmla="*/ 1064725 h 1573553"/>
              <a:gd name="connsiteX111" fmla="*/ 1085300 w 2764939"/>
              <a:gd name="connsiteY111" fmla="*/ 1040912 h 1573553"/>
              <a:gd name="connsiteX112" fmla="*/ 1111493 w 2764939"/>
              <a:gd name="connsiteY112" fmla="*/ 1017100 h 1573553"/>
              <a:gd name="connsiteX113" fmla="*/ 1156737 w 2764939"/>
              <a:gd name="connsiteY113" fmla="*/ 1021862 h 1573553"/>
              <a:gd name="connsiteX114" fmla="*/ 1151975 w 2764939"/>
              <a:gd name="connsiteY114" fmla="*/ 974237 h 1573553"/>
              <a:gd name="connsiteX115" fmla="*/ 1123400 w 2764939"/>
              <a:gd name="connsiteY115" fmla="*/ 969475 h 1573553"/>
              <a:gd name="connsiteX116" fmla="*/ 1128162 w 2764939"/>
              <a:gd name="connsiteY116" fmla="*/ 921850 h 1573553"/>
              <a:gd name="connsiteX117" fmla="*/ 1097206 w 2764939"/>
              <a:gd name="connsiteY117" fmla="*/ 907562 h 1573553"/>
              <a:gd name="connsiteX118" fmla="*/ 1099587 w 2764939"/>
              <a:gd name="connsiteY118" fmla="*/ 871843 h 1573553"/>
              <a:gd name="connsiteX119" fmla="*/ 1051962 w 2764939"/>
              <a:gd name="connsiteY119" fmla="*/ 857556 h 1573553"/>
              <a:gd name="connsiteX120" fmla="*/ 1032912 w 2764939"/>
              <a:gd name="connsiteY120" fmla="*/ 878987 h 1573553"/>
              <a:gd name="connsiteX121" fmla="*/ 1004335 w 2764939"/>
              <a:gd name="connsiteY121" fmla="*/ 881368 h 1573553"/>
              <a:gd name="connsiteX122" fmla="*/ 954331 w 2764939"/>
              <a:gd name="connsiteY122" fmla="*/ 886131 h 1573553"/>
              <a:gd name="connsiteX123" fmla="*/ 923375 w 2764939"/>
              <a:gd name="connsiteY123" fmla="*/ 907562 h 1573553"/>
              <a:gd name="connsiteX124" fmla="*/ 923375 w 2764939"/>
              <a:gd name="connsiteY124" fmla="*/ 876606 h 1573553"/>
              <a:gd name="connsiteX125" fmla="*/ 882893 w 2764939"/>
              <a:gd name="connsiteY125" fmla="*/ 871843 h 1573553"/>
              <a:gd name="connsiteX126" fmla="*/ 890035 w 2764939"/>
              <a:gd name="connsiteY126" fmla="*/ 893275 h 1573553"/>
              <a:gd name="connsiteX127" fmla="*/ 885275 w 2764939"/>
              <a:gd name="connsiteY127" fmla="*/ 912325 h 1573553"/>
              <a:gd name="connsiteX128" fmla="*/ 799550 w 2764939"/>
              <a:gd name="connsiteY128" fmla="*/ 859936 h 1573553"/>
              <a:gd name="connsiteX129" fmla="*/ 778118 w 2764939"/>
              <a:gd name="connsiteY129" fmla="*/ 826600 h 1573553"/>
              <a:gd name="connsiteX130" fmla="*/ 790025 w 2764939"/>
              <a:gd name="connsiteY130" fmla="*/ 786117 h 1573553"/>
              <a:gd name="connsiteX131" fmla="*/ 759068 w 2764939"/>
              <a:gd name="connsiteY131" fmla="*/ 781356 h 1573553"/>
              <a:gd name="connsiteX132" fmla="*/ 711443 w 2764939"/>
              <a:gd name="connsiteY132" fmla="*/ 795643 h 1573553"/>
              <a:gd name="connsiteX133" fmla="*/ 701918 w 2764939"/>
              <a:gd name="connsiteY133" fmla="*/ 809931 h 1573553"/>
              <a:gd name="connsiteX134" fmla="*/ 678106 w 2764939"/>
              <a:gd name="connsiteY134" fmla="*/ 826600 h 1573553"/>
              <a:gd name="connsiteX135" fmla="*/ 670962 w 2764939"/>
              <a:gd name="connsiteY135" fmla="*/ 843268 h 1573553"/>
              <a:gd name="connsiteX136" fmla="*/ 630481 w 2764939"/>
              <a:gd name="connsiteY136" fmla="*/ 876606 h 1573553"/>
              <a:gd name="connsiteX137" fmla="*/ 632860 w 2764939"/>
              <a:gd name="connsiteY137" fmla="*/ 898037 h 1573553"/>
              <a:gd name="connsiteX138" fmla="*/ 647150 w 2764939"/>
              <a:gd name="connsiteY138" fmla="*/ 917087 h 1573553"/>
              <a:gd name="connsiteX139" fmla="*/ 570950 w 2764939"/>
              <a:gd name="connsiteY139" fmla="*/ 902800 h 1573553"/>
              <a:gd name="connsiteX140" fmla="*/ 537612 w 2764939"/>
              <a:gd name="connsiteY140" fmla="*/ 907562 h 1573553"/>
              <a:gd name="connsiteX141" fmla="*/ 585235 w 2764939"/>
              <a:gd name="connsiteY141" fmla="*/ 938518 h 1573553"/>
              <a:gd name="connsiteX142" fmla="*/ 609050 w 2764939"/>
              <a:gd name="connsiteY142" fmla="*/ 950425 h 1573553"/>
              <a:gd name="connsiteX143" fmla="*/ 635243 w 2764939"/>
              <a:gd name="connsiteY143" fmla="*/ 1002812 h 1573553"/>
              <a:gd name="connsiteX144" fmla="*/ 568566 w 2764939"/>
              <a:gd name="connsiteY144" fmla="*/ 1019481 h 1573553"/>
              <a:gd name="connsiteX145" fmla="*/ 547137 w 2764939"/>
              <a:gd name="connsiteY145" fmla="*/ 1031387 h 1573553"/>
              <a:gd name="connsiteX146" fmla="*/ 523323 w 2764939"/>
              <a:gd name="connsiteY146" fmla="*/ 1002812 h 1573553"/>
              <a:gd name="connsiteX147" fmla="*/ 499510 w 2764939"/>
              <a:gd name="connsiteY147" fmla="*/ 971856 h 1573553"/>
              <a:gd name="connsiteX148" fmla="*/ 501891 w 2764939"/>
              <a:gd name="connsiteY148" fmla="*/ 933756 h 1573553"/>
              <a:gd name="connsiteX149" fmla="*/ 499510 w 2764939"/>
              <a:gd name="connsiteY149" fmla="*/ 914706 h 1573553"/>
              <a:gd name="connsiteX150" fmla="*/ 518560 w 2764939"/>
              <a:gd name="connsiteY150" fmla="*/ 881368 h 1573553"/>
              <a:gd name="connsiteX151" fmla="*/ 478080 w 2764939"/>
              <a:gd name="connsiteY151" fmla="*/ 890893 h 1573553"/>
              <a:gd name="connsiteX152" fmla="*/ 449504 w 2764939"/>
              <a:gd name="connsiteY152" fmla="*/ 952806 h 1573553"/>
              <a:gd name="connsiteX153" fmla="*/ 442360 w 2764939"/>
              <a:gd name="connsiteY153" fmla="*/ 976618 h 1573553"/>
              <a:gd name="connsiteX154" fmla="*/ 411404 w 2764939"/>
              <a:gd name="connsiteY154" fmla="*/ 993287 h 1573553"/>
              <a:gd name="connsiteX155" fmla="*/ 363779 w 2764939"/>
              <a:gd name="connsiteY155" fmla="*/ 990906 h 1573553"/>
              <a:gd name="connsiteX156" fmla="*/ 356635 w 2764939"/>
              <a:gd name="connsiteY156" fmla="*/ 1007575 h 1573553"/>
              <a:gd name="connsiteX157" fmla="*/ 356635 w 2764939"/>
              <a:gd name="connsiteY157" fmla="*/ 1055200 h 1573553"/>
              <a:gd name="connsiteX158" fmla="*/ 297104 w 2764939"/>
              <a:gd name="connsiteY158" fmla="*/ 1059962 h 1573553"/>
              <a:gd name="connsiteX159" fmla="*/ 235191 w 2764939"/>
              <a:gd name="connsiteY159" fmla="*/ 1093300 h 1573553"/>
              <a:gd name="connsiteX160" fmla="*/ 237573 w 2764939"/>
              <a:gd name="connsiteY160" fmla="*/ 1121875 h 1573553"/>
              <a:gd name="connsiteX161" fmla="*/ 185186 w 2764939"/>
              <a:gd name="connsiteY161" fmla="*/ 1109968 h 1573553"/>
              <a:gd name="connsiteX162" fmla="*/ 151848 w 2764939"/>
              <a:gd name="connsiteY162" fmla="*/ 1117112 h 1573553"/>
              <a:gd name="connsiteX163" fmla="*/ 106604 w 2764939"/>
              <a:gd name="connsiteY163" fmla="*/ 1098062 h 1573553"/>
              <a:gd name="connsiteX164" fmla="*/ 89936 w 2764939"/>
              <a:gd name="connsiteY164" fmla="*/ 1098062 h 1573553"/>
              <a:gd name="connsiteX165" fmla="*/ 6592 w 2764939"/>
              <a:gd name="connsiteY165" fmla="*/ 1121875 h 1573553"/>
              <a:gd name="connsiteX166" fmla="*/ 8974 w 2764939"/>
              <a:gd name="connsiteY166" fmla="*/ 1074250 h 1573553"/>
              <a:gd name="connsiteX167" fmla="*/ 9816 w 2764939"/>
              <a:gd name="connsiteY16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775735 w 2764939"/>
              <a:gd name="connsiteY40" fmla="*/ 524181 h 1573553"/>
              <a:gd name="connsiteX41" fmla="*/ 820979 w 2764939"/>
              <a:gd name="connsiteY41" fmla="*/ 547993 h 1573553"/>
              <a:gd name="connsiteX42" fmla="*/ 887656 w 2764939"/>
              <a:gd name="connsiteY42" fmla="*/ 562280 h 1573553"/>
              <a:gd name="connsiteX43" fmla="*/ 932898 w 2764939"/>
              <a:gd name="connsiteY43" fmla="*/ 478937 h 1573553"/>
              <a:gd name="connsiteX44" fmla="*/ 961473 w 2764939"/>
              <a:gd name="connsiteY44" fmla="*/ 455125 h 1573553"/>
              <a:gd name="connsiteX45" fmla="*/ 963857 w 2764939"/>
              <a:gd name="connsiteY45" fmla="*/ 426549 h 1573553"/>
              <a:gd name="connsiteX46" fmla="*/ 892416 w 2764939"/>
              <a:gd name="connsiteY46" fmla="*/ 412262 h 1573553"/>
              <a:gd name="connsiteX47" fmla="*/ 863843 w 2764939"/>
              <a:gd name="connsiteY47" fmla="*/ 417024 h 1573553"/>
              <a:gd name="connsiteX48" fmla="*/ 828123 w 2764939"/>
              <a:gd name="connsiteY48" fmla="*/ 383687 h 1573553"/>
              <a:gd name="connsiteX49" fmla="*/ 851937 w 2764939"/>
              <a:gd name="connsiteY49" fmla="*/ 357491 h 1573553"/>
              <a:gd name="connsiteX50" fmla="*/ 959091 w 2764939"/>
              <a:gd name="connsiteY50" fmla="*/ 357493 h 1573553"/>
              <a:gd name="connsiteX51" fmla="*/ 1090060 w 2764939"/>
              <a:gd name="connsiteY51" fmla="*/ 436075 h 1573553"/>
              <a:gd name="connsiteX52" fmla="*/ 1113873 w 2764939"/>
              <a:gd name="connsiteY52" fmla="*/ 500368 h 1573553"/>
              <a:gd name="connsiteX53" fmla="*/ 1135304 w 2764939"/>
              <a:gd name="connsiteY53" fmla="*/ 512275 h 1573553"/>
              <a:gd name="connsiteX54" fmla="*/ 1132923 w 2764939"/>
              <a:gd name="connsiteY54" fmla="*/ 421787 h 1573553"/>
              <a:gd name="connsiteX55" fmla="*/ 1185312 w 2764939"/>
              <a:gd name="connsiteY55" fmla="*/ 340823 h 1573553"/>
              <a:gd name="connsiteX56" fmla="*/ 1499302 w 2764939"/>
              <a:gd name="connsiteY56" fmla="*/ 250164 h 1573553"/>
              <a:gd name="connsiteX57" fmla="*/ 1640131 w 2764939"/>
              <a:gd name="connsiteY57" fmla="*/ 188423 h 1573553"/>
              <a:gd name="connsiteX58" fmla="*/ 1794912 w 2764939"/>
              <a:gd name="connsiteY58" fmla="*/ 183660 h 1573553"/>
              <a:gd name="connsiteX59" fmla="*/ 1866350 w 2764939"/>
              <a:gd name="connsiteY59" fmla="*/ 309866 h 1573553"/>
              <a:gd name="connsiteX60" fmla="*/ 2028275 w 2764939"/>
              <a:gd name="connsiteY60" fmla="*/ 271766 h 1573553"/>
              <a:gd name="connsiteX61" fmla="*/ 1933025 w 2764939"/>
              <a:gd name="connsiteY61" fmla="*/ 359873 h 1573553"/>
              <a:gd name="connsiteX62" fmla="*/ 2047325 w 2764939"/>
              <a:gd name="connsiteY62" fmla="*/ 331298 h 1573553"/>
              <a:gd name="connsiteX63" fmla="*/ 2142574 w 2764939"/>
              <a:gd name="connsiteY63" fmla="*/ 271766 h 1573553"/>
              <a:gd name="connsiteX64" fmla="*/ 2066375 w 2764939"/>
              <a:gd name="connsiteY64" fmla="*/ 264623 h 1573553"/>
              <a:gd name="connsiteX65" fmla="*/ 2066375 w 2764939"/>
              <a:gd name="connsiteY65" fmla="*/ 202710 h 1573553"/>
              <a:gd name="connsiteX66" fmla="*/ 2116380 w 2764939"/>
              <a:gd name="connsiteY66" fmla="*/ 202710 h 1573553"/>
              <a:gd name="connsiteX67" fmla="*/ 2223536 w 2764939"/>
              <a:gd name="connsiteY67" fmla="*/ 97935 h 1573553"/>
              <a:gd name="connsiteX68" fmla="*/ 2273542 w 2764939"/>
              <a:gd name="connsiteY68" fmla="*/ 305 h 1573553"/>
              <a:gd name="connsiteX69" fmla="*/ 2237824 w 2764939"/>
              <a:gd name="connsiteY69" fmla="*/ 114604 h 1573553"/>
              <a:gd name="connsiteX70" fmla="*/ 2164006 w 2764939"/>
              <a:gd name="connsiteY70" fmla="*/ 193186 h 1573553"/>
              <a:gd name="connsiteX71" fmla="*/ 2333075 w 2764939"/>
              <a:gd name="connsiteY71" fmla="*/ 257480 h 1573553"/>
              <a:gd name="connsiteX72" fmla="*/ 2735505 w 2764939"/>
              <a:gd name="connsiteY72" fmla="*/ 205092 h 1573553"/>
              <a:gd name="connsiteX73" fmla="*/ 2698276 w 2764939"/>
              <a:gd name="connsiteY73" fmla="*/ 559163 h 1573553"/>
              <a:gd name="connsiteX74" fmla="*/ 2630731 w 2764939"/>
              <a:gd name="connsiteY74" fmla="*/ 967092 h 1573553"/>
              <a:gd name="connsiteX75" fmla="*/ 2461662 w 2764939"/>
              <a:gd name="connsiteY75" fmla="*/ 869462 h 1573553"/>
              <a:gd name="connsiteX76" fmla="*/ 2297356 w 2764939"/>
              <a:gd name="connsiteY76" fmla="*/ 926612 h 1573553"/>
              <a:gd name="connsiteX77" fmla="*/ 2275925 w 2764939"/>
              <a:gd name="connsiteY77" fmla="*/ 1062342 h 1573553"/>
              <a:gd name="connsiteX78" fmla="*/ 2042562 w 2764939"/>
              <a:gd name="connsiteY78" fmla="*/ 1148067 h 1573553"/>
              <a:gd name="connsiteX79" fmla="*/ 2021131 w 2764939"/>
              <a:gd name="connsiteY79" fmla="*/ 1238556 h 1573553"/>
              <a:gd name="connsiteX80" fmla="*/ 1954456 w 2764939"/>
              <a:gd name="connsiteY80" fmla="*/ 1309993 h 1573553"/>
              <a:gd name="connsiteX81" fmla="*/ 2013987 w 2764939"/>
              <a:gd name="connsiteY81" fmla="*/ 1350474 h 1573553"/>
              <a:gd name="connsiteX82" fmla="*/ 1921118 w 2764939"/>
              <a:gd name="connsiteY82" fmla="*/ 1450487 h 1573553"/>
              <a:gd name="connsiteX83" fmla="*/ 1899687 w 2764939"/>
              <a:gd name="connsiteY83" fmla="*/ 1533831 h 1573553"/>
              <a:gd name="connsiteX84" fmla="*/ 1808865 w 2764939"/>
              <a:gd name="connsiteY84" fmla="*/ 1573012 h 1573553"/>
              <a:gd name="connsiteX85" fmla="*/ 1728235 w 2764939"/>
              <a:gd name="connsiteY85" fmla="*/ 1557643 h 1573553"/>
              <a:gd name="connsiteX86" fmla="*/ 1702041 w 2764939"/>
              <a:gd name="connsiteY86" fmla="*/ 1571931 h 1573553"/>
              <a:gd name="connsiteX87" fmla="*/ 1647275 w 2764939"/>
              <a:gd name="connsiteY87" fmla="*/ 1543356 h 1573553"/>
              <a:gd name="connsiteX88" fmla="*/ 1606791 w 2764939"/>
              <a:gd name="connsiteY88" fmla="*/ 1507637 h 1573553"/>
              <a:gd name="connsiteX89" fmla="*/ 1563931 w 2764939"/>
              <a:gd name="connsiteY89" fmla="*/ 1479061 h 1573553"/>
              <a:gd name="connsiteX90" fmla="*/ 1592504 w 2764939"/>
              <a:gd name="connsiteY90" fmla="*/ 1455250 h 1573553"/>
              <a:gd name="connsiteX91" fmla="*/ 1580598 w 2764939"/>
              <a:gd name="connsiteY91" fmla="*/ 1438581 h 1573553"/>
              <a:gd name="connsiteX92" fmla="*/ 1518685 w 2764939"/>
              <a:gd name="connsiteY92" fmla="*/ 1426675 h 1573553"/>
              <a:gd name="connsiteX93" fmla="*/ 1499635 w 2764939"/>
              <a:gd name="connsiteY93" fmla="*/ 1402862 h 1573553"/>
              <a:gd name="connsiteX94" fmla="*/ 1461537 w 2764939"/>
              <a:gd name="connsiteY94" fmla="*/ 1379050 h 1573553"/>
              <a:gd name="connsiteX95" fmla="*/ 1456773 w 2764939"/>
              <a:gd name="connsiteY95" fmla="*/ 1390956 h 1573553"/>
              <a:gd name="connsiteX96" fmla="*/ 1471062 w 2764939"/>
              <a:gd name="connsiteY96" fmla="*/ 1429056 h 1573553"/>
              <a:gd name="connsiteX97" fmla="*/ 1440104 w 2764939"/>
              <a:gd name="connsiteY97" fmla="*/ 1443343 h 1573553"/>
              <a:gd name="connsiteX98" fmla="*/ 1413912 w 2764939"/>
              <a:gd name="connsiteY98" fmla="*/ 1457630 h 1573553"/>
              <a:gd name="connsiteX99" fmla="*/ 1397241 w 2764939"/>
              <a:gd name="connsiteY99" fmla="*/ 1450487 h 1573553"/>
              <a:gd name="connsiteX100" fmla="*/ 1351998 w 2764939"/>
              <a:gd name="connsiteY100" fmla="*/ 1388575 h 1573553"/>
              <a:gd name="connsiteX101" fmla="*/ 1306756 w 2764939"/>
              <a:gd name="connsiteY101" fmla="*/ 1355237 h 1573553"/>
              <a:gd name="connsiteX102" fmla="*/ 1328187 w 2764939"/>
              <a:gd name="connsiteY102" fmla="*/ 1338568 h 1573553"/>
              <a:gd name="connsiteX103" fmla="*/ 1349618 w 2764939"/>
              <a:gd name="connsiteY103" fmla="*/ 1298087 h 1573553"/>
              <a:gd name="connsiteX104" fmla="*/ 1335329 w 2764939"/>
              <a:gd name="connsiteY104" fmla="*/ 1286181 h 1573553"/>
              <a:gd name="connsiteX105" fmla="*/ 1297231 w 2764939"/>
              <a:gd name="connsiteY105" fmla="*/ 1288562 h 1573553"/>
              <a:gd name="connsiteX106" fmla="*/ 1221031 w 2764939"/>
              <a:gd name="connsiteY106" fmla="*/ 1245700 h 1573553"/>
              <a:gd name="connsiteX107" fmla="*/ 1178166 w 2764939"/>
              <a:gd name="connsiteY107" fmla="*/ 1226650 h 1573553"/>
              <a:gd name="connsiteX108" fmla="*/ 1168643 w 2764939"/>
              <a:gd name="connsiteY108" fmla="*/ 1226650 h 1573553"/>
              <a:gd name="connsiteX109" fmla="*/ 1156737 w 2764939"/>
              <a:gd name="connsiteY109" fmla="*/ 1162356 h 1573553"/>
              <a:gd name="connsiteX110" fmla="*/ 1168643 w 2764939"/>
              <a:gd name="connsiteY110" fmla="*/ 1098062 h 1573553"/>
              <a:gd name="connsiteX111" fmla="*/ 1137687 w 2764939"/>
              <a:gd name="connsiteY111" fmla="*/ 1064725 h 1573553"/>
              <a:gd name="connsiteX112" fmla="*/ 1085300 w 2764939"/>
              <a:gd name="connsiteY112" fmla="*/ 1040912 h 1573553"/>
              <a:gd name="connsiteX113" fmla="*/ 1111493 w 2764939"/>
              <a:gd name="connsiteY113" fmla="*/ 1017100 h 1573553"/>
              <a:gd name="connsiteX114" fmla="*/ 1156737 w 2764939"/>
              <a:gd name="connsiteY114" fmla="*/ 1021862 h 1573553"/>
              <a:gd name="connsiteX115" fmla="*/ 1151975 w 2764939"/>
              <a:gd name="connsiteY115" fmla="*/ 974237 h 1573553"/>
              <a:gd name="connsiteX116" fmla="*/ 1123400 w 2764939"/>
              <a:gd name="connsiteY116" fmla="*/ 969475 h 1573553"/>
              <a:gd name="connsiteX117" fmla="*/ 1128162 w 2764939"/>
              <a:gd name="connsiteY117" fmla="*/ 921850 h 1573553"/>
              <a:gd name="connsiteX118" fmla="*/ 1097206 w 2764939"/>
              <a:gd name="connsiteY118" fmla="*/ 907562 h 1573553"/>
              <a:gd name="connsiteX119" fmla="*/ 1099587 w 2764939"/>
              <a:gd name="connsiteY119" fmla="*/ 871843 h 1573553"/>
              <a:gd name="connsiteX120" fmla="*/ 1051962 w 2764939"/>
              <a:gd name="connsiteY120" fmla="*/ 857556 h 1573553"/>
              <a:gd name="connsiteX121" fmla="*/ 1032912 w 2764939"/>
              <a:gd name="connsiteY121" fmla="*/ 878987 h 1573553"/>
              <a:gd name="connsiteX122" fmla="*/ 1004335 w 2764939"/>
              <a:gd name="connsiteY122" fmla="*/ 881368 h 1573553"/>
              <a:gd name="connsiteX123" fmla="*/ 954331 w 2764939"/>
              <a:gd name="connsiteY123" fmla="*/ 886131 h 1573553"/>
              <a:gd name="connsiteX124" fmla="*/ 923375 w 2764939"/>
              <a:gd name="connsiteY124" fmla="*/ 907562 h 1573553"/>
              <a:gd name="connsiteX125" fmla="*/ 923375 w 2764939"/>
              <a:gd name="connsiteY125" fmla="*/ 876606 h 1573553"/>
              <a:gd name="connsiteX126" fmla="*/ 882893 w 2764939"/>
              <a:gd name="connsiteY126" fmla="*/ 871843 h 1573553"/>
              <a:gd name="connsiteX127" fmla="*/ 890035 w 2764939"/>
              <a:gd name="connsiteY127" fmla="*/ 893275 h 1573553"/>
              <a:gd name="connsiteX128" fmla="*/ 885275 w 2764939"/>
              <a:gd name="connsiteY128" fmla="*/ 912325 h 1573553"/>
              <a:gd name="connsiteX129" fmla="*/ 799550 w 2764939"/>
              <a:gd name="connsiteY129" fmla="*/ 859936 h 1573553"/>
              <a:gd name="connsiteX130" fmla="*/ 778118 w 2764939"/>
              <a:gd name="connsiteY130" fmla="*/ 826600 h 1573553"/>
              <a:gd name="connsiteX131" fmla="*/ 790025 w 2764939"/>
              <a:gd name="connsiteY131" fmla="*/ 786117 h 1573553"/>
              <a:gd name="connsiteX132" fmla="*/ 759068 w 2764939"/>
              <a:gd name="connsiteY132" fmla="*/ 781356 h 1573553"/>
              <a:gd name="connsiteX133" fmla="*/ 711443 w 2764939"/>
              <a:gd name="connsiteY133" fmla="*/ 795643 h 1573553"/>
              <a:gd name="connsiteX134" fmla="*/ 701918 w 2764939"/>
              <a:gd name="connsiteY134" fmla="*/ 809931 h 1573553"/>
              <a:gd name="connsiteX135" fmla="*/ 678106 w 2764939"/>
              <a:gd name="connsiteY135" fmla="*/ 826600 h 1573553"/>
              <a:gd name="connsiteX136" fmla="*/ 670962 w 2764939"/>
              <a:gd name="connsiteY136" fmla="*/ 843268 h 1573553"/>
              <a:gd name="connsiteX137" fmla="*/ 630481 w 2764939"/>
              <a:gd name="connsiteY137" fmla="*/ 876606 h 1573553"/>
              <a:gd name="connsiteX138" fmla="*/ 632860 w 2764939"/>
              <a:gd name="connsiteY138" fmla="*/ 898037 h 1573553"/>
              <a:gd name="connsiteX139" fmla="*/ 647150 w 2764939"/>
              <a:gd name="connsiteY139" fmla="*/ 917087 h 1573553"/>
              <a:gd name="connsiteX140" fmla="*/ 570950 w 2764939"/>
              <a:gd name="connsiteY140" fmla="*/ 902800 h 1573553"/>
              <a:gd name="connsiteX141" fmla="*/ 537612 w 2764939"/>
              <a:gd name="connsiteY141" fmla="*/ 907562 h 1573553"/>
              <a:gd name="connsiteX142" fmla="*/ 585235 w 2764939"/>
              <a:gd name="connsiteY142" fmla="*/ 938518 h 1573553"/>
              <a:gd name="connsiteX143" fmla="*/ 609050 w 2764939"/>
              <a:gd name="connsiteY143" fmla="*/ 950425 h 1573553"/>
              <a:gd name="connsiteX144" fmla="*/ 635243 w 2764939"/>
              <a:gd name="connsiteY144" fmla="*/ 1002812 h 1573553"/>
              <a:gd name="connsiteX145" fmla="*/ 568566 w 2764939"/>
              <a:gd name="connsiteY145" fmla="*/ 1019481 h 1573553"/>
              <a:gd name="connsiteX146" fmla="*/ 547137 w 2764939"/>
              <a:gd name="connsiteY146" fmla="*/ 1031387 h 1573553"/>
              <a:gd name="connsiteX147" fmla="*/ 523323 w 2764939"/>
              <a:gd name="connsiteY147" fmla="*/ 1002812 h 1573553"/>
              <a:gd name="connsiteX148" fmla="*/ 499510 w 2764939"/>
              <a:gd name="connsiteY148" fmla="*/ 971856 h 1573553"/>
              <a:gd name="connsiteX149" fmla="*/ 501891 w 2764939"/>
              <a:gd name="connsiteY149" fmla="*/ 933756 h 1573553"/>
              <a:gd name="connsiteX150" fmla="*/ 499510 w 2764939"/>
              <a:gd name="connsiteY150" fmla="*/ 914706 h 1573553"/>
              <a:gd name="connsiteX151" fmla="*/ 518560 w 2764939"/>
              <a:gd name="connsiteY151" fmla="*/ 881368 h 1573553"/>
              <a:gd name="connsiteX152" fmla="*/ 478080 w 2764939"/>
              <a:gd name="connsiteY152" fmla="*/ 890893 h 1573553"/>
              <a:gd name="connsiteX153" fmla="*/ 449504 w 2764939"/>
              <a:gd name="connsiteY153" fmla="*/ 952806 h 1573553"/>
              <a:gd name="connsiteX154" fmla="*/ 442360 w 2764939"/>
              <a:gd name="connsiteY154" fmla="*/ 976618 h 1573553"/>
              <a:gd name="connsiteX155" fmla="*/ 411404 w 2764939"/>
              <a:gd name="connsiteY155" fmla="*/ 993287 h 1573553"/>
              <a:gd name="connsiteX156" fmla="*/ 363779 w 2764939"/>
              <a:gd name="connsiteY156" fmla="*/ 990906 h 1573553"/>
              <a:gd name="connsiteX157" fmla="*/ 356635 w 2764939"/>
              <a:gd name="connsiteY157" fmla="*/ 1007575 h 1573553"/>
              <a:gd name="connsiteX158" fmla="*/ 356635 w 2764939"/>
              <a:gd name="connsiteY158" fmla="*/ 1055200 h 1573553"/>
              <a:gd name="connsiteX159" fmla="*/ 297104 w 2764939"/>
              <a:gd name="connsiteY159" fmla="*/ 1059962 h 1573553"/>
              <a:gd name="connsiteX160" fmla="*/ 235191 w 2764939"/>
              <a:gd name="connsiteY160" fmla="*/ 1093300 h 1573553"/>
              <a:gd name="connsiteX161" fmla="*/ 237573 w 2764939"/>
              <a:gd name="connsiteY161" fmla="*/ 1121875 h 1573553"/>
              <a:gd name="connsiteX162" fmla="*/ 185186 w 2764939"/>
              <a:gd name="connsiteY162" fmla="*/ 1109968 h 1573553"/>
              <a:gd name="connsiteX163" fmla="*/ 151848 w 2764939"/>
              <a:gd name="connsiteY163" fmla="*/ 1117112 h 1573553"/>
              <a:gd name="connsiteX164" fmla="*/ 106604 w 2764939"/>
              <a:gd name="connsiteY164" fmla="*/ 1098062 h 1573553"/>
              <a:gd name="connsiteX165" fmla="*/ 89936 w 2764939"/>
              <a:gd name="connsiteY165" fmla="*/ 1098062 h 1573553"/>
              <a:gd name="connsiteX166" fmla="*/ 6592 w 2764939"/>
              <a:gd name="connsiteY166" fmla="*/ 1121875 h 1573553"/>
              <a:gd name="connsiteX167" fmla="*/ 8974 w 2764939"/>
              <a:gd name="connsiteY167" fmla="*/ 1074250 h 1573553"/>
              <a:gd name="connsiteX168" fmla="*/ 9816 w 2764939"/>
              <a:gd name="connsiteY16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697154 w 2764939"/>
              <a:gd name="connsiteY40" fmla="*/ 476556 h 1573553"/>
              <a:gd name="connsiteX41" fmla="*/ 775735 w 2764939"/>
              <a:gd name="connsiteY41" fmla="*/ 524181 h 1573553"/>
              <a:gd name="connsiteX42" fmla="*/ 820979 w 2764939"/>
              <a:gd name="connsiteY42" fmla="*/ 547993 h 1573553"/>
              <a:gd name="connsiteX43" fmla="*/ 887656 w 2764939"/>
              <a:gd name="connsiteY43" fmla="*/ 562280 h 1573553"/>
              <a:gd name="connsiteX44" fmla="*/ 932898 w 2764939"/>
              <a:gd name="connsiteY44" fmla="*/ 478937 h 1573553"/>
              <a:gd name="connsiteX45" fmla="*/ 961473 w 2764939"/>
              <a:gd name="connsiteY45" fmla="*/ 455125 h 1573553"/>
              <a:gd name="connsiteX46" fmla="*/ 963857 w 2764939"/>
              <a:gd name="connsiteY46" fmla="*/ 426549 h 1573553"/>
              <a:gd name="connsiteX47" fmla="*/ 892416 w 2764939"/>
              <a:gd name="connsiteY47" fmla="*/ 412262 h 1573553"/>
              <a:gd name="connsiteX48" fmla="*/ 863843 w 2764939"/>
              <a:gd name="connsiteY48" fmla="*/ 417024 h 1573553"/>
              <a:gd name="connsiteX49" fmla="*/ 828123 w 2764939"/>
              <a:gd name="connsiteY49" fmla="*/ 383687 h 1573553"/>
              <a:gd name="connsiteX50" fmla="*/ 851937 w 2764939"/>
              <a:gd name="connsiteY50" fmla="*/ 357491 h 1573553"/>
              <a:gd name="connsiteX51" fmla="*/ 959091 w 2764939"/>
              <a:gd name="connsiteY51" fmla="*/ 357493 h 1573553"/>
              <a:gd name="connsiteX52" fmla="*/ 1090060 w 2764939"/>
              <a:gd name="connsiteY52" fmla="*/ 436075 h 1573553"/>
              <a:gd name="connsiteX53" fmla="*/ 1113873 w 2764939"/>
              <a:gd name="connsiteY53" fmla="*/ 500368 h 1573553"/>
              <a:gd name="connsiteX54" fmla="*/ 1135304 w 2764939"/>
              <a:gd name="connsiteY54" fmla="*/ 512275 h 1573553"/>
              <a:gd name="connsiteX55" fmla="*/ 1132923 w 2764939"/>
              <a:gd name="connsiteY55" fmla="*/ 421787 h 1573553"/>
              <a:gd name="connsiteX56" fmla="*/ 1185312 w 2764939"/>
              <a:gd name="connsiteY56" fmla="*/ 340823 h 1573553"/>
              <a:gd name="connsiteX57" fmla="*/ 1499302 w 2764939"/>
              <a:gd name="connsiteY57" fmla="*/ 250164 h 1573553"/>
              <a:gd name="connsiteX58" fmla="*/ 1640131 w 2764939"/>
              <a:gd name="connsiteY58" fmla="*/ 188423 h 1573553"/>
              <a:gd name="connsiteX59" fmla="*/ 1794912 w 2764939"/>
              <a:gd name="connsiteY59" fmla="*/ 183660 h 1573553"/>
              <a:gd name="connsiteX60" fmla="*/ 1866350 w 2764939"/>
              <a:gd name="connsiteY60" fmla="*/ 309866 h 1573553"/>
              <a:gd name="connsiteX61" fmla="*/ 2028275 w 2764939"/>
              <a:gd name="connsiteY61" fmla="*/ 271766 h 1573553"/>
              <a:gd name="connsiteX62" fmla="*/ 1933025 w 2764939"/>
              <a:gd name="connsiteY62" fmla="*/ 359873 h 1573553"/>
              <a:gd name="connsiteX63" fmla="*/ 2047325 w 2764939"/>
              <a:gd name="connsiteY63" fmla="*/ 331298 h 1573553"/>
              <a:gd name="connsiteX64" fmla="*/ 2142574 w 2764939"/>
              <a:gd name="connsiteY64" fmla="*/ 271766 h 1573553"/>
              <a:gd name="connsiteX65" fmla="*/ 2066375 w 2764939"/>
              <a:gd name="connsiteY65" fmla="*/ 264623 h 1573553"/>
              <a:gd name="connsiteX66" fmla="*/ 2066375 w 2764939"/>
              <a:gd name="connsiteY66" fmla="*/ 202710 h 1573553"/>
              <a:gd name="connsiteX67" fmla="*/ 2116380 w 2764939"/>
              <a:gd name="connsiteY67" fmla="*/ 202710 h 1573553"/>
              <a:gd name="connsiteX68" fmla="*/ 2223536 w 2764939"/>
              <a:gd name="connsiteY68" fmla="*/ 97935 h 1573553"/>
              <a:gd name="connsiteX69" fmla="*/ 2273542 w 2764939"/>
              <a:gd name="connsiteY69" fmla="*/ 305 h 1573553"/>
              <a:gd name="connsiteX70" fmla="*/ 2237824 w 2764939"/>
              <a:gd name="connsiteY70" fmla="*/ 114604 h 1573553"/>
              <a:gd name="connsiteX71" fmla="*/ 2164006 w 2764939"/>
              <a:gd name="connsiteY71" fmla="*/ 193186 h 1573553"/>
              <a:gd name="connsiteX72" fmla="*/ 2333075 w 2764939"/>
              <a:gd name="connsiteY72" fmla="*/ 257480 h 1573553"/>
              <a:gd name="connsiteX73" fmla="*/ 2735505 w 2764939"/>
              <a:gd name="connsiteY73" fmla="*/ 205092 h 1573553"/>
              <a:gd name="connsiteX74" fmla="*/ 2698276 w 2764939"/>
              <a:gd name="connsiteY74" fmla="*/ 559163 h 1573553"/>
              <a:gd name="connsiteX75" fmla="*/ 2630731 w 2764939"/>
              <a:gd name="connsiteY75" fmla="*/ 967092 h 1573553"/>
              <a:gd name="connsiteX76" fmla="*/ 2461662 w 2764939"/>
              <a:gd name="connsiteY76" fmla="*/ 869462 h 1573553"/>
              <a:gd name="connsiteX77" fmla="*/ 2297356 w 2764939"/>
              <a:gd name="connsiteY77" fmla="*/ 926612 h 1573553"/>
              <a:gd name="connsiteX78" fmla="*/ 2275925 w 2764939"/>
              <a:gd name="connsiteY78" fmla="*/ 1062342 h 1573553"/>
              <a:gd name="connsiteX79" fmla="*/ 2042562 w 2764939"/>
              <a:gd name="connsiteY79" fmla="*/ 1148067 h 1573553"/>
              <a:gd name="connsiteX80" fmla="*/ 2021131 w 2764939"/>
              <a:gd name="connsiteY80" fmla="*/ 1238556 h 1573553"/>
              <a:gd name="connsiteX81" fmla="*/ 1954456 w 2764939"/>
              <a:gd name="connsiteY81" fmla="*/ 1309993 h 1573553"/>
              <a:gd name="connsiteX82" fmla="*/ 2013987 w 2764939"/>
              <a:gd name="connsiteY82" fmla="*/ 1350474 h 1573553"/>
              <a:gd name="connsiteX83" fmla="*/ 1921118 w 2764939"/>
              <a:gd name="connsiteY83" fmla="*/ 1450487 h 1573553"/>
              <a:gd name="connsiteX84" fmla="*/ 1899687 w 2764939"/>
              <a:gd name="connsiteY84" fmla="*/ 1533831 h 1573553"/>
              <a:gd name="connsiteX85" fmla="*/ 1808865 w 2764939"/>
              <a:gd name="connsiteY85" fmla="*/ 1573012 h 1573553"/>
              <a:gd name="connsiteX86" fmla="*/ 1728235 w 2764939"/>
              <a:gd name="connsiteY86" fmla="*/ 1557643 h 1573553"/>
              <a:gd name="connsiteX87" fmla="*/ 1702041 w 2764939"/>
              <a:gd name="connsiteY87" fmla="*/ 1571931 h 1573553"/>
              <a:gd name="connsiteX88" fmla="*/ 1647275 w 2764939"/>
              <a:gd name="connsiteY88" fmla="*/ 1543356 h 1573553"/>
              <a:gd name="connsiteX89" fmla="*/ 1606791 w 2764939"/>
              <a:gd name="connsiteY89" fmla="*/ 1507637 h 1573553"/>
              <a:gd name="connsiteX90" fmla="*/ 1563931 w 2764939"/>
              <a:gd name="connsiteY90" fmla="*/ 1479061 h 1573553"/>
              <a:gd name="connsiteX91" fmla="*/ 1592504 w 2764939"/>
              <a:gd name="connsiteY91" fmla="*/ 1455250 h 1573553"/>
              <a:gd name="connsiteX92" fmla="*/ 1580598 w 2764939"/>
              <a:gd name="connsiteY92" fmla="*/ 1438581 h 1573553"/>
              <a:gd name="connsiteX93" fmla="*/ 1518685 w 2764939"/>
              <a:gd name="connsiteY93" fmla="*/ 1426675 h 1573553"/>
              <a:gd name="connsiteX94" fmla="*/ 1499635 w 2764939"/>
              <a:gd name="connsiteY94" fmla="*/ 1402862 h 1573553"/>
              <a:gd name="connsiteX95" fmla="*/ 1461537 w 2764939"/>
              <a:gd name="connsiteY95" fmla="*/ 1379050 h 1573553"/>
              <a:gd name="connsiteX96" fmla="*/ 1456773 w 2764939"/>
              <a:gd name="connsiteY96" fmla="*/ 1390956 h 1573553"/>
              <a:gd name="connsiteX97" fmla="*/ 1471062 w 2764939"/>
              <a:gd name="connsiteY97" fmla="*/ 1429056 h 1573553"/>
              <a:gd name="connsiteX98" fmla="*/ 1440104 w 2764939"/>
              <a:gd name="connsiteY98" fmla="*/ 1443343 h 1573553"/>
              <a:gd name="connsiteX99" fmla="*/ 1413912 w 2764939"/>
              <a:gd name="connsiteY99" fmla="*/ 1457630 h 1573553"/>
              <a:gd name="connsiteX100" fmla="*/ 1397241 w 2764939"/>
              <a:gd name="connsiteY100" fmla="*/ 1450487 h 1573553"/>
              <a:gd name="connsiteX101" fmla="*/ 1351998 w 2764939"/>
              <a:gd name="connsiteY101" fmla="*/ 1388575 h 1573553"/>
              <a:gd name="connsiteX102" fmla="*/ 1306756 w 2764939"/>
              <a:gd name="connsiteY102" fmla="*/ 1355237 h 1573553"/>
              <a:gd name="connsiteX103" fmla="*/ 1328187 w 2764939"/>
              <a:gd name="connsiteY103" fmla="*/ 1338568 h 1573553"/>
              <a:gd name="connsiteX104" fmla="*/ 1349618 w 2764939"/>
              <a:gd name="connsiteY104" fmla="*/ 1298087 h 1573553"/>
              <a:gd name="connsiteX105" fmla="*/ 1335329 w 2764939"/>
              <a:gd name="connsiteY105" fmla="*/ 1286181 h 1573553"/>
              <a:gd name="connsiteX106" fmla="*/ 1297231 w 2764939"/>
              <a:gd name="connsiteY106" fmla="*/ 1288562 h 1573553"/>
              <a:gd name="connsiteX107" fmla="*/ 1221031 w 2764939"/>
              <a:gd name="connsiteY107" fmla="*/ 1245700 h 1573553"/>
              <a:gd name="connsiteX108" fmla="*/ 1178166 w 2764939"/>
              <a:gd name="connsiteY108" fmla="*/ 1226650 h 1573553"/>
              <a:gd name="connsiteX109" fmla="*/ 1168643 w 2764939"/>
              <a:gd name="connsiteY109" fmla="*/ 1226650 h 1573553"/>
              <a:gd name="connsiteX110" fmla="*/ 1156737 w 2764939"/>
              <a:gd name="connsiteY110" fmla="*/ 1162356 h 1573553"/>
              <a:gd name="connsiteX111" fmla="*/ 1168643 w 2764939"/>
              <a:gd name="connsiteY111" fmla="*/ 1098062 h 1573553"/>
              <a:gd name="connsiteX112" fmla="*/ 1137687 w 2764939"/>
              <a:gd name="connsiteY112" fmla="*/ 1064725 h 1573553"/>
              <a:gd name="connsiteX113" fmla="*/ 1085300 w 2764939"/>
              <a:gd name="connsiteY113" fmla="*/ 1040912 h 1573553"/>
              <a:gd name="connsiteX114" fmla="*/ 1111493 w 2764939"/>
              <a:gd name="connsiteY114" fmla="*/ 1017100 h 1573553"/>
              <a:gd name="connsiteX115" fmla="*/ 1156737 w 2764939"/>
              <a:gd name="connsiteY115" fmla="*/ 1021862 h 1573553"/>
              <a:gd name="connsiteX116" fmla="*/ 1151975 w 2764939"/>
              <a:gd name="connsiteY116" fmla="*/ 974237 h 1573553"/>
              <a:gd name="connsiteX117" fmla="*/ 1123400 w 2764939"/>
              <a:gd name="connsiteY117" fmla="*/ 969475 h 1573553"/>
              <a:gd name="connsiteX118" fmla="*/ 1128162 w 2764939"/>
              <a:gd name="connsiteY118" fmla="*/ 921850 h 1573553"/>
              <a:gd name="connsiteX119" fmla="*/ 1097206 w 2764939"/>
              <a:gd name="connsiteY119" fmla="*/ 907562 h 1573553"/>
              <a:gd name="connsiteX120" fmla="*/ 1099587 w 2764939"/>
              <a:gd name="connsiteY120" fmla="*/ 871843 h 1573553"/>
              <a:gd name="connsiteX121" fmla="*/ 1051962 w 2764939"/>
              <a:gd name="connsiteY121" fmla="*/ 857556 h 1573553"/>
              <a:gd name="connsiteX122" fmla="*/ 1032912 w 2764939"/>
              <a:gd name="connsiteY122" fmla="*/ 878987 h 1573553"/>
              <a:gd name="connsiteX123" fmla="*/ 1004335 w 2764939"/>
              <a:gd name="connsiteY123" fmla="*/ 881368 h 1573553"/>
              <a:gd name="connsiteX124" fmla="*/ 954331 w 2764939"/>
              <a:gd name="connsiteY124" fmla="*/ 886131 h 1573553"/>
              <a:gd name="connsiteX125" fmla="*/ 923375 w 2764939"/>
              <a:gd name="connsiteY125" fmla="*/ 907562 h 1573553"/>
              <a:gd name="connsiteX126" fmla="*/ 923375 w 2764939"/>
              <a:gd name="connsiteY126" fmla="*/ 876606 h 1573553"/>
              <a:gd name="connsiteX127" fmla="*/ 882893 w 2764939"/>
              <a:gd name="connsiteY127" fmla="*/ 871843 h 1573553"/>
              <a:gd name="connsiteX128" fmla="*/ 890035 w 2764939"/>
              <a:gd name="connsiteY128" fmla="*/ 893275 h 1573553"/>
              <a:gd name="connsiteX129" fmla="*/ 885275 w 2764939"/>
              <a:gd name="connsiteY129" fmla="*/ 912325 h 1573553"/>
              <a:gd name="connsiteX130" fmla="*/ 799550 w 2764939"/>
              <a:gd name="connsiteY130" fmla="*/ 859936 h 1573553"/>
              <a:gd name="connsiteX131" fmla="*/ 778118 w 2764939"/>
              <a:gd name="connsiteY131" fmla="*/ 826600 h 1573553"/>
              <a:gd name="connsiteX132" fmla="*/ 790025 w 2764939"/>
              <a:gd name="connsiteY132" fmla="*/ 786117 h 1573553"/>
              <a:gd name="connsiteX133" fmla="*/ 759068 w 2764939"/>
              <a:gd name="connsiteY133" fmla="*/ 781356 h 1573553"/>
              <a:gd name="connsiteX134" fmla="*/ 711443 w 2764939"/>
              <a:gd name="connsiteY134" fmla="*/ 795643 h 1573553"/>
              <a:gd name="connsiteX135" fmla="*/ 701918 w 2764939"/>
              <a:gd name="connsiteY135" fmla="*/ 809931 h 1573553"/>
              <a:gd name="connsiteX136" fmla="*/ 678106 w 2764939"/>
              <a:gd name="connsiteY136" fmla="*/ 826600 h 1573553"/>
              <a:gd name="connsiteX137" fmla="*/ 670962 w 2764939"/>
              <a:gd name="connsiteY137" fmla="*/ 843268 h 1573553"/>
              <a:gd name="connsiteX138" fmla="*/ 630481 w 2764939"/>
              <a:gd name="connsiteY138" fmla="*/ 876606 h 1573553"/>
              <a:gd name="connsiteX139" fmla="*/ 632860 w 2764939"/>
              <a:gd name="connsiteY139" fmla="*/ 898037 h 1573553"/>
              <a:gd name="connsiteX140" fmla="*/ 647150 w 2764939"/>
              <a:gd name="connsiteY140" fmla="*/ 917087 h 1573553"/>
              <a:gd name="connsiteX141" fmla="*/ 570950 w 2764939"/>
              <a:gd name="connsiteY141" fmla="*/ 902800 h 1573553"/>
              <a:gd name="connsiteX142" fmla="*/ 537612 w 2764939"/>
              <a:gd name="connsiteY142" fmla="*/ 907562 h 1573553"/>
              <a:gd name="connsiteX143" fmla="*/ 585235 w 2764939"/>
              <a:gd name="connsiteY143" fmla="*/ 938518 h 1573553"/>
              <a:gd name="connsiteX144" fmla="*/ 609050 w 2764939"/>
              <a:gd name="connsiteY144" fmla="*/ 950425 h 1573553"/>
              <a:gd name="connsiteX145" fmla="*/ 635243 w 2764939"/>
              <a:gd name="connsiteY145" fmla="*/ 1002812 h 1573553"/>
              <a:gd name="connsiteX146" fmla="*/ 568566 w 2764939"/>
              <a:gd name="connsiteY146" fmla="*/ 1019481 h 1573553"/>
              <a:gd name="connsiteX147" fmla="*/ 547137 w 2764939"/>
              <a:gd name="connsiteY147" fmla="*/ 1031387 h 1573553"/>
              <a:gd name="connsiteX148" fmla="*/ 523323 w 2764939"/>
              <a:gd name="connsiteY148" fmla="*/ 1002812 h 1573553"/>
              <a:gd name="connsiteX149" fmla="*/ 499510 w 2764939"/>
              <a:gd name="connsiteY149" fmla="*/ 971856 h 1573553"/>
              <a:gd name="connsiteX150" fmla="*/ 501891 w 2764939"/>
              <a:gd name="connsiteY150" fmla="*/ 933756 h 1573553"/>
              <a:gd name="connsiteX151" fmla="*/ 499510 w 2764939"/>
              <a:gd name="connsiteY151" fmla="*/ 914706 h 1573553"/>
              <a:gd name="connsiteX152" fmla="*/ 518560 w 2764939"/>
              <a:gd name="connsiteY152" fmla="*/ 881368 h 1573553"/>
              <a:gd name="connsiteX153" fmla="*/ 478080 w 2764939"/>
              <a:gd name="connsiteY153" fmla="*/ 890893 h 1573553"/>
              <a:gd name="connsiteX154" fmla="*/ 449504 w 2764939"/>
              <a:gd name="connsiteY154" fmla="*/ 952806 h 1573553"/>
              <a:gd name="connsiteX155" fmla="*/ 442360 w 2764939"/>
              <a:gd name="connsiteY155" fmla="*/ 976618 h 1573553"/>
              <a:gd name="connsiteX156" fmla="*/ 411404 w 2764939"/>
              <a:gd name="connsiteY156" fmla="*/ 993287 h 1573553"/>
              <a:gd name="connsiteX157" fmla="*/ 363779 w 2764939"/>
              <a:gd name="connsiteY157" fmla="*/ 990906 h 1573553"/>
              <a:gd name="connsiteX158" fmla="*/ 356635 w 2764939"/>
              <a:gd name="connsiteY158" fmla="*/ 1007575 h 1573553"/>
              <a:gd name="connsiteX159" fmla="*/ 356635 w 2764939"/>
              <a:gd name="connsiteY159" fmla="*/ 1055200 h 1573553"/>
              <a:gd name="connsiteX160" fmla="*/ 297104 w 2764939"/>
              <a:gd name="connsiteY160" fmla="*/ 1059962 h 1573553"/>
              <a:gd name="connsiteX161" fmla="*/ 235191 w 2764939"/>
              <a:gd name="connsiteY161" fmla="*/ 1093300 h 1573553"/>
              <a:gd name="connsiteX162" fmla="*/ 237573 w 2764939"/>
              <a:gd name="connsiteY162" fmla="*/ 1121875 h 1573553"/>
              <a:gd name="connsiteX163" fmla="*/ 185186 w 2764939"/>
              <a:gd name="connsiteY163" fmla="*/ 1109968 h 1573553"/>
              <a:gd name="connsiteX164" fmla="*/ 151848 w 2764939"/>
              <a:gd name="connsiteY164" fmla="*/ 1117112 h 1573553"/>
              <a:gd name="connsiteX165" fmla="*/ 106604 w 2764939"/>
              <a:gd name="connsiteY165" fmla="*/ 1098062 h 1573553"/>
              <a:gd name="connsiteX166" fmla="*/ 89936 w 2764939"/>
              <a:gd name="connsiteY166" fmla="*/ 1098062 h 1573553"/>
              <a:gd name="connsiteX167" fmla="*/ 6592 w 2764939"/>
              <a:gd name="connsiteY167" fmla="*/ 1121875 h 1573553"/>
              <a:gd name="connsiteX168" fmla="*/ 8974 w 2764939"/>
              <a:gd name="connsiteY168" fmla="*/ 1074250 h 1573553"/>
              <a:gd name="connsiteX169" fmla="*/ 9816 w 2764939"/>
              <a:gd name="connsiteY16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59091 w 2764939"/>
              <a:gd name="connsiteY52" fmla="*/ 357493 h 1573553"/>
              <a:gd name="connsiteX53" fmla="*/ 1090060 w 2764939"/>
              <a:gd name="connsiteY53" fmla="*/ 436075 h 1573553"/>
              <a:gd name="connsiteX54" fmla="*/ 1113873 w 2764939"/>
              <a:gd name="connsiteY54" fmla="*/ 500368 h 1573553"/>
              <a:gd name="connsiteX55" fmla="*/ 1135304 w 2764939"/>
              <a:gd name="connsiteY55" fmla="*/ 512275 h 1573553"/>
              <a:gd name="connsiteX56" fmla="*/ 1132923 w 2764939"/>
              <a:gd name="connsiteY56" fmla="*/ 421787 h 1573553"/>
              <a:gd name="connsiteX57" fmla="*/ 1185312 w 2764939"/>
              <a:gd name="connsiteY57" fmla="*/ 340823 h 1573553"/>
              <a:gd name="connsiteX58" fmla="*/ 1499302 w 2764939"/>
              <a:gd name="connsiteY58" fmla="*/ 250164 h 1573553"/>
              <a:gd name="connsiteX59" fmla="*/ 1640131 w 2764939"/>
              <a:gd name="connsiteY59" fmla="*/ 188423 h 1573553"/>
              <a:gd name="connsiteX60" fmla="*/ 1794912 w 2764939"/>
              <a:gd name="connsiteY60" fmla="*/ 183660 h 1573553"/>
              <a:gd name="connsiteX61" fmla="*/ 1866350 w 2764939"/>
              <a:gd name="connsiteY61" fmla="*/ 309866 h 1573553"/>
              <a:gd name="connsiteX62" fmla="*/ 2028275 w 2764939"/>
              <a:gd name="connsiteY62" fmla="*/ 271766 h 1573553"/>
              <a:gd name="connsiteX63" fmla="*/ 1933025 w 2764939"/>
              <a:gd name="connsiteY63" fmla="*/ 359873 h 1573553"/>
              <a:gd name="connsiteX64" fmla="*/ 2047325 w 2764939"/>
              <a:gd name="connsiteY64" fmla="*/ 331298 h 1573553"/>
              <a:gd name="connsiteX65" fmla="*/ 2142574 w 2764939"/>
              <a:gd name="connsiteY65" fmla="*/ 271766 h 1573553"/>
              <a:gd name="connsiteX66" fmla="*/ 2066375 w 2764939"/>
              <a:gd name="connsiteY66" fmla="*/ 264623 h 1573553"/>
              <a:gd name="connsiteX67" fmla="*/ 2066375 w 2764939"/>
              <a:gd name="connsiteY67" fmla="*/ 202710 h 1573553"/>
              <a:gd name="connsiteX68" fmla="*/ 2116380 w 2764939"/>
              <a:gd name="connsiteY68" fmla="*/ 202710 h 1573553"/>
              <a:gd name="connsiteX69" fmla="*/ 2223536 w 2764939"/>
              <a:gd name="connsiteY69" fmla="*/ 97935 h 1573553"/>
              <a:gd name="connsiteX70" fmla="*/ 2273542 w 2764939"/>
              <a:gd name="connsiteY70" fmla="*/ 305 h 1573553"/>
              <a:gd name="connsiteX71" fmla="*/ 2237824 w 2764939"/>
              <a:gd name="connsiteY71" fmla="*/ 114604 h 1573553"/>
              <a:gd name="connsiteX72" fmla="*/ 2164006 w 2764939"/>
              <a:gd name="connsiteY72" fmla="*/ 193186 h 1573553"/>
              <a:gd name="connsiteX73" fmla="*/ 2333075 w 2764939"/>
              <a:gd name="connsiteY73" fmla="*/ 257480 h 1573553"/>
              <a:gd name="connsiteX74" fmla="*/ 2735505 w 2764939"/>
              <a:gd name="connsiteY74" fmla="*/ 205092 h 1573553"/>
              <a:gd name="connsiteX75" fmla="*/ 2698276 w 2764939"/>
              <a:gd name="connsiteY75" fmla="*/ 559163 h 1573553"/>
              <a:gd name="connsiteX76" fmla="*/ 2630731 w 2764939"/>
              <a:gd name="connsiteY76" fmla="*/ 967092 h 1573553"/>
              <a:gd name="connsiteX77" fmla="*/ 2461662 w 2764939"/>
              <a:gd name="connsiteY77" fmla="*/ 869462 h 1573553"/>
              <a:gd name="connsiteX78" fmla="*/ 2297356 w 2764939"/>
              <a:gd name="connsiteY78" fmla="*/ 926612 h 1573553"/>
              <a:gd name="connsiteX79" fmla="*/ 2275925 w 2764939"/>
              <a:gd name="connsiteY79" fmla="*/ 1062342 h 1573553"/>
              <a:gd name="connsiteX80" fmla="*/ 2042562 w 2764939"/>
              <a:gd name="connsiteY80" fmla="*/ 1148067 h 1573553"/>
              <a:gd name="connsiteX81" fmla="*/ 2021131 w 2764939"/>
              <a:gd name="connsiteY81" fmla="*/ 1238556 h 1573553"/>
              <a:gd name="connsiteX82" fmla="*/ 1954456 w 2764939"/>
              <a:gd name="connsiteY82" fmla="*/ 1309993 h 1573553"/>
              <a:gd name="connsiteX83" fmla="*/ 2013987 w 2764939"/>
              <a:gd name="connsiteY83" fmla="*/ 1350474 h 1573553"/>
              <a:gd name="connsiteX84" fmla="*/ 1921118 w 2764939"/>
              <a:gd name="connsiteY84" fmla="*/ 1450487 h 1573553"/>
              <a:gd name="connsiteX85" fmla="*/ 1899687 w 2764939"/>
              <a:gd name="connsiteY85" fmla="*/ 1533831 h 1573553"/>
              <a:gd name="connsiteX86" fmla="*/ 1808865 w 2764939"/>
              <a:gd name="connsiteY86" fmla="*/ 1573012 h 1573553"/>
              <a:gd name="connsiteX87" fmla="*/ 1728235 w 2764939"/>
              <a:gd name="connsiteY87" fmla="*/ 1557643 h 1573553"/>
              <a:gd name="connsiteX88" fmla="*/ 1702041 w 2764939"/>
              <a:gd name="connsiteY88" fmla="*/ 1571931 h 1573553"/>
              <a:gd name="connsiteX89" fmla="*/ 1647275 w 2764939"/>
              <a:gd name="connsiteY89" fmla="*/ 1543356 h 1573553"/>
              <a:gd name="connsiteX90" fmla="*/ 1606791 w 2764939"/>
              <a:gd name="connsiteY90" fmla="*/ 1507637 h 1573553"/>
              <a:gd name="connsiteX91" fmla="*/ 1563931 w 2764939"/>
              <a:gd name="connsiteY91" fmla="*/ 1479061 h 1573553"/>
              <a:gd name="connsiteX92" fmla="*/ 1592504 w 2764939"/>
              <a:gd name="connsiteY92" fmla="*/ 1455250 h 1573553"/>
              <a:gd name="connsiteX93" fmla="*/ 1580598 w 2764939"/>
              <a:gd name="connsiteY93" fmla="*/ 1438581 h 1573553"/>
              <a:gd name="connsiteX94" fmla="*/ 1518685 w 2764939"/>
              <a:gd name="connsiteY94" fmla="*/ 1426675 h 1573553"/>
              <a:gd name="connsiteX95" fmla="*/ 1499635 w 2764939"/>
              <a:gd name="connsiteY95" fmla="*/ 1402862 h 1573553"/>
              <a:gd name="connsiteX96" fmla="*/ 1461537 w 2764939"/>
              <a:gd name="connsiteY96" fmla="*/ 1379050 h 1573553"/>
              <a:gd name="connsiteX97" fmla="*/ 1456773 w 2764939"/>
              <a:gd name="connsiteY97" fmla="*/ 1390956 h 1573553"/>
              <a:gd name="connsiteX98" fmla="*/ 1471062 w 2764939"/>
              <a:gd name="connsiteY98" fmla="*/ 1429056 h 1573553"/>
              <a:gd name="connsiteX99" fmla="*/ 1440104 w 2764939"/>
              <a:gd name="connsiteY99" fmla="*/ 1443343 h 1573553"/>
              <a:gd name="connsiteX100" fmla="*/ 1413912 w 2764939"/>
              <a:gd name="connsiteY100" fmla="*/ 1457630 h 1573553"/>
              <a:gd name="connsiteX101" fmla="*/ 1397241 w 2764939"/>
              <a:gd name="connsiteY101" fmla="*/ 1450487 h 1573553"/>
              <a:gd name="connsiteX102" fmla="*/ 1351998 w 2764939"/>
              <a:gd name="connsiteY102" fmla="*/ 1388575 h 1573553"/>
              <a:gd name="connsiteX103" fmla="*/ 1306756 w 2764939"/>
              <a:gd name="connsiteY103" fmla="*/ 1355237 h 1573553"/>
              <a:gd name="connsiteX104" fmla="*/ 1328187 w 2764939"/>
              <a:gd name="connsiteY104" fmla="*/ 1338568 h 1573553"/>
              <a:gd name="connsiteX105" fmla="*/ 1349618 w 2764939"/>
              <a:gd name="connsiteY105" fmla="*/ 1298087 h 1573553"/>
              <a:gd name="connsiteX106" fmla="*/ 1335329 w 2764939"/>
              <a:gd name="connsiteY106" fmla="*/ 1286181 h 1573553"/>
              <a:gd name="connsiteX107" fmla="*/ 1297231 w 2764939"/>
              <a:gd name="connsiteY107" fmla="*/ 1288562 h 1573553"/>
              <a:gd name="connsiteX108" fmla="*/ 1221031 w 2764939"/>
              <a:gd name="connsiteY108" fmla="*/ 1245700 h 1573553"/>
              <a:gd name="connsiteX109" fmla="*/ 1178166 w 2764939"/>
              <a:gd name="connsiteY109" fmla="*/ 1226650 h 1573553"/>
              <a:gd name="connsiteX110" fmla="*/ 1168643 w 2764939"/>
              <a:gd name="connsiteY110" fmla="*/ 1226650 h 1573553"/>
              <a:gd name="connsiteX111" fmla="*/ 1156737 w 2764939"/>
              <a:gd name="connsiteY111" fmla="*/ 1162356 h 1573553"/>
              <a:gd name="connsiteX112" fmla="*/ 1168643 w 2764939"/>
              <a:gd name="connsiteY112" fmla="*/ 1098062 h 1573553"/>
              <a:gd name="connsiteX113" fmla="*/ 1137687 w 2764939"/>
              <a:gd name="connsiteY113" fmla="*/ 1064725 h 1573553"/>
              <a:gd name="connsiteX114" fmla="*/ 1085300 w 2764939"/>
              <a:gd name="connsiteY114" fmla="*/ 1040912 h 1573553"/>
              <a:gd name="connsiteX115" fmla="*/ 1111493 w 2764939"/>
              <a:gd name="connsiteY115" fmla="*/ 1017100 h 1573553"/>
              <a:gd name="connsiteX116" fmla="*/ 1156737 w 2764939"/>
              <a:gd name="connsiteY116" fmla="*/ 1021862 h 1573553"/>
              <a:gd name="connsiteX117" fmla="*/ 1151975 w 2764939"/>
              <a:gd name="connsiteY117" fmla="*/ 974237 h 1573553"/>
              <a:gd name="connsiteX118" fmla="*/ 1123400 w 2764939"/>
              <a:gd name="connsiteY118" fmla="*/ 969475 h 1573553"/>
              <a:gd name="connsiteX119" fmla="*/ 1128162 w 2764939"/>
              <a:gd name="connsiteY119" fmla="*/ 921850 h 1573553"/>
              <a:gd name="connsiteX120" fmla="*/ 1097206 w 2764939"/>
              <a:gd name="connsiteY120" fmla="*/ 907562 h 1573553"/>
              <a:gd name="connsiteX121" fmla="*/ 1099587 w 2764939"/>
              <a:gd name="connsiteY121" fmla="*/ 871843 h 1573553"/>
              <a:gd name="connsiteX122" fmla="*/ 1051962 w 2764939"/>
              <a:gd name="connsiteY122" fmla="*/ 857556 h 1573553"/>
              <a:gd name="connsiteX123" fmla="*/ 1032912 w 2764939"/>
              <a:gd name="connsiteY123" fmla="*/ 878987 h 1573553"/>
              <a:gd name="connsiteX124" fmla="*/ 1004335 w 2764939"/>
              <a:gd name="connsiteY124" fmla="*/ 881368 h 1573553"/>
              <a:gd name="connsiteX125" fmla="*/ 954331 w 2764939"/>
              <a:gd name="connsiteY125" fmla="*/ 886131 h 1573553"/>
              <a:gd name="connsiteX126" fmla="*/ 923375 w 2764939"/>
              <a:gd name="connsiteY126" fmla="*/ 907562 h 1573553"/>
              <a:gd name="connsiteX127" fmla="*/ 923375 w 2764939"/>
              <a:gd name="connsiteY127" fmla="*/ 876606 h 1573553"/>
              <a:gd name="connsiteX128" fmla="*/ 882893 w 2764939"/>
              <a:gd name="connsiteY128" fmla="*/ 871843 h 1573553"/>
              <a:gd name="connsiteX129" fmla="*/ 890035 w 2764939"/>
              <a:gd name="connsiteY129" fmla="*/ 893275 h 1573553"/>
              <a:gd name="connsiteX130" fmla="*/ 885275 w 2764939"/>
              <a:gd name="connsiteY130" fmla="*/ 912325 h 1573553"/>
              <a:gd name="connsiteX131" fmla="*/ 799550 w 2764939"/>
              <a:gd name="connsiteY131" fmla="*/ 859936 h 1573553"/>
              <a:gd name="connsiteX132" fmla="*/ 778118 w 2764939"/>
              <a:gd name="connsiteY132" fmla="*/ 826600 h 1573553"/>
              <a:gd name="connsiteX133" fmla="*/ 790025 w 2764939"/>
              <a:gd name="connsiteY133" fmla="*/ 786117 h 1573553"/>
              <a:gd name="connsiteX134" fmla="*/ 759068 w 2764939"/>
              <a:gd name="connsiteY134" fmla="*/ 781356 h 1573553"/>
              <a:gd name="connsiteX135" fmla="*/ 711443 w 2764939"/>
              <a:gd name="connsiteY135" fmla="*/ 795643 h 1573553"/>
              <a:gd name="connsiteX136" fmla="*/ 701918 w 2764939"/>
              <a:gd name="connsiteY136" fmla="*/ 809931 h 1573553"/>
              <a:gd name="connsiteX137" fmla="*/ 678106 w 2764939"/>
              <a:gd name="connsiteY137" fmla="*/ 826600 h 1573553"/>
              <a:gd name="connsiteX138" fmla="*/ 670962 w 2764939"/>
              <a:gd name="connsiteY138" fmla="*/ 843268 h 1573553"/>
              <a:gd name="connsiteX139" fmla="*/ 630481 w 2764939"/>
              <a:gd name="connsiteY139" fmla="*/ 876606 h 1573553"/>
              <a:gd name="connsiteX140" fmla="*/ 632860 w 2764939"/>
              <a:gd name="connsiteY140" fmla="*/ 898037 h 1573553"/>
              <a:gd name="connsiteX141" fmla="*/ 647150 w 2764939"/>
              <a:gd name="connsiteY141" fmla="*/ 917087 h 1573553"/>
              <a:gd name="connsiteX142" fmla="*/ 570950 w 2764939"/>
              <a:gd name="connsiteY142" fmla="*/ 902800 h 1573553"/>
              <a:gd name="connsiteX143" fmla="*/ 537612 w 2764939"/>
              <a:gd name="connsiteY143" fmla="*/ 907562 h 1573553"/>
              <a:gd name="connsiteX144" fmla="*/ 585235 w 2764939"/>
              <a:gd name="connsiteY144" fmla="*/ 938518 h 1573553"/>
              <a:gd name="connsiteX145" fmla="*/ 609050 w 2764939"/>
              <a:gd name="connsiteY145" fmla="*/ 950425 h 1573553"/>
              <a:gd name="connsiteX146" fmla="*/ 635243 w 2764939"/>
              <a:gd name="connsiteY146" fmla="*/ 1002812 h 1573553"/>
              <a:gd name="connsiteX147" fmla="*/ 568566 w 2764939"/>
              <a:gd name="connsiteY147" fmla="*/ 1019481 h 1573553"/>
              <a:gd name="connsiteX148" fmla="*/ 547137 w 2764939"/>
              <a:gd name="connsiteY148" fmla="*/ 1031387 h 1573553"/>
              <a:gd name="connsiteX149" fmla="*/ 523323 w 2764939"/>
              <a:gd name="connsiteY149" fmla="*/ 1002812 h 1573553"/>
              <a:gd name="connsiteX150" fmla="*/ 499510 w 2764939"/>
              <a:gd name="connsiteY150" fmla="*/ 971856 h 1573553"/>
              <a:gd name="connsiteX151" fmla="*/ 501891 w 2764939"/>
              <a:gd name="connsiteY151" fmla="*/ 933756 h 1573553"/>
              <a:gd name="connsiteX152" fmla="*/ 499510 w 2764939"/>
              <a:gd name="connsiteY152" fmla="*/ 914706 h 1573553"/>
              <a:gd name="connsiteX153" fmla="*/ 518560 w 2764939"/>
              <a:gd name="connsiteY153" fmla="*/ 881368 h 1573553"/>
              <a:gd name="connsiteX154" fmla="*/ 478080 w 2764939"/>
              <a:gd name="connsiteY154" fmla="*/ 890893 h 1573553"/>
              <a:gd name="connsiteX155" fmla="*/ 449504 w 2764939"/>
              <a:gd name="connsiteY155" fmla="*/ 952806 h 1573553"/>
              <a:gd name="connsiteX156" fmla="*/ 442360 w 2764939"/>
              <a:gd name="connsiteY156" fmla="*/ 976618 h 1573553"/>
              <a:gd name="connsiteX157" fmla="*/ 411404 w 2764939"/>
              <a:gd name="connsiteY157" fmla="*/ 993287 h 1573553"/>
              <a:gd name="connsiteX158" fmla="*/ 363779 w 2764939"/>
              <a:gd name="connsiteY158" fmla="*/ 990906 h 1573553"/>
              <a:gd name="connsiteX159" fmla="*/ 356635 w 2764939"/>
              <a:gd name="connsiteY159" fmla="*/ 1007575 h 1573553"/>
              <a:gd name="connsiteX160" fmla="*/ 356635 w 2764939"/>
              <a:gd name="connsiteY160" fmla="*/ 1055200 h 1573553"/>
              <a:gd name="connsiteX161" fmla="*/ 297104 w 2764939"/>
              <a:gd name="connsiteY161" fmla="*/ 1059962 h 1573553"/>
              <a:gd name="connsiteX162" fmla="*/ 235191 w 2764939"/>
              <a:gd name="connsiteY162" fmla="*/ 1093300 h 1573553"/>
              <a:gd name="connsiteX163" fmla="*/ 237573 w 2764939"/>
              <a:gd name="connsiteY163" fmla="*/ 1121875 h 1573553"/>
              <a:gd name="connsiteX164" fmla="*/ 185186 w 2764939"/>
              <a:gd name="connsiteY164" fmla="*/ 1109968 h 1573553"/>
              <a:gd name="connsiteX165" fmla="*/ 151848 w 2764939"/>
              <a:gd name="connsiteY165" fmla="*/ 1117112 h 1573553"/>
              <a:gd name="connsiteX166" fmla="*/ 106604 w 2764939"/>
              <a:gd name="connsiteY166" fmla="*/ 1098062 h 1573553"/>
              <a:gd name="connsiteX167" fmla="*/ 89936 w 2764939"/>
              <a:gd name="connsiteY167" fmla="*/ 1098062 h 1573553"/>
              <a:gd name="connsiteX168" fmla="*/ 6592 w 2764939"/>
              <a:gd name="connsiteY168" fmla="*/ 1121875 h 1573553"/>
              <a:gd name="connsiteX169" fmla="*/ 8974 w 2764939"/>
              <a:gd name="connsiteY169" fmla="*/ 1074250 h 1573553"/>
              <a:gd name="connsiteX170" fmla="*/ 9816 w 2764939"/>
              <a:gd name="connsiteY17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1090060 w 2764939"/>
              <a:gd name="connsiteY54" fmla="*/ 436075 h 1573553"/>
              <a:gd name="connsiteX55" fmla="*/ 1113873 w 2764939"/>
              <a:gd name="connsiteY55" fmla="*/ 500368 h 1573553"/>
              <a:gd name="connsiteX56" fmla="*/ 1135304 w 2764939"/>
              <a:gd name="connsiteY56" fmla="*/ 512275 h 1573553"/>
              <a:gd name="connsiteX57" fmla="*/ 1132923 w 2764939"/>
              <a:gd name="connsiteY57" fmla="*/ 421787 h 1573553"/>
              <a:gd name="connsiteX58" fmla="*/ 1185312 w 2764939"/>
              <a:gd name="connsiteY58" fmla="*/ 340823 h 1573553"/>
              <a:gd name="connsiteX59" fmla="*/ 1499302 w 2764939"/>
              <a:gd name="connsiteY59" fmla="*/ 250164 h 1573553"/>
              <a:gd name="connsiteX60" fmla="*/ 1640131 w 2764939"/>
              <a:gd name="connsiteY60" fmla="*/ 188423 h 1573553"/>
              <a:gd name="connsiteX61" fmla="*/ 1794912 w 2764939"/>
              <a:gd name="connsiteY61" fmla="*/ 183660 h 1573553"/>
              <a:gd name="connsiteX62" fmla="*/ 1866350 w 2764939"/>
              <a:gd name="connsiteY62" fmla="*/ 309866 h 1573553"/>
              <a:gd name="connsiteX63" fmla="*/ 2028275 w 2764939"/>
              <a:gd name="connsiteY63" fmla="*/ 271766 h 1573553"/>
              <a:gd name="connsiteX64" fmla="*/ 1933025 w 2764939"/>
              <a:gd name="connsiteY64" fmla="*/ 359873 h 1573553"/>
              <a:gd name="connsiteX65" fmla="*/ 2047325 w 2764939"/>
              <a:gd name="connsiteY65" fmla="*/ 331298 h 1573553"/>
              <a:gd name="connsiteX66" fmla="*/ 2142574 w 2764939"/>
              <a:gd name="connsiteY66" fmla="*/ 271766 h 1573553"/>
              <a:gd name="connsiteX67" fmla="*/ 2066375 w 2764939"/>
              <a:gd name="connsiteY67" fmla="*/ 264623 h 1573553"/>
              <a:gd name="connsiteX68" fmla="*/ 2066375 w 2764939"/>
              <a:gd name="connsiteY68" fmla="*/ 202710 h 1573553"/>
              <a:gd name="connsiteX69" fmla="*/ 2116380 w 2764939"/>
              <a:gd name="connsiteY69" fmla="*/ 202710 h 1573553"/>
              <a:gd name="connsiteX70" fmla="*/ 2223536 w 2764939"/>
              <a:gd name="connsiteY70" fmla="*/ 97935 h 1573553"/>
              <a:gd name="connsiteX71" fmla="*/ 2273542 w 2764939"/>
              <a:gd name="connsiteY71" fmla="*/ 305 h 1573553"/>
              <a:gd name="connsiteX72" fmla="*/ 2237824 w 2764939"/>
              <a:gd name="connsiteY72" fmla="*/ 114604 h 1573553"/>
              <a:gd name="connsiteX73" fmla="*/ 2164006 w 2764939"/>
              <a:gd name="connsiteY73" fmla="*/ 193186 h 1573553"/>
              <a:gd name="connsiteX74" fmla="*/ 2333075 w 2764939"/>
              <a:gd name="connsiteY74" fmla="*/ 257480 h 1573553"/>
              <a:gd name="connsiteX75" fmla="*/ 2735505 w 2764939"/>
              <a:gd name="connsiteY75" fmla="*/ 205092 h 1573553"/>
              <a:gd name="connsiteX76" fmla="*/ 2698276 w 2764939"/>
              <a:gd name="connsiteY76" fmla="*/ 559163 h 1573553"/>
              <a:gd name="connsiteX77" fmla="*/ 2630731 w 2764939"/>
              <a:gd name="connsiteY77" fmla="*/ 967092 h 1573553"/>
              <a:gd name="connsiteX78" fmla="*/ 2461662 w 2764939"/>
              <a:gd name="connsiteY78" fmla="*/ 869462 h 1573553"/>
              <a:gd name="connsiteX79" fmla="*/ 2297356 w 2764939"/>
              <a:gd name="connsiteY79" fmla="*/ 926612 h 1573553"/>
              <a:gd name="connsiteX80" fmla="*/ 2275925 w 2764939"/>
              <a:gd name="connsiteY80" fmla="*/ 1062342 h 1573553"/>
              <a:gd name="connsiteX81" fmla="*/ 2042562 w 2764939"/>
              <a:gd name="connsiteY81" fmla="*/ 1148067 h 1573553"/>
              <a:gd name="connsiteX82" fmla="*/ 2021131 w 2764939"/>
              <a:gd name="connsiteY82" fmla="*/ 1238556 h 1573553"/>
              <a:gd name="connsiteX83" fmla="*/ 1954456 w 2764939"/>
              <a:gd name="connsiteY83" fmla="*/ 1309993 h 1573553"/>
              <a:gd name="connsiteX84" fmla="*/ 2013987 w 2764939"/>
              <a:gd name="connsiteY84" fmla="*/ 1350474 h 1573553"/>
              <a:gd name="connsiteX85" fmla="*/ 1921118 w 2764939"/>
              <a:gd name="connsiteY85" fmla="*/ 1450487 h 1573553"/>
              <a:gd name="connsiteX86" fmla="*/ 1899687 w 2764939"/>
              <a:gd name="connsiteY86" fmla="*/ 1533831 h 1573553"/>
              <a:gd name="connsiteX87" fmla="*/ 1808865 w 2764939"/>
              <a:gd name="connsiteY87" fmla="*/ 1573012 h 1573553"/>
              <a:gd name="connsiteX88" fmla="*/ 1728235 w 2764939"/>
              <a:gd name="connsiteY88" fmla="*/ 1557643 h 1573553"/>
              <a:gd name="connsiteX89" fmla="*/ 1702041 w 2764939"/>
              <a:gd name="connsiteY89" fmla="*/ 1571931 h 1573553"/>
              <a:gd name="connsiteX90" fmla="*/ 1647275 w 2764939"/>
              <a:gd name="connsiteY90" fmla="*/ 1543356 h 1573553"/>
              <a:gd name="connsiteX91" fmla="*/ 1606791 w 2764939"/>
              <a:gd name="connsiteY91" fmla="*/ 1507637 h 1573553"/>
              <a:gd name="connsiteX92" fmla="*/ 1563931 w 2764939"/>
              <a:gd name="connsiteY92" fmla="*/ 1479061 h 1573553"/>
              <a:gd name="connsiteX93" fmla="*/ 1592504 w 2764939"/>
              <a:gd name="connsiteY93" fmla="*/ 1455250 h 1573553"/>
              <a:gd name="connsiteX94" fmla="*/ 1580598 w 2764939"/>
              <a:gd name="connsiteY94" fmla="*/ 1438581 h 1573553"/>
              <a:gd name="connsiteX95" fmla="*/ 1518685 w 2764939"/>
              <a:gd name="connsiteY95" fmla="*/ 1426675 h 1573553"/>
              <a:gd name="connsiteX96" fmla="*/ 1499635 w 2764939"/>
              <a:gd name="connsiteY96" fmla="*/ 1402862 h 1573553"/>
              <a:gd name="connsiteX97" fmla="*/ 1461537 w 2764939"/>
              <a:gd name="connsiteY97" fmla="*/ 1379050 h 1573553"/>
              <a:gd name="connsiteX98" fmla="*/ 1456773 w 2764939"/>
              <a:gd name="connsiteY98" fmla="*/ 1390956 h 1573553"/>
              <a:gd name="connsiteX99" fmla="*/ 1471062 w 2764939"/>
              <a:gd name="connsiteY99" fmla="*/ 1429056 h 1573553"/>
              <a:gd name="connsiteX100" fmla="*/ 1440104 w 2764939"/>
              <a:gd name="connsiteY100" fmla="*/ 1443343 h 1573553"/>
              <a:gd name="connsiteX101" fmla="*/ 1413912 w 2764939"/>
              <a:gd name="connsiteY101" fmla="*/ 1457630 h 1573553"/>
              <a:gd name="connsiteX102" fmla="*/ 1397241 w 2764939"/>
              <a:gd name="connsiteY102" fmla="*/ 1450487 h 1573553"/>
              <a:gd name="connsiteX103" fmla="*/ 1351998 w 2764939"/>
              <a:gd name="connsiteY103" fmla="*/ 1388575 h 1573553"/>
              <a:gd name="connsiteX104" fmla="*/ 1306756 w 2764939"/>
              <a:gd name="connsiteY104" fmla="*/ 1355237 h 1573553"/>
              <a:gd name="connsiteX105" fmla="*/ 1328187 w 2764939"/>
              <a:gd name="connsiteY105" fmla="*/ 1338568 h 1573553"/>
              <a:gd name="connsiteX106" fmla="*/ 1349618 w 2764939"/>
              <a:gd name="connsiteY106" fmla="*/ 1298087 h 1573553"/>
              <a:gd name="connsiteX107" fmla="*/ 1335329 w 2764939"/>
              <a:gd name="connsiteY107" fmla="*/ 1286181 h 1573553"/>
              <a:gd name="connsiteX108" fmla="*/ 1297231 w 2764939"/>
              <a:gd name="connsiteY108" fmla="*/ 1288562 h 1573553"/>
              <a:gd name="connsiteX109" fmla="*/ 1221031 w 2764939"/>
              <a:gd name="connsiteY109" fmla="*/ 1245700 h 1573553"/>
              <a:gd name="connsiteX110" fmla="*/ 1178166 w 2764939"/>
              <a:gd name="connsiteY110" fmla="*/ 1226650 h 1573553"/>
              <a:gd name="connsiteX111" fmla="*/ 1168643 w 2764939"/>
              <a:gd name="connsiteY111" fmla="*/ 1226650 h 1573553"/>
              <a:gd name="connsiteX112" fmla="*/ 1156737 w 2764939"/>
              <a:gd name="connsiteY112" fmla="*/ 1162356 h 1573553"/>
              <a:gd name="connsiteX113" fmla="*/ 1168643 w 2764939"/>
              <a:gd name="connsiteY113" fmla="*/ 1098062 h 1573553"/>
              <a:gd name="connsiteX114" fmla="*/ 1137687 w 2764939"/>
              <a:gd name="connsiteY114" fmla="*/ 1064725 h 1573553"/>
              <a:gd name="connsiteX115" fmla="*/ 1085300 w 2764939"/>
              <a:gd name="connsiteY115" fmla="*/ 1040912 h 1573553"/>
              <a:gd name="connsiteX116" fmla="*/ 1111493 w 2764939"/>
              <a:gd name="connsiteY116" fmla="*/ 1017100 h 1573553"/>
              <a:gd name="connsiteX117" fmla="*/ 1156737 w 2764939"/>
              <a:gd name="connsiteY117" fmla="*/ 1021862 h 1573553"/>
              <a:gd name="connsiteX118" fmla="*/ 1151975 w 2764939"/>
              <a:gd name="connsiteY118" fmla="*/ 974237 h 1573553"/>
              <a:gd name="connsiteX119" fmla="*/ 1123400 w 2764939"/>
              <a:gd name="connsiteY119" fmla="*/ 969475 h 1573553"/>
              <a:gd name="connsiteX120" fmla="*/ 1128162 w 2764939"/>
              <a:gd name="connsiteY120" fmla="*/ 921850 h 1573553"/>
              <a:gd name="connsiteX121" fmla="*/ 1097206 w 2764939"/>
              <a:gd name="connsiteY121" fmla="*/ 907562 h 1573553"/>
              <a:gd name="connsiteX122" fmla="*/ 1099587 w 2764939"/>
              <a:gd name="connsiteY122" fmla="*/ 871843 h 1573553"/>
              <a:gd name="connsiteX123" fmla="*/ 1051962 w 2764939"/>
              <a:gd name="connsiteY123" fmla="*/ 857556 h 1573553"/>
              <a:gd name="connsiteX124" fmla="*/ 1032912 w 2764939"/>
              <a:gd name="connsiteY124" fmla="*/ 878987 h 1573553"/>
              <a:gd name="connsiteX125" fmla="*/ 1004335 w 2764939"/>
              <a:gd name="connsiteY125" fmla="*/ 881368 h 1573553"/>
              <a:gd name="connsiteX126" fmla="*/ 954331 w 2764939"/>
              <a:gd name="connsiteY126" fmla="*/ 886131 h 1573553"/>
              <a:gd name="connsiteX127" fmla="*/ 923375 w 2764939"/>
              <a:gd name="connsiteY127" fmla="*/ 907562 h 1573553"/>
              <a:gd name="connsiteX128" fmla="*/ 923375 w 2764939"/>
              <a:gd name="connsiteY128" fmla="*/ 876606 h 1573553"/>
              <a:gd name="connsiteX129" fmla="*/ 882893 w 2764939"/>
              <a:gd name="connsiteY129" fmla="*/ 871843 h 1573553"/>
              <a:gd name="connsiteX130" fmla="*/ 890035 w 2764939"/>
              <a:gd name="connsiteY130" fmla="*/ 893275 h 1573553"/>
              <a:gd name="connsiteX131" fmla="*/ 885275 w 2764939"/>
              <a:gd name="connsiteY131" fmla="*/ 912325 h 1573553"/>
              <a:gd name="connsiteX132" fmla="*/ 799550 w 2764939"/>
              <a:gd name="connsiteY132" fmla="*/ 859936 h 1573553"/>
              <a:gd name="connsiteX133" fmla="*/ 778118 w 2764939"/>
              <a:gd name="connsiteY133" fmla="*/ 826600 h 1573553"/>
              <a:gd name="connsiteX134" fmla="*/ 790025 w 2764939"/>
              <a:gd name="connsiteY134" fmla="*/ 786117 h 1573553"/>
              <a:gd name="connsiteX135" fmla="*/ 759068 w 2764939"/>
              <a:gd name="connsiteY135" fmla="*/ 781356 h 1573553"/>
              <a:gd name="connsiteX136" fmla="*/ 711443 w 2764939"/>
              <a:gd name="connsiteY136" fmla="*/ 795643 h 1573553"/>
              <a:gd name="connsiteX137" fmla="*/ 701918 w 2764939"/>
              <a:gd name="connsiteY137" fmla="*/ 809931 h 1573553"/>
              <a:gd name="connsiteX138" fmla="*/ 678106 w 2764939"/>
              <a:gd name="connsiteY138" fmla="*/ 826600 h 1573553"/>
              <a:gd name="connsiteX139" fmla="*/ 670962 w 2764939"/>
              <a:gd name="connsiteY139" fmla="*/ 843268 h 1573553"/>
              <a:gd name="connsiteX140" fmla="*/ 630481 w 2764939"/>
              <a:gd name="connsiteY140" fmla="*/ 876606 h 1573553"/>
              <a:gd name="connsiteX141" fmla="*/ 632860 w 2764939"/>
              <a:gd name="connsiteY141" fmla="*/ 898037 h 1573553"/>
              <a:gd name="connsiteX142" fmla="*/ 647150 w 2764939"/>
              <a:gd name="connsiteY142" fmla="*/ 917087 h 1573553"/>
              <a:gd name="connsiteX143" fmla="*/ 570950 w 2764939"/>
              <a:gd name="connsiteY143" fmla="*/ 902800 h 1573553"/>
              <a:gd name="connsiteX144" fmla="*/ 537612 w 2764939"/>
              <a:gd name="connsiteY144" fmla="*/ 907562 h 1573553"/>
              <a:gd name="connsiteX145" fmla="*/ 585235 w 2764939"/>
              <a:gd name="connsiteY145" fmla="*/ 938518 h 1573553"/>
              <a:gd name="connsiteX146" fmla="*/ 609050 w 2764939"/>
              <a:gd name="connsiteY146" fmla="*/ 950425 h 1573553"/>
              <a:gd name="connsiteX147" fmla="*/ 635243 w 2764939"/>
              <a:gd name="connsiteY147" fmla="*/ 1002812 h 1573553"/>
              <a:gd name="connsiteX148" fmla="*/ 568566 w 2764939"/>
              <a:gd name="connsiteY148" fmla="*/ 1019481 h 1573553"/>
              <a:gd name="connsiteX149" fmla="*/ 547137 w 2764939"/>
              <a:gd name="connsiteY149" fmla="*/ 1031387 h 1573553"/>
              <a:gd name="connsiteX150" fmla="*/ 523323 w 2764939"/>
              <a:gd name="connsiteY150" fmla="*/ 1002812 h 1573553"/>
              <a:gd name="connsiteX151" fmla="*/ 499510 w 2764939"/>
              <a:gd name="connsiteY151" fmla="*/ 971856 h 1573553"/>
              <a:gd name="connsiteX152" fmla="*/ 501891 w 2764939"/>
              <a:gd name="connsiteY152" fmla="*/ 933756 h 1573553"/>
              <a:gd name="connsiteX153" fmla="*/ 499510 w 2764939"/>
              <a:gd name="connsiteY153" fmla="*/ 914706 h 1573553"/>
              <a:gd name="connsiteX154" fmla="*/ 518560 w 2764939"/>
              <a:gd name="connsiteY154" fmla="*/ 881368 h 1573553"/>
              <a:gd name="connsiteX155" fmla="*/ 478080 w 2764939"/>
              <a:gd name="connsiteY155" fmla="*/ 890893 h 1573553"/>
              <a:gd name="connsiteX156" fmla="*/ 449504 w 2764939"/>
              <a:gd name="connsiteY156" fmla="*/ 952806 h 1573553"/>
              <a:gd name="connsiteX157" fmla="*/ 442360 w 2764939"/>
              <a:gd name="connsiteY157" fmla="*/ 976618 h 1573553"/>
              <a:gd name="connsiteX158" fmla="*/ 411404 w 2764939"/>
              <a:gd name="connsiteY158" fmla="*/ 993287 h 1573553"/>
              <a:gd name="connsiteX159" fmla="*/ 363779 w 2764939"/>
              <a:gd name="connsiteY159" fmla="*/ 990906 h 1573553"/>
              <a:gd name="connsiteX160" fmla="*/ 356635 w 2764939"/>
              <a:gd name="connsiteY160" fmla="*/ 1007575 h 1573553"/>
              <a:gd name="connsiteX161" fmla="*/ 356635 w 2764939"/>
              <a:gd name="connsiteY161" fmla="*/ 1055200 h 1573553"/>
              <a:gd name="connsiteX162" fmla="*/ 297104 w 2764939"/>
              <a:gd name="connsiteY162" fmla="*/ 1059962 h 1573553"/>
              <a:gd name="connsiteX163" fmla="*/ 235191 w 2764939"/>
              <a:gd name="connsiteY163" fmla="*/ 1093300 h 1573553"/>
              <a:gd name="connsiteX164" fmla="*/ 237573 w 2764939"/>
              <a:gd name="connsiteY164" fmla="*/ 1121875 h 1573553"/>
              <a:gd name="connsiteX165" fmla="*/ 185186 w 2764939"/>
              <a:gd name="connsiteY165" fmla="*/ 1109968 h 1573553"/>
              <a:gd name="connsiteX166" fmla="*/ 151848 w 2764939"/>
              <a:gd name="connsiteY166" fmla="*/ 1117112 h 1573553"/>
              <a:gd name="connsiteX167" fmla="*/ 106604 w 2764939"/>
              <a:gd name="connsiteY167" fmla="*/ 1098062 h 1573553"/>
              <a:gd name="connsiteX168" fmla="*/ 89936 w 2764939"/>
              <a:gd name="connsiteY168" fmla="*/ 1098062 h 1573553"/>
              <a:gd name="connsiteX169" fmla="*/ 6592 w 2764939"/>
              <a:gd name="connsiteY169" fmla="*/ 1121875 h 1573553"/>
              <a:gd name="connsiteX170" fmla="*/ 8974 w 2764939"/>
              <a:gd name="connsiteY170" fmla="*/ 1074250 h 1573553"/>
              <a:gd name="connsiteX171" fmla="*/ 9816 w 2764939"/>
              <a:gd name="connsiteY17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85312 w 2764939"/>
              <a:gd name="connsiteY59" fmla="*/ 340823 h 1573553"/>
              <a:gd name="connsiteX60" fmla="*/ 1499302 w 2764939"/>
              <a:gd name="connsiteY60" fmla="*/ 250164 h 1573553"/>
              <a:gd name="connsiteX61" fmla="*/ 1640131 w 2764939"/>
              <a:gd name="connsiteY61" fmla="*/ 188423 h 1573553"/>
              <a:gd name="connsiteX62" fmla="*/ 1794912 w 2764939"/>
              <a:gd name="connsiteY62" fmla="*/ 183660 h 1573553"/>
              <a:gd name="connsiteX63" fmla="*/ 1866350 w 2764939"/>
              <a:gd name="connsiteY63" fmla="*/ 309866 h 1573553"/>
              <a:gd name="connsiteX64" fmla="*/ 2028275 w 2764939"/>
              <a:gd name="connsiteY64" fmla="*/ 271766 h 1573553"/>
              <a:gd name="connsiteX65" fmla="*/ 1933025 w 2764939"/>
              <a:gd name="connsiteY65" fmla="*/ 359873 h 1573553"/>
              <a:gd name="connsiteX66" fmla="*/ 2047325 w 2764939"/>
              <a:gd name="connsiteY66" fmla="*/ 331298 h 1573553"/>
              <a:gd name="connsiteX67" fmla="*/ 2142574 w 2764939"/>
              <a:gd name="connsiteY67" fmla="*/ 271766 h 1573553"/>
              <a:gd name="connsiteX68" fmla="*/ 2066375 w 2764939"/>
              <a:gd name="connsiteY68" fmla="*/ 264623 h 1573553"/>
              <a:gd name="connsiteX69" fmla="*/ 2066375 w 2764939"/>
              <a:gd name="connsiteY69" fmla="*/ 202710 h 1573553"/>
              <a:gd name="connsiteX70" fmla="*/ 2116380 w 2764939"/>
              <a:gd name="connsiteY70" fmla="*/ 202710 h 1573553"/>
              <a:gd name="connsiteX71" fmla="*/ 2223536 w 2764939"/>
              <a:gd name="connsiteY71" fmla="*/ 97935 h 1573553"/>
              <a:gd name="connsiteX72" fmla="*/ 2273542 w 2764939"/>
              <a:gd name="connsiteY72" fmla="*/ 305 h 1573553"/>
              <a:gd name="connsiteX73" fmla="*/ 2237824 w 2764939"/>
              <a:gd name="connsiteY73" fmla="*/ 114604 h 1573553"/>
              <a:gd name="connsiteX74" fmla="*/ 2164006 w 2764939"/>
              <a:gd name="connsiteY74" fmla="*/ 193186 h 1573553"/>
              <a:gd name="connsiteX75" fmla="*/ 2333075 w 2764939"/>
              <a:gd name="connsiteY75" fmla="*/ 257480 h 1573553"/>
              <a:gd name="connsiteX76" fmla="*/ 2735505 w 2764939"/>
              <a:gd name="connsiteY76" fmla="*/ 205092 h 1573553"/>
              <a:gd name="connsiteX77" fmla="*/ 2698276 w 2764939"/>
              <a:gd name="connsiteY77" fmla="*/ 559163 h 1573553"/>
              <a:gd name="connsiteX78" fmla="*/ 2630731 w 2764939"/>
              <a:gd name="connsiteY78" fmla="*/ 967092 h 1573553"/>
              <a:gd name="connsiteX79" fmla="*/ 2461662 w 2764939"/>
              <a:gd name="connsiteY79" fmla="*/ 869462 h 1573553"/>
              <a:gd name="connsiteX80" fmla="*/ 2297356 w 2764939"/>
              <a:gd name="connsiteY80" fmla="*/ 926612 h 1573553"/>
              <a:gd name="connsiteX81" fmla="*/ 2275925 w 2764939"/>
              <a:gd name="connsiteY81" fmla="*/ 1062342 h 1573553"/>
              <a:gd name="connsiteX82" fmla="*/ 2042562 w 2764939"/>
              <a:gd name="connsiteY82" fmla="*/ 1148067 h 1573553"/>
              <a:gd name="connsiteX83" fmla="*/ 2021131 w 2764939"/>
              <a:gd name="connsiteY83" fmla="*/ 1238556 h 1573553"/>
              <a:gd name="connsiteX84" fmla="*/ 1954456 w 2764939"/>
              <a:gd name="connsiteY84" fmla="*/ 1309993 h 1573553"/>
              <a:gd name="connsiteX85" fmla="*/ 2013987 w 2764939"/>
              <a:gd name="connsiteY85" fmla="*/ 1350474 h 1573553"/>
              <a:gd name="connsiteX86" fmla="*/ 1921118 w 2764939"/>
              <a:gd name="connsiteY86" fmla="*/ 1450487 h 1573553"/>
              <a:gd name="connsiteX87" fmla="*/ 1899687 w 2764939"/>
              <a:gd name="connsiteY87" fmla="*/ 1533831 h 1573553"/>
              <a:gd name="connsiteX88" fmla="*/ 1808865 w 2764939"/>
              <a:gd name="connsiteY88" fmla="*/ 1573012 h 1573553"/>
              <a:gd name="connsiteX89" fmla="*/ 1728235 w 2764939"/>
              <a:gd name="connsiteY89" fmla="*/ 1557643 h 1573553"/>
              <a:gd name="connsiteX90" fmla="*/ 1702041 w 2764939"/>
              <a:gd name="connsiteY90" fmla="*/ 1571931 h 1573553"/>
              <a:gd name="connsiteX91" fmla="*/ 1647275 w 2764939"/>
              <a:gd name="connsiteY91" fmla="*/ 1543356 h 1573553"/>
              <a:gd name="connsiteX92" fmla="*/ 1606791 w 2764939"/>
              <a:gd name="connsiteY92" fmla="*/ 1507637 h 1573553"/>
              <a:gd name="connsiteX93" fmla="*/ 1563931 w 2764939"/>
              <a:gd name="connsiteY93" fmla="*/ 1479061 h 1573553"/>
              <a:gd name="connsiteX94" fmla="*/ 1592504 w 2764939"/>
              <a:gd name="connsiteY94" fmla="*/ 1455250 h 1573553"/>
              <a:gd name="connsiteX95" fmla="*/ 1580598 w 2764939"/>
              <a:gd name="connsiteY95" fmla="*/ 1438581 h 1573553"/>
              <a:gd name="connsiteX96" fmla="*/ 1518685 w 2764939"/>
              <a:gd name="connsiteY96" fmla="*/ 1426675 h 1573553"/>
              <a:gd name="connsiteX97" fmla="*/ 1499635 w 2764939"/>
              <a:gd name="connsiteY97" fmla="*/ 1402862 h 1573553"/>
              <a:gd name="connsiteX98" fmla="*/ 1461537 w 2764939"/>
              <a:gd name="connsiteY98" fmla="*/ 1379050 h 1573553"/>
              <a:gd name="connsiteX99" fmla="*/ 1456773 w 2764939"/>
              <a:gd name="connsiteY99" fmla="*/ 1390956 h 1573553"/>
              <a:gd name="connsiteX100" fmla="*/ 1471062 w 2764939"/>
              <a:gd name="connsiteY100" fmla="*/ 1429056 h 1573553"/>
              <a:gd name="connsiteX101" fmla="*/ 1440104 w 2764939"/>
              <a:gd name="connsiteY101" fmla="*/ 1443343 h 1573553"/>
              <a:gd name="connsiteX102" fmla="*/ 1413912 w 2764939"/>
              <a:gd name="connsiteY102" fmla="*/ 1457630 h 1573553"/>
              <a:gd name="connsiteX103" fmla="*/ 1397241 w 2764939"/>
              <a:gd name="connsiteY103" fmla="*/ 1450487 h 1573553"/>
              <a:gd name="connsiteX104" fmla="*/ 1351998 w 2764939"/>
              <a:gd name="connsiteY104" fmla="*/ 1388575 h 1573553"/>
              <a:gd name="connsiteX105" fmla="*/ 1306756 w 2764939"/>
              <a:gd name="connsiteY105" fmla="*/ 1355237 h 1573553"/>
              <a:gd name="connsiteX106" fmla="*/ 1328187 w 2764939"/>
              <a:gd name="connsiteY106" fmla="*/ 1338568 h 1573553"/>
              <a:gd name="connsiteX107" fmla="*/ 1349618 w 2764939"/>
              <a:gd name="connsiteY107" fmla="*/ 1298087 h 1573553"/>
              <a:gd name="connsiteX108" fmla="*/ 1335329 w 2764939"/>
              <a:gd name="connsiteY108" fmla="*/ 1286181 h 1573553"/>
              <a:gd name="connsiteX109" fmla="*/ 1297231 w 2764939"/>
              <a:gd name="connsiteY109" fmla="*/ 1288562 h 1573553"/>
              <a:gd name="connsiteX110" fmla="*/ 1221031 w 2764939"/>
              <a:gd name="connsiteY110" fmla="*/ 1245700 h 1573553"/>
              <a:gd name="connsiteX111" fmla="*/ 1178166 w 2764939"/>
              <a:gd name="connsiteY111" fmla="*/ 1226650 h 1573553"/>
              <a:gd name="connsiteX112" fmla="*/ 1168643 w 2764939"/>
              <a:gd name="connsiteY112" fmla="*/ 1226650 h 1573553"/>
              <a:gd name="connsiteX113" fmla="*/ 1156737 w 2764939"/>
              <a:gd name="connsiteY113" fmla="*/ 1162356 h 1573553"/>
              <a:gd name="connsiteX114" fmla="*/ 1168643 w 2764939"/>
              <a:gd name="connsiteY114" fmla="*/ 1098062 h 1573553"/>
              <a:gd name="connsiteX115" fmla="*/ 1137687 w 2764939"/>
              <a:gd name="connsiteY115" fmla="*/ 1064725 h 1573553"/>
              <a:gd name="connsiteX116" fmla="*/ 1085300 w 2764939"/>
              <a:gd name="connsiteY116" fmla="*/ 1040912 h 1573553"/>
              <a:gd name="connsiteX117" fmla="*/ 1111493 w 2764939"/>
              <a:gd name="connsiteY117" fmla="*/ 1017100 h 1573553"/>
              <a:gd name="connsiteX118" fmla="*/ 1156737 w 2764939"/>
              <a:gd name="connsiteY118" fmla="*/ 1021862 h 1573553"/>
              <a:gd name="connsiteX119" fmla="*/ 1151975 w 2764939"/>
              <a:gd name="connsiteY119" fmla="*/ 974237 h 1573553"/>
              <a:gd name="connsiteX120" fmla="*/ 1123400 w 2764939"/>
              <a:gd name="connsiteY120" fmla="*/ 969475 h 1573553"/>
              <a:gd name="connsiteX121" fmla="*/ 1128162 w 2764939"/>
              <a:gd name="connsiteY121" fmla="*/ 921850 h 1573553"/>
              <a:gd name="connsiteX122" fmla="*/ 1097206 w 2764939"/>
              <a:gd name="connsiteY122" fmla="*/ 907562 h 1573553"/>
              <a:gd name="connsiteX123" fmla="*/ 1099587 w 2764939"/>
              <a:gd name="connsiteY123" fmla="*/ 871843 h 1573553"/>
              <a:gd name="connsiteX124" fmla="*/ 1051962 w 2764939"/>
              <a:gd name="connsiteY124" fmla="*/ 857556 h 1573553"/>
              <a:gd name="connsiteX125" fmla="*/ 1032912 w 2764939"/>
              <a:gd name="connsiteY125" fmla="*/ 878987 h 1573553"/>
              <a:gd name="connsiteX126" fmla="*/ 1004335 w 2764939"/>
              <a:gd name="connsiteY126" fmla="*/ 881368 h 1573553"/>
              <a:gd name="connsiteX127" fmla="*/ 954331 w 2764939"/>
              <a:gd name="connsiteY127" fmla="*/ 886131 h 1573553"/>
              <a:gd name="connsiteX128" fmla="*/ 923375 w 2764939"/>
              <a:gd name="connsiteY128" fmla="*/ 907562 h 1573553"/>
              <a:gd name="connsiteX129" fmla="*/ 923375 w 2764939"/>
              <a:gd name="connsiteY129" fmla="*/ 876606 h 1573553"/>
              <a:gd name="connsiteX130" fmla="*/ 882893 w 2764939"/>
              <a:gd name="connsiteY130" fmla="*/ 871843 h 1573553"/>
              <a:gd name="connsiteX131" fmla="*/ 890035 w 2764939"/>
              <a:gd name="connsiteY131" fmla="*/ 893275 h 1573553"/>
              <a:gd name="connsiteX132" fmla="*/ 885275 w 2764939"/>
              <a:gd name="connsiteY132" fmla="*/ 912325 h 1573553"/>
              <a:gd name="connsiteX133" fmla="*/ 799550 w 2764939"/>
              <a:gd name="connsiteY133" fmla="*/ 859936 h 1573553"/>
              <a:gd name="connsiteX134" fmla="*/ 778118 w 2764939"/>
              <a:gd name="connsiteY134" fmla="*/ 826600 h 1573553"/>
              <a:gd name="connsiteX135" fmla="*/ 790025 w 2764939"/>
              <a:gd name="connsiteY135" fmla="*/ 786117 h 1573553"/>
              <a:gd name="connsiteX136" fmla="*/ 759068 w 2764939"/>
              <a:gd name="connsiteY136" fmla="*/ 781356 h 1573553"/>
              <a:gd name="connsiteX137" fmla="*/ 711443 w 2764939"/>
              <a:gd name="connsiteY137" fmla="*/ 795643 h 1573553"/>
              <a:gd name="connsiteX138" fmla="*/ 701918 w 2764939"/>
              <a:gd name="connsiteY138" fmla="*/ 809931 h 1573553"/>
              <a:gd name="connsiteX139" fmla="*/ 678106 w 2764939"/>
              <a:gd name="connsiteY139" fmla="*/ 826600 h 1573553"/>
              <a:gd name="connsiteX140" fmla="*/ 670962 w 2764939"/>
              <a:gd name="connsiteY140" fmla="*/ 843268 h 1573553"/>
              <a:gd name="connsiteX141" fmla="*/ 630481 w 2764939"/>
              <a:gd name="connsiteY141" fmla="*/ 876606 h 1573553"/>
              <a:gd name="connsiteX142" fmla="*/ 632860 w 2764939"/>
              <a:gd name="connsiteY142" fmla="*/ 898037 h 1573553"/>
              <a:gd name="connsiteX143" fmla="*/ 647150 w 2764939"/>
              <a:gd name="connsiteY143" fmla="*/ 917087 h 1573553"/>
              <a:gd name="connsiteX144" fmla="*/ 570950 w 2764939"/>
              <a:gd name="connsiteY144" fmla="*/ 902800 h 1573553"/>
              <a:gd name="connsiteX145" fmla="*/ 537612 w 2764939"/>
              <a:gd name="connsiteY145" fmla="*/ 907562 h 1573553"/>
              <a:gd name="connsiteX146" fmla="*/ 585235 w 2764939"/>
              <a:gd name="connsiteY146" fmla="*/ 938518 h 1573553"/>
              <a:gd name="connsiteX147" fmla="*/ 609050 w 2764939"/>
              <a:gd name="connsiteY147" fmla="*/ 950425 h 1573553"/>
              <a:gd name="connsiteX148" fmla="*/ 635243 w 2764939"/>
              <a:gd name="connsiteY148" fmla="*/ 1002812 h 1573553"/>
              <a:gd name="connsiteX149" fmla="*/ 568566 w 2764939"/>
              <a:gd name="connsiteY149" fmla="*/ 1019481 h 1573553"/>
              <a:gd name="connsiteX150" fmla="*/ 547137 w 2764939"/>
              <a:gd name="connsiteY150" fmla="*/ 1031387 h 1573553"/>
              <a:gd name="connsiteX151" fmla="*/ 523323 w 2764939"/>
              <a:gd name="connsiteY151" fmla="*/ 1002812 h 1573553"/>
              <a:gd name="connsiteX152" fmla="*/ 499510 w 2764939"/>
              <a:gd name="connsiteY152" fmla="*/ 971856 h 1573553"/>
              <a:gd name="connsiteX153" fmla="*/ 501891 w 2764939"/>
              <a:gd name="connsiteY153" fmla="*/ 933756 h 1573553"/>
              <a:gd name="connsiteX154" fmla="*/ 499510 w 2764939"/>
              <a:gd name="connsiteY154" fmla="*/ 914706 h 1573553"/>
              <a:gd name="connsiteX155" fmla="*/ 518560 w 2764939"/>
              <a:gd name="connsiteY155" fmla="*/ 881368 h 1573553"/>
              <a:gd name="connsiteX156" fmla="*/ 478080 w 2764939"/>
              <a:gd name="connsiteY156" fmla="*/ 890893 h 1573553"/>
              <a:gd name="connsiteX157" fmla="*/ 449504 w 2764939"/>
              <a:gd name="connsiteY157" fmla="*/ 952806 h 1573553"/>
              <a:gd name="connsiteX158" fmla="*/ 442360 w 2764939"/>
              <a:gd name="connsiteY158" fmla="*/ 976618 h 1573553"/>
              <a:gd name="connsiteX159" fmla="*/ 411404 w 2764939"/>
              <a:gd name="connsiteY159" fmla="*/ 993287 h 1573553"/>
              <a:gd name="connsiteX160" fmla="*/ 363779 w 2764939"/>
              <a:gd name="connsiteY160" fmla="*/ 990906 h 1573553"/>
              <a:gd name="connsiteX161" fmla="*/ 356635 w 2764939"/>
              <a:gd name="connsiteY161" fmla="*/ 1007575 h 1573553"/>
              <a:gd name="connsiteX162" fmla="*/ 356635 w 2764939"/>
              <a:gd name="connsiteY162" fmla="*/ 1055200 h 1573553"/>
              <a:gd name="connsiteX163" fmla="*/ 297104 w 2764939"/>
              <a:gd name="connsiteY163" fmla="*/ 1059962 h 1573553"/>
              <a:gd name="connsiteX164" fmla="*/ 235191 w 2764939"/>
              <a:gd name="connsiteY164" fmla="*/ 1093300 h 1573553"/>
              <a:gd name="connsiteX165" fmla="*/ 237573 w 2764939"/>
              <a:gd name="connsiteY165" fmla="*/ 1121875 h 1573553"/>
              <a:gd name="connsiteX166" fmla="*/ 185186 w 2764939"/>
              <a:gd name="connsiteY166" fmla="*/ 1109968 h 1573553"/>
              <a:gd name="connsiteX167" fmla="*/ 151848 w 2764939"/>
              <a:gd name="connsiteY167" fmla="*/ 1117112 h 1573553"/>
              <a:gd name="connsiteX168" fmla="*/ 106604 w 2764939"/>
              <a:gd name="connsiteY168" fmla="*/ 1098062 h 1573553"/>
              <a:gd name="connsiteX169" fmla="*/ 89936 w 2764939"/>
              <a:gd name="connsiteY169" fmla="*/ 1098062 h 1573553"/>
              <a:gd name="connsiteX170" fmla="*/ 6592 w 2764939"/>
              <a:gd name="connsiteY170" fmla="*/ 1121875 h 1573553"/>
              <a:gd name="connsiteX171" fmla="*/ 8974 w 2764939"/>
              <a:gd name="connsiteY171" fmla="*/ 1074250 h 1573553"/>
              <a:gd name="connsiteX172" fmla="*/ 9816 w 2764939"/>
              <a:gd name="connsiteY17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85312 w 2764939"/>
              <a:gd name="connsiteY59" fmla="*/ 340823 h 1573553"/>
              <a:gd name="connsiteX60" fmla="*/ 1342473 w 2764939"/>
              <a:gd name="connsiteY60" fmla="*/ 317012 h 1573553"/>
              <a:gd name="connsiteX61" fmla="*/ 1499302 w 2764939"/>
              <a:gd name="connsiteY61" fmla="*/ 250164 h 1573553"/>
              <a:gd name="connsiteX62" fmla="*/ 1640131 w 2764939"/>
              <a:gd name="connsiteY62" fmla="*/ 188423 h 1573553"/>
              <a:gd name="connsiteX63" fmla="*/ 1794912 w 2764939"/>
              <a:gd name="connsiteY63" fmla="*/ 183660 h 1573553"/>
              <a:gd name="connsiteX64" fmla="*/ 1866350 w 2764939"/>
              <a:gd name="connsiteY64" fmla="*/ 309866 h 1573553"/>
              <a:gd name="connsiteX65" fmla="*/ 2028275 w 2764939"/>
              <a:gd name="connsiteY65" fmla="*/ 271766 h 1573553"/>
              <a:gd name="connsiteX66" fmla="*/ 1933025 w 2764939"/>
              <a:gd name="connsiteY66" fmla="*/ 359873 h 1573553"/>
              <a:gd name="connsiteX67" fmla="*/ 2047325 w 2764939"/>
              <a:gd name="connsiteY67" fmla="*/ 331298 h 1573553"/>
              <a:gd name="connsiteX68" fmla="*/ 2142574 w 2764939"/>
              <a:gd name="connsiteY68" fmla="*/ 271766 h 1573553"/>
              <a:gd name="connsiteX69" fmla="*/ 2066375 w 2764939"/>
              <a:gd name="connsiteY69" fmla="*/ 264623 h 1573553"/>
              <a:gd name="connsiteX70" fmla="*/ 2066375 w 2764939"/>
              <a:gd name="connsiteY70" fmla="*/ 202710 h 1573553"/>
              <a:gd name="connsiteX71" fmla="*/ 2116380 w 2764939"/>
              <a:gd name="connsiteY71" fmla="*/ 202710 h 1573553"/>
              <a:gd name="connsiteX72" fmla="*/ 2223536 w 2764939"/>
              <a:gd name="connsiteY72" fmla="*/ 97935 h 1573553"/>
              <a:gd name="connsiteX73" fmla="*/ 2273542 w 2764939"/>
              <a:gd name="connsiteY73" fmla="*/ 305 h 1573553"/>
              <a:gd name="connsiteX74" fmla="*/ 2237824 w 2764939"/>
              <a:gd name="connsiteY74" fmla="*/ 114604 h 1573553"/>
              <a:gd name="connsiteX75" fmla="*/ 2164006 w 2764939"/>
              <a:gd name="connsiteY75" fmla="*/ 193186 h 1573553"/>
              <a:gd name="connsiteX76" fmla="*/ 2333075 w 2764939"/>
              <a:gd name="connsiteY76" fmla="*/ 257480 h 1573553"/>
              <a:gd name="connsiteX77" fmla="*/ 2735505 w 2764939"/>
              <a:gd name="connsiteY77" fmla="*/ 205092 h 1573553"/>
              <a:gd name="connsiteX78" fmla="*/ 2698276 w 2764939"/>
              <a:gd name="connsiteY78" fmla="*/ 559163 h 1573553"/>
              <a:gd name="connsiteX79" fmla="*/ 2630731 w 2764939"/>
              <a:gd name="connsiteY79" fmla="*/ 967092 h 1573553"/>
              <a:gd name="connsiteX80" fmla="*/ 2461662 w 2764939"/>
              <a:gd name="connsiteY80" fmla="*/ 869462 h 1573553"/>
              <a:gd name="connsiteX81" fmla="*/ 2297356 w 2764939"/>
              <a:gd name="connsiteY81" fmla="*/ 926612 h 1573553"/>
              <a:gd name="connsiteX82" fmla="*/ 2275925 w 2764939"/>
              <a:gd name="connsiteY82" fmla="*/ 1062342 h 1573553"/>
              <a:gd name="connsiteX83" fmla="*/ 2042562 w 2764939"/>
              <a:gd name="connsiteY83" fmla="*/ 1148067 h 1573553"/>
              <a:gd name="connsiteX84" fmla="*/ 2021131 w 2764939"/>
              <a:gd name="connsiteY84" fmla="*/ 1238556 h 1573553"/>
              <a:gd name="connsiteX85" fmla="*/ 1954456 w 2764939"/>
              <a:gd name="connsiteY85" fmla="*/ 1309993 h 1573553"/>
              <a:gd name="connsiteX86" fmla="*/ 2013987 w 2764939"/>
              <a:gd name="connsiteY86" fmla="*/ 1350474 h 1573553"/>
              <a:gd name="connsiteX87" fmla="*/ 1921118 w 2764939"/>
              <a:gd name="connsiteY87" fmla="*/ 1450487 h 1573553"/>
              <a:gd name="connsiteX88" fmla="*/ 1899687 w 2764939"/>
              <a:gd name="connsiteY88" fmla="*/ 1533831 h 1573553"/>
              <a:gd name="connsiteX89" fmla="*/ 1808865 w 2764939"/>
              <a:gd name="connsiteY89" fmla="*/ 1573012 h 1573553"/>
              <a:gd name="connsiteX90" fmla="*/ 1728235 w 2764939"/>
              <a:gd name="connsiteY90" fmla="*/ 1557643 h 1573553"/>
              <a:gd name="connsiteX91" fmla="*/ 1702041 w 2764939"/>
              <a:gd name="connsiteY91" fmla="*/ 1571931 h 1573553"/>
              <a:gd name="connsiteX92" fmla="*/ 1647275 w 2764939"/>
              <a:gd name="connsiteY92" fmla="*/ 1543356 h 1573553"/>
              <a:gd name="connsiteX93" fmla="*/ 1606791 w 2764939"/>
              <a:gd name="connsiteY93" fmla="*/ 1507637 h 1573553"/>
              <a:gd name="connsiteX94" fmla="*/ 1563931 w 2764939"/>
              <a:gd name="connsiteY94" fmla="*/ 1479061 h 1573553"/>
              <a:gd name="connsiteX95" fmla="*/ 1592504 w 2764939"/>
              <a:gd name="connsiteY95" fmla="*/ 1455250 h 1573553"/>
              <a:gd name="connsiteX96" fmla="*/ 1580598 w 2764939"/>
              <a:gd name="connsiteY96" fmla="*/ 1438581 h 1573553"/>
              <a:gd name="connsiteX97" fmla="*/ 1518685 w 2764939"/>
              <a:gd name="connsiteY97" fmla="*/ 1426675 h 1573553"/>
              <a:gd name="connsiteX98" fmla="*/ 1499635 w 2764939"/>
              <a:gd name="connsiteY98" fmla="*/ 1402862 h 1573553"/>
              <a:gd name="connsiteX99" fmla="*/ 1461537 w 2764939"/>
              <a:gd name="connsiteY99" fmla="*/ 1379050 h 1573553"/>
              <a:gd name="connsiteX100" fmla="*/ 1456773 w 2764939"/>
              <a:gd name="connsiteY100" fmla="*/ 1390956 h 1573553"/>
              <a:gd name="connsiteX101" fmla="*/ 1471062 w 2764939"/>
              <a:gd name="connsiteY101" fmla="*/ 1429056 h 1573553"/>
              <a:gd name="connsiteX102" fmla="*/ 1440104 w 2764939"/>
              <a:gd name="connsiteY102" fmla="*/ 1443343 h 1573553"/>
              <a:gd name="connsiteX103" fmla="*/ 1413912 w 2764939"/>
              <a:gd name="connsiteY103" fmla="*/ 1457630 h 1573553"/>
              <a:gd name="connsiteX104" fmla="*/ 1397241 w 2764939"/>
              <a:gd name="connsiteY104" fmla="*/ 1450487 h 1573553"/>
              <a:gd name="connsiteX105" fmla="*/ 1351998 w 2764939"/>
              <a:gd name="connsiteY105" fmla="*/ 1388575 h 1573553"/>
              <a:gd name="connsiteX106" fmla="*/ 1306756 w 2764939"/>
              <a:gd name="connsiteY106" fmla="*/ 1355237 h 1573553"/>
              <a:gd name="connsiteX107" fmla="*/ 1328187 w 2764939"/>
              <a:gd name="connsiteY107" fmla="*/ 1338568 h 1573553"/>
              <a:gd name="connsiteX108" fmla="*/ 1349618 w 2764939"/>
              <a:gd name="connsiteY108" fmla="*/ 1298087 h 1573553"/>
              <a:gd name="connsiteX109" fmla="*/ 1335329 w 2764939"/>
              <a:gd name="connsiteY109" fmla="*/ 1286181 h 1573553"/>
              <a:gd name="connsiteX110" fmla="*/ 1297231 w 2764939"/>
              <a:gd name="connsiteY110" fmla="*/ 1288562 h 1573553"/>
              <a:gd name="connsiteX111" fmla="*/ 1221031 w 2764939"/>
              <a:gd name="connsiteY111" fmla="*/ 1245700 h 1573553"/>
              <a:gd name="connsiteX112" fmla="*/ 1178166 w 2764939"/>
              <a:gd name="connsiteY112" fmla="*/ 1226650 h 1573553"/>
              <a:gd name="connsiteX113" fmla="*/ 1168643 w 2764939"/>
              <a:gd name="connsiteY113" fmla="*/ 1226650 h 1573553"/>
              <a:gd name="connsiteX114" fmla="*/ 1156737 w 2764939"/>
              <a:gd name="connsiteY114" fmla="*/ 1162356 h 1573553"/>
              <a:gd name="connsiteX115" fmla="*/ 1168643 w 2764939"/>
              <a:gd name="connsiteY115" fmla="*/ 1098062 h 1573553"/>
              <a:gd name="connsiteX116" fmla="*/ 1137687 w 2764939"/>
              <a:gd name="connsiteY116" fmla="*/ 1064725 h 1573553"/>
              <a:gd name="connsiteX117" fmla="*/ 1085300 w 2764939"/>
              <a:gd name="connsiteY117" fmla="*/ 1040912 h 1573553"/>
              <a:gd name="connsiteX118" fmla="*/ 1111493 w 2764939"/>
              <a:gd name="connsiteY118" fmla="*/ 1017100 h 1573553"/>
              <a:gd name="connsiteX119" fmla="*/ 1156737 w 2764939"/>
              <a:gd name="connsiteY119" fmla="*/ 1021862 h 1573553"/>
              <a:gd name="connsiteX120" fmla="*/ 1151975 w 2764939"/>
              <a:gd name="connsiteY120" fmla="*/ 974237 h 1573553"/>
              <a:gd name="connsiteX121" fmla="*/ 1123400 w 2764939"/>
              <a:gd name="connsiteY121" fmla="*/ 969475 h 1573553"/>
              <a:gd name="connsiteX122" fmla="*/ 1128162 w 2764939"/>
              <a:gd name="connsiteY122" fmla="*/ 921850 h 1573553"/>
              <a:gd name="connsiteX123" fmla="*/ 1097206 w 2764939"/>
              <a:gd name="connsiteY123" fmla="*/ 907562 h 1573553"/>
              <a:gd name="connsiteX124" fmla="*/ 1099587 w 2764939"/>
              <a:gd name="connsiteY124" fmla="*/ 871843 h 1573553"/>
              <a:gd name="connsiteX125" fmla="*/ 1051962 w 2764939"/>
              <a:gd name="connsiteY125" fmla="*/ 857556 h 1573553"/>
              <a:gd name="connsiteX126" fmla="*/ 1032912 w 2764939"/>
              <a:gd name="connsiteY126" fmla="*/ 878987 h 1573553"/>
              <a:gd name="connsiteX127" fmla="*/ 1004335 w 2764939"/>
              <a:gd name="connsiteY127" fmla="*/ 881368 h 1573553"/>
              <a:gd name="connsiteX128" fmla="*/ 954331 w 2764939"/>
              <a:gd name="connsiteY128" fmla="*/ 886131 h 1573553"/>
              <a:gd name="connsiteX129" fmla="*/ 923375 w 2764939"/>
              <a:gd name="connsiteY129" fmla="*/ 907562 h 1573553"/>
              <a:gd name="connsiteX130" fmla="*/ 923375 w 2764939"/>
              <a:gd name="connsiteY130" fmla="*/ 876606 h 1573553"/>
              <a:gd name="connsiteX131" fmla="*/ 882893 w 2764939"/>
              <a:gd name="connsiteY131" fmla="*/ 871843 h 1573553"/>
              <a:gd name="connsiteX132" fmla="*/ 890035 w 2764939"/>
              <a:gd name="connsiteY132" fmla="*/ 893275 h 1573553"/>
              <a:gd name="connsiteX133" fmla="*/ 885275 w 2764939"/>
              <a:gd name="connsiteY133" fmla="*/ 912325 h 1573553"/>
              <a:gd name="connsiteX134" fmla="*/ 799550 w 2764939"/>
              <a:gd name="connsiteY134" fmla="*/ 859936 h 1573553"/>
              <a:gd name="connsiteX135" fmla="*/ 778118 w 2764939"/>
              <a:gd name="connsiteY135" fmla="*/ 826600 h 1573553"/>
              <a:gd name="connsiteX136" fmla="*/ 790025 w 2764939"/>
              <a:gd name="connsiteY136" fmla="*/ 786117 h 1573553"/>
              <a:gd name="connsiteX137" fmla="*/ 759068 w 2764939"/>
              <a:gd name="connsiteY137" fmla="*/ 781356 h 1573553"/>
              <a:gd name="connsiteX138" fmla="*/ 711443 w 2764939"/>
              <a:gd name="connsiteY138" fmla="*/ 795643 h 1573553"/>
              <a:gd name="connsiteX139" fmla="*/ 701918 w 2764939"/>
              <a:gd name="connsiteY139" fmla="*/ 809931 h 1573553"/>
              <a:gd name="connsiteX140" fmla="*/ 678106 w 2764939"/>
              <a:gd name="connsiteY140" fmla="*/ 826600 h 1573553"/>
              <a:gd name="connsiteX141" fmla="*/ 670962 w 2764939"/>
              <a:gd name="connsiteY141" fmla="*/ 843268 h 1573553"/>
              <a:gd name="connsiteX142" fmla="*/ 630481 w 2764939"/>
              <a:gd name="connsiteY142" fmla="*/ 876606 h 1573553"/>
              <a:gd name="connsiteX143" fmla="*/ 632860 w 2764939"/>
              <a:gd name="connsiteY143" fmla="*/ 898037 h 1573553"/>
              <a:gd name="connsiteX144" fmla="*/ 647150 w 2764939"/>
              <a:gd name="connsiteY144" fmla="*/ 917087 h 1573553"/>
              <a:gd name="connsiteX145" fmla="*/ 570950 w 2764939"/>
              <a:gd name="connsiteY145" fmla="*/ 902800 h 1573553"/>
              <a:gd name="connsiteX146" fmla="*/ 537612 w 2764939"/>
              <a:gd name="connsiteY146" fmla="*/ 907562 h 1573553"/>
              <a:gd name="connsiteX147" fmla="*/ 585235 w 2764939"/>
              <a:gd name="connsiteY147" fmla="*/ 938518 h 1573553"/>
              <a:gd name="connsiteX148" fmla="*/ 609050 w 2764939"/>
              <a:gd name="connsiteY148" fmla="*/ 950425 h 1573553"/>
              <a:gd name="connsiteX149" fmla="*/ 635243 w 2764939"/>
              <a:gd name="connsiteY149" fmla="*/ 1002812 h 1573553"/>
              <a:gd name="connsiteX150" fmla="*/ 568566 w 2764939"/>
              <a:gd name="connsiteY150" fmla="*/ 1019481 h 1573553"/>
              <a:gd name="connsiteX151" fmla="*/ 547137 w 2764939"/>
              <a:gd name="connsiteY151" fmla="*/ 1031387 h 1573553"/>
              <a:gd name="connsiteX152" fmla="*/ 523323 w 2764939"/>
              <a:gd name="connsiteY152" fmla="*/ 1002812 h 1573553"/>
              <a:gd name="connsiteX153" fmla="*/ 499510 w 2764939"/>
              <a:gd name="connsiteY153" fmla="*/ 971856 h 1573553"/>
              <a:gd name="connsiteX154" fmla="*/ 501891 w 2764939"/>
              <a:gd name="connsiteY154" fmla="*/ 933756 h 1573553"/>
              <a:gd name="connsiteX155" fmla="*/ 499510 w 2764939"/>
              <a:gd name="connsiteY155" fmla="*/ 914706 h 1573553"/>
              <a:gd name="connsiteX156" fmla="*/ 518560 w 2764939"/>
              <a:gd name="connsiteY156" fmla="*/ 881368 h 1573553"/>
              <a:gd name="connsiteX157" fmla="*/ 478080 w 2764939"/>
              <a:gd name="connsiteY157" fmla="*/ 890893 h 1573553"/>
              <a:gd name="connsiteX158" fmla="*/ 449504 w 2764939"/>
              <a:gd name="connsiteY158" fmla="*/ 952806 h 1573553"/>
              <a:gd name="connsiteX159" fmla="*/ 442360 w 2764939"/>
              <a:gd name="connsiteY159" fmla="*/ 976618 h 1573553"/>
              <a:gd name="connsiteX160" fmla="*/ 411404 w 2764939"/>
              <a:gd name="connsiteY160" fmla="*/ 993287 h 1573553"/>
              <a:gd name="connsiteX161" fmla="*/ 363779 w 2764939"/>
              <a:gd name="connsiteY161" fmla="*/ 990906 h 1573553"/>
              <a:gd name="connsiteX162" fmla="*/ 356635 w 2764939"/>
              <a:gd name="connsiteY162" fmla="*/ 1007575 h 1573553"/>
              <a:gd name="connsiteX163" fmla="*/ 356635 w 2764939"/>
              <a:gd name="connsiteY163" fmla="*/ 1055200 h 1573553"/>
              <a:gd name="connsiteX164" fmla="*/ 297104 w 2764939"/>
              <a:gd name="connsiteY164" fmla="*/ 1059962 h 1573553"/>
              <a:gd name="connsiteX165" fmla="*/ 235191 w 2764939"/>
              <a:gd name="connsiteY165" fmla="*/ 1093300 h 1573553"/>
              <a:gd name="connsiteX166" fmla="*/ 237573 w 2764939"/>
              <a:gd name="connsiteY166" fmla="*/ 1121875 h 1573553"/>
              <a:gd name="connsiteX167" fmla="*/ 185186 w 2764939"/>
              <a:gd name="connsiteY167" fmla="*/ 1109968 h 1573553"/>
              <a:gd name="connsiteX168" fmla="*/ 151848 w 2764939"/>
              <a:gd name="connsiteY168" fmla="*/ 1117112 h 1573553"/>
              <a:gd name="connsiteX169" fmla="*/ 106604 w 2764939"/>
              <a:gd name="connsiteY169" fmla="*/ 1098062 h 1573553"/>
              <a:gd name="connsiteX170" fmla="*/ 89936 w 2764939"/>
              <a:gd name="connsiteY170" fmla="*/ 1098062 h 1573553"/>
              <a:gd name="connsiteX171" fmla="*/ 6592 w 2764939"/>
              <a:gd name="connsiteY171" fmla="*/ 1121875 h 1573553"/>
              <a:gd name="connsiteX172" fmla="*/ 8974 w 2764939"/>
              <a:gd name="connsiteY172" fmla="*/ 1074250 h 1573553"/>
              <a:gd name="connsiteX173" fmla="*/ 9816 w 2764939"/>
              <a:gd name="connsiteY17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342473 w 2764939"/>
              <a:gd name="connsiteY61" fmla="*/ 317012 h 1573553"/>
              <a:gd name="connsiteX62" fmla="*/ 1499302 w 2764939"/>
              <a:gd name="connsiteY62" fmla="*/ 250164 h 1573553"/>
              <a:gd name="connsiteX63" fmla="*/ 1640131 w 2764939"/>
              <a:gd name="connsiteY63" fmla="*/ 188423 h 1573553"/>
              <a:gd name="connsiteX64" fmla="*/ 1794912 w 2764939"/>
              <a:gd name="connsiteY64" fmla="*/ 183660 h 1573553"/>
              <a:gd name="connsiteX65" fmla="*/ 1866350 w 2764939"/>
              <a:gd name="connsiteY65" fmla="*/ 309866 h 1573553"/>
              <a:gd name="connsiteX66" fmla="*/ 2028275 w 2764939"/>
              <a:gd name="connsiteY66" fmla="*/ 271766 h 1573553"/>
              <a:gd name="connsiteX67" fmla="*/ 1933025 w 2764939"/>
              <a:gd name="connsiteY67" fmla="*/ 359873 h 1573553"/>
              <a:gd name="connsiteX68" fmla="*/ 2047325 w 2764939"/>
              <a:gd name="connsiteY68" fmla="*/ 331298 h 1573553"/>
              <a:gd name="connsiteX69" fmla="*/ 2142574 w 2764939"/>
              <a:gd name="connsiteY69" fmla="*/ 271766 h 1573553"/>
              <a:gd name="connsiteX70" fmla="*/ 2066375 w 2764939"/>
              <a:gd name="connsiteY70" fmla="*/ 264623 h 1573553"/>
              <a:gd name="connsiteX71" fmla="*/ 2066375 w 2764939"/>
              <a:gd name="connsiteY71" fmla="*/ 202710 h 1573553"/>
              <a:gd name="connsiteX72" fmla="*/ 2116380 w 2764939"/>
              <a:gd name="connsiteY72" fmla="*/ 202710 h 1573553"/>
              <a:gd name="connsiteX73" fmla="*/ 2223536 w 2764939"/>
              <a:gd name="connsiteY73" fmla="*/ 97935 h 1573553"/>
              <a:gd name="connsiteX74" fmla="*/ 2273542 w 2764939"/>
              <a:gd name="connsiteY74" fmla="*/ 305 h 1573553"/>
              <a:gd name="connsiteX75" fmla="*/ 2237824 w 2764939"/>
              <a:gd name="connsiteY75" fmla="*/ 114604 h 1573553"/>
              <a:gd name="connsiteX76" fmla="*/ 2164006 w 2764939"/>
              <a:gd name="connsiteY76" fmla="*/ 193186 h 1573553"/>
              <a:gd name="connsiteX77" fmla="*/ 2333075 w 2764939"/>
              <a:gd name="connsiteY77" fmla="*/ 257480 h 1573553"/>
              <a:gd name="connsiteX78" fmla="*/ 2735505 w 2764939"/>
              <a:gd name="connsiteY78" fmla="*/ 205092 h 1573553"/>
              <a:gd name="connsiteX79" fmla="*/ 2698276 w 2764939"/>
              <a:gd name="connsiteY79" fmla="*/ 559163 h 1573553"/>
              <a:gd name="connsiteX80" fmla="*/ 2630731 w 2764939"/>
              <a:gd name="connsiteY80" fmla="*/ 967092 h 1573553"/>
              <a:gd name="connsiteX81" fmla="*/ 2461662 w 2764939"/>
              <a:gd name="connsiteY81" fmla="*/ 869462 h 1573553"/>
              <a:gd name="connsiteX82" fmla="*/ 2297356 w 2764939"/>
              <a:gd name="connsiteY82" fmla="*/ 926612 h 1573553"/>
              <a:gd name="connsiteX83" fmla="*/ 2275925 w 2764939"/>
              <a:gd name="connsiteY83" fmla="*/ 1062342 h 1573553"/>
              <a:gd name="connsiteX84" fmla="*/ 2042562 w 2764939"/>
              <a:gd name="connsiteY84" fmla="*/ 1148067 h 1573553"/>
              <a:gd name="connsiteX85" fmla="*/ 2021131 w 2764939"/>
              <a:gd name="connsiteY85" fmla="*/ 1238556 h 1573553"/>
              <a:gd name="connsiteX86" fmla="*/ 1954456 w 2764939"/>
              <a:gd name="connsiteY86" fmla="*/ 1309993 h 1573553"/>
              <a:gd name="connsiteX87" fmla="*/ 2013987 w 2764939"/>
              <a:gd name="connsiteY87" fmla="*/ 1350474 h 1573553"/>
              <a:gd name="connsiteX88" fmla="*/ 1921118 w 2764939"/>
              <a:gd name="connsiteY88" fmla="*/ 1450487 h 1573553"/>
              <a:gd name="connsiteX89" fmla="*/ 1899687 w 2764939"/>
              <a:gd name="connsiteY89" fmla="*/ 1533831 h 1573553"/>
              <a:gd name="connsiteX90" fmla="*/ 1808865 w 2764939"/>
              <a:gd name="connsiteY90" fmla="*/ 1573012 h 1573553"/>
              <a:gd name="connsiteX91" fmla="*/ 1728235 w 2764939"/>
              <a:gd name="connsiteY91" fmla="*/ 1557643 h 1573553"/>
              <a:gd name="connsiteX92" fmla="*/ 1702041 w 2764939"/>
              <a:gd name="connsiteY92" fmla="*/ 1571931 h 1573553"/>
              <a:gd name="connsiteX93" fmla="*/ 1647275 w 2764939"/>
              <a:gd name="connsiteY93" fmla="*/ 1543356 h 1573553"/>
              <a:gd name="connsiteX94" fmla="*/ 1606791 w 2764939"/>
              <a:gd name="connsiteY94" fmla="*/ 1507637 h 1573553"/>
              <a:gd name="connsiteX95" fmla="*/ 1563931 w 2764939"/>
              <a:gd name="connsiteY95" fmla="*/ 1479061 h 1573553"/>
              <a:gd name="connsiteX96" fmla="*/ 1592504 w 2764939"/>
              <a:gd name="connsiteY96" fmla="*/ 1455250 h 1573553"/>
              <a:gd name="connsiteX97" fmla="*/ 1580598 w 2764939"/>
              <a:gd name="connsiteY97" fmla="*/ 1438581 h 1573553"/>
              <a:gd name="connsiteX98" fmla="*/ 1518685 w 2764939"/>
              <a:gd name="connsiteY98" fmla="*/ 1426675 h 1573553"/>
              <a:gd name="connsiteX99" fmla="*/ 1499635 w 2764939"/>
              <a:gd name="connsiteY99" fmla="*/ 1402862 h 1573553"/>
              <a:gd name="connsiteX100" fmla="*/ 1461537 w 2764939"/>
              <a:gd name="connsiteY100" fmla="*/ 1379050 h 1573553"/>
              <a:gd name="connsiteX101" fmla="*/ 1456773 w 2764939"/>
              <a:gd name="connsiteY101" fmla="*/ 1390956 h 1573553"/>
              <a:gd name="connsiteX102" fmla="*/ 1471062 w 2764939"/>
              <a:gd name="connsiteY102" fmla="*/ 1429056 h 1573553"/>
              <a:gd name="connsiteX103" fmla="*/ 1440104 w 2764939"/>
              <a:gd name="connsiteY103" fmla="*/ 1443343 h 1573553"/>
              <a:gd name="connsiteX104" fmla="*/ 1413912 w 2764939"/>
              <a:gd name="connsiteY104" fmla="*/ 1457630 h 1573553"/>
              <a:gd name="connsiteX105" fmla="*/ 1397241 w 2764939"/>
              <a:gd name="connsiteY105" fmla="*/ 1450487 h 1573553"/>
              <a:gd name="connsiteX106" fmla="*/ 1351998 w 2764939"/>
              <a:gd name="connsiteY106" fmla="*/ 1388575 h 1573553"/>
              <a:gd name="connsiteX107" fmla="*/ 1306756 w 2764939"/>
              <a:gd name="connsiteY107" fmla="*/ 1355237 h 1573553"/>
              <a:gd name="connsiteX108" fmla="*/ 1328187 w 2764939"/>
              <a:gd name="connsiteY108" fmla="*/ 1338568 h 1573553"/>
              <a:gd name="connsiteX109" fmla="*/ 1349618 w 2764939"/>
              <a:gd name="connsiteY109" fmla="*/ 1298087 h 1573553"/>
              <a:gd name="connsiteX110" fmla="*/ 1335329 w 2764939"/>
              <a:gd name="connsiteY110" fmla="*/ 1286181 h 1573553"/>
              <a:gd name="connsiteX111" fmla="*/ 1297231 w 2764939"/>
              <a:gd name="connsiteY111" fmla="*/ 1288562 h 1573553"/>
              <a:gd name="connsiteX112" fmla="*/ 1221031 w 2764939"/>
              <a:gd name="connsiteY112" fmla="*/ 1245700 h 1573553"/>
              <a:gd name="connsiteX113" fmla="*/ 1178166 w 2764939"/>
              <a:gd name="connsiteY113" fmla="*/ 1226650 h 1573553"/>
              <a:gd name="connsiteX114" fmla="*/ 1168643 w 2764939"/>
              <a:gd name="connsiteY114" fmla="*/ 1226650 h 1573553"/>
              <a:gd name="connsiteX115" fmla="*/ 1156737 w 2764939"/>
              <a:gd name="connsiteY115" fmla="*/ 1162356 h 1573553"/>
              <a:gd name="connsiteX116" fmla="*/ 1168643 w 2764939"/>
              <a:gd name="connsiteY116" fmla="*/ 1098062 h 1573553"/>
              <a:gd name="connsiteX117" fmla="*/ 1137687 w 2764939"/>
              <a:gd name="connsiteY117" fmla="*/ 1064725 h 1573553"/>
              <a:gd name="connsiteX118" fmla="*/ 1085300 w 2764939"/>
              <a:gd name="connsiteY118" fmla="*/ 1040912 h 1573553"/>
              <a:gd name="connsiteX119" fmla="*/ 1111493 w 2764939"/>
              <a:gd name="connsiteY119" fmla="*/ 1017100 h 1573553"/>
              <a:gd name="connsiteX120" fmla="*/ 1156737 w 2764939"/>
              <a:gd name="connsiteY120" fmla="*/ 1021862 h 1573553"/>
              <a:gd name="connsiteX121" fmla="*/ 1151975 w 2764939"/>
              <a:gd name="connsiteY121" fmla="*/ 974237 h 1573553"/>
              <a:gd name="connsiteX122" fmla="*/ 1123400 w 2764939"/>
              <a:gd name="connsiteY122" fmla="*/ 969475 h 1573553"/>
              <a:gd name="connsiteX123" fmla="*/ 1128162 w 2764939"/>
              <a:gd name="connsiteY123" fmla="*/ 921850 h 1573553"/>
              <a:gd name="connsiteX124" fmla="*/ 1097206 w 2764939"/>
              <a:gd name="connsiteY124" fmla="*/ 907562 h 1573553"/>
              <a:gd name="connsiteX125" fmla="*/ 1099587 w 2764939"/>
              <a:gd name="connsiteY125" fmla="*/ 871843 h 1573553"/>
              <a:gd name="connsiteX126" fmla="*/ 1051962 w 2764939"/>
              <a:gd name="connsiteY126" fmla="*/ 857556 h 1573553"/>
              <a:gd name="connsiteX127" fmla="*/ 1032912 w 2764939"/>
              <a:gd name="connsiteY127" fmla="*/ 878987 h 1573553"/>
              <a:gd name="connsiteX128" fmla="*/ 1004335 w 2764939"/>
              <a:gd name="connsiteY128" fmla="*/ 881368 h 1573553"/>
              <a:gd name="connsiteX129" fmla="*/ 954331 w 2764939"/>
              <a:gd name="connsiteY129" fmla="*/ 886131 h 1573553"/>
              <a:gd name="connsiteX130" fmla="*/ 923375 w 2764939"/>
              <a:gd name="connsiteY130" fmla="*/ 907562 h 1573553"/>
              <a:gd name="connsiteX131" fmla="*/ 923375 w 2764939"/>
              <a:gd name="connsiteY131" fmla="*/ 876606 h 1573553"/>
              <a:gd name="connsiteX132" fmla="*/ 882893 w 2764939"/>
              <a:gd name="connsiteY132" fmla="*/ 871843 h 1573553"/>
              <a:gd name="connsiteX133" fmla="*/ 890035 w 2764939"/>
              <a:gd name="connsiteY133" fmla="*/ 893275 h 1573553"/>
              <a:gd name="connsiteX134" fmla="*/ 885275 w 2764939"/>
              <a:gd name="connsiteY134" fmla="*/ 912325 h 1573553"/>
              <a:gd name="connsiteX135" fmla="*/ 799550 w 2764939"/>
              <a:gd name="connsiteY135" fmla="*/ 859936 h 1573553"/>
              <a:gd name="connsiteX136" fmla="*/ 778118 w 2764939"/>
              <a:gd name="connsiteY136" fmla="*/ 826600 h 1573553"/>
              <a:gd name="connsiteX137" fmla="*/ 790025 w 2764939"/>
              <a:gd name="connsiteY137" fmla="*/ 786117 h 1573553"/>
              <a:gd name="connsiteX138" fmla="*/ 759068 w 2764939"/>
              <a:gd name="connsiteY138" fmla="*/ 781356 h 1573553"/>
              <a:gd name="connsiteX139" fmla="*/ 711443 w 2764939"/>
              <a:gd name="connsiteY139" fmla="*/ 795643 h 1573553"/>
              <a:gd name="connsiteX140" fmla="*/ 701918 w 2764939"/>
              <a:gd name="connsiteY140" fmla="*/ 809931 h 1573553"/>
              <a:gd name="connsiteX141" fmla="*/ 678106 w 2764939"/>
              <a:gd name="connsiteY141" fmla="*/ 826600 h 1573553"/>
              <a:gd name="connsiteX142" fmla="*/ 670962 w 2764939"/>
              <a:gd name="connsiteY142" fmla="*/ 843268 h 1573553"/>
              <a:gd name="connsiteX143" fmla="*/ 630481 w 2764939"/>
              <a:gd name="connsiteY143" fmla="*/ 876606 h 1573553"/>
              <a:gd name="connsiteX144" fmla="*/ 632860 w 2764939"/>
              <a:gd name="connsiteY144" fmla="*/ 898037 h 1573553"/>
              <a:gd name="connsiteX145" fmla="*/ 647150 w 2764939"/>
              <a:gd name="connsiteY145" fmla="*/ 917087 h 1573553"/>
              <a:gd name="connsiteX146" fmla="*/ 570950 w 2764939"/>
              <a:gd name="connsiteY146" fmla="*/ 902800 h 1573553"/>
              <a:gd name="connsiteX147" fmla="*/ 537612 w 2764939"/>
              <a:gd name="connsiteY147" fmla="*/ 907562 h 1573553"/>
              <a:gd name="connsiteX148" fmla="*/ 585235 w 2764939"/>
              <a:gd name="connsiteY148" fmla="*/ 938518 h 1573553"/>
              <a:gd name="connsiteX149" fmla="*/ 609050 w 2764939"/>
              <a:gd name="connsiteY149" fmla="*/ 950425 h 1573553"/>
              <a:gd name="connsiteX150" fmla="*/ 635243 w 2764939"/>
              <a:gd name="connsiteY150" fmla="*/ 1002812 h 1573553"/>
              <a:gd name="connsiteX151" fmla="*/ 568566 w 2764939"/>
              <a:gd name="connsiteY151" fmla="*/ 1019481 h 1573553"/>
              <a:gd name="connsiteX152" fmla="*/ 547137 w 2764939"/>
              <a:gd name="connsiteY152" fmla="*/ 1031387 h 1573553"/>
              <a:gd name="connsiteX153" fmla="*/ 523323 w 2764939"/>
              <a:gd name="connsiteY153" fmla="*/ 1002812 h 1573553"/>
              <a:gd name="connsiteX154" fmla="*/ 499510 w 2764939"/>
              <a:gd name="connsiteY154" fmla="*/ 971856 h 1573553"/>
              <a:gd name="connsiteX155" fmla="*/ 501891 w 2764939"/>
              <a:gd name="connsiteY155" fmla="*/ 933756 h 1573553"/>
              <a:gd name="connsiteX156" fmla="*/ 499510 w 2764939"/>
              <a:gd name="connsiteY156" fmla="*/ 914706 h 1573553"/>
              <a:gd name="connsiteX157" fmla="*/ 518560 w 2764939"/>
              <a:gd name="connsiteY157" fmla="*/ 881368 h 1573553"/>
              <a:gd name="connsiteX158" fmla="*/ 478080 w 2764939"/>
              <a:gd name="connsiteY158" fmla="*/ 890893 h 1573553"/>
              <a:gd name="connsiteX159" fmla="*/ 449504 w 2764939"/>
              <a:gd name="connsiteY159" fmla="*/ 952806 h 1573553"/>
              <a:gd name="connsiteX160" fmla="*/ 442360 w 2764939"/>
              <a:gd name="connsiteY160" fmla="*/ 976618 h 1573553"/>
              <a:gd name="connsiteX161" fmla="*/ 411404 w 2764939"/>
              <a:gd name="connsiteY161" fmla="*/ 993287 h 1573553"/>
              <a:gd name="connsiteX162" fmla="*/ 363779 w 2764939"/>
              <a:gd name="connsiteY162" fmla="*/ 990906 h 1573553"/>
              <a:gd name="connsiteX163" fmla="*/ 356635 w 2764939"/>
              <a:gd name="connsiteY163" fmla="*/ 1007575 h 1573553"/>
              <a:gd name="connsiteX164" fmla="*/ 356635 w 2764939"/>
              <a:gd name="connsiteY164" fmla="*/ 1055200 h 1573553"/>
              <a:gd name="connsiteX165" fmla="*/ 297104 w 2764939"/>
              <a:gd name="connsiteY165" fmla="*/ 1059962 h 1573553"/>
              <a:gd name="connsiteX166" fmla="*/ 235191 w 2764939"/>
              <a:gd name="connsiteY166" fmla="*/ 1093300 h 1573553"/>
              <a:gd name="connsiteX167" fmla="*/ 237573 w 2764939"/>
              <a:gd name="connsiteY167" fmla="*/ 1121875 h 1573553"/>
              <a:gd name="connsiteX168" fmla="*/ 185186 w 2764939"/>
              <a:gd name="connsiteY168" fmla="*/ 1109968 h 1573553"/>
              <a:gd name="connsiteX169" fmla="*/ 151848 w 2764939"/>
              <a:gd name="connsiteY169" fmla="*/ 1117112 h 1573553"/>
              <a:gd name="connsiteX170" fmla="*/ 106604 w 2764939"/>
              <a:gd name="connsiteY170" fmla="*/ 1098062 h 1573553"/>
              <a:gd name="connsiteX171" fmla="*/ 89936 w 2764939"/>
              <a:gd name="connsiteY171" fmla="*/ 1098062 h 1573553"/>
              <a:gd name="connsiteX172" fmla="*/ 6592 w 2764939"/>
              <a:gd name="connsiteY172" fmla="*/ 1121875 h 1573553"/>
              <a:gd name="connsiteX173" fmla="*/ 8974 w 2764939"/>
              <a:gd name="connsiteY173" fmla="*/ 1074250 h 1573553"/>
              <a:gd name="connsiteX174" fmla="*/ 9816 w 2764939"/>
              <a:gd name="connsiteY17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242460 w 2764939"/>
              <a:gd name="connsiteY61" fmla="*/ 343206 h 1573553"/>
              <a:gd name="connsiteX62" fmla="*/ 1342473 w 2764939"/>
              <a:gd name="connsiteY62" fmla="*/ 317012 h 1573553"/>
              <a:gd name="connsiteX63" fmla="*/ 1499302 w 2764939"/>
              <a:gd name="connsiteY63" fmla="*/ 250164 h 1573553"/>
              <a:gd name="connsiteX64" fmla="*/ 1640131 w 2764939"/>
              <a:gd name="connsiteY64" fmla="*/ 188423 h 1573553"/>
              <a:gd name="connsiteX65" fmla="*/ 1794912 w 2764939"/>
              <a:gd name="connsiteY65" fmla="*/ 183660 h 1573553"/>
              <a:gd name="connsiteX66" fmla="*/ 1866350 w 2764939"/>
              <a:gd name="connsiteY66" fmla="*/ 309866 h 1573553"/>
              <a:gd name="connsiteX67" fmla="*/ 2028275 w 2764939"/>
              <a:gd name="connsiteY67" fmla="*/ 271766 h 1573553"/>
              <a:gd name="connsiteX68" fmla="*/ 1933025 w 2764939"/>
              <a:gd name="connsiteY68" fmla="*/ 359873 h 1573553"/>
              <a:gd name="connsiteX69" fmla="*/ 2047325 w 2764939"/>
              <a:gd name="connsiteY69" fmla="*/ 331298 h 1573553"/>
              <a:gd name="connsiteX70" fmla="*/ 2142574 w 2764939"/>
              <a:gd name="connsiteY70" fmla="*/ 271766 h 1573553"/>
              <a:gd name="connsiteX71" fmla="*/ 2066375 w 2764939"/>
              <a:gd name="connsiteY71" fmla="*/ 264623 h 1573553"/>
              <a:gd name="connsiteX72" fmla="*/ 2066375 w 2764939"/>
              <a:gd name="connsiteY72" fmla="*/ 202710 h 1573553"/>
              <a:gd name="connsiteX73" fmla="*/ 2116380 w 2764939"/>
              <a:gd name="connsiteY73" fmla="*/ 202710 h 1573553"/>
              <a:gd name="connsiteX74" fmla="*/ 2223536 w 2764939"/>
              <a:gd name="connsiteY74" fmla="*/ 97935 h 1573553"/>
              <a:gd name="connsiteX75" fmla="*/ 2273542 w 2764939"/>
              <a:gd name="connsiteY75" fmla="*/ 305 h 1573553"/>
              <a:gd name="connsiteX76" fmla="*/ 2237824 w 2764939"/>
              <a:gd name="connsiteY76" fmla="*/ 114604 h 1573553"/>
              <a:gd name="connsiteX77" fmla="*/ 2164006 w 2764939"/>
              <a:gd name="connsiteY77" fmla="*/ 193186 h 1573553"/>
              <a:gd name="connsiteX78" fmla="*/ 2333075 w 2764939"/>
              <a:gd name="connsiteY78" fmla="*/ 257480 h 1573553"/>
              <a:gd name="connsiteX79" fmla="*/ 2735505 w 2764939"/>
              <a:gd name="connsiteY79" fmla="*/ 205092 h 1573553"/>
              <a:gd name="connsiteX80" fmla="*/ 2698276 w 2764939"/>
              <a:gd name="connsiteY80" fmla="*/ 559163 h 1573553"/>
              <a:gd name="connsiteX81" fmla="*/ 2630731 w 2764939"/>
              <a:gd name="connsiteY81" fmla="*/ 967092 h 1573553"/>
              <a:gd name="connsiteX82" fmla="*/ 2461662 w 2764939"/>
              <a:gd name="connsiteY82" fmla="*/ 869462 h 1573553"/>
              <a:gd name="connsiteX83" fmla="*/ 2297356 w 2764939"/>
              <a:gd name="connsiteY83" fmla="*/ 926612 h 1573553"/>
              <a:gd name="connsiteX84" fmla="*/ 2275925 w 2764939"/>
              <a:gd name="connsiteY84" fmla="*/ 1062342 h 1573553"/>
              <a:gd name="connsiteX85" fmla="*/ 2042562 w 2764939"/>
              <a:gd name="connsiteY85" fmla="*/ 1148067 h 1573553"/>
              <a:gd name="connsiteX86" fmla="*/ 2021131 w 2764939"/>
              <a:gd name="connsiteY86" fmla="*/ 1238556 h 1573553"/>
              <a:gd name="connsiteX87" fmla="*/ 1954456 w 2764939"/>
              <a:gd name="connsiteY87" fmla="*/ 1309993 h 1573553"/>
              <a:gd name="connsiteX88" fmla="*/ 2013987 w 2764939"/>
              <a:gd name="connsiteY88" fmla="*/ 1350474 h 1573553"/>
              <a:gd name="connsiteX89" fmla="*/ 1921118 w 2764939"/>
              <a:gd name="connsiteY89" fmla="*/ 1450487 h 1573553"/>
              <a:gd name="connsiteX90" fmla="*/ 1899687 w 2764939"/>
              <a:gd name="connsiteY90" fmla="*/ 1533831 h 1573553"/>
              <a:gd name="connsiteX91" fmla="*/ 1808865 w 2764939"/>
              <a:gd name="connsiteY91" fmla="*/ 1573012 h 1573553"/>
              <a:gd name="connsiteX92" fmla="*/ 1728235 w 2764939"/>
              <a:gd name="connsiteY92" fmla="*/ 1557643 h 1573553"/>
              <a:gd name="connsiteX93" fmla="*/ 1702041 w 2764939"/>
              <a:gd name="connsiteY93" fmla="*/ 1571931 h 1573553"/>
              <a:gd name="connsiteX94" fmla="*/ 1647275 w 2764939"/>
              <a:gd name="connsiteY94" fmla="*/ 1543356 h 1573553"/>
              <a:gd name="connsiteX95" fmla="*/ 1606791 w 2764939"/>
              <a:gd name="connsiteY95" fmla="*/ 1507637 h 1573553"/>
              <a:gd name="connsiteX96" fmla="*/ 1563931 w 2764939"/>
              <a:gd name="connsiteY96" fmla="*/ 1479061 h 1573553"/>
              <a:gd name="connsiteX97" fmla="*/ 1592504 w 2764939"/>
              <a:gd name="connsiteY97" fmla="*/ 1455250 h 1573553"/>
              <a:gd name="connsiteX98" fmla="*/ 1580598 w 2764939"/>
              <a:gd name="connsiteY98" fmla="*/ 1438581 h 1573553"/>
              <a:gd name="connsiteX99" fmla="*/ 1518685 w 2764939"/>
              <a:gd name="connsiteY99" fmla="*/ 1426675 h 1573553"/>
              <a:gd name="connsiteX100" fmla="*/ 1499635 w 2764939"/>
              <a:gd name="connsiteY100" fmla="*/ 1402862 h 1573553"/>
              <a:gd name="connsiteX101" fmla="*/ 1461537 w 2764939"/>
              <a:gd name="connsiteY101" fmla="*/ 1379050 h 1573553"/>
              <a:gd name="connsiteX102" fmla="*/ 1456773 w 2764939"/>
              <a:gd name="connsiteY102" fmla="*/ 1390956 h 1573553"/>
              <a:gd name="connsiteX103" fmla="*/ 1471062 w 2764939"/>
              <a:gd name="connsiteY103" fmla="*/ 1429056 h 1573553"/>
              <a:gd name="connsiteX104" fmla="*/ 1440104 w 2764939"/>
              <a:gd name="connsiteY104" fmla="*/ 1443343 h 1573553"/>
              <a:gd name="connsiteX105" fmla="*/ 1413912 w 2764939"/>
              <a:gd name="connsiteY105" fmla="*/ 1457630 h 1573553"/>
              <a:gd name="connsiteX106" fmla="*/ 1397241 w 2764939"/>
              <a:gd name="connsiteY106" fmla="*/ 1450487 h 1573553"/>
              <a:gd name="connsiteX107" fmla="*/ 1351998 w 2764939"/>
              <a:gd name="connsiteY107" fmla="*/ 1388575 h 1573553"/>
              <a:gd name="connsiteX108" fmla="*/ 1306756 w 2764939"/>
              <a:gd name="connsiteY108" fmla="*/ 1355237 h 1573553"/>
              <a:gd name="connsiteX109" fmla="*/ 1328187 w 2764939"/>
              <a:gd name="connsiteY109" fmla="*/ 1338568 h 1573553"/>
              <a:gd name="connsiteX110" fmla="*/ 1349618 w 2764939"/>
              <a:gd name="connsiteY110" fmla="*/ 1298087 h 1573553"/>
              <a:gd name="connsiteX111" fmla="*/ 1335329 w 2764939"/>
              <a:gd name="connsiteY111" fmla="*/ 1286181 h 1573553"/>
              <a:gd name="connsiteX112" fmla="*/ 1297231 w 2764939"/>
              <a:gd name="connsiteY112" fmla="*/ 1288562 h 1573553"/>
              <a:gd name="connsiteX113" fmla="*/ 1221031 w 2764939"/>
              <a:gd name="connsiteY113" fmla="*/ 1245700 h 1573553"/>
              <a:gd name="connsiteX114" fmla="*/ 1178166 w 2764939"/>
              <a:gd name="connsiteY114" fmla="*/ 1226650 h 1573553"/>
              <a:gd name="connsiteX115" fmla="*/ 1168643 w 2764939"/>
              <a:gd name="connsiteY115" fmla="*/ 1226650 h 1573553"/>
              <a:gd name="connsiteX116" fmla="*/ 1156737 w 2764939"/>
              <a:gd name="connsiteY116" fmla="*/ 1162356 h 1573553"/>
              <a:gd name="connsiteX117" fmla="*/ 1168643 w 2764939"/>
              <a:gd name="connsiteY117" fmla="*/ 1098062 h 1573553"/>
              <a:gd name="connsiteX118" fmla="*/ 1137687 w 2764939"/>
              <a:gd name="connsiteY118" fmla="*/ 1064725 h 1573553"/>
              <a:gd name="connsiteX119" fmla="*/ 1085300 w 2764939"/>
              <a:gd name="connsiteY119" fmla="*/ 1040912 h 1573553"/>
              <a:gd name="connsiteX120" fmla="*/ 1111493 w 2764939"/>
              <a:gd name="connsiteY120" fmla="*/ 1017100 h 1573553"/>
              <a:gd name="connsiteX121" fmla="*/ 1156737 w 2764939"/>
              <a:gd name="connsiteY121" fmla="*/ 1021862 h 1573553"/>
              <a:gd name="connsiteX122" fmla="*/ 1151975 w 2764939"/>
              <a:gd name="connsiteY122" fmla="*/ 974237 h 1573553"/>
              <a:gd name="connsiteX123" fmla="*/ 1123400 w 2764939"/>
              <a:gd name="connsiteY123" fmla="*/ 969475 h 1573553"/>
              <a:gd name="connsiteX124" fmla="*/ 1128162 w 2764939"/>
              <a:gd name="connsiteY124" fmla="*/ 921850 h 1573553"/>
              <a:gd name="connsiteX125" fmla="*/ 1097206 w 2764939"/>
              <a:gd name="connsiteY125" fmla="*/ 907562 h 1573553"/>
              <a:gd name="connsiteX126" fmla="*/ 1099587 w 2764939"/>
              <a:gd name="connsiteY126" fmla="*/ 871843 h 1573553"/>
              <a:gd name="connsiteX127" fmla="*/ 1051962 w 2764939"/>
              <a:gd name="connsiteY127" fmla="*/ 857556 h 1573553"/>
              <a:gd name="connsiteX128" fmla="*/ 1032912 w 2764939"/>
              <a:gd name="connsiteY128" fmla="*/ 878987 h 1573553"/>
              <a:gd name="connsiteX129" fmla="*/ 1004335 w 2764939"/>
              <a:gd name="connsiteY129" fmla="*/ 881368 h 1573553"/>
              <a:gd name="connsiteX130" fmla="*/ 954331 w 2764939"/>
              <a:gd name="connsiteY130" fmla="*/ 886131 h 1573553"/>
              <a:gd name="connsiteX131" fmla="*/ 923375 w 2764939"/>
              <a:gd name="connsiteY131" fmla="*/ 907562 h 1573553"/>
              <a:gd name="connsiteX132" fmla="*/ 923375 w 2764939"/>
              <a:gd name="connsiteY132" fmla="*/ 876606 h 1573553"/>
              <a:gd name="connsiteX133" fmla="*/ 882893 w 2764939"/>
              <a:gd name="connsiteY133" fmla="*/ 871843 h 1573553"/>
              <a:gd name="connsiteX134" fmla="*/ 890035 w 2764939"/>
              <a:gd name="connsiteY134" fmla="*/ 893275 h 1573553"/>
              <a:gd name="connsiteX135" fmla="*/ 885275 w 2764939"/>
              <a:gd name="connsiteY135" fmla="*/ 912325 h 1573553"/>
              <a:gd name="connsiteX136" fmla="*/ 799550 w 2764939"/>
              <a:gd name="connsiteY136" fmla="*/ 859936 h 1573553"/>
              <a:gd name="connsiteX137" fmla="*/ 778118 w 2764939"/>
              <a:gd name="connsiteY137" fmla="*/ 826600 h 1573553"/>
              <a:gd name="connsiteX138" fmla="*/ 790025 w 2764939"/>
              <a:gd name="connsiteY138" fmla="*/ 786117 h 1573553"/>
              <a:gd name="connsiteX139" fmla="*/ 759068 w 2764939"/>
              <a:gd name="connsiteY139" fmla="*/ 781356 h 1573553"/>
              <a:gd name="connsiteX140" fmla="*/ 711443 w 2764939"/>
              <a:gd name="connsiteY140" fmla="*/ 795643 h 1573553"/>
              <a:gd name="connsiteX141" fmla="*/ 701918 w 2764939"/>
              <a:gd name="connsiteY141" fmla="*/ 809931 h 1573553"/>
              <a:gd name="connsiteX142" fmla="*/ 678106 w 2764939"/>
              <a:gd name="connsiteY142" fmla="*/ 826600 h 1573553"/>
              <a:gd name="connsiteX143" fmla="*/ 670962 w 2764939"/>
              <a:gd name="connsiteY143" fmla="*/ 843268 h 1573553"/>
              <a:gd name="connsiteX144" fmla="*/ 630481 w 2764939"/>
              <a:gd name="connsiteY144" fmla="*/ 876606 h 1573553"/>
              <a:gd name="connsiteX145" fmla="*/ 632860 w 2764939"/>
              <a:gd name="connsiteY145" fmla="*/ 898037 h 1573553"/>
              <a:gd name="connsiteX146" fmla="*/ 647150 w 2764939"/>
              <a:gd name="connsiteY146" fmla="*/ 917087 h 1573553"/>
              <a:gd name="connsiteX147" fmla="*/ 570950 w 2764939"/>
              <a:gd name="connsiteY147" fmla="*/ 902800 h 1573553"/>
              <a:gd name="connsiteX148" fmla="*/ 537612 w 2764939"/>
              <a:gd name="connsiteY148" fmla="*/ 907562 h 1573553"/>
              <a:gd name="connsiteX149" fmla="*/ 585235 w 2764939"/>
              <a:gd name="connsiteY149" fmla="*/ 938518 h 1573553"/>
              <a:gd name="connsiteX150" fmla="*/ 609050 w 2764939"/>
              <a:gd name="connsiteY150" fmla="*/ 950425 h 1573553"/>
              <a:gd name="connsiteX151" fmla="*/ 635243 w 2764939"/>
              <a:gd name="connsiteY151" fmla="*/ 1002812 h 1573553"/>
              <a:gd name="connsiteX152" fmla="*/ 568566 w 2764939"/>
              <a:gd name="connsiteY152" fmla="*/ 1019481 h 1573553"/>
              <a:gd name="connsiteX153" fmla="*/ 547137 w 2764939"/>
              <a:gd name="connsiteY153" fmla="*/ 1031387 h 1573553"/>
              <a:gd name="connsiteX154" fmla="*/ 523323 w 2764939"/>
              <a:gd name="connsiteY154" fmla="*/ 1002812 h 1573553"/>
              <a:gd name="connsiteX155" fmla="*/ 499510 w 2764939"/>
              <a:gd name="connsiteY155" fmla="*/ 971856 h 1573553"/>
              <a:gd name="connsiteX156" fmla="*/ 501891 w 2764939"/>
              <a:gd name="connsiteY156" fmla="*/ 933756 h 1573553"/>
              <a:gd name="connsiteX157" fmla="*/ 499510 w 2764939"/>
              <a:gd name="connsiteY157" fmla="*/ 914706 h 1573553"/>
              <a:gd name="connsiteX158" fmla="*/ 518560 w 2764939"/>
              <a:gd name="connsiteY158" fmla="*/ 881368 h 1573553"/>
              <a:gd name="connsiteX159" fmla="*/ 478080 w 2764939"/>
              <a:gd name="connsiteY159" fmla="*/ 890893 h 1573553"/>
              <a:gd name="connsiteX160" fmla="*/ 449504 w 2764939"/>
              <a:gd name="connsiteY160" fmla="*/ 952806 h 1573553"/>
              <a:gd name="connsiteX161" fmla="*/ 442360 w 2764939"/>
              <a:gd name="connsiteY161" fmla="*/ 976618 h 1573553"/>
              <a:gd name="connsiteX162" fmla="*/ 411404 w 2764939"/>
              <a:gd name="connsiteY162" fmla="*/ 993287 h 1573553"/>
              <a:gd name="connsiteX163" fmla="*/ 363779 w 2764939"/>
              <a:gd name="connsiteY163" fmla="*/ 990906 h 1573553"/>
              <a:gd name="connsiteX164" fmla="*/ 356635 w 2764939"/>
              <a:gd name="connsiteY164" fmla="*/ 1007575 h 1573553"/>
              <a:gd name="connsiteX165" fmla="*/ 356635 w 2764939"/>
              <a:gd name="connsiteY165" fmla="*/ 1055200 h 1573553"/>
              <a:gd name="connsiteX166" fmla="*/ 297104 w 2764939"/>
              <a:gd name="connsiteY166" fmla="*/ 1059962 h 1573553"/>
              <a:gd name="connsiteX167" fmla="*/ 235191 w 2764939"/>
              <a:gd name="connsiteY167" fmla="*/ 1093300 h 1573553"/>
              <a:gd name="connsiteX168" fmla="*/ 237573 w 2764939"/>
              <a:gd name="connsiteY168" fmla="*/ 1121875 h 1573553"/>
              <a:gd name="connsiteX169" fmla="*/ 185186 w 2764939"/>
              <a:gd name="connsiteY169" fmla="*/ 1109968 h 1573553"/>
              <a:gd name="connsiteX170" fmla="*/ 151848 w 2764939"/>
              <a:gd name="connsiteY170" fmla="*/ 1117112 h 1573553"/>
              <a:gd name="connsiteX171" fmla="*/ 106604 w 2764939"/>
              <a:gd name="connsiteY171" fmla="*/ 1098062 h 1573553"/>
              <a:gd name="connsiteX172" fmla="*/ 89936 w 2764939"/>
              <a:gd name="connsiteY172" fmla="*/ 1098062 h 1573553"/>
              <a:gd name="connsiteX173" fmla="*/ 6592 w 2764939"/>
              <a:gd name="connsiteY173" fmla="*/ 1121875 h 1573553"/>
              <a:gd name="connsiteX174" fmla="*/ 8974 w 2764939"/>
              <a:gd name="connsiteY174" fmla="*/ 1074250 h 1573553"/>
              <a:gd name="connsiteX175" fmla="*/ 9816 w 2764939"/>
              <a:gd name="connsiteY17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242460 w 2764939"/>
              <a:gd name="connsiteY61" fmla="*/ 343206 h 1573553"/>
              <a:gd name="connsiteX62" fmla="*/ 1342473 w 2764939"/>
              <a:gd name="connsiteY62" fmla="*/ 317012 h 1573553"/>
              <a:gd name="connsiteX63" fmla="*/ 1413910 w 2764939"/>
              <a:gd name="connsiteY63" fmla="*/ 305106 h 1573553"/>
              <a:gd name="connsiteX64" fmla="*/ 1499302 w 2764939"/>
              <a:gd name="connsiteY64" fmla="*/ 250164 h 1573553"/>
              <a:gd name="connsiteX65" fmla="*/ 1640131 w 2764939"/>
              <a:gd name="connsiteY65" fmla="*/ 188423 h 1573553"/>
              <a:gd name="connsiteX66" fmla="*/ 1794912 w 2764939"/>
              <a:gd name="connsiteY66" fmla="*/ 183660 h 1573553"/>
              <a:gd name="connsiteX67" fmla="*/ 1866350 w 2764939"/>
              <a:gd name="connsiteY67" fmla="*/ 309866 h 1573553"/>
              <a:gd name="connsiteX68" fmla="*/ 2028275 w 2764939"/>
              <a:gd name="connsiteY68" fmla="*/ 271766 h 1573553"/>
              <a:gd name="connsiteX69" fmla="*/ 1933025 w 2764939"/>
              <a:gd name="connsiteY69" fmla="*/ 359873 h 1573553"/>
              <a:gd name="connsiteX70" fmla="*/ 2047325 w 2764939"/>
              <a:gd name="connsiteY70" fmla="*/ 331298 h 1573553"/>
              <a:gd name="connsiteX71" fmla="*/ 2142574 w 2764939"/>
              <a:gd name="connsiteY71" fmla="*/ 271766 h 1573553"/>
              <a:gd name="connsiteX72" fmla="*/ 2066375 w 2764939"/>
              <a:gd name="connsiteY72" fmla="*/ 264623 h 1573553"/>
              <a:gd name="connsiteX73" fmla="*/ 2066375 w 2764939"/>
              <a:gd name="connsiteY73" fmla="*/ 202710 h 1573553"/>
              <a:gd name="connsiteX74" fmla="*/ 2116380 w 2764939"/>
              <a:gd name="connsiteY74" fmla="*/ 202710 h 1573553"/>
              <a:gd name="connsiteX75" fmla="*/ 2223536 w 2764939"/>
              <a:gd name="connsiteY75" fmla="*/ 97935 h 1573553"/>
              <a:gd name="connsiteX76" fmla="*/ 2273542 w 2764939"/>
              <a:gd name="connsiteY76" fmla="*/ 305 h 1573553"/>
              <a:gd name="connsiteX77" fmla="*/ 2237824 w 2764939"/>
              <a:gd name="connsiteY77" fmla="*/ 114604 h 1573553"/>
              <a:gd name="connsiteX78" fmla="*/ 2164006 w 2764939"/>
              <a:gd name="connsiteY78" fmla="*/ 193186 h 1573553"/>
              <a:gd name="connsiteX79" fmla="*/ 2333075 w 2764939"/>
              <a:gd name="connsiteY79" fmla="*/ 257480 h 1573553"/>
              <a:gd name="connsiteX80" fmla="*/ 2735505 w 2764939"/>
              <a:gd name="connsiteY80" fmla="*/ 205092 h 1573553"/>
              <a:gd name="connsiteX81" fmla="*/ 2698276 w 2764939"/>
              <a:gd name="connsiteY81" fmla="*/ 559163 h 1573553"/>
              <a:gd name="connsiteX82" fmla="*/ 2630731 w 2764939"/>
              <a:gd name="connsiteY82" fmla="*/ 967092 h 1573553"/>
              <a:gd name="connsiteX83" fmla="*/ 2461662 w 2764939"/>
              <a:gd name="connsiteY83" fmla="*/ 869462 h 1573553"/>
              <a:gd name="connsiteX84" fmla="*/ 2297356 w 2764939"/>
              <a:gd name="connsiteY84" fmla="*/ 926612 h 1573553"/>
              <a:gd name="connsiteX85" fmla="*/ 2275925 w 2764939"/>
              <a:gd name="connsiteY85" fmla="*/ 1062342 h 1573553"/>
              <a:gd name="connsiteX86" fmla="*/ 2042562 w 2764939"/>
              <a:gd name="connsiteY86" fmla="*/ 1148067 h 1573553"/>
              <a:gd name="connsiteX87" fmla="*/ 2021131 w 2764939"/>
              <a:gd name="connsiteY87" fmla="*/ 1238556 h 1573553"/>
              <a:gd name="connsiteX88" fmla="*/ 1954456 w 2764939"/>
              <a:gd name="connsiteY88" fmla="*/ 1309993 h 1573553"/>
              <a:gd name="connsiteX89" fmla="*/ 2013987 w 2764939"/>
              <a:gd name="connsiteY89" fmla="*/ 1350474 h 1573553"/>
              <a:gd name="connsiteX90" fmla="*/ 1921118 w 2764939"/>
              <a:gd name="connsiteY90" fmla="*/ 1450487 h 1573553"/>
              <a:gd name="connsiteX91" fmla="*/ 1899687 w 2764939"/>
              <a:gd name="connsiteY91" fmla="*/ 1533831 h 1573553"/>
              <a:gd name="connsiteX92" fmla="*/ 1808865 w 2764939"/>
              <a:gd name="connsiteY92" fmla="*/ 1573012 h 1573553"/>
              <a:gd name="connsiteX93" fmla="*/ 1728235 w 2764939"/>
              <a:gd name="connsiteY93" fmla="*/ 1557643 h 1573553"/>
              <a:gd name="connsiteX94" fmla="*/ 1702041 w 2764939"/>
              <a:gd name="connsiteY94" fmla="*/ 1571931 h 1573553"/>
              <a:gd name="connsiteX95" fmla="*/ 1647275 w 2764939"/>
              <a:gd name="connsiteY95" fmla="*/ 1543356 h 1573553"/>
              <a:gd name="connsiteX96" fmla="*/ 1606791 w 2764939"/>
              <a:gd name="connsiteY96" fmla="*/ 1507637 h 1573553"/>
              <a:gd name="connsiteX97" fmla="*/ 1563931 w 2764939"/>
              <a:gd name="connsiteY97" fmla="*/ 1479061 h 1573553"/>
              <a:gd name="connsiteX98" fmla="*/ 1592504 w 2764939"/>
              <a:gd name="connsiteY98" fmla="*/ 1455250 h 1573553"/>
              <a:gd name="connsiteX99" fmla="*/ 1580598 w 2764939"/>
              <a:gd name="connsiteY99" fmla="*/ 1438581 h 1573553"/>
              <a:gd name="connsiteX100" fmla="*/ 1518685 w 2764939"/>
              <a:gd name="connsiteY100" fmla="*/ 1426675 h 1573553"/>
              <a:gd name="connsiteX101" fmla="*/ 1499635 w 2764939"/>
              <a:gd name="connsiteY101" fmla="*/ 1402862 h 1573553"/>
              <a:gd name="connsiteX102" fmla="*/ 1461537 w 2764939"/>
              <a:gd name="connsiteY102" fmla="*/ 1379050 h 1573553"/>
              <a:gd name="connsiteX103" fmla="*/ 1456773 w 2764939"/>
              <a:gd name="connsiteY103" fmla="*/ 1390956 h 1573553"/>
              <a:gd name="connsiteX104" fmla="*/ 1471062 w 2764939"/>
              <a:gd name="connsiteY104" fmla="*/ 1429056 h 1573553"/>
              <a:gd name="connsiteX105" fmla="*/ 1440104 w 2764939"/>
              <a:gd name="connsiteY105" fmla="*/ 1443343 h 1573553"/>
              <a:gd name="connsiteX106" fmla="*/ 1413912 w 2764939"/>
              <a:gd name="connsiteY106" fmla="*/ 1457630 h 1573553"/>
              <a:gd name="connsiteX107" fmla="*/ 1397241 w 2764939"/>
              <a:gd name="connsiteY107" fmla="*/ 1450487 h 1573553"/>
              <a:gd name="connsiteX108" fmla="*/ 1351998 w 2764939"/>
              <a:gd name="connsiteY108" fmla="*/ 1388575 h 1573553"/>
              <a:gd name="connsiteX109" fmla="*/ 1306756 w 2764939"/>
              <a:gd name="connsiteY109" fmla="*/ 1355237 h 1573553"/>
              <a:gd name="connsiteX110" fmla="*/ 1328187 w 2764939"/>
              <a:gd name="connsiteY110" fmla="*/ 1338568 h 1573553"/>
              <a:gd name="connsiteX111" fmla="*/ 1349618 w 2764939"/>
              <a:gd name="connsiteY111" fmla="*/ 1298087 h 1573553"/>
              <a:gd name="connsiteX112" fmla="*/ 1335329 w 2764939"/>
              <a:gd name="connsiteY112" fmla="*/ 1286181 h 1573553"/>
              <a:gd name="connsiteX113" fmla="*/ 1297231 w 2764939"/>
              <a:gd name="connsiteY113" fmla="*/ 1288562 h 1573553"/>
              <a:gd name="connsiteX114" fmla="*/ 1221031 w 2764939"/>
              <a:gd name="connsiteY114" fmla="*/ 1245700 h 1573553"/>
              <a:gd name="connsiteX115" fmla="*/ 1178166 w 2764939"/>
              <a:gd name="connsiteY115" fmla="*/ 1226650 h 1573553"/>
              <a:gd name="connsiteX116" fmla="*/ 1168643 w 2764939"/>
              <a:gd name="connsiteY116" fmla="*/ 1226650 h 1573553"/>
              <a:gd name="connsiteX117" fmla="*/ 1156737 w 2764939"/>
              <a:gd name="connsiteY117" fmla="*/ 1162356 h 1573553"/>
              <a:gd name="connsiteX118" fmla="*/ 1168643 w 2764939"/>
              <a:gd name="connsiteY118" fmla="*/ 1098062 h 1573553"/>
              <a:gd name="connsiteX119" fmla="*/ 1137687 w 2764939"/>
              <a:gd name="connsiteY119" fmla="*/ 1064725 h 1573553"/>
              <a:gd name="connsiteX120" fmla="*/ 1085300 w 2764939"/>
              <a:gd name="connsiteY120" fmla="*/ 1040912 h 1573553"/>
              <a:gd name="connsiteX121" fmla="*/ 1111493 w 2764939"/>
              <a:gd name="connsiteY121" fmla="*/ 1017100 h 1573553"/>
              <a:gd name="connsiteX122" fmla="*/ 1156737 w 2764939"/>
              <a:gd name="connsiteY122" fmla="*/ 1021862 h 1573553"/>
              <a:gd name="connsiteX123" fmla="*/ 1151975 w 2764939"/>
              <a:gd name="connsiteY123" fmla="*/ 974237 h 1573553"/>
              <a:gd name="connsiteX124" fmla="*/ 1123400 w 2764939"/>
              <a:gd name="connsiteY124" fmla="*/ 969475 h 1573553"/>
              <a:gd name="connsiteX125" fmla="*/ 1128162 w 2764939"/>
              <a:gd name="connsiteY125" fmla="*/ 921850 h 1573553"/>
              <a:gd name="connsiteX126" fmla="*/ 1097206 w 2764939"/>
              <a:gd name="connsiteY126" fmla="*/ 907562 h 1573553"/>
              <a:gd name="connsiteX127" fmla="*/ 1099587 w 2764939"/>
              <a:gd name="connsiteY127" fmla="*/ 871843 h 1573553"/>
              <a:gd name="connsiteX128" fmla="*/ 1051962 w 2764939"/>
              <a:gd name="connsiteY128" fmla="*/ 857556 h 1573553"/>
              <a:gd name="connsiteX129" fmla="*/ 1032912 w 2764939"/>
              <a:gd name="connsiteY129" fmla="*/ 878987 h 1573553"/>
              <a:gd name="connsiteX130" fmla="*/ 1004335 w 2764939"/>
              <a:gd name="connsiteY130" fmla="*/ 881368 h 1573553"/>
              <a:gd name="connsiteX131" fmla="*/ 954331 w 2764939"/>
              <a:gd name="connsiteY131" fmla="*/ 886131 h 1573553"/>
              <a:gd name="connsiteX132" fmla="*/ 923375 w 2764939"/>
              <a:gd name="connsiteY132" fmla="*/ 907562 h 1573553"/>
              <a:gd name="connsiteX133" fmla="*/ 923375 w 2764939"/>
              <a:gd name="connsiteY133" fmla="*/ 876606 h 1573553"/>
              <a:gd name="connsiteX134" fmla="*/ 882893 w 2764939"/>
              <a:gd name="connsiteY134" fmla="*/ 871843 h 1573553"/>
              <a:gd name="connsiteX135" fmla="*/ 890035 w 2764939"/>
              <a:gd name="connsiteY135" fmla="*/ 893275 h 1573553"/>
              <a:gd name="connsiteX136" fmla="*/ 885275 w 2764939"/>
              <a:gd name="connsiteY136" fmla="*/ 912325 h 1573553"/>
              <a:gd name="connsiteX137" fmla="*/ 799550 w 2764939"/>
              <a:gd name="connsiteY137" fmla="*/ 859936 h 1573553"/>
              <a:gd name="connsiteX138" fmla="*/ 778118 w 2764939"/>
              <a:gd name="connsiteY138" fmla="*/ 826600 h 1573553"/>
              <a:gd name="connsiteX139" fmla="*/ 790025 w 2764939"/>
              <a:gd name="connsiteY139" fmla="*/ 786117 h 1573553"/>
              <a:gd name="connsiteX140" fmla="*/ 759068 w 2764939"/>
              <a:gd name="connsiteY140" fmla="*/ 781356 h 1573553"/>
              <a:gd name="connsiteX141" fmla="*/ 711443 w 2764939"/>
              <a:gd name="connsiteY141" fmla="*/ 795643 h 1573553"/>
              <a:gd name="connsiteX142" fmla="*/ 701918 w 2764939"/>
              <a:gd name="connsiteY142" fmla="*/ 809931 h 1573553"/>
              <a:gd name="connsiteX143" fmla="*/ 678106 w 2764939"/>
              <a:gd name="connsiteY143" fmla="*/ 826600 h 1573553"/>
              <a:gd name="connsiteX144" fmla="*/ 670962 w 2764939"/>
              <a:gd name="connsiteY144" fmla="*/ 843268 h 1573553"/>
              <a:gd name="connsiteX145" fmla="*/ 630481 w 2764939"/>
              <a:gd name="connsiteY145" fmla="*/ 876606 h 1573553"/>
              <a:gd name="connsiteX146" fmla="*/ 632860 w 2764939"/>
              <a:gd name="connsiteY146" fmla="*/ 898037 h 1573553"/>
              <a:gd name="connsiteX147" fmla="*/ 647150 w 2764939"/>
              <a:gd name="connsiteY147" fmla="*/ 917087 h 1573553"/>
              <a:gd name="connsiteX148" fmla="*/ 570950 w 2764939"/>
              <a:gd name="connsiteY148" fmla="*/ 902800 h 1573553"/>
              <a:gd name="connsiteX149" fmla="*/ 537612 w 2764939"/>
              <a:gd name="connsiteY149" fmla="*/ 907562 h 1573553"/>
              <a:gd name="connsiteX150" fmla="*/ 585235 w 2764939"/>
              <a:gd name="connsiteY150" fmla="*/ 938518 h 1573553"/>
              <a:gd name="connsiteX151" fmla="*/ 609050 w 2764939"/>
              <a:gd name="connsiteY151" fmla="*/ 950425 h 1573553"/>
              <a:gd name="connsiteX152" fmla="*/ 635243 w 2764939"/>
              <a:gd name="connsiteY152" fmla="*/ 1002812 h 1573553"/>
              <a:gd name="connsiteX153" fmla="*/ 568566 w 2764939"/>
              <a:gd name="connsiteY153" fmla="*/ 1019481 h 1573553"/>
              <a:gd name="connsiteX154" fmla="*/ 547137 w 2764939"/>
              <a:gd name="connsiteY154" fmla="*/ 1031387 h 1573553"/>
              <a:gd name="connsiteX155" fmla="*/ 523323 w 2764939"/>
              <a:gd name="connsiteY155" fmla="*/ 1002812 h 1573553"/>
              <a:gd name="connsiteX156" fmla="*/ 499510 w 2764939"/>
              <a:gd name="connsiteY156" fmla="*/ 971856 h 1573553"/>
              <a:gd name="connsiteX157" fmla="*/ 501891 w 2764939"/>
              <a:gd name="connsiteY157" fmla="*/ 933756 h 1573553"/>
              <a:gd name="connsiteX158" fmla="*/ 499510 w 2764939"/>
              <a:gd name="connsiteY158" fmla="*/ 914706 h 1573553"/>
              <a:gd name="connsiteX159" fmla="*/ 518560 w 2764939"/>
              <a:gd name="connsiteY159" fmla="*/ 881368 h 1573553"/>
              <a:gd name="connsiteX160" fmla="*/ 478080 w 2764939"/>
              <a:gd name="connsiteY160" fmla="*/ 890893 h 1573553"/>
              <a:gd name="connsiteX161" fmla="*/ 449504 w 2764939"/>
              <a:gd name="connsiteY161" fmla="*/ 952806 h 1573553"/>
              <a:gd name="connsiteX162" fmla="*/ 442360 w 2764939"/>
              <a:gd name="connsiteY162" fmla="*/ 976618 h 1573553"/>
              <a:gd name="connsiteX163" fmla="*/ 411404 w 2764939"/>
              <a:gd name="connsiteY163" fmla="*/ 993287 h 1573553"/>
              <a:gd name="connsiteX164" fmla="*/ 363779 w 2764939"/>
              <a:gd name="connsiteY164" fmla="*/ 990906 h 1573553"/>
              <a:gd name="connsiteX165" fmla="*/ 356635 w 2764939"/>
              <a:gd name="connsiteY165" fmla="*/ 1007575 h 1573553"/>
              <a:gd name="connsiteX166" fmla="*/ 356635 w 2764939"/>
              <a:gd name="connsiteY166" fmla="*/ 1055200 h 1573553"/>
              <a:gd name="connsiteX167" fmla="*/ 297104 w 2764939"/>
              <a:gd name="connsiteY167" fmla="*/ 1059962 h 1573553"/>
              <a:gd name="connsiteX168" fmla="*/ 235191 w 2764939"/>
              <a:gd name="connsiteY168" fmla="*/ 1093300 h 1573553"/>
              <a:gd name="connsiteX169" fmla="*/ 237573 w 2764939"/>
              <a:gd name="connsiteY169" fmla="*/ 1121875 h 1573553"/>
              <a:gd name="connsiteX170" fmla="*/ 185186 w 2764939"/>
              <a:gd name="connsiteY170" fmla="*/ 1109968 h 1573553"/>
              <a:gd name="connsiteX171" fmla="*/ 151848 w 2764939"/>
              <a:gd name="connsiteY171" fmla="*/ 1117112 h 1573553"/>
              <a:gd name="connsiteX172" fmla="*/ 106604 w 2764939"/>
              <a:gd name="connsiteY172" fmla="*/ 1098062 h 1573553"/>
              <a:gd name="connsiteX173" fmla="*/ 89936 w 2764939"/>
              <a:gd name="connsiteY173" fmla="*/ 1098062 h 1573553"/>
              <a:gd name="connsiteX174" fmla="*/ 6592 w 2764939"/>
              <a:gd name="connsiteY174" fmla="*/ 1121875 h 1573553"/>
              <a:gd name="connsiteX175" fmla="*/ 8974 w 2764939"/>
              <a:gd name="connsiteY175" fmla="*/ 1074250 h 1573553"/>
              <a:gd name="connsiteX176" fmla="*/ 9816 w 2764939"/>
              <a:gd name="connsiteY17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73404 w 2764939"/>
              <a:gd name="connsiteY60" fmla="*/ 347968 h 1573553"/>
              <a:gd name="connsiteX61" fmla="*/ 1185312 w 2764939"/>
              <a:gd name="connsiteY61" fmla="*/ 340823 h 1573553"/>
              <a:gd name="connsiteX62" fmla="*/ 1242460 w 2764939"/>
              <a:gd name="connsiteY62" fmla="*/ 343206 h 1573553"/>
              <a:gd name="connsiteX63" fmla="*/ 1342473 w 2764939"/>
              <a:gd name="connsiteY63" fmla="*/ 317012 h 1573553"/>
              <a:gd name="connsiteX64" fmla="*/ 1413910 w 2764939"/>
              <a:gd name="connsiteY64" fmla="*/ 305106 h 1573553"/>
              <a:gd name="connsiteX65" fmla="*/ 1499302 w 2764939"/>
              <a:gd name="connsiteY65" fmla="*/ 250164 h 1573553"/>
              <a:gd name="connsiteX66" fmla="*/ 1640131 w 2764939"/>
              <a:gd name="connsiteY66" fmla="*/ 188423 h 1573553"/>
              <a:gd name="connsiteX67" fmla="*/ 1794912 w 2764939"/>
              <a:gd name="connsiteY67" fmla="*/ 183660 h 1573553"/>
              <a:gd name="connsiteX68" fmla="*/ 1866350 w 2764939"/>
              <a:gd name="connsiteY68" fmla="*/ 309866 h 1573553"/>
              <a:gd name="connsiteX69" fmla="*/ 2028275 w 2764939"/>
              <a:gd name="connsiteY69" fmla="*/ 271766 h 1573553"/>
              <a:gd name="connsiteX70" fmla="*/ 1933025 w 2764939"/>
              <a:gd name="connsiteY70" fmla="*/ 359873 h 1573553"/>
              <a:gd name="connsiteX71" fmla="*/ 2047325 w 2764939"/>
              <a:gd name="connsiteY71" fmla="*/ 331298 h 1573553"/>
              <a:gd name="connsiteX72" fmla="*/ 2142574 w 2764939"/>
              <a:gd name="connsiteY72" fmla="*/ 271766 h 1573553"/>
              <a:gd name="connsiteX73" fmla="*/ 2066375 w 2764939"/>
              <a:gd name="connsiteY73" fmla="*/ 264623 h 1573553"/>
              <a:gd name="connsiteX74" fmla="*/ 2066375 w 2764939"/>
              <a:gd name="connsiteY74" fmla="*/ 202710 h 1573553"/>
              <a:gd name="connsiteX75" fmla="*/ 2116380 w 2764939"/>
              <a:gd name="connsiteY75" fmla="*/ 202710 h 1573553"/>
              <a:gd name="connsiteX76" fmla="*/ 2223536 w 2764939"/>
              <a:gd name="connsiteY76" fmla="*/ 97935 h 1573553"/>
              <a:gd name="connsiteX77" fmla="*/ 2273542 w 2764939"/>
              <a:gd name="connsiteY77" fmla="*/ 305 h 1573553"/>
              <a:gd name="connsiteX78" fmla="*/ 2237824 w 2764939"/>
              <a:gd name="connsiteY78" fmla="*/ 114604 h 1573553"/>
              <a:gd name="connsiteX79" fmla="*/ 2164006 w 2764939"/>
              <a:gd name="connsiteY79" fmla="*/ 193186 h 1573553"/>
              <a:gd name="connsiteX80" fmla="*/ 2333075 w 2764939"/>
              <a:gd name="connsiteY80" fmla="*/ 257480 h 1573553"/>
              <a:gd name="connsiteX81" fmla="*/ 2735505 w 2764939"/>
              <a:gd name="connsiteY81" fmla="*/ 205092 h 1573553"/>
              <a:gd name="connsiteX82" fmla="*/ 2698276 w 2764939"/>
              <a:gd name="connsiteY82" fmla="*/ 559163 h 1573553"/>
              <a:gd name="connsiteX83" fmla="*/ 2630731 w 2764939"/>
              <a:gd name="connsiteY83" fmla="*/ 967092 h 1573553"/>
              <a:gd name="connsiteX84" fmla="*/ 2461662 w 2764939"/>
              <a:gd name="connsiteY84" fmla="*/ 869462 h 1573553"/>
              <a:gd name="connsiteX85" fmla="*/ 2297356 w 2764939"/>
              <a:gd name="connsiteY85" fmla="*/ 926612 h 1573553"/>
              <a:gd name="connsiteX86" fmla="*/ 2275925 w 2764939"/>
              <a:gd name="connsiteY86" fmla="*/ 1062342 h 1573553"/>
              <a:gd name="connsiteX87" fmla="*/ 2042562 w 2764939"/>
              <a:gd name="connsiteY87" fmla="*/ 1148067 h 1573553"/>
              <a:gd name="connsiteX88" fmla="*/ 2021131 w 2764939"/>
              <a:gd name="connsiteY88" fmla="*/ 1238556 h 1573553"/>
              <a:gd name="connsiteX89" fmla="*/ 1954456 w 2764939"/>
              <a:gd name="connsiteY89" fmla="*/ 1309993 h 1573553"/>
              <a:gd name="connsiteX90" fmla="*/ 2013987 w 2764939"/>
              <a:gd name="connsiteY90" fmla="*/ 1350474 h 1573553"/>
              <a:gd name="connsiteX91" fmla="*/ 1921118 w 2764939"/>
              <a:gd name="connsiteY91" fmla="*/ 1450487 h 1573553"/>
              <a:gd name="connsiteX92" fmla="*/ 1899687 w 2764939"/>
              <a:gd name="connsiteY92" fmla="*/ 1533831 h 1573553"/>
              <a:gd name="connsiteX93" fmla="*/ 1808865 w 2764939"/>
              <a:gd name="connsiteY93" fmla="*/ 1573012 h 1573553"/>
              <a:gd name="connsiteX94" fmla="*/ 1728235 w 2764939"/>
              <a:gd name="connsiteY94" fmla="*/ 1557643 h 1573553"/>
              <a:gd name="connsiteX95" fmla="*/ 1702041 w 2764939"/>
              <a:gd name="connsiteY95" fmla="*/ 1571931 h 1573553"/>
              <a:gd name="connsiteX96" fmla="*/ 1647275 w 2764939"/>
              <a:gd name="connsiteY96" fmla="*/ 1543356 h 1573553"/>
              <a:gd name="connsiteX97" fmla="*/ 1606791 w 2764939"/>
              <a:gd name="connsiteY97" fmla="*/ 1507637 h 1573553"/>
              <a:gd name="connsiteX98" fmla="*/ 1563931 w 2764939"/>
              <a:gd name="connsiteY98" fmla="*/ 1479061 h 1573553"/>
              <a:gd name="connsiteX99" fmla="*/ 1592504 w 2764939"/>
              <a:gd name="connsiteY99" fmla="*/ 1455250 h 1573553"/>
              <a:gd name="connsiteX100" fmla="*/ 1580598 w 2764939"/>
              <a:gd name="connsiteY100" fmla="*/ 1438581 h 1573553"/>
              <a:gd name="connsiteX101" fmla="*/ 1518685 w 2764939"/>
              <a:gd name="connsiteY101" fmla="*/ 1426675 h 1573553"/>
              <a:gd name="connsiteX102" fmla="*/ 1499635 w 2764939"/>
              <a:gd name="connsiteY102" fmla="*/ 1402862 h 1573553"/>
              <a:gd name="connsiteX103" fmla="*/ 1461537 w 2764939"/>
              <a:gd name="connsiteY103" fmla="*/ 1379050 h 1573553"/>
              <a:gd name="connsiteX104" fmla="*/ 1456773 w 2764939"/>
              <a:gd name="connsiteY104" fmla="*/ 1390956 h 1573553"/>
              <a:gd name="connsiteX105" fmla="*/ 1471062 w 2764939"/>
              <a:gd name="connsiteY105" fmla="*/ 1429056 h 1573553"/>
              <a:gd name="connsiteX106" fmla="*/ 1440104 w 2764939"/>
              <a:gd name="connsiteY106" fmla="*/ 1443343 h 1573553"/>
              <a:gd name="connsiteX107" fmla="*/ 1413912 w 2764939"/>
              <a:gd name="connsiteY107" fmla="*/ 1457630 h 1573553"/>
              <a:gd name="connsiteX108" fmla="*/ 1397241 w 2764939"/>
              <a:gd name="connsiteY108" fmla="*/ 1450487 h 1573553"/>
              <a:gd name="connsiteX109" fmla="*/ 1351998 w 2764939"/>
              <a:gd name="connsiteY109" fmla="*/ 1388575 h 1573553"/>
              <a:gd name="connsiteX110" fmla="*/ 1306756 w 2764939"/>
              <a:gd name="connsiteY110" fmla="*/ 1355237 h 1573553"/>
              <a:gd name="connsiteX111" fmla="*/ 1328187 w 2764939"/>
              <a:gd name="connsiteY111" fmla="*/ 1338568 h 1573553"/>
              <a:gd name="connsiteX112" fmla="*/ 1349618 w 2764939"/>
              <a:gd name="connsiteY112" fmla="*/ 1298087 h 1573553"/>
              <a:gd name="connsiteX113" fmla="*/ 1335329 w 2764939"/>
              <a:gd name="connsiteY113" fmla="*/ 1286181 h 1573553"/>
              <a:gd name="connsiteX114" fmla="*/ 1297231 w 2764939"/>
              <a:gd name="connsiteY114" fmla="*/ 1288562 h 1573553"/>
              <a:gd name="connsiteX115" fmla="*/ 1221031 w 2764939"/>
              <a:gd name="connsiteY115" fmla="*/ 1245700 h 1573553"/>
              <a:gd name="connsiteX116" fmla="*/ 1178166 w 2764939"/>
              <a:gd name="connsiteY116" fmla="*/ 1226650 h 1573553"/>
              <a:gd name="connsiteX117" fmla="*/ 1168643 w 2764939"/>
              <a:gd name="connsiteY117" fmla="*/ 1226650 h 1573553"/>
              <a:gd name="connsiteX118" fmla="*/ 1156737 w 2764939"/>
              <a:gd name="connsiteY118" fmla="*/ 1162356 h 1573553"/>
              <a:gd name="connsiteX119" fmla="*/ 1168643 w 2764939"/>
              <a:gd name="connsiteY119" fmla="*/ 1098062 h 1573553"/>
              <a:gd name="connsiteX120" fmla="*/ 1137687 w 2764939"/>
              <a:gd name="connsiteY120" fmla="*/ 1064725 h 1573553"/>
              <a:gd name="connsiteX121" fmla="*/ 1085300 w 2764939"/>
              <a:gd name="connsiteY121" fmla="*/ 1040912 h 1573553"/>
              <a:gd name="connsiteX122" fmla="*/ 1111493 w 2764939"/>
              <a:gd name="connsiteY122" fmla="*/ 1017100 h 1573553"/>
              <a:gd name="connsiteX123" fmla="*/ 1156737 w 2764939"/>
              <a:gd name="connsiteY123" fmla="*/ 1021862 h 1573553"/>
              <a:gd name="connsiteX124" fmla="*/ 1151975 w 2764939"/>
              <a:gd name="connsiteY124" fmla="*/ 974237 h 1573553"/>
              <a:gd name="connsiteX125" fmla="*/ 1123400 w 2764939"/>
              <a:gd name="connsiteY125" fmla="*/ 969475 h 1573553"/>
              <a:gd name="connsiteX126" fmla="*/ 1128162 w 2764939"/>
              <a:gd name="connsiteY126" fmla="*/ 921850 h 1573553"/>
              <a:gd name="connsiteX127" fmla="*/ 1097206 w 2764939"/>
              <a:gd name="connsiteY127" fmla="*/ 907562 h 1573553"/>
              <a:gd name="connsiteX128" fmla="*/ 1099587 w 2764939"/>
              <a:gd name="connsiteY128" fmla="*/ 871843 h 1573553"/>
              <a:gd name="connsiteX129" fmla="*/ 1051962 w 2764939"/>
              <a:gd name="connsiteY129" fmla="*/ 857556 h 1573553"/>
              <a:gd name="connsiteX130" fmla="*/ 1032912 w 2764939"/>
              <a:gd name="connsiteY130" fmla="*/ 878987 h 1573553"/>
              <a:gd name="connsiteX131" fmla="*/ 1004335 w 2764939"/>
              <a:gd name="connsiteY131" fmla="*/ 881368 h 1573553"/>
              <a:gd name="connsiteX132" fmla="*/ 954331 w 2764939"/>
              <a:gd name="connsiteY132" fmla="*/ 886131 h 1573553"/>
              <a:gd name="connsiteX133" fmla="*/ 923375 w 2764939"/>
              <a:gd name="connsiteY133" fmla="*/ 907562 h 1573553"/>
              <a:gd name="connsiteX134" fmla="*/ 923375 w 2764939"/>
              <a:gd name="connsiteY134" fmla="*/ 876606 h 1573553"/>
              <a:gd name="connsiteX135" fmla="*/ 882893 w 2764939"/>
              <a:gd name="connsiteY135" fmla="*/ 871843 h 1573553"/>
              <a:gd name="connsiteX136" fmla="*/ 890035 w 2764939"/>
              <a:gd name="connsiteY136" fmla="*/ 893275 h 1573553"/>
              <a:gd name="connsiteX137" fmla="*/ 885275 w 2764939"/>
              <a:gd name="connsiteY137" fmla="*/ 912325 h 1573553"/>
              <a:gd name="connsiteX138" fmla="*/ 799550 w 2764939"/>
              <a:gd name="connsiteY138" fmla="*/ 859936 h 1573553"/>
              <a:gd name="connsiteX139" fmla="*/ 778118 w 2764939"/>
              <a:gd name="connsiteY139" fmla="*/ 826600 h 1573553"/>
              <a:gd name="connsiteX140" fmla="*/ 790025 w 2764939"/>
              <a:gd name="connsiteY140" fmla="*/ 786117 h 1573553"/>
              <a:gd name="connsiteX141" fmla="*/ 759068 w 2764939"/>
              <a:gd name="connsiteY141" fmla="*/ 781356 h 1573553"/>
              <a:gd name="connsiteX142" fmla="*/ 711443 w 2764939"/>
              <a:gd name="connsiteY142" fmla="*/ 795643 h 1573553"/>
              <a:gd name="connsiteX143" fmla="*/ 701918 w 2764939"/>
              <a:gd name="connsiteY143" fmla="*/ 809931 h 1573553"/>
              <a:gd name="connsiteX144" fmla="*/ 678106 w 2764939"/>
              <a:gd name="connsiteY144" fmla="*/ 826600 h 1573553"/>
              <a:gd name="connsiteX145" fmla="*/ 670962 w 2764939"/>
              <a:gd name="connsiteY145" fmla="*/ 843268 h 1573553"/>
              <a:gd name="connsiteX146" fmla="*/ 630481 w 2764939"/>
              <a:gd name="connsiteY146" fmla="*/ 876606 h 1573553"/>
              <a:gd name="connsiteX147" fmla="*/ 632860 w 2764939"/>
              <a:gd name="connsiteY147" fmla="*/ 898037 h 1573553"/>
              <a:gd name="connsiteX148" fmla="*/ 647150 w 2764939"/>
              <a:gd name="connsiteY148" fmla="*/ 917087 h 1573553"/>
              <a:gd name="connsiteX149" fmla="*/ 570950 w 2764939"/>
              <a:gd name="connsiteY149" fmla="*/ 902800 h 1573553"/>
              <a:gd name="connsiteX150" fmla="*/ 537612 w 2764939"/>
              <a:gd name="connsiteY150" fmla="*/ 907562 h 1573553"/>
              <a:gd name="connsiteX151" fmla="*/ 585235 w 2764939"/>
              <a:gd name="connsiteY151" fmla="*/ 938518 h 1573553"/>
              <a:gd name="connsiteX152" fmla="*/ 609050 w 2764939"/>
              <a:gd name="connsiteY152" fmla="*/ 950425 h 1573553"/>
              <a:gd name="connsiteX153" fmla="*/ 635243 w 2764939"/>
              <a:gd name="connsiteY153" fmla="*/ 1002812 h 1573553"/>
              <a:gd name="connsiteX154" fmla="*/ 568566 w 2764939"/>
              <a:gd name="connsiteY154" fmla="*/ 1019481 h 1573553"/>
              <a:gd name="connsiteX155" fmla="*/ 547137 w 2764939"/>
              <a:gd name="connsiteY155" fmla="*/ 1031387 h 1573553"/>
              <a:gd name="connsiteX156" fmla="*/ 523323 w 2764939"/>
              <a:gd name="connsiteY156" fmla="*/ 1002812 h 1573553"/>
              <a:gd name="connsiteX157" fmla="*/ 499510 w 2764939"/>
              <a:gd name="connsiteY157" fmla="*/ 971856 h 1573553"/>
              <a:gd name="connsiteX158" fmla="*/ 501891 w 2764939"/>
              <a:gd name="connsiteY158" fmla="*/ 933756 h 1573553"/>
              <a:gd name="connsiteX159" fmla="*/ 499510 w 2764939"/>
              <a:gd name="connsiteY159" fmla="*/ 914706 h 1573553"/>
              <a:gd name="connsiteX160" fmla="*/ 518560 w 2764939"/>
              <a:gd name="connsiteY160" fmla="*/ 881368 h 1573553"/>
              <a:gd name="connsiteX161" fmla="*/ 478080 w 2764939"/>
              <a:gd name="connsiteY161" fmla="*/ 890893 h 1573553"/>
              <a:gd name="connsiteX162" fmla="*/ 449504 w 2764939"/>
              <a:gd name="connsiteY162" fmla="*/ 952806 h 1573553"/>
              <a:gd name="connsiteX163" fmla="*/ 442360 w 2764939"/>
              <a:gd name="connsiteY163" fmla="*/ 976618 h 1573553"/>
              <a:gd name="connsiteX164" fmla="*/ 411404 w 2764939"/>
              <a:gd name="connsiteY164" fmla="*/ 993287 h 1573553"/>
              <a:gd name="connsiteX165" fmla="*/ 363779 w 2764939"/>
              <a:gd name="connsiteY165" fmla="*/ 990906 h 1573553"/>
              <a:gd name="connsiteX166" fmla="*/ 356635 w 2764939"/>
              <a:gd name="connsiteY166" fmla="*/ 1007575 h 1573553"/>
              <a:gd name="connsiteX167" fmla="*/ 356635 w 2764939"/>
              <a:gd name="connsiteY167" fmla="*/ 1055200 h 1573553"/>
              <a:gd name="connsiteX168" fmla="*/ 297104 w 2764939"/>
              <a:gd name="connsiteY168" fmla="*/ 1059962 h 1573553"/>
              <a:gd name="connsiteX169" fmla="*/ 235191 w 2764939"/>
              <a:gd name="connsiteY169" fmla="*/ 1093300 h 1573553"/>
              <a:gd name="connsiteX170" fmla="*/ 237573 w 2764939"/>
              <a:gd name="connsiteY170" fmla="*/ 1121875 h 1573553"/>
              <a:gd name="connsiteX171" fmla="*/ 185186 w 2764939"/>
              <a:gd name="connsiteY171" fmla="*/ 1109968 h 1573553"/>
              <a:gd name="connsiteX172" fmla="*/ 151848 w 2764939"/>
              <a:gd name="connsiteY172" fmla="*/ 1117112 h 1573553"/>
              <a:gd name="connsiteX173" fmla="*/ 106604 w 2764939"/>
              <a:gd name="connsiteY173" fmla="*/ 1098062 h 1573553"/>
              <a:gd name="connsiteX174" fmla="*/ 89936 w 2764939"/>
              <a:gd name="connsiteY174" fmla="*/ 1098062 h 1573553"/>
              <a:gd name="connsiteX175" fmla="*/ 6592 w 2764939"/>
              <a:gd name="connsiteY175" fmla="*/ 1121875 h 1573553"/>
              <a:gd name="connsiteX176" fmla="*/ 8974 w 2764939"/>
              <a:gd name="connsiteY176" fmla="*/ 1074250 h 1573553"/>
              <a:gd name="connsiteX177" fmla="*/ 9816 w 2764939"/>
              <a:gd name="connsiteY17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640131 w 2764939"/>
              <a:gd name="connsiteY67" fmla="*/ 188423 h 1573553"/>
              <a:gd name="connsiteX68" fmla="*/ 1794912 w 2764939"/>
              <a:gd name="connsiteY68" fmla="*/ 183660 h 1573553"/>
              <a:gd name="connsiteX69" fmla="*/ 1866350 w 2764939"/>
              <a:gd name="connsiteY69" fmla="*/ 309866 h 1573553"/>
              <a:gd name="connsiteX70" fmla="*/ 2028275 w 2764939"/>
              <a:gd name="connsiteY70" fmla="*/ 271766 h 1573553"/>
              <a:gd name="connsiteX71" fmla="*/ 1933025 w 2764939"/>
              <a:gd name="connsiteY71" fmla="*/ 359873 h 1573553"/>
              <a:gd name="connsiteX72" fmla="*/ 2047325 w 2764939"/>
              <a:gd name="connsiteY72" fmla="*/ 331298 h 1573553"/>
              <a:gd name="connsiteX73" fmla="*/ 2142574 w 2764939"/>
              <a:gd name="connsiteY73" fmla="*/ 271766 h 1573553"/>
              <a:gd name="connsiteX74" fmla="*/ 2066375 w 2764939"/>
              <a:gd name="connsiteY74" fmla="*/ 264623 h 1573553"/>
              <a:gd name="connsiteX75" fmla="*/ 2066375 w 2764939"/>
              <a:gd name="connsiteY75" fmla="*/ 202710 h 1573553"/>
              <a:gd name="connsiteX76" fmla="*/ 2116380 w 2764939"/>
              <a:gd name="connsiteY76" fmla="*/ 202710 h 1573553"/>
              <a:gd name="connsiteX77" fmla="*/ 2223536 w 2764939"/>
              <a:gd name="connsiteY77" fmla="*/ 97935 h 1573553"/>
              <a:gd name="connsiteX78" fmla="*/ 2273542 w 2764939"/>
              <a:gd name="connsiteY78" fmla="*/ 305 h 1573553"/>
              <a:gd name="connsiteX79" fmla="*/ 2237824 w 2764939"/>
              <a:gd name="connsiteY79" fmla="*/ 114604 h 1573553"/>
              <a:gd name="connsiteX80" fmla="*/ 2164006 w 2764939"/>
              <a:gd name="connsiteY80" fmla="*/ 193186 h 1573553"/>
              <a:gd name="connsiteX81" fmla="*/ 2333075 w 2764939"/>
              <a:gd name="connsiteY81" fmla="*/ 257480 h 1573553"/>
              <a:gd name="connsiteX82" fmla="*/ 2735505 w 2764939"/>
              <a:gd name="connsiteY82" fmla="*/ 205092 h 1573553"/>
              <a:gd name="connsiteX83" fmla="*/ 2698276 w 2764939"/>
              <a:gd name="connsiteY83" fmla="*/ 559163 h 1573553"/>
              <a:gd name="connsiteX84" fmla="*/ 2630731 w 2764939"/>
              <a:gd name="connsiteY84" fmla="*/ 967092 h 1573553"/>
              <a:gd name="connsiteX85" fmla="*/ 2461662 w 2764939"/>
              <a:gd name="connsiteY85" fmla="*/ 869462 h 1573553"/>
              <a:gd name="connsiteX86" fmla="*/ 2297356 w 2764939"/>
              <a:gd name="connsiteY86" fmla="*/ 926612 h 1573553"/>
              <a:gd name="connsiteX87" fmla="*/ 2275925 w 2764939"/>
              <a:gd name="connsiteY87" fmla="*/ 1062342 h 1573553"/>
              <a:gd name="connsiteX88" fmla="*/ 2042562 w 2764939"/>
              <a:gd name="connsiteY88" fmla="*/ 1148067 h 1573553"/>
              <a:gd name="connsiteX89" fmla="*/ 2021131 w 2764939"/>
              <a:gd name="connsiteY89" fmla="*/ 1238556 h 1573553"/>
              <a:gd name="connsiteX90" fmla="*/ 1954456 w 2764939"/>
              <a:gd name="connsiteY90" fmla="*/ 1309993 h 1573553"/>
              <a:gd name="connsiteX91" fmla="*/ 2013987 w 2764939"/>
              <a:gd name="connsiteY91" fmla="*/ 1350474 h 1573553"/>
              <a:gd name="connsiteX92" fmla="*/ 1921118 w 2764939"/>
              <a:gd name="connsiteY92" fmla="*/ 1450487 h 1573553"/>
              <a:gd name="connsiteX93" fmla="*/ 1899687 w 2764939"/>
              <a:gd name="connsiteY93" fmla="*/ 1533831 h 1573553"/>
              <a:gd name="connsiteX94" fmla="*/ 1808865 w 2764939"/>
              <a:gd name="connsiteY94" fmla="*/ 1573012 h 1573553"/>
              <a:gd name="connsiteX95" fmla="*/ 1728235 w 2764939"/>
              <a:gd name="connsiteY95" fmla="*/ 1557643 h 1573553"/>
              <a:gd name="connsiteX96" fmla="*/ 1702041 w 2764939"/>
              <a:gd name="connsiteY96" fmla="*/ 1571931 h 1573553"/>
              <a:gd name="connsiteX97" fmla="*/ 1647275 w 2764939"/>
              <a:gd name="connsiteY97" fmla="*/ 1543356 h 1573553"/>
              <a:gd name="connsiteX98" fmla="*/ 1606791 w 2764939"/>
              <a:gd name="connsiteY98" fmla="*/ 1507637 h 1573553"/>
              <a:gd name="connsiteX99" fmla="*/ 1563931 w 2764939"/>
              <a:gd name="connsiteY99" fmla="*/ 1479061 h 1573553"/>
              <a:gd name="connsiteX100" fmla="*/ 1592504 w 2764939"/>
              <a:gd name="connsiteY100" fmla="*/ 1455250 h 1573553"/>
              <a:gd name="connsiteX101" fmla="*/ 1580598 w 2764939"/>
              <a:gd name="connsiteY101" fmla="*/ 1438581 h 1573553"/>
              <a:gd name="connsiteX102" fmla="*/ 1518685 w 2764939"/>
              <a:gd name="connsiteY102" fmla="*/ 1426675 h 1573553"/>
              <a:gd name="connsiteX103" fmla="*/ 1499635 w 2764939"/>
              <a:gd name="connsiteY103" fmla="*/ 1402862 h 1573553"/>
              <a:gd name="connsiteX104" fmla="*/ 1461537 w 2764939"/>
              <a:gd name="connsiteY104" fmla="*/ 1379050 h 1573553"/>
              <a:gd name="connsiteX105" fmla="*/ 1456773 w 2764939"/>
              <a:gd name="connsiteY105" fmla="*/ 1390956 h 1573553"/>
              <a:gd name="connsiteX106" fmla="*/ 1471062 w 2764939"/>
              <a:gd name="connsiteY106" fmla="*/ 1429056 h 1573553"/>
              <a:gd name="connsiteX107" fmla="*/ 1440104 w 2764939"/>
              <a:gd name="connsiteY107" fmla="*/ 1443343 h 1573553"/>
              <a:gd name="connsiteX108" fmla="*/ 1413912 w 2764939"/>
              <a:gd name="connsiteY108" fmla="*/ 1457630 h 1573553"/>
              <a:gd name="connsiteX109" fmla="*/ 1397241 w 2764939"/>
              <a:gd name="connsiteY109" fmla="*/ 1450487 h 1573553"/>
              <a:gd name="connsiteX110" fmla="*/ 1351998 w 2764939"/>
              <a:gd name="connsiteY110" fmla="*/ 1388575 h 1573553"/>
              <a:gd name="connsiteX111" fmla="*/ 1306756 w 2764939"/>
              <a:gd name="connsiteY111" fmla="*/ 1355237 h 1573553"/>
              <a:gd name="connsiteX112" fmla="*/ 1328187 w 2764939"/>
              <a:gd name="connsiteY112" fmla="*/ 1338568 h 1573553"/>
              <a:gd name="connsiteX113" fmla="*/ 1349618 w 2764939"/>
              <a:gd name="connsiteY113" fmla="*/ 1298087 h 1573553"/>
              <a:gd name="connsiteX114" fmla="*/ 1335329 w 2764939"/>
              <a:gd name="connsiteY114" fmla="*/ 1286181 h 1573553"/>
              <a:gd name="connsiteX115" fmla="*/ 1297231 w 2764939"/>
              <a:gd name="connsiteY115" fmla="*/ 1288562 h 1573553"/>
              <a:gd name="connsiteX116" fmla="*/ 1221031 w 2764939"/>
              <a:gd name="connsiteY116" fmla="*/ 1245700 h 1573553"/>
              <a:gd name="connsiteX117" fmla="*/ 1178166 w 2764939"/>
              <a:gd name="connsiteY117" fmla="*/ 1226650 h 1573553"/>
              <a:gd name="connsiteX118" fmla="*/ 1168643 w 2764939"/>
              <a:gd name="connsiteY118" fmla="*/ 1226650 h 1573553"/>
              <a:gd name="connsiteX119" fmla="*/ 1156737 w 2764939"/>
              <a:gd name="connsiteY119" fmla="*/ 1162356 h 1573553"/>
              <a:gd name="connsiteX120" fmla="*/ 1168643 w 2764939"/>
              <a:gd name="connsiteY120" fmla="*/ 1098062 h 1573553"/>
              <a:gd name="connsiteX121" fmla="*/ 1137687 w 2764939"/>
              <a:gd name="connsiteY121" fmla="*/ 1064725 h 1573553"/>
              <a:gd name="connsiteX122" fmla="*/ 1085300 w 2764939"/>
              <a:gd name="connsiteY122" fmla="*/ 1040912 h 1573553"/>
              <a:gd name="connsiteX123" fmla="*/ 1111493 w 2764939"/>
              <a:gd name="connsiteY123" fmla="*/ 1017100 h 1573553"/>
              <a:gd name="connsiteX124" fmla="*/ 1156737 w 2764939"/>
              <a:gd name="connsiteY124" fmla="*/ 1021862 h 1573553"/>
              <a:gd name="connsiteX125" fmla="*/ 1151975 w 2764939"/>
              <a:gd name="connsiteY125" fmla="*/ 974237 h 1573553"/>
              <a:gd name="connsiteX126" fmla="*/ 1123400 w 2764939"/>
              <a:gd name="connsiteY126" fmla="*/ 969475 h 1573553"/>
              <a:gd name="connsiteX127" fmla="*/ 1128162 w 2764939"/>
              <a:gd name="connsiteY127" fmla="*/ 921850 h 1573553"/>
              <a:gd name="connsiteX128" fmla="*/ 1097206 w 2764939"/>
              <a:gd name="connsiteY128" fmla="*/ 907562 h 1573553"/>
              <a:gd name="connsiteX129" fmla="*/ 1099587 w 2764939"/>
              <a:gd name="connsiteY129" fmla="*/ 871843 h 1573553"/>
              <a:gd name="connsiteX130" fmla="*/ 1051962 w 2764939"/>
              <a:gd name="connsiteY130" fmla="*/ 857556 h 1573553"/>
              <a:gd name="connsiteX131" fmla="*/ 1032912 w 2764939"/>
              <a:gd name="connsiteY131" fmla="*/ 878987 h 1573553"/>
              <a:gd name="connsiteX132" fmla="*/ 1004335 w 2764939"/>
              <a:gd name="connsiteY132" fmla="*/ 881368 h 1573553"/>
              <a:gd name="connsiteX133" fmla="*/ 954331 w 2764939"/>
              <a:gd name="connsiteY133" fmla="*/ 886131 h 1573553"/>
              <a:gd name="connsiteX134" fmla="*/ 923375 w 2764939"/>
              <a:gd name="connsiteY134" fmla="*/ 907562 h 1573553"/>
              <a:gd name="connsiteX135" fmla="*/ 923375 w 2764939"/>
              <a:gd name="connsiteY135" fmla="*/ 876606 h 1573553"/>
              <a:gd name="connsiteX136" fmla="*/ 882893 w 2764939"/>
              <a:gd name="connsiteY136" fmla="*/ 871843 h 1573553"/>
              <a:gd name="connsiteX137" fmla="*/ 890035 w 2764939"/>
              <a:gd name="connsiteY137" fmla="*/ 893275 h 1573553"/>
              <a:gd name="connsiteX138" fmla="*/ 885275 w 2764939"/>
              <a:gd name="connsiteY138" fmla="*/ 912325 h 1573553"/>
              <a:gd name="connsiteX139" fmla="*/ 799550 w 2764939"/>
              <a:gd name="connsiteY139" fmla="*/ 859936 h 1573553"/>
              <a:gd name="connsiteX140" fmla="*/ 778118 w 2764939"/>
              <a:gd name="connsiteY140" fmla="*/ 826600 h 1573553"/>
              <a:gd name="connsiteX141" fmla="*/ 790025 w 2764939"/>
              <a:gd name="connsiteY141" fmla="*/ 786117 h 1573553"/>
              <a:gd name="connsiteX142" fmla="*/ 759068 w 2764939"/>
              <a:gd name="connsiteY142" fmla="*/ 781356 h 1573553"/>
              <a:gd name="connsiteX143" fmla="*/ 711443 w 2764939"/>
              <a:gd name="connsiteY143" fmla="*/ 795643 h 1573553"/>
              <a:gd name="connsiteX144" fmla="*/ 701918 w 2764939"/>
              <a:gd name="connsiteY144" fmla="*/ 809931 h 1573553"/>
              <a:gd name="connsiteX145" fmla="*/ 678106 w 2764939"/>
              <a:gd name="connsiteY145" fmla="*/ 826600 h 1573553"/>
              <a:gd name="connsiteX146" fmla="*/ 670962 w 2764939"/>
              <a:gd name="connsiteY146" fmla="*/ 843268 h 1573553"/>
              <a:gd name="connsiteX147" fmla="*/ 630481 w 2764939"/>
              <a:gd name="connsiteY147" fmla="*/ 876606 h 1573553"/>
              <a:gd name="connsiteX148" fmla="*/ 632860 w 2764939"/>
              <a:gd name="connsiteY148" fmla="*/ 898037 h 1573553"/>
              <a:gd name="connsiteX149" fmla="*/ 647150 w 2764939"/>
              <a:gd name="connsiteY149" fmla="*/ 917087 h 1573553"/>
              <a:gd name="connsiteX150" fmla="*/ 570950 w 2764939"/>
              <a:gd name="connsiteY150" fmla="*/ 902800 h 1573553"/>
              <a:gd name="connsiteX151" fmla="*/ 537612 w 2764939"/>
              <a:gd name="connsiteY151" fmla="*/ 907562 h 1573553"/>
              <a:gd name="connsiteX152" fmla="*/ 585235 w 2764939"/>
              <a:gd name="connsiteY152" fmla="*/ 938518 h 1573553"/>
              <a:gd name="connsiteX153" fmla="*/ 609050 w 2764939"/>
              <a:gd name="connsiteY153" fmla="*/ 950425 h 1573553"/>
              <a:gd name="connsiteX154" fmla="*/ 635243 w 2764939"/>
              <a:gd name="connsiteY154" fmla="*/ 1002812 h 1573553"/>
              <a:gd name="connsiteX155" fmla="*/ 568566 w 2764939"/>
              <a:gd name="connsiteY155" fmla="*/ 1019481 h 1573553"/>
              <a:gd name="connsiteX156" fmla="*/ 547137 w 2764939"/>
              <a:gd name="connsiteY156" fmla="*/ 1031387 h 1573553"/>
              <a:gd name="connsiteX157" fmla="*/ 523323 w 2764939"/>
              <a:gd name="connsiteY157" fmla="*/ 1002812 h 1573553"/>
              <a:gd name="connsiteX158" fmla="*/ 499510 w 2764939"/>
              <a:gd name="connsiteY158" fmla="*/ 971856 h 1573553"/>
              <a:gd name="connsiteX159" fmla="*/ 501891 w 2764939"/>
              <a:gd name="connsiteY159" fmla="*/ 933756 h 1573553"/>
              <a:gd name="connsiteX160" fmla="*/ 499510 w 2764939"/>
              <a:gd name="connsiteY160" fmla="*/ 914706 h 1573553"/>
              <a:gd name="connsiteX161" fmla="*/ 518560 w 2764939"/>
              <a:gd name="connsiteY161" fmla="*/ 881368 h 1573553"/>
              <a:gd name="connsiteX162" fmla="*/ 478080 w 2764939"/>
              <a:gd name="connsiteY162" fmla="*/ 890893 h 1573553"/>
              <a:gd name="connsiteX163" fmla="*/ 449504 w 2764939"/>
              <a:gd name="connsiteY163" fmla="*/ 952806 h 1573553"/>
              <a:gd name="connsiteX164" fmla="*/ 442360 w 2764939"/>
              <a:gd name="connsiteY164" fmla="*/ 976618 h 1573553"/>
              <a:gd name="connsiteX165" fmla="*/ 411404 w 2764939"/>
              <a:gd name="connsiteY165" fmla="*/ 993287 h 1573553"/>
              <a:gd name="connsiteX166" fmla="*/ 363779 w 2764939"/>
              <a:gd name="connsiteY166" fmla="*/ 990906 h 1573553"/>
              <a:gd name="connsiteX167" fmla="*/ 356635 w 2764939"/>
              <a:gd name="connsiteY167" fmla="*/ 1007575 h 1573553"/>
              <a:gd name="connsiteX168" fmla="*/ 356635 w 2764939"/>
              <a:gd name="connsiteY168" fmla="*/ 1055200 h 1573553"/>
              <a:gd name="connsiteX169" fmla="*/ 297104 w 2764939"/>
              <a:gd name="connsiteY169" fmla="*/ 1059962 h 1573553"/>
              <a:gd name="connsiteX170" fmla="*/ 235191 w 2764939"/>
              <a:gd name="connsiteY170" fmla="*/ 1093300 h 1573553"/>
              <a:gd name="connsiteX171" fmla="*/ 237573 w 2764939"/>
              <a:gd name="connsiteY171" fmla="*/ 1121875 h 1573553"/>
              <a:gd name="connsiteX172" fmla="*/ 185186 w 2764939"/>
              <a:gd name="connsiteY172" fmla="*/ 1109968 h 1573553"/>
              <a:gd name="connsiteX173" fmla="*/ 151848 w 2764939"/>
              <a:gd name="connsiteY173" fmla="*/ 1117112 h 1573553"/>
              <a:gd name="connsiteX174" fmla="*/ 106604 w 2764939"/>
              <a:gd name="connsiteY174" fmla="*/ 1098062 h 1573553"/>
              <a:gd name="connsiteX175" fmla="*/ 89936 w 2764939"/>
              <a:gd name="connsiteY175" fmla="*/ 1098062 h 1573553"/>
              <a:gd name="connsiteX176" fmla="*/ 6592 w 2764939"/>
              <a:gd name="connsiteY176" fmla="*/ 1121875 h 1573553"/>
              <a:gd name="connsiteX177" fmla="*/ 8974 w 2764939"/>
              <a:gd name="connsiteY177" fmla="*/ 1074250 h 1573553"/>
              <a:gd name="connsiteX178" fmla="*/ 9816 w 2764939"/>
              <a:gd name="connsiteY17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6350 w 2764939"/>
              <a:gd name="connsiteY70" fmla="*/ 309866 h 1573553"/>
              <a:gd name="connsiteX71" fmla="*/ 2028275 w 2764939"/>
              <a:gd name="connsiteY71" fmla="*/ 271766 h 1573553"/>
              <a:gd name="connsiteX72" fmla="*/ 1933025 w 2764939"/>
              <a:gd name="connsiteY72" fmla="*/ 359873 h 1573553"/>
              <a:gd name="connsiteX73" fmla="*/ 2047325 w 2764939"/>
              <a:gd name="connsiteY73" fmla="*/ 331298 h 1573553"/>
              <a:gd name="connsiteX74" fmla="*/ 2142574 w 2764939"/>
              <a:gd name="connsiteY74" fmla="*/ 271766 h 1573553"/>
              <a:gd name="connsiteX75" fmla="*/ 2066375 w 2764939"/>
              <a:gd name="connsiteY75" fmla="*/ 264623 h 1573553"/>
              <a:gd name="connsiteX76" fmla="*/ 2066375 w 2764939"/>
              <a:gd name="connsiteY76" fmla="*/ 202710 h 1573553"/>
              <a:gd name="connsiteX77" fmla="*/ 2116380 w 2764939"/>
              <a:gd name="connsiteY77" fmla="*/ 202710 h 1573553"/>
              <a:gd name="connsiteX78" fmla="*/ 2223536 w 2764939"/>
              <a:gd name="connsiteY78" fmla="*/ 97935 h 1573553"/>
              <a:gd name="connsiteX79" fmla="*/ 2273542 w 2764939"/>
              <a:gd name="connsiteY79" fmla="*/ 305 h 1573553"/>
              <a:gd name="connsiteX80" fmla="*/ 2237824 w 2764939"/>
              <a:gd name="connsiteY80" fmla="*/ 114604 h 1573553"/>
              <a:gd name="connsiteX81" fmla="*/ 2164006 w 2764939"/>
              <a:gd name="connsiteY81" fmla="*/ 193186 h 1573553"/>
              <a:gd name="connsiteX82" fmla="*/ 2333075 w 2764939"/>
              <a:gd name="connsiteY82" fmla="*/ 257480 h 1573553"/>
              <a:gd name="connsiteX83" fmla="*/ 2735505 w 2764939"/>
              <a:gd name="connsiteY83" fmla="*/ 205092 h 1573553"/>
              <a:gd name="connsiteX84" fmla="*/ 2698276 w 2764939"/>
              <a:gd name="connsiteY84" fmla="*/ 559163 h 1573553"/>
              <a:gd name="connsiteX85" fmla="*/ 2630731 w 2764939"/>
              <a:gd name="connsiteY85" fmla="*/ 967092 h 1573553"/>
              <a:gd name="connsiteX86" fmla="*/ 2461662 w 2764939"/>
              <a:gd name="connsiteY86" fmla="*/ 869462 h 1573553"/>
              <a:gd name="connsiteX87" fmla="*/ 2297356 w 2764939"/>
              <a:gd name="connsiteY87" fmla="*/ 926612 h 1573553"/>
              <a:gd name="connsiteX88" fmla="*/ 2275925 w 2764939"/>
              <a:gd name="connsiteY88" fmla="*/ 1062342 h 1573553"/>
              <a:gd name="connsiteX89" fmla="*/ 2042562 w 2764939"/>
              <a:gd name="connsiteY89" fmla="*/ 1148067 h 1573553"/>
              <a:gd name="connsiteX90" fmla="*/ 2021131 w 2764939"/>
              <a:gd name="connsiteY90" fmla="*/ 1238556 h 1573553"/>
              <a:gd name="connsiteX91" fmla="*/ 1954456 w 2764939"/>
              <a:gd name="connsiteY91" fmla="*/ 1309993 h 1573553"/>
              <a:gd name="connsiteX92" fmla="*/ 2013987 w 2764939"/>
              <a:gd name="connsiteY92" fmla="*/ 1350474 h 1573553"/>
              <a:gd name="connsiteX93" fmla="*/ 1921118 w 2764939"/>
              <a:gd name="connsiteY93" fmla="*/ 1450487 h 1573553"/>
              <a:gd name="connsiteX94" fmla="*/ 1899687 w 2764939"/>
              <a:gd name="connsiteY94" fmla="*/ 1533831 h 1573553"/>
              <a:gd name="connsiteX95" fmla="*/ 1808865 w 2764939"/>
              <a:gd name="connsiteY95" fmla="*/ 1573012 h 1573553"/>
              <a:gd name="connsiteX96" fmla="*/ 1728235 w 2764939"/>
              <a:gd name="connsiteY96" fmla="*/ 1557643 h 1573553"/>
              <a:gd name="connsiteX97" fmla="*/ 1702041 w 2764939"/>
              <a:gd name="connsiteY97" fmla="*/ 1571931 h 1573553"/>
              <a:gd name="connsiteX98" fmla="*/ 1647275 w 2764939"/>
              <a:gd name="connsiteY98" fmla="*/ 1543356 h 1573553"/>
              <a:gd name="connsiteX99" fmla="*/ 1606791 w 2764939"/>
              <a:gd name="connsiteY99" fmla="*/ 1507637 h 1573553"/>
              <a:gd name="connsiteX100" fmla="*/ 1563931 w 2764939"/>
              <a:gd name="connsiteY100" fmla="*/ 1479061 h 1573553"/>
              <a:gd name="connsiteX101" fmla="*/ 1592504 w 2764939"/>
              <a:gd name="connsiteY101" fmla="*/ 1455250 h 1573553"/>
              <a:gd name="connsiteX102" fmla="*/ 1580598 w 2764939"/>
              <a:gd name="connsiteY102" fmla="*/ 1438581 h 1573553"/>
              <a:gd name="connsiteX103" fmla="*/ 1518685 w 2764939"/>
              <a:gd name="connsiteY103" fmla="*/ 1426675 h 1573553"/>
              <a:gd name="connsiteX104" fmla="*/ 1499635 w 2764939"/>
              <a:gd name="connsiteY104" fmla="*/ 1402862 h 1573553"/>
              <a:gd name="connsiteX105" fmla="*/ 1461537 w 2764939"/>
              <a:gd name="connsiteY105" fmla="*/ 1379050 h 1573553"/>
              <a:gd name="connsiteX106" fmla="*/ 1456773 w 2764939"/>
              <a:gd name="connsiteY106" fmla="*/ 1390956 h 1573553"/>
              <a:gd name="connsiteX107" fmla="*/ 1471062 w 2764939"/>
              <a:gd name="connsiteY107" fmla="*/ 1429056 h 1573553"/>
              <a:gd name="connsiteX108" fmla="*/ 1440104 w 2764939"/>
              <a:gd name="connsiteY108" fmla="*/ 1443343 h 1573553"/>
              <a:gd name="connsiteX109" fmla="*/ 1413912 w 2764939"/>
              <a:gd name="connsiteY109" fmla="*/ 1457630 h 1573553"/>
              <a:gd name="connsiteX110" fmla="*/ 1397241 w 2764939"/>
              <a:gd name="connsiteY110" fmla="*/ 1450487 h 1573553"/>
              <a:gd name="connsiteX111" fmla="*/ 1351998 w 2764939"/>
              <a:gd name="connsiteY111" fmla="*/ 1388575 h 1573553"/>
              <a:gd name="connsiteX112" fmla="*/ 1306756 w 2764939"/>
              <a:gd name="connsiteY112" fmla="*/ 1355237 h 1573553"/>
              <a:gd name="connsiteX113" fmla="*/ 1328187 w 2764939"/>
              <a:gd name="connsiteY113" fmla="*/ 1338568 h 1573553"/>
              <a:gd name="connsiteX114" fmla="*/ 1349618 w 2764939"/>
              <a:gd name="connsiteY114" fmla="*/ 1298087 h 1573553"/>
              <a:gd name="connsiteX115" fmla="*/ 1335329 w 2764939"/>
              <a:gd name="connsiteY115" fmla="*/ 1286181 h 1573553"/>
              <a:gd name="connsiteX116" fmla="*/ 1297231 w 2764939"/>
              <a:gd name="connsiteY116" fmla="*/ 1288562 h 1573553"/>
              <a:gd name="connsiteX117" fmla="*/ 1221031 w 2764939"/>
              <a:gd name="connsiteY117" fmla="*/ 1245700 h 1573553"/>
              <a:gd name="connsiteX118" fmla="*/ 1178166 w 2764939"/>
              <a:gd name="connsiteY118" fmla="*/ 1226650 h 1573553"/>
              <a:gd name="connsiteX119" fmla="*/ 1168643 w 2764939"/>
              <a:gd name="connsiteY119" fmla="*/ 1226650 h 1573553"/>
              <a:gd name="connsiteX120" fmla="*/ 1156737 w 2764939"/>
              <a:gd name="connsiteY120" fmla="*/ 1162356 h 1573553"/>
              <a:gd name="connsiteX121" fmla="*/ 1168643 w 2764939"/>
              <a:gd name="connsiteY121" fmla="*/ 1098062 h 1573553"/>
              <a:gd name="connsiteX122" fmla="*/ 1137687 w 2764939"/>
              <a:gd name="connsiteY122" fmla="*/ 1064725 h 1573553"/>
              <a:gd name="connsiteX123" fmla="*/ 1085300 w 2764939"/>
              <a:gd name="connsiteY123" fmla="*/ 1040912 h 1573553"/>
              <a:gd name="connsiteX124" fmla="*/ 1111493 w 2764939"/>
              <a:gd name="connsiteY124" fmla="*/ 1017100 h 1573553"/>
              <a:gd name="connsiteX125" fmla="*/ 1156737 w 2764939"/>
              <a:gd name="connsiteY125" fmla="*/ 1021862 h 1573553"/>
              <a:gd name="connsiteX126" fmla="*/ 1151975 w 2764939"/>
              <a:gd name="connsiteY126" fmla="*/ 974237 h 1573553"/>
              <a:gd name="connsiteX127" fmla="*/ 1123400 w 2764939"/>
              <a:gd name="connsiteY127" fmla="*/ 969475 h 1573553"/>
              <a:gd name="connsiteX128" fmla="*/ 1128162 w 2764939"/>
              <a:gd name="connsiteY128" fmla="*/ 921850 h 1573553"/>
              <a:gd name="connsiteX129" fmla="*/ 1097206 w 2764939"/>
              <a:gd name="connsiteY129" fmla="*/ 907562 h 1573553"/>
              <a:gd name="connsiteX130" fmla="*/ 1099587 w 2764939"/>
              <a:gd name="connsiteY130" fmla="*/ 871843 h 1573553"/>
              <a:gd name="connsiteX131" fmla="*/ 1051962 w 2764939"/>
              <a:gd name="connsiteY131" fmla="*/ 857556 h 1573553"/>
              <a:gd name="connsiteX132" fmla="*/ 1032912 w 2764939"/>
              <a:gd name="connsiteY132" fmla="*/ 878987 h 1573553"/>
              <a:gd name="connsiteX133" fmla="*/ 1004335 w 2764939"/>
              <a:gd name="connsiteY133" fmla="*/ 881368 h 1573553"/>
              <a:gd name="connsiteX134" fmla="*/ 954331 w 2764939"/>
              <a:gd name="connsiteY134" fmla="*/ 886131 h 1573553"/>
              <a:gd name="connsiteX135" fmla="*/ 923375 w 2764939"/>
              <a:gd name="connsiteY135" fmla="*/ 907562 h 1573553"/>
              <a:gd name="connsiteX136" fmla="*/ 923375 w 2764939"/>
              <a:gd name="connsiteY136" fmla="*/ 876606 h 1573553"/>
              <a:gd name="connsiteX137" fmla="*/ 882893 w 2764939"/>
              <a:gd name="connsiteY137" fmla="*/ 871843 h 1573553"/>
              <a:gd name="connsiteX138" fmla="*/ 890035 w 2764939"/>
              <a:gd name="connsiteY138" fmla="*/ 893275 h 1573553"/>
              <a:gd name="connsiteX139" fmla="*/ 885275 w 2764939"/>
              <a:gd name="connsiteY139" fmla="*/ 912325 h 1573553"/>
              <a:gd name="connsiteX140" fmla="*/ 799550 w 2764939"/>
              <a:gd name="connsiteY140" fmla="*/ 859936 h 1573553"/>
              <a:gd name="connsiteX141" fmla="*/ 778118 w 2764939"/>
              <a:gd name="connsiteY141" fmla="*/ 826600 h 1573553"/>
              <a:gd name="connsiteX142" fmla="*/ 790025 w 2764939"/>
              <a:gd name="connsiteY142" fmla="*/ 786117 h 1573553"/>
              <a:gd name="connsiteX143" fmla="*/ 759068 w 2764939"/>
              <a:gd name="connsiteY143" fmla="*/ 781356 h 1573553"/>
              <a:gd name="connsiteX144" fmla="*/ 711443 w 2764939"/>
              <a:gd name="connsiteY144" fmla="*/ 795643 h 1573553"/>
              <a:gd name="connsiteX145" fmla="*/ 701918 w 2764939"/>
              <a:gd name="connsiteY145" fmla="*/ 809931 h 1573553"/>
              <a:gd name="connsiteX146" fmla="*/ 678106 w 2764939"/>
              <a:gd name="connsiteY146" fmla="*/ 826600 h 1573553"/>
              <a:gd name="connsiteX147" fmla="*/ 670962 w 2764939"/>
              <a:gd name="connsiteY147" fmla="*/ 843268 h 1573553"/>
              <a:gd name="connsiteX148" fmla="*/ 630481 w 2764939"/>
              <a:gd name="connsiteY148" fmla="*/ 876606 h 1573553"/>
              <a:gd name="connsiteX149" fmla="*/ 632860 w 2764939"/>
              <a:gd name="connsiteY149" fmla="*/ 898037 h 1573553"/>
              <a:gd name="connsiteX150" fmla="*/ 647150 w 2764939"/>
              <a:gd name="connsiteY150" fmla="*/ 917087 h 1573553"/>
              <a:gd name="connsiteX151" fmla="*/ 570950 w 2764939"/>
              <a:gd name="connsiteY151" fmla="*/ 902800 h 1573553"/>
              <a:gd name="connsiteX152" fmla="*/ 537612 w 2764939"/>
              <a:gd name="connsiteY152" fmla="*/ 907562 h 1573553"/>
              <a:gd name="connsiteX153" fmla="*/ 585235 w 2764939"/>
              <a:gd name="connsiteY153" fmla="*/ 938518 h 1573553"/>
              <a:gd name="connsiteX154" fmla="*/ 609050 w 2764939"/>
              <a:gd name="connsiteY154" fmla="*/ 950425 h 1573553"/>
              <a:gd name="connsiteX155" fmla="*/ 635243 w 2764939"/>
              <a:gd name="connsiteY155" fmla="*/ 1002812 h 1573553"/>
              <a:gd name="connsiteX156" fmla="*/ 568566 w 2764939"/>
              <a:gd name="connsiteY156" fmla="*/ 1019481 h 1573553"/>
              <a:gd name="connsiteX157" fmla="*/ 547137 w 2764939"/>
              <a:gd name="connsiteY157" fmla="*/ 1031387 h 1573553"/>
              <a:gd name="connsiteX158" fmla="*/ 523323 w 2764939"/>
              <a:gd name="connsiteY158" fmla="*/ 1002812 h 1573553"/>
              <a:gd name="connsiteX159" fmla="*/ 499510 w 2764939"/>
              <a:gd name="connsiteY159" fmla="*/ 971856 h 1573553"/>
              <a:gd name="connsiteX160" fmla="*/ 501891 w 2764939"/>
              <a:gd name="connsiteY160" fmla="*/ 933756 h 1573553"/>
              <a:gd name="connsiteX161" fmla="*/ 499510 w 2764939"/>
              <a:gd name="connsiteY161" fmla="*/ 914706 h 1573553"/>
              <a:gd name="connsiteX162" fmla="*/ 518560 w 2764939"/>
              <a:gd name="connsiteY162" fmla="*/ 881368 h 1573553"/>
              <a:gd name="connsiteX163" fmla="*/ 478080 w 2764939"/>
              <a:gd name="connsiteY163" fmla="*/ 890893 h 1573553"/>
              <a:gd name="connsiteX164" fmla="*/ 449504 w 2764939"/>
              <a:gd name="connsiteY164" fmla="*/ 952806 h 1573553"/>
              <a:gd name="connsiteX165" fmla="*/ 442360 w 2764939"/>
              <a:gd name="connsiteY165" fmla="*/ 976618 h 1573553"/>
              <a:gd name="connsiteX166" fmla="*/ 411404 w 2764939"/>
              <a:gd name="connsiteY166" fmla="*/ 993287 h 1573553"/>
              <a:gd name="connsiteX167" fmla="*/ 363779 w 2764939"/>
              <a:gd name="connsiteY167" fmla="*/ 990906 h 1573553"/>
              <a:gd name="connsiteX168" fmla="*/ 356635 w 2764939"/>
              <a:gd name="connsiteY168" fmla="*/ 1007575 h 1573553"/>
              <a:gd name="connsiteX169" fmla="*/ 356635 w 2764939"/>
              <a:gd name="connsiteY169" fmla="*/ 1055200 h 1573553"/>
              <a:gd name="connsiteX170" fmla="*/ 297104 w 2764939"/>
              <a:gd name="connsiteY170" fmla="*/ 1059962 h 1573553"/>
              <a:gd name="connsiteX171" fmla="*/ 235191 w 2764939"/>
              <a:gd name="connsiteY171" fmla="*/ 1093300 h 1573553"/>
              <a:gd name="connsiteX172" fmla="*/ 237573 w 2764939"/>
              <a:gd name="connsiteY172" fmla="*/ 1121875 h 1573553"/>
              <a:gd name="connsiteX173" fmla="*/ 185186 w 2764939"/>
              <a:gd name="connsiteY173" fmla="*/ 1109968 h 1573553"/>
              <a:gd name="connsiteX174" fmla="*/ 151848 w 2764939"/>
              <a:gd name="connsiteY174" fmla="*/ 1117112 h 1573553"/>
              <a:gd name="connsiteX175" fmla="*/ 106604 w 2764939"/>
              <a:gd name="connsiteY175" fmla="*/ 1098062 h 1573553"/>
              <a:gd name="connsiteX176" fmla="*/ 89936 w 2764939"/>
              <a:gd name="connsiteY176" fmla="*/ 1098062 h 1573553"/>
              <a:gd name="connsiteX177" fmla="*/ 6592 w 2764939"/>
              <a:gd name="connsiteY177" fmla="*/ 1121875 h 1573553"/>
              <a:gd name="connsiteX178" fmla="*/ 8974 w 2764939"/>
              <a:gd name="connsiteY178" fmla="*/ 1074250 h 1573553"/>
              <a:gd name="connsiteX179" fmla="*/ 9816 w 2764939"/>
              <a:gd name="connsiteY17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8729 w 2764939"/>
              <a:gd name="connsiteY70" fmla="*/ 233668 h 1573553"/>
              <a:gd name="connsiteX71" fmla="*/ 1866350 w 2764939"/>
              <a:gd name="connsiteY71" fmla="*/ 309866 h 1573553"/>
              <a:gd name="connsiteX72" fmla="*/ 2028275 w 2764939"/>
              <a:gd name="connsiteY72" fmla="*/ 271766 h 1573553"/>
              <a:gd name="connsiteX73" fmla="*/ 1933025 w 2764939"/>
              <a:gd name="connsiteY73" fmla="*/ 359873 h 1573553"/>
              <a:gd name="connsiteX74" fmla="*/ 2047325 w 2764939"/>
              <a:gd name="connsiteY74" fmla="*/ 331298 h 1573553"/>
              <a:gd name="connsiteX75" fmla="*/ 2142574 w 2764939"/>
              <a:gd name="connsiteY75" fmla="*/ 271766 h 1573553"/>
              <a:gd name="connsiteX76" fmla="*/ 2066375 w 2764939"/>
              <a:gd name="connsiteY76" fmla="*/ 264623 h 1573553"/>
              <a:gd name="connsiteX77" fmla="*/ 2066375 w 2764939"/>
              <a:gd name="connsiteY77" fmla="*/ 202710 h 1573553"/>
              <a:gd name="connsiteX78" fmla="*/ 2116380 w 2764939"/>
              <a:gd name="connsiteY78" fmla="*/ 202710 h 1573553"/>
              <a:gd name="connsiteX79" fmla="*/ 2223536 w 2764939"/>
              <a:gd name="connsiteY79" fmla="*/ 97935 h 1573553"/>
              <a:gd name="connsiteX80" fmla="*/ 2273542 w 2764939"/>
              <a:gd name="connsiteY80" fmla="*/ 305 h 1573553"/>
              <a:gd name="connsiteX81" fmla="*/ 2237824 w 2764939"/>
              <a:gd name="connsiteY81" fmla="*/ 114604 h 1573553"/>
              <a:gd name="connsiteX82" fmla="*/ 2164006 w 2764939"/>
              <a:gd name="connsiteY82" fmla="*/ 193186 h 1573553"/>
              <a:gd name="connsiteX83" fmla="*/ 2333075 w 2764939"/>
              <a:gd name="connsiteY83" fmla="*/ 257480 h 1573553"/>
              <a:gd name="connsiteX84" fmla="*/ 2735505 w 2764939"/>
              <a:gd name="connsiteY84" fmla="*/ 205092 h 1573553"/>
              <a:gd name="connsiteX85" fmla="*/ 2698276 w 2764939"/>
              <a:gd name="connsiteY85" fmla="*/ 559163 h 1573553"/>
              <a:gd name="connsiteX86" fmla="*/ 2630731 w 2764939"/>
              <a:gd name="connsiteY86" fmla="*/ 967092 h 1573553"/>
              <a:gd name="connsiteX87" fmla="*/ 2461662 w 2764939"/>
              <a:gd name="connsiteY87" fmla="*/ 869462 h 1573553"/>
              <a:gd name="connsiteX88" fmla="*/ 2297356 w 2764939"/>
              <a:gd name="connsiteY88" fmla="*/ 926612 h 1573553"/>
              <a:gd name="connsiteX89" fmla="*/ 2275925 w 2764939"/>
              <a:gd name="connsiteY89" fmla="*/ 1062342 h 1573553"/>
              <a:gd name="connsiteX90" fmla="*/ 2042562 w 2764939"/>
              <a:gd name="connsiteY90" fmla="*/ 1148067 h 1573553"/>
              <a:gd name="connsiteX91" fmla="*/ 2021131 w 2764939"/>
              <a:gd name="connsiteY91" fmla="*/ 1238556 h 1573553"/>
              <a:gd name="connsiteX92" fmla="*/ 1954456 w 2764939"/>
              <a:gd name="connsiteY92" fmla="*/ 1309993 h 1573553"/>
              <a:gd name="connsiteX93" fmla="*/ 2013987 w 2764939"/>
              <a:gd name="connsiteY93" fmla="*/ 1350474 h 1573553"/>
              <a:gd name="connsiteX94" fmla="*/ 1921118 w 2764939"/>
              <a:gd name="connsiteY94" fmla="*/ 1450487 h 1573553"/>
              <a:gd name="connsiteX95" fmla="*/ 1899687 w 2764939"/>
              <a:gd name="connsiteY95" fmla="*/ 1533831 h 1573553"/>
              <a:gd name="connsiteX96" fmla="*/ 1808865 w 2764939"/>
              <a:gd name="connsiteY96" fmla="*/ 1573012 h 1573553"/>
              <a:gd name="connsiteX97" fmla="*/ 1728235 w 2764939"/>
              <a:gd name="connsiteY97" fmla="*/ 1557643 h 1573553"/>
              <a:gd name="connsiteX98" fmla="*/ 1702041 w 2764939"/>
              <a:gd name="connsiteY98" fmla="*/ 1571931 h 1573553"/>
              <a:gd name="connsiteX99" fmla="*/ 1647275 w 2764939"/>
              <a:gd name="connsiteY99" fmla="*/ 1543356 h 1573553"/>
              <a:gd name="connsiteX100" fmla="*/ 1606791 w 2764939"/>
              <a:gd name="connsiteY100" fmla="*/ 1507637 h 1573553"/>
              <a:gd name="connsiteX101" fmla="*/ 1563931 w 2764939"/>
              <a:gd name="connsiteY101" fmla="*/ 1479061 h 1573553"/>
              <a:gd name="connsiteX102" fmla="*/ 1592504 w 2764939"/>
              <a:gd name="connsiteY102" fmla="*/ 1455250 h 1573553"/>
              <a:gd name="connsiteX103" fmla="*/ 1580598 w 2764939"/>
              <a:gd name="connsiteY103" fmla="*/ 1438581 h 1573553"/>
              <a:gd name="connsiteX104" fmla="*/ 1518685 w 2764939"/>
              <a:gd name="connsiteY104" fmla="*/ 1426675 h 1573553"/>
              <a:gd name="connsiteX105" fmla="*/ 1499635 w 2764939"/>
              <a:gd name="connsiteY105" fmla="*/ 1402862 h 1573553"/>
              <a:gd name="connsiteX106" fmla="*/ 1461537 w 2764939"/>
              <a:gd name="connsiteY106" fmla="*/ 1379050 h 1573553"/>
              <a:gd name="connsiteX107" fmla="*/ 1456773 w 2764939"/>
              <a:gd name="connsiteY107" fmla="*/ 1390956 h 1573553"/>
              <a:gd name="connsiteX108" fmla="*/ 1471062 w 2764939"/>
              <a:gd name="connsiteY108" fmla="*/ 1429056 h 1573553"/>
              <a:gd name="connsiteX109" fmla="*/ 1440104 w 2764939"/>
              <a:gd name="connsiteY109" fmla="*/ 1443343 h 1573553"/>
              <a:gd name="connsiteX110" fmla="*/ 1413912 w 2764939"/>
              <a:gd name="connsiteY110" fmla="*/ 1457630 h 1573553"/>
              <a:gd name="connsiteX111" fmla="*/ 1397241 w 2764939"/>
              <a:gd name="connsiteY111" fmla="*/ 1450487 h 1573553"/>
              <a:gd name="connsiteX112" fmla="*/ 1351998 w 2764939"/>
              <a:gd name="connsiteY112" fmla="*/ 1388575 h 1573553"/>
              <a:gd name="connsiteX113" fmla="*/ 1306756 w 2764939"/>
              <a:gd name="connsiteY113" fmla="*/ 1355237 h 1573553"/>
              <a:gd name="connsiteX114" fmla="*/ 1328187 w 2764939"/>
              <a:gd name="connsiteY114" fmla="*/ 1338568 h 1573553"/>
              <a:gd name="connsiteX115" fmla="*/ 1349618 w 2764939"/>
              <a:gd name="connsiteY115" fmla="*/ 1298087 h 1573553"/>
              <a:gd name="connsiteX116" fmla="*/ 1335329 w 2764939"/>
              <a:gd name="connsiteY116" fmla="*/ 1286181 h 1573553"/>
              <a:gd name="connsiteX117" fmla="*/ 1297231 w 2764939"/>
              <a:gd name="connsiteY117" fmla="*/ 1288562 h 1573553"/>
              <a:gd name="connsiteX118" fmla="*/ 1221031 w 2764939"/>
              <a:gd name="connsiteY118" fmla="*/ 1245700 h 1573553"/>
              <a:gd name="connsiteX119" fmla="*/ 1178166 w 2764939"/>
              <a:gd name="connsiteY119" fmla="*/ 1226650 h 1573553"/>
              <a:gd name="connsiteX120" fmla="*/ 1168643 w 2764939"/>
              <a:gd name="connsiteY120" fmla="*/ 1226650 h 1573553"/>
              <a:gd name="connsiteX121" fmla="*/ 1156737 w 2764939"/>
              <a:gd name="connsiteY121" fmla="*/ 1162356 h 1573553"/>
              <a:gd name="connsiteX122" fmla="*/ 1168643 w 2764939"/>
              <a:gd name="connsiteY122" fmla="*/ 1098062 h 1573553"/>
              <a:gd name="connsiteX123" fmla="*/ 1137687 w 2764939"/>
              <a:gd name="connsiteY123" fmla="*/ 1064725 h 1573553"/>
              <a:gd name="connsiteX124" fmla="*/ 1085300 w 2764939"/>
              <a:gd name="connsiteY124" fmla="*/ 1040912 h 1573553"/>
              <a:gd name="connsiteX125" fmla="*/ 1111493 w 2764939"/>
              <a:gd name="connsiteY125" fmla="*/ 1017100 h 1573553"/>
              <a:gd name="connsiteX126" fmla="*/ 1156737 w 2764939"/>
              <a:gd name="connsiteY126" fmla="*/ 1021862 h 1573553"/>
              <a:gd name="connsiteX127" fmla="*/ 1151975 w 2764939"/>
              <a:gd name="connsiteY127" fmla="*/ 974237 h 1573553"/>
              <a:gd name="connsiteX128" fmla="*/ 1123400 w 2764939"/>
              <a:gd name="connsiteY128" fmla="*/ 969475 h 1573553"/>
              <a:gd name="connsiteX129" fmla="*/ 1128162 w 2764939"/>
              <a:gd name="connsiteY129" fmla="*/ 921850 h 1573553"/>
              <a:gd name="connsiteX130" fmla="*/ 1097206 w 2764939"/>
              <a:gd name="connsiteY130" fmla="*/ 907562 h 1573553"/>
              <a:gd name="connsiteX131" fmla="*/ 1099587 w 2764939"/>
              <a:gd name="connsiteY131" fmla="*/ 871843 h 1573553"/>
              <a:gd name="connsiteX132" fmla="*/ 1051962 w 2764939"/>
              <a:gd name="connsiteY132" fmla="*/ 857556 h 1573553"/>
              <a:gd name="connsiteX133" fmla="*/ 1032912 w 2764939"/>
              <a:gd name="connsiteY133" fmla="*/ 878987 h 1573553"/>
              <a:gd name="connsiteX134" fmla="*/ 1004335 w 2764939"/>
              <a:gd name="connsiteY134" fmla="*/ 881368 h 1573553"/>
              <a:gd name="connsiteX135" fmla="*/ 954331 w 2764939"/>
              <a:gd name="connsiteY135" fmla="*/ 886131 h 1573553"/>
              <a:gd name="connsiteX136" fmla="*/ 923375 w 2764939"/>
              <a:gd name="connsiteY136" fmla="*/ 907562 h 1573553"/>
              <a:gd name="connsiteX137" fmla="*/ 923375 w 2764939"/>
              <a:gd name="connsiteY137" fmla="*/ 876606 h 1573553"/>
              <a:gd name="connsiteX138" fmla="*/ 882893 w 2764939"/>
              <a:gd name="connsiteY138" fmla="*/ 871843 h 1573553"/>
              <a:gd name="connsiteX139" fmla="*/ 890035 w 2764939"/>
              <a:gd name="connsiteY139" fmla="*/ 893275 h 1573553"/>
              <a:gd name="connsiteX140" fmla="*/ 885275 w 2764939"/>
              <a:gd name="connsiteY140" fmla="*/ 912325 h 1573553"/>
              <a:gd name="connsiteX141" fmla="*/ 799550 w 2764939"/>
              <a:gd name="connsiteY141" fmla="*/ 859936 h 1573553"/>
              <a:gd name="connsiteX142" fmla="*/ 778118 w 2764939"/>
              <a:gd name="connsiteY142" fmla="*/ 826600 h 1573553"/>
              <a:gd name="connsiteX143" fmla="*/ 790025 w 2764939"/>
              <a:gd name="connsiteY143" fmla="*/ 786117 h 1573553"/>
              <a:gd name="connsiteX144" fmla="*/ 759068 w 2764939"/>
              <a:gd name="connsiteY144" fmla="*/ 781356 h 1573553"/>
              <a:gd name="connsiteX145" fmla="*/ 711443 w 2764939"/>
              <a:gd name="connsiteY145" fmla="*/ 795643 h 1573553"/>
              <a:gd name="connsiteX146" fmla="*/ 701918 w 2764939"/>
              <a:gd name="connsiteY146" fmla="*/ 809931 h 1573553"/>
              <a:gd name="connsiteX147" fmla="*/ 678106 w 2764939"/>
              <a:gd name="connsiteY147" fmla="*/ 826600 h 1573553"/>
              <a:gd name="connsiteX148" fmla="*/ 670962 w 2764939"/>
              <a:gd name="connsiteY148" fmla="*/ 843268 h 1573553"/>
              <a:gd name="connsiteX149" fmla="*/ 630481 w 2764939"/>
              <a:gd name="connsiteY149" fmla="*/ 876606 h 1573553"/>
              <a:gd name="connsiteX150" fmla="*/ 632860 w 2764939"/>
              <a:gd name="connsiteY150" fmla="*/ 898037 h 1573553"/>
              <a:gd name="connsiteX151" fmla="*/ 647150 w 2764939"/>
              <a:gd name="connsiteY151" fmla="*/ 917087 h 1573553"/>
              <a:gd name="connsiteX152" fmla="*/ 570950 w 2764939"/>
              <a:gd name="connsiteY152" fmla="*/ 902800 h 1573553"/>
              <a:gd name="connsiteX153" fmla="*/ 537612 w 2764939"/>
              <a:gd name="connsiteY153" fmla="*/ 907562 h 1573553"/>
              <a:gd name="connsiteX154" fmla="*/ 585235 w 2764939"/>
              <a:gd name="connsiteY154" fmla="*/ 938518 h 1573553"/>
              <a:gd name="connsiteX155" fmla="*/ 609050 w 2764939"/>
              <a:gd name="connsiteY155" fmla="*/ 950425 h 1573553"/>
              <a:gd name="connsiteX156" fmla="*/ 635243 w 2764939"/>
              <a:gd name="connsiteY156" fmla="*/ 1002812 h 1573553"/>
              <a:gd name="connsiteX157" fmla="*/ 568566 w 2764939"/>
              <a:gd name="connsiteY157" fmla="*/ 1019481 h 1573553"/>
              <a:gd name="connsiteX158" fmla="*/ 547137 w 2764939"/>
              <a:gd name="connsiteY158" fmla="*/ 1031387 h 1573553"/>
              <a:gd name="connsiteX159" fmla="*/ 523323 w 2764939"/>
              <a:gd name="connsiteY159" fmla="*/ 1002812 h 1573553"/>
              <a:gd name="connsiteX160" fmla="*/ 499510 w 2764939"/>
              <a:gd name="connsiteY160" fmla="*/ 971856 h 1573553"/>
              <a:gd name="connsiteX161" fmla="*/ 501891 w 2764939"/>
              <a:gd name="connsiteY161" fmla="*/ 933756 h 1573553"/>
              <a:gd name="connsiteX162" fmla="*/ 499510 w 2764939"/>
              <a:gd name="connsiteY162" fmla="*/ 914706 h 1573553"/>
              <a:gd name="connsiteX163" fmla="*/ 518560 w 2764939"/>
              <a:gd name="connsiteY163" fmla="*/ 881368 h 1573553"/>
              <a:gd name="connsiteX164" fmla="*/ 478080 w 2764939"/>
              <a:gd name="connsiteY164" fmla="*/ 890893 h 1573553"/>
              <a:gd name="connsiteX165" fmla="*/ 449504 w 2764939"/>
              <a:gd name="connsiteY165" fmla="*/ 952806 h 1573553"/>
              <a:gd name="connsiteX166" fmla="*/ 442360 w 2764939"/>
              <a:gd name="connsiteY166" fmla="*/ 976618 h 1573553"/>
              <a:gd name="connsiteX167" fmla="*/ 411404 w 2764939"/>
              <a:gd name="connsiteY167" fmla="*/ 993287 h 1573553"/>
              <a:gd name="connsiteX168" fmla="*/ 363779 w 2764939"/>
              <a:gd name="connsiteY168" fmla="*/ 990906 h 1573553"/>
              <a:gd name="connsiteX169" fmla="*/ 356635 w 2764939"/>
              <a:gd name="connsiteY169" fmla="*/ 1007575 h 1573553"/>
              <a:gd name="connsiteX170" fmla="*/ 356635 w 2764939"/>
              <a:gd name="connsiteY170" fmla="*/ 1055200 h 1573553"/>
              <a:gd name="connsiteX171" fmla="*/ 297104 w 2764939"/>
              <a:gd name="connsiteY171" fmla="*/ 1059962 h 1573553"/>
              <a:gd name="connsiteX172" fmla="*/ 235191 w 2764939"/>
              <a:gd name="connsiteY172" fmla="*/ 1093300 h 1573553"/>
              <a:gd name="connsiteX173" fmla="*/ 237573 w 2764939"/>
              <a:gd name="connsiteY173" fmla="*/ 1121875 h 1573553"/>
              <a:gd name="connsiteX174" fmla="*/ 185186 w 2764939"/>
              <a:gd name="connsiteY174" fmla="*/ 1109968 h 1573553"/>
              <a:gd name="connsiteX175" fmla="*/ 151848 w 2764939"/>
              <a:gd name="connsiteY175" fmla="*/ 1117112 h 1573553"/>
              <a:gd name="connsiteX176" fmla="*/ 106604 w 2764939"/>
              <a:gd name="connsiteY176" fmla="*/ 1098062 h 1573553"/>
              <a:gd name="connsiteX177" fmla="*/ 89936 w 2764939"/>
              <a:gd name="connsiteY177" fmla="*/ 1098062 h 1573553"/>
              <a:gd name="connsiteX178" fmla="*/ 6592 w 2764939"/>
              <a:gd name="connsiteY178" fmla="*/ 1121875 h 1573553"/>
              <a:gd name="connsiteX179" fmla="*/ 8974 w 2764939"/>
              <a:gd name="connsiteY179" fmla="*/ 1074250 h 1573553"/>
              <a:gd name="connsiteX180" fmla="*/ 9816 w 2764939"/>
              <a:gd name="connsiteY18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8729 w 2764939"/>
              <a:gd name="connsiteY70" fmla="*/ 233668 h 1573553"/>
              <a:gd name="connsiteX71" fmla="*/ 1806816 w 2764939"/>
              <a:gd name="connsiteY71" fmla="*/ 209856 h 1573553"/>
              <a:gd name="connsiteX72" fmla="*/ 1866350 w 2764939"/>
              <a:gd name="connsiteY72" fmla="*/ 309866 h 1573553"/>
              <a:gd name="connsiteX73" fmla="*/ 2028275 w 2764939"/>
              <a:gd name="connsiteY73" fmla="*/ 271766 h 1573553"/>
              <a:gd name="connsiteX74" fmla="*/ 1933025 w 2764939"/>
              <a:gd name="connsiteY74" fmla="*/ 359873 h 1573553"/>
              <a:gd name="connsiteX75" fmla="*/ 2047325 w 2764939"/>
              <a:gd name="connsiteY75" fmla="*/ 331298 h 1573553"/>
              <a:gd name="connsiteX76" fmla="*/ 2142574 w 2764939"/>
              <a:gd name="connsiteY76" fmla="*/ 271766 h 1573553"/>
              <a:gd name="connsiteX77" fmla="*/ 2066375 w 2764939"/>
              <a:gd name="connsiteY77" fmla="*/ 264623 h 1573553"/>
              <a:gd name="connsiteX78" fmla="*/ 2066375 w 2764939"/>
              <a:gd name="connsiteY78" fmla="*/ 202710 h 1573553"/>
              <a:gd name="connsiteX79" fmla="*/ 2116380 w 2764939"/>
              <a:gd name="connsiteY79" fmla="*/ 202710 h 1573553"/>
              <a:gd name="connsiteX80" fmla="*/ 2223536 w 2764939"/>
              <a:gd name="connsiteY80" fmla="*/ 97935 h 1573553"/>
              <a:gd name="connsiteX81" fmla="*/ 2273542 w 2764939"/>
              <a:gd name="connsiteY81" fmla="*/ 305 h 1573553"/>
              <a:gd name="connsiteX82" fmla="*/ 2237824 w 2764939"/>
              <a:gd name="connsiteY82" fmla="*/ 114604 h 1573553"/>
              <a:gd name="connsiteX83" fmla="*/ 2164006 w 2764939"/>
              <a:gd name="connsiteY83" fmla="*/ 193186 h 1573553"/>
              <a:gd name="connsiteX84" fmla="*/ 2333075 w 2764939"/>
              <a:gd name="connsiteY84" fmla="*/ 257480 h 1573553"/>
              <a:gd name="connsiteX85" fmla="*/ 2735505 w 2764939"/>
              <a:gd name="connsiteY85" fmla="*/ 205092 h 1573553"/>
              <a:gd name="connsiteX86" fmla="*/ 2698276 w 2764939"/>
              <a:gd name="connsiteY86" fmla="*/ 559163 h 1573553"/>
              <a:gd name="connsiteX87" fmla="*/ 2630731 w 2764939"/>
              <a:gd name="connsiteY87" fmla="*/ 967092 h 1573553"/>
              <a:gd name="connsiteX88" fmla="*/ 2461662 w 2764939"/>
              <a:gd name="connsiteY88" fmla="*/ 869462 h 1573553"/>
              <a:gd name="connsiteX89" fmla="*/ 2297356 w 2764939"/>
              <a:gd name="connsiteY89" fmla="*/ 926612 h 1573553"/>
              <a:gd name="connsiteX90" fmla="*/ 2275925 w 2764939"/>
              <a:gd name="connsiteY90" fmla="*/ 1062342 h 1573553"/>
              <a:gd name="connsiteX91" fmla="*/ 2042562 w 2764939"/>
              <a:gd name="connsiteY91" fmla="*/ 1148067 h 1573553"/>
              <a:gd name="connsiteX92" fmla="*/ 2021131 w 2764939"/>
              <a:gd name="connsiteY92" fmla="*/ 1238556 h 1573553"/>
              <a:gd name="connsiteX93" fmla="*/ 1954456 w 2764939"/>
              <a:gd name="connsiteY93" fmla="*/ 1309993 h 1573553"/>
              <a:gd name="connsiteX94" fmla="*/ 2013987 w 2764939"/>
              <a:gd name="connsiteY94" fmla="*/ 1350474 h 1573553"/>
              <a:gd name="connsiteX95" fmla="*/ 1921118 w 2764939"/>
              <a:gd name="connsiteY95" fmla="*/ 1450487 h 1573553"/>
              <a:gd name="connsiteX96" fmla="*/ 1899687 w 2764939"/>
              <a:gd name="connsiteY96" fmla="*/ 1533831 h 1573553"/>
              <a:gd name="connsiteX97" fmla="*/ 1808865 w 2764939"/>
              <a:gd name="connsiteY97" fmla="*/ 1573012 h 1573553"/>
              <a:gd name="connsiteX98" fmla="*/ 1728235 w 2764939"/>
              <a:gd name="connsiteY98" fmla="*/ 1557643 h 1573553"/>
              <a:gd name="connsiteX99" fmla="*/ 1702041 w 2764939"/>
              <a:gd name="connsiteY99" fmla="*/ 1571931 h 1573553"/>
              <a:gd name="connsiteX100" fmla="*/ 1647275 w 2764939"/>
              <a:gd name="connsiteY100" fmla="*/ 1543356 h 1573553"/>
              <a:gd name="connsiteX101" fmla="*/ 1606791 w 2764939"/>
              <a:gd name="connsiteY101" fmla="*/ 1507637 h 1573553"/>
              <a:gd name="connsiteX102" fmla="*/ 1563931 w 2764939"/>
              <a:gd name="connsiteY102" fmla="*/ 1479061 h 1573553"/>
              <a:gd name="connsiteX103" fmla="*/ 1592504 w 2764939"/>
              <a:gd name="connsiteY103" fmla="*/ 1455250 h 1573553"/>
              <a:gd name="connsiteX104" fmla="*/ 1580598 w 2764939"/>
              <a:gd name="connsiteY104" fmla="*/ 1438581 h 1573553"/>
              <a:gd name="connsiteX105" fmla="*/ 1518685 w 2764939"/>
              <a:gd name="connsiteY105" fmla="*/ 1426675 h 1573553"/>
              <a:gd name="connsiteX106" fmla="*/ 1499635 w 2764939"/>
              <a:gd name="connsiteY106" fmla="*/ 1402862 h 1573553"/>
              <a:gd name="connsiteX107" fmla="*/ 1461537 w 2764939"/>
              <a:gd name="connsiteY107" fmla="*/ 1379050 h 1573553"/>
              <a:gd name="connsiteX108" fmla="*/ 1456773 w 2764939"/>
              <a:gd name="connsiteY108" fmla="*/ 1390956 h 1573553"/>
              <a:gd name="connsiteX109" fmla="*/ 1471062 w 2764939"/>
              <a:gd name="connsiteY109" fmla="*/ 1429056 h 1573553"/>
              <a:gd name="connsiteX110" fmla="*/ 1440104 w 2764939"/>
              <a:gd name="connsiteY110" fmla="*/ 1443343 h 1573553"/>
              <a:gd name="connsiteX111" fmla="*/ 1413912 w 2764939"/>
              <a:gd name="connsiteY111" fmla="*/ 1457630 h 1573553"/>
              <a:gd name="connsiteX112" fmla="*/ 1397241 w 2764939"/>
              <a:gd name="connsiteY112" fmla="*/ 1450487 h 1573553"/>
              <a:gd name="connsiteX113" fmla="*/ 1351998 w 2764939"/>
              <a:gd name="connsiteY113" fmla="*/ 1388575 h 1573553"/>
              <a:gd name="connsiteX114" fmla="*/ 1306756 w 2764939"/>
              <a:gd name="connsiteY114" fmla="*/ 1355237 h 1573553"/>
              <a:gd name="connsiteX115" fmla="*/ 1328187 w 2764939"/>
              <a:gd name="connsiteY115" fmla="*/ 1338568 h 1573553"/>
              <a:gd name="connsiteX116" fmla="*/ 1349618 w 2764939"/>
              <a:gd name="connsiteY116" fmla="*/ 1298087 h 1573553"/>
              <a:gd name="connsiteX117" fmla="*/ 1335329 w 2764939"/>
              <a:gd name="connsiteY117" fmla="*/ 1286181 h 1573553"/>
              <a:gd name="connsiteX118" fmla="*/ 1297231 w 2764939"/>
              <a:gd name="connsiteY118" fmla="*/ 1288562 h 1573553"/>
              <a:gd name="connsiteX119" fmla="*/ 1221031 w 2764939"/>
              <a:gd name="connsiteY119" fmla="*/ 1245700 h 1573553"/>
              <a:gd name="connsiteX120" fmla="*/ 1178166 w 2764939"/>
              <a:gd name="connsiteY120" fmla="*/ 1226650 h 1573553"/>
              <a:gd name="connsiteX121" fmla="*/ 1168643 w 2764939"/>
              <a:gd name="connsiteY121" fmla="*/ 1226650 h 1573553"/>
              <a:gd name="connsiteX122" fmla="*/ 1156737 w 2764939"/>
              <a:gd name="connsiteY122" fmla="*/ 1162356 h 1573553"/>
              <a:gd name="connsiteX123" fmla="*/ 1168643 w 2764939"/>
              <a:gd name="connsiteY123" fmla="*/ 1098062 h 1573553"/>
              <a:gd name="connsiteX124" fmla="*/ 1137687 w 2764939"/>
              <a:gd name="connsiteY124" fmla="*/ 1064725 h 1573553"/>
              <a:gd name="connsiteX125" fmla="*/ 1085300 w 2764939"/>
              <a:gd name="connsiteY125" fmla="*/ 1040912 h 1573553"/>
              <a:gd name="connsiteX126" fmla="*/ 1111493 w 2764939"/>
              <a:gd name="connsiteY126" fmla="*/ 1017100 h 1573553"/>
              <a:gd name="connsiteX127" fmla="*/ 1156737 w 2764939"/>
              <a:gd name="connsiteY127" fmla="*/ 1021862 h 1573553"/>
              <a:gd name="connsiteX128" fmla="*/ 1151975 w 2764939"/>
              <a:gd name="connsiteY128" fmla="*/ 974237 h 1573553"/>
              <a:gd name="connsiteX129" fmla="*/ 1123400 w 2764939"/>
              <a:gd name="connsiteY129" fmla="*/ 969475 h 1573553"/>
              <a:gd name="connsiteX130" fmla="*/ 1128162 w 2764939"/>
              <a:gd name="connsiteY130" fmla="*/ 921850 h 1573553"/>
              <a:gd name="connsiteX131" fmla="*/ 1097206 w 2764939"/>
              <a:gd name="connsiteY131" fmla="*/ 907562 h 1573553"/>
              <a:gd name="connsiteX132" fmla="*/ 1099587 w 2764939"/>
              <a:gd name="connsiteY132" fmla="*/ 871843 h 1573553"/>
              <a:gd name="connsiteX133" fmla="*/ 1051962 w 2764939"/>
              <a:gd name="connsiteY133" fmla="*/ 857556 h 1573553"/>
              <a:gd name="connsiteX134" fmla="*/ 1032912 w 2764939"/>
              <a:gd name="connsiteY134" fmla="*/ 878987 h 1573553"/>
              <a:gd name="connsiteX135" fmla="*/ 1004335 w 2764939"/>
              <a:gd name="connsiteY135" fmla="*/ 881368 h 1573553"/>
              <a:gd name="connsiteX136" fmla="*/ 954331 w 2764939"/>
              <a:gd name="connsiteY136" fmla="*/ 886131 h 1573553"/>
              <a:gd name="connsiteX137" fmla="*/ 923375 w 2764939"/>
              <a:gd name="connsiteY137" fmla="*/ 907562 h 1573553"/>
              <a:gd name="connsiteX138" fmla="*/ 923375 w 2764939"/>
              <a:gd name="connsiteY138" fmla="*/ 876606 h 1573553"/>
              <a:gd name="connsiteX139" fmla="*/ 882893 w 2764939"/>
              <a:gd name="connsiteY139" fmla="*/ 871843 h 1573553"/>
              <a:gd name="connsiteX140" fmla="*/ 890035 w 2764939"/>
              <a:gd name="connsiteY140" fmla="*/ 893275 h 1573553"/>
              <a:gd name="connsiteX141" fmla="*/ 885275 w 2764939"/>
              <a:gd name="connsiteY141" fmla="*/ 912325 h 1573553"/>
              <a:gd name="connsiteX142" fmla="*/ 799550 w 2764939"/>
              <a:gd name="connsiteY142" fmla="*/ 859936 h 1573553"/>
              <a:gd name="connsiteX143" fmla="*/ 778118 w 2764939"/>
              <a:gd name="connsiteY143" fmla="*/ 826600 h 1573553"/>
              <a:gd name="connsiteX144" fmla="*/ 790025 w 2764939"/>
              <a:gd name="connsiteY144" fmla="*/ 786117 h 1573553"/>
              <a:gd name="connsiteX145" fmla="*/ 759068 w 2764939"/>
              <a:gd name="connsiteY145" fmla="*/ 781356 h 1573553"/>
              <a:gd name="connsiteX146" fmla="*/ 711443 w 2764939"/>
              <a:gd name="connsiteY146" fmla="*/ 795643 h 1573553"/>
              <a:gd name="connsiteX147" fmla="*/ 701918 w 2764939"/>
              <a:gd name="connsiteY147" fmla="*/ 809931 h 1573553"/>
              <a:gd name="connsiteX148" fmla="*/ 678106 w 2764939"/>
              <a:gd name="connsiteY148" fmla="*/ 826600 h 1573553"/>
              <a:gd name="connsiteX149" fmla="*/ 670962 w 2764939"/>
              <a:gd name="connsiteY149" fmla="*/ 843268 h 1573553"/>
              <a:gd name="connsiteX150" fmla="*/ 630481 w 2764939"/>
              <a:gd name="connsiteY150" fmla="*/ 876606 h 1573553"/>
              <a:gd name="connsiteX151" fmla="*/ 632860 w 2764939"/>
              <a:gd name="connsiteY151" fmla="*/ 898037 h 1573553"/>
              <a:gd name="connsiteX152" fmla="*/ 647150 w 2764939"/>
              <a:gd name="connsiteY152" fmla="*/ 917087 h 1573553"/>
              <a:gd name="connsiteX153" fmla="*/ 570950 w 2764939"/>
              <a:gd name="connsiteY153" fmla="*/ 902800 h 1573553"/>
              <a:gd name="connsiteX154" fmla="*/ 537612 w 2764939"/>
              <a:gd name="connsiteY154" fmla="*/ 907562 h 1573553"/>
              <a:gd name="connsiteX155" fmla="*/ 585235 w 2764939"/>
              <a:gd name="connsiteY155" fmla="*/ 938518 h 1573553"/>
              <a:gd name="connsiteX156" fmla="*/ 609050 w 2764939"/>
              <a:gd name="connsiteY156" fmla="*/ 950425 h 1573553"/>
              <a:gd name="connsiteX157" fmla="*/ 635243 w 2764939"/>
              <a:gd name="connsiteY157" fmla="*/ 1002812 h 1573553"/>
              <a:gd name="connsiteX158" fmla="*/ 568566 w 2764939"/>
              <a:gd name="connsiteY158" fmla="*/ 1019481 h 1573553"/>
              <a:gd name="connsiteX159" fmla="*/ 547137 w 2764939"/>
              <a:gd name="connsiteY159" fmla="*/ 1031387 h 1573553"/>
              <a:gd name="connsiteX160" fmla="*/ 523323 w 2764939"/>
              <a:gd name="connsiteY160" fmla="*/ 1002812 h 1573553"/>
              <a:gd name="connsiteX161" fmla="*/ 499510 w 2764939"/>
              <a:gd name="connsiteY161" fmla="*/ 971856 h 1573553"/>
              <a:gd name="connsiteX162" fmla="*/ 501891 w 2764939"/>
              <a:gd name="connsiteY162" fmla="*/ 933756 h 1573553"/>
              <a:gd name="connsiteX163" fmla="*/ 499510 w 2764939"/>
              <a:gd name="connsiteY163" fmla="*/ 914706 h 1573553"/>
              <a:gd name="connsiteX164" fmla="*/ 518560 w 2764939"/>
              <a:gd name="connsiteY164" fmla="*/ 881368 h 1573553"/>
              <a:gd name="connsiteX165" fmla="*/ 478080 w 2764939"/>
              <a:gd name="connsiteY165" fmla="*/ 890893 h 1573553"/>
              <a:gd name="connsiteX166" fmla="*/ 449504 w 2764939"/>
              <a:gd name="connsiteY166" fmla="*/ 952806 h 1573553"/>
              <a:gd name="connsiteX167" fmla="*/ 442360 w 2764939"/>
              <a:gd name="connsiteY167" fmla="*/ 976618 h 1573553"/>
              <a:gd name="connsiteX168" fmla="*/ 411404 w 2764939"/>
              <a:gd name="connsiteY168" fmla="*/ 993287 h 1573553"/>
              <a:gd name="connsiteX169" fmla="*/ 363779 w 2764939"/>
              <a:gd name="connsiteY169" fmla="*/ 990906 h 1573553"/>
              <a:gd name="connsiteX170" fmla="*/ 356635 w 2764939"/>
              <a:gd name="connsiteY170" fmla="*/ 1007575 h 1573553"/>
              <a:gd name="connsiteX171" fmla="*/ 356635 w 2764939"/>
              <a:gd name="connsiteY171" fmla="*/ 1055200 h 1573553"/>
              <a:gd name="connsiteX172" fmla="*/ 297104 w 2764939"/>
              <a:gd name="connsiteY172" fmla="*/ 1059962 h 1573553"/>
              <a:gd name="connsiteX173" fmla="*/ 235191 w 2764939"/>
              <a:gd name="connsiteY173" fmla="*/ 1093300 h 1573553"/>
              <a:gd name="connsiteX174" fmla="*/ 237573 w 2764939"/>
              <a:gd name="connsiteY174" fmla="*/ 1121875 h 1573553"/>
              <a:gd name="connsiteX175" fmla="*/ 185186 w 2764939"/>
              <a:gd name="connsiteY175" fmla="*/ 1109968 h 1573553"/>
              <a:gd name="connsiteX176" fmla="*/ 151848 w 2764939"/>
              <a:gd name="connsiteY176" fmla="*/ 1117112 h 1573553"/>
              <a:gd name="connsiteX177" fmla="*/ 106604 w 2764939"/>
              <a:gd name="connsiteY177" fmla="*/ 1098062 h 1573553"/>
              <a:gd name="connsiteX178" fmla="*/ 89936 w 2764939"/>
              <a:gd name="connsiteY178" fmla="*/ 1098062 h 1573553"/>
              <a:gd name="connsiteX179" fmla="*/ 6592 w 2764939"/>
              <a:gd name="connsiteY179" fmla="*/ 1121875 h 1573553"/>
              <a:gd name="connsiteX180" fmla="*/ 8974 w 2764939"/>
              <a:gd name="connsiteY180" fmla="*/ 1074250 h 1573553"/>
              <a:gd name="connsiteX181" fmla="*/ 9816 w 2764939"/>
              <a:gd name="connsiteY18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94912 w 2764939"/>
              <a:gd name="connsiteY70" fmla="*/ 183660 h 1573553"/>
              <a:gd name="connsiteX71" fmla="*/ 1868729 w 2764939"/>
              <a:gd name="connsiteY71" fmla="*/ 233668 h 1573553"/>
              <a:gd name="connsiteX72" fmla="*/ 1806816 w 2764939"/>
              <a:gd name="connsiteY72" fmla="*/ 209856 h 1573553"/>
              <a:gd name="connsiteX73" fmla="*/ 1866350 w 2764939"/>
              <a:gd name="connsiteY73" fmla="*/ 309866 h 1573553"/>
              <a:gd name="connsiteX74" fmla="*/ 2028275 w 2764939"/>
              <a:gd name="connsiteY74" fmla="*/ 271766 h 1573553"/>
              <a:gd name="connsiteX75" fmla="*/ 1933025 w 2764939"/>
              <a:gd name="connsiteY75" fmla="*/ 359873 h 1573553"/>
              <a:gd name="connsiteX76" fmla="*/ 2047325 w 2764939"/>
              <a:gd name="connsiteY76" fmla="*/ 331298 h 1573553"/>
              <a:gd name="connsiteX77" fmla="*/ 2142574 w 2764939"/>
              <a:gd name="connsiteY77" fmla="*/ 271766 h 1573553"/>
              <a:gd name="connsiteX78" fmla="*/ 2066375 w 2764939"/>
              <a:gd name="connsiteY78" fmla="*/ 264623 h 1573553"/>
              <a:gd name="connsiteX79" fmla="*/ 2066375 w 2764939"/>
              <a:gd name="connsiteY79" fmla="*/ 202710 h 1573553"/>
              <a:gd name="connsiteX80" fmla="*/ 2116380 w 2764939"/>
              <a:gd name="connsiteY80" fmla="*/ 202710 h 1573553"/>
              <a:gd name="connsiteX81" fmla="*/ 2223536 w 2764939"/>
              <a:gd name="connsiteY81" fmla="*/ 97935 h 1573553"/>
              <a:gd name="connsiteX82" fmla="*/ 2273542 w 2764939"/>
              <a:gd name="connsiteY82" fmla="*/ 305 h 1573553"/>
              <a:gd name="connsiteX83" fmla="*/ 2237824 w 2764939"/>
              <a:gd name="connsiteY83" fmla="*/ 114604 h 1573553"/>
              <a:gd name="connsiteX84" fmla="*/ 2164006 w 2764939"/>
              <a:gd name="connsiteY84" fmla="*/ 193186 h 1573553"/>
              <a:gd name="connsiteX85" fmla="*/ 2333075 w 2764939"/>
              <a:gd name="connsiteY85" fmla="*/ 257480 h 1573553"/>
              <a:gd name="connsiteX86" fmla="*/ 2735505 w 2764939"/>
              <a:gd name="connsiteY86" fmla="*/ 205092 h 1573553"/>
              <a:gd name="connsiteX87" fmla="*/ 2698276 w 2764939"/>
              <a:gd name="connsiteY87" fmla="*/ 559163 h 1573553"/>
              <a:gd name="connsiteX88" fmla="*/ 2630731 w 2764939"/>
              <a:gd name="connsiteY88" fmla="*/ 967092 h 1573553"/>
              <a:gd name="connsiteX89" fmla="*/ 2461662 w 2764939"/>
              <a:gd name="connsiteY89" fmla="*/ 869462 h 1573553"/>
              <a:gd name="connsiteX90" fmla="*/ 2297356 w 2764939"/>
              <a:gd name="connsiteY90" fmla="*/ 926612 h 1573553"/>
              <a:gd name="connsiteX91" fmla="*/ 2275925 w 2764939"/>
              <a:gd name="connsiteY91" fmla="*/ 1062342 h 1573553"/>
              <a:gd name="connsiteX92" fmla="*/ 2042562 w 2764939"/>
              <a:gd name="connsiteY92" fmla="*/ 1148067 h 1573553"/>
              <a:gd name="connsiteX93" fmla="*/ 2021131 w 2764939"/>
              <a:gd name="connsiteY93" fmla="*/ 1238556 h 1573553"/>
              <a:gd name="connsiteX94" fmla="*/ 1954456 w 2764939"/>
              <a:gd name="connsiteY94" fmla="*/ 1309993 h 1573553"/>
              <a:gd name="connsiteX95" fmla="*/ 2013987 w 2764939"/>
              <a:gd name="connsiteY95" fmla="*/ 1350474 h 1573553"/>
              <a:gd name="connsiteX96" fmla="*/ 1921118 w 2764939"/>
              <a:gd name="connsiteY96" fmla="*/ 1450487 h 1573553"/>
              <a:gd name="connsiteX97" fmla="*/ 1899687 w 2764939"/>
              <a:gd name="connsiteY97" fmla="*/ 1533831 h 1573553"/>
              <a:gd name="connsiteX98" fmla="*/ 1808865 w 2764939"/>
              <a:gd name="connsiteY98" fmla="*/ 1573012 h 1573553"/>
              <a:gd name="connsiteX99" fmla="*/ 1728235 w 2764939"/>
              <a:gd name="connsiteY99" fmla="*/ 1557643 h 1573553"/>
              <a:gd name="connsiteX100" fmla="*/ 1702041 w 2764939"/>
              <a:gd name="connsiteY100" fmla="*/ 1571931 h 1573553"/>
              <a:gd name="connsiteX101" fmla="*/ 1647275 w 2764939"/>
              <a:gd name="connsiteY101" fmla="*/ 1543356 h 1573553"/>
              <a:gd name="connsiteX102" fmla="*/ 1606791 w 2764939"/>
              <a:gd name="connsiteY102" fmla="*/ 1507637 h 1573553"/>
              <a:gd name="connsiteX103" fmla="*/ 1563931 w 2764939"/>
              <a:gd name="connsiteY103" fmla="*/ 1479061 h 1573553"/>
              <a:gd name="connsiteX104" fmla="*/ 1592504 w 2764939"/>
              <a:gd name="connsiteY104" fmla="*/ 1455250 h 1573553"/>
              <a:gd name="connsiteX105" fmla="*/ 1580598 w 2764939"/>
              <a:gd name="connsiteY105" fmla="*/ 1438581 h 1573553"/>
              <a:gd name="connsiteX106" fmla="*/ 1518685 w 2764939"/>
              <a:gd name="connsiteY106" fmla="*/ 1426675 h 1573553"/>
              <a:gd name="connsiteX107" fmla="*/ 1499635 w 2764939"/>
              <a:gd name="connsiteY107" fmla="*/ 1402862 h 1573553"/>
              <a:gd name="connsiteX108" fmla="*/ 1461537 w 2764939"/>
              <a:gd name="connsiteY108" fmla="*/ 1379050 h 1573553"/>
              <a:gd name="connsiteX109" fmla="*/ 1456773 w 2764939"/>
              <a:gd name="connsiteY109" fmla="*/ 1390956 h 1573553"/>
              <a:gd name="connsiteX110" fmla="*/ 1471062 w 2764939"/>
              <a:gd name="connsiteY110" fmla="*/ 1429056 h 1573553"/>
              <a:gd name="connsiteX111" fmla="*/ 1440104 w 2764939"/>
              <a:gd name="connsiteY111" fmla="*/ 1443343 h 1573553"/>
              <a:gd name="connsiteX112" fmla="*/ 1413912 w 2764939"/>
              <a:gd name="connsiteY112" fmla="*/ 1457630 h 1573553"/>
              <a:gd name="connsiteX113" fmla="*/ 1397241 w 2764939"/>
              <a:gd name="connsiteY113" fmla="*/ 1450487 h 1573553"/>
              <a:gd name="connsiteX114" fmla="*/ 1351998 w 2764939"/>
              <a:gd name="connsiteY114" fmla="*/ 1388575 h 1573553"/>
              <a:gd name="connsiteX115" fmla="*/ 1306756 w 2764939"/>
              <a:gd name="connsiteY115" fmla="*/ 1355237 h 1573553"/>
              <a:gd name="connsiteX116" fmla="*/ 1328187 w 2764939"/>
              <a:gd name="connsiteY116" fmla="*/ 1338568 h 1573553"/>
              <a:gd name="connsiteX117" fmla="*/ 1349618 w 2764939"/>
              <a:gd name="connsiteY117" fmla="*/ 1298087 h 1573553"/>
              <a:gd name="connsiteX118" fmla="*/ 1335329 w 2764939"/>
              <a:gd name="connsiteY118" fmla="*/ 1286181 h 1573553"/>
              <a:gd name="connsiteX119" fmla="*/ 1297231 w 2764939"/>
              <a:gd name="connsiteY119" fmla="*/ 1288562 h 1573553"/>
              <a:gd name="connsiteX120" fmla="*/ 1221031 w 2764939"/>
              <a:gd name="connsiteY120" fmla="*/ 1245700 h 1573553"/>
              <a:gd name="connsiteX121" fmla="*/ 1178166 w 2764939"/>
              <a:gd name="connsiteY121" fmla="*/ 1226650 h 1573553"/>
              <a:gd name="connsiteX122" fmla="*/ 1168643 w 2764939"/>
              <a:gd name="connsiteY122" fmla="*/ 1226650 h 1573553"/>
              <a:gd name="connsiteX123" fmla="*/ 1156737 w 2764939"/>
              <a:gd name="connsiteY123" fmla="*/ 1162356 h 1573553"/>
              <a:gd name="connsiteX124" fmla="*/ 1168643 w 2764939"/>
              <a:gd name="connsiteY124" fmla="*/ 1098062 h 1573553"/>
              <a:gd name="connsiteX125" fmla="*/ 1137687 w 2764939"/>
              <a:gd name="connsiteY125" fmla="*/ 1064725 h 1573553"/>
              <a:gd name="connsiteX126" fmla="*/ 1085300 w 2764939"/>
              <a:gd name="connsiteY126" fmla="*/ 1040912 h 1573553"/>
              <a:gd name="connsiteX127" fmla="*/ 1111493 w 2764939"/>
              <a:gd name="connsiteY127" fmla="*/ 1017100 h 1573553"/>
              <a:gd name="connsiteX128" fmla="*/ 1156737 w 2764939"/>
              <a:gd name="connsiteY128" fmla="*/ 1021862 h 1573553"/>
              <a:gd name="connsiteX129" fmla="*/ 1151975 w 2764939"/>
              <a:gd name="connsiteY129" fmla="*/ 974237 h 1573553"/>
              <a:gd name="connsiteX130" fmla="*/ 1123400 w 2764939"/>
              <a:gd name="connsiteY130" fmla="*/ 969475 h 1573553"/>
              <a:gd name="connsiteX131" fmla="*/ 1128162 w 2764939"/>
              <a:gd name="connsiteY131" fmla="*/ 921850 h 1573553"/>
              <a:gd name="connsiteX132" fmla="*/ 1097206 w 2764939"/>
              <a:gd name="connsiteY132" fmla="*/ 907562 h 1573553"/>
              <a:gd name="connsiteX133" fmla="*/ 1099587 w 2764939"/>
              <a:gd name="connsiteY133" fmla="*/ 871843 h 1573553"/>
              <a:gd name="connsiteX134" fmla="*/ 1051962 w 2764939"/>
              <a:gd name="connsiteY134" fmla="*/ 857556 h 1573553"/>
              <a:gd name="connsiteX135" fmla="*/ 1032912 w 2764939"/>
              <a:gd name="connsiteY135" fmla="*/ 878987 h 1573553"/>
              <a:gd name="connsiteX136" fmla="*/ 1004335 w 2764939"/>
              <a:gd name="connsiteY136" fmla="*/ 881368 h 1573553"/>
              <a:gd name="connsiteX137" fmla="*/ 954331 w 2764939"/>
              <a:gd name="connsiteY137" fmla="*/ 886131 h 1573553"/>
              <a:gd name="connsiteX138" fmla="*/ 923375 w 2764939"/>
              <a:gd name="connsiteY138" fmla="*/ 907562 h 1573553"/>
              <a:gd name="connsiteX139" fmla="*/ 923375 w 2764939"/>
              <a:gd name="connsiteY139" fmla="*/ 876606 h 1573553"/>
              <a:gd name="connsiteX140" fmla="*/ 882893 w 2764939"/>
              <a:gd name="connsiteY140" fmla="*/ 871843 h 1573553"/>
              <a:gd name="connsiteX141" fmla="*/ 890035 w 2764939"/>
              <a:gd name="connsiteY141" fmla="*/ 893275 h 1573553"/>
              <a:gd name="connsiteX142" fmla="*/ 885275 w 2764939"/>
              <a:gd name="connsiteY142" fmla="*/ 912325 h 1573553"/>
              <a:gd name="connsiteX143" fmla="*/ 799550 w 2764939"/>
              <a:gd name="connsiteY143" fmla="*/ 859936 h 1573553"/>
              <a:gd name="connsiteX144" fmla="*/ 778118 w 2764939"/>
              <a:gd name="connsiteY144" fmla="*/ 826600 h 1573553"/>
              <a:gd name="connsiteX145" fmla="*/ 790025 w 2764939"/>
              <a:gd name="connsiteY145" fmla="*/ 786117 h 1573553"/>
              <a:gd name="connsiteX146" fmla="*/ 759068 w 2764939"/>
              <a:gd name="connsiteY146" fmla="*/ 781356 h 1573553"/>
              <a:gd name="connsiteX147" fmla="*/ 711443 w 2764939"/>
              <a:gd name="connsiteY147" fmla="*/ 795643 h 1573553"/>
              <a:gd name="connsiteX148" fmla="*/ 701918 w 2764939"/>
              <a:gd name="connsiteY148" fmla="*/ 809931 h 1573553"/>
              <a:gd name="connsiteX149" fmla="*/ 678106 w 2764939"/>
              <a:gd name="connsiteY149" fmla="*/ 826600 h 1573553"/>
              <a:gd name="connsiteX150" fmla="*/ 670962 w 2764939"/>
              <a:gd name="connsiteY150" fmla="*/ 843268 h 1573553"/>
              <a:gd name="connsiteX151" fmla="*/ 630481 w 2764939"/>
              <a:gd name="connsiteY151" fmla="*/ 876606 h 1573553"/>
              <a:gd name="connsiteX152" fmla="*/ 632860 w 2764939"/>
              <a:gd name="connsiteY152" fmla="*/ 898037 h 1573553"/>
              <a:gd name="connsiteX153" fmla="*/ 647150 w 2764939"/>
              <a:gd name="connsiteY153" fmla="*/ 917087 h 1573553"/>
              <a:gd name="connsiteX154" fmla="*/ 570950 w 2764939"/>
              <a:gd name="connsiteY154" fmla="*/ 902800 h 1573553"/>
              <a:gd name="connsiteX155" fmla="*/ 537612 w 2764939"/>
              <a:gd name="connsiteY155" fmla="*/ 907562 h 1573553"/>
              <a:gd name="connsiteX156" fmla="*/ 585235 w 2764939"/>
              <a:gd name="connsiteY156" fmla="*/ 938518 h 1573553"/>
              <a:gd name="connsiteX157" fmla="*/ 609050 w 2764939"/>
              <a:gd name="connsiteY157" fmla="*/ 950425 h 1573553"/>
              <a:gd name="connsiteX158" fmla="*/ 635243 w 2764939"/>
              <a:gd name="connsiteY158" fmla="*/ 1002812 h 1573553"/>
              <a:gd name="connsiteX159" fmla="*/ 568566 w 2764939"/>
              <a:gd name="connsiteY159" fmla="*/ 1019481 h 1573553"/>
              <a:gd name="connsiteX160" fmla="*/ 547137 w 2764939"/>
              <a:gd name="connsiteY160" fmla="*/ 1031387 h 1573553"/>
              <a:gd name="connsiteX161" fmla="*/ 523323 w 2764939"/>
              <a:gd name="connsiteY161" fmla="*/ 1002812 h 1573553"/>
              <a:gd name="connsiteX162" fmla="*/ 499510 w 2764939"/>
              <a:gd name="connsiteY162" fmla="*/ 971856 h 1573553"/>
              <a:gd name="connsiteX163" fmla="*/ 501891 w 2764939"/>
              <a:gd name="connsiteY163" fmla="*/ 933756 h 1573553"/>
              <a:gd name="connsiteX164" fmla="*/ 499510 w 2764939"/>
              <a:gd name="connsiteY164" fmla="*/ 914706 h 1573553"/>
              <a:gd name="connsiteX165" fmla="*/ 518560 w 2764939"/>
              <a:gd name="connsiteY165" fmla="*/ 881368 h 1573553"/>
              <a:gd name="connsiteX166" fmla="*/ 478080 w 2764939"/>
              <a:gd name="connsiteY166" fmla="*/ 890893 h 1573553"/>
              <a:gd name="connsiteX167" fmla="*/ 449504 w 2764939"/>
              <a:gd name="connsiteY167" fmla="*/ 952806 h 1573553"/>
              <a:gd name="connsiteX168" fmla="*/ 442360 w 2764939"/>
              <a:gd name="connsiteY168" fmla="*/ 976618 h 1573553"/>
              <a:gd name="connsiteX169" fmla="*/ 411404 w 2764939"/>
              <a:gd name="connsiteY169" fmla="*/ 993287 h 1573553"/>
              <a:gd name="connsiteX170" fmla="*/ 363779 w 2764939"/>
              <a:gd name="connsiteY170" fmla="*/ 990906 h 1573553"/>
              <a:gd name="connsiteX171" fmla="*/ 356635 w 2764939"/>
              <a:gd name="connsiteY171" fmla="*/ 1007575 h 1573553"/>
              <a:gd name="connsiteX172" fmla="*/ 356635 w 2764939"/>
              <a:gd name="connsiteY172" fmla="*/ 1055200 h 1573553"/>
              <a:gd name="connsiteX173" fmla="*/ 297104 w 2764939"/>
              <a:gd name="connsiteY173" fmla="*/ 1059962 h 1573553"/>
              <a:gd name="connsiteX174" fmla="*/ 235191 w 2764939"/>
              <a:gd name="connsiteY174" fmla="*/ 1093300 h 1573553"/>
              <a:gd name="connsiteX175" fmla="*/ 237573 w 2764939"/>
              <a:gd name="connsiteY175" fmla="*/ 1121875 h 1573553"/>
              <a:gd name="connsiteX176" fmla="*/ 185186 w 2764939"/>
              <a:gd name="connsiteY176" fmla="*/ 1109968 h 1573553"/>
              <a:gd name="connsiteX177" fmla="*/ 151848 w 2764939"/>
              <a:gd name="connsiteY177" fmla="*/ 1117112 h 1573553"/>
              <a:gd name="connsiteX178" fmla="*/ 106604 w 2764939"/>
              <a:gd name="connsiteY178" fmla="*/ 1098062 h 1573553"/>
              <a:gd name="connsiteX179" fmla="*/ 89936 w 2764939"/>
              <a:gd name="connsiteY179" fmla="*/ 1098062 h 1573553"/>
              <a:gd name="connsiteX180" fmla="*/ 6592 w 2764939"/>
              <a:gd name="connsiteY180" fmla="*/ 1121875 h 1573553"/>
              <a:gd name="connsiteX181" fmla="*/ 8974 w 2764939"/>
              <a:gd name="connsiteY181" fmla="*/ 1074250 h 1573553"/>
              <a:gd name="connsiteX182" fmla="*/ 9816 w 2764939"/>
              <a:gd name="connsiteY18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66350 w 2764939"/>
              <a:gd name="connsiteY74" fmla="*/ 309866 h 1573553"/>
              <a:gd name="connsiteX75" fmla="*/ 2028275 w 2764939"/>
              <a:gd name="connsiteY75" fmla="*/ 271766 h 1573553"/>
              <a:gd name="connsiteX76" fmla="*/ 1933025 w 2764939"/>
              <a:gd name="connsiteY76" fmla="*/ 359873 h 1573553"/>
              <a:gd name="connsiteX77" fmla="*/ 2047325 w 2764939"/>
              <a:gd name="connsiteY77" fmla="*/ 331298 h 1573553"/>
              <a:gd name="connsiteX78" fmla="*/ 2142574 w 2764939"/>
              <a:gd name="connsiteY78" fmla="*/ 271766 h 1573553"/>
              <a:gd name="connsiteX79" fmla="*/ 2066375 w 2764939"/>
              <a:gd name="connsiteY79" fmla="*/ 264623 h 1573553"/>
              <a:gd name="connsiteX80" fmla="*/ 2066375 w 2764939"/>
              <a:gd name="connsiteY80" fmla="*/ 202710 h 1573553"/>
              <a:gd name="connsiteX81" fmla="*/ 2116380 w 2764939"/>
              <a:gd name="connsiteY81" fmla="*/ 202710 h 1573553"/>
              <a:gd name="connsiteX82" fmla="*/ 2223536 w 2764939"/>
              <a:gd name="connsiteY82" fmla="*/ 97935 h 1573553"/>
              <a:gd name="connsiteX83" fmla="*/ 2273542 w 2764939"/>
              <a:gd name="connsiteY83" fmla="*/ 305 h 1573553"/>
              <a:gd name="connsiteX84" fmla="*/ 2237824 w 2764939"/>
              <a:gd name="connsiteY84" fmla="*/ 114604 h 1573553"/>
              <a:gd name="connsiteX85" fmla="*/ 2164006 w 2764939"/>
              <a:gd name="connsiteY85" fmla="*/ 193186 h 1573553"/>
              <a:gd name="connsiteX86" fmla="*/ 2333075 w 2764939"/>
              <a:gd name="connsiteY86" fmla="*/ 257480 h 1573553"/>
              <a:gd name="connsiteX87" fmla="*/ 2735505 w 2764939"/>
              <a:gd name="connsiteY87" fmla="*/ 205092 h 1573553"/>
              <a:gd name="connsiteX88" fmla="*/ 2698276 w 2764939"/>
              <a:gd name="connsiteY88" fmla="*/ 559163 h 1573553"/>
              <a:gd name="connsiteX89" fmla="*/ 2630731 w 2764939"/>
              <a:gd name="connsiteY89" fmla="*/ 967092 h 1573553"/>
              <a:gd name="connsiteX90" fmla="*/ 2461662 w 2764939"/>
              <a:gd name="connsiteY90" fmla="*/ 869462 h 1573553"/>
              <a:gd name="connsiteX91" fmla="*/ 2297356 w 2764939"/>
              <a:gd name="connsiteY91" fmla="*/ 926612 h 1573553"/>
              <a:gd name="connsiteX92" fmla="*/ 2275925 w 2764939"/>
              <a:gd name="connsiteY92" fmla="*/ 1062342 h 1573553"/>
              <a:gd name="connsiteX93" fmla="*/ 2042562 w 2764939"/>
              <a:gd name="connsiteY93" fmla="*/ 1148067 h 1573553"/>
              <a:gd name="connsiteX94" fmla="*/ 2021131 w 2764939"/>
              <a:gd name="connsiteY94" fmla="*/ 1238556 h 1573553"/>
              <a:gd name="connsiteX95" fmla="*/ 1954456 w 2764939"/>
              <a:gd name="connsiteY95" fmla="*/ 1309993 h 1573553"/>
              <a:gd name="connsiteX96" fmla="*/ 2013987 w 2764939"/>
              <a:gd name="connsiteY96" fmla="*/ 1350474 h 1573553"/>
              <a:gd name="connsiteX97" fmla="*/ 1921118 w 2764939"/>
              <a:gd name="connsiteY97" fmla="*/ 1450487 h 1573553"/>
              <a:gd name="connsiteX98" fmla="*/ 1899687 w 2764939"/>
              <a:gd name="connsiteY98" fmla="*/ 1533831 h 1573553"/>
              <a:gd name="connsiteX99" fmla="*/ 1808865 w 2764939"/>
              <a:gd name="connsiteY99" fmla="*/ 1573012 h 1573553"/>
              <a:gd name="connsiteX100" fmla="*/ 1728235 w 2764939"/>
              <a:gd name="connsiteY100" fmla="*/ 1557643 h 1573553"/>
              <a:gd name="connsiteX101" fmla="*/ 1702041 w 2764939"/>
              <a:gd name="connsiteY101" fmla="*/ 1571931 h 1573553"/>
              <a:gd name="connsiteX102" fmla="*/ 1647275 w 2764939"/>
              <a:gd name="connsiteY102" fmla="*/ 1543356 h 1573553"/>
              <a:gd name="connsiteX103" fmla="*/ 1606791 w 2764939"/>
              <a:gd name="connsiteY103" fmla="*/ 1507637 h 1573553"/>
              <a:gd name="connsiteX104" fmla="*/ 1563931 w 2764939"/>
              <a:gd name="connsiteY104" fmla="*/ 1479061 h 1573553"/>
              <a:gd name="connsiteX105" fmla="*/ 1592504 w 2764939"/>
              <a:gd name="connsiteY105" fmla="*/ 1455250 h 1573553"/>
              <a:gd name="connsiteX106" fmla="*/ 1580598 w 2764939"/>
              <a:gd name="connsiteY106" fmla="*/ 1438581 h 1573553"/>
              <a:gd name="connsiteX107" fmla="*/ 1518685 w 2764939"/>
              <a:gd name="connsiteY107" fmla="*/ 1426675 h 1573553"/>
              <a:gd name="connsiteX108" fmla="*/ 1499635 w 2764939"/>
              <a:gd name="connsiteY108" fmla="*/ 1402862 h 1573553"/>
              <a:gd name="connsiteX109" fmla="*/ 1461537 w 2764939"/>
              <a:gd name="connsiteY109" fmla="*/ 1379050 h 1573553"/>
              <a:gd name="connsiteX110" fmla="*/ 1456773 w 2764939"/>
              <a:gd name="connsiteY110" fmla="*/ 1390956 h 1573553"/>
              <a:gd name="connsiteX111" fmla="*/ 1471062 w 2764939"/>
              <a:gd name="connsiteY111" fmla="*/ 1429056 h 1573553"/>
              <a:gd name="connsiteX112" fmla="*/ 1440104 w 2764939"/>
              <a:gd name="connsiteY112" fmla="*/ 1443343 h 1573553"/>
              <a:gd name="connsiteX113" fmla="*/ 1413912 w 2764939"/>
              <a:gd name="connsiteY113" fmla="*/ 1457630 h 1573553"/>
              <a:gd name="connsiteX114" fmla="*/ 1397241 w 2764939"/>
              <a:gd name="connsiteY114" fmla="*/ 1450487 h 1573553"/>
              <a:gd name="connsiteX115" fmla="*/ 1351998 w 2764939"/>
              <a:gd name="connsiteY115" fmla="*/ 1388575 h 1573553"/>
              <a:gd name="connsiteX116" fmla="*/ 1306756 w 2764939"/>
              <a:gd name="connsiteY116" fmla="*/ 1355237 h 1573553"/>
              <a:gd name="connsiteX117" fmla="*/ 1328187 w 2764939"/>
              <a:gd name="connsiteY117" fmla="*/ 1338568 h 1573553"/>
              <a:gd name="connsiteX118" fmla="*/ 1349618 w 2764939"/>
              <a:gd name="connsiteY118" fmla="*/ 1298087 h 1573553"/>
              <a:gd name="connsiteX119" fmla="*/ 1335329 w 2764939"/>
              <a:gd name="connsiteY119" fmla="*/ 1286181 h 1573553"/>
              <a:gd name="connsiteX120" fmla="*/ 1297231 w 2764939"/>
              <a:gd name="connsiteY120" fmla="*/ 1288562 h 1573553"/>
              <a:gd name="connsiteX121" fmla="*/ 1221031 w 2764939"/>
              <a:gd name="connsiteY121" fmla="*/ 1245700 h 1573553"/>
              <a:gd name="connsiteX122" fmla="*/ 1178166 w 2764939"/>
              <a:gd name="connsiteY122" fmla="*/ 1226650 h 1573553"/>
              <a:gd name="connsiteX123" fmla="*/ 1168643 w 2764939"/>
              <a:gd name="connsiteY123" fmla="*/ 1226650 h 1573553"/>
              <a:gd name="connsiteX124" fmla="*/ 1156737 w 2764939"/>
              <a:gd name="connsiteY124" fmla="*/ 1162356 h 1573553"/>
              <a:gd name="connsiteX125" fmla="*/ 1168643 w 2764939"/>
              <a:gd name="connsiteY125" fmla="*/ 1098062 h 1573553"/>
              <a:gd name="connsiteX126" fmla="*/ 1137687 w 2764939"/>
              <a:gd name="connsiteY126" fmla="*/ 1064725 h 1573553"/>
              <a:gd name="connsiteX127" fmla="*/ 1085300 w 2764939"/>
              <a:gd name="connsiteY127" fmla="*/ 1040912 h 1573553"/>
              <a:gd name="connsiteX128" fmla="*/ 1111493 w 2764939"/>
              <a:gd name="connsiteY128" fmla="*/ 1017100 h 1573553"/>
              <a:gd name="connsiteX129" fmla="*/ 1156737 w 2764939"/>
              <a:gd name="connsiteY129" fmla="*/ 1021862 h 1573553"/>
              <a:gd name="connsiteX130" fmla="*/ 1151975 w 2764939"/>
              <a:gd name="connsiteY130" fmla="*/ 974237 h 1573553"/>
              <a:gd name="connsiteX131" fmla="*/ 1123400 w 2764939"/>
              <a:gd name="connsiteY131" fmla="*/ 969475 h 1573553"/>
              <a:gd name="connsiteX132" fmla="*/ 1128162 w 2764939"/>
              <a:gd name="connsiteY132" fmla="*/ 921850 h 1573553"/>
              <a:gd name="connsiteX133" fmla="*/ 1097206 w 2764939"/>
              <a:gd name="connsiteY133" fmla="*/ 907562 h 1573553"/>
              <a:gd name="connsiteX134" fmla="*/ 1099587 w 2764939"/>
              <a:gd name="connsiteY134" fmla="*/ 871843 h 1573553"/>
              <a:gd name="connsiteX135" fmla="*/ 1051962 w 2764939"/>
              <a:gd name="connsiteY135" fmla="*/ 857556 h 1573553"/>
              <a:gd name="connsiteX136" fmla="*/ 1032912 w 2764939"/>
              <a:gd name="connsiteY136" fmla="*/ 878987 h 1573553"/>
              <a:gd name="connsiteX137" fmla="*/ 1004335 w 2764939"/>
              <a:gd name="connsiteY137" fmla="*/ 881368 h 1573553"/>
              <a:gd name="connsiteX138" fmla="*/ 954331 w 2764939"/>
              <a:gd name="connsiteY138" fmla="*/ 886131 h 1573553"/>
              <a:gd name="connsiteX139" fmla="*/ 923375 w 2764939"/>
              <a:gd name="connsiteY139" fmla="*/ 907562 h 1573553"/>
              <a:gd name="connsiteX140" fmla="*/ 923375 w 2764939"/>
              <a:gd name="connsiteY140" fmla="*/ 876606 h 1573553"/>
              <a:gd name="connsiteX141" fmla="*/ 882893 w 2764939"/>
              <a:gd name="connsiteY141" fmla="*/ 871843 h 1573553"/>
              <a:gd name="connsiteX142" fmla="*/ 890035 w 2764939"/>
              <a:gd name="connsiteY142" fmla="*/ 893275 h 1573553"/>
              <a:gd name="connsiteX143" fmla="*/ 885275 w 2764939"/>
              <a:gd name="connsiteY143" fmla="*/ 912325 h 1573553"/>
              <a:gd name="connsiteX144" fmla="*/ 799550 w 2764939"/>
              <a:gd name="connsiteY144" fmla="*/ 859936 h 1573553"/>
              <a:gd name="connsiteX145" fmla="*/ 778118 w 2764939"/>
              <a:gd name="connsiteY145" fmla="*/ 826600 h 1573553"/>
              <a:gd name="connsiteX146" fmla="*/ 790025 w 2764939"/>
              <a:gd name="connsiteY146" fmla="*/ 786117 h 1573553"/>
              <a:gd name="connsiteX147" fmla="*/ 759068 w 2764939"/>
              <a:gd name="connsiteY147" fmla="*/ 781356 h 1573553"/>
              <a:gd name="connsiteX148" fmla="*/ 711443 w 2764939"/>
              <a:gd name="connsiteY148" fmla="*/ 795643 h 1573553"/>
              <a:gd name="connsiteX149" fmla="*/ 701918 w 2764939"/>
              <a:gd name="connsiteY149" fmla="*/ 809931 h 1573553"/>
              <a:gd name="connsiteX150" fmla="*/ 678106 w 2764939"/>
              <a:gd name="connsiteY150" fmla="*/ 826600 h 1573553"/>
              <a:gd name="connsiteX151" fmla="*/ 670962 w 2764939"/>
              <a:gd name="connsiteY151" fmla="*/ 843268 h 1573553"/>
              <a:gd name="connsiteX152" fmla="*/ 630481 w 2764939"/>
              <a:gd name="connsiteY152" fmla="*/ 876606 h 1573553"/>
              <a:gd name="connsiteX153" fmla="*/ 632860 w 2764939"/>
              <a:gd name="connsiteY153" fmla="*/ 898037 h 1573553"/>
              <a:gd name="connsiteX154" fmla="*/ 647150 w 2764939"/>
              <a:gd name="connsiteY154" fmla="*/ 917087 h 1573553"/>
              <a:gd name="connsiteX155" fmla="*/ 570950 w 2764939"/>
              <a:gd name="connsiteY155" fmla="*/ 902800 h 1573553"/>
              <a:gd name="connsiteX156" fmla="*/ 537612 w 2764939"/>
              <a:gd name="connsiteY156" fmla="*/ 907562 h 1573553"/>
              <a:gd name="connsiteX157" fmla="*/ 585235 w 2764939"/>
              <a:gd name="connsiteY157" fmla="*/ 938518 h 1573553"/>
              <a:gd name="connsiteX158" fmla="*/ 609050 w 2764939"/>
              <a:gd name="connsiteY158" fmla="*/ 950425 h 1573553"/>
              <a:gd name="connsiteX159" fmla="*/ 635243 w 2764939"/>
              <a:gd name="connsiteY159" fmla="*/ 1002812 h 1573553"/>
              <a:gd name="connsiteX160" fmla="*/ 568566 w 2764939"/>
              <a:gd name="connsiteY160" fmla="*/ 1019481 h 1573553"/>
              <a:gd name="connsiteX161" fmla="*/ 547137 w 2764939"/>
              <a:gd name="connsiteY161" fmla="*/ 1031387 h 1573553"/>
              <a:gd name="connsiteX162" fmla="*/ 523323 w 2764939"/>
              <a:gd name="connsiteY162" fmla="*/ 1002812 h 1573553"/>
              <a:gd name="connsiteX163" fmla="*/ 499510 w 2764939"/>
              <a:gd name="connsiteY163" fmla="*/ 971856 h 1573553"/>
              <a:gd name="connsiteX164" fmla="*/ 501891 w 2764939"/>
              <a:gd name="connsiteY164" fmla="*/ 933756 h 1573553"/>
              <a:gd name="connsiteX165" fmla="*/ 499510 w 2764939"/>
              <a:gd name="connsiteY165" fmla="*/ 914706 h 1573553"/>
              <a:gd name="connsiteX166" fmla="*/ 518560 w 2764939"/>
              <a:gd name="connsiteY166" fmla="*/ 881368 h 1573553"/>
              <a:gd name="connsiteX167" fmla="*/ 478080 w 2764939"/>
              <a:gd name="connsiteY167" fmla="*/ 890893 h 1573553"/>
              <a:gd name="connsiteX168" fmla="*/ 449504 w 2764939"/>
              <a:gd name="connsiteY168" fmla="*/ 952806 h 1573553"/>
              <a:gd name="connsiteX169" fmla="*/ 442360 w 2764939"/>
              <a:gd name="connsiteY169" fmla="*/ 976618 h 1573553"/>
              <a:gd name="connsiteX170" fmla="*/ 411404 w 2764939"/>
              <a:gd name="connsiteY170" fmla="*/ 993287 h 1573553"/>
              <a:gd name="connsiteX171" fmla="*/ 363779 w 2764939"/>
              <a:gd name="connsiteY171" fmla="*/ 990906 h 1573553"/>
              <a:gd name="connsiteX172" fmla="*/ 356635 w 2764939"/>
              <a:gd name="connsiteY172" fmla="*/ 1007575 h 1573553"/>
              <a:gd name="connsiteX173" fmla="*/ 356635 w 2764939"/>
              <a:gd name="connsiteY173" fmla="*/ 1055200 h 1573553"/>
              <a:gd name="connsiteX174" fmla="*/ 297104 w 2764939"/>
              <a:gd name="connsiteY174" fmla="*/ 1059962 h 1573553"/>
              <a:gd name="connsiteX175" fmla="*/ 235191 w 2764939"/>
              <a:gd name="connsiteY175" fmla="*/ 1093300 h 1573553"/>
              <a:gd name="connsiteX176" fmla="*/ 237573 w 2764939"/>
              <a:gd name="connsiteY176" fmla="*/ 1121875 h 1573553"/>
              <a:gd name="connsiteX177" fmla="*/ 185186 w 2764939"/>
              <a:gd name="connsiteY177" fmla="*/ 1109968 h 1573553"/>
              <a:gd name="connsiteX178" fmla="*/ 151848 w 2764939"/>
              <a:gd name="connsiteY178" fmla="*/ 1117112 h 1573553"/>
              <a:gd name="connsiteX179" fmla="*/ 106604 w 2764939"/>
              <a:gd name="connsiteY179" fmla="*/ 1098062 h 1573553"/>
              <a:gd name="connsiteX180" fmla="*/ 89936 w 2764939"/>
              <a:gd name="connsiteY180" fmla="*/ 1098062 h 1573553"/>
              <a:gd name="connsiteX181" fmla="*/ 6592 w 2764939"/>
              <a:gd name="connsiteY181" fmla="*/ 1121875 h 1573553"/>
              <a:gd name="connsiteX182" fmla="*/ 8974 w 2764939"/>
              <a:gd name="connsiteY182" fmla="*/ 1074250 h 1573553"/>
              <a:gd name="connsiteX183" fmla="*/ 9816 w 2764939"/>
              <a:gd name="connsiteY18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2028275 w 2764939"/>
              <a:gd name="connsiteY76" fmla="*/ 271766 h 1573553"/>
              <a:gd name="connsiteX77" fmla="*/ 1933025 w 2764939"/>
              <a:gd name="connsiteY77" fmla="*/ 359873 h 1573553"/>
              <a:gd name="connsiteX78" fmla="*/ 2047325 w 2764939"/>
              <a:gd name="connsiteY78" fmla="*/ 331298 h 1573553"/>
              <a:gd name="connsiteX79" fmla="*/ 2142574 w 2764939"/>
              <a:gd name="connsiteY79" fmla="*/ 271766 h 1573553"/>
              <a:gd name="connsiteX80" fmla="*/ 2066375 w 2764939"/>
              <a:gd name="connsiteY80" fmla="*/ 264623 h 1573553"/>
              <a:gd name="connsiteX81" fmla="*/ 2066375 w 2764939"/>
              <a:gd name="connsiteY81" fmla="*/ 202710 h 1573553"/>
              <a:gd name="connsiteX82" fmla="*/ 2116380 w 2764939"/>
              <a:gd name="connsiteY82" fmla="*/ 202710 h 1573553"/>
              <a:gd name="connsiteX83" fmla="*/ 2223536 w 2764939"/>
              <a:gd name="connsiteY83" fmla="*/ 97935 h 1573553"/>
              <a:gd name="connsiteX84" fmla="*/ 2273542 w 2764939"/>
              <a:gd name="connsiteY84" fmla="*/ 305 h 1573553"/>
              <a:gd name="connsiteX85" fmla="*/ 2237824 w 2764939"/>
              <a:gd name="connsiteY85" fmla="*/ 114604 h 1573553"/>
              <a:gd name="connsiteX86" fmla="*/ 2164006 w 2764939"/>
              <a:gd name="connsiteY86" fmla="*/ 193186 h 1573553"/>
              <a:gd name="connsiteX87" fmla="*/ 2333075 w 2764939"/>
              <a:gd name="connsiteY87" fmla="*/ 257480 h 1573553"/>
              <a:gd name="connsiteX88" fmla="*/ 2735505 w 2764939"/>
              <a:gd name="connsiteY88" fmla="*/ 205092 h 1573553"/>
              <a:gd name="connsiteX89" fmla="*/ 2698276 w 2764939"/>
              <a:gd name="connsiteY89" fmla="*/ 559163 h 1573553"/>
              <a:gd name="connsiteX90" fmla="*/ 2630731 w 2764939"/>
              <a:gd name="connsiteY90" fmla="*/ 967092 h 1573553"/>
              <a:gd name="connsiteX91" fmla="*/ 2461662 w 2764939"/>
              <a:gd name="connsiteY91" fmla="*/ 869462 h 1573553"/>
              <a:gd name="connsiteX92" fmla="*/ 2297356 w 2764939"/>
              <a:gd name="connsiteY92" fmla="*/ 926612 h 1573553"/>
              <a:gd name="connsiteX93" fmla="*/ 2275925 w 2764939"/>
              <a:gd name="connsiteY93" fmla="*/ 1062342 h 1573553"/>
              <a:gd name="connsiteX94" fmla="*/ 2042562 w 2764939"/>
              <a:gd name="connsiteY94" fmla="*/ 1148067 h 1573553"/>
              <a:gd name="connsiteX95" fmla="*/ 2021131 w 2764939"/>
              <a:gd name="connsiteY95" fmla="*/ 1238556 h 1573553"/>
              <a:gd name="connsiteX96" fmla="*/ 1954456 w 2764939"/>
              <a:gd name="connsiteY96" fmla="*/ 1309993 h 1573553"/>
              <a:gd name="connsiteX97" fmla="*/ 2013987 w 2764939"/>
              <a:gd name="connsiteY97" fmla="*/ 1350474 h 1573553"/>
              <a:gd name="connsiteX98" fmla="*/ 1921118 w 2764939"/>
              <a:gd name="connsiteY98" fmla="*/ 1450487 h 1573553"/>
              <a:gd name="connsiteX99" fmla="*/ 1899687 w 2764939"/>
              <a:gd name="connsiteY99" fmla="*/ 1533831 h 1573553"/>
              <a:gd name="connsiteX100" fmla="*/ 1808865 w 2764939"/>
              <a:gd name="connsiteY100" fmla="*/ 1573012 h 1573553"/>
              <a:gd name="connsiteX101" fmla="*/ 1728235 w 2764939"/>
              <a:gd name="connsiteY101" fmla="*/ 1557643 h 1573553"/>
              <a:gd name="connsiteX102" fmla="*/ 1702041 w 2764939"/>
              <a:gd name="connsiteY102" fmla="*/ 1571931 h 1573553"/>
              <a:gd name="connsiteX103" fmla="*/ 1647275 w 2764939"/>
              <a:gd name="connsiteY103" fmla="*/ 1543356 h 1573553"/>
              <a:gd name="connsiteX104" fmla="*/ 1606791 w 2764939"/>
              <a:gd name="connsiteY104" fmla="*/ 1507637 h 1573553"/>
              <a:gd name="connsiteX105" fmla="*/ 1563931 w 2764939"/>
              <a:gd name="connsiteY105" fmla="*/ 1479061 h 1573553"/>
              <a:gd name="connsiteX106" fmla="*/ 1592504 w 2764939"/>
              <a:gd name="connsiteY106" fmla="*/ 1455250 h 1573553"/>
              <a:gd name="connsiteX107" fmla="*/ 1580598 w 2764939"/>
              <a:gd name="connsiteY107" fmla="*/ 1438581 h 1573553"/>
              <a:gd name="connsiteX108" fmla="*/ 1518685 w 2764939"/>
              <a:gd name="connsiteY108" fmla="*/ 1426675 h 1573553"/>
              <a:gd name="connsiteX109" fmla="*/ 1499635 w 2764939"/>
              <a:gd name="connsiteY109" fmla="*/ 1402862 h 1573553"/>
              <a:gd name="connsiteX110" fmla="*/ 1461537 w 2764939"/>
              <a:gd name="connsiteY110" fmla="*/ 1379050 h 1573553"/>
              <a:gd name="connsiteX111" fmla="*/ 1456773 w 2764939"/>
              <a:gd name="connsiteY111" fmla="*/ 1390956 h 1573553"/>
              <a:gd name="connsiteX112" fmla="*/ 1471062 w 2764939"/>
              <a:gd name="connsiteY112" fmla="*/ 1429056 h 1573553"/>
              <a:gd name="connsiteX113" fmla="*/ 1440104 w 2764939"/>
              <a:gd name="connsiteY113" fmla="*/ 1443343 h 1573553"/>
              <a:gd name="connsiteX114" fmla="*/ 1413912 w 2764939"/>
              <a:gd name="connsiteY114" fmla="*/ 1457630 h 1573553"/>
              <a:gd name="connsiteX115" fmla="*/ 1397241 w 2764939"/>
              <a:gd name="connsiteY115" fmla="*/ 1450487 h 1573553"/>
              <a:gd name="connsiteX116" fmla="*/ 1351998 w 2764939"/>
              <a:gd name="connsiteY116" fmla="*/ 1388575 h 1573553"/>
              <a:gd name="connsiteX117" fmla="*/ 1306756 w 2764939"/>
              <a:gd name="connsiteY117" fmla="*/ 1355237 h 1573553"/>
              <a:gd name="connsiteX118" fmla="*/ 1328187 w 2764939"/>
              <a:gd name="connsiteY118" fmla="*/ 1338568 h 1573553"/>
              <a:gd name="connsiteX119" fmla="*/ 1349618 w 2764939"/>
              <a:gd name="connsiteY119" fmla="*/ 1298087 h 1573553"/>
              <a:gd name="connsiteX120" fmla="*/ 1335329 w 2764939"/>
              <a:gd name="connsiteY120" fmla="*/ 1286181 h 1573553"/>
              <a:gd name="connsiteX121" fmla="*/ 1297231 w 2764939"/>
              <a:gd name="connsiteY121" fmla="*/ 1288562 h 1573553"/>
              <a:gd name="connsiteX122" fmla="*/ 1221031 w 2764939"/>
              <a:gd name="connsiteY122" fmla="*/ 1245700 h 1573553"/>
              <a:gd name="connsiteX123" fmla="*/ 1178166 w 2764939"/>
              <a:gd name="connsiteY123" fmla="*/ 1226650 h 1573553"/>
              <a:gd name="connsiteX124" fmla="*/ 1168643 w 2764939"/>
              <a:gd name="connsiteY124" fmla="*/ 1226650 h 1573553"/>
              <a:gd name="connsiteX125" fmla="*/ 1156737 w 2764939"/>
              <a:gd name="connsiteY125" fmla="*/ 1162356 h 1573553"/>
              <a:gd name="connsiteX126" fmla="*/ 1168643 w 2764939"/>
              <a:gd name="connsiteY126" fmla="*/ 1098062 h 1573553"/>
              <a:gd name="connsiteX127" fmla="*/ 1137687 w 2764939"/>
              <a:gd name="connsiteY127" fmla="*/ 1064725 h 1573553"/>
              <a:gd name="connsiteX128" fmla="*/ 1085300 w 2764939"/>
              <a:gd name="connsiteY128" fmla="*/ 1040912 h 1573553"/>
              <a:gd name="connsiteX129" fmla="*/ 1111493 w 2764939"/>
              <a:gd name="connsiteY129" fmla="*/ 1017100 h 1573553"/>
              <a:gd name="connsiteX130" fmla="*/ 1156737 w 2764939"/>
              <a:gd name="connsiteY130" fmla="*/ 1021862 h 1573553"/>
              <a:gd name="connsiteX131" fmla="*/ 1151975 w 2764939"/>
              <a:gd name="connsiteY131" fmla="*/ 974237 h 1573553"/>
              <a:gd name="connsiteX132" fmla="*/ 1123400 w 2764939"/>
              <a:gd name="connsiteY132" fmla="*/ 969475 h 1573553"/>
              <a:gd name="connsiteX133" fmla="*/ 1128162 w 2764939"/>
              <a:gd name="connsiteY133" fmla="*/ 921850 h 1573553"/>
              <a:gd name="connsiteX134" fmla="*/ 1097206 w 2764939"/>
              <a:gd name="connsiteY134" fmla="*/ 907562 h 1573553"/>
              <a:gd name="connsiteX135" fmla="*/ 1099587 w 2764939"/>
              <a:gd name="connsiteY135" fmla="*/ 871843 h 1573553"/>
              <a:gd name="connsiteX136" fmla="*/ 1051962 w 2764939"/>
              <a:gd name="connsiteY136" fmla="*/ 857556 h 1573553"/>
              <a:gd name="connsiteX137" fmla="*/ 1032912 w 2764939"/>
              <a:gd name="connsiteY137" fmla="*/ 878987 h 1573553"/>
              <a:gd name="connsiteX138" fmla="*/ 1004335 w 2764939"/>
              <a:gd name="connsiteY138" fmla="*/ 881368 h 1573553"/>
              <a:gd name="connsiteX139" fmla="*/ 954331 w 2764939"/>
              <a:gd name="connsiteY139" fmla="*/ 886131 h 1573553"/>
              <a:gd name="connsiteX140" fmla="*/ 923375 w 2764939"/>
              <a:gd name="connsiteY140" fmla="*/ 907562 h 1573553"/>
              <a:gd name="connsiteX141" fmla="*/ 923375 w 2764939"/>
              <a:gd name="connsiteY141" fmla="*/ 876606 h 1573553"/>
              <a:gd name="connsiteX142" fmla="*/ 882893 w 2764939"/>
              <a:gd name="connsiteY142" fmla="*/ 871843 h 1573553"/>
              <a:gd name="connsiteX143" fmla="*/ 890035 w 2764939"/>
              <a:gd name="connsiteY143" fmla="*/ 893275 h 1573553"/>
              <a:gd name="connsiteX144" fmla="*/ 885275 w 2764939"/>
              <a:gd name="connsiteY144" fmla="*/ 912325 h 1573553"/>
              <a:gd name="connsiteX145" fmla="*/ 799550 w 2764939"/>
              <a:gd name="connsiteY145" fmla="*/ 859936 h 1573553"/>
              <a:gd name="connsiteX146" fmla="*/ 778118 w 2764939"/>
              <a:gd name="connsiteY146" fmla="*/ 826600 h 1573553"/>
              <a:gd name="connsiteX147" fmla="*/ 790025 w 2764939"/>
              <a:gd name="connsiteY147" fmla="*/ 786117 h 1573553"/>
              <a:gd name="connsiteX148" fmla="*/ 759068 w 2764939"/>
              <a:gd name="connsiteY148" fmla="*/ 781356 h 1573553"/>
              <a:gd name="connsiteX149" fmla="*/ 711443 w 2764939"/>
              <a:gd name="connsiteY149" fmla="*/ 795643 h 1573553"/>
              <a:gd name="connsiteX150" fmla="*/ 701918 w 2764939"/>
              <a:gd name="connsiteY150" fmla="*/ 809931 h 1573553"/>
              <a:gd name="connsiteX151" fmla="*/ 678106 w 2764939"/>
              <a:gd name="connsiteY151" fmla="*/ 826600 h 1573553"/>
              <a:gd name="connsiteX152" fmla="*/ 670962 w 2764939"/>
              <a:gd name="connsiteY152" fmla="*/ 843268 h 1573553"/>
              <a:gd name="connsiteX153" fmla="*/ 630481 w 2764939"/>
              <a:gd name="connsiteY153" fmla="*/ 876606 h 1573553"/>
              <a:gd name="connsiteX154" fmla="*/ 632860 w 2764939"/>
              <a:gd name="connsiteY154" fmla="*/ 898037 h 1573553"/>
              <a:gd name="connsiteX155" fmla="*/ 647150 w 2764939"/>
              <a:gd name="connsiteY155" fmla="*/ 917087 h 1573553"/>
              <a:gd name="connsiteX156" fmla="*/ 570950 w 2764939"/>
              <a:gd name="connsiteY156" fmla="*/ 902800 h 1573553"/>
              <a:gd name="connsiteX157" fmla="*/ 537612 w 2764939"/>
              <a:gd name="connsiteY157" fmla="*/ 907562 h 1573553"/>
              <a:gd name="connsiteX158" fmla="*/ 585235 w 2764939"/>
              <a:gd name="connsiteY158" fmla="*/ 938518 h 1573553"/>
              <a:gd name="connsiteX159" fmla="*/ 609050 w 2764939"/>
              <a:gd name="connsiteY159" fmla="*/ 950425 h 1573553"/>
              <a:gd name="connsiteX160" fmla="*/ 635243 w 2764939"/>
              <a:gd name="connsiteY160" fmla="*/ 1002812 h 1573553"/>
              <a:gd name="connsiteX161" fmla="*/ 568566 w 2764939"/>
              <a:gd name="connsiteY161" fmla="*/ 1019481 h 1573553"/>
              <a:gd name="connsiteX162" fmla="*/ 547137 w 2764939"/>
              <a:gd name="connsiteY162" fmla="*/ 1031387 h 1573553"/>
              <a:gd name="connsiteX163" fmla="*/ 523323 w 2764939"/>
              <a:gd name="connsiteY163" fmla="*/ 1002812 h 1573553"/>
              <a:gd name="connsiteX164" fmla="*/ 499510 w 2764939"/>
              <a:gd name="connsiteY164" fmla="*/ 971856 h 1573553"/>
              <a:gd name="connsiteX165" fmla="*/ 501891 w 2764939"/>
              <a:gd name="connsiteY165" fmla="*/ 933756 h 1573553"/>
              <a:gd name="connsiteX166" fmla="*/ 499510 w 2764939"/>
              <a:gd name="connsiteY166" fmla="*/ 914706 h 1573553"/>
              <a:gd name="connsiteX167" fmla="*/ 518560 w 2764939"/>
              <a:gd name="connsiteY167" fmla="*/ 881368 h 1573553"/>
              <a:gd name="connsiteX168" fmla="*/ 478080 w 2764939"/>
              <a:gd name="connsiteY168" fmla="*/ 890893 h 1573553"/>
              <a:gd name="connsiteX169" fmla="*/ 449504 w 2764939"/>
              <a:gd name="connsiteY169" fmla="*/ 952806 h 1573553"/>
              <a:gd name="connsiteX170" fmla="*/ 442360 w 2764939"/>
              <a:gd name="connsiteY170" fmla="*/ 976618 h 1573553"/>
              <a:gd name="connsiteX171" fmla="*/ 411404 w 2764939"/>
              <a:gd name="connsiteY171" fmla="*/ 993287 h 1573553"/>
              <a:gd name="connsiteX172" fmla="*/ 363779 w 2764939"/>
              <a:gd name="connsiteY172" fmla="*/ 990906 h 1573553"/>
              <a:gd name="connsiteX173" fmla="*/ 356635 w 2764939"/>
              <a:gd name="connsiteY173" fmla="*/ 1007575 h 1573553"/>
              <a:gd name="connsiteX174" fmla="*/ 356635 w 2764939"/>
              <a:gd name="connsiteY174" fmla="*/ 1055200 h 1573553"/>
              <a:gd name="connsiteX175" fmla="*/ 297104 w 2764939"/>
              <a:gd name="connsiteY175" fmla="*/ 1059962 h 1573553"/>
              <a:gd name="connsiteX176" fmla="*/ 235191 w 2764939"/>
              <a:gd name="connsiteY176" fmla="*/ 1093300 h 1573553"/>
              <a:gd name="connsiteX177" fmla="*/ 237573 w 2764939"/>
              <a:gd name="connsiteY177" fmla="*/ 1121875 h 1573553"/>
              <a:gd name="connsiteX178" fmla="*/ 185186 w 2764939"/>
              <a:gd name="connsiteY178" fmla="*/ 1109968 h 1573553"/>
              <a:gd name="connsiteX179" fmla="*/ 151848 w 2764939"/>
              <a:gd name="connsiteY179" fmla="*/ 1117112 h 1573553"/>
              <a:gd name="connsiteX180" fmla="*/ 106604 w 2764939"/>
              <a:gd name="connsiteY180" fmla="*/ 1098062 h 1573553"/>
              <a:gd name="connsiteX181" fmla="*/ 89936 w 2764939"/>
              <a:gd name="connsiteY181" fmla="*/ 1098062 h 1573553"/>
              <a:gd name="connsiteX182" fmla="*/ 6592 w 2764939"/>
              <a:gd name="connsiteY182" fmla="*/ 1121875 h 1573553"/>
              <a:gd name="connsiteX183" fmla="*/ 8974 w 2764939"/>
              <a:gd name="connsiteY183" fmla="*/ 1074250 h 1573553"/>
              <a:gd name="connsiteX184" fmla="*/ 9816 w 2764939"/>
              <a:gd name="connsiteY18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2028275 w 2764939"/>
              <a:gd name="connsiteY76" fmla="*/ 271766 h 1573553"/>
              <a:gd name="connsiteX77" fmla="*/ 1933025 w 2764939"/>
              <a:gd name="connsiteY77" fmla="*/ 359873 h 1573553"/>
              <a:gd name="connsiteX78" fmla="*/ 2047325 w 2764939"/>
              <a:gd name="connsiteY78" fmla="*/ 331298 h 1573553"/>
              <a:gd name="connsiteX79" fmla="*/ 2142574 w 2764939"/>
              <a:gd name="connsiteY79" fmla="*/ 271766 h 1573553"/>
              <a:gd name="connsiteX80" fmla="*/ 2066375 w 2764939"/>
              <a:gd name="connsiteY80" fmla="*/ 264623 h 1573553"/>
              <a:gd name="connsiteX81" fmla="*/ 2066375 w 2764939"/>
              <a:gd name="connsiteY81" fmla="*/ 202710 h 1573553"/>
              <a:gd name="connsiteX82" fmla="*/ 2116380 w 2764939"/>
              <a:gd name="connsiteY82" fmla="*/ 202710 h 1573553"/>
              <a:gd name="connsiteX83" fmla="*/ 2223536 w 2764939"/>
              <a:gd name="connsiteY83" fmla="*/ 97935 h 1573553"/>
              <a:gd name="connsiteX84" fmla="*/ 2273542 w 2764939"/>
              <a:gd name="connsiteY84" fmla="*/ 305 h 1573553"/>
              <a:gd name="connsiteX85" fmla="*/ 2237824 w 2764939"/>
              <a:gd name="connsiteY85" fmla="*/ 114604 h 1573553"/>
              <a:gd name="connsiteX86" fmla="*/ 2164006 w 2764939"/>
              <a:gd name="connsiteY86" fmla="*/ 193186 h 1573553"/>
              <a:gd name="connsiteX87" fmla="*/ 2333075 w 2764939"/>
              <a:gd name="connsiteY87" fmla="*/ 257480 h 1573553"/>
              <a:gd name="connsiteX88" fmla="*/ 2735505 w 2764939"/>
              <a:gd name="connsiteY88" fmla="*/ 205092 h 1573553"/>
              <a:gd name="connsiteX89" fmla="*/ 2698276 w 2764939"/>
              <a:gd name="connsiteY89" fmla="*/ 559163 h 1573553"/>
              <a:gd name="connsiteX90" fmla="*/ 2630731 w 2764939"/>
              <a:gd name="connsiteY90" fmla="*/ 967092 h 1573553"/>
              <a:gd name="connsiteX91" fmla="*/ 2461662 w 2764939"/>
              <a:gd name="connsiteY91" fmla="*/ 869462 h 1573553"/>
              <a:gd name="connsiteX92" fmla="*/ 2297356 w 2764939"/>
              <a:gd name="connsiteY92" fmla="*/ 926612 h 1573553"/>
              <a:gd name="connsiteX93" fmla="*/ 2275925 w 2764939"/>
              <a:gd name="connsiteY93" fmla="*/ 1062342 h 1573553"/>
              <a:gd name="connsiteX94" fmla="*/ 2042562 w 2764939"/>
              <a:gd name="connsiteY94" fmla="*/ 1148067 h 1573553"/>
              <a:gd name="connsiteX95" fmla="*/ 2021131 w 2764939"/>
              <a:gd name="connsiteY95" fmla="*/ 1238556 h 1573553"/>
              <a:gd name="connsiteX96" fmla="*/ 1954456 w 2764939"/>
              <a:gd name="connsiteY96" fmla="*/ 1309993 h 1573553"/>
              <a:gd name="connsiteX97" fmla="*/ 2013987 w 2764939"/>
              <a:gd name="connsiteY97" fmla="*/ 1350474 h 1573553"/>
              <a:gd name="connsiteX98" fmla="*/ 1921118 w 2764939"/>
              <a:gd name="connsiteY98" fmla="*/ 1450487 h 1573553"/>
              <a:gd name="connsiteX99" fmla="*/ 1899687 w 2764939"/>
              <a:gd name="connsiteY99" fmla="*/ 1533831 h 1573553"/>
              <a:gd name="connsiteX100" fmla="*/ 1808865 w 2764939"/>
              <a:gd name="connsiteY100" fmla="*/ 1573012 h 1573553"/>
              <a:gd name="connsiteX101" fmla="*/ 1728235 w 2764939"/>
              <a:gd name="connsiteY101" fmla="*/ 1557643 h 1573553"/>
              <a:gd name="connsiteX102" fmla="*/ 1702041 w 2764939"/>
              <a:gd name="connsiteY102" fmla="*/ 1571931 h 1573553"/>
              <a:gd name="connsiteX103" fmla="*/ 1647275 w 2764939"/>
              <a:gd name="connsiteY103" fmla="*/ 1543356 h 1573553"/>
              <a:gd name="connsiteX104" fmla="*/ 1606791 w 2764939"/>
              <a:gd name="connsiteY104" fmla="*/ 1507637 h 1573553"/>
              <a:gd name="connsiteX105" fmla="*/ 1563931 w 2764939"/>
              <a:gd name="connsiteY105" fmla="*/ 1479061 h 1573553"/>
              <a:gd name="connsiteX106" fmla="*/ 1592504 w 2764939"/>
              <a:gd name="connsiteY106" fmla="*/ 1455250 h 1573553"/>
              <a:gd name="connsiteX107" fmla="*/ 1580598 w 2764939"/>
              <a:gd name="connsiteY107" fmla="*/ 1438581 h 1573553"/>
              <a:gd name="connsiteX108" fmla="*/ 1518685 w 2764939"/>
              <a:gd name="connsiteY108" fmla="*/ 1426675 h 1573553"/>
              <a:gd name="connsiteX109" fmla="*/ 1499635 w 2764939"/>
              <a:gd name="connsiteY109" fmla="*/ 1402862 h 1573553"/>
              <a:gd name="connsiteX110" fmla="*/ 1461537 w 2764939"/>
              <a:gd name="connsiteY110" fmla="*/ 1379050 h 1573553"/>
              <a:gd name="connsiteX111" fmla="*/ 1456773 w 2764939"/>
              <a:gd name="connsiteY111" fmla="*/ 1390956 h 1573553"/>
              <a:gd name="connsiteX112" fmla="*/ 1471062 w 2764939"/>
              <a:gd name="connsiteY112" fmla="*/ 1429056 h 1573553"/>
              <a:gd name="connsiteX113" fmla="*/ 1440104 w 2764939"/>
              <a:gd name="connsiteY113" fmla="*/ 1443343 h 1573553"/>
              <a:gd name="connsiteX114" fmla="*/ 1413912 w 2764939"/>
              <a:gd name="connsiteY114" fmla="*/ 1457630 h 1573553"/>
              <a:gd name="connsiteX115" fmla="*/ 1397241 w 2764939"/>
              <a:gd name="connsiteY115" fmla="*/ 1450487 h 1573553"/>
              <a:gd name="connsiteX116" fmla="*/ 1351998 w 2764939"/>
              <a:gd name="connsiteY116" fmla="*/ 1388575 h 1573553"/>
              <a:gd name="connsiteX117" fmla="*/ 1306756 w 2764939"/>
              <a:gd name="connsiteY117" fmla="*/ 1355237 h 1573553"/>
              <a:gd name="connsiteX118" fmla="*/ 1328187 w 2764939"/>
              <a:gd name="connsiteY118" fmla="*/ 1338568 h 1573553"/>
              <a:gd name="connsiteX119" fmla="*/ 1349618 w 2764939"/>
              <a:gd name="connsiteY119" fmla="*/ 1298087 h 1573553"/>
              <a:gd name="connsiteX120" fmla="*/ 1335329 w 2764939"/>
              <a:gd name="connsiteY120" fmla="*/ 1286181 h 1573553"/>
              <a:gd name="connsiteX121" fmla="*/ 1297231 w 2764939"/>
              <a:gd name="connsiteY121" fmla="*/ 1288562 h 1573553"/>
              <a:gd name="connsiteX122" fmla="*/ 1221031 w 2764939"/>
              <a:gd name="connsiteY122" fmla="*/ 1245700 h 1573553"/>
              <a:gd name="connsiteX123" fmla="*/ 1178166 w 2764939"/>
              <a:gd name="connsiteY123" fmla="*/ 1226650 h 1573553"/>
              <a:gd name="connsiteX124" fmla="*/ 1168643 w 2764939"/>
              <a:gd name="connsiteY124" fmla="*/ 1226650 h 1573553"/>
              <a:gd name="connsiteX125" fmla="*/ 1156737 w 2764939"/>
              <a:gd name="connsiteY125" fmla="*/ 1162356 h 1573553"/>
              <a:gd name="connsiteX126" fmla="*/ 1168643 w 2764939"/>
              <a:gd name="connsiteY126" fmla="*/ 1098062 h 1573553"/>
              <a:gd name="connsiteX127" fmla="*/ 1137687 w 2764939"/>
              <a:gd name="connsiteY127" fmla="*/ 1064725 h 1573553"/>
              <a:gd name="connsiteX128" fmla="*/ 1085300 w 2764939"/>
              <a:gd name="connsiteY128" fmla="*/ 1040912 h 1573553"/>
              <a:gd name="connsiteX129" fmla="*/ 1111493 w 2764939"/>
              <a:gd name="connsiteY129" fmla="*/ 1017100 h 1573553"/>
              <a:gd name="connsiteX130" fmla="*/ 1156737 w 2764939"/>
              <a:gd name="connsiteY130" fmla="*/ 1021862 h 1573553"/>
              <a:gd name="connsiteX131" fmla="*/ 1151975 w 2764939"/>
              <a:gd name="connsiteY131" fmla="*/ 974237 h 1573553"/>
              <a:gd name="connsiteX132" fmla="*/ 1123400 w 2764939"/>
              <a:gd name="connsiteY132" fmla="*/ 969475 h 1573553"/>
              <a:gd name="connsiteX133" fmla="*/ 1128162 w 2764939"/>
              <a:gd name="connsiteY133" fmla="*/ 921850 h 1573553"/>
              <a:gd name="connsiteX134" fmla="*/ 1097206 w 2764939"/>
              <a:gd name="connsiteY134" fmla="*/ 907562 h 1573553"/>
              <a:gd name="connsiteX135" fmla="*/ 1099587 w 2764939"/>
              <a:gd name="connsiteY135" fmla="*/ 871843 h 1573553"/>
              <a:gd name="connsiteX136" fmla="*/ 1051962 w 2764939"/>
              <a:gd name="connsiteY136" fmla="*/ 857556 h 1573553"/>
              <a:gd name="connsiteX137" fmla="*/ 1032912 w 2764939"/>
              <a:gd name="connsiteY137" fmla="*/ 878987 h 1573553"/>
              <a:gd name="connsiteX138" fmla="*/ 1004335 w 2764939"/>
              <a:gd name="connsiteY138" fmla="*/ 881368 h 1573553"/>
              <a:gd name="connsiteX139" fmla="*/ 954331 w 2764939"/>
              <a:gd name="connsiteY139" fmla="*/ 886131 h 1573553"/>
              <a:gd name="connsiteX140" fmla="*/ 923375 w 2764939"/>
              <a:gd name="connsiteY140" fmla="*/ 907562 h 1573553"/>
              <a:gd name="connsiteX141" fmla="*/ 923375 w 2764939"/>
              <a:gd name="connsiteY141" fmla="*/ 876606 h 1573553"/>
              <a:gd name="connsiteX142" fmla="*/ 882893 w 2764939"/>
              <a:gd name="connsiteY142" fmla="*/ 871843 h 1573553"/>
              <a:gd name="connsiteX143" fmla="*/ 890035 w 2764939"/>
              <a:gd name="connsiteY143" fmla="*/ 893275 h 1573553"/>
              <a:gd name="connsiteX144" fmla="*/ 885275 w 2764939"/>
              <a:gd name="connsiteY144" fmla="*/ 912325 h 1573553"/>
              <a:gd name="connsiteX145" fmla="*/ 799550 w 2764939"/>
              <a:gd name="connsiteY145" fmla="*/ 859936 h 1573553"/>
              <a:gd name="connsiteX146" fmla="*/ 778118 w 2764939"/>
              <a:gd name="connsiteY146" fmla="*/ 826600 h 1573553"/>
              <a:gd name="connsiteX147" fmla="*/ 790025 w 2764939"/>
              <a:gd name="connsiteY147" fmla="*/ 786117 h 1573553"/>
              <a:gd name="connsiteX148" fmla="*/ 759068 w 2764939"/>
              <a:gd name="connsiteY148" fmla="*/ 781356 h 1573553"/>
              <a:gd name="connsiteX149" fmla="*/ 711443 w 2764939"/>
              <a:gd name="connsiteY149" fmla="*/ 795643 h 1573553"/>
              <a:gd name="connsiteX150" fmla="*/ 701918 w 2764939"/>
              <a:gd name="connsiteY150" fmla="*/ 809931 h 1573553"/>
              <a:gd name="connsiteX151" fmla="*/ 678106 w 2764939"/>
              <a:gd name="connsiteY151" fmla="*/ 826600 h 1573553"/>
              <a:gd name="connsiteX152" fmla="*/ 670962 w 2764939"/>
              <a:gd name="connsiteY152" fmla="*/ 843268 h 1573553"/>
              <a:gd name="connsiteX153" fmla="*/ 630481 w 2764939"/>
              <a:gd name="connsiteY153" fmla="*/ 876606 h 1573553"/>
              <a:gd name="connsiteX154" fmla="*/ 632860 w 2764939"/>
              <a:gd name="connsiteY154" fmla="*/ 898037 h 1573553"/>
              <a:gd name="connsiteX155" fmla="*/ 647150 w 2764939"/>
              <a:gd name="connsiteY155" fmla="*/ 917087 h 1573553"/>
              <a:gd name="connsiteX156" fmla="*/ 570950 w 2764939"/>
              <a:gd name="connsiteY156" fmla="*/ 902800 h 1573553"/>
              <a:gd name="connsiteX157" fmla="*/ 537612 w 2764939"/>
              <a:gd name="connsiteY157" fmla="*/ 907562 h 1573553"/>
              <a:gd name="connsiteX158" fmla="*/ 585235 w 2764939"/>
              <a:gd name="connsiteY158" fmla="*/ 938518 h 1573553"/>
              <a:gd name="connsiteX159" fmla="*/ 609050 w 2764939"/>
              <a:gd name="connsiteY159" fmla="*/ 950425 h 1573553"/>
              <a:gd name="connsiteX160" fmla="*/ 635243 w 2764939"/>
              <a:gd name="connsiteY160" fmla="*/ 1002812 h 1573553"/>
              <a:gd name="connsiteX161" fmla="*/ 568566 w 2764939"/>
              <a:gd name="connsiteY161" fmla="*/ 1019481 h 1573553"/>
              <a:gd name="connsiteX162" fmla="*/ 547137 w 2764939"/>
              <a:gd name="connsiteY162" fmla="*/ 1031387 h 1573553"/>
              <a:gd name="connsiteX163" fmla="*/ 523323 w 2764939"/>
              <a:gd name="connsiteY163" fmla="*/ 1002812 h 1573553"/>
              <a:gd name="connsiteX164" fmla="*/ 499510 w 2764939"/>
              <a:gd name="connsiteY164" fmla="*/ 971856 h 1573553"/>
              <a:gd name="connsiteX165" fmla="*/ 501891 w 2764939"/>
              <a:gd name="connsiteY165" fmla="*/ 933756 h 1573553"/>
              <a:gd name="connsiteX166" fmla="*/ 499510 w 2764939"/>
              <a:gd name="connsiteY166" fmla="*/ 914706 h 1573553"/>
              <a:gd name="connsiteX167" fmla="*/ 518560 w 2764939"/>
              <a:gd name="connsiteY167" fmla="*/ 881368 h 1573553"/>
              <a:gd name="connsiteX168" fmla="*/ 478080 w 2764939"/>
              <a:gd name="connsiteY168" fmla="*/ 890893 h 1573553"/>
              <a:gd name="connsiteX169" fmla="*/ 449504 w 2764939"/>
              <a:gd name="connsiteY169" fmla="*/ 952806 h 1573553"/>
              <a:gd name="connsiteX170" fmla="*/ 442360 w 2764939"/>
              <a:gd name="connsiteY170" fmla="*/ 976618 h 1573553"/>
              <a:gd name="connsiteX171" fmla="*/ 411404 w 2764939"/>
              <a:gd name="connsiteY171" fmla="*/ 993287 h 1573553"/>
              <a:gd name="connsiteX172" fmla="*/ 363779 w 2764939"/>
              <a:gd name="connsiteY172" fmla="*/ 990906 h 1573553"/>
              <a:gd name="connsiteX173" fmla="*/ 356635 w 2764939"/>
              <a:gd name="connsiteY173" fmla="*/ 1007575 h 1573553"/>
              <a:gd name="connsiteX174" fmla="*/ 356635 w 2764939"/>
              <a:gd name="connsiteY174" fmla="*/ 1055200 h 1573553"/>
              <a:gd name="connsiteX175" fmla="*/ 297104 w 2764939"/>
              <a:gd name="connsiteY175" fmla="*/ 1059962 h 1573553"/>
              <a:gd name="connsiteX176" fmla="*/ 235191 w 2764939"/>
              <a:gd name="connsiteY176" fmla="*/ 1093300 h 1573553"/>
              <a:gd name="connsiteX177" fmla="*/ 237573 w 2764939"/>
              <a:gd name="connsiteY177" fmla="*/ 1121875 h 1573553"/>
              <a:gd name="connsiteX178" fmla="*/ 185186 w 2764939"/>
              <a:gd name="connsiteY178" fmla="*/ 1109968 h 1573553"/>
              <a:gd name="connsiteX179" fmla="*/ 151848 w 2764939"/>
              <a:gd name="connsiteY179" fmla="*/ 1117112 h 1573553"/>
              <a:gd name="connsiteX180" fmla="*/ 106604 w 2764939"/>
              <a:gd name="connsiteY180" fmla="*/ 1098062 h 1573553"/>
              <a:gd name="connsiteX181" fmla="*/ 89936 w 2764939"/>
              <a:gd name="connsiteY181" fmla="*/ 1098062 h 1573553"/>
              <a:gd name="connsiteX182" fmla="*/ 6592 w 2764939"/>
              <a:gd name="connsiteY182" fmla="*/ 1121875 h 1573553"/>
              <a:gd name="connsiteX183" fmla="*/ 8974 w 2764939"/>
              <a:gd name="connsiteY183" fmla="*/ 1074250 h 1573553"/>
              <a:gd name="connsiteX184" fmla="*/ 9816 w 2764939"/>
              <a:gd name="connsiteY18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1933025 w 2764939"/>
              <a:gd name="connsiteY78" fmla="*/ 359873 h 1573553"/>
              <a:gd name="connsiteX79" fmla="*/ 2047325 w 2764939"/>
              <a:gd name="connsiteY79" fmla="*/ 331298 h 1573553"/>
              <a:gd name="connsiteX80" fmla="*/ 2142574 w 2764939"/>
              <a:gd name="connsiteY80" fmla="*/ 271766 h 1573553"/>
              <a:gd name="connsiteX81" fmla="*/ 2066375 w 2764939"/>
              <a:gd name="connsiteY81" fmla="*/ 264623 h 1573553"/>
              <a:gd name="connsiteX82" fmla="*/ 2066375 w 2764939"/>
              <a:gd name="connsiteY82" fmla="*/ 202710 h 1573553"/>
              <a:gd name="connsiteX83" fmla="*/ 2116380 w 2764939"/>
              <a:gd name="connsiteY83" fmla="*/ 202710 h 1573553"/>
              <a:gd name="connsiteX84" fmla="*/ 2223536 w 2764939"/>
              <a:gd name="connsiteY84" fmla="*/ 97935 h 1573553"/>
              <a:gd name="connsiteX85" fmla="*/ 2273542 w 2764939"/>
              <a:gd name="connsiteY85" fmla="*/ 305 h 1573553"/>
              <a:gd name="connsiteX86" fmla="*/ 2237824 w 2764939"/>
              <a:gd name="connsiteY86" fmla="*/ 114604 h 1573553"/>
              <a:gd name="connsiteX87" fmla="*/ 2164006 w 2764939"/>
              <a:gd name="connsiteY87" fmla="*/ 193186 h 1573553"/>
              <a:gd name="connsiteX88" fmla="*/ 2333075 w 2764939"/>
              <a:gd name="connsiteY88" fmla="*/ 257480 h 1573553"/>
              <a:gd name="connsiteX89" fmla="*/ 2735505 w 2764939"/>
              <a:gd name="connsiteY89" fmla="*/ 205092 h 1573553"/>
              <a:gd name="connsiteX90" fmla="*/ 2698276 w 2764939"/>
              <a:gd name="connsiteY90" fmla="*/ 559163 h 1573553"/>
              <a:gd name="connsiteX91" fmla="*/ 2630731 w 2764939"/>
              <a:gd name="connsiteY91" fmla="*/ 967092 h 1573553"/>
              <a:gd name="connsiteX92" fmla="*/ 2461662 w 2764939"/>
              <a:gd name="connsiteY92" fmla="*/ 869462 h 1573553"/>
              <a:gd name="connsiteX93" fmla="*/ 2297356 w 2764939"/>
              <a:gd name="connsiteY93" fmla="*/ 926612 h 1573553"/>
              <a:gd name="connsiteX94" fmla="*/ 2275925 w 2764939"/>
              <a:gd name="connsiteY94" fmla="*/ 1062342 h 1573553"/>
              <a:gd name="connsiteX95" fmla="*/ 2042562 w 2764939"/>
              <a:gd name="connsiteY95" fmla="*/ 1148067 h 1573553"/>
              <a:gd name="connsiteX96" fmla="*/ 2021131 w 2764939"/>
              <a:gd name="connsiteY96" fmla="*/ 1238556 h 1573553"/>
              <a:gd name="connsiteX97" fmla="*/ 1954456 w 2764939"/>
              <a:gd name="connsiteY97" fmla="*/ 1309993 h 1573553"/>
              <a:gd name="connsiteX98" fmla="*/ 2013987 w 2764939"/>
              <a:gd name="connsiteY98" fmla="*/ 1350474 h 1573553"/>
              <a:gd name="connsiteX99" fmla="*/ 1921118 w 2764939"/>
              <a:gd name="connsiteY99" fmla="*/ 1450487 h 1573553"/>
              <a:gd name="connsiteX100" fmla="*/ 1899687 w 2764939"/>
              <a:gd name="connsiteY100" fmla="*/ 1533831 h 1573553"/>
              <a:gd name="connsiteX101" fmla="*/ 1808865 w 2764939"/>
              <a:gd name="connsiteY101" fmla="*/ 1573012 h 1573553"/>
              <a:gd name="connsiteX102" fmla="*/ 1728235 w 2764939"/>
              <a:gd name="connsiteY102" fmla="*/ 1557643 h 1573553"/>
              <a:gd name="connsiteX103" fmla="*/ 1702041 w 2764939"/>
              <a:gd name="connsiteY103" fmla="*/ 1571931 h 1573553"/>
              <a:gd name="connsiteX104" fmla="*/ 1647275 w 2764939"/>
              <a:gd name="connsiteY104" fmla="*/ 1543356 h 1573553"/>
              <a:gd name="connsiteX105" fmla="*/ 1606791 w 2764939"/>
              <a:gd name="connsiteY105" fmla="*/ 1507637 h 1573553"/>
              <a:gd name="connsiteX106" fmla="*/ 1563931 w 2764939"/>
              <a:gd name="connsiteY106" fmla="*/ 1479061 h 1573553"/>
              <a:gd name="connsiteX107" fmla="*/ 1592504 w 2764939"/>
              <a:gd name="connsiteY107" fmla="*/ 1455250 h 1573553"/>
              <a:gd name="connsiteX108" fmla="*/ 1580598 w 2764939"/>
              <a:gd name="connsiteY108" fmla="*/ 1438581 h 1573553"/>
              <a:gd name="connsiteX109" fmla="*/ 1518685 w 2764939"/>
              <a:gd name="connsiteY109" fmla="*/ 1426675 h 1573553"/>
              <a:gd name="connsiteX110" fmla="*/ 1499635 w 2764939"/>
              <a:gd name="connsiteY110" fmla="*/ 1402862 h 1573553"/>
              <a:gd name="connsiteX111" fmla="*/ 1461537 w 2764939"/>
              <a:gd name="connsiteY111" fmla="*/ 1379050 h 1573553"/>
              <a:gd name="connsiteX112" fmla="*/ 1456773 w 2764939"/>
              <a:gd name="connsiteY112" fmla="*/ 1390956 h 1573553"/>
              <a:gd name="connsiteX113" fmla="*/ 1471062 w 2764939"/>
              <a:gd name="connsiteY113" fmla="*/ 1429056 h 1573553"/>
              <a:gd name="connsiteX114" fmla="*/ 1440104 w 2764939"/>
              <a:gd name="connsiteY114" fmla="*/ 1443343 h 1573553"/>
              <a:gd name="connsiteX115" fmla="*/ 1413912 w 2764939"/>
              <a:gd name="connsiteY115" fmla="*/ 1457630 h 1573553"/>
              <a:gd name="connsiteX116" fmla="*/ 1397241 w 2764939"/>
              <a:gd name="connsiteY116" fmla="*/ 1450487 h 1573553"/>
              <a:gd name="connsiteX117" fmla="*/ 1351998 w 2764939"/>
              <a:gd name="connsiteY117" fmla="*/ 1388575 h 1573553"/>
              <a:gd name="connsiteX118" fmla="*/ 1306756 w 2764939"/>
              <a:gd name="connsiteY118" fmla="*/ 1355237 h 1573553"/>
              <a:gd name="connsiteX119" fmla="*/ 1328187 w 2764939"/>
              <a:gd name="connsiteY119" fmla="*/ 1338568 h 1573553"/>
              <a:gd name="connsiteX120" fmla="*/ 1349618 w 2764939"/>
              <a:gd name="connsiteY120" fmla="*/ 1298087 h 1573553"/>
              <a:gd name="connsiteX121" fmla="*/ 1335329 w 2764939"/>
              <a:gd name="connsiteY121" fmla="*/ 1286181 h 1573553"/>
              <a:gd name="connsiteX122" fmla="*/ 1297231 w 2764939"/>
              <a:gd name="connsiteY122" fmla="*/ 1288562 h 1573553"/>
              <a:gd name="connsiteX123" fmla="*/ 1221031 w 2764939"/>
              <a:gd name="connsiteY123" fmla="*/ 1245700 h 1573553"/>
              <a:gd name="connsiteX124" fmla="*/ 1178166 w 2764939"/>
              <a:gd name="connsiteY124" fmla="*/ 1226650 h 1573553"/>
              <a:gd name="connsiteX125" fmla="*/ 1168643 w 2764939"/>
              <a:gd name="connsiteY125" fmla="*/ 1226650 h 1573553"/>
              <a:gd name="connsiteX126" fmla="*/ 1156737 w 2764939"/>
              <a:gd name="connsiteY126" fmla="*/ 1162356 h 1573553"/>
              <a:gd name="connsiteX127" fmla="*/ 1168643 w 2764939"/>
              <a:gd name="connsiteY127" fmla="*/ 1098062 h 1573553"/>
              <a:gd name="connsiteX128" fmla="*/ 1137687 w 2764939"/>
              <a:gd name="connsiteY128" fmla="*/ 1064725 h 1573553"/>
              <a:gd name="connsiteX129" fmla="*/ 1085300 w 2764939"/>
              <a:gd name="connsiteY129" fmla="*/ 1040912 h 1573553"/>
              <a:gd name="connsiteX130" fmla="*/ 1111493 w 2764939"/>
              <a:gd name="connsiteY130" fmla="*/ 1017100 h 1573553"/>
              <a:gd name="connsiteX131" fmla="*/ 1156737 w 2764939"/>
              <a:gd name="connsiteY131" fmla="*/ 1021862 h 1573553"/>
              <a:gd name="connsiteX132" fmla="*/ 1151975 w 2764939"/>
              <a:gd name="connsiteY132" fmla="*/ 974237 h 1573553"/>
              <a:gd name="connsiteX133" fmla="*/ 1123400 w 2764939"/>
              <a:gd name="connsiteY133" fmla="*/ 969475 h 1573553"/>
              <a:gd name="connsiteX134" fmla="*/ 1128162 w 2764939"/>
              <a:gd name="connsiteY134" fmla="*/ 921850 h 1573553"/>
              <a:gd name="connsiteX135" fmla="*/ 1097206 w 2764939"/>
              <a:gd name="connsiteY135" fmla="*/ 907562 h 1573553"/>
              <a:gd name="connsiteX136" fmla="*/ 1099587 w 2764939"/>
              <a:gd name="connsiteY136" fmla="*/ 871843 h 1573553"/>
              <a:gd name="connsiteX137" fmla="*/ 1051962 w 2764939"/>
              <a:gd name="connsiteY137" fmla="*/ 857556 h 1573553"/>
              <a:gd name="connsiteX138" fmla="*/ 1032912 w 2764939"/>
              <a:gd name="connsiteY138" fmla="*/ 878987 h 1573553"/>
              <a:gd name="connsiteX139" fmla="*/ 1004335 w 2764939"/>
              <a:gd name="connsiteY139" fmla="*/ 881368 h 1573553"/>
              <a:gd name="connsiteX140" fmla="*/ 954331 w 2764939"/>
              <a:gd name="connsiteY140" fmla="*/ 886131 h 1573553"/>
              <a:gd name="connsiteX141" fmla="*/ 923375 w 2764939"/>
              <a:gd name="connsiteY141" fmla="*/ 907562 h 1573553"/>
              <a:gd name="connsiteX142" fmla="*/ 923375 w 2764939"/>
              <a:gd name="connsiteY142" fmla="*/ 876606 h 1573553"/>
              <a:gd name="connsiteX143" fmla="*/ 882893 w 2764939"/>
              <a:gd name="connsiteY143" fmla="*/ 871843 h 1573553"/>
              <a:gd name="connsiteX144" fmla="*/ 890035 w 2764939"/>
              <a:gd name="connsiteY144" fmla="*/ 893275 h 1573553"/>
              <a:gd name="connsiteX145" fmla="*/ 885275 w 2764939"/>
              <a:gd name="connsiteY145" fmla="*/ 912325 h 1573553"/>
              <a:gd name="connsiteX146" fmla="*/ 799550 w 2764939"/>
              <a:gd name="connsiteY146" fmla="*/ 859936 h 1573553"/>
              <a:gd name="connsiteX147" fmla="*/ 778118 w 2764939"/>
              <a:gd name="connsiteY147" fmla="*/ 826600 h 1573553"/>
              <a:gd name="connsiteX148" fmla="*/ 790025 w 2764939"/>
              <a:gd name="connsiteY148" fmla="*/ 786117 h 1573553"/>
              <a:gd name="connsiteX149" fmla="*/ 759068 w 2764939"/>
              <a:gd name="connsiteY149" fmla="*/ 781356 h 1573553"/>
              <a:gd name="connsiteX150" fmla="*/ 711443 w 2764939"/>
              <a:gd name="connsiteY150" fmla="*/ 795643 h 1573553"/>
              <a:gd name="connsiteX151" fmla="*/ 701918 w 2764939"/>
              <a:gd name="connsiteY151" fmla="*/ 809931 h 1573553"/>
              <a:gd name="connsiteX152" fmla="*/ 678106 w 2764939"/>
              <a:gd name="connsiteY152" fmla="*/ 826600 h 1573553"/>
              <a:gd name="connsiteX153" fmla="*/ 670962 w 2764939"/>
              <a:gd name="connsiteY153" fmla="*/ 843268 h 1573553"/>
              <a:gd name="connsiteX154" fmla="*/ 630481 w 2764939"/>
              <a:gd name="connsiteY154" fmla="*/ 876606 h 1573553"/>
              <a:gd name="connsiteX155" fmla="*/ 632860 w 2764939"/>
              <a:gd name="connsiteY155" fmla="*/ 898037 h 1573553"/>
              <a:gd name="connsiteX156" fmla="*/ 647150 w 2764939"/>
              <a:gd name="connsiteY156" fmla="*/ 917087 h 1573553"/>
              <a:gd name="connsiteX157" fmla="*/ 570950 w 2764939"/>
              <a:gd name="connsiteY157" fmla="*/ 902800 h 1573553"/>
              <a:gd name="connsiteX158" fmla="*/ 537612 w 2764939"/>
              <a:gd name="connsiteY158" fmla="*/ 907562 h 1573553"/>
              <a:gd name="connsiteX159" fmla="*/ 585235 w 2764939"/>
              <a:gd name="connsiteY159" fmla="*/ 938518 h 1573553"/>
              <a:gd name="connsiteX160" fmla="*/ 609050 w 2764939"/>
              <a:gd name="connsiteY160" fmla="*/ 950425 h 1573553"/>
              <a:gd name="connsiteX161" fmla="*/ 635243 w 2764939"/>
              <a:gd name="connsiteY161" fmla="*/ 1002812 h 1573553"/>
              <a:gd name="connsiteX162" fmla="*/ 568566 w 2764939"/>
              <a:gd name="connsiteY162" fmla="*/ 1019481 h 1573553"/>
              <a:gd name="connsiteX163" fmla="*/ 547137 w 2764939"/>
              <a:gd name="connsiteY163" fmla="*/ 1031387 h 1573553"/>
              <a:gd name="connsiteX164" fmla="*/ 523323 w 2764939"/>
              <a:gd name="connsiteY164" fmla="*/ 1002812 h 1573553"/>
              <a:gd name="connsiteX165" fmla="*/ 499510 w 2764939"/>
              <a:gd name="connsiteY165" fmla="*/ 971856 h 1573553"/>
              <a:gd name="connsiteX166" fmla="*/ 501891 w 2764939"/>
              <a:gd name="connsiteY166" fmla="*/ 933756 h 1573553"/>
              <a:gd name="connsiteX167" fmla="*/ 499510 w 2764939"/>
              <a:gd name="connsiteY167" fmla="*/ 914706 h 1573553"/>
              <a:gd name="connsiteX168" fmla="*/ 518560 w 2764939"/>
              <a:gd name="connsiteY168" fmla="*/ 881368 h 1573553"/>
              <a:gd name="connsiteX169" fmla="*/ 478080 w 2764939"/>
              <a:gd name="connsiteY169" fmla="*/ 890893 h 1573553"/>
              <a:gd name="connsiteX170" fmla="*/ 449504 w 2764939"/>
              <a:gd name="connsiteY170" fmla="*/ 952806 h 1573553"/>
              <a:gd name="connsiteX171" fmla="*/ 442360 w 2764939"/>
              <a:gd name="connsiteY171" fmla="*/ 976618 h 1573553"/>
              <a:gd name="connsiteX172" fmla="*/ 411404 w 2764939"/>
              <a:gd name="connsiteY172" fmla="*/ 993287 h 1573553"/>
              <a:gd name="connsiteX173" fmla="*/ 363779 w 2764939"/>
              <a:gd name="connsiteY173" fmla="*/ 990906 h 1573553"/>
              <a:gd name="connsiteX174" fmla="*/ 356635 w 2764939"/>
              <a:gd name="connsiteY174" fmla="*/ 1007575 h 1573553"/>
              <a:gd name="connsiteX175" fmla="*/ 356635 w 2764939"/>
              <a:gd name="connsiteY175" fmla="*/ 1055200 h 1573553"/>
              <a:gd name="connsiteX176" fmla="*/ 297104 w 2764939"/>
              <a:gd name="connsiteY176" fmla="*/ 1059962 h 1573553"/>
              <a:gd name="connsiteX177" fmla="*/ 235191 w 2764939"/>
              <a:gd name="connsiteY177" fmla="*/ 1093300 h 1573553"/>
              <a:gd name="connsiteX178" fmla="*/ 237573 w 2764939"/>
              <a:gd name="connsiteY178" fmla="*/ 1121875 h 1573553"/>
              <a:gd name="connsiteX179" fmla="*/ 185186 w 2764939"/>
              <a:gd name="connsiteY179" fmla="*/ 1109968 h 1573553"/>
              <a:gd name="connsiteX180" fmla="*/ 151848 w 2764939"/>
              <a:gd name="connsiteY180" fmla="*/ 1117112 h 1573553"/>
              <a:gd name="connsiteX181" fmla="*/ 106604 w 2764939"/>
              <a:gd name="connsiteY181" fmla="*/ 1098062 h 1573553"/>
              <a:gd name="connsiteX182" fmla="*/ 89936 w 2764939"/>
              <a:gd name="connsiteY182" fmla="*/ 1098062 h 1573553"/>
              <a:gd name="connsiteX183" fmla="*/ 6592 w 2764939"/>
              <a:gd name="connsiteY183" fmla="*/ 1121875 h 1573553"/>
              <a:gd name="connsiteX184" fmla="*/ 8974 w 2764939"/>
              <a:gd name="connsiteY184" fmla="*/ 1074250 h 1573553"/>
              <a:gd name="connsiteX185" fmla="*/ 9816 w 2764939"/>
              <a:gd name="connsiteY18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1990173 w 2764939"/>
              <a:gd name="connsiteY78" fmla="*/ 321775 h 1573553"/>
              <a:gd name="connsiteX79" fmla="*/ 1933025 w 2764939"/>
              <a:gd name="connsiteY79" fmla="*/ 359873 h 1573553"/>
              <a:gd name="connsiteX80" fmla="*/ 2047325 w 2764939"/>
              <a:gd name="connsiteY80" fmla="*/ 331298 h 1573553"/>
              <a:gd name="connsiteX81" fmla="*/ 2142574 w 2764939"/>
              <a:gd name="connsiteY81" fmla="*/ 271766 h 1573553"/>
              <a:gd name="connsiteX82" fmla="*/ 2066375 w 2764939"/>
              <a:gd name="connsiteY82" fmla="*/ 264623 h 1573553"/>
              <a:gd name="connsiteX83" fmla="*/ 2066375 w 2764939"/>
              <a:gd name="connsiteY83" fmla="*/ 202710 h 1573553"/>
              <a:gd name="connsiteX84" fmla="*/ 2116380 w 2764939"/>
              <a:gd name="connsiteY84" fmla="*/ 202710 h 1573553"/>
              <a:gd name="connsiteX85" fmla="*/ 2223536 w 2764939"/>
              <a:gd name="connsiteY85" fmla="*/ 97935 h 1573553"/>
              <a:gd name="connsiteX86" fmla="*/ 2273542 w 2764939"/>
              <a:gd name="connsiteY86" fmla="*/ 305 h 1573553"/>
              <a:gd name="connsiteX87" fmla="*/ 2237824 w 2764939"/>
              <a:gd name="connsiteY87" fmla="*/ 114604 h 1573553"/>
              <a:gd name="connsiteX88" fmla="*/ 2164006 w 2764939"/>
              <a:gd name="connsiteY88" fmla="*/ 193186 h 1573553"/>
              <a:gd name="connsiteX89" fmla="*/ 2333075 w 2764939"/>
              <a:gd name="connsiteY89" fmla="*/ 257480 h 1573553"/>
              <a:gd name="connsiteX90" fmla="*/ 2735505 w 2764939"/>
              <a:gd name="connsiteY90" fmla="*/ 205092 h 1573553"/>
              <a:gd name="connsiteX91" fmla="*/ 2698276 w 2764939"/>
              <a:gd name="connsiteY91" fmla="*/ 559163 h 1573553"/>
              <a:gd name="connsiteX92" fmla="*/ 2630731 w 2764939"/>
              <a:gd name="connsiteY92" fmla="*/ 967092 h 1573553"/>
              <a:gd name="connsiteX93" fmla="*/ 2461662 w 2764939"/>
              <a:gd name="connsiteY93" fmla="*/ 869462 h 1573553"/>
              <a:gd name="connsiteX94" fmla="*/ 2297356 w 2764939"/>
              <a:gd name="connsiteY94" fmla="*/ 926612 h 1573553"/>
              <a:gd name="connsiteX95" fmla="*/ 2275925 w 2764939"/>
              <a:gd name="connsiteY95" fmla="*/ 1062342 h 1573553"/>
              <a:gd name="connsiteX96" fmla="*/ 2042562 w 2764939"/>
              <a:gd name="connsiteY96" fmla="*/ 1148067 h 1573553"/>
              <a:gd name="connsiteX97" fmla="*/ 2021131 w 2764939"/>
              <a:gd name="connsiteY97" fmla="*/ 1238556 h 1573553"/>
              <a:gd name="connsiteX98" fmla="*/ 1954456 w 2764939"/>
              <a:gd name="connsiteY98" fmla="*/ 1309993 h 1573553"/>
              <a:gd name="connsiteX99" fmla="*/ 2013987 w 2764939"/>
              <a:gd name="connsiteY99" fmla="*/ 1350474 h 1573553"/>
              <a:gd name="connsiteX100" fmla="*/ 1921118 w 2764939"/>
              <a:gd name="connsiteY100" fmla="*/ 1450487 h 1573553"/>
              <a:gd name="connsiteX101" fmla="*/ 1899687 w 2764939"/>
              <a:gd name="connsiteY101" fmla="*/ 1533831 h 1573553"/>
              <a:gd name="connsiteX102" fmla="*/ 1808865 w 2764939"/>
              <a:gd name="connsiteY102" fmla="*/ 1573012 h 1573553"/>
              <a:gd name="connsiteX103" fmla="*/ 1728235 w 2764939"/>
              <a:gd name="connsiteY103" fmla="*/ 1557643 h 1573553"/>
              <a:gd name="connsiteX104" fmla="*/ 1702041 w 2764939"/>
              <a:gd name="connsiteY104" fmla="*/ 1571931 h 1573553"/>
              <a:gd name="connsiteX105" fmla="*/ 1647275 w 2764939"/>
              <a:gd name="connsiteY105" fmla="*/ 1543356 h 1573553"/>
              <a:gd name="connsiteX106" fmla="*/ 1606791 w 2764939"/>
              <a:gd name="connsiteY106" fmla="*/ 1507637 h 1573553"/>
              <a:gd name="connsiteX107" fmla="*/ 1563931 w 2764939"/>
              <a:gd name="connsiteY107" fmla="*/ 1479061 h 1573553"/>
              <a:gd name="connsiteX108" fmla="*/ 1592504 w 2764939"/>
              <a:gd name="connsiteY108" fmla="*/ 1455250 h 1573553"/>
              <a:gd name="connsiteX109" fmla="*/ 1580598 w 2764939"/>
              <a:gd name="connsiteY109" fmla="*/ 1438581 h 1573553"/>
              <a:gd name="connsiteX110" fmla="*/ 1518685 w 2764939"/>
              <a:gd name="connsiteY110" fmla="*/ 1426675 h 1573553"/>
              <a:gd name="connsiteX111" fmla="*/ 1499635 w 2764939"/>
              <a:gd name="connsiteY111" fmla="*/ 1402862 h 1573553"/>
              <a:gd name="connsiteX112" fmla="*/ 1461537 w 2764939"/>
              <a:gd name="connsiteY112" fmla="*/ 1379050 h 1573553"/>
              <a:gd name="connsiteX113" fmla="*/ 1456773 w 2764939"/>
              <a:gd name="connsiteY113" fmla="*/ 1390956 h 1573553"/>
              <a:gd name="connsiteX114" fmla="*/ 1471062 w 2764939"/>
              <a:gd name="connsiteY114" fmla="*/ 1429056 h 1573553"/>
              <a:gd name="connsiteX115" fmla="*/ 1440104 w 2764939"/>
              <a:gd name="connsiteY115" fmla="*/ 1443343 h 1573553"/>
              <a:gd name="connsiteX116" fmla="*/ 1413912 w 2764939"/>
              <a:gd name="connsiteY116" fmla="*/ 1457630 h 1573553"/>
              <a:gd name="connsiteX117" fmla="*/ 1397241 w 2764939"/>
              <a:gd name="connsiteY117" fmla="*/ 1450487 h 1573553"/>
              <a:gd name="connsiteX118" fmla="*/ 1351998 w 2764939"/>
              <a:gd name="connsiteY118" fmla="*/ 1388575 h 1573553"/>
              <a:gd name="connsiteX119" fmla="*/ 1306756 w 2764939"/>
              <a:gd name="connsiteY119" fmla="*/ 1355237 h 1573553"/>
              <a:gd name="connsiteX120" fmla="*/ 1328187 w 2764939"/>
              <a:gd name="connsiteY120" fmla="*/ 1338568 h 1573553"/>
              <a:gd name="connsiteX121" fmla="*/ 1349618 w 2764939"/>
              <a:gd name="connsiteY121" fmla="*/ 1298087 h 1573553"/>
              <a:gd name="connsiteX122" fmla="*/ 1335329 w 2764939"/>
              <a:gd name="connsiteY122" fmla="*/ 1286181 h 1573553"/>
              <a:gd name="connsiteX123" fmla="*/ 1297231 w 2764939"/>
              <a:gd name="connsiteY123" fmla="*/ 1288562 h 1573553"/>
              <a:gd name="connsiteX124" fmla="*/ 1221031 w 2764939"/>
              <a:gd name="connsiteY124" fmla="*/ 1245700 h 1573553"/>
              <a:gd name="connsiteX125" fmla="*/ 1178166 w 2764939"/>
              <a:gd name="connsiteY125" fmla="*/ 1226650 h 1573553"/>
              <a:gd name="connsiteX126" fmla="*/ 1168643 w 2764939"/>
              <a:gd name="connsiteY126" fmla="*/ 1226650 h 1573553"/>
              <a:gd name="connsiteX127" fmla="*/ 1156737 w 2764939"/>
              <a:gd name="connsiteY127" fmla="*/ 1162356 h 1573553"/>
              <a:gd name="connsiteX128" fmla="*/ 1168643 w 2764939"/>
              <a:gd name="connsiteY128" fmla="*/ 1098062 h 1573553"/>
              <a:gd name="connsiteX129" fmla="*/ 1137687 w 2764939"/>
              <a:gd name="connsiteY129" fmla="*/ 1064725 h 1573553"/>
              <a:gd name="connsiteX130" fmla="*/ 1085300 w 2764939"/>
              <a:gd name="connsiteY130" fmla="*/ 1040912 h 1573553"/>
              <a:gd name="connsiteX131" fmla="*/ 1111493 w 2764939"/>
              <a:gd name="connsiteY131" fmla="*/ 1017100 h 1573553"/>
              <a:gd name="connsiteX132" fmla="*/ 1156737 w 2764939"/>
              <a:gd name="connsiteY132" fmla="*/ 1021862 h 1573553"/>
              <a:gd name="connsiteX133" fmla="*/ 1151975 w 2764939"/>
              <a:gd name="connsiteY133" fmla="*/ 974237 h 1573553"/>
              <a:gd name="connsiteX134" fmla="*/ 1123400 w 2764939"/>
              <a:gd name="connsiteY134" fmla="*/ 969475 h 1573553"/>
              <a:gd name="connsiteX135" fmla="*/ 1128162 w 2764939"/>
              <a:gd name="connsiteY135" fmla="*/ 921850 h 1573553"/>
              <a:gd name="connsiteX136" fmla="*/ 1097206 w 2764939"/>
              <a:gd name="connsiteY136" fmla="*/ 907562 h 1573553"/>
              <a:gd name="connsiteX137" fmla="*/ 1099587 w 2764939"/>
              <a:gd name="connsiteY137" fmla="*/ 871843 h 1573553"/>
              <a:gd name="connsiteX138" fmla="*/ 1051962 w 2764939"/>
              <a:gd name="connsiteY138" fmla="*/ 857556 h 1573553"/>
              <a:gd name="connsiteX139" fmla="*/ 1032912 w 2764939"/>
              <a:gd name="connsiteY139" fmla="*/ 878987 h 1573553"/>
              <a:gd name="connsiteX140" fmla="*/ 1004335 w 2764939"/>
              <a:gd name="connsiteY140" fmla="*/ 881368 h 1573553"/>
              <a:gd name="connsiteX141" fmla="*/ 954331 w 2764939"/>
              <a:gd name="connsiteY141" fmla="*/ 886131 h 1573553"/>
              <a:gd name="connsiteX142" fmla="*/ 923375 w 2764939"/>
              <a:gd name="connsiteY142" fmla="*/ 907562 h 1573553"/>
              <a:gd name="connsiteX143" fmla="*/ 923375 w 2764939"/>
              <a:gd name="connsiteY143" fmla="*/ 876606 h 1573553"/>
              <a:gd name="connsiteX144" fmla="*/ 882893 w 2764939"/>
              <a:gd name="connsiteY144" fmla="*/ 871843 h 1573553"/>
              <a:gd name="connsiteX145" fmla="*/ 890035 w 2764939"/>
              <a:gd name="connsiteY145" fmla="*/ 893275 h 1573553"/>
              <a:gd name="connsiteX146" fmla="*/ 885275 w 2764939"/>
              <a:gd name="connsiteY146" fmla="*/ 912325 h 1573553"/>
              <a:gd name="connsiteX147" fmla="*/ 799550 w 2764939"/>
              <a:gd name="connsiteY147" fmla="*/ 859936 h 1573553"/>
              <a:gd name="connsiteX148" fmla="*/ 778118 w 2764939"/>
              <a:gd name="connsiteY148" fmla="*/ 826600 h 1573553"/>
              <a:gd name="connsiteX149" fmla="*/ 790025 w 2764939"/>
              <a:gd name="connsiteY149" fmla="*/ 786117 h 1573553"/>
              <a:gd name="connsiteX150" fmla="*/ 759068 w 2764939"/>
              <a:gd name="connsiteY150" fmla="*/ 781356 h 1573553"/>
              <a:gd name="connsiteX151" fmla="*/ 711443 w 2764939"/>
              <a:gd name="connsiteY151" fmla="*/ 795643 h 1573553"/>
              <a:gd name="connsiteX152" fmla="*/ 701918 w 2764939"/>
              <a:gd name="connsiteY152" fmla="*/ 809931 h 1573553"/>
              <a:gd name="connsiteX153" fmla="*/ 678106 w 2764939"/>
              <a:gd name="connsiteY153" fmla="*/ 826600 h 1573553"/>
              <a:gd name="connsiteX154" fmla="*/ 670962 w 2764939"/>
              <a:gd name="connsiteY154" fmla="*/ 843268 h 1573553"/>
              <a:gd name="connsiteX155" fmla="*/ 630481 w 2764939"/>
              <a:gd name="connsiteY155" fmla="*/ 876606 h 1573553"/>
              <a:gd name="connsiteX156" fmla="*/ 632860 w 2764939"/>
              <a:gd name="connsiteY156" fmla="*/ 898037 h 1573553"/>
              <a:gd name="connsiteX157" fmla="*/ 647150 w 2764939"/>
              <a:gd name="connsiteY157" fmla="*/ 917087 h 1573553"/>
              <a:gd name="connsiteX158" fmla="*/ 570950 w 2764939"/>
              <a:gd name="connsiteY158" fmla="*/ 902800 h 1573553"/>
              <a:gd name="connsiteX159" fmla="*/ 537612 w 2764939"/>
              <a:gd name="connsiteY159" fmla="*/ 907562 h 1573553"/>
              <a:gd name="connsiteX160" fmla="*/ 585235 w 2764939"/>
              <a:gd name="connsiteY160" fmla="*/ 938518 h 1573553"/>
              <a:gd name="connsiteX161" fmla="*/ 609050 w 2764939"/>
              <a:gd name="connsiteY161" fmla="*/ 950425 h 1573553"/>
              <a:gd name="connsiteX162" fmla="*/ 635243 w 2764939"/>
              <a:gd name="connsiteY162" fmla="*/ 1002812 h 1573553"/>
              <a:gd name="connsiteX163" fmla="*/ 568566 w 2764939"/>
              <a:gd name="connsiteY163" fmla="*/ 1019481 h 1573553"/>
              <a:gd name="connsiteX164" fmla="*/ 547137 w 2764939"/>
              <a:gd name="connsiteY164" fmla="*/ 1031387 h 1573553"/>
              <a:gd name="connsiteX165" fmla="*/ 523323 w 2764939"/>
              <a:gd name="connsiteY165" fmla="*/ 1002812 h 1573553"/>
              <a:gd name="connsiteX166" fmla="*/ 499510 w 2764939"/>
              <a:gd name="connsiteY166" fmla="*/ 971856 h 1573553"/>
              <a:gd name="connsiteX167" fmla="*/ 501891 w 2764939"/>
              <a:gd name="connsiteY167" fmla="*/ 933756 h 1573553"/>
              <a:gd name="connsiteX168" fmla="*/ 499510 w 2764939"/>
              <a:gd name="connsiteY168" fmla="*/ 914706 h 1573553"/>
              <a:gd name="connsiteX169" fmla="*/ 518560 w 2764939"/>
              <a:gd name="connsiteY169" fmla="*/ 881368 h 1573553"/>
              <a:gd name="connsiteX170" fmla="*/ 478080 w 2764939"/>
              <a:gd name="connsiteY170" fmla="*/ 890893 h 1573553"/>
              <a:gd name="connsiteX171" fmla="*/ 449504 w 2764939"/>
              <a:gd name="connsiteY171" fmla="*/ 952806 h 1573553"/>
              <a:gd name="connsiteX172" fmla="*/ 442360 w 2764939"/>
              <a:gd name="connsiteY172" fmla="*/ 976618 h 1573553"/>
              <a:gd name="connsiteX173" fmla="*/ 411404 w 2764939"/>
              <a:gd name="connsiteY173" fmla="*/ 993287 h 1573553"/>
              <a:gd name="connsiteX174" fmla="*/ 363779 w 2764939"/>
              <a:gd name="connsiteY174" fmla="*/ 990906 h 1573553"/>
              <a:gd name="connsiteX175" fmla="*/ 356635 w 2764939"/>
              <a:gd name="connsiteY175" fmla="*/ 1007575 h 1573553"/>
              <a:gd name="connsiteX176" fmla="*/ 356635 w 2764939"/>
              <a:gd name="connsiteY176" fmla="*/ 1055200 h 1573553"/>
              <a:gd name="connsiteX177" fmla="*/ 297104 w 2764939"/>
              <a:gd name="connsiteY177" fmla="*/ 1059962 h 1573553"/>
              <a:gd name="connsiteX178" fmla="*/ 235191 w 2764939"/>
              <a:gd name="connsiteY178" fmla="*/ 1093300 h 1573553"/>
              <a:gd name="connsiteX179" fmla="*/ 237573 w 2764939"/>
              <a:gd name="connsiteY179" fmla="*/ 1121875 h 1573553"/>
              <a:gd name="connsiteX180" fmla="*/ 185186 w 2764939"/>
              <a:gd name="connsiteY180" fmla="*/ 1109968 h 1573553"/>
              <a:gd name="connsiteX181" fmla="*/ 151848 w 2764939"/>
              <a:gd name="connsiteY181" fmla="*/ 1117112 h 1573553"/>
              <a:gd name="connsiteX182" fmla="*/ 106604 w 2764939"/>
              <a:gd name="connsiteY182" fmla="*/ 1098062 h 1573553"/>
              <a:gd name="connsiteX183" fmla="*/ 89936 w 2764939"/>
              <a:gd name="connsiteY183" fmla="*/ 1098062 h 1573553"/>
              <a:gd name="connsiteX184" fmla="*/ 6592 w 2764939"/>
              <a:gd name="connsiteY184" fmla="*/ 1121875 h 1573553"/>
              <a:gd name="connsiteX185" fmla="*/ 8974 w 2764939"/>
              <a:gd name="connsiteY185" fmla="*/ 1074250 h 1573553"/>
              <a:gd name="connsiteX186" fmla="*/ 9816 w 2764939"/>
              <a:gd name="connsiteY18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33025 w 2764939"/>
              <a:gd name="connsiteY80" fmla="*/ 359873 h 1573553"/>
              <a:gd name="connsiteX81" fmla="*/ 2047325 w 2764939"/>
              <a:gd name="connsiteY81" fmla="*/ 331298 h 1573553"/>
              <a:gd name="connsiteX82" fmla="*/ 2142574 w 2764939"/>
              <a:gd name="connsiteY82" fmla="*/ 271766 h 1573553"/>
              <a:gd name="connsiteX83" fmla="*/ 2066375 w 2764939"/>
              <a:gd name="connsiteY83" fmla="*/ 264623 h 1573553"/>
              <a:gd name="connsiteX84" fmla="*/ 2066375 w 2764939"/>
              <a:gd name="connsiteY84" fmla="*/ 202710 h 1573553"/>
              <a:gd name="connsiteX85" fmla="*/ 2116380 w 2764939"/>
              <a:gd name="connsiteY85" fmla="*/ 202710 h 1573553"/>
              <a:gd name="connsiteX86" fmla="*/ 2223536 w 2764939"/>
              <a:gd name="connsiteY86" fmla="*/ 97935 h 1573553"/>
              <a:gd name="connsiteX87" fmla="*/ 2273542 w 2764939"/>
              <a:gd name="connsiteY87" fmla="*/ 305 h 1573553"/>
              <a:gd name="connsiteX88" fmla="*/ 2237824 w 2764939"/>
              <a:gd name="connsiteY88" fmla="*/ 114604 h 1573553"/>
              <a:gd name="connsiteX89" fmla="*/ 2164006 w 2764939"/>
              <a:gd name="connsiteY89" fmla="*/ 193186 h 1573553"/>
              <a:gd name="connsiteX90" fmla="*/ 2333075 w 2764939"/>
              <a:gd name="connsiteY90" fmla="*/ 257480 h 1573553"/>
              <a:gd name="connsiteX91" fmla="*/ 2735505 w 2764939"/>
              <a:gd name="connsiteY91" fmla="*/ 205092 h 1573553"/>
              <a:gd name="connsiteX92" fmla="*/ 2698276 w 2764939"/>
              <a:gd name="connsiteY92" fmla="*/ 559163 h 1573553"/>
              <a:gd name="connsiteX93" fmla="*/ 2630731 w 2764939"/>
              <a:gd name="connsiteY93" fmla="*/ 967092 h 1573553"/>
              <a:gd name="connsiteX94" fmla="*/ 2461662 w 2764939"/>
              <a:gd name="connsiteY94" fmla="*/ 869462 h 1573553"/>
              <a:gd name="connsiteX95" fmla="*/ 2297356 w 2764939"/>
              <a:gd name="connsiteY95" fmla="*/ 926612 h 1573553"/>
              <a:gd name="connsiteX96" fmla="*/ 2275925 w 2764939"/>
              <a:gd name="connsiteY96" fmla="*/ 1062342 h 1573553"/>
              <a:gd name="connsiteX97" fmla="*/ 2042562 w 2764939"/>
              <a:gd name="connsiteY97" fmla="*/ 1148067 h 1573553"/>
              <a:gd name="connsiteX98" fmla="*/ 2021131 w 2764939"/>
              <a:gd name="connsiteY98" fmla="*/ 1238556 h 1573553"/>
              <a:gd name="connsiteX99" fmla="*/ 1954456 w 2764939"/>
              <a:gd name="connsiteY99" fmla="*/ 1309993 h 1573553"/>
              <a:gd name="connsiteX100" fmla="*/ 2013987 w 2764939"/>
              <a:gd name="connsiteY100" fmla="*/ 1350474 h 1573553"/>
              <a:gd name="connsiteX101" fmla="*/ 1921118 w 2764939"/>
              <a:gd name="connsiteY101" fmla="*/ 1450487 h 1573553"/>
              <a:gd name="connsiteX102" fmla="*/ 1899687 w 2764939"/>
              <a:gd name="connsiteY102" fmla="*/ 1533831 h 1573553"/>
              <a:gd name="connsiteX103" fmla="*/ 1808865 w 2764939"/>
              <a:gd name="connsiteY103" fmla="*/ 1573012 h 1573553"/>
              <a:gd name="connsiteX104" fmla="*/ 1728235 w 2764939"/>
              <a:gd name="connsiteY104" fmla="*/ 1557643 h 1573553"/>
              <a:gd name="connsiteX105" fmla="*/ 1702041 w 2764939"/>
              <a:gd name="connsiteY105" fmla="*/ 1571931 h 1573553"/>
              <a:gd name="connsiteX106" fmla="*/ 1647275 w 2764939"/>
              <a:gd name="connsiteY106" fmla="*/ 1543356 h 1573553"/>
              <a:gd name="connsiteX107" fmla="*/ 1606791 w 2764939"/>
              <a:gd name="connsiteY107" fmla="*/ 1507637 h 1573553"/>
              <a:gd name="connsiteX108" fmla="*/ 1563931 w 2764939"/>
              <a:gd name="connsiteY108" fmla="*/ 1479061 h 1573553"/>
              <a:gd name="connsiteX109" fmla="*/ 1592504 w 2764939"/>
              <a:gd name="connsiteY109" fmla="*/ 1455250 h 1573553"/>
              <a:gd name="connsiteX110" fmla="*/ 1580598 w 2764939"/>
              <a:gd name="connsiteY110" fmla="*/ 1438581 h 1573553"/>
              <a:gd name="connsiteX111" fmla="*/ 1518685 w 2764939"/>
              <a:gd name="connsiteY111" fmla="*/ 1426675 h 1573553"/>
              <a:gd name="connsiteX112" fmla="*/ 1499635 w 2764939"/>
              <a:gd name="connsiteY112" fmla="*/ 1402862 h 1573553"/>
              <a:gd name="connsiteX113" fmla="*/ 1461537 w 2764939"/>
              <a:gd name="connsiteY113" fmla="*/ 1379050 h 1573553"/>
              <a:gd name="connsiteX114" fmla="*/ 1456773 w 2764939"/>
              <a:gd name="connsiteY114" fmla="*/ 1390956 h 1573553"/>
              <a:gd name="connsiteX115" fmla="*/ 1471062 w 2764939"/>
              <a:gd name="connsiteY115" fmla="*/ 1429056 h 1573553"/>
              <a:gd name="connsiteX116" fmla="*/ 1440104 w 2764939"/>
              <a:gd name="connsiteY116" fmla="*/ 1443343 h 1573553"/>
              <a:gd name="connsiteX117" fmla="*/ 1413912 w 2764939"/>
              <a:gd name="connsiteY117" fmla="*/ 1457630 h 1573553"/>
              <a:gd name="connsiteX118" fmla="*/ 1397241 w 2764939"/>
              <a:gd name="connsiteY118" fmla="*/ 1450487 h 1573553"/>
              <a:gd name="connsiteX119" fmla="*/ 1351998 w 2764939"/>
              <a:gd name="connsiteY119" fmla="*/ 1388575 h 1573553"/>
              <a:gd name="connsiteX120" fmla="*/ 1306756 w 2764939"/>
              <a:gd name="connsiteY120" fmla="*/ 1355237 h 1573553"/>
              <a:gd name="connsiteX121" fmla="*/ 1328187 w 2764939"/>
              <a:gd name="connsiteY121" fmla="*/ 1338568 h 1573553"/>
              <a:gd name="connsiteX122" fmla="*/ 1349618 w 2764939"/>
              <a:gd name="connsiteY122" fmla="*/ 1298087 h 1573553"/>
              <a:gd name="connsiteX123" fmla="*/ 1335329 w 2764939"/>
              <a:gd name="connsiteY123" fmla="*/ 1286181 h 1573553"/>
              <a:gd name="connsiteX124" fmla="*/ 1297231 w 2764939"/>
              <a:gd name="connsiteY124" fmla="*/ 1288562 h 1573553"/>
              <a:gd name="connsiteX125" fmla="*/ 1221031 w 2764939"/>
              <a:gd name="connsiteY125" fmla="*/ 1245700 h 1573553"/>
              <a:gd name="connsiteX126" fmla="*/ 1178166 w 2764939"/>
              <a:gd name="connsiteY126" fmla="*/ 1226650 h 1573553"/>
              <a:gd name="connsiteX127" fmla="*/ 1168643 w 2764939"/>
              <a:gd name="connsiteY127" fmla="*/ 1226650 h 1573553"/>
              <a:gd name="connsiteX128" fmla="*/ 1156737 w 2764939"/>
              <a:gd name="connsiteY128" fmla="*/ 1162356 h 1573553"/>
              <a:gd name="connsiteX129" fmla="*/ 1168643 w 2764939"/>
              <a:gd name="connsiteY129" fmla="*/ 1098062 h 1573553"/>
              <a:gd name="connsiteX130" fmla="*/ 1137687 w 2764939"/>
              <a:gd name="connsiteY130" fmla="*/ 1064725 h 1573553"/>
              <a:gd name="connsiteX131" fmla="*/ 1085300 w 2764939"/>
              <a:gd name="connsiteY131" fmla="*/ 1040912 h 1573553"/>
              <a:gd name="connsiteX132" fmla="*/ 1111493 w 2764939"/>
              <a:gd name="connsiteY132" fmla="*/ 1017100 h 1573553"/>
              <a:gd name="connsiteX133" fmla="*/ 1156737 w 2764939"/>
              <a:gd name="connsiteY133" fmla="*/ 1021862 h 1573553"/>
              <a:gd name="connsiteX134" fmla="*/ 1151975 w 2764939"/>
              <a:gd name="connsiteY134" fmla="*/ 974237 h 1573553"/>
              <a:gd name="connsiteX135" fmla="*/ 1123400 w 2764939"/>
              <a:gd name="connsiteY135" fmla="*/ 969475 h 1573553"/>
              <a:gd name="connsiteX136" fmla="*/ 1128162 w 2764939"/>
              <a:gd name="connsiteY136" fmla="*/ 921850 h 1573553"/>
              <a:gd name="connsiteX137" fmla="*/ 1097206 w 2764939"/>
              <a:gd name="connsiteY137" fmla="*/ 907562 h 1573553"/>
              <a:gd name="connsiteX138" fmla="*/ 1099587 w 2764939"/>
              <a:gd name="connsiteY138" fmla="*/ 871843 h 1573553"/>
              <a:gd name="connsiteX139" fmla="*/ 1051962 w 2764939"/>
              <a:gd name="connsiteY139" fmla="*/ 857556 h 1573553"/>
              <a:gd name="connsiteX140" fmla="*/ 1032912 w 2764939"/>
              <a:gd name="connsiteY140" fmla="*/ 878987 h 1573553"/>
              <a:gd name="connsiteX141" fmla="*/ 1004335 w 2764939"/>
              <a:gd name="connsiteY141" fmla="*/ 881368 h 1573553"/>
              <a:gd name="connsiteX142" fmla="*/ 954331 w 2764939"/>
              <a:gd name="connsiteY142" fmla="*/ 886131 h 1573553"/>
              <a:gd name="connsiteX143" fmla="*/ 923375 w 2764939"/>
              <a:gd name="connsiteY143" fmla="*/ 907562 h 1573553"/>
              <a:gd name="connsiteX144" fmla="*/ 923375 w 2764939"/>
              <a:gd name="connsiteY144" fmla="*/ 876606 h 1573553"/>
              <a:gd name="connsiteX145" fmla="*/ 882893 w 2764939"/>
              <a:gd name="connsiteY145" fmla="*/ 871843 h 1573553"/>
              <a:gd name="connsiteX146" fmla="*/ 890035 w 2764939"/>
              <a:gd name="connsiteY146" fmla="*/ 893275 h 1573553"/>
              <a:gd name="connsiteX147" fmla="*/ 885275 w 2764939"/>
              <a:gd name="connsiteY147" fmla="*/ 912325 h 1573553"/>
              <a:gd name="connsiteX148" fmla="*/ 799550 w 2764939"/>
              <a:gd name="connsiteY148" fmla="*/ 859936 h 1573553"/>
              <a:gd name="connsiteX149" fmla="*/ 778118 w 2764939"/>
              <a:gd name="connsiteY149" fmla="*/ 826600 h 1573553"/>
              <a:gd name="connsiteX150" fmla="*/ 790025 w 2764939"/>
              <a:gd name="connsiteY150" fmla="*/ 786117 h 1573553"/>
              <a:gd name="connsiteX151" fmla="*/ 759068 w 2764939"/>
              <a:gd name="connsiteY151" fmla="*/ 781356 h 1573553"/>
              <a:gd name="connsiteX152" fmla="*/ 711443 w 2764939"/>
              <a:gd name="connsiteY152" fmla="*/ 795643 h 1573553"/>
              <a:gd name="connsiteX153" fmla="*/ 701918 w 2764939"/>
              <a:gd name="connsiteY153" fmla="*/ 809931 h 1573553"/>
              <a:gd name="connsiteX154" fmla="*/ 678106 w 2764939"/>
              <a:gd name="connsiteY154" fmla="*/ 826600 h 1573553"/>
              <a:gd name="connsiteX155" fmla="*/ 670962 w 2764939"/>
              <a:gd name="connsiteY155" fmla="*/ 843268 h 1573553"/>
              <a:gd name="connsiteX156" fmla="*/ 630481 w 2764939"/>
              <a:gd name="connsiteY156" fmla="*/ 876606 h 1573553"/>
              <a:gd name="connsiteX157" fmla="*/ 632860 w 2764939"/>
              <a:gd name="connsiteY157" fmla="*/ 898037 h 1573553"/>
              <a:gd name="connsiteX158" fmla="*/ 647150 w 2764939"/>
              <a:gd name="connsiteY158" fmla="*/ 917087 h 1573553"/>
              <a:gd name="connsiteX159" fmla="*/ 570950 w 2764939"/>
              <a:gd name="connsiteY159" fmla="*/ 902800 h 1573553"/>
              <a:gd name="connsiteX160" fmla="*/ 537612 w 2764939"/>
              <a:gd name="connsiteY160" fmla="*/ 907562 h 1573553"/>
              <a:gd name="connsiteX161" fmla="*/ 585235 w 2764939"/>
              <a:gd name="connsiteY161" fmla="*/ 938518 h 1573553"/>
              <a:gd name="connsiteX162" fmla="*/ 609050 w 2764939"/>
              <a:gd name="connsiteY162" fmla="*/ 950425 h 1573553"/>
              <a:gd name="connsiteX163" fmla="*/ 635243 w 2764939"/>
              <a:gd name="connsiteY163" fmla="*/ 1002812 h 1573553"/>
              <a:gd name="connsiteX164" fmla="*/ 568566 w 2764939"/>
              <a:gd name="connsiteY164" fmla="*/ 1019481 h 1573553"/>
              <a:gd name="connsiteX165" fmla="*/ 547137 w 2764939"/>
              <a:gd name="connsiteY165" fmla="*/ 1031387 h 1573553"/>
              <a:gd name="connsiteX166" fmla="*/ 523323 w 2764939"/>
              <a:gd name="connsiteY166" fmla="*/ 1002812 h 1573553"/>
              <a:gd name="connsiteX167" fmla="*/ 499510 w 2764939"/>
              <a:gd name="connsiteY167" fmla="*/ 971856 h 1573553"/>
              <a:gd name="connsiteX168" fmla="*/ 501891 w 2764939"/>
              <a:gd name="connsiteY168" fmla="*/ 933756 h 1573553"/>
              <a:gd name="connsiteX169" fmla="*/ 499510 w 2764939"/>
              <a:gd name="connsiteY169" fmla="*/ 914706 h 1573553"/>
              <a:gd name="connsiteX170" fmla="*/ 518560 w 2764939"/>
              <a:gd name="connsiteY170" fmla="*/ 881368 h 1573553"/>
              <a:gd name="connsiteX171" fmla="*/ 478080 w 2764939"/>
              <a:gd name="connsiteY171" fmla="*/ 890893 h 1573553"/>
              <a:gd name="connsiteX172" fmla="*/ 449504 w 2764939"/>
              <a:gd name="connsiteY172" fmla="*/ 952806 h 1573553"/>
              <a:gd name="connsiteX173" fmla="*/ 442360 w 2764939"/>
              <a:gd name="connsiteY173" fmla="*/ 976618 h 1573553"/>
              <a:gd name="connsiteX174" fmla="*/ 411404 w 2764939"/>
              <a:gd name="connsiteY174" fmla="*/ 993287 h 1573553"/>
              <a:gd name="connsiteX175" fmla="*/ 363779 w 2764939"/>
              <a:gd name="connsiteY175" fmla="*/ 990906 h 1573553"/>
              <a:gd name="connsiteX176" fmla="*/ 356635 w 2764939"/>
              <a:gd name="connsiteY176" fmla="*/ 1007575 h 1573553"/>
              <a:gd name="connsiteX177" fmla="*/ 356635 w 2764939"/>
              <a:gd name="connsiteY177" fmla="*/ 1055200 h 1573553"/>
              <a:gd name="connsiteX178" fmla="*/ 297104 w 2764939"/>
              <a:gd name="connsiteY178" fmla="*/ 1059962 h 1573553"/>
              <a:gd name="connsiteX179" fmla="*/ 235191 w 2764939"/>
              <a:gd name="connsiteY179" fmla="*/ 1093300 h 1573553"/>
              <a:gd name="connsiteX180" fmla="*/ 237573 w 2764939"/>
              <a:gd name="connsiteY180" fmla="*/ 1121875 h 1573553"/>
              <a:gd name="connsiteX181" fmla="*/ 185186 w 2764939"/>
              <a:gd name="connsiteY181" fmla="*/ 1109968 h 1573553"/>
              <a:gd name="connsiteX182" fmla="*/ 151848 w 2764939"/>
              <a:gd name="connsiteY182" fmla="*/ 1117112 h 1573553"/>
              <a:gd name="connsiteX183" fmla="*/ 106604 w 2764939"/>
              <a:gd name="connsiteY183" fmla="*/ 1098062 h 1573553"/>
              <a:gd name="connsiteX184" fmla="*/ 89936 w 2764939"/>
              <a:gd name="connsiteY184" fmla="*/ 1098062 h 1573553"/>
              <a:gd name="connsiteX185" fmla="*/ 6592 w 2764939"/>
              <a:gd name="connsiteY185" fmla="*/ 1121875 h 1573553"/>
              <a:gd name="connsiteX186" fmla="*/ 8974 w 2764939"/>
              <a:gd name="connsiteY186" fmla="*/ 1074250 h 1573553"/>
              <a:gd name="connsiteX187" fmla="*/ 9816 w 2764939"/>
              <a:gd name="connsiteY18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33025 w 2764939"/>
              <a:gd name="connsiteY81" fmla="*/ 359873 h 1573553"/>
              <a:gd name="connsiteX82" fmla="*/ 2047325 w 2764939"/>
              <a:gd name="connsiteY82" fmla="*/ 331298 h 1573553"/>
              <a:gd name="connsiteX83" fmla="*/ 2142574 w 2764939"/>
              <a:gd name="connsiteY83" fmla="*/ 271766 h 1573553"/>
              <a:gd name="connsiteX84" fmla="*/ 2066375 w 2764939"/>
              <a:gd name="connsiteY84" fmla="*/ 264623 h 1573553"/>
              <a:gd name="connsiteX85" fmla="*/ 2066375 w 2764939"/>
              <a:gd name="connsiteY85" fmla="*/ 202710 h 1573553"/>
              <a:gd name="connsiteX86" fmla="*/ 2116380 w 2764939"/>
              <a:gd name="connsiteY86" fmla="*/ 202710 h 1573553"/>
              <a:gd name="connsiteX87" fmla="*/ 2223536 w 2764939"/>
              <a:gd name="connsiteY87" fmla="*/ 97935 h 1573553"/>
              <a:gd name="connsiteX88" fmla="*/ 2273542 w 2764939"/>
              <a:gd name="connsiteY88" fmla="*/ 305 h 1573553"/>
              <a:gd name="connsiteX89" fmla="*/ 2237824 w 2764939"/>
              <a:gd name="connsiteY89" fmla="*/ 114604 h 1573553"/>
              <a:gd name="connsiteX90" fmla="*/ 2164006 w 2764939"/>
              <a:gd name="connsiteY90" fmla="*/ 193186 h 1573553"/>
              <a:gd name="connsiteX91" fmla="*/ 2333075 w 2764939"/>
              <a:gd name="connsiteY91" fmla="*/ 257480 h 1573553"/>
              <a:gd name="connsiteX92" fmla="*/ 2735505 w 2764939"/>
              <a:gd name="connsiteY92" fmla="*/ 205092 h 1573553"/>
              <a:gd name="connsiteX93" fmla="*/ 2698276 w 2764939"/>
              <a:gd name="connsiteY93" fmla="*/ 559163 h 1573553"/>
              <a:gd name="connsiteX94" fmla="*/ 2630731 w 2764939"/>
              <a:gd name="connsiteY94" fmla="*/ 967092 h 1573553"/>
              <a:gd name="connsiteX95" fmla="*/ 2461662 w 2764939"/>
              <a:gd name="connsiteY95" fmla="*/ 869462 h 1573553"/>
              <a:gd name="connsiteX96" fmla="*/ 2297356 w 2764939"/>
              <a:gd name="connsiteY96" fmla="*/ 926612 h 1573553"/>
              <a:gd name="connsiteX97" fmla="*/ 2275925 w 2764939"/>
              <a:gd name="connsiteY97" fmla="*/ 1062342 h 1573553"/>
              <a:gd name="connsiteX98" fmla="*/ 2042562 w 2764939"/>
              <a:gd name="connsiteY98" fmla="*/ 1148067 h 1573553"/>
              <a:gd name="connsiteX99" fmla="*/ 2021131 w 2764939"/>
              <a:gd name="connsiteY99" fmla="*/ 1238556 h 1573553"/>
              <a:gd name="connsiteX100" fmla="*/ 1954456 w 2764939"/>
              <a:gd name="connsiteY100" fmla="*/ 1309993 h 1573553"/>
              <a:gd name="connsiteX101" fmla="*/ 2013987 w 2764939"/>
              <a:gd name="connsiteY101" fmla="*/ 1350474 h 1573553"/>
              <a:gd name="connsiteX102" fmla="*/ 1921118 w 2764939"/>
              <a:gd name="connsiteY102" fmla="*/ 1450487 h 1573553"/>
              <a:gd name="connsiteX103" fmla="*/ 1899687 w 2764939"/>
              <a:gd name="connsiteY103" fmla="*/ 1533831 h 1573553"/>
              <a:gd name="connsiteX104" fmla="*/ 1808865 w 2764939"/>
              <a:gd name="connsiteY104" fmla="*/ 1573012 h 1573553"/>
              <a:gd name="connsiteX105" fmla="*/ 1728235 w 2764939"/>
              <a:gd name="connsiteY105" fmla="*/ 1557643 h 1573553"/>
              <a:gd name="connsiteX106" fmla="*/ 1702041 w 2764939"/>
              <a:gd name="connsiteY106" fmla="*/ 1571931 h 1573553"/>
              <a:gd name="connsiteX107" fmla="*/ 1647275 w 2764939"/>
              <a:gd name="connsiteY107" fmla="*/ 1543356 h 1573553"/>
              <a:gd name="connsiteX108" fmla="*/ 1606791 w 2764939"/>
              <a:gd name="connsiteY108" fmla="*/ 1507637 h 1573553"/>
              <a:gd name="connsiteX109" fmla="*/ 1563931 w 2764939"/>
              <a:gd name="connsiteY109" fmla="*/ 1479061 h 1573553"/>
              <a:gd name="connsiteX110" fmla="*/ 1592504 w 2764939"/>
              <a:gd name="connsiteY110" fmla="*/ 1455250 h 1573553"/>
              <a:gd name="connsiteX111" fmla="*/ 1580598 w 2764939"/>
              <a:gd name="connsiteY111" fmla="*/ 1438581 h 1573553"/>
              <a:gd name="connsiteX112" fmla="*/ 1518685 w 2764939"/>
              <a:gd name="connsiteY112" fmla="*/ 1426675 h 1573553"/>
              <a:gd name="connsiteX113" fmla="*/ 1499635 w 2764939"/>
              <a:gd name="connsiteY113" fmla="*/ 1402862 h 1573553"/>
              <a:gd name="connsiteX114" fmla="*/ 1461537 w 2764939"/>
              <a:gd name="connsiteY114" fmla="*/ 1379050 h 1573553"/>
              <a:gd name="connsiteX115" fmla="*/ 1456773 w 2764939"/>
              <a:gd name="connsiteY115" fmla="*/ 1390956 h 1573553"/>
              <a:gd name="connsiteX116" fmla="*/ 1471062 w 2764939"/>
              <a:gd name="connsiteY116" fmla="*/ 1429056 h 1573553"/>
              <a:gd name="connsiteX117" fmla="*/ 1440104 w 2764939"/>
              <a:gd name="connsiteY117" fmla="*/ 1443343 h 1573553"/>
              <a:gd name="connsiteX118" fmla="*/ 1413912 w 2764939"/>
              <a:gd name="connsiteY118" fmla="*/ 1457630 h 1573553"/>
              <a:gd name="connsiteX119" fmla="*/ 1397241 w 2764939"/>
              <a:gd name="connsiteY119" fmla="*/ 1450487 h 1573553"/>
              <a:gd name="connsiteX120" fmla="*/ 1351998 w 2764939"/>
              <a:gd name="connsiteY120" fmla="*/ 1388575 h 1573553"/>
              <a:gd name="connsiteX121" fmla="*/ 1306756 w 2764939"/>
              <a:gd name="connsiteY121" fmla="*/ 1355237 h 1573553"/>
              <a:gd name="connsiteX122" fmla="*/ 1328187 w 2764939"/>
              <a:gd name="connsiteY122" fmla="*/ 1338568 h 1573553"/>
              <a:gd name="connsiteX123" fmla="*/ 1349618 w 2764939"/>
              <a:gd name="connsiteY123" fmla="*/ 1298087 h 1573553"/>
              <a:gd name="connsiteX124" fmla="*/ 1335329 w 2764939"/>
              <a:gd name="connsiteY124" fmla="*/ 1286181 h 1573553"/>
              <a:gd name="connsiteX125" fmla="*/ 1297231 w 2764939"/>
              <a:gd name="connsiteY125" fmla="*/ 1288562 h 1573553"/>
              <a:gd name="connsiteX126" fmla="*/ 1221031 w 2764939"/>
              <a:gd name="connsiteY126" fmla="*/ 1245700 h 1573553"/>
              <a:gd name="connsiteX127" fmla="*/ 1178166 w 2764939"/>
              <a:gd name="connsiteY127" fmla="*/ 1226650 h 1573553"/>
              <a:gd name="connsiteX128" fmla="*/ 1168643 w 2764939"/>
              <a:gd name="connsiteY128" fmla="*/ 1226650 h 1573553"/>
              <a:gd name="connsiteX129" fmla="*/ 1156737 w 2764939"/>
              <a:gd name="connsiteY129" fmla="*/ 1162356 h 1573553"/>
              <a:gd name="connsiteX130" fmla="*/ 1168643 w 2764939"/>
              <a:gd name="connsiteY130" fmla="*/ 1098062 h 1573553"/>
              <a:gd name="connsiteX131" fmla="*/ 1137687 w 2764939"/>
              <a:gd name="connsiteY131" fmla="*/ 1064725 h 1573553"/>
              <a:gd name="connsiteX132" fmla="*/ 1085300 w 2764939"/>
              <a:gd name="connsiteY132" fmla="*/ 1040912 h 1573553"/>
              <a:gd name="connsiteX133" fmla="*/ 1111493 w 2764939"/>
              <a:gd name="connsiteY133" fmla="*/ 1017100 h 1573553"/>
              <a:gd name="connsiteX134" fmla="*/ 1156737 w 2764939"/>
              <a:gd name="connsiteY134" fmla="*/ 1021862 h 1573553"/>
              <a:gd name="connsiteX135" fmla="*/ 1151975 w 2764939"/>
              <a:gd name="connsiteY135" fmla="*/ 974237 h 1573553"/>
              <a:gd name="connsiteX136" fmla="*/ 1123400 w 2764939"/>
              <a:gd name="connsiteY136" fmla="*/ 969475 h 1573553"/>
              <a:gd name="connsiteX137" fmla="*/ 1128162 w 2764939"/>
              <a:gd name="connsiteY137" fmla="*/ 921850 h 1573553"/>
              <a:gd name="connsiteX138" fmla="*/ 1097206 w 2764939"/>
              <a:gd name="connsiteY138" fmla="*/ 907562 h 1573553"/>
              <a:gd name="connsiteX139" fmla="*/ 1099587 w 2764939"/>
              <a:gd name="connsiteY139" fmla="*/ 871843 h 1573553"/>
              <a:gd name="connsiteX140" fmla="*/ 1051962 w 2764939"/>
              <a:gd name="connsiteY140" fmla="*/ 857556 h 1573553"/>
              <a:gd name="connsiteX141" fmla="*/ 1032912 w 2764939"/>
              <a:gd name="connsiteY141" fmla="*/ 878987 h 1573553"/>
              <a:gd name="connsiteX142" fmla="*/ 1004335 w 2764939"/>
              <a:gd name="connsiteY142" fmla="*/ 881368 h 1573553"/>
              <a:gd name="connsiteX143" fmla="*/ 954331 w 2764939"/>
              <a:gd name="connsiteY143" fmla="*/ 886131 h 1573553"/>
              <a:gd name="connsiteX144" fmla="*/ 923375 w 2764939"/>
              <a:gd name="connsiteY144" fmla="*/ 907562 h 1573553"/>
              <a:gd name="connsiteX145" fmla="*/ 923375 w 2764939"/>
              <a:gd name="connsiteY145" fmla="*/ 876606 h 1573553"/>
              <a:gd name="connsiteX146" fmla="*/ 882893 w 2764939"/>
              <a:gd name="connsiteY146" fmla="*/ 871843 h 1573553"/>
              <a:gd name="connsiteX147" fmla="*/ 890035 w 2764939"/>
              <a:gd name="connsiteY147" fmla="*/ 893275 h 1573553"/>
              <a:gd name="connsiteX148" fmla="*/ 885275 w 2764939"/>
              <a:gd name="connsiteY148" fmla="*/ 912325 h 1573553"/>
              <a:gd name="connsiteX149" fmla="*/ 799550 w 2764939"/>
              <a:gd name="connsiteY149" fmla="*/ 859936 h 1573553"/>
              <a:gd name="connsiteX150" fmla="*/ 778118 w 2764939"/>
              <a:gd name="connsiteY150" fmla="*/ 826600 h 1573553"/>
              <a:gd name="connsiteX151" fmla="*/ 790025 w 2764939"/>
              <a:gd name="connsiteY151" fmla="*/ 786117 h 1573553"/>
              <a:gd name="connsiteX152" fmla="*/ 759068 w 2764939"/>
              <a:gd name="connsiteY152" fmla="*/ 781356 h 1573553"/>
              <a:gd name="connsiteX153" fmla="*/ 711443 w 2764939"/>
              <a:gd name="connsiteY153" fmla="*/ 795643 h 1573553"/>
              <a:gd name="connsiteX154" fmla="*/ 701918 w 2764939"/>
              <a:gd name="connsiteY154" fmla="*/ 809931 h 1573553"/>
              <a:gd name="connsiteX155" fmla="*/ 678106 w 2764939"/>
              <a:gd name="connsiteY155" fmla="*/ 826600 h 1573553"/>
              <a:gd name="connsiteX156" fmla="*/ 670962 w 2764939"/>
              <a:gd name="connsiteY156" fmla="*/ 843268 h 1573553"/>
              <a:gd name="connsiteX157" fmla="*/ 630481 w 2764939"/>
              <a:gd name="connsiteY157" fmla="*/ 876606 h 1573553"/>
              <a:gd name="connsiteX158" fmla="*/ 632860 w 2764939"/>
              <a:gd name="connsiteY158" fmla="*/ 898037 h 1573553"/>
              <a:gd name="connsiteX159" fmla="*/ 647150 w 2764939"/>
              <a:gd name="connsiteY159" fmla="*/ 917087 h 1573553"/>
              <a:gd name="connsiteX160" fmla="*/ 570950 w 2764939"/>
              <a:gd name="connsiteY160" fmla="*/ 902800 h 1573553"/>
              <a:gd name="connsiteX161" fmla="*/ 537612 w 2764939"/>
              <a:gd name="connsiteY161" fmla="*/ 907562 h 1573553"/>
              <a:gd name="connsiteX162" fmla="*/ 585235 w 2764939"/>
              <a:gd name="connsiteY162" fmla="*/ 938518 h 1573553"/>
              <a:gd name="connsiteX163" fmla="*/ 609050 w 2764939"/>
              <a:gd name="connsiteY163" fmla="*/ 950425 h 1573553"/>
              <a:gd name="connsiteX164" fmla="*/ 635243 w 2764939"/>
              <a:gd name="connsiteY164" fmla="*/ 1002812 h 1573553"/>
              <a:gd name="connsiteX165" fmla="*/ 568566 w 2764939"/>
              <a:gd name="connsiteY165" fmla="*/ 1019481 h 1573553"/>
              <a:gd name="connsiteX166" fmla="*/ 547137 w 2764939"/>
              <a:gd name="connsiteY166" fmla="*/ 1031387 h 1573553"/>
              <a:gd name="connsiteX167" fmla="*/ 523323 w 2764939"/>
              <a:gd name="connsiteY167" fmla="*/ 1002812 h 1573553"/>
              <a:gd name="connsiteX168" fmla="*/ 499510 w 2764939"/>
              <a:gd name="connsiteY168" fmla="*/ 971856 h 1573553"/>
              <a:gd name="connsiteX169" fmla="*/ 501891 w 2764939"/>
              <a:gd name="connsiteY169" fmla="*/ 933756 h 1573553"/>
              <a:gd name="connsiteX170" fmla="*/ 499510 w 2764939"/>
              <a:gd name="connsiteY170" fmla="*/ 914706 h 1573553"/>
              <a:gd name="connsiteX171" fmla="*/ 518560 w 2764939"/>
              <a:gd name="connsiteY171" fmla="*/ 881368 h 1573553"/>
              <a:gd name="connsiteX172" fmla="*/ 478080 w 2764939"/>
              <a:gd name="connsiteY172" fmla="*/ 890893 h 1573553"/>
              <a:gd name="connsiteX173" fmla="*/ 449504 w 2764939"/>
              <a:gd name="connsiteY173" fmla="*/ 952806 h 1573553"/>
              <a:gd name="connsiteX174" fmla="*/ 442360 w 2764939"/>
              <a:gd name="connsiteY174" fmla="*/ 976618 h 1573553"/>
              <a:gd name="connsiteX175" fmla="*/ 411404 w 2764939"/>
              <a:gd name="connsiteY175" fmla="*/ 993287 h 1573553"/>
              <a:gd name="connsiteX176" fmla="*/ 363779 w 2764939"/>
              <a:gd name="connsiteY176" fmla="*/ 990906 h 1573553"/>
              <a:gd name="connsiteX177" fmla="*/ 356635 w 2764939"/>
              <a:gd name="connsiteY177" fmla="*/ 1007575 h 1573553"/>
              <a:gd name="connsiteX178" fmla="*/ 356635 w 2764939"/>
              <a:gd name="connsiteY178" fmla="*/ 1055200 h 1573553"/>
              <a:gd name="connsiteX179" fmla="*/ 297104 w 2764939"/>
              <a:gd name="connsiteY179" fmla="*/ 1059962 h 1573553"/>
              <a:gd name="connsiteX180" fmla="*/ 235191 w 2764939"/>
              <a:gd name="connsiteY180" fmla="*/ 1093300 h 1573553"/>
              <a:gd name="connsiteX181" fmla="*/ 237573 w 2764939"/>
              <a:gd name="connsiteY181" fmla="*/ 1121875 h 1573553"/>
              <a:gd name="connsiteX182" fmla="*/ 185186 w 2764939"/>
              <a:gd name="connsiteY182" fmla="*/ 1109968 h 1573553"/>
              <a:gd name="connsiteX183" fmla="*/ 151848 w 2764939"/>
              <a:gd name="connsiteY183" fmla="*/ 1117112 h 1573553"/>
              <a:gd name="connsiteX184" fmla="*/ 106604 w 2764939"/>
              <a:gd name="connsiteY184" fmla="*/ 1098062 h 1573553"/>
              <a:gd name="connsiteX185" fmla="*/ 89936 w 2764939"/>
              <a:gd name="connsiteY185" fmla="*/ 1098062 h 1573553"/>
              <a:gd name="connsiteX186" fmla="*/ 6592 w 2764939"/>
              <a:gd name="connsiteY186" fmla="*/ 1121875 h 1573553"/>
              <a:gd name="connsiteX187" fmla="*/ 8974 w 2764939"/>
              <a:gd name="connsiteY187" fmla="*/ 1074250 h 1573553"/>
              <a:gd name="connsiteX188" fmla="*/ 9816 w 2764939"/>
              <a:gd name="connsiteY18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142574 w 2764939"/>
              <a:gd name="connsiteY83" fmla="*/ 271766 h 1573553"/>
              <a:gd name="connsiteX84" fmla="*/ 2066375 w 2764939"/>
              <a:gd name="connsiteY84" fmla="*/ 264623 h 1573553"/>
              <a:gd name="connsiteX85" fmla="*/ 2066375 w 2764939"/>
              <a:gd name="connsiteY85" fmla="*/ 202710 h 1573553"/>
              <a:gd name="connsiteX86" fmla="*/ 2116380 w 2764939"/>
              <a:gd name="connsiteY86" fmla="*/ 202710 h 1573553"/>
              <a:gd name="connsiteX87" fmla="*/ 2223536 w 2764939"/>
              <a:gd name="connsiteY87" fmla="*/ 97935 h 1573553"/>
              <a:gd name="connsiteX88" fmla="*/ 2273542 w 2764939"/>
              <a:gd name="connsiteY88" fmla="*/ 305 h 1573553"/>
              <a:gd name="connsiteX89" fmla="*/ 2237824 w 2764939"/>
              <a:gd name="connsiteY89" fmla="*/ 114604 h 1573553"/>
              <a:gd name="connsiteX90" fmla="*/ 2164006 w 2764939"/>
              <a:gd name="connsiteY90" fmla="*/ 193186 h 1573553"/>
              <a:gd name="connsiteX91" fmla="*/ 2333075 w 2764939"/>
              <a:gd name="connsiteY91" fmla="*/ 257480 h 1573553"/>
              <a:gd name="connsiteX92" fmla="*/ 2735505 w 2764939"/>
              <a:gd name="connsiteY92" fmla="*/ 205092 h 1573553"/>
              <a:gd name="connsiteX93" fmla="*/ 2698276 w 2764939"/>
              <a:gd name="connsiteY93" fmla="*/ 559163 h 1573553"/>
              <a:gd name="connsiteX94" fmla="*/ 2630731 w 2764939"/>
              <a:gd name="connsiteY94" fmla="*/ 967092 h 1573553"/>
              <a:gd name="connsiteX95" fmla="*/ 2461662 w 2764939"/>
              <a:gd name="connsiteY95" fmla="*/ 869462 h 1573553"/>
              <a:gd name="connsiteX96" fmla="*/ 2297356 w 2764939"/>
              <a:gd name="connsiteY96" fmla="*/ 926612 h 1573553"/>
              <a:gd name="connsiteX97" fmla="*/ 2275925 w 2764939"/>
              <a:gd name="connsiteY97" fmla="*/ 1062342 h 1573553"/>
              <a:gd name="connsiteX98" fmla="*/ 2042562 w 2764939"/>
              <a:gd name="connsiteY98" fmla="*/ 1148067 h 1573553"/>
              <a:gd name="connsiteX99" fmla="*/ 2021131 w 2764939"/>
              <a:gd name="connsiteY99" fmla="*/ 1238556 h 1573553"/>
              <a:gd name="connsiteX100" fmla="*/ 1954456 w 2764939"/>
              <a:gd name="connsiteY100" fmla="*/ 1309993 h 1573553"/>
              <a:gd name="connsiteX101" fmla="*/ 2013987 w 2764939"/>
              <a:gd name="connsiteY101" fmla="*/ 1350474 h 1573553"/>
              <a:gd name="connsiteX102" fmla="*/ 1921118 w 2764939"/>
              <a:gd name="connsiteY102" fmla="*/ 1450487 h 1573553"/>
              <a:gd name="connsiteX103" fmla="*/ 1899687 w 2764939"/>
              <a:gd name="connsiteY103" fmla="*/ 1533831 h 1573553"/>
              <a:gd name="connsiteX104" fmla="*/ 1808865 w 2764939"/>
              <a:gd name="connsiteY104" fmla="*/ 1573012 h 1573553"/>
              <a:gd name="connsiteX105" fmla="*/ 1728235 w 2764939"/>
              <a:gd name="connsiteY105" fmla="*/ 1557643 h 1573553"/>
              <a:gd name="connsiteX106" fmla="*/ 1702041 w 2764939"/>
              <a:gd name="connsiteY106" fmla="*/ 1571931 h 1573553"/>
              <a:gd name="connsiteX107" fmla="*/ 1647275 w 2764939"/>
              <a:gd name="connsiteY107" fmla="*/ 1543356 h 1573553"/>
              <a:gd name="connsiteX108" fmla="*/ 1606791 w 2764939"/>
              <a:gd name="connsiteY108" fmla="*/ 1507637 h 1573553"/>
              <a:gd name="connsiteX109" fmla="*/ 1563931 w 2764939"/>
              <a:gd name="connsiteY109" fmla="*/ 1479061 h 1573553"/>
              <a:gd name="connsiteX110" fmla="*/ 1592504 w 2764939"/>
              <a:gd name="connsiteY110" fmla="*/ 1455250 h 1573553"/>
              <a:gd name="connsiteX111" fmla="*/ 1580598 w 2764939"/>
              <a:gd name="connsiteY111" fmla="*/ 1438581 h 1573553"/>
              <a:gd name="connsiteX112" fmla="*/ 1518685 w 2764939"/>
              <a:gd name="connsiteY112" fmla="*/ 1426675 h 1573553"/>
              <a:gd name="connsiteX113" fmla="*/ 1499635 w 2764939"/>
              <a:gd name="connsiteY113" fmla="*/ 1402862 h 1573553"/>
              <a:gd name="connsiteX114" fmla="*/ 1461537 w 2764939"/>
              <a:gd name="connsiteY114" fmla="*/ 1379050 h 1573553"/>
              <a:gd name="connsiteX115" fmla="*/ 1456773 w 2764939"/>
              <a:gd name="connsiteY115" fmla="*/ 1390956 h 1573553"/>
              <a:gd name="connsiteX116" fmla="*/ 1471062 w 2764939"/>
              <a:gd name="connsiteY116" fmla="*/ 1429056 h 1573553"/>
              <a:gd name="connsiteX117" fmla="*/ 1440104 w 2764939"/>
              <a:gd name="connsiteY117" fmla="*/ 1443343 h 1573553"/>
              <a:gd name="connsiteX118" fmla="*/ 1413912 w 2764939"/>
              <a:gd name="connsiteY118" fmla="*/ 1457630 h 1573553"/>
              <a:gd name="connsiteX119" fmla="*/ 1397241 w 2764939"/>
              <a:gd name="connsiteY119" fmla="*/ 1450487 h 1573553"/>
              <a:gd name="connsiteX120" fmla="*/ 1351998 w 2764939"/>
              <a:gd name="connsiteY120" fmla="*/ 1388575 h 1573553"/>
              <a:gd name="connsiteX121" fmla="*/ 1306756 w 2764939"/>
              <a:gd name="connsiteY121" fmla="*/ 1355237 h 1573553"/>
              <a:gd name="connsiteX122" fmla="*/ 1328187 w 2764939"/>
              <a:gd name="connsiteY122" fmla="*/ 1338568 h 1573553"/>
              <a:gd name="connsiteX123" fmla="*/ 1349618 w 2764939"/>
              <a:gd name="connsiteY123" fmla="*/ 1298087 h 1573553"/>
              <a:gd name="connsiteX124" fmla="*/ 1335329 w 2764939"/>
              <a:gd name="connsiteY124" fmla="*/ 1286181 h 1573553"/>
              <a:gd name="connsiteX125" fmla="*/ 1297231 w 2764939"/>
              <a:gd name="connsiteY125" fmla="*/ 1288562 h 1573553"/>
              <a:gd name="connsiteX126" fmla="*/ 1221031 w 2764939"/>
              <a:gd name="connsiteY126" fmla="*/ 1245700 h 1573553"/>
              <a:gd name="connsiteX127" fmla="*/ 1178166 w 2764939"/>
              <a:gd name="connsiteY127" fmla="*/ 1226650 h 1573553"/>
              <a:gd name="connsiteX128" fmla="*/ 1168643 w 2764939"/>
              <a:gd name="connsiteY128" fmla="*/ 1226650 h 1573553"/>
              <a:gd name="connsiteX129" fmla="*/ 1156737 w 2764939"/>
              <a:gd name="connsiteY129" fmla="*/ 1162356 h 1573553"/>
              <a:gd name="connsiteX130" fmla="*/ 1168643 w 2764939"/>
              <a:gd name="connsiteY130" fmla="*/ 1098062 h 1573553"/>
              <a:gd name="connsiteX131" fmla="*/ 1137687 w 2764939"/>
              <a:gd name="connsiteY131" fmla="*/ 1064725 h 1573553"/>
              <a:gd name="connsiteX132" fmla="*/ 1085300 w 2764939"/>
              <a:gd name="connsiteY132" fmla="*/ 1040912 h 1573553"/>
              <a:gd name="connsiteX133" fmla="*/ 1111493 w 2764939"/>
              <a:gd name="connsiteY133" fmla="*/ 1017100 h 1573553"/>
              <a:gd name="connsiteX134" fmla="*/ 1156737 w 2764939"/>
              <a:gd name="connsiteY134" fmla="*/ 1021862 h 1573553"/>
              <a:gd name="connsiteX135" fmla="*/ 1151975 w 2764939"/>
              <a:gd name="connsiteY135" fmla="*/ 974237 h 1573553"/>
              <a:gd name="connsiteX136" fmla="*/ 1123400 w 2764939"/>
              <a:gd name="connsiteY136" fmla="*/ 969475 h 1573553"/>
              <a:gd name="connsiteX137" fmla="*/ 1128162 w 2764939"/>
              <a:gd name="connsiteY137" fmla="*/ 921850 h 1573553"/>
              <a:gd name="connsiteX138" fmla="*/ 1097206 w 2764939"/>
              <a:gd name="connsiteY138" fmla="*/ 907562 h 1573553"/>
              <a:gd name="connsiteX139" fmla="*/ 1099587 w 2764939"/>
              <a:gd name="connsiteY139" fmla="*/ 871843 h 1573553"/>
              <a:gd name="connsiteX140" fmla="*/ 1051962 w 2764939"/>
              <a:gd name="connsiteY140" fmla="*/ 857556 h 1573553"/>
              <a:gd name="connsiteX141" fmla="*/ 1032912 w 2764939"/>
              <a:gd name="connsiteY141" fmla="*/ 878987 h 1573553"/>
              <a:gd name="connsiteX142" fmla="*/ 1004335 w 2764939"/>
              <a:gd name="connsiteY142" fmla="*/ 881368 h 1573553"/>
              <a:gd name="connsiteX143" fmla="*/ 954331 w 2764939"/>
              <a:gd name="connsiteY143" fmla="*/ 886131 h 1573553"/>
              <a:gd name="connsiteX144" fmla="*/ 923375 w 2764939"/>
              <a:gd name="connsiteY144" fmla="*/ 907562 h 1573553"/>
              <a:gd name="connsiteX145" fmla="*/ 923375 w 2764939"/>
              <a:gd name="connsiteY145" fmla="*/ 876606 h 1573553"/>
              <a:gd name="connsiteX146" fmla="*/ 882893 w 2764939"/>
              <a:gd name="connsiteY146" fmla="*/ 871843 h 1573553"/>
              <a:gd name="connsiteX147" fmla="*/ 890035 w 2764939"/>
              <a:gd name="connsiteY147" fmla="*/ 893275 h 1573553"/>
              <a:gd name="connsiteX148" fmla="*/ 885275 w 2764939"/>
              <a:gd name="connsiteY148" fmla="*/ 912325 h 1573553"/>
              <a:gd name="connsiteX149" fmla="*/ 799550 w 2764939"/>
              <a:gd name="connsiteY149" fmla="*/ 859936 h 1573553"/>
              <a:gd name="connsiteX150" fmla="*/ 778118 w 2764939"/>
              <a:gd name="connsiteY150" fmla="*/ 826600 h 1573553"/>
              <a:gd name="connsiteX151" fmla="*/ 790025 w 2764939"/>
              <a:gd name="connsiteY151" fmla="*/ 786117 h 1573553"/>
              <a:gd name="connsiteX152" fmla="*/ 759068 w 2764939"/>
              <a:gd name="connsiteY152" fmla="*/ 781356 h 1573553"/>
              <a:gd name="connsiteX153" fmla="*/ 711443 w 2764939"/>
              <a:gd name="connsiteY153" fmla="*/ 795643 h 1573553"/>
              <a:gd name="connsiteX154" fmla="*/ 701918 w 2764939"/>
              <a:gd name="connsiteY154" fmla="*/ 809931 h 1573553"/>
              <a:gd name="connsiteX155" fmla="*/ 678106 w 2764939"/>
              <a:gd name="connsiteY155" fmla="*/ 826600 h 1573553"/>
              <a:gd name="connsiteX156" fmla="*/ 670962 w 2764939"/>
              <a:gd name="connsiteY156" fmla="*/ 843268 h 1573553"/>
              <a:gd name="connsiteX157" fmla="*/ 630481 w 2764939"/>
              <a:gd name="connsiteY157" fmla="*/ 876606 h 1573553"/>
              <a:gd name="connsiteX158" fmla="*/ 632860 w 2764939"/>
              <a:gd name="connsiteY158" fmla="*/ 898037 h 1573553"/>
              <a:gd name="connsiteX159" fmla="*/ 647150 w 2764939"/>
              <a:gd name="connsiteY159" fmla="*/ 917087 h 1573553"/>
              <a:gd name="connsiteX160" fmla="*/ 570950 w 2764939"/>
              <a:gd name="connsiteY160" fmla="*/ 902800 h 1573553"/>
              <a:gd name="connsiteX161" fmla="*/ 537612 w 2764939"/>
              <a:gd name="connsiteY161" fmla="*/ 907562 h 1573553"/>
              <a:gd name="connsiteX162" fmla="*/ 585235 w 2764939"/>
              <a:gd name="connsiteY162" fmla="*/ 938518 h 1573553"/>
              <a:gd name="connsiteX163" fmla="*/ 609050 w 2764939"/>
              <a:gd name="connsiteY163" fmla="*/ 950425 h 1573553"/>
              <a:gd name="connsiteX164" fmla="*/ 635243 w 2764939"/>
              <a:gd name="connsiteY164" fmla="*/ 1002812 h 1573553"/>
              <a:gd name="connsiteX165" fmla="*/ 568566 w 2764939"/>
              <a:gd name="connsiteY165" fmla="*/ 1019481 h 1573553"/>
              <a:gd name="connsiteX166" fmla="*/ 547137 w 2764939"/>
              <a:gd name="connsiteY166" fmla="*/ 1031387 h 1573553"/>
              <a:gd name="connsiteX167" fmla="*/ 523323 w 2764939"/>
              <a:gd name="connsiteY167" fmla="*/ 1002812 h 1573553"/>
              <a:gd name="connsiteX168" fmla="*/ 499510 w 2764939"/>
              <a:gd name="connsiteY168" fmla="*/ 971856 h 1573553"/>
              <a:gd name="connsiteX169" fmla="*/ 501891 w 2764939"/>
              <a:gd name="connsiteY169" fmla="*/ 933756 h 1573553"/>
              <a:gd name="connsiteX170" fmla="*/ 499510 w 2764939"/>
              <a:gd name="connsiteY170" fmla="*/ 914706 h 1573553"/>
              <a:gd name="connsiteX171" fmla="*/ 518560 w 2764939"/>
              <a:gd name="connsiteY171" fmla="*/ 881368 h 1573553"/>
              <a:gd name="connsiteX172" fmla="*/ 478080 w 2764939"/>
              <a:gd name="connsiteY172" fmla="*/ 890893 h 1573553"/>
              <a:gd name="connsiteX173" fmla="*/ 449504 w 2764939"/>
              <a:gd name="connsiteY173" fmla="*/ 952806 h 1573553"/>
              <a:gd name="connsiteX174" fmla="*/ 442360 w 2764939"/>
              <a:gd name="connsiteY174" fmla="*/ 976618 h 1573553"/>
              <a:gd name="connsiteX175" fmla="*/ 411404 w 2764939"/>
              <a:gd name="connsiteY175" fmla="*/ 993287 h 1573553"/>
              <a:gd name="connsiteX176" fmla="*/ 363779 w 2764939"/>
              <a:gd name="connsiteY176" fmla="*/ 990906 h 1573553"/>
              <a:gd name="connsiteX177" fmla="*/ 356635 w 2764939"/>
              <a:gd name="connsiteY177" fmla="*/ 1007575 h 1573553"/>
              <a:gd name="connsiteX178" fmla="*/ 356635 w 2764939"/>
              <a:gd name="connsiteY178" fmla="*/ 1055200 h 1573553"/>
              <a:gd name="connsiteX179" fmla="*/ 297104 w 2764939"/>
              <a:gd name="connsiteY179" fmla="*/ 1059962 h 1573553"/>
              <a:gd name="connsiteX180" fmla="*/ 235191 w 2764939"/>
              <a:gd name="connsiteY180" fmla="*/ 1093300 h 1573553"/>
              <a:gd name="connsiteX181" fmla="*/ 237573 w 2764939"/>
              <a:gd name="connsiteY181" fmla="*/ 1121875 h 1573553"/>
              <a:gd name="connsiteX182" fmla="*/ 185186 w 2764939"/>
              <a:gd name="connsiteY182" fmla="*/ 1109968 h 1573553"/>
              <a:gd name="connsiteX183" fmla="*/ 151848 w 2764939"/>
              <a:gd name="connsiteY183" fmla="*/ 1117112 h 1573553"/>
              <a:gd name="connsiteX184" fmla="*/ 106604 w 2764939"/>
              <a:gd name="connsiteY184" fmla="*/ 1098062 h 1573553"/>
              <a:gd name="connsiteX185" fmla="*/ 89936 w 2764939"/>
              <a:gd name="connsiteY185" fmla="*/ 1098062 h 1573553"/>
              <a:gd name="connsiteX186" fmla="*/ 6592 w 2764939"/>
              <a:gd name="connsiteY186" fmla="*/ 1121875 h 1573553"/>
              <a:gd name="connsiteX187" fmla="*/ 8974 w 2764939"/>
              <a:gd name="connsiteY187" fmla="*/ 1074250 h 1573553"/>
              <a:gd name="connsiteX188" fmla="*/ 9816 w 2764939"/>
              <a:gd name="connsiteY18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099710 w 2764939"/>
              <a:gd name="connsiteY83" fmla="*/ 295581 h 1573553"/>
              <a:gd name="connsiteX84" fmla="*/ 2142574 w 2764939"/>
              <a:gd name="connsiteY84" fmla="*/ 271766 h 1573553"/>
              <a:gd name="connsiteX85" fmla="*/ 2066375 w 2764939"/>
              <a:gd name="connsiteY85" fmla="*/ 264623 h 1573553"/>
              <a:gd name="connsiteX86" fmla="*/ 2066375 w 2764939"/>
              <a:gd name="connsiteY86" fmla="*/ 202710 h 1573553"/>
              <a:gd name="connsiteX87" fmla="*/ 2116380 w 2764939"/>
              <a:gd name="connsiteY87" fmla="*/ 202710 h 1573553"/>
              <a:gd name="connsiteX88" fmla="*/ 2223536 w 2764939"/>
              <a:gd name="connsiteY88" fmla="*/ 97935 h 1573553"/>
              <a:gd name="connsiteX89" fmla="*/ 2273542 w 2764939"/>
              <a:gd name="connsiteY89" fmla="*/ 305 h 1573553"/>
              <a:gd name="connsiteX90" fmla="*/ 2237824 w 2764939"/>
              <a:gd name="connsiteY90" fmla="*/ 114604 h 1573553"/>
              <a:gd name="connsiteX91" fmla="*/ 2164006 w 2764939"/>
              <a:gd name="connsiteY91" fmla="*/ 193186 h 1573553"/>
              <a:gd name="connsiteX92" fmla="*/ 2333075 w 2764939"/>
              <a:gd name="connsiteY92" fmla="*/ 257480 h 1573553"/>
              <a:gd name="connsiteX93" fmla="*/ 2735505 w 2764939"/>
              <a:gd name="connsiteY93" fmla="*/ 205092 h 1573553"/>
              <a:gd name="connsiteX94" fmla="*/ 2698276 w 2764939"/>
              <a:gd name="connsiteY94" fmla="*/ 559163 h 1573553"/>
              <a:gd name="connsiteX95" fmla="*/ 2630731 w 2764939"/>
              <a:gd name="connsiteY95" fmla="*/ 967092 h 1573553"/>
              <a:gd name="connsiteX96" fmla="*/ 2461662 w 2764939"/>
              <a:gd name="connsiteY96" fmla="*/ 869462 h 1573553"/>
              <a:gd name="connsiteX97" fmla="*/ 2297356 w 2764939"/>
              <a:gd name="connsiteY97" fmla="*/ 926612 h 1573553"/>
              <a:gd name="connsiteX98" fmla="*/ 2275925 w 2764939"/>
              <a:gd name="connsiteY98" fmla="*/ 1062342 h 1573553"/>
              <a:gd name="connsiteX99" fmla="*/ 2042562 w 2764939"/>
              <a:gd name="connsiteY99" fmla="*/ 1148067 h 1573553"/>
              <a:gd name="connsiteX100" fmla="*/ 2021131 w 2764939"/>
              <a:gd name="connsiteY100" fmla="*/ 1238556 h 1573553"/>
              <a:gd name="connsiteX101" fmla="*/ 1954456 w 2764939"/>
              <a:gd name="connsiteY101" fmla="*/ 1309993 h 1573553"/>
              <a:gd name="connsiteX102" fmla="*/ 2013987 w 2764939"/>
              <a:gd name="connsiteY102" fmla="*/ 1350474 h 1573553"/>
              <a:gd name="connsiteX103" fmla="*/ 1921118 w 2764939"/>
              <a:gd name="connsiteY103" fmla="*/ 1450487 h 1573553"/>
              <a:gd name="connsiteX104" fmla="*/ 1899687 w 2764939"/>
              <a:gd name="connsiteY104" fmla="*/ 1533831 h 1573553"/>
              <a:gd name="connsiteX105" fmla="*/ 1808865 w 2764939"/>
              <a:gd name="connsiteY105" fmla="*/ 1573012 h 1573553"/>
              <a:gd name="connsiteX106" fmla="*/ 1728235 w 2764939"/>
              <a:gd name="connsiteY106" fmla="*/ 1557643 h 1573553"/>
              <a:gd name="connsiteX107" fmla="*/ 1702041 w 2764939"/>
              <a:gd name="connsiteY107" fmla="*/ 1571931 h 1573553"/>
              <a:gd name="connsiteX108" fmla="*/ 1647275 w 2764939"/>
              <a:gd name="connsiteY108" fmla="*/ 1543356 h 1573553"/>
              <a:gd name="connsiteX109" fmla="*/ 1606791 w 2764939"/>
              <a:gd name="connsiteY109" fmla="*/ 1507637 h 1573553"/>
              <a:gd name="connsiteX110" fmla="*/ 1563931 w 2764939"/>
              <a:gd name="connsiteY110" fmla="*/ 1479061 h 1573553"/>
              <a:gd name="connsiteX111" fmla="*/ 1592504 w 2764939"/>
              <a:gd name="connsiteY111" fmla="*/ 1455250 h 1573553"/>
              <a:gd name="connsiteX112" fmla="*/ 1580598 w 2764939"/>
              <a:gd name="connsiteY112" fmla="*/ 1438581 h 1573553"/>
              <a:gd name="connsiteX113" fmla="*/ 1518685 w 2764939"/>
              <a:gd name="connsiteY113" fmla="*/ 1426675 h 1573553"/>
              <a:gd name="connsiteX114" fmla="*/ 1499635 w 2764939"/>
              <a:gd name="connsiteY114" fmla="*/ 1402862 h 1573553"/>
              <a:gd name="connsiteX115" fmla="*/ 1461537 w 2764939"/>
              <a:gd name="connsiteY115" fmla="*/ 1379050 h 1573553"/>
              <a:gd name="connsiteX116" fmla="*/ 1456773 w 2764939"/>
              <a:gd name="connsiteY116" fmla="*/ 1390956 h 1573553"/>
              <a:gd name="connsiteX117" fmla="*/ 1471062 w 2764939"/>
              <a:gd name="connsiteY117" fmla="*/ 1429056 h 1573553"/>
              <a:gd name="connsiteX118" fmla="*/ 1440104 w 2764939"/>
              <a:gd name="connsiteY118" fmla="*/ 1443343 h 1573553"/>
              <a:gd name="connsiteX119" fmla="*/ 1413912 w 2764939"/>
              <a:gd name="connsiteY119" fmla="*/ 1457630 h 1573553"/>
              <a:gd name="connsiteX120" fmla="*/ 1397241 w 2764939"/>
              <a:gd name="connsiteY120" fmla="*/ 1450487 h 1573553"/>
              <a:gd name="connsiteX121" fmla="*/ 1351998 w 2764939"/>
              <a:gd name="connsiteY121" fmla="*/ 1388575 h 1573553"/>
              <a:gd name="connsiteX122" fmla="*/ 1306756 w 2764939"/>
              <a:gd name="connsiteY122" fmla="*/ 1355237 h 1573553"/>
              <a:gd name="connsiteX123" fmla="*/ 1328187 w 2764939"/>
              <a:gd name="connsiteY123" fmla="*/ 1338568 h 1573553"/>
              <a:gd name="connsiteX124" fmla="*/ 1349618 w 2764939"/>
              <a:gd name="connsiteY124" fmla="*/ 1298087 h 1573553"/>
              <a:gd name="connsiteX125" fmla="*/ 1335329 w 2764939"/>
              <a:gd name="connsiteY125" fmla="*/ 1286181 h 1573553"/>
              <a:gd name="connsiteX126" fmla="*/ 1297231 w 2764939"/>
              <a:gd name="connsiteY126" fmla="*/ 1288562 h 1573553"/>
              <a:gd name="connsiteX127" fmla="*/ 1221031 w 2764939"/>
              <a:gd name="connsiteY127" fmla="*/ 1245700 h 1573553"/>
              <a:gd name="connsiteX128" fmla="*/ 1178166 w 2764939"/>
              <a:gd name="connsiteY128" fmla="*/ 1226650 h 1573553"/>
              <a:gd name="connsiteX129" fmla="*/ 1168643 w 2764939"/>
              <a:gd name="connsiteY129" fmla="*/ 1226650 h 1573553"/>
              <a:gd name="connsiteX130" fmla="*/ 1156737 w 2764939"/>
              <a:gd name="connsiteY130" fmla="*/ 1162356 h 1573553"/>
              <a:gd name="connsiteX131" fmla="*/ 1168643 w 2764939"/>
              <a:gd name="connsiteY131" fmla="*/ 1098062 h 1573553"/>
              <a:gd name="connsiteX132" fmla="*/ 1137687 w 2764939"/>
              <a:gd name="connsiteY132" fmla="*/ 1064725 h 1573553"/>
              <a:gd name="connsiteX133" fmla="*/ 1085300 w 2764939"/>
              <a:gd name="connsiteY133" fmla="*/ 1040912 h 1573553"/>
              <a:gd name="connsiteX134" fmla="*/ 1111493 w 2764939"/>
              <a:gd name="connsiteY134" fmla="*/ 1017100 h 1573553"/>
              <a:gd name="connsiteX135" fmla="*/ 1156737 w 2764939"/>
              <a:gd name="connsiteY135" fmla="*/ 1021862 h 1573553"/>
              <a:gd name="connsiteX136" fmla="*/ 1151975 w 2764939"/>
              <a:gd name="connsiteY136" fmla="*/ 974237 h 1573553"/>
              <a:gd name="connsiteX137" fmla="*/ 1123400 w 2764939"/>
              <a:gd name="connsiteY137" fmla="*/ 969475 h 1573553"/>
              <a:gd name="connsiteX138" fmla="*/ 1128162 w 2764939"/>
              <a:gd name="connsiteY138" fmla="*/ 921850 h 1573553"/>
              <a:gd name="connsiteX139" fmla="*/ 1097206 w 2764939"/>
              <a:gd name="connsiteY139" fmla="*/ 907562 h 1573553"/>
              <a:gd name="connsiteX140" fmla="*/ 1099587 w 2764939"/>
              <a:gd name="connsiteY140" fmla="*/ 871843 h 1573553"/>
              <a:gd name="connsiteX141" fmla="*/ 1051962 w 2764939"/>
              <a:gd name="connsiteY141" fmla="*/ 857556 h 1573553"/>
              <a:gd name="connsiteX142" fmla="*/ 1032912 w 2764939"/>
              <a:gd name="connsiteY142" fmla="*/ 878987 h 1573553"/>
              <a:gd name="connsiteX143" fmla="*/ 1004335 w 2764939"/>
              <a:gd name="connsiteY143" fmla="*/ 881368 h 1573553"/>
              <a:gd name="connsiteX144" fmla="*/ 954331 w 2764939"/>
              <a:gd name="connsiteY144" fmla="*/ 886131 h 1573553"/>
              <a:gd name="connsiteX145" fmla="*/ 923375 w 2764939"/>
              <a:gd name="connsiteY145" fmla="*/ 907562 h 1573553"/>
              <a:gd name="connsiteX146" fmla="*/ 923375 w 2764939"/>
              <a:gd name="connsiteY146" fmla="*/ 876606 h 1573553"/>
              <a:gd name="connsiteX147" fmla="*/ 882893 w 2764939"/>
              <a:gd name="connsiteY147" fmla="*/ 871843 h 1573553"/>
              <a:gd name="connsiteX148" fmla="*/ 890035 w 2764939"/>
              <a:gd name="connsiteY148" fmla="*/ 893275 h 1573553"/>
              <a:gd name="connsiteX149" fmla="*/ 885275 w 2764939"/>
              <a:gd name="connsiteY149" fmla="*/ 912325 h 1573553"/>
              <a:gd name="connsiteX150" fmla="*/ 799550 w 2764939"/>
              <a:gd name="connsiteY150" fmla="*/ 859936 h 1573553"/>
              <a:gd name="connsiteX151" fmla="*/ 778118 w 2764939"/>
              <a:gd name="connsiteY151" fmla="*/ 826600 h 1573553"/>
              <a:gd name="connsiteX152" fmla="*/ 790025 w 2764939"/>
              <a:gd name="connsiteY152" fmla="*/ 786117 h 1573553"/>
              <a:gd name="connsiteX153" fmla="*/ 759068 w 2764939"/>
              <a:gd name="connsiteY153" fmla="*/ 781356 h 1573553"/>
              <a:gd name="connsiteX154" fmla="*/ 711443 w 2764939"/>
              <a:gd name="connsiteY154" fmla="*/ 795643 h 1573553"/>
              <a:gd name="connsiteX155" fmla="*/ 701918 w 2764939"/>
              <a:gd name="connsiteY155" fmla="*/ 809931 h 1573553"/>
              <a:gd name="connsiteX156" fmla="*/ 678106 w 2764939"/>
              <a:gd name="connsiteY156" fmla="*/ 826600 h 1573553"/>
              <a:gd name="connsiteX157" fmla="*/ 670962 w 2764939"/>
              <a:gd name="connsiteY157" fmla="*/ 843268 h 1573553"/>
              <a:gd name="connsiteX158" fmla="*/ 630481 w 2764939"/>
              <a:gd name="connsiteY158" fmla="*/ 876606 h 1573553"/>
              <a:gd name="connsiteX159" fmla="*/ 632860 w 2764939"/>
              <a:gd name="connsiteY159" fmla="*/ 898037 h 1573553"/>
              <a:gd name="connsiteX160" fmla="*/ 647150 w 2764939"/>
              <a:gd name="connsiteY160" fmla="*/ 917087 h 1573553"/>
              <a:gd name="connsiteX161" fmla="*/ 570950 w 2764939"/>
              <a:gd name="connsiteY161" fmla="*/ 902800 h 1573553"/>
              <a:gd name="connsiteX162" fmla="*/ 537612 w 2764939"/>
              <a:gd name="connsiteY162" fmla="*/ 907562 h 1573553"/>
              <a:gd name="connsiteX163" fmla="*/ 585235 w 2764939"/>
              <a:gd name="connsiteY163" fmla="*/ 938518 h 1573553"/>
              <a:gd name="connsiteX164" fmla="*/ 609050 w 2764939"/>
              <a:gd name="connsiteY164" fmla="*/ 950425 h 1573553"/>
              <a:gd name="connsiteX165" fmla="*/ 635243 w 2764939"/>
              <a:gd name="connsiteY165" fmla="*/ 1002812 h 1573553"/>
              <a:gd name="connsiteX166" fmla="*/ 568566 w 2764939"/>
              <a:gd name="connsiteY166" fmla="*/ 1019481 h 1573553"/>
              <a:gd name="connsiteX167" fmla="*/ 547137 w 2764939"/>
              <a:gd name="connsiteY167" fmla="*/ 1031387 h 1573553"/>
              <a:gd name="connsiteX168" fmla="*/ 523323 w 2764939"/>
              <a:gd name="connsiteY168" fmla="*/ 1002812 h 1573553"/>
              <a:gd name="connsiteX169" fmla="*/ 499510 w 2764939"/>
              <a:gd name="connsiteY169" fmla="*/ 971856 h 1573553"/>
              <a:gd name="connsiteX170" fmla="*/ 501891 w 2764939"/>
              <a:gd name="connsiteY170" fmla="*/ 933756 h 1573553"/>
              <a:gd name="connsiteX171" fmla="*/ 499510 w 2764939"/>
              <a:gd name="connsiteY171" fmla="*/ 914706 h 1573553"/>
              <a:gd name="connsiteX172" fmla="*/ 518560 w 2764939"/>
              <a:gd name="connsiteY172" fmla="*/ 881368 h 1573553"/>
              <a:gd name="connsiteX173" fmla="*/ 478080 w 2764939"/>
              <a:gd name="connsiteY173" fmla="*/ 890893 h 1573553"/>
              <a:gd name="connsiteX174" fmla="*/ 449504 w 2764939"/>
              <a:gd name="connsiteY174" fmla="*/ 952806 h 1573553"/>
              <a:gd name="connsiteX175" fmla="*/ 442360 w 2764939"/>
              <a:gd name="connsiteY175" fmla="*/ 976618 h 1573553"/>
              <a:gd name="connsiteX176" fmla="*/ 411404 w 2764939"/>
              <a:gd name="connsiteY176" fmla="*/ 993287 h 1573553"/>
              <a:gd name="connsiteX177" fmla="*/ 363779 w 2764939"/>
              <a:gd name="connsiteY177" fmla="*/ 990906 h 1573553"/>
              <a:gd name="connsiteX178" fmla="*/ 356635 w 2764939"/>
              <a:gd name="connsiteY178" fmla="*/ 1007575 h 1573553"/>
              <a:gd name="connsiteX179" fmla="*/ 356635 w 2764939"/>
              <a:gd name="connsiteY179" fmla="*/ 1055200 h 1573553"/>
              <a:gd name="connsiteX180" fmla="*/ 297104 w 2764939"/>
              <a:gd name="connsiteY180" fmla="*/ 1059962 h 1573553"/>
              <a:gd name="connsiteX181" fmla="*/ 235191 w 2764939"/>
              <a:gd name="connsiteY181" fmla="*/ 1093300 h 1573553"/>
              <a:gd name="connsiteX182" fmla="*/ 237573 w 2764939"/>
              <a:gd name="connsiteY182" fmla="*/ 1121875 h 1573553"/>
              <a:gd name="connsiteX183" fmla="*/ 185186 w 2764939"/>
              <a:gd name="connsiteY183" fmla="*/ 1109968 h 1573553"/>
              <a:gd name="connsiteX184" fmla="*/ 151848 w 2764939"/>
              <a:gd name="connsiteY184" fmla="*/ 1117112 h 1573553"/>
              <a:gd name="connsiteX185" fmla="*/ 106604 w 2764939"/>
              <a:gd name="connsiteY185" fmla="*/ 1098062 h 1573553"/>
              <a:gd name="connsiteX186" fmla="*/ 89936 w 2764939"/>
              <a:gd name="connsiteY186" fmla="*/ 1098062 h 1573553"/>
              <a:gd name="connsiteX187" fmla="*/ 6592 w 2764939"/>
              <a:gd name="connsiteY187" fmla="*/ 1121875 h 1573553"/>
              <a:gd name="connsiteX188" fmla="*/ 8974 w 2764939"/>
              <a:gd name="connsiteY188" fmla="*/ 1074250 h 1573553"/>
              <a:gd name="connsiteX189" fmla="*/ 9816 w 2764939"/>
              <a:gd name="connsiteY18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099710 w 2764939"/>
              <a:gd name="connsiteY83" fmla="*/ 295581 h 1573553"/>
              <a:gd name="connsiteX84" fmla="*/ 2142574 w 2764939"/>
              <a:gd name="connsiteY84" fmla="*/ 271766 h 1573553"/>
              <a:gd name="connsiteX85" fmla="*/ 2066375 w 2764939"/>
              <a:gd name="connsiteY85" fmla="*/ 264623 h 1573553"/>
              <a:gd name="connsiteX86" fmla="*/ 2066375 w 2764939"/>
              <a:gd name="connsiteY86" fmla="*/ 202710 h 1573553"/>
              <a:gd name="connsiteX87" fmla="*/ 2116380 w 2764939"/>
              <a:gd name="connsiteY87" fmla="*/ 202710 h 1573553"/>
              <a:gd name="connsiteX88" fmla="*/ 2223536 w 2764939"/>
              <a:gd name="connsiteY88" fmla="*/ 97935 h 1573553"/>
              <a:gd name="connsiteX89" fmla="*/ 2273542 w 2764939"/>
              <a:gd name="connsiteY89" fmla="*/ 305 h 1573553"/>
              <a:gd name="connsiteX90" fmla="*/ 2237824 w 2764939"/>
              <a:gd name="connsiteY90" fmla="*/ 114604 h 1573553"/>
              <a:gd name="connsiteX91" fmla="*/ 2164006 w 2764939"/>
              <a:gd name="connsiteY91" fmla="*/ 193186 h 1573553"/>
              <a:gd name="connsiteX92" fmla="*/ 2287829 w 2764939"/>
              <a:gd name="connsiteY92" fmla="*/ 212237 h 1573553"/>
              <a:gd name="connsiteX93" fmla="*/ 2333075 w 2764939"/>
              <a:gd name="connsiteY93" fmla="*/ 257480 h 1573553"/>
              <a:gd name="connsiteX94" fmla="*/ 2735505 w 2764939"/>
              <a:gd name="connsiteY94" fmla="*/ 205092 h 1573553"/>
              <a:gd name="connsiteX95" fmla="*/ 2698276 w 2764939"/>
              <a:gd name="connsiteY95" fmla="*/ 559163 h 1573553"/>
              <a:gd name="connsiteX96" fmla="*/ 2630731 w 2764939"/>
              <a:gd name="connsiteY96" fmla="*/ 967092 h 1573553"/>
              <a:gd name="connsiteX97" fmla="*/ 2461662 w 2764939"/>
              <a:gd name="connsiteY97" fmla="*/ 869462 h 1573553"/>
              <a:gd name="connsiteX98" fmla="*/ 2297356 w 2764939"/>
              <a:gd name="connsiteY98" fmla="*/ 926612 h 1573553"/>
              <a:gd name="connsiteX99" fmla="*/ 2275925 w 2764939"/>
              <a:gd name="connsiteY99" fmla="*/ 1062342 h 1573553"/>
              <a:gd name="connsiteX100" fmla="*/ 2042562 w 2764939"/>
              <a:gd name="connsiteY100" fmla="*/ 1148067 h 1573553"/>
              <a:gd name="connsiteX101" fmla="*/ 2021131 w 2764939"/>
              <a:gd name="connsiteY101" fmla="*/ 1238556 h 1573553"/>
              <a:gd name="connsiteX102" fmla="*/ 1954456 w 2764939"/>
              <a:gd name="connsiteY102" fmla="*/ 1309993 h 1573553"/>
              <a:gd name="connsiteX103" fmla="*/ 2013987 w 2764939"/>
              <a:gd name="connsiteY103" fmla="*/ 1350474 h 1573553"/>
              <a:gd name="connsiteX104" fmla="*/ 1921118 w 2764939"/>
              <a:gd name="connsiteY104" fmla="*/ 1450487 h 1573553"/>
              <a:gd name="connsiteX105" fmla="*/ 1899687 w 2764939"/>
              <a:gd name="connsiteY105" fmla="*/ 1533831 h 1573553"/>
              <a:gd name="connsiteX106" fmla="*/ 1808865 w 2764939"/>
              <a:gd name="connsiteY106" fmla="*/ 1573012 h 1573553"/>
              <a:gd name="connsiteX107" fmla="*/ 1728235 w 2764939"/>
              <a:gd name="connsiteY107" fmla="*/ 1557643 h 1573553"/>
              <a:gd name="connsiteX108" fmla="*/ 1702041 w 2764939"/>
              <a:gd name="connsiteY108" fmla="*/ 1571931 h 1573553"/>
              <a:gd name="connsiteX109" fmla="*/ 1647275 w 2764939"/>
              <a:gd name="connsiteY109" fmla="*/ 1543356 h 1573553"/>
              <a:gd name="connsiteX110" fmla="*/ 1606791 w 2764939"/>
              <a:gd name="connsiteY110" fmla="*/ 1507637 h 1573553"/>
              <a:gd name="connsiteX111" fmla="*/ 1563931 w 2764939"/>
              <a:gd name="connsiteY111" fmla="*/ 1479061 h 1573553"/>
              <a:gd name="connsiteX112" fmla="*/ 1592504 w 2764939"/>
              <a:gd name="connsiteY112" fmla="*/ 1455250 h 1573553"/>
              <a:gd name="connsiteX113" fmla="*/ 1580598 w 2764939"/>
              <a:gd name="connsiteY113" fmla="*/ 1438581 h 1573553"/>
              <a:gd name="connsiteX114" fmla="*/ 1518685 w 2764939"/>
              <a:gd name="connsiteY114" fmla="*/ 1426675 h 1573553"/>
              <a:gd name="connsiteX115" fmla="*/ 1499635 w 2764939"/>
              <a:gd name="connsiteY115" fmla="*/ 1402862 h 1573553"/>
              <a:gd name="connsiteX116" fmla="*/ 1461537 w 2764939"/>
              <a:gd name="connsiteY116" fmla="*/ 1379050 h 1573553"/>
              <a:gd name="connsiteX117" fmla="*/ 1456773 w 2764939"/>
              <a:gd name="connsiteY117" fmla="*/ 1390956 h 1573553"/>
              <a:gd name="connsiteX118" fmla="*/ 1471062 w 2764939"/>
              <a:gd name="connsiteY118" fmla="*/ 1429056 h 1573553"/>
              <a:gd name="connsiteX119" fmla="*/ 1440104 w 2764939"/>
              <a:gd name="connsiteY119" fmla="*/ 1443343 h 1573553"/>
              <a:gd name="connsiteX120" fmla="*/ 1413912 w 2764939"/>
              <a:gd name="connsiteY120" fmla="*/ 1457630 h 1573553"/>
              <a:gd name="connsiteX121" fmla="*/ 1397241 w 2764939"/>
              <a:gd name="connsiteY121" fmla="*/ 1450487 h 1573553"/>
              <a:gd name="connsiteX122" fmla="*/ 1351998 w 2764939"/>
              <a:gd name="connsiteY122" fmla="*/ 1388575 h 1573553"/>
              <a:gd name="connsiteX123" fmla="*/ 1306756 w 2764939"/>
              <a:gd name="connsiteY123" fmla="*/ 1355237 h 1573553"/>
              <a:gd name="connsiteX124" fmla="*/ 1328187 w 2764939"/>
              <a:gd name="connsiteY124" fmla="*/ 1338568 h 1573553"/>
              <a:gd name="connsiteX125" fmla="*/ 1349618 w 2764939"/>
              <a:gd name="connsiteY125" fmla="*/ 1298087 h 1573553"/>
              <a:gd name="connsiteX126" fmla="*/ 1335329 w 2764939"/>
              <a:gd name="connsiteY126" fmla="*/ 1286181 h 1573553"/>
              <a:gd name="connsiteX127" fmla="*/ 1297231 w 2764939"/>
              <a:gd name="connsiteY127" fmla="*/ 1288562 h 1573553"/>
              <a:gd name="connsiteX128" fmla="*/ 1221031 w 2764939"/>
              <a:gd name="connsiteY128" fmla="*/ 1245700 h 1573553"/>
              <a:gd name="connsiteX129" fmla="*/ 1178166 w 2764939"/>
              <a:gd name="connsiteY129" fmla="*/ 1226650 h 1573553"/>
              <a:gd name="connsiteX130" fmla="*/ 1168643 w 2764939"/>
              <a:gd name="connsiteY130" fmla="*/ 1226650 h 1573553"/>
              <a:gd name="connsiteX131" fmla="*/ 1156737 w 2764939"/>
              <a:gd name="connsiteY131" fmla="*/ 1162356 h 1573553"/>
              <a:gd name="connsiteX132" fmla="*/ 1168643 w 2764939"/>
              <a:gd name="connsiteY132" fmla="*/ 1098062 h 1573553"/>
              <a:gd name="connsiteX133" fmla="*/ 1137687 w 2764939"/>
              <a:gd name="connsiteY133" fmla="*/ 1064725 h 1573553"/>
              <a:gd name="connsiteX134" fmla="*/ 1085300 w 2764939"/>
              <a:gd name="connsiteY134" fmla="*/ 1040912 h 1573553"/>
              <a:gd name="connsiteX135" fmla="*/ 1111493 w 2764939"/>
              <a:gd name="connsiteY135" fmla="*/ 1017100 h 1573553"/>
              <a:gd name="connsiteX136" fmla="*/ 1156737 w 2764939"/>
              <a:gd name="connsiteY136" fmla="*/ 1021862 h 1573553"/>
              <a:gd name="connsiteX137" fmla="*/ 1151975 w 2764939"/>
              <a:gd name="connsiteY137" fmla="*/ 974237 h 1573553"/>
              <a:gd name="connsiteX138" fmla="*/ 1123400 w 2764939"/>
              <a:gd name="connsiteY138" fmla="*/ 969475 h 1573553"/>
              <a:gd name="connsiteX139" fmla="*/ 1128162 w 2764939"/>
              <a:gd name="connsiteY139" fmla="*/ 921850 h 1573553"/>
              <a:gd name="connsiteX140" fmla="*/ 1097206 w 2764939"/>
              <a:gd name="connsiteY140" fmla="*/ 907562 h 1573553"/>
              <a:gd name="connsiteX141" fmla="*/ 1099587 w 2764939"/>
              <a:gd name="connsiteY141" fmla="*/ 871843 h 1573553"/>
              <a:gd name="connsiteX142" fmla="*/ 1051962 w 2764939"/>
              <a:gd name="connsiteY142" fmla="*/ 857556 h 1573553"/>
              <a:gd name="connsiteX143" fmla="*/ 1032912 w 2764939"/>
              <a:gd name="connsiteY143" fmla="*/ 878987 h 1573553"/>
              <a:gd name="connsiteX144" fmla="*/ 1004335 w 2764939"/>
              <a:gd name="connsiteY144" fmla="*/ 881368 h 1573553"/>
              <a:gd name="connsiteX145" fmla="*/ 954331 w 2764939"/>
              <a:gd name="connsiteY145" fmla="*/ 886131 h 1573553"/>
              <a:gd name="connsiteX146" fmla="*/ 923375 w 2764939"/>
              <a:gd name="connsiteY146" fmla="*/ 907562 h 1573553"/>
              <a:gd name="connsiteX147" fmla="*/ 923375 w 2764939"/>
              <a:gd name="connsiteY147" fmla="*/ 876606 h 1573553"/>
              <a:gd name="connsiteX148" fmla="*/ 882893 w 2764939"/>
              <a:gd name="connsiteY148" fmla="*/ 871843 h 1573553"/>
              <a:gd name="connsiteX149" fmla="*/ 890035 w 2764939"/>
              <a:gd name="connsiteY149" fmla="*/ 893275 h 1573553"/>
              <a:gd name="connsiteX150" fmla="*/ 885275 w 2764939"/>
              <a:gd name="connsiteY150" fmla="*/ 912325 h 1573553"/>
              <a:gd name="connsiteX151" fmla="*/ 799550 w 2764939"/>
              <a:gd name="connsiteY151" fmla="*/ 859936 h 1573553"/>
              <a:gd name="connsiteX152" fmla="*/ 778118 w 2764939"/>
              <a:gd name="connsiteY152" fmla="*/ 826600 h 1573553"/>
              <a:gd name="connsiteX153" fmla="*/ 790025 w 2764939"/>
              <a:gd name="connsiteY153" fmla="*/ 786117 h 1573553"/>
              <a:gd name="connsiteX154" fmla="*/ 759068 w 2764939"/>
              <a:gd name="connsiteY154" fmla="*/ 781356 h 1573553"/>
              <a:gd name="connsiteX155" fmla="*/ 711443 w 2764939"/>
              <a:gd name="connsiteY155" fmla="*/ 795643 h 1573553"/>
              <a:gd name="connsiteX156" fmla="*/ 701918 w 2764939"/>
              <a:gd name="connsiteY156" fmla="*/ 809931 h 1573553"/>
              <a:gd name="connsiteX157" fmla="*/ 678106 w 2764939"/>
              <a:gd name="connsiteY157" fmla="*/ 826600 h 1573553"/>
              <a:gd name="connsiteX158" fmla="*/ 670962 w 2764939"/>
              <a:gd name="connsiteY158" fmla="*/ 843268 h 1573553"/>
              <a:gd name="connsiteX159" fmla="*/ 630481 w 2764939"/>
              <a:gd name="connsiteY159" fmla="*/ 876606 h 1573553"/>
              <a:gd name="connsiteX160" fmla="*/ 632860 w 2764939"/>
              <a:gd name="connsiteY160" fmla="*/ 898037 h 1573553"/>
              <a:gd name="connsiteX161" fmla="*/ 647150 w 2764939"/>
              <a:gd name="connsiteY161" fmla="*/ 917087 h 1573553"/>
              <a:gd name="connsiteX162" fmla="*/ 570950 w 2764939"/>
              <a:gd name="connsiteY162" fmla="*/ 902800 h 1573553"/>
              <a:gd name="connsiteX163" fmla="*/ 537612 w 2764939"/>
              <a:gd name="connsiteY163" fmla="*/ 907562 h 1573553"/>
              <a:gd name="connsiteX164" fmla="*/ 585235 w 2764939"/>
              <a:gd name="connsiteY164" fmla="*/ 938518 h 1573553"/>
              <a:gd name="connsiteX165" fmla="*/ 609050 w 2764939"/>
              <a:gd name="connsiteY165" fmla="*/ 950425 h 1573553"/>
              <a:gd name="connsiteX166" fmla="*/ 635243 w 2764939"/>
              <a:gd name="connsiteY166" fmla="*/ 1002812 h 1573553"/>
              <a:gd name="connsiteX167" fmla="*/ 568566 w 2764939"/>
              <a:gd name="connsiteY167" fmla="*/ 1019481 h 1573553"/>
              <a:gd name="connsiteX168" fmla="*/ 547137 w 2764939"/>
              <a:gd name="connsiteY168" fmla="*/ 1031387 h 1573553"/>
              <a:gd name="connsiteX169" fmla="*/ 523323 w 2764939"/>
              <a:gd name="connsiteY169" fmla="*/ 1002812 h 1573553"/>
              <a:gd name="connsiteX170" fmla="*/ 499510 w 2764939"/>
              <a:gd name="connsiteY170" fmla="*/ 971856 h 1573553"/>
              <a:gd name="connsiteX171" fmla="*/ 501891 w 2764939"/>
              <a:gd name="connsiteY171" fmla="*/ 933756 h 1573553"/>
              <a:gd name="connsiteX172" fmla="*/ 499510 w 2764939"/>
              <a:gd name="connsiteY172" fmla="*/ 914706 h 1573553"/>
              <a:gd name="connsiteX173" fmla="*/ 518560 w 2764939"/>
              <a:gd name="connsiteY173" fmla="*/ 881368 h 1573553"/>
              <a:gd name="connsiteX174" fmla="*/ 478080 w 2764939"/>
              <a:gd name="connsiteY174" fmla="*/ 890893 h 1573553"/>
              <a:gd name="connsiteX175" fmla="*/ 449504 w 2764939"/>
              <a:gd name="connsiteY175" fmla="*/ 952806 h 1573553"/>
              <a:gd name="connsiteX176" fmla="*/ 442360 w 2764939"/>
              <a:gd name="connsiteY176" fmla="*/ 976618 h 1573553"/>
              <a:gd name="connsiteX177" fmla="*/ 411404 w 2764939"/>
              <a:gd name="connsiteY177" fmla="*/ 993287 h 1573553"/>
              <a:gd name="connsiteX178" fmla="*/ 363779 w 2764939"/>
              <a:gd name="connsiteY178" fmla="*/ 990906 h 1573553"/>
              <a:gd name="connsiteX179" fmla="*/ 356635 w 2764939"/>
              <a:gd name="connsiteY179" fmla="*/ 1007575 h 1573553"/>
              <a:gd name="connsiteX180" fmla="*/ 356635 w 2764939"/>
              <a:gd name="connsiteY180" fmla="*/ 1055200 h 1573553"/>
              <a:gd name="connsiteX181" fmla="*/ 297104 w 2764939"/>
              <a:gd name="connsiteY181" fmla="*/ 1059962 h 1573553"/>
              <a:gd name="connsiteX182" fmla="*/ 235191 w 2764939"/>
              <a:gd name="connsiteY182" fmla="*/ 1093300 h 1573553"/>
              <a:gd name="connsiteX183" fmla="*/ 237573 w 2764939"/>
              <a:gd name="connsiteY183" fmla="*/ 1121875 h 1573553"/>
              <a:gd name="connsiteX184" fmla="*/ 185186 w 2764939"/>
              <a:gd name="connsiteY184" fmla="*/ 1109968 h 1573553"/>
              <a:gd name="connsiteX185" fmla="*/ 151848 w 2764939"/>
              <a:gd name="connsiteY185" fmla="*/ 1117112 h 1573553"/>
              <a:gd name="connsiteX186" fmla="*/ 106604 w 2764939"/>
              <a:gd name="connsiteY186" fmla="*/ 1098062 h 1573553"/>
              <a:gd name="connsiteX187" fmla="*/ 89936 w 2764939"/>
              <a:gd name="connsiteY187" fmla="*/ 1098062 h 1573553"/>
              <a:gd name="connsiteX188" fmla="*/ 6592 w 2764939"/>
              <a:gd name="connsiteY188" fmla="*/ 1121875 h 1573553"/>
              <a:gd name="connsiteX189" fmla="*/ 8974 w 2764939"/>
              <a:gd name="connsiteY189" fmla="*/ 1074250 h 1573553"/>
              <a:gd name="connsiteX190" fmla="*/ 9816 w 2764939"/>
              <a:gd name="connsiteY190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87829 w 2756135"/>
              <a:gd name="connsiteY92" fmla="*/ 212237 h 1573553"/>
              <a:gd name="connsiteX93" fmla="*/ 2333075 w 2756135"/>
              <a:gd name="connsiteY93" fmla="*/ 257480 h 1573553"/>
              <a:gd name="connsiteX94" fmla="*/ 2468804 w 2756135"/>
              <a:gd name="connsiteY94" fmla="*/ 169375 h 1573553"/>
              <a:gd name="connsiteX95" fmla="*/ 2735505 w 2756135"/>
              <a:gd name="connsiteY95" fmla="*/ 205092 h 1573553"/>
              <a:gd name="connsiteX96" fmla="*/ 2698276 w 2756135"/>
              <a:gd name="connsiteY96" fmla="*/ 559163 h 1573553"/>
              <a:gd name="connsiteX97" fmla="*/ 2630731 w 2756135"/>
              <a:gd name="connsiteY97" fmla="*/ 967092 h 1573553"/>
              <a:gd name="connsiteX98" fmla="*/ 2461662 w 2756135"/>
              <a:gd name="connsiteY98" fmla="*/ 869462 h 1573553"/>
              <a:gd name="connsiteX99" fmla="*/ 2297356 w 2756135"/>
              <a:gd name="connsiteY99" fmla="*/ 926612 h 1573553"/>
              <a:gd name="connsiteX100" fmla="*/ 2275925 w 2756135"/>
              <a:gd name="connsiteY100" fmla="*/ 1062342 h 1573553"/>
              <a:gd name="connsiteX101" fmla="*/ 2042562 w 2756135"/>
              <a:gd name="connsiteY101" fmla="*/ 1148067 h 1573553"/>
              <a:gd name="connsiteX102" fmla="*/ 2021131 w 2756135"/>
              <a:gd name="connsiteY102" fmla="*/ 1238556 h 1573553"/>
              <a:gd name="connsiteX103" fmla="*/ 1954456 w 2756135"/>
              <a:gd name="connsiteY103" fmla="*/ 1309993 h 1573553"/>
              <a:gd name="connsiteX104" fmla="*/ 2013987 w 2756135"/>
              <a:gd name="connsiteY104" fmla="*/ 1350474 h 1573553"/>
              <a:gd name="connsiteX105" fmla="*/ 1921118 w 2756135"/>
              <a:gd name="connsiteY105" fmla="*/ 1450487 h 1573553"/>
              <a:gd name="connsiteX106" fmla="*/ 1899687 w 2756135"/>
              <a:gd name="connsiteY106" fmla="*/ 1533831 h 1573553"/>
              <a:gd name="connsiteX107" fmla="*/ 1808865 w 2756135"/>
              <a:gd name="connsiteY107" fmla="*/ 1573012 h 1573553"/>
              <a:gd name="connsiteX108" fmla="*/ 1728235 w 2756135"/>
              <a:gd name="connsiteY108" fmla="*/ 1557643 h 1573553"/>
              <a:gd name="connsiteX109" fmla="*/ 1702041 w 2756135"/>
              <a:gd name="connsiteY109" fmla="*/ 1571931 h 1573553"/>
              <a:gd name="connsiteX110" fmla="*/ 1647275 w 2756135"/>
              <a:gd name="connsiteY110" fmla="*/ 1543356 h 1573553"/>
              <a:gd name="connsiteX111" fmla="*/ 1606791 w 2756135"/>
              <a:gd name="connsiteY111" fmla="*/ 1507637 h 1573553"/>
              <a:gd name="connsiteX112" fmla="*/ 1563931 w 2756135"/>
              <a:gd name="connsiteY112" fmla="*/ 1479061 h 1573553"/>
              <a:gd name="connsiteX113" fmla="*/ 1592504 w 2756135"/>
              <a:gd name="connsiteY113" fmla="*/ 1455250 h 1573553"/>
              <a:gd name="connsiteX114" fmla="*/ 1580598 w 2756135"/>
              <a:gd name="connsiteY114" fmla="*/ 1438581 h 1573553"/>
              <a:gd name="connsiteX115" fmla="*/ 1518685 w 2756135"/>
              <a:gd name="connsiteY115" fmla="*/ 1426675 h 1573553"/>
              <a:gd name="connsiteX116" fmla="*/ 1499635 w 2756135"/>
              <a:gd name="connsiteY116" fmla="*/ 1402862 h 1573553"/>
              <a:gd name="connsiteX117" fmla="*/ 1461537 w 2756135"/>
              <a:gd name="connsiteY117" fmla="*/ 1379050 h 1573553"/>
              <a:gd name="connsiteX118" fmla="*/ 1456773 w 2756135"/>
              <a:gd name="connsiteY118" fmla="*/ 1390956 h 1573553"/>
              <a:gd name="connsiteX119" fmla="*/ 1471062 w 2756135"/>
              <a:gd name="connsiteY119" fmla="*/ 1429056 h 1573553"/>
              <a:gd name="connsiteX120" fmla="*/ 1440104 w 2756135"/>
              <a:gd name="connsiteY120" fmla="*/ 1443343 h 1573553"/>
              <a:gd name="connsiteX121" fmla="*/ 1413912 w 2756135"/>
              <a:gd name="connsiteY121" fmla="*/ 1457630 h 1573553"/>
              <a:gd name="connsiteX122" fmla="*/ 1397241 w 2756135"/>
              <a:gd name="connsiteY122" fmla="*/ 1450487 h 1573553"/>
              <a:gd name="connsiteX123" fmla="*/ 1351998 w 2756135"/>
              <a:gd name="connsiteY123" fmla="*/ 1388575 h 1573553"/>
              <a:gd name="connsiteX124" fmla="*/ 1306756 w 2756135"/>
              <a:gd name="connsiteY124" fmla="*/ 1355237 h 1573553"/>
              <a:gd name="connsiteX125" fmla="*/ 1328187 w 2756135"/>
              <a:gd name="connsiteY125" fmla="*/ 1338568 h 1573553"/>
              <a:gd name="connsiteX126" fmla="*/ 1349618 w 2756135"/>
              <a:gd name="connsiteY126" fmla="*/ 1298087 h 1573553"/>
              <a:gd name="connsiteX127" fmla="*/ 1335329 w 2756135"/>
              <a:gd name="connsiteY127" fmla="*/ 1286181 h 1573553"/>
              <a:gd name="connsiteX128" fmla="*/ 1297231 w 2756135"/>
              <a:gd name="connsiteY128" fmla="*/ 1288562 h 1573553"/>
              <a:gd name="connsiteX129" fmla="*/ 1221031 w 2756135"/>
              <a:gd name="connsiteY129" fmla="*/ 1245700 h 1573553"/>
              <a:gd name="connsiteX130" fmla="*/ 1178166 w 2756135"/>
              <a:gd name="connsiteY130" fmla="*/ 1226650 h 1573553"/>
              <a:gd name="connsiteX131" fmla="*/ 1168643 w 2756135"/>
              <a:gd name="connsiteY131" fmla="*/ 1226650 h 1573553"/>
              <a:gd name="connsiteX132" fmla="*/ 1156737 w 2756135"/>
              <a:gd name="connsiteY132" fmla="*/ 1162356 h 1573553"/>
              <a:gd name="connsiteX133" fmla="*/ 1168643 w 2756135"/>
              <a:gd name="connsiteY133" fmla="*/ 1098062 h 1573553"/>
              <a:gd name="connsiteX134" fmla="*/ 1137687 w 2756135"/>
              <a:gd name="connsiteY134" fmla="*/ 1064725 h 1573553"/>
              <a:gd name="connsiteX135" fmla="*/ 1085300 w 2756135"/>
              <a:gd name="connsiteY135" fmla="*/ 1040912 h 1573553"/>
              <a:gd name="connsiteX136" fmla="*/ 1111493 w 2756135"/>
              <a:gd name="connsiteY136" fmla="*/ 1017100 h 1573553"/>
              <a:gd name="connsiteX137" fmla="*/ 1156737 w 2756135"/>
              <a:gd name="connsiteY137" fmla="*/ 1021862 h 1573553"/>
              <a:gd name="connsiteX138" fmla="*/ 1151975 w 2756135"/>
              <a:gd name="connsiteY138" fmla="*/ 974237 h 1573553"/>
              <a:gd name="connsiteX139" fmla="*/ 1123400 w 2756135"/>
              <a:gd name="connsiteY139" fmla="*/ 969475 h 1573553"/>
              <a:gd name="connsiteX140" fmla="*/ 1128162 w 2756135"/>
              <a:gd name="connsiteY140" fmla="*/ 921850 h 1573553"/>
              <a:gd name="connsiteX141" fmla="*/ 1097206 w 2756135"/>
              <a:gd name="connsiteY141" fmla="*/ 907562 h 1573553"/>
              <a:gd name="connsiteX142" fmla="*/ 1099587 w 2756135"/>
              <a:gd name="connsiteY142" fmla="*/ 871843 h 1573553"/>
              <a:gd name="connsiteX143" fmla="*/ 1051962 w 2756135"/>
              <a:gd name="connsiteY143" fmla="*/ 857556 h 1573553"/>
              <a:gd name="connsiteX144" fmla="*/ 1032912 w 2756135"/>
              <a:gd name="connsiteY144" fmla="*/ 878987 h 1573553"/>
              <a:gd name="connsiteX145" fmla="*/ 1004335 w 2756135"/>
              <a:gd name="connsiteY145" fmla="*/ 881368 h 1573553"/>
              <a:gd name="connsiteX146" fmla="*/ 954331 w 2756135"/>
              <a:gd name="connsiteY146" fmla="*/ 886131 h 1573553"/>
              <a:gd name="connsiteX147" fmla="*/ 923375 w 2756135"/>
              <a:gd name="connsiteY147" fmla="*/ 907562 h 1573553"/>
              <a:gd name="connsiteX148" fmla="*/ 923375 w 2756135"/>
              <a:gd name="connsiteY148" fmla="*/ 876606 h 1573553"/>
              <a:gd name="connsiteX149" fmla="*/ 882893 w 2756135"/>
              <a:gd name="connsiteY149" fmla="*/ 871843 h 1573553"/>
              <a:gd name="connsiteX150" fmla="*/ 890035 w 2756135"/>
              <a:gd name="connsiteY150" fmla="*/ 893275 h 1573553"/>
              <a:gd name="connsiteX151" fmla="*/ 885275 w 2756135"/>
              <a:gd name="connsiteY151" fmla="*/ 912325 h 1573553"/>
              <a:gd name="connsiteX152" fmla="*/ 799550 w 2756135"/>
              <a:gd name="connsiteY152" fmla="*/ 859936 h 1573553"/>
              <a:gd name="connsiteX153" fmla="*/ 778118 w 2756135"/>
              <a:gd name="connsiteY153" fmla="*/ 826600 h 1573553"/>
              <a:gd name="connsiteX154" fmla="*/ 790025 w 2756135"/>
              <a:gd name="connsiteY154" fmla="*/ 786117 h 1573553"/>
              <a:gd name="connsiteX155" fmla="*/ 759068 w 2756135"/>
              <a:gd name="connsiteY155" fmla="*/ 781356 h 1573553"/>
              <a:gd name="connsiteX156" fmla="*/ 711443 w 2756135"/>
              <a:gd name="connsiteY156" fmla="*/ 795643 h 1573553"/>
              <a:gd name="connsiteX157" fmla="*/ 701918 w 2756135"/>
              <a:gd name="connsiteY157" fmla="*/ 809931 h 1573553"/>
              <a:gd name="connsiteX158" fmla="*/ 678106 w 2756135"/>
              <a:gd name="connsiteY158" fmla="*/ 826600 h 1573553"/>
              <a:gd name="connsiteX159" fmla="*/ 670962 w 2756135"/>
              <a:gd name="connsiteY159" fmla="*/ 843268 h 1573553"/>
              <a:gd name="connsiteX160" fmla="*/ 630481 w 2756135"/>
              <a:gd name="connsiteY160" fmla="*/ 876606 h 1573553"/>
              <a:gd name="connsiteX161" fmla="*/ 632860 w 2756135"/>
              <a:gd name="connsiteY161" fmla="*/ 898037 h 1573553"/>
              <a:gd name="connsiteX162" fmla="*/ 647150 w 2756135"/>
              <a:gd name="connsiteY162" fmla="*/ 917087 h 1573553"/>
              <a:gd name="connsiteX163" fmla="*/ 570950 w 2756135"/>
              <a:gd name="connsiteY163" fmla="*/ 902800 h 1573553"/>
              <a:gd name="connsiteX164" fmla="*/ 537612 w 2756135"/>
              <a:gd name="connsiteY164" fmla="*/ 907562 h 1573553"/>
              <a:gd name="connsiteX165" fmla="*/ 585235 w 2756135"/>
              <a:gd name="connsiteY165" fmla="*/ 938518 h 1573553"/>
              <a:gd name="connsiteX166" fmla="*/ 609050 w 2756135"/>
              <a:gd name="connsiteY166" fmla="*/ 950425 h 1573553"/>
              <a:gd name="connsiteX167" fmla="*/ 635243 w 2756135"/>
              <a:gd name="connsiteY167" fmla="*/ 1002812 h 1573553"/>
              <a:gd name="connsiteX168" fmla="*/ 568566 w 2756135"/>
              <a:gd name="connsiteY168" fmla="*/ 1019481 h 1573553"/>
              <a:gd name="connsiteX169" fmla="*/ 547137 w 2756135"/>
              <a:gd name="connsiteY169" fmla="*/ 1031387 h 1573553"/>
              <a:gd name="connsiteX170" fmla="*/ 523323 w 2756135"/>
              <a:gd name="connsiteY170" fmla="*/ 1002812 h 1573553"/>
              <a:gd name="connsiteX171" fmla="*/ 499510 w 2756135"/>
              <a:gd name="connsiteY171" fmla="*/ 971856 h 1573553"/>
              <a:gd name="connsiteX172" fmla="*/ 501891 w 2756135"/>
              <a:gd name="connsiteY172" fmla="*/ 933756 h 1573553"/>
              <a:gd name="connsiteX173" fmla="*/ 499510 w 2756135"/>
              <a:gd name="connsiteY173" fmla="*/ 914706 h 1573553"/>
              <a:gd name="connsiteX174" fmla="*/ 518560 w 2756135"/>
              <a:gd name="connsiteY174" fmla="*/ 881368 h 1573553"/>
              <a:gd name="connsiteX175" fmla="*/ 478080 w 2756135"/>
              <a:gd name="connsiteY175" fmla="*/ 890893 h 1573553"/>
              <a:gd name="connsiteX176" fmla="*/ 449504 w 2756135"/>
              <a:gd name="connsiteY176" fmla="*/ 952806 h 1573553"/>
              <a:gd name="connsiteX177" fmla="*/ 442360 w 2756135"/>
              <a:gd name="connsiteY177" fmla="*/ 976618 h 1573553"/>
              <a:gd name="connsiteX178" fmla="*/ 411404 w 2756135"/>
              <a:gd name="connsiteY178" fmla="*/ 993287 h 1573553"/>
              <a:gd name="connsiteX179" fmla="*/ 363779 w 2756135"/>
              <a:gd name="connsiteY179" fmla="*/ 990906 h 1573553"/>
              <a:gd name="connsiteX180" fmla="*/ 356635 w 2756135"/>
              <a:gd name="connsiteY180" fmla="*/ 1007575 h 1573553"/>
              <a:gd name="connsiteX181" fmla="*/ 356635 w 2756135"/>
              <a:gd name="connsiteY181" fmla="*/ 1055200 h 1573553"/>
              <a:gd name="connsiteX182" fmla="*/ 297104 w 2756135"/>
              <a:gd name="connsiteY182" fmla="*/ 1059962 h 1573553"/>
              <a:gd name="connsiteX183" fmla="*/ 235191 w 2756135"/>
              <a:gd name="connsiteY183" fmla="*/ 1093300 h 1573553"/>
              <a:gd name="connsiteX184" fmla="*/ 237573 w 2756135"/>
              <a:gd name="connsiteY184" fmla="*/ 1121875 h 1573553"/>
              <a:gd name="connsiteX185" fmla="*/ 185186 w 2756135"/>
              <a:gd name="connsiteY185" fmla="*/ 1109968 h 1573553"/>
              <a:gd name="connsiteX186" fmla="*/ 151848 w 2756135"/>
              <a:gd name="connsiteY186" fmla="*/ 1117112 h 1573553"/>
              <a:gd name="connsiteX187" fmla="*/ 106604 w 2756135"/>
              <a:gd name="connsiteY187" fmla="*/ 1098062 h 1573553"/>
              <a:gd name="connsiteX188" fmla="*/ 89936 w 2756135"/>
              <a:gd name="connsiteY188" fmla="*/ 1098062 h 1573553"/>
              <a:gd name="connsiteX189" fmla="*/ 6592 w 2756135"/>
              <a:gd name="connsiteY189" fmla="*/ 1121875 h 1573553"/>
              <a:gd name="connsiteX190" fmla="*/ 8974 w 2756135"/>
              <a:gd name="connsiteY190" fmla="*/ 1074250 h 1573553"/>
              <a:gd name="connsiteX191" fmla="*/ 9816 w 2756135"/>
              <a:gd name="connsiteY191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87829 w 2756135"/>
              <a:gd name="connsiteY92" fmla="*/ 212237 h 1573553"/>
              <a:gd name="connsiteX93" fmla="*/ 2333075 w 2756135"/>
              <a:gd name="connsiteY93" fmla="*/ 257480 h 1573553"/>
              <a:gd name="connsiteX94" fmla="*/ 2383079 w 2756135"/>
              <a:gd name="connsiteY94" fmla="*/ 243193 h 1573553"/>
              <a:gd name="connsiteX95" fmla="*/ 2468804 w 2756135"/>
              <a:gd name="connsiteY95" fmla="*/ 169375 h 1573553"/>
              <a:gd name="connsiteX96" fmla="*/ 2735505 w 2756135"/>
              <a:gd name="connsiteY96" fmla="*/ 205092 h 1573553"/>
              <a:gd name="connsiteX97" fmla="*/ 2698276 w 2756135"/>
              <a:gd name="connsiteY97" fmla="*/ 559163 h 1573553"/>
              <a:gd name="connsiteX98" fmla="*/ 2630731 w 2756135"/>
              <a:gd name="connsiteY98" fmla="*/ 967092 h 1573553"/>
              <a:gd name="connsiteX99" fmla="*/ 2461662 w 2756135"/>
              <a:gd name="connsiteY99" fmla="*/ 869462 h 1573553"/>
              <a:gd name="connsiteX100" fmla="*/ 2297356 w 2756135"/>
              <a:gd name="connsiteY100" fmla="*/ 926612 h 1573553"/>
              <a:gd name="connsiteX101" fmla="*/ 2275925 w 2756135"/>
              <a:gd name="connsiteY101" fmla="*/ 1062342 h 1573553"/>
              <a:gd name="connsiteX102" fmla="*/ 2042562 w 2756135"/>
              <a:gd name="connsiteY102" fmla="*/ 1148067 h 1573553"/>
              <a:gd name="connsiteX103" fmla="*/ 2021131 w 2756135"/>
              <a:gd name="connsiteY103" fmla="*/ 1238556 h 1573553"/>
              <a:gd name="connsiteX104" fmla="*/ 1954456 w 2756135"/>
              <a:gd name="connsiteY104" fmla="*/ 1309993 h 1573553"/>
              <a:gd name="connsiteX105" fmla="*/ 2013987 w 2756135"/>
              <a:gd name="connsiteY105" fmla="*/ 1350474 h 1573553"/>
              <a:gd name="connsiteX106" fmla="*/ 1921118 w 2756135"/>
              <a:gd name="connsiteY106" fmla="*/ 1450487 h 1573553"/>
              <a:gd name="connsiteX107" fmla="*/ 1899687 w 2756135"/>
              <a:gd name="connsiteY107" fmla="*/ 1533831 h 1573553"/>
              <a:gd name="connsiteX108" fmla="*/ 1808865 w 2756135"/>
              <a:gd name="connsiteY108" fmla="*/ 1573012 h 1573553"/>
              <a:gd name="connsiteX109" fmla="*/ 1728235 w 2756135"/>
              <a:gd name="connsiteY109" fmla="*/ 1557643 h 1573553"/>
              <a:gd name="connsiteX110" fmla="*/ 1702041 w 2756135"/>
              <a:gd name="connsiteY110" fmla="*/ 1571931 h 1573553"/>
              <a:gd name="connsiteX111" fmla="*/ 1647275 w 2756135"/>
              <a:gd name="connsiteY111" fmla="*/ 1543356 h 1573553"/>
              <a:gd name="connsiteX112" fmla="*/ 1606791 w 2756135"/>
              <a:gd name="connsiteY112" fmla="*/ 1507637 h 1573553"/>
              <a:gd name="connsiteX113" fmla="*/ 1563931 w 2756135"/>
              <a:gd name="connsiteY113" fmla="*/ 1479061 h 1573553"/>
              <a:gd name="connsiteX114" fmla="*/ 1592504 w 2756135"/>
              <a:gd name="connsiteY114" fmla="*/ 1455250 h 1573553"/>
              <a:gd name="connsiteX115" fmla="*/ 1580598 w 2756135"/>
              <a:gd name="connsiteY115" fmla="*/ 1438581 h 1573553"/>
              <a:gd name="connsiteX116" fmla="*/ 1518685 w 2756135"/>
              <a:gd name="connsiteY116" fmla="*/ 1426675 h 1573553"/>
              <a:gd name="connsiteX117" fmla="*/ 1499635 w 2756135"/>
              <a:gd name="connsiteY117" fmla="*/ 1402862 h 1573553"/>
              <a:gd name="connsiteX118" fmla="*/ 1461537 w 2756135"/>
              <a:gd name="connsiteY118" fmla="*/ 1379050 h 1573553"/>
              <a:gd name="connsiteX119" fmla="*/ 1456773 w 2756135"/>
              <a:gd name="connsiteY119" fmla="*/ 1390956 h 1573553"/>
              <a:gd name="connsiteX120" fmla="*/ 1471062 w 2756135"/>
              <a:gd name="connsiteY120" fmla="*/ 1429056 h 1573553"/>
              <a:gd name="connsiteX121" fmla="*/ 1440104 w 2756135"/>
              <a:gd name="connsiteY121" fmla="*/ 1443343 h 1573553"/>
              <a:gd name="connsiteX122" fmla="*/ 1413912 w 2756135"/>
              <a:gd name="connsiteY122" fmla="*/ 1457630 h 1573553"/>
              <a:gd name="connsiteX123" fmla="*/ 1397241 w 2756135"/>
              <a:gd name="connsiteY123" fmla="*/ 1450487 h 1573553"/>
              <a:gd name="connsiteX124" fmla="*/ 1351998 w 2756135"/>
              <a:gd name="connsiteY124" fmla="*/ 1388575 h 1573553"/>
              <a:gd name="connsiteX125" fmla="*/ 1306756 w 2756135"/>
              <a:gd name="connsiteY125" fmla="*/ 1355237 h 1573553"/>
              <a:gd name="connsiteX126" fmla="*/ 1328187 w 2756135"/>
              <a:gd name="connsiteY126" fmla="*/ 1338568 h 1573553"/>
              <a:gd name="connsiteX127" fmla="*/ 1349618 w 2756135"/>
              <a:gd name="connsiteY127" fmla="*/ 1298087 h 1573553"/>
              <a:gd name="connsiteX128" fmla="*/ 1335329 w 2756135"/>
              <a:gd name="connsiteY128" fmla="*/ 1286181 h 1573553"/>
              <a:gd name="connsiteX129" fmla="*/ 1297231 w 2756135"/>
              <a:gd name="connsiteY129" fmla="*/ 1288562 h 1573553"/>
              <a:gd name="connsiteX130" fmla="*/ 1221031 w 2756135"/>
              <a:gd name="connsiteY130" fmla="*/ 1245700 h 1573553"/>
              <a:gd name="connsiteX131" fmla="*/ 1178166 w 2756135"/>
              <a:gd name="connsiteY131" fmla="*/ 1226650 h 1573553"/>
              <a:gd name="connsiteX132" fmla="*/ 1168643 w 2756135"/>
              <a:gd name="connsiteY132" fmla="*/ 1226650 h 1573553"/>
              <a:gd name="connsiteX133" fmla="*/ 1156737 w 2756135"/>
              <a:gd name="connsiteY133" fmla="*/ 1162356 h 1573553"/>
              <a:gd name="connsiteX134" fmla="*/ 1168643 w 2756135"/>
              <a:gd name="connsiteY134" fmla="*/ 1098062 h 1573553"/>
              <a:gd name="connsiteX135" fmla="*/ 1137687 w 2756135"/>
              <a:gd name="connsiteY135" fmla="*/ 1064725 h 1573553"/>
              <a:gd name="connsiteX136" fmla="*/ 1085300 w 2756135"/>
              <a:gd name="connsiteY136" fmla="*/ 1040912 h 1573553"/>
              <a:gd name="connsiteX137" fmla="*/ 1111493 w 2756135"/>
              <a:gd name="connsiteY137" fmla="*/ 1017100 h 1573553"/>
              <a:gd name="connsiteX138" fmla="*/ 1156737 w 2756135"/>
              <a:gd name="connsiteY138" fmla="*/ 1021862 h 1573553"/>
              <a:gd name="connsiteX139" fmla="*/ 1151975 w 2756135"/>
              <a:gd name="connsiteY139" fmla="*/ 974237 h 1573553"/>
              <a:gd name="connsiteX140" fmla="*/ 1123400 w 2756135"/>
              <a:gd name="connsiteY140" fmla="*/ 969475 h 1573553"/>
              <a:gd name="connsiteX141" fmla="*/ 1128162 w 2756135"/>
              <a:gd name="connsiteY141" fmla="*/ 921850 h 1573553"/>
              <a:gd name="connsiteX142" fmla="*/ 1097206 w 2756135"/>
              <a:gd name="connsiteY142" fmla="*/ 907562 h 1573553"/>
              <a:gd name="connsiteX143" fmla="*/ 1099587 w 2756135"/>
              <a:gd name="connsiteY143" fmla="*/ 871843 h 1573553"/>
              <a:gd name="connsiteX144" fmla="*/ 1051962 w 2756135"/>
              <a:gd name="connsiteY144" fmla="*/ 857556 h 1573553"/>
              <a:gd name="connsiteX145" fmla="*/ 1032912 w 2756135"/>
              <a:gd name="connsiteY145" fmla="*/ 878987 h 1573553"/>
              <a:gd name="connsiteX146" fmla="*/ 1004335 w 2756135"/>
              <a:gd name="connsiteY146" fmla="*/ 881368 h 1573553"/>
              <a:gd name="connsiteX147" fmla="*/ 954331 w 2756135"/>
              <a:gd name="connsiteY147" fmla="*/ 886131 h 1573553"/>
              <a:gd name="connsiteX148" fmla="*/ 923375 w 2756135"/>
              <a:gd name="connsiteY148" fmla="*/ 907562 h 1573553"/>
              <a:gd name="connsiteX149" fmla="*/ 923375 w 2756135"/>
              <a:gd name="connsiteY149" fmla="*/ 876606 h 1573553"/>
              <a:gd name="connsiteX150" fmla="*/ 882893 w 2756135"/>
              <a:gd name="connsiteY150" fmla="*/ 871843 h 1573553"/>
              <a:gd name="connsiteX151" fmla="*/ 890035 w 2756135"/>
              <a:gd name="connsiteY151" fmla="*/ 893275 h 1573553"/>
              <a:gd name="connsiteX152" fmla="*/ 885275 w 2756135"/>
              <a:gd name="connsiteY152" fmla="*/ 912325 h 1573553"/>
              <a:gd name="connsiteX153" fmla="*/ 799550 w 2756135"/>
              <a:gd name="connsiteY153" fmla="*/ 859936 h 1573553"/>
              <a:gd name="connsiteX154" fmla="*/ 778118 w 2756135"/>
              <a:gd name="connsiteY154" fmla="*/ 826600 h 1573553"/>
              <a:gd name="connsiteX155" fmla="*/ 790025 w 2756135"/>
              <a:gd name="connsiteY155" fmla="*/ 786117 h 1573553"/>
              <a:gd name="connsiteX156" fmla="*/ 759068 w 2756135"/>
              <a:gd name="connsiteY156" fmla="*/ 781356 h 1573553"/>
              <a:gd name="connsiteX157" fmla="*/ 711443 w 2756135"/>
              <a:gd name="connsiteY157" fmla="*/ 795643 h 1573553"/>
              <a:gd name="connsiteX158" fmla="*/ 701918 w 2756135"/>
              <a:gd name="connsiteY158" fmla="*/ 809931 h 1573553"/>
              <a:gd name="connsiteX159" fmla="*/ 678106 w 2756135"/>
              <a:gd name="connsiteY159" fmla="*/ 826600 h 1573553"/>
              <a:gd name="connsiteX160" fmla="*/ 670962 w 2756135"/>
              <a:gd name="connsiteY160" fmla="*/ 843268 h 1573553"/>
              <a:gd name="connsiteX161" fmla="*/ 630481 w 2756135"/>
              <a:gd name="connsiteY161" fmla="*/ 876606 h 1573553"/>
              <a:gd name="connsiteX162" fmla="*/ 632860 w 2756135"/>
              <a:gd name="connsiteY162" fmla="*/ 898037 h 1573553"/>
              <a:gd name="connsiteX163" fmla="*/ 647150 w 2756135"/>
              <a:gd name="connsiteY163" fmla="*/ 917087 h 1573553"/>
              <a:gd name="connsiteX164" fmla="*/ 570950 w 2756135"/>
              <a:gd name="connsiteY164" fmla="*/ 902800 h 1573553"/>
              <a:gd name="connsiteX165" fmla="*/ 537612 w 2756135"/>
              <a:gd name="connsiteY165" fmla="*/ 907562 h 1573553"/>
              <a:gd name="connsiteX166" fmla="*/ 585235 w 2756135"/>
              <a:gd name="connsiteY166" fmla="*/ 938518 h 1573553"/>
              <a:gd name="connsiteX167" fmla="*/ 609050 w 2756135"/>
              <a:gd name="connsiteY167" fmla="*/ 950425 h 1573553"/>
              <a:gd name="connsiteX168" fmla="*/ 635243 w 2756135"/>
              <a:gd name="connsiteY168" fmla="*/ 1002812 h 1573553"/>
              <a:gd name="connsiteX169" fmla="*/ 568566 w 2756135"/>
              <a:gd name="connsiteY169" fmla="*/ 1019481 h 1573553"/>
              <a:gd name="connsiteX170" fmla="*/ 547137 w 2756135"/>
              <a:gd name="connsiteY170" fmla="*/ 1031387 h 1573553"/>
              <a:gd name="connsiteX171" fmla="*/ 523323 w 2756135"/>
              <a:gd name="connsiteY171" fmla="*/ 1002812 h 1573553"/>
              <a:gd name="connsiteX172" fmla="*/ 499510 w 2756135"/>
              <a:gd name="connsiteY172" fmla="*/ 971856 h 1573553"/>
              <a:gd name="connsiteX173" fmla="*/ 501891 w 2756135"/>
              <a:gd name="connsiteY173" fmla="*/ 933756 h 1573553"/>
              <a:gd name="connsiteX174" fmla="*/ 499510 w 2756135"/>
              <a:gd name="connsiteY174" fmla="*/ 914706 h 1573553"/>
              <a:gd name="connsiteX175" fmla="*/ 518560 w 2756135"/>
              <a:gd name="connsiteY175" fmla="*/ 881368 h 1573553"/>
              <a:gd name="connsiteX176" fmla="*/ 478080 w 2756135"/>
              <a:gd name="connsiteY176" fmla="*/ 890893 h 1573553"/>
              <a:gd name="connsiteX177" fmla="*/ 449504 w 2756135"/>
              <a:gd name="connsiteY177" fmla="*/ 952806 h 1573553"/>
              <a:gd name="connsiteX178" fmla="*/ 442360 w 2756135"/>
              <a:gd name="connsiteY178" fmla="*/ 976618 h 1573553"/>
              <a:gd name="connsiteX179" fmla="*/ 411404 w 2756135"/>
              <a:gd name="connsiteY179" fmla="*/ 993287 h 1573553"/>
              <a:gd name="connsiteX180" fmla="*/ 363779 w 2756135"/>
              <a:gd name="connsiteY180" fmla="*/ 990906 h 1573553"/>
              <a:gd name="connsiteX181" fmla="*/ 356635 w 2756135"/>
              <a:gd name="connsiteY181" fmla="*/ 1007575 h 1573553"/>
              <a:gd name="connsiteX182" fmla="*/ 356635 w 2756135"/>
              <a:gd name="connsiteY182" fmla="*/ 1055200 h 1573553"/>
              <a:gd name="connsiteX183" fmla="*/ 297104 w 2756135"/>
              <a:gd name="connsiteY183" fmla="*/ 1059962 h 1573553"/>
              <a:gd name="connsiteX184" fmla="*/ 235191 w 2756135"/>
              <a:gd name="connsiteY184" fmla="*/ 1093300 h 1573553"/>
              <a:gd name="connsiteX185" fmla="*/ 237573 w 2756135"/>
              <a:gd name="connsiteY185" fmla="*/ 1121875 h 1573553"/>
              <a:gd name="connsiteX186" fmla="*/ 185186 w 2756135"/>
              <a:gd name="connsiteY186" fmla="*/ 1109968 h 1573553"/>
              <a:gd name="connsiteX187" fmla="*/ 151848 w 2756135"/>
              <a:gd name="connsiteY187" fmla="*/ 1117112 h 1573553"/>
              <a:gd name="connsiteX188" fmla="*/ 106604 w 2756135"/>
              <a:gd name="connsiteY188" fmla="*/ 1098062 h 1573553"/>
              <a:gd name="connsiteX189" fmla="*/ 89936 w 2756135"/>
              <a:gd name="connsiteY189" fmla="*/ 1098062 h 1573553"/>
              <a:gd name="connsiteX190" fmla="*/ 6592 w 2756135"/>
              <a:gd name="connsiteY190" fmla="*/ 1121875 h 1573553"/>
              <a:gd name="connsiteX191" fmla="*/ 8974 w 2756135"/>
              <a:gd name="connsiteY191" fmla="*/ 1074250 h 1573553"/>
              <a:gd name="connsiteX192" fmla="*/ 9816 w 2756135"/>
              <a:gd name="connsiteY192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28298 w 2756135"/>
              <a:gd name="connsiteY92" fmla="*/ 217000 h 1573553"/>
              <a:gd name="connsiteX93" fmla="*/ 2287829 w 2756135"/>
              <a:gd name="connsiteY93" fmla="*/ 212237 h 1573553"/>
              <a:gd name="connsiteX94" fmla="*/ 2333075 w 2756135"/>
              <a:gd name="connsiteY94" fmla="*/ 257480 h 1573553"/>
              <a:gd name="connsiteX95" fmla="*/ 2383079 w 2756135"/>
              <a:gd name="connsiteY95" fmla="*/ 243193 h 1573553"/>
              <a:gd name="connsiteX96" fmla="*/ 2468804 w 2756135"/>
              <a:gd name="connsiteY96" fmla="*/ 169375 h 1573553"/>
              <a:gd name="connsiteX97" fmla="*/ 2735505 w 2756135"/>
              <a:gd name="connsiteY97" fmla="*/ 205092 h 1573553"/>
              <a:gd name="connsiteX98" fmla="*/ 2698276 w 2756135"/>
              <a:gd name="connsiteY98" fmla="*/ 559163 h 1573553"/>
              <a:gd name="connsiteX99" fmla="*/ 2630731 w 2756135"/>
              <a:gd name="connsiteY99" fmla="*/ 967092 h 1573553"/>
              <a:gd name="connsiteX100" fmla="*/ 2461662 w 2756135"/>
              <a:gd name="connsiteY100" fmla="*/ 869462 h 1573553"/>
              <a:gd name="connsiteX101" fmla="*/ 2297356 w 2756135"/>
              <a:gd name="connsiteY101" fmla="*/ 926612 h 1573553"/>
              <a:gd name="connsiteX102" fmla="*/ 2275925 w 2756135"/>
              <a:gd name="connsiteY102" fmla="*/ 1062342 h 1573553"/>
              <a:gd name="connsiteX103" fmla="*/ 2042562 w 2756135"/>
              <a:gd name="connsiteY103" fmla="*/ 1148067 h 1573553"/>
              <a:gd name="connsiteX104" fmla="*/ 2021131 w 2756135"/>
              <a:gd name="connsiteY104" fmla="*/ 1238556 h 1573553"/>
              <a:gd name="connsiteX105" fmla="*/ 1954456 w 2756135"/>
              <a:gd name="connsiteY105" fmla="*/ 1309993 h 1573553"/>
              <a:gd name="connsiteX106" fmla="*/ 2013987 w 2756135"/>
              <a:gd name="connsiteY106" fmla="*/ 1350474 h 1573553"/>
              <a:gd name="connsiteX107" fmla="*/ 1921118 w 2756135"/>
              <a:gd name="connsiteY107" fmla="*/ 1450487 h 1573553"/>
              <a:gd name="connsiteX108" fmla="*/ 1899687 w 2756135"/>
              <a:gd name="connsiteY108" fmla="*/ 1533831 h 1573553"/>
              <a:gd name="connsiteX109" fmla="*/ 1808865 w 2756135"/>
              <a:gd name="connsiteY109" fmla="*/ 1573012 h 1573553"/>
              <a:gd name="connsiteX110" fmla="*/ 1728235 w 2756135"/>
              <a:gd name="connsiteY110" fmla="*/ 1557643 h 1573553"/>
              <a:gd name="connsiteX111" fmla="*/ 1702041 w 2756135"/>
              <a:gd name="connsiteY111" fmla="*/ 1571931 h 1573553"/>
              <a:gd name="connsiteX112" fmla="*/ 1647275 w 2756135"/>
              <a:gd name="connsiteY112" fmla="*/ 1543356 h 1573553"/>
              <a:gd name="connsiteX113" fmla="*/ 1606791 w 2756135"/>
              <a:gd name="connsiteY113" fmla="*/ 1507637 h 1573553"/>
              <a:gd name="connsiteX114" fmla="*/ 1563931 w 2756135"/>
              <a:gd name="connsiteY114" fmla="*/ 1479061 h 1573553"/>
              <a:gd name="connsiteX115" fmla="*/ 1592504 w 2756135"/>
              <a:gd name="connsiteY115" fmla="*/ 1455250 h 1573553"/>
              <a:gd name="connsiteX116" fmla="*/ 1580598 w 2756135"/>
              <a:gd name="connsiteY116" fmla="*/ 1438581 h 1573553"/>
              <a:gd name="connsiteX117" fmla="*/ 1518685 w 2756135"/>
              <a:gd name="connsiteY117" fmla="*/ 1426675 h 1573553"/>
              <a:gd name="connsiteX118" fmla="*/ 1499635 w 2756135"/>
              <a:gd name="connsiteY118" fmla="*/ 1402862 h 1573553"/>
              <a:gd name="connsiteX119" fmla="*/ 1461537 w 2756135"/>
              <a:gd name="connsiteY119" fmla="*/ 1379050 h 1573553"/>
              <a:gd name="connsiteX120" fmla="*/ 1456773 w 2756135"/>
              <a:gd name="connsiteY120" fmla="*/ 1390956 h 1573553"/>
              <a:gd name="connsiteX121" fmla="*/ 1471062 w 2756135"/>
              <a:gd name="connsiteY121" fmla="*/ 1429056 h 1573553"/>
              <a:gd name="connsiteX122" fmla="*/ 1440104 w 2756135"/>
              <a:gd name="connsiteY122" fmla="*/ 1443343 h 1573553"/>
              <a:gd name="connsiteX123" fmla="*/ 1413912 w 2756135"/>
              <a:gd name="connsiteY123" fmla="*/ 1457630 h 1573553"/>
              <a:gd name="connsiteX124" fmla="*/ 1397241 w 2756135"/>
              <a:gd name="connsiteY124" fmla="*/ 1450487 h 1573553"/>
              <a:gd name="connsiteX125" fmla="*/ 1351998 w 2756135"/>
              <a:gd name="connsiteY125" fmla="*/ 1388575 h 1573553"/>
              <a:gd name="connsiteX126" fmla="*/ 1306756 w 2756135"/>
              <a:gd name="connsiteY126" fmla="*/ 1355237 h 1573553"/>
              <a:gd name="connsiteX127" fmla="*/ 1328187 w 2756135"/>
              <a:gd name="connsiteY127" fmla="*/ 1338568 h 1573553"/>
              <a:gd name="connsiteX128" fmla="*/ 1349618 w 2756135"/>
              <a:gd name="connsiteY128" fmla="*/ 1298087 h 1573553"/>
              <a:gd name="connsiteX129" fmla="*/ 1335329 w 2756135"/>
              <a:gd name="connsiteY129" fmla="*/ 1286181 h 1573553"/>
              <a:gd name="connsiteX130" fmla="*/ 1297231 w 2756135"/>
              <a:gd name="connsiteY130" fmla="*/ 1288562 h 1573553"/>
              <a:gd name="connsiteX131" fmla="*/ 1221031 w 2756135"/>
              <a:gd name="connsiteY131" fmla="*/ 1245700 h 1573553"/>
              <a:gd name="connsiteX132" fmla="*/ 1178166 w 2756135"/>
              <a:gd name="connsiteY132" fmla="*/ 1226650 h 1573553"/>
              <a:gd name="connsiteX133" fmla="*/ 1168643 w 2756135"/>
              <a:gd name="connsiteY133" fmla="*/ 1226650 h 1573553"/>
              <a:gd name="connsiteX134" fmla="*/ 1156737 w 2756135"/>
              <a:gd name="connsiteY134" fmla="*/ 1162356 h 1573553"/>
              <a:gd name="connsiteX135" fmla="*/ 1168643 w 2756135"/>
              <a:gd name="connsiteY135" fmla="*/ 1098062 h 1573553"/>
              <a:gd name="connsiteX136" fmla="*/ 1137687 w 2756135"/>
              <a:gd name="connsiteY136" fmla="*/ 1064725 h 1573553"/>
              <a:gd name="connsiteX137" fmla="*/ 1085300 w 2756135"/>
              <a:gd name="connsiteY137" fmla="*/ 1040912 h 1573553"/>
              <a:gd name="connsiteX138" fmla="*/ 1111493 w 2756135"/>
              <a:gd name="connsiteY138" fmla="*/ 1017100 h 1573553"/>
              <a:gd name="connsiteX139" fmla="*/ 1156737 w 2756135"/>
              <a:gd name="connsiteY139" fmla="*/ 1021862 h 1573553"/>
              <a:gd name="connsiteX140" fmla="*/ 1151975 w 2756135"/>
              <a:gd name="connsiteY140" fmla="*/ 974237 h 1573553"/>
              <a:gd name="connsiteX141" fmla="*/ 1123400 w 2756135"/>
              <a:gd name="connsiteY141" fmla="*/ 969475 h 1573553"/>
              <a:gd name="connsiteX142" fmla="*/ 1128162 w 2756135"/>
              <a:gd name="connsiteY142" fmla="*/ 921850 h 1573553"/>
              <a:gd name="connsiteX143" fmla="*/ 1097206 w 2756135"/>
              <a:gd name="connsiteY143" fmla="*/ 907562 h 1573553"/>
              <a:gd name="connsiteX144" fmla="*/ 1099587 w 2756135"/>
              <a:gd name="connsiteY144" fmla="*/ 871843 h 1573553"/>
              <a:gd name="connsiteX145" fmla="*/ 1051962 w 2756135"/>
              <a:gd name="connsiteY145" fmla="*/ 857556 h 1573553"/>
              <a:gd name="connsiteX146" fmla="*/ 1032912 w 2756135"/>
              <a:gd name="connsiteY146" fmla="*/ 878987 h 1573553"/>
              <a:gd name="connsiteX147" fmla="*/ 1004335 w 2756135"/>
              <a:gd name="connsiteY147" fmla="*/ 881368 h 1573553"/>
              <a:gd name="connsiteX148" fmla="*/ 954331 w 2756135"/>
              <a:gd name="connsiteY148" fmla="*/ 886131 h 1573553"/>
              <a:gd name="connsiteX149" fmla="*/ 923375 w 2756135"/>
              <a:gd name="connsiteY149" fmla="*/ 907562 h 1573553"/>
              <a:gd name="connsiteX150" fmla="*/ 923375 w 2756135"/>
              <a:gd name="connsiteY150" fmla="*/ 876606 h 1573553"/>
              <a:gd name="connsiteX151" fmla="*/ 882893 w 2756135"/>
              <a:gd name="connsiteY151" fmla="*/ 871843 h 1573553"/>
              <a:gd name="connsiteX152" fmla="*/ 890035 w 2756135"/>
              <a:gd name="connsiteY152" fmla="*/ 893275 h 1573553"/>
              <a:gd name="connsiteX153" fmla="*/ 885275 w 2756135"/>
              <a:gd name="connsiteY153" fmla="*/ 912325 h 1573553"/>
              <a:gd name="connsiteX154" fmla="*/ 799550 w 2756135"/>
              <a:gd name="connsiteY154" fmla="*/ 859936 h 1573553"/>
              <a:gd name="connsiteX155" fmla="*/ 778118 w 2756135"/>
              <a:gd name="connsiteY155" fmla="*/ 826600 h 1573553"/>
              <a:gd name="connsiteX156" fmla="*/ 790025 w 2756135"/>
              <a:gd name="connsiteY156" fmla="*/ 786117 h 1573553"/>
              <a:gd name="connsiteX157" fmla="*/ 759068 w 2756135"/>
              <a:gd name="connsiteY157" fmla="*/ 781356 h 1573553"/>
              <a:gd name="connsiteX158" fmla="*/ 711443 w 2756135"/>
              <a:gd name="connsiteY158" fmla="*/ 795643 h 1573553"/>
              <a:gd name="connsiteX159" fmla="*/ 701918 w 2756135"/>
              <a:gd name="connsiteY159" fmla="*/ 809931 h 1573553"/>
              <a:gd name="connsiteX160" fmla="*/ 678106 w 2756135"/>
              <a:gd name="connsiteY160" fmla="*/ 826600 h 1573553"/>
              <a:gd name="connsiteX161" fmla="*/ 670962 w 2756135"/>
              <a:gd name="connsiteY161" fmla="*/ 843268 h 1573553"/>
              <a:gd name="connsiteX162" fmla="*/ 630481 w 2756135"/>
              <a:gd name="connsiteY162" fmla="*/ 876606 h 1573553"/>
              <a:gd name="connsiteX163" fmla="*/ 632860 w 2756135"/>
              <a:gd name="connsiteY163" fmla="*/ 898037 h 1573553"/>
              <a:gd name="connsiteX164" fmla="*/ 647150 w 2756135"/>
              <a:gd name="connsiteY164" fmla="*/ 917087 h 1573553"/>
              <a:gd name="connsiteX165" fmla="*/ 570950 w 2756135"/>
              <a:gd name="connsiteY165" fmla="*/ 902800 h 1573553"/>
              <a:gd name="connsiteX166" fmla="*/ 537612 w 2756135"/>
              <a:gd name="connsiteY166" fmla="*/ 907562 h 1573553"/>
              <a:gd name="connsiteX167" fmla="*/ 585235 w 2756135"/>
              <a:gd name="connsiteY167" fmla="*/ 938518 h 1573553"/>
              <a:gd name="connsiteX168" fmla="*/ 609050 w 2756135"/>
              <a:gd name="connsiteY168" fmla="*/ 950425 h 1573553"/>
              <a:gd name="connsiteX169" fmla="*/ 635243 w 2756135"/>
              <a:gd name="connsiteY169" fmla="*/ 1002812 h 1573553"/>
              <a:gd name="connsiteX170" fmla="*/ 568566 w 2756135"/>
              <a:gd name="connsiteY170" fmla="*/ 1019481 h 1573553"/>
              <a:gd name="connsiteX171" fmla="*/ 547137 w 2756135"/>
              <a:gd name="connsiteY171" fmla="*/ 1031387 h 1573553"/>
              <a:gd name="connsiteX172" fmla="*/ 523323 w 2756135"/>
              <a:gd name="connsiteY172" fmla="*/ 1002812 h 1573553"/>
              <a:gd name="connsiteX173" fmla="*/ 499510 w 2756135"/>
              <a:gd name="connsiteY173" fmla="*/ 971856 h 1573553"/>
              <a:gd name="connsiteX174" fmla="*/ 501891 w 2756135"/>
              <a:gd name="connsiteY174" fmla="*/ 933756 h 1573553"/>
              <a:gd name="connsiteX175" fmla="*/ 499510 w 2756135"/>
              <a:gd name="connsiteY175" fmla="*/ 914706 h 1573553"/>
              <a:gd name="connsiteX176" fmla="*/ 518560 w 2756135"/>
              <a:gd name="connsiteY176" fmla="*/ 881368 h 1573553"/>
              <a:gd name="connsiteX177" fmla="*/ 478080 w 2756135"/>
              <a:gd name="connsiteY177" fmla="*/ 890893 h 1573553"/>
              <a:gd name="connsiteX178" fmla="*/ 449504 w 2756135"/>
              <a:gd name="connsiteY178" fmla="*/ 952806 h 1573553"/>
              <a:gd name="connsiteX179" fmla="*/ 442360 w 2756135"/>
              <a:gd name="connsiteY179" fmla="*/ 976618 h 1573553"/>
              <a:gd name="connsiteX180" fmla="*/ 411404 w 2756135"/>
              <a:gd name="connsiteY180" fmla="*/ 993287 h 1573553"/>
              <a:gd name="connsiteX181" fmla="*/ 363779 w 2756135"/>
              <a:gd name="connsiteY181" fmla="*/ 990906 h 1573553"/>
              <a:gd name="connsiteX182" fmla="*/ 356635 w 2756135"/>
              <a:gd name="connsiteY182" fmla="*/ 1007575 h 1573553"/>
              <a:gd name="connsiteX183" fmla="*/ 356635 w 2756135"/>
              <a:gd name="connsiteY183" fmla="*/ 1055200 h 1573553"/>
              <a:gd name="connsiteX184" fmla="*/ 297104 w 2756135"/>
              <a:gd name="connsiteY184" fmla="*/ 1059962 h 1573553"/>
              <a:gd name="connsiteX185" fmla="*/ 235191 w 2756135"/>
              <a:gd name="connsiteY185" fmla="*/ 1093300 h 1573553"/>
              <a:gd name="connsiteX186" fmla="*/ 237573 w 2756135"/>
              <a:gd name="connsiteY186" fmla="*/ 1121875 h 1573553"/>
              <a:gd name="connsiteX187" fmla="*/ 185186 w 2756135"/>
              <a:gd name="connsiteY187" fmla="*/ 1109968 h 1573553"/>
              <a:gd name="connsiteX188" fmla="*/ 151848 w 2756135"/>
              <a:gd name="connsiteY188" fmla="*/ 1117112 h 1573553"/>
              <a:gd name="connsiteX189" fmla="*/ 106604 w 2756135"/>
              <a:gd name="connsiteY189" fmla="*/ 1098062 h 1573553"/>
              <a:gd name="connsiteX190" fmla="*/ 89936 w 2756135"/>
              <a:gd name="connsiteY190" fmla="*/ 1098062 h 1573553"/>
              <a:gd name="connsiteX191" fmla="*/ 6592 w 2756135"/>
              <a:gd name="connsiteY191" fmla="*/ 1121875 h 1573553"/>
              <a:gd name="connsiteX192" fmla="*/ 8974 w 2756135"/>
              <a:gd name="connsiteY192" fmla="*/ 1074250 h 1573553"/>
              <a:gd name="connsiteX193" fmla="*/ 9816 w 2756135"/>
              <a:gd name="connsiteY193" fmla="*/ 1047319 h 1573553"/>
              <a:gd name="connsiteX0" fmla="*/ 9816 w 2749455"/>
              <a:gd name="connsiteY0" fmla="*/ 1047319 h 1573553"/>
              <a:gd name="connsiteX1" fmla="*/ 32785 w 2749455"/>
              <a:gd name="connsiteY1" fmla="*/ 979000 h 1573553"/>
              <a:gd name="connsiteX2" fmla="*/ 70885 w 2749455"/>
              <a:gd name="connsiteY2" fmla="*/ 964712 h 1573553"/>
              <a:gd name="connsiteX3" fmla="*/ 73266 w 2749455"/>
              <a:gd name="connsiteY3" fmla="*/ 998050 h 1573553"/>
              <a:gd name="connsiteX4" fmla="*/ 101841 w 2749455"/>
              <a:gd name="connsiteY4" fmla="*/ 1009956 h 1573553"/>
              <a:gd name="connsiteX5" fmla="*/ 94698 w 2749455"/>
              <a:gd name="connsiteY5" fmla="*/ 945662 h 1573553"/>
              <a:gd name="connsiteX6" fmla="*/ 106604 w 2749455"/>
              <a:gd name="connsiteY6" fmla="*/ 907562 h 1573553"/>
              <a:gd name="connsiteX7" fmla="*/ 135179 w 2749455"/>
              <a:gd name="connsiteY7" fmla="*/ 881368 h 1573553"/>
              <a:gd name="connsiteX8" fmla="*/ 158993 w 2749455"/>
              <a:gd name="connsiteY8" fmla="*/ 836124 h 1573553"/>
              <a:gd name="connsiteX9" fmla="*/ 154229 w 2749455"/>
              <a:gd name="connsiteY9" fmla="*/ 778975 h 1573553"/>
              <a:gd name="connsiteX10" fmla="*/ 137560 w 2749455"/>
              <a:gd name="connsiteY10" fmla="*/ 745637 h 1573553"/>
              <a:gd name="connsiteX11" fmla="*/ 147085 w 2749455"/>
              <a:gd name="connsiteY11" fmla="*/ 707537 h 1573553"/>
              <a:gd name="connsiteX12" fmla="*/ 132798 w 2749455"/>
              <a:gd name="connsiteY12" fmla="*/ 686106 h 1573553"/>
              <a:gd name="connsiteX13" fmla="*/ 147085 w 2749455"/>
              <a:gd name="connsiteY13" fmla="*/ 657531 h 1573553"/>
              <a:gd name="connsiteX14" fmla="*/ 99460 w 2749455"/>
              <a:gd name="connsiteY14" fmla="*/ 686106 h 1573553"/>
              <a:gd name="connsiteX15" fmla="*/ 104225 w 2749455"/>
              <a:gd name="connsiteY15" fmla="*/ 657530 h 1573553"/>
              <a:gd name="connsiteX16" fmla="*/ 139941 w 2749455"/>
              <a:gd name="connsiteY16" fmla="*/ 607525 h 1573553"/>
              <a:gd name="connsiteX17" fmla="*/ 166137 w 2749455"/>
              <a:gd name="connsiteY17" fmla="*/ 590855 h 1573553"/>
              <a:gd name="connsiteX18" fmla="*/ 163754 w 2749455"/>
              <a:gd name="connsiteY18" fmla="*/ 507512 h 1573553"/>
              <a:gd name="connsiteX19" fmla="*/ 94698 w 2749455"/>
              <a:gd name="connsiteY19" fmla="*/ 400355 h 1573553"/>
              <a:gd name="connsiteX20" fmla="*/ 113748 w 2749455"/>
              <a:gd name="connsiteY20" fmla="*/ 307487 h 1573553"/>
              <a:gd name="connsiteX21" fmla="*/ 120891 w 2749455"/>
              <a:gd name="connsiteY21" fmla="*/ 255100 h 1573553"/>
              <a:gd name="connsiteX22" fmla="*/ 144706 w 2749455"/>
              <a:gd name="connsiteY22" fmla="*/ 224142 h 1573553"/>
              <a:gd name="connsiteX23" fmla="*/ 232810 w 2749455"/>
              <a:gd name="connsiteY23" fmla="*/ 247956 h 1573553"/>
              <a:gd name="connsiteX24" fmla="*/ 280435 w 2749455"/>
              <a:gd name="connsiteY24" fmla="*/ 293200 h 1573553"/>
              <a:gd name="connsiteX25" fmla="*/ 292341 w 2749455"/>
              <a:gd name="connsiteY25" fmla="*/ 321775 h 1573553"/>
              <a:gd name="connsiteX26" fmla="*/ 328062 w 2749455"/>
              <a:gd name="connsiteY26" fmla="*/ 364636 h 1573553"/>
              <a:gd name="connsiteX27" fmla="*/ 356635 w 2749455"/>
              <a:gd name="connsiteY27" fmla="*/ 359875 h 1573553"/>
              <a:gd name="connsiteX28" fmla="*/ 363779 w 2749455"/>
              <a:gd name="connsiteY28" fmla="*/ 333681 h 1573553"/>
              <a:gd name="connsiteX29" fmla="*/ 404260 w 2749455"/>
              <a:gd name="connsiteY29" fmla="*/ 336062 h 1573553"/>
              <a:gd name="connsiteX30" fmla="*/ 451885 w 2749455"/>
              <a:gd name="connsiteY30" fmla="*/ 312249 h 1573553"/>
              <a:gd name="connsiteX31" fmla="*/ 475698 w 2749455"/>
              <a:gd name="connsiteY31" fmla="*/ 257481 h 1573553"/>
              <a:gd name="connsiteX32" fmla="*/ 501893 w 2749455"/>
              <a:gd name="connsiteY32" fmla="*/ 250336 h 1573553"/>
              <a:gd name="connsiteX33" fmla="*/ 513798 w 2749455"/>
              <a:gd name="connsiteY33" fmla="*/ 267006 h 1573553"/>
              <a:gd name="connsiteX34" fmla="*/ 501891 w 2749455"/>
              <a:gd name="connsiteY34" fmla="*/ 312250 h 1573553"/>
              <a:gd name="connsiteX35" fmla="*/ 516179 w 2749455"/>
              <a:gd name="connsiteY35" fmla="*/ 359875 h 1573553"/>
              <a:gd name="connsiteX36" fmla="*/ 463791 w 2749455"/>
              <a:gd name="connsiteY36" fmla="*/ 424168 h 1573553"/>
              <a:gd name="connsiteX37" fmla="*/ 566185 w 2749455"/>
              <a:gd name="connsiteY37" fmla="*/ 517037 h 1573553"/>
              <a:gd name="connsiteX38" fmla="*/ 623337 w 2749455"/>
              <a:gd name="connsiteY38" fmla="*/ 495605 h 1573553"/>
              <a:gd name="connsiteX39" fmla="*/ 675723 w 2749455"/>
              <a:gd name="connsiteY39" fmla="*/ 481318 h 1573553"/>
              <a:gd name="connsiteX40" fmla="*/ 701916 w 2749455"/>
              <a:gd name="connsiteY40" fmla="*/ 483700 h 1573553"/>
              <a:gd name="connsiteX41" fmla="*/ 697154 w 2749455"/>
              <a:gd name="connsiteY41" fmla="*/ 476556 h 1573553"/>
              <a:gd name="connsiteX42" fmla="*/ 775735 w 2749455"/>
              <a:gd name="connsiteY42" fmla="*/ 524181 h 1573553"/>
              <a:gd name="connsiteX43" fmla="*/ 820979 w 2749455"/>
              <a:gd name="connsiteY43" fmla="*/ 547993 h 1573553"/>
              <a:gd name="connsiteX44" fmla="*/ 887656 w 2749455"/>
              <a:gd name="connsiteY44" fmla="*/ 562280 h 1573553"/>
              <a:gd name="connsiteX45" fmla="*/ 932898 w 2749455"/>
              <a:gd name="connsiteY45" fmla="*/ 478937 h 1573553"/>
              <a:gd name="connsiteX46" fmla="*/ 961473 w 2749455"/>
              <a:gd name="connsiteY46" fmla="*/ 455125 h 1573553"/>
              <a:gd name="connsiteX47" fmla="*/ 963857 w 2749455"/>
              <a:gd name="connsiteY47" fmla="*/ 426549 h 1573553"/>
              <a:gd name="connsiteX48" fmla="*/ 892416 w 2749455"/>
              <a:gd name="connsiteY48" fmla="*/ 412262 h 1573553"/>
              <a:gd name="connsiteX49" fmla="*/ 863843 w 2749455"/>
              <a:gd name="connsiteY49" fmla="*/ 417024 h 1573553"/>
              <a:gd name="connsiteX50" fmla="*/ 828123 w 2749455"/>
              <a:gd name="connsiteY50" fmla="*/ 383687 h 1573553"/>
              <a:gd name="connsiteX51" fmla="*/ 851937 w 2749455"/>
              <a:gd name="connsiteY51" fmla="*/ 357491 h 1573553"/>
              <a:gd name="connsiteX52" fmla="*/ 913848 w 2749455"/>
              <a:gd name="connsiteY52" fmla="*/ 343206 h 1573553"/>
              <a:gd name="connsiteX53" fmla="*/ 959091 w 2749455"/>
              <a:gd name="connsiteY53" fmla="*/ 357493 h 1573553"/>
              <a:gd name="connsiteX54" fmla="*/ 970998 w 2749455"/>
              <a:gd name="connsiteY54" fmla="*/ 376543 h 1573553"/>
              <a:gd name="connsiteX55" fmla="*/ 1090060 w 2749455"/>
              <a:gd name="connsiteY55" fmla="*/ 436075 h 1573553"/>
              <a:gd name="connsiteX56" fmla="*/ 1113873 w 2749455"/>
              <a:gd name="connsiteY56" fmla="*/ 500368 h 1573553"/>
              <a:gd name="connsiteX57" fmla="*/ 1135304 w 2749455"/>
              <a:gd name="connsiteY57" fmla="*/ 512275 h 1573553"/>
              <a:gd name="connsiteX58" fmla="*/ 1132923 w 2749455"/>
              <a:gd name="connsiteY58" fmla="*/ 421787 h 1573553"/>
              <a:gd name="connsiteX59" fmla="*/ 1154354 w 2749455"/>
              <a:gd name="connsiteY59" fmla="*/ 383687 h 1573553"/>
              <a:gd name="connsiteX60" fmla="*/ 1173404 w 2749455"/>
              <a:gd name="connsiteY60" fmla="*/ 386068 h 1573553"/>
              <a:gd name="connsiteX61" fmla="*/ 1173404 w 2749455"/>
              <a:gd name="connsiteY61" fmla="*/ 347968 h 1573553"/>
              <a:gd name="connsiteX62" fmla="*/ 1185312 w 2749455"/>
              <a:gd name="connsiteY62" fmla="*/ 340823 h 1573553"/>
              <a:gd name="connsiteX63" fmla="*/ 1242460 w 2749455"/>
              <a:gd name="connsiteY63" fmla="*/ 343206 h 1573553"/>
              <a:gd name="connsiteX64" fmla="*/ 1342473 w 2749455"/>
              <a:gd name="connsiteY64" fmla="*/ 317012 h 1573553"/>
              <a:gd name="connsiteX65" fmla="*/ 1413910 w 2749455"/>
              <a:gd name="connsiteY65" fmla="*/ 305106 h 1573553"/>
              <a:gd name="connsiteX66" fmla="*/ 1499302 w 2749455"/>
              <a:gd name="connsiteY66" fmla="*/ 250164 h 1573553"/>
              <a:gd name="connsiteX67" fmla="*/ 1571073 w 2749455"/>
              <a:gd name="connsiteY67" fmla="*/ 221762 h 1573553"/>
              <a:gd name="connsiteX68" fmla="*/ 1640131 w 2749455"/>
              <a:gd name="connsiteY68" fmla="*/ 188423 h 1573553"/>
              <a:gd name="connsiteX69" fmla="*/ 1711566 w 2749455"/>
              <a:gd name="connsiteY69" fmla="*/ 195568 h 1573553"/>
              <a:gd name="connsiteX70" fmla="*/ 1763954 w 2749455"/>
              <a:gd name="connsiteY70" fmla="*/ 174137 h 1573553"/>
              <a:gd name="connsiteX71" fmla="*/ 1794912 w 2749455"/>
              <a:gd name="connsiteY71" fmla="*/ 183660 h 1573553"/>
              <a:gd name="connsiteX72" fmla="*/ 1868729 w 2749455"/>
              <a:gd name="connsiteY72" fmla="*/ 233668 h 1573553"/>
              <a:gd name="connsiteX73" fmla="*/ 1806816 w 2749455"/>
              <a:gd name="connsiteY73" fmla="*/ 209856 h 1573553"/>
              <a:gd name="connsiteX74" fmla="*/ 1828248 w 2749455"/>
              <a:gd name="connsiteY74" fmla="*/ 281293 h 1573553"/>
              <a:gd name="connsiteX75" fmla="*/ 1866350 w 2749455"/>
              <a:gd name="connsiteY75" fmla="*/ 309866 h 1573553"/>
              <a:gd name="connsiteX76" fmla="*/ 1961598 w 2749455"/>
              <a:gd name="connsiteY76" fmla="*/ 314631 h 1573553"/>
              <a:gd name="connsiteX77" fmla="*/ 2028275 w 2749455"/>
              <a:gd name="connsiteY77" fmla="*/ 271766 h 1573553"/>
              <a:gd name="connsiteX78" fmla="*/ 2025891 w 2749455"/>
              <a:gd name="connsiteY78" fmla="*/ 293200 h 1573553"/>
              <a:gd name="connsiteX79" fmla="*/ 1990173 w 2749455"/>
              <a:gd name="connsiteY79" fmla="*/ 321775 h 1573553"/>
              <a:gd name="connsiteX80" fmla="*/ 1916354 w 2749455"/>
              <a:gd name="connsiteY80" fmla="*/ 338443 h 1573553"/>
              <a:gd name="connsiteX81" fmla="*/ 1923500 w 2749455"/>
              <a:gd name="connsiteY81" fmla="*/ 367017 h 1573553"/>
              <a:gd name="connsiteX82" fmla="*/ 2047325 w 2749455"/>
              <a:gd name="connsiteY82" fmla="*/ 331298 h 1573553"/>
              <a:gd name="connsiteX83" fmla="*/ 2099710 w 2749455"/>
              <a:gd name="connsiteY83" fmla="*/ 295581 h 1573553"/>
              <a:gd name="connsiteX84" fmla="*/ 2142574 w 2749455"/>
              <a:gd name="connsiteY84" fmla="*/ 271766 h 1573553"/>
              <a:gd name="connsiteX85" fmla="*/ 2066375 w 2749455"/>
              <a:gd name="connsiteY85" fmla="*/ 264623 h 1573553"/>
              <a:gd name="connsiteX86" fmla="*/ 2066375 w 2749455"/>
              <a:gd name="connsiteY86" fmla="*/ 202710 h 1573553"/>
              <a:gd name="connsiteX87" fmla="*/ 2116380 w 2749455"/>
              <a:gd name="connsiteY87" fmla="*/ 202710 h 1573553"/>
              <a:gd name="connsiteX88" fmla="*/ 2223536 w 2749455"/>
              <a:gd name="connsiteY88" fmla="*/ 97935 h 1573553"/>
              <a:gd name="connsiteX89" fmla="*/ 2273542 w 2749455"/>
              <a:gd name="connsiteY89" fmla="*/ 305 h 1573553"/>
              <a:gd name="connsiteX90" fmla="*/ 2237824 w 2749455"/>
              <a:gd name="connsiteY90" fmla="*/ 114604 h 1573553"/>
              <a:gd name="connsiteX91" fmla="*/ 2164006 w 2749455"/>
              <a:gd name="connsiteY91" fmla="*/ 193186 h 1573553"/>
              <a:gd name="connsiteX92" fmla="*/ 2228298 w 2749455"/>
              <a:gd name="connsiteY92" fmla="*/ 217000 h 1573553"/>
              <a:gd name="connsiteX93" fmla="*/ 2287829 w 2749455"/>
              <a:gd name="connsiteY93" fmla="*/ 212237 h 1573553"/>
              <a:gd name="connsiteX94" fmla="*/ 2333075 w 2749455"/>
              <a:gd name="connsiteY94" fmla="*/ 257480 h 1573553"/>
              <a:gd name="connsiteX95" fmla="*/ 2383079 w 2749455"/>
              <a:gd name="connsiteY95" fmla="*/ 243193 h 1573553"/>
              <a:gd name="connsiteX96" fmla="*/ 2468804 w 2749455"/>
              <a:gd name="connsiteY96" fmla="*/ 169375 h 1573553"/>
              <a:gd name="connsiteX97" fmla="*/ 2573579 w 2749455"/>
              <a:gd name="connsiteY97" fmla="*/ 152706 h 1573553"/>
              <a:gd name="connsiteX98" fmla="*/ 2735505 w 2749455"/>
              <a:gd name="connsiteY98" fmla="*/ 205092 h 1573553"/>
              <a:gd name="connsiteX99" fmla="*/ 2698276 w 2749455"/>
              <a:gd name="connsiteY99" fmla="*/ 559163 h 1573553"/>
              <a:gd name="connsiteX100" fmla="*/ 2630731 w 2749455"/>
              <a:gd name="connsiteY100" fmla="*/ 967092 h 1573553"/>
              <a:gd name="connsiteX101" fmla="*/ 2461662 w 2749455"/>
              <a:gd name="connsiteY101" fmla="*/ 869462 h 1573553"/>
              <a:gd name="connsiteX102" fmla="*/ 2297356 w 2749455"/>
              <a:gd name="connsiteY102" fmla="*/ 926612 h 1573553"/>
              <a:gd name="connsiteX103" fmla="*/ 2275925 w 2749455"/>
              <a:gd name="connsiteY103" fmla="*/ 1062342 h 1573553"/>
              <a:gd name="connsiteX104" fmla="*/ 2042562 w 2749455"/>
              <a:gd name="connsiteY104" fmla="*/ 1148067 h 1573553"/>
              <a:gd name="connsiteX105" fmla="*/ 2021131 w 2749455"/>
              <a:gd name="connsiteY105" fmla="*/ 1238556 h 1573553"/>
              <a:gd name="connsiteX106" fmla="*/ 1954456 w 2749455"/>
              <a:gd name="connsiteY106" fmla="*/ 1309993 h 1573553"/>
              <a:gd name="connsiteX107" fmla="*/ 2013987 w 2749455"/>
              <a:gd name="connsiteY107" fmla="*/ 1350474 h 1573553"/>
              <a:gd name="connsiteX108" fmla="*/ 1921118 w 2749455"/>
              <a:gd name="connsiteY108" fmla="*/ 1450487 h 1573553"/>
              <a:gd name="connsiteX109" fmla="*/ 1899687 w 2749455"/>
              <a:gd name="connsiteY109" fmla="*/ 1533831 h 1573553"/>
              <a:gd name="connsiteX110" fmla="*/ 1808865 w 2749455"/>
              <a:gd name="connsiteY110" fmla="*/ 1573012 h 1573553"/>
              <a:gd name="connsiteX111" fmla="*/ 1728235 w 2749455"/>
              <a:gd name="connsiteY111" fmla="*/ 1557643 h 1573553"/>
              <a:gd name="connsiteX112" fmla="*/ 1702041 w 2749455"/>
              <a:gd name="connsiteY112" fmla="*/ 1571931 h 1573553"/>
              <a:gd name="connsiteX113" fmla="*/ 1647275 w 2749455"/>
              <a:gd name="connsiteY113" fmla="*/ 1543356 h 1573553"/>
              <a:gd name="connsiteX114" fmla="*/ 1606791 w 2749455"/>
              <a:gd name="connsiteY114" fmla="*/ 1507637 h 1573553"/>
              <a:gd name="connsiteX115" fmla="*/ 1563931 w 2749455"/>
              <a:gd name="connsiteY115" fmla="*/ 1479061 h 1573553"/>
              <a:gd name="connsiteX116" fmla="*/ 1592504 w 2749455"/>
              <a:gd name="connsiteY116" fmla="*/ 1455250 h 1573553"/>
              <a:gd name="connsiteX117" fmla="*/ 1580598 w 2749455"/>
              <a:gd name="connsiteY117" fmla="*/ 1438581 h 1573553"/>
              <a:gd name="connsiteX118" fmla="*/ 1518685 w 2749455"/>
              <a:gd name="connsiteY118" fmla="*/ 1426675 h 1573553"/>
              <a:gd name="connsiteX119" fmla="*/ 1499635 w 2749455"/>
              <a:gd name="connsiteY119" fmla="*/ 1402862 h 1573553"/>
              <a:gd name="connsiteX120" fmla="*/ 1461537 w 2749455"/>
              <a:gd name="connsiteY120" fmla="*/ 1379050 h 1573553"/>
              <a:gd name="connsiteX121" fmla="*/ 1456773 w 2749455"/>
              <a:gd name="connsiteY121" fmla="*/ 1390956 h 1573553"/>
              <a:gd name="connsiteX122" fmla="*/ 1471062 w 2749455"/>
              <a:gd name="connsiteY122" fmla="*/ 1429056 h 1573553"/>
              <a:gd name="connsiteX123" fmla="*/ 1440104 w 2749455"/>
              <a:gd name="connsiteY123" fmla="*/ 1443343 h 1573553"/>
              <a:gd name="connsiteX124" fmla="*/ 1413912 w 2749455"/>
              <a:gd name="connsiteY124" fmla="*/ 1457630 h 1573553"/>
              <a:gd name="connsiteX125" fmla="*/ 1397241 w 2749455"/>
              <a:gd name="connsiteY125" fmla="*/ 1450487 h 1573553"/>
              <a:gd name="connsiteX126" fmla="*/ 1351998 w 2749455"/>
              <a:gd name="connsiteY126" fmla="*/ 1388575 h 1573553"/>
              <a:gd name="connsiteX127" fmla="*/ 1306756 w 2749455"/>
              <a:gd name="connsiteY127" fmla="*/ 1355237 h 1573553"/>
              <a:gd name="connsiteX128" fmla="*/ 1328187 w 2749455"/>
              <a:gd name="connsiteY128" fmla="*/ 1338568 h 1573553"/>
              <a:gd name="connsiteX129" fmla="*/ 1349618 w 2749455"/>
              <a:gd name="connsiteY129" fmla="*/ 1298087 h 1573553"/>
              <a:gd name="connsiteX130" fmla="*/ 1335329 w 2749455"/>
              <a:gd name="connsiteY130" fmla="*/ 1286181 h 1573553"/>
              <a:gd name="connsiteX131" fmla="*/ 1297231 w 2749455"/>
              <a:gd name="connsiteY131" fmla="*/ 1288562 h 1573553"/>
              <a:gd name="connsiteX132" fmla="*/ 1221031 w 2749455"/>
              <a:gd name="connsiteY132" fmla="*/ 1245700 h 1573553"/>
              <a:gd name="connsiteX133" fmla="*/ 1178166 w 2749455"/>
              <a:gd name="connsiteY133" fmla="*/ 1226650 h 1573553"/>
              <a:gd name="connsiteX134" fmla="*/ 1168643 w 2749455"/>
              <a:gd name="connsiteY134" fmla="*/ 1226650 h 1573553"/>
              <a:gd name="connsiteX135" fmla="*/ 1156737 w 2749455"/>
              <a:gd name="connsiteY135" fmla="*/ 1162356 h 1573553"/>
              <a:gd name="connsiteX136" fmla="*/ 1168643 w 2749455"/>
              <a:gd name="connsiteY136" fmla="*/ 1098062 h 1573553"/>
              <a:gd name="connsiteX137" fmla="*/ 1137687 w 2749455"/>
              <a:gd name="connsiteY137" fmla="*/ 1064725 h 1573553"/>
              <a:gd name="connsiteX138" fmla="*/ 1085300 w 2749455"/>
              <a:gd name="connsiteY138" fmla="*/ 1040912 h 1573553"/>
              <a:gd name="connsiteX139" fmla="*/ 1111493 w 2749455"/>
              <a:gd name="connsiteY139" fmla="*/ 1017100 h 1573553"/>
              <a:gd name="connsiteX140" fmla="*/ 1156737 w 2749455"/>
              <a:gd name="connsiteY140" fmla="*/ 1021862 h 1573553"/>
              <a:gd name="connsiteX141" fmla="*/ 1151975 w 2749455"/>
              <a:gd name="connsiteY141" fmla="*/ 974237 h 1573553"/>
              <a:gd name="connsiteX142" fmla="*/ 1123400 w 2749455"/>
              <a:gd name="connsiteY142" fmla="*/ 969475 h 1573553"/>
              <a:gd name="connsiteX143" fmla="*/ 1128162 w 2749455"/>
              <a:gd name="connsiteY143" fmla="*/ 921850 h 1573553"/>
              <a:gd name="connsiteX144" fmla="*/ 1097206 w 2749455"/>
              <a:gd name="connsiteY144" fmla="*/ 907562 h 1573553"/>
              <a:gd name="connsiteX145" fmla="*/ 1099587 w 2749455"/>
              <a:gd name="connsiteY145" fmla="*/ 871843 h 1573553"/>
              <a:gd name="connsiteX146" fmla="*/ 1051962 w 2749455"/>
              <a:gd name="connsiteY146" fmla="*/ 857556 h 1573553"/>
              <a:gd name="connsiteX147" fmla="*/ 1032912 w 2749455"/>
              <a:gd name="connsiteY147" fmla="*/ 878987 h 1573553"/>
              <a:gd name="connsiteX148" fmla="*/ 1004335 w 2749455"/>
              <a:gd name="connsiteY148" fmla="*/ 881368 h 1573553"/>
              <a:gd name="connsiteX149" fmla="*/ 954331 w 2749455"/>
              <a:gd name="connsiteY149" fmla="*/ 886131 h 1573553"/>
              <a:gd name="connsiteX150" fmla="*/ 923375 w 2749455"/>
              <a:gd name="connsiteY150" fmla="*/ 907562 h 1573553"/>
              <a:gd name="connsiteX151" fmla="*/ 923375 w 2749455"/>
              <a:gd name="connsiteY151" fmla="*/ 876606 h 1573553"/>
              <a:gd name="connsiteX152" fmla="*/ 882893 w 2749455"/>
              <a:gd name="connsiteY152" fmla="*/ 871843 h 1573553"/>
              <a:gd name="connsiteX153" fmla="*/ 890035 w 2749455"/>
              <a:gd name="connsiteY153" fmla="*/ 893275 h 1573553"/>
              <a:gd name="connsiteX154" fmla="*/ 885275 w 2749455"/>
              <a:gd name="connsiteY154" fmla="*/ 912325 h 1573553"/>
              <a:gd name="connsiteX155" fmla="*/ 799550 w 2749455"/>
              <a:gd name="connsiteY155" fmla="*/ 859936 h 1573553"/>
              <a:gd name="connsiteX156" fmla="*/ 778118 w 2749455"/>
              <a:gd name="connsiteY156" fmla="*/ 826600 h 1573553"/>
              <a:gd name="connsiteX157" fmla="*/ 790025 w 2749455"/>
              <a:gd name="connsiteY157" fmla="*/ 786117 h 1573553"/>
              <a:gd name="connsiteX158" fmla="*/ 759068 w 2749455"/>
              <a:gd name="connsiteY158" fmla="*/ 781356 h 1573553"/>
              <a:gd name="connsiteX159" fmla="*/ 711443 w 2749455"/>
              <a:gd name="connsiteY159" fmla="*/ 795643 h 1573553"/>
              <a:gd name="connsiteX160" fmla="*/ 701918 w 2749455"/>
              <a:gd name="connsiteY160" fmla="*/ 809931 h 1573553"/>
              <a:gd name="connsiteX161" fmla="*/ 678106 w 2749455"/>
              <a:gd name="connsiteY161" fmla="*/ 826600 h 1573553"/>
              <a:gd name="connsiteX162" fmla="*/ 670962 w 2749455"/>
              <a:gd name="connsiteY162" fmla="*/ 843268 h 1573553"/>
              <a:gd name="connsiteX163" fmla="*/ 630481 w 2749455"/>
              <a:gd name="connsiteY163" fmla="*/ 876606 h 1573553"/>
              <a:gd name="connsiteX164" fmla="*/ 632860 w 2749455"/>
              <a:gd name="connsiteY164" fmla="*/ 898037 h 1573553"/>
              <a:gd name="connsiteX165" fmla="*/ 647150 w 2749455"/>
              <a:gd name="connsiteY165" fmla="*/ 917087 h 1573553"/>
              <a:gd name="connsiteX166" fmla="*/ 570950 w 2749455"/>
              <a:gd name="connsiteY166" fmla="*/ 902800 h 1573553"/>
              <a:gd name="connsiteX167" fmla="*/ 537612 w 2749455"/>
              <a:gd name="connsiteY167" fmla="*/ 907562 h 1573553"/>
              <a:gd name="connsiteX168" fmla="*/ 585235 w 2749455"/>
              <a:gd name="connsiteY168" fmla="*/ 938518 h 1573553"/>
              <a:gd name="connsiteX169" fmla="*/ 609050 w 2749455"/>
              <a:gd name="connsiteY169" fmla="*/ 950425 h 1573553"/>
              <a:gd name="connsiteX170" fmla="*/ 635243 w 2749455"/>
              <a:gd name="connsiteY170" fmla="*/ 1002812 h 1573553"/>
              <a:gd name="connsiteX171" fmla="*/ 568566 w 2749455"/>
              <a:gd name="connsiteY171" fmla="*/ 1019481 h 1573553"/>
              <a:gd name="connsiteX172" fmla="*/ 547137 w 2749455"/>
              <a:gd name="connsiteY172" fmla="*/ 1031387 h 1573553"/>
              <a:gd name="connsiteX173" fmla="*/ 523323 w 2749455"/>
              <a:gd name="connsiteY173" fmla="*/ 1002812 h 1573553"/>
              <a:gd name="connsiteX174" fmla="*/ 499510 w 2749455"/>
              <a:gd name="connsiteY174" fmla="*/ 971856 h 1573553"/>
              <a:gd name="connsiteX175" fmla="*/ 501891 w 2749455"/>
              <a:gd name="connsiteY175" fmla="*/ 933756 h 1573553"/>
              <a:gd name="connsiteX176" fmla="*/ 499510 w 2749455"/>
              <a:gd name="connsiteY176" fmla="*/ 914706 h 1573553"/>
              <a:gd name="connsiteX177" fmla="*/ 518560 w 2749455"/>
              <a:gd name="connsiteY177" fmla="*/ 881368 h 1573553"/>
              <a:gd name="connsiteX178" fmla="*/ 478080 w 2749455"/>
              <a:gd name="connsiteY178" fmla="*/ 890893 h 1573553"/>
              <a:gd name="connsiteX179" fmla="*/ 449504 w 2749455"/>
              <a:gd name="connsiteY179" fmla="*/ 952806 h 1573553"/>
              <a:gd name="connsiteX180" fmla="*/ 442360 w 2749455"/>
              <a:gd name="connsiteY180" fmla="*/ 976618 h 1573553"/>
              <a:gd name="connsiteX181" fmla="*/ 411404 w 2749455"/>
              <a:gd name="connsiteY181" fmla="*/ 993287 h 1573553"/>
              <a:gd name="connsiteX182" fmla="*/ 363779 w 2749455"/>
              <a:gd name="connsiteY182" fmla="*/ 990906 h 1573553"/>
              <a:gd name="connsiteX183" fmla="*/ 356635 w 2749455"/>
              <a:gd name="connsiteY183" fmla="*/ 1007575 h 1573553"/>
              <a:gd name="connsiteX184" fmla="*/ 356635 w 2749455"/>
              <a:gd name="connsiteY184" fmla="*/ 1055200 h 1573553"/>
              <a:gd name="connsiteX185" fmla="*/ 297104 w 2749455"/>
              <a:gd name="connsiteY185" fmla="*/ 1059962 h 1573553"/>
              <a:gd name="connsiteX186" fmla="*/ 235191 w 2749455"/>
              <a:gd name="connsiteY186" fmla="*/ 1093300 h 1573553"/>
              <a:gd name="connsiteX187" fmla="*/ 237573 w 2749455"/>
              <a:gd name="connsiteY187" fmla="*/ 1121875 h 1573553"/>
              <a:gd name="connsiteX188" fmla="*/ 185186 w 2749455"/>
              <a:gd name="connsiteY188" fmla="*/ 1109968 h 1573553"/>
              <a:gd name="connsiteX189" fmla="*/ 151848 w 2749455"/>
              <a:gd name="connsiteY189" fmla="*/ 1117112 h 1573553"/>
              <a:gd name="connsiteX190" fmla="*/ 106604 w 2749455"/>
              <a:gd name="connsiteY190" fmla="*/ 1098062 h 1573553"/>
              <a:gd name="connsiteX191" fmla="*/ 89936 w 2749455"/>
              <a:gd name="connsiteY191" fmla="*/ 1098062 h 1573553"/>
              <a:gd name="connsiteX192" fmla="*/ 6592 w 2749455"/>
              <a:gd name="connsiteY192" fmla="*/ 1121875 h 1573553"/>
              <a:gd name="connsiteX193" fmla="*/ 8974 w 2749455"/>
              <a:gd name="connsiteY193" fmla="*/ 1074250 h 1573553"/>
              <a:gd name="connsiteX194" fmla="*/ 9816 w 2749455"/>
              <a:gd name="connsiteY194" fmla="*/ 1047319 h 1573553"/>
              <a:gd name="connsiteX0" fmla="*/ 9816 w 2749455"/>
              <a:gd name="connsiteY0" fmla="*/ 1047319 h 1573553"/>
              <a:gd name="connsiteX1" fmla="*/ 32785 w 2749455"/>
              <a:gd name="connsiteY1" fmla="*/ 979000 h 1573553"/>
              <a:gd name="connsiteX2" fmla="*/ 70885 w 2749455"/>
              <a:gd name="connsiteY2" fmla="*/ 964712 h 1573553"/>
              <a:gd name="connsiteX3" fmla="*/ 73266 w 2749455"/>
              <a:gd name="connsiteY3" fmla="*/ 998050 h 1573553"/>
              <a:gd name="connsiteX4" fmla="*/ 101841 w 2749455"/>
              <a:gd name="connsiteY4" fmla="*/ 1009956 h 1573553"/>
              <a:gd name="connsiteX5" fmla="*/ 94698 w 2749455"/>
              <a:gd name="connsiteY5" fmla="*/ 945662 h 1573553"/>
              <a:gd name="connsiteX6" fmla="*/ 106604 w 2749455"/>
              <a:gd name="connsiteY6" fmla="*/ 907562 h 1573553"/>
              <a:gd name="connsiteX7" fmla="*/ 135179 w 2749455"/>
              <a:gd name="connsiteY7" fmla="*/ 881368 h 1573553"/>
              <a:gd name="connsiteX8" fmla="*/ 158993 w 2749455"/>
              <a:gd name="connsiteY8" fmla="*/ 836124 h 1573553"/>
              <a:gd name="connsiteX9" fmla="*/ 154229 w 2749455"/>
              <a:gd name="connsiteY9" fmla="*/ 778975 h 1573553"/>
              <a:gd name="connsiteX10" fmla="*/ 137560 w 2749455"/>
              <a:gd name="connsiteY10" fmla="*/ 745637 h 1573553"/>
              <a:gd name="connsiteX11" fmla="*/ 147085 w 2749455"/>
              <a:gd name="connsiteY11" fmla="*/ 707537 h 1573553"/>
              <a:gd name="connsiteX12" fmla="*/ 132798 w 2749455"/>
              <a:gd name="connsiteY12" fmla="*/ 686106 h 1573553"/>
              <a:gd name="connsiteX13" fmla="*/ 147085 w 2749455"/>
              <a:gd name="connsiteY13" fmla="*/ 657531 h 1573553"/>
              <a:gd name="connsiteX14" fmla="*/ 99460 w 2749455"/>
              <a:gd name="connsiteY14" fmla="*/ 686106 h 1573553"/>
              <a:gd name="connsiteX15" fmla="*/ 104225 w 2749455"/>
              <a:gd name="connsiteY15" fmla="*/ 657530 h 1573553"/>
              <a:gd name="connsiteX16" fmla="*/ 139941 w 2749455"/>
              <a:gd name="connsiteY16" fmla="*/ 607525 h 1573553"/>
              <a:gd name="connsiteX17" fmla="*/ 166137 w 2749455"/>
              <a:gd name="connsiteY17" fmla="*/ 590855 h 1573553"/>
              <a:gd name="connsiteX18" fmla="*/ 163754 w 2749455"/>
              <a:gd name="connsiteY18" fmla="*/ 507512 h 1573553"/>
              <a:gd name="connsiteX19" fmla="*/ 94698 w 2749455"/>
              <a:gd name="connsiteY19" fmla="*/ 400355 h 1573553"/>
              <a:gd name="connsiteX20" fmla="*/ 113748 w 2749455"/>
              <a:gd name="connsiteY20" fmla="*/ 307487 h 1573553"/>
              <a:gd name="connsiteX21" fmla="*/ 120891 w 2749455"/>
              <a:gd name="connsiteY21" fmla="*/ 255100 h 1573553"/>
              <a:gd name="connsiteX22" fmla="*/ 144706 w 2749455"/>
              <a:gd name="connsiteY22" fmla="*/ 224142 h 1573553"/>
              <a:gd name="connsiteX23" fmla="*/ 232810 w 2749455"/>
              <a:gd name="connsiteY23" fmla="*/ 247956 h 1573553"/>
              <a:gd name="connsiteX24" fmla="*/ 280435 w 2749455"/>
              <a:gd name="connsiteY24" fmla="*/ 293200 h 1573553"/>
              <a:gd name="connsiteX25" fmla="*/ 292341 w 2749455"/>
              <a:gd name="connsiteY25" fmla="*/ 321775 h 1573553"/>
              <a:gd name="connsiteX26" fmla="*/ 328062 w 2749455"/>
              <a:gd name="connsiteY26" fmla="*/ 364636 h 1573553"/>
              <a:gd name="connsiteX27" fmla="*/ 356635 w 2749455"/>
              <a:gd name="connsiteY27" fmla="*/ 359875 h 1573553"/>
              <a:gd name="connsiteX28" fmla="*/ 363779 w 2749455"/>
              <a:gd name="connsiteY28" fmla="*/ 333681 h 1573553"/>
              <a:gd name="connsiteX29" fmla="*/ 404260 w 2749455"/>
              <a:gd name="connsiteY29" fmla="*/ 336062 h 1573553"/>
              <a:gd name="connsiteX30" fmla="*/ 451885 w 2749455"/>
              <a:gd name="connsiteY30" fmla="*/ 312249 h 1573553"/>
              <a:gd name="connsiteX31" fmla="*/ 475698 w 2749455"/>
              <a:gd name="connsiteY31" fmla="*/ 257481 h 1573553"/>
              <a:gd name="connsiteX32" fmla="*/ 501893 w 2749455"/>
              <a:gd name="connsiteY32" fmla="*/ 250336 h 1573553"/>
              <a:gd name="connsiteX33" fmla="*/ 513798 w 2749455"/>
              <a:gd name="connsiteY33" fmla="*/ 267006 h 1573553"/>
              <a:gd name="connsiteX34" fmla="*/ 501891 w 2749455"/>
              <a:gd name="connsiteY34" fmla="*/ 312250 h 1573553"/>
              <a:gd name="connsiteX35" fmla="*/ 516179 w 2749455"/>
              <a:gd name="connsiteY35" fmla="*/ 359875 h 1573553"/>
              <a:gd name="connsiteX36" fmla="*/ 463791 w 2749455"/>
              <a:gd name="connsiteY36" fmla="*/ 424168 h 1573553"/>
              <a:gd name="connsiteX37" fmla="*/ 566185 w 2749455"/>
              <a:gd name="connsiteY37" fmla="*/ 517037 h 1573553"/>
              <a:gd name="connsiteX38" fmla="*/ 623337 w 2749455"/>
              <a:gd name="connsiteY38" fmla="*/ 495605 h 1573553"/>
              <a:gd name="connsiteX39" fmla="*/ 675723 w 2749455"/>
              <a:gd name="connsiteY39" fmla="*/ 481318 h 1573553"/>
              <a:gd name="connsiteX40" fmla="*/ 701916 w 2749455"/>
              <a:gd name="connsiteY40" fmla="*/ 483700 h 1573553"/>
              <a:gd name="connsiteX41" fmla="*/ 697154 w 2749455"/>
              <a:gd name="connsiteY41" fmla="*/ 476556 h 1573553"/>
              <a:gd name="connsiteX42" fmla="*/ 775735 w 2749455"/>
              <a:gd name="connsiteY42" fmla="*/ 524181 h 1573553"/>
              <a:gd name="connsiteX43" fmla="*/ 820979 w 2749455"/>
              <a:gd name="connsiteY43" fmla="*/ 547993 h 1573553"/>
              <a:gd name="connsiteX44" fmla="*/ 887656 w 2749455"/>
              <a:gd name="connsiteY44" fmla="*/ 562280 h 1573553"/>
              <a:gd name="connsiteX45" fmla="*/ 932898 w 2749455"/>
              <a:gd name="connsiteY45" fmla="*/ 478937 h 1573553"/>
              <a:gd name="connsiteX46" fmla="*/ 961473 w 2749455"/>
              <a:gd name="connsiteY46" fmla="*/ 455125 h 1573553"/>
              <a:gd name="connsiteX47" fmla="*/ 963857 w 2749455"/>
              <a:gd name="connsiteY47" fmla="*/ 426549 h 1573553"/>
              <a:gd name="connsiteX48" fmla="*/ 892416 w 2749455"/>
              <a:gd name="connsiteY48" fmla="*/ 412262 h 1573553"/>
              <a:gd name="connsiteX49" fmla="*/ 863843 w 2749455"/>
              <a:gd name="connsiteY49" fmla="*/ 417024 h 1573553"/>
              <a:gd name="connsiteX50" fmla="*/ 828123 w 2749455"/>
              <a:gd name="connsiteY50" fmla="*/ 383687 h 1573553"/>
              <a:gd name="connsiteX51" fmla="*/ 851937 w 2749455"/>
              <a:gd name="connsiteY51" fmla="*/ 357491 h 1573553"/>
              <a:gd name="connsiteX52" fmla="*/ 913848 w 2749455"/>
              <a:gd name="connsiteY52" fmla="*/ 343206 h 1573553"/>
              <a:gd name="connsiteX53" fmla="*/ 959091 w 2749455"/>
              <a:gd name="connsiteY53" fmla="*/ 357493 h 1573553"/>
              <a:gd name="connsiteX54" fmla="*/ 970998 w 2749455"/>
              <a:gd name="connsiteY54" fmla="*/ 376543 h 1573553"/>
              <a:gd name="connsiteX55" fmla="*/ 1090060 w 2749455"/>
              <a:gd name="connsiteY55" fmla="*/ 436075 h 1573553"/>
              <a:gd name="connsiteX56" fmla="*/ 1113873 w 2749455"/>
              <a:gd name="connsiteY56" fmla="*/ 500368 h 1573553"/>
              <a:gd name="connsiteX57" fmla="*/ 1135304 w 2749455"/>
              <a:gd name="connsiteY57" fmla="*/ 512275 h 1573553"/>
              <a:gd name="connsiteX58" fmla="*/ 1132923 w 2749455"/>
              <a:gd name="connsiteY58" fmla="*/ 421787 h 1573553"/>
              <a:gd name="connsiteX59" fmla="*/ 1154354 w 2749455"/>
              <a:gd name="connsiteY59" fmla="*/ 383687 h 1573553"/>
              <a:gd name="connsiteX60" fmla="*/ 1173404 w 2749455"/>
              <a:gd name="connsiteY60" fmla="*/ 386068 h 1573553"/>
              <a:gd name="connsiteX61" fmla="*/ 1173404 w 2749455"/>
              <a:gd name="connsiteY61" fmla="*/ 347968 h 1573553"/>
              <a:gd name="connsiteX62" fmla="*/ 1185312 w 2749455"/>
              <a:gd name="connsiteY62" fmla="*/ 340823 h 1573553"/>
              <a:gd name="connsiteX63" fmla="*/ 1242460 w 2749455"/>
              <a:gd name="connsiteY63" fmla="*/ 343206 h 1573553"/>
              <a:gd name="connsiteX64" fmla="*/ 1342473 w 2749455"/>
              <a:gd name="connsiteY64" fmla="*/ 317012 h 1573553"/>
              <a:gd name="connsiteX65" fmla="*/ 1413910 w 2749455"/>
              <a:gd name="connsiteY65" fmla="*/ 305106 h 1573553"/>
              <a:gd name="connsiteX66" fmla="*/ 1499302 w 2749455"/>
              <a:gd name="connsiteY66" fmla="*/ 250164 h 1573553"/>
              <a:gd name="connsiteX67" fmla="*/ 1571073 w 2749455"/>
              <a:gd name="connsiteY67" fmla="*/ 221762 h 1573553"/>
              <a:gd name="connsiteX68" fmla="*/ 1640131 w 2749455"/>
              <a:gd name="connsiteY68" fmla="*/ 188423 h 1573553"/>
              <a:gd name="connsiteX69" fmla="*/ 1711566 w 2749455"/>
              <a:gd name="connsiteY69" fmla="*/ 195568 h 1573553"/>
              <a:gd name="connsiteX70" fmla="*/ 1763954 w 2749455"/>
              <a:gd name="connsiteY70" fmla="*/ 174137 h 1573553"/>
              <a:gd name="connsiteX71" fmla="*/ 1794912 w 2749455"/>
              <a:gd name="connsiteY71" fmla="*/ 183660 h 1573553"/>
              <a:gd name="connsiteX72" fmla="*/ 1868729 w 2749455"/>
              <a:gd name="connsiteY72" fmla="*/ 233668 h 1573553"/>
              <a:gd name="connsiteX73" fmla="*/ 1806816 w 2749455"/>
              <a:gd name="connsiteY73" fmla="*/ 209856 h 1573553"/>
              <a:gd name="connsiteX74" fmla="*/ 1828248 w 2749455"/>
              <a:gd name="connsiteY74" fmla="*/ 281293 h 1573553"/>
              <a:gd name="connsiteX75" fmla="*/ 1866350 w 2749455"/>
              <a:gd name="connsiteY75" fmla="*/ 309866 h 1573553"/>
              <a:gd name="connsiteX76" fmla="*/ 1961598 w 2749455"/>
              <a:gd name="connsiteY76" fmla="*/ 314631 h 1573553"/>
              <a:gd name="connsiteX77" fmla="*/ 2028275 w 2749455"/>
              <a:gd name="connsiteY77" fmla="*/ 271766 h 1573553"/>
              <a:gd name="connsiteX78" fmla="*/ 2025891 w 2749455"/>
              <a:gd name="connsiteY78" fmla="*/ 293200 h 1573553"/>
              <a:gd name="connsiteX79" fmla="*/ 1990173 w 2749455"/>
              <a:gd name="connsiteY79" fmla="*/ 321775 h 1573553"/>
              <a:gd name="connsiteX80" fmla="*/ 1916354 w 2749455"/>
              <a:gd name="connsiteY80" fmla="*/ 338443 h 1573553"/>
              <a:gd name="connsiteX81" fmla="*/ 1923500 w 2749455"/>
              <a:gd name="connsiteY81" fmla="*/ 367017 h 1573553"/>
              <a:gd name="connsiteX82" fmla="*/ 2047325 w 2749455"/>
              <a:gd name="connsiteY82" fmla="*/ 331298 h 1573553"/>
              <a:gd name="connsiteX83" fmla="*/ 2099710 w 2749455"/>
              <a:gd name="connsiteY83" fmla="*/ 295581 h 1573553"/>
              <a:gd name="connsiteX84" fmla="*/ 2142574 w 2749455"/>
              <a:gd name="connsiteY84" fmla="*/ 271766 h 1573553"/>
              <a:gd name="connsiteX85" fmla="*/ 2066375 w 2749455"/>
              <a:gd name="connsiteY85" fmla="*/ 264623 h 1573553"/>
              <a:gd name="connsiteX86" fmla="*/ 2066375 w 2749455"/>
              <a:gd name="connsiteY86" fmla="*/ 202710 h 1573553"/>
              <a:gd name="connsiteX87" fmla="*/ 2116380 w 2749455"/>
              <a:gd name="connsiteY87" fmla="*/ 202710 h 1573553"/>
              <a:gd name="connsiteX88" fmla="*/ 2223536 w 2749455"/>
              <a:gd name="connsiteY88" fmla="*/ 97935 h 1573553"/>
              <a:gd name="connsiteX89" fmla="*/ 2273542 w 2749455"/>
              <a:gd name="connsiteY89" fmla="*/ 305 h 1573553"/>
              <a:gd name="connsiteX90" fmla="*/ 2237824 w 2749455"/>
              <a:gd name="connsiteY90" fmla="*/ 114604 h 1573553"/>
              <a:gd name="connsiteX91" fmla="*/ 2164006 w 2749455"/>
              <a:gd name="connsiteY91" fmla="*/ 193186 h 1573553"/>
              <a:gd name="connsiteX92" fmla="*/ 2228298 w 2749455"/>
              <a:gd name="connsiteY92" fmla="*/ 217000 h 1573553"/>
              <a:gd name="connsiteX93" fmla="*/ 2287829 w 2749455"/>
              <a:gd name="connsiteY93" fmla="*/ 212237 h 1573553"/>
              <a:gd name="connsiteX94" fmla="*/ 2333075 w 2749455"/>
              <a:gd name="connsiteY94" fmla="*/ 257480 h 1573553"/>
              <a:gd name="connsiteX95" fmla="*/ 2383079 w 2749455"/>
              <a:gd name="connsiteY95" fmla="*/ 243193 h 1573553"/>
              <a:gd name="connsiteX96" fmla="*/ 2425941 w 2749455"/>
              <a:gd name="connsiteY96" fmla="*/ 178900 h 1573553"/>
              <a:gd name="connsiteX97" fmla="*/ 2468804 w 2749455"/>
              <a:gd name="connsiteY97" fmla="*/ 169375 h 1573553"/>
              <a:gd name="connsiteX98" fmla="*/ 2573579 w 2749455"/>
              <a:gd name="connsiteY98" fmla="*/ 152706 h 1573553"/>
              <a:gd name="connsiteX99" fmla="*/ 2735505 w 2749455"/>
              <a:gd name="connsiteY99" fmla="*/ 205092 h 1573553"/>
              <a:gd name="connsiteX100" fmla="*/ 2698276 w 2749455"/>
              <a:gd name="connsiteY100" fmla="*/ 559163 h 1573553"/>
              <a:gd name="connsiteX101" fmla="*/ 2630731 w 2749455"/>
              <a:gd name="connsiteY101" fmla="*/ 967092 h 1573553"/>
              <a:gd name="connsiteX102" fmla="*/ 2461662 w 2749455"/>
              <a:gd name="connsiteY102" fmla="*/ 869462 h 1573553"/>
              <a:gd name="connsiteX103" fmla="*/ 2297356 w 2749455"/>
              <a:gd name="connsiteY103" fmla="*/ 926612 h 1573553"/>
              <a:gd name="connsiteX104" fmla="*/ 2275925 w 2749455"/>
              <a:gd name="connsiteY104" fmla="*/ 1062342 h 1573553"/>
              <a:gd name="connsiteX105" fmla="*/ 2042562 w 2749455"/>
              <a:gd name="connsiteY105" fmla="*/ 1148067 h 1573553"/>
              <a:gd name="connsiteX106" fmla="*/ 2021131 w 2749455"/>
              <a:gd name="connsiteY106" fmla="*/ 1238556 h 1573553"/>
              <a:gd name="connsiteX107" fmla="*/ 1954456 w 2749455"/>
              <a:gd name="connsiteY107" fmla="*/ 1309993 h 1573553"/>
              <a:gd name="connsiteX108" fmla="*/ 2013987 w 2749455"/>
              <a:gd name="connsiteY108" fmla="*/ 1350474 h 1573553"/>
              <a:gd name="connsiteX109" fmla="*/ 1921118 w 2749455"/>
              <a:gd name="connsiteY109" fmla="*/ 1450487 h 1573553"/>
              <a:gd name="connsiteX110" fmla="*/ 1899687 w 2749455"/>
              <a:gd name="connsiteY110" fmla="*/ 1533831 h 1573553"/>
              <a:gd name="connsiteX111" fmla="*/ 1808865 w 2749455"/>
              <a:gd name="connsiteY111" fmla="*/ 1573012 h 1573553"/>
              <a:gd name="connsiteX112" fmla="*/ 1728235 w 2749455"/>
              <a:gd name="connsiteY112" fmla="*/ 1557643 h 1573553"/>
              <a:gd name="connsiteX113" fmla="*/ 1702041 w 2749455"/>
              <a:gd name="connsiteY113" fmla="*/ 1571931 h 1573553"/>
              <a:gd name="connsiteX114" fmla="*/ 1647275 w 2749455"/>
              <a:gd name="connsiteY114" fmla="*/ 1543356 h 1573553"/>
              <a:gd name="connsiteX115" fmla="*/ 1606791 w 2749455"/>
              <a:gd name="connsiteY115" fmla="*/ 1507637 h 1573553"/>
              <a:gd name="connsiteX116" fmla="*/ 1563931 w 2749455"/>
              <a:gd name="connsiteY116" fmla="*/ 1479061 h 1573553"/>
              <a:gd name="connsiteX117" fmla="*/ 1592504 w 2749455"/>
              <a:gd name="connsiteY117" fmla="*/ 1455250 h 1573553"/>
              <a:gd name="connsiteX118" fmla="*/ 1580598 w 2749455"/>
              <a:gd name="connsiteY118" fmla="*/ 1438581 h 1573553"/>
              <a:gd name="connsiteX119" fmla="*/ 1518685 w 2749455"/>
              <a:gd name="connsiteY119" fmla="*/ 1426675 h 1573553"/>
              <a:gd name="connsiteX120" fmla="*/ 1499635 w 2749455"/>
              <a:gd name="connsiteY120" fmla="*/ 1402862 h 1573553"/>
              <a:gd name="connsiteX121" fmla="*/ 1461537 w 2749455"/>
              <a:gd name="connsiteY121" fmla="*/ 1379050 h 1573553"/>
              <a:gd name="connsiteX122" fmla="*/ 1456773 w 2749455"/>
              <a:gd name="connsiteY122" fmla="*/ 1390956 h 1573553"/>
              <a:gd name="connsiteX123" fmla="*/ 1471062 w 2749455"/>
              <a:gd name="connsiteY123" fmla="*/ 1429056 h 1573553"/>
              <a:gd name="connsiteX124" fmla="*/ 1440104 w 2749455"/>
              <a:gd name="connsiteY124" fmla="*/ 1443343 h 1573553"/>
              <a:gd name="connsiteX125" fmla="*/ 1413912 w 2749455"/>
              <a:gd name="connsiteY125" fmla="*/ 1457630 h 1573553"/>
              <a:gd name="connsiteX126" fmla="*/ 1397241 w 2749455"/>
              <a:gd name="connsiteY126" fmla="*/ 1450487 h 1573553"/>
              <a:gd name="connsiteX127" fmla="*/ 1351998 w 2749455"/>
              <a:gd name="connsiteY127" fmla="*/ 1388575 h 1573553"/>
              <a:gd name="connsiteX128" fmla="*/ 1306756 w 2749455"/>
              <a:gd name="connsiteY128" fmla="*/ 1355237 h 1573553"/>
              <a:gd name="connsiteX129" fmla="*/ 1328187 w 2749455"/>
              <a:gd name="connsiteY129" fmla="*/ 1338568 h 1573553"/>
              <a:gd name="connsiteX130" fmla="*/ 1349618 w 2749455"/>
              <a:gd name="connsiteY130" fmla="*/ 1298087 h 1573553"/>
              <a:gd name="connsiteX131" fmla="*/ 1335329 w 2749455"/>
              <a:gd name="connsiteY131" fmla="*/ 1286181 h 1573553"/>
              <a:gd name="connsiteX132" fmla="*/ 1297231 w 2749455"/>
              <a:gd name="connsiteY132" fmla="*/ 1288562 h 1573553"/>
              <a:gd name="connsiteX133" fmla="*/ 1221031 w 2749455"/>
              <a:gd name="connsiteY133" fmla="*/ 1245700 h 1573553"/>
              <a:gd name="connsiteX134" fmla="*/ 1178166 w 2749455"/>
              <a:gd name="connsiteY134" fmla="*/ 1226650 h 1573553"/>
              <a:gd name="connsiteX135" fmla="*/ 1168643 w 2749455"/>
              <a:gd name="connsiteY135" fmla="*/ 1226650 h 1573553"/>
              <a:gd name="connsiteX136" fmla="*/ 1156737 w 2749455"/>
              <a:gd name="connsiteY136" fmla="*/ 1162356 h 1573553"/>
              <a:gd name="connsiteX137" fmla="*/ 1168643 w 2749455"/>
              <a:gd name="connsiteY137" fmla="*/ 1098062 h 1573553"/>
              <a:gd name="connsiteX138" fmla="*/ 1137687 w 2749455"/>
              <a:gd name="connsiteY138" fmla="*/ 1064725 h 1573553"/>
              <a:gd name="connsiteX139" fmla="*/ 1085300 w 2749455"/>
              <a:gd name="connsiteY139" fmla="*/ 1040912 h 1573553"/>
              <a:gd name="connsiteX140" fmla="*/ 1111493 w 2749455"/>
              <a:gd name="connsiteY140" fmla="*/ 1017100 h 1573553"/>
              <a:gd name="connsiteX141" fmla="*/ 1156737 w 2749455"/>
              <a:gd name="connsiteY141" fmla="*/ 1021862 h 1573553"/>
              <a:gd name="connsiteX142" fmla="*/ 1151975 w 2749455"/>
              <a:gd name="connsiteY142" fmla="*/ 974237 h 1573553"/>
              <a:gd name="connsiteX143" fmla="*/ 1123400 w 2749455"/>
              <a:gd name="connsiteY143" fmla="*/ 969475 h 1573553"/>
              <a:gd name="connsiteX144" fmla="*/ 1128162 w 2749455"/>
              <a:gd name="connsiteY144" fmla="*/ 921850 h 1573553"/>
              <a:gd name="connsiteX145" fmla="*/ 1097206 w 2749455"/>
              <a:gd name="connsiteY145" fmla="*/ 907562 h 1573553"/>
              <a:gd name="connsiteX146" fmla="*/ 1099587 w 2749455"/>
              <a:gd name="connsiteY146" fmla="*/ 871843 h 1573553"/>
              <a:gd name="connsiteX147" fmla="*/ 1051962 w 2749455"/>
              <a:gd name="connsiteY147" fmla="*/ 857556 h 1573553"/>
              <a:gd name="connsiteX148" fmla="*/ 1032912 w 2749455"/>
              <a:gd name="connsiteY148" fmla="*/ 878987 h 1573553"/>
              <a:gd name="connsiteX149" fmla="*/ 1004335 w 2749455"/>
              <a:gd name="connsiteY149" fmla="*/ 881368 h 1573553"/>
              <a:gd name="connsiteX150" fmla="*/ 954331 w 2749455"/>
              <a:gd name="connsiteY150" fmla="*/ 886131 h 1573553"/>
              <a:gd name="connsiteX151" fmla="*/ 923375 w 2749455"/>
              <a:gd name="connsiteY151" fmla="*/ 907562 h 1573553"/>
              <a:gd name="connsiteX152" fmla="*/ 923375 w 2749455"/>
              <a:gd name="connsiteY152" fmla="*/ 876606 h 1573553"/>
              <a:gd name="connsiteX153" fmla="*/ 882893 w 2749455"/>
              <a:gd name="connsiteY153" fmla="*/ 871843 h 1573553"/>
              <a:gd name="connsiteX154" fmla="*/ 890035 w 2749455"/>
              <a:gd name="connsiteY154" fmla="*/ 893275 h 1573553"/>
              <a:gd name="connsiteX155" fmla="*/ 885275 w 2749455"/>
              <a:gd name="connsiteY155" fmla="*/ 912325 h 1573553"/>
              <a:gd name="connsiteX156" fmla="*/ 799550 w 2749455"/>
              <a:gd name="connsiteY156" fmla="*/ 859936 h 1573553"/>
              <a:gd name="connsiteX157" fmla="*/ 778118 w 2749455"/>
              <a:gd name="connsiteY157" fmla="*/ 826600 h 1573553"/>
              <a:gd name="connsiteX158" fmla="*/ 790025 w 2749455"/>
              <a:gd name="connsiteY158" fmla="*/ 786117 h 1573553"/>
              <a:gd name="connsiteX159" fmla="*/ 759068 w 2749455"/>
              <a:gd name="connsiteY159" fmla="*/ 781356 h 1573553"/>
              <a:gd name="connsiteX160" fmla="*/ 711443 w 2749455"/>
              <a:gd name="connsiteY160" fmla="*/ 795643 h 1573553"/>
              <a:gd name="connsiteX161" fmla="*/ 701918 w 2749455"/>
              <a:gd name="connsiteY161" fmla="*/ 809931 h 1573553"/>
              <a:gd name="connsiteX162" fmla="*/ 678106 w 2749455"/>
              <a:gd name="connsiteY162" fmla="*/ 826600 h 1573553"/>
              <a:gd name="connsiteX163" fmla="*/ 670962 w 2749455"/>
              <a:gd name="connsiteY163" fmla="*/ 843268 h 1573553"/>
              <a:gd name="connsiteX164" fmla="*/ 630481 w 2749455"/>
              <a:gd name="connsiteY164" fmla="*/ 876606 h 1573553"/>
              <a:gd name="connsiteX165" fmla="*/ 632860 w 2749455"/>
              <a:gd name="connsiteY165" fmla="*/ 898037 h 1573553"/>
              <a:gd name="connsiteX166" fmla="*/ 647150 w 2749455"/>
              <a:gd name="connsiteY166" fmla="*/ 917087 h 1573553"/>
              <a:gd name="connsiteX167" fmla="*/ 570950 w 2749455"/>
              <a:gd name="connsiteY167" fmla="*/ 902800 h 1573553"/>
              <a:gd name="connsiteX168" fmla="*/ 537612 w 2749455"/>
              <a:gd name="connsiteY168" fmla="*/ 907562 h 1573553"/>
              <a:gd name="connsiteX169" fmla="*/ 585235 w 2749455"/>
              <a:gd name="connsiteY169" fmla="*/ 938518 h 1573553"/>
              <a:gd name="connsiteX170" fmla="*/ 609050 w 2749455"/>
              <a:gd name="connsiteY170" fmla="*/ 950425 h 1573553"/>
              <a:gd name="connsiteX171" fmla="*/ 635243 w 2749455"/>
              <a:gd name="connsiteY171" fmla="*/ 1002812 h 1573553"/>
              <a:gd name="connsiteX172" fmla="*/ 568566 w 2749455"/>
              <a:gd name="connsiteY172" fmla="*/ 1019481 h 1573553"/>
              <a:gd name="connsiteX173" fmla="*/ 547137 w 2749455"/>
              <a:gd name="connsiteY173" fmla="*/ 1031387 h 1573553"/>
              <a:gd name="connsiteX174" fmla="*/ 523323 w 2749455"/>
              <a:gd name="connsiteY174" fmla="*/ 1002812 h 1573553"/>
              <a:gd name="connsiteX175" fmla="*/ 499510 w 2749455"/>
              <a:gd name="connsiteY175" fmla="*/ 971856 h 1573553"/>
              <a:gd name="connsiteX176" fmla="*/ 501891 w 2749455"/>
              <a:gd name="connsiteY176" fmla="*/ 933756 h 1573553"/>
              <a:gd name="connsiteX177" fmla="*/ 499510 w 2749455"/>
              <a:gd name="connsiteY177" fmla="*/ 914706 h 1573553"/>
              <a:gd name="connsiteX178" fmla="*/ 518560 w 2749455"/>
              <a:gd name="connsiteY178" fmla="*/ 881368 h 1573553"/>
              <a:gd name="connsiteX179" fmla="*/ 478080 w 2749455"/>
              <a:gd name="connsiteY179" fmla="*/ 890893 h 1573553"/>
              <a:gd name="connsiteX180" fmla="*/ 449504 w 2749455"/>
              <a:gd name="connsiteY180" fmla="*/ 952806 h 1573553"/>
              <a:gd name="connsiteX181" fmla="*/ 442360 w 2749455"/>
              <a:gd name="connsiteY181" fmla="*/ 976618 h 1573553"/>
              <a:gd name="connsiteX182" fmla="*/ 411404 w 2749455"/>
              <a:gd name="connsiteY182" fmla="*/ 993287 h 1573553"/>
              <a:gd name="connsiteX183" fmla="*/ 363779 w 2749455"/>
              <a:gd name="connsiteY183" fmla="*/ 990906 h 1573553"/>
              <a:gd name="connsiteX184" fmla="*/ 356635 w 2749455"/>
              <a:gd name="connsiteY184" fmla="*/ 1007575 h 1573553"/>
              <a:gd name="connsiteX185" fmla="*/ 356635 w 2749455"/>
              <a:gd name="connsiteY185" fmla="*/ 1055200 h 1573553"/>
              <a:gd name="connsiteX186" fmla="*/ 297104 w 2749455"/>
              <a:gd name="connsiteY186" fmla="*/ 1059962 h 1573553"/>
              <a:gd name="connsiteX187" fmla="*/ 235191 w 2749455"/>
              <a:gd name="connsiteY187" fmla="*/ 1093300 h 1573553"/>
              <a:gd name="connsiteX188" fmla="*/ 237573 w 2749455"/>
              <a:gd name="connsiteY188" fmla="*/ 1121875 h 1573553"/>
              <a:gd name="connsiteX189" fmla="*/ 185186 w 2749455"/>
              <a:gd name="connsiteY189" fmla="*/ 1109968 h 1573553"/>
              <a:gd name="connsiteX190" fmla="*/ 151848 w 2749455"/>
              <a:gd name="connsiteY190" fmla="*/ 1117112 h 1573553"/>
              <a:gd name="connsiteX191" fmla="*/ 106604 w 2749455"/>
              <a:gd name="connsiteY191" fmla="*/ 1098062 h 1573553"/>
              <a:gd name="connsiteX192" fmla="*/ 89936 w 2749455"/>
              <a:gd name="connsiteY192" fmla="*/ 1098062 h 1573553"/>
              <a:gd name="connsiteX193" fmla="*/ 6592 w 2749455"/>
              <a:gd name="connsiteY193" fmla="*/ 1121875 h 1573553"/>
              <a:gd name="connsiteX194" fmla="*/ 8974 w 2749455"/>
              <a:gd name="connsiteY194" fmla="*/ 1074250 h 1573553"/>
              <a:gd name="connsiteX195" fmla="*/ 9816 w 2749455"/>
              <a:gd name="connsiteY195" fmla="*/ 1047319 h 1573553"/>
              <a:gd name="connsiteX0" fmla="*/ 9816 w 2737096"/>
              <a:gd name="connsiteY0" fmla="*/ 1047319 h 1573553"/>
              <a:gd name="connsiteX1" fmla="*/ 32785 w 2737096"/>
              <a:gd name="connsiteY1" fmla="*/ 979000 h 1573553"/>
              <a:gd name="connsiteX2" fmla="*/ 70885 w 2737096"/>
              <a:gd name="connsiteY2" fmla="*/ 964712 h 1573553"/>
              <a:gd name="connsiteX3" fmla="*/ 73266 w 2737096"/>
              <a:gd name="connsiteY3" fmla="*/ 998050 h 1573553"/>
              <a:gd name="connsiteX4" fmla="*/ 101841 w 2737096"/>
              <a:gd name="connsiteY4" fmla="*/ 1009956 h 1573553"/>
              <a:gd name="connsiteX5" fmla="*/ 94698 w 2737096"/>
              <a:gd name="connsiteY5" fmla="*/ 945662 h 1573553"/>
              <a:gd name="connsiteX6" fmla="*/ 106604 w 2737096"/>
              <a:gd name="connsiteY6" fmla="*/ 907562 h 1573553"/>
              <a:gd name="connsiteX7" fmla="*/ 135179 w 2737096"/>
              <a:gd name="connsiteY7" fmla="*/ 881368 h 1573553"/>
              <a:gd name="connsiteX8" fmla="*/ 158993 w 2737096"/>
              <a:gd name="connsiteY8" fmla="*/ 836124 h 1573553"/>
              <a:gd name="connsiteX9" fmla="*/ 154229 w 2737096"/>
              <a:gd name="connsiteY9" fmla="*/ 778975 h 1573553"/>
              <a:gd name="connsiteX10" fmla="*/ 137560 w 2737096"/>
              <a:gd name="connsiteY10" fmla="*/ 745637 h 1573553"/>
              <a:gd name="connsiteX11" fmla="*/ 147085 w 2737096"/>
              <a:gd name="connsiteY11" fmla="*/ 707537 h 1573553"/>
              <a:gd name="connsiteX12" fmla="*/ 132798 w 2737096"/>
              <a:gd name="connsiteY12" fmla="*/ 686106 h 1573553"/>
              <a:gd name="connsiteX13" fmla="*/ 147085 w 2737096"/>
              <a:gd name="connsiteY13" fmla="*/ 657531 h 1573553"/>
              <a:gd name="connsiteX14" fmla="*/ 99460 w 2737096"/>
              <a:gd name="connsiteY14" fmla="*/ 686106 h 1573553"/>
              <a:gd name="connsiteX15" fmla="*/ 104225 w 2737096"/>
              <a:gd name="connsiteY15" fmla="*/ 657530 h 1573553"/>
              <a:gd name="connsiteX16" fmla="*/ 139941 w 2737096"/>
              <a:gd name="connsiteY16" fmla="*/ 607525 h 1573553"/>
              <a:gd name="connsiteX17" fmla="*/ 166137 w 2737096"/>
              <a:gd name="connsiteY17" fmla="*/ 590855 h 1573553"/>
              <a:gd name="connsiteX18" fmla="*/ 163754 w 2737096"/>
              <a:gd name="connsiteY18" fmla="*/ 507512 h 1573553"/>
              <a:gd name="connsiteX19" fmla="*/ 94698 w 2737096"/>
              <a:gd name="connsiteY19" fmla="*/ 400355 h 1573553"/>
              <a:gd name="connsiteX20" fmla="*/ 113748 w 2737096"/>
              <a:gd name="connsiteY20" fmla="*/ 307487 h 1573553"/>
              <a:gd name="connsiteX21" fmla="*/ 120891 w 2737096"/>
              <a:gd name="connsiteY21" fmla="*/ 255100 h 1573553"/>
              <a:gd name="connsiteX22" fmla="*/ 144706 w 2737096"/>
              <a:gd name="connsiteY22" fmla="*/ 224142 h 1573553"/>
              <a:gd name="connsiteX23" fmla="*/ 232810 w 2737096"/>
              <a:gd name="connsiteY23" fmla="*/ 247956 h 1573553"/>
              <a:gd name="connsiteX24" fmla="*/ 280435 w 2737096"/>
              <a:gd name="connsiteY24" fmla="*/ 293200 h 1573553"/>
              <a:gd name="connsiteX25" fmla="*/ 292341 w 2737096"/>
              <a:gd name="connsiteY25" fmla="*/ 321775 h 1573553"/>
              <a:gd name="connsiteX26" fmla="*/ 328062 w 2737096"/>
              <a:gd name="connsiteY26" fmla="*/ 364636 h 1573553"/>
              <a:gd name="connsiteX27" fmla="*/ 356635 w 2737096"/>
              <a:gd name="connsiteY27" fmla="*/ 359875 h 1573553"/>
              <a:gd name="connsiteX28" fmla="*/ 363779 w 2737096"/>
              <a:gd name="connsiteY28" fmla="*/ 333681 h 1573553"/>
              <a:gd name="connsiteX29" fmla="*/ 404260 w 2737096"/>
              <a:gd name="connsiteY29" fmla="*/ 336062 h 1573553"/>
              <a:gd name="connsiteX30" fmla="*/ 451885 w 2737096"/>
              <a:gd name="connsiteY30" fmla="*/ 312249 h 1573553"/>
              <a:gd name="connsiteX31" fmla="*/ 475698 w 2737096"/>
              <a:gd name="connsiteY31" fmla="*/ 257481 h 1573553"/>
              <a:gd name="connsiteX32" fmla="*/ 501893 w 2737096"/>
              <a:gd name="connsiteY32" fmla="*/ 250336 h 1573553"/>
              <a:gd name="connsiteX33" fmla="*/ 513798 w 2737096"/>
              <a:gd name="connsiteY33" fmla="*/ 267006 h 1573553"/>
              <a:gd name="connsiteX34" fmla="*/ 501891 w 2737096"/>
              <a:gd name="connsiteY34" fmla="*/ 312250 h 1573553"/>
              <a:gd name="connsiteX35" fmla="*/ 516179 w 2737096"/>
              <a:gd name="connsiteY35" fmla="*/ 359875 h 1573553"/>
              <a:gd name="connsiteX36" fmla="*/ 463791 w 2737096"/>
              <a:gd name="connsiteY36" fmla="*/ 424168 h 1573553"/>
              <a:gd name="connsiteX37" fmla="*/ 566185 w 2737096"/>
              <a:gd name="connsiteY37" fmla="*/ 517037 h 1573553"/>
              <a:gd name="connsiteX38" fmla="*/ 623337 w 2737096"/>
              <a:gd name="connsiteY38" fmla="*/ 495605 h 1573553"/>
              <a:gd name="connsiteX39" fmla="*/ 675723 w 2737096"/>
              <a:gd name="connsiteY39" fmla="*/ 481318 h 1573553"/>
              <a:gd name="connsiteX40" fmla="*/ 701916 w 2737096"/>
              <a:gd name="connsiteY40" fmla="*/ 483700 h 1573553"/>
              <a:gd name="connsiteX41" fmla="*/ 697154 w 2737096"/>
              <a:gd name="connsiteY41" fmla="*/ 476556 h 1573553"/>
              <a:gd name="connsiteX42" fmla="*/ 775735 w 2737096"/>
              <a:gd name="connsiteY42" fmla="*/ 524181 h 1573553"/>
              <a:gd name="connsiteX43" fmla="*/ 820979 w 2737096"/>
              <a:gd name="connsiteY43" fmla="*/ 547993 h 1573553"/>
              <a:gd name="connsiteX44" fmla="*/ 887656 w 2737096"/>
              <a:gd name="connsiteY44" fmla="*/ 562280 h 1573553"/>
              <a:gd name="connsiteX45" fmla="*/ 932898 w 2737096"/>
              <a:gd name="connsiteY45" fmla="*/ 478937 h 1573553"/>
              <a:gd name="connsiteX46" fmla="*/ 961473 w 2737096"/>
              <a:gd name="connsiteY46" fmla="*/ 455125 h 1573553"/>
              <a:gd name="connsiteX47" fmla="*/ 963857 w 2737096"/>
              <a:gd name="connsiteY47" fmla="*/ 426549 h 1573553"/>
              <a:gd name="connsiteX48" fmla="*/ 892416 w 2737096"/>
              <a:gd name="connsiteY48" fmla="*/ 412262 h 1573553"/>
              <a:gd name="connsiteX49" fmla="*/ 863843 w 2737096"/>
              <a:gd name="connsiteY49" fmla="*/ 417024 h 1573553"/>
              <a:gd name="connsiteX50" fmla="*/ 828123 w 2737096"/>
              <a:gd name="connsiteY50" fmla="*/ 383687 h 1573553"/>
              <a:gd name="connsiteX51" fmla="*/ 851937 w 2737096"/>
              <a:gd name="connsiteY51" fmla="*/ 357491 h 1573553"/>
              <a:gd name="connsiteX52" fmla="*/ 913848 w 2737096"/>
              <a:gd name="connsiteY52" fmla="*/ 343206 h 1573553"/>
              <a:gd name="connsiteX53" fmla="*/ 959091 w 2737096"/>
              <a:gd name="connsiteY53" fmla="*/ 357493 h 1573553"/>
              <a:gd name="connsiteX54" fmla="*/ 970998 w 2737096"/>
              <a:gd name="connsiteY54" fmla="*/ 376543 h 1573553"/>
              <a:gd name="connsiteX55" fmla="*/ 1090060 w 2737096"/>
              <a:gd name="connsiteY55" fmla="*/ 436075 h 1573553"/>
              <a:gd name="connsiteX56" fmla="*/ 1113873 w 2737096"/>
              <a:gd name="connsiteY56" fmla="*/ 500368 h 1573553"/>
              <a:gd name="connsiteX57" fmla="*/ 1135304 w 2737096"/>
              <a:gd name="connsiteY57" fmla="*/ 512275 h 1573553"/>
              <a:gd name="connsiteX58" fmla="*/ 1132923 w 2737096"/>
              <a:gd name="connsiteY58" fmla="*/ 421787 h 1573553"/>
              <a:gd name="connsiteX59" fmla="*/ 1154354 w 2737096"/>
              <a:gd name="connsiteY59" fmla="*/ 383687 h 1573553"/>
              <a:gd name="connsiteX60" fmla="*/ 1173404 w 2737096"/>
              <a:gd name="connsiteY60" fmla="*/ 386068 h 1573553"/>
              <a:gd name="connsiteX61" fmla="*/ 1173404 w 2737096"/>
              <a:gd name="connsiteY61" fmla="*/ 347968 h 1573553"/>
              <a:gd name="connsiteX62" fmla="*/ 1185312 w 2737096"/>
              <a:gd name="connsiteY62" fmla="*/ 340823 h 1573553"/>
              <a:gd name="connsiteX63" fmla="*/ 1242460 w 2737096"/>
              <a:gd name="connsiteY63" fmla="*/ 343206 h 1573553"/>
              <a:gd name="connsiteX64" fmla="*/ 1342473 w 2737096"/>
              <a:gd name="connsiteY64" fmla="*/ 317012 h 1573553"/>
              <a:gd name="connsiteX65" fmla="*/ 1413910 w 2737096"/>
              <a:gd name="connsiteY65" fmla="*/ 305106 h 1573553"/>
              <a:gd name="connsiteX66" fmla="*/ 1499302 w 2737096"/>
              <a:gd name="connsiteY66" fmla="*/ 250164 h 1573553"/>
              <a:gd name="connsiteX67" fmla="*/ 1571073 w 2737096"/>
              <a:gd name="connsiteY67" fmla="*/ 221762 h 1573553"/>
              <a:gd name="connsiteX68" fmla="*/ 1640131 w 2737096"/>
              <a:gd name="connsiteY68" fmla="*/ 188423 h 1573553"/>
              <a:gd name="connsiteX69" fmla="*/ 1711566 w 2737096"/>
              <a:gd name="connsiteY69" fmla="*/ 195568 h 1573553"/>
              <a:gd name="connsiteX70" fmla="*/ 1763954 w 2737096"/>
              <a:gd name="connsiteY70" fmla="*/ 174137 h 1573553"/>
              <a:gd name="connsiteX71" fmla="*/ 1794912 w 2737096"/>
              <a:gd name="connsiteY71" fmla="*/ 183660 h 1573553"/>
              <a:gd name="connsiteX72" fmla="*/ 1868729 w 2737096"/>
              <a:gd name="connsiteY72" fmla="*/ 233668 h 1573553"/>
              <a:gd name="connsiteX73" fmla="*/ 1806816 w 2737096"/>
              <a:gd name="connsiteY73" fmla="*/ 209856 h 1573553"/>
              <a:gd name="connsiteX74" fmla="*/ 1828248 w 2737096"/>
              <a:gd name="connsiteY74" fmla="*/ 281293 h 1573553"/>
              <a:gd name="connsiteX75" fmla="*/ 1866350 w 2737096"/>
              <a:gd name="connsiteY75" fmla="*/ 309866 h 1573553"/>
              <a:gd name="connsiteX76" fmla="*/ 1961598 w 2737096"/>
              <a:gd name="connsiteY76" fmla="*/ 314631 h 1573553"/>
              <a:gd name="connsiteX77" fmla="*/ 2028275 w 2737096"/>
              <a:gd name="connsiteY77" fmla="*/ 271766 h 1573553"/>
              <a:gd name="connsiteX78" fmla="*/ 2025891 w 2737096"/>
              <a:gd name="connsiteY78" fmla="*/ 293200 h 1573553"/>
              <a:gd name="connsiteX79" fmla="*/ 1990173 w 2737096"/>
              <a:gd name="connsiteY79" fmla="*/ 321775 h 1573553"/>
              <a:gd name="connsiteX80" fmla="*/ 1916354 w 2737096"/>
              <a:gd name="connsiteY80" fmla="*/ 338443 h 1573553"/>
              <a:gd name="connsiteX81" fmla="*/ 1923500 w 2737096"/>
              <a:gd name="connsiteY81" fmla="*/ 367017 h 1573553"/>
              <a:gd name="connsiteX82" fmla="*/ 2047325 w 2737096"/>
              <a:gd name="connsiteY82" fmla="*/ 331298 h 1573553"/>
              <a:gd name="connsiteX83" fmla="*/ 2099710 w 2737096"/>
              <a:gd name="connsiteY83" fmla="*/ 295581 h 1573553"/>
              <a:gd name="connsiteX84" fmla="*/ 2142574 w 2737096"/>
              <a:gd name="connsiteY84" fmla="*/ 271766 h 1573553"/>
              <a:gd name="connsiteX85" fmla="*/ 2066375 w 2737096"/>
              <a:gd name="connsiteY85" fmla="*/ 264623 h 1573553"/>
              <a:gd name="connsiteX86" fmla="*/ 2066375 w 2737096"/>
              <a:gd name="connsiteY86" fmla="*/ 202710 h 1573553"/>
              <a:gd name="connsiteX87" fmla="*/ 2116380 w 2737096"/>
              <a:gd name="connsiteY87" fmla="*/ 202710 h 1573553"/>
              <a:gd name="connsiteX88" fmla="*/ 2223536 w 2737096"/>
              <a:gd name="connsiteY88" fmla="*/ 97935 h 1573553"/>
              <a:gd name="connsiteX89" fmla="*/ 2273542 w 2737096"/>
              <a:gd name="connsiteY89" fmla="*/ 305 h 1573553"/>
              <a:gd name="connsiteX90" fmla="*/ 2237824 w 2737096"/>
              <a:gd name="connsiteY90" fmla="*/ 114604 h 1573553"/>
              <a:gd name="connsiteX91" fmla="*/ 2164006 w 2737096"/>
              <a:gd name="connsiteY91" fmla="*/ 193186 h 1573553"/>
              <a:gd name="connsiteX92" fmla="*/ 2228298 w 2737096"/>
              <a:gd name="connsiteY92" fmla="*/ 217000 h 1573553"/>
              <a:gd name="connsiteX93" fmla="*/ 2287829 w 2737096"/>
              <a:gd name="connsiteY93" fmla="*/ 212237 h 1573553"/>
              <a:gd name="connsiteX94" fmla="*/ 2333075 w 2737096"/>
              <a:gd name="connsiteY94" fmla="*/ 257480 h 1573553"/>
              <a:gd name="connsiteX95" fmla="*/ 2383079 w 2737096"/>
              <a:gd name="connsiteY95" fmla="*/ 243193 h 1573553"/>
              <a:gd name="connsiteX96" fmla="*/ 2425941 w 2737096"/>
              <a:gd name="connsiteY96" fmla="*/ 178900 h 1573553"/>
              <a:gd name="connsiteX97" fmla="*/ 2468804 w 2737096"/>
              <a:gd name="connsiteY97" fmla="*/ 169375 h 1573553"/>
              <a:gd name="connsiteX98" fmla="*/ 2573579 w 2737096"/>
              <a:gd name="connsiteY98" fmla="*/ 152706 h 1573553"/>
              <a:gd name="connsiteX99" fmla="*/ 2709310 w 2737096"/>
              <a:gd name="connsiteY99" fmla="*/ 188425 h 1573553"/>
              <a:gd name="connsiteX100" fmla="*/ 2735505 w 2737096"/>
              <a:gd name="connsiteY100" fmla="*/ 205092 h 1573553"/>
              <a:gd name="connsiteX101" fmla="*/ 2698276 w 2737096"/>
              <a:gd name="connsiteY101" fmla="*/ 559163 h 1573553"/>
              <a:gd name="connsiteX102" fmla="*/ 2630731 w 2737096"/>
              <a:gd name="connsiteY102" fmla="*/ 967092 h 1573553"/>
              <a:gd name="connsiteX103" fmla="*/ 2461662 w 2737096"/>
              <a:gd name="connsiteY103" fmla="*/ 869462 h 1573553"/>
              <a:gd name="connsiteX104" fmla="*/ 2297356 w 2737096"/>
              <a:gd name="connsiteY104" fmla="*/ 926612 h 1573553"/>
              <a:gd name="connsiteX105" fmla="*/ 2275925 w 2737096"/>
              <a:gd name="connsiteY105" fmla="*/ 1062342 h 1573553"/>
              <a:gd name="connsiteX106" fmla="*/ 2042562 w 2737096"/>
              <a:gd name="connsiteY106" fmla="*/ 1148067 h 1573553"/>
              <a:gd name="connsiteX107" fmla="*/ 2021131 w 2737096"/>
              <a:gd name="connsiteY107" fmla="*/ 1238556 h 1573553"/>
              <a:gd name="connsiteX108" fmla="*/ 1954456 w 2737096"/>
              <a:gd name="connsiteY108" fmla="*/ 1309993 h 1573553"/>
              <a:gd name="connsiteX109" fmla="*/ 2013987 w 2737096"/>
              <a:gd name="connsiteY109" fmla="*/ 1350474 h 1573553"/>
              <a:gd name="connsiteX110" fmla="*/ 1921118 w 2737096"/>
              <a:gd name="connsiteY110" fmla="*/ 1450487 h 1573553"/>
              <a:gd name="connsiteX111" fmla="*/ 1899687 w 2737096"/>
              <a:gd name="connsiteY111" fmla="*/ 1533831 h 1573553"/>
              <a:gd name="connsiteX112" fmla="*/ 1808865 w 2737096"/>
              <a:gd name="connsiteY112" fmla="*/ 1573012 h 1573553"/>
              <a:gd name="connsiteX113" fmla="*/ 1728235 w 2737096"/>
              <a:gd name="connsiteY113" fmla="*/ 1557643 h 1573553"/>
              <a:gd name="connsiteX114" fmla="*/ 1702041 w 2737096"/>
              <a:gd name="connsiteY114" fmla="*/ 1571931 h 1573553"/>
              <a:gd name="connsiteX115" fmla="*/ 1647275 w 2737096"/>
              <a:gd name="connsiteY115" fmla="*/ 1543356 h 1573553"/>
              <a:gd name="connsiteX116" fmla="*/ 1606791 w 2737096"/>
              <a:gd name="connsiteY116" fmla="*/ 1507637 h 1573553"/>
              <a:gd name="connsiteX117" fmla="*/ 1563931 w 2737096"/>
              <a:gd name="connsiteY117" fmla="*/ 1479061 h 1573553"/>
              <a:gd name="connsiteX118" fmla="*/ 1592504 w 2737096"/>
              <a:gd name="connsiteY118" fmla="*/ 1455250 h 1573553"/>
              <a:gd name="connsiteX119" fmla="*/ 1580598 w 2737096"/>
              <a:gd name="connsiteY119" fmla="*/ 1438581 h 1573553"/>
              <a:gd name="connsiteX120" fmla="*/ 1518685 w 2737096"/>
              <a:gd name="connsiteY120" fmla="*/ 1426675 h 1573553"/>
              <a:gd name="connsiteX121" fmla="*/ 1499635 w 2737096"/>
              <a:gd name="connsiteY121" fmla="*/ 1402862 h 1573553"/>
              <a:gd name="connsiteX122" fmla="*/ 1461537 w 2737096"/>
              <a:gd name="connsiteY122" fmla="*/ 1379050 h 1573553"/>
              <a:gd name="connsiteX123" fmla="*/ 1456773 w 2737096"/>
              <a:gd name="connsiteY123" fmla="*/ 1390956 h 1573553"/>
              <a:gd name="connsiteX124" fmla="*/ 1471062 w 2737096"/>
              <a:gd name="connsiteY124" fmla="*/ 1429056 h 1573553"/>
              <a:gd name="connsiteX125" fmla="*/ 1440104 w 2737096"/>
              <a:gd name="connsiteY125" fmla="*/ 1443343 h 1573553"/>
              <a:gd name="connsiteX126" fmla="*/ 1413912 w 2737096"/>
              <a:gd name="connsiteY126" fmla="*/ 1457630 h 1573553"/>
              <a:gd name="connsiteX127" fmla="*/ 1397241 w 2737096"/>
              <a:gd name="connsiteY127" fmla="*/ 1450487 h 1573553"/>
              <a:gd name="connsiteX128" fmla="*/ 1351998 w 2737096"/>
              <a:gd name="connsiteY128" fmla="*/ 1388575 h 1573553"/>
              <a:gd name="connsiteX129" fmla="*/ 1306756 w 2737096"/>
              <a:gd name="connsiteY129" fmla="*/ 1355237 h 1573553"/>
              <a:gd name="connsiteX130" fmla="*/ 1328187 w 2737096"/>
              <a:gd name="connsiteY130" fmla="*/ 1338568 h 1573553"/>
              <a:gd name="connsiteX131" fmla="*/ 1349618 w 2737096"/>
              <a:gd name="connsiteY131" fmla="*/ 1298087 h 1573553"/>
              <a:gd name="connsiteX132" fmla="*/ 1335329 w 2737096"/>
              <a:gd name="connsiteY132" fmla="*/ 1286181 h 1573553"/>
              <a:gd name="connsiteX133" fmla="*/ 1297231 w 2737096"/>
              <a:gd name="connsiteY133" fmla="*/ 1288562 h 1573553"/>
              <a:gd name="connsiteX134" fmla="*/ 1221031 w 2737096"/>
              <a:gd name="connsiteY134" fmla="*/ 1245700 h 1573553"/>
              <a:gd name="connsiteX135" fmla="*/ 1178166 w 2737096"/>
              <a:gd name="connsiteY135" fmla="*/ 1226650 h 1573553"/>
              <a:gd name="connsiteX136" fmla="*/ 1168643 w 2737096"/>
              <a:gd name="connsiteY136" fmla="*/ 1226650 h 1573553"/>
              <a:gd name="connsiteX137" fmla="*/ 1156737 w 2737096"/>
              <a:gd name="connsiteY137" fmla="*/ 1162356 h 1573553"/>
              <a:gd name="connsiteX138" fmla="*/ 1168643 w 2737096"/>
              <a:gd name="connsiteY138" fmla="*/ 1098062 h 1573553"/>
              <a:gd name="connsiteX139" fmla="*/ 1137687 w 2737096"/>
              <a:gd name="connsiteY139" fmla="*/ 1064725 h 1573553"/>
              <a:gd name="connsiteX140" fmla="*/ 1085300 w 2737096"/>
              <a:gd name="connsiteY140" fmla="*/ 1040912 h 1573553"/>
              <a:gd name="connsiteX141" fmla="*/ 1111493 w 2737096"/>
              <a:gd name="connsiteY141" fmla="*/ 1017100 h 1573553"/>
              <a:gd name="connsiteX142" fmla="*/ 1156737 w 2737096"/>
              <a:gd name="connsiteY142" fmla="*/ 1021862 h 1573553"/>
              <a:gd name="connsiteX143" fmla="*/ 1151975 w 2737096"/>
              <a:gd name="connsiteY143" fmla="*/ 974237 h 1573553"/>
              <a:gd name="connsiteX144" fmla="*/ 1123400 w 2737096"/>
              <a:gd name="connsiteY144" fmla="*/ 969475 h 1573553"/>
              <a:gd name="connsiteX145" fmla="*/ 1128162 w 2737096"/>
              <a:gd name="connsiteY145" fmla="*/ 921850 h 1573553"/>
              <a:gd name="connsiteX146" fmla="*/ 1097206 w 2737096"/>
              <a:gd name="connsiteY146" fmla="*/ 907562 h 1573553"/>
              <a:gd name="connsiteX147" fmla="*/ 1099587 w 2737096"/>
              <a:gd name="connsiteY147" fmla="*/ 871843 h 1573553"/>
              <a:gd name="connsiteX148" fmla="*/ 1051962 w 2737096"/>
              <a:gd name="connsiteY148" fmla="*/ 857556 h 1573553"/>
              <a:gd name="connsiteX149" fmla="*/ 1032912 w 2737096"/>
              <a:gd name="connsiteY149" fmla="*/ 878987 h 1573553"/>
              <a:gd name="connsiteX150" fmla="*/ 1004335 w 2737096"/>
              <a:gd name="connsiteY150" fmla="*/ 881368 h 1573553"/>
              <a:gd name="connsiteX151" fmla="*/ 954331 w 2737096"/>
              <a:gd name="connsiteY151" fmla="*/ 886131 h 1573553"/>
              <a:gd name="connsiteX152" fmla="*/ 923375 w 2737096"/>
              <a:gd name="connsiteY152" fmla="*/ 907562 h 1573553"/>
              <a:gd name="connsiteX153" fmla="*/ 923375 w 2737096"/>
              <a:gd name="connsiteY153" fmla="*/ 876606 h 1573553"/>
              <a:gd name="connsiteX154" fmla="*/ 882893 w 2737096"/>
              <a:gd name="connsiteY154" fmla="*/ 871843 h 1573553"/>
              <a:gd name="connsiteX155" fmla="*/ 890035 w 2737096"/>
              <a:gd name="connsiteY155" fmla="*/ 893275 h 1573553"/>
              <a:gd name="connsiteX156" fmla="*/ 885275 w 2737096"/>
              <a:gd name="connsiteY156" fmla="*/ 912325 h 1573553"/>
              <a:gd name="connsiteX157" fmla="*/ 799550 w 2737096"/>
              <a:gd name="connsiteY157" fmla="*/ 859936 h 1573553"/>
              <a:gd name="connsiteX158" fmla="*/ 778118 w 2737096"/>
              <a:gd name="connsiteY158" fmla="*/ 826600 h 1573553"/>
              <a:gd name="connsiteX159" fmla="*/ 790025 w 2737096"/>
              <a:gd name="connsiteY159" fmla="*/ 786117 h 1573553"/>
              <a:gd name="connsiteX160" fmla="*/ 759068 w 2737096"/>
              <a:gd name="connsiteY160" fmla="*/ 781356 h 1573553"/>
              <a:gd name="connsiteX161" fmla="*/ 711443 w 2737096"/>
              <a:gd name="connsiteY161" fmla="*/ 795643 h 1573553"/>
              <a:gd name="connsiteX162" fmla="*/ 701918 w 2737096"/>
              <a:gd name="connsiteY162" fmla="*/ 809931 h 1573553"/>
              <a:gd name="connsiteX163" fmla="*/ 678106 w 2737096"/>
              <a:gd name="connsiteY163" fmla="*/ 826600 h 1573553"/>
              <a:gd name="connsiteX164" fmla="*/ 670962 w 2737096"/>
              <a:gd name="connsiteY164" fmla="*/ 843268 h 1573553"/>
              <a:gd name="connsiteX165" fmla="*/ 630481 w 2737096"/>
              <a:gd name="connsiteY165" fmla="*/ 876606 h 1573553"/>
              <a:gd name="connsiteX166" fmla="*/ 632860 w 2737096"/>
              <a:gd name="connsiteY166" fmla="*/ 898037 h 1573553"/>
              <a:gd name="connsiteX167" fmla="*/ 647150 w 2737096"/>
              <a:gd name="connsiteY167" fmla="*/ 917087 h 1573553"/>
              <a:gd name="connsiteX168" fmla="*/ 570950 w 2737096"/>
              <a:gd name="connsiteY168" fmla="*/ 902800 h 1573553"/>
              <a:gd name="connsiteX169" fmla="*/ 537612 w 2737096"/>
              <a:gd name="connsiteY169" fmla="*/ 907562 h 1573553"/>
              <a:gd name="connsiteX170" fmla="*/ 585235 w 2737096"/>
              <a:gd name="connsiteY170" fmla="*/ 938518 h 1573553"/>
              <a:gd name="connsiteX171" fmla="*/ 609050 w 2737096"/>
              <a:gd name="connsiteY171" fmla="*/ 950425 h 1573553"/>
              <a:gd name="connsiteX172" fmla="*/ 635243 w 2737096"/>
              <a:gd name="connsiteY172" fmla="*/ 1002812 h 1573553"/>
              <a:gd name="connsiteX173" fmla="*/ 568566 w 2737096"/>
              <a:gd name="connsiteY173" fmla="*/ 1019481 h 1573553"/>
              <a:gd name="connsiteX174" fmla="*/ 547137 w 2737096"/>
              <a:gd name="connsiteY174" fmla="*/ 1031387 h 1573553"/>
              <a:gd name="connsiteX175" fmla="*/ 523323 w 2737096"/>
              <a:gd name="connsiteY175" fmla="*/ 1002812 h 1573553"/>
              <a:gd name="connsiteX176" fmla="*/ 499510 w 2737096"/>
              <a:gd name="connsiteY176" fmla="*/ 971856 h 1573553"/>
              <a:gd name="connsiteX177" fmla="*/ 501891 w 2737096"/>
              <a:gd name="connsiteY177" fmla="*/ 933756 h 1573553"/>
              <a:gd name="connsiteX178" fmla="*/ 499510 w 2737096"/>
              <a:gd name="connsiteY178" fmla="*/ 914706 h 1573553"/>
              <a:gd name="connsiteX179" fmla="*/ 518560 w 2737096"/>
              <a:gd name="connsiteY179" fmla="*/ 881368 h 1573553"/>
              <a:gd name="connsiteX180" fmla="*/ 478080 w 2737096"/>
              <a:gd name="connsiteY180" fmla="*/ 890893 h 1573553"/>
              <a:gd name="connsiteX181" fmla="*/ 449504 w 2737096"/>
              <a:gd name="connsiteY181" fmla="*/ 952806 h 1573553"/>
              <a:gd name="connsiteX182" fmla="*/ 442360 w 2737096"/>
              <a:gd name="connsiteY182" fmla="*/ 976618 h 1573553"/>
              <a:gd name="connsiteX183" fmla="*/ 411404 w 2737096"/>
              <a:gd name="connsiteY183" fmla="*/ 993287 h 1573553"/>
              <a:gd name="connsiteX184" fmla="*/ 363779 w 2737096"/>
              <a:gd name="connsiteY184" fmla="*/ 990906 h 1573553"/>
              <a:gd name="connsiteX185" fmla="*/ 356635 w 2737096"/>
              <a:gd name="connsiteY185" fmla="*/ 1007575 h 1573553"/>
              <a:gd name="connsiteX186" fmla="*/ 356635 w 2737096"/>
              <a:gd name="connsiteY186" fmla="*/ 1055200 h 1573553"/>
              <a:gd name="connsiteX187" fmla="*/ 297104 w 2737096"/>
              <a:gd name="connsiteY187" fmla="*/ 1059962 h 1573553"/>
              <a:gd name="connsiteX188" fmla="*/ 235191 w 2737096"/>
              <a:gd name="connsiteY188" fmla="*/ 1093300 h 1573553"/>
              <a:gd name="connsiteX189" fmla="*/ 237573 w 2737096"/>
              <a:gd name="connsiteY189" fmla="*/ 1121875 h 1573553"/>
              <a:gd name="connsiteX190" fmla="*/ 185186 w 2737096"/>
              <a:gd name="connsiteY190" fmla="*/ 1109968 h 1573553"/>
              <a:gd name="connsiteX191" fmla="*/ 151848 w 2737096"/>
              <a:gd name="connsiteY191" fmla="*/ 1117112 h 1573553"/>
              <a:gd name="connsiteX192" fmla="*/ 106604 w 2737096"/>
              <a:gd name="connsiteY192" fmla="*/ 1098062 h 1573553"/>
              <a:gd name="connsiteX193" fmla="*/ 89936 w 2737096"/>
              <a:gd name="connsiteY193" fmla="*/ 1098062 h 1573553"/>
              <a:gd name="connsiteX194" fmla="*/ 6592 w 2737096"/>
              <a:gd name="connsiteY194" fmla="*/ 1121875 h 1573553"/>
              <a:gd name="connsiteX195" fmla="*/ 8974 w 2737096"/>
              <a:gd name="connsiteY195" fmla="*/ 1074250 h 1573553"/>
              <a:gd name="connsiteX196" fmla="*/ 9816 w 2737096"/>
              <a:gd name="connsiteY196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630731 w 2755713"/>
              <a:gd name="connsiteY103" fmla="*/ 967092 h 1573553"/>
              <a:gd name="connsiteX104" fmla="*/ 2461662 w 2755713"/>
              <a:gd name="connsiteY104" fmla="*/ 869462 h 1573553"/>
              <a:gd name="connsiteX105" fmla="*/ 2297356 w 2755713"/>
              <a:gd name="connsiteY105" fmla="*/ 926612 h 1573553"/>
              <a:gd name="connsiteX106" fmla="*/ 2275925 w 2755713"/>
              <a:gd name="connsiteY106" fmla="*/ 1062342 h 1573553"/>
              <a:gd name="connsiteX107" fmla="*/ 2042562 w 2755713"/>
              <a:gd name="connsiteY107" fmla="*/ 1148067 h 1573553"/>
              <a:gd name="connsiteX108" fmla="*/ 2021131 w 2755713"/>
              <a:gd name="connsiteY108" fmla="*/ 1238556 h 1573553"/>
              <a:gd name="connsiteX109" fmla="*/ 1954456 w 2755713"/>
              <a:gd name="connsiteY109" fmla="*/ 1309993 h 1573553"/>
              <a:gd name="connsiteX110" fmla="*/ 2013987 w 2755713"/>
              <a:gd name="connsiteY110" fmla="*/ 1350474 h 1573553"/>
              <a:gd name="connsiteX111" fmla="*/ 1921118 w 2755713"/>
              <a:gd name="connsiteY111" fmla="*/ 1450487 h 1573553"/>
              <a:gd name="connsiteX112" fmla="*/ 1899687 w 2755713"/>
              <a:gd name="connsiteY112" fmla="*/ 1533831 h 1573553"/>
              <a:gd name="connsiteX113" fmla="*/ 1808865 w 2755713"/>
              <a:gd name="connsiteY113" fmla="*/ 1573012 h 1573553"/>
              <a:gd name="connsiteX114" fmla="*/ 1728235 w 2755713"/>
              <a:gd name="connsiteY114" fmla="*/ 1557643 h 1573553"/>
              <a:gd name="connsiteX115" fmla="*/ 1702041 w 2755713"/>
              <a:gd name="connsiteY115" fmla="*/ 1571931 h 1573553"/>
              <a:gd name="connsiteX116" fmla="*/ 1647275 w 2755713"/>
              <a:gd name="connsiteY116" fmla="*/ 1543356 h 1573553"/>
              <a:gd name="connsiteX117" fmla="*/ 1606791 w 2755713"/>
              <a:gd name="connsiteY117" fmla="*/ 1507637 h 1573553"/>
              <a:gd name="connsiteX118" fmla="*/ 1563931 w 2755713"/>
              <a:gd name="connsiteY118" fmla="*/ 1479061 h 1573553"/>
              <a:gd name="connsiteX119" fmla="*/ 1592504 w 2755713"/>
              <a:gd name="connsiteY119" fmla="*/ 1455250 h 1573553"/>
              <a:gd name="connsiteX120" fmla="*/ 1580598 w 2755713"/>
              <a:gd name="connsiteY120" fmla="*/ 1438581 h 1573553"/>
              <a:gd name="connsiteX121" fmla="*/ 1518685 w 2755713"/>
              <a:gd name="connsiteY121" fmla="*/ 1426675 h 1573553"/>
              <a:gd name="connsiteX122" fmla="*/ 1499635 w 2755713"/>
              <a:gd name="connsiteY122" fmla="*/ 1402862 h 1573553"/>
              <a:gd name="connsiteX123" fmla="*/ 1461537 w 2755713"/>
              <a:gd name="connsiteY123" fmla="*/ 1379050 h 1573553"/>
              <a:gd name="connsiteX124" fmla="*/ 1456773 w 2755713"/>
              <a:gd name="connsiteY124" fmla="*/ 1390956 h 1573553"/>
              <a:gd name="connsiteX125" fmla="*/ 1471062 w 2755713"/>
              <a:gd name="connsiteY125" fmla="*/ 1429056 h 1573553"/>
              <a:gd name="connsiteX126" fmla="*/ 1440104 w 2755713"/>
              <a:gd name="connsiteY126" fmla="*/ 1443343 h 1573553"/>
              <a:gd name="connsiteX127" fmla="*/ 1413912 w 2755713"/>
              <a:gd name="connsiteY127" fmla="*/ 1457630 h 1573553"/>
              <a:gd name="connsiteX128" fmla="*/ 1397241 w 2755713"/>
              <a:gd name="connsiteY128" fmla="*/ 1450487 h 1573553"/>
              <a:gd name="connsiteX129" fmla="*/ 1351998 w 2755713"/>
              <a:gd name="connsiteY129" fmla="*/ 1388575 h 1573553"/>
              <a:gd name="connsiteX130" fmla="*/ 1306756 w 2755713"/>
              <a:gd name="connsiteY130" fmla="*/ 1355237 h 1573553"/>
              <a:gd name="connsiteX131" fmla="*/ 1328187 w 2755713"/>
              <a:gd name="connsiteY131" fmla="*/ 1338568 h 1573553"/>
              <a:gd name="connsiteX132" fmla="*/ 1349618 w 2755713"/>
              <a:gd name="connsiteY132" fmla="*/ 1298087 h 1573553"/>
              <a:gd name="connsiteX133" fmla="*/ 1335329 w 2755713"/>
              <a:gd name="connsiteY133" fmla="*/ 1286181 h 1573553"/>
              <a:gd name="connsiteX134" fmla="*/ 1297231 w 2755713"/>
              <a:gd name="connsiteY134" fmla="*/ 1288562 h 1573553"/>
              <a:gd name="connsiteX135" fmla="*/ 1221031 w 2755713"/>
              <a:gd name="connsiteY135" fmla="*/ 1245700 h 1573553"/>
              <a:gd name="connsiteX136" fmla="*/ 1178166 w 2755713"/>
              <a:gd name="connsiteY136" fmla="*/ 1226650 h 1573553"/>
              <a:gd name="connsiteX137" fmla="*/ 1168643 w 2755713"/>
              <a:gd name="connsiteY137" fmla="*/ 1226650 h 1573553"/>
              <a:gd name="connsiteX138" fmla="*/ 1156737 w 2755713"/>
              <a:gd name="connsiteY138" fmla="*/ 1162356 h 1573553"/>
              <a:gd name="connsiteX139" fmla="*/ 1168643 w 2755713"/>
              <a:gd name="connsiteY139" fmla="*/ 1098062 h 1573553"/>
              <a:gd name="connsiteX140" fmla="*/ 1137687 w 2755713"/>
              <a:gd name="connsiteY140" fmla="*/ 1064725 h 1573553"/>
              <a:gd name="connsiteX141" fmla="*/ 1085300 w 2755713"/>
              <a:gd name="connsiteY141" fmla="*/ 1040912 h 1573553"/>
              <a:gd name="connsiteX142" fmla="*/ 1111493 w 2755713"/>
              <a:gd name="connsiteY142" fmla="*/ 1017100 h 1573553"/>
              <a:gd name="connsiteX143" fmla="*/ 1156737 w 2755713"/>
              <a:gd name="connsiteY143" fmla="*/ 1021862 h 1573553"/>
              <a:gd name="connsiteX144" fmla="*/ 1151975 w 2755713"/>
              <a:gd name="connsiteY144" fmla="*/ 974237 h 1573553"/>
              <a:gd name="connsiteX145" fmla="*/ 1123400 w 2755713"/>
              <a:gd name="connsiteY145" fmla="*/ 969475 h 1573553"/>
              <a:gd name="connsiteX146" fmla="*/ 1128162 w 2755713"/>
              <a:gd name="connsiteY146" fmla="*/ 921850 h 1573553"/>
              <a:gd name="connsiteX147" fmla="*/ 1097206 w 2755713"/>
              <a:gd name="connsiteY147" fmla="*/ 907562 h 1573553"/>
              <a:gd name="connsiteX148" fmla="*/ 1099587 w 2755713"/>
              <a:gd name="connsiteY148" fmla="*/ 871843 h 1573553"/>
              <a:gd name="connsiteX149" fmla="*/ 1051962 w 2755713"/>
              <a:gd name="connsiteY149" fmla="*/ 857556 h 1573553"/>
              <a:gd name="connsiteX150" fmla="*/ 1032912 w 2755713"/>
              <a:gd name="connsiteY150" fmla="*/ 878987 h 1573553"/>
              <a:gd name="connsiteX151" fmla="*/ 1004335 w 2755713"/>
              <a:gd name="connsiteY151" fmla="*/ 881368 h 1573553"/>
              <a:gd name="connsiteX152" fmla="*/ 954331 w 2755713"/>
              <a:gd name="connsiteY152" fmla="*/ 886131 h 1573553"/>
              <a:gd name="connsiteX153" fmla="*/ 923375 w 2755713"/>
              <a:gd name="connsiteY153" fmla="*/ 907562 h 1573553"/>
              <a:gd name="connsiteX154" fmla="*/ 923375 w 2755713"/>
              <a:gd name="connsiteY154" fmla="*/ 876606 h 1573553"/>
              <a:gd name="connsiteX155" fmla="*/ 882893 w 2755713"/>
              <a:gd name="connsiteY155" fmla="*/ 871843 h 1573553"/>
              <a:gd name="connsiteX156" fmla="*/ 890035 w 2755713"/>
              <a:gd name="connsiteY156" fmla="*/ 893275 h 1573553"/>
              <a:gd name="connsiteX157" fmla="*/ 885275 w 2755713"/>
              <a:gd name="connsiteY157" fmla="*/ 912325 h 1573553"/>
              <a:gd name="connsiteX158" fmla="*/ 799550 w 2755713"/>
              <a:gd name="connsiteY158" fmla="*/ 859936 h 1573553"/>
              <a:gd name="connsiteX159" fmla="*/ 778118 w 2755713"/>
              <a:gd name="connsiteY159" fmla="*/ 826600 h 1573553"/>
              <a:gd name="connsiteX160" fmla="*/ 790025 w 2755713"/>
              <a:gd name="connsiteY160" fmla="*/ 786117 h 1573553"/>
              <a:gd name="connsiteX161" fmla="*/ 759068 w 2755713"/>
              <a:gd name="connsiteY161" fmla="*/ 781356 h 1573553"/>
              <a:gd name="connsiteX162" fmla="*/ 711443 w 2755713"/>
              <a:gd name="connsiteY162" fmla="*/ 795643 h 1573553"/>
              <a:gd name="connsiteX163" fmla="*/ 701918 w 2755713"/>
              <a:gd name="connsiteY163" fmla="*/ 809931 h 1573553"/>
              <a:gd name="connsiteX164" fmla="*/ 678106 w 2755713"/>
              <a:gd name="connsiteY164" fmla="*/ 826600 h 1573553"/>
              <a:gd name="connsiteX165" fmla="*/ 670962 w 2755713"/>
              <a:gd name="connsiteY165" fmla="*/ 843268 h 1573553"/>
              <a:gd name="connsiteX166" fmla="*/ 630481 w 2755713"/>
              <a:gd name="connsiteY166" fmla="*/ 876606 h 1573553"/>
              <a:gd name="connsiteX167" fmla="*/ 632860 w 2755713"/>
              <a:gd name="connsiteY167" fmla="*/ 898037 h 1573553"/>
              <a:gd name="connsiteX168" fmla="*/ 647150 w 2755713"/>
              <a:gd name="connsiteY168" fmla="*/ 917087 h 1573553"/>
              <a:gd name="connsiteX169" fmla="*/ 570950 w 2755713"/>
              <a:gd name="connsiteY169" fmla="*/ 902800 h 1573553"/>
              <a:gd name="connsiteX170" fmla="*/ 537612 w 2755713"/>
              <a:gd name="connsiteY170" fmla="*/ 907562 h 1573553"/>
              <a:gd name="connsiteX171" fmla="*/ 585235 w 2755713"/>
              <a:gd name="connsiteY171" fmla="*/ 938518 h 1573553"/>
              <a:gd name="connsiteX172" fmla="*/ 609050 w 2755713"/>
              <a:gd name="connsiteY172" fmla="*/ 950425 h 1573553"/>
              <a:gd name="connsiteX173" fmla="*/ 635243 w 2755713"/>
              <a:gd name="connsiteY173" fmla="*/ 1002812 h 1573553"/>
              <a:gd name="connsiteX174" fmla="*/ 568566 w 2755713"/>
              <a:gd name="connsiteY174" fmla="*/ 1019481 h 1573553"/>
              <a:gd name="connsiteX175" fmla="*/ 547137 w 2755713"/>
              <a:gd name="connsiteY175" fmla="*/ 1031387 h 1573553"/>
              <a:gd name="connsiteX176" fmla="*/ 523323 w 2755713"/>
              <a:gd name="connsiteY176" fmla="*/ 1002812 h 1573553"/>
              <a:gd name="connsiteX177" fmla="*/ 499510 w 2755713"/>
              <a:gd name="connsiteY177" fmla="*/ 971856 h 1573553"/>
              <a:gd name="connsiteX178" fmla="*/ 501891 w 2755713"/>
              <a:gd name="connsiteY178" fmla="*/ 933756 h 1573553"/>
              <a:gd name="connsiteX179" fmla="*/ 499510 w 2755713"/>
              <a:gd name="connsiteY179" fmla="*/ 914706 h 1573553"/>
              <a:gd name="connsiteX180" fmla="*/ 518560 w 2755713"/>
              <a:gd name="connsiteY180" fmla="*/ 881368 h 1573553"/>
              <a:gd name="connsiteX181" fmla="*/ 478080 w 2755713"/>
              <a:gd name="connsiteY181" fmla="*/ 890893 h 1573553"/>
              <a:gd name="connsiteX182" fmla="*/ 449504 w 2755713"/>
              <a:gd name="connsiteY182" fmla="*/ 952806 h 1573553"/>
              <a:gd name="connsiteX183" fmla="*/ 442360 w 2755713"/>
              <a:gd name="connsiteY183" fmla="*/ 976618 h 1573553"/>
              <a:gd name="connsiteX184" fmla="*/ 411404 w 2755713"/>
              <a:gd name="connsiteY184" fmla="*/ 993287 h 1573553"/>
              <a:gd name="connsiteX185" fmla="*/ 363779 w 2755713"/>
              <a:gd name="connsiteY185" fmla="*/ 990906 h 1573553"/>
              <a:gd name="connsiteX186" fmla="*/ 356635 w 2755713"/>
              <a:gd name="connsiteY186" fmla="*/ 1007575 h 1573553"/>
              <a:gd name="connsiteX187" fmla="*/ 356635 w 2755713"/>
              <a:gd name="connsiteY187" fmla="*/ 1055200 h 1573553"/>
              <a:gd name="connsiteX188" fmla="*/ 297104 w 2755713"/>
              <a:gd name="connsiteY188" fmla="*/ 1059962 h 1573553"/>
              <a:gd name="connsiteX189" fmla="*/ 235191 w 2755713"/>
              <a:gd name="connsiteY189" fmla="*/ 1093300 h 1573553"/>
              <a:gd name="connsiteX190" fmla="*/ 237573 w 2755713"/>
              <a:gd name="connsiteY190" fmla="*/ 1121875 h 1573553"/>
              <a:gd name="connsiteX191" fmla="*/ 185186 w 2755713"/>
              <a:gd name="connsiteY191" fmla="*/ 1109968 h 1573553"/>
              <a:gd name="connsiteX192" fmla="*/ 151848 w 2755713"/>
              <a:gd name="connsiteY192" fmla="*/ 1117112 h 1573553"/>
              <a:gd name="connsiteX193" fmla="*/ 106604 w 2755713"/>
              <a:gd name="connsiteY193" fmla="*/ 1098062 h 1573553"/>
              <a:gd name="connsiteX194" fmla="*/ 89936 w 2755713"/>
              <a:gd name="connsiteY194" fmla="*/ 1098062 h 1573553"/>
              <a:gd name="connsiteX195" fmla="*/ 6592 w 2755713"/>
              <a:gd name="connsiteY195" fmla="*/ 1121875 h 1573553"/>
              <a:gd name="connsiteX196" fmla="*/ 8974 w 2755713"/>
              <a:gd name="connsiteY196" fmla="*/ 1074250 h 1573553"/>
              <a:gd name="connsiteX197" fmla="*/ 9816 w 2755713"/>
              <a:gd name="connsiteY197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704548 w 2755713"/>
              <a:gd name="connsiteY103" fmla="*/ 690868 h 1573553"/>
              <a:gd name="connsiteX104" fmla="*/ 2630731 w 2755713"/>
              <a:gd name="connsiteY104" fmla="*/ 967092 h 1573553"/>
              <a:gd name="connsiteX105" fmla="*/ 2461662 w 2755713"/>
              <a:gd name="connsiteY105" fmla="*/ 869462 h 1573553"/>
              <a:gd name="connsiteX106" fmla="*/ 2297356 w 2755713"/>
              <a:gd name="connsiteY106" fmla="*/ 926612 h 1573553"/>
              <a:gd name="connsiteX107" fmla="*/ 2275925 w 2755713"/>
              <a:gd name="connsiteY107" fmla="*/ 1062342 h 1573553"/>
              <a:gd name="connsiteX108" fmla="*/ 2042562 w 2755713"/>
              <a:gd name="connsiteY108" fmla="*/ 1148067 h 1573553"/>
              <a:gd name="connsiteX109" fmla="*/ 2021131 w 2755713"/>
              <a:gd name="connsiteY109" fmla="*/ 1238556 h 1573553"/>
              <a:gd name="connsiteX110" fmla="*/ 1954456 w 2755713"/>
              <a:gd name="connsiteY110" fmla="*/ 1309993 h 1573553"/>
              <a:gd name="connsiteX111" fmla="*/ 2013987 w 2755713"/>
              <a:gd name="connsiteY111" fmla="*/ 1350474 h 1573553"/>
              <a:gd name="connsiteX112" fmla="*/ 1921118 w 2755713"/>
              <a:gd name="connsiteY112" fmla="*/ 1450487 h 1573553"/>
              <a:gd name="connsiteX113" fmla="*/ 1899687 w 2755713"/>
              <a:gd name="connsiteY113" fmla="*/ 1533831 h 1573553"/>
              <a:gd name="connsiteX114" fmla="*/ 1808865 w 2755713"/>
              <a:gd name="connsiteY114" fmla="*/ 1573012 h 1573553"/>
              <a:gd name="connsiteX115" fmla="*/ 1728235 w 2755713"/>
              <a:gd name="connsiteY115" fmla="*/ 1557643 h 1573553"/>
              <a:gd name="connsiteX116" fmla="*/ 1702041 w 2755713"/>
              <a:gd name="connsiteY116" fmla="*/ 1571931 h 1573553"/>
              <a:gd name="connsiteX117" fmla="*/ 1647275 w 2755713"/>
              <a:gd name="connsiteY117" fmla="*/ 1543356 h 1573553"/>
              <a:gd name="connsiteX118" fmla="*/ 1606791 w 2755713"/>
              <a:gd name="connsiteY118" fmla="*/ 1507637 h 1573553"/>
              <a:gd name="connsiteX119" fmla="*/ 1563931 w 2755713"/>
              <a:gd name="connsiteY119" fmla="*/ 1479061 h 1573553"/>
              <a:gd name="connsiteX120" fmla="*/ 1592504 w 2755713"/>
              <a:gd name="connsiteY120" fmla="*/ 1455250 h 1573553"/>
              <a:gd name="connsiteX121" fmla="*/ 1580598 w 2755713"/>
              <a:gd name="connsiteY121" fmla="*/ 1438581 h 1573553"/>
              <a:gd name="connsiteX122" fmla="*/ 1518685 w 2755713"/>
              <a:gd name="connsiteY122" fmla="*/ 1426675 h 1573553"/>
              <a:gd name="connsiteX123" fmla="*/ 1499635 w 2755713"/>
              <a:gd name="connsiteY123" fmla="*/ 1402862 h 1573553"/>
              <a:gd name="connsiteX124" fmla="*/ 1461537 w 2755713"/>
              <a:gd name="connsiteY124" fmla="*/ 1379050 h 1573553"/>
              <a:gd name="connsiteX125" fmla="*/ 1456773 w 2755713"/>
              <a:gd name="connsiteY125" fmla="*/ 1390956 h 1573553"/>
              <a:gd name="connsiteX126" fmla="*/ 1471062 w 2755713"/>
              <a:gd name="connsiteY126" fmla="*/ 1429056 h 1573553"/>
              <a:gd name="connsiteX127" fmla="*/ 1440104 w 2755713"/>
              <a:gd name="connsiteY127" fmla="*/ 1443343 h 1573553"/>
              <a:gd name="connsiteX128" fmla="*/ 1413912 w 2755713"/>
              <a:gd name="connsiteY128" fmla="*/ 1457630 h 1573553"/>
              <a:gd name="connsiteX129" fmla="*/ 1397241 w 2755713"/>
              <a:gd name="connsiteY129" fmla="*/ 1450487 h 1573553"/>
              <a:gd name="connsiteX130" fmla="*/ 1351998 w 2755713"/>
              <a:gd name="connsiteY130" fmla="*/ 1388575 h 1573553"/>
              <a:gd name="connsiteX131" fmla="*/ 1306756 w 2755713"/>
              <a:gd name="connsiteY131" fmla="*/ 1355237 h 1573553"/>
              <a:gd name="connsiteX132" fmla="*/ 1328187 w 2755713"/>
              <a:gd name="connsiteY132" fmla="*/ 1338568 h 1573553"/>
              <a:gd name="connsiteX133" fmla="*/ 1349618 w 2755713"/>
              <a:gd name="connsiteY133" fmla="*/ 1298087 h 1573553"/>
              <a:gd name="connsiteX134" fmla="*/ 1335329 w 2755713"/>
              <a:gd name="connsiteY134" fmla="*/ 1286181 h 1573553"/>
              <a:gd name="connsiteX135" fmla="*/ 1297231 w 2755713"/>
              <a:gd name="connsiteY135" fmla="*/ 1288562 h 1573553"/>
              <a:gd name="connsiteX136" fmla="*/ 1221031 w 2755713"/>
              <a:gd name="connsiteY136" fmla="*/ 1245700 h 1573553"/>
              <a:gd name="connsiteX137" fmla="*/ 1178166 w 2755713"/>
              <a:gd name="connsiteY137" fmla="*/ 1226650 h 1573553"/>
              <a:gd name="connsiteX138" fmla="*/ 1168643 w 2755713"/>
              <a:gd name="connsiteY138" fmla="*/ 1226650 h 1573553"/>
              <a:gd name="connsiteX139" fmla="*/ 1156737 w 2755713"/>
              <a:gd name="connsiteY139" fmla="*/ 1162356 h 1573553"/>
              <a:gd name="connsiteX140" fmla="*/ 1168643 w 2755713"/>
              <a:gd name="connsiteY140" fmla="*/ 1098062 h 1573553"/>
              <a:gd name="connsiteX141" fmla="*/ 1137687 w 2755713"/>
              <a:gd name="connsiteY141" fmla="*/ 1064725 h 1573553"/>
              <a:gd name="connsiteX142" fmla="*/ 1085300 w 2755713"/>
              <a:gd name="connsiteY142" fmla="*/ 1040912 h 1573553"/>
              <a:gd name="connsiteX143" fmla="*/ 1111493 w 2755713"/>
              <a:gd name="connsiteY143" fmla="*/ 1017100 h 1573553"/>
              <a:gd name="connsiteX144" fmla="*/ 1156737 w 2755713"/>
              <a:gd name="connsiteY144" fmla="*/ 1021862 h 1573553"/>
              <a:gd name="connsiteX145" fmla="*/ 1151975 w 2755713"/>
              <a:gd name="connsiteY145" fmla="*/ 974237 h 1573553"/>
              <a:gd name="connsiteX146" fmla="*/ 1123400 w 2755713"/>
              <a:gd name="connsiteY146" fmla="*/ 969475 h 1573553"/>
              <a:gd name="connsiteX147" fmla="*/ 1128162 w 2755713"/>
              <a:gd name="connsiteY147" fmla="*/ 921850 h 1573553"/>
              <a:gd name="connsiteX148" fmla="*/ 1097206 w 2755713"/>
              <a:gd name="connsiteY148" fmla="*/ 907562 h 1573553"/>
              <a:gd name="connsiteX149" fmla="*/ 1099587 w 2755713"/>
              <a:gd name="connsiteY149" fmla="*/ 871843 h 1573553"/>
              <a:gd name="connsiteX150" fmla="*/ 1051962 w 2755713"/>
              <a:gd name="connsiteY150" fmla="*/ 857556 h 1573553"/>
              <a:gd name="connsiteX151" fmla="*/ 1032912 w 2755713"/>
              <a:gd name="connsiteY151" fmla="*/ 878987 h 1573553"/>
              <a:gd name="connsiteX152" fmla="*/ 1004335 w 2755713"/>
              <a:gd name="connsiteY152" fmla="*/ 881368 h 1573553"/>
              <a:gd name="connsiteX153" fmla="*/ 954331 w 2755713"/>
              <a:gd name="connsiteY153" fmla="*/ 886131 h 1573553"/>
              <a:gd name="connsiteX154" fmla="*/ 923375 w 2755713"/>
              <a:gd name="connsiteY154" fmla="*/ 907562 h 1573553"/>
              <a:gd name="connsiteX155" fmla="*/ 923375 w 2755713"/>
              <a:gd name="connsiteY155" fmla="*/ 876606 h 1573553"/>
              <a:gd name="connsiteX156" fmla="*/ 882893 w 2755713"/>
              <a:gd name="connsiteY156" fmla="*/ 871843 h 1573553"/>
              <a:gd name="connsiteX157" fmla="*/ 890035 w 2755713"/>
              <a:gd name="connsiteY157" fmla="*/ 893275 h 1573553"/>
              <a:gd name="connsiteX158" fmla="*/ 885275 w 2755713"/>
              <a:gd name="connsiteY158" fmla="*/ 912325 h 1573553"/>
              <a:gd name="connsiteX159" fmla="*/ 799550 w 2755713"/>
              <a:gd name="connsiteY159" fmla="*/ 859936 h 1573553"/>
              <a:gd name="connsiteX160" fmla="*/ 778118 w 2755713"/>
              <a:gd name="connsiteY160" fmla="*/ 826600 h 1573553"/>
              <a:gd name="connsiteX161" fmla="*/ 790025 w 2755713"/>
              <a:gd name="connsiteY161" fmla="*/ 786117 h 1573553"/>
              <a:gd name="connsiteX162" fmla="*/ 759068 w 2755713"/>
              <a:gd name="connsiteY162" fmla="*/ 781356 h 1573553"/>
              <a:gd name="connsiteX163" fmla="*/ 711443 w 2755713"/>
              <a:gd name="connsiteY163" fmla="*/ 795643 h 1573553"/>
              <a:gd name="connsiteX164" fmla="*/ 701918 w 2755713"/>
              <a:gd name="connsiteY164" fmla="*/ 809931 h 1573553"/>
              <a:gd name="connsiteX165" fmla="*/ 678106 w 2755713"/>
              <a:gd name="connsiteY165" fmla="*/ 826600 h 1573553"/>
              <a:gd name="connsiteX166" fmla="*/ 670962 w 2755713"/>
              <a:gd name="connsiteY166" fmla="*/ 843268 h 1573553"/>
              <a:gd name="connsiteX167" fmla="*/ 630481 w 2755713"/>
              <a:gd name="connsiteY167" fmla="*/ 876606 h 1573553"/>
              <a:gd name="connsiteX168" fmla="*/ 632860 w 2755713"/>
              <a:gd name="connsiteY168" fmla="*/ 898037 h 1573553"/>
              <a:gd name="connsiteX169" fmla="*/ 647150 w 2755713"/>
              <a:gd name="connsiteY169" fmla="*/ 917087 h 1573553"/>
              <a:gd name="connsiteX170" fmla="*/ 570950 w 2755713"/>
              <a:gd name="connsiteY170" fmla="*/ 902800 h 1573553"/>
              <a:gd name="connsiteX171" fmla="*/ 537612 w 2755713"/>
              <a:gd name="connsiteY171" fmla="*/ 907562 h 1573553"/>
              <a:gd name="connsiteX172" fmla="*/ 585235 w 2755713"/>
              <a:gd name="connsiteY172" fmla="*/ 938518 h 1573553"/>
              <a:gd name="connsiteX173" fmla="*/ 609050 w 2755713"/>
              <a:gd name="connsiteY173" fmla="*/ 950425 h 1573553"/>
              <a:gd name="connsiteX174" fmla="*/ 635243 w 2755713"/>
              <a:gd name="connsiteY174" fmla="*/ 1002812 h 1573553"/>
              <a:gd name="connsiteX175" fmla="*/ 568566 w 2755713"/>
              <a:gd name="connsiteY175" fmla="*/ 1019481 h 1573553"/>
              <a:gd name="connsiteX176" fmla="*/ 547137 w 2755713"/>
              <a:gd name="connsiteY176" fmla="*/ 1031387 h 1573553"/>
              <a:gd name="connsiteX177" fmla="*/ 523323 w 2755713"/>
              <a:gd name="connsiteY177" fmla="*/ 1002812 h 1573553"/>
              <a:gd name="connsiteX178" fmla="*/ 499510 w 2755713"/>
              <a:gd name="connsiteY178" fmla="*/ 971856 h 1573553"/>
              <a:gd name="connsiteX179" fmla="*/ 501891 w 2755713"/>
              <a:gd name="connsiteY179" fmla="*/ 933756 h 1573553"/>
              <a:gd name="connsiteX180" fmla="*/ 499510 w 2755713"/>
              <a:gd name="connsiteY180" fmla="*/ 914706 h 1573553"/>
              <a:gd name="connsiteX181" fmla="*/ 518560 w 2755713"/>
              <a:gd name="connsiteY181" fmla="*/ 881368 h 1573553"/>
              <a:gd name="connsiteX182" fmla="*/ 478080 w 2755713"/>
              <a:gd name="connsiteY182" fmla="*/ 890893 h 1573553"/>
              <a:gd name="connsiteX183" fmla="*/ 449504 w 2755713"/>
              <a:gd name="connsiteY183" fmla="*/ 952806 h 1573553"/>
              <a:gd name="connsiteX184" fmla="*/ 442360 w 2755713"/>
              <a:gd name="connsiteY184" fmla="*/ 976618 h 1573553"/>
              <a:gd name="connsiteX185" fmla="*/ 411404 w 2755713"/>
              <a:gd name="connsiteY185" fmla="*/ 993287 h 1573553"/>
              <a:gd name="connsiteX186" fmla="*/ 363779 w 2755713"/>
              <a:gd name="connsiteY186" fmla="*/ 990906 h 1573553"/>
              <a:gd name="connsiteX187" fmla="*/ 356635 w 2755713"/>
              <a:gd name="connsiteY187" fmla="*/ 1007575 h 1573553"/>
              <a:gd name="connsiteX188" fmla="*/ 356635 w 2755713"/>
              <a:gd name="connsiteY188" fmla="*/ 1055200 h 1573553"/>
              <a:gd name="connsiteX189" fmla="*/ 297104 w 2755713"/>
              <a:gd name="connsiteY189" fmla="*/ 1059962 h 1573553"/>
              <a:gd name="connsiteX190" fmla="*/ 235191 w 2755713"/>
              <a:gd name="connsiteY190" fmla="*/ 1093300 h 1573553"/>
              <a:gd name="connsiteX191" fmla="*/ 237573 w 2755713"/>
              <a:gd name="connsiteY191" fmla="*/ 1121875 h 1573553"/>
              <a:gd name="connsiteX192" fmla="*/ 185186 w 2755713"/>
              <a:gd name="connsiteY192" fmla="*/ 1109968 h 1573553"/>
              <a:gd name="connsiteX193" fmla="*/ 151848 w 2755713"/>
              <a:gd name="connsiteY193" fmla="*/ 1117112 h 1573553"/>
              <a:gd name="connsiteX194" fmla="*/ 106604 w 2755713"/>
              <a:gd name="connsiteY194" fmla="*/ 1098062 h 1573553"/>
              <a:gd name="connsiteX195" fmla="*/ 89936 w 2755713"/>
              <a:gd name="connsiteY195" fmla="*/ 1098062 h 1573553"/>
              <a:gd name="connsiteX196" fmla="*/ 6592 w 2755713"/>
              <a:gd name="connsiteY196" fmla="*/ 1121875 h 1573553"/>
              <a:gd name="connsiteX197" fmla="*/ 8974 w 2755713"/>
              <a:gd name="connsiteY197" fmla="*/ 1074250 h 1573553"/>
              <a:gd name="connsiteX198" fmla="*/ 9816 w 2755713"/>
              <a:gd name="connsiteY198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704548 w 2755713"/>
              <a:gd name="connsiteY103" fmla="*/ 690868 h 1573553"/>
              <a:gd name="connsiteX104" fmla="*/ 2661685 w 2755713"/>
              <a:gd name="connsiteY104" fmla="*/ 890893 h 1573553"/>
              <a:gd name="connsiteX105" fmla="*/ 2630731 w 2755713"/>
              <a:gd name="connsiteY105" fmla="*/ 967092 h 1573553"/>
              <a:gd name="connsiteX106" fmla="*/ 2461662 w 2755713"/>
              <a:gd name="connsiteY106" fmla="*/ 869462 h 1573553"/>
              <a:gd name="connsiteX107" fmla="*/ 2297356 w 2755713"/>
              <a:gd name="connsiteY107" fmla="*/ 926612 h 1573553"/>
              <a:gd name="connsiteX108" fmla="*/ 2275925 w 2755713"/>
              <a:gd name="connsiteY108" fmla="*/ 1062342 h 1573553"/>
              <a:gd name="connsiteX109" fmla="*/ 2042562 w 2755713"/>
              <a:gd name="connsiteY109" fmla="*/ 1148067 h 1573553"/>
              <a:gd name="connsiteX110" fmla="*/ 2021131 w 2755713"/>
              <a:gd name="connsiteY110" fmla="*/ 1238556 h 1573553"/>
              <a:gd name="connsiteX111" fmla="*/ 1954456 w 2755713"/>
              <a:gd name="connsiteY111" fmla="*/ 1309993 h 1573553"/>
              <a:gd name="connsiteX112" fmla="*/ 2013987 w 2755713"/>
              <a:gd name="connsiteY112" fmla="*/ 1350474 h 1573553"/>
              <a:gd name="connsiteX113" fmla="*/ 1921118 w 2755713"/>
              <a:gd name="connsiteY113" fmla="*/ 1450487 h 1573553"/>
              <a:gd name="connsiteX114" fmla="*/ 1899687 w 2755713"/>
              <a:gd name="connsiteY114" fmla="*/ 1533831 h 1573553"/>
              <a:gd name="connsiteX115" fmla="*/ 1808865 w 2755713"/>
              <a:gd name="connsiteY115" fmla="*/ 1573012 h 1573553"/>
              <a:gd name="connsiteX116" fmla="*/ 1728235 w 2755713"/>
              <a:gd name="connsiteY116" fmla="*/ 1557643 h 1573553"/>
              <a:gd name="connsiteX117" fmla="*/ 1702041 w 2755713"/>
              <a:gd name="connsiteY117" fmla="*/ 1571931 h 1573553"/>
              <a:gd name="connsiteX118" fmla="*/ 1647275 w 2755713"/>
              <a:gd name="connsiteY118" fmla="*/ 1543356 h 1573553"/>
              <a:gd name="connsiteX119" fmla="*/ 1606791 w 2755713"/>
              <a:gd name="connsiteY119" fmla="*/ 1507637 h 1573553"/>
              <a:gd name="connsiteX120" fmla="*/ 1563931 w 2755713"/>
              <a:gd name="connsiteY120" fmla="*/ 1479061 h 1573553"/>
              <a:gd name="connsiteX121" fmla="*/ 1592504 w 2755713"/>
              <a:gd name="connsiteY121" fmla="*/ 1455250 h 1573553"/>
              <a:gd name="connsiteX122" fmla="*/ 1580598 w 2755713"/>
              <a:gd name="connsiteY122" fmla="*/ 1438581 h 1573553"/>
              <a:gd name="connsiteX123" fmla="*/ 1518685 w 2755713"/>
              <a:gd name="connsiteY123" fmla="*/ 1426675 h 1573553"/>
              <a:gd name="connsiteX124" fmla="*/ 1499635 w 2755713"/>
              <a:gd name="connsiteY124" fmla="*/ 1402862 h 1573553"/>
              <a:gd name="connsiteX125" fmla="*/ 1461537 w 2755713"/>
              <a:gd name="connsiteY125" fmla="*/ 1379050 h 1573553"/>
              <a:gd name="connsiteX126" fmla="*/ 1456773 w 2755713"/>
              <a:gd name="connsiteY126" fmla="*/ 1390956 h 1573553"/>
              <a:gd name="connsiteX127" fmla="*/ 1471062 w 2755713"/>
              <a:gd name="connsiteY127" fmla="*/ 1429056 h 1573553"/>
              <a:gd name="connsiteX128" fmla="*/ 1440104 w 2755713"/>
              <a:gd name="connsiteY128" fmla="*/ 1443343 h 1573553"/>
              <a:gd name="connsiteX129" fmla="*/ 1413912 w 2755713"/>
              <a:gd name="connsiteY129" fmla="*/ 1457630 h 1573553"/>
              <a:gd name="connsiteX130" fmla="*/ 1397241 w 2755713"/>
              <a:gd name="connsiteY130" fmla="*/ 1450487 h 1573553"/>
              <a:gd name="connsiteX131" fmla="*/ 1351998 w 2755713"/>
              <a:gd name="connsiteY131" fmla="*/ 1388575 h 1573553"/>
              <a:gd name="connsiteX132" fmla="*/ 1306756 w 2755713"/>
              <a:gd name="connsiteY132" fmla="*/ 1355237 h 1573553"/>
              <a:gd name="connsiteX133" fmla="*/ 1328187 w 2755713"/>
              <a:gd name="connsiteY133" fmla="*/ 1338568 h 1573553"/>
              <a:gd name="connsiteX134" fmla="*/ 1349618 w 2755713"/>
              <a:gd name="connsiteY134" fmla="*/ 1298087 h 1573553"/>
              <a:gd name="connsiteX135" fmla="*/ 1335329 w 2755713"/>
              <a:gd name="connsiteY135" fmla="*/ 1286181 h 1573553"/>
              <a:gd name="connsiteX136" fmla="*/ 1297231 w 2755713"/>
              <a:gd name="connsiteY136" fmla="*/ 1288562 h 1573553"/>
              <a:gd name="connsiteX137" fmla="*/ 1221031 w 2755713"/>
              <a:gd name="connsiteY137" fmla="*/ 1245700 h 1573553"/>
              <a:gd name="connsiteX138" fmla="*/ 1178166 w 2755713"/>
              <a:gd name="connsiteY138" fmla="*/ 1226650 h 1573553"/>
              <a:gd name="connsiteX139" fmla="*/ 1168643 w 2755713"/>
              <a:gd name="connsiteY139" fmla="*/ 1226650 h 1573553"/>
              <a:gd name="connsiteX140" fmla="*/ 1156737 w 2755713"/>
              <a:gd name="connsiteY140" fmla="*/ 1162356 h 1573553"/>
              <a:gd name="connsiteX141" fmla="*/ 1168643 w 2755713"/>
              <a:gd name="connsiteY141" fmla="*/ 1098062 h 1573553"/>
              <a:gd name="connsiteX142" fmla="*/ 1137687 w 2755713"/>
              <a:gd name="connsiteY142" fmla="*/ 1064725 h 1573553"/>
              <a:gd name="connsiteX143" fmla="*/ 1085300 w 2755713"/>
              <a:gd name="connsiteY143" fmla="*/ 1040912 h 1573553"/>
              <a:gd name="connsiteX144" fmla="*/ 1111493 w 2755713"/>
              <a:gd name="connsiteY144" fmla="*/ 1017100 h 1573553"/>
              <a:gd name="connsiteX145" fmla="*/ 1156737 w 2755713"/>
              <a:gd name="connsiteY145" fmla="*/ 1021862 h 1573553"/>
              <a:gd name="connsiteX146" fmla="*/ 1151975 w 2755713"/>
              <a:gd name="connsiteY146" fmla="*/ 974237 h 1573553"/>
              <a:gd name="connsiteX147" fmla="*/ 1123400 w 2755713"/>
              <a:gd name="connsiteY147" fmla="*/ 969475 h 1573553"/>
              <a:gd name="connsiteX148" fmla="*/ 1128162 w 2755713"/>
              <a:gd name="connsiteY148" fmla="*/ 921850 h 1573553"/>
              <a:gd name="connsiteX149" fmla="*/ 1097206 w 2755713"/>
              <a:gd name="connsiteY149" fmla="*/ 907562 h 1573553"/>
              <a:gd name="connsiteX150" fmla="*/ 1099587 w 2755713"/>
              <a:gd name="connsiteY150" fmla="*/ 871843 h 1573553"/>
              <a:gd name="connsiteX151" fmla="*/ 1051962 w 2755713"/>
              <a:gd name="connsiteY151" fmla="*/ 857556 h 1573553"/>
              <a:gd name="connsiteX152" fmla="*/ 1032912 w 2755713"/>
              <a:gd name="connsiteY152" fmla="*/ 878987 h 1573553"/>
              <a:gd name="connsiteX153" fmla="*/ 1004335 w 2755713"/>
              <a:gd name="connsiteY153" fmla="*/ 881368 h 1573553"/>
              <a:gd name="connsiteX154" fmla="*/ 954331 w 2755713"/>
              <a:gd name="connsiteY154" fmla="*/ 886131 h 1573553"/>
              <a:gd name="connsiteX155" fmla="*/ 923375 w 2755713"/>
              <a:gd name="connsiteY155" fmla="*/ 907562 h 1573553"/>
              <a:gd name="connsiteX156" fmla="*/ 923375 w 2755713"/>
              <a:gd name="connsiteY156" fmla="*/ 876606 h 1573553"/>
              <a:gd name="connsiteX157" fmla="*/ 882893 w 2755713"/>
              <a:gd name="connsiteY157" fmla="*/ 871843 h 1573553"/>
              <a:gd name="connsiteX158" fmla="*/ 890035 w 2755713"/>
              <a:gd name="connsiteY158" fmla="*/ 893275 h 1573553"/>
              <a:gd name="connsiteX159" fmla="*/ 885275 w 2755713"/>
              <a:gd name="connsiteY159" fmla="*/ 912325 h 1573553"/>
              <a:gd name="connsiteX160" fmla="*/ 799550 w 2755713"/>
              <a:gd name="connsiteY160" fmla="*/ 859936 h 1573553"/>
              <a:gd name="connsiteX161" fmla="*/ 778118 w 2755713"/>
              <a:gd name="connsiteY161" fmla="*/ 826600 h 1573553"/>
              <a:gd name="connsiteX162" fmla="*/ 790025 w 2755713"/>
              <a:gd name="connsiteY162" fmla="*/ 786117 h 1573553"/>
              <a:gd name="connsiteX163" fmla="*/ 759068 w 2755713"/>
              <a:gd name="connsiteY163" fmla="*/ 781356 h 1573553"/>
              <a:gd name="connsiteX164" fmla="*/ 711443 w 2755713"/>
              <a:gd name="connsiteY164" fmla="*/ 795643 h 1573553"/>
              <a:gd name="connsiteX165" fmla="*/ 701918 w 2755713"/>
              <a:gd name="connsiteY165" fmla="*/ 809931 h 1573553"/>
              <a:gd name="connsiteX166" fmla="*/ 678106 w 2755713"/>
              <a:gd name="connsiteY166" fmla="*/ 826600 h 1573553"/>
              <a:gd name="connsiteX167" fmla="*/ 670962 w 2755713"/>
              <a:gd name="connsiteY167" fmla="*/ 843268 h 1573553"/>
              <a:gd name="connsiteX168" fmla="*/ 630481 w 2755713"/>
              <a:gd name="connsiteY168" fmla="*/ 876606 h 1573553"/>
              <a:gd name="connsiteX169" fmla="*/ 632860 w 2755713"/>
              <a:gd name="connsiteY169" fmla="*/ 898037 h 1573553"/>
              <a:gd name="connsiteX170" fmla="*/ 647150 w 2755713"/>
              <a:gd name="connsiteY170" fmla="*/ 917087 h 1573553"/>
              <a:gd name="connsiteX171" fmla="*/ 570950 w 2755713"/>
              <a:gd name="connsiteY171" fmla="*/ 902800 h 1573553"/>
              <a:gd name="connsiteX172" fmla="*/ 537612 w 2755713"/>
              <a:gd name="connsiteY172" fmla="*/ 907562 h 1573553"/>
              <a:gd name="connsiteX173" fmla="*/ 585235 w 2755713"/>
              <a:gd name="connsiteY173" fmla="*/ 938518 h 1573553"/>
              <a:gd name="connsiteX174" fmla="*/ 609050 w 2755713"/>
              <a:gd name="connsiteY174" fmla="*/ 950425 h 1573553"/>
              <a:gd name="connsiteX175" fmla="*/ 635243 w 2755713"/>
              <a:gd name="connsiteY175" fmla="*/ 1002812 h 1573553"/>
              <a:gd name="connsiteX176" fmla="*/ 568566 w 2755713"/>
              <a:gd name="connsiteY176" fmla="*/ 1019481 h 1573553"/>
              <a:gd name="connsiteX177" fmla="*/ 547137 w 2755713"/>
              <a:gd name="connsiteY177" fmla="*/ 1031387 h 1573553"/>
              <a:gd name="connsiteX178" fmla="*/ 523323 w 2755713"/>
              <a:gd name="connsiteY178" fmla="*/ 1002812 h 1573553"/>
              <a:gd name="connsiteX179" fmla="*/ 499510 w 2755713"/>
              <a:gd name="connsiteY179" fmla="*/ 971856 h 1573553"/>
              <a:gd name="connsiteX180" fmla="*/ 501891 w 2755713"/>
              <a:gd name="connsiteY180" fmla="*/ 933756 h 1573553"/>
              <a:gd name="connsiteX181" fmla="*/ 499510 w 2755713"/>
              <a:gd name="connsiteY181" fmla="*/ 914706 h 1573553"/>
              <a:gd name="connsiteX182" fmla="*/ 518560 w 2755713"/>
              <a:gd name="connsiteY182" fmla="*/ 881368 h 1573553"/>
              <a:gd name="connsiteX183" fmla="*/ 478080 w 2755713"/>
              <a:gd name="connsiteY183" fmla="*/ 890893 h 1573553"/>
              <a:gd name="connsiteX184" fmla="*/ 449504 w 2755713"/>
              <a:gd name="connsiteY184" fmla="*/ 952806 h 1573553"/>
              <a:gd name="connsiteX185" fmla="*/ 442360 w 2755713"/>
              <a:gd name="connsiteY185" fmla="*/ 976618 h 1573553"/>
              <a:gd name="connsiteX186" fmla="*/ 411404 w 2755713"/>
              <a:gd name="connsiteY186" fmla="*/ 993287 h 1573553"/>
              <a:gd name="connsiteX187" fmla="*/ 363779 w 2755713"/>
              <a:gd name="connsiteY187" fmla="*/ 990906 h 1573553"/>
              <a:gd name="connsiteX188" fmla="*/ 356635 w 2755713"/>
              <a:gd name="connsiteY188" fmla="*/ 1007575 h 1573553"/>
              <a:gd name="connsiteX189" fmla="*/ 356635 w 2755713"/>
              <a:gd name="connsiteY189" fmla="*/ 1055200 h 1573553"/>
              <a:gd name="connsiteX190" fmla="*/ 297104 w 2755713"/>
              <a:gd name="connsiteY190" fmla="*/ 1059962 h 1573553"/>
              <a:gd name="connsiteX191" fmla="*/ 235191 w 2755713"/>
              <a:gd name="connsiteY191" fmla="*/ 1093300 h 1573553"/>
              <a:gd name="connsiteX192" fmla="*/ 237573 w 2755713"/>
              <a:gd name="connsiteY192" fmla="*/ 1121875 h 1573553"/>
              <a:gd name="connsiteX193" fmla="*/ 185186 w 2755713"/>
              <a:gd name="connsiteY193" fmla="*/ 1109968 h 1573553"/>
              <a:gd name="connsiteX194" fmla="*/ 151848 w 2755713"/>
              <a:gd name="connsiteY194" fmla="*/ 1117112 h 1573553"/>
              <a:gd name="connsiteX195" fmla="*/ 106604 w 2755713"/>
              <a:gd name="connsiteY195" fmla="*/ 1098062 h 1573553"/>
              <a:gd name="connsiteX196" fmla="*/ 89936 w 2755713"/>
              <a:gd name="connsiteY196" fmla="*/ 1098062 h 1573553"/>
              <a:gd name="connsiteX197" fmla="*/ 6592 w 2755713"/>
              <a:gd name="connsiteY197" fmla="*/ 1121875 h 1573553"/>
              <a:gd name="connsiteX198" fmla="*/ 8974 w 2755713"/>
              <a:gd name="connsiteY198" fmla="*/ 1074250 h 1573553"/>
              <a:gd name="connsiteX199" fmla="*/ 9816 w 2755713"/>
              <a:gd name="connsiteY199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678354 w 2755713"/>
              <a:gd name="connsiteY99" fmla="*/ 166993 h 1573553"/>
              <a:gd name="connsiteX100" fmla="*/ 2709310 w 2755713"/>
              <a:gd name="connsiteY100" fmla="*/ 188425 h 1573553"/>
              <a:gd name="connsiteX101" fmla="*/ 2735505 w 2755713"/>
              <a:gd name="connsiteY101" fmla="*/ 205092 h 1573553"/>
              <a:gd name="connsiteX102" fmla="*/ 2754554 w 2755713"/>
              <a:gd name="connsiteY102" fmla="*/ 393212 h 1573553"/>
              <a:gd name="connsiteX103" fmla="*/ 2698276 w 2755713"/>
              <a:gd name="connsiteY103" fmla="*/ 559163 h 1573553"/>
              <a:gd name="connsiteX104" fmla="*/ 2704548 w 2755713"/>
              <a:gd name="connsiteY104" fmla="*/ 690868 h 1573553"/>
              <a:gd name="connsiteX105" fmla="*/ 2661685 w 2755713"/>
              <a:gd name="connsiteY105" fmla="*/ 890893 h 1573553"/>
              <a:gd name="connsiteX106" fmla="*/ 2630731 w 2755713"/>
              <a:gd name="connsiteY106" fmla="*/ 967092 h 1573553"/>
              <a:gd name="connsiteX107" fmla="*/ 2461662 w 2755713"/>
              <a:gd name="connsiteY107" fmla="*/ 869462 h 1573553"/>
              <a:gd name="connsiteX108" fmla="*/ 2297356 w 2755713"/>
              <a:gd name="connsiteY108" fmla="*/ 926612 h 1573553"/>
              <a:gd name="connsiteX109" fmla="*/ 2275925 w 2755713"/>
              <a:gd name="connsiteY109" fmla="*/ 1062342 h 1573553"/>
              <a:gd name="connsiteX110" fmla="*/ 2042562 w 2755713"/>
              <a:gd name="connsiteY110" fmla="*/ 1148067 h 1573553"/>
              <a:gd name="connsiteX111" fmla="*/ 2021131 w 2755713"/>
              <a:gd name="connsiteY111" fmla="*/ 1238556 h 1573553"/>
              <a:gd name="connsiteX112" fmla="*/ 1954456 w 2755713"/>
              <a:gd name="connsiteY112" fmla="*/ 1309993 h 1573553"/>
              <a:gd name="connsiteX113" fmla="*/ 2013987 w 2755713"/>
              <a:gd name="connsiteY113" fmla="*/ 1350474 h 1573553"/>
              <a:gd name="connsiteX114" fmla="*/ 1921118 w 2755713"/>
              <a:gd name="connsiteY114" fmla="*/ 1450487 h 1573553"/>
              <a:gd name="connsiteX115" fmla="*/ 1899687 w 2755713"/>
              <a:gd name="connsiteY115" fmla="*/ 1533831 h 1573553"/>
              <a:gd name="connsiteX116" fmla="*/ 1808865 w 2755713"/>
              <a:gd name="connsiteY116" fmla="*/ 1573012 h 1573553"/>
              <a:gd name="connsiteX117" fmla="*/ 1728235 w 2755713"/>
              <a:gd name="connsiteY117" fmla="*/ 1557643 h 1573553"/>
              <a:gd name="connsiteX118" fmla="*/ 1702041 w 2755713"/>
              <a:gd name="connsiteY118" fmla="*/ 1571931 h 1573553"/>
              <a:gd name="connsiteX119" fmla="*/ 1647275 w 2755713"/>
              <a:gd name="connsiteY119" fmla="*/ 1543356 h 1573553"/>
              <a:gd name="connsiteX120" fmla="*/ 1606791 w 2755713"/>
              <a:gd name="connsiteY120" fmla="*/ 1507637 h 1573553"/>
              <a:gd name="connsiteX121" fmla="*/ 1563931 w 2755713"/>
              <a:gd name="connsiteY121" fmla="*/ 1479061 h 1573553"/>
              <a:gd name="connsiteX122" fmla="*/ 1592504 w 2755713"/>
              <a:gd name="connsiteY122" fmla="*/ 1455250 h 1573553"/>
              <a:gd name="connsiteX123" fmla="*/ 1580598 w 2755713"/>
              <a:gd name="connsiteY123" fmla="*/ 1438581 h 1573553"/>
              <a:gd name="connsiteX124" fmla="*/ 1518685 w 2755713"/>
              <a:gd name="connsiteY124" fmla="*/ 1426675 h 1573553"/>
              <a:gd name="connsiteX125" fmla="*/ 1499635 w 2755713"/>
              <a:gd name="connsiteY125" fmla="*/ 1402862 h 1573553"/>
              <a:gd name="connsiteX126" fmla="*/ 1461537 w 2755713"/>
              <a:gd name="connsiteY126" fmla="*/ 1379050 h 1573553"/>
              <a:gd name="connsiteX127" fmla="*/ 1456773 w 2755713"/>
              <a:gd name="connsiteY127" fmla="*/ 1390956 h 1573553"/>
              <a:gd name="connsiteX128" fmla="*/ 1471062 w 2755713"/>
              <a:gd name="connsiteY128" fmla="*/ 1429056 h 1573553"/>
              <a:gd name="connsiteX129" fmla="*/ 1440104 w 2755713"/>
              <a:gd name="connsiteY129" fmla="*/ 1443343 h 1573553"/>
              <a:gd name="connsiteX130" fmla="*/ 1413912 w 2755713"/>
              <a:gd name="connsiteY130" fmla="*/ 1457630 h 1573553"/>
              <a:gd name="connsiteX131" fmla="*/ 1397241 w 2755713"/>
              <a:gd name="connsiteY131" fmla="*/ 1450487 h 1573553"/>
              <a:gd name="connsiteX132" fmla="*/ 1351998 w 2755713"/>
              <a:gd name="connsiteY132" fmla="*/ 1388575 h 1573553"/>
              <a:gd name="connsiteX133" fmla="*/ 1306756 w 2755713"/>
              <a:gd name="connsiteY133" fmla="*/ 1355237 h 1573553"/>
              <a:gd name="connsiteX134" fmla="*/ 1328187 w 2755713"/>
              <a:gd name="connsiteY134" fmla="*/ 1338568 h 1573553"/>
              <a:gd name="connsiteX135" fmla="*/ 1349618 w 2755713"/>
              <a:gd name="connsiteY135" fmla="*/ 1298087 h 1573553"/>
              <a:gd name="connsiteX136" fmla="*/ 1335329 w 2755713"/>
              <a:gd name="connsiteY136" fmla="*/ 1286181 h 1573553"/>
              <a:gd name="connsiteX137" fmla="*/ 1297231 w 2755713"/>
              <a:gd name="connsiteY137" fmla="*/ 1288562 h 1573553"/>
              <a:gd name="connsiteX138" fmla="*/ 1221031 w 2755713"/>
              <a:gd name="connsiteY138" fmla="*/ 1245700 h 1573553"/>
              <a:gd name="connsiteX139" fmla="*/ 1178166 w 2755713"/>
              <a:gd name="connsiteY139" fmla="*/ 1226650 h 1573553"/>
              <a:gd name="connsiteX140" fmla="*/ 1168643 w 2755713"/>
              <a:gd name="connsiteY140" fmla="*/ 1226650 h 1573553"/>
              <a:gd name="connsiteX141" fmla="*/ 1156737 w 2755713"/>
              <a:gd name="connsiteY141" fmla="*/ 1162356 h 1573553"/>
              <a:gd name="connsiteX142" fmla="*/ 1168643 w 2755713"/>
              <a:gd name="connsiteY142" fmla="*/ 1098062 h 1573553"/>
              <a:gd name="connsiteX143" fmla="*/ 1137687 w 2755713"/>
              <a:gd name="connsiteY143" fmla="*/ 1064725 h 1573553"/>
              <a:gd name="connsiteX144" fmla="*/ 1085300 w 2755713"/>
              <a:gd name="connsiteY144" fmla="*/ 1040912 h 1573553"/>
              <a:gd name="connsiteX145" fmla="*/ 1111493 w 2755713"/>
              <a:gd name="connsiteY145" fmla="*/ 1017100 h 1573553"/>
              <a:gd name="connsiteX146" fmla="*/ 1156737 w 2755713"/>
              <a:gd name="connsiteY146" fmla="*/ 1021862 h 1573553"/>
              <a:gd name="connsiteX147" fmla="*/ 1151975 w 2755713"/>
              <a:gd name="connsiteY147" fmla="*/ 974237 h 1573553"/>
              <a:gd name="connsiteX148" fmla="*/ 1123400 w 2755713"/>
              <a:gd name="connsiteY148" fmla="*/ 969475 h 1573553"/>
              <a:gd name="connsiteX149" fmla="*/ 1128162 w 2755713"/>
              <a:gd name="connsiteY149" fmla="*/ 921850 h 1573553"/>
              <a:gd name="connsiteX150" fmla="*/ 1097206 w 2755713"/>
              <a:gd name="connsiteY150" fmla="*/ 907562 h 1573553"/>
              <a:gd name="connsiteX151" fmla="*/ 1099587 w 2755713"/>
              <a:gd name="connsiteY151" fmla="*/ 871843 h 1573553"/>
              <a:gd name="connsiteX152" fmla="*/ 1051962 w 2755713"/>
              <a:gd name="connsiteY152" fmla="*/ 857556 h 1573553"/>
              <a:gd name="connsiteX153" fmla="*/ 1032912 w 2755713"/>
              <a:gd name="connsiteY153" fmla="*/ 878987 h 1573553"/>
              <a:gd name="connsiteX154" fmla="*/ 1004335 w 2755713"/>
              <a:gd name="connsiteY154" fmla="*/ 881368 h 1573553"/>
              <a:gd name="connsiteX155" fmla="*/ 954331 w 2755713"/>
              <a:gd name="connsiteY155" fmla="*/ 886131 h 1573553"/>
              <a:gd name="connsiteX156" fmla="*/ 923375 w 2755713"/>
              <a:gd name="connsiteY156" fmla="*/ 907562 h 1573553"/>
              <a:gd name="connsiteX157" fmla="*/ 923375 w 2755713"/>
              <a:gd name="connsiteY157" fmla="*/ 876606 h 1573553"/>
              <a:gd name="connsiteX158" fmla="*/ 882893 w 2755713"/>
              <a:gd name="connsiteY158" fmla="*/ 871843 h 1573553"/>
              <a:gd name="connsiteX159" fmla="*/ 890035 w 2755713"/>
              <a:gd name="connsiteY159" fmla="*/ 893275 h 1573553"/>
              <a:gd name="connsiteX160" fmla="*/ 885275 w 2755713"/>
              <a:gd name="connsiteY160" fmla="*/ 912325 h 1573553"/>
              <a:gd name="connsiteX161" fmla="*/ 799550 w 2755713"/>
              <a:gd name="connsiteY161" fmla="*/ 859936 h 1573553"/>
              <a:gd name="connsiteX162" fmla="*/ 778118 w 2755713"/>
              <a:gd name="connsiteY162" fmla="*/ 826600 h 1573553"/>
              <a:gd name="connsiteX163" fmla="*/ 790025 w 2755713"/>
              <a:gd name="connsiteY163" fmla="*/ 786117 h 1573553"/>
              <a:gd name="connsiteX164" fmla="*/ 759068 w 2755713"/>
              <a:gd name="connsiteY164" fmla="*/ 781356 h 1573553"/>
              <a:gd name="connsiteX165" fmla="*/ 711443 w 2755713"/>
              <a:gd name="connsiteY165" fmla="*/ 795643 h 1573553"/>
              <a:gd name="connsiteX166" fmla="*/ 701918 w 2755713"/>
              <a:gd name="connsiteY166" fmla="*/ 809931 h 1573553"/>
              <a:gd name="connsiteX167" fmla="*/ 678106 w 2755713"/>
              <a:gd name="connsiteY167" fmla="*/ 826600 h 1573553"/>
              <a:gd name="connsiteX168" fmla="*/ 670962 w 2755713"/>
              <a:gd name="connsiteY168" fmla="*/ 843268 h 1573553"/>
              <a:gd name="connsiteX169" fmla="*/ 630481 w 2755713"/>
              <a:gd name="connsiteY169" fmla="*/ 876606 h 1573553"/>
              <a:gd name="connsiteX170" fmla="*/ 632860 w 2755713"/>
              <a:gd name="connsiteY170" fmla="*/ 898037 h 1573553"/>
              <a:gd name="connsiteX171" fmla="*/ 647150 w 2755713"/>
              <a:gd name="connsiteY171" fmla="*/ 917087 h 1573553"/>
              <a:gd name="connsiteX172" fmla="*/ 570950 w 2755713"/>
              <a:gd name="connsiteY172" fmla="*/ 902800 h 1573553"/>
              <a:gd name="connsiteX173" fmla="*/ 537612 w 2755713"/>
              <a:gd name="connsiteY173" fmla="*/ 907562 h 1573553"/>
              <a:gd name="connsiteX174" fmla="*/ 585235 w 2755713"/>
              <a:gd name="connsiteY174" fmla="*/ 938518 h 1573553"/>
              <a:gd name="connsiteX175" fmla="*/ 609050 w 2755713"/>
              <a:gd name="connsiteY175" fmla="*/ 950425 h 1573553"/>
              <a:gd name="connsiteX176" fmla="*/ 635243 w 2755713"/>
              <a:gd name="connsiteY176" fmla="*/ 1002812 h 1573553"/>
              <a:gd name="connsiteX177" fmla="*/ 568566 w 2755713"/>
              <a:gd name="connsiteY177" fmla="*/ 1019481 h 1573553"/>
              <a:gd name="connsiteX178" fmla="*/ 547137 w 2755713"/>
              <a:gd name="connsiteY178" fmla="*/ 1031387 h 1573553"/>
              <a:gd name="connsiteX179" fmla="*/ 523323 w 2755713"/>
              <a:gd name="connsiteY179" fmla="*/ 1002812 h 1573553"/>
              <a:gd name="connsiteX180" fmla="*/ 499510 w 2755713"/>
              <a:gd name="connsiteY180" fmla="*/ 971856 h 1573553"/>
              <a:gd name="connsiteX181" fmla="*/ 501891 w 2755713"/>
              <a:gd name="connsiteY181" fmla="*/ 933756 h 1573553"/>
              <a:gd name="connsiteX182" fmla="*/ 499510 w 2755713"/>
              <a:gd name="connsiteY182" fmla="*/ 914706 h 1573553"/>
              <a:gd name="connsiteX183" fmla="*/ 518560 w 2755713"/>
              <a:gd name="connsiteY183" fmla="*/ 881368 h 1573553"/>
              <a:gd name="connsiteX184" fmla="*/ 478080 w 2755713"/>
              <a:gd name="connsiteY184" fmla="*/ 890893 h 1573553"/>
              <a:gd name="connsiteX185" fmla="*/ 449504 w 2755713"/>
              <a:gd name="connsiteY185" fmla="*/ 952806 h 1573553"/>
              <a:gd name="connsiteX186" fmla="*/ 442360 w 2755713"/>
              <a:gd name="connsiteY186" fmla="*/ 976618 h 1573553"/>
              <a:gd name="connsiteX187" fmla="*/ 411404 w 2755713"/>
              <a:gd name="connsiteY187" fmla="*/ 993287 h 1573553"/>
              <a:gd name="connsiteX188" fmla="*/ 363779 w 2755713"/>
              <a:gd name="connsiteY188" fmla="*/ 990906 h 1573553"/>
              <a:gd name="connsiteX189" fmla="*/ 356635 w 2755713"/>
              <a:gd name="connsiteY189" fmla="*/ 1007575 h 1573553"/>
              <a:gd name="connsiteX190" fmla="*/ 356635 w 2755713"/>
              <a:gd name="connsiteY190" fmla="*/ 1055200 h 1573553"/>
              <a:gd name="connsiteX191" fmla="*/ 297104 w 2755713"/>
              <a:gd name="connsiteY191" fmla="*/ 1059962 h 1573553"/>
              <a:gd name="connsiteX192" fmla="*/ 235191 w 2755713"/>
              <a:gd name="connsiteY192" fmla="*/ 1093300 h 1573553"/>
              <a:gd name="connsiteX193" fmla="*/ 237573 w 2755713"/>
              <a:gd name="connsiteY193" fmla="*/ 1121875 h 1573553"/>
              <a:gd name="connsiteX194" fmla="*/ 185186 w 2755713"/>
              <a:gd name="connsiteY194" fmla="*/ 1109968 h 1573553"/>
              <a:gd name="connsiteX195" fmla="*/ 151848 w 2755713"/>
              <a:gd name="connsiteY195" fmla="*/ 1117112 h 1573553"/>
              <a:gd name="connsiteX196" fmla="*/ 106604 w 2755713"/>
              <a:gd name="connsiteY196" fmla="*/ 1098062 h 1573553"/>
              <a:gd name="connsiteX197" fmla="*/ 89936 w 2755713"/>
              <a:gd name="connsiteY197" fmla="*/ 1098062 h 1573553"/>
              <a:gd name="connsiteX198" fmla="*/ 6592 w 2755713"/>
              <a:gd name="connsiteY198" fmla="*/ 1121875 h 1573553"/>
              <a:gd name="connsiteX199" fmla="*/ 8974 w 2755713"/>
              <a:gd name="connsiteY199" fmla="*/ 1074250 h 1573553"/>
              <a:gd name="connsiteX200" fmla="*/ 9816 w 2755713"/>
              <a:gd name="connsiteY200" fmla="*/ 1047319 h 1573553"/>
              <a:gd name="connsiteX0" fmla="*/ 9816 w 2760467"/>
              <a:gd name="connsiteY0" fmla="*/ 1047319 h 1573553"/>
              <a:gd name="connsiteX1" fmla="*/ 32785 w 2760467"/>
              <a:gd name="connsiteY1" fmla="*/ 979000 h 1573553"/>
              <a:gd name="connsiteX2" fmla="*/ 70885 w 2760467"/>
              <a:gd name="connsiteY2" fmla="*/ 964712 h 1573553"/>
              <a:gd name="connsiteX3" fmla="*/ 73266 w 2760467"/>
              <a:gd name="connsiteY3" fmla="*/ 998050 h 1573553"/>
              <a:gd name="connsiteX4" fmla="*/ 101841 w 2760467"/>
              <a:gd name="connsiteY4" fmla="*/ 1009956 h 1573553"/>
              <a:gd name="connsiteX5" fmla="*/ 94698 w 2760467"/>
              <a:gd name="connsiteY5" fmla="*/ 945662 h 1573553"/>
              <a:gd name="connsiteX6" fmla="*/ 106604 w 2760467"/>
              <a:gd name="connsiteY6" fmla="*/ 907562 h 1573553"/>
              <a:gd name="connsiteX7" fmla="*/ 135179 w 2760467"/>
              <a:gd name="connsiteY7" fmla="*/ 881368 h 1573553"/>
              <a:gd name="connsiteX8" fmla="*/ 158993 w 2760467"/>
              <a:gd name="connsiteY8" fmla="*/ 836124 h 1573553"/>
              <a:gd name="connsiteX9" fmla="*/ 154229 w 2760467"/>
              <a:gd name="connsiteY9" fmla="*/ 778975 h 1573553"/>
              <a:gd name="connsiteX10" fmla="*/ 137560 w 2760467"/>
              <a:gd name="connsiteY10" fmla="*/ 745637 h 1573553"/>
              <a:gd name="connsiteX11" fmla="*/ 147085 w 2760467"/>
              <a:gd name="connsiteY11" fmla="*/ 707537 h 1573553"/>
              <a:gd name="connsiteX12" fmla="*/ 132798 w 2760467"/>
              <a:gd name="connsiteY12" fmla="*/ 686106 h 1573553"/>
              <a:gd name="connsiteX13" fmla="*/ 147085 w 2760467"/>
              <a:gd name="connsiteY13" fmla="*/ 657531 h 1573553"/>
              <a:gd name="connsiteX14" fmla="*/ 99460 w 2760467"/>
              <a:gd name="connsiteY14" fmla="*/ 686106 h 1573553"/>
              <a:gd name="connsiteX15" fmla="*/ 104225 w 2760467"/>
              <a:gd name="connsiteY15" fmla="*/ 657530 h 1573553"/>
              <a:gd name="connsiteX16" fmla="*/ 139941 w 2760467"/>
              <a:gd name="connsiteY16" fmla="*/ 607525 h 1573553"/>
              <a:gd name="connsiteX17" fmla="*/ 166137 w 2760467"/>
              <a:gd name="connsiteY17" fmla="*/ 590855 h 1573553"/>
              <a:gd name="connsiteX18" fmla="*/ 163754 w 2760467"/>
              <a:gd name="connsiteY18" fmla="*/ 507512 h 1573553"/>
              <a:gd name="connsiteX19" fmla="*/ 94698 w 2760467"/>
              <a:gd name="connsiteY19" fmla="*/ 400355 h 1573553"/>
              <a:gd name="connsiteX20" fmla="*/ 113748 w 2760467"/>
              <a:gd name="connsiteY20" fmla="*/ 307487 h 1573553"/>
              <a:gd name="connsiteX21" fmla="*/ 120891 w 2760467"/>
              <a:gd name="connsiteY21" fmla="*/ 255100 h 1573553"/>
              <a:gd name="connsiteX22" fmla="*/ 144706 w 2760467"/>
              <a:gd name="connsiteY22" fmla="*/ 224142 h 1573553"/>
              <a:gd name="connsiteX23" fmla="*/ 232810 w 2760467"/>
              <a:gd name="connsiteY23" fmla="*/ 247956 h 1573553"/>
              <a:gd name="connsiteX24" fmla="*/ 280435 w 2760467"/>
              <a:gd name="connsiteY24" fmla="*/ 293200 h 1573553"/>
              <a:gd name="connsiteX25" fmla="*/ 292341 w 2760467"/>
              <a:gd name="connsiteY25" fmla="*/ 321775 h 1573553"/>
              <a:gd name="connsiteX26" fmla="*/ 328062 w 2760467"/>
              <a:gd name="connsiteY26" fmla="*/ 364636 h 1573553"/>
              <a:gd name="connsiteX27" fmla="*/ 356635 w 2760467"/>
              <a:gd name="connsiteY27" fmla="*/ 359875 h 1573553"/>
              <a:gd name="connsiteX28" fmla="*/ 363779 w 2760467"/>
              <a:gd name="connsiteY28" fmla="*/ 333681 h 1573553"/>
              <a:gd name="connsiteX29" fmla="*/ 404260 w 2760467"/>
              <a:gd name="connsiteY29" fmla="*/ 336062 h 1573553"/>
              <a:gd name="connsiteX30" fmla="*/ 451885 w 2760467"/>
              <a:gd name="connsiteY30" fmla="*/ 312249 h 1573553"/>
              <a:gd name="connsiteX31" fmla="*/ 475698 w 2760467"/>
              <a:gd name="connsiteY31" fmla="*/ 257481 h 1573553"/>
              <a:gd name="connsiteX32" fmla="*/ 501893 w 2760467"/>
              <a:gd name="connsiteY32" fmla="*/ 250336 h 1573553"/>
              <a:gd name="connsiteX33" fmla="*/ 513798 w 2760467"/>
              <a:gd name="connsiteY33" fmla="*/ 267006 h 1573553"/>
              <a:gd name="connsiteX34" fmla="*/ 501891 w 2760467"/>
              <a:gd name="connsiteY34" fmla="*/ 312250 h 1573553"/>
              <a:gd name="connsiteX35" fmla="*/ 516179 w 2760467"/>
              <a:gd name="connsiteY35" fmla="*/ 359875 h 1573553"/>
              <a:gd name="connsiteX36" fmla="*/ 463791 w 2760467"/>
              <a:gd name="connsiteY36" fmla="*/ 424168 h 1573553"/>
              <a:gd name="connsiteX37" fmla="*/ 566185 w 2760467"/>
              <a:gd name="connsiteY37" fmla="*/ 517037 h 1573553"/>
              <a:gd name="connsiteX38" fmla="*/ 623337 w 2760467"/>
              <a:gd name="connsiteY38" fmla="*/ 495605 h 1573553"/>
              <a:gd name="connsiteX39" fmla="*/ 675723 w 2760467"/>
              <a:gd name="connsiteY39" fmla="*/ 481318 h 1573553"/>
              <a:gd name="connsiteX40" fmla="*/ 701916 w 2760467"/>
              <a:gd name="connsiteY40" fmla="*/ 483700 h 1573553"/>
              <a:gd name="connsiteX41" fmla="*/ 697154 w 2760467"/>
              <a:gd name="connsiteY41" fmla="*/ 476556 h 1573553"/>
              <a:gd name="connsiteX42" fmla="*/ 775735 w 2760467"/>
              <a:gd name="connsiteY42" fmla="*/ 524181 h 1573553"/>
              <a:gd name="connsiteX43" fmla="*/ 820979 w 2760467"/>
              <a:gd name="connsiteY43" fmla="*/ 547993 h 1573553"/>
              <a:gd name="connsiteX44" fmla="*/ 887656 w 2760467"/>
              <a:gd name="connsiteY44" fmla="*/ 562280 h 1573553"/>
              <a:gd name="connsiteX45" fmla="*/ 932898 w 2760467"/>
              <a:gd name="connsiteY45" fmla="*/ 478937 h 1573553"/>
              <a:gd name="connsiteX46" fmla="*/ 961473 w 2760467"/>
              <a:gd name="connsiteY46" fmla="*/ 455125 h 1573553"/>
              <a:gd name="connsiteX47" fmla="*/ 963857 w 2760467"/>
              <a:gd name="connsiteY47" fmla="*/ 426549 h 1573553"/>
              <a:gd name="connsiteX48" fmla="*/ 892416 w 2760467"/>
              <a:gd name="connsiteY48" fmla="*/ 412262 h 1573553"/>
              <a:gd name="connsiteX49" fmla="*/ 863843 w 2760467"/>
              <a:gd name="connsiteY49" fmla="*/ 417024 h 1573553"/>
              <a:gd name="connsiteX50" fmla="*/ 828123 w 2760467"/>
              <a:gd name="connsiteY50" fmla="*/ 383687 h 1573553"/>
              <a:gd name="connsiteX51" fmla="*/ 851937 w 2760467"/>
              <a:gd name="connsiteY51" fmla="*/ 357491 h 1573553"/>
              <a:gd name="connsiteX52" fmla="*/ 913848 w 2760467"/>
              <a:gd name="connsiteY52" fmla="*/ 343206 h 1573553"/>
              <a:gd name="connsiteX53" fmla="*/ 959091 w 2760467"/>
              <a:gd name="connsiteY53" fmla="*/ 357493 h 1573553"/>
              <a:gd name="connsiteX54" fmla="*/ 970998 w 2760467"/>
              <a:gd name="connsiteY54" fmla="*/ 376543 h 1573553"/>
              <a:gd name="connsiteX55" fmla="*/ 1090060 w 2760467"/>
              <a:gd name="connsiteY55" fmla="*/ 436075 h 1573553"/>
              <a:gd name="connsiteX56" fmla="*/ 1113873 w 2760467"/>
              <a:gd name="connsiteY56" fmla="*/ 500368 h 1573553"/>
              <a:gd name="connsiteX57" fmla="*/ 1135304 w 2760467"/>
              <a:gd name="connsiteY57" fmla="*/ 512275 h 1573553"/>
              <a:gd name="connsiteX58" fmla="*/ 1132923 w 2760467"/>
              <a:gd name="connsiteY58" fmla="*/ 421787 h 1573553"/>
              <a:gd name="connsiteX59" fmla="*/ 1154354 w 2760467"/>
              <a:gd name="connsiteY59" fmla="*/ 383687 h 1573553"/>
              <a:gd name="connsiteX60" fmla="*/ 1173404 w 2760467"/>
              <a:gd name="connsiteY60" fmla="*/ 386068 h 1573553"/>
              <a:gd name="connsiteX61" fmla="*/ 1173404 w 2760467"/>
              <a:gd name="connsiteY61" fmla="*/ 347968 h 1573553"/>
              <a:gd name="connsiteX62" fmla="*/ 1185312 w 2760467"/>
              <a:gd name="connsiteY62" fmla="*/ 340823 h 1573553"/>
              <a:gd name="connsiteX63" fmla="*/ 1242460 w 2760467"/>
              <a:gd name="connsiteY63" fmla="*/ 343206 h 1573553"/>
              <a:gd name="connsiteX64" fmla="*/ 1342473 w 2760467"/>
              <a:gd name="connsiteY64" fmla="*/ 317012 h 1573553"/>
              <a:gd name="connsiteX65" fmla="*/ 1413910 w 2760467"/>
              <a:gd name="connsiteY65" fmla="*/ 305106 h 1573553"/>
              <a:gd name="connsiteX66" fmla="*/ 1499302 w 2760467"/>
              <a:gd name="connsiteY66" fmla="*/ 250164 h 1573553"/>
              <a:gd name="connsiteX67" fmla="*/ 1571073 w 2760467"/>
              <a:gd name="connsiteY67" fmla="*/ 221762 h 1573553"/>
              <a:gd name="connsiteX68" fmla="*/ 1640131 w 2760467"/>
              <a:gd name="connsiteY68" fmla="*/ 188423 h 1573553"/>
              <a:gd name="connsiteX69" fmla="*/ 1711566 w 2760467"/>
              <a:gd name="connsiteY69" fmla="*/ 195568 h 1573553"/>
              <a:gd name="connsiteX70" fmla="*/ 1763954 w 2760467"/>
              <a:gd name="connsiteY70" fmla="*/ 174137 h 1573553"/>
              <a:gd name="connsiteX71" fmla="*/ 1794912 w 2760467"/>
              <a:gd name="connsiteY71" fmla="*/ 183660 h 1573553"/>
              <a:gd name="connsiteX72" fmla="*/ 1868729 w 2760467"/>
              <a:gd name="connsiteY72" fmla="*/ 233668 h 1573553"/>
              <a:gd name="connsiteX73" fmla="*/ 1806816 w 2760467"/>
              <a:gd name="connsiteY73" fmla="*/ 209856 h 1573553"/>
              <a:gd name="connsiteX74" fmla="*/ 1828248 w 2760467"/>
              <a:gd name="connsiteY74" fmla="*/ 281293 h 1573553"/>
              <a:gd name="connsiteX75" fmla="*/ 1866350 w 2760467"/>
              <a:gd name="connsiteY75" fmla="*/ 309866 h 1573553"/>
              <a:gd name="connsiteX76" fmla="*/ 1961598 w 2760467"/>
              <a:gd name="connsiteY76" fmla="*/ 314631 h 1573553"/>
              <a:gd name="connsiteX77" fmla="*/ 2028275 w 2760467"/>
              <a:gd name="connsiteY77" fmla="*/ 271766 h 1573553"/>
              <a:gd name="connsiteX78" fmla="*/ 2025891 w 2760467"/>
              <a:gd name="connsiteY78" fmla="*/ 293200 h 1573553"/>
              <a:gd name="connsiteX79" fmla="*/ 1990173 w 2760467"/>
              <a:gd name="connsiteY79" fmla="*/ 321775 h 1573553"/>
              <a:gd name="connsiteX80" fmla="*/ 1916354 w 2760467"/>
              <a:gd name="connsiteY80" fmla="*/ 338443 h 1573553"/>
              <a:gd name="connsiteX81" fmla="*/ 1923500 w 2760467"/>
              <a:gd name="connsiteY81" fmla="*/ 367017 h 1573553"/>
              <a:gd name="connsiteX82" fmla="*/ 2047325 w 2760467"/>
              <a:gd name="connsiteY82" fmla="*/ 331298 h 1573553"/>
              <a:gd name="connsiteX83" fmla="*/ 2099710 w 2760467"/>
              <a:gd name="connsiteY83" fmla="*/ 295581 h 1573553"/>
              <a:gd name="connsiteX84" fmla="*/ 2142574 w 2760467"/>
              <a:gd name="connsiteY84" fmla="*/ 271766 h 1573553"/>
              <a:gd name="connsiteX85" fmla="*/ 2066375 w 2760467"/>
              <a:gd name="connsiteY85" fmla="*/ 264623 h 1573553"/>
              <a:gd name="connsiteX86" fmla="*/ 2066375 w 2760467"/>
              <a:gd name="connsiteY86" fmla="*/ 202710 h 1573553"/>
              <a:gd name="connsiteX87" fmla="*/ 2116380 w 2760467"/>
              <a:gd name="connsiteY87" fmla="*/ 202710 h 1573553"/>
              <a:gd name="connsiteX88" fmla="*/ 2223536 w 2760467"/>
              <a:gd name="connsiteY88" fmla="*/ 97935 h 1573553"/>
              <a:gd name="connsiteX89" fmla="*/ 2273542 w 2760467"/>
              <a:gd name="connsiteY89" fmla="*/ 305 h 1573553"/>
              <a:gd name="connsiteX90" fmla="*/ 2237824 w 2760467"/>
              <a:gd name="connsiteY90" fmla="*/ 114604 h 1573553"/>
              <a:gd name="connsiteX91" fmla="*/ 2164006 w 2760467"/>
              <a:gd name="connsiteY91" fmla="*/ 193186 h 1573553"/>
              <a:gd name="connsiteX92" fmla="*/ 2228298 w 2760467"/>
              <a:gd name="connsiteY92" fmla="*/ 217000 h 1573553"/>
              <a:gd name="connsiteX93" fmla="*/ 2287829 w 2760467"/>
              <a:gd name="connsiteY93" fmla="*/ 212237 h 1573553"/>
              <a:gd name="connsiteX94" fmla="*/ 2333075 w 2760467"/>
              <a:gd name="connsiteY94" fmla="*/ 257480 h 1573553"/>
              <a:gd name="connsiteX95" fmla="*/ 2383079 w 2760467"/>
              <a:gd name="connsiteY95" fmla="*/ 243193 h 1573553"/>
              <a:gd name="connsiteX96" fmla="*/ 2425941 w 2760467"/>
              <a:gd name="connsiteY96" fmla="*/ 178900 h 1573553"/>
              <a:gd name="connsiteX97" fmla="*/ 2468804 w 2760467"/>
              <a:gd name="connsiteY97" fmla="*/ 169375 h 1573553"/>
              <a:gd name="connsiteX98" fmla="*/ 2573579 w 2760467"/>
              <a:gd name="connsiteY98" fmla="*/ 152706 h 1573553"/>
              <a:gd name="connsiteX99" fmla="*/ 2678354 w 2760467"/>
              <a:gd name="connsiteY99" fmla="*/ 166993 h 1573553"/>
              <a:gd name="connsiteX100" fmla="*/ 2709310 w 2760467"/>
              <a:gd name="connsiteY100" fmla="*/ 188425 h 1573553"/>
              <a:gd name="connsiteX101" fmla="*/ 2735505 w 2760467"/>
              <a:gd name="connsiteY101" fmla="*/ 205092 h 1573553"/>
              <a:gd name="connsiteX102" fmla="*/ 2756935 w 2760467"/>
              <a:gd name="connsiteY102" fmla="*/ 221762 h 1573553"/>
              <a:gd name="connsiteX103" fmla="*/ 2754554 w 2760467"/>
              <a:gd name="connsiteY103" fmla="*/ 393212 h 1573553"/>
              <a:gd name="connsiteX104" fmla="*/ 2698276 w 2760467"/>
              <a:gd name="connsiteY104" fmla="*/ 559163 h 1573553"/>
              <a:gd name="connsiteX105" fmla="*/ 2704548 w 2760467"/>
              <a:gd name="connsiteY105" fmla="*/ 690868 h 1573553"/>
              <a:gd name="connsiteX106" fmla="*/ 2661685 w 2760467"/>
              <a:gd name="connsiteY106" fmla="*/ 890893 h 1573553"/>
              <a:gd name="connsiteX107" fmla="*/ 2630731 w 2760467"/>
              <a:gd name="connsiteY107" fmla="*/ 967092 h 1573553"/>
              <a:gd name="connsiteX108" fmla="*/ 2461662 w 2760467"/>
              <a:gd name="connsiteY108" fmla="*/ 869462 h 1573553"/>
              <a:gd name="connsiteX109" fmla="*/ 2297356 w 2760467"/>
              <a:gd name="connsiteY109" fmla="*/ 926612 h 1573553"/>
              <a:gd name="connsiteX110" fmla="*/ 2275925 w 2760467"/>
              <a:gd name="connsiteY110" fmla="*/ 1062342 h 1573553"/>
              <a:gd name="connsiteX111" fmla="*/ 2042562 w 2760467"/>
              <a:gd name="connsiteY111" fmla="*/ 1148067 h 1573553"/>
              <a:gd name="connsiteX112" fmla="*/ 2021131 w 2760467"/>
              <a:gd name="connsiteY112" fmla="*/ 1238556 h 1573553"/>
              <a:gd name="connsiteX113" fmla="*/ 1954456 w 2760467"/>
              <a:gd name="connsiteY113" fmla="*/ 1309993 h 1573553"/>
              <a:gd name="connsiteX114" fmla="*/ 2013987 w 2760467"/>
              <a:gd name="connsiteY114" fmla="*/ 1350474 h 1573553"/>
              <a:gd name="connsiteX115" fmla="*/ 1921118 w 2760467"/>
              <a:gd name="connsiteY115" fmla="*/ 1450487 h 1573553"/>
              <a:gd name="connsiteX116" fmla="*/ 1899687 w 2760467"/>
              <a:gd name="connsiteY116" fmla="*/ 1533831 h 1573553"/>
              <a:gd name="connsiteX117" fmla="*/ 1808865 w 2760467"/>
              <a:gd name="connsiteY117" fmla="*/ 1573012 h 1573553"/>
              <a:gd name="connsiteX118" fmla="*/ 1728235 w 2760467"/>
              <a:gd name="connsiteY118" fmla="*/ 1557643 h 1573553"/>
              <a:gd name="connsiteX119" fmla="*/ 1702041 w 2760467"/>
              <a:gd name="connsiteY119" fmla="*/ 1571931 h 1573553"/>
              <a:gd name="connsiteX120" fmla="*/ 1647275 w 2760467"/>
              <a:gd name="connsiteY120" fmla="*/ 1543356 h 1573553"/>
              <a:gd name="connsiteX121" fmla="*/ 1606791 w 2760467"/>
              <a:gd name="connsiteY121" fmla="*/ 1507637 h 1573553"/>
              <a:gd name="connsiteX122" fmla="*/ 1563931 w 2760467"/>
              <a:gd name="connsiteY122" fmla="*/ 1479061 h 1573553"/>
              <a:gd name="connsiteX123" fmla="*/ 1592504 w 2760467"/>
              <a:gd name="connsiteY123" fmla="*/ 1455250 h 1573553"/>
              <a:gd name="connsiteX124" fmla="*/ 1580598 w 2760467"/>
              <a:gd name="connsiteY124" fmla="*/ 1438581 h 1573553"/>
              <a:gd name="connsiteX125" fmla="*/ 1518685 w 2760467"/>
              <a:gd name="connsiteY125" fmla="*/ 1426675 h 1573553"/>
              <a:gd name="connsiteX126" fmla="*/ 1499635 w 2760467"/>
              <a:gd name="connsiteY126" fmla="*/ 1402862 h 1573553"/>
              <a:gd name="connsiteX127" fmla="*/ 1461537 w 2760467"/>
              <a:gd name="connsiteY127" fmla="*/ 1379050 h 1573553"/>
              <a:gd name="connsiteX128" fmla="*/ 1456773 w 2760467"/>
              <a:gd name="connsiteY128" fmla="*/ 1390956 h 1573553"/>
              <a:gd name="connsiteX129" fmla="*/ 1471062 w 2760467"/>
              <a:gd name="connsiteY129" fmla="*/ 1429056 h 1573553"/>
              <a:gd name="connsiteX130" fmla="*/ 1440104 w 2760467"/>
              <a:gd name="connsiteY130" fmla="*/ 1443343 h 1573553"/>
              <a:gd name="connsiteX131" fmla="*/ 1413912 w 2760467"/>
              <a:gd name="connsiteY131" fmla="*/ 1457630 h 1573553"/>
              <a:gd name="connsiteX132" fmla="*/ 1397241 w 2760467"/>
              <a:gd name="connsiteY132" fmla="*/ 1450487 h 1573553"/>
              <a:gd name="connsiteX133" fmla="*/ 1351998 w 2760467"/>
              <a:gd name="connsiteY133" fmla="*/ 1388575 h 1573553"/>
              <a:gd name="connsiteX134" fmla="*/ 1306756 w 2760467"/>
              <a:gd name="connsiteY134" fmla="*/ 1355237 h 1573553"/>
              <a:gd name="connsiteX135" fmla="*/ 1328187 w 2760467"/>
              <a:gd name="connsiteY135" fmla="*/ 1338568 h 1573553"/>
              <a:gd name="connsiteX136" fmla="*/ 1349618 w 2760467"/>
              <a:gd name="connsiteY136" fmla="*/ 1298087 h 1573553"/>
              <a:gd name="connsiteX137" fmla="*/ 1335329 w 2760467"/>
              <a:gd name="connsiteY137" fmla="*/ 1286181 h 1573553"/>
              <a:gd name="connsiteX138" fmla="*/ 1297231 w 2760467"/>
              <a:gd name="connsiteY138" fmla="*/ 1288562 h 1573553"/>
              <a:gd name="connsiteX139" fmla="*/ 1221031 w 2760467"/>
              <a:gd name="connsiteY139" fmla="*/ 1245700 h 1573553"/>
              <a:gd name="connsiteX140" fmla="*/ 1178166 w 2760467"/>
              <a:gd name="connsiteY140" fmla="*/ 1226650 h 1573553"/>
              <a:gd name="connsiteX141" fmla="*/ 1168643 w 2760467"/>
              <a:gd name="connsiteY141" fmla="*/ 1226650 h 1573553"/>
              <a:gd name="connsiteX142" fmla="*/ 1156737 w 2760467"/>
              <a:gd name="connsiteY142" fmla="*/ 1162356 h 1573553"/>
              <a:gd name="connsiteX143" fmla="*/ 1168643 w 2760467"/>
              <a:gd name="connsiteY143" fmla="*/ 1098062 h 1573553"/>
              <a:gd name="connsiteX144" fmla="*/ 1137687 w 2760467"/>
              <a:gd name="connsiteY144" fmla="*/ 1064725 h 1573553"/>
              <a:gd name="connsiteX145" fmla="*/ 1085300 w 2760467"/>
              <a:gd name="connsiteY145" fmla="*/ 1040912 h 1573553"/>
              <a:gd name="connsiteX146" fmla="*/ 1111493 w 2760467"/>
              <a:gd name="connsiteY146" fmla="*/ 1017100 h 1573553"/>
              <a:gd name="connsiteX147" fmla="*/ 1156737 w 2760467"/>
              <a:gd name="connsiteY147" fmla="*/ 1021862 h 1573553"/>
              <a:gd name="connsiteX148" fmla="*/ 1151975 w 2760467"/>
              <a:gd name="connsiteY148" fmla="*/ 974237 h 1573553"/>
              <a:gd name="connsiteX149" fmla="*/ 1123400 w 2760467"/>
              <a:gd name="connsiteY149" fmla="*/ 969475 h 1573553"/>
              <a:gd name="connsiteX150" fmla="*/ 1128162 w 2760467"/>
              <a:gd name="connsiteY150" fmla="*/ 921850 h 1573553"/>
              <a:gd name="connsiteX151" fmla="*/ 1097206 w 2760467"/>
              <a:gd name="connsiteY151" fmla="*/ 907562 h 1573553"/>
              <a:gd name="connsiteX152" fmla="*/ 1099587 w 2760467"/>
              <a:gd name="connsiteY152" fmla="*/ 871843 h 1573553"/>
              <a:gd name="connsiteX153" fmla="*/ 1051962 w 2760467"/>
              <a:gd name="connsiteY153" fmla="*/ 857556 h 1573553"/>
              <a:gd name="connsiteX154" fmla="*/ 1032912 w 2760467"/>
              <a:gd name="connsiteY154" fmla="*/ 878987 h 1573553"/>
              <a:gd name="connsiteX155" fmla="*/ 1004335 w 2760467"/>
              <a:gd name="connsiteY155" fmla="*/ 881368 h 1573553"/>
              <a:gd name="connsiteX156" fmla="*/ 954331 w 2760467"/>
              <a:gd name="connsiteY156" fmla="*/ 886131 h 1573553"/>
              <a:gd name="connsiteX157" fmla="*/ 923375 w 2760467"/>
              <a:gd name="connsiteY157" fmla="*/ 907562 h 1573553"/>
              <a:gd name="connsiteX158" fmla="*/ 923375 w 2760467"/>
              <a:gd name="connsiteY158" fmla="*/ 876606 h 1573553"/>
              <a:gd name="connsiteX159" fmla="*/ 882893 w 2760467"/>
              <a:gd name="connsiteY159" fmla="*/ 871843 h 1573553"/>
              <a:gd name="connsiteX160" fmla="*/ 890035 w 2760467"/>
              <a:gd name="connsiteY160" fmla="*/ 893275 h 1573553"/>
              <a:gd name="connsiteX161" fmla="*/ 885275 w 2760467"/>
              <a:gd name="connsiteY161" fmla="*/ 912325 h 1573553"/>
              <a:gd name="connsiteX162" fmla="*/ 799550 w 2760467"/>
              <a:gd name="connsiteY162" fmla="*/ 859936 h 1573553"/>
              <a:gd name="connsiteX163" fmla="*/ 778118 w 2760467"/>
              <a:gd name="connsiteY163" fmla="*/ 826600 h 1573553"/>
              <a:gd name="connsiteX164" fmla="*/ 790025 w 2760467"/>
              <a:gd name="connsiteY164" fmla="*/ 786117 h 1573553"/>
              <a:gd name="connsiteX165" fmla="*/ 759068 w 2760467"/>
              <a:gd name="connsiteY165" fmla="*/ 781356 h 1573553"/>
              <a:gd name="connsiteX166" fmla="*/ 711443 w 2760467"/>
              <a:gd name="connsiteY166" fmla="*/ 795643 h 1573553"/>
              <a:gd name="connsiteX167" fmla="*/ 701918 w 2760467"/>
              <a:gd name="connsiteY167" fmla="*/ 809931 h 1573553"/>
              <a:gd name="connsiteX168" fmla="*/ 678106 w 2760467"/>
              <a:gd name="connsiteY168" fmla="*/ 826600 h 1573553"/>
              <a:gd name="connsiteX169" fmla="*/ 670962 w 2760467"/>
              <a:gd name="connsiteY169" fmla="*/ 843268 h 1573553"/>
              <a:gd name="connsiteX170" fmla="*/ 630481 w 2760467"/>
              <a:gd name="connsiteY170" fmla="*/ 876606 h 1573553"/>
              <a:gd name="connsiteX171" fmla="*/ 632860 w 2760467"/>
              <a:gd name="connsiteY171" fmla="*/ 898037 h 1573553"/>
              <a:gd name="connsiteX172" fmla="*/ 647150 w 2760467"/>
              <a:gd name="connsiteY172" fmla="*/ 917087 h 1573553"/>
              <a:gd name="connsiteX173" fmla="*/ 570950 w 2760467"/>
              <a:gd name="connsiteY173" fmla="*/ 902800 h 1573553"/>
              <a:gd name="connsiteX174" fmla="*/ 537612 w 2760467"/>
              <a:gd name="connsiteY174" fmla="*/ 907562 h 1573553"/>
              <a:gd name="connsiteX175" fmla="*/ 585235 w 2760467"/>
              <a:gd name="connsiteY175" fmla="*/ 938518 h 1573553"/>
              <a:gd name="connsiteX176" fmla="*/ 609050 w 2760467"/>
              <a:gd name="connsiteY176" fmla="*/ 950425 h 1573553"/>
              <a:gd name="connsiteX177" fmla="*/ 635243 w 2760467"/>
              <a:gd name="connsiteY177" fmla="*/ 1002812 h 1573553"/>
              <a:gd name="connsiteX178" fmla="*/ 568566 w 2760467"/>
              <a:gd name="connsiteY178" fmla="*/ 1019481 h 1573553"/>
              <a:gd name="connsiteX179" fmla="*/ 547137 w 2760467"/>
              <a:gd name="connsiteY179" fmla="*/ 1031387 h 1573553"/>
              <a:gd name="connsiteX180" fmla="*/ 523323 w 2760467"/>
              <a:gd name="connsiteY180" fmla="*/ 1002812 h 1573553"/>
              <a:gd name="connsiteX181" fmla="*/ 499510 w 2760467"/>
              <a:gd name="connsiteY181" fmla="*/ 971856 h 1573553"/>
              <a:gd name="connsiteX182" fmla="*/ 501891 w 2760467"/>
              <a:gd name="connsiteY182" fmla="*/ 933756 h 1573553"/>
              <a:gd name="connsiteX183" fmla="*/ 499510 w 2760467"/>
              <a:gd name="connsiteY183" fmla="*/ 914706 h 1573553"/>
              <a:gd name="connsiteX184" fmla="*/ 518560 w 2760467"/>
              <a:gd name="connsiteY184" fmla="*/ 881368 h 1573553"/>
              <a:gd name="connsiteX185" fmla="*/ 478080 w 2760467"/>
              <a:gd name="connsiteY185" fmla="*/ 890893 h 1573553"/>
              <a:gd name="connsiteX186" fmla="*/ 449504 w 2760467"/>
              <a:gd name="connsiteY186" fmla="*/ 952806 h 1573553"/>
              <a:gd name="connsiteX187" fmla="*/ 442360 w 2760467"/>
              <a:gd name="connsiteY187" fmla="*/ 976618 h 1573553"/>
              <a:gd name="connsiteX188" fmla="*/ 411404 w 2760467"/>
              <a:gd name="connsiteY188" fmla="*/ 993287 h 1573553"/>
              <a:gd name="connsiteX189" fmla="*/ 363779 w 2760467"/>
              <a:gd name="connsiteY189" fmla="*/ 990906 h 1573553"/>
              <a:gd name="connsiteX190" fmla="*/ 356635 w 2760467"/>
              <a:gd name="connsiteY190" fmla="*/ 1007575 h 1573553"/>
              <a:gd name="connsiteX191" fmla="*/ 356635 w 2760467"/>
              <a:gd name="connsiteY191" fmla="*/ 1055200 h 1573553"/>
              <a:gd name="connsiteX192" fmla="*/ 297104 w 2760467"/>
              <a:gd name="connsiteY192" fmla="*/ 1059962 h 1573553"/>
              <a:gd name="connsiteX193" fmla="*/ 235191 w 2760467"/>
              <a:gd name="connsiteY193" fmla="*/ 1093300 h 1573553"/>
              <a:gd name="connsiteX194" fmla="*/ 237573 w 2760467"/>
              <a:gd name="connsiteY194" fmla="*/ 1121875 h 1573553"/>
              <a:gd name="connsiteX195" fmla="*/ 185186 w 2760467"/>
              <a:gd name="connsiteY195" fmla="*/ 1109968 h 1573553"/>
              <a:gd name="connsiteX196" fmla="*/ 151848 w 2760467"/>
              <a:gd name="connsiteY196" fmla="*/ 1117112 h 1573553"/>
              <a:gd name="connsiteX197" fmla="*/ 106604 w 2760467"/>
              <a:gd name="connsiteY197" fmla="*/ 1098062 h 1573553"/>
              <a:gd name="connsiteX198" fmla="*/ 89936 w 2760467"/>
              <a:gd name="connsiteY198" fmla="*/ 1098062 h 1573553"/>
              <a:gd name="connsiteX199" fmla="*/ 6592 w 2760467"/>
              <a:gd name="connsiteY199" fmla="*/ 1121875 h 1573553"/>
              <a:gd name="connsiteX200" fmla="*/ 8974 w 2760467"/>
              <a:gd name="connsiteY200" fmla="*/ 1074250 h 1573553"/>
              <a:gd name="connsiteX201" fmla="*/ 9816 w 2760467"/>
              <a:gd name="connsiteY201" fmla="*/ 1047319 h 1573553"/>
              <a:gd name="connsiteX0" fmla="*/ 9816 w 2757221"/>
              <a:gd name="connsiteY0" fmla="*/ 1047319 h 1573553"/>
              <a:gd name="connsiteX1" fmla="*/ 32785 w 2757221"/>
              <a:gd name="connsiteY1" fmla="*/ 979000 h 1573553"/>
              <a:gd name="connsiteX2" fmla="*/ 70885 w 2757221"/>
              <a:gd name="connsiteY2" fmla="*/ 964712 h 1573553"/>
              <a:gd name="connsiteX3" fmla="*/ 73266 w 2757221"/>
              <a:gd name="connsiteY3" fmla="*/ 998050 h 1573553"/>
              <a:gd name="connsiteX4" fmla="*/ 101841 w 2757221"/>
              <a:gd name="connsiteY4" fmla="*/ 1009956 h 1573553"/>
              <a:gd name="connsiteX5" fmla="*/ 94698 w 2757221"/>
              <a:gd name="connsiteY5" fmla="*/ 945662 h 1573553"/>
              <a:gd name="connsiteX6" fmla="*/ 106604 w 2757221"/>
              <a:gd name="connsiteY6" fmla="*/ 907562 h 1573553"/>
              <a:gd name="connsiteX7" fmla="*/ 135179 w 2757221"/>
              <a:gd name="connsiteY7" fmla="*/ 881368 h 1573553"/>
              <a:gd name="connsiteX8" fmla="*/ 158993 w 2757221"/>
              <a:gd name="connsiteY8" fmla="*/ 836124 h 1573553"/>
              <a:gd name="connsiteX9" fmla="*/ 154229 w 2757221"/>
              <a:gd name="connsiteY9" fmla="*/ 778975 h 1573553"/>
              <a:gd name="connsiteX10" fmla="*/ 137560 w 2757221"/>
              <a:gd name="connsiteY10" fmla="*/ 745637 h 1573553"/>
              <a:gd name="connsiteX11" fmla="*/ 147085 w 2757221"/>
              <a:gd name="connsiteY11" fmla="*/ 707537 h 1573553"/>
              <a:gd name="connsiteX12" fmla="*/ 132798 w 2757221"/>
              <a:gd name="connsiteY12" fmla="*/ 686106 h 1573553"/>
              <a:gd name="connsiteX13" fmla="*/ 147085 w 2757221"/>
              <a:gd name="connsiteY13" fmla="*/ 657531 h 1573553"/>
              <a:gd name="connsiteX14" fmla="*/ 99460 w 2757221"/>
              <a:gd name="connsiteY14" fmla="*/ 686106 h 1573553"/>
              <a:gd name="connsiteX15" fmla="*/ 104225 w 2757221"/>
              <a:gd name="connsiteY15" fmla="*/ 657530 h 1573553"/>
              <a:gd name="connsiteX16" fmla="*/ 139941 w 2757221"/>
              <a:gd name="connsiteY16" fmla="*/ 607525 h 1573553"/>
              <a:gd name="connsiteX17" fmla="*/ 166137 w 2757221"/>
              <a:gd name="connsiteY17" fmla="*/ 590855 h 1573553"/>
              <a:gd name="connsiteX18" fmla="*/ 163754 w 2757221"/>
              <a:gd name="connsiteY18" fmla="*/ 507512 h 1573553"/>
              <a:gd name="connsiteX19" fmla="*/ 94698 w 2757221"/>
              <a:gd name="connsiteY19" fmla="*/ 400355 h 1573553"/>
              <a:gd name="connsiteX20" fmla="*/ 113748 w 2757221"/>
              <a:gd name="connsiteY20" fmla="*/ 307487 h 1573553"/>
              <a:gd name="connsiteX21" fmla="*/ 120891 w 2757221"/>
              <a:gd name="connsiteY21" fmla="*/ 255100 h 1573553"/>
              <a:gd name="connsiteX22" fmla="*/ 144706 w 2757221"/>
              <a:gd name="connsiteY22" fmla="*/ 224142 h 1573553"/>
              <a:gd name="connsiteX23" fmla="*/ 232810 w 2757221"/>
              <a:gd name="connsiteY23" fmla="*/ 247956 h 1573553"/>
              <a:gd name="connsiteX24" fmla="*/ 280435 w 2757221"/>
              <a:gd name="connsiteY24" fmla="*/ 293200 h 1573553"/>
              <a:gd name="connsiteX25" fmla="*/ 292341 w 2757221"/>
              <a:gd name="connsiteY25" fmla="*/ 321775 h 1573553"/>
              <a:gd name="connsiteX26" fmla="*/ 328062 w 2757221"/>
              <a:gd name="connsiteY26" fmla="*/ 364636 h 1573553"/>
              <a:gd name="connsiteX27" fmla="*/ 356635 w 2757221"/>
              <a:gd name="connsiteY27" fmla="*/ 359875 h 1573553"/>
              <a:gd name="connsiteX28" fmla="*/ 363779 w 2757221"/>
              <a:gd name="connsiteY28" fmla="*/ 333681 h 1573553"/>
              <a:gd name="connsiteX29" fmla="*/ 404260 w 2757221"/>
              <a:gd name="connsiteY29" fmla="*/ 336062 h 1573553"/>
              <a:gd name="connsiteX30" fmla="*/ 451885 w 2757221"/>
              <a:gd name="connsiteY30" fmla="*/ 312249 h 1573553"/>
              <a:gd name="connsiteX31" fmla="*/ 475698 w 2757221"/>
              <a:gd name="connsiteY31" fmla="*/ 257481 h 1573553"/>
              <a:gd name="connsiteX32" fmla="*/ 501893 w 2757221"/>
              <a:gd name="connsiteY32" fmla="*/ 250336 h 1573553"/>
              <a:gd name="connsiteX33" fmla="*/ 513798 w 2757221"/>
              <a:gd name="connsiteY33" fmla="*/ 267006 h 1573553"/>
              <a:gd name="connsiteX34" fmla="*/ 501891 w 2757221"/>
              <a:gd name="connsiteY34" fmla="*/ 312250 h 1573553"/>
              <a:gd name="connsiteX35" fmla="*/ 516179 w 2757221"/>
              <a:gd name="connsiteY35" fmla="*/ 359875 h 1573553"/>
              <a:gd name="connsiteX36" fmla="*/ 463791 w 2757221"/>
              <a:gd name="connsiteY36" fmla="*/ 424168 h 1573553"/>
              <a:gd name="connsiteX37" fmla="*/ 566185 w 2757221"/>
              <a:gd name="connsiteY37" fmla="*/ 517037 h 1573553"/>
              <a:gd name="connsiteX38" fmla="*/ 623337 w 2757221"/>
              <a:gd name="connsiteY38" fmla="*/ 495605 h 1573553"/>
              <a:gd name="connsiteX39" fmla="*/ 675723 w 2757221"/>
              <a:gd name="connsiteY39" fmla="*/ 481318 h 1573553"/>
              <a:gd name="connsiteX40" fmla="*/ 701916 w 2757221"/>
              <a:gd name="connsiteY40" fmla="*/ 483700 h 1573553"/>
              <a:gd name="connsiteX41" fmla="*/ 697154 w 2757221"/>
              <a:gd name="connsiteY41" fmla="*/ 476556 h 1573553"/>
              <a:gd name="connsiteX42" fmla="*/ 775735 w 2757221"/>
              <a:gd name="connsiteY42" fmla="*/ 524181 h 1573553"/>
              <a:gd name="connsiteX43" fmla="*/ 820979 w 2757221"/>
              <a:gd name="connsiteY43" fmla="*/ 547993 h 1573553"/>
              <a:gd name="connsiteX44" fmla="*/ 887656 w 2757221"/>
              <a:gd name="connsiteY44" fmla="*/ 562280 h 1573553"/>
              <a:gd name="connsiteX45" fmla="*/ 932898 w 2757221"/>
              <a:gd name="connsiteY45" fmla="*/ 478937 h 1573553"/>
              <a:gd name="connsiteX46" fmla="*/ 961473 w 2757221"/>
              <a:gd name="connsiteY46" fmla="*/ 455125 h 1573553"/>
              <a:gd name="connsiteX47" fmla="*/ 963857 w 2757221"/>
              <a:gd name="connsiteY47" fmla="*/ 426549 h 1573553"/>
              <a:gd name="connsiteX48" fmla="*/ 892416 w 2757221"/>
              <a:gd name="connsiteY48" fmla="*/ 412262 h 1573553"/>
              <a:gd name="connsiteX49" fmla="*/ 863843 w 2757221"/>
              <a:gd name="connsiteY49" fmla="*/ 417024 h 1573553"/>
              <a:gd name="connsiteX50" fmla="*/ 828123 w 2757221"/>
              <a:gd name="connsiteY50" fmla="*/ 383687 h 1573553"/>
              <a:gd name="connsiteX51" fmla="*/ 851937 w 2757221"/>
              <a:gd name="connsiteY51" fmla="*/ 357491 h 1573553"/>
              <a:gd name="connsiteX52" fmla="*/ 913848 w 2757221"/>
              <a:gd name="connsiteY52" fmla="*/ 343206 h 1573553"/>
              <a:gd name="connsiteX53" fmla="*/ 959091 w 2757221"/>
              <a:gd name="connsiteY53" fmla="*/ 357493 h 1573553"/>
              <a:gd name="connsiteX54" fmla="*/ 970998 w 2757221"/>
              <a:gd name="connsiteY54" fmla="*/ 376543 h 1573553"/>
              <a:gd name="connsiteX55" fmla="*/ 1090060 w 2757221"/>
              <a:gd name="connsiteY55" fmla="*/ 436075 h 1573553"/>
              <a:gd name="connsiteX56" fmla="*/ 1113873 w 2757221"/>
              <a:gd name="connsiteY56" fmla="*/ 500368 h 1573553"/>
              <a:gd name="connsiteX57" fmla="*/ 1135304 w 2757221"/>
              <a:gd name="connsiteY57" fmla="*/ 512275 h 1573553"/>
              <a:gd name="connsiteX58" fmla="*/ 1132923 w 2757221"/>
              <a:gd name="connsiteY58" fmla="*/ 421787 h 1573553"/>
              <a:gd name="connsiteX59" fmla="*/ 1154354 w 2757221"/>
              <a:gd name="connsiteY59" fmla="*/ 383687 h 1573553"/>
              <a:gd name="connsiteX60" fmla="*/ 1173404 w 2757221"/>
              <a:gd name="connsiteY60" fmla="*/ 386068 h 1573553"/>
              <a:gd name="connsiteX61" fmla="*/ 1173404 w 2757221"/>
              <a:gd name="connsiteY61" fmla="*/ 347968 h 1573553"/>
              <a:gd name="connsiteX62" fmla="*/ 1185312 w 2757221"/>
              <a:gd name="connsiteY62" fmla="*/ 340823 h 1573553"/>
              <a:gd name="connsiteX63" fmla="*/ 1242460 w 2757221"/>
              <a:gd name="connsiteY63" fmla="*/ 343206 h 1573553"/>
              <a:gd name="connsiteX64" fmla="*/ 1342473 w 2757221"/>
              <a:gd name="connsiteY64" fmla="*/ 317012 h 1573553"/>
              <a:gd name="connsiteX65" fmla="*/ 1413910 w 2757221"/>
              <a:gd name="connsiteY65" fmla="*/ 305106 h 1573553"/>
              <a:gd name="connsiteX66" fmla="*/ 1499302 w 2757221"/>
              <a:gd name="connsiteY66" fmla="*/ 250164 h 1573553"/>
              <a:gd name="connsiteX67" fmla="*/ 1571073 w 2757221"/>
              <a:gd name="connsiteY67" fmla="*/ 221762 h 1573553"/>
              <a:gd name="connsiteX68" fmla="*/ 1640131 w 2757221"/>
              <a:gd name="connsiteY68" fmla="*/ 188423 h 1573553"/>
              <a:gd name="connsiteX69" fmla="*/ 1711566 w 2757221"/>
              <a:gd name="connsiteY69" fmla="*/ 195568 h 1573553"/>
              <a:gd name="connsiteX70" fmla="*/ 1763954 w 2757221"/>
              <a:gd name="connsiteY70" fmla="*/ 174137 h 1573553"/>
              <a:gd name="connsiteX71" fmla="*/ 1794912 w 2757221"/>
              <a:gd name="connsiteY71" fmla="*/ 183660 h 1573553"/>
              <a:gd name="connsiteX72" fmla="*/ 1868729 w 2757221"/>
              <a:gd name="connsiteY72" fmla="*/ 233668 h 1573553"/>
              <a:gd name="connsiteX73" fmla="*/ 1806816 w 2757221"/>
              <a:gd name="connsiteY73" fmla="*/ 209856 h 1573553"/>
              <a:gd name="connsiteX74" fmla="*/ 1828248 w 2757221"/>
              <a:gd name="connsiteY74" fmla="*/ 281293 h 1573553"/>
              <a:gd name="connsiteX75" fmla="*/ 1866350 w 2757221"/>
              <a:gd name="connsiteY75" fmla="*/ 309866 h 1573553"/>
              <a:gd name="connsiteX76" fmla="*/ 1961598 w 2757221"/>
              <a:gd name="connsiteY76" fmla="*/ 314631 h 1573553"/>
              <a:gd name="connsiteX77" fmla="*/ 2028275 w 2757221"/>
              <a:gd name="connsiteY77" fmla="*/ 271766 h 1573553"/>
              <a:gd name="connsiteX78" fmla="*/ 2025891 w 2757221"/>
              <a:gd name="connsiteY78" fmla="*/ 293200 h 1573553"/>
              <a:gd name="connsiteX79" fmla="*/ 1990173 w 2757221"/>
              <a:gd name="connsiteY79" fmla="*/ 321775 h 1573553"/>
              <a:gd name="connsiteX80" fmla="*/ 1916354 w 2757221"/>
              <a:gd name="connsiteY80" fmla="*/ 338443 h 1573553"/>
              <a:gd name="connsiteX81" fmla="*/ 1923500 w 2757221"/>
              <a:gd name="connsiteY81" fmla="*/ 367017 h 1573553"/>
              <a:gd name="connsiteX82" fmla="*/ 2047325 w 2757221"/>
              <a:gd name="connsiteY82" fmla="*/ 331298 h 1573553"/>
              <a:gd name="connsiteX83" fmla="*/ 2099710 w 2757221"/>
              <a:gd name="connsiteY83" fmla="*/ 295581 h 1573553"/>
              <a:gd name="connsiteX84" fmla="*/ 2142574 w 2757221"/>
              <a:gd name="connsiteY84" fmla="*/ 271766 h 1573553"/>
              <a:gd name="connsiteX85" fmla="*/ 2066375 w 2757221"/>
              <a:gd name="connsiteY85" fmla="*/ 264623 h 1573553"/>
              <a:gd name="connsiteX86" fmla="*/ 2066375 w 2757221"/>
              <a:gd name="connsiteY86" fmla="*/ 202710 h 1573553"/>
              <a:gd name="connsiteX87" fmla="*/ 2116380 w 2757221"/>
              <a:gd name="connsiteY87" fmla="*/ 202710 h 1573553"/>
              <a:gd name="connsiteX88" fmla="*/ 2223536 w 2757221"/>
              <a:gd name="connsiteY88" fmla="*/ 97935 h 1573553"/>
              <a:gd name="connsiteX89" fmla="*/ 2273542 w 2757221"/>
              <a:gd name="connsiteY89" fmla="*/ 305 h 1573553"/>
              <a:gd name="connsiteX90" fmla="*/ 2237824 w 2757221"/>
              <a:gd name="connsiteY90" fmla="*/ 114604 h 1573553"/>
              <a:gd name="connsiteX91" fmla="*/ 2164006 w 2757221"/>
              <a:gd name="connsiteY91" fmla="*/ 193186 h 1573553"/>
              <a:gd name="connsiteX92" fmla="*/ 2228298 w 2757221"/>
              <a:gd name="connsiteY92" fmla="*/ 217000 h 1573553"/>
              <a:gd name="connsiteX93" fmla="*/ 2287829 w 2757221"/>
              <a:gd name="connsiteY93" fmla="*/ 212237 h 1573553"/>
              <a:gd name="connsiteX94" fmla="*/ 2333075 w 2757221"/>
              <a:gd name="connsiteY94" fmla="*/ 257480 h 1573553"/>
              <a:gd name="connsiteX95" fmla="*/ 2383079 w 2757221"/>
              <a:gd name="connsiteY95" fmla="*/ 243193 h 1573553"/>
              <a:gd name="connsiteX96" fmla="*/ 2425941 w 2757221"/>
              <a:gd name="connsiteY96" fmla="*/ 178900 h 1573553"/>
              <a:gd name="connsiteX97" fmla="*/ 2468804 w 2757221"/>
              <a:gd name="connsiteY97" fmla="*/ 169375 h 1573553"/>
              <a:gd name="connsiteX98" fmla="*/ 2573579 w 2757221"/>
              <a:gd name="connsiteY98" fmla="*/ 152706 h 1573553"/>
              <a:gd name="connsiteX99" fmla="*/ 2678354 w 2757221"/>
              <a:gd name="connsiteY99" fmla="*/ 166993 h 1573553"/>
              <a:gd name="connsiteX100" fmla="*/ 2709310 w 2757221"/>
              <a:gd name="connsiteY100" fmla="*/ 188425 h 1573553"/>
              <a:gd name="connsiteX101" fmla="*/ 2735505 w 2757221"/>
              <a:gd name="connsiteY101" fmla="*/ 205092 h 1573553"/>
              <a:gd name="connsiteX102" fmla="*/ 2756935 w 2757221"/>
              <a:gd name="connsiteY102" fmla="*/ 221762 h 1573553"/>
              <a:gd name="connsiteX103" fmla="*/ 2735504 w 2757221"/>
              <a:gd name="connsiteY103" fmla="*/ 319393 h 1573553"/>
              <a:gd name="connsiteX104" fmla="*/ 2754554 w 2757221"/>
              <a:gd name="connsiteY104" fmla="*/ 393212 h 1573553"/>
              <a:gd name="connsiteX105" fmla="*/ 2698276 w 2757221"/>
              <a:gd name="connsiteY105" fmla="*/ 559163 h 1573553"/>
              <a:gd name="connsiteX106" fmla="*/ 2704548 w 2757221"/>
              <a:gd name="connsiteY106" fmla="*/ 690868 h 1573553"/>
              <a:gd name="connsiteX107" fmla="*/ 2661685 w 2757221"/>
              <a:gd name="connsiteY107" fmla="*/ 890893 h 1573553"/>
              <a:gd name="connsiteX108" fmla="*/ 2630731 w 2757221"/>
              <a:gd name="connsiteY108" fmla="*/ 967092 h 1573553"/>
              <a:gd name="connsiteX109" fmla="*/ 2461662 w 2757221"/>
              <a:gd name="connsiteY109" fmla="*/ 869462 h 1573553"/>
              <a:gd name="connsiteX110" fmla="*/ 2297356 w 2757221"/>
              <a:gd name="connsiteY110" fmla="*/ 926612 h 1573553"/>
              <a:gd name="connsiteX111" fmla="*/ 2275925 w 2757221"/>
              <a:gd name="connsiteY111" fmla="*/ 1062342 h 1573553"/>
              <a:gd name="connsiteX112" fmla="*/ 2042562 w 2757221"/>
              <a:gd name="connsiteY112" fmla="*/ 1148067 h 1573553"/>
              <a:gd name="connsiteX113" fmla="*/ 2021131 w 2757221"/>
              <a:gd name="connsiteY113" fmla="*/ 1238556 h 1573553"/>
              <a:gd name="connsiteX114" fmla="*/ 1954456 w 2757221"/>
              <a:gd name="connsiteY114" fmla="*/ 1309993 h 1573553"/>
              <a:gd name="connsiteX115" fmla="*/ 2013987 w 2757221"/>
              <a:gd name="connsiteY115" fmla="*/ 1350474 h 1573553"/>
              <a:gd name="connsiteX116" fmla="*/ 1921118 w 2757221"/>
              <a:gd name="connsiteY116" fmla="*/ 1450487 h 1573553"/>
              <a:gd name="connsiteX117" fmla="*/ 1899687 w 2757221"/>
              <a:gd name="connsiteY117" fmla="*/ 1533831 h 1573553"/>
              <a:gd name="connsiteX118" fmla="*/ 1808865 w 2757221"/>
              <a:gd name="connsiteY118" fmla="*/ 1573012 h 1573553"/>
              <a:gd name="connsiteX119" fmla="*/ 1728235 w 2757221"/>
              <a:gd name="connsiteY119" fmla="*/ 1557643 h 1573553"/>
              <a:gd name="connsiteX120" fmla="*/ 1702041 w 2757221"/>
              <a:gd name="connsiteY120" fmla="*/ 1571931 h 1573553"/>
              <a:gd name="connsiteX121" fmla="*/ 1647275 w 2757221"/>
              <a:gd name="connsiteY121" fmla="*/ 1543356 h 1573553"/>
              <a:gd name="connsiteX122" fmla="*/ 1606791 w 2757221"/>
              <a:gd name="connsiteY122" fmla="*/ 1507637 h 1573553"/>
              <a:gd name="connsiteX123" fmla="*/ 1563931 w 2757221"/>
              <a:gd name="connsiteY123" fmla="*/ 1479061 h 1573553"/>
              <a:gd name="connsiteX124" fmla="*/ 1592504 w 2757221"/>
              <a:gd name="connsiteY124" fmla="*/ 1455250 h 1573553"/>
              <a:gd name="connsiteX125" fmla="*/ 1580598 w 2757221"/>
              <a:gd name="connsiteY125" fmla="*/ 1438581 h 1573553"/>
              <a:gd name="connsiteX126" fmla="*/ 1518685 w 2757221"/>
              <a:gd name="connsiteY126" fmla="*/ 1426675 h 1573553"/>
              <a:gd name="connsiteX127" fmla="*/ 1499635 w 2757221"/>
              <a:gd name="connsiteY127" fmla="*/ 1402862 h 1573553"/>
              <a:gd name="connsiteX128" fmla="*/ 1461537 w 2757221"/>
              <a:gd name="connsiteY128" fmla="*/ 1379050 h 1573553"/>
              <a:gd name="connsiteX129" fmla="*/ 1456773 w 2757221"/>
              <a:gd name="connsiteY129" fmla="*/ 1390956 h 1573553"/>
              <a:gd name="connsiteX130" fmla="*/ 1471062 w 2757221"/>
              <a:gd name="connsiteY130" fmla="*/ 1429056 h 1573553"/>
              <a:gd name="connsiteX131" fmla="*/ 1440104 w 2757221"/>
              <a:gd name="connsiteY131" fmla="*/ 1443343 h 1573553"/>
              <a:gd name="connsiteX132" fmla="*/ 1413912 w 2757221"/>
              <a:gd name="connsiteY132" fmla="*/ 1457630 h 1573553"/>
              <a:gd name="connsiteX133" fmla="*/ 1397241 w 2757221"/>
              <a:gd name="connsiteY133" fmla="*/ 1450487 h 1573553"/>
              <a:gd name="connsiteX134" fmla="*/ 1351998 w 2757221"/>
              <a:gd name="connsiteY134" fmla="*/ 1388575 h 1573553"/>
              <a:gd name="connsiteX135" fmla="*/ 1306756 w 2757221"/>
              <a:gd name="connsiteY135" fmla="*/ 1355237 h 1573553"/>
              <a:gd name="connsiteX136" fmla="*/ 1328187 w 2757221"/>
              <a:gd name="connsiteY136" fmla="*/ 1338568 h 1573553"/>
              <a:gd name="connsiteX137" fmla="*/ 1349618 w 2757221"/>
              <a:gd name="connsiteY137" fmla="*/ 1298087 h 1573553"/>
              <a:gd name="connsiteX138" fmla="*/ 1335329 w 2757221"/>
              <a:gd name="connsiteY138" fmla="*/ 1286181 h 1573553"/>
              <a:gd name="connsiteX139" fmla="*/ 1297231 w 2757221"/>
              <a:gd name="connsiteY139" fmla="*/ 1288562 h 1573553"/>
              <a:gd name="connsiteX140" fmla="*/ 1221031 w 2757221"/>
              <a:gd name="connsiteY140" fmla="*/ 1245700 h 1573553"/>
              <a:gd name="connsiteX141" fmla="*/ 1178166 w 2757221"/>
              <a:gd name="connsiteY141" fmla="*/ 1226650 h 1573553"/>
              <a:gd name="connsiteX142" fmla="*/ 1168643 w 2757221"/>
              <a:gd name="connsiteY142" fmla="*/ 1226650 h 1573553"/>
              <a:gd name="connsiteX143" fmla="*/ 1156737 w 2757221"/>
              <a:gd name="connsiteY143" fmla="*/ 1162356 h 1573553"/>
              <a:gd name="connsiteX144" fmla="*/ 1168643 w 2757221"/>
              <a:gd name="connsiteY144" fmla="*/ 1098062 h 1573553"/>
              <a:gd name="connsiteX145" fmla="*/ 1137687 w 2757221"/>
              <a:gd name="connsiteY145" fmla="*/ 1064725 h 1573553"/>
              <a:gd name="connsiteX146" fmla="*/ 1085300 w 2757221"/>
              <a:gd name="connsiteY146" fmla="*/ 1040912 h 1573553"/>
              <a:gd name="connsiteX147" fmla="*/ 1111493 w 2757221"/>
              <a:gd name="connsiteY147" fmla="*/ 1017100 h 1573553"/>
              <a:gd name="connsiteX148" fmla="*/ 1156737 w 2757221"/>
              <a:gd name="connsiteY148" fmla="*/ 1021862 h 1573553"/>
              <a:gd name="connsiteX149" fmla="*/ 1151975 w 2757221"/>
              <a:gd name="connsiteY149" fmla="*/ 974237 h 1573553"/>
              <a:gd name="connsiteX150" fmla="*/ 1123400 w 2757221"/>
              <a:gd name="connsiteY150" fmla="*/ 969475 h 1573553"/>
              <a:gd name="connsiteX151" fmla="*/ 1128162 w 2757221"/>
              <a:gd name="connsiteY151" fmla="*/ 921850 h 1573553"/>
              <a:gd name="connsiteX152" fmla="*/ 1097206 w 2757221"/>
              <a:gd name="connsiteY152" fmla="*/ 907562 h 1573553"/>
              <a:gd name="connsiteX153" fmla="*/ 1099587 w 2757221"/>
              <a:gd name="connsiteY153" fmla="*/ 871843 h 1573553"/>
              <a:gd name="connsiteX154" fmla="*/ 1051962 w 2757221"/>
              <a:gd name="connsiteY154" fmla="*/ 857556 h 1573553"/>
              <a:gd name="connsiteX155" fmla="*/ 1032912 w 2757221"/>
              <a:gd name="connsiteY155" fmla="*/ 878987 h 1573553"/>
              <a:gd name="connsiteX156" fmla="*/ 1004335 w 2757221"/>
              <a:gd name="connsiteY156" fmla="*/ 881368 h 1573553"/>
              <a:gd name="connsiteX157" fmla="*/ 954331 w 2757221"/>
              <a:gd name="connsiteY157" fmla="*/ 886131 h 1573553"/>
              <a:gd name="connsiteX158" fmla="*/ 923375 w 2757221"/>
              <a:gd name="connsiteY158" fmla="*/ 907562 h 1573553"/>
              <a:gd name="connsiteX159" fmla="*/ 923375 w 2757221"/>
              <a:gd name="connsiteY159" fmla="*/ 876606 h 1573553"/>
              <a:gd name="connsiteX160" fmla="*/ 882893 w 2757221"/>
              <a:gd name="connsiteY160" fmla="*/ 871843 h 1573553"/>
              <a:gd name="connsiteX161" fmla="*/ 890035 w 2757221"/>
              <a:gd name="connsiteY161" fmla="*/ 893275 h 1573553"/>
              <a:gd name="connsiteX162" fmla="*/ 885275 w 2757221"/>
              <a:gd name="connsiteY162" fmla="*/ 912325 h 1573553"/>
              <a:gd name="connsiteX163" fmla="*/ 799550 w 2757221"/>
              <a:gd name="connsiteY163" fmla="*/ 859936 h 1573553"/>
              <a:gd name="connsiteX164" fmla="*/ 778118 w 2757221"/>
              <a:gd name="connsiteY164" fmla="*/ 826600 h 1573553"/>
              <a:gd name="connsiteX165" fmla="*/ 790025 w 2757221"/>
              <a:gd name="connsiteY165" fmla="*/ 786117 h 1573553"/>
              <a:gd name="connsiteX166" fmla="*/ 759068 w 2757221"/>
              <a:gd name="connsiteY166" fmla="*/ 781356 h 1573553"/>
              <a:gd name="connsiteX167" fmla="*/ 711443 w 2757221"/>
              <a:gd name="connsiteY167" fmla="*/ 795643 h 1573553"/>
              <a:gd name="connsiteX168" fmla="*/ 701918 w 2757221"/>
              <a:gd name="connsiteY168" fmla="*/ 809931 h 1573553"/>
              <a:gd name="connsiteX169" fmla="*/ 678106 w 2757221"/>
              <a:gd name="connsiteY169" fmla="*/ 826600 h 1573553"/>
              <a:gd name="connsiteX170" fmla="*/ 670962 w 2757221"/>
              <a:gd name="connsiteY170" fmla="*/ 843268 h 1573553"/>
              <a:gd name="connsiteX171" fmla="*/ 630481 w 2757221"/>
              <a:gd name="connsiteY171" fmla="*/ 876606 h 1573553"/>
              <a:gd name="connsiteX172" fmla="*/ 632860 w 2757221"/>
              <a:gd name="connsiteY172" fmla="*/ 898037 h 1573553"/>
              <a:gd name="connsiteX173" fmla="*/ 647150 w 2757221"/>
              <a:gd name="connsiteY173" fmla="*/ 917087 h 1573553"/>
              <a:gd name="connsiteX174" fmla="*/ 570950 w 2757221"/>
              <a:gd name="connsiteY174" fmla="*/ 902800 h 1573553"/>
              <a:gd name="connsiteX175" fmla="*/ 537612 w 2757221"/>
              <a:gd name="connsiteY175" fmla="*/ 907562 h 1573553"/>
              <a:gd name="connsiteX176" fmla="*/ 585235 w 2757221"/>
              <a:gd name="connsiteY176" fmla="*/ 938518 h 1573553"/>
              <a:gd name="connsiteX177" fmla="*/ 609050 w 2757221"/>
              <a:gd name="connsiteY177" fmla="*/ 950425 h 1573553"/>
              <a:gd name="connsiteX178" fmla="*/ 635243 w 2757221"/>
              <a:gd name="connsiteY178" fmla="*/ 1002812 h 1573553"/>
              <a:gd name="connsiteX179" fmla="*/ 568566 w 2757221"/>
              <a:gd name="connsiteY179" fmla="*/ 1019481 h 1573553"/>
              <a:gd name="connsiteX180" fmla="*/ 547137 w 2757221"/>
              <a:gd name="connsiteY180" fmla="*/ 1031387 h 1573553"/>
              <a:gd name="connsiteX181" fmla="*/ 523323 w 2757221"/>
              <a:gd name="connsiteY181" fmla="*/ 1002812 h 1573553"/>
              <a:gd name="connsiteX182" fmla="*/ 499510 w 2757221"/>
              <a:gd name="connsiteY182" fmla="*/ 971856 h 1573553"/>
              <a:gd name="connsiteX183" fmla="*/ 501891 w 2757221"/>
              <a:gd name="connsiteY183" fmla="*/ 933756 h 1573553"/>
              <a:gd name="connsiteX184" fmla="*/ 499510 w 2757221"/>
              <a:gd name="connsiteY184" fmla="*/ 914706 h 1573553"/>
              <a:gd name="connsiteX185" fmla="*/ 518560 w 2757221"/>
              <a:gd name="connsiteY185" fmla="*/ 881368 h 1573553"/>
              <a:gd name="connsiteX186" fmla="*/ 478080 w 2757221"/>
              <a:gd name="connsiteY186" fmla="*/ 890893 h 1573553"/>
              <a:gd name="connsiteX187" fmla="*/ 449504 w 2757221"/>
              <a:gd name="connsiteY187" fmla="*/ 952806 h 1573553"/>
              <a:gd name="connsiteX188" fmla="*/ 442360 w 2757221"/>
              <a:gd name="connsiteY188" fmla="*/ 976618 h 1573553"/>
              <a:gd name="connsiteX189" fmla="*/ 411404 w 2757221"/>
              <a:gd name="connsiteY189" fmla="*/ 993287 h 1573553"/>
              <a:gd name="connsiteX190" fmla="*/ 363779 w 2757221"/>
              <a:gd name="connsiteY190" fmla="*/ 990906 h 1573553"/>
              <a:gd name="connsiteX191" fmla="*/ 356635 w 2757221"/>
              <a:gd name="connsiteY191" fmla="*/ 1007575 h 1573553"/>
              <a:gd name="connsiteX192" fmla="*/ 356635 w 2757221"/>
              <a:gd name="connsiteY192" fmla="*/ 1055200 h 1573553"/>
              <a:gd name="connsiteX193" fmla="*/ 297104 w 2757221"/>
              <a:gd name="connsiteY193" fmla="*/ 1059962 h 1573553"/>
              <a:gd name="connsiteX194" fmla="*/ 235191 w 2757221"/>
              <a:gd name="connsiteY194" fmla="*/ 1093300 h 1573553"/>
              <a:gd name="connsiteX195" fmla="*/ 237573 w 2757221"/>
              <a:gd name="connsiteY195" fmla="*/ 1121875 h 1573553"/>
              <a:gd name="connsiteX196" fmla="*/ 185186 w 2757221"/>
              <a:gd name="connsiteY196" fmla="*/ 1109968 h 1573553"/>
              <a:gd name="connsiteX197" fmla="*/ 151848 w 2757221"/>
              <a:gd name="connsiteY197" fmla="*/ 1117112 h 1573553"/>
              <a:gd name="connsiteX198" fmla="*/ 106604 w 2757221"/>
              <a:gd name="connsiteY198" fmla="*/ 1098062 h 1573553"/>
              <a:gd name="connsiteX199" fmla="*/ 89936 w 2757221"/>
              <a:gd name="connsiteY199" fmla="*/ 1098062 h 1573553"/>
              <a:gd name="connsiteX200" fmla="*/ 6592 w 2757221"/>
              <a:gd name="connsiteY200" fmla="*/ 1121875 h 1573553"/>
              <a:gd name="connsiteX201" fmla="*/ 8974 w 2757221"/>
              <a:gd name="connsiteY201" fmla="*/ 1074250 h 1573553"/>
              <a:gd name="connsiteX202" fmla="*/ 9816 w 2757221"/>
              <a:gd name="connsiteY20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54554 w 2757152"/>
              <a:gd name="connsiteY105" fmla="*/ 393212 h 1573553"/>
              <a:gd name="connsiteX106" fmla="*/ 2698276 w 2757152"/>
              <a:gd name="connsiteY106" fmla="*/ 559163 h 1573553"/>
              <a:gd name="connsiteX107" fmla="*/ 2704548 w 2757152"/>
              <a:gd name="connsiteY107" fmla="*/ 690868 h 1573553"/>
              <a:gd name="connsiteX108" fmla="*/ 2661685 w 2757152"/>
              <a:gd name="connsiteY108" fmla="*/ 890893 h 1573553"/>
              <a:gd name="connsiteX109" fmla="*/ 2630731 w 2757152"/>
              <a:gd name="connsiteY109" fmla="*/ 967092 h 1573553"/>
              <a:gd name="connsiteX110" fmla="*/ 2461662 w 2757152"/>
              <a:gd name="connsiteY110" fmla="*/ 869462 h 1573553"/>
              <a:gd name="connsiteX111" fmla="*/ 2297356 w 2757152"/>
              <a:gd name="connsiteY111" fmla="*/ 926612 h 1573553"/>
              <a:gd name="connsiteX112" fmla="*/ 2275925 w 2757152"/>
              <a:gd name="connsiteY112" fmla="*/ 1062342 h 1573553"/>
              <a:gd name="connsiteX113" fmla="*/ 2042562 w 2757152"/>
              <a:gd name="connsiteY113" fmla="*/ 1148067 h 1573553"/>
              <a:gd name="connsiteX114" fmla="*/ 2021131 w 2757152"/>
              <a:gd name="connsiteY114" fmla="*/ 1238556 h 1573553"/>
              <a:gd name="connsiteX115" fmla="*/ 1954456 w 2757152"/>
              <a:gd name="connsiteY115" fmla="*/ 1309993 h 1573553"/>
              <a:gd name="connsiteX116" fmla="*/ 2013987 w 2757152"/>
              <a:gd name="connsiteY116" fmla="*/ 1350474 h 1573553"/>
              <a:gd name="connsiteX117" fmla="*/ 1921118 w 2757152"/>
              <a:gd name="connsiteY117" fmla="*/ 1450487 h 1573553"/>
              <a:gd name="connsiteX118" fmla="*/ 1899687 w 2757152"/>
              <a:gd name="connsiteY118" fmla="*/ 1533831 h 1573553"/>
              <a:gd name="connsiteX119" fmla="*/ 1808865 w 2757152"/>
              <a:gd name="connsiteY119" fmla="*/ 1573012 h 1573553"/>
              <a:gd name="connsiteX120" fmla="*/ 1728235 w 2757152"/>
              <a:gd name="connsiteY120" fmla="*/ 1557643 h 1573553"/>
              <a:gd name="connsiteX121" fmla="*/ 1702041 w 2757152"/>
              <a:gd name="connsiteY121" fmla="*/ 1571931 h 1573553"/>
              <a:gd name="connsiteX122" fmla="*/ 1647275 w 2757152"/>
              <a:gd name="connsiteY122" fmla="*/ 1543356 h 1573553"/>
              <a:gd name="connsiteX123" fmla="*/ 1606791 w 2757152"/>
              <a:gd name="connsiteY123" fmla="*/ 1507637 h 1573553"/>
              <a:gd name="connsiteX124" fmla="*/ 1563931 w 2757152"/>
              <a:gd name="connsiteY124" fmla="*/ 1479061 h 1573553"/>
              <a:gd name="connsiteX125" fmla="*/ 1592504 w 2757152"/>
              <a:gd name="connsiteY125" fmla="*/ 1455250 h 1573553"/>
              <a:gd name="connsiteX126" fmla="*/ 1580598 w 2757152"/>
              <a:gd name="connsiteY126" fmla="*/ 1438581 h 1573553"/>
              <a:gd name="connsiteX127" fmla="*/ 1518685 w 2757152"/>
              <a:gd name="connsiteY127" fmla="*/ 1426675 h 1573553"/>
              <a:gd name="connsiteX128" fmla="*/ 1499635 w 2757152"/>
              <a:gd name="connsiteY128" fmla="*/ 1402862 h 1573553"/>
              <a:gd name="connsiteX129" fmla="*/ 1461537 w 2757152"/>
              <a:gd name="connsiteY129" fmla="*/ 1379050 h 1573553"/>
              <a:gd name="connsiteX130" fmla="*/ 1456773 w 2757152"/>
              <a:gd name="connsiteY130" fmla="*/ 1390956 h 1573553"/>
              <a:gd name="connsiteX131" fmla="*/ 1471062 w 2757152"/>
              <a:gd name="connsiteY131" fmla="*/ 1429056 h 1573553"/>
              <a:gd name="connsiteX132" fmla="*/ 1440104 w 2757152"/>
              <a:gd name="connsiteY132" fmla="*/ 1443343 h 1573553"/>
              <a:gd name="connsiteX133" fmla="*/ 1413912 w 2757152"/>
              <a:gd name="connsiteY133" fmla="*/ 1457630 h 1573553"/>
              <a:gd name="connsiteX134" fmla="*/ 1397241 w 2757152"/>
              <a:gd name="connsiteY134" fmla="*/ 1450487 h 1573553"/>
              <a:gd name="connsiteX135" fmla="*/ 1351998 w 2757152"/>
              <a:gd name="connsiteY135" fmla="*/ 1388575 h 1573553"/>
              <a:gd name="connsiteX136" fmla="*/ 1306756 w 2757152"/>
              <a:gd name="connsiteY136" fmla="*/ 1355237 h 1573553"/>
              <a:gd name="connsiteX137" fmla="*/ 1328187 w 2757152"/>
              <a:gd name="connsiteY137" fmla="*/ 1338568 h 1573553"/>
              <a:gd name="connsiteX138" fmla="*/ 1349618 w 2757152"/>
              <a:gd name="connsiteY138" fmla="*/ 1298087 h 1573553"/>
              <a:gd name="connsiteX139" fmla="*/ 1335329 w 2757152"/>
              <a:gd name="connsiteY139" fmla="*/ 1286181 h 1573553"/>
              <a:gd name="connsiteX140" fmla="*/ 1297231 w 2757152"/>
              <a:gd name="connsiteY140" fmla="*/ 1288562 h 1573553"/>
              <a:gd name="connsiteX141" fmla="*/ 1221031 w 2757152"/>
              <a:gd name="connsiteY141" fmla="*/ 1245700 h 1573553"/>
              <a:gd name="connsiteX142" fmla="*/ 1178166 w 2757152"/>
              <a:gd name="connsiteY142" fmla="*/ 1226650 h 1573553"/>
              <a:gd name="connsiteX143" fmla="*/ 1168643 w 2757152"/>
              <a:gd name="connsiteY143" fmla="*/ 1226650 h 1573553"/>
              <a:gd name="connsiteX144" fmla="*/ 1156737 w 2757152"/>
              <a:gd name="connsiteY144" fmla="*/ 1162356 h 1573553"/>
              <a:gd name="connsiteX145" fmla="*/ 1168643 w 2757152"/>
              <a:gd name="connsiteY145" fmla="*/ 1098062 h 1573553"/>
              <a:gd name="connsiteX146" fmla="*/ 1137687 w 2757152"/>
              <a:gd name="connsiteY146" fmla="*/ 1064725 h 1573553"/>
              <a:gd name="connsiteX147" fmla="*/ 1085300 w 2757152"/>
              <a:gd name="connsiteY147" fmla="*/ 1040912 h 1573553"/>
              <a:gd name="connsiteX148" fmla="*/ 1111493 w 2757152"/>
              <a:gd name="connsiteY148" fmla="*/ 1017100 h 1573553"/>
              <a:gd name="connsiteX149" fmla="*/ 1156737 w 2757152"/>
              <a:gd name="connsiteY149" fmla="*/ 1021862 h 1573553"/>
              <a:gd name="connsiteX150" fmla="*/ 1151975 w 2757152"/>
              <a:gd name="connsiteY150" fmla="*/ 974237 h 1573553"/>
              <a:gd name="connsiteX151" fmla="*/ 1123400 w 2757152"/>
              <a:gd name="connsiteY151" fmla="*/ 969475 h 1573553"/>
              <a:gd name="connsiteX152" fmla="*/ 1128162 w 2757152"/>
              <a:gd name="connsiteY152" fmla="*/ 921850 h 1573553"/>
              <a:gd name="connsiteX153" fmla="*/ 1097206 w 2757152"/>
              <a:gd name="connsiteY153" fmla="*/ 907562 h 1573553"/>
              <a:gd name="connsiteX154" fmla="*/ 1099587 w 2757152"/>
              <a:gd name="connsiteY154" fmla="*/ 871843 h 1573553"/>
              <a:gd name="connsiteX155" fmla="*/ 1051962 w 2757152"/>
              <a:gd name="connsiteY155" fmla="*/ 857556 h 1573553"/>
              <a:gd name="connsiteX156" fmla="*/ 1032912 w 2757152"/>
              <a:gd name="connsiteY156" fmla="*/ 878987 h 1573553"/>
              <a:gd name="connsiteX157" fmla="*/ 1004335 w 2757152"/>
              <a:gd name="connsiteY157" fmla="*/ 881368 h 1573553"/>
              <a:gd name="connsiteX158" fmla="*/ 954331 w 2757152"/>
              <a:gd name="connsiteY158" fmla="*/ 886131 h 1573553"/>
              <a:gd name="connsiteX159" fmla="*/ 923375 w 2757152"/>
              <a:gd name="connsiteY159" fmla="*/ 907562 h 1573553"/>
              <a:gd name="connsiteX160" fmla="*/ 923375 w 2757152"/>
              <a:gd name="connsiteY160" fmla="*/ 876606 h 1573553"/>
              <a:gd name="connsiteX161" fmla="*/ 882893 w 2757152"/>
              <a:gd name="connsiteY161" fmla="*/ 871843 h 1573553"/>
              <a:gd name="connsiteX162" fmla="*/ 890035 w 2757152"/>
              <a:gd name="connsiteY162" fmla="*/ 893275 h 1573553"/>
              <a:gd name="connsiteX163" fmla="*/ 885275 w 2757152"/>
              <a:gd name="connsiteY163" fmla="*/ 912325 h 1573553"/>
              <a:gd name="connsiteX164" fmla="*/ 799550 w 2757152"/>
              <a:gd name="connsiteY164" fmla="*/ 859936 h 1573553"/>
              <a:gd name="connsiteX165" fmla="*/ 778118 w 2757152"/>
              <a:gd name="connsiteY165" fmla="*/ 826600 h 1573553"/>
              <a:gd name="connsiteX166" fmla="*/ 790025 w 2757152"/>
              <a:gd name="connsiteY166" fmla="*/ 786117 h 1573553"/>
              <a:gd name="connsiteX167" fmla="*/ 759068 w 2757152"/>
              <a:gd name="connsiteY167" fmla="*/ 781356 h 1573553"/>
              <a:gd name="connsiteX168" fmla="*/ 711443 w 2757152"/>
              <a:gd name="connsiteY168" fmla="*/ 795643 h 1573553"/>
              <a:gd name="connsiteX169" fmla="*/ 701918 w 2757152"/>
              <a:gd name="connsiteY169" fmla="*/ 809931 h 1573553"/>
              <a:gd name="connsiteX170" fmla="*/ 678106 w 2757152"/>
              <a:gd name="connsiteY170" fmla="*/ 826600 h 1573553"/>
              <a:gd name="connsiteX171" fmla="*/ 670962 w 2757152"/>
              <a:gd name="connsiteY171" fmla="*/ 843268 h 1573553"/>
              <a:gd name="connsiteX172" fmla="*/ 630481 w 2757152"/>
              <a:gd name="connsiteY172" fmla="*/ 876606 h 1573553"/>
              <a:gd name="connsiteX173" fmla="*/ 632860 w 2757152"/>
              <a:gd name="connsiteY173" fmla="*/ 898037 h 1573553"/>
              <a:gd name="connsiteX174" fmla="*/ 647150 w 2757152"/>
              <a:gd name="connsiteY174" fmla="*/ 917087 h 1573553"/>
              <a:gd name="connsiteX175" fmla="*/ 570950 w 2757152"/>
              <a:gd name="connsiteY175" fmla="*/ 902800 h 1573553"/>
              <a:gd name="connsiteX176" fmla="*/ 537612 w 2757152"/>
              <a:gd name="connsiteY176" fmla="*/ 907562 h 1573553"/>
              <a:gd name="connsiteX177" fmla="*/ 585235 w 2757152"/>
              <a:gd name="connsiteY177" fmla="*/ 938518 h 1573553"/>
              <a:gd name="connsiteX178" fmla="*/ 609050 w 2757152"/>
              <a:gd name="connsiteY178" fmla="*/ 950425 h 1573553"/>
              <a:gd name="connsiteX179" fmla="*/ 635243 w 2757152"/>
              <a:gd name="connsiteY179" fmla="*/ 1002812 h 1573553"/>
              <a:gd name="connsiteX180" fmla="*/ 568566 w 2757152"/>
              <a:gd name="connsiteY180" fmla="*/ 1019481 h 1573553"/>
              <a:gd name="connsiteX181" fmla="*/ 547137 w 2757152"/>
              <a:gd name="connsiteY181" fmla="*/ 1031387 h 1573553"/>
              <a:gd name="connsiteX182" fmla="*/ 523323 w 2757152"/>
              <a:gd name="connsiteY182" fmla="*/ 1002812 h 1573553"/>
              <a:gd name="connsiteX183" fmla="*/ 499510 w 2757152"/>
              <a:gd name="connsiteY183" fmla="*/ 971856 h 1573553"/>
              <a:gd name="connsiteX184" fmla="*/ 501891 w 2757152"/>
              <a:gd name="connsiteY184" fmla="*/ 933756 h 1573553"/>
              <a:gd name="connsiteX185" fmla="*/ 499510 w 2757152"/>
              <a:gd name="connsiteY185" fmla="*/ 914706 h 1573553"/>
              <a:gd name="connsiteX186" fmla="*/ 518560 w 2757152"/>
              <a:gd name="connsiteY186" fmla="*/ 881368 h 1573553"/>
              <a:gd name="connsiteX187" fmla="*/ 478080 w 2757152"/>
              <a:gd name="connsiteY187" fmla="*/ 890893 h 1573553"/>
              <a:gd name="connsiteX188" fmla="*/ 449504 w 2757152"/>
              <a:gd name="connsiteY188" fmla="*/ 952806 h 1573553"/>
              <a:gd name="connsiteX189" fmla="*/ 442360 w 2757152"/>
              <a:gd name="connsiteY189" fmla="*/ 976618 h 1573553"/>
              <a:gd name="connsiteX190" fmla="*/ 411404 w 2757152"/>
              <a:gd name="connsiteY190" fmla="*/ 993287 h 1573553"/>
              <a:gd name="connsiteX191" fmla="*/ 363779 w 2757152"/>
              <a:gd name="connsiteY191" fmla="*/ 990906 h 1573553"/>
              <a:gd name="connsiteX192" fmla="*/ 356635 w 2757152"/>
              <a:gd name="connsiteY192" fmla="*/ 1007575 h 1573553"/>
              <a:gd name="connsiteX193" fmla="*/ 356635 w 2757152"/>
              <a:gd name="connsiteY193" fmla="*/ 1055200 h 1573553"/>
              <a:gd name="connsiteX194" fmla="*/ 297104 w 2757152"/>
              <a:gd name="connsiteY194" fmla="*/ 1059962 h 1573553"/>
              <a:gd name="connsiteX195" fmla="*/ 235191 w 2757152"/>
              <a:gd name="connsiteY195" fmla="*/ 1093300 h 1573553"/>
              <a:gd name="connsiteX196" fmla="*/ 237573 w 2757152"/>
              <a:gd name="connsiteY196" fmla="*/ 1121875 h 1573553"/>
              <a:gd name="connsiteX197" fmla="*/ 185186 w 2757152"/>
              <a:gd name="connsiteY197" fmla="*/ 1109968 h 1573553"/>
              <a:gd name="connsiteX198" fmla="*/ 151848 w 2757152"/>
              <a:gd name="connsiteY198" fmla="*/ 1117112 h 1573553"/>
              <a:gd name="connsiteX199" fmla="*/ 106604 w 2757152"/>
              <a:gd name="connsiteY199" fmla="*/ 1098062 h 1573553"/>
              <a:gd name="connsiteX200" fmla="*/ 89936 w 2757152"/>
              <a:gd name="connsiteY200" fmla="*/ 1098062 h 1573553"/>
              <a:gd name="connsiteX201" fmla="*/ 6592 w 2757152"/>
              <a:gd name="connsiteY201" fmla="*/ 1121875 h 1573553"/>
              <a:gd name="connsiteX202" fmla="*/ 8974 w 2757152"/>
              <a:gd name="connsiteY202" fmla="*/ 1074250 h 1573553"/>
              <a:gd name="connsiteX203" fmla="*/ 9816 w 2757152"/>
              <a:gd name="connsiteY20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54554 w 2757152"/>
              <a:gd name="connsiteY106" fmla="*/ 393212 h 1573553"/>
              <a:gd name="connsiteX107" fmla="*/ 2698276 w 2757152"/>
              <a:gd name="connsiteY107" fmla="*/ 559163 h 1573553"/>
              <a:gd name="connsiteX108" fmla="*/ 2704548 w 2757152"/>
              <a:gd name="connsiteY108" fmla="*/ 690868 h 1573553"/>
              <a:gd name="connsiteX109" fmla="*/ 2661685 w 2757152"/>
              <a:gd name="connsiteY109" fmla="*/ 890893 h 1573553"/>
              <a:gd name="connsiteX110" fmla="*/ 2630731 w 2757152"/>
              <a:gd name="connsiteY110" fmla="*/ 967092 h 1573553"/>
              <a:gd name="connsiteX111" fmla="*/ 2461662 w 2757152"/>
              <a:gd name="connsiteY111" fmla="*/ 869462 h 1573553"/>
              <a:gd name="connsiteX112" fmla="*/ 2297356 w 2757152"/>
              <a:gd name="connsiteY112" fmla="*/ 926612 h 1573553"/>
              <a:gd name="connsiteX113" fmla="*/ 2275925 w 2757152"/>
              <a:gd name="connsiteY113" fmla="*/ 1062342 h 1573553"/>
              <a:gd name="connsiteX114" fmla="*/ 2042562 w 2757152"/>
              <a:gd name="connsiteY114" fmla="*/ 1148067 h 1573553"/>
              <a:gd name="connsiteX115" fmla="*/ 2021131 w 2757152"/>
              <a:gd name="connsiteY115" fmla="*/ 1238556 h 1573553"/>
              <a:gd name="connsiteX116" fmla="*/ 1954456 w 2757152"/>
              <a:gd name="connsiteY116" fmla="*/ 1309993 h 1573553"/>
              <a:gd name="connsiteX117" fmla="*/ 2013987 w 2757152"/>
              <a:gd name="connsiteY117" fmla="*/ 1350474 h 1573553"/>
              <a:gd name="connsiteX118" fmla="*/ 1921118 w 2757152"/>
              <a:gd name="connsiteY118" fmla="*/ 1450487 h 1573553"/>
              <a:gd name="connsiteX119" fmla="*/ 1899687 w 2757152"/>
              <a:gd name="connsiteY119" fmla="*/ 1533831 h 1573553"/>
              <a:gd name="connsiteX120" fmla="*/ 1808865 w 2757152"/>
              <a:gd name="connsiteY120" fmla="*/ 1573012 h 1573553"/>
              <a:gd name="connsiteX121" fmla="*/ 1728235 w 2757152"/>
              <a:gd name="connsiteY121" fmla="*/ 1557643 h 1573553"/>
              <a:gd name="connsiteX122" fmla="*/ 1702041 w 2757152"/>
              <a:gd name="connsiteY122" fmla="*/ 1571931 h 1573553"/>
              <a:gd name="connsiteX123" fmla="*/ 1647275 w 2757152"/>
              <a:gd name="connsiteY123" fmla="*/ 1543356 h 1573553"/>
              <a:gd name="connsiteX124" fmla="*/ 1606791 w 2757152"/>
              <a:gd name="connsiteY124" fmla="*/ 1507637 h 1573553"/>
              <a:gd name="connsiteX125" fmla="*/ 1563931 w 2757152"/>
              <a:gd name="connsiteY125" fmla="*/ 1479061 h 1573553"/>
              <a:gd name="connsiteX126" fmla="*/ 1592504 w 2757152"/>
              <a:gd name="connsiteY126" fmla="*/ 1455250 h 1573553"/>
              <a:gd name="connsiteX127" fmla="*/ 1580598 w 2757152"/>
              <a:gd name="connsiteY127" fmla="*/ 1438581 h 1573553"/>
              <a:gd name="connsiteX128" fmla="*/ 1518685 w 2757152"/>
              <a:gd name="connsiteY128" fmla="*/ 1426675 h 1573553"/>
              <a:gd name="connsiteX129" fmla="*/ 1499635 w 2757152"/>
              <a:gd name="connsiteY129" fmla="*/ 1402862 h 1573553"/>
              <a:gd name="connsiteX130" fmla="*/ 1461537 w 2757152"/>
              <a:gd name="connsiteY130" fmla="*/ 1379050 h 1573553"/>
              <a:gd name="connsiteX131" fmla="*/ 1456773 w 2757152"/>
              <a:gd name="connsiteY131" fmla="*/ 1390956 h 1573553"/>
              <a:gd name="connsiteX132" fmla="*/ 1471062 w 2757152"/>
              <a:gd name="connsiteY132" fmla="*/ 1429056 h 1573553"/>
              <a:gd name="connsiteX133" fmla="*/ 1440104 w 2757152"/>
              <a:gd name="connsiteY133" fmla="*/ 1443343 h 1573553"/>
              <a:gd name="connsiteX134" fmla="*/ 1413912 w 2757152"/>
              <a:gd name="connsiteY134" fmla="*/ 1457630 h 1573553"/>
              <a:gd name="connsiteX135" fmla="*/ 1397241 w 2757152"/>
              <a:gd name="connsiteY135" fmla="*/ 1450487 h 1573553"/>
              <a:gd name="connsiteX136" fmla="*/ 1351998 w 2757152"/>
              <a:gd name="connsiteY136" fmla="*/ 1388575 h 1573553"/>
              <a:gd name="connsiteX137" fmla="*/ 1306756 w 2757152"/>
              <a:gd name="connsiteY137" fmla="*/ 1355237 h 1573553"/>
              <a:gd name="connsiteX138" fmla="*/ 1328187 w 2757152"/>
              <a:gd name="connsiteY138" fmla="*/ 1338568 h 1573553"/>
              <a:gd name="connsiteX139" fmla="*/ 1349618 w 2757152"/>
              <a:gd name="connsiteY139" fmla="*/ 1298087 h 1573553"/>
              <a:gd name="connsiteX140" fmla="*/ 1335329 w 2757152"/>
              <a:gd name="connsiteY140" fmla="*/ 1286181 h 1573553"/>
              <a:gd name="connsiteX141" fmla="*/ 1297231 w 2757152"/>
              <a:gd name="connsiteY141" fmla="*/ 1288562 h 1573553"/>
              <a:gd name="connsiteX142" fmla="*/ 1221031 w 2757152"/>
              <a:gd name="connsiteY142" fmla="*/ 1245700 h 1573553"/>
              <a:gd name="connsiteX143" fmla="*/ 1178166 w 2757152"/>
              <a:gd name="connsiteY143" fmla="*/ 1226650 h 1573553"/>
              <a:gd name="connsiteX144" fmla="*/ 1168643 w 2757152"/>
              <a:gd name="connsiteY144" fmla="*/ 1226650 h 1573553"/>
              <a:gd name="connsiteX145" fmla="*/ 1156737 w 2757152"/>
              <a:gd name="connsiteY145" fmla="*/ 1162356 h 1573553"/>
              <a:gd name="connsiteX146" fmla="*/ 1168643 w 2757152"/>
              <a:gd name="connsiteY146" fmla="*/ 1098062 h 1573553"/>
              <a:gd name="connsiteX147" fmla="*/ 1137687 w 2757152"/>
              <a:gd name="connsiteY147" fmla="*/ 1064725 h 1573553"/>
              <a:gd name="connsiteX148" fmla="*/ 1085300 w 2757152"/>
              <a:gd name="connsiteY148" fmla="*/ 1040912 h 1573553"/>
              <a:gd name="connsiteX149" fmla="*/ 1111493 w 2757152"/>
              <a:gd name="connsiteY149" fmla="*/ 1017100 h 1573553"/>
              <a:gd name="connsiteX150" fmla="*/ 1156737 w 2757152"/>
              <a:gd name="connsiteY150" fmla="*/ 1021862 h 1573553"/>
              <a:gd name="connsiteX151" fmla="*/ 1151975 w 2757152"/>
              <a:gd name="connsiteY151" fmla="*/ 974237 h 1573553"/>
              <a:gd name="connsiteX152" fmla="*/ 1123400 w 2757152"/>
              <a:gd name="connsiteY152" fmla="*/ 969475 h 1573553"/>
              <a:gd name="connsiteX153" fmla="*/ 1128162 w 2757152"/>
              <a:gd name="connsiteY153" fmla="*/ 921850 h 1573553"/>
              <a:gd name="connsiteX154" fmla="*/ 1097206 w 2757152"/>
              <a:gd name="connsiteY154" fmla="*/ 907562 h 1573553"/>
              <a:gd name="connsiteX155" fmla="*/ 1099587 w 2757152"/>
              <a:gd name="connsiteY155" fmla="*/ 871843 h 1573553"/>
              <a:gd name="connsiteX156" fmla="*/ 1051962 w 2757152"/>
              <a:gd name="connsiteY156" fmla="*/ 857556 h 1573553"/>
              <a:gd name="connsiteX157" fmla="*/ 1032912 w 2757152"/>
              <a:gd name="connsiteY157" fmla="*/ 878987 h 1573553"/>
              <a:gd name="connsiteX158" fmla="*/ 1004335 w 2757152"/>
              <a:gd name="connsiteY158" fmla="*/ 881368 h 1573553"/>
              <a:gd name="connsiteX159" fmla="*/ 954331 w 2757152"/>
              <a:gd name="connsiteY159" fmla="*/ 886131 h 1573553"/>
              <a:gd name="connsiteX160" fmla="*/ 923375 w 2757152"/>
              <a:gd name="connsiteY160" fmla="*/ 907562 h 1573553"/>
              <a:gd name="connsiteX161" fmla="*/ 923375 w 2757152"/>
              <a:gd name="connsiteY161" fmla="*/ 876606 h 1573553"/>
              <a:gd name="connsiteX162" fmla="*/ 882893 w 2757152"/>
              <a:gd name="connsiteY162" fmla="*/ 871843 h 1573553"/>
              <a:gd name="connsiteX163" fmla="*/ 890035 w 2757152"/>
              <a:gd name="connsiteY163" fmla="*/ 893275 h 1573553"/>
              <a:gd name="connsiteX164" fmla="*/ 885275 w 2757152"/>
              <a:gd name="connsiteY164" fmla="*/ 912325 h 1573553"/>
              <a:gd name="connsiteX165" fmla="*/ 799550 w 2757152"/>
              <a:gd name="connsiteY165" fmla="*/ 859936 h 1573553"/>
              <a:gd name="connsiteX166" fmla="*/ 778118 w 2757152"/>
              <a:gd name="connsiteY166" fmla="*/ 826600 h 1573553"/>
              <a:gd name="connsiteX167" fmla="*/ 790025 w 2757152"/>
              <a:gd name="connsiteY167" fmla="*/ 786117 h 1573553"/>
              <a:gd name="connsiteX168" fmla="*/ 759068 w 2757152"/>
              <a:gd name="connsiteY168" fmla="*/ 781356 h 1573553"/>
              <a:gd name="connsiteX169" fmla="*/ 711443 w 2757152"/>
              <a:gd name="connsiteY169" fmla="*/ 795643 h 1573553"/>
              <a:gd name="connsiteX170" fmla="*/ 701918 w 2757152"/>
              <a:gd name="connsiteY170" fmla="*/ 809931 h 1573553"/>
              <a:gd name="connsiteX171" fmla="*/ 678106 w 2757152"/>
              <a:gd name="connsiteY171" fmla="*/ 826600 h 1573553"/>
              <a:gd name="connsiteX172" fmla="*/ 670962 w 2757152"/>
              <a:gd name="connsiteY172" fmla="*/ 843268 h 1573553"/>
              <a:gd name="connsiteX173" fmla="*/ 630481 w 2757152"/>
              <a:gd name="connsiteY173" fmla="*/ 876606 h 1573553"/>
              <a:gd name="connsiteX174" fmla="*/ 632860 w 2757152"/>
              <a:gd name="connsiteY174" fmla="*/ 898037 h 1573553"/>
              <a:gd name="connsiteX175" fmla="*/ 647150 w 2757152"/>
              <a:gd name="connsiteY175" fmla="*/ 917087 h 1573553"/>
              <a:gd name="connsiteX176" fmla="*/ 570950 w 2757152"/>
              <a:gd name="connsiteY176" fmla="*/ 902800 h 1573553"/>
              <a:gd name="connsiteX177" fmla="*/ 537612 w 2757152"/>
              <a:gd name="connsiteY177" fmla="*/ 907562 h 1573553"/>
              <a:gd name="connsiteX178" fmla="*/ 585235 w 2757152"/>
              <a:gd name="connsiteY178" fmla="*/ 938518 h 1573553"/>
              <a:gd name="connsiteX179" fmla="*/ 609050 w 2757152"/>
              <a:gd name="connsiteY179" fmla="*/ 950425 h 1573553"/>
              <a:gd name="connsiteX180" fmla="*/ 635243 w 2757152"/>
              <a:gd name="connsiteY180" fmla="*/ 1002812 h 1573553"/>
              <a:gd name="connsiteX181" fmla="*/ 568566 w 2757152"/>
              <a:gd name="connsiteY181" fmla="*/ 1019481 h 1573553"/>
              <a:gd name="connsiteX182" fmla="*/ 547137 w 2757152"/>
              <a:gd name="connsiteY182" fmla="*/ 1031387 h 1573553"/>
              <a:gd name="connsiteX183" fmla="*/ 523323 w 2757152"/>
              <a:gd name="connsiteY183" fmla="*/ 1002812 h 1573553"/>
              <a:gd name="connsiteX184" fmla="*/ 499510 w 2757152"/>
              <a:gd name="connsiteY184" fmla="*/ 971856 h 1573553"/>
              <a:gd name="connsiteX185" fmla="*/ 501891 w 2757152"/>
              <a:gd name="connsiteY185" fmla="*/ 933756 h 1573553"/>
              <a:gd name="connsiteX186" fmla="*/ 499510 w 2757152"/>
              <a:gd name="connsiteY186" fmla="*/ 914706 h 1573553"/>
              <a:gd name="connsiteX187" fmla="*/ 518560 w 2757152"/>
              <a:gd name="connsiteY187" fmla="*/ 881368 h 1573553"/>
              <a:gd name="connsiteX188" fmla="*/ 478080 w 2757152"/>
              <a:gd name="connsiteY188" fmla="*/ 890893 h 1573553"/>
              <a:gd name="connsiteX189" fmla="*/ 449504 w 2757152"/>
              <a:gd name="connsiteY189" fmla="*/ 952806 h 1573553"/>
              <a:gd name="connsiteX190" fmla="*/ 442360 w 2757152"/>
              <a:gd name="connsiteY190" fmla="*/ 976618 h 1573553"/>
              <a:gd name="connsiteX191" fmla="*/ 411404 w 2757152"/>
              <a:gd name="connsiteY191" fmla="*/ 993287 h 1573553"/>
              <a:gd name="connsiteX192" fmla="*/ 363779 w 2757152"/>
              <a:gd name="connsiteY192" fmla="*/ 990906 h 1573553"/>
              <a:gd name="connsiteX193" fmla="*/ 356635 w 2757152"/>
              <a:gd name="connsiteY193" fmla="*/ 1007575 h 1573553"/>
              <a:gd name="connsiteX194" fmla="*/ 356635 w 2757152"/>
              <a:gd name="connsiteY194" fmla="*/ 1055200 h 1573553"/>
              <a:gd name="connsiteX195" fmla="*/ 297104 w 2757152"/>
              <a:gd name="connsiteY195" fmla="*/ 1059962 h 1573553"/>
              <a:gd name="connsiteX196" fmla="*/ 235191 w 2757152"/>
              <a:gd name="connsiteY196" fmla="*/ 1093300 h 1573553"/>
              <a:gd name="connsiteX197" fmla="*/ 237573 w 2757152"/>
              <a:gd name="connsiteY197" fmla="*/ 1121875 h 1573553"/>
              <a:gd name="connsiteX198" fmla="*/ 185186 w 2757152"/>
              <a:gd name="connsiteY198" fmla="*/ 1109968 h 1573553"/>
              <a:gd name="connsiteX199" fmla="*/ 151848 w 2757152"/>
              <a:gd name="connsiteY199" fmla="*/ 1117112 h 1573553"/>
              <a:gd name="connsiteX200" fmla="*/ 106604 w 2757152"/>
              <a:gd name="connsiteY200" fmla="*/ 1098062 h 1573553"/>
              <a:gd name="connsiteX201" fmla="*/ 89936 w 2757152"/>
              <a:gd name="connsiteY201" fmla="*/ 1098062 h 1573553"/>
              <a:gd name="connsiteX202" fmla="*/ 6592 w 2757152"/>
              <a:gd name="connsiteY202" fmla="*/ 1121875 h 1573553"/>
              <a:gd name="connsiteX203" fmla="*/ 8974 w 2757152"/>
              <a:gd name="connsiteY203" fmla="*/ 1074250 h 1573553"/>
              <a:gd name="connsiteX204" fmla="*/ 9816 w 2757152"/>
              <a:gd name="connsiteY20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54554 w 2757152"/>
              <a:gd name="connsiteY106" fmla="*/ 393212 h 1573553"/>
              <a:gd name="connsiteX107" fmla="*/ 2709310 w 2757152"/>
              <a:gd name="connsiteY107" fmla="*/ 445600 h 1573553"/>
              <a:gd name="connsiteX108" fmla="*/ 2698276 w 2757152"/>
              <a:gd name="connsiteY108" fmla="*/ 559163 h 1573553"/>
              <a:gd name="connsiteX109" fmla="*/ 2704548 w 2757152"/>
              <a:gd name="connsiteY109" fmla="*/ 690868 h 1573553"/>
              <a:gd name="connsiteX110" fmla="*/ 2661685 w 2757152"/>
              <a:gd name="connsiteY110" fmla="*/ 890893 h 1573553"/>
              <a:gd name="connsiteX111" fmla="*/ 2630731 w 2757152"/>
              <a:gd name="connsiteY111" fmla="*/ 967092 h 1573553"/>
              <a:gd name="connsiteX112" fmla="*/ 2461662 w 2757152"/>
              <a:gd name="connsiteY112" fmla="*/ 869462 h 1573553"/>
              <a:gd name="connsiteX113" fmla="*/ 2297356 w 2757152"/>
              <a:gd name="connsiteY113" fmla="*/ 926612 h 1573553"/>
              <a:gd name="connsiteX114" fmla="*/ 2275925 w 2757152"/>
              <a:gd name="connsiteY114" fmla="*/ 1062342 h 1573553"/>
              <a:gd name="connsiteX115" fmla="*/ 2042562 w 2757152"/>
              <a:gd name="connsiteY115" fmla="*/ 1148067 h 1573553"/>
              <a:gd name="connsiteX116" fmla="*/ 2021131 w 2757152"/>
              <a:gd name="connsiteY116" fmla="*/ 1238556 h 1573553"/>
              <a:gd name="connsiteX117" fmla="*/ 1954456 w 2757152"/>
              <a:gd name="connsiteY117" fmla="*/ 1309993 h 1573553"/>
              <a:gd name="connsiteX118" fmla="*/ 2013987 w 2757152"/>
              <a:gd name="connsiteY118" fmla="*/ 1350474 h 1573553"/>
              <a:gd name="connsiteX119" fmla="*/ 1921118 w 2757152"/>
              <a:gd name="connsiteY119" fmla="*/ 1450487 h 1573553"/>
              <a:gd name="connsiteX120" fmla="*/ 1899687 w 2757152"/>
              <a:gd name="connsiteY120" fmla="*/ 1533831 h 1573553"/>
              <a:gd name="connsiteX121" fmla="*/ 1808865 w 2757152"/>
              <a:gd name="connsiteY121" fmla="*/ 1573012 h 1573553"/>
              <a:gd name="connsiteX122" fmla="*/ 1728235 w 2757152"/>
              <a:gd name="connsiteY122" fmla="*/ 1557643 h 1573553"/>
              <a:gd name="connsiteX123" fmla="*/ 1702041 w 2757152"/>
              <a:gd name="connsiteY123" fmla="*/ 1571931 h 1573553"/>
              <a:gd name="connsiteX124" fmla="*/ 1647275 w 2757152"/>
              <a:gd name="connsiteY124" fmla="*/ 1543356 h 1573553"/>
              <a:gd name="connsiteX125" fmla="*/ 1606791 w 2757152"/>
              <a:gd name="connsiteY125" fmla="*/ 1507637 h 1573553"/>
              <a:gd name="connsiteX126" fmla="*/ 1563931 w 2757152"/>
              <a:gd name="connsiteY126" fmla="*/ 1479061 h 1573553"/>
              <a:gd name="connsiteX127" fmla="*/ 1592504 w 2757152"/>
              <a:gd name="connsiteY127" fmla="*/ 1455250 h 1573553"/>
              <a:gd name="connsiteX128" fmla="*/ 1580598 w 2757152"/>
              <a:gd name="connsiteY128" fmla="*/ 1438581 h 1573553"/>
              <a:gd name="connsiteX129" fmla="*/ 1518685 w 2757152"/>
              <a:gd name="connsiteY129" fmla="*/ 1426675 h 1573553"/>
              <a:gd name="connsiteX130" fmla="*/ 1499635 w 2757152"/>
              <a:gd name="connsiteY130" fmla="*/ 1402862 h 1573553"/>
              <a:gd name="connsiteX131" fmla="*/ 1461537 w 2757152"/>
              <a:gd name="connsiteY131" fmla="*/ 1379050 h 1573553"/>
              <a:gd name="connsiteX132" fmla="*/ 1456773 w 2757152"/>
              <a:gd name="connsiteY132" fmla="*/ 1390956 h 1573553"/>
              <a:gd name="connsiteX133" fmla="*/ 1471062 w 2757152"/>
              <a:gd name="connsiteY133" fmla="*/ 1429056 h 1573553"/>
              <a:gd name="connsiteX134" fmla="*/ 1440104 w 2757152"/>
              <a:gd name="connsiteY134" fmla="*/ 1443343 h 1573553"/>
              <a:gd name="connsiteX135" fmla="*/ 1413912 w 2757152"/>
              <a:gd name="connsiteY135" fmla="*/ 1457630 h 1573553"/>
              <a:gd name="connsiteX136" fmla="*/ 1397241 w 2757152"/>
              <a:gd name="connsiteY136" fmla="*/ 1450487 h 1573553"/>
              <a:gd name="connsiteX137" fmla="*/ 1351998 w 2757152"/>
              <a:gd name="connsiteY137" fmla="*/ 1388575 h 1573553"/>
              <a:gd name="connsiteX138" fmla="*/ 1306756 w 2757152"/>
              <a:gd name="connsiteY138" fmla="*/ 1355237 h 1573553"/>
              <a:gd name="connsiteX139" fmla="*/ 1328187 w 2757152"/>
              <a:gd name="connsiteY139" fmla="*/ 1338568 h 1573553"/>
              <a:gd name="connsiteX140" fmla="*/ 1349618 w 2757152"/>
              <a:gd name="connsiteY140" fmla="*/ 1298087 h 1573553"/>
              <a:gd name="connsiteX141" fmla="*/ 1335329 w 2757152"/>
              <a:gd name="connsiteY141" fmla="*/ 1286181 h 1573553"/>
              <a:gd name="connsiteX142" fmla="*/ 1297231 w 2757152"/>
              <a:gd name="connsiteY142" fmla="*/ 1288562 h 1573553"/>
              <a:gd name="connsiteX143" fmla="*/ 1221031 w 2757152"/>
              <a:gd name="connsiteY143" fmla="*/ 1245700 h 1573553"/>
              <a:gd name="connsiteX144" fmla="*/ 1178166 w 2757152"/>
              <a:gd name="connsiteY144" fmla="*/ 1226650 h 1573553"/>
              <a:gd name="connsiteX145" fmla="*/ 1168643 w 2757152"/>
              <a:gd name="connsiteY145" fmla="*/ 1226650 h 1573553"/>
              <a:gd name="connsiteX146" fmla="*/ 1156737 w 2757152"/>
              <a:gd name="connsiteY146" fmla="*/ 1162356 h 1573553"/>
              <a:gd name="connsiteX147" fmla="*/ 1168643 w 2757152"/>
              <a:gd name="connsiteY147" fmla="*/ 1098062 h 1573553"/>
              <a:gd name="connsiteX148" fmla="*/ 1137687 w 2757152"/>
              <a:gd name="connsiteY148" fmla="*/ 1064725 h 1573553"/>
              <a:gd name="connsiteX149" fmla="*/ 1085300 w 2757152"/>
              <a:gd name="connsiteY149" fmla="*/ 1040912 h 1573553"/>
              <a:gd name="connsiteX150" fmla="*/ 1111493 w 2757152"/>
              <a:gd name="connsiteY150" fmla="*/ 1017100 h 1573553"/>
              <a:gd name="connsiteX151" fmla="*/ 1156737 w 2757152"/>
              <a:gd name="connsiteY151" fmla="*/ 1021862 h 1573553"/>
              <a:gd name="connsiteX152" fmla="*/ 1151975 w 2757152"/>
              <a:gd name="connsiteY152" fmla="*/ 974237 h 1573553"/>
              <a:gd name="connsiteX153" fmla="*/ 1123400 w 2757152"/>
              <a:gd name="connsiteY153" fmla="*/ 969475 h 1573553"/>
              <a:gd name="connsiteX154" fmla="*/ 1128162 w 2757152"/>
              <a:gd name="connsiteY154" fmla="*/ 921850 h 1573553"/>
              <a:gd name="connsiteX155" fmla="*/ 1097206 w 2757152"/>
              <a:gd name="connsiteY155" fmla="*/ 907562 h 1573553"/>
              <a:gd name="connsiteX156" fmla="*/ 1099587 w 2757152"/>
              <a:gd name="connsiteY156" fmla="*/ 871843 h 1573553"/>
              <a:gd name="connsiteX157" fmla="*/ 1051962 w 2757152"/>
              <a:gd name="connsiteY157" fmla="*/ 857556 h 1573553"/>
              <a:gd name="connsiteX158" fmla="*/ 1032912 w 2757152"/>
              <a:gd name="connsiteY158" fmla="*/ 878987 h 1573553"/>
              <a:gd name="connsiteX159" fmla="*/ 1004335 w 2757152"/>
              <a:gd name="connsiteY159" fmla="*/ 881368 h 1573553"/>
              <a:gd name="connsiteX160" fmla="*/ 954331 w 2757152"/>
              <a:gd name="connsiteY160" fmla="*/ 886131 h 1573553"/>
              <a:gd name="connsiteX161" fmla="*/ 923375 w 2757152"/>
              <a:gd name="connsiteY161" fmla="*/ 907562 h 1573553"/>
              <a:gd name="connsiteX162" fmla="*/ 923375 w 2757152"/>
              <a:gd name="connsiteY162" fmla="*/ 876606 h 1573553"/>
              <a:gd name="connsiteX163" fmla="*/ 882893 w 2757152"/>
              <a:gd name="connsiteY163" fmla="*/ 871843 h 1573553"/>
              <a:gd name="connsiteX164" fmla="*/ 890035 w 2757152"/>
              <a:gd name="connsiteY164" fmla="*/ 893275 h 1573553"/>
              <a:gd name="connsiteX165" fmla="*/ 885275 w 2757152"/>
              <a:gd name="connsiteY165" fmla="*/ 912325 h 1573553"/>
              <a:gd name="connsiteX166" fmla="*/ 799550 w 2757152"/>
              <a:gd name="connsiteY166" fmla="*/ 859936 h 1573553"/>
              <a:gd name="connsiteX167" fmla="*/ 778118 w 2757152"/>
              <a:gd name="connsiteY167" fmla="*/ 826600 h 1573553"/>
              <a:gd name="connsiteX168" fmla="*/ 790025 w 2757152"/>
              <a:gd name="connsiteY168" fmla="*/ 786117 h 1573553"/>
              <a:gd name="connsiteX169" fmla="*/ 759068 w 2757152"/>
              <a:gd name="connsiteY169" fmla="*/ 781356 h 1573553"/>
              <a:gd name="connsiteX170" fmla="*/ 711443 w 2757152"/>
              <a:gd name="connsiteY170" fmla="*/ 795643 h 1573553"/>
              <a:gd name="connsiteX171" fmla="*/ 701918 w 2757152"/>
              <a:gd name="connsiteY171" fmla="*/ 809931 h 1573553"/>
              <a:gd name="connsiteX172" fmla="*/ 678106 w 2757152"/>
              <a:gd name="connsiteY172" fmla="*/ 826600 h 1573553"/>
              <a:gd name="connsiteX173" fmla="*/ 670962 w 2757152"/>
              <a:gd name="connsiteY173" fmla="*/ 843268 h 1573553"/>
              <a:gd name="connsiteX174" fmla="*/ 630481 w 2757152"/>
              <a:gd name="connsiteY174" fmla="*/ 876606 h 1573553"/>
              <a:gd name="connsiteX175" fmla="*/ 632860 w 2757152"/>
              <a:gd name="connsiteY175" fmla="*/ 898037 h 1573553"/>
              <a:gd name="connsiteX176" fmla="*/ 647150 w 2757152"/>
              <a:gd name="connsiteY176" fmla="*/ 917087 h 1573553"/>
              <a:gd name="connsiteX177" fmla="*/ 570950 w 2757152"/>
              <a:gd name="connsiteY177" fmla="*/ 902800 h 1573553"/>
              <a:gd name="connsiteX178" fmla="*/ 537612 w 2757152"/>
              <a:gd name="connsiteY178" fmla="*/ 907562 h 1573553"/>
              <a:gd name="connsiteX179" fmla="*/ 585235 w 2757152"/>
              <a:gd name="connsiteY179" fmla="*/ 938518 h 1573553"/>
              <a:gd name="connsiteX180" fmla="*/ 609050 w 2757152"/>
              <a:gd name="connsiteY180" fmla="*/ 950425 h 1573553"/>
              <a:gd name="connsiteX181" fmla="*/ 635243 w 2757152"/>
              <a:gd name="connsiteY181" fmla="*/ 1002812 h 1573553"/>
              <a:gd name="connsiteX182" fmla="*/ 568566 w 2757152"/>
              <a:gd name="connsiteY182" fmla="*/ 1019481 h 1573553"/>
              <a:gd name="connsiteX183" fmla="*/ 547137 w 2757152"/>
              <a:gd name="connsiteY183" fmla="*/ 1031387 h 1573553"/>
              <a:gd name="connsiteX184" fmla="*/ 523323 w 2757152"/>
              <a:gd name="connsiteY184" fmla="*/ 1002812 h 1573553"/>
              <a:gd name="connsiteX185" fmla="*/ 499510 w 2757152"/>
              <a:gd name="connsiteY185" fmla="*/ 971856 h 1573553"/>
              <a:gd name="connsiteX186" fmla="*/ 501891 w 2757152"/>
              <a:gd name="connsiteY186" fmla="*/ 933756 h 1573553"/>
              <a:gd name="connsiteX187" fmla="*/ 499510 w 2757152"/>
              <a:gd name="connsiteY187" fmla="*/ 914706 h 1573553"/>
              <a:gd name="connsiteX188" fmla="*/ 518560 w 2757152"/>
              <a:gd name="connsiteY188" fmla="*/ 881368 h 1573553"/>
              <a:gd name="connsiteX189" fmla="*/ 478080 w 2757152"/>
              <a:gd name="connsiteY189" fmla="*/ 890893 h 1573553"/>
              <a:gd name="connsiteX190" fmla="*/ 449504 w 2757152"/>
              <a:gd name="connsiteY190" fmla="*/ 952806 h 1573553"/>
              <a:gd name="connsiteX191" fmla="*/ 442360 w 2757152"/>
              <a:gd name="connsiteY191" fmla="*/ 976618 h 1573553"/>
              <a:gd name="connsiteX192" fmla="*/ 411404 w 2757152"/>
              <a:gd name="connsiteY192" fmla="*/ 993287 h 1573553"/>
              <a:gd name="connsiteX193" fmla="*/ 363779 w 2757152"/>
              <a:gd name="connsiteY193" fmla="*/ 990906 h 1573553"/>
              <a:gd name="connsiteX194" fmla="*/ 356635 w 2757152"/>
              <a:gd name="connsiteY194" fmla="*/ 1007575 h 1573553"/>
              <a:gd name="connsiteX195" fmla="*/ 356635 w 2757152"/>
              <a:gd name="connsiteY195" fmla="*/ 1055200 h 1573553"/>
              <a:gd name="connsiteX196" fmla="*/ 297104 w 2757152"/>
              <a:gd name="connsiteY196" fmla="*/ 1059962 h 1573553"/>
              <a:gd name="connsiteX197" fmla="*/ 235191 w 2757152"/>
              <a:gd name="connsiteY197" fmla="*/ 1093300 h 1573553"/>
              <a:gd name="connsiteX198" fmla="*/ 237573 w 2757152"/>
              <a:gd name="connsiteY198" fmla="*/ 1121875 h 1573553"/>
              <a:gd name="connsiteX199" fmla="*/ 185186 w 2757152"/>
              <a:gd name="connsiteY199" fmla="*/ 1109968 h 1573553"/>
              <a:gd name="connsiteX200" fmla="*/ 151848 w 2757152"/>
              <a:gd name="connsiteY200" fmla="*/ 1117112 h 1573553"/>
              <a:gd name="connsiteX201" fmla="*/ 106604 w 2757152"/>
              <a:gd name="connsiteY201" fmla="*/ 1098062 h 1573553"/>
              <a:gd name="connsiteX202" fmla="*/ 89936 w 2757152"/>
              <a:gd name="connsiteY202" fmla="*/ 1098062 h 1573553"/>
              <a:gd name="connsiteX203" fmla="*/ 6592 w 2757152"/>
              <a:gd name="connsiteY203" fmla="*/ 1121875 h 1573553"/>
              <a:gd name="connsiteX204" fmla="*/ 8974 w 2757152"/>
              <a:gd name="connsiteY204" fmla="*/ 1074250 h 1573553"/>
              <a:gd name="connsiteX205" fmla="*/ 9816 w 2757152"/>
              <a:gd name="connsiteY20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09310 w 2757152"/>
              <a:gd name="connsiteY108" fmla="*/ 445600 h 1573553"/>
              <a:gd name="connsiteX109" fmla="*/ 2698276 w 2757152"/>
              <a:gd name="connsiteY109" fmla="*/ 559163 h 1573553"/>
              <a:gd name="connsiteX110" fmla="*/ 2704548 w 2757152"/>
              <a:gd name="connsiteY110" fmla="*/ 690868 h 1573553"/>
              <a:gd name="connsiteX111" fmla="*/ 2661685 w 2757152"/>
              <a:gd name="connsiteY111" fmla="*/ 890893 h 1573553"/>
              <a:gd name="connsiteX112" fmla="*/ 2630731 w 2757152"/>
              <a:gd name="connsiteY112" fmla="*/ 967092 h 1573553"/>
              <a:gd name="connsiteX113" fmla="*/ 2461662 w 2757152"/>
              <a:gd name="connsiteY113" fmla="*/ 869462 h 1573553"/>
              <a:gd name="connsiteX114" fmla="*/ 2297356 w 2757152"/>
              <a:gd name="connsiteY114" fmla="*/ 926612 h 1573553"/>
              <a:gd name="connsiteX115" fmla="*/ 2275925 w 2757152"/>
              <a:gd name="connsiteY115" fmla="*/ 1062342 h 1573553"/>
              <a:gd name="connsiteX116" fmla="*/ 2042562 w 2757152"/>
              <a:gd name="connsiteY116" fmla="*/ 1148067 h 1573553"/>
              <a:gd name="connsiteX117" fmla="*/ 2021131 w 2757152"/>
              <a:gd name="connsiteY117" fmla="*/ 1238556 h 1573553"/>
              <a:gd name="connsiteX118" fmla="*/ 1954456 w 2757152"/>
              <a:gd name="connsiteY118" fmla="*/ 1309993 h 1573553"/>
              <a:gd name="connsiteX119" fmla="*/ 2013987 w 2757152"/>
              <a:gd name="connsiteY119" fmla="*/ 1350474 h 1573553"/>
              <a:gd name="connsiteX120" fmla="*/ 1921118 w 2757152"/>
              <a:gd name="connsiteY120" fmla="*/ 1450487 h 1573553"/>
              <a:gd name="connsiteX121" fmla="*/ 1899687 w 2757152"/>
              <a:gd name="connsiteY121" fmla="*/ 1533831 h 1573553"/>
              <a:gd name="connsiteX122" fmla="*/ 1808865 w 2757152"/>
              <a:gd name="connsiteY122" fmla="*/ 1573012 h 1573553"/>
              <a:gd name="connsiteX123" fmla="*/ 1728235 w 2757152"/>
              <a:gd name="connsiteY123" fmla="*/ 1557643 h 1573553"/>
              <a:gd name="connsiteX124" fmla="*/ 1702041 w 2757152"/>
              <a:gd name="connsiteY124" fmla="*/ 1571931 h 1573553"/>
              <a:gd name="connsiteX125" fmla="*/ 1647275 w 2757152"/>
              <a:gd name="connsiteY125" fmla="*/ 1543356 h 1573553"/>
              <a:gd name="connsiteX126" fmla="*/ 1606791 w 2757152"/>
              <a:gd name="connsiteY126" fmla="*/ 1507637 h 1573553"/>
              <a:gd name="connsiteX127" fmla="*/ 1563931 w 2757152"/>
              <a:gd name="connsiteY127" fmla="*/ 1479061 h 1573553"/>
              <a:gd name="connsiteX128" fmla="*/ 1592504 w 2757152"/>
              <a:gd name="connsiteY128" fmla="*/ 1455250 h 1573553"/>
              <a:gd name="connsiteX129" fmla="*/ 1580598 w 2757152"/>
              <a:gd name="connsiteY129" fmla="*/ 1438581 h 1573553"/>
              <a:gd name="connsiteX130" fmla="*/ 1518685 w 2757152"/>
              <a:gd name="connsiteY130" fmla="*/ 1426675 h 1573553"/>
              <a:gd name="connsiteX131" fmla="*/ 1499635 w 2757152"/>
              <a:gd name="connsiteY131" fmla="*/ 1402862 h 1573553"/>
              <a:gd name="connsiteX132" fmla="*/ 1461537 w 2757152"/>
              <a:gd name="connsiteY132" fmla="*/ 1379050 h 1573553"/>
              <a:gd name="connsiteX133" fmla="*/ 1456773 w 2757152"/>
              <a:gd name="connsiteY133" fmla="*/ 1390956 h 1573553"/>
              <a:gd name="connsiteX134" fmla="*/ 1471062 w 2757152"/>
              <a:gd name="connsiteY134" fmla="*/ 1429056 h 1573553"/>
              <a:gd name="connsiteX135" fmla="*/ 1440104 w 2757152"/>
              <a:gd name="connsiteY135" fmla="*/ 1443343 h 1573553"/>
              <a:gd name="connsiteX136" fmla="*/ 1413912 w 2757152"/>
              <a:gd name="connsiteY136" fmla="*/ 1457630 h 1573553"/>
              <a:gd name="connsiteX137" fmla="*/ 1397241 w 2757152"/>
              <a:gd name="connsiteY137" fmla="*/ 1450487 h 1573553"/>
              <a:gd name="connsiteX138" fmla="*/ 1351998 w 2757152"/>
              <a:gd name="connsiteY138" fmla="*/ 1388575 h 1573553"/>
              <a:gd name="connsiteX139" fmla="*/ 1306756 w 2757152"/>
              <a:gd name="connsiteY139" fmla="*/ 1355237 h 1573553"/>
              <a:gd name="connsiteX140" fmla="*/ 1328187 w 2757152"/>
              <a:gd name="connsiteY140" fmla="*/ 1338568 h 1573553"/>
              <a:gd name="connsiteX141" fmla="*/ 1349618 w 2757152"/>
              <a:gd name="connsiteY141" fmla="*/ 1298087 h 1573553"/>
              <a:gd name="connsiteX142" fmla="*/ 1335329 w 2757152"/>
              <a:gd name="connsiteY142" fmla="*/ 1286181 h 1573553"/>
              <a:gd name="connsiteX143" fmla="*/ 1297231 w 2757152"/>
              <a:gd name="connsiteY143" fmla="*/ 1288562 h 1573553"/>
              <a:gd name="connsiteX144" fmla="*/ 1221031 w 2757152"/>
              <a:gd name="connsiteY144" fmla="*/ 1245700 h 1573553"/>
              <a:gd name="connsiteX145" fmla="*/ 1178166 w 2757152"/>
              <a:gd name="connsiteY145" fmla="*/ 1226650 h 1573553"/>
              <a:gd name="connsiteX146" fmla="*/ 1168643 w 2757152"/>
              <a:gd name="connsiteY146" fmla="*/ 1226650 h 1573553"/>
              <a:gd name="connsiteX147" fmla="*/ 1156737 w 2757152"/>
              <a:gd name="connsiteY147" fmla="*/ 1162356 h 1573553"/>
              <a:gd name="connsiteX148" fmla="*/ 1168643 w 2757152"/>
              <a:gd name="connsiteY148" fmla="*/ 1098062 h 1573553"/>
              <a:gd name="connsiteX149" fmla="*/ 1137687 w 2757152"/>
              <a:gd name="connsiteY149" fmla="*/ 1064725 h 1573553"/>
              <a:gd name="connsiteX150" fmla="*/ 1085300 w 2757152"/>
              <a:gd name="connsiteY150" fmla="*/ 1040912 h 1573553"/>
              <a:gd name="connsiteX151" fmla="*/ 1111493 w 2757152"/>
              <a:gd name="connsiteY151" fmla="*/ 1017100 h 1573553"/>
              <a:gd name="connsiteX152" fmla="*/ 1156737 w 2757152"/>
              <a:gd name="connsiteY152" fmla="*/ 1021862 h 1573553"/>
              <a:gd name="connsiteX153" fmla="*/ 1151975 w 2757152"/>
              <a:gd name="connsiteY153" fmla="*/ 974237 h 1573553"/>
              <a:gd name="connsiteX154" fmla="*/ 1123400 w 2757152"/>
              <a:gd name="connsiteY154" fmla="*/ 969475 h 1573553"/>
              <a:gd name="connsiteX155" fmla="*/ 1128162 w 2757152"/>
              <a:gd name="connsiteY155" fmla="*/ 921850 h 1573553"/>
              <a:gd name="connsiteX156" fmla="*/ 1097206 w 2757152"/>
              <a:gd name="connsiteY156" fmla="*/ 907562 h 1573553"/>
              <a:gd name="connsiteX157" fmla="*/ 1099587 w 2757152"/>
              <a:gd name="connsiteY157" fmla="*/ 871843 h 1573553"/>
              <a:gd name="connsiteX158" fmla="*/ 1051962 w 2757152"/>
              <a:gd name="connsiteY158" fmla="*/ 857556 h 1573553"/>
              <a:gd name="connsiteX159" fmla="*/ 1032912 w 2757152"/>
              <a:gd name="connsiteY159" fmla="*/ 878987 h 1573553"/>
              <a:gd name="connsiteX160" fmla="*/ 1004335 w 2757152"/>
              <a:gd name="connsiteY160" fmla="*/ 881368 h 1573553"/>
              <a:gd name="connsiteX161" fmla="*/ 954331 w 2757152"/>
              <a:gd name="connsiteY161" fmla="*/ 886131 h 1573553"/>
              <a:gd name="connsiteX162" fmla="*/ 923375 w 2757152"/>
              <a:gd name="connsiteY162" fmla="*/ 907562 h 1573553"/>
              <a:gd name="connsiteX163" fmla="*/ 923375 w 2757152"/>
              <a:gd name="connsiteY163" fmla="*/ 876606 h 1573553"/>
              <a:gd name="connsiteX164" fmla="*/ 882893 w 2757152"/>
              <a:gd name="connsiteY164" fmla="*/ 871843 h 1573553"/>
              <a:gd name="connsiteX165" fmla="*/ 890035 w 2757152"/>
              <a:gd name="connsiteY165" fmla="*/ 893275 h 1573553"/>
              <a:gd name="connsiteX166" fmla="*/ 885275 w 2757152"/>
              <a:gd name="connsiteY166" fmla="*/ 912325 h 1573553"/>
              <a:gd name="connsiteX167" fmla="*/ 799550 w 2757152"/>
              <a:gd name="connsiteY167" fmla="*/ 859936 h 1573553"/>
              <a:gd name="connsiteX168" fmla="*/ 778118 w 2757152"/>
              <a:gd name="connsiteY168" fmla="*/ 826600 h 1573553"/>
              <a:gd name="connsiteX169" fmla="*/ 790025 w 2757152"/>
              <a:gd name="connsiteY169" fmla="*/ 786117 h 1573553"/>
              <a:gd name="connsiteX170" fmla="*/ 759068 w 2757152"/>
              <a:gd name="connsiteY170" fmla="*/ 781356 h 1573553"/>
              <a:gd name="connsiteX171" fmla="*/ 711443 w 2757152"/>
              <a:gd name="connsiteY171" fmla="*/ 795643 h 1573553"/>
              <a:gd name="connsiteX172" fmla="*/ 701918 w 2757152"/>
              <a:gd name="connsiteY172" fmla="*/ 809931 h 1573553"/>
              <a:gd name="connsiteX173" fmla="*/ 678106 w 2757152"/>
              <a:gd name="connsiteY173" fmla="*/ 826600 h 1573553"/>
              <a:gd name="connsiteX174" fmla="*/ 670962 w 2757152"/>
              <a:gd name="connsiteY174" fmla="*/ 843268 h 1573553"/>
              <a:gd name="connsiteX175" fmla="*/ 630481 w 2757152"/>
              <a:gd name="connsiteY175" fmla="*/ 876606 h 1573553"/>
              <a:gd name="connsiteX176" fmla="*/ 632860 w 2757152"/>
              <a:gd name="connsiteY176" fmla="*/ 898037 h 1573553"/>
              <a:gd name="connsiteX177" fmla="*/ 647150 w 2757152"/>
              <a:gd name="connsiteY177" fmla="*/ 917087 h 1573553"/>
              <a:gd name="connsiteX178" fmla="*/ 570950 w 2757152"/>
              <a:gd name="connsiteY178" fmla="*/ 902800 h 1573553"/>
              <a:gd name="connsiteX179" fmla="*/ 537612 w 2757152"/>
              <a:gd name="connsiteY179" fmla="*/ 907562 h 1573553"/>
              <a:gd name="connsiteX180" fmla="*/ 585235 w 2757152"/>
              <a:gd name="connsiteY180" fmla="*/ 938518 h 1573553"/>
              <a:gd name="connsiteX181" fmla="*/ 609050 w 2757152"/>
              <a:gd name="connsiteY181" fmla="*/ 950425 h 1573553"/>
              <a:gd name="connsiteX182" fmla="*/ 635243 w 2757152"/>
              <a:gd name="connsiteY182" fmla="*/ 1002812 h 1573553"/>
              <a:gd name="connsiteX183" fmla="*/ 568566 w 2757152"/>
              <a:gd name="connsiteY183" fmla="*/ 1019481 h 1573553"/>
              <a:gd name="connsiteX184" fmla="*/ 547137 w 2757152"/>
              <a:gd name="connsiteY184" fmla="*/ 1031387 h 1573553"/>
              <a:gd name="connsiteX185" fmla="*/ 523323 w 2757152"/>
              <a:gd name="connsiteY185" fmla="*/ 1002812 h 1573553"/>
              <a:gd name="connsiteX186" fmla="*/ 499510 w 2757152"/>
              <a:gd name="connsiteY186" fmla="*/ 971856 h 1573553"/>
              <a:gd name="connsiteX187" fmla="*/ 501891 w 2757152"/>
              <a:gd name="connsiteY187" fmla="*/ 933756 h 1573553"/>
              <a:gd name="connsiteX188" fmla="*/ 499510 w 2757152"/>
              <a:gd name="connsiteY188" fmla="*/ 914706 h 1573553"/>
              <a:gd name="connsiteX189" fmla="*/ 518560 w 2757152"/>
              <a:gd name="connsiteY189" fmla="*/ 881368 h 1573553"/>
              <a:gd name="connsiteX190" fmla="*/ 478080 w 2757152"/>
              <a:gd name="connsiteY190" fmla="*/ 890893 h 1573553"/>
              <a:gd name="connsiteX191" fmla="*/ 449504 w 2757152"/>
              <a:gd name="connsiteY191" fmla="*/ 952806 h 1573553"/>
              <a:gd name="connsiteX192" fmla="*/ 442360 w 2757152"/>
              <a:gd name="connsiteY192" fmla="*/ 976618 h 1573553"/>
              <a:gd name="connsiteX193" fmla="*/ 411404 w 2757152"/>
              <a:gd name="connsiteY193" fmla="*/ 993287 h 1573553"/>
              <a:gd name="connsiteX194" fmla="*/ 363779 w 2757152"/>
              <a:gd name="connsiteY194" fmla="*/ 990906 h 1573553"/>
              <a:gd name="connsiteX195" fmla="*/ 356635 w 2757152"/>
              <a:gd name="connsiteY195" fmla="*/ 1007575 h 1573553"/>
              <a:gd name="connsiteX196" fmla="*/ 356635 w 2757152"/>
              <a:gd name="connsiteY196" fmla="*/ 1055200 h 1573553"/>
              <a:gd name="connsiteX197" fmla="*/ 297104 w 2757152"/>
              <a:gd name="connsiteY197" fmla="*/ 1059962 h 1573553"/>
              <a:gd name="connsiteX198" fmla="*/ 235191 w 2757152"/>
              <a:gd name="connsiteY198" fmla="*/ 1093300 h 1573553"/>
              <a:gd name="connsiteX199" fmla="*/ 237573 w 2757152"/>
              <a:gd name="connsiteY199" fmla="*/ 1121875 h 1573553"/>
              <a:gd name="connsiteX200" fmla="*/ 185186 w 2757152"/>
              <a:gd name="connsiteY200" fmla="*/ 1109968 h 1573553"/>
              <a:gd name="connsiteX201" fmla="*/ 151848 w 2757152"/>
              <a:gd name="connsiteY201" fmla="*/ 1117112 h 1573553"/>
              <a:gd name="connsiteX202" fmla="*/ 106604 w 2757152"/>
              <a:gd name="connsiteY202" fmla="*/ 1098062 h 1573553"/>
              <a:gd name="connsiteX203" fmla="*/ 89936 w 2757152"/>
              <a:gd name="connsiteY203" fmla="*/ 1098062 h 1573553"/>
              <a:gd name="connsiteX204" fmla="*/ 6592 w 2757152"/>
              <a:gd name="connsiteY204" fmla="*/ 1121875 h 1573553"/>
              <a:gd name="connsiteX205" fmla="*/ 8974 w 2757152"/>
              <a:gd name="connsiteY205" fmla="*/ 1074250 h 1573553"/>
              <a:gd name="connsiteX206" fmla="*/ 9816 w 2757152"/>
              <a:gd name="connsiteY20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704548 w 2757152"/>
              <a:gd name="connsiteY111" fmla="*/ 690868 h 1573553"/>
              <a:gd name="connsiteX112" fmla="*/ 2661685 w 2757152"/>
              <a:gd name="connsiteY112" fmla="*/ 890893 h 1573553"/>
              <a:gd name="connsiteX113" fmla="*/ 2630731 w 2757152"/>
              <a:gd name="connsiteY113" fmla="*/ 967092 h 1573553"/>
              <a:gd name="connsiteX114" fmla="*/ 2461662 w 2757152"/>
              <a:gd name="connsiteY114" fmla="*/ 869462 h 1573553"/>
              <a:gd name="connsiteX115" fmla="*/ 2297356 w 2757152"/>
              <a:gd name="connsiteY115" fmla="*/ 926612 h 1573553"/>
              <a:gd name="connsiteX116" fmla="*/ 2275925 w 2757152"/>
              <a:gd name="connsiteY116" fmla="*/ 1062342 h 1573553"/>
              <a:gd name="connsiteX117" fmla="*/ 2042562 w 2757152"/>
              <a:gd name="connsiteY117" fmla="*/ 1148067 h 1573553"/>
              <a:gd name="connsiteX118" fmla="*/ 2021131 w 2757152"/>
              <a:gd name="connsiteY118" fmla="*/ 1238556 h 1573553"/>
              <a:gd name="connsiteX119" fmla="*/ 1954456 w 2757152"/>
              <a:gd name="connsiteY119" fmla="*/ 1309993 h 1573553"/>
              <a:gd name="connsiteX120" fmla="*/ 2013987 w 2757152"/>
              <a:gd name="connsiteY120" fmla="*/ 1350474 h 1573553"/>
              <a:gd name="connsiteX121" fmla="*/ 1921118 w 2757152"/>
              <a:gd name="connsiteY121" fmla="*/ 1450487 h 1573553"/>
              <a:gd name="connsiteX122" fmla="*/ 1899687 w 2757152"/>
              <a:gd name="connsiteY122" fmla="*/ 1533831 h 1573553"/>
              <a:gd name="connsiteX123" fmla="*/ 1808865 w 2757152"/>
              <a:gd name="connsiteY123" fmla="*/ 1573012 h 1573553"/>
              <a:gd name="connsiteX124" fmla="*/ 1728235 w 2757152"/>
              <a:gd name="connsiteY124" fmla="*/ 1557643 h 1573553"/>
              <a:gd name="connsiteX125" fmla="*/ 1702041 w 2757152"/>
              <a:gd name="connsiteY125" fmla="*/ 1571931 h 1573553"/>
              <a:gd name="connsiteX126" fmla="*/ 1647275 w 2757152"/>
              <a:gd name="connsiteY126" fmla="*/ 1543356 h 1573553"/>
              <a:gd name="connsiteX127" fmla="*/ 1606791 w 2757152"/>
              <a:gd name="connsiteY127" fmla="*/ 1507637 h 1573553"/>
              <a:gd name="connsiteX128" fmla="*/ 1563931 w 2757152"/>
              <a:gd name="connsiteY128" fmla="*/ 1479061 h 1573553"/>
              <a:gd name="connsiteX129" fmla="*/ 1592504 w 2757152"/>
              <a:gd name="connsiteY129" fmla="*/ 1455250 h 1573553"/>
              <a:gd name="connsiteX130" fmla="*/ 1580598 w 2757152"/>
              <a:gd name="connsiteY130" fmla="*/ 1438581 h 1573553"/>
              <a:gd name="connsiteX131" fmla="*/ 1518685 w 2757152"/>
              <a:gd name="connsiteY131" fmla="*/ 1426675 h 1573553"/>
              <a:gd name="connsiteX132" fmla="*/ 1499635 w 2757152"/>
              <a:gd name="connsiteY132" fmla="*/ 1402862 h 1573553"/>
              <a:gd name="connsiteX133" fmla="*/ 1461537 w 2757152"/>
              <a:gd name="connsiteY133" fmla="*/ 1379050 h 1573553"/>
              <a:gd name="connsiteX134" fmla="*/ 1456773 w 2757152"/>
              <a:gd name="connsiteY134" fmla="*/ 1390956 h 1573553"/>
              <a:gd name="connsiteX135" fmla="*/ 1471062 w 2757152"/>
              <a:gd name="connsiteY135" fmla="*/ 1429056 h 1573553"/>
              <a:gd name="connsiteX136" fmla="*/ 1440104 w 2757152"/>
              <a:gd name="connsiteY136" fmla="*/ 1443343 h 1573553"/>
              <a:gd name="connsiteX137" fmla="*/ 1413912 w 2757152"/>
              <a:gd name="connsiteY137" fmla="*/ 1457630 h 1573553"/>
              <a:gd name="connsiteX138" fmla="*/ 1397241 w 2757152"/>
              <a:gd name="connsiteY138" fmla="*/ 1450487 h 1573553"/>
              <a:gd name="connsiteX139" fmla="*/ 1351998 w 2757152"/>
              <a:gd name="connsiteY139" fmla="*/ 1388575 h 1573553"/>
              <a:gd name="connsiteX140" fmla="*/ 1306756 w 2757152"/>
              <a:gd name="connsiteY140" fmla="*/ 1355237 h 1573553"/>
              <a:gd name="connsiteX141" fmla="*/ 1328187 w 2757152"/>
              <a:gd name="connsiteY141" fmla="*/ 1338568 h 1573553"/>
              <a:gd name="connsiteX142" fmla="*/ 1349618 w 2757152"/>
              <a:gd name="connsiteY142" fmla="*/ 1298087 h 1573553"/>
              <a:gd name="connsiteX143" fmla="*/ 1335329 w 2757152"/>
              <a:gd name="connsiteY143" fmla="*/ 1286181 h 1573553"/>
              <a:gd name="connsiteX144" fmla="*/ 1297231 w 2757152"/>
              <a:gd name="connsiteY144" fmla="*/ 1288562 h 1573553"/>
              <a:gd name="connsiteX145" fmla="*/ 1221031 w 2757152"/>
              <a:gd name="connsiteY145" fmla="*/ 1245700 h 1573553"/>
              <a:gd name="connsiteX146" fmla="*/ 1178166 w 2757152"/>
              <a:gd name="connsiteY146" fmla="*/ 1226650 h 1573553"/>
              <a:gd name="connsiteX147" fmla="*/ 1168643 w 2757152"/>
              <a:gd name="connsiteY147" fmla="*/ 1226650 h 1573553"/>
              <a:gd name="connsiteX148" fmla="*/ 1156737 w 2757152"/>
              <a:gd name="connsiteY148" fmla="*/ 1162356 h 1573553"/>
              <a:gd name="connsiteX149" fmla="*/ 1168643 w 2757152"/>
              <a:gd name="connsiteY149" fmla="*/ 1098062 h 1573553"/>
              <a:gd name="connsiteX150" fmla="*/ 1137687 w 2757152"/>
              <a:gd name="connsiteY150" fmla="*/ 1064725 h 1573553"/>
              <a:gd name="connsiteX151" fmla="*/ 1085300 w 2757152"/>
              <a:gd name="connsiteY151" fmla="*/ 1040912 h 1573553"/>
              <a:gd name="connsiteX152" fmla="*/ 1111493 w 2757152"/>
              <a:gd name="connsiteY152" fmla="*/ 1017100 h 1573553"/>
              <a:gd name="connsiteX153" fmla="*/ 1156737 w 2757152"/>
              <a:gd name="connsiteY153" fmla="*/ 1021862 h 1573553"/>
              <a:gd name="connsiteX154" fmla="*/ 1151975 w 2757152"/>
              <a:gd name="connsiteY154" fmla="*/ 974237 h 1573553"/>
              <a:gd name="connsiteX155" fmla="*/ 1123400 w 2757152"/>
              <a:gd name="connsiteY155" fmla="*/ 969475 h 1573553"/>
              <a:gd name="connsiteX156" fmla="*/ 1128162 w 2757152"/>
              <a:gd name="connsiteY156" fmla="*/ 921850 h 1573553"/>
              <a:gd name="connsiteX157" fmla="*/ 1097206 w 2757152"/>
              <a:gd name="connsiteY157" fmla="*/ 907562 h 1573553"/>
              <a:gd name="connsiteX158" fmla="*/ 1099587 w 2757152"/>
              <a:gd name="connsiteY158" fmla="*/ 871843 h 1573553"/>
              <a:gd name="connsiteX159" fmla="*/ 1051962 w 2757152"/>
              <a:gd name="connsiteY159" fmla="*/ 857556 h 1573553"/>
              <a:gd name="connsiteX160" fmla="*/ 1032912 w 2757152"/>
              <a:gd name="connsiteY160" fmla="*/ 878987 h 1573553"/>
              <a:gd name="connsiteX161" fmla="*/ 1004335 w 2757152"/>
              <a:gd name="connsiteY161" fmla="*/ 881368 h 1573553"/>
              <a:gd name="connsiteX162" fmla="*/ 954331 w 2757152"/>
              <a:gd name="connsiteY162" fmla="*/ 886131 h 1573553"/>
              <a:gd name="connsiteX163" fmla="*/ 923375 w 2757152"/>
              <a:gd name="connsiteY163" fmla="*/ 907562 h 1573553"/>
              <a:gd name="connsiteX164" fmla="*/ 923375 w 2757152"/>
              <a:gd name="connsiteY164" fmla="*/ 876606 h 1573553"/>
              <a:gd name="connsiteX165" fmla="*/ 882893 w 2757152"/>
              <a:gd name="connsiteY165" fmla="*/ 871843 h 1573553"/>
              <a:gd name="connsiteX166" fmla="*/ 890035 w 2757152"/>
              <a:gd name="connsiteY166" fmla="*/ 893275 h 1573553"/>
              <a:gd name="connsiteX167" fmla="*/ 885275 w 2757152"/>
              <a:gd name="connsiteY167" fmla="*/ 912325 h 1573553"/>
              <a:gd name="connsiteX168" fmla="*/ 799550 w 2757152"/>
              <a:gd name="connsiteY168" fmla="*/ 859936 h 1573553"/>
              <a:gd name="connsiteX169" fmla="*/ 778118 w 2757152"/>
              <a:gd name="connsiteY169" fmla="*/ 826600 h 1573553"/>
              <a:gd name="connsiteX170" fmla="*/ 790025 w 2757152"/>
              <a:gd name="connsiteY170" fmla="*/ 786117 h 1573553"/>
              <a:gd name="connsiteX171" fmla="*/ 759068 w 2757152"/>
              <a:gd name="connsiteY171" fmla="*/ 781356 h 1573553"/>
              <a:gd name="connsiteX172" fmla="*/ 711443 w 2757152"/>
              <a:gd name="connsiteY172" fmla="*/ 795643 h 1573553"/>
              <a:gd name="connsiteX173" fmla="*/ 701918 w 2757152"/>
              <a:gd name="connsiteY173" fmla="*/ 809931 h 1573553"/>
              <a:gd name="connsiteX174" fmla="*/ 678106 w 2757152"/>
              <a:gd name="connsiteY174" fmla="*/ 826600 h 1573553"/>
              <a:gd name="connsiteX175" fmla="*/ 670962 w 2757152"/>
              <a:gd name="connsiteY175" fmla="*/ 843268 h 1573553"/>
              <a:gd name="connsiteX176" fmla="*/ 630481 w 2757152"/>
              <a:gd name="connsiteY176" fmla="*/ 876606 h 1573553"/>
              <a:gd name="connsiteX177" fmla="*/ 632860 w 2757152"/>
              <a:gd name="connsiteY177" fmla="*/ 898037 h 1573553"/>
              <a:gd name="connsiteX178" fmla="*/ 647150 w 2757152"/>
              <a:gd name="connsiteY178" fmla="*/ 917087 h 1573553"/>
              <a:gd name="connsiteX179" fmla="*/ 570950 w 2757152"/>
              <a:gd name="connsiteY179" fmla="*/ 902800 h 1573553"/>
              <a:gd name="connsiteX180" fmla="*/ 537612 w 2757152"/>
              <a:gd name="connsiteY180" fmla="*/ 907562 h 1573553"/>
              <a:gd name="connsiteX181" fmla="*/ 585235 w 2757152"/>
              <a:gd name="connsiteY181" fmla="*/ 938518 h 1573553"/>
              <a:gd name="connsiteX182" fmla="*/ 609050 w 2757152"/>
              <a:gd name="connsiteY182" fmla="*/ 950425 h 1573553"/>
              <a:gd name="connsiteX183" fmla="*/ 635243 w 2757152"/>
              <a:gd name="connsiteY183" fmla="*/ 1002812 h 1573553"/>
              <a:gd name="connsiteX184" fmla="*/ 568566 w 2757152"/>
              <a:gd name="connsiteY184" fmla="*/ 1019481 h 1573553"/>
              <a:gd name="connsiteX185" fmla="*/ 547137 w 2757152"/>
              <a:gd name="connsiteY185" fmla="*/ 1031387 h 1573553"/>
              <a:gd name="connsiteX186" fmla="*/ 523323 w 2757152"/>
              <a:gd name="connsiteY186" fmla="*/ 1002812 h 1573553"/>
              <a:gd name="connsiteX187" fmla="*/ 499510 w 2757152"/>
              <a:gd name="connsiteY187" fmla="*/ 971856 h 1573553"/>
              <a:gd name="connsiteX188" fmla="*/ 501891 w 2757152"/>
              <a:gd name="connsiteY188" fmla="*/ 933756 h 1573553"/>
              <a:gd name="connsiteX189" fmla="*/ 499510 w 2757152"/>
              <a:gd name="connsiteY189" fmla="*/ 914706 h 1573553"/>
              <a:gd name="connsiteX190" fmla="*/ 518560 w 2757152"/>
              <a:gd name="connsiteY190" fmla="*/ 881368 h 1573553"/>
              <a:gd name="connsiteX191" fmla="*/ 478080 w 2757152"/>
              <a:gd name="connsiteY191" fmla="*/ 890893 h 1573553"/>
              <a:gd name="connsiteX192" fmla="*/ 449504 w 2757152"/>
              <a:gd name="connsiteY192" fmla="*/ 952806 h 1573553"/>
              <a:gd name="connsiteX193" fmla="*/ 442360 w 2757152"/>
              <a:gd name="connsiteY193" fmla="*/ 976618 h 1573553"/>
              <a:gd name="connsiteX194" fmla="*/ 411404 w 2757152"/>
              <a:gd name="connsiteY194" fmla="*/ 993287 h 1573553"/>
              <a:gd name="connsiteX195" fmla="*/ 363779 w 2757152"/>
              <a:gd name="connsiteY195" fmla="*/ 990906 h 1573553"/>
              <a:gd name="connsiteX196" fmla="*/ 356635 w 2757152"/>
              <a:gd name="connsiteY196" fmla="*/ 1007575 h 1573553"/>
              <a:gd name="connsiteX197" fmla="*/ 356635 w 2757152"/>
              <a:gd name="connsiteY197" fmla="*/ 1055200 h 1573553"/>
              <a:gd name="connsiteX198" fmla="*/ 297104 w 2757152"/>
              <a:gd name="connsiteY198" fmla="*/ 1059962 h 1573553"/>
              <a:gd name="connsiteX199" fmla="*/ 235191 w 2757152"/>
              <a:gd name="connsiteY199" fmla="*/ 1093300 h 1573553"/>
              <a:gd name="connsiteX200" fmla="*/ 237573 w 2757152"/>
              <a:gd name="connsiteY200" fmla="*/ 1121875 h 1573553"/>
              <a:gd name="connsiteX201" fmla="*/ 185186 w 2757152"/>
              <a:gd name="connsiteY201" fmla="*/ 1109968 h 1573553"/>
              <a:gd name="connsiteX202" fmla="*/ 151848 w 2757152"/>
              <a:gd name="connsiteY202" fmla="*/ 1117112 h 1573553"/>
              <a:gd name="connsiteX203" fmla="*/ 106604 w 2757152"/>
              <a:gd name="connsiteY203" fmla="*/ 1098062 h 1573553"/>
              <a:gd name="connsiteX204" fmla="*/ 89936 w 2757152"/>
              <a:gd name="connsiteY204" fmla="*/ 1098062 h 1573553"/>
              <a:gd name="connsiteX205" fmla="*/ 6592 w 2757152"/>
              <a:gd name="connsiteY205" fmla="*/ 1121875 h 1573553"/>
              <a:gd name="connsiteX206" fmla="*/ 8974 w 2757152"/>
              <a:gd name="connsiteY206" fmla="*/ 1074250 h 1573553"/>
              <a:gd name="connsiteX207" fmla="*/ 9816 w 2757152"/>
              <a:gd name="connsiteY20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704548 w 2757152"/>
              <a:gd name="connsiteY112" fmla="*/ 690868 h 1573553"/>
              <a:gd name="connsiteX113" fmla="*/ 2661685 w 2757152"/>
              <a:gd name="connsiteY113" fmla="*/ 890893 h 1573553"/>
              <a:gd name="connsiteX114" fmla="*/ 2630731 w 2757152"/>
              <a:gd name="connsiteY114" fmla="*/ 967092 h 1573553"/>
              <a:gd name="connsiteX115" fmla="*/ 2461662 w 2757152"/>
              <a:gd name="connsiteY115" fmla="*/ 869462 h 1573553"/>
              <a:gd name="connsiteX116" fmla="*/ 2297356 w 2757152"/>
              <a:gd name="connsiteY116" fmla="*/ 926612 h 1573553"/>
              <a:gd name="connsiteX117" fmla="*/ 2275925 w 2757152"/>
              <a:gd name="connsiteY117" fmla="*/ 1062342 h 1573553"/>
              <a:gd name="connsiteX118" fmla="*/ 2042562 w 2757152"/>
              <a:gd name="connsiteY118" fmla="*/ 1148067 h 1573553"/>
              <a:gd name="connsiteX119" fmla="*/ 2021131 w 2757152"/>
              <a:gd name="connsiteY119" fmla="*/ 1238556 h 1573553"/>
              <a:gd name="connsiteX120" fmla="*/ 1954456 w 2757152"/>
              <a:gd name="connsiteY120" fmla="*/ 1309993 h 1573553"/>
              <a:gd name="connsiteX121" fmla="*/ 2013987 w 2757152"/>
              <a:gd name="connsiteY121" fmla="*/ 1350474 h 1573553"/>
              <a:gd name="connsiteX122" fmla="*/ 1921118 w 2757152"/>
              <a:gd name="connsiteY122" fmla="*/ 1450487 h 1573553"/>
              <a:gd name="connsiteX123" fmla="*/ 1899687 w 2757152"/>
              <a:gd name="connsiteY123" fmla="*/ 1533831 h 1573553"/>
              <a:gd name="connsiteX124" fmla="*/ 1808865 w 2757152"/>
              <a:gd name="connsiteY124" fmla="*/ 1573012 h 1573553"/>
              <a:gd name="connsiteX125" fmla="*/ 1728235 w 2757152"/>
              <a:gd name="connsiteY125" fmla="*/ 1557643 h 1573553"/>
              <a:gd name="connsiteX126" fmla="*/ 1702041 w 2757152"/>
              <a:gd name="connsiteY126" fmla="*/ 1571931 h 1573553"/>
              <a:gd name="connsiteX127" fmla="*/ 1647275 w 2757152"/>
              <a:gd name="connsiteY127" fmla="*/ 1543356 h 1573553"/>
              <a:gd name="connsiteX128" fmla="*/ 1606791 w 2757152"/>
              <a:gd name="connsiteY128" fmla="*/ 1507637 h 1573553"/>
              <a:gd name="connsiteX129" fmla="*/ 1563931 w 2757152"/>
              <a:gd name="connsiteY129" fmla="*/ 1479061 h 1573553"/>
              <a:gd name="connsiteX130" fmla="*/ 1592504 w 2757152"/>
              <a:gd name="connsiteY130" fmla="*/ 1455250 h 1573553"/>
              <a:gd name="connsiteX131" fmla="*/ 1580598 w 2757152"/>
              <a:gd name="connsiteY131" fmla="*/ 1438581 h 1573553"/>
              <a:gd name="connsiteX132" fmla="*/ 1518685 w 2757152"/>
              <a:gd name="connsiteY132" fmla="*/ 1426675 h 1573553"/>
              <a:gd name="connsiteX133" fmla="*/ 1499635 w 2757152"/>
              <a:gd name="connsiteY133" fmla="*/ 1402862 h 1573553"/>
              <a:gd name="connsiteX134" fmla="*/ 1461537 w 2757152"/>
              <a:gd name="connsiteY134" fmla="*/ 1379050 h 1573553"/>
              <a:gd name="connsiteX135" fmla="*/ 1456773 w 2757152"/>
              <a:gd name="connsiteY135" fmla="*/ 1390956 h 1573553"/>
              <a:gd name="connsiteX136" fmla="*/ 1471062 w 2757152"/>
              <a:gd name="connsiteY136" fmla="*/ 1429056 h 1573553"/>
              <a:gd name="connsiteX137" fmla="*/ 1440104 w 2757152"/>
              <a:gd name="connsiteY137" fmla="*/ 1443343 h 1573553"/>
              <a:gd name="connsiteX138" fmla="*/ 1413912 w 2757152"/>
              <a:gd name="connsiteY138" fmla="*/ 1457630 h 1573553"/>
              <a:gd name="connsiteX139" fmla="*/ 1397241 w 2757152"/>
              <a:gd name="connsiteY139" fmla="*/ 1450487 h 1573553"/>
              <a:gd name="connsiteX140" fmla="*/ 1351998 w 2757152"/>
              <a:gd name="connsiteY140" fmla="*/ 1388575 h 1573553"/>
              <a:gd name="connsiteX141" fmla="*/ 1306756 w 2757152"/>
              <a:gd name="connsiteY141" fmla="*/ 1355237 h 1573553"/>
              <a:gd name="connsiteX142" fmla="*/ 1328187 w 2757152"/>
              <a:gd name="connsiteY142" fmla="*/ 1338568 h 1573553"/>
              <a:gd name="connsiteX143" fmla="*/ 1349618 w 2757152"/>
              <a:gd name="connsiteY143" fmla="*/ 1298087 h 1573553"/>
              <a:gd name="connsiteX144" fmla="*/ 1335329 w 2757152"/>
              <a:gd name="connsiteY144" fmla="*/ 1286181 h 1573553"/>
              <a:gd name="connsiteX145" fmla="*/ 1297231 w 2757152"/>
              <a:gd name="connsiteY145" fmla="*/ 1288562 h 1573553"/>
              <a:gd name="connsiteX146" fmla="*/ 1221031 w 2757152"/>
              <a:gd name="connsiteY146" fmla="*/ 1245700 h 1573553"/>
              <a:gd name="connsiteX147" fmla="*/ 1178166 w 2757152"/>
              <a:gd name="connsiteY147" fmla="*/ 1226650 h 1573553"/>
              <a:gd name="connsiteX148" fmla="*/ 1168643 w 2757152"/>
              <a:gd name="connsiteY148" fmla="*/ 1226650 h 1573553"/>
              <a:gd name="connsiteX149" fmla="*/ 1156737 w 2757152"/>
              <a:gd name="connsiteY149" fmla="*/ 1162356 h 1573553"/>
              <a:gd name="connsiteX150" fmla="*/ 1168643 w 2757152"/>
              <a:gd name="connsiteY150" fmla="*/ 1098062 h 1573553"/>
              <a:gd name="connsiteX151" fmla="*/ 1137687 w 2757152"/>
              <a:gd name="connsiteY151" fmla="*/ 1064725 h 1573553"/>
              <a:gd name="connsiteX152" fmla="*/ 1085300 w 2757152"/>
              <a:gd name="connsiteY152" fmla="*/ 1040912 h 1573553"/>
              <a:gd name="connsiteX153" fmla="*/ 1111493 w 2757152"/>
              <a:gd name="connsiteY153" fmla="*/ 1017100 h 1573553"/>
              <a:gd name="connsiteX154" fmla="*/ 1156737 w 2757152"/>
              <a:gd name="connsiteY154" fmla="*/ 1021862 h 1573553"/>
              <a:gd name="connsiteX155" fmla="*/ 1151975 w 2757152"/>
              <a:gd name="connsiteY155" fmla="*/ 974237 h 1573553"/>
              <a:gd name="connsiteX156" fmla="*/ 1123400 w 2757152"/>
              <a:gd name="connsiteY156" fmla="*/ 969475 h 1573553"/>
              <a:gd name="connsiteX157" fmla="*/ 1128162 w 2757152"/>
              <a:gd name="connsiteY157" fmla="*/ 921850 h 1573553"/>
              <a:gd name="connsiteX158" fmla="*/ 1097206 w 2757152"/>
              <a:gd name="connsiteY158" fmla="*/ 907562 h 1573553"/>
              <a:gd name="connsiteX159" fmla="*/ 1099587 w 2757152"/>
              <a:gd name="connsiteY159" fmla="*/ 871843 h 1573553"/>
              <a:gd name="connsiteX160" fmla="*/ 1051962 w 2757152"/>
              <a:gd name="connsiteY160" fmla="*/ 857556 h 1573553"/>
              <a:gd name="connsiteX161" fmla="*/ 1032912 w 2757152"/>
              <a:gd name="connsiteY161" fmla="*/ 878987 h 1573553"/>
              <a:gd name="connsiteX162" fmla="*/ 1004335 w 2757152"/>
              <a:gd name="connsiteY162" fmla="*/ 881368 h 1573553"/>
              <a:gd name="connsiteX163" fmla="*/ 954331 w 2757152"/>
              <a:gd name="connsiteY163" fmla="*/ 886131 h 1573553"/>
              <a:gd name="connsiteX164" fmla="*/ 923375 w 2757152"/>
              <a:gd name="connsiteY164" fmla="*/ 907562 h 1573553"/>
              <a:gd name="connsiteX165" fmla="*/ 923375 w 2757152"/>
              <a:gd name="connsiteY165" fmla="*/ 876606 h 1573553"/>
              <a:gd name="connsiteX166" fmla="*/ 882893 w 2757152"/>
              <a:gd name="connsiteY166" fmla="*/ 871843 h 1573553"/>
              <a:gd name="connsiteX167" fmla="*/ 890035 w 2757152"/>
              <a:gd name="connsiteY167" fmla="*/ 893275 h 1573553"/>
              <a:gd name="connsiteX168" fmla="*/ 885275 w 2757152"/>
              <a:gd name="connsiteY168" fmla="*/ 912325 h 1573553"/>
              <a:gd name="connsiteX169" fmla="*/ 799550 w 2757152"/>
              <a:gd name="connsiteY169" fmla="*/ 859936 h 1573553"/>
              <a:gd name="connsiteX170" fmla="*/ 778118 w 2757152"/>
              <a:gd name="connsiteY170" fmla="*/ 826600 h 1573553"/>
              <a:gd name="connsiteX171" fmla="*/ 790025 w 2757152"/>
              <a:gd name="connsiteY171" fmla="*/ 786117 h 1573553"/>
              <a:gd name="connsiteX172" fmla="*/ 759068 w 2757152"/>
              <a:gd name="connsiteY172" fmla="*/ 781356 h 1573553"/>
              <a:gd name="connsiteX173" fmla="*/ 711443 w 2757152"/>
              <a:gd name="connsiteY173" fmla="*/ 795643 h 1573553"/>
              <a:gd name="connsiteX174" fmla="*/ 701918 w 2757152"/>
              <a:gd name="connsiteY174" fmla="*/ 809931 h 1573553"/>
              <a:gd name="connsiteX175" fmla="*/ 678106 w 2757152"/>
              <a:gd name="connsiteY175" fmla="*/ 826600 h 1573553"/>
              <a:gd name="connsiteX176" fmla="*/ 670962 w 2757152"/>
              <a:gd name="connsiteY176" fmla="*/ 843268 h 1573553"/>
              <a:gd name="connsiteX177" fmla="*/ 630481 w 2757152"/>
              <a:gd name="connsiteY177" fmla="*/ 876606 h 1573553"/>
              <a:gd name="connsiteX178" fmla="*/ 632860 w 2757152"/>
              <a:gd name="connsiteY178" fmla="*/ 898037 h 1573553"/>
              <a:gd name="connsiteX179" fmla="*/ 647150 w 2757152"/>
              <a:gd name="connsiteY179" fmla="*/ 917087 h 1573553"/>
              <a:gd name="connsiteX180" fmla="*/ 570950 w 2757152"/>
              <a:gd name="connsiteY180" fmla="*/ 902800 h 1573553"/>
              <a:gd name="connsiteX181" fmla="*/ 537612 w 2757152"/>
              <a:gd name="connsiteY181" fmla="*/ 907562 h 1573553"/>
              <a:gd name="connsiteX182" fmla="*/ 585235 w 2757152"/>
              <a:gd name="connsiteY182" fmla="*/ 938518 h 1573553"/>
              <a:gd name="connsiteX183" fmla="*/ 609050 w 2757152"/>
              <a:gd name="connsiteY183" fmla="*/ 950425 h 1573553"/>
              <a:gd name="connsiteX184" fmla="*/ 635243 w 2757152"/>
              <a:gd name="connsiteY184" fmla="*/ 1002812 h 1573553"/>
              <a:gd name="connsiteX185" fmla="*/ 568566 w 2757152"/>
              <a:gd name="connsiteY185" fmla="*/ 1019481 h 1573553"/>
              <a:gd name="connsiteX186" fmla="*/ 547137 w 2757152"/>
              <a:gd name="connsiteY186" fmla="*/ 1031387 h 1573553"/>
              <a:gd name="connsiteX187" fmla="*/ 523323 w 2757152"/>
              <a:gd name="connsiteY187" fmla="*/ 1002812 h 1573553"/>
              <a:gd name="connsiteX188" fmla="*/ 499510 w 2757152"/>
              <a:gd name="connsiteY188" fmla="*/ 971856 h 1573553"/>
              <a:gd name="connsiteX189" fmla="*/ 501891 w 2757152"/>
              <a:gd name="connsiteY189" fmla="*/ 933756 h 1573553"/>
              <a:gd name="connsiteX190" fmla="*/ 499510 w 2757152"/>
              <a:gd name="connsiteY190" fmla="*/ 914706 h 1573553"/>
              <a:gd name="connsiteX191" fmla="*/ 518560 w 2757152"/>
              <a:gd name="connsiteY191" fmla="*/ 881368 h 1573553"/>
              <a:gd name="connsiteX192" fmla="*/ 478080 w 2757152"/>
              <a:gd name="connsiteY192" fmla="*/ 890893 h 1573553"/>
              <a:gd name="connsiteX193" fmla="*/ 449504 w 2757152"/>
              <a:gd name="connsiteY193" fmla="*/ 952806 h 1573553"/>
              <a:gd name="connsiteX194" fmla="*/ 442360 w 2757152"/>
              <a:gd name="connsiteY194" fmla="*/ 976618 h 1573553"/>
              <a:gd name="connsiteX195" fmla="*/ 411404 w 2757152"/>
              <a:gd name="connsiteY195" fmla="*/ 993287 h 1573553"/>
              <a:gd name="connsiteX196" fmla="*/ 363779 w 2757152"/>
              <a:gd name="connsiteY196" fmla="*/ 990906 h 1573553"/>
              <a:gd name="connsiteX197" fmla="*/ 356635 w 2757152"/>
              <a:gd name="connsiteY197" fmla="*/ 1007575 h 1573553"/>
              <a:gd name="connsiteX198" fmla="*/ 356635 w 2757152"/>
              <a:gd name="connsiteY198" fmla="*/ 1055200 h 1573553"/>
              <a:gd name="connsiteX199" fmla="*/ 297104 w 2757152"/>
              <a:gd name="connsiteY199" fmla="*/ 1059962 h 1573553"/>
              <a:gd name="connsiteX200" fmla="*/ 235191 w 2757152"/>
              <a:gd name="connsiteY200" fmla="*/ 1093300 h 1573553"/>
              <a:gd name="connsiteX201" fmla="*/ 237573 w 2757152"/>
              <a:gd name="connsiteY201" fmla="*/ 1121875 h 1573553"/>
              <a:gd name="connsiteX202" fmla="*/ 185186 w 2757152"/>
              <a:gd name="connsiteY202" fmla="*/ 1109968 h 1573553"/>
              <a:gd name="connsiteX203" fmla="*/ 151848 w 2757152"/>
              <a:gd name="connsiteY203" fmla="*/ 1117112 h 1573553"/>
              <a:gd name="connsiteX204" fmla="*/ 106604 w 2757152"/>
              <a:gd name="connsiteY204" fmla="*/ 1098062 h 1573553"/>
              <a:gd name="connsiteX205" fmla="*/ 89936 w 2757152"/>
              <a:gd name="connsiteY205" fmla="*/ 1098062 h 1573553"/>
              <a:gd name="connsiteX206" fmla="*/ 6592 w 2757152"/>
              <a:gd name="connsiteY206" fmla="*/ 1121875 h 1573553"/>
              <a:gd name="connsiteX207" fmla="*/ 8974 w 2757152"/>
              <a:gd name="connsiteY207" fmla="*/ 1074250 h 1573553"/>
              <a:gd name="connsiteX208" fmla="*/ 9816 w 2757152"/>
              <a:gd name="connsiteY20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661685 w 2757152"/>
              <a:gd name="connsiteY114" fmla="*/ 890893 h 1573553"/>
              <a:gd name="connsiteX115" fmla="*/ 2630731 w 2757152"/>
              <a:gd name="connsiteY115" fmla="*/ 967092 h 1573553"/>
              <a:gd name="connsiteX116" fmla="*/ 2461662 w 2757152"/>
              <a:gd name="connsiteY116" fmla="*/ 869462 h 1573553"/>
              <a:gd name="connsiteX117" fmla="*/ 2297356 w 2757152"/>
              <a:gd name="connsiteY117" fmla="*/ 926612 h 1573553"/>
              <a:gd name="connsiteX118" fmla="*/ 2275925 w 2757152"/>
              <a:gd name="connsiteY118" fmla="*/ 1062342 h 1573553"/>
              <a:gd name="connsiteX119" fmla="*/ 2042562 w 2757152"/>
              <a:gd name="connsiteY119" fmla="*/ 1148067 h 1573553"/>
              <a:gd name="connsiteX120" fmla="*/ 2021131 w 2757152"/>
              <a:gd name="connsiteY120" fmla="*/ 1238556 h 1573553"/>
              <a:gd name="connsiteX121" fmla="*/ 1954456 w 2757152"/>
              <a:gd name="connsiteY121" fmla="*/ 1309993 h 1573553"/>
              <a:gd name="connsiteX122" fmla="*/ 2013987 w 2757152"/>
              <a:gd name="connsiteY122" fmla="*/ 1350474 h 1573553"/>
              <a:gd name="connsiteX123" fmla="*/ 1921118 w 2757152"/>
              <a:gd name="connsiteY123" fmla="*/ 1450487 h 1573553"/>
              <a:gd name="connsiteX124" fmla="*/ 1899687 w 2757152"/>
              <a:gd name="connsiteY124" fmla="*/ 1533831 h 1573553"/>
              <a:gd name="connsiteX125" fmla="*/ 1808865 w 2757152"/>
              <a:gd name="connsiteY125" fmla="*/ 1573012 h 1573553"/>
              <a:gd name="connsiteX126" fmla="*/ 1728235 w 2757152"/>
              <a:gd name="connsiteY126" fmla="*/ 1557643 h 1573553"/>
              <a:gd name="connsiteX127" fmla="*/ 1702041 w 2757152"/>
              <a:gd name="connsiteY127" fmla="*/ 1571931 h 1573553"/>
              <a:gd name="connsiteX128" fmla="*/ 1647275 w 2757152"/>
              <a:gd name="connsiteY128" fmla="*/ 1543356 h 1573553"/>
              <a:gd name="connsiteX129" fmla="*/ 1606791 w 2757152"/>
              <a:gd name="connsiteY129" fmla="*/ 1507637 h 1573553"/>
              <a:gd name="connsiteX130" fmla="*/ 1563931 w 2757152"/>
              <a:gd name="connsiteY130" fmla="*/ 1479061 h 1573553"/>
              <a:gd name="connsiteX131" fmla="*/ 1592504 w 2757152"/>
              <a:gd name="connsiteY131" fmla="*/ 1455250 h 1573553"/>
              <a:gd name="connsiteX132" fmla="*/ 1580598 w 2757152"/>
              <a:gd name="connsiteY132" fmla="*/ 1438581 h 1573553"/>
              <a:gd name="connsiteX133" fmla="*/ 1518685 w 2757152"/>
              <a:gd name="connsiteY133" fmla="*/ 1426675 h 1573553"/>
              <a:gd name="connsiteX134" fmla="*/ 1499635 w 2757152"/>
              <a:gd name="connsiteY134" fmla="*/ 1402862 h 1573553"/>
              <a:gd name="connsiteX135" fmla="*/ 1461537 w 2757152"/>
              <a:gd name="connsiteY135" fmla="*/ 1379050 h 1573553"/>
              <a:gd name="connsiteX136" fmla="*/ 1456773 w 2757152"/>
              <a:gd name="connsiteY136" fmla="*/ 1390956 h 1573553"/>
              <a:gd name="connsiteX137" fmla="*/ 1471062 w 2757152"/>
              <a:gd name="connsiteY137" fmla="*/ 1429056 h 1573553"/>
              <a:gd name="connsiteX138" fmla="*/ 1440104 w 2757152"/>
              <a:gd name="connsiteY138" fmla="*/ 1443343 h 1573553"/>
              <a:gd name="connsiteX139" fmla="*/ 1413912 w 2757152"/>
              <a:gd name="connsiteY139" fmla="*/ 1457630 h 1573553"/>
              <a:gd name="connsiteX140" fmla="*/ 1397241 w 2757152"/>
              <a:gd name="connsiteY140" fmla="*/ 1450487 h 1573553"/>
              <a:gd name="connsiteX141" fmla="*/ 1351998 w 2757152"/>
              <a:gd name="connsiteY141" fmla="*/ 1388575 h 1573553"/>
              <a:gd name="connsiteX142" fmla="*/ 1306756 w 2757152"/>
              <a:gd name="connsiteY142" fmla="*/ 1355237 h 1573553"/>
              <a:gd name="connsiteX143" fmla="*/ 1328187 w 2757152"/>
              <a:gd name="connsiteY143" fmla="*/ 1338568 h 1573553"/>
              <a:gd name="connsiteX144" fmla="*/ 1349618 w 2757152"/>
              <a:gd name="connsiteY144" fmla="*/ 1298087 h 1573553"/>
              <a:gd name="connsiteX145" fmla="*/ 1335329 w 2757152"/>
              <a:gd name="connsiteY145" fmla="*/ 1286181 h 1573553"/>
              <a:gd name="connsiteX146" fmla="*/ 1297231 w 2757152"/>
              <a:gd name="connsiteY146" fmla="*/ 1288562 h 1573553"/>
              <a:gd name="connsiteX147" fmla="*/ 1221031 w 2757152"/>
              <a:gd name="connsiteY147" fmla="*/ 1245700 h 1573553"/>
              <a:gd name="connsiteX148" fmla="*/ 1178166 w 2757152"/>
              <a:gd name="connsiteY148" fmla="*/ 1226650 h 1573553"/>
              <a:gd name="connsiteX149" fmla="*/ 1168643 w 2757152"/>
              <a:gd name="connsiteY149" fmla="*/ 1226650 h 1573553"/>
              <a:gd name="connsiteX150" fmla="*/ 1156737 w 2757152"/>
              <a:gd name="connsiteY150" fmla="*/ 1162356 h 1573553"/>
              <a:gd name="connsiteX151" fmla="*/ 1168643 w 2757152"/>
              <a:gd name="connsiteY151" fmla="*/ 1098062 h 1573553"/>
              <a:gd name="connsiteX152" fmla="*/ 1137687 w 2757152"/>
              <a:gd name="connsiteY152" fmla="*/ 1064725 h 1573553"/>
              <a:gd name="connsiteX153" fmla="*/ 1085300 w 2757152"/>
              <a:gd name="connsiteY153" fmla="*/ 1040912 h 1573553"/>
              <a:gd name="connsiteX154" fmla="*/ 1111493 w 2757152"/>
              <a:gd name="connsiteY154" fmla="*/ 1017100 h 1573553"/>
              <a:gd name="connsiteX155" fmla="*/ 1156737 w 2757152"/>
              <a:gd name="connsiteY155" fmla="*/ 1021862 h 1573553"/>
              <a:gd name="connsiteX156" fmla="*/ 1151975 w 2757152"/>
              <a:gd name="connsiteY156" fmla="*/ 974237 h 1573553"/>
              <a:gd name="connsiteX157" fmla="*/ 1123400 w 2757152"/>
              <a:gd name="connsiteY157" fmla="*/ 969475 h 1573553"/>
              <a:gd name="connsiteX158" fmla="*/ 1128162 w 2757152"/>
              <a:gd name="connsiteY158" fmla="*/ 921850 h 1573553"/>
              <a:gd name="connsiteX159" fmla="*/ 1097206 w 2757152"/>
              <a:gd name="connsiteY159" fmla="*/ 907562 h 1573553"/>
              <a:gd name="connsiteX160" fmla="*/ 1099587 w 2757152"/>
              <a:gd name="connsiteY160" fmla="*/ 871843 h 1573553"/>
              <a:gd name="connsiteX161" fmla="*/ 1051962 w 2757152"/>
              <a:gd name="connsiteY161" fmla="*/ 857556 h 1573553"/>
              <a:gd name="connsiteX162" fmla="*/ 1032912 w 2757152"/>
              <a:gd name="connsiteY162" fmla="*/ 878987 h 1573553"/>
              <a:gd name="connsiteX163" fmla="*/ 1004335 w 2757152"/>
              <a:gd name="connsiteY163" fmla="*/ 881368 h 1573553"/>
              <a:gd name="connsiteX164" fmla="*/ 954331 w 2757152"/>
              <a:gd name="connsiteY164" fmla="*/ 886131 h 1573553"/>
              <a:gd name="connsiteX165" fmla="*/ 923375 w 2757152"/>
              <a:gd name="connsiteY165" fmla="*/ 907562 h 1573553"/>
              <a:gd name="connsiteX166" fmla="*/ 923375 w 2757152"/>
              <a:gd name="connsiteY166" fmla="*/ 876606 h 1573553"/>
              <a:gd name="connsiteX167" fmla="*/ 882893 w 2757152"/>
              <a:gd name="connsiteY167" fmla="*/ 871843 h 1573553"/>
              <a:gd name="connsiteX168" fmla="*/ 890035 w 2757152"/>
              <a:gd name="connsiteY168" fmla="*/ 893275 h 1573553"/>
              <a:gd name="connsiteX169" fmla="*/ 885275 w 2757152"/>
              <a:gd name="connsiteY169" fmla="*/ 912325 h 1573553"/>
              <a:gd name="connsiteX170" fmla="*/ 799550 w 2757152"/>
              <a:gd name="connsiteY170" fmla="*/ 859936 h 1573553"/>
              <a:gd name="connsiteX171" fmla="*/ 778118 w 2757152"/>
              <a:gd name="connsiteY171" fmla="*/ 826600 h 1573553"/>
              <a:gd name="connsiteX172" fmla="*/ 790025 w 2757152"/>
              <a:gd name="connsiteY172" fmla="*/ 786117 h 1573553"/>
              <a:gd name="connsiteX173" fmla="*/ 759068 w 2757152"/>
              <a:gd name="connsiteY173" fmla="*/ 781356 h 1573553"/>
              <a:gd name="connsiteX174" fmla="*/ 711443 w 2757152"/>
              <a:gd name="connsiteY174" fmla="*/ 795643 h 1573553"/>
              <a:gd name="connsiteX175" fmla="*/ 701918 w 2757152"/>
              <a:gd name="connsiteY175" fmla="*/ 809931 h 1573553"/>
              <a:gd name="connsiteX176" fmla="*/ 678106 w 2757152"/>
              <a:gd name="connsiteY176" fmla="*/ 826600 h 1573553"/>
              <a:gd name="connsiteX177" fmla="*/ 670962 w 2757152"/>
              <a:gd name="connsiteY177" fmla="*/ 843268 h 1573553"/>
              <a:gd name="connsiteX178" fmla="*/ 630481 w 2757152"/>
              <a:gd name="connsiteY178" fmla="*/ 876606 h 1573553"/>
              <a:gd name="connsiteX179" fmla="*/ 632860 w 2757152"/>
              <a:gd name="connsiteY179" fmla="*/ 898037 h 1573553"/>
              <a:gd name="connsiteX180" fmla="*/ 647150 w 2757152"/>
              <a:gd name="connsiteY180" fmla="*/ 917087 h 1573553"/>
              <a:gd name="connsiteX181" fmla="*/ 570950 w 2757152"/>
              <a:gd name="connsiteY181" fmla="*/ 902800 h 1573553"/>
              <a:gd name="connsiteX182" fmla="*/ 537612 w 2757152"/>
              <a:gd name="connsiteY182" fmla="*/ 907562 h 1573553"/>
              <a:gd name="connsiteX183" fmla="*/ 585235 w 2757152"/>
              <a:gd name="connsiteY183" fmla="*/ 938518 h 1573553"/>
              <a:gd name="connsiteX184" fmla="*/ 609050 w 2757152"/>
              <a:gd name="connsiteY184" fmla="*/ 950425 h 1573553"/>
              <a:gd name="connsiteX185" fmla="*/ 635243 w 2757152"/>
              <a:gd name="connsiteY185" fmla="*/ 1002812 h 1573553"/>
              <a:gd name="connsiteX186" fmla="*/ 568566 w 2757152"/>
              <a:gd name="connsiteY186" fmla="*/ 1019481 h 1573553"/>
              <a:gd name="connsiteX187" fmla="*/ 547137 w 2757152"/>
              <a:gd name="connsiteY187" fmla="*/ 1031387 h 1573553"/>
              <a:gd name="connsiteX188" fmla="*/ 523323 w 2757152"/>
              <a:gd name="connsiteY188" fmla="*/ 1002812 h 1573553"/>
              <a:gd name="connsiteX189" fmla="*/ 499510 w 2757152"/>
              <a:gd name="connsiteY189" fmla="*/ 971856 h 1573553"/>
              <a:gd name="connsiteX190" fmla="*/ 501891 w 2757152"/>
              <a:gd name="connsiteY190" fmla="*/ 933756 h 1573553"/>
              <a:gd name="connsiteX191" fmla="*/ 499510 w 2757152"/>
              <a:gd name="connsiteY191" fmla="*/ 914706 h 1573553"/>
              <a:gd name="connsiteX192" fmla="*/ 518560 w 2757152"/>
              <a:gd name="connsiteY192" fmla="*/ 881368 h 1573553"/>
              <a:gd name="connsiteX193" fmla="*/ 478080 w 2757152"/>
              <a:gd name="connsiteY193" fmla="*/ 890893 h 1573553"/>
              <a:gd name="connsiteX194" fmla="*/ 449504 w 2757152"/>
              <a:gd name="connsiteY194" fmla="*/ 952806 h 1573553"/>
              <a:gd name="connsiteX195" fmla="*/ 442360 w 2757152"/>
              <a:gd name="connsiteY195" fmla="*/ 976618 h 1573553"/>
              <a:gd name="connsiteX196" fmla="*/ 411404 w 2757152"/>
              <a:gd name="connsiteY196" fmla="*/ 993287 h 1573553"/>
              <a:gd name="connsiteX197" fmla="*/ 363779 w 2757152"/>
              <a:gd name="connsiteY197" fmla="*/ 990906 h 1573553"/>
              <a:gd name="connsiteX198" fmla="*/ 356635 w 2757152"/>
              <a:gd name="connsiteY198" fmla="*/ 1007575 h 1573553"/>
              <a:gd name="connsiteX199" fmla="*/ 356635 w 2757152"/>
              <a:gd name="connsiteY199" fmla="*/ 1055200 h 1573553"/>
              <a:gd name="connsiteX200" fmla="*/ 297104 w 2757152"/>
              <a:gd name="connsiteY200" fmla="*/ 1059962 h 1573553"/>
              <a:gd name="connsiteX201" fmla="*/ 235191 w 2757152"/>
              <a:gd name="connsiteY201" fmla="*/ 1093300 h 1573553"/>
              <a:gd name="connsiteX202" fmla="*/ 237573 w 2757152"/>
              <a:gd name="connsiteY202" fmla="*/ 1121875 h 1573553"/>
              <a:gd name="connsiteX203" fmla="*/ 185186 w 2757152"/>
              <a:gd name="connsiteY203" fmla="*/ 1109968 h 1573553"/>
              <a:gd name="connsiteX204" fmla="*/ 151848 w 2757152"/>
              <a:gd name="connsiteY204" fmla="*/ 1117112 h 1573553"/>
              <a:gd name="connsiteX205" fmla="*/ 106604 w 2757152"/>
              <a:gd name="connsiteY205" fmla="*/ 1098062 h 1573553"/>
              <a:gd name="connsiteX206" fmla="*/ 89936 w 2757152"/>
              <a:gd name="connsiteY206" fmla="*/ 1098062 h 1573553"/>
              <a:gd name="connsiteX207" fmla="*/ 6592 w 2757152"/>
              <a:gd name="connsiteY207" fmla="*/ 1121875 h 1573553"/>
              <a:gd name="connsiteX208" fmla="*/ 8974 w 2757152"/>
              <a:gd name="connsiteY208" fmla="*/ 1074250 h 1573553"/>
              <a:gd name="connsiteX209" fmla="*/ 9816 w 2757152"/>
              <a:gd name="connsiteY20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702166 w 2757152"/>
              <a:gd name="connsiteY114" fmla="*/ 790881 h 1573553"/>
              <a:gd name="connsiteX115" fmla="*/ 2661685 w 2757152"/>
              <a:gd name="connsiteY115" fmla="*/ 890893 h 1573553"/>
              <a:gd name="connsiteX116" fmla="*/ 2630731 w 2757152"/>
              <a:gd name="connsiteY116" fmla="*/ 967092 h 1573553"/>
              <a:gd name="connsiteX117" fmla="*/ 2461662 w 2757152"/>
              <a:gd name="connsiteY117" fmla="*/ 869462 h 1573553"/>
              <a:gd name="connsiteX118" fmla="*/ 2297356 w 2757152"/>
              <a:gd name="connsiteY118" fmla="*/ 926612 h 1573553"/>
              <a:gd name="connsiteX119" fmla="*/ 2275925 w 2757152"/>
              <a:gd name="connsiteY119" fmla="*/ 1062342 h 1573553"/>
              <a:gd name="connsiteX120" fmla="*/ 2042562 w 2757152"/>
              <a:gd name="connsiteY120" fmla="*/ 1148067 h 1573553"/>
              <a:gd name="connsiteX121" fmla="*/ 2021131 w 2757152"/>
              <a:gd name="connsiteY121" fmla="*/ 1238556 h 1573553"/>
              <a:gd name="connsiteX122" fmla="*/ 1954456 w 2757152"/>
              <a:gd name="connsiteY122" fmla="*/ 1309993 h 1573553"/>
              <a:gd name="connsiteX123" fmla="*/ 2013987 w 2757152"/>
              <a:gd name="connsiteY123" fmla="*/ 1350474 h 1573553"/>
              <a:gd name="connsiteX124" fmla="*/ 1921118 w 2757152"/>
              <a:gd name="connsiteY124" fmla="*/ 1450487 h 1573553"/>
              <a:gd name="connsiteX125" fmla="*/ 1899687 w 2757152"/>
              <a:gd name="connsiteY125" fmla="*/ 1533831 h 1573553"/>
              <a:gd name="connsiteX126" fmla="*/ 1808865 w 2757152"/>
              <a:gd name="connsiteY126" fmla="*/ 1573012 h 1573553"/>
              <a:gd name="connsiteX127" fmla="*/ 1728235 w 2757152"/>
              <a:gd name="connsiteY127" fmla="*/ 1557643 h 1573553"/>
              <a:gd name="connsiteX128" fmla="*/ 1702041 w 2757152"/>
              <a:gd name="connsiteY128" fmla="*/ 1571931 h 1573553"/>
              <a:gd name="connsiteX129" fmla="*/ 1647275 w 2757152"/>
              <a:gd name="connsiteY129" fmla="*/ 1543356 h 1573553"/>
              <a:gd name="connsiteX130" fmla="*/ 1606791 w 2757152"/>
              <a:gd name="connsiteY130" fmla="*/ 1507637 h 1573553"/>
              <a:gd name="connsiteX131" fmla="*/ 1563931 w 2757152"/>
              <a:gd name="connsiteY131" fmla="*/ 1479061 h 1573553"/>
              <a:gd name="connsiteX132" fmla="*/ 1592504 w 2757152"/>
              <a:gd name="connsiteY132" fmla="*/ 1455250 h 1573553"/>
              <a:gd name="connsiteX133" fmla="*/ 1580598 w 2757152"/>
              <a:gd name="connsiteY133" fmla="*/ 1438581 h 1573553"/>
              <a:gd name="connsiteX134" fmla="*/ 1518685 w 2757152"/>
              <a:gd name="connsiteY134" fmla="*/ 1426675 h 1573553"/>
              <a:gd name="connsiteX135" fmla="*/ 1499635 w 2757152"/>
              <a:gd name="connsiteY135" fmla="*/ 1402862 h 1573553"/>
              <a:gd name="connsiteX136" fmla="*/ 1461537 w 2757152"/>
              <a:gd name="connsiteY136" fmla="*/ 1379050 h 1573553"/>
              <a:gd name="connsiteX137" fmla="*/ 1456773 w 2757152"/>
              <a:gd name="connsiteY137" fmla="*/ 1390956 h 1573553"/>
              <a:gd name="connsiteX138" fmla="*/ 1471062 w 2757152"/>
              <a:gd name="connsiteY138" fmla="*/ 1429056 h 1573553"/>
              <a:gd name="connsiteX139" fmla="*/ 1440104 w 2757152"/>
              <a:gd name="connsiteY139" fmla="*/ 1443343 h 1573553"/>
              <a:gd name="connsiteX140" fmla="*/ 1413912 w 2757152"/>
              <a:gd name="connsiteY140" fmla="*/ 1457630 h 1573553"/>
              <a:gd name="connsiteX141" fmla="*/ 1397241 w 2757152"/>
              <a:gd name="connsiteY141" fmla="*/ 1450487 h 1573553"/>
              <a:gd name="connsiteX142" fmla="*/ 1351998 w 2757152"/>
              <a:gd name="connsiteY142" fmla="*/ 1388575 h 1573553"/>
              <a:gd name="connsiteX143" fmla="*/ 1306756 w 2757152"/>
              <a:gd name="connsiteY143" fmla="*/ 1355237 h 1573553"/>
              <a:gd name="connsiteX144" fmla="*/ 1328187 w 2757152"/>
              <a:gd name="connsiteY144" fmla="*/ 1338568 h 1573553"/>
              <a:gd name="connsiteX145" fmla="*/ 1349618 w 2757152"/>
              <a:gd name="connsiteY145" fmla="*/ 1298087 h 1573553"/>
              <a:gd name="connsiteX146" fmla="*/ 1335329 w 2757152"/>
              <a:gd name="connsiteY146" fmla="*/ 1286181 h 1573553"/>
              <a:gd name="connsiteX147" fmla="*/ 1297231 w 2757152"/>
              <a:gd name="connsiteY147" fmla="*/ 1288562 h 1573553"/>
              <a:gd name="connsiteX148" fmla="*/ 1221031 w 2757152"/>
              <a:gd name="connsiteY148" fmla="*/ 1245700 h 1573553"/>
              <a:gd name="connsiteX149" fmla="*/ 1178166 w 2757152"/>
              <a:gd name="connsiteY149" fmla="*/ 1226650 h 1573553"/>
              <a:gd name="connsiteX150" fmla="*/ 1168643 w 2757152"/>
              <a:gd name="connsiteY150" fmla="*/ 1226650 h 1573553"/>
              <a:gd name="connsiteX151" fmla="*/ 1156737 w 2757152"/>
              <a:gd name="connsiteY151" fmla="*/ 1162356 h 1573553"/>
              <a:gd name="connsiteX152" fmla="*/ 1168643 w 2757152"/>
              <a:gd name="connsiteY152" fmla="*/ 1098062 h 1573553"/>
              <a:gd name="connsiteX153" fmla="*/ 1137687 w 2757152"/>
              <a:gd name="connsiteY153" fmla="*/ 1064725 h 1573553"/>
              <a:gd name="connsiteX154" fmla="*/ 1085300 w 2757152"/>
              <a:gd name="connsiteY154" fmla="*/ 1040912 h 1573553"/>
              <a:gd name="connsiteX155" fmla="*/ 1111493 w 2757152"/>
              <a:gd name="connsiteY155" fmla="*/ 1017100 h 1573553"/>
              <a:gd name="connsiteX156" fmla="*/ 1156737 w 2757152"/>
              <a:gd name="connsiteY156" fmla="*/ 1021862 h 1573553"/>
              <a:gd name="connsiteX157" fmla="*/ 1151975 w 2757152"/>
              <a:gd name="connsiteY157" fmla="*/ 974237 h 1573553"/>
              <a:gd name="connsiteX158" fmla="*/ 1123400 w 2757152"/>
              <a:gd name="connsiteY158" fmla="*/ 969475 h 1573553"/>
              <a:gd name="connsiteX159" fmla="*/ 1128162 w 2757152"/>
              <a:gd name="connsiteY159" fmla="*/ 921850 h 1573553"/>
              <a:gd name="connsiteX160" fmla="*/ 1097206 w 2757152"/>
              <a:gd name="connsiteY160" fmla="*/ 907562 h 1573553"/>
              <a:gd name="connsiteX161" fmla="*/ 1099587 w 2757152"/>
              <a:gd name="connsiteY161" fmla="*/ 871843 h 1573553"/>
              <a:gd name="connsiteX162" fmla="*/ 1051962 w 2757152"/>
              <a:gd name="connsiteY162" fmla="*/ 857556 h 1573553"/>
              <a:gd name="connsiteX163" fmla="*/ 1032912 w 2757152"/>
              <a:gd name="connsiteY163" fmla="*/ 878987 h 1573553"/>
              <a:gd name="connsiteX164" fmla="*/ 1004335 w 2757152"/>
              <a:gd name="connsiteY164" fmla="*/ 881368 h 1573553"/>
              <a:gd name="connsiteX165" fmla="*/ 954331 w 2757152"/>
              <a:gd name="connsiteY165" fmla="*/ 886131 h 1573553"/>
              <a:gd name="connsiteX166" fmla="*/ 923375 w 2757152"/>
              <a:gd name="connsiteY166" fmla="*/ 907562 h 1573553"/>
              <a:gd name="connsiteX167" fmla="*/ 923375 w 2757152"/>
              <a:gd name="connsiteY167" fmla="*/ 876606 h 1573553"/>
              <a:gd name="connsiteX168" fmla="*/ 882893 w 2757152"/>
              <a:gd name="connsiteY168" fmla="*/ 871843 h 1573553"/>
              <a:gd name="connsiteX169" fmla="*/ 890035 w 2757152"/>
              <a:gd name="connsiteY169" fmla="*/ 893275 h 1573553"/>
              <a:gd name="connsiteX170" fmla="*/ 885275 w 2757152"/>
              <a:gd name="connsiteY170" fmla="*/ 912325 h 1573553"/>
              <a:gd name="connsiteX171" fmla="*/ 799550 w 2757152"/>
              <a:gd name="connsiteY171" fmla="*/ 859936 h 1573553"/>
              <a:gd name="connsiteX172" fmla="*/ 778118 w 2757152"/>
              <a:gd name="connsiteY172" fmla="*/ 826600 h 1573553"/>
              <a:gd name="connsiteX173" fmla="*/ 790025 w 2757152"/>
              <a:gd name="connsiteY173" fmla="*/ 786117 h 1573553"/>
              <a:gd name="connsiteX174" fmla="*/ 759068 w 2757152"/>
              <a:gd name="connsiteY174" fmla="*/ 781356 h 1573553"/>
              <a:gd name="connsiteX175" fmla="*/ 711443 w 2757152"/>
              <a:gd name="connsiteY175" fmla="*/ 795643 h 1573553"/>
              <a:gd name="connsiteX176" fmla="*/ 701918 w 2757152"/>
              <a:gd name="connsiteY176" fmla="*/ 809931 h 1573553"/>
              <a:gd name="connsiteX177" fmla="*/ 678106 w 2757152"/>
              <a:gd name="connsiteY177" fmla="*/ 826600 h 1573553"/>
              <a:gd name="connsiteX178" fmla="*/ 670962 w 2757152"/>
              <a:gd name="connsiteY178" fmla="*/ 843268 h 1573553"/>
              <a:gd name="connsiteX179" fmla="*/ 630481 w 2757152"/>
              <a:gd name="connsiteY179" fmla="*/ 876606 h 1573553"/>
              <a:gd name="connsiteX180" fmla="*/ 632860 w 2757152"/>
              <a:gd name="connsiteY180" fmla="*/ 898037 h 1573553"/>
              <a:gd name="connsiteX181" fmla="*/ 647150 w 2757152"/>
              <a:gd name="connsiteY181" fmla="*/ 917087 h 1573553"/>
              <a:gd name="connsiteX182" fmla="*/ 570950 w 2757152"/>
              <a:gd name="connsiteY182" fmla="*/ 902800 h 1573553"/>
              <a:gd name="connsiteX183" fmla="*/ 537612 w 2757152"/>
              <a:gd name="connsiteY183" fmla="*/ 907562 h 1573553"/>
              <a:gd name="connsiteX184" fmla="*/ 585235 w 2757152"/>
              <a:gd name="connsiteY184" fmla="*/ 938518 h 1573553"/>
              <a:gd name="connsiteX185" fmla="*/ 609050 w 2757152"/>
              <a:gd name="connsiteY185" fmla="*/ 950425 h 1573553"/>
              <a:gd name="connsiteX186" fmla="*/ 635243 w 2757152"/>
              <a:gd name="connsiteY186" fmla="*/ 1002812 h 1573553"/>
              <a:gd name="connsiteX187" fmla="*/ 568566 w 2757152"/>
              <a:gd name="connsiteY187" fmla="*/ 1019481 h 1573553"/>
              <a:gd name="connsiteX188" fmla="*/ 547137 w 2757152"/>
              <a:gd name="connsiteY188" fmla="*/ 1031387 h 1573553"/>
              <a:gd name="connsiteX189" fmla="*/ 523323 w 2757152"/>
              <a:gd name="connsiteY189" fmla="*/ 1002812 h 1573553"/>
              <a:gd name="connsiteX190" fmla="*/ 499510 w 2757152"/>
              <a:gd name="connsiteY190" fmla="*/ 971856 h 1573553"/>
              <a:gd name="connsiteX191" fmla="*/ 501891 w 2757152"/>
              <a:gd name="connsiteY191" fmla="*/ 933756 h 1573553"/>
              <a:gd name="connsiteX192" fmla="*/ 499510 w 2757152"/>
              <a:gd name="connsiteY192" fmla="*/ 914706 h 1573553"/>
              <a:gd name="connsiteX193" fmla="*/ 518560 w 2757152"/>
              <a:gd name="connsiteY193" fmla="*/ 881368 h 1573553"/>
              <a:gd name="connsiteX194" fmla="*/ 478080 w 2757152"/>
              <a:gd name="connsiteY194" fmla="*/ 890893 h 1573553"/>
              <a:gd name="connsiteX195" fmla="*/ 449504 w 2757152"/>
              <a:gd name="connsiteY195" fmla="*/ 952806 h 1573553"/>
              <a:gd name="connsiteX196" fmla="*/ 442360 w 2757152"/>
              <a:gd name="connsiteY196" fmla="*/ 976618 h 1573553"/>
              <a:gd name="connsiteX197" fmla="*/ 411404 w 2757152"/>
              <a:gd name="connsiteY197" fmla="*/ 993287 h 1573553"/>
              <a:gd name="connsiteX198" fmla="*/ 363779 w 2757152"/>
              <a:gd name="connsiteY198" fmla="*/ 990906 h 1573553"/>
              <a:gd name="connsiteX199" fmla="*/ 356635 w 2757152"/>
              <a:gd name="connsiteY199" fmla="*/ 1007575 h 1573553"/>
              <a:gd name="connsiteX200" fmla="*/ 356635 w 2757152"/>
              <a:gd name="connsiteY200" fmla="*/ 1055200 h 1573553"/>
              <a:gd name="connsiteX201" fmla="*/ 297104 w 2757152"/>
              <a:gd name="connsiteY201" fmla="*/ 1059962 h 1573553"/>
              <a:gd name="connsiteX202" fmla="*/ 235191 w 2757152"/>
              <a:gd name="connsiteY202" fmla="*/ 1093300 h 1573553"/>
              <a:gd name="connsiteX203" fmla="*/ 237573 w 2757152"/>
              <a:gd name="connsiteY203" fmla="*/ 1121875 h 1573553"/>
              <a:gd name="connsiteX204" fmla="*/ 185186 w 2757152"/>
              <a:gd name="connsiteY204" fmla="*/ 1109968 h 1573553"/>
              <a:gd name="connsiteX205" fmla="*/ 151848 w 2757152"/>
              <a:gd name="connsiteY205" fmla="*/ 1117112 h 1573553"/>
              <a:gd name="connsiteX206" fmla="*/ 106604 w 2757152"/>
              <a:gd name="connsiteY206" fmla="*/ 1098062 h 1573553"/>
              <a:gd name="connsiteX207" fmla="*/ 89936 w 2757152"/>
              <a:gd name="connsiteY207" fmla="*/ 1098062 h 1573553"/>
              <a:gd name="connsiteX208" fmla="*/ 6592 w 2757152"/>
              <a:gd name="connsiteY208" fmla="*/ 1121875 h 1573553"/>
              <a:gd name="connsiteX209" fmla="*/ 8974 w 2757152"/>
              <a:gd name="connsiteY209" fmla="*/ 1074250 h 1573553"/>
              <a:gd name="connsiteX210" fmla="*/ 9816 w 2757152"/>
              <a:gd name="connsiteY210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702166 w 2757152"/>
              <a:gd name="connsiteY114" fmla="*/ 736112 h 1573553"/>
              <a:gd name="connsiteX115" fmla="*/ 2702166 w 2757152"/>
              <a:gd name="connsiteY115" fmla="*/ 790881 h 1573553"/>
              <a:gd name="connsiteX116" fmla="*/ 2661685 w 2757152"/>
              <a:gd name="connsiteY116" fmla="*/ 890893 h 1573553"/>
              <a:gd name="connsiteX117" fmla="*/ 2630731 w 2757152"/>
              <a:gd name="connsiteY117" fmla="*/ 967092 h 1573553"/>
              <a:gd name="connsiteX118" fmla="*/ 2461662 w 2757152"/>
              <a:gd name="connsiteY118" fmla="*/ 869462 h 1573553"/>
              <a:gd name="connsiteX119" fmla="*/ 2297356 w 2757152"/>
              <a:gd name="connsiteY119" fmla="*/ 926612 h 1573553"/>
              <a:gd name="connsiteX120" fmla="*/ 2275925 w 2757152"/>
              <a:gd name="connsiteY120" fmla="*/ 1062342 h 1573553"/>
              <a:gd name="connsiteX121" fmla="*/ 2042562 w 2757152"/>
              <a:gd name="connsiteY121" fmla="*/ 1148067 h 1573553"/>
              <a:gd name="connsiteX122" fmla="*/ 2021131 w 2757152"/>
              <a:gd name="connsiteY122" fmla="*/ 1238556 h 1573553"/>
              <a:gd name="connsiteX123" fmla="*/ 1954456 w 2757152"/>
              <a:gd name="connsiteY123" fmla="*/ 1309993 h 1573553"/>
              <a:gd name="connsiteX124" fmla="*/ 2013987 w 2757152"/>
              <a:gd name="connsiteY124" fmla="*/ 1350474 h 1573553"/>
              <a:gd name="connsiteX125" fmla="*/ 1921118 w 2757152"/>
              <a:gd name="connsiteY125" fmla="*/ 1450487 h 1573553"/>
              <a:gd name="connsiteX126" fmla="*/ 1899687 w 2757152"/>
              <a:gd name="connsiteY126" fmla="*/ 1533831 h 1573553"/>
              <a:gd name="connsiteX127" fmla="*/ 1808865 w 2757152"/>
              <a:gd name="connsiteY127" fmla="*/ 1573012 h 1573553"/>
              <a:gd name="connsiteX128" fmla="*/ 1728235 w 2757152"/>
              <a:gd name="connsiteY128" fmla="*/ 1557643 h 1573553"/>
              <a:gd name="connsiteX129" fmla="*/ 1702041 w 2757152"/>
              <a:gd name="connsiteY129" fmla="*/ 1571931 h 1573553"/>
              <a:gd name="connsiteX130" fmla="*/ 1647275 w 2757152"/>
              <a:gd name="connsiteY130" fmla="*/ 1543356 h 1573553"/>
              <a:gd name="connsiteX131" fmla="*/ 1606791 w 2757152"/>
              <a:gd name="connsiteY131" fmla="*/ 1507637 h 1573553"/>
              <a:gd name="connsiteX132" fmla="*/ 1563931 w 2757152"/>
              <a:gd name="connsiteY132" fmla="*/ 1479061 h 1573553"/>
              <a:gd name="connsiteX133" fmla="*/ 1592504 w 2757152"/>
              <a:gd name="connsiteY133" fmla="*/ 1455250 h 1573553"/>
              <a:gd name="connsiteX134" fmla="*/ 1580598 w 2757152"/>
              <a:gd name="connsiteY134" fmla="*/ 1438581 h 1573553"/>
              <a:gd name="connsiteX135" fmla="*/ 1518685 w 2757152"/>
              <a:gd name="connsiteY135" fmla="*/ 1426675 h 1573553"/>
              <a:gd name="connsiteX136" fmla="*/ 1499635 w 2757152"/>
              <a:gd name="connsiteY136" fmla="*/ 1402862 h 1573553"/>
              <a:gd name="connsiteX137" fmla="*/ 1461537 w 2757152"/>
              <a:gd name="connsiteY137" fmla="*/ 1379050 h 1573553"/>
              <a:gd name="connsiteX138" fmla="*/ 1456773 w 2757152"/>
              <a:gd name="connsiteY138" fmla="*/ 1390956 h 1573553"/>
              <a:gd name="connsiteX139" fmla="*/ 1471062 w 2757152"/>
              <a:gd name="connsiteY139" fmla="*/ 1429056 h 1573553"/>
              <a:gd name="connsiteX140" fmla="*/ 1440104 w 2757152"/>
              <a:gd name="connsiteY140" fmla="*/ 1443343 h 1573553"/>
              <a:gd name="connsiteX141" fmla="*/ 1413912 w 2757152"/>
              <a:gd name="connsiteY141" fmla="*/ 1457630 h 1573553"/>
              <a:gd name="connsiteX142" fmla="*/ 1397241 w 2757152"/>
              <a:gd name="connsiteY142" fmla="*/ 1450487 h 1573553"/>
              <a:gd name="connsiteX143" fmla="*/ 1351998 w 2757152"/>
              <a:gd name="connsiteY143" fmla="*/ 1388575 h 1573553"/>
              <a:gd name="connsiteX144" fmla="*/ 1306756 w 2757152"/>
              <a:gd name="connsiteY144" fmla="*/ 1355237 h 1573553"/>
              <a:gd name="connsiteX145" fmla="*/ 1328187 w 2757152"/>
              <a:gd name="connsiteY145" fmla="*/ 1338568 h 1573553"/>
              <a:gd name="connsiteX146" fmla="*/ 1349618 w 2757152"/>
              <a:gd name="connsiteY146" fmla="*/ 1298087 h 1573553"/>
              <a:gd name="connsiteX147" fmla="*/ 1335329 w 2757152"/>
              <a:gd name="connsiteY147" fmla="*/ 1286181 h 1573553"/>
              <a:gd name="connsiteX148" fmla="*/ 1297231 w 2757152"/>
              <a:gd name="connsiteY148" fmla="*/ 1288562 h 1573553"/>
              <a:gd name="connsiteX149" fmla="*/ 1221031 w 2757152"/>
              <a:gd name="connsiteY149" fmla="*/ 1245700 h 1573553"/>
              <a:gd name="connsiteX150" fmla="*/ 1178166 w 2757152"/>
              <a:gd name="connsiteY150" fmla="*/ 1226650 h 1573553"/>
              <a:gd name="connsiteX151" fmla="*/ 1168643 w 2757152"/>
              <a:gd name="connsiteY151" fmla="*/ 1226650 h 1573553"/>
              <a:gd name="connsiteX152" fmla="*/ 1156737 w 2757152"/>
              <a:gd name="connsiteY152" fmla="*/ 1162356 h 1573553"/>
              <a:gd name="connsiteX153" fmla="*/ 1168643 w 2757152"/>
              <a:gd name="connsiteY153" fmla="*/ 1098062 h 1573553"/>
              <a:gd name="connsiteX154" fmla="*/ 1137687 w 2757152"/>
              <a:gd name="connsiteY154" fmla="*/ 1064725 h 1573553"/>
              <a:gd name="connsiteX155" fmla="*/ 1085300 w 2757152"/>
              <a:gd name="connsiteY155" fmla="*/ 1040912 h 1573553"/>
              <a:gd name="connsiteX156" fmla="*/ 1111493 w 2757152"/>
              <a:gd name="connsiteY156" fmla="*/ 1017100 h 1573553"/>
              <a:gd name="connsiteX157" fmla="*/ 1156737 w 2757152"/>
              <a:gd name="connsiteY157" fmla="*/ 1021862 h 1573553"/>
              <a:gd name="connsiteX158" fmla="*/ 1151975 w 2757152"/>
              <a:gd name="connsiteY158" fmla="*/ 974237 h 1573553"/>
              <a:gd name="connsiteX159" fmla="*/ 1123400 w 2757152"/>
              <a:gd name="connsiteY159" fmla="*/ 969475 h 1573553"/>
              <a:gd name="connsiteX160" fmla="*/ 1128162 w 2757152"/>
              <a:gd name="connsiteY160" fmla="*/ 921850 h 1573553"/>
              <a:gd name="connsiteX161" fmla="*/ 1097206 w 2757152"/>
              <a:gd name="connsiteY161" fmla="*/ 907562 h 1573553"/>
              <a:gd name="connsiteX162" fmla="*/ 1099587 w 2757152"/>
              <a:gd name="connsiteY162" fmla="*/ 871843 h 1573553"/>
              <a:gd name="connsiteX163" fmla="*/ 1051962 w 2757152"/>
              <a:gd name="connsiteY163" fmla="*/ 857556 h 1573553"/>
              <a:gd name="connsiteX164" fmla="*/ 1032912 w 2757152"/>
              <a:gd name="connsiteY164" fmla="*/ 878987 h 1573553"/>
              <a:gd name="connsiteX165" fmla="*/ 1004335 w 2757152"/>
              <a:gd name="connsiteY165" fmla="*/ 881368 h 1573553"/>
              <a:gd name="connsiteX166" fmla="*/ 954331 w 2757152"/>
              <a:gd name="connsiteY166" fmla="*/ 886131 h 1573553"/>
              <a:gd name="connsiteX167" fmla="*/ 923375 w 2757152"/>
              <a:gd name="connsiteY167" fmla="*/ 907562 h 1573553"/>
              <a:gd name="connsiteX168" fmla="*/ 923375 w 2757152"/>
              <a:gd name="connsiteY168" fmla="*/ 876606 h 1573553"/>
              <a:gd name="connsiteX169" fmla="*/ 882893 w 2757152"/>
              <a:gd name="connsiteY169" fmla="*/ 871843 h 1573553"/>
              <a:gd name="connsiteX170" fmla="*/ 890035 w 2757152"/>
              <a:gd name="connsiteY170" fmla="*/ 893275 h 1573553"/>
              <a:gd name="connsiteX171" fmla="*/ 885275 w 2757152"/>
              <a:gd name="connsiteY171" fmla="*/ 912325 h 1573553"/>
              <a:gd name="connsiteX172" fmla="*/ 799550 w 2757152"/>
              <a:gd name="connsiteY172" fmla="*/ 859936 h 1573553"/>
              <a:gd name="connsiteX173" fmla="*/ 778118 w 2757152"/>
              <a:gd name="connsiteY173" fmla="*/ 826600 h 1573553"/>
              <a:gd name="connsiteX174" fmla="*/ 790025 w 2757152"/>
              <a:gd name="connsiteY174" fmla="*/ 786117 h 1573553"/>
              <a:gd name="connsiteX175" fmla="*/ 759068 w 2757152"/>
              <a:gd name="connsiteY175" fmla="*/ 781356 h 1573553"/>
              <a:gd name="connsiteX176" fmla="*/ 711443 w 2757152"/>
              <a:gd name="connsiteY176" fmla="*/ 795643 h 1573553"/>
              <a:gd name="connsiteX177" fmla="*/ 701918 w 2757152"/>
              <a:gd name="connsiteY177" fmla="*/ 809931 h 1573553"/>
              <a:gd name="connsiteX178" fmla="*/ 678106 w 2757152"/>
              <a:gd name="connsiteY178" fmla="*/ 826600 h 1573553"/>
              <a:gd name="connsiteX179" fmla="*/ 670962 w 2757152"/>
              <a:gd name="connsiteY179" fmla="*/ 843268 h 1573553"/>
              <a:gd name="connsiteX180" fmla="*/ 630481 w 2757152"/>
              <a:gd name="connsiteY180" fmla="*/ 876606 h 1573553"/>
              <a:gd name="connsiteX181" fmla="*/ 632860 w 2757152"/>
              <a:gd name="connsiteY181" fmla="*/ 898037 h 1573553"/>
              <a:gd name="connsiteX182" fmla="*/ 647150 w 2757152"/>
              <a:gd name="connsiteY182" fmla="*/ 917087 h 1573553"/>
              <a:gd name="connsiteX183" fmla="*/ 570950 w 2757152"/>
              <a:gd name="connsiteY183" fmla="*/ 902800 h 1573553"/>
              <a:gd name="connsiteX184" fmla="*/ 537612 w 2757152"/>
              <a:gd name="connsiteY184" fmla="*/ 907562 h 1573553"/>
              <a:gd name="connsiteX185" fmla="*/ 585235 w 2757152"/>
              <a:gd name="connsiteY185" fmla="*/ 938518 h 1573553"/>
              <a:gd name="connsiteX186" fmla="*/ 609050 w 2757152"/>
              <a:gd name="connsiteY186" fmla="*/ 950425 h 1573553"/>
              <a:gd name="connsiteX187" fmla="*/ 635243 w 2757152"/>
              <a:gd name="connsiteY187" fmla="*/ 1002812 h 1573553"/>
              <a:gd name="connsiteX188" fmla="*/ 568566 w 2757152"/>
              <a:gd name="connsiteY188" fmla="*/ 1019481 h 1573553"/>
              <a:gd name="connsiteX189" fmla="*/ 547137 w 2757152"/>
              <a:gd name="connsiteY189" fmla="*/ 1031387 h 1573553"/>
              <a:gd name="connsiteX190" fmla="*/ 523323 w 2757152"/>
              <a:gd name="connsiteY190" fmla="*/ 1002812 h 1573553"/>
              <a:gd name="connsiteX191" fmla="*/ 499510 w 2757152"/>
              <a:gd name="connsiteY191" fmla="*/ 971856 h 1573553"/>
              <a:gd name="connsiteX192" fmla="*/ 501891 w 2757152"/>
              <a:gd name="connsiteY192" fmla="*/ 933756 h 1573553"/>
              <a:gd name="connsiteX193" fmla="*/ 499510 w 2757152"/>
              <a:gd name="connsiteY193" fmla="*/ 914706 h 1573553"/>
              <a:gd name="connsiteX194" fmla="*/ 518560 w 2757152"/>
              <a:gd name="connsiteY194" fmla="*/ 881368 h 1573553"/>
              <a:gd name="connsiteX195" fmla="*/ 478080 w 2757152"/>
              <a:gd name="connsiteY195" fmla="*/ 890893 h 1573553"/>
              <a:gd name="connsiteX196" fmla="*/ 449504 w 2757152"/>
              <a:gd name="connsiteY196" fmla="*/ 952806 h 1573553"/>
              <a:gd name="connsiteX197" fmla="*/ 442360 w 2757152"/>
              <a:gd name="connsiteY197" fmla="*/ 976618 h 1573553"/>
              <a:gd name="connsiteX198" fmla="*/ 411404 w 2757152"/>
              <a:gd name="connsiteY198" fmla="*/ 993287 h 1573553"/>
              <a:gd name="connsiteX199" fmla="*/ 363779 w 2757152"/>
              <a:gd name="connsiteY199" fmla="*/ 990906 h 1573553"/>
              <a:gd name="connsiteX200" fmla="*/ 356635 w 2757152"/>
              <a:gd name="connsiteY200" fmla="*/ 1007575 h 1573553"/>
              <a:gd name="connsiteX201" fmla="*/ 356635 w 2757152"/>
              <a:gd name="connsiteY201" fmla="*/ 1055200 h 1573553"/>
              <a:gd name="connsiteX202" fmla="*/ 297104 w 2757152"/>
              <a:gd name="connsiteY202" fmla="*/ 1059962 h 1573553"/>
              <a:gd name="connsiteX203" fmla="*/ 235191 w 2757152"/>
              <a:gd name="connsiteY203" fmla="*/ 1093300 h 1573553"/>
              <a:gd name="connsiteX204" fmla="*/ 237573 w 2757152"/>
              <a:gd name="connsiteY204" fmla="*/ 1121875 h 1573553"/>
              <a:gd name="connsiteX205" fmla="*/ 185186 w 2757152"/>
              <a:gd name="connsiteY205" fmla="*/ 1109968 h 1573553"/>
              <a:gd name="connsiteX206" fmla="*/ 151848 w 2757152"/>
              <a:gd name="connsiteY206" fmla="*/ 1117112 h 1573553"/>
              <a:gd name="connsiteX207" fmla="*/ 106604 w 2757152"/>
              <a:gd name="connsiteY207" fmla="*/ 1098062 h 1573553"/>
              <a:gd name="connsiteX208" fmla="*/ 89936 w 2757152"/>
              <a:gd name="connsiteY208" fmla="*/ 1098062 h 1573553"/>
              <a:gd name="connsiteX209" fmla="*/ 6592 w 2757152"/>
              <a:gd name="connsiteY209" fmla="*/ 1121875 h 1573553"/>
              <a:gd name="connsiteX210" fmla="*/ 8974 w 2757152"/>
              <a:gd name="connsiteY210" fmla="*/ 1074250 h 1573553"/>
              <a:gd name="connsiteX211" fmla="*/ 9816 w 2757152"/>
              <a:gd name="connsiteY21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5023 w 2757152"/>
              <a:gd name="connsiteY110" fmla="*/ 476556 h 1573553"/>
              <a:gd name="connsiteX111" fmla="*/ 2698276 w 2757152"/>
              <a:gd name="connsiteY111" fmla="*/ 559163 h 1573553"/>
              <a:gd name="connsiteX112" fmla="*/ 2690260 w 2757152"/>
              <a:gd name="connsiteY112" fmla="*/ 583712 h 1573553"/>
              <a:gd name="connsiteX113" fmla="*/ 2683116 w 2757152"/>
              <a:gd name="connsiteY113" fmla="*/ 655150 h 1573553"/>
              <a:gd name="connsiteX114" fmla="*/ 2704548 w 2757152"/>
              <a:gd name="connsiteY114" fmla="*/ 690868 h 1573553"/>
              <a:gd name="connsiteX115" fmla="*/ 2702166 w 2757152"/>
              <a:gd name="connsiteY115" fmla="*/ 736112 h 1573553"/>
              <a:gd name="connsiteX116" fmla="*/ 2702166 w 2757152"/>
              <a:gd name="connsiteY116" fmla="*/ 790881 h 1573553"/>
              <a:gd name="connsiteX117" fmla="*/ 2661685 w 2757152"/>
              <a:gd name="connsiteY117" fmla="*/ 890893 h 1573553"/>
              <a:gd name="connsiteX118" fmla="*/ 2630731 w 2757152"/>
              <a:gd name="connsiteY118" fmla="*/ 967092 h 1573553"/>
              <a:gd name="connsiteX119" fmla="*/ 2461662 w 2757152"/>
              <a:gd name="connsiteY119" fmla="*/ 869462 h 1573553"/>
              <a:gd name="connsiteX120" fmla="*/ 2297356 w 2757152"/>
              <a:gd name="connsiteY120" fmla="*/ 926612 h 1573553"/>
              <a:gd name="connsiteX121" fmla="*/ 2275925 w 2757152"/>
              <a:gd name="connsiteY121" fmla="*/ 1062342 h 1573553"/>
              <a:gd name="connsiteX122" fmla="*/ 2042562 w 2757152"/>
              <a:gd name="connsiteY122" fmla="*/ 1148067 h 1573553"/>
              <a:gd name="connsiteX123" fmla="*/ 2021131 w 2757152"/>
              <a:gd name="connsiteY123" fmla="*/ 1238556 h 1573553"/>
              <a:gd name="connsiteX124" fmla="*/ 1954456 w 2757152"/>
              <a:gd name="connsiteY124" fmla="*/ 1309993 h 1573553"/>
              <a:gd name="connsiteX125" fmla="*/ 2013987 w 2757152"/>
              <a:gd name="connsiteY125" fmla="*/ 1350474 h 1573553"/>
              <a:gd name="connsiteX126" fmla="*/ 1921118 w 2757152"/>
              <a:gd name="connsiteY126" fmla="*/ 1450487 h 1573553"/>
              <a:gd name="connsiteX127" fmla="*/ 1899687 w 2757152"/>
              <a:gd name="connsiteY127" fmla="*/ 1533831 h 1573553"/>
              <a:gd name="connsiteX128" fmla="*/ 1808865 w 2757152"/>
              <a:gd name="connsiteY128" fmla="*/ 1573012 h 1573553"/>
              <a:gd name="connsiteX129" fmla="*/ 1728235 w 2757152"/>
              <a:gd name="connsiteY129" fmla="*/ 1557643 h 1573553"/>
              <a:gd name="connsiteX130" fmla="*/ 1702041 w 2757152"/>
              <a:gd name="connsiteY130" fmla="*/ 1571931 h 1573553"/>
              <a:gd name="connsiteX131" fmla="*/ 1647275 w 2757152"/>
              <a:gd name="connsiteY131" fmla="*/ 1543356 h 1573553"/>
              <a:gd name="connsiteX132" fmla="*/ 1606791 w 2757152"/>
              <a:gd name="connsiteY132" fmla="*/ 1507637 h 1573553"/>
              <a:gd name="connsiteX133" fmla="*/ 1563931 w 2757152"/>
              <a:gd name="connsiteY133" fmla="*/ 1479061 h 1573553"/>
              <a:gd name="connsiteX134" fmla="*/ 1592504 w 2757152"/>
              <a:gd name="connsiteY134" fmla="*/ 1455250 h 1573553"/>
              <a:gd name="connsiteX135" fmla="*/ 1580598 w 2757152"/>
              <a:gd name="connsiteY135" fmla="*/ 1438581 h 1573553"/>
              <a:gd name="connsiteX136" fmla="*/ 1518685 w 2757152"/>
              <a:gd name="connsiteY136" fmla="*/ 1426675 h 1573553"/>
              <a:gd name="connsiteX137" fmla="*/ 1499635 w 2757152"/>
              <a:gd name="connsiteY137" fmla="*/ 1402862 h 1573553"/>
              <a:gd name="connsiteX138" fmla="*/ 1461537 w 2757152"/>
              <a:gd name="connsiteY138" fmla="*/ 1379050 h 1573553"/>
              <a:gd name="connsiteX139" fmla="*/ 1456773 w 2757152"/>
              <a:gd name="connsiteY139" fmla="*/ 1390956 h 1573553"/>
              <a:gd name="connsiteX140" fmla="*/ 1471062 w 2757152"/>
              <a:gd name="connsiteY140" fmla="*/ 1429056 h 1573553"/>
              <a:gd name="connsiteX141" fmla="*/ 1440104 w 2757152"/>
              <a:gd name="connsiteY141" fmla="*/ 1443343 h 1573553"/>
              <a:gd name="connsiteX142" fmla="*/ 1413912 w 2757152"/>
              <a:gd name="connsiteY142" fmla="*/ 1457630 h 1573553"/>
              <a:gd name="connsiteX143" fmla="*/ 1397241 w 2757152"/>
              <a:gd name="connsiteY143" fmla="*/ 1450487 h 1573553"/>
              <a:gd name="connsiteX144" fmla="*/ 1351998 w 2757152"/>
              <a:gd name="connsiteY144" fmla="*/ 1388575 h 1573553"/>
              <a:gd name="connsiteX145" fmla="*/ 1306756 w 2757152"/>
              <a:gd name="connsiteY145" fmla="*/ 1355237 h 1573553"/>
              <a:gd name="connsiteX146" fmla="*/ 1328187 w 2757152"/>
              <a:gd name="connsiteY146" fmla="*/ 1338568 h 1573553"/>
              <a:gd name="connsiteX147" fmla="*/ 1349618 w 2757152"/>
              <a:gd name="connsiteY147" fmla="*/ 1298087 h 1573553"/>
              <a:gd name="connsiteX148" fmla="*/ 1335329 w 2757152"/>
              <a:gd name="connsiteY148" fmla="*/ 1286181 h 1573553"/>
              <a:gd name="connsiteX149" fmla="*/ 1297231 w 2757152"/>
              <a:gd name="connsiteY149" fmla="*/ 1288562 h 1573553"/>
              <a:gd name="connsiteX150" fmla="*/ 1221031 w 2757152"/>
              <a:gd name="connsiteY150" fmla="*/ 1245700 h 1573553"/>
              <a:gd name="connsiteX151" fmla="*/ 1178166 w 2757152"/>
              <a:gd name="connsiteY151" fmla="*/ 1226650 h 1573553"/>
              <a:gd name="connsiteX152" fmla="*/ 1168643 w 2757152"/>
              <a:gd name="connsiteY152" fmla="*/ 1226650 h 1573553"/>
              <a:gd name="connsiteX153" fmla="*/ 1156737 w 2757152"/>
              <a:gd name="connsiteY153" fmla="*/ 1162356 h 1573553"/>
              <a:gd name="connsiteX154" fmla="*/ 1168643 w 2757152"/>
              <a:gd name="connsiteY154" fmla="*/ 1098062 h 1573553"/>
              <a:gd name="connsiteX155" fmla="*/ 1137687 w 2757152"/>
              <a:gd name="connsiteY155" fmla="*/ 1064725 h 1573553"/>
              <a:gd name="connsiteX156" fmla="*/ 1085300 w 2757152"/>
              <a:gd name="connsiteY156" fmla="*/ 1040912 h 1573553"/>
              <a:gd name="connsiteX157" fmla="*/ 1111493 w 2757152"/>
              <a:gd name="connsiteY157" fmla="*/ 1017100 h 1573553"/>
              <a:gd name="connsiteX158" fmla="*/ 1156737 w 2757152"/>
              <a:gd name="connsiteY158" fmla="*/ 1021862 h 1573553"/>
              <a:gd name="connsiteX159" fmla="*/ 1151975 w 2757152"/>
              <a:gd name="connsiteY159" fmla="*/ 974237 h 1573553"/>
              <a:gd name="connsiteX160" fmla="*/ 1123400 w 2757152"/>
              <a:gd name="connsiteY160" fmla="*/ 969475 h 1573553"/>
              <a:gd name="connsiteX161" fmla="*/ 1128162 w 2757152"/>
              <a:gd name="connsiteY161" fmla="*/ 921850 h 1573553"/>
              <a:gd name="connsiteX162" fmla="*/ 1097206 w 2757152"/>
              <a:gd name="connsiteY162" fmla="*/ 907562 h 1573553"/>
              <a:gd name="connsiteX163" fmla="*/ 1099587 w 2757152"/>
              <a:gd name="connsiteY163" fmla="*/ 871843 h 1573553"/>
              <a:gd name="connsiteX164" fmla="*/ 1051962 w 2757152"/>
              <a:gd name="connsiteY164" fmla="*/ 857556 h 1573553"/>
              <a:gd name="connsiteX165" fmla="*/ 1032912 w 2757152"/>
              <a:gd name="connsiteY165" fmla="*/ 878987 h 1573553"/>
              <a:gd name="connsiteX166" fmla="*/ 1004335 w 2757152"/>
              <a:gd name="connsiteY166" fmla="*/ 881368 h 1573553"/>
              <a:gd name="connsiteX167" fmla="*/ 954331 w 2757152"/>
              <a:gd name="connsiteY167" fmla="*/ 886131 h 1573553"/>
              <a:gd name="connsiteX168" fmla="*/ 923375 w 2757152"/>
              <a:gd name="connsiteY168" fmla="*/ 907562 h 1573553"/>
              <a:gd name="connsiteX169" fmla="*/ 923375 w 2757152"/>
              <a:gd name="connsiteY169" fmla="*/ 876606 h 1573553"/>
              <a:gd name="connsiteX170" fmla="*/ 882893 w 2757152"/>
              <a:gd name="connsiteY170" fmla="*/ 871843 h 1573553"/>
              <a:gd name="connsiteX171" fmla="*/ 890035 w 2757152"/>
              <a:gd name="connsiteY171" fmla="*/ 893275 h 1573553"/>
              <a:gd name="connsiteX172" fmla="*/ 885275 w 2757152"/>
              <a:gd name="connsiteY172" fmla="*/ 912325 h 1573553"/>
              <a:gd name="connsiteX173" fmla="*/ 799550 w 2757152"/>
              <a:gd name="connsiteY173" fmla="*/ 859936 h 1573553"/>
              <a:gd name="connsiteX174" fmla="*/ 778118 w 2757152"/>
              <a:gd name="connsiteY174" fmla="*/ 826600 h 1573553"/>
              <a:gd name="connsiteX175" fmla="*/ 790025 w 2757152"/>
              <a:gd name="connsiteY175" fmla="*/ 786117 h 1573553"/>
              <a:gd name="connsiteX176" fmla="*/ 759068 w 2757152"/>
              <a:gd name="connsiteY176" fmla="*/ 781356 h 1573553"/>
              <a:gd name="connsiteX177" fmla="*/ 711443 w 2757152"/>
              <a:gd name="connsiteY177" fmla="*/ 795643 h 1573553"/>
              <a:gd name="connsiteX178" fmla="*/ 701918 w 2757152"/>
              <a:gd name="connsiteY178" fmla="*/ 809931 h 1573553"/>
              <a:gd name="connsiteX179" fmla="*/ 678106 w 2757152"/>
              <a:gd name="connsiteY179" fmla="*/ 826600 h 1573553"/>
              <a:gd name="connsiteX180" fmla="*/ 670962 w 2757152"/>
              <a:gd name="connsiteY180" fmla="*/ 843268 h 1573553"/>
              <a:gd name="connsiteX181" fmla="*/ 630481 w 2757152"/>
              <a:gd name="connsiteY181" fmla="*/ 876606 h 1573553"/>
              <a:gd name="connsiteX182" fmla="*/ 632860 w 2757152"/>
              <a:gd name="connsiteY182" fmla="*/ 898037 h 1573553"/>
              <a:gd name="connsiteX183" fmla="*/ 647150 w 2757152"/>
              <a:gd name="connsiteY183" fmla="*/ 917087 h 1573553"/>
              <a:gd name="connsiteX184" fmla="*/ 570950 w 2757152"/>
              <a:gd name="connsiteY184" fmla="*/ 902800 h 1573553"/>
              <a:gd name="connsiteX185" fmla="*/ 537612 w 2757152"/>
              <a:gd name="connsiteY185" fmla="*/ 907562 h 1573553"/>
              <a:gd name="connsiteX186" fmla="*/ 585235 w 2757152"/>
              <a:gd name="connsiteY186" fmla="*/ 938518 h 1573553"/>
              <a:gd name="connsiteX187" fmla="*/ 609050 w 2757152"/>
              <a:gd name="connsiteY187" fmla="*/ 950425 h 1573553"/>
              <a:gd name="connsiteX188" fmla="*/ 635243 w 2757152"/>
              <a:gd name="connsiteY188" fmla="*/ 1002812 h 1573553"/>
              <a:gd name="connsiteX189" fmla="*/ 568566 w 2757152"/>
              <a:gd name="connsiteY189" fmla="*/ 1019481 h 1573553"/>
              <a:gd name="connsiteX190" fmla="*/ 547137 w 2757152"/>
              <a:gd name="connsiteY190" fmla="*/ 1031387 h 1573553"/>
              <a:gd name="connsiteX191" fmla="*/ 523323 w 2757152"/>
              <a:gd name="connsiteY191" fmla="*/ 1002812 h 1573553"/>
              <a:gd name="connsiteX192" fmla="*/ 499510 w 2757152"/>
              <a:gd name="connsiteY192" fmla="*/ 971856 h 1573553"/>
              <a:gd name="connsiteX193" fmla="*/ 501891 w 2757152"/>
              <a:gd name="connsiteY193" fmla="*/ 933756 h 1573553"/>
              <a:gd name="connsiteX194" fmla="*/ 499510 w 2757152"/>
              <a:gd name="connsiteY194" fmla="*/ 914706 h 1573553"/>
              <a:gd name="connsiteX195" fmla="*/ 518560 w 2757152"/>
              <a:gd name="connsiteY195" fmla="*/ 881368 h 1573553"/>
              <a:gd name="connsiteX196" fmla="*/ 478080 w 2757152"/>
              <a:gd name="connsiteY196" fmla="*/ 890893 h 1573553"/>
              <a:gd name="connsiteX197" fmla="*/ 449504 w 2757152"/>
              <a:gd name="connsiteY197" fmla="*/ 952806 h 1573553"/>
              <a:gd name="connsiteX198" fmla="*/ 442360 w 2757152"/>
              <a:gd name="connsiteY198" fmla="*/ 976618 h 1573553"/>
              <a:gd name="connsiteX199" fmla="*/ 411404 w 2757152"/>
              <a:gd name="connsiteY199" fmla="*/ 993287 h 1573553"/>
              <a:gd name="connsiteX200" fmla="*/ 363779 w 2757152"/>
              <a:gd name="connsiteY200" fmla="*/ 990906 h 1573553"/>
              <a:gd name="connsiteX201" fmla="*/ 356635 w 2757152"/>
              <a:gd name="connsiteY201" fmla="*/ 1007575 h 1573553"/>
              <a:gd name="connsiteX202" fmla="*/ 356635 w 2757152"/>
              <a:gd name="connsiteY202" fmla="*/ 1055200 h 1573553"/>
              <a:gd name="connsiteX203" fmla="*/ 297104 w 2757152"/>
              <a:gd name="connsiteY203" fmla="*/ 1059962 h 1573553"/>
              <a:gd name="connsiteX204" fmla="*/ 235191 w 2757152"/>
              <a:gd name="connsiteY204" fmla="*/ 1093300 h 1573553"/>
              <a:gd name="connsiteX205" fmla="*/ 237573 w 2757152"/>
              <a:gd name="connsiteY205" fmla="*/ 1121875 h 1573553"/>
              <a:gd name="connsiteX206" fmla="*/ 185186 w 2757152"/>
              <a:gd name="connsiteY206" fmla="*/ 1109968 h 1573553"/>
              <a:gd name="connsiteX207" fmla="*/ 151848 w 2757152"/>
              <a:gd name="connsiteY207" fmla="*/ 1117112 h 1573553"/>
              <a:gd name="connsiteX208" fmla="*/ 106604 w 2757152"/>
              <a:gd name="connsiteY208" fmla="*/ 1098062 h 1573553"/>
              <a:gd name="connsiteX209" fmla="*/ 89936 w 2757152"/>
              <a:gd name="connsiteY209" fmla="*/ 1098062 h 1573553"/>
              <a:gd name="connsiteX210" fmla="*/ 6592 w 2757152"/>
              <a:gd name="connsiteY210" fmla="*/ 1121875 h 1573553"/>
              <a:gd name="connsiteX211" fmla="*/ 8974 w 2757152"/>
              <a:gd name="connsiteY211" fmla="*/ 1074250 h 1573553"/>
              <a:gd name="connsiteX212" fmla="*/ 9816 w 2757152"/>
              <a:gd name="connsiteY21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5023 w 2757152"/>
              <a:gd name="connsiteY110" fmla="*/ 476556 h 1573553"/>
              <a:gd name="connsiteX111" fmla="*/ 2698276 w 2757152"/>
              <a:gd name="connsiteY111" fmla="*/ 559163 h 1573553"/>
              <a:gd name="connsiteX112" fmla="*/ 2685497 w 2757152"/>
              <a:gd name="connsiteY112" fmla="*/ 590856 h 1573553"/>
              <a:gd name="connsiteX113" fmla="*/ 2683116 w 2757152"/>
              <a:gd name="connsiteY113" fmla="*/ 655150 h 1573553"/>
              <a:gd name="connsiteX114" fmla="*/ 2704548 w 2757152"/>
              <a:gd name="connsiteY114" fmla="*/ 690868 h 1573553"/>
              <a:gd name="connsiteX115" fmla="*/ 2702166 w 2757152"/>
              <a:gd name="connsiteY115" fmla="*/ 736112 h 1573553"/>
              <a:gd name="connsiteX116" fmla="*/ 2702166 w 2757152"/>
              <a:gd name="connsiteY116" fmla="*/ 790881 h 1573553"/>
              <a:gd name="connsiteX117" fmla="*/ 2661685 w 2757152"/>
              <a:gd name="connsiteY117" fmla="*/ 890893 h 1573553"/>
              <a:gd name="connsiteX118" fmla="*/ 2630731 w 2757152"/>
              <a:gd name="connsiteY118" fmla="*/ 967092 h 1573553"/>
              <a:gd name="connsiteX119" fmla="*/ 2461662 w 2757152"/>
              <a:gd name="connsiteY119" fmla="*/ 869462 h 1573553"/>
              <a:gd name="connsiteX120" fmla="*/ 2297356 w 2757152"/>
              <a:gd name="connsiteY120" fmla="*/ 926612 h 1573553"/>
              <a:gd name="connsiteX121" fmla="*/ 2275925 w 2757152"/>
              <a:gd name="connsiteY121" fmla="*/ 1062342 h 1573553"/>
              <a:gd name="connsiteX122" fmla="*/ 2042562 w 2757152"/>
              <a:gd name="connsiteY122" fmla="*/ 1148067 h 1573553"/>
              <a:gd name="connsiteX123" fmla="*/ 2021131 w 2757152"/>
              <a:gd name="connsiteY123" fmla="*/ 1238556 h 1573553"/>
              <a:gd name="connsiteX124" fmla="*/ 1954456 w 2757152"/>
              <a:gd name="connsiteY124" fmla="*/ 1309993 h 1573553"/>
              <a:gd name="connsiteX125" fmla="*/ 2013987 w 2757152"/>
              <a:gd name="connsiteY125" fmla="*/ 1350474 h 1573553"/>
              <a:gd name="connsiteX126" fmla="*/ 1921118 w 2757152"/>
              <a:gd name="connsiteY126" fmla="*/ 1450487 h 1573553"/>
              <a:gd name="connsiteX127" fmla="*/ 1899687 w 2757152"/>
              <a:gd name="connsiteY127" fmla="*/ 1533831 h 1573553"/>
              <a:gd name="connsiteX128" fmla="*/ 1808865 w 2757152"/>
              <a:gd name="connsiteY128" fmla="*/ 1573012 h 1573553"/>
              <a:gd name="connsiteX129" fmla="*/ 1728235 w 2757152"/>
              <a:gd name="connsiteY129" fmla="*/ 1557643 h 1573553"/>
              <a:gd name="connsiteX130" fmla="*/ 1702041 w 2757152"/>
              <a:gd name="connsiteY130" fmla="*/ 1571931 h 1573553"/>
              <a:gd name="connsiteX131" fmla="*/ 1647275 w 2757152"/>
              <a:gd name="connsiteY131" fmla="*/ 1543356 h 1573553"/>
              <a:gd name="connsiteX132" fmla="*/ 1606791 w 2757152"/>
              <a:gd name="connsiteY132" fmla="*/ 1507637 h 1573553"/>
              <a:gd name="connsiteX133" fmla="*/ 1563931 w 2757152"/>
              <a:gd name="connsiteY133" fmla="*/ 1479061 h 1573553"/>
              <a:gd name="connsiteX134" fmla="*/ 1592504 w 2757152"/>
              <a:gd name="connsiteY134" fmla="*/ 1455250 h 1573553"/>
              <a:gd name="connsiteX135" fmla="*/ 1580598 w 2757152"/>
              <a:gd name="connsiteY135" fmla="*/ 1438581 h 1573553"/>
              <a:gd name="connsiteX136" fmla="*/ 1518685 w 2757152"/>
              <a:gd name="connsiteY136" fmla="*/ 1426675 h 1573553"/>
              <a:gd name="connsiteX137" fmla="*/ 1499635 w 2757152"/>
              <a:gd name="connsiteY137" fmla="*/ 1402862 h 1573553"/>
              <a:gd name="connsiteX138" fmla="*/ 1461537 w 2757152"/>
              <a:gd name="connsiteY138" fmla="*/ 1379050 h 1573553"/>
              <a:gd name="connsiteX139" fmla="*/ 1456773 w 2757152"/>
              <a:gd name="connsiteY139" fmla="*/ 1390956 h 1573553"/>
              <a:gd name="connsiteX140" fmla="*/ 1471062 w 2757152"/>
              <a:gd name="connsiteY140" fmla="*/ 1429056 h 1573553"/>
              <a:gd name="connsiteX141" fmla="*/ 1440104 w 2757152"/>
              <a:gd name="connsiteY141" fmla="*/ 1443343 h 1573553"/>
              <a:gd name="connsiteX142" fmla="*/ 1413912 w 2757152"/>
              <a:gd name="connsiteY142" fmla="*/ 1457630 h 1573553"/>
              <a:gd name="connsiteX143" fmla="*/ 1397241 w 2757152"/>
              <a:gd name="connsiteY143" fmla="*/ 1450487 h 1573553"/>
              <a:gd name="connsiteX144" fmla="*/ 1351998 w 2757152"/>
              <a:gd name="connsiteY144" fmla="*/ 1388575 h 1573553"/>
              <a:gd name="connsiteX145" fmla="*/ 1306756 w 2757152"/>
              <a:gd name="connsiteY145" fmla="*/ 1355237 h 1573553"/>
              <a:gd name="connsiteX146" fmla="*/ 1328187 w 2757152"/>
              <a:gd name="connsiteY146" fmla="*/ 1338568 h 1573553"/>
              <a:gd name="connsiteX147" fmla="*/ 1349618 w 2757152"/>
              <a:gd name="connsiteY147" fmla="*/ 1298087 h 1573553"/>
              <a:gd name="connsiteX148" fmla="*/ 1335329 w 2757152"/>
              <a:gd name="connsiteY148" fmla="*/ 1286181 h 1573553"/>
              <a:gd name="connsiteX149" fmla="*/ 1297231 w 2757152"/>
              <a:gd name="connsiteY149" fmla="*/ 1288562 h 1573553"/>
              <a:gd name="connsiteX150" fmla="*/ 1221031 w 2757152"/>
              <a:gd name="connsiteY150" fmla="*/ 1245700 h 1573553"/>
              <a:gd name="connsiteX151" fmla="*/ 1178166 w 2757152"/>
              <a:gd name="connsiteY151" fmla="*/ 1226650 h 1573553"/>
              <a:gd name="connsiteX152" fmla="*/ 1168643 w 2757152"/>
              <a:gd name="connsiteY152" fmla="*/ 1226650 h 1573553"/>
              <a:gd name="connsiteX153" fmla="*/ 1156737 w 2757152"/>
              <a:gd name="connsiteY153" fmla="*/ 1162356 h 1573553"/>
              <a:gd name="connsiteX154" fmla="*/ 1168643 w 2757152"/>
              <a:gd name="connsiteY154" fmla="*/ 1098062 h 1573553"/>
              <a:gd name="connsiteX155" fmla="*/ 1137687 w 2757152"/>
              <a:gd name="connsiteY155" fmla="*/ 1064725 h 1573553"/>
              <a:gd name="connsiteX156" fmla="*/ 1085300 w 2757152"/>
              <a:gd name="connsiteY156" fmla="*/ 1040912 h 1573553"/>
              <a:gd name="connsiteX157" fmla="*/ 1111493 w 2757152"/>
              <a:gd name="connsiteY157" fmla="*/ 1017100 h 1573553"/>
              <a:gd name="connsiteX158" fmla="*/ 1156737 w 2757152"/>
              <a:gd name="connsiteY158" fmla="*/ 1021862 h 1573553"/>
              <a:gd name="connsiteX159" fmla="*/ 1151975 w 2757152"/>
              <a:gd name="connsiteY159" fmla="*/ 974237 h 1573553"/>
              <a:gd name="connsiteX160" fmla="*/ 1123400 w 2757152"/>
              <a:gd name="connsiteY160" fmla="*/ 969475 h 1573553"/>
              <a:gd name="connsiteX161" fmla="*/ 1128162 w 2757152"/>
              <a:gd name="connsiteY161" fmla="*/ 921850 h 1573553"/>
              <a:gd name="connsiteX162" fmla="*/ 1097206 w 2757152"/>
              <a:gd name="connsiteY162" fmla="*/ 907562 h 1573553"/>
              <a:gd name="connsiteX163" fmla="*/ 1099587 w 2757152"/>
              <a:gd name="connsiteY163" fmla="*/ 871843 h 1573553"/>
              <a:gd name="connsiteX164" fmla="*/ 1051962 w 2757152"/>
              <a:gd name="connsiteY164" fmla="*/ 857556 h 1573553"/>
              <a:gd name="connsiteX165" fmla="*/ 1032912 w 2757152"/>
              <a:gd name="connsiteY165" fmla="*/ 878987 h 1573553"/>
              <a:gd name="connsiteX166" fmla="*/ 1004335 w 2757152"/>
              <a:gd name="connsiteY166" fmla="*/ 881368 h 1573553"/>
              <a:gd name="connsiteX167" fmla="*/ 954331 w 2757152"/>
              <a:gd name="connsiteY167" fmla="*/ 886131 h 1573553"/>
              <a:gd name="connsiteX168" fmla="*/ 923375 w 2757152"/>
              <a:gd name="connsiteY168" fmla="*/ 907562 h 1573553"/>
              <a:gd name="connsiteX169" fmla="*/ 923375 w 2757152"/>
              <a:gd name="connsiteY169" fmla="*/ 876606 h 1573553"/>
              <a:gd name="connsiteX170" fmla="*/ 882893 w 2757152"/>
              <a:gd name="connsiteY170" fmla="*/ 871843 h 1573553"/>
              <a:gd name="connsiteX171" fmla="*/ 890035 w 2757152"/>
              <a:gd name="connsiteY171" fmla="*/ 893275 h 1573553"/>
              <a:gd name="connsiteX172" fmla="*/ 885275 w 2757152"/>
              <a:gd name="connsiteY172" fmla="*/ 912325 h 1573553"/>
              <a:gd name="connsiteX173" fmla="*/ 799550 w 2757152"/>
              <a:gd name="connsiteY173" fmla="*/ 859936 h 1573553"/>
              <a:gd name="connsiteX174" fmla="*/ 778118 w 2757152"/>
              <a:gd name="connsiteY174" fmla="*/ 826600 h 1573553"/>
              <a:gd name="connsiteX175" fmla="*/ 790025 w 2757152"/>
              <a:gd name="connsiteY175" fmla="*/ 786117 h 1573553"/>
              <a:gd name="connsiteX176" fmla="*/ 759068 w 2757152"/>
              <a:gd name="connsiteY176" fmla="*/ 781356 h 1573553"/>
              <a:gd name="connsiteX177" fmla="*/ 711443 w 2757152"/>
              <a:gd name="connsiteY177" fmla="*/ 795643 h 1573553"/>
              <a:gd name="connsiteX178" fmla="*/ 701918 w 2757152"/>
              <a:gd name="connsiteY178" fmla="*/ 809931 h 1573553"/>
              <a:gd name="connsiteX179" fmla="*/ 678106 w 2757152"/>
              <a:gd name="connsiteY179" fmla="*/ 826600 h 1573553"/>
              <a:gd name="connsiteX180" fmla="*/ 670962 w 2757152"/>
              <a:gd name="connsiteY180" fmla="*/ 843268 h 1573553"/>
              <a:gd name="connsiteX181" fmla="*/ 630481 w 2757152"/>
              <a:gd name="connsiteY181" fmla="*/ 876606 h 1573553"/>
              <a:gd name="connsiteX182" fmla="*/ 632860 w 2757152"/>
              <a:gd name="connsiteY182" fmla="*/ 898037 h 1573553"/>
              <a:gd name="connsiteX183" fmla="*/ 647150 w 2757152"/>
              <a:gd name="connsiteY183" fmla="*/ 917087 h 1573553"/>
              <a:gd name="connsiteX184" fmla="*/ 570950 w 2757152"/>
              <a:gd name="connsiteY184" fmla="*/ 902800 h 1573553"/>
              <a:gd name="connsiteX185" fmla="*/ 537612 w 2757152"/>
              <a:gd name="connsiteY185" fmla="*/ 907562 h 1573553"/>
              <a:gd name="connsiteX186" fmla="*/ 585235 w 2757152"/>
              <a:gd name="connsiteY186" fmla="*/ 938518 h 1573553"/>
              <a:gd name="connsiteX187" fmla="*/ 609050 w 2757152"/>
              <a:gd name="connsiteY187" fmla="*/ 950425 h 1573553"/>
              <a:gd name="connsiteX188" fmla="*/ 635243 w 2757152"/>
              <a:gd name="connsiteY188" fmla="*/ 1002812 h 1573553"/>
              <a:gd name="connsiteX189" fmla="*/ 568566 w 2757152"/>
              <a:gd name="connsiteY189" fmla="*/ 1019481 h 1573553"/>
              <a:gd name="connsiteX190" fmla="*/ 547137 w 2757152"/>
              <a:gd name="connsiteY190" fmla="*/ 1031387 h 1573553"/>
              <a:gd name="connsiteX191" fmla="*/ 523323 w 2757152"/>
              <a:gd name="connsiteY191" fmla="*/ 1002812 h 1573553"/>
              <a:gd name="connsiteX192" fmla="*/ 499510 w 2757152"/>
              <a:gd name="connsiteY192" fmla="*/ 971856 h 1573553"/>
              <a:gd name="connsiteX193" fmla="*/ 501891 w 2757152"/>
              <a:gd name="connsiteY193" fmla="*/ 933756 h 1573553"/>
              <a:gd name="connsiteX194" fmla="*/ 499510 w 2757152"/>
              <a:gd name="connsiteY194" fmla="*/ 914706 h 1573553"/>
              <a:gd name="connsiteX195" fmla="*/ 518560 w 2757152"/>
              <a:gd name="connsiteY195" fmla="*/ 881368 h 1573553"/>
              <a:gd name="connsiteX196" fmla="*/ 478080 w 2757152"/>
              <a:gd name="connsiteY196" fmla="*/ 890893 h 1573553"/>
              <a:gd name="connsiteX197" fmla="*/ 449504 w 2757152"/>
              <a:gd name="connsiteY197" fmla="*/ 952806 h 1573553"/>
              <a:gd name="connsiteX198" fmla="*/ 442360 w 2757152"/>
              <a:gd name="connsiteY198" fmla="*/ 976618 h 1573553"/>
              <a:gd name="connsiteX199" fmla="*/ 411404 w 2757152"/>
              <a:gd name="connsiteY199" fmla="*/ 993287 h 1573553"/>
              <a:gd name="connsiteX200" fmla="*/ 363779 w 2757152"/>
              <a:gd name="connsiteY200" fmla="*/ 990906 h 1573553"/>
              <a:gd name="connsiteX201" fmla="*/ 356635 w 2757152"/>
              <a:gd name="connsiteY201" fmla="*/ 1007575 h 1573553"/>
              <a:gd name="connsiteX202" fmla="*/ 356635 w 2757152"/>
              <a:gd name="connsiteY202" fmla="*/ 1055200 h 1573553"/>
              <a:gd name="connsiteX203" fmla="*/ 297104 w 2757152"/>
              <a:gd name="connsiteY203" fmla="*/ 1059962 h 1573553"/>
              <a:gd name="connsiteX204" fmla="*/ 235191 w 2757152"/>
              <a:gd name="connsiteY204" fmla="*/ 1093300 h 1573553"/>
              <a:gd name="connsiteX205" fmla="*/ 237573 w 2757152"/>
              <a:gd name="connsiteY205" fmla="*/ 1121875 h 1573553"/>
              <a:gd name="connsiteX206" fmla="*/ 185186 w 2757152"/>
              <a:gd name="connsiteY206" fmla="*/ 1109968 h 1573553"/>
              <a:gd name="connsiteX207" fmla="*/ 151848 w 2757152"/>
              <a:gd name="connsiteY207" fmla="*/ 1117112 h 1573553"/>
              <a:gd name="connsiteX208" fmla="*/ 106604 w 2757152"/>
              <a:gd name="connsiteY208" fmla="*/ 1098062 h 1573553"/>
              <a:gd name="connsiteX209" fmla="*/ 89936 w 2757152"/>
              <a:gd name="connsiteY209" fmla="*/ 1098062 h 1573553"/>
              <a:gd name="connsiteX210" fmla="*/ 6592 w 2757152"/>
              <a:gd name="connsiteY210" fmla="*/ 1121875 h 1573553"/>
              <a:gd name="connsiteX211" fmla="*/ 8974 w 2757152"/>
              <a:gd name="connsiteY211" fmla="*/ 1074250 h 1573553"/>
              <a:gd name="connsiteX212" fmla="*/ 9816 w 2757152"/>
              <a:gd name="connsiteY21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702166 w 2757152"/>
              <a:gd name="connsiteY116" fmla="*/ 736112 h 1573553"/>
              <a:gd name="connsiteX117" fmla="*/ 2702166 w 2757152"/>
              <a:gd name="connsiteY117" fmla="*/ 790881 h 1573553"/>
              <a:gd name="connsiteX118" fmla="*/ 2661685 w 2757152"/>
              <a:gd name="connsiteY118" fmla="*/ 890893 h 1573553"/>
              <a:gd name="connsiteX119" fmla="*/ 2630731 w 2757152"/>
              <a:gd name="connsiteY119" fmla="*/ 967092 h 1573553"/>
              <a:gd name="connsiteX120" fmla="*/ 2461662 w 2757152"/>
              <a:gd name="connsiteY120" fmla="*/ 869462 h 1573553"/>
              <a:gd name="connsiteX121" fmla="*/ 2297356 w 2757152"/>
              <a:gd name="connsiteY121" fmla="*/ 926612 h 1573553"/>
              <a:gd name="connsiteX122" fmla="*/ 2275925 w 2757152"/>
              <a:gd name="connsiteY122" fmla="*/ 1062342 h 1573553"/>
              <a:gd name="connsiteX123" fmla="*/ 2042562 w 2757152"/>
              <a:gd name="connsiteY123" fmla="*/ 1148067 h 1573553"/>
              <a:gd name="connsiteX124" fmla="*/ 2021131 w 2757152"/>
              <a:gd name="connsiteY124" fmla="*/ 1238556 h 1573553"/>
              <a:gd name="connsiteX125" fmla="*/ 1954456 w 2757152"/>
              <a:gd name="connsiteY125" fmla="*/ 1309993 h 1573553"/>
              <a:gd name="connsiteX126" fmla="*/ 2013987 w 2757152"/>
              <a:gd name="connsiteY126" fmla="*/ 1350474 h 1573553"/>
              <a:gd name="connsiteX127" fmla="*/ 1921118 w 2757152"/>
              <a:gd name="connsiteY127" fmla="*/ 1450487 h 1573553"/>
              <a:gd name="connsiteX128" fmla="*/ 1899687 w 2757152"/>
              <a:gd name="connsiteY128" fmla="*/ 1533831 h 1573553"/>
              <a:gd name="connsiteX129" fmla="*/ 1808865 w 2757152"/>
              <a:gd name="connsiteY129" fmla="*/ 1573012 h 1573553"/>
              <a:gd name="connsiteX130" fmla="*/ 1728235 w 2757152"/>
              <a:gd name="connsiteY130" fmla="*/ 1557643 h 1573553"/>
              <a:gd name="connsiteX131" fmla="*/ 1702041 w 2757152"/>
              <a:gd name="connsiteY131" fmla="*/ 1571931 h 1573553"/>
              <a:gd name="connsiteX132" fmla="*/ 1647275 w 2757152"/>
              <a:gd name="connsiteY132" fmla="*/ 1543356 h 1573553"/>
              <a:gd name="connsiteX133" fmla="*/ 1606791 w 2757152"/>
              <a:gd name="connsiteY133" fmla="*/ 1507637 h 1573553"/>
              <a:gd name="connsiteX134" fmla="*/ 1563931 w 2757152"/>
              <a:gd name="connsiteY134" fmla="*/ 1479061 h 1573553"/>
              <a:gd name="connsiteX135" fmla="*/ 1592504 w 2757152"/>
              <a:gd name="connsiteY135" fmla="*/ 1455250 h 1573553"/>
              <a:gd name="connsiteX136" fmla="*/ 1580598 w 2757152"/>
              <a:gd name="connsiteY136" fmla="*/ 1438581 h 1573553"/>
              <a:gd name="connsiteX137" fmla="*/ 1518685 w 2757152"/>
              <a:gd name="connsiteY137" fmla="*/ 1426675 h 1573553"/>
              <a:gd name="connsiteX138" fmla="*/ 1499635 w 2757152"/>
              <a:gd name="connsiteY138" fmla="*/ 1402862 h 1573553"/>
              <a:gd name="connsiteX139" fmla="*/ 1461537 w 2757152"/>
              <a:gd name="connsiteY139" fmla="*/ 1379050 h 1573553"/>
              <a:gd name="connsiteX140" fmla="*/ 1456773 w 2757152"/>
              <a:gd name="connsiteY140" fmla="*/ 1390956 h 1573553"/>
              <a:gd name="connsiteX141" fmla="*/ 1471062 w 2757152"/>
              <a:gd name="connsiteY141" fmla="*/ 1429056 h 1573553"/>
              <a:gd name="connsiteX142" fmla="*/ 1440104 w 2757152"/>
              <a:gd name="connsiteY142" fmla="*/ 1443343 h 1573553"/>
              <a:gd name="connsiteX143" fmla="*/ 1413912 w 2757152"/>
              <a:gd name="connsiteY143" fmla="*/ 1457630 h 1573553"/>
              <a:gd name="connsiteX144" fmla="*/ 1397241 w 2757152"/>
              <a:gd name="connsiteY144" fmla="*/ 1450487 h 1573553"/>
              <a:gd name="connsiteX145" fmla="*/ 1351998 w 2757152"/>
              <a:gd name="connsiteY145" fmla="*/ 1388575 h 1573553"/>
              <a:gd name="connsiteX146" fmla="*/ 1306756 w 2757152"/>
              <a:gd name="connsiteY146" fmla="*/ 1355237 h 1573553"/>
              <a:gd name="connsiteX147" fmla="*/ 1328187 w 2757152"/>
              <a:gd name="connsiteY147" fmla="*/ 1338568 h 1573553"/>
              <a:gd name="connsiteX148" fmla="*/ 1349618 w 2757152"/>
              <a:gd name="connsiteY148" fmla="*/ 1298087 h 1573553"/>
              <a:gd name="connsiteX149" fmla="*/ 1335329 w 2757152"/>
              <a:gd name="connsiteY149" fmla="*/ 1286181 h 1573553"/>
              <a:gd name="connsiteX150" fmla="*/ 1297231 w 2757152"/>
              <a:gd name="connsiteY150" fmla="*/ 1288562 h 1573553"/>
              <a:gd name="connsiteX151" fmla="*/ 1221031 w 2757152"/>
              <a:gd name="connsiteY151" fmla="*/ 1245700 h 1573553"/>
              <a:gd name="connsiteX152" fmla="*/ 1178166 w 2757152"/>
              <a:gd name="connsiteY152" fmla="*/ 1226650 h 1573553"/>
              <a:gd name="connsiteX153" fmla="*/ 1168643 w 2757152"/>
              <a:gd name="connsiteY153" fmla="*/ 1226650 h 1573553"/>
              <a:gd name="connsiteX154" fmla="*/ 1156737 w 2757152"/>
              <a:gd name="connsiteY154" fmla="*/ 1162356 h 1573553"/>
              <a:gd name="connsiteX155" fmla="*/ 1168643 w 2757152"/>
              <a:gd name="connsiteY155" fmla="*/ 1098062 h 1573553"/>
              <a:gd name="connsiteX156" fmla="*/ 1137687 w 2757152"/>
              <a:gd name="connsiteY156" fmla="*/ 1064725 h 1573553"/>
              <a:gd name="connsiteX157" fmla="*/ 1085300 w 2757152"/>
              <a:gd name="connsiteY157" fmla="*/ 1040912 h 1573553"/>
              <a:gd name="connsiteX158" fmla="*/ 1111493 w 2757152"/>
              <a:gd name="connsiteY158" fmla="*/ 1017100 h 1573553"/>
              <a:gd name="connsiteX159" fmla="*/ 1156737 w 2757152"/>
              <a:gd name="connsiteY159" fmla="*/ 1021862 h 1573553"/>
              <a:gd name="connsiteX160" fmla="*/ 1151975 w 2757152"/>
              <a:gd name="connsiteY160" fmla="*/ 974237 h 1573553"/>
              <a:gd name="connsiteX161" fmla="*/ 1123400 w 2757152"/>
              <a:gd name="connsiteY161" fmla="*/ 969475 h 1573553"/>
              <a:gd name="connsiteX162" fmla="*/ 1128162 w 2757152"/>
              <a:gd name="connsiteY162" fmla="*/ 921850 h 1573553"/>
              <a:gd name="connsiteX163" fmla="*/ 1097206 w 2757152"/>
              <a:gd name="connsiteY163" fmla="*/ 907562 h 1573553"/>
              <a:gd name="connsiteX164" fmla="*/ 1099587 w 2757152"/>
              <a:gd name="connsiteY164" fmla="*/ 871843 h 1573553"/>
              <a:gd name="connsiteX165" fmla="*/ 1051962 w 2757152"/>
              <a:gd name="connsiteY165" fmla="*/ 857556 h 1573553"/>
              <a:gd name="connsiteX166" fmla="*/ 1032912 w 2757152"/>
              <a:gd name="connsiteY166" fmla="*/ 878987 h 1573553"/>
              <a:gd name="connsiteX167" fmla="*/ 1004335 w 2757152"/>
              <a:gd name="connsiteY167" fmla="*/ 881368 h 1573553"/>
              <a:gd name="connsiteX168" fmla="*/ 954331 w 2757152"/>
              <a:gd name="connsiteY168" fmla="*/ 886131 h 1573553"/>
              <a:gd name="connsiteX169" fmla="*/ 923375 w 2757152"/>
              <a:gd name="connsiteY169" fmla="*/ 907562 h 1573553"/>
              <a:gd name="connsiteX170" fmla="*/ 923375 w 2757152"/>
              <a:gd name="connsiteY170" fmla="*/ 876606 h 1573553"/>
              <a:gd name="connsiteX171" fmla="*/ 882893 w 2757152"/>
              <a:gd name="connsiteY171" fmla="*/ 871843 h 1573553"/>
              <a:gd name="connsiteX172" fmla="*/ 890035 w 2757152"/>
              <a:gd name="connsiteY172" fmla="*/ 893275 h 1573553"/>
              <a:gd name="connsiteX173" fmla="*/ 885275 w 2757152"/>
              <a:gd name="connsiteY173" fmla="*/ 912325 h 1573553"/>
              <a:gd name="connsiteX174" fmla="*/ 799550 w 2757152"/>
              <a:gd name="connsiteY174" fmla="*/ 859936 h 1573553"/>
              <a:gd name="connsiteX175" fmla="*/ 778118 w 2757152"/>
              <a:gd name="connsiteY175" fmla="*/ 826600 h 1573553"/>
              <a:gd name="connsiteX176" fmla="*/ 790025 w 2757152"/>
              <a:gd name="connsiteY176" fmla="*/ 786117 h 1573553"/>
              <a:gd name="connsiteX177" fmla="*/ 759068 w 2757152"/>
              <a:gd name="connsiteY177" fmla="*/ 781356 h 1573553"/>
              <a:gd name="connsiteX178" fmla="*/ 711443 w 2757152"/>
              <a:gd name="connsiteY178" fmla="*/ 795643 h 1573553"/>
              <a:gd name="connsiteX179" fmla="*/ 701918 w 2757152"/>
              <a:gd name="connsiteY179" fmla="*/ 809931 h 1573553"/>
              <a:gd name="connsiteX180" fmla="*/ 678106 w 2757152"/>
              <a:gd name="connsiteY180" fmla="*/ 826600 h 1573553"/>
              <a:gd name="connsiteX181" fmla="*/ 670962 w 2757152"/>
              <a:gd name="connsiteY181" fmla="*/ 843268 h 1573553"/>
              <a:gd name="connsiteX182" fmla="*/ 630481 w 2757152"/>
              <a:gd name="connsiteY182" fmla="*/ 876606 h 1573553"/>
              <a:gd name="connsiteX183" fmla="*/ 632860 w 2757152"/>
              <a:gd name="connsiteY183" fmla="*/ 898037 h 1573553"/>
              <a:gd name="connsiteX184" fmla="*/ 647150 w 2757152"/>
              <a:gd name="connsiteY184" fmla="*/ 917087 h 1573553"/>
              <a:gd name="connsiteX185" fmla="*/ 570950 w 2757152"/>
              <a:gd name="connsiteY185" fmla="*/ 902800 h 1573553"/>
              <a:gd name="connsiteX186" fmla="*/ 537612 w 2757152"/>
              <a:gd name="connsiteY186" fmla="*/ 907562 h 1573553"/>
              <a:gd name="connsiteX187" fmla="*/ 585235 w 2757152"/>
              <a:gd name="connsiteY187" fmla="*/ 938518 h 1573553"/>
              <a:gd name="connsiteX188" fmla="*/ 609050 w 2757152"/>
              <a:gd name="connsiteY188" fmla="*/ 950425 h 1573553"/>
              <a:gd name="connsiteX189" fmla="*/ 635243 w 2757152"/>
              <a:gd name="connsiteY189" fmla="*/ 1002812 h 1573553"/>
              <a:gd name="connsiteX190" fmla="*/ 568566 w 2757152"/>
              <a:gd name="connsiteY190" fmla="*/ 1019481 h 1573553"/>
              <a:gd name="connsiteX191" fmla="*/ 547137 w 2757152"/>
              <a:gd name="connsiteY191" fmla="*/ 1031387 h 1573553"/>
              <a:gd name="connsiteX192" fmla="*/ 523323 w 2757152"/>
              <a:gd name="connsiteY192" fmla="*/ 1002812 h 1573553"/>
              <a:gd name="connsiteX193" fmla="*/ 499510 w 2757152"/>
              <a:gd name="connsiteY193" fmla="*/ 971856 h 1573553"/>
              <a:gd name="connsiteX194" fmla="*/ 501891 w 2757152"/>
              <a:gd name="connsiteY194" fmla="*/ 933756 h 1573553"/>
              <a:gd name="connsiteX195" fmla="*/ 499510 w 2757152"/>
              <a:gd name="connsiteY195" fmla="*/ 914706 h 1573553"/>
              <a:gd name="connsiteX196" fmla="*/ 518560 w 2757152"/>
              <a:gd name="connsiteY196" fmla="*/ 881368 h 1573553"/>
              <a:gd name="connsiteX197" fmla="*/ 478080 w 2757152"/>
              <a:gd name="connsiteY197" fmla="*/ 890893 h 1573553"/>
              <a:gd name="connsiteX198" fmla="*/ 449504 w 2757152"/>
              <a:gd name="connsiteY198" fmla="*/ 952806 h 1573553"/>
              <a:gd name="connsiteX199" fmla="*/ 442360 w 2757152"/>
              <a:gd name="connsiteY199" fmla="*/ 976618 h 1573553"/>
              <a:gd name="connsiteX200" fmla="*/ 411404 w 2757152"/>
              <a:gd name="connsiteY200" fmla="*/ 993287 h 1573553"/>
              <a:gd name="connsiteX201" fmla="*/ 363779 w 2757152"/>
              <a:gd name="connsiteY201" fmla="*/ 990906 h 1573553"/>
              <a:gd name="connsiteX202" fmla="*/ 356635 w 2757152"/>
              <a:gd name="connsiteY202" fmla="*/ 1007575 h 1573553"/>
              <a:gd name="connsiteX203" fmla="*/ 356635 w 2757152"/>
              <a:gd name="connsiteY203" fmla="*/ 1055200 h 1573553"/>
              <a:gd name="connsiteX204" fmla="*/ 297104 w 2757152"/>
              <a:gd name="connsiteY204" fmla="*/ 1059962 h 1573553"/>
              <a:gd name="connsiteX205" fmla="*/ 235191 w 2757152"/>
              <a:gd name="connsiteY205" fmla="*/ 1093300 h 1573553"/>
              <a:gd name="connsiteX206" fmla="*/ 237573 w 2757152"/>
              <a:gd name="connsiteY206" fmla="*/ 1121875 h 1573553"/>
              <a:gd name="connsiteX207" fmla="*/ 185186 w 2757152"/>
              <a:gd name="connsiteY207" fmla="*/ 1109968 h 1573553"/>
              <a:gd name="connsiteX208" fmla="*/ 151848 w 2757152"/>
              <a:gd name="connsiteY208" fmla="*/ 1117112 h 1573553"/>
              <a:gd name="connsiteX209" fmla="*/ 106604 w 2757152"/>
              <a:gd name="connsiteY209" fmla="*/ 1098062 h 1573553"/>
              <a:gd name="connsiteX210" fmla="*/ 89936 w 2757152"/>
              <a:gd name="connsiteY210" fmla="*/ 1098062 h 1573553"/>
              <a:gd name="connsiteX211" fmla="*/ 6592 w 2757152"/>
              <a:gd name="connsiteY211" fmla="*/ 1121875 h 1573553"/>
              <a:gd name="connsiteX212" fmla="*/ 8974 w 2757152"/>
              <a:gd name="connsiteY212" fmla="*/ 1074250 h 1573553"/>
              <a:gd name="connsiteX213" fmla="*/ 9816 w 2757152"/>
              <a:gd name="connsiteY21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61685 w 2757152"/>
              <a:gd name="connsiteY118" fmla="*/ 890893 h 1573553"/>
              <a:gd name="connsiteX119" fmla="*/ 2630731 w 2757152"/>
              <a:gd name="connsiteY119" fmla="*/ 967092 h 1573553"/>
              <a:gd name="connsiteX120" fmla="*/ 2461662 w 2757152"/>
              <a:gd name="connsiteY120" fmla="*/ 869462 h 1573553"/>
              <a:gd name="connsiteX121" fmla="*/ 2297356 w 2757152"/>
              <a:gd name="connsiteY121" fmla="*/ 926612 h 1573553"/>
              <a:gd name="connsiteX122" fmla="*/ 2275925 w 2757152"/>
              <a:gd name="connsiteY122" fmla="*/ 1062342 h 1573553"/>
              <a:gd name="connsiteX123" fmla="*/ 2042562 w 2757152"/>
              <a:gd name="connsiteY123" fmla="*/ 1148067 h 1573553"/>
              <a:gd name="connsiteX124" fmla="*/ 2021131 w 2757152"/>
              <a:gd name="connsiteY124" fmla="*/ 1238556 h 1573553"/>
              <a:gd name="connsiteX125" fmla="*/ 1954456 w 2757152"/>
              <a:gd name="connsiteY125" fmla="*/ 1309993 h 1573553"/>
              <a:gd name="connsiteX126" fmla="*/ 2013987 w 2757152"/>
              <a:gd name="connsiteY126" fmla="*/ 1350474 h 1573553"/>
              <a:gd name="connsiteX127" fmla="*/ 1921118 w 2757152"/>
              <a:gd name="connsiteY127" fmla="*/ 1450487 h 1573553"/>
              <a:gd name="connsiteX128" fmla="*/ 1899687 w 2757152"/>
              <a:gd name="connsiteY128" fmla="*/ 1533831 h 1573553"/>
              <a:gd name="connsiteX129" fmla="*/ 1808865 w 2757152"/>
              <a:gd name="connsiteY129" fmla="*/ 1573012 h 1573553"/>
              <a:gd name="connsiteX130" fmla="*/ 1728235 w 2757152"/>
              <a:gd name="connsiteY130" fmla="*/ 1557643 h 1573553"/>
              <a:gd name="connsiteX131" fmla="*/ 1702041 w 2757152"/>
              <a:gd name="connsiteY131" fmla="*/ 1571931 h 1573553"/>
              <a:gd name="connsiteX132" fmla="*/ 1647275 w 2757152"/>
              <a:gd name="connsiteY132" fmla="*/ 1543356 h 1573553"/>
              <a:gd name="connsiteX133" fmla="*/ 1606791 w 2757152"/>
              <a:gd name="connsiteY133" fmla="*/ 1507637 h 1573553"/>
              <a:gd name="connsiteX134" fmla="*/ 1563931 w 2757152"/>
              <a:gd name="connsiteY134" fmla="*/ 1479061 h 1573553"/>
              <a:gd name="connsiteX135" fmla="*/ 1592504 w 2757152"/>
              <a:gd name="connsiteY135" fmla="*/ 1455250 h 1573553"/>
              <a:gd name="connsiteX136" fmla="*/ 1580598 w 2757152"/>
              <a:gd name="connsiteY136" fmla="*/ 1438581 h 1573553"/>
              <a:gd name="connsiteX137" fmla="*/ 1518685 w 2757152"/>
              <a:gd name="connsiteY137" fmla="*/ 1426675 h 1573553"/>
              <a:gd name="connsiteX138" fmla="*/ 1499635 w 2757152"/>
              <a:gd name="connsiteY138" fmla="*/ 1402862 h 1573553"/>
              <a:gd name="connsiteX139" fmla="*/ 1461537 w 2757152"/>
              <a:gd name="connsiteY139" fmla="*/ 1379050 h 1573553"/>
              <a:gd name="connsiteX140" fmla="*/ 1456773 w 2757152"/>
              <a:gd name="connsiteY140" fmla="*/ 1390956 h 1573553"/>
              <a:gd name="connsiteX141" fmla="*/ 1471062 w 2757152"/>
              <a:gd name="connsiteY141" fmla="*/ 1429056 h 1573553"/>
              <a:gd name="connsiteX142" fmla="*/ 1440104 w 2757152"/>
              <a:gd name="connsiteY142" fmla="*/ 1443343 h 1573553"/>
              <a:gd name="connsiteX143" fmla="*/ 1413912 w 2757152"/>
              <a:gd name="connsiteY143" fmla="*/ 1457630 h 1573553"/>
              <a:gd name="connsiteX144" fmla="*/ 1397241 w 2757152"/>
              <a:gd name="connsiteY144" fmla="*/ 1450487 h 1573553"/>
              <a:gd name="connsiteX145" fmla="*/ 1351998 w 2757152"/>
              <a:gd name="connsiteY145" fmla="*/ 1388575 h 1573553"/>
              <a:gd name="connsiteX146" fmla="*/ 1306756 w 2757152"/>
              <a:gd name="connsiteY146" fmla="*/ 1355237 h 1573553"/>
              <a:gd name="connsiteX147" fmla="*/ 1328187 w 2757152"/>
              <a:gd name="connsiteY147" fmla="*/ 1338568 h 1573553"/>
              <a:gd name="connsiteX148" fmla="*/ 1349618 w 2757152"/>
              <a:gd name="connsiteY148" fmla="*/ 1298087 h 1573553"/>
              <a:gd name="connsiteX149" fmla="*/ 1335329 w 2757152"/>
              <a:gd name="connsiteY149" fmla="*/ 1286181 h 1573553"/>
              <a:gd name="connsiteX150" fmla="*/ 1297231 w 2757152"/>
              <a:gd name="connsiteY150" fmla="*/ 1288562 h 1573553"/>
              <a:gd name="connsiteX151" fmla="*/ 1221031 w 2757152"/>
              <a:gd name="connsiteY151" fmla="*/ 1245700 h 1573553"/>
              <a:gd name="connsiteX152" fmla="*/ 1178166 w 2757152"/>
              <a:gd name="connsiteY152" fmla="*/ 1226650 h 1573553"/>
              <a:gd name="connsiteX153" fmla="*/ 1168643 w 2757152"/>
              <a:gd name="connsiteY153" fmla="*/ 1226650 h 1573553"/>
              <a:gd name="connsiteX154" fmla="*/ 1156737 w 2757152"/>
              <a:gd name="connsiteY154" fmla="*/ 1162356 h 1573553"/>
              <a:gd name="connsiteX155" fmla="*/ 1168643 w 2757152"/>
              <a:gd name="connsiteY155" fmla="*/ 1098062 h 1573553"/>
              <a:gd name="connsiteX156" fmla="*/ 1137687 w 2757152"/>
              <a:gd name="connsiteY156" fmla="*/ 1064725 h 1573553"/>
              <a:gd name="connsiteX157" fmla="*/ 1085300 w 2757152"/>
              <a:gd name="connsiteY157" fmla="*/ 1040912 h 1573553"/>
              <a:gd name="connsiteX158" fmla="*/ 1111493 w 2757152"/>
              <a:gd name="connsiteY158" fmla="*/ 1017100 h 1573553"/>
              <a:gd name="connsiteX159" fmla="*/ 1156737 w 2757152"/>
              <a:gd name="connsiteY159" fmla="*/ 1021862 h 1573553"/>
              <a:gd name="connsiteX160" fmla="*/ 1151975 w 2757152"/>
              <a:gd name="connsiteY160" fmla="*/ 974237 h 1573553"/>
              <a:gd name="connsiteX161" fmla="*/ 1123400 w 2757152"/>
              <a:gd name="connsiteY161" fmla="*/ 969475 h 1573553"/>
              <a:gd name="connsiteX162" fmla="*/ 1128162 w 2757152"/>
              <a:gd name="connsiteY162" fmla="*/ 921850 h 1573553"/>
              <a:gd name="connsiteX163" fmla="*/ 1097206 w 2757152"/>
              <a:gd name="connsiteY163" fmla="*/ 907562 h 1573553"/>
              <a:gd name="connsiteX164" fmla="*/ 1099587 w 2757152"/>
              <a:gd name="connsiteY164" fmla="*/ 871843 h 1573553"/>
              <a:gd name="connsiteX165" fmla="*/ 1051962 w 2757152"/>
              <a:gd name="connsiteY165" fmla="*/ 857556 h 1573553"/>
              <a:gd name="connsiteX166" fmla="*/ 1032912 w 2757152"/>
              <a:gd name="connsiteY166" fmla="*/ 878987 h 1573553"/>
              <a:gd name="connsiteX167" fmla="*/ 1004335 w 2757152"/>
              <a:gd name="connsiteY167" fmla="*/ 881368 h 1573553"/>
              <a:gd name="connsiteX168" fmla="*/ 954331 w 2757152"/>
              <a:gd name="connsiteY168" fmla="*/ 886131 h 1573553"/>
              <a:gd name="connsiteX169" fmla="*/ 923375 w 2757152"/>
              <a:gd name="connsiteY169" fmla="*/ 907562 h 1573553"/>
              <a:gd name="connsiteX170" fmla="*/ 923375 w 2757152"/>
              <a:gd name="connsiteY170" fmla="*/ 876606 h 1573553"/>
              <a:gd name="connsiteX171" fmla="*/ 882893 w 2757152"/>
              <a:gd name="connsiteY171" fmla="*/ 871843 h 1573553"/>
              <a:gd name="connsiteX172" fmla="*/ 890035 w 2757152"/>
              <a:gd name="connsiteY172" fmla="*/ 893275 h 1573553"/>
              <a:gd name="connsiteX173" fmla="*/ 885275 w 2757152"/>
              <a:gd name="connsiteY173" fmla="*/ 912325 h 1573553"/>
              <a:gd name="connsiteX174" fmla="*/ 799550 w 2757152"/>
              <a:gd name="connsiteY174" fmla="*/ 859936 h 1573553"/>
              <a:gd name="connsiteX175" fmla="*/ 778118 w 2757152"/>
              <a:gd name="connsiteY175" fmla="*/ 826600 h 1573553"/>
              <a:gd name="connsiteX176" fmla="*/ 790025 w 2757152"/>
              <a:gd name="connsiteY176" fmla="*/ 786117 h 1573553"/>
              <a:gd name="connsiteX177" fmla="*/ 759068 w 2757152"/>
              <a:gd name="connsiteY177" fmla="*/ 781356 h 1573553"/>
              <a:gd name="connsiteX178" fmla="*/ 711443 w 2757152"/>
              <a:gd name="connsiteY178" fmla="*/ 795643 h 1573553"/>
              <a:gd name="connsiteX179" fmla="*/ 701918 w 2757152"/>
              <a:gd name="connsiteY179" fmla="*/ 809931 h 1573553"/>
              <a:gd name="connsiteX180" fmla="*/ 678106 w 2757152"/>
              <a:gd name="connsiteY180" fmla="*/ 826600 h 1573553"/>
              <a:gd name="connsiteX181" fmla="*/ 670962 w 2757152"/>
              <a:gd name="connsiteY181" fmla="*/ 843268 h 1573553"/>
              <a:gd name="connsiteX182" fmla="*/ 630481 w 2757152"/>
              <a:gd name="connsiteY182" fmla="*/ 876606 h 1573553"/>
              <a:gd name="connsiteX183" fmla="*/ 632860 w 2757152"/>
              <a:gd name="connsiteY183" fmla="*/ 898037 h 1573553"/>
              <a:gd name="connsiteX184" fmla="*/ 647150 w 2757152"/>
              <a:gd name="connsiteY184" fmla="*/ 917087 h 1573553"/>
              <a:gd name="connsiteX185" fmla="*/ 570950 w 2757152"/>
              <a:gd name="connsiteY185" fmla="*/ 902800 h 1573553"/>
              <a:gd name="connsiteX186" fmla="*/ 537612 w 2757152"/>
              <a:gd name="connsiteY186" fmla="*/ 907562 h 1573553"/>
              <a:gd name="connsiteX187" fmla="*/ 585235 w 2757152"/>
              <a:gd name="connsiteY187" fmla="*/ 938518 h 1573553"/>
              <a:gd name="connsiteX188" fmla="*/ 609050 w 2757152"/>
              <a:gd name="connsiteY188" fmla="*/ 950425 h 1573553"/>
              <a:gd name="connsiteX189" fmla="*/ 635243 w 2757152"/>
              <a:gd name="connsiteY189" fmla="*/ 1002812 h 1573553"/>
              <a:gd name="connsiteX190" fmla="*/ 568566 w 2757152"/>
              <a:gd name="connsiteY190" fmla="*/ 1019481 h 1573553"/>
              <a:gd name="connsiteX191" fmla="*/ 547137 w 2757152"/>
              <a:gd name="connsiteY191" fmla="*/ 1031387 h 1573553"/>
              <a:gd name="connsiteX192" fmla="*/ 523323 w 2757152"/>
              <a:gd name="connsiteY192" fmla="*/ 1002812 h 1573553"/>
              <a:gd name="connsiteX193" fmla="*/ 499510 w 2757152"/>
              <a:gd name="connsiteY193" fmla="*/ 971856 h 1573553"/>
              <a:gd name="connsiteX194" fmla="*/ 501891 w 2757152"/>
              <a:gd name="connsiteY194" fmla="*/ 933756 h 1573553"/>
              <a:gd name="connsiteX195" fmla="*/ 499510 w 2757152"/>
              <a:gd name="connsiteY195" fmla="*/ 914706 h 1573553"/>
              <a:gd name="connsiteX196" fmla="*/ 518560 w 2757152"/>
              <a:gd name="connsiteY196" fmla="*/ 881368 h 1573553"/>
              <a:gd name="connsiteX197" fmla="*/ 478080 w 2757152"/>
              <a:gd name="connsiteY197" fmla="*/ 890893 h 1573553"/>
              <a:gd name="connsiteX198" fmla="*/ 449504 w 2757152"/>
              <a:gd name="connsiteY198" fmla="*/ 952806 h 1573553"/>
              <a:gd name="connsiteX199" fmla="*/ 442360 w 2757152"/>
              <a:gd name="connsiteY199" fmla="*/ 976618 h 1573553"/>
              <a:gd name="connsiteX200" fmla="*/ 411404 w 2757152"/>
              <a:gd name="connsiteY200" fmla="*/ 993287 h 1573553"/>
              <a:gd name="connsiteX201" fmla="*/ 363779 w 2757152"/>
              <a:gd name="connsiteY201" fmla="*/ 990906 h 1573553"/>
              <a:gd name="connsiteX202" fmla="*/ 356635 w 2757152"/>
              <a:gd name="connsiteY202" fmla="*/ 1007575 h 1573553"/>
              <a:gd name="connsiteX203" fmla="*/ 356635 w 2757152"/>
              <a:gd name="connsiteY203" fmla="*/ 1055200 h 1573553"/>
              <a:gd name="connsiteX204" fmla="*/ 297104 w 2757152"/>
              <a:gd name="connsiteY204" fmla="*/ 1059962 h 1573553"/>
              <a:gd name="connsiteX205" fmla="*/ 235191 w 2757152"/>
              <a:gd name="connsiteY205" fmla="*/ 1093300 h 1573553"/>
              <a:gd name="connsiteX206" fmla="*/ 237573 w 2757152"/>
              <a:gd name="connsiteY206" fmla="*/ 1121875 h 1573553"/>
              <a:gd name="connsiteX207" fmla="*/ 185186 w 2757152"/>
              <a:gd name="connsiteY207" fmla="*/ 1109968 h 1573553"/>
              <a:gd name="connsiteX208" fmla="*/ 151848 w 2757152"/>
              <a:gd name="connsiteY208" fmla="*/ 1117112 h 1573553"/>
              <a:gd name="connsiteX209" fmla="*/ 106604 w 2757152"/>
              <a:gd name="connsiteY209" fmla="*/ 1098062 h 1573553"/>
              <a:gd name="connsiteX210" fmla="*/ 89936 w 2757152"/>
              <a:gd name="connsiteY210" fmla="*/ 1098062 h 1573553"/>
              <a:gd name="connsiteX211" fmla="*/ 6592 w 2757152"/>
              <a:gd name="connsiteY211" fmla="*/ 1121875 h 1573553"/>
              <a:gd name="connsiteX212" fmla="*/ 8974 w 2757152"/>
              <a:gd name="connsiteY212" fmla="*/ 1074250 h 1573553"/>
              <a:gd name="connsiteX213" fmla="*/ 9816 w 2757152"/>
              <a:gd name="connsiteY21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042562 w 2757152"/>
              <a:gd name="connsiteY124" fmla="*/ 1148067 h 1573553"/>
              <a:gd name="connsiteX125" fmla="*/ 2021131 w 2757152"/>
              <a:gd name="connsiteY125" fmla="*/ 1238556 h 1573553"/>
              <a:gd name="connsiteX126" fmla="*/ 1954456 w 2757152"/>
              <a:gd name="connsiteY126" fmla="*/ 1309993 h 1573553"/>
              <a:gd name="connsiteX127" fmla="*/ 2013987 w 2757152"/>
              <a:gd name="connsiteY127" fmla="*/ 1350474 h 1573553"/>
              <a:gd name="connsiteX128" fmla="*/ 1921118 w 2757152"/>
              <a:gd name="connsiteY128" fmla="*/ 1450487 h 1573553"/>
              <a:gd name="connsiteX129" fmla="*/ 1899687 w 2757152"/>
              <a:gd name="connsiteY129" fmla="*/ 1533831 h 1573553"/>
              <a:gd name="connsiteX130" fmla="*/ 1808865 w 2757152"/>
              <a:gd name="connsiteY130" fmla="*/ 1573012 h 1573553"/>
              <a:gd name="connsiteX131" fmla="*/ 1728235 w 2757152"/>
              <a:gd name="connsiteY131" fmla="*/ 1557643 h 1573553"/>
              <a:gd name="connsiteX132" fmla="*/ 1702041 w 2757152"/>
              <a:gd name="connsiteY132" fmla="*/ 1571931 h 1573553"/>
              <a:gd name="connsiteX133" fmla="*/ 1647275 w 2757152"/>
              <a:gd name="connsiteY133" fmla="*/ 1543356 h 1573553"/>
              <a:gd name="connsiteX134" fmla="*/ 1606791 w 2757152"/>
              <a:gd name="connsiteY134" fmla="*/ 1507637 h 1573553"/>
              <a:gd name="connsiteX135" fmla="*/ 1563931 w 2757152"/>
              <a:gd name="connsiteY135" fmla="*/ 1479061 h 1573553"/>
              <a:gd name="connsiteX136" fmla="*/ 1592504 w 2757152"/>
              <a:gd name="connsiteY136" fmla="*/ 1455250 h 1573553"/>
              <a:gd name="connsiteX137" fmla="*/ 1580598 w 2757152"/>
              <a:gd name="connsiteY137" fmla="*/ 1438581 h 1573553"/>
              <a:gd name="connsiteX138" fmla="*/ 1518685 w 2757152"/>
              <a:gd name="connsiteY138" fmla="*/ 1426675 h 1573553"/>
              <a:gd name="connsiteX139" fmla="*/ 1499635 w 2757152"/>
              <a:gd name="connsiteY139" fmla="*/ 1402862 h 1573553"/>
              <a:gd name="connsiteX140" fmla="*/ 1461537 w 2757152"/>
              <a:gd name="connsiteY140" fmla="*/ 1379050 h 1573553"/>
              <a:gd name="connsiteX141" fmla="*/ 1456773 w 2757152"/>
              <a:gd name="connsiteY141" fmla="*/ 1390956 h 1573553"/>
              <a:gd name="connsiteX142" fmla="*/ 1471062 w 2757152"/>
              <a:gd name="connsiteY142" fmla="*/ 1429056 h 1573553"/>
              <a:gd name="connsiteX143" fmla="*/ 1440104 w 2757152"/>
              <a:gd name="connsiteY143" fmla="*/ 1443343 h 1573553"/>
              <a:gd name="connsiteX144" fmla="*/ 1413912 w 2757152"/>
              <a:gd name="connsiteY144" fmla="*/ 1457630 h 1573553"/>
              <a:gd name="connsiteX145" fmla="*/ 1397241 w 2757152"/>
              <a:gd name="connsiteY145" fmla="*/ 1450487 h 1573553"/>
              <a:gd name="connsiteX146" fmla="*/ 1351998 w 2757152"/>
              <a:gd name="connsiteY146" fmla="*/ 1388575 h 1573553"/>
              <a:gd name="connsiteX147" fmla="*/ 1306756 w 2757152"/>
              <a:gd name="connsiteY147" fmla="*/ 1355237 h 1573553"/>
              <a:gd name="connsiteX148" fmla="*/ 1328187 w 2757152"/>
              <a:gd name="connsiteY148" fmla="*/ 1338568 h 1573553"/>
              <a:gd name="connsiteX149" fmla="*/ 1349618 w 2757152"/>
              <a:gd name="connsiteY149" fmla="*/ 1298087 h 1573553"/>
              <a:gd name="connsiteX150" fmla="*/ 1335329 w 2757152"/>
              <a:gd name="connsiteY150" fmla="*/ 1286181 h 1573553"/>
              <a:gd name="connsiteX151" fmla="*/ 1297231 w 2757152"/>
              <a:gd name="connsiteY151" fmla="*/ 1288562 h 1573553"/>
              <a:gd name="connsiteX152" fmla="*/ 1221031 w 2757152"/>
              <a:gd name="connsiteY152" fmla="*/ 1245700 h 1573553"/>
              <a:gd name="connsiteX153" fmla="*/ 1178166 w 2757152"/>
              <a:gd name="connsiteY153" fmla="*/ 1226650 h 1573553"/>
              <a:gd name="connsiteX154" fmla="*/ 1168643 w 2757152"/>
              <a:gd name="connsiteY154" fmla="*/ 1226650 h 1573553"/>
              <a:gd name="connsiteX155" fmla="*/ 1156737 w 2757152"/>
              <a:gd name="connsiteY155" fmla="*/ 1162356 h 1573553"/>
              <a:gd name="connsiteX156" fmla="*/ 1168643 w 2757152"/>
              <a:gd name="connsiteY156" fmla="*/ 1098062 h 1573553"/>
              <a:gd name="connsiteX157" fmla="*/ 1137687 w 2757152"/>
              <a:gd name="connsiteY157" fmla="*/ 1064725 h 1573553"/>
              <a:gd name="connsiteX158" fmla="*/ 1085300 w 2757152"/>
              <a:gd name="connsiteY158" fmla="*/ 1040912 h 1573553"/>
              <a:gd name="connsiteX159" fmla="*/ 1111493 w 2757152"/>
              <a:gd name="connsiteY159" fmla="*/ 1017100 h 1573553"/>
              <a:gd name="connsiteX160" fmla="*/ 1156737 w 2757152"/>
              <a:gd name="connsiteY160" fmla="*/ 1021862 h 1573553"/>
              <a:gd name="connsiteX161" fmla="*/ 1151975 w 2757152"/>
              <a:gd name="connsiteY161" fmla="*/ 974237 h 1573553"/>
              <a:gd name="connsiteX162" fmla="*/ 1123400 w 2757152"/>
              <a:gd name="connsiteY162" fmla="*/ 969475 h 1573553"/>
              <a:gd name="connsiteX163" fmla="*/ 1128162 w 2757152"/>
              <a:gd name="connsiteY163" fmla="*/ 921850 h 1573553"/>
              <a:gd name="connsiteX164" fmla="*/ 1097206 w 2757152"/>
              <a:gd name="connsiteY164" fmla="*/ 907562 h 1573553"/>
              <a:gd name="connsiteX165" fmla="*/ 1099587 w 2757152"/>
              <a:gd name="connsiteY165" fmla="*/ 871843 h 1573553"/>
              <a:gd name="connsiteX166" fmla="*/ 1051962 w 2757152"/>
              <a:gd name="connsiteY166" fmla="*/ 857556 h 1573553"/>
              <a:gd name="connsiteX167" fmla="*/ 1032912 w 2757152"/>
              <a:gd name="connsiteY167" fmla="*/ 878987 h 1573553"/>
              <a:gd name="connsiteX168" fmla="*/ 1004335 w 2757152"/>
              <a:gd name="connsiteY168" fmla="*/ 881368 h 1573553"/>
              <a:gd name="connsiteX169" fmla="*/ 954331 w 2757152"/>
              <a:gd name="connsiteY169" fmla="*/ 886131 h 1573553"/>
              <a:gd name="connsiteX170" fmla="*/ 923375 w 2757152"/>
              <a:gd name="connsiteY170" fmla="*/ 907562 h 1573553"/>
              <a:gd name="connsiteX171" fmla="*/ 923375 w 2757152"/>
              <a:gd name="connsiteY171" fmla="*/ 876606 h 1573553"/>
              <a:gd name="connsiteX172" fmla="*/ 882893 w 2757152"/>
              <a:gd name="connsiteY172" fmla="*/ 871843 h 1573553"/>
              <a:gd name="connsiteX173" fmla="*/ 890035 w 2757152"/>
              <a:gd name="connsiteY173" fmla="*/ 893275 h 1573553"/>
              <a:gd name="connsiteX174" fmla="*/ 885275 w 2757152"/>
              <a:gd name="connsiteY174" fmla="*/ 912325 h 1573553"/>
              <a:gd name="connsiteX175" fmla="*/ 799550 w 2757152"/>
              <a:gd name="connsiteY175" fmla="*/ 859936 h 1573553"/>
              <a:gd name="connsiteX176" fmla="*/ 778118 w 2757152"/>
              <a:gd name="connsiteY176" fmla="*/ 826600 h 1573553"/>
              <a:gd name="connsiteX177" fmla="*/ 790025 w 2757152"/>
              <a:gd name="connsiteY177" fmla="*/ 786117 h 1573553"/>
              <a:gd name="connsiteX178" fmla="*/ 759068 w 2757152"/>
              <a:gd name="connsiteY178" fmla="*/ 781356 h 1573553"/>
              <a:gd name="connsiteX179" fmla="*/ 711443 w 2757152"/>
              <a:gd name="connsiteY179" fmla="*/ 795643 h 1573553"/>
              <a:gd name="connsiteX180" fmla="*/ 701918 w 2757152"/>
              <a:gd name="connsiteY180" fmla="*/ 809931 h 1573553"/>
              <a:gd name="connsiteX181" fmla="*/ 678106 w 2757152"/>
              <a:gd name="connsiteY181" fmla="*/ 826600 h 1573553"/>
              <a:gd name="connsiteX182" fmla="*/ 670962 w 2757152"/>
              <a:gd name="connsiteY182" fmla="*/ 843268 h 1573553"/>
              <a:gd name="connsiteX183" fmla="*/ 630481 w 2757152"/>
              <a:gd name="connsiteY183" fmla="*/ 876606 h 1573553"/>
              <a:gd name="connsiteX184" fmla="*/ 632860 w 2757152"/>
              <a:gd name="connsiteY184" fmla="*/ 898037 h 1573553"/>
              <a:gd name="connsiteX185" fmla="*/ 647150 w 2757152"/>
              <a:gd name="connsiteY185" fmla="*/ 917087 h 1573553"/>
              <a:gd name="connsiteX186" fmla="*/ 570950 w 2757152"/>
              <a:gd name="connsiteY186" fmla="*/ 902800 h 1573553"/>
              <a:gd name="connsiteX187" fmla="*/ 537612 w 2757152"/>
              <a:gd name="connsiteY187" fmla="*/ 907562 h 1573553"/>
              <a:gd name="connsiteX188" fmla="*/ 585235 w 2757152"/>
              <a:gd name="connsiteY188" fmla="*/ 938518 h 1573553"/>
              <a:gd name="connsiteX189" fmla="*/ 609050 w 2757152"/>
              <a:gd name="connsiteY189" fmla="*/ 950425 h 1573553"/>
              <a:gd name="connsiteX190" fmla="*/ 635243 w 2757152"/>
              <a:gd name="connsiteY190" fmla="*/ 1002812 h 1573553"/>
              <a:gd name="connsiteX191" fmla="*/ 568566 w 2757152"/>
              <a:gd name="connsiteY191" fmla="*/ 1019481 h 1573553"/>
              <a:gd name="connsiteX192" fmla="*/ 547137 w 2757152"/>
              <a:gd name="connsiteY192" fmla="*/ 1031387 h 1573553"/>
              <a:gd name="connsiteX193" fmla="*/ 523323 w 2757152"/>
              <a:gd name="connsiteY193" fmla="*/ 1002812 h 1573553"/>
              <a:gd name="connsiteX194" fmla="*/ 499510 w 2757152"/>
              <a:gd name="connsiteY194" fmla="*/ 971856 h 1573553"/>
              <a:gd name="connsiteX195" fmla="*/ 501891 w 2757152"/>
              <a:gd name="connsiteY195" fmla="*/ 933756 h 1573553"/>
              <a:gd name="connsiteX196" fmla="*/ 499510 w 2757152"/>
              <a:gd name="connsiteY196" fmla="*/ 914706 h 1573553"/>
              <a:gd name="connsiteX197" fmla="*/ 518560 w 2757152"/>
              <a:gd name="connsiteY197" fmla="*/ 881368 h 1573553"/>
              <a:gd name="connsiteX198" fmla="*/ 478080 w 2757152"/>
              <a:gd name="connsiteY198" fmla="*/ 890893 h 1573553"/>
              <a:gd name="connsiteX199" fmla="*/ 449504 w 2757152"/>
              <a:gd name="connsiteY199" fmla="*/ 952806 h 1573553"/>
              <a:gd name="connsiteX200" fmla="*/ 442360 w 2757152"/>
              <a:gd name="connsiteY200" fmla="*/ 976618 h 1573553"/>
              <a:gd name="connsiteX201" fmla="*/ 411404 w 2757152"/>
              <a:gd name="connsiteY201" fmla="*/ 993287 h 1573553"/>
              <a:gd name="connsiteX202" fmla="*/ 363779 w 2757152"/>
              <a:gd name="connsiteY202" fmla="*/ 990906 h 1573553"/>
              <a:gd name="connsiteX203" fmla="*/ 356635 w 2757152"/>
              <a:gd name="connsiteY203" fmla="*/ 1007575 h 1573553"/>
              <a:gd name="connsiteX204" fmla="*/ 356635 w 2757152"/>
              <a:gd name="connsiteY204" fmla="*/ 1055200 h 1573553"/>
              <a:gd name="connsiteX205" fmla="*/ 297104 w 2757152"/>
              <a:gd name="connsiteY205" fmla="*/ 1059962 h 1573553"/>
              <a:gd name="connsiteX206" fmla="*/ 235191 w 2757152"/>
              <a:gd name="connsiteY206" fmla="*/ 1093300 h 1573553"/>
              <a:gd name="connsiteX207" fmla="*/ 237573 w 2757152"/>
              <a:gd name="connsiteY207" fmla="*/ 1121875 h 1573553"/>
              <a:gd name="connsiteX208" fmla="*/ 185186 w 2757152"/>
              <a:gd name="connsiteY208" fmla="*/ 1109968 h 1573553"/>
              <a:gd name="connsiteX209" fmla="*/ 151848 w 2757152"/>
              <a:gd name="connsiteY209" fmla="*/ 1117112 h 1573553"/>
              <a:gd name="connsiteX210" fmla="*/ 106604 w 2757152"/>
              <a:gd name="connsiteY210" fmla="*/ 1098062 h 1573553"/>
              <a:gd name="connsiteX211" fmla="*/ 89936 w 2757152"/>
              <a:gd name="connsiteY211" fmla="*/ 1098062 h 1573553"/>
              <a:gd name="connsiteX212" fmla="*/ 6592 w 2757152"/>
              <a:gd name="connsiteY212" fmla="*/ 1121875 h 1573553"/>
              <a:gd name="connsiteX213" fmla="*/ 8974 w 2757152"/>
              <a:gd name="connsiteY213" fmla="*/ 1074250 h 1573553"/>
              <a:gd name="connsiteX214" fmla="*/ 9816 w 2757152"/>
              <a:gd name="connsiteY21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042562 w 2757152"/>
              <a:gd name="connsiteY125" fmla="*/ 1148067 h 1573553"/>
              <a:gd name="connsiteX126" fmla="*/ 2021131 w 2757152"/>
              <a:gd name="connsiteY126" fmla="*/ 1238556 h 1573553"/>
              <a:gd name="connsiteX127" fmla="*/ 1954456 w 2757152"/>
              <a:gd name="connsiteY127" fmla="*/ 1309993 h 1573553"/>
              <a:gd name="connsiteX128" fmla="*/ 2013987 w 2757152"/>
              <a:gd name="connsiteY128" fmla="*/ 1350474 h 1573553"/>
              <a:gd name="connsiteX129" fmla="*/ 1921118 w 2757152"/>
              <a:gd name="connsiteY129" fmla="*/ 1450487 h 1573553"/>
              <a:gd name="connsiteX130" fmla="*/ 1899687 w 2757152"/>
              <a:gd name="connsiteY130" fmla="*/ 1533831 h 1573553"/>
              <a:gd name="connsiteX131" fmla="*/ 1808865 w 2757152"/>
              <a:gd name="connsiteY131" fmla="*/ 1573012 h 1573553"/>
              <a:gd name="connsiteX132" fmla="*/ 1728235 w 2757152"/>
              <a:gd name="connsiteY132" fmla="*/ 1557643 h 1573553"/>
              <a:gd name="connsiteX133" fmla="*/ 1702041 w 2757152"/>
              <a:gd name="connsiteY133" fmla="*/ 1571931 h 1573553"/>
              <a:gd name="connsiteX134" fmla="*/ 1647275 w 2757152"/>
              <a:gd name="connsiteY134" fmla="*/ 1543356 h 1573553"/>
              <a:gd name="connsiteX135" fmla="*/ 1606791 w 2757152"/>
              <a:gd name="connsiteY135" fmla="*/ 1507637 h 1573553"/>
              <a:gd name="connsiteX136" fmla="*/ 1563931 w 2757152"/>
              <a:gd name="connsiteY136" fmla="*/ 1479061 h 1573553"/>
              <a:gd name="connsiteX137" fmla="*/ 1592504 w 2757152"/>
              <a:gd name="connsiteY137" fmla="*/ 1455250 h 1573553"/>
              <a:gd name="connsiteX138" fmla="*/ 1580598 w 2757152"/>
              <a:gd name="connsiteY138" fmla="*/ 1438581 h 1573553"/>
              <a:gd name="connsiteX139" fmla="*/ 1518685 w 2757152"/>
              <a:gd name="connsiteY139" fmla="*/ 1426675 h 1573553"/>
              <a:gd name="connsiteX140" fmla="*/ 1499635 w 2757152"/>
              <a:gd name="connsiteY140" fmla="*/ 1402862 h 1573553"/>
              <a:gd name="connsiteX141" fmla="*/ 1461537 w 2757152"/>
              <a:gd name="connsiteY141" fmla="*/ 1379050 h 1573553"/>
              <a:gd name="connsiteX142" fmla="*/ 1456773 w 2757152"/>
              <a:gd name="connsiteY142" fmla="*/ 1390956 h 1573553"/>
              <a:gd name="connsiteX143" fmla="*/ 1471062 w 2757152"/>
              <a:gd name="connsiteY143" fmla="*/ 1429056 h 1573553"/>
              <a:gd name="connsiteX144" fmla="*/ 1440104 w 2757152"/>
              <a:gd name="connsiteY144" fmla="*/ 1443343 h 1573553"/>
              <a:gd name="connsiteX145" fmla="*/ 1413912 w 2757152"/>
              <a:gd name="connsiteY145" fmla="*/ 1457630 h 1573553"/>
              <a:gd name="connsiteX146" fmla="*/ 1397241 w 2757152"/>
              <a:gd name="connsiteY146" fmla="*/ 1450487 h 1573553"/>
              <a:gd name="connsiteX147" fmla="*/ 1351998 w 2757152"/>
              <a:gd name="connsiteY147" fmla="*/ 1388575 h 1573553"/>
              <a:gd name="connsiteX148" fmla="*/ 1306756 w 2757152"/>
              <a:gd name="connsiteY148" fmla="*/ 1355237 h 1573553"/>
              <a:gd name="connsiteX149" fmla="*/ 1328187 w 2757152"/>
              <a:gd name="connsiteY149" fmla="*/ 1338568 h 1573553"/>
              <a:gd name="connsiteX150" fmla="*/ 1349618 w 2757152"/>
              <a:gd name="connsiteY150" fmla="*/ 1298087 h 1573553"/>
              <a:gd name="connsiteX151" fmla="*/ 1335329 w 2757152"/>
              <a:gd name="connsiteY151" fmla="*/ 1286181 h 1573553"/>
              <a:gd name="connsiteX152" fmla="*/ 1297231 w 2757152"/>
              <a:gd name="connsiteY152" fmla="*/ 1288562 h 1573553"/>
              <a:gd name="connsiteX153" fmla="*/ 1221031 w 2757152"/>
              <a:gd name="connsiteY153" fmla="*/ 1245700 h 1573553"/>
              <a:gd name="connsiteX154" fmla="*/ 1178166 w 2757152"/>
              <a:gd name="connsiteY154" fmla="*/ 1226650 h 1573553"/>
              <a:gd name="connsiteX155" fmla="*/ 1168643 w 2757152"/>
              <a:gd name="connsiteY155" fmla="*/ 1226650 h 1573553"/>
              <a:gd name="connsiteX156" fmla="*/ 1156737 w 2757152"/>
              <a:gd name="connsiteY156" fmla="*/ 1162356 h 1573553"/>
              <a:gd name="connsiteX157" fmla="*/ 1168643 w 2757152"/>
              <a:gd name="connsiteY157" fmla="*/ 1098062 h 1573553"/>
              <a:gd name="connsiteX158" fmla="*/ 1137687 w 2757152"/>
              <a:gd name="connsiteY158" fmla="*/ 1064725 h 1573553"/>
              <a:gd name="connsiteX159" fmla="*/ 1085300 w 2757152"/>
              <a:gd name="connsiteY159" fmla="*/ 1040912 h 1573553"/>
              <a:gd name="connsiteX160" fmla="*/ 1111493 w 2757152"/>
              <a:gd name="connsiteY160" fmla="*/ 1017100 h 1573553"/>
              <a:gd name="connsiteX161" fmla="*/ 1156737 w 2757152"/>
              <a:gd name="connsiteY161" fmla="*/ 1021862 h 1573553"/>
              <a:gd name="connsiteX162" fmla="*/ 1151975 w 2757152"/>
              <a:gd name="connsiteY162" fmla="*/ 974237 h 1573553"/>
              <a:gd name="connsiteX163" fmla="*/ 1123400 w 2757152"/>
              <a:gd name="connsiteY163" fmla="*/ 969475 h 1573553"/>
              <a:gd name="connsiteX164" fmla="*/ 1128162 w 2757152"/>
              <a:gd name="connsiteY164" fmla="*/ 921850 h 1573553"/>
              <a:gd name="connsiteX165" fmla="*/ 1097206 w 2757152"/>
              <a:gd name="connsiteY165" fmla="*/ 907562 h 1573553"/>
              <a:gd name="connsiteX166" fmla="*/ 1099587 w 2757152"/>
              <a:gd name="connsiteY166" fmla="*/ 871843 h 1573553"/>
              <a:gd name="connsiteX167" fmla="*/ 1051962 w 2757152"/>
              <a:gd name="connsiteY167" fmla="*/ 857556 h 1573553"/>
              <a:gd name="connsiteX168" fmla="*/ 1032912 w 2757152"/>
              <a:gd name="connsiteY168" fmla="*/ 878987 h 1573553"/>
              <a:gd name="connsiteX169" fmla="*/ 1004335 w 2757152"/>
              <a:gd name="connsiteY169" fmla="*/ 881368 h 1573553"/>
              <a:gd name="connsiteX170" fmla="*/ 954331 w 2757152"/>
              <a:gd name="connsiteY170" fmla="*/ 886131 h 1573553"/>
              <a:gd name="connsiteX171" fmla="*/ 923375 w 2757152"/>
              <a:gd name="connsiteY171" fmla="*/ 907562 h 1573553"/>
              <a:gd name="connsiteX172" fmla="*/ 923375 w 2757152"/>
              <a:gd name="connsiteY172" fmla="*/ 876606 h 1573553"/>
              <a:gd name="connsiteX173" fmla="*/ 882893 w 2757152"/>
              <a:gd name="connsiteY173" fmla="*/ 871843 h 1573553"/>
              <a:gd name="connsiteX174" fmla="*/ 890035 w 2757152"/>
              <a:gd name="connsiteY174" fmla="*/ 893275 h 1573553"/>
              <a:gd name="connsiteX175" fmla="*/ 885275 w 2757152"/>
              <a:gd name="connsiteY175" fmla="*/ 912325 h 1573553"/>
              <a:gd name="connsiteX176" fmla="*/ 799550 w 2757152"/>
              <a:gd name="connsiteY176" fmla="*/ 859936 h 1573553"/>
              <a:gd name="connsiteX177" fmla="*/ 778118 w 2757152"/>
              <a:gd name="connsiteY177" fmla="*/ 826600 h 1573553"/>
              <a:gd name="connsiteX178" fmla="*/ 790025 w 2757152"/>
              <a:gd name="connsiteY178" fmla="*/ 786117 h 1573553"/>
              <a:gd name="connsiteX179" fmla="*/ 759068 w 2757152"/>
              <a:gd name="connsiteY179" fmla="*/ 781356 h 1573553"/>
              <a:gd name="connsiteX180" fmla="*/ 711443 w 2757152"/>
              <a:gd name="connsiteY180" fmla="*/ 795643 h 1573553"/>
              <a:gd name="connsiteX181" fmla="*/ 701918 w 2757152"/>
              <a:gd name="connsiteY181" fmla="*/ 809931 h 1573553"/>
              <a:gd name="connsiteX182" fmla="*/ 678106 w 2757152"/>
              <a:gd name="connsiteY182" fmla="*/ 826600 h 1573553"/>
              <a:gd name="connsiteX183" fmla="*/ 670962 w 2757152"/>
              <a:gd name="connsiteY183" fmla="*/ 843268 h 1573553"/>
              <a:gd name="connsiteX184" fmla="*/ 630481 w 2757152"/>
              <a:gd name="connsiteY184" fmla="*/ 876606 h 1573553"/>
              <a:gd name="connsiteX185" fmla="*/ 632860 w 2757152"/>
              <a:gd name="connsiteY185" fmla="*/ 898037 h 1573553"/>
              <a:gd name="connsiteX186" fmla="*/ 647150 w 2757152"/>
              <a:gd name="connsiteY186" fmla="*/ 917087 h 1573553"/>
              <a:gd name="connsiteX187" fmla="*/ 570950 w 2757152"/>
              <a:gd name="connsiteY187" fmla="*/ 902800 h 1573553"/>
              <a:gd name="connsiteX188" fmla="*/ 537612 w 2757152"/>
              <a:gd name="connsiteY188" fmla="*/ 907562 h 1573553"/>
              <a:gd name="connsiteX189" fmla="*/ 585235 w 2757152"/>
              <a:gd name="connsiteY189" fmla="*/ 938518 h 1573553"/>
              <a:gd name="connsiteX190" fmla="*/ 609050 w 2757152"/>
              <a:gd name="connsiteY190" fmla="*/ 950425 h 1573553"/>
              <a:gd name="connsiteX191" fmla="*/ 635243 w 2757152"/>
              <a:gd name="connsiteY191" fmla="*/ 1002812 h 1573553"/>
              <a:gd name="connsiteX192" fmla="*/ 568566 w 2757152"/>
              <a:gd name="connsiteY192" fmla="*/ 1019481 h 1573553"/>
              <a:gd name="connsiteX193" fmla="*/ 547137 w 2757152"/>
              <a:gd name="connsiteY193" fmla="*/ 1031387 h 1573553"/>
              <a:gd name="connsiteX194" fmla="*/ 523323 w 2757152"/>
              <a:gd name="connsiteY194" fmla="*/ 1002812 h 1573553"/>
              <a:gd name="connsiteX195" fmla="*/ 499510 w 2757152"/>
              <a:gd name="connsiteY195" fmla="*/ 971856 h 1573553"/>
              <a:gd name="connsiteX196" fmla="*/ 501891 w 2757152"/>
              <a:gd name="connsiteY196" fmla="*/ 933756 h 1573553"/>
              <a:gd name="connsiteX197" fmla="*/ 499510 w 2757152"/>
              <a:gd name="connsiteY197" fmla="*/ 914706 h 1573553"/>
              <a:gd name="connsiteX198" fmla="*/ 518560 w 2757152"/>
              <a:gd name="connsiteY198" fmla="*/ 881368 h 1573553"/>
              <a:gd name="connsiteX199" fmla="*/ 478080 w 2757152"/>
              <a:gd name="connsiteY199" fmla="*/ 890893 h 1573553"/>
              <a:gd name="connsiteX200" fmla="*/ 449504 w 2757152"/>
              <a:gd name="connsiteY200" fmla="*/ 952806 h 1573553"/>
              <a:gd name="connsiteX201" fmla="*/ 442360 w 2757152"/>
              <a:gd name="connsiteY201" fmla="*/ 976618 h 1573553"/>
              <a:gd name="connsiteX202" fmla="*/ 411404 w 2757152"/>
              <a:gd name="connsiteY202" fmla="*/ 993287 h 1573553"/>
              <a:gd name="connsiteX203" fmla="*/ 363779 w 2757152"/>
              <a:gd name="connsiteY203" fmla="*/ 990906 h 1573553"/>
              <a:gd name="connsiteX204" fmla="*/ 356635 w 2757152"/>
              <a:gd name="connsiteY204" fmla="*/ 1007575 h 1573553"/>
              <a:gd name="connsiteX205" fmla="*/ 356635 w 2757152"/>
              <a:gd name="connsiteY205" fmla="*/ 1055200 h 1573553"/>
              <a:gd name="connsiteX206" fmla="*/ 297104 w 2757152"/>
              <a:gd name="connsiteY206" fmla="*/ 1059962 h 1573553"/>
              <a:gd name="connsiteX207" fmla="*/ 235191 w 2757152"/>
              <a:gd name="connsiteY207" fmla="*/ 1093300 h 1573553"/>
              <a:gd name="connsiteX208" fmla="*/ 237573 w 2757152"/>
              <a:gd name="connsiteY208" fmla="*/ 1121875 h 1573553"/>
              <a:gd name="connsiteX209" fmla="*/ 185186 w 2757152"/>
              <a:gd name="connsiteY209" fmla="*/ 1109968 h 1573553"/>
              <a:gd name="connsiteX210" fmla="*/ 151848 w 2757152"/>
              <a:gd name="connsiteY210" fmla="*/ 1117112 h 1573553"/>
              <a:gd name="connsiteX211" fmla="*/ 106604 w 2757152"/>
              <a:gd name="connsiteY211" fmla="*/ 1098062 h 1573553"/>
              <a:gd name="connsiteX212" fmla="*/ 89936 w 2757152"/>
              <a:gd name="connsiteY212" fmla="*/ 1098062 h 1573553"/>
              <a:gd name="connsiteX213" fmla="*/ 6592 w 2757152"/>
              <a:gd name="connsiteY213" fmla="*/ 1121875 h 1573553"/>
              <a:gd name="connsiteX214" fmla="*/ 8974 w 2757152"/>
              <a:gd name="connsiteY214" fmla="*/ 1074250 h 1573553"/>
              <a:gd name="connsiteX215" fmla="*/ 9816 w 2757152"/>
              <a:gd name="connsiteY21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133048 w 2757152"/>
              <a:gd name="connsiteY125" fmla="*/ 1112350 h 1573553"/>
              <a:gd name="connsiteX126" fmla="*/ 2042562 w 2757152"/>
              <a:gd name="connsiteY126" fmla="*/ 1148067 h 1573553"/>
              <a:gd name="connsiteX127" fmla="*/ 2021131 w 2757152"/>
              <a:gd name="connsiteY127" fmla="*/ 1238556 h 1573553"/>
              <a:gd name="connsiteX128" fmla="*/ 1954456 w 2757152"/>
              <a:gd name="connsiteY128" fmla="*/ 1309993 h 1573553"/>
              <a:gd name="connsiteX129" fmla="*/ 2013987 w 2757152"/>
              <a:gd name="connsiteY129" fmla="*/ 1350474 h 1573553"/>
              <a:gd name="connsiteX130" fmla="*/ 1921118 w 2757152"/>
              <a:gd name="connsiteY130" fmla="*/ 1450487 h 1573553"/>
              <a:gd name="connsiteX131" fmla="*/ 1899687 w 2757152"/>
              <a:gd name="connsiteY131" fmla="*/ 1533831 h 1573553"/>
              <a:gd name="connsiteX132" fmla="*/ 1808865 w 2757152"/>
              <a:gd name="connsiteY132" fmla="*/ 1573012 h 1573553"/>
              <a:gd name="connsiteX133" fmla="*/ 1728235 w 2757152"/>
              <a:gd name="connsiteY133" fmla="*/ 1557643 h 1573553"/>
              <a:gd name="connsiteX134" fmla="*/ 1702041 w 2757152"/>
              <a:gd name="connsiteY134" fmla="*/ 1571931 h 1573553"/>
              <a:gd name="connsiteX135" fmla="*/ 1647275 w 2757152"/>
              <a:gd name="connsiteY135" fmla="*/ 1543356 h 1573553"/>
              <a:gd name="connsiteX136" fmla="*/ 1606791 w 2757152"/>
              <a:gd name="connsiteY136" fmla="*/ 1507637 h 1573553"/>
              <a:gd name="connsiteX137" fmla="*/ 1563931 w 2757152"/>
              <a:gd name="connsiteY137" fmla="*/ 1479061 h 1573553"/>
              <a:gd name="connsiteX138" fmla="*/ 1592504 w 2757152"/>
              <a:gd name="connsiteY138" fmla="*/ 1455250 h 1573553"/>
              <a:gd name="connsiteX139" fmla="*/ 1580598 w 2757152"/>
              <a:gd name="connsiteY139" fmla="*/ 1438581 h 1573553"/>
              <a:gd name="connsiteX140" fmla="*/ 1518685 w 2757152"/>
              <a:gd name="connsiteY140" fmla="*/ 1426675 h 1573553"/>
              <a:gd name="connsiteX141" fmla="*/ 1499635 w 2757152"/>
              <a:gd name="connsiteY141" fmla="*/ 1402862 h 1573553"/>
              <a:gd name="connsiteX142" fmla="*/ 1461537 w 2757152"/>
              <a:gd name="connsiteY142" fmla="*/ 1379050 h 1573553"/>
              <a:gd name="connsiteX143" fmla="*/ 1456773 w 2757152"/>
              <a:gd name="connsiteY143" fmla="*/ 1390956 h 1573553"/>
              <a:gd name="connsiteX144" fmla="*/ 1471062 w 2757152"/>
              <a:gd name="connsiteY144" fmla="*/ 1429056 h 1573553"/>
              <a:gd name="connsiteX145" fmla="*/ 1440104 w 2757152"/>
              <a:gd name="connsiteY145" fmla="*/ 1443343 h 1573553"/>
              <a:gd name="connsiteX146" fmla="*/ 1413912 w 2757152"/>
              <a:gd name="connsiteY146" fmla="*/ 1457630 h 1573553"/>
              <a:gd name="connsiteX147" fmla="*/ 1397241 w 2757152"/>
              <a:gd name="connsiteY147" fmla="*/ 1450487 h 1573553"/>
              <a:gd name="connsiteX148" fmla="*/ 1351998 w 2757152"/>
              <a:gd name="connsiteY148" fmla="*/ 1388575 h 1573553"/>
              <a:gd name="connsiteX149" fmla="*/ 1306756 w 2757152"/>
              <a:gd name="connsiteY149" fmla="*/ 1355237 h 1573553"/>
              <a:gd name="connsiteX150" fmla="*/ 1328187 w 2757152"/>
              <a:gd name="connsiteY150" fmla="*/ 1338568 h 1573553"/>
              <a:gd name="connsiteX151" fmla="*/ 1349618 w 2757152"/>
              <a:gd name="connsiteY151" fmla="*/ 1298087 h 1573553"/>
              <a:gd name="connsiteX152" fmla="*/ 1335329 w 2757152"/>
              <a:gd name="connsiteY152" fmla="*/ 1286181 h 1573553"/>
              <a:gd name="connsiteX153" fmla="*/ 1297231 w 2757152"/>
              <a:gd name="connsiteY153" fmla="*/ 1288562 h 1573553"/>
              <a:gd name="connsiteX154" fmla="*/ 1221031 w 2757152"/>
              <a:gd name="connsiteY154" fmla="*/ 1245700 h 1573553"/>
              <a:gd name="connsiteX155" fmla="*/ 1178166 w 2757152"/>
              <a:gd name="connsiteY155" fmla="*/ 1226650 h 1573553"/>
              <a:gd name="connsiteX156" fmla="*/ 1168643 w 2757152"/>
              <a:gd name="connsiteY156" fmla="*/ 1226650 h 1573553"/>
              <a:gd name="connsiteX157" fmla="*/ 1156737 w 2757152"/>
              <a:gd name="connsiteY157" fmla="*/ 1162356 h 1573553"/>
              <a:gd name="connsiteX158" fmla="*/ 1168643 w 2757152"/>
              <a:gd name="connsiteY158" fmla="*/ 1098062 h 1573553"/>
              <a:gd name="connsiteX159" fmla="*/ 1137687 w 2757152"/>
              <a:gd name="connsiteY159" fmla="*/ 1064725 h 1573553"/>
              <a:gd name="connsiteX160" fmla="*/ 1085300 w 2757152"/>
              <a:gd name="connsiteY160" fmla="*/ 1040912 h 1573553"/>
              <a:gd name="connsiteX161" fmla="*/ 1111493 w 2757152"/>
              <a:gd name="connsiteY161" fmla="*/ 1017100 h 1573553"/>
              <a:gd name="connsiteX162" fmla="*/ 1156737 w 2757152"/>
              <a:gd name="connsiteY162" fmla="*/ 1021862 h 1573553"/>
              <a:gd name="connsiteX163" fmla="*/ 1151975 w 2757152"/>
              <a:gd name="connsiteY163" fmla="*/ 974237 h 1573553"/>
              <a:gd name="connsiteX164" fmla="*/ 1123400 w 2757152"/>
              <a:gd name="connsiteY164" fmla="*/ 969475 h 1573553"/>
              <a:gd name="connsiteX165" fmla="*/ 1128162 w 2757152"/>
              <a:gd name="connsiteY165" fmla="*/ 921850 h 1573553"/>
              <a:gd name="connsiteX166" fmla="*/ 1097206 w 2757152"/>
              <a:gd name="connsiteY166" fmla="*/ 907562 h 1573553"/>
              <a:gd name="connsiteX167" fmla="*/ 1099587 w 2757152"/>
              <a:gd name="connsiteY167" fmla="*/ 871843 h 1573553"/>
              <a:gd name="connsiteX168" fmla="*/ 1051962 w 2757152"/>
              <a:gd name="connsiteY168" fmla="*/ 857556 h 1573553"/>
              <a:gd name="connsiteX169" fmla="*/ 1032912 w 2757152"/>
              <a:gd name="connsiteY169" fmla="*/ 878987 h 1573553"/>
              <a:gd name="connsiteX170" fmla="*/ 1004335 w 2757152"/>
              <a:gd name="connsiteY170" fmla="*/ 881368 h 1573553"/>
              <a:gd name="connsiteX171" fmla="*/ 954331 w 2757152"/>
              <a:gd name="connsiteY171" fmla="*/ 886131 h 1573553"/>
              <a:gd name="connsiteX172" fmla="*/ 923375 w 2757152"/>
              <a:gd name="connsiteY172" fmla="*/ 907562 h 1573553"/>
              <a:gd name="connsiteX173" fmla="*/ 923375 w 2757152"/>
              <a:gd name="connsiteY173" fmla="*/ 876606 h 1573553"/>
              <a:gd name="connsiteX174" fmla="*/ 882893 w 2757152"/>
              <a:gd name="connsiteY174" fmla="*/ 871843 h 1573553"/>
              <a:gd name="connsiteX175" fmla="*/ 890035 w 2757152"/>
              <a:gd name="connsiteY175" fmla="*/ 893275 h 1573553"/>
              <a:gd name="connsiteX176" fmla="*/ 885275 w 2757152"/>
              <a:gd name="connsiteY176" fmla="*/ 912325 h 1573553"/>
              <a:gd name="connsiteX177" fmla="*/ 799550 w 2757152"/>
              <a:gd name="connsiteY177" fmla="*/ 859936 h 1573553"/>
              <a:gd name="connsiteX178" fmla="*/ 778118 w 2757152"/>
              <a:gd name="connsiteY178" fmla="*/ 826600 h 1573553"/>
              <a:gd name="connsiteX179" fmla="*/ 790025 w 2757152"/>
              <a:gd name="connsiteY179" fmla="*/ 786117 h 1573553"/>
              <a:gd name="connsiteX180" fmla="*/ 759068 w 2757152"/>
              <a:gd name="connsiteY180" fmla="*/ 781356 h 1573553"/>
              <a:gd name="connsiteX181" fmla="*/ 711443 w 2757152"/>
              <a:gd name="connsiteY181" fmla="*/ 795643 h 1573553"/>
              <a:gd name="connsiteX182" fmla="*/ 701918 w 2757152"/>
              <a:gd name="connsiteY182" fmla="*/ 809931 h 1573553"/>
              <a:gd name="connsiteX183" fmla="*/ 678106 w 2757152"/>
              <a:gd name="connsiteY183" fmla="*/ 826600 h 1573553"/>
              <a:gd name="connsiteX184" fmla="*/ 670962 w 2757152"/>
              <a:gd name="connsiteY184" fmla="*/ 843268 h 1573553"/>
              <a:gd name="connsiteX185" fmla="*/ 630481 w 2757152"/>
              <a:gd name="connsiteY185" fmla="*/ 876606 h 1573553"/>
              <a:gd name="connsiteX186" fmla="*/ 632860 w 2757152"/>
              <a:gd name="connsiteY186" fmla="*/ 898037 h 1573553"/>
              <a:gd name="connsiteX187" fmla="*/ 647150 w 2757152"/>
              <a:gd name="connsiteY187" fmla="*/ 917087 h 1573553"/>
              <a:gd name="connsiteX188" fmla="*/ 570950 w 2757152"/>
              <a:gd name="connsiteY188" fmla="*/ 902800 h 1573553"/>
              <a:gd name="connsiteX189" fmla="*/ 537612 w 2757152"/>
              <a:gd name="connsiteY189" fmla="*/ 907562 h 1573553"/>
              <a:gd name="connsiteX190" fmla="*/ 585235 w 2757152"/>
              <a:gd name="connsiteY190" fmla="*/ 938518 h 1573553"/>
              <a:gd name="connsiteX191" fmla="*/ 609050 w 2757152"/>
              <a:gd name="connsiteY191" fmla="*/ 950425 h 1573553"/>
              <a:gd name="connsiteX192" fmla="*/ 635243 w 2757152"/>
              <a:gd name="connsiteY192" fmla="*/ 1002812 h 1573553"/>
              <a:gd name="connsiteX193" fmla="*/ 568566 w 2757152"/>
              <a:gd name="connsiteY193" fmla="*/ 1019481 h 1573553"/>
              <a:gd name="connsiteX194" fmla="*/ 547137 w 2757152"/>
              <a:gd name="connsiteY194" fmla="*/ 1031387 h 1573553"/>
              <a:gd name="connsiteX195" fmla="*/ 523323 w 2757152"/>
              <a:gd name="connsiteY195" fmla="*/ 1002812 h 1573553"/>
              <a:gd name="connsiteX196" fmla="*/ 499510 w 2757152"/>
              <a:gd name="connsiteY196" fmla="*/ 971856 h 1573553"/>
              <a:gd name="connsiteX197" fmla="*/ 501891 w 2757152"/>
              <a:gd name="connsiteY197" fmla="*/ 933756 h 1573553"/>
              <a:gd name="connsiteX198" fmla="*/ 499510 w 2757152"/>
              <a:gd name="connsiteY198" fmla="*/ 914706 h 1573553"/>
              <a:gd name="connsiteX199" fmla="*/ 518560 w 2757152"/>
              <a:gd name="connsiteY199" fmla="*/ 881368 h 1573553"/>
              <a:gd name="connsiteX200" fmla="*/ 478080 w 2757152"/>
              <a:gd name="connsiteY200" fmla="*/ 890893 h 1573553"/>
              <a:gd name="connsiteX201" fmla="*/ 449504 w 2757152"/>
              <a:gd name="connsiteY201" fmla="*/ 952806 h 1573553"/>
              <a:gd name="connsiteX202" fmla="*/ 442360 w 2757152"/>
              <a:gd name="connsiteY202" fmla="*/ 976618 h 1573553"/>
              <a:gd name="connsiteX203" fmla="*/ 411404 w 2757152"/>
              <a:gd name="connsiteY203" fmla="*/ 993287 h 1573553"/>
              <a:gd name="connsiteX204" fmla="*/ 363779 w 2757152"/>
              <a:gd name="connsiteY204" fmla="*/ 990906 h 1573553"/>
              <a:gd name="connsiteX205" fmla="*/ 356635 w 2757152"/>
              <a:gd name="connsiteY205" fmla="*/ 1007575 h 1573553"/>
              <a:gd name="connsiteX206" fmla="*/ 356635 w 2757152"/>
              <a:gd name="connsiteY206" fmla="*/ 1055200 h 1573553"/>
              <a:gd name="connsiteX207" fmla="*/ 297104 w 2757152"/>
              <a:gd name="connsiteY207" fmla="*/ 1059962 h 1573553"/>
              <a:gd name="connsiteX208" fmla="*/ 235191 w 2757152"/>
              <a:gd name="connsiteY208" fmla="*/ 1093300 h 1573553"/>
              <a:gd name="connsiteX209" fmla="*/ 237573 w 2757152"/>
              <a:gd name="connsiteY209" fmla="*/ 1121875 h 1573553"/>
              <a:gd name="connsiteX210" fmla="*/ 185186 w 2757152"/>
              <a:gd name="connsiteY210" fmla="*/ 1109968 h 1573553"/>
              <a:gd name="connsiteX211" fmla="*/ 151848 w 2757152"/>
              <a:gd name="connsiteY211" fmla="*/ 1117112 h 1573553"/>
              <a:gd name="connsiteX212" fmla="*/ 106604 w 2757152"/>
              <a:gd name="connsiteY212" fmla="*/ 1098062 h 1573553"/>
              <a:gd name="connsiteX213" fmla="*/ 89936 w 2757152"/>
              <a:gd name="connsiteY213" fmla="*/ 1098062 h 1573553"/>
              <a:gd name="connsiteX214" fmla="*/ 6592 w 2757152"/>
              <a:gd name="connsiteY214" fmla="*/ 1121875 h 1573553"/>
              <a:gd name="connsiteX215" fmla="*/ 8974 w 2757152"/>
              <a:gd name="connsiteY215" fmla="*/ 1074250 h 1573553"/>
              <a:gd name="connsiteX216" fmla="*/ 9816 w 2757152"/>
              <a:gd name="connsiteY21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133048 w 2757152"/>
              <a:gd name="connsiteY125" fmla="*/ 1112350 h 1573553"/>
              <a:gd name="connsiteX126" fmla="*/ 2042562 w 2757152"/>
              <a:gd name="connsiteY126" fmla="*/ 1148067 h 1573553"/>
              <a:gd name="connsiteX127" fmla="*/ 2021129 w 2757152"/>
              <a:gd name="connsiteY127" fmla="*/ 1188550 h 1573553"/>
              <a:gd name="connsiteX128" fmla="*/ 2021131 w 2757152"/>
              <a:gd name="connsiteY128" fmla="*/ 1238556 h 1573553"/>
              <a:gd name="connsiteX129" fmla="*/ 1954456 w 2757152"/>
              <a:gd name="connsiteY129" fmla="*/ 1309993 h 1573553"/>
              <a:gd name="connsiteX130" fmla="*/ 2013987 w 2757152"/>
              <a:gd name="connsiteY130" fmla="*/ 1350474 h 1573553"/>
              <a:gd name="connsiteX131" fmla="*/ 1921118 w 2757152"/>
              <a:gd name="connsiteY131" fmla="*/ 1450487 h 1573553"/>
              <a:gd name="connsiteX132" fmla="*/ 1899687 w 2757152"/>
              <a:gd name="connsiteY132" fmla="*/ 1533831 h 1573553"/>
              <a:gd name="connsiteX133" fmla="*/ 1808865 w 2757152"/>
              <a:gd name="connsiteY133" fmla="*/ 1573012 h 1573553"/>
              <a:gd name="connsiteX134" fmla="*/ 1728235 w 2757152"/>
              <a:gd name="connsiteY134" fmla="*/ 1557643 h 1573553"/>
              <a:gd name="connsiteX135" fmla="*/ 1702041 w 2757152"/>
              <a:gd name="connsiteY135" fmla="*/ 1571931 h 1573553"/>
              <a:gd name="connsiteX136" fmla="*/ 1647275 w 2757152"/>
              <a:gd name="connsiteY136" fmla="*/ 1543356 h 1573553"/>
              <a:gd name="connsiteX137" fmla="*/ 1606791 w 2757152"/>
              <a:gd name="connsiteY137" fmla="*/ 1507637 h 1573553"/>
              <a:gd name="connsiteX138" fmla="*/ 1563931 w 2757152"/>
              <a:gd name="connsiteY138" fmla="*/ 1479061 h 1573553"/>
              <a:gd name="connsiteX139" fmla="*/ 1592504 w 2757152"/>
              <a:gd name="connsiteY139" fmla="*/ 1455250 h 1573553"/>
              <a:gd name="connsiteX140" fmla="*/ 1580598 w 2757152"/>
              <a:gd name="connsiteY140" fmla="*/ 1438581 h 1573553"/>
              <a:gd name="connsiteX141" fmla="*/ 1518685 w 2757152"/>
              <a:gd name="connsiteY141" fmla="*/ 1426675 h 1573553"/>
              <a:gd name="connsiteX142" fmla="*/ 1499635 w 2757152"/>
              <a:gd name="connsiteY142" fmla="*/ 1402862 h 1573553"/>
              <a:gd name="connsiteX143" fmla="*/ 1461537 w 2757152"/>
              <a:gd name="connsiteY143" fmla="*/ 1379050 h 1573553"/>
              <a:gd name="connsiteX144" fmla="*/ 1456773 w 2757152"/>
              <a:gd name="connsiteY144" fmla="*/ 1390956 h 1573553"/>
              <a:gd name="connsiteX145" fmla="*/ 1471062 w 2757152"/>
              <a:gd name="connsiteY145" fmla="*/ 1429056 h 1573553"/>
              <a:gd name="connsiteX146" fmla="*/ 1440104 w 2757152"/>
              <a:gd name="connsiteY146" fmla="*/ 1443343 h 1573553"/>
              <a:gd name="connsiteX147" fmla="*/ 1413912 w 2757152"/>
              <a:gd name="connsiteY147" fmla="*/ 1457630 h 1573553"/>
              <a:gd name="connsiteX148" fmla="*/ 1397241 w 2757152"/>
              <a:gd name="connsiteY148" fmla="*/ 1450487 h 1573553"/>
              <a:gd name="connsiteX149" fmla="*/ 1351998 w 2757152"/>
              <a:gd name="connsiteY149" fmla="*/ 1388575 h 1573553"/>
              <a:gd name="connsiteX150" fmla="*/ 1306756 w 2757152"/>
              <a:gd name="connsiteY150" fmla="*/ 1355237 h 1573553"/>
              <a:gd name="connsiteX151" fmla="*/ 1328187 w 2757152"/>
              <a:gd name="connsiteY151" fmla="*/ 1338568 h 1573553"/>
              <a:gd name="connsiteX152" fmla="*/ 1349618 w 2757152"/>
              <a:gd name="connsiteY152" fmla="*/ 1298087 h 1573553"/>
              <a:gd name="connsiteX153" fmla="*/ 1335329 w 2757152"/>
              <a:gd name="connsiteY153" fmla="*/ 1286181 h 1573553"/>
              <a:gd name="connsiteX154" fmla="*/ 1297231 w 2757152"/>
              <a:gd name="connsiteY154" fmla="*/ 1288562 h 1573553"/>
              <a:gd name="connsiteX155" fmla="*/ 1221031 w 2757152"/>
              <a:gd name="connsiteY155" fmla="*/ 1245700 h 1573553"/>
              <a:gd name="connsiteX156" fmla="*/ 1178166 w 2757152"/>
              <a:gd name="connsiteY156" fmla="*/ 1226650 h 1573553"/>
              <a:gd name="connsiteX157" fmla="*/ 1168643 w 2757152"/>
              <a:gd name="connsiteY157" fmla="*/ 1226650 h 1573553"/>
              <a:gd name="connsiteX158" fmla="*/ 1156737 w 2757152"/>
              <a:gd name="connsiteY158" fmla="*/ 1162356 h 1573553"/>
              <a:gd name="connsiteX159" fmla="*/ 1168643 w 2757152"/>
              <a:gd name="connsiteY159" fmla="*/ 1098062 h 1573553"/>
              <a:gd name="connsiteX160" fmla="*/ 1137687 w 2757152"/>
              <a:gd name="connsiteY160" fmla="*/ 1064725 h 1573553"/>
              <a:gd name="connsiteX161" fmla="*/ 1085300 w 2757152"/>
              <a:gd name="connsiteY161" fmla="*/ 1040912 h 1573553"/>
              <a:gd name="connsiteX162" fmla="*/ 1111493 w 2757152"/>
              <a:gd name="connsiteY162" fmla="*/ 1017100 h 1573553"/>
              <a:gd name="connsiteX163" fmla="*/ 1156737 w 2757152"/>
              <a:gd name="connsiteY163" fmla="*/ 1021862 h 1573553"/>
              <a:gd name="connsiteX164" fmla="*/ 1151975 w 2757152"/>
              <a:gd name="connsiteY164" fmla="*/ 974237 h 1573553"/>
              <a:gd name="connsiteX165" fmla="*/ 1123400 w 2757152"/>
              <a:gd name="connsiteY165" fmla="*/ 969475 h 1573553"/>
              <a:gd name="connsiteX166" fmla="*/ 1128162 w 2757152"/>
              <a:gd name="connsiteY166" fmla="*/ 921850 h 1573553"/>
              <a:gd name="connsiteX167" fmla="*/ 1097206 w 2757152"/>
              <a:gd name="connsiteY167" fmla="*/ 907562 h 1573553"/>
              <a:gd name="connsiteX168" fmla="*/ 1099587 w 2757152"/>
              <a:gd name="connsiteY168" fmla="*/ 871843 h 1573553"/>
              <a:gd name="connsiteX169" fmla="*/ 1051962 w 2757152"/>
              <a:gd name="connsiteY169" fmla="*/ 857556 h 1573553"/>
              <a:gd name="connsiteX170" fmla="*/ 1032912 w 2757152"/>
              <a:gd name="connsiteY170" fmla="*/ 878987 h 1573553"/>
              <a:gd name="connsiteX171" fmla="*/ 1004335 w 2757152"/>
              <a:gd name="connsiteY171" fmla="*/ 881368 h 1573553"/>
              <a:gd name="connsiteX172" fmla="*/ 954331 w 2757152"/>
              <a:gd name="connsiteY172" fmla="*/ 886131 h 1573553"/>
              <a:gd name="connsiteX173" fmla="*/ 923375 w 2757152"/>
              <a:gd name="connsiteY173" fmla="*/ 907562 h 1573553"/>
              <a:gd name="connsiteX174" fmla="*/ 923375 w 2757152"/>
              <a:gd name="connsiteY174" fmla="*/ 876606 h 1573553"/>
              <a:gd name="connsiteX175" fmla="*/ 882893 w 2757152"/>
              <a:gd name="connsiteY175" fmla="*/ 871843 h 1573553"/>
              <a:gd name="connsiteX176" fmla="*/ 890035 w 2757152"/>
              <a:gd name="connsiteY176" fmla="*/ 893275 h 1573553"/>
              <a:gd name="connsiteX177" fmla="*/ 885275 w 2757152"/>
              <a:gd name="connsiteY177" fmla="*/ 912325 h 1573553"/>
              <a:gd name="connsiteX178" fmla="*/ 799550 w 2757152"/>
              <a:gd name="connsiteY178" fmla="*/ 859936 h 1573553"/>
              <a:gd name="connsiteX179" fmla="*/ 778118 w 2757152"/>
              <a:gd name="connsiteY179" fmla="*/ 826600 h 1573553"/>
              <a:gd name="connsiteX180" fmla="*/ 790025 w 2757152"/>
              <a:gd name="connsiteY180" fmla="*/ 786117 h 1573553"/>
              <a:gd name="connsiteX181" fmla="*/ 759068 w 2757152"/>
              <a:gd name="connsiteY181" fmla="*/ 781356 h 1573553"/>
              <a:gd name="connsiteX182" fmla="*/ 711443 w 2757152"/>
              <a:gd name="connsiteY182" fmla="*/ 795643 h 1573553"/>
              <a:gd name="connsiteX183" fmla="*/ 701918 w 2757152"/>
              <a:gd name="connsiteY183" fmla="*/ 809931 h 1573553"/>
              <a:gd name="connsiteX184" fmla="*/ 678106 w 2757152"/>
              <a:gd name="connsiteY184" fmla="*/ 826600 h 1573553"/>
              <a:gd name="connsiteX185" fmla="*/ 670962 w 2757152"/>
              <a:gd name="connsiteY185" fmla="*/ 843268 h 1573553"/>
              <a:gd name="connsiteX186" fmla="*/ 630481 w 2757152"/>
              <a:gd name="connsiteY186" fmla="*/ 876606 h 1573553"/>
              <a:gd name="connsiteX187" fmla="*/ 632860 w 2757152"/>
              <a:gd name="connsiteY187" fmla="*/ 898037 h 1573553"/>
              <a:gd name="connsiteX188" fmla="*/ 647150 w 2757152"/>
              <a:gd name="connsiteY188" fmla="*/ 917087 h 1573553"/>
              <a:gd name="connsiteX189" fmla="*/ 570950 w 2757152"/>
              <a:gd name="connsiteY189" fmla="*/ 902800 h 1573553"/>
              <a:gd name="connsiteX190" fmla="*/ 537612 w 2757152"/>
              <a:gd name="connsiteY190" fmla="*/ 907562 h 1573553"/>
              <a:gd name="connsiteX191" fmla="*/ 585235 w 2757152"/>
              <a:gd name="connsiteY191" fmla="*/ 938518 h 1573553"/>
              <a:gd name="connsiteX192" fmla="*/ 609050 w 2757152"/>
              <a:gd name="connsiteY192" fmla="*/ 950425 h 1573553"/>
              <a:gd name="connsiteX193" fmla="*/ 635243 w 2757152"/>
              <a:gd name="connsiteY193" fmla="*/ 1002812 h 1573553"/>
              <a:gd name="connsiteX194" fmla="*/ 568566 w 2757152"/>
              <a:gd name="connsiteY194" fmla="*/ 1019481 h 1573553"/>
              <a:gd name="connsiteX195" fmla="*/ 547137 w 2757152"/>
              <a:gd name="connsiteY195" fmla="*/ 1031387 h 1573553"/>
              <a:gd name="connsiteX196" fmla="*/ 523323 w 2757152"/>
              <a:gd name="connsiteY196" fmla="*/ 1002812 h 1573553"/>
              <a:gd name="connsiteX197" fmla="*/ 499510 w 2757152"/>
              <a:gd name="connsiteY197" fmla="*/ 971856 h 1573553"/>
              <a:gd name="connsiteX198" fmla="*/ 501891 w 2757152"/>
              <a:gd name="connsiteY198" fmla="*/ 933756 h 1573553"/>
              <a:gd name="connsiteX199" fmla="*/ 499510 w 2757152"/>
              <a:gd name="connsiteY199" fmla="*/ 914706 h 1573553"/>
              <a:gd name="connsiteX200" fmla="*/ 518560 w 2757152"/>
              <a:gd name="connsiteY200" fmla="*/ 881368 h 1573553"/>
              <a:gd name="connsiteX201" fmla="*/ 478080 w 2757152"/>
              <a:gd name="connsiteY201" fmla="*/ 890893 h 1573553"/>
              <a:gd name="connsiteX202" fmla="*/ 449504 w 2757152"/>
              <a:gd name="connsiteY202" fmla="*/ 952806 h 1573553"/>
              <a:gd name="connsiteX203" fmla="*/ 442360 w 2757152"/>
              <a:gd name="connsiteY203" fmla="*/ 976618 h 1573553"/>
              <a:gd name="connsiteX204" fmla="*/ 411404 w 2757152"/>
              <a:gd name="connsiteY204" fmla="*/ 993287 h 1573553"/>
              <a:gd name="connsiteX205" fmla="*/ 363779 w 2757152"/>
              <a:gd name="connsiteY205" fmla="*/ 990906 h 1573553"/>
              <a:gd name="connsiteX206" fmla="*/ 356635 w 2757152"/>
              <a:gd name="connsiteY206" fmla="*/ 1007575 h 1573553"/>
              <a:gd name="connsiteX207" fmla="*/ 356635 w 2757152"/>
              <a:gd name="connsiteY207" fmla="*/ 1055200 h 1573553"/>
              <a:gd name="connsiteX208" fmla="*/ 297104 w 2757152"/>
              <a:gd name="connsiteY208" fmla="*/ 1059962 h 1573553"/>
              <a:gd name="connsiteX209" fmla="*/ 235191 w 2757152"/>
              <a:gd name="connsiteY209" fmla="*/ 1093300 h 1573553"/>
              <a:gd name="connsiteX210" fmla="*/ 237573 w 2757152"/>
              <a:gd name="connsiteY210" fmla="*/ 1121875 h 1573553"/>
              <a:gd name="connsiteX211" fmla="*/ 185186 w 2757152"/>
              <a:gd name="connsiteY211" fmla="*/ 1109968 h 1573553"/>
              <a:gd name="connsiteX212" fmla="*/ 151848 w 2757152"/>
              <a:gd name="connsiteY212" fmla="*/ 1117112 h 1573553"/>
              <a:gd name="connsiteX213" fmla="*/ 106604 w 2757152"/>
              <a:gd name="connsiteY213" fmla="*/ 1098062 h 1573553"/>
              <a:gd name="connsiteX214" fmla="*/ 89936 w 2757152"/>
              <a:gd name="connsiteY214" fmla="*/ 1098062 h 1573553"/>
              <a:gd name="connsiteX215" fmla="*/ 6592 w 2757152"/>
              <a:gd name="connsiteY215" fmla="*/ 1121875 h 1573553"/>
              <a:gd name="connsiteX216" fmla="*/ 8974 w 2757152"/>
              <a:gd name="connsiteY216" fmla="*/ 1074250 h 1573553"/>
              <a:gd name="connsiteX217" fmla="*/ 9816 w 2757152"/>
              <a:gd name="connsiteY21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3 w 2757152"/>
              <a:gd name="connsiteY123" fmla="*/ 957568 h 1573553"/>
              <a:gd name="connsiteX124" fmla="*/ 2275925 w 2757152"/>
              <a:gd name="connsiteY124" fmla="*/ 1062342 h 1573553"/>
              <a:gd name="connsiteX125" fmla="*/ 2175910 w 2757152"/>
              <a:gd name="connsiteY125" fmla="*/ 1112350 h 1573553"/>
              <a:gd name="connsiteX126" fmla="*/ 2133048 w 2757152"/>
              <a:gd name="connsiteY126" fmla="*/ 1112350 h 1573553"/>
              <a:gd name="connsiteX127" fmla="*/ 2042562 w 2757152"/>
              <a:gd name="connsiteY127" fmla="*/ 1148067 h 1573553"/>
              <a:gd name="connsiteX128" fmla="*/ 2021129 w 2757152"/>
              <a:gd name="connsiteY128" fmla="*/ 1188550 h 1573553"/>
              <a:gd name="connsiteX129" fmla="*/ 2021131 w 2757152"/>
              <a:gd name="connsiteY129" fmla="*/ 1238556 h 1573553"/>
              <a:gd name="connsiteX130" fmla="*/ 1954456 w 2757152"/>
              <a:gd name="connsiteY130" fmla="*/ 1309993 h 1573553"/>
              <a:gd name="connsiteX131" fmla="*/ 2013987 w 2757152"/>
              <a:gd name="connsiteY131" fmla="*/ 1350474 h 1573553"/>
              <a:gd name="connsiteX132" fmla="*/ 1921118 w 2757152"/>
              <a:gd name="connsiteY132" fmla="*/ 1450487 h 1573553"/>
              <a:gd name="connsiteX133" fmla="*/ 1899687 w 2757152"/>
              <a:gd name="connsiteY133" fmla="*/ 1533831 h 1573553"/>
              <a:gd name="connsiteX134" fmla="*/ 1808865 w 2757152"/>
              <a:gd name="connsiteY134" fmla="*/ 1573012 h 1573553"/>
              <a:gd name="connsiteX135" fmla="*/ 1728235 w 2757152"/>
              <a:gd name="connsiteY135" fmla="*/ 1557643 h 1573553"/>
              <a:gd name="connsiteX136" fmla="*/ 1702041 w 2757152"/>
              <a:gd name="connsiteY136" fmla="*/ 1571931 h 1573553"/>
              <a:gd name="connsiteX137" fmla="*/ 1647275 w 2757152"/>
              <a:gd name="connsiteY137" fmla="*/ 1543356 h 1573553"/>
              <a:gd name="connsiteX138" fmla="*/ 1606791 w 2757152"/>
              <a:gd name="connsiteY138" fmla="*/ 1507637 h 1573553"/>
              <a:gd name="connsiteX139" fmla="*/ 1563931 w 2757152"/>
              <a:gd name="connsiteY139" fmla="*/ 1479061 h 1573553"/>
              <a:gd name="connsiteX140" fmla="*/ 1592504 w 2757152"/>
              <a:gd name="connsiteY140" fmla="*/ 1455250 h 1573553"/>
              <a:gd name="connsiteX141" fmla="*/ 1580598 w 2757152"/>
              <a:gd name="connsiteY141" fmla="*/ 1438581 h 1573553"/>
              <a:gd name="connsiteX142" fmla="*/ 1518685 w 2757152"/>
              <a:gd name="connsiteY142" fmla="*/ 1426675 h 1573553"/>
              <a:gd name="connsiteX143" fmla="*/ 1499635 w 2757152"/>
              <a:gd name="connsiteY143" fmla="*/ 1402862 h 1573553"/>
              <a:gd name="connsiteX144" fmla="*/ 1461537 w 2757152"/>
              <a:gd name="connsiteY144" fmla="*/ 1379050 h 1573553"/>
              <a:gd name="connsiteX145" fmla="*/ 1456773 w 2757152"/>
              <a:gd name="connsiteY145" fmla="*/ 1390956 h 1573553"/>
              <a:gd name="connsiteX146" fmla="*/ 1471062 w 2757152"/>
              <a:gd name="connsiteY146" fmla="*/ 1429056 h 1573553"/>
              <a:gd name="connsiteX147" fmla="*/ 1440104 w 2757152"/>
              <a:gd name="connsiteY147" fmla="*/ 1443343 h 1573553"/>
              <a:gd name="connsiteX148" fmla="*/ 1413912 w 2757152"/>
              <a:gd name="connsiteY148" fmla="*/ 1457630 h 1573553"/>
              <a:gd name="connsiteX149" fmla="*/ 1397241 w 2757152"/>
              <a:gd name="connsiteY149" fmla="*/ 1450487 h 1573553"/>
              <a:gd name="connsiteX150" fmla="*/ 1351998 w 2757152"/>
              <a:gd name="connsiteY150" fmla="*/ 1388575 h 1573553"/>
              <a:gd name="connsiteX151" fmla="*/ 1306756 w 2757152"/>
              <a:gd name="connsiteY151" fmla="*/ 1355237 h 1573553"/>
              <a:gd name="connsiteX152" fmla="*/ 1328187 w 2757152"/>
              <a:gd name="connsiteY152" fmla="*/ 1338568 h 1573553"/>
              <a:gd name="connsiteX153" fmla="*/ 1349618 w 2757152"/>
              <a:gd name="connsiteY153" fmla="*/ 1298087 h 1573553"/>
              <a:gd name="connsiteX154" fmla="*/ 1335329 w 2757152"/>
              <a:gd name="connsiteY154" fmla="*/ 1286181 h 1573553"/>
              <a:gd name="connsiteX155" fmla="*/ 1297231 w 2757152"/>
              <a:gd name="connsiteY155" fmla="*/ 1288562 h 1573553"/>
              <a:gd name="connsiteX156" fmla="*/ 1221031 w 2757152"/>
              <a:gd name="connsiteY156" fmla="*/ 1245700 h 1573553"/>
              <a:gd name="connsiteX157" fmla="*/ 1178166 w 2757152"/>
              <a:gd name="connsiteY157" fmla="*/ 1226650 h 1573553"/>
              <a:gd name="connsiteX158" fmla="*/ 1168643 w 2757152"/>
              <a:gd name="connsiteY158" fmla="*/ 1226650 h 1573553"/>
              <a:gd name="connsiteX159" fmla="*/ 1156737 w 2757152"/>
              <a:gd name="connsiteY159" fmla="*/ 1162356 h 1573553"/>
              <a:gd name="connsiteX160" fmla="*/ 1168643 w 2757152"/>
              <a:gd name="connsiteY160" fmla="*/ 1098062 h 1573553"/>
              <a:gd name="connsiteX161" fmla="*/ 1137687 w 2757152"/>
              <a:gd name="connsiteY161" fmla="*/ 1064725 h 1573553"/>
              <a:gd name="connsiteX162" fmla="*/ 1085300 w 2757152"/>
              <a:gd name="connsiteY162" fmla="*/ 1040912 h 1573553"/>
              <a:gd name="connsiteX163" fmla="*/ 1111493 w 2757152"/>
              <a:gd name="connsiteY163" fmla="*/ 1017100 h 1573553"/>
              <a:gd name="connsiteX164" fmla="*/ 1156737 w 2757152"/>
              <a:gd name="connsiteY164" fmla="*/ 1021862 h 1573553"/>
              <a:gd name="connsiteX165" fmla="*/ 1151975 w 2757152"/>
              <a:gd name="connsiteY165" fmla="*/ 974237 h 1573553"/>
              <a:gd name="connsiteX166" fmla="*/ 1123400 w 2757152"/>
              <a:gd name="connsiteY166" fmla="*/ 969475 h 1573553"/>
              <a:gd name="connsiteX167" fmla="*/ 1128162 w 2757152"/>
              <a:gd name="connsiteY167" fmla="*/ 921850 h 1573553"/>
              <a:gd name="connsiteX168" fmla="*/ 1097206 w 2757152"/>
              <a:gd name="connsiteY168" fmla="*/ 907562 h 1573553"/>
              <a:gd name="connsiteX169" fmla="*/ 1099587 w 2757152"/>
              <a:gd name="connsiteY169" fmla="*/ 871843 h 1573553"/>
              <a:gd name="connsiteX170" fmla="*/ 1051962 w 2757152"/>
              <a:gd name="connsiteY170" fmla="*/ 857556 h 1573553"/>
              <a:gd name="connsiteX171" fmla="*/ 1032912 w 2757152"/>
              <a:gd name="connsiteY171" fmla="*/ 878987 h 1573553"/>
              <a:gd name="connsiteX172" fmla="*/ 1004335 w 2757152"/>
              <a:gd name="connsiteY172" fmla="*/ 881368 h 1573553"/>
              <a:gd name="connsiteX173" fmla="*/ 954331 w 2757152"/>
              <a:gd name="connsiteY173" fmla="*/ 886131 h 1573553"/>
              <a:gd name="connsiteX174" fmla="*/ 923375 w 2757152"/>
              <a:gd name="connsiteY174" fmla="*/ 907562 h 1573553"/>
              <a:gd name="connsiteX175" fmla="*/ 923375 w 2757152"/>
              <a:gd name="connsiteY175" fmla="*/ 876606 h 1573553"/>
              <a:gd name="connsiteX176" fmla="*/ 882893 w 2757152"/>
              <a:gd name="connsiteY176" fmla="*/ 871843 h 1573553"/>
              <a:gd name="connsiteX177" fmla="*/ 890035 w 2757152"/>
              <a:gd name="connsiteY177" fmla="*/ 893275 h 1573553"/>
              <a:gd name="connsiteX178" fmla="*/ 885275 w 2757152"/>
              <a:gd name="connsiteY178" fmla="*/ 912325 h 1573553"/>
              <a:gd name="connsiteX179" fmla="*/ 799550 w 2757152"/>
              <a:gd name="connsiteY179" fmla="*/ 859936 h 1573553"/>
              <a:gd name="connsiteX180" fmla="*/ 778118 w 2757152"/>
              <a:gd name="connsiteY180" fmla="*/ 826600 h 1573553"/>
              <a:gd name="connsiteX181" fmla="*/ 790025 w 2757152"/>
              <a:gd name="connsiteY181" fmla="*/ 786117 h 1573553"/>
              <a:gd name="connsiteX182" fmla="*/ 759068 w 2757152"/>
              <a:gd name="connsiteY182" fmla="*/ 781356 h 1573553"/>
              <a:gd name="connsiteX183" fmla="*/ 711443 w 2757152"/>
              <a:gd name="connsiteY183" fmla="*/ 795643 h 1573553"/>
              <a:gd name="connsiteX184" fmla="*/ 701918 w 2757152"/>
              <a:gd name="connsiteY184" fmla="*/ 809931 h 1573553"/>
              <a:gd name="connsiteX185" fmla="*/ 678106 w 2757152"/>
              <a:gd name="connsiteY185" fmla="*/ 826600 h 1573553"/>
              <a:gd name="connsiteX186" fmla="*/ 670962 w 2757152"/>
              <a:gd name="connsiteY186" fmla="*/ 843268 h 1573553"/>
              <a:gd name="connsiteX187" fmla="*/ 630481 w 2757152"/>
              <a:gd name="connsiteY187" fmla="*/ 876606 h 1573553"/>
              <a:gd name="connsiteX188" fmla="*/ 632860 w 2757152"/>
              <a:gd name="connsiteY188" fmla="*/ 898037 h 1573553"/>
              <a:gd name="connsiteX189" fmla="*/ 647150 w 2757152"/>
              <a:gd name="connsiteY189" fmla="*/ 917087 h 1573553"/>
              <a:gd name="connsiteX190" fmla="*/ 570950 w 2757152"/>
              <a:gd name="connsiteY190" fmla="*/ 902800 h 1573553"/>
              <a:gd name="connsiteX191" fmla="*/ 537612 w 2757152"/>
              <a:gd name="connsiteY191" fmla="*/ 907562 h 1573553"/>
              <a:gd name="connsiteX192" fmla="*/ 585235 w 2757152"/>
              <a:gd name="connsiteY192" fmla="*/ 938518 h 1573553"/>
              <a:gd name="connsiteX193" fmla="*/ 609050 w 2757152"/>
              <a:gd name="connsiteY193" fmla="*/ 950425 h 1573553"/>
              <a:gd name="connsiteX194" fmla="*/ 635243 w 2757152"/>
              <a:gd name="connsiteY194" fmla="*/ 1002812 h 1573553"/>
              <a:gd name="connsiteX195" fmla="*/ 568566 w 2757152"/>
              <a:gd name="connsiteY195" fmla="*/ 1019481 h 1573553"/>
              <a:gd name="connsiteX196" fmla="*/ 547137 w 2757152"/>
              <a:gd name="connsiteY196" fmla="*/ 1031387 h 1573553"/>
              <a:gd name="connsiteX197" fmla="*/ 523323 w 2757152"/>
              <a:gd name="connsiteY197" fmla="*/ 1002812 h 1573553"/>
              <a:gd name="connsiteX198" fmla="*/ 499510 w 2757152"/>
              <a:gd name="connsiteY198" fmla="*/ 971856 h 1573553"/>
              <a:gd name="connsiteX199" fmla="*/ 501891 w 2757152"/>
              <a:gd name="connsiteY199" fmla="*/ 933756 h 1573553"/>
              <a:gd name="connsiteX200" fmla="*/ 499510 w 2757152"/>
              <a:gd name="connsiteY200" fmla="*/ 914706 h 1573553"/>
              <a:gd name="connsiteX201" fmla="*/ 518560 w 2757152"/>
              <a:gd name="connsiteY201" fmla="*/ 881368 h 1573553"/>
              <a:gd name="connsiteX202" fmla="*/ 478080 w 2757152"/>
              <a:gd name="connsiteY202" fmla="*/ 890893 h 1573553"/>
              <a:gd name="connsiteX203" fmla="*/ 449504 w 2757152"/>
              <a:gd name="connsiteY203" fmla="*/ 952806 h 1573553"/>
              <a:gd name="connsiteX204" fmla="*/ 442360 w 2757152"/>
              <a:gd name="connsiteY204" fmla="*/ 976618 h 1573553"/>
              <a:gd name="connsiteX205" fmla="*/ 411404 w 2757152"/>
              <a:gd name="connsiteY205" fmla="*/ 993287 h 1573553"/>
              <a:gd name="connsiteX206" fmla="*/ 363779 w 2757152"/>
              <a:gd name="connsiteY206" fmla="*/ 990906 h 1573553"/>
              <a:gd name="connsiteX207" fmla="*/ 356635 w 2757152"/>
              <a:gd name="connsiteY207" fmla="*/ 1007575 h 1573553"/>
              <a:gd name="connsiteX208" fmla="*/ 356635 w 2757152"/>
              <a:gd name="connsiteY208" fmla="*/ 1055200 h 1573553"/>
              <a:gd name="connsiteX209" fmla="*/ 297104 w 2757152"/>
              <a:gd name="connsiteY209" fmla="*/ 1059962 h 1573553"/>
              <a:gd name="connsiteX210" fmla="*/ 235191 w 2757152"/>
              <a:gd name="connsiteY210" fmla="*/ 1093300 h 1573553"/>
              <a:gd name="connsiteX211" fmla="*/ 237573 w 2757152"/>
              <a:gd name="connsiteY211" fmla="*/ 1121875 h 1573553"/>
              <a:gd name="connsiteX212" fmla="*/ 185186 w 2757152"/>
              <a:gd name="connsiteY212" fmla="*/ 1109968 h 1573553"/>
              <a:gd name="connsiteX213" fmla="*/ 151848 w 2757152"/>
              <a:gd name="connsiteY213" fmla="*/ 1117112 h 1573553"/>
              <a:gd name="connsiteX214" fmla="*/ 106604 w 2757152"/>
              <a:gd name="connsiteY214" fmla="*/ 1098062 h 1573553"/>
              <a:gd name="connsiteX215" fmla="*/ 89936 w 2757152"/>
              <a:gd name="connsiteY215" fmla="*/ 1098062 h 1573553"/>
              <a:gd name="connsiteX216" fmla="*/ 6592 w 2757152"/>
              <a:gd name="connsiteY216" fmla="*/ 1121875 h 1573553"/>
              <a:gd name="connsiteX217" fmla="*/ 8974 w 2757152"/>
              <a:gd name="connsiteY217" fmla="*/ 1074250 h 1573553"/>
              <a:gd name="connsiteX218" fmla="*/ 9816 w 2757152"/>
              <a:gd name="connsiteY21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3 w 2757152"/>
              <a:gd name="connsiteY123" fmla="*/ 957568 h 1573553"/>
              <a:gd name="connsiteX124" fmla="*/ 2273541 w 2757152"/>
              <a:gd name="connsiteY124" fmla="*/ 1036150 h 1573553"/>
              <a:gd name="connsiteX125" fmla="*/ 2275925 w 2757152"/>
              <a:gd name="connsiteY125" fmla="*/ 1062342 h 1573553"/>
              <a:gd name="connsiteX126" fmla="*/ 2175910 w 2757152"/>
              <a:gd name="connsiteY126" fmla="*/ 1112350 h 1573553"/>
              <a:gd name="connsiteX127" fmla="*/ 2133048 w 2757152"/>
              <a:gd name="connsiteY127" fmla="*/ 1112350 h 1573553"/>
              <a:gd name="connsiteX128" fmla="*/ 2042562 w 2757152"/>
              <a:gd name="connsiteY128" fmla="*/ 1148067 h 1573553"/>
              <a:gd name="connsiteX129" fmla="*/ 2021129 w 2757152"/>
              <a:gd name="connsiteY129" fmla="*/ 1188550 h 1573553"/>
              <a:gd name="connsiteX130" fmla="*/ 2021131 w 2757152"/>
              <a:gd name="connsiteY130" fmla="*/ 1238556 h 1573553"/>
              <a:gd name="connsiteX131" fmla="*/ 1954456 w 2757152"/>
              <a:gd name="connsiteY131" fmla="*/ 1309993 h 1573553"/>
              <a:gd name="connsiteX132" fmla="*/ 2013987 w 2757152"/>
              <a:gd name="connsiteY132" fmla="*/ 1350474 h 1573553"/>
              <a:gd name="connsiteX133" fmla="*/ 1921118 w 2757152"/>
              <a:gd name="connsiteY133" fmla="*/ 1450487 h 1573553"/>
              <a:gd name="connsiteX134" fmla="*/ 1899687 w 2757152"/>
              <a:gd name="connsiteY134" fmla="*/ 1533831 h 1573553"/>
              <a:gd name="connsiteX135" fmla="*/ 1808865 w 2757152"/>
              <a:gd name="connsiteY135" fmla="*/ 1573012 h 1573553"/>
              <a:gd name="connsiteX136" fmla="*/ 1728235 w 2757152"/>
              <a:gd name="connsiteY136" fmla="*/ 1557643 h 1573553"/>
              <a:gd name="connsiteX137" fmla="*/ 1702041 w 2757152"/>
              <a:gd name="connsiteY137" fmla="*/ 1571931 h 1573553"/>
              <a:gd name="connsiteX138" fmla="*/ 1647275 w 2757152"/>
              <a:gd name="connsiteY138" fmla="*/ 1543356 h 1573553"/>
              <a:gd name="connsiteX139" fmla="*/ 1606791 w 2757152"/>
              <a:gd name="connsiteY139" fmla="*/ 1507637 h 1573553"/>
              <a:gd name="connsiteX140" fmla="*/ 1563931 w 2757152"/>
              <a:gd name="connsiteY140" fmla="*/ 1479061 h 1573553"/>
              <a:gd name="connsiteX141" fmla="*/ 1592504 w 2757152"/>
              <a:gd name="connsiteY141" fmla="*/ 1455250 h 1573553"/>
              <a:gd name="connsiteX142" fmla="*/ 1580598 w 2757152"/>
              <a:gd name="connsiteY142" fmla="*/ 1438581 h 1573553"/>
              <a:gd name="connsiteX143" fmla="*/ 1518685 w 2757152"/>
              <a:gd name="connsiteY143" fmla="*/ 1426675 h 1573553"/>
              <a:gd name="connsiteX144" fmla="*/ 1499635 w 2757152"/>
              <a:gd name="connsiteY144" fmla="*/ 1402862 h 1573553"/>
              <a:gd name="connsiteX145" fmla="*/ 1461537 w 2757152"/>
              <a:gd name="connsiteY145" fmla="*/ 1379050 h 1573553"/>
              <a:gd name="connsiteX146" fmla="*/ 1456773 w 2757152"/>
              <a:gd name="connsiteY146" fmla="*/ 1390956 h 1573553"/>
              <a:gd name="connsiteX147" fmla="*/ 1471062 w 2757152"/>
              <a:gd name="connsiteY147" fmla="*/ 1429056 h 1573553"/>
              <a:gd name="connsiteX148" fmla="*/ 1440104 w 2757152"/>
              <a:gd name="connsiteY148" fmla="*/ 1443343 h 1573553"/>
              <a:gd name="connsiteX149" fmla="*/ 1413912 w 2757152"/>
              <a:gd name="connsiteY149" fmla="*/ 1457630 h 1573553"/>
              <a:gd name="connsiteX150" fmla="*/ 1397241 w 2757152"/>
              <a:gd name="connsiteY150" fmla="*/ 1450487 h 1573553"/>
              <a:gd name="connsiteX151" fmla="*/ 1351998 w 2757152"/>
              <a:gd name="connsiteY151" fmla="*/ 1388575 h 1573553"/>
              <a:gd name="connsiteX152" fmla="*/ 1306756 w 2757152"/>
              <a:gd name="connsiteY152" fmla="*/ 1355237 h 1573553"/>
              <a:gd name="connsiteX153" fmla="*/ 1328187 w 2757152"/>
              <a:gd name="connsiteY153" fmla="*/ 1338568 h 1573553"/>
              <a:gd name="connsiteX154" fmla="*/ 1349618 w 2757152"/>
              <a:gd name="connsiteY154" fmla="*/ 1298087 h 1573553"/>
              <a:gd name="connsiteX155" fmla="*/ 1335329 w 2757152"/>
              <a:gd name="connsiteY155" fmla="*/ 1286181 h 1573553"/>
              <a:gd name="connsiteX156" fmla="*/ 1297231 w 2757152"/>
              <a:gd name="connsiteY156" fmla="*/ 1288562 h 1573553"/>
              <a:gd name="connsiteX157" fmla="*/ 1221031 w 2757152"/>
              <a:gd name="connsiteY157" fmla="*/ 1245700 h 1573553"/>
              <a:gd name="connsiteX158" fmla="*/ 1178166 w 2757152"/>
              <a:gd name="connsiteY158" fmla="*/ 1226650 h 1573553"/>
              <a:gd name="connsiteX159" fmla="*/ 1168643 w 2757152"/>
              <a:gd name="connsiteY159" fmla="*/ 1226650 h 1573553"/>
              <a:gd name="connsiteX160" fmla="*/ 1156737 w 2757152"/>
              <a:gd name="connsiteY160" fmla="*/ 1162356 h 1573553"/>
              <a:gd name="connsiteX161" fmla="*/ 1168643 w 2757152"/>
              <a:gd name="connsiteY161" fmla="*/ 1098062 h 1573553"/>
              <a:gd name="connsiteX162" fmla="*/ 1137687 w 2757152"/>
              <a:gd name="connsiteY162" fmla="*/ 1064725 h 1573553"/>
              <a:gd name="connsiteX163" fmla="*/ 1085300 w 2757152"/>
              <a:gd name="connsiteY163" fmla="*/ 1040912 h 1573553"/>
              <a:gd name="connsiteX164" fmla="*/ 1111493 w 2757152"/>
              <a:gd name="connsiteY164" fmla="*/ 1017100 h 1573553"/>
              <a:gd name="connsiteX165" fmla="*/ 1156737 w 2757152"/>
              <a:gd name="connsiteY165" fmla="*/ 1021862 h 1573553"/>
              <a:gd name="connsiteX166" fmla="*/ 1151975 w 2757152"/>
              <a:gd name="connsiteY166" fmla="*/ 974237 h 1573553"/>
              <a:gd name="connsiteX167" fmla="*/ 1123400 w 2757152"/>
              <a:gd name="connsiteY167" fmla="*/ 969475 h 1573553"/>
              <a:gd name="connsiteX168" fmla="*/ 1128162 w 2757152"/>
              <a:gd name="connsiteY168" fmla="*/ 921850 h 1573553"/>
              <a:gd name="connsiteX169" fmla="*/ 1097206 w 2757152"/>
              <a:gd name="connsiteY169" fmla="*/ 907562 h 1573553"/>
              <a:gd name="connsiteX170" fmla="*/ 1099587 w 2757152"/>
              <a:gd name="connsiteY170" fmla="*/ 871843 h 1573553"/>
              <a:gd name="connsiteX171" fmla="*/ 1051962 w 2757152"/>
              <a:gd name="connsiteY171" fmla="*/ 857556 h 1573553"/>
              <a:gd name="connsiteX172" fmla="*/ 1032912 w 2757152"/>
              <a:gd name="connsiteY172" fmla="*/ 878987 h 1573553"/>
              <a:gd name="connsiteX173" fmla="*/ 1004335 w 2757152"/>
              <a:gd name="connsiteY173" fmla="*/ 881368 h 1573553"/>
              <a:gd name="connsiteX174" fmla="*/ 954331 w 2757152"/>
              <a:gd name="connsiteY174" fmla="*/ 886131 h 1573553"/>
              <a:gd name="connsiteX175" fmla="*/ 923375 w 2757152"/>
              <a:gd name="connsiteY175" fmla="*/ 907562 h 1573553"/>
              <a:gd name="connsiteX176" fmla="*/ 923375 w 2757152"/>
              <a:gd name="connsiteY176" fmla="*/ 876606 h 1573553"/>
              <a:gd name="connsiteX177" fmla="*/ 882893 w 2757152"/>
              <a:gd name="connsiteY177" fmla="*/ 871843 h 1573553"/>
              <a:gd name="connsiteX178" fmla="*/ 890035 w 2757152"/>
              <a:gd name="connsiteY178" fmla="*/ 893275 h 1573553"/>
              <a:gd name="connsiteX179" fmla="*/ 885275 w 2757152"/>
              <a:gd name="connsiteY179" fmla="*/ 912325 h 1573553"/>
              <a:gd name="connsiteX180" fmla="*/ 799550 w 2757152"/>
              <a:gd name="connsiteY180" fmla="*/ 859936 h 1573553"/>
              <a:gd name="connsiteX181" fmla="*/ 778118 w 2757152"/>
              <a:gd name="connsiteY181" fmla="*/ 826600 h 1573553"/>
              <a:gd name="connsiteX182" fmla="*/ 790025 w 2757152"/>
              <a:gd name="connsiteY182" fmla="*/ 786117 h 1573553"/>
              <a:gd name="connsiteX183" fmla="*/ 759068 w 2757152"/>
              <a:gd name="connsiteY183" fmla="*/ 781356 h 1573553"/>
              <a:gd name="connsiteX184" fmla="*/ 711443 w 2757152"/>
              <a:gd name="connsiteY184" fmla="*/ 795643 h 1573553"/>
              <a:gd name="connsiteX185" fmla="*/ 701918 w 2757152"/>
              <a:gd name="connsiteY185" fmla="*/ 809931 h 1573553"/>
              <a:gd name="connsiteX186" fmla="*/ 678106 w 2757152"/>
              <a:gd name="connsiteY186" fmla="*/ 826600 h 1573553"/>
              <a:gd name="connsiteX187" fmla="*/ 670962 w 2757152"/>
              <a:gd name="connsiteY187" fmla="*/ 843268 h 1573553"/>
              <a:gd name="connsiteX188" fmla="*/ 630481 w 2757152"/>
              <a:gd name="connsiteY188" fmla="*/ 876606 h 1573553"/>
              <a:gd name="connsiteX189" fmla="*/ 632860 w 2757152"/>
              <a:gd name="connsiteY189" fmla="*/ 898037 h 1573553"/>
              <a:gd name="connsiteX190" fmla="*/ 647150 w 2757152"/>
              <a:gd name="connsiteY190" fmla="*/ 917087 h 1573553"/>
              <a:gd name="connsiteX191" fmla="*/ 570950 w 2757152"/>
              <a:gd name="connsiteY191" fmla="*/ 902800 h 1573553"/>
              <a:gd name="connsiteX192" fmla="*/ 537612 w 2757152"/>
              <a:gd name="connsiteY192" fmla="*/ 907562 h 1573553"/>
              <a:gd name="connsiteX193" fmla="*/ 585235 w 2757152"/>
              <a:gd name="connsiteY193" fmla="*/ 938518 h 1573553"/>
              <a:gd name="connsiteX194" fmla="*/ 609050 w 2757152"/>
              <a:gd name="connsiteY194" fmla="*/ 950425 h 1573553"/>
              <a:gd name="connsiteX195" fmla="*/ 635243 w 2757152"/>
              <a:gd name="connsiteY195" fmla="*/ 1002812 h 1573553"/>
              <a:gd name="connsiteX196" fmla="*/ 568566 w 2757152"/>
              <a:gd name="connsiteY196" fmla="*/ 1019481 h 1573553"/>
              <a:gd name="connsiteX197" fmla="*/ 547137 w 2757152"/>
              <a:gd name="connsiteY197" fmla="*/ 1031387 h 1573553"/>
              <a:gd name="connsiteX198" fmla="*/ 523323 w 2757152"/>
              <a:gd name="connsiteY198" fmla="*/ 1002812 h 1573553"/>
              <a:gd name="connsiteX199" fmla="*/ 499510 w 2757152"/>
              <a:gd name="connsiteY199" fmla="*/ 971856 h 1573553"/>
              <a:gd name="connsiteX200" fmla="*/ 501891 w 2757152"/>
              <a:gd name="connsiteY200" fmla="*/ 933756 h 1573553"/>
              <a:gd name="connsiteX201" fmla="*/ 499510 w 2757152"/>
              <a:gd name="connsiteY201" fmla="*/ 914706 h 1573553"/>
              <a:gd name="connsiteX202" fmla="*/ 518560 w 2757152"/>
              <a:gd name="connsiteY202" fmla="*/ 881368 h 1573553"/>
              <a:gd name="connsiteX203" fmla="*/ 478080 w 2757152"/>
              <a:gd name="connsiteY203" fmla="*/ 890893 h 1573553"/>
              <a:gd name="connsiteX204" fmla="*/ 449504 w 2757152"/>
              <a:gd name="connsiteY204" fmla="*/ 952806 h 1573553"/>
              <a:gd name="connsiteX205" fmla="*/ 442360 w 2757152"/>
              <a:gd name="connsiteY205" fmla="*/ 976618 h 1573553"/>
              <a:gd name="connsiteX206" fmla="*/ 411404 w 2757152"/>
              <a:gd name="connsiteY206" fmla="*/ 993287 h 1573553"/>
              <a:gd name="connsiteX207" fmla="*/ 363779 w 2757152"/>
              <a:gd name="connsiteY207" fmla="*/ 990906 h 1573553"/>
              <a:gd name="connsiteX208" fmla="*/ 356635 w 2757152"/>
              <a:gd name="connsiteY208" fmla="*/ 1007575 h 1573553"/>
              <a:gd name="connsiteX209" fmla="*/ 356635 w 2757152"/>
              <a:gd name="connsiteY209" fmla="*/ 1055200 h 1573553"/>
              <a:gd name="connsiteX210" fmla="*/ 297104 w 2757152"/>
              <a:gd name="connsiteY210" fmla="*/ 1059962 h 1573553"/>
              <a:gd name="connsiteX211" fmla="*/ 235191 w 2757152"/>
              <a:gd name="connsiteY211" fmla="*/ 1093300 h 1573553"/>
              <a:gd name="connsiteX212" fmla="*/ 237573 w 2757152"/>
              <a:gd name="connsiteY212" fmla="*/ 1121875 h 1573553"/>
              <a:gd name="connsiteX213" fmla="*/ 185186 w 2757152"/>
              <a:gd name="connsiteY213" fmla="*/ 1109968 h 1573553"/>
              <a:gd name="connsiteX214" fmla="*/ 151848 w 2757152"/>
              <a:gd name="connsiteY214" fmla="*/ 1117112 h 1573553"/>
              <a:gd name="connsiteX215" fmla="*/ 106604 w 2757152"/>
              <a:gd name="connsiteY215" fmla="*/ 1098062 h 1573553"/>
              <a:gd name="connsiteX216" fmla="*/ 89936 w 2757152"/>
              <a:gd name="connsiteY216" fmla="*/ 1098062 h 1573553"/>
              <a:gd name="connsiteX217" fmla="*/ 6592 w 2757152"/>
              <a:gd name="connsiteY217" fmla="*/ 1121875 h 1573553"/>
              <a:gd name="connsiteX218" fmla="*/ 8974 w 2757152"/>
              <a:gd name="connsiteY218" fmla="*/ 1074250 h 1573553"/>
              <a:gd name="connsiteX219" fmla="*/ 9816 w 2757152"/>
              <a:gd name="connsiteY21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35479 w 2757152"/>
              <a:gd name="connsiteY121" fmla="*/ 917087 h 1573553"/>
              <a:gd name="connsiteX122" fmla="*/ 2461662 w 2757152"/>
              <a:gd name="connsiteY122" fmla="*/ 869462 h 1573553"/>
              <a:gd name="connsiteX123" fmla="*/ 2297356 w 2757152"/>
              <a:gd name="connsiteY123" fmla="*/ 926612 h 1573553"/>
              <a:gd name="connsiteX124" fmla="*/ 2275923 w 2757152"/>
              <a:gd name="connsiteY124" fmla="*/ 957568 h 1573553"/>
              <a:gd name="connsiteX125" fmla="*/ 2273541 w 2757152"/>
              <a:gd name="connsiteY125" fmla="*/ 1036150 h 1573553"/>
              <a:gd name="connsiteX126" fmla="*/ 2275925 w 2757152"/>
              <a:gd name="connsiteY126" fmla="*/ 1062342 h 1573553"/>
              <a:gd name="connsiteX127" fmla="*/ 2175910 w 2757152"/>
              <a:gd name="connsiteY127" fmla="*/ 1112350 h 1573553"/>
              <a:gd name="connsiteX128" fmla="*/ 2133048 w 2757152"/>
              <a:gd name="connsiteY128" fmla="*/ 1112350 h 1573553"/>
              <a:gd name="connsiteX129" fmla="*/ 2042562 w 2757152"/>
              <a:gd name="connsiteY129" fmla="*/ 1148067 h 1573553"/>
              <a:gd name="connsiteX130" fmla="*/ 2021129 w 2757152"/>
              <a:gd name="connsiteY130" fmla="*/ 1188550 h 1573553"/>
              <a:gd name="connsiteX131" fmla="*/ 2021131 w 2757152"/>
              <a:gd name="connsiteY131" fmla="*/ 1238556 h 1573553"/>
              <a:gd name="connsiteX132" fmla="*/ 1954456 w 2757152"/>
              <a:gd name="connsiteY132" fmla="*/ 1309993 h 1573553"/>
              <a:gd name="connsiteX133" fmla="*/ 2013987 w 2757152"/>
              <a:gd name="connsiteY133" fmla="*/ 1350474 h 1573553"/>
              <a:gd name="connsiteX134" fmla="*/ 1921118 w 2757152"/>
              <a:gd name="connsiteY134" fmla="*/ 1450487 h 1573553"/>
              <a:gd name="connsiteX135" fmla="*/ 1899687 w 2757152"/>
              <a:gd name="connsiteY135" fmla="*/ 1533831 h 1573553"/>
              <a:gd name="connsiteX136" fmla="*/ 1808865 w 2757152"/>
              <a:gd name="connsiteY136" fmla="*/ 1573012 h 1573553"/>
              <a:gd name="connsiteX137" fmla="*/ 1728235 w 2757152"/>
              <a:gd name="connsiteY137" fmla="*/ 1557643 h 1573553"/>
              <a:gd name="connsiteX138" fmla="*/ 1702041 w 2757152"/>
              <a:gd name="connsiteY138" fmla="*/ 1571931 h 1573553"/>
              <a:gd name="connsiteX139" fmla="*/ 1647275 w 2757152"/>
              <a:gd name="connsiteY139" fmla="*/ 1543356 h 1573553"/>
              <a:gd name="connsiteX140" fmla="*/ 1606791 w 2757152"/>
              <a:gd name="connsiteY140" fmla="*/ 1507637 h 1573553"/>
              <a:gd name="connsiteX141" fmla="*/ 1563931 w 2757152"/>
              <a:gd name="connsiteY141" fmla="*/ 1479061 h 1573553"/>
              <a:gd name="connsiteX142" fmla="*/ 1592504 w 2757152"/>
              <a:gd name="connsiteY142" fmla="*/ 1455250 h 1573553"/>
              <a:gd name="connsiteX143" fmla="*/ 1580598 w 2757152"/>
              <a:gd name="connsiteY143" fmla="*/ 1438581 h 1573553"/>
              <a:gd name="connsiteX144" fmla="*/ 1518685 w 2757152"/>
              <a:gd name="connsiteY144" fmla="*/ 1426675 h 1573553"/>
              <a:gd name="connsiteX145" fmla="*/ 1499635 w 2757152"/>
              <a:gd name="connsiteY145" fmla="*/ 1402862 h 1573553"/>
              <a:gd name="connsiteX146" fmla="*/ 1461537 w 2757152"/>
              <a:gd name="connsiteY146" fmla="*/ 1379050 h 1573553"/>
              <a:gd name="connsiteX147" fmla="*/ 1456773 w 2757152"/>
              <a:gd name="connsiteY147" fmla="*/ 1390956 h 1573553"/>
              <a:gd name="connsiteX148" fmla="*/ 1471062 w 2757152"/>
              <a:gd name="connsiteY148" fmla="*/ 1429056 h 1573553"/>
              <a:gd name="connsiteX149" fmla="*/ 1440104 w 2757152"/>
              <a:gd name="connsiteY149" fmla="*/ 1443343 h 1573553"/>
              <a:gd name="connsiteX150" fmla="*/ 1413912 w 2757152"/>
              <a:gd name="connsiteY150" fmla="*/ 1457630 h 1573553"/>
              <a:gd name="connsiteX151" fmla="*/ 1397241 w 2757152"/>
              <a:gd name="connsiteY151" fmla="*/ 1450487 h 1573553"/>
              <a:gd name="connsiteX152" fmla="*/ 1351998 w 2757152"/>
              <a:gd name="connsiteY152" fmla="*/ 1388575 h 1573553"/>
              <a:gd name="connsiteX153" fmla="*/ 1306756 w 2757152"/>
              <a:gd name="connsiteY153" fmla="*/ 1355237 h 1573553"/>
              <a:gd name="connsiteX154" fmla="*/ 1328187 w 2757152"/>
              <a:gd name="connsiteY154" fmla="*/ 1338568 h 1573553"/>
              <a:gd name="connsiteX155" fmla="*/ 1349618 w 2757152"/>
              <a:gd name="connsiteY155" fmla="*/ 1298087 h 1573553"/>
              <a:gd name="connsiteX156" fmla="*/ 1335329 w 2757152"/>
              <a:gd name="connsiteY156" fmla="*/ 1286181 h 1573553"/>
              <a:gd name="connsiteX157" fmla="*/ 1297231 w 2757152"/>
              <a:gd name="connsiteY157" fmla="*/ 1288562 h 1573553"/>
              <a:gd name="connsiteX158" fmla="*/ 1221031 w 2757152"/>
              <a:gd name="connsiteY158" fmla="*/ 1245700 h 1573553"/>
              <a:gd name="connsiteX159" fmla="*/ 1178166 w 2757152"/>
              <a:gd name="connsiteY159" fmla="*/ 1226650 h 1573553"/>
              <a:gd name="connsiteX160" fmla="*/ 1168643 w 2757152"/>
              <a:gd name="connsiteY160" fmla="*/ 1226650 h 1573553"/>
              <a:gd name="connsiteX161" fmla="*/ 1156737 w 2757152"/>
              <a:gd name="connsiteY161" fmla="*/ 1162356 h 1573553"/>
              <a:gd name="connsiteX162" fmla="*/ 1168643 w 2757152"/>
              <a:gd name="connsiteY162" fmla="*/ 1098062 h 1573553"/>
              <a:gd name="connsiteX163" fmla="*/ 1137687 w 2757152"/>
              <a:gd name="connsiteY163" fmla="*/ 1064725 h 1573553"/>
              <a:gd name="connsiteX164" fmla="*/ 1085300 w 2757152"/>
              <a:gd name="connsiteY164" fmla="*/ 1040912 h 1573553"/>
              <a:gd name="connsiteX165" fmla="*/ 1111493 w 2757152"/>
              <a:gd name="connsiteY165" fmla="*/ 1017100 h 1573553"/>
              <a:gd name="connsiteX166" fmla="*/ 1156737 w 2757152"/>
              <a:gd name="connsiteY166" fmla="*/ 1021862 h 1573553"/>
              <a:gd name="connsiteX167" fmla="*/ 1151975 w 2757152"/>
              <a:gd name="connsiteY167" fmla="*/ 974237 h 1573553"/>
              <a:gd name="connsiteX168" fmla="*/ 1123400 w 2757152"/>
              <a:gd name="connsiteY168" fmla="*/ 969475 h 1573553"/>
              <a:gd name="connsiteX169" fmla="*/ 1128162 w 2757152"/>
              <a:gd name="connsiteY169" fmla="*/ 921850 h 1573553"/>
              <a:gd name="connsiteX170" fmla="*/ 1097206 w 2757152"/>
              <a:gd name="connsiteY170" fmla="*/ 907562 h 1573553"/>
              <a:gd name="connsiteX171" fmla="*/ 1099587 w 2757152"/>
              <a:gd name="connsiteY171" fmla="*/ 871843 h 1573553"/>
              <a:gd name="connsiteX172" fmla="*/ 1051962 w 2757152"/>
              <a:gd name="connsiteY172" fmla="*/ 857556 h 1573553"/>
              <a:gd name="connsiteX173" fmla="*/ 1032912 w 2757152"/>
              <a:gd name="connsiteY173" fmla="*/ 878987 h 1573553"/>
              <a:gd name="connsiteX174" fmla="*/ 1004335 w 2757152"/>
              <a:gd name="connsiteY174" fmla="*/ 881368 h 1573553"/>
              <a:gd name="connsiteX175" fmla="*/ 954331 w 2757152"/>
              <a:gd name="connsiteY175" fmla="*/ 886131 h 1573553"/>
              <a:gd name="connsiteX176" fmla="*/ 923375 w 2757152"/>
              <a:gd name="connsiteY176" fmla="*/ 907562 h 1573553"/>
              <a:gd name="connsiteX177" fmla="*/ 923375 w 2757152"/>
              <a:gd name="connsiteY177" fmla="*/ 876606 h 1573553"/>
              <a:gd name="connsiteX178" fmla="*/ 882893 w 2757152"/>
              <a:gd name="connsiteY178" fmla="*/ 871843 h 1573553"/>
              <a:gd name="connsiteX179" fmla="*/ 890035 w 2757152"/>
              <a:gd name="connsiteY179" fmla="*/ 893275 h 1573553"/>
              <a:gd name="connsiteX180" fmla="*/ 885275 w 2757152"/>
              <a:gd name="connsiteY180" fmla="*/ 912325 h 1573553"/>
              <a:gd name="connsiteX181" fmla="*/ 799550 w 2757152"/>
              <a:gd name="connsiteY181" fmla="*/ 859936 h 1573553"/>
              <a:gd name="connsiteX182" fmla="*/ 778118 w 2757152"/>
              <a:gd name="connsiteY182" fmla="*/ 826600 h 1573553"/>
              <a:gd name="connsiteX183" fmla="*/ 790025 w 2757152"/>
              <a:gd name="connsiteY183" fmla="*/ 786117 h 1573553"/>
              <a:gd name="connsiteX184" fmla="*/ 759068 w 2757152"/>
              <a:gd name="connsiteY184" fmla="*/ 781356 h 1573553"/>
              <a:gd name="connsiteX185" fmla="*/ 711443 w 2757152"/>
              <a:gd name="connsiteY185" fmla="*/ 795643 h 1573553"/>
              <a:gd name="connsiteX186" fmla="*/ 701918 w 2757152"/>
              <a:gd name="connsiteY186" fmla="*/ 809931 h 1573553"/>
              <a:gd name="connsiteX187" fmla="*/ 678106 w 2757152"/>
              <a:gd name="connsiteY187" fmla="*/ 826600 h 1573553"/>
              <a:gd name="connsiteX188" fmla="*/ 670962 w 2757152"/>
              <a:gd name="connsiteY188" fmla="*/ 843268 h 1573553"/>
              <a:gd name="connsiteX189" fmla="*/ 630481 w 2757152"/>
              <a:gd name="connsiteY189" fmla="*/ 876606 h 1573553"/>
              <a:gd name="connsiteX190" fmla="*/ 632860 w 2757152"/>
              <a:gd name="connsiteY190" fmla="*/ 898037 h 1573553"/>
              <a:gd name="connsiteX191" fmla="*/ 647150 w 2757152"/>
              <a:gd name="connsiteY191" fmla="*/ 917087 h 1573553"/>
              <a:gd name="connsiteX192" fmla="*/ 570950 w 2757152"/>
              <a:gd name="connsiteY192" fmla="*/ 902800 h 1573553"/>
              <a:gd name="connsiteX193" fmla="*/ 537612 w 2757152"/>
              <a:gd name="connsiteY193" fmla="*/ 907562 h 1573553"/>
              <a:gd name="connsiteX194" fmla="*/ 585235 w 2757152"/>
              <a:gd name="connsiteY194" fmla="*/ 938518 h 1573553"/>
              <a:gd name="connsiteX195" fmla="*/ 609050 w 2757152"/>
              <a:gd name="connsiteY195" fmla="*/ 950425 h 1573553"/>
              <a:gd name="connsiteX196" fmla="*/ 635243 w 2757152"/>
              <a:gd name="connsiteY196" fmla="*/ 1002812 h 1573553"/>
              <a:gd name="connsiteX197" fmla="*/ 568566 w 2757152"/>
              <a:gd name="connsiteY197" fmla="*/ 1019481 h 1573553"/>
              <a:gd name="connsiteX198" fmla="*/ 547137 w 2757152"/>
              <a:gd name="connsiteY198" fmla="*/ 1031387 h 1573553"/>
              <a:gd name="connsiteX199" fmla="*/ 523323 w 2757152"/>
              <a:gd name="connsiteY199" fmla="*/ 1002812 h 1573553"/>
              <a:gd name="connsiteX200" fmla="*/ 499510 w 2757152"/>
              <a:gd name="connsiteY200" fmla="*/ 971856 h 1573553"/>
              <a:gd name="connsiteX201" fmla="*/ 501891 w 2757152"/>
              <a:gd name="connsiteY201" fmla="*/ 933756 h 1573553"/>
              <a:gd name="connsiteX202" fmla="*/ 499510 w 2757152"/>
              <a:gd name="connsiteY202" fmla="*/ 914706 h 1573553"/>
              <a:gd name="connsiteX203" fmla="*/ 518560 w 2757152"/>
              <a:gd name="connsiteY203" fmla="*/ 881368 h 1573553"/>
              <a:gd name="connsiteX204" fmla="*/ 478080 w 2757152"/>
              <a:gd name="connsiteY204" fmla="*/ 890893 h 1573553"/>
              <a:gd name="connsiteX205" fmla="*/ 449504 w 2757152"/>
              <a:gd name="connsiteY205" fmla="*/ 952806 h 1573553"/>
              <a:gd name="connsiteX206" fmla="*/ 442360 w 2757152"/>
              <a:gd name="connsiteY206" fmla="*/ 976618 h 1573553"/>
              <a:gd name="connsiteX207" fmla="*/ 411404 w 2757152"/>
              <a:gd name="connsiteY207" fmla="*/ 993287 h 1573553"/>
              <a:gd name="connsiteX208" fmla="*/ 363779 w 2757152"/>
              <a:gd name="connsiteY208" fmla="*/ 990906 h 1573553"/>
              <a:gd name="connsiteX209" fmla="*/ 356635 w 2757152"/>
              <a:gd name="connsiteY209" fmla="*/ 1007575 h 1573553"/>
              <a:gd name="connsiteX210" fmla="*/ 356635 w 2757152"/>
              <a:gd name="connsiteY210" fmla="*/ 1055200 h 1573553"/>
              <a:gd name="connsiteX211" fmla="*/ 297104 w 2757152"/>
              <a:gd name="connsiteY211" fmla="*/ 1059962 h 1573553"/>
              <a:gd name="connsiteX212" fmla="*/ 235191 w 2757152"/>
              <a:gd name="connsiteY212" fmla="*/ 1093300 h 1573553"/>
              <a:gd name="connsiteX213" fmla="*/ 237573 w 2757152"/>
              <a:gd name="connsiteY213" fmla="*/ 1121875 h 1573553"/>
              <a:gd name="connsiteX214" fmla="*/ 185186 w 2757152"/>
              <a:gd name="connsiteY214" fmla="*/ 1109968 h 1573553"/>
              <a:gd name="connsiteX215" fmla="*/ 151848 w 2757152"/>
              <a:gd name="connsiteY215" fmla="*/ 1117112 h 1573553"/>
              <a:gd name="connsiteX216" fmla="*/ 106604 w 2757152"/>
              <a:gd name="connsiteY216" fmla="*/ 1098062 h 1573553"/>
              <a:gd name="connsiteX217" fmla="*/ 89936 w 2757152"/>
              <a:gd name="connsiteY217" fmla="*/ 1098062 h 1573553"/>
              <a:gd name="connsiteX218" fmla="*/ 6592 w 2757152"/>
              <a:gd name="connsiteY218" fmla="*/ 1121875 h 1573553"/>
              <a:gd name="connsiteX219" fmla="*/ 8974 w 2757152"/>
              <a:gd name="connsiteY219" fmla="*/ 1074250 h 1573553"/>
              <a:gd name="connsiteX220" fmla="*/ 9816 w 2757152"/>
              <a:gd name="connsiteY220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61662 w 2757152"/>
              <a:gd name="connsiteY123" fmla="*/ 869462 h 1573553"/>
              <a:gd name="connsiteX124" fmla="*/ 2297356 w 2757152"/>
              <a:gd name="connsiteY124" fmla="*/ 926612 h 1573553"/>
              <a:gd name="connsiteX125" fmla="*/ 2275923 w 2757152"/>
              <a:gd name="connsiteY125" fmla="*/ 957568 h 1573553"/>
              <a:gd name="connsiteX126" fmla="*/ 2273541 w 2757152"/>
              <a:gd name="connsiteY126" fmla="*/ 1036150 h 1573553"/>
              <a:gd name="connsiteX127" fmla="*/ 2275925 w 2757152"/>
              <a:gd name="connsiteY127" fmla="*/ 1062342 h 1573553"/>
              <a:gd name="connsiteX128" fmla="*/ 2175910 w 2757152"/>
              <a:gd name="connsiteY128" fmla="*/ 1112350 h 1573553"/>
              <a:gd name="connsiteX129" fmla="*/ 2133048 w 2757152"/>
              <a:gd name="connsiteY129" fmla="*/ 1112350 h 1573553"/>
              <a:gd name="connsiteX130" fmla="*/ 2042562 w 2757152"/>
              <a:gd name="connsiteY130" fmla="*/ 1148067 h 1573553"/>
              <a:gd name="connsiteX131" fmla="*/ 2021129 w 2757152"/>
              <a:gd name="connsiteY131" fmla="*/ 1188550 h 1573553"/>
              <a:gd name="connsiteX132" fmla="*/ 2021131 w 2757152"/>
              <a:gd name="connsiteY132" fmla="*/ 1238556 h 1573553"/>
              <a:gd name="connsiteX133" fmla="*/ 1954456 w 2757152"/>
              <a:gd name="connsiteY133" fmla="*/ 1309993 h 1573553"/>
              <a:gd name="connsiteX134" fmla="*/ 2013987 w 2757152"/>
              <a:gd name="connsiteY134" fmla="*/ 1350474 h 1573553"/>
              <a:gd name="connsiteX135" fmla="*/ 1921118 w 2757152"/>
              <a:gd name="connsiteY135" fmla="*/ 1450487 h 1573553"/>
              <a:gd name="connsiteX136" fmla="*/ 1899687 w 2757152"/>
              <a:gd name="connsiteY136" fmla="*/ 1533831 h 1573553"/>
              <a:gd name="connsiteX137" fmla="*/ 1808865 w 2757152"/>
              <a:gd name="connsiteY137" fmla="*/ 1573012 h 1573553"/>
              <a:gd name="connsiteX138" fmla="*/ 1728235 w 2757152"/>
              <a:gd name="connsiteY138" fmla="*/ 1557643 h 1573553"/>
              <a:gd name="connsiteX139" fmla="*/ 1702041 w 2757152"/>
              <a:gd name="connsiteY139" fmla="*/ 1571931 h 1573553"/>
              <a:gd name="connsiteX140" fmla="*/ 1647275 w 2757152"/>
              <a:gd name="connsiteY140" fmla="*/ 1543356 h 1573553"/>
              <a:gd name="connsiteX141" fmla="*/ 1606791 w 2757152"/>
              <a:gd name="connsiteY141" fmla="*/ 1507637 h 1573553"/>
              <a:gd name="connsiteX142" fmla="*/ 1563931 w 2757152"/>
              <a:gd name="connsiteY142" fmla="*/ 1479061 h 1573553"/>
              <a:gd name="connsiteX143" fmla="*/ 1592504 w 2757152"/>
              <a:gd name="connsiteY143" fmla="*/ 1455250 h 1573553"/>
              <a:gd name="connsiteX144" fmla="*/ 1580598 w 2757152"/>
              <a:gd name="connsiteY144" fmla="*/ 1438581 h 1573553"/>
              <a:gd name="connsiteX145" fmla="*/ 1518685 w 2757152"/>
              <a:gd name="connsiteY145" fmla="*/ 1426675 h 1573553"/>
              <a:gd name="connsiteX146" fmla="*/ 1499635 w 2757152"/>
              <a:gd name="connsiteY146" fmla="*/ 1402862 h 1573553"/>
              <a:gd name="connsiteX147" fmla="*/ 1461537 w 2757152"/>
              <a:gd name="connsiteY147" fmla="*/ 1379050 h 1573553"/>
              <a:gd name="connsiteX148" fmla="*/ 1456773 w 2757152"/>
              <a:gd name="connsiteY148" fmla="*/ 1390956 h 1573553"/>
              <a:gd name="connsiteX149" fmla="*/ 1471062 w 2757152"/>
              <a:gd name="connsiteY149" fmla="*/ 1429056 h 1573553"/>
              <a:gd name="connsiteX150" fmla="*/ 1440104 w 2757152"/>
              <a:gd name="connsiteY150" fmla="*/ 1443343 h 1573553"/>
              <a:gd name="connsiteX151" fmla="*/ 1413912 w 2757152"/>
              <a:gd name="connsiteY151" fmla="*/ 1457630 h 1573553"/>
              <a:gd name="connsiteX152" fmla="*/ 1397241 w 2757152"/>
              <a:gd name="connsiteY152" fmla="*/ 1450487 h 1573553"/>
              <a:gd name="connsiteX153" fmla="*/ 1351998 w 2757152"/>
              <a:gd name="connsiteY153" fmla="*/ 1388575 h 1573553"/>
              <a:gd name="connsiteX154" fmla="*/ 1306756 w 2757152"/>
              <a:gd name="connsiteY154" fmla="*/ 1355237 h 1573553"/>
              <a:gd name="connsiteX155" fmla="*/ 1328187 w 2757152"/>
              <a:gd name="connsiteY155" fmla="*/ 1338568 h 1573553"/>
              <a:gd name="connsiteX156" fmla="*/ 1349618 w 2757152"/>
              <a:gd name="connsiteY156" fmla="*/ 1298087 h 1573553"/>
              <a:gd name="connsiteX157" fmla="*/ 1335329 w 2757152"/>
              <a:gd name="connsiteY157" fmla="*/ 1286181 h 1573553"/>
              <a:gd name="connsiteX158" fmla="*/ 1297231 w 2757152"/>
              <a:gd name="connsiteY158" fmla="*/ 1288562 h 1573553"/>
              <a:gd name="connsiteX159" fmla="*/ 1221031 w 2757152"/>
              <a:gd name="connsiteY159" fmla="*/ 1245700 h 1573553"/>
              <a:gd name="connsiteX160" fmla="*/ 1178166 w 2757152"/>
              <a:gd name="connsiteY160" fmla="*/ 1226650 h 1573553"/>
              <a:gd name="connsiteX161" fmla="*/ 1168643 w 2757152"/>
              <a:gd name="connsiteY161" fmla="*/ 1226650 h 1573553"/>
              <a:gd name="connsiteX162" fmla="*/ 1156737 w 2757152"/>
              <a:gd name="connsiteY162" fmla="*/ 1162356 h 1573553"/>
              <a:gd name="connsiteX163" fmla="*/ 1168643 w 2757152"/>
              <a:gd name="connsiteY163" fmla="*/ 1098062 h 1573553"/>
              <a:gd name="connsiteX164" fmla="*/ 1137687 w 2757152"/>
              <a:gd name="connsiteY164" fmla="*/ 1064725 h 1573553"/>
              <a:gd name="connsiteX165" fmla="*/ 1085300 w 2757152"/>
              <a:gd name="connsiteY165" fmla="*/ 1040912 h 1573553"/>
              <a:gd name="connsiteX166" fmla="*/ 1111493 w 2757152"/>
              <a:gd name="connsiteY166" fmla="*/ 1017100 h 1573553"/>
              <a:gd name="connsiteX167" fmla="*/ 1156737 w 2757152"/>
              <a:gd name="connsiteY167" fmla="*/ 1021862 h 1573553"/>
              <a:gd name="connsiteX168" fmla="*/ 1151975 w 2757152"/>
              <a:gd name="connsiteY168" fmla="*/ 974237 h 1573553"/>
              <a:gd name="connsiteX169" fmla="*/ 1123400 w 2757152"/>
              <a:gd name="connsiteY169" fmla="*/ 969475 h 1573553"/>
              <a:gd name="connsiteX170" fmla="*/ 1128162 w 2757152"/>
              <a:gd name="connsiteY170" fmla="*/ 921850 h 1573553"/>
              <a:gd name="connsiteX171" fmla="*/ 1097206 w 2757152"/>
              <a:gd name="connsiteY171" fmla="*/ 907562 h 1573553"/>
              <a:gd name="connsiteX172" fmla="*/ 1099587 w 2757152"/>
              <a:gd name="connsiteY172" fmla="*/ 871843 h 1573553"/>
              <a:gd name="connsiteX173" fmla="*/ 1051962 w 2757152"/>
              <a:gd name="connsiteY173" fmla="*/ 857556 h 1573553"/>
              <a:gd name="connsiteX174" fmla="*/ 1032912 w 2757152"/>
              <a:gd name="connsiteY174" fmla="*/ 878987 h 1573553"/>
              <a:gd name="connsiteX175" fmla="*/ 1004335 w 2757152"/>
              <a:gd name="connsiteY175" fmla="*/ 881368 h 1573553"/>
              <a:gd name="connsiteX176" fmla="*/ 954331 w 2757152"/>
              <a:gd name="connsiteY176" fmla="*/ 886131 h 1573553"/>
              <a:gd name="connsiteX177" fmla="*/ 923375 w 2757152"/>
              <a:gd name="connsiteY177" fmla="*/ 907562 h 1573553"/>
              <a:gd name="connsiteX178" fmla="*/ 923375 w 2757152"/>
              <a:gd name="connsiteY178" fmla="*/ 876606 h 1573553"/>
              <a:gd name="connsiteX179" fmla="*/ 882893 w 2757152"/>
              <a:gd name="connsiteY179" fmla="*/ 871843 h 1573553"/>
              <a:gd name="connsiteX180" fmla="*/ 890035 w 2757152"/>
              <a:gd name="connsiteY180" fmla="*/ 893275 h 1573553"/>
              <a:gd name="connsiteX181" fmla="*/ 885275 w 2757152"/>
              <a:gd name="connsiteY181" fmla="*/ 912325 h 1573553"/>
              <a:gd name="connsiteX182" fmla="*/ 799550 w 2757152"/>
              <a:gd name="connsiteY182" fmla="*/ 859936 h 1573553"/>
              <a:gd name="connsiteX183" fmla="*/ 778118 w 2757152"/>
              <a:gd name="connsiteY183" fmla="*/ 826600 h 1573553"/>
              <a:gd name="connsiteX184" fmla="*/ 790025 w 2757152"/>
              <a:gd name="connsiteY184" fmla="*/ 786117 h 1573553"/>
              <a:gd name="connsiteX185" fmla="*/ 759068 w 2757152"/>
              <a:gd name="connsiteY185" fmla="*/ 781356 h 1573553"/>
              <a:gd name="connsiteX186" fmla="*/ 711443 w 2757152"/>
              <a:gd name="connsiteY186" fmla="*/ 795643 h 1573553"/>
              <a:gd name="connsiteX187" fmla="*/ 701918 w 2757152"/>
              <a:gd name="connsiteY187" fmla="*/ 809931 h 1573553"/>
              <a:gd name="connsiteX188" fmla="*/ 678106 w 2757152"/>
              <a:gd name="connsiteY188" fmla="*/ 826600 h 1573553"/>
              <a:gd name="connsiteX189" fmla="*/ 670962 w 2757152"/>
              <a:gd name="connsiteY189" fmla="*/ 843268 h 1573553"/>
              <a:gd name="connsiteX190" fmla="*/ 630481 w 2757152"/>
              <a:gd name="connsiteY190" fmla="*/ 876606 h 1573553"/>
              <a:gd name="connsiteX191" fmla="*/ 632860 w 2757152"/>
              <a:gd name="connsiteY191" fmla="*/ 898037 h 1573553"/>
              <a:gd name="connsiteX192" fmla="*/ 647150 w 2757152"/>
              <a:gd name="connsiteY192" fmla="*/ 917087 h 1573553"/>
              <a:gd name="connsiteX193" fmla="*/ 570950 w 2757152"/>
              <a:gd name="connsiteY193" fmla="*/ 902800 h 1573553"/>
              <a:gd name="connsiteX194" fmla="*/ 537612 w 2757152"/>
              <a:gd name="connsiteY194" fmla="*/ 907562 h 1573553"/>
              <a:gd name="connsiteX195" fmla="*/ 585235 w 2757152"/>
              <a:gd name="connsiteY195" fmla="*/ 938518 h 1573553"/>
              <a:gd name="connsiteX196" fmla="*/ 609050 w 2757152"/>
              <a:gd name="connsiteY196" fmla="*/ 950425 h 1573553"/>
              <a:gd name="connsiteX197" fmla="*/ 635243 w 2757152"/>
              <a:gd name="connsiteY197" fmla="*/ 1002812 h 1573553"/>
              <a:gd name="connsiteX198" fmla="*/ 568566 w 2757152"/>
              <a:gd name="connsiteY198" fmla="*/ 1019481 h 1573553"/>
              <a:gd name="connsiteX199" fmla="*/ 547137 w 2757152"/>
              <a:gd name="connsiteY199" fmla="*/ 1031387 h 1573553"/>
              <a:gd name="connsiteX200" fmla="*/ 523323 w 2757152"/>
              <a:gd name="connsiteY200" fmla="*/ 1002812 h 1573553"/>
              <a:gd name="connsiteX201" fmla="*/ 499510 w 2757152"/>
              <a:gd name="connsiteY201" fmla="*/ 971856 h 1573553"/>
              <a:gd name="connsiteX202" fmla="*/ 501891 w 2757152"/>
              <a:gd name="connsiteY202" fmla="*/ 933756 h 1573553"/>
              <a:gd name="connsiteX203" fmla="*/ 499510 w 2757152"/>
              <a:gd name="connsiteY203" fmla="*/ 914706 h 1573553"/>
              <a:gd name="connsiteX204" fmla="*/ 518560 w 2757152"/>
              <a:gd name="connsiteY204" fmla="*/ 881368 h 1573553"/>
              <a:gd name="connsiteX205" fmla="*/ 478080 w 2757152"/>
              <a:gd name="connsiteY205" fmla="*/ 890893 h 1573553"/>
              <a:gd name="connsiteX206" fmla="*/ 449504 w 2757152"/>
              <a:gd name="connsiteY206" fmla="*/ 952806 h 1573553"/>
              <a:gd name="connsiteX207" fmla="*/ 442360 w 2757152"/>
              <a:gd name="connsiteY207" fmla="*/ 976618 h 1573553"/>
              <a:gd name="connsiteX208" fmla="*/ 411404 w 2757152"/>
              <a:gd name="connsiteY208" fmla="*/ 993287 h 1573553"/>
              <a:gd name="connsiteX209" fmla="*/ 363779 w 2757152"/>
              <a:gd name="connsiteY209" fmla="*/ 990906 h 1573553"/>
              <a:gd name="connsiteX210" fmla="*/ 356635 w 2757152"/>
              <a:gd name="connsiteY210" fmla="*/ 1007575 h 1573553"/>
              <a:gd name="connsiteX211" fmla="*/ 356635 w 2757152"/>
              <a:gd name="connsiteY211" fmla="*/ 1055200 h 1573553"/>
              <a:gd name="connsiteX212" fmla="*/ 297104 w 2757152"/>
              <a:gd name="connsiteY212" fmla="*/ 1059962 h 1573553"/>
              <a:gd name="connsiteX213" fmla="*/ 235191 w 2757152"/>
              <a:gd name="connsiteY213" fmla="*/ 1093300 h 1573553"/>
              <a:gd name="connsiteX214" fmla="*/ 237573 w 2757152"/>
              <a:gd name="connsiteY214" fmla="*/ 1121875 h 1573553"/>
              <a:gd name="connsiteX215" fmla="*/ 185186 w 2757152"/>
              <a:gd name="connsiteY215" fmla="*/ 1109968 h 1573553"/>
              <a:gd name="connsiteX216" fmla="*/ 151848 w 2757152"/>
              <a:gd name="connsiteY216" fmla="*/ 1117112 h 1573553"/>
              <a:gd name="connsiteX217" fmla="*/ 106604 w 2757152"/>
              <a:gd name="connsiteY217" fmla="*/ 1098062 h 1573553"/>
              <a:gd name="connsiteX218" fmla="*/ 89936 w 2757152"/>
              <a:gd name="connsiteY218" fmla="*/ 1098062 h 1573553"/>
              <a:gd name="connsiteX219" fmla="*/ 6592 w 2757152"/>
              <a:gd name="connsiteY219" fmla="*/ 1121875 h 1573553"/>
              <a:gd name="connsiteX220" fmla="*/ 8974 w 2757152"/>
              <a:gd name="connsiteY220" fmla="*/ 1074250 h 1573553"/>
              <a:gd name="connsiteX221" fmla="*/ 9816 w 2757152"/>
              <a:gd name="connsiteY22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297356 w 2757152"/>
              <a:gd name="connsiteY124" fmla="*/ 926612 h 1573553"/>
              <a:gd name="connsiteX125" fmla="*/ 2275923 w 2757152"/>
              <a:gd name="connsiteY125" fmla="*/ 957568 h 1573553"/>
              <a:gd name="connsiteX126" fmla="*/ 2273541 w 2757152"/>
              <a:gd name="connsiteY126" fmla="*/ 1036150 h 1573553"/>
              <a:gd name="connsiteX127" fmla="*/ 2275925 w 2757152"/>
              <a:gd name="connsiteY127" fmla="*/ 1062342 h 1573553"/>
              <a:gd name="connsiteX128" fmla="*/ 2175910 w 2757152"/>
              <a:gd name="connsiteY128" fmla="*/ 1112350 h 1573553"/>
              <a:gd name="connsiteX129" fmla="*/ 2133048 w 2757152"/>
              <a:gd name="connsiteY129" fmla="*/ 1112350 h 1573553"/>
              <a:gd name="connsiteX130" fmla="*/ 2042562 w 2757152"/>
              <a:gd name="connsiteY130" fmla="*/ 1148067 h 1573553"/>
              <a:gd name="connsiteX131" fmla="*/ 2021129 w 2757152"/>
              <a:gd name="connsiteY131" fmla="*/ 1188550 h 1573553"/>
              <a:gd name="connsiteX132" fmla="*/ 2021131 w 2757152"/>
              <a:gd name="connsiteY132" fmla="*/ 1238556 h 1573553"/>
              <a:gd name="connsiteX133" fmla="*/ 1954456 w 2757152"/>
              <a:gd name="connsiteY133" fmla="*/ 1309993 h 1573553"/>
              <a:gd name="connsiteX134" fmla="*/ 2013987 w 2757152"/>
              <a:gd name="connsiteY134" fmla="*/ 1350474 h 1573553"/>
              <a:gd name="connsiteX135" fmla="*/ 1921118 w 2757152"/>
              <a:gd name="connsiteY135" fmla="*/ 1450487 h 1573553"/>
              <a:gd name="connsiteX136" fmla="*/ 1899687 w 2757152"/>
              <a:gd name="connsiteY136" fmla="*/ 1533831 h 1573553"/>
              <a:gd name="connsiteX137" fmla="*/ 1808865 w 2757152"/>
              <a:gd name="connsiteY137" fmla="*/ 1573012 h 1573553"/>
              <a:gd name="connsiteX138" fmla="*/ 1728235 w 2757152"/>
              <a:gd name="connsiteY138" fmla="*/ 1557643 h 1573553"/>
              <a:gd name="connsiteX139" fmla="*/ 1702041 w 2757152"/>
              <a:gd name="connsiteY139" fmla="*/ 1571931 h 1573553"/>
              <a:gd name="connsiteX140" fmla="*/ 1647275 w 2757152"/>
              <a:gd name="connsiteY140" fmla="*/ 1543356 h 1573553"/>
              <a:gd name="connsiteX141" fmla="*/ 1606791 w 2757152"/>
              <a:gd name="connsiteY141" fmla="*/ 1507637 h 1573553"/>
              <a:gd name="connsiteX142" fmla="*/ 1563931 w 2757152"/>
              <a:gd name="connsiteY142" fmla="*/ 1479061 h 1573553"/>
              <a:gd name="connsiteX143" fmla="*/ 1592504 w 2757152"/>
              <a:gd name="connsiteY143" fmla="*/ 1455250 h 1573553"/>
              <a:gd name="connsiteX144" fmla="*/ 1580598 w 2757152"/>
              <a:gd name="connsiteY144" fmla="*/ 1438581 h 1573553"/>
              <a:gd name="connsiteX145" fmla="*/ 1518685 w 2757152"/>
              <a:gd name="connsiteY145" fmla="*/ 1426675 h 1573553"/>
              <a:gd name="connsiteX146" fmla="*/ 1499635 w 2757152"/>
              <a:gd name="connsiteY146" fmla="*/ 1402862 h 1573553"/>
              <a:gd name="connsiteX147" fmla="*/ 1461537 w 2757152"/>
              <a:gd name="connsiteY147" fmla="*/ 1379050 h 1573553"/>
              <a:gd name="connsiteX148" fmla="*/ 1456773 w 2757152"/>
              <a:gd name="connsiteY148" fmla="*/ 1390956 h 1573553"/>
              <a:gd name="connsiteX149" fmla="*/ 1471062 w 2757152"/>
              <a:gd name="connsiteY149" fmla="*/ 1429056 h 1573553"/>
              <a:gd name="connsiteX150" fmla="*/ 1440104 w 2757152"/>
              <a:gd name="connsiteY150" fmla="*/ 1443343 h 1573553"/>
              <a:gd name="connsiteX151" fmla="*/ 1413912 w 2757152"/>
              <a:gd name="connsiteY151" fmla="*/ 1457630 h 1573553"/>
              <a:gd name="connsiteX152" fmla="*/ 1397241 w 2757152"/>
              <a:gd name="connsiteY152" fmla="*/ 1450487 h 1573553"/>
              <a:gd name="connsiteX153" fmla="*/ 1351998 w 2757152"/>
              <a:gd name="connsiteY153" fmla="*/ 1388575 h 1573553"/>
              <a:gd name="connsiteX154" fmla="*/ 1306756 w 2757152"/>
              <a:gd name="connsiteY154" fmla="*/ 1355237 h 1573553"/>
              <a:gd name="connsiteX155" fmla="*/ 1328187 w 2757152"/>
              <a:gd name="connsiteY155" fmla="*/ 1338568 h 1573553"/>
              <a:gd name="connsiteX156" fmla="*/ 1349618 w 2757152"/>
              <a:gd name="connsiteY156" fmla="*/ 1298087 h 1573553"/>
              <a:gd name="connsiteX157" fmla="*/ 1335329 w 2757152"/>
              <a:gd name="connsiteY157" fmla="*/ 1286181 h 1573553"/>
              <a:gd name="connsiteX158" fmla="*/ 1297231 w 2757152"/>
              <a:gd name="connsiteY158" fmla="*/ 1288562 h 1573553"/>
              <a:gd name="connsiteX159" fmla="*/ 1221031 w 2757152"/>
              <a:gd name="connsiteY159" fmla="*/ 1245700 h 1573553"/>
              <a:gd name="connsiteX160" fmla="*/ 1178166 w 2757152"/>
              <a:gd name="connsiteY160" fmla="*/ 1226650 h 1573553"/>
              <a:gd name="connsiteX161" fmla="*/ 1168643 w 2757152"/>
              <a:gd name="connsiteY161" fmla="*/ 1226650 h 1573553"/>
              <a:gd name="connsiteX162" fmla="*/ 1156737 w 2757152"/>
              <a:gd name="connsiteY162" fmla="*/ 1162356 h 1573553"/>
              <a:gd name="connsiteX163" fmla="*/ 1168643 w 2757152"/>
              <a:gd name="connsiteY163" fmla="*/ 1098062 h 1573553"/>
              <a:gd name="connsiteX164" fmla="*/ 1137687 w 2757152"/>
              <a:gd name="connsiteY164" fmla="*/ 1064725 h 1573553"/>
              <a:gd name="connsiteX165" fmla="*/ 1085300 w 2757152"/>
              <a:gd name="connsiteY165" fmla="*/ 1040912 h 1573553"/>
              <a:gd name="connsiteX166" fmla="*/ 1111493 w 2757152"/>
              <a:gd name="connsiteY166" fmla="*/ 1017100 h 1573553"/>
              <a:gd name="connsiteX167" fmla="*/ 1156737 w 2757152"/>
              <a:gd name="connsiteY167" fmla="*/ 1021862 h 1573553"/>
              <a:gd name="connsiteX168" fmla="*/ 1151975 w 2757152"/>
              <a:gd name="connsiteY168" fmla="*/ 974237 h 1573553"/>
              <a:gd name="connsiteX169" fmla="*/ 1123400 w 2757152"/>
              <a:gd name="connsiteY169" fmla="*/ 969475 h 1573553"/>
              <a:gd name="connsiteX170" fmla="*/ 1128162 w 2757152"/>
              <a:gd name="connsiteY170" fmla="*/ 921850 h 1573553"/>
              <a:gd name="connsiteX171" fmla="*/ 1097206 w 2757152"/>
              <a:gd name="connsiteY171" fmla="*/ 907562 h 1573553"/>
              <a:gd name="connsiteX172" fmla="*/ 1099587 w 2757152"/>
              <a:gd name="connsiteY172" fmla="*/ 871843 h 1573553"/>
              <a:gd name="connsiteX173" fmla="*/ 1051962 w 2757152"/>
              <a:gd name="connsiteY173" fmla="*/ 857556 h 1573553"/>
              <a:gd name="connsiteX174" fmla="*/ 1032912 w 2757152"/>
              <a:gd name="connsiteY174" fmla="*/ 878987 h 1573553"/>
              <a:gd name="connsiteX175" fmla="*/ 1004335 w 2757152"/>
              <a:gd name="connsiteY175" fmla="*/ 881368 h 1573553"/>
              <a:gd name="connsiteX176" fmla="*/ 954331 w 2757152"/>
              <a:gd name="connsiteY176" fmla="*/ 886131 h 1573553"/>
              <a:gd name="connsiteX177" fmla="*/ 923375 w 2757152"/>
              <a:gd name="connsiteY177" fmla="*/ 907562 h 1573553"/>
              <a:gd name="connsiteX178" fmla="*/ 923375 w 2757152"/>
              <a:gd name="connsiteY178" fmla="*/ 876606 h 1573553"/>
              <a:gd name="connsiteX179" fmla="*/ 882893 w 2757152"/>
              <a:gd name="connsiteY179" fmla="*/ 871843 h 1573553"/>
              <a:gd name="connsiteX180" fmla="*/ 890035 w 2757152"/>
              <a:gd name="connsiteY180" fmla="*/ 893275 h 1573553"/>
              <a:gd name="connsiteX181" fmla="*/ 885275 w 2757152"/>
              <a:gd name="connsiteY181" fmla="*/ 912325 h 1573553"/>
              <a:gd name="connsiteX182" fmla="*/ 799550 w 2757152"/>
              <a:gd name="connsiteY182" fmla="*/ 859936 h 1573553"/>
              <a:gd name="connsiteX183" fmla="*/ 778118 w 2757152"/>
              <a:gd name="connsiteY183" fmla="*/ 826600 h 1573553"/>
              <a:gd name="connsiteX184" fmla="*/ 790025 w 2757152"/>
              <a:gd name="connsiteY184" fmla="*/ 786117 h 1573553"/>
              <a:gd name="connsiteX185" fmla="*/ 759068 w 2757152"/>
              <a:gd name="connsiteY185" fmla="*/ 781356 h 1573553"/>
              <a:gd name="connsiteX186" fmla="*/ 711443 w 2757152"/>
              <a:gd name="connsiteY186" fmla="*/ 795643 h 1573553"/>
              <a:gd name="connsiteX187" fmla="*/ 701918 w 2757152"/>
              <a:gd name="connsiteY187" fmla="*/ 809931 h 1573553"/>
              <a:gd name="connsiteX188" fmla="*/ 678106 w 2757152"/>
              <a:gd name="connsiteY188" fmla="*/ 826600 h 1573553"/>
              <a:gd name="connsiteX189" fmla="*/ 670962 w 2757152"/>
              <a:gd name="connsiteY189" fmla="*/ 843268 h 1573553"/>
              <a:gd name="connsiteX190" fmla="*/ 630481 w 2757152"/>
              <a:gd name="connsiteY190" fmla="*/ 876606 h 1573553"/>
              <a:gd name="connsiteX191" fmla="*/ 632860 w 2757152"/>
              <a:gd name="connsiteY191" fmla="*/ 898037 h 1573553"/>
              <a:gd name="connsiteX192" fmla="*/ 647150 w 2757152"/>
              <a:gd name="connsiteY192" fmla="*/ 917087 h 1573553"/>
              <a:gd name="connsiteX193" fmla="*/ 570950 w 2757152"/>
              <a:gd name="connsiteY193" fmla="*/ 902800 h 1573553"/>
              <a:gd name="connsiteX194" fmla="*/ 537612 w 2757152"/>
              <a:gd name="connsiteY194" fmla="*/ 907562 h 1573553"/>
              <a:gd name="connsiteX195" fmla="*/ 585235 w 2757152"/>
              <a:gd name="connsiteY195" fmla="*/ 938518 h 1573553"/>
              <a:gd name="connsiteX196" fmla="*/ 609050 w 2757152"/>
              <a:gd name="connsiteY196" fmla="*/ 950425 h 1573553"/>
              <a:gd name="connsiteX197" fmla="*/ 635243 w 2757152"/>
              <a:gd name="connsiteY197" fmla="*/ 1002812 h 1573553"/>
              <a:gd name="connsiteX198" fmla="*/ 568566 w 2757152"/>
              <a:gd name="connsiteY198" fmla="*/ 1019481 h 1573553"/>
              <a:gd name="connsiteX199" fmla="*/ 547137 w 2757152"/>
              <a:gd name="connsiteY199" fmla="*/ 1031387 h 1573553"/>
              <a:gd name="connsiteX200" fmla="*/ 523323 w 2757152"/>
              <a:gd name="connsiteY200" fmla="*/ 1002812 h 1573553"/>
              <a:gd name="connsiteX201" fmla="*/ 499510 w 2757152"/>
              <a:gd name="connsiteY201" fmla="*/ 971856 h 1573553"/>
              <a:gd name="connsiteX202" fmla="*/ 501891 w 2757152"/>
              <a:gd name="connsiteY202" fmla="*/ 933756 h 1573553"/>
              <a:gd name="connsiteX203" fmla="*/ 499510 w 2757152"/>
              <a:gd name="connsiteY203" fmla="*/ 914706 h 1573553"/>
              <a:gd name="connsiteX204" fmla="*/ 518560 w 2757152"/>
              <a:gd name="connsiteY204" fmla="*/ 881368 h 1573553"/>
              <a:gd name="connsiteX205" fmla="*/ 478080 w 2757152"/>
              <a:gd name="connsiteY205" fmla="*/ 890893 h 1573553"/>
              <a:gd name="connsiteX206" fmla="*/ 449504 w 2757152"/>
              <a:gd name="connsiteY206" fmla="*/ 952806 h 1573553"/>
              <a:gd name="connsiteX207" fmla="*/ 442360 w 2757152"/>
              <a:gd name="connsiteY207" fmla="*/ 976618 h 1573553"/>
              <a:gd name="connsiteX208" fmla="*/ 411404 w 2757152"/>
              <a:gd name="connsiteY208" fmla="*/ 993287 h 1573553"/>
              <a:gd name="connsiteX209" fmla="*/ 363779 w 2757152"/>
              <a:gd name="connsiteY209" fmla="*/ 990906 h 1573553"/>
              <a:gd name="connsiteX210" fmla="*/ 356635 w 2757152"/>
              <a:gd name="connsiteY210" fmla="*/ 1007575 h 1573553"/>
              <a:gd name="connsiteX211" fmla="*/ 356635 w 2757152"/>
              <a:gd name="connsiteY211" fmla="*/ 1055200 h 1573553"/>
              <a:gd name="connsiteX212" fmla="*/ 297104 w 2757152"/>
              <a:gd name="connsiteY212" fmla="*/ 1059962 h 1573553"/>
              <a:gd name="connsiteX213" fmla="*/ 235191 w 2757152"/>
              <a:gd name="connsiteY213" fmla="*/ 1093300 h 1573553"/>
              <a:gd name="connsiteX214" fmla="*/ 237573 w 2757152"/>
              <a:gd name="connsiteY214" fmla="*/ 1121875 h 1573553"/>
              <a:gd name="connsiteX215" fmla="*/ 185186 w 2757152"/>
              <a:gd name="connsiteY215" fmla="*/ 1109968 h 1573553"/>
              <a:gd name="connsiteX216" fmla="*/ 151848 w 2757152"/>
              <a:gd name="connsiteY216" fmla="*/ 1117112 h 1573553"/>
              <a:gd name="connsiteX217" fmla="*/ 106604 w 2757152"/>
              <a:gd name="connsiteY217" fmla="*/ 1098062 h 1573553"/>
              <a:gd name="connsiteX218" fmla="*/ 89936 w 2757152"/>
              <a:gd name="connsiteY218" fmla="*/ 1098062 h 1573553"/>
              <a:gd name="connsiteX219" fmla="*/ 6592 w 2757152"/>
              <a:gd name="connsiteY219" fmla="*/ 1121875 h 1573553"/>
              <a:gd name="connsiteX220" fmla="*/ 8974 w 2757152"/>
              <a:gd name="connsiteY220" fmla="*/ 1074250 h 1573553"/>
              <a:gd name="connsiteX221" fmla="*/ 9816 w 2757152"/>
              <a:gd name="connsiteY22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366410 w 2757152"/>
              <a:gd name="connsiteY124" fmla="*/ 909943 h 1573553"/>
              <a:gd name="connsiteX125" fmla="*/ 2297356 w 2757152"/>
              <a:gd name="connsiteY125" fmla="*/ 926612 h 1573553"/>
              <a:gd name="connsiteX126" fmla="*/ 2275923 w 2757152"/>
              <a:gd name="connsiteY126" fmla="*/ 957568 h 1573553"/>
              <a:gd name="connsiteX127" fmla="*/ 2273541 w 2757152"/>
              <a:gd name="connsiteY127" fmla="*/ 1036150 h 1573553"/>
              <a:gd name="connsiteX128" fmla="*/ 2275925 w 2757152"/>
              <a:gd name="connsiteY128" fmla="*/ 1062342 h 1573553"/>
              <a:gd name="connsiteX129" fmla="*/ 2175910 w 2757152"/>
              <a:gd name="connsiteY129" fmla="*/ 1112350 h 1573553"/>
              <a:gd name="connsiteX130" fmla="*/ 2133048 w 2757152"/>
              <a:gd name="connsiteY130" fmla="*/ 1112350 h 1573553"/>
              <a:gd name="connsiteX131" fmla="*/ 2042562 w 2757152"/>
              <a:gd name="connsiteY131" fmla="*/ 1148067 h 1573553"/>
              <a:gd name="connsiteX132" fmla="*/ 2021129 w 2757152"/>
              <a:gd name="connsiteY132" fmla="*/ 1188550 h 1573553"/>
              <a:gd name="connsiteX133" fmla="*/ 2021131 w 2757152"/>
              <a:gd name="connsiteY133" fmla="*/ 1238556 h 1573553"/>
              <a:gd name="connsiteX134" fmla="*/ 1954456 w 2757152"/>
              <a:gd name="connsiteY134" fmla="*/ 1309993 h 1573553"/>
              <a:gd name="connsiteX135" fmla="*/ 2013987 w 2757152"/>
              <a:gd name="connsiteY135" fmla="*/ 1350474 h 1573553"/>
              <a:gd name="connsiteX136" fmla="*/ 1921118 w 2757152"/>
              <a:gd name="connsiteY136" fmla="*/ 1450487 h 1573553"/>
              <a:gd name="connsiteX137" fmla="*/ 1899687 w 2757152"/>
              <a:gd name="connsiteY137" fmla="*/ 1533831 h 1573553"/>
              <a:gd name="connsiteX138" fmla="*/ 1808865 w 2757152"/>
              <a:gd name="connsiteY138" fmla="*/ 1573012 h 1573553"/>
              <a:gd name="connsiteX139" fmla="*/ 1728235 w 2757152"/>
              <a:gd name="connsiteY139" fmla="*/ 1557643 h 1573553"/>
              <a:gd name="connsiteX140" fmla="*/ 1702041 w 2757152"/>
              <a:gd name="connsiteY140" fmla="*/ 1571931 h 1573553"/>
              <a:gd name="connsiteX141" fmla="*/ 1647275 w 2757152"/>
              <a:gd name="connsiteY141" fmla="*/ 1543356 h 1573553"/>
              <a:gd name="connsiteX142" fmla="*/ 1606791 w 2757152"/>
              <a:gd name="connsiteY142" fmla="*/ 1507637 h 1573553"/>
              <a:gd name="connsiteX143" fmla="*/ 1563931 w 2757152"/>
              <a:gd name="connsiteY143" fmla="*/ 1479061 h 1573553"/>
              <a:gd name="connsiteX144" fmla="*/ 1592504 w 2757152"/>
              <a:gd name="connsiteY144" fmla="*/ 1455250 h 1573553"/>
              <a:gd name="connsiteX145" fmla="*/ 1580598 w 2757152"/>
              <a:gd name="connsiteY145" fmla="*/ 1438581 h 1573553"/>
              <a:gd name="connsiteX146" fmla="*/ 1518685 w 2757152"/>
              <a:gd name="connsiteY146" fmla="*/ 1426675 h 1573553"/>
              <a:gd name="connsiteX147" fmla="*/ 1499635 w 2757152"/>
              <a:gd name="connsiteY147" fmla="*/ 1402862 h 1573553"/>
              <a:gd name="connsiteX148" fmla="*/ 1461537 w 2757152"/>
              <a:gd name="connsiteY148" fmla="*/ 1379050 h 1573553"/>
              <a:gd name="connsiteX149" fmla="*/ 1456773 w 2757152"/>
              <a:gd name="connsiteY149" fmla="*/ 1390956 h 1573553"/>
              <a:gd name="connsiteX150" fmla="*/ 1471062 w 2757152"/>
              <a:gd name="connsiteY150" fmla="*/ 1429056 h 1573553"/>
              <a:gd name="connsiteX151" fmla="*/ 1440104 w 2757152"/>
              <a:gd name="connsiteY151" fmla="*/ 1443343 h 1573553"/>
              <a:gd name="connsiteX152" fmla="*/ 1413912 w 2757152"/>
              <a:gd name="connsiteY152" fmla="*/ 1457630 h 1573553"/>
              <a:gd name="connsiteX153" fmla="*/ 1397241 w 2757152"/>
              <a:gd name="connsiteY153" fmla="*/ 1450487 h 1573553"/>
              <a:gd name="connsiteX154" fmla="*/ 1351998 w 2757152"/>
              <a:gd name="connsiteY154" fmla="*/ 1388575 h 1573553"/>
              <a:gd name="connsiteX155" fmla="*/ 1306756 w 2757152"/>
              <a:gd name="connsiteY155" fmla="*/ 1355237 h 1573553"/>
              <a:gd name="connsiteX156" fmla="*/ 1328187 w 2757152"/>
              <a:gd name="connsiteY156" fmla="*/ 1338568 h 1573553"/>
              <a:gd name="connsiteX157" fmla="*/ 1349618 w 2757152"/>
              <a:gd name="connsiteY157" fmla="*/ 1298087 h 1573553"/>
              <a:gd name="connsiteX158" fmla="*/ 1335329 w 2757152"/>
              <a:gd name="connsiteY158" fmla="*/ 1286181 h 1573553"/>
              <a:gd name="connsiteX159" fmla="*/ 1297231 w 2757152"/>
              <a:gd name="connsiteY159" fmla="*/ 1288562 h 1573553"/>
              <a:gd name="connsiteX160" fmla="*/ 1221031 w 2757152"/>
              <a:gd name="connsiteY160" fmla="*/ 1245700 h 1573553"/>
              <a:gd name="connsiteX161" fmla="*/ 1178166 w 2757152"/>
              <a:gd name="connsiteY161" fmla="*/ 1226650 h 1573553"/>
              <a:gd name="connsiteX162" fmla="*/ 1168643 w 2757152"/>
              <a:gd name="connsiteY162" fmla="*/ 1226650 h 1573553"/>
              <a:gd name="connsiteX163" fmla="*/ 1156737 w 2757152"/>
              <a:gd name="connsiteY163" fmla="*/ 1162356 h 1573553"/>
              <a:gd name="connsiteX164" fmla="*/ 1168643 w 2757152"/>
              <a:gd name="connsiteY164" fmla="*/ 1098062 h 1573553"/>
              <a:gd name="connsiteX165" fmla="*/ 1137687 w 2757152"/>
              <a:gd name="connsiteY165" fmla="*/ 1064725 h 1573553"/>
              <a:gd name="connsiteX166" fmla="*/ 1085300 w 2757152"/>
              <a:gd name="connsiteY166" fmla="*/ 1040912 h 1573553"/>
              <a:gd name="connsiteX167" fmla="*/ 1111493 w 2757152"/>
              <a:gd name="connsiteY167" fmla="*/ 1017100 h 1573553"/>
              <a:gd name="connsiteX168" fmla="*/ 1156737 w 2757152"/>
              <a:gd name="connsiteY168" fmla="*/ 1021862 h 1573553"/>
              <a:gd name="connsiteX169" fmla="*/ 1151975 w 2757152"/>
              <a:gd name="connsiteY169" fmla="*/ 974237 h 1573553"/>
              <a:gd name="connsiteX170" fmla="*/ 1123400 w 2757152"/>
              <a:gd name="connsiteY170" fmla="*/ 969475 h 1573553"/>
              <a:gd name="connsiteX171" fmla="*/ 1128162 w 2757152"/>
              <a:gd name="connsiteY171" fmla="*/ 921850 h 1573553"/>
              <a:gd name="connsiteX172" fmla="*/ 1097206 w 2757152"/>
              <a:gd name="connsiteY172" fmla="*/ 907562 h 1573553"/>
              <a:gd name="connsiteX173" fmla="*/ 1099587 w 2757152"/>
              <a:gd name="connsiteY173" fmla="*/ 871843 h 1573553"/>
              <a:gd name="connsiteX174" fmla="*/ 1051962 w 2757152"/>
              <a:gd name="connsiteY174" fmla="*/ 857556 h 1573553"/>
              <a:gd name="connsiteX175" fmla="*/ 1032912 w 2757152"/>
              <a:gd name="connsiteY175" fmla="*/ 878987 h 1573553"/>
              <a:gd name="connsiteX176" fmla="*/ 1004335 w 2757152"/>
              <a:gd name="connsiteY176" fmla="*/ 881368 h 1573553"/>
              <a:gd name="connsiteX177" fmla="*/ 954331 w 2757152"/>
              <a:gd name="connsiteY177" fmla="*/ 886131 h 1573553"/>
              <a:gd name="connsiteX178" fmla="*/ 923375 w 2757152"/>
              <a:gd name="connsiteY178" fmla="*/ 907562 h 1573553"/>
              <a:gd name="connsiteX179" fmla="*/ 923375 w 2757152"/>
              <a:gd name="connsiteY179" fmla="*/ 876606 h 1573553"/>
              <a:gd name="connsiteX180" fmla="*/ 882893 w 2757152"/>
              <a:gd name="connsiteY180" fmla="*/ 871843 h 1573553"/>
              <a:gd name="connsiteX181" fmla="*/ 890035 w 2757152"/>
              <a:gd name="connsiteY181" fmla="*/ 893275 h 1573553"/>
              <a:gd name="connsiteX182" fmla="*/ 885275 w 2757152"/>
              <a:gd name="connsiteY182" fmla="*/ 912325 h 1573553"/>
              <a:gd name="connsiteX183" fmla="*/ 799550 w 2757152"/>
              <a:gd name="connsiteY183" fmla="*/ 859936 h 1573553"/>
              <a:gd name="connsiteX184" fmla="*/ 778118 w 2757152"/>
              <a:gd name="connsiteY184" fmla="*/ 826600 h 1573553"/>
              <a:gd name="connsiteX185" fmla="*/ 790025 w 2757152"/>
              <a:gd name="connsiteY185" fmla="*/ 786117 h 1573553"/>
              <a:gd name="connsiteX186" fmla="*/ 759068 w 2757152"/>
              <a:gd name="connsiteY186" fmla="*/ 781356 h 1573553"/>
              <a:gd name="connsiteX187" fmla="*/ 711443 w 2757152"/>
              <a:gd name="connsiteY187" fmla="*/ 795643 h 1573553"/>
              <a:gd name="connsiteX188" fmla="*/ 701918 w 2757152"/>
              <a:gd name="connsiteY188" fmla="*/ 809931 h 1573553"/>
              <a:gd name="connsiteX189" fmla="*/ 678106 w 2757152"/>
              <a:gd name="connsiteY189" fmla="*/ 826600 h 1573553"/>
              <a:gd name="connsiteX190" fmla="*/ 670962 w 2757152"/>
              <a:gd name="connsiteY190" fmla="*/ 843268 h 1573553"/>
              <a:gd name="connsiteX191" fmla="*/ 630481 w 2757152"/>
              <a:gd name="connsiteY191" fmla="*/ 876606 h 1573553"/>
              <a:gd name="connsiteX192" fmla="*/ 632860 w 2757152"/>
              <a:gd name="connsiteY192" fmla="*/ 898037 h 1573553"/>
              <a:gd name="connsiteX193" fmla="*/ 647150 w 2757152"/>
              <a:gd name="connsiteY193" fmla="*/ 917087 h 1573553"/>
              <a:gd name="connsiteX194" fmla="*/ 570950 w 2757152"/>
              <a:gd name="connsiteY194" fmla="*/ 902800 h 1573553"/>
              <a:gd name="connsiteX195" fmla="*/ 537612 w 2757152"/>
              <a:gd name="connsiteY195" fmla="*/ 907562 h 1573553"/>
              <a:gd name="connsiteX196" fmla="*/ 585235 w 2757152"/>
              <a:gd name="connsiteY196" fmla="*/ 938518 h 1573553"/>
              <a:gd name="connsiteX197" fmla="*/ 609050 w 2757152"/>
              <a:gd name="connsiteY197" fmla="*/ 950425 h 1573553"/>
              <a:gd name="connsiteX198" fmla="*/ 635243 w 2757152"/>
              <a:gd name="connsiteY198" fmla="*/ 1002812 h 1573553"/>
              <a:gd name="connsiteX199" fmla="*/ 568566 w 2757152"/>
              <a:gd name="connsiteY199" fmla="*/ 1019481 h 1573553"/>
              <a:gd name="connsiteX200" fmla="*/ 547137 w 2757152"/>
              <a:gd name="connsiteY200" fmla="*/ 1031387 h 1573553"/>
              <a:gd name="connsiteX201" fmla="*/ 523323 w 2757152"/>
              <a:gd name="connsiteY201" fmla="*/ 1002812 h 1573553"/>
              <a:gd name="connsiteX202" fmla="*/ 499510 w 2757152"/>
              <a:gd name="connsiteY202" fmla="*/ 971856 h 1573553"/>
              <a:gd name="connsiteX203" fmla="*/ 501891 w 2757152"/>
              <a:gd name="connsiteY203" fmla="*/ 933756 h 1573553"/>
              <a:gd name="connsiteX204" fmla="*/ 499510 w 2757152"/>
              <a:gd name="connsiteY204" fmla="*/ 914706 h 1573553"/>
              <a:gd name="connsiteX205" fmla="*/ 518560 w 2757152"/>
              <a:gd name="connsiteY205" fmla="*/ 881368 h 1573553"/>
              <a:gd name="connsiteX206" fmla="*/ 478080 w 2757152"/>
              <a:gd name="connsiteY206" fmla="*/ 890893 h 1573553"/>
              <a:gd name="connsiteX207" fmla="*/ 449504 w 2757152"/>
              <a:gd name="connsiteY207" fmla="*/ 952806 h 1573553"/>
              <a:gd name="connsiteX208" fmla="*/ 442360 w 2757152"/>
              <a:gd name="connsiteY208" fmla="*/ 976618 h 1573553"/>
              <a:gd name="connsiteX209" fmla="*/ 411404 w 2757152"/>
              <a:gd name="connsiteY209" fmla="*/ 993287 h 1573553"/>
              <a:gd name="connsiteX210" fmla="*/ 363779 w 2757152"/>
              <a:gd name="connsiteY210" fmla="*/ 990906 h 1573553"/>
              <a:gd name="connsiteX211" fmla="*/ 356635 w 2757152"/>
              <a:gd name="connsiteY211" fmla="*/ 1007575 h 1573553"/>
              <a:gd name="connsiteX212" fmla="*/ 356635 w 2757152"/>
              <a:gd name="connsiteY212" fmla="*/ 1055200 h 1573553"/>
              <a:gd name="connsiteX213" fmla="*/ 297104 w 2757152"/>
              <a:gd name="connsiteY213" fmla="*/ 1059962 h 1573553"/>
              <a:gd name="connsiteX214" fmla="*/ 235191 w 2757152"/>
              <a:gd name="connsiteY214" fmla="*/ 1093300 h 1573553"/>
              <a:gd name="connsiteX215" fmla="*/ 237573 w 2757152"/>
              <a:gd name="connsiteY215" fmla="*/ 1121875 h 1573553"/>
              <a:gd name="connsiteX216" fmla="*/ 185186 w 2757152"/>
              <a:gd name="connsiteY216" fmla="*/ 1109968 h 1573553"/>
              <a:gd name="connsiteX217" fmla="*/ 151848 w 2757152"/>
              <a:gd name="connsiteY217" fmla="*/ 1117112 h 1573553"/>
              <a:gd name="connsiteX218" fmla="*/ 106604 w 2757152"/>
              <a:gd name="connsiteY218" fmla="*/ 1098062 h 1573553"/>
              <a:gd name="connsiteX219" fmla="*/ 89936 w 2757152"/>
              <a:gd name="connsiteY219" fmla="*/ 1098062 h 1573553"/>
              <a:gd name="connsiteX220" fmla="*/ 6592 w 2757152"/>
              <a:gd name="connsiteY220" fmla="*/ 1121875 h 1573553"/>
              <a:gd name="connsiteX221" fmla="*/ 8974 w 2757152"/>
              <a:gd name="connsiteY221" fmla="*/ 1074250 h 1573553"/>
              <a:gd name="connsiteX222" fmla="*/ 9816 w 2757152"/>
              <a:gd name="connsiteY22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440229 w 2757152"/>
              <a:gd name="connsiteY124" fmla="*/ 871843 h 1573553"/>
              <a:gd name="connsiteX125" fmla="*/ 2366410 w 2757152"/>
              <a:gd name="connsiteY125" fmla="*/ 909943 h 1573553"/>
              <a:gd name="connsiteX126" fmla="*/ 2297356 w 2757152"/>
              <a:gd name="connsiteY126" fmla="*/ 926612 h 1573553"/>
              <a:gd name="connsiteX127" fmla="*/ 2275923 w 2757152"/>
              <a:gd name="connsiteY127" fmla="*/ 957568 h 1573553"/>
              <a:gd name="connsiteX128" fmla="*/ 2273541 w 2757152"/>
              <a:gd name="connsiteY128" fmla="*/ 1036150 h 1573553"/>
              <a:gd name="connsiteX129" fmla="*/ 2275925 w 2757152"/>
              <a:gd name="connsiteY129" fmla="*/ 1062342 h 1573553"/>
              <a:gd name="connsiteX130" fmla="*/ 2175910 w 2757152"/>
              <a:gd name="connsiteY130" fmla="*/ 1112350 h 1573553"/>
              <a:gd name="connsiteX131" fmla="*/ 2133048 w 2757152"/>
              <a:gd name="connsiteY131" fmla="*/ 1112350 h 1573553"/>
              <a:gd name="connsiteX132" fmla="*/ 2042562 w 2757152"/>
              <a:gd name="connsiteY132" fmla="*/ 1148067 h 1573553"/>
              <a:gd name="connsiteX133" fmla="*/ 2021129 w 2757152"/>
              <a:gd name="connsiteY133" fmla="*/ 1188550 h 1573553"/>
              <a:gd name="connsiteX134" fmla="*/ 2021131 w 2757152"/>
              <a:gd name="connsiteY134" fmla="*/ 1238556 h 1573553"/>
              <a:gd name="connsiteX135" fmla="*/ 1954456 w 2757152"/>
              <a:gd name="connsiteY135" fmla="*/ 1309993 h 1573553"/>
              <a:gd name="connsiteX136" fmla="*/ 2013987 w 2757152"/>
              <a:gd name="connsiteY136" fmla="*/ 1350474 h 1573553"/>
              <a:gd name="connsiteX137" fmla="*/ 1921118 w 2757152"/>
              <a:gd name="connsiteY137" fmla="*/ 1450487 h 1573553"/>
              <a:gd name="connsiteX138" fmla="*/ 1899687 w 2757152"/>
              <a:gd name="connsiteY138" fmla="*/ 1533831 h 1573553"/>
              <a:gd name="connsiteX139" fmla="*/ 1808865 w 2757152"/>
              <a:gd name="connsiteY139" fmla="*/ 1573012 h 1573553"/>
              <a:gd name="connsiteX140" fmla="*/ 1728235 w 2757152"/>
              <a:gd name="connsiteY140" fmla="*/ 1557643 h 1573553"/>
              <a:gd name="connsiteX141" fmla="*/ 1702041 w 2757152"/>
              <a:gd name="connsiteY141" fmla="*/ 1571931 h 1573553"/>
              <a:gd name="connsiteX142" fmla="*/ 1647275 w 2757152"/>
              <a:gd name="connsiteY142" fmla="*/ 1543356 h 1573553"/>
              <a:gd name="connsiteX143" fmla="*/ 1606791 w 2757152"/>
              <a:gd name="connsiteY143" fmla="*/ 1507637 h 1573553"/>
              <a:gd name="connsiteX144" fmla="*/ 1563931 w 2757152"/>
              <a:gd name="connsiteY144" fmla="*/ 1479061 h 1573553"/>
              <a:gd name="connsiteX145" fmla="*/ 1592504 w 2757152"/>
              <a:gd name="connsiteY145" fmla="*/ 1455250 h 1573553"/>
              <a:gd name="connsiteX146" fmla="*/ 1580598 w 2757152"/>
              <a:gd name="connsiteY146" fmla="*/ 1438581 h 1573553"/>
              <a:gd name="connsiteX147" fmla="*/ 1518685 w 2757152"/>
              <a:gd name="connsiteY147" fmla="*/ 1426675 h 1573553"/>
              <a:gd name="connsiteX148" fmla="*/ 1499635 w 2757152"/>
              <a:gd name="connsiteY148" fmla="*/ 1402862 h 1573553"/>
              <a:gd name="connsiteX149" fmla="*/ 1461537 w 2757152"/>
              <a:gd name="connsiteY149" fmla="*/ 1379050 h 1573553"/>
              <a:gd name="connsiteX150" fmla="*/ 1456773 w 2757152"/>
              <a:gd name="connsiteY150" fmla="*/ 1390956 h 1573553"/>
              <a:gd name="connsiteX151" fmla="*/ 1471062 w 2757152"/>
              <a:gd name="connsiteY151" fmla="*/ 1429056 h 1573553"/>
              <a:gd name="connsiteX152" fmla="*/ 1440104 w 2757152"/>
              <a:gd name="connsiteY152" fmla="*/ 1443343 h 1573553"/>
              <a:gd name="connsiteX153" fmla="*/ 1413912 w 2757152"/>
              <a:gd name="connsiteY153" fmla="*/ 1457630 h 1573553"/>
              <a:gd name="connsiteX154" fmla="*/ 1397241 w 2757152"/>
              <a:gd name="connsiteY154" fmla="*/ 1450487 h 1573553"/>
              <a:gd name="connsiteX155" fmla="*/ 1351998 w 2757152"/>
              <a:gd name="connsiteY155" fmla="*/ 1388575 h 1573553"/>
              <a:gd name="connsiteX156" fmla="*/ 1306756 w 2757152"/>
              <a:gd name="connsiteY156" fmla="*/ 1355237 h 1573553"/>
              <a:gd name="connsiteX157" fmla="*/ 1328187 w 2757152"/>
              <a:gd name="connsiteY157" fmla="*/ 1338568 h 1573553"/>
              <a:gd name="connsiteX158" fmla="*/ 1349618 w 2757152"/>
              <a:gd name="connsiteY158" fmla="*/ 1298087 h 1573553"/>
              <a:gd name="connsiteX159" fmla="*/ 1335329 w 2757152"/>
              <a:gd name="connsiteY159" fmla="*/ 1286181 h 1573553"/>
              <a:gd name="connsiteX160" fmla="*/ 1297231 w 2757152"/>
              <a:gd name="connsiteY160" fmla="*/ 1288562 h 1573553"/>
              <a:gd name="connsiteX161" fmla="*/ 1221031 w 2757152"/>
              <a:gd name="connsiteY161" fmla="*/ 1245700 h 1573553"/>
              <a:gd name="connsiteX162" fmla="*/ 1178166 w 2757152"/>
              <a:gd name="connsiteY162" fmla="*/ 1226650 h 1573553"/>
              <a:gd name="connsiteX163" fmla="*/ 1168643 w 2757152"/>
              <a:gd name="connsiteY163" fmla="*/ 1226650 h 1573553"/>
              <a:gd name="connsiteX164" fmla="*/ 1156737 w 2757152"/>
              <a:gd name="connsiteY164" fmla="*/ 1162356 h 1573553"/>
              <a:gd name="connsiteX165" fmla="*/ 1168643 w 2757152"/>
              <a:gd name="connsiteY165" fmla="*/ 1098062 h 1573553"/>
              <a:gd name="connsiteX166" fmla="*/ 1137687 w 2757152"/>
              <a:gd name="connsiteY166" fmla="*/ 1064725 h 1573553"/>
              <a:gd name="connsiteX167" fmla="*/ 1085300 w 2757152"/>
              <a:gd name="connsiteY167" fmla="*/ 1040912 h 1573553"/>
              <a:gd name="connsiteX168" fmla="*/ 1111493 w 2757152"/>
              <a:gd name="connsiteY168" fmla="*/ 1017100 h 1573553"/>
              <a:gd name="connsiteX169" fmla="*/ 1156737 w 2757152"/>
              <a:gd name="connsiteY169" fmla="*/ 1021862 h 1573553"/>
              <a:gd name="connsiteX170" fmla="*/ 1151975 w 2757152"/>
              <a:gd name="connsiteY170" fmla="*/ 974237 h 1573553"/>
              <a:gd name="connsiteX171" fmla="*/ 1123400 w 2757152"/>
              <a:gd name="connsiteY171" fmla="*/ 969475 h 1573553"/>
              <a:gd name="connsiteX172" fmla="*/ 1128162 w 2757152"/>
              <a:gd name="connsiteY172" fmla="*/ 921850 h 1573553"/>
              <a:gd name="connsiteX173" fmla="*/ 1097206 w 2757152"/>
              <a:gd name="connsiteY173" fmla="*/ 907562 h 1573553"/>
              <a:gd name="connsiteX174" fmla="*/ 1099587 w 2757152"/>
              <a:gd name="connsiteY174" fmla="*/ 871843 h 1573553"/>
              <a:gd name="connsiteX175" fmla="*/ 1051962 w 2757152"/>
              <a:gd name="connsiteY175" fmla="*/ 857556 h 1573553"/>
              <a:gd name="connsiteX176" fmla="*/ 1032912 w 2757152"/>
              <a:gd name="connsiteY176" fmla="*/ 878987 h 1573553"/>
              <a:gd name="connsiteX177" fmla="*/ 1004335 w 2757152"/>
              <a:gd name="connsiteY177" fmla="*/ 881368 h 1573553"/>
              <a:gd name="connsiteX178" fmla="*/ 954331 w 2757152"/>
              <a:gd name="connsiteY178" fmla="*/ 886131 h 1573553"/>
              <a:gd name="connsiteX179" fmla="*/ 923375 w 2757152"/>
              <a:gd name="connsiteY179" fmla="*/ 907562 h 1573553"/>
              <a:gd name="connsiteX180" fmla="*/ 923375 w 2757152"/>
              <a:gd name="connsiteY180" fmla="*/ 876606 h 1573553"/>
              <a:gd name="connsiteX181" fmla="*/ 882893 w 2757152"/>
              <a:gd name="connsiteY181" fmla="*/ 871843 h 1573553"/>
              <a:gd name="connsiteX182" fmla="*/ 890035 w 2757152"/>
              <a:gd name="connsiteY182" fmla="*/ 893275 h 1573553"/>
              <a:gd name="connsiteX183" fmla="*/ 885275 w 2757152"/>
              <a:gd name="connsiteY183" fmla="*/ 912325 h 1573553"/>
              <a:gd name="connsiteX184" fmla="*/ 799550 w 2757152"/>
              <a:gd name="connsiteY184" fmla="*/ 859936 h 1573553"/>
              <a:gd name="connsiteX185" fmla="*/ 778118 w 2757152"/>
              <a:gd name="connsiteY185" fmla="*/ 826600 h 1573553"/>
              <a:gd name="connsiteX186" fmla="*/ 790025 w 2757152"/>
              <a:gd name="connsiteY186" fmla="*/ 786117 h 1573553"/>
              <a:gd name="connsiteX187" fmla="*/ 759068 w 2757152"/>
              <a:gd name="connsiteY187" fmla="*/ 781356 h 1573553"/>
              <a:gd name="connsiteX188" fmla="*/ 711443 w 2757152"/>
              <a:gd name="connsiteY188" fmla="*/ 795643 h 1573553"/>
              <a:gd name="connsiteX189" fmla="*/ 701918 w 2757152"/>
              <a:gd name="connsiteY189" fmla="*/ 809931 h 1573553"/>
              <a:gd name="connsiteX190" fmla="*/ 678106 w 2757152"/>
              <a:gd name="connsiteY190" fmla="*/ 826600 h 1573553"/>
              <a:gd name="connsiteX191" fmla="*/ 670962 w 2757152"/>
              <a:gd name="connsiteY191" fmla="*/ 843268 h 1573553"/>
              <a:gd name="connsiteX192" fmla="*/ 630481 w 2757152"/>
              <a:gd name="connsiteY192" fmla="*/ 876606 h 1573553"/>
              <a:gd name="connsiteX193" fmla="*/ 632860 w 2757152"/>
              <a:gd name="connsiteY193" fmla="*/ 898037 h 1573553"/>
              <a:gd name="connsiteX194" fmla="*/ 647150 w 2757152"/>
              <a:gd name="connsiteY194" fmla="*/ 917087 h 1573553"/>
              <a:gd name="connsiteX195" fmla="*/ 570950 w 2757152"/>
              <a:gd name="connsiteY195" fmla="*/ 902800 h 1573553"/>
              <a:gd name="connsiteX196" fmla="*/ 537612 w 2757152"/>
              <a:gd name="connsiteY196" fmla="*/ 907562 h 1573553"/>
              <a:gd name="connsiteX197" fmla="*/ 585235 w 2757152"/>
              <a:gd name="connsiteY197" fmla="*/ 938518 h 1573553"/>
              <a:gd name="connsiteX198" fmla="*/ 609050 w 2757152"/>
              <a:gd name="connsiteY198" fmla="*/ 950425 h 1573553"/>
              <a:gd name="connsiteX199" fmla="*/ 635243 w 2757152"/>
              <a:gd name="connsiteY199" fmla="*/ 1002812 h 1573553"/>
              <a:gd name="connsiteX200" fmla="*/ 568566 w 2757152"/>
              <a:gd name="connsiteY200" fmla="*/ 1019481 h 1573553"/>
              <a:gd name="connsiteX201" fmla="*/ 547137 w 2757152"/>
              <a:gd name="connsiteY201" fmla="*/ 1031387 h 1573553"/>
              <a:gd name="connsiteX202" fmla="*/ 523323 w 2757152"/>
              <a:gd name="connsiteY202" fmla="*/ 1002812 h 1573553"/>
              <a:gd name="connsiteX203" fmla="*/ 499510 w 2757152"/>
              <a:gd name="connsiteY203" fmla="*/ 971856 h 1573553"/>
              <a:gd name="connsiteX204" fmla="*/ 501891 w 2757152"/>
              <a:gd name="connsiteY204" fmla="*/ 933756 h 1573553"/>
              <a:gd name="connsiteX205" fmla="*/ 499510 w 2757152"/>
              <a:gd name="connsiteY205" fmla="*/ 914706 h 1573553"/>
              <a:gd name="connsiteX206" fmla="*/ 518560 w 2757152"/>
              <a:gd name="connsiteY206" fmla="*/ 881368 h 1573553"/>
              <a:gd name="connsiteX207" fmla="*/ 478080 w 2757152"/>
              <a:gd name="connsiteY207" fmla="*/ 890893 h 1573553"/>
              <a:gd name="connsiteX208" fmla="*/ 449504 w 2757152"/>
              <a:gd name="connsiteY208" fmla="*/ 952806 h 1573553"/>
              <a:gd name="connsiteX209" fmla="*/ 442360 w 2757152"/>
              <a:gd name="connsiteY209" fmla="*/ 976618 h 1573553"/>
              <a:gd name="connsiteX210" fmla="*/ 411404 w 2757152"/>
              <a:gd name="connsiteY210" fmla="*/ 993287 h 1573553"/>
              <a:gd name="connsiteX211" fmla="*/ 363779 w 2757152"/>
              <a:gd name="connsiteY211" fmla="*/ 990906 h 1573553"/>
              <a:gd name="connsiteX212" fmla="*/ 356635 w 2757152"/>
              <a:gd name="connsiteY212" fmla="*/ 1007575 h 1573553"/>
              <a:gd name="connsiteX213" fmla="*/ 356635 w 2757152"/>
              <a:gd name="connsiteY213" fmla="*/ 1055200 h 1573553"/>
              <a:gd name="connsiteX214" fmla="*/ 297104 w 2757152"/>
              <a:gd name="connsiteY214" fmla="*/ 1059962 h 1573553"/>
              <a:gd name="connsiteX215" fmla="*/ 235191 w 2757152"/>
              <a:gd name="connsiteY215" fmla="*/ 1093300 h 1573553"/>
              <a:gd name="connsiteX216" fmla="*/ 237573 w 2757152"/>
              <a:gd name="connsiteY216" fmla="*/ 1121875 h 1573553"/>
              <a:gd name="connsiteX217" fmla="*/ 185186 w 2757152"/>
              <a:gd name="connsiteY217" fmla="*/ 1109968 h 1573553"/>
              <a:gd name="connsiteX218" fmla="*/ 151848 w 2757152"/>
              <a:gd name="connsiteY218" fmla="*/ 1117112 h 1573553"/>
              <a:gd name="connsiteX219" fmla="*/ 106604 w 2757152"/>
              <a:gd name="connsiteY219" fmla="*/ 1098062 h 1573553"/>
              <a:gd name="connsiteX220" fmla="*/ 89936 w 2757152"/>
              <a:gd name="connsiteY220" fmla="*/ 1098062 h 1573553"/>
              <a:gd name="connsiteX221" fmla="*/ 6592 w 2757152"/>
              <a:gd name="connsiteY221" fmla="*/ 1121875 h 1573553"/>
              <a:gd name="connsiteX222" fmla="*/ 8974 w 2757152"/>
              <a:gd name="connsiteY222" fmla="*/ 1074250 h 1573553"/>
              <a:gd name="connsiteX223" fmla="*/ 9816 w 2757152"/>
              <a:gd name="connsiteY22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66410 w 2757152"/>
              <a:gd name="connsiteY126" fmla="*/ 909943 h 1573553"/>
              <a:gd name="connsiteX127" fmla="*/ 2297356 w 2757152"/>
              <a:gd name="connsiteY127" fmla="*/ 926612 h 1573553"/>
              <a:gd name="connsiteX128" fmla="*/ 2275923 w 2757152"/>
              <a:gd name="connsiteY128" fmla="*/ 957568 h 1573553"/>
              <a:gd name="connsiteX129" fmla="*/ 2273541 w 2757152"/>
              <a:gd name="connsiteY129" fmla="*/ 1036150 h 1573553"/>
              <a:gd name="connsiteX130" fmla="*/ 2275925 w 2757152"/>
              <a:gd name="connsiteY130" fmla="*/ 1062342 h 1573553"/>
              <a:gd name="connsiteX131" fmla="*/ 2175910 w 2757152"/>
              <a:gd name="connsiteY131" fmla="*/ 1112350 h 1573553"/>
              <a:gd name="connsiteX132" fmla="*/ 2133048 w 2757152"/>
              <a:gd name="connsiteY132" fmla="*/ 1112350 h 1573553"/>
              <a:gd name="connsiteX133" fmla="*/ 2042562 w 2757152"/>
              <a:gd name="connsiteY133" fmla="*/ 1148067 h 1573553"/>
              <a:gd name="connsiteX134" fmla="*/ 2021129 w 2757152"/>
              <a:gd name="connsiteY134" fmla="*/ 1188550 h 1573553"/>
              <a:gd name="connsiteX135" fmla="*/ 2021131 w 2757152"/>
              <a:gd name="connsiteY135" fmla="*/ 1238556 h 1573553"/>
              <a:gd name="connsiteX136" fmla="*/ 1954456 w 2757152"/>
              <a:gd name="connsiteY136" fmla="*/ 1309993 h 1573553"/>
              <a:gd name="connsiteX137" fmla="*/ 2013987 w 2757152"/>
              <a:gd name="connsiteY137" fmla="*/ 1350474 h 1573553"/>
              <a:gd name="connsiteX138" fmla="*/ 1921118 w 2757152"/>
              <a:gd name="connsiteY138" fmla="*/ 1450487 h 1573553"/>
              <a:gd name="connsiteX139" fmla="*/ 1899687 w 2757152"/>
              <a:gd name="connsiteY139" fmla="*/ 1533831 h 1573553"/>
              <a:gd name="connsiteX140" fmla="*/ 1808865 w 2757152"/>
              <a:gd name="connsiteY140" fmla="*/ 1573012 h 1573553"/>
              <a:gd name="connsiteX141" fmla="*/ 1728235 w 2757152"/>
              <a:gd name="connsiteY141" fmla="*/ 1557643 h 1573553"/>
              <a:gd name="connsiteX142" fmla="*/ 1702041 w 2757152"/>
              <a:gd name="connsiteY142" fmla="*/ 1571931 h 1573553"/>
              <a:gd name="connsiteX143" fmla="*/ 1647275 w 2757152"/>
              <a:gd name="connsiteY143" fmla="*/ 1543356 h 1573553"/>
              <a:gd name="connsiteX144" fmla="*/ 1606791 w 2757152"/>
              <a:gd name="connsiteY144" fmla="*/ 1507637 h 1573553"/>
              <a:gd name="connsiteX145" fmla="*/ 1563931 w 2757152"/>
              <a:gd name="connsiteY145" fmla="*/ 1479061 h 1573553"/>
              <a:gd name="connsiteX146" fmla="*/ 1592504 w 2757152"/>
              <a:gd name="connsiteY146" fmla="*/ 1455250 h 1573553"/>
              <a:gd name="connsiteX147" fmla="*/ 1580598 w 2757152"/>
              <a:gd name="connsiteY147" fmla="*/ 1438581 h 1573553"/>
              <a:gd name="connsiteX148" fmla="*/ 1518685 w 2757152"/>
              <a:gd name="connsiteY148" fmla="*/ 1426675 h 1573553"/>
              <a:gd name="connsiteX149" fmla="*/ 1499635 w 2757152"/>
              <a:gd name="connsiteY149" fmla="*/ 1402862 h 1573553"/>
              <a:gd name="connsiteX150" fmla="*/ 1461537 w 2757152"/>
              <a:gd name="connsiteY150" fmla="*/ 1379050 h 1573553"/>
              <a:gd name="connsiteX151" fmla="*/ 1456773 w 2757152"/>
              <a:gd name="connsiteY151" fmla="*/ 1390956 h 1573553"/>
              <a:gd name="connsiteX152" fmla="*/ 1471062 w 2757152"/>
              <a:gd name="connsiteY152" fmla="*/ 1429056 h 1573553"/>
              <a:gd name="connsiteX153" fmla="*/ 1440104 w 2757152"/>
              <a:gd name="connsiteY153" fmla="*/ 1443343 h 1573553"/>
              <a:gd name="connsiteX154" fmla="*/ 1413912 w 2757152"/>
              <a:gd name="connsiteY154" fmla="*/ 1457630 h 1573553"/>
              <a:gd name="connsiteX155" fmla="*/ 1397241 w 2757152"/>
              <a:gd name="connsiteY155" fmla="*/ 1450487 h 1573553"/>
              <a:gd name="connsiteX156" fmla="*/ 1351998 w 2757152"/>
              <a:gd name="connsiteY156" fmla="*/ 1388575 h 1573553"/>
              <a:gd name="connsiteX157" fmla="*/ 1306756 w 2757152"/>
              <a:gd name="connsiteY157" fmla="*/ 1355237 h 1573553"/>
              <a:gd name="connsiteX158" fmla="*/ 1328187 w 2757152"/>
              <a:gd name="connsiteY158" fmla="*/ 1338568 h 1573553"/>
              <a:gd name="connsiteX159" fmla="*/ 1349618 w 2757152"/>
              <a:gd name="connsiteY159" fmla="*/ 1298087 h 1573553"/>
              <a:gd name="connsiteX160" fmla="*/ 1335329 w 2757152"/>
              <a:gd name="connsiteY160" fmla="*/ 1286181 h 1573553"/>
              <a:gd name="connsiteX161" fmla="*/ 1297231 w 2757152"/>
              <a:gd name="connsiteY161" fmla="*/ 1288562 h 1573553"/>
              <a:gd name="connsiteX162" fmla="*/ 1221031 w 2757152"/>
              <a:gd name="connsiteY162" fmla="*/ 1245700 h 1573553"/>
              <a:gd name="connsiteX163" fmla="*/ 1178166 w 2757152"/>
              <a:gd name="connsiteY163" fmla="*/ 1226650 h 1573553"/>
              <a:gd name="connsiteX164" fmla="*/ 1168643 w 2757152"/>
              <a:gd name="connsiteY164" fmla="*/ 1226650 h 1573553"/>
              <a:gd name="connsiteX165" fmla="*/ 1156737 w 2757152"/>
              <a:gd name="connsiteY165" fmla="*/ 1162356 h 1573553"/>
              <a:gd name="connsiteX166" fmla="*/ 1168643 w 2757152"/>
              <a:gd name="connsiteY166" fmla="*/ 1098062 h 1573553"/>
              <a:gd name="connsiteX167" fmla="*/ 1137687 w 2757152"/>
              <a:gd name="connsiteY167" fmla="*/ 1064725 h 1573553"/>
              <a:gd name="connsiteX168" fmla="*/ 1085300 w 2757152"/>
              <a:gd name="connsiteY168" fmla="*/ 1040912 h 1573553"/>
              <a:gd name="connsiteX169" fmla="*/ 1111493 w 2757152"/>
              <a:gd name="connsiteY169" fmla="*/ 1017100 h 1573553"/>
              <a:gd name="connsiteX170" fmla="*/ 1156737 w 2757152"/>
              <a:gd name="connsiteY170" fmla="*/ 1021862 h 1573553"/>
              <a:gd name="connsiteX171" fmla="*/ 1151975 w 2757152"/>
              <a:gd name="connsiteY171" fmla="*/ 974237 h 1573553"/>
              <a:gd name="connsiteX172" fmla="*/ 1123400 w 2757152"/>
              <a:gd name="connsiteY172" fmla="*/ 969475 h 1573553"/>
              <a:gd name="connsiteX173" fmla="*/ 1128162 w 2757152"/>
              <a:gd name="connsiteY173" fmla="*/ 921850 h 1573553"/>
              <a:gd name="connsiteX174" fmla="*/ 1097206 w 2757152"/>
              <a:gd name="connsiteY174" fmla="*/ 907562 h 1573553"/>
              <a:gd name="connsiteX175" fmla="*/ 1099587 w 2757152"/>
              <a:gd name="connsiteY175" fmla="*/ 871843 h 1573553"/>
              <a:gd name="connsiteX176" fmla="*/ 1051962 w 2757152"/>
              <a:gd name="connsiteY176" fmla="*/ 857556 h 1573553"/>
              <a:gd name="connsiteX177" fmla="*/ 1032912 w 2757152"/>
              <a:gd name="connsiteY177" fmla="*/ 878987 h 1573553"/>
              <a:gd name="connsiteX178" fmla="*/ 1004335 w 2757152"/>
              <a:gd name="connsiteY178" fmla="*/ 881368 h 1573553"/>
              <a:gd name="connsiteX179" fmla="*/ 954331 w 2757152"/>
              <a:gd name="connsiteY179" fmla="*/ 886131 h 1573553"/>
              <a:gd name="connsiteX180" fmla="*/ 923375 w 2757152"/>
              <a:gd name="connsiteY180" fmla="*/ 907562 h 1573553"/>
              <a:gd name="connsiteX181" fmla="*/ 923375 w 2757152"/>
              <a:gd name="connsiteY181" fmla="*/ 876606 h 1573553"/>
              <a:gd name="connsiteX182" fmla="*/ 882893 w 2757152"/>
              <a:gd name="connsiteY182" fmla="*/ 871843 h 1573553"/>
              <a:gd name="connsiteX183" fmla="*/ 890035 w 2757152"/>
              <a:gd name="connsiteY183" fmla="*/ 893275 h 1573553"/>
              <a:gd name="connsiteX184" fmla="*/ 885275 w 2757152"/>
              <a:gd name="connsiteY184" fmla="*/ 912325 h 1573553"/>
              <a:gd name="connsiteX185" fmla="*/ 799550 w 2757152"/>
              <a:gd name="connsiteY185" fmla="*/ 859936 h 1573553"/>
              <a:gd name="connsiteX186" fmla="*/ 778118 w 2757152"/>
              <a:gd name="connsiteY186" fmla="*/ 826600 h 1573553"/>
              <a:gd name="connsiteX187" fmla="*/ 790025 w 2757152"/>
              <a:gd name="connsiteY187" fmla="*/ 786117 h 1573553"/>
              <a:gd name="connsiteX188" fmla="*/ 759068 w 2757152"/>
              <a:gd name="connsiteY188" fmla="*/ 781356 h 1573553"/>
              <a:gd name="connsiteX189" fmla="*/ 711443 w 2757152"/>
              <a:gd name="connsiteY189" fmla="*/ 795643 h 1573553"/>
              <a:gd name="connsiteX190" fmla="*/ 701918 w 2757152"/>
              <a:gd name="connsiteY190" fmla="*/ 809931 h 1573553"/>
              <a:gd name="connsiteX191" fmla="*/ 678106 w 2757152"/>
              <a:gd name="connsiteY191" fmla="*/ 826600 h 1573553"/>
              <a:gd name="connsiteX192" fmla="*/ 670962 w 2757152"/>
              <a:gd name="connsiteY192" fmla="*/ 843268 h 1573553"/>
              <a:gd name="connsiteX193" fmla="*/ 630481 w 2757152"/>
              <a:gd name="connsiteY193" fmla="*/ 876606 h 1573553"/>
              <a:gd name="connsiteX194" fmla="*/ 632860 w 2757152"/>
              <a:gd name="connsiteY194" fmla="*/ 898037 h 1573553"/>
              <a:gd name="connsiteX195" fmla="*/ 647150 w 2757152"/>
              <a:gd name="connsiteY195" fmla="*/ 917087 h 1573553"/>
              <a:gd name="connsiteX196" fmla="*/ 570950 w 2757152"/>
              <a:gd name="connsiteY196" fmla="*/ 902800 h 1573553"/>
              <a:gd name="connsiteX197" fmla="*/ 537612 w 2757152"/>
              <a:gd name="connsiteY197" fmla="*/ 907562 h 1573553"/>
              <a:gd name="connsiteX198" fmla="*/ 585235 w 2757152"/>
              <a:gd name="connsiteY198" fmla="*/ 938518 h 1573553"/>
              <a:gd name="connsiteX199" fmla="*/ 609050 w 2757152"/>
              <a:gd name="connsiteY199" fmla="*/ 950425 h 1573553"/>
              <a:gd name="connsiteX200" fmla="*/ 635243 w 2757152"/>
              <a:gd name="connsiteY200" fmla="*/ 1002812 h 1573553"/>
              <a:gd name="connsiteX201" fmla="*/ 568566 w 2757152"/>
              <a:gd name="connsiteY201" fmla="*/ 1019481 h 1573553"/>
              <a:gd name="connsiteX202" fmla="*/ 547137 w 2757152"/>
              <a:gd name="connsiteY202" fmla="*/ 1031387 h 1573553"/>
              <a:gd name="connsiteX203" fmla="*/ 523323 w 2757152"/>
              <a:gd name="connsiteY203" fmla="*/ 1002812 h 1573553"/>
              <a:gd name="connsiteX204" fmla="*/ 499510 w 2757152"/>
              <a:gd name="connsiteY204" fmla="*/ 971856 h 1573553"/>
              <a:gd name="connsiteX205" fmla="*/ 501891 w 2757152"/>
              <a:gd name="connsiteY205" fmla="*/ 933756 h 1573553"/>
              <a:gd name="connsiteX206" fmla="*/ 499510 w 2757152"/>
              <a:gd name="connsiteY206" fmla="*/ 914706 h 1573553"/>
              <a:gd name="connsiteX207" fmla="*/ 518560 w 2757152"/>
              <a:gd name="connsiteY207" fmla="*/ 881368 h 1573553"/>
              <a:gd name="connsiteX208" fmla="*/ 478080 w 2757152"/>
              <a:gd name="connsiteY208" fmla="*/ 890893 h 1573553"/>
              <a:gd name="connsiteX209" fmla="*/ 449504 w 2757152"/>
              <a:gd name="connsiteY209" fmla="*/ 952806 h 1573553"/>
              <a:gd name="connsiteX210" fmla="*/ 442360 w 2757152"/>
              <a:gd name="connsiteY210" fmla="*/ 976618 h 1573553"/>
              <a:gd name="connsiteX211" fmla="*/ 411404 w 2757152"/>
              <a:gd name="connsiteY211" fmla="*/ 993287 h 1573553"/>
              <a:gd name="connsiteX212" fmla="*/ 363779 w 2757152"/>
              <a:gd name="connsiteY212" fmla="*/ 990906 h 1573553"/>
              <a:gd name="connsiteX213" fmla="*/ 356635 w 2757152"/>
              <a:gd name="connsiteY213" fmla="*/ 1007575 h 1573553"/>
              <a:gd name="connsiteX214" fmla="*/ 356635 w 2757152"/>
              <a:gd name="connsiteY214" fmla="*/ 1055200 h 1573553"/>
              <a:gd name="connsiteX215" fmla="*/ 297104 w 2757152"/>
              <a:gd name="connsiteY215" fmla="*/ 1059962 h 1573553"/>
              <a:gd name="connsiteX216" fmla="*/ 235191 w 2757152"/>
              <a:gd name="connsiteY216" fmla="*/ 1093300 h 1573553"/>
              <a:gd name="connsiteX217" fmla="*/ 237573 w 2757152"/>
              <a:gd name="connsiteY217" fmla="*/ 1121875 h 1573553"/>
              <a:gd name="connsiteX218" fmla="*/ 185186 w 2757152"/>
              <a:gd name="connsiteY218" fmla="*/ 1109968 h 1573553"/>
              <a:gd name="connsiteX219" fmla="*/ 151848 w 2757152"/>
              <a:gd name="connsiteY219" fmla="*/ 1117112 h 1573553"/>
              <a:gd name="connsiteX220" fmla="*/ 106604 w 2757152"/>
              <a:gd name="connsiteY220" fmla="*/ 1098062 h 1573553"/>
              <a:gd name="connsiteX221" fmla="*/ 89936 w 2757152"/>
              <a:gd name="connsiteY221" fmla="*/ 1098062 h 1573553"/>
              <a:gd name="connsiteX222" fmla="*/ 6592 w 2757152"/>
              <a:gd name="connsiteY222" fmla="*/ 1121875 h 1573553"/>
              <a:gd name="connsiteX223" fmla="*/ 8974 w 2757152"/>
              <a:gd name="connsiteY223" fmla="*/ 1074250 h 1573553"/>
              <a:gd name="connsiteX224" fmla="*/ 9816 w 2757152"/>
              <a:gd name="connsiteY22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1921118 w 2757152"/>
              <a:gd name="connsiteY139" fmla="*/ 1450487 h 1573553"/>
              <a:gd name="connsiteX140" fmla="*/ 1899687 w 2757152"/>
              <a:gd name="connsiteY140" fmla="*/ 1533831 h 1573553"/>
              <a:gd name="connsiteX141" fmla="*/ 1808865 w 2757152"/>
              <a:gd name="connsiteY141" fmla="*/ 1573012 h 1573553"/>
              <a:gd name="connsiteX142" fmla="*/ 1728235 w 2757152"/>
              <a:gd name="connsiteY142" fmla="*/ 1557643 h 1573553"/>
              <a:gd name="connsiteX143" fmla="*/ 1702041 w 2757152"/>
              <a:gd name="connsiteY143" fmla="*/ 1571931 h 1573553"/>
              <a:gd name="connsiteX144" fmla="*/ 1647275 w 2757152"/>
              <a:gd name="connsiteY144" fmla="*/ 1543356 h 1573553"/>
              <a:gd name="connsiteX145" fmla="*/ 1606791 w 2757152"/>
              <a:gd name="connsiteY145" fmla="*/ 1507637 h 1573553"/>
              <a:gd name="connsiteX146" fmla="*/ 1563931 w 2757152"/>
              <a:gd name="connsiteY146" fmla="*/ 1479061 h 1573553"/>
              <a:gd name="connsiteX147" fmla="*/ 1592504 w 2757152"/>
              <a:gd name="connsiteY147" fmla="*/ 1455250 h 1573553"/>
              <a:gd name="connsiteX148" fmla="*/ 1580598 w 2757152"/>
              <a:gd name="connsiteY148" fmla="*/ 1438581 h 1573553"/>
              <a:gd name="connsiteX149" fmla="*/ 1518685 w 2757152"/>
              <a:gd name="connsiteY149" fmla="*/ 1426675 h 1573553"/>
              <a:gd name="connsiteX150" fmla="*/ 1499635 w 2757152"/>
              <a:gd name="connsiteY150" fmla="*/ 1402862 h 1573553"/>
              <a:gd name="connsiteX151" fmla="*/ 1461537 w 2757152"/>
              <a:gd name="connsiteY151" fmla="*/ 1379050 h 1573553"/>
              <a:gd name="connsiteX152" fmla="*/ 1456773 w 2757152"/>
              <a:gd name="connsiteY152" fmla="*/ 1390956 h 1573553"/>
              <a:gd name="connsiteX153" fmla="*/ 1471062 w 2757152"/>
              <a:gd name="connsiteY153" fmla="*/ 1429056 h 1573553"/>
              <a:gd name="connsiteX154" fmla="*/ 1440104 w 2757152"/>
              <a:gd name="connsiteY154" fmla="*/ 1443343 h 1573553"/>
              <a:gd name="connsiteX155" fmla="*/ 1413912 w 2757152"/>
              <a:gd name="connsiteY155" fmla="*/ 1457630 h 1573553"/>
              <a:gd name="connsiteX156" fmla="*/ 1397241 w 2757152"/>
              <a:gd name="connsiteY156" fmla="*/ 1450487 h 1573553"/>
              <a:gd name="connsiteX157" fmla="*/ 1351998 w 2757152"/>
              <a:gd name="connsiteY157" fmla="*/ 1388575 h 1573553"/>
              <a:gd name="connsiteX158" fmla="*/ 1306756 w 2757152"/>
              <a:gd name="connsiteY158" fmla="*/ 1355237 h 1573553"/>
              <a:gd name="connsiteX159" fmla="*/ 1328187 w 2757152"/>
              <a:gd name="connsiteY159" fmla="*/ 1338568 h 1573553"/>
              <a:gd name="connsiteX160" fmla="*/ 1349618 w 2757152"/>
              <a:gd name="connsiteY160" fmla="*/ 1298087 h 1573553"/>
              <a:gd name="connsiteX161" fmla="*/ 1335329 w 2757152"/>
              <a:gd name="connsiteY161" fmla="*/ 1286181 h 1573553"/>
              <a:gd name="connsiteX162" fmla="*/ 1297231 w 2757152"/>
              <a:gd name="connsiteY162" fmla="*/ 1288562 h 1573553"/>
              <a:gd name="connsiteX163" fmla="*/ 1221031 w 2757152"/>
              <a:gd name="connsiteY163" fmla="*/ 1245700 h 1573553"/>
              <a:gd name="connsiteX164" fmla="*/ 1178166 w 2757152"/>
              <a:gd name="connsiteY164" fmla="*/ 1226650 h 1573553"/>
              <a:gd name="connsiteX165" fmla="*/ 1168643 w 2757152"/>
              <a:gd name="connsiteY165" fmla="*/ 1226650 h 1573553"/>
              <a:gd name="connsiteX166" fmla="*/ 1156737 w 2757152"/>
              <a:gd name="connsiteY166" fmla="*/ 1162356 h 1573553"/>
              <a:gd name="connsiteX167" fmla="*/ 1168643 w 2757152"/>
              <a:gd name="connsiteY167" fmla="*/ 1098062 h 1573553"/>
              <a:gd name="connsiteX168" fmla="*/ 1137687 w 2757152"/>
              <a:gd name="connsiteY168" fmla="*/ 1064725 h 1573553"/>
              <a:gd name="connsiteX169" fmla="*/ 1085300 w 2757152"/>
              <a:gd name="connsiteY169" fmla="*/ 1040912 h 1573553"/>
              <a:gd name="connsiteX170" fmla="*/ 1111493 w 2757152"/>
              <a:gd name="connsiteY170" fmla="*/ 1017100 h 1573553"/>
              <a:gd name="connsiteX171" fmla="*/ 1156737 w 2757152"/>
              <a:gd name="connsiteY171" fmla="*/ 1021862 h 1573553"/>
              <a:gd name="connsiteX172" fmla="*/ 1151975 w 2757152"/>
              <a:gd name="connsiteY172" fmla="*/ 974237 h 1573553"/>
              <a:gd name="connsiteX173" fmla="*/ 1123400 w 2757152"/>
              <a:gd name="connsiteY173" fmla="*/ 969475 h 1573553"/>
              <a:gd name="connsiteX174" fmla="*/ 1128162 w 2757152"/>
              <a:gd name="connsiteY174" fmla="*/ 921850 h 1573553"/>
              <a:gd name="connsiteX175" fmla="*/ 1097206 w 2757152"/>
              <a:gd name="connsiteY175" fmla="*/ 907562 h 1573553"/>
              <a:gd name="connsiteX176" fmla="*/ 1099587 w 2757152"/>
              <a:gd name="connsiteY176" fmla="*/ 871843 h 1573553"/>
              <a:gd name="connsiteX177" fmla="*/ 1051962 w 2757152"/>
              <a:gd name="connsiteY177" fmla="*/ 857556 h 1573553"/>
              <a:gd name="connsiteX178" fmla="*/ 1032912 w 2757152"/>
              <a:gd name="connsiteY178" fmla="*/ 878987 h 1573553"/>
              <a:gd name="connsiteX179" fmla="*/ 1004335 w 2757152"/>
              <a:gd name="connsiteY179" fmla="*/ 881368 h 1573553"/>
              <a:gd name="connsiteX180" fmla="*/ 954331 w 2757152"/>
              <a:gd name="connsiteY180" fmla="*/ 886131 h 1573553"/>
              <a:gd name="connsiteX181" fmla="*/ 923375 w 2757152"/>
              <a:gd name="connsiteY181" fmla="*/ 907562 h 1573553"/>
              <a:gd name="connsiteX182" fmla="*/ 923375 w 2757152"/>
              <a:gd name="connsiteY182" fmla="*/ 876606 h 1573553"/>
              <a:gd name="connsiteX183" fmla="*/ 882893 w 2757152"/>
              <a:gd name="connsiteY183" fmla="*/ 871843 h 1573553"/>
              <a:gd name="connsiteX184" fmla="*/ 890035 w 2757152"/>
              <a:gd name="connsiteY184" fmla="*/ 893275 h 1573553"/>
              <a:gd name="connsiteX185" fmla="*/ 885275 w 2757152"/>
              <a:gd name="connsiteY185" fmla="*/ 912325 h 1573553"/>
              <a:gd name="connsiteX186" fmla="*/ 799550 w 2757152"/>
              <a:gd name="connsiteY186" fmla="*/ 859936 h 1573553"/>
              <a:gd name="connsiteX187" fmla="*/ 778118 w 2757152"/>
              <a:gd name="connsiteY187" fmla="*/ 826600 h 1573553"/>
              <a:gd name="connsiteX188" fmla="*/ 790025 w 2757152"/>
              <a:gd name="connsiteY188" fmla="*/ 786117 h 1573553"/>
              <a:gd name="connsiteX189" fmla="*/ 759068 w 2757152"/>
              <a:gd name="connsiteY189" fmla="*/ 781356 h 1573553"/>
              <a:gd name="connsiteX190" fmla="*/ 711443 w 2757152"/>
              <a:gd name="connsiteY190" fmla="*/ 795643 h 1573553"/>
              <a:gd name="connsiteX191" fmla="*/ 701918 w 2757152"/>
              <a:gd name="connsiteY191" fmla="*/ 809931 h 1573553"/>
              <a:gd name="connsiteX192" fmla="*/ 678106 w 2757152"/>
              <a:gd name="connsiteY192" fmla="*/ 826600 h 1573553"/>
              <a:gd name="connsiteX193" fmla="*/ 670962 w 2757152"/>
              <a:gd name="connsiteY193" fmla="*/ 843268 h 1573553"/>
              <a:gd name="connsiteX194" fmla="*/ 630481 w 2757152"/>
              <a:gd name="connsiteY194" fmla="*/ 876606 h 1573553"/>
              <a:gd name="connsiteX195" fmla="*/ 632860 w 2757152"/>
              <a:gd name="connsiteY195" fmla="*/ 898037 h 1573553"/>
              <a:gd name="connsiteX196" fmla="*/ 647150 w 2757152"/>
              <a:gd name="connsiteY196" fmla="*/ 917087 h 1573553"/>
              <a:gd name="connsiteX197" fmla="*/ 570950 w 2757152"/>
              <a:gd name="connsiteY197" fmla="*/ 902800 h 1573553"/>
              <a:gd name="connsiteX198" fmla="*/ 537612 w 2757152"/>
              <a:gd name="connsiteY198" fmla="*/ 907562 h 1573553"/>
              <a:gd name="connsiteX199" fmla="*/ 585235 w 2757152"/>
              <a:gd name="connsiteY199" fmla="*/ 938518 h 1573553"/>
              <a:gd name="connsiteX200" fmla="*/ 609050 w 2757152"/>
              <a:gd name="connsiteY200" fmla="*/ 950425 h 1573553"/>
              <a:gd name="connsiteX201" fmla="*/ 635243 w 2757152"/>
              <a:gd name="connsiteY201" fmla="*/ 1002812 h 1573553"/>
              <a:gd name="connsiteX202" fmla="*/ 568566 w 2757152"/>
              <a:gd name="connsiteY202" fmla="*/ 1019481 h 1573553"/>
              <a:gd name="connsiteX203" fmla="*/ 547137 w 2757152"/>
              <a:gd name="connsiteY203" fmla="*/ 1031387 h 1573553"/>
              <a:gd name="connsiteX204" fmla="*/ 523323 w 2757152"/>
              <a:gd name="connsiteY204" fmla="*/ 1002812 h 1573553"/>
              <a:gd name="connsiteX205" fmla="*/ 499510 w 2757152"/>
              <a:gd name="connsiteY205" fmla="*/ 971856 h 1573553"/>
              <a:gd name="connsiteX206" fmla="*/ 501891 w 2757152"/>
              <a:gd name="connsiteY206" fmla="*/ 933756 h 1573553"/>
              <a:gd name="connsiteX207" fmla="*/ 499510 w 2757152"/>
              <a:gd name="connsiteY207" fmla="*/ 914706 h 1573553"/>
              <a:gd name="connsiteX208" fmla="*/ 518560 w 2757152"/>
              <a:gd name="connsiteY208" fmla="*/ 881368 h 1573553"/>
              <a:gd name="connsiteX209" fmla="*/ 478080 w 2757152"/>
              <a:gd name="connsiteY209" fmla="*/ 890893 h 1573553"/>
              <a:gd name="connsiteX210" fmla="*/ 449504 w 2757152"/>
              <a:gd name="connsiteY210" fmla="*/ 952806 h 1573553"/>
              <a:gd name="connsiteX211" fmla="*/ 442360 w 2757152"/>
              <a:gd name="connsiteY211" fmla="*/ 976618 h 1573553"/>
              <a:gd name="connsiteX212" fmla="*/ 411404 w 2757152"/>
              <a:gd name="connsiteY212" fmla="*/ 993287 h 1573553"/>
              <a:gd name="connsiteX213" fmla="*/ 363779 w 2757152"/>
              <a:gd name="connsiteY213" fmla="*/ 990906 h 1573553"/>
              <a:gd name="connsiteX214" fmla="*/ 356635 w 2757152"/>
              <a:gd name="connsiteY214" fmla="*/ 1007575 h 1573553"/>
              <a:gd name="connsiteX215" fmla="*/ 356635 w 2757152"/>
              <a:gd name="connsiteY215" fmla="*/ 1055200 h 1573553"/>
              <a:gd name="connsiteX216" fmla="*/ 297104 w 2757152"/>
              <a:gd name="connsiteY216" fmla="*/ 1059962 h 1573553"/>
              <a:gd name="connsiteX217" fmla="*/ 235191 w 2757152"/>
              <a:gd name="connsiteY217" fmla="*/ 1093300 h 1573553"/>
              <a:gd name="connsiteX218" fmla="*/ 237573 w 2757152"/>
              <a:gd name="connsiteY218" fmla="*/ 1121875 h 1573553"/>
              <a:gd name="connsiteX219" fmla="*/ 185186 w 2757152"/>
              <a:gd name="connsiteY219" fmla="*/ 1109968 h 1573553"/>
              <a:gd name="connsiteX220" fmla="*/ 151848 w 2757152"/>
              <a:gd name="connsiteY220" fmla="*/ 1117112 h 1573553"/>
              <a:gd name="connsiteX221" fmla="*/ 106604 w 2757152"/>
              <a:gd name="connsiteY221" fmla="*/ 1098062 h 1573553"/>
              <a:gd name="connsiteX222" fmla="*/ 89936 w 2757152"/>
              <a:gd name="connsiteY222" fmla="*/ 1098062 h 1573553"/>
              <a:gd name="connsiteX223" fmla="*/ 6592 w 2757152"/>
              <a:gd name="connsiteY223" fmla="*/ 1121875 h 1573553"/>
              <a:gd name="connsiteX224" fmla="*/ 8974 w 2757152"/>
              <a:gd name="connsiteY224" fmla="*/ 1074250 h 1573553"/>
              <a:gd name="connsiteX225" fmla="*/ 9816 w 2757152"/>
              <a:gd name="connsiteY22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1999698 w 2757152"/>
              <a:gd name="connsiteY139" fmla="*/ 1421912 h 1573553"/>
              <a:gd name="connsiteX140" fmla="*/ 1921118 w 2757152"/>
              <a:gd name="connsiteY140" fmla="*/ 1450487 h 1573553"/>
              <a:gd name="connsiteX141" fmla="*/ 1899687 w 2757152"/>
              <a:gd name="connsiteY141" fmla="*/ 1533831 h 1573553"/>
              <a:gd name="connsiteX142" fmla="*/ 1808865 w 2757152"/>
              <a:gd name="connsiteY142" fmla="*/ 1573012 h 1573553"/>
              <a:gd name="connsiteX143" fmla="*/ 1728235 w 2757152"/>
              <a:gd name="connsiteY143" fmla="*/ 1557643 h 1573553"/>
              <a:gd name="connsiteX144" fmla="*/ 1702041 w 2757152"/>
              <a:gd name="connsiteY144" fmla="*/ 1571931 h 1573553"/>
              <a:gd name="connsiteX145" fmla="*/ 1647275 w 2757152"/>
              <a:gd name="connsiteY145" fmla="*/ 1543356 h 1573553"/>
              <a:gd name="connsiteX146" fmla="*/ 1606791 w 2757152"/>
              <a:gd name="connsiteY146" fmla="*/ 1507637 h 1573553"/>
              <a:gd name="connsiteX147" fmla="*/ 1563931 w 2757152"/>
              <a:gd name="connsiteY147" fmla="*/ 1479061 h 1573553"/>
              <a:gd name="connsiteX148" fmla="*/ 1592504 w 2757152"/>
              <a:gd name="connsiteY148" fmla="*/ 1455250 h 1573553"/>
              <a:gd name="connsiteX149" fmla="*/ 1580598 w 2757152"/>
              <a:gd name="connsiteY149" fmla="*/ 1438581 h 1573553"/>
              <a:gd name="connsiteX150" fmla="*/ 1518685 w 2757152"/>
              <a:gd name="connsiteY150" fmla="*/ 1426675 h 1573553"/>
              <a:gd name="connsiteX151" fmla="*/ 1499635 w 2757152"/>
              <a:gd name="connsiteY151" fmla="*/ 1402862 h 1573553"/>
              <a:gd name="connsiteX152" fmla="*/ 1461537 w 2757152"/>
              <a:gd name="connsiteY152" fmla="*/ 1379050 h 1573553"/>
              <a:gd name="connsiteX153" fmla="*/ 1456773 w 2757152"/>
              <a:gd name="connsiteY153" fmla="*/ 1390956 h 1573553"/>
              <a:gd name="connsiteX154" fmla="*/ 1471062 w 2757152"/>
              <a:gd name="connsiteY154" fmla="*/ 1429056 h 1573553"/>
              <a:gd name="connsiteX155" fmla="*/ 1440104 w 2757152"/>
              <a:gd name="connsiteY155" fmla="*/ 1443343 h 1573553"/>
              <a:gd name="connsiteX156" fmla="*/ 1413912 w 2757152"/>
              <a:gd name="connsiteY156" fmla="*/ 1457630 h 1573553"/>
              <a:gd name="connsiteX157" fmla="*/ 1397241 w 2757152"/>
              <a:gd name="connsiteY157" fmla="*/ 1450487 h 1573553"/>
              <a:gd name="connsiteX158" fmla="*/ 1351998 w 2757152"/>
              <a:gd name="connsiteY158" fmla="*/ 1388575 h 1573553"/>
              <a:gd name="connsiteX159" fmla="*/ 1306756 w 2757152"/>
              <a:gd name="connsiteY159" fmla="*/ 1355237 h 1573553"/>
              <a:gd name="connsiteX160" fmla="*/ 1328187 w 2757152"/>
              <a:gd name="connsiteY160" fmla="*/ 1338568 h 1573553"/>
              <a:gd name="connsiteX161" fmla="*/ 1349618 w 2757152"/>
              <a:gd name="connsiteY161" fmla="*/ 1298087 h 1573553"/>
              <a:gd name="connsiteX162" fmla="*/ 1335329 w 2757152"/>
              <a:gd name="connsiteY162" fmla="*/ 1286181 h 1573553"/>
              <a:gd name="connsiteX163" fmla="*/ 1297231 w 2757152"/>
              <a:gd name="connsiteY163" fmla="*/ 1288562 h 1573553"/>
              <a:gd name="connsiteX164" fmla="*/ 1221031 w 2757152"/>
              <a:gd name="connsiteY164" fmla="*/ 1245700 h 1573553"/>
              <a:gd name="connsiteX165" fmla="*/ 1178166 w 2757152"/>
              <a:gd name="connsiteY165" fmla="*/ 1226650 h 1573553"/>
              <a:gd name="connsiteX166" fmla="*/ 1168643 w 2757152"/>
              <a:gd name="connsiteY166" fmla="*/ 1226650 h 1573553"/>
              <a:gd name="connsiteX167" fmla="*/ 1156737 w 2757152"/>
              <a:gd name="connsiteY167" fmla="*/ 1162356 h 1573553"/>
              <a:gd name="connsiteX168" fmla="*/ 1168643 w 2757152"/>
              <a:gd name="connsiteY168" fmla="*/ 1098062 h 1573553"/>
              <a:gd name="connsiteX169" fmla="*/ 1137687 w 2757152"/>
              <a:gd name="connsiteY169" fmla="*/ 1064725 h 1573553"/>
              <a:gd name="connsiteX170" fmla="*/ 1085300 w 2757152"/>
              <a:gd name="connsiteY170" fmla="*/ 1040912 h 1573553"/>
              <a:gd name="connsiteX171" fmla="*/ 1111493 w 2757152"/>
              <a:gd name="connsiteY171" fmla="*/ 1017100 h 1573553"/>
              <a:gd name="connsiteX172" fmla="*/ 1156737 w 2757152"/>
              <a:gd name="connsiteY172" fmla="*/ 1021862 h 1573553"/>
              <a:gd name="connsiteX173" fmla="*/ 1151975 w 2757152"/>
              <a:gd name="connsiteY173" fmla="*/ 974237 h 1573553"/>
              <a:gd name="connsiteX174" fmla="*/ 1123400 w 2757152"/>
              <a:gd name="connsiteY174" fmla="*/ 969475 h 1573553"/>
              <a:gd name="connsiteX175" fmla="*/ 1128162 w 2757152"/>
              <a:gd name="connsiteY175" fmla="*/ 921850 h 1573553"/>
              <a:gd name="connsiteX176" fmla="*/ 1097206 w 2757152"/>
              <a:gd name="connsiteY176" fmla="*/ 907562 h 1573553"/>
              <a:gd name="connsiteX177" fmla="*/ 1099587 w 2757152"/>
              <a:gd name="connsiteY177" fmla="*/ 871843 h 1573553"/>
              <a:gd name="connsiteX178" fmla="*/ 1051962 w 2757152"/>
              <a:gd name="connsiteY178" fmla="*/ 857556 h 1573553"/>
              <a:gd name="connsiteX179" fmla="*/ 1032912 w 2757152"/>
              <a:gd name="connsiteY179" fmla="*/ 878987 h 1573553"/>
              <a:gd name="connsiteX180" fmla="*/ 1004335 w 2757152"/>
              <a:gd name="connsiteY180" fmla="*/ 881368 h 1573553"/>
              <a:gd name="connsiteX181" fmla="*/ 954331 w 2757152"/>
              <a:gd name="connsiteY181" fmla="*/ 886131 h 1573553"/>
              <a:gd name="connsiteX182" fmla="*/ 923375 w 2757152"/>
              <a:gd name="connsiteY182" fmla="*/ 907562 h 1573553"/>
              <a:gd name="connsiteX183" fmla="*/ 923375 w 2757152"/>
              <a:gd name="connsiteY183" fmla="*/ 876606 h 1573553"/>
              <a:gd name="connsiteX184" fmla="*/ 882893 w 2757152"/>
              <a:gd name="connsiteY184" fmla="*/ 871843 h 1573553"/>
              <a:gd name="connsiteX185" fmla="*/ 890035 w 2757152"/>
              <a:gd name="connsiteY185" fmla="*/ 893275 h 1573553"/>
              <a:gd name="connsiteX186" fmla="*/ 885275 w 2757152"/>
              <a:gd name="connsiteY186" fmla="*/ 912325 h 1573553"/>
              <a:gd name="connsiteX187" fmla="*/ 799550 w 2757152"/>
              <a:gd name="connsiteY187" fmla="*/ 859936 h 1573553"/>
              <a:gd name="connsiteX188" fmla="*/ 778118 w 2757152"/>
              <a:gd name="connsiteY188" fmla="*/ 826600 h 1573553"/>
              <a:gd name="connsiteX189" fmla="*/ 790025 w 2757152"/>
              <a:gd name="connsiteY189" fmla="*/ 786117 h 1573553"/>
              <a:gd name="connsiteX190" fmla="*/ 759068 w 2757152"/>
              <a:gd name="connsiteY190" fmla="*/ 781356 h 1573553"/>
              <a:gd name="connsiteX191" fmla="*/ 711443 w 2757152"/>
              <a:gd name="connsiteY191" fmla="*/ 795643 h 1573553"/>
              <a:gd name="connsiteX192" fmla="*/ 701918 w 2757152"/>
              <a:gd name="connsiteY192" fmla="*/ 809931 h 1573553"/>
              <a:gd name="connsiteX193" fmla="*/ 678106 w 2757152"/>
              <a:gd name="connsiteY193" fmla="*/ 826600 h 1573553"/>
              <a:gd name="connsiteX194" fmla="*/ 670962 w 2757152"/>
              <a:gd name="connsiteY194" fmla="*/ 843268 h 1573553"/>
              <a:gd name="connsiteX195" fmla="*/ 630481 w 2757152"/>
              <a:gd name="connsiteY195" fmla="*/ 876606 h 1573553"/>
              <a:gd name="connsiteX196" fmla="*/ 632860 w 2757152"/>
              <a:gd name="connsiteY196" fmla="*/ 898037 h 1573553"/>
              <a:gd name="connsiteX197" fmla="*/ 647150 w 2757152"/>
              <a:gd name="connsiteY197" fmla="*/ 917087 h 1573553"/>
              <a:gd name="connsiteX198" fmla="*/ 570950 w 2757152"/>
              <a:gd name="connsiteY198" fmla="*/ 902800 h 1573553"/>
              <a:gd name="connsiteX199" fmla="*/ 537612 w 2757152"/>
              <a:gd name="connsiteY199" fmla="*/ 907562 h 1573553"/>
              <a:gd name="connsiteX200" fmla="*/ 585235 w 2757152"/>
              <a:gd name="connsiteY200" fmla="*/ 938518 h 1573553"/>
              <a:gd name="connsiteX201" fmla="*/ 609050 w 2757152"/>
              <a:gd name="connsiteY201" fmla="*/ 950425 h 1573553"/>
              <a:gd name="connsiteX202" fmla="*/ 635243 w 2757152"/>
              <a:gd name="connsiteY202" fmla="*/ 1002812 h 1573553"/>
              <a:gd name="connsiteX203" fmla="*/ 568566 w 2757152"/>
              <a:gd name="connsiteY203" fmla="*/ 1019481 h 1573553"/>
              <a:gd name="connsiteX204" fmla="*/ 547137 w 2757152"/>
              <a:gd name="connsiteY204" fmla="*/ 1031387 h 1573553"/>
              <a:gd name="connsiteX205" fmla="*/ 523323 w 2757152"/>
              <a:gd name="connsiteY205" fmla="*/ 1002812 h 1573553"/>
              <a:gd name="connsiteX206" fmla="*/ 499510 w 2757152"/>
              <a:gd name="connsiteY206" fmla="*/ 971856 h 1573553"/>
              <a:gd name="connsiteX207" fmla="*/ 501891 w 2757152"/>
              <a:gd name="connsiteY207" fmla="*/ 933756 h 1573553"/>
              <a:gd name="connsiteX208" fmla="*/ 499510 w 2757152"/>
              <a:gd name="connsiteY208" fmla="*/ 914706 h 1573553"/>
              <a:gd name="connsiteX209" fmla="*/ 518560 w 2757152"/>
              <a:gd name="connsiteY209" fmla="*/ 881368 h 1573553"/>
              <a:gd name="connsiteX210" fmla="*/ 478080 w 2757152"/>
              <a:gd name="connsiteY210" fmla="*/ 890893 h 1573553"/>
              <a:gd name="connsiteX211" fmla="*/ 449504 w 2757152"/>
              <a:gd name="connsiteY211" fmla="*/ 952806 h 1573553"/>
              <a:gd name="connsiteX212" fmla="*/ 442360 w 2757152"/>
              <a:gd name="connsiteY212" fmla="*/ 976618 h 1573553"/>
              <a:gd name="connsiteX213" fmla="*/ 411404 w 2757152"/>
              <a:gd name="connsiteY213" fmla="*/ 993287 h 1573553"/>
              <a:gd name="connsiteX214" fmla="*/ 363779 w 2757152"/>
              <a:gd name="connsiteY214" fmla="*/ 990906 h 1573553"/>
              <a:gd name="connsiteX215" fmla="*/ 356635 w 2757152"/>
              <a:gd name="connsiteY215" fmla="*/ 1007575 h 1573553"/>
              <a:gd name="connsiteX216" fmla="*/ 356635 w 2757152"/>
              <a:gd name="connsiteY216" fmla="*/ 1055200 h 1573553"/>
              <a:gd name="connsiteX217" fmla="*/ 297104 w 2757152"/>
              <a:gd name="connsiteY217" fmla="*/ 1059962 h 1573553"/>
              <a:gd name="connsiteX218" fmla="*/ 235191 w 2757152"/>
              <a:gd name="connsiteY218" fmla="*/ 1093300 h 1573553"/>
              <a:gd name="connsiteX219" fmla="*/ 237573 w 2757152"/>
              <a:gd name="connsiteY219" fmla="*/ 1121875 h 1573553"/>
              <a:gd name="connsiteX220" fmla="*/ 185186 w 2757152"/>
              <a:gd name="connsiteY220" fmla="*/ 1109968 h 1573553"/>
              <a:gd name="connsiteX221" fmla="*/ 151848 w 2757152"/>
              <a:gd name="connsiteY221" fmla="*/ 1117112 h 1573553"/>
              <a:gd name="connsiteX222" fmla="*/ 106604 w 2757152"/>
              <a:gd name="connsiteY222" fmla="*/ 1098062 h 1573553"/>
              <a:gd name="connsiteX223" fmla="*/ 89936 w 2757152"/>
              <a:gd name="connsiteY223" fmla="*/ 1098062 h 1573553"/>
              <a:gd name="connsiteX224" fmla="*/ 6592 w 2757152"/>
              <a:gd name="connsiteY224" fmla="*/ 1121875 h 1573553"/>
              <a:gd name="connsiteX225" fmla="*/ 8974 w 2757152"/>
              <a:gd name="connsiteY225" fmla="*/ 1074250 h 1573553"/>
              <a:gd name="connsiteX226" fmla="*/ 9816 w 2757152"/>
              <a:gd name="connsiteY22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2002079 w 2757152"/>
              <a:gd name="connsiteY139" fmla="*/ 1383812 h 1573553"/>
              <a:gd name="connsiteX140" fmla="*/ 1999698 w 2757152"/>
              <a:gd name="connsiteY140" fmla="*/ 1421912 h 1573553"/>
              <a:gd name="connsiteX141" fmla="*/ 1921118 w 2757152"/>
              <a:gd name="connsiteY141" fmla="*/ 1450487 h 1573553"/>
              <a:gd name="connsiteX142" fmla="*/ 1899687 w 2757152"/>
              <a:gd name="connsiteY142" fmla="*/ 1533831 h 1573553"/>
              <a:gd name="connsiteX143" fmla="*/ 1808865 w 2757152"/>
              <a:gd name="connsiteY143" fmla="*/ 1573012 h 1573553"/>
              <a:gd name="connsiteX144" fmla="*/ 1728235 w 2757152"/>
              <a:gd name="connsiteY144" fmla="*/ 1557643 h 1573553"/>
              <a:gd name="connsiteX145" fmla="*/ 1702041 w 2757152"/>
              <a:gd name="connsiteY145" fmla="*/ 1571931 h 1573553"/>
              <a:gd name="connsiteX146" fmla="*/ 1647275 w 2757152"/>
              <a:gd name="connsiteY146" fmla="*/ 1543356 h 1573553"/>
              <a:gd name="connsiteX147" fmla="*/ 1606791 w 2757152"/>
              <a:gd name="connsiteY147" fmla="*/ 1507637 h 1573553"/>
              <a:gd name="connsiteX148" fmla="*/ 1563931 w 2757152"/>
              <a:gd name="connsiteY148" fmla="*/ 1479061 h 1573553"/>
              <a:gd name="connsiteX149" fmla="*/ 1592504 w 2757152"/>
              <a:gd name="connsiteY149" fmla="*/ 1455250 h 1573553"/>
              <a:gd name="connsiteX150" fmla="*/ 1580598 w 2757152"/>
              <a:gd name="connsiteY150" fmla="*/ 1438581 h 1573553"/>
              <a:gd name="connsiteX151" fmla="*/ 1518685 w 2757152"/>
              <a:gd name="connsiteY151" fmla="*/ 1426675 h 1573553"/>
              <a:gd name="connsiteX152" fmla="*/ 1499635 w 2757152"/>
              <a:gd name="connsiteY152" fmla="*/ 1402862 h 1573553"/>
              <a:gd name="connsiteX153" fmla="*/ 1461537 w 2757152"/>
              <a:gd name="connsiteY153" fmla="*/ 1379050 h 1573553"/>
              <a:gd name="connsiteX154" fmla="*/ 1456773 w 2757152"/>
              <a:gd name="connsiteY154" fmla="*/ 1390956 h 1573553"/>
              <a:gd name="connsiteX155" fmla="*/ 1471062 w 2757152"/>
              <a:gd name="connsiteY155" fmla="*/ 1429056 h 1573553"/>
              <a:gd name="connsiteX156" fmla="*/ 1440104 w 2757152"/>
              <a:gd name="connsiteY156" fmla="*/ 1443343 h 1573553"/>
              <a:gd name="connsiteX157" fmla="*/ 1413912 w 2757152"/>
              <a:gd name="connsiteY157" fmla="*/ 1457630 h 1573553"/>
              <a:gd name="connsiteX158" fmla="*/ 1397241 w 2757152"/>
              <a:gd name="connsiteY158" fmla="*/ 1450487 h 1573553"/>
              <a:gd name="connsiteX159" fmla="*/ 1351998 w 2757152"/>
              <a:gd name="connsiteY159" fmla="*/ 1388575 h 1573553"/>
              <a:gd name="connsiteX160" fmla="*/ 1306756 w 2757152"/>
              <a:gd name="connsiteY160" fmla="*/ 1355237 h 1573553"/>
              <a:gd name="connsiteX161" fmla="*/ 1328187 w 2757152"/>
              <a:gd name="connsiteY161" fmla="*/ 1338568 h 1573553"/>
              <a:gd name="connsiteX162" fmla="*/ 1349618 w 2757152"/>
              <a:gd name="connsiteY162" fmla="*/ 1298087 h 1573553"/>
              <a:gd name="connsiteX163" fmla="*/ 1335329 w 2757152"/>
              <a:gd name="connsiteY163" fmla="*/ 1286181 h 1573553"/>
              <a:gd name="connsiteX164" fmla="*/ 1297231 w 2757152"/>
              <a:gd name="connsiteY164" fmla="*/ 1288562 h 1573553"/>
              <a:gd name="connsiteX165" fmla="*/ 1221031 w 2757152"/>
              <a:gd name="connsiteY165" fmla="*/ 1245700 h 1573553"/>
              <a:gd name="connsiteX166" fmla="*/ 1178166 w 2757152"/>
              <a:gd name="connsiteY166" fmla="*/ 1226650 h 1573553"/>
              <a:gd name="connsiteX167" fmla="*/ 1168643 w 2757152"/>
              <a:gd name="connsiteY167" fmla="*/ 1226650 h 1573553"/>
              <a:gd name="connsiteX168" fmla="*/ 1156737 w 2757152"/>
              <a:gd name="connsiteY168" fmla="*/ 1162356 h 1573553"/>
              <a:gd name="connsiteX169" fmla="*/ 1168643 w 2757152"/>
              <a:gd name="connsiteY169" fmla="*/ 1098062 h 1573553"/>
              <a:gd name="connsiteX170" fmla="*/ 1137687 w 2757152"/>
              <a:gd name="connsiteY170" fmla="*/ 1064725 h 1573553"/>
              <a:gd name="connsiteX171" fmla="*/ 1085300 w 2757152"/>
              <a:gd name="connsiteY171" fmla="*/ 1040912 h 1573553"/>
              <a:gd name="connsiteX172" fmla="*/ 1111493 w 2757152"/>
              <a:gd name="connsiteY172" fmla="*/ 1017100 h 1573553"/>
              <a:gd name="connsiteX173" fmla="*/ 1156737 w 2757152"/>
              <a:gd name="connsiteY173" fmla="*/ 1021862 h 1573553"/>
              <a:gd name="connsiteX174" fmla="*/ 1151975 w 2757152"/>
              <a:gd name="connsiteY174" fmla="*/ 974237 h 1573553"/>
              <a:gd name="connsiteX175" fmla="*/ 1123400 w 2757152"/>
              <a:gd name="connsiteY175" fmla="*/ 969475 h 1573553"/>
              <a:gd name="connsiteX176" fmla="*/ 1128162 w 2757152"/>
              <a:gd name="connsiteY176" fmla="*/ 921850 h 1573553"/>
              <a:gd name="connsiteX177" fmla="*/ 1097206 w 2757152"/>
              <a:gd name="connsiteY177" fmla="*/ 907562 h 1573553"/>
              <a:gd name="connsiteX178" fmla="*/ 1099587 w 2757152"/>
              <a:gd name="connsiteY178" fmla="*/ 871843 h 1573553"/>
              <a:gd name="connsiteX179" fmla="*/ 1051962 w 2757152"/>
              <a:gd name="connsiteY179" fmla="*/ 857556 h 1573553"/>
              <a:gd name="connsiteX180" fmla="*/ 1032912 w 2757152"/>
              <a:gd name="connsiteY180" fmla="*/ 878987 h 1573553"/>
              <a:gd name="connsiteX181" fmla="*/ 1004335 w 2757152"/>
              <a:gd name="connsiteY181" fmla="*/ 881368 h 1573553"/>
              <a:gd name="connsiteX182" fmla="*/ 954331 w 2757152"/>
              <a:gd name="connsiteY182" fmla="*/ 886131 h 1573553"/>
              <a:gd name="connsiteX183" fmla="*/ 923375 w 2757152"/>
              <a:gd name="connsiteY183" fmla="*/ 907562 h 1573553"/>
              <a:gd name="connsiteX184" fmla="*/ 923375 w 2757152"/>
              <a:gd name="connsiteY184" fmla="*/ 876606 h 1573553"/>
              <a:gd name="connsiteX185" fmla="*/ 882893 w 2757152"/>
              <a:gd name="connsiteY185" fmla="*/ 871843 h 1573553"/>
              <a:gd name="connsiteX186" fmla="*/ 890035 w 2757152"/>
              <a:gd name="connsiteY186" fmla="*/ 893275 h 1573553"/>
              <a:gd name="connsiteX187" fmla="*/ 885275 w 2757152"/>
              <a:gd name="connsiteY187" fmla="*/ 912325 h 1573553"/>
              <a:gd name="connsiteX188" fmla="*/ 799550 w 2757152"/>
              <a:gd name="connsiteY188" fmla="*/ 859936 h 1573553"/>
              <a:gd name="connsiteX189" fmla="*/ 778118 w 2757152"/>
              <a:gd name="connsiteY189" fmla="*/ 826600 h 1573553"/>
              <a:gd name="connsiteX190" fmla="*/ 790025 w 2757152"/>
              <a:gd name="connsiteY190" fmla="*/ 786117 h 1573553"/>
              <a:gd name="connsiteX191" fmla="*/ 759068 w 2757152"/>
              <a:gd name="connsiteY191" fmla="*/ 781356 h 1573553"/>
              <a:gd name="connsiteX192" fmla="*/ 711443 w 2757152"/>
              <a:gd name="connsiteY192" fmla="*/ 795643 h 1573553"/>
              <a:gd name="connsiteX193" fmla="*/ 701918 w 2757152"/>
              <a:gd name="connsiteY193" fmla="*/ 809931 h 1573553"/>
              <a:gd name="connsiteX194" fmla="*/ 678106 w 2757152"/>
              <a:gd name="connsiteY194" fmla="*/ 826600 h 1573553"/>
              <a:gd name="connsiteX195" fmla="*/ 670962 w 2757152"/>
              <a:gd name="connsiteY195" fmla="*/ 843268 h 1573553"/>
              <a:gd name="connsiteX196" fmla="*/ 630481 w 2757152"/>
              <a:gd name="connsiteY196" fmla="*/ 876606 h 1573553"/>
              <a:gd name="connsiteX197" fmla="*/ 632860 w 2757152"/>
              <a:gd name="connsiteY197" fmla="*/ 898037 h 1573553"/>
              <a:gd name="connsiteX198" fmla="*/ 647150 w 2757152"/>
              <a:gd name="connsiteY198" fmla="*/ 917087 h 1573553"/>
              <a:gd name="connsiteX199" fmla="*/ 570950 w 2757152"/>
              <a:gd name="connsiteY199" fmla="*/ 902800 h 1573553"/>
              <a:gd name="connsiteX200" fmla="*/ 537612 w 2757152"/>
              <a:gd name="connsiteY200" fmla="*/ 907562 h 1573553"/>
              <a:gd name="connsiteX201" fmla="*/ 585235 w 2757152"/>
              <a:gd name="connsiteY201" fmla="*/ 938518 h 1573553"/>
              <a:gd name="connsiteX202" fmla="*/ 609050 w 2757152"/>
              <a:gd name="connsiteY202" fmla="*/ 950425 h 1573553"/>
              <a:gd name="connsiteX203" fmla="*/ 635243 w 2757152"/>
              <a:gd name="connsiteY203" fmla="*/ 1002812 h 1573553"/>
              <a:gd name="connsiteX204" fmla="*/ 568566 w 2757152"/>
              <a:gd name="connsiteY204" fmla="*/ 1019481 h 1573553"/>
              <a:gd name="connsiteX205" fmla="*/ 547137 w 2757152"/>
              <a:gd name="connsiteY205" fmla="*/ 1031387 h 1573553"/>
              <a:gd name="connsiteX206" fmla="*/ 523323 w 2757152"/>
              <a:gd name="connsiteY206" fmla="*/ 1002812 h 1573553"/>
              <a:gd name="connsiteX207" fmla="*/ 499510 w 2757152"/>
              <a:gd name="connsiteY207" fmla="*/ 971856 h 1573553"/>
              <a:gd name="connsiteX208" fmla="*/ 501891 w 2757152"/>
              <a:gd name="connsiteY208" fmla="*/ 933756 h 1573553"/>
              <a:gd name="connsiteX209" fmla="*/ 499510 w 2757152"/>
              <a:gd name="connsiteY209" fmla="*/ 914706 h 1573553"/>
              <a:gd name="connsiteX210" fmla="*/ 518560 w 2757152"/>
              <a:gd name="connsiteY210" fmla="*/ 881368 h 1573553"/>
              <a:gd name="connsiteX211" fmla="*/ 478080 w 2757152"/>
              <a:gd name="connsiteY211" fmla="*/ 890893 h 1573553"/>
              <a:gd name="connsiteX212" fmla="*/ 449504 w 2757152"/>
              <a:gd name="connsiteY212" fmla="*/ 952806 h 1573553"/>
              <a:gd name="connsiteX213" fmla="*/ 442360 w 2757152"/>
              <a:gd name="connsiteY213" fmla="*/ 976618 h 1573553"/>
              <a:gd name="connsiteX214" fmla="*/ 411404 w 2757152"/>
              <a:gd name="connsiteY214" fmla="*/ 993287 h 1573553"/>
              <a:gd name="connsiteX215" fmla="*/ 363779 w 2757152"/>
              <a:gd name="connsiteY215" fmla="*/ 990906 h 1573553"/>
              <a:gd name="connsiteX216" fmla="*/ 356635 w 2757152"/>
              <a:gd name="connsiteY216" fmla="*/ 1007575 h 1573553"/>
              <a:gd name="connsiteX217" fmla="*/ 356635 w 2757152"/>
              <a:gd name="connsiteY217" fmla="*/ 1055200 h 1573553"/>
              <a:gd name="connsiteX218" fmla="*/ 297104 w 2757152"/>
              <a:gd name="connsiteY218" fmla="*/ 1059962 h 1573553"/>
              <a:gd name="connsiteX219" fmla="*/ 235191 w 2757152"/>
              <a:gd name="connsiteY219" fmla="*/ 1093300 h 1573553"/>
              <a:gd name="connsiteX220" fmla="*/ 237573 w 2757152"/>
              <a:gd name="connsiteY220" fmla="*/ 1121875 h 1573553"/>
              <a:gd name="connsiteX221" fmla="*/ 185186 w 2757152"/>
              <a:gd name="connsiteY221" fmla="*/ 1109968 h 1573553"/>
              <a:gd name="connsiteX222" fmla="*/ 151848 w 2757152"/>
              <a:gd name="connsiteY222" fmla="*/ 1117112 h 1573553"/>
              <a:gd name="connsiteX223" fmla="*/ 106604 w 2757152"/>
              <a:gd name="connsiteY223" fmla="*/ 1098062 h 1573553"/>
              <a:gd name="connsiteX224" fmla="*/ 89936 w 2757152"/>
              <a:gd name="connsiteY224" fmla="*/ 1098062 h 1573553"/>
              <a:gd name="connsiteX225" fmla="*/ 6592 w 2757152"/>
              <a:gd name="connsiteY225" fmla="*/ 1121875 h 1573553"/>
              <a:gd name="connsiteX226" fmla="*/ 8974 w 2757152"/>
              <a:gd name="connsiteY226" fmla="*/ 1074250 h 1573553"/>
              <a:gd name="connsiteX227" fmla="*/ 9816 w 2757152"/>
              <a:gd name="connsiteY22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1990173 w 2757152"/>
              <a:gd name="connsiteY138" fmla="*/ 1326662 h 1573553"/>
              <a:gd name="connsiteX139" fmla="*/ 2013987 w 2757152"/>
              <a:gd name="connsiteY139" fmla="*/ 1350474 h 1573553"/>
              <a:gd name="connsiteX140" fmla="*/ 2002079 w 2757152"/>
              <a:gd name="connsiteY140" fmla="*/ 1383812 h 1573553"/>
              <a:gd name="connsiteX141" fmla="*/ 1999698 w 2757152"/>
              <a:gd name="connsiteY141" fmla="*/ 1421912 h 1573553"/>
              <a:gd name="connsiteX142" fmla="*/ 1921118 w 2757152"/>
              <a:gd name="connsiteY142" fmla="*/ 1450487 h 1573553"/>
              <a:gd name="connsiteX143" fmla="*/ 1899687 w 2757152"/>
              <a:gd name="connsiteY143" fmla="*/ 1533831 h 1573553"/>
              <a:gd name="connsiteX144" fmla="*/ 1808865 w 2757152"/>
              <a:gd name="connsiteY144" fmla="*/ 1573012 h 1573553"/>
              <a:gd name="connsiteX145" fmla="*/ 1728235 w 2757152"/>
              <a:gd name="connsiteY145" fmla="*/ 1557643 h 1573553"/>
              <a:gd name="connsiteX146" fmla="*/ 1702041 w 2757152"/>
              <a:gd name="connsiteY146" fmla="*/ 1571931 h 1573553"/>
              <a:gd name="connsiteX147" fmla="*/ 1647275 w 2757152"/>
              <a:gd name="connsiteY147" fmla="*/ 1543356 h 1573553"/>
              <a:gd name="connsiteX148" fmla="*/ 1606791 w 2757152"/>
              <a:gd name="connsiteY148" fmla="*/ 1507637 h 1573553"/>
              <a:gd name="connsiteX149" fmla="*/ 1563931 w 2757152"/>
              <a:gd name="connsiteY149" fmla="*/ 1479061 h 1573553"/>
              <a:gd name="connsiteX150" fmla="*/ 1592504 w 2757152"/>
              <a:gd name="connsiteY150" fmla="*/ 1455250 h 1573553"/>
              <a:gd name="connsiteX151" fmla="*/ 1580598 w 2757152"/>
              <a:gd name="connsiteY151" fmla="*/ 1438581 h 1573553"/>
              <a:gd name="connsiteX152" fmla="*/ 1518685 w 2757152"/>
              <a:gd name="connsiteY152" fmla="*/ 1426675 h 1573553"/>
              <a:gd name="connsiteX153" fmla="*/ 1499635 w 2757152"/>
              <a:gd name="connsiteY153" fmla="*/ 1402862 h 1573553"/>
              <a:gd name="connsiteX154" fmla="*/ 1461537 w 2757152"/>
              <a:gd name="connsiteY154" fmla="*/ 1379050 h 1573553"/>
              <a:gd name="connsiteX155" fmla="*/ 1456773 w 2757152"/>
              <a:gd name="connsiteY155" fmla="*/ 1390956 h 1573553"/>
              <a:gd name="connsiteX156" fmla="*/ 1471062 w 2757152"/>
              <a:gd name="connsiteY156" fmla="*/ 1429056 h 1573553"/>
              <a:gd name="connsiteX157" fmla="*/ 1440104 w 2757152"/>
              <a:gd name="connsiteY157" fmla="*/ 1443343 h 1573553"/>
              <a:gd name="connsiteX158" fmla="*/ 1413912 w 2757152"/>
              <a:gd name="connsiteY158" fmla="*/ 1457630 h 1573553"/>
              <a:gd name="connsiteX159" fmla="*/ 1397241 w 2757152"/>
              <a:gd name="connsiteY159" fmla="*/ 1450487 h 1573553"/>
              <a:gd name="connsiteX160" fmla="*/ 1351998 w 2757152"/>
              <a:gd name="connsiteY160" fmla="*/ 1388575 h 1573553"/>
              <a:gd name="connsiteX161" fmla="*/ 1306756 w 2757152"/>
              <a:gd name="connsiteY161" fmla="*/ 1355237 h 1573553"/>
              <a:gd name="connsiteX162" fmla="*/ 1328187 w 2757152"/>
              <a:gd name="connsiteY162" fmla="*/ 1338568 h 1573553"/>
              <a:gd name="connsiteX163" fmla="*/ 1349618 w 2757152"/>
              <a:gd name="connsiteY163" fmla="*/ 1298087 h 1573553"/>
              <a:gd name="connsiteX164" fmla="*/ 1335329 w 2757152"/>
              <a:gd name="connsiteY164" fmla="*/ 1286181 h 1573553"/>
              <a:gd name="connsiteX165" fmla="*/ 1297231 w 2757152"/>
              <a:gd name="connsiteY165" fmla="*/ 1288562 h 1573553"/>
              <a:gd name="connsiteX166" fmla="*/ 1221031 w 2757152"/>
              <a:gd name="connsiteY166" fmla="*/ 1245700 h 1573553"/>
              <a:gd name="connsiteX167" fmla="*/ 1178166 w 2757152"/>
              <a:gd name="connsiteY167" fmla="*/ 1226650 h 1573553"/>
              <a:gd name="connsiteX168" fmla="*/ 1168643 w 2757152"/>
              <a:gd name="connsiteY168" fmla="*/ 1226650 h 1573553"/>
              <a:gd name="connsiteX169" fmla="*/ 1156737 w 2757152"/>
              <a:gd name="connsiteY169" fmla="*/ 1162356 h 1573553"/>
              <a:gd name="connsiteX170" fmla="*/ 1168643 w 2757152"/>
              <a:gd name="connsiteY170" fmla="*/ 1098062 h 1573553"/>
              <a:gd name="connsiteX171" fmla="*/ 1137687 w 2757152"/>
              <a:gd name="connsiteY171" fmla="*/ 1064725 h 1573553"/>
              <a:gd name="connsiteX172" fmla="*/ 1085300 w 2757152"/>
              <a:gd name="connsiteY172" fmla="*/ 1040912 h 1573553"/>
              <a:gd name="connsiteX173" fmla="*/ 1111493 w 2757152"/>
              <a:gd name="connsiteY173" fmla="*/ 1017100 h 1573553"/>
              <a:gd name="connsiteX174" fmla="*/ 1156737 w 2757152"/>
              <a:gd name="connsiteY174" fmla="*/ 1021862 h 1573553"/>
              <a:gd name="connsiteX175" fmla="*/ 1151975 w 2757152"/>
              <a:gd name="connsiteY175" fmla="*/ 974237 h 1573553"/>
              <a:gd name="connsiteX176" fmla="*/ 1123400 w 2757152"/>
              <a:gd name="connsiteY176" fmla="*/ 969475 h 1573553"/>
              <a:gd name="connsiteX177" fmla="*/ 1128162 w 2757152"/>
              <a:gd name="connsiteY177" fmla="*/ 921850 h 1573553"/>
              <a:gd name="connsiteX178" fmla="*/ 1097206 w 2757152"/>
              <a:gd name="connsiteY178" fmla="*/ 907562 h 1573553"/>
              <a:gd name="connsiteX179" fmla="*/ 1099587 w 2757152"/>
              <a:gd name="connsiteY179" fmla="*/ 871843 h 1573553"/>
              <a:gd name="connsiteX180" fmla="*/ 1051962 w 2757152"/>
              <a:gd name="connsiteY180" fmla="*/ 857556 h 1573553"/>
              <a:gd name="connsiteX181" fmla="*/ 1032912 w 2757152"/>
              <a:gd name="connsiteY181" fmla="*/ 878987 h 1573553"/>
              <a:gd name="connsiteX182" fmla="*/ 1004335 w 2757152"/>
              <a:gd name="connsiteY182" fmla="*/ 881368 h 1573553"/>
              <a:gd name="connsiteX183" fmla="*/ 954331 w 2757152"/>
              <a:gd name="connsiteY183" fmla="*/ 886131 h 1573553"/>
              <a:gd name="connsiteX184" fmla="*/ 923375 w 2757152"/>
              <a:gd name="connsiteY184" fmla="*/ 907562 h 1573553"/>
              <a:gd name="connsiteX185" fmla="*/ 923375 w 2757152"/>
              <a:gd name="connsiteY185" fmla="*/ 876606 h 1573553"/>
              <a:gd name="connsiteX186" fmla="*/ 882893 w 2757152"/>
              <a:gd name="connsiteY186" fmla="*/ 871843 h 1573553"/>
              <a:gd name="connsiteX187" fmla="*/ 890035 w 2757152"/>
              <a:gd name="connsiteY187" fmla="*/ 893275 h 1573553"/>
              <a:gd name="connsiteX188" fmla="*/ 885275 w 2757152"/>
              <a:gd name="connsiteY188" fmla="*/ 912325 h 1573553"/>
              <a:gd name="connsiteX189" fmla="*/ 799550 w 2757152"/>
              <a:gd name="connsiteY189" fmla="*/ 859936 h 1573553"/>
              <a:gd name="connsiteX190" fmla="*/ 778118 w 2757152"/>
              <a:gd name="connsiteY190" fmla="*/ 826600 h 1573553"/>
              <a:gd name="connsiteX191" fmla="*/ 790025 w 2757152"/>
              <a:gd name="connsiteY191" fmla="*/ 786117 h 1573553"/>
              <a:gd name="connsiteX192" fmla="*/ 759068 w 2757152"/>
              <a:gd name="connsiteY192" fmla="*/ 781356 h 1573553"/>
              <a:gd name="connsiteX193" fmla="*/ 711443 w 2757152"/>
              <a:gd name="connsiteY193" fmla="*/ 795643 h 1573553"/>
              <a:gd name="connsiteX194" fmla="*/ 701918 w 2757152"/>
              <a:gd name="connsiteY194" fmla="*/ 809931 h 1573553"/>
              <a:gd name="connsiteX195" fmla="*/ 678106 w 2757152"/>
              <a:gd name="connsiteY195" fmla="*/ 826600 h 1573553"/>
              <a:gd name="connsiteX196" fmla="*/ 670962 w 2757152"/>
              <a:gd name="connsiteY196" fmla="*/ 843268 h 1573553"/>
              <a:gd name="connsiteX197" fmla="*/ 630481 w 2757152"/>
              <a:gd name="connsiteY197" fmla="*/ 876606 h 1573553"/>
              <a:gd name="connsiteX198" fmla="*/ 632860 w 2757152"/>
              <a:gd name="connsiteY198" fmla="*/ 898037 h 1573553"/>
              <a:gd name="connsiteX199" fmla="*/ 647150 w 2757152"/>
              <a:gd name="connsiteY199" fmla="*/ 917087 h 1573553"/>
              <a:gd name="connsiteX200" fmla="*/ 570950 w 2757152"/>
              <a:gd name="connsiteY200" fmla="*/ 902800 h 1573553"/>
              <a:gd name="connsiteX201" fmla="*/ 537612 w 2757152"/>
              <a:gd name="connsiteY201" fmla="*/ 907562 h 1573553"/>
              <a:gd name="connsiteX202" fmla="*/ 585235 w 2757152"/>
              <a:gd name="connsiteY202" fmla="*/ 938518 h 1573553"/>
              <a:gd name="connsiteX203" fmla="*/ 609050 w 2757152"/>
              <a:gd name="connsiteY203" fmla="*/ 950425 h 1573553"/>
              <a:gd name="connsiteX204" fmla="*/ 635243 w 2757152"/>
              <a:gd name="connsiteY204" fmla="*/ 1002812 h 1573553"/>
              <a:gd name="connsiteX205" fmla="*/ 568566 w 2757152"/>
              <a:gd name="connsiteY205" fmla="*/ 1019481 h 1573553"/>
              <a:gd name="connsiteX206" fmla="*/ 547137 w 2757152"/>
              <a:gd name="connsiteY206" fmla="*/ 1031387 h 1573553"/>
              <a:gd name="connsiteX207" fmla="*/ 523323 w 2757152"/>
              <a:gd name="connsiteY207" fmla="*/ 1002812 h 1573553"/>
              <a:gd name="connsiteX208" fmla="*/ 499510 w 2757152"/>
              <a:gd name="connsiteY208" fmla="*/ 971856 h 1573553"/>
              <a:gd name="connsiteX209" fmla="*/ 501891 w 2757152"/>
              <a:gd name="connsiteY209" fmla="*/ 933756 h 1573553"/>
              <a:gd name="connsiteX210" fmla="*/ 499510 w 2757152"/>
              <a:gd name="connsiteY210" fmla="*/ 914706 h 1573553"/>
              <a:gd name="connsiteX211" fmla="*/ 518560 w 2757152"/>
              <a:gd name="connsiteY211" fmla="*/ 881368 h 1573553"/>
              <a:gd name="connsiteX212" fmla="*/ 478080 w 2757152"/>
              <a:gd name="connsiteY212" fmla="*/ 890893 h 1573553"/>
              <a:gd name="connsiteX213" fmla="*/ 449504 w 2757152"/>
              <a:gd name="connsiteY213" fmla="*/ 952806 h 1573553"/>
              <a:gd name="connsiteX214" fmla="*/ 442360 w 2757152"/>
              <a:gd name="connsiteY214" fmla="*/ 976618 h 1573553"/>
              <a:gd name="connsiteX215" fmla="*/ 411404 w 2757152"/>
              <a:gd name="connsiteY215" fmla="*/ 993287 h 1573553"/>
              <a:gd name="connsiteX216" fmla="*/ 363779 w 2757152"/>
              <a:gd name="connsiteY216" fmla="*/ 990906 h 1573553"/>
              <a:gd name="connsiteX217" fmla="*/ 356635 w 2757152"/>
              <a:gd name="connsiteY217" fmla="*/ 1007575 h 1573553"/>
              <a:gd name="connsiteX218" fmla="*/ 356635 w 2757152"/>
              <a:gd name="connsiteY218" fmla="*/ 1055200 h 1573553"/>
              <a:gd name="connsiteX219" fmla="*/ 297104 w 2757152"/>
              <a:gd name="connsiteY219" fmla="*/ 1059962 h 1573553"/>
              <a:gd name="connsiteX220" fmla="*/ 235191 w 2757152"/>
              <a:gd name="connsiteY220" fmla="*/ 1093300 h 1573553"/>
              <a:gd name="connsiteX221" fmla="*/ 237573 w 2757152"/>
              <a:gd name="connsiteY221" fmla="*/ 1121875 h 1573553"/>
              <a:gd name="connsiteX222" fmla="*/ 185186 w 2757152"/>
              <a:gd name="connsiteY222" fmla="*/ 1109968 h 1573553"/>
              <a:gd name="connsiteX223" fmla="*/ 151848 w 2757152"/>
              <a:gd name="connsiteY223" fmla="*/ 1117112 h 1573553"/>
              <a:gd name="connsiteX224" fmla="*/ 106604 w 2757152"/>
              <a:gd name="connsiteY224" fmla="*/ 1098062 h 1573553"/>
              <a:gd name="connsiteX225" fmla="*/ 89936 w 2757152"/>
              <a:gd name="connsiteY225" fmla="*/ 1098062 h 1573553"/>
              <a:gd name="connsiteX226" fmla="*/ 6592 w 2757152"/>
              <a:gd name="connsiteY226" fmla="*/ 1121875 h 1573553"/>
              <a:gd name="connsiteX227" fmla="*/ 8974 w 2757152"/>
              <a:gd name="connsiteY227" fmla="*/ 1074250 h 1573553"/>
              <a:gd name="connsiteX228" fmla="*/ 9816 w 2757152"/>
              <a:gd name="connsiteY22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1956835 w 2757152"/>
              <a:gd name="connsiteY138" fmla="*/ 1331425 h 1573553"/>
              <a:gd name="connsiteX139" fmla="*/ 1990173 w 2757152"/>
              <a:gd name="connsiteY139" fmla="*/ 1326662 h 1573553"/>
              <a:gd name="connsiteX140" fmla="*/ 2013987 w 2757152"/>
              <a:gd name="connsiteY140" fmla="*/ 1350474 h 1573553"/>
              <a:gd name="connsiteX141" fmla="*/ 2002079 w 2757152"/>
              <a:gd name="connsiteY141" fmla="*/ 1383812 h 1573553"/>
              <a:gd name="connsiteX142" fmla="*/ 1999698 w 2757152"/>
              <a:gd name="connsiteY142" fmla="*/ 1421912 h 1573553"/>
              <a:gd name="connsiteX143" fmla="*/ 1921118 w 2757152"/>
              <a:gd name="connsiteY143" fmla="*/ 1450487 h 1573553"/>
              <a:gd name="connsiteX144" fmla="*/ 1899687 w 2757152"/>
              <a:gd name="connsiteY144" fmla="*/ 1533831 h 1573553"/>
              <a:gd name="connsiteX145" fmla="*/ 1808865 w 2757152"/>
              <a:gd name="connsiteY145" fmla="*/ 1573012 h 1573553"/>
              <a:gd name="connsiteX146" fmla="*/ 1728235 w 2757152"/>
              <a:gd name="connsiteY146" fmla="*/ 1557643 h 1573553"/>
              <a:gd name="connsiteX147" fmla="*/ 1702041 w 2757152"/>
              <a:gd name="connsiteY147" fmla="*/ 1571931 h 1573553"/>
              <a:gd name="connsiteX148" fmla="*/ 1647275 w 2757152"/>
              <a:gd name="connsiteY148" fmla="*/ 1543356 h 1573553"/>
              <a:gd name="connsiteX149" fmla="*/ 1606791 w 2757152"/>
              <a:gd name="connsiteY149" fmla="*/ 1507637 h 1573553"/>
              <a:gd name="connsiteX150" fmla="*/ 1563931 w 2757152"/>
              <a:gd name="connsiteY150" fmla="*/ 1479061 h 1573553"/>
              <a:gd name="connsiteX151" fmla="*/ 1592504 w 2757152"/>
              <a:gd name="connsiteY151" fmla="*/ 1455250 h 1573553"/>
              <a:gd name="connsiteX152" fmla="*/ 1580598 w 2757152"/>
              <a:gd name="connsiteY152" fmla="*/ 1438581 h 1573553"/>
              <a:gd name="connsiteX153" fmla="*/ 1518685 w 2757152"/>
              <a:gd name="connsiteY153" fmla="*/ 1426675 h 1573553"/>
              <a:gd name="connsiteX154" fmla="*/ 1499635 w 2757152"/>
              <a:gd name="connsiteY154" fmla="*/ 1402862 h 1573553"/>
              <a:gd name="connsiteX155" fmla="*/ 1461537 w 2757152"/>
              <a:gd name="connsiteY155" fmla="*/ 1379050 h 1573553"/>
              <a:gd name="connsiteX156" fmla="*/ 1456773 w 2757152"/>
              <a:gd name="connsiteY156" fmla="*/ 1390956 h 1573553"/>
              <a:gd name="connsiteX157" fmla="*/ 1471062 w 2757152"/>
              <a:gd name="connsiteY157" fmla="*/ 1429056 h 1573553"/>
              <a:gd name="connsiteX158" fmla="*/ 1440104 w 2757152"/>
              <a:gd name="connsiteY158" fmla="*/ 1443343 h 1573553"/>
              <a:gd name="connsiteX159" fmla="*/ 1413912 w 2757152"/>
              <a:gd name="connsiteY159" fmla="*/ 1457630 h 1573553"/>
              <a:gd name="connsiteX160" fmla="*/ 1397241 w 2757152"/>
              <a:gd name="connsiteY160" fmla="*/ 1450487 h 1573553"/>
              <a:gd name="connsiteX161" fmla="*/ 1351998 w 2757152"/>
              <a:gd name="connsiteY161" fmla="*/ 1388575 h 1573553"/>
              <a:gd name="connsiteX162" fmla="*/ 1306756 w 2757152"/>
              <a:gd name="connsiteY162" fmla="*/ 1355237 h 1573553"/>
              <a:gd name="connsiteX163" fmla="*/ 1328187 w 2757152"/>
              <a:gd name="connsiteY163" fmla="*/ 1338568 h 1573553"/>
              <a:gd name="connsiteX164" fmla="*/ 1349618 w 2757152"/>
              <a:gd name="connsiteY164" fmla="*/ 1298087 h 1573553"/>
              <a:gd name="connsiteX165" fmla="*/ 1335329 w 2757152"/>
              <a:gd name="connsiteY165" fmla="*/ 1286181 h 1573553"/>
              <a:gd name="connsiteX166" fmla="*/ 1297231 w 2757152"/>
              <a:gd name="connsiteY166" fmla="*/ 1288562 h 1573553"/>
              <a:gd name="connsiteX167" fmla="*/ 1221031 w 2757152"/>
              <a:gd name="connsiteY167" fmla="*/ 1245700 h 1573553"/>
              <a:gd name="connsiteX168" fmla="*/ 1178166 w 2757152"/>
              <a:gd name="connsiteY168" fmla="*/ 1226650 h 1573553"/>
              <a:gd name="connsiteX169" fmla="*/ 1168643 w 2757152"/>
              <a:gd name="connsiteY169" fmla="*/ 1226650 h 1573553"/>
              <a:gd name="connsiteX170" fmla="*/ 1156737 w 2757152"/>
              <a:gd name="connsiteY170" fmla="*/ 1162356 h 1573553"/>
              <a:gd name="connsiteX171" fmla="*/ 1168643 w 2757152"/>
              <a:gd name="connsiteY171" fmla="*/ 1098062 h 1573553"/>
              <a:gd name="connsiteX172" fmla="*/ 1137687 w 2757152"/>
              <a:gd name="connsiteY172" fmla="*/ 1064725 h 1573553"/>
              <a:gd name="connsiteX173" fmla="*/ 1085300 w 2757152"/>
              <a:gd name="connsiteY173" fmla="*/ 1040912 h 1573553"/>
              <a:gd name="connsiteX174" fmla="*/ 1111493 w 2757152"/>
              <a:gd name="connsiteY174" fmla="*/ 1017100 h 1573553"/>
              <a:gd name="connsiteX175" fmla="*/ 1156737 w 2757152"/>
              <a:gd name="connsiteY175" fmla="*/ 1021862 h 1573553"/>
              <a:gd name="connsiteX176" fmla="*/ 1151975 w 2757152"/>
              <a:gd name="connsiteY176" fmla="*/ 974237 h 1573553"/>
              <a:gd name="connsiteX177" fmla="*/ 1123400 w 2757152"/>
              <a:gd name="connsiteY177" fmla="*/ 969475 h 1573553"/>
              <a:gd name="connsiteX178" fmla="*/ 1128162 w 2757152"/>
              <a:gd name="connsiteY178" fmla="*/ 921850 h 1573553"/>
              <a:gd name="connsiteX179" fmla="*/ 1097206 w 2757152"/>
              <a:gd name="connsiteY179" fmla="*/ 907562 h 1573553"/>
              <a:gd name="connsiteX180" fmla="*/ 1099587 w 2757152"/>
              <a:gd name="connsiteY180" fmla="*/ 871843 h 1573553"/>
              <a:gd name="connsiteX181" fmla="*/ 1051962 w 2757152"/>
              <a:gd name="connsiteY181" fmla="*/ 857556 h 1573553"/>
              <a:gd name="connsiteX182" fmla="*/ 1032912 w 2757152"/>
              <a:gd name="connsiteY182" fmla="*/ 878987 h 1573553"/>
              <a:gd name="connsiteX183" fmla="*/ 1004335 w 2757152"/>
              <a:gd name="connsiteY183" fmla="*/ 881368 h 1573553"/>
              <a:gd name="connsiteX184" fmla="*/ 954331 w 2757152"/>
              <a:gd name="connsiteY184" fmla="*/ 886131 h 1573553"/>
              <a:gd name="connsiteX185" fmla="*/ 923375 w 2757152"/>
              <a:gd name="connsiteY185" fmla="*/ 907562 h 1573553"/>
              <a:gd name="connsiteX186" fmla="*/ 923375 w 2757152"/>
              <a:gd name="connsiteY186" fmla="*/ 876606 h 1573553"/>
              <a:gd name="connsiteX187" fmla="*/ 882893 w 2757152"/>
              <a:gd name="connsiteY187" fmla="*/ 871843 h 1573553"/>
              <a:gd name="connsiteX188" fmla="*/ 890035 w 2757152"/>
              <a:gd name="connsiteY188" fmla="*/ 893275 h 1573553"/>
              <a:gd name="connsiteX189" fmla="*/ 885275 w 2757152"/>
              <a:gd name="connsiteY189" fmla="*/ 912325 h 1573553"/>
              <a:gd name="connsiteX190" fmla="*/ 799550 w 2757152"/>
              <a:gd name="connsiteY190" fmla="*/ 859936 h 1573553"/>
              <a:gd name="connsiteX191" fmla="*/ 778118 w 2757152"/>
              <a:gd name="connsiteY191" fmla="*/ 826600 h 1573553"/>
              <a:gd name="connsiteX192" fmla="*/ 790025 w 2757152"/>
              <a:gd name="connsiteY192" fmla="*/ 786117 h 1573553"/>
              <a:gd name="connsiteX193" fmla="*/ 759068 w 2757152"/>
              <a:gd name="connsiteY193" fmla="*/ 781356 h 1573553"/>
              <a:gd name="connsiteX194" fmla="*/ 711443 w 2757152"/>
              <a:gd name="connsiteY194" fmla="*/ 795643 h 1573553"/>
              <a:gd name="connsiteX195" fmla="*/ 701918 w 2757152"/>
              <a:gd name="connsiteY195" fmla="*/ 809931 h 1573553"/>
              <a:gd name="connsiteX196" fmla="*/ 678106 w 2757152"/>
              <a:gd name="connsiteY196" fmla="*/ 826600 h 1573553"/>
              <a:gd name="connsiteX197" fmla="*/ 670962 w 2757152"/>
              <a:gd name="connsiteY197" fmla="*/ 843268 h 1573553"/>
              <a:gd name="connsiteX198" fmla="*/ 630481 w 2757152"/>
              <a:gd name="connsiteY198" fmla="*/ 876606 h 1573553"/>
              <a:gd name="connsiteX199" fmla="*/ 632860 w 2757152"/>
              <a:gd name="connsiteY199" fmla="*/ 898037 h 1573553"/>
              <a:gd name="connsiteX200" fmla="*/ 647150 w 2757152"/>
              <a:gd name="connsiteY200" fmla="*/ 917087 h 1573553"/>
              <a:gd name="connsiteX201" fmla="*/ 570950 w 2757152"/>
              <a:gd name="connsiteY201" fmla="*/ 902800 h 1573553"/>
              <a:gd name="connsiteX202" fmla="*/ 537612 w 2757152"/>
              <a:gd name="connsiteY202" fmla="*/ 907562 h 1573553"/>
              <a:gd name="connsiteX203" fmla="*/ 585235 w 2757152"/>
              <a:gd name="connsiteY203" fmla="*/ 938518 h 1573553"/>
              <a:gd name="connsiteX204" fmla="*/ 609050 w 2757152"/>
              <a:gd name="connsiteY204" fmla="*/ 950425 h 1573553"/>
              <a:gd name="connsiteX205" fmla="*/ 635243 w 2757152"/>
              <a:gd name="connsiteY205" fmla="*/ 1002812 h 1573553"/>
              <a:gd name="connsiteX206" fmla="*/ 568566 w 2757152"/>
              <a:gd name="connsiteY206" fmla="*/ 1019481 h 1573553"/>
              <a:gd name="connsiteX207" fmla="*/ 547137 w 2757152"/>
              <a:gd name="connsiteY207" fmla="*/ 1031387 h 1573553"/>
              <a:gd name="connsiteX208" fmla="*/ 523323 w 2757152"/>
              <a:gd name="connsiteY208" fmla="*/ 1002812 h 1573553"/>
              <a:gd name="connsiteX209" fmla="*/ 499510 w 2757152"/>
              <a:gd name="connsiteY209" fmla="*/ 971856 h 1573553"/>
              <a:gd name="connsiteX210" fmla="*/ 501891 w 2757152"/>
              <a:gd name="connsiteY210" fmla="*/ 933756 h 1573553"/>
              <a:gd name="connsiteX211" fmla="*/ 499510 w 2757152"/>
              <a:gd name="connsiteY211" fmla="*/ 914706 h 1573553"/>
              <a:gd name="connsiteX212" fmla="*/ 518560 w 2757152"/>
              <a:gd name="connsiteY212" fmla="*/ 881368 h 1573553"/>
              <a:gd name="connsiteX213" fmla="*/ 478080 w 2757152"/>
              <a:gd name="connsiteY213" fmla="*/ 890893 h 1573553"/>
              <a:gd name="connsiteX214" fmla="*/ 449504 w 2757152"/>
              <a:gd name="connsiteY214" fmla="*/ 952806 h 1573553"/>
              <a:gd name="connsiteX215" fmla="*/ 442360 w 2757152"/>
              <a:gd name="connsiteY215" fmla="*/ 976618 h 1573553"/>
              <a:gd name="connsiteX216" fmla="*/ 411404 w 2757152"/>
              <a:gd name="connsiteY216" fmla="*/ 993287 h 1573553"/>
              <a:gd name="connsiteX217" fmla="*/ 363779 w 2757152"/>
              <a:gd name="connsiteY217" fmla="*/ 990906 h 1573553"/>
              <a:gd name="connsiteX218" fmla="*/ 356635 w 2757152"/>
              <a:gd name="connsiteY218" fmla="*/ 1007575 h 1573553"/>
              <a:gd name="connsiteX219" fmla="*/ 356635 w 2757152"/>
              <a:gd name="connsiteY219" fmla="*/ 1055200 h 1573553"/>
              <a:gd name="connsiteX220" fmla="*/ 297104 w 2757152"/>
              <a:gd name="connsiteY220" fmla="*/ 1059962 h 1573553"/>
              <a:gd name="connsiteX221" fmla="*/ 235191 w 2757152"/>
              <a:gd name="connsiteY221" fmla="*/ 1093300 h 1573553"/>
              <a:gd name="connsiteX222" fmla="*/ 237573 w 2757152"/>
              <a:gd name="connsiteY222" fmla="*/ 1121875 h 1573553"/>
              <a:gd name="connsiteX223" fmla="*/ 185186 w 2757152"/>
              <a:gd name="connsiteY223" fmla="*/ 1109968 h 1573553"/>
              <a:gd name="connsiteX224" fmla="*/ 151848 w 2757152"/>
              <a:gd name="connsiteY224" fmla="*/ 1117112 h 1573553"/>
              <a:gd name="connsiteX225" fmla="*/ 106604 w 2757152"/>
              <a:gd name="connsiteY225" fmla="*/ 1098062 h 1573553"/>
              <a:gd name="connsiteX226" fmla="*/ 89936 w 2757152"/>
              <a:gd name="connsiteY226" fmla="*/ 1098062 h 1573553"/>
              <a:gd name="connsiteX227" fmla="*/ 6592 w 2757152"/>
              <a:gd name="connsiteY227" fmla="*/ 1121875 h 1573553"/>
              <a:gd name="connsiteX228" fmla="*/ 8974 w 2757152"/>
              <a:gd name="connsiteY228" fmla="*/ 1074250 h 1573553"/>
              <a:gd name="connsiteX229" fmla="*/ 9816 w 2757152"/>
              <a:gd name="connsiteY22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71123 w 2757152"/>
              <a:gd name="connsiteY137" fmla="*/ 1279037 h 1573553"/>
              <a:gd name="connsiteX138" fmla="*/ 1954456 w 2757152"/>
              <a:gd name="connsiteY138" fmla="*/ 1309993 h 1573553"/>
              <a:gd name="connsiteX139" fmla="*/ 1956835 w 2757152"/>
              <a:gd name="connsiteY139" fmla="*/ 1331425 h 1573553"/>
              <a:gd name="connsiteX140" fmla="*/ 1990173 w 2757152"/>
              <a:gd name="connsiteY140" fmla="*/ 1326662 h 1573553"/>
              <a:gd name="connsiteX141" fmla="*/ 2013987 w 2757152"/>
              <a:gd name="connsiteY141" fmla="*/ 1350474 h 1573553"/>
              <a:gd name="connsiteX142" fmla="*/ 2002079 w 2757152"/>
              <a:gd name="connsiteY142" fmla="*/ 1383812 h 1573553"/>
              <a:gd name="connsiteX143" fmla="*/ 1999698 w 2757152"/>
              <a:gd name="connsiteY143" fmla="*/ 1421912 h 1573553"/>
              <a:gd name="connsiteX144" fmla="*/ 1921118 w 2757152"/>
              <a:gd name="connsiteY144" fmla="*/ 1450487 h 1573553"/>
              <a:gd name="connsiteX145" fmla="*/ 1899687 w 2757152"/>
              <a:gd name="connsiteY145" fmla="*/ 1533831 h 1573553"/>
              <a:gd name="connsiteX146" fmla="*/ 1808865 w 2757152"/>
              <a:gd name="connsiteY146" fmla="*/ 1573012 h 1573553"/>
              <a:gd name="connsiteX147" fmla="*/ 1728235 w 2757152"/>
              <a:gd name="connsiteY147" fmla="*/ 1557643 h 1573553"/>
              <a:gd name="connsiteX148" fmla="*/ 1702041 w 2757152"/>
              <a:gd name="connsiteY148" fmla="*/ 1571931 h 1573553"/>
              <a:gd name="connsiteX149" fmla="*/ 1647275 w 2757152"/>
              <a:gd name="connsiteY149" fmla="*/ 1543356 h 1573553"/>
              <a:gd name="connsiteX150" fmla="*/ 1606791 w 2757152"/>
              <a:gd name="connsiteY150" fmla="*/ 1507637 h 1573553"/>
              <a:gd name="connsiteX151" fmla="*/ 1563931 w 2757152"/>
              <a:gd name="connsiteY151" fmla="*/ 1479061 h 1573553"/>
              <a:gd name="connsiteX152" fmla="*/ 1592504 w 2757152"/>
              <a:gd name="connsiteY152" fmla="*/ 1455250 h 1573553"/>
              <a:gd name="connsiteX153" fmla="*/ 1580598 w 2757152"/>
              <a:gd name="connsiteY153" fmla="*/ 1438581 h 1573553"/>
              <a:gd name="connsiteX154" fmla="*/ 1518685 w 2757152"/>
              <a:gd name="connsiteY154" fmla="*/ 1426675 h 1573553"/>
              <a:gd name="connsiteX155" fmla="*/ 1499635 w 2757152"/>
              <a:gd name="connsiteY155" fmla="*/ 1402862 h 1573553"/>
              <a:gd name="connsiteX156" fmla="*/ 1461537 w 2757152"/>
              <a:gd name="connsiteY156" fmla="*/ 1379050 h 1573553"/>
              <a:gd name="connsiteX157" fmla="*/ 1456773 w 2757152"/>
              <a:gd name="connsiteY157" fmla="*/ 1390956 h 1573553"/>
              <a:gd name="connsiteX158" fmla="*/ 1471062 w 2757152"/>
              <a:gd name="connsiteY158" fmla="*/ 1429056 h 1573553"/>
              <a:gd name="connsiteX159" fmla="*/ 1440104 w 2757152"/>
              <a:gd name="connsiteY159" fmla="*/ 1443343 h 1573553"/>
              <a:gd name="connsiteX160" fmla="*/ 1413912 w 2757152"/>
              <a:gd name="connsiteY160" fmla="*/ 1457630 h 1573553"/>
              <a:gd name="connsiteX161" fmla="*/ 1397241 w 2757152"/>
              <a:gd name="connsiteY161" fmla="*/ 1450487 h 1573553"/>
              <a:gd name="connsiteX162" fmla="*/ 1351998 w 2757152"/>
              <a:gd name="connsiteY162" fmla="*/ 1388575 h 1573553"/>
              <a:gd name="connsiteX163" fmla="*/ 1306756 w 2757152"/>
              <a:gd name="connsiteY163" fmla="*/ 1355237 h 1573553"/>
              <a:gd name="connsiteX164" fmla="*/ 1328187 w 2757152"/>
              <a:gd name="connsiteY164" fmla="*/ 1338568 h 1573553"/>
              <a:gd name="connsiteX165" fmla="*/ 1349618 w 2757152"/>
              <a:gd name="connsiteY165" fmla="*/ 1298087 h 1573553"/>
              <a:gd name="connsiteX166" fmla="*/ 1335329 w 2757152"/>
              <a:gd name="connsiteY166" fmla="*/ 1286181 h 1573553"/>
              <a:gd name="connsiteX167" fmla="*/ 1297231 w 2757152"/>
              <a:gd name="connsiteY167" fmla="*/ 1288562 h 1573553"/>
              <a:gd name="connsiteX168" fmla="*/ 1221031 w 2757152"/>
              <a:gd name="connsiteY168" fmla="*/ 1245700 h 1573553"/>
              <a:gd name="connsiteX169" fmla="*/ 1178166 w 2757152"/>
              <a:gd name="connsiteY169" fmla="*/ 1226650 h 1573553"/>
              <a:gd name="connsiteX170" fmla="*/ 1168643 w 2757152"/>
              <a:gd name="connsiteY170" fmla="*/ 1226650 h 1573553"/>
              <a:gd name="connsiteX171" fmla="*/ 1156737 w 2757152"/>
              <a:gd name="connsiteY171" fmla="*/ 1162356 h 1573553"/>
              <a:gd name="connsiteX172" fmla="*/ 1168643 w 2757152"/>
              <a:gd name="connsiteY172" fmla="*/ 1098062 h 1573553"/>
              <a:gd name="connsiteX173" fmla="*/ 1137687 w 2757152"/>
              <a:gd name="connsiteY173" fmla="*/ 1064725 h 1573553"/>
              <a:gd name="connsiteX174" fmla="*/ 1085300 w 2757152"/>
              <a:gd name="connsiteY174" fmla="*/ 1040912 h 1573553"/>
              <a:gd name="connsiteX175" fmla="*/ 1111493 w 2757152"/>
              <a:gd name="connsiteY175" fmla="*/ 1017100 h 1573553"/>
              <a:gd name="connsiteX176" fmla="*/ 1156737 w 2757152"/>
              <a:gd name="connsiteY176" fmla="*/ 1021862 h 1573553"/>
              <a:gd name="connsiteX177" fmla="*/ 1151975 w 2757152"/>
              <a:gd name="connsiteY177" fmla="*/ 974237 h 1573553"/>
              <a:gd name="connsiteX178" fmla="*/ 1123400 w 2757152"/>
              <a:gd name="connsiteY178" fmla="*/ 969475 h 1573553"/>
              <a:gd name="connsiteX179" fmla="*/ 1128162 w 2757152"/>
              <a:gd name="connsiteY179" fmla="*/ 921850 h 1573553"/>
              <a:gd name="connsiteX180" fmla="*/ 1097206 w 2757152"/>
              <a:gd name="connsiteY180" fmla="*/ 907562 h 1573553"/>
              <a:gd name="connsiteX181" fmla="*/ 1099587 w 2757152"/>
              <a:gd name="connsiteY181" fmla="*/ 871843 h 1573553"/>
              <a:gd name="connsiteX182" fmla="*/ 1051962 w 2757152"/>
              <a:gd name="connsiteY182" fmla="*/ 857556 h 1573553"/>
              <a:gd name="connsiteX183" fmla="*/ 1032912 w 2757152"/>
              <a:gd name="connsiteY183" fmla="*/ 878987 h 1573553"/>
              <a:gd name="connsiteX184" fmla="*/ 1004335 w 2757152"/>
              <a:gd name="connsiteY184" fmla="*/ 881368 h 1573553"/>
              <a:gd name="connsiteX185" fmla="*/ 954331 w 2757152"/>
              <a:gd name="connsiteY185" fmla="*/ 886131 h 1573553"/>
              <a:gd name="connsiteX186" fmla="*/ 923375 w 2757152"/>
              <a:gd name="connsiteY186" fmla="*/ 907562 h 1573553"/>
              <a:gd name="connsiteX187" fmla="*/ 923375 w 2757152"/>
              <a:gd name="connsiteY187" fmla="*/ 876606 h 1573553"/>
              <a:gd name="connsiteX188" fmla="*/ 882893 w 2757152"/>
              <a:gd name="connsiteY188" fmla="*/ 871843 h 1573553"/>
              <a:gd name="connsiteX189" fmla="*/ 890035 w 2757152"/>
              <a:gd name="connsiteY189" fmla="*/ 893275 h 1573553"/>
              <a:gd name="connsiteX190" fmla="*/ 885275 w 2757152"/>
              <a:gd name="connsiteY190" fmla="*/ 912325 h 1573553"/>
              <a:gd name="connsiteX191" fmla="*/ 799550 w 2757152"/>
              <a:gd name="connsiteY191" fmla="*/ 859936 h 1573553"/>
              <a:gd name="connsiteX192" fmla="*/ 778118 w 2757152"/>
              <a:gd name="connsiteY192" fmla="*/ 826600 h 1573553"/>
              <a:gd name="connsiteX193" fmla="*/ 790025 w 2757152"/>
              <a:gd name="connsiteY193" fmla="*/ 786117 h 1573553"/>
              <a:gd name="connsiteX194" fmla="*/ 759068 w 2757152"/>
              <a:gd name="connsiteY194" fmla="*/ 781356 h 1573553"/>
              <a:gd name="connsiteX195" fmla="*/ 711443 w 2757152"/>
              <a:gd name="connsiteY195" fmla="*/ 795643 h 1573553"/>
              <a:gd name="connsiteX196" fmla="*/ 701918 w 2757152"/>
              <a:gd name="connsiteY196" fmla="*/ 809931 h 1573553"/>
              <a:gd name="connsiteX197" fmla="*/ 678106 w 2757152"/>
              <a:gd name="connsiteY197" fmla="*/ 826600 h 1573553"/>
              <a:gd name="connsiteX198" fmla="*/ 670962 w 2757152"/>
              <a:gd name="connsiteY198" fmla="*/ 843268 h 1573553"/>
              <a:gd name="connsiteX199" fmla="*/ 630481 w 2757152"/>
              <a:gd name="connsiteY199" fmla="*/ 876606 h 1573553"/>
              <a:gd name="connsiteX200" fmla="*/ 632860 w 2757152"/>
              <a:gd name="connsiteY200" fmla="*/ 898037 h 1573553"/>
              <a:gd name="connsiteX201" fmla="*/ 647150 w 2757152"/>
              <a:gd name="connsiteY201" fmla="*/ 917087 h 1573553"/>
              <a:gd name="connsiteX202" fmla="*/ 570950 w 2757152"/>
              <a:gd name="connsiteY202" fmla="*/ 902800 h 1573553"/>
              <a:gd name="connsiteX203" fmla="*/ 537612 w 2757152"/>
              <a:gd name="connsiteY203" fmla="*/ 907562 h 1573553"/>
              <a:gd name="connsiteX204" fmla="*/ 585235 w 2757152"/>
              <a:gd name="connsiteY204" fmla="*/ 938518 h 1573553"/>
              <a:gd name="connsiteX205" fmla="*/ 609050 w 2757152"/>
              <a:gd name="connsiteY205" fmla="*/ 950425 h 1573553"/>
              <a:gd name="connsiteX206" fmla="*/ 635243 w 2757152"/>
              <a:gd name="connsiteY206" fmla="*/ 1002812 h 1573553"/>
              <a:gd name="connsiteX207" fmla="*/ 568566 w 2757152"/>
              <a:gd name="connsiteY207" fmla="*/ 1019481 h 1573553"/>
              <a:gd name="connsiteX208" fmla="*/ 547137 w 2757152"/>
              <a:gd name="connsiteY208" fmla="*/ 1031387 h 1573553"/>
              <a:gd name="connsiteX209" fmla="*/ 523323 w 2757152"/>
              <a:gd name="connsiteY209" fmla="*/ 1002812 h 1573553"/>
              <a:gd name="connsiteX210" fmla="*/ 499510 w 2757152"/>
              <a:gd name="connsiteY210" fmla="*/ 971856 h 1573553"/>
              <a:gd name="connsiteX211" fmla="*/ 501891 w 2757152"/>
              <a:gd name="connsiteY211" fmla="*/ 933756 h 1573553"/>
              <a:gd name="connsiteX212" fmla="*/ 499510 w 2757152"/>
              <a:gd name="connsiteY212" fmla="*/ 914706 h 1573553"/>
              <a:gd name="connsiteX213" fmla="*/ 518560 w 2757152"/>
              <a:gd name="connsiteY213" fmla="*/ 881368 h 1573553"/>
              <a:gd name="connsiteX214" fmla="*/ 478080 w 2757152"/>
              <a:gd name="connsiteY214" fmla="*/ 890893 h 1573553"/>
              <a:gd name="connsiteX215" fmla="*/ 449504 w 2757152"/>
              <a:gd name="connsiteY215" fmla="*/ 952806 h 1573553"/>
              <a:gd name="connsiteX216" fmla="*/ 442360 w 2757152"/>
              <a:gd name="connsiteY216" fmla="*/ 976618 h 1573553"/>
              <a:gd name="connsiteX217" fmla="*/ 411404 w 2757152"/>
              <a:gd name="connsiteY217" fmla="*/ 993287 h 1573553"/>
              <a:gd name="connsiteX218" fmla="*/ 363779 w 2757152"/>
              <a:gd name="connsiteY218" fmla="*/ 990906 h 1573553"/>
              <a:gd name="connsiteX219" fmla="*/ 356635 w 2757152"/>
              <a:gd name="connsiteY219" fmla="*/ 1007575 h 1573553"/>
              <a:gd name="connsiteX220" fmla="*/ 356635 w 2757152"/>
              <a:gd name="connsiteY220" fmla="*/ 1055200 h 1573553"/>
              <a:gd name="connsiteX221" fmla="*/ 297104 w 2757152"/>
              <a:gd name="connsiteY221" fmla="*/ 1059962 h 1573553"/>
              <a:gd name="connsiteX222" fmla="*/ 235191 w 2757152"/>
              <a:gd name="connsiteY222" fmla="*/ 1093300 h 1573553"/>
              <a:gd name="connsiteX223" fmla="*/ 237573 w 2757152"/>
              <a:gd name="connsiteY223" fmla="*/ 1121875 h 1573553"/>
              <a:gd name="connsiteX224" fmla="*/ 185186 w 2757152"/>
              <a:gd name="connsiteY224" fmla="*/ 1109968 h 1573553"/>
              <a:gd name="connsiteX225" fmla="*/ 151848 w 2757152"/>
              <a:gd name="connsiteY225" fmla="*/ 1117112 h 1573553"/>
              <a:gd name="connsiteX226" fmla="*/ 106604 w 2757152"/>
              <a:gd name="connsiteY226" fmla="*/ 1098062 h 1573553"/>
              <a:gd name="connsiteX227" fmla="*/ 89936 w 2757152"/>
              <a:gd name="connsiteY227" fmla="*/ 1098062 h 1573553"/>
              <a:gd name="connsiteX228" fmla="*/ 6592 w 2757152"/>
              <a:gd name="connsiteY228" fmla="*/ 1121875 h 1573553"/>
              <a:gd name="connsiteX229" fmla="*/ 8974 w 2757152"/>
              <a:gd name="connsiteY229" fmla="*/ 1074250 h 1573553"/>
              <a:gd name="connsiteX230" fmla="*/ 9816 w 2757152"/>
              <a:gd name="connsiteY230" fmla="*/ 1047319 h 1573553"/>
              <a:gd name="connsiteX0" fmla="*/ 9816 w 2757152"/>
              <a:gd name="connsiteY0" fmla="*/ 1047319 h 1573380"/>
              <a:gd name="connsiteX1" fmla="*/ 32785 w 2757152"/>
              <a:gd name="connsiteY1" fmla="*/ 979000 h 1573380"/>
              <a:gd name="connsiteX2" fmla="*/ 70885 w 2757152"/>
              <a:gd name="connsiteY2" fmla="*/ 964712 h 1573380"/>
              <a:gd name="connsiteX3" fmla="*/ 73266 w 2757152"/>
              <a:gd name="connsiteY3" fmla="*/ 998050 h 1573380"/>
              <a:gd name="connsiteX4" fmla="*/ 101841 w 2757152"/>
              <a:gd name="connsiteY4" fmla="*/ 1009956 h 1573380"/>
              <a:gd name="connsiteX5" fmla="*/ 94698 w 2757152"/>
              <a:gd name="connsiteY5" fmla="*/ 945662 h 1573380"/>
              <a:gd name="connsiteX6" fmla="*/ 106604 w 2757152"/>
              <a:gd name="connsiteY6" fmla="*/ 907562 h 1573380"/>
              <a:gd name="connsiteX7" fmla="*/ 135179 w 2757152"/>
              <a:gd name="connsiteY7" fmla="*/ 881368 h 1573380"/>
              <a:gd name="connsiteX8" fmla="*/ 158993 w 2757152"/>
              <a:gd name="connsiteY8" fmla="*/ 836124 h 1573380"/>
              <a:gd name="connsiteX9" fmla="*/ 154229 w 2757152"/>
              <a:gd name="connsiteY9" fmla="*/ 778975 h 1573380"/>
              <a:gd name="connsiteX10" fmla="*/ 137560 w 2757152"/>
              <a:gd name="connsiteY10" fmla="*/ 745637 h 1573380"/>
              <a:gd name="connsiteX11" fmla="*/ 147085 w 2757152"/>
              <a:gd name="connsiteY11" fmla="*/ 707537 h 1573380"/>
              <a:gd name="connsiteX12" fmla="*/ 132798 w 2757152"/>
              <a:gd name="connsiteY12" fmla="*/ 686106 h 1573380"/>
              <a:gd name="connsiteX13" fmla="*/ 147085 w 2757152"/>
              <a:gd name="connsiteY13" fmla="*/ 657531 h 1573380"/>
              <a:gd name="connsiteX14" fmla="*/ 99460 w 2757152"/>
              <a:gd name="connsiteY14" fmla="*/ 686106 h 1573380"/>
              <a:gd name="connsiteX15" fmla="*/ 104225 w 2757152"/>
              <a:gd name="connsiteY15" fmla="*/ 657530 h 1573380"/>
              <a:gd name="connsiteX16" fmla="*/ 139941 w 2757152"/>
              <a:gd name="connsiteY16" fmla="*/ 607525 h 1573380"/>
              <a:gd name="connsiteX17" fmla="*/ 166137 w 2757152"/>
              <a:gd name="connsiteY17" fmla="*/ 590855 h 1573380"/>
              <a:gd name="connsiteX18" fmla="*/ 163754 w 2757152"/>
              <a:gd name="connsiteY18" fmla="*/ 507512 h 1573380"/>
              <a:gd name="connsiteX19" fmla="*/ 94698 w 2757152"/>
              <a:gd name="connsiteY19" fmla="*/ 400355 h 1573380"/>
              <a:gd name="connsiteX20" fmla="*/ 113748 w 2757152"/>
              <a:gd name="connsiteY20" fmla="*/ 307487 h 1573380"/>
              <a:gd name="connsiteX21" fmla="*/ 120891 w 2757152"/>
              <a:gd name="connsiteY21" fmla="*/ 255100 h 1573380"/>
              <a:gd name="connsiteX22" fmla="*/ 144706 w 2757152"/>
              <a:gd name="connsiteY22" fmla="*/ 224142 h 1573380"/>
              <a:gd name="connsiteX23" fmla="*/ 232810 w 2757152"/>
              <a:gd name="connsiteY23" fmla="*/ 247956 h 1573380"/>
              <a:gd name="connsiteX24" fmla="*/ 280435 w 2757152"/>
              <a:gd name="connsiteY24" fmla="*/ 293200 h 1573380"/>
              <a:gd name="connsiteX25" fmla="*/ 292341 w 2757152"/>
              <a:gd name="connsiteY25" fmla="*/ 321775 h 1573380"/>
              <a:gd name="connsiteX26" fmla="*/ 328062 w 2757152"/>
              <a:gd name="connsiteY26" fmla="*/ 364636 h 1573380"/>
              <a:gd name="connsiteX27" fmla="*/ 356635 w 2757152"/>
              <a:gd name="connsiteY27" fmla="*/ 359875 h 1573380"/>
              <a:gd name="connsiteX28" fmla="*/ 363779 w 2757152"/>
              <a:gd name="connsiteY28" fmla="*/ 333681 h 1573380"/>
              <a:gd name="connsiteX29" fmla="*/ 404260 w 2757152"/>
              <a:gd name="connsiteY29" fmla="*/ 336062 h 1573380"/>
              <a:gd name="connsiteX30" fmla="*/ 451885 w 2757152"/>
              <a:gd name="connsiteY30" fmla="*/ 312249 h 1573380"/>
              <a:gd name="connsiteX31" fmla="*/ 475698 w 2757152"/>
              <a:gd name="connsiteY31" fmla="*/ 257481 h 1573380"/>
              <a:gd name="connsiteX32" fmla="*/ 501893 w 2757152"/>
              <a:gd name="connsiteY32" fmla="*/ 250336 h 1573380"/>
              <a:gd name="connsiteX33" fmla="*/ 513798 w 2757152"/>
              <a:gd name="connsiteY33" fmla="*/ 267006 h 1573380"/>
              <a:gd name="connsiteX34" fmla="*/ 501891 w 2757152"/>
              <a:gd name="connsiteY34" fmla="*/ 312250 h 1573380"/>
              <a:gd name="connsiteX35" fmla="*/ 516179 w 2757152"/>
              <a:gd name="connsiteY35" fmla="*/ 359875 h 1573380"/>
              <a:gd name="connsiteX36" fmla="*/ 463791 w 2757152"/>
              <a:gd name="connsiteY36" fmla="*/ 424168 h 1573380"/>
              <a:gd name="connsiteX37" fmla="*/ 566185 w 2757152"/>
              <a:gd name="connsiteY37" fmla="*/ 517037 h 1573380"/>
              <a:gd name="connsiteX38" fmla="*/ 623337 w 2757152"/>
              <a:gd name="connsiteY38" fmla="*/ 495605 h 1573380"/>
              <a:gd name="connsiteX39" fmla="*/ 675723 w 2757152"/>
              <a:gd name="connsiteY39" fmla="*/ 481318 h 1573380"/>
              <a:gd name="connsiteX40" fmla="*/ 701916 w 2757152"/>
              <a:gd name="connsiteY40" fmla="*/ 483700 h 1573380"/>
              <a:gd name="connsiteX41" fmla="*/ 697154 w 2757152"/>
              <a:gd name="connsiteY41" fmla="*/ 476556 h 1573380"/>
              <a:gd name="connsiteX42" fmla="*/ 775735 w 2757152"/>
              <a:gd name="connsiteY42" fmla="*/ 524181 h 1573380"/>
              <a:gd name="connsiteX43" fmla="*/ 820979 w 2757152"/>
              <a:gd name="connsiteY43" fmla="*/ 547993 h 1573380"/>
              <a:gd name="connsiteX44" fmla="*/ 887656 w 2757152"/>
              <a:gd name="connsiteY44" fmla="*/ 562280 h 1573380"/>
              <a:gd name="connsiteX45" fmla="*/ 932898 w 2757152"/>
              <a:gd name="connsiteY45" fmla="*/ 478937 h 1573380"/>
              <a:gd name="connsiteX46" fmla="*/ 961473 w 2757152"/>
              <a:gd name="connsiteY46" fmla="*/ 455125 h 1573380"/>
              <a:gd name="connsiteX47" fmla="*/ 963857 w 2757152"/>
              <a:gd name="connsiteY47" fmla="*/ 426549 h 1573380"/>
              <a:gd name="connsiteX48" fmla="*/ 892416 w 2757152"/>
              <a:gd name="connsiteY48" fmla="*/ 412262 h 1573380"/>
              <a:gd name="connsiteX49" fmla="*/ 863843 w 2757152"/>
              <a:gd name="connsiteY49" fmla="*/ 417024 h 1573380"/>
              <a:gd name="connsiteX50" fmla="*/ 828123 w 2757152"/>
              <a:gd name="connsiteY50" fmla="*/ 383687 h 1573380"/>
              <a:gd name="connsiteX51" fmla="*/ 851937 w 2757152"/>
              <a:gd name="connsiteY51" fmla="*/ 357491 h 1573380"/>
              <a:gd name="connsiteX52" fmla="*/ 913848 w 2757152"/>
              <a:gd name="connsiteY52" fmla="*/ 343206 h 1573380"/>
              <a:gd name="connsiteX53" fmla="*/ 959091 w 2757152"/>
              <a:gd name="connsiteY53" fmla="*/ 357493 h 1573380"/>
              <a:gd name="connsiteX54" fmla="*/ 970998 w 2757152"/>
              <a:gd name="connsiteY54" fmla="*/ 376543 h 1573380"/>
              <a:gd name="connsiteX55" fmla="*/ 1090060 w 2757152"/>
              <a:gd name="connsiteY55" fmla="*/ 436075 h 1573380"/>
              <a:gd name="connsiteX56" fmla="*/ 1113873 w 2757152"/>
              <a:gd name="connsiteY56" fmla="*/ 500368 h 1573380"/>
              <a:gd name="connsiteX57" fmla="*/ 1135304 w 2757152"/>
              <a:gd name="connsiteY57" fmla="*/ 512275 h 1573380"/>
              <a:gd name="connsiteX58" fmla="*/ 1132923 w 2757152"/>
              <a:gd name="connsiteY58" fmla="*/ 421787 h 1573380"/>
              <a:gd name="connsiteX59" fmla="*/ 1154354 w 2757152"/>
              <a:gd name="connsiteY59" fmla="*/ 383687 h 1573380"/>
              <a:gd name="connsiteX60" fmla="*/ 1173404 w 2757152"/>
              <a:gd name="connsiteY60" fmla="*/ 386068 h 1573380"/>
              <a:gd name="connsiteX61" fmla="*/ 1173404 w 2757152"/>
              <a:gd name="connsiteY61" fmla="*/ 347968 h 1573380"/>
              <a:gd name="connsiteX62" fmla="*/ 1185312 w 2757152"/>
              <a:gd name="connsiteY62" fmla="*/ 340823 h 1573380"/>
              <a:gd name="connsiteX63" fmla="*/ 1242460 w 2757152"/>
              <a:gd name="connsiteY63" fmla="*/ 343206 h 1573380"/>
              <a:gd name="connsiteX64" fmla="*/ 1342473 w 2757152"/>
              <a:gd name="connsiteY64" fmla="*/ 317012 h 1573380"/>
              <a:gd name="connsiteX65" fmla="*/ 1413910 w 2757152"/>
              <a:gd name="connsiteY65" fmla="*/ 305106 h 1573380"/>
              <a:gd name="connsiteX66" fmla="*/ 1499302 w 2757152"/>
              <a:gd name="connsiteY66" fmla="*/ 250164 h 1573380"/>
              <a:gd name="connsiteX67" fmla="*/ 1571073 w 2757152"/>
              <a:gd name="connsiteY67" fmla="*/ 221762 h 1573380"/>
              <a:gd name="connsiteX68" fmla="*/ 1640131 w 2757152"/>
              <a:gd name="connsiteY68" fmla="*/ 188423 h 1573380"/>
              <a:gd name="connsiteX69" fmla="*/ 1711566 w 2757152"/>
              <a:gd name="connsiteY69" fmla="*/ 195568 h 1573380"/>
              <a:gd name="connsiteX70" fmla="*/ 1763954 w 2757152"/>
              <a:gd name="connsiteY70" fmla="*/ 174137 h 1573380"/>
              <a:gd name="connsiteX71" fmla="*/ 1794912 w 2757152"/>
              <a:gd name="connsiteY71" fmla="*/ 183660 h 1573380"/>
              <a:gd name="connsiteX72" fmla="*/ 1868729 w 2757152"/>
              <a:gd name="connsiteY72" fmla="*/ 233668 h 1573380"/>
              <a:gd name="connsiteX73" fmla="*/ 1806816 w 2757152"/>
              <a:gd name="connsiteY73" fmla="*/ 209856 h 1573380"/>
              <a:gd name="connsiteX74" fmla="*/ 1828248 w 2757152"/>
              <a:gd name="connsiteY74" fmla="*/ 281293 h 1573380"/>
              <a:gd name="connsiteX75" fmla="*/ 1866350 w 2757152"/>
              <a:gd name="connsiteY75" fmla="*/ 309866 h 1573380"/>
              <a:gd name="connsiteX76" fmla="*/ 1961598 w 2757152"/>
              <a:gd name="connsiteY76" fmla="*/ 314631 h 1573380"/>
              <a:gd name="connsiteX77" fmla="*/ 2028275 w 2757152"/>
              <a:gd name="connsiteY77" fmla="*/ 271766 h 1573380"/>
              <a:gd name="connsiteX78" fmla="*/ 2025891 w 2757152"/>
              <a:gd name="connsiteY78" fmla="*/ 293200 h 1573380"/>
              <a:gd name="connsiteX79" fmla="*/ 1990173 w 2757152"/>
              <a:gd name="connsiteY79" fmla="*/ 321775 h 1573380"/>
              <a:gd name="connsiteX80" fmla="*/ 1916354 w 2757152"/>
              <a:gd name="connsiteY80" fmla="*/ 338443 h 1573380"/>
              <a:gd name="connsiteX81" fmla="*/ 1923500 w 2757152"/>
              <a:gd name="connsiteY81" fmla="*/ 367017 h 1573380"/>
              <a:gd name="connsiteX82" fmla="*/ 2047325 w 2757152"/>
              <a:gd name="connsiteY82" fmla="*/ 331298 h 1573380"/>
              <a:gd name="connsiteX83" fmla="*/ 2099710 w 2757152"/>
              <a:gd name="connsiteY83" fmla="*/ 295581 h 1573380"/>
              <a:gd name="connsiteX84" fmla="*/ 2142574 w 2757152"/>
              <a:gd name="connsiteY84" fmla="*/ 271766 h 1573380"/>
              <a:gd name="connsiteX85" fmla="*/ 2066375 w 2757152"/>
              <a:gd name="connsiteY85" fmla="*/ 264623 h 1573380"/>
              <a:gd name="connsiteX86" fmla="*/ 2066375 w 2757152"/>
              <a:gd name="connsiteY86" fmla="*/ 202710 h 1573380"/>
              <a:gd name="connsiteX87" fmla="*/ 2116380 w 2757152"/>
              <a:gd name="connsiteY87" fmla="*/ 202710 h 1573380"/>
              <a:gd name="connsiteX88" fmla="*/ 2223536 w 2757152"/>
              <a:gd name="connsiteY88" fmla="*/ 97935 h 1573380"/>
              <a:gd name="connsiteX89" fmla="*/ 2273542 w 2757152"/>
              <a:gd name="connsiteY89" fmla="*/ 305 h 1573380"/>
              <a:gd name="connsiteX90" fmla="*/ 2237824 w 2757152"/>
              <a:gd name="connsiteY90" fmla="*/ 114604 h 1573380"/>
              <a:gd name="connsiteX91" fmla="*/ 2164006 w 2757152"/>
              <a:gd name="connsiteY91" fmla="*/ 193186 h 1573380"/>
              <a:gd name="connsiteX92" fmla="*/ 2228298 w 2757152"/>
              <a:gd name="connsiteY92" fmla="*/ 217000 h 1573380"/>
              <a:gd name="connsiteX93" fmla="*/ 2287829 w 2757152"/>
              <a:gd name="connsiteY93" fmla="*/ 212237 h 1573380"/>
              <a:gd name="connsiteX94" fmla="*/ 2333075 w 2757152"/>
              <a:gd name="connsiteY94" fmla="*/ 257480 h 1573380"/>
              <a:gd name="connsiteX95" fmla="*/ 2383079 w 2757152"/>
              <a:gd name="connsiteY95" fmla="*/ 243193 h 1573380"/>
              <a:gd name="connsiteX96" fmla="*/ 2425941 w 2757152"/>
              <a:gd name="connsiteY96" fmla="*/ 178900 h 1573380"/>
              <a:gd name="connsiteX97" fmla="*/ 2468804 w 2757152"/>
              <a:gd name="connsiteY97" fmla="*/ 169375 h 1573380"/>
              <a:gd name="connsiteX98" fmla="*/ 2573579 w 2757152"/>
              <a:gd name="connsiteY98" fmla="*/ 152706 h 1573380"/>
              <a:gd name="connsiteX99" fmla="*/ 2590248 w 2757152"/>
              <a:gd name="connsiteY99" fmla="*/ 147943 h 1573380"/>
              <a:gd name="connsiteX100" fmla="*/ 2678354 w 2757152"/>
              <a:gd name="connsiteY100" fmla="*/ 166993 h 1573380"/>
              <a:gd name="connsiteX101" fmla="*/ 2709310 w 2757152"/>
              <a:gd name="connsiteY101" fmla="*/ 188425 h 1573380"/>
              <a:gd name="connsiteX102" fmla="*/ 2735505 w 2757152"/>
              <a:gd name="connsiteY102" fmla="*/ 205092 h 1573380"/>
              <a:gd name="connsiteX103" fmla="*/ 2756935 w 2757152"/>
              <a:gd name="connsiteY103" fmla="*/ 221762 h 1573380"/>
              <a:gd name="connsiteX104" fmla="*/ 2737885 w 2757152"/>
              <a:gd name="connsiteY104" fmla="*/ 264625 h 1573380"/>
              <a:gd name="connsiteX105" fmla="*/ 2735504 w 2757152"/>
              <a:gd name="connsiteY105" fmla="*/ 319393 h 1573380"/>
              <a:gd name="connsiteX106" fmla="*/ 2721216 w 2757152"/>
              <a:gd name="connsiteY106" fmla="*/ 376543 h 1573380"/>
              <a:gd name="connsiteX107" fmla="*/ 2723598 w 2757152"/>
              <a:gd name="connsiteY107" fmla="*/ 386068 h 1573380"/>
              <a:gd name="connsiteX108" fmla="*/ 2754554 w 2757152"/>
              <a:gd name="connsiteY108" fmla="*/ 393212 h 1573380"/>
              <a:gd name="connsiteX109" fmla="*/ 2742648 w 2757152"/>
              <a:gd name="connsiteY109" fmla="*/ 424168 h 1573380"/>
              <a:gd name="connsiteX110" fmla="*/ 2709310 w 2757152"/>
              <a:gd name="connsiteY110" fmla="*/ 445600 h 1573380"/>
              <a:gd name="connsiteX111" fmla="*/ 2695023 w 2757152"/>
              <a:gd name="connsiteY111" fmla="*/ 476556 h 1573380"/>
              <a:gd name="connsiteX112" fmla="*/ 2698276 w 2757152"/>
              <a:gd name="connsiteY112" fmla="*/ 559163 h 1573380"/>
              <a:gd name="connsiteX113" fmla="*/ 2685497 w 2757152"/>
              <a:gd name="connsiteY113" fmla="*/ 590856 h 1573380"/>
              <a:gd name="connsiteX114" fmla="*/ 2683116 w 2757152"/>
              <a:gd name="connsiteY114" fmla="*/ 655150 h 1573380"/>
              <a:gd name="connsiteX115" fmla="*/ 2704548 w 2757152"/>
              <a:gd name="connsiteY115" fmla="*/ 690868 h 1573380"/>
              <a:gd name="connsiteX116" fmla="*/ 2699785 w 2757152"/>
              <a:gd name="connsiteY116" fmla="*/ 743256 h 1573380"/>
              <a:gd name="connsiteX117" fmla="*/ 2702166 w 2757152"/>
              <a:gd name="connsiteY117" fmla="*/ 790881 h 1573380"/>
              <a:gd name="connsiteX118" fmla="*/ 2690260 w 2757152"/>
              <a:gd name="connsiteY118" fmla="*/ 805168 h 1573380"/>
              <a:gd name="connsiteX119" fmla="*/ 2661685 w 2757152"/>
              <a:gd name="connsiteY119" fmla="*/ 890893 h 1573380"/>
              <a:gd name="connsiteX120" fmla="*/ 2630731 w 2757152"/>
              <a:gd name="connsiteY120" fmla="*/ 967092 h 1573380"/>
              <a:gd name="connsiteX121" fmla="*/ 2595010 w 2757152"/>
              <a:gd name="connsiteY121" fmla="*/ 945662 h 1573380"/>
              <a:gd name="connsiteX122" fmla="*/ 2535479 w 2757152"/>
              <a:gd name="connsiteY122" fmla="*/ 917087 h 1573380"/>
              <a:gd name="connsiteX123" fmla="*/ 2506904 w 2757152"/>
              <a:gd name="connsiteY123" fmla="*/ 883750 h 1573380"/>
              <a:gd name="connsiteX124" fmla="*/ 2473568 w 2757152"/>
              <a:gd name="connsiteY124" fmla="*/ 869462 h 1573380"/>
              <a:gd name="connsiteX125" fmla="*/ 2440229 w 2757152"/>
              <a:gd name="connsiteY125" fmla="*/ 871843 h 1573380"/>
              <a:gd name="connsiteX126" fmla="*/ 2390223 w 2757152"/>
              <a:gd name="connsiteY126" fmla="*/ 895656 h 1573380"/>
              <a:gd name="connsiteX127" fmla="*/ 2366410 w 2757152"/>
              <a:gd name="connsiteY127" fmla="*/ 909943 h 1573380"/>
              <a:gd name="connsiteX128" fmla="*/ 2297356 w 2757152"/>
              <a:gd name="connsiteY128" fmla="*/ 926612 h 1573380"/>
              <a:gd name="connsiteX129" fmla="*/ 2275923 w 2757152"/>
              <a:gd name="connsiteY129" fmla="*/ 957568 h 1573380"/>
              <a:gd name="connsiteX130" fmla="*/ 2273541 w 2757152"/>
              <a:gd name="connsiteY130" fmla="*/ 1036150 h 1573380"/>
              <a:gd name="connsiteX131" fmla="*/ 2275925 w 2757152"/>
              <a:gd name="connsiteY131" fmla="*/ 1062342 h 1573380"/>
              <a:gd name="connsiteX132" fmla="*/ 2175910 w 2757152"/>
              <a:gd name="connsiteY132" fmla="*/ 1112350 h 1573380"/>
              <a:gd name="connsiteX133" fmla="*/ 2133048 w 2757152"/>
              <a:gd name="connsiteY133" fmla="*/ 1112350 h 1573380"/>
              <a:gd name="connsiteX134" fmla="*/ 2042562 w 2757152"/>
              <a:gd name="connsiteY134" fmla="*/ 1148067 h 1573380"/>
              <a:gd name="connsiteX135" fmla="*/ 2021129 w 2757152"/>
              <a:gd name="connsiteY135" fmla="*/ 1188550 h 1573380"/>
              <a:gd name="connsiteX136" fmla="*/ 2021131 w 2757152"/>
              <a:gd name="connsiteY136" fmla="*/ 1238556 h 1573380"/>
              <a:gd name="connsiteX137" fmla="*/ 1971123 w 2757152"/>
              <a:gd name="connsiteY137" fmla="*/ 1279037 h 1573380"/>
              <a:gd name="connsiteX138" fmla="*/ 1954456 w 2757152"/>
              <a:gd name="connsiteY138" fmla="*/ 1309993 h 1573380"/>
              <a:gd name="connsiteX139" fmla="*/ 1956835 w 2757152"/>
              <a:gd name="connsiteY139" fmla="*/ 1331425 h 1573380"/>
              <a:gd name="connsiteX140" fmla="*/ 1990173 w 2757152"/>
              <a:gd name="connsiteY140" fmla="*/ 1326662 h 1573380"/>
              <a:gd name="connsiteX141" fmla="*/ 2013987 w 2757152"/>
              <a:gd name="connsiteY141" fmla="*/ 1350474 h 1573380"/>
              <a:gd name="connsiteX142" fmla="*/ 2002079 w 2757152"/>
              <a:gd name="connsiteY142" fmla="*/ 1383812 h 1573380"/>
              <a:gd name="connsiteX143" fmla="*/ 1999698 w 2757152"/>
              <a:gd name="connsiteY143" fmla="*/ 1421912 h 1573380"/>
              <a:gd name="connsiteX144" fmla="*/ 1921118 w 2757152"/>
              <a:gd name="connsiteY144" fmla="*/ 1450487 h 1573380"/>
              <a:gd name="connsiteX145" fmla="*/ 1911593 w 2757152"/>
              <a:gd name="connsiteY145" fmla="*/ 1538594 h 1573380"/>
              <a:gd name="connsiteX146" fmla="*/ 1808865 w 2757152"/>
              <a:gd name="connsiteY146" fmla="*/ 1573012 h 1573380"/>
              <a:gd name="connsiteX147" fmla="*/ 1728235 w 2757152"/>
              <a:gd name="connsiteY147" fmla="*/ 1557643 h 1573380"/>
              <a:gd name="connsiteX148" fmla="*/ 1702041 w 2757152"/>
              <a:gd name="connsiteY148" fmla="*/ 1571931 h 1573380"/>
              <a:gd name="connsiteX149" fmla="*/ 1647275 w 2757152"/>
              <a:gd name="connsiteY149" fmla="*/ 1543356 h 1573380"/>
              <a:gd name="connsiteX150" fmla="*/ 1606791 w 2757152"/>
              <a:gd name="connsiteY150" fmla="*/ 1507637 h 1573380"/>
              <a:gd name="connsiteX151" fmla="*/ 1563931 w 2757152"/>
              <a:gd name="connsiteY151" fmla="*/ 1479061 h 1573380"/>
              <a:gd name="connsiteX152" fmla="*/ 1592504 w 2757152"/>
              <a:gd name="connsiteY152" fmla="*/ 1455250 h 1573380"/>
              <a:gd name="connsiteX153" fmla="*/ 1580598 w 2757152"/>
              <a:gd name="connsiteY153" fmla="*/ 1438581 h 1573380"/>
              <a:gd name="connsiteX154" fmla="*/ 1518685 w 2757152"/>
              <a:gd name="connsiteY154" fmla="*/ 1426675 h 1573380"/>
              <a:gd name="connsiteX155" fmla="*/ 1499635 w 2757152"/>
              <a:gd name="connsiteY155" fmla="*/ 1402862 h 1573380"/>
              <a:gd name="connsiteX156" fmla="*/ 1461537 w 2757152"/>
              <a:gd name="connsiteY156" fmla="*/ 1379050 h 1573380"/>
              <a:gd name="connsiteX157" fmla="*/ 1456773 w 2757152"/>
              <a:gd name="connsiteY157" fmla="*/ 1390956 h 1573380"/>
              <a:gd name="connsiteX158" fmla="*/ 1471062 w 2757152"/>
              <a:gd name="connsiteY158" fmla="*/ 1429056 h 1573380"/>
              <a:gd name="connsiteX159" fmla="*/ 1440104 w 2757152"/>
              <a:gd name="connsiteY159" fmla="*/ 1443343 h 1573380"/>
              <a:gd name="connsiteX160" fmla="*/ 1413912 w 2757152"/>
              <a:gd name="connsiteY160" fmla="*/ 1457630 h 1573380"/>
              <a:gd name="connsiteX161" fmla="*/ 1397241 w 2757152"/>
              <a:gd name="connsiteY161" fmla="*/ 1450487 h 1573380"/>
              <a:gd name="connsiteX162" fmla="*/ 1351998 w 2757152"/>
              <a:gd name="connsiteY162" fmla="*/ 1388575 h 1573380"/>
              <a:gd name="connsiteX163" fmla="*/ 1306756 w 2757152"/>
              <a:gd name="connsiteY163" fmla="*/ 1355237 h 1573380"/>
              <a:gd name="connsiteX164" fmla="*/ 1328187 w 2757152"/>
              <a:gd name="connsiteY164" fmla="*/ 1338568 h 1573380"/>
              <a:gd name="connsiteX165" fmla="*/ 1349618 w 2757152"/>
              <a:gd name="connsiteY165" fmla="*/ 1298087 h 1573380"/>
              <a:gd name="connsiteX166" fmla="*/ 1335329 w 2757152"/>
              <a:gd name="connsiteY166" fmla="*/ 1286181 h 1573380"/>
              <a:gd name="connsiteX167" fmla="*/ 1297231 w 2757152"/>
              <a:gd name="connsiteY167" fmla="*/ 1288562 h 1573380"/>
              <a:gd name="connsiteX168" fmla="*/ 1221031 w 2757152"/>
              <a:gd name="connsiteY168" fmla="*/ 1245700 h 1573380"/>
              <a:gd name="connsiteX169" fmla="*/ 1178166 w 2757152"/>
              <a:gd name="connsiteY169" fmla="*/ 1226650 h 1573380"/>
              <a:gd name="connsiteX170" fmla="*/ 1168643 w 2757152"/>
              <a:gd name="connsiteY170" fmla="*/ 1226650 h 1573380"/>
              <a:gd name="connsiteX171" fmla="*/ 1156737 w 2757152"/>
              <a:gd name="connsiteY171" fmla="*/ 1162356 h 1573380"/>
              <a:gd name="connsiteX172" fmla="*/ 1168643 w 2757152"/>
              <a:gd name="connsiteY172" fmla="*/ 1098062 h 1573380"/>
              <a:gd name="connsiteX173" fmla="*/ 1137687 w 2757152"/>
              <a:gd name="connsiteY173" fmla="*/ 1064725 h 1573380"/>
              <a:gd name="connsiteX174" fmla="*/ 1085300 w 2757152"/>
              <a:gd name="connsiteY174" fmla="*/ 1040912 h 1573380"/>
              <a:gd name="connsiteX175" fmla="*/ 1111493 w 2757152"/>
              <a:gd name="connsiteY175" fmla="*/ 1017100 h 1573380"/>
              <a:gd name="connsiteX176" fmla="*/ 1156737 w 2757152"/>
              <a:gd name="connsiteY176" fmla="*/ 1021862 h 1573380"/>
              <a:gd name="connsiteX177" fmla="*/ 1151975 w 2757152"/>
              <a:gd name="connsiteY177" fmla="*/ 974237 h 1573380"/>
              <a:gd name="connsiteX178" fmla="*/ 1123400 w 2757152"/>
              <a:gd name="connsiteY178" fmla="*/ 969475 h 1573380"/>
              <a:gd name="connsiteX179" fmla="*/ 1128162 w 2757152"/>
              <a:gd name="connsiteY179" fmla="*/ 921850 h 1573380"/>
              <a:gd name="connsiteX180" fmla="*/ 1097206 w 2757152"/>
              <a:gd name="connsiteY180" fmla="*/ 907562 h 1573380"/>
              <a:gd name="connsiteX181" fmla="*/ 1099587 w 2757152"/>
              <a:gd name="connsiteY181" fmla="*/ 871843 h 1573380"/>
              <a:gd name="connsiteX182" fmla="*/ 1051962 w 2757152"/>
              <a:gd name="connsiteY182" fmla="*/ 857556 h 1573380"/>
              <a:gd name="connsiteX183" fmla="*/ 1032912 w 2757152"/>
              <a:gd name="connsiteY183" fmla="*/ 878987 h 1573380"/>
              <a:gd name="connsiteX184" fmla="*/ 1004335 w 2757152"/>
              <a:gd name="connsiteY184" fmla="*/ 881368 h 1573380"/>
              <a:gd name="connsiteX185" fmla="*/ 954331 w 2757152"/>
              <a:gd name="connsiteY185" fmla="*/ 886131 h 1573380"/>
              <a:gd name="connsiteX186" fmla="*/ 923375 w 2757152"/>
              <a:gd name="connsiteY186" fmla="*/ 907562 h 1573380"/>
              <a:gd name="connsiteX187" fmla="*/ 923375 w 2757152"/>
              <a:gd name="connsiteY187" fmla="*/ 876606 h 1573380"/>
              <a:gd name="connsiteX188" fmla="*/ 882893 w 2757152"/>
              <a:gd name="connsiteY188" fmla="*/ 871843 h 1573380"/>
              <a:gd name="connsiteX189" fmla="*/ 890035 w 2757152"/>
              <a:gd name="connsiteY189" fmla="*/ 893275 h 1573380"/>
              <a:gd name="connsiteX190" fmla="*/ 885275 w 2757152"/>
              <a:gd name="connsiteY190" fmla="*/ 912325 h 1573380"/>
              <a:gd name="connsiteX191" fmla="*/ 799550 w 2757152"/>
              <a:gd name="connsiteY191" fmla="*/ 859936 h 1573380"/>
              <a:gd name="connsiteX192" fmla="*/ 778118 w 2757152"/>
              <a:gd name="connsiteY192" fmla="*/ 826600 h 1573380"/>
              <a:gd name="connsiteX193" fmla="*/ 790025 w 2757152"/>
              <a:gd name="connsiteY193" fmla="*/ 786117 h 1573380"/>
              <a:gd name="connsiteX194" fmla="*/ 759068 w 2757152"/>
              <a:gd name="connsiteY194" fmla="*/ 781356 h 1573380"/>
              <a:gd name="connsiteX195" fmla="*/ 711443 w 2757152"/>
              <a:gd name="connsiteY195" fmla="*/ 795643 h 1573380"/>
              <a:gd name="connsiteX196" fmla="*/ 701918 w 2757152"/>
              <a:gd name="connsiteY196" fmla="*/ 809931 h 1573380"/>
              <a:gd name="connsiteX197" fmla="*/ 678106 w 2757152"/>
              <a:gd name="connsiteY197" fmla="*/ 826600 h 1573380"/>
              <a:gd name="connsiteX198" fmla="*/ 670962 w 2757152"/>
              <a:gd name="connsiteY198" fmla="*/ 843268 h 1573380"/>
              <a:gd name="connsiteX199" fmla="*/ 630481 w 2757152"/>
              <a:gd name="connsiteY199" fmla="*/ 876606 h 1573380"/>
              <a:gd name="connsiteX200" fmla="*/ 632860 w 2757152"/>
              <a:gd name="connsiteY200" fmla="*/ 898037 h 1573380"/>
              <a:gd name="connsiteX201" fmla="*/ 647150 w 2757152"/>
              <a:gd name="connsiteY201" fmla="*/ 917087 h 1573380"/>
              <a:gd name="connsiteX202" fmla="*/ 570950 w 2757152"/>
              <a:gd name="connsiteY202" fmla="*/ 902800 h 1573380"/>
              <a:gd name="connsiteX203" fmla="*/ 537612 w 2757152"/>
              <a:gd name="connsiteY203" fmla="*/ 907562 h 1573380"/>
              <a:gd name="connsiteX204" fmla="*/ 585235 w 2757152"/>
              <a:gd name="connsiteY204" fmla="*/ 938518 h 1573380"/>
              <a:gd name="connsiteX205" fmla="*/ 609050 w 2757152"/>
              <a:gd name="connsiteY205" fmla="*/ 950425 h 1573380"/>
              <a:gd name="connsiteX206" fmla="*/ 635243 w 2757152"/>
              <a:gd name="connsiteY206" fmla="*/ 1002812 h 1573380"/>
              <a:gd name="connsiteX207" fmla="*/ 568566 w 2757152"/>
              <a:gd name="connsiteY207" fmla="*/ 1019481 h 1573380"/>
              <a:gd name="connsiteX208" fmla="*/ 547137 w 2757152"/>
              <a:gd name="connsiteY208" fmla="*/ 1031387 h 1573380"/>
              <a:gd name="connsiteX209" fmla="*/ 523323 w 2757152"/>
              <a:gd name="connsiteY209" fmla="*/ 1002812 h 1573380"/>
              <a:gd name="connsiteX210" fmla="*/ 499510 w 2757152"/>
              <a:gd name="connsiteY210" fmla="*/ 971856 h 1573380"/>
              <a:gd name="connsiteX211" fmla="*/ 501891 w 2757152"/>
              <a:gd name="connsiteY211" fmla="*/ 933756 h 1573380"/>
              <a:gd name="connsiteX212" fmla="*/ 499510 w 2757152"/>
              <a:gd name="connsiteY212" fmla="*/ 914706 h 1573380"/>
              <a:gd name="connsiteX213" fmla="*/ 518560 w 2757152"/>
              <a:gd name="connsiteY213" fmla="*/ 881368 h 1573380"/>
              <a:gd name="connsiteX214" fmla="*/ 478080 w 2757152"/>
              <a:gd name="connsiteY214" fmla="*/ 890893 h 1573380"/>
              <a:gd name="connsiteX215" fmla="*/ 449504 w 2757152"/>
              <a:gd name="connsiteY215" fmla="*/ 952806 h 1573380"/>
              <a:gd name="connsiteX216" fmla="*/ 442360 w 2757152"/>
              <a:gd name="connsiteY216" fmla="*/ 976618 h 1573380"/>
              <a:gd name="connsiteX217" fmla="*/ 411404 w 2757152"/>
              <a:gd name="connsiteY217" fmla="*/ 993287 h 1573380"/>
              <a:gd name="connsiteX218" fmla="*/ 363779 w 2757152"/>
              <a:gd name="connsiteY218" fmla="*/ 990906 h 1573380"/>
              <a:gd name="connsiteX219" fmla="*/ 356635 w 2757152"/>
              <a:gd name="connsiteY219" fmla="*/ 1007575 h 1573380"/>
              <a:gd name="connsiteX220" fmla="*/ 356635 w 2757152"/>
              <a:gd name="connsiteY220" fmla="*/ 1055200 h 1573380"/>
              <a:gd name="connsiteX221" fmla="*/ 297104 w 2757152"/>
              <a:gd name="connsiteY221" fmla="*/ 1059962 h 1573380"/>
              <a:gd name="connsiteX222" fmla="*/ 235191 w 2757152"/>
              <a:gd name="connsiteY222" fmla="*/ 1093300 h 1573380"/>
              <a:gd name="connsiteX223" fmla="*/ 237573 w 2757152"/>
              <a:gd name="connsiteY223" fmla="*/ 1121875 h 1573380"/>
              <a:gd name="connsiteX224" fmla="*/ 185186 w 2757152"/>
              <a:gd name="connsiteY224" fmla="*/ 1109968 h 1573380"/>
              <a:gd name="connsiteX225" fmla="*/ 151848 w 2757152"/>
              <a:gd name="connsiteY225" fmla="*/ 1117112 h 1573380"/>
              <a:gd name="connsiteX226" fmla="*/ 106604 w 2757152"/>
              <a:gd name="connsiteY226" fmla="*/ 1098062 h 1573380"/>
              <a:gd name="connsiteX227" fmla="*/ 89936 w 2757152"/>
              <a:gd name="connsiteY227" fmla="*/ 1098062 h 1573380"/>
              <a:gd name="connsiteX228" fmla="*/ 6592 w 2757152"/>
              <a:gd name="connsiteY228" fmla="*/ 1121875 h 1573380"/>
              <a:gd name="connsiteX229" fmla="*/ 8974 w 2757152"/>
              <a:gd name="connsiteY229" fmla="*/ 1074250 h 1573380"/>
              <a:gd name="connsiteX230" fmla="*/ 9816 w 2757152"/>
              <a:gd name="connsiteY230" fmla="*/ 1047319 h 1573380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94698 w 2757152"/>
              <a:gd name="connsiteY19" fmla="*/ 400355 h 1573026"/>
              <a:gd name="connsiteX20" fmla="*/ 113748 w 2757152"/>
              <a:gd name="connsiteY20" fmla="*/ 307487 h 1573026"/>
              <a:gd name="connsiteX21" fmla="*/ 120891 w 2757152"/>
              <a:gd name="connsiteY21" fmla="*/ 255100 h 1573026"/>
              <a:gd name="connsiteX22" fmla="*/ 144706 w 2757152"/>
              <a:gd name="connsiteY22" fmla="*/ 224142 h 1573026"/>
              <a:gd name="connsiteX23" fmla="*/ 232810 w 2757152"/>
              <a:gd name="connsiteY23" fmla="*/ 247956 h 1573026"/>
              <a:gd name="connsiteX24" fmla="*/ 280435 w 2757152"/>
              <a:gd name="connsiteY24" fmla="*/ 293200 h 1573026"/>
              <a:gd name="connsiteX25" fmla="*/ 292341 w 2757152"/>
              <a:gd name="connsiteY25" fmla="*/ 321775 h 1573026"/>
              <a:gd name="connsiteX26" fmla="*/ 328062 w 2757152"/>
              <a:gd name="connsiteY26" fmla="*/ 364636 h 1573026"/>
              <a:gd name="connsiteX27" fmla="*/ 356635 w 2757152"/>
              <a:gd name="connsiteY27" fmla="*/ 359875 h 1573026"/>
              <a:gd name="connsiteX28" fmla="*/ 363779 w 2757152"/>
              <a:gd name="connsiteY28" fmla="*/ 333681 h 1573026"/>
              <a:gd name="connsiteX29" fmla="*/ 404260 w 2757152"/>
              <a:gd name="connsiteY29" fmla="*/ 336062 h 1573026"/>
              <a:gd name="connsiteX30" fmla="*/ 451885 w 2757152"/>
              <a:gd name="connsiteY30" fmla="*/ 312249 h 1573026"/>
              <a:gd name="connsiteX31" fmla="*/ 475698 w 2757152"/>
              <a:gd name="connsiteY31" fmla="*/ 257481 h 1573026"/>
              <a:gd name="connsiteX32" fmla="*/ 501893 w 2757152"/>
              <a:gd name="connsiteY32" fmla="*/ 250336 h 1573026"/>
              <a:gd name="connsiteX33" fmla="*/ 513798 w 2757152"/>
              <a:gd name="connsiteY33" fmla="*/ 267006 h 1573026"/>
              <a:gd name="connsiteX34" fmla="*/ 501891 w 2757152"/>
              <a:gd name="connsiteY34" fmla="*/ 312250 h 1573026"/>
              <a:gd name="connsiteX35" fmla="*/ 516179 w 2757152"/>
              <a:gd name="connsiteY35" fmla="*/ 359875 h 1573026"/>
              <a:gd name="connsiteX36" fmla="*/ 463791 w 2757152"/>
              <a:gd name="connsiteY36" fmla="*/ 424168 h 1573026"/>
              <a:gd name="connsiteX37" fmla="*/ 566185 w 2757152"/>
              <a:gd name="connsiteY37" fmla="*/ 517037 h 1573026"/>
              <a:gd name="connsiteX38" fmla="*/ 623337 w 2757152"/>
              <a:gd name="connsiteY38" fmla="*/ 495605 h 1573026"/>
              <a:gd name="connsiteX39" fmla="*/ 675723 w 2757152"/>
              <a:gd name="connsiteY39" fmla="*/ 481318 h 1573026"/>
              <a:gd name="connsiteX40" fmla="*/ 701916 w 2757152"/>
              <a:gd name="connsiteY40" fmla="*/ 483700 h 1573026"/>
              <a:gd name="connsiteX41" fmla="*/ 697154 w 2757152"/>
              <a:gd name="connsiteY41" fmla="*/ 476556 h 1573026"/>
              <a:gd name="connsiteX42" fmla="*/ 775735 w 2757152"/>
              <a:gd name="connsiteY42" fmla="*/ 524181 h 1573026"/>
              <a:gd name="connsiteX43" fmla="*/ 820979 w 2757152"/>
              <a:gd name="connsiteY43" fmla="*/ 547993 h 1573026"/>
              <a:gd name="connsiteX44" fmla="*/ 887656 w 2757152"/>
              <a:gd name="connsiteY44" fmla="*/ 562280 h 1573026"/>
              <a:gd name="connsiteX45" fmla="*/ 932898 w 2757152"/>
              <a:gd name="connsiteY45" fmla="*/ 478937 h 1573026"/>
              <a:gd name="connsiteX46" fmla="*/ 961473 w 2757152"/>
              <a:gd name="connsiteY46" fmla="*/ 455125 h 1573026"/>
              <a:gd name="connsiteX47" fmla="*/ 963857 w 2757152"/>
              <a:gd name="connsiteY47" fmla="*/ 426549 h 1573026"/>
              <a:gd name="connsiteX48" fmla="*/ 892416 w 2757152"/>
              <a:gd name="connsiteY48" fmla="*/ 412262 h 1573026"/>
              <a:gd name="connsiteX49" fmla="*/ 863843 w 2757152"/>
              <a:gd name="connsiteY49" fmla="*/ 417024 h 1573026"/>
              <a:gd name="connsiteX50" fmla="*/ 828123 w 2757152"/>
              <a:gd name="connsiteY50" fmla="*/ 383687 h 1573026"/>
              <a:gd name="connsiteX51" fmla="*/ 851937 w 2757152"/>
              <a:gd name="connsiteY51" fmla="*/ 357491 h 1573026"/>
              <a:gd name="connsiteX52" fmla="*/ 913848 w 2757152"/>
              <a:gd name="connsiteY52" fmla="*/ 343206 h 1573026"/>
              <a:gd name="connsiteX53" fmla="*/ 959091 w 2757152"/>
              <a:gd name="connsiteY53" fmla="*/ 357493 h 1573026"/>
              <a:gd name="connsiteX54" fmla="*/ 970998 w 2757152"/>
              <a:gd name="connsiteY54" fmla="*/ 376543 h 1573026"/>
              <a:gd name="connsiteX55" fmla="*/ 1090060 w 2757152"/>
              <a:gd name="connsiteY55" fmla="*/ 436075 h 1573026"/>
              <a:gd name="connsiteX56" fmla="*/ 1113873 w 2757152"/>
              <a:gd name="connsiteY56" fmla="*/ 500368 h 1573026"/>
              <a:gd name="connsiteX57" fmla="*/ 1135304 w 2757152"/>
              <a:gd name="connsiteY57" fmla="*/ 512275 h 1573026"/>
              <a:gd name="connsiteX58" fmla="*/ 1132923 w 2757152"/>
              <a:gd name="connsiteY58" fmla="*/ 421787 h 1573026"/>
              <a:gd name="connsiteX59" fmla="*/ 1154354 w 2757152"/>
              <a:gd name="connsiteY59" fmla="*/ 383687 h 1573026"/>
              <a:gd name="connsiteX60" fmla="*/ 1173404 w 2757152"/>
              <a:gd name="connsiteY60" fmla="*/ 386068 h 1573026"/>
              <a:gd name="connsiteX61" fmla="*/ 1173404 w 2757152"/>
              <a:gd name="connsiteY61" fmla="*/ 347968 h 1573026"/>
              <a:gd name="connsiteX62" fmla="*/ 1185312 w 2757152"/>
              <a:gd name="connsiteY62" fmla="*/ 340823 h 1573026"/>
              <a:gd name="connsiteX63" fmla="*/ 1242460 w 2757152"/>
              <a:gd name="connsiteY63" fmla="*/ 343206 h 1573026"/>
              <a:gd name="connsiteX64" fmla="*/ 1342473 w 2757152"/>
              <a:gd name="connsiteY64" fmla="*/ 317012 h 1573026"/>
              <a:gd name="connsiteX65" fmla="*/ 1413910 w 2757152"/>
              <a:gd name="connsiteY65" fmla="*/ 305106 h 1573026"/>
              <a:gd name="connsiteX66" fmla="*/ 1499302 w 2757152"/>
              <a:gd name="connsiteY66" fmla="*/ 250164 h 1573026"/>
              <a:gd name="connsiteX67" fmla="*/ 1571073 w 2757152"/>
              <a:gd name="connsiteY67" fmla="*/ 221762 h 1573026"/>
              <a:gd name="connsiteX68" fmla="*/ 1640131 w 2757152"/>
              <a:gd name="connsiteY68" fmla="*/ 188423 h 1573026"/>
              <a:gd name="connsiteX69" fmla="*/ 1711566 w 2757152"/>
              <a:gd name="connsiteY69" fmla="*/ 195568 h 1573026"/>
              <a:gd name="connsiteX70" fmla="*/ 1763954 w 2757152"/>
              <a:gd name="connsiteY70" fmla="*/ 174137 h 1573026"/>
              <a:gd name="connsiteX71" fmla="*/ 1794912 w 2757152"/>
              <a:gd name="connsiteY71" fmla="*/ 183660 h 1573026"/>
              <a:gd name="connsiteX72" fmla="*/ 1868729 w 2757152"/>
              <a:gd name="connsiteY72" fmla="*/ 233668 h 1573026"/>
              <a:gd name="connsiteX73" fmla="*/ 1806816 w 2757152"/>
              <a:gd name="connsiteY73" fmla="*/ 209856 h 1573026"/>
              <a:gd name="connsiteX74" fmla="*/ 1828248 w 2757152"/>
              <a:gd name="connsiteY74" fmla="*/ 281293 h 1573026"/>
              <a:gd name="connsiteX75" fmla="*/ 1866350 w 2757152"/>
              <a:gd name="connsiteY75" fmla="*/ 309866 h 1573026"/>
              <a:gd name="connsiteX76" fmla="*/ 1961598 w 2757152"/>
              <a:gd name="connsiteY76" fmla="*/ 314631 h 1573026"/>
              <a:gd name="connsiteX77" fmla="*/ 2028275 w 2757152"/>
              <a:gd name="connsiteY77" fmla="*/ 271766 h 1573026"/>
              <a:gd name="connsiteX78" fmla="*/ 2025891 w 2757152"/>
              <a:gd name="connsiteY78" fmla="*/ 293200 h 1573026"/>
              <a:gd name="connsiteX79" fmla="*/ 1990173 w 2757152"/>
              <a:gd name="connsiteY79" fmla="*/ 321775 h 1573026"/>
              <a:gd name="connsiteX80" fmla="*/ 1916354 w 2757152"/>
              <a:gd name="connsiteY80" fmla="*/ 338443 h 1573026"/>
              <a:gd name="connsiteX81" fmla="*/ 1923500 w 2757152"/>
              <a:gd name="connsiteY81" fmla="*/ 367017 h 1573026"/>
              <a:gd name="connsiteX82" fmla="*/ 2047325 w 2757152"/>
              <a:gd name="connsiteY82" fmla="*/ 331298 h 1573026"/>
              <a:gd name="connsiteX83" fmla="*/ 2099710 w 2757152"/>
              <a:gd name="connsiteY83" fmla="*/ 295581 h 1573026"/>
              <a:gd name="connsiteX84" fmla="*/ 2142574 w 2757152"/>
              <a:gd name="connsiteY84" fmla="*/ 271766 h 1573026"/>
              <a:gd name="connsiteX85" fmla="*/ 2066375 w 2757152"/>
              <a:gd name="connsiteY85" fmla="*/ 264623 h 1573026"/>
              <a:gd name="connsiteX86" fmla="*/ 2066375 w 2757152"/>
              <a:gd name="connsiteY86" fmla="*/ 202710 h 1573026"/>
              <a:gd name="connsiteX87" fmla="*/ 2116380 w 2757152"/>
              <a:gd name="connsiteY87" fmla="*/ 202710 h 1573026"/>
              <a:gd name="connsiteX88" fmla="*/ 2223536 w 2757152"/>
              <a:gd name="connsiteY88" fmla="*/ 97935 h 1573026"/>
              <a:gd name="connsiteX89" fmla="*/ 2273542 w 2757152"/>
              <a:gd name="connsiteY89" fmla="*/ 305 h 1573026"/>
              <a:gd name="connsiteX90" fmla="*/ 2237824 w 2757152"/>
              <a:gd name="connsiteY90" fmla="*/ 114604 h 1573026"/>
              <a:gd name="connsiteX91" fmla="*/ 2164006 w 2757152"/>
              <a:gd name="connsiteY91" fmla="*/ 193186 h 1573026"/>
              <a:gd name="connsiteX92" fmla="*/ 2228298 w 2757152"/>
              <a:gd name="connsiteY92" fmla="*/ 217000 h 1573026"/>
              <a:gd name="connsiteX93" fmla="*/ 2287829 w 2757152"/>
              <a:gd name="connsiteY93" fmla="*/ 212237 h 1573026"/>
              <a:gd name="connsiteX94" fmla="*/ 2333075 w 2757152"/>
              <a:gd name="connsiteY94" fmla="*/ 257480 h 1573026"/>
              <a:gd name="connsiteX95" fmla="*/ 2383079 w 2757152"/>
              <a:gd name="connsiteY95" fmla="*/ 243193 h 1573026"/>
              <a:gd name="connsiteX96" fmla="*/ 2425941 w 2757152"/>
              <a:gd name="connsiteY96" fmla="*/ 178900 h 1573026"/>
              <a:gd name="connsiteX97" fmla="*/ 2468804 w 2757152"/>
              <a:gd name="connsiteY97" fmla="*/ 169375 h 1573026"/>
              <a:gd name="connsiteX98" fmla="*/ 2573579 w 2757152"/>
              <a:gd name="connsiteY98" fmla="*/ 152706 h 1573026"/>
              <a:gd name="connsiteX99" fmla="*/ 2590248 w 2757152"/>
              <a:gd name="connsiteY99" fmla="*/ 147943 h 1573026"/>
              <a:gd name="connsiteX100" fmla="*/ 2678354 w 2757152"/>
              <a:gd name="connsiteY100" fmla="*/ 166993 h 1573026"/>
              <a:gd name="connsiteX101" fmla="*/ 2709310 w 2757152"/>
              <a:gd name="connsiteY101" fmla="*/ 188425 h 1573026"/>
              <a:gd name="connsiteX102" fmla="*/ 2735505 w 2757152"/>
              <a:gd name="connsiteY102" fmla="*/ 205092 h 1573026"/>
              <a:gd name="connsiteX103" fmla="*/ 2756935 w 2757152"/>
              <a:gd name="connsiteY103" fmla="*/ 221762 h 1573026"/>
              <a:gd name="connsiteX104" fmla="*/ 2737885 w 2757152"/>
              <a:gd name="connsiteY104" fmla="*/ 264625 h 1573026"/>
              <a:gd name="connsiteX105" fmla="*/ 2735504 w 2757152"/>
              <a:gd name="connsiteY105" fmla="*/ 319393 h 1573026"/>
              <a:gd name="connsiteX106" fmla="*/ 2721216 w 2757152"/>
              <a:gd name="connsiteY106" fmla="*/ 376543 h 1573026"/>
              <a:gd name="connsiteX107" fmla="*/ 2723598 w 2757152"/>
              <a:gd name="connsiteY107" fmla="*/ 386068 h 1573026"/>
              <a:gd name="connsiteX108" fmla="*/ 2754554 w 2757152"/>
              <a:gd name="connsiteY108" fmla="*/ 393212 h 1573026"/>
              <a:gd name="connsiteX109" fmla="*/ 2742648 w 2757152"/>
              <a:gd name="connsiteY109" fmla="*/ 424168 h 1573026"/>
              <a:gd name="connsiteX110" fmla="*/ 2709310 w 2757152"/>
              <a:gd name="connsiteY110" fmla="*/ 445600 h 1573026"/>
              <a:gd name="connsiteX111" fmla="*/ 2695023 w 2757152"/>
              <a:gd name="connsiteY111" fmla="*/ 476556 h 1573026"/>
              <a:gd name="connsiteX112" fmla="*/ 2698276 w 2757152"/>
              <a:gd name="connsiteY112" fmla="*/ 559163 h 1573026"/>
              <a:gd name="connsiteX113" fmla="*/ 2685497 w 2757152"/>
              <a:gd name="connsiteY113" fmla="*/ 590856 h 1573026"/>
              <a:gd name="connsiteX114" fmla="*/ 2683116 w 2757152"/>
              <a:gd name="connsiteY114" fmla="*/ 655150 h 1573026"/>
              <a:gd name="connsiteX115" fmla="*/ 2704548 w 2757152"/>
              <a:gd name="connsiteY115" fmla="*/ 690868 h 1573026"/>
              <a:gd name="connsiteX116" fmla="*/ 2699785 w 2757152"/>
              <a:gd name="connsiteY116" fmla="*/ 743256 h 1573026"/>
              <a:gd name="connsiteX117" fmla="*/ 2702166 w 2757152"/>
              <a:gd name="connsiteY117" fmla="*/ 790881 h 1573026"/>
              <a:gd name="connsiteX118" fmla="*/ 2690260 w 2757152"/>
              <a:gd name="connsiteY118" fmla="*/ 805168 h 1573026"/>
              <a:gd name="connsiteX119" fmla="*/ 2661685 w 2757152"/>
              <a:gd name="connsiteY119" fmla="*/ 890893 h 1573026"/>
              <a:gd name="connsiteX120" fmla="*/ 2630731 w 2757152"/>
              <a:gd name="connsiteY120" fmla="*/ 967092 h 1573026"/>
              <a:gd name="connsiteX121" fmla="*/ 2595010 w 2757152"/>
              <a:gd name="connsiteY121" fmla="*/ 945662 h 1573026"/>
              <a:gd name="connsiteX122" fmla="*/ 2535479 w 2757152"/>
              <a:gd name="connsiteY122" fmla="*/ 917087 h 1573026"/>
              <a:gd name="connsiteX123" fmla="*/ 2506904 w 2757152"/>
              <a:gd name="connsiteY123" fmla="*/ 883750 h 1573026"/>
              <a:gd name="connsiteX124" fmla="*/ 2473568 w 2757152"/>
              <a:gd name="connsiteY124" fmla="*/ 869462 h 1573026"/>
              <a:gd name="connsiteX125" fmla="*/ 2440229 w 2757152"/>
              <a:gd name="connsiteY125" fmla="*/ 871843 h 1573026"/>
              <a:gd name="connsiteX126" fmla="*/ 2390223 w 2757152"/>
              <a:gd name="connsiteY126" fmla="*/ 895656 h 1573026"/>
              <a:gd name="connsiteX127" fmla="*/ 2366410 w 2757152"/>
              <a:gd name="connsiteY127" fmla="*/ 909943 h 1573026"/>
              <a:gd name="connsiteX128" fmla="*/ 2297356 w 2757152"/>
              <a:gd name="connsiteY128" fmla="*/ 926612 h 1573026"/>
              <a:gd name="connsiteX129" fmla="*/ 2275923 w 2757152"/>
              <a:gd name="connsiteY129" fmla="*/ 957568 h 1573026"/>
              <a:gd name="connsiteX130" fmla="*/ 2273541 w 2757152"/>
              <a:gd name="connsiteY130" fmla="*/ 1036150 h 1573026"/>
              <a:gd name="connsiteX131" fmla="*/ 2275925 w 2757152"/>
              <a:gd name="connsiteY131" fmla="*/ 1062342 h 1573026"/>
              <a:gd name="connsiteX132" fmla="*/ 2175910 w 2757152"/>
              <a:gd name="connsiteY132" fmla="*/ 1112350 h 1573026"/>
              <a:gd name="connsiteX133" fmla="*/ 2133048 w 2757152"/>
              <a:gd name="connsiteY133" fmla="*/ 1112350 h 1573026"/>
              <a:gd name="connsiteX134" fmla="*/ 2042562 w 2757152"/>
              <a:gd name="connsiteY134" fmla="*/ 1148067 h 1573026"/>
              <a:gd name="connsiteX135" fmla="*/ 2021129 w 2757152"/>
              <a:gd name="connsiteY135" fmla="*/ 1188550 h 1573026"/>
              <a:gd name="connsiteX136" fmla="*/ 2021131 w 2757152"/>
              <a:gd name="connsiteY136" fmla="*/ 1238556 h 1573026"/>
              <a:gd name="connsiteX137" fmla="*/ 1971123 w 2757152"/>
              <a:gd name="connsiteY137" fmla="*/ 1279037 h 1573026"/>
              <a:gd name="connsiteX138" fmla="*/ 1954456 w 2757152"/>
              <a:gd name="connsiteY138" fmla="*/ 1309993 h 1573026"/>
              <a:gd name="connsiteX139" fmla="*/ 1956835 w 2757152"/>
              <a:gd name="connsiteY139" fmla="*/ 1331425 h 1573026"/>
              <a:gd name="connsiteX140" fmla="*/ 1990173 w 2757152"/>
              <a:gd name="connsiteY140" fmla="*/ 1326662 h 1573026"/>
              <a:gd name="connsiteX141" fmla="*/ 2013987 w 2757152"/>
              <a:gd name="connsiteY141" fmla="*/ 1350474 h 1573026"/>
              <a:gd name="connsiteX142" fmla="*/ 2002079 w 2757152"/>
              <a:gd name="connsiteY142" fmla="*/ 1383812 h 1573026"/>
              <a:gd name="connsiteX143" fmla="*/ 1999698 w 2757152"/>
              <a:gd name="connsiteY143" fmla="*/ 1421912 h 1573026"/>
              <a:gd name="connsiteX144" fmla="*/ 1921118 w 2757152"/>
              <a:gd name="connsiteY144" fmla="*/ 1450487 h 1573026"/>
              <a:gd name="connsiteX145" fmla="*/ 1911593 w 2757152"/>
              <a:gd name="connsiteY145" fmla="*/ 1538594 h 1573026"/>
              <a:gd name="connsiteX146" fmla="*/ 1844916 w 2757152"/>
              <a:gd name="connsiteY146" fmla="*/ 1560025 h 1573026"/>
              <a:gd name="connsiteX147" fmla="*/ 1808865 w 2757152"/>
              <a:gd name="connsiteY147" fmla="*/ 1573012 h 1573026"/>
              <a:gd name="connsiteX148" fmla="*/ 1728235 w 2757152"/>
              <a:gd name="connsiteY148" fmla="*/ 1557643 h 1573026"/>
              <a:gd name="connsiteX149" fmla="*/ 1702041 w 2757152"/>
              <a:gd name="connsiteY149" fmla="*/ 1571931 h 1573026"/>
              <a:gd name="connsiteX150" fmla="*/ 1647275 w 2757152"/>
              <a:gd name="connsiteY150" fmla="*/ 1543356 h 1573026"/>
              <a:gd name="connsiteX151" fmla="*/ 1606791 w 2757152"/>
              <a:gd name="connsiteY151" fmla="*/ 1507637 h 1573026"/>
              <a:gd name="connsiteX152" fmla="*/ 1563931 w 2757152"/>
              <a:gd name="connsiteY152" fmla="*/ 1479061 h 1573026"/>
              <a:gd name="connsiteX153" fmla="*/ 1592504 w 2757152"/>
              <a:gd name="connsiteY153" fmla="*/ 1455250 h 1573026"/>
              <a:gd name="connsiteX154" fmla="*/ 1580598 w 2757152"/>
              <a:gd name="connsiteY154" fmla="*/ 1438581 h 1573026"/>
              <a:gd name="connsiteX155" fmla="*/ 1518685 w 2757152"/>
              <a:gd name="connsiteY155" fmla="*/ 1426675 h 1573026"/>
              <a:gd name="connsiteX156" fmla="*/ 1499635 w 2757152"/>
              <a:gd name="connsiteY156" fmla="*/ 1402862 h 1573026"/>
              <a:gd name="connsiteX157" fmla="*/ 1461537 w 2757152"/>
              <a:gd name="connsiteY157" fmla="*/ 1379050 h 1573026"/>
              <a:gd name="connsiteX158" fmla="*/ 1456773 w 2757152"/>
              <a:gd name="connsiteY158" fmla="*/ 1390956 h 1573026"/>
              <a:gd name="connsiteX159" fmla="*/ 1471062 w 2757152"/>
              <a:gd name="connsiteY159" fmla="*/ 1429056 h 1573026"/>
              <a:gd name="connsiteX160" fmla="*/ 1440104 w 2757152"/>
              <a:gd name="connsiteY160" fmla="*/ 1443343 h 1573026"/>
              <a:gd name="connsiteX161" fmla="*/ 1413912 w 2757152"/>
              <a:gd name="connsiteY161" fmla="*/ 1457630 h 1573026"/>
              <a:gd name="connsiteX162" fmla="*/ 1397241 w 2757152"/>
              <a:gd name="connsiteY162" fmla="*/ 1450487 h 1573026"/>
              <a:gd name="connsiteX163" fmla="*/ 1351998 w 2757152"/>
              <a:gd name="connsiteY163" fmla="*/ 1388575 h 1573026"/>
              <a:gd name="connsiteX164" fmla="*/ 1306756 w 2757152"/>
              <a:gd name="connsiteY164" fmla="*/ 1355237 h 1573026"/>
              <a:gd name="connsiteX165" fmla="*/ 1328187 w 2757152"/>
              <a:gd name="connsiteY165" fmla="*/ 1338568 h 1573026"/>
              <a:gd name="connsiteX166" fmla="*/ 1349618 w 2757152"/>
              <a:gd name="connsiteY166" fmla="*/ 1298087 h 1573026"/>
              <a:gd name="connsiteX167" fmla="*/ 1335329 w 2757152"/>
              <a:gd name="connsiteY167" fmla="*/ 1286181 h 1573026"/>
              <a:gd name="connsiteX168" fmla="*/ 1297231 w 2757152"/>
              <a:gd name="connsiteY168" fmla="*/ 1288562 h 1573026"/>
              <a:gd name="connsiteX169" fmla="*/ 1221031 w 2757152"/>
              <a:gd name="connsiteY169" fmla="*/ 1245700 h 1573026"/>
              <a:gd name="connsiteX170" fmla="*/ 1178166 w 2757152"/>
              <a:gd name="connsiteY170" fmla="*/ 1226650 h 1573026"/>
              <a:gd name="connsiteX171" fmla="*/ 1168643 w 2757152"/>
              <a:gd name="connsiteY171" fmla="*/ 1226650 h 1573026"/>
              <a:gd name="connsiteX172" fmla="*/ 1156737 w 2757152"/>
              <a:gd name="connsiteY172" fmla="*/ 1162356 h 1573026"/>
              <a:gd name="connsiteX173" fmla="*/ 1168643 w 2757152"/>
              <a:gd name="connsiteY173" fmla="*/ 1098062 h 1573026"/>
              <a:gd name="connsiteX174" fmla="*/ 1137687 w 2757152"/>
              <a:gd name="connsiteY174" fmla="*/ 1064725 h 1573026"/>
              <a:gd name="connsiteX175" fmla="*/ 1085300 w 2757152"/>
              <a:gd name="connsiteY175" fmla="*/ 1040912 h 1573026"/>
              <a:gd name="connsiteX176" fmla="*/ 1111493 w 2757152"/>
              <a:gd name="connsiteY176" fmla="*/ 1017100 h 1573026"/>
              <a:gd name="connsiteX177" fmla="*/ 1156737 w 2757152"/>
              <a:gd name="connsiteY177" fmla="*/ 1021862 h 1573026"/>
              <a:gd name="connsiteX178" fmla="*/ 1151975 w 2757152"/>
              <a:gd name="connsiteY178" fmla="*/ 974237 h 1573026"/>
              <a:gd name="connsiteX179" fmla="*/ 1123400 w 2757152"/>
              <a:gd name="connsiteY179" fmla="*/ 969475 h 1573026"/>
              <a:gd name="connsiteX180" fmla="*/ 1128162 w 2757152"/>
              <a:gd name="connsiteY180" fmla="*/ 921850 h 1573026"/>
              <a:gd name="connsiteX181" fmla="*/ 1097206 w 2757152"/>
              <a:gd name="connsiteY181" fmla="*/ 907562 h 1573026"/>
              <a:gd name="connsiteX182" fmla="*/ 1099587 w 2757152"/>
              <a:gd name="connsiteY182" fmla="*/ 871843 h 1573026"/>
              <a:gd name="connsiteX183" fmla="*/ 1051962 w 2757152"/>
              <a:gd name="connsiteY183" fmla="*/ 857556 h 1573026"/>
              <a:gd name="connsiteX184" fmla="*/ 1032912 w 2757152"/>
              <a:gd name="connsiteY184" fmla="*/ 878987 h 1573026"/>
              <a:gd name="connsiteX185" fmla="*/ 1004335 w 2757152"/>
              <a:gd name="connsiteY185" fmla="*/ 881368 h 1573026"/>
              <a:gd name="connsiteX186" fmla="*/ 954331 w 2757152"/>
              <a:gd name="connsiteY186" fmla="*/ 886131 h 1573026"/>
              <a:gd name="connsiteX187" fmla="*/ 923375 w 2757152"/>
              <a:gd name="connsiteY187" fmla="*/ 907562 h 1573026"/>
              <a:gd name="connsiteX188" fmla="*/ 923375 w 2757152"/>
              <a:gd name="connsiteY188" fmla="*/ 876606 h 1573026"/>
              <a:gd name="connsiteX189" fmla="*/ 882893 w 2757152"/>
              <a:gd name="connsiteY189" fmla="*/ 871843 h 1573026"/>
              <a:gd name="connsiteX190" fmla="*/ 890035 w 2757152"/>
              <a:gd name="connsiteY190" fmla="*/ 893275 h 1573026"/>
              <a:gd name="connsiteX191" fmla="*/ 885275 w 2757152"/>
              <a:gd name="connsiteY191" fmla="*/ 912325 h 1573026"/>
              <a:gd name="connsiteX192" fmla="*/ 799550 w 2757152"/>
              <a:gd name="connsiteY192" fmla="*/ 859936 h 1573026"/>
              <a:gd name="connsiteX193" fmla="*/ 778118 w 2757152"/>
              <a:gd name="connsiteY193" fmla="*/ 826600 h 1573026"/>
              <a:gd name="connsiteX194" fmla="*/ 790025 w 2757152"/>
              <a:gd name="connsiteY194" fmla="*/ 786117 h 1573026"/>
              <a:gd name="connsiteX195" fmla="*/ 759068 w 2757152"/>
              <a:gd name="connsiteY195" fmla="*/ 781356 h 1573026"/>
              <a:gd name="connsiteX196" fmla="*/ 711443 w 2757152"/>
              <a:gd name="connsiteY196" fmla="*/ 795643 h 1573026"/>
              <a:gd name="connsiteX197" fmla="*/ 701918 w 2757152"/>
              <a:gd name="connsiteY197" fmla="*/ 809931 h 1573026"/>
              <a:gd name="connsiteX198" fmla="*/ 678106 w 2757152"/>
              <a:gd name="connsiteY198" fmla="*/ 826600 h 1573026"/>
              <a:gd name="connsiteX199" fmla="*/ 670962 w 2757152"/>
              <a:gd name="connsiteY199" fmla="*/ 843268 h 1573026"/>
              <a:gd name="connsiteX200" fmla="*/ 630481 w 2757152"/>
              <a:gd name="connsiteY200" fmla="*/ 876606 h 1573026"/>
              <a:gd name="connsiteX201" fmla="*/ 632860 w 2757152"/>
              <a:gd name="connsiteY201" fmla="*/ 898037 h 1573026"/>
              <a:gd name="connsiteX202" fmla="*/ 647150 w 2757152"/>
              <a:gd name="connsiteY202" fmla="*/ 917087 h 1573026"/>
              <a:gd name="connsiteX203" fmla="*/ 570950 w 2757152"/>
              <a:gd name="connsiteY203" fmla="*/ 902800 h 1573026"/>
              <a:gd name="connsiteX204" fmla="*/ 537612 w 2757152"/>
              <a:gd name="connsiteY204" fmla="*/ 907562 h 1573026"/>
              <a:gd name="connsiteX205" fmla="*/ 585235 w 2757152"/>
              <a:gd name="connsiteY205" fmla="*/ 938518 h 1573026"/>
              <a:gd name="connsiteX206" fmla="*/ 609050 w 2757152"/>
              <a:gd name="connsiteY206" fmla="*/ 950425 h 1573026"/>
              <a:gd name="connsiteX207" fmla="*/ 635243 w 2757152"/>
              <a:gd name="connsiteY207" fmla="*/ 1002812 h 1573026"/>
              <a:gd name="connsiteX208" fmla="*/ 568566 w 2757152"/>
              <a:gd name="connsiteY208" fmla="*/ 1019481 h 1573026"/>
              <a:gd name="connsiteX209" fmla="*/ 547137 w 2757152"/>
              <a:gd name="connsiteY209" fmla="*/ 1031387 h 1573026"/>
              <a:gd name="connsiteX210" fmla="*/ 523323 w 2757152"/>
              <a:gd name="connsiteY210" fmla="*/ 1002812 h 1573026"/>
              <a:gd name="connsiteX211" fmla="*/ 499510 w 2757152"/>
              <a:gd name="connsiteY211" fmla="*/ 971856 h 1573026"/>
              <a:gd name="connsiteX212" fmla="*/ 501891 w 2757152"/>
              <a:gd name="connsiteY212" fmla="*/ 933756 h 1573026"/>
              <a:gd name="connsiteX213" fmla="*/ 499510 w 2757152"/>
              <a:gd name="connsiteY213" fmla="*/ 914706 h 1573026"/>
              <a:gd name="connsiteX214" fmla="*/ 518560 w 2757152"/>
              <a:gd name="connsiteY214" fmla="*/ 881368 h 1573026"/>
              <a:gd name="connsiteX215" fmla="*/ 478080 w 2757152"/>
              <a:gd name="connsiteY215" fmla="*/ 890893 h 1573026"/>
              <a:gd name="connsiteX216" fmla="*/ 449504 w 2757152"/>
              <a:gd name="connsiteY216" fmla="*/ 952806 h 1573026"/>
              <a:gd name="connsiteX217" fmla="*/ 442360 w 2757152"/>
              <a:gd name="connsiteY217" fmla="*/ 976618 h 1573026"/>
              <a:gd name="connsiteX218" fmla="*/ 411404 w 2757152"/>
              <a:gd name="connsiteY218" fmla="*/ 993287 h 1573026"/>
              <a:gd name="connsiteX219" fmla="*/ 363779 w 2757152"/>
              <a:gd name="connsiteY219" fmla="*/ 990906 h 1573026"/>
              <a:gd name="connsiteX220" fmla="*/ 356635 w 2757152"/>
              <a:gd name="connsiteY220" fmla="*/ 1007575 h 1573026"/>
              <a:gd name="connsiteX221" fmla="*/ 356635 w 2757152"/>
              <a:gd name="connsiteY221" fmla="*/ 1055200 h 1573026"/>
              <a:gd name="connsiteX222" fmla="*/ 297104 w 2757152"/>
              <a:gd name="connsiteY222" fmla="*/ 1059962 h 1573026"/>
              <a:gd name="connsiteX223" fmla="*/ 235191 w 2757152"/>
              <a:gd name="connsiteY223" fmla="*/ 1093300 h 1573026"/>
              <a:gd name="connsiteX224" fmla="*/ 237573 w 2757152"/>
              <a:gd name="connsiteY224" fmla="*/ 1121875 h 1573026"/>
              <a:gd name="connsiteX225" fmla="*/ 185186 w 2757152"/>
              <a:gd name="connsiteY225" fmla="*/ 1109968 h 1573026"/>
              <a:gd name="connsiteX226" fmla="*/ 151848 w 2757152"/>
              <a:gd name="connsiteY226" fmla="*/ 1117112 h 1573026"/>
              <a:gd name="connsiteX227" fmla="*/ 106604 w 2757152"/>
              <a:gd name="connsiteY227" fmla="*/ 1098062 h 1573026"/>
              <a:gd name="connsiteX228" fmla="*/ 89936 w 2757152"/>
              <a:gd name="connsiteY228" fmla="*/ 1098062 h 1573026"/>
              <a:gd name="connsiteX229" fmla="*/ 6592 w 2757152"/>
              <a:gd name="connsiteY229" fmla="*/ 1121875 h 1573026"/>
              <a:gd name="connsiteX230" fmla="*/ 8974 w 2757152"/>
              <a:gd name="connsiteY230" fmla="*/ 1074250 h 1573026"/>
              <a:gd name="connsiteX231" fmla="*/ 9816 w 2757152"/>
              <a:gd name="connsiteY231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94698 w 2757152"/>
              <a:gd name="connsiteY20" fmla="*/ 400355 h 1573026"/>
              <a:gd name="connsiteX21" fmla="*/ 113748 w 2757152"/>
              <a:gd name="connsiteY21" fmla="*/ 307487 h 1573026"/>
              <a:gd name="connsiteX22" fmla="*/ 120891 w 2757152"/>
              <a:gd name="connsiteY22" fmla="*/ 255100 h 1573026"/>
              <a:gd name="connsiteX23" fmla="*/ 144706 w 2757152"/>
              <a:gd name="connsiteY23" fmla="*/ 224142 h 1573026"/>
              <a:gd name="connsiteX24" fmla="*/ 232810 w 2757152"/>
              <a:gd name="connsiteY24" fmla="*/ 247956 h 1573026"/>
              <a:gd name="connsiteX25" fmla="*/ 280435 w 2757152"/>
              <a:gd name="connsiteY25" fmla="*/ 293200 h 1573026"/>
              <a:gd name="connsiteX26" fmla="*/ 292341 w 2757152"/>
              <a:gd name="connsiteY26" fmla="*/ 321775 h 1573026"/>
              <a:gd name="connsiteX27" fmla="*/ 328062 w 2757152"/>
              <a:gd name="connsiteY27" fmla="*/ 364636 h 1573026"/>
              <a:gd name="connsiteX28" fmla="*/ 356635 w 2757152"/>
              <a:gd name="connsiteY28" fmla="*/ 359875 h 1573026"/>
              <a:gd name="connsiteX29" fmla="*/ 363779 w 2757152"/>
              <a:gd name="connsiteY29" fmla="*/ 333681 h 1573026"/>
              <a:gd name="connsiteX30" fmla="*/ 404260 w 2757152"/>
              <a:gd name="connsiteY30" fmla="*/ 336062 h 1573026"/>
              <a:gd name="connsiteX31" fmla="*/ 451885 w 2757152"/>
              <a:gd name="connsiteY31" fmla="*/ 312249 h 1573026"/>
              <a:gd name="connsiteX32" fmla="*/ 475698 w 2757152"/>
              <a:gd name="connsiteY32" fmla="*/ 257481 h 1573026"/>
              <a:gd name="connsiteX33" fmla="*/ 501893 w 2757152"/>
              <a:gd name="connsiteY33" fmla="*/ 250336 h 1573026"/>
              <a:gd name="connsiteX34" fmla="*/ 513798 w 2757152"/>
              <a:gd name="connsiteY34" fmla="*/ 267006 h 1573026"/>
              <a:gd name="connsiteX35" fmla="*/ 501891 w 2757152"/>
              <a:gd name="connsiteY35" fmla="*/ 312250 h 1573026"/>
              <a:gd name="connsiteX36" fmla="*/ 516179 w 2757152"/>
              <a:gd name="connsiteY36" fmla="*/ 359875 h 1573026"/>
              <a:gd name="connsiteX37" fmla="*/ 463791 w 2757152"/>
              <a:gd name="connsiteY37" fmla="*/ 424168 h 1573026"/>
              <a:gd name="connsiteX38" fmla="*/ 566185 w 2757152"/>
              <a:gd name="connsiteY38" fmla="*/ 517037 h 1573026"/>
              <a:gd name="connsiteX39" fmla="*/ 623337 w 2757152"/>
              <a:gd name="connsiteY39" fmla="*/ 495605 h 1573026"/>
              <a:gd name="connsiteX40" fmla="*/ 675723 w 2757152"/>
              <a:gd name="connsiteY40" fmla="*/ 481318 h 1573026"/>
              <a:gd name="connsiteX41" fmla="*/ 701916 w 2757152"/>
              <a:gd name="connsiteY41" fmla="*/ 483700 h 1573026"/>
              <a:gd name="connsiteX42" fmla="*/ 697154 w 2757152"/>
              <a:gd name="connsiteY42" fmla="*/ 476556 h 1573026"/>
              <a:gd name="connsiteX43" fmla="*/ 775735 w 2757152"/>
              <a:gd name="connsiteY43" fmla="*/ 524181 h 1573026"/>
              <a:gd name="connsiteX44" fmla="*/ 820979 w 2757152"/>
              <a:gd name="connsiteY44" fmla="*/ 547993 h 1573026"/>
              <a:gd name="connsiteX45" fmla="*/ 887656 w 2757152"/>
              <a:gd name="connsiteY45" fmla="*/ 562280 h 1573026"/>
              <a:gd name="connsiteX46" fmla="*/ 932898 w 2757152"/>
              <a:gd name="connsiteY46" fmla="*/ 478937 h 1573026"/>
              <a:gd name="connsiteX47" fmla="*/ 961473 w 2757152"/>
              <a:gd name="connsiteY47" fmla="*/ 455125 h 1573026"/>
              <a:gd name="connsiteX48" fmla="*/ 963857 w 2757152"/>
              <a:gd name="connsiteY48" fmla="*/ 426549 h 1573026"/>
              <a:gd name="connsiteX49" fmla="*/ 892416 w 2757152"/>
              <a:gd name="connsiteY49" fmla="*/ 412262 h 1573026"/>
              <a:gd name="connsiteX50" fmla="*/ 863843 w 2757152"/>
              <a:gd name="connsiteY50" fmla="*/ 417024 h 1573026"/>
              <a:gd name="connsiteX51" fmla="*/ 828123 w 2757152"/>
              <a:gd name="connsiteY51" fmla="*/ 383687 h 1573026"/>
              <a:gd name="connsiteX52" fmla="*/ 851937 w 2757152"/>
              <a:gd name="connsiteY52" fmla="*/ 357491 h 1573026"/>
              <a:gd name="connsiteX53" fmla="*/ 913848 w 2757152"/>
              <a:gd name="connsiteY53" fmla="*/ 343206 h 1573026"/>
              <a:gd name="connsiteX54" fmla="*/ 959091 w 2757152"/>
              <a:gd name="connsiteY54" fmla="*/ 357493 h 1573026"/>
              <a:gd name="connsiteX55" fmla="*/ 970998 w 2757152"/>
              <a:gd name="connsiteY55" fmla="*/ 376543 h 1573026"/>
              <a:gd name="connsiteX56" fmla="*/ 1090060 w 2757152"/>
              <a:gd name="connsiteY56" fmla="*/ 436075 h 1573026"/>
              <a:gd name="connsiteX57" fmla="*/ 1113873 w 2757152"/>
              <a:gd name="connsiteY57" fmla="*/ 500368 h 1573026"/>
              <a:gd name="connsiteX58" fmla="*/ 1135304 w 2757152"/>
              <a:gd name="connsiteY58" fmla="*/ 512275 h 1573026"/>
              <a:gd name="connsiteX59" fmla="*/ 1132923 w 2757152"/>
              <a:gd name="connsiteY59" fmla="*/ 421787 h 1573026"/>
              <a:gd name="connsiteX60" fmla="*/ 1154354 w 2757152"/>
              <a:gd name="connsiteY60" fmla="*/ 383687 h 1573026"/>
              <a:gd name="connsiteX61" fmla="*/ 1173404 w 2757152"/>
              <a:gd name="connsiteY61" fmla="*/ 386068 h 1573026"/>
              <a:gd name="connsiteX62" fmla="*/ 1173404 w 2757152"/>
              <a:gd name="connsiteY62" fmla="*/ 347968 h 1573026"/>
              <a:gd name="connsiteX63" fmla="*/ 1185312 w 2757152"/>
              <a:gd name="connsiteY63" fmla="*/ 340823 h 1573026"/>
              <a:gd name="connsiteX64" fmla="*/ 1242460 w 2757152"/>
              <a:gd name="connsiteY64" fmla="*/ 343206 h 1573026"/>
              <a:gd name="connsiteX65" fmla="*/ 1342473 w 2757152"/>
              <a:gd name="connsiteY65" fmla="*/ 317012 h 1573026"/>
              <a:gd name="connsiteX66" fmla="*/ 1413910 w 2757152"/>
              <a:gd name="connsiteY66" fmla="*/ 305106 h 1573026"/>
              <a:gd name="connsiteX67" fmla="*/ 1499302 w 2757152"/>
              <a:gd name="connsiteY67" fmla="*/ 250164 h 1573026"/>
              <a:gd name="connsiteX68" fmla="*/ 1571073 w 2757152"/>
              <a:gd name="connsiteY68" fmla="*/ 221762 h 1573026"/>
              <a:gd name="connsiteX69" fmla="*/ 1640131 w 2757152"/>
              <a:gd name="connsiteY69" fmla="*/ 188423 h 1573026"/>
              <a:gd name="connsiteX70" fmla="*/ 1711566 w 2757152"/>
              <a:gd name="connsiteY70" fmla="*/ 195568 h 1573026"/>
              <a:gd name="connsiteX71" fmla="*/ 1763954 w 2757152"/>
              <a:gd name="connsiteY71" fmla="*/ 174137 h 1573026"/>
              <a:gd name="connsiteX72" fmla="*/ 1794912 w 2757152"/>
              <a:gd name="connsiteY72" fmla="*/ 183660 h 1573026"/>
              <a:gd name="connsiteX73" fmla="*/ 1868729 w 2757152"/>
              <a:gd name="connsiteY73" fmla="*/ 233668 h 1573026"/>
              <a:gd name="connsiteX74" fmla="*/ 1806816 w 2757152"/>
              <a:gd name="connsiteY74" fmla="*/ 209856 h 1573026"/>
              <a:gd name="connsiteX75" fmla="*/ 1828248 w 2757152"/>
              <a:gd name="connsiteY75" fmla="*/ 281293 h 1573026"/>
              <a:gd name="connsiteX76" fmla="*/ 1866350 w 2757152"/>
              <a:gd name="connsiteY76" fmla="*/ 309866 h 1573026"/>
              <a:gd name="connsiteX77" fmla="*/ 1961598 w 2757152"/>
              <a:gd name="connsiteY77" fmla="*/ 314631 h 1573026"/>
              <a:gd name="connsiteX78" fmla="*/ 2028275 w 2757152"/>
              <a:gd name="connsiteY78" fmla="*/ 271766 h 1573026"/>
              <a:gd name="connsiteX79" fmla="*/ 2025891 w 2757152"/>
              <a:gd name="connsiteY79" fmla="*/ 293200 h 1573026"/>
              <a:gd name="connsiteX80" fmla="*/ 1990173 w 2757152"/>
              <a:gd name="connsiteY80" fmla="*/ 321775 h 1573026"/>
              <a:gd name="connsiteX81" fmla="*/ 1916354 w 2757152"/>
              <a:gd name="connsiteY81" fmla="*/ 338443 h 1573026"/>
              <a:gd name="connsiteX82" fmla="*/ 1923500 w 2757152"/>
              <a:gd name="connsiteY82" fmla="*/ 367017 h 1573026"/>
              <a:gd name="connsiteX83" fmla="*/ 2047325 w 2757152"/>
              <a:gd name="connsiteY83" fmla="*/ 331298 h 1573026"/>
              <a:gd name="connsiteX84" fmla="*/ 2099710 w 2757152"/>
              <a:gd name="connsiteY84" fmla="*/ 295581 h 1573026"/>
              <a:gd name="connsiteX85" fmla="*/ 2142574 w 2757152"/>
              <a:gd name="connsiteY85" fmla="*/ 271766 h 1573026"/>
              <a:gd name="connsiteX86" fmla="*/ 2066375 w 2757152"/>
              <a:gd name="connsiteY86" fmla="*/ 264623 h 1573026"/>
              <a:gd name="connsiteX87" fmla="*/ 2066375 w 2757152"/>
              <a:gd name="connsiteY87" fmla="*/ 202710 h 1573026"/>
              <a:gd name="connsiteX88" fmla="*/ 2116380 w 2757152"/>
              <a:gd name="connsiteY88" fmla="*/ 202710 h 1573026"/>
              <a:gd name="connsiteX89" fmla="*/ 2223536 w 2757152"/>
              <a:gd name="connsiteY89" fmla="*/ 97935 h 1573026"/>
              <a:gd name="connsiteX90" fmla="*/ 2273542 w 2757152"/>
              <a:gd name="connsiteY90" fmla="*/ 305 h 1573026"/>
              <a:gd name="connsiteX91" fmla="*/ 2237824 w 2757152"/>
              <a:gd name="connsiteY91" fmla="*/ 114604 h 1573026"/>
              <a:gd name="connsiteX92" fmla="*/ 2164006 w 2757152"/>
              <a:gd name="connsiteY92" fmla="*/ 193186 h 1573026"/>
              <a:gd name="connsiteX93" fmla="*/ 2228298 w 2757152"/>
              <a:gd name="connsiteY93" fmla="*/ 217000 h 1573026"/>
              <a:gd name="connsiteX94" fmla="*/ 2287829 w 2757152"/>
              <a:gd name="connsiteY94" fmla="*/ 212237 h 1573026"/>
              <a:gd name="connsiteX95" fmla="*/ 2333075 w 2757152"/>
              <a:gd name="connsiteY95" fmla="*/ 257480 h 1573026"/>
              <a:gd name="connsiteX96" fmla="*/ 2383079 w 2757152"/>
              <a:gd name="connsiteY96" fmla="*/ 243193 h 1573026"/>
              <a:gd name="connsiteX97" fmla="*/ 2425941 w 2757152"/>
              <a:gd name="connsiteY97" fmla="*/ 178900 h 1573026"/>
              <a:gd name="connsiteX98" fmla="*/ 2468804 w 2757152"/>
              <a:gd name="connsiteY98" fmla="*/ 169375 h 1573026"/>
              <a:gd name="connsiteX99" fmla="*/ 2573579 w 2757152"/>
              <a:gd name="connsiteY99" fmla="*/ 152706 h 1573026"/>
              <a:gd name="connsiteX100" fmla="*/ 2590248 w 2757152"/>
              <a:gd name="connsiteY100" fmla="*/ 147943 h 1573026"/>
              <a:gd name="connsiteX101" fmla="*/ 2678354 w 2757152"/>
              <a:gd name="connsiteY101" fmla="*/ 166993 h 1573026"/>
              <a:gd name="connsiteX102" fmla="*/ 2709310 w 2757152"/>
              <a:gd name="connsiteY102" fmla="*/ 188425 h 1573026"/>
              <a:gd name="connsiteX103" fmla="*/ 2735505 w 2757152"/>
              <a:gd name="connsiteY103" fmla="*/ 205092 h 1573026"/>
              <a:gd name="connsiteX104" fmla="*/ 2756935 w 2757152"/>
              <a:gd name="connsiteY104" fmla="*/ 221762 h 1573026"/>
              <a:gd name="connsiteX105" fmla="*/ 2737885 w 2757152"/>
              <a:gd name="connsiteY105" fmla="*/ 264625 h 1573026"/>
              <a:gd name="connsiteX106" fmla="*/ 2735504 w 2757152"/>
              <a:gd name="connsiteY106" fmla="*/ 319393 h 1573026"/>
              <a:gd name="connsiteX107" fmla="*/ 2721216 w 2757152"/>
              <a:gd name="connsiteY107" fmla="*/ 376543 h 1573026"/>
              <a:gd name="connsiteX108" fmla="*/ 2723598 w 2757152"/>
              <a:gd name="connsiteY108" fmla="*/ 386068 h 1573026"/>
              <a:gd name="connsiteX109" fmla="*/ 2754554 w 2757152"/>
              <a:gd name="connsiteY109" fmla="*/ 393212 h 1573026"/>
              <a:gd name="connsiteX110" fmla="*/ 2742648 w 2757152"/>
              <a:gd name="connsiteY110" fmla="*/ 424168 h 1573026"/>
              <a:gd name="connsiteX111" fmla="*/ 2709310 w 2757152"/>
              <a:gd name="connsiteY111" fmla="*/ 445600 h 1573026"/>
              <a:gd name="connsiteX112" fmla="*/ 2695023 w 2757152"/>
              <a:gd name="connsiteY112" fmla="*/ 476556 h 1573026"/>
              <a:gd name="connsiteX113" fmla="*/ 2698276 w 2757152"/>
              <a:gd name="connsiteY113" fmla="*/ 559163 h 1573026"/>
              <a:gd name="connsiteX114" fmla="*/ 2685497 w 2757152"/>
              <a:gd name="connsiteY114" fmla="*/ 590856 h 1573026"/>
              <a:gd name="connsiteX115" fmla="*/ 2683116 w 2757152"/>
              <a:gd name="connsiteY115" fmla="*/ 655150 h 1573026"/>
              <a:gd name="connsiteX116" fmla="*/ 2704548 w 2757152"/>
              <a:gd name="connsiteY116" fmla="*/ 690868 h 1573026"/>
              <a:gd name="connsiteX117" fmla="*/ 2699785 w 2757152"/>
              <a:gd name="connsiteY117" fmla="*/ 743256 h 1573026"/>
              <a:gd name="connsiteX118" fmla="*/ 2702166 w 2757152"/>
              <a:gd name="connsiteY118" fmla="*/ 790881 h 1573026"/>
              <a:gd name="connsiteX119" fmla="*/ 2690260 w 2757152"/>
              <a:gd name="connsiteY119" fmla="*/ 805168 h 1573026"/>
              <a:gd name="connsiteX120" fmla="*/ 2661685 w 2757152"/>
              <a:gd name="connsiteY120" fmla="*/ 890893 h 1573026"/>
              <a:gd name="connsiteX121" fmla="*/ 2630731 w 2757152"/>
              <a:gd name="connsiteY121" fmla="*/ 967092 h 1573026"/>
              <a:gd name="connsiteX122" fmla="*/ 2595010 w 2757152"/>
              <a:gd name="connsiteY122" fmla="*/ 945662 h 1573026"/>
              <a:gd name="connsiteX123" fmla="*/ 2535479 w 2757152"/>
              <a:gd name="connsiteY123" fmla="*/ 917087 h 1573026"/>
              <a:gd name="connsiteX124" fmla="*/ 2506904 w 2757152"/>
              <a:gd name="connsiteY124" fmla="*/ 883750 h 1573026"/>
              <a:gd name="connsiteX125" fmla="*/ 2473568 w 2757152"/>
              <a:gd name="connsiteY125" fmla="*/ 869462 h 1573026"/>
              <a:gd name="connsiteX126" fmla="*/ 2440229 w 2757152"/>
              <a:gd name="connsiteY126" fmla="*/ 871843 h 1573026"/>
              <a:gd name="connsiteX127" fmla="*/ 2390223 w 2757152"/>
              <a:gd name="connsiteY127" fmla="*/ 895656 h 1573026"/>
              <a:gd name="connsiteX128" fmla="*/ 2366410 w 2757152"/>
              <a:gd name="connsiteY128" fmla="*/ 909943 h 1573026"/>
              <a:gd name="connsiteX129" fmla="*/ 2297356 w 2757152"/>
              <a:gd name="connsiteY129" fmla="*/ 926612 h 1573026"/>
              <a:gd name="connsiteX130" fmla="*/ 2275923 w 2757152"/>
              <a:gd name="connsiteY130" fmla="*/ 957568 h 1573026"/>
              <a:gd name="connsiteX131" fmla="*/ 2273541 w 2757152"/>
              <a:gd name="connsiteY131" fmla="*/ 1036150 h 1573026"/>
              <a:gd name="connsiteX132" fmla="*/ 2275925 w 2757152"/>
              <a:gd name="connsiteY132" fmla="*/ 1062342 h 1573026"/>
              <a:gd name="connsiteX133" fmla="*/ 2175910 w 2757152"/>
              <a:gd name="connsiteY133" fmla="*/ 1112350 h 1573026"/>
              <a:gd name="connsiteX134" fmla="*/ 2133048 w 2757152"/>
              <a:gd name="connsiteY134" fmla="*/ 1112350 h 1573026"/>
              <a:gd name="connsiteX135" fmla="*/ 2042562 w 2757152"/>
              <a:gd name="connsiteY135" fmla="*/ 1148067 h 1573026"/>
              <a:gd name="connsiteX136" fmla="*/ 2021129 w 2757152"/>
              <a:gd name="connsiteY136" fmla="*/ 1188550 h 1573026"/>
              <a:gd name="connsiteX137" fmla="*/ 2021131 w 2757152"/>
              <a:gd name="connsiteY137" fmla="*/ 1238556 h 1573026"/>
              <a:gd name="connsiteX138" fmla="*/ 1971123 w 2757152"/>
              <a:gd name="connsiteY138" fmla="*/ 1279037 h 1573026"/>
              <a:gd name="connsiteX139" fmla="*/ 1954456 w 2757152"/>
              <a:gd name="connsiteY139" fmla="*/ 1309993 h 1573026"/>
              <a:gd name="connsiteX140" fmla="*/ 1956835 w 2757152"/>
              <a:gd name="connsiteY140" fmla="*/ 1331425 h 1573026"/>
              <a:gd name="connsiteX141" fmla="*/ 1990173 w 2757152"/>
              <a:gd name="connsiteY141" fmla="*/ 1326662 h 1573026"/>
              <a:gd name="connsiteX142" fmla="*/ 2013987 w 2757152"/>
              <a:gd name="connsiteY142" fmla="*/ 1350474 h 1573026"/>
              <a:gd name="connsiteX143" fmla="*/ 2002079 w 2757152"/>
              <a:gd name="connsiteY143" fmla="*/ 1383812 h 1573026"/>
              <a:gd name="connsiteX144" fmla="*/ 1999698 w 2757152"/>
              <a:gd name="connsiteY144" fmla="*/ 1421912 h 1573026"/>
              <a:gd name="connsiteX145" fmla="*/ 1921118 w 2757152"/>
              <a:gd name="connsiteY145" fmla="*/ 1450487 h 1573026"/>
              <a:gd name="connsiteX146" fmla="*/ 1911593 w 2757152"/>
              <a:gd name="connsiteY146" fmla="*/ 1538594 h 1573026"/>
              <a:gd name="connsiteX147" fmla="*/ 1844916 w 2757152"/>
              <a:gd name="connsiteY147" fmla="*/ 1560025 h 1573026"/>
              <a:gd name="connsiteX148" fmla="*/ 1808865 w 2757152"/>
              <a:gd name="connsiteY148" fmla="*/ 1573012 h 1573026"/>
              <a:gd name="connsiteX149" fmla="*/ 1728235 w 2757152"/>
              <a:gd name="connsiteY149" fmla="*/ 1557643 h 1573026"/>
              <a:gd name="connsiteX150" fmla="*/ 1702041 w 2757152"/>
              <a:gd name="connsiteY150" fmla="*/ 1571931 h 1573026"/>
              <a:gd name="connsiteX151" fmla="*/ 1647275 w 2757152"/>
              <a:gd name="connsiteY151" fmla="*/ 1543356 h 1573026"/>
              <a:gd name="connsiteX152" fmla="*/ 1606791 w 2757152"/>
              <a:gd name="connsiteY152" fmla="*/ 1507637 h 1573026"/>
              <a:gd name="connsiteX153" fmla="*/ 1563931 w 2757152"/>
              <a:gd name="connsiteY153" fmla="*/ 1479061 h 1573026"/>
              <a:gd name="connsiteX154" fmla="*/ 1592504 w 2757152"/>
              <a:gd name="connsiteY154" fmla="*/ 1455250 h 1573026"/>
              <a:gd name="connsiteX155" fmla="*/ 1580598 w 2757152"/>
              <a:gd name="connsiteY155" fmla="*/ 1438581 h 1573026"/>
              <a:gd name="connsiteX156" fmla="*/ 1518685 w 2757152"/>
              <a:gd name="connsiteY156" fmla="*/ 1426675 h 1573026"/>
              <a:gd name="connsiteX157" fmla="*/ 1499635 w 2757152"/>
              <a:gd name="connsiteY157" fmla="*/ 1402862 h 1573026"/>
              <a:gd name="connsiteX158" fmla="*/ 1461537 w 2757152"/>
              <a:gd name="connsiteY158" fmla="*/ 1379050 h 1573026"/>
              <a:gd name="connsiteX159" fmla="*/ 1456773 w 2757152"/>
              <a:gd name="connsiteY159" fmla="*/ 1390956 h 1573026"/>
              <a:gd name="connsiteX160" fmla="*/ 1471062 w 2757152"/>
              <a:gd name="connsiteY160" fmla="*/ 1429056 h 1573026"/>
              <a:gd name="connsiteX161" fmla="*/ 1440104 w 2757152"/>
              <a:gd name="connsiteY161" fmla="*/ 1443343 h 1573026"/>
              <a:gd name="connsiteX162" fmla="*/ 1413912 w 2757152"/>
              <a:gd name="connsiteY162" fmla="*/ 1457630 h 1573026"/>
              <a:gd name="connsiteX163" fmla="*/ 1397241 w 2757152"/>
              <a:gd name="connsiteY163" fmla="*/ 1450487 h 1573026"/>
              <a:gd name="connsiteX164" fmla="*/ 1351998 w 2757152"/>
              <a:gd name="connsiteY164" fmla="*/ 1388575 h 1573026"/>
              <a:gd name="connsiteX165" fmla="*/ 1306756 w 2757152"/>
              <a:gd name="connsiteY165" fmla="*/ 1355237 h 1573026"/>
              <a:gd name="connsiteX166" fmla="*/ 1328187 w 2757152"/>
              <a:gd name="connsiteY166" fmla="*/ 1338568 h 1573026"/>
              <a:gd name="connsiteX167" fmla="*/ 1349618 w 2757152"/>
              <a:gd name="connsiteY167" fmla="*/ 1298087 h 1573026"/>
              <a:gd name="connsiteX168" fmla="*/ 1335329 w 2757152"/>
              <a:gd name="connsiteY168" fmla="*/ 1286181 h 1573026"/>
              <a:gd name="connsiteX169" fmla="*/ 1297231 w 2757152"/>
              <a:gd name="connsiteY169" fmla="*/ 1288562 h 1573026"/>
              <a:gd name="connsiteX170" fmla="*/ 1221031 w 2757152"/>
              <a:gd name="connsiteY170" fmla="*/ 1245700 h 1573026"/>
              <a:gd name="connsiteX171" fmla="*/ 1178166 w 2757152"/>
              <a:gd name="connsiteY171" fmla="*/ 1226650 h 1573026"/>
              <a:gd name="connsiteX172" fmla="*/ 1168643 w 2757152"/>
              <a:gd name="connsiteY172" fmla="*/ 1226650 h 1573026"/>
              <a:gd name="connsiteX173" fmla="*/ 1156737 w 2757152"/>
              <a:gd name="connsiteY173" fmla="*/ 1162356 h 1573026"/>
              <a:gd name="connsiteX174" fmla="*/ 1168643 w 2757152"/>
              <a:gd name="connsiteY174" fmla="*/ 1098062 h 1573026"/>
              <a:gd name="connsiteX175" fmla="*/ 1137687 w 2757152"/>
              <a:gd name="connsiteY175" fmla="*/ 1064725 h 1573026"/>
              <a:gd name="connsiteX176" fmla="*/ 1085300 w 2757152"/>
              <a:gd name="connsiteY176" fmla="*/ 1040912 h 1573026"/>
              <a:gd name="connsiteX177" fmla="*/ 1111493 w 2757152"/>
              <a:gd name="connsiteY177" fmla="*/ 1017100 h 1573026"/>
              <a:gd name="connsiteX178" fmla="*/ 1156737 w 2757152"/>
              <a:gd name="connsiteY178" fmla="*/ 1021862 h 1573026"/>
              <a:gd name="connsiteX179" fmla="*/ 1151975 w 2757152"/>
              <a:gd name="connsiteY179" fmla="*/ 974237 h 1573026"/>
              <a:gd name="connsiteX180" fmla="*/ 1123400 w 2757152"/>
              <a:gd name="connsiteY180" fmla="*/ 969475 h 1573026"/>
              <a:gd name="connsiteX181" fmla="*/ 1128162 w 2757152"/>
              <a:gd name="connsiteY181" fmla="*/ 921850 h 1573026"/>
              <a:gd name="connsiteX182" fmla="*/ 1097206 w 2757152"/>
              <a:gd name="connsiteY182" fmla="*/ 907562 h 1573026"/>
              <a:gd name="connsiteX183" fmla="*/ 1099587 w 2757152"/>
              <a:gd name="connsiteY183" fmla="*/ 871843 h 1573026"/>
              <a:gd name="connsiteX184" fmla="*/ 1051962 w 2757152"/>
              <a:gd name="connsiteY184" fmla="*/ 857556 h 1573026"/>
              <a:gd name="connsiteX185" fmla="*/ 1032912 w 2757152"/>
              <a:gd name="connsiteY185" fmla="*/ 878987 h 1573026"/>
              <a:gd name="connsiteX186" fmla="*/ 1004335 w 2757152"/>
              <a:gd name="connsiteY186" fmla="*/ 881368 h 1573026"/>
              <a:gd name="connsiteX187" fmla="*/ 954331 w 2757152"/>
              <a:gd name="connsiteY187" fmla="*/ 886131 h 1573026"/>
              <a:gd name="connsiteX188" fmla="*/ 923375 w 2757152"/>
              <a:gd name="connsiteY188" fmla="*/ 907562 h 1573026"/>
              <a:gd name="connsiteX189" fmla="*/ 923375 w 2757152"/>
              <a:gd name="connsiteY189" fmla="*/ 876606 h 1573026"/>
              <a:gd name="connsiteX190" fmla="*/ 882893 w 2757152"/>
              <a:gd name="connsiteY190" fmla="*/ 871843 h 1573026"/>
              <a:gd name="connsiteX191" fmla="*/ 890035 w 2757152"/>
              <a:gd name="connsiteY191" fmla="*/ 893275 h 1573026"/>
              <a:gd name="connsiteX192" fmla="*/ 885275 w 2757152"/>
              <a:gd name="connsiteY192" fmla="*/ 912325 h 1573026"/>
              <a:gd name="connsiteX193" fmla="*/ 799550 w 2757152"/>
              <a:gd name="connsiteY193" fmla="*/ 859936 h 1573026"/>
              <a:gd name="connsiteX194" fmla="*/ 778118 w 2757152"/>
              <a:gd name="connsiteY194" fmla="*/ 826600 h 1573026"/>
              <a:gd name="connsiteX195" fmla="*/ 790025 w 2757152"/>
              <a:gd name="connsiteY195" fmla="*/ 786117 h 1573026"/>
              <a:gd name="connsiteX196" fmla="*/ 759068 w 2757152"/>
              <a:gd name="connsiteY196" fmla="*/ 781356 h 1573026"/>
              <a:gd name="connsiteX197" fmla="*/ 711443 w 2757152"/>
              <a:gd name="connsiteY197" fmla="*/ 795643 h 1573026"/>
              <a:gd name="connsiteX198" fmla="*/ 701918 w 2757152"/>
              <a:gd name="connsiteY198" fmla="*/ 809931 h 1573026"/>
              <a:gd name="connsiteX199" fmla="*/ 678106 w 2757152"/>
              <a:gd name="connsiteY199" fmla="*/ 826600 h 1573026"/>
              <a:gd name="connsiteX200" fmla="*/ 670962 w 2757152"/>
              <a:gd name="connsiteY200" fmla="*/ 843268 h 1573026"/>
              <a:gd name="connsiteX201" fmla="*/ 630481 w 2757152"/>
              <a:gd name="connsiteY201" fmla="*/ 876606 h 1573026"/>
              <a:gd name="connsiteX202" fmla="*/ 632860 w 2757152"/>
              <a:gd name="connsiteY202" fmla="*/ 898037 h 1573026"/>
              <a:gd name="connsiteX203" fmla="*/ 647150 w 2757152"/>
              <a:gd name="connsiteY203" fmla="*/ 917087 h 1573026"/>
              <a:gd name="connsiteX204" fmla="*/ 570950 w 2757152"/>
              <a:gd name="connsiteY204" fmla="*/ 902800 h 1573026"/>
              <a:gd name="connsiteX205" fmla="*/ 537612 w 2757152"/>
              <a:gd name="connsiteY205" fmla="*/ 907562 h 1573026"/>
              <a:gd name="connsiteX206" fmla="*/ 585235 w 2757152"/>
              <a:gd name="connsiteY206" fmla="*/ 938518 h 1573026"/>
              <a:gd name="connsiteX207" fmla="*/ 609050 w 2757152"/>
              <a:gd name="connsiteY207" fmla="*/ 950425 h 1573026"/>
              <a:gd name="connsiteX208" fmla="*/ 635243 w 2757152"/>
              <a:gd name="connsiteY208" fmla="*/ 1002812 h 1573026"/>
              <a:gd name="connsiteX209" fmla="*/ 568566 w 2757152"/>
              <a:gd name="connsiteY209" fmla="*/ 1019481 h 1573026"/>
              <a:gd name="connsiteX210" fmla="*/ 547137 w 2757152"/>
              <a:gd name="connsiteY210" fmla="*/ 1031387 h 1573026"/>
              <a:gd name="connsiteX211" fmla="*/ 523323 w 2757152"/>
              <a:gd name="connsiteY211" fmla="*/ 1002812 h 1573026"/>
              <a:gd name="connsiteX212" fmla="*/ 499510 w 2757152"/>
              <a:gd name="connsiteY212" fmla="*/ 971856 h 1573026"/>
              <a:gd name="connsiteX213" fmla="*/ 501891 w 2757152"/>
              <a:gd name="connsiteY213" fmla="*/ 933756 h 1573026"/>
              <a:gd name="connsiteX214" fmla="*/ 499510 w 2757152"/>
              <a:gd name="connsiteY214" fmla="*/ 914706 h 1573026"/>
              <a:gd name="connsiteX215" fmla="*/ 518560 w 2757152"/>
              <a:gd name="connsiteY215" fmla="*/ 881368 h 1573026"/>
              <a:gd name="connsiteX216" fmla="*/ 478080 w 2757152"/>
              <a:gd name="connsiteY216" fmla="*/ 890893 h 1573026"/>
              <a:gd name="connsiteX217" fmla="*/ 449504 w 2757152"/>
              <a:gd name="connsiteY217" fmla="*/ 952806 h 1573026"/>
              <a:gd name="connsiteX218" fmla="*/ 442360 w 2757152"/>
              <a:gd name="connsiteY218" fmla="*/ 976618 h 1573026"/>
              <a:gd name="connsiteX219" fmla="*/ 411404 w 2757152"/>
              <a:gd name="connsiteY219" fmla="*/ 993287 h 1573026"/>
              <a:gd name="connsiteX220" fmla="*/ 363779 w 2757152"/>
              <a:gd name="connsiteY220" fmla="*/ 990906 h 1573026"/>
              <a:gd name="connsiteX221" fmla="*/ 356635 w 2757152"/>
              <a:gd name="connsiteY221" fmla="*/ 1007575 h 1573026"/>
              <a:gd name="connsiteX222" fmla="*/ 356635 w 2757152"/>
              <a:gd name="connsiteY222" fmla="*/ 1055200 h 1573026"/>
              <a:gd name="connsiteX223" fmla="*/ 297104 w 2757152"/>
              <a:gd name="connsiteY223" fmla="*/ 1059962 h 1573026"/>
              <a:gd name="connsiteX224" fmla="*/ 235191 w 2757152"/>
              <a:gd name="connsiteY224" fmla="*/ 1093300 h 1573026"/>
              <a:gd name="connsiteX225" fmla="*/ 237573 w 2757152"/>
              <a:gd name="connsiteY225" fmla="*/ 1121875 h 1573026"/>
              <a:gd name="connsiteX226" fmla="*/ 185186 w 2757152"/>
              <a:gd name="connsiteY226" fmla="*/ 1109968 h 1573026"/>
              <a:gd name="connsiteX227" fmla="*/ 151848 w 2757152"/>
              <a:gd name="connsiteY227" fmla="*/ 1117112 h 1573026"/>
              <a:gd name="connsiteX228" fmla="*/ 106604 w 2757152"/>
              <a:gd name="connsiteY228" fmla="*/ 1098062 h 1573026"/>
              <a:gd name="connsiteX229" fmla="*/ 89936 w 2757152"/>
              <a:gd name="connsiteY229" fmla="*/ 1098062 h 1573026"/>
              <a:gd name="connsiteX230" fmla="*/ 6592 w 2757152"/>
              <a:gd name="connsiteY230" fmla="*/ 1121875 h 1573026"/>
              <a:gd name="connsiteX231" fmla="*/ 8974 w 2757152"/>
              <a:gd name="connsiteY231" fmla="*/ 1074250 h 1573026"/>
              <a:gd name="connsiteX232" fmla="*/ 9816 w 2757152"/>
              <a:gd name="connsiteY232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513798 w 2757152"/>
              <a:gd name="connsiteY35" fmla="*/ 267006 h 1573026"/>
              <a:gd name="connsiteX36" fmla="*/ 501891 w 2757152"/>
              <a:gd name="connsiteY36" fmla="*/ 312250 h 1573026"/>
              <a:gd name="connsiteX37" fmla="*/ 516179 w 2757152"/>
              <a:gd name="connsiteY37" fmla="*/ 359875 h 1573026"/>
              <a:gd name="connsiteX38" fmla="*/ 463791 w 2757152"/>
              <a:gd name="connsiteY38" fmla="*/ 424168 h 1573026"/>
              <a:gd name="connsiteX39" fmla="*/ 566185 w 2757152"/>
              <a:gd name="connsiteY39" fmla="*/ 517037 h 1573026"/>
              <a:gd name="connsiteX40" fmla="*/ 623337 w 2757152"/>
              <a:gd name="connsiteY40" fmla="*/ 495605 h 1573026"/>
              <a:gd name="connsiteX41" fmla="*/ 675723 w 2757152"/>
              <a:gd name="connsiteY41" fmla="*/ 481318 h 1573026"/>
              <a:gd name="connsiteX42" fmla="*/ 701916 w 2757152"/>
              <a:gd name="connsiteY42" fmla="*/ 483700 h 1573026"/>
              <a:gd name="connsiteX43" fmla="*/ 697154 w 2757152"/>
              <a:gd name="connsiteY43" fmla="*/ 476556 h 1573026"/>
              <a:gd name="connsiteX44" fmla="*/ 775735 w 2757152"/>
              <a:gd name="connsiteY44" fmla="*/ 524181 h 1573026"/>
              <a:gd name="connsiteX45" fmla="*/ 820979 w 2757152"/>
              <a:gd name="connsiteY45" fmla="*/ 547993 h 1573026"/>
              <a:gd name="connsiteX46" fmla="*/ 887656 w 2757152"/>
              <a:gd name="connsiteY46" fmla="*/ 562280 h 1573026"/>
              <a:gd name="connsiteX47" fmla="*/ 932898 w 2757152"/>
              <a:gd name="connsiteY47" fmla="*/ 478937 h 1573026"/>
              <a:gd name="connsiteX48" fmla="*/ 961473 w 2757152"/>
              <a:gd name="connsiteY48" fmla="*/ 455125 h 1573026"/>
              <a:gd name="connsiteX49" fmla="*/ 963857 w 2757152"/>
              <a:gd name="connsiteY49" fmla="*/ 426549 h 1573026"/>
              <a:gd name="connsiteX50" fmla="*/ 892416 w 2757152"/>
              <a:gd name="connsiteY50" fmla="*/ 412262 h 1573026"/>
              <a:gd name="connsiteX51" fmla="*/ 863843 w 2757152"/>
              <a:gd name="connsiteY51" fmla="*/ 417024 h 1573026"/>
              <a:gd name="connsiteX52" fmla="*/ 828123 w 2757152"/>
              <a:gd name="connsiteY52" fmla="*/ 383687 h 1573026"/>
              <a:gd name="connsiteX53" fmla="*/ 851937 w 2757152"/>
              <a:gd name="connsiteY53" fmla="*/ 357491 h 1573026"/>
              <a:gd name="connsiteX54" fmla="*/ 913848 w 2757152"/>
              <a:gd name="connsiteY54" fmla="*/ 343206 h 1573026"/>
              <a:gd name="connsiteX55" fmla="*/ 959091 w 2757152"/>
              <a:gd name="connsiteY55" fmla="*/ 357493 h 1573026"/>
              <a:gd name="connsiteX56" fmla="*/ 970998 w 2757152"/>
              <a:gd name="connsiteY56" fmla="*/ 376543 h 1573026"/>
              <a:gd name="connsiteX57" fmla="*/ 1090060 w 2757152"/>
              <a:gd name="connsiteY57" fmla="*/ 436075 h 1573026"/>
              <a:gd name="connsiteX58" fmla="*/ 1113873 w 2757152"/>
              <a:gd name="connsiteY58" fmla="*/ 500368 h 1573026"/>
              <a:gd name="connsiteX59" fmla="*/ 1135304 w 2757152"/>
              <a:gd name="connsiteY59" fmla="*/ 512275 h 1573026"/>
              <a:gd name="connsiteX60" fmla="*/ 1132923 w 2757152"/>
              <a:gd name="connsiteY60" fmla="*/ 421787 h 1573026"/>
              <a:gd name="connsiteX61" fmla="*/ 1154354 w 2757152"/>
              <a:gd name="connsiteY61" fmla="*/ 383687 h 1573026"/>
              <a:gd name="connsiteX62" fmla="*/ 1173404 w 2757152"/>
              <a:gd name="connsiteY62" fmla="*/ 386068 h 1573026"/>
              <a:gd name="connsiteX63" fmla="*/ 1173404 w 2757152"/>
              <a:gd name="connsiteY63" fmla="*/ 347968 h 1573026"/>
              <a:gd name="connsiteX64" fmla="*/ 1185312 w 2757152"/>
              <a:gd name="connsiteY64" fmla="*/ 340823 h 1573026"/>
              <a:gd name="connsiteX65" fmla="*/ 1242460 w 2757152"/>
              <a:gd name="connsiteY65" fmla="*/ 343206 h 1573026"/>
              <a:gd name="connsiteX66" fmla="*/ 1342473 w 2757152"/>
              <a:gd name="connsiteY66" fmla="*/ 317012 h 1573026"/>
              <a:gd name="connsiteX67" fmla="*/ 1413910 w 2757152"/>
              <a:gd name="connsiteY67" fmla="*/ 305106 h 1573026"/>
              <a:gd name="connsiteX68" fmla="*/ 1499302 w 2757152"/>
              <a:gd name="connsiteY68" fmla="*/ 250164 h 1573026"/>
              <a:gd name="connsiteX69" fmla="*/ 1571073 w 2757152"/>
              <a:gd name="connsiteY69" fmla="*/ 221762 h 1573026"/>
              <a:gd name="connsiteX70" fmla="*/ 1640131 w 2757152"/>
              <a:gd name="connsiteY70" fmla="*/ 188423 h 1573026"/>
              <a:gd name="connsiteX71" fmla="*/ 1711566 w 2757152"/>
              <a:gd name="connsiteY71" fmla="*/ 195568 h 1573026"/>
              <a:gd name="connsiteX72" fmla="*/ 1763954 w 2757152"/>
              <a:gd name="connsiteY72" fmla="*/ 174137 h 1573026"/>
              <a:gd name="connsiteX73" fmla="*/ 1794912 w 2757152"/>
              <a:gd name="connsiteY73" fmla="*/ 183660 h 1573026"/>
              <a:gd name="connsiteX74" fmla="*/ 1868729 w 2757152"/>
              <a:gd name="connsiteY74" fmla="*/ 233668 h 1573026"/>
              <a:gd name="connsiteX75" fmla="*/ 1806816 w 2757152"/>
              <a:gd name="connsiteY75" fmla="*/ 209856 h 1573026"/>
              <a:gd name="connsiteX76" fmla="*/ 1828248 w 2757152"/>
              <a:gd name="connsiteY76" fmla="*/ 281293 h 1573026"/>
              <a:gd name="connsiteX77" fmla="*/ 1866350 w 2757152"/>
              <a:gd name="connsiteY77" fmla="*/ 309866 h 1573026"/>
              <a:gd name="connsiteX78" fmla="*/ 1961598 w 2757152"/>
              <a:gd name="connsiteY78" fmla="*/ 314631 h 1573026"/>
              <a:gd name="connsiteX79" fmla="*/ 2028275 w 2757152"/>
              <a:gd name="connsiteY79" fmla="*/ 271766 h 1573026"/>
              <a:gd name="connsiteX80" fmla="*/ 2025891 w 2757152"/>
              <a:gd name="connsiteY80" fmla="*/ 293200 h 1573026"/>
              <a:gd name="connsiteX81" fmla="*/ 1990173 w 2757152"/>
              <a:gd name="connsiteY81" fmla="*/ 321775 h 1573026"/>
              <a:gd name="connsiteX82" fmla="*/ 1916354 w 2757152"/>
              <a:gd name="connsiteY82" fmla="*/ 338443 h 1573026"/>
              <a:gd name="connsiteX83" fmla="*/ 1923500 w 2757152"/>
              <a:gd name="connsiteY83" fmla="*/ 367017 h 1573026"/>
              <a:gd name="connsiteX84" fmla="*/ 2047325 w 2757152"/>
              <a:gd name="connsiteY84" fmla="*/ 331298 h 1573026"/>
              <a:gd name="connsiteX85" fmla="*/ 2099710 w 2757152"/>
              <a:gd name="connsiteY85" fmla="*/ 295581 h 1573026"/>
              <a:gd name="connsiteX86" fmla="*/ 2142574 w 2757152"/>
              <a:gd name="connsiteY86" fmla="*/ 271766 h 1573026"/>
              <a:gd name="connsiteX87" fmla="*/ 2066375 w 2757152"/>
              <a:gd name="connsiteY87" fmla="*/ 264623 h 1573026"/>
              <a:gd name="connsiteX88" fmla="*/ 2066375 w 2757152"/>
              <a:gd name="connsiteY88" fmla="*/ 202710 h 1573026"/>
              <a:gd name="connsiteX89" fmla="*/ 2116380 w 2757152"/>
              <a:gd name="connsiteY89" fmla="*/ 202710 h 1573026"/>
              <a:gd name="connsiteX90" fmla="*/ 2223536 w 2757152"/>
              <a:gd name="connsiteY90" fmla="*/ 97935 h 1573026"/>
              <a:gd name="connsiteX91" fmla="*/ 2273542 w 2757152"/>
              <a:gd name="connsiteY91" fmla="*/ 305 h 1573026"/>
              <a:gd name="connsiteX92" fmla="*/ 2237824 w 2757152"/>
              <a:gd name="connsiteY92" fmla="*/ 114604 h 1573026"/>
              <a:gd name="connsiteX93" fmla="*/ 2164006 w 2757152"/>
              <a:gd name="connsiteY93" fmla="*/ 193186 h 1573026"/>
              <a:gd name="connsiteX94" fmla="*/ 2228298 w 2757152"/>
              <a:gd name="connsiteY94" fmla="*/ 217000 h 1573026"/>
              <a:gd name="connsiteX95" fmla="*/ 2287829 w 2757152"/>
              <a:gd name="connsiteY95" fmla="*/ 212237 h 1573026"/>
              <a:gd name="connsiteX96" fmla="*/ 2333075 w 2757152"/>
              <a:gd name="connsiteY96" fmla="*/ 257480 h 1573026"/>
              <a:gd name="connsiteX97" fmla="*/ 2383079 w 2757152"/>
              <a:gd name="connsiteY97" fmla="*/ 243193 h 1573026"/>
              <a:gd name="connsiteX98" fmla="*/ 2425941 w 2757152"/>
              <a:gd name="connsiteY98" fmla="*/ 178900 h 1573026"/>
              <a:gd name="connsiteX99" fmla="*/ 2468804 w 2757152"/>
              <a:gd name="connsiteY99" fmla="*/ 169375 h 1573026"/>
              <a:gd name="connsiteX100" fmla="*/ 2573579 w 2757152"/>
              <a:gd name="connsiteY100" fmla="*/ 152706 h 1573026"/>
              <a:gd name="connsiteX101" fmla="*/ 2590248 w 2757152"/>
              <a:gd name="connsiteY101" fmla="*/ 147943 h 1573026"/>
              <a:gd name="connsiteX102" fmla="*/ 2678354 w 2757152"/>
              <a:gd name="connsiteY102" fmla="*/ 166993 h 1573026"/>
              <a:gd name="connsiteX103" fmla="*/ 2709310 w 2757152"/>
              <a:gd name="connsiteY103" fmla="*/ 188425 h 1573026"/>
              <a:gd name="connsiteX104" fmla="*/ 2735505 w 2757152"/>
              <a:gd name="connsiteY104" fmla="*/ 205092 h 1573026"/>
              <a:gd name="connsiteX105" fmla="*/ 2756935 w 2757152"/>
              <a:gd name="connsiteY105" fmla="*/ 221762 h 1573026"/>
              <a:gd name="connsiteX106" fmla="*/ 2737885 w 2757152"/>
              <a:gd name="connsiteY106" fmla="*/ 264625 h 1573026"/>
              <a:gd name="connsiteX107" fmla="*/ 2735504 w 2757152"/>
              <a:gd name="connsiteY107" fmla="*/ 319393 h 1573026"/>
              <a:gd name="connsiteX108" fmla="*/ 2721216 w 2757152"/>
              <a:gd name="connsiteY108" fmla="*/ 376543 h 1573026"/>
              <a:gd name="connsiteX109" fmla="*/ 2723598 w 2757152"/>
              <a:gd name="connsiteY109" fmla="*/ 386068 h 1573026"/>
              <a:gd name="connsiteX110" fmla="*/ 2754554 w 2757152"/>
              <a:gd name="connsiteY110" fmla="*/ 393212 h 1573026"/>
              <a:gd name="connsiteX111" fmla="*/ 2742648 w 2757152"/>
              <a:gd name="connsiteY111" fmla="*/ 424168 h 1573026"/>
              <a:gd name="connsiteX112" fmla="*/ 2709310 w 2757152"/>
              <a:gd name="connsiteY112" fmla="*/ 445600 h 1573026"/>
              <a:gd name="connsiteX113" fmla="*/ 2695023 w 2757152"/>
              <a:gd name="connsiteY113" fmla="*/ 476556 h 1573026"/>
              <a:gd name="connsiteX114" fmla="*/ 2698276 w 2757152"/>
              <a:gd name="connsiteY114" fmla="*/ 559163 h 1573026"/>
              <a:gd name="connsiteX115" fmla="*/ 2685497 w 2757152"/>
              <a:gd name="connsiteY115" fmla="*/ 590856 h 1573026"/>
              <a:gd name="connsiteX116" fmla="*/ 2683116 w 2757152"/>
              <a:gd name="connsiteY116" fmla="*/ 655150 h 1573026"/>
              <a:gd name="connsiteX117" fmla="*/ 2704548 w 2757152"/>
              <a:gd name="connsiteY117" fmla="*/ 690868 h 1573026"/>
              <a:gd name="connsiteX118" fmla="*/ 2699785 w 2757152"/>
              <a:gd name="connsiteY118" fmla="*/ 743256 h 1573026"/>
              <a:gd name="connsiteX119" fmla="*/ 2702166 w 2757152"/>
              <a:gd name="connsiteY119" fmla="*/ 790881 h 1573026"/>
              <a:gd name="connsiteX120" fmla="*/ 2690260 w 2757152"/>
              <a:gd name="connsiteY120" fmla="*/ 805168 h 1573026"/>
              <a:gd name="connsiteX121" fmla="*/ 2661685 w 2757152"/>
              <a:gd name="connsiteY121" fmla="*/ 890893 h 1573026"/>
              <a:gd name="connsiteX122" fmla="*/ 2630731 w 2757152"/>
              <a:gd name="connsiteY122" fmla="*/ 967092 h 1573026"/>
              <a:gd name="connsiteX123" fmla="*/ 2595010 w 2757152"/>
              <a:gd name="connsiteY123" fmla="*/ 945662 h 1573026"/>
              <a:gd name="connsiteX124" fmla="*/ 2535479 w 2757152"/>
              <a:gd name="connsiteY124" fmla="*/ 917087 h 1573026"/>
              <a:gd name="connsiteX125" fmla="*/ 2506904 w 2757152"/>
              <a:gd name="connsiteY125" fmla="*/ 883750 h 1573026"/>
              <a:gd name="connsiteX126" fmla="*/ 2473568 w 2757152"/>
              <a:gd name="connsiteY126" fmla="*/ 869462 h 1573026"/>
              <a:gd name="connsiteX127" fmla="*/ 2440229 w 2757152"/>
              <a:gd name="connsiteY127" fmla="*/ 871843 h 1573026"/>
              <a:gd name="connsiteX128" fmla="*/ 2390223 w 2757152"/>
              <a:gd name="connsiteY128" fmla="*/ 895656 h 1573026"/>
              <a:gd name="connsiteX129" fmla="*/ 2366410 w 2757152"/>
              <a:gd name="connsiteY129" fmla="*/ 909943 h 1573026"/>
              <a:gd name="connsiteX130" fmla="*/ 2297356 w 2757152"/>
              <a:gd name="connsiteY130" fmla="*/ 926612 h 1573026"/>
              <a:gd name="connsiteX131" fmla="*/ 2275923 w 2757152"/>
              <a:gd name="connsiteY131" fmla="*/ 957568 h 1573026"/>
              <a:gd name="connsiteX132" fmla="*/ 2273541 w 2757152"/>
              <a:gd name="connsiteY132" fmla="*/ 1036150 h 1573026"/>
              <a:gd name="connsiteX133" fmla="*/ 2275925 w 2757152"/>
              <a:gd name="connsiteY133" fmla="*/ 1062342 h 1573026"/>
              <a:gd name="connsiteX134" fmla="*/ 2175910 w 2757152"/>
              <a:gd name="connsiteY134" fmla="*/ 1112350 h 1573026"/>
              <a:gd name="connsiteX135" fmla="*/ 2133048 w 2757152"/>
              <a:gd name="connsiteY135" fmla="*/ 1112350 h 1573026"/>
              <a:gd name="connsiteX136" fmla="*/ 2042562 w 2757152"/>
              <a:gd name="connsiteY136" fmla="*/ 1148067 h 1573026"/>
              <a:gd name="connsiteX137" fmla="*/ 2021129 w 2757152"/>
              <a:gd name="connsiteY137" fmla="*/ 1188550 h 1573026"/>
              <a:gd name="connsiteX138" fmla="*/ 2021131 w 2757152"/>
              <a:gd name="connsiteY138" fmla="*/ 1238556 h 1573026"/>
              <a:gd name="connsiteX139" fmla="*/ 1971123 w 2757152"/>
              <a:gd name="connsiteY139" fmla="*/ 1279037 h 1573026"/>
              <a:gd name="connsiteX140" fmla="*/ 1954456 w 2757152"/>
              <a:gd name="connsiteY140" fmla="*/ 1309993 h 1573026"/>
              <a:gd name="connsiteX141" fmla="*/ 1956835 w 2757152"/>
              <a:gd name="connsiteY141" fmla="*/ 1331425 h 1573026"/>
              <a:gd name="connsiteX142" fmla="*/ 1990173 w 2757152"/>
              <a:gd name="connsiteY142" fmla="*/ 1326662 h 1573026"/>
              <a:gd name="connsiteX143" fmla="*/ 2013987 w 2757152"/>
              <a:gd name="connsiteY143" fmla="*/ 1350474 h 1573026"/>
              <a:gd name="connsiteX144" fmla="*/ 2002079 w 2757152"/>
              <a:gd name="connsiteY144" fmla="*/ 1383812 h 1573026"/>
              <a:gd name="connsiteX145" fmla="*/ 1999698 w 2757152"/>
              <a:gd name="connsiteY145" fmla="*/ 1421912 h 1573026"/>
              <a:gd name="connsiteX146" fmla="*/ 1921118 w 2757152"/>
              <a:gd name="connsiteY146" fmla="*/ 1450487 h 1573026"/>
              <a:gd name="connsiteX147" fmla="*/ 1911593 w 2757152"/>
              <a:gd name="connsiteY147" fmla="*/ 1538594 h 1573026"/>
              <a:gd name="connsiteX148" fmla="*/ 1844916 w 2757152"/>
              <a:gd name="connsiteY148" fmla="*/ 1560025 h 1573026"/>
              <a:gd name="connsiteX149" fmla="*/ 1808865 w 2757152"/>
              <a:gd name="connsiteY149" fmla="*/ 1573012 h 1573026"/>
              <a:gd name="connsiteX150" fmla="*/ 1728235 w 2757152"/>
              <a:gd name="connsiteY150" fmla="*/ 1557643 h 1573026"/>
              <a:gd name="connsiteX151" fmla="*/ 1702041 w 2757152"/>
              <a:gd name="connsiteY151" fmla="*/ 1571931 h 1573026"/>
              <a:gd name="connsiteX152" fmla="*/ 1647275 w 2757152"/>
              <a:gd name="connsiteY152" fmla="*/ 1543356 h 1573026"/>
              <a:gd name="connsiteX153" fmla="*/ 1606791 w 2757152"/>
              <a:gd name="connsiteY153" fmla="*/ 1507637 h 1573026"/>
              <a:gd name="connsiteX154" fmla="*/ 1563931 w 2757152"/>
              <a:gd name="connsiteY154" fmla="*/ 1479061 h 1573026"/>
              <a:gd name="connsiteX155" fmla="*/ 1592504 w 2757152"/>
              <a:gd name="connsiteY155" fmla="*/ 1455250 h 1573026"/>
              <a:gd name="connsiteX156" fmla="*/ 1580598 w 2757152"/>
              <a:gd name="connsiteY156" fmla="*/ 1438581 h 1573026"/>
              <a:gd name="connsiteX157" fmla="*/ 1518685 w 2757152"/>
              <a:gd name="connsiteY157" fmla="*/ 1426675 h 1573026"/>
              <a:gd name="connsiteX158" fmla="*/ 1499635 w 2757152"/>
              <a:gd name="connsiteY158" fmla="*/ 1402862 h 1573026"/>
              <a:gd name="connsiteX159" fmla="*/ 1461537 w 2757152"/>
              <a:gd name="connsiteY159" fmla="*/ 1379050 h 1573026"/>
              <a:gd name="connsiteX160" fmla="*/ 1456773 w 2757152"/>
              <a:gd name="connsiteY160" fmla="*/ 1390956 h 1573026"/>
              <a:gd name="connsiteX161" fmla="*/ 1471062 w 2757152"/>
              <a:gd name="connsiteY161" fmla="*/ 1429056 h 1573026"/>
              <a:gd name="connsiteX162" fmla="*/ 1440104 w 2757152"/>
              <a:gd name="connsiteY162" fmla="*/ 1443343 h 1573026"/>
              <a:gd name="connsiteX163" fmla="*/ 1413912 w 2757152"/>
              <a:gd name="connsiteY163" fmla="*/ 1457630 h 1573026"/>
              <a:gd name="connsiteX164" fmla="*/ 1397241 w 2757152"/>
              <a:gd name="connsiteY164" fmla="*/ 1450487 h 1573026"/>
              <a:gd name="connsiteX165" fmla="*/ 1351998 w 2757152"/>
              <a:gd name="connsiteY165" fmla="*/ 1388575 h 1573026"/>
              <a:gd name="connsiteX166" fmla="*/ 1306756 w 2757152"/>
              <a:gd name="connsiteY166" fmla="*/ 1355237 h 1573026"/>
              <a:gd name="connsiteX167" fmla="*/ 1328187 w 2757152"/>
              <a:gd name="connsiteY167" fmla="*/ 1338568 h 1573026"/>
              <a:gd name="connsiteX168" fmla="*/ 1349618 w 2757152"/>
              <a:gd name="connsiteY168" fmla="*/ 1298087 h 1573026"/>
              <a:gd name="connsiteX169" fmla="*/ 1335329 w 2757152"/>
              <a:gd name="connsiteY169" fmla="*/ 1286181 h 1573026"/>
              <a:gd name="connsiteX170" fmla="*/ 1297231 w 2757152"/>
              <a:gd name="connsiteY170" fmla="*/ 1288562 h 1573026"/>
              <a:gd name="connsiteX171" fmla="*/ 1221031 w 2757152"/>
              <a:gd name="connsiteY171" fmla="*/ 1245700 h 1573026"/>
              <a:gd name="connsiteX172" fmla="*/ 1178166 w 2757152"/>
              <a:gd name="connsiteY172" fmla="*/ 1226650 h 1573026"/>
              <a:gd name="connsiteX173" fmla="*/ 1168643 w 2757152"/>
              <a:gd name="connsiteY173" fmla="*/ 1226650 h 1573026"/>
              <a:gd name="connsiteX174" fmla="*/ 1156737 w 2757152"/>
              <a:gd name="connsiteY174" fmla="*/ 1162356 h 1573026"/>
              <a:gd name="connsiteX175" fmla="*/ 1168643 w 2757152"/>
              <a:gd name="connsiteY175" fmla="*/ 1098062 h 1573026"/>
              <a:gd name="connsiteX176" fmla="*/ 1137687 w 2757152"/>
              <a:gd name="connsiteY176" fmla="*/ 1064725 h 1573026"/>
              <a:gd name="connsiteX177" fmla="*/ 1085300 w 2757152"/>
              <a:gd name="connsiteY177" fmla="*/ 1040912 h 1573026"/>
              <a:gd name="connsiteX178" fmla="*/ 1111493 w 2757152"/>
              <a:gd name="connsiteY178" fmla="*/ 1017100 h 1573026"/>
              <a:gd name="connsiteX179" fmla="*/ 1156737 w 2757152"/>
              <a:gd name="connsiteY179" fmla="*/ 1021862 h 1573026"/>
              <a:gd name="connsiteX180" fmla="*/ 1151975 w 2757152"/>
              <a:gd name="connsiteY180" fmla="*/ 974237 h 1573026"/>
              <a:gd name="connsiteX181" fmla="*/ 1123400 w 2757152"/>
              <a:gd name="connsiteY181" fmla="*/ 969475 h 1573026"/>
              <a:gd name="connsiteX182" fmla="*/ 1128162 w 2757152"/>
              <a:gd name="connsiteY182" fmla="*/ 921850 h 1573026"/>
              <a:gd name="connsiteX183" fmla="*/ 1097206 w 2757152"/>
              <a:gd name="connsiteY183" fmla="*/ 907562 h 1573026"/>
              <a:gd name="connsiteX184" fmla="*/ 1099587 w 2757152"/>
              <a:gd name="connsiteY184" fmla="*/ 871843 h 1573026"/>
              <a:gd name="connsiteX185" fmla="*/ 1051962 w 2757152"/>
              <a:gd name="connsiteY185" fmla="*/ 857556 h 1573026"/>
              <a:gd name="connsiteX186" fmla="*/ 1032912 w 2757152"/>
              <a:gd name="connsiteY186" fmla="*/ 878987 h 1573026"/>
              <a:gd name="connsiteX187" fmla="*/ 1004335 w 2757152"/>
              <a:gd name="connsiteY187" fmla="*/ 881368 h 1573026"/>
              <a:gd name="connsiteX188" fmla="*/ 954331 w 2757152"/>
              <a:gd name="connsiteY188" fmla="*/ 886131 h 1573026"/>
              <a:gd name="connsiteX189" fmla="*/ 923375 w 2757152"/>
              <a:gd name="connsiteY189" fmla="*/ 907562 h 1573026"/>
              <a:gd name="connsiteX190" fmla="*/ 923375 w 2757152"/>
              <a:gd name="connsiteY190" fmla="*/ 876606 h 1573026"/>
              <a:gd name="connsiteX191" fmla="*/ 882893 w 2757152"/>
              <a:gd name="connsiteY191" fmla="*/ 871843 h 1573026"/>
              <a:gd name="connsiteX192" fmla="*/ 890035 w 2757152"/>
              <a:gd name="connsiteY192" fmla="*/ 893275 h 1573026"/>
              <a:gd name="connsiteX193" fmla="*/ 885275 w 2757152"/>
              <a:gd name="connsiteY193" fmla="*/ 912325 h 1573026"/>
              <a:gd name="connsiteX194" fmla="*/ 799550 w 2757152"/>
              <a:gd name="connsiteY194" fmla="*/ 859936 h 1573026"/>
              <a:gd name="connsiteX195" fmla="*/ 778118 w 2757152"/>
              <a:gd name="connsiteY195" fmla="*/ 826600 h 1573026"/>
              <a:gd name="connsiteX196" fmla="*/ 790025 w 2757152"/>
              <a:gd name="connsiteY196" fmla="*/ 786117 h 1573026"/>
              <a:gd name="connsiteX197" fmla="*/ 759068 w 2757152"/>
              <a:gd name="connsiteY197" fmla="*/ 781356 h 1573026"/>
              <a:gd name="connsiteX198" fmla="*/ 711443 w 2757152"/>
              <a:gd name="connsiteY198" fmla="*/ 795643 h 1573026"/>
              <a:gd name="connsiteX199" fmla="*/ 701918 w 2757152"/>
              <a:gd name="connsiteY199" fmla="*/ 809931 h 1573026"/>
              <a:gd name="connsiteX200" fmla="*/ 678106 w 2757152"/>
              <a:gd name="connsiteY200" fmla="*/ 826600 h 1573026"/>
              <a:gd name="connsiteX201" fmla="*/ 670962 w 2757152"/>
              <a:gd name="connsiteY201" fmla="*/ 843268 h 1573026"/>
              <a:gd name="connsiteX202" fmla="*/ 630481 w 2757152"/>
              <a:gd name="connsiteY202" fmla="*/ 876606 h 1573026"/>
              <a:gd name="connsiteX203" fmla="*/ 632860 w 2757152"/>
              <a:gd name="connsiteY203" fmla="*/ 898037 h 1573026"/>
              <a:gd name="connsiteX204" fmla="*/ 647150 w 2757152"/>
              <a:gd name="connsiteY204" fmla="*/ 917087 h 1573026"/>
              <a:gd name="connsiteX205" fmla="*/ 570950 w 2757152"/>
              <a:gd name="connsiteY205" fmla="*/ 902800 h 1573026"/>
              <a:gd name="connsiteX206" fmla="*/ 537612 w 2757152"/>
              <a:gd name="connsiteY206" fmla="*/ 907562 h 1573026"/>
              <a:gd name="connsiteX207" fmla="*/ 585235 w 2757152"/>
              <a:gd name="connsiteY207" fmla="*/ 938518 h 1573026"/>
              <a:gd name="connsiteX208" fmla="*/ 609050 w 2757152"/>
              <a:gd name="connsiteY208" fmla="*/ 950425 h 1573026"/>
              <a:gd name="connsiteX209" fmla="*/ 635243 w 2757152"/>
              <a:gd name="connsiteY209" fmla="*/ 1002812 h 1573026"/>
              <a:gd name="connsiteX210" fmla="*/ 568566 w 2757152"/>
              <a:gd name="connsiteY210" fmla="*/ 1019481 h 1573026"/>
              <a:gd name="connsiteX211" fmla="*/ 547137 w 2757152"/>
              <a:gd name="connsiteY211" fmla="*/ 1031387 h 1573026"/>
              <a:gd name="connsiteX212" fmla="*/ 523323 w 2757152"/>
              <a:gd name="connsiteY212" fmla="*/ 1002812 h 1573026"/>
              <a:gd name="connsiteX213" fmla="*/ 499510 w 2757152"/>
              <a:gd name="connsiteY213" fmla="*/ 971856 h 1573026"/>
              <a:gd name="connsiteX214" fmla="*/ 501891 w 2757152"/>
              <a:gd name="connsiteY214" fmla="*/ 933756 h 1573026"/>
              <a:gd name="connsiteX215" fmla="*/ 499510 w 2757152"/>
              <a:gd name="connsiteY215" fmla="*/ 914706 h 1573026"/>
              <a:gd name="connsiteX216" fmla="*/ 518560 w 2757152"/>
              <a:gd name="connsiteY216" fmla="*/ 881368 h 1573026"/>
              <a:gd name="connsiteX217" fmla="*/ 478080 w 2757152"/>
              <a:gd name="connsiteY217" fmla="*/ 890893 h 1573026"/>
              <a:gd name="connsiteX218" fmla="*/ 449504 w 2757152"/>
              <a:gd name="connsiteY218" fmla="*/ 952806 h 1573026"/>
              <a:gd name="connsiteX219" fmla="*/ 442360 w 2757152"/>
              <a:gd name="connsiteY219" fmla="*/ 976618 h 1573026"/>
              <a:gd name="connsiteX220" fmla="*/ 411404 w 2757152"/>
              <a:gd name="connsiteY220" fmla="*/ 993287 h 1573026"/>
              <a:gd name="connsiteX221" fmla="*/ 363779 w 2757152"/>
              <a:gd name="connsiteY221" fmla="*/ 990906 h 1573026"/>
              <a:gd name="connsiteX222" fmla="*/ 356635 w 2757152"/>
              <a:gd name="connsiteY222" fmla="*/ 1007575 h 1573026"/>
              <a:gd name="connsiteX223" fmla="*/ 356635 w 2757152"/>
              <a:gd name="connsiteY223" fmla="*/ 1055200 h 1573026"/>
              <a:gd name="connsiteX224" fmla="*/ 297104 w 2757152"/>
              <a:gd name="connsiteY224" fmla="*/ 1059962 h 1573026"/>
              <a:gd name="connsiteX225" fmla="*/ 235191 w 2757152"/>
              <a:gd name="connsiteY225" fmla="*/ 1093300 h 1573026"/>
              <a:gd name="connsiteX226" fmla="*/ 237573 w 2757152"/>
              <a:gd name="connsiteY226" fmla="*/ 1121875 h 1573026"/>
              <a:gd name="connsiteX227" fmla="*/ 185186 w 2757152"/>
              <a:gd name="connsiteY227" fmla="*/ 1109968 h 1573026"/>
              <a:gd name="connsiteX228" fmla="*/ 151848 w 2757152"/>
              <a:gd name="connsiteY228" fmla="*/ 1117112 h 1573026"/>
              <a:gd name="connsiteX229" fmla="*/ 106604 w 2757152"/>
              <a:gd name="connsiteY229" fmla="*/ 1098062 h 1573026"/>
              <a:gd name="connsiteX230" fmla="*/ 89936 w 2757152"/>
              <a:gd name="connsiteY230" fmla="*/ 1098062 h 1573026"/>
              <a:gd name="connsiteX231" fmla="*/ 6592 w 2757152"/>
              <a:gd name="connsiteY231" fmla="*/ 1121875 h 1573026"/>
              <a:gd name="connsiteX232" fmla="*/ 8974 w 2757152"/>
              <a:gd name="connsiteY232" fmla="*/ 1074250 h 1573026"/>
              <a:gd name="connsiteX233" fmla="*/ 9816 w 2757152"/>
              <a:gd name="connsiteY233" fmla="*/ 1047319 h 15730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</a:cxnLst>
            <a:rect l="l" t="t" r="r" b="b"/>
            <a:pathLst>
              <a:path w="2757152" h="1573026">
                <a:moveTo>
                  <a:pt x="9816" y="1047319"/>
                </a:moveTo>
                <a:cubicBezTo>
                  <a:pt x="13785" y="1031444"/>
                  <a:pt x="7922" y="1014199"/>
                  <a:pt x="32785" y="979000"/>
                </a:cubicBezTo>
                <a:cubicBezTo>
                  <a:pt x="41772" y="969995"/>
                  <a:pt x="59376" y="959553"/>
                  <a:pt x="70885" y="964712"/>
                </a:cubicBezTo>
                <a:cubicBezTo>
                  <a:pt x="80013" y="966696"/>
                  <a:pt x="68107" y="990509"/>
                  <a:pt x="73266" y="998050"/>
                </a:cubicBezTo>
                <a:cubicBezTo>
                  <a:pt x="78425" y="1005591"/>
                  <a:pt x="97079" y="1017100"/>
                  <a:pt x="101841" y="1009956"/>
                </a:cubicBezTo>
                <a:cubicBezTo>
                  <a:pt x="106603" y="1002812"/>
                  <a:pt x="93904" y="962728"/>
                  <a:pt x="94698" y="945662"/>
                </a:cubicBezTo>
                <a:cubicBezTo>
                  <a:pt x="95492" y="928596"/>
                  <a:pt x="101048" y="919071"/>
                  <a:pt x="106604" y="907562"/>
                </a:cubicBezTo>
                <a:cubicBezTo>
                  <a:pt x="112160" y="896053"/>
                  <a:pt x="126448" y="893274"/>
                  <a:pt x="135179" y="881368"/>
                </a:cubicBezTo>
                <a:cubicBezTo>
                  <a:pt x="143911" y="869462"/>
                  <a:pt x="154627" y="852396"/>
                  <a:pt x="158993" y="836124"/>
                </a:cubicBezTo>
                <a:cubicBezTo>
                  <a:pt x="163359" y="819852"/>
                  <a:pt x="155023" y="794056"/>
                  <a:pt x="154229" y="778975"/>
                </a:cubicBezTo>
                <a:cubicBezTo>
                  <a:pt x="153435" y="763894"/>
                  <a:pt x="138751" y="757543"/>
                  <a:pt x="137560" y="745637"/>
                </a:cubicBezTo>
                <a:cubicBezTo>
                  <a:pt x="136369" y="733731"/>
                  <a:pt x="145894" y="717856"/>
                  <a:pt x="147085" y="707537"/>
                </a:cubicBezTo>
                <a:cubicBezTo>
                  <a:pt x="148276" y="697218"/>
                  <a:pt x="132798" y="694440"/>
                  <a:pt x="132798" y="686106"/>
                </a:cubicBezTo>
                <a:cubicBezTo>
                  <a:pt x="132798" y="677772"/>
                  <a:pt x="154626" y="657134"/>
                  <a:pt x="147085" y="657531"/>
                </a:cubicBezTo>
                <a:cubicBezTo>
                  <a:pt x="139544" y="657928"/>
                  <a:pt x="103428" y="692059"/>
                  <a:pt x="99460" y="686106"/>
                </a:cubicBezTo>
                <a:cubicBezTo>
                  <a:pt x="95492" y="680153"/>
                  <a:pt x="97478" y="668246"/>
                  <a:pt x="104225" y="657530"/>
                </a:cubicBezTo>
                <a:cubicBezTo>
                  <a:pt x="110972" y="646814"/>
                  <a:pt x="129622" y="618638"/>
                  <a:pt x="139941" y="607525"/>
                </a:cubicBezTo>
                <a:cubicBezTo>
                  <a:pt x="150260" y="596412"/>
                  <a:pt x="162168" y="609905"/>
                  <a:pt x="166137" y="590855"/>
                </a:cubicBezTo>
                <a:cubicBezTo>
                  <a:pt x="170106" y="571805"/>
                  <a:pt x="168914" y="529340"/>
                  <a:pt x="163754" y="507512"/>
                </a:cubicBezTo>
                <a:cubicBezTo>
                  <a:pt x="158594" y="485684"/>
                  <a:pt x="126448" y="479334"/>
                  <a:pt x="116129" y="467031"/>
                </a:cubicBezTo>
                <a:cubicBezTo>
                  <a:pt x="105810" y="454728"/>
                  <a:pt x="114938" y="444806"/>
                  <a:pt x="111366" y="433693"/>
                </a:cubicBezTo>
                <a:cubicBezTo>
                  <a:pt x="107794" y="422580"/>
                  <a:pt x="92714" y="421389"/>
                  <a:pt x="94698" y="400355"/>
                </a:cubicBezTo>
                <a:cubicBezTo>
                  <a:pt x="96682" y="379321"/>
                  <a:pt x="107001" y="328521"/>
                  <a:pt x="113748" y="307487"/>
                </a:cubicBezTo>
                <a:cubicBezTo>
                  <a:pt x="120495" y="286453"/>
                  <a:pt x="115731" y="268991"/>
                  <a:pt x="120891" y="255100"/>
                </a:cubicBezTo>
                <a:cubicBezTo>
                  <a:pt x="126051" y="241209"/>
                  <a:pt x="127640" y="226126"/>
                  <a:pt x="144706" y="224142"/>
                </a:cubicBezTo>
                <a:cubicBezTo>
                  <a:pt x="161772" y="222158"/>
                  <a:pt x="210189" y="236446"/>
                  <a:pt x="232810" y="247956"/>
                </a:cubicBezTo>
                <a:cubicBezTo>
                  <a:pt x="255432" y="259466"/>
                  <a:pt x="268926" y="281294"/>
                  <a:pt x="280435" y="293200"/>
                </a:cubicBezTo>
                <a:cubicBezTo>
                  <a:pt x="291944" y="305106"/>
                  <a:pt x="284403" y="309869"/>
                  <a:pt x="292341" y="321775"/>
                </a:cubicBezTo>
                <a:cubicBezTo>
                  <a:pt x="300279" y="333681"/>
                  <a:pt x="319331" y="359477"/>
                  <a:pt x="328062" y="364636"/>
                </a:cubicBezTo>
                <a:cubicBezTo>
                  <a:pt x="336793" y="369795"/>
                  <a:pt x="350682" y="365034"/>
                  <a:pt x="356635" y="359875"/>
                </a:cubicBezTo>
                <a:cubicBezTo>
                  <a:pt x="362588" y="354716"/>
                  <a:pt x="353857" y="336459"/>
                  <a:pt x="363779" y="333681"/>
                </a:cubicBezTo>
                <a:cubicBezTo>
                  <a:pt x="373701" y="330903"/>
                  <a:pt x="391560" y="340428"/>
                  <a:pt x="404260" y="336062"/>
                </a:cubicBezTo>
                <a:cubicBezTo>
                  <a:pt x="416960" y="331696"/>
                  <a:pt x="438788" y="323758"/>
                  <a:pt x="451885" y="312249"/>
                </a:cubicBezTo>
                <a:cubicBezTo>
                  <a:pt x="464982" y="300740"/>
                  <a:pt x="465379" y="267006"/>
                  <a:pt x="475698" y="257481"/>
                </a:cubicBezTo>
                <a:cubicBezTo>
                  <a:pt x="486017" y="247956"/>
                  <a:pt x="497924" y="246367"/>
                  <a:pt x="501893" y="250336"/>
                </a:cubicBezTo>
                <a:cubicBezTo>
                  <a:pt x="505862" y="254305"/>
                  <a:pt x="513798" y="256687"/>
                  <a:pt x="513798" y="267006"/>
                </a:cubicBezTo>
                <a:cubicBezTo>
                  <a:pt x="513798" y="277325"/>
                  <a:pt x="499113" y="299153"/>
                  <a:pt x="501891" y="312250"/>
                </a:cubicBezTo>
                <a:cubicBezTo>
                  <a:pt x="504669" y="325347"/>
                  <a:pt x="525307" y="340031"/>
                  <a:pt x="516179" y="359875"/>
                </a:cubicBezTo>
                <a:cubicBezTo>
                  <a:pt x="507051" y="379719"/>
                  <a:pt x="449900" y="395593"/>
                  <a:pt x="463791" y="424168"/>
                </a:cubicBezTo>
                <a:cubicBezTo>
                  <a:pt x="473316" y="461871"/>
                  <a:pt x="539594" y="505131"/>
                  <a:pt x="566185" y="517037"/>
                </a:cubicBezTo>
                <a:cubicBezTo>
                  <a:pt x="592776" y="528943"/>
                  <a:pt x="606271" y="499971"/>
                  <a:pt x="623337" y="495605"/>
                </a:cubicBezTo>
                <a:cubicBezTo>
                  <a:pt x="640403" y="491239"/>
                  <a:pt x="662627" y="483302"/>
                  <a:pt x="675723" y="481318"/>
                </a:cubicBezTo>
                <a:cubicBezTo>
                  <a:pt x="688820" y="479334"/>
                  <a:pt x="697154" y="486081"/>
                  <a:pt x="701916" y="483700"/>
                </a:cubicBezTo>
                <a:cubicBezTo>
                  <a:pt x="706678" y="481319"/>
                  <a:pt x="684851" y="469809"/>
                  <a:pt x="697154" y="476556"/>
                </a:cubicBezTo>
                <a:cubicBezTo>
                  <a:pt x="709457" y="483303"/>
                  <a:pt x="757082" y="513069"/>
                  <a:pt x="775735" y="524181"/>
                </a:cubicBezTo>
                <a:cubicBezTo>
                  <a:pt x="794388" y="535293"/>
                  <a:pt x="802325" y="540452"/>
                  <a:pt x="820979" y="547993"/>
                </a:cubicBezTo>
                <a:cubicBezTo>
                  <a:pt x="839633" y="555534"/>
                  <a:pt x="869400" y="572599"/>
                  <a:pt x="887656" y="562280"/>
                </a:cubicBezTo>
                <a:cubicBezTo>
                  <a:pt x="905912" y="551961"/>
                  <a:pt x="922183" y="497987"/>
                  <a:pt x="932898" y="478937"/>
                </a:cubicBezTo>
                <a:cubicBezTo>
                  <a:pt x="943613" y="459887"/>
                  <a:pt x="956313" y="463856"/>
                  <a:pt x="961473" y="455125"/>
                </a:cubicBezTo>
                <a:cubicBezTo>
                  <a:pt x="966633" y="446394"/>
                  <a:pt x="973779" y="432502"/>
                  <a:pt x="963857" y="426549"/>
                </a:cubicBezTo>
                <a:cubicBezTo>
                  <a:pt x="953935" y="420596"/>
                  <a:pt x="909085" y="413849"/>
                  <a:pt x="892416" y="412262"/>
                </a:cubicBezTo>
                <a:cubicBezTo>
                  <a:pt x="875747" y="410675"/>
                  <a:pt x="873368" y="422977"/>
                  <a:pt x="863843" y="417024"/>
                </a:cubicBezTo>
                <a:cubicBezTo>
                  <a:pt x="844793" y="409880"/>
                  <a:pt x="830107" y="393609"/>
                  <a:pt x="828123" y="383687"/>
                </a:cubicBezTo>
                <a:cubicBezTo>
                  <a:pt x="826139" y="373765"/>
                  <a:pt x="837650" y="363047"/>
                  <a:pt x="851937" y="357491"/>
                </a:cubicBezTo>
                <a:cubicBezTo>
                  <a:pt x="866225" y="351935"/>
                  <a:pt x="895989" y="343206"/>
                  <a:pt x="913848" y="343206"/>
                </a:cubicBezTo>
                <a:cubicBezTo>
                  <a:pt x="931707" y="343206"/>
                  <a:pt x="948772" y="353921"/>
                  <a:pt x="959091" y="357493"/>
                </a:cubicBezTo>
                <a:cubicBezTo>
                  <a:pt x="969410" y="361065"/>
                  <a:pt x="949170" y="363446"/>
                  <a:pt x="970998" y="376543"/>
                </a:cubicBezTo>
                <a:cubicBezTo>
                  <a:pt x="992826" y="389640"/>
                  <a:pt x="1067041" y="413453"/>
                  <a:pt x="1090060" y="436075"/>
                </a:cubicBezTo>
                <a:cubicBezTo>
                  <a:pt x="1113079" y="458697"/>
                  <a:pt x="1106332" y="487668"/>
                  <a:pt x="1113873" y="500368"/>
                </a:cubicBezTo>
                <a:cubicBezTo>
                  <a:pt x="1121414" y="513068"/>
                  <a:pt x="1131335" y="526562"/>
                  <a:pt x="1135304" y="512275"/>
                </a:cubicBezTo>
                <a:cubicBezTo>
                  <a:pt x="1139273" y="497988"/>
                  <a:pt x="1129351" y="441234"/>
                  <a:pt x="1132923" y="421787"/>
                </a:cubicBezTo>
                <a:cubicBezTo>
                  <a:pt x="1136495" y="402340"/>
                  <a:pt x="1147607" y="389640"/>
                  <a:pt x="1154354" y="383687"/>
                </a:cubicBezTo>
                <a:cubicBezTo>
                  <a:pt x="1161101" y="377734"/>
                  <a:pt x="1170626" y="394005"/>
                  <a:pt x="1173404" y="386068"/>
                </a:cubicBezTo>
                <a:cubicBezTo>
                  <a:pt x="1176182" y="378131"/>
                  <a:pt x="1171419" y="355509"/>
                  <a:pt x="1173404" y="347968"/>
                </a:cubicBezTo>
                <a:cubicBezTo>
                  <a:pt x="1175389" y="340427"/>
                  <a:pt x="1175390" y="343204"/>
                  <a:pt x="1185312" y="340823"/>
                </a:cubicBezTo>
                <a:cubicBezTo>
                  <a:pt x="1195234" y="338442"/>
                  <a:pt x="1216267" y="347175"/>
                  <a:pt x="1242460" y="343206"/>
                </a:cubicBezTo>
                <a:cubicBezTo>
                  <a:pt x="1268654" y="339238"/>
                  <a:pt x="1313898" y="325743"/>
                  <a:pt x="1342473" y="317012"/>
                </a:cubicBezTo>
                <a:cubicBezTo>
                  <a:pt x="1371048" y="308281"/>
                  <a:pt x="1387772" y="316247"/>
                  <a:pt x="1413910" y="305106"/>
                </a:cubicBezTo>
                <a:cubicBezTo>
                  <a:pt x="1440048" y="293965"/>
                  <a:pt x="1473108" y="264055"/>
                  <a:pt x="1499302" y="250164"/>
                </a:cubicBezTo>
                <a:cubicBezTo>
                  <a:pt x="1525496" y="236273"/>
                  <a:pt x="1547602" y="232052"/>
                  <a:pt x="1571073" y="221762"/>
                </a:cubicBezTo>
                <a:cubicBezTo>
                  <a:pt x="1594545" y="211472"/>
                  <a:pt x="1617509" y="193979"/>
                  <a:pt x="1640131" y="188423"/>
                </a:cubicBezTo>
                <a:cubicBezTo>
                  <a:pt x="1662753" y="182867"/>
                  <a:pt x="1690929" y="196758"/>
                  <a:pt x="1711566" y="195568"/>
                </a:cubicBezTo>
                <a:cubicBezTo>
                  <a:pt x="1732203" y="194378"/>
                  <a:pt x="1750063" y="176122"/>
                  <a:pt x="1763954" y="174137"/>
                </a:cubicBezTo>
                <a:cubicBezTo>
                  <a:pt x="1777845" y="172152"/>
                  <a:pt x="1777450" y="174929"/>
                  <a:pt x="1794912" y="183660"/>
                </a:cubicBezTo>
                <a:cubicBezTo>
                  <a:pt x="1812374" y="192391"/>
                  <a:pt x="1857220" y="218983"/>
                  <a:pt x="1868729" y="233668"/>
                </a:cubicBezTo>
                <a:cubicBezTo>
                  <a:pt x="1880238" y="248353"/>
                  <a:pt x="1811975" y="201919"/>
                  <a:pt x="1806816" y="209856"/>
                </a:cubicBezTo>
                <a:cubicBezTo>
                  <a:pt x="1801657" y="217794"/>
                  <a:pt x="1830232" y="264625"/>
                  <a:pt x="1828248" y="281293"/>
                </a:cubicBezTo>
                <a:cubicBezTo>
                  <a:pt x="1838170" y="297961"/>
                  <a:pt x="1834600" y="311454"/>
                  <a:pt x="1866350" y="309866"/>
                </a:cubicBezTo>
                <a:cubicBezTo>
                  <a:pt x="1885400" y="310660"/>
                  <a:pt x="1934611" y="320981"/>
                  <a:pt x="1961598" y="314631"/>
                </a:cubicBezTo>
                <a:cubicBezTo>
                  <a:pt x="1988585" y="308281"/>
                  <a:pt x="2019544" y="275338"/>
                  <a:pt x="2028275" y="271766"/>
                </a:cubicBezTo>
                <a:cubicBezTo>
                  <a:pt x="2037006" y="268194"/>
                  <a:pt x="2032241" y="284865"/>
                  <a:pt x="2025891" y="293200"/>
                </a:cubicBezTo>
                <a:cubicBezTo>
                  <a:pt x="2019541" y="301535"/>
                  <a:pt x="2000492" y="313838"/>
                  <a:pt x="1990173" y="321775"/>
                </a:cubicBezTo>
                <a:cubicBezTo>
                  <a:pt x="1979854" y="329712"/>
                  <a:pt x="1925879" y="332093"/>
                  <a:pt x="1916354" y="338443"/>
                </a:cubicBezTo>
                <a:cubicBezTo>
                  <a:pt x="1906829" y="344793"/>
                  <a:pt x="1909609" y="368605"/>
                  <a:pt x="1923500" y="367017"/>
                </a:cubicBezTo>
                <a:cubicBezTo>
                  <a:pt x="1937391" y="365429"/>
                  <a:pt x="2016766" y="342013"/>
                  <a:pt x="2047325" y="331298"/>
                </a:cubicBezTo>
                <a:cubicBezTo>
                  <a:pt x="2077884" y="320583"/>
                  <a:pt x="2083835" y="305503"/>
                  <a:pt x="2099710" y="295581"/>
                </a:cubicBezTo>
                <a:cubicBezTo>
                  <a:pt x="2115585" y="285659"/>
                  <a:pt x="2149320" y="278116"/>
                  <a:pt x="2142574" y="271766"/>
                </a:cubicBezTo>
                <a:cubicBezTo>
                  <a:pt x="2135828" y="265416"/>
                  <a:pt x="2079075" y="276132"/>
                  <a:pt x="2066375" y="264623"/>
                </a:cubicBezTo>
                <a:cubicBezTo>
                  <a:pt x="2053675" y="253114"/>
                  <a:pt x="2063994" y="208266"/>
                  <a:pt x="2066375" y="202710"/>
                </a:cubicBezTo>
                <a:cubicBezTo>
                  <a:pt x="2068756" y="197154"/>
                  <a:pt x="2090187" y="220172"/>
                  <a:pt x="2116380" y="202710"/>
                </a:cubicBezTo>
                <a:cubicBezTo>
                  <a:pt x="2142573" y="185248"/>
                  <a:pt x="2198136" y="129288"/>
                  <a:pt x="2223536" y="97935"/>
                </a:cubicBezTo>
                <a:cubicBezTo>
                  <a:pt x="2248936" y="66582"/>
                  <a:pt x="2269176" y="-5251"/>
                  <a:pt x="2273542" y="305"/>
                </a:cubicBezTo>
                <a:cubicBezTo>
                  <a:pt x="2277908" y="5861"/>
                  <a:pt x="2256080" y="82457"/>
                  <a:pt x="2237824" y="114604"/>
                </a:cubicBezTo>
                <a:cubicBezTo>
                  <a:pt x="2219568" y="146751"/>
                  <a:pt x="2165197" y="177311"/>
                  <a:pt x="2164006" y="193186"/>
                </a:cubicBezTo>
                <a:cubicBezTo>
                  <a:pt x="2162815" y="209061"/>
                  <a:pt x="2207661" y="213825"/>
                  <a:pt x="2228298" y="217000"/>
                </a:cubicBezTo>
                <a:cubicBezTo>
                  <a:pt x="2248935" y="220175"/>
                  <a:pt x="2270763" y="204300"/>
                  <a:pt x="2287829" y="212237"/>
                </a:cubicBezTo>
                <a:cubicBezTo>
                  <a:pt x="2304895" y="220174"/>
                  <a:pt x="2318391" y="254702"/>
                  <a:pt x="2333075" y="257480"/>
                </a:cubicBezTo>
                <a:cubicBezTo>
                  <a:pt x="2347759" y="260258"/>
                  <a:pt x="2365617" y="253115"/>
                  <a:pt x="2383079" y="243193"/>
                </a:cubicBezTo>
                <a:cubicBezTo>
                  <a:pt x="2400541" y="233271"/>
                  <a:pt x="2411654" y="191203"/>
                  <a:pt x="2425941" y="178900"/>
                </a:cubicBezTo>
                <a:cubicBezTo>
                  <a:pt x="2440229" y="166597"/>
                  <a:pt x="2446182" y="176916"/>
                  <a:pt x="2468804" y="169375"/>
                </a:cubicBezTo>
                <a:cubicBezTo>
                  <a:pt x="2491426" y="161834"/>
                  <a:pt x="2553338" y="155087"/>
                  <a:pt x="2573579" y="152706"/>
                </a:cubicBezTo>
                <a:cubicBezTo>
                  <a:pt x="2593820" y="150325"/>
                  <a:pt x="2572786" y="145562"/>
                  <a:pt x="2590248" y="147943"/>
                </a:cubicBezTo>
                <a:cubicBezTo>
                  <a:pt x="2607710" y="150324"/>
                  <a:pt x="2658510" y="161437"/>
                  <a:pt x="2678354" y="166993"/>
                </a:cubicBezTo>
                <a:cubicBezTo>
                  <a:pt x="2698198" y="172549"/>
                  <a:pt x="2697801" y="183663"/>
                  <a:pt x="2709310" y="188425"/>
                </a:cubicBezTo>
                <a:cubicBezTo>
                  <a:pt x="2720819" y="193187"/>
                  <a:pt x="2727964" y="179692"/>
                  <a:pt x="2735505" y="205092"/>
                </a:cubicBezTo>
                <a:cubicBezTo>
                  <a:pt x="2743046" y="230492"/>
                  <a:pt x="2754554" y="210252"/>
                  <a:pt x="2756935" y="221762"/>
                </a:cubicBezTo>
                <a:cubicBezTo>
                  <a:pt x="2759316" y="233272"/>
                  <a:pt x="2741457" y="248353"/>
                  <a:pt x="2737885" y="264625"/>
                </a:cubicBezTo>
                <a:cubicBezTo>
                  <a:pt x="2734313" y="280897"/>
                  <a:pt x="2733917" y="304709"/>
                  <a:pt x="2735504" y="319393"/>
                </a:cubicBezTo>
                <a:cubicBezTo>
                  <a:pt x="2737092" y="334077"/>
                  <a:pt x="2722010" y="365827"/>
                  <a:pt x="2721216" y="376543"/>
                </a:cubicBezTo>
                <a:cubicBezTo>
                  <a:pt x="2720422" y="387259"/>
                  <a:pt x="2718042" y="383290"/>
                  <a:pt x="2723598" y="386068"/>
                </a:cubicBezTo>
                <a:cubicBezTo>
                  <a:pt x="2729154" y="388846"/>
                  <a:pt x="2753364" y="387656"/>
                  <a:pt x="2754554" y="393212"/>
                </a:cubicBezTo>
                <a:cubicBezTo>
                  <a:pt x="2755744" y="398768"/>
                  <a:pt x="2750189" y="415437"/>
                  <a:pt x="2742648" y="424168"/>
                </a:cubicBezTo>
                <a:cubicBezTo>
                  <a:pt x="2735107" y="432899"/>
                  <a:pt x="2716057" y="434488"/>
                  <a:pt x="2709310" y="445600"/>
                </a:cubicBezTo>
                <a:cubicBezTo>
                  <a:pt x="2702563" y="456712"/>
                  <a:pt x="2696862" y="457629"/>
                  <a:pt x="2695023" y="476556"/>
                </a:cubicBezTo>
                <a:cubicBezTo>
                  <a:pt x="2693184" y="495483"/>
                  <a:pt x="2700260" y="543685"/>
                  <a:pt x="2698276" y="559163"/>
                </a:cubicBezTo>
                <a:cubicBezTo>
                  <a:pt x="2696292" y="574641"/>
                  <a:pt x="2684452" y="576843"/>
                  <a:pt x="2685497" y="590856"/>
                </a:cubicBezTo>
                <a:cubicBezTo>
                  <a:pt x="2686542" y="604869"/>
                  <a:pt x="2680735" y="637291"/>
                  <a:pt x="2683116" y="655150"/>
                </a:cubicBezTo>
                <a:cubicBezTo>
                  <a:pt x="2685497" y="673009"/>
                  <a:pt x="2700579" y="678565"/>
                  <a:pt x="2704548" y="690868"/>
                </a:cubicBezTo>
                <a:cubicBezTo>
                  <a:pt x="2708517" y="703171"/>
                  <a:pt x="2700182" y="726587"/>
                  <a:pt x="2699785" y="743256"/>
                </a:cubicBezTo>
                <a:cubicBezTo>
                  <a:pt x="2699388" y="759925"/>
                  <a:pt x="2703357" y="779372"/>
                  <a:pt x="2702166" y="790881"/>
                </a:cubicBezTo>
                <a:cubicBezTo>
                  <a:pt x="2700975" y="802390"/>
                  <a:pt x="2697007" y="788499"/>
                  <a:pt x="2690260" y="805168"/>
                </a:cubicBezTo>
                <a:cubicBezTo>
                  <a:pt x="2683513" y="821837"/>
                  <a:pt x="2672003" y="865096"/>
                  <a:pt x="2661685" y="890893"/>
                </a:cubicBezTo>
                <a:cubicBezTo>
                  <a:pt x="2651367" y="916690"/>
                  <a:pt x="2642637" y="956773"/>
                  <a:pt x="2630731" y="967092"/>
                </a:cubicBezTo>
                <a:cubicBezTo>
                  <a:pt x="2618825" y="977411"/>
                  <a:pt x="2610885" y="953996"/>
                  <a:pt x="2595010" y="945662"/>
                </a:cubicBezTo>
                <a:cubicBezTo>
                  <a:pt x="2579135" y="937328"/>
                  <a:pt x="2551354" y="926612"/>
                  <a:pt x="2535479" y="917087"/>
                </a:cubicBezTo>
                <a:cubicBezTo>
                  <a:pt x="2519604" y="907562"/>
                  <a:pt x="2517223" y="891688"/>
                  <a:pt x="2506904" y="883750"/>
                </a:cubicBezTo>
                <a:cubicBezTo>
                  <a:pt x="2496586" y="875813"/>
                  <a:pt x="2483490" y="872240"/>
                  <a:pt x="2473568" y="869462"/>
                </a:cubicBezTo>
                <a:cubicBezTo>
                  <a:pt x="2463646" y="866684"/>
                  <a:pt x="2452929" y="867081"/>
                  <a:pt x="2440229" y="871843"/>
                </a:cubicBezTo>
                <a:cubicBezTo>
                  <a:pt x="2427529" y="876606"/>
                  <a:pt x="2402526" y="889306"/>
                  <a:pt x="2390223" y="895656"/>
                </a:cubicBezTo>
                <a:cubicBezTo>
                  <a:pt x="2377920" y="902006"/>
                  <a:pt x="2383078" y="905181"/>
                  <a:pt x="2366410" y="909943"/>
                </a:cubicBezTo>
                <a:cubicBezTo>
                  <a:pt x="2349742" y="914706"/>
                  <a:pt x="2311247" y="917484"/>
                  <a:pt x="2297356" y="926612"/>
                </a:cubicBezTo>
                <a:cubicBezTo>
                  <a:pt x="2283466" y="935740"/>
                  <a:pt x="2278305" y="938915"/>
                  <a:pt x="2275923" y="957568"/>
                </a:cubicBezTo>
                <a:cubicBezTo>
                  <a:pt x="2273541" y="976221"/>
                  <a:pt x="2273541" y="1018688"/>
                  <a:pt x="2273541" y="1036150"/>
                </a:cubicBezTo>
                <a:cubicBezTo>
                  <a:pt x="2273541" y="1053612"/>
                  <a:pt x="2293784" y="1050039"/>
                  <a:pt x="2275925" y="1062342"/>
                </a:cubicBezTo>
                <a:cubicBezTo>
                  <a:pt x="2258066" y="1074645"/>
                  <a:pt x="2202501" y="1101237"/>
                  <a:pt x="2175910" y="1112350"/>
                </a:cubicBezTo>
                <a:cubicBezTo>
                  <a:pt x="2149319" y="1123463"/>
                  <a:pt x="2155273" y="1106397"/>
                  <a:pt x="2133048" y="1112350"/>
                </a:cubicBezTo>
                <a:cubicBezTo>
                  <a:pt x="2110823" y="1118303"/>
                  <a:pt x="2058834" y="1134177"/>
                  <a:pt x="2042562" y="1148067"/>
                </a:cubicBezTo>
                <a:cubicBezTo>
                  <a:pt x="2026290" y="1161957"/>
                  <a:pt x="2024701" y="1173469"/>
                  <a:pt x="2021129" y="1188550"/>
                </a:cubicBezTo>
                <a:cubicBezTo>
                  <a:pt x="2017557" y="1203631"/>
                  <a:pt x="2028275" y="1222284"/>
                  <a:pt x="2021131" y="1238556"/>
                </a:cubicBezTo>
                <a:cubicBezTo>
                  <a:pt x="2013987" y="1254828"/>
                  <a:pt x="1982235" y="1267131"/>
                  <a:pt x="1971123" y="1279037"/>
                </a:cubicBezTo>
                <a:cubicBezTo>
                  <a:pt x="1960011" y="1290943"/>
                  <a:pt x="1958028" y="1302452"/>
                  <a:pt x="1954456" y="1309993"/>
                </a:cubicBezTo>
                <a:cubicBezTo>
                  <a:pt x="1950884" y="1317534"/>
                  <a:pt x="1950882" y="1328647"/>
                  <a:pt x="1956835" y="1331425"/>
                </a:cubicBezTo>
                <a:cubicBezTo>
                  <a:pt x="1962788" y="1334203"/>
                  <a:pt x="1982235" y="1322297"/>
                  <a:pt x="1990173" y="1326662"/>
                </a:cubicBezTo>
                <a:cubicBezTo>
                  <a:pt x="1998111" y="1331028"/>
                  <a:pt x="2008828" y="1341743"/>
                  <a:pt x="2013987" y="1350474"/>
                </a:cubicBezTo>
                <a:cubicBezTo>
                  <a:pt x="2019146" y="1359205"/>
                  <a:pt x="2004460" y="1371906"/>
                  <a:pt x="2002079" y="1383812"/>
                </a:cubicBezTo>
                <a:cubicBezTo>
                  <a:pt x="1999698" y="1395718"/>
                  <a:pt x="2014779" y="1409609"/>
                  <a:pt x="1999698" y="1421912"/>
                </a:cubicBezTo>
                <a:cubicBezTo>
                  <a:pt x="1984617" y="1434215"/>
                  <a:pt x="1931039" y="1429453"/>
                  <a:pt x="1921118" y="1450487"/>
                </a:cubicBezTo>
                <a:cubicBezTo>
                  <a:pt x="1911197" y="1471521"/>
                  <a:pt x="1924293" y="1519147"/>
                  <a:pt x="1911593" y="1538594"/>
                </a:cubicBezTo>
                <a:cubicBezTo>
                  <a:pt x="1898893" y="1558041"/>
                  <a:pt x="1862037" y="1554289"/>
                  <a:pt x="1844916" y="1560025"/>
                </a:cubicBezTo>
                <a:cubicBezTo>
                  <a:pt x="1827795" y="1565761"/>
                  <a:pt x="1828312" y="1573409"/>
                  <a:pt x="1808865" y="1573012"/>
                </a:cubicBezTo>
                <a:cubicBezTo>
                  <a:pt x="1789418" y="1572615"/>
                  <a:pt x="1746039" y="1557823"/>
                  <a:pt x="1728235" y="1557643"/>
                </a:cubicBezTo>
                <a:cubicBezTo>
                  <a:pt x="1710431" y="1557463"/>
                  <a:pt x="1719900" y="1577090"/>
                  <a:pt x="1702041" y="1571931"/>
                </a:cubicBezTo>
                <a:cubicBezTo>
                  <a:pt x="1684182" y="1566772"/>
                  <a:pt x="1667913" y="1553278"/>
                  <a:pt x="1647275" y="1543356"/>
                </a:cubicBezTo>
                <a:cubicBezTo>
                  <a:pt x="1626637" y="1533434"/>
                  <a:pt x="1620682" y="1518353"/>
                  <a:pt x="1606791" y="1507637"/>
                </a:cubicBezTo>
                <a:cubicBezTo>
                  <a:pt x="1592900" y="1496921"/>
                  <a:pt x="1563931" y="1487792"/>
                  <a:pt x="1563931" y="1479061"/>
                </a:cubicBezTo>
                <a:cubicBezTo>
                  <a:pt x="1563931" y="1470330"/>
                  <a:pt x="1592108" y="1460409"/>
                  <a:pt x="1592504" y="1455250"/>
                </a:cubicBezTo>
                <a:cubicBezTo>
                  <a:pt x="1592900" y="1450091"/>
                  <a:pt x="1592901" y="1443343"/>
                  <a:pt x="1580598" y="1438581"/>
                </a:cubicBezTo>
                <a:cubicBezTo>
                  <a:pt x="1568295" y="1433819"/>
                  <a:pt x="1529798" y="1434216"/>
                  <a:pt x="1518685" y="1426675"/>
                </a:cubicBezTo>
                <a:cubicBezTo>
                  <a:pt x="1507573" y="1419134"/>
                  <a:pt x="1509160" y="1410799"/>
                  <a:pt x="1499635" y="1402862"/>
                </a:cubicBezTo>
                <a:cubicBezTo>
                  <a:pt x="1490110" y="1394925"/>
                  <a:pt x="1468284" y="1382225"/>
                  <a:pt x="1461537" y="1379050"/>
                </a:cubicBezTo>
                <a:cubicBezTo>
                  <a:pt x="1454790" y="1375875"/>
                  <a:pt x="1455186" y="1382622"/>
                  <a:pt x="1456773" y="1390956"/>
                </a:cubicBezTo>
                <a:cubicBezTo>
                  <a:pt x="1458360" y="1399290"/>
                  <a:pt x="1475428" y="1421912"/>
                  <a:pt x="1471062" y="1429056"/>
                </a:cubicBezTo>
                <a:cubicBezTo>
                  <a:pt x="1466696" y="1436200"/>
                  <a:pt x="1449629" y="1438581"/>
                  <a:pt x="1440104" y="1443343"/>
                </a:cubicBezTo>
                <a:cubicBezTo>
                  <a:pt x="1430579" y="1448105"/>
                  <a:pt x="1421056" y="1458820"/>
                  <a:pt x="1413912" y="1457630"/>
                </a:cubicBezTo>
                <a:cubicBezTo>
                  <a:pt x="1406768" y="1456440"/>
                  <a:pt x="1407560" y="1461996"/>
                  <a:pt x="1397241" y="1450487"/>
                </a:cubicBezTo>
                <a:cubicBezTo>
                  <a:pt x="1386922" y="1438978"/>
                  <a:pt x="1367079" y="1402069"/>
                  <a:pt x="1351998" y="1388575"/>
                </a:cubicBezTo>
                <a:cubicBezTo>
                  <a:pt x="1336917" y="1375081"/>
                  <a:pt x="1308740" y="1363968"/>
                  <a:pt x="1306756" y="1355237"/>
                </a:cubicBezTo>
                <a:cubicBezTo>
                  <a:pt x="1304772" y="1346506"/>
                  <a:pt x="1321043" y="1348093"/>
                  <a:pt x="1328187" y="1338568"/>
                </a:cubicBezTo>
                <a:cubicBezTo>
                  <a:pt x="1335331" y="1329043"/>
                  <a:pt x="1350015" y="1304834"/>
                  <a:pt x="1349618" y="1298087"/>
                </a:cubicBezTo>
                <a:cubicBezTo>
                  <a:pt x="1349221" y="1291340"/>
                  <a:pt x="1344060" y="1287769"/>
                  <a:pt x="1335329" y="1286181"/>
                </a:cubicBezTo>
                <a:cubicBezTo>
                  <a:pt x="1326598" y="1284593"/>
                  <a:pt x="1314693" y="1297293"/>
                  <a:pt x="1297231" y="1288562"/>
                </a:cubicBezTo>
                <a:cubicBezTo>
                  <a:pt x="1279769" y="1279831"/>
                  <a:pt x="1240081" y="1254034"/>
                  <a:pt x="1221031" y="1245700"/>
                </a:cubicBezTo>
                <a:cubicBezTo>
                  <a:pt x="1201981" y="1237366"/>
                  <a:pt x="1186897" y="1229825"/>
                  <a:pt x="1178166" y="1226650"/>
                </a:cubicBezTo>
                <a:cubicBezTo>
                  <a:pt x="1169435" y="1223475"/>
                  <a:pt x="1173008" y="1239350"/>
                  <a:pt x="1168643" y="1226650"/>
                </a:cubicBezTo>
                <a:cubicBezTo>
                  <a:pt x="1164278" y="1213950"/>
                  <a:pt x="1156737" y="1183787"/>
                  <a:pt x="1156737" y="1162356"/>
                </a:cubicBezTo>
                <a:cubicBezTo>
                  <a:pt x="1156737" y="1140925"/>
                  <a:pt x="1173802" y="1114334"/>
                  <a:pt x="1168643" y="1098062"/>
                </a:cubicBezTo>
                <a:cubicBezTo>
                  <a:pt x="1163484" y="1081790"/>
                  <a:pt x="1151578" y="1074250"/>
                  <a:pt x="1137687" y="1064725"/>
                </a:cubicBezTo>
                <a:cubicBezTo>
                  <a:pt x="1123797" y="1055200"/>
                  <a:pt x="1088078" y="1046468"/>
                  <a:pt x="1085300" y="1040912"/>
                </a:cubicBezTo>
                <a:cubicBezTo>
                  <a:pt x="1082522" y="1035356"/>
                  <a:pt x="1099587" y="1020275"/>
                  <a:pt x="1111493" y="1017100"/>
                </a:cubicBezTo>
                <a:cubicBezTo>
                  <a:pt x="1123399" y="1013925"/>
                  <a:pt x="1153165" y="1028212"/>
                  <a:pt x="1156737" y="1021862"/>
                </a:cubicBezTo>
                <a:cubicBezTo>
                  <a:pt x="1160309" y="1015512"/>
                  <a:pt x="1157928" y="987334"/>
                  <a:pt x="1151975" y="974237"/>
                </a:cubicBezTo>
                <a:cubicBezTo>
                  <a:pt x="1146022" y="961140"/>
                  <a:pt x="1131337" y="977412"/>
                  <a:pt x="1123400" y="969475"/>
                </a:cubicBezTo>
                <a:cubicBezTo>
                  <a:pt x="1115463" y="961538"/>
                  <a:pt x="1132528" y="932169"/>
                  <a:pt x="1128162" y="921850"/>
                </a:cubicBezTo>
                <a:cubicBezTo>
                  <a:pt x="1123796" y="911531"/>
                  <a:pt x="1098000" y="916690"/>
                  <a:pt x="1097206" y="907562"/>
                </a:cubicBezTo>
                <a:cubicBezTo>
                  <a:pt x="1096412" y="898434"/>
                  <a:pt x="1107128" y="880177"/>
                  <a:pt x="1099587" y="871843"/>
                </a:cubicBezTo>
                <a:cubicBezTo>
                  <a:pt x="1092046" y="863509"/>
                  <a:pt x="1065456" y="858350"/>
                  <a:pt x="1051962" y="857556"/>
                </a:cubicBezTo>
                <a:cubicBezTo>
                  <a:pt x="1038468" y="856762"/>
                  <a:pt x="1042437" y="874225"/>
                  <a:pt x="1032912" y="878987"/>
                </a:cubicBezTo>
                <a:cubicBezTo>
                  <a:pt x="1023387" y="883750"/>
                  <a:pt x="1017432" y="880177"/>
                  <a:pt x="1004335" y="881368"/>
                </a:cubicBezTo>
                <a:cubicBezTo>
                  <a:pt x="991238" y="882559"/>
                  <a:pt x="966237" y="882559"/>
                  <a:pt x="954331" y="886131"/>
                </a:cubicBezTo>
                <a:cubicBezTo>
                  <a:pt x="942425" y="889703"/>
                  <a:pt x="931709" y="908356"/>
                  <a:pt x="923375" y="907562"/>
                </a:cubicBezTo>
                <a:cubicBezTo>
                  <a:pt x="915041" y="906768"/>
                  <a:pt x="928931" y="882559"/>
                  <a:pt x="923375" y="876606"/>
                </a:cubicBezTo>
                <a:cubicBezTo>
                  <a:pt x="917819" y="870653"/>
                  <a:pt x="888053" y="868668"/>
                  <a:pt x="882893" y="871843"/>
                </a:cubicBezTo>
                <a:cubicBezTo>
                  <a:pt x="877733" y="875018"/>
                  <a:pt x="890829" y="886528"/>
                  <a:pt x="890035" y="893275"/>
                </a:cubicBezTo>
                <a:cubicBezTo>
                  <a:pt x="889241" y="900022"/>
                  <a:pt x="900753" y="918278"/>
                  <a:pt x="885275" y="912325"/>
                </a:cubicBezTo>
                <a:cubicBezTo>
                  <a:pt x="869797" y="906372"/>
                  <a:pt x="814631" y="867080"/>
                  <a:pt x="799550" y="859936"/>
                </a:cubicBezTo>
                <a:cubicBezTo>
                  <a:pt x="784469" y="852792"/>
                  <a:pt x="779705" y="838903"/>
                  <a:pt x="778118" y="826600"/>
                </a:cubicBezTo>
                <a:cubicBezTo>
                  <a:pt x="776531" y="814297"/>
                  <a:pt x="792406" y="792467"/>
                  <a:pt x="790025" y="786117"/>
                </a:cubicBezTo>
                <a:cubicBezTo>
                  <a:pt x="787644" y="779767"/>
                  <a:pt x="772165" y="779768"/>
                  <a:pt x="759068" y="781356"/>
                </a:cubicBezTo>
                <a:cubicBezTo>
                  <a:pt x="745971" y="782944"/>
                  <a:pt x="721762" y="792071"/>
                  <a:pt x="711443" y="795643"/>
                </a:cubicBezTo>
                <a:cubicBezTo>
                  <a:pt x="701124" y="799215"/>
                  <a:pt x="705490" y="804772"/>
                  <a:pt x="701918" y="809931"/>
                </a:cubicBezTo>
                <a:cubicBezTo>
                  <a:pt x="698346" y="815091"/>
                  <a:pt x="683265" y="821044"/>
                  <a:pt x="678106" y="826600"/>
                </a:cubicBezTo>
                <a:cubicBezTo>
                  <a:pt x="672947" y="832156"/>
                  <a:pt x="680884" y="834934"/>
                  <a:pt x="670962" y="843268"/>
                </a:cubicBezTo>
                <a:cubicBezTo>
                  <a:pt x="661040" y="851602"/>
                  <a:pt x="635244" y="866684"/>
                  <a:pt x="630481" y="876606"/>
                </a:cubicBezTo>
                <a:cubicBezTo>
                  <a:pt x="625718" y="886528"/>
                  <a:pt x="630082" y="891290"/>
                  <a:pt x="632860" y="898037"/>
                </a:cubicBezTo>
                <a:cubicBezTo>
                  <a:pt x="635638" y="904784"/>
                  <a:pt x="659056" y="917087"/>
                  <a:pt x="647150" y="917087"/>
                </a:cubicBezTo>
                <a:cubicBezTo>
                  <a:pt x="635244" y="917087"/>
                  <a:pt x="589206" y="904388"/>
                  <a:pt x="570950" y="902800"/>
                </a:cubicBezTo>
                <a:cubicBezTo>
                  <a:pt x="552694" y="901213"/>
                  <a:pt x="535628" y="903197"/>
                  <a:pt x="537612" y="907562"/>
                </a:cubicBezTo>
                <a:cubicBezTo>
                  <a:pt x="539596" y="911928"/>
                  <a:pt x="573329" y="931374"/>
                  <a:pt x="585235" y="938518"/>
                </a:cubicBezTo>
                <a:cubicBezTo>
                  <a:pt x="597141" y="945662"/>
                  <a:pt x="600319" y="938122"/>
                  <a:pt x="609050" y="950425"/>
                </a:cubicBezTo>
                <a:cubicBezTo>
                  <a:pt x="617781" y="962728"/>
                  <a:pt x="641593" y="989715"/>
                  <a:pt x="635243" y="1002812"/>
                </a:cubicBezTo>
                <a:cubicBezTo>
                  <a:pt x="628893" y="1015909"/>
                  <a:pt x="583250" y="1014718"/>
                  <a:pt x="568566" y="1019481"/>
                </a:cubicBezTo>
                <a:cubicBezTo>
                  <a:pt x="553882" y="1024244"/>
                  <a:pt x="555868" y="1034165"/>
                  <a:pt x="547137" y="1031387"/>
                </a:cubicBezTo>
                <a:cubicBezTo>
                  <a:pt x="538406" y="1028609"/>
                  <a:pt x="531261" y="1012734"/>
                  <a:pt x="523323" y="1002812"/>
                </a:cubicBezTo>
                <a:cubicBezTo>
                  <a:pt x="515385" y="992890"/>
                  <a:pt x="501891" y="983365"/>
                  <a:pt x="499510" y="971856"/>
                </a:cubicBezTo>
                <a:cubicBezTo>
                  <a:pt x="497129" y="960347"/>
                  <a:pt x="499510" y="944075"/>
                  <a:pt x="501891" y="933756"/>
                </a:cubicBezTo>
                <a:cubicBezTo>
                  <a:pt x="504272" y="923437"/>
                  <a:pt x="496732" y="923437"/>
                  <a:pt x="499510" y="914706"/>
                </a:cubicBezTo>
                <a:cubicBezTo>
                  <a:pt x="502288" y="905975"/>
                  <a:pt x="524513" y="884543"/>
                  <a:pt x="518560" y="881368"/>
                </a:cubicBezTo>
                <a:cubicBezTo>
                  <a:pt x="512607" y="878193"/>
                  <a:pt x="485224" y="883749"/>
                  <a:pt x="478080" y="890893"/>
                </a:cubicBezTo>
                <a:cubicBezTo>
                  <a:pt x="470936" y="898037"/>
                  <a:pt x="454664" y="944869"/>
                  <a:pt x="449504" y="952806"/>
                </a:cubicBezTo>
                <a:cubicBezTo>
                  <a:pt x="444344" y="960743"/>
                  <a:pt x="450298" y="969871"/>
                  <a:pt x="442360" y="976618"/>
                </a:cubicBezTo>
                <a:cubicBezTo>
                  <a:pt x="434423" y="983365"/>
                  <a:pt x="424501" y="990906"/>
                  <a:pt x="411404" y="993287"/>
                </a:cubicBezTo>
                <a:cubicBezTo>
                  <a:pt x="398307" y="995668"/>
                  <a:pt x="371716" y="986540"/>
                  <a:pt x="363779" y="990906"/>
                </a:cubicBezTo>
                <a:cubicBezTo>
                  <a:pt x="355842" y="995272"/>
                  <a:pt x="357826" y="996860"/>
                  <a:pt x="356635" y="1007575"/>
                </a:cubicBezTo>
                <a:cubicBezTo>
                  <a:pt x="355444" y="1018290"/>
                  <a:pt x="367747" y="1048453"/>
                  <a:pt x="356635" y="1055200"/>
                </a:cubicBezTo>
                <a:cubicBezTo>
                  <a:pt x="345523" y="1061947"/>
                  <a:pt x="317345" y="1053612"/>
                  <a:pt x="297104" y="1059962"/>
                </a:cubicBezTo>
                <a:cubicBezTo>
                  <a:pt x="276863" y="1066312"/>
                  <a:pt x="243922" y="1086553"/>
                  <a:pt x="235191" y="1093300"/>
                </a:cubicBezTo>
                <a:cubicBezTo>
                  <a:pt x="226460" y="1100047"/>
                  <a:pt x="253051" y="1119097"/>
                  <a:pt x="237573" y="1121875"/>
                </a:cubicBezTo>
                <a:cubicBezTo>
                  <a:pt x="222095" y="1124653"/>
                  <a:pt x="200267" y="1113540"/>
                  <a:pt x="185186" y="1109968"/>
                </a:cubicBezTo>
                <a:cubicBezTo>
                  <a:pt x="170105" y="1106396"/>
                  <a:pt x="163754" y="1118302"/>
                  <a:pt x="151848" y="1117112"/>
                </a:cubicBezTo>
                <a:cubicBezTo>
                  <a:pt x="139942" y="1115922"/>
                  <a:pt x="116923" y="1101237"/>
                  <a:pt x="106604" y="1098062"/>
                </a:cubicBezTo>
                <a:cubicBezTo>
                  <a:pt x="96285" y="1094887"/>
                  <a:pt x="107795" y="1094887"/>
                  <a:pt x="89936" y="1098062"/>
                </a:cubicBezTo>
                <a:cubicBezTo>
                  <a:pt x="72077" y="1101237"/>
                  <a:pt x="22467" y="1125844"/>
                  <a:pt x="6592" y="1121875"/>
                </a:cubicBezTo>
                <a:cubicBezTo>
                  <a:pt x="-9283" y="1117906"/>
                  <a:pt x="8437" y="1086676"/>
                  <a:pt x="8974" y="1074250"/>
                </a:cubicBezTo>
                <a:cubicBezTo>
                  <a:pt x="9511" y="1061824"/>
                  <a:pt x="5848" y="1063194"/>
                  <a:pt x="9816" y="1047319"/>
                </a:cubicBezTo>
                <a:close/>
              </a:path>
            </a:pathLst>
          </a:cu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4" name="Групувати 3"/>
          <p:cNvGrpSpPr/>
          <p:nvPr/>
        </p:nvGrpSpPr>
        <p:grpSpPr>
          <a:xfrm>
            <a:off x="13587" y="-50656"/>
            <a:ext cx="6642521" cy="7028034"/>
            <a:chOff x="13587" y="-50656"/>
            <a:chExt cx="6642521" cy="7028034"/>
          </a:xfrm>
        </p:grpSpPr>
        <p:sp>
          <p:nvSpPr>
            <p:cNvPr id="2" name="Полілінія 1"/>
            <p:cNvSpPr/>
            <p:nvPr/>
          </p:nvSpPr>
          <p:spPr>
            <a:xfrm>
              <a:off x="13587" y="883918"/>
              <a:ext cx="6642521" cy="6093460"/>
            </a:xfrm>
            <a:custGeom>
              <a:avLst/>
              <a:gdLst>
                <a:gd name="connsiteX0" fmla="*/ 6383230 w 6463278"/>
                <a:gd name="connsiteY0" fmla="*/ 0 h 3726180"/>
                <a:gd name="connsiteX1" fmla="*/ 6459430 w 6463278"/>
                <a:gd name="connsiteY1" fmla="*/ 236220 h 3726180"/>
                <a:gd name="connsiteX2" fmla="*/ 6276550 w 6463278"/>
                <a:gd name="connsiteY2" fmla="*/ 762000 h 3726180"/>
                <a:gd name="connsiteX3" fmla="*/ 5895550 w 6463278"/>
                <a:gd name="connsiteY3" fmla="*/ 967740 h 3726180"/>
                <a:gd name="connsiteX4" fmla="*/ 5666950 w 6463278"/>
                <a:gd name="connsiteY4" fmla="*/ 1181100 h 3726180"/>
                <a:gd name="connsiteX5" fmla="*/ 5438350 w 6463278"/>
                <a:gd name="connsiteY5" fmla="*/ 1066800 h 3726180"/>
                <a:gd name="connsiteX6" fmla="*/ 5301190 w 6463278"/>
                <a:gd name="connsiteY6" fmla="*/ 944880 h 3726180"/>
                <a:gd name="connsiteX7" fmla="*/ 5362150 w 6463278"/>
                <a:gd name="connsiteY7" fmla="*/ 807720 h 3726180"/>
                <a:gd name="connsiteX8" fmla="*/ 5270710 w 6463278"/>
                <a:gd name="connsiteY8" fmla="*/ 579120 h 3726180"/>
                <a:gd name="connsiteX9" fmla="*/ 5186890 w 6463278"/>
                <a:gd name="connsiteY9" fmla="*/ 342900 h 3726180"/>
                <a:gd name="connsiteX10" fmla="*/ 5095450 w 6463278"/>
                <a:gd name="connsiteY10" fmla="*/ 114300 h 3726180"/>
                <a:gd name="connsiteX11" fmla="*/ 4623010 w 6463278"/>
                <a:gd name="connsiteY11" fmla="*/ 190500 h 3726180"/>
                <a:gd name="connsiteX12" fmla="*/ 4402030 w 6463278"/>
                <a:gd name="connsiteY12" fmla="*/ 693420 h 3726180"/>
                <a:gd name="connsiteX13" fmla="*/ 4402030 w 6463278"/>
                <a:gd name="connsiteY13" fmla="*/ 1120140 h 3726180"/>
                <a:gd name="connsiteX14" fmla="*/ 3967690 w 6463278"/>
                <a:gd name="connsiteY14" fmla="*/ 1165860 h 3726180"/>
                <a:gd name="connsiteX15" fmla="*/ 3510490 w 6463278"/>
                <a:gd name="connsiteY15" fmla="*/ 1539240 h 3726180"/>
                <a:gd name="connsiteX16" fmla="*/ 3159970 w 6463278"/>
                <a:gd name="connsiteY16" fmla="*/ 1699260 h 3726180"/>
                <a:gd name="connsiteX17" fmla="*/ 2946610 w 6463278"/>
                <a:gd name="connsiteY17" fmla="*/ 1790700 h 3726180"/>
                <a:gd name="connsiteX18" fmla="*/ 2634190 w 6463278"/>
                <a:gd name="connsiteY18" fmla="*/ 1798320 h 3726180"/>
                <a:gd name="connsiteX19" fmla="*/ 2321770 w 6463278"/>
                <a:gd name="connsiteY19" fmla="*/ 1760220 h 3726180"/>
                <a:gd name="connsiteX20" fmla="*/ 2184610 w 6463278"/>
                <a:gd name="connsiteY20" fmla="*/ 1851660 h 3726180"/>
                <a:gd name="connsiteX21" fmla="*/ 1742650 w 6463278"/>
                <a:gd name="connsiteY21" fmla="*/ 1805940 h 3726180"/>
                <a:gd name="connsiteX22" fmla="*/ 1666450 w 6463278"/>
                <a:gd name="connsiteY22" fmla="*/ 2286000 h 3726180"/>
                <a:gd name="connsiteX23" fmla="*/ 2024590 w 6463278"/>
                <a:gd name="connsiteY23" fmla="*/ 2667000 h 3726180"/>
                <a:gd name="connsiteX24" fmla="*/ 1887430 w 6463278"/>
                <a:gd name="connsiteY24" fmla="*/ 3246120 h 3726180"/>
                <a:gd name="connsiteX25" fmla="*/ 1613110 w 6463278"/>
                <a:gd name="connsiteY25" fmla="*/ 3230880 h 3726180"/>
                <a:gd name="connsiteX26" fmla="*/ 1117810 w 6463278"/>
                <a:gd name="connsiteY26" fmla="*/ 2933700 h 3726180"/>
                <a:gd name="connsiteX27" fmla="*/ 614890 w 6463278"/>
                <a:gd name="connsiteY27" fmla="*/ 2773680 h 3726180"/>
                <a:gd name="connsiteX28" fmla="*/ 233890 w 6463278"/>
                <a:gd name="connsiteY28" fmla="*/ 2857500 h 3726180"/>
                <a:gd name="connsiteX29" fmla="*/ 20530 w 6463278"/>
                <a:gd name="connsiteY29" fmla="*/ 3634740 h 3726180"/>
                <a:gd name="connsiteX30" fmla="*/ 20530 w 6463278"/>
                <a:gd name="connsiteY30" fmla="*/ 3680460 h 3726180"/>
                <a:gd name="connsiteX0" fmla="*/ 6758445 w 6838493"/>
                <a:gd name="connsiteY0" fmla="*/ 0 h 4913906"/>
                <a:gd name="connsiteX1" fmla="*/ 6834645 w 6838493"/>
                <a:gd name="connsiteY1" fmla="*/ 236220 h 4913906"/>
                <a:gd name="connsiteX2" fmla="*/ 6651765 w 6838493"/>
                <a:gd name="connsiteY2" fmla="*/ 762000 h 4913906"/>
                <a:gd name="connsiteX3" fmla="*/ 6270765 w 6838493"/>
                <a:gd name="connsiteY3" fmla="*/ 967740 h 4913906"/>
                <a:gd name="connsiteX4" fmla="*/ 6042165 w 6838493"/>
                <a:gd name="connsiteY4" fmla="*/ 1181100 h 4913906"/>
                <a:gd name="connsiteX5" fmla="*/ 5813565 w 6838493"/>
                <a:gd name="connsiteY5" fmla="*/ 1066800 h 4913906"/>
                <a:gd name="connsiteX6" fmla="*/ 5676405 w 6838493"/>
                <a:gd name="connsiteY6" fmla="*/ 944880 h 4913906"/>
                <a:gd name="connsiteX7" fmla="*/ 5737365 w 6838493"/>
                <a:gd name="connsiteY7" fmla="*/ 807720 h 4913906"/>
                <a:gd name="connsiteX8" fmla="*/ 5645925 w 6838493"/>
                <a:gd name="connsiteY8" fmla="*/ 579120 h 4913906"/>
                <a:gd name="connsiteX9" fmla="*/ 5562105 w 6838493"/>
                <a:gd name="connsiteY9" fmla="*/ 342900 h 4913906"/>
                <a:gd name="connsiteX10" fmla="*/ 5470665 w 6838493"/>
                <a:gd name="connsiteY10" fmla="*/ 114300 h 4913906"/>
                <a:gd name="connsiteX11" fmla="*/ 4998225 w 6838493"/>
                <a:gd name="connsiteY11" fmla="*/ 190500 h 4913906"/>
                <a:gd name="connsiteX12" fmla="*/ 4777245 w 6838493"/>
                <a:gd name="connsiteY12" fmla="*/ 693420 h 4913906"/>
                <a:gd name="connsiteX13" fmla="*/ 4777245 w 6838493"/>
                <a:gd name="connsiteY13" fmla="*/ 1120140 h 4913906"/>
                <a:gd name="connsiteX14" fmla="*/ 4342905 w 6838493"/>
                <a:gd name="connsiteY14" fmla="*/ 1165860 h 4913906"/>
                <a:gd name="connsiteX15" fmla="*/ 3885705 w 6838493"/>
                <a:gd name="connsiteY15" fmla="*/ 1539240 h 4913906"/>
                <a:gd name="connsiteX16" fmla="*/ 3535185 w 6838493"/>
                <a:gd name="connsiteY16" fmla="*/ 1699260 h 4913906"/>
                <a:gd name="connsiteX17" fmla="*/ 3321825 w 6838493"/>
                <a:gd name="connsiteY17" fmla="*/ 1790700 h 4913906"/>
                <a:gd name="connsiteX18" fmla="*/ 3009405 w 6838493"/>
                <a:gd name="connsiteY18" fmla="*/ 1798320 h 4913906"/>
                <a:gd name="connsiteX19" fmla="*/ 2696985 w 6838493"/>
                <a:gd name="connsiteY19" fmla="*/ 1760220 h 4913906"/>
                <a:gd name="connsiteX20" fmla="*/ 2559825 w 6838493"/>
                <a:gd name="connsiteY20" fmla="*/ 1851660 h 4913906"/>
                <a:gd name="connsiteX21" fmla="*/ 2117865 w 6838493"/>
                <a:gd name="connsiteY21" fmla="*/ 1805940 h 4913906"/>
                <a:gd name="connsiteX22" fmla="*/ 2041665 w 6838493"/>
                <a:gd name="connsiteY22" fmla="*/ 2286000 h 4913906"/>
                <a:gd name="connsiteX23" fmla="*/ 2399805 w 6838493"/>
                <a:gd name="connsiteY23" fmla="*/ 2667000 h 4913906"/>
                <a:gd name="connsiteX24" fmla="*/ 2262645 w 6838493"/>
                <a:gd name="connsiteY24" fmla="*/ 3246120 h 4913906"/>
                <a:gd name="connsiteX25" fmla="*/ 1988325 w 6838493"/>
                <a:gd name="connsiteY25" fmla="*/ 3230880 h 4913906"/>
                <a:gd name="connsiteX26" fmla="*/ 1493025 w 6838493"/>
                <a:gd name="connsiteY26" fmla="*/ 2933700 h 4913906"/>
                <a:gd name="connsiteX27" fmla="*/ 990105 w 6838493"/>
                <a:gd name="connsiteY27" fmla="*/ 2773680 h 4913906"/>
                <a:gd name="connsiteX28" fmla="*/ 609105 w 6838493"/>
                <a:gd name="connsiteY28" fmla="*/ 2857500 h 4913906"/>
                <a:gd name="connsiteX29" fmla="*/ 395745 w 6838493"/>
                <a:gd name="connsiteY29" fmla="*/ 3634740 h 4913906"/>
                <a:gd name="connsiteX30" fmla="*/ 6364745 w 6838493"/>
                <a:gd name="connsiteY30" fmla="*/ 4912360 h 4913906"/>
                <a:gd name="connsiteX0" fmla="*/ 6690422 w 6770470"/>
                <a:gd name="connsiteY0" fmla="*/ 0 h 4912360"/>
                <a:gd name="connsiteX1" fmla="*/ 6766622 w 6770470"/>
                <a:gd name="connsiteY1" fmla="*/ 236220 h 4912360"/>
                <a:gd name="connsiteX2" fmla="*/ 6583742 w 6770470"/>
                <a:gd name="connsiteY2" fmla="*/ 762000 h 4912360"/>
                <a:gd name="connsiteX3" fmla="*/ 6202742 w 6770470"/>
                <a:gd name="connsiteY3" fmla="*/ 967740 h 4912360"/>
                <a:gd name="connsiteX4" fmla="*/ 5974142 w 6770470"/>
                <a:gd name="connsiteY4" fmla="*/ 1181100 h 4912360"/>
                <a:gd name="connsiteX5" fmla="*/ 5745542 w 6770470"/>
                <a:gd name="connsiteY5" fmla="*/ 1066800 h 4912360"/>
                <a:gd name="connsiteX6" fmla="*/ 5608382 w 6770470"/>
                <a:gd name="connsiteY6" fmla="*/ 944880 h 4912360"/>
                <a:gd name="connsiteX7" fmla="*/ 5669342 w 6770470"/>
                <a:gd name="connsiteY7" fmla="*/ 807720 h 4912360"/>
                <a:gd name="connsiteX8" fmla="*/ 5577902 w 6770470"/>
                <a:gd name="connsiteY8" fmla="*/ 579120 h 4912360"/>
                <a:gd name="connsiteX9" fmla="*/ 5494082 w 6770470"/>
                <a:gd name="connsiteY9" fmla="*/ 342900 h 4912360"/>
                <a:gd name="connsiteX10" fmla="*/ 5402642 w 6770470"/>
                <a:gd name="connsiteY10" fmla="*/ 114300 h 4912360"/>
                <a:gd name="connsiteX11" fmla="*/ 4930202 w 6770470"/>
                <a:gd name="connsiteY11" fmla="*/ 190500 h 4912360"/>
                <a:gd name="connsiteX12" fmla="*/ 4709222 w 6770470"/>
                <a:gd name="connsiteY12" fmla="*/ 693420 h 4912360"/>
                <a:gd name="connsiteX13" fmla="*/ 4709222 w 6770470"/>
                <a:gd name="connsiteY13" fmla="*/ 1120140 h 4912360"/>
                <a:gd name="connsiteX14" fmla="*/ 4274882 w 6770470"/>
                <a:gd name="connsiteY14" fmla="*/ 1165860 h 4912360"/>
                <a:gd name="connsiteX15" fmla="*/ 3817682 w 6770470"/>
                <a:gd name="connsiteY15" fmla="*/ 1539240 h 4912360"/>
                <a:gd name="connsiteX16" fmla="*/ 3467162 w 6770470"/>
                <a:gd name="connsiteY16" fmla="*/ 1699260 h 4912360"/>
                <a:gd name="connsiteX17" fmla="*/ 3253802 w 6770470"/>
                <a:gd name="connsiteY17" fmla="*/ 1790700 h 4912360"/>
                <a:gd name="connsiteX18" fmla="*/ 2941382 w 6770470"/>
                <a:gd name="connsiteY18" fmla="*/ 1798320 h 4912360"/>
                <a:gd name="connsiteX19" fmla="*/ 2628962 w 6770470"/>
                <a:gd name="connsiteY19" fmla="*/ 1760220 h 4912360"/>
                <a:gd name="connsiteX20" fmla="*/ 2491802 w 6770470"/>
                <a:gd name="connsiteY20" fmla="*/ 1851660 h 4912360"/>
                <a:gd name="connsiteX21" fmla="*/ 2049842 w 6770470"/>
                <a:gd name="connsiteY21" fmla="*/ 1805940 h 4912360"/>
                <a:gd name="connsiteX22" fmla="*/ 1973642 w 6770470"/>
                <a:gd name="connsiteY22" fmla="*/ 2286000 h 4912360"/>
                <a:gd name="connsiteX23" fmla="*/ 2331782 w 6770470"/>
                <a:gd name="connsiteY23" fmla="*/ 2667000 h 4912360"/>
                <a:gd name="connsiteX24" fmla="*/ 2194622 w 6770470"/>
                <a:gd name="connsiteY24" fmla="*/ 3246120 h 4912360"/>
                <a:gd name="connsiteX25" fmla="*/ 1920302 w 6770470"/>
                <a:gd name="connsiteY25" fmla="*/ 3230880 h 4912360"/>
                <a:gd name="connsiteX26" fmla="*/ 1425002 w 6770470"/>
                <a:gd name="connsiteY26" fmla="*/ 2933700 h 4912360"/>
                <a:gd name="connsiteX27" fmla="*/ 922082 w 6770470"/>
                <a:gd name="connsiteY27" fmla="*/ 2773680 h 4912360"/>
                <a:gd name="connsiteX28" fmla="*/ 541082 w 6770470"/>
                <a:gd name="connsiteY28" fmla="*/ 2857500 h 4912360"/>
                <a:gd name="connsiteX29" fmla="*/ 327722 w 6770470"/>
                <a:gd name="connsiteY29" fmla="*/ 3634740 h 4912360"/>
                <a:gd name="connsiteX30" fmla="*/ 5372163 w 6770470"/>
                <a:gd name="connsiteY30" fmla="*/ 4069080 h 4912360"/>
                <a:gd name="connsiteX31" fmla="*/ 6296722 w 6770470"/>
                <a:gd name="connsiteY31" fmla="*/ 4912360 h 4912360"/>
                <a:gd name="connsiteX0" fmla="*/ 6746475 w 6826523"/>
                <a:gd name="connsiteY0" fmla="*/ 0 h 5798240"/>
                <a:gd name="connsiteX1" fmla="*/ 6822675 w 6826523"/>
                <a:gd name="connsiteY1" fmla="*/ 236220 h 5798240"/>
                <a:gd name="connsiteX2" fmla="*/ 6639795 w 6826523"/>
                <a:gd name="connsiteY2" fmla="*/ 762000 h 5798240"/>
                <a:gd name="connsiteX3" fmla="*/ 6258795 w 6826523"/>
                <a:gd name="connsiteY3" fmla="*/ 967740 h 5798240"/>
                <a:gd name="connsiteX4" fmla="*/ 6030195 w 6826523"/>
                <a:gd name="connsiteY4" fmla="*/ 1181100 h 5798240"/>
                <a:gd name="connsiteX5" fmla="*/ 5801595 w 6826523"/>
                <a:gd name="connsiteY5" fmla="*/ 1066800 h 5798240"/>
                <a:gd name="connsiteX6" fmla="*/ 5664435 w 6826523"/>
                <a:gd name="connsiteY6" fmla="*/ 944880 h 5798240"/>
                <a:gd name="connsiteX7" fmla="*/ 5725395 w 6826523"/>
                <a:gd name="connsiteY7" fmla="*/ 807720 h 5798240"/>
                <a:gd name="connsiteX8" fmla="*/ 5633955 w 6826523"/>
                <a:gd name="connsiteY8" fmla="*/ 579120 h 5798240"/>
                <a:gd name="connsiteX9" fmla="*/ 5550135 w 6826523"/>
                <a:gd name="connsiteY9" fmla="*/ 342900 h 5798240"/>
                <a:gd name="connsiteX10" fmla="*/ 5458695 w 6826523"/>
                <a:gd name="connsiteY10" fmla="*/ 114300 h 5798240"/>
                <a:gd name="connsiteX11" fmla="*/ 4986255 w 6826523"/>
                <a:gd name="connsiteY11" fmla="*/ 190500 h 5798240"/>
                <a:gd name="connsiteX12" fmla="*/ 4765275 w 6826523"/>
                <a:gd name="connsiteY12" fmla="*/ 693420 h 5798240"/>
                <a:gd name="connsiteX13" fmla="*/ 4765275 w 6826523"/>
                <a:gd name="connsiteY13" fmla="*/ 1120140 h 5798240"/>
                <a:gd name="connsiteX14" fmla="*/ 4330935 w 6826523"/>
                <a:gd name="connsiteY14" fmla="*/ 1165860 h 5798240"/>
                <a:gd name="connsiteX15" fmla="*/ 3873735 w 6826523"/>
                <a:gd name="connsiteY15" fmla="*/ 1539240 h 5798240"/>
                <a:gd name="connsiteX16" fmla="*/ 3523215 w 6826523"/>
                <a:gd name="connsiteY16" fmla="*/ 1699260 h 5798240"/>
                <a:gd name="connsiteX17" fmla="*/ 3309855 w 6826523"/>
                <a:gd name="connsiteY17" fmla="*/ 1790700 h 5798240"/>
                <a:gd name="connsiteX18" fmla="*/ 2997435 w 6826523"/>
                <a:gd name="connsiteY18" fmla="*/ 1798320 h 5798240"/>
                <a:gd name="connsiteX19" fmla="*/ 2685015 w 6826523"/>
                <a:gd name="connsiteY19" fmla="*/ 1760220 h 5798240"/>
                <a:gd name="connsiteX20" fmla="*/ 2547855 w 6826523"/>
                <a:gd name="connsiteY20" fmla="*/ 1851660 h 5798240"/>
                <a:gd name="connsiteX21" fmla="*/ 2105895 w 6826523"/>
                <a:gd name="connsiteY21" fmla="*/ 1805940 h 5798240"/>
                <a:gd name="connsiteX22" fmla="*/ 2029695 w 6826523"/>
                <a:gd name="connsiteY22" fmla="*/ 2286000 h 5798240"/>
                <a:gd name="connsiteX23" fmla="*/ 2387835 w 6826523"/>
                <a:gd name="connsiteY23" fmla="*/ 2667000 h 5798240"/>
                <a:gd name="connsiteX24" fmla="*/ 2250675 w 6826523"/>
                <a:gd name="connsiteY24" fmla="*/ 3246120 h 5798240"/>
                <a:gd name="connsiteX25" fmla="*/ 1976355 w 6826523"/>
                <a:gd name="connsiteY25" fmla="*/ 3230880 h 5798240"/>
                <a:gd name="connsiteX26" fmla="*/ 1481055 w 6826523"/>
                <a:gd name="connsiteY26" fmla="*/ 2933700 h 5798240"/>
                <a:gd name="connsiteX27" fmla="*/ 978135 w 6826523"/>
                <a:gd name="connsiteY27" fmla="*/ 2773680 h 5798240"/>
                <a:gd name="connsiteX28" fmla="*/ 597135 w 6826523"/>
                <a:gd name="connsiteY28" fmla="*/ 2857500 h 5798240"/>
                <a:gd name="connsiteX29" fmla="*/ 383775 w 6826523"/>
                <a:gd name="connsiteY29" fmla="*/ 3634740 h 5798240"/>
                <a:gd name="connsiteX30" fmla="*/ 6190215 w 6826523"/>
                <a:gd name="connsiteY30" fmla="*/ 5796280 h 5798240"/>
                <a:gd name="connsiteX31" fmla="*/ 5428216 w 6826523"/>
                <a:gd name="connsiteY31" fmla="*/ 4069080 h 5798240"/>
                <a:gd name="connsiteX32" fmla="*/ 6352775 w 6826523"/>
                <a:gd name="connsiteY32" fmla="*/ 4912360 h 5798240"/>
                <a:gd name="connsiteX0" fmla="*/ 6703492 w 6783540"/>
                <a:gd name="connsiteY0" fmla="*/ 0 h 6106598"/>
                <a:gd name="connsiteX1" fmla="*/ 6779692 w 6783540"/>
                <a:gd name="connsiteY1" fmla="*/ 236220 h 6106598"/>
                <a:gd name="connsiteX2" fmla="*/ 6596812 w 6783540"/>
                <a:gd name="connsiteY2" fmla="*/ 762000 h 6106598"/>
                <a:gd name="connsiteX3" fmla="*/ 6215812 w 6783540"/>
                <a:gd name="connsiteY3" fmla="*/ 967740 h 6106598"/>
                <a:gd name="connsiteX4" fmla="*/ 5987212 w 6783540"/>
                <a:gd name="connsiteY4" fmla="*/ 1181100 h 6106598"/>
                <a:gd name="connsiteX5" fmla="*/ 5758612 w 6783540"/>
                <a:gd name="connsiteY5" fmla="*/ 1066800 h 6106598"/>
                <a:gd name="connsiteX6" fmla="*/ 5621452 w 6783540"/>
                <a:gd name="connsiteY6" fmla="*/ 944880 h 6106598"/>
                <a:gd name="connsiteX7" fmla="*/ 5682412 w 6783540"/>
                <a:gd name="connsiteY7" fmla="*/ 807720 h 6106598"/>
                <a:gd name="connsiteX8" fmla="*/ 5590972 w 6783540"/>
                <a:gd name="connsiteY8" fmla="*/ 579120 h 6106598"/>
                <a:gd name="connsiteX9" fmla="*/ 5507152 w 6783540"/>
                <a:gd name="connsiteY9" fmla="*/ 342900 h 6106598"/>
                <a:gd name="connsiteX10" fmla="*/ 5415712 w 6783540"/>
                <a:gd name="connsiteY10" fmla="*/ 114300 h 6106598"/>
                <a:gd name="connsiteX11" fmla="*/ 4943272 w 6783540"/>
                <a:gd name="connsiteY11" fmla="*/ 190500 h 6106598"/>
                <a:gd name="connsiteX12" fmla="*/ 4722292 w 6783540"/>
                <a:gd name="connsiteY12" fmla="*/ 693420 h 6106598"/>
                <a:gd name="connsiteX13" fmla="*/ 4722292 w 6783540"/>
                <a:gd name="connsiteY13" fmla="*/ 1120140 h 6106598"/>
                <a:gd name="connsiteX14" fmla="*/ 4287952 w 6783540"/>
                <a:gd name="connsiteY14" fmla="*/ 1165860 h 6106598"/>
                <a:gd name="connsiteX15" fmla="*/ 3830752 w 6783540"/>
                <a:gd name="connsiteY15" fmla="*/ 1539240 h 6106598"/>
                <a:gd name="connsiteX16" fmla="*/ 3480232 w 6783540"/>
                <a:gd name="connsiteY16" fmla="*/ 1699260 h 6106598"/>
                <a:gd name="connsiteX17" fmla="*/ 3266872 w 6783540"/>
                <a:gd name="connsiteY17" fmla="*/ 1790700 h 6106598"/>
                <a:gd name="connsiteX18" fmla="*/ 2954452 w 6783540"/>
                <a:gd name="connsiteY18" fmla="*/ 1798320 h 6106598"/>
                <a:gd name="connsiteX19" fmla="*/ 2642032 w 6783540"/>
                <a:gd name="connsiteY19" fmla="*/ 1760220 h 6106598"/>
                <a:gd name="connsiteX20" fmla="*/ 2504872 w 6783540"/>
                <a:gd name="connsiteY20" fmla="*/ 1851660 h 6106598"/>
                <a:gd name="connsiteX21" fmla="*/ 2062912 w 6783540"/>
                <a:gd name="connsiteY21" fmla="*/ 1805940 h 6106598"/>
                <a:gd name="connsiteX22" fmla="*/ 1986712 w 6783540"/>
                <a:gd name="connsiteY22" fmla="*/ 2286000 h 6106598"/>
                <a:gd name="connsiteX23" fmla="*/ 2344852 w 6783540"/>
                <a:gd name="connsiteY23" fmla="*/ 2667000 h 6106598"/>
                <a:gd name="connsiteX24" fmla="*/ 2207692 w 6783540"/>
                <a:gd name="connsiteY24" fmla="*/ 3246120 h 6106598"/>
                <a:gd name="connsiteX25" fmla="*/ 1933372 w 6783540"/>
                <a:gd name="connsiteY25" fmla="*/ 3230880 h 6106598"/>
                <a:gd name="connsiteX26" fmla="*/ 1438072 w 6783540"/>
                <a:gd name="connsiteY26" fmla="*/ 2933700 h 6106598"/>
                <a:gd name="connsiteX27" fmla="*/ 935152 w 6783540"/>
                <a:gd name="connsiteY27" fmla="*/ 2773680 h 6106598"/>
                <a:gd name="connsiteX28" fmla="*/ 554152 w 6783540"/>
                <a:gd name="connsiteY28" fmla="*/ 2857500 h 6106598"/>
                <a:gd name="connsiteX29" fmla="*/ 340792 w 6783540"/>
                <a:gd name="connsiteY29" fmla="*/ 3634740 h 6106598"/>
                <a:gd name="connsiteX30" fmla="*/ 5563033 w 6783540"/>
                <a:gd name="connsiteY30" fmla="*/ 5910580 h 6106598"/>
                <a:gd name="connsiteX31" fmla="*/ 6147232 w 6783540"/>
                <a:gd name="connsiteY31" fmla="*/ 5796280 h 6106598"/>
                <a:gd name="connsiteX32" fmla="*/ 5385233 w 6783540"/>
                <a:gd name="connsiteY32" fmla="*/ 4069080 h 6106598"/>
                <a:gd name="connsiteX33" fmla="*/ 6309792 w 6783540"/>
                <a:gd name="connsiteY33" fmla="*/ 4912360 h 6106598"/>
                <a:gd name="connsiteX0" fmla="*/ 6616823 w 6696871"/>
                <a:gd name="connsiteY0" fmla="*/ 0 h 5985313"/>
                <a:gd name="connsiteX1" fmla="*/ 6693023 w 6696871"/>
                <a:gd name="connsiteY1" fmla="*/ 236220 h 5985313"/>
                <a:gd name="connsiteX2" fmla="*/ 6510143 w 6696871"/>
                <a:gd name="connsiteY2" fmla="*/ 762000 h 5985313"/>
                <a:gd name="connsiteX3" fmla="*/ 6129143 w 6696871"/>
                <a:gd name="connsiteY3" fmla="*/ 967740 h 5985313"/>
                <a:gd name="connsiteX4" fmla="*/ 5900543 w 6696871"/>
                <a:gd name="connsiteY4" fmla="*/ 1181100 h 5985313"/>
                <a:gd name="connsiteX5" fmla="*/ 5671943 w 6696871"/>
                <a:gd name="connsiteY5" fmla="*/ 1066800 h 5985313"/>
                <a:gd name="connsiteX6" fmla="*/ 5534783 w 6696871"/>
                <a:gd name="connsiteY6" fmla="*/ 944880 h 5985313"/>
                <a:gd name="connsiteX7" fmla="*/ 5595743 w 6696871"/>
                <a:gd name="connsiteY7" fmla="*/ 807720 h 5985313"/>
                <a:gd name="connsiteX8" fmla="*/ 5504303 w 6696871"/>
                <a:gd name="connsiteY8" fmla="*/ 579120 h 5985313"/>
                <a:gd name="connsiteX9" fmla="*/ 5420483 w 6696871"/>
                <a:gd name="connsiteY9" fmla="*/ 342900 h 5985313"/>
                <a:gd name="connsiteX10" fmla="*/ 5329043 w 6696871"/>
                <a:gd name="connsiteY10" fmla="*/ 114300 h 5985313"/>
                <a:gd name="connsiteX11" fmla="*/ 4856603 w 6696871"/>
                <a:gd name="connsiteY11" fmla="*/ 190500 h 5985313"/>
                <a:gd name="connsiteX12" fmla="*/ 4635623 w 6696871"/>
                <a:gd name="connsiteY12" fmla="*/ 693420 h 5985313"/>
                <a:gd name="connsiteX13" fmla="*/ 4635623 w 6696871"/>
                <a:gd name="connsiteY13" fmla="*/ 1120140 h 5985313"/>
                <a:gd name="connsiteX14" fmla="*/ 4201283 w 6696871"/>
                <a:gd name="connsiteY14" fmla="*/ 1165860 h 5985313"/>
                <a:gd name="connsiteX15" fmla="*/ 3744083 w 6696871"/>
                <a:gd name="connsiteY15" fmla="*/ 1539240 h 5985313"/>
                <a:gd name="connsiteX16" fmla="*/ 3393563 w 6696871"/>
                <a:gd name="connsiteY16" fmla="*/ 1699260 h 5985313"/>
                <a:gd name="connsiteX17" fmla="*/ 3180203 w 6696871"/>
                <a:gd name="connsiteY17" fmla="*/ 1790700 h 5985313"/>
                <a:gd name="connsiteX18" fmla="*/ 2867783 w 6696871"/>
                <a:gd name="connsiteY18" fmla="*/ 1798320 h 5985313"/>
                <a:gd name="connsiteX19" fmla="*/ 2555363 w 6696871"/>
                <a:gd name="connsiteY19" fmla="*/ 1760220 h 5985313"/>
                <a:gd name="connsiteX20" fmla="*/ 2418203 w 6696871"/>
                <a:gd name="connsiteY20" fmla="*/ 1851660 h 5985313"/>
                <a:gd name="connsiteX21" fmla="*/ 1976243 w 6696871"/>
                <a:gd name="connsiteY21" fmla="*/ 1805940 h 5985313"/>
                <a:gd name="connsiteX22" fmla="*/ 1900043 w 6696871"/>
                <a:gd name="connsiteY22" fmla="*/ 2286000 h 5985313"/>
                <a:gd name="connsiteX23" fmla="*/ 2258183 w 6696871"/>
                <a:gd name="connsiteY23" fmla="*/ 2667000 h 5985313"/>
                <a:gd name="connsiteX24" fmla="*/ 2121023 w 6696871"/>
                <a:gd name="connsiteY24" fmla="*/ 3246120 h 5985313"/>
                <a:gd name="connsiteX25" fmla="*/ 1846703 w 6696871"/>
                <a:gd name="connsiteY25" fmla="*/ 3230880 h 5985313"/>
                <a:gd name="connsiteX26" fmla="*/ 1351403 w 6696871"/>
                <a:gd name="connsiteY26" fmla="*/ 2933700 h 5985313"/>
                <a:gd name="connsiteX27" fmla="*/ 848483 w 6696871"/>
                <a:gd name="connsiteY27" fmla="*/ 2773680 h 5985313"/>
                <a:gd name="connsiteX28" fmla="*/ 467483 w 6696871"/>
                <a:gd name="connsiteY28" fmla="*/ 2857500 h 5985313"/>
                <a:gd name="connsiteX29" fmla="*/ 254123 w 6696871"/>
                <a:gd name="connsiteY29" fmla="*/ 3634740 h 5985313"/>
                <a:gd name="connsiteX30" fmla="*/ 4295263 w 6696871"/>
                <a:gd name="connsiteY30" fmla="*/ 4767580 h 5985313"/>
                <a:gd name="connsiteX31" fmla="*/ 5476364 w 6696871"/>
                <a:gd name="connsiteY31" fmla="*/ 5910580 h 5985313"/>
                <a:gd name="connsiteX32" fmla="*/ 6060563 w 6696871"/>
                <a:gd name="connsiteY32" fmla="*/ 5796280 h 5985313"/>
                <a:gd name="connsiteX33" fmla="*/ 5298564 w 6696871"/>
                <a:gd name="connsiteY33" fmla="*/ 4069080 h 5985313"/>
                <a:gd name="connsiteX34" fmla="*/ 6223123 w 6696871"/>
                <a:gd name="connsiteY34" fmla="*/ 4912360 h 5985313"/>
                <a:gd name="connsiteX0" fmla="*/ 6388361 w 6468409"/>
                <a:gd name="connsiteY0" fmla="*/ 0 h 5985313"/>
                <a:gd name="connsiteX1" fmla="*/ 6464561 w 6468409"/>
                <a:gd name="connsiteY1" fmla="*/ 236220 h 5985313"/>
                <a:gd name="connsiteX2" fmla="*/ 6281681 w 6468409"/>
                <a:gd name="connsiteY2" fmla="*/ 762000 h 5985313"/>
                <a:gd name="connsiteX3" fmla="*/ 5900681 w 6468409"/>
                <a:gd name="connsiteY3" fmla="*/ 967740 h 5985313"/>
                <a:gd name="connsiteX4" fmla="*/ 5672081 w 6468409"/>
                <a:gd name="connsiteY4" fmla="*/ 1181100 h 5985313"/>
                <a:gd name="connsiteX5" fmla="*/ 5443481 w 6468409"/>
                <a:gd name="connsiteY5" fmla="*/ 1066800 h 5985313"/>
                <a:gd name="connsiteX6" fmla="*/ 5306321 w 6468409"/>
                <a:gd name="connsiteY6" fmla="*/ 944880 h 5985313"/>
                <a:gd name="connsiteX7" fmla="*/ 5367281 w 6468409"/>
                <a:gd name="connsiteY7" fmla="*/ 807720 h 5985313"/>
                <a:gd name="connsiteX8" fmla="*/ 5275841 w 6468409"/>
                <a:gd name="connsiteY8" fmla="*/ 579120 h 5985313"/>
                <a:gd name="connsiteX9" fmla="*/ 5192021 w 6468409"/>
                <a:gd name="connsiteY9" fmla="*/ 342900 h 5985313"/>
                <a:gd name="connsiteX10" fmla="*/ 5100581 w 6468409"/>
                <a:gd name="connsiteY10" fmla="*/ 114300 h 5985313"/>
                <a:gd name="connsiteX11" fmla="*/ 4628141 w 6468409"/>
                <a:gd name="connsiteY11" fmla="*/ 190500 h 5985313"/>
                <a:gd name="connsiteX12" fmla="*/ 4407161 w 6468409"/>
                <a:gd name="connsiteY12" fmla="*/ 693420 h 5985313"/>
                <a:gd name="connsiteX13" fmla="*/ 4407161 w 6468409"/>
                <a:gd name="connsiteY13" fmla="*/ 1120140 h 5985313"/>
                <a:gd name="connsiteX14" fmla="*/ 3972821 w 6468409"/>
                <a:gd name="connsiteY14" fmla="*/ 1165860 h 5985313"/>
                <a:gd name="connsiteX15" fmla="*/ 3515621 w 6468409"/>
                <a:gd name="connsiteY15" fmla="*/ 1539240 h 5985313"/>
                <a:gd name="connsiteX16" fmla="*/ 3165101 w 6468409"/>
                <a:gd name="connsiteY16" fmla="*/ 1699260 h 5985313"/>
                <a:gd name="connsiteX17" fmla="*/ 2951741 w 6468409"/>
                <a:gd name="connsiteY17" fmla="*/ 1790700 h 5985313"/>
                <a:gd name="connsiteX18" fmla="*/ 2639321 w 6468409"/>
                <a:gd name="connsiteY18" fmla="*/ 1798320 h 5985313"/>
                <a:gd name="connsiteX19" fmla="*/ 2326901 w 6468409"/>
                <a:gd name="connsiteY19" fmla="*/ 1760220 h 5985313"/>
                <a:gd name="connsiteX20" fmla="*/ 2189741 w 6468409"/>
                <a:gd name="connsiteY20" fmla="*/ 1851660 h 5985313"/>
                <a:gd name="connsiteX21" fmla="*/ 1747781 w 6468409"/>
                <a:gd name="connsiteY21" fmla="*/ 1805940 h 5985313"/>
                <a:gd name="connsiteX22" fmla="*/ 1671581 w 6468409"/>
                <a:gd name="connsiteY22" fmla="*/ 2286000 h 5985313"/>
                <a:gd name="connsiteX23" fmla="*/ 2029721 w 6468409"/>
                <a:gd name="connsiteY23" fmla="*/ 2667000 h 5985313"/>
                <a:gd name="connsiteX24" fmla="*/ 1892561 w 6468409"/>
                <a:gd name="connsiteY24" fmla="*/ 3246120 h 5985313"/>
                <a:gd name="connsiteX25" fmla="*/ 1618241 w 6468409"/>
                <a:gd name="connsiteY25" fmla="*/ 3230880 h 5985313"/>
                <a:gd name="connsiteX26" fmla="*/ 1122941 w 6468409"/>
                <a:gd name="connsiteY26" fmla="*/ 2933700 h 5985313"/>
                <a:gd name="connsiteX27" fmla="*/ 620021 w 6468409"/>
                <a:gd name="connsiteY27" fmla="*/ 2773680 h 5985313"/>
                <a:gd name="connsiteX28" fmla="*/ 239021 w 6468409"/>
                <a:gd name="connsiteY28" fmla="*/ 2857500 h 5985313"/>
                <a:gd name="connsiteX29" fmla="*/ 25661 w 6468409"/>
                <a:gd name="connsiteY29" fmla="*/ 3634740 h 5985313"/>
                <a:gd name="connsiteX30" fmla="*/ 460001 w 6468409"/>
                <a:gd name="connsiteY30" fmla="*/ 5262881 h 5985313"/>
                <a:gd name="connsiteX31" fmla="*/ 4066801 w 6468409"/>
                <a:gd name="connsiteY31" fmla="*/ 4767580 h 5985313"/>
                <a:gd name="connsiteX32" fmla="*/ 5247902 w 6468409"/>
                <a:gd name="connsiteY32" fmla="*/ 5910580 h 5985313"/>
                <a:gd name="connsiteX33" fmla="*/ 5832101 w 6468409"/>
                <a:gd name="connsiteY33" fmla="*/ 5796280 h 5985313"/>
                <a:gd name="connsiteX34" fmla="*/ 5070102 w 6468409"/>
                <a:gd name="connsiteY34" fmla="*/ 4069080 h 5985313"/>
                <a:gd name="connsiteX35" fmla="*/ 5994661 w 6468409"/>
                <a:gd name="connsiteY35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4046803 w 6448411"/>
                <a:gd name="connsiteY32" fmla="*/ 4767580 h 5985313"/>
                <a:gd name="connsiteX33" fmla="*/ 5227904 w 6448411"/>
                <a:gd name="connsiteY33" fmla="*/ 5910580 h 5985313"/>
                <a:gd name="connsiteX34" fmla="*/ 5812103 w 6448411"/>
                <a:gd name="connsiteY34" fmla="*/ 5796280 h 5985313"/>
                <a:gd name="connsiteX35" fmla="*/ 5050104 w 6448411"/>
                <a:gd name="connsiteY35" fmla="*/ 4069080 h 5985313"/>
                <a:gd name="connsiteX36" fmla="*/ 5974663 w 6448411"/>
                <a:gd name="connsiteY36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4046803 w 6448411"/>
                <a:gd name="connsiteY33" fmla="*/ 4767580 h 5985313"/>
                <a:gd name="connsiteX34" fmla="*/ 5227904 w 6448411"/>
                <a:gd name="connsiteY34" fmla="*/ 5910580 h 5985313"/>
                <a:gd name="connsiteX35" fmla="*/ 5812103 w 6448411"/>
                <a:gd name="connsiteY35" fmla="*/ 5796280 h 5985313"/>
                <a:gd name="connsiteX36" fmla="*/ 5050104 w 6448411"/>
                <a:gd name="connsiteY36" fmla="*/ 4069080 h 5985313"/>
                <a:gd name="connsiteX37" fmla="*/ 5974663 w 6448411"/>
                <a:gd name="connsiteY37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3043503 w 6448411"/>
                <a:gd name="connsiteY33" fmla="*/ 4259581 h 5985313"/>
                <a:gd name="connsiteX34" fmla="*/ 4046803 w 6448411"/>
                <a:gd name="connsiteY34" fmla="*/ 4767580 h 5985313"/>
                <a:gd name="connsiteX35" fmla="*/ 5227904 w 6448411"/>
                <a:gd name="connsiteY35" fmla="*/ 5910580 h 5985313"/>
                <a:gd name="connsiteX36" fmla="*/ 5812103 w 6448411"/>
                <a:gd name="connsiteY36" fmla="*/ 5796280 h 5985313"/>
                <a:gd name="connsiteX37" fmla="*/ 5050104 w 6448411"/>
                <a:gd name="connsiteY37" fmla="*/ 4069080 h 5985313"/>
                <a:gd name="connsiteX38" fmla="*/ 5974663 w 6448411"/>
                <a:gd name="connsiteY38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3043503 w 6448411"/>
                <a:gd name="connsiteY33" fmla="*/ 4259581 h 5985313"/>
                <a:gd name="connsiteX34" fmla="*/ 3742003 w 6448411"/>
                <a:gd name="connsiteY34" fmla="*/ 4208781 h 5985313"/>
                <a:gd name="connsiteX35" fmla="*/ 4046803 w 6448411"/>
                <a:gd name="connsiteY35" fmla="*/ 4767580 h 5985313"/>
                <a:gd name="connsiteX36" fmla="*/ 5227904 w 6448411"/>
                <a:gd name="connsiteY36" fmla="*/ 5910580 h 5985313"/>
                <a:gd name="connsiteX37" fmla="*/ 5812103 w 6448411"/>
                <a:gd name="connsiteY37" fmla="*/ 5796280 h 5985313"/>
                <a:gd name="connsiteX38" fmla="*/ 5050104 w 6448411"/>
                <a:gd name="connsiteY38" fmla="*/ 4069080 h 5985313"/>
                <a:gd name="connsiteX39" fmla="*/ 5974663 w 6448411"/>
                <a:gd name="connsiteY39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3043503 w 6448411"/>
                <a:gd name="connsiteY33" fmla="*/ 4259581 h 5985313"/>
                <a:gd name="connsiteX34" fmla="*/ 3462603 w 6448411"/>
                <a:gd name="connsiteY34" fmla="*/ 4348481 h 5985313"/>
                <a:gd name="connsiteX35" fmla="*/ 3742003 w 6448411"/>
                <a:gd name="connsiteY35" fmla="*/ 4208781 h 5985313"/>
                <a:gd name="connsiteX36" fmla="*/ 4046803 w 6448411"/>
                <a:gd name="connsiteY36" fmla="*/ 4767580 h 5985313"/>
                <a:gd name="connsiteX37" fmla="*/ 5227904 w 6448411"/>
                <a:gd name="connsiteY37" fmla="*/ 5910580 h 5985313"/>
                <a:gd name="connsiteX38" fmla="*/ 5812103 w 6448411"/>
                <a:gd name="connsiteY38" fmla="*/ 5796280 h 5985313"/>
                <a:gd name="connsiteX39" fmla="*/ 5050104 w 6448411"/>
                <a:gd name="connsiteY39" fmla="*/ 4069080 h 5985313"/>
                <a:gd name="connsiteX40" fmla="*/ 5974663 w 6448411"/>
                <a:gd name="connsiteY40" fmla="*/ 4912360 h 5985313"/>
                <a:gd name="connsiteX0" fmla="*/ 6368363 w 6448411"/>
                <a:gd name="connsiteY0" fmla="*/ 0 h 5993588"/>
                <a:gd name="connsiteX1" fmla="*/ 6444563 w 6448411"/>
                <a:gd name="connsiteY1" fmla="*/ 236220 h 5993588"/>
                <a:gd name="connsiteX2" fmla="*/ 6261683 w 6448411"/>
                <a:gd name="connsiteY2" fmla="*/ 762000 h 5993588"/>
                <a:gd name="connsiteX3" fmla="*/ 5880683 w 6448411"/>
                <a:gd name="connsiteY3" fmla="*/ 967740 h 5993588"/>
                <a:gd name="connsiteX4" fmla="*/ 5652083 w 6448411"/>
                <a:gd name="connsiteY4" fmla="*/ 1181100 h 5993588"/>
                <a:gd name="connsiteX5" fmla="*/ 5423483 w 6448411"/>
                <a:gd name="connsiteY5" fmla="*/ 1066800 h 5993588"/>
                <a:gd name="connsiteX6" fmla="*/ 5286323 w 6448411"/>
                <a:gd name="connsiteY6" fmla="*/ 944880 h 5993588"/>
                <a:gd name="connsiteX7" fmla="*/ 5347283 w 6448411"/>
                <a:gd name="connsiteY7" fmla="*/ 807720 h 5993588"/>
                <a:gd name="connsiteX8" fmla="*/ 5255843 w 6448411"/>
                <a:gd name="connsiteY8" fmla="*/ 579120 h 5993588"/>
                <a:gd name="connsiteX9" fmla="*/ 5172023 w 6448411"/>
                <a:gd name="connsiteY9" fmla="*/ 342900 h 5993588"/>
                <a:gd name="connsiteX10" fmla="*/ 5080583 w 6448411"/>
                <a:gd name="connsiteY10" fmla="*/ 114300 h 5993588"/>
                <a:gd name="connsiteX11" fmla="*/ 4608143 w 6448411"/>
                <a:gd name="connsiteY11" fmla="*/ 190500 h 5993588"/>
                <a:gd name="connsiteX12" fmla="*/ 4387163 w 6448411"/>
                <a:gd name="connsiteY12" fmla="*/ 693420 h 5993588"/>
                <a:gd name="connsiteX13" fmla="*/ 4387163 w 6448411"/>
                <a:gd name="connsiteY13" fmla="*/ 1120140 h 5993588"/>
                <a:gd name="connsiteX14" fmla="*/ 3952823 w 6448411"/>
                <a:gd name="connsiteY14" fmla="*/ 1165860 h 5993588"/>
                <a:gd name="connsiteX15" fmla="*/ 3495623 w 6448411"/>
                <a:gd name="connsiteY15" fmla="*/ 1539240 h 5993588"/>
                <a:gd name="connsiteX16" fmla="*/ 3145103 w 6448411"/>
                <a:gd name="connsiteY16" fmla="*/ 1699260 h 5993588"/>
                <a:gd name="connsiteX17" fmla="*/ 2931743 w 6448411"/>
                <a:gd name="connsiteY17" fmla="*/ 1790700 h 5993588"/>
                <a:gd name="connsiteX18" fmla="*/ 2619323 w 6448411"/>
                <a:gd name="connsiteY18" fmla="*/ 1798320 h 5993588"/>
                <a:gd name="connsiteX19" fmla="*/ 2306903 w 6448411"/>
                <a:gd name="connsiteY19" fmla="*/ 1760220 h 5993588"/>
                <a:gd name="connsiteX20" fmla="*/ 2169743 w 6448411"/>
                <a:gd name="connsiteY20" fmla="*/ 1851660 h 5993588"/>
                <a:gd name="connsiteX21" fmla="*/ 1727783 w 6448411"/>
                <a:gd name="connsiteY21" fmla="*/ 1805940 h 5993588"/>
                <a:gd name="connsiteX22" fmla="*/ 1651583 w 6448411"/>
                <a:gd name="connsiteY22" fmla="*/ 2286000 h 5993588"/>
                <a:gd name="connsiteX23" fmla="*/ 2009723 w 6448411"/>
                <a:gd name="connsiteY23" fmla="*/ 2667000 h 5993588"/>
                <a:gd name="connsiteX24" fmla="*/ 1872563 w 6448411"/>
                <a:gd name="connsiteY24" fmla="*/ 3246120 h 5993588"/>
                <a:gd name="connsiteX25" fmla="*/ 1598243 w 6448411"/>
                <a:gd name="connsiteY25" fmla="*/ 3230880 h 5993588"/>
                <a:gd name="connsiteX26" fmla="*/ 1102943 w 6448411"/>
                <a:gd name="connsiteY26" fmla="*/ 2933700 h 5993588"/>
                <a:gd name="connsiteX27" fmla="*/ 600023 w 6448411"/>
                <a:gd name="connsiteY27" fmla="*/ 2773680 h 5993588"/>
                <a:gd name="connsiteX28" fmla="*/ 219023 w 6448411"/>
                <a:gd name="connsiteY28" fmla="*/ 2857500 h 5993588"/>
                <a:gd name="connsiteX29" fmla="*/ 5663 w 6448411"/>
                <a:gd name="connsiteY29" fmla="*/ 3634740 h 5993588"/>
                <a:gd name="connsiteX30" fmla="*/ 440003 w 6448411"/>
                <a:gd name="connsiteY30" fmla="*/ 5262881 h 5993588"/>
                <a:gd name="connsiteX31" fmla="*/ 1430603 w 6448411"/>
                <a:gd name="connsiteY31" fmla="*/ 5402581 h 5993588"/>
                <a:gd name="connsiteX32" fmla="*/ 2764103 w 6448411"/>
                <a:gd name="connsiteY32" fmla="*/ 5085081 h 5993588"/>
                <a:gd name="connsiteX33" fmla="*/ 3043503 w 6448411"/>
                <a:gd name="connsiteY33" fmla="*/ 4259581 h 5993588"/>
                <a:gd name="connsiteX34" fmla="*/ 3462603 w 6448411"/>
                <a:gd name="connsiteY34" fmla="*/ 4348481 h 5993588"/>
                <a:gd name="connsiteX35" fmla="*/ 3742003 w 6448411"/>
                <a:gd name="connsiteY35" fmla="*/ 4208781 h 5993588"/>
                <a:gd name="connsiteX36" fmla="*/ 4046803 w 6448411"/>
                <a:gd name="connsiteY36" fmla="*/ 4767580 h 5993588"/>
                <a:gd name="connsiteX37" fmla="*/ 4707203 w 6448411"/>
                <a:gd name="connsiteY37" fmla="*/ 5008881 h 5993588"/>
                <a:gd name="connsiteX38" fmla="*/ 5227904 w 6448411"/>
                <a:gd name="connsiteY38" fmla="*/ 5910580 h 5993588"/>
                <a:gd name="connsiteX39" fmla="*/ 5812103 w 6448411"/>
                <a:gd name="connsiteY39" fmla="*/ 5796280 h 5993588"/>
                <a:gd name="connsiteX40" fmla="*/ 5050104 w 6448411"/>
                <a:gd name="connsiteY40" fmla="*/ 4069080 h 5993588"/>
                <a:gd name="connsiteX41" fmla="*/ 5974663 w 6448411"/>
                <a:gd name="connsiteY41" fmla="*/ 4912360 h 5993588"/>
                <a:gd name="connsiteX0" fmla="*/ 6368363 w 6448411"/>
                <a:gd name="connsiteY0" fmla="*/ 0 h 5974885"/>
                <a:gd name="connsiteX1" fmla="*/ 6444563 w 6448411"/>
                <a:gd name="connsiteY1" fmla="*/ 236220 h 5974885"/>
                <a:gd name="connsiteX2" fmla="*/ 6261683 w 6448411"/>
                <a:gd name="connsiteY2" fmla="*/ 762000 h 5974885"/>
                <a:gd name="connsiteX3" fmla="*/ 5880683 w 6448411"/>
                <a:gd name="connsiteY3" fmla="*/ 967740 h 5974885"/>
                <a:gd name="connsiteX4" fmla="*/ 5652083 w 6448411"/>
                <a:gd name="connsiteY4" fmla="*/ 1181100 h 5974885"/>
                <a:gd name="connsiteX5" fmla="*/ 5423483 w 6448411"/>
                <a:gd name="connsiteY5" fmla="*/ 1066800 h 5974885"/>
                <a:gd name="connsiteX6" fmla="*/ 5286323 w 6448411"/>
                <a:gd name="connsiteY6" fmla="*/ 944880 h 5974885"/>
                <a:gd name="connsiteX7" fmla="*/ 5347283 w 6448411"/>
                <a:gd name="connsiteY7" fmla="*/ 807720 h 5974885"/>
                <a:gd name="connsiteX8" fmla="*/ 5255843 w 6448411"/>
                <a:gd name="connsiteY8" fmla="*/ 579120 h 5974885"/>
                <a:gd name="connsiteX9" fmla="*/ 5172023 w 6448411"/>
                <a:gd name="connsiteY9" fmla="*/ 342900 h 5974885"/>
                <a:gd name="connsiteX10" fmla="*/ 5080583 w 6448411"/>
                <a:gd name="connsiteY10" fmla="*/ 114300 h 5974885"/>
                <a:gd name="connsiteX11" fmla="*/ 4608143 w 6448411"/>
                <a:gd name="connsiteY11" fmla="*/ 190500 h 5974885"/>
                <a:gd name="connsiteX12" fmla="*/ 4387163 w 6448411"/>
                <a:gd name="connsiteY12" fmla="*/ 693420 h 5974885"/>
                <a:gd name="connsiteX13" fmla="*/ 4387163 w 6448411"/>
                <a:gd name="connsiteY13" fmla="*/ 1120140 h 5974885"/>
                <a:gd name="connsiteX14" fmla="*/ 3952823 w 6448411"/>
                <a:gd name="connsiteY14" fmla="*/ 1165860 h 5974885"/>
                <a:gd name="connsiteX15" fmla="*/ 3495623 w 6448411"/>
                <a:gd name="connsiteY15" fmla="*/ 1539240 h 5974885"/>
                <a:gd name="connsiteX16" fmla="*/ 3145103 w 6448411"/>
                <a:gd name="connsiteY16" fmla="*/ 1699260 h 5974885"/>
                <a:gd name="connsiteX17" fmla="*/ 2931743 w 6448411"/>
                <a:gd name="connsiteY17" fmla="*/ 1790700 h 5974885"/>
                <a:gd name="connsiteX18" fmla="*/ 2619323 w 6448411"/>
                <a:gd name="connsiteY18" fmla="*/ 1798320 h 5974885"/>
                <a:gd name="connsiteX19" fmla="*/ 2306903 w 6448411"/>
                <a:gd name="connsiteY19" fmla="*/ 1760220 h 5974885"/>
                <a:gd name="connsiteX20" fmla="*/ 2169743 w 6448411"/>
                <a:gd name="connsiteY20" fmla="*/ 1851660 h 5974885"/>
                <a:gd name="connsiteX21" fmla="*/ 1727783 w 6448411"/>
                <a:gd name="connsiteY21" fmla="*/ 1805940 h 5974885"/>
                <a:gd name="connsiteX22" fmla="*/ 1651583 w 6448411"/>
                <a:gd name="connsiteY22" fmla="*/ 2286000 h 5974885"/>
                <a:gd name="connsiteX23" fmla="*/ 2009723 w 6448411"/>
                <a:gd name="connsiteY23" fmla="*/ 2667000 h 5974885"/>
                <a:gd name="connsiteX24" fmla="*/ 1872563 w 6448411"/>
                <a:gd name="connsiteY24" fmla="*/ 3246120 h 5974885"/>
                <a:gd name="connsiteX25" fmla="*/ 1598243 w 6448411"/>
                <a:gd name="connsiteY25" fmla="*/ 3230880 h 5974885"/>
                <a:gd name="connsiteX26" fmla="*/ 1102943 w 6448411"/>
                <a:gd name="connsiteY26" fmla="*/ 2933700 h 5974885"/>
                <a:gd name="connsiteX27" fmla="*/ 600023 w 6448411"/>
                <a:gd name="connsiteY27" fmla="*/ 2773680 h 5974885"/>
                <a:gd name="connsiteX28" fmla="*/ 219023 w 6448411"/>
                <a:gd name="connsiteY28" fmla="*/ 2857500 h 5974885"/>
                <a:gd name="connsiteX29" fmla="*/ 5663 w 6448411"/>
                <a:gd name="connsiteY29" fmla="*/ 3634740 h 5974885"/>
                <a:gd name="connsiteX30" fmla="*/ 440003 w 6448411"/>
                <a:gd name="connsiteY30" fmla="*/ 5262881 h 5974885"/>
                <a:gd name="connsiteX31" fmla="*/ 1430603 w 6448411"/>
                <a:gd name="connsiteY31" fmla="*/ 5402581 h 5974885"/>
                <a:gd name="connsiteX32" fmla="*/ 2764103 w 6448411"/>
                <a:gd name="connsiteY32" fmla="*/ 5085081 h 5974885"/>
                <a:gd name="connsiteX33" fmla="*/ 3043503 w 6448411"/>
                <a:gd name="connsiteY33" fmla="*/ 4259581 h 5974885"/>
                <a:gd name="connsiteX34" fmla="*/ 3462603 w 6448411"/>
                <a:gd name="connsiteY34" fmla="*/ 4348481 h 5974885"/>
                <a:gd name="connsiteX35" fmla="*/ 3742003 w 6448411"/>
                <a:gd name="connsiteY35" fmla="*/ 4208781 h 5974885"/>
                <a:gd name="connsiteX36" fmla="*/ 4046803 w 6448411"/>
                <a:gd name="connsiteY36" fmla="*/ 4767580 h 5974885"/>
                <a:gd name="connsiteX37" fmla="*/ 4707203 w 6448411"/>
                <a:gd name="connsiteY37" fmla="*/ 5008881 h 5974885"/>
                <a:gd name="connsiteX38" fmla="*/ 5151703 w 6448411"/>
                <a:gd name="connsiteY38" fmla="*/ 5567680 h 5974885"/>
                <a:gd name="connsiteX39" fmla="*/ 5227904 w 6448411"/>
                <a:gd name="connsiteY39" fmla="*/ 5910580 h 5974885"/>
                <a:gd name="connsiteX40" fmla="*/ 5812103 w 6448411"/>
                <a:gd name="connsiteY40" fmla="*/ 5796280 h 5974885"/>
                <a:gd name="connsiteX41" fmla="*/ 5050104 w 6448411"/>
                <a:gd name="connsiteY41" fmla="*/ 4069080 h 5974885"/>
                <a:gd name="connsiteX42" fmla="*/ 5974663 w 6448411"/>
                <a:gd name="connsiteY42" fmla="*/ 4912360 h 5974885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050104 w 6448411"/>
                <a:gd name="connsiteY42" fmla="*/ 4069080 h 5924122"/>
                <a:gd name="connsiteX43" fmla="*/ 5974663 w 6448411"/>
                <a:gd name="connsiteY43" fmla="*/ 4912360 h 5924122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215203 w 6448411"/>
                <a:gd name="connsiteY42" fmla="*/ 4577081 h 5924122"/>
                <a:gd name="connsiteX43" fmla="*/ 5050104 w 6448411"/>
                <a:gd name="connsiteY43" fmla="*/ 4069080 h 5924122"/>
                <a:gd name="connsiteX44" fmla="*/ 5974663 w 6448411"/>
                <a:gd name="connsiteY44" fmla="*/ 4912360 h 5924122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748603 w 6448411"/>
                <a:gd name="connsiteY42" fmla="*/ 4996181 h 5924122"/>
                <a:gd name="connsiteX43" fmla="*/ 5215203 w 6448411"/>
                <a:gd name="connsiteY43" fmla="*/ 4577081 h 5924122"/>
                <a:gd name="connsiteX44" fmla="*/ 5050104 w 6448411"/>
                <a:gd name="connsiteY44" fmla="*/ 4069080 h 5924122"/>
                <a:gd name="connsiteX45" fmla="*/ 5974663 w 6448411"/>
                <a:gd name="connsiteY45" fmla="*/ 4912360 h 5924122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748603 w 6448411"/>
                <a:gd name="connsiteY42" fmla="*/ 4996181 h 5924122"/>
                <a:gd name="connsiteX43" fmla="*/ 5215203 w 6448411"/>
                <a:gd name="connsiteY43" fmla="*/ 4577081 h 5924122"/>
                <a:gd name="connsiteX44" fmla="*/ 5050104 w 6448411"/>
                <a:gd name="connsiteY44" fmla="*/ 4069080 h 5924122"/>
                <a:gd name="connsiteX45" fmla="*/ 5520003 w 6448411"/>
                <a:gd name="connsiteY45" fmla="*/ 4564381 h 5924122"/>
                <a:gd name="connsiteX46" fmla="*/ 5974663 w 6448411"/>
                <a:gd name="connsiteY46" fmla="*/ 4912360 h 5924122"/>
                <a:gd name="connsiteX0" fmla="*/ 6368363 w 6448411"/>
                <a:gd name="connsiteY0" fmla="*/ 0 h 5914101"/>
                <a:gd name="connsiteX1" fmla="*/ 6444563 w 6448411"/>
                <a:gd name="connsiteY1" fmla="*/ 236220 h 5914101"/>
                <a:gd name="connsiteX2" fmla="*/ 6261683 w 6448411"/>
                <a:gd name="connsiteY2" fmla="*/ 762000 h 5914101"/>
                <a:gd name="connsiteX3" fmla="*/ 5880683 w 6448411"/>
                <a:gd name="connsiteY3" fmla="*/ 967740 h 5914101"/>
                <a:gd name="connsiteX4" fmla="*/ 5652083 w 6448411"/>
                <a:gd name="connsiteY4" fmla="*/ 1181100 h 5914101"/>
                <a:gd name="connsiteX5" fmla="*/ 5423483 w 6448411"/>
                <a:gd name="connsiteY5" fmla="*/ 1066800 h 5914101"/>
                <a:gd name="connsiteX6" fmla="*/ 5286323 w 6448411"/>
                <a:gd name="connsiteY6" fmla="*/ 944880 h 5914101"/>
                <a:gd name="connsiteX7" fmla="*/ 5347283 w 6448411"/>
                <a:gd name="connsiteY7" fmla="*/ 807720 h 5914101"/>
                <a:gd name="connsiteX8" fmla="*/ 5255843 w 6448411"/>
                <a:gd name="connsiteY8" fmla="*/ 579120 h 5914101"/>
                <a:gd name="connsiteX9" fmla="*/ 5172023 w 6448411"/>
                <a:gd name="connsiteY9" fmla="*/ 342900 h 5914101"/>
                <a:gd name="connsiteX10" fmla="*/ 5080583 w 6448411"/>
                <a:gd name="connsiteY10" fmla="*/ 114300 h 5914101"/>
                <a:gd name="connsiteX11" fmla="*/ 4608143 w 6448411"/>
                <a:gd name="connsiteY11" fmla="*/ 190500 h 5914101"/>
                <a:gd name="connsiteX12" fmla="*/ 4387163 w 6448411"/>
                <a:gd name="connsiteY12" fmla="*/ 693420 h 5914101"/>
                <a:gd name="connsiteX13" fmla="*/ 4387163 w 6448411"/>
                <a:gd name="connsiteY13" fmla="*/ 1120140 h 5914101"/>
                <a:gd name="connsiteX14" fmla="*/ 3952823 w 6448411"/>
                <a:gd name="connsiteY14" fmla="*/ 1165860 h 5914101"/>
                <a:gd name="connsiteX15" fmla="*/ 3495623 w 6448411"/>
                <a:gd name="connsiteY15" fmla="*/ 1539240 h 5914101"/>
                <a:gd name="connsiteX16" fmla="*/ 3145103 w 6448411"/>
                <a:gd name="connsiteY16" fmla="*/ 1699260 h 5914101"/>
                <a:gd name="connsiteX17" fmla="*/ 2931743 w 6448411"/>
                <a:gd name="connsiteY17" fmla="*/ 1790700 h 5914101"/>
                <a:gd name="connsiteX18" fmla="*/ 2619323 w 6448411"/>
                <a:gd name="connsiteY18" fmla="*/ 1798320 h 5914101"/>
                <a:gd name="connsiteX19" fmla="*/ 2306903 w 6448411"/>
                <a:gd name="connsiteY19" fmla="*/ 1760220 h 5914101"/>
                <a:gd name="connsiteX20" fmla="*/ 2169743 w 6448411"/>
                <a:gd name="connsiteY20" fmla="*/ 1851660 h 5914101"/>
                <a:gd name="connsiteX21" fmla="*/ 1727783 w 6448411"/>
                <a:gd name="connsiteY21" fmla="*/ 1805940 h 5914101"/>
                <a:gd name="connsiteX22" fmla="*/ 1651583 w 6448411"/>
                <a:gd name="connsiteY22" fmla="*/ 2286000 h 5914101"/>
                <a:gd name="connsiteX23" fmla="*/ 2009723 w 6448411"/>
                <a:gd name="connsiteY23" fmla="*/ 2667000 h 5914101"/>
                <a:gd name="connsiteX24" fmla="*/ 1872563 w 6448411"/>
                <a:gd name="connsiteY24" fmla="*/ 3246120 h 5914101"/>
                <a:gd name="connsiteX25" fmla="*/ 1598243 w 6448411"/>
                <a:gd name="connsiteY25" fmla="*/ 3230880 h 5914101"/>
                <a:gd name="connsiteX26" fmla="*/ 1102943 w 6448411"/>
                <a:gd name="connsiteY26" fmla="*/ 2933700 h 5914101"/>
                <a:gd name="connsiteX27" fmla="*/ 600023 w 6448411"/>
                <a:gd name="connsiteY27" fmla="*/ 2773680 h 5914101"/>
                <a:gd name="connsiteX28" fmla="*/ 219023 w 6448411"/>
                <a:gd name="connsiteY28" fmla="*/ 2857500 h 5914101"/>
                <a:gd name="connsiteX29" fmla="*/ 5663 w 6448411"/>
                <a:gd name="connsiteY29" fmla="*/ 3634740 h 5914101"/>
                <a:gd name="connsiteX30" fmla="*/ 440003 w 6448411"/>
                <a:gd name="connsiteY30" fmla="*/ 5262881 h 5914101"/>
                <a:gd name="connsiteX31" fmla="*/ 1430603 w 6448411"/>
                <a:gd name="connsiteY31" fmla="*/ 5402581 h 5914101"/>
                <a:gd name="connsiteX32" fmla="*/ 2764103 w 6448411"/>
                <a:gd name="connsiteY32" fmla="*/ 5085081 h 5914101"/>
                <a:gd name="connsiteX33" fmla="*/ 3043503 w 6448411"/>
                <a:gd name="connsiteY33" fmla="*/ 4259581 h 5914101"/>
                <a:gd name="connsiteX34" fmla="*/ 3462603 w 6448411"/>
                <a:gd name="connsiteY34" fmla="*/ 4348481 h 5914101"/>
                <a:gd name="connsiteX35" fmla="*/ 3742003 w 6448411"/>
                <a:gd name="connsiteY35" fmla="*/ 4208781 h 5914101"/>
                <a:gd name="connsiteX36" fmla="*/ 4046803 w 6448411"/>
                <a:gd name="connsiteY36" fmla="*/ 4767580 h 5914101"/>
                <a:gd name="connsiteX37" fmla="*/ 4707203 w 6448411"/>
                <a:gd name="connsiteY37" fmla="*/ 5008881 h 5914101"/>
                <a:gd name="connsiteX38" fmla="*/ 5151703 w 6448411"/>
                <a:gd name="connsiteY38" fmla="*/ 5567680 h 5914101"/>
                <a:gd name="connsiteX39" fmla="*/ 5227904 w 6448411"/>
                <a:gd name="connsiteY39" fmla="*/ 5910580 h 5914101"/>
                <a:gd name="connsiteX40" fmla="*/ 5659703 w 6448411"/>
                <a:gd name="connsiteY40" fmla="*/ 5478780 h 5914101"/>
                <a:gd name="connsiteX41" fmla="*/ 5926403 w 6448411"/>
                <a:gd name="connsiteY41" fmla="*/ 5313681 h 5914101"/>
                <a:gd name="connsiteX42" fmla="*/ 5748603 w 6448411"/>
                <a:gd name="connsiteY42" fmla="*/ 4996181 h 5914101"/>
                <a:gd name="connsiteX43" fmla="*/ 5215203 w 6448411"/>
                <a:gd name="connsiteY43" fmla="*/ 4577081 h 5914101"/>
                <a:gd name="connsiteX44" fmla="*/ 5050104 w 6448411"/>
                <a:gd name="connsiteY44" fmla="*/ 4069080 h 5914101"/>
                <a:gd name="connsiteX45" fmla="*/ 5520003 w 6448411"/>
                <a:gd name="connsiteY45" fmla="*/ 4564381 h 5914101"/>
                <a:gd name="connsiteX46" fmla="*/ 5974663 w 6448411"/>
                <a:gd name="connsiteY46" fmla="*/ 4912360 h 5914101"/>
                <a:gd name="connsiteX0" fmla="*/ 6368363 w 6448411"/>
                <a:gd name="connsiteY0" fmla="*/ 0 h 5940459"/>
                <a:gd name="connsiteX1" fmla="*/ 6444563 w 6448411"/>
                <a:gd name="connsiteY1" fmla="*/ 236220 h 5940459"/>
                <a:gd name="connsiteX2" fmla="*/ 6261683 w 6448411"/>
                <a:gd name="connsiteY2" fmla="*/ 762000 h 5940459"/>
                <a:gd name="connsiteX3" fmla="*/ 5880683 w 6448411"/>
                <a:gd name="connsiteY3" fmla="*/ 967740 h 5940459"/>
                <a:gd name="connsiteX4" fmla="*/ 5652083 w 6448411"/>
                <a:gd name="connsiteY4" fmla="*/ 1181100 h 5940459"/>
                <a:gd name="connsiteX5" fmla="*/ 5423483 w 6448411"/>
                <a:gd name="connsiteY5" fmla="*/ 1066800 h 5940459"/>
                <a:gd name="connsiteX6" fmla="*/ 5286323 w 6448411"/>
                <a:gd name="connsiteY6" fmla="*/ 944880 h 5940459"/>
                <a:gd name="connsiteX7" fmla="*/ 5347283 w 6448411"/>
                <a:gd name="connsiteY7" fmla="*/ 807720 h 5940459"/>
                <a:gd name="connsiteX8" fmla="*/ 5255843 w 6448411"/>
                <a:gd name="connsiteY8" fmla="*/ 579120 h 5940459"/>
                <a:gd name="connsiteX9" fmla="*/ 5172023 w 6448411"/>
                <a:gd name="connsiteY9" fmla="*/ 342900 h 5940459"/>
                <a:gd name="connsiteX10" fmla="*/ 5080583 w 6448411"/>
                <a:gd name="connsiteY10" fmla="*/ 114300 h 5940459"/>
                <a:gd name="connsiteX11" fmla="*/ 4608143 w 6448411"/>
                <a:gd name="connsiteY11" fmla="*/ 190500 h 5940459"/>
                <a:gd name="connsiteX12" fmla="*/ 4387163 w 6448411"/>
                <a:gd name="connsiteY12" fmla="*/ 693420 h 5940459"/>
                <a:gd name="connsiteX13" fmla="*/ 4387163 w 6448411"/>
                <a:gd name="connsiteY13" fmla="*/ 1120140 h 5940459"/>
                <a:gd name="connsiteX14" fmla="*/ 3952823 w 6448411"/>
                <a:gd name="connsiteY14" fmla="*/ 1165860 h 5940459"/>
                <a:gd name="connsiteX15" fmla="*/ 3495623 w 6448411"/>
                <a:gd name="connsiteY15" fmla="*/ 1539240 h 5940459"/>
                <a:gd name="connsiteX16" fmla="*/ 3145103 w 6448411"/>
                <a:gd name="connsiteY16" fmla="*/ 1699260 h 5940459"/>
                <a:gd name="connsiteX17" fmla="*/ 2931743 w 6448411"/>
                <a:gd name="connsiteY17" fmla="*/ 1790700 h 5940459"/>
                <a:gd name="connsiteX18" fmla="*/ 2619323 w 6448411"/>
                <a:gd name="connsiteY18" fmla="*/ 1798320 h 5940459"/>
                <a:gd name="connsiteX19" fmla="*/ 2306903 w 6448411"/>
                <a:gd name="connsiteY19" fmla="*/ 1760220 h 5940459"/>
                <a:gd name="connsiteX20" fmla="*/ 2169743 w 6448411"/>
                <a:gd name="connsiteY20" fmla="*/ 1851660 h 5940459"/>
                <a:gd name="connsiteX21" fmla="*/ 1727783 w 6448411"/>
                <a:gd name="connsiteY21" fmla="*/ 1805940 h 5940459"/>
                <a:gd name="connsiteX22" fmla="*/ 1651583 w 6448411"/>
                <a:gd name="connsiteY22" fmla="*/ 2286000 h 5940459"/>
                <a:gd name="connsiteX23" fmla="*/ 2009723 w 6448411"/>
                <a:gd name="connsiteY23" fmla="*/ 2667000 h 5940459"/>
                <a:gd name="connsiteX24" fmla="*/ 1872563 w 6448411"/>
                <a:gd name="connsiteY24" fmla="*/ 3246120 h 5940459"/>
                <a:gd name="connsiteX25" fmla="*/ 1598243 w 6448411"/>
                <a:gd name="connsiteY25" fmla="*/ 3230880 h 5940459"/>
                <a:gd name="connsiteX26" fmla="*/ 1102943 w 6448411"/>
                <a:gd name="connsiteY26" fmla="*/ 2933700 h 5940459"/>
                <a:gd name="connsiteX27" fmla="*/ 600023 w 6448411"/>
                <a:gd name="connsiteY27" fmla="*/ 2773680 h 5940459"/>
                <a:gd name="connsiteX28" fmla="*/ 219023 w 6448411"/>
                <a:gd name="connsiteY28" fmla="*/ 2857500 h 5940459"/>
                <a:gd name="connsiteX29" fmla="*/ 5663 w 6448411"/>
                <a:gd name="connsiteY29" fmla="*/ 3634740 h 5940459"/>
                <a:gd name="connsiteX30" fmla="*/ 440003 w 6448411"/>
                <a:gd name="connsiteY30" fmla="*/ 5262881 h 5940459"/>
                <a:gd name="connsiteX31" fmla="*/ 1430603 w 6448411"/>
                <a:gd name="connsiteY31" fmla="*/ 5402581 h 5940459"/>
                <a:gd name="connsiteX32" fmla="*/ 2764103 w 6448411"/>
                <a:gd name="connsiteY32" fmla="*/ 5085081 h 5940459"/>
                <a:gd name="connsiteX33" fmla="*/ 3043503 w 6448411"/>
                <a:gd name="connsiteY33" fmla="*/ 4259581 h 5940459"/>
                <a:gd name="connsiteX34" fmla="*/ 3462603 w 6448411"/>
                <a:gd name="connsiteY34" fmla="*/ 4348481 h 5940459"/>
                <a:gd name="connsiteX35" fmla="*/ 3742003 w 6448411"/>
                <a:gd name="connsiteY35" fmla="*/ 4208781 h 5940459"/>
                <a:gd name="connsiteX36" fmla="*/ 4046803 w 6448411"/>
                <a:gd name="connsiteY36" fmla="*/ 4767580 h 5940459"/>
                <a:gd name="connsiteX37" fmla="*/ 4707203 w 6448411"/>
                <a:gd name="connsiteY37" fmla="*/ 5008881 h 5940459"/>
                <a:gd name="connsiteX38" fmla="*/ 5151703 w 6448411"/>
                <a:gd name="connsiteY38" fmla="*/ 5567680 h 5940459"/>
                <a:gd name="connsiteX39" fmla="*/ 5227904 w 6448411"/>
                <a:gd name="connsiteY39" fmla="*/ 5910580 h 5940459"/>
                <a:gd name="connsiteX40" fmla="*/ 5659703 w 6448411"/>
                <a:gd name="connsiteY40" fmla="*/ 5897882 h 5940459"/>
                <a:gd name="connsiteX41" fmla="*/ 5659703 w 6448411"/>
                <a:gd name="connsiteY41" fmla="*/ 5478780 h 5940459"/>
                <a:gd name="connsiteX42" fmla="*/ 5926403 w 6448411"/>
                <a:gd name="connsiteY42" fmla="*/ 5313681 h 5940459"/>
                <a:gd name="connsiteX43" fmla="*/ 5748603 w 6448411"/>
                <a:gd name="connsiteY43" fmla="*/ 4996181 h 5940459"/>
                <a:gd name="connsiteX44" fmla="*/ 5215203 w 6448411"/>
                <a:gd name="connsiteY44" fmla="*/ 4577081 h 5940459"/>
                <a:gd name="connsiteX45" fmla="*/ 5050104 w 6448411"/>
                <a:gd name="connsiteY45" fmla="*/ 4069080 h 5940459"/>
                <a:gd name="connsiteX46" fmla="*/ 5520003 w 6448411"/>
                <a:gd name="connsiteY46" fmla="*/ 4564381 h 5940459"/>
                <a:gd name="connsiteX47" fmla="*/ 5974663 w 6448411"/>
                <a:gd name="connsiteY47" fmla="*/ 4912360 h 5940459"/>
                <a:gd name="connsiteX0" fmla="*/ 6368363 w 6448411"/>
                <a:gd name="connsiteY0" fmla="*/ 0 h 5923500"/>
                <a:gd name="connsiteX1" fmla="*/ 6444563 w 6448411"/>
                <a:gd name="connsiteY1" fmla="*/ 236220 h 5923500"/>
                <a:gd name="connsiteX2" fmla="*/ 6261683 w 6448411"/>
                <a:gd name="connsiteY2" fmla="*/ 762000 h 5923500"/>
                <a:gd name="connsiteX3" fmla="*/ 5880683 w 6448411"/>
                <a:gd name="connsiteY3" fmla="*/ 967740 h 5923500"/>
                <a:gd name="connsiteX4" fmla="*/ 5652083 w 6448411"/>
                <a:gd name="connsiteY4" fmla="*/ 1181100 h 5923500"/>
                <a:gd name="connsiteX5" fmla="*/ 5423483 w 6448411"/>
                <a:gd name="connsiteY5" fmla="*/ 1066800 h 5923500"/>
                <a:gd name="connsiteX6" fmla="*/ 5286323 w 6448411"/>
                <a:gd name="connsiteY6" fmla="*/ 944880 h 5923500"/>
                <a:gd name="connsiteX7" fmla="*/ 5347283 w 6448411"/>
                <a:gd name="connsiteY7" fmla="*/ 807720 h 5923500"/>
                <a:gd name="connsiteX8" fmla="*/ 5255843 w 6448411"/>
                <a:gd name="connsiteY8" fmla="*/ 579120 h 5923500"/>
                <a:gd name="connsiteX9" fmla="*/ 5172023 w 6448411"/>
                <a:gd name="connsiteY9" fmla="*/ 342900 h 5923500"/>
                <a:gd name="connsiteX10" fmla="*/ 5080583 w 6448411"/>
                <a:gd name="connsiteY10" fmla="*/ 114300 h 5923500"/>
                <a:gd name="connsiteX11" fmla="*/ 4608143 w 6448411"/>
                <a:gd name="connsiteY11" fmla="*/ 190500 h 5923500"/>
                <a:gd name="connsiteX12" fmla="*/ 4387163 w 6448411"/>
                <a:gd name="connsiteY12" fmla="*/ 693420 h 5923500"/>
                <a:gd name="connsiteX13" fmla="*/ 4387163 w 6448411"/>
                <a:gd name="connsiteY13" fmla="*/ 1120140 h 5923500"/>
                <a:gd name="connsiteX14" fmla="*/ 3952823 w 6448411"/>
                <a:gd name="connsiteY14" fmla="*/ 1165860 h 5923500"/>
                <a:gd name="connsiteX15" fmla="*/ 3495623 w 6448411"/>
                <a:gd name="connsiteY15" fmla="*/ 1539240 h 5923500"/>
                <a:gd name="connsiteX16" fmla="*/ 3145103 w 6448411"/>
                <a:gd name="connsiteY16" fmla="*/ 1699260 h 5923500"/>
                <a:gd name="connsiteX17" fmla="*/ 2931743 w 6448411"/>
                <a:gd name="connsiteY17" fmla="*/ 1790700 h 5923500"/>
                <a:gd name="connsiteX18" fmla="*/ 2619323 w 6448411"/>
                <a:gd name="connsiteY18" fmla="*/ 1798320 h 5923500"/>
                <a:gd name="connsiteX19" fmla="*/ 2306903 w 6448411"/>
                <a:gd name="connsiteY19" fmla="*/ 1760220 h 5923500"/>
                <a:gd name="connsiteX20" fmla="*/ 2169743 w 6448411"/>
                <a:gd name="connsiteY20" fmla="*/ 1851660 h 5923500"/>
                <a:gd name="connsiteX21" fmla="*/ 1727783 w 6448411"/>
                <a:gd name="connsiteY21" fmla="*/ 1805940 h 5923500"/>
                <a:gd name="connsiteX22" fmla="*/ 1651583 w 6448411"/>
                <a:gd name="connsiteY22" fmla="*/ 2286000 h 5923500"/>
                <a:gd name="connsiteX23" fmla="*/ 2009723 w 6448411"/>
                <a:gd name="connsiteY23" fmla="*/ 2667000 h 5923500"/>
                <a:gd name="connsiteX24" fmla="*/ 1872563 w 6448411"/>
                <a:gd name="connsiteY24" fmla="*/ 3246120 h 5923500"/>
                <a:gd name="connsiteX25" fmla="*/ 1598243 w 6448411"/>
                <a:gd name="connsiteY25" fmla="*/ 3230880 h 5923500"/>
                <a:gd name="connsiteX26" fmla="*/ 1102943 w 6448411"/>
                <a:gd name="connsiteY26" fmla="*/ 2933700 h 5923500"/>
                <a:gd name="connsiteX27" fmla="*/ 600023 w 6448411"/>
                <a:gd name="connsiteY27" fmla="*/ 2773680 h 5923500"/>
                <a:gd name="connsiteX28" fmla="*/ 219023 w 6448411"/>
                <a:gd name="connsiteY28" fmla="*/ 2857500 h 5923500"/>
                <a:gd name="connsiteX29" fmla="*/ 5663 w 6448411"/>
                <a:gd name="connsiteY29" fmla="*/ 3634740 h 5923500"/>
                <a:gd name="connsiteX30" fmla="*/ 440003 w 6448411"/>
                <a:gd name="connsiteY30" fmla="*/ 5262881 h 5923500"/>
                <a:gd name="connsiteX31" fmla="*/ 1430603 w 6448411"/>
                <a:gd name="connsiteY31" fmla="*/ 5402581 h 5923500"/>
                <a:gd name="connsiteX32" fmla="*/ 2764103 w 6448411"/>
                <a:gd name="connsiteY32" fmla="*/ 5085081 h 5923500"/>
                <a:gd name="connsiteX33" fmla="*/ 3043503 w 6448411"/>
                <a:gd name="connsiteY33" fmla="*/ 4259581 h 5923500"/>
                <a:gd name="connsiteX34" fmla="*/ 3462603 w 6448411"/>
                <a:gd name="connsiteY34" fmla="*/ 4348481 h 5923500"/>
                <a:gd name="connsiteX35" fmla="*/ 3742003 w 6448411"/>
                <a:gd name="connsiteY35" fmla="*/ 4208781 h 5923500"/>
                <a:gd name="connsiteX36" fmla="*/ 4046803 w 6448411"/>
                <a:gd name="connsiteY36" fmla="*/ 4767580 h 5923500"/>
                <a:gd name="connsiteX37" fmla="*/ 4707203 w 6448411"/>
                <a:gd name="connsiteY37" fmla="*/ 5008881 h 5923500"/>
                <a:gd name="connsiteX38" fmla="*/ 5151703 w 6448411"/>
                <a:gd name="connsiteY38" fmla="*/ 5567680 h 5923500"/>
                <a:gd name="connsiteX39" fmla="*/ 5227904 w 6448411"/>
                <a:gd name="connsiteY39" fmla="*/ 5910580 h 5923500"/>
                <a:gd name="connsiteX40" fmla="*/ 5659703 w 6448411"/>
                <a:gd name="connsiteY40" fmla="*/ 5897882 h 5923500"/>
                <a:gd name="connsiteX41" fmla="*/ 5735903 w 6448411"/>
                <a:gd name="connsiteY41" fmla="*/ 5758182 h 5923500"/>
                <a:gd name="connsiteX42" fmla="*/ 5659703 w 6448411"/>
                <a:gd name="connsiteY42" fmla="*/ 5478780 h 5923500"/>
                <a:gd name="connsiteX43" fmla="*/ 5926403 w 6448411"/>
                <a:gd name="connsiteY43" fmla="*/ 5313681 h 5923500"/>
                <a:gd name="connsiteX44" fmla="*/ 5748603 w 6448411"/>
                <a:gd name="connsiteY44" fmla="*/ 4996181 h 5923500"/>
                <a:gd name="connsiteX45" fmla="*/ 5215203 w 6448411"/>
                <a:gd name="connsiteY45" fmla="*/ 4577081 h 5923500"/>
                <a:gd name="connsiteX46" fmla="*/ 5050104 w 6448411"/>
                <a:gd name="connsiteY46" fmla="*/ 4069080 h 5923500"/>
                <a:gd name="connsiteX47" fmla="*/ 5520003 w 6448411"/>
                <a:gd name="connsiteY47" fmla="*/ 4564381 h 5923500"/>
                <a:gd name="connsiteX48" fmla="*/ 5974663 w 6448411"/>
                <a:gd name="connsiteY48" fmla="*/ 4912360 h 5923500"/>
                <a:gd name="connsiteX0" fmla="*/ 6368363 w 6448411"/>
                <a:gd name="connsiteY0" fmla="*/ 0 h 5923500"/>
                <a:gd name="connsiteX1" fmla="*/ 6444563 w 6448411"/>
                <a:gd name="connsiteY1" fmla="*/ 236220 h 5923500"/>
                <a:gd name="connsiteX2" fmla="*/ 6261683 w 6448411"/>
                <a:gd name="connsiteY2" fmla="*/ 762000 h 5923500"/>
                <a:gd name="connsiteX3" fmla="*/ 5880683 w 6448411"/>
                <a:gd name="connsiteY3" fmla="*/ 967740 h 5923500"/>
                <a:gd name="connsiteX4" fmla="*/ 5652083 w 6448411"/>
                <a:gd name="connsiteY4" fmla="*/ 1181100 h 5923500"/>
                <a:gd name="connsiteX5" fmla="*/ 5423483 w 6448411"/>
                <a:gd name="connsiteY5" fmla="*/ 1066800 h 5923500"/>
                <a:gd name="connsiteX6" fmla="*/ 5286323 w 6448411"/>
                <a:gd name="connsiteY6" fmla="*/ 944880 h 5923500"/>
                <a:gd name="connsiteX7" fmla="*/ 5347283 w 6448411"/>
                <a:gd name="connsiteY7" fmla="*/ 807720 h 5923500"/>
                <a:gd name="connsiteX8" fmla="*/ 5255843 w 6448411"/>
                <a:gd name="connsiteY8" fmla="*/ 579120 h 5923500"/>
                <a:gd name="connsiteX9" fmla="*/ 5172023 w 6448411"/>
                <a:gd name="connsiteY9" fmla="*/ 342900 h 5923500"/>
                <a:gd name="connsiteX10" fmla="*/ 5080583 w 6448411"/>
                <a:gd name="connsiteY10" fmla="*/ 114300 h 5923500"/>
                <a:gd name="connsiteX11" fmla="*/ 4608143 w 6448411"/>
                <a:gd name="connsiteY11" fmla="*/ 190500 h 5923500"/>
                <a:gd name="connsiteX12" fmla="*/ 4387163 w 6448411"/>
                <a:gd name="connsiteY12" fmla="*/ 693420 h 5923500"/>
                <a:gd name="connsiteX13" fmla="*/ 4387163 w 6448411"/>
                <a:gd name="connsiteY13" fmla="*/ 1120140 h 5923500"/>
                <a:gd name="connsiteX14" fmla="*/ 3952823 w 6448411"/>
                <a:gd name="connsiteY14" fmla="*/ 1165860 h 5923500"/>
                <a:gd name="connsiteX15" fmla="*/ 3495623 w 6448411"/>
                <a:gd name="connsiteY15" fmla="*/ 1539240 h 5923500"/>
                <a:gd name="connsiteX16" fmla="*/ 3145103 w 6448411"/>
                <a:gd name="connsiteY16" fmla="*/ 1699260 h 5923500"/>
                <a:gd name="connsiteX17" fmla="*/ 2931743 w 6448411"/>
                <a:gd name="connsiteY17" fmla="*/ 1790700 h 5923500"/>
                <a:gd name="connsiteX18" fmla="*/ 2619323 w 6448411"/>
                <a:gd name="connsiteY18" fmla="*/ 1798320 h 5923500"/>
                <a:gd name="connsiteX19" fmla="*/ 2306903 w 6448411"/>
                <a:gd name="connsiteY19" fmla="*/ 1760220 h 5923500"/>
                <a:gd name="connsiteX20" fmla="*/ 2169743 w 6448411"/>
                <a:gd name="connsiteY20" fmla="*/ 1851660 h 5923500"/>
                <a:gd name="connsiteX21" fmla="*/ 1727783 w 6448411"/>
                <a:gd name="connsiteY21" fmla="*/ 1805940 h 5923500"/>
                <a:gd name="connsiteX22" fmla="*/ 1651583 w 6448411"/>
                <a:gd name="connsiteY22" fmla="*/ 2286000 h 5923500"/>
                <a:gd name="connsiteX23" fmla="*/ 2009723 w 6448411"/>
                <a:gd name="connsiteY23" fmla="*/ 2667000 h 5923500"/>
                <a:gd name="connsiteX24" fmla="*/ 1872563 w 6448411"/>
                <a:gd name="connsiteY24" fmla="*/ 3246120 h 5923500"/>
                <a:gd name="connsiteX25" fmla="*/ 1598243 w 6448411"/>
                <a:gd name="connsiteY25" fmla="*/ 3230880 h 5923500"/>
                <a:gd name="connsiteX26" fmla="*/ 1102943 w 6448411"/>
                <a:gd name="connsiteY26" fmla="*/ 2933700 h 5923500"/>
                <a:gd name="connsiteX27" fmla="*/ 600023 w 6448411"/>
                <a:gd name="connsiteY27" fmla="*/ 2773680 h 5923500"/>
                <a:gd name="connsiteX28" fmla="*/ 219023 w 6448411"/>
                <a:gd name="connsiteY28" fmla="*/ 2857500 h 5923500"/>
                <a:gd name="connsiteX29" fmla="*/ 5663 w 6448411"/>
                <a:gd name="connsiteY29" fmla="*/ 3634740 h 5923500"/>
                <a:gd name="connsiteX30" fmla="*/ 440003 w 6448411"/>
                <a:gd name="connsiteY30" fmla="*/ 5262881 h 5923500"/>
                <a:gd name="connsiteX31" fmla="*/ 1430603 w 6448411"/>
                <a:gd name="connsiteY31" fmla="*/ 5402581 h 5923500"/>
                <a:gd name="connsiteX32" fmla="*/ 2764103 w 6448411"/>
                <a:gd name="connsiteY32" fmla="*/ 5085081 h 5923500"/>
                <a:gd name="connsiteX33" fmla="*/ 3043503 w 6448411"/>
                <a:gd name="connsiteY33" fmla="*/ 4259581 h 5923500"/>
                <a:gd name="connsiteX34" fmla="*/ 3462603 w 6448411"/>
                <a:gd name="connsiteY34" fmla="*/ 4348481 h 5923500"/>
                <a:gd name="connsiteX35" fmla="*/ 3742003 w 6448411"/>
                <a:gd name="connsiteY35" fmla="*/ 4208781 h 5923500"/>
                <a:gd name="connsiteX36" fmla="*/ 4046803 w 6448411"/>
                <a:gd name="connsiteY36" fmla="*/ 4767580 h 5923500"/>
                <a:gd name="connsiteX37" fmla="*/ 4707203 w 6448411"/>
                <a:gd name="connsiteY37" fmla="*/ 5008881 h 5923500"/>
                <a:gd name="connsiteX38" fmla="*/ 5151703 w 6448411"/>
                <a:gd name="connsiteY38" fmla="*/ 5567680 h 5923500"/>
                <a:gd name="connsiteX39" fmla="*/ 5227904 w 6448411"/>
                <a:gd name="connsiteY39" fmla="*/ 5910580 h 5923500"/>
                <a:gd name="connsiteX40" fmla="*/ 5659703 w 6448411"/>
                <a:gd name="connsiteY40" fmla="*/ 5897882 h 5923500"/>
                <a:gd name="connsiteX41" fmla="*/ 5735903 w 6448411"/>
                <a:gd name="connsiteY41" fmla="*/ 5758182 h 5923500"/>
                <a:gd name="connsiteX42" fmla="*/ 5659703 w 6448411"/>
                <a:gd name="connsiteY42" fmla="*/ 5478780 h 5923500"/>
                <a:gd name="connsiteX43" fmla="*/ 5939103 w 6448411"/>
                <a:gd name="connsiteY43" fmla="*/ 5656582 h 5923500"/>
                <a:gd name="connsiteX44" fmla="*/ 5926403 w 6448411"/>
                <a:gd name="connsiteY44" fmla="*/ 5313681 h 5923500"/>
                <a:gd name="connsiteX45" fmla="*/ 5748603 w 6448411"/>
                <a:gd name="connsiteY45" fmla="*/ 4996181 h 5923500"/>
                <a:gd name="connsiteX46" fmla="*/ 5215203 w 6448411"/>
                <a:gd name="connsiteY46" fmla="*/ 4577081 h 5923500"/>
                <a:gd name="connsiteX47" fmla="*/ 5050104 w 6448411"/>
                <a:gd name="connsiteY47" fmla="*/ 4069080 h 5923500"/>
                <a:gd name="connsiteX48" fmla="*/ 5520003 w 6448411"/>
                <a:gd name="connsiteY48" fmla="*/ 4564381 h 5923500"/>
                <a:gd name="connsiteX49" fmla="*/ 5974663 w 6448411"/>
                <a:gd name="connsiteY49" fmla="*/ 4912360 h 5923500"/>
                <a:gd name="connsiteX0" fmla="*/ 6554632 w 6634680"/>
                <a:gd name="connsiteY0" fmla="*/ 0 h 5923500"/>
                <a:gd name="connsiteX1" fmla="*/ 6630832 w 6634680"/>
                <a:gd name="connsiteY1" fmla="*/ 236220 h 5923500"/>
                <a:gd name="connsiteX2" fmla="*/ 6447952 w 6634680"/>
                <a:gd name="connsiteY2" fmla="*/ 762000 h 5923500"/>
                <a:gd name="connsiteX3" fmla="*/ 6066952 w 6634680"/>
                <a:gd name="connsiteY3" fmla="*/ 967740 h 5923500"/>
                <a:gd name="connsiteX4" fmla="*/ 5838352 w 6634680"/>
                <a:gd name="connsiteY4" fmla="*/ 1181100 h 5923500"/>
                <a:gd name="connsiteX5" fmla="*/ 5609752 w 6634680"/>
                <a:gd name="connsiteY5" fmla="*/ 1066800 h 5923500"/>
                <a:gd name="connsiteX6" fmla="*/ 5472592 w 6634680"/>
                <a:gd name="connsiteY6" fmla="*/ 944880 h 5923500"/>
                <a:gd name="connsiteX7" fmla="*/ 5533552 w 6634680"/>
                <a:gd name="connsiteY7" fmla="*/ 807720 h 5923500"/>
                <a:gd name="connsiteX8" fmla="*/ 5442112 w 6634680"/>
                <a:gd name="connsiteY8" fmla="*/ 579120 h 5923500"/>
                <a:gd name="connsiteX9" fmla="*/ 5358292 w 6634680"/>
                <a:gd name="connsiteY9" fmla="*/ 342900 h 5923500"/>
                <a:gd name="connsiteX10" fmla="*/ 5266852 w 6634680"/>
                <a:gd name="connsiteY10" fmla="*/ 114300 h 5923500"/>
                <a:gd name="connsiteX11" fmla="*/ 4794412 w 6634680"/>
                <a:gd name="connsiteY11" fmla="*/ 190500 h 5923500"/>
                <a:gd name="connsiteX12" fmla="*/ 4573432 w 6634680"/>
                <a:gd name="connsiteY12" fmla="*/ 693420 h 5923500"/>
                <a:gd name="connsiteX13" fmla="*/ 4573432 w 6634680"/>
                <a:gd name="connsiteY13" fmla="*/ 1120140 h 5923500"/>
                <a:gd name="connsiteX14" fmla="*/ 4139092 w 6634680"/>
                <a:gd name="connsiteY14" fmla="*/ 1165860 h 5923500"/>
                <a:gd name="connsiteX15" fmla="*/ 3681892 w 6634680"/>
                <a:gd name="connsiteY15" fmla="*/ 1539240 h 5923500"/>
                <a:gd name="connsiteX16" fmla="*/ 3331372 w 6634680"/>
                <a:gd name="connsiteY16" fmla="*/ 1699260 h 5923500"/>
                <a:gd name="connsiteX17" fmla="*/ 3118012 w 6634680"/>
                <a:gd name="connsiteY17" fmla="*/ 1790700 h 5923500"/>
                <a:gd name="connsiteX18" fmla="*/ 2805592 w 6634680"/>
                <a:gd name="connsiteY18" fmla="*/ 1798320 h 5923500"/>
                <a:gd name="connsiteX19" fmla="*/ 2493172 w 6634680"/>
                <a:gd name="connsiteY19" fmla="*/ 1760220 h 5923500"/>
                <a:gd name="connsiteX20" fmla="*/ 2356012 w 6634680"/>
                <a:gd name="connsiteY20" fmla="*/ 1851660 h 5923500"/>
                <a:gd name="connsiteX21" fmla="*/ 1914052 w 6634680"/>
                <a:gd name="connsiteY21" fmla="*/ 1805940 h 5923500"/>
                <a:gd name="connsiteX22" fmla="*/ 1837852 w 6634680"/>
                <a:gd name="connsiteY22" fmla="*/ 2286000 h 5923500"/>
                <a:gd name="connsiteX23" fmla="*/ 2195992 w 6634680"/>
                <a:gd name="connsiteY23" fmla="*/ 2667000 h 5923500"/>
                <a:gd name="connsiteX24" fmla="*/ 2058832 w 6634680"/>
                <a:gd name="connsiteY24" fmla="*/ 3246120 h 5923500"/>
                <a:gd name="connsiteX25" fmla="*/ 1784512 w 6634680"/>
                <a:gd name="connsiteY25" fmla="*/ 3230880 h 5923500"/>
                <a:gd name="connsiteX26" fmla="*/ 1289212 w 6634680"/>
                <a:gd name="connsiteY26" fmla="*/ 2933700 h 5923500"/>
                <a:gd name="connsiteX27" fmla="*/ 786292 w 6634680"/>
                <a:gd name="connsiteY27" fmla="*/ 2773680 h 5923500"/>
                <a:gd name="connsiteX28" fmla="*/ 405292 w 6634680"/>
                <a:gd name="connsiteY28" fmla="*/ 2857500 h 5923500"/>
                <a:gd name="connsiteX29" fmla="*/ 191932 w 6634680"/>
                <a:gd name="connsiteY29" fmla="*/ 3634740 h 5923500"/>
                <a:gd name="connsiteX30" fmla="*/ 16672 w 6634680"/>
                <a:gd name="connsiteY30" fmla="*/ 4831082 h 5923500"/>
                <a:gd name="connsiteX31" fmla="*/ 626272 w 6634680"/>
                <a:gd name="connsiteY31" fmla="*/ 5262881 h 5923500"/>
                <a:gd name="connsiteX32" fmla="*/ 1616872 w 6634680"/>
                <a:gd name="connsiteY32" fmla="*/ 5402581 h 5923500"/>
                <a:gd name="connsiteX33" fmla="*/ 2950372 w 6634680"/>
                <a:gd name="connsiteY33" fmla="*/ 5085081 h 5923500"/>
                <a:gd name="connsiteX34" fmla="*/ 3229772 w 6634680"/>
                <a:gd name="connsiteY34" fmla="*/ 4259581 h 5923500"/>
                <a:gd name="connsiteX35" fmla="*/ 3648872 w 6634680"/>
                <a:gd name="connsiteY35" fmla="*/ 4348481 h 5923500"/>
                <a:gd name="connsiteX36" fmla="*/ 3928272 w 6634680"/>
                <a:gd name="connsiteY36" fmla="*/ 4208781 h 5923500"/>
                <a:gd name="connsiteX37" fmla="*/ 4233072 w 6634680"/>
                <a:gd name="connsiteY37" fmla="*/ 4767580 h 5923500"/>
                <a:gd name="connsiteX38" fmla="*/ 4893472 w 6634680"/>
                <a:gd name="connsiteY38" fmla="*/ 5008881 h 5923500"/>
                <a:gd name="connsiteX39" fmla="*/ 5337972 w 6634680"/>
                <a:gd name="connsiteY39" fmla="*/ 5567680 h 5923500"/>
                <a:gd name="connsiteX40" fmla="*/ 5414173 w 6634680"/>
                <a:gd name="connsiteY40" fmla="*/ 5910580 h 5923500"/>
                <a:gd name="connsiteX41" fmla="*/ 5845972 w 6634680"/>
                <a:gd name="connsiteY41" fmla="*/ 5897882 h 5923500"/>
                <a:gd name="connsiteX42" fmla="*/ 5922172 w 6634680"/>
                <a:gd name="connsiteY42" fmla="*/ 5758182 h 5923500"/>
                <a:gd name="connsiteX43" fmla="*/ 5845972 w 6634680"/>
                <a:gd name="connsiteY43" fmla="*/ 5478780 h 5923500"/>
                <a:gd name="connsiteX44" fmla="*/ 6125372 w 6634680"/>
                <a:gd name="connsiteY44" fmla="*/ 5656582 h 5923500"/>
                <a:gd name="connsiteX45" fmla="*/ 6112672 w 6634680"/>
                <a:gd name="connsiteY45" fmla="*/ 5313681 h 5923500"/>
                <a:gd name="connsiteX46" fmla="*/ 5934872 w 6634680"/>
                <a:gd name="connsiteY46" fmla="*/ 4996181 h 5923500"/>
                <a:gd name="connsiteX47" fmla="*/ 5401472 w 6634680"/>
                <a:gd name="connsiteY47" fmla="*/ 4577081 h 5923500"/>
                <a:gd name="connsiteX48" fmla="*/ 5236373 w 6634680"/>
                <a:gd name="connsiteY48" fmla="*/ 4069080 h 5923500"/>
                <a:gd name="connsiteX49" fmla="*/ 5706272 w 6634680"/>
                <a:gd name="connsiteY49" fmla="*/ 4564381 h 5923500"/>
                <a:gd name="connsiteX50" fmla="*/ 6160932 w 6634680"/>
                <a:gd name="connsiteY50" fmla="*/ 4912360 h 5923500"/>
                <a:gd name="connsiteX0" fmla="*/ 6581120 w 6661168"/>
                <a:gd name="connsiteY0" fmla="*/ 0 h 5923500"/>
                <a:gd name="connsiteX1" fmla="*/ 6657320 w 6661168"/>
                <a:gd name="connsiteY1" fmla="*/ 236220 h 5923500"/>
                <a:gd name="connsiteX2" fmla="*/ 6474440 w 6661168"/>
                <a:gd name="connsiteY2" fmla="*/ 762000 h 5923500"/>
                <a:gd name="connsiteX3" fmla="*/ 6093440 w 6661168"/>
                <a:gd name="connsiteY3" fmla="*/ 967740 h 5923500"/>
                <a:gd name="connsiteX4" fmla="*/ 5864840 w 6661168"/>
                <a:gd name="connsiteY4" fmla="*/ 1181100 h 5923500"/>
                <a:gd name="connsiteX5" fmla="*/ 5636240 w 6661168"/>
                <a:gd name="connsiteY5" fmla="*/ 1066800 h 5923500"/>
                <a:gd name="connsiteX6" fmla="*/ 5499080 w 6661168"/>
                <a:gd name="connsiteY6" fmla="*/ 944880 h 5923500"/>
                <a:gd name="connsiteX7" fmla="*/ 5560040 w 6661168"/>
                <a:gd name="connsiteY7" fmla="*/ 807720 h 5923500"/>
                <a:gd name="connsiteX8" fmla="*/ 5468600 w 6661168"/>
                <a:gd name="connsiteY8" fmla="*/ 579120 h 5923500"/>
                <a:gd name="connsiteX9" fmla="*/ 5384780 w 6661168"/>
                <a:gd name="connsiteY9" fmla="*/ 342900 h 5923500"/>
                <a:gd name="connsiteX10" fmla="*/ 5293340 w 6661168"/>
                <a:gd name="connsiteY10" fmla="*/ 114300 h 5923500"/>
                <a:gd name="connsiteX11" fmla="*/ 4820900 w 6661168"/>
                <a:gd name="connsiteY11" fmla="*/ 190500 h 5923500"/>
                <a:gd name="connsiteX12" fmla="*/ 4599920 w 6661168"/>
                <a:gd name="connsiteY12" fmla="*/ 693420 h 5923500"/>
                <a:gd name="connsiteX13" fmla="*/ 4599920 w 6661168"/>
                <a:gd name="connsiteY13" fmla="*/ 1120140 h 5923500"/>
                <a:gd name="connsiteX14" fmla="*/ 4165580 w 6661168"/>
                <a:gd name="connsiteY14" fmla="*/ 1165860 h 5923500"/>
                <a:gd name="connsiteX15" fmla="*/ 3708380 w 6661168"/>
                <a:gd name="connsiteY15" fmla="*/ 1539240 h 5923500"/>
                <a:gd name="connsiteX16" fmla="*/ 3357860 w 6661168"/>
                <a:gd name="connsiteY16" fmla="*/ 1699260 h 5923500"/>
                <a:gd name="connsiteX17" fmla="*/ 3144500 w 6661168"/>
                <a:gd name="connsiteY17" fmla="*/ 1790700 h 5923500"/>
                <a:gd name="connsiteX18" fmla="*/ 2832080 w 6661168"/>
                <a:gd name="connsiteY18" fmla="*/ 1798320 h 5923500"/>
                <a:gd name="connsiteX19" fmla="*/ 2519660 w 6661168"/>
                <a:gd name="connsiteY19" fmla="*/ 1760220 h 5923500"/>
                <a:gd name="connsiteX20" fmla="*/ 2382500 w 6661168"/>
                <a:gd name="connsiteY20" fmla="*/ 1851660 h 5923500"/>
                <a:gd name="connsiteX21" fmla="*/ 1940540 w 6661168"/>
                <a:gd name="connsiteY21" fmla="*/ 1805940 h 5923500"/>
                <a:gd name="connsiteX22" fmla="*/ 1864340 w 6661168"/>
                <a:gd name="connsiteY22" fmla="*/ 2286000 h 5923500"/>
                <a:gd name="connsiteX23" fmla="*/ 2222480 w 6661168"/>
                <a:gd name="connsiteY23" fmla="*/ 2667000 h 5923500"/>
                <a:gd name="connsiteX24" fmla="*/ 2085320 w 6661168"/>
                <a:gd name="connsiteY24" fmla="*/ 3246120 h 5923500"/>
                <a:gd name="connsiteX25" fmla="*/ 1811000 w 6661168"/>
                <a:gd name="connsiteY25" fmla="*/ 3230880 h 5923500"/>
                <a:gd name="connsiteX26" fmla="*/ 1315700 w 6661168"/>
                <a:gd name="connsiteY26" fmla="*/ 2933700 h 5923500"/>
                <a:gd name="connsiteX27" fmla="*/ 812780 w 6661168"/>
                <a:gd name="connsiteY27" fmla="*/ 2773680 h 5923500"/>
                <a:gd name="connsiteX28" fmla="*/ 431780 w 6661168"/>
                <a:gd name="connsiteY28" fmla="*/ 2857500 h 5923500"/>
                <a:gd name="connsiteX29" fmla="*/ 218420 w 6661168"/>
                <a:gd name="connsiteY29" fmla="*/ 3634740 h 5923500"/>
                <a:gd name="connsiteX30" fmla="*/ 43160 w 6661168"/>
                <a:gd name="connsiteY30" fmla="*/ 3903982 h 5923500"/>
                <a:gd name="connsiteX31" fmla="*/ 43160 w 6661168"/>
                <a:gd name="connsiteY31" fmla="*/ 4831082 h 5923500"/>
                <a:gd name="connsiteX32" fmla="*/ 652760 w 6661168"/>
                <a:gd name="connsiteY32" fmla="*/ 5262881 h 5923500"/>
                <a:gd name="connsiteX33" fmla="*/ 1643360 w 6661168"/>
                <a:gd name="connsiteY33" fmla="*/ 5402581 h 5923500"/>
                <a:gd name="connsiteX34" fmla="*/ 2976860 w 6661168"/>
                <a:gd name="connsiteY34" fmla="*/ 5085081 h 5923500"/>
                <a:gd name="connsiteX35" fmla="*/ 3256260 w 6661168"/>
                <a:gd name="connsiteY35" fmla="*/ 4259581 h 5923500"/>
                <a:gd name="connsiteX36" fmla="*/ 3675360 w 6661168"/>
                <a:gd name="connsiteY36" fmla="*/ 4348481 h 5923500"/>
                <a:gd name="connsiteX37" fmla="*/ 3954760 w 6661168"/>
                <a:gd name="connsiteY37" fmla="*/ 4208781 h 5923500"/>
                <a:gd name="connsiteX38" fmla="*/ 4259560 w 6661168"/>
                <a:gd name="connsiteY38" fmla="*/ 4767580 h 5923500"/>
                <a:gd name="connsiteX39" fmla="*/ 4919960 w 6661168"/>
                <a:gd name="connsiteY39" fmla="*/ 5008881 h 5923500"/>
                <a:gd name="connsiteX40" fmla="*/ 5364460 w 6661168"/>
                <a:gd name="connsiteY40" fmla="*/ 5567680 h 5923500"/>
                <a:gd name="connsiteX41" fmla="*/ 5440661 w 6661168"/>
                <a:gd name="connsiteY41" fmla="*/ 5910580 h 5923500"/>
                <a:gd name="connsiteX42" fmla="*/ 5872460 w 6661168"/>
                <a:gd name="connsiteY42" fmla="*/ 5897882 h 5923500"/>
                <a:gd name="connsiteX43" fmla="*/ 5948660 w 6661168"/>
                <a:gd name="connsiteY43" fmla="*/ 5758182 h 5923500"/>
                <a:gd name="connsiteX44" fmla="*/ 5872460 w 6661168"/>
                <a:gd name="connsiteY44" fmla="*/ 5478780 h 5923500"/>
                <a:gd name="connsiteX45" fmla="*/ 6151860 w 6661168"/>
                <a:gd name="connsiteY45" fmla="*/ 5656582 h 5923500"/>
                <a:gd name="connsiteX46" fmla="*/ 6139160 w 6661168"/>
                <a:gd name="connsiteY46" fmla="*/ 5313681 h 5923500"/>
                <a:gd name="connsiteX47" fmla="*/ 5961360 w 6661168"/>
                <a:gd name="connsiteY47" fmla="*/ 4996181 h 5923500"/>
                <a:gd name="connsiteX48" fmla="*/ 5427960 w 6661168"/>
                <a:gd name="connsiteY48" fmla="*/ 4577081 h 5923500"/>
                <a:gd name="connsiteX49" fmla="*/ 5262861 w 6661168"/>
                <a:gd name="connsiteY49" fmla="*/ 4069080 h 5923500"/>
                <a:gd name="connsiteX50" fmla="*/ 5732760 w 6661168"/>
                <a:gd name="connsiteY50" fmla="*/ 4564381 h 5923500"/>
                <a:gd name="connsiteX51" fmla="*/ 6187420 w 6661168"/>
                <a:gd name="connsiteY51" fmla="*/ 4912360 h 5923500"/>
                <a:gd name="connsiteX0" fmla="*/ 6581120 w 6661168"/>
                <a:gd name="connsiteY0" fmla="*/ 0 h 5923500"/>
                <a:gd name="connsiteX1" fmla="*/ 6657320 w 6661168"/>
                <a:gd name="connsiteY1" fmla="*/ 236220 h 5923500"/>
                <a:gd name="connsiteX2" fmla="*/ 6474440 w 6661168"/>
                <a:gd name="connsiteY2" fmla="*/ 762000 h 5923500"/>
                <a:gd name="connsiteX3" fmla="*/ 6093440 w 6661168"/>
                <a:gd name="connsiteY3" fmla="*/ 967740 h 5923500"/>
                <a:gd name="connsiteX4" fmla="*/ 5864840 w 6661168"/>
                <a:gd name="connsiteY4" fmla="*/ 1181100 h 5923500"/>
                <a:gd name="connsiteX5" fmla="*/ 5636240 w 6661168"/>
                <a:gd name="connsiteY5" fmla="*/ 1066800 h 5923500"/>
                <a:gd name="connsiteX6" fmla="*/ 5499080 w 6661168"/>
                <a:gd name="connsiteY6" fmla="*/ 944880 h 5923500"/>
                <a:gd name="connsiteX7" fmla="*/ 5560040 w 6661168"/>
                <a:gd name="connsiteY7" fmla="*/ 807720 h 5923500"/>
                <a:gd name="connsiteX8" fmla="*/ 5468600 w 6661168"/>
                <a:gd name="connsiteY8" fmla="*/ 579120 h 5923500"/>
                <a:gd name="connsiteX9" fmla="*/ 5384780 w 6661168"/>
                <a:gd name="connsiteY9" fmla="*/ 342900 h 5923500"/>
                <a:gd name="connsiteX10" fmla="*/ 5293340 w 6661168"/>
                <a:gd name="connsiteY10" fmla="*/ 114300 h 5923500"/>
                <a:gd name="connsiteX11" fmla="*/ 4820900 w 6661168"/>
                <a:gd name="connsiteY11" fmla="*/ 190500 h 5923500"/>
                <a:gd name="connsiteX12" fmla="*/ 4599920 w 6661168"/>
                <a:gd name="connsiteY12" fmla="*/ 693420 h 5923500"/>
                <a:gd name="connsiteX13" fmla="*/ 4599920 w 6661168"/>
                <a:gd name="connsiteY13" fmla="*/ 1120140 h 5923500"/>
                <a:gd name="connsiteX14" fmla="*/ 4165580 w 6661168"/>
                <a:gd name="connsiteY14" fmla="*/ 1165860 h 5923500"/>
                <a:gd name="connsiteX15" fmla="*/ 3708380 w 6661168"/>
                <a:gd name="connsiteY15" fmla="*/ 1539240 h 5923500"/>
                <a:gd name="connsiteX16" fmla="*/ 3357860 w 6661168"/>
                <a:gd name="connsiteY16" fmla="*/ 1699260 h 5923500"/>
                <a:gd name="connsiteX17" fmla="*/ 3144500 w 6661168"/>
                <a:gd name="connsiteY17" fmla="*/ 1790700 h 5923500"/>
                <a:gd name="connsiteX18" fmla="*/ 2832080 w 6661168"/>
                <a:gd name="connsiteY18" fmla="*/ 1798320 h 5923500"/>
                <a:gd name="connsiteX19" fmla="*/ 2519660 w 6661168"/>
                <a:gd name="connsiteY19" fmla="*/ 1760220 h 5923500"/>
                <a:gd name="connsiteX20" fmla="*/ 2382500 w 6661168"/>
                <a:gd name="connsiteY20" fmla="*/ 1851660 h 5923500"/>
                <a:gd name="connsiteX21" fmla="*/ 1940540 w 6661168"/>
                <a:gd name="connsiteY21" fmla="*/ 1805940 h 5923500"/>
                <a:gd name="connsiteX22" fmla="*/ 1864340 w 6661168"/>
                <a:gd name="connsiteY22" fmla="*/ 2286000 h 5923500"/>
                <a:gd name="connsiteX23" fmla="*/ 2222480 w 6661168"/>
                <a:gd name="connsiteY23" fmla="*/ 2667000 h 5923500"/>
                <a:gd name="connsiteX24" fmla="*/ 2085320 w 6661168"/>
                <a:gd name="connsiteY24" fmla="*/ 3246120 h 5923500"/>
                <a:gd name="connsiteX25" fmla="*/ 1811000 w 6661168"/>
                <a:gd name="connsiteY25" fmla="*/ 3230880 h 5923500"/>
                <a:gd name="connsiteX26" fmla="*/ 1315700 w 6661168"/>
                <a:gd name="connsiteY26" fmla="*/ 2933700 h 5923500"/>
                <a:gd name="connsiteX27" fmla="*/ 812780 w 6661168"/>
                <a:gd name="connsiteY27" fmla="*/ 2773680 h 5923500"/>
                <a:gd name="connsiteX28" fmla="*/ 431780 w 6661168"/>
                <a:gd name="connsiteY28" fmla="*/ 2857500 h 5923500"/>
                <a:gd name="connsiteX29" fmla="*/ 218420 w 6661168"/>
                <a:gd name="connsiteY29" fmla="*/ 3380740 h 5923500"/>
                <a:gd name="connsiteX30" fmla="*/ 43160 w 6661168"/>
                <a:gd name="connsiteY30" fmla="*/ 3903982 h 5923500"/>
                <a:gd name="connsiteX31" fmla="*/ 43160 w 6661168"/>
                <a:gd name="connsiteY31" fmla="*/ 4831082 h 5923500"/>
                <a:gd name="connsiteX32" fmla="*/ 652760 w 6661168"/>
                <a:gd name="connsiteY32" fmla="*/ 5262881 h 5923500"/>
                <a:gd name="connsiteX33" fmla="*/ 1643360 w 6661168"/>
                <a:gd name="connsiteY33" fmla="*/ 5402581 h 5923500"/>
                <a:gd name="connsiteX34" fmla="*/ 2976860 w 6661168"/>
                <a:gd name="connsiteY34" fmla="*/ 5085081 h 5923500"/>
                <a:gd name="connsiteX35" fmla="*/ 3256260 w 6661168"/>
                <a:gd name="connsiteY35" fmla="*/ 4259581 h 5923500"/>
                <a:gd name="connsiteX36" fmla="*/ 3675360 w 6661168"/>
                <a:gd name="connsiteY36" fmla="*/ 4348481 h 5923500"/>
                <a:gd name="connsiteX37" fmla="*/ 3954760 w 6661168"/>
                <a:gd name="connsiteY37" fmla="*/ 4208781 h 5923500"/>
                <a:gd name="connsiteX38" fmla="*/ 4259560 w 6661168"/>
                <a:gd name="connsiteY38" fmla="*/ 4767580 h 5923500"/>
                <a:gd name="connsiteX39" fmla="*/ 4919960 w 6661168"/>
                <a:gd name="connsiteY39" fmla="*/ 5008881 h 5923500"/>
                <a:gd name="connsiteX40" fmla="*/ 5364460 w 6661168"/>
                <a:gd name="connsiteY40" fmla="*/ 5567680 h 5923500"/>
                <a:gd name="connsiteX41" fmla="*/ 5440661 w 6661168"/>
                <a:gd name="connsiteY41" fmla="*/ 5910580 h 5923500"/>
                <a:gd name="connsiteX42" fmla="*/ 5872460 w 6661168"/>
                <a:gd name="connsiteY42" fmla="*/ 5897882 h 5923500"/>
                <a:gd name="connsiteX43" fmla="*/ 5948660 w 6661168"/>
                <a:gd name="connsiteY43" fmla="*/ 5758182 h 5923500"/>
                <a:gd name="connsiteX44" fmla="*/ 5872460 w 6661168"/>
                <a:gd name="connsiteY44" fmla="*/ 5478780 h 5923500"/>
                <a:gd name="connsiteX45" fmla="*/ 6151860 w 6661168"/>
                <a:gd name="connsiteY45" fmla="*/ 5656582 h 5923500"/>
                <a:gd name="connsiteX46" fmla="*/ 6139160 w 6661168"/>
                <a:gd name="connsiteY46" fmla="*/ 5313681 h 5923500"/>
                <a:gd name="connsiteX47" fmla="*/ 5961360 w 6661168"/>
                <a:gd name="connsiteY47" fmla="*/ 4996181 h 5923500"/>
                <a:gd name="connsiteX48" fmla="*/ 5427960 w 6661168"/>
                <a:gd name="connsiteY48" fmla="*/ 4577081 h 5923500"/>
                <a:gd name="connsiteX49" fmla="*/ 5262861 w 6661168"/>
                <a:gd name="connsiteY49" fmla="*/ 4069080 h 5923500"/>
                <a:gd name="connsiteX50" fmla="*/ 5732760 w 6661168"/>
                <a:gd name="connsiteY50" fmla="*/ 4564381 h 5923500"/>
                <a:gd name="connsiteX51" fmla="*/ 6187420 w 6661168"/>
                <a:gd name="connsiteY51" fmla="*/ 4912360 h 5923500"/>
                <a:gd name="connsiteX0" fmla="*/ 6581120 w 6661168"/>
                <a:gd name="connsiteY0" fmla="*/ 0 h 5923500"/>
                <a:gd name="connsiteX1" fmla="*/ 6657320 w 6661168"/>
                <a:gd name="connsiteY1" fmla="*/ 236220 h 5923500"/>
                <a:gd name="connsiteX2" fmla="*/ 6474440 w 6661168"/>
                <a:gd name="connsiteY2" fmla="*/ 762000 h 5923500"/>
                <a:gd name="connsiteX3" fmla="*/ 6093440 w 6661168"/>
                <a:gd name="connsiteY3" fmla="*/ 967740 h 5923500"/>
                <a:gd name="connsiteX4" fmla="*/ 5864840 w 6661168"/>
                <a:gd name="connsiteY4" fmla="*/ 1181100 h 5923500"/>
                <a:gd name="connsiteX5" fmla="*/ 5636240 w 6661168"/>
                <a:gd name="connsiteY5" fmla="*/ 1066800 h 5923500"/>
                <a:gd name="connsiteX6" fmla="*/ 5499080 w 6661168"/>
                <a:gd name="connsiteY6" fmla="*/ 944880 h 5923500"/>
                <a:gd name="connsiteX7" fmla="*/ 5560040 w 6661168"/>
                <a:gd name="connsiteY7" fmla="*/ 807720 h 5923500"/>
                <a:gd name="connsiteX8" fmla="*/ 5468600 w 6661168"/>
                <a:gd name="connsiteY8" fmla="*/ 579120 h 5923500"/>
                <a:gd name="connsiteX9" fmla="*/ 5384780 w 6661168"/>
                <a:gd name="connsiteY9" fmla="*/ 342900 h 5923500"/>
                <a:gd name="connsiteX10" fmla="*/ 5293340 w 6661168"/>
                <a:gd name="connsiteY10" fmla="*/ 114300 h 5923500"/>
                <a:gd name="connsiteX11" fmla="*/ 4820900 w 6661168"/>
                <a:gd name="connsiteY11" fmla="*/ 190500 h 5923500"/>
                <a:gd name="connsiteX12" fmla="*/ 4599920 w 6661168"/>
                <a:gd name="connsiteY12" fmla="*/ 693420 h 5923500"/>
                <a:gd name="connsiteX13" fmla="*/ 4599920 w 6661168"/>
                <a:gd name="connsiteY13" fmla="*/ 1120140 h 5923500"/>
                <a:gd name="connsiteX14" fmla="*/ 4165580 w 6661168"/>
                <a:gd name="connsiteY14" fmla="*/ 1165860 h 5923500"/>
                <a:gd name="connsiteX15" fmla="*/ 3708380 w 6661168"/>
                <a:gd name="connsiteY15" fmla="*/ 1539240 h 5923500"/>
                <a:gd name="connsiteX16" fmla="*/ 3357860 w 6661168"/>
                <a:gd name="connsiteY16" fmla="*/ 1699260 h 5923500"/>
                <a:gd name="connsiteX17" fmla="*/ 3144500 w 6661168"/>
                <a:gd name="connsiteY17" fmla="*/ 1790700 h 5923500"/>
                <a:gd name="connsiteX18" fmla="*/ 2832080 w 6661168"/>
                <a:gd name="connsiteY18" fmla="*/ 1798320 h 5923500"/>
                <a:gd name="connsiteX19" fmla="*/ 2519660 w 6661168"/>
                <a:gd name="connsiteY19" fmla="*/ 1760220 h 5923500"/>
                <a:gd name="connsiteX20" fmla="*/ 2382500 w 6661168"/>
                <a:gd name="connsiteY20" fmla="*/ 1851660 h 5923500"/>
                <a:gd name="connsiteX21" fmla="*/ 1940540 w 6661168"/>
                <a:gd name="connsiteY21" fmla="*/ 1805940 h 5923500"/>
                <a:gd name="connsiteX22" fmla="*/ 1864340 w 6661168"/>
                <a:gd name="connsiteY22" fmla="*/ 2286000 h 5923500"/>
                <a:gd name="connsiteX23" fmla="*/ 2222480 w 6661168"/>
                <a:gd name="connsiteY23" fmla="*/ 2667000 h 5923500"/>
                <a:gd name="connsiteX24" fmla="*/ 2085320 w 6661168"/>
                <a:gd name="connsiteY24" fmla="*/ 3246120 h 5923500"/>
                <a:gd name="connsiteX25" fmla="*/ 1811000 w 6661168"/>
                <a:gd name="connsiteY25" fmla="*/ 3230880 h 5923500"/>
                <a:gd name="connsiteX26" fmla="*/ 1315700 w 6661168"/>
                <a:gd name="connsiteY26" fmla="*/ 2933700 h 5923500"/>
                <a:gd name="connsiteX27" fmla="*/ 812780 w 6661168"/>
                <a:gd name="connsiteY27" fmla="*/ 2773680 h 5923500"/>
                <a:gd name="connsiteX28" fmla="*/ 431780 w 6661168"/>
                <a:gd name="connsiteY28" fmla="*/ 2857500 h 5923500"/>
                <a:gd name="connsiteX29" fmla="*/ 218420 w 6661168"/>
                <a:gd name="connsiteY29" fmla="*/ 3380740 h 5923500"/>
                <a:gd name="connsiteX30" fmla="*/ 43160 w 6661168"/>
                <a:gd name="connsiteY30" fmla="*/ 3903982 h 5923500"/>
                <a:gd name="connsiteX31" fmla="*/ 43160 w 6661168"/>
                <a:gd name="connsiteY31" fmla="*/ 4831082 h 5923500"/>
                <a:gd name="connsiteX32" fmla="*/ 652760 w 6661168"/>
                <a:gd name="connsiteY32" fmla="*/ 5262881 h 5923500"/>
                <a:gd name="connsiteX33" fmla="*/ 1059160 w 6661168"/>
                <a:gd name="connsiteY33" fmla="*/ 5300982 h 5923500"/>
                <a:gd name="connsiteX34" fmla="*/ 1643360 w 6661168"/>
                <a:gd name="connsiteY34" fmla="*/ 5402581 h 5923500"/>
                <a:gd name="connsiteX35" fmla="*/ 2976860 w 6661168"/>
                <a:gd name="connsiteY35" fmla="*/ 5085081 h 5923500"/>
                <a:gd name="connsiteX36" fmla="*/ 3256260 w 6661168"/>
                <a:gd name="connsiteY36" fmla="*/ 4259581 h 5923500"/>
                <a:gd name="connsiteX37" fmla="*/ 3675360 w 6661168"/>
                <a:gd name="connsiteY37" fmla="*/ 4348481 h 5923500"/>
                <a:gd name="connsiteX38" fmla="*/ 3954760 w 6661168"/>
                <a:gd name="connsiteY38" fmla="*/ 4208781 h 5923500"/>
                <a:gd name="connsiteX39" fmla="*/ 4259560 w 6661168"/>
                <a:gd name="connsiteY39" fmla="*/ 4767580 h 5923500"/>
                <a:gd name="connsiteX40" fmla="*/ 4919960 w 6661168"/>
                <a:gd name="connsiteY40" fmla="*/ 5008881 h 5923500"/>
                <a:gd name="connsiteX41" fmla="*/ 5364460 w 6661168"/>
                <a:gd name="connsiteY41" fmla="*/ 5567680 h 5923500"/>
                <a:gd name="connsiteX42" fmla="*/ 5440661 w 6661168"/>
                <a:gd name="connsiteY42" fmla="*/ 5910580 h 5923500"/>
                <a:gd name="connsiteX43" fmla="*/ 5872460 w 6661168"/>
                <a:gd name="connsiteY43" fmla="*/ 5897882 h 5923500"/>
                <a:gd name="connsiteX44" fmla="*/ 5948660 w 6661168"/>
                <a:gd name="connsiteY44" fmla="*/ 5758182 h 5923500"/>
                <a:gd name="connsiteX45" fmla="*/ 5872460 w 6661168"/>
                <a:gd name="connsiteY45" fmla="*/ 5478780 h 5923500"/>
                <a:gd name="connsiteX46" fmla="*/ 6151860 w 6661168"/>
                <a:gd name="connsiteY46" fmla="*/ 5656582 h 5923500"/>
                <a:gd name="connsiteX47" fmla="*/ 6139160 w 6661168"/>
                <a:gd name="connsiteY47" fmla="*/ 5313681 h 5923500"/>
                <a:gd name="connsiteX48" fmla="*/ 5961360 w 6661168"/>
                <a:gd name="connsiteY48" fmla="*/ 4996181 h 5923500"/>
                <a:gd name="connsiteX49" fmla="*/ 5427960 w 6661168"/>
                <a:gd name="connsiteY49" fmla="*/ 4577081 h 5923500"/>
                <a:gd name="connsiteX50" fmla="*/ 5262861 w 6661168"/>
                <a:gd name="connsiteY50" fmla="*/ 4069080 h 5923500"/>
                <a:gd name="connsiteX51" fmla="*/ 5732760 w 6661168"/>
                <a:gd name="connsiteY51" fmla="*/ 4564381 h 5923500"/>
                <a:gd name="connsiteX52" fmla="*/ 6187420 w 6661168"/>
                <a:gd name="connsiteY52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01013 w 6642521"/>
                <a:gd name="connsiteY19" fmla="*/ 176022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794133 w 6642521"/>
                <a:gd name="connsiteY27" fmla="*/ 27736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958213 w 6642521"/>
                <a:gd name="connsiteY36" fmla="*/ 5085081 h 5923500"/>
                <a:gd name="connsiteX37" fmla="*/ 3237613 w 6642521"/>
                <a:gd name="connsiteY37" fmla="*/ 4259581 h 5923500"/>
                <a:gd name="connsiteX38" fmla="*/ 3656713 w 6642521"/>
                <a:gd name="connsiteY38" fmla="*/ 4348481 h 5923500"/>
                <a:gd name="connsiteX39" fmla="*/ 3936113 w 6642521"/>
                <a:gd name="connsiteY39" fmla="*/ 4208781 h 5923500"/>
                <a:gd name="connsiteX40" fmla="*/ 4240913 w 6642521"/>
                <a:gd name="connsiteY40" fmla="*/ 4767580 h 5923500"/>
                <a:gd name="connsiteX41" fmla="*/ 4901313 w 6642521"/>
                <a:gd name="connsiteY41" fmla="*/ 5008881 h 5923500"/>
                <a:gd name="connsiteX42" fmla="*/ 5345813 w 6642521"/>
                <a:gd name="connsiteY42" fmla="*/ 5567680 h 5923500"/>
                <a:gd name="connsiteX43" fmla="*/ 5422014 w 6642521"/>
                <a:gd name="connsiteY43" fmla="*/ 5910580 h 5923500"/>
                <a:gd name="connsiteX44" fmla="*/ 5853813 w 6642521"/>
                <a:gd name="connsiteY44" fmla="*/ 5897882 h 5923500"/>
                <a:gd name="connsiteX45" fmla="*/ 5930013 w 6642521"/>
                <a:gd name="connsiteY45" fmla="*/ 5758182 h 5923500"/>
                <a:gd name="connsiteX46" fmla="*/ 5853813 w 6642521"/>
                <a:gd name="connsiteY46" fmla="*/ 5478780 h 5923500"/>
                <a:gd name="connsiteX47" fmla="*/ 6133213 w 6642521"/>
                <a:gd name="connsiteY47" fmla="*/ 5656582 h 5923500"/>
                <a:gd name="connsiteX48" fmla="*/ 6120513 w 6642521"/>
                <a:gd name="connsiteY48" fmla="*/ 5313681 h 5923500"/>
                <a:gd name="connsiteX49" fmla="*/ 5942713 w 6642521"/>
                <a:gd name="connsiteY49" fmla="*/ 4996181 h 5923500"/>
                <a:gd name="connsiteX50" fmla="*/ 5409313 w 6642521"/>
                <a:gd name="connsiteY50" fmla="*/ 4577081 h 5923500"/>
                <a:gd name="connsiteX51" fmla="*/ 5244214 w 6642521"/>
                <a:gd name="connsiteY51" fmla="*/ 4069080 h 5923500"/>
                <a:gd name="connsiteX52" fmla="*/ 5714113 w 6642521"/>
                <a:gd name="connsiteY52" fmla="*/ 4564381 h 5923500"/>
                <a:gd name="connsiteX53" fmla="*/ 6168773 w 6642521"/>
                <a:gd name="connsiteY53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01013 w 6642521"/>
                <a:gd name="connsiteY19" fmla="*/ 176022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794133 w 6642521"/>
                <a:gd name="connsiteY27" fmla="*/ 27736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01013 w 6642521"/>
                <a:gd name="connsiteY19" fmla="*/ 176022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12693 w 6642521"/>
                <a:gd name="connsiteY13" fmla="*/ 105156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657473 w 6642521"/>
                <a:gd name="connsiteY12" fmla="*/ 716280 h 5923500"/>
                <a:gd name="connsiteX13" fmla="*/ 4512693 w 6642521"/>
                <a:gd name="connsiteY13" fmla="*/ 105156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992753 w 6642521"/>
                <a:gd name="connsiteY11" fmla="*/ 38102 h 5923500"/>
                <a:gd name="connsiteX12" fmla="*/ 4802253 w 6642521"/>
                <a:gd name="connsiteY12" fmla="*/ 19050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992753 w 6642521"/>
                <a:gd name="connsiteY11" fmla="*/ 3810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190873 w 6642521"/>
                <a:gd name="connsiteY10" fmla="*/ 76200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4962273 w 6642521"/>
                <a:gd name="connsiteY10" fmla="*/ 121922 h 5923500"/>
                <a:gd name="connsiteX11" fmla="*/ 4741293 w 6642521"/>
                <a:gd name="connsiteY11" fmla="*/ 297180 h 5923500"/>
                <a:gd name="connsiteX12" fmla="*/ 4657473 w 6642521"/>
                <a:gd name="connsiteY12" fmla="*/ 716280 h 5923500"/>
                <a:gd name="connsiteX13" fmla="*/ 4512693 w 6642521"/>
                <a:gd name="connsiteY13" fmla="*/ 105156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240913 w 6642521"/>
                <a:gd name="connsiteY43" fmla="*/ 476758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244214 w 6642521"/>
                <a:gd name="connsiteY54" fmla="*/ 4069080 h 5923500"/>
                <a:gd name="connsiteX55" fmla="*/ 5714113 w 6642521"/>
                <a:gd name="connsiteY55" fmla="*/ 4564381 h 5923500"/>
                <a:gd name="connsiteX56" fmla="*/ 6168773 w 6642521"/>
                <a:gd name="connsiteY56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244214 w 6642521"/>
                <a:gd name="connsiteY54" fmla="*/ 4069080 h 5923500"/>
                <a:gd name="connsiteX55" fmla="*/ 5714113 w 6642521"/>
                <a:gd name="connsiteY55" fmla="*/ 4564381 h 5923500"/>
                <a:gd name="connsiteX56" fmla="*/ 6168773 w 6642521"/>
                <a:gd name="connsiteY56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244214 w 6642521"/>
                <a:gd name="connsiteY54" fmla="*/ 4069080 h 5923500"/>
                <a:gd name="connsiteX55" fmla="*/ 5396613 w 6642521"/>
                <a:gd name="connsiteY55" fmla="*/ 4091942 h 5923500"/>
                <a:gd name="connsiteX56" fmla="*/ 5714113 w 6642521"/>
                <a:gd name="connsiteY56" fmla="*/ 4564381 h 5923500"/>
                <a:gd name="connsiteX57" fmla="*/ 6168773 w 6642521"/>
                <a:gd name="connsiteY57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114673 w 6642521"/>
                <a:gd name="connsiteY54" fmla="*/ 4038602 h 5923500"/>
                <a:gd name="connsiteX55" fmla="*/ 5244214 w 6642521"/>
                <a:gd name="connsiteY55" fmla="*/ 4069080 h 5923500"/>
                <a:gd name="connsiteX56" fmla="*/ 5396613 w 6642521"/>
                <a:gd name="connsiteY56" fmla="*/ 4091942 h 5923500"/>
                <a:gd name="connsiteX57" fmla="*/ 5714113 w 6642521"/>
                <a:gd name="connsiteY57" fmla="*/ 4564381 h 5923500"/>
                <a:gd name="connsiteX58" fmla="*/ 6168773 w 6642521"/>
                <a:gd name="connsiteY58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114673 w 6642521"/>
                <a:gd name="connsiteY54" fmla="*/ 4038602 h 5923500"/>
                <a:gd name="connsiteX55" fmla="*/ 5396613 w 6642521"/>
                <a:gd name="connsiteY55" fmla="*/ 4091942 h 5923500"/>
                <a:gd name="connsiteX56" fmla="*/ 5714113 w 6642521"/>
                <a:gd name="connsiteY56" fmla="*/ 4564381 h 5923500"/>
                <a:gd name="connsiteX57" fmla="*/ 6168773 w 6642521"/>
                <a:gd name="connsiteY57" fmla="*/ 4912360 h 5923500"/>
                <a:gd name="connsiteX0" fmla="*/ 6562473 w 6642521"/>
                <a:gd name="connsiteY0" fmla="*/ 0 h 6307782"/>
                <a:gd name="connsiteX1" fmla="*/ 6638673 w 6642521"/>
                <a:gd name="connsiteY1" fmla="*/ 236220 h 6307782"/>
                <a:gd name="connsiteX2" fmla="*/ 6455793 w 6642521"/>
                <a:gd name="connsiteY2" fmla="*/ 762000 h 6307782"/>
                <a:gd name="connsiteX3" fmla="*/ 6074793 w 6642521"/>
                <a:gd name="connsiteY3" fmla="*/ 967740 h 6307782"/>
                <a:gd name="connsiteX4" fmla="*/ 5846193 w 6642521"/>
                <a:gd name="connsiteY4" fmla="*/ 1181100 h 6307782"/>
                <a:gd name="connsiteX5" fmla="*/ 5617593 w 6642521"/>
                <a:gd name="connsiteY5" fmla="*/ 1066800 h 6307782"/>
                <a:gd name="connsiteX6" fmla="*/ 5480433 w 6642521"/>
                <a:gd name="connsiteY6" fmla="*/ 944880 h 6307782"/>
                <a:gd name="connsiteX7" fmla="*/ 5510913 w 6642521"/>
                <a:gd name="connsiteY7" fmla="*/ 792480 h 6307782"/>
                <a:gd name="connsiteX8" fmla="*/ 5449953 w 6642521"/>
                <a:gd name="connsiteY8" fmla="*/ 579120 h 6307782"/>
                <a:gd name="connsiteX9" fmla="*/ 5366133 w 6642521"/>
                <a:gd name="connsiteY9" fmla="*/ 342900 h 6307782"/>
                <a:gd name="connsiteX10" fmla="*/ 5297553 w 6642521"/>
                <a:gd name="connsiteY10" fmla="*/ 129542 h 6307782"/>
                <a:gd name="connsiteX11" fmla="*/ 4962273 w 6642521"/>
                <a:gd name="connsiteY11" fmla="*/ 121922 h 6307782"/>
                <a:gd name="connsiteX12" fmla="*/ 4741293 w 6642521"/>
                <a:gd name="connsiteY12" fmla="*/ 297180 h 6307782"/>
                <a:gd name="connsiteX13" fmla="*/ 4657473 w 6642521"/>
                <a:gd name="connsiteY13" fmla="*/ 716280 h 6307782"/>
                <a:gd name="connsiteX14" fmla="*/ 4512693 w 6642521"/>
                <a:gd name="connsiteY14" fmla="*/ 1051560 h 6307782"/>
                <a:gd name="connsiteX15" fmla="*/ 4146933 w 6642521"/>
                <a:gd name="connsiteY15" fmla="*/ 1165860 h 6307782"/>
                <a:gd name="connsiteX16" fmla="*/ 3689733 w 6642521"/>
                <a:gd name="connsiteY16" fmla="*/ 1539240 h 6307782"/>
                <a:gd name="connsiteX17" fmla="*/ 3339213 w 6642521"/>
                <a:gd name="connsiteY17" fmla="*/ 1699260 h 6307782"/>
                <a:gd name="connsiteX18" fmla="*/ 3125853 w 6642521"/>
                <a:gd name="connsiteY18" fmla="*/ 1790700 h 6307782"/>
                <a:gd name="connsiteX19" fmla="*/ 2912493 w 6642521"/>
                <a:gd name="connsiteY19" fmla="*/ 1760220 h 6307782"/>
                <a:gd name="connsiteX20" fmla="*/ 2577213 w 6642521"/>
                <a:gd name="connsiteY20" fmla="*/ 1729740 h 6307782"/>
                <a:gd name="connsiteX21" fmla="*/ 2363853 w 6642521"/>
                <a:gd name="connsiteY21" fmla="*/ 1851660 h 6307782"/>
                <a:gd name="connsiteX22" fmla="*/ 1921893 w 6642521"/>
                <a:gd name="connsiteY22" fmla="*/ 1805940 h 6307782"/>
                <a:gd name="connsiteX23" fmla="*/ 1845693 w 6642521"/>
                <a:gd name="connsiteY23" fmla="*/ 2286000 h 6307782"/>
                <a:gd name="connsiteX24" fmla="*/ 2203833 w 6642521"/>
                <a:gd name="connsiteY24" fmla="*/ 2667000 h 6307782"/>
                <a:gd name="connsiteX25" fmla="*/ 2066673 w 6642521"/>
                <a:gd name="connsiteY25" fmla="*/ 3246120 h 6307782"/>
                <a:gd name="connsiteX26" fmla="*/ 1792353 w 6642521"/>
                <a:gd name="connsiteY26" fmla="*/ 3230880 h 6307782"/>
                <a:gd name="connsiteX27" fmla="*/ 1297053 w 6642521"/>
                <a:gd name="connsiteY27" fmla="*/ 2933700 h 6307782"/>
                <a:gd name="connsiteX28" fmla="*/ 832233 w 6642521"/>
                <a:gd name="connsiteY28" fmla="*/ 2735580 h 6307782"/>
                <a:gd name="connsiteX29" fmla="*/ 413133 w 6642521"/>
                <a:gd name="connsiteY29" fmla="*/ 2857500 h 6307782"/>
                <a:gd name="connsiteX30" fmla="*/ 199773 w 6642521"/>
                <a:gd name="connsiteY30" fmla="*/ 3380740 h 6307782"/>
                <a:gd name="connsiteX31" fmla="*/ 24513 w 6642521"/>
                <a:gd name="connsiteY31" fmla="*/ 3903982 h 6307782"/>
                <a:gd name="connsiteX32" fmla="*/ 24513 w 6642521"/>
                <a:gd name="connsiteY32" fmla="*/ 4831082 h 6307782"/>
                <a:gd name="connsiteX33" fmla="*/ 291213 w 6642521"/>
                <a:gd name="connsiteY33" fmla="*/ 4945382 h 6307782"/>
                <a:gd name="connsiteX34" fmla="*/ 634113 w 6642521"/>
                <a:gd name="connsiteY34" fmla="*/ 5262881 h 6307782"/>
                <a:gd name="connsiteX35" fmla="*/ 1040513 w 6642521"/>
                <a:gd name="connsiteY35" fmla="*/ 5300982 h 6307782"/>
                <a:gd name="connsiteX36" fmla="*/ 1624713 w 6642521"/>
                <a:gd name="connsiteY36" fmla="*/ 5402581 h 6307782"/>
                <a:gd name="connsiteX37" fmla="*/ 2208913 w 6642521"/>
                <a:gd name="connsiteY37" fmla="*/ 5148582 h 6307782"/>
                <a:gd name="connsiteX38" fmla="*/ 2958213 w 6642521"/>
                <a:gd name="connsiteY38" fmla="*/ 5085081 h 6307782"/>
                <a:gd name="connsiteX39" fmla="*/ 3237613 w 6642521"/>
                <a:gd name="connsiteY39" fmla="*/ 4259581 h 6307782"/>
                <a:gd name="connsiteX40" fmla="*/ 3656713 w 6642521"/>
                <a:gd name="connsiteY40" fmla="*/ 4348481 h 6307782"/>
                <a:gd name="connsiteX41" fmla="*/ 3936113 w 6642521"/>
                <a:gd name="connsiteY41" fmla="*/ 4208781 h 6307782"/>
                <a:gd name="connsiteX42" fmla="*/ 4032633 w 6642521"/>
                <a:gd name="connsiteY42" fmla="*/ 4693922 h 6307782"/>
                <a:gd name="connsiteX43" fmla="*/ 4332353 w 6642521"/>
                <a:gd name="connsiteY43" fmla="*/ 4828540 h 6307782"/>
                <a:gd name="connsiteX44" fmla="*/ 4901313 w 6642521"/>
                <a:gd name="connsiteY44" fmla="*/ 5008881 h 6307782"/>
                <a:gd name="connsiteX45" fmla="*/ 5345813 w 6642521"/>
                <a:gd name="connsiteY45" fmla="*/ 5567680 h 6307782"/>
                <a:gd name="connsiteX46" fmla="*/ 5422014 w 6642521"/>
                <a:gd name="connsiteY46" fmla="*/ 6306820 h 6307782"/>
                <a:gd name="connsiteX47" fmla="*/ 5853813 w 6642521"/>
                <a:gd name="connsiteY47" fmla="*/ 5897882 h 6307782"/>
                <a:gd name="connsiteX48" fmla="*/ 5930013 w 6642521"/>
                <a:gd name="connsiteY48" fmla="*/ 5758182 h 6307782"/>
                <a:gd name="connsiteX49" fmla="*/ 5853813 w 6642521"/>
                <a:gd name="connsiteY49" fmla="*/ 5478780 h 6307782"/>
                <a:gd name="connsiteX50" fmla="*/ 6133213 w 6642521"/>
                <a:gd name="connsiteY50" fmla="*/ 5656582 h 6307782"/>
                <a:gd name="connsiteX51" fmla="*/ 6120513 w 6642521"/>
                <a:gd name="connsiteY51" fmla="*/ 5313681 h 6307782"/>
                <a:gd name="connsiteX52" fmla="*/ 5942713 w 6642521"/>
                <a:gd name="connsiteY52" fmla="*/ 4996181 h 6307782"/>
                <a:gd name="connsiteX53" fmla="*/ 5409313 w 6642521"/>
                <a:gd name="connsiteY53" fmla="*/ 4577081 h 6307782"/>
                <a:gd name="connsiteX54" fmla="*/ 5114673 w 6642521"/>
                <a:gd name="connsiteY54" fmla="*/ 4038602 h 6307782"/>
                <a:gd name="connsiteX55" fmla="*/ 5396613 w 6642521"/>
                <a:gd name="connsiteY55" fmla="*/ 4091942 h 6307782"/>
                <a:gd name="connsiteX56" fmla="*/ 5714113 w 6642521"/>
                <a:gd name="connsiteY56" fmla="*/ 4564381 h 6307782"/>
                <a:gd name="connsiteX57" fmla="*/ 6168773 w 6642521"/>
                <a:gd name="connsiteY57" fmla="*/ 4912360 h 6307782"/>
                <a:gd name="connsiteX0" fmla="*/ 6562473 w 6642521"/>
                <a:gd name="connsiteY0" fmla="*/ 0 h 6306820"/>
                <a:gd name="connsiteX1" fmla="*/ 6638673 w 6642521"/>
                <a:gd name="connsiteY1" fmla="*/ 236220 h 6306820"/>
                <a:gd name="connsiteX2" fmla="*/ 6455793 w 6642521"/>
                <a:gd name="connsiteY2" fmla="*/ 762000 h 6306820"/>
                <a:gd name="connsiteX3" fmla="*/ 6074793 w 6642521"/>
                <a:gd name="connsiteY3" fmla="*/ 967740 h 6306820"/>
                <a:gd name="connsiteX4" fmla="*/ 5846193 w 6642521"/>
                <a:gd name="connsiteY4" fmla="*/ 1181100 h 6306820"/>
                <a:gd name="connsiteX5" fmla="*/ 5617593 w 6642521"/>
                <a:gd name="connsiteY5" fmla="*/ 1066800 h 6306820"/>
                <a:gd name="connsiteX6" fmla="*/ 5480433 w 6642521"/>
                <a:gd name="connsiteY6" fmla="*/ 944880 h 6306820"/>
                <a:gd name="connsiteX7" fmla="*/ 5510913 w 6642521"/>
                <a:gd name="connsiteY7" fmla="*/ 792480 h 6306820"/>
                <a:gd name="connsiteX8" fmla="*/ 5449953 w 6642521"/>
                <a:gd name="connsiteY8" fmla="*/ 579120 h 6306820"/>
                <a:gd name="connsiteX9" fmla="*/ 5366133 w 6642521"/>
                <a:gd name="connsiteY9" fmla="*/ 342900 h 6306820"/>
                <a:gd name="connsiteX10" fmla="*/ 5297553 w 6642521"/>
                <a:gd name="connsiteY10" fmla="*/ 129542 h 6306820"/>
                <a:gd name="connsiteX11" fmla="*/ 4962273 w 6642521"/>
                <a:gd name="connsiteY11" fmla="*/ 121922 h 6306820"/>
                <a:gd name="connsiteX12" fmla="*/ 4741293 w 6642521"/>
                <a:gd name="connsiteY12" fmla="*/ 297180 h 6306820"/>
                <a:gd name="connsiteX13" fmla="*/ 4657473 w 6642521"/>
                <a:gd name="connsiteY13" fmla="*/ 716280 h 6306820"/>
                <a:gd name="connsiteX14" fmla="*/ 4512693 w 6642521"/>
                <a:gd name="connsiteY14" fmla="*/ 1051560 h 6306820"/>
                <a:gd name="connsiteX15" fmla="*/ 4146933 w 6642521"/>
                <a:gd name="connsiteY15" fmla="*/ 1165860 h 6306820"/>
                <a:gd name="connsiteX16" fmla="*/ 3689733 w 6642521"/>
                <a:gd name="connsiteY16" fmla="*/ 1539240 h 6306820"/>
                <a:gd name="connsiteX17" fmla="*/ 3339213 w 6642521"/>
                <a:gd name="connsiteY17" fmla="*/ 1699260 h 6306820"/>
                <a:gd name="connsiteX18" fmla="*/ 3125853 w 6642521"/>
                <a:gd name="connsiteY18" fmla="*/ 1790700 h 6306820"/>
                <a:gd name="connsiteX19" fmla="*/ 2912493 w 6642521"/>
                <a:gd name="connsiteY19" fmla="*/ 1760220 h 6306820"/>
                <a:gd name="connsiteX20" fmla="*/ 2577213 w 6642521"/>
                <a:gd name="connsiteY20" fmla="*/ 1729740 h 6306820"/>
                <a:gd name="connsiteX21" fmla="*/ 2363853 w 6642521"/>
                <a:gd name="connsiteY21" fmla="*/ 1851660 h 6306820"/>
                <a:gd name="connsiteX22" fmla="*/ 1921893 w 6642521"/>
                <a:gd name="connsiteY22" fmla="*/ 1805940 h 6306820"/>
                <a:gd name="connsiteX23" fmla="*/ 1845693 w 6642521"/>
                <a:gd name="connsiteY23" fmla="*/ 2286000 h 6306820"/>
                <a:gd name="connsiteX24" fmla="*/ 2203833 w 6642521"/>
                <a:gd name="connsiteY24" fmla="*/ 2667000 h 6306820"/>
                <a:gd name="connsiteX25" fmla="*/ 2066673 w 6642521"/>
                <a:gd name="connsiteY25" fmla="*/ 3246120 h 6306820"/>
                <a:gd name="connsiteX26" fmla="*/ 1792353 w 6642521"/>
                <a:gd name="connsiteY26" fmla="*/ 3230880 h 6306820"/>
                <a:gd name="connsiteX27" fmla="*/ 1297053 w 6642521"/>
                <a:gd name="connsiteY27" fmla="*/ 2933700 h 6306820"/>
                <a:gd name="connsiteX28" fmla="*/ 832233 w 6642521"/>
                <a:gd name="connsiteY28" fmla="*/ 2735580 h 6306820"/>
                <a:gd name="connsiteX29" fmla="*/ 413133 w 6642521"/>
                <a:gd name="connsiteY29" fmla="*/ 2857500 h 6306820"/>
                <a:gd name="connsiteX30" fmla="*/ 199773 w 6642521"/>
                <a:gd name="connsiteY30" fmla="*/ 3380740 h 6306820"/>
                <a:gd name="connsiteX31" fmla="*/ 24513 w 6642521"/>
                <a:gd name="connsiteY31" fmla="*/ 3903982 h 6306820"/>
                <a:gd name="connsiteX32" fmla="*/ 24513 w 6642521"/>
                <a:gd name="connsiteY32" fmla="*/ 4831082 h 6306820"/>
                <a:gd name="connsiteX33" fmla="*/ 291213 w 6642521"/>
                <a:gd name="connsiteY33" fmla="*/ 4945382 h 6306820"/>
                <a:gd name="connsiteX34" fmla="*/ 634113 w 6642521"/>
                <a:gd name="connsiteY34" fmla="*/ 5262881 h 6306820"/>
                <a:gd name="connsiteX35" fmla="*/ 1040513 w 6642521"/>
                <a:gd name="connsiteY35" fmla="*/ 5300982 h 6306820"/>
                <a:gd name="connsiteX36" fmla="*/ 1624713 w 6642521"/>
                <a:gd name="connsiteY36" fmla="*/ 5402581 h 6306820"/>
                <a:gd name="connsiteX37" fmla="*/ 2208913 w 6642521"/>
                <a:gd name="connsiteY37" fmla="*/ 5148582 h 6306820"/>
                <a:gd name="connsiteX38" fmla="*/ 2958213 w 6642521"/>
                <a:gd name="connsiteY38" fmla="*/ 5085081 h 6306820"/>
                <a:gd name="connsiteX39" fmla="*/ 3237613 w 6642521"/>
                <a:gd name="connsiteY39" fmla="*/ 4259581 h 6306820"/>
                <a:gd name="connsiteX40" fmla="*/ 3656713 w 6642521"/>
                <a:gd name="connsiteY40" fmla="*/ 4348481 h 6306820"/>
                <a:gd name="connsiteX41" fmla="*/ 3936113 w 6642521"/>
                <a:gd name="connsiteY41" fmla="*/ 4208781 h 6306820"/>
                <a:gd name="connsiteX42" fmla="*/ 4032633 w 6642521"/>
                <a:gd name="connsiteY42" fmla="*/ 4693922 h 6306820"/>
                <a:gd name="connsiteX43" fmla="*/ 4332353 w 6642521"/>
                <a:gd name="connsiteY43" fmla="*/ 4828540 h 6306820"/>
                <a:gd name="connsiteX44" fmla="*/ 4901313 w 6642521"/>
                <a:gd name="connsiteY44" fmla="*/ 5008881 h 6306820"/>
                <a:gd name="connsiteX45" fmla="*/ 5345813 w 6642521"/>
                <a:gd name="connsiteY45" fmla="*/ 5567680 h 6306820"/>
                <a:gd name="connsiteX46" fmla="*/ 5422014 w 6642521"/>
                <a:gd name="connsiteY46" fmla="*/ 6306820 h 6306820"/>
                <a:gd name="connsiteX47" fmla="*/ 5853813 w 6642521"/>
                <a:gd name="connsiteY47" fmla="*/ 5897882 h 6306820"/>
                <a:gd name="connsiteX48" fmla="*/ 5930013 w 6642521"/>
                <a:gd name="connsiteY48" fmla="*/ 5758182 h 6306820"/>
                <a:gd name="connsiteX49" fmla="*/ 5853813 w 6642521"/>
                <a:gd name="connsiteY49" fmla="*/ 5478780 h 6306820"/>
                <a:gd name="connsiteX50" fmla="*/ 6133213 w 6642521"/>
                <a:gd name="connsiteY50" fmla="*/ 5656582 h 6306820"/>
                <a:gd name="connsiteX51" fmla="*/ 6120513 w 6642521"/>
                <a:gd name="connsiteY51" fmla="*/ 5313681 h 6306820"/>
                <a:gd name="connsiteX52" fmla="*/ 5942713 w 6642521"/>
                <a:gd name="connsiteY52" fmla="*/ 4996181 h 6306820"/>
                <a:gd name="connsiteX53" fmla="*/ 5409313 w 6642521"/>
                <a:gd name="connsiteY53" fmla="*/ 4577081 h 6306820"/>
                <a:gd name="connsiteX54" fmla="*/ 5114673 w 6642521"/>
                <a:gd name="connsiteY54" fmla="*/ 4038602 h 6306820"/>
                <a:gd name="connsiteX55" fmla="*/ 5396613 w 6642521"/>
                <a:gd name="connsiteY55" fmla="*/ 4091942 h 6306820"/>
                <a:gd name="connsiteX56" fmla="*/ 5714113 w 6642521"/>
                <a:gd name="connsiteY56" fmla="*/ 4564381 h 6306820"/>
                <a:gd name="connsiteX57" fmla="*/ 6168773 w 6642521"/>
                <a:gd name="connsiteY57" fmla="*/ 4912360 h 630682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237613 w 6642521"/>
                <a:gd name="connsiteY39" fmla="*/ 4259581 h 6093460"/>
                <a:gd name="connsiteX40" fmla="*/ 3656713 w 6642521"/>
                <a:gd name="connsiteY40" fmla="*/ 4348481 h 6093460"/>
                <a:gd name="connsiteX41" fmla="*/ 3936113 w 6642521"/>
                <a:gd name="connsiteY41" fmla="*/ 4208781 h 6093460"/>
                <a:gd name="connsiteX42" fmla="*/ 4032633 w 6642521"/>
                <a:gd name="connsiteY42" fmla="*/ 4693922 h 6093460"/>
                <a:gd name="connsiteX43" fmla="*/ 4332353 w 6642521"/>
                <a:gd name="connsiteY43" fmla="*/ 4828540 h 6093460"/>
                <a:gd name="connsiteX44" fmla="*/ 4901313 w 6642521"/>
                <a:gd name="connsiteY44" fmla="*/ 5008881 h 6093460"/>
                <a:gd name="connsiteX45" fmla="*/ 5345813 w 6642521"/>
                <a:gd name="connsiteY45" fmla="*/ 5567680 h 6093460"/>
                <a:gd name="connsiteX46" fmla="*/ 5467734 w 6642521"/>
                <a:gd name="connsiteY46" fmla="*/ 6093460 h 6093460"/>
                <a:gd name="connsiteX47" fmla="*/ 5853813 w 6642521"/>
                <a:gd name="connsiteY47" fmla="*/ 5897882 h 6093460"/>
                <a:gd name="connsiteX48" fmla="*/ 5930013 w 6642521"/>
                <a:gd name="connsiteY48" fmla="*/ 5758182 h 6093460"/>
                <a:gd name="connsiteX49" fmla="*/ 5853813 w 6642521"/>
                <a:gd name="connsiteY49" fmla="*/ 5478780 h 6093460"/>
                <a:gd name="connsiteX50" fmla="*/ 6133213 w 6642521"/>
                <a:gd name="connsiteY50" fmla="*/ 5656582 h 6093460"/>
                <a:gd name="connsiteX51" fmla="*/ 6120513 w 6642521"/>
                <a:gd name="connsiteY51" fmla="*/ 5313681 h 6093460"/>
                <a:gd name="connsiteX52" fmla="*/ 5942713 w 6642521"/>
                <a:gd name="connsiteY52" fmla="*/ 4996181 h 6093460"/>
                <a:gd name="connsiteX53" fmla="*/ 5409313 w 6642521"/>
                <a:gd name="connsiteY53" fmla="*/ 4577081 h 6093460"/>
                <a:gd name="connsiteX54" fmla="*/ 5114673 w 6642521"/>
                <a:gd name="connsiteY54" fmla="*/ 4038602 h 6093460"/>
                <a:gd name="connsiteX55" fmla="*/ 5396613 w 6642521"/>
                <a:gd name="connsiteY55" fmla="*/ 4091942 h 6093460"/>
                <a:gd name="connsiteX56" fmla="*/ 5714113 w 6642521"/>
                <a:gd name="connsiteY56" fmla="*/ 4564381 h 6093460"/>
                <a:gd name="connsiteX57" fmla="*/ 6168773 w 6642521"/>
                <a:gd name="connsiteY57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237613 w 6642521"/>
                <a:gd name="connsiteY39" fmla="*/ 4259581 h 6093460"/>
                <a:gd name="connsiteX40" fmla="*/ 3656713 w 6642521"/>
                <a:gd name="connsiteY40" fmla="*/ 4348481 h 6093460"/>
                <a:gd name="connsiteX41" fmla="*/ 3936113 w 6642521"/>
                <a:gd name="connsiteY41" fmla="*/ 4208781 h 6093460"/>
                <a:gd name="connsiteX42" fmla="*/ 4032633 w 6642521"/>
                <a:gd name="connsiteY42" fmla="*/ 4693922 h 6093460"/>
                <a:gd name="connsiteX43" fmla="*/ 4332353 w 6642521"/>
                <a:gd name="connsiteY43" fmla="*/ 4828540 h 6093460"/>
                <a:gd name="connsiteX44" fmla="*/ 4901313 w 6642521"/>
                <a:gd name="connsiteY44" fmla="*/ 5008881 h 6093460"/>
                <a:gd name="connsiteX45" fmla="*/ 5345813 w 6642521"/>
                <a:gd name="connsiteY45" fmla="*/ 5567680 h 6093460"/>
                <a:gd name="connsiteX46" fmla="*/ 5467734 w 6642521"/>
                <a:gd name="connsiteY46" fmla="*/ 6093460 h 6093460"/>
                <a:gd name="connsiteX47" fmla="*/ 5853813 w 6642521"/>
                <a:gd name="connsiteY47" fmla="*/ 5897882 h 6093460"/>
                <a:gd name="connsiteX48" fmla="*/ 5930013 w 6642521"/>
                <a:gd name="connsiteY48" fmla="*/ 5758182 h 6093460"/>
                <a:gd name="connsiteX49" fmla="*/ 5853813 w 6642521"/>
                <a:gd name="connsiteY49" fmla="*/ 5478780 h 6093460"/>
                <a:gd name="connsiteX50" fmla="*/ 6133213 w 6642521"/>
                <a:gd name="connsiteY50" fmla="*/ 5656582 h 6093460"/>
                <a:gd name="connsiteX51" fmla="*/ 6120513 w 6642521"/>
                <a:gd name="connsiteY51" fmla="*/ 5313681 h 6093460"/>
                <a:gd name="connsiteX52" fmla="*/ 5942713 w 6642521"/>
                <a:gd name="connsiteY52" fmla="*/ 4996181 h 6093460"/>
                <a:gd name="connsiteX53" fmla="*/ 5409313 w 6642521"/>
                <a:gd name="connsiteY53" fmla="*/ 4577081 h 6093460"/>
                <a:gd name="connsiteX54" fmla="*/ 5114673 w 6642521"/>
                <a:gd name="connsiteY54" fmla="*/ 4038602 h 6093460"/>
                <a:gd name="connsiteX55" fmla="*/ 5396613 w 6642521"/>
                <a:gd name="connsiteY55" fmla="*/ 4091942 h 6093460"/>
                <a:gd name="connsiteX56" fmla="*/ 5714113 w 6642521"/>
                <a:gd name="connsiteY56" fmla="*/ 4564381 h 6093460"/>
                <a:gd name="connsiteX57" fmla="*/ 6168773 w 6642521"/>
                <a:gd name="connsiteY57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237613 w 6642521"/>
                <a:gd name="connsiteY39" fmla="*/ 4259581 h 6093460"/>
                <a:gd name="connsiteX40" fmla="*/ 3656713 w 6642521"/>
                <a:gd name="connsiteY40" fmla="*/ 4348481 h 6093460"/>
                <a:gd name="connsiteX41" fmla="*/ 3936113 w 6642521"/>
                <a:gd name="connsiteY41" fmla="*/ 4208781 h 6093460"/>
                <a:gd name="connsiteX42" fmla="*/ 4032633 w 6642521"/>
                <a:gd name="connsiteY42" fmla="*/ 4693922 h 6093460"/>
                <a:gd name="connsiteX43" fmla="*/ 4332353 w 6642521"/>
                <a:gd name="connsiteY43" fmla="*/ 4828540 h 6093460"/>
                <a:gd name="connsiteX44" fmla="*/ 4901313 w 6642521"/>
                <a:gd name="connsiteY44" fmla="*/ 5008881 h 6093460"/>
                <a:gd name="connsiteX45" fmla="*/ 5345813 w 6642521"/>
                <a:gd name="connsiteY45" fmla="*/ 5567680 h 6093460"/>
                <a:gd name="connsiteX46" fmla="*/ 5467734 w 6642521"/>
                <a:gd name="connsiteY46" fmla="*/ 6093460 h 6093460"/>
                <a:gd name="connsiteX47" fmla="*/ 5853813 w 6642521"/>
                <a:gd name="connsiteY47" fmla="*/ 5897882 h 6093460"/>
                <a:gd name="connsiteX48" fmla="*/ 5930013 w 6642521"/>
                <a:gd name="connsiteY48" fmla="*/ 5758182 h 6093460"/>
                <a:gd name="connsiteX49" fmla="*/ 5853813 w 6642521"/>
                <a:gd name="connsiteY49" fmla="*/ 5478780 h 6093460"/>
                <a:gd name="connsiteX50" fmla="*/ 6133213 w 6642521"/>
                <a:gd name="connsiteY50" fmla="*/ 5656582 h 6093460"/>
                <a:gd name="connsiteX51" fmla="*/ 6120513 w 6642521"/>
                <a:gd name="connsiteY51" fmla="*/ 5313681 h 6093460"/>
                <a:gd name="connsiteX52" fmla="*/ 5942713 w 6642521"/>
                <a:gd name="connsiteY52" fmla="*/ 4996181 h 6093460"/>
                <a:gd name="connsiteX53" fmla="*/ 5409313 w 6642521"/>
                <a:gd name="connsiteY53" fmla="*/ 4577081 h 6093460"/>
                <a:gd name="connsiteX54" fmla="*/ 5114673 w 6642521"/>
                <a:gd name="connsiteY54" fmla="*/ 4038602 h 6093460"/>
                <a:gd name="connsiteX55" fmla="*/ 5396613 w 6642521"/>
                <a:gd name="connsiteY55" fmla="*/ 4091942 h 6093460"/>
                <a:gd name="connsiteX56" fmla="*/ 5714113 w 6642521"/>
                <a:gd name="connsiteY56" fmla="*/ 4564381 h 6093460"/>
                <a:gd name="connsiteX57" fmla="*/ 6168773 w 6642521"/>
                <a:gd name="connsiteY57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37613 w 6642521"/>
                <a:gd name="connsiteY40" fmla="*/ 4259581 h 6093460"/>
                <a:gd name="connsiteX41" fmla="*/ 3656713 w 6642521"/>
                <a:gd name="connsiteY41" fmla="*/ 4348481 h 6093460"/>
                <a:gd name="connsiteX42" fmla="*/ 3936113 w 6642521"/>
                <a:gd name="connsiteY42" fmla="*/ 420878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56713 w 6642521"/>
                <a:gd name="connsiteY41" fmla="*/ 4348481 h 6093460"/>
                <a:gd name="connsiteX42" fmla="*/ 3936113 w 6642521"/>
                <a:gd name="connsiteY42" fmla="*/ 420878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3936113 w 6642521"/>
                <a:gd name="connsiteY42" fmla="*/ 420878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4058033 w 6642521"/>
                <a:gd name="connsiteY42" fmla="*/ 411734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4058033 w 6642521"/>
                <a:gd name="connsiteY42" fmla="*/ 4117341 h 6093460"/>
                <a:gd name="connsiteX43" fmla="*/ 4017393 w 6642521"/>
                <a:gd name="connsiteY43" fmla="*/ 4351022 h 6093460"/>
                <a:gd name="connsiteX44" fmla="*/ 4032633 w 6642521"/>
                <a:gd name="connsiteY44" fmla="*/ 4693922 h 6093460"/>
                <a:gd name="connsiteX45" fmla="*/ 4332353 w 6642521"/>
                <a:gd name="connsiteY45" fmla="*/ 4828540 h 6093460"/>
                <a:gd name="connsiteX46" fmla="*/ 4901313 w 6642521"/>
                <a:gd name="connsiteY46" fmla="*/ 5008881 h 6093460"/>
                <a:gd name="connsiteX47" fmla="*/ 5345813 w 6642521"/>
                <a:gd name="connsiteY47" fmla="*/ 5567680 h 6093460"/>
                <a:gd name="connsiteX48" fmla="*/ 5467734 w 6642521"/>
                <a:gd name="connsiteY48" fmla="*/ 6093460 h 6093460"/>
                <a:gd name="connsiteX49" fmla="*/ 5853813 w 6642521"/>
                <a:gd name="connsiteY49" fmla="*/ 5897882 h 6093460"/>
                <a:gd name="connsiteX50" fmla="*/ 5930013 w 6642521"/>
                <a:gd name="connsiteY50" fmla="*/ 5758182 h 6093460"/>
                <a:gd name="connsiteX51" fmla="*/ 5853813 w 6642521"/>
                <a:gd name="connsiteY51" fmla="*/ 5478780 h 6093460"/>
                <a:gd name="connsiteX52" fmla="*/ 6133213 w 6642521"/>
                <a:gd name="connsiteY52" fmla="*/ 5656582 h 6093460"/>
                <a:gd name="connsiteX53" fmla="*/ 6120513 w 6642521"/>
                <a:gd name="connsiteY53" fmla="*/ 5313681 h 6093460"/>
                <a:gd name="connsiteX54" fmla="*/ 5942713 w 6642521"/>
                <a:gd name="connsiteY54" fmla="*/ 4996181 h 6093460"/>
                <a:gd name="connsiteX55" fmla="*/ 5409313 w 6642521"/>
                <a:gd name="connsiteY55" fmla="*/ 4577081 h 6093460"/>
                <a:gd name="connsiteX56" fmla="*/ 5114673 w 6642521"/>
                <a:gd name="connsiteY56" fmla="*/ 4038602 h 6093460"/>
                <a:gd name="connsiteX57" fmla="*/ 5396613 w 6642521"/>
                <a:gd name="connsiteY57" fmla="*/ 4091942 h 6093460"/>
                <a:gd name="connsiteX58" fmla="*/ 5714113 w 6642521"/>
                <a:gd name="connsiteY58" fmla="*/ 4564381 h 6093460"/>
                <a:gd name="connsiteX59" fmla="*/ 6168773 w 6642521"/>
                <a:gd name="connsiteY59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91427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4058033 w 6642521"/>
                <a:gd name="connsiteY42" fmla="*/ 4117341 h 6093460"/>
                <a:gd name="connsiteX43" fmla="*/ 4017393 w 6642521"/>
                <a:gd name="connsiteY43" fmla="*/ 4351022 h 6093460"/>
                <a:gd name="connsiteX44" fmla="*/ 4032633 w 6642521"/>
                <a:gd name="connsiteY44" fmla="*/ 4693922 h 6093460"/>
                <a:gd name="connsiteX45" fmla="*/ 4332353 w 6642521"/>
                <a:gd name="connsiteY45" fmla="*/ 4828540 h 6093460"/>
                <a:gd name="connsiteX46" fmla="*/ 4901313 w 6642521"/>
                <a:gd name="connsiteY46" fmla="*/ 5008881 h 6093460"/>
                <a:gd name="connsiteX47" fmla="*/ 5345813 w 6642521"/>
                <a:gd name="connsiteY47" fmla="*/ 5567680 h 6093460"/>
                <a:gd name="connsiteX48" fmla="*/ 5467734 w 6642521"/>
                <a:gd name="connsiteY48" fmla="*/ 6093460 h 6093460"/>
                <a:gd name="connsiteX49" fmla="*/ 5853813 w 6642521"/>
                <a:gd name="connsiteY49" fmla="*/ 5897882 h 6093460"/>
                <a:gd name="connsiteX50" fmla="*/ 5930013 w 6642521"/>
                <a:gd name="connsiteY50" fmla="*/ 5758182 h 6093460"/>
                <a:gd name="connsiteX51" fmla="*/ 5853813 w 6642521"/>
                <a:gd name="connsiteY51" fmla="*/ 5478780 h 6093460"/>
                <a:gd name="connsiteX52" fmla="*/ 6133213 w 6642521"/>
                <a:gd name="connsiteY52" fmla="*/ 5656582 h 6093460"/>
                <a:gd name="connsiteX53" fmla="*/ 6120513 w 6642521"/>
                <a:gd name="connsiteY53" fmla="*/ 5313681 h 6093460"/>
                <a:gd name="connsiteX54" fmla="*/ 5942713 w 6642521"/>
                <a:gd name="connsiteY54" fmla="*/ 4996181 h 6093460"/>
                <a:gd name="connsiteX55" fmla="*/ 5409313 w 6642521"/>
                <a:gd name="connsiteY55" fmla="*/ 4577081 h 6093460"/>
                <a:gd name="connsiteX56" fmla="*/ 5114673 w 6642521"/>
                <a:gd name="connsiteY56" fmla="*/ 4038602 h 6093460"/>
                <a:gd name="connsiteX57" fmla="*/ 5396613 w 6642521"/>
                <a:gd name="connsiteY57" fmla="*/ 4091942 h 6093460"/>
                <a:gd name="connsiteX58" fmla="*/ 5714113 w 6642521"/>
                <a:gd name="connsiteY58" fmla="*/ 4564381 h 6093460"/>
                <a:gd name="connsiteX59" fmla="*/ 6168773 w 6642521"/>
                <a:gd name="connsiteY59" fmla="*/ 4912360 h 609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6642521" h="6093460">
                  <a:moveTo>
                    <a:pt x="6562473" y="0"/>
                  </a:moveTo>
                  <a:cubicBezTo>
                    <a:pt x="6609463" y="54610"/>
                    <a:pt x="6656453" y="109220"/>
                    <a:pt x="6638673" y="236220"/>
                  </a:cubicBezTo>
                  <a:cubicBezTo>
                    <a:pt x="6620893" y="363220"/>
                    <a:pt x="6549773" y="640080"/>
                    <a:pt x="6455793" y="762000"/>
                  </a:cubicBezTo>
                  <a:cubicBezTo>
                    <a:pt x="6361813" y="883920"/>
                    <a:pt x="6176393" y="897890"/>
                    <a:pt x="6074793" y="967740"/>
                  </a:cubicBezTo>
                  <a:cubicBezTo>
                    <a:pt x="5973193" y="1037590"/>
                    <a:pt x="5922393" y="1164590"/>
                    <a:pt x="5846193" y="1181100"/>
                  </a:cubicBezTo>
                  <a:cubicBezTo>
                    <a:pt x="5769993" y="1197610"/>
                    <a:pt x="5678553" y="1106170"/>
                    <a:pt x="5617593" y="1066800"/>
                  </a:cubicBezTo>
                  <a:cubicBezTo>
                    <a:pt x="5556633" y="1027430"/>
                    <a:pt x="5498213" y="990600"/>
                    <a:pt x="5480433" y="944880"/>
                  </a:cubicBezTo>
                  <a:cubicBezTo>
                    <a:pt x="5462653" y="899160"/>
                    <a:pt x="5515993" y="853440"/>
                    <a:pt x="5510913" y="792480"/>
                  </a:cubicBezTo>
                  <a:cubicBezTo>
                    <a:pt x="5505833" y="731520"/>
                    <a:pt x="5474083" y="654050"/>
                    <a:pt x="5449953" y="579120"/>
                  </a:cubicBezTo>
                  <a:cubicBezTo>
                    <a:pt x="5425823" y="504190"/>
                    <a:pt x="5391533" y="417830"/>
                    <a:pt x="5366133" y="342900"/>
                  </a:cubicBezTo>
                  <a:cubicBezTo>
                    <a:pt x="5340733" y="267970"/>
                    <a:pt x="5364863" y="166372"/>
                    <a:pt x="5297553" y="129542"/>
                  </a:cubicBezTo>
                  <a:cubicBezTo>
                    <a:pt x="5230243" y="92712"/>
                    <a:pt x="5035933" y="105412"/>
                    <a:pt x="4962273" y="121922"/>
                  </a:cubicBezTo>
                  <a:cubicBezTo>
                    <a:pt x="4888613" y="138432"/>
                    <a:pt x="4792093" y="198120"/>
                    <a:pt x="4741293" y="297180"/>
                  </a:cubicBezTo>
                  <a:cubicBezTo>
                    <a:pt x="4690493" y="396240"/>
                    <a:pt x="4695573" y="590550"/>
                    <a:pt x="4657473" y="716280"/>
                  </a:cubicBezTo>
                  <a:cubicBezTo>
                    <a:pt x="4619373" y="842010"/>
                    <a:pt x="4597783" y="976630"/>
                    <a:pt x="4512693" y="1051560"/>
                  </a:cubicBezTo>
                  <a:cubicBezTo>
                    <a:pt x="4427603" y="1126490"/>
                    <a:pt x="4284093" y="1084580"/>
                    <a:pt x="4146933" y="1165860"/>
                  </a:cubicBezTo>
                  <a:cubicBezTo>
                    <a:pt x="4009773" y="1247140"/>
                    <a:pt x="3824353" y="1450340"/>
                    <a:pt x="3689733" y="1539240"/>
                  </a:cubicBezTo>
                  <a:cubicBezTo>
                    <a:pt x="3555113" y="1628140"/>
                    <a:pt x="3433193" y="1657350"/>
                    <a:pt x="3339213" y="1699260"/>
                  </a:cubicBezTo>
                  <a:cubicBezTo>
                    <a:pt x="3245233" y="1741170"/>
                    <a:pt x="3196973" y="1780540"/>
                    <a:pt x="3125853" y="1790700"/>
                  </a:cubicBezTo>
                  <a:cubicBezTo>
                    <a:pt x="3054733" y="1800860"/>
                    <a:pt x="3003933" y="1770380"/>
                    <a:pt x="2912493" y="1760220"/>
                  </a:cubicBezTo>
                  <a:cubicBezTo>
                    <a:pt x="2821053" y="1750060"/>
                    <a:pt x="2668653" y="1714500"/>
                    <a:pt x="2577213" y="1729740"/>
                  </a:cubicBezTo>
                  <a:cubicBezTo>
                    <a:pt x="2485773" y="1744980"/>
                    <a:pt x="2473073" y="1838960"/>
                    <a:pt x="2363853" y="1851660"/>
                  </a:cubicBezTo>
                  <a:cubicBezTo>
                    <a:pt x="2254633" y="1864360"/>
                    <a:pt x="1996823" y="1733550"/>
                    <a:pt x="1921893" y="1805940"/>
                  </a:cubicBezTo>
                  <a:cubicBezTo>
                    <a:pt x="1846963" y="1878330"/>
                    <a:pt x="1867283" y="2142490"/>
                    <a:pt x="1914273" y="2286000"/>
                  </a:cubicBezTo>
                  <a:cubicBezTo>
                    <a:pt x="1961263" y="2429510"/>
                    <a:pt x="2178433" y="2506980"/>
                    <a:pt x="2203833" y="2667000"/>
                  </a:cubicBezTo>
                  <a:cubicBezTo>
                    <a:pt x="2229233" y="2827020"/>
                    <a:pt x="2135253" y="3152140"/>
                    <a:pt x="2066673" y="3246120"/>
                  </a:cubicBezTo>
                  <a:cubicBezTo>
                    <a:pt x="1998093" y="3340100"/>
                    <a:pt x="1920623" y="3282950"/>
                    <a:pt x="1792353" y="3230880"/>
                  </a:cubicBezTo>
                  <a:cubicBezTo>
                    <a:pt x="1664083" y="3178810"/>
                    <a:pt x="1457073" y="3016250"/>
                    <a:pt x="1297053" y="2933700"/>
                  </a:cubicBezTo>
                  <a:cubicBezTo>
                    <a:pt x="1137033" y="2851150"/>
                    <a:pt x="979553" y="2748280"/>
                    <a:pt x="832233" y="2735580"/>
                  </a:cubicBezTo>
                  <a:cubicBezTo>
                    <a:pt x="684913" y="2722880"/>
                    <a:pt x="518543" y="2749973"/>
                    <a:pt x="413133" y="2857500"/>
                  </a:cubicBezTo>
                  <a:cubicBezTo>
                    <a:pt x="307723" y="2965027"/>
                    <a:pt x="264543" y="3206326"/>
                    <a:pt x="199773" y="3380740"/>
                  </a:cubicBezTo>
                  <a:cubicBezTo>
                    <a:pt x="135003" y="3555154"/>
                    <a:pt x="53723" y="3704592"/>
                    <a:pt x="24513" y="3903982"/>
                  </a:cubicBezTo>
                  <a:cubicBezTo>
                    <a:pt x="-4697" y="4103372"/>
                    <a:pt x="-11470" y="4634232"/>
                    <a:pt x="24513" y="4831082"/>
                  </a:cubicBezTo>
                  <a:cubicBezTo>
                    <a:pt x="60496" y="5027932"/>
                    <a:pt x="189613" y="4873416"/>
                    <a:pt x="291213" y="4945382"/>
                  </a:cubicBezTo>
                  <a:cubicBezTo>
                    <a:pt x="392813" y="5017349"/>
                    <a:pt x="500763" y="5226898"/>
                    <a:pt x="634113" y="5262881"/>
                  </a:cubicBezTo>
                  <a:cubicBezTo>
                    <a:pt x="767463" y="5298864"/>
                    <a:pt x="875413" y="5277699"/>
                    <a:pt x="1040513" y="5300982"/>
                  </a:cubicBezTo>
                  <a:cubicBezTo>
                    <a:pt x="1205613" y="5324265"/>
                    <a:pt x="1417280" y="5408931"/>
                    <a:pt x="1624713" y="5402581"/>
                  </a:cubicBezTo>
                  <a:cubicBezTo>
                    <a:pt x="1832146" y="5396231"/>
                    <a:pt x="1986663" y="5201499"/>
                    <a:pt x="2208913" y="5148582"/>
                  </a:cubicBezTo>
                  <a:cubicBezTo>
                    <a:pt x="2431163" y="5095665"/>
                    <a:pt x="2816820" y="5136728"/>
                    <a:pt x="2958213" y="5085081"/>
                  </a:cubicBezTo>
                  <a:cubicBezTo>
                    <a:pt x="3099606" y="5033434"/>
                    <a:pt x="3079286" y="4991525"/>
                    <a:pt x="3125853" y="4853942"/>
                  </a:cubicBezTo>
                  <a:cubicBezTo>
                    <a:pt x="3172420" y="4716359"/>
                    <a:pt x="3130086" y="4234605"/>
                    <a:pt x="3229993" y="4152901"/>
                  </a:cubicBezTo>
                  <a:cubicBezTo>
                    <a:pt x="3329900" y="4071198"/>
                    <a:pt x="3509816" y="4250268"/>
                    <a:pt x="3626233" y="4241801"/>
                  </a:cubicBezTo>
                  <a:cubicBezTo>
                    <a:pt x="3742650" y="4233334"/>
                    <a:pt x="3985220" y="4099138"/>
                    <a:pt x="4058033" y="4117341"/>
                  </a:cubicBezTo>
                  <a:cubicBezTo>
                    <a:pt x="4130846" y="4135544"/>
                    <a:pt x="4021626" y="4254925"/>
                    <a:pt x="4017393" y="4351022"/>
                  </a:cubicBezTo>
                  <a:cubicBezTo>
                    <a:pt x="4013160" y="4447119"/>
                    <a:pt x="3987760" y="4614336"/>
                    <a:pt x="4032633" y="4693922"/>
                  </a:cubicBezTo>
                  <a:cubicBezTo>
                    <a:pt x="4077506" y="4773508"/>
                    <a:pt x="4207893" y="4758267"/>
                    <a:pt x="4332353" y="4828540"/>
                  </a:cubicBezTo>
                  <a:cubicBezTo>
                    <a:pt x="4456813" y="4898813"/>
                    <a:pt x="4744680" y="4881881"/>
                    <a:pt x="4901313" y="5008881"/>
                  </a:cubicBezTo>
                  <a:cubicBezTo>
                    <a:pt x="5057946" y="5135881"/>
                    <a:pt x="5259029" y="5417397"/>
                    <a:pt x="5345813" y="5567680"/>
                  </a:cubicBezTo>
                  <a:cubicBezTo>
                    <a:pt x="5432597" y="5717963"/>
                    <a:pt x="5402964" y="6032076"/>
                    <a:pt x="5467734" y="6093460"/>
                  </a:cubicBezTo>
                  <a:cubicBezTo>
                    <a:pt x="5745864" y="5979584"/>
                    <a:pt x="5781846" y="5923282"/>
                    <a:pt x="5853813" y="5897882"/>
                  </a:cubicBezTo>
                  <a:cubicBezTo>
                    <a:pt x="5925780" y="5872482"/>
                    <a:pt x="5930013" y="5828032"/>
                    <a:pt x="5930013" y="5758182"/>
                  </a:cubicBezTo>
                  <a:cubicBezTo>
                    <a:pt x="5930013" y="5688332"/>
                    <a:pt x="5834763" y="5533813"/>
                    <a:pt x="5853813" y="5478780"/>
                  </a:cubicBezTo>
                  <a:cubicBezTo>
                    <a:pt x="5872863" y="5423747"/>
                    <a:pt x="6088763" y="5684098"/>
                    <a:pt x="6133213" y="5656582"/>
                  </a:cubicBezTo>
                  <a:cubicBezTo>
                    <a:pt x="6177663" y="5629066"/>
                    <a:pt x="6137446" y="5385648"/>
                    <a:pt x="6120513" y="5313681"/>
                  </a:cubicBezTo>
                  <a:cubicBezTo>
                    <a:pt x="6103580" y="5241714"/>
                    <a:pt x="6061246" y="5118948"/>
                    <a:pt x="5942713" y="4996181"/>
                  </a:cubicBezTo>
                  <a:cubicBezTo>
                    <a:pt x="5824180" y="4873414"/>
                    <a:pt x="5523190" y="4708738"/>
                    <a:pt x="5409313" y="4577081"/>
                  </a:cubicBezTo>
                  <a:cubicBezTo>
                    <a:pt x="5295436" y="4445424"/>
                    <a:pt x="5116790" y="4119458"/>
                    <a:pt x="5114673" y="4038602"/>
                  </a:cubicBezTo>
                  <a:cubicBezTo>
                    <a:pt x="5112556" y="3957746"/>
                    <a:pt x="5296706" y="4004312"/>
                    <a:pt x="5396613" y="4091942"/>
                  </a:cubicBezTo>
                  <a:cubicBezTo>
                    <a:pt x="5474929" y="4174492"/>
                    <a:pt x="5585420" y="4439075"/>
                    <a:pt x="5714113" y="4564381"/>
                  </a:cubicBezTo>
                  <a:cubicBezTo>
                    <a:pt x="5868206" y="4704927"/>
                    <a:pt x="6116280" y="4812030"/>
                    <a:pt x="6168773" y="4912360"/>
                  </a:cubicBezTo>
                </a:path>
              </a:pathLst>
            </a:custGeom>
            <a:ln w="38100">
              <a:solidFill>
                <a:srgbClr val="C0000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3" name="Полілінія 2"/>
            <p:cNvSpPr/>
            <p:nvPr/>
          </p:nvSpPr>
          <p:spPr>
            <a:xfrm>
              <a:off x="4471988" y="-50656"/>
              <a:ext cx="507711" cy="1062615"/>
            </a:xfrm>
            <a:custGeom>
              <a:avLst/>
              <a:gdLst>
                <a:gd name="connsiteX0" fmla="*/ 452581 w 452581"/>
                <a:gd name="connsiteY0" fmla="*/ 286327 h 286327"/>
                <a:gd name="connsiteX1" fmla="*/ 0 w 452581"/>
                <a:gd name="connsiteY1" fmla="*/ 0 h 286327"/>
                <a:gd name="connsiteX0" fmla="*/ 385906 w 385906"/>
                <a:gd name="connsiteY0" fmla="*/ 1191203 h 1191203"/>
                <a:gd name="connsiteX1" fmla="*/ 0 w 385906"/>
                <a:gd name="connsiteY1" fmla="*/ 0 h 1191203"/>
                <a:gd name="connsiteX0" fmla="*/ 502949 w 502949"/>
                <a:gd name="connsiteY0" fmla="*/ 1191203 h 1191203"/>
                <a:gd name="connsiteX1" fmla="*/ 0 w 502949"/>
                <a:gd name="connsiteY1" fmla="*/ 841232 h 1191203"/>
                <a:gd name="connsiteX2" fmla="*/ 117043 w 502949"/>
                <a:gd name="connsiteY2" fmla="*/ 0 h 1191203"/>
                <a:gd name="connsiteX0" fmla="*/ 385906 w 385906"/>
                <a:gd name="connsiteY0" fmla="*/ 1191203 h 1191203"/>
                <a:gd name="connsiteX1" fmla="*/ 0 w 385906"/>
                <a:gd name="connsiteY1" fmla="*/ 0 h 1191203"/>
                <a:gd name="connsiteX0" fmla="*/ 483899 w 483899"/>
                <a:gd name="connsiteY0" fmla="*/ 1191203 h 1191203"/>
                <a:gd name="connsiteX1" fmla="*/ 0 w 483899"/>
                <a:gd name="connsiteY1" fmla="*/ 803132 h 1191203"/>
                <a:gd name="connsiteX2" fmla="*/ 97993 w 483899"/>
                <a:gd name="connsiteY2" fmla="*/ 0 h 1191203"/>
                <a:gd name="connsiteX0" fmla="*/ 483899 w 483899"/>
                <a:gd name="connsiteY0" fmla="*/ 1191203 h 1191203"/>
                <a:gd name="connsiteX1" fmla="*/ 0 w 483899"/>
                <a:gd name="connsiteY1" fmla="*/ 803132 h 1191203"/>
                <a:gd name="connsiteX2" fmla="*/ 97993 w 483899"/>
                <a:gd name="connsiteY2" fmla="*/ 0 h 1191203"/>
                <a:gd name="connsiteX0" fmla="*/ 679161 w 679161"/>
                <a:gd name="connsiteY0" fmla="*/ 1057853 h 1057853"/>
                <a:gd name="connsiteX1" fmla="*/ 0 w 679161"/>
                <a:gd name="connsiteY1" fmla="*/ 803132 h 1057853"/>
                <a:gd name="connsiteX2" fmla="*/ 97993 w 679161"/>
                <a:gd name="connsiteY2" fmla="*/ 0 h 1057853"/>
                <a:gd name="connsiteX0" fmla="*/ 581168 w 581168"/>
                <a:gd name="connsiteY0" fmla="*/ 1057853 h 1057853"/>
                <a:gd name="connsiteX1" fmla="*/ 73457 w 581168"/>
                <a:gd name="connsiteY1" fmla="*/ 674544 h 1057853"/>
                <a:gd name="connsiteX2" fmla="*/ 0 w 581168"/>
                <a:gd name="connsiteY2" fmla="*/ 0 h 1057853"/>
                <a:gd name="connsiteX0" fmla="*/ 507711 w 507711"/>
                <a:gd name="connsiteY0" fmla="*/ 1062615 h 1062615"/>
                <a:gd name="connsiteX1" fmla="*/ 0 w 507711"/>
                <a:gd name="connsiteY1" fmla="*/ 679306 h 1062615"/>
                <a:gd name="connsiteX2" fmla="*/ 164668 w 507711"/>
                <a:gd name="connsiteY2" fmla="*/ 0 h 1062615"/>
                <a:gd name="connsiteX0" fmla="*/ 507711 w 507711"/>
                <a:gd name="connsiteY0" fmla="*/ 1062615 h 1062615"/>
                <a:gd name="connsiteX1" fmla="*/ 0 w 507711"/>
                <a:gd name="connsiteY1" fmla="*/ 679306 h 1062615"/>
                <a:gd name="connsiteX2" fmla="*/ 23812 w 507711"/>
                <a:gd name="connsiteY2" fmla="*/ 360219 h 1062615"/>
                <a:gd name="connsiteX3" fmla="*/ 164668 w 507711"/>
                <a:gd name="connsiteY3" fmla="*/ 0 h 1062615"/>
                <a:gd name="connsiteX0" fmla="*/ 507711 w 507711"/>
                <a:gd name="connsiteY0" fmla="*/ 1062615 h 1062615"/>
                <a:gd name="connsiteX1" fmla="*/ 80962 w 507711"/>
                <a:gd name="connsiteY1" fmla="*/ 869806 h 1062615"/>
                <a:gd name="connsiteX2" fmla="*/ 0 w 507711"/>
                <a:gd name="connsiteY2" fmla="*/ 679306 h 1062615"/>
                <a:gd name="connsiteX3" fmla="*/ 23812 w 507711"/>
                <a:gd name="connsiteY3" fmla="*/ 360219 h 1062615"/>
                <a:gd name="connsiteX4" fmla="*/ 164668 w 507711"/>
                <a:gd name="connsiteY4" fmla="*/ 0 h 1062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711" h="1062615">
                  <a:moveTo>
                    <a:pt x="507711" y="1062615"/>
                  </a:moveTo>
                  <a:cubicBezTo>
                    <a:pt x="438174" y="1020955"/>
                    <a:pt x="165580" y="933691"/>
                    <a:pt x="80962" y="869806"/>
                  </a:cubicBezTo>
                  <a:cubicBezTo>
                    <a:pt x="-3656" y="805921"/>
                    <a:pt x="11112" y="754712"/>
                    <a:pt x="0" y="679306"/>
                  </a:cubicBezTo>
                  <a:cubicBezTo>
                    <a:pt x="23812" y="579294"/>
                    <a:pt x="0" y="460231"/>
                    <a:pt x="23812" y="360219"/>
                  </a:cubicBezTo>
                  <a:lnTo>
                    <a:pt x="164668" y="0"/>
                  </a:lnTo>
                </a:path>
              </a:pathLst>
            </a:custGeom>
            <a:ln w="38100">
              <a:solidFill>
                <a:srgbClr val="C0000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sp>
        <p:nvSpPr>
          <p:cNvPr id="54" name="Прямокутник 53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Четверта </a:t>
            </a:r>
            <a:r>
              <a:rPr kumimoji="0" lang="uk-UA" sz="2400" b="1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антифранцузька</a:t>
            </a: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коаліція 1806-1807 рр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55" name="Прямокутник 54"/>
          <p:cNvSpPr/>
          <p:nvPr/>
        </p:nvSpPr>
        <p:spPr>
          <a:xfrm>
            <a:off x="2619985" y="3415256"/>
            <a:ext cx="13211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1200" cap="none" spc="0" normalizeH="0" baseline="0" noProof="0" dirty="0">
                <a:ln w="3175">
                  <a:solidFill>
                    <a:prstClr val="black"/>
                  </a:solidFill>
                  <a:prstDash val="solid"/>
                </a:ln>
                <a:solidFill>
                  <a:srgbClr val="ECE9C6">
                    <a:tint val="85000"/>
                    <a:satMod val="155000"/>
                  </a:srgb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Impact" pitchFamily="34" charset="0"/>
                <a:ea typeface="+mn-ea"/>
                <a:cs typeface="+mn-cs"/>
              </a:rPr>
              <a:t>Франція</a:t>
            </a:r>
            <a:endParaRPr kumimoji="0" lang="uk-UA" sz="1800" b="0" i="0" u="none" strike="noStrike" kern="1200" cap="none" spc="0" normalizeH="0" baseline="0" noProof="0" dirty="0">
              <a:ln w="3175">
                <a:solidFill>
                  <a:prstClr val="black"/>
                </a:solidFill>
                <a:prstDash val="solid"/>
              </a:ln>
              <a:solidFill>
                <a:prstClr val="black"/>
              </a:solidFill>
              <a:effectLst/>
              <a:uLnTx/>
              <a:uFillTx/>
              <a:latin typeface="Impact" pitchFamily="34" charset="0"/>
              <a:ea typeface="+mn-ea"/>
              <a:cs typeface="+mn-cs"/>
            </a:endParaRPr>
          </a:p>
        </p:txBody>
      </p:sp>
      <p:sp>
        <p:nvSpPr>
          <p:cNvPr id="56" name="Прямокутник 55"/>
          <p:cNvSpPr/>
          <p:nvPr/>
        </p:nvSpPr>
        <p:spPr>
          <a:xfrm>
            <a:off x="2614281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7" name="Прямокутник 56"/>
          <p:cNvSpPr/>
          <p:nvPr/>
        </p:nvSpPr>
        <p:spPr>
          <a:xfrm>
            <a:off x="8014883" y="2924944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8" name="Прямокутник 57"/>
          <p:cNvSpPr/>
          <p:nvPr/>
        </p:nvSpPr>
        <p:spPr>
          <a:xfrm>
            <a:off x="5436096" y="971436"/>
            <a:ext cx="92070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Швеція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9" name="Прямокутник 58"/>
          <p:cNvSpPr/>
          <p:nvPr/>
        </p:nvSpPr>
        <p:spPr>
          <a:xfrm>
            <a:off x="6173369" y="3921641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0" name="Прямокутник 59"/>
          <p:cNvSpPr/>
          <p:nvPr/>
        </p:nvSpPr>
        <p:spPr>
          <a:xfrm>
            <a:off x="5796136" y="2780928"/>
            <a:ext cx="9543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Пруссія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1" name="Прямокутник 60"/>
          <p:cNvSpPr/>
          <p:nvPr/>
        </p:nvSpPr>
        <p:spPr>
          <a:xfrm>
            <a:off x="971600" y="4679930"/>
            <a:ext cx="88357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Іспанія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3" name="Прямокутник 62"/>
          <p:cNvSpPr/>
          <p:nvPr/>
        </p:nvSpPr>
        <p:spPr>
          <a:xfrm>
            <a:off x="6636177" y="5690707"/>
            <a:ext cx="124399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Османська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4" name="Прямокутник 63"/>
          <p:cNvSpPr/>
          <p:nvPr/>
        </p:nvSpPr>
        <p:spPr>
          <a:xfrm>
            <a:off x="8237983" y="6381328"/>
            <a:ext cx="90601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імперія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30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1779" y="1458424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8384" y="2348880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9556" y="2388534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Овал 32"/>
          <p:cNvSpPr/>
          <p:nvPr/>
        </p:nvSpPr>
        <p:spPr>
          <a:xfrm>
            <a:off x="5429639" y="2541179"/>
            <a:ext cx="72008" cy="72008"/>
          </a:xfrm>
          <a:prstGeom prst="ellipse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5" name="Прямокутник 34"/>
          <p:cNvSpPr/>
          <p:nvPr/>
        </p:nvSpPr>
        <p:spPr>
          <a:xfrm>
            <a:off x="6228184" y="5690706"/>
            <a:ext cx="2915816" cy="116729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pic>
        <p:nvPicPr>
          <p:cNvPr id="36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5" cstate="print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5813052"/>
            <a:ext cx="5434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" name="Прямокутник 36"/>
          <p:cNvSpPr/>
          <p:nvPr/>
        </p:nvSpPr>
        <p:spPr>
          <a:xfrm>
            <a:off x="6804000" y="5813052"/>
            <a:ext cx="216809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прусських військ;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62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6498000"/>
            <a:ext cx="541374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" name="Прямокутник 64"/>
          <p:cNvSpPr/>
          <p:nvPr/>
        </p:nvSpPr>
        <p:spPr>
          <a:xfrm>
            <a:off x="6804000" y="6495187"/>
            <a:ext cx="2414587" cy="338554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французьких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військ</a:t>
            </a: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66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5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6152680"/>
            <a:ext cx="5434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" name="Прямокутник 66"/>
          <p:cNvSpPr/>
          <p:nvPr/>
        </p:nvSpPr>
        <p:spPr>
          <a:xfrm>
            <a:off x="6804000" y="6165304"/>
            <a:ext cx="22336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російських військ;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68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099056">
            <a:off x="3975889" y="2985424"/>
            <a:ext cx="905308" cy="8122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9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628817" flipH="1">
            <a:off x="4978968" y="2599723"/>
            <a:ext cx="481465" cy="43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8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33505" flipH="1">
            <a:off x="5308925" y="2240688"/>
            <a:ext cx="749470" cy="112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1291" y="2887124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3" name="Прямокутник 72"/>
          <p:cNvSpPr/>
          <p:nvPr/>
        </p:nvSpPr>
        <p:spPr>
          <a:xfrm>
            <a:off x="4760148" y="3068960"/>
            <a:ext cx="1107997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Ієна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14.10.1806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74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0148" y="2682561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5" name="Прямокутник 74"/>
          <p:cNvSpPr/>
          <p:nvPr/>
        </p:nvSpPr>
        <p:spPr>
          <a:xfrm>
            <a:off x="3305501" y="2741439"/>
            <a:ext cx="1410515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Ауерштедт</a:t>
            </a:r>
            <a:endParaRPr kumimoji="0" lang="uk-UA" sz="1800" b="1" i="1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14.10.1806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77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5705470" flipH="1" flipV="1">
            <a:off x="5112042" y="2677226"/>
            <a:ext cx="481466" cy="43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" name="Прямокутник 77"/>
          <p:cNvSpPr/>
          <p:nvPr/>
        </p:nvSpPr>
        <p:spPr>
          <a:xfrm>
            <a:off x="0" y="5978425"/>
            <a:ext cx="6120169" cy="879575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Знищення прусської армії, вступ Наполеона до Берліна. Підписання декрету про Континентальну блокаду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70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4009695" flipV="1">
            <a:off x="5558435" y="2480545"/>
            <a:ext cx="268818" cy="24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2924436" flipV="1">
            <a:off x="6203428" y="2700181"/>
            <a:ext cx="268818" cy="24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0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987178" flipH="1" flipV="1">
            <a:off x="5869901" y="2620839"/>
            <a:ext cx="268819" cy="24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192353" flipH="1" flipV="1">
            <a:off x="6526468" y="2703906"/>
            <a:ext cx="268819" cy="24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" name="Прямокутник 33"/>
          <p:cNvSpPr/>
          <p:nvPr/>
        </p:nvSpPr>
        <p:spPr>
          <a:xfrm>
            <a:off x="4981424" y="2298358"/>
            <a:ext cx="74270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Берлін</a:t>
            </a:r>
            <a:endParaRPr kumimoji="0" lang="uk-UA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83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5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982959">
            <a:off x="7032109" y="2503470"/>
            <a:ext cx="5434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4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88445" y="2645668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5" name="Прямокутник 84"/>
          <p:cNvSpPr/>
          <p:nvPr/>
        </p:nvSpPr>
        <p:spPr>
          <a:xfrm>
            <a:off x="6591140" y="2801833"/>
            <a:ext cx="1180964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Пултуськ</a:t>
            </a:r>
            <a:endParaRPr kumimoji="0" lang="uk-UA" sz="1800" b="1" i="1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26.12.1806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86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021760" flipV="1">
            <a:off x="6694268" y="2355096"/>
            <a:ext cx="335507" cy="301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7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 rotWithShape="1">
          <a:blip r:embed="rId5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7867"/>
          <a:stretch/>
        </p:blipFill>
        <p:spPr bwMode="auto">
          <a:xfrm rot="1021830">
            <a:off x="6905946" y="2304156"/>
            <a:ext cx="569530" cy="2344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8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01504" y="2074207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9" name="Прямокутник 88"/>
          <p:cNvSpPr/>
          <p:nvPr/>
        </p:nvSpPr>
        <p:spPr>
          <a:xfrm>
            <a:off x="5253193" y="1830398"/>
            <a:ext cx="1762214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Прейсіш-Ейлау</a:t>
            </a:r>
            <a:endParaRPr kumimoji="0" lang="uk-UA" sz="1800" b="1" i="1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7-8.02.1807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90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405227" flipV="1">
            <a:off x="6826703" y="2093073"/>
            <a:ext cx="268818" cy="24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1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11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3939" y="2059079"/>
            <a:ext cx="364111" cy="24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5407" y="1942003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3" name="Прямокутник 92"/>
          <p:cNvSpPr/>
          <p:nvPr/>
        </p:nvSpPr>
        <p:spPr>
          <a:xfrm>
            <a:off x="6922479" y="1384732"/>
            <a:ext cx="1149674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Фрідланд</a:t>
            </a:r>
            <a:endParaRPr kumimoji="0" lang="uk-UA" sz="1800" b="1" i="1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14.06.1807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95" name="Прямокутник 94"/>
          <p:cNvSpPr/>
          <p:nvPr/>
        </p:nvSpPr>
        <p:spPr>
          <a:xfrm>
            <a:off x="3780000" y="5295470"/>
            <a:ext cx="5364000" cy="1562530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Росія підписує з Францією </a:t>
            </a:r>
            <a:r>
              <a:rPr kumimoji="0" lang="uk-UA" sz="2000" b="0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Тільзитський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 мир: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 </a:t>
            </a:r>
            <a:r>
              <a:rPr kumimoji="0" lang="uk-UA" sz="2000" b="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у</a:t>
            </a:r>
            <a:r>
              <a:rPr kumimoji="0" lang="uk-UA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кладання </a:t>
            </a:r>
            <a:r>
              <a:rPr kumimoji="0" lang="uk-UA" sz="2000" b="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союзу з </a:t>
            </a:r>
            <a:r>
              <a:rPr kumimoji="0" lang="uk-UA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Францією;</a:t>
            </a:r>
            <a:endParaRPr kumimoji="0" lang="uk-UA" sz="2000" b="0" i="1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  <a:sym typeface="Wingdings 2"/>
            </a:endParaRP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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визнання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всіх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завоювань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 Наполеона в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Європі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;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приєднання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 до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Континентальної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блокади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;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розпад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 </a:t>
            </a:r>
            <a:r>
              <a:rPr kumimoji="0" lang="ru-RU" sz="2000" b="0" i="1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Четвертої</a:t>
            </a:r>
            <a:r>
              <a:rPr kumimoji="0" lang="ru-RU" sz="2000" b="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 </a:t>
            </a:r>
            <a:r>
              <a:rPr kumimoji="0" lang="ru-RU" sz="2000" b="0" i="1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антифранцузької</a:t>
            </a:r>
            <a:r>
              <a:rPr kumimoji="0" lang="ru-RU" sz="2000" b="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коаліції</a:t>
            </a:r>
            <a:r>
              <a:rPr kumimoji="0" lang="uk-UA" sz="2000" b="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.</a:t>
            </a:r>
            <a:endParaRPr kumimoji="0" lang="ru-RU" sz="2000" b="0" i="1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  <a:sym typeface="Wingdings 2"/>
            </a:endParaRPr>
          </a:p>
        </p:txBody>
      </p:sp>
    </p:spTree>
    <p:extLst>
      <p:ext uri="{BB962C8B-B14F-4D97-AF65-F5344CB8AC3E}">
        <p14:creationId xmlns:p14="http://schemas.microsoft.com/office/powerpoint/2010/main" val="3886769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>
        <p:checker/>
      </p:transition>
    </mc:Choice>
    <mc:Fallback xmlns="">
      <p:transition spd="slow">
        <p:checker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400"/>
                            </p:stCondLst>
                            <p:childTnLst>
                              <p:par>
                                <p:cTn id="2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45" dur="2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3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5" dur="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000"/>
                            </p:stCondLst>
                            <p:childTnLst>
                              <p:par>
                                <p:cTn id="6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000"/>
                            </p:stCondLst>
                            <p:childTnLst>
                              <p:par>
                                <p:cTn id="7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4000"/>
                            </p:stCondLst>
                            <p:childTnLst>
                              <p:par>
                                <p:cTn id="7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000"/>
                            </p:stCondLst>
                            <p:childTnLst>
                              <p:par>
                                <p:cTn id="9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1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5" dur="2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500"/>
                                        <p:tgtEl>
                                          <p:spTgt spid="95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500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500"/>
                                        <p:tgtEl>
                                          <p:spTgt spid="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500"/>
                                        <p:tgtEl>
                                          <p:spTgt spid="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500"/>
                                        <p:tgtEl>
                                          <p:spTgt spid="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500"/>
                                        <p:tgtEl>
                                          <p:spTgt spid="9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00"/>
                            </p:stCondLst>
                            <p:childTnLst>
                              <p:par>
                                <p:cTn id="155" presetID="53" presetClass="exit" presetSubtype="3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6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500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1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2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6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6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7" dur="500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6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73" grpId="0"/>
      <p:bldP spid="75" grpId="0"/>
      <p:bldP spid="78" grpId="0" animBg="1"/>
      <p:bldP spid="78" grpId="1" animBg="1"/>
      <p:bldP spid="85" grpId="0"/>
      <p:bldP spid="89" grpId="0"/>
      <p:bldP spid="93" grpId="0"/>
      <p:bldP spid="95" grpId="0" uiExpand="1" build="p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3" name="Picture 5" descr="D:\Книжки\ШКОЛА\9 клас\Всесвітня\Карти\Map of 1806 7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10" t="25" r="26304" b="2480"/>
          <a:stretch/>
        </p:blipFill>
        <p:spPr bwMode="auto">
          <a:xfrm>
            <a:off x="-36000" y="-3600"/>
            <a:ext cx="9180000" cy="6861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8" name="Овал 12"/>
          <p:cNvSpPr/>
          <p:nvPr/>
        </p:nvSpPr>
        <p:spPr>
          <a:xfrm>
            <a:off x="544001" y="3790896"/>
            <a:ext cx="2468711" cy="1760101"/>
          </a:xfrm>
          <a:custGeom>
            <a:avLst/>
            <a:gdLst>
              <a:gd name="connsiteX0" fmla="*/ 0 w 1573071"/>
              <a:gd name="connsiteY0" fmla="*/ 1170435 h 2340869"/>
              <a:gd name="connsiteX1" fmla="*/ 786536 w 1573071"/>
              <a:gd name="connsiteY1" fmla="*/ 0 h 2340869"/>
              <a:gd name="connsiteX2" fmla="*/ 1573072 w 1573071"/>
              <a:gd name="connsiteY2" fmla="*/ 1170435 h 2340869"/>
              <a:gd name="connsiteX3" fmla="*/ 786536 w 1573071"/>
              <a:gd name="connsiteY3" fmla="*/ 2340870 h 2340869"/>
              <a:gd name="connsiteX4" fmla="*/ 0 w 1573071"/>
              <a:gd name="connsiteY4" fmla="*/ 1170435 h 2340869"/>
              <a:gd name="connsiteX0" fmla="*/ 0 w 2281732"/>
              <a:gd name="connsiteY0" fmla="*/ 1171202 h 2342662"/>
              <a:gd name="connsiteX1" fmla="*/ 786536 w 2281732"/>
              <a:gd name="connsiteY1" fmla="*/ 767 h 2342662"/>
              <a:gd name="connsiteX2" fmla="*/ 2281732 w 2281732"/>
              <a:gd name="connsiteY2" fmla="*/ 1315982 h 2342662"/>
              <a:gd name="connsiteX3" fmla="*/ 786536 w 2281732"/>
              <a:gd name="connsiteY3" fmla="*/ 2341637 h 2342662"/>
              <a:gd name="connsiteX4" fmla="*/ 0 w 2281732"/>
              <a:gd name="connsiteY4" fmla="*/ 1171202 h 2342662"/>
              <a:gd name="connsiteX0" fmla="*/ 468 w 2282200"/>
              <a:gd name="connsiteY0" fmla="*/ 1170916 h 1840526"/>
              <a:gd name="connsiteX1" fmla="*/ 787004 w 2282200"/>
              <a:gd name="connsiteY1" fmla="*/ 481 h 1840526"/>
              <a:gd name="connsiteX2" fmla="*/ 2282200 w 2282200"/>
              <a:gd name="connsiteY2" fmla="*/ 1315696 h 1840526"/>
              <a:gd name="connsiteX3" fmla="*/ 886064 w 2282200"/>
              <a:gd name="connsiteY3" fmla="*/ 1815571 h 1840526"/>
              <a:gd name="connsiteX4" fmla="*/ 468 w 2282200"/>
              <a:gd name="connsiteY4" fmla="*/ 1170916 h 1840526"/>
              <a:gd name="connsiteX0" fmla="*/ 476 w 2274588"/>
              <a:gd name="connsiteY0" fmla="*/ 1422234 h 1821815"/>
              <a:gd name="connsiteX1" fmla="*/ 779392 w 2274588"/>
              <a:gd name="connsiteY1" fmla="*/ 339 h 1821815"/>
              <a:gd name="connsiteX2" fmla="*/ 2274588 w 2274588"/>
              <a:gd name="connsiteY2" fmla="*/ 1315554 h 1821815"/>
              <a:gd name="connsiteX3" fmla="*/ 878452 w 2274588"/>
              <a:gd name="connsiteY3" fmla="*/ 1815429 h 1821815"/>
              <a:gd name="connsiteX4" fmla="*/ 476 w 2274588"/>
              <a:gd name="connsiteY4" fmla="*/ 1422234 h 1821815"/>
              <a:gd name="connsiteX0" fmla="*/ 108945 w 2383057"/>
              <a:gd name="connsiteY0" fmla="*/ 1521016 h 1920597"/>
              <a:gd name="connsiteX1" fmla="*/ 99364 w 2383057"/>
              <a:gd name="connsiteY1" fmla="*/ 253050 h 1920597"/>
              <a:gd name="connsiteX2" fmla="*/ 887861 w 2383057"/>
              <a:gd name="connsiteY2" fmla="*/ 99121 h 1920597"/>
              <a:gd name="connsiteX3" fmla="*/ 2383057 w 2383057"/>
              <a:gd name="connsiteY3" fmla="*/ 1414336 h 1920597"/>
              <a:gd name="connsiteX4" fmla="*/ 986921 w 2383057"/>
              <a:gd name="connsiteY4" fmla="*/ 1914211 h 1920597"/>
              <a:gd name="connsiteX5" fmla="*/ 108945 w 2383057"/>
              <a:gd name="connsiteY5" fmla="*/ 1521016 h 1920597"/>
              <a:gd name="connsiteX0" fmla="*/ 108945 w 2383057"/>
              <a:gd name="connsiteY0" fmla="*/ 1366603 h 1766184"/>
              <a:gd name="connsiteX1" fmla="*/ 99364 w 2383057"/>
              <a:gd name="connsiteY1" fmla="*/ 98637 h 1766184"/>
              <a:gd name="connsiteX2" fmla="*/ 621161 w 2383057"/>
              <a:gd name="connsiteY2" fmla="*/ 295228 h 1766184"/>
              <a:gd name="connsiteX3" fmla="*/ 2383057 w 2383057"/>
              <a:gd name="connsiteY3" fmla="*/ 1259923 h 1766184"/>
              <a:gd name="connsiteX4" fmla="*/ 986921 w 2383057"/>
              <a:gd name="connsiteY4" fmla="*/ 1759798 h 1766184"/>
              <a:gd name="connsiteX5" fmla="*/ 108945 w 2383057"/>
              <a:gd name="connsiteY5" fmla="*/ 1366603 h 1766184"/>
              <a:gd name="connsiteX0" fmla="*/ 95920 w 2370032"/>
              <a:gd name="connsiteY0" fmla="*/ 1284986 h 1684567"/>
              <a:gd name="connsiteX1" fmla="*/ 22046 w 2370032"/>
              <a:gd name="connsiteY1" fmla="*/ 539465 h 1684567"/>
              <a:gd name="connsiteX2" fmla="*/ 86339 w 2370032"/>
              <a:gd name="connsiteY2" fmla="*/ 17020 h 1684567"/>
              <a:gd name="connsiteX3" fmla="*/ 608136 w 2370032"/>
              <a:gd name="connsiteY3" fmla="*/ 213611 h 1684567"/>
              <a:gd name="connsiteX4" fmla="*/ 2370032 w 2370032"/>
              <a:gd name="connsiteY4" fmla="*/ 1178306 h 1684567"/>
              <a:gd name="connsiteX5" fmla="*/ 973896 w 2370032"/>
              <a:gd name="connsiteY5" fmla="*/ 1678181 h 1684567"/>
              <a:gd name="connsiteX6" fmla="*/ 95920 w 2370032"/>
              <a:gd name="connsiteY6" fmla="*/ 1284986 h 1684567"/>
              <a:gd name="connsiteX0" fmla="*/ 95920 w 2370032"/>
              <a:gd name="connsiteY0" fmla="*/ 1360953 h 1760534"/>
              <a:gd name="connsiteX1" fmla="*/ 22046 w 2370032"/>
              <a:gd name="connsiteY1" fmla="*/ 615432 h 1760534"/>
              <a:gd name="connsiteX2" fmla="*/ 86339 w 2370032"/>
              <a:gd name="connsiteY2" fmla="*/ 92987 h 1760534"/>
              <a:gd name="connsiteX3" fmla="*/ 434002 w 2370032"/>
              <a:gd name="connsiteY3" fmla="*/ 12976 h 1760534"/>
              <a:gd name="connsiteX4" fmla="*/ 608136 w 2370032"/>
              <a:gd name="connsiteY4" fmla="*/ 289578 h 1760534"/>
              <a:gd name="connsiteX5" fmla="*/ 2370032 w 2370032"/>
              <a:gd name="connsiteY5" fmla="*/ 1254273 h 1760534"/>
              <a:gd name="connsiteX6" fmla="*/ 973896 w 2370032"/>
              <a:gd name="connsiteY6" fmla="*/ 1754148 h 1760534"/>
              <a:gd name="connsiteX7" fmla="*/ 95920 w 2370032"/>
              <a:gd name="connsiteY7" fmla="*/ 1360953 h 1760534"/>
              <a:gd name="connsiteX0" fmla="*/ 95920 w 2370032"/>
              <a:gd name="connsiteY0" fmla="*/ 1351781 h 1751362"/>
              <a:gd name="connsiteX1" fmla="*/ 22046 w 2370032"/>
              <a:gd name="connsiteY1" fmla="*/ 606260 h 1751362"/>
              <a:gd name="connsiteX2" fmla="*/ 86339 w 2370032"/>
              <a:gd name="connsiteY2" fmla="*/ 83815 h 1751362"/>
              <a:gd name="connsiteX3" fmla="*/ 434002 w 2370032"/>
              <a:gd name="connsiteY3" fmla="*/ 3804 h 1751362"/>
              <a:gd name="connsiteX4" fmla="*/ 579258 w 2370032"/>
              <a:gd name="connsiteY4" fmla="*/ 118104 h 1751362"/>
              <a:gd name="connsiteX5" fmla="*/ 608136 w 2370032"/>
              <a:gd name="connsiteY5" fmla="*/ 280406 h 1751362"/>
              <a:gd name="connsiteX6" fmla="*/ 2370032 w 2370032"/>
              <a:gd name="connsiteY6" fmla="*/ 1245101 h 1751362"/>
              <a:gd name="connsiteX7" fmla="*/ 973896 w 2370032"/>
              <a:gd name="connsiteY7" fmla="*/ 1744976 h 1751362"/>
              <a:gd name="connsiteX8" fmla="*/ 95920 w 2370032"/>
              <a:gd name="connsiteY8" fmla="*/ 1351781 h 1751362"/>
              <a:gd name="connsiteX0" fmla="*/ 95920 w 2370119"/>
              <a:gd name="connsiteY0" fmla="*/ 1351781 h 1745982"/>
              <a:gd name="connsiteX1" fmla="*/ 22046 w 2370119"/>
              <a:gd name="connsiteY1" fmla="*/ 606260 h 1745982"/>
              <a:gd name="connsiteX2" fmla="*/ 86339 w 2370119"/>
              <a:gd name="connsiteY2" fmla="*/ 83815 h 1745982"/>
              <a:gd name="connsiteX3" fmla="*/ 434002 w 2370119"/>
              <a:gd name="connsiteY3" fmla="*/ 3804 h 1745982"/>
              <a:gd name="connsiteX4" fmla="*/ 579258 w 2370119"/>
              <a:gd name="connsiteY4" fmla="*/ 118104 h 1745982"/>
              <a:gd name="connsiteX5" fmla="*/ 608136 w 2370119"/>
              <a:gd name="connsiteY5" fmla="*/ 280406 h 1745982"/>
              <a:gd name="connsiteX6" fmla="*/ 891202 w 2370119"/>
              <a:gd name="connsiteY6" fmla="*/ 444335 h 1745982"/>
              <a:gd name="connsiteX7" fmla="*/ 2370032 w 2370119"/>
              <a:gd name="connsiteY7" fmla="*/ 1245101 h 1745982"/>
              <a:gd name="connsiteX8" fmla="*/ 973896 w 2370119"/>
              <a:gd name="connsiteY8" fmla="*/ 1744976 h 1745982"/>
              <a:gd name="connsiteX9" fmla="*/ 95920 w 2370119"/>
              <a:gd name="connsiteY9" fmla="*/ 1351781 h 1745982"/>
              <a:gd name="connsiteX0" fmla="*/ 95920 w 2370119"/>
              <a:gd name="connsiteY0" fmla="*/ 1349580 h 1743781"/>
              <a:gd name="connsiteX1" fmla="*/ 22046 w 2370119"/>
              <a:gd name="connsiteY1" fmla="*/ 604059 h 1743781"/>
              <a:gd name="connsiteX2" fmla="*/ 138727 w 2370119"/>
              <a:gd name="connsiteY2" fmla="*/ 242109 h 1743781"/>
              <a:gd name="connsiteX3" fmla="*/ 86339 w 2370119"/>
              <a:gd name="connsiteY3" fmla="*/ 81614 h 1743781"/>
              <a:gd name="connsiteX4" fmla="*/ 434002 w 2370119"/>
              <a:gd name="connsiteY4" fmla="*/ 1603 h 1743781"/>
              <a:gd name="connsiteX5" fmla="*/ 579258 w 2370119"/>
              <a:gd name="connsiteY5" fmla="*/ 115903 h 1743781"/>
              <a:gd name="connsiteX6" fmla="*/ 608136 w 2370119"/>
              <a:gd name="connsiteY6" fmla="*/ 278205 h 1743781"/>
              <a:gd name="connsiteX7" fmla="*/ 891202 w 2370119"/>
              <a:gd name="connsiteY7" fmla="*/ 442134 h 1743781"/>
              <a:gd name="connsiteX8" fmla="*/ 2370032 w 2370119"/>
              <a:gd name="connsiteY8" fmla="*/ 1242900 h 1743781"/>
              <a:gd name="connsiteX9" fmla="*/ 973896 w 2370119"/>
              <a:gd name="connsiteY9" fmla="*/ 1742775 h 1743781"/>
              <a:gd name="connsiteX10" fmla="*/ 95920 w 2370119"/>
              <a:gd name="connsiteY10" fmla="*/ 1349580 h 1743781"/>
              <a:gd name="connsiteX0" fmla="*/ 95920 w 2370119"/>
              <a:gd name="connsiteY0" fmla="*/ 1349204 h 1743405"/>
              <a:gd name="connsiteX1" fmla="*/ 22046 w 2370119"/>
              <a:gd name="connsiteY1" fmla="*/ 603683 h 1743405"/>
              <a:gd name="connsiteX2" fmla="*/ 138727 w 2370119"/>
              <a:gd name="connsiteY2" fmla="*/ 241733 h 1743405"/>
              <a:gd name="connsiteX3" fmla="*/ 122058 w 2370119"/>
              <a:gd name="connsiteY3" fmla="*/ 163152 h 1743405"/>
              <a:gd name="connsiteX4" fmla="*/ 86339 w 2370119"/>
              <a:gd name="connsiteY4" fmla="*/ 81238 h 1743405"/>
              <a:gd name="connsiteX5" fmla="*/ 434002 w 2370119"/>
              <a:gd name="connsiteY5" fmla="*/ 1227 h 1743405"/>
              <a:gd name="connsiteX6" fmla="*/ 579258 w 2370119"/>
              <a:gd name="connsiteY6" fmla="*/ 115527 h 1743405"/>
              <a:gd name="connsiteX7" fmla="*/ 608136 w 2370119"/>
              <a:gd name="connsiteY7" fmla="*/ 277829 h 1743405"/>
              <a:gd name="connsiteX8" fmla="*/ 891202 w 2370119"/>
              <a:gd name="connsiteY8" fmla="*/ 441758 h 1743405"/>
              <a:gd name="connsiteX9" fmla="*/ 2370032 w 2370119"/>
              <a:gd name="connsiteY9" fmla="*/ 1242524 h 1743405"/>
              <a:gd name="connsiteX10" fmla="*/ 973896 w 2370119"/>
              <a:gd name="connsiteY10" fmla="*/ 1742399 h 1743405"/>
              <a:gd name="connsiteX11" fmla="*/ 95920 w 2370119"/>
              <a:gd name="connsiteY11" fmla="*/ 1349204 h 1743405"/>
              <a:gd name="connsiteX0" fmla="*/ 95920 w 2370119"/>
              <a:gd name="connsiteY0" fmla="*/ 1349114 h 1743315"/>
              <a:gd name="connsiteX1" fmla="*/ 22046 w 2370119"/>
              <a:gd name="connsiteY1" fmla="*/ 603593 h 1743315"/>
              <a:gd name="connsiteX2" fmla="*/ 138727 w 2370119"/>
              <a:gd name="connsiteY2" fmla="*/ 241643 h 1743315"/>
              <a:gd name="connsiteX3" fmla="*/ 122058 w 2370119"/>
              <a:gd name="connsiteY3" fmla="*/ 163062 h 1743315"/>
              <a:gd name="connsiteX4" fmla="*/ 86339 w 2370119"/>
              <a:gd name="connsiteY4" fmla="*/ 153537 h 1743315"/>
              <a:gd name="connsiteX5" fmla="*/ 86339 w 2370119"/>
              <a:gd name="connsiteY5" fmla="*/ 81148 h 1743315"/>
              <a:gd name="connsiteX6" fmla="*/ 434002 w 2370119"/>
              <a:gd name="connsiteY6" fmla="*/ 1137 h 1743315"/>
              <a:gd name="connsiteX7" fmla="*/ 579258 w 2370119"/>
              <a:gd name="connsiteY7" fmla="*/ 115437 h 1743315"/>
              <a:gd name="connsiteX8" fmla="*/ 608136 w 2370119"/>
              <a:gd name="connsiteY8" fmla="*/ 277739 h 1743315"/>
              <a:gd name="connsiteX9" fmla="*/ 891202 w 2370119"/>
              <a:gd name="connsiteY9" fmla="*/ 441668 h 1743315"/>
              <a:gd name="connsiteX10" fmla="*/ 2370032 w 2370119"/>
              <a:gd name="connsiteY10" fmla="*/ 1242434 h 1743315"/>
              <a:gd name="connsiteX11" fmla="*/ 973896 w 2370119"/>
              <a:gd name="connsiteY11" fmla="*/ 1742309 h 1743315"/>
              <a:gd name="connsiteX12" fmla="*/ 95920 w 2370119"/>
              <a:gd name="connsiteY12" fmla="*/ 1349114 h 1743315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138727 w 2370119"/>
              <a:gd name="connsiteY2" fmla="*/ 242122 h 1743794"/>
              <a:gd name="connsiteX3" fmla="*/ 122058 w 2370119"/>
              <a:gd name="connsiteY3" fmla="*/ 163541 h 1743794"/>
              <a:gd name="connsiteX4" fmla="*/ 86339 w 2370119"/>
              <a:gd name="connsiteY4" fmla="*/ 154016 h 1743794"/>
              <a:gd name="connsiteX5" fmla="*/ 86339 w 2370119"/>
              <a:gd name="connsiteY5" fmla="*/ 81627 h 1743794"/>
              <a:gd name="connsiteX6" fmla="*/ 145870 w 2370119"/>
              <a:gd name="connsiteY6" fmla="*/ 30191 h 1743794"/>
              <a:gd name="connsiteX7" fmla="*/ 434002 w 2370119"/>
              <a:gd name="connsiteY7" fmla="*/ 1616 h 1743794"/>
              <a:gd name="connsiteX8" fmla="*/ 579258 w 2370119"/>
              <a:gd name="connsiteY8" fmla="*/ 115916 h 1743794"/>
              <a:gd name="connsiteX9" fmla="*/ 608136 w 2370119"/>
              <a:gd name="connsiteY9" fmla="*/ 278218 h 1743794"/>
              <a:gd name="connsiteX10" fmla="*/ 891202 w 2370119"/>
              <a:gd name="connsiteY10" fmla="*/ 442147 h 1743794"/>
              <a:gd name="connsiteX11" fmla="*/ 2370032 w 2370119"/>
              <a:gd name="connsiteY11" fmla="*/ 1242913 h 1743794"/>
              <a:gd name="connsiteX12" fmla="*/ 973896 w 2370119"/>
              <a:gd name="connsiteY12" fmla="*/ 1742788 h 1743794"/>
              <a:gd name="connsiteX13" fmla="*/ 95920 w 2370119"/>
              <a:gd name="connsiteY13" fmla="*/ 1349593 h 1743794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138727 w 2370119"/>
              <a:gd name="connsiteY2" fmla="*/ 242122 h 1743794"/>
              <a:gd name="connsiteX3" fmla="*/ 122058 w 2370119"/>
              <a:gd name="connsiteY3" fmla="*/ 163541 h 1743794"/>
              <a:gd name="connsiteX4" fmla="*/ 86339 w 2370119"/>
              <a:gd name="connsiteY4" fmla="*/ 154016 h 1743794"/>
              <a:gd name="connsiteX5" fmla="*/ 72052 w 2370119"/>
              <a:gd name="connsiteY5" fmla="*/ 89722 h 1743794"/>
              <a:gd name="connsiteX6" fmla="*/ 86339 w 2370119"/>
              <a:gd name="connsiteY6" fmla="*/ 81627 h 1743794"/>
              <a:gd name="connsiteX7" fmla="*/ 145870 w 2370119"/>
              <a:gd name="connsiteY7" fmla="*/ 30191 h 1743794"/>
              <a:gd name="connsiteX8" fmla="*/ 434002 w 2370119"/>
              <a:gd name="connsiteY8" fmla="*/ 1616 h 1743794"/>
              <a:gd name="connsiteX9" fmla="*/ 579258 w 2370119"/>
              <a:gd name="connsiteY9" fmla="*/ 115916 h 1743794"/>
              <a:gd name="connsiteX10" fmla="*/ 608136 w 2370119"/>
              <a:gd name="connsiteY10" fmla="*/ 278218 h 1743794"/>
              <a:gd name="connsiteX11" fmla="*/ 891202 w 2370119"/>
              <a:gd name="connsiteY11" fmla="*/ 442147 h 1743794"/>
              <a:gd name="connsiteX12" fmla="*/ 2370032 w 2370119"/>
              <a:gd name="connsiteY12" fmla="*/ 1242913 h 1743794"/>
              <a:gd name="connsiteX13" fmla="*/ 973896 w 2370119"/>
              <a:gd name="connsiteY13" fmla="*/ 1742788 h 1743794"/>
              <a:gd name="connsiteX14" fmla="*/ 95920 w 2370119"/>
              <a:gd name="connsiteY14" fmla="*/ 1349593 h 1743794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138727 w 2370119"/>
              <a:gd name="connsiteY2" fmla="*/ 242122 h 1743794"/>
              <a:gd name="connsiteX3" fmla="*/ 122058 w 2370119"/>
              <a:gd name="connsiteY3" fmla="*/ 163541 h 1743794"/>
              <a:gd name="connsiteX4" fmla="*/ 86339 w 2370119"/>
              <a:gd name="connsiteY4" fmla="*/ 154016 h 1743794"/>
              <a:gd name="connsiteX5" fmla="*/ 93483 w 2370119"/>
              <a:gd name="connsiteY5" fmla="*/ 101629 h 1743794"/>
              <a:gd name="connsiteX6" fmla="*/ 72052 w 2370119"/>
              <a:gd name="connsiteY6" fmla="*/ 89722 h 1743794"/>
              <a:gd name="connsiteX7" fmla="*/ 86339 w 2370119"/>
              <a:gd name="connsiteY7" fmla="*/ 81627 h 1743794"/>
              <a:gd name="connsiteX8" fmla="*/ 145870 w 2370119"/>
              <a:gd name="connsiteY8" fmla="*/ 30191 h 1743794"/>
              <a:gd name="connsiteX9" fmla="*/ 434002 w 2370119"/>
              <a:gd name="connsiteY9" fmla="*/ 1616 h 1743794"/>
              <a:gd name="connsiteX10" fmla="*/ 579258 w 2370119"/>
              <a:gd name="connsiteY10" fmla="*/ 115916 h 1743794"/>
              <a:gd name="connsiteX11" fmla="*/ 608136 w 2370119"/>
              <a:gd name="connsiteY11" fmla="*/ 278218 h 1743794"/>
              <a:gd name="connsiteX12" fmla="*/ 891202 w 2370119"/>
              <a:gd name="connsiteY12" fmla="*/ 442147 h 1743794"/>
              <a:gd name="connsiteX13" fmla="*/ 2370032 w 2370119"/>
              <a:gd name="connsiteY13" fmla="*/ 1242913 h 1743794"/>
              <a:gd name="connsiteX14" fmla="*/ 973896 w 2370119"/>
              <a:gd name="connsiteY14" fmla="*/ 1742788 h 1743794"/>
              <a:gd name="connsiteX15" fmla="*/ 95920 w 2370119"/>
              <a:gd name="connsiteY15" fmla="*/ 1349593 h 1743794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138727 w 2370119"/>
              <a:gd name="connsiteY2" fmla="*/ 242122 h 1743794"/>
              <a:gd name="connsiteX3" fmla="*/ 122058 w 2370119"/>
              <a:gd name="connsiteY3" fmla="*/ 163541 h 1743794"/>
              <a:gd name="connsiteX4" fmla="*/ 86339 w 2370119"/>
              <a:gd name="connsiteY4" fmla="*/ 154016 h 1743794"/>
              <a:gd name="connsiteX5" fmla="*/ 76814 w 2370119"/>
              <a:gd name="connsiteY5" fmla="*/ 137347 h 1743794"/>
              <a:gd name="connsiteX6" fmla="*/ 93483 w 2370119"/>
              <a:gd name="connsiteY6" fmla="*/ 101629 h 1743794"/>
              <a:gd name="connsiteX7" fmla="*/ 72052 w 2370119"/>
              <a:gd name="connsiteY7" fmla="*/ 89722 h 1743794"/>
              <a:gd name="connsiteX8" fmla="*/ 86339 w 2370119"/>
              <a:gd name="connsiteY8" fmla="*/ 81627 h 1743794"/>
              <a:gd name="connsiteX9" fmla="*/ 145870 w 2370119"/>
              <a:gd name="connsiteY9" fmla="*/ 30191 h 1743794"/>
              <a:gd name="connsiteX10" fmla="*/ 434002 w 2370119"/>
              <a:gd name="connsiteY10" fmla="*/ 1616 h 1743794"/>
              <a:gd name="connsiteX11" fmla="*/ 579258 w 2370119"/>
              <a:gd name="connsiteY11" fmla="*/ 115916 h 1743794"/>
              <a:gd name="connsiteX12" fmla="*/ 608136 w 2370119"/>
              <a:gd name="connsiteY12" fmla="*/ 278218 h 1743794"/>
              <a:gd name="connsiteX13" fmla="*/ 891202 w 2370119"/>
              <a:gd name="connsiteY13" fmla="*/ 442147 h 1743794"/>
              <a:gd name="connsiteX14" fmla="*/ 2370032 w 2370119"/>
              <a:gd name="connsiteY14" fmla="*/ 1242913 h 1743794"/>
              <a:gd name="connsiteX15" fmla="*/ 973896 w 2370119"/>
              <a:gd name="connsiteY15" fmla="*/ 1742788 h 1743794"/>
              <a:gd name="connsiteX16" fmla="*/ 95920 w 2370119"/>
              <a:gd name="connsiteY16" fmla="*/ 1349593 h 1743794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138727 w 2370119"/>
              <a:gd name="connsiteY2" fmla="*/ 242122 h 1743794"/>
              <a:gd name="connsiteX3" fmla="*/ 79195 w 2370119"/>
              <a:gd name="connsiteY3" fmla="*/ 204022 h 1743794"/>
              <a:gd name="connsiteX4" fmla="*/ 122058 w 2370119"/>
              <a:gd name="connsiteY4" fmla="*/ 163541 h 1743794"/>
              <a:gd name="connsiteX5" fmla="*/ 86339 w 2370119"/>
              <a:gd name="connsiteY5" fmla="*/ 154016 h 1743794"/>
              <a:gd name="connsiteX6" fmla="*/ 76814 w 2370119"/>
              <a:gd name="connsiteY6" fmla="*/ 137347 h 1743794"/>
              <a:gd name="connsiteX7" fmla="*/ 93483 w 2370119"/>
              <a:gd name="connsiteY7" fmla="*/ 101629 h 1743794"/>
              <a:gd name="connsiteX8" fmla="*/ 72052 w 2370119"/>
              <a:gd name="connsiteY8" fmla="*/ 89722 h 1743794"/>
              <a:gd name="connsiteX9" fmla="*/ 86339 w 2370119"/>
              <a:gd name="connsiteY9" fmla="*/ 81627 h 1743794"/>
              <a:gd name="connsiteX10" fmla="*/ 145870 w 2370119"/>
              <a:gd name="connsiteY10" fmla="*/ 30191 h 1743794"/>
              <a:gd name="connsiteX11" fmla="*/ 434002 w 2370119"/>
              <a:gd name="connsiteY11" fmla="*/ 1616 h 1743794"/>
              <a:gd name="connsiteX12" fmla="*/ 579258 w 2370119"/>
              <a:gd name="connsiteY12" fmla="*/ 115916 h 1743794"/>
              <a:gd name="connsiteX13" fmla="*/ 608136 w 2370119"/>
              <a:gd name="connsiteY13" fmla="*/ 278218 h 1743794"/>
              <a:gd name="connsiteX14" fmla="*/ 891202 w 2370119"/>
              <a:gd name="connsiteY14" fmla="*/ 442147 h 1743794"/>
              <a:gd name="connsiteX15" fmla="*/ 2370032 w 2370119"/>
              <a:gd name="connsiteY15" fmla="*/ 1242913 h 1743794"/>
              <a:gd name="connsiteX16" fmla="*/ 973896 w 2370119"/>
              <a:gd name="connsiteY16" fmla="*/ 1742788 h 1743794"/>
              <a:gd name="connsiteX17" fmla="*/ 95920 w 2370119"/>
              <a:gd name="connsiteY17" fmla="*/ 1349593 h 1743794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81577 w 2370119"/>
              <a:gd name="connsiteY2" fmla="*/ 301654 h 1743794"/>
              <a:gd name="connsiteX3" fmla="*/ 138727 w 2370119"/>
              <a:gd name="connsiteY3" fmla="*/ 242122 h 1743794"/>
              <a:gd name="connsiteX4" fmla="*/ 79195 w 2370119"/>
              <a:gd name="connsiteY4" fmla="*/ 204022 h 1743794"/>
              <a:gd name="connsiteX5" fmla="*/ 122058 w 2370119"/>
              <a:gd name="connsiteY5" fmla="*/ 163541 h 1743794"/>
              <a:gd name="connsiteX6" fmla="*/ 86339 w 2370119"/>
              <a:gd name="connsiteY6" fmla="*/ 154016 h 1743794"/>
              <a:gd name="connsiteX7" fmla="*/ 76814 w 2370119"/>
              <a:gd name="connsiteY7" fmla="*/ 137347 h 1743794"/>
              <a:gd name="connsiteX8" fmla="*/ 93483 w 2370119"/>
              <a:gd name="connsiteY8" fmla="*/ 101629 h 1743794"/>
              <a:gd name="connsiteX9" fmla="*/ 72052 w 2370119"/>
              <a:gd name="connsiteY9" fmla="*/ 89722 h 1743794"/>
              <a:gd name="connsiteX10" fmla="*/ 86339 w 2370119"/>
              <a:gd name="connsiteY10" fmla="*/ 81627 h 1743794"/>
              <a:gd name="connsiteX11" fmla="*/ 145870 w 2370119"/>
              <a:gd name="connsiteY11" fmla="*/ 30191 h 1743794"/>
              <a:gd name="connsiteX12" fmla="*/ 434002 w 2370119"/>
              <a:gd name="connsiteY12" fmla="*/ 1616 h 1743794"/>
              <a:gd name="connsiteX13" fmla="*/ 579258 w 2370119"/>
              <a:gd name="connsiteY13" fmla="*/ 115916 h 1743794"/>
              <a:gd name="connsiteX14" fmla="*/ 608136 w 2370119"/>
              <a:gd name="connsiteY14" fmla="*/ 278218 h 1743794"/>
              <a:gd name="connsiteX15" fmla="*/ 891202 w 2370119"/>
              <a:gd name="connsiteY15" fmla="*/ 442147 h 1743794"/>
              <a:gd name="connsiteX16" fmla="*/ 2370032 w 2370119"/>
              <a:gd name="connsiteY16" fmla="*/ 1242913 h 1743794"/>
              <a:gd name="connsiteX17" fmla="*/ 973896 w 2370119"/>
              <a:gd name="connsiteY17" fmla="*/ 1742788 h 1743794"/>
              <a:gd name="connsiteX18" fmla="*/ 95920 w 2370119"/>
              <a:gd name="connsiteY18" fmla="*/ 1349593 h 1743794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29189 w 2370119"/>
              <a:gd name="connsiteY2" fmla="*/ 480247 h 1743794"/>
              <a:gd name="connsiteX3" fmla="*/ 81577 w 2370119"/>
              <a:gd name="connsiteY3" fmla="*/ 301654 h 1743794"/>
              <a:gd name="connsiteX4" fmla="*/ 138727 w 2370119"/>
              <a:gd name="connsiteY4" fmla="*/ 242122 h 1743794"/>
              <a:gd name="connsiteX5" fmla="*/ 79195 w 2370119"/>
              <a:gd name="connsiteY5" fmla="*/ 204022 h 1743794"/>
              <a:gd name="connsiteX6" fmla="*/ 122058 w 2370119"/>
              <a:gd name="connsiteY6" fmla="*/ 163541 h 1743794"/>
              <a:gd name="connsiteX7" fmla="*/ 86339 w 2370119"/>
              <a:gd name="connsiteY7" fmla="*/ 154016 h 1743794"/>
              <a:gd name="connsiteX8" fmla="*/ 76814 w 2370119"/>
              <a:gd name="connsiteY8" fmla="*/ 137347 h 1743794"/>
              <a:gd name="connsiteX9" fmla="*/ 93483 w 2370119"/>
              <a:gd name="connsiteY9" fmla="*/ 101629 h 1743794"/>
              <a:gd name="connsiteX10" fmla="*/ 72052 w 2370119"/>
              <a:gd name="connsiteY10" fmla="*/ 89722 h 1743794"/>
              <a:gd name="connsiteX11" fmla="*/ 86339 w 2370119"/>
              <a:gd name="connsiteY11" fmla="*/ 81627 h 1743794"/>
              <a:gd name="connsiteX12" fmla="*/ 145870 w 2370119"/>
              <a:gd name="connsiteY12" fmla="*/ 30191 h 1743794"/>
              <a:gd name="connsiteX13" fmla="*/ 434002 w 2370119"/>
              <a:gd name="connsiteY13" fmla="*/ 1616 h 1743794"/>
              <a:gd name="connsiteX14" fmla="*/ 579258 w 2370119"/>
              <a:gd name="connsiteY14" fmla="*/ 115916 h 1743794"/>
              <a:gd name="connsiteX15" fmla="*/ 608136 w 2370119"/>
              <a:gd name="connsiteY15" fmla="*/ 278218 h 1743794"/>
              <a:gd name="connsiteX16" fmla="*/ 891202 w 2370119"/>
              <a:gd name="connsiteY16" fmla="*/ 442147 h 1743794"/>
              <a:gd name="connsiteX17" fmla="*/ 2370032 w 2370119"/>
              <a:gd name="connsiteY17" fmla="*/ 1242913 h 1743794"/>
              <a:gd name="connsiteX18" fmla="*/ 973896 w 2370119"/>
              <a:gd name="connsiteY18" fmla="*/ 1742788 h 1743794"/>
              <a:gd name="connsiteX19" fmla="*/ 95920 w 2370119"/>
              <a:gd name="connsiteY19" fmla="*/ 1349593 h 1743794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5121 w 2353194"/>
              <a:gd name="connsiteY2" fmla="*/ 604072 h 1743706"/>
              <a:gd name="connsiteX3" fmla="*/ 12264 w 2353194"/>
              <a:gd name="connsiteY3" fmla="*/ 480247 h 1743706"/>
              <a:gd name="connsiteX4" fmla="*/ 64652 w 2353194"/>
              <a:gd name="connsiteY4" fmla="*/ 301654 h 1743706"/>
              <a:gd name="connsiteX5" fmla="*/ 121802 w 2353194"/>
              <a:gd name="connsiteY5" fmla="*/ 242122 h 1743706"/>
              <a:gd name="connsiteX6" fmla="*/ 62270 w 2353194"/>
              <a:gd name="connsiteY6" fmla="*/ 204022 h 1743706"/>
              <a:gd name="connsiteX7" fmla="*/ 105133 w 2353194"/>
              <a:gd name="connsiteY7" fmla="*/ 163541 h 1743706"/>
              <a:gd name="connsiteX8" fmla="*/ 69414 w 2353194"/>
              <a:gd name="connsiteY8" fmla="*/ 154016 h 1743706"/>
              <a:gd name="connsiteX9" fmla="*/ 59889 w 2353194"/>
              <a:gd name="connsiteY9" fmla="*/ 137347 h 1743706"/>
              <a:gd name="connsiteX10" fmla="*/ 76558 w 2353194"/>
              <a:gd name="connsiteY10" fmla="*/ 101629 h 1743706"/>
              <a:gd name="connsiteX11" fmla="*/ 55127 w 2353194"/>
              <a:gd name="connsiteY11" fmla="*/ 89722 h 1743706"/>
              <a:gd name="connsiteX12" fmla="*/ 69414 w 2353194"/>
              <a:gd name="connsiteY12" fmla="*/ 81627 h 1743706"/>
              <a:gd name="connsiteX13" fmla="*/ 128945 w 2353194"/>
              <a:gd name="connsiteY13" fmla="*/ 30191 h 1743706"/>
              <a:gd name="connsiteX14" fmla="*/ 417077 w 2353194"/>
              <a:gd name="connsiteY14" fmla="*/ 1616 h 1743706"/>
              <a:gd name="connsiteX15" fmla="*/ 562333 w 2353194"/>
              <a:gd name="connsiteY15" fmla="*/ 115916 h 1743706"/>
              <a:gd name="connsiteX16" fmla="*/ 591211 w 2353194"/>
              <a:gd name="connsiteY16" fmla="*/ 278218 h 1743706"/>
              <a:gd name="connsiteX17" fmla="*/ 874277 w 2353194"/>
              <a:gd name="connsiteY17" fmla="*/ 442147 h 1743706"/>
              <a:gd name="connsiteX18" fmla="*/ 2353107 w 2353194"/>
              <a:gd name="connsiteY18" fmla="*/ 1242913 h 1743706"/>
              <a:gd name="connsiteX19" fmla="*/ 956971 w 2353194"/>
              <a:gd name="connsiteY19" fmla="*/ 1742788 h 1743706"/>
              <a:gd name="connsiteX20" fmla="*/ 78995 w 2353194"/>
              <a:gd name="connsiteY20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5121 w 2353194"/>
              <a:gd name="connsiteY3" fmla="*/ 604072 h 1743706"/>
              <a:gd name="connsiteX4" fmla="*/ 12264 w 2353194"/>
              <a:gd name="connsiteY4" fmla="*/ 480247 h 1743706"/>
              <a:gd name="connsiteX5" fmla="*/ 64652 w 2353194"/>
              <a:gd name="connsiteY5" fmla="*/ 301654 h 1743706"/>
              <a:gd name="connsiteX6" fmla="*/ 121802 w 2353194"/>
              <a:gd name="connsiteY6" fmla="*/ 242122 h 1743706"/>
              <a:gd name="connsiteX7" fmla="*/ 62270 w 2353194"/>
              <a:gd name="connsiteY7" fmla="*/ 204022 h 1743706"/>
              <a:gd name="connsiteX8" fmla="*/ 105133 w 2353194"/>
              <a:gd name="connsiteY8" fmla="*/ 163541 h 1743706"/>
              <a:gd name="connsiteX9" fmla="*/ 69414 w 2353194"/>
              <a:gd name="connsiteY9" fmla="*/ 154016 h 1743706"/>
              <a:gd name="connsiteX10" fmla="*/ 59889 w 2353194"/>
              <a:gd name="connsiteY10" fmla="*/ 137347 h 1743706"/>
              <a:gd name="connsiteX11" fmla="*/ 76558 w 2353194"/>
              <a:gd name="connsiteY11" fmla="*/ 101629 h 1743706"/>
              <a:gd name="connsiteX12" fmla="*/ 55127 w 2353194"/>
              <a:gd name="connsiteY12" fmla="*/ 89722 h 1743706"/>
              <a:gd name="connsiteX13" fmla="*/ 69414 w 2353194"/>
              <a:gd name="connsiteY13" fmla="*/ 81627 h 1743706"/>
              <a:gd name="connsiteX14" fmla="*/ 128945 w 2353194"/>
              <a:gd name="connsiteY14" fmla="*/ 30191 h 1743706"/>
              <a:gd name="connsiteX15" fmla="*/ 417077 w 2353194"/>
              <a:gd name="connsiteY15" fmla="*/ 1616 h 1743706"/>
              <a:gd name="connsiteX16" fmla="*/ 562333 w 2353194"/>
              <a:gd name="connsiteY16" fmla="*/ 115916 h 1743706"/>
              <a:gd name="connsiteX17" fmla="*/ 591211 w 2353194"/>
              <a:gd name="connsiteY17" fmla="*/ 278218 h 1743706"/>
              <a:gd name="connsiteX18" fmla="*/ 874277 w 2353194"/>
              <a:gd name="connsiteY18" fmla="*/ 442147 h 1743706"/>
              <a:gd name="connsiteX19" fmla="*/ 2353107 w 2353194"/>
              <a:gd name="connsiteY19" fmla="*/ 1242913 h 1743706"/>
              <a:gd name="connsiteX20" fmla="*/ 956971 w 2353194"/>
              <a:gd name="connsiteY20" fmla="*/ 1742788 h 1743706"/>
              <a:gd name="connsiteX21" fmla="*/ 78995 w 2353194"/>
              <a:gd name="connsiteY21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64652 w 2353194"/>
              <a:gd name="connsiteY6" fmla="*/ 301654 h 1743706"/>
              <a:gd name="connsiteX7" fmla="*/ 121802 w 2353194"/>
              <a:gd name="connsiteY7" fmla="*/ 242122 h 1743706"/>
              <a:gd name="connsiteX8" fmla="*/ 62270 w 2353194"/>
              <a:gd name="connsiteY8" fmla="*/ 204022 h 1743706"/>
              <a:gd name="connsiteX9" fmla="*/ 105133 w 2353194"/>
              <a:gd name="connsiteY9" fmla="*/ 163541 h 1743706"/>
              <a:gd name="connsiteX10" fmla="*/ 69414 w 2353194"/>
              <a:gd name="connsiteY10" fmla="*/ 154016 h 1743706"/>
              <a:gd name="connsiteX11" fmla="*/ 59889 w 2353194"/>
              <a:gd name="connsiteY11" fmla="*/ 137347 h 1743706"/>
              <a:gd name="connsiteX12" fmla="*/ 76558 w 2353194"/>
              <a:gd name="connsiteY12" fmla="*/ 101629 h 1743706"/>
              <a:gd name="connsiteX13" fmla="*/ 55127 w 2353194"/>
              <a:gd name="connsiteY13" fmla="*/ 89722 h 1743706"/>
              <a:gd name="connsiteX14" fmla="*/ 69414 w 2353194"/>
              <a:gd name="connsiteY14" fmla="*/ 81627 h 1743706"/>
              <a:gd name="connsiteX15" fmla="*/ 128945 w 2353194"/>
              <a:gd name="connsiteY15" fmla="*/ 30191 h 1743706"/>
              <a:gd name="connsiteX16" fmla="*/ 417077 w 2353194"/>
              <a:gd name="connsiteY16" fmla="*/ 1616 h 1743706"/>
              <a:gd name="connsiteX17" fmla="*/ 562333 w 2353194"/>
              <a:gd name="connsiteY17" fmla="*/ 115916 h 1743706"/>
              <a:gd name="connsiteX18" fmla="*/ 591211 w 2353194"/>
              <a:gd name="connsiteY18" fmla="*/ 278218 h 1743706"/>
              <a:gd name="connsiteX19" fmla="*/ 874277 w 2353194"/>
              <a:gd name="connsiteY19" fmla="*/ 442147 h 1743706"/>
              <a:gd name="connsiteX20" fmla="*/ 2353107 w 2353194"/>
              <a:gd name="connsiteY20" fmla="*/ 1242913 h 1743706"/>
              <a:gd name="connsiteX21" fmla="*/ 956971 w 2353194"/>
              <a:gd name="connsiteY21" fmla="*/ 1742788 h 1743706"/>
              <a:gd name="connsiteX22" fmla="*/ 78995 w 2353194"/>
              <a:gd name="connsiteY22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36076 w 2353194"/>
              <a:gd name="connsiteY6" fmla="*/ 358804 h 1743706"/>
              <a:gd name="connsiteX7" fmla="*/ 64652 w 2353194"/>
              <a:gd name="connsiteY7" fmla="*/ 301654 h 1743706"/>
              <a:gd name="connsiteX8" fmla="*/ 121802 w 2353194"/>
              <a:gd name="connsiteY8" fmla="*/ 242122 h 1743706"/>
              <a:gd name="connsiteX9" fmla="*/ 62270 w 2353194"/>
              <a:gd name="connsiteY9" fmla="*/ 204022 h 1743706"/>
              <a:gd name="connsiteX10" fmla="*/ 105133 w 2353194"/>
              <a:gd name="connsiteY10" fmla="*/ 163541 h 1743706"/>
              <a:gd name="connsiteX11" fmla="*/ 69414 w 2353194"/>
              <a:gd name="connsiteY11" fmla="*/ 154016 h 1743706"/>
              <a:gd name="connsiteX12" fmla="*/ 59889 w 2353194"/>
              <a:gd name="connsiteY12" fmla="*/ 137347 h 1743706"/>
              <a:gd name="connsiteX13" fmla="*/ 76558 w 2353194"/>
              <a:gd name="connsiteY13" fmla="*/ 101629 h 1743706"/>
              <a:gd name="connsiteX14" fmla="*/ 55127 w 2353194"/>
              <a:gd name="connsiteY14" fmla="*/ 89722 h 1743706"/>
              <a:gd name="connsiteX15" fmla="*/ 69414 w 2353194"/>
              <a:gd name="connsiteY15" fmla="*/ 81627 h 1743706"/>
              <a:gd name="connsiteX16" fmla="*/ 128945 w 2353194"/>
              <a:gd name="connsiteY16" fmla="*/ 30191 h 1743706"/>
              <a:gd name="connsiteX17" fmla="*/ 417077 w 2353194"/>
              <a:gd name="connsiteY17" fmla="*/ 1616 h 1743706"/>
              <a:gd name="connsiteX18" fmla="*/ 562333 w 2353194"/>
              <a:gd name="connsiteY18" fmla="*/ 115916 h 1743706"/>
              <a:gd name="connsiteX19" fmla="*/ 591211 w 2353194"/>
              <a:gd name="connsiteY19" fmla="*/ 278218 h 1743706"/>
              <a:gd name="connsiteX20" fmla="*/ 874277 w 2353194"/>
              <a:gd name="connsiteY20" fmla="*/ 442147 h 1743706"/>
              <a:gd name="connsiteX21" fmla="*/ 2353107 w 2353194"/>
              <a:gd name="connsiteY21" fmla="*/ 1242913 h 1743706"/>
              <a:gd name="connsiteX22" fmla="*/ 956971 w 2353194"/>
              <a:gd name="connsiteY22" fmla="*/ 1742788 h 1743706"/>
              <a:gd name="connsiteX23" fmla="*/ 78995 w 2353194"/>
              <a:gd name="connsiteY23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36076 w 2353194"/>
              <a:gd name="connsiteY6" fmla="*/ 358804 h 1743706"/>
              <a:gd name="connsiteX7" fmla="*/ 64652 w 2353194"/>
              <a:gd name="connsiteY7" fmla="*/ 301654 h 1743706"/>
              <a:gd name="connsiteX8" fmla="*/ 86082 w 2353194"/>
              <a:gd name="connsiteY8" fmla="*/ 268316 h 1743706"/>
              <a:gd name="connsiteX9" fmla="*/ 121802 w 2353194"/>
              <a:gd name="connsiteY9" fmla="*/ 242122 h 1743706"/>
              <a:gd name="connsiteX10" fmla="*/ 62270 w 2353194"/>
              <a:gd name="connsiteY10" fmla="*/ 204022 h 1743706"/>
              <a:gd name="connsiteX11" fmla="*/ 105133 w 2353194"/>
              <a:gd name="connsiteY11" fmla="*/ 163541 h 1743706"/>
              <a:gd name="connsiteX12" fmla="*/ 69414 w 2353194"/>
              <a:gd name="connsiteY12" fmla="*/ 154016 h 1743706"/>
              <a:gd name="connsiteX13" fmla="*/ 59889 w 2353194"/>
              <a:gd name="connsiteY13" fmla="*/ 137347 h 1743706"/>
              <a:gd name="connsiteX14" fmla="*/ 76558 w 2353194"/>
              <a:gd name="connsiteY14" fmla="*/ 101629 h 1743706"/>
              <a:gd name="connsiteX15" fmla="*/ 55127 w 2353194"/>
              <a:gd name="connsiteY15" fmla="*/ 89722 h 1743706"/>
              <a:gd name="connsiteX16" fmla="*/ 69414 w 2353194"/>
              <a:gd name="connsiteY16" fmla="*/ 81627 h 1743706"/>
              <a:gd name="connsiteX17" fmla="*/ 128945 w 2353194"/>
              <a:gd name="connsiteY17" fmla="*/ 30191 h 1743706"/>
              <a:gd name="connsiteX18" fmla="*/ 417077 w 2353194"/>
              <a:gd name="connsiteY18" fmla="*/ 1616 h 1743706"/>
              <a:gd name="connsiteX19" fmla="*/ 562333 w 2353194"/>
              <a:gd name="connsiteY19" fmla="*/ 115916 h 1743706"/>
              <a:gd name="connsiteX20" fmla="*/ 591211 w 2353194"/>
              <a:gd name="connsiteY20" fmla="*/ 278218 h 1743706"/>
              <a:gd name="connsiteX21" fmla="*/ 874277 w 2353194"/>
              <a:gd name="connsiteY21" fmla="*/ 442147 h 1743706"/>
              <a:gd name="connsiteX22" fmla="*/ 2353107 w 2353194"/>
              <a:gd name="connsiteY22" fmla="*/ 1242913 h 1743706"/>
              <a:gd name="connsiteX23" fmla="*/ 956971 w 2353194"/>
              <a:gd name="connsiteY23" fmla="*/ 1742788 h 1743706"/>
              <a:gd name="connsiteX24" fmla="*/ 78995 w 2353194"/>
              <a:gd name="connsiteY24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36076 w 2353194"/>
              <a:gd name="connsiteY6" fmla="*/ 358804 h 1743706"/>
              <a:gd name="connsiteX7" fmla="*/ 64652 w 2353194"/>
              <a:gd name="connsiteY7" fmla="*/ 301654 h 1743706"/>
              <a:gd name="connsiteX8" fmla="*/ 86082 w 2353194"/>
              <a:gd name="connsiteY8" fmla="*/ 268316 h 1743706"/>
              <a:gd name="connsiteX9" fmla="*/ 121802 w 2353194"/>
              <a:gd name="connsiteY9" fmla="*/ 242122 h 1743706"/>
              <a:gd name="connsiteX10" fmla="*/ 95607 w 2353194"/>
              <a:gd name="connsiteY10" fmla="*/ 234979 h 1743706"/>
              <a:gd name="connsiteX11" fmla="*/ 62270 w 2353194"/>
              <a:gd name="connsiteY11" fmla="*/ 204022 h 1743706"/>
              <a:gd name="connsiteX12" fmla="*/ 105133 w 2353194"/>
              <a:gd name="connsiteY12" fmla="*/ 163541 h 1743706"/>
              <a:gd name="connsiteX13" fmla="*/ 69414 w 2353194"/>
              <a:gd name="connsiteY13" fmla="*/ 154016 h 1743706"/>
              <a:gd name="connsiteX14" fmla="*/ 59889 w 2353194"/>
              <a:gd name="connsiteY14" fmla="*/ 137347 h 1743706"/>
              <a:gd name="connsiteX15" fmla="*/ 76558 w 2353194"/>
              <a:gd name="connsiteY15" fmla="*/ 101629 h 1743706"/>
              <a:gd name="connsiteX16" fmla="*/ 55127 w 2353194"/>
              <a:gd name="connsiteY16" fmla="*/ 89722 h 1743706"/>
              <a:gd name="connsiteX17" fmla="*/ 69414 w 2353194"/>
              <a:gd name="connsiteY17" fmla="*/ 81627 h 1743706"/>
              <a:gd name="connsiteX18" fmla="*/ 128945 w 2353194"/>
              <a:gd name="connsiteY18" fmla="*/ 30191 h 1743706"/>
              <a:gd name="connsiteX19" fmla="*/ 417077 w 2353194"/>
              <a:gd name="connsiteY19" fmla="*/ 1616 h 1743706"/>
              <a:gd name="connsiteX20" fmla="*/ 562333 w 2353194"/>
              <a:gd name="connsiteY20" fmla="*/ 115916 h 1743706"/>
              <a:gd name="connsiteX21" fmla="*/ 591211 w 2353194"/>
              <a:gd name="connsiteY21" fmla="*/ 278218 h 1743706"/>
              <a:gd name="connsiteX22" fmla="*/ 874277 w 2353194"/>
              <a:gd name="connsiteY22" fmla="*/ 442147 h 1743706"/>
              <a:gd name="connsiteX23" fmla="*/ 2353107 w 2353194"/>
              <a:gd name="connsiteY23" fmla="*/ 1242913 h 1743706"/>
              <a:gd name="connsiteX24" fmla="*/ 956971 w 2353194"/>
              <a:gd name="connsiteY24" fmla="*/ 1742788 h 1743706"/>
              <a:gd name="connsiteX25" fmla="*/ 78995 w 2353194"/>
              <a:gd name="connsiteY25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36076 w 2353194"/>
              <a:gd name="connsiteY6" fmla="*/ 358804 h 1743706"/>
              <a:gd name="connsiteX7" fmla="*/ 64652 w 2353194"/>
              <a:gd name="connsiteY7" fmla="*/ 301654 h 1743706"/>
              <a:gd name="connsiteX8" fmla="*/ 109894 w 2353194"/>
              <a:gd name="connsiteY8" fmla="*/ 292129 h 1743706"/>
              <a:gd name="connsiteX9" fmla="*/ 86082 w 2353194"/>
              <a:gd name="connsiteY9" fmla="*/ 268316 h 1743706"/>
              <a:gd name="connsiteX10" fmla="*/ 121802 w 2353194"/>
              <a:gd name="connsiteY10" fmla="*/ 242122 h 1743706"/>
              <a:gd name="connsiteX11" fmla="*/ 95607 w 2353194"/>
              <a:gd name="connsiteY11" fmla="*/ 234979 h 1743706"/>
              <a:gd name="connsiteX12" fmla="*/ 62270 w 2353194"/>
              <a:gd name="connsiteY12" fmla="*/ 204022 h 1743706"/>
              <a:gd name="connsiteX13" fmla="*/ 105133 w 2353194"/>
              <a:gd name="connsiteY13" fmla="*/ 163541 h 1743706"/>
              <a:gd name="connsiteX14" fmla="*/ 69414 w 2353194"/>
              <a:gd name="connsiteY14" fmla="*/ 154016 h 1743706"/>
              <a:gd name="connsiteX15" fmla="*/ 59889 w 2353194"/>
              <a:gd name="connsiteY15" fmla="*/ 137347 h 1743706"/>
              <a:gd name="connsiteX16" fmla="*/ 76558 w 2353194"/>
              <a:gd name="connsiteY16" fmla="*/ 101629 h 1743706"/>
              <a:gd name="connsiteX17" fmla="*/ 55127 w 2353194"/>
              <a:gd name="connsiteY17" fmla="*/ 89722 h 1743706"/>
              <a:gd name="connsiteX18" fmla="*/ 69414 w 2353194"/>
              <a:gd name="connsiteY18" fmla="*/ 81627 h 1743706"/>
              <a:gd name="connsiteX19" fmla="*/ 128945 w 2353194"/>
              <a:gd name="connsiteY19" fmla="*/ 30191 h 1743706"/>
              <a:gd name="connsiteX20" fmla="*/ 417077 w 2353194"/>
              <a:gd name="connsiteY20" fmla="*/ 1616 h 1743706"/>
              <a:gd name="connsiteX21" fmla="*/ 562333 w 2353194"/>
              <a:gd name="connsiteY21" fmla="*/ 115916 h 1743706"/>
              <a:gd name="connsiteX22" fmla="*/ 591211 w 2353194"/>
              <a:gd name="connsiteY22" fmla="*/ 278218 h 1743706"/>
              <a:gd name="connsiteX23" fmla="*/ 874277 w 2353194"/>
              <a:gd name="connsiteY23" fmla="*/ 442147 h 1743706"/>
              <a:gd name="connsiteX24" fmla="*/ 2353107 w 2353194"/>
              <a:gd name="connsiteY24" fmla="*/ 1242913 h 1743706"/>
              <a:gd name="connsiteX25" fmla="*/ 956971 w 2353194"/>
              <a:gd name="connsiteY25" fmla="*/ 1742788 h 1743706"/>
              <a:gd name="connsiteX26" fmla="*/ 78995 w 2353194"/>
              <a:gd name="connsiteY26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36076 w 2353194"/>
              <a:gd name="connsiteY6" fmla="*/ 358804 h 1743706"/>
              <a:gd name="connsiteX7" fmla="*/ 62269 w 2353194"/>
              <a:gd name="connsiteY7" fmla="*/ 332610 h 1743706"/>
              <a:gd name="connsiteX8" fmla="*/ 64652 w 2353194"/>
              <a:gd name="connsiteY8" fmla="*/ 301654 h 1743706"/>
              <a:gd name="connsiteX9" fmla="*/ 109894 w 2353194"/>
              <a:gd name="connsiteY9" fmla="*/ 292129 h 1743706"/>
              <a:gd name="connsiteX10" fmla="*/ 86082 w 2353194"/>
              <a:gd name="connsiteY10" fmla="*/ 268316 h 1743706"/>
              <a:gd name="connsiteX11" fmla="*/ 121802 w 2353194"/>
              <a:gd name="connsiteY11" fmla="*/ 242122 h 1743706"/>
              <a:gd name="connsiteX12" fmla="*/ 95607 w 2353194"/>
              <a:gd name="connsiteY12" fmla="*/ 234979 h 1743706"/>
              <a:gd name="connsiteX13" fmla="*/ 62270 w 2353194"/>
              <a:gd name="connsiteY13" fmla="*/ 204022 h 1743706"/>
              <a:gd name="connsiteX14" fmla="*/ 105133 w 2353194"/>
              <a:gd name="connsiteY14" fmla="*/ 163541 h 1743706"/>
              <a:gd name="connsiteX15" fmla="*/ 69414 w 2353194"/>
              <a:gd name="connsiteY15" fmla="*/ 154016 h 1743706"/>
              <a:gd name="connsiteX16" fmla="*/ 59889 w 2353194"/>
              <a:gd name="connsiteY16" fmla="*/ 137347 h 1743706"/>
              <a:gd name="connsiteX17" fmla="*/ 76558 w 2353194"/>
              <a:gd name="connsiteY17" fmla="*/ 101629 h 1743706"/>
              <a:gd name="connsiteX18" fmla="*/ 55127 w 2353194"/>
              <a:gd name="connsiteY18" fmla="*/ 89722 h 1743706"/>
              <a:gd name="connsiteX19" fmla="*/ 69414 w 2353194"/>
              <a:gd name="connsiteY19" fmla="*/ 81627 h 1743706"/>
              <a:gd name="connsiteX20" fmla="*/ 128945 w 2353194"/>
              <a:gd name="connsiteY20" fmla="*/ 30191 h 1743706"/>
              <a:gd name="connsiteX21" fmla="*/ 417077 w 2353194"/>
              <a:gd name="connsiteY21" fmla="*/ 1616 h 1743706"/>
              <a:gd name="connsiteX22" fmla="*/ 562333 w 2353194"/>
              <a:gd name="connsiteY22" fmla="*/ 115916 h 1743706"/>
              <a:gd name="connsiteX23" fmla="*/ 591211 w 2353194"/>
              <a:gd name="connsiteY23" fmla="*/ 278218 h 1743706"/>
              <a:gd name="connsiteX24" fmla="*/ 874277 w 2353194"/>
              <a:gd name="connsiteY24" fmla="*/ 442147 h 1743706"/>
              <a:gd name="connsiteX25" fmla="*/ 2353107 w 2353194"/>
              <a:gd name="connsiteY25" fmla="*/ 1242913 h 1743706"/>
              <a:gd name="connsiteX26" fmla="*/ 956971 w 2353194"/>
              <a:gd name="connsiteY26" fmla="*/ 1742788 h 1743706"/>
              <a:gd name="connsiteX27" fmla="*/ 78995 w 2353194"/>
              <a:gd name="connsiteY27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31313 w 2353194"/>
              <a:gd name="connsiteY6" fmla="*/ 389760 h 1743706"/>
              <a:gd name="connsiteX7" fmla="*/ 36076 w 2353194"/>
              <a:gd name="connsiteY7" fmla="*/ 358804 h 1743706"/>
              <a:gd name="connsiteX8" fmla="*/ 62269 w 2353194"/>
              <a:gd name="connsiteY8" fmla="*/ 332610 h 1743706"/>
              <a:gd name="connsiteX9" fmla="*/ 64652 w 2353194"/>
              <a:gd name="connsiteY9" fmla="*/ 301654 h 1743706"/>
              <a:gd name="connsiteX10" fmla="*/ 109894 w 2353194"/>
              <a:gd name="connsiteY10" fmla="*/ 292129 h 1743706"/>
              <a:gd name="connsiteX11" fmla="*/ 86082 w 2353194"/>
              <a:gd name="connsiteY11" fmla="*/ 268316 h 1743706"/>
              <a:gd name="connsiteX12" fmla="*/ 121802 w 2353194"/>
              <a:gd name="connsiteY12" fmla="*/ 242122 h 1743706"/>
              <a:gd name="connsiteX13" fmla="*/ 95607 w 2353194"/>
              <a:gd name="connsiteY13" fmla="*/ 234979 h 1743706"/>
              <a:gd name="connsiteX14" fmla="*/ 62270 w 2353194"/>
              <a:gd name="connsiteY14" fmla="*/ 204022 h 1743706"/>
              <a:gd name="connsiteX15" fmla="*/ 105133 w 2353194"/>
              <a:gd name="connsiteY15" fmla="*/ 163541 h 1743706"/>
              <a:gd name="connsiteX16" fmla="*/ 69414 w 2353194"/>
              <a:gd name="connsiteY16" fmla="*/ 154016 h 1743706"/>
              <a:gd name="connsiteX17" fmla="*/ 59889 w 2353194"/>
              <a:gd name="connsiteY17" fmla="*/ 137347 h 1743706"/>
              <a:gd name="connsiteX18" fmla="*/ 76558 w 2353194"/>
              <a:gd name="connsiteY18" fmla="*/ 101629 h 1743706"/>
              <a:gd name="connsiteX19" fmla="*/ 55127 w 2353194"/>
              <a:gd name="connsiteY19" fmla="*/ 89722 h 1743706"/>
              <a:gd name="connsiteX20" fmla="*/ 69414 w 2353194"/>
              <a:gd name="connsiteY20" fmla="*/ 81627 h 1743706"/>
              <a:gd name="connsiteX21" fmla="*/ 128945 w 2353194"/>
              <a:gd name="connsiteY21" fmla="*/ 30191 h 1743706"/>
              <a:gd name="connsiteX22" fmla="*/ 417077 w 2353194"/>
              <a:gd name="connsiteY22" fmla="*/ 1616 h 1743706"/>
              <a:gd name="connsiteX23" fmla="*/ 562333 w 2353194"/>
              <a:gd name="connsiteY23" fmla="*/ 115916 h 1743706"/>
              <a:gd name="connsiteX24" fmla="*/ 591211 w 2353194"/>
              <a:gd name="connsiteY24" fmla="*/ 278218 h 1743706"/>
              <a:gd name="connsiteX25" fmla="*/ 874277 w 2353194"/>
              <a:gd name="connsiteY25" fmla="*/ 442147 h 1743706"/>
              <a:gd name="connsiteX26" fmla="*/ 2353107 w 2353194"/>
              <a:gd name="connsiteY26" fmla="*/ 1242913 h 1743706"/>
              <a:gd name="connsiteX27" fmla="*/ 956971 w 2353194"/>
              <a:gd name="connsiteY27" fmla="*/ 1742788 h 1743706"/>
              <a:gd name="connsiteX28" fmla="*/ 78995 w 2353194"/>
              <a:gd name="connsiteY28" fmla="*/ 1349593 h 1743706"/>
              <a:gd name="connsiteX0" fmla="*/ 75181 w 2349380"/>
              <a:gd name="connsiteY0" fmla="*/ 1349593 h 1743706"/>
              <a:gd name="connsiteX1" fmla="*/ 553756 w 2349380"/>
              <a:gd name="connsiteY1" fmla="*/ 742185 h 1743706"/>
              <a:gd name="connsiteX2" fmla="*/ 146562 w 2349380"/>
              <a:gd name="connsiteY2" fmla="*/ 601691 h 1743706"/>
              <a:gd name="connsiteX3" fmla="*/ 32262 w 2349380"/>
              <a:gd name="connsiteY3" fmla="*/ 649316 h 1743706"/>
              <a:gd name="connsiteX4" fmla="*/ 1307 w 2349380"/>
              <a:gd name="connsiteY4" fmla="*/ 604072 h 1743706"/>
              <a:gd name="connsiteX5" fmla="*/ 10830 w 2349380"/>
              <a:gd name="connsiteY5" fmla="*/ 515966 h 1743706"/>
              <a:gd name="connsiteX6" fmla="*/ 8450 w 2349380"/>
              <a:gd name="connsiteY6" fmla="*/ 480247 h 1743706"/>
              <a:gd name="connsiteX7" fmla="*/ 27499 w 2349380"/>
              <a:gd name="connsiteY7" fmla="*/ 389760 h 1743706"/>
              <a:gd name="connsiteX8" fmla="*/ 32262 w 2349380"/>
              <a:gd name="connsiteY8" fmla="*/ 358804 h 1743706"/>
              <a:gd name="connsiteX9" fmla="*/ 58455 w 2349380"/>
              <a:gd name="connsiteY9" fmla="*/ 332610 h 1743706"/>
              <a:gd name="connsiteX10" fmla="*/ 60838 w 2349380"/>
              <a:gd name="connsiteY10" fmla="*/ 301654 h 1743706"/>
              <a:gd name="connsiteX11" fmla="*/ 106080 w 2349380"/>
              <a:gd name="connsiteY11" fmla="*/ 292129 h 1743706"/>
              <a:gd name="connsiteX12" fmla="*/ 82268 w 2349380"/>
              <a:gd name="connsiteY12" fmla="*/ 268316 h 1743706"/>
              <a:gd name="connsiteX13" fmla="*/ 117988 w 2349380"/>
              <a:gd name="connsiteY13" fmla="*/ 242122 h 1743706"/>
              <a:gd name="connsiteX14" fmla="*/ 91793 w 2349380"/>
              <a:gd name="connsiteY14" fmla="*/ 234979 h 1743706"/>
              <a:gd name="connsiteX15" fmla="*/ 58456 w 2349380"/>
              <a:gd name="connsiteY15" fmla="*/ 204022 h 1743706"/>
              <a:gd name="connsiteX16" fmla="*/ 101319 w 2349380"/>
              <a:gd name="connsiteY16" fmla="*/ 163541 h 1743706"/>
              <a:gd name="connsiteX17" fmla="*/ 65600 w 2349380"/>
              <a:gd name="connsiteY17" fmla="*/ 154016 h 1743706"/>
              <a:gd name="connsiteX18" fmla="*/ 56075 w 2349380"/>
              <a:gd name="connsiteY18" fmla="*/ 137347 h 1743706"/>
              <a:gd name="connsiteX19" fmla="*/ 72744 w 2349380"/>
              <a:gd name="connsiteY19" fmla="*/ 101629 h 1743706"/>
              <a:gd name="connsiteX20" fmla="*/ 51313 w 2349380"/>
              <a:gd name="connsiteY20" fmla="*/ 89722 h 1743706"/>
              <a:gd name="connsiteX21" fmla="*/ 65600 w 2349380"/>
              <a:gd name="connsiteY21" fmla="*/ 81627 h 1743706"/>
              <a:gd name="connsiteX22" fmla="*/ 125131 w 2349380"/>
              <a:gd name="connsiteY22" fmla="*/ 30191 h 1743706"/>
              <a:gd name="connsiteX23" fmla="*/ 413263 w 2349380"/>
              <a:gd name="connsiteY23" fmla="*/ 1616 h 1743706"/>
              <a:gd name="connsiteX24" fmla="*/ 558519 w 2349380"/>
              <a:gd name="connsiteY24" fmla="*/ 115916 h 1743706"/>
              <a:gd name="connsiteX25" fmla="*/ 587397 w 2349380"/>
              <a:gd name="connsiteY25" fmla="*/ 278218 h 1743706"/>
              <a:gd name="connsiteX26" fmla="*/ 870463 w 2349380"/>
              <a:gd name="connsiteY26" fmla="*/ 442147 h 1743706"/>
              <a:gd name="connsiteX27" fmla="*/ 2349293 w 2349380"/>
              <a:gd name="connsiteY27" fmla="*/ 1242913 h 1743706"/>
              <a:gd name="connsiteX28" fmla="*/ 953157 w 2349380"/>
              <a:gd name="connsiteY28" fmla="*/ 1742788 h 1743706"/>
              <a:gd name="connsiteX29" fmla="*/ 75181 w 2349380"/>
              <a:gd name="connsiteY29" fmla="*/ 1349593 h 1743706"/>
              <a:gd name="connsiteX0" fmla="*/ 75181 w 2349380"/>
              <a:gd name="connsiteY0" fmla="*/ 1349593 h 1743706"/>
              <a:gd name="connsiteX1" fmla="*/ 553756 w 2349380"/>
              <a:gd name="connsiteY1" fmla="*/ 742185 h 1743706"/>
              <a:gd name="connsiteX2" fmla="*/ 146562 w 2349380"/>
              <a:gd name="connsiteY2" fmla="*/ 601691 h 1743706"/>
              <a:gd name="connsiteX3" fmla="*/ 32262 w 2349380"/>
              <a:gd name="connsiteY3" fmla="*/ 649316 h 1743706"/>
              <a:gd name="connsiteX4" fmla="*/ 1307 w 2349380"/>
              <a:gd name="connsiteY4" fmla="*/ 604072 h 1743706"/>
              <a:gd name="connsiteX5" fmla="*/ 10830 w 2349380"/>
              <a:gd name="connsiteY5" fmla="*/ 515966 h 1743706"/>
              <a:gd name="connsiteX6" fmla="*/ 8450 w 2349380"/>
              <a:gd name="connsiteY6" fmla="*/ 480247 h 1743706"/>
              <a:gd name="connsiteX7" fmla="*/ 22737 w 2349380"/>
              <a:gd name="connsiteY7" fmla="*/ 454054 h 1743706"/>
              <a:gd name="connsiteX8" fmla="*/ 27499 w 2349380"/>
              <a:gd name="connsiteY8" fmla="*/ 389760 h 1743706"/>
              <a:gd name="connsiteX9" fmla="*/ 32262 w 2349380"/>
              <a:gd name="connsiteY9" fmla="*/ 358804 h 1743706"/>
              <a:gd name="connsiteX10" fmla="*/ 58455 w 2349380"/>
              <a:gd name="connsiteY10" fmla="*/ 332610 h 1743706"/>
              <a:gd name="connsiteX11" fmla="*/ 60838 w 2349380"/>
              <a:gd name="connsiteY11" fmla="*/ 301654 h 1743706"/>
              <a:gd name="connsiteX12" fmla="*/ 106080 w 2349380"/>
              <a:gd name="connsiteY12" fmla="*/ 292129 h 1743706"/>
              <a:gd name="connsiteX13" fmla="*/ 82268 w 2349380"/>
              <a:gd name="connsiteY13" fmla="*/ 268316 h 1743706"/>
              <a:gd name="connsiteX14" fmla="*/ 117988 w 2349380"/>
              <a:gd name="connsiteY14" fmla="*/ 242122 h 1743706"/>
              <a:gd name="connsiteX15" fmla="*/ 91793 w 2349380"/>
              <a:gd name="connsiteY15" fmla="*/ 234979 h 1743706"/>
              <a:gd name="connsiteX16" fmla="*/ 58456 w 2349380"/>
              <a:gd name="connsiteY16" fmla="*/ 204022 h 1743706"/>
              <a:gd name="connsiteX17" fmla="*/ 101319 w 2349380"/>
              <a:gd name="connsiteY17" fmla="*/ 163541 h 1743706"/>
              <a:gd name="connsiteX18" fmla="*/ 65600 w 2349380"/>
              <a:gd name="connsiteY18" fmla="*/ 154016 h 1743706"/>
              <a:gd name="connsiteX19" fmla="*/ 56075 w 2349380"/>
              <a:gd name="connsiteY19" fmla="*/ 137347 h 1743706"/>
              <a:gd name="connsiteX20" fmla="*/ 72744 w 2349380"/>
              <a:gd name="connsiteY20" fmla="*/ 101629 h 1743706"/>
              <a:gd name="connsiteX21" fmla="*/ 51313 w 2349380"/>
              <a:gd name="connsiteY21" fmla="*/ 89722 h 1743706"/>
              <a:gd name="connsiteX22" fmla="*/ 65600 w 2349380"/>
              <a:gd name="connsiteY22" fmla="*/ 81627 h 1743706"/>
              <a:gd name="connsiteX23" fmla="*/ 125131 w 2349380"/>
              <a:gd name="connsiteY23" fmla="*/ 30191 h 1743706"/>
              <a:gd name="connsiteX24" fmla="*/ 413263 w 2349380"/>
              <a:gd name="connsiteY24" fmla="*/ 1616 h 1743706"/>
              <a:gd name="connsiteX25" fmla="*/ 558519 w 2349380"/>
              <a:gd name="connsiteY25" fmla="*/ 115916 h 1743706"/>
              <a:gd name="connsiteX26" fmla="*/ 587397 w 2349380"/>
              <a:gd name="connsiteY26" fmla="*/ 278218 h 1743706"/>
              <a:gd name="connsiteX27" fmla="*/ 870463 w 2349380"/>
              <a:gd name="connsiteY27" fmla="*/ 442147 h 1743706"/>
              <a:gd name="connsiteX28" fmla="*/ 2349293 w 2349380"/>
              <a:gd name="connsiteY28" fmla="*/ 1242913 h 1743706"/>
              <a:gd name="connsiteX29" fmla="*/ 953157 w 2349380"/>
              <a:gd name="connsiteY29" fmla="*/ 1742788 h 1743706"/>
              <a:gd name="connsiteX30" fmla="*/ 75181 w 2349380"/>
              <a:gd name="connsiteY30" fmla="*/ 1349593 h 1743706"/>
              <a:gd name="connsiteX0" fmla="*/ 75181 w 2349380"/>
              <a:gd name="connsiteY0" fmla="*/ 1349593 h 1743706"/>
              <a:gd name="connsiteX1" fmla="*/ 553756 w 2349380"/>
              <a:gd name="connsiteY1" fmla="*/ 742185 h 1743706"/>
              <a:gd name="connsiteX2" fmla="*/ 382305 w 2349380"/>
              <a:gd name="connsiteY2" fmla="*/ 573116 h 1743706"/>
              <a:gd name="connsiteX3" fmla="*/ 146562 w 2349380"/>
              <a:gd name="connsiteY3" fmla="*/ 601691 h 1743706"/>
              <a:gd name="connsiteX4" fmla="*/ 32262 w 2349380"/>
              <a:gd name="connsiteY4" fmla="*/ 649316 h 1743706"/>
              <a:gd name="connsiteX5" fmla="*/ 1307 w 2349380"/>
              <a:gd name="connsiteY5" fmla="*/ 604072 h 1743706"/>
              <a:gd name="connsiteX6" fmla="*/ 10830 w 2349380"/>
              <a:gd name="connsiteY6" fmla="*/ 515966 h 1743706"/>
              <a:gd name="connsiteX7" fmla="*/ 8450 w 2349380"/>
              <a:gd name="connsiteY7" fmla="*/ 480247 h 1743706"/>
              <a:gd name="connsiteX8" fmla="*/ 22737 w 2349380"/>
              <a:gd name="connsiteY8" fmla="*/ 454054 h 1743706"/>
              <a:gd name="connsiteX9" fmla="*/ 27499 w 2349380"/>
              <a:gd name="connsiteY9" fmla="*/ 389760 h 1743706"/>
              <a:gd name="connsiteX10" fmla="*/ 32262 w 2349380"/>
              <a:gd name="connsiteY10" fmla="*/ 358804 h 1743706"/>
              <a:gd name="connsiteX11" fmla="*/ 58455 w 2349380"/>
              <a:gd name="connsiteY11" fmla="*/ 332610 h 1743706"/>
              <a:gd name="connsiteX12" fmla="*/ 60838 w 2349380"/>
              <a:gd name="connsiteY12" fmla="*/ 301654 h 1743706"/>
              <a:gd name="connsiteX13" fmla="*/ 106080 w 2349380"/>
              <a:gd name="connsiteY13" fmla="*/ 292129 h 1743706"/>
              <a:gd name="connsiteX14" fmla="*/ 82268 w 2349380"/>
              <a:gd name="connsiteY14" fmla="*/ 268316 h 1743706"/>
              <a:gd name="connsiteX15" fmla="*/ 117988 w 2349380"/>
              <a:gd name="connsiteY15" fmla="*/ 242122 h 1743706"/>
              <a:gd name="connsiteX16" fmla="*/ 91793 w 2349380"/>
              <a:gd name="connsiteY16" fmla="*/ 234979 h 1743706"/>
              <a:gd name="connsiteX17" fmla="*/ 58456 w 2349380"/>
              <a:gd name="connsiteY17" fmla="*/ 204022 h 1743706"/>
              <a:gd name="connsiteX18" fmla="*/ 101319 w 2349380"/>
              <a:gd name="connsiteY18" fmla="*/ 163541 h 1743706"/>
              <a:gd name="connsiteX19" fmla="*/ 65600 w 2349380"/>
              <a:gd name="connsiteY19" fmla="*/ 154016 h 1743706"/>
              <a:gd name="connsiteX20" fmla="*/ 56075 w 2349380"/>
              <a:gd name="connsiteY20" fmla="*/ 137347 h 1743706"/>
              <a:gd name="connsiteX21" fmla="*/ 72744 w 2349380"/>
              <a:gd name="connsiteY21" fmla="*/ 101629 h 1743706"/>
              <a:gd name="connsiteX22" fmla="*/ 51313 w 2349380"/>
              <a:gd name="connsiteY22" fmla="*/ 89722 h 1743706"/>
              <a:gd name="connsiteX23" fmla="*/ 65600 w 2349380"/>
              <a:gd name="connsiteY23" fmla="*/ 81627 h 1743706"/>
              <a:gd name="connsiteX24" fmla="*/ 125131 w 2349380"/>
              <a:gd name="connsiteY24" fmla="*/ 30191 h 1743706"/>
              <a:gd name="connsiteX25" fmla="*/ 413263 w 2349380"/>
              <a:gd name="connsiteY25" fmla="*/ 1616 h 1743706"/>
              <a:gd name="connsiteX26" fmla="*/ 558519 w 2349380"/>
              <a:gd name="connsiteY26" fmla="*/ 115916 h 1743706"/>
              <a:gd name="connsiteX27" fmla="*/ 587397 w 2349380"/>
              <a:gd name="connsiteY27" fmla="*/ 278218 h 1743706"/>
              <a:gd name="connsiteX28" fmla="*/ 870463 w 2349380"/>
              <a:gd name="connsiteY28" fmla="*/ 442147 h 1743706"/>
              <a:gd name="connsiteX29" fmla="*/ 2349293 w 2349380"/>
              <a:gd name="connsiteY29" fmla="*/ 1242913 h 1743706"/>
              <a:gd name="connsiteX30" fmla="*/ 953157 w 2349380"/>
              <a:gd name="connsiteY30" fmla="*/ 1742788 h 1743706"/>
              <a:gd name="connsiteX31" fmla="*/ 75181 w 2349380"/>
              <a:gd name="connsiteY31" fmla="*/ 1349593 h 1743706"/>
              <a:gd name="connsiteX0" fmla="*/ 75181 w 2349380"/>
              <a:gd name="connsiteY0" fmla="*/ 1349593 h 1743706"/>
              <a:gd name="connsiteX1" fmla="*/ 553756 w 2349380"/>
              <a:gd name="connsiteY1" fmla="*/ 742185 h 1743706"/>
              <a:gd name="connsiteX2" fmla="*/ 382305 w 2349380"/>
              <a:gd name="connsiteY2" fmla="*/ 573116 h 1743706"/>
              <a:gd name="connsiteX3" fmla="*/ 248955 w 2349380"/>
              <a:gd name="connsiteY3" fmla="*/ 594547 h 1743706"/>
              <a:gd name="connsiteX4" fmla="*/ 146562 w 2349380"/>
              <a:gd name="connsiteY4" fmla="*/ 601691 h 1743706"/>
              <a:gd name="connsiteX5" fmla="*/ 32262 w 2349380"/>
              <a:gd name="connsiteY5" fmla="*/ 649316 h 1743706"/>
              <a:gd name="connsiteX6" fmla="*/ 1307 w 2349380"/>
              <a:gd name="connsiteY6" fmla="*/ 604072 h 1743706"/>
              <a:gd name="connsiteX7" fmla="*/ 10830 w 2349380"/>
              <a:gd name="connsiteY7" fmla="*/ 515966 h 1743706"/>
              <a:gd name="connsiteX8" fmla="*/ 8450 w 2349380"/>
              <a:gd name="connsiteY8" fmla="*/ 480247 h 1743706"/>
              <a:gd name="connsiteX9" fmla="*/ 22737 w 2349380"/>
              <a:gd name="connsiteY9" fmla="*/ 454054 h 1743706"/>
              <a:gd name="connsiteX10" fmla="*/ 27499 w 2349380"/>
              <a:gd name="connsiteY10" fmla="*/ 389760 h 1743706"/>
              <a:gd name="connsiteX11" fmla="*/ 32262 w 2349380"/>
              <a:gd name="connsiteY11" fmla="*/ 358804 h 1743706"/>
              <a:gd name="connsiteX12" fmla="*/ 58455 w 2349380"/>
              <a:gd name="connsiteY12" fmla="*/ 332610 h 1743706"/>
              <a:gd name="connsiteX13" fmla="*/ 60838 w 2349380"/>
              <a:gd name="connsiteY13" fmla="*/ 301654 h 1743706"/>
              <a:gd name="connsiteX14" fmla="*/ 106080 w 2349380"/>
              <a:gd name="connsiteY14" fmla="*/ 292129 h 1743706"/>
              <a:gd name="connsiteX15" fmla="*/ 82268 w 2349380"/>
              <a:gd name="connsiteY15" fmla="*/ 268316 h 1743706"/>
              <a:gd name="connsiteX16" fmla="*/ 117988 w 2349380"/>
              <a:gd name="connsiteY16" fmla="*/ 242122 h 1743706"/>
              <a:gd name="connsiteX17" fmla="*/ 91793 w 2349380"/>
              <a:gd name="connsiteY17" fmla="*/ 234979 h 1743706"/>
              <a:gd name="connsiteX18" fmla="*/ 58456 w 2349380"/>
              <a:gd name="connsiteY18" fmla="*/ 204022 h 1743706"/>
              <a:gd name="connsiteX19" fmla="*/ 101319 w 2349380"/>
              <a:gd name="connsiteY19" fmla="*/ 163541 h 1743706"/>
              <a:gd name="connsiteX20" fmla="*/ 65600 w 2349380"/>
              <a:gd name="connsiteY20" fmla="*/ 154016 h 1743706"/>
              <a:gd name="connsiteX21" fmla="*/ 56075 w 2349380"/>
              <a:gd name="connsiteY21" fmla="*/ 137347 h 1743706"/>
              <a:gd name="connsiteX22" fmla="*/ 72744 w 2349380"/>
              <a:gd name="connsiteY22" fmla="*/ 101629 h 1743706"/>
              <a:gd name="connsiteX23" fmla="*/ 51313 w 2349380"/>
              <a:gd name="connsiteY23" fmla="*/ 89722 h 1743706"/>
              <a:gd name="connsiteX24" fmla="*/ 65600 w 2349380"/>
              <a:gd name="connsiteY24" fmla="*/ 81627 h 1743706"/>
              <a:gd name="connsiteX25" fmla="*/ 125131 w 2349380"/>
              <a:gd name="connsiteY25" fmla="*/ 30191 h 1743706"/>
              <a:gd name="connsiteX26" fmla="*/ 413263 w 2349380"/>
              <a:gd name="connsiteY26" fmla="*/ 1616 h 1743706"/>
              <a:gd name="connsiteX27" fmla="*/ 558519 w 2349380"/>
              <a:gd name="connsiteY27" fmla="*/ 115916 h 1743706"/>
              <a:gd name="connsiteX28" fmla="*/ 587397 w 2349380"/>
              <a:gd name="connsiteY28" fmla="*/ 278218 h 1743706"/>
              <a:gd name="connsiteX29" fmla="*/ 870463 w 2349380"/>
              <a:gd name="connsiteY29" fmla="*/ 442147 h 1743706"/>
              <a:gd name="connsiteX30" fmla="*/ 2349293 w 2349380"/>
              <a:gd name="connsiteY30" fmla="*/ 1242913 h 1743706"/>
              <a:gd name="connsiteX31" fmla="*/ 953157 w 2349380"/>
              <a:gd name="connsiteY31" fmla="*/ 1742788 h 1743706"/>
              <a:gd name="connsiteX32" fmla="*/ 75181 w 2349380"/>
              <a:gd name="connsiteY32" fmla="*/ 1349593 h 1743706"/>
              <a:gd name="connsiteX0" fmla="*/ 75181 w 2349380"/>
              <a:gd name="connsiteY0" fmla="*/ 1349593 h 1743706"/>
              <a:gd name="connsiteX1" fmla="*/ 553756 w 2349380"/>
              <a:gd name="connsiteY1" fmla="*/ 742185 h 1743706"/>
              <a:gd name="connsiteX2" fmla="*/ 382305 w 2349380"/>
              <a:gd name="connsiteY2" fmla="*/ 573116 h 1743706"/>
              <a:gd name="connsiteX3" fmla="*/ 248955 w 2349380"/>
              <a:gd name="connsiteY3" fmla="*/ 594547 h 1743706"/>
              <a:gd name="connsiteX4" fmla="*/ 146562 w 2349380"/>
              <a:gd name="connsiteY4" fmla="*/ 601691 h 1743706"/>
              <a:gd name="connsiteX5" fmla="*/ 79887 w 2349380"/>
              <a:gd name="connsiteY5" fmla="*/ 620741 h 1743706"/>
              <a:gd name="connsiteX6" fmla="*/ 32262 w 2349380"/>
              <a:gd name="connsiteY6" fmla="*/ 649316 h 1743706"/>
              <a:gd name="connsiteX7" fmla="*/ 1307 w 2349380"/>
              <a:gd name="connsiteY7" fmla="*/ 604072 h 1743706"/>
              <a:gd name="connsiteX8" fmla="*/ 10830 w 2349380"/>
              <a:gd name="connsiteY8" fmla="*/ 515966 h 1743706"/>
              <a:gd name="connsiteX9" fmla="*/ 8450 w 2349380"/>
              <a:gd name="connsiteY9" fmla="*/ 480247 h 1743706"/>
              <a:gd name="connsiteX10" fmla="*/ 22737 w 2349380"/>
              <a:gd name="connsiteY10" fmla="*/ 454054 h 1743706"/>
              <a:gd name="connsiteX11" fmla="*/ 27499 w 2349380"/>
              <a:gd name="connsiteY11" fmla="*/ 389760 h 1743706"/>
              <a:gd name="connsiteX12" fmla="*/ 32262 w 2349380"/>
              <a:gd name="connsiteY12" fmla="*/ 358804 h 1743706"/>
              <a:gd name="connsiteX13" fmla="*/ 58455 w 2349380"/>
              <a:gd name="connsiteY13" fmla="*/ 332610 h 1743706"/>
              <a:gd name="connsiteX14" fmla="*/ 60838 w 2349380"/>
              <a:gd name="connsiteY14" fmla="*/ 301654 h 1743706"/>
              <a:gd name="connsiteX15" fmla="*/ 106080 w 2349380"/>
              <a:gd name="connsiteY15" fmla="*/ 292129 h 1743706"/>
              <a:gd name="connsiteX16" fmla="*/ 82268 w 2349380"/>
              <a:gd name="connsiteY16" fmla="*/ 268316 h 1743706"/>
              <a:gd name="connsiteX17" fmla="*/ 117988 w 2349380"/>
              <a:gd name="connsiteY17" fmla="*/ 242122 h 1743706"/>
              <a:gd name="connsiteX18" fmla="*/ 91793 w 2349380"/>
              <a:gd name="connsiteY18" fmla="*/ 234979 h 1743706"/>
              <a:gd name="connsiteX19" fmla="*/ 58456 w 2349380"/>
              <a:gd name="connsiteY19" fmla="*/ 204022 h 1743706"/>
              <a:gd name="connsiteX20" fmla="*/ 101319 w 2349380"/>
              <a:gd name="connsiteY20" fmla="*/ 163541 h 1743706"/>
              <a:gd name="connsiteX21" fmla="*/ 65600 w 2349380"/>
              <a:gd name="connsiteY21" fmla="*/ 154016 h 1743706"/>
              <a:gd name="connsiteX22" fmla="*/ 56075 w 2349380"/>
              <a:gd name="connsiteY22" fmla="*/ 137347 h 1743706"/>
              <a:gd name="connsiteX23" fmla="*/ 72744 w 2349380"/>
              <a:gd name="connsiteY23" fmla="*/ 101629 h 1743706"/>
              <a:gd name="connsiteX24" fmla="*/ 51313 w 2349380"/>
              <a:gd name="connsiteY24" fmla="*/ 89722 h 1743706"/>
              <a:gd name="connsiteX25" fmla="*/ 65600 w 2349380"/>
              <a:gd name="connsiteY25" fmla="*/ 81627 h 1743706"/>
              <a:gd name="connsiteX26" fmla="*/ 125131 w 2349380"/>
              <a:gd name="connsiteY26" fmla="*/ 30191 h 1743706"/>
              <a:gd name="connsiteX27" fmla="*/ 413263 w 2349380"/>
              <a:gd name="connsiteY27" fmla="*/ 1616 h 1743706"/>
              <a:gd name="connsiteX28" fmla="*/ 558519 w 2349380"/>
              <a:gd name="connsiteY28" fmla="*/ 115916 h 1743706"/>
              <a:gd name="connsiteX29" fmla="*/ 587397 w 2349380"/>
              <a:gd name="connsiteY29" fmla="*/ 278218 h 1743706"/>
              <a:gd name="connsiteX30" fmla="*/ 870463 w 2349380"/>
              <a:gd name="connsiteY30" fmla="*/ 442147 h 1743706"/>
              <a:gd name="connsiteX31" fmla="*/ 2349293 w 2349380"/>
              <a:gd name="connsiteY31" fmla="*/ 1242913 h 1743706"/>
              <a:gd name="connsiteX32" fmla="*/ 953157 w 2349380"/>
              <a:gd name="connsiteY32" fmla="*/ 1742788 h 1743706"/>
              <a:gd name="connsiteX33" fmla="*/ 75181 w 2349380"/>
              <a:gd name="connsiteY33" fmla="*/ 1349593 h 1743706"/>
              <a:gd name="connsiteX0" fmla="*/ 75181 w 2349380"/>
              <a:gd name="connsiteY0" fmla="*/ 1349593 h 1743706"/>
              <a:gd name="connsiteX1" fmla="*/ 553756 w 2349380"/>
              <a:gd name="connsiteY1" fmla="*/ 742185 h 1743706"/>
              <a:gd name="connsiteX2" fmla="*/ 382305 w 2349380"/>
              <a:gd name="connsiteY2" fmla="*/ 573116 h 1743706"/>
              <a:gd name="connsiteX3" fmla="*/ 248955 w 2349380"/>
              <a:gd name="connsiteY3" fmla="*/ 594547 h 1743706"/>
              <a:gd name="connsiteX4" fmla="*/ 144181 w 2349380"/>
              <a:gd name="connsiteY4" fmla="*/ 592166 h 1743706"/>
              <a:gd name="connsiteX5" fmla="*/ 79887 w 2349380"/>
              <a:gd name="connsiteY5" fmla="*/ 620741 h 1743706"/>
              <a:gd name="connsiteX6" fmla="*/ 32262 w 2349380"/>
              <a:gd name="connsiteY6" fmla="*/ 649316 h 1743706"/>
              <a:gd name="connsiteX7" fmla="*/ 1307 w 2349380"/>
              <a:gd name="connsiteY7" fmla="*/ 604072 h 1743706"/>
              <a:gd name="connsiteX8" fmla="*/ 10830 w 2349380"/>
              <a:gd name="connsiteY8" fmla="*/ 515966 h 1743706"/>
              <a:gd name="connsiteX9" fmla="*/ 8450 w 2349380"/>
              <a:gd name="connsiteY9" fmla="*/ 480247 h 1743706"/>
              <a:gd name="connsiteX10" fmla="*/ 22737 w 2349380"/>
              <a:gd name="connsiteY10" fmla="*/ 454054 h 1743706"/>
              <a:gd name="connsiteX11" fmla="*/ 27499 w 2349380"/>
              <a:gd name="connsiteY11" fmla="*/ 389760 h 1743706"/>
              <a:gd name="connsiteX12" fmla="*/ 32262 w 2349380"/>
              <a:gd name="connsiteY12" fmla="*/ 358804 h 1743706"/>
              <a:gd name="connsiteX13" fmla="*/ 58455 w 2349380"/>
              <a:gd name="connsiteY13" fmla="*/ 332610 h 1743706"/>
              <a:gd name="connsiteX14" fmla="*/ 60838 w 2349380"/>
              <a:gd name="connsiteY14" fmla="*/ 301654 h 1743706"/>
              <a:gd name="connsiteX15" fmla="*/ 106080 w 2349380"/>
              <a:gd name="connsiteY15" fmla="*/ 292129 h 1743706"/>
              <a:gd name="connsiteX16" fmla="*/ 82268 w 2349380"/>
              <a:gd name="connsiteY16" fmla="*/ 268316 h 1743706"/>
              <a:gd name="connsiteX17" fmla="*/ 117988 w 2349380"/>
              <a:gd name="connsiteY17" fmla="*/ 242122 h 1743706"/>
              <a:gd name="connsiteX18" fmla="*/ 91793 w 2349380"/>
              <a:gd name="connsiteY18" fmla="*/ 234979 h 1743706"/>
              <a:gd name="connsiteX19" fmla="*/ 58456 w 2349380"/>
              <a:gd name="connsiteY19" fmla="*/ 204022 h 1743706"/>
              <a:gd name="connsiteX20" fmla="*/ 101319 w 2349380"/>
              <a:gd name="connsiteY20" fmla="*/ 163541 h 1743706"/>
              <a:gd name="connsiteX21" fmla="*/ 65600 w 2349380"/>
              <a:gd name="connsiteY21" fmla="*/ 154016 h 1743706"/>
              <a:gd name="connsiteX22" fmla="*/ 56075 w 2349380"/>
              <a:gd name="connsiteY22" fmla="*/ 137347 h 1743706"/>
              <a:gd name="connsiteX23" fmla="*/ 72744 w 2349380"/>
              <a:gd name="connsiteY23" fmla="*/ 101629 h 1743706"/>
              <a:gd name="connsiteX24" fmla="*/ 51313 w 2349380"/>
              <a:gd name="connsiteY24" fmla="*/ 89722 h 1743706"/>
              <a:gd name="connsiteX25" fmla="*/ 65600 w 2349380"/>
              <a:gd name="connsiteY25" fmla="*/ 81627 h 1743706"/>
              <a:gd name="connsiteX26" fmla="*/ 125131 w 2349380"/>
              <a:gd name="connsiteY26" fmla="*/ 30191 h 1743706"/>
              <a:gd name="connsiteX27" fmla="*/ 413263 w 2349380"/>
              <a:gd name="connsiteY27" fmla="*/ 1616 h 1743706"/>
              <a:gd name="connsiteX28" fmla="*/ 558519 w 2349380"/>
              <a:gd name="connsiteY28" fmla="*/ 115916 h 1743706"/>
              <a:gd name="connsiteX29" fmla="*/ 587397 w 2349380"/>
              <a:gd name="connsiteY29" fmla="*/ 278218 h 1743706"/>
              <a:gd name="connsiteX30" fmla="*/ 870463 w 2349380"/>
              <a:gd name="connsiteY30" fmla="*/ 442147 h 1743706"/>
              <a:gd name="connsiteX31" fmla="*/ 2349293 w 2349380"/>
              <a:gd name="connsiteY31" fmla="*/ 1242913 h 1743706"/>
              <a:gd name="connsiteX32" fmla="*/ 953157 w 2349380"/>
              <a:gd name="connsiteY32" fmla="*/ 1742788 h 1743706"/>
              <a:gd name="connsiteX33" fmla="*/ 75181 w 2349380"/>
              <a:gd name="connsiteY33" fmla="*/ 1349593 h 1743706"/>
              <a:gd name="connsiteX0" fmla="*/ 75181 w 2349380"/>
              <a:gd name="connsiteY0" fmla="*/ 1349593 h 1743655"/>
              <a:gd name="connsiteX1" fmla="*/ 348968 w 2349380"/>
              <a:gd name="connsiteY1" fmla="*/ 835054 h 1743655"/>
              <a:gd name="connsiteX2" fmla="*/ 553756 w 2349380"/>
              <a:gd name="connsiteY2" fmla="*/ 742185 h 1743655"/>
              <a:gd name="connsiteX3" fmla="*/ 382305 w 2349380"/>
              <a:gd name="connsiteY3" fmla="*/ 573116 h 1743655"/>
              <a:gd name="connsiteX4" fmla="*/ 248955 w 2349380"/>
              <a:gd name="connsiteY4" fmla="*/ 594547 h 1743655"/>
              <a:gd name="connsiteX5" fmla="*/ 144181 w 2349380"/>
              <a:gd name="connsiteY5" fmla="*/ 592166 h 1743655"/>
              <a:gd name="connsiteX6" fmla="*/ 79887 w 2349380"/>
              <a:gd name="connsiteY6" fmla="*/ 620741 h 1743655"/>
              <a:gd name="connsiteX7" fmla="*/ 32262 w 2349380"/>
              <a:gd name="connsiteY7" fmla="*/ 649316 h 1743655"/>
              <a:gd name="connsiteX8" fmla="*/ 1307 w 2349380"/>
              <a:gd name="connsiteY8" fmla="*/ 604072 h 1743655"/>
              <a:gd name="connsiteX9" fmla="*/ 10830 w 2349380"/>
              <a:gd name="connsiteY9" fmla="*/ 515966 h 1743655"/>
              <a:gd name="connsiteX10" fmla="*/ 8450 w 2349380"/>
              <a:gd name="connsiteY10" fmla="*/ 480247 h 1743655"/>
              <a:gd name="connsiteX11" fmla="*/ 22737 w 2349380"/>
              <a:gd name="connsiteY11" fmla="*/ 454054 h 1743655"/>
              <a:gd name="connsiteX12" fmla="*/ 27499 w 2349380"/>
              <a:gd name="connsiteY12" fmla="*/ 389760 h 1743655"/>
              <a:gd name="connsiteX13" fmla="*/ 32262 w 2349380"/>
              <a:gd name="connsiteY13" fmla="*/ 358804 h 1743655"/>
              <a:gd name="connsiteX14" fmla="*/ 58455 w 2349380"/>
              <a:gd name="connsiteY14" fmla="*/ 332610 h 1743655"/>
              <a:gd name="connsiteX15" fmla="*/ 60838 w 2349380"/>
              <a:gd name="connsiteY15" fmla="*/ 301654 h 1743655"/>
              <a:gd name="connsiteX16" fmla="*/ 106080 w 2349380"/>
              <a:gd name="connsiteY16" fmla="*/ 292129 h 1743655"/>
              <a:gd name="connsiteX17" fmla="*/ 82268 w 2349380"/>
              <a:gd name="connsiteY17" fmla="*/ 268316 h 1743655"/>
              <a:gd name="connsiteX18" fmla="*/ 117988 w 2349380"/>
              <a:gd name="connsiteY18" fmla="*/ 242122 h 1743655"/>
              <a:gd name="connsiteX19" fmla="*/ 91793 w 2349380"/>
              <a:gd name="connsiteY19" fmla="*/ 234979 h 1743655"/>
              <a:gd name="connsiteX20" fmla="*/ 58456 w 2349380"/>
              <a:gd name="connsiteY20" fmla="*/ 204022 h 1743655"/>
              <a:gd name="connsiteX21" fmla="*/ 101319 w 2349380"/>
              <a:gd name="connsiteY21" fmla="*/ 163541 h 1743655"/>
              <a:gd name="connsiteX22" fmla="*/ 65600 w 2349380"/>
              <a:gd name="connsiteY22" fmla="*/ 154016 h 1743655"/>
              <a:gd name="connsiteX23" fmla="*/ 56075 w 2349380"/>
              <a:gd name="connsiteY23" fmla="*/ 137347 h 1743655"/>
              <a:gd name="connsiteX24" fmla="*/ 72744 w 2349380"/>
              <a:gd name="connsiteY24" fmla="*/ 101629 h 1743655"/>
              <a:gd name="connsiteX25" fmla="*/ 51313 w 2349380"/>
              <a:gd name="connsiteY25" fmla="*/ 89722 h 1743655"/>
              <a:gd name="connsiteX26" fmla="*/ 65600 w 2349380"/>
              <a:gd name="connsiteY26" fmla="*/ 81627 h 1743655"/>
              <a:gd name="connsiteX27" fmla="*/ 125131 w 2349380"/>
              <a:gd name="connsiteY27" fmla="*/ 30191 h 1743655"/>
              <a:gd name="connsiteX28" fmla="*/ 413263 w 2349380"/>
              <a:gd name="connsiteY28" fmla="*/ 1616 h 1743655"/>
              <a:gd name="connsiteX29" fmla="*/ 558519 w 2349380"/>
              <a:gd name="connsiteY29" fmla="*/ 115916 h 1743655"/>
              <a:gd name="connsiteX30" fmla="*/ 587397 w 2349380"/>
              <a:gd name="connsiteY30" fmla="*/ 278218 h 1743655"/>
              <a:gd name="connsiteX31" fmla="*/ 870463 w 2349380"/>
              <a:gd name="connsiteY31" fmla="*/ 442147 h 1743655"/>
              <a:gd name="connsiteX32" fmla="*/ 2349293 w 2349380"/>
              <a:gd name="connsiteY32" fmla="*/ 1242913 h 1743655"/>
              <a:gd name="connsiteX33" fmla="*/ 953157 w 2349380"/>
              <a:gd name="connsiteY33" fmla="*/ 1742788 h 1743655"/>
              <a:gd name="connsiteX34" fmla="*/ 75181 w 2349380"/>
              <a:gd name="connsiteY34" fmla="*/ 1349593 h 1743655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366459 w 2366871"/>
              <a:gd name="connsiteY2" fmla="*/ 835054 h 1743522"/>
              <a:gd name="connsiteX3" fmla="*/ 571247 w 2366871"/>
              <a:gd name="connsiteY3" fmla="*/ 742185 h 1743522"/>
              <a:gd name="connsiteX4" fmla="*/ 399796 w 2366871"/>
              <a:gd name="connsiteY4" fmla="*/ 573116 h 1743522"/>
              <a:gd name="connsiteX5" fmla="*/ 266446 w 2366871"/>
              <a:gd name="connsiteY5" fmla="*/ 594547 h 1743522"/>
              <a:gd name="connsiteX6" fmla="*/ 161672 w 2366871"/>
              <a:gd name="connsiteY6" fmla="*/ 592166 h 1743522"/>
              <a:gd name="connsiteX7" fmla="*/ 97378 w 2366871"/>
              <a:gd name="connsiteY7" fmla="*/ 620741 h 1743522"/>
              <a:gd name="connsiteX8" fmla="*/ 49753 w 2366871"/>
              <a:gd name="connsiteY8" fmla="*/ 649316 h 1743522"/>
              <a:gd name="connsiteX9" fmla="*/ 18798 w 2366871"/>
              <a:gd name="connsiteY9" fmla="*/ 604072 h 1743522"/>
              <a:gd name="connsiteX10" fmla="*/ 28321 w 2366871"/>
              <a:gd name="connsiteY10" fmla="*/ 515966 h 1743522"/>
              <a:gd name="connsiteX11" fmla="*/ 25941 w 2366871"/>
              <a:gd name="connsiteY11" fmla="*/ 480247 h 1743522"/>
              <a:gd name="connsiteX12" fmla="*/ 40228 w 2366871"/>
              <a:gd name="connsiteY12" fmla="*/ 454054 h 1743522"/>
              <a:gd name="connsiteX13" fmla="*/ 44990 w 2366871"/>
              <a:gd name="connsiteY13" fmla="*/ 389760 h 1743522"/>
              <a:gd name="connsiteX14" fmla="*/ 49753 w 2366871"/>
              <a:gd name="connsiteY14" fmla="*/ 358804 h 1743522"/>
              <a:gd name="connsiteX15" fmla="*/ 75946 w 2366871"/>
              <a:gd name="connsiteY15" fmla="*/ 332610 h 1743522"/>
              <a:gd name="connsiteX16" fmla="*/ 78329 w 2366871"/>
              <a:gd name="connsiteY16" fmla="*/ 301654 h 1743522"/>
              <a:gd name="connsiteX17" fmla="*/ 123571 w 2366871"/>
              <a:gd name="connsiteY17" fmla="*/ 292129 h 1743522"/>
              <a:gd name="connsiteX18" fmla="*/ 99759 w 2366871"/>
              <a:gd name="connsiteY18" fmla="*/ 268316 h 1743522"/>
              <a:gd name="connsiteX19" fmla="*/ 135479 w 2366871"/>
              <a:gd name="connsiteY19" fmla="*/ 242122 h 1743522"/>
              <a:gd name="connsiteX20" fmla="*/ 109284 w 2366871"/>
              <a:gd name="connsiteY20" fmla="*/ 234979 h 1743522"/>
              <a:gd name="connsiteX21" fmla="*/ 75947 w 2366871"/>
              <a:gd name="connsiteY21" fmla="*/ 204022 h 1743522"/>
              <a:gd name="connsiteX22" fmla="*/ 118810 w 2366871"/>
              <a:gd name="connsiteY22" fmla="*/ 163541 h 1743522"/>
              <a:gd name="connsiteX23" fmla="*/ 83091 w 2366871"/>
              <a:gd name="connsiteY23" fmla="*/ 154016 h 1743522"/>
              <a:gd name="connsiteX24" fmla="*/ 73566 w 2366871"/>
              <a:gd name="connsiteY24" fmla="*/ 137347 h 1743522"/>
              <a:gd name="connsiteX25" fmla="*/ 90235 w 2366871"/>
              <a:gd name="connsiteY25" fmla="*/ 101629 h 1743522"/>
              <a:gd name="connsiteX26" fmla="*/ 68804 w 2366871"/>
              <a:gd name="connsiteY26" fmla="*/ 89722 h 1743522"/>
              <a:gd name="connsiteX27" fmla="*/ 83091 w 2366871"/>
              <a:gd name="connsiteY27" fmla="*/ 81627 h 1743522"/>
              <a:gd name="connsiteX28" fmla="*/ 142622 w 2366871"/>
              <a:gd name="connsiteY28" fmla="*/ 30191 h 1743522"/>
              <a:gd name="connsiteX29" fmla="*/ 430754 w 2366871"/>
              <a:gd name="connsiteY29" fmla="*/ 1616 h 1743522"/>
              <a:gd name="connsiteX30" fmla="*/ 576010 w 2366871"/>
              <a:gd name="connsiteY30" fmla="*/ 115916 h 1743522"/>
              <a:gd name="connsiteX31" fmla="*/ 604888 w 2366871"/>
              <a:gd name="connsiteY31" fmla="*/ 278218 h 1743522"/>
              <a:gd name="connsiteX32" fmla="*/ 887954 w 2366871"/>
              <a:gd name="connsiteY32" fmla="*/ 442147 h 1743522"/>
              <a:gd name="connsiteX33" fmla="*/ 2366784 w 2366871"/>
              <a:gd name="connsiteY33" fmla="*/ 1242913 h 1743522"/>
              <a:gd name="connsiteX34" fmla="*/ 970648 w 2366871"/>
              <a:gd name="connsiteY34" fmla="*/ 1742788 h 1743522"/>
              <a:gd name="connsiteX35" fmla="*/ 92672 w 2366871"/>
              <a:gd name="connsiteY35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235491 w 2366871"/>
              <a:gd name="connsiteY2" fmla="*/ 966023 h 1743522"/>
              <a:gd name="connsiteX3" fmla="*/ 366459 w 2366871"/>
              <a:gd name="connsiteY3" fmla="*/ 835054 h 1743522"/>
              <a:gd name="connsiteX4" fmla="*/ 571247 w 2366871"/>
              <a:gd name="connsiteY4" fmla="*/ 742185 h 1743522"/>
              <a:gd name="connsiteX5" fmla="*/ 399796 w 2366871"/>
              <a:gd name="connsiteY5" fmla="*/ 573116 h 1743522"/>
              <a:gd name="connsiteX6" fmla="*/ 266446 w 2366871"/>
              <a:gd name="connsiteY6" fmla="*/ 594547 h 1743522"/>
              <a:gd name="connsiteX7" fmla="*/ 161672 w 2366871"/>
              <a:gd name="connsiteY7" fmla="*/ 592166 h 1743522"/>
              <a:gd name="connsiteX8" fmla="*/ 97378 w 2366871"/>
              <a:gd name="connsiteY8" fmla="*/ 620741 h 1743522"/>
              <a:gd name="connsiteX9" fmla="*/ 49753 w 2366871"/>
              <a:gd name="connsiteY9" fmla="*/ 649316 h 1743522"/>
              <a:gd name="connsiteX10" fmla="*/ 18798 w 2366871"/>
              <a:gd name="connsiteY10" fmla="*/ 604072 h 1743522"/>
              <a:gd name="connsiteX11" fmla="*/ 28321 w 2366871"/>
              <a:gd name="connsiteY11" fmla="*/ 515966 h 1743522"/>
              <a:gd name="connsiteX12" fmla="*/ 25941 w 2366871"/>
              <a:gd name="connsiteY12" fmla="*/ 480247 h 1743522"/>
              <a:gd name="connsiteX13" fmla="*/ 40228 w 2366871"/>
              <a:gd name="connsiteY13" fmla="*/ 454054 h 1743522"/>
              <a:gd name="connsiteX14" fmla="*/ 44990 w 2366871"/>
              <a:gd name="connsiteY14" fmla="*/ 389760 h 1743522"/>
              <a:gd name="connsiteX15" fmla="*/ 49753 w 2366871"/>
              <a:gd name="connsiteY15" fmla="*/ 358804 h 1743522"/>
              <a:gd name="connsiteX16" fmla="*/ 75946 w 2366871"/>
              <a:gd name="connsiteY16" fmla="*/ 332610 h 1743522"/>
              <a:gd name="connsiteX17" fmla="*/ 78329 w 2366871"/>
              <a:gd name="connsiteY17" fmla="*/ 301654 h 1743522"/>
              <a:gd name="connsiteX18" fmla="*/ 123571 w 2366871"/>
              <a:gd name="connsiteY18" fmla="*/ 292129 h 1743522"/>
              <a:gd name="connsiteX19" fmla="*/ 99759 w 2366871"/>
              <a:gd name="connsiteY19" fmla="*/ 268316 h 1743522"/>
              <a:gd name="connsiteX20" fmla="*/ 135479 w 2366871"/>
              <a:gd name="connsiteY20" fmla="*/ 242122 h 1743522"/>
              <a:gd name="connsiteX21" fmla="*/ 109284 w 2366871"/>
              <a:gd name="connsiteY21" fmla="*/ 234979 h 1743522"/>
              <a:gd name="connsiteX22" fmla="*/ 75947 w 2366871"/>
              <a:gd name="connsiteY22" fmla="*/ 204022 h 1743522"/>
              <a:gd name="connsiteX23" fmla="*/ 118810 w 2366871"/>
              <a:gd name="connsiteY23" fmla="*/ 163541 h 1743522"/>
              <a:gd name="connsiteX24" fmla="*/ 83091 w 2366871"/>
              <a:gd name="connsiteY24" fmla="*/ 154016 h 1743522"/>
              <a:gd name="connsiteX25" fmla="*/ 73566 w 2366871"/>
              <a:gd name="connsiteY25" fmla="*/ 137347 h 1743522"/>
              <a:gd name="connsiteX26" fmla="*/ 90235 w 2366871"/>
              <a:gd name="connsiteY26" fmla="*/ 101629 h 1743522"/>
              <a:gd name="connsiteX27" fmla="*/ 68804 w 2366871"/>
              <a:gd name="connsiteY27" fmla="*/ 89722 h 1743522"/>
              <a:gd name="connsiteX28" fmla="*/ 83091 w 2366871"/>
              <a:gd name="connsiteY28" fmla="*/ 81627 h 1743522"/>
              <a:gd name="connsiteX29" fmla="*/ 142622 w 2366871"/>
              <a:gd name="connsiteY29" fmla="*/ 30191 h 1743522"/>
              <a:gd name="connsiteX30" fmla="*/ 430754 w 2366871"/>
              <a:gd name="connsiteY30" fmla="*/ 1616 h 1743522"/>
              <a:gd name="connsiteX31" fmla="*/ 576010 w 2366871"/>
              <a:gd name="connsiteY31" fmla="*/ 115916 h 1743522"/>
              <a:gd name="connsiteX32" fmla="*/ 604888 w 2366871"/>
              <a:gd name="connsiteY32" fmla="*/ 278218 h 1743522"/>
              <a:gd name="connsiteX33" fmla="*/ 887954 w 2366871"/>
              <a:gd name="connsiteY33" fmla="*/ 442147 h 1743522"/>
              <a:gd name="connsiteX34" fmla="*/ 2366784 w 2366871"/>
              <a:gd name="connsiteY34" fmla="*/ 1242913 h 1743522"/>
              <a:gd name="connsiteX35" fmla="*/ 970648 w 2366871"/>
              <a:gd name="connsiteY35" fmla="*/ 1742788 h 1743522"/>
              <a:gd name="connsiteX36" fmla="*/ 92672 w 2366871"/>
              <a:gd name="connsiteY36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235491 w 2366871"/>
              <a:gd name="connsiteY2" fmla="*/ 966023 h 1743522"/>
              <a:gd name="connsiteX3" fmla="*/ 335504 w 2366871"/>
              <a:gd name="connsiteY3" fmla="*/ 887442 h 1743522"/>
              <a:gd name="connsiteX4" fmla="*/ 366459 w 2366871"/>
              <a:gd name="connsiteY4" fmla="*/ 835054 h 1743522"/>
              <a:gd name="connsiteX5" fmla="*/ 571247 w 2366871"/>
              <a:gd name="connsiteY5" fmla="*/ 742185 h 1743522"/>
              <a:gd name="connsiteX6" fmla="*/ 399796 w 2366871"/>
              <a:gd name="connsiteY6" fmla="*/ 573116 h 1743522"/>
              <a:gd name="connsiteX7" fmla="*/ 266446 w 2366871"/>
              <a:gd name="connsiteY7" fmla="*/ 594547 h 1743522"/>
              <a:gd name="connsiteX8" fmla="*/ 161672 w 2366871"/>
              <a:gd name="connsiteY8" fmla="*/ 592166 h 1743522"/>
              <a:gd name="connsiteX9" fmla="*/ 97378 w 2366871"/>
              <a:gd name="connsiteY9" fmla="*/ 620741 h 1743522"/>
              <a:gd name="connsiteX10" fmla="*/ 49753 w 2366871"/>
              <a:gd name="connsiteY10" fmla="*/ 649316 h 1743522"/>
              <a:gd name="connsiteX11" fmla="*/ 18798 w 2366871"/>
              <a:gd name="connsiteY11" fmla="*/ 604072 h 1743522"/>
              <a:gd name="connsiteX12" fmla="*/ 28321 w 2366871"/>
              <a:gd name="connsiteY12" fmla="*/ 515966 h 1743522"/>
              <a:gd name="connsiteX13" fmla="*/ 25941 w 2366871"/>
              <a:gd name="connsiteY13" fmla="*/ 480247 h 1743522"/>
              <a:gd name="connsiteX14" fmla="*/ 40228 w 2366871"/>
              <a:gd name="connsiteY14" fmla="*/ 454054 h 1743522"/>
              <a:gd name="connsiteX15" fmla="*/ 44990 w 2366871"/>
              <a:gd name="connsiteY15" fmla="*/ 389760 h 1743522"/>
              <a:gd name="connsiteX16" fmla="*/ 49753 w 2366871"/>
              <a:gd name="connsiteY16" fmla="*/ 358804 h 1743522"/>
              <a:gd name="connsiteX17" fmla="*/ 75946 w 2366871"/>
              <a:gd name="connsiteY17" fmla="*/ 332610 h 1743522"/>
              <a:gd name="connsiteX18" fmla="*/ 78329 w 2366871"/>
              <a:gd name="connsiteY18" fmla="*/ 301654 h 1743522"/>
              <a:gd name="connsiteX19" fmla="*/ 123571 w 2366871"/>
              <a:gd name="connsiteY19" fmla="*/ 292129 h 1743522"/>
              <a:gd name="connsiteX20" fmla="*/ 99759 w 2366871"/>
              <a:gd name="connsiteY20" fmla="*/ 268316 h 1743522"/>
              <a:gd name="connsiteX21" fmla="*/ 135479 w 2366871"/>
              <a:gd name="connsiteY21" fmla="*/ 242122 h 1743522"/>
              <a:gd name="connsiteX22" fmla="*/ 109284 w 2366871"/>
              <a:gd name="connsiteY22" fmla="*/ 234979 h 1743522"/>
              <a:gd name="connsiteX23" fmla="*/ 75947 w 2366871"/>
              <a:gd name="connsiteY23" fmla="*/ 204022 h 1743522"/>
              <a:gd name="connsiteX24" fmla="*/ 118810 w 2366871"/>
              <a:gd name="connsiteY24" fmla="*/ 163541 h 1743522"/>
              <a:gd name="connsiteX25" fmla="*/ 83091 w 2366871"/>
              <a:gd name="connsiteY25" fmla="*/ 154016 h 1743522"/>
              <a:gd name="connsiteX26" fmla="*/ 73566 w 2366871"/>
              <a:gd name="connsiteY26" fmla="*/ 137347 h 1743522"/>
              <a:gd name="connsiteX27" fmla="*/ 90235 w 2366871"/>
              <a:gd name="connsiteY27" fmla="*/ 101629 h 1743522"/>
              <a:gd name="connsiteX28" fmla="*/ 68804 w 2366871"/>
              <a:gd name="connsiteY28" fmla="*/ 89722 h 1743522"/>
              <a:gd name="connsiteX29" fmla="*/ 83091 w 2366871"/>
              <a:gd name="connsiteY29" fmla="*/ 81627 h 1743522"/>
              <a:gd name="connsiteX30" fmla="*/ 142622 w 2366871"/>
              <a:gd name="connsiteY30" fmla="*/ 30191 h 1743522"/>
              <a:gd name="connsiteX31" fmla="*/ 430754 w 2366871"/>
              <a:gd name="connsiteY31" fmla="*/ 1616 h 1743522"/>
              <a:gd name="connsiteX32" fmla="*/ 576010 w 2366871"/>
              <a:gd name="connsiteY32" fmla="*/ 115916 h 1743522"/>
              <a:gd name="connsiteX33" fmla="*/ 604888 w 2366871"/>
              <a:gd name="connsiteY33" fmla="*/ 278218 h 1743522"/>
              <a:gd name="connsiteX34" fmla="*/ 887954 w 2366871"/>
              <a:gd name="connsiteY34" fmla="*/ 442147 h 1743522"/>
              <a:gd name="connsiteX35" fmla="*/ 2366784 w 2366871"/>
              <a:gd name="connsiteY35" fmla="*/ 1242913 h 1743522"/>
              <a:gd name="connsiteX36" fmla="*/ 970648 w 2366871"/>
              <a:gd name="connsiteY36" fmla="*/ 1742788 h 1743522"/>
              <a:gd name="connsiteX37" fmla="*/ 92672 w 2366871"/>
              <a:gd name="connsiteY37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235491 w 2366871"/>
              <a:gd name="connsiteY2" fmla="*/ 966023 h 1743522"/>
              <a:gd name="connsiteX3" fmla="*/ 285497 w 2366871"/>
              <a:gd name="connsiteY3" fmla="*/ 951736 h 1743522"/>
              <a:gd name="connsiteX4" fmla="*/ 335504 w 2366871"/>
              <a:gd name="connsiteY4" fmla="*/ 887442 h 1743522"/>
              <a:gd name="connsiteX5" fmla="*/ 366459 w 2366871"/>
              <a:gd name="connsiteY5" fmla="*/ 835054 h 1743522"/>
              <a:gd name="connsiteX6" fmla="*/ 571247 w 2366871"/>
              <a:gd name="connsiteY6" fmla="*/ 742185 h 1743522"/>
              <a:gd name="connsiteX7" fmla="*/ 399796 w 2366871"/>
              <a:gd name="connsiteY7" fmla="*/ 573116 h 1743522"/>
              <a:gd name="connsiteX8" fmla="*/ 266446 w 2366871"/>
              <a:gd name="connsiteY8" fmla="*/ 594547 h 1743522"/>
              <a:gd name="connsiteX9" fmla="*/ 161672 w 2366871"/>
              <a:gd name="connsiteY9" fmla="*/ 592166 h 1743522"/>
              <a:gd name="connsiteX10" fmla="*/ 97378 w 2366871"/>
              <a:gd name="connsiteY10" fmla="*/ 620741 h 1743522"/>
              <a:gd name="connsiteX11" fmla="*/ 49753 w 2366871"/>
              <a:gd name="connsiteY11" fmla="*/ 649316 h 1743522"/>
              <a:gd name="connsiteX12" fmla="*/ 18798 w 2366871"/>
              <a:gd name="connsiteY12" fmla="*/ 604072 h 1743522"/>
              <a:gd name="connsiteX13" fmla="*/ 28321 w 2366871"/>
              <a:gd name="connsiteY13" fmla="*/ 515966 h 1743522"/>
              <a:gd name="connsiteX14" fmla="*/ 25941 w 2366871"/>
              <a:gd name="connsiteY14" fmla="*/ 480247 h 1743522"/>
              <a:gd name="connsiteX15" fmla="*/ 40228 w 2366871"/>
              <a:gd name="connsiteY15" fmla="*/ 454054 h 1743522"/>
              <a:gd name="connsiteX16" fmla="*/ 44990 w 2366871"/>
              <a:gd name="connsiteY16" fmla="*/ 389760 h 1743522"/>
              <a:gd name="connsiteX17" fmla="*/ 49753 w 2366871"/>
              <a:gd name="connsiteY17" fmla="*/ 358804 h 1743522"/>
              <a:gd name="connsiteX18" fmla="*/ 75946 w 2366871"/>
              <a:gd name="connsiteY18" fmla="*/ 332610 h 1743522"/>
              <a:gd name="connsiteX19" fmla="*/ 78329 w 2366871"/>
              <a:gd name="connsiteY19" fmla="*/ 301654 h 1743522"/>
              <a:gd name="connsiteX20" fmla="*/ 123571 w 2366871"/>
              <a:gd name="connsiteY20" fmla="*/ 292129 h 1743522"/>
              <a:gd name="connsiteX21" fmla="*/ 99759 w 2366871"/>
              <a:gd name="connsiteY21" fmla="*/ 268316 h 1743522"/>
              <a:gd name="connsiteX22" fmla="*/ 135479 w 2366871"/>
              <a:gd name="connsiteY22" fmla="*/ 242122 h 1743522"/>
              <a:gd name="connsiteX23" fmla="*/ 109284 w 2366871"/>
              <a:gd name="connsiteY23" fmla="*/ 234979 h 1743522"/>
              <a:gd name="connsiteX24" fmla="*/ 75947 w 2366871"/>
              <a:gd name="connsiteY24" fmla="*/ 204022 h 1743522"/>
              <a:gd name="connsiteX25" fmla="*/ 118810 w 2366871"/>
              <a:gd name="connsiteY25" fmla="*/ 163541 h 1743522"/>
              <a:gd name="connsiteX26" fmla="*/ 83091 w 2366871"/>
              <a:gd name="connsiteY26" fmla="*/ 154016 h 1743522"/>
              <a:gd name="connsiteX27" fmla="*/ 73566 w 2366871"/>
              <a:gd name="connsiteY27" fmla="*/ 137347 h 1743522"/>
              <a:gd name="connsiteX28" fmla="*/ 90235 w 2366871"/>
              <a:gd name="connsiteY28" fmla="*/ 101629 h 1743522"/>
              <a:gd name="connsiteX29" fmla="*/ 68804 w 2366871"/>
              <a:gd name="connsiteY29" fmla="*/ 89722 h 1743522"/>
              <a:gd name="connsiteX30" fmla="*/ 83091 w 2366871"/>
              <a:gd name="connsiteY30" fmla="*/ 81627 h 1743522"/>
              <a:gd name="connsiteX31" fmla="*/ 142622 w 2366871"/>
              <a:gd name="connsiteY31" fmla="*/ 30191 h 1743522"/>
              <a:gd name="connsiteX32" fmla="*/ 430754 w 2366871"/>
              <a:gd name="connsiteY32" fmla="*/ 1616 h 1743522"/>
              <a:gd name="connsiteX33" fmla="*/ 576010 w 2366871"/>
              <a:gd name="connsiteY33" fmla="*/ 115916 h 1743522"/>
              <a:gd name="connsiteX34" fmla="*/ 604888 w 2366871"/>
              <a:gd name="connsiteY34" fmla="*/ 278218 h 1743522"/>
              <a:gd name="connsiteX35" fmla="*/ 887954 w 2366871"/>
              <a:gd name="connsiteY35" fmla="*/ 442147 h 1743522"/>
              <a:gd name="connsiteX36" fmla="*/ 2366784 w 2366871"/>
              <a:gd name="connsiteY36" fmla="*/ 1242913 h 1743522"/>
              <a:gd name="connsiteX37" fmla="*/ 970648 w 2366871"/>
              <a:gd name="connsiteY37" fmla="*/ 1742788 h 1743522"/>
              <a:gd name="connsiteX38" fmla="*/ 92672 w 2366871"/>
              <a:gd name="connsiteY38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211679 w 2366871"/>
              <a:gd name="connsiteY2" fmla="*/ 1027936 h 1743522"/>
              <a:gd name="connsiteX3" fmla="*/ 235491 w 2366871"/>
              <a:gd name="connsiteY3" fmla="*/ 966023 h 1743522"/>
              <a:gd name="connsiteX4" fmla="*/ 285497 w 2366871"/>
              <a:gd name="connsiteY4" fmla="*/ 951736 h 1743522"/>
              <a:gd name="connsiteX5" fmla="*/ 335504 w 2366871"/>
              <a:gd name="connsiteY5" fmla="*/ 887442 h 1743522"/>
              <a:gd name="connsiteX6" fmla="*/ 366459 w 2366871"/>
              <a:gd name="connsiteY6" fmla="*/ 835054 h 1743522"/>
              <a:gd name="connsiteX7" fmla="*/ 571247 w 2366871"/>
              <a:gd name="connsiteY7" fmla="*/ 742185 h 1743522"/>
              <a:gd name="connsiteX8" fmla="*/ 399796 w 2366871"/>
              <a:gd name="connsiteY8" fmla="*/ 573116 h 1743522"/>
              <a:gd name="connsiteX9" fmla="*/ 266446 w 2366871"/>
              <a:gd name="connsiteY9" fmla="*/ 594547 h 1743522"/>
              <a:gd name="connsiteX10" fmla="*/ 161672 w 2366871"/>
              <a:gd name="connsiteY10" fmla="*/ 592166 h 1743522"/>
              <a:gd name="connsiteX11" fmla="*/ 97378 w 2366871"/>
              <a:gd name="connsiteY11" fmla="*/ 620741 h 1743522"/>
              <a:gd name="connsiteX12" fmla="*/ 49753 w 2366871"/>
              <a:gd name="connsiteY12" fmla="*/ 649316 h 1743522"/>
              <a:gd name="connsiteX13" fmla="*/ 18798 w 2366871"/>
              <a:gd name="connsiteY13" fmla="*/ 604072 h 1743522"/>
              <a:gd name="connsiteX14" fmla="*/ 28321 w 2366871"/>
              <a:gd name="connsiteY14" fmla="*/ 515966 h 1743522"/>
              <a:gd name="connsiteX15" fmla="*/ 25941 w 2366871"/>
              <a:gd name="connsiteY15" fmla="*/ 480247 h 1743522"/>
              <a:gd name="connsiteX16" fmla="*/ 40228 w 2366871"/>
              <a:gd name="connsiteY16" fmla="*/ 454054 h 1743522"/>
              <a:gd name="connsiteX17" fmla="*/ 44990 w 2366871"/>
              <a:gd name="connsiteY17" fmla="*/ 389760 h 1743522"/>
              <a:gd name="connsiteX18" fmla="*/ 49753 w 2366871"/>
              <a:gd name="connsiteY18" fmla="*/ 358804 h 1743522"/>
              <a:gd name="connsiteX19" fmla="*/ 75946 w 2366871"/>
              <a:gd name="connsiteY19" fmla="*/ 332610 h 1743522"/>
              <a:gd name="connsiteX20" fmla="*/ 78329 w 2366871"/>
              <a:gd name="connsiteY20" fmla="*/ 301654 h 1743522"/>
              <a:gd name="connsiteX21" fmla="*/ 123571 w 2366871"/>
              <a:gd name="connsiteY21" fmla="*/ 292129 h 1743522"/>
              <a:gd name="connsiteX22" fmla="*/ 99759 w 2366871"/>
              <a:gd name="connsiteY22" fmla="*/ 268316 h 1743522"/>
              <a:gd name="connsiteX23" fmla="*/ 135479 w 2366871"/>
              <a:gd name="connsiteY23" fmla="*/ 242122 h 1743522"/>
              <a:gd name="connsiteX24" fmla="*/ 109284 w 2366871"/>
              <a:gd name="connsiteY24" fmla="*/ 234979 h 1743522"/>
              <a:gd name="connsiteX25" fmla="*/ 75947 w 2366871"/>
              <a:gd name="connsiteY25" fmla="*/ 204022 h 1743522"/>
              <a:gd name="connsiteX26" fmla="*/ 118810 w 2366871"/>
              <a:gd name="connsiteY26" fmla="*/ 163541 h 1743522"/>
              <a:gd name="connsiteX27" fmla="*/ 83091 w 2366871"/>
              <a:gd name="connsiteY27" fmla="*/ 154016 h 1743522"/>
              <a:gd name="connsiteX28" fmla="*/ 73566 w 2366871"/>
              <a:gd name="connsiteY28" fmla="*/ 137347 h 1743522"/>
              <a:gd name="connsiteX29" fmla="*/ 90235 w 2366871"/>
              <a:gd name="connsiteY29" fmla="*/ 101629 h 1743522"/>
              <a:gd name="connsiteX30" fmla="*/ 68804 w 2366871"/>
              <a:gd name="connsiteY30" fmla="*/ 89722 h 1743522"/>
              <a:gd name="connsiteX31" fmla="*/ 83091 w 2366871"/>
              <a:gd name="connsiteY31" fmla="*/ 81627 h 1743522"/>
              <a:gd name="connsiteX32" fmla="*/ 142622 w 2366871"/>
              <a:gd name="connsiteY32" fmla="*/ 30191 h 1743522"/>
              <a:gd name="connsiteX33" fmla="*/ 430754 w 2366871"/>
              <a:gd name="connsiteY33" fmla="*/ 1616 h 1743522"/>
              <a:gd name="connsiteX34" fmla="*/ 576010 w 2366871"/>
              <a:gd name="connsiteY34" fmla="*/ 115916 h 1743522"/>
              <a:gd name="connsiteX35" fmla="*/ 604888 w 2366871"/>
              <a:gd name="connsiteY35" fmla="*/ 278218 h 1743522"/>
              <a:gd name="connsiteX36" fmla="*/ 887954 w 2366871"/>
              <a:gd name="connsiteY36" fmla="*/ 442147 h 1743522"/>
              <a:gd name="connsiteX37" fmla="*/ 2366784 w 2366871"/>
              <a:gd name="connsiteY37" fmla="*/ 1242913 h 1743522"/>
              <a:gd name="connsiteX38" fmla="*/ 970648 w 2366871"/>
              <a:gd name="connsiteY38" fmla="*/ 1742788 h 1743522"/>
              <a:gd name="connsiteX39" fmla="*/ 92672 w 2366871"/>
              <a:gd name="connsiteY39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218822 w 2366871"/>
              <a:gd name="connsiteY2" fmla="*/ 1108898 h 1743522"/>
              <a:gd name="connsiteX3" fmla="*/ 211679 w 2366871"/>
              <a:gd name="connsiteY3" fmla="*/ 1027936 h 1743522"/>
              <a:gd name="connsiteX4" fmla="*/ 235491 w 2366871"/>
              <a:gd name="connsiteY4" fmla="*/ 966023 h 1743522"/>
              <a:gd name="connsiteX5" fmla="*/ 285497 w 2366871"/>
              <a:gd name="connsiteY5" fmla="*/ 951736 h 1743522"/>
              <a:gd name="connsiteX6" fmla="*/ 335504 w 2366871"/>
              <a:gd name="connsiteY6" fmla="*/ 887442 h 1743522"/>
              <a:gd name="connsiteX7" fmla="*/ 366459 w 2366871"/>
              <a:gd name="connsiteY7" fmla="*/ 835054 h 1743522"/>
              <a:gd name="connsiteX8" fmla="*/ 571247 w 2366871"/>
              <a:gd name="connsiteY8" fmla="*/ 742185 h 1743522"/>
              <a:gd name="connsiteX9" fmla="*/ 399796 w 2366871"/>
              <a:gd name="connsiteY9" fmla="*/ 573116 h 1743522"/>
              <a:gd name="connsiteX10" fmla="*/ 266446 w 2366871"/>
              <a:gd name="connsiteY10" fmla="*/ 594547 h 1743522"/>
              <a:gd name="connsiteX11" fmla="*/ 161672 w 2366871"/>
              <a:gd name="connsiteY11" fmla="*/ 592166 h 1743522"/>
              <a:gd name="connsiteX12" fmla="*/ 97378 w 2366871"/>
              <a:gd name="connsiteY12" fmla="*/ 620741 h 1743522"/>
              <a:gd name="connsiteX13" fmla="*/ 49753 w 2366871"/>
              <a:gd name="connsiteY13" fmla="*/ 649316 h 1743522"/>
              <a:gd name="connsiteX14" fmla="*/ 18798 w 2366871"/>
              <a:gd name="connsiteY14" fmla="*/ 604072 h 1743522"/>
              <a:gd name="connsiteX15" fmla="*/ 28321 w 2366871"/>
              <a:gd name="connsiteY15" fmla="*/ 515966 h 1743522"/>
              <a:gd name="connsiteX16" fmla="*/ 25941 w 2366871"/>
              <a:gd name="connsiteY16" fmla="*/ 480247 h 1743522"/>
              <a:gd name="connsiteX17" fmla="*/ 40228 w 2366871"/>
              <a:gd name="connsiteY17" fmla="*/ 454054 h 1743522"/>
              <a:gd name="connsiteX18" fmla="*/ 44990 w 2366871"/>
              <a:gd name="connsiteY18" fmla="*/ 389760 h 1743522"/>
              <a:gd name="connsiteX19" fmla="*/ 49753 w 2366871"/>
              <a:gd name="connsiteY19" fmla="*/ 358804 h 1743522"/>
              <a:gd name="connsiteX20" fmla="*/ 75946 w 2366871"/>
              <a:gd name="connsiteY20" fmla="*/ 332610 h 1743522"/>
              <a:gd name="connsiteX21" fmla="*/ 78329 w 2366871"/>
              <a:gd name="connsiteY21" fmla="*/ 301654 h 1743522"/>
              <a:gd name="connsiteX22" fmla="*/ 123571 w 2366871"/>
              <a:gd name="connsiteY22" fmla="*/ 292129 h 1743522"/>
              <a:gd name="connsiteX23" fmla="*/ 99759 w 2366871"/>
              <a:gd name="connsiteY23" fmla="*/ 268316 h 1743522"/>
              <a:gd name="connsiteX24" fmla="*/ 135479 w 2366871"/>
              <a:gd name="connsiteY24" fmla="*/ 242122 h 1743522"/>
              <a:gd name="connsiteX25" fmla="*/ 109284 w 2366871"/>
              <a:gd name="connsiteY25" fmla="*/ 234979 h 1743522"/>
              <a:gd name="connsiteX26" fmla="*/ 75947 w 2366871"/>
              <a:gd name="connsiteY26" fmla="*/ 204022 h 1743522"/>
              <a:gd name="connsiteX27" fmla="*/ 118810 w 2366871"/>
              <a:gd name="connsiteY27" fmla="*/ 163541 h 1743522"/>
              <a:gd name="connsiteX28" fmla="*/ 83091 w 2366871"/>
              <a:gd name="connsiteY28" fmla="*/ 154016 h 1743522"/>
              <a:gd name="connsiteX29" fmla="*/ 73566 w 2366871"/>
              <a:gd name="connsiteY29" fmla="*/ 137347 h 1743522"/>
              <a:gd name="connsiteX30" fmla="*/ 90235 w 2366871"/>
              <a:gd name="connsiteY30" fmla="*/ 101629 h 1743522"/>
              <a:gd name="connsiteX31" fmla="*/ 68804 w 2366871"/>
              <a:gd name="connsiteY31" fmla="*/ 89722 h 1743522"/>
              <a:gd name="connsiteX32" fmla="*/ 83091 w 2366871"/>
              <a:gd name="connsiteY32" fmla="*/ 81627 h 1743522"/>
              <a:gd name="connsiteX33" fmla="*/ 142622 w 2366871"/>
              <a:gd name="connsiteY33" fmla="*/ 30191 h 1743522"/>
              <a:gd name="connsiteX34" fmla="*/ 430754 w 2366871"/>
              <a:gd name="connsiteY34" fmla="*/ 1616 h 1743522"/>
              <a:gd name="connsiteX35" fmla="*/ 576010 w 2366871"/>
              <a:gd name="connsiteY35" fmla="*/ 115916 h 1743522"/>
              <a:gd name="connsiteX36" fmla="*/ 604888 w 2366871"/>
              <a:gd name="connsiteY36" fmla="*/ 278218 h 1743522"/>
              <a:gd name="connsiteX37" fmla="*/ 887954 w 2366871"/>
              <a:gd name="connsiteY37" fmla="*/ 442147 h 1743522"/>
              <a:gd name="connsiteX38" fmla="*/ 2366784 w 2366871"/>
              <a:gd name="connsiteY38" fmla="*/ 1242913 h 1743522"/>
              <a:gd name="connsiteX39" fmla="*/ 970648 w 2366871"/>
              <a:gd name="connsiteY39" fmla="*/ 1742788 h 1743522"/>
              <a:gd name="connsiteX40" fmla="*/ 92672 w 2366871"/>
              <a:gd name="connsiteY40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571247 w 2366871"/>
              <a:gd name="connsiteY9" fmla="*/ 742185 h 1743522"/>
              <a:gd name="connsiteX10" fmla="*/ 399796 w 2366871"/>
              <a:gd name="connsiteY10" fmla="*/ 573116 h 1743522"/>
              <a:gd name="connsiteX11" fmla="*/ 266446 w 2366871"/>
              <a:gd name="connsiteY11" fmla="*/ 594547 h 1743522"/>
              <a:gd name="connsiteX12" fmla="*/ 161672 w 2366871"/>
              <a:gd name="connsiteY12" fmla="*/ 592166 h 1743522"/>
              <a:gd name="connsiteX13" fmla="*/ 97378 w 2366871"/>
              <a:gd name="connsiteY13" fmla="*/ 620741 h 1743522"/>
              <a:gd name="connsiteX14" fmla="*/ 49753 w 2366871"/>
              <a:gd name="connsiteY14" fmla="*/ 649316 h 1743522"/>
              <a:gd name="connsiteX15" fmla="*/ 18798 w 2366871"/>
              <a:gd name="connsiteY15" fmla="*/ 604072 h 1743522"/>
              <a:gd name="connsiteX16" fmla="*/ 28321 w 2366871"/>
              <a:gd name="connsiteY16" fmla="*/ 515966 h 1743522"/>
              <a:gd name="connsiteX17" fmla="*/ 25941 w 2366871"/>
              <a:gd name="connsiteY17" fmla="*/ 480247 h 1743522"/>
              <a:gd name="connsiteX18" fmla="*/ 40228 w 2366871"/>
              <a:gd name="connsiteY18" fmla="*/ 454054 h 1743522"/>
              <a:gd name="connsiteX19" fmla="*/ 44990 w 2366871"/>
              <a:gd name="connsiteY19" fmla="*/ 389760 h 1743522"/>
              <a:gd name="connsiteX20" fmla="*/ 49753 w 2366871"/>
              <a:gd name="connsiteY20" fmla="*/ 358804 h 1743522"/>
              <a:gd name="connsiteX21" fmla="*/ 75946 w 2366871"/>
              <a:gd name="connsiteY21" fmla="*/ 332610 h 1743522"/>
              <a:gd name="connsiteX22" fmla="*/ 78329 w 2366871"/>
              <a:gd name="connsiteY22" fmla="*/ 301654 h 1743522"/>
              <a:gd name="connsiteX23" fmla="*/ 123571 w 2366871"/>
              <a:gd name="connsiteY23" fmla="*/ 292129 h 1743522"/>
              <a:gd name="connsiteX24" fmla="*/ 99759 w 2366871"/>
              <a:gd name="connsiteY24" fmla="*/ 268316 h 1743522"/>
              <a:gd name="connsiteX25" fmla="*/ 135479 w 2366871"/>
              <a:gd name="connsiteY25" fmla="*/ 242122 h 1743522"/>
              <a:gd name="connsiteX26" fmla="*/ 109284 w 2366871"/>
              <a:gd name="connsiteY26" fmla="*/ 234979 h 1743522"/>
              <a:gd name="connsiteX27" fmla="*/ 75947 w 2366871"/>
              <a:gd name="connsiteY27" fmla="*/ 204022 h 1743522"/>
              <a:gd name="connsiteX28" fmla="*/ 118810 w 2366871"/>
              <a:gd name="connsiteY28" fmla="*/ 163541 h 1743522"/>
              <a:gd name="connsiteX29" fmla="*/ 83091 w 2366871"/>
              <a:gd name="connsiteY29" fmla="*/ 154016 h 1743522"/>
              <a:gd name="connsiteX30" fmla="*/ 73566 w 2366871"/>
              <a:gd name="connsiteY30" fmla="*/ 137347 h 1743522"/>
              <a:gd name="connsiteX31" fmla="*/ 90235 w 2366871"/>
              <a:gd name="connsiteY31" fmla="*/ 101629 h 1743522"/>
              <a:gd name="connsiteX32" fmla="*/ 68804 w 2366871"/>
              <a:gd name="connsiteY32" fmla="*/ 89722 h 1743522"/>
              <a:gd name="connsiteX33" fmla="*/ 83091 w 2366871"/>
              <a:gd name="connsiteY33" fmla="*/ 81627 h 1743522"/>
              <a:gd name="connsiteX34" fmla="*/ 142622 w 2366871"/>
              <a:gd name="connsiteY34" fmla="*/ 30191 h 1743522"/>
              <a:gd name="connsiteX35" fmla="*/ 430754 w 2366871"/>
              <a:gd name="connsiteY35" fmla="*/ 1616 h 1743522"/>
              <a:gd name="connsiteX36" fmla="*/ 576010 w 2366871"/>
              <a:gd name="connsiteY36" fmla="*/ 115916 h 1743522"/>
              <a:gd name="connsiteX37" fmla="*/ 604888 w 2366871"/>
              <a:gd name="connsiteY37" fmla="*/ 278218 h 1743522"/>
              <a:gd name="connsiteX38" fmla="*/ 887954 w 2366871"/>
              <a:gd name="connsiteY38" fmla="*/ 442147 h 1743522"/>
              <a:gd name="connsiteX39" fmla="*/ 2366784 w 2366871"/>
              <a:gd name="connsiteY39" fmla="*/ 1242913 h 1743522"/>
              <a:gd name="connsiteX40" fmla="*/ 970648 w 2366871"/>
              <a:gd name="connsiteY40" fmla="*/ 1742788 h 1743522"/>
              <a:gd name="connsiteX41" fmla="*/ 92672 w 2366871"/>
              <a:gd name="connsiteY41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571247 w 2366871"/>
              <a:gd name="connsiteY9" fmla="*/ 742185 h 1743522"/>
              <a:gd name="connsiteX10" fmla="*/ 452185 w 2366871"/>
              <a:gd name="connsiteY10" fmla="*/ 563592 h 1743522"/>
              <a:gd name="connsiteX11" fmla="*/ 399796 w 2366871"/>
              <a:gd name="connsiteY11" fmla="*/ 573116 h 1743522"/>
              <a:gd name="connsiteX12" fmla="*/ 266446 w 2366871"/>
              <a:gd name="connsiteY12" fmla="*/ 594547 h 1743522"/>
              <a:gd name="connsiteX13" fmla="*/ 161672 w 2366871"/>
              <a:gd name="connsiteY13" fmla="*/ 592166 h 1743522"/>
              <a:gd name="connsiteX14" fmla="*/ 97378 w 2366871"/>
              <a:gd name="connsiteY14" fmla="*/ 620741 h 1743522"/>
              <a:gd name="connsiteX15" fmla="*/ 49753 w 2366871"/>
              <a:gd name="connsiteY15" fmla="*/ 649316 h 1743522"/>
              <a:gd name="connsiteX16" fmla="*/ 18798 w 2366871"/>
              <a:gd name="connsiteY16" fmla="*/ 604072 h 1743522"/>
              <a:gd name="connsiteX17" fmla="*/ 28321 w 2366871"/>
              <a:gd name="connsiteY17" fmla="*/ 515966 h 1743522"/>
              <a:gd name="connsiteX18" fmla="*/ 25941 w 2366871"/>
              <a:gd name="connsiteY18" fmla="*/ 480247 h 1743522"/>
              <a:gd name="connsiteX19" fmla="*/ 40228 w 2366871"/>
              <a:gd name="connsiteY19" fmla="*/ 454054 h 1743522"/>
              <a:gd name="connsiteX20" fmla="*/ 44990 w 2366871"/>
              <a:gd name="connsiteY20" fmla="*/ 389760 h 1743522"/>
              <a:gd name="connsiteX21" fmla="*/ 49753 w 2366871"/>
              <a:gd name="connsiteY21" fmla="*/ 358804 h 1743522"/>
              <a:gd name="connsiteX22" fmla="*/ 75946 w 2366871"/>
              <a:gd name="connsiteY22" fmla="*/ 332610 h 1743522"/>
              <a:gd name="connsiteX23" fmla="*/ 78329 w 2366871"/>
              <a:gd name="connsiteY23" fmla="*/ 301654 h 1743522"/>
              <a:gd name="connsiteX24" fmla="*/ 123571 w 2366871"/>
              <a:gd name="connsiteY24" fmla="*/ 292129 h 1743522"/>
              <a:gd name="connsiteX25" fmla="*/ 99759 w 2366871"/>
              <a:gd name="connsiteY25" fmla="*/ 268316 h 1743522"/>
              <a:gd name="connsiteX26" fmla="*/ 135479 w 2366871"/>
              <a:gd name="connsiteY26" fmla="*/ 242122 h 1743522"/>
              <a:gd name="connsiteX27" fmla="*/ 109284 w 2366871"/>
              <a:gd name="connsiteY27" fmla="*/ 234979 h 1743522"/>
              <a:gd name="connsiteX28" fmla="*/ 75947 w 2366871"/>
              <a:gd name="connsiteY28" fmla="*/ 204022 h 1743522"/>
              <a:gd name="connsiteX29" fmla="*/ 118810 w 2366871"/>
              <a:gd name="connsiteY29" fmla="*/ 163541 h 1743522"/>
              <a:gd name="connsiteX30" fmla="*/ 83091 w 2366871"/>
              <a:gd name="connsiteY30" fmla="*/ 154016 h 1743522"/>
              <a:gd name="connsiteX31" fmla="*/ 73566 w 2366871"/>
              <a:gd name="connsiteY31" fmla="*/ 137347 h 1743522"/>
              <a:gd name="connsiteX32" fmla="*/ 90235 w 2366871"/>
              <a:gd name="connsiteY32" fmla="*/ 101629 h 1743522"/>
              <a:gd name="connsiteX33" fmla="*/ 68804 w 2366871"/>
              <a:gd name="connsiteY33" fmla="*/ 89722 h 1743522"/>
              <a:gd name="connsiteX34" fmla="*/ 83091 w 2366871"/>
              <a:gd name="connsiteY34" fmla="*/ 81627 h 1743522"/>
              <a:gd name="connsiteX35" fmla="*/ 142622 w 2366871"/>
              <a:gd name="connsiteY35" fmla="*/ 30191 h 1743522"/>
              <a:gd name="connsiteX36" fmla="*/ 430754 w 2366871"/>
              <a:gd name="connsiteY36" fmla="*/ 1616 h 1743522"/>
              <a:gd name="connsiteX37" fmla="*/ 576010 w 2366871"/>
              <a:gd name="connsiteY37" fmla="*/ 115916 h 1743522"/>
              <a:gd name="connsiteX38" fmla="*/ 604888 w 2366871"/>
              <a:gd name="connsiteY38" fmla="*/ 278218 h 1743522"/>
              <a:gd name="connsiteX39" fmla="*/ 887954 w 2366871"/>
              <a:gd name="connsiteY39" fmla="*/ 442147 h 1743522"/>
              <a:gd name="connsiteX40" fmla="*/ 2366784 w 2366871"/>
              <a:gd name="connsiteY40" fmla="*/ 1242913 h 1743522"/>
              <a:gd name="connsiteX41" fmla="*/ 970648 w 2366871"/>
              <a:gd name="connsiteY41" fmla="*/ 1742788 h 1743522"/>
              <a:gd name="connsiteX42" fmla="*/ 92672 w 2366871"/>
              <a:gd name="connsiteY42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571247 w 2366871"/>
              <a:gd name="connsiteY9" fmla="*/ 742185 h 1743522"/>
              <a:gd name="connsiteX10" fmla="*/ 452185 w 2366871"/>
              <a:gd name="connsiteY10" fmla="*/ 563592 h 1743522"/>
              <a:gd name="connsiteX11" fmla="*/ 399796 w 2366871"/>
              <a:gd name="connsiteY11" fmla="*/ 573116 h 1743522"/>
              <a:gd name="connsiteX12" fmla="*/ 333122 w 2366871"/>
              <a:gd name="connsiteY12" fmla="*/ 554067 h 1743522"/>
              <a:gd name="connsiteX13" fmla="*/ 266446 w 2366871"/>
              <a:gd name="connsiteY13" fmla="*/ 594547 h 1743522"/>
              <a:gd name="connsiteX14" fmla="*/ 161672 w 2366871"/>
              <a:gd name="connsiteY14" fmla="*/ 592166 h 1743522"/>
              <a:gd name="connsiteX15" fmla="*/ 97378 w 2366871"/>
              <a:gd name="connsiteY15" fmla="*/ 620741 h 1743522"/>
              <a:gd name="connsiteX16" fmla="*/ 49753 w 2366871"/>
              <a:gd name="connsiteY16" fmla="*/ 649316 h 1743522"/>
              <a:gd name="connsiteX17" fmla="*/ 18798 w 2366871"/>
              <a:gd name="connsiteY17" fmla="*/ 604072 h 1743522"/>
              <a:gd name="connsiteX18" fmla="*/ 28321 w 2366871"/>
              <a:gd name="connsiteY18" fmla="*/ 515966 h 1743522"/>
              <a:gd name="connsiteX19" fmla="*/ 25941 w 2366871"/>
              <a:gd name="connsiteY19" fmla="*/ 480247 h 1743522"/>
              <a:gd name="connsiteX20" fmla="*/ 40228 w 2366871"/>
              <a:gd name="connsiteY20" fmla="*/ 454054 h 1743522"/>
              <a:gd name="connsiteX21" fmla="*/ 44990 w 2366871"/>
              <a:gd name="connsiteY21" fmla="*/ 389760 h 1743522"/>
              <a:gd name="connsiteX22" fmla="*/ 49753 w 2366871"/>
              <a:gd name="connsiteY22" fmla="*/ 358804 h 1743522"/>
              <a:gd name="connsiteX23" fmla="*/ 75946 w 2366871"/>
              <a:gd name="connsiteY23" fmla="*/ 332610 h 1743522"/>
              <a:gd name="connsiteX24" fmla="*/ 78329 w 2366871"/>
              <a:gd name="connsiteY24" fmla="*/ 301654 h 1743522"/>
              <a:gd name="connsiteX25" fmla="*/ 123571 w 2366871"/>
              <a:gd name="connsiteY25" fmla="*/ 292129 h 1743522"/>
              <a:gd name="connsiteX26" fmla="*/ 99759 w 2366871"/>
              <a:gd name="connsiteY26" fmla="*/ 268316 h 1743522"/>
              <a:gd name="connsiteX27" fmla="*/ 135479 w 2366871"/>
              <a:gd name="connsiteY27" fmla="*/ 242122 h 1743522"/>
              <a:gd name="connsiteX28" fmla="*/ 109284 w 2366871"/>
              <a:gd name="connsiteY28" fmla="*/ 234979 h 1743522"/>
              <a:gd name="connsiteX29" fmla="*/ 75947 w 2366871"/>
              <a:gd name="connsiteY29" fmla="*/ 204022 h 1743522"/>
              <a:gd name="connsiteX30" fmla="*/ 118810 w 2366871"/>
              <a:gd name="connsiteY30" fmla="*/ 163541 h 1743522"/>
              <a:gd name="connsiteX31" fmla="*/ 83091 w 2366871"/>
              <a:gd name="connsiteY31" fmla="*/ 154016 h 1743522"/>
              <a:gd name="connsiteX32" fmla="*/ 73566 w 2366871"/>
              <a:gd name="connsiteY32" fmla="*/ 137347 h 1743522"/>
              <a:gd name="connsiteX33" fmla="*/ 90235 w 2366871"/>
              <a:gd name="connsiteY33" fmla="*/ 101629 h 1743522"/>
              <a:gd name="connsiteX34" fmla="*/ 68804 w 2366871"/>
              <a:gd name="connsiteY34" fmla="*/ 89722 h 1743522"/>
              <a:gd name="connsiteX35" fmla="*/ 83091 w 2366871"/>
              <a:gd name="connsiteY35" fmla="*/ 81627 h 1743522"/>
              <a:gd name="connsiteX36" fmla="*/ 142622 w 2366871"/>
              <a:gd name="connsiteY36" fmla="*/ 30191 h 1743522"/>
              <a:gd name="connsiteX37" fmla="*/ 430754 w 2366871"/>
              <a:gd name="connsiteY37" fmla="*/ 1616 h 1743522"/>
              <a:gd name="connsiteX38" fmla="*/ 576010 w 2366871"/>
              <a:gd name="connsiteY38" fmla="*/ 115916 h 1743522"/>
              <a:gd name="connsiteX39" fmla="*/ 604888 w 2366871"/>
              <a:gd name="connsiteY39" fmla="*/ 278218 h 1743522"/>
              <a:gd name="connsiteX40" fmla="*/ 887954 w 2366871"/>
              <a:gd name="connsiteY40" fmla="*/ 442147 h 1743522"/>
              <a:gd name="connsiteX41" fmla="*/ 2366784 w 2366871"/>
              <a:gd name="connsiteY41" fmla="*/ 1242913 h 1743522"/>
              <a:gd name="connsiteX42" fmla="*/ 970648 w 2366871"/>
              <a:gd name="connsiteY42" fmla="*/ 1742788 h 1743522"/>
              <a:gd name="connsiteX43" fmla="*/ 92672 w 2366871"/>
              <a:gd name="connsiteY43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571247 w 2366871"/>
              <a:gd name="connsiteY9" fmla="*/ 742185 h 1743522"/>
              <a:gd name="connsiteX10" fmla="*/ 521241 w 2366871"/>
              <a:gd name="connsiteY10" fmla="*/ 625505 h 1743522"/>
              <a:gd name="connsiteX11" fmla="*/ 452185 w 2366871"/>
              <a:gd name="connsiteY11" fmla="*/ 563592 h 1743522"/>
              <a:gd name="connsiteX12" fmla="*/ 399796 w 2366871"/>
              <a:gd name="connsiteY12" fmla="*/ 573116 h 1743522"/>
              <a:gd name="connsiteX13" fmla="*/ 333122 w 2366871"/>
              <a:gd name="connsiteY13" fmla="*/ 554067 h 1743522"/>
              <a:gd name="connsiteX14" fmla="*/ 266446 w 2366871"/>
              <a:gd name="connsiteY14" fmla="*/ 594547 h 1743522"/>
              <a:gd name="connsiteX15" fmla="*/ 161672 w 2366871"/>
              <a:gd name="connsiteY15" fmla="*/ 592166 h 1743522"/>
              <a:gd name="connsiteX16" fmla="*/ 97378 w 2366871"/>
              <a:gd name="connsiteY16" fmla="*/ 620741 h 1743522"/>
              <a:gd name="connsiteX17" fmla="*/ 49753 w 2366871"/>
              <a:gd name="connsiteY17" fmla="*/ 649316 h 1743522"/>
              <a:gd name="connsiteX18" fmla="*/ 18798 w 2366871"/>
              <a:gd name="connsiteY18" fmla="*/ 604072 h 1743522"/>
              <a:gd name="connsiteX19" fmla="*/ 28321 w 2366871"/>
              <a:gd name="connsiteY19" fmla="*/ 515966 h 1743522"/>
              <a:gd name="connsiteX20" fmla="*/ 25941 w 2366871"/>
              <a:gd name="connsiteY20" fmla="*/ 480247 h 1743522"/>
              <a:gd name="connsiteX21" fmla="*/ 40228 w 2366871"/>
              <a:gd name="connsiteY21" fmla="*/ 454054 h 1743522"/>
              <a:gd name="connsiteX22" fmla="*/ 44990 w 2366871"/>
              <a:gd name="connsiteY22" fmla="*/ 389760 h 1743522"/>
              <a:gd name="connsiteX23" fmla="*/ 49753 w 2366871"/>
              <a:gd name="connsiteY23" fmla="*/ 358804 h 1743522"/>
              <a:gd name="connsiteX24" fmla="*/ 75946 w 2366871"/>
              <a:gd name="connsiteY24" fmla="*/ 332610 h 1743522"/>
              <a:gd name="connsiteX25" fmla="*/ 78329 w 2366871"/>
              <a:gd name="connsiteY25" fmla="*/ 301654 h 1743522"/>
              <a:gd name="connsiteX26" fmla="*/ 123571 w 2366871"/>
              <a:gd name="connsiteY26" fmla="*/ 292129 h 1743522"/>
              <a:gd name="connsiteX27" fmla="*/ 99759 w 2366871"/>
              <a:gd name="connsiteY27" fmla="*/ 268316 h 1743522"/>
              <a:gd name="connsiteX28" fmla="*/ 135479 w 2366871"/>
              <a:gd name="connsiteY28" fmla="*/ 242122 h 1743522"/>
              <a:gd name="connsiteX29" fmla="*/ 109284 w 2366871"/>
              <a:gd name="connsiteY29" fmla="*/ 234979 h 1743522"/>
              <a:gd name="connsiteX30" fmla="*/ 75947 w 2366871"/>
              <a:gd name="connsiteY30" fmla="*/ 204022 h 1743522"/>
              <a:gd name="connsiteX31" fmla="*/ 118810 w 2366871"/>
              <a:gd name="connsiteY31" fmla="*/ 163541 h 1743522"/>
              <a:gd name="connsiteX32" fmla="*/ 83091 w 2366871"/>
              <a:gd name="connsiteY32" fmla="*/ 154016 h 1743522"/>
              <a:gd name="connsiteX33" fmla="*/ 73566 w 2366871"/>
              <a:gd name="connsiteY33" fmla="*/ 137347 h 1743522"/>
              <a:gd name="connsiteX34" fmla="*/ 90235 w 2366871"/>
              <a:gd name="connsiteY34" fmla="*/ 101629 h 1743522"/>
              <a:gd name="connsiteX35" fmla="*/ 68804 w 2366871"/>
              <a:gd name="connsiteY35" fmla="*/ 89722 h 1743522"/>
              <a:gd name="connsiteX36" fmla="*/ 83091 w 2366871"/>
              <a:gd name="connsiteY36" fmla="*/ 81627 h 1743522"/>
              <a:gd name="connsiteX37" fmla="*/ 142622 w 2366871"/>
              <a:gd name="connsiteY37" fmla="*/ 30191 h 1743522"/>
              <a:gd name="connsiteX38" fmla="*/ 430754 w 2366871"/>
              <a:gd name="connsiteY38" fmla="*/ 1616 h 1743522"/>
              <a:gd name="connsiteX39" fmla="*/ 576010 w 2366871"/>
              <a:gd name="connsiteY39" fmla="*/ 115916 h 1743522"/>
              <a:gd name="connsiteX40" fmla="*/ 604888 w 2366871"/>
              <a:gd name="connsiteY40" fmla="*/ 278218 h 1743522"/>
              <a:gd name="connsiteX41" fmla="*/ 887954 w 2366871"/>
              <a:gd name="connsiteY41" fmla="*/ 442147 h 1743522"/>
              <a:gd name="connsiteX42" fmla="*/ 2366784 w 2366871"/>
              <a:gd name="connsiteY42" fmla="*/ 1242913 h 1743522"/>
              <a:gd name="connsiteX43" fmla="*/ 970648 w 2366871"/>
              <a:gd name="connsiteY43" fmla="*/ 1742788 h 1743522"/>
              <a:gd name="connsiteX44" fmla="*/ 92672 w 2366871"/>
              <a:gd name="connsiteY44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571247 w 2366871"/>
              <a:gd name="connsiteY9" fmla="*/ 742185 h 1743522"/>
              <a:gd name="connsiteX10" fmla="*/ 506954 w 2366871"/>
              <a:gd name="connsiteY10" fmla="*/ 689798 h 1743522"/>
              <a:gd name="connsiteX11" fmla="*/ 521241 w 2366871"/>
              <a:gd name="connsiteY11" fmla="*/ 625505 h 1743522"/>
              <a:gd name="connsiteX12" fmla="*/ 452185 w 2366871"/>
              <a:gd name="connsiteY12" fmla="*/ 563592 h 1743522"/>
              <a:gd name="connsiteX13" fmla="*/ 399796 w 2366871"/>
              <a:gd name="connsiteY13" fmla="*/ 573116 h 1743522"/>
              <a:gd name="connsiteX14" fmla="*/ 333122 w 2366871"/>
              <a:gd name="connsiteY14" fmla="*/ 554067 h 1743522"/>
              <a:gd name="connsiteX15" fmla="*/ 266446 w 2366871"/>
              <a:gd name="connsiteY15" fmla="*/ 594547 h 1743522"/>
              <a:gd name="connsiteX16" fmla="*/ 161672 w 2366871"/>
              <a:gd name="connsiteY16" fmla="*/ 592166 h 1743522"/>
              <a:gd name="connsiteX17" fmla="*/ 97378 w 2366871"/>
              <a:gd name="connsiteY17" fmla="*/ 620741 h 1743522"/>
              <a:gd name="connsiteX18" fmla="*/ 49753 w 2366871"/>
              <a:gd name="connsiteY18" fmla="*/ 649316 h 1743522"/>
              <a:gd name="connsiteX19" fmla="*/ 18798 w 2366871"/>
              <a:gd name="connsiteY19" fmla="*/ 604072 h 1743522"/>
              <a:gd name="connsiteX20" fmla="*/ 28321 w 2366871"/>
              <a:gd name="connsiteY20" fmla="*/ 515966 h 1743522"/>
              <a:gd name="connsiteX21" fmla="*/ 25941 w 2366871"/>
              <a:gd name="connsiteY21" fmla="*/ 480247 h 1743522"/>
              <a:gd name="connsiteX22" fmla="*/ 40228 w 2366871"/>
              <a:gd name="connsiteY22" fmla="*/ 454054 h 1743522"/>
              <a:gd name="connsiteX23" fmla="*/ 44990 w 2366871"/>
              <a:gd name="connsiteY23" fmla="*/ 389760 h 1743522"/>
              <a:gd name="connsiteX24" fmla="*/ 49753 w 2366871"/>
              <a:gd name="connsiteY24" fmla="*/ 358804 h 1743522"/>
              <a:gd name="connsiteX25" fmla="*/ 75946 w 2366871"/>
              <a:gd name="connsiteY25" fmla="*/ 332610 h 1743522"/>
              <a:gd name="connsiteX26" fmla="*/ 78329 w 2366871"/>
              <a:gd name="connsiteY26" fmla="*/ 301654 h 1743522"/>
              <a:gd name="connsiteX27" fmla="*/ 123571 w 2366871"/>
              <a:gd name="connsiteY27" fmla="*/ 292129 h 1743522"/>
              <a:gd name="connsiteX28" fmla="*/ 99759 w 2366871"/>
              <a:gd name="connsiteY28" fmla="*/ 268316 h 1743522"/>
              <a:gd name="connsiteX29" fmla="*/ 135479 w 2366871"/>
              <a:gd name="connsiteY29" fmla="*/ 242122 h 1743522"/>
              <a:gd name="connsiteX30" fmla="*/ 109284 w 2366871"/>
              <a:gd name="connsiteY30" fmla="*/ 234979 h 1743522"/>
              <a:gd name="connsiteX31" fmla="*/ 75947 w 2366871"/>
              <a:gd name="connsiteY31" fmla="*/ 204022 h 1743522"/>
              <a:gd name="connsiteX32" fmla="*/ 118810 w 2366871"/>
              <a:gd name="connsiteY32" fmla="*/ 163541 h 1743522"/>
              <a:gd name="connsiteX33" fmla="*/ 83091 w 2366871"/>
              <a:gd name="connsiteY33" fmla="*/ 154016 h 1743522"/>
              <a:gd name="connsiteX34" fmla="*/ 73566 w 2366871"/>
              <a:gd name="connsiteY34" fmla="*/ 137347 h 1743522"/>
              <a:gd name="connsiteX35" fmla="*/ 90235 w 2366871"/>
              <a:gd name="connsiteY35" fmla="*/ 101629 h 1743522"/>
              <a:gd name="connsiteX36" fmla="*/ 68804 w 2366871"/>
              <a:gd name="connsiteY36" fmla="*/ 89722 h 1743522"/>
              <a:gd name="connsiteX37" fmla="*/ 83091 w 2366871"/>
              <a:gd name="connsiteY37" fmla="*/ 81627 h 1743522"/>
              <a:gd name="connsiteX38" fmla="*/ 142622 w 2366871"/>
              <a:gd name="connsiteY38" fmla="*/ 30191 h 1743522"/>
              <a:gd name="connsiteX39" fmla="*/ 430754 w 2366871"/>
              <a:gd name="connsiteY39" fmla="*/ 1616 h 1743522"/>
              <a:gd name="connsiteX40" fmla="*/ 576010 w 2366871"/>
              <a:gd name="connsiteY40" fmla="*/ 115916 h 1743522"/>
              <a:gd name="connsiteX41" fmla="*/ 604888 w 2366871"/>
              <a:gd name="connsiteY41" fmla="*/ 278218 h 1743522"/>
              <a:gd name="connsiteX42" fmla="*/ 887954 w 2366871"/>
              <a:gd name="connsiteY42" fmla="*/ 442147 h 1743522"/>
              <a:gd name="connsiteX43" fmla="*/ 2366784 w 2366871"/>
              <a:gd name="connsiteY43" fmla="*/ 1242913 h 1743522"/>
              <a:gd name="connsiteX44" fmla="*/ 970648 w 2366871"/>
              <a:gd name="connsiteY44" fmla="*/ 1742788 h 1743522"/>
              <a:gd name="connsiteX45" fmla="*/ 92672 w 2366871"/>
              <a:gd name="connsiteY45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459329 w 2366871"/>
              <a:gd name="connsiteY9" fmla="*/ 780286 h 1743522"/>
              <a:gd name="connsiteX10" fmla="*/ 571247 w 2366871"/>
              <a:gd name="connsiteY10" fmla="*/ 742185 h 1743522"/>
              <a:gd name="connsiteX11" fmla="*/ 506954 w 2366871"/>
              <a:gd name="connsiteY11" fmla="*/ 689798 h 1743522"/>
              <a:gd name="connsiteX12" fmla="*/ 521241 w 2366871"/>
              <a:gd name="connsiteY12" fmla="*/ 625505 h 1743522"/>
              <a:gd name="connsiteX13" fmla="*/ 452185 w 2366871"/>
              <a:gd name="connsiteY13" fmla="*/ 563592 h 1743522"/>
              <a:gd name="connsiteX14" fmla="*/ 399796 w 2366871"/>
              <a:gd name="connsiteY14" fmla="*/ 573116 h 1743522"/>
              <a:gd name="connsiteX15" fmla="*/ 333122 w 2366871"/>
              <a:gd name="connsiteY15" fmla="*/ 554067 h 1743522"/>
              <a:gd name="connsiteX16" fmla="*/ 266446 w 2366871"/>
              <a:gd name="connsiteY16" fmla="*/ 594547 h 1743522"/>
              <a:gd name="connsiteX17" fmla="*/ 161672 w 2366871"/>
              <a:gd name="connsiteY17" fmla="*/ 592166 h 1743522"/>
              <a:gd name="connsiteX18" fmla="*/ 97378 w 2366871"/>
              <a:gd name="connsiteY18" fmla="*/ 620741 h 1743522"/>
              <a:gd name="connsiteX19" fmla="*/ 49753 w 2366871"/>
              <a:gd name="connsiteY19" fmla="*/ 649316 h 1743522"/>
              <a:gd name="connsiteX20" fmla="*/ 18798 w 2366871"/>
              <a:gd name="connsiteY20" fmla="*/ 604072 h 1743522"/>
              <a:gd name="connsiteX21" fmla="*/ 28321 w 2366871"/>
              <a:gd name="connsiteY21" fmla="*/ 515966 h 1743522"/>
              <a:gd name="connsiteX22" fmla="*/ 25941 w 2366871"/>
              <a:gd name="connsiteY22" fmla="*/ 480247 h 1743522"/>
              <a:gd name="connsiteX23" fmla="*/ 40228 w 2366871"/>
              <a:gd name="connsiteY23" fmla="*/ 454054 h 1743522"/>
              <a:gd name="connsiteX24" fmla="*/ 44990 w 2366871"/>
              <a:gd name="connsiteY24" fmla="*/ 389760 h 1743522"/>
              <a:gd name="connsiteX25" fmla="*/ 49753 w 2366871"/>
              <a:gd name="connsiteY25" fmla="*/ 358804 h 1743522"/>
              <a:gd name="connsiteX26" fmla="*/ 75946 w 2366871"/>
              <a:gd name="connsiteY26" fmla="*/ 332610 h 1743522"/>
              <a:gd name="connsiteX27" fmla="*/ 78329 w 2366871"/>
              <a:gd name="connsiteY27" fmla="*/ 301654 h 1743522"/>
              <a:gd name="connsiteX28" fmla="*/ 123571 w 2366871"/>
              <a:gd name="connsiteY28" fmla="*/ 292129 h 1743522"/>
              <a:gd name="connsiteX29" fmla="*/ 99759 w 2366871"/>
              <a:gd name="connsiteY29" fmla="*/ 268316 h 1743522"/>
              <a:gd name="connsiteX30" fmla="*/ 135479 w 2366871"/>
              <a:gd name="connsiteY30" fmla="*/ 242122 h 1743522"/>
              <a:gd name="connsiteX31" fmla="*/ 109284 w 2366871"/>
              <a:gd name="connsiteY31" fmla="*/ 234979 h 1743522"/>
              <a:gd name="connsiteX32" fmla="*/ 75947 w 2366871"/>
              <a:gd name="connsiteY32" fmla="*/ 204022 h 1743522"/>
              <a:gd name="connsiteX33" fmla="*/ 118810 w 2366871"/>
              <a:gd name="connsiteY33" fmla="*/ 163541 h 1743522"/>
              <a:gd name="connsiteX34" fmla="*/ 83091 w 2366871"/>
              <a:gd name="connsiteY34" fmla="*/ 154016 h 1743522"/>
              <a:gd name="connsiteX35" fmla="*/ 73566 w 2366871"/>
              <a:gd name="connsiteY35" fmla="*/ 137347 h 1743522"/>
              <a:gd name="connsiteX36" fmla="*/ 90235 w 2366871"/>
              <a:gd name="connsiteY36" fmla="*/ 101629 h 1743522"/>
              <a:gd name="connsiteX37" fmla="*/ 68804 w 2366871"/>
              <a:gd name="connsiteY37" fmla="*/ 89722 h 1743522"/>
              <a:gd name="connsiteX38" fmla="*/ 83091 w 2366871"/>
              <a:gd name="connsiteY38" fmla="*/ 81627 h 1743522"/>
              <a:gd name="connsiteX39" fmla="*/ 142622 w 2366871"/>
              <a:gd name="connsiteY39" fmla="*/ 30191 h 1743522"/>
              <a:gd name="connsiteX40" fmla="*/ 430754 w 2366871"/>
              <a:gd name="connsiteY40" fmla="*/ 1616 h 1743522"/>
              <a:gd name="connsiteX41" fmla="*/ 576010 w 2366871"/>
              <a:gd name="connsiteY41" fmla="*/ 115916 h 1743522"/>
              <a:gd name="connsiteX42" fmla="*/ 604888 w 2366871"/>
              <a:gd name="connsiteY42" fmla="*/ 278218 h 1743522"/>
              <a:gd name="connsiteX43" fmla="*/ 887954 w 2366871"/>
              <a:gd name="connsiteY43" fmla="*/ 442147 h 1743522"/>
              <a:gd name="connsiteX44" fmla="*/ 2366784 w 2366871"/>
              <a:gd name="connsiteY44" fmla="*/ 1242913 h 1743522"/>
              <a:gd name="connsiteX45" fmla="*/ 970648 w 2366871"/>
              <a:gd name="connsiteY45" fmla="*/ 1742788 h 1743522"/>
              <a:gd name="connsiteX46" fmla="*/ 92672 w 2366871"/>
              <a:gd name="connsiteY46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459329 w 2366871"/>
              <a:gd name="connsiteY9" fmla="*/ 780286 h 1743522"/>
              <a:gd name="connsiteX10" fmla="*/ 571247 w 2366871"/>
              <a:gd name="connsiteY10" fmla="*/ 742185 h 1743522"/>
              <a:gd name="connsiteX11" fmla="*/ 545054 w 2366871"/>
              <a:gd name="connsiteY11" fmla="*/ 708848 h 1743522"/>
              <a:gd name="connsiteX12" fmla="*/ 506954 w 2366871"/>
              <a:gd name="connsiteY12" fmla="*/ 689798 h 1743522"/>
              <a:gd name="connsiteX13" fmla="*/ 521241 w 2366871"/>
              <a:gd name="connsiteY13" fmla="*/ 625505 h 1743522"/>
              <a:gd name="connsiteX14" fmla="*/ 452185 w 2366871"/>
              <a:gd name="connsiteY14" fmla="*/ 563592 h 1743522"/>
              <a:gd name="connsiteX15" fmla="*/ 399796 w 2366871"/>
              <a:gd name="connsiteY15" fmla="*/ 573116 h 1743522"/>
              <a:gd name="connsiteX16" fmla="*/ 333122 w 2366871"/>
              <a:gd name="connsiteY16" fmla="*/ 554067 h 1743522"/>
              <a:gd name="connsiteX17" fmla="*/ 266446 w 2366871"/>
              <a:gd name="connsiteY17" fmla="*/ 594547 h 1743522"/>
              <a:gd name="connsiteX18" fmla="*/ 161672 w 2366871"/>
              <a:gd name="connsiteY18" fmla="*/ 592166 h 1743522"/>
              <a:gd name="connsiteX19" fmla="*/ 97378 w 2366871"/>
              <a:gd name="connsiteY19" fmla="*/ 620741 h 1743522"/>
              <a:gd name="connsiteX20" fmla="*/ 49753 w 2366871"/>
              <a:gd name="connsiteY20" fmla="*/ 649316 h 1743522"/>
              <a:gd name="connsiteX21" fmla="*/ 18798 w 2366871"/>
              <a:gd name="connsiteY21" fmla="*/ 604072 h 1743522"/>
              <a:gd name="connsiteX22" fmla="*/ 28321 w 2366871"/>
              <a:gd name="connsiteY22" fmla="*/ 515966 h 1743522"/>
              <a:gd name="connsiteX23" fmla="*/ 25941 w 2366871"/>
              <a:gd name="connsiteY23" fmla="*/ 480247 h 1743522"/>
              <a:gd name="connsiteX24" fmla="*/ 40228 w 2366871"/>
              <a:gd name="connsiteY24" fmla="*/ 454054 h 1743522"/>
              <a:gd name="connsiteX25" fmla="*/ 44990 w 2366871"/>
              <a:gd name="connsiteY25" fmla="*/ 389760 h 1743522"/>
              <a:gd name="connsiteX26" fmla="*/ 49753 w 2366871"/>
              <a:gd name="connsiteY26" fmla="*/ 358804 h 1743522"/>
              <a:gd name="connsiteX27" fmla="*/ 75946 w 2366871"/>
              <a:gd name="connsiteY27" fmla="*/ 332610 h 1743522"/>
              <a:gd name="connsiteX28" fmla="*/ 78329 w 2366871"/>
              <a:gd name="connsiteY28" fmla="*/ 301654 h 1743522"/>
              <a:gd name="connsiteX29" fmla="*/ 123571 w 2366871"/>
              <a:gd name="connsiteY29" fmla="*/ 292129 h 1743522"/>
              <a:gd name="connsiteX30" fmla="*/ 99759 w 2366871"/>
              <a:gd name="connsiteY30" fmla="*/ 268316 h 1743522"/>
              <a:gd name="connsiteX31" fmla="*/ 135479 w 2366871"/>
              <a:gd name="connsiteY31" fmla="*/ 242122 h 1743522"/>
              <a:gd name="connsiteX32" fmla="*/ 109284 w 2366871"/>
              <a:gd name="connsiteY32" fmla="*/ 234979 h 1743522"/>
              <a:gd name="connsiteX33" fmla="*/ 75947 w 2366871"/>
              <a:gd name="connsiteY33" fmla="*/ 204022 h 1743522"/>
              <a:gd name="connsiteX34" fmla="*/ 118810 w 2366871"/>
              <a:gd name="connsiteY34" fmla="*/ 163541 h 1743522"/>
              <a:gd name="connsiteX35" fmla="*/ 83091 w 2366871"/>
              <a:gd name="connsiteY35" fmla="*/ 154016 h 1743522"/>
              <a:gd name="connsiteX36" fmla="*/ 73566 w 2366871"/>
              <a:gd name="connsiteY36" fmla="*/ 137347 h 1743522"/>
              <a:gd name="connsiteX37" fmla="*/ 90235 w 2366871"/>
              <a:gd name="connsiteY37" fmla="*/ 101629 h 1743522"/>
              <a:gd name="connsiteX38" fmla="*/ 68804 w 2366871"/>
              <a:gd name="connsiteY38" fmla="*/ 89722 h 1743522"/>
              <a:gd name="connsiteX39" fmla="*/ 83091 w 2366871"/>
              <a:gd name="connsiteY39" fmla="*/ 81627 h 1743522"/>
              <a:gd name="connsiteX40" fmla="*/ 142622 w 2366871"/>
              <a:gd name="connsiteY40" fmla="*/ 30191 h 1743522"/>
              <a:gd name="connsiteX41" fmla="*/ 430754 w 2366871"/>
              <a:gd name="connsiteY41" fmla="*/ 1616 h 1743522"/>
              <a:gd name="connsiteX42" fmla="*/ 576010 w 2366871"/>
              <a:gd name="connsiteY42" fmla="*/ 115916 h 1743522"/>
              <a:gd name="connsiteX43" fmla="*/ 604888 w 2366871"/>
              <a:gd name="connsiteY43" fmla="*/ 278218 h 1743522"/>
              <a:gd name="connsiteX44" fmla="*/ 887954 w 2366871"/>
              <a:gd name="connsiteY44" fmla="*/ 442147 h 1743522"/>
              <a:gd name="connsiteX45" fmla="*/ 2366784 w 2366871"/>
              <a:gd name="connsiteY45" fmla="*/ 1242913 h 1743522"/>
              <a:gd name="connsiteX46" fmla="*/ 970648 w 2366871"/>
              <a:gd name="connsiteY46" fmla="*/ 1742788 h 1743522"/>
              <a:gd name="connsiteX47" fmla="*/ 92672 w 2366871"/>
              <a:gd name="connsiteY47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459329 w 2366871"/>
              <a:gd name="connsiteY9" fmla="*/ 780286 h 1743522"/>
              <a:gd name="connsiteX10" fmla="*/ 571247 w 2366871"/>
              <a:gd name="connsiteY10" fmla="*/ 742185 h 1743522"/>
              <a:gd name="connsiteX11" fmla="*/ 545054 w 2366871"/>
              <a:gd name="connsiteY11" fmla="*/ 708848 h 1743522"/>
              <a:gd name="connsiteX12" fmla="*/ 506954 w 2366871"/>
              <a:gd name="connsiteY12" fmla="*/ 689798 h 1743522"/>
              <a:gd name="connsiteX13" fmla="*/ 521241 w 2366871"/>
              <a:gd name="connsiteY13" fmla="*/ 625505 h 1743522"/>
              <a:gd name="connsiteX14" fmla="*/ 516479 w 2366871"/>
              <a:gd name="connsiteY14" fmla="*/ 606455 h 1743522"/>
              <a:gd name="connsiteX15" fmla="*/ 452185 w 2366871"/>
              <a:gd name="connsiteY15" fmla="*/ 563592 h 1743522"/>
              <a:gd name="connsiteX16" fmla="*/ 399796 w 2366871"/>
              <a:gd name="connsiteY16" fmla="*/ 573116 h 1743522"/>
              <a:gd name="connsiteX17" fmla="*/ 333122 w 2366871"/>
              <a:gd name="connsiteY17" fmla="*/ 554067 h 1743522"/>
              <a:gd name="connsiteX18" fmla="*/ 266446 w 2366871"/>
              <a:gd name="connsiteY18" fmla="*/ 594547 h 1743522"/>
              <a:gd name="connsiteX19" fmla="*/ 161672 w 2366871"/>
              <a:gd name="connsiteY19" fmla="*/ 592166 h 1743522"/>
              <a:gd name="connsiteX20" fmla="*/ 97378 w 2366871"/>
              <a:gd name="connsiteY20" fmla="*/ 620741 h 1743522"/>
              <a:gd name="connsiteX21" fmla="*/ 49753 w 2366871"/>
              <a:gd name="connsiteY21" fmla="*/ 649316 h 1743522"/>
              <a:gd name="connsiteX22" fmla="*/ 18798 w 2366871"/>
              <a:gd name="connsiteY22" fmla="*/ 604072 h 1743522"/>
              <a:gd name="connsiteX23" fmla="*/ 28321 w 2366871"/>
              <a:gd name="connsiteY23" fmla="*/ 515966 h 1743522"/>
              <a:gd name="connsiteX24" fmla="*/ 25941 w 2366871"/>
              <a:gd name="connsiteY24" fmla="*/ 480247 h 1743522"/>
              <a:gd name="connsiteX25" fmla="*/ 40228 w 2366871"/>
              <a:gd name="connsiteY25" fmla="*/ 454054 h 1743522"/>
              <a:gd name="connsiteX26" fmla="*/ 44990 w 2366871"/>
              <a:gd name="connsiteY26" fmla="*/ 389760 h 1743522"/>
              <a:gd name="connsiteX27" fmla="*/ 49753 w 2366871"/>
              <a:gd name="connsiteY27" fmla="*/ 358804 h 1743522"/>
              <a:gd name="connsiteX28" fmla="*/ 75946 w 2366871"/>
              <a:gd name="connsiteY28" fmla="*/ 332610 h 1743522"/>
              <a:gd name="connsiteX29" fmla="*/ 78329 w 2366871"/>
              <a:gd name="connsiteY29" fmla="*/ 301654 h 1743522"/>
              <a:gd name="connsiteX30" fmla="*/ 123571 w 2366871"/>
              <a:gd name="connsiteY30" fmla="*/ 292129 h 1743522"/>
              <a:gd name="connsiteX31" fmla="*/ 99759 w 2366871"/>
              <a:gd name="connsiteY31" fmla="*/ 268316 h 1743522"/>
              <a:gd name="connsiteX32" fmla="*/ 135479 w 2366871"/>
              <a:gd name="connsiteY32" fmla="*/ 242122 h 1743522"/>
              <a:gd name="connsiteX33" fmla="*/ 109284 w 2366871"/>
              <a:gd name="connsiteY33" fmla="*/ 234979 h 1743522"/>
              <a:gd name="connsiteX34" fmla="*/ 75947 w 2366871"/>
              <a:gd name="connsiteY34" fmla="*/ 204022 h 1743522"/>
              <a:gd name="connsiteX35" fmla="*/ 118810 w 2366871"/>
              <a:gd name="connsiteY35" fmla="*/ 163541 h 1743522"/>
              <a:gd name="connsiteX36" fmla="*/ 83091 w 2366871"/>
              <a:gd name="connsiteY36" fmla="*/ 154016 h 1743522"/>
              <a:gd name="connsiteX37" fmla="*/ 73566 w 2366871"/>
              <a:gd name="connsiteY37" fmla="*/ 137347 h 1743522"/>
              <a:gd name="connsiteX38" fmla="*/ 90235 w 2366871"/>
              <a:gd name="connsiteY38" fmla="*/ 101629 h 1743522"/>
              <a:gd name="connsiteX39" fmla="*/ 68804 w 2366871"/>
              <a:gd name="connsiteY39" fmla="*/ 89722 h 1743522"/>
              <a:gd name="connsiteX40" fmla="*/ 83091 w 2366871"/>
              <a:gd name="connsiteY40" fmla="*/ 81627 h 1743522"/>
              <a:gd name="connsiteX41" fmla="*/ 142622 w 2366871"/>
              <a:gd name="connsiteY41" fmla="*/ 30191 h 1743522"/>
              <a:gd name="connsiteX42" fmla="*/ 430754 w 2366871"/>
              <a:gd name="connsiteY42" fmla="*/ 1616 h 1743522"/>
              <a:gd name="connsiteX43" fmla="*/ 576010 w 2366871"/>
              <a:gd name="connsiteY43" fmla="*/ 115916 h 1743522"/>
              <a:gd name="connsiteX44" fmla="*/ 604888 w 2366871"/>
              <a:gd name="connsiteY44" fmla="*/ 278218 h 1743522"/>
              <a:gd name="connsiteX45" fmla="*/ 887954 w 2366871"/>
              <a:gd name="connsiteY45" fmla="*/ 442147 h 1743522"/>
              <a:gd name="connsiteX46" fmla="*/ 2366784 w 2366871"/>
              <a:gd name="connsiteY46" fmla="*/ 1242913 h 1743522"/>
              <a:gd name="connsiteX47" fmla="*/ 970648 w 2366871"/>
              <a:gd name="connsiteY47" fmla="*/ 1742788 h 1743522"/>
              <a:gd name="connsiteX48" fmla="*/ 92672 w 2366871"/>
              <a:gd name="connsiteY48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459329 w 2366871"/>
              <a:gd name="connsiteY9" fmla="*/ 780286 h 1743522"/>
              <a:gd name="connsiteX10" fmla="*/ 571247 w 2366871"/>
              <a:gd name="connsiteY10" fmla="*/ 742185 h 1743522"/>
              <a:gd name="connsiteX11" fmla="*/ 545054 w 2366871"/>
              <a:gd name="connsiteY11" fmla="*/ 708848 h 1743522"/>
              <a:gd name="connsiteX12" fmla="*/ 506954 w 2366871"/>
              <a:gd name="connsiteY12" fmla="*/ 689798 h 1743522"/>
              <a:gd name="connsiteX13" fmla="*/ 526004 w 2366871"/>
              <a:gd name="connsiteY13" fmla="*/ 649317 h 1743522"/>
              <a:gd name="connsiteX14" fmla="*/ 521241 w 2366871"/>
              <a:gd name="connsiteY14" fmla="*/ 625505 h 1743522"/>
              <a:gd name="connsiteX15" fmla="*/ 516479 w 2366871"/>
              <a:gd name="connsiteY15" fmla="*/ 606455 h 1743522"/>
              <a:gd name="connsiteX16" fmla="*/ 452185 w 2366871"/>
              <a:gd name="connsiteY16" fmla="*/ 563592 h 1743522"/>
              <a:gd name="connsiteX17" fmla="*/ 399796 w 2366871"/>
              <a:gd name="connsiteY17" fmla="*/ 573116 h 1743522"/>
              <a:gd name="connsiteX18" fmla="*/ 333122 w 2366871"/>
              <a:gd name="connsiteY18" fmla="*/ 554067 h 1743522"/>
              <a:gd name="connsiteX19" fmla="*/ 266446 w 2366871"/>
              <a:gd name="connsiteY19" fmla="*/ 594547 h 1743522"/>
              <a:gd name="connsiteX20" fmla="*/ 161672 w 2366871"/>
              <a:gd name="connsiteY20" fmla="*/ 592166 h 1743522"/>
              <a:gd name="connsiteX21" fmla="*/ 97378 w 2366871"/>
              <a:gd name="connsiteY21" fmla="*/ 620741 h 1743522"/>
              <a:gd name="connsiteX22" fmla="*/ 49753 w 2366871"/>
              <a:gd name="connsiteY22" fmla="*/ 649316 h 1743522"/>
              <a:gd name="connsiteX23" fmla="*/ 18798 w 2366871"/>
              <a:gd name="connsiteY23" fmla="*/ 604072 h 1743522"/>
              <a:gd name="connsiteX24" fmla="*/ 28321 w 2366871"/>
              <a:gd name="connsiteY24" fmla="*/ 515966 h 1743522"/>
              <a:gd name="connsiteX25" fmla="*/ 25941 w 2366871"/>
              <a:gd name="connsiteY25" fmla="*/ 480247 h 1743522"/>
              <a:gd name="connsiteX26" fmla="*/ 40228 w 2366871"/>
              <a:gd name="connsiteY26" fmla="*/ 454054 h 1743522"/>
              <a:gd name="connsiteX27" fmla="*/ 44990 w 2366871"/>
              <a:gd name="connsiteY27" fmla="*/ 389760 h 1743522"/>
              <a:gd name="connsiteX28" fmla="*/ 49753 w 2366871"/>
              <a:gd name="connsiteY28" fmla="*/ 358804 h 1743522"/>
              <a:gd name="connsiteX29" fmla="*/ 75946 w 2366871"/>
              <a:gd name="connsiteY29" fmla="*/ 332610 h 1743522"/>
              <a:gd name="connsiteX30" fmla="*/ 78329 w 2366871"/>
              <a:gd name="connsiteY30" fmla="*/ 301654 h 1743522"/>
              <a:gd name="connsiteX31" fmla="*/ 123571 w 2366871"/>
              <a:gd name="connsiteY31" fmla="*/ 292129 h 1743522"/>
              <a:gd name="connsiteX32" fmla="*/ 99759 w 2366871"/>
              <a:gd name="connsiteY32" fmla="*/ 268316 h 1743522"/>
              <a:gd name="connsiteX33" fmla="*/ 135479 w 2366871"/>
              <a:gd name="connsiteY33" fmla="*/ 242122 h 1743522"/>
              <a:gd name="connsiteX34" fmla="*/ 109284 w 2366871"/>
              <a:gd name="connsiteY34" fmla="*/ 234979 h 1743522"/>
              <a:gd name="connsiteX35" fmla="*/ 75947 w 2366871"/>
              <a:gd name="connsiteY35" fmla="*/ 204022 h 1743522"/>
              <a:gd name="connsiteX36" fmla="*/ 118810 w 2366871"/>
              <a:gd name="connsiteY36" fmla="*/ 163541 h 1743522"/>
              <a:gd name="connsiteX37" fmla="*/ 83091 w 2366871"/>
              <a:gd name="connsiteY37" fmla="*/ 154016 h 1743522"/>
              <a:gd name="connsiteX38" fmla="*/ 73566 w 2366871"/>
              <a:gd name="connsiteY38" fmla="*/ 137347 h 1743522"/>
              <a:gd name="connsiteX39" fmla="*/ 90235 w 2366871"/>
              <a:gd name="connsiteY39" fmla="*/ 101629 h 1743522"/>
              <a:gd name="connsiteX40" fmla="*/ 68804 w 2366871"/>
              <a:gd name="connsiteY40" fmla="*/ 89722 h 1743522"/>
              <a:gd name="connsiteX41" fmla="*/ 83091 w 2366871"/>
              <a:gd name="connsiteY41" fmla="*/ 81627 h 1743522"/>
              <a:gd name="connsiteX42" fmla="*/ 142622 w 2366871"/>
              <a:gd name="connsiteY42" fmla="*/ 30191 h 1743522"/>
              <a:gd name="connsiteX43" fmla="*/ 430754 w 2366871"/>
              <a:gd name="connsiteY43" fmla="*/ 1616 h 1743522"/>
              <a:gd name="connsiteX44" fmla="*/ 576010 w 2366871"/>
              <a:gd name="connsiteY44" fmla="*/ 115916 h 1743522"/>
              <a:gd name="connsiteX45" fmla="*/ 604888 w 2366871"/>
              <a:gd name="connsiteY45" fmla="*/ 278218 h 1743522"/>
              <a:gd name="connsiteX46" fmla="*/ 887954 w 2366871"/>
              <a:gd name="connsiteY46" fmla="*/ 442147 h 1743522"/>
              <a:gd name="connsiteX47" fmla="*/ 2366784 w 2366871"/>
              <a:gd name="connsiteY47" fmla="*/ 1242913 h 1743522"/>
              <a:gd name="connsiteX48" fmla="*/ 970648 w 2366871"/>
              <a:gd name="connsiteY48" fmla="*/ 1742788 h 1743522"/>
              <a:gd name="connsiteX49" fmla="*/ 92672 w 2366871"/>
              <a:gd name="connsiteY49" fmla="*/ 1349593 h 1743522"/>
              <a:gd name="connsiteX0" fmla="*/ 92672 w 2366871"/>
              <a:gd name="connsiteY0" fmla="*/ 1351039 h 1744968"/>
              <a:gd name="connsiteX1" fmla="*/ 56896 w 2366871"/>
              <a:gd name="connsiteY1" fmla="*/ 1138919 h 1744968"/>
              <a:gd name="connsiteX2" fmla="*/ 142622 w 2366871"/>
              <a:gd name="connsiteY2" fmla="*/ 1162732 h 1744968"/>
              <a:gd name="connsiteX3" fmla="*/ 218822 w 2366871"/>
              <a:gd name="connsiteY3" fmla="*/ 1110344 h 1744968"/>
              <a:gd name="connsiteX4" fmla="*/ 211679 w 2366871"/>
              <a:gd name="connsiteY4" fmla="*/ 1029382 h 1744968"/>
              <a:gd name="connsiteX5" fmla="*/ 235491 w 2366871"/>
              <a:gd name="connsiteY5" fmla="*/ 967469 h 1744968"/>
              <a:gd name="connsiteX6" fmla="*/ 285497 w 2366871"/>
              <a:gd name="connsiteY6" fmla="*/ 953182 h 1744968"/>
              <a:gd name="connsiteX7" fmla="*/ 335504 w 2366871"/>
              <a:gd name="connsiteY7" fmla="*/ 888888 h 1744968"/>
              <a:gd name="connsiteX8" fmla="*/ 366459 w 2366871"/>
              <a:gd name="connsiteY8" fmla="*/ 836500 h 1744968"/>
              <a:gd name="connsiteX9" fmla="*/ 459329 w 2366871"/>
              <a:gd name="connsiteY9" fmla="*/ 781732 h 1744968"/>
              <a:gd name="connsiteX10" fmla="*/ 571247 w 2366871"/>
              <a:gd name="connsiteY10" fmla="*/ 743631 h 1744968"/>
              <a:gd name="connsiteX11" fmla="*/ 545054 w 2366871"/>
              <a:gd name="connsiteY11" fmla="*/ 710294 h 1744968"/>
              <a:gd name="connsiteX12" fmla="*/ 506954 w 2366871"/>
              <a:gd name="connsiteY12" fmla="*/ 691244 h 1744968"/>
              <a:gd name="connsiteX13" fmla="*/ 526004 w 2366871"/>
              <a:gd name="connsiteY13" fmla="*/ 650763 h 1744968"/>
              <a:gd name="connsiteX14" fmla="*/ 521241 w 2366871"/>
              <a:gd name="connsiteY14" fmla="*/ 626951 h 1744968"/>
              <a:gd name="connsiteX15" fmla="*/ 516479 w 2366871"/>
              <a:gd name="connsiteY15" fmla="*/ 607901 h 1744968"/>
              <a:gd name="connsiteX16" fmla="*/ 452185 w 2366871"/>
              <a:gd name="connsiteY16" fmla="*/ 565038 h 1744968"/>
              <a:gd name="connsiteX17" fmla="*/ 399796 w 2366871"/>
              <a:gd name="connsiteY17" fmla="*/ 574562 h 1744968"/>
              <a:gd name="connsiteX18" fmla="*/ 333122 w 2366871"/>
              <a:gd name="connsiteY18" fmla="*/ 555513 h 1744968"/>
              <a:gd name="connsiteX19" fmla="*/ 266446 w 2366871"/>
              <a:gd name="connsiteY19" fmla="*/ 595993 h 1744968"/>
              <a:gd name="connsiteX20" fmla="*/ 161672 w 2366871"/>
              <a:gd name="connsiteY20" fmla="*/ 593612 h 1744968"/>
              <a:gd name="connsiteX21" fmla="*/ 97378 w 2366871"/>
              <a:gd name="connsiteY21" fmla="*/ 622187 h 1744968"/>
              <a:gd name="connsiteX22" fmla="*/ 49753 w 2366871"/>
              <a:gd name="connsiteY22" fmla="*/ 650762 h 1744968"/>
              <a:gd name="connsiteX23" fmla="*/ 18798 w 2366871"/>
              <a:gd name="connsiteY23" fmla="*/ 605518 h 1744968"/>
              <a:gd name="connsiteX24" fmla="*/ 28321 w 2366871"/>
              <a:gd name="connsiteY24" fmla="*/ 517412 h 1744968"/>
              <a:gd name="connsiteX25" fmla="*/ 25941 w 2366871"/>
              <a:gd name="connsiteY25" fmla="*/ 481693 h 1744968"/>
              <a:gd name="connsiteX26" fmla="*/ 40228 w 2366871"/>
              <a:gd name="connsiteY26" fmla="*/ 455500 h 1744968"/>
              <a:gd name="connsiteX27" fmla="*/ 44990 w 2366871"/>
              <a:gd name="connsiteY27" fmla="*/ 391206 h 1744968"/>
              <a:gd name="connsiteX28" fmla="*/ 49753 w 2366871"/>
              <a:gd name="connsiteY28" fmla="*/ 360250 h 1744968"/>
              <a:gd name="connsiteX29" fmla="*/ 75946 w 2366871"/>
              <a:gd name="connsiteY29" fmla="*/ 334056 h 1744968"/>
              <a:gd name="connsiteX30" fmla="*/ 78329 w 2366871"/>
              <a:gd name="connsiteY30" fmla="*/ 303100 h 1744968"/>
              <a:gd name="connsiteX31" fmla="*/ 123571 w 2366871"/>
              <a:gd name="connsiteY31" fmla="*/ 293575 h 1744968"/>
              <a:gd name="connsiteX32" fmla="*/ 99759 w 2366871"/>
              <a:gd name="connsiteY32" fmla="*/ 269762 h 1744968"/>
              <a:gd name="connsiteX33" fmla="*/ 135479 w 2366871"/>
              <a:gd name="connsiteY33" fmla="*/ 243568 h 1744968"/>
              <a:gd name="connsiteX34" fmla="*/ 109284 w 2366871"/>
              <a:gd name="connsiteY34" fmla="*/ 236425 h 1744968"/>
              <a:gd name="connsiteX35" fmla="*/ 75947 w 2366871"/>
              <a:gd name="connsiteY35" fmla="*/ 205468 h 1744968"/>
              <a:gd name="connsiteX36" fmla="*/ 118810 w 2366871"/>
              <a:gd name="connsiteY36" fmla="*/ 164987 h 1744968"/>
              <a:gd name="connsiteX37" fmla="*/ 83091 w 2366871"/>
              <a:gd name="connsiteY37" fmla="*/ 155462 h 1744968"/>
              <a:gd name="connsiteX38" fmla="*/ 73566 w 2366871"/>
              <a:gd name="connsiteY38" fmla="*/ 138793 h 1744968"/>
              <a:gd name="connsiteX39" fmla="*/ 90235 w 2366871"/>
              <a:gd name="connsiteY39" fmla="*/ 103075 h 1744968"/>
              <a:gd name="connsiteX40" fmla="*/ 68804 w 2366871"/>
              <a:gd name="connsiteY40" fmla="*/ 91168 h 1744968"/>
              <a:gd name="connsiteX41" fmla="*/ 83091 w 2366871"/>
              <a:gd name="connsiteY41" fmla="*/ 83073 h 1744968"/>
              <a:gd name="connsiteX42" fmla="*/ 142622 w 2366871"/>
              <a:gd name="connsiteY42" fmla="*/ 31637 h 1744968"/>
              <a:gd name="connsiteX43" fmla="*/ 252160 w 2366871"/>
              <a:gd name="connsiteY43" fmla="*/ 53069 h 1744968"/>
              <a:gd name="connsiteX44" fmla="*/ 430754 w 2366871"/>
              <a:gd name="connsiteY44" fmla="*/ 3062 h 1744968"/>
              <a:gd name="connsiteX45" fmla="*/ 576010 w 2366871"/>
              <a:gd name="connsiteY45" fmla="*/ 117362 h 1744968"/>
              <a:gd name="connsiteX46" fmla="*/ 604888 w 2366871"/>
              <a:gd name="connsiteY46" fmla="*/ 279664 h 1744968"/>
              <a:gd name="connsiteX47" fmla="*/ 887954 w 2366871"/>
              <a:gd name="connsiteY47" fmla="*/ 443593 h 1744968"/>
              <a:gd name="connsiteX48" fmla="*/ 2366784 w 2366871"/>
              <a:gd name="connsiteY48" fmla="*/ 1244359 h 1744968"/>
              <a:gd name="connsiteX49" fmla="*/ 970648 w 2366871"/>
              <a:gd name="connsiteY49" fmla="*/ 1744234 h 1744968"/>
              <a:gd name="connsiteX50" fmla="*/ 92672 w 2366871"/>
              <a:gd name="connsiteY50" fmla="*/ 1351039 h 1744968"/>
              <a:gd name="connsiteX0" fmla="*/ 92672 w 2366871"/>
              <a:gd name="connsiteY0" fmla="*/ 1351102 h 1745031"/>
              <a:gd name="connsiteX1" fmla="*/ 56896 w 2366871"/>
              <a:gd name="connsiteY1" fmla="*/ 1138982 h 1745031"/>
              <a:gd name="connsiteX2" fmla="*/ 142622 w 2366871"/>
              <a:gd name="connsiteY2" fmla="*/ 1162795 h 1745031"/>
              <a:gd name="connsiteX3" fmla="*/ 218822 w 2366871"/>
              <a:gd name="connsiteY3" fmla="*/ 1110407 h 1745031"/>
              <a:gd name="connsiteX4" fmla="*/ 211679 w 2366871"/>
              <a:gd name="connsiteY4" fmla="*/ 1029445 h 1745031"/>
              <a:gd name="connsiteX5" fmla="*/ 235491 w 2366871"/>
              <a:gd name="connsiteY5" fmla="*/ 967532 h 1745031"/>
              <a:gd name="connsiteX6" fmla="*/ 285497 w 2366871"/>
              <a:gd name="connsiteY6" fmla="*/ 953245 h 1745031"/>
              <a:gd name="connsiteX7" fmla="*/ 335504 w 2366871"/>
              <a:gd name="connsiteY7" fmla="*/ 888951 h 1745031"/>
              <a:gd name="connsiteX8" fmla="*/ 366459 w 2366871"/>
              <a:gd name="connsiteY8" fmla="*/ 836563 h 1745031"/>
              <a:gd name="connsiteX9" fmla="*/ 459329 w 2366871"/>
              <a:gd name="connsiteY9" fmla="*/ 781795 h 1745031"/>
              <a:gd name="connsiteX10" fmla="*/ 571247 w 2366871"/>
              <a:gd name="connsiteY10" fmla="*/ 743694 h 1745031"/>
              <a:gd name="connsiteX11" fmla="*/ 545054 w 2366871"/>
              <a:gd name="connsiteY11" fmla="*/ 710357 h 1745031"/>
              <a:gd name="connsiteX12" fmla="*/ 506954 w 2366871"/>
              <a:gd name="connsiteY12" fmla="*/ 691307 h 1745031"/>
              <a:gd name="connsiteX13" fmla="*/ 526004 w 2366871"/>
              <a:gd name="connsiteY13" fmla="*/ 650826 h 1745031"/>
              <a:gd name="connsiteX14" fmla="*/ 521241 w 2366871"/>
              <a:gd name="connsiteY14" fmla="*/ 627014 h 1745031"/>
              <a:gd name="connsiteX15" fmla="*/ 516479 w 2366871"/>
              <a:gd name="connsiteY15" fmla="*/ 607964 h 1745031"/>
              <a:gd name="connsiteX16" fmla="*/ 452185 w 2366871"/>
              <a:gd name="connsiteY16" fmla="*/ 565101 h 1745031"/>
              <a:gd name="connsiteX17" fmla="*/ 399796 w 2366871"/>
              <a:gd name="connsiteY17" fmla="*/ 574625 h 1745031"/>
              <a:gd name="connsiteX18" fmla="*/ 333122 w 2366871"/>
              <a:gd name="connsiteY18" fmla="*/ 555576 h 1745031"/>
              <a:gd name="connsiteX19" fmla="*/ 266446 w 2366871"/>
              <a:gd name="connsiteY19" fmla="*/ 596056 h 1745031"/>
              <a:gd name="connsiteX20" fmla="*/ 161672 w 2366871"/>
              <a:gd name="connsiteY20" fmla="*/ 593675 h 1745031"/>
              <a:gd name="connsiteX21" fmla="*/ 97378 w 2366871"/>
              <a:gd name="connsiteY21" fmla="*/ 622250 h 1745031"/>
              <a:gd name="connsiteX22" fmla="*/ 49753 w 2366871"/>
              <a:gd name="connsiteY22" fmla="*/ 650825 h 1745031"/>
              <a:gd name="connsiteX23" fmla="*/ 18798 w 2366871"/>
              <a:gd name="connsiteY23" fmla="*/ 605581 h 1745031"/>
              <a:gd name="connsiteX24" fmla="*/ 28321 w 2366871"/>
              <a:gd name="connsiteY24" fmla="*/ 517475 h 1745031"/>
              <a:gd name="connsiteX25" fmla="*/ 25941 w 2366871"/>
              <a:gd name="connsiteY25" fmla="*/ 481756 h 1745031"/>
              <a:gd name="connsiteX26" fmla="*/ 40228 w 2366871"/>
              <a:gd name="connsiteY26" fmla="*/ 455563 h 1745031"/>
              <a:gd name="connsiteX27" fmla="*/ 44990 w 2366871"/>
              <a:gd name="connsiteY27" fmla="*/ 391269 h 1745031"/>
              <a:gd name="connsiteX28" fmla="*/ 49753 w 2366871"/>
              <a:gd name="connsiteY28" fmla="*/ 360313 h 1745031"/>
              <a:gd name="connsiteX29" fmla="*/ 75946 w 2366871"/>
              <a:gd name="connsiteY29" fmla="*/ 334119 h 1745031"/>
              <a:gd name="connsiteX30" fmla="*/ 78329 w 2366871"/>
              <a:gd name="connsiteY30" fmla="*/ 303163 h 1745031"/>
              <a:gd name="connsiteX31" fmla="*/ 123571 w 2366871"/>
              <a:gd name="connsiteY31" fmla="*/ 293638 h 1745031"/>
              <a:gd name="connsiteX32" fmla="*/ 99759 w 2366871"/>
              <a:gd name="connsiteY32" fmla="*/ 269825 h 1745031"/>
              <a:gd name="connsiteX33" fmla="*/ 135479 w 2366871"/>
              <a:gd name="connsiteY33" fmla="*/ 243631 h 1745031"/>
              <a:gd name="connsiteX34" fmla="*/ 109284 w 2366871"/>
              <a:gd name="connsiteY34" fmla="*/ 236488 h 1745031"/>
              <a:gd name="connsiteX35" fmla="*/ 75947 w 2366871"/>
              <a:gd name="connsiteY35" fmla="*/ 205531 h 1745031"/>
              <a:gd name="connsiteX36" fmla="*/ 118810 w 2366871"/>
              <a:gd name="connsiteY36" fmla="*/ 165050 h 1745031"/>
              <a:gd name="connsiteX37" fmla="*/ 83091 w 2366871"/>
              <a:gd name="connsiteY37" fmla="*/ 155525 h 1745031"/>
              <a:gd name="connsiteX38" fmla="*/ 73566 w 2366871"/>
              <a:gd name="connsiteY38" fmla="*/ 138856 h 1745031"/>
              <a:gd name="connsiteX39" fmla="*/ 90235 w 2366871"/>
              <a:gd name="connsiteY39" fmla="*/ 103138 h 1745031"/>
              <a:gd name="connsiteX40" fmla="*/ 68804 w 2366871"/>
              <a:gd name="connsiteY40" fmla="*/ 91231 h 1745031"/>
              <a:gd name="connsiteX41" fmla="*/ 83091 w 2366871"/>
              <a:gd name="connsiteY41" fmla="*/ 83136 h 1745031"/>
              <a:gd name="connsiteX42" fmla="*/ 142622 w 2366871"/>
              <a:gd name="connsiteY42" fmla="*/ 31700 h 1745031"/>
              <a:gd name="connsiteX43" fmla="*/ 190247 w 2366871"/>
              <a:gd name="connsiteY43" fmla="*/ 29320 h 1745031"/>
              <a:gd name="connsiteX44" fmla="*/ 252160 w 2366871"/>
              <a:gd name="connsiteY44" fmla="*/ 53132 h 1745031"/>
              <a:gd name="connsiteX45" fmla="*/ 430754 w 2366871"/>
              <a:gd name="connsiteY45" fmla="*/ 3125 h 1745031"/>
              <a:gd name="connsiteX46" fmla="*/ 576010 w 2366871"/>
              <a:gd name="connsiteY46" fmla="*/ 117425 h 1745031"/>
              <a:gd name="connsiteX47" fmla="*/ 604888 w 2366871"/>
              <a:gd name="connsiteY47" fmla="*/ 279727 h 1745031"/>
              <a:gd name="connsiteX48" fmla="*/ 887954 w 2366871"/>
              <a:gd name="connsiteY48" fmla="*/ 443656 h 1745031"/>
              <a:gd name="connsiteX49" fmla="*/ 2366784 w 2366871"/>
              <a:gd name="connsiteY49" fmla="*/ 1244422 h 1745031"/>
              <a:gd name="connsiteX50" fmla="*/ 970648 w 2366871"/>
              <a:gd name="connsiteY50" fmla="*/ 1744297 h 1745031"/>
              <a:gd name="connsiteX51" fmla="*/ 92672 w 2366871"/>
              <a:gd name="connsiteY51" fmla="*/ 1351102 h 1745031"/>
              <a:gd name="connsiteX0" fmla="*/ 92672 w 2366871"/>
              <a:gd name="connsiteY0" fmla="*/ 1351102 h 1745031"/>
              <a:gd name="connsiteX1" fmla="*/ 56896 w 2366871"/>
              <a:gd name="connsiteY1" fmla="*/ 1138982 h 1745031"/>
              <a:gd name="connsiteX2" fmla="*/ 142622 w 2366871"/>
              <a:gd name="connsiteY2" fmla="*/ 1162795 h 1745031"/>
              <a:gd name="connsiteX3" fmla="*/ 218822 w 2366871"/>
              <a:gd name="connsiteY3" fmla="*/ 1110407 h 1745031"/>
              <a:gd name="connsiteX4" fmla="*/ 211679 w 2366871"/>
              <a:gd name="connsiteY4" fmla="*/ 1029445 h 1745031"/>
              <a:gd name="connsiteX5" fmla="*/ 235491 w 2366871"/>
              <a:gd name="connsiteY5" fmla="*/ 967532 h 1745031"/>
              <a:gd name="connsiteX6" fmla="*/ 285497 w 2366871"/>
              <a:gd name="connsiteY6" fmla="*/ 953245 h 1745031"/>
              <a:gd name="connsiteX7" fmla="*/ 335504 w 2366871"/>
              <a:gd name="connsiteY7" fmla="*/ 888951 h 1745031"/>
              <a:gd name="connsiteX8" fmla="*/ 366459 w 2366871"/>
              <a:gd name="connsiteY8" fmla="*/ 836563 h 1745031"/>
              <a:gd name="connsiteX9" fmla="*/ 459329 w 2366871"/>
              <a:gd name="connsiteY9" fmla="*/ 781795 h 1745031"/>
              <a:gd name="connsiteX10" fmla="*/ 571247 w 2366871"/>
              <a:gd name="connsiteY10" fmla="*/ 743694 h 1745031"/>
              <a:gd name="connsiteX11" fmla="*/ 545054 w 2366871"/>
              <a:gd name="connsiteY11" fmla="*/ 710357 h 1745031"/>
              <a:gd name="connsiteX12" fmla="*/ 506954 w 2366871"/>
              <a:gd name="connsiteY12" fmla="*/ 691307 h 1745031"/>
              <a:gd name="connsiteX13" fmla="*/ 526004 w 2366871"/>
              <a:gd name="connsiteY13" fmla="*/ 650826 h 1745031"/>
              <a:gd name="connsiteX14" fmla="*/ 521241 w 2366871"/>
              <a:gd name="connsiteY14" fmla="*/ 627014 h 1745031"/>
              <a:gd name="connsiteX15" fmla="*/ 516479 w 2366871"/>
              <a:gd name="connsiteY15" fmla="*/ 607964 h 1745031"/>
              <a:gd name="connsiteX16" fmla="*/ 452185 w 2366871"/>
              <a:gd name="connsiteY16" fmla="*/ 565101 h 1745031"/>
              <a:gd name="connsiteX17" fmla="*/ 399796 w 2366871"/>
              <a:gd name="connsiteY17" fmla="*/ 574625 h 1745031"/>
              <a:gd name="connsiteX18" fmla="*/ 333122 w 2366871"/>
              <a:gd name="connsiteY18" fmla="*/ 555576 h 1745031"/>
              <a:gd name="connsiteX19" fmla="*/ 266446 w 2366871"/>
              <a:gd name="connsiteY19" fmla="*/ 596056 h 1745031"/>
              <a:gd name="connsiteX20" fmla="*/ 161672 w 2366871"/>
              <a:gd name="connsiteY20" fmla="*/ 593675 h 1745031"/>
              <a:gd name="connsiteX21" fmla="*/ 97378 w 2366871"/>
              <a:gd name="connsiteY21" fmla="*/ 622250 h 1745031"/>
              <a:gd name="connsiteX22" fmla="*/ 49753 w 2366871"/>
              <a:gd name="connsiteY22" fmla="*/ 650825 h 1745031"/>
              <a:gd name="connsiteX23" fmla="*/ 18798 w 2366871"/>
              <a:gd name="connsiteY23" fmla="*/ 605581 h 1745031"/>
              <a:gd name="connsiteX24" fmla="*/ 28321 w 2366871"/>
              <a:gd name="connsiteY24" fmla="*/ 517475 h 1745031"/>
              <a:gd name="connsiteX25" fmla="*/ 25941 w 2366871"/>
              <a:gd name="connsiteY25" fmla="*/ 481756 h 1745031"/>
              <a:gd name="connsiteX26" fmla="*/ 40228 w 2366871"/>
              <a:gd name="connsiteY26" fmla="*/ 455563 h 1745031"/>
              <a:gd name="connsiteX27" fmla="*/ 44990 w 2366871"/>
              <a:gd name="connsiteY27" fmla="*/ 391269 h 1745031"/>
              <a:gd name="connsiteX28" fmla="*/ 49753 w 2366871"/>
              <a:gd name="connsiteY28" fmla="*/ 360313 h 1745031"/>
              <a:gd name="connsiteX29" fmla="*/ 75946 w 2366871"/>
              <a:gd name="connsiteY29" fmla="*/ 334119 h 1745031"/>
              <a:gd name="connsiteX30" fmla="*/ 78329 w 2366871"/>
              <a:gd name="connsiteY30" fmla="*/ 303163 h 1745031"/>
              <a:gd name="connsiteX31" fmla="*/ 123571 w 2366871"/>
              <a:gd name="connsiteY31" fmla="*/ 293638 h 1745031"/>
              <a:gd name="connsiteX32" fmla="*/ 99759 w 2366871"/>
              <a:gd name="connsiteY32" fmla="*/ 269825 h 1745031"/>
              <a:gd name="connsiteX33" fmla="*/ 135479 w 2366871"/>
              <a:gd name="connsiteY33" fmla="*/ 243631 h 1745031"/>
              <a:gd name="connsiteX34" fmla="*/ 109284 w 2366871"/>
              <a:gd name="connsiteY34" fmla="*/ 236488 h 1745031"/>
              <a:gd name="connsiteX35" fmla="*/ 75947 w 2366871"/>
              <a:gd name="connsiteY35" fmla="*/ 205531 h 1745031"/>
              <a:gd name="connsiteX36" fmla="*/ 118810 w 2366871"/>
              <a:gd name="connsiteY36" fmla="*/ 165050 h 1745031"/>
              <a:gd name="connsiteX37" fmla="*/ 83091 w 2366871"/>
              <a:gd name="connsiteY37" fmla="*/ 155525 h 1745031"/>
              <a:gd name="connsiteX38" fmla="*/ 73566 w 2366871"/>
              <a:gd name="connsiteY38" fmla="*/ 138856 h 1745031"/>
              <a:gd name="connsiteX39" fmla="*/ 90235 w 2366871"/>
              <a:gd name="connsiteY39" fmla="*/ 103138 h 1745031"/>
              <a:gd name="connsiteX40" fmla="*/ 68804 w 2366871"/>
              <a:gd name="connsiteY40" fmla="*/ 91231 h 1745031"/>
              <a:gd name="connsiteX41" fmla="*/ 83091 w 2366871"/>
              <a:gd name="connsiteY41" fmla="*/ 83136 h 1745031"/>
              <a:gd name="connsiteX42" fmla="*/ 94997 w 2366871"/>
              <a:gd name="connsiteY42" fmla="*/ 60277 h 1745031"/>
              <a:gd name="connsiteX43" fmla="*/ 142622 w 2366871"/>
              <a:gd name="connsiteY43" fmla="*/ 31700 h 1745031"/>
              <a:gd name="connsiteX44" fmla="*/ 190247 w 2366871"/>
              <a:gd name="connsiteY44" fmla="*/ 29320 h 1745031"/>
              <a:gd name="connsiteX45" fmla="*/ 252160 w 2366871"/>
              <a:gd name="connsiteY45" fmla="*/ 53132 h 1745031"/>
              <a:gd name="connsiteX46" fmla="*/ 430754 w 2366871"/>
              <a:gd name="connsiteY46" fmla="*/ 3125 h 1745031"/>
              <a:gd name="connsiteX47" fmla="*/ 576010 w 2366871"/>
              <a:gd name="connsiteY47" fmla="*/ 117425 h 1745031"/>
              <a:gd name="connsiteX48" fmla="*/ 604888 w 2366871"/>
              <a:gd name="connsiteY48" fmla="*/ 279727 h 1745031"/>
              <a:gd name="connsiteX49" fmla="*/ 887954 w 2366871"/>
              <a:gd name="connsiteY49" fmla="*/ 443656 h 1745031"/>
              <a:gd name="connsiteX50" fmla="*/ 2366784 w 2366871"/>
              <a:gd name="connsiteY50" fmla="*/ 1244422 h 1745031"/>
              <a:gd name="connsiteX51" fmla="*/ 970648 w 2366871"/>
              <a:gd name="connsiteY51" fmla="*/ 1744297 h 1745031"/>
              <a:gd name="connsiteX52" fmla="*/ 92672 w 2366871"/>
              <a:gd name="connsiteY52" fmla="*/ 1351102 h 1745031"/>
              <a:gd name="connsiteX0" fmla="*/ 92672 w 2366871"/>
              <a:gd name="connsiteY0" fmla="*/ 1350935 h 1744864"/>
              <a:gd name="connsiteX1" fmla="*/ 56896 w 2366871"/>
              <a:gd name="connsiteY1" fmla="*/ 1138815 h 1744864"/>
              <a:gd name="connsiteX2" fmla="*/ 142622 w 2366871"/>
              <a:gd name="connsiteY2" fmla="*/ 1162628 h 1744864"/>
              <a:gd name="connsiteX3" fmla="*/ 218822 w 2366871"/>
              <a:gd name="connsiteY3" fmla="*/ 1110240 h 1744864"/>
              <a:gd name="connsiteX4" fmla="*/ 211679 w 2366871"/>
              <a:gd name="connsiteY4" fmla="*/ 1029278 h 1744864"/>
              <a:gd name="connsiteX5" fmla="*/ 235491 w 2366871"/>
              <a:gd name="connsiteY5" fmla="*/ 967365 h 1744864"/>
              <a:gd name="connsiteX6" fmla="*/ 285497 w 2366871"/>
              <a:gd name="connsiteY6" fmla="*/ 953078 h 1744864"/>
              <a:gd name="connsiteX7" fmla="*/ 335504 w 2366871"/>
              <a:gd name="connsiteY7" fmla="*/ 888784 h 1744864"/>
              <a:gd name="connsiteX8" fmla="*/ 366459 w 2366871"/>
              <a:gd name="connsiteY8" fmla="*/ 836396 h 1744864"/>
              <a:gd name="connsiteX9" fmla="*/ 459329 w 2366871"/>
              <a:gd name="connsiteY9" fmla="*/ 781628 h 1744864"/>
              <a:gd name="connsiteX10" fmla="*/ 571247 w 2366871"/>
              <a:gd name="connsiteY10" fmla="*/ 743527 h 1744864"/>
              <a:gd name="connsiteX11" fmla="*/ 545054 w 2366871"/>
              <a:gd name="connsiteY11" fmla="*/ 710190 h 1744864"/>
              <a:gd name="connsiteX12" fmla="*/ 506954 w 2366871"/>
              <a:gd name="connsiteY12" fmla="*/ 691140 h 1744864"/>
              <a:gd name="connsiteX13" fmla="*/ 526004 w 2366871"/>
              <a:gd name="connsiteY13" fmla="*/ 650659 h 1744864"/>
              <a:gd name="connsiteX14" fmla="*/ 521241 w 2366871"/>
              <a:gd name="connsiteY14" fmla="*/ 626847 h 1744864"/>
              <a:gd name="connsiteX15" fmla="*/ 516479 w 2366871"/>
              <a:gd name="connsiteY15" fmla="*/ 607797 h 1744864"/>
              <a:gd name="connsiteX16" fmla="*/ 452185 w 2366871"/>
              <a:gd name="connsiteY16" fmla="*/ 564934 h 1744864"/>
              <a:gd name="connsiteX17" fmla="*/ 399796 w 2366871"/>
              <a:gd name="connsiteY17" fmla="*/ 574458 h 1744864"/>
              <a:gd name="connsiteX18" fmla="*/ 333122 w 2366871"/>
              <a:gd name="connsiteY18" fmla="*/ 555409 h 1744864"/>
              <a:gd name="connsiteX19" fmla="*/ 266446 w 2366871"/>
              <a:gd name="connsiteY19" fmla="*/ 595889 h 1744864"/>
              <a:gd name="connsiteX20" fmla="*/ 161672 w 2366871"/>
              <a:gd name="connsiteY20" fmla="*/ 593508 h 1744864"/>
              <a:gd name="connsiteX21" fmla="*/ 97378 w 2366871"/>
              <a:gd name="connsiteY21" fmla="*/ 622083 h 1744864"/>
              <a:gd name="connsiteX22" fmla="*/ 49753 w 2366871"/>
              <a:gd name="connsiteY22" fmla="*/ 650658 h 1744864"/>
              <a:gd name="connsiteX23" fmla="*/ 18798 w 2366871"/>
              <a:gd name="connsiteY23" fmla="*/ 605414 h 1744864"/>
              <a:gd name="connsiteX24" fmla="*/ 28321 w 2366871"/>
              <a:gd name="connsiteY24" fmla="*/ 517308 h 1744864"/>
              <a:gd name="connsiteX25" fmla="*/ 25941 w 2366871"/>
              <a:gd name="connsiteY25" fmla="*/ 481589 h 1744864"/>
              <a:gd name="connsiteX26" fmla="*/ 40228 w 2366871"/>
              <a:gd name="connsiteY26" fmla="*/ 455396 h 1744864"/>
              <a:gd name="connsiteX27" fmla="*/ 44990 w 2366871"/>
              <a:gd name="connsiteY27" fmla="*/ 391102 h 1744864"/>
              <a:gd name="connsiteX28" fmla="*/ 49753 w 2366871"/>
              <a:gd name="connsiteY28" fmla="*/ 360146 h 1744864"/>
              <a:gd name="connsiteX29" fmla="*/ 75946 w 2366871"/>
              <a:gd name="connsiteY29" fmla="*/ 333952 h 1744864"/>
              <a:gd name="connsiteX30" fmla="*/ 78329 w 2366871"/>
              <a:gd name="connsiteY30" fmla="*/ 302996 h 1744864"/>
              <a:gd name="connsiteX31" fmla="*/ 123571 w 2366871"/>
              <a:gd name="connsiteY31" fmla="*/ 293471 h 1744864"/>
              <a:gd name="connsiteX32" fmla="*/ 99759 w 2366871"/>
              <a:gd name="connsiteY32" fmla="*/ 269658 h 1744864"/>
              <a:gd name="connsiteX33" fmla="*/ 135479 w 2366871"/>
              <a:gd name="connsiteY33" fmla="*/ 243464 h 1744864"/>
              <a:gd name="connsiteX34" fmla="*/ 109284 w 2366871"/>
              <a:gd name="connsiteY34" fmla="*/ 236321 h 1744864"/>
              <a:gd name="connsiteX35" fmla="*/ 75947 w 2366871"/>
              <a:gd name="connsiteY35" fmla="*/ 205364 h 1744864"/>
              <a:gd name="connsiteX36" fmla="*/ 118810 w 2366871"/>
              <a:gd name="connsiteY36" fmla="*/ 164883 h 1744864"/>
              <a:gd name="connsiteX37" fmla="*/ 83091 w 2366871"/>
              <a:gd name="connsiteY37" fmla="*/ 155358 h 1744864"/>
              <a:gd name="connsiteX38" fmla="*/ 73566 w 2366871"/>
              <a:gd name="connsiteY38" fmla="*/ 138689 h 1744864"/>
              <a:gd name="connsiteX39" fmla="*/ 90235 w 2366871"/>
              <a:gd name="connsiteY39" fmla="*/ 102971 h 1744864"/>
              <a:gd name="connsiteX40" fmla="*/ 68804 w 2366871"/>
              <a:gd name="connsiteY40" fmla="*/ 91064 h 1744864"/>
              <a:gd name="connsiteX41" fmla="*/ 83091 w 2366871"/>
              <a:gd name="connsiteY41" fmla="*/ 82969 h 1744864"/>
              <a:gd name="connsiteX42" fmla="*/ 94997 w 2366871"/>
              <a:gd name="connsiteY42" fmla="*/ 60110 h 1744864"/>
              <a:gd name="connsiteX43" fmla="*/ 142622 w 2366871"/>
              <a:gd name="connsiteY43" fmla="*/ 31533 h 1744864"/>
              <a:gd name="connsiteX44" fmla="*/ 190247 w 2366871"/>
              <a:gd name="connsiteY44" fmla="*/ 29153 h 1744864"/>
              <a:gd name="connsiteX45" fmla="*/ 252160 w 2366871"/>
              <a:gd name="connsiteY45" fmla="*/ 52965 h 1744864"/>
              <a:gd name="connsiteX46" fmla="*/ 340266 w 2366871"/>
              <a:gd name="connsiteY46" fmla="*/ 38679 h 1744864"/>
              <a:gd name="connsiteX47" fmla="*/ 430754 w 2366871"/>
              <a:gd name="connsiteY47" fmla="*/ 2958 h 1744864"/>
              <a:gd name="connsiteX48" fmla="*/ 576010 w 2366871"/>
              <a:gd name="connsiteY48" fmla="*/ 117258 h 1744864"/>
              <a:gd name="connsiteX49" fmla="*/ 604888 w 2366871"/>
              <a:gd name="connsiteY49" fmla="*/ 279560 h 1744864"/>
              <a:gd name="connsiteX50" fmla="*/ 887954 w 2366871"/>
              <a:gd name="connsiteY50" fmla="*/ 443489 h 1744864"/>
              <a:gd name="connsiteX51" fmla="*/ 2366784 w 2366871"/>
              <a:gd name="connsiteY51" fmla="*/ 1244255 h 1744864"/>
              <a:gd name="connsiteX52" fmla="*/ 970648 w 2366871"/>
              <a:gd name="connsiteY52" fmla="*/ 1744130 h 1744864"/>
              <a:gd name="connsiteX53" fmla="*/ 92672 w 2366871"/>
              <a:gd name="connsiteY53" fmla="*/ 1350935 h 1744864"/>
              <a:gd name="connsiteX0" fmla="*/ 92672 w 2366871"/>
              <a:gd name="connsiteY0" fmla="*/ 1353934 h 1747863"/>
              <a:gd name="connsiteX1" fmla="*/ 56896 w 2366871"/>
              <a:gd name="connsiteY1" fmla="*/ 1141814 h 1747863"/>
              <a:gd name="connsiteX2" fmla="*/ 142622 w 2366871"/>
              <a:gd name="connsiteY2" fmla="*/ 1165627 h 1747863"/>
              <a:gd name="connsiteX3" fmla="*/ 218822 w 2366871"/>
              <a:gd name="connsiteY3" fmla="*/ 1113239 h 1747863"/>
              <a:gd name="connsiteX4" fmla="*/ 211679 w 2366871"/>
              <a:gd name="connsiteY4" fmla="*/ 1032277 h 1747863"/>
              <a:gd name="connsiteX5" fmla="*/ 235491 w 2366871"/>
              <a:gd name="connsiteY5" fmla="*/ 970364 h 1747863"/>
              <a:gd name="connsiteX6" fmla="*/ 285497 w 2366871"/>
              <a:gd name="connsiteY6" fmla="*/ 956077 h 1747863"/>
              <a:gd name="connsiteX7" fmla="*/ 335504 w 2366871"/>
              <a:gd name="connsiteY7" fmla="*/ 891783 h 1747863"/>
              <a:gd name="connsiteX8" fmla="*/ 366459 w 2366871"/>
              <a:gd name="connsiteY8" fmla="*/ 839395 h 1747863"/>
              <a:gd name="connsiteX9" fmla="*/ 459329 w 2366871"/>
              <a:gd name="connsiteY9" fmla="*/ 784627 h 1747863"/>
              <a:gd name="connsiteX10" fmla="*/ 571247 w 2366871"/>
              <a:gd name="connsiteY10" fmla="*/ 746526 h 1747863"/>
              <a:gd name="connsiteX11" fmla="*/ 545054 w 2366871"/>
              <a:gd name="connsiteY11" fmla="*/ 713189 h 1747863"/>
              <a:gd name="connsiteX12" fmla="*/ 506954 w 2366871"/>
              <a:gd name="connsiteY12" fmla="*/ 694139 h 1747863"/>
              <a:gd name="connsiteX13" fmla="*/ 526004 w 2366871"/>
              <a:gd name="connsiteY13" fmla="*/ 653658 h 1747863"/>
              <a:gd name="connsiteX14" fmla="*/ 521241 w 2366871"/>
              <a:gd name="connsiteY14" fmla="*/ 629846 h 1747863"/>
              <a:gd name="connsiteX15" fmla="*/ 516479 w 2366871"/>
              <a:gd name="connsiteY15" fmla="*/ 610796 h 1747863"/>
              <a:gd name="connsiteX16" fmla="*/ 452185 w 2366871"/>
              <a:gd name="connsiteY16" fmla="*/ 567933 h 1747863"/>
              <a:gd name="connsiteX17" fmla="*/ 399796 w 2366871"/>
              <a:gd name="connsiteY17" fmla="*/ 577457 h 1747863"/>
              <a:gd name="connsiteX18" fmla="*/ 333122 w 2366871"/>
              <a:gd name="connsiteY18" fmla="*/ 558408 h 1747863"/>
              <a:gd name="connsiteX19" fmla="*/ 266446 w 2366871"/>
              <a:gd name="connsiteY19" fmla="*/ 598888 h 1747863"/>
              <a:gd name="connsiteX20" fmla="*/ 161672 w 2366871"/>
              <a:gd name="connsiteY20" fmla="*/ 596507 h 1747863"/>
              <a:gd name="connsiteX21" fmla="*/ 97378 w 2366871"/>
              <a:gd name="connsiteY21" fmla="*/ 625082 h 1747863"/>
              <a:gd name="connsiteX22" fmla="*/ 49753 w 2366871"/>
              <a:gd name="connsiteY22" fmla="*/ 653657 h 1747863"/>
              <a:gd name="connsiteX23" fmla="*/ 18798 w 2366871"/>
              <a:gd name="connsiteY23" fmla="*/ 608413 h 1747863"/>
              <a:gd name="connsiteX24" fmla="*/ 28321 w 2366871"/>
              <a:gd name="connsiteY24" fmla="*/ 520307 h 1747863"/>
              <a:gd name="connsiteX25" fmla="*/ 25941 w 2366871"/>
              <a:gd name="connsiteY25" fmla="*/ 484588 h 1747863"/>
              <a:gd name="connsiteX26" fmla="*/ 40228 w 2366871"/>
              <a:gd name="connsiteY26" fmla="*/ 458395 h 1747863"/>
              <a:gd name="connsiteX27" fmla="*/ 44990 w 2366871"/>
              <a:gd name="connsiteY27" fmla="*/ 394101 h 1747863"/>
              <a:gd name="connsiteX28" fmla="*/ 49753 w 2366871"/>
              <a:gd name="connsiteY28" fmla="*/ 363145 h 1747863"/>
              <a:gd name="connsiteX29" fmla="*/ 75946 w 2366871"/>
              <a:gd name="connsiteY29" fmla="*/ 336951 h 1747863"/>
              <a:gd name="connsiteX30" fmla="*/ 78329 w 2366871"/>
              <a:gd name="connsiteY30" fmla="*/ 305995 h 1747863"/>
              <a:gd name="connsiteX31" fmla="*/ 123571 w 2366871"/>
              <a:gd name="connsiteY31" fmla="*/ 296470 h 1747863"/>
              <a:gd name="connsiteX32" fmla="*/ 99759 w 2366871"/>
              <a:gd name="connsiteY32" fmla="*/ 272657 h 1747863"/>
              <a:gd name="connsiteX33" fmla="*/ 135479 w 2366871"/>
              <a:gd name="connsiteY33" fmla="*/ 246463 h 1747863"/>
              <a:gd name="connsiteX34" fmla="*/ 109284 w 2366871"/>
              <a:gd name="connsiteY34" fmla="*/ 239320 h 1747863"/>
              <a:gd name="connsiteX35" fmla="*/ 75947 w 2366871"/>
              <a:gd name="connsiteY35" fmla="*/ 208363 h 1747863"/>
              <a:gd name="connsiteX36" fmla="*/ 118810 w 2366871"/>
              <a:gd name="connsiteY36" fmla="*/ 167882 h 1747863"/>
              <a:gd name="connsiteX37" fmla="*/ 83091 w 2366871"/>
              <a:gd name="connsiteY37" fmla="*/ 158357 h 1747863"/>
              <a:gd name="connsiteX38" fmla="*/ 73566 w 2366871"/>
              <a:gd name="connsiteY38" fmla="*/ 141688 h 1747863"/>
              <a:gd name="connsiteX39" fmla="*/ 90235 w 2366871"/>
              <a:gd name="connsiteY39" fmla="*/ 105970 h 1747863"/>
              <a:gd name="connsiteX40" fmla="*/ 68804 w 2366871"/>
              <a:gd name="connsiteY40" fmla="*/ 94063 h 1747863"/>
              <a:gd name="connsiteX41" fmla="*/ 83091 w 2366871"/>
              <a:gd name="connsiteY41" fmla="*/ 85968 h 1747863"/>
              <a:gd name="connsiteX42" fmla="*/ 94997 w 2366871"/>
              <a:gd name="connsiteY42" fmla="*/ 63109 h 1747863"/>
              <a:gd name="connsiteX43" fmla="*/ 142622 w 2366871"/>
              <a:gd name="connsiteY43" fmla="*/ 34532 h 1747863"/>
              <a:gd name="connsiteX44" fmla="*/ 190247 w 2366871"/>
              <a:gd name="connsiteY44" fmla="*/ 32152 h 1747863"/>
              <a:gd name="connsiteX45" fmla="*/ 252160 w 2366871"/>
              <a:gd name="connsiteY45" fmla="*/ 55964 h 1747863"/>
              <a:gd name="connsiteX46" fmla="*/ 340266 w 2366871"/>
              <a:gd name="connsiteY46" fmla="*/ 41678 h 1747863"/>
              <a:gd name="connsiteX47" fmla="*/ 333122 w 2366871"/>
              <a:gd name="connsiteY47" fmla="*/ 22627 h 1747863"/>
              <a:gd name="connsiteX48" fmla="*/ 430754 w 2366871"/>
              <a:gd name="connsiteY48" fmla="*/ 5957 h 1747863"/>
              <a:gd name="connsiteX49" fmla="*/ 576010 w 2366871"/>
              <a:gd name="connsiteY49" fmla="*/ 120257 h 1747863"/>
              <a:gd name="connsiteX50" fmla="*/ 604888 w 2366871"/>
              <a:gd name="connsiteY50" fmla="*/ 282559 h 1747863"/>
              <a:gd name="connsiteX51" fmla="*/ 887954 w 2366871"/>
              <a:gd name="connsiteY51" fmla="*/ 446488 h 1747863"/>
              <a:gd name="connsiteX52" fmla="*/ 2366784 w 2366871"/>
              <a:gd name="connsiteY52" fmla="*/ 1247254 h 1747863"/>
              <a:gd name="connsiteX53" fmla="*/ 970648 w 2366871"/>
              <a:gd name="connsiteY53" fmla="*/ 1747129 h 1747863"/>
              <a:gd name="connsiteX54" fmla="*/ 92672 w 2366871"/>
              <a:gd name="connsiteY54" fmla="*/ 1353934 h 1747863"/>
              <a:gd name="connsiteX0" fmla="*/ 92672 w 2366871"/>
              <a:gd name="connsiteY0" fmla="*/ 1353934 h 1747863"/>
              <a:gd name="connsiteX1" fmla="*/ 56896 w 2366871"/>
              <a:gd name="connsiteY1" fmla="*/ 1141814 h 1747863"/>
              <a:gd name="connsiteX2" fmla="*/ 142622 w 2366871"/>
              <a:gd name="connsiteY2" fmla="*/ 1165627 h 1747863"/>
              <a:gd name="connsiteX3" fmla="*/ 218822 w 2366871"/>
              <a:gd name="connsiteY3" fmla="*/ 1113239 h 1747863"/>
              <a:gd name="connsiteX4" fmla="*/ 211679 w 2366871"/>
              <a:gd name="connsiteY4" fmla="*/ 1032277 h 1747863"/>
              <a:gd name="connsiteX5" fmla="*/ 235491 w 2366871"/>
              <a:gd name="connsiteY5" fmla="*/ 970364 h 1747863"/>
              <a:gd name="connsiteX6" fmla="*/ 285497 w 2366871"/>
              <a:gd name="connsiteY6" fmla="*/ 956077 h 1747863"/>
              <a:gd name="connsiteX7" fmla="*/ 335504 w 2366871"/>
              <a:gd name="connsiteY7" fmla="*/ 891783 h 1747863"/>
              <a:gd name="connsiteX8" fmla="*/ 366459 w 2366871"/>
              <a:gd name="connsiteY8" fmla="*/ 839395 h 1747863"/>
              <a:gd name="connsiteX9" fmla="*/ 459329 w 2366871"/>
              <a:gd name="connsiteY9" fmla="*/ 784627 h 1747863"/>
              <a:gd name="connsiteX10" fmla="*/ 571247 w 2366871"/>
              <a:gd name="connsiteY10" fmla="*/ 746526 h 1747863"/>
              <a:gd name="connsiteX11" fmla="*/ 545054 w 2366871"/>
              <a:gd name="connsiteY11" fmla="*/ 713189 h 1747863"/>
              <a:gd name="connsiteX12" fmla="*/ 506954 w 2366871"/>
              <a:gd name="connsiteY12" fmla="*/ 694139 h 1747863"/>
              <a:gd name="connsiteX13" fmla="*/ 526004 w 2366871"/>
              <a:gd name="connsiteY13" fmla="*/ 653658 h 1747863"/>
              <a:gd name="connsiteX14" fmla="*/ 521241 w 2366871"/>
              <a:gd name="connsiteY14" fmla="*/ 629846 h 1747863"/>
              <a:gd name="connsiteX15" fmla="*/ 516479 w 2366871"/>
              <a:gd name="connsiteY15" fmla="*/ 610796 h 1747863"/>
              <a:gd name="connsiteX16" fmla="*/ 452185 w 2366871"/>
              <a:gd name="connsiteY16" fmla="*/ 567933 h 1747863"/>
              <a:gd name="connsiteX17" fmla="*/ 399796 w 2366871"/>
              <a:gd name="connsiteY17" fmla="*/ 577457 h 1747863"/>
              <a:gd name="connsiteX18" fmla="*/ 333122 w 2366871"/>
              <a:gd name="connsiteY18" fmla="*/ 558408 h 1747863"/>
              <a:gd name="connsiteX19" fmla="*/ 266446 w 2366871"/>
              <a:gd name="connsiteY19" fmla="*/ 598888 h 1747863"/>
              <a:gd name="connsiteX20" fmla="*/ 161672 w 2366871"/>
              <a:gd name="connsiteY20" fmla="*/ 596507 h 1747863"/>
              <a:gd name="connsiteX21" fmla="*/ 97378 w 2366871"/>
              <a:gd name="connsiteY21" fmla="*/ 625082 h 1747863"/>
              <a:gd name="connsiteX22" fmla="*/ 49753 w 2366871"/>
              <a:gd name="connsiteY22" fmla="*/ 653657 h 1747863"/>
              <a:gd name="connsiteX23" fmla="*/ 18798 w 2366871"/>
              <a:gd name="connsiteY23" fmla="*/ 608413 h 1747863"/>
              <a:gd name="connsiteX24" fmla="*/ 28321 w 2366871"/>
              <a:gd name="connsiteY24" fmla="*/ 520307 h 1747863"/>
              <a:gd name="connsiteX25" fmla="*/ 25941 w 2366871"/>
              <a:gd name="connsiteY25" fmla="*/ 484588 h 1747863"/>
              <a:gd name="connsiteX26" fmla="*/ 40228 w 2366871"/>
              <a:gd name="connsiteY26" fmla="*/ 458395 h 1747863"/>
              <a:gd name="connsiteX27" fmla="*/ 44990 w 2366871"/>
              <a:gd name="connsiteY27" fmla="*/ 394101 h 1747863"/>
              <a:gd name="connsiteX28" fmla="*/ 49753 w 2366871"/>
              <a:gd name="connsiteY28" fmla="*/ 363145 h 1747863"/>
              <a:gd name="connsiteX29" fmla="*/ 75946 w 2366871"/>
              <a:gd name="connsiteY29" fmla="*/ 336951 h 1747863"/>
              <a:gd name="connsiteX30" fmla="*/ 78329 w 2366871"/>
              <a:gd name="connsiteY30" fmla="*/ 305995 h 1747863"/>
              <a:gd name="connsiteX31" fmla="*/ 123571 w 2366871"/>
              <a:gd name="connsiteY31" fmla="*/ 296470 h 1747863"/>
              <a:gd name="connsiteX32" fmla="*/ 99759 w 2366871"/>
              <a:gd name="connsiteY32" fmla="*/ 272657 h 1747863"/>
              <a:gd name="connsiteX33" fmla="*/ 135479 w 2366871"/>
              <a:gd name="connsiteY33" fmla="*/ 246463 h 1747863"/>
              <a:gd name="connsiteX34" fmla="*/ 109284 w 2366871"/>
              <a:gd name="connsiteY34" fmla="*/ 239320 h 1747863"/>
              <a:gd name="connsiteX35" fmla="*/ 75947 w 2366871"/>
              <a:gd name="connsiteY35" fmla="*/ 208363 h 1747863"/>
              <a:gd name="connsiteX36" fmla="*/ 118810 w 2366871"/>
              <a:gd name="connsiteY36" fmla="*/ 167882 h 1747863"/>
              <a:gd name="connsiteX37" fmla="*/ 83091 w 2366871"/>
              <a:gd name="connsiteY37" fmla="*/ 158357 h 1747863"/>
              <a:gd name="connsiteX38" fmla="*/ 73566 w 2366871"/>
              <a:gd name="connsiteY38" fmla="*/ 141688 h 1747863"/>
              <a:gd name="connsiteX39" fmla="*/ 90235 w 2366871"/>
              <a:gd name="connsiteY39" fmla="*/ 105970 h 1747863"/>
              <a:gd name="connsiteX40" fmla="*/ 68804 w 2366871"/>
              <a:gd name="connsiteY40" fmla="*/ 94063 h 1747863"/>
              <a:gd name="connsiteX41" fmla="*/ 83091 w 2366871"/>
              <a:gd name="connsiteY41" fmla="*/ 85968 h 1747863"/>
              <a:gd name="connsiteX42" fmla="*/ 94997 w 2366871"/>
              <a:gd name="connsiteY42" fmla="*/ 63109 h 1747863"/>
              <a:gd name="connsiteX43" fmla="*/ 142622 w 2366871"/>
              <a:gd name="connsiteY43" fmla="*/ 34532 h 1747863"/>
              <a:gd name="connsiteX44" fmla="*/ 190247 w 2366871"/>
              <a:gd name="connsiteY44" fmla="*/ 32152 h 1747863"/>
              <a:gd name="connsiteX45" fmla="*/ 252160 w 2366871"/>
              <a:gd name="connsiteY45" fmla="*/ 55964 h 1747863"/>
              <a:gd name="connsiteX46" fmla="*/ 335504 w 2366871"/>
              <a:gd name="connsiteY46" fmla="*/ 70253 h 1747863"/>
              <a:gd name="connsiteX47" fmla="*/ 340266 w 2366871"/>
              <a:gd name="connsiteY47" fmla="*/ 41678 h 1747863"/>
              <a:gd name="connsiteX48" fmla="*/ 333122 w 2366871"/>
              <a:gd name="connsiteY48" fmla="*/ 22627 h 1747863"/>
              <a:gd name="connsiteX49" fmla="*/ 430754 w 2366871"/>
              <a:gd name="connsiteY49" fmla="*/ 5957 h 1747863"/>
              <a:gd name="connsiteX50" fmla="*/ 576010 w 2366871"/>
              <a:gd name="connsiteY50" fmla="*/ 120257 h 1747863"/>
              <a:gd name="connsiteX51" fmla="*/ 604888 w 2366871"/>
              <a:gd name="connsiteY51" fmla="*/ 282559 h 1747863"/>
              <a:gd name="connsiteX52" fmla="*/ 887954 w 2366871"/>
              <a:gd name="connsiteY52" fmla="*/ 446488 h 1747863"/>
              <a:gd name="connsiteX53" fmla="*/ 2366784 w 2366871"/>
              <a:gd name="connsiteY53" fmla="*/ 1247254 h 1747863"/>
              <a:gd name="connsiteX54" fmla="*/ 970648 w 2366871"/>
              <a:gd name="connsiteY54" fmla="*/ 1747129 h 1747863"/>
              <a:gd name="connsiteX55" fmla="*/ 92672 w 2366871"/>
              <a:gd name="connsiteY55" fmla="*/ 1353934 h 1747863"/>
              <a:gd name="connsiteX0" fmla="*/ 92672 w 2366871"/>
              <a:gd name="connsiteY0" fmla="*/ 1353934 h 1747863"/>
              <a:gd name="connsiteX1" fmla="*/ 56896 w 2366871"/>
              <a:gd name="connsiteY1" fmla="*/ 1141814 h 1747863"/>
              <a:gd name="connsiteX2" fmla="*/ 142622 w 2366871"/>
              <a:gd name="connsiteY2" fmla="*/ 1165627 h 1747863"/>
              <a:gd name="connsiteX3" fmla="*/ 218822 w 2366871"/>
              <a:gd name="connsiteY3" fmla="*/ 1113239 h 1747863"/>
              <a:gd name="connsiteX4" fmla="*/ 211679 w 2366871"/>
              <a:gd name="connsiteY4" fmla="*/ 1032277 h 1747863"/>
              <a:gd name="connsiteX5" fmla="*/ 235491 w 2366871"/>
              <a:gd name="connsiteY5" fmla="*/ 970364 h 1747863"/>
              <a:gd name="connsiteX6" fmla="*/ 285497 w 2366871"/>
              <a:gd name="connsiteY6" fmla="*/ 956077 h 1747863"/>
              <a:gd name="connsiteX7" fmla="*/ 335504 w 2366871"/>
              <a:gd name="connsiteY7" fmla="*/ 891783 h 1747863"/>
              <a:gd name="connsiteX8" fmla="*/ 366459 w 2366871"/>
              <a:gd name="connsiteY8" fmla="*/ 839395 h 1747863"/>
              <a:gd name="connsiteX9" fmla="*/ 459329 w 2366871"/>
              <a:gd name="connsiteY9" fmla="*/ 784627 h 1747863"/>
              <a:gd name="connsiteX10" fmla="*/ 571247 w 2366871"/>
              <a:gd name="connsiteY10" fmla="*/ 746526 h 1747863"/>
              <a:gd name="connsiteX11" fmla="*/ 545054 w 2366871"/>
              <a:gd name="connsiteY11" fmla="*/ 713189 h 1747863"/>
              <a:gd name="connsiteX12" fmla="*/ 506954 w 2366871"/>
              <a:gd name="connsiteY12" fmla="*/ 694139 h 1747863"/>
              <a:gd name="connsiteX13" fmla="*/ 526004 w 2366871"/>
              <a:gd name="connsiteY13" fmla="*/ 653658 h 1747863"/>
              <a:gd name="connsiteX14" fmla="*/ 521241 w 2366871"/>
              <a:gd name="connsiteY14" fmla="*/ 629846 h 1747863"/>
              <a:gd name="connsiteX15" fmla="*/ 516479 w 2366871"/>
              <a:gd name="connsiteY15" fmla="*/ 610796 h 1747863"/>
              <a:gd name="connsiteX16" fmla="*/ 452185 w 2366871"/>
              <a:gd name="connsiteY16" fmla="*/ 567933 h 1747863"/>
              <a:gd name="connsiteX17" fmla="*/ 399796 w 2366871"/>
              <a:gd name="connsiteY17" fmla="*/ 577457 h 1747863"/>
              <a:gd name="connsiteX18" fmla="*/ 333122 w 2366871"/>
              <a:gd name="connsiteY18" fmla="*/ 558408 h 1747863"/>
              <a:gd name="connsiteX19" fmla="*/ 266446 w 2366871"/>
              <a:gd name="connsiteY19" fmla="*/ 598888 h 1747863"/>
              <a:gd name="connsiteX20" fmla="*/ 161672 w 2366871"/>
              <a:gd name="connsiteY20" fmla="*/ 596507 h 1747863"/>
              <a:gd name="connsiteX21" fmla="*/ 97378 w 2366871"/>
              <a:gd name="connsiteY21" fmla="*/ 625082 h 1747863"/>
              <a:gd name="connsiteX22" fmla="*/ 49753 w 2366871"/>
              <a:gd name="connsiteY22" fmla="*/ 653657 h 1747863"/>
              <a:gd name="connsiteX23" fmla="*/ 18798 w 2366871"/>
              <a:gd name="connsiteY23" fmla="*/ 608413 h 1747863"/>
              <a:gd name="connsiteX24" fmla="*/ 28321 w 2366871"/>
              <a:gd name="connsiteY24" fmla="*/ 520307 h 1747863"/>
              <a:gd name="connsiteX25" fmla="*/ 25941 w 2366871"/>
              <a:gd name="connsiteY25" fmla="*/ 484588 h 1747863"/>
              <a:gd name="connsiteX26" fmla="*/ 40228 w 2366871"/>
              <a:gd name="connsiteY26" fmla="*/ 458395 h 1747863"/>
              <a:gd name="connsiteX27" fmla="*/ 44990 w 2366871"/>
              <a:gd name="connsiteY27" fmla="*/ 394101 h 1747863"/>
              <a:gd name="connsiteX28" fmla="*/ 49753 w 2366871"/>
              <a:gd name="connsiteY28" fmla="*/ 363145 h 1747863"/>
              <a:gd name="connsiteX29" fmla="*/ 75946 w 2366871"/>
              <a:gd name="connsiteY29" fmla="*/ 336951 h 1747863"/>
              <a:gd name="connsiteX30" fmla="*/ 78329 w 2366871"/>
              <a:gd name="connsiteY30" fmla="*/ 305995 h 1747863"/>
              <a:gd name="connsiteX31" fmla="*/ 123571 w 2366871"/>
              <a:gd name="connsiteY31" fmla="*/ 296470 h 1747863"/>
              <a:gd name="connsiteX32" fmla="*/ 99759 w 2366871"/>
              <a:gd name="connsiteY32" fmla="*/ 272657 h 1747863"/>
              <a:gd name="connsiteX33" fmla="*/ 135479 w 2366871"/>
              <a:gd name="connsiteY33" fmla="*/ 246463 h 1747863"/>
              <a:gd name="connsiteX34" fmla="*/ 109284 w 2366871"/>
              <a:gd name="connsiteY34" fmla="*/ 239320 h 1747863"/>
              <a:gd name="connsiteX35" fmla="*/ 75947 w 2366871"/>
              <a:gd name="connsiteY35" fmla="*/ 208363 h 1747863"/>
              <a:gd name="connsiteX36" fmla="*/ 118810 w 2366871"/>
              <a:gd name="connsiteY36" fmla="*/ 167882 h 1747863"/>
              <a:gd name="connsiteX37" fmla="*/ 83091 w 2366871"/>
              <a:gd name="connsiteY37" fmla="*/ 158357 h 1747863"/>
              <a:gd name="connsiteX38" fmla="*/ 73566 w 2366871"/>
              <a:gd name="connsiteY38" fmla="*/ 141688 h 1747863"/>
              <a:gd name="connsiteX39" fmla="*/ 90235 w 2366871"/>
              <a:gd name="connsiteY39" fmla="*/ 105970 h 1747863"/>
              <a:gd name="connsiteX40" fmla="*/ 68804 w 2366871"/>
              <a:gd name="connsiteY40" fmla="*/ 94063 h 1747863"/>
              <a:gd name="connsiteX41" fmla="*/ 83091 w 2366871"/>
              <a:gd name="connsiteY41" fmla="*/ 85968 h 1747863"/>
              <a:gd name="connsiteX42" fmla="*/ 94997 w 2366871"/>
              <a:gd name="connsiteY42" fmla="*/ 63109 h 1747863"/>
              <a:gd name="connsiteX43" fmla="*/ 142622 w 2366871"/>
              <a:gd name="connsiteY43" fmla="*/ 34532 h 1747863"/>
              <a:gd name="connsiteX44" fmla="*/ 190247 w 2366871"/>
              <a:gd name="connsiteY44" fmla="*/ 32152 h 1747863"/>
              <a:gd name="connsiteX45" fmla="*/ 252160 w 2366871"/>
              <a:gd name="connsiteY45" fmla="*/ 55964 h 1747863"/>
              <a:gd name="connsiteX46" fmla="*/ 304547 w 2366871"/>
              <a:gd name="connsiteY46" fmla="*/ 60728 h 1747863"/>
              <a:gd name="connsiteX47" fmla="*/ 335504 w 2366871"/>
              <a:gd name="connsiteY47" fmla="*/ 70253 h 1747863"/>
              <a:gd name="connsiteX48" fmla="*/ 340266 w 2366871"/>
              <a:gd name="connsiteY48" fmla="*/ 41678 h 1747863"/>
              <a:gd name="connsiteX49" fmla="*/ 333122 w 2366871"/>
              <a:gd name="connsiteY49" fmla="*/ 22627 h 1747863"/>
              <a:gd name="connsiteX50" fmla="*/ 430754 w 2366871"/>
              <a:gd name="connsiteY50" fmla="*/ 5957 h 1747863"/>
              <a:gd name="connsiteX51" fmla="*/ 576010 w 2366871"/>
              <a:gd name="connsiteY51" fmla="*/ 120257 h 1747863"/>
              <a:gd name="connsiteX52" fmla="*/ 604888 w 2366871"/>
              <a:gd name="connsiteY52" fmla="*/ 282559 h 1747863"/>
              <a:gd name="connsiteX53" fmla="*/ 887954 w 2366871"/>
              <a:gd name="connsiteY53" fmla="*/ 446488 h 1747863"/>
              <a:gd name="connsiteX54" fmla="*/ 2366784 w 2366871"/>
              <a:gd name="connsiteY54" fmla="*/ 1247254 h 1747863"/>
              <a:gd name="connsiteX55" fmla="*/ 970648 w 2366871"/>
              <a:gd name="connsiteY55" fmla="*/ 1747129 h 1747863"/>
              <a:gd name="connsiteX56" fmla="*/ 92672 w 2366871"/>
              <a:gd name="connsiteY56" fmla="*/ 1353934 h 1747863"/>
              <a:gd name="connsiteX0" fmla="*/ 92672 w 2366871"/>
              <a:gd name="connsiteY0" fmla="*/ 1353934 h 1747863"/>
              <a:gd name="connsiteX1" fmla="*/ 56896 w 2366871"/>
              <a:gd name="connsiteY1" fmla="*/ 1141814 h 1747863"/>
              <a:gd name="connsiteX2" fmla="*/ 142622 w 2366871"/>
              <a:gd name="connsiteY2" fmla="*/ 1165627 h 1747863"/>
              <a:gd name="connsiteX3" fmla="*/ 218822 w 2366871"/>
              <a:gd name="connsiteY3" fmla="*/ 1113239 h 1747863"/>
              <a:gd name="connsiteX4" fmla="*/ 211679 w 2366871"/>
              <a:gd name="connsiteY4" fmla="*/ 1032277 h 1747863"/>
              <a:gd name="connsiteX5" fmla="*/ 235491 w 2366871"/>
              <a:gd name="connsiteY5" fmla="*/ 970364 h 1747863"/>
              <a:gd name="connsiteX6" fmla="*/ 285497 w 2366871"/>
              <a:gd name="connsiteY6" fmla="*/ 956077 h 1747863"/>
              <a:gd name="connsiteX7" fmla="*/ 335504 w 2366871"/>
              <a:gd name="connsiteY7" fmla="*/ 891783 h 1747863"/>
              <a:gd name="connsiteX8" fmla="*/ 366459 w 2366871"/>
              <a:gd name="connsiteY8" fmla="*/ 839395 h 1747863"/>
              <a:gd name="connsiteX9" fmla="*/ 459329 w 2366871"/>
              <a:gd name="connsiteY9" fmla="*/ 784627 h 1747863"/>
              <a:gd name="connsiteX10" fmla="*/ 571247 w 2366871"/>
              <a:gd name="connsiteY10" fmla="*/ 746526 h 1747863"/>
              <a:gd name="connsiteX11" fmla="*/ 545054 w 2366871"/>
              <a:gd name="connsiteY11" fmla="*/ 713189 h 1747863"/>
              <a:gd name="connsiteX12" fmla="*/ 506954 w 2366871"/>
              <a:gd name="connsiteY12" fmla="*/ 694139 h 1747863"/>
              <a:gd name="connsiteX13" fmla="*/ 526004 w 2366871"/>
              <a:gd name="connsiteY13" fmla="*/ 653658 h 1747863"/>
              <a:gd name="connsiteX14" fmla="*/ 521241 w 2366871"/>
              <a:gd name="connsiteY14" fmla="*/ 629846 h 1747863"/>
              <a:gd name="connsiteX15" fmla="*/ 516479 w 2366871"/>
              <a:gd name="connsiteY15" fmla="*/ 610796 h 1747863"/>
              <a:gd name="connsiteX16" fmla="*/ 452185 w 2366871"/>
              <a:gd name="connsiteY16" fmla="*/ 567933 h 1747863"/>
              <a:gd name="connsiteX17" fmla="*/ 399796 w 2366871"/>
              <a:gd name="connsiteY17" fmla="*/ 577457 h 1747863"/>
              <a:gd name="connsiteX18" fmla="*/ 333122 w 2366871"/>
              <a:gd name="connsiteY18" fmla="*/ 558408 h 1747863"/>
              <a:gd name="connsiteX19" fmla="*/ 266446 w 2366871"/>
              <a:gd name="connsiteY19" fmla="*/ 598888 h 1747863"/>
              <a:gd name="connsiteX20" fmla="*/ 161672 w 2366871"/>
              <a:gd name="connsiteY20" fmla="*/ 596507 h 1747863"/>
              <a:gd name="connsiteX21" fmla="*/ 97378 w 2366871"/>
              <a:gd name="connsiteY21" fmla="*/ 625082 h 1747863"/>
              <a:gd name="connsiteX22" fmla="*/ 49753 w 2366871"/>
              <a:gd name="connsiteY22" fmla="*/ 653657 h 1747863"/>
              <a:gd name="connsiteX23" fmla="*/ 18798 w 2366871"/>
              <a:gd name="connsiteY23" fmla="*/ 608413 h 1747863"/>
              <a:gd name="connsiteX24" fmla="*/ 28321 w 2366871"/>
              <a:gd name="connsiteY24" fmla="*/ 520307 h 1747863"/>
              <a:gd name="connsiteX25" fmla="*/ 25941 w 2366871"/>
              <a:gd name="connsiteY25" fmla="*/ 484588 h 1747863"/>
              <a:gd name="connsiteX26" fmla="*/ 40228 w 2366871"/>
              <a:gd name="connsiteY26" fmla="*/ 458395 h 1747863"/>
              <a:gd name="connsiteX27" fmla="*/ 44990 w 2366871"/>
              <a:gd name="connsiteY27" fmla="*/ 394101 h 1747863"/>
              <a:gd name="connsiteX28" fmla="*/ 49753 w 2366871"/>
              <a:gd name="connsiteY28" fmla="*/ 363145 h 1747863"/>
              <a:gd name="connsiteX29" fmla="*/ 75946 w 2366871"/>
              <a:gd name="connsiteY29" fmla="*/ 336951 h 1747863"/>
              <a:gd name="connsiteX30" fmla="*/ 78329 w 2366871"/>
              <a:gd name="connsiteY30" fmla="*/ 305995 h 1747863"/>
              <a:gd name="connsiteX31" fmla="*/ 123571 w 2366871"/>
              <a:gd name="connsiteY31" fmla="*/ 296470 h 1747863"/>
              <a:gd name="connsiteX32" fmla="*/ 99759 w 2366871"/>
              <a:gd name="connsiteY32" fmla="*/ 272657 h 1747863"/>
              <a:gd name="connsiteX33" fmla="*/ 135479 w 2366871"/>
              <a:gd name="connsiteY33" fmla="*/ 246463 h 1747863"/>
              <a:gd name="connsiteX34" fmla="*/ 109284 w 2366871"/>
              <a:gd name="connsiteY34" fmla="*/ 239320 h 1747863"/>
              <a:gd name="connsiteX35" fmla="*/ 75947 w 2366871"/>
              <a:gd name="connsiteY35" fmla="*/ 208363 h 1747863"/>
              <a:gd name="connsiteX36" fmla="*/ 118810 w 2366871"/>
              <a:gd name="connsiteY36" fmla="*/ 167882 h 1747863"/>
              <a:gd name="connsiteX37" fmla="*/ 83091 w 2366871"/>
              <a:gd name="connsiteY37" fmla="*/ 158357 h 1747863"/>
              <a:gd name="connsiteX38" fmla="*/ 73566 w 2366871"/>
              <a:gd name="connsiteY38" fmla="*/ 141688 h 1747863"/>
              <a:gd name="connsiteX39" fmla="*/ 90235 w 2366871"/>
              <a:gd name="connsiteY39" fmla="*/ 105970 h 1747863"/>
              <a:gd name="connsiteX40" fmla="*/ 68804 w 2366871"/>
              <a:gd name="connsiteY40" fmla="*/ 94063 h 1747863"/>
              <a:gd name="connsiteX41" fmla="*/ 83091 w 2366871"/>
              <a:gd name="connsiteY41" fmla="*/ 85968 h 1747863"/>
              <a:gd name="connsiteX42" fmla="*/ 94997 w 2366871"/>
              <a:gd name="connsiteY42" fmla="*/ 63109 h 1747863"/>
              <a:gd name="connsiteX43" fmla="*/ 142622 w 2366871"/>
              <a:gd name="connsiteY43" fmla="*/ 34532 h 1747863"/>
              <a:gd name="connsiteX44" fmla="*/ 190247 w 2366871"/>
              <a:gd name="connsiteY44" fmla="*/ 32152 h 1747863"/>
              <a:gd name="connsiteX45" fmla="*/ 228347 w 2366871"/>
              <a:gd name="connsiteY45" fmla="*/ 53584 h 1747863"/>
              <a:gd name="connsiteX46" fmla="*/ 252160 w 2366871"/>
              <a:gd name="connsiteY46" fmla="*/ 55964 h 1747863"/>
              <a:gd name="connsiteX47" fmla="*/ 304547 w 2366871"/>
              <a:gd name="connsiteY47" fmla="*/ 60728 h 1747863"/>
              <a:gd name="connsiteX48" fmla="*/ 335504 w 2366871"/>
              <a:gd name="connsiteY48" fmla="*/ 70253 h 1747863"/>
              <a:gd name="connsiteX49" fmla="*/ 340266 w 2366871"/>
              <a:gd name="connsiteY49" fmla="*/ 41678 h 1747863"/>
              <a:gd name="connsiteX50" fmla="*/ 333122 w 2366871"/>
              <a:gd name="connsiteY50" fmla="*/ 22627 h 1747863"/>
              <a:gd name="connsiteX51" fmla="*/ 430754 w 2366871"/>
              <a:gd name="connsiteY51" fmla="*/ 5957 h 1747863"/>
              <a:gd name="connsiteX52" fmla="*/ 576010 w 2366871"/>
              <a:gd name="connsiteY52" fmla="*/ 120257 h 1747863"/>
              <a:gd name="connsiteX53" fmla="*/ 604888 w 2366871"/>
              <a:gd name="connsiteY53" fmla="*/ 282559 h 1747863"/>
              <a:gd name="connsiteX54" fmla="*/ 887954 w 2366871"/>
              <a:gd name="connsiteY54" fmla="*/ 446488 h 1747863"/>
              <a:gd name="connsiteX55" fmla="*/ 2366784 w 2366871"/>
              <a:gd name="connsiteY55" fmla="*/ 1247254 h 1747863"/>
              <a:gd name="connsiteX56" fmla="*/ 970648 w 2366871"/>
              <a:gd name="connsiteY56" fmla="*/ 1747129 h 1747863"/>
              <a:gd name="connsiteX57" fmla="*/ 92672 w 2366871"/>
              <a:gd name="connsiteY57" fmla="*/ 1353934 h 1747863"/>
              <a:gd name="connsiteX0" fmla="*/ 92672 w 2366871"/>
              <a:gd name="connsiteY0" fmla="*/ 1350054 h 1743983"/>
              <a:gd name="connsiteX1" fmla="*/ 56896 w 2366871"/>
              <a:gd name="connsiteY1" fmla="*/ 1137934 h 1743983"/>
              <a:gd name="connsiteX2" fmla="*/ 142622 w 2366871"/>
              <a:gd name="connsiteY2" fmla="*/ 1161747 h 1743983"/>
              <a:gd name="connsiteX3" fmla="*/ 218822 w 2366871"/>
              <a:gd name="connsiteY3" fmla="*/ 1109359 h 1743983"/>
              <a:gd name="connsiteX4" fmla="*/ 211679 w 2366871"/>
              <a:gd name="connsiteY4" fmla="*/ 1028397 h 1743983"/>
              <a:gd name="connsiteX5" fmla="*/ 235491 w 2366871"/>
              <a:gd name="connsiteY5" fmla="*/ 966484 h 1743983"/>
              <a:gd name="connsiteX6" fmla="*/ 285497 w 2366871"/>
              <a:gd name="connsiteY6" fmla="*/ 952197 h 1743983"/>
              <a:gd name="connsiteX7" fmla="*/ 335504 w 2366871"/>
              <a:gd name="connsiteY7" fmla="*/ 887903 h 1743983"/>
              <a:gd name="connsiteX8" fmla="*/ 366459 w 2366871"/>
              <a:gd name="connsiteY8" fmla="*/ 835515 h 1743983"/>
              <a:gd name="connsiteX9" fmla="*/ 459329 w 2366871"/>
              <a:gd name="connsiteY9" fmla="*/ 780747 h 1743983"/>
              <a:gd name="connsiteX10" fmla="*/ 571247 w 2366871"/>
              <a:gd name="connsiteY10" fmla="*/ 742646 h 1743983"/>
              <a:gd name="connsiteX11" fmla="*/ 545054 w 2366871"/>
              <a:gd name="connsiteY11" fmla="*/ 709309 h 1743983"/>
              <a:gd name="connsiteX12" fmla="*/ 506954 w 2366871"/>
              <a:gd name="connsiteY12" fmla="*/ 690259 h 1743983"/>
              <a:gd name="connsiteX13" fmla="*/ 526004 w 2366871"/>
              <a:gd name="connsiteY13" fmla="*/ 649778 h 1743983"/>
              <a:gd name="connsiteX14" fmla="*/ 521241 w 2366871"/>
              <a:gd name="connsiteY14" fmla="*/ 625966 h 1743983"/>
              <a:gd name="connsiteX15" fmla="*/ 516479 w 2366871"/>
              <a:gd name="connsiteY15" fmla="*/ 606916 h 1743983"/>
              <a:gd name="connsiteX16" fmla="*/ 452185 w 2366871"/>
              <a:gd name="connsiteY16" fmla="*/ 564053 h 1743983"/>
              <a:gd name="connsiteX17" fmla="*/ 399796 w 2366871"/>
              <a:gd name="connsiteY17" fmla="*/ 573577 h 1743983"/>
              <a:gd name="connsiteX18" fmla="*/ 333122 w 2366871"/>
              <a:gd name="connsiteY18" fmla="*/ 554528 h 1743983"/>
              <a:gd name="connsiteX19" fmla="*/ 266446 w 2366871"/>
              <a:gd name="connsiteY19" fmla="*/ 595008 h 1743983"/>
              <a:gd name="connsiteX20" fmla="*/ 161672 w 2366871"/>
              <a:gd name="connsiteY20" fmla="*/ 592627 h 1743983"/>
              <a:gd name="connsiteX21" fmla="*/ 97378 w 2366871"/>
              <a:gd name="connsiteY21" fmla="*/ 621202 h 1743983"/>
              <a:gd name="connsiteX22" fmla="*/ 49753 w 2366871"/>
              <a:gd name="connsiteY22" fmla="*/ 649777 h 1743983"/>
              <a:gd name="connsiteX23" fmla="*/ 18798 w 2366871"/>
              <a:gd name="connsiteY23" fmla="*/ 604533 h 1743983"/>
              <a:gd name="connsiteX24" fmla="*/ 28321 w 2366871"/>
              <a:gd name="connsiteY24" fmla="*/ 516427 h 1743983"/>
              <a:gd name="connsiteX25" fmla="*/ 25941 w 2366871"/>
              <a:gd name="connsiteY25" fmla="*/ 480708 h 1743983"/>
              <a:gd name="connsiteX26" fmla="*/ 40228 w 2366871"/>
              <a:gd name="connsiteY26" fmla="*/ 454515 h 1743983"/>
              <a:gd name="connsiteX27" fmla="*/ 44990 w 2366871"/>
              <a:gd name="connsiteY27" fmla="*/ 390221 h 1743983"/>
              <a:gd name="connsiteX28" fmla="*/ 49753 w 2366871"/>
              <a:gd name="connsiteY28" fmla="*/ 359265 h 1743983"/>
              <a:gd name="connsiteX29" fmla="*/ 75946 w 2366871"/>
              <a:gd name="connsiteY29" fmla="*/ 333071 h 1743983"/>
              <a:gd name="connsiteX30" fmla="*/ 78329 w 2366871"/>
              <a:gd name="connsiteY30" fmla="*/ 302115 h 1743983"/>
              <a:gd name="connsiteX31" fmla="*/ 123571 w 2366871"/>
              <a:gd name="connsiteY31" fmla="*/ 292590 h 1743983"/>
              <a:gd name="connsiteX32" fmla="*/ 99759 w 2366871"/>
              <a:gd name="connsiteY32" fmla="*/ 268777 h 1743983"/>
              <a:gd name="connsiteX33" fmla="*/ 135479 w 2366871"/>
              <a:gd name="connsiteY33" fmla="*/ 242583 h 1743983"/>
              <a:gd name="connsiteX34" fmla="*/ 109284 w 2366871"/>
              <a:gd name="connsiteY34" fmla="*/ 235440 h 1743983"/>
              <a:gd name="connsiteX35" fmla="*/ 75947 w 2366871"/>
              <a:gd name="connsiteY35" fmla="*/ 204483 h 1743983"/>
              <a:gd name="connsiteX36" fmla="*/ 118810 w 2366871"/>
              <a:gd name="connsiteY36" fmla="*/ 164002 h 1743983"/>
              <a:gd name="connsiteX37" fmla="*/ 83091 w 2366871"/>
              <a:gd name="connsiteY37" fmla="*/ 154477 h 1743983"/>
              <a:gd name="connsiteX38" fmla="*/ 73566 w 2366871"/>
              <a:gd name="connsiteY38" fmla="*/ 137808 h 1743983"/>
              <a:gd name="connsiteX39" fmla="*/ 90235 w 2366871"/>
              <a:gd name="connsiteY39" fmla="*/ 102090 h 1743983"/>
              <a:gd name="connsiteX40" fmla="*/ 68804 w 2366871"/>
              <a:gd name="connsiteY40" fmla="*/ 90183 h 1743983"/>
              <a:gd name="connsiteX41" fmla="*/ 83091 w 2366871"/>
              <a:gd name="connsiteY41" fmla="*/ 82088 h 1743983"/>
              <a:gd name="connsiteX42" fmla="*/ 94997 w 2366871"/>
              <a:gd name="connsiteY42" fmla="*/ 59229 h 1743983"/>
              <a:gd name="connsiteX43" fmla="*/ 142622 w 2366871"/>
              <a:gd name="connsiteY43" fmla="*/ 30652 h 1743983"/>
              <a:gd name="connsiteX44" fmla="*/ 190247 w 2366871"/>
              <a:gd name="connsiteY44" fmla="*/ 28272 h 1743983"/>
              <a:gd name="connsiteX45" fmla="*/ 228347 w 2366871"/>
              <a:gd name="connsiteY45" fmla="*/ 49704 h 1743983"/>
              <a:gd name="connsiteX46" fmla="*/ 252160 w 2366871"/>
              <a:gd name="connsiteY46" fmla="*/ 52084 h 1743983"/>
              <a:gd name="connsiteX47" fmla="*/ 304547 w 2366871"/>
              <a:gd name="connsiteY47" fmla="*/ 56848 h 1743983"/>
              <a:gd name="connsiteX48" fmla="*/ 335504 w 2366871"/>
              <a:gd name="connsiteY48" fmla="*/ 66373 h 1743983"/>
              <a:gd name="connsiteX49" fmla="*/ 340266 w 2366871"/>
              <a:gd name="connsiteY49" fmla="*/ 37798 h 1743983"/>
              <a:gd name="connsiteX50" fmla="*/ 333122 w 2366871"/>
              <a:gd name="connsiteY50" fmla="*/ 18747 h 1743983"/>
              <a:gd name="connsiteX51" fmla="*/ 430754 w 2366871"/>
              <a:gd name="connsiteY51" fmla="*/ 2077 h 1743983"/>
              <a:gd name="connsiteX52" fmla="*/ 530766 w 2366871"/>
              <a:gd name="connsiteY52" fmla="*/ 83042 h 1743983"/>
              <a:gd name="connsiteX53" fmla="*/ 576010 w 2366871"/>
              <a:gd name="connsiteY53" fmla="*/ 116377 h 1743983"/>
              <a:gd name="connsiteX54" fmla="*/ 604888 w 2366871"/>
              <a:gd name="connsiteY54" fmla="*/ 278679 h 1743983"/>
              <a:gd name="connsiteX55" fmla="*/ 887954 w 2366871"/>
              <a:gd name="connsiteY55" fmla="*/ 442608 h 1743983"/>
              <a:gd name="connsiteX56" fmla="*/ 2366784 w 2366871"/>
              <a:gd name="connsiteY56" fmla="*/ 1243374 h 1743983"/>
              <a:gd name="connsiteX57" fmla="*/ 970648 w 2366871"/>
              <a:gd name="connsiteY57" fmla="*/ 1743249 h 1743983"/>
              <a:gd name="connsiteX58" fmla="*/ 92672 w 2366871"/>
              <a:gd name="connsiteY58" fmla="*/ 1350054 h 1743983"/>
              <a:gd name="connsiteX0" fmla="*/ 92672 w 2366871"/>
              <a:gd name="connsiteY0" fmla="*/ 1348648 h 1742577"/>
              <a:gd name="connsiteX1" fmla="*/ 56896 w 2366871"/>
              <a:gd name="connsiteY1" fmla="*/ 1136528 h 1742577"/>
              <a:gd name="connsiteX2" fmla="*/ 142622 w 2366871"/>
              <a:gd name="connsiteY2" fmla="*/ 1160341 h 1742577"/>
              <a:gd name="connsiteX3" fmla="*/ 218822 w 2366871"/>
              <a:gd name="connsiteY3" fmla="*/ 1107953 h 1742577"/>
              <a:gd name="connsiteX4" fmla="*/ 211679 w 2366871"/>
              <a:gd name="connsiteY4" fmla="*/ 1026991 h 1742577"/>
              <a:gd name="connsiteX5" fmla="*/ 235491 w 2366871"/>
              <a:gd name="connsiteY5" fmla="*/ 965078 h 1742577"/>
              <a:gd name="connsiteX6" fmla="*/ 285497 w 2366871"/>
              <a:gd name="connsiteY6" fmla="*/ 950791 h 1742577"/>
              <a:gd name="connsiteX7" fmla="*/ 335504 w 2366871"/>
              <a:gd name="connsiteY7" fmla="*/ 886497 h 1742577"/>
              <a:gd name="connsiteX8" fmla="*/ 366459 w 2366871"/>
              <a:gd name="connsiteY8" fmla="*/ 834109 h 1742577"/>
              <a:gd name="connsiteX9" fmla="*/ 459329 w 2366871"/>
              <a:gd name="connsiteY9" fmla="*/ 779341 h 1742577"/>
              <a:gd name="connsiteX10" fmla="*/ 571247 w 2366871"/>
              <a:gd name="connsiteY10" fmla="*/ 741240 h 1742577"/>
              <a:gd name="connsiteX11" fmla="*/ 545054 w 2366871"/>
              <a:gd name="connsiteY11" fmla="*/ 707903 h 1742577"/>
              <a:gd name="connsiteX12" fmla="*/ 506954 w 2366871"/>
              <a:gd name="connsiteY12" fmla="*/ 688853 h 1742577"/>
              <a:gd name="connsiteX13" fmla="*/ 526004 w 2366871"/>
              <a:gd name="connsiteY13" fmla="*/ 648372 h 1742577"/>
              <a:gd name="connsiteX14" fmla="*/ 521241 w 2366871"/>
              <a:gd name="connsiteY14" fmla="*/ 624560 h 1742577"/>
              <a:gd name="connsiteX15" fmla="*/ 516479 w 2366871"/>
              <a:gd name="connsiteY15" fmla="*/ 605510 h 1742577"/>
              <a:gd name="connsiteX16" fmla="*/ 452185 w 2366871"/>
              <a:gd name="connsiteY16" fmla="*/ 562647 h 1742577"/>
              <a:gd name="connsiteX17" fmla="*/ 399796 w 2366871"/>
              <a:gd name="connsiteY17" fmla="*/ 572171 h 1742577"/>
              <a:gd name="connsiteX18" fmla="*/ 333122 w 2366871"/>
              <a:gd name="connsiteY18" fmla="*/ 553122 h 1742577"/>
              <a:gd name="connsiteX19" fmla="*/ 266446 w 2366871"/>
              <a:gd name="connsiteY19" fmla="*/ 593602 h 1742577"/>
              <a:gd name="connsiteX20" fmla="*/ 161672 w 2366871"/>
              <a:gd name="connsiteY20" fmla="*/ 591221 h 1742577"/>
              <a:gd name="connsiteX21" fmla="*/ 97378 w 2366871"/>
              <a:gd name="connsiteY21" fmla="*/ 619796 h 1742577"/>
              <a:gd name="connsiteX22" fmla="*/ 49753 w 2366871"/>
              <a:gd name="connsiteY22" fmla="*/ 648371 h 1742577"/>
              <a:gd name="connsiteX23" fmla="*/ 18798 w 2366871"/>
              <a:gd name="connsiteY23" fmla="*/ 603127 h 1742577"/>
              <a:gd name="connsiteX24" fmla="*/ 28321 w 2366871"/>
              <a:gd name="connsiteY24" fmla="*/ 515021 h 1742577"/>
              <a:gd name="connsiteX25" fmla="*/ 25941 w 2366871"/>
              <a:gd name="connsiteY25" fmla="*/ 479302 h 1742577"/>
              <a:gd name="connsiteX26" fmla="*/ 40228 w 2366871"/>
              <a:gd name="connsiteY26" fmla="*/ 453109 h 1742577"/>
              <a:gd name="connsiteX27" fmla="*/ 44990 w 2366871"/>
              <a:gd name="connsiteY27" fmla="*/ 388815 h 1742577"/>
              <a:gd name="connsiteX28" fmla="*/ 49753 w 2366871"/>
              <a:gd name="connsiteY28" fmla="*/ 357859 h 1742577"/>
              <a:gd name="connsiteX29" fmla="*/ 75946 w 2366871"/>
              <a:gd name="connsiteY29" fmla="*/ 331665 h 1742577"/>
              <a:gd name="connsiteX30" fmla="*/ 78329 w 2366871"/>
              <a:gd name="connsiteY30" fmla="*/ 300709 h 1742577"/>
              <a:gd name="connsiteX31" fmla="*/ 123571 w 2366871"/>
              <a:gd name="connsiteY31" fmla="*/ 291184 h 1742577"/>
              <a:gd name="connsiteX32" fmla="*/ 99759 w 2366871"/>
              <a:gd name="connsiteY32" fmla="*/ 267371 h 1742577"/>
              <a:gd name="connsiteX33" fmla="*/ 135479 w 2366871"/>
              <a:gd name="connsiteY33" fmla="*/ 241177 h 1742577"/>
              <a:gd name="connsiteX34" fmla="*/ 109284 w 2366871"/>
              <a:gd name="connsiteY34" fmla="*/ 234034 h 1742577"/>
              <a:gd name="connsiteX35" fmla="*/ 75947 w 2366871"/>
              <a:gd name="connsiteY35" fmla="*/ 203077 h 1742577"/>
              <a:gd name="connsiteX36" fmla="*/ 118810 w 2366871"/>
              <a:gd name="connsiteY36" fmla="*/ 162596 h 1742577"/>
              <a:gd name="connsiteX37" fmla="*/ 83091 w 2366871"/>
              <a:gd name="connsiteY37" fmla="*/ 153071 h 1742577"/>
              <a:gd name="connsiteX38" fmla="*/ 73566 w 2366871"/>
              <a:gd name="connsiteY38" fmla="*/ 136402 h 1742577"/>
              <a:gd name="connsiteX39" fmla="*/ 90235 w 2366871"/>
              <a:gd name="connsiteY39" fmla="*/ 100684 h 1742577"/>
              <a:gd name="connsiteX40" fmla="*/ 68804 w 2366871"/>
              <a:gd name="connsiteY40" fmla="*/ 88777 h 1742577"/>
              <a:gd name="connsiteX41" fmla="*/ 83091 w 2366871"/>
              <a:gd name="connsiteY41" fmla="*/ 80682 h 1742577"/>
              <a:gd name="connsiteX42" fmla="*/ 94997 w 2366871"/>
              <a:gd name="connsiteY42" fmla="*/ 57823 h 1742577"/>
              <a:gd name="connsiteX43" fmla="*/ 142622 w 2366871"/>
              <a:gd name="connsiteY43" fmla="*/ 29246 h 1742577"/>
              <a:gd name="connsiteX44" fmla="*/ 190247 w 2366871"/>
              <a:gd name="connsiteY44" fmla="*/ 26866 h 1742577"/>
              <a:gd name="connsiteX45" fmla="*/ 228347 w 2366871"/>
              <a:gd name="connsiteY45" fmla="*/ 48298 h 1742577"/>
              <a:gd name="connsiteX46" fmla="*/ 252160 w 2366871"/>
              <a:gd name="connsiteY46" fmla="*/ 50678 h 1742577"/>
              <a:gd name="connsiteX47" fmla="*/ 304547 w 2366871"/>
              <a:gd name="connsiteY47" fmla="*/ 55442 h 1742577"/>
              <a:gd name="connsiteX48" fmla="*/ 335504 w 2366871"/>
              <a:gd name="connsiteY48" fmla="*/ 64967 h 1742577"/>
              <a:gd name="connsiteX49" fmla="*/ 340266 w 2366871"/>
              <a:gd name="connsiteY49" fmla="*/ 36392 h 1742577"/>
              <a:gd name="connsiteX50" fmla="*/ 333122 w 2366871"/>
              <a:gd name="connsiteY50" fmla="*/ 17341 h 1742577"/>
              <a:gd name="connsiteX51" fmla="*/ 430754 w 2366871"/>
              <a:gd name="connsiteY51" fmla="*/ 671 h 1742577"/>
              <a:gd name="connsiteX52" fmla="*/ 495047 w 2366871"/>
              <a:gd name="connsiteY52" fmla="*/ 31629 h 1742577"/>
              <a:gd name="connsiteX53" fmla="*/ 530766 w 2366871"/>
              <a:gd name="connsiteY53" fmla="*/ 81636 h 1742577"/>
              <a:gd name="connsiteX54" fmla="*/ 576010 w 2366871"/>
              <a:gd name="connsiteY54" fmla="*/ 114971 h 1742577"/>
              <a:gd name="connsiteX55" fmla="*/ 604888 w 2366871"/>
              <a:gd name="connsiteY55" fmla="*/ 277273 h 1742577"/>
              <a:gd name="connsiteX56" fmla="*/ 887954 w 2366871"/>
              <a:gd name="connsiteY56" fmla="*/ 441202 h 1742577"/>
              <a:gd name="connsiteX57" fmla="*/ 2366784 w 2366871"/>
              <a:gd name="connsiteY57" fmla="*/ 1241968 h 1742577"/>
              <a:gd name="connsiteX58" fmla="*/ 970648 w 2366871"/>
              <a:gd name="connsiteY58" fmla="*/ 1741843 h 1742577"/>
              <a:gd name="connsiteX59" fmla="*/ 92672 w 2366871"/>
              <a:gd name="connsiteY59" fmla="*/ 1348648 h 1742577"/>
              <a:gd name="connsiteX0" fmla="*/ 92672 w 2368854"/>
              <a:gd name="connsiteY0" fmla="*/ 1348648 h 1742577"/>
              <a:gd name="connsiteX1" fmla="*/ 56896 w 2368854"/>
              <a:gd name="connsiteY1" fmla="*/ 1136528 h 1742577"/>
              <a:gd name="connsiteX2" fmla="*/ 142622 w 2368854"/>
              <a:gd name="connsiteY2" fmla="*/ 1160341 h 1742577"/>
              <a:gd name="connsiteX3" fmla="*/ 218822 w 2368854"/>
              <a:gd name="connsiteY3" fmla="*/ 1107953 h 1742577"/>
              <a:gd name="connsiteX4" fmla="*/ 211679 w 2368854"/>
              <a:gd name="connsiteY4" fmla="*/ 1026991 h 1742577"/>
              <a:gd name="connsiteX5" fmla="*/ 235491 w 2368854"/>
              <a:gd name="connsiteY5" fmla="*/ 965078 h 1742577"/>
              <a:gd name="connsiteX6" fmla="*/ 285497 w 2368854"/>
              <a:gd name="connsiteY6" fmla="*/ 950791 h 1742577"/>
              <a:gd name="connsiteX7" fmla="*/ 335504 w 2368854"/>
              <a:gd name="connsiteY7" fmla="*/ 886497 h 1742577"/>
              <a:gd name="connsiteX8" fmla="*/ 366459 w 2368854"/>
              <a:gd name="connsiteY8" fmla="*/ 834109 h 1742577"/>
              <a:gd name="connsiteX9" fmla="*/ 459329 w 2368854"/>
              <a:gd name="connsiteY9" fmla="*/ 779341 h 1742577"/>
              <a:gd name="connsiteX10" fmla="*/ 571247 w 2368854"/>
              <a:gd name="connsiteY10" fmla="*/ 741240 h 1742577"/>
              <a:gd name="connsiteX11" fmla="*/ 545054 w 2368854"/>
              <a:gd name="connsiteY11" fmla="*/ 707903 h 1742577"/>
              <a:gd name="connsiteX12" fmla="*/ 506954 w 2368854"/>
              <a:gd name="connsiteY12" fmla="*/ 688853 h 1742577"/>
              <a:gd name="connsiteX13" fmla="*/ 526004 w 2368854"/>
              <a:gd name="connsiteY13" fmla="*/ 648372 h 1742577"/>
              <a:gd name="connsiteX14" fmla="*/ 521241 w 2368854"/>
              <a:gd name="connsiteY14" fmla="*/ 624560 h 1742577"/>
              <a:gd name="connsiteX15" fmla="*/ 516479 w 2368854"/>
              <a:gd name="connsiteY15" fmla="*/ 605510 h 1742577"/>
              <a:gd name="connsiteX16" fmla="*/ 452185 w 2368854"/>
              <a:gd name="connsiteY16" fmla="*/ 562647 h 1742577"/>
              <a:gd name="connsiteX17" fmla="*/ 399796 w 2368854"/>
              <a:gd name="connsiteY17" fmla="*/ 572171 h 1742577"/>
              <a:gd name="connsiteX18" fmla="*/ 333122 w 2368854"/>
              <a:gd name="connsiteY18" fmla="*/ 553122 h 1742577"/>
              <a:gd name="connsiteX19" fmla="*/ 266446 w 2368854"/>
              <a:gd name="connsiteY19" fmla="*/ 593602 h 1742577"/>
              <a:gd name="connsiteX20" fmla="*/ 161672 w 2368854"/>
              <a:gd name="connsiteY20" fmla="*/ 591221 h 1742577"/>
              <a:gd name="connsiteX21" fmla="*/ 97378 w 2368854"/>
              <a:gd name="connsiteY21" fmla="*/ 619796 h 1742577"/>
              <a:gd name="connsiteX22" fmla="*/ 49753 w 2368854"/>
              <a:gd name="connsiteY22" fmla="*/ 648371 h 1742577"/>
              <a:gd name="connsiteX23" fmla="*/ 18798 w 2368854"/>
              <a:gd name="connsiteY23" fmla="*/ 603127 h 1742577"/>
              <a:gd name="connsiteX24" fmla="*/ 28321 w 2368854"/>
              <a:gd name="connsiteY24" fmla="*/ 515021 h 1742577"/>
              <a:gd name="connsiteX25" fmla="*/ 25941 w 2368854"/>
              <a:gd name="connsiteY25" fmla="*/ 479302 h 1742577"/>
              <a:gd name="connsiteX26" fmla="*/ 40228 w 2368854"/>
              <a:gd name="connsiteY26" fmla="*/ 453109 h 1742577"/>
              <a:gd name="connsiteX27" fmla="*/ 44990 w 2368854"/>
              <a:gd name="connsiteY27" fmla="*/ 388815 h 1742577"/>
              <a:gd name="connsiteX28" fmla="*/ 49753 w 2368854"/>
              <a:gd name="connsiteY28" fmla="*/ 357859 h 1742577"/>
              <a:gd name="connsiteX29" fmla="*/ 75946 w 2368854"/>
              <a:gd name="connsiteY29" fmla="*/ 331665 h 1742577"/>
              <a:gd name="connsiteX30" fmla="*/ 78329 w 2368854"/>
              <a:gd name="connsiteY30" fmla="*/ 300709 h 1742577"/>
              <a:gd name="connsiteX31" fmla="*/ 123571 w 2368854"/>
              <a:gd name="connsiteY31" fmla="*/ 291184 h 1742577"/>
              <a:gd name="connsiteX32" fmla="*/ 99759 w 2368854"/>
              <a:gd name="connsiteY32" fmla="*/ 267371 h 1742577"/>
              <a:gd name="connsiteX33" fmla="*/ 135479 w 2368854"/>
              <a:gd name="connsiteY33" fmla="*/ 241177 h 1742577"/>
              <a:gd name="connsiteX34" fmla="*/ 109284 w 2368854"/>
              <a:gd name="connsiteY34" fmla="*/ 234034 h 1742577"/>
              <a:gd name="connsiteX35" fmla="*/ 75947 w 2368854"/>
              <a:gd name="connsiteY35" fmla="*/ 203077 h 1742577"/>
              <a:gd name="connsiteX36" fmla="*/ 118810 w 2368854"/>
              <a:gd name="connsiteY36" fmla="*/ 162596 h 1742577"/>
              <a:gd name="connsiteX37" fmla="*/ 83091 w 2368854"/>
              <a:gd name="connsiteY37" fmla="*/ 153071 h 1742577"/>
              <a:gd name="connsiteX38" fmla="*/ 73566 w 2368854"/>
              <a:gd name="connsiteY38" fmla="*/ 136402 h 1742577"/>
              <a:gd name="connsiteX39" fmla="*/ 90235 w 2368854"/>
              <a:gd name="connsiteY39" fmla="*/ 100684 h 1742577"/>
              <a:gd name="connsiteX40" fmla="*/ 68804 w 2368854"/>
              <a:gd name="connsiteY40" fmla="*/ 88777 h 1742577"/>
              <a:gd name="connsiteX41" fmla="*/ 83091 w 2368854"/>
              <a:gd name="connsiteY41" fmla="*/ 80682 h 1742577"/>
              <a:gd name="connsiteX42" fmla="*/ 94997 w 2368854"/>
              <a:gd name="connsiteY42" fmla="*/ 57823 h 1742577"/>
              <a:gd name="connsiteX43" fmla="*/ 142622 w 2368854"/>
              <a:gd name="connsiteY43" fmla="*/ 29246 h 1742577"/>
              <a:gd name="connsiteX44" fmla="*/ 190247 w 2368854"/>
              <a:gd name="connsiteY44" fmla="*/ 26866 h 1742577"/>
              <a:gd name="connsiteX45" fmla="*/ 228347 w 2368854"/>
              <a:gd name="connsiteY45" fmla="*/ 48298 h 1742577"/>
              <a:gd name="connsiteX46" fmla="*/ 252160 w 2368854"/>
              <a:gd name="connsiteY46" fmla="*/ 50678 h 1742577"/>
              <a:gd name="connsiteX47" fmla="*/ 304547 w 2368854"/>
              <a:gd name="connsiteY47" fmla="*/ 55442 h 1742577"/>
              <a:gd name="connsiteX48" fmla="*/ 335504 w 2368854"/>
              <a:gd name="connsiteY48" fmla="*/ 64967 h 1742577"/>
              <a:gd name="connsiteX49" fmla="*/ 340266 w 2368854"/>
              <a:gd name="connsiteY49" fmla="*/ 36392 h 1742577"/>
              <a:gd name="connsiteX50" fmla="*/ 333122 w 2368854"/>
              <a:gd name="connsiteY50" fmla="*/ 17341 h 1742577"/>
              <a:gd name="connsiteX51" fmla="*/ 430754 w 2368854"/>
              <a:gd name="connsiteY51" fmla="*/ 671 h 1742577"/>
              <a:gd name="connsiteX52" fmla="*/ 495047 w 2368854"/>
              <a:gd name="connsiteY52" fmla="*/ 31629 h 1742577"/>
              <a:gd name="connsiteX53" fmla="*/ 530766 w 2368854"/>
              <a:gd name="connsiteY53" fmla="*/ 81636 h 1742577"/>
              <a:gd name="connsiteX54" fmla="*/ 576010 w 2368854"/>
              <a:gd name="connsiteY54" fmla="*/ 114971 h 1742577"/>
              <a:gd name="connsiteX55" fmla="*/ 604888 w 2368854"/>
              <a:gd name="connsiteY55" fmla="*/ 277273 h 1742577"/>
              <a:gd name="connsiteX56" fmla="*/ 887954 w 2368854"/>
              <a:gd name="connsiteY56" fmla="*/ 441202 h 1742577"/>
              <a:gd name="connsiteX57" fmla="*/ 1323722 w 2368854"/>
              <a:gd name="connsiteY57" fmla="*/ 493592 h 1742577"/>
              <a:gd name="connsiteX58" fmla="*/ 2366784 w 2368854"/>
              <a:gd name="connsiteY58" fmla="*/ 1241968 h 1742577"/>
              <a:gd name="connsiteX59" fmla="*/ 970648 w 2368854"/>
              <a:gd name="connsiteY59" fmla="*/ 1741843 h 1742577"/>
              <a:gd name="connsiteX60" fmla="*/ 92672 w 2368854"/>
              <a:gd name="connsiteY60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604888 w 2372098"/>
              <a:gd name="connsiteY55" fmla="*/ 277273 h 1742577"/>
              <a:gd name="connsiteX56" fmla="*/ 887954 w 2372098"/>
              <a:gd name="connsiteY56" fmla="*/ 441202 h 1742577"/>
              <a:gd name="connsiteX57" fmla="*/ 1323722 w 2372098"/>
              <a:gd name="connsiteY57" fmla="*/ 493592 h 1742577"/>
              <a:gd name="connsiteX58" fmla="*/ 1428496 w 2372098"/>
              <a:gd name="connsiteY58" fmla="*/ 567411 h 1742577"/>
              <a:gd name="connsiteX59" fmla="*/ 2366784 w 2372098"/>
              <a:gd name="connsiteY59" fmla="*/ 1241968 h 1742577"/>
              <a:gd name="connsiteX60" fmla="*/ 970648 w 2372098"/>
              <a:gd name="connsiteY60" fmla="*/ 1741843 h 1742577"/>
              <a:gd name="connsiteX61" fmla="*/ 92672 w 2372098"/>
              <a:gd name="connsiteY61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604888 w 2372098"/>
              <a:gd name="connsiteY55" fmla="*/ 277273 h 1742577"/>
              <a:gd name="connsiteX56" fmla="*/ 887954 w 2372098"/>
              <a:gd name="connsiteY56" fmla="*/ 441202 h 1742577"/>
              <a:gd name="connsiteX57" fmla="*/ 1018921 w 2372098"/>
              <a:gd name="connsiteY57" fmla="*/ 357861 h 1742577"/>
              <a:gd name="connsiteX58" fmla="*/ 1323722 w 2372098"/>
              <a:gd name="connsiteY58" fmla="*/ 493592 h 1742577"/>
              <a:gd name="connsiteX59" fmla="*/ 1428496 w 2372098"/>
              <a:gd name="connsiteY59" fmla="*/ 567411 h 1742577"/>
              <a:gd name="connsiteX60" fmla="*/ 2366784 w 2372098"/>
              <a:gd name="connsiteY60" fmla="*/ 1241968 h 1742577"/>
              <a:gd name="connsiteX61" fmla="*/ 970648 w 2372098"/>
              <a:gd name="connsiteY61" fmla="*/ 1741843 h 1742577"/>
              <a:gd name="connsiteX62" fmla="*/ 92672 w 2372098"/>
              <a:gd name="connsiteY62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604888 w 2372098"/>
              <a:gd name="connsiteY55" fmla="*/ 277273 h 1742577"/>
              <a:gd name="connsiteX56" fmla="*/ 797465 w 2372098"/>
              <a:gd name="connsiteY56" fmla="*/ 381673 h 1742577"/>
              <a:gd name="connsiteX57" fmla="*/ 887954 w 2372098"/>
              <a:gd name="connsiteY57" fmla="*/ 441202 h 1742577"/>
              <a:gd name="connsiteX58" fmla="*/ 1018921 w 2372098"/>
              <a:gd name="connsiteY58" fmla="*/ 357861 h 1742577"/>
              <a:gd name="connsiteX59" fmla="*/ 1323722 w 2372098"/>
              <a:gd name="connsiteY59" fmla="*/ 493592 h 1742577"/>
              <a:gd name="connsiteX60" fmla="*/ 1428496 w 2372098"/>
              <a:gd name="connsiteY60" fmla="*/ 567411 h 1742577"/>
              <a:gd name="connsiteX61" fmla="*/ 2366784 w 2372098"/>
              <a:gd name="connsiteY61" fmla="*/ 1241968 h 1742577"/>
              <a:gd name="connsiteX62" fmla="*/ 970648 w 2372098"/>
              <a:gd name="connsiteY62" fmla="*/ 1741843 h 1742577"/>
              <a:gd name="connsiteX63" fmla="*/ 92672 w 2372098"/>
              <a:gd name="connsiteY63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604888 w 2372098"/>
              <a:gd name="connsiteY55" fmla="*/ 277273 h 1742577"/>
              <a:gd name="connsiteX56" fmla="*/ 656971 w 2372098"/>
              <a:gd name="connsiteY56" fmla="*/ 310236 h 1742577"/>
              <a:gd name="connsiteX57" fmla="*/ 797465 w 2372098"/>
              <a:gd name="connsiteY57" fmla="*/ 381673 h 1742577"/>
              <a:gd name="connsiteX58" fmla="*/ 887954 w 2372098"/>
              <a:gd name="connsiteY58" fmla="*/ 441202 h 1742577"/>
              <a:gd name="connsiteX59" fmla="*/ 1018921 w 2372098"/>
              <a:gd name="connsiteY59" fmla="*/ 357861 h 1742577"/>
              <a:gd name="connsiteX60" fmla="*/ 1323722 w 2372098"/>
              <a:gd name="connsiteY60" fmla="*/ 493592 h 1742577"/>
              <a:gd name="connsiteX61" fmla="*/ 1428496 w 2372098"/>
              <a:gd name="connsiteY61" fmla="*/ 567411 h 1742577"/>
              <a:gd name="connsiteX62" fmla="*/ 2366784 w 2372098"/>
              <a:gd name="connsiteY62" fmla="*/ 1241968 h 1742577"/>
              <a:gd name="connsiteX63" fmla="*/ 970648 w 2372098"/>
              <a:gd name="connsiteY63" fmla="*/ 1741843 h 1742577"/>
              <a:gd name="connsiteX64" fmla="*/ 92672 w 2372098"/>
              <a:gd name="connsiteY64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1018921 w 2372098"/>
              <a:gd name="connsiteY60" fmla="*/ 357861 h 1742577"/>
              <a:gd name="connsiteX61" fmla="*/ 1323722 w 2372098"/>
              <a:gd name="connsiteY61" fmla="*/ 493592 h 1742577"/>
              <a:gd name="connsiteX62" fmla="*/ 1428496 w 2372098"/>
              <a:gd name="connsiteY62" fmla="*/ 567411 h 1742577"/>
              <a:gd name="connsiteX63" fmla="*/ 2366784 w 2372098"/>
              <a:gd name="connsiteY63" fmla="*/ 1241968 h 1742577"/>
              <a:gd name="connsiteX64" fmla="*/ 970648 w 2372098"/>
              <a:gd name="connsiteY64" fmla="*/ 1741843 h 1742577"/>
              <a:gd name="connsiteX65" fmla="*/ 92672 w 2372098"/>
              <a:gd name="connsiteY65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1018921 w 2372098"/>
              <a:gd name="connsiteY60" fmla="*/ 357861 h 1742577"/>
              <a:gd name="connsiteX61" fmla="*/ 1066546 w 2372098"/>
              <a:gd name="connsiteY61" fmla="*/ 395961 h 1742577"/>
              <a:gd name="connsiteX62" fmla="*/ 1323722 w 2372098"/>
              <a:gd name="connsiteY62" fmla="*/ 493592 h 1742577"/>
              <a:gd name="connsiteX63" fmla="*/ 1428496 w 2372098"/>
              <a:gd name="connsiteY63" fmla="*/ 567411 h 1742577"/>
              <a:gd name="connsiteX64" fmla="*/ 2366784 w 2372098"/>
              <a:gd name="connsiteY64" fmla="*/ 1241968 h 1742577"/>
              <a:gd name="connsiteX65" fmla="*/ 970648 w 2372098"/>
              <a:gd name="connsiteY65" fmla="*/ 1741843 h 1742577"/>
              <a:gd name="connsiteX66" fmla="*/ 92672 w 2372098"/>
              <a:gd name="connsiteY66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959390 w 2372098"/>
              <a:gd name="connsiteY60" fmla="*/ 391198 h 1742577"/>
              <a:gd name="connsiteX61" fmla="*/ 1018921 w 2372098"/>
              <a:gd name="connsiteY61" fmla="*/ 357861 h 1742577"/>
              <a:gd name="connsiteX62" fmla="*/ 1066546 w 2372098"/>
              <a:gd name="connsiteY62" fmla="*/ 395961 h 1742577"/>
              <a:gd name="connsiteX63" fmla="*/ 1323722 w 2372098"/>
              <a:gd name="connsiteY63" fmla="*/ 493592 h 1742577"/>
              <a:gd name="connsiteX64" fmla="*/ 1428496 w 2372098"/>
              <a:gd name="connsiteY64" fmla="*/ 567411 h 1742577"/>
              <a:gd name="connsiteX65" fmla="*/ 2366784 w 2372098"/>
              <a:gd name="connsiteY65" fmla="*/ 1241968 h 1742577"/>
              <a:gd name="connsiteX66" fmla="*/ 970648 w 2372098"/>
              <a:gd name="connsiteY66" fmla="*/ 1741843 h 1742577"/>
              <a:gd name="connsiteX67" fmla="*/ 92672 w 2372098"/>
              <a:gd name="connsiteY67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959390 w 2372098"/>
              <a:gd name="connsiteY60" fmla="*/ 391198 h 1742577"/>
              <a:gd name="connsiteX61" fmla="*/ 1018921 w 2372098"/>
              <a:gd name="connsiteY61" fmla="*/ 357861 h 1742577"/>
              <a:gd name="connsiteX62" fmla="*/ 1066546 w 2372098"/>
              <a:gd name="connsiteY62" fmla="*/ 395961 h 1742577"/>
              <a:gd name="connsiteX63" fmla="*/ 1245140 w 2372098"/>
              <a:gd name="connsiteY63" fmla="*/ 436442 h 1742577"/>
              <a:gd name="connsiteX64" fmla="*/ 1323722 w 2372098"/>
              <a:gd name="connsiteY64" fmla="*/ 493592 h 1742577"/>
              <a:gd name="connsiteX65" fmla="*/ 1428496 w 2372098"/>
              <a:gd name="connsiteY65" fmla="*/ 567411 h 1742577"/>
              <a:gd name="connsiteX66" fmla="*/ 2366784 w 2372098"/>
              <a:gd name="connsiteY66" fmla="*/ 1241968 h 1742577"/>
              <a:gd name="connsiteX67" fmla="*/ 970648 w 2372098"/>
              <a:gd name="connsiteY67" fmla="*/ 1741843 h 1742577"/>
              <a:gd name="connsiteX68" fmla="*/ 92672 w 2372098"/>
              <a:gd name="connsiteY68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959390 w 2372098"/>
              <a:gd name="connsiteY60" fmla="*/ 391198 h 1742577"/>
              <a:gd name="connsiteX61" fmla="*/ 1018921 w 2372098"/>
              <a:gd name="connsiteY61" fmla="*/ 357861 h 1742577"/>
              <a:gd name="connsiteX62" fmla="*/ 1066546 w 2372098"/>
              <a:gd name="connsiteY62" fmla="*/ 395961 h 1742577"/>
              <a:gd name="connsiteX63" fmla="*/ 1164178 w 2372098"/>
              <a:gd name="connsiteY63" fmla="*/ 403104 h 1742577"/>
              <a:gd name="connsiteX64" fmla="*/ 1245140 w 2372098"/>
              <a:gd name="connsiteY64" fmla="*/ 436442 h 1742577"/>
              <a:gd name="connsiteX65" fmla="*/ 1323722 w 2372098"/>
              <a:gd name="connsiteY65" fmla="*/ 493592 h 1742577"/>
              <a:gd name="connsiteX66" fmla="*/ 1428496 w 2372098"/>
              <a:gd name="connsiteY66" fmla="*/ 567411 h 1742577"/>
              <a:gd name="connsiteX67" fmla="*/ 2366784 w 2372098"/>
              <a:gd name="connsiteY67" fmla="*/ 1241968 h 1742577"/>
              <a:gd name="connsiteX68" fmla="*/ 970648 w 2372098"/>
              <a:gd name="connsiteY68" fmla="*/ 1741843 h 1742577"/>
              <a:gd name="connsiteX69" fmla="*/ 92672 w 2372098"/>
              <a:gd name="connsiteY69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959390 w 2372098"/>
              <a:gd name="connsiteY60" fmla="*/ 391198 h 1742577"/>
              <a:gd name="connsiteX61" fmla="*/ 1018921 w 2372098"/>
              <a:gd name="connsiteY61" fmla="*/ 357861 h 1742577"/>
              <a:gd name="connsiteX62" fmla="*/ 1009396 w 2372098"/>
              <a:gd name="connsiteY62" fmla="*/ 362623 h 1742577"/>
              <a:gd name="connsiteX63" fmla="*/ 1066546 w 2372098"/>
              <a:gd name="connsiteY63" fmla="*/ 395961 h 1742577"/>
              <a:gd name="connsiteX64" fmla="*/ 1164178 w 2372098"/>
              <a:gd name="connsiteY64" fmla="*/ 403104 h 1742577"/>
              <a:gd name="connsiteX65" fmla="*/ 1245140 w 2372098"/>
              <a:gd name="connsiteY65" fmla="*/ 436442 h 1742577"/>
              <a:gd name="connsiteX66" fmla="*/ 1323722 w 2372098"/>
              <a:gd name="connsiteY66" fmla="*/ 493592 h 1742577"/>
              <a:gd name="connsiteX67" fmla="*/ 1428496 w 2372098"/>
              <a:gd name="connsiteY67" fmla="*/ 567411 h 1742577"/>
              <a:gd name="connsiteX68" fmla="*/ 2366784 w 2372098"/>
              <a:gd name="connsiteY68" fmla="*/ 1241968 h 1742577"/>
              <a:gd name="connsiteX69" fmla="*/ 970648 w 2372098"/>
              <a:gd name="connsiteY69" fmla="*/ 1741843 h 1742577"/>
              <a:gd name="connsiteX70" fmla="*/ 92672 w 2372098"/>
              <a:gd name="connsiteY70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959390 w 2372098"/>
              <a:gd name="connsiteY60" fmla="*/ 391198 h 1742577"/>
              <a:gd name="connsiteX61" fmla="*/ 1009396 w 2372098"/>
              <a:gd name="connsiteY61" fmla="*/ 362623 h 1742577"/>
              <a:gd name="connsiteX62" fmla="*/ 1066546 w 2372098"/>
              <a:gd name="connsiteY62" fmla="*/ 395961 h 1742577"/>
              <a:gd name="connsiteX63" fmla="*/ 1164178 w 2372098"/>
              <a:gd name="connsiteY63" fmla="*/ 403104 h 1742577"/>
              <a:gd name="connsiteX64" fmla="*/ 1245140 w 2372098"/>
              <a:gd name="connsiteY64" fmla="*/ 436442 h 1742577"/>
              <a:gd name="connsiteX65" fmla="*/ 1323722 w 2372098"/>
              <a:gd name="connsiteY65" fmla="*/ 493592 h 1742577"/>
              <a:gd name="connsiteX66" fmla="*/ 1428496 w 2372098"/>
              <a:gd name="connsiteY66" fmla="*/ 567411 h 1742577"/>
              <a:gd name="connsiteX67" fmla="*/ 2366784 w 2372098"/>
              <a:gd name="connsiteY67" fmla="*/ 1241968 h 1742577"/>
              <a:gd name="connsiteX68" fmla="*/ 970648 w 2372098"/>
              <a:gd name="connsiteY68" fmla="*/ 1741843 h 1742577"/>
              <a:gd name="connsiteX69" fmla="*/ 92672 w 2372098"/>
              <a:gd name="connsiteY69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959390 w 2372098"/>
              <a:gd name="connsiteY60" fmla="*/ 391198 h 1742577"/>
              <a:gd name="connsiteX61" fmla="*/ 1009396 w 2372098"/>
              <a:gd name="connsiteY61" fmla="*/ 362623 h 1742577"/>
              <a:gd name="connsiteX62" fmla="*/ 1023684 w 2372098"/>
              <a:gd name="connsiteY62" fmla="*/ 379292 h 1742577"/>
              <a:gd name="connsiteX63" fmla="*/ 1066546 w 2372098"/>
              <a:gd name="connsiteY63" fmla="*/ 395961 h 1742577"/>
              <a:gd name="connsiteX64" fmla="*/ 1164178 w 2372098"/>
              <a:gd name="connsiteY64" fmla="*/ 403104 h 1742577"/>
              <a:gd name="connsiteX65" fmla="*/ 1245140 w 2372098"/>
              <a:gd name="connsiteY65" fmla="*/ 436442 h 1742577"/>
              <a:gd name="connsiteX66" fmla="*/ 1323722 w 2372098"/>
              <a:gd name="connsiteY66" fmla="*/ 493592 h 1742577"/>
              <a:gd name="connsiteX67" fmla="*/ 1428496 w 2372098"/>
              <a:gd name="connsiteY67" fmla="*/ 567411 h 1742577"/>
              <a:gd name="connsiteX68" fmla="*/ 2366784 w 2372098"/>
              <a:gd name="connsiteY68" fmla="*/ 1241968 h 1742577"/>
              <a:gd name="connsiteX69" fmla="*/ 970648 w 2372098"/>
              <a:gd name="connsiteY69" fmla="*/ 1741843 h 1742577"/>
              <a:gd name="connsiteX70" fmla="*/ 92672 w 2372098"/>
              <a:gd name="connsiteY70" fmla="*/ 1348648 h 1742577"/>
              <a:gd name="connsiteX0" fmla="*/ 92672 w 2376262"/>
              <a:gd name="connsiteY0" fmla="*/ 1348648 h 1742577"/>
              <a:gd name="connsiteX1" fmla="*/ 56896 w 2376262"/>
              <a:gd name="connsiteY1" fmla="*/ 1136528 h 1742577"/>
              <a:gd name="connsiteX2" fmla="*/ 142622 w 2376262"/>
              <a:gd name="connsiteY2" fmla="*/ 1160341 h 1742577"/>
              <a:gd name="connsiteX3" fmla="*/ 218822 w 2376262"/>
              <a:gd name="connsiteY3" fmla="*/ 1107953 h 1742577"/>
              <a:gd name="connsiteX4" fmla="*/ 211679 w 2376262"/>
              <a:gd name="connsiteY4" fmla="*/ 1026991 h 1742577"/>
              <a:gd name="connsiteX5" fmla="*/ 235491 w 2376262"/>
              <a:gd name="connsiteY5" fmla="*/ 965078 h 1742577"/>
              <a:gd name="connsiteX6" fmla="*/ 285497 w 2376262"/>
              <a:gd name="connsiteY6" fmla="*/ 950791 h 1742577"/>
              <a:gd name="connsiteX7" fmla="*/ 335504 w 2376262"/>
              <a:gd name="connsiteY7" fmla="*/ 886497 h 1742577"/>
              <a:gd name="connsiteX8" fmla="*/ 366459 w 2376262"/>
              <a:gd name="connsiteY8" fmla="*/ 834109 h 1742577"/>
              <a:gd name="connsiteX9" fmla="*/ 459329 w 2376262"/>
              <a:gd name="connsiteY9" fmla="*/ 779341 h 1742577"/>
              <a:gd name="connsiteX10" fmla="*/ 571247 w 2376262"/>
              <a:gd name="connsiteY10" fmla="*/ 741240 h 1742577"/>
              <a:gd name="connsiteX11" fmla="*/ 545054 w 2376262"/>
              <a:gd name="connsiteY11" fmla="*/ 707903 h 1742577"/>
              <a:gd name="connsiteX12" fmla="*/ 506954 w 2376262"/>
              <a:gd name="connsiteY12" fmla="*/ 688853 h 1742577"/>
              <a:gd name="connsiteX13" fmla="*/ 526004 w 2376262"/>
              <a:gd name="connsiteY13" fmla="*/ 648372 h 1742577"/>
              <a:gd name="connsiteX14" fmla="*/ 521241 w 2376262"/>
              <a:gd name="connsiteY14" fmla="*/ 624560 h 1742577"/>
              <a:gd name="connsiteX15" fmla="*/ 516479 w 2376262"/>
              <a:gd name="connsiteY15" fmla="*/ 605510 h 1742577"/>
              <a:gd name="connsiteX16" fmla="*/ 452185 w 2376262"/>
              <a:gd name="connsiteY16" fmla="*/ 562647 h 1742577"/>
              <a:gd name="connsiteX17" fmla="*/ 399796 w 2376262"/>
              <a:gd name="connsiteY17" fmla="*/ 572171 h 1742577"/>
              <a:gd name="connsiteX18" fmla="*/ 333122 w 2376262"/>
              <a:gd name="connsiteY18" fmla="*/ 553122 h 1742577"/>
              <a:gd name="connsiteX19" fmla="*/ 266446 w 2376262"/>
              <a:gd name="connsiteY19" fmla="*/ 593602 h 1742577"/>
              <a:gd name="connsiteX20" fmla="*/ 161672 w 2376262"/>
              <a:gd name="connsiteY20" fmla="*/ 591221 h 1742577"/>
              <a:gd name="connsiteX21" fmla="*/ 97378 w 2376262"/>
              <a:gd name="connsiteY21" fmla="*/ 619796 h 1742577"/>
              <a:gd name="connsiteX22" fmla="*/ 49753 w 2376262"/>
              <a:gd name="connsiteY22" fmla="*/ 648371 h 1742577"/>
              <a:gd name="connsiteX23" fmla="*/ 18798 w 2376262"/>
              <a:gd name="connsiteY23" fmla="*/ 603127 h 1742577"/>
              <a:gd name="connsiteX24" fmla="*/ 28321 w 2376262"/>
              <a:gd name="connsiteY24" fmla="*/ 515021 h 1742577"/>
              <a:gd name="connsiteX25" fmla="*/ 25941 w 2376262"/>
              <a:gd name="connsiteY25" fmla="*/ 479302 h 1742577"/>
              <a:gd name="connsiteX26" fmla="*/ 40228 w 2376262"/>
              <a:gd name="connsiteY26" fmla="*/ 453109 h 1742577"/>
              <a:gd name="connsiteX27" fmla="*/ 44990 w 2376262"/>
              <a:gd name="connsiteY27" fmla="*/ 388815 h 1742577"/>
              <a:gd name="connsiteX28" fmla="*/ 49753 w 2376262"/>
              <a:gd name="connsiteY28" fmla="*/ 357859 h 1742577"/>
              <a:gd name="connsiteX29" fmla="*/ 75946 w 2376262"/>
              <a:gd name="connsiteY29" fmla="*/ 331665 h 1742577"/>
              <a:gd name="connsiteX30" fmla="*/ 78329 w 2376262"/>
              <a:gd name="connsiteY30" fmla="*/ 300709 h 1742577"/>
              <a:gd name="connsiteX31" fmla="*/ 123571 w 2376262"/>
              <a:gd name="connsiteY31" fmla="*/ 291184 h 1742577"/>
              <a:gd name="connsiteX32" fmla="*/ 99759 w 2376262"/>
              <a:gd name="connsiteY32" fmla="*/ 267371 h 1742577"/>
              <a:gd name="connsiteX33" fmla="*/ 135479 w 2376262"/>
              <a:gd name="connsiteY33" fmla="*/ 241177 h 1742577"/>
              <a:gd name="connsiteX34" fmla="*/ 109284 w 2376262"/>
              <a:gd name="connsiteY34" fmla="*/ 234034 h 1742577"/>
              <a:gd name="connsiteX35" fmla="*/ 75947 w 2376262"/>
              <a:gd name="connsiteY35" fmla="*/ 203077 h 1742577"/>
              <a:gd name="connsiteX36" fmla="*/ 118810 w 2376262"/>
              <a:gd name="connsiteY36" fmla="*/ 162596 h 1742577"/>
              <a:gd name="connsiteX37" fmla="*/ 83091 w 2376262"/>
              <a:gd name="connsiteY37" fmla="*/ 153071 h 1742577"/>
              <a:gd name="connsiteX38" fmla="*/ 73566 w 2376262"/>
              <a:gd name="connsiteY38" fmla="*/ 136402 h 1742577"/>
              <a:gd name="connsiteX39" fmla="*/ 90235 w 2376262"/>
              <a:gd name="connsiteY39" fmla="*/ 100684 h 1742577"/>
              <a:gd name="connsiteX40" fmla="*/ 68804 w 2376262"/>
              <a:gd name="connsiteY40" fmla="*/ 88777 h 1742577"/>
              <a:gd name="connsiteX41" fmla="*/ 83091 w 2376262"/>
              <a:gd name="connsiteY41" fmla="*/ 80682 h 1742577"/>
              <a:gd name="connsiteX42" fmla="*/ 94997 w 2376262"/>
              <a:gd name="connsiteY42" fmla="*/ 57823 h 1742577"/>
              <a:gd name="connsiteX43" fmla="*/ 142622 w 2376262"/>
              <a:gd name="connsiteY43" fmla="*/ 29246 h 1742577"/>
              <a:gd name="connsiteX44" fmla="*/ 190247 w 2376262"/>
              <a:gd name="connsiteY44" fmla="*/ 26866 h 1742577"/>
              <a:gd name="connsiteX45" fmla="*/ 228347 w 2376262"/>
              <a:gd name="connsiteY45" fmla="*/ 48298 h 1742577"/>
              <a:gd name="connsiteX46" fmla="*/ 252160 w 2376262"/>
              <a:gd name="connsiteY46" fmla="*/ 50678 h 1742577"/>
              <a:gd name="connsiteX47" fmla="*/ 304547 w 2376262"/>
              <a:gd name="connsiteY47" fmla="*/ 55442 h 1742577"/>
              <a:gd name="connsiteX48" fmla="*/ 335504 w 2376262"/>
              <a:gd name="connsiteY48" fmla="*/ 64967 h 1742577"/>
              <a:gd name="connsiteX49" fmla="*/ 340266 w 2376262"/>
              <a:gd name="connsiteY49" fmla="*/ 36392 h 1742577"/>
              <a:gd name="connsiteX50" fmla="*/ 333122 w 2376262"/>
              <a:gd name="connsiteY50" fmla="*/ 17341 h 1742577"/>
              <a:gd name="connsiteX51" fmla="*/ 430754 w 2376262"/>
              <a:gd name="connsiteY51" fmla="*/ 671 h 1742577"/>
              <a:gd name="connsiteX52" fmla="*/ 495047 w 2376262"/>
              <a:gd name="connsiteY52" fmla="*/ 31629 h 1742577"/>
              <a:gd name="connsiteX53" fmla="*/ 530766 w 2376262"/>
              <a:gd name="connsiteY53" fmla="*/ 81636 h 1742577"/>
              <a:gd name="connsiteX54" fmla="*/ 576010 w 2376262"/>
              <a:gd name="connsiteY54" fmla="*/ 114971 h 1742577"/>
              <a:gd name="connsiteX55" fmla="*/ 580771 w 2376262"/>
              <a:gd name="connsiteY55" fmla="*/ 222129 h 1742577"/>
              <a:gd name="connsiteX56" fmla="*/ 604888 w 2376262"/>
              <a:gd name="connsiteY56" fmla="*/ 277273 h 1742577"/>
              <a:gd name="connsiteX57" fmla="*/ 656971 w 2376262"/>
              <a:gd name="connsiteY57" fmla="*/ 310236 h 1742577"/>
              <a:gd name="connsiteX58" fmla="*/ 797465 w 2376262"/>
              <a:gd name="connsiteY58" fmla="*/ 381673 h 1742577"/>
              <a:gd name="connsiteX59" fmla="*/ 887954 w 2376262"/>
              <a:gd name="connsiteY59" fmla="*/ 441202 h 1742577"/>
              <a:gd name="connsiteX60" fmla="*/ 959390 w 2376262"/>
              <a:gd name="connsiteY60" fmla="*/ 391198 h 1742577"/>
              <a:gd name="connsiteX61" fmla="*/ 1009396 w 2376262"/>
              <a:gd name="connsiteY61" fmla="*/ 362623 h 1742577"/>
              <a:gd name="connsiteX62" fmla="*/ 1023684 w 2376262"/>
              <a:gd name="connsiteY62" fmla="*/ 379292 h 1742577"/>
              <a:gd name="connsiteX63" fmla="*/ 1066546 w 2376262"/>
              <a:gd name="connsiteY63" fmla="*/ 395961 h 1742577"/>
              <a:gd name="connsiteX64" fmla="*/ 1164178 w 2376262"/>
              <a:gd name="connsiteY64" fmla="*/ 403104 h 1742577"/>
              <a:gd name="connsiteX65" fmla="*/ 1245140 w 2376262"/>
              <a:gd name="connsiteY65" fmla="*/ 436442 h 1742577"/>
              <a:gd name="connsiteX66" fmla="*/ 1323722 w 2376262"/>
              <a:gd name="connsiteY66" fmla="*/ 493592 h 1742577"/>
              <a:gd name="connsiteX67" fmla="*/ 1428496 w 2376262"/>
              <a:gd name="connsiteY67" fmla="*/ 567411 h 1742577"/>
              <a:gd name="connsiteX68" fmla="*/ 1621378 w 2376262"/>
              <a:gd name="connsiteY68" fmla="*/ 622179 h 1742577"/>
              <a:gd name="connsiteX69" fmla="*/ 2366784 w 2376262"/>
              <a:gd name="connsiteY69" fmla="*/ 1241968 h 1742577"/>
              <a:gd name="connsiteX70" fmla="*/ 970648 w 2376262"/>
              <a:gd name="connsiteY70" fmla="*/ 1741843 h 1742577"/>
              <a:gd name="connsiteX71" fmla="*/ 92672 w 2376262"/>
              <a:gd name="connsiteY71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245140 w 2376091"/>
              <a:gd name="connsiteY65" fmla="*/ 436442 h 1742577"/>
              <a:gd name="connsiteX66" fmla="*/ 1323722 w 2376091"/>
              <a:gd name="connsiteY66" fmla="*/ 493592 h 1742577"/>
              <a:gd name="connsiteX67" fmla="*/ 1428496 w 2376091"/>
              <a:gd name="connsiteY67" fmla="*/ 567411 h 1742577"/>
              <a:gd name="connsiteX68" fmla="*/ 1530890 w 2376091"/>
              <a:gd name="connsiteY68" fmla="*/ 600748 h 1742577"/>
              <a:gd name="connsiteX69" fmla="*/ 1621378 w 2376091"/>
              <a:gd name="connsiteY69" fmla="*/ 622179 h 1742577"/>
              <a:gd name="connsiteX70" fmla="*/ 2366784 w 2376091"/>
              <a:gd name="connsiteY70" fmla="*/ 1241968 h 1742577"/>
              <a:gd name="connsiteX71" fmla="*/ 970648 w 2376091"/>
              <a:gd name="connsiteY71" fmla="*/ 1741843 h 1742577"/>
              <a:gd name="connsiteX72" fmla="*/ 92672 w 2376091"/>
              <a:gd name="connsiteY72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245140 w 2376091"/>
              <a:gd name="connsiteY65" fmla="*/ 436442 h 1742577"/>
              <a:gd name="connsiteX66" fmla="*/ 1323722 w 2376091"/>
              <a:gd name="connsiteY66" fmla="*/ 493592 h 1742577"/>
              <a:gd name="connsiteX67" fmla="*/ 1359441 w 2376091"/>
              <a:gd name="connsiteY67" fmla="*/ 503117 h 1742577"/>
              <a:gd name="connsiteX68" fmla="*/ 1428496 w 2376091"/>
              <a:gd name="connsiteY68" fmla="*/ 567411 h 1742577"/>
              <a:gd name="connsiteX69" fmla="*/ 1530890 w 2376091"/>
              <a:gd name="connsiteY69" fmla="*/ 600748 h 1742577"/>
              <a:gd name="connsiteX70" fmla="*/ 1621378 w 2376091"/>
              <a:gd name="connsiteY70" fmla="*/ 622179 h 1742577"/>
              <a:gd name="connsiteX71" fmla="*/ 2366784 w 2376091"/>
              <a:gd name="connsiteY71" fmla="*/ 1241968 h 1742577"/>
              <a:gd name="connsiteX72" fmla="*/ 970648 w 2376091"/>
              <a:gd name="connsiteY72" fmla="*/ 1741843 h 1742577"/>
              <a:gd name="connsiteX73" fmla="*/ 92672 w 2376091"/>
              <a:gd name="connsiteY73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245140 w 2376091"/>
              <a:gd name="connsiteY65" fmla="*/ 436442 h 1742577"/>
              <a:gd name="connsiteX66" fmla="*/ 1271335 w 2376091"/>
              <a:gd name="connsiteY66" fmla="*/ 479304 h 1742577"/>
              <a:gd name="connsiteX67" fmla="*/ 1323722 w 2376091"/>
              <a:gd name="connsiteY67" fmla="*/ 493592 h 1742577"/>
              <a:gd name="connsiteX68" fmla="*/ 1359441 w 2376091"/>
              <a:gd name="connsiteY68" fmla="*/ 503117 h 1742577"/>
              <a:gd name="connsiteX69" fmla="*/ 1428496 w 2376091"/>
              <a:gd name="connsiteY69" fmla="*/ 567411 h 1742577"/>
              <a:gd name="connsiteX70" fmla="*/ 1530890 w 2376091"/>
              <a:gd name="connsiteY70" fmla="*/ 600748 h 1742577"/>
              <a:gd name="connsiteX71" fmla="*/ 1621378 w 2376091"/>
              <a:gd name="connsiteY71" fmla="*/ 622179 h 1742577"/>
              <a:gd name="connsiteX72" fmla="*/ 2366784 w 2376091"/>
              <a:gd name="connsiteY72" fmla="*/ 1241968 h 1742577"/>
              <a:gd name="connsiteX73" fmla="*/ 970648 w 2376091"/>
              <a:gd name="connsiteY73" fmla="*/ 1741843 h 1742577"/>
              <a:gd name="connsiteX74" fmla="*/ 92672 w 2376091"/>
              <a:gd name="connsiteY74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245140 w 2376091"/>
              <a:gd name="connsiteY65" fmla="*/ 436442 h 1742577"/>
              <a:gd name="connsiteX66" fmla="*/ 1271335 w 2376091"/>
              <a:gd name="connsiteY66" fmla="*/ 479304 h 1742577"/>
              <a:gd name="connsiteX67" fmla="*/ 1307054 w 2376091"/>
              <a:gd name="connsiteY67" fmla="*/ 503117 h 1742577"/>
              <a:gd name="connsiteX68" fmla="*/ 1323722 w 2376091"/>
              <a:gd name="connsiteY68" fmla="*/ 493592 h 1742577"/>
              <a:gd name="connsiteX69" fmla="*/ 1359441 w 2376091"/>
              <a:gd name="connsiteY69" fmla="*/ 503117 h 1742577"/>
              <a:gd name="connsiteX70" fmla="*/ 1428496 w 2376091"/>
              <a:gd name="connsiteY70" fmla="*/ 567411 h 1742577"/>
              <a:gd name="connsiteX71" fmla="*/ 1530890 w 2376091"/>
              <a:gd name="connsiteY71" fmla="*/ 600748 h 1742577"/>
              <a:gd name="connsiteX72" fmla="*/ 1621378 w 2376091"/>
              <a:gd name="connsiteY72" fmla="*/ 622179 h 1742577"/>
              <a:gd name="connsiteX73" fmla="*/ 2366784 w 2376091"/>
              <a:gd name="connsiteY73" fmla="*/ 1241968 h 1742577"/>
              <a:gd name="connsiteX74" fmla="*/ 970648 w 2376091"/>
              <a:gd name="connsiteY74" fmla="*/ 1741843 h 1742577"/>
              <a:gd name="connsiteX75" fmla="*/ 92672 w 2376091"/>
              <a:gd name="connsiteY75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245140 w 2376091"/>
              <a:gd name="connsiteY65" fmla="*/ 436442 h 1742577"/>
              <a:gd name="connsiteX66" fmla="*/ 1257047 w 2376091"/>
              <a:gd name="connsiteY66" fmla="*/ 467398 h 1742577"/>
              <a:gd name="connsiteX67" fmla="*/ 1271335 w 2376091"/>
              <a:gd name="connsiteY67" fmla="*/ 479304 h 1742577"/>
              <a:gd name="connsiteX68" fmla="*/ 1307054 w 2376091"/>
              <a:gd name="connsiteY68" fmla="*/ 503117 h 1742577"/>
              <a:gd name="connsiteX69" fmla="*/ 1323722 w 2376091"/>
              <a:gd name="connsiteY69" fmla="*/ 493592 h 1742577"/>
              <a:gd name="connsiteX70" fmla="*/ 1359441 w 2376091"/>
              <a:gd name="connsiteY70" fmla="*/ 503117 h 1742577"/>
              <a:gd name="connsiteX71" fmla="*/ 1428496 w 2376091"/>
              <a:gd name="connsiteY71" fmla="*/ 567411 h 1742577"/>
              <a:gd name="connsiteX72" fmla="*/ 1530890 w 2376091"/>
              <a:gd name="connsiteY72" fmla="*/ 600748 h 1742577"/>
              <a:gd name="connsiteX73" fmla="*/ 1621378 w 2376091"/>
              <a:gd name="connsiteY73" fmla="*/ 622179 h 1742577"/>
              <a:gd name="connsiteX74" fmla="*/ 2366784 w 2376091"/>
              <a:gd name="connsiteY74" fmla="*/ 1241968 h 1742577"/>
              <a:gd name="connsiteX75" fmla="*/ 970648 w 2376091"/>
              <a:gd name="connsiteY75" fmla="*/ 1741843 h 1742577"/>
              <a:gd name="connsiteX76" fmla="*/ 92672 w 2376091"/>
              <a:gd name="connsiteY76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233235 w 2376091"/>
              <a:gd name="connsiteY65" fmla="*/ 424536 h 1742577"/>
              <a:gd name="connsiteX66" fmla="*/ 1245140 w 2376091"/>
              <a:gd name="connsiteY66" fmla="*/ 436442 h 1742577"/>
              <a:gd name="connsiteX67" fmla="*/ 1257047 w 2376091"/>
              <a:gd name="connsiteY67" fmla="*/ 467398 h 1742577"/>
              <a:gd name="connsiteX68" fmla="*/ 1271335 w 2376091"/>
              <a:gd name="connsiteY68" fmla="*/ 479304 h 1742577"/>
              <a:gd name="connsiteX69" fmla="*/ 1307054 w 2376091"/>
              <a:gd name="connsiteY69" fmla="*/ 503117 h 1742577"/>
              <a:gd name="connsiteX70" fmla="*/ 1323722 w 2376091"/>
              <a:gd name="connsiteY70" fmla="*/ 493592 h 1742577"/>
              <a:gd name="connsiteX71" fmla="*/ 1359441 w 2376091"/>
              <a:gd name="connsiteY71" fmla="*/ 503117 h 1742577"/>
              <a:gd name="connsiteX72" fmla="*/ 1428496 w 2376091"/>
              <a:gd name="connsiteY72" fmla="*/ 567411 h 1742577"/>
              <a:gd name="connsiteX73" fmla="*/ 1530890 w 2376091"/>
              <a:gd name="connsiteY73" fmla="*/ 600748 h 1742577"/>
              <a:gd name="connsiteX74" fmla="*/ 1621378 w 2376091"/>
              <a:gd name="connsiteY74" fmla="*/ 622179 h 1742577"/>
              <a:gd name="connsiteX75" fmla="*/ 2366784 w 2376091"/>
              <a:gd name="connsiteY75" fmla="*/ 1241968 h 1742577"/>
              <a:gd name="connsiteX76" fmla="*/ 970648 w 2376091"/>
              <a:gd name="connsiteY76" fmla="*/ 1741843 h 1742577"/>
              <a:gd name="connsiteX77" fmla="*/ 92672 w 2376091"/>
              <a:gd name="connsiteY77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187991 w 2376091"/>
              <a:gd name="connsiteY65" fmla="*/ 419773 h 1742577"/>
              <a:gd name="connsiteX66" fmla="*/ 1233235 w 2376091"/>
              <a:gd name="connsiteY66" fmla="*/ 424536 h 1742577"/>
              <a:gd name="connsiteX67" fmla="*/ 1245140 w 2376091"/>
              <a:gd name="connsiteY67" fmla="*/ 436442 h 1742577"/>
              <a:gd name="connsiteX68" fmla="*/ 1257047 w 2376091"/>
              <a:gd name="connsiteY68" fmla="*/ 467398 h 1742577"/>
              <a:gd name="connsiteX69" fmla="*/ 1271335 w 2376091"/>
              <a:gd name="connsiteY69" fmla="*/ 479304 h 1742577"/>
              <a:gd name="connsiteX70" fmla="*/ 1307054 w 2376091"/>
              <a:gd name="connsiteY70" fmla="*/ 503117 h 1742577"/>
              <a:gd name="connsiteX71" fmla="*/ 1323722 w 2376091"/>
              <a:gd name="connsiteY71" fmla="*/ 493592 h 1742577"/>
              <a:gd name="connsiteX72" fmla="*/ 1359441 w 2376091"/>
              <a:gd name="connsiteY72" fmla="*/ 503117 h 1742577"/>
              <a:gd name="connsiteX73" fmla="*/ 1428496 w 2376091"/>
              <a:gd name="connsiteY73" fmla="*/ 567411 h 1742577"/>
              <a:gd name="connsiteX74" fmla="*/ 1530890 w 2376091"/>
              <a:gd name="connsiteY74" fmla="*/ 600748 h 1742577"/>
              <a:gd name="connsiteX75" fmla="*/ 1621378 w 2376091"/>
              <a:gd name="connsiteY75" fmla="*/ 622179 h 1742577"/>
              <a:gd name="connsiteX76" fmla="*/ 2366784 w 2376091"/>
              <a:gd name="connsiteY76" fmla="*/ 1241968 h 1742577"/>
              <a:gd name="connsiteX77" fmla="*/ 970648 w 2376091"/>
              <a:gd name="connsiteY77" fmla="*/ 1741843 h 1742577"/>
              <a:gd name="connsiteX78" fmla="*/ 92672 w 2376091"/>
              <a:gd name="connsiteY78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090360 w 2376091"/>
              <a:gd name="connsiteY64" fmla="*/ 407867 h 1742577"/>
              <a:gd name="connsiteX65" fmla="*/ 1164178 w 2376091"/>
              <a:gd name="connsiteY65" fmla="*/ 403104 h 1742577"/>
              <a:gd name="connsiteX66" fmla="*/ 1187991 w 2376091"/>
              <a:gd name="connsiteY66" fmla="*/ 419773 h 1742577"/>
              <a:gd name="connsiteX67" fmla="*/ 1233235 w 2376091"/>
              <a:gd name="connsiteY67" fmla="*/ 424536 h 1742577"/>
              <a:gd name="connsiteX68" fmla="*/ 1245140 w 2376091"/>
              <a:gd name="connsiteY68" fmla="*/ 436442 h 1742577"/>
              <a:gd name="connsiteX69" fmla="*/ 1257047 w 2376091"/>
              <a:gd name="connsiteY69" fmla="*/ 467398 h 1742577"/>
              <a:gd name="connsiteX70" fmla="*/ 1271335 w 2376091"/>
              <a:gd name="connsiteY70" fmla="*/ 479304 h 1742577"/>
              <a:gd name="connsiteX71" fmla="*/ 1307054 w 2376091"/>
              <a:gd name="connsiteY71" fmla="*/ 503117 h 1742577"/>
              <a:gd name="connsiteX72" fmla="*/ 1323722 w 2376091"/>
              <a:gd name="connsiteY72" fmla="*/ 493592 h 1742577"/>
              <a:gd name="connsiteX73" fmla="*/ 1359441 w 2376091"/>
              <a:gd name="connsiteY73" fmla="*/ 503117 h 1742577"/>
              <a:gd name="connsiteX74" fmla="*/ 1428496 w 2376091"/>
              <a:gd name="connsiteY74" fmla="*/ 567411 h 1742577"/>
              <a:gd name="connsiteX75" fmla="*/ 1530890 w 2376091"/>
              <a:gd name="connsiteY75" fmla="*/ 600748 h 1742577"/>
              <a:gd name="connsiteX76" fmla="*/ 1621378 w 2376091"/>
              <a:gd name="connsiteY76" fmla="*/ 622179 h 1742577"/>
              <a:gd name="connsiteX77" fmla="*/ 2366784 w 2376091"/>
              <a:gd name="connsiteY77" fmla="*/ 1241968 h 1742577"/>
              <a:gd name="connsiteX78" fmla="*/ 970648 w 2376091"/>
              <a:gd name="connsiteY78" fmla="*/ 1741843 h 1742577"/>
              <a:gd name="connsiteX79" fmla="*/ 92672 w 2376091"/>
              <a:gd name="connsiteY79" fmla="*/ 1348648 h 1742577"/>
              <a:gd name="connsiteX0" fmla="*/ 92672 w 2408267"/>
              <a:gd name="connsiteY0" fmla="*/ 1348648 h 1742577"/>
              <a:gd name="connsiteX1" fmla="*/ 56896 w 2408267"/>
              <a:gd name="connsiteY1" fmla="*/ 1136528 h 1742577"/>
              <a:gd name="connsiteX2" fmla="*/ 142622 w 2408267"/>
              <a:gd name="connsiteY2" fmla="*/ 1160341 h 1742577"/>
              <a:gd name="connsiteX3" fmla="*/ 218822 w 2408267"/>
              <a:gd name="connsiteY3" fmla="*/ 1107953 h 1742577"/>
              <a:gd name="connsiteX4" fmla="*/ 211679 w 2408267"/>
              <a:gd name="connsiteY4" fmla="*/ 1026991 h 1742577"/>
              <a:gd name="connsiteX5" fmla="*/ 235491 w 2408267"/>
              <a:gd name="connsiteY5" fmla="*/ 965078 h 1742577"/>
              <a:gd name="connsiteX6" fmla="*/ 285497 w 2408267"/>
              <a:gd name="connsiteY6" fmla="*/ 950791 h 1742577"/>
              <a:gd name="connsiteX7" fmla="*/ 335504 w 2408267"/>
              <a:gd name="connsiteY7" fmla="*/ 886497 h 1742577"/>
              <a:gd name="connsiteX8" fmla="*/ 366459 w 2408267"/>
              <a:gd name="connsiteY8" fmla="*/ 834109 h 1742577"/>
              <a:gd name="connsiteX9" fmla="*/ 459329 w 2408267"/>
              <a:gd name="connsiteY9" fmla="*/ 779341 h 1742577"/>
              <a:gd name="connsiteX10" fmla="*/ 571247 w 2408267"/>
              <a:gd name="connsiteY10" fmla="*/ 741240 h 1742577"/>
              <a:gd name="connsiteX11" fmla="*/ 545054 w 2408267"/>
              <a:gd name="connsiteY11" fmla="*/ 707903 h 1742577"/>
              <a:gd name="connsiteX12" fmla="*/ 506954 w 2408267"/>
              <a:gd name="connsiteY12" fmla="*/ 688853 h 1742577"/>
              <a:gd name="connsiteX13" fmla="*/ 526004 w 2408267"/>
              <a:gd name="connsiteY13" fmla="*/ 648372 h 1742577"/>
              <a:gd name="connsiteX14" fmla="*/ 521241 w 2408267"/>
              <a:gd name="connsiteY14" fmla="*/ 624560 h 1742577"/>
              <a:gd name="connsiteX15" fmla="*/ 516479 w 2408267"/>
              <a:gd name="connsiteY15" fmla="*/ 605510 h 1742577"/>
              <a:gd name="connsiteX16" fmla="*/ 452185 w 2408267"/>
              <a:gd name="connsiteY16" fmla="*/ 562647 h 1742577"/>
              <a:gd name="connsiteX17" fmla="*/ 399796 w 2408267"/>
              <a:gd name="connsiteY17" fmla="*/ 572171 h 1742577"/>
              <a:gd name="connsiteX18" fmla="*/ 333122 w 2408267"/>
              <a:gd name="connsiteY18" fmla="*/ 553122 h 1742577"/>
              <a:gd name="connsiteX19" fmla="*/ 266446 w 2408267"/>
              <a:gd name="connsiteY19" fmla="*/ 593602 h 1742577"/>
              <a:gd name="connsiteX20" fmla="*/ 161672 w 2408267"/>
              <a:gd name="connsiteY20" fmla="*/ 591221 h 1742577"/>
              <a:gd name="connsiteX21" fmla="*/ 97378 w 2408267"/>
              <a:gd name="connsiteY21" fmla="*/ 619796 h 1742577"/>
              <a:gd name="connsiteX22" fmla="*/ 49753 w 2408267"/>
              <a:gd name="connsiteY22" fmla="*/ 648371 h 1742577"/>
              <a:gd name="connsiteX23" fmla="*/ 18798 w 2408267"/>
              <a:gd name="connsiteY23" fmla="*/ 603127 h 1742577"/>
              <a:gd name="connsiteX24" fmla="*/ 28321 w 2408267"/>
              <a:gd name="connsiteY24" fmla="*/ 515021 h 1742577"/>
              <a:gd name="connsiteX25" fmla="*/ 25941 w 2408267"/>
              <a:gd name="connsiteY25" fmla="*/ 479302 h 1742577"/>
              <a:gd name="connsiteX26" fmla="*/ 40228 w 2408267"/>
              <a:gd name="connsiteY26" fmla="*/ 453109 h 1742577"/>
              <a:gd name="connsiteX27" fmla="*/ 44990 w 2408267"/>
              <a:gd name="connsiteY27" fmla="*/ 388815 h 1742577"/>
              <a:gd name="connsiteX28" fmla="*/ 49753 w 2408267"/>
              <a:gd name="connsiteY28" fmla="*/ 357859 h 1742577"/>
              <a:gd name="connsiteX29" fmla="*/ 75946 w 2408267"/>
              <a:gd name="connsiteY29" fmla="*/ 331665 h 1742577"/>
              <a:gd name="connsiteX30" fmla="*/ 78329 w 2408267"/>
              <a:gd name="connsiteY30" fmla="*/ 300709 h 1742577"/>
              <a:gd name="connsiteX31" fmla="*/ 123571 w 2408267"/>
              <a:gd name="connsiteY31" fmla="*/ 291184 h 1742577"/>
              <a:gd name="connsiteX32" fmla="*/ 99759 w 2408267"/>
              <a:gd name="connsiteY32" fmla="*/ 267371 h 1742577"/>
              <a:gd name="connsiteX33" fmla="*/ 135479 w 2408267"/>
              <a:gd name="connsiteY33" fmla="*/ 241177 h 1742577"/>
              <a:gd name="connsiteX34" fmla="*/ 109284 w 2408267"/>
              <a:gd name="connsiteY34" fmla="*/ 234034 h 1742577"/>
              <a:gd name="connsiteX35" fmla="*/ 75947 w 2408267"/>
              <a:gd name="connsiteY35" fmla="*/ 203077 h 1742577"/>
              <a:gd name="connsiteX36" fmla="*/ 118810 w 2408267"/>
              <a:gd name="connsiteY36" fmla="*/ 162596 h 1742577"/>
              <a:gd name="connsiteX37" fmla="*/ 83091 w 2408267"/>
              <a:gd name="connsiteY37" fmla="*/ 153071 h 1742577"/>
              <a:gd name="connsiteX38" fmla="*/ 73566 w 2408267"/>
              <a:gd name="connsiteY38" fmla="*/ 136402 h 1742577"/>
              <a:gd name="connsiteX39" fmla="*/ 90235 w 2408267"/>
              <a:gd name="connsiteY39" fmla="*/ 100684 h 1742577"/>
              <a:gd name="connsiteX40" fmla="*/ 68804 w 2408267"/>
              <a:gd name="connsiteY40" fmla="*/ 88777 h 1742577"/>
              <a:gd name="connsiteX41" fmla="*/ 83091 w 2408267"/>
              <a:gd name="connsiteY41" fmla="*/ 80682 h 1742577"/>
              <a:gd name="connsiteX42" fmla="*/ 94997 w 2408267"/>
              <a:gd name="connsiteY42" fmla="*/ 57823 h 1742577"/>
              <a:gd name="connsiteX43" fmla="*/ 142622 w 2408267"/>
              <a:gd name="connsiteY43" fmla="*/ 29246 h 1742577"/>
              <a:gd name="connsiteX44" fmla="*/ 190247 w 2408267"/>
              <a:gd name="connsiteY44" fmla="*/ 26866 h 1742577"/>
              <a:gd name="connsiteX45" fmla="*/ 228347 w 2408267"/>
              <a:gd name="connsiteY45" fmla="*/ 48298 h 1742577"/>
              <a:gd name="connsiteX46" fmla="*/ 252160 w 2408267"/>
              <a:gd name="connsiteY46" fmla="*/ 50678 h 1742577"/>
              <a:gd name="connsiteX47" fmla="*/ 304547 w 2408267"/>
              <a:gd name="connsiteY47" fmla="*/ 55442 h 1742577"/>
              <a:gd name="connsiteX48" fmla="*/ 335504 w 2408267"/>
              <a:gd name="connsiteY48" fmla="*/ 64967 h 1742577"/>
              <a:gd name="connsiteX49" fmla="*/ 340266 w 2408267"/>
              <a:gd name="connsiteY49" fmla="*/ 36392 h 1742577"/>
              <a:gd name="connsiteX50" fmla="*/ 333122 w 2408267"/>
              <a:gd name="connsiteY50" fmla="*/ 17341 h 1742577"/>
              <a:gd name="connsiteX51" fmla="*/ 430754 w 2408267"/>
              <a:gd name="connsiteY51" fmla="*/ 671 h 1742577"/>
              <a:gd name="connsiteX52" fmla="*/ 495047 w 2408267"/>
              <a:gd name="connsiteY52" fmla="*/ 31629 h 1742577"/>
              <a:gd name="connsiteX53" fmla="*/ 530766 w 2408267"/>
              <a:gd name="connsiteY53" fmla="*/ 81636 h 1742577"/>
              <a:gd name="connsiteX54" fmla="*/ 576010 w 2408267"/>
              <a:gd name="connsiteY54" fmla="*/ 114971 h 1742577"/>
              <a:gd name="connsiteX55" fmla="*/ 580771 w 2408267"/>
              <a:gd name="connsiteY55" fmla="*/ 222129 h 1742577"/>
              <a:gd name="connsiteX56" fmla="*/ 604888 w 2408267"/>
              <a:gd name="connsiteY56" fmla="*/ 277273 h 1742577"/>
              <a:gd name="connsiteX57" fmla="*/ 656971 w 2408267"/>
              <a:gd name="connsiteY57" fmla="*/ 310236 h 1742577"/>
              <a:gd name="connsiteX58" fmla="*/ 797465 w 2408267"/>
              <a:gd name="connsiteY58" fmla="*/ 381673 h 1742577"/>
              <a:gd name="connsiteX59" fmla="*/ 887954 w 2408267"/>
              <a:gd name="connsiteY59" fmla="*/ 441202 h 1742577"/>
              <a:gd name="connsiteX60" fmla="*/ 959390 w 2408267"/>
              <a:gd name="connsiteY60" fmla="*/ 391198 h 1742577"/>
              <a:gd name="connsiteX61" fmla="*/ 1009396 w 2408267"/>
              <a:gd name="connsiteY61" fmla="*/ 362623 h 1742577"/>
              <a:gd name="connsiteX62" fmla="*/ 1023684 w 2408267"/>
              <a:gd name="connsiteY62" fmla="*/ 379292 h 1742577"/>
              <a:gd name="connsiteX63" fmla="*/ 1066546 w 2408267"/>
              <a:gd name="connsiteY63" fmla="*/ 395961 h 1742577"/>
              <a:gd name="connsiteX64" fmla="*/ 1090360 w 2408267"/>
              <a:gd name="connsiteY64" fmla="*/ 407867 h 1742577"/>
              <a:gd name="connsiteX65" fmla="*/ 1164178 w 2408267"/>
              <a:gd name="connsiteY65" fmla="*/ 403104 h 1742577"/>
              <a:gd name="connsiteX66" fmla="*/ 1187991 w 2408267"/>
              <a:gd name="connsiteY66" fmla="*/ 419773 h 1742577"/>
              <a:gd name="connsiteX67" fmla="*/ 1233235 w 2408267"/>
              <a:gd name="connsiteY67" fmla="*/ 424536 h 1742577"/>
              <a:gd name="connsiteX68" fmla="*/ 1245140 w 2408267"/>
              <a:gd name="connsiteY68" fmla="*/ 436442 h 1742577"/>
              <a:gd name="connsiteX69" fmla="*/ 1257047 w 2408267"/>
              <a:gd name="connsiteY69" fmla="*/ 467398 h 1742577"/>
              <a:gd name="connsiteX70" fmla="*/ 1271335 w 2408267"/>
              <a:gd name="connsiteY70" fmla="*/ 479304 h 1742577"/>
              <a:gd name="connsiteX71" fmla="*/ 1307054 w 2408267"/>
              <a:gd name="connsiteY71" fmla="*/ 503117 h 1742577"/>
              <a:gd name="connsiteX72" fmla="*/ 1323722 w 2408267"/>
              <a:gd name="connsiteY72" fmla="*/ 493592 h 1742577"/>
              <a:gd name="connsiteX73" fmla="*/ 1359441 w 2408267"/>
              <a:gd name="connsiteY73" fmla="*/ 503117 h 1742577"/>
              <a:gd name="connsiteX74" fmla="*/ 1428496 w 2408267"/>
              <a:gd name="connsiteY74" fmla="*/ 567411 h 1742577"/>
              <a:gd name="connsiteX75" fmla="*/ 1530890 w 2408267"/>
              <a:gd name="connsiteY75" fmla="*/ 600748 h 1742577"/>
              <a:gd name="connsiteX76" fmla="*/ 1621378 w 2408267"/>
              <a:gd name="connsiteY76" fmla="*/ 622179 h 1742577"/>
              <a:gd name="connsiteX77" fmla="*/ 2002379 w 2408267"/>
              <a:gd name="connsiteY77" fmla="*/ 857923 h 1742577"/>
              <a:gd name="connsiteX78" fmla="*/ 2366784 w 2408267"/>
              <a:gd name="connsiteY78" fmla="*/ 1241968 h 1742577"/>
              <a:gd name="connsiteX79" fmla="*/ 970648 w 2408267"/>
              <a:gd name="connsiteY79" fmla="*/ 1741843 h 1742577"/>
              <a:gd name="connsiteX80" fmla="*/ 92672 w 2408267"/>
              <a:gd name="connsiteY80" fmla="*/ 1348648 h 1742577"/>
              <a:gd name="connsiteX0" fmla="*/ 92672 w 2442851"/>
              <a:gd name="connsiteY0" fmla="*/ 1348648 h 1742577"/>
              <a:gd name="connsiteX1" fmla="*/ 56896 w 2442851"/>
              <a:gd name="connsiteY1" fmla="*/ 1136528 h 1742577"/>
              <a:gd name="connsiteX2" fmla="*/ 142622 w 2442851"/>
              <a:gd name="connsiteY2" fmla="*/ 1160341 h 1742577"/>
              <a:gd name="connsiteX3" fmla="*/ 218822 w 2442851"/>
              <a:gd name="connsiteY3" fmla="*/ 1107953 h 1742577"/>
              <a:gd name="connsiteX4" fmla="*/ 211679 w 2442851"/>
              <a:gd name="connsiteY4" fmla="*/ 1026991 h 1742577"/>
              <a:gd name="connsiteX5" fmla="*/ 235491 w 2442851"/>
              <a:gd name="connsiteY5" fmla="*/ 965078 h 1742577"/>
              <a:gd name="connsiteX6" fmla="*/ 285497 w 2442851"/>
              <a:gd name="connsiteY6" fmla="*/ 950791 h 1742577"/>
              <a:gd name="connsiteX7" fmla="*/ 335504 w 2442851"/>
              <a:gd name="connsiteY7" fmla="*/ 886497 h 1742577"/>
              <a:gd name="connsiteX8" fmla="*/ 366459 w 2442851"/>
              <a:gd name="connsiteY8" fmla="*/ 834109 h 1742577"/>
              <a:gd name="connsiteX9" fmla="*/ 459329 w 2442851"/>
              <a:gd name="connsiteY9" fmla="*/ 779341 h 1742577"/>
              <a:gd name="connsiteX10" fmla="*/ 571247 w 2442851"/>
              <a:gd name="connsiteY10" fmla="*/ 741240 h 1742577"/>
              <a:gd name="connsiteX11" fmla="*/ 545054 w 2442851"/>
              <a:gd name="connsiteY11" fmla="*/ 707903 h 1742577"/>
              <a:gd name="connsiteX12" fmla="*/ 506954 w 2442851"/>
              <a:gd name="connsiteY12" fmla="*/ 688853 h 1742577"/>
              <a:gd name="connsiteX13" fmla="*/ 526004 w 2442851"/>
              <a:gd name="connsiteY13" fmla="*/ 648372 h 1742577"/>
              <a:gd name="connsiteX14" fmla="*/ 521241 w 2442851"/>
              <a:gd name="connsiteY14" fmla="*/ 624560 h 1742577"/>
              <a:gd name="connsiteX15" fmla="*/ 516479 w 2442851"/>
              <a:gd name="connsiteY15" fmla="*/ 605510 h 1742577"/>
              <a:gd name="connsiteX16" fmla="*/ 452185 w 2442851"/>
              <a:gd name="connsiteY16" fmla="*/ 562647 h 1742577"/>
              <a:gd name="connsiteX17" fmla="*/ 399796 w 2442851"/>
              <a:gd name="connsiteY17" fmla="*/ 572171 h 1742577"/>
              <a:gd name="connsiteX18" fmla="*/ 333122 w 2442851"/>
              <a:gd name="connsiteY18" fmla="*/ 553122 h 1742577"/>
              <a:gd name="connsiteX19" fmla="*/ 266446 w 2442851"/>
              <a:gd name="connsiteY19" fmla="*/ 593602 h 1742577"/>
              <a:gd name="connsiteX20" fmla="*/ 161672 w 2442851"/>
              <a:gd name="connsiteY20" fmla="*/ 591221 h 1742577"/>
              <a:gd name="connsiteX21" fmla="*/ 97378 w 2442851"/>
              <a:gd name="connsiteY21" fmla="*/ 619796 h 1742577"/>
              <a:gd name="connsiteX22" fmla="*/ 49753 w 2442851"/>
              <a:gd name="connsiteY22" fmla="*/ 648371 h 1742577"/>
              <a:gd name="connsiteX23" fmla="*/ 18798 w 2442851"/>
              <a:gd name="connsiteY23" fmla="*/ 603127 h 1742577"/>
              <a:gd name="connsiteX24" fmla="*/ 28321 w 2442851"/>
              <a:gd name="connsiteY24" fmla="*/ 515021 h 1742577"/>
              <a:gd name="connsiteX25" fmla="*/ 25941 w 2442851"/>
              <a:gd name="connsiteY25" fmla="*/ 479302 h 1742577"/>
              <a:gd name="connsiteX26" fmla="*/ 40228 w 2442851"/>
              <a:gd name="connsiteY26" fmla="*/ 453109 h 1742577"/>
              <a:gd name="connsiteX27" fmla="*/ 44990 w 2442851"/>
              <a:gd name="connsiteY27" fmla="*/ 388815 h 1742577"/>
              <a:gd name="connsiteX28" fmla="*/ 49753 w 2442851"/>
              <a:gd name="connsiteY28" fmla="*/ 357859 h 1742577"/>
              <a:gd name="connsiteX29" fmla="*/ 75946 w 2442851"/>
              <a:gd name="connsiteY29" fmla="*/ 331665 h 1742577"/>
              <a:gd name="connsiteX30" fmla="*/ 78329 w 2442851"/>
              <a:gd name="connsiteY30" fmla="*/ 300709 h 1742577"/>
              <a:gd name="connsiteX31" fmla="*/ 123571 w 2442851"/>
              <a:gd name="connsiteY31" fmla="*/ 291184 h 1742577"/>
              <a:gd name="connsiteX32" fmla="*/ 99759 w 2442851"/>
              <a:gd name="connsiteY32" fmla="*/ 267371 h 1742577"/>
              <a:gd name="connsiteX33" fmla="*/ 135479 w 2442851"/>
              <a:gd name="connsiteY33" fmla="*/ 241177 h 1742577"/>
              <a:gd name="connsiteX34" fmla="*/ 109284 w 2442851"/>
              <a:gd name="connsiteY34" fmla="*/ 234034 h 1742577"/>
              <a:gd name="connsiteX35" fmla="*/ 75947 w 2442851"/>
              <a:gd name="connsiteY35" fmla="*/ 203077 h 1742577"/>
              <a:gd name="connsiteX36" fmla="*/ 118810 w 2442851"/>
              <a:gd name="connsiteY36" fmla="*/ 162596 h 1742577"/>
              <a:gd name="connsiteX37" fmla="*/ 83091 w 2442851"/>
              <a:gd name="connsiteY37" fmla="*/ 153071 h 1742577"/>
              <a:gd name="connsiteX38" fmla="*/ 73566 w 2442851"/>
              <a:gd name="connsiteY38" fmla="*/ 136402 h 1742577"/>
              <a:gd name="connsiteX39" fmla="*/ 90235 w 2442851"/>
              <a:gd name="connsiteY39" fmla="*/ 100684 h 1742577"/>
              <a:gd name="connsiteX40" fmla="*/ 68804 w 2442851"/>
              <a:gd name="connsiteY40" fmla="*/ 88777 h 1742577"/>
              <a:gd name="connsiteX41" fmla="*/ 83091 w 2442851"/>
              <a:gd name="connsiteY41" fmla="*/ 80682 h 1742577"/>
              <a:gd name="connsiteX42" fmla="*/ 94997 w 2442851"/>
              <a:gd name="connsiteY42" fmla="*/ 57823 h 1742577"/>
              <a:gd name="connsiteX43" fmla="*/ 142622 w 2442851"/>
              <a:gd name="connsiteY43" fmla="*/ 29246 h 1742577"/>
              <a:gd name="connsiteX44" fmla="*/ 190247 w 2442851"/>
              <a:gd name="connsiteY44" fmla="*/ 26866 h 1742577"/>
              <a:gd name="connsiteX45" fmla="*/ 228347 w 2442851"/>
              <a:gd name="connsiteY45" fmla="*/ 48298 h 1742577"/>
              <a:gd name="connsiteX46" fmla="*/ 252160 w 2442851"/>
              <a:gd name="connsiteY46" fmla="*/ 50678 h 1742577"/>
              <a:gd name="connsiteX47" fmla="*/ 304547 w 2442851"/>
              <a:gd name="connsiteY47" fmla="*/ 55442 h 1742577"/>
              <a:gd name="connsiteX48" fmla="*/ 335504 w 2442851"/>
              <a:gd name="connsiteY48" fmla="*/ 64967 h 1742577"/>
              <a:gd name="connsiteX49" fmla="*/ 340266 w 2442851"/>
              <a:gd name="connsiteY49" fmla="*/ 36392 h 1742577"/>
              <a:gd name="connsiteX50" fmla="*/ 333122 w 2442851"/>
              <a:gd name="connsiteY50" fmla="*/ 17341 h 1742577"/>
              <a:gd name="connsiteX51" fmla="*/ 430754 w 2442851"/>
              <a:gd name="connsiteY51" fmla="*/ 671 h 1742577"/>
              <a:gd name="connsiteX52" fmla="*/ 495047 w 2442851"/>
              <a:gd name="connsiteY52" fmla="*/ 31629 h 1742577"/>
              <a:gd name="connsiteX53" fmla="*/ 530766 w 2442851"/>
              <a:gd name="connsiteY53" fmla="*/ 81636 h 1742577"/>
              <a:gd name="connsiteX54" fmla="*/ 576010 w 2442851"/>
              <a:gd name="connsiteY54" fmla="*/ 114971 h 1742577"/>
              <a:gd name="connsiteX55" fmla="*/ 580771 w 2442851"/>
              <a:gd name="connsiteY55" fmla="*/ 222129 h 1742577"/>
              <a:gd name="connsiteX56" fmla="*/ 604888 w 2442851"/>
              <a:gd name="connsiteY56" fmla="*/ 277273 h 1742577"/>
              <a:gd name="connsiteX57" fmla="*/ 656971 w 2442851"/>
              <a:gd name="connsiteY57" fmla="*/ 310236 h 1742577"/>
              <a:gd name="connsiteX58" fmla="*/ 797465 w 2442851"/>
              <a:gd name="connsiteY58" fmla="*/ 381673 h 1742577"/>
              <a:gd name="connsiteX59" fmla="*/ 887954 w 2442851"/>
              <a:gd name="connsiteY59" fmla="*/ 441202 h 1742577"/>
              <a:gd name="connsiteX60" fmla="*/ 959390 w 2442851"/>
              <a:gd name="connsiteY60" fmla="*/ 391198 h 1742577"/>
              <a:gd name="connsiteX61" fmla="*/ 1009396 w 2442851"/>
              <a:gd name="connsiteY61" fmla="*/ 362623 h 1742577"/>
              <a:gd name="connsiteX62" fmla="*/ 1023684 w 2442851"/>
              <a:gd name="connsiteY62" fmla="*/ 379292 h 1742577"/>
              <a:gd name="connsiteX63" fmla="*/ 1066546 w 2442851"/>
              <a:gd name="connsiteY63" fmla="*/ 395961 h 1742577"/>
              <a:gd name="connsiteX64" fmla="*/ 1090360 w 2442851"/>
              <a:gd name="connsiteY64" fmla="*/ 407867 h 1742577"/>
              <a:gd name="connsiteX65" fmla="*/ 1164178 w 2442851"/>
              <a:gd name="connsiteY65" fmla="*/ 403104 h 1742577"/>
              <a:gd name="connsiteX66" fmla="*/ 1187991 w 2442851"/>
              <a:gd name="connsiteY66" fmla="*/ 419773 h 1742577"/>
              <a:gd name="connsiteX67" fmla="*/ 1233235 w 2442851"/>
              <a:gd name="connsiteY67" fmla="*/ 424536 h 1742577"/>
              <a:gd name="connsiteX68" fmla="*/ 1245140 w 2442851"/>
              <a:gd name="connsiteY68" fmla="*/ 436442 h 1742577"/>
              <a:gd name="connsiteX69" fmla="*/ 1257047 w 2442851"/>
              <a:gd name="connsiteY69" fmla="*/ 467398 h 1742577"/>
              <a:gd name="connsiteX70" fmla="*/ 1271335 w 2442851"/>
              <a:gd name="connsiteY70" fmla="*/ 479304 h 1742577"/>
              <a:gd name="connsiteX71" fmla="*/ 1307054 w 2442851"/>
              <a:gd name="connsiteY71" fmla="*/ 503117 h 1742577"/>
              <a:gd name="connsiteX72" fmla="*/ 1323722 w 2442851"/>
              <a:gd name="connsiteY72" fmla="*/ 493592 h 1742577"/>
              <a:gd name="connsiteX73" fmla="*/ 1359441 w 2442851"/>
              <a:gd name="connsiteY73" fmla="*/ 503117 h 1742577"/>
              <a:gd name="connsiteX74" fmla="*/ 1428496 w 2442851"/>
              <a:gd name="connsiteY74" fmla="*/ 567411 h 1742577"/>
              <a:gd name="connsiteX75" fmla="*/ 1530890 w 2442851"/>
              <a:gd name="connsiteY75" fmla="*/ 600748 h 1742577"/>
              <a:gd name="connsiteX76" fmla="*/ 1621378 w 2442851"/>
              <a:gd name="connsiteY76" fmla="*/ 622179 h 1742577"/>
              <a:gd name="connsiteX77" fmla="*/ 2002379 w 2442851"/>
              <a:gd name="connsiteY77" fmla="*/ 857923 h 1742577"/>
              <a:gd name="connsiteX78" fmla="*/ 2166685 w 2442851"/>
              <a:gd name="connsiteY78" fmla="*/ 1003179 h 1742577"/>
              <a:gd name="connsiteX79" fmla="*/ 2366784 w 2442851"/>
              <a:gd name="connsiteY79" fmla="*/ 1241968 h 1742577"/>
              <a:gd name="connsiteX80" fmla="*/ 970648 w 2442851"/>
              <a:gd name="connsiteY80" fmla="*/ 1741843 h 1742577"/>
              <a:gd name="connsiteX81" fmla="*/ 92672 w 2442851"/>
              <a:gd name="connsiteY81" fmla="*/ 1348648 h 1742577"/>
              <a:gd name="connsiteX0" fmla="*/ 92672 w 2548300"/>
              <a:gd name="connsiteY0" fmla="*/ 1348648 h 1742295"/>
              <a:gd name="connsiteX1" fmla="*/ 56896 w 2548300"/>
              <a:gd name="connsiteY1" fmla="*/ 1136528 h 1742295"/>
              <a:gd name="connsiteX2" fmla="*/ 142622 w 2548300"/>
              <a:gd name="connsiteY2" fmla="*/ 1160341 h 1742295"/>
              <a:gd name="connsiteX3" fmla="*/ 218822 w 2548300"/>
              <a:gd name="connsiteY3" fmla="*/ 1107953 h 1742295"/>
              <a:gd name="connsiteX4" fmla="*/ 211679 w 2548300"/>
              <a:gd name="connsiteY4" fmla="*/ 1026991 h 1742295"/>
              <a:gd name="connsiteX5" fmla="*/ 235491 w 2548300"/>
              <a:gd name="connsiteY5" fmla="*/ 965078 h 1742295"/>
              <a:gd name="connsiteX6" fmla="*/ 285497 w 2548300"/>
              <a:gd name="connsiteY6" fmla="*/ 950791 h 1742295"/>
              <a:gd name="connsiteX7" fmla="*/ 335504 w 2548300"/>
              <a:gd name="connsiteY7" fmla="*/ 886497 h 1742295"/>
              <a:gd name="connsiteX8" fmla="*/ 366459 w 2548300"/>
              <a:gd name="connsiteY8" fmla="*/ 834109 h 1742295"/>
              <a:gd name="connsiteX9" fmla="*/ 459329 w 2548300"/>
              <a:gd name="connsiteY9" fmla="*/ 779341 h 1742295"/>
              <a:gd name="connsiteX10" fmla="*/ 571247 w 2548300"/>
              <a:gd name="connsiteY10" fmla="*/ 741240 h 1742295"/>
              <a:gd name="connsiteX11" fmla="*/ 545054 w 2548300"/>
              <a:gd name="connsiteY11" fmla="*/ 707903 h 1742295"/>
              <a:gd name="connsiteX12" fmla="*/ 506954 w 2548300"/>
              <a:gd name="connsiteY12" fmla="*/ 688853 h 1742295"/>
              <a:gd name="connsiteX13" fmla="*/ 526004 w 2548300"/>
              <a:gd name="connsiteY13" fmla="*/ 648372 h 1742295"/>
              <a:gd name="connsiteX14" fmla="*/ 521241 w 2548300"/>
              <a:gd name="connsiteY14" fmla="*/ 624560 h 1742295"/>
              <a:gd name="connsiteX15" fmla="*/ 516479 w 2548300"/>
              <a:gd name="connsiteY15" fmla="*/ 605510 h 1742295"/>
              <a:gd name="connsiteX16" fmla="*/ 452185 w 2548300"/>
              <a:gd name="connsiteY16" fmla="*/ 562647 h 1742295"/>
              <a:gd name="connsiteX17" fmla="*/ 399796 w 2548300"/>
              <a:gd name="connsiteY17" fmla="*/ 572171 h 1742295"/>
              <a:gd name="connsiteX18" fmla="*/ 333122 w 2548300"/>
              <a:gd name="connsiteY18" fmla="*/ 553122 h 1742295"/>
              <a:gd name="connsiteX19" fmla="*/ 266446 w 2548300"/>
              <a:gd name="connsiteY19" fmla="*/ 593602 h 1742295"/>
              <a:gd name="connsiteX20" fmla="*/ 161672 w 2548300"/>
              <a:gd name="connsiteY20" fmla="*/ 591221 h 1742295"/>
              <a:gd name="connsiteX21" fmla="*/ 97378 w 2548300"/>
              <a:gd name="connsiteY21" fmla="*/ 619796 h 1742295"/>
              <a:gd name="connsiteX22" fmla="*/ 49753 w 2548300"/>
              <a:gd name="connsiteY22" fmla="*/ 648371 h 1742295"/>
              <a:gd name="connsiteX23" fmla="*/ 18798 w 2548300"/>
              <a:gd name="connsiteY23" fmla="*/ 603127 h 1742295"/>
              <a:gd name="connsiteX24" fmla="*/ 28321 w 2548300"/>
              <a:gd name="connsiteY24" fmla="*/ 515021 h 1742295"/>
              <a:gd name="connsiteX25" fmla="*/ 25941 w 2548300"/>
              <a:gd name="connsiteY25" fmla="*/ 479302 h 1742295"/>
              <a:gd name="connsiteX26" fmla="*/ 40228 w 2548300"/>
              <a:gd name="connsiteY26" fmla="*/ 453109 h 1742295"/>
              <a:gd name="connsiteX27" fmla="*/ 44990 w 2548300"/>
              <a:gd name="connsiteY27" fmla="*/ 388815 h 1742295"/>
              <a:gd name="connsiteX28" fmla="*/ 49753 w 2548300"/>
              <a:gd name="connsiteY28" fmla="*/ 357859 h 1742295"/>
              <a:gd name="connsiteX29" fmla="*/ 75946 w 2548300"/>
              <a:gd name="connsiteY29" fmla="*/ 331665 h 1742295"/>
              <a:gd name="connsiteX30" fmla="*/ 78329 w 2548300"/>
              <a:gd name="connsiteY30" fmla="*/ 300709 h 1742295"/>
              <a:gd name="connsiteX31" fmla="*/ 123571 w 2548300"/>
              <a:gd name="connsiteY31" fmla="*/ 291184 h 1742295"/>
              <a:gd name="connsiteX32" fmla="*/ 99759 w 2548300"/>
              <a:gd name="connsiteY32" fmla="*/ 267371 h 1742295"/>
              <a:gd name="connsiteX33" fmla="*/ 135479 w 2548300"/>
              <a:gd name="connsiteY33" fmla="*/ 241177 h 1742295"/>
              <a:gd name="connsiteX34" fmla="*/ 109284 w 2548300"/>
              <a:gd name="connsiteY34" fmla="*/ 234034 h 1742295"/>
              <a:gd name="connsiteX35" fmla="*/ 75947 w 2548300"/>
              <a:gd name="connsiteY35" fmla="*/ 203077 h 1742295"/>
              <a:gd name="connsiteX36" fmla="*/ 118810 w 2548300"/>
              <a:gd name="connsiteY36" fmla="*/ 162596 h 1742295"/>
              <a:gd name="connsiteX37" fmla="*/ 83091 w 2548300"/>
              <a:gd name="connsiteY37" fmla="*/ 153071 h 1742295"/>
              <a:gd name="connsiteX38" fmla="*/ 73566 w 2548300"/>
              <a:gd name="connsiteY38" fmla="*/ 136402 h 1742295"/>
              <a:gd name="connsiteX39" fmla="*/ 90235 w 2548300"/>
              <a:gd name="connsiteY39" fmla="*/ 100684 h 1742295"/>
              <a:gd name="connsiteX40" fmla="*/ 68804 w 2548300"/>
              <a:gd name="connsiteY40" fmla="*/ 88777 h 1742295"/>
              <a:gd name="connsiteX41" fmla="*/ 83091 w 2548300"/>
              <a:gd name="connsiteY41" fmla="*/ 80682 h 1742295"/>
              <a:gd name="connsiteX42" fmla="*/ 94997 w 2548300"/>
              <a:gd name="connsiteY42" fmla="*/ 57823 h 1742295"/>
              <a:gd name="connsiteX43" fmla="*/ 142622 w 2548300"/>
              <a:gd name="connsiteY43" fmla="*/ 29246 h 1742295"/>
              <a:gd name="connsiteX44" fmla="*/ 190247 w 2548300"/>
              <a:gd name="connsiteY44" fmla="*/ 26866 h 1742295"/>
              <a:gd name="connsiteX45" fmla="*/ 228347 w 2548300"/>
              <a:gd name="connsiteY45" fmla="*/ 48298 h 1742295"/>
              <a:gd name="connsiteX46" fmla="*/ 252160 w 2548300"/>
              <a:gd name="connsiteY46" fmla="*/ 50678 h 1742295"/>
              <a:gd name="connsiteX47" fmla="*/ 304547 w 2548300"/>
              <a:gd name="connsiteY47" fmla="*/ 55442 h 1742295"/>
              <a:gd name="connsiteX48" fmla="*/ 335504 w 2548300"/>
              <a:gd name="connsiteY48" fmla="*/ 64967 h 1742295"/>
              <a:gd name="connsiteX49" fmla="*/ 340266 w 2548300"/>
              <a:gd name="connsiteY49" fmla="*/ 36392 h 1742295"/>
              <a:gd name="connsiteX50" fmla="*/ 333122 w 2548300"/>
              <a:gd name="connsiteY50" fmla="*/ 17341 h 1742295"/>
              <a:gd name="connsiteX51" fmla="*/ 430754 w 2548300"/>
              <a:gd name="connsiteY51" fmla="*/ 671 h 1742295"/>
              <a:gd name="connsiteX52" fmla="*/ 495047 w 2548300"/>
              <a:gd name="connsiteY52" fmla="*/ 31629 h 1742295"/>
              <a:gd name="connsiteX53" fmla="*/ 530766 w 2548300"/>
              <a:gd name="connsiteY53" fmla="*/ 81636 h 1742295"/>
              <a:gd name="connsiteX54" fmla="*/ 576010 w 2548300"/>
              <a:gd name="connsiteY54" fmla="*/ 114971 h 1742295"/>
              <a:gd name="connsiteX55" fmla="*/ 580771 w 2548300"/>
              <a:gd name="connsiteY55" fmla="*/ 222129 h 1742295"/>
              <a:gd name="connsiteX56" fmla="*/ 604888 w 2548300"/>
              <a:gd name="connsiteY56" fmla="*/ 277273 h 1742295"/>
              <a:gd name="connsiteX57" fmla="*/ 656971 w 2548300"/>
              <a:gd name="connsiteY57" fmla="*/ 310236 h 1742295"/>
              <a:gd name="connsiteX58" fmla="*/ 797465 w 2548300"/>
              <a:gd name="connsiteY58" fmla="*/ 381673 h 1742295"/>
              <a:gd name="connsiteX59" fmla="*/ 887954 w 2548300"/>
              <a:gd name="connsiteY59" fmla="*/ 441202 h 1742295"/>
              <a:gd name="connsiteX60" fmla="*/ 959390 w 2548300"/>
              <a:gd name="connsiteY60" fmla="*/ 391198 h 1742295"/>
              <a:gd name="connsiteX61" fmla="*/ 1009396 w 2548300"/>
              <a:gd name="connsiteY61" fmla="*/ 362623 h 1742295"/>
              <a:gd name="connsiteX62" fmla="*/ 1023684 w 2548300"/>
              <a:gd name="connsiteY62" fmla="*/ 379292 h 1742295"/>
              <a:gd name="connsiteX63" fmla="*/ 1066546 w 2548300"/>
              <a:gd name="connsiteY63" fmla="*/ 395961 h 1742295"/>
              <a:gd name="connsiteX64" fmla="*/ 1090360 w 2548300"/>
              <a:gd name="connsiteY64" fmla="*/ 407867 h 1742295"/>
              <a:gd name="connsiteX65" fmla="*/ 1164178 w 2548300"/>
              <a:gd name="connsiteY65" fmla="*/ 403104 h 1742295"/>
              <a:gd name="connsiteX66" fmla="*/ 1187991 w 2548300"/>
              <a:gd name="connsiteY66" fmla="*/ 419773 h 1742295"/>
              <a:gd name="connsiteX67" fmla="*/ 1233235 w 2548300"/>
              <a:gd name="connsiteY67" fmla="*/ 424536 h 1742295"/>
              <a:gd name="connsiteX68" fmla="*/ 1245140 w 2548300"/>
              <a:gd name="connsiteY68" fmla="*/ 436442 h 1742295"/>
              <a:gd name="connsiteX69" fmla="*/ 1257047 w 2548300"/>
              <a:gd name="connsiteY69" fmla="*/ 467398 h 1742295"/>
              <a:gd name="connsiteX70" fmla="*/ 1271335 w 2548300"/>
              <a:gd name="connsiteY70" fmla="*/ 479304 h 1742295"/>
              <a:gd name="connsiteX71" fmla="*/ 1307054 w 2548300"/>
              <a:gd name="connsiteY71" fmla="*/ 503117 h 1742295"/>
              <a:gd name="connsiteX72" fmla="*/ 1323722 w 2548300"/>
              <a:gd name="connsiteY72" fmla="*/ 493592 h 1742295"/>
              <a:gd name="connsiteX73" fmla="*/ 1359441 w 2548300"/>
              <a:gd name="connsiteY73" fmla="*/ 503117 h 1742295"/>
              <a:gd name="connsiteX74" fmla="*/ 1428496 w 2548300"/>
              <a:gd name="connsiteY74" fmla="*/ 567411 h 1742295"/>
              <a:gd name="connsiteX75" fmla="*/ 1530890 w 2548300"/>
              <a:gd name="connsiteY75" fmla="*/ 600748 h 1742295"/>
              <a:gd name="connsiteX76" fmla="*/ 1621378 w 2548300"/>
              <a:gd name="connsiteY76" fmla="*/ 622179 h 1742295"/>
              <a:gd name="connsiteX77" fmla="*/ 2002379 w 2548300"/>
              <a:gd name="connsiteY77" fmla="*/ 857923 h 1742295"/>
              <a:gd name="connsiteX78" fmla="*/ 2166685 w 2548300"/>
              <a:gd name="connsiteY78" fmla="*/ 1003179 h 1742295"/>
              <a:gd name="connsiteX79" fmla="*/ 2485847 w 2548300"/>
              <a:gd name="connsiteY79" fmla="*/ 1265780 h 1742295"/>
              <a:gd name="connsiteX80" fmla="*/ 970648 w 2548300"/>
              <a:gd name="connsiteY80" fmla="*/ 1741843 h 1742295"/>
              <a:gd name="connsiteX81" fmla="*/ 92672 w 2548300"/>
              <a:gd name="connsiteY81" fmla="*/ 1348648 h 1742295"/>
              <a:gd name="connsiteX0" fmla="*/ 92672 w 2486204"/>
              <a:gd name="connsiteY0" fmla="*/ 1348648 h 1742953"/>
              <a:gd name="connsiteX1" fmla="*/ 56896 w 2486204"/>
              <a:gd name="connsiteY1" fmla="*/ 1136528 h 1742953"/>
              <a:gd name="connsiteX2" fmla="*/ 142622 w 2486204"/>
              <a:gd name="connsiteY2" fmla="*/ 1160341 h 1742953"/>
              <a:gd name="connsiteX3" fmla="*/ 218822 w 2486204"/>
              <a:gd name="connsiteY3" fmla="*/ 1107953 h 1742953"/>
              <a:gd name="connsiteX4" fmla="*/ 211679 w 2486204"/>
              <a:gd name="connsiteY4" fmla="*/ 1026991 h 1742953"/>
              <a:gd name="connsiteX5" fmla="*/ 235491 w 2486204"/>
              <a:gd name="connsiteY5" fmla="*/ 965078 h 1742953"/>
              <a:gd name="connsiteX6" fmla="*/ 285497 w 2486204"/>
              <a:gd name="connsiteY6" fmla="*/ 950791 h 1742953"/>
              <a:gd name="connsiteX7" fmla="*/ 335504 w 2486204"/>
              <a:gd name="connsiteY7" fmla="*/ 886497 h 1742953"/>
              <a:gd name="connsiteX8" fmla="*/ 366459 w 2486204"/>
              <a:gd name="connsiteY8" fmla="*/ 834109 h 1742953"/>
              <a:gd name="connsiteX9" fmla="*/ 459329 w 2486204"/>
              <a:gd name="connsiteY9" fmla="*/ 779341 h 1742953"/>
              <a:gd name="connsiteX10" fmla="*/ 571247 w 2486204"/>
              <a:gd name="connsiteY10" fmla="*/ 741240 h 1742953"/>
              <a:gd name="connsiteX11" fmla="*/ 545054 w 2486204"/>
              <a:gd name="connsiteY11" fmla="*/ 707903 h 1742953"/>
              <a:gd name="connsiteX12" fmla="*/ 506954 w 2486204"/>
              <a:gd name="connsiteY12" fmla="*/ 688853 h 1742953"/>
              <a:gd name="connsiteX13" fmla="*/ 526004 w 2486204"/>
              <a:gd name="connsiteY13" fmla="*/ 648372 h 1742953"/>
              <a:gd name="connsiteX14" fmla="*/ 521241 w 2486204"/>
              <a:gd name="connsiteY14" fmla="*/ 624560 h 1742953"/>
              <a:gd name="connsiteX15" fmla="*/ 516479 w 2486204"/>
              <a:gd name="connsiteY15" fmla="*/ 605510 h 1742953"/>
              <a:gd name="connsiteX16" fmla="*/ 452185 w 2486204"/>
              <a:gd name="connsiteY16" fmla="*/ 562647 h 1742953"/>
              <a:gd name="connsiteX17" fmla="*/ 399796 w 2486204"/>
              <a:gd name="connsiteY17" fmla="*/ 572171 h 1742953"/>
              <a:gd name="connsiteX18" fmla="*/ 333122 w 2486204"/>
              <a:gd name="connsiteY18" fmla="*/ 553122 h 1742953"/>
              <a:gd name="connsiteX19" fmla="*/ 266446 w 2486204"/>
              <a:gd name="connsiteY19" fmla="*/ 593602 h 1742953"/>
              <a:gd name="connsiteX20" fmla="*/ 161672 w 2486204"/>
              <a:gd name="connsiteY20" fmla="*/ 591221 h 1742953"/>
              <a:gd name="connsiteX21" fmla="*/ 97378 w 2486204"/>
              <a:gd name="connsiteY21" fmla="*/ 619796 h 1742953"/>
              <a:gd name="connsiteX22" fmla="*/ 49753 w 2486204"/>
              <a:gd name="connsiteY22" fmla="*/ 648371 h 1742953"/>
              <a:gd name="connsiteX23" fmla="*/ 18798 w 2486204"/>
              <a:gd name="connsiteY23" fmla="*/ 603127 h 1742953"/>
              <a:gd name="connsiteX24" fmla="*/ 28321 w 2486204"/>
              <a:gd name="connsiteY24" fmla="*/ 515021 h 1742953"/>
              <a:gd name="connsiteX25" fmla="*/ 25941 w 2486204"/>
              <a:gd name="connsiteY25" fmla="*/ 479302 h 1742953"/>
              <a:gd name="connsiteX26" fmla="*/ 40228 w 2486204"/>
              <a:gd name="connsiteY26" fmla="*/ 453109 h 1742953"/>
              <a:gd name="connsiteX27" fmla="*/ 44990 w 2486204"/>
              <a:gd name="connsiteY27" fmla="*/ 388815 h 1742953"/>
              <a:gd name="connsiteX28" fmla="*/ 49753 w 2486204"/>
              <a:gd name="connsiteY28" fmla="*/ 357859 h 1742953"/>
              <a:gd name="connsiteX29" fmla="*/ 75946 w 2486204"/>
              <a:gd name="connsiteY29" fmla="*/ 331665 h 1742953"/>
              <a:gd name="connsiteX30" fmla="*/ 78329 w 2486204"/>
              <a:gd name="connsiteY30" fmla="*/ 300709 h 1742953"/>
              <a:gd name="connsiteX31" fmla="*/ 123571 w 2486204"/>
              <a:gd name="connsiteY31" fmla="*/ 291184 h 1742953"/>
              <a:gd name="connsiteX32" fmla="*/ 99759 w 2486204"/>
              <a:gd name="connsiteY32" fmla="*/ 267371 h 1742953"/>
              <a:gd name="connsiteX33" fmla="*/ 135479 w 2486204"/>
              <a:gd name="connsiteY33" fmla="*/ 241177 h 1742953"/>
              <a:gd name="connsiteX34" fmla="*/ 109284 w 2486204"/>
              <a:gd name="connsiteY34" fmla="*/ 234034 h 1742953"/>
              <a:gd name="connsiteX35" fmla="*/ 75947 w 2486204"/>
              <a:gd name="connsiteY35" fmla="*/ 203077 h 1742953"/>
              <a:gd name="connsiteX36" fmla="*/ 118810 w 2486204"/>
              <a:gd name="connsiteY36" fmla="*/ 162596 h 1742953"/>
              <a:gd name="connsiteX37" fmla="*/ 83091 w 2486204"/>
              <a:gd name="connsiteY37" fmla="*/ 153071 h 1742953"/>
              <a:gd name="connsiteX38" fmla="*/ 73566 w 2486204"/>
              <a:gd name="connsiteY38" fmla="*/ 136402 h 1742953"/>
              <a:gd name="connsiteX39" fmla="*/ 90235 w 2486204"/>
              <a:gd name="connsiteY39" fmla="*/ 100684 h 1742953"/>
              <a:gd name="connsiteX40" fmla="*/ 68804 w 2486204"/>
              <a:gd name="connsiteY40" fmla="*/ 88777 h 1742953"/>
              <a:gd name="connsiteX41" fmla="*/ 83091 w 2486204"/>
              <a:gd name="connsiteY41" fmla="*/ 80682 h 1742953"/>
              <a:gd name="connsiteX42" fmla="*/ 94997 w 2486204"/>
              <a:gd name="connsiteY42" fmla="*/ 57823 h 1742953"/>
              <a:gd name="connsiteX43" fmla="*/ 142622 w 2486204"/>
              <a:gd name="connsiteY43" fmla="*/ 29246 h 1742953"/>
              <a:gd name="connsiteX44" fmla="*/ 190247 w 2486204"/>
              <a:gd name="connsiteY44" fmla="*/ 26866 h 1742953"/>
              <a:gd name="connsiteX45" fmla="*/ 228347 w 2486204"/>
              <a:gd name="connsiteY45" fmla="*/ 48298 h 1742953"/>
              <a:gd name="connsiteX46" fmla="*/ 252160 w 2486204"/>
              <a:gd name="connsiteY46" fmla="*/ 50678 h 1742953"/>
              <a:gd name="connsiteX47" fmla="*/ 304547 w 2486204"/>
              <a:gd name="connsiteY47" fmla="*/ 55442 h 1742953"/>
              <a:gd name="connsiteX48" fmla="*/ 335504 w 2486204"/>
              <a:gd name="connsiteY48" fmla="*/ 64967 h 1742953"/>
              <a:gd name="connsiteX49" fmla="*/ 340266 w 2486204"/>
              <a:gd name="connsiteY49" fmla="*/ 36392 h 1742953"/>
              <a:gd name="connsiteX50" fmla="*/ 333122 w 2486204"/>
              <a:gd name="connsiteY50" fmla="*/ 17341 h 1742953"/>
              <a:gd name="connsiteX51" fmla="*/ 430754 w 2486204"/>
              <a:gd name="connsiteY51" fmla="*/ 671 h 1742953"/>
              <a:gd name="connsiteX52" fmla="*/ 495047 w 2486204"/>
              <a:gd name="connsiteY52" fmla="*/ 31629 h 1742953"/>
              <a:gd name="connsiteX53" fmla="*/ 530766 w 2486204"/>
              <a:gd name="connsiteY53" fmla="*/ 81636 h 1742953"/>
              <a:gd name="connsiteX54" fmla="*/ 576010 w 2486204"/>
              <a:gd name="connsiteY54" fmla="*/ 114971 h 1742953"/>
              <a:gd name="connsiteX55" fmla="*/ 580771 w 2486204"/>
              <a:gd name="connsiteY55" fmla="*/ 222129 h 1742953"/>
              <a:gd name="connsiteX56" fmla="*/ 604888 w 2486204"/>
              <a:gd name="connsiteY56" fmla="*/ 277273 h 1742953"/>
              <a:gd name="connsiteX57" fmla="*/ 656971 w 2486204"/>
              <a:gd name="connsiteY57" fmla="*/ 310236 h 1742953"/>
              <a:gd name="connsiteX58" fmla="*/ 797465 w 2486204"/>
              <a:gd name="connsiteY58" fmla="*/ 381673 h 1742953"/>
              <a:gd name="connsiteX59" fmla="*/ 887954 w 2486204"/>
              <a:gd name="connsiteY59" fmla="*/ 441202 h 1742953"/>
              <a:gd name="connsiteX60" fmla="*/ 959390 w 2486204"/>
              <a:gd name="connsiteY60" fmla="*/ 391198 h 1742953"/>
              <a:gd name="connsiteX61" fmla="*/ 1009396 w 2486204"/>
              <a:gd name="connsiteY61" fmla="*/ 362623 h 1742953"/>
              <a:gd name="connsiteX62" fmla="*/ 1023684 w 2486204"/>
              <a:gd name="connsiteY62" fmla="*/ 379292 h 1742953"/>
              <a:gd name="connsiteX63" fmla="*/ 1066546 w 2486204"/>
              <a:gd name="connsiteY63" fmla="*/ 395961 h 1742953"/>
              <a:gd name="connsiteX64" fmla="*/ 1090360 w 2486204"/>
              <a:gd name="connsiteY64" fmla="*/ 407867 h 1742953"/>
              <a:gd name="connsiteX65" fmla="*/ 1164178 w 2486204"/>
              <a:gd name="connsiteY65" fmla="*/ 403104 h 1742953"/>
              <a:gd name="connsiteX66" fmla="*/ 1187991 w 2486204"/>
              <a:gd name="connsiteY66" fmla="*/ 419773 h 1742953"/>
              <a:gd name="connsiteX67" fmla="*/ 1233235 w 2486204"/>
              <a:gd name="connsiteY67" fmla="*/ 424536 h 1742953"/>
              <a:gd name="connsiteX68" fmla="*/ 1245140 w 2486204"/>
              <a:gd name="connsiteY68" fmla="*/ 436442 h 1742953"/>
              <a:gd name="connsiteX69" fmla="*/ 1257047 w 2486204"/>
              <a:gd name="connsiteY69" fmla="*/ 467398 h 1742953"/>
              <a:gd name="connsiteX70" fmla="*/ 1271335 w 2486204"/>
              <a:gd name="connsiteY70" fmla="*/ 479304 h 1742953"/>
              <a:gd name="connsiteX71" fmla="*/ 1307054 w 2486204"/>
              <a:gd name="connsiteY71" fmla="*/ 503117 h 1742953"/>
              <a:gd name="connsiteX72" fmla="*/ 1323722 w 2486204"/>
              <a:gd name="connsiteY72" fmla="*/ 493592 h 1742953"/>
              <a:gd name="connsiteX73" fmla="*/ 1359441 w 2486204"/>
              <a:gd name="connsiteY73" fmla="*/ 503117 h 1742953"/>
              <a:gd name="connsiteX74" fmla="*/ 1428496 w 2486204"/>
              <a:gd name="connsiteY74" fmla="*/ 567411 h 1742953"/>
              <a:gd name="connsiteX75" fmla="*/ 1530890 w 2486204"/>
              <a:gd name="connsiteY75" fmla="*/ 600748 h 1742953"/>
              <a:gd name="connsiteX76" fmla="*/ 1621378 w 2486204"/>
              <a:gd name="connsiteY76" fmla="*/ 622179 h 1742953"/>
              <a:gd name="connsiteX77" fmla="*/ 2002379 w 2486204"/>
              <a:gd name="connsiteY77" fmla="*/ 857923 h 1742953"/>
              <a:gd name="connsiteX78" fmla="*/ 2166685 w 2486204"/>
              <a:gd name="connsiteY78" fmla="*/ 1003179 h 1742953"/>
              <a:gd name="connsiteX79" fmla="*/ 2485847 w 2486204"/>
              <a:gd name="connsiteY79" fmla="*/ 1265780 h 1742953"/>
              <a:gd name="connsiteX80" fmla="*/ 2126203 w 2486204"/>
              <a:gd name="connsiteY80" fmla="*/ 1460379 h 1742953"/>
              <a:gd name="connsiteX81" fmla="*/ 970648 w 2486204"/>
              <a:gd name="connsiteY81" fmla="*/ 1741843 h 1742953"/>
              <a:gd name="connsiteX82" fmla="*/ 92672 w 2486204"/>
              <a:gd name="connsiteY82" fmla="*/ 1348648 h 1742953"/>
              <a:gd name="connsiteX0" fmla="*/ 92672 w 2490856"/>
              <a:gd name="connsiteY0" fmla="*/ 1348648 h 1742865"/>
              <a:gd name="connsiteX1" fmla="*/ 56896 w 2490856"/>
              <a:gd name="connsiteY1" fmla="*/ 1136528 h 1742865"/>
              <a:gd name="connsiteX2" fmla="*/ 142622 w 2490856"/>
              <a:gd name="connsiteY2" fmla="*/ 1160341 h 1742865"/>
              <a:gd name="connsiteX3" fmla="*/ 218822 w 2490856"/>
              <a:gd name="connsiteY3" fmla="*/ 1107953 h 1742865"/>
              <a:gd name="connsiteX4" fmla="*/ 211679 w 2490856"/>
              <a:gd name="connsiteY4" fmla="*/ 1026991 h 1742865"/>
              <a:gd name="connsiteX5" fmla="*/ 235491 w 2490856"/>
              <a:gd name="connsiteY5" fmla="*/ 965078 h 1742865"/>
              <a:gd name="connsiteX6" fmla="*/ 285497 w 2490856"/>
              <a:gd name="connsiteY6" fmla="*/ 950791 h 1742865"/>
              <a:gd name="connsiteX7" fmla="*/ 335504 w 2490856"/>
              <a:gd name="connsiteY7" fmla="*/ 886497 h 1742865"/>
              <a:gd name="connsiteX8" fmla="*/ 366459 w 2490856"/>
              <a:gd name="connsiteY8" fmla="*/ 834109 h 1742865"/>
              <a:gd name="connsiteX9" fmla="*/ 459329 w 2490856"/>
              <a:gd name="connsiteY9" fmla="*/ 779341 h 1742865"/>
              <a:gd name="connsiteX10" fmla="*/ 571247 w 2490856"/>
              <a:gd name="connsiteY10" fmla="*/ 741240 h 1742865"/>
              <a:gd name="connsiteX11" fmla="*/ 545054 w 2490856"/>
              <a:gd name="connsiteY11" fmla="*/ 707903 h 1742865"/>
              <a:gd name="connsiteX12" fmla="*/ 506954 w 2490856"/>
              <a:gd name="connsiteY12" fmla="*/ 688853 h 1742865"/>
              <a:gd name="connsiteX13" fmla="*/ 526004 w 2490856"/>
              <a:gd name="connsiteY13" fmla="*/ 648372 h 1742865"/>
              <a:gd name="connsiteX14" fmla="*/ 521241 w 2490856"/>
              <a:gd name="connsiteY14" fmla="*/ 624560 h 1742865"/>
              <a:gd name="connsiteX15" fmla="*/ 516479 w 2490856"/>
              <a:gd name="connsiteY15" fmla="*/ 605510 h 1742865"/>
              <a:gd name="connsiteX16" fmla="*/ 452185 w 2490856"/>
              <a:gd name="connsiteY16" fmla="*/ 562647 h 1742865"/>
              <a:gd name="connsiteX17" fmla="*/ 399796 w 2490856"/>
              <a:gd name="connsiteY17" fmla="*/ 572171 h 1742865"/>
              <a:gd name="connsiteX18" fmla="*/ 333122 w 2490856"/>
              <a:gd name="connsiteY18" fmla="*/ 553122 h 1742865"/>
              <a:gd name="connsiteX19" fmla="*/ 266446 w 2490856"/>
              <a:gd name="connsiteY19" fmla="*/ 593602 h 1742865"/>
              <a:gd name="connsiteX20" fmla="*/ 161672 w 2490856"/>
              <a:gd name="connsiteY20" fmla="*/ 591221 h 1742865"/>
              <a:gd name="connsiteX21" fmla="*/ 97378 w 2490856"/>
              <a:gd name="connsiteY21" fmla="*/ 619796 h 1742865"/>
              <a:gd name="connsiteX22" fmla="*/ 49753 w 2490856"/>
              <a:gd name="connsiteY22" fmla="*/ 648371 h 1742865"/>
              <a:gd name="connsiteX23" fmla="*/ 18798 w 2490856"/>
              <a:gd name="connsiteY23" fmla="*/ 603127 h 1742865"/>
              <a:gd name="connsiteX24" fmla="*/ 28321 w 2490856"/>
              <a:gd name="connsiteY24" fmla="*/ 515021 h 1742865"/>
              <a:gd name="connsiteX25" fmla="*/ 25941 w 2490856"/>
              <a:gd name="connsiteY25" fmla="*/ 479302 h 1742865"/>
              <a:gd name="connsiteX26" fmla="*/ 40228 w 2490856"/>
              <a:gd name="connsiteY26" fmla="*/ 453109 h 1742865"/>
              <a:gd name="connsiteX27" fmla="*/ 44990 w 2490856"/>
              <a:gd name="connsiteY27" fmla="*/ 388815 h 1742865"/>
              <a:gd name="connsiteX28" fmla="*/ 49753 w 2490856"/>
              <a:gd name="connsiteY28" fmla="*/ 357859 h 1742865"/>
              <a:gd name="connsiteX29" fmla="*/ 75946 w 2490856"/>
              <a:gd name="connsiteY29" fmla="*/ 331665 h 1742865"/>
              <a:gd name="connsiteX30" fmla="*/ 78329 w 2490856"/>
              <a:gd name="connsiteY30" fmla="*/ 300709 h 1742865"/>
              <a:gd name="connsiteX31" fmla="*/ 123571 w 2490856"/>
              <a:gd name="connsiteY31" fmla="*/ 291184 h 1742865"/>
              <a:gd name="connsiteX32" fmla="*/ 99759 w 2490856"/>
              <a:gd name="connsiteY32" fmla="*/ 267371 h 1742865"/>
              <a:gd name="connsiteX33" fmla="*/ 135479 w 2490856"/>
              <a:gd name="connsiteY33" fmla="*/ 241177 h 1742865"/>
              <a:gd name="connsiteX34" fmla="*/ 109284 w 2490856"/>
              <a:gd name="connsiteY34" fmla="*/ 234034 h 1742865"/>
              <a:gd name="connsiteX35" fmla="*/ 75947 w 2490856"/>
              <a:gd name="connsiteY35" fmla="*/ 203077 h 1742865"/>
              <a:gd name="connsiteX36" fmla="*/ 118810 w 2490856"/>
              <a:gd name="connsiteY36" fmla="*/ 162596 h 1742865"/>
              <a:gd name="connsiteX37" fmla="*/ 83091 w 2490856"/>
              <a:gd name="connsiteY37" fmla="*/ 153071 h 1742865"/>
              <a:gd name="connsiteX38" fmla="*/ 73566 w 2490856"/>
              <a:gd name="connsiteY38" fmla="*/ 136402 h 1742865"/>
              <a:gd name="connsiteX39" fmla="*/ 90235 w 2490856"/>
              <a:gd name="connsiteY39" fmla="*/ 100684 h 1742865"/>
              <a:gd name="connsiteX40" fmla="*/ 68804 w 2490856"/>
              <a:gd name="connsiteY40" fmla="*/ 88777 h 1742865"/>
              <a:gd name="connsiteX41" fmla="*/ 83091 w 2490856"/>
              <a:gd name="connsiteY41" fmla="*/ 80682 h 1742865"/>
              <a:gd name="connsiteX42" fmla="*/ 94997 w 2490856"/>
              <a:gd name="connsiteY42" fmla="*/ 57823 h 1742865"/>
              <a:gd name="connsiteX43" fmla="*/ 142622 w 2490856"/>
              <a:gd name="connsiteY43" fmla="*/ 29246 h 1742865"/>
              <a:gd name="connsiteX44" fmla="*/ 190247 w 2490856"/>
              <a:gd name="connsiteY44" fmla="*/ 26866 h 1742865"/>
              <a:gd name="connsiteX45" fmla="*/ 228347 w 2490856"/>
              <a:gd name="connsiteY45" fmla="*/ 48298 h 1742865"/>
              <a:gd name="connsiteX46" fmla="*/ 252160 w 2490856"/>
              <a:gd name="connsiteY46" fmla="*/ 50678 h 1742865"/>
              <a:gd name="connsiteX47" fmla="*/ 304547 w 2490856"/>
              <a:gd name="connsiteY47" fmla="*/ 55442 h 1742865"/>
              <a:gd name="connsiteX48" fmla="*/ 335504 w 2490856"/>
              <a:gd name="connsiteY48" fmla="*/ 64967 h 1742865"/>
              <a:gd name="connsiteX49" fmla="*/ 340266 w 2490856"/>
              <a:gd name="connsiteY49" fmla="*/ 36392 h 1742865"/>
              <a:gd name="connsiteX50" fmla="*/ 333122 w 2490856"/>
              <a:gd name="connsiteY50" fmla="*/ 17341 h 1742865"/>
              <a:gd name="connsiteX51" fmla="*/ 430754 w 2490856"/>
              <a:gd name="connsiteY51" fmla="*/ 671 h 1742865"/>
              <a:gd name="connsiteX52" fmla="*/ 495047 w 2490856"/>
              <a:gd name="connsiteY52" fmla="*/ 31629 h 1742865"/>
              <a:gd name="connsiteX53" fmla="*/ 530766 w 2490856"/>
              <a:gd name="connsiteY53" fmla="*/ 81636 h 1742865"/>
              <a:gd name="connsiteX54" fmla="*/ 576010 w 2490856"/>
              <a:gd name="connsiteY54" fmla="*/ 114971 h 1742865"/>
              <a:gd name="connsiteX55" fmla="*/ 580771 w 2490856"/>
              <a:gd name="connsiteY55" fmla="*/ 222129 h 1742865"/>
              <a:gd name="connsiteX56" fmla="*/ 604888 w 2490856"/>
              <a:gd name="connsiteY56" fmla="*/ 277273 h 1742865"/>
              <a:gd name="connsiteX57" fmla="*/ 656971 w 2490856"/>
              <a:gd name="connsiteY57" fmla="*/ 310236 h 1742865"/>
              <a:gd name="connsiteX58" fmla="*/ 797465 w 2490856"/>
              <a:gd name="connsiteY58" fmla="*/ 381673 h 1742865"/>
              <a:gd name="connsiteX59" fmla="*/ 887954 w 2490856"/>
              <a:gd name="connsiteY59" fmla="*/ 441202 h 1742865"/>
              <a:gd name="connsiteX60" fmla="*/ 959390 w 2490856"/>
              <a:gd name="connsiteY60" fmla="*/ 391198 h 1742865"/>
              <a:gd name="connsiteX61" fmla="*/ 1009396 w 2490856"/>
              <a:gd name="connsiteY61" fmla="*/ 362623 h 1742865"/>
              <a:gd name="connsiteX62" fmla="*/ 1023684 w 2490856"/>
              <a:gd name="connsiteY62" fmla="*/ 379292 h 1742865"/>
              <a:gd name="connsiteX63" fmla="*/ 1066546 w 2490856"/>
              <a:gd name="connsiteY63" fmla="*/ 395961 h 1742865"/>
              <a:gd name="connsiteX64" fmla="*/ 1090360 w 2490856"/>
              <a:gd name="connsiteY64" fmla="*/ 407867 h 1742865"/>
              <a:gd name="connsiteX65" fmla="*/ 1164178 w 2490856"/>
              <a:gd name="connsiteY65" fmla="*/ 403104 h 1742865"/>
              <a:gd name="connsiteX66" fmla="*/ 1187991 w 2490856"/>
              <a:gd name="connsiteY66" fmla="*/ 419773 h 1742865"/>
              <a:gd name="connsiteX67" fmla="*/ 1233235 w 2490856"/>
              <a:gd name="connsiteY67" fmla="*/ 424536 h 1742865"/>
              <a:gd name="connsiteX68" fmla="*/ 1245140 w 2490856"/>
              <a:gd name="connsiteY68" fmla="*/ 436442 h 1742865"/>
              <a:gd name="connsiteX69" fmla="*/ 1257047 w 2490856"/>
              <a:gd name="connsiteY69" fmla="*/ 467398 h 1742865"/>
              <a:gd name="connsiteX70" fmla="*/ 1271335 w 2490856"/>
              <a:gd name="connsiteY70" fmla="*/ 479304 h 1742865"/>
              <a:gd name="connsiteX71" fmla="*/ 1307054 w 2490856"/>
              <a:gd name="connsiteY71" fmla="*/ 503117 h 1742865"/>
              <a:gd name="connsiteX72" fmla="*/ 1323722 w 2490856"/>
              <a:gd name="connsiteY72" fmla="*/ 493592 h 1742865"/>
              <a:gd name="connsiteX73" fmla="*/ 1359441 w 2490856"/>
              <a:gd name="connsiteY73" fmla="*/ 503117 h 1742865"/>
              <a:gd name="connsiteX74" fmla="*/ 1428496 w 2490856"/>
              <a:gd name="connsiteY74" fmla="*/ 567411 h 1742865"/>
              <a:gd name="connsiteX75" fmla="*/ 1530890 w 2490856"/>
              <a:gd name="connsiteY75" fmla="*/ 600748 h 1742865"/>
              <a:gd name="connsiteX76" fmla="*/ 1621378 w 2490856"/>
              <a:gd name="connsiteY76" fmla="*/ 622179 h 1742865"/>
              <a:gd name="connsiteX77" fmla="*/ 2002379 w 2490856"/>
              <a:gd name="connsiteY77" fmla="*/ 857923 h 1742865"/>
              <a:gd name="connsiteX78" fmla="*/ 2166685 w 2490856"/>
              <a:gd name="connsiteY78" fmla="*/ 1003179 h 1742865"/>
              <a:gd name="connsiteX79" fmla="*/ 2485847 w 2490856"/>
              <a:gd name="connsiteY79" fmla="*/ 1265780 h 1742865"/>
              <a:gd name="connsiteX80" fmla="*/ 2359565 w 2490856"/>
              <a:gd name="connsiteY80" fmla="*/ 1403229 h 1742865"/>
              <a:gd name="connsiteX81" fmla="*/ 2126203 w 2490856"/>
              <a:gd name="connsiteY81" fmla="*/ 1460379 h 1742865"/>
              <a:gd name="connsiteX82" fmla="*/ 970648 w 2490856"/>
              <a:gd name="connsiteY82" fmla="*/ 1741843 h 1742865"/>
              <a:gd name="connsiteX83" fmla="*/ 92672 w 2490856"/>
              <a:gd name="connsiteY83" fmla="*/ 1348648 h 1742865"/>
              <a:gd name="connsiteX0" fmla="*/ 92672 w 2507959"/>
              <a:gd name="connsiteY0" fmla="*/ 1348648 h 1742865"/>
              <a:gd name="connsiteX1" fmla="*/ 56896 w 2507959"/>
              <a:gd name="connsiteY1" fmla="*/ 1136528 h 1742865"/>
              <a:gd name="connsiteX2" fmla="*/ 142622 w 2507959"/>
              <a:gd name="connsiteY2" fmla="*/ 1160341 h 1742865"/>
              <a:gd name="connsiteX3" fmla="*/ 218822 w 2507959"/>
              <a:gd name="connsiteY3" fmla="*/ 1107953 h 1742865"/>
              <a:gd name="connsiteX4" fmla="*/ 211679 w 2507959"/>
              <a:gd name="connsiteY4" fmla="*/ 1026991 h 1742865"/>
              <a:gd name="connsiteX5" fmla="*/ 235491 w 2507959"/>
              <a:gd name="connsiteY5" fmla="*/ 965078 h 1742865"/>
              <a:gd name="connsiteX6" fmla="*/ 285497 w 2507959"/>
              <a:gd name="connsiteY6" fmla="*/ 950791 h 1742865"/>
              <a:gd name="connsiteX7" fmla="*/ 335504 w 2507959"/>
              <a:gd name="connsiteY7" fmla="*/ 886497 h 1742865"/>
              <a:gd name="connsiteX8" fmla="*/ 366459 w 2507959"/>
              <a:gd name="connsiteY8" fmla="*/ 834109 h 1742865"/>
              <a:gd name="connsiteX9" fmla="*/ 459329 w 2507959"/>
              <a:gd name="connsiteY9" fmla="*/ 779341 h 1742865"/>
              <a:gd name="connsiteX10" fmla="*/ 571247 w 2507959"/>
              <a:gd name="connsiteY10" fmla="*/ 741240 h 1742865"/>
              <a:gd name="connsiteX11" fmla="*/ 545054 w 2507959"/>
              <a:gd name="connsiteY11" fmla="*/ 707903 h 1742865"/>
              <a:gd name="connsiteX12" fmla="*/ 506954 w 2507959"/>
              <a:gd name="connsiteY12" fmla="*/ 688853 h 1742865"/>
              <a:gd name="connsiteX13" fmla="*/ 526004 w 2507959"/>
              <a:gd name="connsiteY13" fmla="*/ 648372 h 1742865"/>
              <a:gd name="connsiteX14" fmla="*/ 521241 w 2507959"/>
              <a:gd name="connsiteY14" fmla="*/ 624560 h 1742865"/>
              <a:gd name="connsiteX15" fmla="*/ 516479 w 2507959"/>
              <a:gd name="connsiteY15" fmla="*/ 605510 h 1742865"/>
              <a:gd name="connsiteX16" fmla="*/ 452185 w 2507959"/>
              <a:gd name="connsiteY16" fmla="*/ 562647 h 1742865"/>
              <a:gd name="connsiteX17" fmla="*/ 399796 w 2507959"/>
              <a:gd name="connsiteY17" fmla="*/ 572171 h 1742865"/>
              <a:gd name="connsiteX18" fmla="*/ 333122 w 2507959"/>
              <a:gd name="connsiteY18" fmla="*/ 553122 h 1742865"/>
              <a:gd name="connsiteX19" fmla="*/ 266446 w 2507959"/>
              <a:gd name="connsiteY19" fmla="*/ 593602 h 1742865"/>
              <a:gd name="connsiteX20" fmla="*/ 161672 w 2507959"/>
              <a:gd name="connsiteY20" fmla="*/ 591221 h 1742865"/>
              <a:gd name="connsiteX21" fmla="*/ 97378 w 2507959"/>
              <a:gd name="connsiteY21" fmla="*/ 619796 h 1742865"/>
              <a:gd name="connsiteX22" fmla="*/ 49753 w 2507959"/>
              <a:gd name="connsiteY22" fmla="*/ 648371 h 1742865"/>
              <a:gd name="connsiteX23" fmla="*/ 18798 w 2507959"/>
              <a:gd name="connsiteY23" fmla="*/ 603127 h 1742865"/>
              <a:gd name="connsiteX24" fmla="*/ 28321 w 2507959"/>
              <a:gd name="connsiteY24" fmla="*/ 515021 h 1742865"/>
              <a:gd name="connsiteX25" fmla="*/ 25941 w 2507959"/>
              <a:gd name="connsiteY25" fmla="*/ 479302 h 1742865"/>
              <a:gd name="connsiteX26" fmla="*/ 40228 w 2507959"/>
              <a:gd name="connsiteY26" fmla="*/ 453109 h 1742865"/>
              <a:gd name="connsiteX27" fmla="*/ 44990 w 2507959"/>
              <a:gd name="connsiteY27" fmla="*/ 388815 h 1742865"/>
              <a:gd name="connsiteX28" fmla="*/ 49753 w 2507959"/>
              <a:gd name="connsiteY28" fmla="*/ 357859 h 1742865"/>
              <a:gd name="connsiteX29" fmla="*/ 75946 w 2507959"/>
              <a:gd name="connsiteY29" fmla="*/ 331665 h 1742865"/>
              <a:gd name="connsiteX30" fmla="*/ 78329 w 2507959"/>
              <a:gd name="connsiteY30" fmla="*/ 300709 h 1742865"/>
              <a:gd name="connsiteX31" fmla="*/ 123571 w 2507959"/>
              <a:gd name="connsiteY31" fmla="*/ 291184 h 1742865"/>
              <a:gd name="connsiteX32" fmla="*/ 99759 w 2507959"/>
              <a:gd name="connsiteY32" fmla="*/ 267371 h 1742865"/>
              <a:gd name="connsiteX33" fmla="*/ 135479 w 2507959"/>
              <a:gd name="connsiteY33" fmla="*/ 241177 h 1742865"/>
              <a:gd name="connsiteX34" fmla="*/ 109284 w 2507959"/>
              <a:gd name="connsiteY34" fmla="*/ 234034 h 1742865"/>
              <a:gd name="connsiteX35" fmla="*/ 75947 w 2507959"/>
              <a:gd name="connsiteY35" fmla="*/ 203077 h 1742865"/>
              <a:gd name="connsiteX36" fmla="*/ 118810 w 2507959"/>
              <a:gd name="connsiteY36" fmla="*/ 162596 h 1742865"/>
              <a:gd name="connsiteX37" fmla="*/ 83091 w 2507959"/>
              <a:gd name="connsiteY37" fmla="*/ 153071 h 1742865"/>
              <a:gd name="connsiteX38" fmla="*/ 73566 w 2507959"/>
              <a:gd name="connsiteY38" fmla="*/ 136402 h 1742865"/>
              <a:gd name="connsiteX39" fmla="*/ 90235 w 2507959"/>
              <a:gd name="connsiteY39" fmla="*/ 100684 h 1742865"/>
              <a:gd name="connsiteX40" fmla="*/ 68804 w 2507959"/>
              <a:gd name="connsiteY40" fmla="*/ 88777 h 1742865"/>
              <a:gd name="connsiteX41" fmla="*/ 83091 w 2507959"/>
              <a:gd name="connsiteY41" fmla="*/ 80682 h 1742865"/>
              <a:gd name="connsiteX42" fmla="*/ 94997 w 2507959"/>
              <a:gd name="connsiteY42" fmla="*/ 57823 h 1742865"/>
              <a:gd name="connsiteX43" fmla="*/ 142622 w 2507959"/>
              <a:gd name="connsiteY43" fmla="*/ 29246 h 1742865"/>
              <a:gd name="connsiteX44" fmla="*/ 190247 w 2507959"/>
              <a:gd name="connsiteY44" fmla="*/ 26866 h 1742865"/>
              <a:gd name="connsiteX45" fmla="*/ 228347 w 2507959"/>
              <a:gd name="connsiteY45" fmla="*/ 48298 h 1742865"/>
              <a:gd name="connsiteX46" fmla="*/ 252160 w 2507959"/>
              <a:gd name="connsiteY46" fmla="*/ 50678 h 1742865"/>
              <a:gd name="connsiteX47" fmla="*/ 304547 w 2507959"/>
              <a:gd name="connsiteY47" fmla="*/ 55442 h 1742865"/>
              <a:gd name="connsiteX48" fmla="*/ 335504 w 2507959"/>
              <a:gd name="connsiteY48" fmla="*/ 64967 h 1742865"/>
              <a:gd name="connsiteX49" fmla="*/ 340266 w 2507959"/>
              <a:gd name="connsiteY49" fmla="*/ 36392 h 1742865"/>
              <a:gd name="connsiteX50" fmla="*/ 333122 w 2507959"/>
              <a:gd name="connsiteY50" fmla="*/ 17341 h 1742865"/>
              <a:gd name="connsiteX51" fmla="*/ 430754 w 2507959"/>
              <a:gd name="connsiteY51" fmla="*/ 671 h 1742865"/>
              <a:gd name="connsiteX52" fmla="*/ 495047 w 2507959"/>
              <a:gd name="connsiteY52" fmla="*/ 31629 h 1742865"/>
              <a:gd name="connsiteX53" fmla="*/ 530766 w 2507959"/>
              <a:gd name="connsiteY53" fmla="*/ 81636 h 1742865"/>
              <a:gd name="connsiteX54" fmla="*/ 576010 w 2507959"/>
              <a:gd name="connsiteY54" fmla="*/ 114971 h 1742865"/>
              <a:gd name="connsiteX55" fmla="*/ 580771 w 2507959"/>
              <a:gd name="connsiteY55" fmla="*/ 222129 h 1742865"/>
              <a:gd name="connsiteX56" fmla="*/ 604888 w 2507959"/>
              <a:gd name="connsiteY56" fmla="*/ 277273 h 1742865"/>
              <a:gd name="connsiteX57" fmla="*/ 656971 w 2507959"/>
              <a:gd name="connsiteY57" fmla="*/ 310236 h 1742865"/>
              <a:gd name="connsiteX58" fmla="*/ 797465 w 2507959"/>
              <a:gd name="connsiteY58" fmla="*/ 381673 h 1742865"/>
              <a:gd name="connsiteX59" fmla="*/ 887954 w 2507959"/>
              <a:gd name="connsiteY59" fmla="*/ 441202 h 1742865"/>
              <a:gd name="connsiteX60" fmla="*/ 959390 w 2507959"/>
              <a:gd name="connsiteY60" fmla="*/ 391198 h 1742865"/>
              <a:gd name="connsiteX61" fmla="*/ 1009396 w 2507959"/>
              <a:gd name="connsiteY61" fmla="*/ 362623 h 1742865"/>
              <a:gd name="connsiteX62" fmla="*/ 1023684 w 2507959"/>
              <a:gd name="connsiteY62" fmla="*/ 379292 h 1742865"/>
              <a:gd name="connsiteX63" fmla="*/ 1066546 w 2507959"/>
              <a:gd name="connsiteY63" fmla="*/ 395961 h 1742865"/>
              <a:gd name="connsiteX64" fmla="*/ 1090360 w 2507959"/>
              <a:gd name="connsiteY64" fmla="*/ 407867 h 1742865"/>
              <a:gd name="connsiteX65" fmla="*/ 1164178 w 2507959"/>
              <a:gd name="connsiteY65" fmla="*/ 403104 h 1742865"/>
              <a:gd name="connsiteX66" fmla="*/ 1187991 w 2507959"/>
              <a:gd name="connsiteY66" fmla="*/ 419773 h 1742865"/>
              <a:gd name="connsiteX67" fmla="*/ 1233235 w 2507959"/>
              <a:gd name="connsiteY67" fmla="*/ 424536 h 1742865"/>
              <a:gd name="connsiteX68" fmla="*/ 1245140 w 2507959"/>
              <a:gd name="connsiteY68" fmla="*/ 436442 h 1742865"/>
              <a:gd name="connsiteX69" fmla="*/ 1257047 w 2507959"/>
              <a:gd name="connsiteY69" fmla="*/ 467398 h 1742865"/>
              <a:gd name="connsiteX70" fmla="*/ 1271335 w 2507959"/>
              <a:gd name="connsiteY70" fmla="*/ 479304 h 1742865"/>
              <a:gd name="connsiteX71" fmla="*/ 1307054 w 2507959"/>
              <a:gd name="connsiteY71" fmla="*/ 503117 h 1742865"/>
              <a:gd name="connsiteX72" fmla="*/ 1323722 w 2507959"/>
              <a:gd name="connsiteY72" fmla="*/ 493592 h 1742865"/>
              <a:gd name="connsiteX73" fmla="*/ 1359441 w 2507959"/>
              <a:gd name="connsiteY73" fmla="*/ 503117 h 1742865"/>
              <a:gd name="connsiteX74" fmla="*/ 1428496 w 2507959"/>
              <a:gd name="connsiteY74" fmla="*/ 567411 h 1742865"/>
              <a:gd name="connsiteX75" fmla="*/ 1530890 w 2507959"/>
              <a:gd name="connsiteY75" fmla="*/ 600748 h 1742865"/>
              <a:gd name="connsiteX76" fmla="*/ 1621378 w 2507959"/>
              <a:gd name="connsiteY76" fmla="*/ 622179 h 1742865"/>
              <a:gd name="connsiteX77" fmla="*/ 2002379 w 2507959"/>
              <a:gd name="connsiteY77" fmla="*/ 857923 h 1742865"/>
              <a:gd name="connsiteX78" fmla="*/ 2166685 w 2507959"/>
              <a:gd name="connsiteY78" fmla="*/ 1003179 h 1742865"/>
              <a:gd name="connsiteX79" fmla="*/ 2485847 w 2507959"/>
              <a:gd name="connsiteY79" fmla="*/ 1265780 h 1742865"/>
              <a:gd name="connsiteX80" fmla="*/ 2464340 w 2507959"/>
              <a:gd name="connsiteY80" fmla="*/ 1300836 h 1742865"/>
              <a:gd name="connsiteX81" fmla="*/ 2359565 w 2507959"/>
              <a:gd name="connsiteY81" fmla="*/ 1403229 h 1742865"/>
              <a:gd name="connsiteX82" fmla="*/ 2126203 w 2507959"/>
              <a:gd name="connsiteY82" fmla="*/ 1460379 h 1742865"/>
              <a:gd name="connsiteX83" fmla="*/ 970648 w 2507959"/>
              <a:gd name="connsiteY83" fmla="*/ 1741843 h 1742865"/>
              <a:gd name="connsiteX84" fmla="*/ 92672 w 2507959"/>
              <a:gd name="connsiteY84" fmla="*/ 1348648 h 1742865"/>
              <a:gd name="connsiteX0" fmla="*/ 92672 w 2507959"/>
              <a:gd name="connsiteY0" fmla="*/ 1348648 h 1742842"/>
              <a:gd name="connsiteX1" fmla="*/ 56896 w 2507959"/>
              <a:gd name="connsiteY1" fmla="*/ 1136528 h 1742842"/>
              <a:gd name="connsiteX2" fmla="*/ 142622 w 2507959"/>
              <a:gd name="connsiteY2" fmla="*/ 1160341 h 1742842"/>
              <a:gd name="connsiteX3" fmla="*/ 218822 w 2507959"/>
              <a:gd name="connsiteY3" fmla="*/ 1107953 h 1742842"/>
              <a:gd name="connsiteX4" fmla="*/ 211679 w 2507959"/>
              <a:gd name="connsiteY4" fmla="*/ 1026991 h 1742842"/>
              <a:gd name="connsiteX5" fmla="*/ 235491 w 2507959"/>
              <a:gd name="connsiteY5" fmla="*/ 965078 h 1742842"/>
              <a:gd name="connsiteX6" fmla="*/ 285497 w 2507959"/>
              <a:gd name="connsiteY6" fmla="*/ 950791 h 1742842"/>
              <a:gd name="connsiteX7" fmla="*/ 335504 w 2507959"/>
              <a:gd name="connsiteY7" fmla="*/ 886497 h 1742842"/>
              <a:gd name="connsiteX8" fmla="*/ 366459 w 2507959"/>
              <a:gd name="connsiteY8" fmla="*/ 834109 h 1742842"/>
              <a:gd name="connsiteX9" fmla="*/ 459329 w 2507959"/>
              <a:gd name="connsiteY9" fmla="*/ 779341 h 1742842"/>
              <a:gd name="connsiteX10" fmla="*/ 571247 w 2507959"/>
              <a:gd name="connsiteY10" fmla="*/ 741240 h 1742842"/>
              <a:gd name="connsiteX11" fmla="*/ 545054 w 2507959"/>
              <a:gd name="connsiteY11" fmla="*/ 707903 h 1742842"/>
              <a:gd name="connsiteX12" fmla="*/ 506954 w 2507959"/>
              <a:gd name="connsiteY12" fmla="*/ 688853 h 1742842"/>
              <a:gd name="connsiteX13" fmla="*/ 526004 w 2507959"/>
              <a:gd name="connsiteY13" fmla="*/ 648372 h 1742842"/>
              <a:gd name="connsiteX14" fmla="*/ 521241 w 2507959"/>
              <a:gd name="connsiteY14" fmla="*/ 624560 h 1742842"/>
              <a:gd name="connsiteX15" fmla="*/ 516479 w 2507959"/>
              <a:gd name="connsiteY15" fmla="*/ 605510 h 1742842"/>
              <a:gd name="connsiteX16" fmla="*/ 452185 w 2507959"/>
              <a:gd name="connsiteY16" fmla="*/ 562647 h 1742842"/>
              <a:gd name="connsiteX17" fmla="*/ 399796 w 2507959"/>
              <a:gd name="connsiteY17" fmla="*/ 572171 h 1742842"/>
              <a:gd name="connsiteX18" fmla="*/ 333122 w 2507959"/>
              <a:gd name="connsiteY18" fmla="*/ 553122 h 1742842"/>
              <a:gd name="connsiteX19" fmla="*/ 266446 w 2507959"/>
              <a:gd name="connsiteY19" fmla="*/ 593602 h 1742842"/>
              <a:gd name="connsiteX20" fmla="*/ 161672 w 2507959"/>
              <a:gd name="connsiteY20" fmla="*/ 591221 h 1742842"/>
              <a:gd name="connsiteX21" fmla="*/ 97378 w 2507959"/>
              <a:gd name="connsiteY21" fmla="*/ 619796 h 1742842"/>
              <a:gd name="connsiteX22" fmla="*/ 49753 w 2507959"/>
              <a:gd name="connsiteY22" fmla="*/ 648371 h 1742842"/>
              <a:gd name="connsiteX23" fmla="*/ 18798 w 2507959"/>
              <a:gd name="connsiteY23" fmla="*/ 603127 h 1742842"/>
              <a:gd name="connsiteX24" fmla="*/ 28321 w 2507959"/>
              <a:gd name="connsiteY24" fmla="*/ 515021 h 1742842"/>
              <a:gd name="connsiteX25" fmla="*/ 25941 w 2507959"/>
              <a:gd name="connsiteY25" fmla="*/ 479302 h 1742842"/>
              <a:gd name="connsiteX26" fmla="*/ 40228 w 2507959"/>
              <a:gd name="connsiteY26" fmla="*/ 453109 h 1742842"/>
              <a:gd name="connsiteX27" fmla="*/ 44990 w 2507959"/>
              <a:gd name="connsiteY27" fmla="*/ 388815 h 1742842"/>
              <a:gd name="connsiteX28" fmla="*/ 49753 w 2507959"/>
              <a:gd name="connsiteY28" fmla="*/ 357859 h 1742842"/>
              <a:gd name="connsiteX29" fmla="*/ 75946 w 2507959"/>
              <a:gd name="connsiteY29" fmla="*/ 331665 h 1742842"/>
              <a:gd name="connsiteX30" fmla="*/ 78329 w 2507959"/>
              <a:gd name="connsiteY30" fmla="*/ 300709 h 1742842"/>
              <a:gd name="connsiteX31" fmla="*/ 123571 w 2507959"/>
              <a:gd name="connsiteY31" fmla="*/ 291184 h 1742842"/>
              <a:gd name="connsiteX32" fmla="*/ 99759 w 2507959"/>
              <a:gd name="connsiteY32" fmla="*/ 267371 h 1742842"/>
              <a:gd name="connsiteX33" fmla="*/ 135479 w 2507959"/>
              <a:gd name="connsiteY33" fmla="*/ 241177 h 1742842"/>
              <a:gd name="connsiteX34" fmla="*/ 109284 w 2507959"/>
              <a:gd name="connsiteY34" fmla="*/ 234034 h 1742842"/>
              <a:gd name="connsiteX35" fmla="*/ 75947 w 2507959"/>
              <a:gd name="connsiteY35" fmla="*/ 203077 h 1742842"/>
              <a:gd name="connsiteX36" fmla="*/ 118810 w 2507959"/>
              <a:gd name="connsiteY36" fmla="*/ 162596 h 1742842"/>
              <a:gd name="connsiteX37" fmla="*/ 83091 w 2507959"/>
              <a:gd name="connsiteY37" fmla="*/ 153071 h 1742842"/>
              <a:gd name="connsiteX38" fmla="*/ 73566 w 2507959"/>
              <a:gd name="connsiteY38" fmla="*/ 136402 h 1742842"/>
              <a:gd name="connsiteX39" fmla="*/ 90235 w 2507959"/>
              <a:gd name="connsiteY39" fmla="*/ 100684 h 1742842"/>
              <a:gd name="connsiteX40" fmla="*/ 68804 w 2507959"/>
              <a:gd name="connsiteY40" fmla="*/ 88777 h 1742842"/>
              <a:gd name="connsiteX41" fmla="*/ 83091 w 2507959"/>
              <a:gd name="connsiteY41" fmla="*/ 80682 h 1742842"/>
              <a:gd name="connsiteX42" fmla="*/ 94997 w 2507959"/>
              <a:gd name="connsiteY42" fmla="*/ 57823 h 1742842"/>
              <a:gd name="connsiteX43" fmla="*/ 142622 w 2507959"/>
              <a:gd name="connsiteY43" fmla="*/ 29246 h 1742842"/>
              <a:gd name="connsiteX44" fmla="*/ 190247 w 2507959"/>
              <a:gd name="connsiteY44" fmla="*/ 26866 h 1742842"/>
              <a:gd name="connsiteX45" fmla="*/ 228347 w 2507959"/>
              <a:gd name="connsiteY45" fmla="*/ 48298 h 1742842"/>
              <a:gd name="connsiteX46" fmla="*/ 252160 w 2507959"/>
              <a:gd name="connsiteY46" fmla="*/ 50678 h 1742842"/>
              <a:gd name="connsiteX47" fmla="*/ 304547 w 2507959"/>
              <a:gd name="connsiteY47" fmla="*/ 55442 h 1742842"/>
              <a:gd name="connsiteX48" fmla="*/ 335504 w 2507959"/>
              <a:gd name="connsiteY48" fmla="*/ 64967 h 1742842"/>
              <a:gd name="connsiteX49" fmla="*/ 340266 w 2507959"/>
              <a:gd name="connsiteY49" fmla="*/ 36392 h 1742842"/>
              <a:gd name="connsiteX50" fmla="*/ 333122 w 2507959"/>
              <a:gd name="connsiteY50" fmla="*/ 17341 h 1742842"/>
              <a:gd name="connsiteX51" fmla="*/ 430754 w 2507959"/>
              <a:gd name="connsiteY51" fmla="*/ 671 h 1742842"/>
              <a:gd name="connsiteX52" fmla="*/ 495047 w 2507959"/>
              <a:gd name="connsiteY52" fmla="*/ 31629 h 1742842"/>
              <a:gd name="connsiteX53" fmla="*/ 530766 w 2507959"/>
              <a:gd name="connsiteY53" fmla="*/ 81636 h 1742842"/>
              <a:gd name="connsiteX54" fmla="*/ 576010 w 2507959"/>
              <a:gd name="connsiteY54" fmla="*/ 114971 h 1742842"/>
              <a:gd name="connsiteX55" fmla="*/ 580771 w 2507959"/>
              <a:gd name="connsiteY55" fmla="*/ 222129 h 1742842"/>
              <a:gd name="connsiteX56" fmla="*/ 604888 w 2507959"/>
              <a:gd name="connsiteY56" fmla="*/ 277273 h 1742842"/>
              <a:gd name="connsiteX57" fmla="*/ 656971 w 2507959"/>
              <a:gd name="connsiteY57" fmla="*/ 310236 h 1742842"/>
              <a:gd name="connsiteX58" fmla="*/ 797465 w 2507959"/>
              <a:gd name="connsiteY58" fmla="*/ 381673 h 1742842"/>
              <a:gd name="connsiteX59" fmla="*/ 887954 w 2507959"/>
              <a:gd name="connsiteY59" fmla="*/ 441202 h 1742842"/>
              <a:gd name="connsiteX60" fmla="*/ 959390 w 2507959"/>
              <a:gd name="connsiteY60" fmla="*/ 391198 h 1742842"/>
              <a:gd name="connsiteX61" fmla="*/ 1009396 w 2507959"/>
              <a:gd name="connsiteY61" fmla="*/ 362623 h 1742842"/>
              <a:gd name="connsiteX62" fmla="*/ 1023684 w 2507959"/>
              <a:gd name="connsiteY62" fmla="*/ 379292 h 1742842"/>
              <a:gd name="connsiteX63" fmla="*/ 1066546 w 2507959"/>
              <a:gd name="connsiteY63" fmla="*/ 395961 h 1742842"/>
              <a:gd name="connsiteX64" fmla="*/ 1090360 w 2507959"/>
              <a:gd name="connsiteY64" fmla="*/ 407867 h 1742842"/>
              <a:gd name="connsiteX65" fmla="*/ 1164178 w 2507959"/>
              <a:gd name="connsiteY65" fmla="*/ 403104 h 1742842"/>
              <a:gd name="connsiteX66" fmla="*/ 1187991 w 2507959"/>
              <a:gd name="connsiteY66" fmla="*/ 419773 h 1742842"/>
              <a:gd name="connsiteX67" fmla="*/ 1233235 w 2507959"/>
              <a:gd name="connsiteY67" fmla="*/ 424536 h 1742842"/>
              <a:gd name="connsiteX68" fmla="*/ 1245140 w 2507959"/>
              <a:gd name="connsiteY68" fmla="*/ 436442 h 1742842"/>
              <a:gd name="connsiteX69" fmla="*/ 1257047 w 2507959"/>
              <a:gd name="connsiteY69" fmla="*/ 467398 h 1742842"/>
              <a:gd name="connsiteX70" fmla="*/ 1271335 w 2507959"/>
              <a:gd name="connsiteY70" fmla="*/ 479304 h 1742842"/>
              <a:gd name="connsiteX71" fmla="*/ 1307054 w 2507959"/>
              <a:gd name="connsiteY71" fmla="*/ 503117 h 1742842"/>
              <a:gd name="connsiteX72" fmla="*/ 1323722 w 2507959"/>
              <a:gd name="connsiteY72" fmla="*/ 493592 h 1742842"/>
              <a:gd name="connsiteX73" fmla="*/ 1359441 w 2507959"/>
              <a:gd name="connsiteY73" fmla="*/ 503117 h 1742842"/>
              <a:gd name="connsiteX74" fmla="*/ 1428496 w 2507959"/>
              <a:gd name="connsiteY74" fmla="*/ 567411 h 1742842"/>
              <a:gd name="connsiteX75" fmla="*/ 1530890 w 2507959"/>
              <a:gd name="connsiteY75" fmla="*/ 600748 h 1742842"/>
              <a:gd name="connsiteX76" fmla="*/ 1621378 w 2507959"/>
              <a:gd name="connsiteY76" fmla="*/ 622179 h 1742842"/>
              <a:gd name="connsiteX77" fmla="*/ 2002379 w 2507959"/>
              <a:gd name="connsiteY77" fmla="*/ 857923 h 1742842"/>
              <a:gd name="connsiteX78" fmla="*/ 2166685 w 2507959"/>
              <a:gd name="connsiteY78" fmla="*/ 1003179 h 1742842"/>
              <a:gd name="connsiteX79" fmla="*/ 2485847 w 2507959"/>
              <a:gd name="connsiteY79" fmla="*/ 1265780 h 1742842"/>
              <a:gd name="connsiteX80" fmla="*/ 2464340 w 2507959"/>
              <a:gd name="connsiteY80" fmla="*/ 1300836 h 1742842"/>
              <a:gd name="connsiteX81" fmla="*/ 2359565 w 2507959"/>
              <a:gd name="connsiteY81" fmla="*/ 1403229 h 1742842"/>
              <a:gd name="connsiteX82" fmla="*/ 2285746 w 2507959"/>
              <a:gd name="connsiteY82" fmla="*/ 1405611 h 1742842"/>
              <a:gd name="connsiteX83" fmla="*/ 2126203 w 2507959"/>
              <a:gd name="connsiteY83" fmla="*/ 1460379 h 1742842"/>
              <a:gd name="connsiteX84" fmla="*/ 970648 w 2507959"/>
              <a:gd name="connsiteY84" fmla="*/ 1741843 h 1742842"/>
              <a:gd name="connsiteX85" fmla="*/ 92672 w 2507959"/>
              <a:gd name="connsiteY85" fmla="*/ 1348648 h 1742842"/>
              <a:gd name="connsiteX0" fmla="*/ 92672 w 2507959"/>
              <a:gd name="connsiteY0" fmla="*/ 1348648 h 1742830"/>
              <a:gd name="connsiteX1" fmla="*/ 56896 w 2507959"/>
              <a:gd name="connsiteY1" fmla="*/ 1136528 h 1742830"/>
              <a:gd name="connsiteX2" fmla="*/ 142622 w 2507959"/>
              <a:gd name="connsiteY2" fmla="*/ 1160341 h 1742830"/>
              <a:gd name="connsiteX3" fmla="*/ 218822 w 2507959"/>
              <a:gd name="connsiteY3" fmla="*/ 1107953 h 1742830"/>
              <a:gd name="connsiteX4" fmla="*/ 211679 w 2507959"/>
              <a:gd name="connsiteY4" fmla="*/ 1026991 h 1742830"/>
              <a:gd name="connsiteX5" fmla="*/ 235491 w 2507959"/>
              <a:gd name="connsiteY5" fmla="*/ 965078 h 1742830"/>
              <a:gd name="connsiteX6" fmla="*/ 285497 w 2507959"/>
              <a:gd name="connsiteY6" fmla="*/ 950791 h 1742830"/>
              <a:gd name="connsiteX7" fmla="*/ 335504 w 2507959"/>
              <a:gd name="connsiteY7" fmla="*/ 886497 h 1742830"/>
              <a:gd name="connsiteX8" fmla="*/ 366459 w 2507959"/>
              <a:gd name="connsiteY8" fmla="*/ 834109 h 1742830"/>
              <a:gd name="connsiteX9" fmla="*/ 459329 w 2507959"/>
              <a:gd name="connsiteY9" fmla="*/ 779341 h 1742830"/>
              <a:gd name="connsiteX10" fmla="*/ 571247 w 2507959"/>
              <a:gd name="connsiteY10" fmla="*/ 741240 h 1742830"/>
              <a:gd name="connsiteX11" fmla="*/ 545054 w 2507959"/>
              <a:gd name="connsiteY11" fmla="*/ 707903 h 1742830"/>
              <a:gd name="connsiteX12" fmla="*/ 506954 w 2507959"/>
              <a:gd name="connsiteY12" fmla="*/ 688853 h 1742830"/>
              <a:gd name="connsiteX13" fmla="*/ 526004 w 2507959"/>
              <a:gd name="connsiteY13" fmla="*/ 648372 h 1742830"/>
              <a:gd name="connsiteX14" fmla="*/ 521241 w 2507959"/>
              <a:gd name="connsiteY14" fmla="*/ 624560 h 1742830"/>
              <a:gd name="connsiteX15" fmla="*/ 516479 w 2507959"/>
              <a:gd name="connsiteY15" fmla="*/ 605510 h 1742830"/>
              <a:gd name="connsiteX16" fmla="*/ 452185 w 2507959"/>
              <a:gd name="connsiteY16" fmla="*/ 562647 h 1742830"/>
              <a:gd name="connsiteX17" fmla="*/ 399796 w 2507959"/>
              <a:gd name="connsiteY17" fmla="*/ 572171 h 1742830"/>
              <a:gd name="connsiteX18" fmla="*/ 333122 w 2507959"/>
              <a:gd name="connsiteY18" fmla="*/ 553122 h 1742830"/>
              <a:gd name="connsiteX19" fmla="*/ 266446 w 2507959"/>
              <a:gd name="connsiteY19" fmla="*/ 593602 h 1742830"/>
              <a:gd name="connsiteX20" fmla="*/ 161672 w 2507959"/>
              <a:gd name="connsiteY20" fmla="*/ 591221 h 1742830"/>
              <a:gd name="connsiteX21" fmla="*/ 97378 w 2507959"/>
              <a:gd name="connsiteY21" fmla="*/ 619796 h 1742830"/>
              <a:gd name="connsiteX22" fmla="*/ 49753 w 2507959"/>
              <a:gd name="connsiteY22" fmla="*/ 648371 h 1742830"/>
              <a:gd name="connsiteX23" fmla="*/ 18798 w 2507959"/>
              <a:gd name="connsiteY23" fmla="*/ 603127 h 1742830"/>
              <a:gd name="connsiteX24" fmla="*/ 28321 w 2507959"/>
              <a:gd name="connsiteY24" fmla="*/ 515021 h 1742830"/>
              <a:gd name="connsiteX25" fmla="*/ 25941 w 2507959"/>
              <a:gd name="connsiteY25" fmla="*/ 479302 h 1742830"/>
              <a:gd name="connsiteX26" fmla="*/ 40228 w 2507959"/>
              <a:gd name="connsiteY26" fmla="*/ 453109 h 1742830"/>
              <a:gd name="connsiteX27" fmla="*/ 44990 w 2507959"/>
              <a:gd name="connsiteY27" fmla="*/ 388815 h 1742830"/>
              <a:gd name="connsiteX28" fmla="*/ 49753 w 2507959"/>
              <a:gd name="connsiteY28" fmla="*/ 357859 h 1742830"/>
              <a:gd name="connsiteX29" fmla="*/ 75946 w 2507959"/>
              <a:gd name="connsiteY29" fmla="*/ 331665 h 1742830"/>
              <a:gd name="connsiteX30" fmla="*/ 78329 w 2507959"/>
              <a:gd name="connsiteY30" fmla="*/ 300709 h 1742830"/>
              <a:gd name="connsiteX31" fmla="*/ 123571 w 2507959"/>
              <a:gd name="connsiteY31" fmla="*/ 291184 h 1742830"/>
              <a:gd name="connsiteX32" fmla="*/ 99759 w 2507959"/>
              <a:gd name="connsiteY32" fmla="*/ 267371 h 1742830"/>
              <a:gd name="connsiteX33" fmla="*/ 135479 w 2507959"/>
              <a:gd name="connsiteY33" fmla="*/ 241177 h 1742830"/>
              <a:gd name="connsiteX34" fmla="*/ 109284 w 2507959"/>
              <a:gd name="connsiteY34" fmla="*/ 234034 h 1742830"/>
              <a:gd name="connsiteX35" fmla="*/ 75947 w 2507959"/>
              <a:gd name="connsiteY35" fmla="*/ 203077 h 1742830"/>
              <a:gd name="connsiteX36" fmla="*/ 118810 w 2507959"/>
              <a:gd name="connsiteY36" fmla="*/ 162596 h 1742830"/>
              <a:gd name="connsiteX37" fmla="*/ 83091 w 2507959"/>
              <a:gd name="connsiteY37" fmla="*/ 153071 h 1742830"/>
              <a:gd name="connsiteX38" fmla="*/ 73566 w 2507959"/>
              <a:gd name="connsiteY38" fmla="*/ 136402 h 1742830"/>
              <a:gd name="connsiteX39" fmla="*/ 90235 w 2507959"/>
              <a:gd name="connsiteY39" fmla="*/ 100684 h 1742830"/>
              <a:gd name="connsiteX40" fmla="*/ 68804 w 2507959"/>
              <a:gd name="connsiteY40" fmla="*/ 88777 h 1742830"/>
              <a:gd name="connsiteX41" fmla="*/ 83091 w 2507959"/>
              <a:gd name="connsiteY41" fmla="*/ 80682 h 1742830"/>
              <a:gd name="connsiteX42" fmla="*/ 94997 w 2507959"/>
              <a:gd name="connsiteY42" fmla="*/ 57823 h 1742830"/>
              <a:gd name="connsiteX43" fmla="*/ 142622 w 2507959"/>
              <a:gd name="connsiteY43" fmla="*/ 29246 h 1742830"/>
              <a:gd name="connsiteX44" fmla="*/ 190247 w 2507959"/>
              <a:gd name="connsiteY44" fmla="*/ 26866 h 1742830"/>
              <a:gd name="connsiteX45" fmla="*/ 228347 w 2507959"/>
              <a:gd name="connsiteY45" fmla="*/ 48298 h 1742830"/>
              <a:gd name="connsiteX46" fmla="*/ 252160 w 2507959"/>
              <a:gd name="connsiteY46" fmla="*/ 50678 h 1742830"/>
              <a:gd name="connsiteX47" fmla="*/ 304547 w 2507959"/>
              <a:gd name="connsiteY47" fmla="*/ 55442 h 1742830"/>
              <a:gd name="connsiteX48" fmla="*/ 335504 w 2507959"/>
              <a:gd name="connsiteY48" fmla="*/ 64967 h 1742830"/>
              <a:gd name="connsiteX49" fmla="*/ 340266 w 2507959"/>
              <a:gd name="connsiteY49" fmla="*/ 36392 h 1742830"/>
              <a:gd name="connsiteX50" fmla="*/ 333122 w 2507959"/>
              <a:gd name="connsiteY50" fmla="*/ 17341 h 1742830"/>
              <a:gd name="connsiteX51" fmla="*/ 430754 w 2507959"/>
              <a:gd name="connsiteY51" fmla="*/ 671 h 1742830"/>
              <a:gd name="connsiteX52" fmla="*/ 495047 w 2507959"/>
              <a:gd name="connsiteY52" fmla="*/ 31629 h 1742830"/>
              <a:gd name="connsiteX53" fmla="*/ 530766 w 2507959"/>
              <a:gd name="connsiteY53" fmla="*/ 81636 h 1742830"/>
              <a:gd name="connsiteX54" fmla="*/ 576010 w 2507959"/>
              <a:gd name="connsiteY54" fmla="*/ 114971 h 1742830"/>
              <a:gd name="connsiteX55" fmla="*/ 580771 w 2507959"/>
              <a:gd name="connsiteY55" fmla="*/ 222129 h 1742830"/>
              <a:gd name="connsiteX56" fmla="*/ 604888 w 2507959"/>
              <a:gd name="connsiteY56" fmla="*/ 277273 h 1742830"/>
              <a:gd name="connsiteX57" fmla="*/ 656971 w 2507959"/>
              <a:gd name="connsiteY57" fmla="*/ 310236 h 1742830"/>
              <a:gd name="connsiteX58" fmla="*/ 797465 w 2507959"/>
              <a:gd name="connsiteY58" fmla="*/ 381673 h 1742830"/>
              <a:gd name="connsiteX59" fmla="*/ 887954 w 2507959"/>
              <a:gd name="connsiteY59" fmla="*/ 441202 h 1742830"/>
              <a:gd name="connsiteX60" fmla="*/ 959390 w 2507959"/>
              <a:gd name="connsiteY60" fmla="*/ 391198 h 1742830"/>
              <a:gd name="connsiteX61" fmla="*/ 1009396 w 2507959"/>
              <a:gd name="connsiteY61" fmla="*/ 362623 h 1742830"/>
              <a:gd name="connsiteX62" fmla="*/ 1023684 w 2507959"/>
              <a:gd name="connsiteY62" fmla="*/ 379292 h 1742830"/>
              <a:gd name="connsiteX63" fmla="*/ 1066546 w 2507959"/>
              <a:gd name="connsiteY63" fmla="*/ 395961 h 1742830"/>
              <a:gd name="connsiteX64" fmla="*/ 1090360 w 2507959"/>
              <a:gd name="connsiteY64" fmla="*/ 407867 h 1742830"/>
              <a:gd name="connsiteX65" fmla="*/ 1164178 w 2507959"/>
              <a:gd name="connsiteY65" fmla="*/ 403104 h 1742830"/>
              <a:gd name="connsiteX66" fmla="*/ 1187991 w 2507959"/>
              <a:gd name="connsiteY66" fmla="*/ 419773 h 1742830"/>
              <a:gd name="connsiteX67" fmla="*/ 1233235 w 2507959"/>
              <a:gd name="connsiteY67" fmla="*/ 424536 h 1742830"/>
              <a:gd name="connsiteX68" fmla="*/ 1245140 w 2507959"/>
              <a:gd name="connsiteY68" fmla="*/ 436442 h 1742830"/>
              <a:gd name="connsiteX69" fmla="*/ 1257047 w 2507959"/>
              <a:gd name="connsiteY69" fmla="*/ 467398 h 1742830"/>
              <a:gd name="connsiteX70" fmla="*/ 1271335 w 2507959"/>
              <a:gd name="connsiteY70" fmla="*/ 479304 h 1742830"/>
              <a:gd name="connsiteX71" fmla="*/ 1307054 w 2507959"/>
              <a:gd name="connsiteY71" fmla="*/ 503117 h 1742830"/>
              <a:gd name="connsiteX72" fmla="*/ 1323722 w 2507959"/>
              <a:gd name="connsiteY72" fmla="*/ 493592 h 1742830"/>
              <a:gd name="connsiteX73" fmla="*/ 1359441 w 2507959"/>
              <a:gd name="connsiteY73" fmla="*/ 503117 h 1742830"/>
              <a:gd name="connsiteX74" fmla="*/ 1428496 w 2507959"/>
              <a:gd name="connsiteY74" fmla="*/ 567411 h 1742830"/>
              <a:gd name="connsiteX75" fmla="*/ 1530890 w 2507959"/>
              <a:gd name="connsiteY75" fmla="*/ 600748 h 1742830"/>
              <a:gd name="connsiteX76" fmla="*/ 1621378 w 2507959"/>
              <a:gd name="connsiteY76" fmla="*/ 622179 h 1742830"/>
              <a:gd name="connsiteX77" fmla="*/ 2002379 w 2507959"/>
              <a:gd name="connsiteY77" fmla="*/ 857923 h 1742830"/>
              <a:gd name="connsiteX78" fmla="*/ 2166685 w 2507959"/>
              <a:gd name="connsiteY78" fmla="*/ 1003179 h 1742830"/>
              <a:gd name="connsiteX79" fmla="*/ 2485847 w 2507959"/>
              <a:gd name="connsiteY79" fmla="*/ 1265780 h 1742830"/>
              <a:gd name="connsiteX80" fmla="*/ 2464340 w 2507959"/>
              <a:gd name="connsiteY80" fmla="*/ 1300836 h 1742830"/>
              <a:gd name="connsiteX81" fmla="*/ 2359565 w 2507959"/>
              <a:gd name="connsiteY81" fmla="*/ 1403229 h 1742830"/>
              <a:gd name="connsiteX82" fmla="*/ 2285746 w 2507959"/>
              <a:gd name="connsiteY82" fmla="*/ 1405611 h 1742830"/>
              <a:gd name="connsiteX83" fmla="*/ 2173828 w 2507959"/>
              <a:gd name="connsiteY83" fmla="*/ 1436567 h 1742830"/>
              <a:gd name="connsiteX84" fmla="*/ 2126203 w 2507959"/>
              <a:gd name="connsiteY84" fmla="*/ 1460379 h 1742830"/>
              <a:gd name="connsiteX85" fmla="*/ 970648 w 2507959"/>
              <a:gd name="connsiteY85" fmla="*/ 1741843 h 1742830"/>
              <a:gd name="connsiteX86" fmla="*/ 92672 w 2507959"/>
              <a:gd name="connsiteY86" fmla="*/ 1348648 h 1742830"/>
              <a:gd name="connsiteX0" fmla="*/ 92672 w 2506374"/>
              <a:gd name="connsiteY0" fmla="*/ 1348648 h 1742830"/>
              <a:gd name="connsiteX1" fmla="*/ 56896 w 2506374"/>
              <a:gd name="connsiteY1" fmla="*/ 1136528 h 1742830"/>
              <a:gd name="connsiteX2" fmla="*/ 142622 w 2506374"/>
              <a:gd name="connsiteY2" fmla="*/ 1160341 h 1742830"/>
              <a:gd name="connsiteX3" fmla="*/ 218822 w 2506374"/>
              <a:gd name="connsiteY3" fmla="*/ 1107953 h 1742830"/>
              <a:gd name="connsiteX4" fmla="*/ 211679 w 2506374"/>
              <a:gd name="connsiteY4" fmla="*/ 1026991 h 1742830"/>
              <a:gd name="connsiteX5" fmla="*/ 235491 w 2506374"/>
              <a:gd name="connsiteY5" fmla="*/ 965078 h 1742830"/>
              <a:gd name="connsiteX6" fmla="*/ 285497 w 2506374"/>
              <a:gd name="connsiteY6" fmla="*/ 950791 h 1742830"/>
              <a:gd name="connsiteX7" fmla="*/ 335504 w 2506374"/>
              <a:gd name="connsiteY7" fmla="*/ 886497 h 1742830"/>
              <a:gd name="connsiteX8" fmla="*/ 366459 w 2506374"/>
              <a:gd name="connsiteY8" fmla="*/ 834109 h 1742830"/>
              <a:gd name="connsiteX9" fmla="*/ 459329 w 2506374"/>
              <a:gd name="connsiteY9" fmla="*/ 779341 h 1742830"/>
              <a:gd name="connsiteX10" fmla="*/ 571247 w 2506374"/>
              <a:gd name="connsiteY10" fmla="*/ 741240 h 1742830"/>
              <a:gd name="connsiteX11" fmla="*/ 545054 w 2506374"/>
              <a:gd name="connsiteY11" fmla="*/ 707903 h 1742830"/>
              <a:gd name="connsiteX12" fmla="*/ 506954 w 2506374"/>
              <a:gd name="connsiteY12" fmla="*/ 688853 h 1742830"/>
              <a:gd name="connsiteX13" fmla="*/ 526004 w 2506374"/>
              <a:gd name="connsiteY13" fmla="*/ 648372 h 1742830"/>
              <a:gd name="connsiteX14" fmla="*/ 521241 w 2506374"/>
              <a:gd name="connsiteY14" fmla="*/ 624560 h 1742830"/>
              <a:gd name="connsiteX15" fmla="*/ 516479 w 2506374"/>
              <a:gd name="connsiteY15" fmla="*/ 605510 h 1742830"/>
              <a:gd name="connsiteX16" fmla="*/ 452185 w 2506374"/>
              <a:gd name="connsiteY16" fmla="*/ 562647 h 1742830"/>
              <a:gd name="connsiteX17" fmla="*/ 399796 w 2506374"/>
              <a:gd name="connsiteY17" fmla="*/ 572171 h 1742830"/>
              <a:gd name="connsiteX18" fmla="*/ 333122 w 2506374"/>
              <a:gd name="connsiteY18" fmla="*/ 553122 h 1742830"/>
              <a:gd name="connsiteX19" fmla="*/ 266446 w 2506374"/>
              <a:gd name="connsiteY19" fmla="*/ 593602 h 1742830"/>
              <a:gd name="connsiteX20" fmla="*/ 161672 w 2506374"/>
              <a:gd name="connsiteY20" fmla="*/ 591221 h 1742830"/>
              <a:gd name="connsiteX21" fmla="*/ 97378 w 2506374"/>
              <a:gd name="connsiteY21" fmla="*/ 619796 h 1742830"/>
              <a:gd name="connsiteX22" fmla="*/ 49753 w 2506374"/>
              <a:gd name="connsiteY22" fmla="*/ 648371 h 1742830"/>
              <a:gd name="connsiteX23" fmla="*/ 18798 w 2506374"/>
              <a:gd name="connsiteY23" fmla="*/ 603127 h 1742830"/>
              <a:gd name="connsiteX24" fmla="*/ 28321 w 2506374"/>
              <a:gd name="connsiteY24" fmla="*/ 515021 h 1742830"/>
              <a:gd name="connsiteX25" fmla="*/ 25941 w 2506374"/>
              <a:gd name="connsiteY25" fmla="*/ 479302 h 1742830"/>
              <a:gd name="connsiteX26" fmla="*/ 40228 w 2506374"/>
              <a:gd name="connsiteY26" fmla="*/ 453109 h 1742830"/>
              <a:gd name="connsiteX27" fmla="*/ 44990 w 2506374"/>
              <a:gd name="connsiteY27" fmla="*/ 388815 h 1742830"/>
              <a:gd name="connsiteX28" fmla="*/ 49753 w 2506374"/>
              <a:gd name="connsiteY28" fmla="*/ 357859 h 1742830"/>
              <a:gd name="connsiteX29" fmla="*/ 75946 w 2506374"/>
              <a:gd name="connsiteY29" fmla="*/ 331665 h 1742830"/>
              <a:gd name="connsiteX30" fmla="*/ 78329 w 2506374"/>
              <a:gd name="connsiteY30" fmla="*/ 300709 h 1742830"/>
              <a:gd name="connsiteX31" fmla="*/ 123571 w 2506374"/>
              <a:gd name="connsiteY31" fmla="*/ 291184 h 1742830"/>
              <a:gd name="connsiteX32" fmla="*/ 99759 w 2506374"/>
              <a:gd name="connsiteY32" fmla="*/ 267371 h 1742830"/>
              <a:gd name="connsiteX33" fmla="*/ 135479 w 2506374"/>
              <a:gd name="connsiteY33" fmla="*/ 241177 h 1742830"/>
              <a:gd name="connsiteX34" fmla="*/ 109284 w 2506374"/>
              <a:gd name="connsiteY34" fmla="*/ 234034 h 1742830"/>
              <a:gd name="connsiteX35" fmla="*/ 75947 w 2506374"/>
              <a:gd name="connsiteY35" fmla="*/ 203077 h 1742830"/>
              <a:gd name="connsiteX36" fmla="*/ 118810 w 2506374"/>
              <a:gd name="connsiteY36" fmla="*/ 162596 h 1742830"/>
              <a:gd name="connsiteX37" fmla="*/ 83091 w 2506374"/>
              <a:gd name="connsiteY37" fmla="*/ 153071 h 1742830"/>
              <a:gd name="connsiteX38" fmla="*/ 73566 w 2506374"/>
              <a:gd name="connsiteY38" fmla="*/ 136402 h 1742830"/>
              <a:gd name="connsiteX39" fmla="*/ 90235 w 2506374"/>
              <a:gd name="connsiteY39" fmla="*/ 100684 h 1742830"/>
              <a:gd name="connsiteX40" fmla="*/ 68804 w 2506374"/>
              <a:gd name="connsiteY40" fmla="*/ 88777 h 1742830"/>
              <a:gd name="connsiteX41" fmla="*/ 83091 w 2506374"/>
              <a:gd name="connsiteY41" fmla="*/ 80682 h 1742830"/>
              <a:gd name="connsiteX42" fmla="*/ 94997 w 2506374"/>
              <a:gd name="connsiteY42" fmla="*/ 57823 h 1742830"/>
              <a:gd name="connsiteX43" fmla="*/ 142622 w 2506374"/>
              <a:gd name="connsiteY43" fmla="*/ 29246 h 1742830"/>
              <a:gd name="connsiteX44" fmla="*/ 190247 w 2506374"/>
              <a:gd name="connsiteY44" fmla="*/ 26866 h 1742830"/>
              <a:gd name="connsiteX45" fmla="*/ 228347 w 2506374"/>
              <a:gd name="connsiteY45" fmla="*/ 48298 h 1742830"/>
              <a:gd name="connsiteX46" fmla="*/ 252160 w 2506374"/>
              <a:gd name="connsiteY46" fmla="*/ 50678 h 1742830"/>
              <a:gd name="connsiteX47" fmla="*/ 304547 w 2506374"/>
              <a:gd name="connsiteY47" fmla="*/ 55442 h 1742830"/>
              <a:gd name="connsiteX48" fmla="*/ 335504 w 2506374"/>
              <a:gd name="connsiteY48" fmla="*/ 64967 h 1742830"/>
              <a:gd name="connsiteX49" fmla="*/ 340266 w 2506374"/>
              <a:gd name="connsiteY49" fmla="*/ 36392 h 1742830"/>
              <a:gd name="connsiteX50" fmla="*/ 333122 w 2506374"/>
              <a:gd name="connsiteY50" fmla="*/ 17341 h 1742830"/>
              <a:gd name="connsiteX51" fmla="*/ 430754 w 2506374"/>
              <a:gd name="connsiteY51" fmla="*/ 671 h 1742830"/>
              <a:gd name="connsiteX52" fmla="*/ 495047 w 2506374"/>
              <a:gd name="connsiteY52" fmla="*/ 31629 h 1742830"/>
              <a:gd name="connsiteX53" fmla="*/ 530766 w 2506374"/>
              <a:gd name="connsiteY53" fmla="*/ 81636 h 1742830"/>
              <a:gd name="connsiteX54" fmla="*/ 576010 w 2506374"/>
              <a:gd name="connsiteY54" fmla="*/ 114971 h 1742830"/>
              <a:gd name="connsiteX55" fmla="*/ 580771 w 2506374"/>
              <a:gd name="connsiteY55" fmla="*/ 222129 h 1742830"/>
              <a:gd name="connsiteX56" fmla="*/ 604888 w 2506374"/>
              <a:gd name="connsiteY56" fmla="*/ 277273 h 1742830"/>
              <a:gd name="connsiteX57" fmla="*/ 656971 w 2506374"/>
              <a:gd name="connsiteY57" fmla="*/ 310236 h 1742830"/>
              <a:gd name="connsiteX58" fmla="*/ 797465 w 2506374"/>
              <a:gd name="connsiteY58" fmla="*/ 381673 h 1742830"/>
              <a:gd name="connsiteX59" fmla="*/ 887954 w 2506374"/>
              <a:gd name="connsiteY59" fmla="*/ 441202 h 1742830"/>
              <a:gd name="connsiteX60" fmla="*/ 959390 w 2506374"/>
              <a:gd name="connsiteY60" fmla="*/ 391198 h 1742830"/>
              <a:gd name="connsiteX61" fmla="*/ 1009396 w 2506374"/>
              <a:gd name="connsiteY61" fmla="*/ 362623 h 1742830"/>
              <a:gd name="connsiteX62" fmla="*/ 1023684 w 2506374"/>
              <a:gd name="connsiteY62" fmla="*/ 379292 h 1742830"/>
              <a:gd name="connsiteX63" fmla="*/ 1066546 w 2506374"/>
              <a:gd name="connsiteY63" fmla="*/ 395961 h 1742830"/>
              <a:gd name="connsiteX64" fmla="*/ 1090360 w 2506374"/>
              <a:gd name="connsiteY64" fmla="*/ 407867 h 1742830"/>
              <a:gd name="connsiteX65" fmla="*/ 1164178 w 2506374"/>
              <a:gd name="connsiteY65" fmla="*/ 403104 h 1742830"/>
              <a:gd name="connsiteX66" fmla="*/ 1187991 w 2506374"/>
              <a:gd name="connsiteY66" fmla="*/ 419773 h 1742830"/>
              <a:gd name="connsiteX67" fmla="*/ 1233235 w 2506374"/>
              <a:gd name="connsiteY67" fmla="*/ 424536 h 1742830"/>
              <a:gd name="connsiteX68" fmla="*/ 1245140 w 2506374"/>
              <a:gd name="connsiteY68" fmla="*/ 436442 h 1742830"/>
              <a:gd name="connsiteX69" fmla="*/ 1257047 w 2506374"/>
              <a:gd name="connsiteY69" fmla="*/ 467398 h 1742830"/>
              <a:gd name="connsiteX70" fmla="*/ 1271335 w 2506374"/>
              <a:gd name="connsiteY70" fmla="*/ 479304 h 1742830"/>
              <a:gd name="connsiteX71" fmla="*/ 1307054 w 2506374"/>
              <a:gd name="connsiteY71" fmla="*/ 503117 h 1742830"/>
              <a:gd name="connsiteX72" fmla="*/ 1323722 w 2506374"/>
              <a:gd name="connsiteY72" fmla="*/ 493592 h 1742830"/>
              <a:gd name="connsiteX73" fmla="*/ 1359441 w 2506374"/>
              <a:gd name="connsiteY73" fmla="*/ 503117 h 1742830"/>
              <a:gd name="connsiteX74" fmla="*/ 1428496 w 2506374"/>
              <a:gd name="connsiteY74" fmla="*/ 567411 h 1742830"/>
              <a:gd name="connsiteX75" fmla="*/ 1530890 w 2506374"/>
              <a:gd name="connsiteY75" fmla="*/ 600748 h 1742830"/>
              <a:gd name="connsiteX76" fmla="*/ 1621378 w 2506374"/>
              <a:gd name="connsiteY76" fmla="*/ 622179 h 1742830"/>
              <a:gd name="connsiteX77" fmla="*/ 2002379 w 2506374"/>
              <a:gd name="connsiteY77" fmla="*/ 857923 h 1742830"/>
              <a:gd name="connsiteX78" fmla="*/ 2166685 w 2506374"/>
              <a:gd name="connsiteY78" fmla="*/ 1003179 h 1742830"/>
              <a:gd name="connsiteX79" fmla="*/ 2485847 w 2506374"/>
              <a:gd name="connsiteY79" fmla="*/ 1265780 h 1742830"/>
              <a:gd name="connsiteX80" fmla="*/ 2464340 w 2506374"/>
              <a:gd name="connsiteY80" fmla="*/ 1300836 h 1742830"/>
              <a:gd name="connsiteX81" fmla="*/ 2433384 w 2506374"/>
              <a:gd name="connsiteY81" fmla="*/ 1355604 h 1742830"/>
              <a:gd name="connsiteX82" fmla="*/ 2359565 w 2506374"/>
              <a:gd name="connsiteY82" fmla="*/ 1403229 h 1742830"/>
              <a:gd name="connsiteX83" fmla="*/ 2285746 w 2506374"/>
              <a:gd name="connsiteY83" fmla="*/ 1405611 h 1742830"/>
              <a:gd name="connsiteX84" fmla="*/ 2173828 w 2506374"/>
              <a:gd name="connsiteY84" fmla="*/ 1436567 h 1742830"/>
              <a:gd name="connsiteX85" fmla="*/ 2126203 w 2506374"/>
              <a:gd name="connsiteY85" fmla="*/ 1460379 h 1742830"/>
              <a:gd name="connsiteX86" fmla="*/ 970648 w 2506374"/>
              <a:gd name="connsiteY86" fmla="*/ 1741843 h 1742830"/>
              <a:gd name="connsiteX87" fmla="*/ 92672 w 2506374"/>
              <a:gd name="connsiteY87" fmla="*/ 1348648 h 1742830"/>
              <a:gd name="connsiteX0" fmla="*/ 92672 w 2493986"/>
              <a:gd name="connsiteY0" fmla="*/ 1348648 h 1742830"/>
              <a:gd name="connsiteX1" fmla="*/ 56896 w 2493986"/>
              <a:gd name="connsiteY1" fmla="*/ 1136528 h 1742830"/>
              <a:gd name="connsiteX2" fmla="*/ 142622 w 2493986"/>
              <a:gd name="connsiteY2" fmla="*/ 1160341 h 1742830"/>
              <a:gd name="connsiteX3" fmla="*/ 218822 w 2493986"/>
              <a:gd name="connsiteY3" fmla="*/ 1107953 h 1742830"/>
              <a:gd name="connsiteX4" fmla="*/ 211679 w 2493986"/>
              <a:gd name="connsiteY4" fmla="*/ 1026991 h 1742830"/>
              <a:gd name="connsiteX5" fmla="*/ 235491 w 2493986"/>
              <a:gd name="connsiteY5" fmla="*/ 965078 h 1742830"/>
              <a:gd name="connsiteX6" fmla="*/ 285497 w 2493986"/>
              <a:gd name="connsiteY6" fmla="*/ 950791 h 1742830"/>
              <a:gd name="connsiteX7" fmla="*/ 335504 w 2493986"/>
              <a:gd name="connsiteY7" fmla="*/ 886497 h 1742830"/>
              <a:gd name="connsiteX8" fmla="*/ 366459 w 2493986"/>
              <a:gd name="connsiteY8" fmla="*/ 834109 h 1742830"/>
              <a:gd name="connsiteX9" fmla="*/ 459329 w 2493986"/>
              <a:gd name="connsiteY9" fmla="*/ 779341 h 1742830"/>
              <a:gd name="connsiteX10" fmla="*/ 571247 w 2493986"/>
              <a:gd name="connsiteY10" fmla="*/ 741240 h 1742830"/>
              <a:gd name="connsiteX11" fmla="*/ 545054 w 2493986"/>
              <a:gd name="connsiteY11" fmla="*/ 707903 h 1742830"/>
              <a:gd name="connsiteX12" fmla="*/ 506954 w 2493986"/>
              <a:gd name="connsiteY12" fmla="*/ 688853 h 1742830"/>
              <a:gd name="connsiteX13" fmla="*/ 526004 w 2493986"/>
              <a:gd name="connsiteY13" fmla="*/ 648372 h 1742830"/>
              <a:gd name="connsiteX14" fmla="*/ 521241 w 2493986"/>
              <a:gd name="connsiteY14" fmla="*/ 624560 h 1742830"/>
              <a:gd name="connsiteX15" fmla="*/ 516479 w 2493986"/>
              <a:gd name="connsiteY15" fmla="*/ 605510 h 1742830"/>
              <a:gd name="connsiteX16" fmla="*/ 452185 w 2493986"/>
              <a:gd name="connsiteY16" fmla="*/ 562647 h 1742830"/>
              <a:gd name="connsiteX17" fmla="*/ 399796 w 2493986"/>
              <a:gd name="connsiteY17" fmla="*/ 572171 h 1742830"/>
              <a:gd name="connsiteX18" fmla="*/ 333122 w 2493986"/>
              <a:gd name="connsiteY18" fmla="*/ 553122 h 1742830"/>
              <a:gd name="connsiteX19" fmla="*/ 266446 w 2493986"/>
              <a:gd name="connsiteY19" fmla="*/ 593602 h 1742830"/>
              <a:gd name="connsiteX20" fmla="*/ 161672 w 2493986"/>
              <a:gd name="connsiteY20" fmla="*/ 591221 h 1742830"/>
              <a:gd name="connsiteX21" fmla="*/ 97378 w 2493986"/>
              <a:gd name="connsiteY21" fmla="*/ 619796 h 1742830"/>
              <a:gd name="connsiteX22" fmla="*/ 49753 w 2493986"/>
              <a:gd name="connsiteY22" fmla="*/ 648371 h 1742830"/>
              <a:gd name="connsiteX23" fmla="*/ 18798 w 2493986"/>
              <a:gd name="connsiteY23" fmla="*/ 603127 h 1742830"/>
              <a:gd name="connsiteX24" fmla="*/ 28321 w 2493986"/>
              <a:gd name="connsiteY24" fmla="*/ 515021 h 1742830"/>
              <a:gd name="connsiteX25" fmla="*/ 25941 w 2493986"/>
              <a:gd name="connsiteY25" fmla="*/ 479302 h 1742830"/>
              <a:gd name="connsiteX26" fmla="*/ 40228 w 2493986"/>
              <a:gd name="connsiteY26" fmla="*/ 453109 h 1742830"/>
              <a:gd name="connsiteX27" fmla="*/ 44990 w 2493986"/>
              <a:gd name="connsiteY27" fmla="*/ 388815 h 1742830"/>
              <a:gd name="connsiteX28" fmla="*/ 49753 w 2493986"/>
              <a:gd name="connsiteY28" fmla="*/ 357859 h 1742830"/>
              <a:gd name="connsiteX29" fmla="*/ 75946 w 2493986"/>
              <a:gd name="connsiteY29" fmla="*/ 331665 h 1742830"/>
              <a:gd name="connsiteX30" fmla="*/ 78329 w 2493986"/>
              <a:gd name="connsiteY30" fmla="*/ 300709 h 1742830"/>
              <a:gd name="connsiteX31" fmla="*/ 123571 w 2493986"/>
              <a:gd name="connsiteY31" fmla="*/ 291184 h 1742830"/>
              <a:gd name="connsiteX32" fmla="*/ 99759 w 2493986"/>
              <a:gd name="connsiteY32" fmla="*/ 267371 h 1742830"/>
              <a:gd name="connsiteX33" fmla="*/ 135479 w 2493986"/>
              <a:gd name="connsiteY33" fmla="*/ 241177 h 1742830"/>
              <a:gd name="connsiteX34" fmla="*/ 109284 w 2493986"/>
              <a:gd name="connsiteY34" fmla="*/ 234034 h 1742830"/>
              <a:gd name="connsiteX35" fmla="*/ 75947 w 2493986"/>
              <a:gd name="connsiteY35" fmla="*/ 203077 h 1742830"/>
              <a:gd name="connsiteX36" fmla="*/ 118810 w 2493986"/>
              <a:gd name="connsiteY36" fmla="*/ 162596 h 1742830"/>
              <a:gd name="connsiteX37" fmla="*/ 83091 w 2493986"/>
              <a:gd name="connsiteY37" fmla="*/ 153071 h 1742830"/>
              <a:gd name="connsiteX38" fmla="*/ 73566 w 2493986"/>
              <a:gd name="connsiteY38" fmla="*/ 136402 h 1742830"/>
              <a:gd name="connsiteX39" fmla="*/ 90235 w 2493986"/>
              <a:gd name="connsiteY39" fmla="*/ 100684 h 1742830"/>
              <a:gd name="connsiteX40" fmla="*/ 68804 w 2493986"/>
              <a:gd name="connsiteY40" fmla="*/ 88777 h 1742830"/>
              <a:gd name="connsiteX41" fmla="*/ 83091 w 2493986"/>
              <a:gd name="connsiteY41" fmla="*/ 80682 h 1742830"/>
              <a:gd name="connsiteX42" fmla="*/ 94997 w 2493986"/>
              <a:gd name="connsiteY42" fmla="*/ 57823 h 1742830"/>
              <a:gd name="connsiteX43" fmla="*/ 142622 w 2493986"/>
              <a:gd name="connsiteY43" fmla="*/ 29246 h 1742830"/>
              <a:gd name="connsiteX44" fmla="*/ 190247 w 2493986"/>
              <a:gd name="connsiteY44" fmla="*/ 26866 h 1742830"/>
              <a:gd name="connsiteX45" fmla="*/ 228347 w 2493986"/>
              <a:gd name="connsiteY45" fmla="*/ 48298 h 1742830"/>
              <a:gd name="connsiteX46" fmla="*/ 252160 w 2493986"/>
              <a:gd name="connsiteY46" fmla="*/ 50678 h 1742830"/>
              <a:gd name="connsiteX47" fmla="*/ 304547 w 2493986"/>
              <a:gd name="connsiteY47" fmla="*/ 55442 h 1742830"/>
              <a:gd name="connsiteX48" fmla="*/ 335504 w 2493986"/>
              <a:gd name="connsiteY48" fmla="*/ 64967 h 1742830"/>
              <a:gd name="connsiteX49" fmla="*/ 340266 w 2493986"/>
              <a:gd name="connsiteY49" fmla="*/ 36392 h 1742830"/>
              <a:gd name="connsiteX50" fmla="*/ 333122 w 2493986"/>
              <a:gd name="connsiteY50" fmla="*/ 17341 h 1742830"/>
              <a:gd name="connsiteX51" fmla="*/ 430754 w 2493986"/>
              <a:gd name="connsiteY51" fmla="*/ 671 h 1742830"/>
              <a:gd name="connsiteX52" fmla="*/ 495047 w 2493986"/>
              <a:gd name="connsiteY52" fmla="*/ 31629 h 1742830"/>
              <a:gd name="connsiteX53" fmla="*/ 530766 w 2493986"/>
              <a:gd name="connsiteY53" fmla="*/ 81636 h 1742830"/>
              <a:gd name="connsiteX54" fmla="*/ 576010 w 2493986"/>
              <a:gd name="connsiteY54" fmla="*/ 114971 h 1742830"/>
              <a:gd name="connsiteX55" fmla="*/ 580771 w 2493986"/>
              <a:gd name="connsiteY55" fmla="*/ 222129 h 1742830"/>
              <a:gd name="connsiteX56" fmla="*/ 604888 w 2493986"/>
              <a:gd name="connsiteY56" fmla="*/ 277273 h 1742830"/>
              <a:gd name="connsiteX57" fmla="*/ 656971 w 2493986"/>
              <a:gd name="connsiteY57" fmla="*/ 310236 h 1742830"/>
              <a:gd name="connsiteX58" fmla="*/ 797465 w 2493986"/>
              <a:gd name="connsiteY58" fmla="*/ 381673 h 1742830"/>
              <a:gd name="connsiteX59" fmla="*/ 887954 w 2493986"/>
              <a:gd name="connsiteY59" fmla="*/ 441202 h 1742830"/>
              <a:gd name="connsiteX60" fmla="*/ 959390 w 2493986"/>
              <a:gd name="connsiteY60" fmla="*/ 391198 h 1742830"/>
              <a:gd name="connsiteX61" fmla="*/ 1009396 w 2493986"/>
              <a:gd name="connsiteY61" fmla="*/ 362623 h 1742830"/>
              <a:gd name="connsiteX62" fmla="*/ 1023684 w 2493986"/>
              <a:gd name="connsiteY62" fmla="*/ 379292 h 1742830"/>
              <a:gd name="connsiteX63" fmla="*/ 1066546 w 2493986"/>
              <a:gd name="connsiteY63" fmla="*/ 395961 h 1742830"/>
              <a:gd name="connsiteX64" fmla="*/ 1090360 w 2493986"/>
              <a:gd name="connsiteY64" fmla="*/ 407867 h 1742830"/>
              <a:gd name="connsiteX65" fmla="*/ 1164178 w 2493986"/>
              <a:gd name="connsiteY65" fmla="*/ 403104 h 1742830"/>
              <a:gd name="connsiteX66" fmla="*/ 1187991 w 2493986"/>
              <a:gd name="connsiteY66" fmla="*/ 419773 h 1742830"/>
              <a:gd name="connsiteX67" fmla="*/ 1233235 w 2493986"/>
              <a:gd name="connsiteY67" fmla="*/ 424536 h 1742830"/>
              <a:gd name="connsiteX68" fmla="*/ 1245140 w 2493986"/>
              <a:gd name="connsiteY68" fmla="*/ 436442 h 1742830"/>
              <a:gd name="connsiteX69" fmla="*/ 1257047 w 2493986"/>
              <a:gd name="connsiteY69" fmla="*/ 467398 h 1742830"/>
              <a:gd name="connsiteX70" fmla="*/ 1271335 w 2493986"/>
              <a:gd name="connsiteY70" fmla="*/ 479304 h 1742830"/>
              <a:gd name="connsiteX71" fmla="*/ 1307054 w 2493986"/>
              <a:gd name="connsiteY71" fmla="*/ 503117 h 1742830"/>
              <a:gd name="connsiteX72" fmla="*/ 1323722 w 2493986"/>
              <a:gd name="connsiteY72" fmla="*/ 493592 h 1742830"/>
              <a:gd name="connsiteX73" fmla="*/ 1359441 w 2493986"/>
              <a:gd name="connsiteY73" fmla="*/ 503117 h 1742830"/>
              <a:gd name="connsiteX74" fmla="*/ 1428496 w 2493986"/>
              <a:gd name="connsiteY74" fmla="*/ 567411 h 1742830"/>
              <a:gd name="connsiteX75" fmla="*/ 1530890 w 2493986"/>
              <a:gd name="connsiteY75" fmla="*/ 600748 h 1742830"/>
              <a:gd name="connsiteX76" fmla="*/ 1621378 w 2493986"/>
              <a:gd name="connsiteY76" fmla="*/ 622179 h 1742830"/>
              <a:gd name="connsiteX77" fmla="*/ 2002379 w 2493986"/>
              <a:gd name="connsiteY77" fmla="*/ 857923 h 1742830"/>
              <a:gd name="connsiteX78" fmla="*/ 2166685 w 2493986"/>
              <a:gd name="connsiteY78" fmla="*/ 1003179 h 1742830"/>
              <a:gd name="connsiteX79" fmla="*/ 2302415 w 2493986"/>
              <a:gd name="connsiteY79" fmla="*/ 1179392 h 1742830"/>
              <a:gd name="connsiteX80" fmla="*/ 2485847 w 2493986"/>
              <a:gd name="connsiteY80" fmla="*/ 1265780 h 1742830"/>
              <a:gd name="connsiteX81" fmla="*/ 2464340 w 2493986"/>
              <a:gd name="connsiteY81" fmla="*/ 1300836 h 1742830"/>
              <a:gd name="connsiteX82" fmla="*/ 2433384 w 2493986"/>
              <a:gd name="connsiteY82" fmla="*/ 1355604 h 1742830"/>
              <a:gd name="connsiteX83" fmla="*/ 2359565 w 2493986"/>
              <a:gd name="connsiteY83" fmla="*/ 1403229 h 1742830"/>
              <a:gd name="connsiteX84" fmla="*/ 2285746 w 2493986"/>
              <a:gd name="connsiteY84" fmla="*/ 1405611 h 1742830"/>
              <a:gd name="connsiteX85" fmla="*/ 2173828 w 2493986"/>
              <a:gd name="connsiteY85" fmla="*/ 1436567 h 1742830"/>
              <a:gd name="connsiteX86" fmla="*/ 2126203 w 2493986"/>
              <a:gd name="connsiteY86" fmla="*/ 1460379 h 1742830"/>
              <a:gd name="connsiteX87" fmla="*/ 970648 w 2493986"/>
              <a:gd name="connsiteY87" fmla="*/ 1741843 h 1742830"/>
              <a:gd name="connsiteX88" fmla="*/ 92672 w 2493986"/>
              <a:gd name="connsiteY88" fmla="*/ 1348648 h 1742830"/>
              <a:gd name="connsiteX0" fmla="*/ 92672 w 2489723"/>
              <a:gd name="connsiteY0" fmla="*/ 1348648 h 1742830"/>
              <a:gd name="connsiteX1" fmla="*/ 56896 w 2489723"/>
              <a:gd name="connsiteY1" fmla="*/ 1136528 h 1742830"/>
              <a:gd name="connsiteX2" fmla="*/ 142622 w 2489723"/>
              <a:gd name="connsiteY2" fmla="*/ 1160341 h 1742830"/>
              <a:gd name="connsiteX3" fmla="*/ 218822 w 2489723"/>
              <a:gd name="connsiteY3" fmla="*/ 1107953 h 1742830"/>
              <a:gd name="connsiteX4" fmla="*/ 211679 w 2489723"/>
              <a:gd name="connsiteY4" fmla="*/ 1026991 h 1742830"/>
              <a:gd name="connsiteX5" fmla="*/ 235491 w 2489723"/>
              <a:gd name="connsiteY5" fmla="*/ 965078 h 1742830"/>
              <a:gd name="connsiteX6" fmla="*/ 285497 w 2489723"/>
              <a:gd name="connsiteY6" fmla="*/ 950791 h 1742830"/>
              <a:gd name="connsiteX7" fmla="*/ 335504 w 2489723"/>
              <a:gd name="connsiteY7" fmla="*/ 886497 h 1742830"/>
              <a:gd name="connsiteX8" fmla="*/ 366459 w 2489723"/>
              <a:gd name="connsiteY8" fmla="*/ 834109 h 1742830"/>
              <a:gd name="connsiteX9" fmla="*/ 459329 w 2489723"/>
              <a:gd name="connsiteY9" fmla="*/ 779341 h 1742830"/>
              <a:gd name="connsiteX10" fmla="*/ 571247 w 2489723"/>
              <a:gd name="connsiteY10" fmla="*/ 741240 h 1742830"/>
              <a:gd name="connsiteX11" fmla="*/ 545054 w 2489723"/>
              <a:gd name="connsiteY11" fmla="*/ 707903 h 1742830"/>
              <a:gd name="connsiteX12" fmla="*/ 506954 w 2489723"/>
              <a:gd name="connsiteY12" fmla="*/ 688853 h 1742830"/>
              <a:gd name="connsiteX13" fmla="*/ 526004 w 2489723"/>
              <a:gd name="connsiteY13" fmla="*/ 648372 h 1742830"/>
              <a:gd name="connsiteX14" fmla="*/ 521241 w 2489723"/>
              <a:gd name="connsiteY14" fmla="*/ 624560 h 1742830"/>
              <a:gd name="connsiteX15" fmla="*/ 516479 w 2489723"/>
              <a:gd name="connsiteY15" fmla="*/ 605510 h 1742830"/>
              <a:gd name="connsiteX16" fmla="*/ 452185 w 2489723"/>
              <a:gd name="connsiteY16" fmla="*/ 562647 h 1742830"/>
              <a:gd name="connsiteX17" fmla="*/ 399796 w 2489723"/>
              <a:gd name="connsiteY17" fmla="*/ 572171 h 1742830"/>
              <a:gd name="connsiteX18" fmla="*/ 333122 w 2489723"/>
              <a:gd name="connsiteY18" fmla="*/ 553122 h 1742830"/>
              <a:gd name="connsiteX19" fmla="*/ 266446 w 2489723"/>
              <a:gd name="connsiteY19" fmla="*/ 593602 h 1742830"/>
              <a:gd name="connsiteX20" fmla="*/ 161672 w 2489723"/>
              <a:gd name="connsiteY20" fmla="*/ 591221 h 1742830"/>
              <a:gd name="connsiteX21" fmla="*/ 97378 w 2489723"/>
              <a:gd name="connsiteY21" fmla="*/ 619796 h 1742830"/>
              <a:gd name="connsiteX22" fmla="*/ 49753 w 2489723"/>
              <a:gd name="connsiteY22" fmla="*/ 648371 h 1742830"/>
              <a:gd name="connsiteX23" fmla="*/ 18798 w 2489723"/>
              <a:gd name="connsiteY23" fmla="*/ 603127 h 1742830"/>
              <a:gd name="connsiteX24" fmla="*/ 28321 w 2489723"/>
              <a:gd name="connsiteY24" fmla="*/ 515021 h 1742830"/>
              <a:gd name="connsiteX25" fmla="*/ 25941 w 2489723"/>
              <a:gd name="connsiteY25" fmla="*/ 479302 h 1742830"/>
              <a:gd name="connsiteX26" fmla="*/ 40228 w 2489723"/>
              <a:gd name="connsiteY26" fmla="*/ 453109 h 1742830"/>
              <a:gd name="connsiteX27" fmla="*/ 44990 w 2489723"/>
              <a:gd name="connsiteY27" fmla="*/ 388815 h 1742830"/>
              <a:gd name="connsiteX28" fmla="*/ 49753 w 2489723"/>
              <a:gd name="connsiteY28" fmla="*/ 357859 h 1742830"/>
              <a:gd name="connsiteX29" fmla="*/ 75946 w 2489723"/>
              <a:gd name="connsiteY29" fmla="*/ 331665 h 1742830"/>
              <a:gd name="connsiteX30" fmla="*/ 78329 w 2489723"/>
              <a:gd name="connsiteY30" fmla="*/ 300709 h 1742830"/>
              <a:gd name="connsiteX31" fmla="*/ 123571 w 2489723"/>
              <a:gd name="connsiteY31" fmla="*/ 291184 h 1742830"/>
              <a:gd name="connsiteX32" fmla="*/ 99759 w 2489723"/>
              <a:gd name="connsiteY32" fmla="*/ 267371 h 1742830"/>
              <a:gd name="connsiteX33" fmla="*/ 135479 w 2489723"/>
              <a:gd name="connsiteY33" fmla="*/ 241177 h 1742830"/>
              <a:gd name="connsiteX34" fmla="*/ 109284 w 2489723"/>
              <a:gd name="connsiteY34" fmla="*/ 234034 h 1742830"/>
              <a:gd name="connsiteX35" fmla="*/ 75947 w 2489723"/>
              <a:gd name="connsiteY35" fmla="*/ 203077 h 1742830"/>
              <a:gd name="connsiteX36" fmla="*/ 118810 w 2489723"/>
              <a:gd name="connsiteY36" fmla="*/ 162596 h 1742830"/>
              <a:gd name="connsiteX37" fmla="*/ 83091 w 2489723"/>
              <a:gd name="connsiteY37" fmla="*/ 153071 h 1742830"/>
              <a:gd name="connsiteX38" fmla="*/ 73566 w 2489723"/>
              <a:gd name="connsiteY38" fmla="*/ 136402 h 1742830"/>
              <a:gd name="connsiteX39" fmla="*/ 90235 w 2489723"/>
              <a:gd name="connsiteY39" fmla="*/ 100684 h 1742830"/>
              <a:gd name="connsiteX40" fmla="*/ 68804 w 2489723"/>
              <a:gd name="connsiteY40" fmla="*/ 88777 h 1742830"/>
              <a:gd name="connsiteX41" fmla="*/ 83091 w 2489723"/>
              <a:gd name="connsiteY41" fmla="*/ 80682 h 1742830"/>
              <a:gd name="connsiteX42" fmla="*/ 94997 w 2489723"/>
              <a:gd name="connsiteY42" fmla="*/ 57823 h 1742830"/>
              <a:gd name="connsiteX43" fmla="*/ 142622 w 2489723"/>
              <a:gd name="connsiteY43" fmla="*/ 29246 h 1742830"/>
              <a:gd name="connsiteX44" fmla="*/ 190247 w 2489723"/>
              <a:gd name="connsiteY44" fmla="*/ 26866 h 1742830"/>
              <a:gd name="connsiteX45" fmla="*/ 228347 w 2489723"/>
              <a:gd name="connsiteY45" fmla="*/ 48298 h 1742830"/>
              <a:gd name="connsiteX46" fmla="*/ 252160 w 2489723"/>
              <a:gd name="connsiteY46" fmla="*/ 50678 h 1742830"/>
              <a:gd name="connsiteX47" fmla="*/ 304547 w 2489723"/>
              <a:gd name="connsiteY47" fmla="*/ 55442 h 1742830"/>
              <a:gd name="connsiteX48" fmla="*/ 335504 w 2489723"/>
              <a:gd name="connsiteY48" fmla="*/ 64967 h 1742830"/>
              <a:gd name="connsiteX49" fmla="*/ 340266 w 2489723"/>
              <a:gd name="connsiteY49" fmla="*/ 36392 h 1742830"/>
              <a:gd name="connsiteX50" fmla="*/ 333122 w 2489723"/>
              <a:gd name="connsiteY50" fmla="*/ 17341 h 1742830"/>
              <a:gd name="connsiteX51" fmla="*/ 430754 w 2489723"/>
              <a:gd name="connsiteY51" fmla="*/ 671 h 1742830"/>
              <a:gd name="connsiteX52" fmla="*/ 495047 w 2489723"/>
              <a:gd name="connsiteY52" fmla="*/ 31629 h 1742830"/>
              <a:gd name="connsiteX53" fmla="*/ 530766 w 2489723"/>
              <a:gd name="connsiteY53" fmla="*/ 81636 h 1742830"/>
              <a:gd name="connsiteX54" fmla="*/ 576010 w 2489723"/>
              <a:gd name="connsiteY54" fmla="*/ 114971 h 1742830"/>
              <a:gd name="connsiteX55" fmla="*/ 580771 w 2489723"/>
              <a:gd name="connsiteY55" fmla="*/ 222129 h 1742830"/>
              <a:gd name="connsiteX56" fmla="*/ 604888 w 2489723"/>
              <a:gd name="connsiteY56" fmla="*/ 277273 h 1742830"/>
              <a:gd name="connsiteX57" fmla="*/ 656971 w 2489723"/>
              <a:gd name="connsiteY57" fmla="*/ 310236 h 1742830"/>
              <a:gd name="connsiteX58" fmla="*/ 797465 w 2489723"/>
              <a:gd name="connsiteY58" fmla="*/ 381673 h 1742830"/>
              <a:gd name="connsiteX59" fmla="*/ 887954 w 2489723"/>
              <a:gd name="connsiteY59" fmla="*/ 441202 h 1742830"/>
              <a:gd name="connsiteX60" fmla="*/ 959390 w 2489723"/>
              <a:gd name="connsiteY60" fmla="*/ 391198 h 1742830"/>
              <a:gd name="connsiteX61" fmla="*/ 1009396 w 2489723"/>
              <a:gd name="connsiteY61" fmla="*/ 362623 h 1742830"/>
              <a:gd name="connsiteX62" fmla="*/ 1023684 w 2489723"/>
              <a:gd name="connsiteY62" fmla="*/ 379292 h 1742830"/>
              <a:gd name="connsiteX63" fmla="*/ 1066546 w 2489723"/>
              <a:gd name="connsiteY63" fmla="*/ 395961 h 1742830"/>
              <a:gd name="connsiteX64" fmla="*/ 1090360 w 2489723"/>
              <a:gd name="connsiteY64" fmla="*/ 407867 h 1742830"/>
              <a:gd name="connsiteX65" fmla="*/ 1164178 w 2489723"/>
              <a:gd name="connsiteY65" fmla="*/ 403104 h 1742830"/>
              <a:gd name="connsiteX66" fmla="*/ 1187991 w 2489723"/>
              <a:gd name="connsiteY66" fmla="*/ 419773 h 1742830"/>
              <a:gd name="connsiteX67" fmla="*/ 1233235 w 2489723"/>
              <a:gd name="connsiteY67" fmla="*/ 424536 h 1742830"/>
              <a:gd name="connsiteX68" fmla="*/ 1245140 w 2489723"/>
              <a:gd name="connsiteY68" fmla="*/ 436442 h 1742830"/>
              <a:gd name="connsiteX69" fmla="*/ 1257047 w 2489723"/>
              <a:gd name="connsiteY69" fmla="*/ 467398 h 1742830"/>
              <a:gd name="connsiteX70" fmla="*/ 1271335 w 2489723"/>
              <a:gd name="connsiteY70" fmla="*/ 479304 h 1742830"/>
              <a:gd name="connsiteX71" fmla="*/ 1307054 w 2489723"/>
              <a:gd name="connsiteY71" fmla="*/ 503117 h 1742830"/>
              <a:gd name="connsiteX72" fmla="*/ 1323722 w 2489723"/>
              <a:gd name="connsiteY72" fmla="*/ 493592 h 1742830"/>
              <a:gd name="connsiteX73" fmla="*/ 1359441 w 2489723"/>
              <a:gd name="connsiteY73" fmla="*/ 503117 h 1742830"/>
              <a:gd name="connsiteX74" fmla="*/ 1428496 w 2489723"/>
              <a:gd name="connsiteY74" fmla="*/ 567411 h 1742830"/>
              <a:gd name="connsiteX75" fmla="*/ 1530890 w 2489723"/>
              <a:gd name="connsiteY75" fmla="*/ 600748 h 1742830"/>
              <a:gd name="connsiteX76" fmla="*/ 1621378 w 2489723"/>
              <a:gd name="connsiteY76" fmla="*/ 622179 h 1742830"/>
              <a:gd name="connsiteX77" fmla="*/ 2002379 w 2489723"/>
              <a:gd name="connsiteY77" fmla="*/ 857923 h 1742830"/>
              <a:gd name="connsiteX78" fmla="*/ 2166685 w 2489723"/>
              <a:gd name="connsiteY78" fmla="*/ 1003179 h 1742830"/>
              <a:gd name="connsiteX79" fmla="*/ 2302415 w 2489723"/>
              <a:gd name="connsiteY79" fmla="*/ 1179392 h 1742830"/>
              <a:gd name="connsiteX80" fmla="*/ 2383378 w 2489723"/>
              <a:gd name="connsiteY80" fmla="*/ 1200823 h 1742830"/>
              <a:gd name="connsiteX81" fmla="*/ 2485847 w 2489723"/>
              <a:gd name="connsiteY81" fmla="*/ 1265780 h 1742830"/>
              <a:gd name="connsiteX82" fmla="*/ 2464340 w 2489723"/>
              <a:gd name="connsiteY82" fmla="*/ 1300836 h 1742830"/>
              <a:gd name="connsiteX83" fmla="*/ 2433384 w 2489723"/>
              <a:gd name="connsiteY83" fmla="*/ 1355604 h 1742830"/>
              <a:gd name="connsiteX84" fmla="*/ 2359565 w 2489723"/>
              <a:gd name="connsiteY84" fmla="*/ 1403229 h 1742830"/>
              <a:gd name="connsiteX85" fmla="*/ 2285746 w 2489723"/>
              <a:gd name="connsiteY85" fmla="*/ 1405611 h 1742830"/>
              <a:gd name="connsiteX86" fmla="*/ 2173828 w 2489723"/>
              <a:gd name="connsiteY86" fmla="*/ 1436567 h 1742830"/>
              <a:gd name="connsiteX87" fmla="*/ 2126203 w 2489723"/>
              <a:gd name="connsiteY87" fmla="*/ 1460379 h 1742830"/>
              <a:gd name="connsiteX88" fmla="*/ 970648 w 2489723"/>
              <a:gd name="connsiteY88" fmla="*/ 1741843 h 1742830"/>
              <a:gd name="connsiteX89" fmla="*/ 92672 w 2489723"/>
              <a:gd name="connsiteY89" fmla="*/ 1348648 h 1742830"/>
              <a:gd name="connsiteX0" fmla="*/ 92672 w 2487765"/>
              <a:gd name="connsiteY0" fmla="*/ 1348648 h 1742830"/>
              <a:gd name="connsiteX1" fmla="*/ 56896 w 2487765"/>
              <a:gd name="connsiteY1" fmla="*/ 1136528 h 1742830"/>
              <a:gd name="connsiteX2" fmla="*/ 142622 w 2487765"/>
              <a:gd name="connsiteY2" fmla="*/ 1160341 h 1742830"/>
              <a:gd name="connsiteX3" fmla="*/ 218822 w 2487765"/>
              <a:gd name="connsiteY3" fmla="*/ 1107953 h 1742830"/>
              <a:gd name="connsiteX4" fmla="*/ 211679 w 2487765"/>
              <a:gd name="connsiteY4" fmla="*/ 1026991 h 1742830"/>
              <a:gd name="connsiteX5" fmla="*/ 235491 w 2487765"/>
              <a:gd name="connsiteY5" fmla="*/ 965078 h 1742830"/>
              <a:gd name="connsiteX6" fmla="*/ 285497 w 2487765"/>
              <a:gd name="connsiteY6" fmla="*/ 950791 h 1742830"/>
              <a:gd name="connsiteX7" fmla="*/ 335504 w 2487765"/>
              <a:gd name="connsiteY7" fmla="*/ 886497 h 1742830"/>
              <a:gd name="connsiteX8" fmla="*/ 366459 w 2487765"/>
              <a:gd name="connsiteY8" fmla="*/ 834109 h 1742830"/>
              <a:gd name="connsiteX9" fmla="*/ 459329 w 2487765"/>
              <a:gd name="connsiteY9" fmla="*/ 779341 h 1742830"/>
              <a:gd name="connsiteX10" fmla="*/ 571247 w 2487765"/>
              <a:gd name="connsiteY10" fmla="*/ 741240 h 1742830"/>
              <a:gd name="connsiteX11" fmla="*/ 545054 w 2487765"/>
              <a:gd name="connsiteY11" fmla="*/ 707903 h 1742830"/>
              <a:gd name="connsiteX12" fmla="*/ 506954 w 2487765"/>
              <a:gd name="connsiteY12" fmla="*/ 688853 h 1742830"/>
              <a:gd name="connsiteX13" fmla="*/ 526004 w 2487765"/>
              <a:gd name="connsiteY13" fmla="*/ 648372 h 1742830"/>
              <a:gd name="connsiteX14" fmla="*/ 521241 w 2487765"/>
              <a:gd name="connsiteY14" fmla="*/ 624560 h 1742830"/>
              <a:gd name="connsiteX15" fmla="*/ 516479 w 2487765"/>
              <a:gd name="connsiteY15" fmla="*/ 605510 h 1742830"/>
              <a:gd name="connsiteX16" fmla="*/ 452185 w 2487765"/>
              <a:gd name="connsiteY16" fmla="*/ 562647 h 1742830"/>
              <a:gd name="connsiteX17" fmla="*/ 399796 w 2487765"/>
              <a:gd name="connsiteY17" fmla="*/ 572171 h 1742830"/>
              <a:gd name="connsiteX18" fmla="*/ 333122 w 2487765"/>
              <a:gd name="connsiteY18" fmla="*/ 553122 h 1742830"/>
              <a:gd name="connsiteX19" fmla="*/ 266446 w 2487765"/>
              <a:gd name="connsiteY19" fmla="*/ 593602 h 1742830"/>
              <a:gd name="connsiteX20" fmla="*/ 161672 w 2487765"/>
              <a:gd name="connsiteY20" fmla="*/ 591221 h 1742830"/>
              <a:gd name="connsiteX21" fmla="*/ 97378 w 2487765"/>
              <a:gd name="connsiteY21" fmla="*/ 619796 h 1742830"/>
              <a:gd name="connsiteX22" fmla="*/ 49753 w 2487765"/>
              <a:gd name="connsiteY22" fmla="*/ 648371 h 1742830"/>
              <a:gd name="connsiteX23" fmla="*/ 18798 w 2487765"/>
              <a:gd name="connsiteY23" fmla="*/ 603127 h 1742830"/>
              <a:gd name="connsiteX24" fmla="*/ 28321 w 2487765"/>
              <a:gd name="connsiteY24" fmla="*/ 515021 h 1742830"/>
              <a:gd name="connsiteX25" fmla="*/ 25941 w 2487765"/>
              <a:gd name="connsiteY25" fmla="*/ 479302 h 1742830"/>
              <a:gd name="connsiteX26" fmla="*/ 40228 w 2487765"/>
              <a:gd name="connsiteY26" fmla="*/ 453109 h 1742830"/>
              <a:gd name="connsiteX27" fmla="*/ 44990 w 2487765"/>
              <a:gd name="connsiteY27" fmla="*/ 388815 h 1742830"/>
              <a:gd name="connsiteX28" fmla="*/ 49753 w 2487765"/>
              <a:gd name="connsiteY28" fmla="*/ 357859 h 1742830"/>
              <a:gd name="connsiteX29" fmla="*/ 75946 w 2487765"/>
              <a:gd name="connsiteY29" fmla="*/ 331665 h 1742830"/>
              <a:gd name="connsiteX30" fmla="*/ 78329 w 2487765"/>
              <a:gd name="connsiteY30" fmla="*/ 300709 h 1742830"/>
              <a:gd name="connsiteX31" fmla="*/ 123571 w 2487765"/>
              <a:gd name="connsiteY31" fmla="*/ 291184 h 1742830"/>
              <a:gd name="connsiteX32" fmla="*/ 99759 w 2487765"/>
              <a:gd name="connsiteY32" fmla="*/ 267371 h 1742830"/>
              <a:gd name="connsiteX33" fmla="*/ 135479 w 2487765"/>
              <a:gd name="connsiteY33" fmla="*/ 241177 h 1742830"/>
              <a:gd name="connsiteX34" fmla="*/ 109284 w 2487765"/>
              <a:gd name="connsiteY34" fmla="*/ 234034 h 1742830"/>
              <a:gd name="connsiteX35" fmla="*/ 75947 w 2487765"/>
              <a:gd name="connsiteY35" fmla="*/ 203077 h 1742830"/>
              <a:gd name="connsiteX36" fmla="*/ 118810 w 2487765"/>
              <a:gd name="connsiteY36" fmla="*/ 162596 h 1742830"/>
              <a:gd name="connsiteX37" fmla="*/ 83091 w 2487765"/>
              <a:gd name="connsiteY37" fmla="*/ 153071 h 1742830"/>
              <a:gd name="connsiteX38" fmla="*/ 73566 w 2487765"/>
              <a:gd name="connsiteY38" fmla="*/ 136402 h 1742830"/>
              <a:gd name="connsiteX39" fmla="*/ 90235 w 2487765"/>
              <a:gd name="connsiteY39" fmla="*/ 100684 h 1742830"/>
              <a:gd name="connsiteX40" fmla="*/ 68804 w 2487765"/>
              <a:gd name="connsiteY40" fmla="*/ 88777 h 1742830"/>
              <a:gd name="connsiteX41" fmla="*/ 83091 w 2487765"/>
              <a:gd name="connsiteY41" fmla="*/ 80682 h 1742830"/>
              <a:gd name="connsiteX42" fmla="*/ 94997 w 2487765"/>
              <a:gd name="connsiteY42" fmla="*/ 57823 h 1742830"/>
              <a:gd name="connsiteX43" fmla="*/ 142622 w 2487765"/>
              <a:gd name="connsiteY43" fmla="*/ 29246 h 1742830"/>
              <a:gd name="connsiteX44" fmla="*/ 190247 w 2487765"/>
              <a:gd name="connsiteY44" fmla="*/ 26866 h 1742830"/>
              <a:gd name="connsiteX45" fmla="*/ 228347 w 2487765"/>
              <a:gd name="connsiteY45" fmla="*/ 48298 h 1742830"/>
              <a:gd name="connsiteX46" fmla="*/ 252160 w 2487765"/>
              <a:gd name="connsiteY46" fmla="*/ 50678 h 1742830"/>
              <a:gd name="connsiteX47" fmla="*/ 304547 w 2487765"/>
              <a:gd name="connsiteY47" fmla="*/ 55442 h 1742830"/>
              <a:gd name="connsiteX48" fmla="*/ 335504 w 2487765"/>
              <a:gd name="connsiteY48" fmla="*/ 64967 h 1742830"/>
              <a:gd name="connsiteX49" fmla="*/ 340266 w 2487765"/>
              <a:gd name="connsiteY49" fmla="*/ 36392 h 1742830"/>
              <a:gd name="connsiteX50" fmla="*/ 333122 w 2487765"/>
              <a:gd name="connsiteY50" fmla="*/ 17341 h 1742830"/>
              <a:gd name="connsiteX51" fmla="*/ 430754 w 2487765"/>
              <a:gd name="connsiteY51" fmla="*/ 671 h 1742830"/>
              <a:gd name="connsiteX52" fmla="*/ 495047 w 2487765"/>
              <a:gd name="connsiteY52" fmla="*/ 31629 h 1742830"/>
              <a:gd name="connsiteX53" fmla="*/ 530766 w 2487765"/>
              <a:gd name="connsiteY53" fmla="*/ 81636 h 1742830"/>
              <a:gd name="connsiteX54" fmla="*/ 576010 w 2487765"/>
              <a:gd name="connsiteY54" fmla="*/ 114971 h 1742830"/>
              <a:gd name="connsiteX55" fmla="*/ 580771 w 2487765"/>
              <a:gd name="connsiteY55" fmla="*/ 222129 h 1742830"/>
              <a:gd name="connsiteX56" fmla="*/ 604888 w 2487765"/>
              <a:gd name="connsiteY56" fmla="*/ 277273 h 1742830"/>
              <a:gd name="connsiteX57" fmla="*/ 656971 w 2487765"/>
              <a:gd name="connsiteY57" fmla="*/ 310236 h 1742830"/>
              <a:gd name="connsiteX58" fmla="*/ 797465 w 2487765"/>
              <a:gd name="connsiteY58" fmla="*/ 381673 h 1742830"/>
              <a:gd name="connsiteX59" fmla="*/ 887954 w 2487765"/>
              <a:gd name="connsiteY59" fmla="*/ 441202 h 1742830"/>
              <a:gd name="connsiteX60" fmla="*/ 959390 w 2487765"/>
              <a:gd name="connsiteY60" fmla="*/ 391198 h 1742830"/>
              <a:gd name="connsiteX61" fmla="*/ 1009396 w 2487765"/>
              <a:gd name="connsiteY61" fmla="*/ 362623 h 1742830"/>
              <a:gd name="connsiteX62" fmla="*/ 1023684 w 2487765"/>
              <a:gd name="connsiteY62" fmla="*/ 379292 h 1742830"/>
              <a:gd name="connsiteX63" fmla="*/ 1066546 w 2487765"/>
              <a:gd name="connsiteY63" fmla="*/ 395961 h 1742830"/>
              <a:gd name="connsiteX64" fmla="*/ 1090360 w 2487765"/>
              <a:gd name="connsiteY64" fmla="*/ 407867 h 1742830"/>
              <a:gd name="connsiteX65" fmla="*/ 1164178 w 2487765"/>
              <a:gd name="connsiteY65" fmla="*/ 403104 h 1742830"/>
              <a:gd name="connsiteX66" fmla="*/ 1187991 w 2487765"/>
              <a:gd name="connsiteY66" fmla="*/ 419773 h 1742830"/>
              <a:gd name="connsiteX67" fmla="*/ 1233235 w 2487765"/>
              <a:gd name="connsiteY67" fmla="*/ 424536 h 1742830"/>
              <a:gd name="connsiteX68" fmla="*/ 1245140 w 2487765"/>
              <a:gd name="connsiteY68" fmla="*/ 436442 h 1742830"/>
              <a:gd name="connsiteX69" fmla="*/ 1257047 w 2487765"/>
              <a:gd name="connsiteY69" fmla="*/ 467398 h 1742830"/>
              <a:gd name="connsiteX70" fmla="*/ 1271335 w 2487765"/>
              <a:gd name="connsiteY70" fmla="*/ 479304 h 1742830"/>
              <a:gd name="connsiteX71" fmla="*/ 1307054 w 2487765"/>
              <a:gd name="connsiteY71" fmla="*/ 503117 h 1742830"/>
              <a:gd name="connsiteX72" fmla="*/ 1323722 w 2487765"/>
              <a:gd name="connsiteY72" fmla="*/ 493592 h 1742830"/>
              <a:gd name="connsiteX73" fmla="*/ 1359441 w 2487765"/>
              <a:gd name="connsiteY73" fmla="*/ 503117 h 1742830"/>
              <a:gd name="connsiteX74" fmla="*/ 1428496 w 2487765"/>
              <a:gd name="connsiteY74" fmla="*/ 567411 h 1742830"/>
              <a:gd name="connsiteX75" fmla="*/ 1530890 w 2487765"/>
              <a:gd name="connsiteY75" fmla="*/ 600748 h 1742830"/>
              <a:gd name="connsiteX76" fmla="*/ 1621378 w 2487765"/>
              <a:gd name="connsiteY76" fmla="*/ 622179 h 1742830"/>
              <a:gd name="connsiteX77" fmla="*/ 2002379 w 2487765"/>
              <a:gd name="connsiteY77" fmla="*/ 857923 h 1742830"/>
              <a:gd name="connsiteX78" fmla="*/ 2166685 w 2487765"/>
              <a:gd name="connsiteY78" fmla="*/ 1003179 h 1742830"/>
              <a:gd name="connsiteX79" fmla="*/ 2302415 w 2487765"/>
              <a:gd name="connsiteY79" fmla="*/ 1179392 h 1742830"/>
              <a:gd name="connsiteX80" fmla="*/ 2383378 w 2487765"/>
              <a:gd name="connsiteY80" fmla="*/ 1200823 h 1742830"/>
              <a:gd name="connsiteX81" fmla="*/ 2478629 w 2487765"/>
              <a:gd name="connsiteY81" fmla="*/ 1229398 h 1742830"/>
              <a:gd name="connsiteX82" fmla="*/ 2485847 w 2487765"/>
              <a:gd name="connsiteY82" fmla="*/ 1265780 h 1742830"/>
              <a:gd name="connsiteX83" fmla="*/ 2464340 w 2487765"/>
              <a:gd name="connsiteY83" fmla="*/ 1300836 h 1742830"/>
              <a:gd name="connsiteX84" fmla="*/ 2433384 w 2487765"/>
              <a:gd name="connsiteY84" fmla="*/ 1355604 h 1742830"/>
              <a:gd name="connsiteX85" fmla="*/ 2359565 w 2487765"/>
              <a:gd name="connsiteY85" fmla="*/ 1403229 h 1742830"/>
              <a:gd name="connsiteX86" fmla="*/ 2285746 w 2487765"/>
              <a:gd name="connsiteY86" fmla="*/ 1405611 h 1742830"/>
              <a:gd name="connsiteX87" fmla="*/ 2173828 w 2487765"/>
              <a:gd name="connsiteY87" fmla="*/ 1436567 h 1742830"/>
              <a:gd name="connsiteX88" fmla="*/ 2126203 w 2487765"/>
              <a:gd name="connsiteY88" fmla="*/ 1460379 h 1742830"/>
              <a:gd name="connsiteX89" fmla="*/ 970648 w 2487765"/>
              <a:gd name="connsiteY89" fmla="*/ 1741843 h 1742830"/>
              <a:gd name="connsiteX90" fmla="*/ 92672 w 2487765"/>
              <a:gd name="connsiteY90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2002379 w 2486263"/>
              <a:gd name="connsiteY77" fmla="*/ 857923 h 1742830"/>
              <a:gd name="connsiteX78" fmla="*/ 2166685 w 2486263"/>
              <a:gd name="connsiteY78" fmla="*/ 1003179 h 1742830"/>
              <a:gd name="connsiteX79" fmla="*/ 2302415 w 2486263"/>
              <a:gd name="connsiteY79" fmla="*/ 1179392 h 1742830"/>
              <a:gd name="connsiteX80" fmla="*/ 2383378 w 2486263"/>
              <a:gd name="connsiteY80" fmla="*/ 1200823 h 1742830"/>
              <a:gd name="connsiteX81" fmla="*/ 2447672 w 2486263"/>
              <a:gd name="connsiteY81" fmla="*/ 1224636 h 1742830"/>
              <a:gd name="connsiteX82" fmla="*/ 2478629 w 2486263"/>
              <a:gd name="connsiteY82" fmla="*/ 1229398 h 1742830"/>
              <a:gd name="connsiteX83" fmla="*/ 2485847 w 2486263"/>
              <a:gd name="connsiteY83" fmla="*/ 1265780 h 1742830"/>
              <a:gd name="connsiteX84" fmla="*/ 2464340 w 2486263"/>
              <a:gd name="connsiteY84" fmla="*/ 1300836 h 1742830"/>
              <a:gd name="connsiteX85" fmla="*/ 2433384 w 2486263"/>
              <a:gd name="connsiteY85" fmla="*/ 1355604 h 1742830"/>
              <a:gd name="connsiteX86" fmla="*/ 2359565 w 2486263"/>
              <a:gd name="connsiteY86" fmla="*/ 1403229 h 1742830"/>
              <a:gd name="connsiteX87" fmla="*/ 2285746 w 2486263"/>
              <a:gd name="connsiteY87" fmla="*/ 1405611 h 1742830"/>
              <a:gd name="connsiteX88" fmla="*/ 2173828 w 2486263"/>
              <a:gd name="connsiteY88" fmla="*/ 1436567 h 1742830"/>
              <a:gd name="connsiteX89" fmla="*/ 2126203 w 2486263"/>
              <a:gd name="connsiteY89" fmla="*/ 1460379 h 1742830"/>
              <a:gd name="connsiteX90" fmla="*/ 970648 w 2486263"/>
              <a:gd name="connsiteY90" fmla="*/ 1741843 h 1742830"/>
              <a:gd name="connsiteX91" fmla="*/ 92672 w 2486263"/>
              <a:gd name="connsiteY91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2002379 w 2486263"/>
              <a:gd name="connsiteY77" fmla="*/ 857923 h 1742830"/>
              <a:gd name="connsiteX78" fmla="*/ 2166685 w 2486263"/>
              <a:gd name="connsiteY78" fmla="*/ 1003179 h 1742830"/>
              <a:gd name="connsiteX79" fmla="*/ 2302415 w 2486263"/>
              <a:gd name="connsiteY79" fmla="*/ 1179392 h 1742830"/>
              <a:gd name="connsiteX80" fmla="*/ 2352422 w 2486263"/>
              <a:gd name="connsiteY80" fmla="*/ 1191298 h 1742830"/>
              <a:gd name="connsiteX81" fmla="*/ 2383378 w 2486263"/>
              <a:gd name="connsiteY81" fmla="*/ 1200823 h 1742830"/>
              <a:gd name="connsiteX82" fmla="*/ 2447672 w 2486263"/>
              <a:gd name="connsiteY82" fmla="*/ 1224636 h 1742830"/>
              <a:gd name="connsiteX83" fmla="*/ 2478629 w 2486263"/>
              <a:gd name="connsiteY83" fmla="*/ 1229398 h 1742830"/>
              <a:gd name="connsiteX84" fmla="*/ 2485847 w 2486263"/>
              <a:gd name="connsiteY84" fmla="*/ 1265780 h 1742830"/>
              <a:gd name="connsiteX85" fmla="*/ 2464340 w 2486263"/>
              <a:gd name="connsiteY85" fmla="*/ 1300836 h 1742830"/>
              <a:gd name="connsiteX86" fmla="*/ 2433384 w 2486263"/>
              <a:gd name="connsiteY86" fmla="*/ 1355604 h 1742830"/>
              <a:gd name="connsiteX87" fmla="*/ 2359565 w 2486263"/>
              <a:gd name="connsiteY87" fmla="*/ 1403229 h 1742830"/>
              <a:gd name="connsiteX88" fmla="*/ 2285746 w 2486263"/>
              <a:gd name="connsiteY88" fmla="*/ 1405611 h 1742830"/>
              <a:gd name="connsiteX89" fmla="*/ 2173828 w 2486263"/>
              <a:gd name="connsiteY89" fmla="*/ 1436567 h 1742830"/>
              <a:gd name="connsiteX90" fmla="*/ 2126203 w 2486263"/>
              <a:gd name="connsiteY90" fmla="*/ 1460379 h 1742830"/>
              <a:gd name="connsiteX91" fmla="*/ 970648 w 2486263"/>
              <a:gd name="connsiteY91" fmla="*/ 1741843 h 1742830"/>
              <a:gd name="connsiteX92" fmla="*/ 92672 w 2486263"/>
              <a:gd name="connsiteY92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2002379 w 2486263"/>
              <a:gd name="connsiteY77" fmla="*/ 857923 h 1742830"/>
              <a:gd name="connsiteX78" fmla="*/ 2166685 w 2486263"/>
              <a:gd name="connsiteY78" fmla="*/ 1003179 h 1742830"/>
              <a:gd name="connsiteX79" fmla="*/ 2176210 w 2486263"/>
              <a:gd name="connsiteY79" fmla="*/ 1074617 h 1742830"/>
              <a:gd name="connsiteX80" fmla="*/ 2302415 w 2486263"/>
              <a:gd name="connsiteY80" fmla="*/ 1179392 h 1742830"/>
              <a:gd name="connsiteX81" fmla="*/ 2352422 w 2486263"/>
              <a:gd name="connsiteY81" fmla="*/ 1191298 h 1742830"/>
              <a:gd name="connsiteX82" fmla="*/ 2383378 w 2486263"/>
              <a:gd name="connsiteY82" fmla="*/ 1200823 h 1742830"/>
              <a:gd name="connsiteX83" fmla="*/ 2447672 w 2486263"/>
              <a:gd name="connsiteY83" fmla="*/ 1224636 h 1742830"/>
              <a:gd name="connsiteX84" fmla="*/ 2478629 w 2486263"/>
              <a:gd name="connsiteY84" fmla="*/ 1229398 h 1742830"/>
              <a:gd name="connsiteX85" fmla="*/ 2485847 w 2486263"/>
              <a:gd name="connsiteY85" fmla="*/ 1265780 h 1742830"/>
              <a:gd name="connsiteX86" fmla="*/ 2464340 w 2486263"/>
              <a:gd name="connsiteY86" fmla="*/ 1300836 h 1742830"/>
              <a:gd name="connsiteX87" fmla="*/ 2433384 w 2486263"/>
              <a:gd name="connsiteY87" fmla="*/ 1355604 h 1742830"/>
              <a:gd name="connsiteX88" fmla="*/ 2359565 w 2486263"/>
              <a:gd name="connsiteY88" fmla="*/ 1403229 h 1742830"/>
              <a:gd name="connsiteX89" fmla="*/ 2285746 w 2486263"/>
              <a:gd name="connsiteY89" fmla="*/ 1405611 h 1742830"/>
              <a:gd name="connsiteX90" fmla="*/ 2173828 w 2486263"/>
              <a:gd name="connsiteY90" fmla="*/ 1436567 h 1742830"/>
              <a:gd name="connsiteX91" fmla="*/ 2126203 w 2486263"/>
              <a:gd name="connsiteY91" fmla="*/ 1460379 h 1742830"/>
              <a:gd name="connsiteX92" fmla="*/ 970648 w 2486263"/>
              <a:gd name="connsiteY92" fmla="*/ 1741843 h 1742830"/>
              <a:gd name="connsiteX93" fmla="*/ 92672 w 2486263"/>
              <a:gd name="connsiteY93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2002379 w 2486263"/>
              <a:gd name="connsiteY77" fmla="*/ 857923 h 1742830"/>
              <a:gd name="connsiteX78" fmla="*/ 2166685 w 2486263"/>
              <a:gd name="connsiteY78" fmla="*/ 1003179 h 1742830"/>
              <a:gd name="connsiteX79" fmla="*/ 2176210 w 2486263"/>
              <a:gd name="connsiteY79" fmla="*/ 1074617 h 1742830"/>
              <a:gd name="connsiteX80" fmla="*/ 2245266 w 2486263"/>
              <a:gd name="connsiteY80" fmla="*/ 1098429 h 1742830"/>
              <a:gd name="connsiteX81" fmla="*/ 2302415 w 2486263"/>
              <a:gd name="connsiteY81" fmla="*/ 1179392 h 1742830"/>
              <a:gd name="connsiteX82" fmla="*/ 2352422 w 2486263"/>
              <a:gd name="connsiteY82" fmla="*/ 1191298 h 1742830"/>
              <a:gd name="connsiteX83" fmla="*/ 2383378 w 2486263"/>
              <a:gd name="connsiteY83" fmla="*/ 1200823 h 1742830"/>
              <a:gd name="connsiteX84" fmla="*/ 2447672 w 2486263"/>
              <a:gd name="connsiteY84" fmla="*/ 1224636 h 1742830"/>
              <a:gd name="connsiteX85" fmla="*/ 2478629 w 2486263"/>
              <a:gd name="connsiteY85" fmla="*/ 1229398 h 1742830"/>
              <a:gd name="connsiteX86" fmla="*/ 2485847 w 2486263"/>
              <a:gd name="connsiteY86" fmla="*/ 1265780 h 1742830"/>
              <a:gd name="connsiteX87" fmla="*/ 2464340 w 2486263"/>
              <a:gd name="connsiteY87" fmla="*/ 1300836 h 1742830"/>
              <a:gd name="connsiteX88" fmla="*/ 2433384 w 2486263"/>
              <a:gd name="connsiteY88" fmla="*/ 1355604 h 1742830"/>
              <a:gd name="connsiteX89" fmla="*/ 2359565 w 2486263"/>
              <a:gd name="connsiteY89" fmla="*/ 1403229 h 1742830"/>
              <a:gd name="connsiteX90" fmla="*/ 2285746 w 2486263"/>
              <a:gd name="connsiteY90" fmla="*/ 1405611 h 1742830"/>
              <a:gd name="connsiteX91" fmla="*/ 2173828 w 2486263"/>
              <a:gd name="connsiteY91" fmla="*/ 1436567 h 1742830"/>
              <a:gd name="connsiteX92" fmla="*/ 2126203 w 2486263"/>
              <a:gd name="connsiteY92" fmla="*/ 1460379 h 1742830"/>
              <a:gd name="connsiteX93" fmla="*/ 970648 w 2486263"/>
              <a:gd name="connsiteY93" fmla="*/ 1741843 h 1742830"/>
              <a:gd name="connsiteX94" fmla="*/ 92672 w 2486263"/>
              <a:gd name="connsiteY94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2002379 w 2486263"/>
              <a:gd name="connsiteY77" fmla="*/ 857923 h 1742830"/>
              <a:gd name="connsiteX78" fmla="*/ 2166685 w 2486263"/>
              <a:gd name="connsiteY78" fmla="*/ 1003179 h 1742830"/>
              <a:gd name="connsiteX79" fmla="*/ 2176210 w 2486263"/>
              <a:gd name="connsiteY79" fmla="*/ 1074617 h 1742830"/>
              <a:gd name="connsiteX80" fmla="*/ 2245266 w 2486263"/>
              <a:gd name="connsiteY80" fmla="*/ 1098429 h 1742830"/>
              <a:gd name="connsiteX81" fmla="*/ 2302415 w 2486263"/>
              <a:gd name="connsiteY81" fmla="*/ 1179392 h 1742830"/>
              <a:gd name="connsiteX82" fmla="*/ 2326229 w 2486263"/>
              <a:gd name="connsiteY82" fmla="*/ 1198442 h 1742830"/>
              <a:gd name="connsiteX83" fmla="*/ 2352422 w 2486263"/>
              <a:gd name="connsiteY83" fmla="*/ 1191298 h 1742830"/>
              <a:gd name="connsiteX84" fmla="*/ 2383378 w 2486263"/>
              <a:gd name="connsiteY84" fmla="*/ 1200823 h 1742830"/>
              <a:gd name="connsiteX85" fmla="*/ 2447672 w 2486263"/>
              <a:gd name="connsiteY85" fmla="*/ 1224636 h 1742830"/>
              <a:gd name="connsiteX86" fmla="*/ 2478629 w 2486263"/>
              <a:gd name="connsiteY86" fmla="*/ 1229398 h 1742830"/>
              <a:gd name="connsiteX87" fmla="*/ 2485847 w 2486263"/>
              <a:gd name="connsiteY87" fmla="*/ 1265780 h 1742830"/>
              <a:gd name="connsiteX88" fmla="*/ 2464340 w 2486263"/>
              <a:gd name="connsiteY88" fmla="*/ 1300836 h 1742830"/>
              <a:gd name="connsiteX89" fmla="*/ 2433384 w 2486263"/>
              <a:gd name="connsiteY89" fmla="*/ 1355604 h 1742830"/>
              <a:gd name="connsiteX90" fmla="*/ 2359565 w 2486263"/>
              <a:gd name="connsiteY90" fmla="*/ 1403229 h 1742830"/>
              <a:gd name="connsiteX91" fmla="*/ 2285746 w 2486263"/>
              <a:gd name="connsiteY91" fmla="*/ 1405611 h 1742830"/>
              <a:gd name="connsiteX92" fmla="*/ 2173828 w 2486263"/>
              <a:gd name="connsiteY92" fmla="*/ 1436567 h 1742830"/>
              <a:gd name="connsiteX93" fmla="*/ 2126203 w 2486263"/>
              <a:gd name="connsiteY93" fmla="*/ 1460379 h 1742830"/>
              <a:gd name="connsiteX94" fmla="*/ 970648 w 2486263"/>
              <a:gd name="connsiteY94" fmla="*/ 1741843 h 1742830"/>
              <a:gd name="connsiteX95" fmla="*/ 92672 w 2486263"/>
              <a:gd name="connsiteY95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1928560 w 2486263"/>
              <a:gd name="connsiteY77" fmla="*/ 874592 h 1742830"/>
              <a:gd name="connsiteX78" fmla="*/ 2002379 w 2486263"/>
              <a:gd name="connsiteY78" fmla="*/ 857923 h 1742830"/>
              <a:gd name="connsiteX79" fmla="*/ 2166685 w 2486263"/>
              <a:gd name="connsiteY79" fmla="*/ 1003179 h 1742830"/>
              <a:gd name="connsiteX80" fmla="*/ 2176210 w 2486263"/>
              <a:gd name="connsiteY80" fmla="*/ 1074617 h 1742830"/>
              <a:gd name="connsiteX81" fmla="*/ 2245266 w 2486263"/>
              <a:gd name="connsiteY81" fmla="*/ 1098429 h 1742830"/>
              <a:gd name="connsiteX82" fmla="*/ 2302415 w 2486263"/>
              <a:gd name="connsiteY82" fmla="*/ 1179392 h 1742830"/>
              <a:gd name="connsiteX83" fmla="*/ 2326229 w 2486263"/>
              <a:gd name="connsiteY83" fmla="*/ 1198442 h 1742830"/>
              <a:gd name="connsiteX84" fmla="*/ 2352422 w 2486263"/>
              <a:gd name="connsiteY84" fmla="*/ 1191298 h 1742830"/>
              <a:gd name="connsiteX85" fmla="*/ 2383378 w 2486263"/>
              <a:gd name="connsiteY85" fmla="*/ 1200823 h 1742830"/>
              <a:gd name="connsiteX86" fmla="*/ 2447672 w 2486263"/>
              <a:gd name="connsiteY86" fmla="*/ 1224636 h 1742830"/>
              <a:gd name="connsiteX87" fmla="*/ 2478629 w 2486263"/>
              <a:gd name="connsiteY87" fmla="*/ 1229398 h 1742830"/>
              <a:gd name="connsiteX88" fmla="*/ 2485847 w 2486263"/>
              <a:gd name="connsiteY88" fmla="*/ 1265780 h 1742830"/>
              <a:gd name="connsiteX89" fmla="*/ 2464340 w 2486263"/>
              <a:gd name="connsiteY89" fmla="*/ 1300836 h 1742830"/>
              <a:gd name="connsiteX90" fmla="*/ 2433384 w 2486263"/>
              <a:gd name="connsiteY90" fmla="*/ 1355604 h 1742830"/>
              <a:gd name="connsiteX91" fmla="*/ 2359565 w 2486263"/>
              <a:gd name="connsiteY91" fmla="*/ 1403229 h 1742830"/>
              <a:gd name="connsiteX92" fmla="*/ 2285746 w 2486263"/>
              <a:gd name="connsiteY92" fmla="*/ 1405611 h 1742830"/>
              <a:gd name="connsiteX93" fmla="*/ 2173828 w 2486263"/>
              <a:gd name="connsiteY93" fmla="*/ 1436567 h 1742830"/>
              <a:gd name="connsiteX94" fmla="*/ 2126203 w 2486263"/>
              <a:gd name="connsiteY94" fmla="*/ 1460379 h 1742830"/>
              <a:gd name="connsiteX95" fmla="*/ 970648 w 2486263"/>
              <a:gd name="connsiteY95" fmla="*/ 1741843 h 1742830"/>
              <a:gd name="connsiteX96" fmla="*/ 92672 w 2486263"/>
              <a:gd name="connsiteY96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1816641 w 2486263"/>
              <a:gd name="connsiteY77" fmla="*/ 831729 h 1742830"/>
              <a:gd name="connsiteX78" fmla="*/ 1928560 w 2486263"/>
              <a:gd name="connsiteY78" fmla="*/ 874592 h 1742830"/>
              <a:gd name="connsiteX79" fmla="*/ 2002379 w 2486263"/>
              <a:gd name="connsiteY79" fmla="*/ 857923 h 1742830"/>
              <a:gd name="connsiteX80" fmla="*/ 2166685 w 2486263"/>
              <a:gd name="connsiteY80" fmla="*/ 1003179 h 1742830"/>
              <a:gd name="connsiteX81" fmla="*/ 2176210 w 2486263"/>
              <a:gd name="connsiteY81" fmla="*/ 1074617 h 1742830"/>
              <a:gd name="connsiteX82" fmla="*/ 2245266 w 2486263"/>
              <a:gd name="connsiteY82" fmla="*/ 1098429 h 1742830"/>
              <a:gd name="connsiteX83" fmla="*/ 2302415 w 2486263"/>
              <a:gd name="connsiteY83" fmla="*/ 1179392 h 1742830"/>
              <a:gd name="connsiteX84" fmla="*/ 2326229 w 2486263"/>
              <a:gd name="connsiteY84" fmla="*/ 1198442 h 1742830"/>
              <a:gd name="connsiteX85" fmla="*/ 2352422 w 2486263"/>
              <a:gd name="connsiteY85" fmla="*/ 1191298 h 1742830"/>
              <a:gd name="connsiteX86" fmla="*/ 2383378 w 2486263"/>
              <a:gd name="connsiteY86" fmla="*/ 1200823 h 1742830"/>
              <a:gd name="connsiteX87" fmla="*/ 2447672 w 2486263"/>
              <a:gd name="connsiteY87" fmla="*/ 1224636 h 1742830"/>
              <a:gd name="connsiteX88" fmla="*/ 2478629 w 2486263"/>
              <a:gd name="connsiteY88" fmla="*/ 1229398 h 1742830"/>
              <a:gd name="connsiteX89" fmla="*/ 2485847 w 2486263"/>
              <a:gd name="connsiteY89" fmla="*/ 1265780 h 1742830"/>
              <a:gd name="connsiteX90" fmla="*/ 2464340 w 2486263"/>
              <a:gd name="connsiteY90" fmla="*/ 1300836 h 1742830"/>
              <a:gd name="connsiteX91" fmla="*/ 2433384 w 2486263"/>
              <a:gd name="connsiteY91" fmla="*/ 1355604 h 1742830"/>
              <a:gd name="connsiteX92" fmla="*/ 2359565 w 2486263"/>
              <a:gd name="connsiteY92" fmla="*/ 1403229 h 1742830"/>
              <a:gd name="connsiteX93" fmla="*/ 2285746 w 2486263"/>
              <a:gd name="connsiteY93" fmla="*/ 1405611 h 1742830"/>
              <a:gd name="connsiteX94" fmla="*/ 2173828 w 2486263"/>
              <a:gd name="connsiteY94" fmla="*/ 1436567 h 1742830"/>
              <a:gd name="connsiteX95" fmla="*/ 2126203 w 2486263"/>
              <a:gd name="connsiteY95" fmla="*/ 1460379 h 1742830"/>
              <a:gd name="connsiteX96" fmla="*/ 970648 w 2486263"/>
              <a:gd name="connsiteY96" fmla="*/ 1741843 h 1742830"/>
              <a:gd name="connsiteX97" fmla="*/ 92672 w 2486263"/>
              <a:gd name="connsiteY97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1714247 w 2486263"/>
              <a:gd name="connsiteY77" fmla="*/ 765054 h 1742830"/>
              <a:gd name="connsiteX78" fmla="*/ 1816641 w 2486263"/>
              <a:gd name="connsiteY78" fmla="*/ 831729 h 1742830"/>
              <a:gd name="connsiteX79" fmla="*/ 1928560 w 2486263"/>
              <a:gd name="connsiteY79" fmla="*/ 874592 h 1742830"/>
              <a:gd name="connsiteX80" fmla="*/ 2002379 w 2486263"/>
              <a:gd name="connsiteY80" fmla="*/ 857923 h 1742830"/>
              <a:gd name="connsiteX81" fmla="*/ 2166685 w 2486263"/>
              <a:gd name="connsiteY81" fmla="*/ 1003179 h 1742830"/>
              <a:gd name="connsiteX82" fmla="*/ 2176210 w 2486263"/>
              <a:gd name="connsiteY82" fmla="*/ 1074617 h 1742830"/>
              <a:gd name="connsiteX83" fmla="*/ 2245266 w 2486263"/>
              <a:gd name="connsiteY83" fmla="*/ 1098429 h 1742830"/>
              <a:gd name="connsiteX84" fmla="*/ 2302415 w 2486263"/>
              <a:gd name="connsiteY84" fmla="*/ 1179392 h 1742830"/>
              <a:gd name="connsiteX85" fmla="*/ 2326229 w 2486263"/>
              <a:gd name="connsiteY85" fmla="*/ 1198442 h 1742830"/>
              <a:gd name="connsiteX86" fmla="*/ 2352422 w 2486263"/>
              <a:gd name="connsiteY86" fmla="*/ 1191298 h 1742830"/>
              <a:gd name="connsiteX87" fmla="*/ 2383378 w 2486263"/>
              <a:gd name="connsiteY87" fmla="*/ 1200823 h 1742830"/>
              <a:gd name="connsiteX88" fmla="*/ 2447672 w 2486263"/>
              <a:gd name="connsiteY88" fmla="*/ 1224636 h 1742830"/>
              <a:gd name="connsiteX89" fmla="*/ 2478629 w 2486263"/>
              <a:gd name="connsiteY89" fmla="*/ 1229398 h 1742830"/>
              <a:gd name="connsiteX90" fmla="*/ 2485847 w 2486263"/>
              <a:gd name="connsiteY90" fmla="*/ 1265780 h 1742830"/>
              <a:gd name="connsiteX91" fmla="*/ 2464340 w 2486263"/>
              <a:gd name="connsiteY91" fmla="*/ 1300836 h 1742830"/>
              <a:gd name="connsiteX92" fmla="*/ 2433384 w 2486263"/>
              <a:gd name="connsiteY92" fmla="*/ 1355604 h 1742830"/>
              <a:gd name="connsiteX93" fmla="*/ 2359565 w 2486263"/>
              <a:gd name="connsiteY93" fmla="*/ 1403229 h 1742830"/>
              <a:gd name="connsiteX94" fmla="*/ 2285746 w 2486263"/>
              <a:gd name="connsiteY94" fmla="*/ 1405611 h 1742830"/>
              <a:gd name="connsiteX95" fmla="*/ 2173828 w 2486263"/>
              <a:gd name="connsiteY95" fmla="*/ 1436567 h 1742830"/>
              <a:gd name="connsiteX96" fmla="*/ 2126203 w 2486263"/>
              <a:gd name="connsiteY96" fmla="*/ 1460379 h 1742830"/>
              <a:gd name="connsiteX97" fmla="*/ 970648 w 2486263"/>
              <a:gd name="connsiteY97" fmla="*/ 1741843 h 1742830"/>
              <a:gd name="connsiteX98" fmla="*/ 92672 w 2486263"/>
              <a:gd name="connsiteY98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1621379 w 2486263"/>
              <a:gd name="connsiteY77" fmla="*/ 676948 h 1742830"/>
              <a:gd name="connsiteX78" fmla="*/ 1714247 w 2486263"/>
              <a:gd name="connsiteY78" fmla="*/ 765054 h 1742830"/>
              <a:gd name="connsiteX79" fmla="*/ 1816641 w 2486263"/>
              <a:gd name="connsiteY79" fmla="*/ 831729 h 1742830"/>
              <a:gd name="connsiteX80" fmla="*/ 1928560 w 2486263"/>
              <a:gd name="connsiteY80" fmla="*/ 874592 h 1742830"/>
              <a:gd name="connsiteX81" fmla="*/ 2002379 w 2486263"/>
              <a:gd name="connsiteY81" fmla="*/ 857923 h 1742830"/>
              <a:gd name="connsiteX82" fmla="*/ 2166685 w 2486263"/>
              <a:gd name="connsiteY82" fmla="*/ 1003179 h 1742830"/>
              <a:gd name="connsiteX83" fmla="*/ 2176210 w 2486263"/>
              <a:gd name="connsiteY83" fmla="*/ 1074617 h 1742830"/>
              <a:gd name="connsiteX84" fmla="*/ 2245266 w 2486263"/>
              <a:gd name="connsiteY84" fmla="*/ 1098429 h 1742830"/>
              <a:gd name="connsiteX85" fmla="*/ 2302415 w 2486263"/>
              <a:gd name="connsiteY85" fmla="*/ 1179392 h 1742830"/>
              <a:gd name="connsiteX86" fmla="*/ 2326229 w 2486263"/>
              <a:gd name="connsiteY86" fmla="*/ 1198442 h 1742830"/>
              <a:gd name="connsiteX87" fmla="*/ 2352422 w 2486263"/>
              <a:gd name="connsiteY87" fmla="*/ 1191298 h 1742830"/>
              <a:gd name="connsiteX88" fmla="*/ 2383378 w 2486263"/>
              <a:gd name="connsiteY88" fmla="*/ 1200823 h 1742830"/>
              <a:gd name="connsiteX89" fmla="*/ 2447672 w 2486263"/>
              <a:gd name="connsiteY89" fmla="*/ 1224636 h 1742830"/>
              <a:gd name="connsiteX90" fmla="*/ 2478629 w 2486263"/>
              <a:gd name="connsiteY90" fmla="*/ 1229398 h 1742830"/>
              <a:gd name="connsiteX91" fmla="*/ 2485847 w 2486263"/>
              <a:gd name="connsiteY91" fmla="*/ 1265780 h 1742830"/>
              <a:gd name="connsiteX92" fmla="*/ 2464340 w 2486263"/>
              <a:gd name="connsiteY92" fmla="*/ 1300836 h 1742830"/>
              <a:gd name="connsiteX93" fmla="*/ 2433384 w 2486263"/>
              <a:gd name="connsiteY93" fmla="*/ 1355604 h 1742830"/>
              <a:gd name="connsiteX94" fmla="*/ 2359565 w 2486263"/>
              <a:gd name="connsiteY94" fmla="*/ 1403229 h 1742830"/>
              <a:gd name="connsiteX95" fmla="*/ 2285746 w 2486263"/>
              <a:gd name="connsiteY95" fmla="*/ 1405611 h 1742830"/>
              <a:gd name="connsiteX96" fmla="*/ 2173828 w 2486263"/>
              <a:gd name="connsiteY96" fmla="*/ 1436567 h 1742830"/>
              <a:gd name="connsiteX97" fmla="*/ 2126203 w 2486263"/>
              <a:gd name="connsiteY97" fmla="*/ 1460379 h 1742830"/>
              <a:gd name="connsiteX98" fmla="*/ 970648 w 2486263"/>
              <a:gd name="connsiteY98" fmla="*/ 1741843 h 1742830"/>
              <a:gd name="connsiteX99" fmla="*/ 92672 w 2486263"/>
              <a:gd name="connsiteY99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566610 w 2486263"/>
              <a:gd name="connsiteY76" fmla="*/ 591223 h 1742830"/>
              <a:gd name="connsiteX77" fmla="*/ 1621378 w 2486263"/>
              <a:gd name="connsiteY77" fmla="*/ 622179 h 1742830"/>
              <a:gd name="connsiteX78" fmla="*/ 1621379 w 2486263"/>
              <a:gd name="connsiteY78" fmla="*/ 676948 h 1742830"/>
              <a:gd name="connsiteX79" fmla="*/ 1714247 w 2486263"/>
              <a:gd name="connsiteY79" fmla="*/ 765054 h 1742830"/>
              <a:gd name="connsiteX80" fmla="*/ 1816641 w 2486263"/>
              <a:gd name="connsiteY80" fmla="*/ 831729 h 1742830"/>
              <a:gd name="connsiteX81" fmla="*/ 1928560 w 2486263"/>
              <a:gd name="connsiteY81" fmla="*/ 874592 h 1742830"/>
              <a:gd name="connsiteX82" fmla="*/ 2002379 w 2486263"/>
              <a:gd name="connsiteY82" fmla="*/ 857923 h 1742830"/>
              <a:gd name="connsiteX83" fmla="*/ 2166685 w 2486263"/>
              <a:gd name="connsiteY83" fmla="*/ 1003179 h 1742830"/>
              <a:gd name="connsiteX84" fmla="*/ 2176210 w 2486263"/>
              <a:gd name="connsiteY84" fmla="*/ 1074617 h 1742830"/>
              <a:gd name="connsiteX85" fmla="*/ 2245266 w 2486263"/>
              <a:gd name="connsiteY85" fmla="*/ 1098429 h 1742830"/>
              <a:gd name="connsiteX86" fmla="*/ 2302415 w 2486263"/>
              <a:gd name="connsiteY86" fmla="*/ 1179392 h 1742830"/>
              <a:gd name="connsiteX87" fmla="*/ 2326229 w 2486263"/>
              <a:gd name="connsiteY87" fmla="*/ 1198442 h 1742830"/>
              <a:gd name="connsiteX88" fmla="*/ 2352422 w 2486263"/>
              <a:gd name="connsiteY88" fmla="*/ 1191298 h 1742830"/>
              <a:gd name="connsiteX89" fmla="*/ 2383378 w 2486263"/>
              <a:gd name="connsiteY89" fmla="*/ 1200823 h 1742830"/>
              <a:gd name="connsiteX90" fmla="*/ 2447672 w 2486263"/>
              <a:gd name="connsiteY90" fmla="*/ 1224636 h 1742830"/>
              <a:gd name="connsiteX91" fmla="*/ 2478629 w 2486263"/>
              <a:gd name="connsiteY91" fmla="*/ 1229398 h 1742830"/>
              <a:gd name="connsiteX92" fmla="*/ 2485847 w 2486263"/>
              <a:gd name="connsiteY92" fmla="*/ 1265780 h 1742830"/>
              <a:gd name="connsiteX93" fmla="*/ 2464340 w 2486263"/>
              <a:gd name="connsiteY93" fmla="*/ 1300836 h 1742830"/>
              <a:gd name="connsiteX94" fmla="*/ 2433384 w 2486263"/>
              <a:gd name="connsiteY94" fmla="*/ 1355604 h 1742830"/>
              <a:gd name="connsiteX95" fmla="*/ 2359565 w 2486263"/>
              <a:gd name="connsiteY95" fmla="*/ 1403229 h 1742830"/>
              <a:gd name="connsiteX96" fmla="*/ 2285746 w 2486263"/>
              <a:gd name="connsiteY96" fmla="*/ 1405611 h 1742830"/>
              <a:gd name="connsiteX97" fmla="*/ 2173828 w 2486263"/>
              <a:gd name="connsiteY97" fmla="*/ 1436567 h 1742830"/>
              <a:gd name="connsiteX98" fmla="*/ 2126203 w 2486263"/>
              <a:gd name="connsiteY98" fmla="*/ 1460379 h 1742830"/>
              <a:gd name="connsiteX99" fmla="*/ 970648 w 2486263"/>
              <a:gd name="connsiteY99" fmla="*/ 1741843 h 1742830"/>
              <a:gd name="connsiteX100" fmla="*/ 92672 w 2486263"/>
              <a:gd name="connsiteY100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621378 w 2486263"/>
              <a:gd name="connsiteY77" fmla="*/ 622179 h 1742830"/>
              <a:gd name="connsiteX78" fmla="*/ 1621379 w 2486263"/>
              <a:gd name="connsiteY78" fmla="*/ 676948 h 1742830"/>
              <a:gd name="connsiteX79" fmla="*/ 1714247 w 2486263"/>
              <a:gd name="connsiteY79" fmla="*/ 765054 h 1742830"/>
              <a:gd name="connsiteX80" fmla="*/ 1816641 w 2486263"/>
              <a:gd name="connsiteY80" fmla="*/ 831729 h 1742830"/>
              <a:gd name="connsiteX81" fmla="*/ 1928560 w 2486263"/>
              <a:gd name="connsiteY81" fmla="*/ 874592 h 1742830"/>
              <a:gd name="connsiteX82" fmla="*/ 2002379 w 2486263"/>
              <a:gd name="connsiteY82" fmla="*/ 857923 h 1742830"/>
              <a:gd name="connsiteX83" fmla="*/ 2166685 w 2486263"/>
              <a:gd name="connsiteY83" fmla="*/ 1003179 h 1742830"/>
              <a:gd name="connsiteX84" fmla="*/ 2176210 w 2486263"/>
              <a:gd name="connsiteY84" fmla="*/ 1074617 h 1742830"/>
              <a:gd name="connsiteX85" fmla="*/ 2245266 w 2486263"/>
              <a:gd name="connsiteY85" fmla="*/ 1098429 h 1742830"/>
              <a:gd name="connsiteX86" fmla="*/ 2302415 w 2486263"/>
              <a:gd name="connsiteY86" fmla="*/ 1179392 h 1742830"/>
              <a:gd name="connsiteX87" fmla="*/ 2326229 w 2486263"/>
              <a:gd name="connsiteY87" fmla="*/ 1198442 h 1742830"/>
              <a:gd name="connsiteX88" fmla="*/ 2352422 w 2486263"/>
              <a:gd name="connsiteY88" fmla="*/ 1191298 h 1742830"/>
              <a:gd name="connsiteX89" fmla="*/ 2383378 w 2486263"/>
              <a:gd name="connsiteY89" fmla="*/ 1200823 h 1742830"/>
              <a:gd name="connsiteX90" fmla="*/ 2447672 w 2486263"/>
              <a:gd name="connsiteY90" fmla="*/ 1224636 h 1742830"/>
              <a:gd name="connsiteX91" fmla="*/ 2478629 w 2486263"/>
              <a:gd name="connsiteY91" fmla="*/ 1229398 h 1742830"/>
              <a:gd name="connsiteX92" fmla="*/ 2485847 w 2486263"/>
              <a:gd name="connsiteY92" fmla="*/ 1265780 h 1742830"/>
              <a:gd name="connsiteX93" fmla="*/ 2464340 w 2486263"/>
              <a:gd name="connsiteY93" fmla="*/ 1300836 h 1742830"/>
              <a:gd name="connsiteX94" fmla="*/ 2433384 w 2486263"/>
              <a:gd name="connsiteY94" fmla="*/ 1355604 h 1742830"/>
              <a:gd name="connsiteX95" fmla="*/ 2359565 w 2486263"/>
              <a:gd name="connsiteY95" fmla="*/ 1403229 h 1742830"/>
              <a:gd name="connsiteX96" fmla="*/ 2285746 w 2486263"/>
              <a:gd name="connsiteY96" fmla="*/ 1405611 h 1742830"/>
              <a:gd name="connsiteX97" fmla="*/ 2173828 w 2486263"/>
              <a:gd name="connsiteY97" fmla="*/ 1436567 h 1742830"/>
              <a:gd name="connsiteX98" fmla="*/ 2126203 w 2486263"/>
              <a:gd name="connsiteY98" fmla="*/ 1460379 h 1742830"/>
              <a:gd name="connsiteX99" fmla="*/ 970648 w 2486263"/>
              <a:gd name="connsiteY99" fmla="*/ 1741843 h 1742830"/>
              <a:gd name="connsiteX100" fmla="*/ 92672 w 2486263"/>
              <a:gd name="connsiteY100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714247 w 2486263"/>
              <a:gd name="connsiteY80" fmla="*/ 765054 h 1742830"/>
              <a:gd name="connsiteX81" fmla="*/ 1816641 w 2486263"/>
              <a:gd name="connsiteY81" fmla="*/ 831729 h 1742830"/>
              <a:gd name="connsiteX82" fmla="*/ 1928560 w 2486263"/>
              <a:gd name="connsiteY82" fmla="*/ 874592 h 1742830"/>
              <a:gd name="connsiteX83" fmla="*/ 2002379 w 2486263"/>
              <a:gd name="connsiteY83" fmla="*/ 857923 h 1742830"/>
              <a:gd name="connsiteX84" fmla="*/ 2166685 w 2486263"/>
              <a:gd name="connsiteY84" fmla="*/ 1003179 h 1742830"/>
              <a:gd name="connsiteX85" fmla="*/ 2176210 w 2486263"/>
              <a:gd name="connsiteY85" fmla="*/ 1074617 h 1742830"/>
              <a:gd name="connsiteX86" fmla="*/ 2245266 w 2486263"/>
              <a:gd name="connsiteY86" fmla="*/ 1098429 h 1742830"/>
              <a:gd name="connsiteX87" fmla="*/ 2302415 w 2486263"/>
              <a:gd name="connsiteY87" fmla="*/ 1179392 h 1742830"/>
              <a:gd name="connsiteX88" fmla="*/ 2326229 w 2486263"/>
              <a:gd name="connsiteY88" fmla="*/ 1198442 h 1742830"/>
              <a:gd name="connsiteX89" fmla="*/ 2352422 w 2486263"/>
              <a:gd name="connsiteY89" fmla="*/ 1191298 h 1742830"/>
              <a:gd name="connsiteX90" fmla="*/ 2383378 w 2486263"/>
              <a:gd name="connsiteY90" fmla="*/ 1200823 h 1742830"/>
              <a:gd name="connsiteX91" fmla="*/ 2447672 w 2486263"/>
              <a:gd name="connsiteY91" fmla="*/ 1224636 h 1742830"/>
              <a:gd name="connsiteX92" fmla="*/ 2478629 w 2486263"/>
              <a:gd name="connsiteY92" fmla="*/ 1229398 h 1742830"/>
              <a:gd name="connsiteX93" fmla="*/ 2485847 w 2486263"/>
              <a:gd name="connsiteY93" fmla="*/ 1265780 h 1742830"/>
              <a:gd name="connsiteX94" fmla="*/ 2464340 w 2486263"/>
              <a:gd name="connsiteY94" fmla="*/ 1300836 h 1742830"/>
              <a:gd name="connsiteX95" fmla="*/ 2433384 w 2486263"/>
              <a:gd name="connsiteY95" fmla="*/ 1355604 h 1742830"/>
              <a:gd name="connsiteX96" fmla="*/ 2359565 w 2486263"/>
              <a:gd name="connsiteY96" fmla="*/ 1403229 h 1742830"/>
              <a:gd name="connsiteX97" fmla="*/ 2285746 w 2486263"/>
              <a:gd name="connsiteY97" fmla="*/ 1405611 h 1742830"/>
              <a:gd name="connsiteX98" fmla="*/ 2173828 w 2486263"/>
              <a:gd name="connsiteY98" fmla="*/ 1436567 h 1742830"/>
              <a:gd name="connsiteX99" fmla="*/ 2126203 w 2486263"/>
              <a:gd name="connsiteY99" fmla="*/ 1460379 h 1742830"/>
              <a:gd name="connsiteX100" fmla="*/ 970648 w 2486263"/>
              <a:gd name="connsiteY100" fmla="*/ 1741843 h 1742830"/>
              <a:gd name="connsiteX101" fmla="*/ 92672 w 2486263"/>
              <a:gd name="connsiteY101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714247 w 2486263"/>
              <a:gd name="connsiteY81" fmla="*/ 765054 h 1742830"/>
              <a:gd name="connsiteX82" fmla="*/ 1816641 w 2486263"/>
              <a:gd name="connsiteY82" fmla="*/ 831729 h 1742830"/>
              <a:gd name="connsiteX83" fmla="*/ 1928560 w 2486263"/>
              <a:gd name="connsiteY83" fmla="*/ 874592 h 1742830"/>
              <a:gd name="connsiteX84" fmla="*/ 2002379 w 2486263"/>
              <a:gd name="connsiteY84" fmla="*/ 857923 h 1742830"/>
              <a:gd name="connsiteX85" fmla="*/ 2166685 w 2486263"/>
              <a:gd name="connsiteY85" fmla="*/ 1003179 h 1742830"/>
              <a:gd name="connsiteX86" fmla="*/ 2176210 w 2486263"/>
              <a:gd name="connsiteY86" fmla="*/ 1074617 h 1742830"/>
              <a:gd name="connsiteX87" fmla="*/ 2245266 w 2486263"/>
              <a:gd name="connsiteY87" fmla="*/ 1098429 h 1742830"/>
              <a:gd name="connsiteX88" fmla="*/ 2302415 w 2486263"/>
              <a:gd name="connsiteY88" fmla="*/ 1179392 h 1742830"/>
              <a:gd name="connsiteX89" fmla="*/ 2326229 w 2486263"/>
              <a:gd name="connsiteY89" fmla="*/ 1198442 h 1742830"/>
              <a:gd name="connsiteX90" fmla="*/ 2352422 w 2486263"/>
              <a:gd name="connsiteY90" fmla="*/ 1191298 h 1742830"/>
              <a:gd name="connsiteX91" fmla="*/ 2383378 w 2486263"/>
              <a:gd name="connsiteY91" fmla="*/ 1200823 h 1742830"/>
              <a:gd name="connsiteX92" fmla="*/ 2447672 w 2486263"/>
              <a:gd name="connsiteY92" fmla="*/ 1224636 h 1742830"/>
              <a:gd name="connsiteX93" fmla="*/ 2478629 w 2486263"/>
              <a:gd name="connsiteY93" fmla="*/ 1229398 h 1742830"/>
              <a:gd name="connsiteX94" fmla="*/ 2485847 w 2486263"/>
              <a:gd name="connsiteY94" fmla="*/ 1265780 h 1742830"/>
              <a:gd name="connsiteX95" fmla="*/ 2464340 w 2486263"/>
              <a:gd name="connsiteY95" fmla="*/ 1300836 h 1742830"/>
              <a:gd name="connsiteX96" fmla="*/ 2433384 w 2486263"/>
              <a:gd name="connsiteY96" fmla="*/ 1355604 h 1742830"/>
              <a:gd name="connsiteX97" fmla="*/ 2359565 w 2486263"/>
              <a:gd name="connsiteY97" fmla="*/ 1403229 h 1742830"/>
              <a:gd name="connsiteX98" fmla="*/ 2285746 w 2486263"/>
              <a:gd name="connsiteY98" fmla="*/ 1405611 h 1742830"/>
              <a:gd name="connsiteX99" fmla="*/ 2173828 w 2486263"/>
              <a:gd name="connsiteY99" fmla="*/ 1436567 h 1742830"/>
              <a:gd name="connsiteX100" fmla="*/ 2126203 w 2486263"/>
              <a:gd name="connsiteY100" fmla="*/ 1460379 h 1742830"/>
              <a:gd name="connsiteX101" fmla="*/ 970648 w 2486263"/>
              <a:gd name="connsiteY101" fmla="*/ 1741843 h 1742830"/>
              <a:gd name="connsiteX102" fmla="*/ 92672 w 2486263"/>
              <a:gd name="connsiteY102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714247 w 2486263"/>
              <a:gd name="connsiteY81" fmla="*/ 765054 h 1742830"/>
              <a:gd name="connsiteX82" fmla="*/ 1788066 w 2486263"/>
              <a:gd name="connsiteY82" fmla="*/ 803154 h 1742830"/>
              <a:gd name="connsiteX83" fmla="*/ 1816641 w 2486263"/>
              <a:gd name="connsiteY83" fmla="*/ 831729 h 1742830"/>
              <a:gd name="connsiteX84" fmla="*/ 1928560 w 2486263"/>
              <a:gd name="connsiteY84" fmla="*/ 874592 h 1742830"/>
              <a:gd name="connsiteX85" fmla="*/ 2002379 w 2486263"/>
              <a:gd name="connsiteY85" fmla="*/ 857923 h 1742830"/>
              <a:gd name="connsiteX86" fmla="*/ 2166685 w 2486263"/>
              <a:gd name="connsiteY86" fmla="*/ 1003179 h 1742830"/>
              <a:gd name="connsiteX87" fmla="*/ 2176210 w 2486263"/>
              <a:gd name="connsiteY87" fmla="*/ 1074617 h 1742830"/>
              <a:gd name="connsiteX88" fmla="*/ 2245266 w 2486263"/>
              <a:gd name="connsiteY88" fmla="*/ 1098429 h 1742830"/>
              <a:gd name="connsiteX89" fmla="*/ 2302415 w 2486263"/>
              <a:gd name="connsiteY89" fmla="*/ 1179392 h 1742830"/>
              <a:gd name="connsiteX90" fmla="*/ 2326229 w 2486263"/>
              <a:gd name="connsiteY90" fmla="*/ 1198442 h 1742830"/>
              <a:gd name="connsiteX91" fmla="*/ 2352422 w 2486263"/>
              <a:gd name="connsiteY91" fmla="*/ 1191298 h 1742830"/>
              <a:gd name="connsiteX92" fmla="*/ 2383378 w 2486263"/>
              <a:gd name="connsiteY92" fmla="*/ 1200823 h 1742830"/>
              <a:gd name="connsiteX93" fmla="*/ 2447672 w 2486263"/>
              <a:gd name="connsiteY93" fmla="*/ 1224636 h 1742830"/>
              <a:gd name="connsiteX94" fmla="*/ 2478629 w 2486263"/>
              <a:gd name="connsiteY94" fmla="*/ 1229398 h 1742830"/>
              <a:gd name="connsiteX95" fmla="*/ 2485847 w 2486263"/>
              <a:gd name="connsiteY95" fmla="*/ 1265780 h 1742830"/>
              <a:gd name="connsiteX96" fmla="*/ 2464340 w 2486263"/>
              <a:gd name="connsiteY96" fmla="*/ 1300836 h 1742830"/>
              <a:gd name="connsiteX97" fmla="*/ 2433384 w 2486263"/>
              <a:gd name="connsiteY97" fmla="*/ 1355604 h 1742830"/>
              <a:gd name="connsiteX98" fmla="*/ 2359565 w 2486263"/>
              <a:gd name="connsiteY98" fmla="*/ 1403229 h 1742830"/>
              <a:gd name="connsiteX99" fmla="*/ 2285746 w 2486263"/>
              <a:gd name="connsiteY99" fmla="*/ 1405611 h 1742830"/>
              <a:gd name="connsiteX100" fmla="*/ 2173828 w 2486263"/>
              <a:gd name="connsiteY100" fmla="*/ 1436567 h 1742830"/>
              <a:gd name="connsiteX101" fmla="*/ 2126203 w 2486263"/>
              <a:gd name="connsiteY101" fmla="*/ 1460379 h 1742830"/>
              <a:gd name="connsiteX102" fmla="*/ 970648 w 2486263"/>
              <a:gd name="connsiteY102" fmla="*/ 1741843 h 1742830"/>
              <a:gd name="connsiteX103" fmla="*/ 92672 w 2486263"/>
              <a:gd name="connsiteY103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714247 w 2486263"/>
              <a:gd name="connsiteY81" fmla="*/ 765054 h 1742830"/>
              <a:gd name="connsiteX82" fmla="*/ 1745204 w 2486263"/>
              <a:gd name="connsiteY82" fmla="*/ 779342 h 1742830"/>
              <a:gd name="connsiteX83" fmla="*/ 1788066 w 2486263"/>
              <a:gd name="connsiteY83" fmla="*/ 803154 h 1742830"/>
              <a:gd name="connsiteX84" fmla="*/ 1816641 w 2486263"/>
              <a:gd name="connsiteY84" fmla="*/ 831729 h 1742830"/>
              <a:gd name="connsiteX85" fmla="*/ 1928560 w 2486263"/>
              <a:gd name="connsiteY85" fmla="*/ 874592 h 1742830"/>
              <a:gd name="connsiteX86" fmla="*/ 2002379 w 2486263"/>
              <a:gd name="connsiteY86" fmla="*/ 857923 h 1742830"/>
              <a:gd name="connsiteX87" fmla="*/ 2166685 w 2486263"/>
              <a:gd name="connsiteY87" fmla="*/ 1003179 h 1742830"/>
              <a:gd name="connsiteX88" fmla="*/ 2176210 w 2486263"/>
              <a:gd name="connsiteY88" fmla="*/ 1074617 h 1742830"/>
              <a:gd name="connsiteX89" fmla="*/ 2245266 w 2486263"/>
              <a:gd name="connsiteY89" fmla="*/ 1098429 h 1742830"/>
              <a:gd name="connsiteX90" fmla="*/ 2302415 w 2486263"/>
              <a:gd name="connsiteY90" fmla="*/ 1179392 h 1742830"/>
              <a:gd name="connsiteX91" fmla="*/ 2326229 w 2486263"/>
              <a:gd name="connsiteY91" fmla="*/ 1198442 h 1742830"/>
              <a:gd name="connsiteX92" fmla="*/ 2352422 w 2486263"/>
              <a:gd name="connsiteY92" fmla="*/ 1191298 h 1742830"/>
              <a:gd name="connsiteX93" fmla="*/ 2383378 w 2486263"/>
              <a:gd name="connsiteY93" fmla="*/ 1200823 h 1742830"/>
              <a:gd name="connsiteX94" fmla="*/ 2447672 w 2486263"/>
              <a:gd name="connsiteY94" fmla="*/ 1224636 h 1742830"/>
              <a:gd name="connsiteX95" fmla="*/ 2478629 w 2486263"/>
              <a:gd name="connsiteY95" fmla="*/ 1229398 h 1742830"/>
              <a:gd name="connsiteX96" fmla="*/ 2485847 w 2486263"/>
              <a:gd name="connsiteY96" fmla="*/ 1265780 h 1742830"/>
              <a:gd name="connsiteX97" fmla="*/ 2464340 w 2486263"/>
              <a:gd name="connsiteY97" fmla="*/ 1300836 h 1742830"/>
              <a:gd name="connsiteX98" fmla="*/ 2433384 w 2486263"/>
              <a:gd name="connsiteY98" fmla="*/ 1355604 h 1742830"/>
              <a:gd name="connsiteX99" fmla="*/ 2359565 w 2486263"/>
              <a:gd name="connsiteY99" fmla="*/ 1403229 h 1742830"/>
              <a:gd name="connsiteX100" fmla="*/ 2285746 w 2486263"/>
              <a:gd name="connsiteY100" fmla="*/ 1405611 h 1742830"/>
              <a:gd name="connsiteX101" fmla="*/ 2173828 w 2486263"/>
              <a:gd name="connsiteY101" fmla="*/ 1436567 h 1742830"/>
              <a:gd name="connsiteX102" fmla="*/ 2126203 w 2486263"/>
              <a:gd name="connsiteY102" fmla="*/ 1460379 h 1742830"/>
              <a:gd name="connsiteX103" fmla="*/ 970648 w 2486263"/>
              <a:gd name="connsiteY103" fmla="*/ 1741843 h 1742830"/>
              <a:gd name="connsiteX104" fmla="*/ 92672 w 2486263"/>
              <a:gd name="connsiteY104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676147 w 2486263"/>
              <a:gd name="connsiteY81" fmla="*/ 724573 h 1742830"/>
              <a:gd name="connsiteX82" fmla="*/ 1714247 w 2486263"/>
              <a:gd name="connsiteY82" fmla="*/ 765054 h 1742830"/>
              <a:gd name="connsiteX83" fmla="*/ 1745204 w 2486263"/>
              <a:gd name="connsiteY83" fmla="*/ 779342 h 1742830"/>
              <a:gd name="connsiteX84" fmla="*/ 1788066 w 2486263"/>
              <a:gd name="connsiteY84" fmla="*/ 803154 h 1742830"/>
              <a:gd name="connsiteX85" fmla="*/ 1816641 w 2486263"/>
              <a:gd name="connsiteY85" fmla="*/ 831729 h 1742830"/>
              <a:gd name="connsiteX86" fmla="*/ 1928560 w 2486263"/>
              <a:gd name="connsiteY86" fmla="*/ 874592 h 1742830"/>
              <a:gd name="connsiteX87" fmla="*/ 2002379 w 2486263"/>
              <a:gd name="connsiteY87" fmla="*/ 857923 h 1742830"/>
              <a:gd name="connsiteX88" fmla="*/ 2166685 w 2486263"/>
              <a:gd name="connsiteY88" fmla="*/ 1003179 h 1742830"/>
              <a:gd name="connsiteX89" fmla="*/ 2176210 w 2486263"/>
              <a:gd name="connsiteY89" fmla="*/ 1074617 h 1742830"/>
              <a:gd name="connsiteX90" fmla="*/ 2245266 w 2486263"/>
              <a:gd name="connsiteY90" fmla="*/ 1098429 h 1742830"/>
              <a:gd name="connsiteX91" fmla="*/ 2302415 w 2486263"/>
              <a:gd name="connsiteY91" fmla="*/ 1179392 h 1742830"/>
              <a:gd name="connsiteX92" fmla="*/ 2326229 w 2486263"/>
              <a:gd name="connsiteY92" fmla="*/ 1198442 h 1742830"/>
              <a:gd name="connsiteX93" fmla="*/ 2352422 w 2486263"/>
              <a:gd name="connsiteY93" fmla="*/ 1191298 h 1742830"/>
              <a:gd name="connsiteX94" fmla="*/ 2383378 w 2486263"/>
              <a:gd name="connsiteY94" fmla="*/ 1200823 h 1742830"/>
              <a:gd name="connsiteX95" fmla="*/ 2447672 w 2486263"/>
              <a:gd name="connsiteY95" fmla="*/ 1224636 h 1742830"/>
              <a:gd name="connsiteX96" fmla="*/ 2478629 w 2486263"/>
              <a:gd name="connsiteY96" fmla="*/ 1229398 h 1742830"/>
              <a:gd name="connsiteX97" fmla="*/ 2485847 w 2486263"/>
              <a:gd name="connsiteY97" fmla="*/ 1265780 h 1742830"/>
              <a:gd name="connsiteX98" fmla="*/ 2464340 w 2486263"/>
              <a:gd name="connsiteY98" fmla="*/ 1300836 h 1742830"/>
              <a:gd name="connsiteX99" fmla="*/ 2433384 w 2486263"/>
              <a:gd name="connsiteY99" fmla="*/ 1355604 h 1742830"/>
              <a:gd name="connsiteX100" fmla="*/ 2359565 w 2486263"/>
              <a:gd name="connsiteY100" fmla="*/ 1403229 h 1742830"/>
              <a:gd name="connsiteX101" fmla="*/ 2285746 w 2486263"/>
              <a:gd name="connsiteY101" fmla="*/ 1405611 h 1742830"/>
              <a:gd name="connsiteX102" fmla="*/ 2173828 w 2486263"/>
              <a:gd name="connsiteY102" fmla="*/ 1436567 h 1742830"/>
              <a:gd name="connsiteX103" fmla="*/ 2126203 w 2486263"/>
              <a:gd name="connsiteY103" fmla="*/ 1460379 h 1742830"/>
              <a:gd name="connsiteX104" fmla="*/ 970648 w 2486263"/>
              <a:gd name="connsiteY104" fmla="*/ 1741843 h 1742830"/>
              <a:gd name="connsiteX105" fmla="*/ 92672 w 2486263"/>
              <a:gd name="connsiteY105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676147 w 2486263"/>
              <a:gd name="connsiteY81" fmla="*/ 724573 h 1742830"/>
              <a:gd name="connsiteX82" fmla="*/ 1714247 w 2486263"/>
              <a:gd name="connsiteY82" fmla="*/ 765054 h 1742830"/>
              <a:gd name="connsiteX83" fmla="*/ 1745204 w 2486263"/>
              <a:gd name="connsiteY83" fmla="*/ 779342 h 1742830"/>
              <a:gd name="connsiteX84" fmla="*/ 1788066 w 2486263"/>
              <a:gd name="connsiteY84" fmla="*/ 803154 h 1742830"/>
              <a:gd name="connsiteX85" fmla="*/ 1816641 w 2486263"/>
              <a:gd name="connsiteY85" fmla="*/ 831729 h 1742830"/>
              <a:gd name="connsiteX86" fmla="*/ 1897604 w 2486263"/>
              <a:gd name="connsiteY86" fmla="*/ 874592 h 1742830"/>
              <a:gd name="connsiteX87" fmla="*/ 1928560 w 2486263"/>
              <a:gd name="connsiteY87" fmla="*/ 874592 h 1742830"/>
              <a:gd name="connsiteX88" fmla="*/ 2002379 w 2486263"/>
              <a:gd name="connsiteY88" fmla="*/ 857923 h 1742830"/>
              <a:gd name="connsiteX89" fmla="*/ 2166685 w 2486263"/>
              <a:gd name="connsiteY89" fmla="*/ 1003179 h 1742830"/>
              <a:gd name="connsiteX90" fmla="*/ 2176210 w 2486263"/>
              <a:gd name="connsiteY90" fmla="*/ 1074617 h 1742830"/>
              <a:gd name="connsiteX91" fmla="*/ 2245266 w 2486263"/>
              <a:gd name="connsiteY91" fmla="*/ 1098429 h 1742830"/>
              <a:gd name="connsiteX92" fmla="*/ 2302415 w 2486263"/>
              <a:gd name="connsiteY92" fmla="*/ 1179392 h 1742830"/>
              <a:gd name="connsiteX93" fmla="*/ 2326229 w 2486263"/>
              <a:gd name="connsiteY93" fmla="*/ 1198442 h 1742830"/>
              <a:gd name="connsiteX94" fmla="*/ 2352422 w 2486263"/>
              <a:gd name="connsiteY94" fmla="*/ 1191298 h 1742830"/>
              <a:gd name="connsiteX95" fmla="*/ 2383378 w 2486263"/>
              <a:gd name="connsiteY95" fmla="*/ 1200823 h 1742830"/>
              <a:gd name="connsiteX96" fmla="*/ 2447672 w 2486263"/>
              <a:gd name="connsiteY96" fmla="*/ 1224636 h 1742830"/>
              <a:gd name="connsiteX97" fmla="*/ 2478629 w 2486263"/>
              <a:gd name="connsiteY97" fmla="*/ 1229398 h 1742830"/>
              <a:gd name="connsiteX98" fmla="*/ 2485847 w 2486263"/>
              <a:gd name="connsiteY98" fmla="*/ 1265780 h 1742830"/>
              <a:gd name="connsiteX99" fmla="*/ 2464340 w 2486263"/>
              <a:gd name="connsiteY99" fmla="*/ 1300836 h 1742830"/>
              <a:gd name="connsiteX100" fmla="*/ 2433384 w 2486263"/>
              <a:gd name="connsiteY100" fmla="*/ 1355604 h 1742830"/>
              <a:gd name="connsiteX101" fmla="*/ 2359565 w 2486263"/>
              <a:gd name="connsiteY101" fmla="*/ 1403229 h 1742830"/>
              <a:gd name="connsiteX102" fmla="*/ 2285746 w 2486263"/>
              <a:gd name="connsiteY102" fmla="*/ 1405611 h 1742830"/>
              <a:gd name="connsiteX103" fmla="*/ 2173828 w 2486263"/>
              <a:gd name="connsiteY103" fmla="*/ 1436567 h 1742830"/>
              <a:gd name="connsiteX104" fmla="*/ 2126203 w 2486263"/>
              <a:gd name="connsiteY104" fmla="*/ 1460379 h 1742830"/>
              <a:gd name="connsiteX105" fmla="*/ 970648 w 2486263"/>
              <a:gd name="connsiteY105" fmla="*/ 1741843 h 1742830"/>
              <a:gd name="connsiteX106" fmla="*/ 92672 w 2486263"/>
              <a:gd name="connsiteY106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676147 w 2486263"/>
              <a:gd name="connsiteY81" fmla="*/ 724573 h 1742830"/>
              <a:gd name="connsiteX82" fmla="*/ 1714247 w 2486263"/>
              <a:gd name="connsiteY82" fmla="*/ 765054 h 1742830"/>
              <a:gd name="connsiteX83" fmla="*/ 1745204 w 2486263"/>
              <a:gd name="connsiteY83" fmla="*/ 779342 h 1742830"/>
              <a:gd name="connsiteX84" fmla="*/ 1788066 w 2486263"/>
              <a:gd name="connsiteY84" fmla="*/ 803154 h 1742830"/>
              <a:gd name="connsiteX85" fmla="*/ 1816641 w 2486263"/>
              <a:gd name="connsiteY85" fmla="*/ 831729 h 1742830"/>
              <a:gd name="connsiteX86" fmla="*/ 1897604 w 2486263"/>
              <a:gd name="connsiteY86" fmla="*/ 874592 h 1742830"/>
              <a:gd name="connsiteX87" fmla="*/ 1928560 w 2486263"/>
              <a:gd name="connsiteY87" fmla="*/ 874592 h 1742830"/>
              <a:gd name="connsiteX88" fmla="*/ 1964279 w 2486263"/>
              <a:gd name="connsiteY88" fmla="*/ 881736 h 1742830"/>
              <a:gd name="connsiteX89" fmla="*/ 2002379 w 2486263"/>
              <a:gd name="connsiteY89" fmla="*/ 857923 h 1742830"/>
              <a:gd name="connsiteX90" fmla="*/ 2166685 w 2486263"/>
              <a:gd name="connsiteY90" fmla="*/ 1003179 h 1742830"/>
              <a:gd name="connsiteX91" fmla="*/ 2176210 w 2486263"/>
              <a:gd name="connsiteY91" fmla="*/ 1074617 h 1742830"/>
              <a:gd name="connsiteX92" fmla="*/ 2245266 w 2486263"/>
              <a:gd name="connsiteY92" fmla="*/ 1098429 h 1742830"/>
              <a:gd name="connsiteX93" fmla="*/ 2302415 w 2486263"/>
              <a:gd name="connsiteY93" fmla="*/ 1179392 h 1742830"/>
              <a:gd name="connsiteX94" fmla="*/ 2326229 w 2486263"/>
              <a:gd name="connsiteY94" fmla="*/ 1198442 h 1742830"/>
              <a:gd name="connsiteX95" fmla="*/ 2352422 w 2486263"/>
              <a:gd name="connsiteY95" fmla="*/ 1191298 h 1742830"/>
              <a:gd name="connsiteX96" fmla="*/ 2383378 w 2486263"/>
              <a:gd name="connsiteY96" fmla="*/ 1200823 h 1742830"/>
              <a:gd name="connsiteX97" fmla="*/ 2447672 w 2486263"/>
              <a:gd name="connsiteY97" fmla="*/ 1224636 h 1742830"/>
              <a:gd name="connsiteX98" fmla="*/ 2478629 w 2486263"/>
              <a:gd name="connsiteY98" fmla="*/ 1229398 h 1742830"/>
              <a:gd name="connsiteX99" fmla="*/ 2485847 w 2486263"/>
              <a:gd name="connsiteY99" fmla="*/ 1265780 h 1742830"/>
              <a:gd name="connsiteX100" fmla="*/ 2464340 w 2486263"/>
              <a:gd name="connsiteY100" fmla="*/ 1300836 h 1742830"/>
              <a:gd name="connsiteX101" fmla="*/ 2433384 w 2486263"/>
              <a:gd name="connsiteY101" fmla="*/ 1355604 h 1742830"/>
              <a:gd name="connsiteX102" fmla="*/ 2359565 w 2486263"/>
              <a:gd name="connsiteY102" fmla="*/ 1403229 h 1742830"/>
              <a:gd name="connsiteX103" fmla="*/ 2285746 w 2486263"/>
              <a:gd name="connsiteY103" fmla="*/ 1405611 h 1742830"/>
              <a:gd name="connsiteX104" fmla="*/ 2173828 w 2486263"/>
              <a:gd name="connsiteY104" fmla="*/ 1436567 h 1742830"/>
              <a:gd name="connsiteX105" fmla="*/ 2126203 w 2486263"/>
              <a:gd name="connsiteY105" fmla="*/ 1460379 h 1742830"/>
              <a:gd name="connsiteX106" fmla="*/ 970648 w 2486263"/>
              <a:gd name="connsiteY106" fmla="*/ 1741843 h 1742830"/>
              <a:gd name="connsiteX107" fmla="*/ 92672 w 2486263"/>
              <a:gd name="connsiteY107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676147 w 2486263"/>
              <a:gd name="connsiteY81" fmla="*/ 724573 h 1742830"/>
              <a:gd name="connsiteX82" fmla="*/ 1714247 w 2486263"/>
              <a:gd name="connsiteY82" fmla="*/ 765054 h 1742830"/>
              <a:gd name="connsiteX83" fmla="*/ 1745204 w 2486263"/>
              <a:gd name="connsiteY83" fmla="*/ 779342 h 1742830"/>
              <a:gd name="connsiteX84" fmla="*/ 1788066 w 2486263"/>
              <a:gd name="connsiteY84" fmla="*/ 803154 h 1742830"/>
              <a:gd name="connsiteX85" fmla="*/ 1816641 w 2486263"/>
              <a:gd name="connsiteY85" fmla="*/ 831729 h 1742830"/>
              <a:gd name="connsiteX86" fmla="*/ 1897604 w 2486263"/>
              <a:gd name="connsiteY86" fmla="*/ 874592 h 1742830"/>
              <a:gd name="connsiteX87" fmla="*/ 1928560 w 2486263"/>
              <a:gd name="connsiteY87" fmla="*/ 874592 h 1742830"/>
              <a:gd name="connsiteX88" fmla="*/ 1964279 w 2486263"/>
              <a:gd name="connsiteY88" fmla="*/ 881736 h 1742830"/>
              <a:gd name="connsiteX89" fmla="*/ 2002379 w 2486263"/>
              <a:gd name="connsiteY89" fmla="*/ 857923 h 1742830"/>
              <a:gd name="connsiteX90" fmla="*/ 2102391 w 2486263"/>
              <a:gd name="connsiteY90" fmla="*/ 929361 h 1742830"/>
              <a:gd name="connsiteX91" fmla="*/ 2166685 w 2486263"/>
              <a:gd name="connsiteY91" fmla="*/ 1003179 h 1742830"/>
              <a:gd name="connsiteX92" fmla="*/ 2176210 w 2486263"/>
              <a:gd name="connsiteY92" fmla="*/ 1074617 h 1742830"/>
              <a:gd name="connsiteX93" fmla="*/ 2245266 w 2486263"/>
              <a:gd name="connsiteY93" fmla="*/ 1098429 h 1742830"/>
              <a:gd name="connsiteX94" fmla="*/ 2302415 w 2486263"/>
              <a:gd name="connsiteY94" fmla="*/ 1179392 h 1742830"/>
              <a:gd name="connsiteX95" fmla="*/ 2326229 w 2486263"/>
              <a:gd name="connsiteY95" fmla="*/ 1198442 h 1742830"/>
              <a:gd name="connsiteX96" fmla="*/ 2352422 w 2486263"/>
              <a:gd name="connsiteY96" fmla="*/ 1191298 h 1742830"/>
              <a:gd name="connsiteX97" fmla="*/ 2383378 w 2486263"/>
              <a:gd name="connsiteY97" fmla="*/ 1200823 h 1742830"/>
              <a:gd name="connsiteX98" fmla="*/ 2447672 w 2486263"/>
              <a:gd name="connsiteY98" fmla="*/ 1224636 h 1742830"/>
              <a:gd name="connsiteX99" fmla="*/ 2478629 w 2486263"/>
              <a:gd name="connsiteY99" fmla="*/ 1229398 h 1742830"/>
              <a:gd name="connsiteX100" fmla="*/ 2485847 w 2486263"/>
              <a:gd name="connsiteY100" fmla="*/ 1265780 h 1742830"/>
              <a:gd name="connsiteX101" fmla="*/ 2464340 w 2486263"/>
              <a:gd name="connsiteY101" fmla="*/ 1300836 h 1742830"/>
              <a:gd name="connsiteX102" fmla="*/ 2433384 w 2486263"/>
              <a:gd name="connsiteY102" fmla="*/ 1355604 h 1742830"/>
              <a:gd name="connsiteX103" fmla="*/ 2359565 w 2486263"/>
              <a:gd name="connsiteY103" fmla="*/ 1403229 h 1742830"/>
              <a:gd name="connsiteX104" fmla="*/ 2285746 w 2486263"/>
              <a:gd name="connsiteY104" fmla="*/ 1405611 h 1742830"/>
              <a:gd name="connsiteX105" fmla="*/ 2173828 w 2486263"/>
              <a:gd name="connsiteY105" fmla="*/ 1436567 h 1742830"/>
              <a:gd name="connsiteX106" fmla="*/ 2126203 w 2486263"/>
              <a:gd name="connsiteY106" fmla="*/ 1460379 h 1742830"/>
              <a:gd name="connsiteX107" fmla="*/ 970648 w 2486263"/>
              <a:gd name="connsiteY107" fmla="*/ 1741843 h 1742830"/>
              <a:gd name="connsiteX108" fmla="*/ 92672 w 2486263"/>
              <a:gd name="connsiteY108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676147 w 2486263"/>
              <a:gd name="connsiteY81" fmla="*/ 724573 h 1742830"/>
              <a:gd name="connsiteX82" fmla="*/ 1714247 w 2486263"/>
              <a:gd name="connsiteY82" fmla="*/ 765054 h 1742830"/>
              <a:gd name="connsiteX83" fmla="*/ 1745204 w 2486263"/>
              <a:gd name="connsiteY83" fmla="*/ 779342 h 1742830"/>
              <a:gd name="connsiteX84" fmla="*/ 1788066 w 2486263"/>
              <a:gd name="connsiteY84" fmla="*/ 803154 h 1742830"/>
              <a:gd name="connsiteX85" fmla="*/ 1816641 w 2486263"/>
              <a:gd name="connsiteY85" fmla="*/ 831729 h 1742830"/>
              <a:gd name="connsiteX86" fmla="*/ 1897604 w 2486263"/>
              <a:gd name="connsiteY86" fmla="*/ 874592 h 1742830"/>
              <a:gd name="connsiteX87" fmla="*/ 1928560 w 2486263"/>
              <a:gd name="connsiteY87" fmla="*/ 874592 h 1742830"/>
              <a:gd name="connsiteX88" fmla="*/ 1964279 w 2486263"/>
              <a:gd name="connsiteY88" fmla="*/ 881736 h 1742830"/>
              <a:gd name="connsiteX89" fmla="*/ 2002379 w 2486263"/>
              <a:gd name="connsiteY89" fmla="*/ 857923 h 1742830"/>
              <a:gd name="connsiteX90" fmla="*/ 2102391 w 2486263"/>
              <a:gd name="connsiteY90" fmla="*/ 929361 h 1742830"/>
              <a:gd name="connsiteX91" fmla="*/ 2166685 w 2486263"/>
              <a:gd name="connsiteY91" fmla="*/ 1003179 h 1742830"/>
              <a:gd name="connsiteX92" fmla="*/ 2176210 w 2486263"/>
              <a:gd name="connsiteY92" fmla="*/ 1074617 h 1742830"/>
              <a:gd name="connsiteX93" fmla="*/ 2245266 w 2486263"/>
              <a:gd name="connsiteY93" fmla="*/ 1098429 h 1742830"/>
              <a:gd name="connsiteX94" fmla="*/ 2283366 w 2486263"/>
              <a:gd name="connsiteY94" fmla="*/ 1167486 h 1742830"/>
              <a:gd name="connsiteX95" fmla="*/ 2302415 w 2486263"/>
              <a:gd name="connsiteY95" fmla="*/ 1179392 h 1742830"/>
              <a:gd name="connsiteX96" fmla="*/ 2326229 w 2486263"/>
              <a:gd name="connsiteY96" fmla="*/ 1198442 h 1742830"/>
              <a:gd name="connsiteX97" fmla="*/ 2352422 w 2486263"/>
              <a:gd name="connsiteY97" fmla="*/ 1191298 h 1742830"/>
              <a:gd name="connsiteX98" fmla="*/ 2383378 w 2486263"/>
              <a:gd name="connsiteY98" fmla="*/ 1200823 h 1742830"/>
              <a:gd name="connsiteX99" fmla="*/ 2447672 w 2486263"/>
              <a:gd name="connsiteY99" fmla="*/ 1224636 h 1742830"/>
              <a:gd name="connsiteX100" fmla="*/ 2478629 w 2486263"/>
              <a:gd name="connsiteY100" fmla="*/ 1229398 h 1742830"/>
              <a:gd name="connsiteX101" fmla="*/ 2485847 w 2486263"/>
              <a:gd name="connsiteY101" fmla="*/ 1265780 h 1742830"/>
              <a:gd name="connsiteX102" fmla="*/ 2464340 w 2486263"/>
              <a:gd name="connsiteY102" fmla="*/ 1300836 h 1742830"/>
              <a:gd name="connsiteX103" fmla="*/ 2433384 w 2486263"/>
              <a:gd name="connsiteY103" fmla="*/ 1355604 h 1742830"/>
              <a:gd name="connsiteX104" fmla="*/ 2359565 w 2486263"/>
              <a:gd name="connsiteY104" fmla="*/ 1403229 h 1742830"/>
              <a:gd name="connsiteX105" fmla="*/ 2285746 w 2486263"/>
              <a:gd name="connsiteY105" fmla="*/ 1405611 h 1742830"/>
              <a:gd name="connsiteX106" fmla="*/ 2173828 w 2486263"/>
              <a:gd name="connsiteY106" fmla="*/ 1436567 h 1742830"/>
              <a:gd name="connsiteX107" fmla="*/ 2126203 w 2486263"/>
              <a:gd name="connsiteY107" fmla="*/ 1460379 h 1742830"/>
              <a:gd name="connsiteX108" fmla="*/ 970648 w 2486263"/>
              <a:gd name="connsiteY108" fmla="*/ 1741843 h 1742830"/>
              <a:gd name="connsiteX109" fmla="*/ 92672 w 2486263"/>
              <a:gd name="connsiteY109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676147 w 2486263"/>
              <a:gd name="connsiteY81" fmla="*/ 724573 h 1742830"/>
              <a:gd name="connsiteX82" fmla="*/ 1714247 w 2486263"/>
              <a:gd name="connsiteY82" fmla="*/ 765054 h 1742830"/>
              <a:gd name="connsiteX83" fmla="*/ 1745204 w 2486263"/>
              <a:gd name="connsiteY83" fmla="*/ 779342 h 1742830"/>
              <a:gd name="connsiteX84" fmla="*/ 1788066 w 2486263"/>
              <a:gd name="connsiteY84" fmla="*/ 803154 h 1742830"/>
              <a:gd name="connsiteX85" fmla="*/ 1816641 w 2486263"/>
              <a:gd name="connsiteY85" fmla="*/ 831729 h 1742830"/>
              <a:gd name="connsiteX86" fmla="*/ 1897604 w 2486263"/>
              <a:gd name="connsiteY86" fmla="*/ 874592 h 1742830"/>
              <a:gd name="connsiteX87" fmla="*/ 1928560 w 2486263"/>
              <a:gd name="connsiteY87" fmla="*/ 874592 h 1742830"/>
              <a:gd name="connsiteX88" fmla="*/ 1964279 w 2486263"/>
              <a:gd name="connsiteY88" fmla="*/ 881736 h 1742830"/>
              <a:gd name="connsiteX89" fmla="*/ 2002379 w 2486263"/>
              <a:gd name="connsiteY89" fmla="*/ 857923 h 1742830"/>
              <a:gd name="connsiteX90" fmla="*/ 2102391 w 2486263"/>
              <a:gd name="connsiteY90" fmla="*/ 929361 h 1742830"/>
              <a:gd name="connsiteX91" fmla="*/ 2121441 w 2486263"/>
              <a:gd name="connsiteY91" fmla="*/ 962698 h 1742830"/>
              <a:gd name="connsiteX92" fmla="*/ 2166685 w 2486263"/>
              <a:gd name="connsiteY92" fmla="*/ 1003179 h 1742830"/>
              <a:gd name="connsiteX93" fmla="*/ 2176210 w 2486263"/>
              <a:gd name="connsiteY93" fmla="*/ 1074617 h 1742830"/>
              <a:gd name="connsiteX94" fmla="*/ 2245266 w 2486263"/>
              <a:gd name="connsiteY94" fmla="*/ 1098429 h 1742830"/>
              <a:gd name="connsiteX95" fmla="*/ 2283366 w 2486263"/>
              <a:gd name="connsiteY95" fmla="*/ 1167486 h 1742830"/>
              <a:gd name="connsiteX96" fmla="*/ 2302415 w 2486263"/>
              <a:gd name="connsiteY96" fmla="*/ 1179392 h 1742830"/>
              <a:gd name="connsiteX97" fmla="*/ 2326229 w 2486263"/>
              <a:gd name="connsiteY97" fmla="*/ 1198442 h 1742830"/>
              <a:gd name="connsiteX98" fmla="*/ 2352422 w 2486263"/>
              <a:gd name="connsiteY98" fmla="*/ 1191298 h 1742830"/>
              <a:gd name="connsiteX99" fmla="*/ 2383378 w 2486263"/>
              <a:gd name="connsiteY99" fmla="*/ 1200823 h 1742830"/>
              <a:gd name="connsiteX100" fmla="*/ 2447672 w 2486263"/>
              <a:gd name="connsiteY100" fmla="*/ 1224636 h 1742830"/>
              <a:gd name="connsiteX101" fmla="*/ 2478629 w 2486263"/>
              <a:gd name="connsiteY101" fmla="*/ 1229398 h 1742830"/>
              <a:gd name="connsiteX102" fmla="*/ 2485847 w 2486263"/>
              <a:gd name="connsiteY102" fmla="*/ 1265780 h 1742830"/>
              <a:gd name="connsiteX103" fmla="*/ 2464340 w 2486263"/>
              <a:gd name="connsiteY103" fmla="*/ 1300836 h 1742830"/>
              <a:gd name="connsiteX104" fmla="*/ 2433384 w 2486263"/>
              <a:gd name="connsiteY104" fmla="*/ 1355604 h 1742830"/>
              <a:gd name="connsiteX105" fmla="*/ 2359565 w 2486263"/>
              <a:gd name="connsiteY105" fmla="*/ 1403229 h 1742830"/>
              <a:gd name="connsiteX106" fmla="*/ 2285746 w 2486263"/>
              <a:gd name="connsiteY106" fmla="*/ 1405611 h 1742830"/>
              <a:gd name="connsiteX107" fmla="*/ 2173828 w 2486263"/>
              <a:gd name="connsiteY107" fmla="*/ 1436567 h 1742830"/>
              <a:gd name="connsiteX108" fmla="*/ 2126203 w 2486263"/>
              <a:gd name="connsiteY108" fmla="*/ 1460379 h 1742830"/>
              <a:gd name="connsiteX109" fmla="*/ 970648 w 2486263"/>
              <a:gd name="connsiteY109" fmla="*/ 1741843 h 1742830"/>
              <a:gd name="connsiteX110" fmla="*/ 92672 w 2486263"/>
              <a:gd name="connsiteY110" fmla="*/ 1348648 h 1742830"/>
              <a:gd name="connsiteX0" fmla="*/ 75181 w 2468772"/>
              <a:gd name="connsiteY0" fmla="*/ 1348648 h 1742003"/>
              <a:gd name="connsiteX1" fmla="*/ 39405 w 2468772"/>
              <a:gd name="connsiteY1" fmla="*/ 1136528 h 1742003"/>
              <a:gd name="connsiteX2" fmla="*/ 125131 w 2468772"/>
              <a:gd name="connsiteY2" fmla="*/ 1160341 h 1742003"/>
              <a:gd name="connsiteX3" fmla="*/ 201331 w 2468772"/>
              <a:gd name="connsiteY3" fmla="*/ 1107953 h 1742003"/>
              <a:gd name="connsiteX4" fmla="*/ 194188 w 2468772"/>
              <a:gd name="connsiteY4" fmla="*/ 1026991 h 1742003"/>
              <a:gd name="connsiteX5" fmla="*/ 218000 w 2468772"/>
              <a:gd name="connsiteY5" fmla="*/ 965078 h 1742003"/>
              <a:gd name="connsiteX6" fmla="*/ 268006 w 2468772"/>
              <a:gd name="connsiteY6" fmla="*/ 950791 h 1742003"/>
              <a:gd name="connsiteX7" fmla="*/ 318013 w 2468772"/>
              <a:gd name="connsiteY7" fmla="*/ 886497 h 1742003"/>
              <a:gd name="connsiteX8" fmla="*/ 348968 w 2468772"/>
              <a:gd name="connsiteY8" fmla="*/ 834109 h 1742003"/>
              <a:gd name="connsiteX9" fmla="*/ 441838 w 2468772"/>
              <a:gd name="connsiteY9" fmla="*/ 779341 h 1742003"/>
              <a:gd name="connsiteX10" fmla="*/ 553756 w 2468772"/>
              <a:gd name="connsiteY10" fmla="*/ 741240 h 1742003"/>
              <a:gd name="connsiteX11" fmla="*/ 527563 w 2468772"/>
              <a:gd name="connsiteY11" fmla="*/ 707903 h 1742003"/>
              <a:gd name="connsiteX12" fmla="*/ 489463 w 2468772"/>
              <a:gd name="connsiteY12" fmla="*/ 688853 h 1742003"/>
              <a:gd name="connsiteX13" fmla="*/ 508513 w 2468772"/>
              <a:gd name="connsiteY13" fmla="*/ 648372 h 1742003"/>
              <a:gd name="connsiteX14" fmla="*/ 503750 w 2468772"/>
              <a:gd name="connsiteY14" fmla="*/ 624560 h 1742003"/>
              <a:gd name="connsiteX15" fmla="*/ 498988 w 2468772"/>
              <a:gd name="connsiteY15" fmla="*/ 605510 h 1742003"/>
              <a:gd name="connsiteX16" fmla="*/ 434694 w 2468772"/>
              <a:gd name="connsiteY16" fmla="*/ 562647 h 1742003"/>
              <a:gd name="connsiteX17" fmla="*/ 382305 w 2468772"/>
              <a:gd name="connsiteY17" fmla="*/ 572171 h 1742003"/>
              <a:gd name="connsiteX18" fmla="*/ 315631 w 2468772"/>
              <a:gd name="connsiteY18" fmla="*/ 553122 h 1742003"/>
              <a:gd name="connsiteX19" fmla="*/ 248955 w 2468772"/>
              <a:gd name="connsiteY19" fmla="*/ 593602 h 1742003"/>
              <a:gd name="connsiteX20" fmla="*/ 144181 w 2468772"/>
              <a:gd name="connsiteY20" fmla="*/ 591221 h 1742003"/>
              <a:gd name="connsiteX21" fmla="*/ 79887 w 2468772"/>
              <a:gd name="connsiteY21" fmla="*/ 619796 h 1742003"/>
              <a:gd name="connsiteX22" fmla="*/ 32262 w 2468772"/>
              <a:gd name="connsiteY22" fmla="*/ 648371 h 1742003"/>
              <a:gd name="connsiteX23" fmla="*/ 1307 w 2468772"/>
              <a:gd name="connsiteY23" fmla="*/ 603127 h 1742003"/>
              <a:gd name="connsiteX24" fmla="*/ 10830 w 2468772"/>
              <a:gd name="connsiteY24" fmla="*/ 515021 h 1742003"/>
              <a:gd name="connsiteX25" fmla="*/ 8450 w 2468772"/>
              <a:gd name="connsiteY25" fmla="*/ 479302 h 1742003"/>
              <a:gd name="connsiteX26" fmla="*/ 22737 w 2468772"/>
              <a:gd name="connsiteY26" fmla="*/ 453109 h 1742003"/>
              <a:gd name="connsiteX27" fmla="*/ 27499 w 2468772"/>
              <a:gd name="connsiteY27" fmla="*/ 388815 h 1742003"/>
              <a:gd name="connsiteX28" fmla="*/ 32262 w 2468772"/>
              <a:gd name="connsiteY28" fmla="*/ 357859 h 1742003"/>
              <a:gd name="connsiteX29" fmla="*/ 58455 w 2468772"/>
              <a:gd name="connsiteY29" fmla="*/ 331665 h 1742003"/>
              <a:gd name="connsiteX30" fmla="*/ 60838 w 2468772"/>
              <a:gd name="connsiteY30" fmla="*/ 300709 h 1742003"/>
              <a:gd name="connsiteX31" fmla="*/ 106080 w 2468772"/>
              <a:gd name="connsiteY31" fmla="*/ 291184 h 1742003"/>
              <a:gd name="connsiteX32" fmla="*/ 82268 w 2468772"/>
              <a:gd name="connsiteY32" fmla="*/ 267371 h 1742003"/>
              <a:gd name="connsiteX33" fmla="*/ 117988 w 2468772"/>
              <a:gd name="connsiteY33" fmla="*/ 241177 h 1742003"/>
              <a:gd name="connsiteX34" fmla="*/ 91793 w 2468772"/>
              <a:gd name="connsiteY34" fmla="*/ 234034 h 1742003"/>
              <a:gd name="connsiteX35" fmla="*/ 58456 w 2468772"/>
              <a:gd name="connsiteY35" fmla="*/ 203077 h 1742003"/>
              <a:gd name="connsiteX36" fmla="*/ 101319 w 2468772"/>
              <a:gd name="connsiteY36" fmla="*/ 162596 h 1742003"/>
              <a:gd name="connsiteX37" fmla="*/ 65600 w 2468772"/>
              <a:gd name="connsiteY37" fmla="*/ 153071 h 1742003"/>
              <a:gd name="connsiteX38" fmla="*/ 56075 w 2468772"/>
              <a:gd name="connsiteY38" fmla="*/ 136402 h 1742003"/>
              <a:gd name="connsiteX39" fmla="*/ 72744 w 2468772"/>
              <a:gd name="connsiteY39" fmla="*/ 100684 h 1742003"/>
              <a:gd name="connsiteX40" fmla="*/ 51313 w 2468772"/>
              <a:gd name="connsiteY40" fmla="*/ 88777 h 1742003"/>
              <a:gd name="connsiteX41" fmla="*/ 65600 w 2468772"/>
              <a:gd name="connsiteY41" fmla="*/ 80682 h 1742003"/>
              <a:gd name="connsiteX42" fmla="*/ 77506 w 2468772"/>
              <a:gd name="connsiteY42" fmla="*/ 57823 h 1742003"/>
              <a:gd name="connsiteX43" fmla="*/ 125131 w 2468772"/>
              <a:gd name="connsiteY43" fmla="*/ 29246 h 1742003"/>
              <a:gd name="connsiteX44" fmla="*/ 172756 w 2468772"/>
              <a:gd name="connsiteY44" fmla="*/ 26866 h 1742003"/>
              <a:gd name="connsiteX45" fmla="*/ 210856 w 2468772"/>
              <a:gd name="connsiteY45" fmla="*/ 48298 h 1742003"/>
              <a:gd name="connsiteX46" fmla="*/ 234669 w 2468772"/>
              <a:gd name="connsiteY46" fmla="*/ 50678 h 1742003"/>
              <a:gd name="connsiteX47" fmla="*/ 287056 w 2468772"/>
              <a:gd name="connsiteY47" fmla="*/ 55442 h 1742003"/>
              <a:gd name="connsiteX48" fmla="*/ 318013 w 2468772"/>
              <a:gd name="connsiteY48" fmla="*/ 64967 h 1742003"/>
              <a:gd name="connsiteX49" fmla="*/ 322775 w 2468772"/>
              <a:gd name="connsiteY49" fmla="*/ 36392 h 1742003"/>
              <a:gd name="connsiteX50" fmla="*/ 315631 w 2468772"/>
              <a:gd name="connsiteY50" fmla="*/ 17341 h 1742003"/>
              <a:gd name="connsiteX51" fmla="*/ 413263 w 2468772"/>
              <a:gd name="connsiteY51" fmla="*/ 671 h 1742003"/>
              <a:gd name="connsiteX52" fmla="*/ 477556 w 2468772"/>
              <a:gd name="connsiteY52" fmla="*/ 31629 h 1742003"/>
              <a:gd name="connsiteX53" fmla="*/ 513275 w 2468772"/>
              <a:gd name="connsiteY53" fmla="*/ 81636 h 1742003"/>
              <a:gd name="connsiteX54" fmla="*/ 558519 w 2468772"/>
              <a:gd name="connsiteY54" fmla="*/ 114971 h 1742003"/>
              <a:gd name="connsiteX55" fmla="*/ 563280 w 2468772"/>
              <a:gd name="connsiteY55" fmla="*/ 222129 h 1742003"/>
              <a:gd name="connsiteX56" fmla="*/ 587397 w 2468772"/>
              <a:gd name="connsiteY56" fmla="*/ 277273 h 1742003"/>
              <a:gd name="connsiteX57" fmla="*/ 639480 w 2468772"/>
              <a:gd name="connsiteY57" fmla="*/ 310236 h 1742003"/>
              <a:gd name="connsiteX58" fmla="*/ 779974 w 2468772"/>
              <a:gd name="connsiteY58" fmla="*/ 381673 h 1742003"/>
              <a:gd name="connsiteX59" fmla="*/ 870463 w 2468772"/>
              <a:gd name="connsiteY59" fmla="*/ 441202 h 1742003"/>
              <a:gd name="connsiteX60" fmla="*/ 941899 w 2468772"/>
              <a:gd name="connsiteY60" fmla="*/ 391198 h 1742003"/>
              <a:gd name="connsiteX61" fmla="*/ 991905 w 2468772"/>
              <a:gd name="connsiteY61" fmla="*/ 362623 h 1742003"/>
              <a:gd name="connsiteX62" fmla="*/ 1006193 w 2468772"/>
              <a:gd name="connsiteY62" fmla="*/ 379292 h 1742003"/>
              <a:gd name="connsiteX63" fmla="*/ 1049055 w 2468772"/>
              <a:gd name="connsiteY63" fmla="*/ 395961 h 1742003"/>
              <a:gd name="connsiteX64" fmla="*/ 1072869 w 2468772"/>
              <a:gd name="connsiteY64" fmla="*/ 407867 h 1742003"/>
              <a:gd name="connsiteX65" fmla="*/ 1146687 w 2468772"/>
              <a:gd name="connsiteY65" fmla="*/ 403104 h 1742003"/>
              <a:gd name="connsiteX66" fmla="*/ 1170500 w 2468772"/>
              <a:gd name="connsiteY66" fmla="*/ 419773 h 1742003"/>
              <a:gd name="connsiteX67" fmla="*/ 1215744 w 2468772"/>
              <a:gd name="connsiteY67" fmla="*/ 424536 h 1742003"/>
              <a:gd name="connsiteX68" fmla="*/ 1227649 w 2468772"/>
              <a:gd name="connsiteY68" fmla="*/ 436442 h 1742003"/>
              <a:gd name="connsiteX69" fmla="*/ 1239556 w 2468772"/>
              <a:gd name="connsiteY69" fmla="*/ 467398 h 1742003"/>
              <a:gd name="connsiteX70" fmla="*/ 1253844 w 2468772"/>
              <a:gd name="connsiteY70" fmla="*/ 479304 h 1742003"/>
              <a:gd name="connsiteX71" fmla="*/ 1289563 w 2468772"/>
              <a:gd name="connsiteY71" fmla="*/ 503117 h 1742003"/>
              <a:gd name="connsiteX72" fmla="*/ 1306231 w 2468772"/>
              <a:gd name="connsiteY72" fmla="*/ 493592 h 1742003"/>
              <a:gd name="connsiteX73" fmla="*/ 1341950 w 2468772"/>
              <a:gd name="connsiteY73" fmla="*/ 503117 h 1742003"/>
              <a:gd name="connsiteX74" fmla="*/ 1411005 w 2468772"/>
              <a:gd name="connsiteY74" fmla="*/ 567411 h 1742003"/>
              <a:gd name="connsiteX75" fmla="*/ 1496730 w 2468772"/>
              <a:gd name="connsiteY75" fmla="*/ 588842 h 1742003"/>
              <a:gd name="connsiteX76" fmla="*/ 1549119 w 2468772"/>
              <a:gd name="connsiteY76" fmla="*/ 591223 h 1742003"/>
              <a:gd name="connsiteX77" fmla="*/ 1580075 w 2468772"/>
              <a:gd name="connsiteY77" fmla="*/ 605511 h 1742003"/>
              <a:gd name="connsiteX78" fmla="*/ 1603887 w 2468772"/>
              <a:gd name="connsiteY78" fmla="*/ 622179 h 1742003"/>
              <a:gd name="connsiteX79" fmla="*/ 1603888 w 2468772"/>
              <a:gd name="connsiteY79" fmla="*/ 676948 h 1742003"/>
              <a:gd name="connsiteX80" fmla="*/ 1634844 w 2468772"/>
              <a:gd name="connsiteY80" fmla="*/ 693617 h 1742003"/>
              <a:gd name="connsiteX81" fmla="*/ 1658656 w 2468772"/>
              <a:gd name="connsiteY81" fmla="*/ 724573 h 1742003"/>
              <a:gd name="connsiteX82" fmla="*/ 1696756 w 2468772"/>
              <a:gd name="connsiteY82" fmla="*/ 765054 h 1742003"/>
              <a:gd name="connsiteX83" fmla="*/ 1727713 w 2468772"/>
              <a:gd name="connsiteY83" fmla="*/ 779342 h 1742003"/>
              <a:gd name="connsiteX84" fmla="*/ 1770575 w 2468772"/>
              <a:gd name="connsiteY84" fmla="*/ 803154 h 1742003"/>
              <a:gd name="connsiteX85" fmla="*/ 1799150 w 2468772"/>
              <a:gd name="connsiteY85" fmla="*/ 831729 h 1742003"/>
              <a:gd name="connsiteX86" fmla="*/ 1880113 w 2468772"/>
              <a:gd name="connsiteY86" fmla="*/ 874592 h 1742003"/>
              <a:gd name="connsiteX87" fmla="*/ 1911069 w 2468772"/>
              <a:gd name="connsiteY87" fmla="*/ 874592 h 1742003"/>
              <a:gd name="connsiteX88" fmla="*/ 1946788 w 2468772"/>
              <a:gd name="connsiteY88" fmla="*/ 881736 h 1742003"/>
              <a:gd name="connsiteX89" fmla="*/ 1984888 w 2468772"/>
              <a:gd name="connsiteY89" fmla="*/ 857923 h 1742003"/>
              <a:gd name="connsiteX90" fmla="*/ 2084900 w 2468772"/>
              <a:gd name="connsiteY90" fmla="*/ 929361 h 1742003"/>
              <a:gd name="connsiteX91" fmla="*/ 2103950 w 2468772"/>
              <a:gd name="connsiteY91" fmla="*/ 962698 h 1742003"/>
              <a:gd name="connsiteX92" fmla="*/ 2149194 w 2468772"/>
              <a:gd name="connsiteY92" fmla="*/ 1003179 h 1742003"/>
              <a:gd name="connsiteX93" fmla="*/ 2158719 w 2468772"/>
              <a:gd name="connsiteY93" fmla="*/ 1074617 h 1742003"/>
              <a:gd name="connsiteX94" fmla="*/ 2227775 w 2468772"/>
              <a:gd name="connsiteY94" fmla="*/ 1098429 h 1742003"/>
              <a:gd name="connsiteX95" fmla="*/ 2265875 w 2468772"/>
              <a:gd name="connsiteY95" fmla="*/ 1167486 h 1742003"/>
              <a:gd name="connsiteX96" fmla="*/ 2284924 w 2468772"/>
              <a:gd name="connsiteY96" fmla="*/ 1179392 h 1742003"/>
              <a:gd name="connsiteX97" fmla="*/ 2308738 w 2468772"/>
              <a:gd name="connsiteY97" fmla="*/ 1198442 h 1742003"/>
              <a:gd name="connsiteX98" fmla="*/ 2334931 w 2468772"/>
              <a:gd name="connsiteY98" fmla="*/ 1191298 h 1742003"/>
              <a:gd name="connsiteX99" fmla="*/ 2365887 w 2468772"/>
              <a:gd name="connsiteY99" fmla="*/ 1200823 h 1742003"/>
              <a:gd name="connsiteX100" fmla="*/ 2430181 w 2468772"/>
              <a:gd name="connsiteY100" fmla="*/ 1224636 h 1742003"/>
              <a:gd name="connsiteX101" fmla="*/ 2461138 w 2468772"/>
              <a:gd name="connsiteY101" fmla="*/ 1229398 h 1742003"/>
              <a:gd name="connsiteX102" fmla="*/ 2468356 w 2468772"/>
              <a:gd name="connsiteY102" fmla="*/ 1265780 h 1742003"/>
              <a:gd name="connsiteX103" fmla="*/ 2446849 w 2468772"/>
              <a:gd name="connsiteY103" fmla="*/ 1300836 h 1742003"/>
              <a:gd name="connsiteX104" fmla="*/ 2415893 w 2468772"/>
              <a:gd name="connsiteY104" fmla="*/ 1355604 h 1742003"/>
              <a:gd name="connsiteX105" fmla="*/ 2342074 w 2468772"/>
              <a:gd name="connsiteY105" fmla="*/ 1403229 h 1742003"/>
              <a:gd name="connsiteX106" fmla="*/ 2268255 w 2468772"/>
              <a:gd name="connsiteY106" fmla="*/ 1405611 h 1742003"/>
              <a:gd name="connsiteX107" fmla="*/ 2156337 w 2468772"/>
              <a:gd name="connsiteY107" fmla="*/ 1436567 h 1742003"/>
              <a:gd name="connsiteX108" fmla="*/ 2108712 w 2468772"/>
              <a:gd name="connsiteY108" fmla="*/ 1460379 h 1742003"/>
              <a:gd name="connsiteX109" fmla="*/ 953157 w 2468772"/>
              <a:gd name="connsiteY109" fmla="*/ 1741843 h 1742003"/>
              <a:gd name="connsiteX110" fmla="*/ 75125 w 2468772"/>
              <a:gd name="connsiteY110" fmla="*/ 1498479 h 1742003"/>
              <a:gd name="connsiteX111" fmla="*/ 75181 w 2468772"/>
              <a:gd name="connsiteY111" fmla="*/ 1348648 h 1742003"/>
              <a:gd name="connsiteX0" fmla="*/ 75181 w 2468772"/>
              <a:gd name="connsiteY0" fmla="*/ 1348648 h 1748421"/>
              <a:gd name="connsiteX1" fmla="*/ 39405 w 2468772"/>
              <a:gd name="connsiteY1" fmla="*/ 1136528 h 1748421"/>
              <a:gd name="connsiteX2" fmla="*/ 125131 w 2468772"/>
              <a:gd name="connsiteY2" fmla="*/ 1160341 h 1748421"/>
              <a:gd name="connsiteX3" fmla="*/ 201331 w 2468772"/>
              <a:gd name="connsiteY3" fmla="*/ 1107953 h 1748421"/>
              <a:gd name="connsiteX4" fmla="*/ 194188 w 2468772"/>
              <a:gd name="connsiteY4" fmla="*/ 1026991 h 1748421"/>
              <a:gd name="connsiteX5" fmla="*/ 218000 w 2468772"/>
              <a:gd name="connsiteY5" fmla="*/ 965078 h 1748421"/>
              <a:gd name="connsiteX6" fmla="*/ 268006 w 2468772"/>
              <a:gd name="connsiteY6" fmla="*/ 950791 h 1748421"/>
              <a:gd name="connsiteX7" fmla="*/ 318013 w 2468772"/>
              <a:gd name="connsiteY7" fmla="*/ 886497 h 1748421"/>
              <a:gd name="connsiteX8" fmla="*/ 348968 w 2468772"/>
              <a:gd name="connsiteY8" fmla="*/ 834109 h 1748421"/>
              <a:gd name="connsiteX9" fmla="*/ 441838 w 2468772"/>
              <a:gd name="connsiteY9" fmla="*/ 779341 h 1748421"/>
              <a:gd name="connsiteX10" fmla="*/ 553756 w 2468772"/>
              <a:gd name="connsiteY10" fmla="*/ 741240 h 1748421"/>
              <a:gd name="connsiteX11" fmla="*/ 527563 w 2468772"/>
              <a:gd name="connsiteY11" fmla="*/ 707903 h 1748421"/>
              <a:gd name="connsiteX12" fmla="*/ 489463 w 2468772"/>
              <a:gd name="connsiteY12" fmla="*/ 688853 h 1748421"/>
              <a:gd name="connsiteX13" fmla="*/ 508513 w 2468772"/>
              <a:gd name="connsiteY13" fmla="*/ 648372 h 1748421"/>
              <a:gd name="connsiteX14" fmla="*/ 503750 w 2468772"/>
              <a:gd name="connsiteY14" fmla="*/ 624560 h 1748421"/>
              <a:gd name="connsiteX15" fmla="*/ 498988 w 2468772"/>
              <a:gd name="connsiteY15" fmla="*/ 605510 h 1748421"/>
              <a:gd name="connsiteX16" fmla="*/ 434694 w 2468772"/>
              <a:gd name="connsiteY16" fmla="*/ 562647 h 1748421"/>
              <a:gd name="connsiteX17" fmla="*/ 382305 w 2468772"/>
              <a:gd name="connsiteY17" fmla="*/ 572171 h 1748421"/>
              <a:gd name="connsiteX18" fmla="*/ 315631 w 2468772"/>
              <a:gd name="connsiteY18" fmla="*/ 553122 h 1748421"/>
              <a:gd name="connsiteX19" fmla="*/ 248955 w 2468772"/>
              <a:gd name="connsiteY19" fmla="*/ 593602 h 1748421"/>
              <a:gd name="connsiteX20" fmla="*/ 144181 w 2468772"/>
              <a:gd name="connsiteY20" fmla="*/ 591221 h 1748421"/>
              <a:gd name="connsiteX21" fmla="*/ 79887 w 2468772"/>
              <a:gd name="connsiteY21" fmla="*/ 619796 h 1748421"/>
              <a:gd name="connsiteX22" fmla="*/ 32262 w 2468772"/>
              <a:gd name="connsiteY22" fmla="*/ 648371 h 1748421"/>
              <a:gd name="connsiteX23" fmla="*/ 1307 w 2468772"/>
              <a:gd name="connsiteY23" fmla="*/ 603127 h 1748421"/>
              <a:gd name="connsiteX24" fmla="*/ 10830 w 2468772"/>
              <a:gd name="connsiteY24" fmla="*/ 515021 h 1748421"/>
              <a:gd name="connsiteX25" fmla="*/ 8450 w 2468772"/>
              <a:gd name="connsiteY25" fmla="*/ 479302 h 1748421"/>
              <a:gd name="connsiteX26" fmla="*/ 22737 w 2468772"/>
              <a:gd name="connsiteY26" fmla="*/ 453109 h 1748421"/>
              <a:gd name="connsiteX27" fmla="*/ 27499 w 2468772"/>
              <a:gd name="connsiteY27" fmla="*/ 388815 h 1748421"/>
              <a:gd name="connsiteX28" fmla="*/ 32262 w 2468772"/>
              <a:gd name="connsiteY28" fmla="*/ 357859 h 1748421"/>
              <a:gd name="connsiteX29" fmla="*/ 58455 w 2468772"/>
              <a:gd name="connsiteY29" fmla="*/ 331665 h 1748421"/>
              <a:gd name="connsiteX30" fmla="*/ 60838 w 2468772"/>
              <a:gd name="connsiteY30" fmla="*/ 300709 h 1748421"/>
              <a:gd name="connsiteX31" fmla="*/ 106080 w 2468772"/>
              <a:gd name="connsiteY31" fmla="*/ 291184 h 1748421"/>
              <a:gd name="connsiteX32" fmla="*/ 82268 w 2468772"/>
              <a:gd name="connsiteY32" fmla="*/ 267371 h 1748421"/>
              <a:gd name="connsiteX33" fmla="*/ 117988 w 2468772"/>
              <a:gd name="connsiteY33" fmla="*/ 241177 h 1748421"/>
              <a:gd name="connsiteX34" fmla="*/ 91793 w 2468772"/>
              <a:gd name="connsiteY34" fmla="*/ 234034 h 1748421"/>
              <a:gd name="connsiteX35" fmla="*/ 58456 w 2468772"/>
              <a:gd name="connsiteY35" fmla="*/ 203077 h 1748421"/>
              <a:gd name="connsiteX36" fmla="*/ 101319 w 2468772"/>
              <a:gd name="connsiteY36" fmla="*/ 162596 h 1748421"/>
              <a:gd name="connsiteX37" fmla="*/ 65600 w 2468772"/>
              <a:gd name="connsiteY37" fmla="*/ 153071 h 1748421"/>
              <a:gd name="connsiteX38" fmla="*/ 56075 w 2468772"/>
              <a:gd name="connsiteY38" fmla="*/ 136402 h 1748421"/>
              <a:gd name="connsiteX39" fmla="*/ 72744 w 2468772"/>
              <a:gd name="connsiteY39" fmla="*/ 100684 h 1748421"/>
              <a:gd name="connsiteX40" fmla="*/ 51313 w 2468772"/>
              <a:gd name="connsiteY40" fmla="*/ 88777 h 1748421"/>
              <a:gd name="connsiteX41" fmla="*/ 65600 w 2468772"/>
              <a:gd name="connsiteY41" fmla="*/ 80682 h 1748421"/>
              <a:gd name="connsiteX42" fmla="*/ 77506 w 2468772"/>
              <a:gd name="connsiteY42" fmla="*/ 57823 h 1748421"/>
              <a:gd name="connsiteX43" fmla="*/ 125131 w 2468772"/>
              <a:gd name="connsiteY43" fmla="*/ 29246 h 1748421"/>
              <a:gd name="connsiteX44" fmla="*/ 172756 w 2468772"/>
              <a:gd name="connsiteY44" fmla="*/ 26866 h 1748421"/>
              <a:gd name="connsiteX45" fmla="*/ 210856 w 2468772"/>
              <a:gd name="connsiteY45" fmla="*/ 48298 h 1748421"/>
              <a:gd name="connsiteX46" fmla="*/ 234669 w 2468772"/>
              <a:gd name="connsiteY46" fmla="*/ 50678 h 1748421"/>
              <a:gd name="connsiteX47" fmla="*/ 287056 w 2468772"/>
              <a:gd name="connsiteY47" fmla="*/ 55442 h 1748421"/>
              <a:gd name="connsiteX48" fmla="*/ 318013 w 2468772"/>
              <a:gd name="connsiteY48" fmla="*/ 64967 h 1748421"/>
              <a:gd name="connsiteX49" fmla="*/ 322775 w 2468772"/>
              <a:gd name="connsiteY49" fmla="*/ 36392 h 1748421"/>
              <a:gd name="connsiteX50" fmla="*/ 315631 w 2468772"/>
              <a:gd name="connsiteY50" fmla="*/ 17341 h 1748421"/>
              <a:gd name="connsiteX51" fmla="*/ 413263 w 2468772"/>
              <a:gd name="connsiteY51" fmla="*/ 671 h 1748421"/>
              <a:gd name="connsiteX52" fmla="*/ 477556 w 2468772"/>
              <a:gd name="connsiteY52" fmla="*/ 31629 h 1748421"/>
              <a:gd name="connsiteX53" fmla="*/ 513275 w 2468772"/>
              <a:gd name="connsiteY53" fmla="*/ 81636 h 1748421"/>
              <a:gd name="connsiteX54" fmla="*/ 558519 w 2468772"/>
              <a:gd name="connsiteY54" fmla="*/ 114971 h 1748421"/>
              <a:gd name="connsiteX55" fmla="*/ 563280 w 2468772"/>
              <a:gd name="connsiteY55" fmla="*/ 222129 h 1748421"/>
              <a:gd name="connsiteX56" fmla="*/ 587397 w 2468772"/>
              <a:gd name="connsiteY56" fmla="*/ 277273 h 1748421"/>
              <a:gd name="connsiteX57" fmla="*/ 639480 w 2468772"/>
              <a:gd name="connsiteY57" fmla="*/ 310236 h 1748421"/>
              <a:gd name="connsiteX58" fmla="*/ 779974 w 2468772"/>
              <a:gd name="connsiteY58" fmla="*/ 381673 h 1748421"/>
              <a:gd name="connsiteX59" fmla="*/ 870463 w 2468772"/>
              <a:gd name="connsiteY59" fmla="*/ 441202 h 1748421"/>
              <a:gd name="connsiteX60" fmla="*/ 941899 w 2468772"/>
              <a:gd name="connsiteY60" fmla="*/ 391198 h 1748421"/>
              <a:gd name="connsiteX61" fmla="*/ 991905 w 2468772"/>
              <a:gd name="connsiteY61" fmla="*/ 362623 h 1748421"/>
              <a:gd name="connsiteX62" fmla="*/ 1006193 w 2468772"/>
              <a:gd name="connsiteY62" fmla="*/ 379292 h 1748421"/>
              <a:gd name="connsiteX63" fmla="*/ 1049055 w 2468772"/>
              <a:gd name="connsiteY63" fmla="*/ 395961 h 1748421"/>
              <a:gd name="connsiteX64" fmla="*/ 1072869 w 2468772"/>
              <a:gd name="connsiteY64" fmla="*/ 407867 h 1748421"/>
              <a:gd name="connsiteX65" fmla="*/ 1146687 w 2468772"/>
              <a:gd name="connsiteY65" fmla="*/ 403104 h 1748421"/>
              <a:gd name="connsiteX66" fmla="*/ 1170500 w 2468772"/>
              <a:gd name="connsiteY66" fmla="*/ 419773 h 1748421"/>
              <a:gd name="connsiteX67" fmla="*/ 1215744 w 2468772"/>
              <a:gd name="connsiteY67" fmla="*/ 424536 h 1748421"/>
              <a:gd name="connsiteX68" fmla="*/ 1227649 w 2468772"/>
              <a:gd name="connsiteY68" fmla="*/ 436442 h 1748421"/>
              <a:gd name="connsiteX69" fmla="*/ 1239556 w 2468772"/>
              <a:gd name="connsiteY69" fmla="*/ 467398 h 1748421"/>
              <a:gd name="connsiteX70" fmla="*/ 1253844 w 2468772"/>
              <a:gd name="connsiteY70" fmla="*/ 479304 h 1748421"/>
              <a:gd name="connsiteX71" fmla="*/ 1289563 w 2468772"/>
              <a:gd name="connsiteY71" fmla="*/ 503117 h 1748421"/>
              <a:gd name="connsiteX72" fmla="*/ 1306231 w 2468772"/>
              <a:gd name="connsiteY72" fmla="*/ 493592 h 1748421"/>
              <a:gd name="connsiteX73" fmla="*/ 1341950 w 2468772"/>
              <a:gd name="connsiteY73" fmla="*/ 503117 h 1748421"/>
              <a:gd name="connsiteX74" fmla="*/ 1411005 w 2468772"/>
              <a:gd name="connsiteY74" fmla="*/ 567411 h 1748421"/>
              <a:gd name="connsiteX75" fmla="*/ 1496730 w 2468772"/>
              <a:gd name="connsiteY75" fmla="*/ 588842 h 1748421"/>
              <a:gd name="connsiteX76" fmla="*/ 1549119 w 2468772"/>
              <a:gd name="connsiteY76" fmla="*/ 591223 h 1748421"/>
              <a:gd name="connsiteX77" fmla="*/ 1580075 w 2468772"/>
              <a:gd name="connsiteY77" fmla="*/ 605511 h 1748421"/>
              <a:gd name="connsiteX78" fmla="*/ 1603887 w 2468772"/>
              <a:gd name="connsiteY78" fmla="*/ 622179 h 1748421"/>
              <a:gd name="connsiteX79" fmla="*/ 1603888 w 2468772"/>
              <a:gd name="connsiteY79" fmla="*/ 676948 h 1748421"/>
              <a:gd name="connsiteX80" fmla="*/ 1634844 w 2468772"/>
              <a:gd name="connsiteY80" fmla="*/ 693617 h 1748421"/>
              <a:gd name="connsiteX81" fmla="*/ 1658656 w 2468772"/>
              <a:gd name="connsiteY81" fmla="*/ 724573 h 1748421"/>
              <a:gd name="connsiteX82" fmla="*/ 1696756 w 2468772"/>
              <a:gd name="connsiteY82" fmla="*/ 765054 h 1748421"/>
              <a:gd name="connsiteX83" fmla="*/ 1727713 w 2468772"/>
              <a:gd name="connsiteY83" fmla="*/ 779342 h 1748421"/>
              <a:gd name="connsiteX84" fmla="*/ 1770575 w 2468772"/>
              <a:gd name="connsiteY84" fmla="*/ 803154 h 1748421"/>
              <a:gd name="connsiteX85" fmla="*/ 1799150 w 2468772"/>
              <a:gd name="connsiteY85" fmla="*/ 831729 h 1748421"/>
              <a:gd name="connsiteX86" fmla="*/ 1880113 w 2468772"/>
              <a:gd name="connsiteY86" fmla="*/ 874592 h 1748421"/>
              <a:gd name="connsiteX87" fmla="*/ 1911069 w 2468772"/>
              <a:gd name="connsiteY87" fmla="*/ 874592 h 1748421"/>
              <a:gd name="connsiteX88" fmla="*/ 1946788 w 2468772"/>
              <a:gd name="connsiteY88" fmla="*/ 881736 h 1748421"/>
              <a:gd name="connsiteX89" fmla="*/ 1984888 w 2468772"/>
              <a:gd name="connsiteY89" fmla="*/ 857923 h 1748421"/>
              <a:gd name="connsiteX90" fmla="*/ 2084900 w 2468772"/>
              <a:gd name="connsiteY90" fmla="*/ 929361 h 1748421"/>
              <a:gd name="connsiteX91" fmla="*/ 2103950 w 2468772"/>
              <a:gd name="connsiteY91" fmla="*/ 962698 h 1748421"/>
              <a:gd name="connsiteX92" fmla="*/ 2149194 w 2468772"/>
              <a:gd name="connsiteY92" fmla="*/ 1003179 h 1748421"/>
              <a:gd name="connsiteX93" fmla="*/ 2158719 w 2468772"/>
              <a:gd name="connsiteY93" fmla="*/ 1074617 h 1748421"/>
              <a:gd name="connsiteX94" fmla="*/ 2227775 w 2468772"/>
              <a:gd name="connsiteY94" fmla="*/ 1098429 h 1748421"/>
              <a:gd name="connsiteX95" fmla="*/ 2265875 w 2468772"/>
              <a:gd name="connsiteY95" fmla="*/ 1167486 h 1748421"/>
              <a:gd name="connsiteX96" fmla="*/ 2284924 w 2468772"/>
              <a:gd name="connsiteY96" fmla="*/ 1179392 h 1748421"/>
              <a:gd name="connsiteX97" fmla="*/ 2308738 w 2468772"/>
              <a:gd name="connsiteY97" fmla="*/ 1198442 h 1748421"/>
              <a:gd name="connsiteX98" fmla="*/ 2334931 w 2468772"/>
              <a:gd name="connsiteY98" fmla="*/ 1191298 h 1748421"/>
              <a:gd name="connsiteX99" fmla="*/ 2365887 w 2468772"/>
              <a:gd name="connsiteY99" fmla="*/ 1200823 h 1748421"/>
              <a:gd name="connsiteX100" fmla="*/ 2430181 w 2468772"/>
              <a:gd name="connsiteY100" fmla="*/ 1224636 h 1748421"/>
              <a:gd name="connsiteX101" fmla="*/ 2461138 w 2468772"/>
              <a:gd name="connsiteY101" fmla="*/ 1229398 h 1748421"/>
              <a:gd name="connsiteX102" fmla="*/ 2468356 w 2468772"/>
              <a:gd name="connsiteY102" fmla="*/ 1265780 h 1748421"/>
              <a:gd name="connsiteX103" fmla="*/ 2446849 w 2468772"/>
              <a:gd name="connsiteY103" fmla="*/ 1300836 h 1748421"/>
              <a:gd name="connsiteX104" fmla="*/ 2415893 w 2468772"/>
              <a:gd name="connsiteY104" fmla="*/ 1355604 h 1748421"/>
              <a:gd name="connsiteX105" fmla="*/ 2342074 w 2468772"/>
              <a:gd name="connsiteY105" fmla="*/ 1403229 h 1748421"/>
              <a:gd name="connsiteX106" fmla="*/ 2268255 w 2468772"/>
              <a:gd name="connsiteY106" fmla="*/ 1405611 h 1748421"/>
              <a:gd name="connsiteX107" fmla="*/ 2156337 w 2468772"/>
              <a:gd name="connsiteY107" fmla="*/ 1436567 h 1748421"/>
              <a:gd name="connsiteX108" fmla="*/ 2108712 w 2468772"/>
              <a:gd name="connsiteY108" fmla="*/ 1460379 h 1748421"/>
              <a:gd name="connsiteX109" fmla="*/ 953157 w 2468772"/>
              <a:gd name="connsiteY109" fmla="*/ 1741843 h 1748421"/>
              <a:gd name="connsiteX110" fmla="*/ 687105 w 2468772"/>
              <a:gd name="connsiteY110" fmla="*/ 1646118 h 1748421"/>
              <a:gd name="connsiteX111" fmla="*/ 75125 w 2468772"/>
              <a:gd name="connsiteY111" fmla="*/ 1498479 h 1748421"/>
              <a:gd name="connsiteX112" fmla="*/ 75181 w 2468772"/>
              <a:gd name="connsiteY112" fmla="*/ 1348648 h 1748421"/>
              <a:gd name="connsiteX0" fmla="*/ 75181 w 2468772"/>
              <a:gd name="connsiteY0" fmla="*/ 1348648 h 1765176"/>
              <a:gd name="connsiteX1" fmla="*/ 39405 w 2468772"/>
              <a:gd name="connsiteY1" fmla="*/ 1136528 h 1765176"/>
              <a:gd name="connsiteX2" fmla="*/ 125131 w 2468772"/>
              <a:gd name="connsiteY2" fmla="*/ 1160341 h 1765176"/>
              <a:gd name="connsiteX3" fmla="*/ 201331 w 2468772"/>
              <a:gd name="connsiteY3" fmla="*/ 1107953 h 1765176"/>
              <a:gd name="connsiteX4" fmla="*/ 194188 w 2468772"/>
              <a:gd name="connsiteY4" fmla="*/ 1026991 h 1765176"/>
              <a:gd name="connsiteX5" fmla="*/ 218000 w 2468772"/>
              <a:gd name="connsiteY5" fmla="*/ 965078 h 1765176"/>
              <a:gd name="connsiteX6" fmla="*/ 268006 w 2468772"/>
              <a:gd name="connsiteY6" fmla="*/ 950791 h 1765176"/>
              <a:gd name="connsiteX7" fmla="*/ 318013 w 2468772"/>
              <a:gd name="connsiteY7" fmla="*/ 886497 h 1765176"/>
              <a:gd name="connsiteX8" fmla="*/ 348968 w 2468772"/>
              <a:gd name="connsiteY8" fmla="*/ 834109 h 1765176"/>
              <a:gd name="connsiteX9" fmla="*/ 441838 w 2468772"/>
              <a:gd name="connsiteY9" fmla="*/ 779341 h 1765176"/>
              <a:gd name="connsiteX10" fmla="*/ 553756 w 2468772"/>
              <a:gd name="connsiteY10" fmla="*/ 741240 h 1765176"/>
              <a:gd name="connsiteX11" fmla="*/ 527563 w 2468772"/>
              <a:gd name="connsiteY11" fmla="*/ 707903 h 1765176"/>
              <a:gd name="connsiteX12" fmla="*/ 489463 w 2468772"/>
              <a:gd name="connsiteY12" fmla="*/ 688853 h 1765176"/>
              <a:gd name="connsiteX13" fmla="*/ 508513 w 2468772"/>
              <a:gd name="connsiteY13" fmla="*/ 648372 h 1765176"/>
              <a:gd name="connsiteX14" fmla="*/ 503750 w 2468772"/>
              <a:gd name="connsiteY14" fmla="*/ 624560 h 1765176"/>
              <a:gd name="connsiteX15" fmla="*/ 498988 w 2468772"/>
              <a:gd name="connsiteY15" fmla="*/ 605510 h 1765176"/>
              <a:gd name="connsiteX16" fmla="*/ 434694 w 2468772"/>
              <a:gd name="connsiteY16" fmla="*/ 562647 h 1765176"/>
              <a:gd name="connsiteX17" fmla="*/ 382305 w 2468772"/>
              <a:gd name="connsiteY17" fmla="*/ 572171 h 1765176"/>
              <a:gd name="connsiteX18" fmla="*/ 315631 w 2468772"/>
              <a:gd name="connsiteY18" fmla="*/ 553122 h 1765176"/>
              <a:gd name="connsiteX19" fmla="*/ 248955 w 2468772"/>
              <a:gd name="connsiteY19" fmla="*/ 593602 h 1765176"/>
              <a:gd name="connsiteX20" fmla="*/ 144181 w 2468772"/>
              <a:gd name="connsiteY20" fmla="*/ 591221 h 1765176"/>
              <a:gd name="connsiteX21" fmla="*/ 79887 w 2468772"/>
              <a:gd name="connsiteY21" fmla="*/ 619796 h 1765176"/>
              <a:gd name="connsiteX22" fmla="*/ 32262 w 2468772"/>
              <a:gd name="connsiteY22" fmla="*/ 648371 h 1765176"/>
              <a:gd name="connsiteX23" fmla="*/ 1307 w 2468772"/>
              <a:gd name="connsiteY23" fmla="*/ 603127 h 1765176"/>
              <a:gd name="connsiteX24" fmla="*/ 10830 w 2468772"/>
              <a:gd name="connsiteY24" fmla="*/ 515021 h 1765176"/>
              <a:gd name="connsiteX25" fmla="*/ 8450 w 2468772"/>
              <a:gd name="connsiteY25" fmla="*/ 479302 h 1765176"/>
              <a:gd name="connsiteX26" fmla="*/ 22737 w 2468772"/>
              <a:gd name="connsiteY26" fmla="*/ 453109 h 1765176"/>
              <a:gd name="connsiteX27" fmla="*/ 27499 w 2468772"/>
              <a:gd name="connsiteY27" fmla="*/ 388815 h 1765176"/>
              <a:gd name="connsiteX28" fmla="*/ 32262 w 2468772"/>
              <a:gd name="connsiteY28" fmla="*/ 357859 h 1765176"/>
              <a:gd name="connsiteX29" fmla="*/ 58455 w 2468772"/>
              <a:gd name="connsiteY29" fmla="*/ 331665 h 1765176"/>
              <a:gd name="connsiteX30" fmla="*/ 60838 w 2468772"/>
              <a:gd name="connsiteY30" fmla="*/ 300709 h 1765176"/>
              <a:gd name="connsiteX31" fmla="*/ 106080 w 2468772"/>
              <a:gd name="connsiteY31" fmla="*/ 291184 h 1765176"/>
              <a:gd name="connsiteX32" fmla="*/ 82268 w 2468772"/>
              <a:gd name="connsiteY32" fmla="*/ 267371 h 1765176"/>
              <a:gd name="connsiteX33" fmla="*/ 117988 w 2468772"/>
              <a:gd name="connsiteY33" fmla="*/ 241177 h 1765176"/>
              <a:gd name="connsiteX34" fmla="*/ 91793 w 2468772"/>
              <a:gd name="connsiteY34" fmla="*/ 234034 h 1765176"/>
              <a:gd name="connsiteX35" fmla="*/ 58456 w 2468772"/>
              <a:gd name="connsiteY35" fmla="*/ 203077 h 1765176"/>
              <a:gd name="connsiteX36" fmla="*/ 101319 w 2468772"/>
              <a:gd name="connsiteY36" fmla="*/ 162596 h 1765176"/>
              <a:gd name="connsiteX37" fmla="*/ 65600 w 2468772"/>
              <a:gd name="connsiteY37" fmla="*/ 153071 h 1765176"/>
              <a:gd name="connsiteX38" fmla="*/ 56075 w 2468772"/>
              <a:gd name="connsiteY38" fmla="*/ 136402 h 1765176"/>
              <a:gd name="connsiteX39" fmla="*/ 72744 w 2468772"/>
              <a:gd name="connsiteY39" fmla="*/ 100684 h 1765176"/>
              <a:gd name="connsiteX40" fmla="*/ 51313 w 2468772"/>
              <a:gd name="connsiteY40" fmla="*/ 88777 h 1765176"/>
              <a:gd name="connsiteX41" fmla="*/ 65600 w 2468772"/>
              <a:gd name="connsiteY41" fmla="*/ 80682 h 1765176"/>
              <a:gd name="connsiteX42" fmla="*/ 77506 w 2468772"/>
              <a:gd name="connsiteY42" fmla="*/ 57823 h 1765176"/>
              <a:gd name="connsiteX43" fmla="*/ 125131 w 2468772"/>
              <a:gd name="connsiteY43" fmla="*/ 29246 h 1765176"/>
              <a:gd name="connsiteX44" fmla="*/ 172756 w 2468772"/>
              <a:gd name="connsiteY44" fmla="*/ 26866 h 1765176"/>
              <a:gd name="connsiteX45" fmla="*/ 210856 w 2468772"/>
              <a:gd name="connsiteY45" fmla="*/ 48298 h 1765176"/>
              <a:gd name="connsiteX46" fmla="*/ 234669 w 2468772"/>
              <a:gd name="connsiteY46" fmla="*/ 50678 h 1765176"/>
              <a:gd name="connsiteX47" fmla="*/ 287056 w 2468772"/>
              <a:gd name="connsiteY47" fmla="*/ 55442 h 1765176"/>
              <a:gd name="connsiteX48" fmla="*/ 318013 w 2468772"/>
              <a:gd name="connsiteY48" fmla="*/ 64967 h 1765176"/>
              <a:gd name="connsiteX49" fmla="*/ 322775 w 2468772"/>
              <a:gd name="connsiteY49" fmla="*/ 36392 h 1765176"/>
              <a:gd name="connsiteX50" fmla="*/ 315631 w 2468772"/>
              <a:gd name="connsiteY50" fmla="*/ 17341 h 1765176"/>
              <a:gd name="connsiteX51" fmla="*/ 413263 w 2468772"/>
              <a:gd name="connsiteY51" fmla="*/ 671 h 1765176"/>
              <a:gd name="connsiteX52" fmla="*/ 477556 w 2468772"/>
              <a:gd name="connsiteY52" fmla="*/ 31629 h 1765176"/>
              <a:gd name="connsiteX53" fmla="*/ 513275 w 2468772"/>
              <a:gd name="connsiteY53" fmla="*/ 81636 h 1765176"/>
              <a:gd name="connsiteX54" fmla="*/ 558519 w 2468772"/>
              <a:gd name="connsiteY54" fmla="*/ 114971 h 1765176"/>
              <a:gd name="connsiteX55" fmla="*/ 563280 w 2468772"/>
              <a:gd name="connsiteY55" fmla="*/ 222129 h 1765176"/>
              <a:gd name="connsiteX56" fmla="*/ 587397 w 2468772"/>
              <a:gd name="connsiteY56" fmla="*/ 277273 h 1765176"/>
              <a:gd name="connsiteX57" fmla="*/ 639480 w 2468772"/>
              <a:gd name="connsiteY57" fmla="*/ 310236 h 1765176"/>
              <a:gd name="connsiteX58" fmla="*/ 779974 w 2468772"/>
              <a:gd name="connsiteY58" fmla="*/ 381673 h 1765176"/>
              <a:gd name="connsiteX59" fmla="*/ 870463 w 2468772"/>
              <a:gd name="connsiteY59" fmla="*/ 441202 h 1765176"/>
              <a:gd name="connsiteX60" fmla="*/ 941899 w 2468772"/>
              <a:gd name="connsiteY60" fmla="*/ 391198 h 1765176"/>
              <a:gd name="connsiteX61" fmla="*/ 991905 w 2468772"/>
              <a:gd name="connsiteY61" fmla="*/ 362623 h 1765176"/>
              <a:gd name="connsiteX62" fmla="*/ 1006193 w 2468772"/>
              <a:gd name="connsiteY62" fmla="*/ 379292 h 1765176"/>
              <a:gd name="connsiteX63" fmla="*/ 1049055 w 2468772"/>
              <a:gd name="connsiteY63" fmla="*/ 395961 h 1765176"/>
              <a:gd name="connsiteX64" fmla="*/ 1072869 w 2468772"/>
              <a:gd name="connsiteY64" fmla="*/ 407867 h 1765176"/>
              <a:gd name="connsiteX65" fmla="*/ 1146687 w 2468772"/>
              <a:gd name="connsiteY65" fmla="*/ 403104 h 1765176"/>
              <a:gd name="connsiteX66" fmla="*/ 1170500 w 2468772"/>
              <a:gd name="connsiteY66" fmla="*/ 419773 h 1765176"/>
              <a:gd name="connsiteX67" fmla="*/ 1215744 w 2468772"/>
              <a:gd name="connsiteY67" fmla="*/ 424536 h 1765176"/>
              <a:gd name="connsiteX68" fmla="*/ 1227649 w 2468772"/>
              <a:gd name="connsiteY68" fmla="*/ 436442 h 1765176"/>
              <a:gd name="connsiteX69" fmla="*/ 1239556 w 2468772"/>
              <a:gd name="connsiteY69" fmla="*/ 467398 h 1765176"/>
              <a:gd name="connsiteX70" fmla="*/ 1253844 w 2468772"/>
              <a:gd name="connsiteY70" fmla="*/ 479304 h 1765176"/>
              <a:gd name="connsiteX71" fmla="*/ 1289563 w 2468772"/>
              <a:gd name="connsiteY71" fmla="*/ 503117 h 1765176"/>
              <a:gd name="connsiteX72" fmla="*/ 1306231 w 2468772"/>
              <a:gd name="connsiteY72" fmla="*/ 493592 h 1765176"/>
              <a:gd name="connsiteX73" fmla="*/ 1341950 w 2468772"/>
              <a:gd name="connsiteY73" fmla="*/ 503117 h 1765176"/>
              <a:gd name="connsiteX74" fmla="*/ 1411005 w 2468772"/>
              <a:gd name="connsiteY74" fmla="*/ 567411 h 1765176"/>
              <a:gd name="connsiteX75" fmla="*/ 1496730 w 2468772"/>
              <a:gd name="connsiteY75" fmla="*/ 588842 h 1765176"/>
              <a:gd name="connsiteX76" fmla="*/ 1549119 w 2468772"/>
              <a:gd name="connsiteY76" fmla="*/ 591223 h 1765176"/>
              <a:gd name="connsiteX77" fmla="*/ 1580075 w 2468772"/>
              <a:gd name="connsiteY77" fmla="*/ 605511 h 1765176"/>
              <a:gd name="connsiteX78" fmla="*/ 1603887 w 2468772"/>
              <a:gd name="connsiteY78" fmla="*/ 622179 h 1765176"/>
              <a:gd name="connsiteX79" fmla="*/ 1603888 w 2468772"/>
              <a:gd name="connsiteY79" fmla="*/ 676948 h 1765176"/>
              <a:gd name="connsiteX80" fmla="*/ 1634844 w 2468772"/>
              <a:gd name="connsiteY80" fmla="*/ 693617 h 1765176"/>
              <a:gd name="connsiteX81" fmla="*/ 1658656 w 2468772"/>
              <a:gd name="connsiteY81" fmla="*/ 724573 h 1765176"/>
              <a:gd name="connsiteX82" fmla="*/ 1696756 w 2468772"/>
              <a:gd name="connsiteY82" fmla="*/ 765054 h 1765176"/>
              <a:gd name="connsiteX83" fmla="*/ 1727713 w 2468772"/>
              <a:gd name="connsiteY83" fmla="*/ 779342 h 1765176"/>
              <a:gd name="connsiteX84" fmla="*/ 1770575 w 2468772"/>
              <a:gd name="connsiteY84" fmla="*/ 803154 h 1765176"/>
              <a:gd name="connsiteX85" fmla="*/ 1799150 w 2468772"/>
              <a:gd name="connsiteY85" fmla="*/ 831729 h 1765176"/>
              <a:gd name="connsiteX86" fmla="*/ 1880113 w 2468772"/>
              <a:gd name="connsiteY86" fmla="*/ 874592 h 1765176"/>
              <a:gd name="connsiteX87" fmla="*/ 1911069 w 2468772"/>
              <a:gd name="connsiteY87" fmla="*/ 874592 h 1765176"/>
              <a:gd name="connsiteX88" fmla="*/ 1946788 w 2468772"/>
              <a:gd name="connsiteY88" fmla="*/ 881736 h 1765176"/>
              <a:gd name="connsiteX89" fmla="*/ 1984888 w 2468772"/>
              <a:gd name="connsiteY89" fmla="*/ 857923 h 1765176"/>
              <a:gd name="connsiteX90" fmla="*/ 2084900 w 2468772"/>
              <a:gd name="connsiteY90" fmla="*/ 929361 h 1765176"/>
              <a:gd name="connsiteX91" fmla="*/ 2103950 w 2468772"/>
              <a:gd name="connsiteY91" fmla="*/ 962698 h 1765176"/>
              <a:gd name="connsiteX92" fmla="*/ 2149194 w 2468772"/>
              <a:gd name="connsiteY92" fmla="*/ 1003179 h 1765176"/>
              <a:gd name="connsiteX93" fmla="*/ 2158719 w 2468772"/>
              <a:gd name="connsiteY93" fmla="*/ 1074617 h 1765176"/>
              <a:gd name="connsiteX94" fmla="*/ 2227775 w 2468772"/>
              <a:gd name="connsiteY94" fmla="*/ 1098429 h 1765176"/>
              <a:gd name="connsiteX95" fmla="*/ 2265875 w 2468772"/>
              <a:gd name="connsiteY95" fmla="*/ 1167486 h 1765176"/>
              <a:gd name="connsiteX96" fmla="*/ 2284924 w 2468772"/>
              <a:gd name="connsiteY96" fmla="*/ 1179392 h 1765176"/>
              <a:gd name="connsiteX97" fmla="*/ 2308738 w 2468772"/>
              <a:gd name="connsiteY97" fmla="*/ 1198442 h 1765176"/>
              <a:gd name="connsiteX98" fmla="*/ 2334931 w 2468772"/>
              <a:gd name="connsiteY98" fmla="*/ 1191298 h 1765176"/>
              <a:gd name="connsiteX99" fmla="*/ 2365887 w 2468772"/>
              <a:gd name="connsiteY99" fmla="*/ 1200823 h 1765176"/>
              <a:gd name="connsiteX100" fmla="*/ 2430181 w 2468772"/>
              <a:gd name="connsiteY100" fmla="*/ 1224636 h 1765176"/>
              <a:gd name="connsiteX101" fmla="*/ 2461138 w 2468772"/>
              <a:gd name="connsiteY101" fmla="*/ 1229398 h 1765176"/>
              <a:gd name="connsiteX102" fmla="*/ 2468356 w 2468772"/>
              <a:gd name="connsiteY102" fmla="*/ 1265780 h 1765176"/>
              <a:gd name="connsiteX103" fmla="*/ 2446849 w 2468772"/>
              <a:gd name="connsiteY103" fmla="*/ 1300836 h 1765176"/>
              <a:gd name="connsiteX104" fmla="*/ 2415893 w 2468772"/>
              <a:gd name="connsiteY104" fmla="*/ 1355604 h 1765176"/>
              <a:gd name="connsiteX105" fmla="*/ 2342074 w 2468772"/>
              <a:gd name="connsiteY105" fmla="*/ 1403229 h 1765176"/>
              <a:gd name="connsiteX106" fmla="*/ 2268255 w 2468772"/>
              <a:gd name="connsiteY106" fmla="*/ 1405611 h 1765176"/>
              <a:gd name="connsiteX107" fmla="*/ 2156337 w 2468772"/>
              <a:gd name="connsiteY107" fmla="*/ 1436567 h 1765176"/>
              <a:gd name="connsiteX108" fmla="*/ 2108712 w 2468772"/>
              <a:gd name="connsiteY108" fmla="*/ 1460379 h 1765176"/>
              <a:gd name="connsiteX109" fmla="*/ 1349093 w 2468772"/>
              <a:gd name="connsiteY109" fmla="*/ 1188918 h 1765176"/>
              <a:gd name="connsiteX110" fmla="*/ 953157 w 2468772"/>
              <a:gd name="connsiteY110" fmla="*/ 1741843 h 1765176"/>
              <a:gd name="connsiteX111" fmla="*/ 687105 w 2468772"/>
              <a:gd name="connsiteY111" fmla="*/ 1646118 h 1765176"/>
              <a:gd name="connsiteX112" fmla="*/ 75125 w 2468772"/>
              <a:gd name="connsiteY112" fmla="*/ 1498479 h 1765176"/>
              <a:gd name="connsiteX113" fmla="*/ 75181 w 2468772"/>
              <a:gd name="connsiteY113" fmla="*/ 1348648 h 1765176"/>
              <a:gd name="connsiteX0" fmla="*/ 75181 w 2468772"/>
              <a:gd name="connsiteY0" fmla="*/ 1348648 h 1754036"/>
              <a:gd name="connsiteX1" fmla="*/ 39405 w 2468772"/>
              <a:gd name="connsiteY1" fmla="*/ 1136528 h 1754036"/>
              <a:gd name="connsiteX2" fmla="*/ 125131 w 2468772"/>
              <a:gd name="connsiteY2" fmla="*/ 1160341 h 1754036"/>
              <a:gd name="connsiteX3" fmla="*/ 201331 w 2468772"/>
              <a:gd name="connsiteY3" fmla="*/ 1107953 h 1754036"/>
              <a:gd name="connsiteX4" fmla="*/ 194188 w 2468772"/>
              <a:gd name="connsiteY4" fmla="*/ 1026991 h 1754036"/>
              <a:gd name="connsiteX5" fmla="*/ 218000 w 2468772"/>
              <a:gd name="connsiteY5" fmla="*/ 965078 h 1754036"/>
              <a:gd name="connsiteX6" fmla="*/ 268006 w 2468772"/>
              <a:gd name="connsiteY6" fmla="*/ 950791 h 1754036"/>
              <a:gd name="connsiteX7" fmla="*/ 318013 w 2468772"/>
              <a:gd name="connsiteY7" fmla="*/ 886497 h 1754036"/>
              <a:gd name="connsiteX8" fmla="*/ 348968 w 2468772"/>
              <a:gd name="connsiteY8" fmla="*/ 834109 h 1754036"/>
              <a:gd name="connsiteX9" fmla="*/ 441838 w 2468772"/>
              <a:gd name="connsiteY9" fmla="*/ 779341 h 1754036"/>
              <a:gd name="connsiteX10" fmla="*/ 553756 w 2468772"/>
              <a:gd name="connsiteY10" fmla="*/ 741240 h 1754036"/>
              <a:gd name="connsiteX11" fmla="*/ 527563 w 2468772"/>
              <a:gd name="connsiteY11" fmla="*/ 707903 h 1754036"/>
              <a:gd name="connsiteX12" fmla="*/ 489463 w 2468772"/>
              <a:gd name="connsiteY12" fmla="*/ 688853 h 1754036"/>
              <a:gd name="connsiteX13" fmla="*/ 508513 w 2468772"/>
              <a:gd name="connsiteY13" fmla="*/ 648372 h 1754036"/>
              <a:gd name="connsiteX14" fmla="*/ 503750 w 2468772"/>
              <a:gd name="connsiteY14" fmla="*/ 624560 h 1754036"/>
              <a:gd name="connsiteX15" fmla="*/ 498988 w 2468772"/>
              <a:gd name="connsiteY15" fmla="*/ 605510 h 1754036"/>
              <a:gd name="connsiteX16" fmla="*/ 434694 w 2468772"/>
              <a:gd name="connsiteY16" fmla="*/ 562647 h 1754036"/>
              <a:gd name="connsiteX17" fmla="*/ 382305 w 2468772"/>
              <a:gd name="connsiteY17" fmla="*/ 572171 h 1754036"/>
              <a:gd name="connsiteX18" fmla="*/ 315631 w 2468772"/>
              <a:gd name="connsiteY18" fmla="*/ 553122 h 1754036"/>
              <a:gd name="connsiteX19" fmla="*/ 248955 w 2468772"/>
              <a:gd name="connsiteY19" fmla="*/ 593602 h 1754036"/>
              <a:gd name="connsiteX20" fmla="*/ 144181 w 2468772"/>
              <a:gd name="connsiteY20" fmla="*/ 591221 h 1754036"/>
              <a:gd name="connsiteX21" fmla="*/ 79887 w 2468772"/>
              <a:gd name="connsiteY21" fmla="*/ 619796 h 1754036"/>
              <a:gd name="connsiteX22" fmla="*/ 32262 w 2468772"/>
              <a:gd name="connsiteY22" fmla="*/ 648371 h 1754036"/>
              <a:gd name="connsiteX23" fmla="*/ 1307 w 2468772"/>
              <a:gd name="connsiteY23" fmla="*/ 603127 h 1754036"/>
              <a:gd name="connsiteX24" fmla="*/ 10830 w 2468772"/>
              <a:gd name="connsiteY24" fmla="*/ 515021 h 1754036"/>
              <a:gd name="connsiteX25" fmla="*/ 8450 w 2468772"/>
              <a:gd name="connsiteY25" fmla="*/ 479302 h 1754036"/>
              <a:gd name="connsiteX26" fmla="*/ 22737 w 2468772"/>
              <a:gd name="connsiteY26" fmla="*/ 453109 h 1754036"/>
              <a:gd name="connsiteX27" fmla="*/ 27499 w 2468772"/>
              <a:gd name="connsiteY27" fmla="*/ 388815 h 1754036"/>
              <a:gd name="connsiteX28" fmla="*/ 32262 w 2468772"/>
              <a:gd name="connsiteY28" fmla="*/ 357859 h 1754036"/>
              <a:gd name="connsiteX29" fmla="*/ 58455 w 2468772"/>
              <a:gd name="connsiteY29" fmla="*/ 331665 h 1754036"/>
              <a:gd name="connsiteX30" fmla="*/ 60838 w 2468772"/>
              <a:gd name="connsiteY30" fmla="*/ 300709 h 1754036"/>
              <a:gd name="connsiteX31" fmla="*/ 106080 w 2468772"/>
              <a:gd name="connsiteY31" fmla="*/ 291184 h 1754036"/>
              <a:gd name="connsiteX32" fmla="*/ 82268 w 2468772"/>
              <a:gd name="connsiteY32" fmla="*/ 267371 h 1754036"/>
              <a:gd name="connsiteX33" fmla="*/ 117988 w 2468772"/>
              <a:gd name="connsiteY33" fmla="*/ 241177 h 1754036"/>
              <a:gd name="connsiteX34" fmla="*/ 91793 w 2468772"/>
              <a:gd name="connsiteY34" fmla="*/ 234034 h 1754036"/>
              <a:gd name="connsiteX35" fmla="*/ 58456 w 2468772"/>
              <a:gd name="connsiteY35" fmla="*/ 203077 h 1754036"/>
              <a:gd name="connsiteX36" fmla="*/ 101319 w 2468772"/>
              <a:gd name="connsiteY36" fmla="*/ 162596 h 1754036"/>
              <a:gd name="connsiteX37" fmla="*/ 65600 w 2468772"/>
              <a:gd name="connsiteY37" fmla="*/ 153071 h 1754036"/>
              <a:gd name="connsiteX38" fmla="*/ 56075 w 2468772"/>
              <a:gd name="connsiteY38" fmla="*/ 136402 h 1754036"/>
              <a:gd name="connsiteX39" fmla="*/ 72744 w 2468772"/>
              <a:gd name="connsiteY39" fmla="*/ 100684 h 1754036"/>
              <a:gd name="connsiteX40" fmla="*/ 51313 w 2468772"/>
              <a:gd name="connsiteY40" fmla="*/ 88777 h 1754036"/>
              <a:gd name="connsiteX41" fmla="*/ 65600 w 2468772"/>
              <a:gd name="connsiteY41" fmla="*/ 80682 h 1754036"/>
              <a:gd name="connsiteX42" fmla="*/ 77506 w 2468772"/>
              <a:gd name="connsiteY42" fmla="*/ 57823 h 1754036"/>
              <a:gd name="connsiteX43" fmla="*/ 125131 w 2468772"/>
              <a:gd name="connsiteY43" fmla="*/ 29246 h 1754036"/>
              <a:gd name="connsiteX44" fmla="*/ 172756 w 2468772"/>
              <a:gd name="connsiteY44" fmla="*/ 26866 h 1754036"/>
              <a:gd name="connsiteX45" fmla="*/ 210856 w 2468772"/>
              <a:gd name="connsiteY45" fmla="*/ 48298 h 1754036"/>
              <a:gd name="connsiteX46" fmla="*/ 234669 w 2468772"/>
              <a:gd name="connsiteY46" fmla="*/ 50678 h 1754036"/>
              <a:gd name="connsiteX47" fmla="*/ 287056 w 2468772"/>
              <a:gd name="connsiteY47" fmla="*/ 55442 h 1754036"/>
              <a:gd name="connsiteX48" fmla="*/ 318013 w 2468772"/>
              <a:gd name="connsiteY48" fmla="*/ 64967 h 1754036"/>
              <a:gd name="connsiteX49" fmla="*/ 322775 w 2468772"/>
              <a:gd name="connsiteY49" fmla="*/ 36392 h 1754036"/>
              <a:gd name="connsiteX50" fmla="*/ 315631 w 2468772"/>
              <a:gd name="connsiteY50" fmla="*/ 17341 h 1754036"/>
              <a:gd name="connsiteX51" fmla="*/ 413263 w 2468772"/>
              <a:gd name="connsiteY51" fmla="*/ 671 h 1754036"/>
              <a:gd name="connsiteX52" fmla="*/ 477556 w 2468772"/>
              <a:gd name="connsiteY52" fmla="*/ 31629 h 1754036"/>
              <a:gd name="connsiteX53" fmla="*/ 513275 w 2468772"/>
              <a:gd name="connsiteY53" fmla="*/ 81636 h 1754036"/>
              <a:gd name="connsiteX54" fmla="*/ 558519 w 2468772"/>
              <a:gd name="connsiteY54" fmla="*/ 114971 h 1754036"/>
              <a:gd name="connsiteX55" fmla="*/ 563280 w 2468772"/>
              <a:gd name="connsiteY55" fmla="*/ 222129 h 1754036"/>
              <a:gd name="connsiteX56" fmla="*/ 587397 w 2468772"/>
              <a:gd name="connsiteY56" fmla="*/ 277273 h 1754036"/>
              <a:gd name="connsiteX57" fmla="*/ 639480 w 2468772"/>
              <a:gd name="connsiteY57" fmla="*/ 310236 h 1754036"/>
              <a:gd name="connsiteX58" fmla="*/ 779974 w 2468772"/>
              <a:gd name="connsiteY58" fmla="*/ 381673 h 1754036"/>
              <a:gd name="connsiteX59" fmla="*/ 870463 w 2468772"/>
              <a:gd name="connsiteY59" fmla="*/ 441202 h 1754036"/>
              <a:gd name="connsiteX60" fmla="*/ 941899 w 2468772"/>
              <a:gd name="connsiteY60" fmla="*/ 391198 h 1754036"/>
              <a:gd name="connsiteX61" fmla="*/ 991905 w 2468772"/>
              <a:gd name="connsiteY61" fmla="*/ 362623 h 1754036"/>
              <a:gd name="connsiteX62" fmla="*/ 1006193 w 2468772"/>
              <a:gd name="connsiteY62" fmla="*/ 379292 h 1754036"/>
              <a:gd name="connsiteX63" fmla="*/ 1049055 w 2468772"/>
              <a:gd name="connsiteY63" fmla="*/ 395961 h 1754036"/>
              <a:gd name="connsiteX64" fmla="*/ 1072869 w 2468772"/>
              <a:gd name="connsiteY64" fmla="*/ 407867 h 1754036"/>
              <a:gd name="connsiteX65" fmla="*/ 1146687 w 2468772"/>
              <a:gd name="connsiteY65" fmla="*/ 403104 h 1754036"/>
              <a:gd name="connsiteX66" fmla="*/ 1170500 w 2468772"/>
              <a:gd name="connsiteY66" fmla="*/ 419773 h 1754036"/>
              <a:gd name="connsiteX67" fmla="*/ 1215744 w 2468772"/>
              <a:gd name="connsiteY67" fmla="*/ 424536 h 1754036"/>
              <a:gd name="connsiteX68" fmla="*/ 1227649 w 2468772"/>
              <a:gd name="connsiteY68" fmla="*/ 436442 h 1754036"/>
              <a:gd name="connsiteX69" fmla="*/ 1239556 w 2468772"/>
              <a:gd name="connsiteY69" fmla="*/ 467398 h 1754036"/>
              <a:gd name="connsiteX70" fmla="*/ 1253844 w 2468772"/>
              <a:gd name="connsiteY70" fmla="*/ 479304 h 1754036"/>
              <a:gd name="connsiteX71" fmla="*/ 1289563 w 2468772"/>
              <a:gd name="connsiteY71" fmla="*/ 503117 h 1754036"/>
              <a:gd name="connsiteX72" fmla="*/ 1306231 w 2468772"/>
              <a:gd name="connsiteY72" fmla="*/ 493592 h 1754036"/>
              <a:gd name="connsiteX73" fmla="*/ 1341950 w 2468772"/>
              <a:gd name="connsiteY73" fmla="*/ 503117 h 1754036"/>
              <a:gd name="connsiteX74" fmla="*/ 1411005 w 2468772"/>
              <a:gd name="connsiteY74" fmla="*/ 567411 h 1754036"/>
              <a:gd name="connsiteX75" fmla="*/ 1496730 w 2468772"/>
              <a:gd name="connsiteY75" fmla="*/ 588842 h 1754036"/>
              <a:gd name="connsiteX76" fmla="*/ 1549119 w 2468772"/>
              <a:gd name="connsiteY76" fmla="*/ 591223 h 1754036"/>
              <a:gd name="connsiteX77" fmla="*/ 1580075 w 2468772"/>
              <a:gd name="connsiteY77" fmla="*/ 605511 h 1754036"/>
              <a:gd name="connsiteX78" fmla="*/ 1603887 w 2468772"/>
              <a:gd name="connsiteY78" fmla="*/ 622179 h 1754036"/>
              <a:gd name="connsiteX79" fmla="*/ 1603888 w 2468772"/>
              <a:gd name="connsiteY79" fmla="*/ 676948 h 1754036"/>
              <a:gd name="connsiteX80" fmla="*/ 1634844 w 2468772"/>
              <a:gd name="connsiteY80" fmla="*/ 693617 h 1754036"/>
              <a:gd name="connsiteX81" fmla="*/ 1658656 w 2468772"/>
              <a:gd name="connsiteY81" fmla="*/ 724573 h 1754036"/>
              <a:gd name="connsiteX82" fmla="*/ 1696756 w 2468772"/>
              <a:gd name="connsiteY82" fmla="*/ 765054 h 1754036"/>
              <a:gd name="connsiteX83" fmla="*/ 1727713 w 2468772"/>
              <a:gd name="connsiteY83" fmla="*/ 779342 h 1754036"/>
              <a:gd name="connsiteX84" fmla="*/ 1770575 w 2468772"/>
              <a:gd name="connsiteY84" fmla="*/ 803154 h 1754036"/>
              <a:gd name="connsiteX85" fmla="*/ 1799150 w 2468772"/>
              <a:gd name="connsiteY85" fmla="*/ 831729 h 1754036"/>
              <a:gd name="connsiteX86" fmla="*/ 1880113 w 2468772"/>
              <a:gd name="connsiteY86" fmla="*/ 874592 h 1754036"/>
              <a:gd name="connsiteX87" fmla="*/ 1911069 w 2468772"/>
              <a:gd name="connsiteY87" fmla="*/ 874592 h 1754036"/>
              <a:gd name="connsiteX88" fmla="*/ 1946788 w 2468772"/>
              <a:gd name="connsiteY88" fmla="*/ 881736 h 1754036"/>
              <a:gd name="connsiteX89" fmla="*/ 1984888 w 2468772"/>
              <a:gd name="connsiteY89" fmla="*/ 857923 h 1754036"/>
              <a:gd name="connsiteX90" fmla="*/ 2084900 w 2468772"/>
              <a:gd name="connsiteY90" fmla="*/ 929361 h 1754036"/>
              <a:gd name="connsiteX91" fmla="*/ 2103950 w 2468772"/>
              <a:gd name="connsiteY91" fmla="*/ 962698 h 1754036"/>
              <a:gd name="connsiteX92" fmla="*/ 2149194 w 2468772"/>
              <a:gd name="connsiteY92" fmla="*/ 1003179 h 1754036"/>
              <a:gd name="connsiteX93" fmla="*/ 2158719 w 2468772"/>
              <a:gd name="connsiteY93" fmla="*/ 1074617 h 1754036"/>
              <a:gd name="connsiteX94" fmla="*/ 2227775 w 2468772"/>
              <a:gd name="connsiteY94" fmla="*/ 1098429 h 1754036"/>
              <a:gd name="connsiteX95" fmla="*/ 2265875 w 2468772"/>
              <a:gd name="connsiteY95" fmla="*/ 1167486 h 1754036"/>
              <a:gd name="connsiteX96" fmla="*/ 2284924 w 2468772"/>
              <a:gd name="connsiteY96" fmla="*/ 1179392 h 1754036"/>
              <a:gd name="connsiteX97" fmla="*/ 2308738 w 2468772"/>
              <a:gd name="connsiteY97" fmla="*/ 1198442 h 1754036"/>
              <a:gd name="connsiteX98" fmla="*/ 2334931 w 2468772"/>
              <a:gd name="connsiteY98" fmla="*/ 1191298 h 1754036"/>
              <a:gd name="connsiteX99" fmla="*/ 2365887 w 2468772"/>
              <a:gd name="connsiteY99" fmla="*/ 1200823 h 1754036"/>
              <a:gd name="connsiteX100" fmla="*/ 2430181 w 2468772"/>
              <a:gd name="connsiteY100" fmla="*/ 1224636 h 1754036"/>
              <a:gd name="connsiteX101" fmla="*/ 2461138 w 2468772"/>
              <a:gd name="connsiteY101" fmla="*/ 1229398 h 1754036"/>
              <a:gd name="connsiteX102" fmla="*/ 2468356 w 2468772"/>
              <a:gd name="connsiteY102" fmla="*/ 1265780 h 1754036"/>
              <a:gd name="connsiteX103" fmla="*/ 2446849 w 2468772"/>
              <a:gd name="connsiteY103" fmla="*/ 1300836 h 1754036"/>
              <a:gd name="connsiteX104" fmla="*/ 2415893 w 2468772"/>
              <a:gd name="connsiteY104" fmla="*/ 1355604 h 1754036"/>
              <a:gd name="connsiteX105" fmla="*/ 2342074 w 2468772"/>
              <a:gd name="connsiteY105" fmla="*/ 1403229 h 1754036"/>
              <a:gd name="connsiteX106" fmla="*/ 2268255 w 2468772"/>
              <a:gd name="connsiteY106" fmla="*/ 1405611 h 1754036"/>
              <a:gd name="connsiteX107" fmla="*/ 2156337 w 2468772"/>
              <a:gd name="connsiteY107" fmla="*/ 1436567 h 1754036"/>
              <a:gd name="connsiteX108" fmla="*/ 2108712 w 2468772"/>
              <a:gd name="connsiteY108" fmla="*/ 1460379 h 1754036"/>
              <a:gd name="connsiteX109" fmla="*/ 1349093 w 2468772"/>
              <a:gd name="connsiteY109" fmla="*/ 1188918 h 1754036"/>
              <a:gd name="connsiteX110" fmla="*/ 1120493 w 2468772"/>
              <a:gd name="connsiteY110" fmla="*/ 1362748 h 1754036"/>
              <a:gd name="connsiteX111" fmla="*/ 953157 w 2468772"/>
              <a:gd name="connsiteY111" fmla="*/ 1741843 h 1754036"/>
              <a:gd name="connsiteX112" fmla="*/ 687105 w 2468772"/>
              <a:gd name="connsiteY112" fmla="*/ 1646118 h 1754036"/>
              <a:gd name="connsiteX113" fmla="*/ 75125 w 2468772"/>
              <a:gd name="connsiteY113" fmla="*/ 1498479 h 1754036"/>
              <a:gd name="connsiteX114" fmla="*/ 75181 w 2468772"/>
              <a:gd name="connsiteY114" fmla="*/ 1348648 h 1754036"/>
              <a:gd name="connsiteX0" fmla="*/ 75181 w 2468772"/>
              <a:gd name="connsiteY0" fmla="*/ 1348648 h 1754036"/>
              <a:gd name="connsiteX1" fmla="*/ 39405 w 2468772"/>
              <a:gd name="connsiteY1" fmla="*/ 1136528 h 1754036"/>
              <a:gd name="connsiteX2" fmla="*/ 125131 w 2468772"/>
              <a:gd name="connsiteY2" fmla="*/ 1160341 h 1754036"/>
              <a:gd name="connsiteX3" fmla="*/ 201331 w 2468772"/>
              <a:gd name="connsiteY3" fmla="*/ 1107953 h 1754036"/>
              <a:gd name="connsiteX4" fmla="*/ 194188 w 2468772"/>
              <a:gd name="connsiteY4" fmla="*/ 1026991 h 1754036"/>
              <a:gd name="connsiteX5" fmla="*/ 218000 w 2468772"/>
              <a:gd name="connsiteY5" fmla="*/ 965078 h 1754036"/>
              <a:gd name="connsiteX6" fmla="*/ 268006 w 2468772"/>
              <a:gd name="connsiteY6" fmla="*/ 950791 h 1754036"/>
              <a:gd name="connsiteX7" fmla="*/ 318013 w 2468772"/>
              <a:gd name="connsiteY7" fmla="*/ 886497 h 1754036"/>
              <a:gd name="connsiteX8" fmla="*/ 348968 w 2468772"/>
              <a:gd name="connsiteY8" fmla="*/ 834109 h 1754036"/>
              <a:gd name="connsiteX9" fmla="*/ 441838 w 2468772"/>
              <a:gd name="connsiteY9" fmla="*/ 779341 h 1754036"/>
              <a:gd name="connsiteX10" fmla="*/ 553756 w 2468772"/>
              <a:gd name="connsiteY10" fmla="*/ 741240 h 1754036"/>
              <a:gd name="connsiteX11" fmla="*/ 527563 w 2468772"/>
              <a:gd name="connsiteY11" fmla="*/ 707903 h 1754036"/>
              <a:gd name="connsiteX12" fmla="*/ 489463 w 2468772"/>
              <a:gd name="connsiteY12" fmla="*/ 688853 h 1754036"/>
              <a:gd name="connsiteX13" fmla="*/ 508513 w 2468772"/>
              <a:gd name="connsiteY13" fmla="*/ 648372 h 1754036"/>
              <a:gd name="connsiteX14" fmla="*/ 503750 w 2468772"/>
              <a:gd name="connsiteY14" fmla="*/ 624560 h 1754036"/>
              <a:gd name="connsiteX15" fmla="*/ 498988 w 2468772"/>
              <a:gd name="connsiteY15" fmla="*/ 605510 h 1754036"/>
              <a:gd name="connsiteX16" fmla="*/ 434694 w 2468772"/>
              <a:gd name="connsiteY16" fmla="*/ 562647 h 1754036"/>
              <a:gd name="connsiteX17" fmla="*/ 382305 w 2468772"/>
              <a:gd name="connsiteY17" fmla="*/ 572171 h 1754036"/>
              <a:gd name="connsiteX18" fmla="*/ 315631 w 2468772"/>
              <a:gd name="connsiteY18" fmla="*/ 553122 h 1754036"/>
              <a:gd name="connsiteX19" fmla="*/ 248955 w 2468772"/>
              <a:gd name="connsiteY19" fmla="*/ 593602 h 1754036"/>
              <a:gd name="connsiteX20" fmla="*/ 144181 w 2468772"/>
              <a:gd name="connsiteY20" fmla="*/ 591221 h 1754036"/>
              <a:gd name="connsiteX21" fmla="*/ 79887 w 2468772"/>
              <a:gd name="connsiteY21" fmla="*/ 619796 h 1754036"/>
              <a:gd name="connsiteX22" fmla="*/ 32262 w 2468772"/>
              <a:gd name="connsiteY22" fmla="*/ 648371 h 1754036"/>
              <a:gd name="connsiteX23" fmla="*/ 1307 w 2468772"/>
              <a:gd name="connsiteY23" fmla="*/ 603127 h 1754036"/>
              <a:gd name="connsiteX24" fmla="*/ 10830 w 2468772"/>
              <a:gd name="connsiteY24" fmla="*/ 515021 h 1754036"/>
              <a:gd name="connsiteX25" fmla="*/ 8450 w 2468772"/>
              <a:gd name="connsiteY25" fmla="*/ 479302 h 1754036"/>
              <a:gd name="connsiteX26" fmla="*/ 22737 w 2468772"/>
              <a:gd name="connsiteY26" fmla="*/ 453109 h 1754036"/>
              <a:gd name="connsiteX27" fmla="*/ 27499 w 2468772"/>
              <a:gd name="connsiteY27" fmla="*/ 388815 h 1754036"/>
              <a:gd name="connsiteX28" fmla="*/ 32262 w 2468772"/>
              <a:gd name="connsiteY28" fmla="*/ 357859 h 1754036"/>
              <a:gd name="connsiteX29" fmla="*/ 58455 w 2468772"/>
              <a:gd name="connsiteY29" fmla="*/ 331665 h 1754036"/>
              <a:gd name="connsiteX30" fmla="*/ 60838 w 2468772"/>
              <a:gd name="connsiteY30" fmla="*/ 300709 h 1754036"/>
              <a:gd name="connsiteX31" fmla="*/ 106080 w 2468772"/>
              <a:gd name="connsiteY31" fmla="*/ 291184 h 1754036"/>
              <a:gd name="connsiteX32" fmla="*/ 82268 w 2468772"/>
              <a:gd name="connsiteY32" fmla="*/ 267371 h 1754036"/>
              <a:gd name="connsiteX33" fmla="*/ 117988 w 2468772"/>
              <a:gd name="connsiteY33" fmla="*/ 241177 h 1754036"/>
              <a:gd name="connsiteX34" fmla="*/ 91793 w 2468772"/>
              <a:gd name="connsiteY34" fmla="*/ 234034 h 1754036"/>
              <a:gd name="connsiteX35" fmla="*/ 58456 w 2468772"/>
              <a:gd name="connsiteY35" fmla="*/ 203077 h 1754036"/>
              <a:gd name="connsiteX36" fmla="*/ 101319 w 2468772"/>
              <a:gd name="connsiteY36" fmla="*/ 162596 h 1754036"/>
              <a:gd name="connsiteX37" fmla="*/ 65600 w 2468772"/>
              <a:gd name="connsiteY37" fmla="*/ 153071 h 1754036"/>
              <a:gd name="connsiteX38" fmla="*/ 56075 w 2468772"/>
              <a:gd name="connsiteY38" fmla="*/ 136402 h 1754036"/>
              <a:gd name="connsiteX39" fmla="*/ 72744 w 2468772"/>
              <a:gd name="connsiteY39" fmla="*/ 100684 h 1754036"/>
              <a:gd name="connsiteX40" fmla="*/ 51313 w 2468772"/>
              <a:gd name="connsiteY40" fmla="*/ 88777 h 1754036"/>
              <a:gd name="connsiteX41" fmla="*/ 65600 w 2468772"/>
              <a:gd name="connsiteY41" fmla="*/ 80682 h 1754036"/>
              <a:gd name="connsiteX42" fmla="*/ 77506 w 2468772"/>
              <a:gd name="connsiteY42" fmla="*/ 57823 h 1754036"/>
              <a:gd name="connsiteX43" fmla="*/ 125131 w 2468772"/>
              <a:gd name="connsiteY43" fmla="*/ 29246 h 1754036"/>
              <a:gd name="connsiteX44" fmla="*/ 172756 w 2468772"/>
              <a:gd name="connsiteY44" fmla="*/ 26866 h 1754036"/>
              <a:gd name="connsiteX45" fmla="*/ 210856 w 2468772"/>
              <a:gd name="connsiteY45" fmla="*/ 48298 h 1754036"/>
              <a:gd name="connsiteX46" fmla="*/ 234669 w 2468772"/>
              <a:gd name="connsiteY46" fmla="*/ 50678 h 1754036"/>
              <a:gd name="connsiteX47" fmla="*/ 287056 w 2468772"/>
              <a:gd name="connsiteY47" fmla="*/ 55442 h 1754036"/>
              <a:gd name="connsiteX48" fmla="*/ 318013 w 2468772"/>
              <a:gd name="connsiteY48" fmla="*/ 64967 h 1754036"/>
              <a:gd name="connsiteX49" fmla="*/ 322775 w 2468772"/>
              <a:gd name="connsiteY49" fmla="*/ 36392 h 1754036"/>
              <a:gd name="connsiteX50" fmla="*/ 315631 w 2468772"/>
              <a:gd name="connsiteY50" fmla="*/ 17341 h 1754036"/>
              <a:gd name="connsiteX51" fmla="*/ 413263 w 2468772"/>
              <a:gd name="connsiteY51" fmla="*/ 671 h 1754036"/>
              <a:gd name="connsiteX52" fmla="*/ 477556 w 2468772"/>
              <a:gd name="connsiteY52" fmla="*/ 31629 h 1754036"/>
              <a:gd name="connsiteX53" fmla="*/ 513275 w 2468772"/>
              <a:gd name="connsiteY53" fmla="*/ 81636 h 1754036"/>
              <a:gd name="connsiteX54" fmla="*/ 558519 w 2468772"/>
              <a:gd name="connsiteY54" fmla="*/ 114971 h 1754036"/>
              <a:gd name="connsiteX55" fmla="*/ 563280 w 2468772"/>
              <a:gd name="connsiteY55" fmla="*/ 222129 h 1754036"/>
              <a:gd name="connsiteX56" fmla="*/ 587397 w 2468772"/>
              <a:gd name="connsiteY56" fmla="*/ 277273 h 1754036"/>
              <a:gd name="connsiteX57" fmla="*/ 649005 w 2468772"/>
              <a:gd name="connsiteY57" fmla="*/ 310236 h 1754036"/>
              <a:gd name="connsiteX58" fmla="*/ 779974 w 2468772"/>
              <a:gd name="connsiteY58" fmla="*/ 381673 h 1754036"/>
              <a:gd name="connsiteX59" fmla="*/ 870463 w 2468772"/>
              <a:gd name="connsiteY59" fmla="*/ 441202 h 1754036"/>
              <a:gd name="connsiteX60" fmla="*/ 941899 w 2468772"/>
              <a:gd name="connsiteY60" fmla="*/ 391198 h 1754036"/>
              <a:gd name="connsiteX61" fmla="*/ 991905 w 2468772"/>
              <a:gd name="connsiteY61" fmla="*/ 362623 h 1754036"/>
              <a:gd name="connsiteX62" fmla="*/ 1006193 w 2468772"/>
              <a:gd name="connsiteY62" fmla="*/ 379292 h 1754036"/>
              <a:gd name="connsiteX63" fmla="*/ 1049055 w 2468772"/>
              <a:gd name="connsiteY63" fmla="*/ 395961 h 1754036"/>
              <a:gd name="connsiteX64" fmla="*/ 1072869 w 2468772"/>
              <a:gd name="connsiteY64" fmla="*/ 407867 h 1754036"/>
              <a:gd name="connsiteX65" fmla="*/ 1146687 w 2468772"/>
              <a:gd name="connsiteY65" fmla="*/ 403104 h 1754036"/>
              <a:gd name="connsiteX66" fmla="*/ 1170500 w 2468772"/>
              <a:gd name="connsiteY66" fmla="*/ 419773 h 1754036"/>
              <a:gd name="connsiteX67" fmla="*/ 1215744 w 2468772"/>
              <a:gd name="connsiteY67" fmla="*/ 424536 h 1754036"/>
              <a:gd name="connsiteX68" fmla="*/ 1227649 w 2468772"/>
              <a:gd name="connsiteY68" fmla="*/ 436442 h 1754036"/>
              <a:gd name="connsiteX69" fmla="*/ 1239556 w 2468772"/>
              <a:gd name="connsiteY69" fmla="*/ 467398 h 1754036"/>
              <a:gd name="connsiteX70" fmla="*/ 1253844 w 2468772"/>
              <a:gd name="connsiteY70" fmla="*/ 479304 h 1754036"/>
              <a:gd name="connsiteX71" fmla="*/ 1289563 w 2468772"/>
              <a:gd name="connsiteY71" fmla="*/ 503117 h 1754036"/>
              <a:gd name="connsiteX72" fmla="*/ 1306231 w 2468772"/>
              <a:gd name="connsiteY72" fmla="*/ 493592 h 1754036"/>
              <a:gd name="connsiteX73" fmla="*/ 1341950 w 2468772"/>
              <a:gd name="connsiteY73" fmla="*/ 503117 h 1754036"/>
              <a:gd name="connsiteX74" fmla="*/ 1411005 w 2468772"/>
              <a:gd name="connsiteY74" fmla="*/ 567411 h 1754036"/>
              <a:gd name="connsiteX75" fmla="*/ 1496730 w 2468772"/>
              <a:gd name="connsiteY75" fmla="*/ 588842 h 1754036"/>
              <a:gd name="connsiteX76" fmla="*/ 1549119 w 2468772"/>
              <a:gd name="connsiteY76" fmla="*/ 591223 h 1754036"/>
              <a:gd name="connsiteX77" fmla="*/ 1580075 w 2468772"/>
              <a:gd name="connsiteY77" fmla="*/ 605511 h 1754036"/>
              <a:gd name="connsiteX78" fmla="*/ 1603887 w 2468772"/>
              <a:gd name="connsiteY78" fmla="*/ 622179 h 1754036"/>
              <a:gd name="connsiteX79" fmla="*/ 1603888 w 2468772"/>
              <a:gd name="connsiteY79" fmla="*/ 676948 h 1754036"/>
              <a:gd name="connsiteX80" fmla="*/ 1634844 w 2468772"/>
              <a:gd name="connsiteY80" fmla="*/ 693617 h 1754036"/>
              <a:gd name="connsiteX81" fmla="*/ 1658656 w 2468772"/>
              <a:gd name="connsiteY81" fmla="*/ 724573 h 1754036"/>
              <a:gd name="connsiteX82" fmla="*/ 1696756 w 2468772"/>
              <a:gd name="connsiteY82" fmla="*/ 765054 h 1754036"/>
              <a:gd name="connsiteX83" fmla="*/ 1727713 w 2468772"/>
              <a:gd name="connsiteY83" fmla="*/ 779342 h 1754036"/>
              <a:gd name="connsiteX84" fmla="*/ 1770575 w 2468772"/>
              <a:gd name="connsiteY84" fmla="*/ 803154 h 1754036"/>
              <a:gd name="connsiteX85" fmla="*/ 1799150 w 2468772"/>
              <a:gd name="connsiteY85" fmla="*/ 831729 h 1754036"/>
              <a:gd name="connsiteX86" fmla="*/ 1880113 w 2468772"/>
              <a:gd name="connsiteY86" fmla="*/ 874592 h 1754036"/>
              <a:gd name="connsiteX87" fmla="*/ 1911069 w 2468772"/>
              <a:gd name="connsiteY87" fmla="*/ 874592 h 1754036"/>
              <a:gd name="connsiteX88" fmla="*/ 1946788 w 2468772"/>
              <a:gd name="connsiteY88" fmla="*/ 881736 h 1754036"/>
              <a:gd name="connsiteX89" fmla="*/ 1984888 w 2468772"/>
              <a:gd name="connsiteY89" fmla="*/ 857923 h 1754036"/>
              <a:gd name="connsiteX90" fmla="*/ 2084900 w 2468772"/>
              <a:gd name="connsiteY90" fmla="*/ 929361 h 1754036"/>
              <a:gd name="connsiteX91" fmla="*/ 2103950 w 2468772"/>
              <a:gd name="connsiteY91" fmla="*/ 962698 h 1754036"/>
              <a:gd name="connsiteX92" fmla="*/ 2149194 w 2468772"/>
              <a:gd name="connsiteY92" fmla="*/ 1003179 h 1754036"/>
              <a:gd name="connsiteX93" fmla="*/ 2158719 w 2468772"/>
              <a:gd name="connsiteY93" fmla="*/ 1074617 h 1754036"/>
              <a:gd name="connsiteX94" fmla="*/ 2227775 w 2468772"/>
              <a:gd name="connsiteY94" fmla="*/ 1098429 h 1754036"/>
              <a:gd name="connsiteX95" fmla="*/ 2265875 w 2468772"/>
              <a:gd name="connsiteY95" fmla="*/ 1167486 h 1754036"/>
              <a:gd name="connsiteX96" fmla="*/ 2284924 w 2468772"/>
              <a:gd name="connsiteY96" fmla="*/ 1179392 h 1754036"/>
              <a:gd name="connsiteX97" fmla="*/ 2308738 w 2468772"/>
              <a:gd name="connsiteY97" fmla="*/ 1198442 h 1754036"/>
              <a:gd name="connsiteX98" fmla="*/ 2334931 w 2468772"/>
              <a:gd name="connsiteY98" fmla="*/ 1191298 h 1754036"/>
              <a:gd name="connsiteX99" fmla="*/ 2365887 w 2468772"/>
              <a:gd name="connsiteY99" fmla="*/ 1200823 h 1754036"/>
              <a:gd name="connsiteX100" fmla="*/ 2430181 w 2468772"/>
              <a:gd name="connsiteY100" fmla="*/ 1224636 h 1754036"/>
              <a:gd name="connsiteX101" fmla="*/ 2461138 w 2468772"/>
              <a:gd name="connsiteY101" fmla="*/ 1229398 h 1754036"/>
              <a:gd name="connsiteX102" fmla="*/ 2468356 w 2468772"/>
              <a:gd name="connsiteY102" fmla="*/ 1265780 h 1754036"/>
              <a:gd name="connsiteX103" fmla="*/ 2446849 w 2468772"/>
              <a:gd name="connsiteY103" fmla="*/ 1300836 h 1754036"/>
              <a:gd name="connsiteX104" fmla="*/ 2415893 w 2468772"/>
              <a:gd name="connsiteY104" fmla="*/ 1355604 h 1754036"/>
              <a:gd name="connsiteX105" fmla="*/ 2342074 w 2468772"/>
              <a:gd name="connsiteY105" fmla="*/ 1403229 h 1754036"/>
              <a:gd name="connsiteX106" fmla="*/ 2268255 w 2468772"/>
              <a:gd name="connsiteY106" fmla="*/ 1405611 h 1754036"/>
              <a:gd name="connsiteX107" fmla="*/ 2156337 w 2468772"/>
              <a:gd name="connsiteY107" fmla="*/ 1436567 h 1754036"/>
              <a:gd name="connsiteX108" fmla="*/ 2108712 w 2468772"/>
              <a:gd name="connsiteY108" fmla="*/ 1460379 h 1754036"/>
              <a:gd name="connsiteX109" fmla="*/ 1349093 w 2468772"/>
              <a:gd name="connsiteY109" fmla="*/ 1188918 h 1754036"/>
              <a:gd name="connsiteX110" fmla="*/ 1120493 w 2468772"/>
              <a:gd name="connsiteY110" fmla="*/ 1362748 h 1754036"/>
              <a:gd name="connsiteX111" fmla="*/ 953157 w 2468772"/>
              <a:gd name="connsiteY111" fmla="*/ 1741843 h 1754036"/>
              <a:gd name="connsiteX112" fmla="*/ 687105 w 2468772"/>
              <a:gd name="connsiteY112" fmla="*/ 1646118 h 1754036"/>
              <a:gd name="connsiteX113" fmla="*/ 75125 w 2468772"/>
              <a:gd name="connsiteY113" fmla="*/ 1498479 h 1754036"/>
              <a:gd name="connsiteX114" fmla="*/ 75181 w 2468772"/>
              <a:gd name="connsiteY114" fmla="*/ 1348648 h 1754036"/>
              <a:gd name="connsiteX0" fmla="*/ 75181 w 2468772"/>
              <a:gd name="connsiteY0" fmla="*/ 1348648 h 1754036"/>
              <a:gd name="connsiteX1" fmla="*/ 39405 w 2468772"/>
              <a:gd name="connsiteY1" fmla="*/ 1136528 h 1754036"/>
              <a:gd name="connsiteX2" fmla="*/ 125131 w 2468772"/>
              <a:gd name="connsiteY2" fmla="*/ 1160341 h 1754036"/>
              <a:gd name="connsiteX3" fmla="*/ 201331 w 2468772"/>
              <a:gd name="connsiteY3" fmla="*/ 1107953 h 1754036"/>
              <a:gd name="connsiteX4" fmla="*/ 194188 w 2468772"/>
              <a:gd name="connsiteY4" fmla="*/ 1026991 h 1754036"/>
              <a:gd name="connsiteX5" fmla="*/ 218000 w 2468772"/>
              <a:gd name="connsiteY5" fmla="*/ 965078 h 1754036"/>
              <a:gd name="connsiteX6" fmla="*/ 268006 w 2468772"/>
              <a:gd name="connsiteY6" fmla="*/ 950791 h 1754036"/>
              <a:gd name="connsiteX7" fmla="*/ 318013 w 2468772"/>
              <a:gd name="connsiteY7" fmla="*/ 886497 h 1754036"/>
              <a:gd name="connsiteX8" fmla="*/ 348968 w 2468772"/>
              <a:gd name="connsiteY8" fmla="*/ 834109 h 1754036"/>
              <a:gd name="connsiteX9" fmla="*/ 441838 w 2468772"/>
              <a:gd name="connsiteY9" fmla="*/ 779341 h 1754036"/>
              <a:gd name="connsiteX10" fmla="*/ 553756 w 2468772"/>
              <a:gd name="connsiteY10" fmla="*/ 741240 h 1754036"/>
              <a:gd name="connsiteX11" fmla="*/ 527563 w 2468772"/>
              <a:gd name="connsiteY11" fmla="*/ 707903 h 1754036"/>
              <a:gd name="connsiteX12" fmla="*/ 489463 w 2468772"/>
              <a:gd name="connsiteY12" fmla="*/ 688853 h 1754036"/>
              <a:gd name="connsiteX13" fmla="*/ 508513 w 2468772"/>
              <a:gd name="connsiteY13" fmla="*/ 648372 h 1754036"/>
              <a:gd name="connsiteX14" fmla="*/ 503750 w 2468772"/>
              <a:gd name="connsiteY14" fmla="*/ 624560 h 1754036"/>
              <a:gd name="connsiteX15" fmla="*/ 498988 w 2468772"/>
              <a:gd name="connsiteY15" fmla="*/ 605510 h 1754036"/>
              <a:gd name="connsiteX16" fmla="*/ 434694 w 2468772"/>
              <a:gd name="connsiteY16" fmla="*/ 562647 h 1754036"/>
              <a:gd name="connsiteX17" fmla="*/ 382305 w 2468772"/>
              <a:gd name="connsiteY17" fmla="*/ 572171 h 1754036"/>
              <a:gd name="connsiteX18" fmla="*/ 315631 w 2468772"/>
              <a:gd name="connsiteY18" fmla="*/ 553122 h 1754036"/>
              <a:gd name="connsiteX19" fmla="*/ 248955 w 2468772"/>
              <a:gd name="connsiteY19" fmla="*/ 593602 h 1754036"/>
              <a:gd name="connsiteX20" fmla="*/ 144181 w 2468772"/>
              <a:gd name="connsiteY20" fmla="*/ 591221 h 1754036"/>
              <a:gd name="connsiteX21" fmla="*/ 79887 w 2468772"/>
              <a:gd name="connsiteY21" fmla="*/ 619796 h 1754036"/>
              <a:gd name="connsiteX22" fmla="*/ 32262 w 2468772"/>
              <a:gd name="connsiteY22" fmla="*/ 648371 h 1754036"/>
              <a:gd name="connsiteX23" fmla="*/ 1307 w 2468772"/>
              <a:gd name="connsiteY23" fmla="*/ 603127 h 1754036"/>
              <a:gd name="connsiteX24" fmla="*/ 10830 w 2468772"/>
              <a:gd name="connsiteY24" fmla="*/ 515021 h 1754036"/>
              <a:gd name="connsiteX25" fmla="*/ 8450 w 2468772"/>
              <a:gd name="connsiteY25" fmla="*/ 479302 h 1754036"/>
              <a:gd name="connsiteX26" fmla="*/ 22737 w 2468772"/>
              <a:gd name="connsiteY26" fmla="*/ 453109 h 1754036"/>
              <a:gd name="connsiteX27" fmla="*/ 27499 w 2468772"/>
              <a:gd name="connsiteY27" fmla="*/ 388815 h 1754036"/>
              <a:gd name="connsiteX28" fmla="*/ 32262 w 2468772"/>
              <a:gd name="connsiteY28" fmla="*/ 357859 h 1754036"/>
              <a:gd name="connsiteX29" fmla="*/ 58455 w 2468772"/>
              <a:gd name="connsiteY29" fmla="*/ 331665 h 1754036"/>
              <a:gd name="connsiteX30" fmla="*/ 60838 w 2468772"/>
              <a:gd name="connsiteY30" fmla="*/ 300709 h 1754036"/>
              <a:gd name="connsiteX31" fmla="*/ 106080 w 2468772"/>
              <a:gd name="connsiteY31" fmla="*/ 291184 h 1754036"/>
              <a:gd name="connsiteX32" fmla="*/ 82268 w 2468772"/>
              <a:gd name="connsiteY32" fmla="*/ 267371 h 1754036"/>
              <a:gd name="connsiteX33" fmla="*/ 117988 w 2468772"/>
              <a:gd name="connsiteY33" fmla="*/ 241177 h 1754036"/>
              <a:gd name="connsiteX34" fmla="*/ 91793 w 2468772"/>
              <a:gd name="connsiteY34" fmla="*/ 234034 h 1754036"/>
              <a:gd name="connsiteX35" fmla="*/ 58456 w 2468772"/>
              <a:gd name="connsiteY35" fmla="*/ 203077 h 1754036"/>
              <a:gd name="connsiteX36" fmla="*/ 101319 w 2468772"/>
              <a:gd name="connsiteY36" fmla="*/ 162596 h 1754036"/>
              <a:gd name="connsiteX37" fmla="*/ 65600 w 2468772"/>
              <a:gd name="connsiteY37" fmla="*/ 153071 h 1754036"/>
              <a:gd name="connsiteX38" fmla="*/ 56075 w 2468772"/>
              <a:gd name="connsiteY38" fmla="*/ 136402 h 1754036"/>
              <a:gd name="connsiteX39" fmla="*/ 72744 w 2468772"/>
              <a:gd name="connsiteY39" fmla="*/ 100684 h 1754036"/>
              <a:gd name="connsiteX40" fmla="*/ 51313 w 2468772"/>
              <a:gd name="connsiteY40" fmla="*/ 88777 h 1754036"/>
              <a:gd name="connsiteX41" fmla="*/ 65600 w 2468772"/>
              <a:gd name="connsiteY41" fmla="*/ 80682 h 1754036"/>
              <a:gd name="connsiteX42" fmla="*/ 77506 w 2468772"/>
              <a:gd name="connsiteY42" fmla="*/ 57823 h 1754036"/>
              <a:gd name="connsiteX43" fmla="*/ 125131 w 2468772"/>
              <a:gd name="connsiteY43" fmla="*/ 29246 h 1754036"/>
              <a:gd name="connsiteX44" fmla="*/ 172756 w 2468772"/>
              <a:gd name="connsiteY44" fmla="*/ 26866 h 1754036"/>
              <a:gd name="connsiteX45" fmla="*/ 210856 w 2468772"/>
              <a:gd name="connsiteY45" fmla="*/ 48298 h 1754036"/>
              <a:gd name="connsiteX46" fmla="*/ 234669 w 2468772"/>
              <a:gd name="connsiteY46" fmla="*/ 50678 h 1754036"/>
              <a:gd name="connsiteX47" fmla="*/ 287056 w 2468772"/>
              <a:gd name="connsiteY47" fmla="*/ 55442 h 1754036"/>
              <a:gd name="connsiteX48" fmla="*/ 318013 w 2468772"/>
              <a:gd name="connsiteY48" fmla="*/ 64967 h 1754036"/>
              <a:gd name="connsiteX49" fmla="*/ 322775 w 2468772"/>
              <a:gd name="connsiteY49" fmla="*/ 36392 h 1754036"/>
              <a:gd name="connsiteX50" fmla="*/ 315631 w 2468772"/>
              <a:gd name="connsiteY50" fmla="*/ 17341 h 1754036"/>
              <a:gd name="connsiteX51" fmla="*/ 413263 w 2468772"/>
              <a:gd name="connsiteY51" fmla="*/ 671 h 1754036"/>
              <a:gd name="connsiteX52" fmla="*/ 477556 w 2468772"/>
              <a:gd name="connsiteY52" fmla="*/ 31629 h 1754036"/>
              <a:gd name="connsiteX53" fmla="*/ 513275 w 2468772"/>
              <a:gd name="connsiteY53" fmla="*/ 81636 h 1754036"/>
              <a:gd name="connsiteX54" fmla="*/ 558519 w 2468772"/>
              <a:gd name="connsiteY54" fmla="*/ 114971 h 1754036"/>
              <a:gd name="connsiteX55" fmla="*/ 568043 w 2468772"/>
              <a:gd name="connsiteY55" fmla="*/ 150692 h 1754036"/>
              <a:gd name="connsiteX56" fmla="*/ 563280 w 2468772"/>
              <a:gd name="connsiteY56" fmla="*/ 222129 h 1754036"/>
              <a:gd name="connsiteX57" fmla="*/ 587397 w 2468772"/>
              <a:gd name="connsiteY57" fmla="*/ 277273 h 1754036"/>
              <a:gd name="connsiteX58" fmla="*/ 649005 w 2468772"/>
              <a:gd name="connsiteY58" fmla="*/ 310236 h 1754036"/>
              <a:gd name="connsiteX59" fmla="*/ 779974 w 2468772"/>
              <a:gd name="connsiteY59" fmla="*/ 381673 h 1754036"/>
              <a:gd name="connsiteX60" fmla="*/ 870463 w 2468772"/>
              <a:gd name="connsiteY60" fmla="*/ 441202 h 1754036"/>
              <a:gd name="connsiteX61" fmla="*/ 941899 w 2468772"/>
              <a:gd name="connsiteY61" fmla="*/ 391198 h 1754036"/>
              <a:gd name="connsiteX62" fmla="*/ 991905 w 2468772"/>
              <a:gd name="connsiteY62" fmla="*/ 362623 h 1754036"/>
              <a:gd name="connsiteX63" fmla="*/ 1006193 w 2468772"/>
              <a:gd name="connsiteY63" fmla="*/ 379292 h 1754036"/>
              <a:gd name="connsiteX64" fmla="*/ 1049055 w 2468772"/>
              <a:gd name="connsiteY64" fmla="*/ 395961 h 1754036"/>
              <a:gd name="connsiteX65" fmla="*/ 1072869 w 2468772"/>
              <a:gd name="connsiteY65" fmla="*/ 407867 h 1754036"/>
              <a:gd name="connsiteX66" fmla="*/ 1146687 w 2468772"/>
              <a:gd name="connsiteY66" fmla="*/ 403104 h 1754036"/>
              <a:gd name="connsiteX67" fmla="*/ 1170500 w 2468772"/>
              <a:gd name="connsiteY67" fmla="*/ 419773 h 1754036"/>
              <a:gd name="connsiteX68" fmla="*/ 1215744 w 2468772"/>
              <a:gd name="connsiteY68" fmla="*/ 424536 h 1754036"/>
              <a:gd name="connsiteX69" fmla="*/ 1227649 w 2468772"/>
              <a:gd name="connsiteY69" fmla="*/ 436442 h 1754036"/>
              <a:gd name="connsiteX70" fmla="*/ 1239556 w 2468772"/>
              <a:gd name="connsiteY70" fmla="*/ 467398 h 1754036"/>
              <a:gd name="connsiteX71" fmla="*/ 1253844 w 2468772"/>
              <a:gd name="connsiteY71" fmla="*/ 479304 h 1754036"/>
              <a:gd name="connsiteX72" fmla="*/ 1289563 w 2468772"/>
              <a:gd name="connsiteY72" fmla="*/ 503117 h 1754036"/>
              <a:gd name="connsiteX73" fmla="*/ 1306231 w 2468772"/>
              <a:gd name="connsiteY73" fmla="*/ 493592 h 1754036"/>
              <a:gd name="connsiteX74" fmla="*/ 1341950 w 2468772"/>
              <a:gd name="connsiteY74" fmla="*/ 503117 h 1754036"/>
              <a:gd name="connsiteX75" fmla="*/ 1411005 w 2468772"/>
              <a:gd name="connsiteY75" fmla="*/ 567411 h 1754036"/>
              <a:gd name="connsiteX76" fmla="*/ 1496730 w 2468772"/>
              <a:gd name="connsiteY76" fmla="*/ 588842 h 1754036"/>
              <a:gd name="connsiteX77" fmla="*/ 1549119 w 2468772"/>
              <a:gd name="connsiteY77" fmla="*/ 591223 h 1754036"/>
              <a:gd name="connsiteX78" fmla="*/ 1580075 w 2468772"/>
              <a:gd name="connsiteY78" fmla="*/ 605511 h 1754036"/>
              <a:gd name="connsiteX79" fmla="*/ 1603887 w 2468772"/>
              <a:gd name="connsiteY79" fmla="*/ 622179 h 1754036"/>
              <a:gd name="connsiteX80" fmla="*/ 1603888 w 2468772"/>
              <a:gd name="connsiteY80" fmla="*/ 676948 h 1754036"/>
              <a:gd name="connsiteX81" fmla="*/ 1634844 w 2468772"/>
              <a:gd name="connsiteY81" fmla="*/ 693617 h 1754036"/>
              <a:gd name="connsiteX82" fmla="*/ 1658656 w 2468772"/>
              <a:gd name="connsiteY82" fmla="*/ 724573 h 1754036"/>
              <a:gd name="connsiteX83" fmla="*/ 1696756 w 2468772"/>
              <a:gd name="connsiteY83" fmla="*/ 765054 h 1754036"/>
              <a:gd name="connsiteX84" fmla="*/ 1727713 w 2468772"/>
              <a:gd name="connsiteY84" fmla="*/ 779342 h 1754036"/>
              <a:gd name="connsiteX85" fmla="*/ 1770575 w 2468772"/>
              <a:gd name="connsiteY85" fmla="*/ 803154 h 1754036"/>
              <a:gd name="connsiteX86" fmla="*/ 1799150 w 2468772"/>
              <a:gd name="connsiteY86" fmla="*/ 831729 h 1754036"/>
              <a:gd name="connsiteX87" fmla="*/ 1880113 w 2468772"/>
              <a:gd name="connsiteY87" fmla="*/ 874592 h 1754036"/>
              <a:gd name="connsiteX88" fmla="*/ 1911069 w 2468772"/>
              <a:gd name="connsiteY88" fmla="*/ 874592 h 1754036"/>
              <a:gd name="connsiteX89" fmla="*/ 1946788 w 2468772"/>
              <a:gd name="connsiteY89" fmla="*/ 881736 h 1754036"/>
              <a:gd name="connsiteX90" fmla="*/ 1984888 w 2468772"/>
              <a:gd name="connsiteY90" fmla="*/ 857923 h 1754036"/>
              <a:gd name="connsiteX91" fmla="*/ 2084900 w 2468772"/>
              <a:gd name="connsiteY91" fmla="*/ 929361 h 1754036"/>
              <a:gd name="connsiteX92" fmla="*/ 2103950 w 2468772"/>
              <a:gd name="connsiteY92" fmla="*/ 962698 h 1754036"/>
              <a:gd name="connsiteX93" fmla="*/ 2149194 w 2468772"/>
              <a:gd name="connsiteY93" fmla="*/ 1003179 h 1754036"/>
              <a:gd name="connsiteX94" fmla="*/ 2158719 w 2468772"/>
              <a:gd name="connsiteY94" fmla="*/ 1074617 h 1754036"/>
              <a:gd name="connsiteX95" fmla="*/ 2227775 w 2468772"/>
              <a:gd name="connsiteY95" fmla="*/ 1098429 h 1754036"/>
              <a:gd name="connsiteX96" fmla="*/ 2265875 w 2468772"/>
              <a:gd name="connsiteY96" fmla="*/ 1167486 h 1754036"/>
              <a:gd name="connsiteX97" fmla="*/ 2284924 w 2468772"/>
              <a:gd name="connsiteY97" fmla="*/ 1179392 h 1754036"/>
              <a:gd name="connsiteX98" fmla="*/ 2308738 w 2468772"/>
              <a:gd name="connsiteY98" fmla="*/ 1198442 h 1754036"/>
              <a:gd name="connsiteX99" fmla="*/ 2334931 w 2468772"/>
              <a:gd name="connsiteY99" fmla="*/ 1191298 h 1754036"/>
              <a:gd name="connsiteX100" fmla="*/ 2365887 w 2468772"/>
              <a:gd name="connsiteY100" fmla="*/ 1200823 h 1754036"/>
              <a:gd name="connsiteX101" fmla="*/ 2430181 w 2468772"/>
              <a:gd name="connsiteY101" fmla="*/ 1224636 h 1754036"/>
              <a:gd name="connsiteX102" fmla="*/ 2461138 w 2468772"/>
              <a:gd name="connsiteY102" fmla="*/ 1229398 h 1754036"/>
              <a:gd name="connsiteX103" fmla="*/ 2468356 w 2468772"/>
              <a:gd name="connsiteY103" fmla="*/ 1265780 h 1754036"/>
              <a:gd name="connsiteX104" fmla="*/ 2446849 w 2468772"/>
              <a:gd name="connsiteY104" fmla="*/ 1300836 h 1754036"/>
              <a:gd name="connsiteX105" fmla="*/ 2415893 w 2468772"/>
              <a:gd name="connsiteY105" fmla="*/ 1355604 h 1754036"/>
              <a:gd name="connsiteX106" fmla="*/ 2342074 w 2468772"/>
              <a:gd name="connsiteY106" fmla="*/ 1403229 h 1754036"/>
              <a:gd name="connsiteX107" fmla="*/ 2268255 w 2468772"/>
              <a:gd name="connsiteY107" fmla="*/ 1405611 h 1754036"/>
              <a:gd name="connsiteX108" fmla="*/ 2156337 w 2468772"/>
              <a:gd name="connsiteY108" fmla="*/ 1436567 h 1754036"/>
              <a:gd name="connsiteX109" fmla="*/ 2108712 w 2468772"/>
              <a:gd name="connsiteY109" fmla="*/ 1460379 h 1754036"/>
              <a:gd name="connsiteX110" fmla="*/ 1349093 w 2468772"/>
              <a:gd name="connsiteY110" fmla="*/ 1188918 h 1754036"/>
              <a:gd name="connsiteX111" fmla="*/ 1120493 w 2468772"/>
              <a:gd name="connsiteY111" fmla="*/ 1362748 h 1754036"/>
              <a:gd name="connsiteX112" fmla="*/ 953157 w 2468772"/>
              <a:gd name="connsiteY112" fmla="*/ 1741843 h 1754036"/>
              <a:gd name="connsiteX113" fmla="*/ 687105 w 2468772"/>
              <a:gd name="connsiteY113" fmla="*/ 1646118 h 1754036"/>
              <a:gd name="connsiteX114" fmla="*/ 75125 w 2468772"/>
              <a:gd name="connsiteY114" fmla="*/ 1498479 h 1754036"/>
              <a:gd name="connsiteX115" fmla="*/ 75181 w 2468772"/>
              <a:gd name="connsiteY115" fmla="*/ 1348648 h 1754036"/>
              <a:gd name="connsiteX0" fmla="*/ 75181 w 2468772"/>
              <a:gd name="connsiteY0" fmla="*/ 1348029 h 1753417"/>
              <a:gd name="connsiteX1" fmla="*/ 39405 w 2468772"/>
              <a:gd name="connsiteY1" fmla="*/ 1135909 h 1753417"/>
              <a:gd name="connsiteX2" fmla="*/ 125131 w 2468772"/>
              <a:gd name="connsiteY2" fmla="*/ 1159722 h 1753417"/>
              <a:gd name="connsiteX3" fmla="*/ 201331 w 2468772"/>
              <a:gd name="connsiteY3" fmla="*/ 1107334 h 1753417"/>
              <a:gd name="connsiteX4" fmla="*/ 194188 w 2468772"/>
              <a:gd name="connsiteY4" fmla="*/ 1026372 h 1753417"/>
              <a:gd name="connsiteX5" fmla="*/ 218000 w 2468772"/>
              <a:gd name="connsiteY5" fmla="*/ 964459 h 1753417"/>
              <a:gd name="connsiteX6" fmla="*/ 268006 w 2468772"/>
              <a:gd name="connsiteY6" fmla="*/ 950172 h 1753417"/>
              <a:gd name="connsiteX7" fmla="*/ 318013 w 2468772"/>
              <a:gd name="connsiteY7" fmla="*/ 885878 h 1753417"/>
              <a:gd name="connsiteX8" fmla="*/ 348968 w 2468772"/>
              <a:gd name="connsiteY8" fmla="*/ 833490 h 1753417"/>
              <a:gd name="connsiteX9" fmla="*/ 441838 w 2468772"/>
              <a:gd name="connsiteY9" fmla="*/ 778722 h 1753417"/>
              <a:gd name="connsiteX10" fmla="*/ 553756 w 2468772"/>
              <a:gd name="connsiteY10" fmla="*/ 740621 h 1753417"/>
              <a:gd name="connsiteX11" fmla="*/ 527563 w 2468772"/>
              <a:gd name="connsiteY11" fmla="*/ 707284 h 1753417"/>
              <a:gd name="connsiteX12" fmla="*/ 489463 w 2468772"/>
              <a:gd name="connsiteY12" fmla="*/ 688234 h 1753417"/>
              <a:gd name="connsiteX13" fmla="*/ 508513 w 2468772"/>
              <a:gd name="connsiteY13" fmla="*/ 647753 h 1753417"/>
              <a:gd name="connsiteX14" fmla="*/ 503750 w 2468772"/>
              <a:gd name="connsiteY14" fmla="*/ 623941 h 1753417"/>
              <a:gd name="connsiteX15" fmla="*/ 498988 w 2468772"/>
              <a:gd name="connsiteY15" fmla="*/ 604891 h 1753417"/>
              <a:gd name="connsiteX16" fmla="*/ 434694 w 2468772"/>
              <a:gd name="connsiteY16" fmla="*/ 562028 h 1753417"/>
              <a:gd name="connsiteX17" fmla="*/ 382305 w 2468772"/>
              <a:gd name="connsiteY17" fmla="*/ 571552 h 1753417"/>
              <a:gd name="connsiteX18" fmla="*/ 315631 w 2468772"/>
              <a:gd name="connsiteY18" fmla="*/ 552503 h 1753417"/>
              <a:gd name="connsiteX19" fmla="*/ 248955 w 2468772"/>
              <a:gd name="connsiteY19" fmla="*/ 592983 h 1753417"/>
              <a:gd name="connsiteX20" fmla="*/ 144181 w 2468772"/>
              <a:gd name="connsiteY20" fmla="*/ 590602 h 1753417"/>
              <a:gd name="connsiteX21" fmla="*/ 79887 w 2468772"/>
              <a:gd name="connsiteY21" fmla="*/ 619177 h 1753417"/>
              <a:gd name="connsiteX22" fmla="*/ 32262 w 2468772"/>
              <a:gd name="connsiteY22" fmla="*/ 647752 h 1753417"/>
              <a:gd name="connsiteX23" fmla="*/ 1307 w 2468772"/>
              <a:gd name="connsiteY23" fmla="*/ 602508 h 1753417"/>
              <a:gd name="connsiteX24" fmla="*/ 10830 w 2468772"/>
              <a:gd name="connsiteY24" fmla="*/ 514402 h 1753417"/>
              <a:gd name="connsiteX25" fmla="*/ 8450 w 2468772"/>
              <a:gd name="connsiteY25" fmla="*/ 478683 h 1753417"/>
              <a:gd name="connsiteX26" fmla="*/ 22737 w 2468772"/>
              <a:gd name="connsiteY26" fmla="*/ 452490 h 1753417"/>
              <a:gd name="connsiteX27" fmla="*/ 27499 w 2468772"/>
              <a:gd name="connsiteY27" fmla="*/ 388196 h 1753417"/>
              <a:gd name="connsiteX28" fmla="*/ 32262 w 2468772"/>
              <a:gd name="connsiteY28" fmla="*/ 357240 h 1753417"/>
              <a:gd name="connsiteX29" fmla="*/ 58455 w 2468772"/>
              <a:gd name="connsiteY29" fmla="*/ 331046 h 1753417"/>
              <a:gd name="connsiteX30" fmla="*/ 60838 w 2468772"/>
              <a:gd name="connsiteY30" fmla="*/ 300090 h 1753417"/>
              <a:gd name="connsiteX31" fmla="*/ 106080 w 2468772"/>
              <a:gd name="connsiteY31" fmla="*/ 290565 h 1753417"/>
              <a:gd name="connsiteX32" fmla="*/ 82268 w 2468772"/>
              <a:gd name="connsiteY32" fmla="*/ 266752 h 1753417"/>
              <a:gd name="connsiteX33" fmla="*/ 117988 w 2468772"/>
              <a:gd name="connsiteY33" fmla="*/ 240558 h 1753417"/>
              <a:gd name="connsiteX34" fmla="*/ 91793 w 2468772"/>
              <a:gd name="connsiteY34" fmla="*/ 233415 h 1753417"/>
              <a:gd name="connsiteX35" fmla="*/ 58456 w 2468772"/>
              <a:gd name="connsiteY35" fmla="*/ 202458 h 1753417"/>
              <a:gd name="connsiteX36" fmla="*/ 101319 w 2468772"/>
              <a:gd name="connsiteY36" fmla="*/ 161977 h 1753417"/>
              <a:gd name="connsiteX37" fmla="*/ 65600 w 2468772"/>
              <a:gd name="connsiteY37" fmla="*/ 152452 h 1753417"/>
              <a:gd name="connsiteX38" fmla="*/ 56075 w 2468772"/>
              <a:gd name="connsiteY38" fmla="*/ 135783 h 1753417"/>
              <a:gd name="connsiteX39" fmla="*/ 72744 w 2468772"/>
              <a:gd name="connsiteY39" fmla="*/ 100065 h 1753417"/>
              <a:gd name="connsiteX40" fmla="*/ 51313 w 2468772"/>
              <a:gd name="connsiteY40" fmla="*/ 88158 h 1753417"/>
              <a:gd name="connsiteX41" fmla="*/ 65600 w 2468772"/>
              <a:gd name="connsiteY41" fmla="*/ 80063 h 1753417"/>
              <a:gd name="connsiteX42" fmla="*/ 77506 w 2468772"/>
              <a:gd name="connsiteY42" fmla="*/ 57204 h 1753417"/>
              <a:gd name="connsiteX43" fmla="*/ 125131 w 2468772"/>
              <a:gd name="connsiteY43" fmla="*/ 28627 h 1753417"/>
              <a:gd name="connsiteX44" fmla="*/ 172756 w 2468772"/>
              <a:gd name="connsiteY44" fmla="*/ 26247 h 1753417"/>
              <a:gd name="connsiteX45" fmla="*/ 210856 w 2468772"/>
              <a:gd name="connsiteY45" fmla="*/ 47679 h 1753417"/>
              <a:gd name="connsiteX46" fmla="*/ 234669 w 2468772"/>
              <a:gd name="connsiteY46" fmla="*/ 50059 h 1753417"/>
              <a:gd name="connsiteX47" fmla="*/ 287056 w 2468772"/>
              <a:gd name="connsiteY47" fmla="*/ 54823 h 1753417"/>
              <a:gd name="connsiteX48" fmla="*/ 318013 w 2468772"/>
              <a:gd name="connsiteY48" fmla="*/ 64348 h 1753417"/>
              <a:gd name="connsiteX49" fmla="*/ 322775 w 2468772"/>
              <a:gd name="connsiteY49" fmla="*/ 35773 h 1753417"/>
              <a:gd name="connsiteX50" fmla="*/ 315631 w 2468772"/>
              <a:gd name="connsiteY50" fmla="*/ 16722 h 1753417"/>
              <a:gd name="connsiteX51" fmla="*/ 413263 w 2468772"/>
              <a:gd name="connsiteY51" fmla="*/ 52 h 1753417"/>
              <a:gd name="connsiteX52" fmla="*/ 448980 w 2468772"/>
              <a:gd name="connsiteY52" fmla="*/ 23867 h 1753417"/>
              <a:gd name="connsiteX53" fmla="*/ 477556 w 2468772"/>
              <a:gd name="connsiteY53" fmla="*/ 31010 h 1753417"/>
              <a:gd name="connsiteX54" fmla="*/ 513275 w 2468772"/>
              <a:gd name="connsiteY54" fmla="*/ 81017 h 1753417"/>
              <a:gd name="connsiteX55" fmla="*/ 558519 w 2468772"/>
              <a:gd name="connsiteY55" fmla="*/ 114352 h 1753417"/>
              <a:gd name="connsiteX56" fmla="*/ 568043 w 2468772"/>
              <a:gd name="connsiteY56" fmla="*/ 150073 h 1753417"/>
              <a:gd name="connsiteX57" fmla="*/ 563280 w 2468772"/>
              <a:gd name="connsiteY57" fmla="*/ 221510 h 1753417"/>
              <a:gd name="connsiteX58" fmla="*/ 587397 w 2468772"/>
              <a:gd name="connsiteY58" fmla="*/ 276654 h 1753417"/>
              <a:gd name="connsiteX59" fmla="*/ 649005 w 2468772"/>
              <a:gd name="connsiteY59" fmla="*/ 309617 h 1753417"/>
              <a:gd name="connsiteX60" fmla="*/ 779974 w 2468772"/>
              <a:gd name="connsiteY60" fmla="*/ 381054 h 1753417"/>
              <a:gd name="connsiteX61" fmla="*/ 870463 w 2468772"/>
              <a:gd name="connsiteY61" fmla="*/ 440583 h 1753417"/>
              <a:gd name="connsiteX62" fmla="*/ 941899 w 2468772"/>
              <a:gd name="connsiteY62" fmla="*/ 390579 h 1753417"/>
              <a:gd name="connsiteX63" fmla="*/ 991905 w 2468772"/>
              <a:gd name="connsiteY63" fmla="*/ 362004 h 1753417"/>
              <a:gd name="connsiteX64" fmla="*/ 1006193 w 2468772"/>
              <a:gd name="connsiteY64" fmla="*/ 378673 h 1753417"/>
              <a:gd name="connsiteX65" fmla="*/ 1049055 w 2468772"/>
              <a:gd name="connsiteY65" fmla="*/ 395342 h 1753417"/>
              <a:gd name="connsiteX66" fmla="*/ 1072869 w 2468772"/>
              <a:gd name="connsiteY66" fmla="*/ 407248 h 1753417"/>
              <a:gd name="connsiteX67" fmla="*/ 1146687 w 2468772"/>
              <a:gd name="connsiteY67" fmla="*/ 402485 h 1753417"/>
              <a:gd name="connsiteX68" fmla="*/ 1170500 w 2468772"/>
              <a:gd name="connsiteY68" fmla="*/ 419154 h 1753417"/>
              <a:gd name="connsiteX69" fmla="*/ 1215744 w 2468772"/>
              <a:gd name="connsiteY69" fmla="*/ 423917 h 1753417"/>
              <a:gd name="connsiteX70" fmla="*/ 1227649 w 2468772"/>
              <a:gd name="connsiteY70" fmla="*/ 435823 h 1753417"/>
              <a:gd name="connsiteX71" fmla="*/ 1239556 w 2468772"/>
              <a:gd name="connsiteY71" fmla="*/ 466779 h 1753417"/>
              <a:gd name="connsiteX72" fmla="*/ 1253844 w 2468772"/>
              <a:gd name="connsiteY72" fmla="*/ 478685 h 1753417"/>
              <a:gd name="connsiteX73" fmla="*/ 1289563 w 2468772"/>
              <a:gd name="connsiteY73" fmla="*/ 502498 h 1753417"/>
              <a:gd name="connsiteX74" fmla="*/ 1306231 w 2468772"/>
              <a:gd name="connsiteY74" fmla="*/ 492973 h 1753417"/>
              <a:gd name="connsiteX75" fmla="*/ 1341950 w 2468772"/>
              <a:gd name="connsiteY75" fmla="*/ 502498 h 1753417"/>
              <a:gd name="connsiteX76" fmla="*/ 1411005 w 2468772"/>
              <a:gd name="connsiteY76" fmla="*/ 566792 h 1753417"/>
              <a:gd name="connsiteX77" fmla="*/ 1496730 w 2468772"/>
              <a:gd name="connsiteY77" fmla="*/ 588223 h 1753417"/>
              <a:gd name="connsiteX78" fmla="*/ 1549119 w 2468772"/>
              <a:gd name="connsiteY78" fmla="*/ 590604 h 1753417"/>
              <a:gd name="connsiteX79" fmla="*/ 1580075 w 2468772"/>
              <a:gd name="connsiteY79" fmla="*/ 604892 h 1753417"/>
              <a:gd name="connsiteX80" fmla="*/ 1603887 w 2468772"/>
              <a:gd name="connsiteY80" fmla="*/ 621560 h 1753417"/>
              <a:gd name="connsiteX81" fmla="*/ 1603888 w 2468772"/>
              <a:gd name="connsiteY81" fmla="*/ 676329 h 1753417"/>
              <a:gd name="connsiteX82" fmla="*/ 1634844 w 2468772"/>
              <a:gd name="connsiteY82" fmla="*/ 692998 h 1753417"/>
              <a:gd name="connsiteX83" fmla="*/ 1658656 w 2468772"/>
              <a:gd name="connsiteY83" fmla="*/ 723954 h 1753417"/>
              <a:gd name="connsiteX84" fmla="*/ 1696756 w 2468772"/>
              <a:gd name="connsiteY84" fmla="*/ 764435 h 1753417"/>
              <a:gd name="connsiteX85" fmla="*/ 1727713 w 2468772"/>
              <a:gd name="connsiteY85" fmla="*/ 778723 h 1753417"/>
              <a:gd name="connsiteX86" fmla="*/ 1770575 w 2468772"/>
              <a:gd name="connsiteY86" fmla="*/ 802535 h 1753417"/>
              <a:gd name="connsiteX87" fmla="*/ 1799150 w 2468772"/>
              <a:gd name="connsiteY87" fmla="*/ 831110 h 1753417"/>
              <a:gd name="connsiteX88" fmla="*/ 1880113 w 2468772"/>
              <a:gd name="connsiteY88" fmla="*/ 873973 h 1753417"/>
              <a:gd name="connsiteX89" fmla="*/ 1911069 w 2468772"/>
              <a:gd name="connsiteY89" fmla="*/ 873973 h 1753417"/>
              <a:gd name="connsiteX90" fmla="*/ 1946788 w 2468772"/>
              <a:gd name="connsiteY90" fmla="*/ 881117 h 1753417"/>
              <a:gd name="connsiteX91" fmla="*/ 1984888 w 2468772"/>
              <a:gd name="connsiteY91" fmla="*/ 857304 h 1753417"/>
              <a:gd name="connsiteX92" fmla="*/ 2084900 w 2468772"/>
              <a:gd name="connsiteY92" fmla="*/ 928742 h 1753417"/>
              <a:gd name="connsiteX93" fmla="*/ 2103950 w 2468772"/>
              <a:gd name="connsiteY93" fmla="*/ 962079 h 1753417"/>
              <a:gd name="connsiteX94" fmla="*/ 2149194 w 2468772"/>
              <a:gd name="connsiteY94" fmla="*/ 1002560 h 1753417"/>
              <a:gd name="connsiteX95" fmla="*/ 2158719 w 2468772"/>
              <a:gd name="connsiteY95" fmla="*/ 1073998 h 1753417"/>
              <a:gd name="connsiteX96" fmla="*/ 2227775 w 2468772"/>
              <a:gd name="connsiteY96" fmla="*/ 1097810 h 1753417"/>
              <a:gd name="connsiteX97" fmla="*/ 2265875 w 2468772"/>
              <a:gd name="connsiteY97" fmla="*/ 1166867 h 1753417"/>
              <a:gd name="connsiteX98" fmla="*/ 2284924 w 2468772"/>
              <a:gd name="connsiteY98" fmla="*/ 1178773 h 1753417"/>
              <a:gd name="connsiteX99" fmla="*/ 2308738 w 2468772"/>
              <a:gd name="connsiteY99" fmla="*/ 1197823 h 1753417"/>
              <a:gd name="connsiteX100" fmla="*/ 2334931 w 2468772"/>
              <a:gd name="connsiteY100" fmla="*/ 1190679 h 1753417"/>
              <a:gd name="connsiteX101" fmla="*/ 2365887 w 2468772"/>
              <a:gd name="connsiteY101" fmla="*/ 1200204 h 1753417"/>
              <a:gd name="connsiteX102" fmla="*/ 2430181 w 2468772"/>
              <a:gd name="connsiteY102" fmla="*/ 1224017 h 1753417"/>
              <a:gd name="connsiteX103" fmla="*/ 2461138 w 2468772"/>
              <a:gd name="connsiteY103" fmla="*/ 1228779 h 1753417"/>
              <a:gd name="connsiteX104" fmla="*/ 2468356 w 2468772"/>
              <a:gd name="connsiteY104" fmla="*/ 1265161 h 1753417"/>
              <a:gd name="connsiteX105" fmla="*/ 2446849 w 2468772"/>
              <a:gd name="connsiteY105" fmla="*/ 1300217 h 1753417"/>
              <a:gd name="connsiteX106" fmla="*/ 2415893 w 2468772"/>
              <a:gd name="connsiteY106" fmla="*/ 1354985 h 1753417"/>
              <a:gd name="connsiteX107" fmla="*/ 2342074 w 2468772"/>
              <a:gd name="connsiteY107" fmla="*/ 1402610 h 1753417"/>
              <a:gd name="connsiteX108" fmla="*/ 2268255 w 2468772"/>
              <a:gd name="connsiteY108" fmla="*/ 1404992 h 1753417"/>
              <a:gd name="connsiteX109" fmla="*/ 2156337 w 2468772"/>
              <a:gd name="connsiteY109" fmla="*/ 1435948 h 1753417"/>
              <a:gd name="connsiteX110" fmla="*/ 2108712 w 2468772"/>
              <a:gd name="connsiteY110" fmla="*/ 1459760 h 1753417"/>
              <a:gd name="connsiteX111" fmla="*/ 1349093 w 2468772"/>
              <a:gd name="connsiteY111" fmla="*/ 1188299 h 1753417"/>
              <a:gd name="connsiteX112" fmla="*/ 1120493 w 2468772"/>
              <a:gd name="connsiteY112" fmla="*/ 1362129 h 1753417"/>
              <a:gd name="connsiteX113" fmla="*/ 953157 w 2468772"/>
              <a:gd name="connsiteY113" fmla="*/ 1741224 h 1753417"/>
              <a:gd name="connsiteX114" fmla="*/ 687105 w 2468772"/>
              <a:gd name="connsiteY114" fmla="*/ 1645499 h 1753417"/>
              <a:gd name="connsiteX115" fmla="*/ 75125 w 2468772"/>
              <a:gd name="connsiteY115" fmla="*/ 1497860 h 1753417"/>
              <a:gd name="connsiteX116" fmla="*/ 75181 w 2468772"/>
              <a:gd name="connsiteY116" fmla="*/ 1348029 h 1753417"/>
              <a:gd name="connsiteX0" fmla="*/ 75181 w 2468772"/>
              <a:gd name="connsiteY0" fmla="*/ 1348029 h 1753417"/>
              <a:gd name="connsiteX1" fmla="*/ 67980 w 2468772"/>
              <a:gd name="connsiteY1" fmla="*/ 1233542 h 1753417"/>
              <a:gd name="connsiteX2" fmla="*/ 39405 w 2468772"/>
              <a:gd name="connsiteY2" fmla="*/ 1135909 h 1753417"/>
              <a:gd name="connsiteX3" fmla="*/ 125131 w 2468772"/>
              <a:gd name="connsiteY3" fmla="*/ 1159722 h 1753417"/>
              <a:gd name="connsiteX4" fmla="*/ 201331 w 2468772"/>
              <a:gd name="connsiteY4" fmla="*/ 1107334 h 1753417"/>
              <a:gd name="connsiteX5" fmla="*/ 194188 w 2468772"/>
              <a:gd name="connsiteY5" fmla="*/ 1026372 h 1753417"/>
              <a:gd name="connsiteX6" fmla="*/ 218000 w 2468772"/>
              <a:gd name="connsiteY6" fmla="*/ 964459 h 1753417"/>
              <a:gd name="connsiteX7" fmla="*/ 268006 w 2468772"/>
              <a:gd name="connsiteY7" fmla="*/ 950172 h 1753417"/>
              <a:gd name="connsiteX8" fmla="*/ 318013 w 2468772"/>
              <a:gd name="connsiteY8" fmla="*/ 885878 h 1753417"/>
              <a:gd name="connsiteX9" fmla="*/ 348968 w 2468772"/>
              <a:gd name="connsiteY9" fmla="*/ 833490 h 1753417"/>
              <a:gd name="connsiteX10" fmla="*/ 441838 w 2468772"/>
              <a:gd name="connsiteY10" fmla="*/ 778722 h 1753417"/>
              <a:gd name="connsiteX11" fmla="*/ 553756 w 2468772"/>
              <a:gd name="connsiteY11" fmla="*/ 740621 h 1753417"/>
              <a:gd name="connsiteX12" fmla="*/ 527563 w 2468772"/>
              <a:gd name="connsiteY12" fmla="*/ 707284 h 1753417"/>
              <a:gd name="connsiteX13" fmla="*/ 489463 w 2468772"/>
              <a:gd name="connsiteY13" fmla="*/ 688234 h 1753417"/>
              <a:gd name="connsiteX14" fmla="*/ 508513 w 2468772"/>
              <a:gd name="connsiteY14" fmla="*/ 647753 h 1753417"/>
              <a:gd name="connsiteX15" fmla="*/ 503750 w 2468772"/>
              <a:gd name="connsiteY15" fmla="*/ 623941 h 1753417"/>
              <a:gd name="connsiteX16" fmla="*/ 498988 w 2468772"/>
              <a:gd name="connsiteY16" fmla="*/ 604891 h 1753417"/>
              <a:gd name="connsiteX17" fmla="*/ 434694 w 2468772"/>
              <a:gd name="connsiteY17" fmla="*/ 562028 h 1753417"/>
              <a:gd name="connsiteX18" fmla="*/ 382305 w 2468772"/>
              <a:gd name="connsiteY18" fmla="*/ 571552 h 1753417"/>
              <a:gd name="connsiteX19" fmla="*/ 315631 w 2468772"/>
              <a:gd name="connsiteY19" fmla="*/ 552503 h 1753417"/>
              <a:gd name="connsiteX20" fmla="*/ 248955 w 2468772"/>
              <a:gd name="connsiteY20" fmla="*/ 592983 h 1753417"/>
              <a:gd name="connsiteX21" fmla="*/ 144181 w 2468772"/>
              <a:gd name="connsiteY21" fmla="*/ 590602 h 1753417"/>
              <a:gd name="connsiteX22" fmla="*/ 79887 w 2468772"/>
              <a:gd name="connsiteY22" fmla="*/ 619177 h 1753417"/>
              <a:gd name="connsiteX23" fmla="*/ 32262 w 2468772"/>
              <a:gd name="connsiteY23" fmla="*/ 647752 h 1753417"/>
              <a:gd name="connsiteX24" fmla="*/ 1307 w 2468772"/>
              <a:gd name="connsiteY24" fmla="*/ 602508 h 1753417"/>
              <a:gd name="connsiteX25" fmla="*/ 10830 w 2468772"/>
              <a:gd name="connsiteY25" fmla="*/ 514402 h 1753417"/>
              <a:gd name="connsiteX26" fmla="*/ 8450 w 2468772"/>
              <a:gd name="connsiteY26" fmla="*/ 478683 h 1753417"/>
              <a:gd name="connsiteX27" fmla="*/ 22737 w 2468772"/>
              <a:gd name="connsiteY27" fmla="*/ 452490 h 1753417"/>
              <a:gd name="connsiteX28" fmla="*/ 27499 w 2468772"/>
              <a:gd name="connsiteY28" fmla="*/ 388196 h 1753417"/>
              <a:gd name="connsiteX29" fmla="*/ 32262 w 2468772"/>
              <a:gd name="connsiteY29" fmla="*/ 357240 h 1753417"/>
              <a:gd name="connsiteX30" fmla="*/ 58455 w 2468772"/>
              <a:gd name="connsiteY30" fmla="*/ 331046 h 1753417"/>
              <a:gd name="connsiteX31" fmla="*/ 60838 w 2468772"/>
              <a:gd name="connsiteY31" fmla="*/ 300090 h 1753417"/>
              <a:gd name="connsiteX32" fmla="*/ 106080 w 2468772"/>
              <a:gd name="connsiteY32" fmla="*/ 290565 h 1753417"/>
              <a:gd name="connsiteX33" fmla="*/ 82268 w 2468772"/>
              <a:gd name="connsiteY33" fmla="*/ 266752 h 1753417"/>
              <a:gd name="connsiteX34" fmla="*/ 117988 w 2468772"/>
              <a:gd name="connsiteY34" fmla="*/ 240558 h 1753417"/>
              <a:gd name="connsiteX35" fmla="*/ 91793 w 2468772"/>
              <a:gd name="connsiteY35" fmla="*/ 233415 h 1753417"/>
              <a:gd name="connsiteX36" fmla="*/ 58456 w 2468772"/>
              <a:gd name="connsiteY36" fmla="*/ 202458 h 1753417"/>
              <a:gd name="connsiteX37" fmla="*/ 101319 w 2468772"/>
              <a:gd name="connsiteY37" fmla="*/ 161977 h 1753417"/>
              <a:gd name="connsiteX38" fmla="*/ 65600 w 2468772"/>
              <a:gd name="connsiteY38" fmla="*/ 152452 h 1753417"/>
              <a:gd name="connsiteX39" fmla="*/ 56075 w 2468772"/>
              <a:gd name="connsiteY39" fmla="*/ 135783 h 1753417"/>
              <a:gd name="connsiteX40" fmla="*/ 72744 w 2468772"/>
              <a:gd name="connsiteY40" fmla="*/ 100065 h 1753417"/>
              <a:gd name="connsiteX41" fmla="*/ 51313 w 2468772"/>
              <a:gd name="connsiteY41" fmla="*/ 88158 h 1753417"/>
              <a:gd name="connsiteX42" fmla="*/ 65600 w 2468772"/>
              <a:gd name="connsiteY42" fmla="*/ 80063 h 1753417"/>
              <a:gd name="connsiteX43" fmla="*/ 77506 w 2468772"/>
              <a:gd name="connsiteY43" fmla="*/ 57204 h 1753417"/>
              <a:gd name="connsiteX44" fmla="*/ 125131 w 2468772"/>
              <a:gd name="connsiteY44" fmla="*/ 28627 h 1753417"/>
              <a:gd name="connsiteX45" fmla="*/ 172756 w 2468772"/>
              <a:gd name="connsiteY45" fmla="*/ 26247 h 1753417"/>
              <a:gd name="connsiteX46" fmla="*/ 210856 w 2468772"/>
              <a:gd name="connsiteY46" fmla="*/ 47679 h 1753417"/>
              <a:gd name="connsiteX47" fmla="*/ 234669 w 2468772"/>
              <a:gd name="connsiteY47" fmla="*/ 50059 h 1753417"/>
              <a:gd name="connsiteX48" fmla="*/ 287056 w 2468772"/>
              <a:gd name="connsiteY48" fmla="*/ 54823 h 1753417"/>
              <a:gd name="connsiteX49" fmla="*/ 318013 w 2468772"/>
              <a:gd name="connsiteY49" fmla="*/ 64348 h 1753417"/>
              <a:gd name="connsiteX50" fmla="*/ 322775 w 2468772"/>
              <a:gd name="connsiteY50" fmla="*/ 35773 h 1753417"/>
              <a:gd name="connsiteX51" fmla="*/ 315631 w 2468772"/>
              <a:gd name="connsiteY51" fmla="*/ 16722 h 1753417"/>
              <a:gd name="connsiteX52" fmla="*/ 413263 w 2468772"/>
              <a:gd name="connsiteY52" fmla="*/ 52 h 1753417"/>
              <a:gd name="connsiteX53" fmla="*/ 448980 w 2468772"/>
              <a:gd name="connsiteY53" fmla="*/ 23867 h 1753417"/>
              <a:gd name="connsiteX54" fmla="*/ 477556 w 2468772"/>
              <a:gd name="connsiteY54" fmla="*/ 31010 h 1753417"/>
              <a:gd name="connsiteX55" fmla="*/ 513275 w 2468772"/>
              <a:gd name="connsiteY55" fmla="*/ 81017 h 1753417"/>
              <a:gd name="connsiteX56" fmla="*/ 558519 w 2468772"/>
              <a:gd name="connsiteY56" fmla="*/ 114352 h 1753417"/>
              <a:gd name="connsiteX57" fmla="*/ 568043 w 2468772"/>
              <a:gd name="connsiteY57" fmla="*/ 150073 h 1753417"/>
              <a:gd name="connsiteX58" fmla="*/ 563280 w 2468772"/>
              <a:gd name="connsiteY58" fmla="*/ 221510 h 1753417"/>
              <a:gd name="connsiteX59" fmla="*/ 587397 w 2468772"/>
              <a:gd name="connsiteY59" fmla="*/ 276654 h 1753417"/>
              <a:gd name="connsiteX60" fmla="*/ 649005 w 2468772"/>
              <a:gd name="connsiteY60" fmla="*/ 309617 h 1753417"/>
              <a:gd name="connsiteX61" fmla="*/ 779974 w 2468772"/>
              <a:gd name="connsiteY61" fmla="*/ 381054 h 1753417"/>
              <a:gd name="connsiteX62" fmla="*/ 870463 w 2468772"/>
              <a:gd name="connsiteY62" fmla="*/ 440583 h 1753417"/>
              <a:gd name="connsiteX63" fmla="*/ 941899 w 2468772"/>
              <a:gd name="connsiteY63" fmla="*/ 390579 h 1753417"/>
              <a:gd name="connsiteX64" fmla="*/ 991905 w 2468772"/>
              <a:gd name="connsiteY64" fmla="*/ 362004 h 1753417"/>
              <a:gd name="connsiteX65" fmla="*/ 1006193 w 2468772"/>
              <a:gd name="connsiteY65" fmla="*/ 378673 h 1753417"/>
              <a:gd name="connsiteX66" fmla="*/ 1049055 w 2468772"/>
              <a:gd name="connsiteY66" fmla="*/ 395342 h 1753417"/>
              <a:gd name="connsiteX67" fmla="*/ 1072869 w 2468772"/>
              <a:gd name="connsiteY67" fmla="*/ 407248 h 1753417"/>
              <a:gd name="connsiteX68" fmla="*/ 1146687 w 2468772"/>
              <a:gd name="connsiteY68" fmla="*/ 402485 h 1753417"/>
              <a:gd name="connsiteX69" fmla="*/ 1170500 w 2468772"/>
              <a:gd name="connsiteY69" fmla="*/ 419154 h 1753417"/>
              <a:gd name="connsiteX70" fmla="*/ 1215744 w 2468772"/>
              <a:gd name="connsiteY70" fmla="*/ 423917 h 1753417"/>
              <a:gd name="connsiteX71" fmla="*/ 1227649 w 2468772"/>
              <a:gd name="connsiteY71" fmla="*/ 435823 h 1753417"/>
              <a:gd name="connsiteX72" fmla="*/ 1239556 w 2468772"/>
              <a:gd name="connsiteY72" fmla="*/ 466779 h 1753417"/>
              <a:gd name="connsiteX73" fmla="*/ 1253844 w 2468772"/>
              <a:gd name="connsiteY73" fmla="*/ 478685 h 1753417"/>
              <a:gd name="connsiteX74" fmla="*/ 1289563 w 2468772"/>
              <a:gd name="connsiteY74" fmla="*/ 502498 h 1753417"/>
              <a:gd name="connsiteX75" fmla="*/ 1306231 w 2468772"/>
              <a:gd name="connsiteY75" fmla="*/ 492973 h 1753417"/>
              <a:gd name="connsiteX76" fmla="*/ 1341950 w 2468772"/>
              <a:gd name="connsiteY76" fmla="*/ 502498 h 1753417"/>
              <a:gd name="connsiteX77" fmla="*/ 1411005 w 2468772"/>
              <a:gd name="connsiteY77" fmla="*/ 566792 h 1753417"/>
              <a:gd name="connsiteX78" fmla="*/ 1496730 w 2468772"/>
              <a:gd name="connsiteY78" fmla="*/ 588223 h 1753417"/>
              <a:gd name="connsiteX79" fmla="*/ 1549119 w 2468772"/>
              <a:gd name="connsiteY79" fmla="*/ 590604 h 1753417"/>
              <a:gd name="connsiteX80" fmla="*/ 1580075 w 2468772"/>
              <a:gd name="connsiteY80" fmla="*/ 604892 h 1753417"/>
              <a:gd name="connsiteX81" fmla="*/ 1603887 w 2468772"/>
              <a:gd name="connsiteY81" fmla="*/ 621560 h 1753417"/>
              <a:gd name="connsiteX82" fmla="*/ 1603888 w 2468772"/>
              <a:gd name="connsiteY82" fmla="*/ 676329 h 1753417"/>
              <a:gd name="connsiteX83" fmla="*/ 1634844 w 2468772"/>
              <a:gd name="connsiteY83" fmla="*/ 692998 h 1753417"/>
              <a:gd name="connsiteX84" fmla="*/ 1658656 w 2468772"/>
              <a:gd name="connsiteY84" fmla="*/ 723954 h 1753417"/>
              <a:gd name="connsiteX85" fmla="*/ 1696756 w 2468772"/>
              <a:gd name="connsiteY85" fmla="*/ 764435 h 1753417"/>
              <a:gd name="connsiteX86" fmla="*/ 1727713 w 2468772"/>
              <a:gd name="connsiteY86" fmla="*/ 778723 h 1753417"/>
              <a:gd name="connsiteX87" fmla="*/ 1770575 w 2468772"/>
              <a:gd name="connsiteY87" fmla="*/ 802535 h 1753417"/>
              <a:gd name="connsiteX88" fmla="*/ 1799150 w 2468772"/>
              <a:gd name="connsiteY88" fmla="*/ 831110 h 1753417"/>
              <a:gd name="connsiteX89" fmla="*/ 1880113 w 2468772"/>
              <a:gd name="connsiteY89" fmla="*/ 873973 h 1753417"/>
              <a:gd name="connsiteX90" fmla="*/ 1911069 w 2468772"/>
              <a:gd name="connsiteY90" fmla="*/ 873973 h 1753417"/>
              <a:gd name="connsiteX91" fmla="*/ 1946788 w 2468772"/>
              <a:gd name="connsiteY91" fmla="*/ 881117 h 1753417"/>
              <a:gd name="connsiteX92" fmla="*/ 1984888 w 2468772"/>
              <a:gd name="connsiteY92" fmla="*/ 857304 h 1753417"/>
              <a:gd name="connsiteX93" fmla="*/ 2084900 w 2468772"/>
              <a:gd name="connsiteY93" fmla="*/ 928742 h 1753417"/>
              <a:gd name="connsiteX94" fmla="*/ 2103950 w 2468772"/>
              <a:gd name="connsiteY94" fmla="*/ 962079 h 1753417"/>
              <a:gd name="connsiteX95" fmla="*/ 2149194 w 2468772"/>
              <a:gd name="connsiteY95" fmla="*/ 1002560 h 1753417"/>
              <a:gd name="connsiteX96" fmla="*/ 2158719 w 2468772"/>
              <a:gd name="connsiteY96" fmla="*/ 1073998 h 1753417"/>
              <a:gd name="connsiteX97" fmla="*/ 2227775 w 2468772"/>
              <a:gd name="connsiteY97" fmla="*/ 1097810 h 1753417"/>
              <a:gd name="connsiteX98" fmla="*/ 2265875 w 2468772"/>
              <a:gd name="connsiteY98" fmla="*/ 1166867 h 1753417"/>
              <a:gd name="connsiteX99" fmla="*/ 2284924 w 2468772"/>
              <a:gd name="connsiteY99" fmla="*/ 1178773 h 1753417"/>
              <a:gd name="connsiteX100" fmla="*/ 2308738 w 2468772"/>
              <a:gd name="connsiteY100" fmla="*/ 1197823 h 1753417"/>
              <a:gd name="connsiteX101" fmla="*/ 2334931 w 2468772"/>
              <a:gd name="connsiteY101" fmla="*/ 1190679 h 1753417"/>
              <a:gd name="connsiteX102" fmla="*/ 2365887 w 2468772"/>
              <a:gd name="connsiteY102" fmla="*/ 1200204 h 1753417"/>
              <a:gd name="connsiteX103" fmla="*/ 2430181 w 2468772"/>
              <a:gd name="connsiteY103" fmla="*/ 1224017 h 1753417"/>
              <a:gd name="connsiteX104" fmla="*/ 2461138 w 2468772"/>
              <a:gd name="connsiteY104" fmla="*/ 1228779 h 1753417"/>
              <a:gd name="connsiteX105" fmla="*/ 2468356 w 2468772"/>
              <a:gd name="connsiteY105" fmla="*/ 1265161 h 1753417"/>
              <a:gd name="connsiteX106" fmla="*/ 2446849 w 2468772"/>
              <a:gd name="connsiteY106" fmla="*/ 1300217 h 1753417"/>
              <a:gd name="connsiteX107" fmla="*/ 2415893 w 2468772"/>
              <a:gd name="connsiteY107" fmla="*/ 1354985 h 1753417"/>
              <a:gd name="connsiteX108" fmla="*/ 2342074 w 2468772"/>
              <a:gd name="connsiteY108" fmla="*/ 1402610 h 1753417"/>
              <a:gd name="connsiteX109" fmla="*/ 2268255 w 2468772"/>
              <a:gd name="connsiteY109" fmla="*/ 1404992 h 1753417"/>
              <a:gd name="connsiteX110" fmla="*/ 2156337 w 2468772"/>
              <a:gd name="connsiteY110" fmla="*/ 1435948 h 1753417"/>
              <a:gd name="connsiteX111" fmla="*/ 2108712 w 2468772"/>
              <a:gd name="connsiteY111" fmla="*/ 1459760 h 1753417"/>
              <a:gd name="connsiteX112" fmla="*/ 1349093 w 2468772"/>
              <a:gd name="connsiteY112" fmla="*/ 1188299 h 1753417"/>
              <a:gd name="connsiteX113" fmla="*/ 1120493 w 2468772"/>
              <a:gd name="connsiteY113" fmla="*/ 1362129 h 1753417"/>
              <a:gd name="connsiteX114" fmla="*/ 953157 w 2468772"/>
              <a:gd name="connsiteY114" fmla="*/ 1741224 h 1753417"/>
              <a:gd name="connsiteX115" fmla="*/ 687105 w 2468772"/>
              <a:gd name="connsiteY115" fmla="*/ 1645499 h 1753417"/>
              <a:gd name="connsiteX116" fmla="*/ 75125 w 2468772"/>
              <a:gd name="connsiteY116" fmla="*/ 1497860 h 1753417"/>
              <a:gd name="connsiteX117" fmla="*/ 75181 w 2468772"/>
              <a:gd name="connsiteY117" fmla="*/ 1348029 h 1753417"/>
              <a:gd name="connsiteX0" fmla="*/ 75181 w 2468772"/>
              <a:gd name="connsiteY0" fmla="*/ 1348029 h 1753417"/>
              <a:gd name="connsiteX1" fmla="*/ 60837 w 2468772"/>
              <a:gd name="connsiteY1" fmla="*/ 1290692 h 1753417"/>
              <a:gd name="connsiteX2" fmla="*/ 67980 w 2468772"/>
              <a:gd name="connsiteY2" fmla="*/ 1233542 h 1753417"/>
              <a:gd name="connsiteX3" fmla="*/ 39405 w 2468772"/>
              <a:gd name="connsiteY3" fmla="*/ 1135909 h 1753417"/>
              <a:gd name="connsiteX4" fmla="*/ 125131 w 2468772"/>
              <a:gd name="connsiteY4" fmla="*/ 1159722 h 1753417"/>
              <a:gd name="connsiteX5" fmla="*/ 201331 w 2468772"/>
              <a:gd name="connsiteY5" fmla="*/ 1107334 h 1753417"/>
              <a:gd name="connsiteX6" fmla="*/ 194188 w 2468772"/>
              <a:gd name="connsiteY6" fmla="*/ 1026372 h 1753417"/>
              <a:gd name="connsiteX7" fmla="*/ 218000 w 2468772"/>
              <a:gd name="connsiteY7" fmla="*/ 964459 h 1753417"/>
              <a:gd name="connsiteX8" fmla="*/ 268006 w 2468772"/>
              <a:gd name="connsiteY8" fmla="*/ 950172 h 1753417"/>
              <a:gd name="connsiteX9" fmla="*/ 318013 w 2468772"/>
              <a:gd name="connsiteY9" fmla="*/ 885878 h 1753417"/>
              <a:gd name="connsiteX10" fmla="*/ 348968 w 2468772"/>
              <a:gd name="connsiteY10" fmla="*/ 833490 h 1753417"/>
              <a:gd name="connsiteX11" fmla="*/ 441838 w 2468772"/>
              <a:gd name="connsiteY11" fmla="*/ 778722 h 1753417"/>
              <a:gd name="connsiteX12" fmla="*/ 553756 w 2468772"/>
              <a:gd name="connsiteY12" fmla="*/ 740621 h 1753417"/>
              <a:gd name="connsiteX13" fmla="*/ 527563 w 2468772"/>
              <a:gd name="connsiteY13" fmla="*/ 707284 h 1753417"/>
              <a:gd name="connsiteX14" fmla="*/ 489463 w 2468772"/>
              <a:gd name="connsiteY14" fmla="*/ 688234 h 1753417"/>
              <a:gd name="connsiteX15" fmla="*/ 508513 w 2468772"/>
              <a:gd name="connsiteY15" fmla="*/ 647753 h 1753417"/>
              <a:gd name="connsiteX16" fmla="*/ 503750 w 2468772"/>
              <a:gd name="connsiteY16" fmla="*/ 623941 h 1753417"/>
              <a:gd name="connsiteX17" fmla="*/ 498988 w 2468772"/>
              <a:gd name="connsiteY17" fmla="*/ 604891 h 1753417"/>
              <a:gd name="connsiteX18" fmla="*/ 434694 w 2468772"/>
              <a:gd name="connsiteY18" fmla="*/ 562028 h 1753417"/>
              <a:gd name="connsiteX19" fmla="*/ 382305 w 2468772"/>
              <a:gd name="connsiteY19" fmla="*/ 571552 h 1753417"/>
              <a:gd name="connsiteX20" fmla="*/ 315631 w 2468772"/>
              <a:gd name="connsiteY20" fmla="*/ 552503 h 1753417"/>
              <a:gd name="connsiteX21" fmla="*/ 248955 w 2468772"/>
              <a:gd name="connsiteY21" fmla="*/ 592983 h 1753417"/>
              <a:gd name="connsiteX22" fmla="*/ 144181 w 2468772"/>
              <a:gd name="connsiteY22" fmla="*/ 590602 h 1753417"/>
              <a:gd name="connsiteX23" fmla="*/ 79887 w 2468772"/>
              <a:gd name="connsiteY23" fmla="*/ 619177 h 1753417"/>
              <a:gd name="connsiteX24" fmla="*/ 32262 w 2468772"/>
              <a:gd name="connsiteY24" fmla="*/ 647752 h 1753417"/>
              <a:gd name="connsiteX25" fmla="*/ 1307 w 2468772"/>
              <a:gd name="connsiteY25" fmla="*/ 602508 h 1753417"/>
              <a:gd name="connsiteX26" fmla="*/ 10830 w 2468772"/>
              <a:gd name="connsiteY26" fmla="*/ 514402 h 1753417"/>
              <a:gd name="connsiteX27" fmla="*/ 8450 w 2468772"/>
              <a:gd name="connsiteY27" fmla="*/ 478683 h 1753417"/>
              <a:gd name="connsiteX28" fmla="*/ 22737 w 2468772"/>
              <a:gd name="connsiteY28" fmla="*/ 452490 h 1753417"/>
              <a:gd name="connsiteX29" fmla="*/ 27499 w 2468772"/>
              <a:gd name="connsiteY29" fmla="*/ 388196 h 1753417"/>
              <a:gd name="connsiteX30" fmla="*/ 32262 w 2468772"/>
              <a:gd name="connsiteY30" fmla="*/ 357240 h 1753417"/>
              <a:gd name="connsiteX31" fmla="*/ 58455 w 2468772"/>
              <a:gd name="connsiteY31" fmla="*/ 331046 h 1753417"/>
              <a:gd name="connsiteX32" fmla="*/ 60838 w 2468772"/>
              <a:gd name="connsiteY32" fmla="*/ 300090 h 1753417"/>
              <a:gd name="connsiteX33" fmla="*/ 106080 w 2468772"/>
              <a:gd name="connsiteY33" fmla="*/ 290565 h 1753417"/>
              <a:gd name="connsiteX34" fmla="*/ 82268 w 2468772"/>
              <a:gd name="connsiteY34" fmla="*/ 266752 h 1753417"/>
              <a:gd name="connsiteX35" fmla="*/ 117988 w 2468772"/>
              <a:gd name="connsiteY35" fmla="*/ 240558 h 1753417"/>
              <a:gd name="connsiteX36" fmla="*/ 91793 w 2468772"/>
              <a:gd name="connsiteY36" fmla="*/ 233415 h 1753417"/>
              <a:gd name="connsiteX37" fmla="*/ 58456 w 2468772"/>
              <a:gd name="connsiteY37" fmla="*/ 202458 h 1753417"/>
              <a:gd name="connsiteX38" fmla="*/ 101319 w 2468772"/>
              <a:gd name="connsiteY38" fmla="*/ 161977 h 1753417"/>
              <a:gd name="connsiteX39" fmla="*/ 65600 w 2468772"/>
              <a:gd name="connsiteY39" fmla="*/ 152452 h 1753417"/>
              <a:gd name="connsiteX40" fmla="*/ 56075 w 2468772"/>
              <a:gd name="connsiteY40" fmla="*/ 135783 h 1753417"/>
              <a:gd name="connsiteX41" fmla="*/ 72744 w 2468772"/>
              <a:gd name="connsiteY41" fmla="*/ 100065 h 1753417"/>
              <a:gd name="connsiteX42" fmla="*/ 51313 w 2468772"/>
              <a:gd name="connsiteY42" fmla="*/ 88158 h 1753417"/>
              <a:gd name="connsiteX43" fmla="*/ 65600 w 2468772"/>
              <a:gd name="connsiteY43" fmla="*/ 80063 h 1753417"/>
              <a:gd name="connsiteX44" fmla="*/ 77506 w 2468772"/>
              <a:gd name="connsiteY44" fmla="*/ 57204 h 1753417"/>
              <a:gd name="connsiteX45" fmla="*/ 125131 w 2468772"/>
              <a:gd name="connsiteY45" fmla="*/ 28627 h 1753417"/>
              <a:gd name="connsiteX46" fmla="*/ 172756 w 2468772"/>
              <a:gd name="connsiteY46" fmla="*/ 26247 h 1753417"/>
              <a:gd name="connsiteX47" fmla="*/ 210856 w 2468772"/>
              <a:gd name="connsiteY47" fmla="*/ 47679 h 1753417"/>
              <a:gd name="connsiteX48" fmla="*/ 234669 w 2468772"/>
              <a:gd name="connsiteY48" fmla="*/ 50059 h 1753417"/>
              <a:gd name="connsiteX49" fmla="*/ 287056 w 2468772"/>
              <a:gd name="connsiteY49" fmla="*/ 54823 h 1753417"/>
              <a:gd name="connsiteX50" fmla="*/ 318013 w 2468772"/>
              <a:gd name="connsiteY50" fmla="*/ 64348 h 1753417"/>
              <a:gd name="connsiteX51" fmla="*/ 322775 w 2468772"/>
              <a:gd name="connsiteY51" fmla="*/ 35773 h 1753417"/>
              <a:gd name="connsiteX52" fmla="*/ 315631 w 2468772"/>
              <a:gd name="connsiteY52" fmla="*/ 16722 h 1753417"/>
              <a:gd name="connsiteX53" fmla="*/ 413263 w 2468772"/>
              <a:gd name="connsiteY53" fmla="*/ 52 h 1753417"/>
              <a:gd name="connsiteX54" fmla="*/ 448980 w 2468772"/>
              <a:gd name="connsiteY54" fmla="*/ 23867 h 1753417"/>
              <a:gd name="connsiteX55" fmla="*/ 477556 w 2468772"/>
              <a:gd name="connsiteY55" fmla="*/ 31010 h 1753417"/>
              <a:gd name="connsiteX56" fmla="*/ 513275 w 2468772"/>
              <a:gd name="connsiteY56" fmla="*/ 81017 h 1753417"/>
              <a:gd name="connsiteX57" fmla="*/ 558519 w 2468772"/>
              <a:gd name="connsiteY57" fmla="*/ 114352 h 1753417"/>
              <a:gd name="connsiteX58" fmla="*/ 568043 w 2468772"/>
              <a:gd name="connsiteY58" fmla="*/ 150073 h 1753417"/>
              <a:gd name="connsiteX59" fmla="*/ 563280 w 2468772"/>
              <a:gd name="connsiteY59" fmla="*/ 221510 h 1753417"/>
              <a:gd name="connsiteX60" fmla="*/ 587397 w 2468772"/>
              <a:gd name="connsiteY60" fmla="*/ 276654 h 1753417"/>
              <a:gd name="connsiteX61" fmla="*/ 649005 w 2468772"/>
              <a:gd name="connsiteY61" fmla="*/ 309617 h 1753417"/>
              <a:gd name="connsiteX62" fmla="*/ 779974 w 2468772"/>
              <a:gd name="connsiteY62" fmla="*/ 381054 h 1753417"/>
              <a:gd name="connsiteX63" fmla="*/ 870463 w 2468772"/>
              <a:gd name="connsiteY63" fmla="*/ 440583 h 1753417"/>
              <a:gd name="connsiteX64" fmla="*/ 941899 w 2468772"/>
              <a:gd name="connsiteY64" fmla="*/ 390579 h 1753417"/>
              <a:gd name="connsiteX65" fmla="*/ 991905 w 2468772"/>
              <a:gd name="connsiteY65" fmla="*/ 362004 h 1753417"/>
              <a:gd name="connsiteX66" fmla="*/ 1006193 w 2468772"/>
              <a:gd name="connsiteY66" fmla="*/ 378673 h 1753417"/>
              <a:gd name="connsiteX67" fmla="*/ 1049055 w 2468772"/>
              <a:gd name="connsiteY67" fmla="*/ 395342 h 1753417"/>
              <a:gd name="connsiteX68" fmla="*/ 1072869 w 2468772"/>
              <a:gd name="connsiteY68" fmla="*/ 407248 h 1753417"/>
              <a:gd name="connsiteX69" fmla="*/ 1146687 w 2468772"/>
              <a:gd name="connsiteY69" fmla="*/ 402485 h 1753417"/>
              <a:gd name="connsiteX70" fmla="*/ 1170500 w 2468772"/>
              <a:gd name="connsiteY70" fmla="*/ 419154 h 1753417"/>
              <a:gd name="connsiteX71" fmla="*/ 1215744 w 2468772"/>
              <a:gd name="connsiteY71" fmla="*/ 423917 h 1753417"/>
              <a:gd name="connsiteX72" fmla="*/ 1227649 w 2468772"/>
              <a:gd name="connsiteY72" fmla="*/ 435823 h 1753417"/>
              <a:gd name="connsiteX73" fmla="*/ 1239556 w 2468772"/>
              <a:gd name="connsiteY73" fmla="*/ 466779 h 1753417"/>
              <a:gd name="connsiteX74" fmla="*/ 1253844 w 2468772"/>
              <a:gd name="connsiteY74" fmla="*/ 478685 h 1753417"/>
              <a:gd name="connsiteX75" fmla="*/ 1289563 w 2468772"/>
              <a:gd name="connsiteY75" fmla="*/ 502498 h 1753417"/>
              <a:gd name="connsiteX76" fmla="*/ 1306231 w 2468772"/>
              <a:gd name="connsiteY76" fmla="*/ 492973 h 1753417"/>
              <a:gd name="connsiteX77" fmla="*/ 1341950 w 2468772"/>
              <a:gd name="connsiteY77" fmla="*/ 502498 h 1753417"/>
              <a:gd name="connsiteX78" fmla="*/ 1411005 w 2468772"/>
              <a:gd name="connsiteY78" fmla="*/ 566792 h 1753417"/>
              <a:gd name="connsiteX79" fmla="*/ 1496730 w 2468772"/>
              <a:gd name="connsiteY79" fmla="*/ 588223 h 1753417"/>
              <a:gd name="connsiteX80" fmla="*/ 1549119 w 2468772"/>
              <a:gd name="connsiteY80" fmla="*/ 590604 h 1753417"/>
              <a:gd name="connsiteX81" fmla="*/ 1580075 w 2468772"/>
              <a:gd name="connsiteY81" fmla="*/ 604892 h 1753417"/>
              <a:gd name="connsiteX82" fmla="*/ 1603887 w 2468772"/>
              <a:gd name="connsiteY82" fmla="*/ 621560 h 1753417"/>
              <a:gd name="connsiteX83" fmla="*/ 1603888 w 2468772"/>
              <a:gd name="connsiteY83" fmla="*/ 676329 h 1753417"/>
              <a:gd name="connsiteX84" fmla="*/ 1634844 w 2468772"/>
              <a:gd name="connsiteY84" fmla="*/ 692998 h 1753417"/>
              <a:gd name="connsiteX85" fmla="*/ 1658656 w 2468772"/>
              <a:gd name="connsiteY85" fmla="*/ 723954 h 1753417"/>
              <a:gd name="connsiteX86" fmla="*/ 1696756 w 2468772"/>
              <a:gd name="connsiteY86" fmla="*/ 764435 h 1753417"/>
              <a:gd name="connsiteX87" fmla="*/ 1727713 w 2468772"/>
              <a:gd name="connsiteY87" fmla="*/ 778723 h 1753417"/>
              <a:gd name="connsiteX88" fmla="*/ 1770575 w 2468772"/>
              <a:gd name="connsiteY88" fmla="*/ 802535 h 1753417"/>
              <a:gd name="connsiteX89" fmla="*/ 1799150 w 2468772"/>
              <a:gd name="connsiteY89" fmla="*/ 831110 h 1753417"/>
              <a:gd name="connsiteX90" fmla="*/ 1880113 w 2468772"/>
              <a:gd name="connsiteY90" fmla="*/ 873973 h 1753417"/>
              <a:gd name="connsiteX91" fmla="*/ 1911069 w 2468772"/>
              <a:gd name="connsiteY91" fmla="*/ 873973 h 1753417"/>
              <a:gd name="connsiteX92" fmla="*/ 1946788 w 2468772"/>
              <a:gd name="connsiteY92" fmla="*/ 881117 h 1753417"/>
              <a:gd name="connsiteX93" fmla="*/ 1984888 w 2468772"/>
              <a:gd name="connsiteY93" fmla="*/ 857304 h 1753417"/>
              <a:gd name="connsiteX94" fmla="*/ 2084900 w 2468772"/>
              <a:gd name="connsiteY94" fmla="*/ 928742 h 1753417"/>
              <a:gd name="connsiteX95" fmla="*/ 2103950 w 2468772"/>
              <a:gd name="connsiteY95" fmla="*/ 962079 h 1753417"/>
              <a:gd name="connsiteX96" fmla="*/ 2149194 w 2468772"/>
              <a:gd name="connsiteY96" fmla="*/ 1002560 h 1753417"/>
              <a:gd name="connsiteX97" fmla="*/ 2158719 w 2468772"/>
              <a:gd name="connsiteY97" fmla="*/ 1073998 h 1753417"/>
              <a:gd name="connsiteX98" fmla="*/ 2227775 w 2468772"/>
              <a:gd name="connsiteY98" fmla="*/ 1097810 h 1753417"/>
              <a:gd name="connsiteX99" fmla="*/ 2265875 w 2468772"/>
              <a:gd name="connsiteY99" fmla="*/ 1166867 h 1753417"/>
              <a:gd name="connsiteX100" fmla="*/ 2284924 w 2468772"/>
              <a:gd name="connsiteY100" fmla="*/ 1178773 h 1753417"/>
              <a:gd name="connsiteX101" fmla="*/ 2308738 w 2468772"/>
              <a:gd name="connsiteY101" fmla="*/ 1197823 h 1753417"/>
              <a:gd name="connsiteX102" fmla="*/ 2334931 w 2468772"/>
              <a:gd name="connsiteY102" fmla="*/ 1190679 h 1753417"/>
              <a:gd name="connsiteX103" fmla="*/ 2365887 w 2468772"/>
              <a:gd name="connsiteY103" fmla="*/ 1200204 h 1753417"/>
              <a:gd name="connsiteX104" fmla="*/ 2430181 w 2468772"/>
              <a:gd name="connsiteY104" fmla="*/ 1224017 h 1753417"/>
              <a:gd name="connsiteX105" fmla="*/ 2461138 w 2468772"/>
              <a:gd name="connsiteY105" fmla="*/ 1228779 h 1753417"/>
              <a:gd name="connsiteX106" fmla="*/ 2468356 w 2468772"/>
              <a:gd name="connsiteY106" fmla="*/ 1265161 h 1753417"/>
              <a:gd name="connsiteX107" fmla="*/ 2446849 w 2468772"/>
              <a:gd name="connsiteY107" fmla="*/ 1300217 h 1753417"/>
              <a:gd name="connsiteX108" fmla="*/ 2415893 w 2468772"/>
              <a:gd name="connsiteY108" fmla="*/ 1354985 h 1753417"/>
              <a:gd name="connsiteX109" fmla="*/ 2342074 w 2468772"/>
              <a:gd name="connsiteY109" fmla="*/ 1402610 h 1753417"/>
              <a:gd name="connsiteX110" fmla="*/ 2268255 w 2468772"/>
              <a:gd name="connsiteY110" fmla="*/ 1404992 h 1753417"/>
              <a:gd name="connsiteX111" fmla="*/ 2156337 w 2468772"/>
              <a:gd name="connsiteY111" fmla="*/ 1435948 h 1753417"/>
              <a:gd name="connsiteX112" fmla="*/ 2108712 w 2468772"/>
              <a:gd name="connsiteY112" fmla="*/ 1459760 h 1753417"/>
              <a:gd name="connsiteX113" fmla="*/ 1349093 w 2468772"/>
              <a:gd name="connsiteY113" fmla="*/ 1188299 h 1753417"/>
              <a:gd name="connsiteX114" fmla="*/ 1120493 w 2468772"/>
              <a:gd name="connsiteY114" fmla="*/ 1362129 h 1753417"/>
              <a:gd name="connsiteX115" fmla="*/ 953157 w 2468772"/>
              <a:gd name="connsiteY115" fmla="*/ 1741224 h 1753417"/>
              <a:gd name="connsiteX116" fmla="*/ 687105 w 2468772"/>
              <a:gd name="connsiteY116" fmla="*/ 1645499 h 1753417"/>
              <a:gd name="connsiteX117" fmla="*/ 75125 w 2468772"/>
              <a:gd name="connsiteY117" fmla="*/ 1497860 h 1753417"/>
              <a:gd name="connsiteX118" fmla="*/ 75181 w 2468772"/>
              <a:gd name="connsiteY118" fmla="*/ 1348029 h 1753417"/>
              <a:gd name="connsiteX0" fmla="*/ 75181 w 2468772"/>
              <a:gd name="connsiteY0" fmla="*/ 1348029 h 1752439"/>
              <a:gd name="connsiteX1" fmla="*/ 60837 w 2468772"/>
              <a:gd name="connsiteY1" fmla="*/ 1290692 h 1752439"/>
              <a:gd name="connsiteX2" fmla="*/ 67980 w 2468772"/>
              <a:gd name="connsiteY2" fmla="*/ 1233542 h 1752439"/>
              <a:gd name="connsiteX3" fmla="*/ 39405 w 2468772"/>
              <a:gd name="connsiteY3" fmla="*/ 1135909 h 1752439"/>
              <a:gd name="connsiteX4" fmla="*/ 125131 w 2468772"/>
              <a:gd name="connsiteY4" fmla="*/ 1159722 h 1752439"/>
              <a:gd name="connsiteX5" fmla="*/ 201331 w 2468772"/>
              <a:gd name="connsiteY5" fmla="*/ 1107334 h 1752439"/>
              <a:gd name="connsiteX6" fmla="*/ 194188 w 2468772"/>
              <a:gd name="connsiteY6" fmla="*/ 1026372 h 1752439"/>
              <a:gd name="connsiteX7" fmla="*/ 218000 w 2468772"/>
              <a:gd name="connsiteY7" fmla="*/ 964459 h 1752439"/>
              <a:gd name="connsiteX8" fmla="*/ 268006 w 2468772"/>
              <a:gd name="connsiteY8" fmla="*/ 950172 h 1752439"/>
              <a:gd name="connsiteX9" fmla="*/ 318013 w 2468772"/>
              <a:gd name="connsiteY9" fmla="*/ 885878 h 1752439"/>
              <a:gd name="connsiteX10" fmla="*/ 348968 w 2468772"/>
              <a:gd name="connsiteY10" fmla="*/ 833490 h 1752439"/>
              <a:gd name="connsiteX11" fmla="*/ 441838 w 2468772"/>
              <a:gd name="connsiteY11" fmla="*/ 778722 h 1752439"/>
              <a:gd name="connsiteX12" fmla="*/ 553756 w 2468772"/>
              <a:gd name="connsiteY12" fmla="*/ 740621 h 1752439"/>
              <a:gd name="connsiteX13" fmla="*/ 527563 w 2468772"/>
              <a:gd name="connsiteY13" fmla="*/ 707284 h 1752439"/>
              <a:gd name="connsiteX14" fmla="*/ 489463 w 2468772"/>
              <a:gd name="connsiteY14" fmla="*/ 688234 h 1752439"/>
              <a:gd name="connsiteX15" fmla="*/ 508513 w 2468772"/>
              <a:gd name="connsiteY15" fmla="*/ 647753 h 1752439"/>
              <a:gd name="connsiteX16" fmla="*/ 503750 w 2468772"/>
              <a:gd name="connsiteY16" fmla="*/ 623941 h 1752439"/>
              <a:gd name="connsiteX17" fmla="*/ 498988 w 2468772"/>
              <a:gd name="connsiteY17" fmla="*/ 604891 h 1752439"/>
              <a:gd name="connsiteX18" fmla="*/ 434694 w 2468772"/>
              <a:gd name="connsiteY18" fmla="*/ 562028 h 1752439"/>
              <a:gd name="connsiteX19" fmla="*/ 382305 w 2468772"/>
              <a:gd name="connsiteY19" fmla="*/ 571552 h 1752439"/>
              <a:gd name="connsiteX20" fmla="*/ 315631 w 2468772"/>
              <a:gd name="connsiteY20" fmla="*/ 552503 h 1752439"/>
              <a:gd name="connsiteX21" fmla="*/ 248955 w 2468772"/>
              <a:gd name="connsiteY21" fmla="*/ 592983 h 1752439"/>
              <a:gd name="connsiteX22" fmla="*/ 144181 w 2468772"/>
              <a:gd name="connsiteY22" fmla="*/ 590602 h 1752439"/>
              <a:gd name="connsiteX23" fmla="*/ 79887 w 2468772"/>
              <a:gd name="connsiteY23" fmla="*/ 619177 h 1752439"/>
              <a:gd name="connsiteX24" fmla="*/ 32262 w 2468772"/>
              <a:gd name="connsiteY24" fmla="*/ 647752 h 1752439"/>
              <a:gd name="connsiteX25" fmla="*/ 1307 w 2468772"/>
              <a:gd name="connsiteY25" fmla="*/ 602508 h 1752439"/>
              <a:gd name="connsiteX26" fmla="*/ 10830 w 2468772"/>
              <a:gd name="connsiteY26" fmla="*/ 514402 h 1752439"/>
              <a:gd name="connsiteX27" fmla="*/ 8450 w 2468772"/>
              <a:gd name="connsiteY27" fmla="*/ 478683 h 1752439"/>
              <a:gd name="connsiteX28" fmla="*/ 22737 w 2468772"/>
              <a:gd name="connsiteY28" fmla="*/ 452490 h 1752439"/>
              <a:gd name="connsiteX29" fmla="*/ 27499 w 2468772"/>
              <a:gd name="connsiteY29" fmla="*/ 388196 h 1752439"/>
              <a:gd name="connsiteX30" fmla="*/ 32262 w 2468772"/>
              <a:gd name="connsiteY30" fmla="*/ 357240 h 1752439"/>
              <a:gd name="connsiteX31" fmla="*/ 58455 w 2468772"/>
              <a:gd name="connsiteY31" fmla="*/ 331046 h 1752439"/>
              <a:gd name="connsiteX32" fmla="*/ 60838 w 2468772"/>
              <a:gd name="connsiteY32" fmla="*/ 300090 h 1752439"/>
              <a:gd name="connsiteX33" fmla="*/ 106080 w 2468772"/>
              <a:gd name="connsiteY33" fmla="*/ 290565 h 1752439"/>
              <a:gd name="connsiteX34" fmla="*/ 82268 w 2468772"/>
              <a:gd name="connsiteY34" fmla="*/ 266752 h 1752439"/>
              <a:gd name="connsiteX35" fmla="*/ 117988 w 2468772"/>
              <a:gd name="connsiteY35" fmla="*/ 240558 h 1752439"/>
              <a:gd name="connsiteX36" fmla="*/ 91793 w 2468772"/>
              <a:gd name="connsiteY36" fmla="*/ 233415 h 1752439"/>
              <a:gd name="connsiteX37" fmla="*/ 58456 w 2468772"/>
              <a:gd name="connsiteY37" fmla="*/ 202458 h 1752439"/>
              <a:gd name="connsiteX38" fmla="*/ 101319 w 2468772"/>
              <a:gd name="connsiteY38" fmla="*/ 161977 h 1752439"/>
              <a:gd name="connsiteX39" fmla="*/ 65600 w 2468772"/>
              <a:gd name="connsiteY39" fmla="*/ 152452 h 1752439"/>
              <a:gd name="connsiteX40" fmla="*/ 56075 w 2468772"/>
              <a:gd name="connsiteY40" fmla="*/ 135783 h 1752439"/>
              <a:gd name="connsiteX41" fmla="*/ 72744 w 2468772"/>
              <a:gd name="connsiteY41" fmla="*/ 100065 h 1752439"/>
              <a:gd name="connsiteX42" fmla="*/ 51313 w 2468772"/>
              <a:gd name="connsiteY42" fmla="*/ 88158 h 1752439"/>
              <a:gd name="connsiteX43" fmla="*/ 65600 w 2468772"/>
              <a:gd name="connsiteY43" fmla="*/ 80063 h 1752439"/>
              <a:gd name="connsiteX44" fmla="*/ 77506 w 2468772"/>
              <a:gd name="connsiteY44" fmla="*/ 57204 h 1752439"/>
              <a:gd name="connsiteX45" fmla="*/ 125131 w 2468772"/>
              <a:gd name="connsiteY45" fmla="*/ 28627 h 1752439"/>
              <a:gd name="connsiteX46" fmla="*/ 172756 w 2468772"/>
              <a:gd name="connsiteY46" fmla="*/ 26247 h 1752439"/>
              <a:gd name="connsiteX47" fmla="*/ 210856 w 2468772"/>
              <a:gd name="connsiteY47" fmla="*/ 47679 h 1752439"/>
              <a:gd name="connsiteX48" fmla="*/ 234669 w 2468772"/>
              <a:gd name="connsiteY48" fmla="*/ 50059 h 1752439"/>
              <a:gd name="connsiteX49" fmla="*/ 287056 w 2468772"/>
              <a:gd name="connsiteY49" fmla="*/ 54823 h 1752439"/>
              <a:gd name="connsiteX50" fmla="*/ 318013 w 2468772"/>
              <a:gd name="connsiteY50" fmla="*/ 64348 h 1752439"/>
              <a:gd name="connsiteX51" fmla="*/ 322775 w 2468772"/>
              <a:gd name="connsiteY51" fmla="*/ 35773 h 1752439"/>
              <a:gd name="connsiteX52" fmla="*/ 315631 w 2468772"/>
              <a:gd name="connsiteY52" fmla="*/ 16722 h 1752439"/>
              <a:gd name="connsiteX53" fmla="*/ 413263 w 2468772"/>
              <a:gd name="connsiteY53" fmla="*/ 52 h 1752439"/>
              <a:gd name="connsiteX54" fmla="*/ 448980 w 2468772"/>
              <a:gd name="connsiteY54" fmla="*/ 23867 h 1752439"/>
              <a:gd name="connsiteX55" fmla="*/ 477556 w 2468772"/>
              <a:gd name="connsiteY55" fmla="*/ 31010 h 1752439"/>
              <a:gd name="connsiteX56" fmla="*/ 513275 w 2468772"/>
              <a:gd name="connsiteY56" fmla="*/ 81017 h 1752439"/>
              <a:gd name="connsiteX57" fmla="*/ 558519 w 2468772"/>
              <a:gd name="connsiteY57" fmla="*/ 114352 h 1752439"/>
              <a:gd name="connsiteX58" fmla="*/ 568043 w 2468772"/>
              <a:gd name="connsiteY58" fmla="*/ 150073 h 1752439"/>
              <a:gd name="connsiteX59" fmla="*/ 563280 w 2468772"/>
              <a:gd name="connsiteY59" fmla="*/ 221510 h 1752439"/>
              <a:gd name="connsiteX60" fmla="*/ 587397 w 2468772"/>
              <a:gd name="connsiteY60" fmla="*/ 276654 h 1752439"/>
              <a:gd name="connsiteX61" fmla="*/ 649005 w 2468772"/>
              <a:gd name="connsiteY61" fmla="*/ 309617 h 1752439"/>
              <a:gd name="connsiteX62" fmla="*/ 779974 w 2468772"/>
              <a:gd name="connsiteY62" fmla="*/ 381054 h 1752439"/>
              <a:gd name="connsiteX63" fmla="*/ 870463 w 2468772"/>
              <a:gd name="connsiteY63" fmla="*/ 440583 h 1752439"/>
              <a:gd name="connsiteX64" fmla="*/ 941899 w 2468772"/>
              <a:gd name="connsiteY64" fmla="*/ 390579 h 1752439"/>
              <a:gd name="connsiteX65" fmla="*/ 991905 w 2468772"/>
              <a:gd name="connsiteY65" fmla="*/ 362004 h 1752439"/>
              <a:gd name="connsiteX66" fmla="*/ 1006193 w 2468772"/>
              <a:gd name="connsiteY66" fmla="*/ 378673 h 1752439"/>
              <a:gd name="connsiteX67" fmla="*/ 1049055 w 2468772"/>
              <a:gd name="connsiteY67" fmla="*/ 395342 h 1752439"/>
              <a:gd name="connsiteX68" fmla="*/ 1072869 w 2468772"/>
              <a:gd name="connsiteY68" fmla="*/ 407248 h 1752439"/>
              <a:gd name="connsiteX69" fmla="*/ 1146687 w 2468772"/>
              <a:gd name="connsiteY69" fmla="*/ 402485 h 1752439"/>
              <a:gd name="connsiteX70" fmla="*/ 1170500 w 2468772"/>
              <a:gd name="connsiteY70" fmla="*/ 419154 h 1752439"/>
              <a:gd name="connsiteX71" fmla="*/ 1215744 w 2468772"/>
              <a:gd name="connsiteY71" fmla="*/ 423917 h 1752439"/>
              <a:gd name="connsiteX72" fmla="*/ 1227649 w 2468772"/>
              <a:gd name="connsiteY72" fmla="*/ 435823 h 1752439"/>
              <a:gd name="connsiteX73" fmla="*/ 1239556 w 2468772"/>
              <a:gd name="connsiteY73" fmla="*/ 466779 h 1752439"/>
              <a:gd name="connsiteX74" fmla="*/ 1253844 w 2468772"/>
              <a:gd name="connsiteY74" fmla="*/ 478685 h 1752439"/>
              <a:gd name="connsiteX75" fmla="*/ 1289563 w 2468772"/>
              <a:gd name="connsiteY75" fmla="*/ 502498 h 1752439"/>
              <a:gd name="connsiteX76" fmla="*/ 1306231 w 2468772"/>
              <a:gd name="connsiteY76" fmla="*/ 492973 h 1752439"/>
              <a:gd name="connsiteX77" fmla="*/ 1341950 w 2468772"/>
              <a:gd name="connsiteY77" fmla="*/ 502498 h 1752439"/>
              <a:gd name="connsiteX78" fmla="*/ 1411005 w 2468772"/>
              <a:gd name="connsiteY78" fmla="*/ 566792 h 1752439"/>
              <a:gd name="connsiteX79" fmla="*/ 1496730 w 2468772"/>
              <a:gd name="connsiteY79" fmla="*/ 588223 h 1752439"/>
              <a:gd name="connsiteX80" fmla="*/ 1549119 w 2468772"/>
              <a:gd name="connsiteY80" fmla="*/ 590604 h 1752439"/>
              <a:gd name="connsiteX81" fmla="*/ 1580075 w 2468772"/>
              <a:gd name="connsiteY81" fmla="*/ 604892 h 1752439"/>
              <a:gd name="connsiteX82" fmla="*/ 1603887 w 2468772"/>
              <a:gd name="connsiteY82" fmla="*/ 621560 h 1752439"/>
              <a:gd name="connsiteX83" fmla="*/ 1603888 w 2468772"/>
              <a:gd name="connsiteY83" fmla="*/ 676329 h 1752439"/>
              <a:gd name="connsiteX84" fmla="*/ 1634844 w 2468772"/>
              <a:gd name="connsiteY84" fmla="*/ 692998 h 1752439"/>
              <a:gd name="connsiteX85" fmla="*/ 1658656 w 2468772"/>
              <a:gd name="connsiteY85" fmla="*/ 723954 h 1752439"/>
              <a:gd name="connsiteX86" fmla="*/ 1696756 w 2468772"/>
              <a:gd name="connsiteY86" fmla="*/ 764435 h 1752439"/>
              <a:gd name="connsiteX87" fmla="*/ 1727713 w 2468772"/>
              <a:gd name="connsiteY87" fmla="*/ 778723 h 1752439"/>
              <a:gd name="connsiteX88" fmla="*/ 1770575 w 2468772"/>
              <a:gd name="connsiteY88" fmla="*/ 802535 h 1752439"/>
              <a:gd name="connsiteX89" fmla="*/ 1799150 w 2468772"/>
              <a:gd name="connsiteY89" fmla="*/ 831110 h 1752439"/>
              <a:gd name="connsiteX90" fmla="*/ 1880113 w 2468772"/>
              <a:gd name="connsiteY90" fmla="*/ 873973 h 1752439"/>
              <a:gd name="connsiteX91" fmla="*/ 1911069 w 2468772"/>
              <a:gd name="connsiteY91" fmla="*/ 873973 h 1752439"/>
              <a:gd name="connsiteX92" fmla="*/ 1946788 w 2468772"/>
              <a:gd name="connsiteY92" fmla="*/ 881117 h 1752439"/>
              <a:gd name="connsiteX93" fmla="*/ 1984888 w 2468772"/>
              <a:gd name="connsiteY93" fmla="*/ 857304 h 1752439"/>
              <a:gd name="connsiteX94" fmla="*/ 2084900 w 2468772"/>
              <a:gd name="connsiteY94" fmla="*/ 928742 h 1752439"/>
              <a:gd name="connsiteX95" fmla="*/ 2103950 w 2468772"/>
              <a:gd name="connsiteY95" fmla="*/ 962079 h 1752439"/>
              <a:gd name="connsiteX96" fmla="*/ 2149194 w 2468772"/>
              <a:gd name="connsiteY96" fmla="*/ 1002560 h 1752439"/>
              <a:gd name="connsiteX97" fmla="*/ 2158719 w 2468772"/>
              <a:gd name="connsiteY97" fmla="*/ 1073998 h 1752439"/>
              <a:gd name="connsiteX98" fmla="*/ 2227775 w 2468772"/>
              <a:gd name="connsiteY98" fmla="*/ 1097810 h 1752439"/>
              <a:gd name="connsiteX99" fmla="*/ 2265875 w 2468772"/>
              <a:gd name="connsiteY99" fmla="*/ 1166867 h 1752439"/>
              <a:gd name="connsiteX100" fmla="*/ 2284924 w 2468772"/>
              <a:gd name="connsiteY100" fmla="*/ 1178773 h 1752439"/>
              <a:gd name="connsiteX101" fmla="*/ 2308738 w 2468772"/>
              <a:gd name="connsiteY101" fmla="*/ 1197823 h 1752439"/>
              <a:gd name="connsiteX102" fmla="*/ 2334931 w 2468772"/>
              <a:gd name="connsiteY102" fmla="*/ 1190679 h 1752439"/>
              <a:gd name="connsiteX103" fmla="*/ 2365887 w 2468772"/>
              <a:gd name="connsiteY103" fmla="*/ 1200204 h 1752439"/>
              <a:gd name="connsiteX104" fmla="*/ 2430181 w 2468772"/>
              <a:gd name="connsiteY104" fmla="*/ 1224017 h 1752439"/>
              <a:gd name="connsiteX105" fmla="*/ 2461138 w 2468772"/>
              <a:gd name="connsiteY105" fmla="*/ 1228779 h 1752439"/>
              <a:gd name="connsiteX106" fmla="*/ 2468356 w 2468772"/>
              <a:gd name="connsiteY106" fmla="*/ 1265161 h 1752439"/>
              <a:gd name="connsiteX107" fmla="*/ 2446849 w 2468772"/>
              <a:gd name="connsiteY107" fmla="*/ 1300217 h 1752439"/>
              <a:gd name="connsiteX108" fmla="*/ 2415893 w 2468772"/>
              <a:gd name="connsiteY108" fmla="*/ 1354985 h 1752439"/>
              <a:gd name="connsiteX109" fmla="*/ 2342074 w 2468772"/>
              <a:gd name="connsiteY109" fmla="*/ 1402610 h 1752439"/>
              <a:gd name="connsiteX110" fmla="*/ 2268255 w 2468772"/>
              <a:gd name="connsiteY110" fmla="*/ 1404992 h 1752439"/>
              <a:gd name="connsiteX111" fmla="*/ 2156337 w 2468772"/>
              <a:gd name="connsiteY111" fmla="*/ 1435948 h 1752439"/>
              <a:gd name="connsiteX112" fmla="*/ 2108712 w 2468772"/>
              <a:gd name="connsiteY112" fmla="*/ 1459760 h 1752439"/>
              <a:gd name="connsiteX113" fmla="*/ 1349093 w 2468772"/>
              <a:gd name="connsiteY113" fmla="*/ 1188299 h 1752439"/>
              <a:gd name="connsiteX114" fmla="*/ 1120493 w 2468772"/>
              <a:gd name="connsiteY114" fmla="*/ 1362129 h 1752439"/>
              <a:gd name="connsiteX115" fmla="*/ 953157 w 2468772"/>
              <a:gd name="connsiteY115" fmla="*/ 1741224 h 1752439"/>
              <a:gd name="connsiteX116" fmla="*/ 687105 w 2468772"/>
              <a:gd name="connsiteY116" fmla="*/ 1645499 h 1752439"/>
              <a:gd name="connsiteX117" fmla="*/ 313249 w 2468772"/>
              <a:gd name="connsiteY117" fmla="*/ 1643117 h 1752439"/>
              <a:gd name="connsiteX118" fmla="*/ 75125 w 2468772"/>
              <a:gd name="connsiteY118" fmla="*/ 1497860 h 1752439"/>
              <a:gd name="connsiteX119" fmla="*/ 75181 w 2468772"/>
              <a:gd name="connsiteY119" fmla="*/ 1348029 h 1752439"/>
              <a:gd name="connsiteX0" fmla="*/ 75181 w 2468772"/>
              <a:gd name="connsiteY0" fmla="*/ 1348029 h 1741262"/>
              <a:gd name="connsiteX1" fmla="*/ 60837 w 2468772"/>
              <a:gd name="connsiteY1" fmla="*/ 1290692 h 1741262"/>
              <a:gd name="connsiteX2" fmla="*/ 67980 w 2468772"/>
              <a:gd name="connsiteY2" fmla="*/ 1233542 h 1741262"/>
              <a:gd name="connsiteX3" fmla="*/ 39405 w 2468772"/>
              <a:gd name="connsiteY3" fmla="*/ 1135909 h 1741262"/>
              <a:gd name="connsiteX4" fmla="*/ 125131 w 2468772"/>
              <a:gd name="connsiteY4" fmla="*/ 1159722 h 1741262"/>
              <a:gd name="connsiteX5" fmla="*/ 201331 w 2468772"/>
              <a:gd name="connsiteY5" fmla="*/ 1107334 h 1741262"/>
              <a:gd name="connsiteX6" fmla="*/ 194188 w 2468772"/>
              <a:gd name="connsiteY6" fmla="*/ 1026372 h 1741262"/>
              <a:gd name="connsiteX7" fmla="*/ 218000 w 2468772"/>
              <a:gd name="connsiteY7" fmla="*/ 964459 h 1741262"/>
              <a:gd name="connsiteX8" fmla="*/ 268006 w 2468772"/>
              <a:gd name="connsiteY8" fmla="*/ 950172 h 1741262"/>
              <a:gd name="connsiteX9" fmla="*/ 318013 w 2468772"/>
              <a:gd name="connsiteY9" fmla="*/ 885878 h 1741262"/>
              <a:gd name="connsiteX10" fmla="*/ 348968 w 2468772"/>
              <a:gd name="connsiteY10" fmla="*/ 833490 h 1741262"/>
              <a:gd name="connsiteX11" fmla="*/ 441838 w 2468772"/>
              <a:gd name="connsiteY11" fmla="*/ 778722 h 1741262"/>
              <a:gd name="connsiteX12" fmla="*/ 553756 w 2468772"/>
              <a:gd name="connsiteY12" fmla="*/ 740621 h 1741262"/>
              <a:gd name="connsiteX13" fmla="*/ 527563 w 2468772"/>
              <a:gd name="connsiteY13" fmla="*/ 707284 h 1741262"/>
              <a:gd name="connsiteX14" fmla="*/ 489463 w 2468772"/>
              <a:gd name="connsiteY14" fmla="*/ 688234 h 1741262"/>
              <a:gd name="connsiteX15" fmla="*/ 508513 w 2468772"/>
              <a:gd name="connsiteY15" fmla="*/ 647753 h 1741262"/>
              <a:gd name="connsiteX16" fmla="*/ 503750 w 2468772"/>
              <a:gd name="connsiteY16" fmla="*/ 623941 h 1741262"/>
              <a:gd name="connsiteX17" fmla="*/ 498988 w 2468772"/>
              <a:gd name="connsiteY17" fmla="*/ 604891 h 1741262"/>
              <a:gd name="connsiteX18" fmla="*/ 434694 w 2468772"/>
              <a:gd name="connsiteY18" fmla="*/ 562028 h 1741262"/>
              <a:gd name="connsiteX19" fmla="*/ 382305 w 2468772"/>
              <a:gd name="connsiteY19" fmla="*/ 571552 h 1741262"/>
              <a:gd name="connsiteX20" fmla="*/ 315631 w 2468772"/>
              <a:gd name="connsiteY20" fmla="*/ 552503 h 1741262"/>
              <a:gd name="connsiteX21" fmla="*/ 248955 w 2468772"/>
              <a:gd name="connsiteY21" fmla="*/ 592983 h 1741262"/>
              <a:gd name="connsiteX22" fmla="*/ 144181 w 2468772"/>
              <a:gd name="connsiteY22" fmla="*/ 590602 h 1741262"/>
              <a:gd name="connsiteX23" fmla="*/ 79887 w 2468772"/>
              <a:gd name="connsiteY23" fmla="*/ 619177 h 1741262"/>
              <a:gd name="connsiteX24" fmla="*/ 32262 w 2468772"/>
              <a:gd name="connsiteY24" fmla="*/ 647752 h 1741262"/>
              <a:gd name="connsiteX25" fmla="*/ 1307 w 2468772"/>
              <a:gd name="connsiteY25" fmla="*/ 602508 h 1741262"/>
              <a:gd name="connsiteX26" fmla="*/ 10830 w 2468772"/>
              <a:gd name="connsiteY26" fmla="*/ 514402 h 1741262"/>
              <a:gd name="connsiteX27" fmla="*/ 8450 w 2468772"/>
              <a:gd name="connsiteY27" fmla="*/ 478683 h 1741262"/>
              <a:gd name="connsiteX28" fmla="*/ 22737 w 2468772"/>
              <a:gd name="connsiteY28" fmla="*/ 452490 h 1741262"/>
              <a:gd name="connsiteX29" fmla="*/ 27499 w 2468772"/>
              <a:gd name="connsiteY29" fmla="*/ 388196 h 1741262"/>
              <a:gd name="connsiteX30" fmla="*/ 32262 w 2468772"/>
              <a:gd name="connsiteY30" fmla="*/ 357240 h 1741262"/>
              <a:gd name="connsiteX31" fmla="*/ 58455 w 2468772"/>
              <a:gd name="connsiteY31" fmla="*/ 331046 h 1741262"/>
              <a:gd name="connsiteX32" fmla="*/ 60838 w 2468772"/>
              <a:gd name="connsiteY32" fmla="*/ 300090 h 1741262"/>
              <a:gd name="connsiteX33" fmla="*/ 106080 w 2468772"/>
              <a:gd name="connsiteY33" fmla="*/ 290565 h 1741262"/>
              <a:gd name="connsiteX34" fmla="*/ 82268 w 2468772"/>
              <a:gd name="connsiteY34" fmla="*/ 266752 h 1741262"/>
              <a:gd name="connsiteX35" fmla="*/ 117988 w 2468772"/>
              <a:gd name="connsiteY35" fmla="*/ 240558 h 1741262"/>
              <a:gd name="connsiteX36" fmla="*/ 91793 w 2468772"/>
              <a:gd name="connsiteY36" fmla="*/ 233415 h 1741262"/>
              <a:gd name="connsiteX37" fmla="*/ 58456 w 2468772"/>
              <a:gd name="connsiteY37" fmla="*/ 202458 h 1741262"/>
              <a:gd name="connsiteX38" fmla="*/ 101319 w 2468772"/>
              <a:gd name="connsiteY38" fmla="*/ 161977 h 1741262"/>
              <a:gd name="connsiteX39" fmla="*/ 65600 w 2468772"/>
              <a:gd name="connsiteY39" fmla="*/ 152452 h 1741262"/>
              <a:gd name="connsiteX40" fmla="*/ 56075 w 2468772"/>
              <a:gd name="connsiteY40" fmla="*/ 135783 h 1741262"/>
              <a:gd name="connsiteX41" fmla="*/ 72744 w 2468772"/>
              <a:gd name="connsiteY41" fmla="*/ 100065 h 1741262"/>
              <a:gd name="connsiteX42" fmla="*/ 51313 w 2468772"/>
              <a:gd name="connsiteY42" fmla="*/ 88158 h 1741262"/>
              <a:gd name="connsiteX43" fmla="*/ 65600 w 2468772"/>
              <a:gd name="connsiteY43" fmla="*/ 80063 h 1741262"/>
              <a:gd name="connsiteX44" fmla="*/ 77506 w 2468772"/>
              <a:gd name="connsiteY44" fmla="*/ 57204 h 1741262"/>
              <a:gd name="connsiteX45" fmla="*/ 125131 w 2468772"/>
              <a:gd name="connsiteY45" fmla="*/ 28627 h 1741262"/>
              <a:gd name="connsiteX46" fmla="*/ 172756 w 2468772"/>
              <a:gd name="connsiteY46" fmla="*/ 26247 h 1741262"/>
              <a:gd name="connsiteX47" fmla="*/ 210856 w 2468772"/>
              <a:gd name="connsiteY47" fmla="*/ 47679 h 1741262"/>
              <a:gd name="connsiteX48" fmla="*/ 234669 w 2468772"/>
              <a:gd name="connsiteY48" fmla="*/ 50059 h 1741262"/>
              <a:gd name="connsiteX49" fmla="*/ 287056 w 2468772"/>
              <a:gd name="connsiteY49" fmla="*/ 54823 h 1741262"/>
              <a:gd name="connsiteX50" fmla="*/ 318013 w 2468772"/>
              <a:gd name="connsiteY50" fmla="*/ 64348 h 1741262"/>
              <a:gd name="connsiteX51" fmla="*/ 322775 w 2468772"/>
              <a:gd name="connsiteY51" fmla="*/ 35773 h 1741262"/>
              <a:gd name="connsiteX52" fmla="*/ 315631 w 2468772"/>
              <a:gd name="connsiteY52" fmla="*/ 16722 h 1741262"/>
              <a:gd name="connsiteX53" fmla="*/ 413263 w 2468772"/>
              <a:gd name="connsiteY53" fmla="*/ 52 h 1741262"/>
              <a:gd name="connsiteX54" fmla="*/ 448980 w 2468772"/>
              <a:gd name="connsiteY54" fmla="*/ 23867 h 1741262"/>
              <a:gd name="connsiteX55" fmla="*/ 477556 w 2468772"/>
              <a:gd name="connsiteY55" fmla="*/ 31010 h 1741262"/>
              <a:gd name="connsiteX56" fmla="*/ 513275 w 2468772"/>
              <a:gd name="connsiteY56" fmla="*/ 81017 h 1741262"/>
              <a:gd name="connsiteX57" fmla="*/ 558519 w 2468772"/>
              <a:gd name="connsiteY57" fmla="*/ 114352 h 1741262"/>
              <a:gd name="connsiteX58" fmla="*/ 568043 w 2468772"/>
              <a:gd name="connsiteY58" fmla="*/ 150073 h 1741262"/>
              <a:gd name="connsiteX59" fmla="*/ 563280 w 2468772"/>
              <a:gd name="connsiteY59" fmla="*/ 221510 h 1741262"/>
              <a:gd name="connsiteX60" fmla="*/ 587397 w 2468772"/>
              <a:gd name="connsiteY60" fmla="*/ 276654 h 1741262"/>
              <a:gd name="connsiteX61" fmla="*/ 649005 w 2468772"/>
              <a:gd name="connsiteY61" fmla="*/ 309617 h 1741262"/>
              <a:gd name="connsiteX62" fmla="*/ 779974 w 2468772"/>
              <a:gd name="connsiteY62" fmla="*/ 381054 h 1741262"/>
              <a:gd name="connsiteX63" fmla="*/ 870463 w 2468772"/>
              <a:gd name="connsiteY63" fmla="*/ 440583 h 1741262"/>
              <a:gd name="connsiteX64" fmla="*/ 941899 w 2468772"/>
              <a:gd name="connsiteY64" fmla="*/ 390579 h 1741262"/>
              <a:gd name="connsiteX65" fmla="*/ 991905 w 2468772"/>
              <a:gd name="connsiteY65" fmla="*/ 362004 h 1741262"/>
              <a:gd name="connsiteX66" fmla="*/ 1006193 w 2468772"/>
              <a:gd name="connsiteY66" fmla="*/ 378673 h 1741262"/>
              <a:gd name="connsiteX67" fmla="*/ 1049055 w 2468772"/>
              <a:gd name="connsiteY67" fmla="*/ 395342 h 1741262"/>
              <a:gd name="connsiteX68" fmla="*/ 1072869 w 2468772"/>
              <a:gd name="connsiteY68" fmla="*/ 407248 h 1741262"/>
              <a:gd name="connsiteX69" fmla="*/ 1146687 w 2468772"/>
              <a:gd name="connsiteY69" fmla="*/ 402485 h 1741262"/>
              <a:gd name="connsiteX70" fmla="*/ 1170500 w 2468772"/>
              <a:gd name="connsiteY70" fmla="*/ 419154 h 1741262"/>
              <a:gd name="connsiteX71" fmla="*/ 1215744 w 2468772"/>
              <a:gd name="connsiteY71" fmla="*/ 423917 h 1741262"/>
              <a:gd name="connsiteX72" fmla="*/ 1227649 w 2468772"/>
              <a:gd name="connsiteY72" fmla="*/ 435823 h 1741262"/>
              <a:gd name="connsiteX73" fmla="*/ 1239556 w 2468772"/>
              <a:gd name="connsiteY73" fmla="*/ 466779 h 1741262"/>
              <a:gd name="connsiteX74" fmla="*/ 1253844 w 2468772"/>
              <a:gd name="connsiteY74" fmla="*/ 478685 h 1741262"/>
              <a:gd name="connsiteX75" fmla="*/ 1289563 w 2468772"/>
              <a:gd name="connsiteY75" fmla="*/ 502498 h 1741262"/>
              <a:gd name="connsiteX76" fmla="*/ 1306231 w 2468772"/>
              <a:gd name="connsiteY76" fmla="*/ 492973 h 1741262"/>
              <a:gd name="connsiteX77" fmla="*/ 1341950 w 2468772"/>
              <a:gd name="connsiteY77" fmla="*/ 502498 h 1741262"/>
              <a:gd name="connsiteX78" fmla="*/ 1411005 w 2468772"/>
              <a:gd name="connsiteY78" fmla="*/ 566792 h 1741262"/>
              <a:gd name="connsiteX79" fmla="*/ 1496730 w 2468772"/>
              <a:gd name="connsiteY79" fmla="*/ 588223 h 1741262"/>
              <a:gd name="connsiteX80" fmla="*/ 1549119 w 2468772"/>
              <a:gd name="connsiteY80" fmla="*/ 590604 h 1741262"/>
              <a:gd name="connsiteX81" fmla="*/ 1580075 w 2468772"/>
              <a:gd name="connsiteY81" fmla="*/ 604892 h 1741262"/>
              <a:gd name="connsiteX82" fmla="*/ 1603887 w 2468772"/>
              <a:gd name="connsiteY82" fmla="*/ 621560 h 1741262"/>
              <a:gd name="connsiteX83" fmla="*/ 1603888 w 2468772"/>
              <a:gd name="connsiteY83" fmla="*/ 676329 h 1741262"/>
              <a:gd name="connsiteX84" fmla="*/ 1634844 w 2468772"/>
              <a:gd name="connsiteY84" fmla="*/ 692998 h 1741262"/>
              <a:gd name="connsiteX85" fmla="*/ 1658656 w 2468772"/>
              <a:gd name="connsiteY85" fmla="*/ 723954 h 1741262"/>
              <a:gd name="connsiteX86" fmla="*/ 1696756 w 2468772"/>
              <a:gd name="connsiteY86" fmla="*/ 764435 h 1741262"/>
              <a:gd name="connsiteX87" fmla="*/ 1727713 w 2468772"/>
              <a:gd name="connsiteY87" fmla="*/ 778723 h 1741262"/>
              <a:gd name="connsiteX88" fmla="*/ 1770575 w 2468772"/>
              <a:gd name="connsiteY88" fmla="*/ 802535 h 1741262"/>
              <a:gd name="connsiteX89" fmla="*/ 1799150 w 2468772"/>
              <a:gd name="connsiteY89" fmla="*/ 831110 h 1741262"/>
              <a:gd name="connsiteX90" fmla="*/ 1880113 w 2468772"/>
              <a:gd name="connsiteY90" fmla="*/ 873973 h 1741262"/>
              <a:gd name="connsiteX91" fmla="*/ 1911069 w 2468772"/>
              <a:gd name="connsiteY91" fmla="*/ 873973 h 1741262"/>
              <a:gd name="connsiteX92" fmla="*/ 1946788 w 2468772"/>
              <a:gd name="connsiteY92" fmla="*/ 881117 h 1741262"/>
              <a:gd name="connsiteX93" fmla="*/ 1984888 w 2468772"/>
              <a:gd name="connsiteY93" fmla="*/ 857304 h 1741262"/>
              <a:gd name="connsiteX94" fmla="*/ 2084900 w 2468772"/>
              <a:gd name="connsiteY94" fmla="*/ 928742 h 1741262"/>
              <a:gd name="connsiteX95" fmla="*/ 2103950 w 2468772"/>
              <a:gd name="connsiteY95" fmla="*/ 962079 h 1741262"/>
              <a:gd name="connsiteX96" fmla="*/ 2149194 w 2468772"/>
              <a:gd name="connsiteY96" fmla="*/ 1002560 h 1741262"/>
              <a:gd name="connsiteX97" fmla="*/ 2158719 w 2468772"/>
              <a:gd name="connsiteY97" fmla="*/ 1073998 h 1741262"/>
              <a:gd name="connsiteX98" fmla="*/ 2227775 w 2468772"/>
              <a:gd name="connsiteY98" fmla="*/ 1097810 h 1741262"/>
              <a:gd name="connsiteX99" fmla="*/ 2265875 w 2468772"/>
              <a:gd name="connsiteY99" fmla="*/ 1166867 h 1741262"/>
              <a:gd name="connsiteX100" fmla="*/ 2284924 w 2468772"/>
              <a:gd name="connsiteY100" fmla="*/ 1178773 h 1741262"/>
              <a:gd name="connsiteX101" fmla="*/ 2308738 w 2468772"/>
              <a:gd name="connsiteY101" fmla="*/ 1197823 h 1741262"/>
              <a:gd name="connsiteX102" fmla="*/ 2334931 w 2468772"/>
              <a:gd name="connsiteY102" fmla="*/ 1190679 h 1741262"/>
              <a:gd name="connsiteX103" fmla="*/ 2365887 w 2468772"/>
              <a:gd name="connsiteY103" fmla="*/ 1200204 h 1741262"/>
              <a:gd name="connsiteX104" fmla="*/ 2430181 w 2468772"/>
              <a:gd name="connsiteY104" fmla="*/ 1224017 h 1741262"/>
              <a:gd name="connsiteX105" fmla="*/ 2461138 w 2468772"/>
              <a:gd name="connsiteY105" fmla="*/ 1228779 h 1741262"/>
              <a:gd name="connsiteX106" fmla="*/ 2468356 w 2468772"/>
              <a:gd name="connsiteY106" fmla="*/ 1265161 h 1741262"/>
              <a:gd name="connsiteX107" fmla="*/ 2446849 w 2468772"/>
              <a:gd name="connsiteY107" fmla="*/ 1300217 h 1741262"/>
              <a:gd name="connsiteX108" fmla="*/ 2415893 w 2468772"/>
              <a:gd name="connsiteY108" fmla="*/ 1354985 h 1741262"/>
              <a:gd name="connsiteX109" fmla="*/ 2342074 w 2468772"/>
              <a:gd name="connsiteY109" fmla="*/ 1402610 h 1741262"/>
              <a:gd name="connsiteX110" fmla="*/ 2268255 w 2468772"/>
              <a:gd name="connsiteY110" fmla="*/ 1404992 h 1741262"/>
              <a:gd name="connsiteX111" fmla="*/ 2156337 w 2468772"/>
              <a:gd name="connsiteY111" fmla="*/ 1435948 h 1741262"/>
              <a:gd name="connsiteX112" fmla="*/ 2108712 w 2468772"/>
              <a:gd name="connsiteY112" fmla="*/ 1459760 h 1741262"/>
              <a:gd name="connsiteX113" fmla="*/ 1349093 w 2468772"/>
              <a:gd name="connsiteY113" fmla="*/ 1188299 h 1741262"/>
              <a:gd name="connsiteX114" fmla="*/ 1120493 w 2468772"/>
              <a:gd name="connsiteY114" fmla="*/ 1362129 h 1741262"/>
              <a:gd name="connsiteX115" fmla="*/ 1099062 w 2468772"/>
              <a:gd name="connsiteY115" fmla="*/ 1652642 h 1741262"/>
              <a:gd name="connsiteX116" fmla="*/ 953157 w 2468772"/>
              <a:gd name="connsiteY116" fmla="*/ 1741224 h 1741262"/>
              <a:gd name="connsiteX117" fmla="*/ 687105 w 2468772"/>
              <a:gd name="connsiteY117" fmla="*/ 1645499 h 1741262"/>
              <a:gd name="connsiteX118" fmla="*/ 313249 w 2468772"/>
              <a:gd name="connsiteY118" fmla="*/ 1643117 h 1741262"/>
              <a:gd name="connsiteX119" fmla="*/ 75125 w 2468772"/>
              <a:gd name="connsiteY119" fmla="*/ 1497860 h 1741262"/>
              <a:gd name="connsiteX120" fmla="*/ 75181 w 2468772"/>
              <a:gd name="connsiteY120" fmla="*/ 1348029 h 1741262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349093 w 2468772"/>
              <a:gd name="connsiteY113" fmla="*/ 1188299 h 1741240"/>
              <a:gd name="connsiteX114" fmla="*/ 1120493 w 2468772"/>
              <a:gd name="connsiteY114" fmla="*/ 1362129 h 1741240"/>
              <a:gd name="connsiteX115" fmla="*/ 1122874 w 2468772"/>
              <a:gd name="connsiteY115" fmla="*/ 1590729 h 1741240"/>
              <a:gd name="connsiteX116" fmla="*/ 1099062 w 2468772"/>
              <a:gd name="connsiteY116" fmla="*/ 1652642 h 1741240"/>
              <a:gd name="connsiteX117" fmla="*/ 953157 w 2468772"/>
              <a:gd name="connsiteY117" fmla="*/ 1741224 h 1741240"/>
              <a:gd name="connsiteX118" fmla="*/ 687105 w 2468772"/>
              <a:gd name="connsiteY118" fmla="*/ 1645499 h 1741240"/>
              <a:gd name="connsiteX119" fmla="*/ 313249 w 2468772"/>
              <a:gd name="connsiteY119" fmla="*/ 1643117 h 1741240"/>
              <a:gd name="connsiteX120" fmla="*/ 75125 w 2468772"/>
              <a:gd name="connsiteY120" fmla="*/ 1497860 h 1741240"/>
              <a:gd name="connsiteX121" fmla="*/ 75181 w 2468772"/>
              <a:gd name="connsiteY121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349093 w 2468772"/>
              <a:gd name="connsiteY113" fmla="*/ 1188299 h 1741240"/>
              <a:gd name="connsiteX114" fmla="*/ 1120493 w 2468772"/>
              <a:gd name="connsiteY114" fmla="*/ 1362129 h 1741240"/>
              <a:gd name="connsiteX115" fmla="*/ 1084774 w 2468772"/>
              <a:gd name="connsiteY115" fmla="*/ 1469285 h 1741240"/>
              <a:gd name="connsiteX116" fmla="*/ 1122874 w 2468772"/>
              <a:gd name="connsiteY116" fmla="*/ 1590729 h 1741240"/>
              <a:gd name="connsiteX117" fmla="*/ 1099062 w 2468772"/>
              <a:gd name="connsiteY117" fmla="*/ 1652642 h 1741240"/>
              <a:gd name="connsiteX118" fmla="*/ 953157 w 2468772"/>
              <a:gd name="connsiteY118" fmla="*/ 1741224 h 1741240"/>
              <a:gd name="connsiteX119" fmla="*/ 687105 w 2468772"/>
              <a:gd name="connsiteY119" fmla="*/ 1645499 h 1741240"/>
              <a:gd name="connsiteX120" fmla="*/ 313249 w 2468772"/>
              <a:gd name="connsiteY120" fmla="*/ 1643117 h 1741240"/>
              <a:gd name="connsiteX121" fmla="*/ 75125 w 2468772"/>
              <a:gd name="connsiteY121" fmla="*/ 1497860 h 1741240"/>
              <a:gd name="connsiteX122" fmla="*/ 75181 w 2468772"/>
              <a:gd name="connsiteY122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349093 w 2468772"/>
              <a:gd name="connsiteY113" fmla="*/ 1188299 h 1741240"/>
              <a:gd name="connsiteX114" fmla="*/ 1253843 w 2468772"/>
              <a:gd name="connsiteY114" fmla="*/ 1250210 h 1741240"/>
              <a:gd name="connsiteX115" fmla="*/ 1120493 w 2468772"/>
              <a:gd name="connsiteY115" fmla="*/ 1362129 h 1741240"/>
              <a:gd name="connsiteX116" fmla="*/ 1084774 w 2468772"/>
              <a:gd name="connsiteY116" fmla="*/ 1469285 h 1741240"/>
              <a:gd name="connsiteX117" fmla="*/ 1122874 w 2468772"/>
              <a:gd name="connsiteY117" fmla="*/ 1590729 h 1741240"/>
              <a:gd name="connsiteX118" fmla="*/ 1099062 w 2468772"/>
              <a:gd name="connsiteY118" fmla="*/ 1652642 h 1741240"/>
              <a:gd name="connsiteX119" fmla="*/ 953157 w 2468772"/>
              <a:gd name="connsiteY119" fmla="*/ 1741224 h 1741240"/>
              <a:gd name="connsiteX120" fmla="*/ 687105 w 2468772"/>
              <a:gd name="connsiteY120" fmla="*/ 1645499 h 1741240"/>
              <a:gd name="connsiteX121" fmla="*/ 313249 w 2468772"/>
              <a:gd name="connsiteY121" fmla="*/ 1643117 h 1741240"/>
              <a:gd name="connsiteX122" fmla="*/ 75125 w 2468772"/>
              <a:gd name="connsiteY122" fmla="*/ 1497860 h 1741240"/>
              <a:gd name="connsiteX123" fmla="*/ 75181 w 2468772"/>
              <a:gd name="connsiteY123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496730 w 2468772"/>
              <a:gd name="connsiteY113" fmla="*/ 1183535 h 1741240"/>
              <a:gd name="connsiteX114" fmla="*/ 1349093 w 2468772"/>
              <a:gd name="connsiteY114" fmla="*/ 1188299 h 1741240"/>
              <a:gd name="connsiteX115" fmla="*/ 1253843 w 2468772"/>
              <a:gd name="connsiteY115" fmla="*/ 1250210 h 1741240"/>
              <a:gd name="connsiteX116" fmla="*/ 1120493 w 2468772"/>
              <a:gd name="connsiteY116" fmla="*/ 1362129 h 1741240"/>
              <a:gd name="connsiteX117" fmla="*/ 1084774 w 2468772"/>
              <a:gd name="connsiteY117" fmla="*/ 1469285 h 1741240"/>
              <a:gd name="connsiteX118" fmla="*/ 1122874 w 2468772"/>
              <a:gd name="connsiteY118" fmla="*/ 1590729 h 1741240"/>
              <a:gd name="connsiteX119" fmla="*/ 1099062 w 2468772"/>
              <a:gd name="connsiteY119" fmla="*/ 1652642 h 1741240"/>
              <a:gd name="connsiteX120" fmla="*/ 953157 w 2468772"/>
              <a:gd name="connsiteY120" fmla="*/ 1741224 h 1741240"/>
              <a:gd name="connsiteX121" fmla="*/ 687105 w 2468772"/>
              <a:gd name="connsiteY121" fmla="*/ 1645499 h 1741240"/>
              <a:gd name="connsiteX122" fmla="*/ 313249 w 2468772"/>
              <a:gd name="connsiteY122" fmla="*/ 1643117 h 1741240"/>
              <a:gd name="connsiteX123" fmla="*/ 75125 w 2468772"/>
              <a:gd name="connsiteY123" fmla="*/ 1497860 h 1741240"/>
              <a:gd name="connsiteX124" fmla="*/ 75181 w 2468772"/>
              <a:gd name="connsiteY124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496730 w 2468772"/>
              <a:gd name="connsiteY113" fmla="*/ 1183535 h 1741240"/>
              <a:gd name="connsiteX114" fmla="*/ 1349093 w 2468772"/>
              <a:gd name="connsiteY114" fmla="*/ 1188299 h 1741240"/>
              <a:gd name="connsiteX115" fmla="*/ 1253843 w 2468772"/>
              <a:gd name="connsiteY115" fmla="*/ 1250210 h 1741240"/>
              <a:gd name="connsiteX116" fmla="*/ 1120493 w 2468772"/>
              <a:gd name="connsiteY116" fmla="*/ 1362129 h 1741240"/>
              <a:gd name="connsiteX117" fmla="*/ 1084774 w 2468772"/>
              <a:gd name="connsiteY117" fmla="*/ 1469285 h 1741240"/>
              <a:gd name="connsiteX118" fmla="*/ 1122874 w 2468772"/>
              <a:gd name="connsiteY118" fmla="*/ 1590729 h 1741240"/>
              <a:gd name="connsiteX119" fmla="*/ 1099062 w 2468772"/>
              <a:gd name="connsiteY119" fmla="*/ 1652642 h 1741240"/>
              <a:gd name="connsiteX120" fmla="*/ 953157 w 2468772"/>
              <a:gd name="connsiteY120" fmla="*/ 1741224 h 1741240"/>
              <a:gd name="connsiteX121" fmla="*/ 687105 w 2468772"/>
              <a:gd name="connsiteY121" fmla="*/ 1645499 h 1741240"/>
              <a:gd name="connsiteX122" fmla="*/ 313249 w 2468772"/>
              <a:gd name="connsiteY122" fmla="*/ 1643117 h 1741240"/>
              <a:gd name="connsiteX123" fmla="*/ 170374 w 2468772"/>
              <a:gd name="connsiteY123" fmla="*/ 1547867 h 1741240"/>
              <a:gd name="connsiteX124" fmla="*/ 75125 w 2468772"/>
              <a:gd name="connsiteY124" fmla="*/ 1497860 h 1741240"/>
              <a:gd name="connsiteX125" fmla="*/ 75181 w 2468772"/>
              <a:gd name="connsiteY125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496730 w 2468772"/>
              <a:gd name="connsiteY113" fmla="*/ 1183535 h 1741240"/>
              <a:gd name="connsiteX114" fmla="*/ 1349093 w 2468772"/>
              <a:gd name="connsiteY114" fmla="*/ 1188299 h 1741240"/>
              <a:gd name="connsiteX115" fmla="*/ 1253843 w 2468772"/>
              <a:gd name="connsiteY115" fmla="*/ 1250210 h 1741240"/>
              <a:gd name="connsiteX116" fmla="*/ 1120493 w 2468772"/>
              <a:gd name="connsiteY116" fmla="*/ 1362129 h 1741240"/>
              <a:gd name="connsiteX117" fmla="*/ 1084774 w 2468772"/>
              <a:gd name="connsiteY117" fmla="*/ 1469285 h 1741240"/>
              <a:gd name="connsiteX118" fmla="*/ 1122874 w 2468772"/>
              <a:gd name="connsiteY118" fmla="*/ 1590729 h 1741240"/>
              <a:gd name="connsiteX119" fmla="*/ 1099062 w 2468772"/>
              <a:gd name="connsiteY119" fmla="*/ 1652642 h 1741240"/>
              <a:gd name="connsiteX120" fmla="*/ 953157 w 2468772"/>
              <a:gd name="connsiteY120" fmla="*/ 1741224 h 1741240"/>
              <a:gd name="connsiteX121" fmla="*/ 687105 w 2468772"/>
              <a:gd name="connsiteY121" fmla="*/ 1645499 h 1741240"/>
              <a:gd name="connsiteX122" fmla="*/ 313249 w 2468772"/>
              <a:gd name="connsiteY122" fmla="*/ 1643117 h 1741240"/>
              <a:gd name="connsiteX123" fmla="*/ 170374 w 2468772"/>
              <a:gd name="connsiteY123" fmla="*/ 1547867 h 1741240"/>
              <a:gd name="connsiteX124" fmla="*/ 75125 w 2468772"/>
              <a:gd name="connsiteY124" fmla="*/ 1497860 h 1741240"/>
              <a:gd name="connsiteX125" fmla="*/ 48930 w 2468772"/>
              <a:gd name="connsiteY125" fmla="*/ 1433567 h 1741240"/>
              <a:gd name="connsiteX126" fmla="*/ 75181 w 2468772"/>
              <a:gd name="connsiteY126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496730 w 2468772"/>
              <a:gd name="connsiteY113" fmla="*/ 1183535 h 1741240"/>
              <a:gd name="connsiteX114" fmla="*/ 1349093 w 2468772"/>
              <a:gd name="connsiteY114" fmla="*/ 1188299 h 1741240"/>
              <a:gd name="connsiteX115" fmla="*/ 1253843 w 2468772"/>
              <a:gd name="connsiteY115" fmla="*/ 1250210 h 1741240"/>
              <a:gd name="connsiteX116" fmla="*/ 1120493 w 2468772"/>
              <a:gd name="connsiteY116" fmla="*/ 1362129 h 1741240"/>
              <a:gd name="connsiteX117" fmla="*/ 1084774 w 2468772"/>
              <a:gd name="connsiteY117" fmla="*/ 1469285 h 1741240"/>
              <a:gd name="connsiteX118" fmla="*/ 1122874 w 2468772"/>
              <a:gd name="connsiteY118" fmla="*/ 1590729 h 1741240"/>
              <a:gd name="connsiteX119" fmla="*/ 1099062 w 2468772"/>
              <a:gd name="connsiteY119" fmla="*/ 1652642 h 1741240"/>
              <a:gd name="connsiteX120" fmla="*/ 953157 w 2468772"/>
              <a:gd name="connsiteY120" fmla="*/ 1741224 h 1741240"/>
              <a:gd name="connsiteX121" fmla="*/ 687105 w 2468772"/>
              <a:gd name="connsiteY121" fmla="*/ 1645499 h 1741240"/>
              <a:gd name="connsiteX122" fmla="*/ 313249 w 2468772"/>
              <a:gd name="connsiteY122" fmla="*/ 1643117 h 1741240"/>
              <a:gd name="connsiteX123" fmla="*/ 170374 w 2468772"/>
              <a:gd name="connsiteY123" fmla="*/ 1547867 h 1741240"/>
              <a:gd name="connsiteX124" fmla="*/ 75125 w 2468772"/>
              <a:gd name="connsiteY124" fmla="*/ 1497860 h 1741240"/>
              <a:gd name="connsiteX125" fmla="*/ 48930 w 2468772"/>
              <a:gd name="connsiteY125" fmla="*/ 1433567 h 1741240"/>
              <a:gd name="connsiteX126" fmla="*/ 87030 w 2468772"/>
              <a:gd name="connsiteY126" fmla="*/ 1371654 h 1741240"/>
              <a:gd name="connsiteX127" fmla="*/ 75181 w 2468772"/>
              <a:gd name="connsiteY127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496730 w 2468772"/>
              <a:gd name="connsiteY113" fmla="*/ 1183535 h 1741240"/>
              <a:gd name="connsiteX114" fmla="*/ 1349093 w 2468772"/>
              <a:gd name="connsiteY114" fmla="*/ 1188299 h 1741240"/>
              <a:gd name="connsiteX115" fmla="*/ 1253843 w 2468772"/>
              <a:gd name="connsiteY115" fmla="*/ 1250210 h 1741240"/>
              <a:gd name="connsiteX116" fmla="*/ 1120493 w 2468772"/>
              <a:gd name="connsiteY116" fmla="*/ 1362129 h 1741240"/>
              <a:gd name="connsiteX117" fmla="*/ 1084774 w 2468772"/>
              <a:gd name="connsiteY117" fmla="*/ 1469285 h 1741240"/>
              <a:gd name="connsiteX118" fmla="*/ 1122874 w 2468772"/>
              <a:gd name="connsiteY118" fmla="*/ 1590729 h 1741240"/>
              <a:gd name="connsiteX119" fmla="*/ 1099062 w 2468772"/>
              <a:gd name="connsiteY119" fmla="*/ 1652642 h 1741240"/>
              <a:gd name="connsiteX120" fmla="*/ 953157 w 2468772"/>
              <a:gd name="connsiteY120" fmla="*/ 1741224 h 1741240"/>
              <a:gd name="connsiteX121" fmla="*/ 687105 w 2468772"/>
              <a:gd name="connsiteY121" fmla="*/ 1645499 h 1741240"/>
              <a:gd name="connsiteX122" fmla="*/ 313249 w 2468772"/>
              <a:gd name="connsiteY122" fmla="*/ 1643117 h 1741240"/>
              <a:gd name="connsiteX123" fmla="*/ 170374 w 2468772"/>
              <a:gd name="connsiteY123" fmla="*/ 1547867 h 1741240"/>
              <a:gd name="connsiteX124" fmla="*/ 75125 w 2468772"/>
              <a:gd name="connsiteY124" fmla="*/ 1497860 h 1741240"/>
              <a:gd name="connsiteX125" fmla="*/ 48930 w 2468772"/>
              <a:gd name="connsiteY125" fmla="*/ 1433567 h 1741240"/>
              <a:gd name="connsiteX126" fmla="*/ 70362 w 2468772"/>
              <a:gd name="connsiteY126" fmla="*/ 1416898 h 1741240"/>
              <a:gd name="connsiteX127" fmla="*/ 87030 w 2468772"/>
              <a:gd name="connsiteY127" fmla="*/ 1371654 h 1741240"/>
              <a:gd name="connsiteX128" fmla="*/ 75181 w 2468772"/>
              <a:gd name="connsiteY128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58455 w 2468772"/>
              <a:gd name="connsiteY4" fmla="*/ 1138292 h 1741240"/>
              <a:gd name="connsiteX5" fmla="*/ 125131 w 2468772"/>
              <a:gd name="connsiteY5" fmla="*/ 1159722 h 1741240"/>
              <a:gd name="connsiteX6" fmla="*/ 201331 w 2468772"/>
              <a:gd name="connsiteY6" fmla="*/ 1107334 h 1741240"/>
              <a:gd name="connsiteX7" fmla="*/ 194188 w 2468772"/>
              <a:gd name="connsiteY7" fmla="*/ 1026372 h 1741240"/>
              <a:gd name="connsiteX8" fmla="*/ 218000 w 2468772"/>
              <a:gd name="connsiteY8" fmla="*/ 964459 h 1741240"/>
              <a:gd name="connsiteX9" fmla="*/ 268006 w 2468772"/>
              <a:gd name="connsiteY9" fmla="*/ 950172 h 1741240"/>
              <a:gd name="connsiteX10" fmla="*/ 318013 w 2468772"/>
              <a:gd name="connsiteY10" fmla="*/ 885878 h 1741240"/>
              <a:gd name="connsiteX11" fmla="*/ 348968 w 2468772"/>
              <a:gd name="connsiteY11" fmla="*/ 833490 h 1741240"/>
              <a:gd name="connsiteX12" fmla="*/ 441838 w 2468772"/>
              <a:gd name="connsiteY12" fmla="*/ 778722 h 1741240"/>
              <a:gd name="connsiteX13" fmla="*/ 553756 w 2468772"/>
              <a:gd name="connsiteY13" fmla="*/ 740621 h 1741240"/>
              <a:gd name="connsiteX14" fmla="*/ 527563 w 2468772"/>
              <a:gd name="connsiteY14" fmla="*/ 707284 h 1741240"/>
              <a:gd name="connsiteX15" fmla="*/ 489463 w 2468772"/>
              <a:gd name="connsiteY15" fmla="*/ 688234 h 1741240"/>
              <a:gd name="connsiteX16" fmla="*/ 508513 w 2468772"/>
              <a:gd name="connsiteY16" fmla="*/ 647753 h 1741240"/>
              <a:gd name="connsiteX17" fmla="*/ 503750 w 2468772"/>
              <a:gd name="connsiteY17" fmla="*/ 623941 h 1741240"/>
              <a:gd name="connsiteX18" fmla="*/ 498988 w 2468772"/>
              <a:gd name="connsiteY18" fmla="*/ 604891 h 1741240"/>
              <a:gd name="connsiteX19" fmla="*/ 434694 w 2468772"/>
              <a:gd name="connsiteY19" fmla="*/ 562028 h 1741240"/>
              <a:gd name="connsiteX20" fmla="*/ 382305 w 2468772"/>
              <a:gd name="connsiteY20" fmla="*/ 571552 h 1741240"/>
              <a:gd name="connsiteX21" fmla="*/ 315631 w 2468772"/>
              <a:gd name="connsiteY21" fmla="*/ 552503 h 1741240"/>
              <a:gd name="connsiteX22" fmla="*/ 248955 w 2468772"/>
              <a:gd name="connsiteY22" fmla="*/ 592983 h 1741240"/>
              <a:gd name="connsiteX23" fmla="*/ 144181 w 2468772"/>
              <a:gd name="connsiteY23" fmla="*/ 590602 h 1741240"/>
              <a:gd name="connsiteX24" fmla="*/ 79887 w 2468772"/>
              <a:gd name="connsiteY24" fmla="*/ 619177 h 1741240"/>
              <a:gd name="connsiteX25" fmla="*/ 32262 w 2468772"/>
              <a:gd name="connsiteY25" fmla="*/ 647752 h 1741240"/>
              <a:gd name="connsiteX26" fmla="*/ 1307 w 2468772"/>
              <a:gd name="connsiteY26" fmla="*/ 602508 h 1741240"/>
              <a:gd name="connsiteX27" fmla="*/ 10830 w 2468772"/>
              <a:gd name="connsiteY27" fmla="*/ 514402 h 1741240"/>
              <a:gd name="connsiteX28" fmla="*/ 8450 w 2468772"/>
              <a:gd name="connsiteY28" fmla="*/ 478683 h 1741240"/>
              <a:gd name="connsiteX29" fmla="*/ 22737 w 2468772"/>
              <a:gd name="connsiteY29" fmla="*/ 452490 h 1741240"/>
              <a:gd name="connsiteX30" fmla="*/ 27499 w 2468772"/>
              <a:gd name="connsiteY30" fmla="*/ 388196 h 1741240"/>
              <a:gd name="connsiteX31" fmla="*/ 32262 w 2468772"/>
              <a:gd name="connsiteY31" fmla="*/ 357240 h 1741240"/>
              <a:gd name="connsiteX32" fmla="*/ 58455 w 2468772"/>
              <a:gd name="connsiteY32" fmla="*/ 331046 h 1741240"/>
              <a:gd name="connsiteX33" fmla="*/ 60838 w 2468772"/>
              <a:gd name="connsiteY33" fmla="*/ 300090 h 1741240"/>
              <a:gd name="connsiteX34" fmla="*/ 106080 w 2468772"/>
              <a:gd name="connsiteY34" fmla="*/ 290565 h 1741240"/>
              <a:gd name="connsiteX35" fmla="*/ 82268 w 2468772"/>
              <a:gd name="connsiteY35" fmla="*/ 266752 h 1741240"/>
              <a:gd name="connsiteX36" fmla="*/ 117988 w 2468772"/>
              <a:gd name="connsiteY36" fmla="*/ 240558 h 1741240"/>
              <a:gd name="connsiteX37" fmla="*/ 91793 w 2468772"/>
              <a:gd name="connsiteY37" fmla="*/ 233415 h 1741240"/>
              <a:gd name="connsiteX38" fmla="*/ 58456 w 2468772"/>
              <a:gd name="connsiteY38" fmla="*/ 202458 h 1741240"/>
              <a:gd name="connsiteX39" fmla="*/ 101319 w 2468772"/>
              <a:gd name="connsiteY39" fmla="*/ 161977 h 1741240"/>
              <a:gd name="connsiteX40" fmla="*/ 65600 w 2468772"/>
              <a:gd name="connsiteY40" fmla="*/ 152452 h 1741240"/>
              <a:gd name="connsiteX41" fmla="*/ 56075 w 2468772"/>
              <a:gd name="connsiteY41" fmla="*/ 135783 h 1741240"/>
              <a:gd name="connsiteX42" fmla="*/ 72744 w 2468772"/>
              <a:gd name="connsiteY42" fmla="*/ 100065 h 1741240"/>
              <a:gd name="connsiteX43" fmla="*/ 51313 w 2468772"/>
              <a:gd name="connsiteY43" fmla="*/ 88158 h 1741240"/>
              <a:gd name="connsiteX44" fmla="*/ 65600 w 2468772"/>
              <a:gd name="connsiteY44" fmla="*/ 80063 h 1741240"/>
              <a:gd name="connsiteX45" fmla="*/ 77506 w 2468772"/>
              <a:gd name="connsiteY45" fmla="*/ 57204 h 1741240"/>
              <a:gd name="connsiteX46" fmla="*/ 125131 w 2468772"/>
              <a:gd name="connsiteY46" fmla="*/ 28627 h 1741240"/>
              <a:gd name="connsiteX47" fmla="*/ 172756 w 2468772"/>
              <a:gd name="connsiteY47" fmla="*/ 26247 h 1741240"/>
              <a:gd name="connsiteX48" fmla="*/ 210856 w 2468772"/>
              <a:gd name="connsiteY48" fmla="*/ 47679 h 1741240"/>
              <a:gd name="connsiteX49" fmla="*/ 234669 w 2468772"/>
              <a:gd name="connsiteY49" fmla="*/ 50059 h 1741240"/>
              <a:gd name="connsiteX50" fmla="*/ 287056 w 2468772"/>
              <a:gd name="connsiteY50" fmla="*/ 54823 h 1741240"/>
              <a:gd name="connsiteX51" fmla="*/ 318013 w 2468772"/>
              <a:gd name="connsiteY51" fmla="*/ 64348 h 1741240"/>
              <a:gd name="connsiteX52" fmla="*/ 322775 w 2468772"/>
              <a:gd name="connsiteY52" fmla="*/ 35773 h 1741240"/>
              <a:gd name="connsiteX53" fmla="*/ 315631 w 2468772"/>
              <a:gd name="connsiteY53" fmla="*/ 16722 h 1741240"/>
              <a:gd name="connsiteX54" fmla="*/ 413263 w 2468772"/>
              <a:gd name="connsiteY54" fmla="*/ 52 h 1741240"/>
              <a:gd name="connsiteX55" fmla="*/ 448980 w 2468772"/>
              <a:gd name="connsiteY55" fmla="*/ 23867 h 1741240"/>
              <a:gd name="connsiteX56" fmla="*/ 477556 w 2468772"/>
              <a:gd name="connsiteY56" fmla="*/ 31010 h 1741240"/>
              <a:gd name="connsiteX57" fmla="*/ 513275 w 2468772"/>
              <a:gd name="connsiteY57" fmla="*/ 81017 h 1741240"/>
              <a:gd name="connsiteX58" fmla="*/ 558519 w 2468772"/>
              <a:gd name="connsiteY58" fmla="*/ 114352 h 1741240"/>
              <a:gd name="connsiteX59" fmla="*/ 568043 w 2468772"/>
              <a:gd name="connsiteY59" fmla="*/ 150073 h 1741240"/>
              <a:gd name="connsiteX60" fmla="*/ 563280 w 2468772"/>
              <a:gd name="connsiteY60" fmla="*/ 221510 h 1741240"/>
              <a:gd name="connsiteX61" fmla="*/ 587397 w 2468772"/>
              <a:gd name="connsiteY61" fmla="*/ 276654 h 1741240"/>
              <a:gd name="connsiteX62" fmla="*/ 649005 w 2468772"/>
              <a:gd name="connsiteY62" fmla="*/ 309617 h 1741240"/>
              <a:gd name="connsiteX63" fmla="*/ 779974 w 2468772"/>
              <a:gd name="connsiteY63" fmla="*/ 381054 h 1741240"/>
              <a:gd name="connsiteX64" fmla="*/ 870463 w 2468772"/>
              <a:gd name="connsiteY64" fmla="*/ 440583 h 1741240"/>
              <a:gd name="connsiteX65" fmla="*/ 941899 w 2468772"/>
              <a:gd name="connsiteY65" fmla="*/ 390579 h 1741240"/>
              <a:gd name="connsiteX66" fmla="*/ 991905 w 2468772"/>
              <a:gd name="connsiteY66" fmla="*/ 362004 h 1741240"/>
              <a:gd name="connsiteX67" fmla="*/ 1006193 w 2468772"/>
              <a:gd name="connsiteY67" fmla="*/ 378673 h 1741240"/>
              <a:gd name="connsiteX68" fmla="*/ 1049055 w 2468772"/>
              <a:gd name="connsiteY68" fmla="*/ 395342 h 1741240"/>
              <a:gd name="connsiteX69" fmla="*/ 1072869 w 2468772"/>
              <a:gd name="connsiteY69" fmla="*/ 407248 h 1741240"/>
              <a:gd name="connsiteX70" fmla="*/ 1146687 w 2468772"/>
              <a:gd name="connsiteY70" fmla="*/ 402485 h 1741240"/>
              <a:gd name="connsiteX71" fmla="*/ 1170500 w 2468772"/>
              <a:gd name="connsiteY71" fmla="*/ 419154 h 1741240"/>
              <a:gd name="connsiteX72" fmla="*/ 1215744 w 2468772"/>
              <a:gd name="connsiteY72" fmla="*/ 423917 h 1741240"/>
              <a:gd name="connsiteX73" fmla="*/ 1227649 w 2468772"/>
              <a:gd name="connsiteY73" fmla="*/ 435823 h 1741240"/>
              <a:gd name="connsiteX74" fmla="*/ 1239556 w 2468772"/>
              <a:gd name="connsiteY74" fmla="*/ 466779 h 1741240"/>
              <a:gd name="connsiteX75" fmla="*/ 1253844 w 2468772"/>
              <a:gd name="connsiteY75" fmla="*/ 478685 h 1741240"/>
              <a:gd name="connsiteX76" fmla="*/ 1289563 w 2468772"/>
              <a:gd name="connsiteY76" fmla="*/ 502498 h 1741240"/>
              <a:gd name="connsiteX77" fmla="*/ 1306231 w 2468772"/>
              <a:gd name="connsiteY77" fmla="*/ 492973 h 1741240"/>
              <a:gd name="connsiteX78" fmla="*/ 1341950 w 2468772"/>
              <a:gd name="connsiteY78" fmla="*/ 502498 h 1741240"/>
              <a:gd name="connsiteX79" fmla="*/ 1411005 w 2468772"/>
              <a:gd name="connsiteY79" fmla="*/ 566792 h 1741240"/>
              <a:gd name="connsiteX80" fmla="*/ 1496730 w 2468772"/>
              <a:gd name="connsiteY80" fmla="*/ 588223 h 1741240"/>
              <a:gd name="connsiteX81" fmla="*/ 1549119 w 2468772"/>
              <a:gd name="connsiteY81" fmla="*/ 590604 h 1741240"/>
              <a:gd name="connsiteX82" fmla="*/ 1580075 w 2468772"/>
              <a:gd name="connsiteY82" fmla="*/ 604892 h 1741240"/>
              <a:gd name="connsiteX83" fmla="*/ 1603887 w 2468772"/>
              <a:gd name="connsiteY83" fmla="*/ 621560 h 1741240"/>
              <a:gd name="connsiteX84" fmla="*/ 1603888 w 2468772"/>
              <a:gd name="connsiteY84" fmla="*/ 676329 h 1741240"/>
              <a:gd name="connsiteX85" fmla="*/ 1634844 w 2468772"/>
              <a:gd name="connsiteY85" fmla="*/ 692998 h 1741240"/>
              <a:gd name="connsiteX86" fmla="*/ 1658656 w 2468772"/>
              <a:gd name="connsiteY86" fmla="*/ 723954 h 1741240"/>
              <a:gd name="connsiteX87" fmla="*/ 1696756 w 2468772"/>
              <a:gd name="connsiteY87" fmla="*/ 764435 h 1741240"/>
              <a:gd name="connsiteX88" fmla="*/ 1727713 w 2468772"/>
              <a:gd name="connsiteY88" fmla="*/ 778723 h 1741240"/>
              <a:gd name="connsiteX89" fmla="*/ 1770575 w 2468772"/>
              <a:gd name="connsiteY89" fmla="*/ 802535 h 1741240"/>
              <a:gd name="connsiteX90" fmla="*/ 1799150 w 2468772"/>
              <a:gd name="connsiteY90" fmla="*/ 831110 h 1741240"/>
              <a:gd name="connsiteX91" fmla="*/ 1880113 w 2468772"/>
              <a:gd name="connsiteY91" fmla="*/ 873973 h 1741240"/>
              <a:gd name="connsiteX92" fmla="*/ 1911069 w 2468772"/>
              <a:gd name="connsiteY92" fmla="*/ 873973 h 1741240"/>
              <a:gd name="connsiteX93" fmla="*/ 1946788 w 2468772"/>
              <a:gd name="connsiteY93" fmla="*/ 881117 h 1741240"/>
              <a:gd name="connsiteX94" fmla="*/ 1984888 w 2468772"/>
              <a:gd name="connsiteY94" fmla="*/ 857304 h 1741240"/>
              <a:gd name="connsiteX95" fmla="*/ 2084900 w 2468772"/>
              <a:gd name="connsiteY95" fmla="*/ 928742 h 1741240"/>
              <a:gd name="connsiteX96" fmla="*/ 2103950 w 2468772"/>
              <a:gd name="connsiteY96" fmla="*/ 962079 h 1741240"/>
              <a:gd name="connsiteX97" fmla="*/ 2149194 w 2468772"/>
              <a:gd name="connsiteY97" fmla="*/ 1002560 h 1741240"/>
              <a:gd name="connsiteX98" fmla="*/ 2158719 w 2468772"/>
              <a:gd name="connsiteY98" fmla="*/ 1073998 h 1741240"/>
              <a:gd name="connsiteX99" fmla="*/ 2227775 w 2468772"/>
              <a:gd name="connsiteY99" fmla="*/ 1097810 h 1741240"/>
              <a:gd name="connsiteX100" fmla="*/ 2265875 w 2468772"/>
              <a:gd name="connsiteY100" fmla="*/ 1166867 h 1741240"/>
              <a:gd name="connsiteX101" fmla="*/ 2284924 w 2468772"/>
              <a:gd name="connsiteY101" fmla="*/ 1178773 h 1741240"/>
              <a:gd name="connsiteX102" fmla="*/ 2308738 w 2468772"/>
              <a:gd name="connsiteY102" fmla="*/ 1197823 h 1741240"/>
              <a:gd name="connsiteX103" fmla="*/ 2334931 w 2468772"/>
              <a:gd name="connsiteY103" fmla="*/ 1190679 h 1741240"/>
              <a:gd name="connsiteX104" fmla="*/ 2365887 w 2468772"/>
              <a:gd name="connsiteY104" fmla="*/ 1200204 h 1741240"/>
              <a:gd name="connsiteX105" fmla="*/ 2430181 w 2468772"/>
              <a:gd name="connsiteY105" fmla="*/ 1224017 h 1741240"/>
              <a:gd name="connsiteX106" fmla="*/ 2461138 w 2468772"/>
              <a:gd name="connsiteY106" fmla="*/ 1228779 h 1741240"/>
              <a:gd name="connsiteX107" fmla="*/ 2468356 w 2468772"/>
              <a:gd name="connsiteY107" fmla="*/ 1265161 h 1741240"/>
              <a:gd name="connsiteX108" fmla="*/ 2446849 w 2468772"/>
              <a:gd name="connsiteY108" fmla="*/ 1300217 h 1741240"/>
              <a:gd name="connsiteX109" fmla="*/ 2415893 w 2468772"/>
              <a:gd name="connsiteY109" fmla="*/ 1354985 h 1741240"/>
              <a:gd name="connsiteX110" fmla="*/ 2342074 w 2468772"/>
              <a:gd name="connsiteY110" fmla="*/ 1402610 h 1741240"/>
              <a:gd name="connsiteX111" fmla="*/ 2268255 w 2468772"/>
              <a:gd name="connsiteY111" fmla="*/ 1404992 h 1741240"/>
              <a:gd name="connsiteX112" fmla="*/ 2156337 w 2468772"/>
              <a:gd name="connsiteY112" fmla="*/ 1435948 h 1741240"/>
              <a:gd name="connsiteX113" fmla="*/ 2108712 w 2468772"/>
              <a:gd name="connsiteY113" fmla="*/ 1459760 h 1741240"/>
              <a:gd name="connsiteX114" fmla="*/ 1496730 w 2468772"/>
              <a:gd name="connsiteY114" fmla="*/ 1183535 h 1741240"/>
              <a:gd name="connsiteX115" fmla="*/ 1349093 w 2468772"/>
              <a:gd name="connsiteY115" fmla="*/ 1188299 h 1741240"/>
              <a:gd name="connsiteX116" fmla="*/ 1253843 w 2468772"/>
              <a:gd name="connsiteY116" fmla="*/ 1250210 h 1741240"/>
              <a:gd name="connsiteX117" fmla="*/ 1120493 w 2468772"/>
              <a:gd name="connsiteY117" fmla="*/ 1362129 h 1741240"/>
              <a:gd name="connsiteX118" fmla="*/ 1084774 w 2468772"/>
              <a:gd name="connsiteY118" fmla="*/ 1469285 h 1741240"/>
              <a:gd name="connsiteX119" fmla="*/ 1122874 w 2468772"/>
              <a:gd name="connsiteY119" fmla="*/ 1590729 h 1741240"/>
              <a:gd name="connsiteX120" fmla="*/ 1099062 w 2468772"/>
              <a:gd name="connsiteY120" fmla="*/ 1652642 h 1741240"/>
              <a:gd name="connsiteX121" fmla="*/ 953157 w 2468772"/>
              <a:gd name="connsiteY121" fmla="*/ 1741224 h 1741240"/>
              <a:gd name="connsiteX122" fmla="*/ 687105 w 2468772"/>
              <a:gd name="connsiteY122" fmla="*/ 1645499 h 1741240"/>
              <a:gd name="connsiteX123" fmla="*/ 313249 w 2468772"/>
              <a:gd name="connsiteY123" fmla="*/ 1643117 h 1741240"/>
              <a:gd name="connsiteX124" fmla="*/ 170374 w 2468772"/>
              <a:gd name="connsiteY124" fmla="*/ 1547867 h 1741240"/>
              <a:gd name="connsiteX125" fmla="*/ 75125 w 2468772"/>
              <a:gd name="connsiteY125" fmla="*/ 1497860 h 1741240"/>
              <a:gd name="connsiteX126" fmla="*/ 48930 w 2468772"/>
              <a:gd name="connsiteY126" fmla="*/ 1433567 h 1741240"/>
              <a:gd name="connsiteX127" fmla="*/ 70362 w 2468772"/>
              <a:gd name="connsiteY127" fmla="*/ 1416898 h 1741240"/>
              <a:gd name="connsiteX128" fmla="*/ 87030 w 2468772"/>
              <a:gd name="connsiteY128" fmla="*/ 1371654 h 1741240"/>
              <a:gd name="connsiteX129" fmla="*/ 75181 w 2468772"/>
              <a:gd name="connsiteY129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58455 w 2468772"/>
              <a:gd name="connsiteY4" fmla="*/ 1138292 h 1741240"/>
              <a:gd name="connsiteX5" fmla="*/ 125131 w 2468772"/>
              <a:gd name="connsiteY5" fmla="*/ 1159722 h 1741240"/>
              <a:gd name="connsiteX6" fmla="*/ 201331 w 2468772"/>
              <a:gd name="connsiteY6" fmla="*/ 1107334 h 1741240"/>
              <a:gd name="connsiteX7" fmla="*/ 194188 w 2468772"/>
              <a:gd name="connsiteY7" fmla="*/ 1026372 h 1741240"/>
              <a:gd name="connsiteX8" fmla="*/ 218000 w 2468772"/>
              <a:gd name="connsiteY8" fmla="*/ 964459 h 1741240"/>
              <a:gd name="connsiteX9" fmla="*/ 239430 w 2468772"/>
              <a:gd name="connsiteY9" fmla="*/ 964460 h 1741240"/>
              <a:gd name="connsiteX10" fmla="*/ 268006 w 2468772"/>
              <a:gd name="connsiteY10" fmla="*/ 950172 h 1741240"/>
              <a:gd name="connsiteX11" fmla="*/ 318013 w 2468772"/>
              <a:gd name="connsiteY11" fmla="*/ 885878 h 1741240"/>
              <a:gd name="connsiteX12" fmla="*/ 348968 w 2468772"/>
              <a:gd name="connsiteY12" fmla="*/ 833490 h 1741240"/>
              <a:gd name="connsiteX13" fmla="*/ 441838 w 2468772"/>
              <a:gd name="connsiteY13" fmla="*/ 778722 h 1741240"/>
              <a:gd name="connsiteX14" fmla="*/ 553756 w 2468772"/>
              <a:gd name="connsiteY14" fmla="*/ 740621 h 1741240"/>
              <a:gd name="connsiteX15" fmla="*/ 527563 w 2468772"/>
              <a:gd name="connsiteY15" fmla="*/ 707284 h 1741240"/>
              <a:gd name="connsiteX16" fmla="*/ 489463 w 2468772"/>
              <a:gd name="connsiteY16" fmla="*/ 688234 h 1741240"/>
              <a:gd name="connsiteX17" fmla="*/ 508513 w 2468772"/>
              <a:gd name="connsiteY17" fmla="*/ 647753 h 1741240"/>
              <a:gd name="connsiteX18" fmla="*/ 503750 w 2468772"/>
              <a:gd name="connsiteY18" fmla="*/ 623941 h 1741240"/>
              <a:gd name="connsiteX19" fmla="*/ 498988 w 2468772"/>
              <a:gd name="connsiteY19" fmla="*/ 604891 h 1741240"/>
              <a:gd name="connsiteX20" fmla="*/ 434694 w 2468772"/>
              <a:gd name="connsiteY20" fmla="*/ 562028 h 1741240"/>
              <a:gd name="connsiteX21" fmla="*/ 382305 w 2468772"/>
              <a:gd name="connsiteY21" fmla="*/ 571552 h 1741240"/>
              <a:gd name="connsiteX22" fmla="*/ 315631 w 2468772"/>
              <a:gd name="connsiteY22" fmla="*/ 552503 h 1741240"/>
              <a:gd name="connsiteX23" fmla="*/ 248955 w 2468772"/>
              <a:gd name="connsiteY23" fmla="*/ 592983 h 1741240"/>
              <a:gd name="connsiteX24" fmla="*/ 144181 w 2468772"/>
              <a:gd name="connsiteY24" fmla="*/ 590602 h 1741240"/>
              <a:gd name="connsiteX25" fmla="*/ 79887 w 2468772"/>
              <a:gd name="connsiteY25" fmla="*/ 619177 h 1741240"/>
              <a:gd name="connsiteX26" fmla="*/ 32262 w 2468772"/>
              <a:gd name="connsiteY26" fmla="*/ 647752 h 1741240"/>
              <a:gd name="connsiteX27" fmla="*/ 1307 w 2468772"/>
              <a:gd name="connsiteY27" fmla="*/ 602508 h 1741240"/>
              <a:gd name="connsiteX28" fmla="*/ 10830 w 2468772"/>
              <a:gd name="connsiteY28" fmla="*/ 514402 h 1741240"/>
              <a:gd name="connsiteX29" fmla="*/ 8450 w 2468772"/>
              <a:gd name="connsiteY29" fmla="*/ 478683 h 1741240"/>
              <a:gd name="connsiteX30" fmla="*/ 22737 w 2468772"/>
              <a:gd name="connsiteY30" fmla="*/ 452490 h 1741240"/>
              <a:gd name="connsiteX31" fmla="*/ 27499 w 2468772"/>
              <a:gd name="connsiteY31" fmla="*/ 388196 h 1741240"/>
              <a:gd name="connsiteX32" fmla="*/ 32262 w 2468772"/>
              <a:gd name="connsiteY32" fmla="*/ 357240 h 1741240"/>
              <a:gd name="connsiteX33" fmla="*/ 58455 w 2468772"/>
              <a:gd name="connsiteY33" fmla="*/ 331046 h 1741240"/>
              <a:gd name="connsiteX34" fmla="*/ 60838 w 2468772"/>
              <a:gd name="connsiteY34" fmla="*/ 300090 h 1741240"/>
              <a:gd name="connsiteX35" fmla="*/ 106080 w 2468772"/>
              <a:gd name="connsiteY35" fmla="*/ 290565 h 1741240"/>
              <a:gd name="connsiteX36" fmla="*/ 82268 w 2468772"/>
              <a:gd name="connsiteY36" fmla="*/ 266752 h 1741240"/>
              <a:gd name="connsiteX37" fmla="*/ 117988 w 2468772"/>
              <a:gd name="connsiteY37" fmla="*/ 240558 h 1741240"/>
              <a:gd name="connsiteX38" fmla="*/ 91793 w 2468772"/>
              <a:gd name="connsiteY38" fmla="*/ 233415 h 1741240"/>
              <a:gd name="connsiteX39" fmla="*/ 58456 w 2468772"/>
              <a:gd name="connsiteY39" fmla="*/ 202458 h 1741240"/>
              <a:gd name="connsiteX40" fmla="*/ 101319 w 2468772"/>
              <a:gd name="connsiteY40" fmla="*/ 161977 h 1741240"/>
              <a:gd name="connsiteX41" fmla="*/ 65600 w 2468772"/>
              <a:gd name="connsiteY41" fmla="*/ 152452 h 1741240"/>
              <a:gd name="connsiteX42" fmla="*/ 56075 w 2468772"/>
              <a:gd name="connsiteY42" fmla="*/ 135783 h 1741240"/>
              <a:gd name="connsiteX43" fmla="*/ 72744 w 2468772"/>
              <a:gd name="connsiteY43" fmla="*/ 100065 h 1741240"/>
              <a:gd name="connsiteX44" fmla="*/ 51313 w 2468772"/>
              <a:gd name="connsiteY44" fmla="*/ 88158 h 1741240"/>
              <a:gd name="connsiteX45" fmla="*/ 65600 w 2468772"/>
              <a:gd name="connsiteY45" fmla="*/ 80063 h 1741240"/>
              <a:gd name="connsiteX46" fmla="*/ 77506 w 2468772"/>
              <a:gd name="connsiteY46" fmla="*/ 57204 h 1741240"/>
              <a:gd name="connsiteX47" fmla="*/ 125131 w 2468772"/>
              <a:gd name="connsiteY47" fmla="*/ 28627 h 1741240"/>
              <a:gd name="connsiteX48" fmla="*/ 172756 w 2468772"/>
              <a:gd name="connsiteY48" fmla="*/ 26247 h 1741240"/>
              <a:gd name="connsiteX49" fmla="*/ 210856 w 2468772"/>
              <a:gd name="connsiteY49" fmla="*/ 47679 h 1741240"/>
              <a:gd name="connsiteX50" fmla="*/ 234669 w 2468772"/>
              <a:gd name="connsiteY50" fmla="*/ 50059 h 1741240"/>
              <a:gd name="connsiteX51" fmla="*/ 287056 w 2468772"/>
              <a:gd name="connsiteY51" fmla="*/ 54823 h 1741240"/>
              <a:gd name="connsiteX52" fmla="*/ 318013 w 2468772"/>
              <a:gd name="connsiteY52" fmla="*/ 64348 h 1741240"/>
              <a:gd name="connsiteX53" fmla="*/ 322775 w 2468772"/>
              <a:gd name="connsiteY53" fmla="*/ 35773 h 1741240"/>
              <a:gd name="connsiteX54" fmla="*/ 315631 w 2468772"/>
              <a:gd name="connsiteY54" fmla="*/ 16722 h 1741240"/>
              <a:gd name="connsiteX55" fmla="*/ 413263 w 2468772"/>
              <a:gd name="connsiteY55" fmla="*/ 52 h 1741240"/>
              <a:gd name="connsiteX56" fmla="*/ 448980 w 2468772"/>
              <a:gd name="connsiteY56" fmla="*/ 23867 h 1741240"/>
              <a:gd name="connsiteX57" fmla="*/ 477556 w 2468772"/>
              <a:gd name="connsiteY57" fmla="*/ 31010 h 1741240"/>
              <a:gd name="connsiteX58" fmla="*/ 513275 w 2468772"/>
              <a:gd name="connsiteY58" fmla="*/ 81017 h 1741240"/>
              <a:gd name="connsiteX59" fmla="*/ 558519 w 2468772"/>
              <a:gd name="connsiteY59" fmla="*/ 114352 h 1741240"/>
              <a:gd name="connsiteX60" fmla="*/ 568043 w 2468772"/>
              <a:gd name="connsiteY60" fmla="*/ 150073 h 1741240"/>
              <a:gd name="connsiteX61" fmla="*/ 563280 w 2468772"/>
              <a:gd name="connsiteY61" fmla="*/ 221510 h 1741240"/>
              <a:gd name="connsiteX62" fmla="*/ 587397 w 2468772"/>
              <a:gd name="connsiteY62" fmla="*/ 276654 h 1741240"/>
              <a:gd name="connsiteX63" fmla="*/ 649005 w 2468772"/>
              <a:gd name="connsiteY63" fmla="*/ 309617 h 1741240"/>
              <a:gd name="connsiteX64" fmla="*/ 779974 w 2468772"/>
              <a:gd name="connsiteY64" fmla="*/ 381054 h 1741240"/>
              <a:gd name="connsiteX65" fmla="*/ 870463 w 2468772"/>
              <a:gd name="connsiteY65" fmla="*/ 440583 h 1741240"/>
              <a:gd name="connsiteX66" fmla="*/ 941899 w 2468772"/>
              <a:gd name="connsiteY66" fmla="*/ 390579 h 1741240"/>
              <a:gd name="connsiteX67" fmla="*/ 991905 w 2468772"/>
              <a:gd name="connsiteY67" fmla="*/ 362004 h 1741240"/>
              <a:gd name="connsiteX68" fmla="*/ 1006193 w 2468772"/>
              <a:gd name="connsiteY68" fmla="*/ 378673 h 1741240"/>
              <a:gd name="connsiteX69" fmla="*/ 1049055 w 2468772"/>
              <a:gd name="connsiteY69" fmla="*/ 395342 h 1741240"/>
              <a:gd name="connsiteX70" fmla="*/ 1072869 w 2468772"/>
              <a:gd name="connsiteY70" fmla="*/ 407248 h 1741240"/>
              <a:gd name="connsiteX71" fmla="*/ 1146687 w 2468772"/>
              <a:gd name="connsiteY71" fmla="*/ 402485 h 1741240"/>
              <a:gd name="connsiteX72" fmla="*/ 1170500 w 2468772"/>
              <a:gd name="connsiteY72" fmla="*/ 419154 h 1741240"/>
              <a:gd name="connsiteX73" fmla="*/ 1215744 w 2468772"/>
              <a:gd name="connsiteY73" fmla="*/ 423917 h 1741240"/>
              <a:gd name="connsiteX74" fmla="*/ 1227649 w 2468772"/>
              <a:gd name="connsiteY74" fmla="*/ 435823 h 1741240"/>
              <a:gd name="connsiteX75" fmla="*/ 1239556 w 2468772"/>
              <a:gd name="connsiteY75" fmla="*/ 466779 h 1741240"/>
              <a:gd name="connsiteX76" fmla="*/ 1253844 w 2468772"/>
              <a:gd name="connsiteY76" fmla="*/ 478685 h 1741240"/>
              <a:gd name="connsiteX77" fmla="*/ 1289563 w 2468772"/>
              <a:gd name="connsiteY77" fmla="*/ 502498 h 1741240"/>
              <a:gd name="connsiteX78" fmla="*/ 1306231 w 2468772"/>
              <a:gd name="connsiteY78" fmla="*/ 492973 h 1741240"/>
              <a:gd name="connsiteX79" fmla="*/ 1341950 w 2468772"/>
              <a:gd name="connsiteY79" fmla="*/ 502498 h 1741240"/>
              <a:gd name="connsiteX80" fmla="*/ 1411005 w 2468772"/>
              <a:gd name="connsiteY80" fmla="*/ 566792 h 1741240"/>
              <a:gd name="connsiteX81" fmla="*/ 1496730 w 2468772"/>
              <a:gd name="connsiteY81" fmla="*/ 588223 h 1741240"/>
              <a:gd name="connsiteX82" fmla="*/ 1549119 w 2468772"/>
              <a:gd name="connsiteY82" fmla="*/ 590604 h 1741240"/>
              <a:gd name="connsiteX83" fmla="*/ 1580075 w 2468772"/>
              <a:gd name="connsiteY83" fmla="*/ 604892 h 1741240"/>
              <a:gd name="connsiteX84" fmla="*/ 1603887 w 2468772"/>
              <a:gd name="connsiteY84" fmla="*/ 621560 h 1741240"/>
              <a:gd name="connsiteX85" fmla="*/ 1603888 w 2468772"/>
              <a:gd name="connsiteY85" fmla="*/ 676329 h 1741240"/>
              <a:gd name="connsiteX86" fmla="*/ 1634844 w 2468772"/>
              <a:gd name="connsiteY86" fmla="*/ 692998 h 1741240"/>
              <a:gd name="connsiteX87" fmla="*/ 1658656 w 2468772"/>
              <a:gd name="connsiteY87" fmla="*/ 723954 h 1741240"/>
              <a:gd name="connsiteX88" fmla="*/ 1696756 w 2468772"/>
              <a:gd name="connsiteY88" fmla="*/ 764435 h 1741240"/>
              <a:gd name="connsiteX89" fmla="*/ 1727713 w 2468772"/>
              <a:gd name="connsiteY89" fmla="*/ 778723 h 1741240"/>
              <a:gd name="connsiteX90" fmla="*/ 1770575 w 2468772"/>
              <a:gd name="connsiteY90" fmla="*/ 802535 h 1741240"/>
              <a:gd name="connsiteX91" fmla="*/ 1799150 w 2468772"/>
              <a:gd name="connsiteY91" fmla="*/ 831110 h 1741240"/>
              <a:gd name="connsiteX92" fmla="*/ 1880113 w 2468772"/>
              <a:gd name="connsiteY92" fmla="*/ 873973 h 1741240"/>
              <a:gd name="connsiteX93" fmla="*/ 1911069 w 2468772"/>
              <a:gd name="connsiteY93" fmla="*/ 873973 h 1741240"/>
              <a:gd name="connsiteX94" fmla="*/ 1946788 w 2468772"/>
              <a:gd name="connsiteY94" fmla="*/ 881117 h 1741240"/>
              <a:gd name="connsiteX95" fmla="*/ 1984888 w 2468772"/>
              <a:gd name="connsiteY95" fmla="*/ 857304 h 1741240"/>
              <a:gd name="connsiteX96" fmla="*/ 2084900 w 2468772"/>
              <a:gd name="connsiteY96" fmla="*/ 928742 h 1741240"/>
              <a:gd name="connsiteX97" fmla="*/ 2103950 w 2468772"/>
              <a:gd name="connsiteY97" fmla="*/ 962079 h 1741240"/>
              <a:gd name="connsiteX98" fmla="*/ 2149194 w 2468772"/>
              <a:gd name="connsiteY98" fmla="*/ 1002560 h 1741240"/>
              <a:gd name="connsiteX99" fmla="*/ 2158719 w 2468772"/>
              <a:gd name="connsiteY99" fmla="*/ 1073998 h 1741240"/>
              <a:gd name="connsiteX100" fmla="*/ 2227775 w 2468772"/>
              <a:gd name="connsiteY100" fmla="*/ 1097810 h 1741240"/>
              <a:gd name="connsiteX101" fmla="*/ 2265875 w 2468772"/>
              <a:gd name="connsiteY101" fmla="*/ 1166867 h 1741240"/>
              <a:gd name="connsiteX102" fmla="*/ 2284924 w 2468772"/>
              <a:gd name="connsiteY102" fmla="*/ 1178773 h 1741240"/>
              <a:gd name="connsiteX103" fmla="*/ 2308738 w 2468772"/>
              <a:gd name="connsiteY103" fmla="*/ 1197823 h 1741240"/>
              <a:gd name="connsiteX104" fmla="*/ 2334931 w 2468772"/>
              <a:gd name="connsiteY104" fmla="*/ 1190679 h 1741240"/>
              <a:gd name="connsiteX105" fmla="*/ 2365887 w 2468772"/>
              <a:gd name="connsiteY105" fmla="*/ 1200204 h 1741240"/>
              <a:gd name="connsiteX106" fmla="*/ 2430181 w 2468772"/>
              <a:gd name="connsiteY106" fmla="*/ 1224017 h 1741240"/>
              <a:gd name="connsiteX107" fmla="*/ 2461138 w 2468772"/>
              <a:gd name="connsiteY107" fmla="*/ 1228779 h 1741240"/>
              <a:gd name="connsiteX108" fmla="*/ 2468356 w 2468772"/>
              <a:gd name="connsiteY108" fmla="*/ 1265161 h 1741240"/>
              <a:gd name="connsiteX109" fmla="*/ 2446849 w 2468772"/>
              <a:gd name="connsiteY109" fmla="*/ 1300217 h 1741240"/>
              <a:gd name="connsiteX110" fmla="*/ 2415893 w 2468772"/>
              <a:gd name="connsiteY110" fmla="*/ 1354985 h 1741240"/>
              <a:gd name="connsiteX111" fmla="*/ 2342074 w 2468772"/>
              <a:gd name="connsiteY111" fmla="*/ 1402610 h 1741240"/>
              <a:gd name="connsiteX112" fmla="*/ 2268255 w 2468772"/>
              <a:gd name="connsiteY112" fmla="*/ 1404992 h 1741240"/>
              <a:gd name="connsiteX113" fmla="*/ 2156337 w 2468772"/>
              <a:gd name="connsiteY113" fmla="*/ 1435948 h 1741240"/>
              <a:gd name="connsiteX114" fmla="*/ 2108712 w 2468772"/>
              <a:gd name="connsiteY114" fmla="*/ 1459760 h 1741240"/>
              <a:gd name="connsiteX115" fmla="*/ 1496730 w 2468772"/>
              <a:gd name="connsiteY115" fmla="*/ 1183535 h 1741240"/>
              <a:gd name="connsiteX116" fmla="*/ 1349093 w 2468772"/>
              <a:gd name="connsiteY116" fmla="*/ 1188299 h 1741240"/>
              <a:gd name="connsiteX117" fmla="*/ 1253843 w 2468772"/>
              <a:gd name="connsiteY117" fmla="*/ 1250210 h 1741240"/>
              <a:gd name="connsiteX118" fmla="*/ 1120493 w 2468772"/>
              <a:gd name="connsiteY118" fmla="*/ 1362129 h 1741240"/>
              <a:gd name="connsiteX119" fmla="*/ 1084774 w 2468772"/>
              <a:gd name="connsiteY119" fmla="*/ 1469285 h 1741240"/>
              <a:gd name="connsiteX120" fmla="*/ 1122874 w 2468772"/>
              <a:gd name="connsiteY120" fmla="*/ 1590729 h 1741240"/>
              <a:gd name="connsiteX121" fmla="*/ 1099062 w 2468772"/>
              <a:gd name="connsiteY121" fmla="*/ 1652642 h 1741240"/>
              <a:gd name="connsiteX122" fmla="*/ 953157 w 2468772"/>
              <a:gd name="connsiteY122" fmla="*/ 1741224 h 1741240"/>
              <a:gd name="connsiteX123" fmla="*/ 687105 w 2468772"/>
              <a:gd name="connsiteY123" fmla="*/ 1645499 h 1741240"/>
              <a:gd name="connsiteX124" fmla="*/ 313249 w 2468772"/>
              <a:gd name="connsiteY124" fmla="*/ 1643117 h 1741240"/>
              <a:gd name="connsiteX125" fmla="*/ 170374 w 2468772"/>
              <a:gd name="connsiteY125" fmla="*/ 1547867 h 1741240"/>
              <a:gd name="connsiteX126" fmla="*/ 75125 w 2468772"/>
              <a:gd name="connsiteY126" fmla="*/ 1497860 h 1741240"/>
              <a:gd name="connsiteX127" fmla="*/ 48930 w 2468772"/>
              <a:gd name="connsiteY127" fmla="*/ 1433567 h 1741240"/>
              <a:gd name="connsiteX128" fmla="*/ 70362 w 2468772"/>
              <a:gd name="connsiteY128" fmla="*/ 1416898 h 1741240"/>
              <a:gd name="connsiteX129" fmla="*/ 87030 w 2468772"/>
              <a:gd name="connsiteY129" fmla="*/ 1371654 h 1741240"/>
              <a:gd name="connsiteX130" fmla="*/ 75181 w 2468772"/>
              <a:gd name="connsiteY130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58455 w 2468772"/>
              <a:gd name="connsiteY4" fmla="*/ 1138292 h 1741240"/>
              <a:gd name="connsiteX5" fmla="*/ 125131 w 2468772"/>
              <a:gd name="connsiteY5" fmla="*/ 1159722 h 1741240"/>
              <a:gd name="connsiteX6" fmla="*/ 165612 w 2468772"/>
              <a:gd name="connsiteY6" fmla="*/ 1131148 h 1741240"/>
              <a:gd name="connsiteX7" fmla="*/ 201331 w 2468772"/>
              <a:gd name="connsiteY7" fmla="*/ 1107334 h 1741240"/>
              <a:gd name="connsiteX8" fmla="*/ 194188 w 2468772"/>
              <a:gd name="connsiteY8" fmla="*/ 1026372 h 1741240"/>
              <a:gd name="connsiteX9" fmla="*/ 218000 w 2468772"/>
              <a:gd name="connsiteY9" fmla="*/ 964459 h 1741240"/>
              <a:gd name="connsiteX10" fmla="*/ 239430 w 2468772"/>
              <a:gd name="connsiteY10" fmla="*/ 964460 h 1741240"/>
              <a:gd name="connsiteX11" fmla="*/ 268006 w 2468772"/>
              <a:gd name="connsiteY11" fmla="*/ 950172 h 1741240"/>
              <a:gd name="connsiteX12" fmla="*/ 318013 w 2468772"/>
              <a:gd name="connsiteY12" fmla="*/ 885878 h 1741240"/>
              <a:gd name="connsiteX13" fmla="*/ 348968 w 2468772"/>
              <a:gd name="connsiteY13" fmla="*/ 833490 h 1741240"/>
              <a:gd name="connsiteX14" fmla="*/ 441838 w 2468772"/>
              <a:gd name="connsiteY14" fmla="*/ 778722 h 1741240"/>
              <a:gd name="connsiteX15" fmla="*/ 553756 w 2468772"/>
              <a:gd name="connsiteY15" fmla="*/ 740621 h 1741240"/>
              <a:gd name="connsiteX16" fmla="*/ 527563 w 2468772"/>
              <a:gd name="connsiteY16" fmla="*/ 707284 h 1741240"/>
              <a:gd name="connsiteX17" fmla="*/ 489463 w 2468772"/>
              <a:gd name="connsiteY17" fmla="*/ 688234 h 1741240"/>
              <a:gd name="connsiteX18" fmla="*/ 508513 w 2468772"/>
              <a:gd name="connsiteY18" fmla="*/ 647753 h 1741240"/>
              <a:gd name="connsiteX19" fmla="*/ 503750 w 2468772"/>
              <a:gd name="connsiteY19" fmla="*/ 623941 h 1741240"/>
              <a:gd name="connsiteX20" fmla="*/ 498988 w 2468772"/>
              <a:gd name="connsiteY20" fmla="*/ 604891 h 1741240"/>
              <a:gd name="connsiteX21" fmla="*/ 434694 w 2468772"/>
              <a:gd name="connsiteY21" fmla="*/ 562028 h 1741240"/>
              <a:gd name="connsiteX22" fmla="*/ 382305 w 2468772"/>
              <a:gd name="connsiteY22" fmla="*/ 571552 h 1741240"/>
              <a:gd name="connsiteX23" fmla="*/ 315631 w 2468772"/>
              <a:gd name="connsiteY23" fmla="*/ 552503 h 1741240"/>
              <a:gd name="connsiteX24" fmla="*/ 248955 w 2468772"/>
              <a:gd name="connsiteY24" fmla="*/ 592983 h 1741240"/>
              <a:gd name="connsiteX25" fmla="*/ 144181 w 2468772"/>
              <a:gd name="connsiteY25" fmla="*/ 590602 h 1741240"/>
              <a:gd name="connsiteX26" fmla="*/ 79887 w 2468772"/>
              <a:gd name="connsiteY26" fmla="*/ 619177 h 1741240"/>
              <a:gd name="connsiteX27" fmla="*/ 32262 w 2468772"/>
              <a:gd name="connsiteY27" fmla="*/ 647752 h 1741240"/>
              <a:gd name="connsiteX28" fmla="*/ 1307 w 2468772"/>
              <a:gd name="connsiteY28" fmla="*/ 602508 h 1741240"/>
              <a:gd name="connsiteX29" fmla="*/ 10830 w 2468772"/>
              <a:gd name="connsiteY29" fmla="*/ 514402 h 1741240"/>
              <a:gd name="connsiteX30" fmla="*/ 8450 w 2468772"/>
              <a:gd name="connsiteY30" fmla="*/ 478683 h 1741240"/>
              <a:gd name="connsiteX31" fmla="*/ 22737 w 2468772"/>
              <a:gd name="connsiteY31" fmla="*/ 452490 h 1741240"/>
              <a:gd name="connsiteX32" fmla="*/ 27499 w 2468772"/>
              <a:gd name="connsiteY32" fmla="*/ 388196 h 1741240"/>
              <a:gd name="connsiteX33" fmla="*/ 32262 w 2468772"/>
              <a:gd name="connsiteY33" fmla="*/ 357240 h 1741240"/>
              <a:gd name="connsiteX34" fmla="*/ 58455 w 2468772"/>
              <a:gd name="connsiteY34" fmla="*/ 331046 h 1741240"/>
              <a:gd name="connsiteX35" fmla="*/ 60838 w 2468772"/>
              <a:gd name="connsiteY35" fmla="*/ 300090 h 1741240"/>
              <a:gd name="connsiteX36" fmla="*/ 106080 w 2468772"/>
              <a:gd name="connsiteY36" fmla="*/ 290565 h 1741240"/>
              <a:gd name="connsiteX37" fmla="*/ 82268 w 2468772"/>
              <a:gd name="connsiteY37" fmla="*/ 266752 h 1741240"/>
              <a:gd name="connsiteX38" fmla="*/ 117988 w 2468772"/>
              <a:gd name="connsiteY38" fmla="*/ 240558 h 1741240"/>
              <a:gd name="connsiteX39" fmla="*/ 91793 w 2468772"/>
              <a:gd name="connsiteY39" fmla="*/ 233415 h 1741240"/>
              <a:gd name="connsiteX40" fmla="*/ 58456 w 2468772"/>
              <a:gd name="connsiteY40" fmla="*/ 202458 h 1741240"/>
              <a:gd name="connsiteX41" fmla="*/ 101319 w 2468772"/>
              <a:gd name="connsiteY41" fmla="*/ 161977 h 1741240"/>
              <a:gd name="connsiteX42" fmla="*/ 65600 w 2468772"/>
              <a:gd name="connsiteY42" fmla="*/ 152452 h 1741240"/>
              <a:gd name="connsiteX43" fmla="*/ 56075 w 2468772"/>
              <a:gd name="connsiteY43" fmla="*/ 135783 h 1741240"/>
              <a:gd name="connsiteX44" fmla="*/ 72744 w 2468772"/>
              <a:gd name="connsiteY44" fmla="*/ 100065 h 1741240"/>
              <a:gd name="connsiteX45" fmla="*/ 51313 w 2468772"/>
              <a:gd name="connsiteY45" fmla="*/ 88158 h 1741240"/>
              <a:gd name="connsiteX46" fmla="*/ 65600 w 2468772"/>
              <a:gd name="connsiteY46" fmla="*/ 80063 h 1741240"/>
              <a:gd name="connsiteX47" fmla="*/ 77506 w 2468772"/>
              <a:gd name="connsiteY47" fmla="*/ 57204 h 1741240"/>
              <a:gd name="connsiteX48" fmla="*/ 125131 w 2468772"/>
              <a:gd name="connsiteY48" fmla="*/ 28627 h 1741240"/>
              <a:gd name="connsiteX49" fmla="*/ 172756 w 2468772"/>
              <a:gd name="connsiteY49" fmla="*/ 26247 h 1741240"/>
              <a:gd name="connsiteX50" fmla="*/ 210856 w 2468772"/>
              <a:gd name="connsiteY50" fmla="*/ 47679 h 1741240"/>
              <a:gd name="connsiteX51" fmla="*/ 234669 w 2468772"/>
              <a:gd name="connsiteY51" fmla="*/ 50059 h 1741240"/>
              <a:gd name="connsiteX52" fmla="*/ 287056 w 2468772"/>
              <a:gd name="connsiteY52" fmla="*/ 54823 h 1741240"/>
              <a:gd name="connsiteX53" fmla="*/ 318013 w 2468772"/>
              <a:gd name="connsiteY53" fmla="*/ 64348 h 1741240"/>
              <a:gd name="connsiteX54" fmla="*/ 322775 w 2468772"/>
              <a:gd name="connsiteY54" fmla="*/ 35773 h 1741240"/>
              <a:gd name="connsiteX55" fmla="*/ 315631 w 2468772"/>
              <a:gd name="connsiteY55" fmla="*/ 16722 h 1741240"/>
              <a:gd name="connsiteX56" fmla="*/ 413263 w 2468772"/>
              <a:gd name="connsiteY56" fmla="*/ 52 h 1741240"/>
              <a:gd name="connsiteX57" fmla="*/ 448980 w 2468772"/>
              <a:gd name="connsiteY57" fmla="*/ 23867 h 1741240"/>
              <a:gd name="connsiteX58" fmla="*/ 477556 w 2468772"/>
              <a:gd name="connsiteY58" fmla="*/ 31010 h 1741240"/>
              <a:gd name="connsiteX59" fmla="*/ 513275 w 2468772"/>
              <a:gd name="connsiteY59" fmla="*/ 81017 h 1741240"/>
              <a:gd name="connsiteX60" fmla="*/ 558519 w 2468772"/>
              <a:gd name="connsiteY60" fmla="*/ 114352 h 1741240"/>
              <a:gd name="connsiteX61" fmla="*/ 568043 w 2468772"/>
              <a:gd name="connsiteY61" fmla="*/ 150073 h 1741240"/>
              <a:gd name="connsiteX62" fmla="*/ 563280 w 2468772"/>
              <a:gd name="connsiteY62" fmla="*/ 221510 h 1741240"/>
              <a:gd name="connsiteX63" fmla="*/ 587397 w 2468772"/>
              <a:gd name="connsiteY63" fmla="*/ 276654 h 1741240"/>
              <a:gd name="connsiteX64" fmla="*/ 649005 w 2468772"/>
              <a:gd name="connsiteY64" fmla="*/ 309617 h 1741240"/>
              <a:gd name="connsiteX65" fmla="*/ 779974 w 2468772"/>
              <a:gd name="connsiteY65" fmla="*/ 381054 h 1741240"/>
              <a:gd name="connsiteX66" fmla="*/ 870463 w 2468772"/>
              <a:gd name="connsiteY66" fmla="*/ 440583 h 1741240"/>
              <a:gd name="connsiteX67" fmla="*/ 941899 w 2468772"/>
              <a:gd name="connsiteY67" fmla="*/ 390579 h 1741240"/>
              <a:gd name="connsiteX68" fmla="*/ 991905 w 2468772"/>
              <a:gd name="connsiteY68" fmla="*/ 362004 h 1741240"/>
              <a:gd name="connsiteX69" fmla="*/ 1006193 w 2468772"/>
              <a:gd name="connsiteY69" fmla="*/ 378673 h 1741240"/>
              <a:gd name="connsiteX70" fmla="*/ 1049055 w 2468772"/>
              <a:gd name="connsiteY70" fmla="*/ 395342 h 1741240"/>
              <a:gd name="connsiteX71" fmla="*/ 1072869 w 2468772"/>
              <a:gd name="connsiteY71" fmla="*/ 407248 h 1741240"/>
              <a:gd name="connsiteX72" fmla="*/ 1146687 w 2468772"/>
              <a:gd name="connsiteY72" fmla="*/ 402485 h 1741240"/>
              <a:gd name="connsiteX73" fmla="*/ 1170500 w 2468772"/>
              <a:gd name="connsiteY73" fmla="*/ 419154 h 1741240"/>
              <a:gd name="connsiteX74" fmla="*/ 1215744 w 2468772"/>
              <a:gd name="connsiteY74" fmla="*/ 423917 h 1741240"/>
              <a:gd name="connsiteX75" fmla="*/ 1227649 w 2468772"/>
              <a:gd name="connsiteY75" fmla="*/ 435823 h 1741240"/>
              <a:gd name="connsiteX76" fmla="*/ 1239556 w 2468772"/>
              <a:gd name="connsiteY76" fmla="*/ 466779 h 1741240"/>
              <a:gd name="connsiteX77" fmla="*/ 1253844 w 2468772"/>
              <a:gd name="connsiteY77" fmla="*/ 478685 h 1741240"/>
              <a:gd name="connsiteX78" fmla="*/ 1289563 w 2468772"/>
              <a:gd name="connsiteY78" fmla="*/ 502498 h 1741240"/>
              <a:gd name="connsiteX79" fmla="*/ 1306231 w 2468772"/>
              <a:gd name="connsiteY79" fmla="*/ 492973 h 1741240"/>
              <a:gd name="connsiteX80" fmla="*/ 1341950 w 2468772"/>
              <a:gd name="connsiteY80" fmla="*/ 502498 h 1741240"/>
              <a:gd name="connsiteX81" fmla="*/ 1411005 w 2468772"/>
              <a:gd name="connsiteY81" fmla="*/ 566792 h 1741240"/>
              <a:gd name="connsiteX82" fmla="*/ 1496730 w 2468772"/>
              <a:gd name="connsiteY82" fmla="*/ 588223 h 1741240"/>
              <a:gd name="connsiteX83" fmla="*/ 1549119 w 2468772"/>
              <a:gd name="connsiteY83" fmla="*/ 590604 h 1741240"/>
              <a:gd name="connsiteX84" fmla="*/ 1580075 w 2468772"/>
              <a:gd name="connsiteY84" fmla="*/ 604892 h 1741240"/>
              <a:gd name="connsiteX85" fmla="*/ 1603887 w 2468772"/>
              <a:gd name="connsiteY85" fmla="*/ 621560 h 1741240"/>
              <a:gd name="connsiteX86" fmla="*/ 1603888 w 2468772"/>
              <a:gd name="connsiteY86" fmla="*/ 676329 h 1741240"/>
              <a:gd name="connsiteX87" fmla="*/ 1634844 w 2468772"/>
              <a:gd name="connsiteY87" fmla="*/ 692998 h 1741240"/>
              <a:gd name="connsiteX88" fmla="*/ 1658656 w 2468772"/>
              <a:gd name="connsiteY88" fmla="*/ 723954 h 1741240"/>
              <a:gd name="connsiteX89" fmla="*/ 1696756 w 2468772"/>
              <a:gd name="connsiteY89" fmla="*/ 764435 h 1741240"/>
              <a:gd name="connsiteX90" fmla="*/ 1727713 w 2468772"/>
              <a:gd name="connsiteY90" fmla="*/ 778723 h 1741240"/>
              <a:gd name="connsiteX91" fmla="*/ 1770575 w 2468772"/>
              <a:gd name="connsiteY91" fmla="*/ 802535 h 1741240"/>
              <a:gd name="connsiteX92" fmla="*/ 1799150 w 2468772"/>
              <a:gd name="connsiteY92" fmla="*/ 831110 h 1741240"/>
              <a:gd name="connsiteX93" fmla="*/ 1880113 w 2468772"/>
              <a:gd name="connsiteY93" fmla="*/ 873973 h 1741240"/>
              <a:gd name="connsiteX94" fmla="*/ 1911069 w 2468772"/>
              <a:gd name="connsiteY94" fmla="*/ 873973 h 1741240"/>
              <a:gd name="connsiteX95" fmla="*/ 1946788 w 2468772"/>
              <a:gd name="connsiteY95" fmla="*/ 881117 h 1741240"/>
              <a:gd name="connsiteX96" fmla="*/ 1984888 w 2468772"/>
              <a:gd name="connsiteY96" fmla="*/ 857304 h 1741240"/>
              <a:gd name="connsiteX97" fmla="*/ 2084900 w 2468772"/>
              <a:gd name="connsiteY97" fmla="*/ 928742 h 1741240"/>
              <a:gd name="connsiteX98" fmla="*/ 2103950 w 2468772"/>
              <a:gd name="connsiteY98" fmla="*/ 962079 h 1741240"/>
              <a:gd name="connsiteX99" fmla="*/ 2149194 w 2468772"/>
              <a:gd name="connsiteY99" fmla="*/ 1002560 h 1741240"/>
              <a:gd name="connsiteX100" fmla="*/ 2158719 w 2468772"/>
              <a:gd name="connsiteY100" fmla="*/ 1073998 h 1741240"/>
              <a:gd name="connsiteX101" fmla="*/ 2227775 w 2468772"/>
              <a:gd name="connsiteY101" fmla="*/ 1097810 h 1741240"/>
              <a:gd name="connsiteX102" fmla="*/ 2265875 w 2468772"/>
              <a:gd name="connsiteY102" fmla="*/ 1166867 h 1741240"/>
              <a:gd name="connsiteX103" fmla="*/ 2284924 w 2468772"/>
              <a:gd name="connsiteY103" fmla="*/ 1178773 h 1741240"/>
              <a:gd name="connsiteX104" fmla="*/ 2308738 w 2468772"/>
              <a:gd name="connsiteY104" fmla="*/ 1197823 h 1741240"/>
              <a:gd name="connsiteX105" fmla="*/ 2334931 w 2468772"/>
              <a:gd name="connsiteY105" fmla="*/ 1190679 h 1741240"/>
              <a:gd name="connsiteX106" fmla="*/ 2365887 w 2468772"/>
              <a:gd name="connsiteY106" fmla="*/ 1200204 h 1741240"/>
              <a:gd name="connsiteX107" fmla="*/ 2430181 w 2468772"/>
              <a:gd name="connsiteY107" fmla="*/ 1224017 h 1741240"/>
              <a:gd name="connsiteX108" fmla="*/ 2461138 w 2468772"/>
              <a:gd name="connsiteY108" fmla="*/ 1228779 h 1741240"/>
              <a:gd name="connsiteX109" fmla="*/ 2468356 w 2468772"/>
              <a:gd name="connsiteY109" fmla="*/ 1265161 h 1741240"/>
              <a:gd name="connsiteX110" fmla="*/ 2446849 w 2468772"/>
              <a:gd name="connsiteY110" fmla="*/ 1300217 h 1741240"/>
              <a:gd name="connsiteX111" fmla="*/ 2415893 w 2468772"/>
              <a:gd name="connsiteY111" fmla="*/ 1354985 h 1741240"/>
              <a:gd name="connsiteX112" fmla="*/ 2342074 w 2468772"/>
              <a:gd name="connsiteY112" fmla="*/ 1402610 h 1741240"/>
              <a:gd name="connsiteX113" fmla="*/ 2268255 w 2468772"/>
              <a:gd name="connsiteY113" fmla="*/ 1404992 h 1741240"/>
              <a:gd name="connsiteX114" fmla="*/ 2156337 w 2468772"/>
              <a:gd name="connsiteY114" fmla="*/ 1435948 h 1741240"/>
              <a:gd name="connsiteX115" fmla="*/ 2108712 w 2468772"/>
              <a:gd name="connsiteY115" fmla="*/ 1459760 h 1741240"/>
              <a:gd name="connsiteX116" fmla="*/ 1496730 w 2468772"/>
              <a:gd name="connsiteY116" fmla="*/ 1183535 h 1741240"/>
              <a:gd name="connsiteX117" fmla="*/ 1349093 w 2468772"/>
              <a:gd name="connsiteY117" fmla="*/ 1188299 h 1741240"/>
              <a:gd name="connsiteX118" fmla="*/ 1253843 w 2468772"/>
              <a:gd name="connsiteY118" fmla="*/ 1250210 h 1741240"/>
              <a:gd name="connsiteX119" fmla="*/ 1120493 w 2468772"/>
              <a:gd name="connsiteY119" fmla="*/ 1362129 h 1741240"/>
              <a:gd name="connsiteX120" fmla="*/ 1084774 w 2468772"/>
              <a:gd name="connsiteY120" fmla="*/ 1469285 h 1741240"/>
              <a:gd name="connsiteX121" fmla="*/ 1122874 w 2468772"/>
              <a:gd name="connsiteY121" fmla="*/ 1590729 h 1741240"/>
              <a:gd name="connsiteX122" fmla="*/ 1099062 w 2468772"/>
              <a:gd name="connsiteY122" fmla="*/ 1652642 h 1741240"/>
              <a:gd name="connsiteX123" fmla="*/ 953157 w 2468772"/>
              <a:gd name="connsiteY123" fmla="*/ 1741224 h 1741240"/>
              <a:gd name="connsiteX124" fmla="*/ 687105 w 2468772"/>
              <a:gd name="connsiteY124" fmla="*/ 1645499 h 1741240"/>
              <a:gd name="connsiteX125" fmla="*/ 313249 w 2468772"/>
              <a:gd name="connsiteY125" fmla="*/ 1643117 h 1741240"/>
              <a:gd name="connsiteX126" fmla="*/ 170374 w 2468772"/>
              <a:gd name="connsiteY126" fmla="*/ 1547867 h 1741240"/>
              <a:gd name="connsiteX127" fmla="*/ 75125 w 2468772"/>
              <a:gd name="connsiteY127" fmla="*/ 1497860 h 1741240"/>
              <a:gd name="connsiteX128" fmla="*/ 48930 w 2468772"/>
              <a:gd name="connsiteY128" fmla="*/ 1433567 h 1741240"/>
              <a:gd name="connsiteX129" fmla="*/ 70362 w 2468772"/>
              <a:gd name="connsiteY129" fmla="*/ 1416898 h 1741240"/>
              <a:gd name="connsiteX130" fmla="*/ 87030 w 2468772"/>
              <a:gd name="connsiteY130" fmla="*/ 1371654 h 1741240"/>
              <a:gd name="connsiteX131" fmla="*/ 75181 w 2468772"/>
              <a:gd name="connsiteY131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58455 w 2468772"/>
              <a:gd name="connsiteY4" fmla="*/ 1138292 h 1741240"/>
              <a:gd name="connsiteX5" fmla="*/ 125131 w 2468772"/>
              <a:gd name="connsiteY5" fmla="*/ 1159722 h 1741240"/>
              <a:gd name="connsiteX6" fmla="*/ 165612 w 2468772"/>
              <a:gd name="connsiteY6" fmla="*/ 1131148 h 1741240"/>
              <a:gd name="connsiteX7" fmla="*/ 201331 w 2468772"/>
              <a:gd name="connsiteY7" fmla="*/ 1107334 h 1741240"/>
              <a:gd name="connsiteX8" fmla="*/ 189424 w 2468772"/>
              <a:gd name="connsiteY8" fmla="*/ 1071617 h 1741240"/>
              <a:gd name="connsiteX9" fmla="*/ 194188 w 2468772"/>
              <a:gd name="connsiteY9" fmla="*/ 1026372 h 1741240"/>
              <a:gd name="connsiteX10" fmla="*/ 218000 w 2468772"/>
              <a:gd name="connsiteY10" fmla="*/ 964459 h 1741240"/>
              <a:gd name="connsiteX11" fmla="*/ 239430 w 2468772"/>
              <a:gd name="connsiteY11" fmla="*/ 964460 h 1741240"/>
              <a:gd name="connsiteX12" fmla="*/ 268006 w 2468772"/>
              <a:gd name="connsiteY12" fmla="*/ 950172 h 1741240"/>
              <a:gd name="connsiteX13" fmla="*/ 318013 w 2468772"/>
              <a:gd name="connsiteY13" fmla="*/ 885878 h 1741240"/>
              <a:gd name="connsiteX14" fmla="*/ 348968 w 2468772"/>
              <a:gd name="connsiteY14" fmla="*/ 833490 h 1741240"/>
              <a:gd name="connsiteX15" fmla="*/ 441838 w 2468772"/>
              <a:gd name="connsiteY15" fmla="*/ 778722 h 1741240"/>
              <a:gd name="connsiteX16" fmla="*/ 553756 w 2468772"/>
              <a:gd name="connsiteY16" fmla="*/ 740621 h 1741240"/>
              <a:gd name="connsiteX17" fmla="*/ 527563 w 2468772"/>
              <a:gd name="connsiteY17" fmla="*/ 707284 h 1741240"/>
              <a:gd name="connsiteX18" fmla="*/ 489463 w 2468772"/>
              <a:gd name="connsiteY18" fmla="*/ 688234 h 1741240"/>
              <a:gd name="connsiteX19" fmla="*/ 508513 w 2468772"/>
              <a:gd name="connsiteY19" fmla="*/ 647753 h 1741240"/>
              <a:gd name="connsiteX20" fmla="*/ 503750 w 2468772"/>
              <a:gd name="connsiteY20" fmla="*/ 623941 h 1741240"/>
              <a:gd name="connsiteX21" fmla="*/ 498988 w 2468772"/>
              <a:gd name="connsiteY21" fmla="*/ 604891 h 1741240"/>
              <a:gd name="connsiteX22" fmla="*/ 434694 w 2468772"/>
              <a:gd name="connsiteY22" fmla="*/ 562028 h 1741240"/>
              <a:gd name="connsiteX23" fmla="*/ 382305 w 2468772"/>
              <a:gd name="connsiteY23" fmla="*/ 571552 h 1741240"/>
              <a:gd name="connsiteX24" fmla="*/ 315631 w 2468772"/>
              <a:gd name="connsiteY24" fmla="*/ 552503 h 1741240"/>
              <a:gd name="connsiteX25" fmla="*/ 248955 w 2468772"/>
              <a:gd name="connsiteY25" fmla="*/ 592983 h 1741240"/>
              <a:gd name="connsiteX26" fmla="*/ 144181 w 2468772"/>
              <a:gd name="connsiteY26" fmla="*/ 590602 h 1741240"/>
              <a:gd name="connsiteX27" fmla="*/ 79887 w 2468772"/>
              <a:gd name="connsiteY27" fmla="*/ 619177 h 1741240"/>
              <a:gd name="connsiteX28" fmla="*/ 32262 w 2468772"/>
              <a:gd name="connsiteY28" fmla="*/ 647752 h 1741240"/>
              <a:gd name="connsiteX29" fmla="*/ 1307 w 2468772"/>
              <a:gd name="connsiteY29" fmla="*/ 602508 h 1741240"/>
              <a:gd name="connsiteX30" fmla="*/ 10830 w 2468772"/>
              <a:gd name="connsiteY30" fmla="*/ 514402 h 1741240"/>
              <a:gd name="connsiteX31" fmla="*/ 8450 w 2468772"/>
              <a:gd name="connsiteY31" fmla="*/ 478683 h 1741240"/>
              <a:gd name="connsiteX32" fmla="*/ 22737 w 2468772"/>
              <a:gd name="connsiteY32" fmla="*/ 452490 h 1741240"/>
              <a:gd name="connsiteX33" fmla="*/ 27499 w 2468772"/>
              <a:gd name="connsiteY33" fmla="*/ 388196 h 1741240"/>
              <a:gd name="connsiteX34" fmla="*/ 32262 w 2468772"/>
              <a:gd name="connsiteY34" fmla="*/ 357240 h 1741240"/>
              <a:gd name="connsiteX35" fmla="*/ 58455 w 2468772"/>
              <a:gd name="connsiteY35" fmla="*/ 331046 h 1741240"/>
              <a:gd name="connsiteX36" fmla="*/ 60838 w 2468772"/>
              <a:gd name="connsiteY36" fmla="*/ 300090 h 1741240"/>
              <a:gd name="connsiteX37" fmla="*/ 106080 w 2468772"/>
              <a:gd name="connsiteY37" fmla="*/ 290565 h 1741240"/>
              <a:gd name="connsiteX38" fmla="*/ 82268 w 2468772"/>
              <a:gd name="connsiteY38" fmla="*/ 266752 h 1741240"/>
              <a:gd name="connsiteX39" fmla="*/ 117988 w 2468772"/>
              <a:gd name="connsiteY39" fmla="*/ 240558 h 1741240"/>
              <a:gd name="connsiteX40" fmla="*/ 91793 w 2468772"/>
              <a:gd name="connsiteY40" fmla="*/ 233415 h 1741240"/>
              <a:gd name="connsiteX41" fmla="*/ 58456 w 2468772"/>
              <a:gd name="connsiteY41" fmla="*/ 202458 h 1741240"/>
              <a:gd name="connsiteX42" fmla="*/ 101319 w 2468772"/>
              <a:gd name="connsiteY42" fmla="*/ 161977 h 1741240"/>
              <a:gd name="connsiteX43" fmla="*/ 65600 w 2468772"/>
              <a:gd name="connsiteY43" fmla="*/ 152452 h 1741240"/>
              <a:gd name="connsiteX44" fmla="*/ 56075 w 2468772"/>
              <a:gd name="connsiteY44" fmla="*/ 135783 h 1741240"/>
              <a:gd name="connsiteX45" fmla="*/ 72744 w 2468772"/>
              <a:gd name="connsiteY45" fmla="*/ 100065 h 1741240"/>
              <a:gd name="connsiteX46" fmla="*/ 51313 w 2468772"/>
              <a:gd name="connsiteY46" fmla="*/ 88158 h 1741240"/>
              <a:gd name="connsiteX47" fmla="*/ 65600 w 2468772"/>
              <a:gd name="connsiteY47" fmla="*/ 80063 h 1741240"/>
              <a:gd name="connsiteX48" fmla="*/ 77506 w 2468772"/>
              <a:gd name="connsiteY48" fmla="*/ 57204 h 1741240"/>
              <a:gd name="connsiteX49" fmla="*/ 125131 w 2468772"/>
              <a:gd name="connsiteY49" fmla="*/ 28627 h 1741240"/>
              <a:gd name="connsiteX50" fmla="*/ 172756 w 2468772"/>
              <a:gd name="connsiteY50" fmla="*/ 26247 h 1741240"/>
              <a:gd name="connsiteX51" fmla="*/ 210856 w 2468772"/>
              <a:gd name="connsiteY51" fmla="*/ 47679 h 1741240"/>
              <a:gd name="connsiteX52" fmla="*/ 234669 w 2468772"/>
              <a:gd name="connsiteY52" fmla="*/ 50059 h 1741240"/>
              <a:gd name="connsiteX53" fmla="*/ 287056 w 2468772"/>
              <a:gd name="connsiteY53" fmla="*/ 54823 h 1741240"/>
              <a:gd name="connsiteX54" fmla="*/ 318013 w 2468772"/>
              <a:gd name="connsiteY54" fmla="*/ 64348 h 1741240"/>
              <a:gd name="connsiteX55" fmla="*/ 322775 w 2468772"/>
              <a:gd name="connsiteY55" fmla="*/ 35773 h 1741240"/>
              <a:gd name="connsiteX56" fmla="*/ 315631 w 2468772"/>
              <a:gd name="connsiteY56" fmla="*/ 16722 h 1741240"/>
              <a:gd name="connsiteX57" fmla="*/ 413263 w 2468772"/>
              <a:gd name="connsiteY57" fmla="*/ 52 h 1741240"/>
              <a:gd name="connsiteX58" fmla="*/ 448980 w 2468772"/>
              <a:gd name="connsiteY58" fmla="*/ 23867 h 1741240"/>
              <a:gd name="connsiteX59" fmla="*/ 477556 w 2468772"/>
              <a:gd name="connsiteY59" fmla="*/ 31010 h 1741240"/>
              <a:gd name="connsiteX60" fmla="*/ 513275 w 2468772"/>
              <a:gd name="connsiteY60" fmla="*/ 81017 h 1741240"/>
              <a:gd name="connsiteX61" fmla="*/ 558519 w 2468772"/>
              <a:gd name="connsiteY61" fmla="*/ 114352 h 1741240"/>
              <a:gd name="connsiteX62" fmla="*/ 568043 w 2468772"/>
              <a:gd name="connsiteY62" fmla="*/ 150073 h 1741240"/>
              <a:gd name="connsiteX63" fmla="*/ 563280 w 2468772"/>
              <a:gd name="connsiteY63" fmla="*/ 221510 h 1741240"/>
              <a:gd name="connsiteX64" fmla="*/ 587397 w 2468772"/>
              <a:gd name="connsiteY64" fmla="*/ 276654 h 1741240"/>
              <a:gd name="connsiteX65" fmla="*/ 649005 w 2468772"/>
              <a:gd name="connsiteY65" fmla="*/ 309617 h 1741240"/>
              <a:gd name="connsiteX66" fmla="*/ 779974 w 2468772"/>
              <a:gd name="connsiteY66" fmla="*/ 381054 h 1741240"/>
              <a:gd name="connsiteX67" fmla="*/ 870463 w 2468772"/>
              <a:gd name="connsiteY67" fmla="*/ 440583 h 1741240"/>
              <a:gd name="connsiteX68" fmla="*/ 941899 w 2468772"/>
              <a:gd name="connsiteY68" fmla="*/ 390579 h 1741240"/>
              <a:gd name="connsiteX69" fmla="*/ 991905 w 2468772"/>
              <a:gd name="connsiteY69" fmla="*/ 362004 h 1741240"/>
              <a:gd name="connsiteX70" fmla="*/ 1006193 w 2468772"/>
              <a:gd name="connsiteY70" fmla="*/ 378673 h 1741240"/>
              <a:gd name="connsiteX71" fmla="*/ 1049055 w 2468772"/>
              <a:gd name="connsiteY71" fmla="*/ 395342 h 1741240"/>
              <a:gd name="connsiteX72" fmla="*/ 1072869 w 2468772"/>
              <a:gd name="connsiteY72" fmla="*/ 407248 h 1741240"/>
              <a:gd name="connsiteX73" fmla="*/ 1146687 w 2468772"/>
              <a:gd name="connsiteY73" fmla="*/ 402485 h 1741240"/>
              <a:gd name="connsiteX74" fmla="*/ 1170500 w 2468772"/>
              <a:gd name="connsiteY74" fmla="*/ 419154 h 1741240"/>
              <a:gd name="connsiteX75" fmla="*/ 1215744 w 2468772"/>
              <a:gd name="connsiteY75" fmla="*/ 423917 h 1741240"/>
              <a:gd name="connsiteX76" fmla="*/ 1227649 w 2468772"/>
              <a:gd name="connsiteY76" fmla="*/ 435823 h 1741240"/>
              <a:gd name="connsiteX77" fmla="*/ 1239556 w 2468772"/>
              <a:gd name="connsiteY77" fmla="*/ 466779 h 1741240"/>
              <a:gd name="connsiteX78" fmla="*/ 1253844 w 2468772"/>
              <a:gd name="connsiteY78" fmla="*/ 478685 h 1741240"/>
              <a:gd name="connsiteX79" fmla="*/ 1289563 w 2468772"/>
              <a:gd name="connsiteY79" fmla="*/ 502498 h 1741240"/>
              <a:gd name="connsiteX80" fmla="*/ 1306231 w 2468772"/>
              <a:gd name="connsiteY80" fmla="*/ 492973 h 1741240"/>
              <a:gd name="connsiteX81" fmla="*/ 1341950 w 2468772"/>
              <a:gd name="connsiteY81" fmla="*/ 502498 h 1741240"/>
              <a:gd name="connsiteX82" fmla="*/ 1411005 w 2468772"/>
              <a:gd name="connsiteY82" fmla="*/ 566792 h 1741240"/>
              <a:gd name="connsiteX83" fmla="*/ 1496730 w 2468772"/>
              <a:gd name="connsiteY83" fmla="*/ 588223 h 1741240"/>
              <a:gd name="connsiteX84" fmla="*/ 1549119 w 2468772"/>
              <a:gd name="connsiteY84" fmla="*/ 590604 h 1741240"/>
              <a:gd name="connsiteX85" fmla="*/ 1580075 w 2468772"/>
              <a:gd name="connsiteY85" fmla="*/ 604892 h 1741240"/>
              <a:gd name="connsiteX86" fmla="*/ 1603887 w 2468772"/>
              <a:gd name="connsiteY86" fmla="*/ 621560 h 1741240"/>
              <a:gd name="connsiteX87" fmla="*/ 1603888 w 2468772"/>
              <a:gd name="connsiteY87" fmla="*/ 676329 h 1741240"/>
              <a:gd name="connsiteX88" fmla="*/ 1634844 w 2468772"/>
              <a:gd name="connsiteY88" fmla="*/ 692998 h 1741240"/>
              <a:gd name="connsiteX89" fmla="*/ 1658656 w 2468772"/>
              <a:gd name="connsiteY89" fmla="*/ 723954 h 1741240"/>
              <a:gd name="connsiteX90" fmla="*/ 1696756 w 2468772"/>
              <a:gd name="connsiteY90" fmla="*/ 764435 h 1741240"/>
              <a:gd name="connsiteX91" fmla="*/ 1727713 w 2468772"/>
              <a:gd name="connsiteY91" fmla="*/ 778723 h 1741240"/>
              <a:gd name="connsiteX92" fmla="*/ 1770575 w 2468772"/>
              <a:gd name="connsiteY92" fmla="*/ 802535 h 1741240"/>
              <a:gd name="connsiteX93" fmla="*/ 1799150 w 2468772"/>
              <a:gd name="connsiteY93" fmla="*/ 831110 h 1741240"/>
              <a:gd name="connsiteX94" fmla="*/ 1880113 w 2468772"/>
              <a:gd name="connsiteY94" fmla="*/ 873973 h 1741240"/>
              <a:gd name="connsiteX95" fmla="*/ 1911069 w 2468772"/>
              <a:gd name="connsiteY95" fmla="*/ 873973 h 1741240"/>
              <a:gd name="connsiteX96" fmla="*/ 1946788 w 2468772"/>
              <a:gd name="connsiteY96" fmla="*/ 881117 h 1741240"/>
              <a:gd name="connsiteX97" fmla="*/ 1984888 w 2468772"/>
              <a:gd name="connsiteY97" fmla="*/ 857304 h 1741240"/>
              <a:gd name="connsiteX98" fmla="*/ 2084900 w 2468772"/>
              <a:gd name="connsiteY98" fmla="*/ 928742 h 1741240"/>
              <a:gd name="connsiteX99" fmla="*/ 2103950 w 2468772"/>
              <a:gd name="connsiteY99" fmla="*/ 962079 h 1741240"/>
              <a:gd name="connsiteX100" fmla="*/ 2149194 w 2468772"/>
              <a:gd name="connsiteY100" fmla="*/ 1002560 h 1741240"/>
              <a:gd name="connsiteX101" fmla="*/ 2158719 w 2468772"/>
              <a:gd name="connsiteY101" fmla="*/ 1073998 h 1741240"/>
              <a:gd name="connsiteX102" fmla="*/ 2227775 w 2468772"/>
              <a:gd name="connsiteY102" fmla="*/ 1097810 h 1741240"/>
              <a:gd name="connsiteX103" fmla="*/ 2265875 w 2468772"/>
              <a:gd name="connsiteY103" fmla="*/ 1166867 h 1741240"/>
              <a:gd name="connsiteX104" fmla="*/ 2284924 w 2468772"/>
              <a:gd name="connsiteY104" fmla="*/ 1178773 h 1741240"/>
              <a:gd name="connsiteX105" fmla="*/ 2308738 w 2468772"/>
              <a:gd name="connsiteY105" fmla="*/ 1197823 h 1741240"/>
              <a:gd name="connsiteX106" fmla="*/ 2334931 w 2468772"/>
              <a:gd name="connsiteY106" fmla="*/ 1190679 h 1741240"/>
              <a:gd name="connsiteX107" fmla="*/ 2365887 w 2468772"/>
              <a:gd name="connsiteY107" fmla="*/ 1200204 h 1741240"/>
              <a:gd name="connsiteX108" fmla="*/ 2430181 w 2468772"/>
              <a:gd name="connsiteY108" fmla="*/ 1224017 h 1741240"/>
              <a:gd name="connsiteX109" fmla="*/ 2461138 w 2468772"/>
              <a:gd name="connsiteY109" fmla="*/ 1228779 h 1741240"/>
              <a:gd name="connsiteX110" fmla="*/ 2468356 w 2468772"/>
              <a:gd name="connsiteY110" fmla="*/ 1265161 h 1741240"/>
              <a:gd name="connsiteX111" fmla="*/ 2446849 w 2468772"/>
              <a:gd name="connsiteY111" fmla="*/ 1300217 h 1741240"/>
              <a:gd name="connsiteX112" fmla="*/ 2415893 w 2468772"/>
              <a:gd name="connsiteY112" fmla="*/ 1354985 h 1741240"/>
              <a:gd name="connsiteX113" fmla="*/ 2342074 w 2468772"/>
              <a:gd name="connsiteY113" fmla="*/ 1402610 h 1741240"/>
              <a:gd name="connsiteX114" fmla="*/ 2268255 w 2468772"/>
              <a:gd name="connsiteY114" fmla="*/ 1404992 h 1741240"/>
              <a:gd name="connsiteX115" fmla="*/ 2156337 w 2468772"/>
              <a:gd name="connsiteY115" fmla="*/ 1435948 h 1741240"/>
              <a:gd name="connsiteX116" fmla="*/ 2108712 w 2468772"/>
              <a:gd name="connsiteY116" fmla="*/ 1459760 h 1741240"/>
              <a:gd name="connsiteX117" fmla="*/ 1496730 w 2468772"/>
              <a:gd name="connsiteY117" fmla="*/ 1183535 h 1741240"/>
              <a:gd name="connsiteX118" fmla="*/ 1349093 w 2468772"/>
              <a:gd name="connsiteY118" fmla="*/ 1188299 h 1741240"/>
              <a:gd name="connsiteX119" fmla="*/ 1253843 w 2468772"/>
              <a:gd name="connsiteY119" fmla="*/ 1250210 h 1741240"/>
              <a:gd name="connsiteX120" fmla="*/ 1120493 w 2468772"/>
              <a:gd name="connsiteY120" fmla="*/ 1362129 h 1741240"/>
              <a:gd name="connsiteX121" fmla="*/ 1084774 w 2468772"/>
              <a:gd name="connsiteY121" fmla="*/ 1469285 h 1741240"/>
              <a:gd name="connsiteX122" fmla="*/ 1122874 w 2468772"/>
              <a:gd name="connsiteY122" fmla="*/ 1590729 h 1741240"/>
              <a:gd name="connsiteX123" fmla="*/ 1099062 w 2468772"/>
              <a:gd name="connsiteY123" fmla="*/ 1652642 h 1741240"/>
              <a:gd name="connsiteX124" fmla="*/ 953157 w 2468772"/>
              <a:gd name="connsiteY124" fmla="*/ 1741224 h 1741240"/>
              <a:gd name="connsiteX125" fmla="*/ 687105 w 2468772"/>
              <a:gd name="connsiteY125" fmla="*/ 1645499 h 1741240"/>
              <a:gd name="connsiteX126" fmla="*/ 313249 w 2468772"/>
              <a:gd name="connsiteY126" fmla="*/ 1643117 h 1741240"/>
              <a:gd name="connsiteX127" fmla="*/ 170374 w 2468772"/>
              <a:gd name="connsiteY127" fmla="*/ 1547867 h 1741240"/>
              <a:gd name="connsiteX128" fmla="*/ 75125 w 2468772"/>
              <a:gd name="connsiteY128" fmla="*/ 1497860 h 1741240"/>
              <a:gd name="connsiteX129" fmla="*/ 48930 w 2468772"/>
              <a:gd name="connsiteY129" fmla="*/ 1433567 h 1741240"/>
              <a:gd name="connsiteX130" fmla="*/ 70362 w 2468772"/>
              <a:gd name="connsiteY130" fmla="*/ 1416898 h 1741240"/>
              <a:gd name="connsiteX131" fmla="*/ 87030 w 2468772"/>
              <a:gd name="connsiteY131" fmla="*/ 1371654 h 1741240"/>
              <a:gd name="connsiteX132" fmla="*/ 75181 w 2468772"/>
              <a:gd name="connsiteY132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58455 w 2468772"/>
              <a:gd name="connsiteY4" fmla="*/ 1138292 h 1741240"/>
              <a:gd name="connsiteX5" fmla="*/ 125131 w 2468772"/>
              <a:gd name="connsiteY5" fmla="*/ 1159722 h 1741240"/>
              <a:gd name="connsiteX6" fmla="*/ 153706 w 2468772"/>
              <a:gd name="connsiteY6" fmla="*/ 1124004 h 1741240"/>
              <a:gd name="connsiteX7" fmla="*/ 201331 w 2468772"/>
              <a:gd name="connsiteY7" fmla="*/ 1107334 h 1741240"/>
              <a:gd name="connsiteX8" fmla="*/ 189424 w 2468772"/>
              <a:gd name="connsiteY8" fmla="*/ 1071617 h 1741240"/>
              <a:gd name="connsiteX9" fmla="*/ 194188 w 2468772"/>
              <a:gd name="connsiteY9" fmla="*/ 1026372 h 1741240"/>
              <a:gd name="connsiteX10" fmla="*/ 218000 w 2468772"/>
              <a:gd name="connsiteY10" fmla="*/ 964459 h 1741240"/>
              <a:gd name="connsiteX11" fmla="*/ 239430 w 2468772"/>
              <a:gd name="connsiteY11" fmla="*/ 964460 h 1741240"/>
              <a:gd name="connsiteX12" fmla="*/ 268006 w 2468772"/>
              <a:gd name="connsiteY12" fmla="*/ 950172 h 1741240"/>
              <a:gd name="connsiteX13" fmla="*/ 318013 w 2468772"/>
              <a:gd name="connsiteY13" fmla="*/ 885878 h 1741240"/>
              <a:gd name="connsiteX14" fmla="*/ 348968 w 2468772"/>
              <a:gd name="connsiteY14" fmla="*/ 833490 h 1741240"/>
              <a:gd name="connsiteX15" fmla="*/ 441838 w 2468772"/>
              <a:gd name="connsiteY15" fmla="*/ 778722 h 1741240"/>
              <a:gd name="connsiteX16" fmla="*/ 553756 w 2468772"/>
              <a:gd name="connsiteY16" fmla="*/ 740621 h 1741240"/>
              <a:gd name="connsiteX17" fmla="*/ 527563 w 2468772"/>
              <a:gd name="connsiteY17" fmla="*/ 707284 h 1741240"/>
              <a:gd name="connsiteX18" fmla="*/ 489463 w 2468772"/>
              <a:gd name="connsiteY18" fmla="*/ 688234 h 1741240"/>
              <a:gd name="connsiteX19" fmla="*/ 508513 w 2468772"/>
              <a:gd name="connsiteY19" fmla="*/ 647753 h 1741240"/>
              <a:gd name="connsiteX20" fmla="*/ 503750 w 2468772"/>
              <a:gd name="connsiteY20" fmla="*/ 623941 h 1741240"/>
              <a:gd name="connsiteX21" fmla="*/ 498988 w 2468772"/>
              <a:gd name="connsiteY21" fmla="*/ 604891 h 1741240"/>
              <a:gd name="connsiteX22" fmla="*/ 434694 w 2468772"/>
              <a:gd name="connsiteY22" fmla="*/ 562028 h 1741240"/>
              <a:gd name="connsiteX23" fmla="*/ 382305 w 2468772"/>
              <a:gd name="connsiteY23" fmla="*/ 571552 h 1741240"/>
              <a:gd name="connsiteX24" fmla="*/ 315631 w 2468772"/>
              <a:gd name="connsiteY24" fmla="*/ 552503 h 1741240"/>
              <a:gd name="connsiteX25" fmla="*/ 248955 w 2468772"/>
              <a:gd name="connsiteY25" fmla="*/ 592983 h 1741240"/>
              <a:gd name="connsiteX26" fmla="*/ 144181 w 2468772"/>
              <a:gd name="connsiteY26" fmla="*/ 590602 h 1741240"/>
              <a:gd name="connsiteX27" fmla="*/ 79887 w 2468772"/>
              <a:gd name="connsiteY27" fmla="*/ 619177 h 1741240"/>
              <a:gd name="connsiteX28" fmla="*/ 32262 w 2468772"/>
              <a:gd name="connsiteY28" fmla="*/ 647752 h 1741240"/>
              <a:gd name="connsiteX29" fmla="*/ 1307 w 2468772"/>
              <a:gd name="connsiteY29" fmla="*/ 602508 h 1741240"/>
              <a:gd name="connsiteX30" fmla="*/ 10830 w 2468772"/>
              <a:gd name="connsiteY30" fmla="*/ 514402 h 1741240"/>
              <a:gd name="connsiteX31" fmla="*/ 8450 w 2468772"/>
              <a:gd name="connsiteY31" fmla="*/ 478683 h 1741240"/>
              <a:gd name="connsiteX32" fmla="*/ 22737 w 2468772"/>
              <a:gd name="connsiteY32" fmla="*/ 452490 h 1741240"/>
              <a:gd name="connsiteX33" fmla="*/ 27499 w 2468772"/>
              <a:gd name="connsiteY33" fmla="*/ 388196 h 1741240"/>
              <a:gd name="connsiteX34" fmla="*/ 32262 w 2468772"/>
              <a:gd name="connsiteY34" fmla="*/ 357240 h 1741240"/>
              <a:gd name="connsiteX35" fmla="*/ 58455 w 2468772"/>
              <a:gd name="connsiteY35" fmla="*/ 331046 h 1741240"/>
              <a:gd name="connsiteX36" fmla="*/ 60838 w 2468772"/>
              <a:gd name="connsiteY36" fmla="*/ 300090 h 1741240"/>
              <a:gd name="connsiteX37" fmla="*/ 106080 w 2468772"/>
              <a:gd name="connsiteY37" fmla="*/ 290565 h 1741240"/>
              <a:gd name="connsiteX38" fmla="*/ 82268 w 2468772"/>
              <a:gd name="connsiteY38" fmla="*/ 266752 h 1741240"/>
              <a:gd name="connsiteX39" fmla="*/ 117988 w 2468772"/>
              <a:gd name="connsiteY39" fmla="*/ 240558 h 1741240"/>
              <a:gd name="connsiteX40" fmla="*/ 91793 w 2468772"/>
              <a:gd name="connsiteY40" fmla="*/ 233415 h 1741240"/>
              <a:gd name="connsiteX41" fmla="*/ 58456 w 2468772"/>
              <a:gd name="connsiteY41" fmla="*/ 202458 h 1741240"/>
              <a:gd name="connsiteX42" fmla="*/ 101319 w 2468772"/>
              <a:gd name="connsiteY42" fmla="*/ 161977 h 1741240"/>
              <a:gd name="connsiteX43" fmla="*/ 65600 w 2468772"/>
              <a:gd name="connsiteY43" fmla="*/ 152452 h 1741240"/>
              <a:gd name="connsiteX44" fmla="*/ 56075 w 2468772"/>
              <a:gd name="connsiteY44" fmla="*/ 135783 h 1741240"/>
              <a:gd name="connsiteX45" fmla="*/ 72744 w 2468772"/>
              <a:gd name="connsiteY45" fmla="*/ 100065 h 1741240"/>
              <a:gd name="connsiteX46" fmla="*/ 51313 w 2468772"/>
              <a:gd name="connsiteY46" fmla="*/ 88158 h 1741240"/>
              <a:gd name="connsiteX47" fmla="*/ 65600 w 2468772"/>
              <a:gd name="connsiteY47" fmla="*/ 80063 h 1741240"/>
              <a:gd name="connsiteX48" fmla="*/ 77506 w 2468772"/>
              <a:gd name="connsiteY48" fmla="*/ 57204 h 1741240"/>
              <a:gd name="connsiteX49" fmla="*/ 125131 w 2468772"/>
              <a:gd name="connsiteY49" fmla="*/ 28627 h 1741240"/>
              <a:gd name="connsiteX50" fmla="*/ 172756 w 2468772"/>
              <a:gd name="connsiteY50" fmla="*/ 26247 h 1741240"/>
              <a:gd name="connsiteX51" fmla="*/ 210856 w 2468772"/>
              <a:gd name="connsiteY51" fmla="*/ 47679 h 1741240"/>
              <a:gd name="connsiteX52" fmla="*/ 234669 w 2468772"/>
              <a:gd name="connsiteY52" fmla="*/ 50059 h 1741240"/>
              <a:gd name="connsiteX53" fmla="*/ 287056 w 2468772"/>
              <a:gd name="connsiteY53" fmla="*/ 54823 h 1741240"/>
              <a:gd name="connsiteX54" fmla="*/ 318013 w 2468772"/>
              <a:gd name="connsiteY54" fmla="*/ 64348 h 1741240"/>
              <a:gd name="connsiteX55" fmla="*/ 322775 w 2468772"/>
              <a:gd name="connsiteY55" fmla="*/ 35773 h 1741240"/>
              <a:gd name="connsiteX56" fmla="*/ 315631 w 2468772"/>
              <a:gd name="connsiteY56" fmla="*/ 16722 h 1741240"/>
              <a:gd name="connsiteX57" fmla="*/ 413263 w 2468772"/>
              <a:gd name="connsiteY57" fmla="*/ 52 h 1741240"/>
              <a:gd name="connsiteX58" fmla="*/ 448980 w 2468772"/>
              <a:gd name="connsiteY58" fmla="*/ 23867 h 1741240"/>
              <a:gd name="connsiteX59" fmla="*/ 477556 w 2468772"/>
              <a:gd name="connsiteY59" fmla="*/ 31010 h 1741240"/>
              <a:gd name="connsiteX60" fmla="*/ 513275 w 2468772"/>
              <a:gd name="connsiteY60" fmla="*/ 81017 h 1741240"/>
              <a:gd name="connsiteX61" fmla="*/ 558519 w 2468772"/>
              <a:gd name="connsiteY61" fmla="*/ 114352 h 1741240"/>
              <a:gd name="connsiteX62" fmla="*/ 568043 w 2468772"/>
              <a:gd name="connsiteY62" fmla="*/ 150073 h 1741240"/>
              <a:gd name="connsiteX63" fmla="*/ 563280 w 2468772"/>
              <a:gd name="connsiteY63" fmla="*/ 221510 h 1741240"/>
              <a:gd name="connsiteX64" fmla="*/ 587397 w 2468772"/>
              <a:gd name="connsiteY64" fmla="*/ 276654 h 1741240"/>
              <a:gd name="connsiteX65" fmla="*/ 649005 w 2468772"/>
              <a:gd name="connsiteY65" fmla="*/ 309617 h 1741240"/>
              <a:gd name="connsiteX66" fmla="*/ 779974 w 2468772"/>
              <a:gd name="connsiteY66" fmla="*/ 381054 h 1741240"/>
              <a:gd name="connsiteX67" fmla="*/ 870463 w 2468772"/>
              <a:gd name="connsiteY67" fmla="*/ 440583 h 1741240"/>
              <a:gd name="connsiteX68" fmla="*/ 941899 w 2468772"/>
              <a:gd name="connsiteY68" fmla="*/ 390579 h 1741240"/>
              <a:gd name="connsiteX69" fmla="*/ 991905 w 2468772"/>
              <a:gd name="connsiteY69" fmla="*/ 362004 h 1741240"/>
              <a:gd name="connsiteX70" fmla="*/ 1006193 w 2468772"/>
              <a:gd name="connsiteY70" fmla="*/ 378673 h 1741240"/>
              <a:gd name="connsiteX71" fmla="*/ 1049055 w 2468772"/>
              <a:gd name="connsiteY71" fmla="*/ 395342 h 1741240"/>
              <a:gd name="connsiteX72" fmla="*/ 1072869 w 2468772"/>
              <a:gd name="connsiteY72" fmla="*/ 407248 h 1741240"/>
              <a:gd name="connsiteX73" fmla="*/ 1146687 w 2468772"/>
              <a:gd name="connsiteY73" fmla="*/ 402485 h 1741240"/>
              <a:gd name="connsiteX74" fmla="*/ 1170500 w 2468772"/>
              <a:gd name="connsiteY74" fmla="*/ 419154 h 1741240"/>
              <a:gd name="connsiteX75" fmla="*/ 1215744 w 2468772"/>
              <a:gd name="connsiteY75" fmla="*/ 423917 h 1741240"/>
              <a:gd name="connsiteX76" fmla="*/ 1227649 w 2468772"/>
              <a:gd name="connsiteY76" fmla="*/ 435823 h 1741240"/>
              <a:gd name="connsiteX77" fmla="*/ 1239556 w 2468772"/>
              <a:gd name="connsiteY77" fmla="*/ 466779 h 1741240"/>
              <a:gd name="connsiteX78" fmla="*/ 1253844 w 2468772"/>
              <a:gd name="connsiteY78" fmla="*/ 478685 h 1741240"/>
              <a:gd name="connsiteX79" fmla="*/ 1289563 w 2468772"/>
              <a:gd name="connsiteY79" fmla="*/ 502498 h 1741240"/>
              <a:gd name="connsiteX80" fmla="*/ 1306231 w 2468772"/>
              <a:gd name="connsiteY80" fmla="*/ 492973 h 1741240"/>
              <a:gd name="connsiteX81" fmla="*/ 1341950 w 2468772"/>
              <a:gd name="connsiteY81" fmla="*/ 502498 h 1741240"/>
              <a:gd name="connsiteX82" fmla="*/ 1411005 w 2468772"/>
              <a:gd name="connsiteY82" fmla="*/ 566792 h 1741240"/>
              <a:gd name="connsiteX83" fmla="*/ 1496730 w 2468772"/>
              <a:gd name="connsiteY83" fmla="*/ 588223 h 1741240"/>
              <a:gd name="connsiteX84" fmla="*/ 1549119 w 2468772"/>
              <a:gd name="connsiteY84" fmla="*/ 590604 h 1741240"/>
              <a:gd name="connsiteX85" fmla="*/ 1580075 w 2468772"/>
              <a:gd name="connsiteY85" fmla="*/ 604892 h 1741240"/>
              <a:gd name="connsiteX86" fmla="*/ 1603887 w 2468772"/>
              <a:gd name="connsiteY86" fmla="*/ 621560 h 1741240"/>
              <a:gd name="connsiteX87" fmla="*/ 1603888 w 2468772"/>
              <a:gd name="connsiteY87" fmla="*/ 676329 h 1741240"/>
              <a:gd name="connsiteX88" fmla="*/ 1634844 w 2468772"/>
              <a:gd name="connsiteY88" fmla="*/ 692998 h 1741240"/>
              <a:gd name="connsiteX89" fmla="*/ 1658656 w 2468772"/>
              <a:gd name="connsiteY89" fmla="*/ 723954 h 1741240"/>
              <a:gd name="connsiteX90" fmla="*/ 1696756 w 2468772"/>
              <a:gd name="connsiteY90" fmla="*/ 764435 h 1741240"/>
              <a:gd name="connsiteX91" fmla="*/ 1727713 w 2468772"/>
              <a:gd name="connsiteY91" fmla="*/ 778723 h 1741240"/>
              <a:gd name="connsiteX92" fmla="*/ 1770575 w 2468772"/>
              <a:gd name="connsiteY92" fmla="*/ 802535 h 1741240"/>
              <a:gd name="connsiteX93" fmla="*/ 1799150 w 2468772"/>
              <a:gd name="connsiteY93" fmla="*/ 831110 h 1741240"/>
              <a:gd name="connsiteX94" fmla="*/ 1880113 w 2468772"/>
              <a:gd name="connsiteY94" fmla="*/ 873973 h 1741240"/>
              <a:gd name="connsiteX95" fmla="*/ 1911069 w 2468772"/>
              <a:gd name="connsiteY95" fmla="*/ 873973 h 1741240"/>
              <a:gd name="connsiteX96" fmla="*/ 1946788 w 2468772"/>
              <a:gd name="connsiteY96" fmla="*/ 881117 h 1741240"/>
              <a:gd name="connsiteX97" fmla="*/ 1984888 w 2468772"/>
              <a:gd name="connsiteY97" fmla="*/ 857304 h 1741240"/>
              <a:gd name="connsiteX98" fmla="*/ 2084900 w 2468772"/>
              <a:gd name="connsiteY98" fmla="*/ 928742 h 1741240"/>
              <a:gd name="connsiteX99" fmla="*/ 2103950 w 2468772"/>
              <a:gd name="connsiteY99" fmla="*/ 962079 h 1741240"/>
              <a:gd name="connsiteX100" fmla="*/ 2149194 w 2468772"/>
              <a:gd name="connsiteY100" fmla="*/ 1002560 h 1741240"/>
              <a:gd name="connsiteX101" fmla="*/ 2158719 w 2468772"/>
              <a:gd name="connsiteY101" fmla="*/ 1073998 h 1741240"/>
              <a:gd name="connsiteX102" fmla="*/ 2227775 w 2468772"/>
              <a:gd name="connsiteY102" fmla="*/ 1097810 h 1741240"/>
              <a:gd name="connsiteX103" fmla="*/ 2265875 w 2468772"/>
              <a:gd name="connsiteY103" fmla="*/ 1166867 h 1741240"/>
              <a:gd name="connsiteX104" fmla="*/ 2284924 w 2468772"/>
              <a:gd name="connsiteY104" fmla="*/ 1178773 h 1741240"/>
              <a:gd name="connsiteX105" fmla="*/ 2308738 w 2468772"/>
              <a:gd name="connsiteY105" fmla="*/ 1197823 h 1741240"/>
              <a:gd name="connsiteX106" fmla="*/ 2334931 w 2468772"/>
              <a:gd name="connsiteY106" fmla="*/ 1190679 h 1741240"/>
              <a:gd name="connsiteX107" fmla="*/ 2365887 w 2468772"/>
              <a:gd name="connsiteY107" fmla="*/ 1200204 h 1741240"/>
              <a:gd name="connsiteX108" fmla="*/ 2430181 w 2468772"/>
              <a:gd name="connsiteY108" fmla="*/ 1224017 h 1741240"/>
              <a:gd name="connsiteX109" fmla="*/ 2461138 w 2468772"/>
              <a:gd name="connsiteY109" fmla="*/ 1228779 h 1741240"/>
              <a:gd name="connsiteX110" fmla="*/ 2468356 w 2468772"/>
              <a:gd name="connsiteY110" fmla="*/ 1265161 h 1741240"/>
              <a:gd name="connsiteX111" fmla="*/ 2446849 w 2468772"/>
              <a:gd name="connsiteY111" fmla="*/ 1300217 h 1741240"/>
              <a:gd name="connsiteX112" fmla="*/ 2415893 w 2468772"/>
              <a:gd name="connsiteY112" fmla="*/ 1354985 h 1741240"/>
              <a:gd name="connsiteX113" fmla="*/ 2342074 w 2468772"/>
              <a:gd name="connsiteY113" fmla="*/ 1402610 h 1741240"/>
              <a:gd name="connsiteX114" fmla="*/ 2268255 w 2468772"/>
              <a:gd name="connsiteY114" fmla="*/ 1404992 h 1741240"/>
              <a:gd name="connsiteX115" fmla="*/ 2156337 w 2468772"/>
              <a:gd name="connsiteY115" fmla="*/ 1435948 h 1741240"/>
              <a:gd name="connsiteX116" fmla="*/ 2108712 w 2468772"/>
              <a:gd name="connsiteY116" fmla="*/ 1459760 h 1741240"/>
              <a:gd name="connsiteX117" fmla="*/ 1496730 w 2468772"/>
              <a:gd name="connsiteY117" fmla="*/ 1183535 h 1741240"/>
              <a:gd name="connsiteX118" fmla="*/ 1349093 w 2468772"/>
              <a:gd name="connsiteY118" fmla="*/ 1188299 h 1741240"/>
              <a:gd name="connsiteX119" fmla="*/ 1253843 w 2468772"/>
              <a:gd name="connsiteY119" fmla="*/ 1250210 h 1741240"/>
              <a:gd name="connsiteX120" fmla="*/ 1120493 w 2468772"/>
              <a:gd name="connsiteY120" fmla="*/ 1362129 h 1741240"/>
              <a:gd name="connsiteX121" fmla="*/ 1084774 w 2468772"/>
              <a:gd name="connsiteY121" fmla="*/ 1469285 h 1741240"/>
              <a:gd name="connsiteX122" fmla="*/ 1122874 w 2468772"/>
              <a:gd name="connsiteY122" fmla="*/ 1590729 h 1741240"/>
              <a:gd name="connsiteX123" fmla="*/ 1099062 w 2468772"/>
              <a:gd name="connsiteY123" fmla="*/ 1652642 h 1741240"/>
              <a:gd name="connsiteX124" fmla="*/ 953157 w 2468772"/>
              <a:gd name="connsiteY124" fmla="*/ 1741224 h 1741240"/>
              <a:gd name="connsiteX125" fmla="*/ 687105 w 2468772"/>
              <a:gd name="connsiteY125" fmla="*/ 1645499 h 1741240"/>
              <a:gd name="connsiteX126" fmla="*/ 313249 w 2468772"/>
              <a:gd name="connsiteY126" fmla="*/ 1643117 h 1741240"/>
              <a:gd name="connsiteX127" fmla="*/ 170374 w 2468772"/>
              <a:gd name="connsiteY127" fmla="*/ 1547867 h 1741240"/>
              <a:gd name="connsiteX128" fmla="*/ 75125 w 2468772"/>
              <a:gd name="connsiteY128" fmla="*/ 1497860 h 1741240"/>
              <a:gd name="connsiteX129" fmla="*/ 48930 w 2468772"/>
              <a:gd name="connsiteY129" fmla="*/ 1433567 h 1741240"/>
              <a:gd name="connsiteX130" fmla="*/ 70362 w 2468772"/>
              <a:gd name="connsiteY130" fmla="*/ 1416898 h 1741240"/>
              <a:gd name="connsiteX131" fmla="*/ 87030 w 2468772"/>
              <a:gd name="connsiteY131" fmla="*/ 1371654 h 1741240"/>
              <a:gd name="connsiteX132" fmla="*/ 75181 w 2468772"/>
              <a:gd name="connsiteY132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58455 w 2468772"/>
              <a:gd name="connsiteY4" fmla="*/ 1138292 h 1741240"/>
              <a:gd name="connsiteX5" fmla="*/ 125131 w 2468772"/>
              <a:gd name="connsiteY5" fmla="*/ 1159722 h 1741240"/>
              <a:gd name="connsiteX6" fmla="*/ 153706 w 2468772"/>
              <a:gd name="connsiteY6" fmla="*/ 1124004 h 1741240"/>
              <a:gd name="connsiteX7" fmla="*/ 201331 w 2468772"/>
              <a:gd name="connsiteY7" fmla="*/ 1107334 h 1741240"/>
              <a:gd name="connsiteX8" fmla="*/ 189424 w 2468772"/>
              <a:gd name="connsiteY8" fmla="*/ 1071617 h 1741240"/>
              <a:gd name="connsiteX9" fmla="*/ 194188 w 2468772"/>
              <a:gd name="connsiteY9" fmla="*/ 1026372 h 1741240"/>
              <a:gd name="connsiteX10" fmla="*/ 215618 w 2468772"/>
              <a:gd name="connsiteY10" fmla="*/ 990654 h 1741240"/>
              <a:gd name="connsiteX11" fmla="*/ 218000 w 2468772"/>
              <a:gd name="connsiteY11" fmla="*/ 964459 h 1741240"/>
              <a:gd name="connsiteX12" fmla="*/ 239430 w 2468772"/>
              <a:gd name="connsiteY12" fmla="*/ 964460 h 1741240"/>
              <a:gd name="connsiteX13" fmla="*/ 268006 w 2468772"/>
              <a:gd name="connsiteY13" fmla="*/ 950172 h 1741240"/>
              <a:gd name="connsiteX14" fmla="*/ 318013 w 2468772"/>
              <a:gd name="connsiteY14" fmla="*/ 885878 h 1741240"/>
              <a:gd name="connsiteX15" fmla="*/ 348968 w 2468772"/>
              <a:gd name="connsiteY15" fmla="*/ 833490 h 1741240"/>
              <a:gd name="connsiteX16" fmla="*/ 441838 w 2468772"/>
              <a:gd name="connsiteY16" fmla="*/ 778722 h 1741240"/>
              <a:gd name="connsiteX17" fmla="*/ 553756 w 2468772"/>
              <a:gd name="connsiteY17" fmla="*/ 740621 h 1741240"/>
              <a:gd name="connsiteX18" fmla="*/ 527563 w 2468772"/>
              <a:gd name="connsiteY18" fmla="*/ 707284 h 1741240"/>
              <a:gd name="connsiteX19" fmla="*/ 489463 w 2468772"/>
              <a:gd name="connsiteY19" fmla="*/ 688234 h 1741240"/>
              <a:gd name="connsiteX20" fmla="*/ 508513 w 2468772"/>
              <a:gd name="connsiteY20" fmla="*/ 647753 h 1741240"/>
              <a:gd name="connsiteX21" fmla="*/ 503750 w 2468772"/>
              <a:gd name="connsiteY21" fmla="*/ 623941 h 1741240"/>
              <a:gd name="connsiteX22" fmla="*/ 498988 w 2468772"/>
              <a:gd name="connsiteY22" fmla="*/ 604891 h 1741240"/>
              <a:gd name="connsiteX23" fmla="*/ 434694 w 2468772"/>
              <a:gd name="connsiteY23" fmla="*/ 562028 h 1741240"/>
              <a:gd name="connsiteX24" fmla="*/ 382305 w 2468772"/>
              <a:gd name="connsiteY24" fmla="*/ 571552 h 1741240"/>
              <a:gd name="connsiteX25" fmla="*/ 315631 w 2468772"/>
              <a:gd name="connsiteY25" fmla="*/ 552503 h 1741240"/>
              <a:gd name="connsiteX26" fmla="*/ 248955 w 2468772"/>
              <a:gd name="connsiteY26" fmla="*/ 592983 h 1741240"/>
              <a:gd name="connsiteX27" fmla="*/ 144181 w 2468772"/>
              <a:gd name="connsiteY27" fmla="*/ 590602 h 1741240"/>
              <a:gd name="connsiteX28" fmla="*/ 79887 w 2468772"/>
              <a:gd name="connsiteY28" fmla="*/ 619177 h 1741240"/>
              <a:gd name="connsiteX29" fmla="*/ 32262 w 2468772"/>
              <a:gd name="connsiteY29" fmla="*/ 647752 h 1741240"/>
              <a:gd name="connsiteX30" fmla="*/ 1307 w 2468772"/>
              <a:gd name="connsiteY30" fmla="*/ 602508 h 1741240"/>
              <a:gd name="connsiteX31" fmla="*/ 10830 w 2468772"/>
              <a:gd name="connsiteY31" fmla="*/ 514402 h 1741240"/>
              <a:gd name="connsiteX32" fmla="*/ 8450 w 2468772"/>
              <a:gd name="connsiteY32" fmla="*/ 478683 h 1741240"/>
              <a:gd name="connsiteX33" fmla="*/ 22737 w 2468772"/>
              <a:gd name="connsiteY33" fmla="*/ 452490 h 1741240"/>
              <a:gd name="connsiteX34" fmla="*/ 27499 w 2468772"/>
              <a:gd name="connsiteY34" fmla="*/ 388196 h 1741240"/>
              <a:gd name="connsiteX35" fmla="*/ 32262 w 2468772"/>
              <a:gd name="connsiteY35" fmla="*/ 357240 h 1741240"/>
              <a:gd name="connsiteX36" fmla="*/ 58455 w 2468772"/>
              <a:gd name="connsiteY36" fmla="*/ 331046 h 1741240"/>
              <a:gd name="connsiteX37" fmla="*/ 60838 w 2468772"/>
              <a:gd name="connsiteY37" fmla="*/ 300090 h 1741240"/>
              <a:gd name="connsiteX38" fmla="*/ 106080 w 2468772"/>
              <a:gd name="connsiteY38" fmla="*/ 290565 h 1741240"/>
              <a:gd name="connsiteX39" fmla="*/ 82268 w 2468772"/>
              <a:gd name="connsiteY39" fmla="*/ 266752 h 1741240"/>
              <a:gd name="connsiteX40" fmla="*/ 117988 w 2468772"/>
              <a:gd name="connsiteY40" fmla="*/ 240558 h 1741240"/>
              <a:gd name="connsiteX41" fmla="*/ 91793 w 2468772"/>
              <a:gd name="connsiteY41" fmla="*/ 233415 h 1741240"/>
              <a:gd name="connsiteX42" fmla="*/ 58456 w 2468772"/>
              <a:gd name="connsiteY42" fmla="*/ 202458 h 1741240"/>
              <a:gd name="connsiteX43" fmla="*/ 101319 w 2468772"/>
              <a:gd name="connsiteY43" fmla="*/ 161977 h 1741240"/>
              <a:gd name="connsiteX44" fmla="*/ 65600 w 2468772"/>
              <a:gd name="connsiteY44" fmla="*/ 152452 h 1741240"/>
              <a:gd name="connsiteX45" fmla="*/ 56075 w 2468772"/>
              <a:gd name="connsiteY45" fmla="*/ 135783 h 1741240"/>
              <a:gd name="connsiteX46" fmla="*/ 72744 w 2468772"/>
              <a:gd name="connsiteY46" fmla="*/ 100065 h 1741240"/>
              <a:gd name="connsiteX47" fmla="*/ 51313 w 2468772"/>
              <a:gd name="connsiteY47" fmla="*/ 88158 h 1741240"/>
              <a:gd name="connsiteX48" fmla="*/ 65600 w 2468772"/>
              <a:gd name="connsiteY48" fmla="*/ 80063 h 1741240"/>
              <a:gd name="connsiteX49" fmla="*/ 77506 w 2468772"/>
              <a:gd name="connsiteY49" fmla="*/ 57204 h 1741240"/>
              <a:gd name="connsiteX50" fmla="*/ 125131 w 2468772"/>
              <a:gd name="connsiteY50" fmla="*/ 28627 h 1741240"/>
              <a:gd name="connsiteX51" fmla="*/ 172756 w 2468772"/>
              <a:gd name="connsiteY51" fmla="*/ 26247 h 1741240"/>
              <a:gd name="connsiteX52" fmla="*/ 210856 w 2468772"/>
              <a:gd name="connsiteY52" fmla="*/ 47679 h 1741240"/>
              <a:gd name="connsiteX53" fmla="*/ 234669 w 2468772"/>
              <a:gd name="connsiteY53" fmla="*/ 50059 h 1741240"/>
              <a:gd name="connsiteX54" fmla="*/ 287056 w 2468772"/>
              <a:gd name="connsiteY54" fmla="*/ 54823 h 1741240"/>
              <a:gd name="connsiteX55" fmla="*/ 318013 w 2468772"/>
              <a:gd name="connsiteY55" fmla="*/ 64348 h 1741240"/>
              <a:gd name="connsiteX56" fmla="*/ 322775 w 2468772"/>
              <a:gd name="connsiteY56" fmla="*/ 35773 h 1741240"/>
              <a:gd name="connsiteX57" fmla="*/ 315631 w 2468772"/>
              <a:gd name="connsiteY57" fmla="*/ 16722 h 1741240"/>
              <a:gd name="connsiteX58" fmla="*/ 413263 w 2468772"/>
              <a:gd name="connsiteY58" fmla="*/ 52 h 1741240"/>
              <a:gd name="connsiteX59" fmla="*/ 448980 w 2468772"/>
              <a:gd name="connsiteY59" fmla="*/ 23867 h 1741240"/>
              <a:gd name="connsiteX60" fmla="*/ 477556 w 2468772"/>
              <a:gd name="connsiteY60" fmla="*/ 31010 h 1741240"/>
              <a:gd name="connsiteX61" fmla="*/ 513275 w 2468772"/>
              <a:gd name="connsiteY61" fmla="*/ 81017 h 1741240"/>
              <a:gd name="connsiteX62" fmla="*/ 558519 w 2468772"/>
              <a:gd name="connsiteY62" fmla="*/ 114352 h 1741240"/>
              <a:gd name="connsiteX63" fmla="*/ 568043 w 2468772"/>
              <a:gd name="connsiteY63" fmla="*/ 150073 h 1741240"/>
              <a:gd name="connsiteX64" fmla="*/ 563280 w 2468772"/>
              <a:gd name="connsiteY64" fmla="*/ 221510 h 1741240"/>
              <a:gd name="connsiteX65" fmla="*/ 587397 w 2468772"/>
              <a:gd name="connsiteY65" fmla="*/ 276654 h 1741240"/>
              <a:gd name="connsiteX66" fmla="*/ 649005 w 2468772"/>
              <a:gd name="connsiteY66" fmla="*/ 309617 h 1741240"/>
              <a:gd name="connsiteX67" fmla="*/ 779974 w 2468772"/>
              <a:gd name="connsiteY67" fmla="*/ 381054 h 1741240"/>
              <a:gd name="connsiteX68" fmla="*/ 870463 w 2468772"/>
              <a:gd name="connsiteY68" fmla="*/ 440583 h 1741240"/>
              <a:gd name="connsiteX69" fmla="*/ 941899 w 2468772"/>
              <a:gd name="connsiteY69" fmla="*/ 390579 h 1741240"/>
              <a:gd name="connsiteX70" fmla="*/ 991905 w 2468772"/>
              <a:gd name="connsiteY70" fmla="*/ 362004 h 1741240"/>
              <a:gd name="connsiteX71" fmla="*/ 1006193 w 2468772"/>
              <a:gd name="connsiteY71" fmla="*/ 378673 h 1741240"/>
              <a:gd name="connsiteX72" fmla="*/ 1049055 w 2468772"/>
              <a:gd name="connsiteY72" fmla="*/ 395342 h 1741240"/>
              <a:gd name="connsiteX73" fmla="*/ 1072869 w 2468772"/>
              <a:gd name="connsiteY73" fmla="*/ 407248 h 1741240"/>
              <a:gd name="connsiteX74" fmla="*/ 1146687 w 2468772"/>
              <a:gd name="connsiteY74" fmla="*/ 402485 h 1741240"/>
              <a:gd name="connsiteX75" fmla="*/ 1170500 w 2468772"/>
              <a:gd name="connsiteY75" fmla="*/ 419154 h 1741240"/>
              <a:gd name="connsiteX76" fmla="*/ 1215744 w 2468772"/>
              <a:gd name="connsiteY76" fmla="*/ 423917 h 1741240"/>
              <a:gd name="connsiteX77" fmla="*/ 1227649 w 2468772"/>
              <a:gd name="connsiteY77" fmla="*/ 435823 h 1741240"/>
              <a:gd name="connsiteX78" fmla="*/ 1239556 w 2468772"/>
              <a:gd name="connsiteY78" fmla="*/ 466779 h 1741240"/>
              <a:gd name="connsiteX79" fmla="*/ 1253844 w 2468772"/>
              <a:gd name="connsiteY79" fmla="*/ 478685 h 1741240"/>
              <a:gd name="connsiteX80" fmla="*/ 1289563 w 2468772"/>
              <a:gd name="connsiteY80" fmla="*/ 502498 h 1741240"/>
              <a:gd name="connsiteX81" fmla="*/ 1306231 w 2468772"/>
              <a:gd name="connsiteY81" fmla="*/ 492973 h 1741240"/>
              <a:gd name="connsiteX82" fmla="*/ 1341950 w 2468772"/>
              <a:gd name="connsiteY82" fmla="*/ 502498 h 1741240"/>
              <a:gd name="connsiteX83" fmla="*/ 1411005 w 2468772"/>
              <a:gd name="connsiteY83" fmla="*/ 566792 h 1741240"/>
              <a:gd name="connsiteX84" fmla="*/ 1496730 w 2468772"/>
              <a:gd name="connsiteY84" fmla="*/ 588223 h 1741240"/>
              <a:gd name="connsiteX85" fmla="*/ 1549119 w 2468772"/>
              <a:gd name="connsiteY85" fmla="*/ 590604 h 1741240"/>
              <a:gd name="connsiteX86" fmla="*/ 1580075 w 2468772"/>
              <a:gd name="connsiteY86" fmla="*/ 604892 h 1741240"/>
              <a:gd name="connsiteX87" fmla="*/ 1603887 w 2468772"/>
              <a:gd name="connsiteY87" fmla="*/ 621560 h 1741240"/>
              <a:gd name="connsiteX88" fmla="*/ 1603888 w 2468772"/>
              <a:gd name="connsiteY88" fmla="*/ 676329 h 1741240"/>
              <a:gd name="connsiteX89" fmla="*/ 1634844 w 2468772"/>
              <a:gd name="connsiteY89" fmla="*/ 692998 h 1741240"/>
              <a:gd name="connsiteX90" fmla="*/ 1658656 w 2468772"/>
              <a:gd name="connsiteY90" fmla="*/ 723954 h 1741240"/>
              <a:gd name="connsiteX91" fmla="*/ 1696756 w 2468772"/>
              <a:gd name="connsiteY91" fmla="*/ 764435 h 1741240"/>
              <a:gd name="connsiteX92" fmla="*/ 1727713 w 2468772"/>
              <a:gd name="connsiteY92" fmla="*/ 778723 h 1741240"/>
              <a:gd name="connsiteX93" fmla="*/ 1770575 w 2468772"/>
              <a:gd name="connsiteY93" fmla="*/ 802535 h 1741240"/>
              <a:gd name="connsiteX94" fmla="*/ 1799150 w 2468772"/>
              <a:gd name="connsiteY94" fmla="*/ 831110 h 1741240"/>
              <a:gd name="connsiteX95" fmla="*/ 1880113 w 2468772"/>
              <a:gd name="connsiteY95" fmla="*/ 873973 h 1741240"/>
              <a:gd name="connsiteX96" fmla="*/ 1911069 w 2468772"/>
              <a:gd name="connsiteY96" fmla="*/ 873973 h 1741240"/>
              <a:gd name="connsiteX97" fmla="*/ 1946788 w 2468772"/>
              <a:gd name="connsiteY97" fmla="*/ 881117 h 1741240"/>
              <a:gd name="connsiteX98" fmla="*/ 1984888 w 2468772"/>
              <a:gd name="connsiteY98" fmla="*/ 857304 h 1741240"/>
              <a:gd name="connsiteX99" fmla="*/ 2084900 w 2468772"/>
              <a:gd name="connsiteY99" fmla="*/ 928742 h 1741240"/>
              <a:gd name="connsiteX100" fmla="*/ 2103950 w 2468772"/>
              <a:gd name="connsiteY100" fmla="*/ 962079 h 1741240"/>
              <a:gd name="connsiteX101" fmla="*/ 2149194 w 2468772"/>
              <a:gd name="connsiteY101" fmla="*/ 1002560 h 1741240"/>
              <a:gd name="connsiteX102" fmla="*/ 2158719 w 2468772"/>
              <a:gd name="connsiteY102" fmla="*/ 1073998 h 1741240"/>
              <a:gd name="connsiteX103" fmla="*/ 2227775 w 2468772"/>
              <a:gd name="connsiteY103" fmla="*/ 1097810 h 1741240"/>
              <a:gd name="connsiteX104" fmla="*/ 2265875 w 2468772"/>
              <a:gd name="connsiteY104" fmla="*/ 1166867 h 1741240"/>
              <a:gd name="connsiteX105" fmla="*/ 2284924 w 2468772"/>
              <a:gd name="connsiteY105" fmla="*/ 1178773 h 1741240"/>
              <a:gd name="connsiteX106" fmla="*/ 2308738 w 2468772"/>
              <a:gd name="connsiteY106" fmla="*/ 1197823 h 1741240"/>
              <a:gd name="connsiteX107" fmla="*/ 2334931 w 2468772"/>
              <a:gd name="connsiteY107" fmla="*/ 1190679 h 1741240"/>
              <a:gd name="connsiteX108" fmla="*/ 2365887 w 2468772"/>
              <a:gd name="connsiteY108" fmla="*/ 1200204 h 1741240"/>
              <a:gd name="connsiteX109" fmla="*/ 2430181 w 2468772"/>
              <a:gd name="connsiteY109" fmla="*/ 1224017 h 1741240"/>
              <a:gd name="connsiteX110" fmla="*/ 2461138 w 2468772"/>
              <a:gd name="connsiteY110" fmla="*/ 1228779 h 1741240"/>
              <a:gd name="connsiteX111" fmla="*/ 2468356 w 2468772"/>
              <a:gd name="connsiteY111" fmla="*/ 1265161 h 1741240"/>
              <a:gd name="connsiteX112" fmla="*/ 2446849 w 2468772"/>
              <a:gd name="connsiteY112" fmla="*/ 1300217 h 1741240"/>
              <a:gd name="connsiteX113" fmla="*/ 2415893 w 2468772"/>
              <a:gd name="connsiteY113" fmla="*/ 1354985 h 1741240"/>
              <a:gd name="connsiteX114" fmla="*/ 2342074 w 2468772"/>
              <a:gd name="connsiteY114" fmla="*/ 1402610 h 1741240"/>
              <a:gd name="connsiteX115" fmla="*/ 2268255 w 2468772"/>
              <a:gd name="connsiteY115" fmla="*/ 1404992 h 1741240"/>
              <a:gd name="connsiteX116" fmla="*/ 2156337 w 2468772"/>
              <a:gd name="connsiteY116" fmla="*/ 1435948 h 1741240"/>
              <a:gd name="connsiteX117" fmla="*/ 2108712 w 2468772"/>
              <a:gd name="connsiteY117" fmla="*/ 1459760 h 1741240"/>
              <a:gd name="connsiteX118" fmla="*/ 1496730 w 2468772"/>
              <a:gd name="connsiteY118" fmla="*/ 1183535 h 1741240"/>
              <a:gd name="connsiteX119" fmla="*/ 1349093 w 2468772"/>
              <a:gd name="connsiteY119" fmla="*/ 1188299 h 1741240"/>
              <a:gd name="connsiteX120" fmla="*/ 1253843 w 2468772"/>
              <a:gd name="connsiteY120" fmla="*/ 1250210 h 1741240"/>
              <a:gd name="connsiteX121" fmla="*/ 1120493 w 2468772"/>
              <a:gd name="connsiteY121" fmla="*/ 1362129 h 1741240"/>
              <a:gd name="connsiteX122" fmla="*/ 1084774 w 2468772"/>
              <a:gd name="connsiteY122" fmla="*/ 1469285 h 1741240"/>
              <a:gd name="connsiteX123" fmla="*/ 1122874 w 2468772"/>
              <a:gd name="connsiteY123" fmla="*/ 1590729 h 1741240"/>
              <a:gd name="connsiteX124" fmla="*/ 1099062 w 2468772"/>
              <a:gd name="connsiteY124" fmla="*/ 1652642 h 1741240"/>
              <a:gd name="connsiteX125" fmla="*/ 953157 w 2468772"/>
              <a:gd name="connsiteY125" fmla="*/ 1741224 h 1741240"/>
              <a:gd name="connsiteX126" fmla="*/ 687105 w 2468772"/>
              <a:gd name="connsiteY126" fmla="*/ 1645499 h 1741240"/>
              <a:gd name="connsiteX127" fmla="*/ 313249 w 2468772"/>
              <a:gd name="connsiteY127" fmla="*/ 1643117 h 1741240"/>
              <a:gd name="connsiteX128" fmla="*/ 170374 w 2468772"/>
              <a:gd name="connsiteY128" fmla="*/ 1547867 h 1741240"/>
              <a:gd name="connsiteX129" fmla="*/ 75125 w 2468772"/>
              <a:gd name="connsiteY129" fmla="*/ 1497860 h 1741240"/>
              <a:gd name="connsiteX130" fmla="*/ 48930 w 2468772"/>
              <a:gd name="connsiteY130" fmla="*/ 1433567 h 1741240"/>
              <a:gd name="connsiteX131" fmla="*/ 70362 w 2468772"/>
              <a:gd name="connsiteY131" fmla="*/ 1416898 h 1741240"/>
              <a:gd name="connsiteX132" fmla="*/ 87030 w 2468772"/>
              <a:gd name="connsiteY132" fmla="*/ 1371654 h 1741240"/>
              <a:gd name="connsiteX133" fmla="*/ 75181 w 2468772"/>
              <a:gd name="connsiteY133" fmla="*/ 1348029 h 1741240"/>
              <a:gd name="connsiteX0" fmla="*/ 75181 w 2468772"/>
              <a:gd name="connsiteY0" fmla="*/ 1348029 h 1757905"/>
              <a:gd name="connsiteX1" fmla="*/ 60837 w 2468772"/>
              <a:gd name="connsiteY1" fmla="*/ 1290692 h 1757905"/>
              <a:gd name="connsiteX2" fmla="*/ 67980 w 2468772"/>
              <a:gd name="connsiteY2" fmla="*/ 1233542 h 1757905"/>
              <a:gd name="connsiteX3" fmla="*/ 39405 w 2468772"/>
              <a:gd name="connsiteY3" fmla="*/ 1135909 h 1757905"/>
              <a:gd name="connsiteX4" fmla="*/ 58455 w 2468772"/>
              <a:gd name="connsiteY4" fmla="*/ 1138292 h 1757905"/>
              <a:gd name="connsiteX5" fmla="*/ 125131 w 2468772"/>
              <a:gd name="connsiteY5" fmla="*/ 1159722 h 1757905"/>
              <a:gd name="connsiteX6" fmla="*/ 153706 w 2468772"/>
              <a:gd name="connsiteY6" fmla="*/ 1124004 h 1757905"/>
              <a:gd name="connsiteX7" fmla="*/ 201331 w 2468772"/>
              <a:gd name="connsiteY7" fmla="*/ 1107334 h 1757905"/>
              <a:gd name="connsiteX8" fmla="*/ 189424 w 2468772"/>
              <a:gd name="connsiteY8" fmla="*/ 1071617 h 1757905"/>
              <a:gd name="connsiteX9" fmla="*/ 194188 w 2468772"/>
              <a:gd name="connsiteY9" fmla="*/ 1026372 h 1757905"/>
              <a:gd name="connsiteX10" fmla="*/ 215618 w 2468772"/>
              <a:gd name="connsiteY10" fmla="*/ 990654 h 1757905"/>
              <a:gd name="connsiteX11" fmla="*/ 218000 w 2468772"/>
              <a:gd name="connsiteY11" fmla="*/ 964459 h 1757905"/>
              <a:gd name="connsiteX12" fmla="*/ 239430 w 2468772"/>
              <a:gd name="connsiteY12" fmla="*/ 964460 h 1757905"/>
              <a:gd name="connsiteX13" fmla="*/ 268006 w 2468772"/>
              <a:gd name="connsiteY13" fmla="*/ 950172 h 1757905"/>
              <a:gd name="connsiteX14" fmla="*/ 318013 w 2468772"/>
              <a:gd name="connsiteY14" fmla="*/ 885878 h 1757905"/>
              <a:gd name="connsiteX15" fmla="*/ 348968 w 2468772"/>
              <a:gd name="connsiteY15" fmla="*/ 833490 h 1757905"/>
              <a:gd name="connsiteX16" fmla="*/ 441838 w 2468772"/>
              <a:gd name="connsiteY16" fmla="*/ 778722 h 1757905"/>
              <a:gd name="connsiteX17" fmla="*/ 553756 w 2468772"/>
              <a:gd name="connsiteY17" fmla="*/ 740621 h 1757905"/>
              <a:gd name="connsiteX18" fmla="*/ 527563 w 2468772"/>
              <a:gd name="connsiteY18" fmla="*/ 707284 h 1757905"/>
              <a:gd name="connsiteX19" fmla="*/ 489463 w 2468772"/>
              <a:gd name="connsiteY19" fmla="*/ 688234 h 1757905"/>
              <a:gd name="connsiteX20" fmla="*/ 508513 w 2468772"/>
              <a:gd name="connsiteY20" fmla="*/ 647753 h 1757905"/>
              <a:gd name="connsiteX21" fmla="*/ 503750 w 2468772"/>
              <a:gd name="connsiteY21" fmla="*/ 623941 h 1757905"/>
              <a:gd name="connsiteX22" fmla="*/ 498988 w 2468772"/>
              <a:gd name="connsiteY22" fmla="*/ 604891 h 1757905"/>
              <a:gd name="connsiteX23" fmla="*/ 434694 w 2468772"/>
              <a:gd name="connsiteY23" fmla="*/ 562028 h 1757905"/>
              <a:gd name="connsiteX24" fmla="*/ 382305 w 2468772"/>
              <a:gd name="connsiteY24" fmla="*/ 571552 h 1757905"/>
              <a:gd name="connsiteX25" fmla="*/ 315631 w 2468772"/>
              <a:gd name="connsiteY25" fmla="*/ 552503 h 1757905"/>
              <a:gd name="connsiteX26" fmla="*/ 248955 w 2468772"/>
              <a:gd name="connsiteY26" fmla="*/ 592983 h 1757905"/>
              <a:gd name="connsiteX27" fmla="*/ 144181 w 2468772"/>
              <a:gd name="connsiteY27" fmla="*/ 590602 h 1757905"/>
              <a:gd name="connsiteX28" fmla="*/ 79887 w 2468772"/>
              <a:gd name="connsiteY28" fmla="*/ 619177 h 1757905"/>
              <a:gd name="connsiteX29" fmla="*/ 32262 w 2468772"/>
              <a:gd name="connsiteY29" fmla="*/ 647752 h 1757905"/>
              <a:gd name="connsiteX30" fmla="*/ 1307 w 2468772"/>
              <a:gd name="connsiteY30" fmla="*/ 602508 h 1757905"/>
              <a:gd name="connsiteX31" fmla="*/ 10830 w 2468772"/>
              <a:gd name="connsiteY31" fmla="*/ 514402 h 1757905"/>
              <a:gd name="connsiteX32" fmla="*/ 8450 w 2468772"/>
              <a:gd name="connsiteY32" fmla="*/ 478683 h 1757905"/>
              <a:gd name="connsiteX33" fmla="*/ 22737 w 2468772"/>
              <a:gd name="connsiteY33" fmla="*/ 452490 h 1757905"/>
              <a:gd name="connsiteX34" fmla="*/ 27499 w 2468772"/>
              <a:gd name="connsiteY34" fmla="*/ 388196 h 1757905"/>
              <a:gd name="connsiteX35" fmla="*/ 32262 w 2468772"/>
              <a:gd name="connsiteY35" fmla="*/ 357240 h 1757905"/>
              <a:gd name="connsiteX36" fmla="*/ 58455 w 2468772"/>
              <a:gd name="connsiteY36" fmla="*/ 331046 h 1757905"/>
              <a:gd name="connsiteX37" fmla="*/ 60838 w 2468772"/>
              <a:gd name="connsiteY37" fmla="*/ 300090 h 1757905"/>
              <a:gd name="connsiteX38" fmla="*/ 106080 w 2468772"/>
              <a:gd name="connsiteY38" fmla="*/ 290565 h 1757905"/>
              <a:gd name="connsiteX39" fmla="*/ 82268 w 2468772"/>
              <a:gd name="connsiteY39" fmla="*/ 266752 h 1757905"/>
              <a:gd name="connsiteX40" fmla="*/ 117988 w 2468772"/>
              <a:gd name="connsiteY40" fmla="*/ 240558 h 1757905"/>
              <a:gd name="connsiteX41" fmla="*/ 91793 w 2468772"/>
              <a:gd name="connsiteY41" fmla="*/ 233415 h 1757905"/>
              <a:gd name="connsiteX42" fmla="*/ 58456 w 2468772"/>
              <a:gd name="connsiteY42" fmla="*/ 202458 h 1757905"/>
              <a:gd name="connsiteX43" fmla="*/ 101319 w 2468772"/>
              <a:gd name="connsiteY43" fmla="*/ 161977 h 1757905"/>
              <a:gd name="connsiteX44" fmla="*/ 65600 w 2468772"/>
              <a:gd name="connsiteY44" fmla="*/ 152452 h 1757905"/>
              <a:gd name="connsiteX45" fmla="*/ 56075 w 2468772"/>
              <a:gd name="connsiteY45" fmla="*/ 135783 h 1757905"/>
              <a:gd name="connsiteX46" fmla="*/ 72744 w 2468772"/>
              <a:gd name="connsiteY46" fmla="*/ 100065 h 1757905"/>
              <a:gd name="connsiteX47" fmla="*/ 51313 w 2468772"/>
              <a:gd name="connsiteY47" fmla="*/ 88158 h 1757905"/>
              <a:gd name="connsiteX48" fmla="*/ 65600 w 2468772"/>
              <a:gd name="connsiteY48" fmla="*/ 80063 h 1757905"/>
              <a:gd name="connsiteX49" fmla="*/ 77506 w 2468772"/>
              <a:gd name="connsiteY49" fmla="*/ 57204 h 1757905"/>
              <a:gd name="connsiteX50" fmla="*/ 125131 w 2468772"/>
              <a:gd name="connsiteY50" fmla="*/ 28627 h 1757905"/>
              <a:gd name="connsiteX51" fmla="*/ 172756 w 2468772"/>
              <a:gd name="connsiteY51" fmla="*/ 26247 h 1757905"/>
              <a:gd name="connsiteX52" fmla="*/ 210856 w 2468772"/>
              <a:gd name="connsiteY52" fmla="*/ 47679 h 1757905"/>
              <a:gd name="connsiteX53" fmla="*/ 234669 w 2468772"/>
              <a:gd name="connsiteY53" fmla="*/ 50059 h 1757905"/>
              <a:gd name="connsiteX54" fmla="*/ 287056 w 2468772"/>
              <a:gd name="connsiteY54" fmla="*/ 54823 h 1757905"/>
              <a:gd name="connsiteX55" fmla="*/ 318013 w 2468772"/>
              <a:gd name="connsiteY55" fmla="*/ 64348 h 1757905"/>
              <a:gd name="connsiteX56" fmla="*/ 322775 w 2468772"/>
              <a:gd name="connsiteY56" fmla="*/ 35773 h 1757905"/>
              <a:gd name="connsiteX57" fmla="*/ 315631 w 2468772"/>
              <a:gd name="connsiteY57" fmla="*/ 16722 h 1757905"/>
              <a:gd name="connsiteX58" fmla="*/ 413263 w 2468772"/>
              <a:gd name="connsiteY58" fmla="*/ 52 h 1757905"/>
              <a:gd name="connsiteX59" fmla="*/ 448980 w 2468772"/>
              <a:gd name="connsiteY59" fmla="*/ 23867 h 1757905"/>
              <a:gd name="connsiteX60" fmla="*/ 477556 w 2468772"/>
              <a:gd name="connsiteY60" fmla="*/ 31010 h 1757905"/>
              <a:gd name="connsiteX61" fmla="*/ 513275 w 2468772"/>
              <a:gd name="connsiteY61" fmla="*/ 81017 h 1757905"/>
              <a:gd name="connsiteX62" fmla="*/ 558519 w 2468772"/>
              <a:gd name="connsiteY62" fmla="*/ 114352 h 1757905"/>
              <a:gd name="connsiteX63" fmla="*/ 568043 w 2468772"/>
              <a:gd name="connsiteY63" fmla="*/ 150073 h 1757905"/>
              <a:gd name="connsiteX64" fmla="*/ 563280 w 2468772"/>
              <a:gd name="connsiteY64" fmla="*/ 221510 h 1757905"/>
              <a:gd name="connsiteX65" fmla="*/ 587397 w 2468772"/>
              <a:gd name="connsiteY65" fmla="*/ 276654 h 1757905"/>
              <a:gd name="connsiteX66" fmla="*/ 649005 w 2468772"/>
              <a:gd name="connsiteY66" fmla="*/ 309617 h 1757905"/>
              <a:gd name="connsiteX67" fmla="*/ 779974 w 2468772"/>
              <a:gd name="connsiteY67" fmla="*/ 381054 h 1757905"/>
              <a:gd name="connsiteX68" fmla="*/ 870463 w 2468772"/>
              <a:gd name="connsiteY68" fmla="*/ 440583 h 1757905"/>
              <a:gd name="connsiteX69" fmla="*/ 941899 w 2468772"/>
              <a:gd name="connsiteY69" fmla="*/ 390579 h 1757905"/>
              <a:gd name="connsiteX70" fmla="*/ 991905 w 2468772"/>
              <a:gd name="connsiteY70" fmla="*/ 362004 h 1757905"/>
              <a:gd name="connsiteX71" fmla="*/ 1006193 w 2468772"/>
              <a:gd name="connsiteY71" fmla="*/ 378673 h 1757905"/>
              <a:gd name="connsiteX72" fmla="*/ 1049055 w 2468772"/>
              <a:gd name="connsiteY72" fmla="*/ 395342 h 1757905"/>
              <a:gd name="connsiteX73" fmla="*/ 1072869 w 2468772"/>
              <a:gd name="connsiteY73" fmla="*/ 407248 h 1757905"/>
              <a:gd name="connsiteX74" fmla="*/ 1146687 w 2468772"/>
              <a:gd name="connsiteY74" fmla="*/ 402485 h 1757905"/>
              <a:gd name="connsiteX75" fmla="*/ 1170500 w 2468772"/>
              <a:gd name="connsiteY75" fmla="*/ 419154 h 1757905"/>
              <a:gd name="connsiteX76" fmla="*/ 1215744 w 2468772"/>
              <a:gd name="connsiteY76" fmla="*/ 423917 h 1757905"/>
              <a:gd name="connsiteX77" fmla="*/ 1227649 w 2468772"/>
              <a:gd name="connsiteY77" fmla="*/ 435823 h 1757905"/>
              <a:gd name="connsiteX78" fmla="*/ 1239556 w 2468772"/>
              <a:gd name="connsiteY78" fmla="*/ 466779 h 1757905"/>
              <a:gd name="connsiteX79" fmla="*/ 1253844 w 2468772"/>
              <a:gd name="connsiteY79" fmla="*/ 478685 h 1757905"/>
              <a:gd name="connsiteX80" fmla="*/ 1289563 w 2468772"/>
              <a:gd name="connsiteY80" fmla="*/ 502498 h 1757905"/>
              <a:gd name="connsiteX81" fmla="*/ 1306231 w 2468772"/>
              <a:gd name="connsiteY81" fmla="*/ 492973 h 1757905"/>
              <a:gd name="connsiteX82" fmla="*/ 1341950 w 2468772"/>
              <a:gd name="connsiteY82" fmla="*/ 502498 h 1757905"/>
              <a:gd name="connsiteX83" fmla="*/ 1411005 w 2468772"/>
              <a:gd name="connsiteY83" fmla="*/ 566792 h 1757905"/>
              <a:gd name="connsiteX84" fmla="*/ 1496730 w 2468772"/>
              <a:gd name="connsiteY84" fmla="*/ 588223 h 1757905"/>
              <a:gd name="connsiteX85" fmla="*/ 1549119 w 2468772"/>
              <a:gd name="connsiteY85" fmla="*/ 590604 h 1757905"/>
              <a:gd name="connsiteX86" fmla="*/ 1580075 w 2468772"/>
              <a:gd name="connsiteY86" fmla="*/ 604892 h 1757905"/>
              <a:gd name="connsiteX87" fmla="*/ 1603887 w 2468772"/>
              <a:gd name="connsiteY87" fmla="*/ 621560 h 1757905"/>
              <a:gd name="connsiteX88" fmla="*/ 1603888 w 2468772"/>
              <a:gd name="connsiteY88" fmla="*/ 676329 h 1757905"/>
              <a:gd name="connsiteX89" fmla="*/ 1634844 w 2468772"/>
              <a:gd name="connsiteY89" fmla="*/ 692998 h 1757905"/>
              <a:gd name="connsiteX90" fmla="*/ 1658656 w 2468772"/>
              <a:gd name="connsiteY90" fmla="*/ 723954 h 1757905"/>
              <a:gd name="connsiteX91" fmla="*/ 1696756 w 2468772"/>
              <a:gd name="connsiteY91" fmla="*/ 764435 h 1757905"/>
              <a:gd name="connsiteX92" fmla="*/ 1727713 w 2468772"/>
              <a:gd name="connsiteY92" fmla="*/ 778723 h 1757905"/>
              <a:gd name="connsiteX93" fmla="*/ 1770575 w 2468772"/>
              <a:gd name="connsiteY93" fmla="*/ 802535 h 1757905"/>
              <a:gd name="connsiteX94" fmla="*/ 1799150 w 2468772"/>
              <a:gd name="connsiteY94" fmla="*/ 831110 h 1757905"/>
              <a:gd name="connsiteX95" fmla="*/ 1880113 w 2468772"/>
              <a:gd name="connsiteY95" fmla="*/ 873973 h 1757905"/>
              <a:gd name="connsiteX96" fmla="*/ 1911069 w 2468772"/>
              <a:gd name="connsiteY96" fmla="*/ 873973 h 1757905"/>
              <a:gd name="connsiteX97" fmla="*/ 1946788 w 2468772"/>
              <a:gd name="connsiteY97" fmla="*/ 881117 h 1757905"/>
              <a:gd name="connsiteX98" fmla="*/ 1984888 w 2468772"/>
              <a:gd name="connsiteY98" fmla="*/ 857304 h 1757905"/>
              <a:gd name="connsiteX99" fmla="*/ 2084900 w 2468772"/>
              <a:gd name="connsiteY99" fmla="*/ 928742 h 1757905"/>
              <a:gd name="connsiteX100" fmla="*/ 2103950 w 2468772"/>
              <a:gd name="connsiteY100" fmla="*/ 962079 h 1757905"/>
              <a:gd name="connsiteX101" fmla="*/ 2149194 w 2468772"/>
              <a:gd name="connsiteY101" fmla="*/ 1002560 h 1757905"/>
              <a:gd name="connsiteX102" fmla="*/ 2158719 w 2468772"/>
              <a:gd name="connsiteY102" fmla="*/ 1073998 h 1757905"/>
              <a:gd name="connsiteX103" fmla="*/ 2227775 w 2468772"/>
              <a:gd name="connsiteY103" fmla="*/ 1097810 h 1757905"/>
              <a:gd name="connsiteX104" fmla="*/ 2265875 w 2468772"/>
              <a:gd name="connsiteY104" fmla="*/ 1166867 h 1757905"/>
              <a:gd name="connsiteX105" fmla="*/ 2284924 w 2468772"/>
              <a:gd name="connsiteY105" fmla="*/ 1178773 h 1757905"/>
              <a:gd name="connsiteX106" fmla="*/ 2308738 w 2468772"/>
              <a:gd name="connsiteY106" fmla="*/ 1197823 h 1757905"/>
              <a:gd name="connsiteX107" fmla="*/ 2334931 w 2468772"/>
              <a:gd name="connsiteY107" fmla="*/ 1190679 h 1757905"/>
              <a:gd name="connsiteX108" fmla="*/ 2365887 w 2468772"/>
              <a:gd name="connsiteY108" fmla="*/ 1200204 h 1757905"/>
              <a:gd name="connsiteX109" fmla="*/ 2430181 w 2468772"/>
              <a:gd name="connsiteY109" fmla="*/ 1224017 h 1757905"/>
              <a:gd name="connsiteX110" fmla="*/ 2461138 w 2468772"/>
              <a:gd name="connsiteY110" fmla="*/ 1228779 h 1757905"/>
              <a:gd name="connsiteX111" fmla="*/ 2468356 w 2468772"/>
              <a:gd name="connsiteY111" fmla="*/ 1265161 h 1757905"/>
              <a:gd name="connsiteX112" fmla="*/ 2446849 w 2468772"/>
              <a:gd name="connsiteY112" fmla="*/ 1300217 h 1757905"/>
              <a:gd name="connsiteX113" fmla="*/ 2415893 w 2468772"/>
              <a:gd name="connsiteY113" fmla="*/ 1354985 h 1757905"/>
              <a:gd name="connsiteX114" fmla="*/ 2342074 w 2468772"/>
              <a:gd name="connsiteY114" fmla="*/ 1402610 h 1757905"/>
              <a:gd name="connsiteX115" fmla="*/ 2268255 w 2468772"/>
              <a:gd name="connsiteY115" fmla="*/ 1404992 h 1757905"/>
              <a:gd name="connsiteX116" fmla="*/ 2156337 w 2468772"/>
              <a:gd name="connsiteY116" fmla="*/ 1435948 h 1757905"/>
              <a:gd name="connsiteX117" fmla="*/ 2108712 w 2468772"/>
              <a:gd name="connsiteY117" fmla="*/ 1459760 h 1757905"/>
              <a:gd name="connsiteX118" fmla="*/ 1496730 w 2468772"/>
              <a:gd name="connsiteY118" fmla="*/ 1183535 h 1757905"/>
              <a:gd name="connsiteX119" fmla="*/ 1349093 w 2468772"/>
              <a:gd name="connsiteY119" fmla="*/ 1188299 h 1757905"/>
              <a:gd name="connsiteX120" fmla="*/ 1253843 w 2468772"/>
              <a:gd name="connsiteY120" fmla="*/ 1250210 h 1757905"/>
              <a:gd name="connsiteX121" fmla="*/ 1120493 w 2468772"/>
              <a:gd name="connsiteY121" fmla="*/ 1362129 h 1757905"/>
              <a:gd name="connsiteX122" fmla="*/ 1084774 w 2468772"/>
              <a:gd name="connsiteY122" fmla="*/ 1469285 h 1757905"/>
              <a:gd name="connsiteX123" fmla="*/ 1122874 w 2468772"/>
              <a:gd name="connsiteY123" fmla="*/ 1590729 h 1757905"/>
              <a:gd name="connsiteX124" fmla="*/ 1099062 w 2468772"/>
              <a:gd name="connsiteY124" fmla="*/ 1652642 h 1757905"/>
              <a:gd name="connsiteX125" fmla="*/ 931725 w 2468772"/>
              <a:gd name="connsiteY125" fmla="*/ 1757893 h 1757905"/>
              <a:gd name="connsiteX126" fmla="*/ 687105 w 2468772"/>
              <a:gd name="connsiteY126" fmla="*/ 1645499 h 1757905"/>
              <a:gd name="connsiteX127" fmla="*/ 313249 w 2468772"/>
              <a:gd name="connsiteY127" fmla="*/ 1643117 h 1757905"/>
              <a:gd name="connsiteX128" fmla="*/ 170374 w 2468772"/>
              <a:gd name="connsiteY128" fmla="*/ 1547867 h 1757905"/>
              <a:gd name="connsiteX129" fmla="*/ 75125 w 2468772"/>
              <a:gd name="connsiteY129" fmla="*/ 1497860 h 1757905"/>
              <a:gd name="connsiteX130" fmla="*/ 48930 w 2468772"/>
              <a:gd name="connsiteY130" fmla="*/ 1433567 h 1757905"/>
              <a:gd name="connsiteX131" fmla="*/ 70362 w 2468772"/>
              <a:gd name="connsiteY131" fmla="*/ 1416898 h 1757905"/>
              <a:gd name="connsiteX132" fmla="*/ 87030 w 2468772"/>
              <a:gd name="connsiteY132" fmla="*/ 1371654 h 1757905"/>
              <a:gd name="connsiteX133" fmla="*/ 75181 w 2468772"/>
              <a:gd name="connsiteY133" fmla="*/ 1348029 h 1757905"/>
              <a:gd name="connsiteX0" fmla="*/ 75181 w 2468772"/>
              <a:gd name="connsiteY0" fmla="*/ 1348029 h 1758914"/>
              <a:gd name="connsiteX1" fmla="*/ 60837 w 2468772"/>
              <a:gd name="connsiteY1" fmla="*/ 1290692 h 1758914"/>
              <a:gd name="connsiteX2" fmla="*/ 67980 w 2468772"/>
              <a:gd name="connsiteY2" fmla="*/ 1233542 h 1758914"/>
              <a:gd name="connsiteX3" fmla="*/ 39405 w 2468772"/>
              <a:gd name="connsiteY3" fmla="*/ 1135909 h 1758914"/>
              <a:gd name="connsiteX4" fmla="*/ 58455 w 2468772"/>
              <a:gd name="connsiteY4" fmla="*/ 1138292 h 1758914"/>
              <a:gd name="connsiteX5" fmla="*/ 125131 w 2468772"/>
              <a:gd name="connsiteY5" fmla="*/ 1159722 h 1758914"/>
              <a:gd name="connsiteX6" fmla="*/ 153706 w 2468772"/>
              <a:gd name="connsiteY6" fmla="*/ 1124004 h 1758914"/>
              <a:gd name="connsiteX7" fmla="*/ 201331 w 2468772"/>
              <a:gd name="connsiteY7" fmla="*/ 1107334 h 1758914"/>
              <a:gd name="connsiteX8" fmla="*/ 189424 w 2468772"/>
              <a:gd name="connsiteY8" fmla="*/ 1071617 h 1758914"/>
              <a:gd name="connsiteX9" fmla="*/ 194188 w 2468772"/>
              <a:gd name="connsiteY9" fmla="*/ 1026372 h 1758914"/>
              <a:gd name="connsiteX10" fmla="*/ 215618 w 2468772"/>
              <a:gd name="connsiteY10" fmla="*/ 990654 h 1758914"/>
              <a:gd name="connsiteX11" fmla="*/ 218000 w 2468772"/>
              <a:gd name="connsiteY11" fmla="*/ 964459 h 1758914"/>
              <a:gd name="connsiteX12" fmla="*/ 239430 w 2468772"/>
              <a:gd name="connsiteY12" fmla="*/ 964460 h 1758914"/>
              <a:gd name="connsiteX13" fmla="*/ 268006 w 2468772"/>
              <a:gd name="connsiteY13" fmla="*/ 950172 h 1758914"/>
              <a:gd name="connsiteX14" fmla="*/ 318013 w 2468772"/>
              <a:gd name="connsiteY14" fmla="*/ 885878 h 1758914"/>
              <a:gd name="connsiteX15" fmla="*/ 348968 w 2468772"/>
              <a:gd name="connsiteY15" fmla="*/ 833490 h 1758914"/>
              <a:gd name="connsiteX16" fmla="*/ 441838 w 2468772"/>
              <a:gd name="connsiteY16" fmla="*/ 778722 h 1758914"/>
              <a:gd name="connsiteX17" fmla="*/ 553756 w 2468772"/>
              <a:gd name="connsiteY17" fmla="*/ 740621 h 1758914"/>
              <a:gd name="connsiteX18" fmla="*/ 527563 w 2468772"/>
              <a:gd name="connsiteY18" fmla="*/ 707284 h 1758914"/>
              <a:gd name="connsiteX19" fmla="*/ 489463 w 2468772"/>
              <a:gd name="connsiteY19" fmla="*/ 688234 h 1758914"/>
              <a:gd name="connsiteX20" fmla="*/ 508513 w 2468772"/>
              <a:gd name="connsiteY20" fmla="*/ 647753 h 1758914"/>
              <a:gd name="connsiteX21" fmla="*/ 503750 w 2468772"/>
              <a:gd name="connsiteY21" fmla="*/ 623941 h 1758914"/>
              <a:gd name="connsiteX22" fmla="*/ 498988 w 2468772"/>
              <a:gd name="connsiteY22" fmla="*/ 604891 h 1758914"/>
              <a:gd name="connsiteX23" fmla="*/ 434694 w 2468772"/>
              <a:gd name="connsiteY23" fmla="*/ 562028 h 1758914"/>
              <a:gd name="connsiteX24" fmla="*/ 382305 w 2468772"/>
              <a:gd name="connsiteY24" fmla="*/ 571552 h 1758914"/>
              <a:gd name="connsiteX25" fmla="*/ 315631 w 2468772"/>
              <a:gd name="connsiteY25" fmla="*/ 552503 h 1758914"/>
              <a:gd name="connsiteX26" fmla="*/ 248955 w 2468772"/>
              <a:gd name="connsiteY26" fmla="*/ 592983 h 1758914"/>
              <a:gd name="connsiteX27" fmla="*/ 144181 w 2468772"/>
              <a:gd name="connsiteY27" fmla="*/ 590602 h 1758914"/>
              <a:gd name="connsiteX28" fmla="*/ 79887 w 2468772"/>
              <a:gd name="connsiteY28" fmla="*/ 619177 h 1758914"/>
              <a:gd name="connsiteX29" fmla="*/ 32262 w 2468772"/>
              <a:gd name="connsiteY29" fmla="*/ 647752 h 1758914"/>
              <a:gd name="connsiteX30" fmla="*/ 1307 w 2468772"/>
              <a:gd name="connsiteY30" fmla="*/ 602508 h 1758914"/>
              <a:gd name="connsiteX31" fmla="*/ 10830 w 2468772"/>
              <a:gd name="connsiteY31" fmla="*/ 514402 h 1758914"/>
              <a:gd name="connsiteX32" fmla="*/ 8450 w 2468772"/>
              <a:gd name="connsiteY32" fmla="*/ 478683 h 1758914"/>
              <a:gd name="connsiteX33" fmla="*/ 22737 w 2468772"/>
              <a:gd name="connsiteY33" fmla="*/ 452490 h 1758914"/>
              <a:gd name="connsiteX34" fmla="*/ 27499 w 2468772"/>
              <a:gd name="connsiteY34" fmla="*/ 388196 h 1758914"/>
              <a:gd name="connsiteX35" fmla="*/ 32262 w 2468772"/>
              <a:gd name="connsiteY35" fmla="*/ 357240 h 1758914"/>
              <a:gd name="connsiteX36" fmla="*/ 58455 w 2468772"/>
              <a:gd name="connsiteY36" fmla="*/ 331046 h 1758914"/>
              <a:gd name="connsiteX37" fmla="*/ 60838 w 2468772"/>
              <a:gd name="connsiteY37" fmla="*/ 300090 h 1758914"/>
              <a:gd name="connsiteX38" fmla="*/ 106080 w 2468772"/>
              <a:gd name="connsiteY38" fmla="*/ 290565 h 1758914"/>
              <a:gd name="connsiteX39" fmla="*/ 82268 w 2468772"/>
              <a:gd name="connsiteY39" fmla="*/ 266752 h 1758914"/>
              <a:gd name="connsiteX40" fmla="*/ 117988 w 2468772"/>
              <a:gd name="connsiteY40" fmla="*/ 240558 h 1758914"/>
              <a:gd name="connsiteX41" fmla="*/ 91793 w 2468772"/>
              <a:gd name="connsiteY41" fmla="*/ 233415 h 1758914"/>
              <a:gd name="connsiteX42" fmla="*/ 58456 w 2468772"/>
              <a:gd name="connsiteY42" fmla="*/ 202458 h 1758914"/>
              <a:gd name="connsiteX43" fmla="*/ 101319 w 2468772"/>
              <a:gd name="connsiteY43" fmla="*/ 161977 h 1758914"/>
              <a:gd name="connsiteX44" fmla="*/ 65600 w 2468772"/>
              <a:gd name="connsiteY44" fmla="*/ 152452 h 1758914"/>
              <a:gd name="connsiteX45" fmla="*/ 56075 w 2468772"/>
              <a:gd name="connsiteY45" fmla="*/ 135783 h 1758914"/>
              <a:gd name="connsiteX46" fmla="*/ 72744 w 2468772"/>
              <a:gd name="connsiteY46" fmla="*/ 100065 h 1758914"/>
              <a:gd name="connsiteX47" fmla="*/ 51313 w 2468772"/>
              <a:gd name="connsiteY47" fmla="*/ 88158 h 1758914"/>
              <a:gd name="connsiteX48" fmla="*/ 65600 w 2468772"/>
              <a:gd name="connsiteY48" fmla="*/ 80063 h 1758914"/>
              <a:gd name="connsiteX49" fmla="*/ 77506 w 2468772"/>
              <a:gd name="connsiteY49" fmla="*/ 57204 h 1758914"/>
              <a:gd name="connsiteX50" fmla="*/ 125131 w 2468772"/>
              <a:gd name="connsiteY50" fmla="*/ 28627 h 1758914"/>
              <a:gd name="connsiteX51" fmla="*/ 172756 w 2468772"/>
              <a:gd name="connsiteY51" fmla="*/ 26247 h 1758914"/>
              <a:gd name="connsiteX52" fmla="*/ 210856 w 2468772"/>
              <a:gd name="connsiteY52" fmla="*/ 47679 h 1758914"/>
              <a:gd name="connsiteX53" fmla="*/ 234669 w 2468772"/>
              <a:gd name="connsiteY53" fmla="*/ 50059 h 1758914"/>
              <a:gd name="connsiteX54" fmla="*/ 287056 w 2468772"/>
              <a:gd name="connsiteY54" fmla="*/ 54823 h 1758914"/>
              <a:gd name="connsiteX55" fmla="*/ 318013 w 2468772"/>
              <a:gd name="connsiteY55" fmla="*/ 64348 h 1758914"/>
              <a:gd name="connsiteX56" fmla="*/ 322775 w 2468772"/>
              <a:gd name="connsiteY56" fmla="*/ 35773 h 1758914"/>
              <a:gd name="connsiteX57" fmla="*/ 315631 w 2468772"/>
              <a:gd name="connsiteY57" fmla="*/ 16722 h 1758914"/>
              <a:gd name="connsiteX58" fmla="*/ 413263 w 2468772"/>
              <a:gd name="connsiteY58" fmla="*/ 52 h 1758914"/>
              <a:gd name="connsiteX59" fmla="*/ 448980 w 2468772"/>
              <a:gd name="connsiteY59" fmla="*/ 23867 h 1758914"/>
              <a:gd name="connsiteX60" fmla="*/ 477556 w 2468772"/>
              <a:gd name="connsiteY60" fmla="*/ 31010 h 1758914"/>
              <a:gd name="connsiteX61" fmla="*/ 513275 w 2468772"/>
              <a:gd name="connsiteY61" fmla="*/ 81017 h 1758914"/>
              <a:gd name="connsiteX62" fmla="*/ 558519 w 2468772"/>
              <a:gd name="connsiteY62" fmla="*/ 114352 h 1758914"/>
              <a:gd name="connsiteX63" fmla="*/ 568043 w 2468772"/>
              <a:gd name="connsiteY63" fmla="*/ 150073 h 1758914"/>
              <a:gd name="connsiteX64" fmla="*/ 563280 w 2468772"/>
              <a:gd name="connsiteY64" fmla="*/ 221510 h 1758914"/>
              <a:gd name="connsiteX65" fmla="*/ 587397 w 2468772"/>
              <a:gd name="connsiteY65" fmla="*/ 276654 h 1758914"/>
              <a:gd name="connsiteX66" fmla="*/ 649005 w 2468772"/>
              <a:gd name="connsiteY66" fmla="*/ 309617 h 1758914"/>
              <a:gd name="connsiteX67" fmla="*/ 779974 w 2468772"/>
              <a:gd name="connsiteY67" fmla="*/ 381054 h 1758914"/>
              <a:gd name="connsiteX68" fmla="*/ 870463 w 2468772"/>
              <a:gd name="connsiteY68" fmla="*/ 440583 h 1758914"/>
              <a:gd name="connsiteX69" fmla="*/ 941899 w 2468772"/>
              <a:gd name="connsiteY69" fmla="*/ 390579 h 1758914"/>
              <a:gd name="connsiteX70" fmla="*/ 991905 w 2468772"/>
              <a:gd name="connsiteY70" fmla="*/ 362004 h 1758914"/>
              <a:gd name="connsiteX71" fmla="*/ 1006193 w 2468772"/>
              <a:gd name="connsiteY71" fmla="*/ 378673 h 1758914"/>
              <a:gd name="connsiteX72" fmla="*/ 1049055 w 2468772"/>
              <a:gd name="connsiteY72" fmla="*/ 395342 h 1758914"/>
              <a:gd name="connsiteX73" fmla="*/ 1072869 w 2468772"/>
              <a:gd name="connsiteY73" fmla="*/ 407248 h 1758914"/>
              <a:gd name="connsiteX74" fmla="*/ 1146687 w 2468772"/>
              <a:gd name="connsiteY74" fmla="*/ 402485 h 1758914"/>
              <a:gd name="connsiteX75" fmla="*/ 1170500 w 2468772"/>
              <a:gd name="connsiteY75" fmla="*/ 419154 h 1758914"/>
              <a:gd name="connsiteX76" fmla="*/ 1215744 w 2468772"/>
              <a:gd name="connsiteY76" fmla="*/ 423917 h 1758914"/>
              <a:gd name="connsiteX77" fmla="*/ 1227649 w 2468772"/>
              <a:gd name="connsiteY77" fmla="*/ 435823 h 1758914"/>
              <a:gd name="connsiteX78" fmla="*/ 1239556 w 2468772"/>
              <a:gd name="connsiteY78" fmla="*/ 466779 h 1758914"/>
              <a:gd name="connsiteX79" fmla="*/ 1253844 w 2468772"/>
              <a:gd name="connsiteY79" fmla="*/ 478685 h 1758914"/>
              <a:gd name="connsiteX80" fmla="*/ 1289563 w 2468772"/>
              <a:gd name="connsiteY80" fmla="*/ 502498 h 1758914"/>
              <a:gd name="connsiteX81" fmla="*/ 1306231 w 2468772"/>
              <a:gd name="connsiteY81" fmla="*/ 492973 h 1758914"/>
              <a:gd name="connsiteX82" fmla="*/ 1341950 w 2468772"/>
              <a:gd name="connsiteY82" fmla="*/ 502498 h 1758914"/>
              <a:gd name="connsiteX83" fmla="*/ 1411005 w 2468772"/>
              <a:gd name="connsiteY83" fmla="*/ 566792 h 1758914"/>
              <a:gd name="connsiteX84" fmla="*/ 1496730 w 2468772"/>
              <a:gd name="connsiteY84" fmla="*/ 588223 h 1758914"/>
              <a:gd name="connsiteX85" fmla="*/ 1549119 w 2468772"/>
              <a:gd name="connsiteY85" fmla="*/ 590604 h 1758914"/>
              <a:gd name="connsiteX86" fmla="*/ 1580075 w 2468772"/>
              <a:gd name="connsiteY86" fmla="*/ 604892 h 1758914"/>
              <a:gd name="connsiteX87" fmla="*/ 1603887 w 2468772"/>
              <a:gd name="connsiteY87" fmla="*/ 621560 h 1758914"/>
              <a:gd name="connsiteX88" fmla="*/ 1603888 w 2468772"/>
              <a:gd name="connsiteY88" fmla="*/ 676329 h 1758914"/>
              <a:gd name="connsiteX89" fmla="*/ 1634844 w 2468772"/>
              <a:gd name="connsiteY89" fmla="*/ 692998 h 1758914"/>
              <a:gd name="connsiteX90" fmla="*/ 1658656 w 2468772"/>
              <a:gd name="connsiteY90" fmla="*/ 723954 h 1758914"/>
              <a:gd name="connsiteX91" fmla="*/ 1696756 w 2468772"/>
              <a:gd name="connsiteY91" fmla="*/ 764435 h 1758914"/>
              <a:gd name="connsiteX92" fmla="*/ 1727713 w 2468772"/>
              <a:gd name="connsiteY92" fmla="*/ 778723 h 1758914"/>
              <a:gd name="connsiteX93" fmla="*/ 1770575 w 2468772"/>
              <a:gd name="connsiteY93" fmla="*/ 802535 h 1758914"/>
              <a:gd name="connsiteX94" fmla="*/ 1799150 w 2468772"/>
              <a:gd name="connsiteY94" fmla="*/ 831110 h 1758914"/>
              <a:gd name="connsiteX95" fmla="*/ 1880113 w 2468772"/>
              <a:gd name="connsiteY95" fmla="*/ 873973 h 1758914"/>
              <a:gd name="connsiteX96" fmla="*/ 1911069 w 2468772"/>
              <a:gd name="connsiteY96" fmla="*/ 873973 h 1758914"/>
              <a:gd name="connsiteX97" fmla="*/ 1946788 w 2468772"/>
              <a:gd name="connsiteY97" fmla="*/ 881117 h 1758914"/>
              <a:gd name="connsiteX98" fmla="*/ 1984888 w 2468772"/>
              <a:gd name="connsiteY98" fmla="*/ 857304 h 1758914"/>
              <a:gd name="connsiteX99" fmla="*/ 2084900 w 2468772"/>
              <a:gd name="connsiteY99" fmla="*/ 928742 h 1758914"/>
              <a:gd name="connsiteX100" fmla="*/ 2103950 w 2468772"/>
              <a:gd name="connsiteY100" fmla="*/ 962079 h 1758914"/>
              <a:gd name="connsiteX101" fmla="*/ 2149194 w 2468772"/>
              <a:gd name="connsiteY101" fmla="*/ 1002560 h 1758914"/>
              <a:gd name="connsiteX102" fmla="*/ 2158719 w 2468772"/>
              <a:gd name="connsiteY102" fmla="*/ 1073998 h 1758914"/>
              <a:gd name="connsiteX103" fmla="*/ 2227775 w 2468772"/>
              <a:gd name="connsiteY103" fmla="*/ 1097810 h 1758914"/>
              <a:gd name="connsiteX104" fmla="*/ 2265875 w 2468772"/>
              <a:gd name="connsiteY104" fmla="*/ 1166867 h 1758914"/>
              <a:gd name="connsiteX105" fmla="*/ 2284924 w 2468772"/>
              <a:gd name="connsiteY105" fmla="*/ 1178773 h 1758914"/>
              <a:gd name="connsiteX106" fmla="*/ 2308738 w 2468772"/>
              <a:gd name="connsiteY106" fmla="*/ 1197823 h 1758914"/>
              <a:gd name="connsiteX107" fmla="*/ 2334931 w 2468772"/>
              <a:gd name="connsiteY107" fmla="*/ 1190679 h 1758914"/>
              <a:gd name="connsiteX108" fmla="*/ 2365887 w 2468772"/>
              <a:gd name="connsiteY108" fmla="*/ 1200204 h 1758914"/>
              <a:gd name="connsiteX109" fmla="*/ 2430181 w 2468772"/>
              <a:gd name="connsiteY109" fmla="*/ 1224017 h 1758914"/>
              <a:gd name="connsiteX110" fmla="*/ 2461138 w 2468772"/>
              <a:gd name="connsiteY110" fmla="*/ 1228779 h 1758914"/>
              <a:gd name="connsiteX111" fmla="*/ 2468356 w 2468772"/>
              <a:gd name="connsiteY111" fmla="*/ 1265161 h 1758914"/>
              <a:gd name="connsiteX112" fmla="*/ 2446849 w 2468772"/>
              <a:gd name="connsiteY112" fmla="*/ 1300217 h 1758914"/>
              <a:gd name="connsiteX113" fmla="*/ 2415893 w 2468772"/>
              <a:gd name="connsiteY113" fmla="*/ 1354985 h 1758914"/>
              <a:gd name="connsiteX114" fmla="*/ 2342074 w 2468772"/>
              <a:gd name="connsiteY114" fmla="*/ 1402610 h 1758914"/>
              <a:gd name="connsiteX115" fmla="*/ 2268255 w 2468772"/>
              <a:gd name="connsiteY115" fmla="*/ 1404992 h 1758914"/>
              <a:gd name="connsiteX116" fmla="*/ 2156337 w 2468772"/>
              <a:gd name="connsiteY116" fmla="*/ 1435948 h 1758914"/>
              <a:gd name="connsiteX117" fmla="*/ 2108712 w 2468772"/>
              <a:gd name="connsiteY117" fmla="*/ 1459760 h 1758914"/>
              <a:gd name="connsiteX118" fmla="*/ 1496730 w 2468772"/>
              <a:gd name="connsiteY118" fmla="*/ 1183535 h 1758914"/>
              <a:gd name="connsiteX119" fmla="*/ 1349093 w 2468772"/>
              <a:gd name="connsiteY119" fmla="*/ 1188299 h 1758914"/>
              <a:gd name="connsiteX120" fmla="*/ 1253843 w 2468772"/>
              <a:gd name="connsiteY120" fmla="*/ 1250210 h 1758914"/>
              <a:gd name="connsiteX121" fmla="*/ 1120493 w 2468772"/>
              <a:gd name="connsiteY121" fmla="*/ 1362129 h 1758914"/>
              <a:gd name="connsiteX122" fmla="*/ 1084774 w 2468772"/>
              <a:gd name="connsiteY122" fmla="*/ 1469285 h 1758914"/>
              <a:gd name="connsiteX123" fmla="*/ 1122874 w 2468772"/>
              <a:gd name="connsiteY123" fmla="*/ 1590729 h 1758914"/>
              <a:gd name="connsiteX124" fmla="*/ 1099062 w 2468772"/>
              <a:gd name="connsiteY124" fmla="*/ 1652642 h 1758914"/>
              <a:gd name="connsiteX125" fmla="*/ 931725 w 2468772"/>
              <a:gd name="connsiteY125" fmla="*/ 1757893 h 1758914"/>
              <a:gd name="connsiteX126" fmla="*/ 818074 w 2468772"/>
              <a:gd name="connsiteY126" fmla="*/ 1702648 h 1758914"/>
              <a:gd name="connsiteX127" fmla="*/ 687105 w 2468772"/>
              <a:gd name="connsiteY127" fmla="*/ 1645499 h 1758914"/>
              <a:gd name="connsiteX128" fmla="*/ 313249 w 2468772"/>
              <a:gd name="connsiteY128" fmla="*/ 1643117 h 1758914"/>
              <a:gd name="connsiteX129" fmla="*/ 170374 w 2468772"/>
              <a:gd name="connsiteY129" fmla="*/ 1547867 h 1758914"/>
              <a:gd name="connsiteX130" fmla="*/ 75125 w 2468772"/>
              <a:gd name="connsiteY130" fmla="*/ 1497860 h 1758914"/>
              <a:gd name="connsiteX131" fmla="*/ 48930 w 2468772"/>
              <a:gd name="connsiteY131" fmla="*/ 1433567 h 1758914"/>
              <a:gd name="connsiteX132" fmla="*/ 70362 w 2468772"/>
              <a:gd name="connsiteY132" fmla="*/ 1416898 h 1758914"/>
              <a:gd name="connsiteX133" fmla="*/ 87030 w 2468772"/>
              <a:gd name="connsiteY133" fmla="*/ 1371654 h 1758914"/>
              <a:gd name="connsiteX134" fmla="*/ 75181 w 2468772"/>
              <a:gd name="connsiteY134" fmla="*/ 1348029 h 1758914"/>
              <a:gd name="connsiteX0" fmla="*/ 75181 w 2468772"/>
              <a:gd name="connsiteY0" fmla="*/ 1348029 h 1758914"/>
              <a:gd name="connsiteX1" fmla="*/ 60837 w 2468772"/>
              <a:gd name="connsiteY1" fmla="*/ 1290692 h 1758914"/>
              <a:gd name="connsiteX2" fmla="*/ 67980 w 2468772"/>
              <a:gd name="connsiteY2" fmla="*/ 1233542 h 1758914"/>
              <a:gd name="connsiteX3" fmla="*/ 39405 w 2468772"/>
              <a:gd name="connsiteY3" fmla="*/ 1135909 h 1758914"/>
              <a:gd name="connsiteX4" fmla="*/ 58455 w 2468772"/>
              <a:gd name="connsiteY4" fmla="*/ 1138292 h 1758914"/>
              <a:gd name="connsiteX5" fmla="*/ 125131 w 2468772"/>
              <a:gd name="connsiteY5" fmla="*/ 1159722 h 1758914"/>
              <a:gd name="connsiteX6" fmla="*/ 153706 w 2468772"/>
              <a:gd name="connsiteY6" fmla="*/ 1124004 h 1758914"/>
              <a:gd name="connsiteX7" fmla="*/ 201331 w 2468772"/>
              <a:gd name="connsiteY7" fmla="*/ 1107334 h 1758914"/>
              <a:gd name="connsiteX8" fmla="*/ 189424 w 2468772"/>
              <a:gd name="connsiteY8" fmla="*/ 1071617 h 1758914"/>
              <a:gd name="connsiteX9" fmla="*/ 194188 w 2468772"/>
              <a:gd name="connsiteY9" fmla="*/ 1026372 h 1758914"/>
              <a:gd name="connsiteX10" fmla="*/ 215618 w 2468772"/>
              <a:gd name="connsiteY10" fmla="*/ 990654 h 1758914"/>
              <a:gd name="connsiteX11" fmla="*/ 218000 w 2468772"/>
              <a:gd name="connsiteY11" fmla="*/ 964459 h 1758914"/>
              <a:gd name="connsiteX12" fmla="*/ 239430 w 2468772"/>
              <a:gd name="connsiteY12" fmla="*/ 964460 h 1758914"/>
              <a:gd name="connsiteX13" fmla="*/ 268006 w 2468772"/>
              <a:gd name="connsiteY13" fmla="*/ 950172 h 1758914"/>
              <a:gd name="connsiteX14" fmla="*/ 318013 w 2468772"/>
              <a:gd name="connsiteY14" fmla="*/ 885878 h 1758914"/>
              <a:gd name="connsiteX15" fmla="*/ 348968 w 2468772"/>
              <a:gd name="connsiteY15" fmla="*/ 833490 h 1758914"/>
              <a:gd name="connsiteX16" fmla="*/ 441838 w 2468772"/>
              <a:gd name="connsiteY16" fmla="*/ 778722 h 1758914"/>
              <a:gd name="connsiteX17" fmla="*/ 553756 w 2468772"/>
              <a:gd name="connsiteY17" fmla="*/ 740621 h 1758914"/>
              <a:gd name="connsiteX18" fmla="*/ 527563 w 2468772"/>
              <a:gd name="connsiteY18" fmla="*/ 707284 h 1758914"/>
              <a:gd name="connsiteX19" fmla="*/ 489463 w 2468772"/>
              <a:gd name="connsiteY19" fmla="*/ 688234 h 1758914"/>
              <a:gd name="connsiteX20" fmla="*/ 508513 w 2468772"/>
              <a:gd name="connsiteY20" fmla="*/ 647753 h 1758914"/>
              <a:gd name="connsiteX21" fmla="*/ 503750 w 2468772"/>
              <a:gd name="connsiteY21" fmla="*/ 623941 h 1758914"/>
              <a:gd name="connsiteX22" fmla="*/ 498988 w 2468772"/>
              <a:gd name="connsiteY22" fmla="*/ 604891 h 1758914"/>
              <a:gd name="connsiteX23" fmla="*/ 434694 w 2468772"/>
              <a:gd name="connsiteY23" fmla="*/ 562028 h 1758914"/>
              <a:gd name="connsiteX24" fmla="*/ 382305 w 2468772"/>
              <a:gd name="connsiteY24" fmla="*/ 571552 h 1758914"/>
              <a:gd name="connsiteX25" fmla="*/ 315631 w 2468772"/>
              <a:gd name="connsiteY25" fmla="*/ 552503 h 1758914"/>
              <a:gd name="connsiteX26" fmla="*/ 248955 w 2468772"/>
              <a:gd name="connsiteY26" fmla="*/ 592983 h 1758914"/>
              <a:gd name="connsiteX27" fmla="*/ 144181 w 2468772"/>
              <a:gd name="connsiteY27" fmla="*/ 590602 h 1758914"/>
              <a:gd name="connsiteX28" fmla="*/ 79887 w 2468772"/>
              <a:gd name="connsiteY28" fmla="*/ 619177 h 1758914"/>
              <a:gd name="connsiteX29" fmla="*/ 32262 w 2468772"/>
              <a:gd name="connsiteY29" fmla="*/ 647752 h 1758914"/>
              <a:gd name="connsiteX30" fmla="*/ 1307 w 2468772"/>
              <a:gd name="connsiteY30" fmla="*/ 602508 h 1758914"/>
              <a:gd name="connsiteX31" fmla="*/ 10830 w 2468772"/>
              <a:gd name="connsiteY31" fmla="*/ 514402 h 1758914"/>
              <a:gd name="connsiteX32" fmla="*/ 8450 w 2468772"/>
              <a:gd name="connsiteY32" fmla="*/ 478683 h 1758914"/>
              <a:gd name="connsiteX33" fmla="*/ 22737 w 2468772"/>
              <a:gd name="connsiteY33" fmla="*/ 452490 h 1758914"/>
              <a:gd name="connsiteX34" fmla="*/ 27499 w 2468772"/>
              <a:gd name="connsiteY34" fmla="*/ 388196 h 1758914"/>
              <a:gd name="connsiteX35" fmla="*/ 32262 w 2468772"/>
              <a:gd name="connsiteY35" fmla="*/ 357240 h 1758914"/>
              <a:gd name="connsiteX36" fmla="*/ 58455 w 2468772"/>
              <a:gd name="connsiteY36" fmla="*/ 331046 h 1758914"/>
              <a:gd name="connsiteX37" fmla="*/ 60838 w 2468772"/>
              <a:gd name="connsiteY37" fmla="*/ 300090 h 1758914"/>
              <a:gd name="connsiteX38" fmla="*/ 106080 w 2468772"/>
              <a:gd name="connsiteY38" fmla="*/ 290565 h 1758914"/>
              <a:gd name="connsiteX39" fmla="*/ 82268 w 2468772"/>
              <a:gd name="connsiteY39" fmla="*/ 266752 h 1758914"/>
              <a:gd name="connsiteX40" fmla="*/ 117988 w 2468772"/>
              <a:gd name="connsiteY40" fmla="*/ 240558 h 1758914"/>
              <a:gd name="connsiteX41" fmla="*/ 91793 w 2468772"/>
              <a:gd name="connsiteY41" fmla="*/ 233415 h 1758914"/>
              <a:gd name="connsiteX42" fmla="*/ 58456 w 2468772"/>
              <a:gd name="connsiteY42" fmla="*/ 202458 h 1758914"/>
              <a:gd name="connsiteX43" fmla="*/ 101319 w 2468772"/>
              <a:gd name="connsiteY43" fmla="*/ 161977 h 1758914"/>
              <a:gd name="connsiteX44" fmla="*/ 65600 w 2468772"/>
              <a:gd name="connsiteY44" fmla="*/ 152452 h 1758914"/>
              <a:gd name="connsiteX45" fmla="*/ 56075 w 2468772"/>
              <a:gd name="connsiteY45" fmla="*/ 135783 h 1758914"/>
              <a:gd name="connsiteX46" fmla="*/ 72744 w 2468772"/>
              <a:gd name="connsiteY46" fmla="*/ 100065 h 1758914"/>
              <a:gd name="connsiteX47" fmla="*/ 51313 w 2468772"/>
              <a:gd name="connsiteY47" fmla="*/ 88158 h 1758914"/>
              <a:gd name="connsiteX48" fmla="*/ 65600 w 2468772"/>
              <a:gd name="connsiteY48" fmla="*/ 80063 h 1758914"/>
              <a:gd name="connsiteX49" fmla="*/ 77506 w 2468772"/>
              <a:gd name="connsiteY49" fmla="*/ 57204 h 1758914"/>
              <a:gd name="connsiteX50" fmla="*/ 125131 w 2468772"/>
              <a:gd name="connsiteY50" fmla="*/ 28627 h 1758914"/>
              <a:gd name="connsiteX51" fmla="*/ 172756 w 2468772"/>
              <a:gd name="connsiteY51" fmla="*/ 26247 h 1758914"/>
              <a:gd name="connsiteX52" fmla="*/ 210856 w 2468772"/>
              <a:gd name="connsiteY52" fmla="*/ 47679 h 1758914"/>
              <a:gd name="connsiteX53" fmla="*/ 234669 w 2468772"/>
              <a:gd name="connsiteY53" fmla="*/ 50059 h 1758914"/>
              <a:gd name="connsiteX54" fmla="*/ 287056 w 2468772"/>
              <a:gd name="connsiteY54" fmla="*/ 54823 h 1758914"/>
              <a:gd name="connsiteX55" fmla="*/ 318013 w 2468772"/>
              <a:gd name="connsiteY55" fmla="*/ 64348 h 1758914"/>
              <a:gd name="connsiteX56" fmla="*/ 322775 w 2468772"/>
              <a:gd name="connsiteY56" fmla="*/ 35773 h 1758914"/>
              <a:gd name="connsiteX57" fmla="*/ 315631 w 2468772"/>
              <a:gd name="connsiteY57" fmla="*/ 16722 h 1758914"/>
              <a:gd name="connsiteX58" fmla="*/ 413263 w 2468772"/>
              <a:gd name="connsiteY58" fmla="*/ 52 h 1758914"/>
              <a:gd name="connsiteX59" fmla="*/ 448980 w 2468772"/>
              <a:gd name="connsiteY59" fmla="*/ 23867 h 1758914"/>
              <a:gd name="connsiteX60" fmla="*/ 477556 w 2468772"/>
              <a:gd name="connsiteY60" fmla="*/ 31010 h 1758914"/>
              <a:gd name="connsiteX61" fmla="*/ 513275 w 2468772"/>
              <a:gd name="connsiteY61" fmla="*/ 81017 h 1758914"/>
              <a:gd name="connsiteX62" fmla="*/ 558519 w 2468772"/>
              <a:gd name="connsiteY62" fmla="*/ 114352 h 1758914"/>
              <a:gd name="connsiteX63" fmla="*/ 568043 w 2468772"/>
              <a:gd name="connsiteY63" fmla="*/ 150073 h 1758914"/>
              <a:gd name="connsiteX64" fmla="*/ 563280 w 2468772"/>
              <a:gd name="connsiteY64" fmla="*/ 221510 h 1758914"/>
              <a:gd name="connsiteX65" fmla="*/ 587397 w 2468772"/>
              <a:gd name="connsiteY65" fmla="*/ 276654 h 1758914"/>
              <a:gd name="connsiteX66" fmla="*/ 649005 w 2468772"/>
              <a:gd name="connsiteY66" fmla="*/ 309617 h 1758914"/>
              <a:gd name="connsiteX67" fmla="*/ 779974 w 2468772"/>
              <a:gd name="connsiteY67" fmla="*/ 381054 h 1758914"/>
              <a:gd name="connsiteX68" fmla="*/ 870463 w 2468772"/>
              <a:gd name="connsiteY68" fmla="*/ 440583 h 1758914"/>
              <a:gd name="connsiteX69" fmla="*/ 941899 w 2468772"/>
              <a:gd name="connsiteY69" fmla="*/ 390579 h 1758914"/>
              <a:gd name="connsiteX70" fmla="*/ 991905 w 2468772"/>
              <a:gd name="connsiteY70" fmla="*/ 362004 h 1758914"/>
              <a:gd name="connsiteX71" fmla="*/ 1006193 w 2468772"/>
              <a:gd name="connsiteY71" fmla="*/ 378673 h 1758914"/>
              <a:gd name="connsiteX72" fmla="*/ 1049055 w 2468772"/>
              <a:gd name="connsiteY72" fmla="*/ 395342 h 1758914"/>
              <a:gd name="connsiteX73" fmla="*/ 1072869 w 2468772"/>
              <a:gd name="connsiteY73" fmla="*/ 407248 h 1758914"/>
              <a:gd name="connsiteX74" fmla="*/ 1146687 w 2468772"/>
              <a:gd name="connsiteY74" fmla="*/ 402485 h 1758914"/>
              <a:gd name="connsiteX75" fmla="*/ 1170500 w 2468772"/>
              <a:gd name="connsiteY75" fmla="*/ 419154 h 1758914"/>
              <a:gd name="connsiteX76" fmla="*/ 1215744 w 2468772"/>
              <a:gd name="connsiteY76" fmla="*/ 423917 h 1758914"/>
              <a:gd name="connsiteX77" fmla="*/ 1227649 w 2468772"/>
              <a:gd name="connsiteY77" fmla="*/ 435823 h 1758914"/>
              <a:gd name="connsiteX78" fmla="*/ 1239556 w 2468772"/>
              <a:gd name="connsiteY78" fmla="*/ 466779 h 1758914"/>
              <a:gd name="connsiteX79" fmla="*/ 1253844 w 2468772"/>
              <a:gd name="connsiteY79" fmla="*/ 478685 h 1758914"/>
              <a:gd name="connsiteX80" fmla="*/ 1289563 w 2468772"/>
              <a:gd name="connsiteY80" fmla="*/ 502498 h 1758914"/>
              <a:gd name="connsiteX81" fmla="*/ 1306231 w 2468772"/>
              <a:gd name="connsiteY81" fmla="*/ 492973 h 1758914"/>
              <a:gd name="connsiteX82" fmla="*/ 1341950 w 2468772"/>
              <a:gd name="connsiteY82" fmla="*/ 502498 h 1758914"/>
              <a:gd name="connsiteX83" fmla="*/ 1411005 w 2468772"/>
              <a:gd name="connsiteY83" fmla="*/ 566792 h 1758914"/>
              <a:gd name="connsiteX84" fmla="*/ 1496730 w 2468772"/>
              <a:gd name="connsiteY84" fmla="*/ 588223 h 1758914"/>
              <a:gd name="connsiteX85" fmla="*/ 1549119 w 2468772"/>
              <a:gd name="connsiteY85" fmla="*/ 590604 h 1758914"/>
              <a:gd name="connsiteX86" fmla="*/ 1580075 w 2468772"/>
              <a:gd name="connsiteY86" fmla="*/ 604892 h 1758914"/>
              <a:gd name="connsiteX87" fmla="*/ 1603887 w 2468772"/>
              <a:gd name="connsiteY87" fmla="*/ 621560 h 1758914"/>
              <a:gd name="connsiteX88" fmla="*/ 1603888 w 2468772"/>
              <a:gd name="connsiteY88" fmla="*/ 676329 h 1758914"/>
              <a:gd name="connsiteX89" fmla="*/ 1634844 w 2468772"/>
              <a:gd name="connsiteY89" fmla="*/ 692998 h 1758914"/>
              <a:gd name="connsiteX90" fmla="*/ 1658656 w 2468772"/>
              <a:gd name="connsiteY90" fmla="*/ 723954 h 1758914"/>
              <a:gd name="connsiteX91" fmla="*/ 1696756 w 2468772"/>
              <a:gd name="connsiteY91" fmla="*/ 764435 h 1758914"/>
              <a:gd name="connsiteX92" fmla="*/ 1727713 w 2468772"/>
              <a:gd name="connsiteY92" fmla="*/ 778723 h 1758914"/>
              <a:gd name="connsiteX93" fmla="*/ 1770575 w 2468772"/>
              <a:gd name="connsiteY93" fmla="*/ 802535 h 1758914"/>
              <a:gd name="connsiteX94" fmla="*/ 1799150 w 2468772"/>
              <a:gd name="connsiteY94" fmla="*/ 831110 h 1758914"/>
              <a:gd name="connsiteX95" fmla="*/ 1880113 w 2468772"/>
              <a:gd name="connsiteY95" fmla="*/ 873973 h 1758914"/>
              <a:gd name="connsiteX96" fmla="*/ 1911069 w 2468772"/>
              <a:gd name="connsiteY96" fmla="*/ 873973 h 1758914"/>
              <a:gd name="connsiteX97" fmla="*/ 1946788 w 2468772"/>
              <a:gd name="connsiteY97" fmla="*/ 881117 h 1758914"/>
              <a:gd name="connsiteX98" fmla="*/ 1984888 w 2468772"/>
              <a:gd name="connsiteY98" fmla="*/ 857304 h 1758914"/>
              <a:gd name="connsiteX99" fmla="*/ 2084900 w 2468772"/>
              <a:gd name="connsiteY99" fmla="*/ 928742 h 1758914"/>
              <a:gd name="connsiteX100" fmla="*/ 2103950 w 2468772"/>
              <a:gd name="connsiteY100" fmla="*/ 962079 h 1758914"/>
              <a:gd name="connsiteX101" fmla="*/ 2149194 w 2468772"/>
              <a:gd name="connsiteY101" fmla="*/ 1002560 h 1758914"/>
              <a:gd name="connsiteX102" fmla="*/ 2158719 w 2468772"/>
              <a:gd name="connsiteY102" fmla="*/ 1073998 h 1758914"/>
              <a:gd name="connsiteX103" fmla="*/ 2227775 w 2468772"/>
              <a:gd name="connsiteY103" fmla="*/ 1097810 h 1758914"/>
              <a:gd name="connsiteX104" fmla="*/ 2265875 w 2468772"/>
              <a:gd name="connsiteY104" fmla="*/ 1166867 h 1758914"/>
              <a:gd name="connsiteX105" fmla="*/ 2284924 w 2468772"/>
              <a:gd name="connsiteY105" fmla="*/ 1178773 h 1758914"/>
              <a:gd name="connsiteX106" fmla="*/ 2308738 w 2468772"/>
              <a:gd name="connsiteY106" fmla="*/ 1197823 h 1758914"/>
              <a:gd name="connsiteX107" fmla="*/ 2334931 w 2468772"/>
              <a:gd name="connsiteY107" fmla="*/ 1190679 h 1758914"/>
              <a:gd name="connsiteX108" fmla="*/ 2365887 w 2468772"/>
              <a:gd name="connsiteY108" fmla="*/ 1200204 h 1758914"/>
              <a:gd name="connsiteX109" fmla="*/ 2430181 w 2468772"/>
              <a:gd name="connsiteY109" fmla="*/ 1224017 h 1758914"/>
              <a:gd name="connsiteX110" fmla="*/ 2461138 w 2468772"/>
              <a:gd name="connsiteY110" fmla="*/ 1228779 h 1758914"/>
              <a:gd name="connsiteX111" fmla="*/ 2468356 w 2468772"/>
              <a:gd name="connsiteY111" fmla="*/ 1265161 h 1758914"/>
              <a:gd name="connsiteX112" fmla="*/ 2446849 w 2468772"/>
              <a:gd name="connsiteY112" fmla="*/ 1300217 h 1758914"/>
              <a:gd name="connsiteX113" fmla="*/ 2415893 w 2468772"/>
              <a:gd name="connsiteY113" fmla="*/ 1354985 h 1758914"/>
              <a:gd name="connsiteX114" fmla="*/ 2342074 w 2468772"/>
              <a:gd name="connsiteY114" fmla="*/ 1402610 h 1758914"/>
              <a:gd name="connsiteX115" fmla="*/ 2268255 w 2468772"/>
              <a:gd name="connsiteY115" fmla="*/ 1404992 h 1758914"/>
              <a:gd name="connsiteX116" fmla="*/ 2156337 w 2468772"/>
              <a:gd name="connsiteY116" fmla="*/ 1435948 h 1758914"/>
              <a:gd name="connsiteX117" fmla="*/ 2108712 w 2468772"/>
              <a:gd name="connsiteY117" fmla="*/ 1459760 h 1758914"/>
              <a:gd name="connsiteX118" fmla="*/ 1496730 w 2468772"/>
              <a:gd name="connsiteY118" fmla="*/ 1183535 h 1758914"/>
              <a:gd name="connsiteX119" fmla="*/ 1349093 w 2468772"/>
              <a:gd name="connsiteY119" fmla="*/ 1188299 h 1758914"/>
              <a:gd name="connsiteX120" fmla="*/ 1253843 w 2468772"/>
              <a:gd name="connsiteY120" fmla="*/ 1250210 h 1758914"/>
              <a:gd name="connsiteX121" fmla="*/ 1120493 w 2468772"/>
              <a:gd name="connsiteY121" fmla="*/ 1362129 h 1758914"/>
              <a:gd name="connsiteX122" fmla="*/ 1084774 w 2468772"/>
              <a:gd name="connsiteY122" fmla="*/ 1469285 h 1758914"/>
              <a:gd name="connsiteX123" fmla="*/ 1122874 w 2468772"/>
              <a:gd name="connsiteY123" fmla="*/ 1590729 h 1758914"/>
              <a:gd name="connsiteX124" fmla="*/ 1099062 w 2468772"/>
              <a:gd name="connsiteY124" fmla="*/ 1652642 h 1758914"/>
              <a:gd name="connsiteX125" fmla="*/ 931725 w 2468772"/>
              <a:gd name="connsiteY125" fmla="*/ 1757893 h 1758914"/>
              <a:gd name="connsiteX126" fmla="*/ 818074 w 2468772"/>
              <a:gd name="connsiteY126" fmla="*/ 1702648 h 1758914"/>
              <a:gd name="connsiteX127" fmla="*/ 687105 w 2468772"/>
              <a:gd name="connsiteY127" fmla="*/ 1645499 h 1758914"/>
              <a:gd name="connsiteX128" fmla="*/ 546612 w 2468772"/>
              <a:gd name="connsiteY128" fmla="*/ 1640734 h 1758914"/>
              <a:gd name="connsiteX129" fmla="*/ 313249 w 2468772"/>
              <a:gd name="connsiteY129" fmla="*/ 1643117 h 1758914"/>
              <a:gd name="connsiteX130" fmla="*/ 170374 w 2468772"/>
              <a:gd name="connsiteY130" fmla="*/ 1547867 h 1758914"/>
              <a:gd name="connsiteX131" fmla="*/ 75125 w 2468772"/>
              <a:gd name="connsiteY131" fmla="*/ 1497860 h 1758914"/>
              <a:gd name="connsiteX132" fmla="*/ 48930 w 2468772"/>
              <a:gd name="connsiteY132" fmla="*/ 1433567 h 1758914"/>
              <a:gd name="connsiteX133" fmla="*/ 70362 w 2468772"/>
              <a:gd name="connsiteY133" fmla="*/ 1416898 h 1758914"/>
              <a:gd name="connsiteX134" fmla="*/ 87030 w 2468772"/>
              <a:gd name="connsiteY134" fmla="*/ 1371654 h 1758914"/>
              <a:gd name="connsiteX135" fmla="*/ 75181 w 2468772"/>
              <a:gd name="connsiteY135" fmla="*/ 1348029 h 1758914"/>
              <a:gd name="connsiteX0" fmla="*/ 79943 w 2468772"/>
              <a:gd name="connsiteY0" fmla="*/ 1336122 h 1758914"/>
              <a:gd name="connsiteX1" fmla="*/ 60837 w 2468772"/>
              <a:gd name="connsiteY1" fmla="*/ 1290692 h 1758914"/>
              <a:gd name="connsiteX2" fmla="*/ 67980 w 2468772"/>
              <a:gd name="connsiteY2" fmla="*/ 1233542 h 1758914"/>
              <a:gd name="connsiteX3" fmla="*/ 39405 w 2468772"/>
              <a:gd name="connsiteY3" fmla="*/ 1135909 h 1758914"/>
              <a:gd name="connsiteX4" fmla="*/ 58455 w 2468772"/>
              <a:gd name="connsiteY4" fmla="*/ 1138292 h 1758914"/>
              <a:gd name="connsiteX5" fmla="*/ 125131 w 2468772"/>
              <a:gd name="connsiteY5" fmla="*/ 1159722 h 1758914"/>
              <a:gd name="connsiteX6" fmla="*/ 153706 w 2468772"/>
              <a:gd name="connsiteY6" fmla="*/ 1124004 h 1758914"/>
              <a:gd name="connsiteX7" fmla="*/ 201331 w 2468772"/>
              <a:gd name="connsiteY7" fmla="*/ 1107334 h 1758914"/>
              <a:gd name="connsiteX8" fmla="*/ 189424 w 2468772"/>
              <a:gd name="connsiteY8" fmla="*/ 1071617 h 1758914"/>
              <a:gd name="connsiteX9" fmla="*/ 194188 w 2468772"/>
              <a:gd name="connsiteY9" fmla="*/ 1026372 h 1758914"/>
              <a:gd name="connsiteX10" fmla="*/ 215618 w 2468772"/>
              <a:gd name="connsiteY10" fmla="*/ 990654 h 1758914"/>
              <a:gd name="connsiteX11" fmla="*/ 218000 w 2468772"/>
              <a:gd name="connsiteY11" fmla="*/ 964459 h 1758914"/>
              <a:gd name="connsiteX12" fmla="*/ 239430 w 2468772"/>
              <a:gd name="connsiteY12" fmla="*/ 964460 h 1758914"/>
              <a:gd name="connsiteX13" fmla="*/ 268006 w 2468772"/>
              <a:gd name="connsiteY13" fmla="*/ 950172 h 1758914"/>
              <a:gd name="connsiteX14" fmla="*/ 318013 w 2468772"/>
              <a:gd name="connsiteY14" fmla="*/ 885878 h 1758914"/>
              <a:gd name="connsiteX15" fmla="*/ 348968 w 2468772"/>
              <a:gd name="connsiteY15" fmla="*/ 833490 h 1758914"/>
              <a:gd name="connsiteX16" fmla="*/ 441838 w 2468772"/>
              <a:gd name="connsiteY16" fmla="*/ 778722 h 1758914"/>
              <a:gd name="connsiteX17" fmla="*/ 553756 w 2468772"/>
              <a:gd name="connsiteY17" fmla="*/ 740621 h 1758914"/>
              <a:gd name="connsiteX18" fmla="*/ 527563 w 2468772"/>
              <a:gd name="connsiteY18" fmla="*/ 707284 h 1758914"/>
              <a:gd name="connsiteX19" fmla="*/ 489463 w 2468772"/>
              <a:gd name="connsiteY19" fmla="*/ 688234 h 1758914"/>
              <a:gd name="connsiteX20" fmla="*/ 508513 w 2468772"/>
              <a:gd name="connsiteY20" fmla="*/ 647753 h 1758914"/>
              <a:gd name="connsiteX21" fmla="*/ 503750 w 2468772"/>
              <a:gd name="connsiteY21" fmla="*/ 623941 h 1758914"/>
              <a:gd name="connsiteX22" fmla="*/ 498988 w 2468772"/>
              <a:gd name="connsiteY22" fmla="*/ 604891 h 1758914"/>
              <a:gd name="connsiteX23" fmla="*/ 434694 w 2468772"/>
              <a:gd name="connsiteY23" fmla="*/ 562028 h 1758914"/>
              <a:gd name="connsiteX24" fmla="*/ 382305 w 2468772"/>
              <a:gd name="connsiteY24" fmla="*/ 571552 h 1758914"/>
              <a:gd name="connsiteX25" fmla="*/ 315631 w 2468772"/>
              <a:gd name="connsiteY25" fmla="*/ 552503 h 1758914"/>
              <a:gd name="connsiteX26" fmla="*/ 248955 w 2468772"/>
              <a:gd name="connsiteY26" fmla="*/ 592983 h 1758914"/>
              <a:gd name="connsiteX27" fmla="*/ 144181 w 2468772"/>
              <a:gd name="connsiteY27" fmla="*/ 590602 h 1758914"/>
              <a:gd name="connsiteX28" fmla="*/ 79887 w 2468772"/>
              <a:gd name="connsiteY28" fmla="*/ 619177 h 1758914"/>
              <a:gd name="connsiteX29" fmla="*/ 32262 w 2468772"/>
              <a:gd name="connsiteY29" fmla="*/ 647752 h 1758914"/>
              <a:gd name="connsiteX30" fmla="*/ 1307 w 2468772"/>
              <a:gd name="connsiteY30" fmla="*/ 602508 h 1758914"/>
              <a:gd name="connsiteX31" fmla="*/ 10830 w 2468772"/>
              <a:gd name="connsiteY31" fmla="*/ 514402 h 1758914"/>
              <a:gd name="connsiteX32" fmla="*/ 8450 w 2468772"/>
              <a:gd name="connsiteY32" fmla="*/ 478683 h 1758914"/>
              <a:gd name="connsiteX33" fmla="*/ 22737 w 2468772"/>
              <a:gd name="connsiteY33" fmla="*/ 452490 h 1758914"/>
              <a:gd name="connsiteX34" fmla="*/ 27499 w 2468772"/>
              <a:gd name="connsiteY34" fmla="*/ 388196 h 1758914"/>
              <a:gd name="connsiteX35" fmla="*/ 32262 w 2468772"/>
              <a:gd name="connsiteY35" fmla="*/ 357240 h 1758914"/>
              <a:gd name="connsiteX36" fmla="*/ 58455 w 2468772"/>
              <a:gd name="connsiteY36" fmla="*/ 331046 h 1758914"/>
              <a:gd name="connsiteX37" fmla="*/ 60838 w 2468772"/>
              <a:gd name="connsiteY37" fmla="*/ 300090 h 1758914"/>
              <a:gd name="connsiteX38" fmla="*/ 106080 w 2468772"/>
              <a:gd name="connsiteY38" fmla="*/ 290565 h 1758914"/>
              <a:gd name="connsiteX39" fmla="*/ 82268 w 2468772"/>
              <a:gd name="connsiteY39" fmla="*/ 266752 h 1758914"/>
              <a:gd name="connsiteX40" fmla="*/ 117988 w 2468772"/>
              <a:gd name="connsiteY40" fmla="*/ 240558 h 1758914"/>
              <a:gd name="connsiteX41" fmla="*/ 91793 w 2468772"/>
              <a:gd name="connsiteY41" fmla="*/ 233415 h 1758914"/>
              <a:gd name="connsiteX42" fmla="*/ 58456 w 2468772"/>
              <a:gd name="connsiteY42" fmla="*/ 202458 h 1758914"/>
              <a:gd name="connsiteX43" fmla="*/ 101319 w 2468772"/>
              <a:gd name="connsiteY43" fmla="*/ 161977 h 1758914"/>
              <a:gd name="connsiteX44" fmla="*/ 65600 w 2468772"/>
              <a:gd name="connsiteY44" fmla="*/ 152452 h 1758914"/>
              <a:gd name="connsiteX45" fmla="*/ 56075 w 2468772"/>
              <a:gd name="connsiteY45" fmla="*/ 135783 h 1758914"/>
              <a:gd name="connsiteX46" fmla="*/ 72744 w 2468772"/>
              <a:gd name="connsiteY46" fmla="*/ 100065 h 1758914"/>
              <a:gd name="connsiteX47" fmla="*/ 51313 w 2468772"/>
              <a:gd name="connsiteY47" fmla="*/ 88158 h 1758914"/>
              <a:gd name="connsiteX48" fmla="*/ 65600 w 2468772"/>
              <a:gd name="connsiteY48" fmla="*/ 80063 h 1758914"/>
              <a:gd name="connsiteX49" fmla="*/ 77506 w 2468772"/>
              <a:gd name="connsiteY49" fmla="*/ 57204 h 1758914"/>
              <a:gd name="connsiteX50" fmla="*/ 125131 w 2468772"/>
              <a:gd name="connsiteY50" fmla="*/ 28627 h 1758914"/>
              <a:gd name="connsiteX51" fmla="*/ 172756 w 2468772"/>
              <a:gd name="connsiteY51" fmla="*/ 26247 h 1758914"/>
              <a:gd name="connsiteX52" fmla="*/ 210856 w 2468772"/>
              <a:gd name="connsiteY52" fmla="*/ 47679 h 1758914"/>
              <a:gd name="connsiteX53" fmla="*/ 234669 w 2468772"/>
              <a:gd name="connsiteY53" fmla="*/ 50059 h 1758914"/>
              <a:gd name="connsiteX54" fmla="*/ 287056 w 2468772"/>
              <a:gd name="connsiteY54" fmla="*/ 54823 h 1758914"/>
              <a:gd name="connsiteX55" fmla="*/ 318013 w 2468772"/>
              <a:gd name="connsiteY55" fmla="*/ 64348 h 1758914"/>
              <a:gd name="connsiteX56" fmla="*/ 322775 w 2468772"/>
              <a:gd name="connsiteY56" fmla="*/ 35773 h 1758914"/>
              <a:gd name="connsiteX57" fmla="*/ 315631 w 2468772"/>
              <a:gd name="connsiteY57" fmla="*/ 16722 h 1758914"/>
              <a:gd name="connsiteX58" fmla="*/ 413263 w 2468772"/>
              <a:gd name="connsiteY58" fmla="*/ 52 h 1758914"/>
              <a:gd name="connsiteX59" fmla="*/ 448980 w 2468772"/>
              <a:gd name="connsiteY59" fmla="*/ 23867 h 1758914"/>
              <a:gd name="connsiteX60" fmla="*/ 477556 w 2468772"/>
              <a:gd name="connsiteY60" fmla="*/ 31010 h 1758914"/>
              <a:gd name="connsiteX61" fmla="*/ 513275 w 2468772"/>
              <a:gd name="connsiteY61" fmla="*/ 81017 h 1758914"/>
              <a:gd name="connsiteX62" fmla="*/ 558519 w 2468772"/>
              <a:gd name="connsiteY62" fmla="*/ 114352 h 1758914"/>
              <a:gd name="connsiteX63" fmla="*/ 568043 w 2468772"/>
              <a:gd name="connsiteY63" fmla="*/ 150073 h 1758914"/>
              <a:gd name="connsiteX64" fmla="*/ 563280 w 2468772"/>
              <a:gd name="connsiteY64" fmla="*/ 221510 h 1758914"/>
              <a:gd name="connsiteX65" fmla="*/ 587397 w 2468772"/>
              <a:gd name="connsiteY65" fmla="*/ 276654 h 1758914"/>
              <a:gd name="connsiteX66" fmla="*/ 649005 w 2468772"/>
              <a:gd name="connsiteY66" fmla="*/ 309617 h 1758914"/>
              <a:gd name="connsiteX67" fmla="*/ 779974 w 2468772"/>
              <a:gd name="connsiteY67" fmla="*/ 381054 h 1758914"/>
              <a:gd name="connsiteX68" fmla="*/ 870463 w 2468772"/>
              <a:gd name="connsiteY68" fmla="*/ 440583 h 1758914"/>
              <a:gd name="connsiteX69" fmla="*/ 941899 w 2468772"/>
              <a:gd name="connsiteY69" fmla="*/ 390579 h 1758914"/>
              <a:gd name="connsiteX70" fmla="*/ 991905 w 2468772"/>
              <a:gd name="connsiteY70" fmla="*/ 362004 h 1758914"/>
              <a:gd name="connsiteX71" fmla="*/ 1006193 w 2468772"/>
              <a:gd name="connsiteY71" fmla="*/ 378673 h 1758914"/>
              <a:gd name="connsiteX72" fmla="*/ 1049055 w 2468772"/>
              <a:gd name="connsiteY72" fmla="*/ 395342 h 1758914"/>
              <a:gd name="connsiteX73" fmla="*/ 1072869 w 2468772"/>
              <a:gd name="connsiteY73" fmla="*/ 407248 h 1758914"/>
              <a:gd name="connsiteX74" fmla="*/ 1146687 w 2468772"/>
              <a:gd name="connsiteY74" fmla="*/ 402485 h 1758914"/>
              <a:gd name="connsiteX75" fmla="*/ 1170500 w 2468772"/>
              <a:gd name="connsiteY75" fmla="*/ 419154 h 1758914"/>
              <a:gd name="connsiteX76" fmla="*/ 1215744 w 2468772"/>
              <a:gd name="connsiteY76" fmla="*/ 423917 h 1758914"/>
              <a:gd name="connsiteX77" fmla="*/ 1227649 w 2468772"/>
              <a:gd name="connsiteY77" fmla="*/ 435823 h 1758914"/>
              <a:gd name="connsiteX78" fmla="*/ 1239556 w 2468772"/>
              <a:gd name="connsiteY78" fmla="*/ 466779 h 1758914"/>
              <a:gd name="connsiteX79" fmla="*/ 1253844 w 2468772"/>
              <a:gd name="connsiteY79" fmla="*/ 478685 h 1758914"/>
              <a:gd name="connsiteX80" fmla="*/ 1289563 w 2468772"/>
              <a:gd name="connsiteY80" fmla="*/ 502498 h 1758914"/>
              <a:gd name="connsiteX81" fmla="*/ 1306231 w 2468772"/>
              <a:gd name="connsiteY81" fmla="*/ 492973 h 1758914"/>
              <a:gd name="connsiteX82" fmla="*/ 1341950 w 2468772"/>
              <a:gd name="connsiteY82" fmla="*/ 502498 h 1758914"/>
              <a:gd name="connsiteX83" fmla="*/ 1411005 w 2468772"/>
              <a:gd name="connsiteY83" fmla="*/ 566792 h 1758914"/>
              <a:gd name="connsiteX84" fmla="*/ 1496730 w 2468772"/>
              <a:gd name="connsiteY84" fmla="*/ 588223 h 1758914"/>
              <a:gd name="connsiteX85" fmla="*/ 1549119 w 2468772"/>
              <a:gd name="connsiteY85" fmla="*/ 590604 h 1758914"/>
              <a:gd name="connsiteX86" fmla="*/ 1580075 w 2468772"/>
              <a:gd name="connsiteY86" fmla="*/ 604892 h 1758914"/>
              <a:gd name="connsiteX87" fmla="*/ 1603887 w 2468772"/>
              <a:gd name="connsiteY87" fmla="*/ 621560 h 1758914"/>
              <a:gd name="connsiteX88" fmla="*/ 1603888 w 2468772"/>
              <a:gd name="connsiteY88" fmla="*/ 676329 h 1758914"/>
              <a:gd name="connsiteX89" fmla="*/ 1634844 w 2468772"/>
              <a:gd name="connsiteY89" fmla="*/ 692998 h 1758914"/>
              <a:gd name="connsiteX90" fmla="*/ 1658656 w 2468772"/>
              <a:gd name="connsiteY90" fmla="*/ 723954 h 1758914"/>
              <a:gd name="connsiteX91" fmla="*/ 1696756 w 2468772"/>
              <a:gd name="connsiteY91" fmla="*/ 764435 h 1758914"/>
              <a:gd name="connsiteX92" fmla="*/ 1727713 w 2468772"/>
              <a:gd name="connsiteY92" fmla="*/ 778723 h 1758914"/>
              <a:gd name="connsiteX93" fmla="*/ 1770575 w 2468772"/>
              <a:gd name="connsiteY93" fmla="*/ 802535 h 1758914"/>
              <a:gd name="connsiteX94" fmla="*/ 1799150 w 2468772"/>
              <a:gd name="connsiteY94" fmla="*/ 831110 h 1758914"/>
              <a:gd name="connsiteX95" fmla="*/ 1880113 w 2468772"/>
              <a:gd name="connsiteY95" fmla="*/ 873973 h 1758914"/>
              <a:gd name="connsiteX96" fmla="*/ 1911069 w 2468772"/>
              <a:gd name="connsiteY96" fmla="*/ 873973 h 1758914"/>
              <a:gd name="connsiteX97" fmla="*/ 1946788 w 2468772"/>
              <a:gd name="connsiteY97" fmla="*/ 881117 h 1758914"/>
              <a:gd name="connsiteX98" fmla="*/ 1984888 w 2468772"/>
              <a:gd name="connsiteY98" fmla="*/ 857304 h 1758914"/>
              <a:gd name="connsiteX99" fmla="*/ 2084900 w 2468772"/>
              <a:gd name="connsiteY99" fmla="*/ 928742 h 1758914"/>
              <a:gd name="connsiteX100" fmla="*/ 2103950 w 2468772"/>
              <a:gd name="connsiteY100" fmla="*/ 962079 h 1758914"/>
              <a:gd name="connsiteX101" fmla="*/ 2149194 w 2468772"/>
              <a:gd name="connsiteY101" fmla="*/ 1002560 h 1758914"/>
              <a:gd name="connsiteX102" fmla="*/ 2158719 w 2468772"/>
              <a:gd name="connsiteY102" fmla="*/ 1073998 h 1758914"/>
              <a:gd name="connsiteX103" fmla="*/ 2227775 w 2468772"/>
              <a:gd name="connsiteY103" fmla="*/ 1097810 h 1758914"/>
              <a:gd name="connsiteX104" fmla="*/ 2265875 w 2468772"/>
              <a:gd name="connsiteY104" fmla="*/ 1166867 h 1758914"/>
              <a:gd name="connsiteX105" fmla="*/ 2284924 w 2468772"/>
              <a:gd name="connsiteY105" fmla="*/ 1178773 h 1758914"/>
              <a:gd name="connsiteX106" fmla="*/ 2308738 w 2468772"/>
              <a:gd name="connsiteY106" fmla="*/ 1197823 h 1758914"/>
              <a:gd name="connsiteX107" fmla="*/ 2334931 w 2468772"/>
              <a:gd name="connsiteY107" fmla="*/ 1190679 h 1758914"/>
              <a:gd name="connsiteX108" fmla="*/ 2365887 w 2468772"/>
              <a:gd name="connsiteY108" fmla="*/ 1200204 h 1758914"/>
              <a:gd name="connsiteX109" fmla="*/ 2430181 w 2468772"/>
              <a:gd name="connsiteY109" fmla="*/ 1224017 h 1758914"/>
              <a:gd name="connsiteX110" fmla="*/ 2461138 w 2468772"/>
              <a:gd name="connsiteY110" fmla="*/ 1228779 h 1758914"/>
              <a:gd name="connsiteX111" fmla="*/ 2468356 w 2468772"/>
              <a:gd name="connsiteY111" fmla="*/ 1265161 h 1758914"/>
              <a:gd name="connsiteX112" fmla="*/ 2446849 w 2468772"/>
              <a:gd name="connsiteY112" fmla="*/ 1300217 h 1758914"/>
              <a:gd name="connsiteX113" fmla="*/ 2415893 w 2468772"/>
              <a:gd name="connsiteY113" fmla="*/ 1354985 h 1758914"/>
              <a:gd name="connsiteX114" fmla="*/ 2342074 w 2468772"/>
              <a:gd name="connsiteY114" fmla="*/ 1402610 h 1758914"/>
              <a:gd name="connsiteX115" fmla="*/ 2268255 w 2468772"/>
              <a:gd name="connsiteY115" fmla="*/ 1404992 h 1758914"/>
              <a:gd name="connsiteX116" fmla="*/ 2156337 w 2468772"/>
              <a:gd name="connsiteY116" fmla="*/ 1435948 h 1758914"/>
              <a:gd name="connsiteX117" fmla="*/ 2108712 w 2468772"/>
              <a:gd name="connsiteY117" fmla="*/ 1459760 h 1758914"/>
              <a:gd name="connsiteX118" fmla="*/ 1496730 w 2468772"/>
              <a:gd name="connsiteY118" fmla="*/ 1183535 h 1758914"/>
              <a:gd name="connsiteX119" fmla="*/ 1349093 w 2468772"/>
              <a:gd name="connsiteY119" fmla="*/ 1188299 h 1758914"/>
              <a:gd name="connsiteX120" fmla="*/ 1253843 w 2468772"/>
              <a:gd name="connsiteY120" fmla="*/ 1250210 h 1758914"/>
              <a:gd name="connsiteX121" fmla="*/ 1120493 w 2468772"/>
              <a:gd name="connsiteY121" fmla="*/ 1362129 h 1758914"/>
              <a:gd name="connsiteX122" fmla="*/ 1084774 w 2468772"/>
              <a:gd name="connsiteY122" fmla="*/ 1469285 h 1758914"/>
              <a:gd name="connsiteX123" fmla="*/ 1122874 w 2468772"/>
              <a:gd name="connsiteY123" fmla="*/ 1590729 h 1758914"/>
              <a:gd name="connsiteX124" fmla="*/ 1099062 w 2468772"/>
              <a:gd name="connsiteY124" fmla="*/ 1652642 h 1758914"/>
              <a:gd name="connsiteX125" fmla="*/ 931725 w 2468772"/>
              <a:gd name="connsiteY125" fmla="*/ 1757893 h 1758914"/>
              <a:gd name="connsiteX126" fmla="*/ 818074 w 2468772"/>
              <a:gd name="connsiteY126" fmla="*/ 1702648 h 1758914"/>
              <a:gd name="connsiteX127" fmla="*/ 687105 w 2468772"/>
              <a:gd name="connsiteY127" fmla="*/ 1645499 h 1758914"/>
              <a:gd name="connsiteX128" fmla="*/ 546612 w 2468772"/>
              <a:gd name="connsiteY128" fmla="*/ 1640734 h 1758914"/>
              <a:gd name="connsiteX129" fmla="*/ 313249 w 2468772"/>
              <a:gd name="connsiteY129" fmla="*/ 1643117 h 1758914"/>
              <a:gd name="connsiteX130" fmla="*/ 170374 w 2468772"/>
              <a:gd name="connsiteY130" fmla="*/ 1547867 h 1758914"/>
              <a:gd name="connsiteX131" fmla="*/ 75125 w 2468772"/>
              <a:gd name="connsiteY131" fmla="*/ 1497860 h 1758914"/>
              <a:gd name="connsiteX132" fmla="*/ 48930 w 2468772"/>
              <a:gd name="connsiteY132" fmla="*/ 1433567 h 1758914"/>
              <a:gd name="connsiteX133" fmla="*/ 70362 w 2468772"/>
              <a:gd name="connsiteY133" fmla="*/ 1416898 h 1758914"/>
              <a:gd name="connsiteX134" fmla="*/ 87030 w 2468772"/>
              <a:gd name="connsiteY134" fmla="*/ 1371654 h 1758914"/>
              <a:gd name="connsiteX135" fmla="*/ 79943 w 2468772"/>
              <a:gd name="connsiteY135" fmla="*/ 1336122 h 1758914"/>
              <a:gd name="connsiteX0" fmla="*/ 79943 w 2468772"/>
              <a:gd name="connsiteY0" fmla="*/ 1336122 h 1758914"/>
              <a:gd name="connsiteX1" fmla="*/ 60837 w 2468772"/>
              <a:gd name="connsiteY1" fmla="*/ 1290692 h 1758914"/>
              <a:gd name="connsiteX2" fmla="*/ 67980 w 2468772"/>
              <a:gd name="connsiteY2" fmla="*/ 1233542 h 1758914"/>
              <a:gd name="connsiteX3" fmla="*/ 39405 w 2468772"/>
              <a:gd name="connsiteY3" fmla="*/ 1135909 h 1758914"/>
              <a:gd name="connsiteX4" fmla="*/ 58455 w 2468772"/>
              <a:gd name="connsiteY4" fmla="*/ 1138292 h 1758914"/>
              <a:gd name="connsiteX5" fmla="*/ 125131 w 2468772"/>
              <a:gd name="connsiteY5" fmla="*/ 1159722 h 1758914"/>
              <a:gd name="connsiteX6" fmla="*/ 153706 w 2468772"/>
              <a:gd name="connsiteY6" fmla="*/ 1124004 h 1758914"/>
              <a:gd name="connsiteX7" fmla="*/ 201331 w 2468772"/>
              <a:gd name="connsiteY7" fmla="*/ 1107334 h 1758914"/>
              <a:gd name="connsiteX8" fmla="*/ 189424 w 2468772"/>
              <a:gd name="connsiteY8" fmla="*/ 1071617 h 1758914"/>
              <a:gd name="connsiteX9" fmla="*/ 194188 w 2468772"/>
              <a:gd name="connsiteY9" fmla="*/ 1026372 h 1758914"/>
              <a:gd name="connsiteX10" fmla="*/ 215618 w 2468772"/>
              <a:gd name="connsiteY10" fmla="*/ 990654 h 1758914"/>
              <a:gd name="connsiteX11" fmla="*/ 218000 w 2468772"/>
              <a:gd name="connsiteY11" fmla="*/ 964459 h 1758914"/>
              <a:gd name="connsiteX12" fmla="*/ 239430 w 2468772"/>
              <a:gd name="connsiteY12" fmla="*/ 964460 h 1758914"/>
              <a:gd name="connsiteX13" fmla="*/ 268006 w 2468772"/>
              <a:gd name="connsiteY13" fmla="*/ 950172 h 1758914"/>
              <a:gd name="connsiteX14" fmla="*/ 318013 w 2468772"/>
              <a:gd name="connsiteY14" fmla="*/ 885878 h 1758914"/>
              <a:gd name="connsiteX15" fmla="*/ 348968 w 2468772"/>
              <a:gd name="connsiteY15" fmla="*/ 833490 h 1758914"/>
              <a:gd name="connsiteX16" fmla="*/ 441838 w 2468772"/>
              <a:gd name="connsiteY16" fmla="*/ 778722 h 1758914"/>
              <a:gd name="connsiteX17" fmla="*/ 553756 w 2468772"/>
              <a:gd name="connsiteY17" fmla="*/ 740621 h 1758914"/>
              <a:gd name="connsiteX18" fmla="*/ 527563 w 2468772"/>
              <a:gd name="connsiteY18" fmla="*/ 707284 h 1758914"/>
              <a:gd name="connsiteX19" fmla="*/ 489463 w 2468772"/>
              <a:gd name="connsiteY19" fmla="*/ 688234 h 1758914"/>
              <a:gd name="connsiteX20" fmla="*/ 508513 w 2468772"/>
              <a:gd name="connsiteY20" fmla="*/ 647753 h 1758914"/>
              <a:gd name="connsiteX21" fmla="*/ 503750 w 2468772"/>
              <a:gd name="connsiteY21" fmla="*/ 623941 h 1758914"/>
              <a:gd name="connsiteX22" fmla="*/ 498988 w 2468772"/>
              <a:gd name="connsiteY22" fmla="*/ 604891 h 1758914"/>
              <a:gd name="connsiteX23" fmla="*/ 434694 w 2468772"/>
              <a:gd name="connsiteY23" fmla="*/ 562028 h 1758914"/>
              <a:gd name="connsiteX24" fmla="*/ 382305 w 2468772"/>
              <a:gd name="connsiteY24" fmla="*/ 571552 h 1758914"/>
              <a:gd name="connsiteX25" fmla="*/ 315631 w 2468772"/>
              <a:gd name="connsiteY25" fmla="*/ 552503 h 1758914"/>
              <a:gd name="connsiteX26" fmla="*/ 248955 w 2468772"/>
              <a:gd name="connsiteY26" fmla="*/ 592983 h 1758914"/>
              <a:gd name="connsiteX27" fmla="*/ 144181 w 2468772"/>
              <a:gd name="connsiteY27" fmla="*/ 590602 h 1758914"/>
              <a:gd name="connsiteX28" fmla="*/ 79887 w 2468772"/>
              <a:gd name="connsiteY28" fmla="*/ 619177 h 1758914"/>
              <a:gd name="connsiteX29" fmla="*/ 32262 w 2468772"/>
              <a:gd name="connsiteY29" fmla="*/ 647752 h 1758914"/>
              <a:gd name="connsiteX30" fmla="*/ 1307 w 2468772"/>
              <a:gd name="connsiteY30" fmla="*/ 602508 h 1758914"/>
              <a:gd name="connsiteX31" fmla="*/ 10830 w 2468772"/>
              <a:gd name="connsiteY31" fmla="*/ 514402 h 1758914"/>
              <a:gd name="connsiteX32" fmla="*/ 8450 w 2468772"/>
              <a:gd name="connsiteY32" fmla="*/ 478683 h 1758914"/>
              <a:gd name="connsiteX33" fmla="*/ 22737 w 2468772"/>
              <a:gd name="connsiteY33" fmla="*/ 452490 h 1758914"/>
              <a:gd name="connsiteX34" fmla="*/ 27499 w 2468772"/>
              <a:gd name="connsiteY34" fmla="*/ 388196 h 1758914"/>
              <a:gd name="connsiteX35" fmla="*/ 32262 w 2468772"/>
              <a:gd name="connsiteY35" fmla="*/ 357240 h 1758914"/>
              <a:gd name="connsiteX36" fmla="*/ 58455 w 2468772"/>
              <a:gd name="connsiteY36" fmla="*/ 331046 h 1758914"/>
              <a:gd name="connsiteX37" fmla="*/ 60838 w 2468772"/>
              <a:gd name="connsiteY37" fmla="*/ 300090 h 1758914"/>
              <a:gd name="connsiteX38" fmla="*/ 106080 w 2468772"/>
              <a:gd name="connsiteY38" fmla="*/ 290565 h 1758914"/>
              <a:gd name="connsiteX39" fmla="*/ 82268 w 2468772"/>
              <a:gd name="connsiteY39" fmla="*/ 266752 h 1758914"/>
              <a:gd name="connsiteX40" fmla="*/ 117988 w 2468772"/>
              <a:gd name="connsiteY40" fmla="*/ 240558 h 1758914"/>
              <a:gd name="connsiteX41" fmla="*/ 91793 w 2468772"/>
              <a:gd name="connsiteY41" fmla="*/ 233415 h 1758914"/>
              <a:gd name="connsiteX42" fmla="*/ 58456 w 2468772"/>
              <a:gd name="connsiteY42" fmla="*/ 202458 h 1758914"/>
              <a:gd name="connsiteX43" fmla="*/ 101319 w 2468772"/>
              <a:gd name="connsiteY43" fmla="*/ 161977 h 1758914"/>
              <a:gd name="connsiteX44" fmla="*/ 65600 w 2468772"/>
              <a:gd name="connsiteY44" fmla="*/ 152452 h 1758914"/>
              <a:gd name="connsiteX45" fmla="*/ 56075 w 2468772"/>
              <a:gd name="connsiteY45" fmla="*/ 135783 h 1758914"/>
              <a:gd name="connsiteX46" fmla="*/ 72744 w 2468772"/>
              <a:gd name="connsiteY46" fmla="*/ 100065 h 1758914"/>
              <a:gd name="connsiteX47" fmla="*/ 51313 w 2468772"/>
              <a:gd name="connsiteY47" fmla="*/ 88158 h 1758914"/>
              <a:gd name="connsiteX48" fmla="*/ 65600 w 2468772"/>
              <a:gd name="connsiteY48" fmla="*/ 80063 h 1758914"/>
              <a:gd name="connsiteX49" fmla="*/ 77506 w 2468772"/>
              <a:gd name="connsiteY49" fmla="*/ 57204 h 1758914"/>
              <a:gd name="connsiteX50" fmla="*/ 125131 w 2468772"/>
              <a:gd name="connsiteY50" fmla="*/ 28627 h 1758914"/>
              <a:gd name="connsiteX51" fmla="*/ 172756 w 2468772"/>
              <a:gd name="connsiteY51" fmla="*/ 26247 h 1758914"/>
              <a:gd name="connsiteX52" fmla="*/ 210856 w 2468772"/>
              <a:gd name="connsiteY52" fmla="*/ 47679 h 1758914"/>
              <a:gd name="connsiteX53" fmla="*/ 234669 w 2468772"/>
              <a:gd name="connsiteY53" fmla="*/ 50059 h 1758914"/>
              <a:gd name="connsiteX54" fmla="*/ 287056 w 2468772"/>
              <a:gd name="connsiteY54" fmla="*/ 54823 h 1758914"/>
              <a:gd name="connsiteX55" fmla="*/ 318013 w 2468772"/>
              <a:gd name="connsiteY55" fmla="*/ 64348 h 1758914"/>
              <a:gd name="connsiteX56" fmla="*/ 322775 w 2468772"/>
              <a:gd name="connsiteY56" fmla="*/ 35773 h 1758914"/>
              <a:gd name="connsiteX57" fmla="*/ 315631 w 2468772"/>
              <a:gd name="connsiteY57" fmla="*/ 16722 h 1758914"/>
              <a:gd name="connsiteX58" fmla="*/ 413263 w 2468772"/>
              <a:gd name="connsiteY58" fmla="*/ 52 h 1758914"/>
              <a:gd name="connsiteX59" fmla="*/ 448980 w 2468772"/>
              <a:gd name="connsiteY59" fmla="*/ 23867 h 1758914"/>
              <a:gd name="connsiteX60" fmla="*/ 477556 w 2468772"/>
              <a:gd name="connsiteY60" fmla="*/ 31010 h 1758914"/>
              <a:gd name="connsiteX61" fmla="*/ 513275 w 2468772"/>
              <a:gd name="connsiteY61" fmla="*/ 81017 h 1758914"/>
              <a:gd name="connsiteX62" fmla="*/ 558519 w 2468772"/>
              <a:gd name="connsiteY62" fmla="*/ 114352 h 1758914"/>
              <a:gd name="connsiteX63" fmla="*/ 568043 w 2468772"/>
              <a:gd name="connsiteY63" fmla="*/ 150073 h 1758914"/>
              <a:gd name="connsiteX64" fmla="*/ 563280 w 2468772"/>
              <a:gd name="connsiteY64" fmla="*/ 221510 h 1758914"/>
              <a:gd name="connsiteX65" fmla="*/ 587397 w 2468772"/>
              <a:gd name="connsiteY65" fmla="*/ 276654 h 1758914"/>
              <a:gd name="connsiteX66" fmla="*/ 649005 w 2468772"/>
              <a:gd name="connsiteY66" fmla="*/ 309617 h 1758914"/>
              <a:gd name="connsiteX67" fmla="*/ 779974 w 2468772"/>
              <a:gd name="connsiteY67" fmla="*/ 381054 h 1758914"/>
              <a:gd name="connsiteX68" fmla="*/ 870463 w 2468772"/>
              <a:gd name="connsiteY68" fmla="*/ 440583 h 1758914"/>
              <a:gd name="connsiteX69" fmla="*/ 941899 w 2468772"/>
              <a:gd name="connsiteY69" fmla="*/ 390579 h 1758914"/>
              <a:gd name="connsiteX70" fmla="*/ 991905 w 2468772"/>
              <a:gd name="connsiteY70" fmla="*/ 362004 h 1758914"/>
              <a:gd name="connsiteX71" fmla="*/ 1006193 w 2468772"/>
              <a:gd name="connsiteY71" fmla="*/ 378673 h 1758914"/>
              <a:gd name="connsiteX72" fmla="*/ 1049055 w 2468772"/>
              <a:gd name="connsiteY72" fmla="*/ 395342 h 1758914"/>
              <a:gd name="connsiteX73" fmla="*/ 1072869 w 2468772"/>
              <a:gd name="connsiteY73" fmla="*/ 407248 h 1758914"/>
              <a:gd name="connsiteX74" fmla="*/ 1146687 w 2468772"/>
              <a:gd name="connsiteY74" fmla="*/ 402485 h 1758914"/>
              <a:gd name="connsiteX75" fmla="*/ 1170500 w 2468772"/>
              <a:gd name="connsiteY75" fmla="*/ 419154 h 1758914"/>
              <a:gd name="connsiteX76" fmla="*/ 1215744 w 2468772"/>
              <a:gd name="connsiteY76" fmla="*/ 423917 h 1758914"/>
              <a:gd name="connsiteX77" fmla="*/ 1227649 w 2468772"/>
              <a:gd name="connsiteY77" fmla="*/ 435823 h 1758914"/>
              <a:gd name="connsiteX78" fmla="*/ 1239556 w 2468772"/>
              <a:gd name="connsiteY78" fmla="*/ 466779 h 1758914"/>
              <a:gd name="connsiteX79" fmla="*/ 1253844 w 2468772"/>
              <a:gd name="connsiteY79" fmla="*/ 478685 h 1758914"/>
              <a:gd name="connsiteX80" fmla="*/ 1289563 w 2468772"/>
              <a:gd name="connsiteY80" fmla="*/ 502498 h 1758914"/>
              <a:gd name="connsiteX81" fmla="*/ 1306231 w 2468772"/>
              <a:gd name="connsiteY81" fmla="*/ 492973 h 1758914"/>
              <a:gd name="connsiteX82" fmla="*/ 1341950 w 2468772"/>
              <a:gd name="connsiteY82" fmla="*/ 502498 h 1758914"/>
              <a:gd name="connsiteX83" fmla="*/ 1411005 w 2468772"/>
              <a:gd name="connsiteY83" fmla="*/ 566792 h 1758914"/>
              <a:gd name="connsiteX84" fmla="*/ 1496730 w 2468772"/>
              <a:gd name="connsiteY84" fmla="*/ 588223 h 1758914"/>
              <a:gd name="connsiteX85" fmla="*/ 1549119 w 2468772"/>
              <a:gd name="connsiteY85" fmla="*/ 590604 h 1758914"/>
              <a:gd name="connsiteX86" fmla="*/ 1580075 w 2468772"/>
              <a:gd name="connsiteY86" fmla="*/ 604892 h 1758914"/>
              <a:gd name="connsiteX87" fmla="*/ 1603887 w 2468772"/>
              <a:gd name="connsiteY87" fmla="*/ 621560 h 1758914"/>
              <a:gd name="connsiteX88" fmla="*/ 1603888 w 2468772"/>
              <a:gd name="connsiteY88" fmla="*/ 676329 h 1758914"/>
              <a:gd name="connsiteX89" fmla="*/ 1634844 w 2468772"/>
              <a:gd name="connsiteY89" fmla="*/ 692998 h 1758914"/>
              <a:gd name="connsiteX90" fmla="*/ 1658656 w 2468772"/>
              <a:gd name="connsiteY90" fmla="*/ 723954 h 1758914"/>
              <a:gd name="connsiteX91" fmla="*/ 1696756 w 2468772"/>
              <a:gd name="connsiteY91" fmla="*/ 764435 h 1758914"/>
              <a:gd name="connsiteX92" fmla="*/ 1727713 w 2468772"/>
              <a:gd name="connsiteY92" fmla="*/ 778723 h 1758914"/>
              <a:gd name="connsiteX93" fmla="*/ 1770575 w 2468772"/>
              <a:gd name="connsiteY93" fmla="*/ 802535 h 1758914"/>
              <a:gd name="connsiteX94" fmla="*/ 1799150 w 2468772"/>
              <a:gd name="connsiteY94" fmla="*/ 831110 h 1758914"/>
              <a:gd name="connsiteX95" fmla="*/ 1880113 w 2468772"/>
              <a:gd name="connsiteY95" fmla="*/ 873973 h 1758914"/>
              <a:gd name="connsiteX96" fmla="*/ 1911069 w 2468772"/>
              <a:gd name="connsiteY96" fmla="*/ 873973 h 1758914"/>
              <a:gd name="connsiteX97" fmla="*/ 1946788 w 2468772"/>
              <a:gd name="connsiteY97" fmla="*/ 881117 h 1758914"/>
              <a:gd name="connsiteX98" fmla="*/ 1984888 w 2468772"/>
              <a:gd name="connsiteY98" fmla="*/ 857304 h 1758914"/>
              <a:gd name="connsiteX99" fmla="*/ 2084900 w 2468772"/>
              <a:gd name="connsiteY99" fmla="*/ 928742 h 1758914"/>
              <a:gd name="connsiteX100" fmla="*/ 2103950 w 2468772"/>
              <a:gd name="connsiteY100" fmla="*/ 962079 h 1758914"/>
              <a:gd name="connsiteX101" fmla="*/ 2149194 w 2468772"/>
              <a:gd name="connsiteY101" fmla="*/ 1002560 h 1758914"/>
              <a:gd name="connsiteX102" fmla="*/ 2158719 w 2468772"/>
              <a:gd name="connsiteY102" fmla="*/ 1073998 h 1758914"/>
              <a:gd name="connsiteX103" fmla="*/ 2227775 w 2468772"/>
              <a:gd name="connsiteY103" fmla="*/ 1097810 h 1758914"/>
              <a:gd name="connsiteX104" fmla="*/ 2265875 w 2468772"/>
              <a:gd name="connsiteY104" fmla="*/ 1166867 h 1758914"/>
              <a:gd name="connsiteX105" fmla="*/ 2284924 w 2468772"/>
              <a:gd name="connsiteY105" fmla="*/ 1178773 h 1758914"/>
              <a:gd name="connsiteX106" fmla="*/ 2308738 w 2468772"/>
              <a:gd name="connsiteY106" fmla="*/ 1197823 h 1758914"/>
              <a:gd name="connsiteX107" fmla="*/ 2334931 w 2468772"/>
              <a:gd name="connsiteY107" fmla="*/ 1190679 h 1758914"/>
              <a:gd name="connsiteX108" fmla="*/ 2365887 w 2468772"/>
              <a:gd name="connsiteY108" fmla="*/ 1200204 h 1758914"/>
              <a:gd name="connsiteX109" fmla="*/ 2430181 w 2468772"/>
              <a:gd name="connsiteY109" fmla="*/ 1224017 h 1758914"/>
              <a:gd name="connsiteX110" fmla="*/ 2461138 w 2468772"/>
              <a:gd name="connsiteY110" fmla="*/ 1228779 h 1758914"/>
              <a:gd name="connsiteX111" fmla="*/ 2468356 w 2468772"/>
              <a:gd name="connsiteY111" fmla="*/ 1265161 h 1758914"/>
              <a:gd name="connsiteX112" fmla="*/ 2446849 w 2468772"/>
              <a:gd name="connsiteY112" fmla="*/ 1300217 h 1758914"/>
              <a:gd name="connsiteX113" fmla="*/ 2415893 w 2468772"/>
              <a:gd name="connsiteY113" fmla="*/ 1354985 h 1758914"/>
              <a:gd name="connsiteX114" fmla="*/ 2342074 w 2468772"/>
              <a:gd name="connsiteY114" fmla="*/ 1402610 h 1758914"/>
              <a:gd name="connsiteX115" fmla="*/ 2268255 w 2468772"/>
              <a:gd name="connsiteY115" fmla="*/ 1404992 h 1758914"/>
              <a:gd name="connsiteX116" fmla="*/ 2156337 w 2468772"/>
              <a:gd name="connsiteY116" fmla="*/ 1435948 h 1758914"/>
              <a:gd name="connsiteX117" fmla="*/ 2108712 w 2468772"/>
              <a:gd name="connsiteY117" fmla="*/ 1459760 h 1758914"/>
              <a:gd name="connsiteX118" fmla="*/ 1496730 w 2468772"/>
              <a:gd name="connsiteY118" fmla="*/ 1183535 h 1758914"/>
              <a:gd name="connsiteX119" fmla="*/ 1349093 w 2468772"/>
              <a:gd name="connsiteY119" fmla="*/ 1188299 h 1758914"/>
              <a:gd name="connsiteX120" fmla="*/ 1253843 w 2468772"/>
              <a:gd name="connsiteY120" fmla="*/ 1250210 h 1758914"/>
              <a:gd name="connsiteX121" fmla="*/ 1120493 w 2468772"/>
              <a:gd name="connsiteY121" fmla="*/ 1362129 h 1758914"/>
              <a:gd name="connsiteX122" fmla="*/ 1084774 w 2468772"/>
              <a:gd name="connsiteY122" fmla="*/ 1469285 h 1758914"/>
              <a:gd name="connsiteX123" fmla="*/ 1122874 w 2468772"/>
              <a:gd name="connsiteY123" fmla="*/ 1590729 h 1758914"/>
              <a:gd name="connsiteX124" fmla="*/ 1099062 w 2468772"/>
              <a:gd name="connsiteY124" fmla="*/ 1652642 h 1758914"/>
              <a:gd name="connsiteX125" fmla="*/ 931725 w 2468772"/>
              <a:gd name="connsiteY125" fmla="*/ 1757893 h 1758914"/>
              <a:gd name="connsiteX126" fmla="*/ 818074 w 2468772"/>
              <a:gd name="connsiteY126" fmla="*/ 1702648 h 1758914"/>
              <a:gd name="connsiteX127" fmla="*/ 687105 w 2468772"/>
              <a:gd name="connsiteY127" fmla="*/ 1645499 h 1758914"/>
              <a:gd name="connsiteX128" fmla="*/ 546612 w 2468772"/>
              <a:gd name="connsiteY128" fmla="*/ 1640734 h 1758914"/>
              <a:gd name="connsiteX129" fmla="*/ 313249 w 2468772"/>
              <a:gd name="connsiteY129" fmla="*/ 1643117 h 1758914"/>
              <a:gd name="connsiteX130" fmla="*/ 170374 w 2468772"/>
              <a:gd name="connsiteY130" fmla="*/ 1547867 h 1758914"/>
              <a:gd name="connsiteX131" fmla="*/ 75125 w 2468772"/>
              <a:gd name="connsiteY131" fmla="*/ 1497860 h 1758914"/>
              <a:gd name="connsiteX132" fmla="*/ 48930 w 2468772"/>
              <a:gd name="connsiteY132" fmla="*/ 1433567 h 1758914"/>
              <a:gd name="connsiteX133" fmla="*/ 70362 w 2468772"/>
              <a:gd name="connsiteY133" fmla="*/ 1416898 h 1758914"/>
              <a:gd name="connsiteX134" fmla="*/ 87030 w 2468772"/>
              <a:gd name="connsiteY134" fmla="*/ 1371654 h 1758914"/>
              <a:gd name="connsiteX135" fmla="*/ 79943 w 2468772"/>
              <a:gd name="connsiteY135" fmla="*/ 1336122 h 1758914"/>
              <a:gd name="connsiteX0" fmla="*/ 79943 w 2468772"/>
              <a:gd name="connsiteY0" fmla="*/ 1336122 h 1758914"/>
              <a:gd name="connsiteX1" fmla="*/ 60837 w 2468772"/>
              <a:gd name="connsiteY1" fmla="*/ 1290692 h 1758914"/>
              <a:gd name="connsiteX2" fmla="*/ 67980 w 2468772"/>
              <a:gd name="connsiteY2" fmla="*/ 1233542 h 1758914"/>
              <a:gd name="connsiteX3" fmla="*/ 39405 w 2468772"/>
              <a:gd name="connsiteY3" fmla="*/ 1135909 h 1758914"/>
              <a:gd name="connsiteX4" fmla="*/ 58455 w 2468772"/>
              <a:gd name="connsiteY4" fmla="*/ 1138292 h 1758914"/>
              <a:gd name="connsiteX5" fmla="*/ 125131 w 2468772"/>
              <a:gd name="connsiteY5" fmla="*/ 1159722 h 1758914"/>
              <a:gd name="connsiteX6" fmla="*/ 153706 w 2468772"/>
              <a:gd name="connsiteY6" fmla="*/ 1124004 h 1758914"/>
              <a:gd name="connsiteX7" fmla="*/ 201331 w 2468772"/>
              <a:gd name="connsiteY7" fmla="*/ 1107334 h 1758914"/>
              <a:gd name="connsiteX8" fmla="*/ 189424 w 2468772"/>
              <a:gd name="connsiteY8" fmla="*/ 1071617 h 1758914"/>
              <a:gd name="connsiteX9" fmla="*/ 194188 w 2468772"/>
              <a:gd name="connsiteY9" fmla="*/ 1026372 h 1758914"/>
              <a:gd name="connsiteX10" fmla="*/ 215618 w 2468772"/>
              <a:gd name="connsiteY10" fmla="*/ 990654 h 1758914"/>
              <a:gd name="connsiteX11" fmla="*/ 218000 w 2468772"/>
              <a:gd name="connsiteY11" fmla="*/ 964459 h 1758914"/>
              <a:gd name="connsiteX12" fmla="*/ 239430 w 2468772"/>
              <a:gd name="connsiteY12" fmla="*/ 964460 h 1758914"/>
              <a:gd name="connsiteX13" fmla="*/ 268006 w 2468772"/>
              <a:gd name="connsiteY13" fmla="*/ 950172 h 1758914"/>
              <a:gd name="connsiteX14" fmla="*/ 318013 w 2468772"/>
              <a:gd name="connsiteY14" fmla="*/ 885878 h 1758914"/>
              <a:gd name="connsiteX15" fmla="*/ 348968 w 2468772"/>
              <a:gd name="connsiteY15" fmla="*/ 833490 h 1758914"/>
              <a:gd name="connsiteX16" fmla="*/ 441838 w 2468772"/>
              <a:gd name="connsiteY16" fmla="*/ 778722 h 1758914"/>
              <a:gd name="connsiteX17" fmla="*/ 553756 w 2468772"/>
              <a:gd name="connsiteY17" fmla="*/ 740621 h 1758914"/>
              <a:gd name="connsiteX18" fmla="*/ 527563 w 2468772"/>
              <a:gd name="connsiteY18" fmla="*/ 707284 h 1758914"/>
              <a:gd name="connsiteX19" fmla="*/ 489463 w 2468772"/>
              <a:gd name="connsiteY19" fmla="*/ 688234 h 1758914"/>
              <a:gd name="connsiteX20" fmla="*/ 508513 w 2468772"/>
              <a:gd name="connsiteY20" fmla="*/ 647753 h 1758914"/>
              <a:gd name="connsiteX21" fmla="*/ 503750 w 2468772"/>
              <a:gd name="connsiteY21" fmla="*/ 623941 h 1758914"/>
              <a:gd name="connsiteX22" fmla="*/ 498988 w 2468772"/>
              <a:gd name="connsiteY22" fmla="*/ 604891 h 1758914"/>
              <a:gd name="connsiteX23" fmla="*/ 434694 w 2468772"/>
              <a:gd name="connsiteY23" fmla="*/ 562028 h 1758914"/>
              <a:gd name="connsiteX24" fmla="*/ 382305 w 2468772"/>
              <a:gd name="connsiteY24" fmla="*/ 571552 h 1758914"/>
              <a:gd name="connsiteX25" fmla="*/ 315631 w 2468772"/>
              <a:gd name="connsiteY25" fmla="*/ 552503 h 1758914"/>
              <a:gd name="connsiteX26" fmla="*/ 248955 w 2468772"/>
              <a:gd name="connsiteY26" fmla="*/ 592983 h 1758914"/>
              <a:gd name="connsiteX27" fmla="*/ 144181 w 2468772"/>
              <a:gd name="connsiteY27" fmla="*/ 590602 h 1758914"/>
              <a:gd name="connsiteX28" fmla="*/ 79887 w 2468772"/>
              <a:gd name="connsiteY28" fmla="*/ 619177 h 1758914"/>
              <a:gd name="connsiteX29" fmla="*/ 32262 w 2468772"/>
              <a:gd name="connsiteY29" fmla="*/ 647752 h 1758914"/>
              <a:gd name="connsiteX30" fmla="*/ 1307 w 2468772"/>
              <a:gd name="connsiteY30" fmla="*/ 602508 h 1758914"/>
              <a:gd name="connsiteX31" fmla="*/ 10830 w 2468772"/>
              <a:gd name="connsiteY31" fmla="*/ 514402 h 1758914"/>
              <a:gd name="connsiteX32" fmla="*/ 8450 w 2468772"/>
              <a:gd name="connsiteY32" fmla="*/ 478683 h 1758914"/>
              <a:gd name="connsiteX33" fmla="*/ 22737 w 2468772"/>
              <a:gd name="connsiteY33" fmla="*/ 452490 h 1758914"/>
              <a:gd name="connsiteX34" fmla="*/ 27499 w 2468772"/>
              <a:gd name="connsiteY34" fmla="*/ 388196 h 1758914"/>
              <a:gd name="connsiteX35" fmla="*/ 32262 w 2468772"/>
              <a:gd name="connsiteY35" fmla="*/ 357240 h 1758914"/>
              <a:gd name="connsiteX36" fmla="*/ 58455 w 2468772"/>
              <a:gd name="connsiteY36" fmla="*/ 331046 h 1758914"/>
              <a:gd name="connsiteX37" fmla="*/ 60838 w 2468772"/>
              <a:gd name="connsiteY37" fmla="*/ 300090 h 1758914"/>
              <a:gd name="connsiteX38" fmla="*/ 106080 w 2468772"/>
              <a:gd name="connsiteY38" fmla="*/ 290565 h 1758914"/>
              <a:gd name="connsiteX39" fmla="*/ 82268 w 2468772"/>
              <a:gd name="connsiteY39" fmla="*/ 266752 h 1758914"/>
              <a:gd name="connsiteX40" fmla="*/ 117988 w 2468772"/>
              <a:gd name="connsiteY40" fmla="*/ 240558 h 1758914"/>
              <a:gd name="connsiteX41" fmla="*/ 91793 w 2468772"/>
              <a:gd name="connsiteY41" fmla="*/ 233415 h 1758914"/>
              <a:gd name="connsiteX42" fmla="*/ 58456 w 2468772"/>
              <a:gd name="connsiteY42" fmla="*/ 202458 h 1758914"/>
              <a:gd name="connsiteX43" fmla="*/ 101319 w 2468772"/>
              <a:gd name="connsiteY43" fmla="*/ 161977 h 1758914"/>
              <a:gd name="connsiteX44" fmla="*/ 65600 w 2468772"/>
              <a:gd name="connsiteY44" fmla="*/ 152452 h 1758914"/>
              <a:gd name="connsiteX45" fmla="*/ 56075 w 2468772"/>
              <a:gd name="connsiteY45" fmla="*/ 135783 h 1758914"/>
              <a:gd name="connsiteX46" fmla="*/ 72744 w 2468772"/>
              <a:gd name="connsiteY46" fmla="*/ 100065 h 1758914"/>
              <a:gd name="connsiteX47" fmla="*/ 51313 w 2468772"/>
              <a:gd name="connsiteY47" fmla="*/ 88158 h 1758914"/>
              <a:gd name="connsiteX48" fmla="*/ 65600 w 2468772"/>
              <a:gd name="connsiteY48" fmla="*/ 80063 h 1758914"/>
              <a:gd name="connsiteX49" fmla="*/ 77506 w 2468772"/>
              <a:gd name="connsiteY49" fmla="*/ 57204 h 1758914"/>
              <a:gd name="connsiteX50" fmla="*/ 125131 w 2468772"/>
              <a:gd name="connsiteY50" fmla="*/ 28627 h 1758914"/>
              <a:gd name="connsiteX51" fmla="*/ 172756 w 2468772"/>
              <a:gd name="connsiteY51" fmla="*/ 26247 h 1758914"/>
              <a:gd name="connsiteX52" fmla="*/ 210856 w 2468772"/>
              <a:gd name="connsiteY52" fmla="*/ 47679 h 1758914"/>
              <a:gd name="connsiteX53" fmla="*/ 234669 w 2468772"/>
              <a:gd name="connsiteY53" fmla="*/ 50059 h 1758914"/>
              <a:gd name="connsiteX54" fmla="*/ 287056 w 2468772"/>
              <a:gd name="connsiteY54" fmla="*/ 54823 h 1758914"/>
              <a:gd name="connsiteX55" fmla="*/ 318013 w 2468772"/>
              <a:gd name="connsiteY55" fmla="*/ 64348 h 1758914"/>
              <a:gd name="connsiteX56" fmla="*/ 322775 w 2468772"/>
              <a:gd name="connsiteY56" fmla="*/ 35773 h 1758914"/>
              <a:gd name="connsiteX57" fmla="*/ 315631 w 2468772"/>
              <a:gd name="connsiteY57" fmla="*/ 16722 h 1758914"/>
              <a:gd name="connsiteX58" fmla="*/ 413263 w 2468772"/>
              <a:gd name="connsiteY58" fmla="*/ 52 h 1758914"/>
              <a:gd name="connsiteX59" fmla="*/ 448980 w 2468772"/>
              <a:gd name="connsiteY59" fmla="*/ 23867 h 1758914"/>
              <a:gd name="connsiteX60" fmla="*/ 477556 w 2468772"/>
              <a:gd name="connsiteY60" fmla="*/ 31010 h 1758914"/>
              <a:gd name="connsiteX61" fmla="*/ 513275 w 2468772"/>
              <a:gd name="connsiteY61" fmla="*/ 81017 h 1758914"/>
              <a:gd name="connsiteX62" fmla="*/ 558519 w 2468772"/>
              <a:gd name="connsiteY62" fmla="*/ 114352 h 1758914"/>
              <a:gd name="connsiteX63" fmla="*/ 568043 w 2468772"/>
              <a:gd name="connsiteY63" fmla="*/ 150073 h 1758914"/>
              <a:gd name="connsiteX64" fmla="*/ 563280 w 2468772"/>
              <a:gd name="connsiteY64" fmla="*/ 221510 h 1758914"/>
              <a:gd name="connsiteX65" fmla="*/ 587397 w 2468772"/>
              <a:gd name="connsiteY65" fmla="*/ 276654 h 1758914"/>
              <a:gd name="connsiteX66" fmla="*/ 649005 w 2468772"/>
              <a:gd name="connsiteY66" fmla="*/ 309617 h 1758914"/>
              <a:gd name="connsiteX67" fmla="*/ 779974 w 2468772"/>
              <a:gd name="connsiteY67" fmla="*/ 381054 h 1758914"/>
              <a:gd name="connsiteX68" fmla="*/ 870463 w 2468772"/>
              <a:gd name="connsiteY68" fmla="*/ 440583 h 1758914"/>
              <a:gd name="connsiteX69" fmla="*/ 941899 w 2468772"/>
              <a:gd name="connsiteY69" fmla="*/ 390579 h 1758914"/>
              <a:gd name="connsiteX70" fmla="*/ 991905 w 2468772"/>
              <a:gd name="connsiteY70" fmla="*/ 362004 h 1758914"/>
              <a:gd name="connsiteX71" fmla="*/ 1006193 w 2468772"/>
              <a:gd name="connsiteY71" fmla="*/ 378673 h 1758914"/>
              <a:gd name="connsiteX72" fmla="*/ 1049055 w 2468772"/>
              <a:gd name="connsiteY72" fmla="*/ 395342 h 1758914"/>
              <a:gd name="connsiteX73" fmla="*/ 1072869 w 2468772"/>
              <a:gd name="connsiteY73" fmla="*/ 407248 h 1758914"/>
              <a:gd name="connsiteX74" fmla="*/ 1146687 w 2468772"/>
              <a:gd name="connsiteY74" fmla="*/ 402485 h 1758914"/>
              <a:gd name="connsiteX75" fmla="*/ 1170500 w 2468772"/>
              <a:gd name="connsiteY75" fmla="*/ 419154 h 1758914"/>
              <a:gd name="connsiteX76" fmla="*/ 1215744 w 2468772"/>
              <a:gd name="connsiteY76" fmla="*/ 423917 h 1758914"/>
              <a:gd name="connsiteX77" fmla="*/ 1227649 w 2468772"/>
              <a:gd name="connsiteY77" fmla="*/ 435823 h 1758914"/>
              <a:gd name="connsiteX78" fmla="*/ 1239556 w 2468772"/>
              <a:gd name="connsiteY78" fmla="*/ 466779 h 1758914"/>
              <a:gd name="connsiteX79" fmla="*/ 1253844 w 2468772"/>
              <a:gd name="connsiteY79" fmla="*/ 478685 h 1758914"/>
              <a:gd name="connsiteX80" fmla="*/ 1289563 w 2468772"/>
              <a:gd name="connsiteY80" fmla="*/ 502498 h 1758914"/>
              <a:gd name="connsiteX81" fmla="*/ 1306231 w 2468772"/>
              <a:gd name="connsiteY81" fmla="*/ 492973 h 1758914"/>
              <a:gd name="connsiteX82" fmla="*/ 1341950 w 2468772"/>
              <a:gd name="connsiteY82" fmla="*/ 502498 h 1758914"/>
              <a:gd name="connsiteX83" fmla="*/ 1411005 w 2468772"/>
              <a:gd name="connsiteY83" fmla="*/ 566792 h 1758914"/>
              <a:gd name="connsiteX84" fmla="*/ 1496730 w 2468772"/>
              <a:gd name="connsiteY84" fmla="*/ 588223 h 1758914"/>
              <a:gd name="connsiteX85" fmla="*/ 1549119 w 2468772"/>
              <a:gd name="connsiteY85" fmla="*/ 590604 h 1758914"/>
              <a:gd name="connsiteX86" fmla="*/ 1580075 w 2468772"/>
              <a:gd name="connsiteY86" fmla="*/ 604892 h 1758914"/>
              <a:gd name="connsiteX87" fmla="*/ 1603887 w 2468772"/>
              <a:gd name="connsiteY87" fmla="*/ 621560 h 1758914"/>
              <a:gd name="connsiteX88" fmla="*/ 1603888 w 2468772"/>
              <a:gd name="connsiteY88" fmla="*/ 676329 h 1758914"/>
              <a:gd name="connsiteX89" fmla="*/ 1634844 w 2468772"/>
              <a:gd name="connsiteY89" fmla="*/ 692998 h 1758914"/>
              <a:gd name="connsiteX90" fmla="*/ 1658656 w 2468772"/>
              <a:gd name="connsiteY90" fmla="*/ 723954 h 1758914"/>
              <a:gd name="connsiteX91" fmla="*/ 1696756 w 2468772"/>
              <a:gd name="connsiteY91" fmla="*/ 764435 h 1758914"/>
              <a:gd name="connsiteX92" fmla="*/ 1727713 w 2468772"/>
              <a:gd name="connsiteY92" fmla="*/ 778723 h 1758914"/>
              <a:gd name="connsiteX93" fmla="*/ 1770575 w 2468772"/>
              <a:gd name="connsiteY93" fmla="*/ 802535 h 1758914"/>
              <a:gd name="connsiteX94" fmla="*/ 1799150 w 2468772"/>
              <a:gd name="connsiteY94" fmla="*/ 831110 h 1758914"/>
              <a:gd name="connsiteX95" fmla="*/ 1880113 w 2468772"/>
              <a:gd name="connsiteY95" fmla="*/ 873973 h 1758914"/>
              <a:gd name="connsiteX96" fmla="*/ 1911069 w 2468772"/>
              <a:gd name="connsiteY96" fmla="*/ 873973 h 1758914"/>
              <a:gd name="connsiteX97" fmla="*/ 1946788 w 2468772"/>
              <a:gd name="connsiteY97" fmla="*/ 881117 h 1758914"/>
              <a:gd name="connsiteX98" fmla="*/ 1984888 w 2468772"/>
              <a:gd name="connsiteY98" fmla="*/ 857304 h 1758914"/>
              <a:gd name="connsiteX99" fmla="*/ 2084900 w 2468772"/>
              <a:gd name="connsiteY99" fmla="*/ 928742 h 1758914"/>
              <a:gd name="connsiteX100" fmla="*/ 2103950 w 2468772"/>
              <a:gd name="connsiteY100" fmla="*/ 962079 h 1758914"/>
              <a:gd name="connsiteX101" fmla="*/ 2149194 w 2468772"/>
              <a:gd name="connsiteY101" fmla="*/ 1002560 h 1758914"/>
              <a:gd name="connsiteX102" fmla="*/ 2158719 w 2468772"/>
              <a:gd name="connsiteY102" fmla="*/ 1073998 h 1758914"/>
              <a:gd name="connsiteX103" fmla="*/ 2227775 w 2468772"/>
              <a:gd name="connsiteY103" fmla="*/ 1097810 h 1758914"/>
              <a:gd name="connsiteX104" fmla="*/ 2265875 w 2468772"/>
              <a:gd name="connsiteY104" fmla="*/ 1166867 h 1758914"/>
              <a:gd name="connsiteX105" fmla="*/ 2284924 w 2468772"/>
              <a:gd name="connsiteY105" fmla="*/ 1178773 h 1758914"/>
              <a:gd name="connsiteX106" fmla="*/ 2308738 w 2468772"/>
              <a:gd name="connsiteY106" fmla="*/ 1197823 h 1758914"/>
              <a:gd name="connsiteX107" fmla="*/ 2334931 w 2468772"/>
              <a:gd name="connsiteY107" fmla="*/ 1190679 h 1758914"/>
              <a:gd name="connsiteX108" fmla="*/ 2365887 w 2468772"/>
              <a:gd name="connsiteY108" fmla="*/ 1200204 h 1758914"/>
              <a:gd name="connsiteX109" fmla="*/ 2430181 w 2468772"/>
              <a:gd name="connsiteY109" fmla="*/ 1224017 h 1758914"/>
              <a:gd name="connsiteX110" fmla="*/ 2461138 w 2468772"/>
              <a:gd name="connsiteY110" fmla="*/ 1228779 h 1758914"/>
              <a:gd name="connsiteX111" fmla="*/ 2468356 w 2468772"/>
              <a:gd name="connsiteY111" fmla="*/ 1265161 h 1758914"/>
              <a:gd name="connsiteX112" fmla="*/ 2446849 w 2468772"/>
              <a:gd name="connsiteY112" fmla="*/ 1300217 h 1758914"/>
              <a:gd name="connsiteX113" fmla="*/ 2415893 w 2468772"/>
              <a:gd name="connsiteY113" fmla="*/ 1354985 h 1758914"/>
              <a:gd name="connsiteX114" fmla="*/ 2342074 w 2468772"/>
              <a:gd name="connsiteY114" fmla="*/ 1402610 h 1758914"/>
              <a:gd name="connsiteX115" fmla="*/ 2268255 w 2468772"/>
              <a:gd name="connsiteY115" fmla="*/ 1404992 h 1758914"/>
              <a:gd name="connsiteX116" fmla="*/ 2156337 w 2468772"/>
              <a:gd name="connsiteY116" fmla="*/ 1435948 h 1758914"/>
              <a:gd name="connsiteX117" fmla="*/ 2108712 w 2468772"/>
              <a:gd name="connsiteY117" fmla="*/ 1459760 h 1758914"/>
              <a:gd name="connsiteX118" fmla="*/ 1496730 w 2468772"/>
              <a:gd name="connsiteY118" fmla="*/ 1183535 h 1758914"/>
              <a:gd name="connsiteX119" fmla="*/ 1349093 w 2468772"/>
              <a:gd name="connsiteY119" fmla="*/ 1188299 h 1758914"/>
              <a:gd name="connsiteX120" fmla="*/ 1253843 w 2468772"/>
              <a:gd name="connsiteY120" fmla="*/ 1250210 h 1758914"/>
              <a:gd name="connsiteX121" fmla="*/ 1120493 w 2468772"/>
              <a:gd name="connsiteY121" fmla="*/ 1362129 h 1758914"/>
              <a:gd name="connsiteX122" fmla="*/ 1094299 w 2468772"/>
              <a:gd name="connsiteY122" fmla="*/ 1388322 h 1758914"/>
              <a:gd name="connsiteX123" fmla="*/ 1084774 w 2468772"/>
              <a:gd name="connsiteY123" fmla="*/ 1469285 h 1758914"/>
              <a:gd name="connsiteX124" fmla="*/ 1122874 w 2468772"/>
              <a:gd name="connsiteY124" fmla="*/ 1590729 h 1758914"/>
              <a:gd name="connsiteX125" fmla="*/ 1099062 w 2468772"/>
              <a:gd name="connsiteY125" fmla="*/ 1652642 h 1758914"/>
              <a:gd name="connsiteX126" fmla="*/ 931725 w 2468772"/>
              <a:gd name="connsiteY126" fmla="*/ 1757893 h 1758914"/>
              <a:gd name="connsiteX127" fmla="*/ 818074 w 2468772"/>
              <a:gd name="connsiteY127" fmla="*/ 1702648 h 1758914"/>
              <a:gd name="connsiteX128" fmla="*/ 687105 w 2468772"/>
              <a:gd name="connsiteY128" fmla="*/ 1645499 h 1758914"/>
              <a:gd name="connsiteX129" fmla="*/ 546612 w 2468772"/>
              <a:gd name="connsiteY129" fmla="*/ 1640734 h 1758914"/>
              <a:gd name="connsiteX130" fmla="*/ 313249 w 2468772"/>
              <a:gd name="connsiteY130" fmla="*/ 1643117 h 1758914"/>
              <a:gd name="connsiteX131" fmla="*/ 170374 w 2468772"/>
              <a:gd name="connsiteY131" fmla="*/ 1547867 h 1758914"/>
              <a:gd name="connsiteX132" fmla="*/ 75125 w 2468772"/>
              <a:gd name="connsiteY132" fmla="*/ 1497860 h 1758914"/>
              <a:gd name="connsiteX133" fmla="*/ 48930 w 2468772"/>
              <a:gd name="connsiteY133" fmla="*/ 1433567 h 1758914"/>
              <a:gd name="connsiteX134" fmla="*/ 70362 w 2468772"/>
              <a:gd name="connsiteY134" fmla="*/ 1416898 h 1758914"/>
              <a:gd name="connsiteX135" fmla="*/ 87030 w 2468772"/>
              <a:gd name="connsiteY135" fmla="*/ 1371654 h 1758914"/>
              <a:gd name="connsiteX136" fmla="*/ 79943 w 2468772"/>
              <a:gd name="connsiteY136" fmla="*/ 1336122 h 1758914"/>
              <a:gd name="connsiteX0" fmla="*/ 79943 w 2468772"/>
              <a:gd name="connsiteY0" fmla="*/ 1336122 h 1758914"/>
              <a:gd name="connsiteX1" fmla="*/ 60837 w 2468772"/>
              <a:gd name="connsiteY1" fmla="*/ 1290692 h 1758914"/>
              <a:gd name="connsiteX2" fmla="*/ 67980 w 2468772"/>
              <a:gd name="connsiteY2" fmla="*/ 1233542 h 1758914"/>
              <a:gd name="connsiteX3" fmla="*/ 39405 w 2468772"/>
              <a:gd name="connsiteY3" fmla="*/ 1135909 h 1758914"/>
              <a:gd name="connsiteX4" fmla="*/ 58455 w 2468772"/>
              <a:gd name="connsiteY4" fmla="*/ 1138292 h 1758914"/>
              <a:gd name="connsiteX5" fmla="*/ 125131 w 2468772"/>
              <a:gd name="connsiteY5" fmla="*/ 1159722 h 1758914"/>
              <a:gd name="connsiteX6" fmla="*/ 153706 w 2468772"/>
              <a:gd name="connsiteY6" fmla="*/ 1124004 h 1758914"/>
              <a:gd name="connsiteX7" fmla="*/ 201331 w 2468772"/>
              <a:gd name="connsiteY7" fmla="*/ 1107334 h 1758914"/>
              <a:gd name="connsiteX8" fmla="*/ 189424 w 2468772"/>
              <a:gd name="connsiteY8" fmla="*/ 1071617 h 1758914"/>
              <a:gd name="connsiteX9" fmla="*/ 194188 w 2468772"/>
              <a:gd name="connsiteY9" fmla="*/ 1026372 h 1758914"/>
              <a:gd name="connsiteX10" fmla="*/ 215618 w 2468772"/>
              <a:gd name="connsiteY10" fmla="*/ 990654 h 1758914"/>
              <a:gd name="connsiteX11" fmla="*/ 218000 w 2468772"/>
              <a:gd name="connsiteY11" fmla="*/ 964459 h 1758914"/>
              <a:gd name="connsiteX12" fmla="*/ 239430 w 2468772"/>
              <a:gd name="connsiteY12" fmla="*/ 964460 h 1758914"/>
              <a:gd name="connsiteX13" fmla="*/ 268006 w 2468772"/>
              <a:gd name="connsiteY13" fmla="*/ 950172 h 1758914"/>
              <a:gd name="connsiteX14" fmla="*/ 318013 w 2468772"/>
              <a:gd name="connsiteY14" fmla="*/ 885878 h 1758914"/>
              <a:gd name="connsiteX15" fmla="*/ 348968 w 2468772"/>
              <a:gd name="connsiteY15" fmla="*/ 833490 h 1758914"/>
              <a:gd name="connsiteX16" fmla="*/ 441838 w 2468772"/>
              <a:gd name="connsiteY16" fmla="*/ 778722 h 1758914"/>
              <a:gd name="connsiteX17" fmla="*/ 553756 w 2468772"/>
              <a:gd name="connsiteY17" fmla="*/ 740621 h 1758914"/>
              <a:gd name="connsiteX18" fmla="*/ 527563 w 2468772"/>
              <a:gd name="connsiteY18" fmla="*/ 707284 h 1758914"/>
              <a:gd name="connsiteX19" fmla="*/ 489463 w 2468772"/>
              <a:gd name="connsiteY19" fmla="*/ 688234 h 1758914"/>
              <a:gd name="connsiteX20" fmla="*/ 508513 w 2468772"/>
              <a:gd name="connsiteY20" fmla="*/ 647753 h 1758914"/>
              <a:gd name="connsiteX21" fmla="*/ 503750 w 2468772"/>
              <a:gd name="connsiteY21" fmla="*/ 623941 h 1758914"/>
              <a:gd name="connsiteX22" fmla="*/ 498988 w 2468772"/>
              <a:gd name="connsiteY22" fmla="*/ 604891 h 1758914"/>
              <a:gd name="connsiteX23" fmla="*/ 434694 w 2468772"/>
              <a:gd name="connsiteY23" fmla="*/ 562028 h 1758914"/>
              <a:gd name="connsiteX24" fmla="*/ 382305 w 2468772"/>
              <a:gd name="connsiteY24" fmla="*/ 571552 h 1758914"/>
              <a:gd name="connsiteX25" fmla="*/ 315631 w 2468772"/>
              <a:gd name="connsiteY25" fmla="*/ 552503 h 1758914"/>
              <a:gd name="connsiteX26" fmla="*/ 248955 w 2468772"/>
              <a:gd name="connsiteY26" fmla="*/ 592983 h 1758914"/>
              <a:gd name="connsiteX27" fmla="*/ 144181 w 2468772"/>
              <a:gd name="connsiteY27" fmla="*/ 590602 h 1758914"/>
              <a:gd name="connsiteX28" fmla="*/ 79887 w 2468772"/>
              <a:gd name="connsiteY28" fmla="*/ 619177 h 1758914"/>
              <a:gd name="connsiteX29" fmla="*/ 32262 w 2468772"/>
              <a:gd name="connsiteY29" fmla="*/ 647752 h 1758914"/>
              <a:gd name="connsiteX30" fmla="*/ 1307 w 2468772"/>
              <a:gd name="connsiteY30" fmla="*/ 602508 h 1758914"/>
              <a:gd name="connsiteX31" fmla="*/ 10830 w 2468772"/>
              <a:gd name="connsiteY31" fmla="*/ 514402 h 1758914"/>
              <a:gd name="connsiteX32" fmla="*/ 8450 w 2468772"/>
              <a:gd name="connsiteY32" fmla="*/ 478683 h 1758914"/>
              <a:gd name="connsiteX33" fmla="*/ 22737 w 2468772"/>
              <a:gd name="connsiteY33" fmla="*/ 452490 h 1758914"/>
              <a:gd name="connsiteX34" fmla="*/ 27499 w 2468772"/>
              <a:gd name="connsiteY34" fmla="*/ 388196 h 1758914"/>
              <a:gd name="connsiteX35" fmla="*/ 32262 w 2468772"/>
              <a:gd name="connsiteY35" fmla="*/ 357240 h 1758914"/>
              <a:gd name="connsiteX36" fmla="*/ 58455 w 2468772"/>
              <a:gd name="connsiteY36" fmla="*/ 331046 h 1758914"/>
              <a:gd name="connsiteX37" fmla="*/ 60838 w 2468772"/>
              <a:gd name="connsiteY37" fmla="*/ 300090 h 1758914"/>
              <a:gd name="connsiteX38" fmla="*/ 106080 w 2468772"/>
              <a:gd name="connsiteY38" fmla="*/ 290565 h 1758914"/>
              <a:gd name="connsiteX39" fmla="*/ 82268 w 2468772"/>
              <a:gd name="connsiteY39" fmla="*/ 266752 h 1758914"/>
              <a:gd name="connsiteX40" fmla="*/ 117988 w 2468772"/>
              <a:gd name="connsiteY40" fmla="*/ 240558 h 1758914"/>
              <a:gd name="connsiteX41" fmla="*/ 91793 w 2468772"/>
              <a:gd name="connsiteY41" fmla="*/ 233415 h 1758914"/>
              <a:gd name="connsiteX42" fmla="*/ 58456 w 2468772"/>
              <a:gd name="connsiteY42" fmla="*/ 202458 h 1758914"/>
              <a:gd name="connsiteX43" fmla="*/ 101319 w 2468772"/>
              <a:gd name="connsiteY43" fmla="*/ 161977 h 1758914"/>
              <a:gd name="connsiteX44" fmla="*/ 65600 w 2468772"/>
              <a:gd name="connsiteY44" fmla="*/ 152452 h 1758914"/>
              <a:gd name="connsiteX45" fmla="*/ 56075 w 2468772"/>
              <a:gd name="connsiteY45" fmla="*/ 135783 h 1758914"/>
              <a:gd name="connsiteX46" fmla="*/ 72744 w 2468772"/>
              <a:gd name="connsiteY46" fmla="*/ 100065 h 1758914"/>
              <a:gd name="connsiteX47" fmla="*/ 51313 w 2468772"/>
              <a:gd name="connsiteY47" fmla="*/ 88158 h 1758914"/>
              <a:gd name="connsiteX48" fmla="*/ 65600 w 2468772"/>
              <a:gd name="connsiteY48" fmla="*/ 80063 h 1758914"/>
              <a:gd name="connsiteX49" fmla="*/ 77506 w 2468772"/>
              <a:gd name="connsiteY49" fmla="*/ 57204 h 1758914"/>
              <a:gd name="connsiteX50" fmla="*/ 125131 w 2468772"/>
              <a:gd name="connsiteY50" fmla="*/ 28627 h 1758914"/>
              <a:gd name="connsiteX51" fmla="*/ 172756 w 2468772"/>
              <a:gd name="connsiteY51" fmla="*/ 26247 h 1758914"/>
              <a:gd name="connsiteX52" fmla="*/ 210856 w 2468772"/>
              <a:gd name="connsiteY52" fmla="*/ 47679 h 1758914"/>
              <a:gd name="connsiteX53" fmla="*/ 234669 w 2468772"/>
              <a:gd name="connsiteY53" fmla="*/ 50059 h 1758914"/>
              <a:gd name="connsiteX54" fmla="*/ 287056 w 2468772"/>
              <a:gd name="connsiteY54" fmla="*/ 54823 h 1758914"/>
              <a:gd name="connsiteX55" fmla="*/ 318013 w 2468772"/>
              <a:gd name="connsiteY55" fmla="*/ 64348 h 1758914"/>
              <a:gd name="connsiteX56" fmla="*/ 322775 w 2468772"/>
              <a:gd name="connsiteY56" fmla="*/ 35773 h 1758914"/>
              <a:gd name="connsiteX57" fmla="*/ 315631 w 2468772"/>
              <a:gd name="connsiteY57" fmla="*/ 16722 h 1758914"/>
              <a:gd name="connsiteX58" fmla="*/ 413263 w 2468772"/>
              <a:gd name="connsiteY58" fmla="*/ 52 h 1758914"/>
              <a:gd name="connsiteX59" fmla="*/ 448980 w 2468772"/>
              <a:gd name="connsiteY59" fmla="*/ 23867 h 1758914"/>
              <a:gd name="connsiteX60" fmla="*/ 477556 w 2468772"/>
              <a:gd name="connsiteY60" fmla="*/ 31010 h 1758914"/>
              <a:gd name="connsiteX61" fmla="*/ 513275 w 2468772"/>
              <a:gd name="connsiteY61" fmla="*/ 81017 h 1758914"/>
              <a:gd name="connsiteX62" fmla="*/ 558519 w 2468772"/>
              <a:gd name="connsiteY62" fmla="*/ 114352 h 1758914"/>
              <a:gd name="connsiteX63" fmla="*/ 568043 w 2468772"/>
              <a:gd name="connsiteY63" fmla="*/ 150073 h 1758914"/>
              <a:gd name="connsiteX64" fmla="*/ 563280 w 2468772"/>
              <a:gd name="connsiteY64" fmla="*/ 221510 h 1758914"/>
              <a:gd name="connsiteX65" fmla="*/ 587397 w 2468772"/>
              <a:gd name="connsiteY65" fmla="*/ 276654 h 1758914"/>
              <a:gd name="connsiteX66" fmla="*/ 649005 w 2468772"/>
              <a:gd name="connsiteY66" fmla="*/ 309617 h 1758914"/>
              <a:gd name="connsiteX67" fmla="*/ 779974 w 2468772"/>
              <a:gd name="connsiteY67" fmla="*/ 381054 h 1758914"/>
              <a:gd name="connsiteX68" fmla="*/ 870463 w 2468772"/>
              <a:gd name="connsiteY68" fmla="*/ 440583 h 1758914"/>
              <a:gd name="connsiteX69" fmla="*/ 941899 w 2468772"/>
              <a:gd name="connsiteY69" fmla="*/ 390579 h 1758914"/>
              <a:gd name="connsiteX70" fmla="*/ 991905 w 2468772"/>
              <a:gd name="connsiteY70" fmla="*/ 362004 h 1758914"/>
              <a:gd name="connsiteX71" fmla="*/ 1006193 w 2468772"/>
              <a:gd name="connsiteY71" fmla="*/ 378673 h 1758914"/>
              <a:gd name="connsiteX72" fmla="*/ 1049055 w 2468772"/>
              <a:gd name="connsiteY72" fmla="*/ 395342 h 1758914"/>
              <a:gd name="connsiteX73" fmla="*/ 1072869 w 2468772"/>
              <a:gd name="connsiteY73" fmla="*/ 407248 h 1758914"/>
              <a:gd name="connsiteX74" fmla="*/ 1146687 w 2468772"/>
              <a:gd name="connsiteY74" fmla="*/ 402485 h 1758914"/>
              <a:gd name="connsiteX75" fmla="*/ 1170500 w 2468772"/>
              <a:gd name="connsiteY75" fmla="*/ 419154 h 1758914"/>
              <a:gd name="connsiteX76" fmla="*/ 1215744 w 2468772"/>
              <a:gd name="connsiteY76" fmla="*/ 423917 h 1758914"/>
              <a:gd name="connsiteX77" fmla="*/ 1227649 w 2468772"/>
              <a:gd name="connsiteY77" fmla="*/ 435823 h 1758914"/>
              <a:gd name="connsiteX78" fmla="*/ 1239556 w 2468772"/>
              <a:gd name="connsiteY78" fmla="*/ 466779 h 1758914"/>
              <a:gd name="connsiteX79" fmla="*/ 1253844 w 2468772"/>
              <a:gd name="connsiteY79" fmla="*/ 478685 h 1758914"/>
              <a:gd name="connsiteX80" fmla="*/ 1289563 w 2468772"/>
              <a:gd name="connsiteY80" fmla="*/ 502498 h 1758914"/>
              <a:gd name="connsiteX81" fmla="*/ 1306231 w 2468772"/>
              <a:gd name="connsiteY81" fmla="*/ 492973 h 1758914"/>
              <a:gd name="connsiteX82" fmla="*/ 1341950 w 2468772"/>
              <a:gd name="connsiteY82" fmla="*/ 502498 h 1758914"/>
              <a:gd name="connsiteX83" fmla="*/ 1411005 w 2468772"/>
              <a:gd name="connsiteY83" fmla="*/ 566792 h 1758914"/>
              <a:gd name="connsiteX84" fmla="*/ 1496730 w 2468772"/>
              <a:gd name="connsiteY84" fmla="*/ 588223 h 1758914"/>
              <a:gd name="connsiteX85" fmla="*/ 1549119 w 2468772"/>
              <a:gd name="connsiteY85" fmla="*/ 590604 h 1758914"/>
              <a:gd name="connsiteX86" fmla="*/ 1580075 w 2468772"/>
              <a:gd name="connsiteY86" fmla="*/ 604892 h 1758914"/>
              <a:gd name="connsiteX87" fmla="*/ 1603887 w 2468772"/>
              <a:gd name="connsiteY87" fmla="*/ 621560 h 1758914"/>
              <a:gd name="connsiteX88" fmla="*/ 1603888 w 2468772"/>
              <a:gd name="connsiteY88" fmla="*/ 676329 h 1758914"/>
              <a:gd name="connsiteX89" fmla="*/ 1634844 w 2468772"/>
              <a:gd name="connsiteY89" fmla="*/ 692998 h 1758914"/>
              <a:gd name="connsiteX90" fmla="*/ 1658656 w 2468772"/>
              <a:gd name="connsiteY90" fmla="*/ 723954 h 1758914"/>
              <a:gd name="connsiteX91" fmla="*/ 1696756 w 2468772"/>
              <a:gd name="connsiteY91" fmla="*/ 764435 h 1758914"/>
              <a:gd name="connsiteX92" fmla="*/ 1727713 w 2468772"/>
              <a:gd name="connsiteY92" fmla="*/ 778723 h 1758914"/>
              <a:gd name="connsiteX93" fmla="*/ 1770575 w 2468772"/>
              <a:gd name="connsiteY93" fmla="*/ 802535 h 1758914"/>
              <a:gd name="connsiteX94" fmla="*/ 1799150 w 2468772"/>
              <a:gd name="connsiteY94" fmla="*/ 831110 h 1758914"/>
              <a:gd name="connsiteX95" fmla="*/ 1880113 w 2468772"/>
              <a:gd name="connsiteY95" fmla="*/ 873973 h 1758914"/>
              <a:gd name="connsiteX96" fmla="*/ 1911069 w 2468772"/>
              <a:gd name="connsiteY96" fmla="*/ 873973 h 1758914"/>
              <a:gd name="connsiteX97" fmla="*/ 1946788 w 2468772"/>
              <a:gd name="connsiteY97" fmla="*/ 881117 h 1758914"/>
              <a:gd name="connsiteX98" fmla="*/ 1984888 w 2468772"/>
              <a:gd name="connsiteY98" fmla="*/ 857304 h 1758914"/>
              <a:gd name="connsiteX99" fmla="*/ 2084900 w 2468772"/>
              <a:gd name="connsiteY99" fmla="*/ 928742 h 1758914"/>
              <a:gd name="connsiteX100" fmla="*/ 2103950 w 2468772"/>
              <a:gd name="connsiteY100" fmla="*/ 962079 h 1758914"/>
              <a:gd name="connsiteX101" fmla="*/ 2149194 w 2468772"/>
              <a:gd name="connsiteY101" fmla="*/ 1002560 h 1758914"/>
              <a:gd name="connsiteX102" fmla="*/ 2158719 w 2468772"/>
              <a:gd name="connsiteY102" fmla="*/ 1073998 h 1758914"/>
              <a:gd name="connsiteX103" fmla="*/ 2227775 w 2468772"/>
              <a:gd name="connsiteY103" fmla="*/ 1097810 h 1758914"/>
              <a:gd name="connsiteX104" fmla="*/ 2265875 w 2468772"/>
              <a:gd name="connsiteY104" fmla="*/ 1166867 h 1758914"/>
              <a:gd name="connsiteX105" fmla="*/ 2284924 w 2468772"/>
              <a:gd name="connsiteY105" fmla="*/ 1178773 h 1758914"/>
              <a:gd name="connsiteX106" fmla="*/ 2308738 w 2468772"/>
              <a:gd name="connsiteY106" fmla="*/ 1197823 h 1758914"/>
              <a:gd name="connsiteX107" fmla="*/ 2334931 w 2468772"/>
              <a:gd name="connsiteY107" fmla="*/ 1190679 h 1758914"/>
              <a:gd name="connsiteX108" fmla="*/ 2365887 w 2468772"/>
              <a:gd name="connsiteY108" fmla="*/ 1200204 h 1758914"/>
              <a:gd name="connsiteX109" fmla="*/ 2430181 w 2468772"/>
              <a:gd name="connsiteY109" fmla="*/ 1224017 h 1758914"/>
              <a:gd name="connsiteX110" fmla="*/ 2461138 w 2468772"/>
              <a:gd name="connsiteY110" fmla="*/ 1228779 h 1758914"/>
              <a:gd name="connsiteX111" fmla="*/ 2468356 w 2468772"/>
              <a:gd name="connsiteY111" fmla="*/ 1265161 h 1758914"/>
              <a:gd name="connsiteX112" fmla="*/ 2446849 w 2468772"/>
              <a:gd name="connsiteY112" fmla="*/ 1300217 h 1758914"/>
              <a:gd name="connsiteX113" fmla="*/ 2415893 w 2468772"/>
              <a:gd name="connsiteY113" fmla="*/ 1354985 h 1758914"/>
              <a:gd name="connsiteX114" fmla="*/ 2342074 w 2468772"/>
              <a:gd name="connsiteY114" fmla="*/ 1402610 h 1758914"/>
              <a:gd name="connsiteX115" fmla="*/ 2268255 w 2468772"/>
              <a:gd name="connsiteY115" fmla="*/ 1404992 h 1758914"/>
              <a:gd name="connsiteX116" fmla="*/ 2156337 w 2468772"/>
              <a:gd name="connsiteY116" fmla="*/ 1435948 h 1758914"/>
              <a:gd name="connsiteX117" fmla="*/ 2108712 w 2468772"/>
              <a:gd name="connsiteY117" fmla="*/ 1459760 h 1758914"/>
              <a:gd name="connsiteX118" fmla="*/ 1496730 w 2468772"/>
              <a:gd name="connsiteY118" fmla="*/ 1183535 h 1758914"/>
              <a:gd name="connsiteX119" fmla="*/ 1349093 w 2468772"/>
              <a:gd name="connsiteY119" fmla="*/ 1188299 h 1758914"/>
              <a:gd name="connsiteX120" fmla="*/ 1253843 w 2468772"/>
              <a:gd name="connsiteY120" fmla="*/ 1250210 h 1758914"/>
              <a:gd name="connsiteX121" fmla="*/ 1120493 w 2468772"/>
              <a:gd name="connsiteY121" fmla="*/ 1362129 h 1758914"/>
              <a:gd name="connsiteX122" fmla="*/ 1094299 w 2468772"/>
              <a:gd name="connsiteY122" fmla="*/ 1388322 h 1758914"/>
              <a:gd name="connsiteX123" fmla="*/ 1084774 w 2468772"/>
              <a:gd name="connsiteY123" fmla="*/ 1469285 h 1758914"/>
              <a:gd name="connsiteX124" fmla="*/ 1122874 w 2468772"/>
              <a:gd name="connsiteY124" fmla="*/ 1590729 h 1758914"/>
              <a:gd name="connsiteX125" fmla="*/ 1108587 w 2468772"/>
              <a:gd name="connsiteY125" fmla="*/ 1621684 h 1758914"/>
              <a:gd name="connsiteX126" fmla="*/ 1099062 w 2468772"/>
              <a:gd name="connsiteY126" fmla="*/ 1652642 h 1758914"/>
              <a:gd name="connsiteX127" fmla="*/ 931725 w 2468772"/>
              <a:gd name="connsiteY127" fmla="*/ 1757893 h 1758914"/>
              <a:gd name="connsiteX128" fmla="*/ 818074 w 2468772"/>
              <a:gd name="connsiteY128" fmla="*/ 1702648 h 1758914"/>
              <a:gd name="connsiteX129" fmla="*/ 687105 w 2468772"/>
              <a:gd name="connsiteY129" fmla="*/ 1645499 h 1758914"/>
              <a:gd name="connsiteX130" fmla="*/ 546612 w 2468772"/>
              <a:gd name="connsiteY130" fmla="*/ 1640734 h 1758914"/>
              <a:gd name="connsiteX131" fmla="*/ 313249 w 2468772"/>
              <a:gd name="connsiteY131" fmla="*/ 1643117 h 1758914"/>
              <a:gd name="connsiteX132" fmla="*/ 170374 w 2468772"/>
              <a:gd name="connsiteY132" fmla="*/ 1547867 h 1758914"/>
              <a:gd name="connsiteX133" fmla="*/ 75125 w 2468772"/>
              <a:gd name="connsiteY133" fmla="*/ 1497860 h 1758914"/>
              <a:gd name="connsiteX134" fmla="*/ 48930 w 2468772"/>
              <a:gd name="connsiteY134" fmla="*/ 1433567 h 1758914"/>
              <a:gd name="connsiteX135" fmla="*/ 70362 w 2468772"/>
              <a:gd name="connsiteY135" fmla="*/ 1416898 h 1758914"/>
              <a:gd name="connsiteX136" fmla="*/ 87030 w 2468772"/>
              <a:gd name="connsiteY136" fmla="*/ 1371654 h 1758914"/>
              <a:gd name="connsiteX137" fmla="*/ 79943 w 2468772"/>
              <a:gd name="connsiteY137" fmla="*/ 1336122 h 1758914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496730 w 2468772"/>
              <a:gd name="connsiteY118" fmla="*/ 1183535 h 1762682"/>
              <a:gd name="connsiteX119" fmla="*/ 1349093 w 2468772"/>
              <a:gd name="connsiteY119" fmla="*/ 1188299 h 1762682"/>
              <a:gd name="connsiteX120" fmla="*/ 1253843 w 2468772"/>
              <a:gd name="connsiteY120" fmla="*/ 1250210 h 1762682"/>
              <a:gd name="connsiteX121" fmla="*/ 1120493 w 2468772"/>
              <a:gd name="connsiteY121" fmla="*/ 1362129 h 1762682"/>
              <a:gd name="connsiteX122" fmla="*/ 1094299 w 2468772"/>
              <a:gd name="connsiteY122" fmla="*/ 1388322 h 1762682"/>
              <a:gd name="connsiteX123" fmla="*/ 1084774 w 2468772"/>
              <a:gd name="connsiteY123" fmla="*/ 1469285 h 1762682"/>
              <a:gd name="connsiteX124" fmla="*/ 1122874 w 2468772"/>
              <a:gd name="connsiteY124" fmla="*/ 1590729 h 1762682"/>
              <a:gd name="connsiteX125" fmla="*/ 1108587 w 2468772"/>
              <a:gd name="connsiteY125" fmla="*/ 1621684 h 1762682"/>
              <a:gd name="connsiteX126" fmla="*/ 1099062 w 2468772"/>
              <a:gd name="connsiteY126" fmla="*/ 1652642 h 1762682"/>
              <a:gd name="connsiteX127" fmla="*/ 989524 w 2468772"/>
              <a:gd name="connsiteY127" fmla="*/ 1747891 h 1762682"/>
              <a:gd name="connsiteX128" fmla="*/ 931725 w 2468772"/>
              <a:gd name="connsiteY128" fmla="*/ 1757893 h 1762682"/>
              <a:gd name="connsiteX129" fmla="*/ 818074 w 2468772"/>
              <a:gd name="connsiteY129" fmla="*/ 1702648 h 1762682"/>
              <a:gd name="connsiteX130" fmla="*/ 687105 w 2468772"/>
              <a:gd name="connsiteY130" fmla="*/ 1645499 h 1762682"/>
              <a:gd name="connsiteX131" fmla="*/ 546612 w 2468772"/>
              <a:gd name="connsiteY131" fmla="*/ 1640734 h 1762682"/>
              <a:gd name="connsiteX132" fmla="*/ 313249 w 2468772"/>
              <a:gd name="connsiteY132" fmla="*/ 1643117 h 1762682"/>
              <a:gd name="connsiteX133" fmla="*/ 170374 w 2468772"/>
              <a:gd name="connsiteY133" fmla="*/ 1547867 h 1762682"/>
              <a:gd name="connsiteX134" fmla="*/ 75125 w 2468772"/>
              <a:gd name="connsiteY134" fmla="*/ 1497860 h 1762682"/>
              <a:gd name="connsiteX135" fmla="*/ 48930 w 2468772"/>
              <a:gd name="connsiteY135" fmla="*/ 1433567 h 1762682"/>
              <a:gd name="connsiteX136" fmla="*/ 70362 w 2468772"/>
              <a:gd name="connsiteY136" fmla="*/ 1416898 h 1762682"/>
              <a:gd name="connsiteX137" fmla="*/ 87030 w 2468772"/>
              <a:gd name="connsiteY137" fmla="*/ 1371654 h 1762682"/>
              <a:gd name="connsiteX138" fmla="*/ 79943 w 2468772"/>
              <a:gd name="connsiteY138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496730 w 2468772"/>
              <a:gd name="connsiteY118" fmla="*/ 1183535 h 1762682"/>
              <a:gd name="connsiteX119" fmla="*/ 1349093 w 2468772"/>
              <a:gd name="connsiteY119" fmla="*/ 1188299 h 1762682"/>
              <a:gd name="connsiteX120" fmla="*/ 1253843 w 2468772"/>
              <a:gd name="connsiteY120" fmla="*/ 1250210 h 1762682"/>
              <a:gd name="connsiteX121" fmla="*/ 1120493 w 2468772"/>
              <a:gd name="connsiteY121" fmla="*/ 1362129 h 1762682"/>
              <a:gd name="connsiteX122" fmla="*/ 1094299 w 2468772"/>
              <a:gd name="connsiteY122" fmla="*/ 1388322 h 1762682"/>
              <a:gd name="connsiteX123" fmla="*/ 1084774 w 2468772"/>
              <a:gd name="connsiteY123" fmla="*/ 1469285 h 1762682"/>
              <a:gd name="connsiteX124" fmla="*/ 1122874 w 2468772"/>
              <a:gd name="connsiteY124" fmla="*/ 1590729 h 1762682"/>
              <a:gd name="connsiteX125" fmla="*/ 1108587 w 2468772"/>
              <a:gd name="connsiteY125" fmla="*/ 1621684 h 1762682"/>
              <a:gd name="connsiteX126" fmla="*/ 1099062 w 2468772"/>
              <a:gd name="connsiteY126" fmla="*/ 1652642 h 1762682"/>
              <a:gd name="connsiteX127" fmla="*/ 989524 w 2468772"/>
              <a:gd name="connsiteY127" fmla="*/ 1747891 h 1762682"/>
              <a:gd name="connsiteX128" fmla="*/ 931725 w 2468772"/>
              <a:gd name="connsiteY128" fmla="*/ 1757893 h 1762682"/>
              <a:gd name="connsiteX129" fmla="*/ 818074 w 2468772"/>
              <a:gd name="connsiteY129" fmla="*/ 1702648 h 1762682"/>
              <a:gd name="connsiteX130" fmla="*/ 770449 w 2468772"/>
              <a:gd name="connsiteY130" fmla="*/ 1674072 h 1762682"/>
              <a:gd name="connsiteX131" fmla="*/ 687105 w 2468772"/>
              <a:gd name="connsiteY131" fmla="*/ 1645499 h 1762682"/>
              <a:gd name="connsiteX132" fmla="*/ 546612 w 2468772"/>
              <a:gd name="connsiteY132" fmla="*/ 1640734 h 1762682"/>
              <a:gd name="connsiteX133" fmla="*/ 313249 w 2468772"/>
              <a:gd name="connsiteY133" fmla="*/ 1643117 h 1762682"/>
              <a:gd name="connsiteX134" fmla="*/ 170374 w 2468772"/>
              <a:gd name="connsiteY134" fmla="*/ 1547867 h 1762682"/>
              <a:gd name="connsiteX135" fmla="*/ 75125 w 2468772"/>
              <a:gd name="connsiteY135" fmla="*/ 1497860 h 1762682"/>
              <a:gd name="connsiteX136" fmla="*/ 48930 w 2468772"/>
              <a:gd name="connsiteY136" fmla="*/ 1433567 h 1762682"/>
              <a:gd name="connsiteX137" fmla="*/ 70362 w 2468772"/>
              <a:gd name="connsiteY137" fmla="*/ 1416898 h 1762682"/>
              <a:gd name="connsiteX138" fmla="*/ 87030 w 2468772"/>
              <a:gd name="connsiteY138" fmla="*/ 1371654 h 1762682"/>
              <a:gd name="connsiteX139" fmla="*/ 79943 w 2468772"/>
              <a:gd name="connsiteY139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496730 w 2468772"/>
              <a:gd name="connsiteY118" fmla="*/ 1183535 h 1762682"/>
              <a:gd name="connsiteX119" fmla="*/ 1349093 w 2468772"/>
              <a:gd name="connsiteY119" fmla="*/ 1188299 h 1762682"/>
              <a:gd name="connsiteX120" fmla="*/ 1253843 w 2468772"/>
              <a:gd name="connsiteY120" fmla="*/ 1250210 h 1762682"/>
              <a:gd name="connsiteX121" fmla="*/ 1120493 w 2468772"/>
              <a:gd name="connsiteY121" fmla="*/ 1362129 h 1762682"/>
              <a:gd name="connsiteX122" fmla="*/ 1094299 w 2468772"/>
              <a:gd name="connsiteY122" fmla="*/ 1388322 h 1762682"/>
              <a:gd name="connsiteX123" fmla="*/ 1084774 w 2468772"/>
              <a:gd name="connsiteY123" fmla="*/ 1469285 h 1762682"/>
              <a:gd name="connsiteX124" fmla="*/ 1122874 w 2468772"/>
              <a:gd name="connsiteY124" fmla="*/ 1590729 h 1762682"/>
              <a:gd name="connsiteX125" fmla="*/ 1108587 w 2468772"/>
              <a:gd name="connsiteY125" fmla="*/ 1621684 h 1762682"/>
              <a:gd name="connsiteX126" fmla="*/ 1099062 w 2468772"/>
              <a:gd name="connsiteY126" fmla="*/ 1652642 h 1762682"/>
              <a:gd name="connsiteX127" fmla="*/ 989524 w 2468772"/>
              <a:gd name="connsiteY127" fmla="*/ 1747891 h 1762682"/>
              <a:gd name="connsiteX128" fmla="*/ 931725 w 2468772"/>
              <a:gd name="connsiteY128" fmla="*/ 1757893 h 1762682"/>
              <a:gd name="connsiteX129" fmla="*/ 818074 w 2468772"/>
              <a:gd name="connsiteY129" fmla="*/ 1702648 h 1762682"/>
              <a:gd name="connsiteX130" fmla="*/ 770449 w 2468772"/>
              <a:gd name="connsiteY130" fmla="*/ 1674072 h 1762682"/>
              <a:gd name="connsiteX131" fmla="*/ 687105 w 2468772"/>
              <a:gd name="connsiteY131" fmla="*/ 1645499 h 1762682"/>
              <a:gd name="connsiteX132" fmla="*/ 601380 w 2468772"/>
              <a:gd name="connsiteY132" fmla="*/ 1631209 h 1762682"/>
              <a:gd name="connsiteX133" fmla="*/ 546612 w 2468772"/>
              <a:gd name="connsiteY133" fmla="*/ 1640734 h 1762682"/>
              <a:gd name="connsiteX134" fmla="*/ 313249 w 2468772"/>
              <a:gd name="connsiteY134" fmla="*/ 1643117 h 1762682"/>
              <a:gd name="connsiteX135" fmla="*/ 170374 w 2468772"/>
              <a:gd name="connsiteY135" fmla="*/ 1547867 h 1762682"/>
              <a:gd name="connsiteX136" fmla="*/ 75125 w 2468772"/>
              <a:gd name="connsiteY136" fmla="*/ 1497860 h 1762682"/>
              <a:gd name="connsiteX137" fmla="*/ 48930 w 2468772"/>
              <a:gd name="connsiteY137" fmla="*/ 1433567 h 1762682"/>
              <a:gd name="connsiteX138" fmla="*/ 70362 w 2468772"/>
              <a:gd name="connsiteY138" fmla="*/ 1416898 h 1762682"/>
              <a:gd name="connsiteX139" fmla="*/ 87030 w 2468772"/>
              <a:gd name="connsiteY139" fmla="*/ 1371654 h 1762682"/>
              <a:gd name="connsiteX140" fmla="*/ 79943 w 2468772"/>
              <a:gd name="connsiteY140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496730 w 2468772"/>
              <a:gd name="connsiteY118" fmla="*/ 1183535 h 1762682"/>
              <a:gd name="connsiteX119" fmla="*/ 1349093 w 2468772"/>
              <a:gd name="connsiteY119" fmla="*/ 1188299 h 1762682"/>
              <a:gd name="connsiteX120" fmla="*/ 1253843 w 2468772"/>
              <a:gd name="connsiteY120" fmla="*/ 1250210 h 1762682"/>
              <a:gd name="connsiteX121" fmla="*/ 1120493 w 2468772"/>
              <a:gd name="connsiteY121" fmla="*/ 1362129 h 1762682"/>
              <a:gd name="connsiteX122" fmla="*/ 1094299 w 2468772"/>
              <a:gd name="connsiteY122" fmla="*/ 1388322 h 1762682"/>
              <a:gd name="connsiteX123" fmla="*/ 1084774 w 2468772"/>
              <a:gd name="connsiteY123" fmla="*/ 1469285 h 1762682"/>
              <a:gd name="connsiteX124" fmla="*/ 1122874 w 2468772"/>
              <a:gd name="connsiteY124" fmla="*/ 1590729 h 1762682"/>
              <a:gd name="connsiteX125" fmla="*/ 1108587 w 2468772"/>
              <a:gd name="connsiteY125" fmla="*/ 1621684 h 1762682"/>
              <a:gd name="connsiteX126" fmla="*/ 1099062 w 2468772"/>
              <a:gd name="connsiteY126" fmla="*/ 1652642 h 1762682"/>
              <a:gd name="connsiteX127" fmla="*/ 989524 w 2468772"/>
              <a:gd name="connsiteY127" fmla="*/ 1747891 h 1762682"/>
              <a:gd name="connsiteX128" fmla="*/ 931725 w 2468772"/>
              <a:gd name="connsiteY128" fmla="*/ 1757893 h 1762682"/>
              <a:gd name="connsiteX129" fmla="*/ 818074 w 2468772"/>
              <a:gd name="connsiteY129" fmla="*/ 1702648 h 1762682"/>
              <a:gd name="connsiteX130" fmla="*/ 770449 w 2468772"/>
              <a:gd name="connsiteY130" fmla="*/ 1674072 h 1762682"/>
              <a:gd name="connsiteX131" fmla="*/ 687105 w 2468772"/>
              <a:gd name="connsiteY131" fmla="*/ 1645499 h 1762682"/>
              <a:gd name="connsiteX132" fmla="*/ 601380 w 2468772"/>
              <a:gd name="connsiteY132" fmla="*/ 1631209 h 1762682"/>
              <a:gd name="connsiteX133" fmla="*/ 546612 w 2468772"/>
              <a:gd name="connsiteY133" fmla="*/ 1640734 h 1762682"/>
              <a:gd name="connsiteX134" fmla="*/ 491843 w 2468772"/>
              <a:gd name="connsiteY134" fmla="*/ 1638353 h 1762682"/>
              <a:gd name="connsiteX135" fmla="*/ 313249 w 2468772"/>
              <a:gd name="connsiteY135" fmla="*/ 1643117 h 1762682"/>
              <a:gd name="connsiteX136" fmla="*/ 170374 w 2468772"/>
              <a:gd name="connsiteY136" fmla="*/ 1547867 h 1762682"/>
              <a:gd name="connsiteX137" fmla="*/ 75125 w 2468772"/>
              <a:gd name="connsiteY137" fmla="*/ 1497860 h 1762682"/>
              <a:gd name="connsiteX138" fmla="*/ 48930 w 2468772"/>
              <a:gd name="connsiteY138" fmla="*/ 1433567 h 1762682"/>
              <a:gd name="connsiteX139" fmla="*/ 70362 w 2468772"/>
              <a:gd name="connsiteY139" fmla="*/ 1416898 h 1762682"/>
              <a:gd name="connsiteX140" fmla="*/ 87030 w 2468772"/>
              <a:gd name="connsiteY140" fmla="*/ 1371654 h 1762682"/>
              <a:gd name="connsiteX141" fmla="*/ 79943 w 2468772"/>
              <a:gd name="connsiteY141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496730 w 2468772"/>
              <a:gd name="connsiteY118" fmla="*/ 1183535 h 1762682"/>
              <a:gd name="connsiteX119" fmla="*/ 1349093 w 2468772"/>
              <a:gd name="connsiteY119" fmla="*/ 1188299 h 1762682"/>
              <a:gd name="connsiteX120" fmla="*/ 1253843 w 2468772"/>
              <a:gd name="connsiteY120" fmla="*/ 1250210 h 1762682"/>
              <a:gd name="connsiteX121" fmla="*/ 1120493 w 2468772"/>
              <a:gd name="connsiteY121" fmla="*/ 1362129 h 1762682"/>
              <a:gd name="connsiteX122" fmla="*/ 1094299 w 2468772"/>
              <a:gd name="connsiteY122" fmla="*/ 1388322 h 1762682"/>
              <a:gd name="connsiteX123" fmla="*/ 1084774 w 2468772"/>
              <a:gd name="connsiteY123" fmla="*/ 1469285 h 1762682"/>
              <a:gd name="connsiteX124" fmla="*/ 1122874 w 2468772"/>
              <a:gd name="connsiteY124" fmla="*/ 1590729 h 1762682"/>
              <a:gd name="connsiteX125" fmla="*/ 1108587 w 2468772"/>
              <a:gd name="connsiteY125" fmla="*/ 1621684 h 1762682"/>
              <a:gd name="connsiteX126" fmla="*/ 1099062 w 2468772"/>
              <a:gd name="connsiteY126" fmla="*/ 1652642 h 1762682"/>
              <a:gd name="connsiteX127" fmla="*/ 989524 w 2468772"/>
              <a:gd name="connsiteY127" fmla="*/ 1747891 h 1762682"/>
              <a:gd name="connsiteX128" fmla="*/ 931725 w 2468772"/>
              <a:gd name="connsiteY128" fmla="*/ 1757893 h 1762682"/>
              <a:gd name="connsiteX129" fmla="*/ 818074 w 2468772"/>
              <a:gd name="connsiteY129" fmla="*/ 1702648 h 1762682"/>
              <a:gd name="connsiteX130" fmla="*/ 770449 w 2468772"/>
              <a:gd name="connsiteY130" fmla="*/ 1674072 h 1762682"/>
              <a:gd name="connsiteX131" fmla="*/ 687105 w 2468772"/>
              <a:gd name="connsiteY131" fmla="*/ 1645499 h 1762682"/>
              <a:gd name="connsiteX132" fmla="*/ 601380 w 2468772"/>
              <a:gd name="connsiteY132" fmla="*/ 1631209 h 1762682"/>
              <a:gd name="connsiteX133" fmla="*/ 546612 w 2468772"/>
              <a:gd name="connsiteY133" fmla="*/ 1640734 h 1762682"/>
              <a:gd name="connsiteX134" fmla="*/ 491843 w 2468772"/>
              <a:gd name="connsiteY134" fmla="*/ 1638353 h 1762682"/>
              <a:gd name="connsiteX135" fmla="*/ 391830 w 2468772"/>
              <a:gd name="connsiteY135" fmla="*/ 1655022 h 1762682"/>
              <a:gd name="connsiteX136" fmla="*/ 313249 w 2468772"/>
              <a:gd name="connsiteY136" fmla="*/ 1643117 h 1762682"/>
              <a:gd name="connsiteX137" fmla="*/ 170374 w 2468772"/>
              <a:gd name="connsiteY137" fmla="*/ 1547867 h 1762682"/>
              <a:gd name="connsiteX138" fmla="*/ 75125 w 2468772"/>
              <a:gd name="connsiteY138" fmla="*/ 1497860 h 1762682"/>
              <a:gd name="connsiteX139" fmla="*/ 48930 w 2468772"/>
              <a:gd name="connsiteY139" fmla="*/ 1433567 h 1762682"/>
              <a:gd name="connsiteX140" fmla="*/ 70362 w 2468772"/>
              <a:gd name="connsiteY140" fmla="*/ 1416898 h 1762682"/>
              <a:gd name="connsiteX141" fmla="*/ 87030 w 2468772"/>
              <a:gd name="connsiteY141" fmla="*/ 1371654 h 1762682"/>
              <a:gd name="connsiteX142" fmla="*/ 79943 w 2468772"/>
              <a:gd name="connsiteY142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496730 w 2468772"/>
              <a:gd name="connsiteY118" fmla="*/ 1183535 h 1762682"/>
              <a:gd name="connsiteX119" fmla="*/ 1349093 w 2468772"/>
              <a:gd name="connsiteY119" fmla="*/ 1188299 h 1762682"/>
              <a:gd name="connsiteX120" fmla="*/ 1253843 w 2468772"/>
              <a:gd name="connsiteY120" fmla="*/ 1250210 h 1762682"/>
              <a:gd name="connsiteX121" fmla="*/ 1120493 w 2468772"/>
              <a:gd name="connsiteY121" fmla="*/ 1362129 h 1762682"/>
              <a:gd name="connsiteX122" fmla="*/ 1094299 w 2468772"/>
              <a:gd name="connsiteY122" fmla="*/ 1388322 h 1762682"/>
              <a:gd name="connsiteX123" fmla="*/ 1084774 w 2468772"/>
              <a:gd name="connsiteY123" fmla="*/ 1469285 h 1762682"/>
              <a:gd name="connsiteX124" fmla="*/ 1122874 w 2468772"/>
              <a:gd name="connsiteY124" fmla="*/ 1590729 h 1762682"/>
              <a:gd name="connsiteX125" fmla="*/ 1108587 w 2468772"/>
              <a:gd name="connsiteY125" fmla="*/ 1621684 h 1762682"/>
              <a:gd name="connsiteX126" fmla="*/ 1099062 w 2468772"/>
              <a:gd name="connsiteY126" fmla="*/ 1652642 h 1762682"/>
              <a:gd name="connsiteX127" fmla="*/ 989524 w 2468772"/>
              <a:gd name="connsiteY127" fmla="*/ 1747891 h 1762682"/>
              <a:gd name="connsiteX128" fmla="*/ 931725 w 2468772"/>
              <a:gd name="connsiteY128" fmla="*/ 1757893 h 1762682"/>
              <a:gd name="connsiteX129" fmla="*/ 818074 w 2468772"/>
              <a:gd name="connsiteY129" fmla="*/ 1702648 h 1762682"/>
              <a:gd name="connsiteX130" fmla="*/ 770449 w 2468772"/>
              <a:gd name="connsiteY130" fmla="*/ 1674072 h 1762682"/>
              <a:gd name="connsiteX131" fmla="*/ 687105 w 2468772"/>
              <a:gd name="connsiteY131" fmla="*/ 1645499 h 1762682"/>
              <a:gd name="connsiteX132" fmla="*/ 601380 w 2468772"/>
              <a:gd name="connsiteY132" fmla="*/ 1631209 h 1762682"/>
              <a:gd name="connsiteX133" fmla="*/ 546612 w 2468772"/>
              <a:gd name="connsiteY133" fmla="*/ 1640734 h 1762682"/>
              <a:gd name="connsiteX134" fmla="*/ 491843 w 2468772"/>
              <a:gd name="connsiteY134" fmla="*/ 1638353 h 1762682"/>
              <a:gd name="connsiteX135" fmla="*/ 391830 w 2468772"/>
              <a:gd name="connsiteY135" fmla="*/ 1655022 h 1762682"/>
              <a:gd name="connsiteX136" fmla="*/ 313249 w 2468772"/>
              <a:gd name="connsiteY136" fmla="*/ 1643117 h 1762682"/>
              <a:gd name="connsiteX137" fmla="*/ 246574 w 2468772"/>
              <a:gd name="connsiteY137" fmla="*/ 1619303 h 1762682"/>
              <a:gd name="connsiteX138" fmla="*/ 170374 w 2468772"/>
              <a:gd name="connsiteY138" fmla="*/ 1547867 h 1762682"/>
              <a:gd name="connsiteX139" fmla="*/ 75125 w 2468772"/>
              <a:gd name="connsiteY139" fmla="*/ 1497860 h 1762682"/>
              <a:gd name="connsiteX140" fmla="*/ 48930 w 2468772"/>
              <a:gd name="connsiteY140" fmla="*/ 1433567 h 1762682"/>
              <a:gd name="connsiteX141" fmla="*/ 70362 w 2468772"/>
              <a:gd name="connsiteY141" fmla="*/ 1416898 h 1762682"/>
              <a:gd name="connsiteX142" fmla="*/ 87030 w 2468772"/>
              <a:gd name="connsiteY142" fmla="*/ 1371654 h 1762682"/>
              <a:gd name="connsiteX143" fmla="*/ 79943 w 2468772"/>
              <a:gd name="connsiteY143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796768 w 2468772"/>
              <a:gd name="connsiteY118" fmla="*/ 1438328 h 1762682"/>
              <a:gd name="connsiteX119" fmla="*/ 1496730 w 2468772"/>
              <a:gd name="connsiteY119" fmla="*/ 1183535 h 1762682"/>
              <a:gd name="connsiteX120" fmla="*/ 1349093 w 2468772"/>
              <a:gd name="connsiteY120" fmla="*/ 1188299 h 1762682"/>
              <a:gd name="connsiteX121" fmla="*/ 1253843 w 2468772"/>
              <a:gd name="connsiteY121" fmla="*/ 1250210 h 1762682"/>
              <a:gd name="connsiteX122" fmla="*/ 1120493 w 2468772"/>
              <a:gd name="connsiteY122" fmla="*/ 1362129 h 1762682"/>
              <a:gd name="connsiteX123" fmla="*/ 1094299 w 2468772"/>
              <a:gd name="connsiteY123" fmla="*/ 1388322 h 1762682"/>
              <a:gd name="connsiteX124" fmla="*/ 1084774 w 2468772"/>
              <a:gd name="connsiteY124" fmla="*/ 1469285 h 1762682"/>
              <a:gd name="connsiteX125" fmla="*/ 1122874 w 2468772"/>
              <a:gd name="connsiteY125" fmla="*/ 1590729 h 1762682"/>
              <a:gd name="connsiteX126" fmla="*/ 1108587 w 2468772"/>
              <a:gd name="connsiteY126" fmla="*/ 1621684 h 1762682"/>
              <a:gd name="connsiteX127" fmla="*/ 1099062 w 2468772"/>
              <a:gd name="connsiteY127" fmla="*/ 1652642 h 1762682"/>
              <a:gd name="connsiteX128" fmla="*/ 989524 w 2468772"/>
              <a:gd name="connsiteY128" fmla="*/ 1747891 h 1762682"/>
              <a:gd name="connsiteX129" fmla="*/ 931725 w 2468772"/>
              <a:gd name="connsiteY129" fmla="*/ 1757893 h 1762682"/>
              <a:gd name="connsiteX130" fmla="*/ 818074 w 2468772"/>
              <a:gd name="connsiteY130" fmla="*/ 1702648 h 1762682"/>
              <a:gd name="connsiteX131" fmla="*/ 770449 w 2468772"/>
              <a:gd name="connsiteY131" fmla="*/ 1674072 h 1762682"/>
              <a:gd name="connsiteX132" fmla="*/ 687105 w 2468772"/>
              <a:gd name="connsiteY132" fmla="*/ 1645499 h 1762682"/>
              <a:gd name="connsiteX133" fmla="*/ 601380 w 2468772"/>
              <a:gd name="connsiteY133" fmla="*/ 1631209 h 1762682"/>
              <a:gd name="connsiteX134" fmla="*/ 546612 w 2468772"/>
              <a:gd name="connsiteY134" fmla="*/ 1640734 h 1762682"/>
              <a:gd name="connsiteX135" fmla="*/ 491843 w 2468772"/>
              <a:gd name="connsiteY135" fmla="*/ 1638353 h 1762682"/>
              <a:gd name="connsiteX136" fmla="*/ 391830 w 2468772"/>
              <a:gd name="connsiteY136" fmla="*/ 1655022 h 1762682"/>
              <a:gd name="connsiteX137" fmla="*/ 313249 w 2468772"/>
              <a:gd name="connsiteY137" fmla="*/ 1643117 h 1762682"/>
              <a:gd name="connsiteX138" fmla="*/ 246574 w 2468772"/>
              <a:gd name="connsiteY138" fmla="*/ 1619303 h 1762682"/>
              <a:gd name="connsiteX139" fmla="*/ 170374 w 2468772"/>
              <a:gd name="connsiteY139" fmla="*/ 1547867 h 1762682"/>
              <a:gd name="connsiteX140" fmla="*/ 75125 w 2468772"/>
              <a:gd name="connsiteY140" fmla="*/ 1497860 h 1762682"/>
              <a:gd name="connsiteX141" fmla="*/ 48930 w 2468772"/>
              <a:gd name="connsiteY141" fmla="*/ 1433567 h 1762682"/>
              <a:gd name="connsiteX142" fmla="*/ 70362 w 2468772"/>
              <a:gd name="connsiteY142" fmla="*/ 1416898 h 1762682"/>
              <a:gd name="connsiteX143" fmla="*/ 87030 w 2468772"/>
              <a:gd name="connsiteY143" fmla="*/ 1371654 h 1762682"/>
              <a:gd name="connsiteX144" fmla="*/ 79943 w 2468772"/>
              <a:gd name="connsiteY144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796768 w 2468772"/>
              <a:gd name="connsiteY118" fmla="*/ 1438328 h 1762682"/>
              <a:gd name="connsiteX119" fmla="*/ 1606268 w 2468772"/>
              <a:gd name="connsiteY119" fmla="*/ 1302597 h 1762682"/>
              <a:gd name="connsiteX120" fmla="*/ 1496730 w 2468772"/>
              <a:gd name="connsiteY120" fmla="*/ 1183535 h 1762682"/>
              <a:gd name="connsiteX121" fmla="*/ 1349093 w 2468772"/>
              <a:gd name="connsiteY121" fmla="*/ 1188299 h 1762682"/>
              <a:gd name="connsiteX122" fmla="*/ 1253843 w 2468772"/>
              <a:gd name="connsiteY122" fmla="*/ 1250210 h 1762682"/>
              <a:gd name="connsiteX123" fmla="*/ 1120493 w 2468772"/>
              <a:gd name="connsiteY123" fmla="*/ 1362129 h 1762682"/>
              <a:gd name="connsiteX124" fmla="*/ 1094299 w 2468772"/>
              <a:gd name="connsiteY124" fmla="*/ 1388322 h 1762682"/>
              <a:gd name="connsiteX125" fmla="*/ 1084774 w 2468772"/>
              <a:gd name="connsiteY125" fmla="*/ 1469285 h 1762682"/>
              <a:gd name="connsiteX126" fmla="*/ 1122874 w 2468772"/>
              <a:gd name="connsiteY126" fmla="*/ 1590729 h 1762682"/>
              <a:gd name="connsiteX127" fmla="*/ 1108587 w 2468772"/>
              <a:gd name="connsiteY127" fmla="*/ 1621684 h 1762682"/>
              <a:gd name="connsiteX128" fmla="*/ 1099062 w 2468772"/>
              <a:gd name="connsiteY128" fmla="*/ 1652642 h 1762682"/>
              <a:gd name="connsiteX129" fmla="*/ 989524 w 2468772"/>
              <a:gd name="connsiteY129" fmla="*/ 1747891 h 1762682"/>
              <a:gd name="connsiteX130" fmla="*/ 931725 w 2468772"/>
              <a:gd name="connsiteY130" fmla="*/ 1757893 h 1762682"/>
              <a:gd name="connsiteX131" fmla="*/ 818074 w 2468772"/>
              <a:gd name="connsiteY131" fmla="*/ 1702648 h 1762682"/>
              <a:gd name="connsiteX132" fmla="*/ 770449 w 2468772"/>
              <a:gd name="connsiteY132" fmla="*/ 1674072 h 1762682"/>
              <a:gd name="connsiteX133" fmla="*/ 687105 w 2468772"/>
              <a:gd name="connsiteY133" fmla="*/ 1645499 h 1762682"/>
              <a:gd name="connsiteX134" fmla="*/ 601380 w 2468772"/>
              <a:gd name="connsiteY134" fmla="*/ 1631209 h 1762682"/>
              <a:gd name="connsiteX135" fmla="*/ 546612 w 2468772"/>
              <a:gd name="connsiteY135" fmla="*/ 1640734 h 1762682"/>
              <a:gd name="connsiteX136" fmla="*/ 491843 w 2468772"/>
              <a:gd name="connsiteY136" fmla="*/ 1638353 h 1762682"/>
              <a:gd name="connsiteX137" fmla="*/ 391830 w 2468772"/>
              <a:gd name="connsiteY137" fmla="*/ 1655022 h 1762682"/>
              <a:gd name="connsiteX138" fmla="*/ 313249 w 2468772"/>
              <a:gd name="connsiteY138" fmla="*/ 1643117 h 1762682"/>
              <a:gd name="connsiteX139" fmla="*/ 246574 w 2468772"/>
              <a:gd name="connsiteY139" fmla="*/ 1619303 h 1762682"/>
              <a:gd name="connsiteX140" fmla="*/ 170374 w 2468772"/>
              <a:gd name="connsiteY140" fmla="*/ 1547867 h 1762682"/>
              <a:gd name="connsiteX141" fmla="*/ 75125 w 2468772"/>
              <a:gd name="connsiteY141" fmla="*/ 1497860 h 1762682"/>
              <a:gd name="connsiteX142" fmla="*/ 48930 w 2468772"/>
              <a:gd name="connsiteY142" fmla="*/ 1433567 h 1762682"/>
              <a:gd name="connsiteX143" fmla="*/ 70362 w 2468772"/>
              <a:gd name="connsiteY143" fmla="*/ 1416898 h 1762682"/>
              <a:gd name="connsiteX144" fmla="*/ 87030 w 2468772"/>
              <a:gd name="connsiteY144" fmla="*/ 1371654 h 1762682"/>
              <a:gd name="connsiteX145" fmla="*/ 79943 w 2468772"/>
              <a:gd name="connsiteY145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25368 w 2468772"/>
              <a:gd name="connsiteY118" fmla="*/ 1331172 h 1762682"/>
              <a:gd name="connsiteX119" fmla="*/ 1796768 w 2468772"/>
              <a:gd name="connsiteY119" fmla="*/ 1438328 h 1762682"/>
              <a:gd name="connsiteX120" fmla="*/ 1606268 w 2468772"/>
              <a:gd name="connsiteY120" fmla="*/ 1302597 h 1762682"/>
              <a:gd name="connsiteX121" fmla="*/ 1496730 w 2468772"/>
              <a:gd name="connsiteY121" fmla="*/ 1183535 h 1762682"/>
              <a:gd name="connsiteX122" fmla="*/ 1349093 w 2468772"/>
              <a:gd name="connsiteY122" fmla="*/ 1188299 h 1762682"/>
              <a:gd name="connsiteX123" fmla="*/ 1253843 w 2468772"/>
              <a:gd name="connsiteY123" fmla="*/ 1250210 h 1762682"/>
              <a:gd name="connsiteX124" fmla="*/ 1120493 w 2468772"/>
              <a:gd name="connsiteY124" fmla="*/ 1362129 h 1762682"/>
              <a:gd name="connsiteX125" fmla="*/ 1094299 w 2468772"/>
              <a:gd name="connsiteY125" fmla="*/ 1388322 h 1762682"/>
              <a:gd name="connsiteX126" fmla="*/ 1084774 w 2468772"/>
              <a:gd name="connsiteY126" fmla="*/ 1469285 h 1762682"/>
              <a:gd name="connsiteX127" fmla="*/ 1122874 w 2468772"/>
              <a:gd name="connsiteY127" fmla="*/ 1590729 h 1762682"/>
              <a:gd name="connsiteX128" fmla="*/ 1108587 w 2468772"/>
              <a:gd name="connsiteY128" fmla="*/ 1621684 h 1762682"/>
              <a:gd name="connsiteX129" fmla="*/ 1099062 w 2468772"/>
              <a:gd name="connsiteY129" fmla="*/ 1652642 h 1762682"/>
              <a:gd name="connsiteX130" fmla="*/ 989524 w 2468772"/>
              <a:gd name="connsiteY130" fmla="*/ 1747891 h 1762682"/>
              <a:gd name="connsiteX131" fmla="*/ 931725 w 2468772"/>
              <a:gd name="connsiteY131" fmla="*/ 1757893 h 1762682"/>
              <a:gd name="connsiteX132" fmla="*/ 818074 w 2468772"/>
              <a:gd name="connsiteY132" fmla="*/ 1702648 h 1762682"/>
              <a:gd name="connsiteX133" fmla="*/ 770449 w 2468772"/>
              <a:gd name="connsiteY133" fmla="*/ 1674072 h 1762682"/>
              <a:gd name="connsiteX134" fmla="*/ 687105 w 2468772"/>
              <a:gd name="connsiteY134" fmla="*/ 1645499 h 1762682"/>
              <a:gd name="connsiteX135" fmla="*/ 601380 w 2468772"/>
              <a:gd name="connsiteY135" fmla="*/ 1631209 h 1762682"/>
              <a:gd name="connsiteX136" fmla="*/ 546612 w 2468772"/>
              <a:gd name="connsiteY136" fmla="*/ 1640734 h 1762682"/>
              <a:gd name="connsiteX137" fmla="*/ 491843 w 2468772"/>
              <a:gd name="connsiteY137" fmla="*/ 1638353 h 1762682"/>
              <a:gd name="connsiteX138" fmla="*/ 391830 w 2468772"/>
              <a:gd name="connsiteY138" fmla="*/ 1655022 h 1762682"/>
              <a:gd name="connsiteX139" fmla="*/ 313249 w 2468772"/>
              <a:gd name="connsiteY139" fmla="*/ 1643117 h 1762682"/>
              <a:gd name="connsiteX140" fmla="*/ 246574 w 2468772"/>
              <a:gd name="connsiteY140" fmla="*/ 1619303 h 1762682"/>
              <a:gd name="connsiteX141" fmla="*/ 170374 w 2468772"/>
              <a:gd name="connsiteY141" fmla="*/ 1547867 h 1762682"/>
              <a:gd name="connsiteX142" fmla="*/ 75125 w 2468772"/>
              <a:gd name="connsiteY142" fmla="*/ 1497860 h 1762682"/>
              <a:gd name="connsiteX143" fmla="*/ 48930 w 2468772"/>
              <a:gd name="connsiteY143" fmla="*/ 1433567 h 1762682"/>
              <a:gd name="connsiteX144" fmla="*/ 70362 w 2468772"/>
              <a:gd name="connsiteY144" fmla="*/ 1416898 h 1762682"/>
              <a:gd name="connsiteX145" fmla="*/ 87030 w 2468772"/>
              <a:gd name="connsiteY145" fmla="*/ 1371654 h 1762682"/>
              <a:gd name="connsiteX146" fmla="*/ 79943 w 2468772"/>
              <a:gd name="connsiteY146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4899 w 2468772"/>
              <a:gd name="connsiteY118" fmla="*/ 1388322 h 1762682"/>
              <a:gd name="connsiteX119" fmla="*/ 2025368 w 2468772"/>
              <a:gd name="connsiteY119" fmla="*/ 1331172 h 1762682"/>
              <a:gd name="connsiteX120" fmla="*/ 1796768 w 2468772"/>
              <a:gd name="connsiteY120" fmla="*/ 1438328 h 1762682"/>
              <a:gd name="connsiteX121" fmla="*/ 1606268 w 2468772"/>
              <a:gd name="connsiteY121" fmla="*/ 1302597 h 1762682"/>
              <a:gd name="connsiteX122" fmla="*/ 1496730 w 2468772"/>
              <a:gd name="connsiteY122" fmla="*/ 1183535 h 1762682"/>
              <a:gd name="connsiteX123" fmla="*/ 1349093 w 2468772"/>
              <a:gd name="connsiteY123" fmla="*/ 1188299 h 1762682"/>
              <a:gd name="connsiteX124" fmla="*/ 1253843 w 2468772"/>
              <a:gd name="connsiteY124" fmla="*/ 1250210 h 1762682"/>
              <a:gd name="connsiteX125" fmla="*/ 1120493 w 2468772"/>
              <a:gd name="connsiteY125" fmla="*/ 1362129 h 1762682"/>
              <a:gd name="connsiteX126" fmla="*/ 1094299 w 2468772"/>
              <a:gd name="connsiteY126" fmla="*/ 1388322 h 1762682"/>
              <a:gd name="connsiteX127" fmla="*/ 1084774 w 2468772"/>
              <a:gd name="connsiteY127" fmla="*/ 1469285 h 1762682"/>
              <a:gd name="connsiteX128" fmla="*/ 1122874 w 2468772"/>
              <a:gd name="connsiteY128" fmla="*/ 1590729 h 1762682"/>
              <a:gd name="connsiteX129" fmla="*/ 1108587 w 2468772"/>
              <a:gd name="connsiteY129" fmla="*/ 1621684 h 1762682"/>
              <a:gd name="connsiteX130" fmla="*/ 1099062 w 2468772"/>
              <a:gd name="connsiteY130" fmla="*/ 1652642 h 1762682"/>
              <a:gd name="connsiteX131" fmla="*/ 989524 w 2468772"/>
              <a:gd name="connsiteY131" fmla="*/ 1747891 h 1762682"/>
              <a:gd name="connsiteX132" fmla="*/ 931725 w 2468772"/>
              <a:gd name="connsiteY132" fmla="*/ 1757893 h 1762682"/>
              <a:gd name="connsiteX133" fmla="*/ 818074 w 2468772"/>
              <a:gd name="connsiteY133" fmla="*/ 1702648 h 1762682"/>
              <a:gd name="connsiteX134" fmla="*/ 770449 w 2468772"/>
              <a:gd name="connsiteY134" fmla="*/ 1674072 h 1762682"/>
              <a:gd name="connsiteX135" fmla="*/ 687105 w 2468772"/>
              <a:gd name="connsiteY135" fmla="*/ 1645499 h 1762682"/>
              <a:gd name="connsiteX136" fmla="*/ 601380 w 2468772"/>
              <a:gd name="connsiteY136" fmla="*/ 1631209 h 1762682"/>
              <a:gd name="connsiteX137" fmla="*/ 546612 w 2468772"/>
              <a:gd name="connsiteY137" fmla="*/ 1640734 h 1762682"/>
              <a:gd name="connsiteX138" fmla="*/ 491843 w 2468772"/>
              <a:gd name="connsiteY138" fmla="*/ 1638353 h 1762682"/>
              <a:gd name="connsiteX139" fmla="*/ 391830 w 2468772"/>
              <a:gd name="connsiteY139" fmla="*/ 1655022 h 1762682"/>
              <a:gd name="connsiteX140" fmla="*/ 313249 w 2468772"/>
              <a:gd name="connsiteY140" fmla="*/ 1643117 h 1762682"/>
              <a:gd name="connsiteX141" fmla="*/ 246574 w 2468772"/>
              <a:gd name="connsiteY141" fmla="*/ 1619303 h 1762682"/>
              <a:gd name="connsiteX142" fmla="*/ 170374 w 2468772"/>
              <a:gd name="connsiteY142" fmla="*/ 1547867 h 1762682"/>
              <a:gd name="connsiteX143" fmla="*/ 75125 w 2468772"/>
              <a:gd name="connsiteY143" fmla="*/ 1497860 h 1762682"/>
              <a:gd name="connsiteX144" fmla="*/ 48930 w 2468772"/>
              <a:gd name="connsiteY144" fmla="*/ 1433567 h 1762682"/>
              <a:gd name="connsiteX145" fmla="*/ 70362 w 2468772"/>
              <a:gd name="connsiteY145" fmla="*/ 1416898 h 1762682"/>
              <a:gd name="connsiteX146" fmla="*/ 87030 w 2468772"/>
              <a:gd name="connsiteY146" fmla="*/ 1371654 h 1762682"/>
              <a:gd name="connsiteX147" fmla="*/ 79943 w 2468772"/>
              <a:gd name="connsiteY147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796768 w 2468772"/>
              <a:gd name="connsiteY121" fmla="*/ 1438328 h 1762682"/>
              <a:gd name="connsiteX122" fmla="*/ 1606268 w 2468772"/>
              <a:gd name="connsiteY122" fmla="*/ 1302597 h 1762682"/>
              <a:gd name="connsiteX123" fmla="*/ 1496730 w 2468772"/>
              <a:gd name="connsiteY123" fmla="*/ 1183535 h 1762682"/>
              <a:gd name="connsiteX124" fmla="*/ 1349093 w 2468772"/>
              <a:gd name="connsiteY124" fmla="*/ 1188299 h 1762682"/>
              <a:gd name="connsiteX125" fmla="*/ 1253843 w 2468772"/>
              <a:gd name="connsiteY125" fmla="*/ 1250210 h 1762682"/>
              <a:gd name="connsiteX126" fmla="*/ 1120493 w 2468772"/>
              <a:gd name="connsiteY126" fmla="*/ 1362129 h 1762682"/>
              <a:gd name="connsiteX127" fmla="*/ 1094299 w 2468772"/>
              <a:gd name="connsiteY127" fmla="*/ 1388322 h 1762682"/>
              <a:gd name="connsiteX128" fmla="*/ 1084774 w 2468772"/>
              <a:gd name="connsiteY128" fmla="*/ 1469285 h 1762682"/>
              <a:gd name="connsiteX129" fmla="*/ 1122874 w 2468772"/>
              <a:gd name="connsiteY129" fmla="*/ 1590729 h 1762682"/>
              <a:gd name="connsiteX130" fmla="*/ 1108587 w 2468772"/>
              <a:gd name="connsiteY130" fmla="*/ 1621684 h 1762682"/>
              <a:gd name="connsiteX131" fmla="*/ 1099062 w 2468772"/>
              <a:gd name="connsiteY131" fmla="*/ 1652642 h 1762682"/>
              <a:gd name="connsiteX132" fmla="*/ 989524 w 2468772"/>
              <a:gd name="connsiteY132" fmla="*/ 1747891 h 1762682"/>
              <a:gd name="connsiteX133" fmla="*/ 931725 w 2468772"/>
              <a:gd name="connsiteY133" fmla="*/ 1757893 h 1762682"/>
              <a:gd name="connsiteX134" fmla="*/ 818074 w 2468772"/>
              <a:gd name="connsiteY134" fmla="*/ 1702648 h 1762682"/>
              <a:gd name="connsiteX135" fmla="*/ 770449 w 2468772"/>
              <a:gd name="connsiteY135" fmla="*/ 1674072 h 1762682"/>
              <a:gd name="connsiteX136" fmla="*/ 687105 w 2468772"/>
              <a:gd name="connsiteY136" fmla="*/ 1645499 h 1762682"/>
              <a:gd name="connsiteX137" fmla="*/ 601380 w 2468772"/>
              <a:gd name="connsiteY137" fmla="*/ 1631209 h 1762682"/>
              <a:gd name="connsiteX138" fmla="*/ 546612 w 2468772"/>
              <a:gd name="connsiteY138" fmla="*/ 1640734 h 1762682"/>
              <a:gd name="connsiteX139" fmla="*/ 491843 w 2468772"/>
              <a:gd name="connsiteY139" fmla="*/ 1638353 h 1762682"/>
              <a:gd name="connsiteX140" fmla="*/ 391830 w 2468772"/>
              <a:gd name="connsiteY140" fmla="*/ 1655022 h 1762682"/>
              <a:gd name="connsiteX141" fmla="*/ 313249 w 2468772"/>
              <a:gd name="connsiteY141" fmla="*/ 1643117 h 1762682"/>
              <a:gd name="connsiteX142" fmla="*/ 246574 w 2468772"/>
              <a:gd name="connsiteY142" fmla="*/ 1619303 h 1762682"/>
              <a:gd name="connsiteX143" fmla="*/ 170374 w 2468772"/>
              <a:gd name="connsiteY143" fmla="*/ 1547867 h 1762682"/>
              <a:gd name="connsiteX144" fmla="*/ 75125 w 2468772"/>
              <a:gd name="connsiteY144" fmla="*/ 1497860 h 1762682"/>
              <a:gd name="connsiteX145" fmla="*/ 48930 w 2468772"/>
              <a:gd name="connsiteY145" fmla="*/ 1433567 h 1762682"/>
              <a:gd name="connsiteX146" fmla="*/ 70362 w 2468772"/>
              <a:gd name="connsiteY146" fmla="*/ 1416898 h 1762682"/>
              <a:gd name="connsiteX147" fmla="*/ 87030 w 2468772"/>
              <a:gd name="connsiteY147" fmla="*/ 1371654 h 1762682"/>
              <a:gd name="connsiteX148" fmla="*/ 79943 w 2468772"/>
              <a:gd name="connsiteY148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606268 w 2468772"/>
              <a:gd name="connsiteY123" fmla="*/ 1302597 h 1762682"/>
              <a:gd name="connsiteX124" fmla="*/ 1496730 w 2468772"/>
              <a:gd name="connsiteY124" fmla="*/ 1183535 h 1762682"/>
              <a:gd name="connsiteX125" fmla="*/ 1349093 w 2468772"/>
              <a:gd name="connsiteY125" fmla="*/ 1188299 h 1762682"/>
              <a:gd name="connsiteX126" fmla="*/ 1253843 w 2468772"/>
              <a:gd name="connsiteY126" fmla="*/ 1250210 h 1762682"/>
              <a:gd name="connsiteX127" fmla="*/ 1120493 w 2468772"/>
              <a:gd name="connsiteY127" fmla="*/ 1362129 h 1762682"/>
              <a:gd name="connsiteX128" fmla="*/ 1094299 w 2468772"/>
              <a:gd name="connsiteY128" fmla="*/ 1388322 h 1762682"/>
              <a:gd name="connsiteX129" fmla="*/ 1084774 w 2468772"/>
              <a:gd name="connsiteY129" fmla="*/ 1469285 h 1762682"/>
              <a:gd name="connsiteX130" fmla="*/ 1122874 w 2468772"/>
              <a:gd name="connsiteY130" fmla="*/ 1590729 h 1762682"/>
              <a:gd name="connsiteX131" fmla="*/ 1108587 w 2468772"/>
              <a:gd name="connsiteY131" fmla="*/ 1621684 h 1762682"/>
              <a:gd name="connsiteX132" fmla="*/ 1099062 w 2468772"/>
              <a:gd name="connsiteY132" fmla="*/ 1652642 h 1762682"/>
              <a:gd name="connsiteX133" fmla="*/ 989524 w 2468772"/>
              <a:gd name="connsiteY133" fmla="*/ 1747891 h 1762682"/>
              <a:gd name="connsiteX134" fmla="*/ 931725 w 2468772"/>
              <a:gd name="connsiteY134" fmla="*/ 1757893 h 1762682"/>
              <a:gd name="connsiteX135" fmla="*/ 818074 w 2468772"/>
              <a:gd name="connsiteY135" fmla="*/ 1702648 h 1762682"/>
              <a:gd name="connsiteX136" fmla="*/ 770449 w 2468772"/>
              <a:gd name="connsiteY136" fmla="*/ 1674072 h 1762682"/>
              <a:gd name="connsiteX137" fmla="*/ 687105 w 2468772"/>
              <a:gd name="connsiteY137" fmla="*/ 1645499 h 1762682"/>
              <a:gd name="connsiteX138" fmla="*/ 601380 w 2468772"/>
              <a:gd name="connsiteY138" fmla="*/ 1631209 h 1762682"/>
              <a:gd name="connsiteX139" fmla="*/ 546612 w 2468772"/>
              <a:gd name="connsiteY139" fmla="*/ 1640734 h 1762682"/>
              <a:gd name="connsiteX140" fmla="*/ 491843 w 2468772"/>
              <a:gd name="connsiteY140" fmla="*/ 1638353 h 1762682"/>
              <a:gd name="connsiteX141" fmla="*/ 391830 w 2468772"/>
              <a:gd name="connsiteY141" fmla="*/ 1655022 h 1762682"/>
              <a:gd name="connsiteX142" fmla="*/ 313249 w 2468772"/>
              <a:gd name="connsiteY142" fmla="*/ 1643117 h 1762682"/>
              <a:gd name="connsiteX143" fmla="*/ 246574 w 2468772"/>
              <a:gd name="connsiteY143" fmla="*/ 1619303 h 1762682"/>
              <a:gd name="connsiteX144" fmla="*/ 170374 w 2468772"/>
              <a:gd name="connsiteY144" fmla="*/ 1547867 h 1762682"/>
              <a:gd name="connsiteX145" fmla="*/ 75125 w 2468772"/>
              <a:gd name="connsiteY145" fmla="*/ 1497860 h 1762682"/>
              <a:gd name="connsiteX146" fmla="*/ 48930 w 2468772"/>
              <a:gd name="connsiteY146" fmla="*/ 1433567 h 1762682"/>
              <a:gd name="connsiteX147" fmla="*/ 70362 w 2468772"/>
              <a:gd name="connsiteY147" fmla="*/ 1416898 h 1762682"/>
              <a:gd name="connsiteX148" fmla="*/ 87030 w 2468772"/>
              <a:gd name="connsiteY148" fmla="*/ 1371654 h 1762682"/>
              <a:gd name="connsiteX149" fmla="*/ 79943 w 2468772"/>
              <a:gd name="connsiteY149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349093 w 2468772"/>
              <a:gd name="connsiteY126" fmla="*/ 1188299 h 1762682"/>
              <a:gd name="connsiteX127" fmla="*/ 1253843 w 2468772"/>
              <a:gd name="connsiteY127" fmla="*/ 1250210 h 1762682"/>
              <a:gd name="connsiteX128" fmla="*/ 1120493 w 2468772"/>
              <a:gd name="connsiteY128" fmla="*/ 1362129 h 1762682"/>
              <a:gd name="connsiteX129" fmla="*/ 1094299 w 2468772"/>
              <a:gd name="connsiteY129" fmla="*/ 1388322 h 1762682"/>
              <a:gd name="connsiteX130" fmla="*/ 1084774 w 2468772"/>
              <a:gd name="connsiteY130" fmla="*/ 1469285 h 1762682"/>
              <a:gd name="connsiteX131" fmla="*/ 1122874 w 2468772"/>
              <a:gd name="connsiteY131" fmla="*/ 1590729 h 1762682"/>
              <a:gd name="connsiteX132" fmla="*/ 1108587 w 2468772"/>
              <a:gd name="connsiteY132" fmla="*/ 1621684 h 1762682"/>
              <a:gd name="connsiteX133" fmla="*/ 1099062 w 2468772"/>
              <a:gd name="connsiteY133" fmla="*/ 1652642 h 1762682"/>
              <a:gd name="connsiteX134" fmla="*/ 989524 w 2468772"/>
              <a:gd name="connsiteY134" fmla="*/ 1747891 h 1762682"/>
              <a:gd name="connsiteX135" fmla="*/ 931725 w 2468772"/>
              <a:gd name="connsiteY135" fmla="*/ 1757893 h 1762682"/>
              <a:gd name="connsiteX136" fmla="*/ 818074 w 2468772"/>
              <a:gd name="connsiteY136" fmla="*/ 1702648 h 1762682"/>
              <a:gd name="connsiteX137" fmla="*/ 770449 w 2468772"/>
              <a:gd name="connsiteY137" fmla="*/ 1674072 h 1762682"/>
              <a:gd name="connsiteX138" fmla="*/ 687105 w 2468772"/>
              <a:gd name="connsiteY138" fmla="*/ 1645499 h 1762682"/>
              <a:gd name="connsiteX139" fmla="*/ 601380 w 2468772"/>
              <a:gd name="connsiteY139" fmla="*/ 1631209 h 1762682"/>
              <a:gd name="connsiteX140" fmla="*/ 546612 w 2468772"/>
              <a:gd name="connsiteY140" fmla="*/ 1640734 h 1762682"/>
              <a:gd name="connsiteX141" fmla="*/ 491843 w 2468772"/>
              <a:gd name="connsiteY141" fmla="*/ 1638353 h 1762682"/>
              <a:gd name="connsiteX142" fmla="*/ 391830 w 2468772"/>
              <a:gd name="connsiteY142" fmla="*/ 1655022 h 1762682"/>
              <a:gd name="connsiteX143" fmla="*/ 313249 w 2468772"/>
              <a:gd name="connsiteY143" fmla="*/ 1643117 h 1762682"/>
              <a:gd name="connsiteX144" fmla="*/ 246574 w 2468772"/>
              <a:gd name="connsiteY144" fmla="*/ 1619303 h 1762682"/>
              <a:gd name="connsiteX145" fmla="*/ 170374 w 2468772"/>
              <a:gd name="connsiteY145" fmla="*/ 1547867 h 1762682"/>
              <a:gd name="connsiteX146" fmla="*/ 75125 w 2468772"/>
              <a:gd name="connsiteY146" fmla="*/ 1497860 h 1762682"/>
              <a:gd name="connsiteX147" fmla="*/ 48930 w 2468772"/>
              <a:gd name="connsiteY147" fmla="*/ 1433567 h 1762682"/>
              <a:gd name="connsiteX148" fmla="*/ 70362 w 2468772"/>
              <a:gd name="connsiteY148" fmla="*/ 1416898 h 1762682"/>
              <a:gd name="connsiteX149" fmla="*/ 87030 w 2468772"/>
              <a:gd name="connsiteY149" fmla="*/ 1371654 h 1762682"/>
              <a:gd name="connsiteX150" fmla="*/ 79943 w 2468772"/>
              <a:gd name="connsiteY150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439580 w 2468772"/>
              <a:gd name="connsiteY126" fmla="*/ 1174009 h 1762682"/>
              <a:gd name="connsiteX127" fmla="*/ 1349093 w 2468772"/>
              <a:gd name="connsiteY127" fmla="*/ 1188299 h 1762682"/>
              <a:gd name="connsiteX128" fmla="*/ 1253843 w 2468772"/>
              <a:gd name="connsiteY128" fmla="*/ 1250210 h 1762682"/>
              <a:gd name="connsiteX129" fmla="*/ 1120493 w 2468772"/>
              <a:gd name="connsiteY129" fmla="*/ 1362129 h 1762682"/>
              <a:gd name="connsiteX130" fmla="*/ 1094299 w 2468772"/>
              <a:gd name="connsiteY130" fmla="*/ 1388322 h 1762682"/>
              <a:gd name="connsiteX131" fmla="*/ 1084774 w 2468772"/>
              <a:gd name="connsiteY131" fmla="*/ 1469285 h 1762682"/>
              <a:gd name="connsiteX132" fmla="*/ 1122874 w 2468772"/>
              <a:gd name="connsiteY132" fmla="*/ 1590729 h 1762682"/>
              <a:gd name="connsiteX133" fmla="*/ 1108587 w 2468772"/>
              <a:gd name="connsiteY133" fmla="*/ 1621684 h 1762682"/>
              <a:gd name="connsiteX134" fmla="*/ 1099062 w 2468772"/>
              <a:gd name="connsiteY134" fmla="*/ 1652642 h 1762682"/>
              <a:gd name="connsiteX135" fmla="*/ 989524 w 2468772"/>
              <a:gd name="connsiteY135" fmla="*/ 1747891 h 1762682"/>
              <a:gd name="connsiteX136" fmla="*/ 931725 w 2468772"/>
              <a:gd name="connsiteY136" fmla="*/ 1757893 h 1762682"/>
              <a:gd name="connsiteX137" fmla="*/ 818074 w 2468772"/>
              <a:gd name="connsiteY137" fmla="*/ 1702648 h 1762682"/>
              <a:gd name="connsiteX138" fmla="*/ 770449 w 2468772"/>
              <a:gd name="connsiteY138" fmla="*/ 1674072 h 1762682"/>
              <a:gd name="connsiteX139" fmla="*/ 687105 w 2468772"/>
              <a:gd name="connsiteY139" fmla="*/ 1645499 h 1762682"/>
              <a:gd name="connsiteX140" fmla="*/ 601380 w 2468772"/>
              <a:gd name="connsiteY140" fmla="*/ 1631209 h 1762682"/>
              <a:gd name="connsiteX141" fmla="*/ 546612 w 2468772"/>
              <a:gd name="connsiteY141" fmla="*/ 1640734 h 1762682"/>
              <a:gd name="connsiteX142" fmla="*/ 491843 w 2468772"/>
              <a:gd name="connsiteY142" fmla="*/ 1638353 h 1762682"/>
              <a:gd name="connsiteX143" fmla="*/ 391830 w 2468772"/>
              <a:gd name="connsiteY143" fmla="*/ 1655022 h 1762682"/>
              <a:gd name="connsiteX144" fmla="*/ 313249 w 2468772"/>
              <a:gd name="connsiteY144" fmla="*/ 1643117 h 1762682"/>
              <a:gd name="connsiteX145" fmla="*/ 246574 w 2468772"/>
              <a:gd name="connsiteY145" fmla="*/ 1619303 h 1762682"/>
              <a:gd name="connsiteX146" fmla="*/ 170374 w 2468772"/>
              <a:gd name="connsiteY146" fmla="*/ 1547867 h 1762682"/>
              <a:gd name="connsiteX147" fmla="*/ 75125 w 2468772"/>
              <a:gd name="connsiteY147" fmla="*/ 1497860 h 1762682"/>
              <a:gd name="connsiteX148" fmla="*/ 48930 w 2468772"/>
              <a:gd name="connsiteY148" fmla="*/ 1433567 h 1762682"/>
              <a:gd name="connsiteX149" fmla="*/ 70362 w 2468772"/>
              <a:gd name="connsiteY149" fmla="*/ 1416898 h 1762682"/>
              <a:gd name="connsiteX150" fmla="*/ 87030 w 2468772"/>
              <a:gd name="connsiteY150" fmla="*/ 1371654 h 1762682"/>
              <a:gd name="connsiteX151" fmla="*/ 79943 w 2468772"/>
              <a:gd name="connsiteY151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439580 w 2468772"/>
              <a:gd name="connsiteY126" fmla="*/ 1174009 h 1762682"/>
              <a:gd name="connsiteX127" fmla="*/ 1349093 w 2468772"/>
              <a:gd name="connsiteY127" fmla="*/ 1188299 h 1762682"/>
              <a:gd name="connsiteX128" fmla="*/ 1291943 w 2468772"/>
              <a:gd name="connsiteY128" fmla="*/ 1212109 h 1762682"/>
              <a:gd name="connsiteX129" fmla="*/ 1253843 w 2468772"/>
              <a:gd name="connsiteY129" fmla="*/ 1250210 h 1762682"/>
              <a:gd name="connsiteX130" fmla="*/ 1120493 w 2468772"/>
              <a:gd name="connsiteY130" fmla="*/ 1362129 h 1762682"/>
              <a:gd name="connsiteX131" fmla="*/ 1094299 w 2468772"/>
              <a:gd name="connsiteY131" fmla="*/ 1388322 h 1762682"/>
              <a:gd name="connsiteX132" fmla="*/ 1084774 w 2468772"/>
              <a:gd name="connsiteY132" fmla="*/ 1469285 h 1762682"/>
              <a:gd name="connsiteX133" fmla="*/ 1122874 w 2468772"/>
              <a:gd name="connsiteY133" fmla="*/ 1590729 h 1762682"/>
              <a:gd name="connsiteX134" fmla="*/ 1108587 w 2468772"/>
              <a:gd name="connsiteY134" fmla="*/ 1621684 h 1762682"/>
              <a:gd name="connsiteX135" fmla="*/ 1099062 w 2468772"/>
              <a:gd name="connsiteY135" fmla="*/ 1652642 h 1762682"/>
              <a:gd name="connsiteX136" fmla="*/ 989524 w 2468772"/>
              <a:gd name="connsiteY136" fmla="*/ 1747891 h 1762682"/>
              <a:gd name="connsiteX137" fmla="*/ 931725 w 2468772"/>
              <a:gd name="connsiteY137" fmla="*/ 1757893 h 1762682"/>
              <a:gd name="connsiteX138" fmla="*/ 818074 w 2468772"/>
              <a:gd name="connsiteY138" fmla="*/ 1702648 h 1762682"/>
              <a:gd name="connsiteX139" fmla="*/ 770449 w 2468772"/>
              <a:gd name="connsiteY139" fmla="*/ 1674072 h 1762682"/>
              <a:gd name="connsiteX140" fmla="*/ 687105 w 2468772"/>
              <a:gd name="connsiteY140" fmla="*/ 1645499 h 1762682"/>
              <a:gd name="connsiteX141" fmla="*/ 601380 w 2468772"/>
              <a:gd name="connsiteY141" fmla="*/ 1631209 h 1762682"/>
              <a:gd name="connsiteX142" fmla="*/ 546612 w 2468772"/>
              <a:gd name="connsiteY142" fmla="*/ 1640734 h 1762682"/>
              <a:gd name="connsiteX143" fmla="*/ 491843 w 2468772"/>
              <a:gd name="connsiteY143" fmla="*/ 1638353 h 1762682"/>
              <a:gd name="connsiteX144" fmla="*/ 391830 w 2468772"/>
              <a:gd name="connsiteY144" fmla="*/ 1655022 h 1762682"/>
              <a:gd name="connsiteX145" fmla="*/ 313249 w 2468772"/>
              <a:gd name="connsiteY145" fmla="*/ 1643117 h 1762682"/>
              <a:gd name="connsiteX146" fmla="*/ 246574 w 2468772"/>
              <a:gd name="connsiteY146" fmla="*/ 1619303 h 1762682"/>
              <a:gd name="connsiteX147" fmla="*/ 170374 w 2468772"/>
              <a:gd name="connsiteY147" fmla="*/ 1547867 h 1762682"/>
              <a:gd name="connsiteX148" fmla="*/ 75125 w 2468772"/>
              <a:gd name="connsiteY148" fmla="*/ 1497860 h 1762682"/>
              <a:gd name="connsiteX149" fmla="*/ 48930 w 2468772"/>
              <a:gd name="connsiteY149" fmla="*/ 1433567 h 1762682"/>
              <a:gd name="connsiteX150" fmla="*/ 70362 w 2468772"/>
              <a:gd name="connsiteY150" fmla="*/ 1416898 h 1762682"/>
              <a:gd name="connsiteX151" fmla="*/ 87030 w 2468772"/>
              <a:gd name="connsiteY151" fmla="*/ 1371654 h 1762682"/>
              <a:gd name="connsiteX152" fmla="*/ 79943 w 2468772"/>
              <a:gd name="connsiteY152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439580 w 2468772"/>
              <a:gd name="connsiteY126" fmla="*/ 1174009 h 1762682"/>
              <a:gd name="connsiteX127" fmla="*/ 1349093 w 2468772"/>
              <a:gd name="connsiteY127" fmla="*/ 1188299 h 1762682"/>
              <a:gd name="connsiteX128" fmla="*/ 1291943 w 2468772"/>
              <a:gd name="connsiteY128" fmla="*/ 1212109 h 1762682"/>
              <a:gd name="connsiteX129" fmla="*/ 1253843 w 2468772"/>
              <a:gd name="connsiteY129" fmla="*/ 1250210 h 1762682"/>
              <a:gd name="connsiteX130" fmla="*/ 1141924 w 2468772"/>
              <a:gd name="connsiteY130" fmla="*/ 1331172 h 1762682"/>
              <a:gd name="connsiteX131" fmla="*/ 1120493 w 2468772"/>
              <a:gd name="connsiteY131" fmla="*/ 1362129 h 1762682"/>
              <a:gd name="connsiteX132" fmla="*/ 1094299 w 2468772"/>
              <a:gd name="connsiteY132" fmla="*/ 1388322 h 1762682"/>
              <a:gd name="connsiteX133" fmla="*/ 1084774 w 2468772"/>
              <a:gd name="connsiteY133" fmla="*/ 1469285 h 1762682"/>
              <a:gd name="connsiteX134" fmla="*/ 1122874 w 2468772"/>
              <a:gd name="connsiteY134" fmla="*/ 1590729 h 1762682"/>
              <a:gd name="connsiteX135" fmla="*/ 1108587 w 2468772"/>
              <a:gd name="connsiteY135" fmla="*/ 1621684 h 1762682"/>
              <a:gd name="connsiteX136" fmla="*/ 1099062 w 2468772"/>
              <a:gd name="connsiteY136" fmla="*/ 1652642 h 1762682"/>
              <a:gd name="connsiteX137" fmla="*/ 989524 w 2468772"/>
              <a:gd name="connsiteY137" fmla="*/ 1747891 h 1762682"/>
              <a:gd name="connsiteX138" fmla="*/ 931725 w 2468772"/>
              <a:gd name="connsiteY138" fmla="*/ 1757893 h 1762682"/>
              <a:gd name="connsiteX139" fmla="*/ 818074 w 2468772"/>
              <a:gd name="connsiteY139" fmla="*/ 1702648 h 1762682"/>
              <a:gd name="connsiteX140" fmla="*/ 770449 w 2468772"/>
              <a:gd name="connsiteY140" fmla="*/ 1674072 h 1762682"/>
              <a:gd name="connsiteX141" fmla="*/ 687105 w 2468772"/>
              <a:gd name="connsiteY141" fmla="*/ 1645499 h 1762682"/>
              <a:gd name="connsiteX142" fmla="*/ 601380 w 2468772"/>
              <a:gd name="connsiteY142" fmla="*/ 1631209 h 1762682"/>
              <a:gd name="connsiteX143" fmla="*/ 546612 w 2468772"/>
              <a:gd name="connsiteY143" fmla="*/ 1640734 h 1762682"/>
              <a:gd name="connsiteX144" fmla="*/ 491843 w 2468772"/>
              <a:gd name="connsiteY144" fmla="*/ 1638353 h 1762682"/>
              <a:gd name="connsiteX145" fmla="*/ 391830 w 2468772"/>
              <a:gd name="connsiteY145" fmla="*/ 1655022 h 1762682"/>
              <a:gd name="connsiteX146" fmla="*/ 313249 w 2468772"/>
              <a:gd name="connsiteY146" fmla="*/ 1643117 h 1762682"/>
              <a:gd name="connsiteX147" fmla="*/ 246574 w 2468772"/>
              <a:gd name="connsiteY147" fmla="*/ 1619303 h 1762682"/>
              <a:gd name="connsiteX148" fmla="*/ 170374 w 2468772"/>
              <a:gd name="connsiteY148" fmla="*/ 1547867 h 1762682"/>
              <a:gd name="connsiteX149" fmla="*/ 75125 w 2468772"/>
              <a:gd name="connsiteY149" fmla="*/ 1497860 h 1762682"/>
              <a:gd name="connsiteX150" fmla="*/ 48930 w 2468772"/>
              <a:gd name="connsiteY150" fmla="*/ 1433567 h 1762682"/>
              <a:gd name="connsiteX151" fmla="*/ 70362 w 2468772"/>
              <a:gd name="connsiteY151" fmla="*/ 1416898 h 1762682"/>
              <a:gd name="connsiteX152" fmla="*/ 87030 w 2468772"/>
              <a:gd name="connsiteY152" fmla="*/ 1371654 h 1762682"/>
              <a:gd name="connsiteX153" fmla="*/ 79943 w 2468772"/>
              <a:gd name="connsiteY153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439580 w 2468772"/>
              <a:gd name="connsiteY126" fmla="*/ 1174009 h 1762682"/>
              <a:gd name="connsiteX127" fmla="*/ 1349093 w 2468772"/>
              <a:gd name="connsiteY127" fmla="*/ 1188299 h 1762682"/>
              <a:gd name="connsiteX128" fmla="*/ 1291943 w 2468772"/>
              <a:gd name="connsiteY128" fmla="*/ 1212109 h 1762682"/>
              <a:gd name="connsiteX129" fmla="*/ 1258605 w 2468772"/>
              <a:gd name="connsiteY129" fmla="*/ 1228778 h 1762682"/>
              <a:gd name="connsiteX130" fmla="*/ 1253843 w 2468772"/>
              <a:gd name="connsiteY130" fmla="*/ 1250210 h 1762682"/>
              <a:gd name="connsiteX131" fmla="*/ 1141924 w 2468772"/>
              <a:gd name="connsiteY131" fmla="*/ 1331172 h 1762682"/>
              <a:gd name="connsiteX132" fmla="*/ 1120493 w 2468772"/>
              <a:gd name="connsiteY132" fmla="*/ 1362129 h 1762682"/>
              <a:gd name="connsiteX133" fmla="*/ 1094299 w 2468772"/>
              <a:gd name="connsiteY133" fmla="*/ 1388322 h 1762682"/>
              <a:gd name="connsiteX134" fmla="*/ 1084774 w 2468772"/>
              <a:gd name="connsiteY134" fmla="*/ 1469285 h 1762682"/>
              <a:gd name="connsiteX135" fmla="*/ 1122874 w 2468772"/>
              <a:gd name="connsiteY135" fmla="*/ 1590729 h 1762682"/>
              <a:gd name="connsiteX136" fmla="*/ 1108587 w 2468772"/>
              <a:gd name="connsiteY136" fmla="*/ 1621684 h 1762682"/>
              <a:gd name="connsiteX137" fmla="*/ 1099062 w 2468772"/>
              <a:gd name="connsiteY137" fmla="*/ 1652642 h 1762682"/>
              <a:gd name="connsiteX138" fmla="*/ 989524 w 2468772"/>
              <a:gd name="connsiteY138" fmla="*/ 1747891 h 1762682"/>
              <a:gd name="connsiteX139" fmla="*/ 931725 w 2468772"/>
              <a:gd name="connsiteY139" fmla="*/ 1757893 h 1762682"/>
              <a:gd name="connsiteX140" fmla="*/ 818074 w 2468772"/>
              <a:gd name="connsiteY140" fmla="*/ 1702648 h 1762682"/>
              <a:gd name="connsiteX141" fmla="*/ 770449 w 2468772"/>
              <a:gd name="connsiteY141" fmla="*/ 1674072 h 1762682"/>
              <a:gd name="connsiteX142" fmla="*/ 687105 w 2468772"/>
              <a:gd name="connsiteY142" fmla="*/ 1645499 h 1762682"/>
              <a:gd name="connsiteX143" fmla="*/ 601380 w 2468772"/>
              <a:gd name="connsiteY143" fmla="*/ 1631209 h 1762682"/>
              <a:gd name="connsiteX144" fmla="*/ 546612 w 2468772"/>
              <a:gd name="connsiteY144" fmla="*/ 1640734 h 1762682"/>
              <a:gd name="connsiteX145" fmla="*/ 491843 w 2468772"/>
              <a:gd name="connsiteY145" fmla="*/ 1638353 h 1762682"/>
              <a:gd name="connsiteX146" fmla="*/ 391830 w 2468772"/>
              <a:gd name="connsiteY146" fmla="*/ 1655022 h 1762682"/>
              <a:gd name="connsiteX147" fmla="*/ 313249 w 2468772"/>
              <a:gd name="connsiteY147" fmla="*/ 1643117 h 1762682"/>
              <a:gd name="connsiteX148" fmla="*/ 246574 w 2468772"/>
              <a:gd name="connsiteY148" fmla="*/ 1619303 h 1762682"/>
              <a:gd name="connsiteX149" fmla="*/ 170374 w 2468772"/>
              <a:gd name="connsiteY149" fmla="*/ 1547867 h 1762682"/>
              <a:gd name="connsiteX150" fmla="*/ 75125 w 2468772"/>
              <a:gd name="connsiteY150" fmla="*/ 1497860 h 1762682"/>
              <a:gd name="connsiteX151" fmla="*/ 48930 w 2468772"/>
              <a:gd name="connsiteY151" fmla="*/ 1433567 h 1762682"/>
              <a:gd name="connsiteX152" fmla="*/ 70362 w 2468772"/>
              <a:gd name="connsiteY152" fmla="*/ 1416898 h 1762682"/>
              <a:gd name="connsiteX153" fmla="*/ 87030 w 2468772"/>
              <a:gd name="connsiteY153" fmla="*/ 1371654 h 1762682"/>
              <a:gd name="connsiteX154" fmla="*/ 79943 w 2468772"/>
              <a:gd name="connsiteY154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439580 w 2468772"/>
              <a:gd name="connsiteY126" fmla="*/ 1174009 h 1762682"/>
              <a:gd name="connsiteX127" fmla="*/ 1349093 w 2468772"/>
              <a:gd name="connsiteY127" fmla="*/ 1188299 h 1762682"/>
              <a:gd name="connsiteX128" fmla="*/ 1291943 w 2468772"/>
              <a:gd name="connsiteY128" fmla="*/ 1212109 h 1762682"/>
              <a:gd name="connsiteX129" fmla="*/ 1258605 w 2468772"/>
              <a:gd name="connsiteY129" fmla="*/ 1228778 h 1762682"/>
              <a:gd name="connsiteX130" fmla="*/ 1253843 w 2468772"/>
              <a:gd name="connsiteY130" fmla="*/ 1250210 h 1762682"/>
              <a:gd name="connsiteX131" fmla="*/ 1199074 w 2468772"/>
              <a:gd name="connsiteY131" fmla="*/ 1302597 h 1762682"/>
              <a:gd name="connsiteX132" fmla="*/ 1141924 w 2468772"/>
              <a:gd name="connsiteY132" fmla="*/ 1331172 h 1762682"/>
              <a:gd name="connsiteX133" fmla="*/ 1120493 w 2468772"/>
              <a:gd name="connsiteY133" fmla="*/ 1362129 h 1762682"/>
              <a:gd name="connsiteX134" fmla="*/ 1094299 w 2468772"/>
              <a:gd name="connsiteY134" fmla="*/ 1388322 h 1762682"/>
              <a:gd name="connsiteX135" fmla="*/ 1084774 w 2468772"/>
              <a:gd name="connsiteY135" fmla="*/ 1469285 h 1762682"/>
              <a:gd name="connsiteX136" fmla="*/ 1122874 w 2468772"/>
              <a:gd name="connsiteY136" fmla="*/ 1590729 h 1762682"/>
              <a:gd name="connsiteX137" fmla="*/ 1108587 w 2468772"/>
              <a:gd name="connsiteY137" fmla="*/ 1621684 h 1762682"/>
              <a:gd name="connsiteX138" fmla="*/ 1099062 w 2468772"/>
              <a:gd name="connsiteY138" fmla="*/ 1652642 h 1762682"/>
              <a:gd name="connsiteX139" fmla="*/ 989524 w 2468772"/>
              <a:gd name="connsiteY139" fmla="*/ 1747891 h 1762682"/>
              <a:gd name="connsiteX140" fmla="*/ 931725 w 2468772"/>
              <a:gd name="connsiteY140" fmla="*/ 1757893 h 1762682"/>
              <a:gd name="connsiteX141" fmla="*/ 818074 w 2468772"/>
              <a:gd name="connsiteY141" fmla="*/ 1702648 h 1762682"/>
              <a:gd name="connsiteX142" fmla="*/ 770449 w 2468772"/>
              <a:gd name="connsiteY142" fmla="*/ 1674072 h 1762682"/>
              <a:gd name="connsiteX143" fmla="*/ 687105 w 2468772"/>
              <a:gd name="connsiteY143" fmla="*/ 1645499 h 1762682"/>
              <a:gd name="connsiteX144" fmla="*/ 601380 w 2468772"/>
              <a:gd name="connsiteY144" fmla="*/ 1631209 h 1762682"/>
              <a:gd name="connsiteX145" fmla="*/ 546612 w 2468772"/>
              <a:gd name="connsiteY145" fmla="*/ 1640734 h 1762682"/>
              <a:gd name="connsiteX146" fmla="*/ 491843 w 2468772"/>
              <a:gd name="connsiteY146" fmla="*/ 1638353 h 1762682"/>
              <a:gd name="connsiteX147" fmla="*/ 391830 w 2468772"/>
              <a:gd name="connsiteY147" fmla="*/ 1655022 h 1762682"/>
              <a:gd name="connsiteX148" fmla="*/ 313249 w 2468772"/>
              <a:gd name="connsiteY148" fmla="*/ 1643117 h 1762682"/>
              <a:gd name="connsiteX149" fmla="*/ 246574 w 2468772"/>
              <a:gd name="connsiteY149" fmla="*/ 1619303 h 1762682"/>
              <a:gd name="connsiteX150" fmla="*/ 170374 w 2468772"/>
              <a:gd name="connsiteY150" fmla="*/ 1547867 h 1762682"/>
              <a:gd name="connsiteX151" fmla="*/ 75125 w 2468772"/>
              <a:gd name="connsiteY151" fmla="*/ 1497860 h 1762682"/>
              <a:gd name="connsiteX152" fmla="*/ 48930 w 2468772"/>
              <a:gd name="connsiteY152" fmla="*/ 1433567 h 1762682"/>
              <a:gd name="connsiteX153" fmla="*/ 70362 w 2468772"/>
              <a:gd name="connsiteY153" fmla="*/ 1416898 h 1762682"/>
              <a:gd name="connsiteX154" fmla="*/ 87030 w 2468772"/>
              <a:gd name="connsiteY154" fmla="*/ 1371654 h 1762682"/>
              <a:gd name="connsiteX155" fmla="*/ 79943 w 2468772"/>
              <a:gd name="connsiteY155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439580 w 2468772"/>
              <a:gd name="connsiteY126" fmla="*/ 1174009 h 1762682"/>
              <a:gd name="connsiteX127" fmla="*/ 1349093 w 2468772"/>
              <a:gd name="connsiteY127" fmla="*/ 1188299 h 1762682"/>
              <a:gd name="connsiteX128" fmla="*/ 1332424 w 2468772"/>
              <a:gd name="connsiteY128" fmla="*/ 1185916 h 1762682"/>
              <a:gd name="connsiteX129" fmla="*/ 1291943 w 2468772"/>
              <a:gd name="connsiteY129" fmla="*/ 1212109 h 1762682"/>
              <a:gd name="connsiteX130" fmla="*/ 1258605 w 2468772"/>
              <a:gd name="connsiteY130" fmla="*/ 1228778 h 1762682"/>
              <a:gd name="connsiteX131" fmla="*/ 1253843 w 2468772"/>
              <a:gd name="connsiteY131" fmla="*/ 1250210 h 1762682"/>
              <a:gd name="connsiteX132" fmla="*/ 1199074 w 2468772"/>
              <a:gd name="connsiteY132" fmla="*/ 1302597 h 1762682"/>
              <a:gd name="connsiteX133" fmla="*/ 1141924 w 2468772"/>
              <a:gd name="connsiteY133" fmla="*/ 1331172 h 1762682"/>
              <a:gd name="connsiteX134" fmla="*/ 1120493 w 2468772"/>
              <a:gd name="connsiteY134" fmla="*/ 1362129 h 1762682"/>
              <a:gd name="connsiteX135" fmla="*/ 1094299 w 2468772"/>
              <a:gd name="connsiteY135" fmla="*/ 1388322 h 1762682"/>
              <a:gd name="connsiteX136" fmla="*/ 1084774 w 2468772"/>
              <a:gd name="connsiteY136" fmla="*/ 1469285 h 1762682"/>
              <a:gd name="connsiteX137" fmla="*/ 1122874 w 2468772"/>
              <a:gd name="connsiteY137" fmla="*/ 1590729 h 1762682"/>
              <a:gd name="connsiteX138" fmla="*/ 1108587 w 2468772"/>
              <a:gd name="connsiteY138" fmla="*/ 1621684 h 1762682"/>
              <a:gd name="connsiteX139" fmla="*/ 1099062 w 2468772"/>
              <a:gd name="connsiteY139" fmla="*/ 1652642 h 1762682"/>
              <a:gd name="connsiteX140" fmla="*/ 989524 w 2468772"/>
              <a:gd name="connsiteY140" fmla="*/ 1747891 h 1762682"/>
              <a:gd name="connsiteX141" fmla="*/ 931725 w 2468772"/>
              <a:gd name="connsiteY141" fmla="*/ 1757893 h 1762682"/>
              <a:gd name="connsiteX142" fmla="*/ 818074 w 2468772"/>
              <a:gd name="connsiteY142" fmla="*/ 1702648 h 1762682"/>
              <a:gd name="connsiteX143" fmla="*/ 770449 w 2468772"/>
              <a:gd name="connsiteY143" fmla="*/ 1674072 h 1762682"/>
              <a:gd name="connsiteX144" fmla="*/ 687105 w 2468772"/>
              <a:gd name="connsiteY144" fmla="*/ 1645499 h 1762682"/>
              <a:gd name="connsiteX145" fmla="*/ 601380 w 2468772"/>
              <a:gd name="connsiteY145" fmla="*/ 1631209 h 1762682"/>
              <a:gd name="connsiteX146" fmla="*/ 546612 w 2468772"/>
              <a:gd name="connsiteY146" fmla="*/ 1640734 h 1762682"/>
              <a:gd name="connsiteX147" fmla="*/ 491843 w 2468772"/>
              <a:gd name="connsiteY147" fmla="*/ 1638353 h 1762682"/>
              <a:gd name="connsiteX148" fmla="*/ 391830 w 2468772"/>
              <a:gd name="connsiteY148" fmla="*/ 1655022 h 1762682"/>
              <a:gd name="connsiteX149" fmla="*/ 313249 w 2468772"/>
              <a:gd name="connsiteY149" fmla="*/ 1643117 h 1762682"/>
              <a:gd name="connsiteX150" fmla="*/ 246574 w 2468772"/>
              <a:gd name="connsiteY150" fmla="*/ 1619303 h 1762682"/>
              <a:gd name="connsiteX151" fmla="*/ 170374 w 2468772"/>
              <a:gd name="connsiteY151" fmla="*/ 1547867 h 1762682"/>
              <a:gd name="connsiteX152" fmla="*/ 75125 w 2468772"/>
              <a:gd name="connsiteY152" fmla="*/ 1497860 h 1762682"/>
              <a:gd name="connsiteX153" fmla="*/ 48930 w 2468772"/>
              <a:gd name="connsiteY153" fmla="*/ 1433567 h 1762682"/>
              <a:gd name="connsiteX154" fmla="*/ 70362 w 2468772"/>
              <a:gd name="connsiteY154" fmla="*/ 1416898 h 1762682"/>
              <a:gd name="connsiteX155" fmla="*/ 87030 w 2468772"/>
              <a:gd name="connsiteY155" fmla="*/ 1371654 h 1762682"/>
              <a:gd name="connsiteX156" fmla="*/ 79943 w 2468772"/>
              <a:gd name="connsiteY156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541974 w 2468772"/>
              <a:gd name="connsiteY125" fmla="*/ 1216872 h 1762682"/>
              <a:gd name="connsiteX126" fmla="*/ 1496730 w 2468772"/>
              <a:gd name="connsiteY126" fmla="*/ 1183535 h 1762682"/>
              <a:gd name="connsiteX127" fmla="*/ 1439580 w 2468772"/>
              <a:gd name="connsiteY127" fmla="*/ 1174009 h 1762682"/>
              <a:gd name="connsiteX128" fmla="*/ 1349093 w 2468772"/>
              <a:gd name="connsiteY128" fmla="*/ 1188299 h 1762682"/>
              <a:gd name="connsiteX129" fmla="*/ 1332424 w 2468772"/>
              <a:gd name="connsiteY129" fmla="*/ 1185916 h 1762682"/>
              <a:gd name="connsiteX130" fmla="*/ 1291943 w 2468772"/>
              <a:gd name="connsiteY130" fmla="*/ 1212109 h 1762682"/>
              <a:gd name="connsiteX131" fmla="*/ 1258605 w 2468772"/>
              <a:gd name="connsiteY131" fmla="*/ 1228778 h 1762682"/>
              <a:gd name="connsiteX132" fmla="*/ 1253843 w 2468772"/>
              <a:gd name="connsiteY132" fmla="*/ 1250210 h 1762682"/>
              <a:gd name="connsiteX133" fmla="*/ 1199074 w 2468772"/>
              <a:gd name="connsiteY133" fmla="*/ 1302597 h 1762682"/>
              <a:gd name="connsiteX134" fmla="*/ 1141924 w 2468772"/>
              <a:gd name="connsiteY134" fmla="*/ 1331172 h 1762682"/>
              <a:gd name="connsiteX135" fmla="*/ 1120493 w 2468772"/>
              <a:gd name="connsiteY135" fmla="*/ 1362129 h 1762682"/>
              <a:gd name="connsiteX136" fmla="*/ 1094299 w 2468772"/>
              <a:gd name="connsiteY136" fmla="*/ 1388322 h 1762682"/>
              <a:gd name="connsiteX137" fmla="*/ 1084774 w 2468772"/>
              <a:gd name="connsiteY137" fmla="*/ 1469285 h 1762682"/>
              <a:gd name="connsiteX138" fmla="*/ 1122874 w 2468772"/>
              <a:gd name="connsiteY138" fmla="*/ 1590729 h 1762682"/>
              <a:gd name="connsiteX139" fmla="*/ 1108587 w 2468772"/>
              <a:gd name="connsiteY139" fmla="*/ 1621684 h 1762682"/>
              <a:gd name="connsiteX140" fmla="*/ 1099062 w 2468772"/>
              <a:gd name="connsiteY140" fmla="*/ 1652642 h 1762682"/>
              <a:gd name="connsiteX141" fmla="*/ 989524 w 2468772"/>
              <a:gd name="connsiteY141" fmla="*/ 1747891 h 1762682"/>
              <a:gd name="connsiteX142" fmla="*/ 931725 w 2468772"/>
              <a:gd name="connsiteY142" fmla="*/ 1757893 h 1762682"/>
              <a:gd name="connsiteX143" fmla="*/ 818074 w 2468772"/>
              <a:gd name="connsiteY143" fmla="*/ 1702648 h 1762682"/>
              <a:gd name="connsiteX144" fmla="*/ 770449 w 2468772"/>
              <a:gd name="connsiteY144" fmla="*/ 1674072 h 1762682"/>
              <a:gd name="connsiteX145" fmla="*/ 687105 w 2468772"/>
              <a:gd name="connsiteY145" fmla="*/ 1645499 h 1762682"/>
              <a:gd name="connsiteX146" fmla="*/ 601380 w 2468772"/>
              <a:gd name="connsiteY146" fmla="*/ 1631209 h 1762682"/>
              <a:gd name="connsiteX147" fmla="*/ 546612 w 2468772"/>
              <a:gd name="connsiteY147" fmla="*/ 1640734 h 1762682"/>
              <a:gd name="connsiteX148" fmla="*/ 491843 w 2468772"/>
              <a:gd name="connsiteY148" fmla="*/ 1638353 h 1762682"/>
              <a:gd name="connsiteX149" fmla="*/ 391830 w 2468772"/>
              <a:gd name="connsiteY149" fmla="*/ 1655022 h 1762682"/>
              <a:gd name="connsiteX150" fmla="*/ 313249 w 2468772"/>
              <a:gd name="connsiteY150" fmla="*/ 1643117 h 1762682"/>
              <a:gd name="connsiteX151" fmla="*/ 246574 w 2468772"/>
              <a:gd name="connsiteY151" fmla="*/ 1619303 h 1762682"/>
              <a:gd name="connsiteX152" fmla="*/ 170374 w 2468772"/>
              <a:gd name="connsiteY152" fmla="*/ 1547867 h 1762682"/>
              <a:gd name="connsiteX153" fmla="*/ 75125 w 2468772"/>
              <a:gd name="connsiteY153" fmla="*/ 1497860 h 1762682"/>
              <a:gd name="connsiteX154" fmla="*/ 48930 w 2468772"/>
              <a:gd name="connsiteY154" fmla="*/ 1433567 h 1762682"/>
              <a:gd name="connsiteX155" fmla="*/ 70362 w 2468772"/>
              <a:gd name="connsiteY155" fmla="*/ 1416898 h 1762682"/>
              <a:gd name="connsiteX156" fmla="*/ 87030 w 2468772"/>
              <a:gd name="connsiteY156" fmla="*/ 1371654 h 1762682"/>
              <a:gd name="connsiteX157" fmla="*/ 79943 w 2468772"/>
              <a:gd name="connsiteY157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89612 w 2468772"/>
              <a:gd name="connsiteY124" fmla="*/ 1331172 h 1762682"/>
              <a:gd name="connsiteX125" fmla="*/ 1606268 w 2468772"/>
              <a:gd name="connsiteY125" fmla="*/ 1302597 h 1762682"/>
              <a:gd name="connsiteX126" fmla="*/ 1541974 w 2468772"/>
              <a:gd name="connsiteY126" fmla="*/ 1216872 h 1762682"/>
              <a:gd name="connsiteX127" fmla="*/ 1496730 w 2468772"/>
              <a:gd name="connsiteY127" fmla="*/ 1183535 h 1762682"/>
              <a:gd name="connsiteX128" fmla="*/ 1439580 w 2468772"/>
              <a:gd name="connsiteY128" fmla="*/ 1174009 h 1762682"/>
              <a:gd name="connsiteX129" fmla="*/ 1349093 w 2468772"/>
              <a:gd name="connsiteY129" fmla="*/ 1188299 h 1762682"/>
              <a:gd name="connsiteX130" fmla="*/ 1332424 w 2468772"/>
              <a:gd name="connsiteY130" fmla="*/ 1185916 h 1762682"/>
              <a:gd name="connsiteX131" fmla="*/ 1291943 w 2468772"/>
              <a:gd name="connsiteY131" fmla="*/ 1212109 h 1762682"/>
              <a:gd name="connsiteX132" fmla="*/ 1258605 w 2468772"/>
              <a:gd name="connsiteY132" fmla="*/ 1228778 h 1762682"/>
              <a:gd name="connsiteX133" fmla="*/ 1253843 w 2468772"/>
              <a:gd name="connsiteY133" fmla="*/ 1250210 h 1762682"/>
              <a:gd name="connsiteX134" fmla="*/ 1199074 w 2468772"/>
              <a:gd name="connsiteY134" fmla="*/ 1302597 h 1762682"/>
              <a:gd name="connsiteX135" fmla="*/ 1141924 w 2468772"/>
              <a:gd name="connsiteY135" fmla="*/ 1331172 h 1762682"/>
              <a:gd name="connsiteX136" fmla="*/ 1120493 w 2468772"/>
              <a:gd name="connsiteY136" fmla="*/ 1362129 h 1762682"/>
              <a:gd name="connsiteX137" fmla="*/ 1094299 w 2468772"/>
              <a:gd name="connsiteY137" fmla="*/ 1388322 h 1762682"/>
              <a:gd name="connsiteX138" fmla="*/ 1084774 w 2468772"/>
              <a:gd name="connsiteY138" fmla="*/ 1469285 h 1762682"/>
              <a:gd name="connsiteX139" fmla="*/ 1122874 w 2468772"/>
              <a:gd name="connsiteY139" fmla="*/ 1590729 h 1762682"/>
              <a:gd name="connsiteX140" fmla="*/ 1108587 w 2468772"/>
              <a:gd name="connsiteY140" fmla="*/ 1621684 h 1762682"/>
              <a:gd name="connsiteX141" fmla="*/ 1099062 w 2468772"/>
              <a:gd name="connsiteY141" fmla="*/ 1652642 h 1762682"/>
              <a:gd name="connsiteX142" fmla="*/ 989524 w 2468772"/>
              <a:gd name="connsiteY142" fmla="*/ 1747891 h 1762682"/>
              <a:gd name="connsiteX143" fmla="*/ 931725 w 2468772"/>
              <a:gd name="connsiteY143" fmla="*/ 1757893 h 1762682"/>
              <a:gd name="connsiteX144" fmla="*/ 818074 w 2468772"/>
              <a:gd name="connsiteY144" fmla="*/ 1702648 h 1762682"/>
              <a:gd name="connsiteX145" fmla="*/ 770449 w 2468772"/>
              <a:gd name="connsiteY145" fmla="*/ 1674072 h 1762682"/>
              <a:gd name="connsiteX146" fmla="*/ 687105 w 2468772"/>
              <a:gd name="connsiteY146" fmla="*/ 1645499 h 1762682"/>
              <a:gd name="connsiteX147" fmla="*/ 601380 w 2468772"/>
              <a:gd name="connsiteY147" fmla="*/ 1631209 h 1762682"/>
              <a:gd name="connsiteX148" fmla="*/ 546612 w 2468772"/>
              <a:gd name="connsiteY148" fmla="*/ 1640734 h 1762682"/>
              <a:gd name="connsiteX149" fmla="*/ 491843 w 2468772"/>
              <a:gd name="connsiteY149" fmla="*/ 1638353 h 1762682"/>
              <a:gd name="connsiteX150" fmla="*/ 391830 w 2468772"/>
              <a:gd name="connsiteY150" fmla="*/ 1655022 h 1762682"/>
              <a:gd name="connsiteX151" fmla="*/ 313249 w 2468772"/>
              <a:gd name="connsiteY151" fmla="*/ 1643117 h 1762682"/>
              <a:gd name="connsiteX152" fmla="*/ 246574 w 2468772"/>
              <a:gd name="connsiteY152" fmla="*/ 1619303 h 1762682"/>
              <a:gd name="connsiteX153" fmla="*/ 170374 w 2468772"/>
              <a:gd name="connsiteY153" fmla="*/ 1547867 h 1762682"/>
              <a:gd name="connsiteX154" fmla="*/ 75125 w 2468772"/>
              <a:gd name="connsiteY154" fmla="*/ 1497860 h 1762682"/>
              <a:gd name="connsiteX155" fmla="*/ 48930 w 2468772"/>
              <a:gd name="connsiteY155" fmla="*/ 1433567 h 1762682"/>
              <a:gd name="connsiteX156" fmla="*/ 70362 w 2468772"/>
              <a:gd name="connsiteY156" fmla="*/ 1416898 h 1762682"/>
              <a:gd name="connsiteX157" fmla="*/ 87030 w 2468772"/>
              <a:gd name="connsiteY157" fmla="*/ 1371654 h 1762682"/>
              <a:gd name="connsiteX158" fmla="*/ 79943 w 2468772"/>
              <a:gd name="connsiteY158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89612 w 2468772"/>
              <a:gd name="connsiteY124" fmla="*/ 1331172 h 1762682"/>
              <a:gd name="connsiteX125" fmla="*/ 1606268 w 2468772"/>
              <a:gd name="connsiteY125" fmla="*/ 1302597 h 1762682"/>
              <a:gd name="connsiteX126" fmla="*/ 1541974 w 2468772"/>
              <a:gd name="connsiteY126" fmla="*/ 1216872 h 1762682"/>
              <a:gd name="connsiteX127" fmla="*/ 1496730 w 2468772"/>
              <a:gd name="connsiteY127" fmla="*/ 1183535 h 1762682"/>
              <a:gd name="connsiteX128" fmla="*/ 1439580 w 2468772"/>
              <a:gd name="connsiteY128" fmla="*/ 1174009 h 1762682"/>
              <a:gd name="connsiteX129" fmla="*/ 1349093 w 2468772"/>
              <a:gd name="connsiteY129" fmla="*/ 1188299 h 1762682"/>
              <a:gd name="connsiteX130" fmla="*/ 1332424 w 2468772"/>
              <a:gd name="connsiteY130" fmla="*/ 1185916 h 1762682"/>
              <a:gd name="connsiteX131" fmla="*/ 1291943 w 2468772"/>
              <a:gd name="connsiteY131" fmla="*/ 1212109 h 1762682"/>
              <a:gd name="connsiteX132" fmla="*/ 1258605 w 2468772"/>
              <a:gd name="connsiteY132" fmla="*/ 1228778 h 1762682"/>
              <a:gd name="connsiteX133" fmla="*/ 1253843 w 2468772"/>
              <a:gd name="connsiteY133" fmla="*/ 1250210 h 1762682"/>
              <a:gd name="connsiteX134" fmla="*/ 1199074 w 2468772"/>
              <a:gd name="connsiteY134" fmla="*/ 1302597 h 1762682"/>
              <a:gd name="connsiteX135" fmla="*/ 1141924 w 2468772"/>
              <a:gd name="connsiteY135" fmla="*/ 1331172 h 1762682"/>
              <a:gd name="connsiteX136" fmla="*/ 1120493 w 2468772"/>
              <a:gd name="connsiteY136" fmla="*/ 1362129 h 1762682"/>
              <a:gd name="connsiteX137" fmla="*/ 1094299 w 2468772"/>
              <a:gd name="connsiteY137" fmla="*/ 1388322 h 1762682"/>
              <a:gd name="connsiteX138" fmla="*/ 1084774 w 2468772"/>
              <a:gd name="connsiteY138" fmla="*/ 1469285 h 1762682"/>
              <a:gd name="connsiteX139" fmla="*/ 1118112 w 2468772"/>
              <a:gd name="connsiteY139" fmla="*/ 1543103 h 1762682"/>
              <a:gd name="connsiteX140" fmla="*/ 1122874 w 2468772"/>
              <a:gd name="connsiteY140" fmla="*/ 1590729 h 1762682"/>
              <a:gd name="connsiteX141" fmla="*/ 1108587 w 2468772"/>
              <a:gd name="connsiteY141" fmla="*/ 1621684 h 1762682"/>
              <a:gd name="connsiteX142" fmla="*/ 1099062 w 2468772"/>
              <a:gd name="connsiteY142" fmla="*/ 1652642 h 1762682"/>
              <a:gd name="connsiteX143" fmla="*/ 989524 w 2468772"/>
              <a:gd name="connsiteY143" fmla="*/ 1747891 h 1762682"/>
              <a:gd name="connsiteX144" fmla="*/ 931725 w 2468772"/>
              <a:gd name="connsiteY144" fmla="*/ 1757893 h 1762682"/>
              <a:gd name="connsiteX145" fmla="*/ 818074 w 2468772"/>
              <a:gd name="connsiteY145" fmla="*/ 1702648 h 1762682"/>
              <a:gd name="connsiteX146" fmla="*/ 770449 w 2468772"/>
              <a:gd name="connsiteY146" fmla="*/ 1674072 h 1762682"/>
              <a:gd name="connsiteX147" fmla="*/ 687105 w 2468772"/>
              <a:gd name="connsiteY147" fmla="*/ 1645499 h 1762682"/>
              <a:gd name="connsiteX148" fmla="*/ 601380 w 2468772"/>
              <a:gd name="connsiteY148" fmla="*/ 1631209 h 1762682"/>
              <a:gd name="connsiteX149" fmla="*/ 546612 w 2468772"/>
              <a:gd name="connsiteY149" fmla="*/ 1640734 h 1762682"/>
              <a:gd name="connsiteX150" fmla="*/ 491843 w 2468772"/>
              <a:gd name="connsiteY150" fmla="*/ 1638353 h 1762682"/>
              <a:gd name="connsiteX151" fmla="*/ 391830 w 2468772"/>
              <a:gd name="connsiteY151" fmla="*/ 1655022 h 1762682"/>
              <a:gd name="connsiteX152" fmla="*/ 313249 w 2468772"/>
              <a:gd name="connsiteY152" fmla="*/ 1643117 h 1762682"/>
              <a:gd name="connsiteX153" fmla="*/ 246574 w 2468772"/>
              <a:gd name="connsiteY153" fmla="*/ 1619303 h 1762682"/>
              <a:gd name="connsiteX154" fmla="*/ 170374 w 2468772"/>
              <a:gd name="connsiteY154" fmla="*/ 1547867 h 1762682"/>
              <a:gd name="connsiteX155" fmla="*/ 75125 w 2468772"/>
              <a:gd name="connsiteY155" fmla="*/ 1497860 h 1762682"/>
              <a:gd name="connsiteX156" fmla="*/ 48930 w 2468772"/>
              <a:gd name="connsiteY156" fmla="*/ 1433567 h 1762682"/>
              <a:gd name="connsiteX157" fmla="*/ 70362 w 2468772"/>
              <a:gd name="connsiteY157" fmla="*/ 1416898 h 1762682"/>
              <a:gd name="connsiteX158" fmla="*/ 87030 w 2468772"/>
              <a:gd name="connsiteY158" fmla="*/ 1371654 h 1762682"/>
              <a:gd name="connsiteX159" fmla="*/ 79943 w 2468772"/>
              <a:gd name="connsiteY159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89612 w 2468772"/>
              <a:gd name="connsiteY124" fmla="*/ 1331172 h 1762682"/>
              <a:gd name="connsiteX125" fmla="*/ 1606268 w 2468772"/>
              <a:gd name="connsiteY125" fmla="*/ 1302597 h 1762682"/>
              <a:gd name="connsiteX126" fmla="*/ 1541974 w 2468772"/>
              <a:gd name="connsiteY126" fmla="*/ 1216872 h 1762682"/>
              <a:gd name="connsiteX127" fmla="*/ 1496730 w 2468772"/>
              <a:gd name="connsiteY127" fmla="*/ 1183535 h 1762682"/>
              <a:gd name="connsiteX128" fmla="*/ 1439580 w 2468772"/>
              <a:gd name="connsiteY128" fmla="*/ 1174009 h 1762682"/>
              <a:gd name="connsiteX129" fmla="*/ 1349093 w 2468772"/>
              <a:gd name="connsiteY129" fmla="*/ 1188299 h 1762682"/>
              <a:gd name="connsiteX130" fmla="*/ 1332424 w 2468772"/>
              <a:gd name="connsiteY130" fmla="*/ 1185916 h 1762682"/>
              <a:gd name="connsiteX131" fmla="*/ 1291943 w 2468772"/>
              <a:gd name="connsiteY131" fmla="*/ 1212109 h 1762682"/>
              <a:gd name="connsiteX132" fmla="*/ 1258605 w 2468772"/>
              <a:gd name="connsiteY132" fmla="*/ 1228778 h 1762682"/>
              <a:gd name="connsiteX133" fmla="*/ 1253843 w 2468772"/>
              <a:gd name="connsiteY133" fmla="*/ 1250210 h 1762682"/>
              <a:gd name="connsiteX134" fmla="*/ 1199074 w 2468772"/>
              <a:gd name="connsiteY134" fmla="*/ 1302597 h 1762682"/>
              <a:gd name="connsiteX135" fmla="*/ 1141924 w 2468772"/>
              <a:gd name="connsiteY135" fmla="*/ 1331172 h 1762682"/>
              <a:gd name="connsiteX136" fmla="*/ 1120493 w 2468772"/>
              <a:gd name="connsiteY136" fmla="*/ 1362129 h 1762682"/>
              <a:gd name="connsiteX137" fmla="*/ 1094299 w 2468772"/>
              <a:gd name="connsiteY137" fmla="*/ 1388322 h 1762682"/>
              <a:gd name="connsiteX138" fmla="*/ 1084774 w 2468772"/>
              <a:gd name="connsiteY138" fmla="*/ 1469285 h 1762682"/>
              <a:gd name="connsiteX139" fmla="*/ 1091918 w 2468772"/>
              <a:gd name="connsiteY139" fmla="*/ 1502622 h 1762682"/>
              <a:gd name="connsiteX140" fmla="*/ 1118112 w 2468772"/>
              <a:gd name="connsiteY140" fmla="*/ 1543103 h 1762682"/>
              <a:gd name="connsiteX141" fmla="*/ 1122874 w 2468772"/>
              <a:gd name="connsiteY141" fmla="*/ 1590729 h 1762682"/>
              <a:gd name="connsiteX142" fmla="*/ 1108587 w 2468772"/>
              <a:gd name="connsiteY142" fmla="*/ 1621684 h 1762682"/>
              <a:gd name="connsiteX143" fmla="*/ 1099062 w 2468772"/>
              <a:gd name="connsiteY143" fmla="*/ 1652642 h 1762682"/>
              <a:gd name="connsiteX144" fmla="*/ 989524 w 2468772"/>
              <a:gd name="connsiteY144" fmla="*/ 1747891 h 1762682"/>
              <a:gd name="connsiteX145" fmla="*/ 931725 w 2468772"/>
              <a:gd name="connsiteY145" fmla="*/ 1757893 h 1762682"/>
              <a:gd name="connsiteX146" fmla="*/ 818074 w 2468772"/>
              <a:gd name="connsiteY146" fmla="*/ 1702648 h 1762682"/>
              <a:gd name="connsiteX147" fmla="*/ 770449 w 2468772"/>
              <a:gd name="connsiteY147" fmla="*/ 1674072 h 1762682"/>
              <a:gd name="connsiteX148" fmla="*/ 687105 w 2468772"/>
              <a:gd name="connsiteY148" fmla="*/ 1645499 h 1762682"/>
              <a:gd name="connsiteX149" fmla="*/ 601380 w 2468772"/>
              <a:gd name="connsiteY149" fmla="*/ 1631209 h 1762682"/>
              <a:gd name="connsiteX150" fmla="*/ 546612 w 2468772"/>
              <a:gd name="connsiteY150" fmla="*/ 1640734 h 1762682"/>
              <a:gd name="connsiteX151" fmla="*/ 491843 w 2468772"/>
              <a:gd name="connsiteY151" fmla="*/ 1638353 h 1762682"/>
              <a:gd name="connsiteX152" fmla="*/ 391830 w 2468772"/>
              <a:gd name="connsiteY152" fmla="*/ 1655022 h 1762682"/>
              <a:gd name="connsiteX153" fmla="*/ 313249 w 2468772"/>
              <a:gd name="connsiteY153" fmla="*/ 1643117 h 1762682"/>
              <a:gd name="connsiteX154" fmla="*/ 246574 w 2468772"/>
              <a:gd name="connsiteY154" fmla="*/ 1619303 h 1762682"/>
              <a:gd name="connsiteX155" fmla="*/ 170374 w 2468772"/>
              <a:gd name="connsiteY155" fmla="*/ 1547867 h 1762682"/>
              <a:gd name="connsiteX156" fmla="*/ 75125 w 2468772"/>
              <a:gd name="connsiteY156" fmla="*/ 1497860 h 1762682"/>
              <a:gd name="connsiteX157" fmla="*/ 48930 w 2468772"/>
              <a:gd name="connsiteY157" fmla="*/ 1433567 h 1762682"/>
              <a:gd name="connsiteX158" fmla="*/ 70362 w 2468772"/>
              <a:gd name="connsiteY158" fmla="*/ 1416898 h 1762682"/>
              <a:gd name="connsiteX159" fmla="*/ 87030 w 2468772"/>
              <a:gd name="connsiteY159" fmla="*/ 1371654 h 1762682"/>
              <a:gd name="connsiteX160" fmla="*/ 79943 w 2468772"/>
              <a:gd name="connsiteY160" fmla="*/ 1336122 h 1762682"/>
              <a:gd name="connsiteX0" fmla="*/ 79943 w 2468772"/>
              <a:gd name="connsiteY0" fmla="*/ 1336122 h 1760101"/>
              <a:gd name="connsiteX1" fmla="*/ 60837 w 2468772"/>
              <a:gd name="connsiteY1" fmla="*/ 1290692 h 1760101"/>
              <a:gd name="connsiteX2" fmla="*/ 67980 w 2468772"/>
              <a:gd name="connsiteY2" fmla="*/ 1233542 h 1760101"/>
              <a:gd name="connsiteX3" fmla="*/ 39405 w 2468772"/>
              <a:gd name="connsiteY3" fmla="*/ 1135909 h 1760101"/>
              <a:gd name="connsiteX4" fmla="*/ 58455 w 2468772"/>
              <a:gd name="connsiteY4" fmla="*/ 1138292 h 1760101"/>
              <a:gd name="connsiteX5" fmla="*/ 125131 w 2468772"/>
              <a:gd name="connsiteY5" fmla="*/ 1159722 h 1760101"/>
              <a:gd name="connsiteX6" fmla="*/ 153706 w 2468772"/>
              <a:gd name="connsiteY6" fmla="*/ 1124004 h 1760101"/>
              <a:gd name="connsiteX7" fmla="*/ 201331 w 2468772"/>
              <a:gd name="connsiteY7" fmla="*/ 1107334 h 1760101"/>
              <a:gd name="connsiteX8" fmla="*/ 189424 w 2468772"/>
              <a:gd name="connsiteY8" fmla="*/ 1071617 h 1760101"/>
              <a:gd name="connsiteX9" fmla="*/ 194188 w 2468772"/>
              <a:gd name="connsiteY9" fmla="*/ 1026372 h 1760101"/>
              <a:gd name="connsiteX10" fmla="*/ 215618 w 2468772"/>
              <a:gd name="connsiteY10" fmla="*/ 990654 h 1760101"/>
              <a:gd name="connsiteX11" fmla="*/ 218000 w 2468772"/>
              <a:gd name="connsiteY11" fmla="*/ 964459 h 1760101"/>
              <a:gd name="connsiteX12" fmla="*/ 239430 w 2468772"/>
              <a:gd name="connsiteY12" fmla="*/ 964460 h 1760101"/>
              <a:gd name="connsiteX13" fmla="*/ 268006 w 2468772"/>
              <a:gd name="connsiteY13" fmla="*/ 950172 h 1760101"/>
              <a:gd name="connsiteX14" fmla="*/ 318013 w 2468772"/>
              <a:gd name="connsiteY14" fmla="*/ 885878 h 1760101"/>
              <a:gd name="connsiteX15" fmla="*/ 348968 w 2468772"/>
              <a:gd name="connsiteY15" fmla="*/ 833490 h 1760101"/>
              <a:gd name="connsiteX16" fmla="*/ 441838 w 2468772"/>
              <a:gd name="connsiteY16" fmla="*/ 778722 h 1760101"/>
              <a:gd name="connsiteX17" fmla="*/ 553756 w 2468772"/>
              <a:gd name="connsiteY17" fmla="*/ 740621 h 1760101"/>
              <a:gd name="connsiteX18" fmla="*/ 527563 w 2468772"/>
              <a:gd name="connsiteY18" fmla="*/ 707284 h 1760101"/>
              <a:gd name="connsiteX19" fmla="*/ 489463 w 2468772"/>
              <a:gd name="connsiteY19" fmla="*/ 688234 h 1760101"/>
              <a:gd name="connsiteX20" fmla="*/ 508513 w 2468772"/>
              <a:gd name="connsiteY20" fmla="*/ 647753 h 1760101"/>
              <a:gd name="connsiteX21" fmla="*/ 503750 w 2468772"/>
              <a:gd name="connsiteY21" fmla="*/ 623941 h 1760101"/>
              <a:gd name="connsiteX22" fmla="*/ 498988 w 2468772"/>
              <a:gd name="connsiteY22" fmla="*/ 604891 h 1760101"/>
              <a:gd name="connsiteX23" fmla="*/ 434694 w 2468772"/>
              <a:gd name="connsiteY23" fmla="*/ 562028 h 1760101"/>
              <a:gd name="connsiteX24" fmla="*/ 382305 w 2468772"/>
              <a:gd name="connsiteY24" fmla="*/ 571552 h 1760101"/>
              <a:gd name="connsiteX25" fmla="*/ 315631 w 2468772"/>
              <a:gd name="connsiteY25" fmla="*/ 552503 h 1760101"/>
              <a:gd name="connsiteX26" fmla="*/ 248955 w 2468772"/>
              <a:gd name="connsiteY26" fmla="*/ 592983 h 1760101"/>
              <a:gd name="connsiteX27" fmla="*/ 144181 w 2468772"/>
              <a:gd name="connsiteY27" fmla="*/ 590602 h 1760101"/>
              <a:gd name="connsiteX28" fmla="*/ 79887 w 2468772"/>
              <a:gd name="connsiteY28" fmla="*/ 619177 h 1760101"/>
              <a:gd name="connsiteX29" fmla="*/ 32262 w 2468772"/>
              <a:gd name="connsiteY29" fmla="*/ 647752 h 1760101"/>
              <a:gd name="connsiteX30" fmla="*/ 1307 w 2468772"/>
              <a:gd name="connsiteY30" fmla="*/ 602508 h 1760101"/>
              <a:gd name="connsiteX31" fmla="*/ 10830 w 2468772"/>
              <a:gd name="connsiteY31" fmla="*/ 514402 h 1760101"/>
              <a:gd name="connsiteX32" fmla="*/ 8450 w 2468772"/>
              <a:gd name="connsiteY32" fmla="*/ 478683 h 1760101"/>
              <a:gd name="connsiteX33" fmla="*/ 22737 w 2468772"/>
              <a:gd name="connsiteY33" fmla="*/ 452490 h 1760101"/>
              <a:gd name="connsiteX34" fmla="*/ 27499 w 2468772"/>
              <a:gd name="connsiteY34" fmla="*/ 388196 h 1760101"/>
              <a:gd name="connsiteX35" fmla="*/ 32262 w 2468772"/>
              <a:gd name="connsiteY35" fmla="*/ 357240 h 1760101"/>
              <a:gd name="connsiteX36" fmla="*/ 58455 w 2468772"/>
              <a:gd name="connsiteY36" fmla="*/ 331046 h 1760101"/>
              <a:gd name="connsiteX37" fmla="*/ 60838 w 2468772"/>
              <a:gd name="connsiteY37" fmla="*/ 300090 h 1760101"/>
              <a:gd name="connsiteX38" fmla="*/ 106080 w 2468772"/>
              <a:gd name="connsiteY38" fmla="*/ 290565 h 1760101"/>
              <a:gd name="connsiteX39" fmla="*/ 82268 w 2468772"/>
              <a:gd name="connsiteY39" fmla="*/ 266752 h 1760101"/>
              <a:gd name="connsiteX40" fmla="*/ 117988 w 2468772"/>
              <a:gd name="connsiteY40" fmla="*/ 240558 h 1760101"/>
              <a:gd name="connsiteX41" fmla="*/ 91793 w 2468772"/>
              <a:gd name="connsiteY41" fmla="*/ 233415 h 1760101"/>
              <a:gd name="connsiteX42" fmla="*/ 58456 w 2468772"/>
              <a:gd name="connsiteY42" fmla="*/ 202458 h 1760101"/>
              <a:gd name="connsiteX43" fmla="*/ 101319 w 2468772"/>
              <a:gd name="connsiteY43" fmla="*/ 161977 h 1760101"/>
              <a:gd name="connsiteX44" fmla="*/ 65600 w 2468772"/>
              <a:gd name="connsiteY44" fmla="*/ 152452 h 1760101"/>
              <a:gd name="connsiteX45" fmla="*/ 56075 w 2468772"/>
              <a:gd name="connsiteY45" fmla="*/ 135783 h 1760101"/>
              <a:gd name="connsiteX46" fmla="*/ 72744 w 2468772"/>
              <a:gd name="connsiteY46" fmla="*/ 100065 h 1760101"/>
              <a:gd name="connsiteX47" fmla="*/ 51313 w 2468772"/>
              <a:gd name="connsiteY47" fmla="*/ 88158 h 1760101"/>
              <a:gd name="connsiteX48" fmla="*/ 65600 w 2468772"/>
              <a:gd name="connsiteY48" fmla="*/ 80063 h 1760101"/>
              <a:gd name="connsiteX49" fmla="*/ 77506 w 2468772"/>
              <a:gd name="connsiteY49" fmla="*/ 57204 h 1760101"/>
              <a:gd name="connsiteX50" fmla="*/ 125131 w 2468772"/>
              <a:gd name="connsiteY50" fmla="*/ 28627 h 1760101"/>
              <a:gd name="connsiteX51" fmla="*/ 172756 w 2468772"/>
              <a:gd name="connsiteY51" fmla="*/ 26247 h 1760101"/>
              <a:gd name="connsiteX52" fmla="*/ 210856 w 2468772"/>
              <a:gd name="connsiteY52" fmla="*/ 47679 h 1760101"/>
              <a:gd name="connsiteX53" fmla="*/ 234669 w 2468772"/>
              <a:gd name="connsiteY53" fmla="*/ 50059 h 1760101"/>
              <a:gd name="connsiteX54" fmla="*/ 287056 w 2468772"/>
              <a:gd name="connsiteY54" fmla="*/ 54823 h 1760101"/>
              <a:gd name="connsiteX55" fmla="*/ 318013 w 2468772"/>
              <a:gd name="connsiteY55" fmla="*/ 64348 h 1760101"/>
              <a:gd name="connsiteX56" fmla="*/ 322775 w 2468772"/>
              <a:gd name="connsiteY56" fmla="*/ 35773 h 1760101"/>
              <a:gd name="connsiteX57" fmla="*/ 315631 w 2468772"/>
              <a:gd name="connsiteY57" fmla="*/ 16722 h 1760101"/>
              <a:gd name="connsiteX58" fmla="*/ 413263 w 2468772"/>
              <a:gd name="connsiteY58" fmla="*/ 52 h 1760101"/>
              <a:gd name="connsiteX59" fmla="*/ 448980 w 2468772"/>
              <a:gd name="connsiteY59" fmla="*/ 23867 h 1760101"/>
              <a:gd name="connsiteX60" fmla="*/ 477556 w 2468772"/>
              <a:gd name="connsiteY60" fmla="*/ 31010 h 1760101"/>
              <a:gd name="connsiteX61" fmla="*/ 513275 w 2468772"/>
              <a:gd name="connsiteY61" fmla="*/ 81017 h 1760101"/>
              <a:gd name="connsiteX62" fmla="*/ 558519 w 2468772"/>
              <a:gd name="connsiteY62" fmla="*/ 114352 h 1760101"/>
              <a:gd name="connsiteX63" fmla="*/ 568043 w 2468772"/>
              <a:gd name="connsiteY63" fmla="*/ 150073 h 1760101"/>
              <a:gd name="connsiteX64" fmla="*/ 563280 w 2468772"/>
              <a:gd name="connsiteY64" fmla="*/ 221510 h 1760101"/>
              <a:gd name="connsiteX65" fmla="*/ 587397 w 2468772"/>
              <a:gd name="connsiteY65" fmla="*/ 276654 h 1760101"/>
              <a:gd name="connsiteX66" fmla="*/ 649005 w 2468772"/>
              <a:gd name="connsiteY66" fmla="*/ 309617 h 1760101"/>
              <a:gd name="connsiteX67" fmla="*/ 779974 w 2468772"/>
              <a:gd name="connsiteY67" fmla="*/ 381054 h 1760101"/>
              <a:gd name="connsiteX68" fmla="*/ 870463 w 2468772"/>
              <a:gd name="connsiteY68" fmla="*/ 440583 h 1760101"/>
              <a:gd name="connsiteX69" fmla="*/ 941899 w 2468772"/>
              <a:gd name="connsiteY69" fmla="*/ 390579 h 1760101"/>
              <a:gd name="connsiteX70" fmla="*/ 991905 w 2468772"/>
              <a:gd name="connsiteY70" fmla="*/ 362004 h 1760101"/>
              <a:gd name="connsiteX71" fmla="*/ 1006193 w 2468772"/>
              <a:gd name="connsiteY71" fmla="*/ 378673 h 1760101"/>
              <a:gd name="connsiteX72" fmla="*/ 1049055 w 2468772"/>
              <a:gd name="connsiteY72" fmla="*/ 395342 h 1760101"/>
              <a:gd name="connsiteX73" fmla="*/ 1072869 w 2468772"/>
              <a:gd name="connsiteY73" fmla="*/ 407248 h 1760101"/>
              <a:gd name="connsiteX74" fmla="*/ 1146687 w 2468772"/>
              <a:gd name="connsiteY74" fmla="*/ 402485 h 1760101"/>
              <a:gd name="connsiteX75" fmla="*/ 1170500 w 2468772"/>
              <a:gd name="connsiteY75" fmla="*/ 419154 h 1760101"/>
              <a:gd name="connsiteX76" fmla="*/ 1215744 w 2468772"/>
              <a:gd name="connsiteY76" fmla="*/ 423917 h 1760101"/>
              <a:gd name="connsiteX77" fmla="*/ 1227649 w 2468772"/>
              <a:gd name="connsiteY77" fmla="*/ 435823 h 1760101"/>
              <a:gd name="connsiteX78" fmla="*/ 1239556 w 2468772"/>
              <a:gd name="connsiteY78" fmla="*/ 466779 h 1760101"/>
              <a:gd name="connsiteX79" fmla="*/ 1253844 w 2468772"/>
              <a:gd name="connsiteY79" fmla="*/ 478685 h 1760101"/>
              <a:gd name="connsiteX80" fmla="*/ 1289563 w 2468772"/>
              <a:gd name="connsiteY80" fmla="*/ 502498 h 1760101"/>
              <a:gd name="connsiteX81" fmla="*/ 1306231 w 2468772"/>
              <a:gd name="connsiteY81" fmla="*/ 492973 h 1760101"/>
              <a:gd name="connsiteX82" fmla="*/ 1341950 w 2468772"/>
              <a:gd name="connsiteY82" fmla="*/ 502498 h 1760101"/>
              <a:gd name="connsiteX83" fmla="*/ 1411005 w 2468772"/>
              <a:gd name="connsiteY83" fmla="*/ 566792 h 1760101"/>
              <a:gd name="connsiteX84" fmla="*/ 1496730 w 2468772"/>
              <a:gd name="connsiteY84" fmla="*/ 588223 h 1760101"/>
              <a:gd name="connsiteX85" fmla="*/ 1549119 w 2468772"/>
              <a:gd name="connsiteY85" fmla="*/ 590604 h 1760101"/>
              <a:gd name="connsiteX86" fmla="*/ 1580075 w 2468772"/>
              <a:gd name="connsiteY86" fmla="*/ 604892 h 1760101"/>
              <a:gd name="connsiteX87" fmla="*/ 1603887 w 2468772"/>
              <a:gd name="connsiteY87" fmla="*/ 621560 h 1760101"/>
              <a:gd name="connsiteX88" fmla="*/ 1603888 w 2468772"/>
              <a:gd name="connsiteY88" fmla="*/ 676329 h 1760101"/>
              <a:gd name="connsiteX89" fmla="*/ 1634844 w 2468772"/>
              <a:gd name="connsiteY89" fmla="*/ 692998 h 1760101"/>
              <a:gd name="connsiteX90" fmla="*/ 1658656 w 2468772"/>
              <a:gd name="connsiteY90" fmla="*/ 723954 h 1760101"/>
              <a:gd name="connsiteX91" fmla="*/ 1696756 w 2468772"/>
              <a:gd name="connsiteY91" fmla="*/ 764435 h 1760101"/>
              <a:gd name="connsiteX92" fmla="*/ 1727713 w 2468772"/>
              <a:gd name="connsiteY92" fmla="*/ 778723 h 1760101"/>
              <a:gd name="connsiteX93" fmla="*/ 1770575 w 2468772"/>
              <a:gd name="connsiteY93" fmla="*/ 802535 h 1760101"/>
              <a:gd name="connsiteX94" fmla="*/ 1799150 w 2468772"/>
              <a:gd name="connsiteY94" fmla="*/ 831110 h 1760101"/>
              <a:gd name="connsiteX95" fmla="*/ 1880113 w 2468772"/>
              <a:gd name="connsiteY95" fmla="*/ 873973 h 1760101"/>
              <a:gd name="connsiteX96" fmla="*/ 1911069 w 2468772"/>
              <a:gd name="connsiteY96" fmla="*/ 873973 h 1760101"/>
              <a:gd name="connsiteX97" fmla="*/ 1946788 w 2468772"/>
              <a:gd name="connsiteY97" fmla="*/ 881117 h 1760101"/>
              <a:gd name="connsiteX98" fmla="*/ 1984888 w 2468772"/>
              <a:gd name="connsiteY98" fmla="*/ 857304 h 1760101"/>
              <a:gd name="connsiteX99" fmla="*/ 2084900 w 2468772"/>
              <a:gd name="connsiteY99" fmla="*/ 928742 h 1760101"/>
              <a:gd name="connsiteX100" fmla="*/ 2103950 w 2468772"/>
              <a:gd name="connsiteY100" fmla="*/ 962079 h 1760101"/>
              <a:gd name="connsiteX101" fmla="*/ 2149194 w 2468772"/>
              <a:gd name="connsiteY101" fmla="*/ 1002560 h 1760101"/>
              <a:gd name="connsiteX102" fmla="*/ 2158719 w 2468772"/>
              <a:gd name="connsiteY102" fmla="*/ 1073998 h 1760101"/>
              <a:gd name="connsiteX103" fmla="*/ 2227775 w 2468772"/>
              <a:gd name="connsiteY103" fmla="*/ 1097810 h 1760101"/>
              <a:gd name="connsiteX104" fmla="*/ 2265875 w 2468772"/>
              <a:gd name="connsiteY104" fmla="*/ 1166867 h 1760101"/>
              <a:gd name="connsiteX105" fmla="*/ 2284924 w 2468772"/>
              <a:gd name="connsiteY105" fmla="*/ 1178773 h 1760101"/>
              <a:gd name="connsiteX106" fmla="*/ 2308738 w 2468772"/>
              <a:gd name="connsiteY106" fmla="*/ 1197823 h 1760101"/>
              <a:gd name="connsiteX107" fmla="*/ 2334931 w 2468772"/>
              <a:gd name="connsiteY107" fmla="*/ 1190679 h 1760101"/>
              <a:gd name="connsiteX108" fmla="*/ 2365887 w 2468772"/>
              <a:gd name="connsiteY108" fmla="*/ 1200204 h 1760101"/>
              <a:gd name="connsiteX109" fmla="*/ 2430181 w 2468772"/>
              <a:gd name="connsiteY109" fmla="*/ 1224017 h 1760101"/>
              <a:gd name="connsiteX110" fmla="*/ 2461138 w 2468772"/>
              <a:gd name="connsiteY110" fmla="*/ 1228779 h 1760101"/>
              <a:gd name="connsiteX111" fmla="*/ 2468356 w 2468772"/>
              <a:gd name="connsiteY111" fmla="*/ 1265161 h 1760101"/>
              <a:gd name="connsiteX112" fmla="*/ 2446849 w 2468772"/>
              <a:gd name="connsiteY112" fmla="*/ 1300217 h 1760101"/>
              <a:gd name="connsiteX113" fmla="*/ 2415893 w 2468772"/>
              <a:gd name="connsiteY113" fmla="*/ 1354985 h 1760101"/>
              <a:gd name="connsiteX114" fmla="*/ 2342074 w 2468772"/>
              <a:gd name="connsiteY114" fmla="*/ 1402610 h 1760101"/>
              <a:gd name="connsiteX115" fmla="*/ 2268255 w 2468772"/>
              <a:gd name="connsiteY115" fmla="*/ 1404992 h 1760101"/>
              <a:gd name="connsiteX116" fmla="*/ 2156337 w 2468772"/>
              <a:gd name="connsiteY116" fmla="*/ 1435948 h 1760101"/>
              <a:gd name="connsiteX117" fmla="*/ 2108712 w 2468772"/>
              <a:gd name="connsiteY117" fmla="*/ 1459760 h 1760101"/>
              <a:gd name="connsiteX118" fmla="*/ 2082518 w 2468772"/>
              <a:gd name="connsiteY118" fmla="*/ 1445472 h 1760101"/>
              <a:gd name="connsiteX119" fmla="*/ 2084899 w 2468772"/>
              <a:gd name="connsiteY119" fmla="*/ 1388322 h 1760101"/>
              <a:gd name="connsiteX120" fmla="*/ 2025368 w 2468772"/>
              <a:gd name="connsiteY120" fmla="*/ 1331172 h 1760101"/>
              <a:gd name="connsiteX121" fmla="*/ 1872968 w 2468772"/>
              <a:gd name="connsiteY121" fmla="*/ 1383559 h 1760101"/>
              <a:gd name="connsiteX122" fmla="*/ 1796768 w 2468772"/>
              <a:gd name="connsiteY122" fmla="*/ 1438328 h 1760101"/>
              <a:gd name="connsiteX123" fmla="*/ 1720568 w 2468772"/>
              <a:gd name="connsiteY123" fmla="*/ 1362128 h 1760101"/>
              <a:gd name="connsiteX124" fmla="*/ 1689612 w 2468772"/>
              <a:gd name="connsiteY124" fmla="*/ 1331172 h 1760101"/>
              <a:gd name="connsiteX125" fmla="*/ 1606268 w 2468772"/>
              <a:gd name="connsiteY125" fmla="*/ 1302597 h 1760101"/>
              <a:gd name="connsiteX126" fmla="*/ 1541974 w 2468772"/>
              <a:gd name="connsiteY126" fmla="*/ 1216872 h 1760101"/>
              <a:gd name="connsiteX127" fmla="*/ 1496730 w 2468772"/>
              <a:gd name="connsiteY127" fmla="*/ 1183535 h 1760101"/>
              <a:gd name="connsiteX128" fmla="*/ 1439580 w 2468772"/>
              <a:gd name="connsiteY128" fmla="*/ 1174009 h 1760101"/>
              <a:gd name="connsiteX129" fmla="*/ 1349093 w 2468772"/>
              <a:gd name="connsiteY129" fmla="*/ 1188299 h 1760101"/>
              <a:gd name="connsiteX130" fmla="*/ 1332424 w 2468772"/>
              <a:gd name="connsiteY130" fmla="*/ 1185916 h 1760101"/>
              <a:gd name="connsiteX131" fmla="*/ 1291943 w 2468772"/>
              <a:gd name="connsiteY131" fmla="*/ 1212109 h 1760101"/>
              <a:gd name="connsiteX132" fmla="*/ 1258605 w 2468772"/>
              <a:gd name="connsiteY132" fmla="*/ 1228778 h 1760101"/>
              <a:gd name="connsiteX133" fmla="*/ 1253843 w 2468772"/>
              <a:gd name="connsiteY133" fmla="*/ 1250210 h 1760101"/>
              <a:gd name="connsiteX134" fmla="*/ 1199074 w 2468772"/>
              <a:gd name="connsiteY134" fmla="*/ 1302597 h 1760101"/>
              <a:gd name="connsiteX135" fmla="*/ 1141924 w 2468772"/>
              <a:gd name="connsiteY135" fmla="*/ 1331172 h 1760101"/>
              <a:gd name="connsiteX136" fmla="*/ 1120493 w 2468772"/>
              <a:gd name="connsiteY136" fmla="*/ 1362129 h 1760101"/>
              <a:gd name="connsiteX137" fmla="*/ 1094299 w 2468772"/>
              <a:gd name="connsiteY137" fmla="*/ 1388322 h 1760101"/>
              <a:gd name="connsiteX138" fmla="*/ 1084774 w 2468772"/>
              <a:gd name="connsiteY138" fmla="*/ 1469285 h 1760101"/>
              <a:gd name="connsiteX139" fmla="*/ 1091918 w 2468772"/>
              <a:gd name="connsiteY139" fmla="*/ 1502622 h 1760101"/>
              <a:gd name="connsiteX140" fmla="*/ 1118112 w 2468772"/>
              <a:gd name="connsiteY140" fmla="*/ 1543103 h 1760101"/>
              <a:gd name="connsiteX141" fmla="*/ 1122874 w 2468772"/>
              <a:gd name="connsiteY141" fmla="*/ 1590729 h 1760101"/>
              <a:gd name="connsiteX142" fmla="*/ 1108587 w 2468772"/>
              <a:gd name="connsiteY142" fmla="*/ 1621684 h 1760101"/>
              <a:gd name="connsiteX143" fmla="*/ 1099062 w 2468772"/>
              <a:gd name="connsiteY143" fmla="*/ 1652642 h 1760101"/>
              <a:gd name="connsiteX144" fmla="*/ 1013337 w 2468772"/>
              <a:gd name="connsiteY144" fmla="*/ 1726459 h 1760101"/>
              <a:gd name="connsiteX145" fmla="*/ 989524 w 2468772"/>
              <a:gd name="connsiteY145" fmla="*/ 1747891 h 1760101"/>
              <a:gd name="connsiteX146" fmla="*/ 931725 w 2468772"/>
              <a:gd name="connsiteY146" fmla="*/ 1757893 h 1760101"/>
              <a:gd name="connsiteX147" fmla="*/ 818074 w 2468772"/>
              <a:gd name="connsiteY147" fmla="*/ 1702648 h 1760101"/>
              <a:gd name="connsiteX148" fmla="*/ 770449 w 2468772"/>
              <a:gd name="connsiteY148" fmla="*/ 1674072 h 1760101"/>
              <a:gd name="connsiteX149" fmla="*/ 687105 w 2468772"/>
              <a:gd name="connsiteY149" fmla="*/ 1645499 h 1760101"/>
              <a:gd name="connsiteX150" fmla="*/ 601380 w 2468772"/>
              <a:gd name="connsiteY150" fmla="*/ 1631209 h 1760101"/>
              <a:gd name="connsiteX151" fmla="*/ 546612 w 2468772"/>
              <a:gd name="connsiteY151" fmla="*/ 1640734 h 1760101"/>
              <a:gd name="connsiteX152" fmla="*/ 491843 w 2468772"/>
              <a:gd name="connsiteY152" fmla="*/ 1638353 h 1760101"/>
              <a:gd name="connsiteX153" fmla="*/ 391830 w 2468772"/>
              <a:gd name="connsiteY153" fmla="*/ 1655022 h 1760101"/>
              <a:gd name="connsiteX154" fmla="*/ 313249 w 2468772"/>
              <a:gd name="connsiteY154" fmla="*/ 1643117 h 1760101"/>
              <a:gd name="connsiteX155" fmla="*/ 246574 w 2468772"/>
              <a:gd name="connsiteY155" fmla="*/ 1619303 h 1760101"/>
              <a:gd name="connsiteX156" fmla="*/ 170374 w 2468772"/>
              <a:gd name="connsiteY156" fmla="*/ 1547867 h 1760101"/>
              <a:gd name="connsiteX157" fmla="*/ 75125 w 2468772"/>
              <a:gd name="connsiteY157" fmla="*/ 1497860 h 1760101"/>
              <a:gd name="connsiteX158" fmla="*/ 48930 w 2468772"/>
              <a:gd name="connsiteY158" fmla="*/ 1433567 h 1760101"/>
              <a:gd name="connsiteX159" fmla="*/ 70362 w 2468772"/>
              <a:gd name="connsiteY159" fmla="*/ 1416898 h 1760101"/>
              <a:gd name="connsiteX160" fmla="*/ 87030 w 2468772"/>
              <a:gd name="connsiteY160" fmla="*/ 1371654 h 1760101"/>
              <a:gd name="connsiteX161" fmla="*/ 79943 w 2468772"/>
              <a:gd name="connsiteY161" fmla="*/ 1336122 h 1760101"/>
              <a:gd name="connsiteX0" fmla="*/ 79943 w 2468772"/>
              <a:gd name="connsiteY0" fmla="*/ 1336122 h 1760101"/>
              <a:gd name="connsiteX1" fmla="*/ 60837 w 2468772"/>
              <a:gd name="connsiteY1" fmla="*/ 1290692 h 1760101"/>
              <a:gd name="connsiteX2" fmla="*/ 67980 w 2468772"/>
              <a:gd name="connsiteY2" fmla="*/ 1233542 h 1760101"/>
              <a:gd name="connsiteX3" fmla="*/ 39405 w 2468772"/>
              <a:gd name="connsiteY3" fmla="*/ 1135909 h 1760101"/>
              <a:gd name="connsiteX4" fmla="*/ 58455 w 2468772"/>
              <a:gd name="connsiteY4" fmla="*/ 1138292 h 1760101"/>
              <a:gd name="connsiteX5" fmla="*/ 125131 w 2468772"/>
              <a:gd name="connsiteY5" fmla="*/ 1159722 h 1760101"/>
              <a:gd name="connsiteX6" fmla="*/ 153706 w 2468772"/>
              <a:gd name="connsiteY6" fmla="*/ 1124004 h 1760101"/>
              <a:gd name="connsiteX7" fmla="*/ 201331 w 2468772"/>
              <a:gd name="connsiteY7" fmla="*/ 1107334 h 1760101"/>
              <a:gd name="connsiteX8" fmla="*/ 189424 w 2468772"/>
              <a:gd name="connsiteY8" fmla="*/ 1071617 h 1760101"/>
              <a:gd name="connsiteX9" fmla="*/ 194188 w 2468772"/>
              <a:gd name="connsiteY9" fmla="*/ 1026372 h 1760101"/>
              <a:gd name="connsiteX10" fmla="*/ 215618 w 2468772"/>
              <a:gd name="connsiteY10" fmla="*/ 990654 h 1760101"/>
              <a:gd name="connsiteX11" fmla="*/ 218000 w 2468772"/>
              <a:gd name="connsiteY11" fmla="*/ 964459 h 1760101"/>
              <a:gd name="connsiteX12" fmla="*/ 239430 w 2468772"/>
              <a:gd name="connsiteY12" fmla="*/ 964460 h 1760101"/>
              <a:gd name="connsiteX13" fmla="*/ 268006 w 2468772"/>
              <a:gd name="connsiteY13" fmla="*/ 950172 h 1760101"/>
              <a:gd name="connsiteX14" fmla="*/ 318013 w 2468772"/>
              <a:gd name="connsiteY14" fmla="*/ 885878 h 1760101"/>
              <a:gd name="connsiteX15" fmla="*/ 348968 w 2468772"/>
              <a:gd name="connsiteY15" fmla="*/ 833490 h 1760101"/>
              <a:gd name="connsiteX16" fmla="*/ 441838 w 2468772"/>
              <a:gd name="connsiteY16" fmla="*/ 778722 h 1760101"/>
              <a:gd name="connsiteX17" fmla="*/ 553756 w 2468772"/>
              <a:gd name="connsiteY17" fmla="*/ 740621 h 1760101"/>
              <a:gd name="connsiteX18" fmla="*/ 527563 w 2468772"/>
              <a:gd name="connsiteY18" fmla="*/ 707284 h 1760101"/>
              <a:gd name="connsiteX19" fmla="*/ 489463 w 2468772"/>
              <a:gd name="connsiteY19" fmla="*/ 688234 h 1760101"/>
              <a:gd name="connsiteX20" fmla="*/ 508513 w 2468772"/>
              <a:gd name="connsiteY20" fmla="*/ 647753 h 1760101"/>
              <a:gd name="connsiteX21" fmla="*/ 503750 w 2468772"/>
              <a:gd name="connsiteY21" fmla="*/ 623941 h 1760101"/>
              <a:gd name="connsiteX22" fmla="*/ 498988 w 2468772"/>
              <a:gd name="connsiteY22" fmla="*/ 604891 h 1760101"/>
              <a:gd name="connsiteX23" fmla="*/ 434694 w 2468772"/>
              <a:gd name="connsiteY23" fmla="*/ 562028 h 1760101"/>
              <a:gd name="connsiteX24" fmla="*/ 382305 w 2468772"/>
              <a:gd name="connsiteY24" fmla="*/ 571552 h 1760101"/>
              <a:gd name="connsiteX25" fmla="*/ 315631 w 2468772"/>
              <a:gd name="connsiteY25" fmla="*/ 552503 h 1760101"/>
              <a:gd name="connsiteX26" fmla="*/ 248955 w 2468772"/>
              <a:gd name="connsiteY26" fmla="*/ 592983 h 1760101"/>
              <a:gd name="connsiteX27" fmla="*/ 144181 w 2468772"/>
              <a:gd name="connsiteY27" fmla="*/ 590602 h 1760101"/>
              <a:gd name="connsiteX28" fmla="*/ 79887 w 2468772"/>
              <a:gd name="connsiteY28" fmla="*/ 619177 h 1760101"/>
              <a:gd name="connsiteX29" fmla="*/ 32262 w 2468772"/>
              <a:gd name="connsiteY29" fmla="*/ 647752 h 1760101"/>
              <a:gd name="connsiteX30" fmla="*/ 1307 w 2468772"/>
              <a:gd name="connsiteY30" fmla="*/ 602508 h 1760101"/>
              <a:gd name="connsiteX31" fmla="*/ 10830 w 2468772"/>
              <a:gd name="connsiteY31" fmla="*/ 514402 h 1760101"/>
              <a:gd name="connsiteX32" fmla="*/ 8450 w 2468772"/>
              <a:gd name="connsiteY32" fmla="*/ 478683 h 1760101"/>
              <a:gd name="connsiteX33" fmla="*/ 22737 w 2468772"/>
              <a:gd name="connsiteY33" fmla="*/ 452490 h 1760101"/>
              <a:gd name="connsiteX34" fmla="*/ 27499 w 2468772"/>
              <a:gd name="connsiteY34" fmla="*/ 388196 h 1760101"/>
              <a:gd name="connsiteX35" fmla="*/ 32262 w 2468772"/>
              <a:gd name="connsiteY35" fmla="*/ 357240 h 1760101"/>
              <a:gd name="connsiteX36" fmla="*/ 58455 w 2468772"/>
              <a:gd name="connsiteY36" fmla="*/ 331046 h 1760101"/>
              <a:gd name="connsiteX37" fmla="*/ 60838 w 2468772"/>
              <a:gd name="connsiteY37" fmla="*/ 300090 h 1760101"/>
              <a:gd name="connsiteX38" fmla="*/ 106080 w 2468772"/>
              <a:gd name="connsiteY38" fmla="*/ 290565 h 1760101"/>
              <a:gd name="connsiteX39" fmla="*/ 82268 w 2468772"/>
              <a:gd name="connsiteY39" fmla="*/ 266752 h 1760101"/>
              <a:gd name="connsiteX40" fmla="*/ 117988 w 2468772"/>
              <a:gd name="connsiteY40" fmla="*/ 240558 h 1760101"/>
              <a:gd name="connsiteX41" fmla="*/ 91793 w 2468772"/>
              <a:gd name="connsiteY41" fmla="*/ 233415 h 1760101"/>
              <a:gd name="connsiteX42" fmla="*/ 58456 w 2468772"/>
              <a:gd name="connsiteY42" fmla="*/ 202458 h 1760101"/>
              <a:gd name="connsiteX43" fmla="*/ 101319 w 2468772"/>
              <a:gd name="connsiteY43" fmla="*/ 161977 h 1760101"/>
              <a:gd name="connsiteX44" fmla="*/ 65600 w 2468772"/>
              <a:gd name="connsiteY44" fmla="*/ 152452 h 1760101"/>
              <a:gd name="connsiteX45" fmla="*/ 56075 w 2468772"/>
              <a:gd name="connsiteY45" fmla="*/ 135783 h 1760101"/>
              <a:gd name="connsiteX46" fmla="*/ 72744 w 2468772"/>
              <a:gd name="connsiteY46" fmla="*/ 100065 h 1760101"/>
              <a:gd name="connsiteX47" fmla="*/ 51313 w 2468772"/>
              <a:gd name="connsiteY47" fmla="*/ 88158 h 1760101"/>
              <a:gd name="connsiteX48" fmla="*/ 65600 w 2468772"/>
              <a:gd name="connsiteY48" fmla="*/ 80063 h 1760101"/>
              <a:gd name="connsiteX49" fmla="*/ 77506 w 2468772"/>
              <a:gd name="connsiteY49" fmla="*/ 57204 h 1760101"/>
              <a:gd name="connsiteX50" fmla="*/ 125131 w 2468772"/>
              <a:gd name="connsiteY50" fmla="*/ 28627 h 1760101"/>
              <a:gd name="connsiteX51" fmla="*/ 172756 w 2468772"/>
              <a:gd name="connsiteY51" fmla="*/ 26247 h 1760101"/>
              <a:gd name="connsiteX52" fmla="*/ 210856 w 2468772"/>
              <a:gd name="connsiteY52" fmla="*/ 47679 h 1760101"/>
              <a:gd name="connsiteX53" fmla="*/ 234669 w 2468772"/>
              <a:gd name="connsiteY53" fmla="*/ 50059 h 1760101"/>
              <a:gd name="connsiteX54" fmla="*/ 287056 w 2468772"/>
              <a:gd name="connsiteY54" fmla="*/ 54823 h 1760101"/>
              <a:gd name="connsiteX55" fmla="*/ 318013 w 2468772"/>
              <a:gd name="connsiteY55" fmla="*/ 64348 h 1760101"/>
              <a:gd name="connsiteX56" fmla="*/ 322775 w 2468772"/>
              <a:gd name="connsiteY56" fmla="*/ 35773 h 1760101"/>
              <a:gd name="connsiteX57" fmla="*/ 315631 w 2468772"/>
              <a:gd name="connsiteY57" fmla="*/ 16722 h 1760101"/>
              <a:gd name="connsiteX58" fmla="*/ 413263 w 2468772"/>
              <a:gd name="connsiteY58" fmla="*/ 52 h 1760101"/>
              <a:gd name="connsiteX59" fmla="*/ 448980 w 2468772"/>
              <a:gd name="connsiteY59" fmla="*/ 23867 h 1760101"/>
              <a:gd name="connsiteX60" fmla="*/ 477556 w 2468772"/>
              <a:gd name="connsiteY60" fmla="*/ 31010 h 1760101"/>
              <a:gd name="connsiteX61" fmla="*/ 513275 w 2468772"/>
              <a:gd name="connsiteY61" fmla="*/ 81017 h 1760101"/>
              <a:gd name="connsiteX62" fmla="*/ 558519 w 2468772"/>
              <a:gd name="connsiteY62" fmla="*/ 114352 h 1760101"/>
              <a:gd name="connsiteX63" fmla="*/ 568043 w 2468772"/>
              <a:gd name="connsiteY63" fmla="*/ 150073 h 1760101"/>
              <a:gd name="connsiteX64" fmla="*/ 563280 w 2468772"/>
              <a:gd name="connsiteY64" fmla="*/ 221510 h 1760101"/>
              <a:gd name="connsiteX65" fmla="*/ 587397 w 2468772"/>
              <a:gd name="connsiteY65" fmla="*/ 276654 h 1760101"/>
              <a:gd name="connsiteX66" fmla="*/ 649005 w 2468772"/>
              <a:gd name="connsiteY66" fmla="*/ 309617 h 1760101"/>
              <a:gd name="connsiteX67" fmla="*/ 779974 w 2468772"/>
              <a:gd name="connsiteY67" fmla="*/ 381054 h 1760101"/>
              <a:gd name="connsiteX68" fmla="*/ 870463 w 2468772"/>
              <a:gd name="connsiteY68" fmla="*/ 440583 h 1760101"/>
              <a:gd name="connsiteX69" fmla="*/ 941899 w 2468772"/>
              <a:gd name="connsiteY69" fmla="*/ 390579 h 1760101"/>
              <a:gd name="connsiteX70" fmla="*/ 991905 w 2468772"/>
              <a:gd name="connsiteY70" fmla="*/ 362004 h 1760101"/>
              <a:gd name="connsiteX71" fmla="*/ 1006193 w 2468772"/>
              <a:gd name="connsiteY71" fmla="*/ 378673 h 1760101"/>
              <a:gd name="connsiteX72" fmla="*/ 1049055 w 2468772"/>
              <a:gd name="connsiteY72" fmla="*/ 395342 h 1760101"/>
              <a:gd name="connsiteX73" fmla="*/ 1072869 w 2468772"/>
              <a:gd name="connsiteY73" fmla="*/ 407248 h 1760101"/>
              <a:gd name="connsiteX74" fmla="*/ 1146687 w 2468772"/>
              <a:gd name="connsiteY74" fmla="*/ 402485 h 1760101"/>
              <a:gd name="connsiteX75" fmla="*/ 1170500 w 2468772"/>
              <a:gd name="connsiteY75" fmla="*/ 419154 h 1760101"/>
              <a:gd name="connsiteX76" fmla="*/ 1215744 w 2468772"/>
              <a:gd name="connsiteY76" fmla="*/ 423917 h 1760101"/>
              <a:gd name="connsiteX77" fmla="*/ 1227649 w 2468772"/>
              <a:gd name="connsiteY77" fmla="*/ 435823 h 1760101"/>
              <a:gd name="connsiteX78" fmla="*/ 1239556 w 2468772"/>
              <a:gd name="connsiteY78" fmla="*/ 466779 h 1760101"/>
              <a:gd name="connsiteX79" fmla="*/ 1253844 w 2468772"/>
              <a:gd name="connsiteY79" fmla="*/ 478685 h 1760101"/>
              <a:gd name="connsiteX80" fmla="*/ 1289563 w 2468772"/>
              <a:gd name="connsiteY80" fmla="*/ 502498 h 1760101"/>
              <a:gd name="connsiteX81" fmla="*/ 1306231 w 2468772"/>
              <a:gd name="connsiteY81" fmla="*/ 492973 h 1760101"/>
              <a:gd name="connsiteX82" fmla="*/ 1341950 w 2468772"/>
              <a:gd name="connsiteY82" fmla="*/ 502498 h 1760101"/>
              <a:gd name="connsiteX83" fmla="*/ 1411005 w 2468772"/>
              <a:gd name="connsiteY83" fmla="*/ 566792 h 1760101"/>
              <a:gd name="connsiteX84" fmla="*/ 1496730 w 2468772"/>
              <a:gd name="connsiteY84" fmla="*/ 588223 h 1760101"/>
              <a:gd name="connsiteX85" fmla="*/ 1549119 w 2468772"/>
              <a:gd name="connsiteY85" fmla="*/ 590604 h 1760101"/>
              <a:gd name="connsiteX86" fmla="*/ 1580075 w 2468772"/>
              <a:gd name="connsiteY86" fmla="*/ 604892 h 1760101"/>
              <a:gd name="connsiteX87" fmla="*/ 1603887 w 2468772"/>
              <a:gd name="connsiteY87" fmla="*/ 621560 h 1760101"/>
              <a:gd name="connsiteX88" fmla="*/ 1603888 w 2468772"/>
              <a:gd name="connsiteY88" fmla="*/ 676329 h 1760101"/>
              <a:gd name="connsiteX89" fmla="*/ 1634844 w 2468772"/>
              <a:gd name="connsiteY89" fmla="*/ 692998 h 1760101"/>
              <a:gd name="connsiteX90" fmla="*/ 1658656 w 2468772"/>
              <a:gd name="connsiteY90" fmla="*/ 723954 h 1760101"/>
              <a:gd name="connsiteX91" fmla="*/ 1696756 w 2468772"/>
              <a:gd name="connsiteY91" fmla="*/ 764435 h 1760101"/>
              <a:gd name="connsiteX92" fmla="*/ 1727713 w 2468772"/>
              <a:gd name="connsiteY92" fmla="*/ 778723 h 1760101"/>
              <a:gd name="connsiteX93" fmla="*/ 1770575 w 2468772"/>
              <a:gd name="connsiteY93" fmla="*/ 802535 h 1760101"/>
              <a:gd name="connsiteX94" fmla="*/ 1799150 w 2468772"/>
              <a:gd name="connsiteY94" fmla="*/ 831110 h 1760101"/>
              <a:gd name="connsiteX95" fmla="*/ 1880113 w 2468772"/>
              <a:gd name="connsiteY95" fmla="*/ 873973 h 1760101"/>
              <a:gd name="connsiteX96" fmla="*/ 1911069 w 2468772"/>
              <a:gd name="connsiteY96" fmla="*/ 873973 h 1760101"/>
              <a:gd name="connsiteX97" fmla="*/ 1946788 w 2468772"/>
              <a:gd name="connsiteY97" fmla="*/ 881117 h 1760101"/>
              <a:gd name="connsiteX98" fmla="*/ 1984888 w 2468772"/>
              <a:gd name="connsiteY98" fmla="*/ 857304 h 1760101"/>
              <a:gd name="connsiteX99" fmla="*/ 2084900 w 2468772"/>
              <a:gd name="connsiteY99" fmla="*/ 928742 h 1760101"/>
              <a:gd name="connsiteX100" fmla="*/ 2103950 w 2468772"/>
              <a:gd name="connsiteY100" fmla="*/ 962079 h 1760101"/>
              <a:gd name="connsiteX101" fmla="*/ 2149194 w 2468772"/>
              <a:gd name="connsiteY101" fmla="*/ 1002560 h 1760101"/>
              <a:gd name="connsiteX102" fmla="*/ 2158719 w 2468772"/>
              <a:gd name="connsiteY102" fmla="*/ 1073998 h 1760101"/>
              <a:gd name="connsiteX103" fmla="*/ 2227775 w 2468772"/>
              <a:gd name="connsiteY103" fmla="*/ 1097810 h 1760101"/>
              <a:gd name="connsiteX104" fmla="*/ 2265875 w 2468772"/>
              <a:gd name="connsiteY104" fmla="*/ 1166867 h 1760101"/>
              <a:gd name="connsiteX105" fmla="*/ 2284924 w 2468772"/>
              <a:gd name="connsiteY105" fmla="*/ 1178773 h 1760101"/>
              <a:gd name="connsiteX106" fmla="*/ 2308738 w 2468772"/>
              <a:gd name="connsiteY106" fmla="*/ 1197823 h 1760101"/>
              <a:gd name="connsiteX107" fmla="*/ 2334931 w 2468772"/>
              <a:gd name="connsiteY107" fmla="*/ 1190679 h 1760101"/>
              <a:gd name="connsiteX108" fmla="*/ 2365887 w 2468772"/>
              <a:gd name="connsiteY108" fmla="*/ 1200204 h 1760101"/>
              <a:gd name="connsiteX109" fmla="*/ 2430181 w 2468772"/>
              <a:gd name="connsiteY109" fmla="*/ 1224017 h 1760101"/>
              <a:gd name="connsiteX110" fmla="*/ 2461138 w 2468772"/>
              <a:gd name="connsiteY110" fmla="*/ 1228779 h 1760101"/>
              <a:gd name="connsiteX111" fmla="*/ 2468356 w 2468772"/>
              <a:gd name="connsiteY111" fmla="*/ 1265161 h 1760101"/>
              <a:gd name="connsiteX112" fmla="*/ 2446849 w 2468772"/>
              <a:gd name="connsiteY112" fmla="*/ 1300217 h 1760101"/>
              <a:gd name="connsiteX113" fmla="*/ 2415893 w 2468772"/>
              <a:gd name="connsiteY113" fmla="*/ 1354985 h 1760101"/>
              <a:gd name="connsiteX114" fmla="*/ 2342074 w 2468772"/>
              <a:gd name="connsiteY114" fmla="*/ 1402610 h 1760101"/>
              <a:gd name="connsiteX115" fmla="*/ 2268255 w 2468772"/>
              <a:gd name="connsiteY115" fmla="*/ 1404992 h 1760101"/>
              <a:gd name="connsiteX116" fmla="*/ 2156337 w 2468772"/>
              <a:gd name="connsiteY116" fmla="*/ 1435948 h 1760101"/>
              <a:gd name="connsiteX117" fmla="*/ 2108712 w 2468772"/>
              <a:gd name="connsiteY117" fmla="*/ 1459760 h 1760101"/>
              <a:gd name="connsiteX118" fmla="*/ 2082518 w 2468772"/>
              <a:gd name="connsiteY118" fmla="*/ 1445472 h 1760101"/>
              <a:gd name="connsiteX119" fmla="*/ 2084899 w 2468772"/>
              <a:gd name="connsiteY119" fmla="*/ 1388322 h 1760101"/>
              <a:gd name="connsiteX120" fmla="*/ 2025368 w 2468772"/>
              <a:gd name="connsiteY120" fmla="*/ 1331172 h 1760101"/>
              <a:gd name="connsiteX121" fmla="*/ 1872968 w 2468772"/>
              <a:gd name="connsiteY121" fmla="*/ 1383559 h 1760101"/>
              <a:gd name="connsiteX122" fmla="*/ 1796768 w 2468772"/>
              <a:gd name="connsiteY122" fmla="*/ 1438328 h 1760101"/>
              <a:gd name="connsiteX123" fmla="*/ 1720568 w 2468772"/>
              <a:gd name="connsiteY123" fmla="*/ 1362128 h 1760101"/>
              <a:gd name="connsiteX124" fmla="*/ 1689612 w 2468772"/>
              <a:gd name="connsiteY124" fmla="*/ 1331172 h 1760101"/>
              <a:gd name="connsiteX125" fmla="*/ 1606268 w 2468772"/>
              <a:gd name="connsiteY125" fmla="*/ 1302597 h 1760101"/>
              <a:gd name="connsiteX126" fmla="*/ 1541974 w 2468772"/>
              <a:gd name="connsiteY126" fmla="*/ 1216872 h 1760101"/>
              <a:gd name="connsiteX127" fmla="*/ 1496730 w 2468772"/>
              <a:gd name="connsiteY127" fmla="*/ 1183535 h 1760101"/>
              <a:gd name="connsiteX128" fmla="*/ 1439580 w 2468772"/>
              <a:gd name="connsiteY128" fmla="*/ 1174009 h 1760101"/>
              <a:gd name="connsiteX129" fmla="*/ 1349093 w 2468772"/>
              <a:gd name="connsiteY129" fmla="*/ 1188299 h 1760101"/>
              <a:gd name="connsiteX130" fmla="*/ 1332424 w 2468772"/>
              <a:gd name="connsiteY130" fmla="*/ 1185916 h 1760101"/>
              <a:gd name="connsiteX131" fmla="*/ 1291943 w 2468772"/>
              <a:gd name="connsiteY131" fmla="*/ 1212109 h 1760101"/>
              <a:gd name="connsiteX132" fmla="*/ 1258605 w 2468772"/>
              <a:gd name="connsiteY132" fmla="*/ 1228778 h 1760101"/>
              <a:gd name="connsiteX133" fmla="*/ 1253843 w 2468772"/>
              <a:gd name="connsiteY133" fmla="*/ 1250210 h 1760101"/>
              <a:gd name="connsiteX134" fmla="*/ 1222887 w 2468772"/>
              <a:gd name="connsiteY134" fmla="*/ 1269260 h 1760101"/>
              <a:gd name="connsiteX135" fmla="*/ 1199074 w 2468772"/>
              <a:gd name="connsiteY135" fmla="*/ 1302597 h 1760101"/>
              <a:gd name="connsiteX136" fmla="*/ 1141924 w 2468772"/>
              <a:gd name="connsiteY136" fmla="*/ 1331172 h 1760101"/>
              <a:gd name="connsiteX137" fmla="*/ 1120493 w 2468772"/>
              <a:gd name="connsiteY137" fmla="*/ 1362129 h 1760101"/>
              <a:gd name="connsiteX138" fmla="*/ 1094299 w 2468772"/>
              <a:gd name="connsiteY138" fmla="*/ 1388322 h 1760101"/>
              <a:gd name="connsiteX139" fmla="*/ 1084774 w 2468772"/>
              <a:gd name="connsiteY139" fmla="*/ 1469285 h 1760101"/>
              <a:gd name="connsiteX140" fmla="*/ 1091918 w 2468772"/>
              <a:gd name="connsiteY140" fmla="*/ 1502622 h 1760101"/>
              <a:gd name="connsiteX141" fmla="*/ 1118112 w 2468772"/>
              <a:gd name="connsiteY141" fmla="*/ 1543103 h 1760101"/>
              <a:gd name="connsiteX142" fmla="*/ 1122874 w 2468772"/>
              <a:gd name="connsiteY142" fmla="*/ 1590729 h 1760101"/>
              <a:gd name="connsiteX143" fmla="*/ 1108587 w 2468772"/>
              <a:gd name="connsiteY143" fmla="*/ 1621684 h 1760101"/>
              <a:gd name="connsiteX144" fmla="*/ 1099062 w 2468772"/>
              <a:gd name="connsiteY144" fmla="*/ 1652642 h 1760101"/>
              <a:gd name="connsiteX145" fmla="*/ 1013337 w 2468772"/>
              <a:gd name="connsiteY145" fmla="*/ 1726459 h 1760101"/>
              <a:gd name="connsiteX146" fmla="*/ 989524 w 2468772"/>
              <a:gd name="connsiteY146" fmla="*/ 1747891 h 1760101"/>
              <a:gd name="connsiteX147" fmla="*/ 931725 w 2468772"/>
              <a:gd name="connsiteY147" fmla="*/ 1757893 h 1760101"/>
              <a:gd name="connsiteX148" fmla="*/ 818074 w 2468772"/>
              <a:gd name="connsiteY148" fmla="*/ 1702648 h 1760101"/>
              <a:gd name="connsiteX149" fmla="*/ 770449 w 2468772"/>
              <a:gd name="connsiteY149" fmla="*/ 1674072 h 1760101"/>
              <a:gd name="connsiteX150" fmla="*/ 687105 w 2468772"/>
              <a:gd name="connsiteY150" fmla="*/ 1645499 h 1760101"/>
              <a:gd name="connsiteX151" fmla="*/ 601380 w 2468772"/>
              <a:gd name="connsiteY151" fmla="*/ 1631209 h 1760101"/>
              <a:gd name="connsiteX152" fmla="*/ 546612 w 2468772"/>
              <a:gd name="connsiteY152" fmla="*/ 1640734 h 1760101"/>
              <a:gd name="connsiteX153" fmla="*/ 491843 w 2468772"/>
              <a:gd name="connsiteY153" fmla="*/ 1638353 h 1760101"/>
              <a:gd name="connsiteX154" fmla="*/ 391830 w 2468772"/>
              <a:gd name="connsiteY154" fmla="*/ 1655022 h 1760101"/>
              <a:gd name="connsiteX155" fmla="*/ 313249 w 2468772"/>
              <a:gd name="connsiteY155" fmla="*/ 1643117 h 1760101"/>
              <a:gd name="connsiteX156" fmla="*/ 246574 w 2468772"/>
              <a:gd name="connsiteY156" fmla="*/ 1619303 h 1760101"/>
              <a:gd name="connsiteX157" fmla="*/ 170374 w 2468772"/>
              <a:gd name="connsiteY157" fmla="*/ 1547867 h 1760101"/>
              <a:gd name="connsiteX158" fmla="*/ 75125 w 2468772"/>
              <a:gd name="connsiteY158" fmla="*/ 1497860 h 1760101"/>
              <a:gd name="connsiteX159" fmla="*/ 48930 w 2468772"/>
              <a:gd name="connsiteY159" fmla="*/ 1433567 h 1760101"/>
              <a:gd name="connsiteX160" fmla="*/ 70362 w 2468772"/>
              <a:gd name="connsiteY160" fmla="*/ 1416898 h 1760101"/>
              <a:gd name="connsiteX161" fmla="*/ 87030 w 2468772"/>
              <a:gd name="connsiteY161" fmla="*/ 1371654 h 1760101"/>
              <a:gd name="connsiteX162" fmla="*/ 79943 w 2468772"/>
              <a:gd name="connsiteY162" fmla="*/ 1336122 h 1760101"/>
              <a:gd name="connsiteX0" fmla="*/ 79943 w 2468772"/>
              <a:gd name="connsiteY0" fmla="*/ 1336122 h 1760101"/>
              <a:gd name="connsiteX1" fmla="*/ 60837 w 2468772"/>
              <a:gd name="connsiteY1" fmla="*/ 1290692 h 1760101"/>
              <a:gd name="connsiteX2" fmla="*/ 67980 w 2468772"/>
              <a:gd name="connsiteY2" fmla="*/ 1233542 h 1760101"/>
              <a:gd name="connsiteX3" fmla="*/ 39405 w 2468772"/>
              <a:gd name="connsiteY3" fmla="*/ 1135909 h 1760101"/>
              <a:gd name="connsiteX4" fmla="*/ 58455 w 2468772"/>
              <a:gd name="connsiteY4" fmla="*/ 1138292 h 1760101"/>
              <a:gd name="connsiteX5" fmla="*/ 125131 w 2468772"/>
              <a:gd name="connsiteY5" fmla="*/ 1159722 h 1760101"/>
              <a:gd name="connsiteX6" fmla="*/ 153706 w 2468772"/>
              <a:gd name="connsiteY6" fmla="*/ 1124004 h 1760101"/>
              <a:gd name="connsiteX7" fmla="*/ 201331 w 2468772"/>
              <a:gd name="connsiteY7" fmla="*/ 1107334 h 1760101"/>
              <a:gd name="connsiteX8" fmla="*/ 189424 w 2468772"/>
              <a:gd name="connsiteY8" fmla="*/ 1071617 h 1760101"/>
              <a:gd name="connsiteX9" fmla="*/ 194188 w 2468772"/>
              <a:gd name="connsiteY9" fmla="*/ 1026372 h 1760101"/>
              <a:gd name="connsiteX10" fmla="*/ 215618 w 2468772"/>
              <a:gd name="connsiteY10" fmla="*/ 990654 h 1760101"/>
              <a:gd name="connsiteX11" fmla="*/ 218000 w 2468772"/>
              <a:gd name="connsiteY11" fmla="*/ 964459 h 1760101"/>
              <a:gd name="connsiteX12" fmla="*/ 239430 w 2468772"/>
              <a:gd name="connsiteY12" fmla="*/ 964460 h 1760101"/>
              <a:gd name="connsiteX13" fmla="*/ 268006 w 2468772"/>
              <a:gd name="connsiteY13" fmla="*/ 950172 h 1760101"/>
              <a:gd name="connsiteX14" fmla="*/ 318013 w 2468772"/>
              <a:gd name="connsiteY14" fmla="*/ 885878 h 1760101"/>
              <a:gd name="connsiteX15" fmla="*/ 348968 w 2468772"/>
              <a:gd name="connsiteY15" fmla="*/ 833490 h 1760101"/>
              <a:gd name="connsiteX16" fmla="*/ 441838 w 2468772"/>
              <a:gd name="connsiteY16" fmla="*/ 778722 h 1760101"/>
              <a:gd name="connsiteX17" fmla="*/ 553756 w 2468772"/>
              <a:gd name="connsiteY17" fmla="*/ 740621 h 1760101"/>
              <a:gd name="connsiteX18" fmla="*/ 527563 w 2468772"/>
              <a:gd name="connsiteY18" fmla="*/ 707284 h 1760101"/>
              <a:gd name="connsiteX19" fmla="*/ 489463 w 2468772"/>
              <a:gd name="connsiteY19" fmla="*/ 688234 h 1760101"/>
              <a:gd name="connsiteX20" fmla="*/ 508513 w 2468772"/>
              <a:gd name="connsiteY20" fmla="*/ 647753 h 1760101"/>
              <a:gd name="connsiteX21" fmla="*/ 503750 w 2468772"/>
              <a:gd name="connsiteY21" fmla="*/ 623941 h 1760101"/>
              <a:gd name="connsiteX22" fmla="*/ 498988 w 2468772"/>
              <a:gd name="connsiteY22" fmla="*/ 604891 h 1760101"/>
              <a:gd name="connsiteX23" fmla="*/ 434694 w 2468772"/>
              <a:gd name="connsiteY23" fmla="*/ 562028 h 1760101"/>
              <a:gd name="connsiteX24" fmla="*/ 382305 w 2468772"/>
              <a:gd name="connsiteY24" fmla="*/ 571552 h 1760101"/>
              <a:gd name="connsiteX25" fmla="*/ 315631 w 2468772"/>
              <a:gd name="connsiteY25" fmla="*/ 552503 h 1760101"/>
              <a:gd name="connsiteX26" fmla="*/ 248955 w 2468772"/>
              <a:gd name="connsiteY26" fmla="*/ 592983 h 1760101"/>
              <a:gd name="connsiteX27" fmla="*/ 144181 w 2468772"/>
              <a:gd name="connsiteY27" fmla="*/ 590602 h 1760101"/>
              <a:gd name="connsiteX28" fmla="*/ 79887 w 2468772"/>
              <a:gd name="connsiteY28" fmla="*/ 619177 h 1760101"/>
              <a:gd name="connsiteX29" fmla="*/ 32262 w 2468772"/>
              <a:gd name="connsiteY29" fmla="*/ 647752 h 1760101"/>
              <a:gd name="connsiteX30" fmla="*/ 1307 w 2468772"/>
              <a:gd name="connsiteY30" fmla="*/ 602508 h 1760101"/>
              <a:gd name="connsiteX31" fmla="*/ 10830 w 2468772"/>
              <a:gd name="connsiteY31" fmla="*/ 514402 h 1760101"/>
              <a:gd name="connsiteX32" fmla="*/ 8450 w 2468772"/>
              <a:gd name="connsiteY32" fmla="*/ 478683 h 1760101"/>
              <a:gd name="connsiteX33" fmla="*/ 22737 w 2468772"/>
              <a:gd name="connsiteY33" fmla="*/ 452490 h 1760101"/>
              <a:gd name="connsiteX34" fmla="*/ 27499 w 2468772"/>
              <a:gd name="connsiteY34" fmla="*/ 388196 h 1760101"/>
              <a:gd name="connsiteX35" fmla="*/ 32262 w 2468772"/>
              <a:gd name="connsiteY35" fmla="*/ 357240 h 1760101"/>
              <a:gd name="connsiteX36" fmla="*/ 58455 w 2468772"/>
              <a:gd name="connsiteY36" fmla="*/ 331046 h 1760101"/>
              <a:gd name="connsiteX37" fmla="*/ 60838 w 2468772"/>
              <a:gd name="connsiteY37" fmla="*/ 300090 h 1760101"/>
              <a:gd name="connsiteX38" fmla="*/ 106080 w 2468772"/>
              <a:gd name="connsiteY38" fmla="*/ 290565 h 1760101"/>
              <a:gd name="connsiteX39" fmla="*/ 82268 w 2468772"/>
              <a:gd name="connsiteY39" fmla="*/ 266752 h 1760101"/>
              <a:gd name="connsiteX40" fmla="*/ 117988 w 2468772"/>
              <a:gd name="connsiteY40" fmla="*/ 240558 h 1760101"/>
              <a:gd name="connsiteX41" fmla="*/ 91793 w 2468772"/>
              <a:gd name="connsiteY41" fmla="*/ 233415 h 1760101"/>
              <a:gd name="connsiteX42" fmla="*/ 58456 w 2468772"/>
              <a:gd name="connsiteY42" fmla="*/ 202458 h 1760101"/>
              <a:gd name="connsiteX43" fmla="*/ 101319 w 2468772"/>
              <a:gd name="connsiteY43" fmla="*/ 161977 h 1760101"/>
              <a:gd name="connsiteX44" fmla="*/ 65600 w 2468772"/>
              <a:gd name="connsiteY44" fmla="*/ 152452 h 1760101"/>
              <a:gd name="connsiteX45" fmla="*/ 56075 w 2468772"/>
              <a:gd name="connsiteY45" fmla="*/ 135783 h 1760101"/>
              <a:gd name="connsiteX46" fmla="*/ 72744 w 2468772"/>
              <a:gd name="connsiteY46" fmla="*/ 100065 h 1760101"/>
              <a:gd name="connsiteX47" fmla="*/ 51313 w 2468772"/>
              <a:gd name="connsiteY47" fmla="*/ 88158 h 1760101"/>
              <a:gd name="connsiteX48" fmla="*/ 65600 w 2468772"/>
              <a:gd name="connsiteY48" fmla="*/ 80063 h 1760101"/>
              <a:gd name="connsiteX49" fmla="*/ 77506 w 2468772"/>
              <a:gd name="connsiteY49" fmla="*/ 57204 h 1760101"/>
              <a:gd name="connsiteX50" fmla="*/ 125131 w 2468772"/>
              <a:gd name="connsiteY50" fmla="*/ 28627 h 1760101"/>
              <a:gd name="connsiteX51" fmla="*/ 172756 w 2468772"/>
              <a:gd name="connsiteY51" fmla="*/ 26247 h 1760101"/>
              <a:gd name="connsiteX52" fmla="*/ 210856 w 2468772"/>
              <a:gd name="connsiteY52" fmla="*/ 47679 h 1760101"/>
              <a:gd name="connsiteX53" fmla="*/ 234669 w 2468772"/>
              <a:gd name="connsiteY53" fmla="*/ 50059 h 1760101"/>
              <a:gd name="connsiteX54" fmla="*/ 287056 w 2468772"/>
              <a:gd name="connsiteY54" fmla="*/ 54823 h 1760101"/>
              <a:gd name="connsiteX55" fmla="*/ 318013 w 2468772"/>
              <a:gd name="connsiteY55" fmla="*/ 64348 h 1760101"/>
              <a:gd name="connsiteX56" fmla="*/ 322775 w 2468772"/>
              <a:gd name="connsiteY56" fmla="*/ 35773 h 1760101"/>
              <a:gd name="connsiteX57" fmla="*/ 315631 w 2468772"/>
              <a:gd name="connsiteY57" fmla="*/ 16722 h 1760101"/>
              <a:gd name="connsiteX58" fmla="*/ 413263 w 2468772"/>
              <a:gd name="connsiteY58" fmla="*/ 52 h 1760101"/>
              <a:gd name="connsiteX59" fmla="*/ 448980 w 2468772"/>
              <a:gd name="connsiteY59" fmla="*/ 23867 h 1760101"/>
              <a:gd name="connsiteX60" fmla="*/ 477556 w 2468772"/>
              <a:gd name="connsiteY60" fmla="*/ 31010 h 1760101"/>
              <a:gd name="connsiteX61" fmla="*/ 513275 w 2468772"/>
              <a:gd name="connsiteY61" fmla="*/ 81017 h 1760101"/>
              <a:gd name="connsiteX62" fmla="*/ 558519 w 2468772"/>
              <a:gd name="connsiteY62" fmla="*/ 114352 h 1760101"/>
              <a:gd name="connsiteX63" fmla="*/ 568043 w 2468772"/>
              <a:gd name="connsiteY63" fmla="*/ 150073 h 1760101"/>
              <a:gd name="connsiteX64" fmla="*/ 563280 w 2468772"/>
              <a:gd name="connsiteY64" fmla="*/ 221510 h 1760101"/>
              <a:gd name="connsiteX65" fmla="*/ 587397 w 2468772"/>
              <a:gd name="connsiteY65" fmla="*/ 276654 h 1760101"/>
              <a:gd name="connsiteX66" fmla="*/ 649005 w 2468772"/>
              <a:gd name="connsiteY66" fmla="*/ 309617 h 1760101"/>
              <a:gd name="connsiteX67" fmla="*/ 779974 w 2468772"/>
              <a:gd name="connsiteY67" fmla="*/ 381054 h 1760101"/>
              <a:gd name="connsiteX68" fmla="*/ 870463 w 2468772"/>
              <a:gd name="connsiteY68" fmla="*/ 440583 h 1760101"/>
              <a:gd name="connsiteX69" fmla="*/ 941899 w 2468772"/>
              <a:gd name="connsiteY69" fmla="*/ 390579 h 1760101"/>
              <a:gd name="connsiteX70" fmla="*/ 991905 w 2468772"/>
              <a:gd name="connsiteY70" fmla="*/ 362004 h 1760101"/>
              <a:gd name="connsiteX71" fmla="*/ 1006193 w 2468772"/>
              <a:gd name="connsiteY71" fmla="*/ 378673 h 1760101"/>
              <a:gd name="connsiteX72" fmla="*/ 1049055 w 2468772"/>
              <a:gd name="connsiteY72" fmla="*/ 395342 h 1760101"/>
              <a:gd name="connsiteX73" fmla="*/ 1072869 w 2468772"/>
              <a:gd name="connsiteY73" fmla="*/ 407248 h 1760101"/>
              <a:gd name="connsiteX74" fmla="*/ 1146687 w 2468772"/>
              <a:gd name="connsiteY74" fmla="*/ 402485 h 1760101"/>
              <a:gd name="connsiteX75" fmla="*/ 1170500 w 2468772"/>
              <a:gd name="connsiteY75" fmla="*/ 419154 h 1760101"/>
              <a:gd name="connsiteX76" fmla="*/ 1215744 w 2468772"/>
              <a:gd name="connsiteY76" fmla="*/ 423917 h 1760101"/>
              <a:gd name="connsiteX77" fmla="*/ 1227649 w 2468772"/>
              <a:gd name="connsiteY77" fmla="*/ 435823 h 1760101"/>
              <a:gd name="connsiteX78" fmla="*/ 1239556 w 2468772"/>
              <a:gd name="connsiteY78" fmla="*/ 466779 h 1760101"/>
              <a:gd name="connsiteX79" fmla="*/ 1253844 w 2468772"/>
              <a:gd name="connsiteY79" fmla="*/ 478685 h 1760101"/>
              <a:gd name="connsiteX80" fmla="*/ 1289563 w 2468772"/>
              <a:gd name="connsiteY80" fmla="*/ 502498 h 1760101"/>
              <a:gd name="connsiteX81" fmla="*/ 1306231 w 2468772"/>
              <a:gd name="connsiteY81" fmla="*/ 492973 h 1760101"/>
              <a:gd name="connsiteX82" fmla="*/ 1341950 w 2468772"/>
              <a:gd name="connsiteY82" fmla="*/ 502498 h 1760101"/>
              <a:gd name="connsiteX83" fmla="*/ 1411005 w 2468772"/>
              <a:gd name="connsiteY83" fmla="*/ 566792 h 1760101"/>
              <a:gd name="connsiteX84" fmla="*/ 1496730 w 2468772"/>
              <a:gd name="connsiteY84" fmla="*/ 588223 h 1760101"/>
              <a:gd name="connsiteX85" fmla="*/ 1549119 w 2468772"/>
              <a:gd name="connsiteY85" fmla="*/ 590604 h 1760101"/>
              <a:gd name="connsiteX86" fmla="*/ 1580075 w 2468772"/>
              <a:gd name="connsiteY86" fmla="*/ 604892 h 1760101"/>
              <a:gd name="connsiteX87" fmla="*/ 1603887 w 2468772"/>
              <a:gd name="connsiteY87" fmla="*/ 621560 h 1760101"/>
              <a:gd name="connsiteX88" fmla="*/ 1603888 w 2468772"/>
              <a:gd name="connsiteY88" fmla="*/ 676329 h 1760101"/>
              <a:gd name="connsiteX89" fmla="*/ 1634844 w 2468772"/>
              <a:gd name="connsiteY89" fmla="*/ 692998 h 1760101"/>
              <a:gd name="connsiteX90" fmla="*/ 1658656 w 2468772"/>
              <a:gd name="connsiteY90" fmla="*/ 723954 h 1760101"/>
              <a:gd name="connsiteX91" fmla="*/ 1696756 w 2468772"/>
              <a:gd name="connsiteY91" fmla="*/ 764435 h 1760101"/>
              <a:gd name="connsiteX92" fmla="*/ 1727713 w 2468772"/>
              <a:gd name="connsiteY92" fmla="*/ 778723 h 1760101"/>
              <a:gd name="connsiteX93" fmla="*/ 1770575 w 2468772"/>
              <a:gd name="connsiteY93" fmla="*/ 802535 h 1760101"/>
              <a:gd name="connsiteX94" fmla="*/ 1799150 w 2468772"/>
              <a:gd name="connsiteY94" fmla="*/ 831110 h 1760101"/>
              <a:gd name="connsiteX95" fmla="*/ 1880113 w 2468772"/>
              <a:gd name="connsiteY95" fmla="*/ 873973 h 1760101"/>
              <a:gd name="connsiteX96" fmla="*/ 1911069 w 2468772"/>
              <a:gd name="connsiteY96" fmla="*/ 873973 h 1760101"/>
              <a:gd name="connsiteX97" fmla="*/ 1946788 w 2468772"/>
              <a:gd name="connsiteY97" fmla="*/ 881117 h 1760101"/>
              <a:gd name="connsiteX98" fmla="*/ 1984888 w 2468772"/>
              <a:gd name="connsiteY98" fmla="*/ 857304 h 1760101"/>
              <a:gd name="connsiteX99" fmla="*/ 2084900 w 2468772"/>
              <a:gd name="connsiteY99" fmla="*/ 928742 h 1760101"/>
              <a:gd name="connsiteX100" fmla="*/ 2103950 w 2468772"/>
              <a:gd name="connsiteY100" fmla="*/ 962079 h 1760101"/>
              <a:gd name="connsiteX101" fmla="*/ 2149194 w 2468772"/>
              <a:gd name="connsiteY101" fmla="*/ 1002560 h 1760101"/>
              <a:gd name="connsiteX102" fmla="*/ 2158719 w 2468772"/>
              <a:gd name="connsiteY102" fmla="*/ 1073998 h 1760101"/>
              <a:gd name="connsiteX103" fmla="*/ 2227775 w 2468772"/>
              <a:gd name="connsiteY103" fmla="*/ 1097810 h 1760101"/>
              <a:gd name="connsiteX104" fmla="*/ 2265875 w 2468772"/>
              <a:gd name="connsiteY104" fmla="*/ 1166867 h 1760101"/>
              <a:gd name="connsiteX105" fmla="*/ 2284924 w 2468772"/>
              <a:gd name="connsiteY105" fmla="*/ 1178773 h 1760101"/>
              <a:gd name="connsiteX106" fmla="*/ 2308738 w 2468772"/>
              <a:gd name="connsiteY106" fmla="*/ 1197823 h 1760101"/>
              <a:gd name="connsiteX107" fmla="*/ 2334931 w 2468772"/>
              <a:gd name="connsiteY107" fmla="*/ 1190679 h 1760101"/>
              <a:gd name="connsiteX108" fmla="*/ 2365887 w 2468772"/>
              <a:gd name="connsiteY108" fmla="*/ 1200204 h 1760101"/>
              <a:gd name="connsiteX109" fmla="*/ 2430181 w 2468772"/>
              <a:gd name="connsiteY109" fmla="*/ 1224017 h 1760101"/>
              <a:gd name="connsiteX110" fmla="*/ 2461138 w 2468772"/>
              <a:gd name="connsiteY110" fmla="*/ 1228779 h 1760101"/>
              <a:gd name="connsiteX111" fmla="*/ 2468356 w 2468772"/>
              <a:gd name="connsiteY111" fmla="*/ 1265161 h 1760101"/>
              <a:gd name="connsiteX112" fmla="*/ 2446849 w 2468772"/>
              <a:gd name="connsiteY112" fmla="*/ 1300217 h 1760101"/>
              <a:gd name="connsiteX113" fmla="*/ 2415893 w 2468772"/>
              <a:gd name="connsiteY113" fmla="*/ 1354985 h 1760101"/>
              <a:gd name="connsiteX114" fmla="*/ 2342074 w 2468772"/>
              <a:gd name="connsiteY114" fmla="*/ 1402610 h 1760101"/>
              <a:gd name="connsiteX115" fmla="*/ 2268255 w 2468772"/>
              <a:gd name="connsiteY115" fmla="*/ 1404992 h 1760101"/>
              <a:gd name="connsiteX116" fmla="*/ 2156337 w 2468772"/>
              <a:gd name="connsiteY116" fmla="*/ 1435948 h 1760101"/>
              <a:gd name="connsiteX117" fmla="*/ 2108712 w 2468772"/>
              <a:gd name="connsiteY117" fmla="*/ 1459760 h 1760101"/>
              <a:gd name="connsiteX118" fmla="*/ 2082518 w 2468772"/>
              <a:gd name="connsiteY118" fmla="*/ 1445472 h 1760101"/>
              <a:gd name="connsiteX119" fmla="*/ 2084899 w 2468772"/>
              <a:gd name="connsiteY119" fmla="*/ 1388322 h 1760101"/>
              <a:gd name="connsiteX120" fmla="*/ 2025368 w 2468772"/>
              <a:gd name="connsiteY120" fmla="*/ 1331172 h 1760101"/>
              <a:gd name="connsiteX121" fmla="*/ 1958693 w 2468772"/>
              <a:gd name="connsiteY121" fmla="*/ 1369273 h 1760101"/>
              <a:gd name="connsiteX122" fmla="*/ 1872968 w 2468772"/>
              <a:gd name="connsiteY122" fmla="*/ 1383559 h 1760101"/>
              <a:gd name="connsiteX123" fmla="*/ 1796768 w 2468772"/>
              <a:gd name="connsiteY123" fmla="*/ 1438328 h 1760101"/>
              <a:gd name="connsiteX124" fmla="*/ 1720568 w 2468772"/>
              <a:gd name="connsiteY124" fmla="*/ 1362128 h 1760101"/>
              <a:gd name="connsiteX125" fmla="*/ 1689612 w 2468772"/>
              <a:gd name="connsiteY125" fmla="*/ 1331172 h 1760101"/>
              <a:gd name="connsiteX126" fmla="*/ 1606268 w 2468772"/>
              <a:gd name="connsiteY126" fmla="*/ 1302597 h 1760101"/>
              <a:gd name="connsiteX127" fmla="*/ 1541974 w 2468772"/>
              <a:gd name="connsiteY127" fmla="*/ 1216872 h 1760101"/>
              <a:gd name="connsiteX128" fmla="*/ 1496730 w 2468772"/>
              <a:gd name="connsiteY128" fmla="*/ 1183535 h 1760101"/>
              <a:gd name="connsiteX129" fmla="*/ 1439580 w 2468772"/>
              <a:gd name="connsiteY129" fmla="*/ 1174009 h 1760101"/>
              <a:gd name="connsiteX130" fmla="*/ 1349093 w 2468772"/>
              <a:gd name="connsiteY130" fmla="*/ 1188299 h 1760101"/>
              <a:gd name="connsiteX131" fmla="*/ 1332424 w 2468772"/>
              <a:gd name="connsiteY131" fmla="*/ 1185916 h 1760101"/>
              <a:gd name="connsiteX132" fmla="*/ 1291943 w 2468772"/>
              <a:gd name="connsiteY132" fmla="*/ 1212109 h 1760101"/>
              <a:gd name="connsiteX133" fmla="*/ 1258605 w 2468772"/>
              <a:gd name="connsiteY133" fmla="*/ 1228778 h 1760101"/>
              <a:gd name="connsiteX134" fmla="*/ 1253843 w 2468772"/>
              <a:gd name="connsiteY134" fmla="*/ 1250210 h 1760101"/>
              <a:gd name="connsiteX135" fmla="*/ 1222887 w 2468772"/>
              <a:gd name="connsiteY135" fmla="*/ 1269260 h 1760101"/>
              <a:gd name="connsiteX136" fmla="*/ 1199074 w 2468772"/>
              <a:gd name="connsiteY136" fmla="*/ 1302597 h 1760101"/>
              <a:gd name="connsiteX137" fmla="*/ 1141924 w 2468772"/>
              <a:gd name="connsiteY137" fmla="*/ 1331172 h 1760101"/>
              <a:gd name="connsiteX138" fmla="*/ 1120493 w 2468772"/>
              <a:gd name="connsiteY138" fmla="*/ 1362129 h 1760101"/>
              <a:gd name="connsiteX139" fmla="*/ 1094299 w 2468772"/>
              <a:gd name="connsiteY139" fmla="*/ 1388322 h 1760101"/>
              <a:gd name="connsiteX140" fmla="*/ 1084774 w 2468772"/>
              <a:gd name="connsiteY140" fmla="*/ 1469285 h 1760101"/>
              <a:gd name="connsiteX141" fmla="*/ 1091918 w 2468772"/>
              <a:gd name="connsiteY141" fmla="*/ 1502622 h 1760101"/>
              <a:gd name="connsiteX142" fmla="*/ 1118112 w 2468772"/>
              <a:gd name="connsiteY142" fmla="*/ 1543103 h 1760101"/>
              <a:gd name="connsiteX143" fmla="*/ 1122874 w 2468772"/>
              <a:gd name="connsiteY143" fmla="*/ 1590729 h 1760101"/>
              <a:gd name="connsiteX144" fmla="*/ 1108587 w 2468772"/>
              <a:gd name="connsiteY144" fmla="*/ 1621684 h 1760101"/>
              <a:gd name="connsiteX145" fmla="*/ 1099062 w 2468772"/>
              <a:gd name="connsiteY145" fmla="*/ 1652642 h 1760101"/>
              <a:gd name="connsiteX146" fmla="*/ 1013337 w 2468772"/>
              <a:gd name="connsiteY146" fmla="*/ 1726459 h 1760101"/>
              <a:gd name="connsiteX147" fmla="*/ 989524 w 2468772"/>
              <a:gd name="connsiteY147" fmla="*/ 1747891 h 1760101"/>
              <a:gd name="connsiteX148" fmla="*/ 931725 w 2468772"/>
              <a:gd name="connsiteY148" fmla="*/ 1757893 h 1760101"/>
              <a:gd name="connsiteX149" fmla="*/ 818074 w 2468772"/>
              <a:gd name="connsiteY149" fmla="*/ 1702648 h 1760101"/>
              <a:gd name="connsiteX150" fmla="*/ 770449 w 2468772"/>
              <a:gd name="connsiteY150" fmla="*/ 1674072 h 1760101"/>
              <a:gd name="connsiteX151" fmla="*/ 687105 w 2468772"/>
              <a:gd name="connsiteY151" fmla="*/ 1645499 h 1760101"/>
              <a:gd name="connsiteX152" fmla="*/ 601380 w 2468772"/>
              <a:gd name="connsiteY152" fmla="*/ 1631209 h 1760101"/>
              <a:gd name="connsiteX153" fmla="*/ 546612 w 2468772"/>
              <a:gd name="connsiteY153" fmla="*/ 1640734 h 1760101"/>
              <a:gd name="connsiteX154" fmla="*/ 491843 w 2468772"/>
              <a:gd name="connsiteY154" fmla="*/ 1638353 h 1760101"/>
              <a:gd name="connsiteX155" fmla="*/ 391830 w 2468772"/>
              <a:gd name="connsiteY155" fmla="*/ 1655022 h 1760101"/>
              <a:gd name="connsiteX156" fmla="*/ 313249 w 2468772"/>
              <a:gd name="connsiteY156" fmla="*/ 1643117 h 1760101"/>
              <a:gd name="connsiteX157" fmla="*/ 246574 w 2468772"/>
              <a:gd name="connsiteY157" fmla="*/ 1619303 h 1760101"/>
              <a:gd name="connsiteX158" fmla="*/ 170374 w 2468772"/>
              <a:gd name="connsiteY158" fmla="*/ 1547867 h 1760101"/>
              <a:gd name="connsiteX159" fmla="*/ 75125 w 2468772"/>
              <a:gd name="connsiteY159" fmla="*/ 1497860 h 1760101"/>
              <a:gd name="connsiteX160" fmla="*/ 48930 w 2468772"/>
              <a:gd name="connsiteY160" fmla="*/ 1433567 h 1760101"/>
              <a:gd name="connsiteX161" fmla="*/ 70362 w 2468772"/>
              <a:gd name="connsiteY161" fmla="*/ 1416898 h 1760101"/>
              <a:gd name="connsiteX162" fmla="*/ 87030 w 2468772"/>
              <a:gd name="connsiteY162" fmla="*/ 1371654 h 1760101"/>
              <a:gd name="connsiteX163" fmla="*/ 79943 w 2468772"/>
              <a:gd name="connsiteY163" fmla="*/ 1336122 h 1760101"/>
              <a:gd name="connsiteX0" fmla="*/ 79943 w 2468772"/>
              <a:gd name="connsiteY0" fmla="*/ 1336122 h 1760101"/>
              <a:gd name="connsiteX1" fmla="*/ 60837 w 2468772"/>
              <a:gd name="connsiteY1" fmla="*/ 1290692 h 1760101"/>
              <a:gd name="connsiteX2" fmla="*/ 67980 w 2468772"/>
              <a:gd name="connsiteY2" fmla="*/ 1233542 h 1760101"/>
              <a:gd name="connsiteX3" fmla="*/ 39405 w 2468772"/>
              <a:gd name="connsiteY3" fmla="*/ 1135909 h 1760101"/>
              <a:gd name="connsiteX4" fmla="*/ 58455 w 2468772"/>
              <a:gd name="connsiteY4" fmla="*/ 1138292 h 1760101"/>
              <a:gd name="connsiteX5" fmla="*/ 125131 w 2468772"/>
              <a:gd name="connsiteY5" fmla="*/ 1159722 h 1760101"/>
              <a:gd name="connsiteX6" fmla="*/ 153706 w 2468772"/>
              <a:gd name="connsiteY6" fmla="*/ 1124004 h 1760101"/>
              <a:gd name="connsiteX7" fmla="*/ 201331 w 2468772"/>
              <a:gd name="connsiteY7" fmla="*/ 1107334 h 1760101"/>
              <a:gd name="connsiteX8" fmla="*/ 189424 w 2468772"/>
              <a:gd name="connsiteY8" fmla="*/ 1071617 h 1760101"/>
              <a:gd name="connsiteX9" fmla="*/ 194188 w 2468772"/>
              <a:gd name="connsiteY9" fmla="*/ 1026372 h 1760101"/>
              <a:gd name="connsiteX10" fmla="*/ 215618 w 2468772"/>
              <a:gd name="connsiteY10" fmla="*/ 990654 h 1760101"/>
              <a:gd name="connsiteX11" fmla="*/ 218000 w 2468772"/>
              <a:gd name="connsiteY11" fmla="*/ 964459 h 1760101"/>
              <a:gd name="connsiteX12" fmla="*/ 239430 w 2468772"/>
              <a:gd name="connsiteY12" fmla="*/ 964460 h 1760101"/>
              <a:gd name="connsiteX13" fmla="*/ 268006 w 2468772"/>
              <a:gd name="connsiteY13" fmla="*/ 950172 h 1760101"/>
              <a:gd name="connsiteX14" fmla="*/ 318013 w 2468772"/>
              <a:gd name="connsiteY14" fmla="*/ 885878 h 1760101"/>
              <a:gd name="connsiteX15" fmla="*/ 348968 w 2468772"/>
              <a:gd name="connsiteY15" fmla="*/ 833490 h 1760101"/>
              <a:gd name="connsiteX16" fmla="*/ 441838 w 2468772"/>
              <a:gd name="connsiteY16" fmla="*/ 778722 h 1760101"/>
              <a:gd name="connsiteX17" fmla="*/ 553756 w 2468772"/>
              <a:gd name="connsiteY17" fmla="*/ 740621 h 1760101"/>
              <a:gd name="connsiteX18" fmla="*/ 527563 w 2468772"/>
              <a:gd name="connsiteY18" fmla="*/ 707284 h 1760101"/>
              <a:gd name="connsiteX19" fmla="*/ 489463 w 2468772"/>
              <a:gd name="connsiteY19" fmla="*/ 688234 h 1760101"/>
              <a:gd name="connsiteX20" fmla="*/ 508513 w 2468772"/>
              <a:gd name="connsiteY20" fmla="*/ 647753 h 1760101"/>
              <a:gd name="connsiteX21" fmla="*/ 503750 w 2468772"/>
              <a:gd name="connsiteY21" fmla="*/ 623941 h 1760101"/>
              <a:gd name="connsiteX22" fmla="*/ 498988 w 2468772"/>
              <a:gd name="connsiteY22" fmla="*/ 604891 h 1760101"/>
              <a:gd name="connsiteX23" fmla="*/ 434694 w 2468772"/>
              <a:gd name="connsiteY23" fmla="*/ 562028 h 1760101"/>
              <a:gd name="connsiteX24" fmla="*/ 382305 w 2468772"/>
              <a:gd name="connsiteY24" fmla="*/ 571552 h 1760101"/>
              <a:gd name="connsiteX25" fmla="*/ 315631 w 2468772"/>
              <a:gd name="connsiteY25" fmla="*/ 552503 h 1760101"/>
              <a:gd name="connsiteX26" fmla="*/ 248955 w 2468772"/>
              <a:gd name="connsiteY26" fmla="*/ 592983 h 1760101"/>
              <a:gd name="connsiteX27" fmla="*/ 144181 w 2468772"/>
              <a:gd name="connsiteY27" fmla="*/ 590602 h 1760101"/>
              <a:gd name="connsiteX28" fmla="*/ 79887 w 2468772"/>
              <a:gd name="connsiteY28" fmla="*/ 619177 h 1760101"/>
              <a:gd name="connsiteX29" fmla="*/ 32262 w 2468772"/>
              <a:gd name="connsiteY29" fmla="*/ 647752 h 1760101"/>
              <a:gd name="connsiteX30" fmla="*/ 1307 w 2468772"/>
              <a:gd name="connsiteY30" fmla="*/ 602508 h 1760101"/>
              <a:gd name="connsiteX31" fmla="*/ 10830 w 2468772"/>
              <a:gd name="connsiteY31" fmla="*/ 514402 h 1760101"/>
              <a:gd name="connsiteX32" fmla="*/ 8450 w 2468772"/>
              <a:gd name="connsiteY32" fmla="*/ 478683 h 1760101"/>
              <a:gd name="connsiteX33" fmla="*/ 22737 w 2468772"/>
              <a:gd name="connsiteY33" fmla="*/ 452490 h 1760101"/>
              <a:gd name="connsiteX34" fmla="*/ 27499 w 2468772"/>
              <a:gd name="connsiteY34" fmla="*/ 388196 h 1760101"/>
              <a:gd name="connsiteX35" fmla="*/ 32262 w 2468772"/>
              <a:gd name="connsiteY35" fmla="*/ 357240 h 1760101"/>
              <a:gd name="connsiteX36" fmla="*/ 58455 w 2468772"/>
              <a:gd name="connsiteY36" fmla="*/ 331046 h 1760101"/>
              <a:gd name="connsiteX37" fmla="*/ 60838 w 2468772"/>
              <a:gd name="connsiteY37" fmla="*/ 300090 h 1760101"/>
              <a:gd name="connsiteX38" fmla="*/ 106080 w 2468772"/>
              <a:gd name="connsiteY38" fmla="*/ 290565 h 1760101"/>
              <a:gd name="connsiteX39" fmla="*/ 82268 w 2468772"/>
              <a:gd name="connsiteY39" fmla="*/ 266752 h 1760101"/>
              <a:gd name="connsiteX40" fmla="*/ 117988 w 2468772"/>
              <a:gd name="connsiteY40" fmla="*/ 240558 h 1760101"/>
              <a:gd name="connsiteX41" fmla="*/ 91793 w 2468772"/>
              <a:gd name="connsiteY41" fmla="*/ 233415 h 1760101"/>
              <a:gd name="connsiteX42" fmla="*/ 58456 w 2468772"/>
              <a:gd name="connsiteY42" fmla="*/ 202458 h 1760101"/>
              <a:gd name="connsiteX43" fmla="*/ 101319 w 2468772"/>
              <a:gd name="connsiteY43" fmla="*/ 161977 h 1760101"/>
              <a:gd name="connsiteX44" fmla="*/ 65600 w 2468772"/>
              <a:gd name="connsiteY44" fmla="*/ 152452 h 1760101"/>
              <a:gd name="connsiteX45" fmla="*/ 56075 w 2468772"/>
              <a:gd name="connsiteY45" fmla="*/ 135783 h 1760101"/>
              <a:gd name="connsiteX46" fmla="*/ 72744 w 2468772"/>
              <a:gd name="connsiteY46" fmla="*/ 100065 h 1760101"/>
              <a:gd name="connsiteX47" fmla="*/ 51313 w 2468772"/>
              <a:gd name="connsiteY47" fmla="*/ 88158 h 1760101"/>
              <a:gd name="connsiteX48" fmla="*/ 65600 w 2468772"/>
              <a:gd name="connsiteY48" fmla="*/ 80063 h 1760101"/>
              <a:gd name="connsiteX49" fmla="*/ 77506 w 2468772"/>
              <a:gd name="connsiteY49" fmla="*/ 57204 h 1760101"/>
              <a:gd name="connsiteX50" fmla="*/ 125131 w 2468772"/>
              <a:gd name="connsiteY50" fmla="*/ 28627 h 1760101"/>
              <a:gd name="connsiteX51" fmla="*/ 172756 w 2468772"/>
              <a:gd name="connsiteY51" fmla="*/ 26247 h 1760101"/>
              <a:gd name="connsiteX52" fmla="*/ 210856 w 2468772"/>
              <a:gd name="connsiteY52" fmla="*/ 47679 h 1760101"/>
              <a:gd name="connsiteX53" fmla="*/ 234669 w 2468772"/>
              <a:gd name="connsiteY53" fmla="*/ 50059 h 1760101"/>
              <a:gd name="connsiteX54" fmla="*/ 287056 w 2468772"/>
              <a:gd name="connsiteY54" fmla="*/ 54823 h 1760101"/>
              <a:gd name="connsiteX55" fmla="*/ 318013 w 2468772"/>
              <a:gd name="connsiteY55" fmla="*/ 64348 h 1760101"/>
              <a:gd name="connsiteX56" fmla="*/ 322775 w 2468772"/>
              <a:gd name="connsiteY56" fmla="*/ 35773 h 1760101"/>
              <a:gd name="connsiteX57" fmla="*/ 315631 w 2468772"/>
              <a:gd name="connsiteY57" fmla="*/ 16722 h 1760101"/>
              <a:gd name="connsiteX58" fmla="*/ 413263 w 2468772"/>
              <a:gd name="connsiteY58" fmla="*/ 52 h 1760101"/>
              <a:gd name="connsiteX59" fmla="*/ 448980 w 2468772"/>
              <a:gd name="connsiteY59" fmla="*/ 23867 h 1760101"/>
              <a:gd name="connsiteX60" fmla="*/ 477556 w 2468772"/>
              <a:gd name="connsiteY60" fmla="*/ 31010 h 1760101"/>
              <a:gd name="connsiteX61" fmla="*/ 513275 w 2468772"/>
              <a:gd name="connsiteY61" fmla="*/ 81017 h 1760101"/>
              <a:gd name="connsiteX62" fmla="*/ 558519 w 2468772"/>
              <a:gd name="connsiteY62" fmla="*/ 114352 h 1760101"/>
              <a:gd name="connsiteX63" fmla="*/ 568043 w 2468772"/>
              <a:gd name="connsiteY63" fmla="*/ 150073 h 1760101"/>
              <a:gd name="connsiteX64" fmla="*/ 563280 w 2468772"/>
              <a:gd name="connsiteY64" fmla="*/ 221510 h 1760101"/>
              <a:gd name="connsiteX65" fmla="*/ 587397 w 2468772"/>
              <a:gd name="connsiteY65" fmla="*/ 276654 h 1760101"/>
              <a:gd name="connsiteX66" fmla="*/ 649005 w 2468772"/>
              <a:gd name="connsiteY66" fmla="*/ 309617 h 1760101"/>
              <a:gd name="connsiteX67" fmla="*/ 779974 w 2468772"/>
              <a:gd name="connsiteY67" fmla="*/ 381054 h 1760101"/>
              <a:gd name="connsiteX68" fmla="*/ 870463 w 2468772"/>
              <a:gd name="connsiteY68" fmla="*/ 440583 h 1760101"/>
              <a:gd name="connsiteX69" fmla="*/ 941899 w 2468772"/>
              <a:gd name="connsiteY69" fmla="*/ 390579 h 1760101"/>
              <a:gd name="connsiteX70" fmla="*/ 991905 w 2468772"/>
              <a:gd name="connsiteY70" fmla="*/ 362004 h 1760101"/>
              <a:gd name="connsiteX71" fmla="*/ 1006193 w 2468772"/>
              <a:gd name="connsiteY71" fmla="*/ 378673 h 1760101"/>
              <a:gd name="connsiteX72" fmla="*/ 1049055 w 2468772"/>
              <a:gd name="connsiteY72" fmla="*/ 395342 h 1760101"/>
              <a:gd name="connsiteX73" fmla="*/ 1072869 w 2468772"/>
              <a:gd name="connsiteY73" fmla="*/ 407248 h 1760101"/>
              <a:gd name="connsiteX74" fmla="*/ 1146687 w 2468772"/>
              <a:gd name="connsiteY74" fmla="*/ 402485 h 1760101"/>
              <a:gd name="connsiteX75" fmla="*/ 1170500 w 2468772"/>
              <a:gd name="connsiteY75" fmla="*/ 419154 h 1760101"/>
              <a:gd name="connsiteX76" fmla="*/ 1215744 w 2468772"/>
              <a:gd name="connsiteY76" fmla="*/ 423917 h 1760101"/>
              <a:gd name="connsiteX77" fmla="*/ 1227649 w 2468772"/>
              <a:gd name="connsiteY77" fmla="*/ 435823 h 1760101"/>
              <a:gd name="connsiteX78" fmla="*/ 1239556 w 2468772"/>
              <a:gd name="connsiteY78" fmla="*/ 466779 h 1760101"/>
              <a:gd name="connsiteX79" fmla="*/ 1253844 w 2468772"/>
              <a:gd name="connsiteY79" fmla="*/ 478685 h 1760101"/>
              <a:gd name="connsiteX80" fmla="*/ 1289563 w 2468772"/>
              <a:gd name="connsiteY80" fmla="*/ 502498 h 1760101"/>
              <a:gd name="connsiteX81" fmla="*/ 1306231 w 2468772"/>
              <a:gd name="connsiteY81" fmla="*/ 492973 h 1760101"/>
              <a:gd name="connsiteX82" fmla="*/ 1341950 w 2468772"/>
              <a:gd name="connsiteY82" fmla="*/ 502498 h 1760101"/>
              <a:gd name="connsiteX83" fmla="*/ 1411005 w 2468772"/>
              <a:gd name="connsiteY83" fmla="*/ 566792 h 1760101"/>
              <a:gd name="connsiteX84" fmla="*/ 1496730 w 2468772"/>
              <a:gd name="connsiteY84" fmla="*/ 588223 h 1760101"/>
              <a:gd name="connsiteX85" fmla="*/ 1549119 w 2468772"/>
              <a:gd name="connsiteY85" fmla="*/ 590604 h 1760101"/>
              <a:gd name="connsiteX86" fmla="*/ 1580075 w 2468772"/>
              <a:gd name="connsiteY86" fmla="*/ 604892 h 1760101"/>
              <a:gd name="connsiteX87" fmla="*/ 1603887 w 2468772"/>
              <a:gd name="connsiteY87" fmla="*/ 621560 h 1760101"/>
              <a:gd name="connsiteX88" fmla="*/ 1603888 w 2468772"/>
              <a:gd name="connsiteY88" fmla="*/ 676329 h 1760101"/>
              <a:gd name="connsiteX89" fmla="*/ 1634844 w 2468772"/>
              <a:gd name="connsiteY89" fmla="*/ 692998 h 1760101"/>
              <a:gd name="connsiteX90" fmla="*/ 1658656 w 2468772"/>
              <a:gd name="connsiteY90" fmla="*/ 723954 h 1760101"/>
              <a:gd name="connsiteX91" fmla="*/ 1696756 w 2468772"/>
              <a:gd name="connsiteY91" fmla="*/ 764435 h 1760101"/>
              <a:gd name="connsiteX92" fmla="*/ 1727713 w 2468772"/>
              <a:gd name="connsiteY92" fmla="*/ 778723 h 1760101"/>
              <a:gd name="connsiteX93" fmla="*/ 1770575 w 2468772"/>
              <a:gd name="connsiteY93" fmla="*/ 802535 h 1760101"/>
              <a:gd name="connsiteX94" fmla="*/ 1799150 w 2468772"/>
              <a:gd name="connsiteY94" fmla="*/ 831110 h 1760101"/>
              <a:gd name="connsiteX95" fmla="*/ 1880113 w 2468772"/>
              <a:gd name="connsiteY95" fmla="*/ 873973 h 1760101"/>
              <a:gd name="connsiteX96" fmla="*/ 1911069 w 2468772"/>
              <a:gd name="connsiteY96" fmla="*/ 873973 h 1760101"/>
              <a:gd name="connsiteX97" fmla="*/ 1946788 w 2468772"/>
              <a:gd name="connsiteY97" fmla="*/ 881117 h 1760101"/>
              <a:gd name="connsiteX98" fmla="*/ 1984888 w 2468772"/>
              <a:gd name="connsiteY98" fmla="*/ 857304 h 1760101"/>
              <a:gd name="connsiteX99" fmla="*/ 2084900 w 2468772"/>
              <a:gd name="connsiteY99" fmla="*/ 928742 h 1760101"/>
              <a:gd name="connsiteX100" fmla="*/ 2103950 w 2468772"/>
              <a:gd name="connsiteY100" fmla="*/ 962079 h 1760101"/>
              <a:gd name="connsiteX101" fmla="*/ 2149194 w 2468772"/>
              <a:gd name="connsiteY101" fmla="*/ 1002560 h 1760101"/>
              <a:gd name="connsiteX102" fmla="*/ 2158719 w 2468772"/>
              <a:gd name="connsiteY102" fmla="*/ 1073998 h 1760101"/>
              <a:gd name="connsiteX103" fmla="*/ 2227775 w 2468772"/>
              <a:gd name="connsiteY103" fmla="*/ 1097810 h 1760101"/>
              <a:gd name="connsiteX104" fmla="*/ 2265875 w 2468772"/>
              <a:gd name="connsiteY104" fmla="*/ 1166867 h 1760101"/>
              <a:gd name="connsiteX105" fmla="*/ 2284924 w 2468772"/>
              <a:gd name="connsiteY105" fmla="*/ 1178773 h 1760101"/>
              <a:gd name="connsiteX106" fmla="*/ 2308738 w 2468772"/>
              <a:gd name="connsiteY106" fmla="*/ 1197823 h 1760101"/>
              <a:gd name="connsiteX107" fmla="*/ 2334931 w 2468772"/>
              <a:gd name="connsiteY107" fmla="*/ 1190679 h 1760101"/>
              <a:gd name="connsiteX108" fmla="*/ 2365887 w 2468772"/>
              <a:gd name="connsiteY108" fmla="*/ 1200204 h 1760101"/>
              <a:gd name="connsiteX109" fmla="*/ 2430181 w 2468772"/>
              <a:gd name="connsiteY109" fmla="*/ 1224017 h 1760101"/>
              <a:gd name="connsiteX110" fmla="*/ 2461138 w 2468772"/>
              <a:gd name="connsiteY110" fmla="*/ 1228779 h 1760101"/>
              <a:gd name="connsiteX111" fmla="*/ 2468356 w 2468772"/>
              <a:gd name="connsiteY111" fmla="*/ 1265161 h 1760101"/>
              <a:gd name="connsiteX112" fmla="*/ 2446849 w 2468772"/>
              <a:gd name="connsiteY112" fmla="*/ 1300217 h 1760101"/>
              <a:gd name="connsiteX113" fmla="*/ 2415893 w 2468772"/>
              <a:gd name="connsiteY113" fmla="*/ 1354985 h 1760101"/>
              <a:gd name="connsiteX114" fmla="*/ 2342074 w 2468772"/>
              <a:gd name="connsiteY114" fmla="*/ 1402610 h 1760101"/>
              <a:gd name="connsiteX115" fmla="*/ 2268255 w 2468772"/>
              <a:gd name="connsiteY115" fmla="*/ 1404992 h 1760101"/>
              <a:gd name="connsiteX116" fmla="*/ 2156337 w 2468772"/>
              <a:gd name="connsiteY116" fmla="*/ 1435948 h 1760101"/>
              <a:gd name="connsiteX117" fmla="*/ 2108712 w 2468772"/>
              <a:gd name="connsiteY117" fmla="*/ 1459760 h 1760101"/>
              <a:gd name="connsiteX118" fmla="*/ 2082518 w 2468772"/>
              <a:gd name="connsiteY118" fmla="*/ 1445472 h 1760101"/>
              <a:gd name="connsiteX119" fmla="*/ 2084899 w 2468772"/>
              <a:gd name="connsiteY119" fmla="*/ 1388322 h 1760101"/>
              <a:gd name="connsiteX120" fmla="*/ 2025368 w 2468772"/>
              <a:gd name="connsiteY120" fmla="*/ 1331172 h 1760101"/>
              <a:gd name="connsiteX121" fmla="*/ 1958693 w 2468772"/>
              <a:gd name="connsiteY121" fmla="*/ 1369273 h 1760101"/>
              <a:gd name="connsiteX122" fmla="*/ 1872968 w 2468772"/>
              <a:gd name="connsiteY122" fmla="*/ 1383559 h 1760101"/>
              <a:gd name="connsiteX123" fmla="*/ 1844393 w 2468772"/>
              <a:gd name="connsiteY123" fmla="*/ 1390704 h 1760101"/>
              <a:gd name="connsiteX124" fmla="*/ 1796768 w 2468772"/>
              <a:gd name="connsiteY124" fmla="*/ 1438328 h 1760101"/>
              <a:gd name="connsiteX125" fmla="*/ 1720568 w 2468772"/>
              <a:gd name="connsiteY125" fmla="*/ 1362128 h 1760101"/>
              <a:gd name="connsiteX126" fmla="*/ 1689612 w 2468772"/>
              <a:gd name="connsiteY126" fmla="*/ 1331172 h 1760101"/>
              <a:gd name="connsiteX127" fmla="*/ 1606268 w 2468772"/>
              <a:gd name="connsiteY127" fmla="*/ 1302597 h 1760101"/>
              <a:gd name="connsiteX128" fmla="*/ 1541974 w 2468772"/>
              <a:gd name="connsiteY128" fmla="*/ 1216872 h 1760101"/>
              <a:gd name="connsiteX129" fmla="*/ 1496730 w 2468772"/>
              <a:gd name="connsiteY129" fmla="*/ 1183535 h 1760101"/>
              <a:gd name="connsiteX130" fmla="*/ 1439580 w 2468772"/>
              <a:gd name="connsiteY130" fmla="*/ 1174009 h 1760101"/>
              <a:gd name="connsiteX131" fmla="*/ 1349093 w 2468772"/>
              <a:gd name="connsiteY131" fmla="*/ 1188299 h 1760101"/>
              <a:gd name="connsiteX132" fmla="*/ 1332424 w 2468772"/>
              <a:gd name="connsiteY132" fmla="*/ 1185916 h 1760101"/>
              <a:gd name="connsiteX133" fmla="*/ 1291943 w 2468772"/>
              <a:gd name="connsiteY133" fmla="*/ 1212109 h 1760101"/>
              <a:gd name="connsiteX134" fmla="*/ 1258605 w 2468772"/>
              <a:gd name="connsiteY134" fmla="*/ 1228778 h 1760101"/>
              <a:gd name="connsiteX135" fmla="*/ 1253843 w 2468772"/>
              <a:gd name="connsiteY135" fmla="*/ 1250210 h 1760101"/>
              <a:gd name="connsiteX136" fmla="*/ 1222887 w 2468772"/>
              <a:gd name="connsiteY136" fmla="*/ 1269260 h 1760101"/>
              <a:gd name="connsiteX137" fmla="*/ 1199074 w 2468772"/>
              <a:gd name="connsiteY137" fmla="*/ 1302597 h 1760101"/>
              <a:gd name="connsiteX138" fmla="*/ 1141924 w 2468772"/>
              <a:gd name="connsiteY138" fmla="*/ 1331172 h 1760101"/>
              <a:gd name="connsiteX139" fmla="*/ 1120493 w 2468772"/>
              <a:gd name="connsiteY139" fmla="*/ 1362129 h 1760101"/>
              <a:gd name="connsiteX140" fmla="*/ 1094299 w 2468772"/>
              <a:gd name="connsiteY140" fmla="*/ 1388322 h 1760101"/>
              <a:gd name="connsiteX141" fmla="*/ 1084774 w 2468772"/>
              <a:gd name="connsiteY141" fmla="*/ 1469285 h 1760101"/>
              <a:gd name="connsiteX142" fmla="*/ 1091918 w 2468772"/>
              <a:gd name="connsiteY142" fmla="*/ 1502622 h 1760101"/>
              <a:gd name="connsiteX143" fmla="*/ 1118112 w 2468772"/>
              <a:gd name="connsiteY143" fmla="*/ 1543103 h 1760101"/>
              <a:gd name="connsiteX144" fmla="*/ 1122874 w 2468772"/>
              <a:gd name="connsiteY144" fmla="*/ 1590729 h 1760101"/>
              <a:gd name="connsiteX145" fmla="*/ 1108587 w 2468772"/>
              <a:gd name="connsiteY145" fmla="*/ 1621684 h 1760101"/>
              <a:gd name="connsiteX146" fmla="*/ 1099062 w 2468772"/>
              <a:gd name="connsiteY146" fmla="*/ 1652642 h 1760101"/>
              <a:gd name="connsiteX147" fmla="*/ 1013337 w 2468772"/>
              <a:gd name="connsiteY147" fmla="*/ 1726459 h 1760101"/>
              <a:gd name="connsiteX148" fmla="*/ 989524 w 2468772"/>
              <a:gd name="connsiteY148" fmla="*/ 1747891 h 1760101"/>
              <a:gd name="connsiteX149" fmla="*/ 931725 w 2468772"/>
              <a:gd name="connsiteY149" fmla="*/ 1757893 h 1760101"/>
              <a:gd name="connsiteX150" fmla="*/ 818074 w 2468772"/>
              <a:gd name="connsiteY150" fmla="*/ 1702648 h 1760101"/>
              <a:gd name="connsiteX151" fmla="*/ 770449 w 2468772"/>
              <a:gd name="connsiteY151" fmla="*/ 1674072 h 1760101"/>
              <a:gd name="connsiteX152" fmla="*/ 687105 w 2468772"/>
              <a:gd name="connsiteY152" fmla="*/ 1645499 h 1760101"/>
              <a:gd name="connsiteX153" fmla="*/ 601380 w 2468772"/>
              <a:gd name="connsiteY153" fmla="*/ 1631209 h 1760101"/>
              <a:gd name="connsiteX154" fmla="*/ 546612 w 2468772"/>
              <a:gd name="connsiteY154" fmla="*/ 1640734 h 1760101"/>
              <a:gd name="connsiteX155" fmla="*/ 491843 w 2468772"/>
              <a:gd name="connsiteY155" fmla="*/ 1638353 h 1760101"/>
              <a:gd name="connsiteX156" fmla="*/ 391830 w 2468772"/>
              <a:gd name="connsiteY156" fmla="*/ 1655022 h 1760101"/>
              <a:gd name="connsiteX157" fmla="*/ 313249 w 2468772"/>
              <a:gd name="connsiteY157" fmla="*/ 1643117 h 1760101"/>
              <a:gd name="connsiteX158" fmla="*/ 246574 w 2468772"/>
              <a:gd name="connsiteY158" fmla="*/ 1619303 h 1760101"/>
              <a:gd name="connsiteX159" fmla="*/ 170374 w 2468772"/>
              <a:gd name="connsiteY159" fmla="*/ 1547867 h 1760101"/>
              <a:gd name="connsiteX160" fmla="*/ 75125 w 2468772"/>
              <a:gd name="connsiteY160" fmla="*/ 1497860 h 1760101"/>
              <a:gd name="connsiteX161" fmla="*/ 48930 w 2468772"/>
              <a:gd name="connsiteY161" fmla="*/ 1433567 h 1760101"/>
              <a:gd name="connsiteX162" fmla="*/ 70362 w 2468772"/>
              <a:gd name="connsiteY162" fmla="*/ 1416898 h 1760101"/>
              <a:gd name="connsiteX163" fmla="*/ 87030 w 2468772"/>
              <a:gd name="connsiteY163" fmla="*/ 1371654 h 1760101"/>
              <a:gd name="connsiteX164" fmla="*/ 79943 w 2468772"/>
              <a:gd name="connsiteY164" fmla="*/ 1336122 h 1760101"/>
              <a:gd name="connsiteX0" fmla="*/ 79943 w 2468772"/>
              <a:gd name="connsiteY0" fmla="*/ 1336122 h 1760101"/>
              <a:gd name="connsiteX1" fmla="*/ 60837 w 2468772"/>
              <a:gd name="connsiteY1" fmla="*/ 1290692 h 1760101"/>
              <a:gd name="connsiteX2" fmla="*/ 67980 w 2468772"/>
              <a:gd name="connsiteY2" fmla="*/ 1233542 h 1760101"/>
              <a:gd name="connsiteX3" fmla="*/ 39405 w 2468772"/>
              <a:gd name="connsiteY3" fmla="*/ 1135909 h 1760101"/>
              <a:gd name="connsiteX4" fmla="*/ 58455 w 2468772"/>
              <a:gd name="connsiteY4" fmla="*/ 1138292 h 1760101"/>
              <a:gd name="connsiteX5" fmla="*/ 125131 w 2468772"/>
              <a:gd name="connsiteY5" fmla="*/ 1159722 h 1760101"/>
              <a:gd name="connsiteX6" fmla="*/ 153706 w 2468772"/>
              <a:gd name="connsiteY6" fmla="*/ 1124004 h 1760101"/>
              <a:gd name="connsiteX7" fmla="*/ 201331 w 2468772"/>
              <a:gd name="connsiteY7" fmla="*/ 1107334 h 1760101"/>
              <a:gd name="connsiteX8" fmla="*/ 189424 w 2468772"/>
              <a:gd name="connsiteY8" fmla="*/ 1071617 h 1760101"/>
              <a:gd name="connsiteX9" fmla="*/ 194188 w 2468772"/>
              <a:gd name="connsiteY9" fmla="*/ 1026372 h 1760101"/>
              <a:gd name="connsiteX10" fmla="*/ 215618 w 2468772"/>
              <a:gd name="connsiteY10" fmla="*/ 990654 h 1760101"/>
              <a:gd name="connsiteX11" fmla="*/ 218000 w 2468772"/>
              <a:gd name="connsiteY11" fmla="*/ 964459 h 1760101"/>
              <a:gd name="connsiteX12" fmla="*/ 239430 w 2468772"/>
              <a:gd name="connsiteY12" fmla="*/ 964460 h 1760101"/>
              <a:gd name="connsiteX13" fmla="*/ 268006 w 2468772"/>
              <a:gd name="connsiteY13" fmla="*/ 950172 h 1760101"/>
              <a:gd name="connsiteX14" fmla="*/ 318013 w 2468772"/>
              <a:gd name="connsiteY14" fmla="*/ 885878 h 1760101"/>
              <a:gd name="connsiteX15" fmla="*/ 348968 w 2468772"/>
              <a:gd name="connsiteY15" fmla="*/ 833490 h 1760101"/>
              <a:gd name="connsiteX16" fmla="*/ 441838 w 2468772"/>
              <a:gd name="connsiteY16" fmla="*/ 778722 h 1760101"/>
              <a:gd name="connsiteX17" fmla="*/ 553756 w 2468772"/>
              <a:gd name="connsiteY17" fmla="*/ 740621 h 1760101"/>
              <a:gd name="connsiteX18" fmla="*/ 527563 w 2468772"/>
              <a:gd name="connsiteY18" fmla="*/ 707284 h 1760101"/>
              <a:gd name="connsiteX19" fmla="*/ 489463 w 2468772"/>
              <a:gd name="connsiteY19" fmla="*/ 688234 h 1760101"/>
              <a:gd name="connsiteX20" fmla="*/ 508513 w 2468772"/>
              <a:gd name="connsiteY20" fmla="*/ 647753 h 1760101"/>
              <a:gd name="connsiteX21" fmla="*/ 503750 w 2468772"/>
              <a:gd name="connsiteY21" fmla="*/ 623941 h 1760101"/>
              <a:gd name="connsiteX22" fmla="*/ 498988 w 2468772"/>
              <a:gd name="connsiteY22" fmla="*/ 604891 h 1760101"/>
              <a:gd name="connsiteX23" fmla="*/ 434694 w 2468772"/>
              <a:gd name="connsiteY23" fmla="*/ 562028 h 1760101"/>
              <a:gd name="connsiteX24" fmla="*/ 382305 w 2468772"/>
              <a:gd name="connsiteY24" fmla="*/ 571552 h 1760101"/>
              <a:gd name="connsiteX25" fmla="*/ 315631 w 2468772"/>
              <a:gd name="connsiteY25" fmla="*/ 552503 h 1760101"/>
              <a:gd name="connsiteX26" fmla="*/ 248955 w 2468772"/>
              <a:gd name="connsiteY26" fmla="*/ 592983 h 1760101"/>
              <a:gd name="connsiteX27" fmla="*/ 144181 w 2468772"/>
              <a:gd name="connsiteY27" fmla="*/ 590602 h 1760101"/>
              <a:gd name="connsiteX28" fmla="*/ 79887 w 2468772"/>
              <a:gd name="connsiteY28" fmla="*/ 619177 h 1760101"/>
              <a:gd name="connsiteX29" fmla="*/ 32262 w 2468772"/>
              <a:gd name="connsiteY29" fmla="*/ 647752 h 1760101"/>
              <a:gd name="connsiteX30" fmla="*/ 1307 w 2468772"/>
              <a:gd name="connsiteY30" fmla="*/ 602508 h 1760101"/>
              <a:gd name="connsiteX31" fmla="*/ 10830 w 2468772"/>
              <a:gd name="connsiteY31" fmla="*/ 514402 h 1760101"/>
              <a:gd name="connsiteX32" fmla="*/ 8450 w 2468772"/>
              <a:gd name="connsiteY32" fmla="*/ 478683 h 1760101"/>
              <a:gd name="connsiteX33" fmla="*/ 22737 w 2468772"/>
              <a:gd name="connsiteY33" fmla="*/ 452490 h 1760101"/>
              <a:gd name="connsiteX34" fmla="*/ 27499 w 2468772"/>
              <a:gd name="connsiteY34" fmla="*/ 388196 h 1760101"/>
              <a:gd name="connsiteX35" fmla="*/ 32262 w 2468772"/>
              <a:gd name="connsiteY35" fmla="*/ 357240 h 1760101"/>
              <a:gd name="connsiteX36" fmla="*/ 58455 w 2468772"/>
              <a:gd name="connsiteY36" fmla="*/ 331046 h 1760101"/>
              <a:gd name="connsiteX37" fmla="*/ 60838 w 2468772"/>
              <a:gd name="connsiteY37" fmla="*/ 300090 h 1760101"/>
              <a:gd name="connsiteX38" fmla="*/ 106080 w 2468772"/>
              <a:gd name="connsiteY38" fmla="*/ 290565 h 1760101"/>
              <a:gd name="connsiteX39" fmla="*/ 82268 w 2468772"/>
              <a:gd name="connsiteY39" fmla="*/ 266752 h 1760101"/>
              <a:gd name="connsiteX40" fmla="*/ 117988 w 2468772"/>
              <a:gd name="connsiteY40" fmla="*/ 240558 h 1760101"/>
              <a:gd name="connsiteX41" fmla="*/ 91793 w 2468772"/>
              <a:gd name="connsiteY41" fmla="*/ 233415 h 1760101"/>
              <a:gd name="connsiteX42" fmla="*/ 58456 w 2468772"/>
              <a:gd name="connsiteY42" fmla="*/ 202458 h 1760101"/>
              <a:gd name="connsiteX43" fmla="*/ 101319 w 2468772"/>
              <a:gd name="connsiteY43" fmla="*/ 161977 h 1760101"/>
              <a:gd name="connsiteX44" fmla="*/ 65600 w 2468772"/>
              <a:gd name="connsiteY44" fmla="*/ 152452 h 1760101"/>
              <a:gd name="connsiteX45" fmla="*/ 56075 w 2468772"/>
              <a:gd name="connsiteY45" fmla="*/ 135783 h 1760101"/>
              <a:gd name="connsiteX46" fmla="*/ 72744 w 2468772"/>
              <a:gd name="connsiteY46" fmla="*/ 100065 h 1760101"/>
              <a:gd name="connsiteX47" fmla="*/ 51313 w 2468772"/>
              <a:gd name="connsiteY47" fmla="*/ 88158 h 1760101"/>
              <a:gd name="connsiteX48" fmla="*/ 65600 w 2468772"/>
              <a:gd name="connsiteY48" fmla="*/ 80063 h 1760101"/>
              <a:gd name="connsiteX49" fmla="*/ 77506 w 2468772"/>
              <a:gd name="connsiteY49" fmla="*/ 57204 h 1760101"/>
              <a:gd name="connsiteX50" fmla="*/ 125131 w 2468772"/>
              <a:gd name="connsiteY50" fmla="*/ 28627 h 1760101"/>
              <a:gd name="connsiteX51" fmla="*/ 172756 w 2468772"/>
              <a:gd name="connsiteY51" fmla="*/ 26247 h 1760101"/>
              <a:gd name="connsiteX52" fmla="*/ 210856 w 2468772"/>
              <a:gd name="connsiteY52" fmla="*/ 47679 h 1760101"/>
              <a:gd name="connsiteX53" fmla="*/ 234669 w 2468772"/>
              <a:gd name="connsiteY53" fmla="*/ 50059 h 1760101"/>
              <a:gd name="connsiteX54" fmla="*/ 287056 w 2468772"/>
              <a:gd name="connsiteY54" fmla="*/ 54823 h 1760101"/>
              <a:gd name="connsiteX55" fmla="*/ 318013 w 2468772"/>
              <a:gd name="connsiteY55" fmla="*/ 64348 h 1760101"/>
              <a:gd name="connsiteX56" fmla="*/ 322775 w 2468772"/>
              <a:gd name="connsiteY56" fmla="*/ 35773 h 1760101"/>
              <a:gd name="connsiteX57" fmla="*/ 315631 w 2468772"/>
              <a:gd name="connsiteY57" fmla="*/ 16722 h 1760101"/>
              <a:gd name="connsiteX58" fmla="*/ 413263 w 2468772"/>
              <a:gd name="connsiteY58" fmla="*/ 52 h 1760101"/>
              <a:gd name="connsiteX59" fmla="*/ 448980 w 2468772"/>
              <a:gd name="connsiteY59" fmla="*/ 23867 h 1760101"/>
              <a:gd name="connsiteX60" fmla="*/ 477556 w 2468772"/>
              <a:gd name="connsiteY60" fmla="*/ 31010 h 1760101"/>
              <a:gd name="connsiteX61" fmla="*/ 513275 w 2468772"/>
              <a:gd name="connsiteY61" fmla="*/ 81017 h 1760101"/>
              <a:gd name="connsiteX62" fmla="*/ 558519 w 2468772"/>
              <a:gd name="connsiteY62" fmla="*/ 114352 h 1760101"/>
              <a:gd name="connsiteX63" fmla="*/ 568043 w 2468772"/>
              <a:gd name="connsiteY63" fmla="*/ 150073 h 1760101"/>
              <a:gd name="connsiteX64" fmla="*/ 563280 w 2468772"/>
              <a:gd name="connsiteY64" fmla="*/ 221510 h 1760101"/>
              <a:gd name="connsiteX65" fmla="*/ 587397 w 2468772"/>
              <a:gd name="connsiteY65" fmla="*/ 276654 h 1760101"/>
              <a:gd name="connsiteX66" fmla="*/ 649005 w 2468772"/>
              <a:gd name="connsiteY66" fmla="*/ 309617 h 1760101"/>
              <a:gd name="connsiteX67" fmla="*/ 779974 w 2468772"/>
              <a:gd name="connsiteY67" fmla="*/ 381054 h 1760101"/>
              <a:gd name="connsiteX68" fmla="*/ 870463 w 2468772"/>
              <a:gd name="connsiteY68" fmla="*/ 440583 h 1760101"/>
              <a:gd name="connsiteX69" fmla="*/ 941899 w 2468772"/>
              <a:gd name="connsiteY69" fmla="*/ 390579 h 1760101"/>
              <a:gd name="connsiteX70" fmla="*/ 991905 w 2468772"/>
              <a:gd name="connsiteY70" fmla="*/ 362004 h 1760101"/>
              <a:gd name="connsiteX71" fmla="*/ 1006193 w 2468772"/>
              <a:gd name="connsiteY71" fmla="*/ 378673 h 1760101"/>
              <a:gd name="connsiteX72" fmla="*/ 1049055 w 2468772"/>
              <a:gd name="connsiteY72" fmla="*/ 395342 h 1760101"/>
              <a:gd name="connsiteX73" fmla="*/ 1072869 w 2468772"/>
              <a:gd name="connsiteY73" fmla="*/ 407248 h 1760101"/>
              <a:gd name="connsiteX74" fmla="*/ 1146687 w 2468772"/>
              <a:gd name="connsiteY74" fmla="*/ 402485 h 1760101"/>
              <a:gd name="connsiteX75" fmla="*/ 1170500 w 2468772"/>
              <a:gd name="connsiteY75" fmla="*/ 419154 h 1760101"/>
              <a:gd name="connsiteX76" fmla="*/ 1215744 w 2468772"/>
              <a:gd name="connsiteY76" fmla="*/ 423917 h 1760101"/>
              <a:gd name="connsiteX77" fmla="*/ 1227649 w 2468772"/>
              <a:gd name="connsiteY77" fmla="*/ 435823 h 1760101"/>
              <a:gd name="connsiteX78" fmla="*/ 1239556 w 2468772"/>
              <a:gd name="connsiteY78" fmla="*/ 466779 h 1760101"/>
              <a:gd name="connsiteX79" fmla="*/ 1253844 w 2468772"/>
              <a:gd name="connsiteY79" fmla="*/ 478685 h 1760101"/>
              <a:gd name="connsiteX80" fmla="*/ 1289563 w 2468772"/>
              <a:gd name="connsiteY80" fmla="*/ 502498 h 1760101"/>
              <a:gd name="connsiteX81" fmla="*/ 1306231 w 2468772"/>
              <a:gd name="connsiteY81" fmla="*/ 492973 h 1760101"/>
              <a:gd name="connsiteX82" fmla="*/ 1341950 w 2468772"/>
              <a:gd name="connsiteY82" fmla="*/ 502498 h 1760101"/>
              <a:gd name="connsiteX83" fmla="*/ 1411005 w 2468772"/>
              <a:gd name="connsiteY83" fmla="*/ 566792 h 1760101"/>
              <a:gd name="connsiteX84" fmla="*/ 1496730 w 2468772"/>
              <a:gd name="connsiteY84" fmla="*/ 588223 h 1760101"/>
              <a:gd name="connsiteX85" fmla="*/ 1549119 w 2468772"/>
              <a:gd name="connsiteY85" fmla="*/ 590604 h 1760101"/>
              <a:gd name="connsiteX86" fmla="*/ 1580075 w 2468772"/>
              <a:gd name="connsiteY86" fmla="*/ 604892 h 1760101"/>
              <a:gd name="connsiteX87" fmla="*/ 1603887 w 2468772"/>
              <a:gd name="connsiteY87" fmla="*/ 621560 h 1760101"/>
              <a:gd name="connsiteX88" fmla="*/ 1603888 w 2468772"/>
              <a:gd name="connsiteY88" fmla="*/ 676329 h 1760101"/>
              <a:gd name="connsiteX89" fmla="*/ 1634844 w 2468772"/>
              <a:gd name="connsiteY89" fmla="*/ 692998 h 1760101"/>
              <a:gd name="connsiteX90" fmla="*/ 1658656 w 2468772"/>
              <a:gd name="connsiteY90" fmla="*/ 723954 h 1760101"/>
              <a:gd name="connsiteX91" fmla="*/ 1696756 w 2468772"/>
              <a:gd name="connsiteY91" fmla="*/ 764435 h 1760101"/>
              <a:gd name="connsiteX92" fmla="*/ 1727713 w 2468772"/>
              <a:gd name="connsiteY92" fmla="*/ 778723 h 1760101"/>
              <a:gd name="connsiteX93" fmla="*/ 1770575 w 2468772"/>
              <a:gd name="connsiteY93" fmla="*/ 802535 h 1760101"/>
              <a:gd name="connsiteX94" fmla="*/ 1799150 w 2468772"/>
              <a:gd name="connsiteY94" fmla="*/ 831110 h 1760101"/>
              <a:gd name="connsiteX95" fmla="*/ 1880113 w 2468772"/>
              <a:gd name="connsiteY95" fmla="*/ 873973 h 1760101"/>
              <a:gd name="connsiteX96" fmla="*/ 1911069 w 2468772"/>
              <a:gd name="connsiteY96" fmla="*/ 873973 h 1760101"/>
              <a:gd name="connsiteX97" fmla="*/ 1946788 w 2468772"/>
              <a:gd name="connsiteY97" fmla="*/ 881117 h 1760101"/>
              <a:gd name="connsiteX98" fmla="*/ 1984888 w 2468772"/>
              <a:gd name="connsiteY98" fmla="*/ 857304 h 1760101"/>
              <a:gd name="connsiteX99" fmla="*/ 2084900 w 2468772"/>
              <a:gd name="connsiteY99" fmla="*/ 928742 h 1760101"/>
              <a:gd name="connsiteX100" fmla="*/ 2103950 w 2468772"/>
              <a:gd name="connsiteY100" fmla="*/ 962079 h 1760101"/>
              <a:gd name="connsiteX101" fmla="*/ 2149194 w 2468772"/>
              <a:gd name="connsiteY101" fmla="*/ 1002560 h 1760101"/>
              <a:gd name="connsiteX102" fmla="*/ 2158719 w 2468772"/>
              <a:gd name="connsiteY102" fmla="*/ 1073998 h 1760101"/>
              <a:gd name="connsiteX103" fmla="*/ 2227775 w 2468772"/>
              <a:gd name="connsiteY103" fmla="*/ 1097810 h 1760101"/>
              <a:gd name="connsiteX104" fmla="*/ 2265875 w 2468772"/>
              <a:gd name="connsiteY104" fmla="*/ 1166867 h 1760101"/>
              <a:gd name="connsiteX105" fmla="*/ 2284924 w 2468772"/>
              <a:gd name="connsiteY105" fmla="*/ 1178773 h 1760101"/>
              <a:gd name="connsiteX106" fmla="*/ 2308738 w 2468772"/>
              <a:gd name="connsiteY106" fmla="*/ 1197823 h 1760101"/>
              <a:gd name="connsiteX107" fmla="*/ 2334931 w 2468772"/>
              <a:gd name="connsiteY107" fmla="*/ 1190679 h 1760101"/>
              <a:gd name="connsiteX108" fmla="*/ 2365887 w 2468772"/>
              <a:gd name="connsiteY108" fmla="*/ 1200204 h 1760101"/>
              <a:gd name="connsiteX109" fmla="*/ 2430181 w 2468772"/>
              <a:gd name="connsiteY109" fmla="*/ 1224017 h 1760101"/>
              <a:gd name="connsiteX110" fmla="*/ 2461138 w 2468772"/>
              <a:gd name="connsiteY110" fmla="*/ 1228779 h 1760101"/>
              <a:gd name="connsiteX111" fmla="*/ 2468356 w 2468772"/>
              <a:gd name="connsiteY111" fmla="*/ 1265161 h 1760101"/>
              <a:gd name="connsiteX112" fmla="*/ 2446849 w 2468772"/>
              <a:gd name="connsiteY112" fmla="*/ 1300217 h 1760101"/>
              <a:gd name="connsiteX113" fmla="*/ 2415893 w 2468772"/>
              <a:gd name="connsiteY113" fmla="*/ 1354985 h 1760101"/>
              <a:gd name="connsiteX114" fmla="*/ 2342074 w 2468772"/>
              <a:gd name="connsiteY114" fmla="*/ 1402610 h 1760101"/>
              <a:gd name="connsiteX115" fmla="*/ 2268255 w 2468772"/>
              <a:gd name="connsiteY115" fmla="*/ 1404992 h 1760101"/>
              <a:gd name="connsiteX116" fmla="*/ 2156337 w 2468772"/>
              <a:gd name="connsiteY116" fmla="*/ 1435948 h 1760101"/>
              <a:gd name="connsiteX117" fmla="*/ 2108712 w 2468772"/>
              <a:gd name="connsiteY117" fmla="*/ 1459760 h 1760101"/>
              <a:gd name="connsiteX118" fmla="*/ 2082518 w 2468772"/>
              <a:gd name="connsiteY118" fmla="*/ 1445472 h 1760101"/>
              <a:gd name="connsiteX119" fmla="*/ 2084899 w 2468772"/>
              <a:gd name="connsiteY119" fmla="*/ 1388322 h 1760101"/>
              <a:gd name="connsiteX120" fmla="*/ 2056324 w 2468772"/>
              <a:gd name="connsiteY120" fmla="*/ 1333554 h 1760101"/>
              <a:gd name="connsiteX121" fmla="*/ 2025368 w 2468772"/>
              <a:gd name="connsiteY121" fmla="*/ 1331172 h 1760101"/>
              <a:gd name="connsiteX122" fmla="*/ 1958693 w 2468772"/>
              <a:gd name="connsiteY122" fmla="*/ 1369273 h 1760101"/>
              <a:gd name="connsiteX123" fmla="*/ 1872968 w 2468772"/>
              <a:gd name="connsiteY123" fmla="*/ 1383559 h 1760101"/>
              <a:gd name="connsiteX124" fmla="*/ 1844393 w 2468772"/>
              <a:gd name="connsiteY124" fmla="*/ 1390704 h 1760101"/>
              <a:gd name="connsiteX125" fmla="*/ 1796768 w 2468772"/>
              <a:gd name="connsiteY125" fmla="*/ 1438328 h 1760101"/>
              <a:gd name="connsiteX126" fmla="*/ 1720568 w 2468772"/>
              <a:gd name="connsiteY126" fmla="*/ 1362128 h 1760101"/>
              <a:gd name="connsiteX127" fmla="*/ 1689612 w 2468772"/>
              <a:gd name="connsiteY127" fmla="*/ 1331172 h 1760101"/>
              <a:gd name="connsiteX128" fmla="*/ 1606268 w 2468772"/>
              <a:gd name="connsiteY128" fmla="*/ 1302597 h 1760101"/>
              <a:gd name="connsiteX129" fmla="*/ 1541974 w 2468772"/>
              <a:gd name="connsiteY129" fmla="*/ 1216872 h 1760101"/>
              <a:gd name="connsiteX130" fmla="*/ 1496730 w 2468772"/>
              <a:gd name="connsiteY130" fmla="*/ 1183535 h 1760101"/>
              <a:gd name="connsiteX131" fmla="*/ 1439580 w 2468772"/>
              <a:gd name="connsiteY131" fmla="*/ 1174009 h 1760101"/>
              <a:gd name="connsiteX132" fmla="*/ 1349093 w 2468772"/>
              <a:gd name="connsiteY132" fmla="*/ 1188299 h 1760101"/>
              <a:gd name="connsiteX133" fmla="*/ 1332424 w 2468772"/>
              <a:gd name="connsiteY133" fmla="*/ 1185916 h 1760101"/>
              <a:gd name="connsiteX134" fmla="*/ 1291943 w 2468772"/>
              <a:gd name="connsiteY134" fmla="*/ 1212109 h 1760101"/>
              <a:gd name="connsiteX135" fmla="*/ 1258605 w 2468772"/>
              <a:gd name="connsiteY135" fmla="*/ 1228778 h 1760101"/>
              <a:gd name="connsiteX136" fmla="*/ 1253843 w 2468772"/>
              <a:gd name="connsiteY136" fmla="*/ 1250210 h 1760101"/>
              <a:gd name="connsiteX137" fmla="*/ 1222887 w 2468772"/>
              <a:gd name="connsiteY137" fmla="*/ 1269260 h 1760101"/>
              <a:gd name="connsiteX138" fmla="*/ 1199074 w 2468772"/>
              <a:gd name="connsiteY138" fmla="*/ 1302597 h 1760101"/>
              <a:gd name="connsiteX139" fmla="*/ 1141924 w 2468772"/>
              <a:gd name="connsiteY139" fmla="*/ 1331172 h 1760101"/>
              <a:gd name="connsiteX140" fmla="*/ 1120493 w 2468772"/>
              <a:gd name="connsiteY140" fmla="*/ 1362129 h 1760101"/>
              <a:gd name="connsiteX141" fmla="*/ 1094299 w 2468772"/>
              <a:gd name="connsiteY141" fmla="*/ 1388322 h 1760101"/>
              <a:gd name="connsiteX142" fmla="*/ 1084774 w 2468772"/>
              <a:gd name="connsiteY142" fmla="*/ 1469285 h 1760101"/>
              <a:gd name="connsiteX143" fmla="*/ 1091918 w 2468772"/>
              <a:gd name="connsiteY143" fmla="*/ 1502622 h 1760101"/>
              <a:gd name="connsiteX144" fmla="*/ 1118112 w 2468772"/>
              <a:gd name="connsiteY144" fmla="*/ 1543103 h 1760101"/>
              <a:gd name="connsiteX145" fmla="*/ 1122874 w 2468772"/>
              <a:gd name="connsiteY145" fmla="*/ 1590729 h 1760101"/>
              <a:gd name="connsiteX146" fmla="*/ 1108587 w 2468772"/>
              <a:gd name="connsiteY146" fmla="*/ 1621684 h 1760101"/>
              <a:gd name="connsiteX147" fmla="*/ 1099062 w 2468772"/>
              <a:gd name="connsiteY147" fmla="*/ 1652642 h 1760101"/>
              <a:gd name="connsiteX148" fmla="*/ 1013337 w 2468772"/>
              <a:gd name="connsiteY148" fmla="*/ 1726459 h 1760101"/>
              <a:gd name="connsiteX149" fmla="*/ 989524 w 2468772"/>
              <a:gd name="connsiteY149" fmla="*/ 1747891 h 1760101"/>
              <a:gd name="connsiteX150" fmla="*/ 931725 w 2468772"/>
              <a:gd name="connsiteY150" fmla="*/ 1757893 h 1760101"/>
              <a:gd name="connsiteX151" fmla="*/ 818074 w 2468772"/>
              <a:gd name="connsiteY151" fmla="*/ 1702648 h 1760101"/>
              <a:gd name="connsiteX152" fmla="*/ 770449 w 2468772"/>
              <a:gd name="connsiteY152" fmla="*/ 1674072 h 1760101"/>
              <a:gd name="connsiteX153" fmla="*/ 687105 w 2468772"/>
              <a:gd name="connsiteY153" fmla="*/ 1645499 h 1760101"/>
              <a:gd name="connsiteX154" fmla="*/ 601380 w 2468772"/>
              <a:gd name="connsiteY154" fmla="*/ 1631209 h 1760101"/>
              <a:gd name="connsiteX155" fmla="*/ 546612 w 2468772"/>
              <a:gd name="connsiteY155" fmla="*/ 1640734 h 1760101"/>
              <a:gd name="connsiteX156" fmla="*/ 491843 w 2468772"/>
              <a:gd name="connsiteY156" fmla="*/ 1638353 h 1760101"/>
              <a:gd name="connsiteX157" fmla="*/ 391830 w 2468772"/>
              <a:gd name="connsiteY157" fmla="*/ 1655022 h 1760101"/>
              <a:gd name="connsiteX158" fmla="*/ 313249 w 2468772"/>
              <a:gd name="connsiteY158" fmla="*/ 1643117 h 1760101"/>
              <a:gd name="connsiteX159" fmla="*/ 246574 w 2468772"/>
              <a:gd name="connsiteY159" fmla="*/ 1619303 h 1760101"/>
              <a:gd name="connsiteX160" fmla="*/ 170374 w 2468772"/>
              <a:gd name="connsiteY160" fmla="*/ 1547867 h 1760101"/>
              <a:gd name="connsiteX161" fmla="*/ 75125 w 2468772"/>
              <a:gd name="connsiteY161" fmla="*/ 1497860 h 1760101"/>
              <a:gd name="connsiteX162" fmla="*/ 48930 w 2468772"/>
              <a:gd name="connsiteY162" fmla="*/ 1433567 h 1760101"/>
              <a:gd name="connsiteX163" fmla="*/ 70362 w 2468772"/>
              <a:gd name="connsiteY163" fmla="*/ 1416898 h 1760101"/>
              <a:gd name="connsiteX164" fmla="*/ 87030 w 2468772"/>
              <a:gd name="connsiteY164" fmla="*/ 1371654 h 1760101"/>
              <a:gd name="connsiteX165" fmla="*/ 79943 w 2468772"/>
              <a:gd name="connsiteY165" fmla="*/ 1336122 h 1760101"/>
              <a:gd name="connsiteX0" fmla="*/ 79943 w 2468772"/>
              <a:gd name="connsiteY0" fmla="*/ 1336122 h 1760101"/>
              <a:gd name="connsiteX1" fmla="*/ 60837 w 2468772"/>
              <a:gd name="connsiteY1" fmla="*/ 1290692 h 1760101"/>
              <a:gd name="connsiteX2" fmla="*/ 67980 w 2468772"/>
              <a:gd name="connsiteY2" fmla="*/ 1233542 h 1760101"/>
              <a:gd name="connsiteX3" fmla="*/ 39405 w 2468772"/>
              <a:gd name="connsiteY3" fmla="*/ 1135909 h 1760101"/>
              <a:gd name="connsiteX4" fmla="*/ 58455 w 2468772"/>
              <a:gd name="connsiteY4" fmla="*/ 1138292 h 1760101"/>
              <a:gd name="connsiteX5" fmla="*/ 125131 w 2468772"/>
              <a:gd name="connsiteY5" fmla="*/ 1159722 h 1760101"/>
              <a:gd name="connsiteX6" fmla="*/ 153706 w 2468772"/>
              <a:gd name="connsiteY6" fmla="*/ 1124004 h 1760101"/>
              <a:gd name="connsiteX7" fmla="*/ 201331 w 2468772"/>
              <a:gd name="connsiteY7" fmla="*/ 1107334 h 1760101"/>
              <a:gd name="connsiteX8" fmla="*/ 189424 w 2468772"/>
              <a:gd name="connsiteY8" fmla="*/ 1071617 h 1760101"/>
              <a:gd name="connsiteX9" fmla="*/ 194188 w 2468772"/>
              <a:gd name="connsiteY9" fmla="*/ 1026372 h 1760101"/>
              <a:gd name="connsiteX10" fmla="*/ 215618 w 2468772"/>
              <a:gd name="connsiteY10" fmla="*/ 990654 h 1760101"/>
              <a:gd name="connsiteX11" fmla="*/ 218000 w 2468772"/>
              <a:gd name="connsiteY11" fmla="*/ 964459 h 1760101"/>
              <a:gd name="connsiteX12" fmla="*/ 239430 w 2468772"/>
              <a:gd name="connsiteY12" fmla="*/ 964460 h 1760101"/>
              <a:gd name="connsiteX13" fmla="*/ 268006 w 2468772"/>
              <a:gd name="connsiteY13" fmla="*/ 950172 h 1760101"/>
              <a:gd name="connsiteX14" fmla="*/ 318013 w 2468772"/>
              <a:gd name="connsiteY14" fmla="*/ 885878 h 1760101"/>
              <a:gd name="connsiteX15" fmla="*/ 348968 w 2468772"/>
              <a:gd name="connsiteY15" fmla="*/ 833490 h 1760101"/>
              <a:gd name="connsiteX16" fmla="*/ 441838 w 2468772"/>
              <a:gd name="connsiteY16" fmla="*/ 778722 h 1760101"/>
              <a:gd name="connsiteX17" fmla="*/ 553756 w 2468772"/>
              <a:gd name="connsiteY17" fmla="*/ 740621 h 1760101"/>
              <a:gd name="connsiteX18" fmla="*/ 527563 w 2468772"/>
              <a:gd name="connsiteY18" fmla="*/ 707284 h 1760101"/>
              <a:gd name="connsiteX19" fmla="*/ 489463 w 2468772"/>
              <a:gd name="connsiteY19" fmla="*/ 688234 h 1760101"/>
              <a:gd name="connsiteX20" fmla="*/ 508513 w 2468772"/>
              <a:gd name="connsiteY20" fmla="*/ 647753 h 1760101"/>
              <a:gd name="connsiteX21" fmla="*/ 503750 w 2468772"/>
              <a:gd name="connsiteY21" fmla="*/ 623941 h 1760101"/>
              <a:gd name="connsiteX22" fmla="*/ 498988 w 2468772"/>
              <a:gd name="connsiteY22" fmla="*/ 604891 h 1760101"/>
              <a:gd name="connsiteX23" fmla="*/ 434694 w 2468772"/>
              <a:gd name="connsiteY23" fmla="*/ 562028 h 1760101"/>
              <a:gd name="connsiteX24" fmla="*/ 382305 w 2468772"/>
              <a:gd name="connsiteY24" fmla="*/ 571552 h 1760101"/>
              <a:gd name="connsiteX25" fmla="*/ 315631 w 2468772"/>
              <a:gd name="connsiteY25" fmla="*/ 552503 h 1760101"/>
              <a:gd name="connsiteX26" fmla="*/ 248955 w 2468772"/>
              <a:gd name="connsiteY26" fmla="*/ 592983 h 1760101"/>
              <a:gd name="connsiteX27" fmla="*/ 144181 w 2468772"/>
              <a:gd name="connsiteY27" fmla="*/ 590602 h 1760101"/>
              <a:gd name="connsiteX28" fmla="*/ 79887 w 2468772"/>
              <a:gd name="connsiteY28" fmla="*/ 619177 h 1760101"/>
              <a:gd name="connsiteX29" fmla="*/ 32262 w 2468772"/>
              <a:gd name="connsiteY29" fmla="*/ 647752 h 1760101"/>
              <a:gd name="connsiteX30" fmla="*/ 1307 w 2468772"/>
              <a:gd name="connsiteY30" fmla="*/ 602508 h 1760101"/>
              <a:gd name="connsiteX31" fmla="*/ 10830 w 2468772"/>
              <a:gd name="connsiteY31" fmla="*/ 514402 h 1760101"/>
              <a:gd name="connsiteX32" fmla="*/ 8450 w 2468772"/>
              <a:gd name="connsiteY32" fmla="*/ 478683 h 1760101"/>
              <a:gd name="connsiteX33" fmla="*/ 22737 w 2468772"/>
              <a:gd name="connsiteY33" fmla="*/ 452490 h 1760101"/>
              <a:gd name="connsiteX34" fmla="*/ 27499 w 2468772"/>
              <a:gd name="connsiteY34" fmla="*/ 388196 h 1760101"/>
              <a:gd name="connsiteX35" fmla="*/ 32262 w 2468772"/>
              <a:gd name="connsiteY35" fmla="*/ 357240 h 1760101"/>
              <a:gd name="connsiteX36" fmla="*/ 58455 w 2468772"/>
              <a:gd name="connsiteY36" fmla="*/ 331046 h 1760101"/>
              <a:gd name="connsiteX37" fmla="*/ 60838 w 2468772"/>
              <a:gd name="connsiteY37" fmla="*/ 300090 h 1760101"/>
              <a:gd name="connsiteX38" fmla="*/ 106080 w 2468772"/>
              <a:gd name="connsiteY38" fmla="*/ 290565 h 1760101"/>
              <a:gd name="connsiteX39" fmla="*/ 82268 w 2468772"/>
              <a:gd name="connsiteY39" fmla="*/ 266752 h 1760101"/>
              <a:gd name="connsiteX40" fmla="*/ 117988 w 2468772"/>
              <a:gd name="connsiteY40" fmla="*/ 240558 h 1760101"/>
              <a:gd name="connsiteX41" fmla="*/ 91793 w 2468772"/>
              <a:gd name="connsiteY41" fmla="*/ 233415 h 1760101"/>
              <a:gd name="connsiteX42" fmla="*/ 58456 w 2468772"/>
              <a:gd name="connsiteY42" fmla="*/ 202458 h 1760101"/>
              <a:gd name="connsiteX43" fmla="*/ 101319 w 2468772"/>
              <a:gd name="connsiteY43" fmla="*/ 161977 h 1760101"/>
              <a:gd name="connsiteX44" fmla="*/ 65600 w 2468772"/>
              <a:gd name="connsiteY44" fmla="*/ 152452 h 1760101"/>
              <a:gd name="connsiteX45" fmla="*/ 56075 w 2468772"/>
              <a:gd name="connsiteY45" fmla="*/ 135783 h 1760101"/>
              <a:gd name="connsiteX46" fmla="*/ 72744 w 2468772"/>
              <a:gd name="connsiteY46" fmla="*/ 100065 h 1760101"/>
              <a:gd name="connsiteX47" fmla="*/ 51313 w 2468772"/>
              <a:gd name="connsiteY47" fmla="*/ 88158 h 1760101"/>
              <a:gd name="connsiteX48" fmla="*/ 65600 w 2468772"/>
              <a:gd name="connsiteY48" fmla="*/ 80063 h 1760101"/>
              <a:gd name="connsiteX49" fmla="*/ 77506 w 2468772"/>
              <a:gd name="connsiteY49" fmla="*/ 57204 h 1760101"/>
              <a:gd name="connsiteX50" fmla="*/ 125131 w 2468772"/>
              <a:gd name="connsiteY50" fmla="*/ 28627 h 1760101"/>
              <a:gd name="connsiteX51" fmla="*/ 172756 w 2468772"/>
              <a:gd name="connsiteY51" fmla="*/ 26247 h 1760101"/>
              <a:gd name="connsiteX52" fmla="*/ 210856 w 2468772"/>
              <a:gd name="connsiteY52" fmla="*/ 47679 h 1760101"/>
              <a:gd name="connsiteX53" fmla="*/ 234669 w 2468772"/>
              <a:gd name="connsiteY53" fmla="*/ 50059 h 1760101"/>
              <a:gd name="connsiteX54" fmla="*/ 287056 w 2468772"/>
              <a:gd name="connsiteY54" fmla="*/ 54823 h 1760101"/>
              <a:gd name="connsiteX55" fmla="*/ 318013 w 2468772"/>
              <a:gd name="connsiteY55" fmla="*/ 64348 h 1760101"/>
              <a:gd name="connsiteX56" fmla="*/ 322775 w 2468772"/>
              <a:gd name="connsiteY56" fmla="*/ 35773 h 1760101"/>
              <a:gd name="connsiteX57" fmla="*/ 315631 w 2468772"/>
              <a:gd name="connsiteY57" fmla="*/ 16722 h 1760101"/>
              <a:gd name="connsiteX58" fmla="*/ 413263 w 2468772"/>
              <a:gd name="connsiteY58" fmla="*/ 52 h 1760101"/>
              <a:gd name="connsiteX59" fmla="*/ 448980 w 2468772"/>
              <a:gd name="connsiteY59" fmla="*/ 23867 h 1760101"/>
              <a:gd name="connsiteX60" fmla="*/ 477556 w 2468772"/>
              <a:gd name="connsiteY60" fmla="*/ 31010 h 1760101"/>
              <a:gd name="connsiteX61" fmla="*/ 513275 w 2468772"/>
              <a:gd name="connsiteY61" fmla="*/ 81017 h 1760101"/>
              <a:gd name="connsiteX62" fmla="*/ 558519 w 2468772"/>
              <a:gd name="connsiteY62" fmla="*/ 114352 h 1760101"/>
              <a:gd name="connsiteX63" fmla="*/ 568043 w 2468772"/>
              <a:gd name="connsiteY63" fmla="*/ 150073 h 1760101"/>
              <a:gd name="connsiteX64" fmla="*/ 563280 w 2468772"/>
              <a:gd name="connsiteY64" fmla="*/ 221510 h 1760101"/>
              <a:gd name="connsiteX65" fmla="*/ 587397 w 2468772"/>
              <a:gd name="connsiteY65" fmla="*/ 276654 h 1760101"/>
              <a:gd name="connsiteX66" fmla="*/ 649005 w 2468772"/>
              <a:gd name="connsiteY66" fmla="*/ 309617 h 1760101"/>
              <a:gd name="connsiteX67" fmla="*/ 779974 w 2468772"/>
              <a:gd name="connsiteY67" fmla="*/ 381054 h 1760101"/>
              <a:gd name="connsiteX68" fmla="*/ 870463 w 2468772"/>
              <a:gd name="connsiteY68" fmla="*/ 440583 h 1760101"/>
              <a:gd name="connsiteX69" fmla="*/ 941899 w 2468772"/>
              <a:gd name="connsiteY69" fmla="*/ 390579 h 1760101"/>
              <a:gd name="connsiteX70" fmla="*/ 991905 w 2468772"/>
              <a:gd name="connsiteY70" fmla="*/ 362004 h 1760101"/>
              <a:gd name="connsiteX71" fmla="*/ 1006193 w 2468772"/>
              <a:gd name="connsiteY71" fmla="*/ 378673 h 1760101"/>
              <a:gd name="connsiteX72" fmla="*/ 1049055 w 2468772"/>
              <a:gd name="connsiteY72" fmla="*/ 395342 h 1760101"/>
              <a:gd name="connsiteX73" fmla="*/ 1072869 w 2468772"/>
              <a:gd name="connsiteY73" fmla="*/ 407248 h 1760101"/>
              <a:gd name="connsiteX74" fmla="*/ 1146687 w 2468772"/>
              <a:gd name="connsiteY74" fmla="*/ 402485 h 1760101"/>
              <a:gd name="connsiteX75" fmla="*/ 1170500 w 2468772"/>
              <a:gd name="connsiteY75" fmla="*/ 419154 h 1760101"/>
              <a:gd name="connsiteX76" fmla="*/ 1215744 w 2468772"/>
              <a:gd name="connsiteY76" fmla="*/ 423917 h 1760101"/>
              <a:gd name="connsiteX77" fmla="*/ 1227649 w 2468772"/>
              <a:gd name="connsiteY77" fmla="*/ 435823 h 1760101"/>
              <a:gd name="connsiteX78" fmla="*/ 1239556 w 2468772"/>
              <a:gd name="connsiteY78" fmla="*/ 466779 h 1760101"/>
              <a:gd name="connsiteX79" fmla="*/ 1253844 w 2468772"/>
              <a:gd name="connsiteY79" fmla="*/ 478685 h 1760101"/>
              <a:gd name="connsiteX80" fmla="*/ 1289563 w 2468772"/>
              <a:gd name="connsiteY80" fmla="*/ 502498 h 1760101"/>
              <a:gd name="connsiteX81" fmla="*/ 1306231 w 2468772"/>
              <a:gd name="connsiteY81" fmla="*/ 492973 h 1760101"/>
              <a:gd name="connsiteX82" fmla="*/ 1341950 w 2468772"/>
              <a:gd name="connsiteY82" fmla="*/ 502498 h 1760101"/>
              <a:gd name="connsiteX83" fmla="*/ 1411005 w 2468772"/>
              <a:gd name="connsiteY83" fmla="*/ 566792 h 1760101"/>
              <a:gd name="connsiteX84" fmla="*/ 1496730 w 2468772"/>
              <a:gd name="connsiteY84" fmla="*/ 588223 h 1760101"/>
              <a:gd name="connsiteX85" fmla="*/ 1549119 w 2468772"/>
              <a:gd name="connsiteY85" fmla="*/ 590604 h 1760101"/>
              <a:gd name="connsiteX86" fmla="*/ 1580075 w 2468772"/>
              <a:gd name="connsiteY86" fmla="*/ 604892 h 1760101"/>
              <a:gd name="connsiteX87" fmla="*/ 1603887 w 2468772"/>
              <a:gd name="connsiteY87" fmla="*/ 621560 h 1760101"/>
              <a:gd name="connsiteX88" fmla="*/ 1603888 w 2468772"/>
              <a:gd name="connsiteY88" fmla="*/ 676329 h 1760101"/>
              <a:gd name="connsiteX89" fmla="*/ 1634844 w 2468772"/>
              <a:gd name="connsiteY89" fmla="*/ 692998 h 1760101"/>
              <a:gd name="connsiteX90" fmla="*/ 1658656 w 2468772"/>
              <a:gd name="connsiteY90" fmla="*/ 723954 h 1760101"/>
              <a:gd name="connsiteX91" fmla="*/ 1696756 w 2468772"/>
              <a:gd name="connsiteY91" fmla="*/ 764435 h 1760101"/>
              <a:gd name="connsiteX92" fmla="*/ 1727713 w 2468772"/>
              <a:gd name="connsiteY92" fmla="*/ 778723 h 1760101"/>
              <a:gd name="connsiteX93" fmla="*/ 1770575 w 2468772"/>
              <a:gd name="connsiteY93" fmla="*/ 802535 h 1760101"/>
              <a:gd name="connsiteX94" fmla="*/ 1799150 w 2468772"/>
              <a:gd name="connsiteY94" fmla="*/ 831110 h 1760101"/>
              <a:gd name="connsiteX95" fmla="*/ 1880113 w 2468772"/>
              <a:gd name="connsiteY95" fmla="*/ 873973 h 1760101"/>
              <a:gd name="connsiteX96" fmla="*/ 1911069 w 2468772"/>
              <a:gd name="connsiteY96" fmla="*/ 873973 h 1760101"/>
              <a:gd name="connsiteX97" fmla="*/ 1946788 w 2468772"/>
              <a:gd name="connsiteY97" fmla="*/ 881117 h 1760101"/>
              <a:gd name="connsiteX98" fmla="*/ 1984888 w 2468772"/>
              <a:gd name="connsiteY98" fmla="*/ 857304 h 1760101"/>
              <a:gd name="connsiteX99" fmla="*/ 2084900 w 2468772"/>
              <a:gd name="connsiteY99" fmla="*/ 928742 h 1760101"/>
              <a:gd name="connsiteX100" fmla="*/ 2103950 w 2468772"/>
              <a:gd name="connsiteY100" fmla="*/ 962079 h 1760101"/>
              <a:gd name="connsiteX101" fmla="*/ 2149194 w 2468772"/>
              <a:gd name="connsiteY101" fmla="*/ 1002560 h 1760101"/>
              <a:gd name="connsiteX102" fmla="*/ 2158719 w 2468772"/>
              <a:gd name="connsiteY102" fmla="*/ 1073998 h 1760101"/>
              <a:gd name="connsiteX103" fmla="*/ 2227775 w 2468772"/>
              <a:gd name="connsiteY103" fmla="*/ 1097810 h 1760101"/>
              <a:gd name="connsiteX104" fmla="*/ 2265875 w 2468772"/>
              <a:gd name="connsiteY104" fmla="*/ 1166867 h 1760101"/>
              <a:gd name="connsiteX105" fmla="*/ 2284924 w 2468772"/>
              <a:gd name="connsiteY105" fmla="*/ 1178773 h 1760101"/>
              <a:gd name="connsiteX106" fmla="*/ 2308738 w 2468772"/>
              <a:gd name="connsiteY106" fmla="*/ 1197823 h 1760101"/>
              <a:gd name="connsiteX107" fmla="*/ 2334931 w 2468772"/>
              <a:gd name="connsiteY107" fmla="*/ 1190679 h 1760101"/>
              <a:gd name="connsiteX108" fmla="*/ 2365887 w 2468772"/>
              <a:gd name="connsiteY108" fmla="*/ 1200204 h 1760101"/>
              <a:gd name="connsiteX109" fmla="*/ 2430181 w 2468772"/>
              <a:gd name="connsiteY109" fmla="*/ 1224017 h 1760101"/>
              <a:gd name="connsiteX110" fmla="*/ 2461138 w 2468772"/>
              <a:gd name="connsiteY110" fmla="*/ 1228779 h 1760101"/>
              <a:gd name="connsiteX111" fmla="*/ 2468356 w 2468772"/>
              <a:gd name="connsiteY111" fmla="*/ 1265161 h 1760101"/>
              <a:gd name="connsiteX112" fmla="*/ 2446849 w 2468772"/>
              <a:gd name="connsiteY112" fmla="*/ 1300217 h 1760101"/>
              <a:gd name="connsiteX113" fmla="*/ 2415893 w 2468772"/>
              <a:gd name="connsiteY113" fmla="*/ 1354985 h 1760101"/>
              <a:gd name="connsiteX114" fmla="*/ 2342074 w 2468772"/>
              <a:gd name="connsiteY114" fmla="*/ 1402610 h 1760101"/>
              <a:gd name="connsiteX115" fmla="*/ 2268255 w 2468772"/>
              <a:gd name="connsiteY115" fmla="*/ 1404992 h 1760101"/>
              <a:gd name="connsiteX116" fmla="*/ 2156337 w 2468772"/>
              <a:gd name="connsiteY116" fmla="*/ 1435948 h 1760101"/>
              <a:gd name="connsiteX117" fmla="*/ 2108712 w 2468772"/>
              <a:gd name="connsiteY117" fmla="*/ 1459760 h 1760101"/>
              <a:gd name="connsiteX118" fmla="*/ 2082518 w 2468772"/>
              <a:gd name="connsiteY118" fmla="*/ 1445472 h 1760101"/>
              <a:gd name="connsiteX119" fmla="*/ 2084899 w 2468772"/>
              <a:gd name="connsiteY119" fmla="*/ 1388322 h 1760101"/>
              <a:gd name="connsiteX120" fmla="*/ 2056324 w 2468772"/>
              <a:gd name="connsiteY120" fmla="*/ 1333554 h 1760101"/>
              <a:gd name="connsiteX121" fmla="*/ 2025368 w 2468772"/>
              <a:gd name="connsiteY121" fmla="*/ 1331172 h 1760101"/>
              <a:gd name="connsiteX122" fmla="*/ 1958693 w 2468772"/>
              <a:gd name="connsiteY122" fmla="*/ 1369273 h 1760101"/>
              <a:gd name="connsiteX123" fmla="*/ 1887255 w 2468772"/>
              <a:gd name="connsiteY123" fmla="*/ 1376415 h 1760101"/>
              <a:gd name="connsiteX124" fmla="*/ 1844393 w 2468772"/>
              <a:gd name="connsiteY124" fmla="*/ 1390704 h 1760101"/>
              <a:gd name="connsiteX125" fmla="*/ 1796768 w 2468772"/>
              <a:gd name="connsiteY125" fmla="*/ 1438328 h 1760101"/>
              <a:gd name="connsiteX126" fmla="*/ 1720568 w 2468772"/>
              <a:gd name="connsiteY126" fmla="*/ 1362128 h 1760101"/>
              <a:gd name="connsiteX127" fmla="*/ 1689612 w 2468772"/>
              <a:gd name="connsiteY127" fmla="*/ 1331172 h 1760101"/>
              <a:gd name="connsiteX128" fmla="*/ 1606268 w 2468772"/>
              <a:gd name="connsiteY128" fmla="*/ 1302597 h 1760101"/>
              <a:gd name="connsiteX129" fmla="*/ 1541974 w 2468772"/>
              <a:gd name="connsiteY129" fmla="*/ 1216872 h 1760101"/>
              <a:gd name="connsiteX130" fmla="*/ 1496730 w 2468772"/>
              <a:gd name="connsiteY130" fmla="*/ 1183535 h 1760101"/>
              <a:gd name="connsiteX131" fmla="*/ 1439580 w 2468772"/>
              <a:gd name="connsiteY131" fmla="*/ 1174009 h 1760101"/>
              <a:gd name="connsiteX132" fmla="*/ 1349093 w 2468772"/>
              <a:gd name="connsiteY132" fmla="*/ 1188299 h 1760101"/>
              <a:gd name="connsiteX133" fmla="*/ 1332424 w 2468772"/>
              <a:gd name="connsiteY133" fmla="*/ 1185916 h 1760101"/>
              <a:gd name="connsiteX134" fmla="*/ 1291943 w 2468772"/>
              <a:gd name="connsiteY134" fmla="*/ 1212109 h 1760101"/>
              <a:gd name="connsiteX135" fmla="*/ 1258605 w 2468772"/>
              <a:gd name="connsiteY135" fmla="*/ 1228778 h 1760101"/>
              <a:gd name="connsiteX136" fmla="*/ 1253843 w 2468772"/>
              <a:gd name="connsiteY136" fmla="*/ 1250210 h 1760101"/>
              <a:gd name="connsiteX137" fmla="*/ 1222887 w 2468772"/>
              <a:gd name="connsiteY137" fmla="*/ 1269260 h 1760101"/>
              <a:gd name="connsiteX138" fmla="*/ 1199074 w 2468772"/>
              <a:gd name="connsiteY138" fmla="*/ 1302597 h 1760101"/>
              <a:gd name="connsiteX139" fmla="*/ 1141924 w 2468772"/>
              <a:gd name="connsiteY139" fmla="*/ 1331172 h 1760101"/>
              <a:gd name="connsiteX140" fmla="*/ 1120493 w 2468772"/>
              <a:gd name="connsiteY140" fmla="*/ 1362129 h 1760101"/>
              <a:gd name="connsiteX141" fmla="*/ 1094299 w 2468772"/>
              <a:gd name="connsiteY141" fmla="*/ 1388322 h 1760101"/>
              <a:gd name="connsiteX142" fmla="*/ 1084774 w 2468772"/>
              <a:gd name="connsiteY142" fmla="*/ 1469285 h 1760101"/>
              <a:gd name="connsiteX143" fmla="*/ 1091918 w 2468772"/>
              <a:gd name="connsiteY143" fmla="*/ 1502622 h 1760101"/>
              <a:gd name="connsiteX144" fmla="*/ 1118112 w 2468772"/>
              <a:gd name="connsiteY144" fmla="*/ 1543103 h 1760101"/>
              <a:gd name="connsiteX145" fmla="*/ 1122874 w 2468772"/>
              <a:gd name="connsiteY145" fmla="*/ 1590729 h 1760101"/>
              <a:gd name="connsiteX146" fmla="*/ 1108587 w 2468772"/>
              <a:gd name="connsiteY146" fmla="*/ 1621684 h 1760101"/>
              <a:gd name="connsiteX147" fmla="*/ 1099062 w 2468772"/>
              <a:gd name="connsiteY147" fmla="*/ 1652642 h 1760101"/>
              <a:gd name="connsiteX148" fmla="*/ 1013337 w 2468772"/>
              <a:gd name="connsiteY148" fmla="*/ 1726459 h 1760101"/>
              <a:gd name="connsiteX149" fmla="*/ 989524 w 2468772"/>
              <a:gd name="connsiteY149" fmla="*/ 1747891 h 1760101"/>
              <a:gd name="connsiteX150" fmla="*/ 931725 w 2468772"/>
              <a:gd name="connsiteY150" fmla="*/ 1757893 h 1760101"/>
              <a:gd name="connsiteX151" fmla="*/ 818074 w 2468772"/>
              <a:gd name="connsiteY151" fmla="*/ 1702648 h 1760101"/>
              <a:gd name="connsiteX152" fmla="*/ 770449 w 2468772"/>
              <a:gd name="connsiteY152" fmla="*/ 1674072 h 1760101"/>
              <a:gd name="connsiteX153" fmla="*/ 687105 w 2468772"/>
              <a:gd name="connsiteY153" fmla="*/ 1645499 h 1760101"/>
              <a:gd name="connsiteX154" fmla="*/ 601380 w 2468772"/>
              <a:gd name="connsiteY154" fmla="*/ 1631209 h 1760101"/>
              <a:gd name="connsiteX155" fmla="*/ 546612 w 2468772"/>
              <a:gd name="connsiteY155" fmla="*/ 1640734 h 1760101"/>
              <a:gd name="connsiteX156" fmla="*/ 491843 w 2468772"/>
              <a:gd name="connsiteY156" fmla="*/ 1638353 h 1760101"/>
              <a:gd name="connsiteX157" fmla="*/ 391830 w 2468772"/>
              <a:gd name="connsiteY157" fmla="*/ 1655022 h 1760101"/>
              <a:gd name="connsiteX158" fmla="*/ 313249 w 2468772"/>
              <a:gd name="connsiteY158" fmla="*/ 1643117 h 1760101"/>
              <a:gd name="connsiteX159" fmla="*/ 246574 w 2468772"/>
              <a:gd name="connsiteY159" fmla="*/ 1619303 h 1760101"/>
              <a:gd name="connsiteX160" fmla="*/ 170374 w 2468772"/>
              <a:gd name="connsiteY160" fmla="*/ 1547867 h 1760101"/>
              <a:gd name="connsiteX161" fmla="*/ 75125 w 2468772"/>
              <a:gd name="connsiteY161" fmla="*/ 1497860 h 1760101"/>
              <a:gd name="connsiteX162" fmla="*/ 48930 w 2468772"/>
              <a:gd name="connsiteY162" fmla="*/ 1433567 h 1760101"/>
              <a:gd name="connsiteX163" fmla="*/ 70362 w 2468772"/>
              <a:gd name="connsiteY163" fmla="*/ 1416898 h 1760101"/>
              <a:gd name="connsiteX164" fmla="*/ 87030 w 2468772"/>
              <a:gd name="connsiteY164" fmla="*/ 1371654 h 1760101"/>
              <a:gd name="connsiteX165" fmla="*/ 79943 w 2468772"/>
              <a:gd name="connsiteY165" fmla="*/ 1336122 h 1760101"/>
              <a:gd name="connsiteX0" fmla="*/ 79943 w 2468360"/>
              <a:gd name="connsiteY0" fmla="*/ 1336122 h 1760101"/>
              <a:gd name="connsiteX1" fmla="*/ 60837 w 2468360"/>
              <a:gd name="connsiteY1" fmla="*/ 1290692 h 1760101"/>
              <a:gd name="connsiteX2" fmla="*/ 67980 w 2468360"/>
              <a:gd name="connsiteY2" fmla="*/ 1233542 h 1760101"/>
              <a:gd name="connsiteX3" fmla="*/ 39405 w 2468360"/>
              <a:gd name="connsiteY3" fmla="*/ 1135909 h 1760101"/>
              <a:gd name="connsiteX4" fmla="*/ 58455 w 2468360"/>
              <a:gd name="connsiteY4" fmla="*/ 1138292 h 1760101"/>
              <a:gd name="connsiteX5" fmla="*/ 125131 w 2468360"/>
              <a:gd name="connsiteY5" fmla="*/ 1159722 h 1760101"/>
              <a:gd name="connsiteX6" fmla="*/ 153706 w 2468360"/>
              <a:gd name="connsiteY6" fmla="*/ 1124004 h 1760101"/>
              <a:gd name="connsiteX7" fmla="*/ 201331 w 2468360"/>
              <a:gd name="connsiteY7" fmla="*/ 1107334 h 1760101"/>
              <a:gd name="connsiteX8" fmla="*/ 189424 w 2468360"/>
              <a:gd name="connsiteY8" fmla="*/ 1071617 h 1760101"/>
              <a:gd name="connsiteX9" fmla="*/ 194188 w 2468360"/>
              <a:gd name="connsiteY9" fmla="*/ 1026372 h 1760101"/>
              <a:gd name="connsiteX10" fmla="*/ 215618 w 2468360"/>
              <a:gd name="connsiteY10" fmla="*/ 990654 h 1760101"/>
              <a:gd name="connsiteX11" fmla="*/ 218000 w 2468360"/>
              <a:gd name="connsiteY11" fmla="*/ 964459 h 1760101"/>
              <a:gd name="connsiteX12" fmla="*/ 239430 w 2468360"/>
              <a:gd name="connsiteY12" fmla="*/ 964460 h 1760101"/>
              <a:gd name="connsiteX13" fmla="*/ 268006 w 2468360"/>
              <a:gd name="connsiteY13" fmla="*/ 950172 h 1760101"/>
              <a:gd name="connsiteX14" fmla="*/ 318013 w 2468360"/>
              <a:gd name="connsiteY14" fmla="*/ 885878 h 1760101"/>
              <a:gd name="connsiteX15" fmla="*/ 348968 w 2468360"/>
              <a:gd name="connsiteY15" fmla="*/ 833490 h 1760101"/>
              <a:gd name="connsiteX16" fmla="*/ 441838 w 2468360"/>
              <a:gd name="connsiteY16" fmla="*/ 778722 h 1760101"/>
              <a:gd name="connsiteX17" fmla="*/ 553756 w 2468360"/>
              <a:gd name="connsiteY17" fmla="*/ 740621 h 1760101"/>
              <a:gd name="connsiteX18" fmla="*/ 527563 w 2468360"/>
              <a:gd name="connsiteY18" fmla="*/ 707284 h 1760101"/>
              <a:gd name="connsiteX19" fmla="*/ 489463 w 2468360"/>
              <a:gd name="connsiteY19" fmla="*/ 688234 h 1760101"/>
              <a:gd name="connsiteX20" fmla="*/ 508513 w 2468360"/>
              <a:gd name="connsiteY20" fmla="*/ 647753 h 1760101"/>
              <a:gd name="connsiteX21" fmla="*/ 503750 w 2468360"/>
              <a:gd name="connsiteY21" fmla="*/ 623941 h 1760101"/>
              <a:gd name="connsiteX22" fmla="*/ 498988 w 2468360"/>
              <a:gd name="connsiteY22" fmla="*/ 604891 h 1760101"/>
              <a:gd name="connsiteX23" fmla="*/ 434694 w 2468360"/>
              <a:gd name="connsiteY23" fmla="*/ 562028 h 1760101"/>
              <a:gd name="connsiteX24" fmla="*/ 382305 w 2468360"/>
              <a:gd name="connsiteY24" fmla="*/ 571552 h 1760101"/>
              <a:gd name="connsiteX25" fmla="*/ 315631 w 2468360"/>
              <a:gd name="connsiteY25" fmla="*/ 552503 h 1760101"/>
              <a:gd name="connsiteX26" fmla="*/ 248955 w 2468360"/>
              <a:gd name="connsiteY26" fmla="*/ 592983 h 1760101"/>
              <a:gd name="connsiteX27" fmla="*/ 144181 w 2468360"/>
              <a:gd name="connsiteY27" fmla="*/ 590602 h 1760101"/>
              <a:gd name="connsiteX28" fmla="*/ 79887 w 2468360"/>
              <a:gd name="connsiteY28" fmla="*/ 619177 h 1760101"/>
              <a:gd name="connsiteX29" fmla="*/ 32262 w 2468360"/>
              <a:gd name="connsiteY29" fmla="*/ 647752 h 1760101"/>
              <a:gd name="connsiteX30" fmla="*/ 1307 w 2468360"/>
              <a:gd name="connsiteY30" fmla="*/ 602508 h 1760101"/>
              <a:gd name="connsiteX31" fmla="*/ 10830 w 2468360"/>
              <a:gd name="connsiteY31" fmla="*/ 514402 h 1760101"/>
              <a:gd name="connsiteX32" fmla="*/ 8450 w 2468360"/>
              <a:gd name="connsiteY32" fmla="*/ 478683 h 1760101"/>
              <a:gd name="connsiteX33" fmla="*/ 22737 w 2468360"/>
              <a:gd name="connsiteY33" fmla="*/ 452490 h 1760101"/>
              <a:gd name="connsiteX34" fmla="*/ 27499 w 2468360"/>
              <a:gd name="connsiteY34" fmla="*/ 388196 h 1760101"/>
              <a:gd name="connsiteX35" fmla="*/ 32262 w 2468360"/>
              <a:gd name="connsiteY35" fmla="*/ 357240 h 1760101"/>
              <a:gd name="connsiteX36" fmla="*/ 58455 w 2468360"/>
              <a:gd name="connsiteY36" fmla="*/ 331046 h 1760101"/>
              <a:gd name="connsiteX37" fmla="*/ 60838 w 2468360"/>
              <a:gd name="connsiteY37" fmla="*/ 300090 h 1760101"/>
              <a:gd name="connsiteX38" fmla="*/ 106080 w 2468360"/>
              <a:gd name="connsiteY38" fmla="*/ 290565 h 1760101"/>
              <a:gd name="connsiteX39" fmla="*/ 82268 w 2468360"/>
              <a:gd name="connsiteY39" fmla="*/ 266752 h 1760101"/>
              <a:gd name="connsiteX40" fmla="*/ 117988 w 2468360"/>
              <a:gd name="connsiteY40" fmla="*/ 240558 h 1760101"/>
              <a:gd name="connsiteX41" fmla="*/ 91793 w 2468360"/>
              <a:gd name="connsiteY41" fmla="*/ 233415 h 1760101"/>
              <a:gd name="connsiteX42" fmla="*/ 58456 w 2468360"/>
              <a:gd name="connsiteY42" fmla="*/ 202458 h 1760101"/>
              <a:gd name="connsiteX43" fmla="*/ 101319 w 2468360"/>
              <a:gd name="connsiteY43" fmla="*/ 161977 h 1760101"/>
              <a:gd name="connsiteX44" fmla="*/ 65600 w 2468360"/>
              <a:gd name="connsiteY44" fmla="*/ 152452 h 1760101"/>
              <a:gd name="connsiteX45" fmla="*/ 56075 w 2468360"/>
              <a:gd name="connsiteY45" fmla="*/ 135783 h 1760101"/>
              <a:gd name="connsiteX46" fmla="*/ 72744 w 2468360"/>
              <a:gd name="connsiteY46" fmla="*/ 100065 h 1760101"/>
              <a:gd name="connsiteX47" fmla="*/ 51313 w 2468360"/>
              <a:gd name="connsiteY47" fmla="*/ 88158 h 1760101"/>
              <a:gd name="connsiteX48" fmla="*/ 65600 w 2468360"/>
              <a:gd name="connsiteY48" fmla="*/ 80063 h 1760101"/>
              <a:gd name="connsiteX49" fmla="*/ 77506 w 2468360"/>
              <a:gd name="connsiteY49" fmla="*/ 57204 h 1760101"/>
              <a:gd name="connsiteX50" fmla="*/ 125131 w 2468360"/>
              <a:gd name="connsiteY50" fmla="*/ 28627 h 1760101"/>
              <a:gd name="connsiteX51" fmla="*/ 172756 w 2468360"/>
              <a:gd name="connsiteY51" fmla="*/ 26247 h 1760101"/>
              <a:gd name="connsiteX52" fmla="*/ 210856 w 2468360"/>
              <a:gd name="connsiteY52" fmla="*/ 47679 h 1760101"/>
              <a:gd name="connsiteX53" fmla="*/ 234669 w 2468360"/>
              <a:gd name="connsiteY53" fmla="*/ 50059 h 1760101"/>
              <a:gd name="connsiteX54" fmla="*/ 287056 w 2468360"/>
              <a:gd name="connsiteY54" fmla="*/ 54823 h 1760101"/>
              <a:gd name="connsiteX55" fmla="*/ 318013 w 2468360"/>
              <a:gd name="connsiteY55" fmla="*/ 64348 h 1760101"/>
              <a:gd name="connsiteX56" fmla="*/ 322775 w 2468360"/>
              <a:gd name="connsiteY56" fmla="*/ 35773 h 1760101"/>
              <a:gd name="connsiteX57" fmla="*/ 315631 w 2468360"/>
              <a:gd name="connsiteY57" fmla="*/ 16722 h 1760101"/>
              <a:gd name="connsiteX58" fmla="*/ 413263 w 2468360"/>
              <a:gd name="connsiteY58" fmla="*/ 52 h 1760101"/>
              <a:gd name="connsiteX59" fmla="*/ 448980 w 2468360"/>
              <a:gd name="connsiteY59" fmla="*/ 23867 h 1760101"/>
              <a:gd name="connsiteX60" fmla="*/ 477556 w 2468360"/>
              <a:gd name="connsiteY60" fmla="*/ 31010 h 1760101"/>
              <a:gd name="connsiteX61" fmla="*/ 513275 w 2468360"/>
              <a:gd name="connsiteY61" fmla="*/ 81017 h 1760101"/>
              <a:gd name="connsiteX62" fmla="*/ 558519 w 2468360"/>
              <a:gd name="connsiteY62" fmla="*/ 114352 h 1760101"/>
              <a:gd name="connsiteX63" fmla="*/ 568043 w 2468360"/>
              <a:gd name="connsiteY63" fmla="*/ 150073 h 1760101"/>
              <a:gd name="connsiteX64" fmla="*/ 563280 w 2468360"/>
              <a:gd name="connsiteY64" fmla="*/ 221510 h 1760101"/>
              <a:gd name="connsiteX65" fmla="*/ 587397 w 2468360"/>
              <a:gd name="connsiteY65" fmla="*/ 276654 h 1760101"/>
              <a:gd name="connsiteX66" fmla="*/ 649005 w 2468360"/>
              <a:gd name="connsiteY66" fmla="*/ 309617 h 1760101"/>
              <a:gd name="connsiteX67" fmla="*/ 779974 w 2468360"/>
              <a:gd name="connsiteY67" fmla="*/ 381054 h 1760101"/>
              <a:gd name="connsiteX68" fmla="*/ 870463 w 2468360"/>
              <a:gd name="connsiteY68" fmla="*/ 440583 h 1760101"/>
              <a:gd name="connsiteX69" fmla="*/ 941899 w 2468360"/>
              <a:gd name="connsiteY69" fmla="*/ 390579 h 1760101"/>
              <a:gd name="connsiteX70" fmla="*/ 991905 w 2468360"/>
              <a:gd name="connsiteY70" fmla="*/ 362004 h 1760101"/>
              <a:gd name="connsiteX71" fmla="*/ 1006193 w 2468360"/>
              <a:gd name="connsiteY71" fmla="*/ 378673 h 1760101"/>
              <a:gd name="connsiteX72" fmla="*/ 1049055 w 2468360"/>
              <a:gd name="connsiteY72" fmla="*/ 395342 h 1760101"/>
              <a:gd name="connsiteX73" fmla="*/ 1072869 w 2468360"/>
              <a:gd name="connsiteY73" fmla="*/ 407248 h 1760101"/>
              <a:gd name="connsiteX74" fmla="*/ 1146687 w 2468360"/>
              <a:gd name="connsiteY74" fmla="*/ 402485 h 1760101"/>
              <a:gd name="connsiteX75" fmla="*/ 1170500 w 2468360"/>
              <a:gd name="connsiteY75" fmla="*/ 419154 h 1760101"/>
              <a:gd name="connsiteX76" fmla="*/ 1215744 w 2468360"/>
              <a:gd name="connsiteY76" fmla="*/ 423917 h 1760101"/>
              <a:gd name="connsiteX77" fmla="*/ 1227649 w 2468360"/>
              <a:gd name="connsiteY77" fmla="*/ 435823 h 1760101"/>
              <a:gd name="connsiteX78" fmla="*/ 1239556 w 2468360"/>
              <a:gd name="connsiteY78" fmla="*/ 466779 h 1760101"/>
              <a:gd name="connsiteX79" fmla="*/ 1253844 w 2468360"/>
              <a:gd name="connsiteY79" fmla="*/ 478685 h 1760101"/>
              <a:gd name="connsiteX80" fmla="*/ 1289563 w 2468360"/>
              <a:gd name="connsiteY80" fmla="*/ 502498 h 1760101"/>
              <a:gd name="connsiteX81" fmla="*/ 1306231 w 2468360"/>
              <a:gd name="connsiteY81" fmla="*/ 492973 h 1760101"/>
              <a:gd name="connsiteX82" fmla="*/ 1341950 w 2468360"/>
              <a:gd name="connsiteY82" fmla="*/ 502498 h 1760101"/>
              <a:gd name="connsiteX83" fmla="*/ 1411005 w 2468360"/>
              <a:gd name="connsiteY83" fmla="*/ 566792 h 1760101"/>
              <a:gd name="connsiteX84" fmla="*/ 1496730 w 2468360"/>
              <a:gd name="connsiteY84" fmla="*/ 588223 h 1760101"/>
              <a:gd name="connsiteX85" fmla="*/ 1549119 w 2468360"/>
              <a:gd name="connsiteY85" fmla="*/ 590604 h 1760101"/>
              <a:gd name="connsiteX86" fmla="*/ 1580075 w 2468360"/>
              <a:gd name="connsiteY86" fmla="*/ 604892 h 1760101"/>
              <a:gd name="connsiteX87" fmla="*/ 1603887 w 2468360"/>
              <a:gd name="connsiteY87" fmla="*/ 621560 h 1760101"/>
              <a:gd name="connsiteX88" fmla="*/ 1603888 w 2468360"/>
              <a:gd name="connsiteY88" fmla="*/ 676329 h 1760101"/>
              <a:gd name="connsiteX89" fmla="*/ 1634844 w 2468360"/>
              <a:gd name="connsiteY89" fmla="*/ 692998 h 1760101"/>
              <a:gd name="connsiteX90" fmla="*/ 1658656 w 2468360"/>
              <a:gd name="connsiteY90" fmla="*/ 723954 h 1760101"/>
              <a:gd name="connsiteX91" fmla="*/ 1696756 w 2468360"/>
              <a:gd name="connsiteY91" fmla="*/ 764435 h 1760101"/>
              <a:gd name="connsiteX92" fmla="*/ 1727713 w 2468360"/>
              <a:gd name="connsiteY92" fmla="*/ 778723 h 1760101"/>
              <a:gd name="connsiteX93" fmla="*/ 1770575 w 2468360"/>
              <a:gd name="connsiteY93" fmla="*/ 802535 h 1760101"/>
              <a:gd name="connsiteX94" fmla="*/ 1799150 w 2468360"/>
              <a:gd name="connsiteY94" fmla="*/ 831110 h 1760101"/>
              <a:gd name="connsiteX95" fmla="*/ 1880113 w 2468360"/>
              <a:gd name="connsiteY95" fmla="*/ 873973 h 1760101"/>
              <a:gd name="connsiteX96" fmla="*/ 1911069 w 2468360"/>
              <a:gd name="connsiteY96" fmla="*/ 873973 h 1760101"/>
              <a:gd name="connsiteX97" fmla="*/ 1946788 w 2468360"/>
              <a:gd name="connsiteY97" fmla="*/ 881117 h 1760101"/>
              <a:gd name="connsiteX98" fmla="*/ 1984888 w 2468360"/>
              <a:gd name="connsiteY98" fmla="*/ 857304 h 1760101"/>
              <a:gd name="connsiteX99" fmla="*/ 2084900 w 2468360"/>
              <a:gd name="connsiteY99" fmla="*/ 928742 h 1760101"/>
              <a:gd name="connsiteX100" fmla="*/ 2103950 w 2468360"/>
              <a:gd name="connsiteY100" fmla="*/ 962079 h 1760101"/>
              <a:gd name="connsiteX101" fmla="*/ 2149194 w 2468360"/>
              <a:gd name="connsiteY101" fmla="*/ 1002560 h 1760101"/>
              <a:gd name="connsiteX102" fmla="*/ 2158719 w 2468360"/>
              <a:gd name="connsiteY102" fmla="*/ 1073998 h 1760101"/>
              <a:gd name="connsiteX103" fmla="*/ 2227775 w 2468360"/>
              <a:gd name="connsiteY103" fmla="*/ 1097810 h 1760101"/>
              <a:gd name="connsiteX104" fmla="*/ 2265875 w 2468360"/>
              <a:gd name="connsiteY104" fmla="*/ 1166867 h 1760101"/>
              <a:gd name="connsiteX105" fmla="*/ 2284924 w 2468360"/>
              <a:gd name="connsiteY105" fmla="*/ 1178773 h 1760101"/>
              <a:gd name="connsiteX106" fmla="*/ 2308738 w 2468360"/>
              <a:gd name="connsiteY106" fmla="*/ 1197823 h 1760101"/>
              <a:gd name="connsiteX107" fmla="*/ 2334931 w 2468360"/>
              <a:gd name="connsiteY107" fmla="*/ 1190679 h 1760101"/>
              <a:gd name="connsiteX108" fmla="*/ 2365887 w 2468360"/>
              <a:gd name="connsiteY108" fmla="*/ 1200204 h 1760101"/>
              <a:gd name="connsiteX109" fmla="*/ 2430181 w 2468360"/>
              <a:gd name="connsiteY109" fmla="*/ 1224017 h 1760101"/>
              <a:gd name="connsiteX110" fmla="*/ 2461138 w 2468360"/>
              <a:gd name="connsiteY110" fmla="*/ 1228779 h 1760101"/>
              <a:gd name="connsiteX111" fmla="*/ 2468356 w 2468360"/>
              <a:gd name="connsiteY111" fmla="*/ 1265161 h 1760101"/>
              <a:gd name="connsiteX112" fmla="*/ 2439705 w 2468360"/>
              <a:gd name="connsiteY112" fmla="*/ 1281167 h 1760101"/>
              <a:gd name="connsiteX113" fmla="*/ 2446849 w 2468360"/>
              <a:gd name="connsiteY113" fmla="*/ 1300217 h 1760101"/>
              <a:gd name="connsiteX114" fmla="*/ 2415893 w 2468360"/>
              <a:gd name="connsiteY114" fmla="*/ 1354985 h 1760101"/>
              <a:gd name="connsiteX115" fmla="*/ 2342074 w 2468360"/>
              <a:gd name="connsiteY115" fmla="*/ 1402610 h 1760101"/>
              <a:gd name="connsiteX116" fmla="*/ 2268255 w 2468360"/>
              <a:gd name="connsiteY116" fmla="*/ 1404992 h 1760101"/>
              <a:gd name="connsiteX117" fmla="*/ 2156337 w 2468360"/>
              <a:gd name="connsiteY117" fmla="*/ 1435948 h 1760101"/>
              <a:gd name="connsiteX118" fmla="*/ 2108712 w 2468360"/>
              <a:gd name="connsiteY118" fmla="*/ 1459760 h 1760101"/>
              <a:gd name="connsiteX119" fmla="*/ 2082518 w 2468360"/>
              <a:gd name="connsiteY119" fmla="*/ 1445472 h 1760101"/>
              <a:gd name="connsiteX120" fmla="*/ 2084899 w 2468360"/>
              <a:gd name="connsiteY120" fmla="*/ 1388322 h 1760101"/>
              <a:gd name="connsiteX121" fmla="*/ 2056324 w 2468360"/>
              <a:gd name="connsiteY121" fmla="*/ 1333554 h 1760101"/>
              <a:gd name="connsiteX122" fmla="*/ 2025368 w 2468360"/>
              <a:gd name="connsiteY122" fmla="*/ 1331172 h 1760101"/>
              <a:gd name="connsiteX123" fmla="*/ 1958693 w 2468360"/>
              <a:gd name="connsiteY123" fmla="*/ 1369273 h 1760101"/>
              <a:gd name="connsiteX124" fmla="*/ 1887255 w 2468360"/>
              <a:gd name="connsiteY124" fmla="*/ 1376415 h 1760101"/>
              <a:gd name="connsiteX125" fmla="*/ 1844393 w 2468360"/>
              <a:gd name="connsiteY125" fmla="*/ 1390704 h 1760101"/>
              <a:gd name="connsiteX126" fmla="*/ 1796768 w 2468360"/>
              <a:gd name="connsiteY126" fmla="*/ 1438328 h 1760101"/>
              <a:gd name="connsiteX127" fmla="*/ 1720568 w 2468360"/>
              <a:gd name="connsiteY127" fmla="*/ 1362128 h 1760101"/>
              <a:gd name="connsiteX128" fmla="*/ 1689612 w 2468360"/>
              <a:gd name="connsiteY128" fmla="*/ 1331172 h 1760101"/>
              <a:gd name="connsiteX129" fmla="*/ 1606268 w 2468360"/>
              <a:gd name="connsiteY129" fmla="*/ 1302597 h 1760101"/>
              <a:gd name="connsiteX130" fmla="*/ 1541974 w 2468360"/>
              <a:gd name="connsiteY130" fmla="*/ 1216872 h 1760101"/>
              <a:gd name="connsiteX131" fmla="*/ 1496730 w 2468360"/>
              <a:gd name="connsiteY131" fmla="*/ 1183535 h 1760101"/>
              <a:gd name="connsiteX132" fmla="*/ 1439580 w 2468360"/>
              <a:gd name="connsiteY132" fmla="*/ 1174009 h 1760101"/>
              <a:gd name="connsiteX133" fmla="*/ 1349093 w 2468360"/>
              <a:gd name="connsiteY133" fmla="*/ 1188299 h 1760101"/>
              <a:gd name="connsiteX134" fmla="*/ 1332424 w 2468360"/>
              <a:gd name="connsiteY134" fmla="*/ 1185916 h 1760101"/>
              <a:gd name="connsiteX135" fmla="*/ 1291943 w 2468360"/>
              <a:gd name="connsiteY135" fmla="*/ 1212109 h 1760101"/>
              <a:gd name="connsiteX136" fmla="*/ 1258605 w 2468360"/>
              <a:gd name="connsiteY136" fmla="*/ 1228778 h 1760101"/>
              <a:gd name="connsiteX137" fmla="*/ 1253843 w 2468360"/>
              <a:gd name="connsiteY137" fmla="*/ 1250210 h 1760101"/>
              <a:gd name="connsiteX138" fmla="*/ 1222887 w 2468360"/>
              <a:gd name="connsiteY138" fmla="*/ 1269260 h 1760101"/>
              <a:gd name="connsiteX139" fmla="*/ 1199074 w 2468360"/>
              <a:gd name="connsiteY139" fmla="*/ 1302597 h 1760101"/>
              <a:gd name="connsiteX140" fmla="*/ 1141924 w 2468360"/>
              <a:gd name="connsiteY140" fmla="*/ 1331172 h 1760101"/>
              <a:gd name="connsiteX141" fmla="*/ 1120493 w 2468360"/>
              <a:gd name="connsiteY141" fmla="*/ 1362129 h 1760101"/>
              <a:gd name="connsiteX142" fmla="*/ 1094299 w 2468360"/>
              <a:gd name="connsiteY142" fmla="*/ 1388322 h 1760101"/>
              <a:gd name="connsiteX143" fmla="*/ 1084774 w 2468360"/>
              <a:gd name="connsiteY143" fmla="*/ 1469285 h 1760101"/>
              <a:gd name="connsiteX144" fmla="*/ 1091918 w 2468360"/>
              <a:gd name="connsiteY144" fmla="*/ 1502622 h 1760101"/>
              <a:gd name="connsiteX145" fmla="*/ 1118112 w 2468360"/>
              <a:gd name="connsiteY145" fmla="*/ 1543103 h 1760101"/>
              <a:gd name="connsiteX146" fmla="*/ 1122874 w 2468360"/>
              <a:gd name="connsiteY146" fmla="*/ 1590729 h 1760101"/>
              <a:gd name="connsiteX147" fmla="*/ 1108587 w 2468360"/>
              <a:gd name="connsiteY147" fmla="*/ 1621684 h 1760101"/>
              <a:gd name="connsiteX148" fmla="*/ 1099062 w 2468360"/>
              <a:gd name="connsiteY148" fmla="*/ 1652642 h 1760101"/>
              <a:gd name="connsiteX149" fmla="*/ 1013337 w 2468360"/>
              <a:gd name="connsiteY149" fmla="*/ 1726459 h 1760101"/>
              <a:gd name="connsiteX150" fmla="*/ 989524 w 2468360"/>
              <a:gd name="connsiteY150" fmla="*/ 1747891 h 1760101"/>
              <a:gd name="connsiteX151" fmla="*/ 931725 w 2468360"/>
              <a:gd name="connsiteY151" fmla="*/ 1757893 h 1760101"/>
              <a:gd name="connsiteX152" fmla="*/ 818074 w 2468360"/>
              <a:gd name="connsiteY152" fmla="*/ 1702648 h 1760101"/>
              <a:gd name="connsiteX153" fmla="*/ 770449 w 2468360"/>
              <a:gd name="connsiteY153" fmla="*/ 1674072 h 1760101"/>
              <a:gd name="connsiteX154" fmla="*/ 687105 w 2468360"/>
              <a:gd name="connsiteY154" fmla="*/ 1645499 h 1760101"/>
              <a:gd name="connsiteX155" fmla="*/ 601380 w 2468360"/>
              <a:gd name="connsiteY155" fmla="*/ 1631209 h 1760101"/>
              <a:gd name="connsiteX156" fmla="*/ 546612 w 2468360"/>
              <a:gd name="connsiteY156" fmla="*/ 1640734 h 1760101"/>
              <a:gd name="connsiteX157" fmla="*/ 491843 w 2468360"/>
              <a:gd name="connsiteY157" fmla="*/ 1638353 h 1760101"/>
              <a:gd name="connsiteX158" fmla="*/ 391830 w 2468360"/>
              <a:gd name="connsiteY158" fmla="*/ 1655022 h 1760101"/>
              <a:gd name="connsiteX159" fmla="*/ 313249 w 2468360"/>
              <a:gd name="connsiteY159" fmla="*/ 1643117 h 1760101"/>
              <a:gd name="connsiteX160" fmla="*/ 246574 w 2468360"/>
              <a:gd name="connsiteY160" fmla="*/ 1619303 h 1760101"/>
              <a:gd name="connsiteX161" fmla="*/ 170374 w 2468360"/>
              <a:gd name="connsiteY161" fmla="*/ 1547867 h 1760101"/>
              <a:gd name="connsiteX162" fmla="*/ 75125 w 2468360"/>
              <a:gd name="connsiteY162" fmla="*/ 1497860 h 1760101"/>
              <a:gd name="connsiteX163" fmla="*/ 48930 w 2468360"/>
              <a:gd name="connsiteY163" fmla="*/ 1433567 h 1760101"/>
              <a:gd name="connsiteX164" fmla="*/ 70362 w 2468360"/>
              <a:gd name="connsiteY164" fmla="*/ 1416898 h 1760101"/>
              <a:gd name="connsiteX165" fmla="*/ 87030 w 2468360"/>
              <a:gd name="connsiteY165" fmla="*/ 1371654 h 1760101"/>
              <a:gd name="connsiteX166" fmla="*/ 79943 w 2468360"/>
              <a:gd name="connsiteY166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580075 w 2468711"/>
              <a:gd name="connsiteY86" fmla="*/ 604892 h 1760101"/>
              <a:gd name="connsiteX87" fmla="*/ 1603887 w 2468711"/>
              <a:gd name="connsiteY87" fmla="*/ 621560 h 1760101"/>
              <a:gd name="connsiteX88" fmla="*/ 1603888 w 2468711"/>
              <a:gd name="connsiteY88" fmla="*/ 676329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84899 w 2468711"/>
              <a:gd name="connsiteY121" fmla="*/ 1388322 h 1760101"/>
              <a:gd name="connsiteX122" fmla="*/ 2056324 w 2468711"/>
              <a:gd name="connsiteY122" fmla="*/ 1333554 h 1760101"/>
              <a:gd name="connsiteX123" fmla="*/ 2025368 w 2468711"/>
              <a:gd name="connsiteY123" fmla="*/ 1331172 h 1760101"/>
              <a:gd name="connsiteX124" fmla="*/ 1958693 w 2468711"/>
              <a:gd name="connsiteY124" fmla="*/ 1369273 h 1760101"/>
              <a:gd name="connsiteX125" fmla="*/ 1887255 w 2468711"/>
              <a:gd name="connsiteY125" fmla="*/ 1376415 h 1760101"/>
              <a:gd name="connsiteX126" fmla="*/ 1844393 w 2468711"/>
              <a:gd name="connsiteY126" fmla="*/ 1390704 h 1760101"/>
              <a:gd name="connsiteX127" fmla="*/ 1796768 w 2468711"/>
              <a:gd name="connsiteY127" fmla="*/ 1438328 h 1760101"/>
              <a:gd name="connsiteX128" fmla="*/ 1720568 w 2468711"/>
              <a:gd name="connsiteY128" fmla="*/ 1362128 h 1760101"/>
              <a:gd name="connsiteX129" fmla="*/ 1689612 w 2468711"/>
              <a:gd name="connsiteY129" fmla="*/ 1331172 h 1760101"/>
              <a:gd name="connsiteX130" fmla="*/ 1606268 w 2468711"/>
              <a:gd name="connsiteY130" fmla="*/ 1302597 h 1760101"/>
              <a:gd name="connsiteX131" fmla="*/ 1541974 w 2468711"/>
              <a:gd name="connsiteY131" fmla="*/ 1216872 h 1760101"/>
              <a:gd name="connsiteX132" fmla="*/ 1496730 w 2468711"/>
              <a:gd name="connsiteY132" fmla="*/ 1183535 h 1760101"/>
              <a:gd name="connsiteX133" fmla="*/ 1439580 w 2468711"/>
              <a:gd name="connsiteY133" fmla="*/ 1174009 h 1760101"/>
              <a:gd name="connsiteX134" fmla="*/ 1349093 w 2468711"/>
              <a:gd name="connsiteY134" fmla="*/ 1188299 h 1760101"/>
              <a:gd name="connsiteX135" fmla="*/ 1332424 w 2468711"/>
              <a:gd name="connsiteY135" fmla="*/ 1185916 h 1760101"/>
              <a:gd name="connsiteX136" fmla="*/ 1291943 w 2468711"/>
              <a:gd name="connsiteY136" fmla="*/ 1212109 h 1760101"/>
              <a:gd name="connsiteX137" fmla="*/ 1258605 w 2468711"/>
              <a:gd name="connsiteY137" fmla="*/ 1228778 h 1760101"/>
              <a:gd name="connsiteX138" fmla="*/ 1253843 w 2468711"/>
              <a:gd name="connsiteY138" fmla="*/ 1250210 h 1760101"/>
              <a:gd name="connsiteX139" fmla="*/ 1222887 w 2468711"/>
              <a:gd name="connsiteY139" fmla="*/ 1269260 h 1760101"/>
              <a:gd name="connsiteX140" fmla="*/ 1199074 w 2468711"/>
              <a:gd name="connsiteY140" fmla="*/ 1302597 h 1760101"/>
              <a:gd name="connsiteX141" fmla="*/ 1141924 w 2468711"/>
              <a:gd name="connsiteY141" fmla="*/ 1331172 h 1760101"/>
              <a:gd name="connsiteX142" fmla="*/ 1120493 w 2468711"/>
              <a:gd name="connsiteY142" fmla="*/ 1362129 h 1760101"/>
              <a:gd name="connsiteX143" fmla="*/ 1094299 w 2468711"/>
              <a:gd name="connsiteY143" fmla="*/ 1388322 h 1760101"/>
              <a:gd name="connsiteX144" fmla="*/ 1084774 w 2468711"/>
              <a:gd name="connsiteY144" fmla="*/ 1469285 h 1760101"/>
              <a:gd name="connsiteX145" fmla="*/ 1091918 w 2468711"/>
              <a:gd name="connsiteY145" fmla="*/ 1502622 h 1760101"/>
              <a:gd name="connsiteX146" fmla="*/ 1118112 w 2468711"/>
              <a:gd name="connsiteY146" fmla="*/ 1543103 h 1760101"/>
              <a:gd name="connsiteX147" fmla="*/ 1122874 w 2468711"/>
              <a:gd name="connsiteY147" fmla="*/ 1590729 h 1760101"/>
              <a:gd name="connsiteX148" fmla="*/ 1108587 w 2468711"/>
              <a:gd name="connsiteY148" fmla="*/ 1621684 h 1760101"/>
              <a:gd name="connsiteX149" fmla="*/ 1099062 w 2468711"/>
              <a:gd name="connsiteY149" fmla="*/ 1652642 h 1760101"/>
              <a:gd name="connsiteX150" fmla="*/ 1013337 w 2468711"/>
              <a:gd name="connsiteY150" fmla="*/ 1726459 h 1760101"/>
              <a:gd name="connsiteX151" fmla="*/ 989524 w 2468711"/>
              <a:gd name="connsiteY151" fmla="*/ 1747891 h 1760101"/>
              <a:gd name="connsiteX152" fmla="*/ 931725 w 2468711"/>
              <a:gd name="connsiteY152" fmla="*/ 1757893 h 1760101"/>
              <a:gd name="connsiteX153" fmla="*/ 818074 w 2468711"/>
              <a:gd name="connsiteY153" fmla="*/ 1702648 h 1760101"/>
              <a:gd name="connsiteX154" fmla="*/ 770449 w 2468711"/>
              <a:gd name="connsiteY154" fmla="*/ 1674072 h 1760101"/>
              <a:gd name="connsiteX155" fmla="*/ 687105 w 2468711"/>
              <a:gd name="connsiteY155" fmla="*/ 1645499 h 1760101"/>
              <a:gd name="connsiteX156" fmla="*/ 601380 w 2468711"/>
              <a:gd name="connsiteY156" fmla="*/ 1631209 h 1760101"/>
              <a:gd name="connsiteX157" fmla="*/ 546612 w 2468711"/>
              <a:gd name="connsiteY157" fmla="*/ 1640734 h 1760101"/>
              <a:gd name="connsiteX158" fmla="*/ 491843 w 2468711"/>
              <a:gd name="connsiteY158" fmla="*/ 1638353 h 1760101"/>
              <a:gd name="connsiteX159" fmla="*/ 391830 w 2468711"/>
              <a:gd name="connsiteY159" fmla="*/ 1655022 h 1760101"/>
              <a:gd name="connsiteX160" fmla="*/ 313249 w 2468711"/>
              <a:gd name="connsiteY160" fmla="*/ 1643117 h 1760101"/>
              <a:gd name="connsiteX161" fmla="*/ 246574 w 2468711"/>
              <a:gd name="connsiteY161" fmla="*/ 1619303 h 1760101"/>
              <a:gd name="connsiteX162" fmla="*/ 170374 w 2468711"/>
              <a:gd name="connsiteY162" fmla="*/ 1547867 h 1760101"/>
              <a:gd name="connsiteX163" fmla="*/ 75125 w 2468711"/>
              <a:gd name="connsiteY163" fmla="*/ 1497860 h 1760101"/>
              <a:gd name="connsiteX164" fmla="*/ 48930 w 2468711"/>
              <a:gd name="connsiteY164" fmla="*/ 1433567 h 1760101"/>
              <a:gd name="connsiteX165" fmla="*/ 70362 w 2468711"/>
              <a:gd name="connsiteY165" fmla="*/ 1416898 h 1760101"/>
              <a:gd name="connsiteX166" fmla="*/ 87030 w 2468711"/>
              <a:gd name="connsiteY166" fmla="*/ 1371654 h 1760101"/>
              <a:gd name="connsiteX167" fmla="*/ 79943 w 2468711"/>
              <a:gd name="connsiteY167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580075 w 2468711"/>
              <a:gd name="connsiteY86" fmla="*/ 604892 h 1760101"/>
              <a:gd name="connsiteX87" fmla="*/ 1603887 w 2468711"/>
              <a:gd name="connsiteY87" fmla="*/ 621560 h 1760101"/>
              <a:gd name="connsiteX88" fmla="*/ 1603888 w 2468711"/>
              <a:gd name="connsiteY88" fmla="*/ 676329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84899 w 2468711"/>
              <a:gd name="connsiteY121" fmla="*/ 1388322 h 1760101"/>
              <a:gd name="connsiteX122" fmla="*/ 2056324 w 2468711"/>
              <a:gd name="connsiteY122" fmla="*/ 1333554 h 1760101"/>
              <a:gd name="connsiteX123" fmla="*/ 2025368 w 2468711"/>
              <a:gd name="connsiteY123" fmla="*/ 1331172 h 1760101"/>
              <a:gd name="connsiteX124" fmla="*/ 1996793 w 2468711"/>
              <a:gd name="connsiteY124" fmla="*/ 1333554 h 1760101"/>
              <a:gd name="connsiteX125" fmla="*/ 1958693 w 2468711"/>
              <a:gd name="connsiteY125" fmla="*/ 1369273 h 1760101"/>
              <a:gd name="connsiteX126" fmla="*/ 1887255 w 2468711"/>
              <a:gd name="connsiteY126" fmla="*/ 1376415 h 1760101"/>
              <a:gd name="connsiteX127" fmla="*/ 1844393 w 2468711"/>
              <a:gd name="connsiteY127" fmla="*/ 1390704 h 1760101"/>
              <a:gd name="connsiteX128" fmla="*/ 1796768 w 2468711"/>
              <a:gd name="connsiteY128" fmla="*/ 1438328 h 1760101"/>
              <a:gd name="connsiteX129" fmla="*/ 1720568 w 2468711"/>
              <a:gd name="connsiteY129" fmla="*/ 1362128 h 1760101"/>
              <a:gd name="connsiteX130" fmla="*/ 1689612 w 2468711"/>
              <a:gd name="connsiteY130" fmla="*/ 1331172 h 1760101"/>
              <a:gd name="connsiteX131" fmla="*/ 1606268 w 2468711"/>
              <a:gd name="connsiteY131" fmla="*/ 1302597 h 1760101"/>
              <a:gd name="connsiteX132" fmla="*/ 1541974 w 2468711"/>
              <a:gd name="connsiteY132" fmla="*/ 1216872 h 1760101"/>
              <a:gd name="connsiteX133" fmla="*/ 1496730 w 2468711"/>
              <a:gd name="connsiteY133" fmla="*/ 1183535 h 1760101"/>
              <a:gd name="connsiteX134" fmla="*/ 1439580 w 2468711"/>
              <a:gd name="connsiteY134" fmla="*/ 1174009 h 1760101"/>
              <a:gd name="connsiteX135" fmla="*/ 1349093 w 2468711"/>
              <a:gd name="connsiteY135" fmla="*/ 1188299 h 1760101"/>
              <a:gd name="connsiteX136" fmla="*/ 1332424 w 2468711"/>
              <a:gd name="connsiteY136" fmla="*/ 1185916 h 1760101"/>
              <a:gd name="connsiteX137" fmla="*/ 1291943 w 2468711"/>
              <a:gd name="connsiteY137" fmla="*/ 1212109 h 1760101"/>
              <a:gd name="connsiteX138" fmla="*/ 1258605 w 2468711"/>
              <a:gd name="connsiteY138" fmla="*/ 1228778 h 1760101"/>
              <a:gd name="connsiteX139" fmla="*/ 1253843 w 2468711"/>
              <a:gd name="connsiteY139" fmla="*/ 1250210 h 1760101"/>
              <a:gd name="connsiteX140" fmla="*/ 1222887 w 2468711"/>
              <a:gd name="connsiteY140" fmla="*/ 1269260 h 1760101"/>
              <a:gd name="connsiteX141" fmla="*/ 1199074 w 2468711"/>
              <a:gd name="connsiteY141" fmla="*/ 1302597 h 1760101"/>
              <a:gd name="connsiteX142" fmla="*/ 1141924 w 2468711"/>
              <a:gd name="connsiteY142" fmla="*/ 1331172 h 1760101"/>
              <a:gd name="connsiteX143" fmla="*/ 1120493 w 2468711"/>
              <a:gd name="connsiteY143" fmla="*/ 1362129 h 1760101"/>
              <a:gd name="connsiteX144" fmla="*/ 1094299 w 2468711"/>
              <a:gd name="connsiteY144" fmla="*/ 1388322 h 1760101"/>
              <a:gd name="connsiteX145" fmla="*/ 1084774 w 2468711"/>
              <a:gd name="connsiteY145" fmla="*/ 1469285 h 1760101"/>
              <a:gd name="connsiteX146" fmla="*/ 1091918 w 2468711"/>
              <a:gd name="connsiteY146" fmla="*/ 1502622 h 1760101"/>
              <a:gd name="connsiteX147" fmla="*/ 1118112 w 2468711"/>
              <a:gd name="connsiteY147" fmla="*/ 1543103 h 1760101"/>
              <a:gd name="connsiteX148" fmla="*/ 1122874 w 2468711"/>
              <a:gd name="connsiteY148" fmla="*/ 1590729 h 1760101"/>
              <a:gd name="connsiteX149" fmla="*/ 1108587 w 2468711"/>
              <a:gd name="connsiteY149" fmla="*/ 1621684 h 1760101"/>
              <a:gd name="connsiteX150" fmla="*/ 1099062 w 2468711"/>
              <a:gd name="connsiteY150" fmla="*/ 1652642 h 1760101"/>
              <a:gd name="connsiteX151" fmla="*/ 1013337 w 2468711"/>
              <a:gd name="connsiteY151" fmla="*/ 1726459 h 1760101"/>
              <a:gd name="connsiteX152" fmla="*/ 989524 w 2468711"/>
              <a:gd name="connsiteY152" fmla="*/ 1747891 h 1760101"/>
              <a:gd name="connsiteX153" fmla="*/ 931725 w 2468711"/>
              <a:gd name="connsiteY153" fmla="*/ 1757893 h 1760101"/>
              <a:gd name="connsiteX154" fmla="*/ 818074 w 2468711"/>
              <a:gd name="connsiteY154" fmla="*/ 1702648 h 1760101"/>
              <a:gd name="connsiteX155" fmla="*/ 770449 w 2468711"/>
              <a:gd name="connsiteY155" fmla="*/ 1674072 h 1760101"/>
              <a:gd name="connsiteX156" fmla="*/ 687105 w 2468711"/>
              <a:gd name="connsiteY156" fmla="*/ 1645499 h 1760101"/>
              <a:gd name="connsiteX157" fmla="*/ 601380 w 2468711"/>
              <a:gd name="connsiteY157" fmla="*/ 1631209 h 1760101"/>
              <a:gd name="connsiteX158" fmla="*/ 546612 w 2468711"/>
              <a:gd name="connsiteY158" fmla="*/ 1640734 h 1760101"/>
              <a:gd name="connsiteX159" fmla="*/ 491843 w 2468711"/>
              <a:gd name="connsiteY159" fmla="*/ 1638353 h 1760101"/>
              <a:gd name="connsiteX160" fmla="*/ 391830 w 2468711"/>
              <a:gd name="connsiteY160" fmla="*/ 1655022 h 1760101"/>
              <a:gd name="connsiteX161" fmla="*/ 313249 w 2468711"/>
              <a:gd name="connsiteY161" fmla="*/ 1643117 h 1760101"/>
              <a:gd name="connsiteX162" fmla="*/ 246574 w 2468711"/>
              <a:gd name="connsiteY162" fmla="*/ 1619303 h 1760101"/>
              <a:gd name="connsiteX163" fmla="*/ 170374 w 2468711"/>
              <a:gd name="connsiteY163" fmla="*/ 1547867 h 1760101"/>
              <a:gd name="connsiteX164" fmla="*/ 75125 w 2468711"/>
              <a:gd name="connsiteY164" fmla="*/ 1497860 h 1760101"/>
              <a:gd name="connsiteX165" fmla="*/ 48930 w 2468711"/>
              <a:gd name="connsiteY165" fmla="*/ 1433567 h 1760101"/>
              <a:gd name="connsiteX166" fmla="*/ 70362 w 2468711"/>
              <a:gd name="connsiteY166" fmla="*/ 1416898 h 1760101"/>
              <a:gd name="connsiteX167" fmla="*/ 87030 w 2468711"/>
              <a:gd name="connsiteY167" fmla="*/ 1371654 h 1760101"/>
              <a:gd name="connsiteX168" fmla="*/ 79943 w 2468711"/>
              <a:gd name="connsiteY168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580075 w 2468711"/>
              <a:gd name="connsiteY86" fmla="*/ 604892 h 1760101"/>
              <a:gd name="connsiteX87" fmla="*/ 1603887 w 2468711"/>
              <a:gd name="connsiteY87" fmla="*/ 621560 h 1760101"/>
              <a:gd name="connsiteX88" fmla="*/ 1603888 w 2468711"/>
              <a:gd name="connsiteY88" fmla="*/ 676329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96793 w 2468711"/>
              <a:gd name="connsiteY125" fmla="*/ 1333554 h 1760101"/>
              <a:gd name="connsiteX126" fmla="*/ 1958693 w 2468711"/>
              <a:gd name="connsiteY126" fmla="*/ 1369273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4774 w 2468711"/>
              <a:gd name="connsiteY146" fmla="*/ 1469285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580075 w 2468711"/>
              <a:gd name="connsiteY86" fmla="*/ 604892 h 1760101"/>
              <a:gd name="connsiteX87" fmla="*/ 1603887 w 2468711"/>
              <a:gd name="connsiteY87" fmla="*/ 621560 h 1760101"/>
              <a:gd name="connsiteX88" fmla="*/ 1603888 w 2468711"/>
              <a:gd name="connsiteY88" fmla="*/ 676329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96793 w 2468711"/>
              <a:gd name="connsiteY125" fmla="*/ 1333554 h 1760101"/>
              <a:gd name="connsiteX126" fmla="*/ 1958693 w 2468711"/>
              <a:gd name="connsiteY126" fmla="*/ 1369273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0012 w 2468711"/>
              <a:gd name="connsiteY146" fmla="*/ 1454997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568168 w 2468711"/>
              <a:gd name="connsiteY86" fmla="*/ 607273 h 1760101"/>
              <a:gd name="connsiteX87" fmla="*/ 1603887 w 2468711"/>
              <a:gd name="connsiteY87" fmla="*/ 621560 h 1760101"/>
              <a:gd name="connsiteX88" fmla="*/ 1603888 w 2468711"/>
              <a:gd name="connsiteY88" fmla="*/ 676329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96793 w 2468711"/>
              <a:gd name="connsiteY125" fmla="*/ 1333554 h 1760101"/>
              <a:gd name="connsiteX126" fmla="*/ 1958693 w 2468711"/>
              <a:gd name="connsiteY126" fmla="*/ 1369273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0012 w 2468711"/>
              <a:gd name="connsiteY146" fmla="*/ 1454997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</a:cxnLst>
            <a:rect l="l" t="t" r="r" b="b"/>
            <a:pathLst>
              <a:path w="2468711" h="1760101">
                <a:moveTo>
                  <a:pt x="79943" y="1336122"/>
                </a:moveTo>
                <a:cubicBezTo>
                  <a:pt x="68435" y="1322628"/>
                  <a:pt x="62037" y="1309773"/>
                  <a:pt x="60837" y="1290692"/>
                </a:cubicBezTo>
                <a:cubicBezTo>
                  <a:pt x="59637" y="1271611"/>
                  <a:pt x="73536" y="1260133"/>
                  <a:pt x="67980" y="1233542"/>
                </a:cubicBezTo>
                <a:cubicBezTo>
                  <a:pt x="62424" y="1206951"/>
                  <a:pt x="40992" y="1152975"/>
                  <a:pt x="39405" y="1135909"/>
                </a:cubicBezTo>
                <a:cubicBezTo>
                  <a:pt x="37818" y="1118843"/>
                  <a:pt x="44167" y="1134323"/>
                  <a:pt x="58455" y="1138292"/>
                </a:cubicBezTo>
                <a:cubicBezTo>
                  <a:pt x="72743" y="1142261"/>
                  <a:pt x="106875" y="1159325"/>
                  <a:pt x="125131" y="1159722"/>
                </a:cubicBezTo>
                <a:cubicBezTo>
                  <a:pt x="143387" y="1160119"/>
                  <a:pt x="141006" y="1132735"/>
                  <a:pt x="153706" y="1124004"/>
                </a:cubicBezTo>
                <a:cubicBezTo>
                  <a:pt x="166406" y="1115273"/>
                  <a:pt x="196966" y="1118050"/>
                  <a:pt x="201331" y="1107334"/>
                </a:cubicBezTo>
                <a:cubicBezTo>
                  <a:pt x="205696" y="1096618"/>
                  <a:pt x="190614" y="1085111"/>
                  <a:pt x="189424" y="1071617"/>
                </a:cubicBezTo>
                <a:cubicBezTo>
                  <a:pt x="188234" y="1058123"/>
                  <a:pt x="191410" y="1040660"/>
                  <a:pt x="194188" y="1026372"/>
                </a:cubicBezTo>
                <a:cubicBezTo>
                  <a:pt x="196966" y="1012085"/>
                  <a:pt x="211649" y="1000973"/>
                  <a:pt x="215618" y="990654"/>
                </a:cubicBezTo>
                <a:cubicBezTo>
                  <a:pt x="219587" y="980335"/>
                  <a:pt x="212444" y="968031"/>
                  <a:pt x="218000" y="964459"/>
                </a:cubicBezTo>
                <a:cubicBezTo>
                  <a:pt x="223556" y="960887"/>
                  <a:pt x="231096" y="966841"/>
                  <a:pt x="239430" y="964460"/>
                </a:cubicBezTo>
                <a:cubicBezTo>
                  <a:pt x="247764" y="962079"/>
                  <a:pt x="254909" y="960888"/>
                  <a:pt x="268006" y="950172"/>
                </a:cubicBezTo>
                <a:cubicBezTo>
                  <a:pt x="281103" y="939456"/>
                  <a:pt x="303329" y="901356"/>
                  <a:pt x="318013" y="885878"/>
                </a:cubicBezTo>
                <a:cubicBezTo>
                  <a:pt x="332697" y="870400"/>
                  <a:pt x="328331" y="848571"/>
                  <a:pt x="348968" y="833490"/>
                </a:cubicBezTo>
                <a:cubicBezTo>
                  <a:pt x="369606" y="818409"/>
                  <a:pt x="407707" y="794200"/>
                  <a:pt x="441838" y="778722"/>
                </a:cubicBezTo>
                <a:cubicBezTo>
                  <a:pt x="475969" y="763244"/>
                  <a:pt x="541056" y="751337"/>
                  <a:pt x="553756" y="740621"/>
                </a:cubicBezTo>
                <a:cubicBezTo>
                  <a:pt x="566456" y="729905"/>
                  <a:pt x="538279" y="716015"/>
                  <a:pt x="527563" y="707284"/>
                </a:cubicBezTo>
                <a:cubicBezTo>
                  <a:pt x="516848" y="698553"/>
                  <a:pt x="494622" y="698553"/>
                  <a:pt x="489463" y="688234"/>
                </a:cubicBezTo>
                <a:cubicBezTo>
                  <a:pt x="484304" y="677915"/>
                  <a:pt x="506132" y="658468"/>
                  <a:pt x="508513" y="647753"/>
                </a:cubicBezTo>
                <a:cubicBezTo>
                  <a:pt x="510894" y="637038"/>
                  <a:pt x="503353" y="630688"/>
                  <a:pt x="503750" y="623941"/>
                </a:cubicBezTo>
                <a:cubicBezTo>
                  <a:pt x="504147" y="617194"/>
                  <a:pt x="510497" y="615210"/>
                  <a:pt x="498988" y="604891"/>
                </a:cubicBezTo>
                <a:cubicBezTo>
                  <a:pt x="487479" y="594572"/>
                  <a:pt x="452554" y="568378"/>
                  <a:pt x="434694" y="562028"/>
                </a:cubicBezTo>
                <a:cubicBezTo>
                  <a:pt x="416834" y="555678"/>
                  <a:pt x="402546" y="570361"/>
                  <a:pt x="382305" y="571552"/>
                </a:cubicBezTo>
                <a:cubicBezTo>
                  <a:pt x="362064" y="572743"/>
                  <a:pt x="337856" y="548931"/>
                  <a:pt x="315631" y="552503"/>
                </a:cubicBezTo>
                <a:cubicBezTo>
                  <a:pt x="293406" y="556075"/>
                  <a:pt x="277133" y="589411"/>
                  <a:pt x="248955" y="592983"/>
                </a:cubicBezTo>
                <a:cubicBezTo>
                  <a:pt x="220777" y="596555"/>
                  <a:pt x="173153" y="587824"/>
                  <a:pt x="144181" y="590602"/>
                </a:cubicBezTo>
                <a:cubicBezTo>
                  <a:pt x="115209" y="593380"/>
                  <a:pt x="98937" y="611240"/>
                  <a:pt x="79887" y="619177"/>
                </a:cubicBezTo>
                <a:cubicBezTo>
                  <a:pt x="60837" y="627114"/>
                  <a:pt x="44565" y="648943"/>
                  <a:pt x="32262" y="647752"/>
                </a:cubicBezTo>
                <a:cubicBezTo>
                  <a:pt x="19959" y="646561"/>
                  <a:pt x="6863" y="625527"/>
                  <a:pt x="1307" y="602508"/>
                </a:cubicBezTo>
                <a:cubicBezTo>
                  <a:pt x="-4249" y="579489"/>
                  <a:pt x="9640" y="535039"/>
                  <a:pt x="10830" y="514402"/>
                </a:cubicBezTo>
                <a:cubicBezTo>
                  <a:pt x="12020" y="493765"/>
                  <a:pt x="7656" y="489002"/>
                  <a:pt x="8450" y="478683"/>
                </a:cubicBezTo>
                <a:cubicBezTo>
                  <a:pt x="9244" y="468364"/>
                  <a:pt x="19562" y="467571"/>
                  <a:pt x="22737" y="452490"/>
                </a:cubicBezTo>
                <a:cubicBezTo>
                  <a:pt x="25912" y="437409"/>
                  <a:pt x="24721" y="404071"/>
                  <a:pt x="27499" y="388196"/>
                </a:cubicBezTo>
                <a:cubicBezTo>
                  <a:pt x="30277" y="372321"/>
                  <a:pt x="25912" y="366765"/>
                  <a:pt x="32262" y="357240"/>
                </a:cubicBezTo>
                <a:cubicBezTo>
                  <a:pt x="38612" y="332237"/>
                  <a:pt x="53692" y="340571"/>
                  <a:pt x="58455" y="331046"/>
                </a:cubicBezTo>
                <a:cubicBezTo>
                  <a:pt x="63218" y="321521"/>
                  <a:pt x="50916" y="306440"/>
                  <a:pt x="60838" y="300090"/>
                </a:cubicBezTo>
                <a:cubicBezTo>
                  <a:pt x="70760" y="293740"/>
                  <a:pt x="102508" y="296121"/>
                  <a:pt x="106080" y="290565"/>
                </a:cubicBezTo>
                <a:cubicBezTo>
                  <a:pt x="109652" y="285009"/>
                  <a:pt x="74727" y="273896"/>
                  <a:pt x="82268" y="266752"/>
                </a:cubicBezTo>
                <a:cubicBezTo>
                  <a:pt x="89809" y="259608"/>
                  <a:pt x="116401" y="250877"/>
                  <a:pt x="117988" y="240558"/>
                </a:cubicBezTo>
                <a:cubicBezTo>
                  <a:pt x="119576" y="230239"/>
                  <a:pt x="101715" y="239765"/>
                  <a:pt x="91793" y="233415"/>
                </a:cubicBezTo>
                <a:cubicBezTo>
                  <a:pt x="81871" y="227065"/>
                  <a:pt x="56868" y="209602"/>
                  <a:pt x="58456" y="202458"/>
                </a:cubicBezTo>
                <a:cubicBezTo>
                  <a:pt x="60044" y="195314"/>
                  <a:pt x="110844" y="169518"/>
                  <a:pt x="101319" y="161977"/>
                </a:cubicBezTo>
                <a:cubicBezTo>
                  <a:pt x="93778" y="142530"/>
                  <a:pt x="71553" y="166104"/>
                  <a:pt x="65600" y="152452"/>
                </a:cubicBezTo>
                <a:cubicBezTo>
                  <a:pt x="60441" y="147293"/>
                  <a:pt x="54884" y="144514"/>
                  <a:pt x="56075" y="135783"/>
                </a:cubicBezTo>
                <a:cubicBezTo>
                  <a:pt x="57266" y="127052"/>
                  <a:pt x="75919" y="107209"/>
                  <a:pt x="72744" y="100065"/>
                </a:cubicBezTo>
                <a:cubicBezTo>
                  <a:pt x="69569" y="92921"/>
                  <a:pt x="49726" y="94269"/>
                  <a:pt x="51313" y="88158"/>
                </a:cubicBezTo>
                <a:cubicBezTo>
                  <a:pt x="52900" y="82047"/>
                  <a:pt x="58853" y="84825"/>
                  <a:pt x="65600" y="80063"/>
                </a:cubicBezTo>
                <a:cubicBezTo>
                  <a:pt x="72347" y="75301"/>
                  <a:pt x="67584" y="65777"/>
                  <a:pt x="77506" y="57204"/>
                </a:cubicBezTo>
                <a:cubicBezTo>
                  <a:pt x="87428" y="48631"/>
                  <a:pt x="111637" y="34183"/>
                  <a:pt x="125131" y="28627"/>
                </a:cubicBezTo>
                <a:cubicBezTo>
                  <a:pt x="138625" y="23071"/>
                  <a:pt x="159262" y="24659"/>
                  <a:pt x="172756" y="26247"/>
                </a:cubicBezTo>
                <a:cubicBezTo>
                  <a:pt x="186250" y="27835"/>
                  <a:pt x="200537" y="43710"/>
                  <a:pt x="210856" y="47679"/>
                </a:cubicBezTo>
                <a:cubicBezTo>
                  <a:pt x="221175" y="51648"/>
                  <a:pt x="221175" y="47281"/>
                  <a:pt x="234669" y="50059"/>
                </a:cubicBezTo>
                <a:cubicBezTo>
                  <a:pt x="248163" y="52837"/>
                  <a:pt x="273165" y="52442"/>
                  <a:pt x="287056" y="54823"/>
                </a:cubicBezTo>
                <a:cubicBezTo>
                  <a:pt x="300947" y="57204"/>
                  <a:pt x="310869" y="68714"/>
                  <a:pt x="318013" y="64348"/>
                </a:cubicBezTo>
                <a:cubicBezTo>
                  <a:pt x="325157" y="59982"/>
                  <a:pt x="319600" y="40536"/>
                  <a:pt x="322775" y="35773"/>
                </a:cubicBezTo>
                <a:cubicBezTo>
                  <a:pt x="325950" y="31010"/>
                  <a:pt x="300550" y="22676"/>
                  <a:pt x="315631" y="16722"/>
                </a:cubicBezTo>
                <a:cubicBezTo>
                  <a:pt x="330712" y="10768"/>
                  <a:pt x="389848" y="1242"/>
                  <a:pt x="413263" y="52"/>
                </a:cubicBezTo>
                <a:cubicBezTo>
                  <a:pt x="436678" y="-1138"/>
                  <a:pt x="438265" y="18707"/>
                  <a:pt x="448980" y="23867"/>
                </a:cubicBezTo>
                <a:cubicBezTo>
                  <a:pt x="459695" y="29027"/>
                  <a:pt x="468031" y="19104"/>
                  <a:pt x="477556" y="31010"/>
                </a:cubicBezTo>
                <a:cubicBezTo>
                  <a:pt x="487081" y="42916"/>
                  <a:pt x="498988" y="68714"/>
                  <a:pt x="513275" y="81017"/>
                </a:cubicBezTo>
                <a:cubicBezTo>
                  <a:pt x="527563" y="93320"/>
                  <a:pt x="550582" y="101652"/>
                  <a:pt x="558519" y="114352"/>
                </a:cubicBezTo>
                <a:cubicBezTo>
                  <a:pt x="566456" y="127052"/>
                  <a:pt x="567250" y="132213"/>
                  <a:pt x="568043" y="150073"/>
                </a:cubicBezTo>
                <a:cubicBezTo>
                  <a:pt x="568837" y="167933"/>
                  <a:pt x="558864" y="201604"/>
                  <a:pt x="563280" y="221510"/>
                </a:cubicBezTo>
                <a:cubicBezTo>
                  <a:pt x="567696" y="241416"/>
                  <a:pt x="573110" y="261970"/>
                  <a:pt x="587397" y="276654"/>
                </a:cubicBezTo>
                <a:cubicBezTo>
                  <a:pt x="601685" y="291339"/>
                  <a:pt x="616909" y="292217"/>
                  <a:pt x="649005" y="309617"/>
                </a:cubicBezTo>
                <a:lnTo>
                  <a:pt x="779974" y="381054"/>
                </a:lnTo>
                <a:cubicBezTo>
                  <a:pt x="815296" y="400104"/>
                  <a:pt x="841888" y="438599"/>
                  <a:pt x="870463" y="440583"/>
                </a:cubicBezTo>
                <a:cubicBezTo>
                  <a:pt x="899038" y="442567"/>
                  <a:pt x="921659" y="403675"/>
                  <a:pt x="941899" y="390579"/>
                </a:cubicBezTo>
                <a:cubicBezTo>
                  <a:pt x="962139" y="377483"/>
                  <a:pt x="979602" y="364385"/>
                  <a:pt x="991905" y="362004"/>
                </a:cubicBezTo>
                <a:cubicBezTo>
                  <a:pt x="1004208" y="359623"/>
                  <a:pt x="996668" y="373117"/>
                  <a:pt x="1006193" y="378673"/>
                </a:cubicBezTo>
                <a:cubicBezTo>
                  <a:pt x="1015718" y="384229"/>
                  <a:pt x="1038736" y="391770"/>
                  <a:pt x="1049055" y="395342"/>
                </a:cubicBezTo>
                <a:cubicBezTo>
                  <a:pt x="1059374" y="398914"/>
                  <a:pt x="1056597" y="406058"/>
                  <a:pt x="1072869" y="407248"/>
                </a:cubicBezTo>
                <a:cubicBezTo>
                  <a:pt x="1089141" y="408438"/>
                  <a:pt x="1129621" y="399310"/>
                  <a:pt x="1146687" y="402485"/>
                </a:cubicBezTo>
                <a:cubicBezTo>
                  <a:pt x="1163753" y="405660"/>
                  <a:pt x="1158991" y="415582"/>
                  <a:pt x="1170500" y="419154"/>
                </a:cubicBezTo>
                <a:cubicBezTo>
                  <a:pt x="1182010" y="422726"/>
                  <a:pt x="1207410" y="420345"/>
                  <a:pt x="1215744" y="423917"/>
                </a:cubicBezTo>
                <a:cubicBezTo>
                  <a:pt x="1224078" y="427489"/>
                  <a:pt x="1222093" y="429473"/>
                  <a:pt x="1227649" y="435823"/>
                </a:cubicBezTo>
                <a:cubicBezTo>
                  <a:pt x="1233205" y="442173"/>
                  <a:pt x="1235190" y="459635"/>
                  <a:pt x="1239556" y="466779"/>
                </a:cubicBezTo>
                <a:cubicBezTo>
                  <a:pt x="1243922" y="473923"/>
                  <a:pt x="1246303" y="471541"/>
                  <a:pt x="1253844" y="478685"/>
                </a:cubicBezTo>
                <a:cubicBezTo>
                  <a:pt x="1261385" y="485829"/>
                  <a:pt x="1280832" y="500117"/>
                  <a:pt x="1289563" y="502498"/>
                </a:cubicBezTo>
                <a:cubicBezTo>
                  <a:pt x="1298294" y="504879"/>
                  <a:pt x="1297500" y="490592"/>
                  <a:pt x="1306231" y="492973"/>
                </a:cubicBezTo>
                <a:cubicBezTo>
                  <a:pt x="1314962" y="495354"/>
                  <a:pt x="1324488" y="490195"/>
                  <a:pt x="1341950" y="502498"/>
                </a:cubicBezTo>
                <a:cubicBezTo>
                  <a:pt x="1359412" y="514801"/>
                  <a:pt x="1380843" y="551314"/>
                  <a:pt x="1411005" y="566792"/>
                </a:cubicBezTo>
                <a:cubicBezTo>
                  <a:pt x="1441167" y="582270"/>
                  <a:pt x="1472124" y="581476"/>
                  <a:pt x="1496730" y="588223"/>
                </a:cubicBezTo>
                <a:cubicBezTo>
                  <a:pt x="1521336" y="594970"/>
                  <a:pt x="1536022" y="589017"/>
                  <a:pt x="1549119" y="590604"/>
                </a:cubicBezTo>
                <a:cubicBezTo>
                  <a:pt x="1562216" y="592191"/>
                  <a:pt x="1559040" y="602114"/>
                  <a:pt x="1568168" y="607273"/>
                </a:cubicBezTo>
                <a:cubicBezTo>
                  <a:pt x="1577296" y="612432"/>
                  <a:pt x="1599125" y="608463"/>
                  <a:pt x="1603887" y="621560"/>
                </a:cubicBezTo>
                <a:cubicBezTo>
                  <a:pt x="1608649" y="634657"/>
                  <a:pt x="1600316" y="662835"/>
                  <a:pt x="1603888" y="676329"/>
                </a:cubicBezTo>
                <a:cubicBezTo>
                  <a:pt x="1607460" y="689823"/>
                  <a:pt x="1624525" y="685061"/>
                  <a:pt x="1634844" y="692998"/>
                </a:cubicBezTo>
                <a:cubicBezTo>
                  <a:pt x="1645163" y="700935"/>
                  <a:pt x="1648337" y="712048"/>
                  <a:pt x="1658656" y="723954"/>
                </a:cubicBezTo>
                <a:cubicBezTo>
                  <a:pt x="1668975" y="735860"/>
                  <a:pt x="1686437" y="755307"/>
                  <a:pt x="1696756" y="764435"/>
                </a:cubicBezTo>
                <a:cubicBezTo>
                  <a:pt x="1707075" y="773563"/>
                  <a:pt x="1715410" y="772373"/>
                  <a:pt x="1727713" y="778723"/>
                </a:cubicBezTo>
                <a:cubicBezTo>
                  <a:pt x="1740016" y="785073"/>
                  <a:pt x="1758669" y="794995"/>
                  <a:pt x="1770575" y="802535"/>
                </a:cubicBezTo>
                <a:cubicBezTo>
                  <a:pt x="1782481" y="810075"/>
                  <a:pt x="1780100" y="820394"/>
                  <a:pt x="1799150" y="831110"/>
                </a:cubicBezTo>
                <a:cubicBezTo>
                  <a:pt x="1818200" y="841826"/>
                  <a:pt x="1861460" y="866829"/>
                  <a:pt x="1880113" y="873973"/>
                </a:cubicBezTo>
                <a:cubicBezTo>
                  <a:pt x="1898766" y="881117"/>
                  <a:pt x="1901544" y="877545"/>
                  <a:pt x="1911069" y="873973"/>
                </a:cubicBezTo>
                <a:cubicBezTo>
                  <a:pt x="1920594" y="870401"/>
                  <a:pt x="1934485" y="883895"/>
                  <a:pt x="1946788" y="881117"/>
                </a:cubicBezTo>
                <a:cubicBezTo>
                  <a:pt x="1959091" y="878339"/>
                  <a:pt x="1963457" y="847779"/>
                  <a:pt x="1984888" y="857304"/>
                </a:cubicBezTo>
                <a:cubicBezTo>
                  <a:pt x="2006319" y="866829"/>
                  <a:pt x="2063469" y="912470"/>
                  <a:pt x="2084900" y="928742"/>
                </a:cubicBezTo>
                <a:cubicBezTo>
                  <a:pt x="2106331" y="945014"/>
                  <a:pt x="2093234" y="949776"/>
                  <a:pt x="2103950" y="962079"/>
                </a:cubicBezTo>
                <a:cubicBezTo>
                  <a:pt x="2114666" y="974382"/>
                  <a:pt x="2141653" y="982716"/>
                  <a:pt x="2149194" y="1002560"/>
                </a:cubicBezTo>
                <a:cubicBezTo>
                  <a:pt x="2156735" y="1022404"/>
                  <a:pt x="2147607" y="1053361"/>
                  <a:pt x="2158719" y="1073998"/>
                </a:cubicBezTo>
                <a:cubicBezTo>
                  <a:pt x="2169831" y="1094635"/>
                  <a:pt x="2209519" y="1084316"/>
                  <a:pt x="2227775" y="1097810"/>
                </a:cubicBezTo>
                <a:cubicBezTo>
                  <a:pt x="2246031" y="1111304"/>
                  <a:pt x="2256350" y="1153373"/>
                  <a:pt x="2265875" y="1166867"/>
                </a:cubicBezTo>
                <a:cubicBezTo>
                  <a:pt x="2275400" y="1180361"/>
                  <a:pt x="2278177" y="1171629"/>
                  <a:pt x="2284924" y="1178773"/>
                </a:cubicBezTo>
                <a:cubicBezTo>
                  <a:pt x="2291671" y="1185917"/>
                  <a:pt x="2300404" y="1195839"/>
                  <a:pt x="2308738" y="1197823"/>
                </a:cubicBezTo>
                <a:cubicBezTo>
                  <a:pt x="2317072" y="1199807"/>
                  <a:pt x="2326597" y="1188695"/>
                  <a:pt x="2334931" y="1190679"/>
                </a:cubicBezTo>
                <a:cubicBezTo>
                  <a:pt x="2343265" y="1192663"/>
                  <a:pt x="2350012" y="1196235"/>
                  <a:pt x="2365887" y="1200204"/>
                </a:cubicBezTo>
                <a:cubicBezTo>
                  <a:pt x="2381762" y="1204173"/>
                  <a:pt x="2414306" y="1219255"/>
                  <a:pt x="2430181" y="1224017"/>
                </a:cubicBezTo>
                <a:cubicBezTo>
                  <a:pt x="2446056" y="1228779"/>
                  <a:pt x="2454379" y="1220731"/>
                  <a:pt x="2461138" y="1228779"/>
                </a:cubicBezTo>
                <a:cubicBezTo>
                  <a:pt x="2467897" y="1236827"/>
                  <a:pt x="2469547" y="1257224"/>
                  <a:pt x="2468356" y="1265161"/>
                </a:cubicBezTo>
                <a:cubicBezTo>
                  <a:pt x="2467165" y="1273099"/>
                  <a:pt x="2454005" y="1254686"/>
                  <a:pt x="2449230" y="1257354"/>
                </a:cubicBezTo>
                <a:cubicBezTo>
                  <a:pt x="2444455" y="1260022"/>
                  <a:pt x="2440896" y="1277198"/>
                  <a:pt x="2439705" y="1281167"/>
                </a:cubicBezTo>
                <a:cubicBezTo>
                  <a:pt x="2438514" y="1285136"/>
                  <a:pt x="2454786" y="1288311"/>
                  <a:pt x="2446849" y="1300217"/>
                </a:cubicBezTo>
                <a:cubicBezTo>
                  <a:pt x="2438912" y="1312123"/>
                  <a:pt x="2433356" y="1337920"/>
                  <a:pt x="2415893" y="1354985"/>
                </a:cubicBezTo>
                <a:cubicBezTo>
                  <a:pt x="2398431" y="1372051"/>
                  <a:pt x="2362712" y="1394673"/>
                  <a:pt x="2342074" y="1402610"/>
                </a:cubicBezTo>
                <a:cubicBezTo>
                  <a:pt x="2321437" y="1410548"/>
                  <a:pt x="2295639" y="1398245"/>
                  <a:pt x="2268255" y="1404992"/>
                </a:cubicBezTo>
                <a:cubicBezTo>
                  <a:pt x="2240871" y="1411739"/>
                  <a:pt x="2182928" y="1426820"/>
                  <a:pt x="2156337" y="1435948"/>
                </a:cubicBezTo>
                <a:cubicBezTo>
                  <a:pt x="2129747" y="1445076"/>
                  <a:pt x="2117840" y="1458967"/>
                  <a:pt x="2108712" y="1459760"/>
                </a:cubicBezTo>
                <a:cubicBezTo>
                  <a:pt x="2099584" y="1460553"/>
                  <a:pt x="2086090" y="1452219"/>
                  <a:pt x="2082518" y="1445472"/>
                </a:cubicBezTo>
                <a:cubicBezTo>
                  <a:pt x="2078946" y="1438725"/>
                  <a:pt x="2096408" y="1428804"/>
                  <a:pt x="2096805" y="1419279"/>
                </a:cubicBezTo>
                <a:cubicBezTo>
                  <a:pt x="2097202" y="1409754"/>
                  <a:pt x="2090058" y="1402609"/>
                  <a:pt x="2084899" y="1388322"/>
                </a:cubicBezTo>
                <a:cubicBezTo>
                  <a:pt x="2079740" y="1374035"/>
                  <a:pt x="2066246" y="1343079"/>
                  <a:pt x="2056324" y="1333554"/>
                </a:cubicBezTo>
                <a:cubicBezTo>
                  <a:pt x="2046402" y="1324029"/>
                  <a:pt x="2033702" y="1329981"/>
                  <a:pt x="2025368" y="1331172"/>
                </a:cubicBezTo>
                <a:cubicBezTo>
                  <a:pt x="2017034" y="1332363"/>
                  <a:pt x="2007906" y="1327204"/>
                  <a:pt x="1996793" y="1333554"/>
                </a:cubicBezTo>
                <a:cubicBezTo>
                  <a:pt x="1985681" y="1339904"/>
                  <a:pt x="1978537" y="1363320"/>
                  <a:pt x="1958693" y="1369273"/>
                </a:cubicBezTo>
                <a:cubicBezTo>
                  <a:pt x="1938849" y="1375226"/>
                  <a:pt x="1903924" y="1371653"/>
                  <a:pt x="1887255" y="1376415"/>
                </a:cubicBezTo>
                <a:cubicBezTo>
                  <a:pt x="1870586" y="1381178"/>
                  <a:pt x="1857093" y="1381576"/>
                  <a:pt x="1844393" y="1390704"/>
                </a:cubicBezTo>
                <a:cubicBezTo>
                  <a:pt x="1831693" y="1399832"/>
                  <a:pt x="1819787" y="1444281"/>
                  <a:pt x="1796768" y="1438328"/>
                </a:cubicBezTo>
                <a:cubicBezTo>
                  <a:pt x="1773749" y="1432375"/>
                  <a:pt x="1740015" y="1378797"/>
                  <a:pt x="1720568" y="1362128"/>
                </a:cubicBezTo>
                <a:cubicBezTo>
                  <a:pt x="1701121" y="1345459"/>
                  <a:pt x="1708662" y="1341094"/>
                  <a:pt x="1689612" y="1331172"/>
                </a:cubicBezTo>
                <a:cubicBezTo>
                  <a:pt x="1670562" y="1321250"/>
                  <a:pt x="1629287" y="1322838"/>
                  <a:pt x="1606268" y="1302597"/>
                </a:cubicBezTo>
                <a:cubicBezTo>
                  <a:pt x="1583249" y="1282356"/>
                  <a:pt x="1560230" y="1236716"/>
                  <a:pt x="1541974" y="1216872"/>
                </a:cubicBezTo>
                <a:cubicBezTo>
                  <a:pt x="1523718" y="1197028"/>
                  <a:pt x="1511811" y="1191076"/>
                  <a:pt x="1496730" y="1183535"/>
                </a:cubicBezTo>
                <a:cubicBezTo>
                  <a:pt x="1481649" y="1175994"/>
                  <a:pt x="1464186" y="1173215"/>
                  <a:pt x="1439580" y="1174009"/>
                </a:cubicBezTo>
                <a:cubicBezTo>
                  <a:pt x="1414974" y="1174803"/>
                  <a:pt x="1366555" y="1184727"/>
                  <a:pt x="1349093" y="1188299"/>
                </a:cubicBezTo>
                <a:cubicBezTo>
                  <a:pt x="1331631" y="1191871"/>
                  <a:pt x="1341949" y="1181948"/>
                  <a:pt x="1332424" y="1185916"/>
                </a:cubicBezTo>
                <a:cubicBezTo>
                  <a:pt x="1322899" y="1189884"/>
                  <a:pt x="1304643" y="1206553"/>
                  <a:pt x="1291943" y="1212109"/>
                </a:cubicBezTo>
                <a:cubicBezTo>
                  <a:pt x="1279243" y="1217665"/>
                  <a:pt x="1264955" y="1222428"/>
                  <a:pt x="1258605" y="1228778"/>
                </a:cubicBezTo>
                <a:cubicBezTo>
                  <a:pt x="1252255" y="1235128"/>
                  <a:pt x="1258209" y="1242272"/>
                  <a:pt x="1253843" y="1250210"/>
                </a:cubicBezTo>
                <a:cubicBezTo>
                  <a:pt x="1249478" y="1258148"/>
                  <a:pt x="1232015" y="1260529"/>
                  <a:pt x="1222887" y="1269260"/>
                </a:cubicBezTo>
                <a:cubicBezTo>
                  <a:pt x="1213759" y="1277991"/>
                  <a:pt x="1214155" y="1293469"/>
                  <a:pt x="1199074" y="1302597"/>
                </a:cubicBezTo>
                <a:cubicBezTo>
                  <a:pt x="1183993" y="1311725"/>
                  <a:pt x="1152243" y="1320853"/>
                  <a:pt x="1141924" y="1331172"/>
                </a:cubicBezTo>
                <a:cubicBezTo>
                  <a:pt x="1131605" y="1341491"/>
                  <a:pt x="1129224" y="1354192"/>
                  <a:pt x="1120493" y="1362129"/>
                </a:cubicBezTo>
                <a:cubicBezTo>
                  <a:pt x="1111762" y="1370066"/>
                  <a:pt x="1100252" y="1370463"/>
                  <a:pt x="1094299" y="1388322"/>
                </a:cubicBezTo>
                <a:cubicBezTo>
                  <a:pt x="1088346" y="1406181"/>
                  <a:pt x="1079218" y="1435947"/>
                  <a:pt x="1080012" y="1454997"/>
                </a:cubicBezTo>
                <a:cubicBezTo>
                  <a:pt x="1080806" y="1474047"/>
                  <a:pt x="1086362" y="1490319"/>
                  <a:pt x="1091918" y="1502622"/>
                </a:cubicBezTo>
                <a:cubicBezTo>
                  <a:pt x="1097474" y="1514925"/>
                  <a:pt x="1114143" y="1528419"/>
                  <a:pt x="1118112" y="1543103"/>
                </a:cubicBezTo>
                <a:cubicBezTo>
                  <a:pt x="1122081" y="1557787"/>
                  <a:pt x="1122874" y="1577632"/>
                  <a:pt x="1122874" y="1590729"/>
                </a:cubicBezTo>
                <a:cubicBezTo>
                  <a:pt x="1122874" y="1603826"/>
                  <a:pt x="1112556" y="1611365"/>
                  <a:pt x="1108587" y="1621684"/>
                </a:cubicBezTo>
                <a:cubicBezTo>
                  <a:pt x="1104618" y="1632003"/>
                  <a:pt x="1115334" y="1633592"/>
                  <a:pt x="1099062" y="1652642"/>
                </a:cubicBezTo>
                <a:cubicBezTo>
                  <a:pt x="1082790" y="1671692"/>
                  <a:pt x="1031593" y="1710584"/>
                  <a:pt x="1013337" y="1726459"/>
                </a:cubicBezTo>
                <a:cubicBezTo>
                  <a:pt x="995081" y="1742334"/>
                  <a:pt x="1002729" y="1744240"/>
                  <a:pt x="989524" y="1747891"/>
                </a:cubicBezTo>
                <a:cubicBezTo>
                  <a:pt x="976319" y="1751542"/>
                  <a:pt x="960300" y="1765433"/>
                  <a:pt x="931725" y="1757893"/>
                </a:cubicBezTo>
                <a:cubicBezTo>
                  <a:pt x="903150" y="1750353"/>
                  <a:pt x="846144" y="1716221"/>
                  <a:pt x="818074" y="1702648"/>
                </a:cubicBezTo>
                <a:cubicBezTo>
                  <a:pt x="790004" y="1689075"/>
                  <a:pt x="792277" y="1683597"/>
                  <a:pt x="770449" y="1674072"/>
                </a:cubicBezTo>
                <a:cubicBezTo>
                  <a:pt x="748621" y="1664547"/>
                  <a:pt x="717664" y="1650658"/>
                  <a:pt x="687105" y="1645499"/>
                </a:cubicBezTo>
                <a:cubicBezTo>
                  <a:pt x="656546" y="1640340"/>
                  <a:pt x="624796" y="1632003"/>
                  <a:pt x="601380" y="1631209"/>
                </a:cubicBezTo>
                <a:cubicBezTo>
                  <a:pt x="577965" y="1630415"/>
                  <a:pt x="563281" y="1638749"/>
                  <a:pt x="546612" y="1640734"/>
                </a:cubicBezTo>
                <a:cubicBezTo>
                  <a:pt x="529943" y="1642719"/>
                  <a:pt x="517640" y="1637162"/>
                  <a:pt x="491843" y="1638353"/>
                </a:cubicBezTo>
                <a:cubicBezTo>
                  <a:pt x="466046" y="1639544"/>
                  <a:pt x="421596" y="1654228"/>
                  <a:pt x="391830" y="1655022"/>
                </a:cubicBezTo>
                <a:cubicBezTo>
                  <a:pt x="362064" y="1655816"/>
                  <a:pt x="337458" y="1652245"/>
                  <a:pt x="313249" y="1643117"/>
                </a:cubicBezTo>
                <a:cubicBezTo>
                  <a:pt x="289040" y="1633989"/>
                  <a:pt x="270387" y="1635178"/>
                  <a:pt x="246574" y="1619303"/>
                </a:cubicBezTo>
                <a:cubicBezTo>
                  <a:pt x="222762" y="1603428"/>
                  <a:pt x="198949" y="1564932"/>
                  <a:pt x="170374" y="1547867"/>
                </a:cubicBezTo>
                <a:cubicBezTo>
                  <a:pt x="141799" y="1530802"/>
                  <a:pt x="100525" y="1519291"/>
                  <a:pt x="75125" y="1497860"/>
                </a:cubicBezTo>
                <a:cubicBezTo>
                  <a:pt x="49725" y="1476429"/>
                  <a:pt x="51708" y="1447457"/>
                  <a:pt x="48930" y="1433567"/>
                </a:cubicBezTo>
                <a:cubicBezTo>
                  <a:pt x="46152" y="1419677"/>
                  <a:pt x="64012" y="1427217"/>
                  <a:pt x="70362" y="1416898"/>
                </a:cubicBezTo>
                <a:cubicBezTo>
                  <a:pt x="76712" y="1406579"/>
                  <a:pt x="84242" y="1382735"/>
                  <a:pt x="87030" y="1371654"/>
                </a:cubicBezTo>
                <a:cubicBezTo>
                  <a:pt x="91405" y="1357398"/>
                  <a:pt x="91451" y="1349616"/>
                  <a:pt x="79943" y="1336122"/>
                </a:cubicBezTo>
                <a:close/>
              </a:path>
            </a:pathLst>
          </a:cu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6" name="Овал 12"/>
          <p:cNvSpPr/>
          <p:nvPr/>
        </p:nvSpPr>
        <p:spPr>
          <a:xfrm>
            <a:off x="4206632" y="2208733"/>
            <a:ext cx="1221610" cy="2225168"/>
          </a:xfrm>
          <a:custGeom>
            <a:avLst/>
            <a:gdLst>
              <a:gd name="connsiteX0" fmla="*/ 0 w 378040"/>
              <a:gd name="connsiteY0" fmla="*/ 216924 h 433848"/>
              <a:gd name="connsiteX1" fmla="*/ 189020 w 378040"/>
              <a:gd name="connsiteY1" fmla="*/ 0 h 433848"/>
              <a:gd name="connsiteX2" fmla="*/ 378040 w 378040"/>
              <a:gd name="connsiteY2" fmla="*/ 216924 h 433848"/>
              <a:gd name="connsiteX3" fmla="*/ 189020 w 378040"/>
              <a:gd name="connsiteY3" fmla="*/ 433848 h 433848"/>
              <a:gd name="connsiteX4" fmla="*/ 0 w 378040"/>
              <a:gd name="connsiteY4" fmla="*/ 216924 h 433848"/>
              <a:gd name="connsiteX0" fmla="*/ 172 w 378212"/>
              <a:gd name="connsiteY0" fmla="*/ 216924 h 964867"/>
              <a:gd name="connsiteX1" fmla="*/ 189192 w 378212"/>
              <a:gd name="connsiteY1" fmla="*/ 0 h 964867"/>
              <a:gd name="connsiteX2" fmla="*/ 378212 w 378212"/>
              <a:gd name="connsiteY2" fmla="*/ 216924 h 964867"/>
              <a:gd name="connsiteX3" fmla="*/ 165379 w 378212"/>
              <a:gd name="connsiteY3" fmla="*/ 964867 h 964867"/>
              <a:gd name="connsiteX4" fmla="*/ 172 w 378212"/>
              <a:gd name="connsiteY4" fmla="*/ 216924 h 964867"/>
              <a:gd name="connsiteX0" fmla="*/ 389 w 868966"/>
              <a:gd name="connsiteY0" fmla="*/ 218482 h 966649"/>
              <a:gd name="connsiteX1" fmla="*/ 189409 w 868966"/>
              <a:gd name="connsiteY1" fmla="*/ 1558 h 966649"/>
              <a:gd name="connsiteX2" fmla="*/ 868966 w 868966"/>
              <a:gd name="connsiteY2" fmla="*/ 297063 h 966649"/>
              <a:gd name="connsiteX3" fmla="*/ 165596 w 868966"/>
              <a:gd name="connsiteY3" fmla="*/ 966425 h 966649"/>
              <a:gd name="connsiteX4" fmla="*/ 389 w 868966"/>
              <a:gd name="connsiteY4" fmla="*/ 218482 h 966649"/>
              <a:gd name="connsiteX0" fmla="*/ 184 w 879777"/>
              <a:gd name="connsiteY0" fmla="*/ 218482 h 995757"/>
              <a:gd name="connsiteX1" fmla="*/ 189204 w 879777"/>
              <a:gd name="connsiteY1" fmla="*/ 1558 h 995757"/>
              <a:gd name="connsiteX2" fmla="*/ 868761 w 879777"/>
              <a:gd name="connsiteY2" fmla="*/ 297063 h 995757"/>
              <a:gd name="connsiteX3" fmla="*/ 651597 w 879777"/>
              <a:gd name="connsiteY3" fmla="*/ 791552 h 995757"/>
              <a:gd name="connsiteX4" fmla="*/ 165391 w 879777"/>
              <a:gd name="connsiteY4" fmla="*/ 966425 h 995757"/>
              <a:gd name="connsiteX5" fmla="*/ 184 w 879777"/>
              <a:gd name="connsiteY5" fmla="*/ 218482 h 995757"/>
              <a:gd name="connsiteX0" fmla="*/ 118 w 877512"/>
              <a:gd name="connsiteY0" fmla="*/ 218482 h 998684"/>
              <a:gd name="connsiteX1" fmla="*/ 189138 w 877512"/>
              <a:gd name="connsiteY1" fmla="*/ 1558 h 998684"/>
              <a:gd name="connsiteX2" fmla="*/ 868695 w 877512"/>
              <a:gd name="connsiteY2" fmla="*/ 297063 h 998684"/>
              <a:gd name="connsiteX3" fmla="*/ 651531 w 877512"/>
              <a:gd name="connsiteY3" fmla="*/ 791552 h 998684"/>
              <a:gd name="connsiteX4" fmla="*/ 432456 w 877512"/>
              <a:gd name="connsiteY4" fmla="*/ 855846 h 998684"/>
              <a:gd name="connsiteX5" fmla="*/ 165325 w 877512"/>
              <a:gd name="connsiteY5" fmla="*/ 966425 h 998684"/>
              <a:gd name="connsiteX6" fmla="*/ 118 w 877512"/>
              <a:gd name="connsiteY6" fmla="*/ 218482 h 998684"/>
              <a:gd name="connsiteX0" fmla="*/ 322148 w 1199542"/>
              <a:gd name="connsiteY0" fmla="*/ 217637 h 988883"/>
              <a:gd name="connsiteX1" fmla="*/ 511168 w 1199542"/>
              <a:gd name="connsiteY1" fmla="*/ 713 h 988883"/>
              <a:gd name="connsiteX2" fmla="*/ 1190725 w 1199542"/>
              <a:gd name="connsiteY2" fmla="*/ 296218 h 988883"/>
              <a:gd name="connsiteX3" fmla="*/ 973561 w 1199542"/>
              <a:gd name="connsiteY3" fmla="*/ 790707 h 988883"/>
              <a:gd name="connsiteX4" fmla="*/ 754486 w 1199542"/>
              <a:gd name="connsiteY4" fmla="*/ 855001 h 988883"/>
              <a:gd name="connsiteX5" fmla="*/ 487355 w 1199542"/>
              <a:gd name="connsiteY5" fmla="*/ 965580 h 988883"/>
              <a:gd name="connsiteX6" fmla="*/ 2011 w 1199542"/>
              <a:gd name="connsiteY6" fmla="*/ 354937 h 988883"/>
              <a:gd name="connsiteX7" fmla="*/ 322148 w 1199542"/>
              <a:gd name="connsiteY7" fmla="*/ 217637 h 988883"/>
              <a:gd name="connsiteX0" fmla="*/ 86910 w 1209573"/>
              <a:gd name="connsiteY0" fmla="*/ 4389 h 1644792"/>
              <a:gd name="connsiteX1" fmla="*/ 521199 w 1209573"/>
              <a:gd name="connsiteY1" fmla="*/ 656622 h 1644792"/>
              <a:gd name="connsiteX2" fmla="*/ 1200756 w 1209573"/>
              <a:gd name="connsiteY2" fmla="*/ 952127 h 1644792"/>
              <a:gd name="connsiteX3" fmla="*/ 983592 w 1209573"/>
              <a:gd name="connsiteY3" fmla="*/ 1446616 h 1644792"/>
              <a:gd name="connsiteX4" fmla="*/ 764517 w 1209573"/>
              <a:gd name="connsiteY4" fmla="*/ 1510910 h 1644792"/>
              <a:gd name="connsiteX5" fmla="*/ 497386 w 1209573"/>
              <a:gd name="connsiteY5" fmla="*/ 1621489 h 1644792"/>
              <a:gd name="connsiteX6" fmla="*/ 12042 w 1209573"/>
              <a:gd name="connsiteY6" fmla="*/ 1010846 h 1644792"/>
              <a:gd name="connsiteX7" fmla="*/ 86910 w 1209573"/>
              <a:gd name="connsiteY7" fmla="*/ 4389 h 1644792"/>
              <a:gd name="connsiteX0" fmla="*/ 88005 w 1210668"/>
              <a:gd name="connsiteY0" fmla="*/ 7025 h 1647428"/>
              <a:gd name="connsiteX1" fmla="*/ 558012 w 1210668"/>
              <a:gd name="connsiteY1" fmla="*/ 585440 h 1647428"/>
              <a:gd name="connsiteX2" fmla="*/ 1201851 w 1210668"/>
              <a:gd name="connsiteY2" fmla="*/ 954763 h 1647428"/>
              <a:gd name="connsiteX3" fmla="*/ 984687 w 1210668"/>
              <a:gd name="connsiteY3" fmla="*/ 1449252 h 1647428"/>
              <a:gd name="connsiteX4" fmla="*/ 765612 w 1210668"/>
              <a:gd name="connsiteY4" fmla="*/ 1513546 h 1647428"/>
              <a:gd name="connsiteX5" fmla="*/ 498481 w 1210668"/>
              <a:gd name="connsiteY5" fmla="*/ 1624125 h 1647428"/>
              <a:gd name="connsiteX6" fmla="*/ 13137 w 1210668"/>
              <a:gd name="connsiteY6" fmla="*/ 1013482 h 1647428"/>
              <a:gd name="connsiteX7" fmla="*/ 88005 w 1210668"/>
              <a:gd name="connsiteY7" fmla="*/ 7025 h 1647428"/>
              <a:gd name="connsiteX0" fmla="*/ 88005 w 1205341"/>
              <a:gd name="connsiteY0" fmla="*/ 6271 h 1646674"/>
              <a:gd name="connsiteX1" fmla="*/ 558012 w 1205341"/>
              <a:gd name="connsiteY1" fmla="*/ 584686 h 1646674"/>
              <a:gd name="connsiteX2" fmla="*/ 808475 w 1205341"/>
              <a:gd name="connsiteY2" fmla="*/ 550766 h 1646674"/>
              <a:gd name="connsiteX3" fmla="*/ 1201851 w 1205341"/>
              <a:gd name="connsiteY3" fmla="*/ 954009 h 1646674"/>
              <a:gd name="connsiteX4" fmla="*/ 984687 w 1205341"/>
              <a:gd name="connsiteY4" fmla="*/ 1448498 h 1646674"/>
              <a:gd name="connsiteX5" fmla="*/ 765612 w 1205341"/>
              <a:gd name="connsiteY5" fmla="*/ 1512792 h 1646674"/>
              <a:gd name="connsiteX6" fmla="*/ 498481 w 1205341"/>
              <a:gd name="connsiteY6" fmla="*/ 1623371 h 1646674"/>
              <a:gd name="connsiteX7" fmla="*/ 13137 w 1205341"/>
              <a:gd name="connsiteY7" fmla="*/ 1012728 h 1646674"/>
              <a:gd name="connsiteX8" fmla="*/ 88005 w 1205341"/>
              <a:gd name="connsiteY8" fmla="*/ 6271 h 1646674"/>
              <a:gd name="connsiteX0" fmla="*/ 88005 w 1205341"/>
              <a:gd name="connsiteY0" fmla="*/ 5986 h 1646389"/>
              <a:gd name="connsiteX1" fmla="*/ 558012 w 1205341"/>
              <a:gd name="connsiteY1" fmla="*/ 584401 h 1646389"/>
              <a:gd name="connsiteX2" fmla="*/ 827526 w 1205341"/>
              <a:gd name="connsiteY2" fmla="*/ 371887 h 1646389"/>
              <a:gd name="connsiteX3" fmla="*/ 808475 w 1205341"/>
              <a:gd name="connsiteY3" fmla="*/ 550481 h 1646389"/>
              <a:gd name="connsiteX4" fmla="*/ 1201851 w 1205341"/>
              <a:gd name="connsiteY4" fmla="*/ 953724 h 1646389"/>
              <a:gd name="connsiteX5" fmla="*/ 984687 w 1205341"/>
              <a:gd name="connsiteY5" fmla="*/ 1448213 h 1646389"/>
              <a:gd name="connsiteX6" fmla="*/ 765612 w 1205341"/>
              <a:gd name="connsiteY6" fmla="*/ 1512507 h 1646389"/>
              <a:gd name="connsiteX7" fmla="*/ 498481 w 1205341"/>
              <a:gd name="connsiteY7" fmla="*/ 1623086 h 1646389"/>
              <a:gd name="connsiteX8" fmla="*/ 13137 w 1205341"/>
              <a:gd name="connsiteY8" fmla="*/ 1012443 h 1646389"/>
              <a:gd name="connsiteX9" fmla="*/ 88005 w 1205341"/>
              <a:gd name="connsiteY9" fmla="*/ 5986 h 1646389"/>
              <a:gd name="connsiteX0" fmla="*/ 84420 w 1201756"/>
              <a:gd name="connsiteY0" fmla="*/ 115690 h 1756093"/>
              <a:gd name="connsiteX1" fmla="*/ 419129 w 1201756"/>
              <a:gd name="connsiteY1" fmla="*/ 86303 h 1756093"/>
              <a:gd name="connsiteX2" fmla="*/ 554427 w 1201756"/>
              <a:gd name="connsiteY2" fmla="*/ 694105 h 1756093"/>
              <a:gd name="connsiteX3" fmla="*/ 823941 w 1201756"/>
              <a:gd name="connsiteY3" fmla="*/ 481591 h 1756093"/>
              <a:gd name="connsiteX4" fmla="*/ 804890 w 1201756"/>
              <a:gd name="connsiteY4" fmla="*/ 660185 h 1756093"/>
              <a:gd name="connsiteX5" fmla="*/ 1198266 w 1201756"/>
              <a:gd name="connsiteY5" fmla="*/ 1063428 h 1756093"/>
              <a:gd name="connsiteX6" fmla="*/ 981102 w 1201756"/>
              <a:gd name="connsiteY6" fmla="*/ 1557917 h 1756093"/>
              <a:gd name="connsiteX7" fmla="*/ 762027 w 1201756"/>
              <a:gd name="connsiteY7" fmla="*/ 1622211 h 1756093"/>
              <a:gd name="connsiteX8" fmla="*/ 494896 w 1201756"/>
              <a:gd name="connsiteY8" fmla="*/ 1732790 h 1756093"/>
              <a:gd name="connsiteX9" fmla="*/ 9552 w 1201756"/>
              <a:gd name="connsiteY9" fmla="*/ 1122147 h 1756093"/>
              <a:gd name="connsiteX10" fmla="*/ 84420 w 1201756"/>
              <a:gd name="connsiteY10" fmla="*/ 115690 h 1756093"/>
              <a:gd name="connsiteX0" fmla="*/ 95391 w 1212727"/>
              <a:gd name="connsiteY0" fmla="*/ 258129 h 1898532"/>
              <a:gd name="connsiteX1" fmla="*/ 13380 w 1212727"/>
              <a:gd name="connsiteY1" fmla="*/ 142 h 1898532"/>
              <a:gd name="connsiteX2" fmla="*/ 430100 w 1212727"/>
              <a:gd name="connsiteY2" fmla="*/ 228742 h 1898532"/>
              <a:gd name="connsiteX3" fmla="*/ 565398 w 1212727"/>
              <a:gd name="connsiteY3" fmla="*/ 836544 h 1898532"/>
              <a:gd name="connsiteX4" fmla="*/ 834912 w 1212727"/>
              <a:gd name="connsiteY4" fmla="*/ 624030 h 1898532"/>
              <a:gd name="connsiteX5" fmla="*/ 815861 w 1212727"/>
              <a:gd name="connsiteY5" fmla="*/ 802624 h 1898532"/>
              <a:gd name="connsiteX6" fmla="*/ 1209237 w 1212727"/>
              <a:gd name="connsiteY6" fmla="*/ 1205867 h 1898532"/>
              <a:gd name="connsiteX7" fmla="*/ 992073 w 1212727"/>
              <a:gd name="connsiteY7" fmla="*/ 1700356 h 1898532"/>
              <a:gd name="connsiteX8" fmla="*/ 772998 w 1212727"/>
              <a:gd name="connsiteY8" fmla="*/ 1764650 h 1898532"/>
              <a:gd name="connsiteX9" fmla="*/ 505867 w 1212727"/>
              <a:gd name="connsiteY9" fmla="*/ 1875229 h 1898532"/>
              <a:gd name="connsiteX10" fmla="*/ 20523 w 1212727"/>
              <a:gd name="connsiteY10" fmla="*/ 1264586 h 1898532"/>
              <a:gd name="connsiteX11" fmla="*/ 95391 w 1212727"/>
              <a:gd name="connsiteY11" fmla="*/ 258129 h 1898532"/>
              <a:gd name="connsiteX0" fmla="*/ 99284 w 1216620"/>
              <a:gd name="connsiteY0" fmla="*/ 258129 h 1898532"/>
              <a:gd name="connsiteX1" fmla="*/ 17273 w 1216620"/>
              <a:gd name="connsiteY1" fmla="*/ 142 h 1898532"/>
              <a:gd name="connsiteX2" fmla="*/ 433993 w 1216620"/>
              <a:gd name="connsiteY2" fmla="*/ 228742 h 1898532"/>
              <a:gd name="connsiteX3" fmla="*/ 569291 w 1216620"/>
              <a:gd name="connsiteY3" fmla="*/ 836544 h 1898532"/>
              <a:gd name="connsiteX4" fmla="*/ 838805 w 1216620"/>
              <a:gd name="connsiteY4" fmla="*/ 624030 h 1898532"/>
              <a:gd name="connsiteX5" fmla="*/ 819754 w 1216620"/>
              <a:gd name="connsiteY5" fmla="*/ 802624 h 1898532"/>
              <a:gd name="connsiteX6" fmla="*/ 1213130 w 1216620"/>
              <a:gd name="connsiteY6" fmla="*/ 1205867 h 1898532"/>
              <a:gd name="connsiteX7" fmla="*/ 995966 w 1216620"/>
              <a:gd name="connsiteY7" fmla="*/ 1700356 h 1898532"/>
              <a:gd name="connsiteX8" fmla="*/ 776891 w 1216620"/>
              <a:gd name="connsiteY8" fmla="*/ 1764650 h 1898532"/>
              <a:gd name="connsiteX9" fmla="*/ 509760 w 1216620"/>
              <a:gd name="connsiteY9" fmla="*/ 1875229 h 1898532"/>
              <a:gd name="connsiteX10" fmla="*/ 24416 w 1216620"/>
              <a:gd name="connsiteY10" fmla="*/ 1264586 h 1898532"/>
              <a:gd name="connsiteX11" fmla="*/ 283974 w 1216620"/>
              <a:gd name="connsiteY11" fmla="*/ 716899 h 1898532"/>
              <a:gd name="connsiteX12" fmla="*/ 99284 w 1216620"/>
              <a:gd name="connsiteY12" fmla="*/ 258129 h 1898532"/>
              <a:gd name="connsiteX0" fmla="*/ 99284 w 1216620"/>
              <a:gd name="connsiteY0" fmla="*/ 258129 h 1897473"/>
              <a:gd name="connsiteX1" fmla="*/ 17273 w 1216620"/>
              <a:gd name="connsiteY1" fmla="*/ 142 h 1897473"/>
              <a:gd name="connsiteX2" fmla="*/ 433993 w 1216620"/>
              <a:gd name="connsiteY2" fmla="*/ 228742 h 1897473"/>
              <a:gd name="connsiteX3" fmla="*/ 569291 w 1216620"/>
              <a:gd name="connsiteY3" fmla="*/ 836544 h 1897473"/>
              <a:gd name="connsiteX4" fmla="*/ 838805 w 1216620"/>
              <a:gd name="connsiteY4" fmla="*/ 624030 h 1897473"/>
              <a:gd name="connsiteX5" fmla="*/ 819754 w 1216620"/>
              <a:gd name="connsiteY5" fmla="*/ 802624 h 1897473"/>
              <a:gd name="connsiteX6" fmla="*/ 1213130 w 1216620"/>
              <a:gd name="connsiteY6" fmla="*/ 1205867 h 1897473"/>
              <a:gd name="connsiteX7" fmla="*/ 995966 w 1216620"/>
              <a:gd name="connsiteY7" fmla="*/ 1700356 h 1897473"/>
              <a:gd name="connsiteX8" fmla="*/ 776891 w 1216620"/>
              <a:gd name="connsiteY8" fmla="*/ 1764650 h 1897473"/>
              <a:gd name="connsiteX9" fmla="*/ 509760 w 1216620"/>
              <a:gd name="connsiteY9" fmla="*/ 1875229 h 1897473"/>
              <a:gd name="connsiteX10" fmla="*/ 214918 w 1216620"/>
              <a:gd name="connsiteY10" fmla="*/ 1281255 h 1897473"/>
              <a:gd name="connsiteX11" fmla="*/ 24416 w 1216620"/>
              <a:gd name="connsiteY11" fmla="*/ 1264586 h 1897473"/>
              <a:gd name="connsiteX12" fmla="*/ 283974 w 1216620"/>
              <a:gd name="connsiteY12" fmla="*/ 716899 h 1897473"/>
              <a:gd name="connsiteX13" fmla="*/ 99284 w 1216620"/>
              <a:gd name="connsiteY13" fmla="*/ 258129 h 1897473"/>
              <a:gd name="connsiteX0" fmla="*/ 99284 w 1216620"/>
              <a:gd name="connsiteY0" fmla="*/ 258129 h 1881704"/>
              <a:gd name="connsiteX1" fmla="*/ 17273 w 1216620"/>
              <a:gd name="connsiteY1" fmla="*/ 142 h 1881704"/>
              <a:gd name="connsiteX2" fmla="*/ 433993 w 1216620"/>
              <a:gd name="connsiteY2" fmla="*/ 228742 h 1881704"/>
              <a:gd name="connsiteX3" fmla="*/ 569291 w 1216620"/>
              <a:gd name="connsiteY3" fmla="*/ 836544 h 1881704"/>
              <a:gd name="connsiteX4" fmla="*/ 838805 w 1216620"/>
              <a:gd name="connsiteY4" fmla="*/ 624030 h 1881704"/>
              <a:gd name="connsiteX5" fmla="*/ 819754 w 1216620"/>
              <a:gd name="connsiteY5" fmla="*/ 802624 h 1881704"/>
              <a:gd name="connsiteX6" fmla="*/ 1213130 w 1216620"/>
              <a:gd name="connsiteY6" fmla="*/ 1205867 h 1881704"/>
              <a:gd name="connsiteX7" fmla="*/ 995966 w 1216620"/>
              <a:gd name="connsiteY7" fmla="*/ 1700356 h 1881704"/>
              <a:gd name="connsiteX8" fmla="*/ 776891 w 1216620"/>
              <a:gd name="connsiteY8" fmla="*/ 1764650 h 1881704"/>
              <a:gd name="connsiteX9" fmla="*/ 509760 w 1216620"/>
              <a:gd name="connsiteY9" fmla="*/ 1875229 h 1881704"/>
              <a:gd name="connsiteX10" fmla="*/ 507811 w 1216620"/>
              <a:gd name="connsiteY10" fmla="*/ 1555100 h 1881704"/>
              <a:gd name="connsiteX11" fmla="*/ 214918 w 1216620"/>
              <a:gd name="connsiteY11" fmla="*/ 1281255 h 1881704"/>
              <a:gd name="connsiteX12" fmla="*/ 24416 w 1216620"/>
              <a:gd name="connsiteY12" fmla="*/ 1264586 h 1881704"/>
              <a:gd name="connsiteX13" fmla="*/ 283974 w 1216620"/>
              <a:gd name="connsiteY13" fmla="*/ 716899 h 1881704"/>
              <a:gd name="connsiteX14" fmla="*/ 99284 w 1216620"/>
              <a:gd name="connsiteY14" fmla="*/ 258129 h 1881704"/>
              <a:gd name="connsiteX0" fmla="*/ 99284 w 1219736"/>
              <a:gd name="connsiteY0" fmla="*/ 258129 h 1881704"/>
              <a:gd name="connsiteX1" fmla="*/ 17273 w 1219736"/>
              <a:gd name="connsiteY1" fmla="*/ 142 h 1881704"/>
              <a:gd name="connsiteX2" fmla="*/ 433993 w 1219736"/>
              <a:gd name="connsiteY2" fmla="*/ 228742 h 1881704"/>
              <a:gd name="connsiteX3" fmla="*/ 569291 w 1219736"/>
              <a:gd name="connsiteY3" fmla="*/ 836544 h 1881704"/>
              <a:gd name="connsiteX4" fmla="*/ 838805 w 1219736"/>
              <a:gd name="connsiteY4" fmla="*/ 624030 h 1881704"/>
              <a:gd name="connsiteX5" fmla="*/ 819754 w 1219736"/>
              <a:gd name="connsiteY5" fmla="*/ 802624 h 1881704"/>
              <a:gd name="connsiteX6" fmla="*/ 1213130 w 1219736"/>
              <a:gd name="connsiteY6" fmla="*/ 1205867 h 1881704"/>
              <a:gd name="connsiteX7" fmla="*/ 981680 w 1219736"/>
              <a:gd name="connsiteY7" fmla="*/ 1474137 h 1881704"/>
              <a:gd name="connsiteX8" fmla="*/ 995966 w 1219736"/>
              <a:gd name="connsiteY8" fmla="*/ 1700356 h 1881704"/>
              <a:gd name="connsiteX9" fmla="*/ 776891 w 1219736"/>
              <a:gd name="connsiteY9" fmla="*/ 1764650 h 1881704"/>
              <a:gd name="connsiteX10" fmla="*/ 509760 w 1219736"/>
              <a:gd name="connsiteY10" fmla="*/ 1875229 h 1881704"/>
              <a:gd name="connsiteX11" fmla="*/ 507811 w 1219736"/>
              <a:gd name="connsiteY11" fmla="*/ 1555100 h 1881704"/>
              <a:gd name="connsiteX12" fmla="*/ 214918 w 1219736"/>
              <a:gd name="connsiteY12" fmla="*/ 1281255 h 1881704"/>
              <a:gd name="connsiteX13" fmla="*/ 24416 w 1219736"/>
              <a:gd name="connsiteY13" fmla="*/ 1264586 h 1881704"/>
              <a:gd name="connsiteX14" fmla="*/ 283974 w 1219736"/>
              <a:gd name="connsiteY14" fmla="*/ 716899 h 1881704"/>
              <a:gd name="connsiteX15" fmla="*/ 99284 w 1219736"/>
              <a:gd name="connsiteY15" fmla="*/ 258129 h 1881704"/>
              <a:gd name="connsiteX0" fmla="*/ 99284 w 1233026"/>
              <a:gd name="connsiteY0" fmla="*/ 258129 h 1881704"/>
              <a:gd name="connsiteX1" fmla="*/ 17273 w 1233026"/>
              <a:gd name="connsiteY1" fmla="*/ 142 h 1881704"/>
              <a:gd name="connsiteX2" fmla="*/ 433993 w 1233026"/>
              <a:gd name="connsiteY2" fmla="*/ 228742 h 1881704"/>
              <a:gd name="connsiteX3" fmla="*/ 569291 w 1233026"/>
              <a:gd name="connsiteY3" fmla="*/ 836544 h 1881704"/>
              <a:gd name="connsiteX4" fmla="*/ 838805 w 1233026"/>
              <a:gd name="connsiteY4" fmla="*/ 624030 h 1881704"/>
              <a:gd name="connsiteX5" fmla="*/ 819754 w 1233026"/>
              <a:gd name="connsiteY5" fmla="*/ 802624 h 1881704"/>
              <a:gd name="connsiteX6" fmla="*/ 1213130 w 1233026"/>
              <a:gd name="connsiteY6" fmla="*/ 1205867 h 1881704"/>
              <a:gd name="connsiteX7" fmla="*/ 1141224 w 1233026"/>
              <a:gd name="connsiteY7" fmla="*/ 1250300 h 1881704"/>
              <a:gd name="connsiteX8" fmla="*/ 981680 w 1233026"/>
              <a:gd name="connsiteY8" fmla="*/ 1474137 h 1881704"/>
              <a:gd name="connsiteX9" fmla="*/ 995966 w 1233026"/>
              <a:gd name="connsiteY9" fmla="*/ 1700356 h 1881704"/>
              <a:gd name="connsiteX10" fmla="*/ 776891 w 1233026"/>
              <a:gd name="connsiteY10" fmla="*/ 1764650 h 1881704"/>
              <a:gd name="connsiteX11" fmla="*/ 509760 w 1233026"/>
              <a:gd name="connsiteY11" fmla="*/ 1875229 h 1881704"/>
              <a:gd name="connsiteX12" fmla="*/ 507811 w 1233026"/>
              <a:gd name="connsiteY12" fmla="*/ 1555100 h 1881704"/>
              <a:gd name="connsiteX13" fmla="*/ 214918 w 1233026"/>
              <a:gd name="connsiteY13" fmla="*/ 1281255 h 1881704"/>
              <a:gd name="connsiteX14" fmla="*/ 24416 w 1233026"/>
              <a:gd name="connsiteY14" fmla="*/ 1264586 h 1881704"/>
              <a:gd name="connsiteX15" fmla="*/ 283974 w 1233026"/>
              <a:gd name="connsiteY15" fmla="*/ 716899 h 1881704"/>
              <a:gd name="connsiteX16" fmla="*/ 99284 w 1233026"/>
              <a:gd name="connsiteY16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981680 w 1231324"/>
              <a:gd name="connsiteY9" fmla="*/ 1474137 h 1881704"/>
              <a:gd name="connsiteX10" fmla="*/ 995966 w 1231324"/>
              <a:gd name="connsiteY10" fmla="*/ 1700356 h 1881704"/>
              <a:gd name="connsiteX11" fmla="*/ 776891 w 1231324"/>
              <a:gd name="connsiteY11" fmla="*/ 1764650 h 1881704"/>
              <a:gd name="connsiteX12" fmla="*/ 509760 w 1231324"/>
              <a:gd name="connsiteY12" fmla="*/ 1875229 h 1881704"/>
              <a:gd name="connsiteX13" fmla="*/ 507811 w 1231324"/>
              <a:gd name="connsiteY13" fmla="*/ 1555100 h 1881704"/>
              <a:gd name="connsiteX14" fmla="*/ 214918 w 1231324"/>
              <a:gd name="connsiteY14" fmla="*/ 1281255 h 1881704"/>
              <a:gd name="connsiteX15" fmla="*/ 24416 w 1231324"/>
              <a:gd name="connsiteY15" fmla="*/ 1264586 h 1881704"/>
              <a:gd name="connsiteX16" fmla="*/ 283974 w 1231324"/>
              <a:gd name="connsiteY16" fmla="*/ 716899 h 1881704"/>
              <a:gd name="connsiteX17" fmla="*/ 99284 w 1231324"/>
              <a:gd name="connsiteY17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1034068 w 1231324"/>
              <a:gd name="connsiteY9" fmla="*/ 1436037 h 1881704"/>
              <a:gd name="connsiteX10" fmla="*/ 981680 w 1231324"/>
              <a:gd name="connsiteY10" fmla="*/ 1474137 h 1881704"/>
              <a:gd name="connsiteX11" fmla="*/ 995966 w 1231324"/>
              <a:gd name="connsiteY11" fmla="*/ 1700356 h 1881704"/>
              <a:gd name="connsiteX12" fmla="*/ 776891 w 1231324"/>
              <a:gd name="connsiteY12" fmla="*/ 1764650 h 1881704"/>
              <a:gd name="connsiteX13" fmla="*/ 509760 w 1231324"/>
              <a:gd name="connsiteY13" fmla="*/ 1875229 h 1881704"/>
              <a:gd name="connsiteX14" fmla="*/ 507811 w 1231324"/>
              <a:gd name="connsiteY14" fmla="*/ 1555100 h 1881704"/>
              <a:gd name="connsiteX15" fmla="*/ 214918 w 1231324"/>
              <a:gd name="connsiteY15" fmla="*/ 1281255 h 1881704"/>
              <a:gd name="connsiteX16" fmla="*/ 24416 w 1231324"/>
              <a:gd name="connsiteY16" fmla="*/ 1264586 h 1881704"/>
              <a:gd name="connsiteX17" fmla="*/ 283974 w 1231324"/>
              <a:gd name="connsiteY17" fmla="*/ 716899 h 1881704"/>
              <a:gd name="connsiteX18" fmla="*/ 99284 w 1231324"/>
              <a:gd name="connsiteY18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1017399 w 1231324"/>
              <a:gd name="connsiteY9" fmla="*/ 1388412 h 1881704"/>
              <a:gd name="connsiteX10" fmla="*/ 1034068 w 1231324"/>
              <a:gd name="connsiteY10" fmla="*/ 1436037 h 1881704"/>
              <a:gd name="connsiteX11" fmla="*/ 981680 w 1231324"/>
              <a:gd name="connsiteY11" fmla="*/ 1474137 h 1881704"/>
              <a:gd name="connsiteX12" fmla="*/ 995966 w 1231324"/>
              <a:gd name="connsiteY12" fmla="*/ 1700356 h 1881704"/>
              <a:gd name="connsiteX13" fmla="*/ 776891 w 1231324"/>
              <a:gd name="connsiteY13" fmla="*/ 1764650 h 1881704"/>
              <a:gd name="connsiteX14" fmla="*/ 509760 w 1231324"/>
              <a:gd name="connsiteY14" fmla="*/ 1875229 h 1881704"/>
              <a:gd name="connsiteX15" fmla="*/ 507811 w 1231324"/>
              <a:gd name="connsiteY15" fmla="*/ 1555100 h 1881704"/>
              <a:gd name="connsiteX16" fmla="*/ 214918 w 1231324"/>
              <a:gd name="connsiteY16" fmla="*/ 1281255 h 1881704"/>
              <a:gd name="connsiteX17" fmla="*/ 24416 w 1231324"/>
              <a:gd name="connsiteY17" fmla="*/ 1264586 h 1881704"/>
              <a:gd name="connsiteX18" fmla="*/ 283974 w 1231324"/>
              <a:gd name="connsiteY18" fmla="*/ 716899 h 1881704"/>
              <a:gd name="connsiteX19" fmla="*/ 99284 w 1231324"/>
              <a:gd name="connsiteY19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95966 w 1230624"/>
              <a:gd name="connsiteY13" fmla="*/ 1700356 h 1881704"/>
              <a:gd name="connsiteX14" fmla="*/ 776891 w 1230624"/>
              <a:gd name="connsiteY14" fmla="*/ 1764650 h 1881704"/>
              <a:gd name="connsiteX15" fmla="*/ 509760 w 1230624"/>
              <a:gd name="connsiteY15" fmla="*/ 1875229 h 1881704"/>
              <a:gd name="connsiteX16" fmla="*/ 507811 w 1230624"/>
              <a:gd name="connsiteY16" fmla="*/ 1555100 h 1881704"/>
              <a:gd name="connsiteX17" fmla="*/ 214918 w 1230624"/>
              <a:gd name="connsiteY17" fmla="*/ 1281255 h 1881704"/>
              <a:gd name="connsiteX18" fmla="*/ 24416 w 1230624"/>
              <a:gd name="connsiteY18" fmla="*/ 1264586 h 1881704"/>
              <a:gd name="connsiteX19" fmla="*/ 283974 w 1230624"/>
              <a:gd name="connsiteY19" fmla="*/ 716899 h 1881704"/>
              <a:gd name="connsiteX20" fmla="*/ 99284 w 1230624"/>
              <a:gd name="connsiteY20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07861 w 1230624"/>
              <a:gd name="connsiteY13" fmla="*/ 1562243 h 1881704"/>
              <a:gd name="connsiteX14" fmla="*/ 995966 w 1230624"/>
              <a:gd name="connsiteY14" fmla="*/ 1700356 h 1881704"/>
              <a:gd name="connsiteX15" fmla="*/ 776891 w 1230624"/>
              <a:gd name="connsiteY15" fmla="*/ 1764650 h 1881704"/>
              <a:gd name="connsiteX16" fmla="*/ 509760 w 1230624"/>
              <a:gd name="connsiteY16" fmla="*/ 1875229 h 1881704"/>
              <a:gd name="connsiteX17" fmla="*/ 507811 w 1230624"/>
              <a:gd name="connsiteY17" fmla="*/ 1555100 h 1881704"/>
              <a:gd name="connsiteX18" fmla="*/ 214918 w 1230624"/>
              <a:gd name="connsiteY18" fmla="*/ 1281255 h 1881704"/>
              <a:gd name="connsiteX19" fmla="*/ 24416 w 1230624"/>
              <a:gd name="connsiteY19" fmla="*/ 1264586 h 1881704"/>
              <a:gd name="connsiteX20" fmla="*/ 283974 w 1230624"/>
              <a:gd name="connsiteY20" fmla="*/ 716899 h 1881704"/>
              <a:gd name="connsiteX21" fmla="*/ 99284 w 1230624"/>
              <a:gd name="connsiteY21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07861 w 1230624"/>
              <a:gd name="connsiteY13" fmla="*/ 1562243 h 1881704"/>
              <a:gd name="connsiteX14" fmla="*/ 907861 w 1230624"/>
              <a:gd name="connsiteY14" fmla="*/ 1626537 h 1881704"/>
              <a:gd name="connsiteX15" fmla="*/ 995966 w 1230624"/>
              <a:gd name="connsiteY15" fmla="*/ 1700356 h 1881704"/>
              <a:gd name="connsiteX16" fmla="*/ 776891 w 1230624"/>
              <a:gd name="connsiteY16" fmla="*/ 1764650 h 1881704"/>
              <a:gd name="connsiteX17" fmla="*/ 509760 w 1230624"/>
              <a:gd name="connsiteY17" fmla="*/ 1875229 h 1881704"/>
              <a:gd name="connsiteX18" fmla="*/ 507811 w 1230624"/>
              <a:gd name="connsiteY18" fmla="*/ 1555100 h 1881704"/>
              <a:gd name="connsiteX19" fmla="*/ 214918 w 1230624"/>
              <a:gd name="connsiteY19" fmla="*/ 1281255 h 1881704"/>
              <a:gd name="connsiteX20" fmla="*/ 24416 w 1230624"/>
              <a:gd name="connsiteY20" fmla="*/ 1264586 h 1881704"/>
              <a:gd name="connsiteX21" fmla="*/ 283974 w 1230624"/>
              <a:gd name="connsiteY21" fmla="*/ 716899 h 1881704"/>
              <a:gd name="connsiteX22" fmla="*/ 99284 w 1230624"/>
              <a:gd name="connsiteY22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07861 w 1230624"/>
              <a:gd name="connsiteY14" fmla="*/ 1562243 h 1881704"/>
              <a:gd name="connsiteX15" fmla="*/ 907861 w 1230624"/>
              <a:gd name="connsiteY15" fmla="*/ 1626537 h 1881704"/>
              <a:gd name="connsiteX16" fmla="*/ 995966 w 1230624"/>
              <a:gd name="connsiteY16" fmla="*/ 1700356 h 1881704"/>
              <a:gd name="connsiteX17" fmla="*/ 776891 w 1230624"/>
              <a:gd name="connsiteY17" fmla="*/ 1764650 h 1881704"/>
              <a:gd name="connsiteX18" fmla="*/ 509760 w 1230624"/>
              <a:gd name="connsiteY18" fmla="*/ 1875229 h 1881704"/>
              <a:gd name="connsiteX19" fmla="*/ 507811 w 1230624"/>
              <a:gd name="connsiteY19" fmla="*/ 1555100 h 1881704"/>
              <a:gd name="connsiteX20" fmla="*/ 214918 w 1230624"/>
              <a:gd name="connsiteY20" fmla="*/ 1281255 h 1881704"/>
              <a:gd name="connsiteX21" fmla="*/ 24416 w 1230624"/>
              <a:gd name="connsiteY21" fmla="*/ 1264586 h 1881704"/>
              <a:gd name="connsiteX22" fmla="*/ 283974 w 1230624"/>
              <a:gd name="connsiteY22" fmla="*/ 716899 h 1881704"/>
              <a:gd name="connsiteX23" fmla="*/ 99284 w 1230624"/>
              <a:gd name="connsiteY23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95966 w 1230624"/>
              <a:gd name="connsiteY17" fmla="*/ 1700356 h 1881704"/>
              <a:gd name="connsiteX18" fmla="*/ 776891 w 1230624"/>
              <a:gd name="connsiteY18" fmla="*/ 1764650 h 1881704"/>
              <a:gd name="connsiteX19" fmla="*/ 509760 w 1230624"/>
              <a:gd name="connsiteY19" fmla="*/ 1875229 h 1881704"/>
              <a:gd name="connsiteX20" fmla="*/ 507811 w 1230624"/>
              <a:gd name="connsiteY20" fmla="*/ 1555100 h 1881704"/>
              <a:gd name="connsiteX21" fmla="*/ 214918 w 1230624"/>
              <a:gd name="connsiteY21" fmla="*/ 1281255 h 1881704"/>
              <a:gd name="connsiteX22" fmla="*/ 24416 w 1230624"/>
              <a:gd name="connsiteY22" fmla="*/ 1264586 h 1881704"/>
              <a:gd name="connsiteX23" fmla="*/ 283974 w 1230624"/>
              <a:gd name="connsiteY23" fmla="*/ 716899 h 1881704"/>
              <a:gd name="connsiteX24" fmla="*/ 99284 w 1230624"/>
              <a:gd name="connsiteY24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98349 w 1230624"/>
              <a:gd name="connsiteY17" fmla="*/ 1631300 h 1881704"/>
              <a:gd name="connsiteX18" fmla="*/ 995966 w 1230624"/>
              <a:gd name="connsiteY18" fmla="*/ 1700356 h 1881704"/>
              <a:gd name="connsiteX19" fmla="*/ 776891 w 1230624"/>
              <a:gd name="connsiteY19" fmla="*/ 1764650 h 1881704"/>
              <a:gd name="connsiteX20" fmla="*/ 509760 w 1230624"/>
              <a:gd name="connsiteY20" fmla="*/ 1875229 h 1881704"/>
              <a:gd name="connsiteX21" fmla="*/ 507811 w 1230624"/>
              <a:gd name="connsiteY21" fmla="*/ 1555100 h 1881704"/>
              <a:gd name="connsiteX22" fmla="*/ 214918 w 1230624"/>
              <a:gd name="connsiteY22" fmla="*/ 1281255 h 1881704"/>
              <a:gd name="connsiteX23" fmla="*/ 24416 w 1230624"/>
              <a:gd name="connsiteY23" fmla="*/ 1264586 h 1881704"/>
              <a:gd name="connsiteX24" fmla="*/ 283974 w 1230624"/>
              <a:gd name="connsiteY24" fmla="*/ 716899 h 1881704"/>
              <a:gd name="connsiteX25" fmla="*/ 99284 w 1230624"/>
              <a:gd name="connsiteY25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65011 w 1230624"/>
              <a:gd name="connsiteY17" fmla="*/ 1636062 h 1881704"/>
              <a:gd name="connsiteX18" fmla="*/ 998349 w 1230624"/>
              <a:gd name="connsiteY18" fmla="*/ 1631300 h 1881704"/>
              <a:gd name="connsiteX19" fmla="*/ 995966 w 1230624"/>
              <a:gd name="connsiteY19" fmla="*/ 1700356 h 1881704"/>
              <a:gd name="connsiteX20" fmla="*/ 776891 w 1230624"/>
              <a:gd name="connsiteY20" fmla="*/ 1764650 h 1881704"/>
              <a:gd name="connsiteX21" fmla="*/ 509760 w 1230624"/>
              <a:gd name="connsiteY21" fmla="*/ 1875229 h 1881704"/>
              <a:gd name="connsiteX22" fmla="*/ 507811 w 1230624"/>
              <a:gd name="connsiteY22" fmla="*/ 1555100 h 1881704"/>
              <a:gd name="connsiteX23" fmla="*/ 214918 w 1230624"/>
              <a:gd name="connsiteY23" fmla="*/ 1281255 h 1881704"/>
              <a:gd name="connsiteX24" fmla="*/ 24416 w 1230624"/>
              <a:gd name="connsiteY24" fmla="*/ 1264586 h 1881704"/>
              <a:gd name="connsiteX25" fmla="*/ 283974 w 1230624"/>
              <a:gd name="connsiteY25" fmla="*/ 716899 h 1881704"/>
              <a:gd name="connsiteX26" fmla="*/ 99284 w 1230624"/>
              <a:gd name="connsiteY26" fmla="*/ 258129 h 1881704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995966 w 1230624"/>
              <a:gd name="connsiteY19" fmla="*/ 1700356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214918 w 1230624"/>
              <a:gd name="connsiteY24" fmla="*/ 1281255 h 1881619"/>
              <a:gd name="connsiteX25" fmla="*/ 24416 w 1230624"/>
              <a:gd name="connsiteY25" fmla="*/ 1264586 h 1881619"/>
              <a:gd name="connsiteX26" fmla="*/ 283974 w 1230624"/>
              <a:gd name="connsiteY26" fmla="*/ 716899 h 1881619"/>
              <a:gd name="connsiteX27" fmla="*/ 99284 w 1230624"/>
              <a:gd name="connsiteY27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214918 w 1230624"/>
              <a:gd name="connsiteY24" fmla="*/ 1281255 h 1881619"/>
              <a:gd name="connsiteX25" fmla="*/ 24416 w 1230624"/>
              <a:gd name="connsiteY25" fmla="*/ 1264586 h 1881619"/>
              <a:gd name="connsiteX26" fmla="*/ 283974 w 1230624"/>
              <a:gd name="connsiteY26" fmla="*/ 716899 h 1881619"/>
              <a:gd name="connsiteX27" fmla="*/ 99284 w 1230624"/>
              <a:gd name="connsiteY27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214918 w 1230624"/>
              <a:gd name="connsiteY25" fmla="*/ 1281255 h 1881619"/>
              <a:gd name="connsiteX26" fmla="*/ 24416 w 1230624"/>
              <a:gd name="connsiteY26" fmla="*/ 1264586 h 1881619"/>
              <a:gd name="connsiteX27" fmla="*/ 283974 w 1230624"/>
              <a:gd name="connsiteY27" fmla="*/ 716899 h 1881619"/>
              <a:gd name="connsiteX28" fmla="*/ 99284 w 1230624"/>
              <a:gd name="connsiteY28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14918 w 1230624"/>
              <a:gd name="connsiteY26" fmla="*/ 1281255 h 1881619"/>
              <a:gd name="connsiteX27" fmla="*/ 24416 w 1230624"/>
              <a:gd name="connsiteY27" fmla="*/ 1264586 h 1881619"/>
              <a:gd name="connsiteX28" fmla="*/ 283974 w 1230624"/>
              <a:gd name="connsiteY28" fmla="*/ 716899 h 1881619"/>
              <a:gd name="connsiteX29" fmla="*/ 99284 w 1230624"/>
              <a:gd name="connsiteY29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88736 w 1230624"/>
              <a:gd name="connsiteY26" fmla="*/ 1364601 h 1881619"/>
              <a:gd name="connsiteX27" fmla="*/ 214918 w 1230624"/>
              <a:gd name="connsiteY27" fmla="*/ 1281255 h 1881619"/>
              <a:gd name="connsiteX28" fmla="*/ 24416 w 1230624"/>
              <a:gd name="connsiteY28" fmla="*/ 1264586 h 1881619"/>
              <a:gd name="connsiteX29" fmla="*/ 283974 w 1230624"/>
              <a:gd name="connsiteY29" fmla="*/ 716899 h 1881619"/>
              <a:gd name="connsiteX30" fmla="*/ 99284 w 1230624"/>
              <a:gd name="connsiteY30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88736 w 1230624"/>
              <a:gd name="connsiteY26" fmla="*/ 1364601 h 1881619"/>
              <a:gd name="connsiteX27" fmla="*/ 212536 w 1230624"/>
              <a:gd name="connsiteY27" fmla="*/ 1326501 h 1881619"/>
              <a:gd name="connsiteX28" fmla="*/ 214918 w 1230624"/>
              <a:gd name="connsiteY28" fmla="*/ 1281255 h 1881619"/>
              <a:gd name="connsiteX29" fmla="*/ 24416 w 1230624"/>
              <a:gd name="connsiteY29" fmla="*/ 1264586 h 1881619"/>
              <a:gd name="connsiteX30" fmla="*/ 283974 w 1230624"/>
              <a:gd name="connsiteY30" fmla="*/ 716899 h 1881619"/>
              <a:gd name="connsiteX31" fmla="*/ 99284 w 1230624"/>
              <a:gd name="connsiteY31" fmla="*/ 258129 h 1881619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07811 w 1230624"/>
              <a:gd name="connsiteY24" fmla="*/ 1555100 h 1875230"/>
              <a:gd name="connsiteX25" fmla="*/ 379224 w 1230624"/>
              <a:gd name="connsiteY25" fmla="*/ 1505094 h 1875230"/>
              <a:gd name="connsiteX26" fmla="*/ 362555 w 1230624"/>
              <a:gd name="connsiteY26" fmla="*/ 1433657 h 1875230"/>
              <a:gd name="connsiteX27" fmla="*/ 288736 w 1230624"/>
              <a:gd name="connsiteY27" fmla="*/ 1364601 h 1875230"/>
              <a:gd name="connsiteX28" fmla="*/ 212536 w 1230624"/>
              <a:gd name="connsiteY28" fmla="*/ 1326501 h 1875230"/>
              <a:gd name="connsiteX29" fmla="*/ 214918 w 1230624"/>
              <a:gd name="connsiteY29" fmla="*/ 1281255 h 1875230"/>
              <a:gd name="connsiteX30" fmla="*/ 24416 w 1230624"/>
              <a:gd name="connsiteY30" fmla="*/ 1264586 h 1875230"/>
              <a:gd name="connsiteX31" fmla="*/ 283974 w 1230624"/>
              <a:gd name="connsiteY31" fmla="*/ 716899 h 1875230"/>
              <a:gd name="connsiteX32" fmla="*/ 99284 w 1230624"/>
              <a:gd name="connsiteY32" fmla="*/ 258129 h 1875230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50674 w 1230624"/>
              <a:gd name="connsiteY24" fmla="*/ 1681307 h 1875230"/>
              <a:gd name="connsiteX25" fmla="*/ 507811 w 1230624"/>
              <a:gd name="connsiteY25" fmla="*/ 1555100 h 1875230"/>
              <a:gd name="connsiteX26" fmla="*/ 379224 w 1230624"/>
              <a:gd name="connsiteY26" fmla="*/ 1505094 h 1875230"/>
              <a:gd name="connsiteX27" fmla="*/ 362555 w 1230624"/>
              <a:gd name="connsiteY27" fmla="*/ 1433657 h 1875230"/>
              <a:gd name="connsiteX28" fmla="*/ 288736 w 1230624"/>
              <a:gd name="connsiteY28" fmla="*/ 1364601 h 1875230"/>
              <a:gd name="connsiteX29" fmla="*/ 212536 w 1230624"/>
              <a:gd name="connsiteY29" fmla="*/ 1326501 h 1875230"/>
              <a:gd name="connsiteX30" fmla="*/ 214918 w 1230624"/>
              <a:gd name="connsiteY30" fmla="*/ 1281255 h 1875230"/>
              <a:gd name="connsiteX31" fmla="*/ 24416 w 1230624"/>
              <a:gd name="connsiteY31" fmla="*/ 1264586 h 1875230"/>
              <a:gd name="connsiteX32" fmla="*/ 283974 w 1230624"/>
              <a:gd name="connsiteY32" fmla="*/ 716899 h 1875230"/>
              <a:gd name="connsiteX33" fmla="*/ 99284 w 1230624"/>
              <a:gd name="connsiteY33" fmla="*/ 258129 h 1875230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36386 w 1230624"/>
              <a:gd name="connsiteY24" fmla="*/ 1740838 h 1875230"/>
              <a:gd name="connsiteX25" fmla="*/ 550674 w 1230624"/>
              <a:gd name="connsiteY25" fmla="*/ 1681307 h 1875230"/>
              <a:gd name="connsiteX26" fmla="*/ 507811 w 1230624"/>
              <a:gd name="connsiteY26" fmla="*/ 1555100 h 1875230"/>
              <a:gd name="connsiteX27" fmla="*/ 379224 w 1230624"/>
              <a:gd name="connsiteY27" fmla="*/ 1505094 h 1875230"/>
              <a:gd name="connsiteX28" fmla="*/ 362555 w 1230624"/>
              <a:gd name="connsiteY28" fmla="*/ 1433657 h 1875230"/>
              <a:gd name="connsiteX29" fmla="*/ 288736 w 1230624"/>
              <a:gd name="connsiteY29" fmla="*/ 1364601 h 1875230"/>
              <a:gd name="connsiteX30" fmla="*/ 212536 w 1230624"/>
              <a:gd name="connsiteY30" fmla="*/ 1326501 h 1875230"/>
              <a:gd name="connsiteX31" fmla="*/ 214918 w 1230624"/>
              <a:gd name="connsiteY31" fmla="*/ 1281255 h 1875230"/>
              <a:gd name="connsiteX32" fmla="*/ 24416 w 1230624"/>
              <a:gd name="connsiteY32" fmla="*/ 1264586 h 1875230"/>
              <a:gd name="connsiteX33" fmla="*/ 283974 w 1230624"/>
              <a:gd name="connsiteY33" fmla="*/ 716899 h 1875230"/>
              <a:gd name="connsiteX34" fmla="*/ 99284 w 1230624"/>
              <a:gd name="connsiteY34" fmla="*/ 258129 h 1875230"/>
              <a:gd name="connsiteX0" fmla="*/ 99284 w 1230624"/>
              <a:gd name="connsiteY0" fmla="*/ 258129 h 1903543"/>
              <a:gd name="connsiteX1" fmla="*/ 17273 w 1230624"/>
              <a:gd name="connsiteY1" fmla="*/ 142 h 1903543"/>
              <a:gd name="connsiteX2" fmla="*/ 433993 w 1230624"/>
              <a:gd name="connsiteY2" fmla="*/ 228742 h 1903543"/>
              <a:gd name="connsiteX3" fmla="*/ 569291 w 1230624"/>
              <a:gd name="connsiteY3" fmla="*/ 836544 h 1903543"/>
              <a:gd name="connsiteX4" fmla="*/ 838805 w 1230624"/>
              <a:gd name="connsiteY4" fmla="*/ 624030 h 1903543"/>
              <a:gd name="connsiteX5" fmla="*/ 819754 w 1230624"/>
              <a:gd name="connsiteY5" fmla="*/ 802624 h 1903543"/>
              <a:gd name="connsiteX6" fmla="*/ 1213130 w 1230624"/>
              <a:gd name="connsiteY6" fmla="*/ 1205867 h 1903543"/>
              <a:gd name="connsiteX7" fmla="*/ 1141224 w 1230624"/>
              <a:gd name="connsiteY7" fmla="*/ 1250300 h 1903543"/>
              <a:gd name="connsiteX8" fmla="*/ 1122174 w 1230624"/>
              <a:gd name="connsiteY8" fmla="*/ 1295543 h 1903543"/>
              <a:gd name="connsiteX9" fmla="*/ 1045974 w 1230624"/>
              <a:gd name="connsiteY9" fmla="*/ 1328881 h 1903543"/>
              <a:gd name="connsiteX10" fmla="*/ 1017399 w 1230624"/>
              <a:gd name="connsiteY10" fmla="*/ 1388412 h 1903543"/>
              <a:gd name="connsiteX11" fmla="*/ 1034068 w 1230624"/>
              <a:gd name="connsiteY11" fmla="*/ 1436037 h 1903543"/>
              <a:gd name="connsiteX12" fmla="*/ 981680 w 1230624"/>
              <a:gd name="connsiteY12" fmla="*/ 1474137 h 1903543"/>
              <a:gd name="connsiteX13" fmla="*/ 979299 w 1230624"/>
              <a:gd name="connsiteY13" fmla="*/ 1538431 h 1903543"/>
              <a:gd name="connsiteX14" fmla="*/ 943580 w 1230624"/>
              <a:gd name="connsiteY14" fmla="*/ 1555100 h 1903543"/>
              <a:gd name="connsiteX15" fmla="*/ 907861 w 1230624"/>
              <a:gd name="connsiteY15" fmla="*/ 1562243 h 1903543"/>
              <a:gd name="connsiteX16" fmla="*/ 907861 w 1230624"/>
              <a:gd name="connsiteY16" fmla="*/ 1626537 h 1903543"/>
              <a:gd name="connsiteX17" fmla="*/ 965011 w 1230624"/>
              <a:gd name="connsiteY17" fmla="*/ 1636062 h 1903543"/>
              <a:gd name="connsiteX18" fmla="*/ 998349 w 1230624"/>
              <a:gd name="connsiteY18" fmla="*/ 1631300 h 1903543"/>
              <a:gd name="connsiteX19" fmla="*/ 1003109 w 1230624"/>
              <a:gd name="connsiteY19" fmla="*/ 1705119 h 1903543"/>
              <a:gd name="connsiteX20" fmla="*/ 979299 w 1230624"/>
              <a:gd name="connsiteY20" fmla="*/ 1726550 h 1903543"/>
              <a:gd name="connsiteX21" fmla="*/ 776891 w 1230624"/>
              <a:gd name="connsiteY21" fmla="*/ 1764650 h 1903543"/>
              <a:gd name="connsiteX22" fmla="*/ 662593 w 1230624"/>
              <a:gd name="connsiteY22" fmla="*/ 1895619 h 1903543"/>
              <a:gd name="connsiteX23" fmla="*/ 509760 w 1230624"/>
              <a:gd name="connsiteY23" fmla="*/ 1875229 h 1903543"/>
              <a:gd name="connsiteX24" fmla="*/ 519718 w 1230624"/>
              <a:gd name="connsiteY24" fmla="*/ 1762269 h 1903543"/>
              <a:gd name="connsiteX25" fmla="*/ 536386 w 1230624"/>
              <a:gd name="connsiteY25" fmla="*/ 1740838 h 1903543"/>
              <a:gd name="connsiteX26" fmla="*/ 550674 w 1230624"/>
              <a:gd name="connsiteY26" fmla="*/ 1681307 h 1903543"/>
              <a:gd name="connsiteX27" fmla="*/ 507811 w 1230624"/>
              <a:gd name="connsiteY27" fmla="*/ 1555100 h 1903543"/>
              <a:gd name="connsiteX28" fmla="*/ 379224 w 1230624"/>
              <a:gd name="connsiteY28" fmla="*/ 1505094 h 1903543"/>
              <a:gd name="connsiteX29" fmla="*/ 362555 w 1230624"/>
              <a:gd name="connsiteY29" fmla="*/ 1433657 h 1903543"/>
              <a:gd name="connsiteX30" fmla="*/ 288736 w 1230624"/>
              <a:gd name="connsiteY30" fmla="*/ 1364601 h 1903543"/>
              <a:gd name="connsiteX31" fmla="*/ 212536 w 1230624"/>
              <a:gd name="connsiteY31" fmla="*/ 1326501 h 1903543"/>
              <a:gd name="connsiteX32" fmla="*/ 214918 w 1230624"/>
              <a:gd name="connsiteY32" fmla="*/ 1281255 h 1903543"/>
              <a:gd name="connsiteX33" fmla="*/ 24416 w 1230624"/>
              <a:gd name="connsiteY33" fmla="*/ 1264586 h 1903543"/>
              <a:gd name="connsiteX34" fmla="*/ 283974 w 1230624"/>
              <a:gd name="connsiteY34" fmla="*/ 716899 h 1903543"/>
              <a:gd name="connsiteX35" fmla="*/ 99284 w 1230624"/>
              <a:gd name="connsiteY35" fmla="*/ 258129 h 1903543"/>
              <a:gd name="connsiteX0" fmla="*/ 99284 w 1230624"/>
              <a:gd name="connsiteY0" fmla="*/ 258129 h 1918325"/>
              <a:gd name="connsiteX1" fmla="*/ 17273 w 1230624"/>
              <a:gd name="connsiteY1" fmla="*/ 142 h 1918325"/>
              <a:gd name="connsiteX2" fmla="*/ 433993 w 1230624"/>
              <a:gd name="connsiteY2" fmla="*/ 228742 h 1918325"/>
              <a:gd name="connsiteX3" fmla="*/ 569291 w 1230624"/>
              <a:gd name="connsiteY3" fmla="*/ 836544 h 1918325"/>
              <a:gd name="connsiteX4" fmla="*/ 838805 w 1230624"/>
              <a:gd name="connsiteY4" fmla="*/ 624030 h 1918325"/>
              <a:gd name="connsiteX5" fmla="*/ 819754 w 1230624"/>
              <a:gd name="connsiteY5" fmla="*/ 802624 h 1918325"/>
              <a:gd name="connsiteX6" fmla="*/ 1213130 w 1230624"/>
              <a:gd name="connsiteY6" fmla="*/ 1205867 h 1918325"/>
              <a:gd name="connsiteX7" fmla="*/ 1141224 w 1230624"/>
              <a:gd name="connsiteY7" fmla="*/ 1250300 h 1918325"/>
              <a:gd name="connsiteX8" fmla="*/ 1122174 w 1230624"/>
              <a:gd name="connsiteY8" fmla="*/ 1295543 h 1918325"/>
              <a:gd name="connsiteX9" fmla="*/ 1045974 w 1230624"/>
              <a:gd name="connsiteY9" fmla="*/ 1328881 h 1918325"/>
              <a:gd name="connsiteX10" fmla="*/ 1017399 w 1230624"/>
              <a:gd name="connsiteY10" fmla="*/ 1388412 h 1918325"/>
              <a:gd name="connsiteX11" fmla="*/ 1034068 w 1230624"/>
              <a:gd name="connsiteY11" fmla="*/ 1436037 h 1918325"/>
              <a:gd name="connsiteX12" fmla="*/ 981680 w 1230624"/>
              <a:gd name="connsiteY12" fmla="*/ 1474137 h 1918325"/>
              <a:gd name="connsiteX13" fmla="*/ 979299 w 1230624"/>
              <a:gd name="connsiteY13" fmla="*/ 1538431 h 1918325"/>
              <a:gd name="connsiteX14" fmla="*/ 943580 w 1230624"/>
              <a:gd name="connsiteY14" fmla="*/ 1555100 h 1918325"/>
              <a:gd name="connsiteX15" fmla="*/ 907861 w 1230624"/>
              <a:gd name="connsiteY15" fmla="*/ 1562243 h 1918325"/>
              <a:gd name="connsiteX16" fmla="*/ 907861 w 1230624"/>
              <a:gd name="connsiteY16" fmla="*/ 1626537 h 1918325"/>
              <a:gd name="connsiteX17" fmla="*/ 965011 w 1230624"/>
              <a:gd name="connsiteY17" fmla="*/ 1636062 h 1918325"/>
              <a:gd name="connsiteX18" fmla="*/ 998349 w 1230624"/>
              <a:gd name="connsiteY18" fmla="*/ 1631300 h 1918325"/>
              <a:gd name="connsiteX19" fmla="*/ 1003109 w 1230624"/>
              <a:gd name="connsiteY19" fmla="*/ 1705119 h 1918325"/>
              <a:gd name="connsiteX20" fmla="*/ 979299 w 1230624"/>
              <a:gd name="connsiteY20" fmla="*/ 1726550 h 1918325"/>
              <a:gd name="connsiteX21" fmla="*/ 776891 w 1230624"/>
              <a:gd name="connsiteY21" fmla="*/ 1764650 h 1918325"/>
              <a:gd name="connsiteX22" fmla="*/ 662593 w 1230624"/>
              <a:gd name="connsiteY22" fmla="*/ 1895619 h 1918325"/>
              <a:gd name="connsiteX23" fmla="*/ 614968 w 1230624"/>
              <a:gd name="connsiteY23" fmla="*/ 1917051 h 1918325"/>
              <a:gd name="connsiteX24" fmla="*/ 509760 w 1230624"/>
              <a:gd name="connsiteY24" fmla="*/ 1875229 h 1918325"/>
              <a:gd name="connsiteX25" fmla="*/ 519718 w 1230624"/>
              <a:gd name="connsiteY25" fmla="*/ 1762269 h 1918325"/>
              <a:gd name="connsiteX26" fmla="*/ 536386 w 1230624"/>
              <a:gd name="connsiteY26" fmla="*/ 1740838 h 1918325"/>
              <a:gd name="connsiteX27" fmla="*/ 550674 w 1230624"/>
              <a:gd name="connsiteY27" fmla="*/ 1681307 h 1918325"/>
              <a:gd name="connsiteX28" fmla="*/ 507811 w 1230624"/>
              <a:gd name="connsiteY28" fmla="*/ 1555100 h 1918325"/>
              <a:gd name="connsiteX29" fmla="*/ 379224 w 1230624"/>
              <a:gd name="connsiteY29" fmla="*/ 1505094 h 1918325"/>
              <a:gd name="connsiteX30" fmla="*/ 362555 w 1230624"/>
              <a:gd name="connsiteY30" fmla="*/ 1433657 h 1918325"/>
              <a:gd name="connsiteX31" fmla="*/ 288736 w 1230624"/>
              <a:gd name="connsiteY31" fmla="*/ 1364601 h 1918325"/>
              <a:gd name="connsiteX32" fmla="*/ 212536 w 1230624"/>
              <a:gd name="connsiteY32" fmla="*/ 1326501 h 1918325"/>
              <a:gd name="connsiteX33" fmla="*/ 214918 w 1230624"/>
              <a:gd name="connsiteY33" fmla="*/ 1281255 h 1918325"/>
              <a:gd name="connsiteX34" fmla="*/ 24416 w 1230624"/>
              <a:gd name="connsiteY34" fmla="*/ 1264586 h 1918325"/>
              <a:gd name="connsiteX35" fmla="*/ 283974 w 1230624"/>
              <a:gd name="connsiteY35" fmla="*/ 716899 h 1918325"/>
              <a:gd name="connsiteX36" fmla="*/ 99284 w 1230624"/>
              <a:gd name="connsiteY36" fmla="*/ 258129 h 1918325"/>
              <a:gd name="connsiteX0" fmla="*/ 99284 w 1230624"/>
              <a:gd name="connsiteY0" fmla="*/ 258129 h 1917310"/>
              <a:gd name="connsiteX1" fmla="*/ 17273 w 1230624"/>
              <a:gd name="connsiteY1" fmla="*/ 142 h 1917310"/>
              <a:gd name="connsiteX2" fmla="*/ 433993 w 1230624"/>
              <a:gd name="connsiteY2" fmla="*/ 228742 h 1917310"/>
              <a:gd name="connsiteX3" fmla="*/ 569291 w 1230624"/>
              <a:gd name="connsiteY3" fmla="*/ 836544 h 1917310"/>
              <a:gd name="connsiteX4" fmla="*/ 838805 w 1230624"/>
              <a:gd name="connsiteY4" fmla="*/ 624030 h 1917310"/>
              <a:gd name="connsiteX5" fmla="*/ 819754 w 1230624"/>
              <a:gd name="connsiteY5" fmla="*/ 802624 h 1917310"/>
              <a:gd name="connsiteX6" fmla="*/ 1213130 w 1230624"/>
              <a:gd name="connsiteY6" fmla="*/ 1205867 h 1917310"/>
              <a:gd name="connsiteX7" fmla="*/ 1141224 w 1230624"/>
              <a:gd name="connsiteY7" fmla="*/ 1250300 h 1917310"/>
              <a:gd name="connsiteX8" fmla="*/ 1122174 w 1230624"/>
              <a:gd name="connsiteY8" fmla="*/ 1295543 h 1917310"/>
              <a:gd name="connsiteX9" fmla="*/ 1045974 w 1230624"/>
              <a:gd name="connsiteY9" fmla="*/ 1328881 h 1917310"/>
              <a:gd name="connsiteX10" fmla="*/ 1017399 w 1230624"/>
              <a:gd name="connsiteY10" fmla="*/ 1388412 h 1917310"/>
              <a:gd name="connsiteX11" fmla="*/ 1034068 w 1230624"/>
              <a:gd name="connsiteY11" fmla="*/ 1436037 h 1917310"/>
              <a:gd name="connsiteX12" fmla="*/ 981680 w 1230624"/>
              <a:gd name="connsiteY12" fmla="*/ 1474137 h 1917310"/>
              <a:gd name="connsiteX13" fmla="*/ 979299 w 1230624"/>
              <a:gd name="connsiteY13" fmla="*/ 1538431 h 1917310"/>
              <a:gd name="connsiteX14" fmla="*/ 943580 w 1230624"/>
              <a:gd name="connsiteY14" fmla="*/ 1555100 h 1917310"/>
              <a:gd name="connsiteX15" fmla="*/ 907861 w 1230624"/>
              <a:gd name="connsiteY15" fmla="*/ 1562243 h 1917310"/>
              <a:gd name="connsiteX16" fmla="*/ 907861 w 1230624"/>
              <a:gd name="connsiteY16" fmla="*/ 1626537 h 1917310"/>
              <a:gd name="connsiteX17" fmla="*/ 965011 w 1230624"/>
              <a:gd name="connsiteY17" fmla="*/ 1636062 h 1917310"/>
              <a:gd name="connsiteX18" fmla="*/ 998349 w 1230624"/>
              <a:gd name="connsiteY18" fmla="*/ 1631300 h 1917310"/>
              <a:gd name="connsiteX19" fmla="*/ 1003109 w 1230624"/>
              <a:gd name="connsiteY19" fmla="*/ 1705119 h 1917310"/>
              <a:gd name="connsiteX20" fmla="*/ 979299 w 1230624"/>
              <a:gd name="connsiteY20" fmla="*/ 1726550 h 1917310"/>
              <a:gd name="connsiteX21" fmla="*/ 776891 w 1230624"/>
              <a:gd name="connsiteY21" fmla="*/ 1764650 h 1917310"/>
              <a:gd name="connsiteX22" fmla="*/ 662593 w 1230624"/>
              <a:gd name="connsiteY22" fmla="*/ 1895619 h 1917310"/>
              <a:gd name="connsiteX23" fmla="*/ 614968 w 1230624"/>
              <a:gd name="connsiteY23" fmla="*/ 1917051 h 1917310"/>
              <a:gd name="connsiteX24" fmla="*/ 560199 w 1230624"/>
              <a:gd name="connsiteY24" fmla="*/ 1871807 h 1917310"/>
              <a:gd name="connsiteX25" fmla="*/ 509760 w 1230624"/>
              <a:gd name="connsiteY25" fmla="*/ 1875229 h 1917310"/>
              <a:gd name="connsiteX26" fmla="*/ 519718 w 1230624"/>
              <a:gd name="connsiteY26" fmla="*/ 1762269 h 1917310"/>
              <a:gd name="connsiteX27" fmla="*/ 536386 w 1230624"/>
              <a:gd name="connsiteY27" fmla="*/ 1740838 h 1917310"/>
              <a:gd name="connsiteX28" fmla="*/ 550674 w 1230624"/>
              <a:gd name="connsiteY28" fmla="*/ 1681307 h 1917310"/>
              <a:gd name="connsiteX29" fmla="*/ 507811 w 1230624"/>
              <a:gd name="connsiteY29" fmla="*/ 1555100 h 1917310"/>
              <a:gd name="connsiteX30" fmla="*/ 379224 w 1230624"/>
              <a:gd name="connsiteY30" fmla="*/ 1505094 h 1917310"/>
              <a:gd name="connsiteX31" fmla="*/ 362555 w 1230624"/>
              <a:gd name="connsiteY31" fmla="*/ 1433657 h 1917310"/>
              <a:gd name="connsiteX32" fmla="*/ 288736 w 1230624"/>
              <a:gd name="connsiteY32" fmla="*/ 1364601 h 1917310"/>
              <a:gd name="connsiteX33" fmla="*/ 212536 w 1230624"/>
              <a:gd name="connsiteY33" fmla="*/ 1326501 h 1917310"/>
              <a:gd name="connsiteX34" fmla="*/ 214918 w 1230624"/>
              <a:gd name="connsiteY34" fmla="*/ 1281255 h 1917310"/>
              <a:gd name="connsiteX35" fmla="*/ 24416 w 1230624"/>
              <a:gd name="connsiteY35" fmla="*/ 1264586 h 1917310"/>
              <a:gd name="connsiteX36" fmla="*/ 283974 w 1230624"/>
              <a:gd name="connsiteY36" fmla="*/ 716899 h 1917310"/>
              <a:gd name="connsiteX37" fmla="*/ 99284 w 1230624"/>
              <a:gd name="connsiteY37" fmla="*/ 258129 h 1917310"/>
              <a:gd name="connsiteX0" fmla="*/ 99284 w 1230624"/>
              <a:gd name="connsiteY0" fmla="*/ 258129 h 1917310"/>
              <a:gd name="connsiteX1" fmla="*/ 17273 w 1230624"/>
              <a:gd name="connsiteY1" fmla="*/ 142 h 1917310"/>
              <a:gd name="connsiteX2" fmla="*/ 433993 w 1230624"/>
              <a:gd name="connsiteY2" fmla="*/ 228742 h 1917310"/>
              <a:gd name="connsiteX3" fmla="*/ 569291 w 1230624"/>
              <a:gd name="connsiteY3" fmla="*/ 836544 h 1917310"/>
              <a:gd name="connsiteX4" fmla="*/ 838805 w 1230624"/>
              <a:gd name="connsiteY4" fmla="*/ 624030 h 1917310"/>
              <a:gd name="connsiteX5" fmla="*/ 819754 w 1230624"/>
              <a:gd name="connsiteY5" fmla="*/ 802624 h 1917310"/>
              <a:gd name="connsiteX6" fmla="*/ 1213130 w 1230624"/>
              <a:gd name="connsiteY6" fmla="*/ 1205867 h 1917310"/>
              <a:gd name="connsiteX7" fmla="*/ 1141224 w 1230624"/>
              <a:gd name="connsiteY7" fmla="*/ 1250300 h 1917310"/>
              <a:gd name="connsiteX8" fmla="*/ 1122174 w 1230624"/>
              <a:gd name="connsiteY8" fmla="*/ 1295543 h 1917310"/>
              <a:gd name="connsiteX9" fmla="*/ 1045974 w 1230624"/>
              <a:gd name="connsiteY9" fmla="*/ 1328881 h 1917310"/>
              <a:gd name="connsiteX10" fmla="*/ 1017399 w 1230624"/>
              <a:gd name="connsiteY10" fmla="*/ 1388412 h 1917310"/>
              <a:gd name="connsiteX11" fmla="*/ 1034068 w 1230624"/>
              <a:gd name="connsiteY11" fmla="*/ 1436037 h 1917310"/>
              <a:gd name="connsiteX12" fmla="*/ 981680 w 1230624"/>
              <a:gd name="connsiteY12" fmla="*/ 1474137 h 1917310"/>
              <a:gd name="connsiteX13" fmla="*/ 979299 w 1230624"/>
              <a:gd name="connsiteY13" fmla="*/ 1538431 h 1917310"/>
              <a:gd name="connsiteX14" fmla="*/ 943580 w 1230624"/>
              <a:gd name="connsiteY14" fmla="*/ 1555100 h 1917310"/>
              <a:gd name="connsiteX15" fmla="*/ 907861 w 1230624"/>
              <a:gd name="connsiteY15" fmla="*/ 1562243 h 1917310"/>
              <a:gd name="connsiteX16" fmla="*/ 907861 w 1230624"/>
              <a:gd name="connsiteY16" fmla="*/ 1626537 h 1917310"/>
              <a:gd name="connsiteX17" fmla="*/ 965011 w 1230624"/>
              <a:gd name="connsiteY17" fmla="*/ 1636062 h 1917310"/>
              <a:gd name="connsiteX18" fmla="*/ 998349 w 1230624"/>
              <a:gd name="connsiteY18" fmla="*/ 1631300 h 1917310"/>
              <a:gd name="connsiteX19" fmla="*/ 1003109 w 1230624"/>
              <a:gd name="connsiteY19" fmla="*/ 1705119 h 1917310"/>
              <a:gd name="connsiteX20" fmla="*/ 979299 w 1230624"/>
              <a:gd name="connsiteY20" fmla="*/ 1726550 h 1917310"/>
              <a:gd name="connsiteX21" fmla="*/ 776891 w 1230624"/>
              <a:gd name="connsiteY21" fmla="*/ 1764650 h 1917310"/>
              <a:gd name="connsiteX22" fmla="*/ 662593 w 1230624"/>
              <a:gd name="connsiteY22" fmla="*/ 1895619 h 1917310"/>
              <a:gd name="connsiteX23" fmla="*/ 614968 w 1230624"/>
              <a:gd name="connsiteY23" fmla="*/ 1917051 h 1917310"/>
              <a:gd name="connsiteX24" fmla="*/ 560199 w 1230624"/>
              <a:gd name="connsiteY24" fmla="*/ 1871807 h 1917310"/>
              <a:gd name="connsiteX25" fmla="*/ 509760 w 1230624"/>
              <a:gd name="connsiteY25" fmla="*/ 1875229 h 1917310"/>
              <a:gd name="connsiteX26" fmla="*/ 500668 w 1230624"/>
              <a:gd name="connsiteY26" fmla="*/ 1869426 h 1917310"/>
              <a:gd name="connsiteX27" fmla="*/ 519718 w 1230624"/>
              <a:gd name="connsiteY27" fmla="*/ 1762269 h 1917310"/>
              <a:gd name="connsiteX28" fmla="*/ 536386 w 1230624"/>
              <a:gd name="connsiteY28" fmla="*/ 1740838 h 1917310"/>
              <a:gd name="connsiteX29" fmla="*/ 550674 w 1230624"/>
              <a:gd name="connsiteY29" fmla="*/ 1681307 h 1917310"/>
              <a:gd name="connsiteX30" fmla="*/ 507811 w 1230624"/>
              <a:gd name="connsiteY30" fmla="*/ 1555100 h 1917310"/>
              <a:gd name="connsiteX31" fmla="*/ 379224 w 1230624"/>
              <a:gd name="connsiteY31" fmla="*/ 1505094 h 1917310"/>
              <a:gd name="connsiteX32" fmla="*/ 362555 w 1230624"/>
              <a:gd name="connsiteY32" fmla="*/ 1433657 h 1917310"/>
              <a:gd name="connsiteX33" fmla="*/ 288736 w 1230624"/>
              <a:gd name="connsiteY33" fmla="*/ 1364601 h 1917310"/>
              <a:gd name="connsiteX34" fmla="*/ 212536 w 1230624"/>
              <a:gd name="connsiteY34" fmla="*/ 1326501 h 1917310"/>
              <a:gd name="connsiteX35" fmla="*/ 214918 w 1230624"/>
              <a:gd name="connsiteY35" fmla="*/ 1281255 h 1917310"/>
              <a:gd name="connsiteX36" fmla="*/ 24416 w 1230624"/>
              <a:gd name="connsiteY36" fmla="*/ 1264586 h 1917310"/>
              <a:gd name="connsiteX37" fmla="*/ 283974 w 1230624"/>
              <a:gd name="connsiteY37" fmla="*/ 716899 h 1917310"/>
              <a:gd name="connsiteX38" fmla="*/ 99284 w 1230624"/>
              <a:gd name="connsiteY38" fmla="*/ 258129 h 1917310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662593 w 1230624"/>
              <a:gd name="connsiteY22" fmla="*/ 1895619 h 1917063"/>
              <a:gd name="connsiteX23" fmla="*/ 614968 w 1230624"/>
              <a:gd name="connsiteY23" fmla="*/ 1917051 h 1917063"/>
              <a:gd name="connsiteX24" fmla="*/ 576868 w 1230624"/>
              <a:gd name="connsiteY24" fmla="*/ 1900382 h 1917063"/>
              <a:gd name="connsiteX25" fmla="*/ 560199 w 1230624"/>
              <a:gd name="connsiteY25" fmla="*/ 1871807 h 1917063"/>
              <a:gd name="connsiteX26" fmla="*/ 509760 w 1230624"/>
              <a:gd name="connsiteY26" fmla="*/ 1875229 h 1917063"/>
              <a:gd name="connsiteX27" fmla="*/ 500668 w 1230624"/>
              <a:gd name="connsiteY27" fmla="*/ 1869426 h 1917063"/>
              <a:gd name="connsiteX28" fmla="*/ 519718 w 1230624"/>
              <a:gd name="connsiteY28" fmla="*/ 1762269 h 1917063"/>
              <a:gd name="connsiteX29" fmla="*/ 536386 w 1230624"/>
              <a:gd name="connsiteY29" fmla="*/ 1740838 h 1917063"/>
              <a:gd name="connsiteX30" fmla="*/ 550674 w 1230624"/>
              <a:gd name="connsiteY30" fmla="*/ 1681307 h 1917063"/>
              <a:gd name="connsiteX31" fmla="*/ 507811 w 1230624"/>
              <a:gd name="connsiteY31" fmla="*/ 1555100 h 1917063"/>
              <a:gd name="connsiteX32" fmla="*/ 379224 w 1230624"/>
              <a:gd name="connsiteY32" fmla="*/ 1505094 h 1917063"/>
              <a:gd name="connsiteX33" fmla="*/ 362555 w 1230624"/>
              <a:gd name="connsiteY33" fmla="*/ 1433657 h 1917063"/>
              <a:gd name="connsiteX34" fmla="*/ 288736 w 1230624"/>
              <a:gd name="connsiteY34" fmla="*/ 1364601 h 1917063"/>
              <a:gd name="connsiteX35" fmla="*/ 212536 w 1230624"/>
              <a:gd name="connsiteY35" fmla="*/ 1326501 h 1917063"/>
              <a:gd name="connsiteX36" fmla="*/ 214918 w 1230624"/>
              <a:gd name="connsiteY36" fmla="*/ 1281255 h 1917063"/>
              <a:gd name="connsiteX37" fmla="*/ 24416 w 1230624"/>
              <a:gd name="connsiteY37" fmla="*/ 1264586 h 1917063"/>
              <a:gd name="connsiteX38" fmla="*/ 283974 w 1230624"/>
              <a:gd name="connsiteY38" fmla="*/ 716899 h 1917063"/>
              <a:gd name="connsiteX39" fmla="*/ 99284 w 1230624"/>
              <a:gd name="connsiteY3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31649 w 1230624"/>
              <a:gd name="connsiteY22" fmla="*/ 1840852 h 1917063"/>
              <a:gd name="connsiteX23" fmla="*/ 662593 w 1230624"/>
              <a:gd name="connsiteY23" fmla="*/ 1895619 h 1917063"/>
              <a:gd name="connsiteX24" fmla="*/ 614968 w 1230624"/>
              <a:gd name="connsiteY24" fmla="*/ 1917051 h 1917063"/>
              <a:gd name="connsiteX25" fmla="*/ 576868 w 1230624"/>
              <a:gd name="connsiteY25" fmla="*/ 1900382 h 1917063"/>
              <a:gd name="connsiteX26" fmla="*/ 560199 w 1230624"/>
              <a:gd name="connsiteY26" fmla="*/ 1871807 h 1917063"/>
              <a:gd name="connsiteX27" fmla="*/ 509760 w 1230624"/>
              <a:gd name="connsiteY27" fmla="*/ 1875229 h 1917063"/>
              <a:gd name="connsiteX28" fmla="*/ 500668 w 1230624"/>
              <a:gd name="connsiteY28" fmla="*/ 1869426 h 1917063"/>
              <a:gd name="connsiteX29" fmla="*/ 519718 w 1230624"/>
              <a:gd name="connsiteY29" fmla="*/ 1762269 h 1917063"/>
              <a:gd name="connsiteX30" fmla="*/ 536386 w 1230624"/>
              <a:gd name="connsiteY30" fmla="*/ 1740838 h 1917063"/>
              <a:gd name="connsiteX31" fmla="*/ 550674 w 1230624"/>
              <a:gd name="connsiteY31" fmla="*/ 1681307 h 1917063"/>
              <a:gd name="connsiteX32" fmla="*/ 507811 w 1230624"/>
              <a:gd name="connsiteY32" fmla="*/ 1555100 h 1917063"/>
              <a:gd name="connsiteX33" fmla="*/ 379224 w 1230624"/>
              <a:gd name="connsiteY33" fmla="*/ 1505094 h 1917063"/>
              <a:gd name="connsiteX34" fmla="*/ 362555 w 1230624"/>
              <a:gd name="connsiteY34" fmla="*/ 1433657 h 1917063"/>
              <a:gd name="connsiteX35" fmla="*/ 288736 w 1230624"/>
              <a:gd name="connsiteY35" fmla="*/ 1364601 h 1917063"/>
              <a:gd name="connsiteX36" fmla="*/ 212536 w 1230624"/>
              <a:gd name="connsiteY36" fmla="*/ 1326501 h 1917063"/>
              <a:gd name="connsiteX37" fmla="*/ 214918 w 1230624"/>
              <a:gd name="connsiteY37" fmla="*/ 1281255 h 1917063"/>
              <a:gd name="connsiteX38" fmla="*/ 24416 w 1230624"/>
              <a:gd name="connsiteY38" fmla="*/ 1264586 h 1917063"/>
              <a:gd name="connsiteX39" fmla="*/ 283974 w 1230624"/>
              <a:gd name="connsiteY39" fmla="*/ 716899 h 1917063"/>
              <a:gd name="connsiteX40" fmla="*/ 99284 w 1230624"/>
              <a:gd name="connsiteY40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31649 w 1230624"/>
              <a:gd name="connsiteY22" fmla="*/ 1840852 h 1917063"/>
              <a:gd name="connsiteX23" fmla="*/ 686405 w 1230624"/>
              <a:gd name="connsiteY23" fmla="*/ 1890858 h 1917063"/>
              <a:gd name="connsiteX24" fmla="*/ 662593 w 1230624"/>
              <a:gd name="connsiteY24" fmla="*/ 1895619 h 1917063"/>
              <a:gd name="connsiteX25" fmla="*/ 614968 w 1230624"/>
              <a:gd name="connsiteY25" fmla="*/ 1917051 h 1917063"/>
              <a:gd name="connsiteX26" fmla="*/ 576868 w 1230624"/>
              <a:gd name="connsiteY26" fmla="*/ 1900382 h 1917063"/>
              <a:gd name="connsiteX27" fmla="*/ 560199 w 1230624"/>
              <a:gd name="connsiteY27" fmla="*/ 1871807 h 1917063"/>
              <a:gd name="connsiteX28" fmla="*/ 509760 w 1230624"/>
              <a:gd name="connsiteY28" fmla="*/ 1875229 h 1917063"/>
              <a:gd name="connsiteX29" fmla="*/ 500668 w 1230624"/>
              <a:gd name="connsiteY29" fmla="*/ 1869426 h 1917063"/>
              <a:gd name="connsiteX30" fmla="*/ 519718 w 1230624"/>
              <a:gd name="connsiteY30" fmla="*/ 1762269 h 1917063"/>
              <a:gd name="connsiteX31" fmla="*/ 536386 w 1230624"/>
              <a:gd name="connsiteY31" fmla="*/ 1740838 h 1917063"/>
              <a:gd name="connsiteX32" fmla="*/ 550674 w 1230624"/>
              <a:gd name="connsiteY32" fmla="*/ 1681307 h 1917063"/>
              <a:gd name="connsiteX33" fmla="*/ 507811 w 1230624"/>
              <a:gd name="connsiteY33" fmla="*/ 1555100 h 1917063"/>
              <a:gd name="connsiteX34" fmla="*/ 379224 w 1230624"/>
              <a:gd name="connsiteY34" fmla="*/ 1505094 h 1917063"/>
              <a:gd name="connsiteX35" fmla="*/ 362555 w 1230624"/>
              <a:gd name="connsiteY35" fmla="*/ 1433657 h 1917063"/>
              <a:gd name="connsiteX36" fmla="*/ 288736 w 1230624"/>
              <a:gd name="connsiteY36" fmla="*/ 1364601 h 1917063"/>
              <a:gd name="connsiteX37" fmla="*/ 212536 w 1230624"/>
              <a:gd name="connsiteY37" fmla="*/ 1326501 h 1917063"/>
              <a:gd name="connsiteX38" fmla="*/ 214918 w 1230624"/>
              <a:gd name="connsiteY38" fmla="*/ 1281255 h 1917063"/>
              <a:gd name="connsiteX39" fmla="*/ 24416 w 1230624"/>
              <a:gd name="connsiteY39" fmla="*/ 1264586 h 1917063"/>
              <a:gd name="connsiteX40" fmla="*/ 283974 w 1230624"/>
              <a:gd name="connsiteY40" fmla="*/ 716899 h 1917063"/>
              <a:gd name="connsiteX41" fmla="*/ 99284 w 1230624"/>
              <a:gd name="connsiteY41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50674 w 1230624"/>
              <a:gd name="connsiteY33" fmla="*/ 1681307 h 1917063"/>
              <a:gd name="connsiteX34" fmla="*/ 507811 w 1230624"/>
              <a:gd name="connsiteY34" fmla="*/ 1555100 h 1917063"/>
              <a:gd name="connsiteX35" fmla="*/ 379224 w 1230624"/>
              <a:gd name="connsiteY35" fmla="*/ 1505094 h 1917063"/>
              <a:gd name="connsiteX36" fmla="*/ 362555 w 1230624"/>
              <a:gd name="connsiteY36" fmla="*/ 1433657 h 1917063"/>
              <a:gd name="connsiteX37" fmla="*/ 288736 w 1230624"/>
              <a:gd name="connsiteY37" fmla="*/ 1364601 h 1917063"/>
              <a:gd name="connsiteX38" fmla="*/ 212536 w 1230624"/>
              <a:gd name="connsiteY38" fmla="*/ 1326501 h 1917063"/>
              <a:gd name="connsiteX39" fmla="*/ 214918 w 1230624"/>
              <a:gd name="connsiteY39" fmla="*/ 1281255 h 1917063"/>
              <a:gd name="connsiteX40" fmla="*/ 24416 w 1230624"/>
              <a:gd name="connsiteY40" fmla="*/ 1264586 h 1917063"/>
              <a:gd name="connsiteX41" fmla="*/ 283974 w 1230624"/>
              <a:gd name="connsiteY41" fmla="*/ 716899 h 1917063"/>
              <a:gd name="connsiteX42" fmla="*/ 99284 w 1230624"/>
              <a:gd name="connsiteY42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50674 w 1230624"/>
              <a:gd name="connsiteY33" fmla="*/ 1681307 h 1917063"/>
              <a:gd name="connsiteX34" fmla="*/ 519718 w 1230624"/>
              <a:gd name="connsiteY34" fmla="*/ 1631302 h 1917063"/>
              <a:gd name="connsiteX35" fmla="*/ 507811 w 1230624"/>
              <a:gd name="connsiteY35" fmla="*/ 1555100 h 1917063"/>
              <a:gd name="connsiteX36" fmla="*/ 379224 w 1230624"/>
              <a:gd name="connsiteY36" fmla="*/ 1505094 h 1917063"/>
              <a:gd name="connsiteX37" fmla="*/ 362555 w 1230624"/>
              <a:gd name="connsiteY37" fmla="*/ 1433657 h 1917063"/>
              <a:gd name="connsiteX38" fmla="*/ 288736 w 1230624"/>
              <a:gd name="connsiteY38" fmla="*/ 1364601 h 1917063"/>
              <a:gd name="connsiteX39" fmla="*/ 212536 w 1230624"/>
              <a:gd name="connsiteY39" fmla="*/ 1326501 h 1917063"/>
              <a:gd name="connsiteX40" fmla="*/ 214918 w 1230624"/>
              <a:gd name="connsiteY40" fmla="*/ 1281255 h 1917063"/>
              <a:gd name="connsiteX41" fmla="*/ 24416 w 1230624"/>
              <a:gd name="connsiteY41" fmla="*/ 1264586 h 1917063"/>
              <a:gd name="connsiteX42" fmla="*/ 283974 w 1230624"/>
              <a:gd name="connsiteY42" fmla="*/ 716899 h 1917063"/>
              <a:gd name="connsiteX43" fmla="*/ 99284 w 1230624"/>
              <a:gd name="connsiteY43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26861 w 1230624"/>
              <a:gd name="connsiteY33" fmla="*/ 1695595 h 1917063"/>
              <a:gd name="connsiteX34" fmla="*/ 550674 w 1230624"/>
              <a:gd name="connsiteY34" fmla="*/ 1681307 h 1917063"/>
              <a:gd name="connsiteX35" fmla="*/ 519718 w 1230624"/>
              <a:gd name="connsiteY35" fmla="*/ 1631302 h 1917063"/>
              <a:gd name="connsiteX36" fmla="*/ 507811 w 1230624"/>
              <a:gd name="connsiteY36" fmla="*/ 1555100 h 1917063"/>
              <a:gd name="connsiteX37" fmla="*/ 379224 w 1230624"/>
              <a:gd name="connsiteY37" fmla="*/ 1505094 h 1917063"/>
              <a:gd name="connsiteX38" fmla="*/ 362555 w 1230624"/>
              <a:gd name="connsiteY38" fmla="*/ 1433657 h 1917063"/>
              <a:gd name="connsiteX39" fmla="*/ 288736 w 1230624"/>
              <a:gd name="connsiteY39" fmla="*/ 1364601 h 1917063"/>
              <a:gd name="connsiteX40" fmla="*/ 212536 w 1230624"/>
              <a:gd name="connsiteY40" fmla="*/ 1326501 h 1917063"/>
              <a:gd name="connsiteX41" fmla="*/ 214918 w 1230624"/>
              <a:gd name="connsiteY41" fmla="*/ 1281255 h 1917063"/>
              <a:gd name="connsiteX42" fmla="*/ 24416 w 1230624"/>
              <a:gd name="connsiteY42" fmla="*/ 1264586 h 1917063"/>
              <a:gd name="connsiteX43" fmla="*/ 283974 w 1230624"/>
              <a:gd name="connsiteY43" fmla="*/ 716899 h 1917063"/>
              <a:gd name="connsiteX44" fmla="*/ 99284 w 1230624"/>
              <a:gd name="connsiteY44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26861 w 1230624"/>
              <a:gd name="connsiteY33" fmla="*/ 1695595 h 1917063"/>
              <a:gd name="connsiteX34" fmla="*/ 550674 w 1230624"/>
              <a:gd name="connsiteY34" fmla="*/ 1681307 h 1917063"/>
              <a:gd name="connsiteX35" fmla="*/ 531624 w 1230624"/>
              <a:gd name="connsiteY35" fmla="*/ 1667020 h 1917063"/>
              <a:gd name="connsiteX36" fmla="*/ 519718 w 1230624"/>
              <a:gd name="connsiteY36" fmla="*/ 1631302 h 1917063"/>
              <a:gd name="connsiteX37" fmla="*/ 507811 w 1230624"/>
              <a:gd name="connsiteY37" fmla="*/ 1555100 h 1917063"/>
              <a:gd name="connsiteX38" fmla="*/ 379224 w 1230624"/>
              <a:gd name="connsiteY38" fmla="*/ 1505094 h 1917063"/>
              <a:gd name="connsiteX39" fmla="*/ 362555 w 1230624"/>
              <a:gd name="connsiteY39" fmla="*/ 1433657 h 1917063"/>
              <a:gd name="connsiteX40" fmla="*/ 288736 w 1230624"/>
              <a:gd name="connsiteY40" fmla="*/ 1364601 h 1917063"/>
              <a:gd name="connsiteX41" fmla="*/ 212536 w 1230624"/>
              <a:gd name="connsiteY41" fmla="*/ 1326501 h 1917063"/>
              <a:gd name="connsiteX42" fmla="*/ 214918 w 1230624"/>
              <a:gd name="connsiteY42" fmla="*/ 1281255 h 1917063"/>
              <a:gd name="connsiteX43" fmla="*/ 24416 w 1230624"/>
              <a:gd name="connsiteY43" fmla="*/ 1264586 h 1917063"/>
              <a:gd name="connsiteX44" fmla="*/ 283974 w 1230624"/>
              <a:gd name="connsiteY44" fmla="*/ 716899 h 1917063"/>
              <a:gd name="connsiteX45" fmla="*/ 99284 w 1230624"/>
              <a:gd name="connsiteY45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17336 w 1230624"/>
              <a:gd name="connsiteY29" fmla="*/ 1881333 h 1917063"/>
              <a:gd name="connsiteX30" fmla="*/ 509760 w 1230624"/>
              <a:gd name="connsiteY30" fmla="*/ 1875229 h 1917063"/>
              <a:gd name="connsiteX31" fmla="*/ 500668 w 1230624"/>
              <a:gd name="connsiteY31" fmla="*/ 1869426 h 1917063"/>
              <a:gd name="connsiteX32" fmla="*/ 519718 w 1230624"/>
              <a:gd name="connsiteY32" fmla="*/ 1762269 h 1917063"/>
              <a:gd name="connsiteX33" fmla="*/ 536386 w 1230624"/>
              <a:gd name="connsiteY33" fmla="*/ 1740838 h 1917063"/>
              <a:gd name="connsiteX34" fmla="*/ 526861 w 1230624"/>
              <a:gd name="connsiteY34" fmla="*/ 1695595 h 1917063"/>
              <a:gd name="connsiteX35" fmla="*/ 550674 w 1230624"/>
              <a:gd name="connsiteY35" fmla="*/ 1681307 h 1917063"/>
              <a:gd name="connsiteX36" fmla="*/ 531624 w 1230624"/>
              <a:gd name="connsiteY36" fmla="*/ 1667020 h 1917063"/>
              <a:gd name="connsiteX37" fmla="*/ 519718 w 1230624"/>
              <a:gd name="connsiteY37" fmla="*/ 1631302 h 1917063"/>
              <a:gd name="connsiteX38" fmla="*/ 507811 w 1230624"/>
              <a:gd name="connsiteY38" fmla="*/ 1555100 h 1917063"/>
              <a:gd name="connsiteX39" fmla="*/ 379224 w 1230624"/>
              <a:gd name="connsiteY39" fmla="*/ 1505094 h 1917063"/>
              <a:gd name="connsiteX40" fmla="*/ 362555 w 1230624"/>
              <a:gd name="connsiteY40" fmla="*/ 1433657 h 1917063"/>
              <a:gd name="connsiteX41" fmla="*/ 288736 w 1230624"/>
              <a:gd name="connsiteY41" fmla="*/ 1364601 h 1917063"/>
              <a:gd name="connsiteX42" fmla="*/ 212536 w 1230624"/>
              <a:gd name="connsiteY42" fmla="*/ 1326501 h 1917063"/>
              <a:gd name="connsiteX43" fmla="*/ 214918 w 1230624"/>
              <a:gd name="connsiteY43" fmla="*/ 1281255 h 1917063"/>
              <a:gd name="connsiteX44" fmla="*/ 24416 w 1230624"/>
              <a:gd name="connsiteY44" fmla="*/ 1264586 h 1917063"/>
              <a:gd name="connsiteX45" fmla="*/ 283974 w 1230624"/>
              <a:gd name="connsiteY45" fmla="*/ 716899 h 1917063"/>
              <a:gd name="connsiteX46" fmla="*/ 99284 w 1230624"/>
              <a:gd name="connsiteY46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776891 w 1230624"/>
              <a:gd name="connsiteY22" fmla="*/ 1764650 h 1917063"/>
              <a:gd name="connsiteX23" fmla="*/ 748318 w 1230624"/>
              <a:gd name="connsiteY23" fmla="*/ 1828945 h 1917063"/>
              <a:gd name="connsiteX24" fmla="*/ 731649 w 1230624"/>
              <a:gd name="connsiteY24" fmla="*/ 1840852 h 1917063"/>
              <a:gd name="connsiteX25" fmla="*/ 686405 w 1230624"/>
              <a:gd name="connsiteY25" fmla="*/ 1890858 h 1917063"/>
              <a:gd name="connsiteX26" fmla="*/ 662593 w 1230624"/>
              <a:gd name="connsiteY26" fmla="*/ 1895619 h 1917063"/>
              <a:gd name="connsiteX27" fmla="*/ 614968 w 1230624"/>
              <a:gd name="connsiteY27" fmla="*/ 1917051 h 1917063"/>
              <a:gd name="connsiteX28" fmla="*/ 576868 w 1230624"/>
              <a:gd name="connsiteY28" fmla="*/ 1900382 h 1917063"/>
              <a:gd name="connsiteX29" fmla="*/ 560199 w 1230624"/>
              <a:gd name="connsiteY29" fmla="*/ 1871807 h 1917063"/>
              <a:gd name="connsiteX30" fmla="*/ 517336 w 1230624"/>
              <a:gd name="connsiteY30" fmla="*/ 1881333 h 1917063"/>
              <a:gd name="connsiteX31" fmla="*/ 509760 w 1230624"/>
              <a:gd name="connsiteY31" fmla="*/ 1875229 h 1917063"/>
              <a:gd name="connsiteX32" fmla="*/ 500668 w 1230624"/>
              <a:gd name="connsiteY32" fmla="*/ 1869426 h 1917063"/>
              <a:gd name="connsiteX33" fmla="*/ 519718 w 1230624"/>
              <a:gd name="connsiteY33" fmla="*/ 1762269 h 1917063"/>
              <a:gd name="connsiteX34" fmla="*/ 536386 w 1230624"/>
              <a:gd name="connsiteY34" fmla="*/ 1740838 h 1917063"/>
              <a:gd name="connsiteX35" fmla="*/ 526861 w 1230624"/>
              <a:gd name="connsiteY35" fmla="*/ 1695595 h 1917063"/>
              <a:gd name="connsiteX36" fmla="*/ 550674 w 1230624"/>
              <a:gd name="connsiteY36" fmla="*/ 1681307 h 1917063"/>
              <a:gd name="connsiteX37" fmla="*/ 531624 w 1230624"/>
              <a:gd name="connsiteY37" fmla="*/ 1667020 h 1917063"/>
              <a:gd name="connsiteX38" fmla="*/ 519718 w 1230624"/>
              <a:gd name="connsiteY38" fmla="*/ 1631302 h 1917063"/>
              <a:gd name="connsiteX39" fmla="*/ 507811 w 1230624"/>
              <a:gd name="connsiteY39" fmla="*/ 1555100 h 1917063"/>
              <a:gd name="connsiteX40" fmla="*/ 379224 w 1230624"/>
              <a:gd name="connsiteY40" fmla="*/ 1505094 h 1917063"/>
              <a:gd name="connsiteX41" fmla="*/ 362555 w 1230624"/>
              <a:gd name="connsiteY41" fmla="*/ 1433657 h 1917063"/>
              <a:gd name="connsiteX42" fmla="*/ 288736 w 1230624"/>
              <a:gd name="connsiteY42" fmla="*/ 1364601 h 1917063"/>
              <a:gd name="connsiteX43" fmla="*/ 212536 w 1230624"/>
              <a:gd name="connsiteY43" fmla="*/ 1326501 h 1917063"/>
              <a:gd name="connsiteX44" fmla="*/ 214918 w 1230624"/>
              <a:gd name="connsiteY44" fmla="*/ 1281255 h 1917063"/>
              <a:gd name="connsiteX45" fmla="*/ 24416 w 1230624"/>
              <a:gd name="connsiteY45" fmla="*/ 1264586 h 1917063"/>
              <a:gd name="connsiteX46" fmla="*/ 283974 w 1230624"/>
              <a:gd name="connsiteY46" fmla="*/ 716899 h 1917063"/>
              <a:gd name="connsiteX47" fmla="*/ 99284 w 1230624"/>
              <a:gd name="connsiteY47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822136 w 1230624"/>
              <a:gd name="connsiteY22" fmla="*/ 1757508 h 1917063"/>
              <a:gd name="connsiteX23" fmla="*/ 776891 w 1230624"/>
              <a:gd name="connsiteY23" fmla="*/ 1764650 h 1917063"/>
              <a:gd name="connsiteX24" fmla="*/ 748318 w 1230624"/>
              <a:gd name="connsiteY24" fmla="*/ 1828945 h 1917063"/>
              <a:gd name="connsiteX25" fmla="*/ 731649 w 1230624"/>
              <a:gd name="connsiteY25" fmla="*/ 1840852 h 1917063"/>
              <a:gd name="connsiteX26" fmla="*/ 686405 w 1230624"/>
              <a:gd name="connsiteY26" fmla="*/ 1890858 h 1917063"/>
              <a:gd name="connsiteX27" fmla="*/ 662593 w 1230624"/>
              <a:gd name="connsiteY27" fmla="*/ 1895619 h 1917063"/>
              <a:gd name="connsiteX28" fmla="*/ 614968 w 1230624"/>
              <a:gd name="connsiteY28" fmla="*/ 1917051 h 1917063"/>
              <a:gd name="connsiteX29" fmla="*/ 576868 w 1230624"/>
              <a:gd name="connsiteY29" fmla="*/ 1900382 h 1917063"/>
              <a:gd name="connsiteX30" fmla="*/ 560199 w 1230624"/>
              <a:gd name="connsiteY30" fmla="*/ 1871807 h 1917063"/>
              <a:gd name="connsiteX31" fmla="*/ 517336 w 1230624"/>
              <a:gd name="connsiteY31" fmla="*/ 1881333 h 1917063"/>
              <a:gd name="connsiteX32" fmla="*/ 509760 w 1230624"/>
              <a:gd name="connsiteY32" fmla="*/ 1875229 h 1917063"/>
              <a:gd name="connsiteX33" fmla="*/ 500668 w 1230624"/>
              <a:gd name="connsiteY33" fmla="*/ 1869426 h 1917063"/>
              <a:gd name="connsiteX34" fmla="*/ 519718 w 1230624"/>
              <a:gd name="connsiteY34" fmla="*/ 1762269 h 1917063"/>
              <a:gd name="connsiteX35" fmla="*/ 536386 w 1230624"/>
              <a:gd name="connsiteY35" fmla="*/ 1740838 h 1917063"/>
              <a:gd name="connsiteX36" fmla="*/ 526861 w 1230624"/>
              <a:gd name="connsiteY36" fmla="*/ 1695595 h 1917063"/>
              <a:gd name="connsiteX37" fmla="*/ 550674 w 1230624"/>
              <a:gd name="connsiteY37" fmla="*/ 1681307 h 1917063"/>
              <a:gd name="connsiteX38" fmla="*/ 531624 w 1230624"/>
              <a:gd name="connsiteY38" fmla="*/ 1667020 h 1917063"/>
              <a:gd name="connsiteX39" fmla="*/ 519718 w 1230624"/>
              <a:gd name="connsiteY39" fmla="*/ 1631302 h 1917063"/>
              <a:gd name="connsiteX40" fmla="*/ 507811 w 1230624"/>
              <a:gd name="connsiteY40" fmla="*/ 1555100 h 1917063"/>
              <a:gd name="connsiteX41" fmla="*/ 379224 w 1230624"/>
              <a:gd name="connsiteY41" fmla="*/ 1505094 h 1917063"/>
              <a:gd name="connsiteX42" fmla="*/ 362555 w 1230624"/>
              <a:gd name="connsiteY42" fmla="*/ 1433657 h 1917063"/>
              <a:gd name="connsiteX43" fmla="*/ 288736 w 1230624"/>
              <a:gd name="connsiteY43" fmla="*/ 1364601 h 1917063"/>
              <a:gd name="connsiteX44" fmla="*/ 212536 w 1230624"/>
              <a:gd name="connsiteY44" fmla="*/ 1326501 h 1917063"/>
              <a:gd name="connsiteX45" fmla="*/ 214918 w 1230624"/>
              <a:gd name="connsiteY45" fmla="*/ 1281255 h 1917063"/>
              <a:gd name="connsiteX46" fmla="*/ 24416 w 1230624"/>
              <a:gd name="connsiteY46" fmla="*/ 1264586 h 1917063"/>
              <a:gd name="connsiteX47" fmla="*/ 283974 w 1230624"/>
              <a:gd name="connsiteY47" fmla="*/ 716899 h 1917063"/>
              <a:gd name="connsiteX48" fmla="*/ 99284 w 1230624"/>
              <a:gd name="connsiteY48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822136 w 1230624"/>
              <a:gd name="connsiteY22" fmla="*/ 1757508 h 1917063"/>
              <a:gd name="connsiteX23" fmla="*/ 776891 w 1230624"/>
              <a:gd name="connsiteY23" fmla="*/ 1764650 h 1917063"/>
              <a:gd name="connsiteX24" fmla="*/ 755461 w 1230624"/>
              <a:gd name="connsiteY24" fmla="*/ 1783702 h 1917063"/>
              <a:gd name="connsiteX25" fmla="*/ 748318 w 1230624"/>
              <a:gd name="connsiteY25" fmla="*/ 1828945 h 1917063"/>
              <a:gd name="connsiteX26" fmla="*/ 731649 w 1230624"/>
              <a:gd name="connsiteY26" fmla="*/ 1840852 h 1917063"/>
              <a:gd name="connsiteX27" fmla="*/ 686405 w 1230624"/>
              <a:gd name="connsiteY27" fmla="*/ 1890858 h 1917063"/>
              <a:gd name="connsiteX28" fmla="*/ 662593 w 1230624"/>
              <a:gd name="connsiteY28" fmla="*/ 1895619 h 1917063"/>
              <a:gd name="connsiteX29" fmla="*/ 614968 w 1230624"/>
              <a:gd name="connsiteY29" fmla="*/ 1917051 h 1917063"/>
              <a:gd name="connsiteX30" fmla="*/ 576868 w 1230624"/>
              <a:gd name="connsiteY30" fmla="*/ 1900382 h 1917063"/>
              <a:gd name="connsiteX31" fmla="*/ 560199 w 1230624"/>
              <a:gd name="connsiteY31" fmla="*/ 1871807 h 1917063"/>
              <a:gd name="connsiteX32" fmla="*/ 517336 w 1230624"/>
              <a:gd name="connsiteY32" fmla="*/ 1881333 h 1917063"/>
              <a:gd name="connsiteX33" fmla="*/ 509760 w 1230624"/>
              <a:gd name="connsiteY33" fmla="*/ 1875229 h 1917063"/>
              <a:gd name="connsiteX34" fmla="*/ 500668 w 1230624"/>
              <a:gd name="connsiteY34" fmla="*/ 1869426 h 1917063"/>
              <a:gd name="connsiteX35" fmla="*/ 519718 w 1230624"/>
              <a:gd name="connsiteY35" fmla="*/ 1762269 h 1917063"/>
              <a:gd name="connsiteX36" fmla="*/ 536386 w 1230624"/>
              <a:gd name="connsiteY36" fmla="*/ 1740838 h 1917063"/>
              <a:gd name="connsiteX37" fmla="*/ 526861 w 1230624"/>
              <a:gd name="connsiteY37" fmla="*/ 1695595 h 1917063"/>
              <a:gd name="connsiteX38" fmla="*/ 550674 w 1230624"/>
              <a:gd name="connsiteY38" fmla="*/ 1681307 h 1917063"/>
              <a:gd name="connsiteX39" fmla="*/ 531624 w 1230624"/>
              <a:gd name="connsiteY39" fmla="*/ 1667020 h 1917063"/>
              <a:gd name="connsiteX40" fmla="*/ 519718 w 1230624"/>
              <a:gd name="connsiteY40" fmla="*/ 1631302 h 1917063"/>
              <a:gd name="connsiteX41" fmla="*/ 507811 w 1230624"/>
              <a:gd name="connsiteY41" fmla="*/ 1555100 h 1917063"/>
              <a:gd name="connsiteX42" fmla="*/ 379224 w 1230624"/>
              <a:gd name="connsiteY42" fmla="*/ 1505094 h 1917063"/>
              <a:gd name="connsiteX43" fmla="*/ 362555 w 1230624"/>
              <a:gd name="connsiteY43" fmla="*/ 1433657 h 1917063"/>
              <a:gd name="connsiteX44" fmla="*/ 288736 w 1230624"/>
              <a:gd name="connsiteY44" fmla="*/ 1364601 h 1917063"/>
              <a:gd name="connsiteX45" fmla="*/ 212536 w 1230624"/>
              <a:gd name="connsiteY45" fmla="*/ 1326501 h 1917063"/>
              <a:gd name="connsiteX46" fmla="*/ 214918 w 1230624"/>
              <a:gd name="connsiteY46" fmla="*/ 1281255 h 1917063"/>
              <a:gd name="connsiteX47" fmla="*/ 24416 w 1230624"/>
              <a:gd name="connsiteY47" fmla="*/ 1264586 h 1917063"/>
              <a:gd name="connsiteX48" fmla="*/ 283974 w 1230624"/>
              <a:gd name="connsiteY48" fmla="*/ 716899 h 1917063"/>
              <a:gd name="connsiteX49" fmla="*/ 99284 w 1230624"/>
              <a:gd name="connsiteY4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07811 w 1230624"/>
              <a:gd name="connsiteY42" fmla="*/ 1555100 h 1917063"/>
              <a:gd name="connsiteX43" fmla="*/ 379224 w 1230624"/>
              <a:gd name="connsiteY43" fmla="*/ 1505094 h 1917063"/>
              <a:gd name="connsiteX44" fmla="*/ 362555 w 1230624"/>
              <a:gd name="connsiteY44" fmla="*/ 1433657 h 1917063"/>
              <a:gd name="connsiteX45" fmla="*/ 288736 w 1230624"/>
              <a:gd name="connsiteY45" fmla="*/ 1364601 h 1917063"/>
              <a:gd name="connsiteX46" fmla="*/ 212536 w 1230624"/>
              <a:gd name="connsiteY46" fmla="*/ 1326501 h 1917063"/>
              <a:gd name="connsiteX47" fmla="*/ 214918 w 1230624"/>
              <a:gd name="connsiteY47" fmla="*/ 1281255 h 1917063"/>
              <a:gd name="connsiteX48" fmla="*/ 24416 w 1230624"/>
              <a:gd name="connsiteY48" fmla="*/ 1264586 h 1917063"/>
              <a:gd name="connsiteX49" fmla="*/ 283974 w 1230624"/>
              <a:gd name="connsiteY49" fmla="*/ 716899 h 1917063"/>
              <a:gd name="connsiteX50" fmla="*/ 99284 w 1230624"/>
              <a:gd name="connsiteY50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07811 w 1230624"/>
              <a:gd name="connsiteY42" fmla="*/ 1555100 h 1917063"/>
              <a:gd name="connsiteX43" fmla="*/ 457805 w 1230624"/>
              <a:gd name="connsiteY43" fmla="*/ 1557483 h 1917063"/>
              <a:gd name="connsiteX44" fmla="*/ 379224 w 1230624"/>
              <a:gd name="connsiteY44" fmla="*/ 1505094 h 1917063"/>
              <a:gd name="connsiteX45" fmla="*/ 362555 w 1230624"/>
              <a:gd name="connsiteY45" fmla="*/ 1433657 h 1917063"/>
              <a:gd name="connsiteX46" fmla="*/ 288736 w 1230624"/>
              <a:gd name="connsiteY46" fmla="*/ 1364601 h 1917063"/>
              <a:gd name="connsiteX47" fmla="*/ 212536 w 1230624"/>
              <a:gd name="connsiteY47" fmla="*/ 1326501 h 1917063"/>
              <a:gd name="connsiteX48" fmla="*/ 214918 w 1230624"/>
              <a:gd name="connsiteY48" fmla="*/ 1281255 h 1917063"/>
              <a:gd name="connsiteX49" fmla="*/ 24416 w 1230624"/>
              <a:gd name="connsiteY49" fmla="*/ 1264586 h 1917063"/>
              <a:gd name="connsiteX50" fmla="*/ 283974 w 1230624"/>
              <a:gd name="connsiteY50" fmla="*/ 716899 h 1917063"/>
              <a:gd name="connsiteX51" fmla="*/ 99284 w 1230624"/>
              <a:gd name="connsiteY51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2555 w 1230624"/>
              <a:gd name="connsiteY46" fmla="*/ 1433657 h 1917063"/>
              <a:gd name="connsiteX47" fmla="*/ 288736 w 1230624"/>
              <a:gd name="connsiteY47" fmla="*/ 1364601 h 1917063"/>
              <a:gd name="connsiteX48" fmla="*/ 212536 w 1230624"/>
              <a:gd name="connsiteY48" fmla="*/ 1326501 h 1917063"/>
              <a:gd name="connsiteX49" fmla="*/ 214918 w 1230624"/>
              <a:gd name="connsiteY49" fmla="*/ 1281255 h 1917063"/>
              <a:gd name="connsiteX50" fmla="*/ 24416 w 1230624"/>
              <a:gd name="connsiteY50" fmla="*/ 1264586 h 1917063"/>
              <a:gd name="connsiteX51" fmla="*/ 283974 w 1230624"/>
              <a:gd name="connsiteY51" fmla="*/ 716899 h 1917063"/>
              <a:gd name="connsiteX52" fmla="*/ 99284 w 1230624"/>
              <a:gd name="connsiteY52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283974 w 1230624"/>
              <a:gd name="connsiteY52" fmla="*/ 716899 h 1917063"/>
              <a:gd name="connsiteX53" fmla="*/ 99284 w 1230624"/>
              <a:gd name="connsiteY53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143480 w 1230624"/>
              <a:gd name="connsiteY52" fmla="*/ 1009795 h 1917063"/>
              <a:gd name="connsiteX53" fmla="*/ 283974 w 1230624"/>
              <a:gd name="connsiteY53" fmla="*/ 716899 h 1917063"/>
              <a:gd name="connsiteX54" fmla="*/ 99284 w 1230624"/>
              <a:gd name="connsiteY54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88711 w 1230624"/>
              <a:gd name="connsiteY52" fmla="*/ 1064564 h 1917063"/>
              <a:gd name="connsiteX53" fmla="*/ 143480 w 1230624"/>
              <a:gd name="connsiteY53" fmla="*/ 1009795 h 1917063"/>
              <a:gd name="connsiteX54" fmla="*/ 283974 w 1230624"/>
              <a:gd name="connsiteY54" fmla="*/ 716899 h 1917063"/>
              <a:gd name="connsiteX55" fmla="*/ 99284 w 1230624"/>
              <a:gd name="connsiteY55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31561 w 1230624"/>
              <a:gd name="connsiteY52" fmla="*/ 1152670 h 1917063"/>
              <a:gd name="connsiteX53" fmla="*/ 88711 w 1230624"/>
              <a:gd name="connsiteY53" fmla="*/ 1064564 h 1917063"/>
              <a:gd name="connsiteX54" fmla="*/ 143480 w 1230624"/>
              <a:gd name="connsiteY54" fmla="*/ 1009795 h 1917063"/>
              <a:gd name="connsiteX55" fmla="*/ 283974 w 1230624"/>
              <a:gd name="connsiteY55" fmla="*/ 716899 h 1917063"/>
              <a:gd name="connsiteX56" fmla="*/ 99284 w 1230624"/>
              <a:gd name="connsiteY56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6818 w 1230624"/>
              <a:gd name="connsiteY51" fmla="*/ 1345552 h 1917063"/>
              <a:gd name="connsiteX52" fmla="*/ 24416 w 1230624"/>
              <a:gd name="connsiteY52" fmla="*/ 1264586 h 1917063"/>
              <a:gd name="connsiteX53" fmla="*/ 31561 w 1230624"/>
              <a:gd name="connsiteY53" fmla="*/ 1152670 h 1917063"/>
              <a:gd name="connsiteX54" fmla="*/ 88711 w 1230624"/>
              <a:gd name="connsiteY54" fmla="*/ 1064564 h 1917063"/>
              <a:gd name="connsiteX55" fmla="*/ 143480 w 1230624"/>
              <a:gd name="connsiteY55" fmla="*/ 1009795 h 1917063"/>
              <a:gd name="connsiteX56" fmla="*/ 283974 w 1230624"/>
              <a:gd name="connsiteY56" fmla="*/ 716899 h 1917063"/>
              <a:gd name="connsiteX57" fmla="*/ 99284 w 1230624"/>
              <a:gd name="connsiteY57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24416 w 1230624"/>
              <a:gd name="connsiteY53" fmla="*/ 1264586 h 1917063"/>
              <a:gd name="connsiteX54" fmla="*/ 31561 w 1230624"/>
              <a:gd name="connsiteY54" fmla="*/ 1152670 h 1917063"/>
              <a:gd name="connsiteX55" fmla="*/ 88711 w 1230624"/>
              <a:gd name="connsiteY55" fmla="*/ 1064564 h 1917063"/>
              <a:gd name="connsiteX56" fmla="*/ 143480 w 1230624"/>
              <a:gd name="connsiteY56" fmla="*/ 1009795 h 1917063"/>
              <a:gd name="connsiteX57" fmla="*/ 283974 w 1230624"/>
              <a:gd name="connsiteY57" fmla="*/ 716899 h 1917063"/>
              <a:gd name="connsiteX58" fmla="*/ 99284 w 1230624"/>
              <a:gd name="connsiteY58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24416 w 1230624"/>
              <a:gd name="connsiteY54" fmla="*/ 1264586 h 1917063"/>
              <a:gd name="connsiteX55" fmla="*/ 31561 w 1230624"/>
              <a:gd name="connsiteY55" fmla="*/ 1152670 h 1917063"/>
              <a:gd name="connsiteX56" fmla="*/ 88711 w 1230624"/>
              <a:gd name="connsiteY56" fmla="*/ 1064564 h 1917063"/>
              <a:gd name="connsiteX57" fmla="*/ 143480 w 1230624"/>
              <a:gd name="connsiteY57" fmla="*/ 1009795 h 1917063"/>
              <a:gd name="connsiteX58" fmla="*/ 283974 w 1230624"/>
              <a:gd name="connsiteY58" fmla="*/ 716899 h 1917063"/>
              <a:gd name="connsiteX59" fmla="*/ 99284 w 1230624"/>
              <a:gd name="connsiteY5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7747 w 1230624"/>
              <a:gd name="connsiteY54" fmla="*/ 1293161 h 1917063"/>
              <a:gd name="connsiteX55" fmla="*/ 31561 w 1230624"/>
              <a:gd name="connsiteY55" fmla="*/ 1152670 h 1917063"/>
              <a:gd name="connsiteX56" fmla="*/ 88711 w 1230624"/>
              <a:gd name="connsiteY56" fmla="*/ 1064564 h 1917063"/>
              <a:gd name="connsiteX57" fmla="*/ 143480 w 1230624"/>
              <a:gd name="connsiteY57" fmla="*/ 1009795 h 1917063"/>
              <a:gd name="connsiteX58" fmla="*/ 283974 w 1230624"/>
              <a:gd name="connsiteY58" fmla="*/ 716899 h 1917063"/>
              <a:gd name="connsiteX59" fmla="*/ 99284 w 1230624"/>
              <a:gd name="connsiteY5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41086 w 1230624"/>
              <a:gd name="connsiteY54" fmla="*/ 1295545 h 1917063"/>
              <a:gd name="connsiteX55" fmla="*/ 7747 w 1230624"/>
              <a:gd name="connsiteY55" fmla="*/ 1293161 h 1917063"/>
              <a:gd name="connsiteX56" fmla="*/ 31561 w 1230624"/>
              <a:gd name="connsiteY56" fmla="*/ 1152670 h 1917063"/>
              <a:gd name="connsiteX57" fmla="*/ 88711 w 1230624"/>
              <a:gd name="connsiteY57" fmla="*/ 1064564 h 1917063"/>
              <a:gd name="connsiteX58" fmla="*/ 143480 w 1230624"/>
              <a:gd name="connsiteY58" fmla="*/ 1009795 h 1917063"/>
              <a:gd name="connsiteX59" fmla="*/ 283974 w 1230624"/>
              <a:gd name="connsiteY59" fmla="*/ 716899 h 1917063"/>
              <a:gd name="connsiteX60" fmla="*/ 99284 w 1230624"/>
              <a:gd name="connsiteY60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79631 w 1233437"/>
              <a:gd name="connsiteY52" fmla="*/ 1345552 h 1917063"/>
              <a:gd name="connsiteX53" fmla="*/ 141531 w 1233437"/>
              <a:gd name="connsiteY53" fmla="*/ 1316977 h 1917063"/>
              <a:gd name="connsiteX54" fmla="*/ 43899 w 1233437"/>
              <a:gd name="connsiteY54" fmla="*/ 1295545 h 1917063"/>
              <a:gd name="connsiteX55" fmla="*/ 10560 w 1233437"/>
              <a:gd name="connsiteY55" fmla="*/ 1293161 h 1917063"/>
              <a:gd name="connsiteX56" fmla="*/ 1037 w 1233437"/>
              <a:gd name="connsiteY56" fmla="*/ 1240777 h 1917063"/>
              <a:gd name="connsiteX57" fmla="*/ 34374 w 1233437"/>
              <a:gd name="connsiteY57" fmla="*/ 1152670 h 1917063"/>
              <a:gd name="connsiteX58" fmla="*/ 91524 w 1233437"/>
              <a:gd name="connsiteY58" fmla="*/ 1064564 h 1917063"/>
              <a:gd name="connsiteX59" fmla="*/ 146293 w 1233437"/>
              <a:gd name="connsiteY59" fmla="*/ 1009795 h 1917063"/>
              <a:gd name="connsiteX60" fmla="*/ 286787 w 1233437"/>
              <a:gd name="connsiteY60" fmla="*/ 716899 h 1917063"/>
              <a:gd name="connsiteX61" fmla="*/ 102097 w 1233437"/>
              <a:gd name="connsiteY61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79631 w 1233437"/>
              <a:gd name="connsiteY52" fmla="*/ 1345552 h 1917063"/>
              <a:gd name="connsiteX53" fmla="*/ 141531 w 1233437"/>
              <a:gd name="connsiteY53" fmla="*/ 1316977 h 1917063"/>
              <a:gd name="connsiteX54" fmla="*/ 98669 w 1233437"/>
              <a:gd name="connsiteY54" fmla="*/ 1314595 h 1917063"/>
              <a:gd name="connsiteX55" fmla="*/ 43899 w 1233437"/>
              <a:gd name="connsiteY55" fmla="*/ 1295545 h 1917063"/>
              <a:gd name="connsiteX56" fmla="*/ 10560 w 1233437"/>
              <a:gd name="connsiteY56" fmla="*/ 1293161 h 1917063"/>
              <a:gd name="connsiteX57" fmla="*/ 1037 w 1233437"/>
              <a:gd name="connsiteY57" fmla="*/ 1240777 h 1917063"/>
              <a:gd name="connsiteX58" fmla="*/ 34374 w 1233437"/>
              <a:gd name="connsiteY58" fmla="*/ 1152670 h 1917063"/>
              <a:gd name="connsiteX59" fmla="*/ 91524 w 1233437"/>
              <a:gd name="connsiteY59" fmla="*/ 1064564 h 1917063"/>
              <a:gd name="connsiteX60" fmla="*/ 146293 w 1233437"/>
              <a:gd name="connsiteY60" fmla="*/ 1009795 h 1917063"/>
              <a:gd name="connsiteX61" fmla="*/ 286787 w 1233437"/>
              <a:gd name="connsiteY61" fmla="*/ 716899 h 1917063"/>
              <a:gd name="connsiteX62" fmla="*/ 102097 w 1233437"/>
              <a:gd name="connsiteY62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86775 w 1233437"/>
              <a:gd name="connsiteY52" fmla="*/ 1328883 h 1917063"/>
              <a:gd name="connsiteX53" fmla="*/ 179631 w 1233437"/>
              <a:gd name="connsiteY53" fmla="*/ 1345552 h 1917063"/>
              <a:gd name="connsiteX54" fmla="*/ 141531 w 1233437"/>
              <a:gd name="connsiteY54" fmla="*/ 1316977 h 1917063"/>
              <a:gd name="connsiteX55" fmla="*/ 98669 w 1233437"/>
              <a:gd name="connsiteY55" fmla="*/ 1314595 h 1917063"/>
              <a:gd name="connsiteX56" fmla="*/ 43899 w 1233437"/>
              <a:gd name="connsiteY56" fmla="*/ 1295545 h 1917063"/>
              <a:gd name="connsiteX57" fmla="*/ 10560 w 1233437"/>
              <a:gd name="connsiteY57" fmla="*/ 1293161 h 1917063"/>
              <a:gd name="connsiteX58" fmla="*/ 1037 w 1233437"/>
              <a:gd name="connsiteY58" fmla="*/ 1240777 h 1917063"/>
              <a:gd name="connsiteX59" fmla="*/ 34374 w 1233437"/>
              <a:gd name="connsiteY59" fmla="*/ 1152670 h 1917063"/>
              <a:gd name="connsiteX60" fmla="*/ 91524 w 1233437"/>
              <a:gd name="connsiteY60" fmla="*/ 1064564 h 1917063"/>
              <a:gd name="connsiteX61" fmla="*/ 146293 w 1233437"/>
              <a:gd name="connsiteY61" fmla="*/ 1009795 h 1917063"/>
              <a:gd name="connsiteX62" fmla="*/ 286787 w 1233437"/>
              <a:gd name="connsiteY62" fmla="*/ 716899 h 1917063"/>
              <a:gd name="connsiteX63" fmla="*/ 102097 w 1233437"/>
              <a:gd name="connsiteY63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48688 w 1233437"/>
              <a:gd name="connsiteY49" fmla="*/ 1336027 h 1917063"/>
              <a:gd name="connsiteX50" fmla="*/ 215349 w 1233437"/>
              <a:gd name="connsiteY50" fmla="*/ 1326501 h 1917063"/>
              <a:gd name="connsiteX51" fmla="*/ 217731 w 1233437"/>
              <a:gd name="connsiteY51" fmla="*/ 1281255 h 1917063"/>
              <a:gd name="connsiteX52" fmla="*/ 174868 w 1233437"/>
              <a:gd name="connsiteY52" fmla="*/ 1295545 h 1917063"/>
              <a:gd name="connsiteX53" fmla="*/ 186775 w 1233437"/>
              <a:gd name="connsiteY53" fmla="*/ 1328883 h 1917063"/>
              <a:gd name="connsiteX54" fmla="*/ 179631 w 1233437"/>
              <a:gd name="connsiteY54" fmla="*/ 1345552 h 1917063"/>
              <a:gd name="connsiteX55" fmla="*/ 141531 w 1233437"/>
              <a:gd name="connsiteY55" fmla="*/ 1316977 h 1917063"/>
              <a:gd name="connsiteX56" fmla="*/ 98669 w 1233437"/>
              <a:gd name="connsiteY56" fmla="*/ 1314595 h 1917063"/>
              <a:gd name="connsiteX57" fmla="*/ 43899 w 1233437"/>
              <a:gd name="connsiteY57" fmla="*/ 1295545 h 1917063"/>
              <a:gd name="connsiteX58" fmla="*/ 10560 w 1233437"/>
              <a:gd name="connsiteY58" fmla="*/ 1293161 h 1917063"/>
              <a:gd name="connsiteX59" fmla="*/ 1037 w 1233437"/>
              <a:gd name="connsiteY59" fmla="*/ 1240777 h 1917063"/>
              <a:gd name="connsiteX60" fmla="*/ 34374 w 1233437"/>
              <a:gd name="connsiteY60" fmla="*/ 1152670 h 1917063"/>
              <a:gd name="connsiteX61" fmla="*/ 91524 w 1233437"/>
              <a:gd name="connsiteY61" fmla="*/ 1064564 h 1917063"/>
              <a:gd name="connsiteX62" fmla="*/ 146293 w 1233437"/>
              <a:gd name="connsiteY62" fmla="*/ 1009795 h 1917063"/>
              <a:gd name="connsiteX63" fmla="*/ 286787 w 1233437"/>
              <a:gd name="connsiteY63" fmla="*/ 716899 h 1917063"/>
              <a:gd name="connsiteX64" fmla="*/ 102097 w 1233437"/>
              <a:gd name="connsiteY64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334413 w 1233437"/>
              <a:gd name="connsiteY48" fmla="*/ 1388414 h 1917063"/>
              <a:gd name="connsiteX49" fmla="*/ 291549 w 1233437"/>
              <a:gd name="connsiteY49" fmla="*/ 1364601 h 1917063"/>
              <a:gd name="connsiteX50" fmla="*/ 248688 w 1233437"/>
              <a:gd name="connsiteY50" fmla="*/ 1336027 h 1917063"/>
              <a:gd name="connsiteX51" fmla="*/ 215349 w 1233437"/>
              <a:gd name="connsiteY51" fmla="*/ 1326501 h 1917063"/>
              <a:gd name="connsiteX52" fmla="*/ 217731 w 1233437"/>
              <a:gd name="connsiteY52" fmla="*/ 1281255 h 1917063"/>
              <a:gd name="connsiteX53" fmla="*/ 174868 w 1233437"/>
              <a:gd name="connsiteY53" fmla="*/ 1295545 h 1917063"/>
              <a:gd name="connsiteX54" fmla="*/ 186775 w 1233437"/>
              <a:gd name="connsiteY54" fmla="*/ 1328883 h 1917063"/>
              <a:gd name="connsiteX55" fmla="*/ 179631 w 1233437"/>
              <a:gd name="connsiteY55" fmla="*/ 1345552 h 1917063"/>
              <a:gd name="connsiteX56" fmla="*/ 141531 w 1233437"/>
              <a:gd name="connsiteY56" fmla="*/ 1316977 h 1917063"/>
              <a:gd name="connsiteX57" fmla="*/ 98669 w 1233437"/>
              <a:gd name="connsiteY57" fmla="*/ 1314595 h 1917063"/>
              <a:gd name="connsiteX58" fmla="*/ 43899 w 1233437"/>
              <a:gd name="connsiteY58" fmla="*/ 1295545 h 1917063"/>
              <a:gd name="connsiteX59" fmla="*/ 10560 w 1233437"/>
              <a:gd name="connsiteY59" fmla="*/ 1293161 h 1917063"/>
              <a:gd name="connsiteX60" fmla="*/ 1037 w 1233437"/>
              <a:gd name="connsiteY60" fmla="*/ 1240777 h 1917063"/>
              <a:gd name="connsiteX61" fmla="*/ 34374 w 1233437"/>
              <a:gd name="connsiteY61" fmla="*/ 1152670 h 1917063"/>
              <a:gd name="connsiteX62" fmla="*/ 91524 w 1233437"/>
              <a:gd name="connsiteY62" fmla="*/ 1064564 h 1917063"/>
              <a:gd name="connsiteX63" fmla="*/ 146293 w 1233437"/>
              <a:gd name="connsiteY63" fmla="*/ 1009795 h 1917063"/>
              <a:gd name="connsiteX64" fmla="*/ 286787 w 1233437"/>
              <a:gd name="connsiteY64" fmla="*/ 716899 h 1917063"/>
              <a:gd name="connsiteX65" fmla="*/ 102097 w 1233437"/>
              <a:gd name="connsiteY65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86787 w 1233437"/>
              <a:gd name="connsiteY65" fmla="*/ 716899 h 1917063"/>
              <a:gd name="connsiteX66" fmla="*/ 102097 w 1233437"/>
              <a:gd name="connsiteY6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102097 w 1233437"/>
              <a:gd name="connsiteY67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196300 w 1233437"/>
              <a:gd name="connsiteY67" fmla="*/ 624033 h 1917063"/>
              <a:gd name="connsiteX68" fmla="*/ 102097 w 1233437"/>
              <a:gd name="connsiteY68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02097 w 1233437"/>
              <a:gd name="connsiteY69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02097 w 1233437"/>
              <a:gd name="connsiteY70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17719 w 1233437"/>
              <a:gd name="connsiteY70" fmla="*/ 338283 h 1917063"/>
              <a:gd name="connsiteX71" fmla="*/ 102097 w 1233437"/>
              <a:gd name="connsiteY71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48675 w 1233437"/>
              <a:gd name="connsiteY70" fmla="*/ 438295 h 1917063"/>
              <a:gd name="connsiteX71" fmla="*/ 117719 w 1233437"/>
              <a:gd name="connsiteY71" fmla="*/ 338283 h 1917063"/>
              <a:gd name="connsiteX72" fmla="*/ 102097 w 1233437"/>
              <a:gd name="connsiteY72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79632 w 1233437"/>
              <a:gd name="connsiteY69" fmla="*/ 543070 h 1917063"/>
              <a:gd name="connsiteX70" fmla="*/ 186775 w 1233437"/>
              <a:gd name="connsiteY70" fmla="*/ 476395 h 1917063"/>
              <a:gd name="connsiteX71" fmla="*/ 148675 w 1233437"/>
              <a:gd name="connsiteY71" fmla="*/ 438295 h 1917063"/>
              <a:gd name="connsiteX72" fmla="*/ 117719 w 1233437"/>
              <a:gd name="connsiteY72" fmla="*/ 338283 h 1917063"/>
              <a:gd name="connsiteX73" fmla="*/ 102097 w 1233437"/>
              <a:gd name="connsiteY73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153438 w 1233437"/>
              <a:gd name="connsiteY65" fmla="*/ 974077 h 1917063"/>
              <a:gd name="connsiteX66" fmla="*/ 262975 w 1233437"/>
              <a:gd name="connsiteY66" fmla="*/ 855014 h 1917063"/>
              <a:gd name="connsiteX67" fmla="*/ 286787 w 1233437"/>
              <a:gd name="connsiteY67" fmla="*/ 716899 h 1917063"/>
              <a:gd name="connsiteX68" fmla="*/ 282025 w 1233437"/>
              <a:gd name="connsiteY68" fmla="*/ 635939 h 1917063"/>
              <a:gd name="connsiteX69" fmla="*/ 196300 w 1233437"/>
              <a:gd name="connsiteY69" fmla="*/ 624033 h 1917063"/>
              <a:gd name="connsiteX70" fmla="*/ 179632 w 1233437"/>
              <a:gd name="connsiteY70" fmla="*/ 543070 h 1917063"/>
              <a:gd name="connsiteX71" fmla="*/ 186775 w 1233437"/>
              <a:gd name="connsiteY71" fmla="*/ 476395 h 1917063"/>
              <a:gd name="connsiteX72" fmla="*/ 148675 w 1233437"/>
              <a:gd name="connsiteY72" fmla="*/ 438295 h 1917063"/>
              <a:gd name="connsiteX73" fmla="*/ 117719 w 1233437"/>
              <a:gd name="connsiteY73" fmla="*/ 338283 h 1917063"/>
              <a:gd name="connsiteX74" fmla="*/ 102097 w 1233437"/>
              <a:gd name="connsiteY74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08194 w 1233437"/>
              <a:gd name="connsiteY64" fmla="*/ 1019320 h 1917063"/>
              <a:gd name="connsiteX65" fmla="*/ 146293 w 1233437"/>
              <a:gd name="connsiteY65" fmla="*/ 1009795 h 1917063"/>
              <a:gd name="connsiteX66" fmla="*/ 153438 w 1233437"/>
              <a:gd name="connsiteY66" fmla="*/ 974077 h 1917063"/>
              <a:gd name="connsiteX67" fmla="*/ 262975 w 1233437"/>
              <a:gd name="connsiteY67" fmla="*/ 855014 h 1917063"/>
              <a:gd name="connsiteX68" fmla="*/ 286787 w 1233437"/>
              <a:gd name="connsiteY68" fmla="*/ 716899 h 1917063"/>
              <a:gd name="connsiteX69" fmla="*/ 282025 w 1233437"/>
              <a:gd name="connsiteY69" fmla="*/ 635939 h 1917063"/>
              <a:gd name="connsiteX70" fmla="*/ 196300 w 1233437"/>
              <a:gd name="connsiteY70" fmla="*/ 624033 h 1917063"/>
              <a:gd name="connsiteX71" fmla="*/ 179632 w 1233437"/>
              <a:gd name="connsiteY71" fmla="*/ 543070 h 1917063"/>
              <a:gd name="connsiteX72" fmla="*/ 186775 w 1233437"/>
              <a:gd name="connsiteY72" fmla="*/ 476395 h 1917063"/>
              <a:gd name="connsiteX73" fmla="*/ 148675 w 1233437"/>
              <a:gd name="connsiteY73" fmla="*/ 438295 h 1917063"/>
              <a:gd name="connsiteX74" fmla="*/ 117719 w 1233437"/>
              <a:gd name="connsiteY74" fmla="*/ 338283 h 1917063"/>
              <a:gd name="connsiteX75" fmla="*/ 102097 w 1233437"/>
              <a:gd name="connsiteY75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72475 w 1233437"/>
              <a:gd name="connsiteY63" fmla="*/ 1107427 h 1917063"/>
              <a:gd name="connsiteX64" fmla="*/ 91524 w 1233437"/>
              <a:gd name="connsiteY64" fmla="*/ 1064564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72475 w 1233437"/>
              <a:gd name="connsiteY63" fmla="*/ 1107427 h 1917063"/>
              <a:gd name="connsiteX64" fmla="*/ 81999 w 1233437"/>
              <a:gd name="connsiteY64" fmla="*/ 1057420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60568 w 1233437"/>
              <a:gd name="connsiteY63" fmla="*/ 1105045 h 1917063"/>
              <a:gd name="connsiteX64" fmla="*/ 81999 w 1233437"/>
              <a:gd name="connsiteY64" fmla="*/ 1057420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958300 w 1225873"/>
              <a:gd name="connsiteY6" fmla="*/ 733570 h 1917063"/>
              <a:gd name="connsiteX7" fmla="*/ 1215943 w 1225873"/>
              <a:gd name="connsiteY7" fmla="*/ 1205867 h 1917063"/>
              <a:gd name="connsiteX8" fmla="*/ 1144037 w 1225873"/>
              <a:gd name="connsiteY8" fmla="*/ 1250300 h 1917063"/>
              <a:gd name="connsiteX9" fmla="*/ 1124987 w 1225873"/>
              <a:gd name="connsiteY9" fmla="*/ 1295543 h 1917063"/>
              <a:gd name="connsiteX10" fmla="*/ 1048787 w 1225873"/>
              <a:gd name="connsiteY10" fmla="*/ 1328881 h 1917063"/>
              <a:gd name="connsiteX11" fmla="*/ 1020212 w 1225873"/>
              <a:gd name="connsiteY11" fmla="*/ 1388412 h 1917063"/>
              <a:gd name="connsiteX12" fmla="*/ 1036881 w 1225873"/>
              <a:gd name="connsiteY12" fmla="*/ 1436037 h 1917063"/>
              <a:gd name="connsiteX13" fmla="*/ 984493 w 1225873"/>
              <a:gd name="connsiteY13" fmla="*/ 1474137 h 1917063"/>
              <a:gd name="connsiteX14" fmla="*/ 982112 w 1225873"/>
              <a:gd name="connsiteY14" fmla="*/ 1538431 h 1917063"/>
              <a:gd name="connsiteX15" fmla="*/ 946393 w 1225873"/>
              <a:gd name="connsiteY15" fmla="*/ 1555100 h 1917063"/>
              <a:gd name="connsiteX16" fmla="*/ 910674 w 1225873"/>
              <a:gd name="connsiteY16" fmla="*/ 1562243 h 1917063"/>
              <a:gd name="connsiteX17" fmla="*/ 910674 w 1225873"/>
              <a:gd name="connsiteY17" fmla="*/ 1626537 h 1917063"/>
              <a:gd name="connsiteX18" fmla="*/ 967824 w 1225873"/>
              <a:gd name="connsiteY18" fmla="*/ 1636062 h 1917063"/>
              <a:gd name="connsiteX19" fmla="*/ 1001162 w 1225873"/>
              <a:gd name="connsiteY19" fmla="*/ 1631300 h 1917063"/>
              <a:gd name="connsiteX20" fmla="*/ 1005922 w 1225873"/>
              <a:gd name="connsiteY20" fmla="*/ 1705119 h 1917063"/>
              <a:gd name="connsiteX21" fmla="*/ 982112 w 1225873"/>
              <a:gd name="connsiteY21" fmla="*/ 1726550 h 1917063"/>
              <a:gd name="connsiteX22" fmla="*/ 922581 w 1225873"/>
              <a:gd name="connsiteY22" fmla="*/ 1724170 h 1917063"/>
              <a:gd name="connsiteX23" fmla="*/ 870193 w 1225873"/>
              <a:gd name="connsiteY23" fmla="*/ 1733695 h 1917063"/>
              <a:gd name="connsiteX24" fmla="*/ 824949 w 1225873"/>
              <a:gd name="connsiteY24" fmla="*/ 1757508 h 1917063"/>
              <a:gd name="connsiteX25" fmla="*/ 779704 w 1225873"/>
              <a:gd name="connsiteY25" fmla="*/ 1764650 h 1917063"/>
              <a:gd name="connsiteX26" fmla="*/ 758274 w 1225873"/>
              <a:gd name="connsiteY26" fmla="*/ 1783702 h 1917063"/>
              <a:gd name="connsiteX27" fmla="*/ 751131 w 1225873"/>
              <a:gd name="connsiteY27" fmla="*/ 1828945 h 1917063"/>
              <a:gd name="connsiteX28" fmla="*/ 734462 w 1225873"/>
              <a:gd name="connsiteY28" fmla="*/ 1840852 h 1917063"/>
              <a:gd name="connsiteX29" fmla="*/ 689218 w 1225873"/>
              <a:gd name="connsiteY29" fmla="*/ 1890858 h 1917063"/>
              <a:gd name="connsiteX30" fmla="*/ 665406 w 1225873"/>
              <a:gd name="connsiteY30" fmla="*/ 1895619 h 1917063"/>
              <a:gd name="connsiteX31" fmla="*/ 617781 w 1225873"/>
              <a:gd name="connsiteY31" fmla="*/ 1917051 h 1917063"/>
              <a:gd name="connsiteX32" fmla="*/ 579681 w 1225873"/>
              <a:gd name="connsiteY32" fmla="*/ 1900382 h 1917063"/>
              <a:gd name="connsiteX33" fmla="*/ 563012 w 1225873"/>
              <a:gd name="connsiteY33" fmla="*/ 1871807 h 1917063"/>
              <a:gd name="connsiteX34" fmla="*/ 520149 w 1225873"/>
              <a:gd name="connsiteY34" fmla="*/ 1881333 h 1917063"/>
              <a:gd name="connsiteX35" fmla="*/ 512573 w 1225873"/>
              <a:gd name="connsiteY35" fmla="*/ 1875229 h 1917063"/>
              <a:gd name="connsiteX36" fmla="*/ 503481 w 1225873"/>
              <a:gd name="connsiteY36" fmla="*/ 1869426 h 1917063"/>
              <a:gd name="connsiteX37" fmla="*/ 522531 w 1225873"/>
              <a:gd name="connsiteY37" fmla="*/ 1762269 h 1917063"/>
              <a:gd name="connsiteX38" fmla="*/ 539199 w 1225873"/>
              <a:gd name="connsiteY38" fmla="*/ 1740838 h 1917063"/>
              <a:gd name="connsiteX39" fmla="*/ 529674 w 1225873"/>
              <a:gd name="connsiteY39" fmla="*/ 1695595 h 1917063"/>
              <a:gd name="connsiteX40" fmla="*/ 553487 w 1225873"/>
              <a:gd name="connsiteY40" fmla="*/ 1681307 h 1917063"/>
              <a:gd name="connsiteX41" fmla="*/ 534437 w 1225873"/>
              <a:gd name="connsiteY41" fmla="*/ 1667020 h 1917063"/>
              <a:gd name="connsiteX42" fmla="*/ 522531 w 1225873"/>
              <a:gd name="connsiteY42" fmla="*/ 1631302 h 1917063"/>
              <a:gd name="connsiteX43" fmla="*/ 513006 w 1225873"/>
              <a:gd name="connsiteY43" fmla="*/ 1586058 h 1917063"/>
              <a:gd name="connsiteX44" fmla="*/ 510624 w 1225873"/>
              <a:gd name="connsiteY44" fmla="*/ 1555100 h 1917063"/>
              <a:gd name="connsiteX45" fmla="*/ 460618 w 1225873"/>
              <a:gd name="connsiteY45" fmla="*/ 1557483 h 1917063"/>
              <a:gd name="connsiteX46" fmla="*/ 427282 w 1225873"/>
              <a:gd name="connsiteY46" fmla="*/ 1521764 h 1917063"/>
              <a:gd name="connsiteX47" fmla="*/ 382037 w 1225873"/>
              <a:gd name="connsiteY47" fmla="*/ 1505094 h 1917063"/>
              <a:gd name="connsiteX48" fmla="*/ 367749 w 1225873"/>
              <a:gd name="connsiteY48" fmla="*/ 1455089 h 1917063"/>
              <a:gd name="connsiteX49" fmla="*/ 365368 w 1225873"/>
              <a:gd name="connsiteY49" fmla="*/ 1433657 h 1917063"/>
              <a:gd name="connsiteX50" fmla="*/ 334413 w 1225873"/>
              <a:gd name="connsiteY50" fmla="*/ 1388414 h 1917063"/>
              <a:gd name="connsiteX51" fmla="*/ 291549 w 1225873"/>
              <a:gd name="connsiteY51" fmla="*/ 1364601 h 1917063"/>
              <a:gd name="connsiteX52" fmla="*/ 248688 w 1225873"/>
              <a:gd name="connsiteY52" fmla="*/ 1336027 h 1917063"/>
              <a:gd name="connsiteX53" fmla="*/ 215349 w 1225873"/>
              <a:gd name="connsiteY53" fmla="*/ 1326501 h 1917063"/>
              <a:gd name="connsiteX54" fmla="*/ 217731 w 1225873"/>
              <a:gd name="connsiteY54" fmla="*/ 1281255 h 1917063"/>
              <a:gd name="connsiteX55" fmla="*/ 174868 w 1225873"/>
              <a:gd name="connsiteY55" fmla="*/ 1295545 h 1917063"/>
              <a:gd name="connsiteX56" fmla="*/ 186775 w 1225873"/>
              <a:gd name="connsiteY56" fmla="*/ 1328883 h 1917063"/>
              <a:gd name="connsiteX57" fmla="*/ 179631 w 1225873"/>
              <a:gd name="connsiteY57" fmla="*/ 1345552 h 1917063"/>
              <a:gd name="connsiteX58" fmla="*/ 141531 w 1225873"/>
              <a:gd name="connsiteY58" fmla="*/ 1316977 h 1917063"/>
              <a:gd name="connsiteX59" fmla="*/ 98669 w 1225873"/>
              <a:gd name="connsiteY59" fmla="*/ 1314595 h 1917063"/>
              <a:gd name="connsiteX60" fmla="*/ 43899 w 1225873"/>
              <a:gd name="connsiteY60" fmla="*/ 1295545 h 1917063"/>
              <a:gd name="connsiteX61" fmla="*/ 10560 w 1225873"/>
              <a:gd name="connsiteY61" fmla="*/ 1293161 h 1917063"/>
              <a:gd name="connsiteX62" fmla="*/ 1037 w 1225873"/>
              <a:gd name="connsiteY62" fmla="*/ 1240777 h 1917063"/>
              <a:gd name="connsiteX63" fmla="*/ 34374 w 1225873"/>
              <a:gd name="connsiteY63" fmla="*/ 1152670 h 1917063"/>
              <a:gd name="connsiteX64" fmla="*/ 60568 w 1225873"/>
              <a:gd name="connsiteY64" fmla="*/ 1105045 h 1917063"/>
              <a:gd name="connsiteX65" fmla="*/ 81999 w 1225873"/>
              <a:gd name="connsiteY65" fmla="*/ 1057420 h 1917063"/>
              <a:gd name="connsiteX66" fmla="*/ 108194 w 1225873"/>
              <a:gd name="connsiteY66" fmla="*/ 1019320 h 1917063"/>
              <a:gd name="connsiteX67" fmla="*/ 146293 w 1225873"/>
              <a:gd name="connsiteY67" fmla="*/ 1009795 h 1917063"/>
              <a:gd name="connsiteX68" fmla="*/ 153438 w 1225873"/>
              <a:gd name="connsiteY68" fmla="*/ 974077 h 1917063"/>
              <a:gd name="connsiteX69" fmla="*/ 262975 w 1225873"/>
              <a:gd name="connsiteY69" fmla="*/ 855014 h 1917063"/>
              <a:gd name="connsiteX70" fmla="*/ 286787 w 1225873"/>
              <a:gd name="connsiteY70" fmla="*/ 716899 h 1917063"/>
              <a:gd name="connsiteX71" fmla="*/ 282025 w 1225873"/>
              <a:gd name="connsiteY71" fmla="*/ 635939 h 1917063"/>
              <a:gd name="connsiteX72" fmla="*/ 196300 w 1225873"/>
              <a:gd name="connsiteY72" fmla="*/ 624033 h 1917063"/>
              <a:gd name="connsiteX73" fmla="*/ 179632 w 1225873"/>
              <a:gd name="connsiteY73" fmla="*/ 543070 h 1917063"/>
              <a:gd name="connsiteX74" fmla="*/ 186775 w 1225873"/>
              <a:gd name="connsiteY74" fmla="*/ 476395 h 1917063"/>
              <a:gd name="connsiteX75" fmla="*/ 148675 w 1225873"/>
              <a:gd name="connsiteY75" fmla="*/ 438295 h 1917063"/>
              <a:gd name="connsiteX76" fmla="*/ 117719 w 1225873"/>
              <a:gd name="connsiteY76" fmla="*/ 338283 h 1917063"/>
              <a:gd name="connsiteX77" fmla="*/ 102097 w 1225873"/>
              <a:gd name="connsiteY77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903532 w 1225873"/>
              <a:gd name="connsiteY6" fmla="*/ 788339 h 1917063"/>
              <a:gd name="connsiteX7" fmla="*/ 958300 w 1225873"/>
              <a:gd name="connsiteY7" fmla="*/ 733570 h 1917063"/>
              <a:gd name="connsiteX8" fmla="*/ 1215943 w 1225873"/>
              <a:gd name="connsiteY8" fmla="*/ 1205867 h 1917063"/>
              <a:gd name="connsiteX9" fmla="*/ 1144037 w 1225873"/>
              <a:gd name="connsiteY9" fmla="*/ 1250300 h 1917063"/>
              <a:gd name="connsiteX10" fmla="*/ 1124987 w 1225873"/>
              <a:gd name="connsiteY10" fmla="*/ 1295543 h 1917063"/>
              <a:gd name="connsiteX11" fmla="*/ 1048787 w 1225873"/>
              <a:gd name="connsiteY11" fmla="*/ 1328881 h 1917063"/>
              <a:gd name="connsiteX12" fmla="*/ 1020212 w 1225873"/>
              <a:gd name="connsiteY12" fmla="*/ 1388412 h 1917063"/>
              <a:gd name="connsiteX13" fmla="*/ 1036881 w 1225873"/>
              <a:gd name="connsiteY13" fmla="*/ 1436037 h 1917063"/>
              <a:gd name="connsiteX14" fmla="*/ 984493 w 1225873"/>
              <a:gd name="connsiteY14" fmla="*/ 1474137 h 1917063"/>
              <a:gd name="connsiteX15" fmla="*/ 982112 w 1225873"/>
              <a:gd name="connsiteY15" fmla="*/ 1538431 h 1917063"/>
              <a:gd name="connsiteX16" fmla="*/ 946393 w 1225873"/>
              <a:gd name="connsiteY16" fmla="*/ 1555100 h 1917063"/>
              <a:gd name="connsiteX17" fmla="*/ 910674 w 1225873"/>
              <a:gd name="connsiteY17" fmla="*/ 1562243 h 1917063"/>
              <a:gd name="connsiteX18" fmla="*/ 910674 w 1225873"/>
              <a:gd name="connsiteY18" fmla="*/ 1626537 h 1917063"/>
              <a:gd name="connsiteX19" fmla="*/ 967824 w 1225873"/>
              <a:gd name="connsiteY19" fmla="*/ 1636062 h 1917063"/>
              <a:gd name="connsiteX20" fmla="*/ 1001162 w 1225873"/>
              <a:gd name="connsiteY20" fmla="*/ 1631300 h 1917063"/>
              <a:gd name="connsiteX21" fmla="*/ 1005922 w 1225873"/>
              <a:gd name="connsiteY21" fmla="*/ 1705119 h 1917063"/>
              <a:gd name="connsiteX22" fmla="*/ 982112 w 1225873"/>
              <a:gd name="connsiteY22" fmla="*/ 1726550 h 1917063"/>
              <a:gd name="connsiteX23" fmla="*/ 922581 w 1225873"/>
              <a:gd name="connsiteY23" fmla="*/ 1724170 h 1917063"/>
              <a:gd name="connsiteX24" fmla="*/ 870193 w 1225873"/>
              <a:gd name="connsiteY24" fmla="*/ 1733695 h 1917063"/>
              <a:gd name="connsiteX25" fmla="*/ 824949 w 1225873"/>
              <a:gd name="connsiteY25" fmla="*/ 1757508 h 1917063"/>
              <a:gd name="connsiteX26" fmla="*/ 779704 w 1225873"/>
              <a:gd name="connsiteY26" fmla="*/ 1764650 h 1917063"/>
              <a:gd name="connsiteX27" fmla="*/ 758274 w 1225873"/>
              <a:gd name="connsiteY27" fmla="*/ 1783702 h 1917063"/>
              <a:gd name="connsiteX28" fmla="*/ 751131 w 1225873"/>
              <a:gd name="connsiteY28" fmla="*/ 1828945 h 1917063"/>
              <a:gd name="connsiteX29" fmla="*/ 734462 w 1225873"/>
              <a:gd name="connsiteY29" fmla="*/ 1840852 h 1917063"/>
              <a:gd name="connsiteX30" fmla="*/ 689218 w 1225873"/>
              <a:gd name="connsiteY30" fmla="*/ 1890858 h 1917063"/>
              <a:gd name="connsiteX31" fmla="*/ 665406 w 1225873"/>
              <a:gd name="connsiteY31" fmla="*/ 1895619 h 1917063"/>
              <a:gd name="connsiteX32" fmla="*/ 617781 w 1225873"/>
              <a:gd name="connsiteY32" fmla="*/ 1917051 h 1917063"/>
              <a:gd name="connsiteX33" fmla="*/ 579681 w 1225873"/>
              <a:gd name="connsiteY33" fmla="*/ 1900382 h 1917063"/>
              <a:gd name="connsiteX34" fmla="*/ 563012 w 1225873"/>
              <a:gd name="connsiteY34" fmla="*/ 1871807 h 1917063"/>
              <a:gd name="connsiteX35" fmla="*/ 520149 w 1225873"/>
              <a:gd name="connsiteY35" fmla="*/ 1881333 h 1917063"/>
              <a:gd name="connsiteX36" fmla="*/ 512573 w 1225873"/>
              <a:gd name="connsiteY36" fmla="*/ 1875229 h 1917063"/>
              <a:gd name="connsiteX37" fmla="*/ 503481 w 1225873"/>
              <a:gd name="connsiteY37" fmla="*/ 1869426 h 1917063"/>
              <a:gd name="connsiteX38" fmla="*/ 522531 w 1225873"/>
              <a:gd name="connsiteY38" fmla="*/ 1762269 h 1917063"/>
              <a:gd name="connsiteX39" fmla="*/ 539199 w 1225873"/>
              <a:gd name="connsiteY39" fmla="*/ 1740838 h 1917063"/>
              <a:gd name="connsiteX40" fmla="*/ 529674 w 1225873"/>
              <a:gd name="connsiteY40" fmla="*/ 1695595 h 1917063"/>
              <a:gd name="connsiteX41" fmla="*/ 553487 w 1225873"/>
              <a:gd name="connsiteY41" fmla="*/ 1681307 h 1917063"/>
              <a:gd name="connsiteX42" fmla="*/ 534437 w 1225873"/>
              <a:gd name="connsiteY42" fmla="*/ 1667020 h 1917063"/>
              <a:gd name="connsiteX43" fmla="*/ 522531 w 1225873"/>
              <a:gd name="connsiteY43" fmla="*/ 1631302 h 1917063"/>
              <a:gd name="connsiteX44" fmla="*/ 513006 w 1225873"/>
              <a:gd name="connsiteY44" fmla="*/ 1586058 h 1917063"/>
              <a:gd name="connsiteX45" fmla="*/ 510624 w 1225873"/>
              <a:gd name="connsiteY45" fmla="*/ 1555100 h 1917063"/>
              <a:gd name="connsiteX46" fmla="*/ 460618 w 1225873"/>
              <a:gd name="connsiteY46" fmla="*/ 1557483 h 1917063"/>
              <a:gd name="connsiteX47" fmla="*/ 427282 w 1225873"/>
              <a:gd name="connsiteY47" fmla="*/ 1521764 h 1917063"/>
              <a:gd name="connsiteX48" fmla="*/ 382037 w 1225873"/>
              <a:gd name="connsiteY48" fmla="*/ 1505094 h 1917063"/>
              <a:gd name="connsiteX49" fmla="*/ 367749 w 1225873"/>
              <a:gd name="connsiteY49" fmla="*/ 1455089 h 1917063"/>
              <a:gd name="connsiteX50" fmla="*/ 365368 w 1225873"/>
              <a:gd name="connsiteY50" fmla="*/ 1433657 h 1917063"/>
              <a:gd name="connsiteX51" fmla="*/ 334413 w 1225873"/>
              <a:gd name="connsiteY51" fmla="*/ 1388414 h 1917063"/>
              <a:gd name="connsiteX52" fmla="*/ 291549 w 1225873"/>
              <a:gd name="connsiteY52" fmla="*/ 1364601 h 1917063"/>
              <a:gd name="connsiteX53" fmla="*/ 248688 w 1225873"/>
              <a:gd name="connsiteY53" fmla="*/ 1336027 h 1917063"/>
              <a:gd name="connsiteX54" fmla="*/ 215349 w 1225873"/>
              <a:gd name="connsiteY54" fmla="*/ 1326501 h 1917063"/>
              <a:gd name="connsiteX55" fmla="*/ 217731 w 1225873"/>
              <a:gd name="connsiteY55" fmla="*/ 1281255 h 1917063"/>
              <a:gd name="connsiteX56" fmla="*/ 174868 w 1225873"/>
              <a:gd name="connsiteY56" fmla="*/ 1295545 h 1917063"/>
              <a:gd name="connsiteX57" fmla="*/ 186775 w 1225873"/>
              <a:gd name="connsiteY57" fmla="*/ 1328883 h 1917063"/>
              <a:gd name="connsiteX58" fmla="*/ 179631 w 1225873"/>
              <a:gd name="connsiteY58" fmla="*/ 1345552 h 1917063"/>
              <a:gd name="connsiteX59" fmla="*/ 141531 w 1225873"/>
              <a:gd name="connsiteY59" fmla="*/ 1316977 h 1917063"/>
              <a:gd name="connsiteX60" fmla="*/ 98669 w 1225873"/>
              <a:gd name="connsiteY60" fmla="*/ 1314595 h 1917063"/>
              <a:gd name="connsiteX61" fmla="*/ 43899 w 1225873"/>
              <a:gd name="connsiteY61" fmla="*/ 1295545 h 1917063"/>
              <a:gd name="connsiteX62" fmla="*/ 10560 w 1225873"/>
              <a:gd name="connsiteY62" fmla="*/ 1293161 h 1917063"/>
              <a:gd name="connsiteX63" fmla="*/ 1037 w 1225873"/>
              <a:gd name="connsiteY63" fmla="*/ 1240777 h 1917063"/>
              <a:gd name="connsiteX64" fmla="*/ 34374 w 1225873"/>
              <a:gd name="connsiteY64" fmla="*/ 1152670 h 1917063"/>
              <a:gd name="connsiteX65" fmla="*/ 60568 w 1225873"/>
              <a:gd name="connsiteY65" fmla="*/ 1105045 h 1917063"/>
              <a:gd name="connsiteX66" fmla="*/ 81999 w 1225873"/>
              <a:gd name="connsiteY66" fmla="*/ 1057420 h 1917063"/>
              <a:gd name="connsiteX67" fmla="*/ 108194 w 1225873"/>
              <a:gd name="connsiteY67" fmla="*/ 1019320 h 1917063"/>
              <a:gd name="connsiteX68" fmla="*/ 146293 w 1225873"/>
              <a:gd name="connsiteY68" fmla="*/ 1009795 h 1917063"/>
              <a:gd name="connsiteX69" fmla="*/ 153438 w 1225873"/>
              <a:gd name="connsiteY69" fmla="*/ 974077 h 1917063"/>
              <a:gd name="connsiteX70" fmla="*/ 262975 w 1225873"/>
              <a:gd name="connsiteY70" fmla="*/ 855014 h 1917063"/>
              <a:gd name="connsiteX71" fmla="*/ 286787 w 1225873"/>
              <a:gd name="connsiteY71" fmla="*/ 716899 h 1917063"/>
              <a:gd name="connsiteX72" fmla="*/ 282025 w 1225873"/>
              <a:gd name="connsiteY72" fmla="*/ 635939 h 1917063"/>
              <a:gd name="connsiteX73" fmla="*/ 196300 w 1225873"/>
              <a:gd name="connsiteY73" fmla="*/ 624033 h 1917063"/>
              <a:gd name="connsiteX74" fmla="*/ 179632 w 1225873"/>
              <a:gd name="connsiteY74" fmla="*/ 543070 h 1917063"/>
              <a:gd name="connsiteX75" fmla="*/ 186775 w 1225873"/>
              <a:gd name="connsiteY75" fmla="*/ 476395 h 1917063"/>
              <a:gd name="connsiteX76" fmla="*/ 148675 w 1225873"/>
              <a:gd name="connsiteY76" fmla="*/ 438295 h 1917063"/>
              <a:gd name="connsiteX77" fmla="*/ 117719 w 1225873"/>
              <a:gd name="connsiteY77" fmla="*/ 338283 h 1917063"/>
              <a:gd name="connsiteX78" fmla="*/ 102097 w 1225873"/>
              <a:gd name="connsiteY78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903532 w 1225873"/>
              <a:gd name="connsiteY7" fmla="*/ 788339 h 1917063"/>
              <a:gd name="connsiteX8" fmla="*/ 958300 w 1225873"/>
              <a:gd name="connsiteY8" fmla="*/ 733570 h 1917063"/>
              <a:gd name="connsiteX9" fmla="*/ 1215943 w 1225873"/>
              <a:gd name="connsiteY9" fmla="*/ 1205867 h 1917063"/>
              <a:gd name="connsiteX10" fmla="*/ 1144037 w 1225873"/>
              <a:gd name="connsiteY10" fmla="*/ 1250300 h 1917063"/>
              <a:gd name="connsiteX11" fmla="*/ 1124987 w 1225873"/>
              <a:gd name="connsiteY11" fmla="*/ 1295543 h 1917063"/>
              <a:gd name="connsiteX12" fmla="*/ 1048787 w 1225873"/>
              <a:gd name="connsiteY12" fmla="*/ 1328881 h 1917063"/>
              <a:gd name="connsiteX13" fmla="*/ 1020212 w 1225873"/>
              <a:gd name="connsiteY13" fmla="*/ 1388412 h 1917063"/>
              <a:gd name="connsiteX14" fmla="*/ 1036881 w 1225873"/>
              <a:gd name="connsiteY14" fmla="*/ 1436037 h 1917063"/>
              <a:gd name="connsiteX15" fmla="*/ 984493 w 1225873"/>
              <a:gd name="connsiteY15" fmla="*/ 1474137 h 1917063"/>
              <a:gd name="connsiteX16" fmla="*/ 982112 w 1225873"/>
              <a:gd name="connsiteY16" fmla="*/ 1538431 h 1917063"/>
              <a:gd name="connsiteX17" fmla="*/ 946393 w 1225873"/>
              <a:gd name="connsiteY17" fmla="*/ 1555100 h 1917063"/>
              <a:gd name="connsiteX18" fmla="*/ 910674 w 1225873"/>
              <a:gd name="connsiteY18" fmla="*/ 1562243 h 1917063"/>
              <a:gd name="connsiteX19" fmla="*/ 910674 w 1225873"/>
              <a:gd name="connsiteY19" fmla="*/ 1626537 h 1917063"/>
              <a:gd name="connsiteX20" fmla="*/ 967824 w 1225873"/>
              <a:gd name="connsiteY20" fmla="*/ 1636062 h 1917063"/>
              <a:gd name="connsiteX21" fmla="*/ 1001162 w 1225873"/>
              <a:gd name="connsiteY21" fmla="*/ 1631300 h 1917063"/>
              <a:gd name="connsiteX22" fmla="*/ 1005922 w 1225873"/>
              <a:gd name="connsiteY22" fmla="*/ 1705119 h 1917063"/>
              <a:gd name="connsiteX23" fmla="*/ 982112 w 1225873"/>
              <a:gd name="connsiteY23" fmla="*/ 1726550 h 1917063"/>
              <a:gd name="connsiteX24" fmla="*/ 922581 w 1225873"/>
              <a:gd name="connsiteY24" fmla="*/ 1724170 h 1917063"/>
              <a:gd name="connsiteX25" fmla="*/ 870193 w 1225873"/>
              <a:gd name="connsiteY25" fmla="*/ 1733695 h 1917063"/>
              <a:gd name="connsiteX26" fmla="*/ 824949 w 1225873"/>
              <a:gd name="connsiteY26" fmla="*/ 1757508 h 1917063"/>
              <a:gd name="connsiteX27" fmla="*/ 779704 w 1225873"/>
              <a:gd name="connsiteY27" fmla="*/ 1764650 h 1917063"/>
              <a:gd name="connsiteX28" fmla="*/ 758274 w 1225873"/>
              <a:gd name="connsiteY28" fmla="*/ 1783702 h 1917063"/>
              <a:gd name="connsiteX29" fmla="*/ 751131 w 1225873"/>
              <a:gd name="connsiteY29" fmla="*/ 1828945 h 1917063"/>
              <a:gd name="connsiteX30" fmla="*/ 734462 w 1225873"/>
              <a:gd name="connsiteY30" fmla="*/ 1840852 h 1917063"/>
              <a:gd name="connsiteX31" fmla="*/ 689218 w 1225873"/>
              <a:gd name="connsiteY31" fmla="*/ 1890858 h 1917063"/>
              <a:gd name="connsiteX32" fmla="*/ 665406 w 1225873"/>
              <a:gd name="connsiteY32" fmla="*/ 1895619 h 1917063"/>
              <a:gd name="connsiteX33" fmla="*/ 617781 w 1225873"/>
              <a:gd name="connsiteY33" fmla="*/ 1917051 h 1917063"/>
              <a:gd name="connsiteX34" fmla="*/ 579681 w 1225873"/>
              <a:gd name="connsiteY34" fmla="*/ 1900382 h 1917063"/>
              <a:gd name="connsiteX35" fmla="*/ 563012 w 1225873"/>
              <a:gd name="connsiteY35" fmla="*/ 1871807 h 1917063"/>
              <a:gd name="connsiteX36" fmla="*/ 520149 w 1225873"/>
              <a:gd name="connsiteY36" fmla="*/ 1881333 h 1917063"/>
              <a:gd name="connsiteX37" fmla="*/ 512573 w 1225873"/>
              <a:gd name="connsiteY37" fmla="*/ 1875229 h 1917063"/>
              <a:gd name="connsiteX38" fmla="*/ 503481 w 1225873"/>
              <a:gd name="connsiteY38" fmla="*/ 1869426 h 1917063"/>
              <a:gd name="connsiteX39" fmla="*/ 522531 w 1225873"/>
              <a:gd name="connsiteY39" fmla="*/ 1762269 h 1917063"/>
              <a:gd name="connsiteX40" fmla="*/ 539199 w 1225873"/>
              <a:gd name="connsiteY40" fmla="*/ 1740838 h 1917063"/>
              <a:gd name="connsiteX41" fmla="*/ 529674 w 1225873"/>
              <a:gd name="connsiteY41" fmla="*/ 1695595 h 1917063"/>
              <a:gd name="connsiteX42" fmla="*/ 553487 w 1225873"/>
              <a:gd name="connsiteY42" fmla="*/ 1681307 h 1917063"/>
              <a:gd name="connsiteX43" fmla="*/ 534437 w 1225873"/>
              <a:gd name="connsiteY43" fmla="*/ 1667020 h 1917063"/>
              <a:gd name="connsiteX44" fmla="*/ 522531 w 1225873"/>
              <a:gd name="connsiteY44" fmla="*/ 1631302 h 1917063"/>
              <a:gd name="connsiteX45" fmla="*/ 513006 w 1225873"/>
              <a:gd name="connsiteY45" fmla="*/ 1586058 h 1917063"/>
              <a:gd name="connsiteX46" fmla="*/ 510624 w 1225873"/>
              <a:gd name="connsiteY46" fmla="*/ 1555100 h 1917063"/>
              <a:gd name="connsiteX47" fmla="*/ 460618 w 1225873"/>
              <a:gd name="connsiteY47" fmla="*/ 1557483 h 1917063"/>
              <a:gd name="connsiteX48" fmla="*/ 427282 w 1225873"/>
              <a:gd name="connsiteY48" fmla="*/ 1521764 h 1917063"/>
              <a:gd name="connsiteX49" fmla="*/ 382037 w 1225873"/>
              <a:gd name="connsiteY49" fmla="*/ 1505094 h 1917063"/>
              <a:gd name="connsiteX50" fmla="*/ 367749 w 1225873"/>
              <a:gd name="connsiteY50" fmla="*/ 1455089 h 1917063"/>
              <a:gd name="connsiteX51" fmla="*/ 365368 w 1225873"/>
              <a:gd name="connsiteY51" fmla="*/ 1433657 h 1917063"/>
              <a:gd name="connsiteX52" fmla="*/ 334413 w 1225873"/>
              <a:gd name="connsiteY52" fmla="*/ 1388414 h 1917063"/>
              <a:gd name="connsiteX53" fmla="*/ 291549 w 1225873"/>
              <a:gd name="connsiteY53" fmla="*/ 1364601 h 1917063"/>
              <a:gd name="connsiteX54" fmla="*/ 248688 w 1225873"/>
              <a:gd name="connsiteY54" fmla="*/ 1336027 h 1917063"/>
              <a:gd name="connsiteX55" fmla="*/ 215349 w 1225873"/>
              <a:gd name="connsiteY55" fmla="*/ 1326501 h 1917063"/>
              <a:gd name="connsiteX56" fmla="*/ 217731 w 1225873"/>
              <a:gd name="connsiteY56" fmla="*/ 1281255 h 1917063"/>
              <a:gd name="connsiteX57" fmla="*/ 174868 w 1225873"/>
              <a:gd name="connsiteY57" fmla="*/ 1295545 h 1917063"/>
              <a:gd name="connsiteX58" fmla="*/ 186775 w 1225873"/>
              <a:gd name="connsiteY58" fmla="*/ 1328883 h 1917063"/>
              <a:gd name="connsiteX59" fmla="*/ 179631 w 1225873"/>
              <a:gd name="connsiteY59" fmla="*/ 1345552 h 1917063"/>
              <a:gd name="connsiteX60" fmla="*/ 141531 w 1225873"/>
              <a:gd name="connsiteY60" fmla="*/ 1316977 h 1917063"/>
              <a:gd name="connsiteX61" fmla="*/ 98669 w 1225873"/>
              <a:gd name="connsiteY61" fmla="*/ 1314595 h 1917063"/>
              <a:gd name="connsiteX62" fmla="*/ 43899 w 1225873"/>
              <a:gd name="connsiteY62" fmla="*/ 1295545 h 1917063"/>
              <a:gd name="connsiteX63" fmla="*/ 10560 w 1225873"/>
              <a:gd name="connsiteY63" fmla="*/ 1293161 h 1917063"/>
              <a:gd name="connsiteX64" fmla="*/ 1037 w 1225873"/>
              <a:gd name="connsiteY64" fmla="*/ 1240777 h 1917063"/>
              <a:gd name="connsiteX65" fmla="*/ 34374 w 1225873"/>
              <a:gd name="connsiteY65" fmla="*/ 1152670 h 1917063"/>
              <a:gd name="connsiteX66" fmla="*/ 60568 w 1225873"/>
              <a:gd name="connsiteY66" fmla="*/ 1105045 h 1917063"/>
              <a:gd name="connsiteX67" fmla="*/ 81999 w 1225873"/>
              <a:gd name="connsiteY67" fmla="*/ 1057420 h 1917063"/>
              <a:gd name="connsiteX68" fmla="*/ 108194 w 1225873"/>
              <a:gd name="connsiteY68" fmla="*/ 1019320 h 1917063"/>
              <a:gd name="connsiteX69" fmla="*/ 146293 w 1225873"/>
              <a:gd name="connsiteY69" fmla="*/ 1009795 h 1917063"/>
              <a:gd name="connsiteX70" fmla="*/ 153438 w 1225873"/>
              <a:gd name="connsiteY70" fmla="*/ 974077 h 1917063"/>
              <a:gd name="connsiteX71" fmla="*/ 262975 w 1225873"/>
              <a:gd name="connsiteY71" fmla="*/ 855014 h 1917063"/>
              <a:gd name="connsiteX72" fmla="*/ 286787 w 1225873"/>
              <a:gd name="connsiteY72" fmla="*/ 716899 h 1917063"/>
              <a:gd name="connsiteX73" fmla="*/ 282025 w 1225873"/>
              <a:gd name="connsiteY73" fmla="*/ 635939 h 1917063"/>
              <a:gd name="connsiteX74" fmla="*/ 196300 w 1225873"/>
              <a:gd name="connsiteY74" fmla="*/ 624033 h 1917063"/>
              <a:gd name="connsiteX75" fmla="*/ 179632 w 1225873"/>
              <a:gd name="connsiteY75" fmla="*/ 543070 h 1917063"/>
              <a:gd name="connsiteX76" fmla="*/ 186775 w 1225873"/>
              <a:gd name="connsiteY76" fmla="*/ 476395 h 1917063"/>
              <a:gd name="connsiteX77" fmla="*/ 148675 w 1225873"/>
              <a:gd name="connsiteY77" fmla="*/ 438295 h 1917063"/>
              <a:gd name="connsiteX78" fmla="*/ 117719 w 1225873"/>
              <a:gd name="connsiteY78" fmla="*/ 338283 h 1917063"/>
              <a:gd name="connsiteX79" fmla="*/ 102097 w 1225873"/>
              <a:gd name="connsiteY79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870194 w 1225873"/>
              <a:gd name="connsiteY7" fmla="*/ 793102 h 1917063"/>
              <a:gd name="connsiteX8" fmla="*/ 903532 w 1225873"/>
              <a:gd name="connsiteY8" fmla="*/ 788339 h 1917063"/>
              <a:gd name="connsiteX9" fmla="*/ 958300 w 1225873"/>
              <a:gd name="connsiteY9" fmla="*/ 733570 h 1917063"/>
              <a:gd name="connsiteX10" fmla="*/ 1215943 w 1225873"/>
              <a:gd name="connsiteY10" fmla="*/ 1205867 h 1917063"/>
              <a:gd name="connsiteX11" fmla="*/ 1144037 w 1225873"/>
              <a:gd name="connsiteY11" fmla="*/ 1250300 h 1917063"/>
              <a:gd name="connsiteX12" fmla="*/ 1124987 w 1225873"/>
              <a:gd name="connsiteY12" fmla="*/ 1295543 h 1917063"/>
              <a:gd name="connsiteX13" fmla="*/ 1048787 w 1225873"/>
              <a:gd name="connsiteY13" fmla="*/ 1328881 h 1917063"/>
              <a:gd name="connsiteX14" fmla="*/ 1020212 w 1225873"/>
              <a:gd name="connsiteY14" fmla="*/ 1388412 h 1917063"/>
              <a:gd name="connsiteX15" fmla="*/ 1036881 w 1225873"/>
              <a:gd name="connsiteY15" fmla="*/ 1436037 h 1917063"/>
              <a:gd name="connsiteX16" fmla="*/ 984493 w 1225873"/>
              <a:gd name="connsiteY16" fmla="*/ 1474137 h 1917063"/>
              <a:gd name="connsiteX17" fmla="*/ 982112 w 1225873"/>
              <a:gd name="connsiteY17" fmla="*/ 1538431 h 1917063"/>
              <a:gd name="connsiteX18" fmla="*/ 946393 w 1225873"/>
              <a:gd name="connsiteY18" fmla="*/ 1555100 h 1917063"/>
              <a:gd name="connsiteX19" fmla="*/ 910674 w 1225873"/>
              <a:gd name="connsiteY19" fmla="*/ 1562243 h 1917063"/>
              <a:gd name="connsiteX20" fmla="*/ 910674 w 1225873"/>
              <a:gd name="connsiteY20" fmla="*/ 1626537 h 1917063"/>
              <a:gd name="connsiteX21" fmla="*/ 967824 w 1225873"/>
              <a:gd name="connsiteY21" fmla="*/ 1636062 h 1917063"/>
              <a:gd name="connsiteX22" fmla="*/ 1001162 w 1225873"/>
              <a:gd name="connsiteY22" fmla="*/ 1631300 h 1917063"/>
              <a:gd name="connsiteX23" fmla="*/ 1005922 w 1225873"/>
              <a:gd name="connsiteY23" fmla="*/ 1705119 h 1917063"/>
              <a:gd name="connsiteX24" fmla="*/ 982112 w 1225873"/>
              <a:gd name="connsiteY24" fmla="*/ 1726550 h 1917063"/>
              <a:gd name="connsiteX25" fmla="*/ 922581 w 1225873"/>
              <a:gd name="connsiteY25" fmla="*/ 1724170 h 1917063"/>
              <a:gd name="connsiteX26" fmla="*/ 870193 w 1225873"/>
              <a:gd name="connsiteY26" fmla="*/ 1733695 h 1917063"/>
              <a:gd name="connsiteX27" fmla="*/ 824949 w 1225873"/>
              <a:gd name="connsiteY27" fmla="*/ 1757508 h 1917063"/>
              <a:gd name="connsiteX28" fmla="*/ 779704 w 1225873"/>
              <a:gd name="connsiteY28" fmla="*/ 1764650 h 1917063"/>
              <a:gd name="connsiteX29" fmla="*/ 758274 w 1225873"/>
              <a:gd name="connsiteY29" fmla="*/ 1783702 h 1917063"/>
              <a:gd name="connsiteX30" fmla="*/ 751131 w 1225873"/>
              <a:gd name="connsiteY30" fmla="*/ 1828945 h 1917063"/>
              <a:gd name="connsiteX31" fmla="*/ 734462 w 1225873"/>
              <a:gd name="connsiteY31" fmla="*/ 1840852 h 1917063"/>
              <a:gd name="connsiteX32" fmla="*/ 689218 w 1225873"/>
              <a:gd name="connsiteY32" fmla="*/ 1890858 h 1917063"/>
              <a:gd name="connsiteX33" fmla="*/ 665406 w 1225873"/>
              <a:gd name="connsiteY33" fmla="*/ 1895619 h 1917063"/>
              <a:gd name="connsiteX34" fmla="*/ 617781 w 1225873"/>
              <a:gd name="connsiteY34" fmla="*/ 1917051 h 1917063"/>
              <a:gd name="connsiteX35" fmla="*/ 579681 w 1225873"/>
              <a:gd name="connsiteY35" fmla="*/ 1900382 h 1917063"/>
              <a:gd name="connsiteX36" fmla="*/ 563012 w 1225873"/>
              <a:gd name="connsiteY36" fmla="*/ 1871807 h 1917063"/>
              <a:gd name="connsiteX37" fmla="*/ 520149 w 1225873"/>
              <a:gd name="connsiteY37" fmla="*/ 1881333 h 1917063"/>
              <a:gd name="connsiteX38" fmla="*/ 512573 w 1225873"/>
              <a:gd name="connsiteY38" fmla="*/ 1875229 h 1917063"/>
              <a:gd name="connsiteX39" fmla="*/ 503481 w 1225873"/>
              <a:gd name="connsiteY39" fmla="*/ 1869426 h 1917063"/>
              <a:gd name="connsiteX40" fmla="*/ 522531 w 1225873"/>
              <a:gd name="connsiteY40" fmla="*/ 1762269 h 1917063"/>
              <a:gd name="connsiteX41" fmla="*/ 539199 w 1225873"/>
              <a:gd name="connsiteY41" fmla="*/ 1740838 h 1917063"/>
              <a:gd name="connsiteX42" fmla="*/ 529674 w 1225873"/>
              <a:gd name="connsiteY42" fmla="*/ 1695595 h 1917063"/>
              <a:gd name="connsiteX43" fmla="*/ 553487 w 1225873"/>
              <a:gd name="connsiteY43" fmla="*/ 1681307 h 1917063"/>
              <a:gd name="connsiteX44" fmla="*/ 534437 w 1225873"/>
              <a:gd name="connsiteY44" fmla="*/ 1667020 h 1917063"/>
              <a:gd name="connsiteX45" fmla="*/ 522531 w 1225873"/>
              <a:gd name="connsiteY45" fmla="*/ 1631302 h 1917063"/>
              <a:gd name="connsiteX46" fmla="*/ 513006 w 1225873"/>
              <a:gd name="connsiteY46" fmla="*/ 1586058 h 1917063"/>
              <a:gd name="connsiteX47" fmla="*/ 510624 w 1225873"/>
              <a:gd name="connsiteY47" fmla="*/ 1555100 h 1917063"/>
              <a:gd name="connsiteX48" fmla="*/ 460618 w 1225873"/>
              <a:gd name="connsiteY48" fmla="*/ 1557483 h 1917063"/>
              <a:gd name="connsiteX49" fmla="*/ 427282 w 1225873"/>
              <a:gd name="connsiteY49" fmla="*/ 1521764 h 1917063"/>
              <a:gd name="connsiteX50" fmla="*/ 382037 w 1225873"/>
              <a:gd name="connsiteY50" fmla="*/ 1505094 h 1917063"/>
              <a:gd name="connsiteX51" fmla="*/ 367749 w 1225873"/>
              <a:gd name="connsiteY51" fmla="*/ 1455089 h 1917063"/>
              <a:gd name="connsiteX52" fmla="*/ 365368 w 1225873"/>
              <a:gd name="connsiteY52" fmla="*/ 1433657 h 1917063"/>
              <a:gd name="connsiteX53" fmla="*/ 334413 w 1225873"/>
              <a:gd name="connsiteY53" fmla="*/ 1388414 h 1917063"/>
              <a:gd name="connsiteX54" fmla="*/ 291549 w 1225873"/>
              <a:gd name="connsiteY54" fmla="*/ 1364601 h 1917063"/>
              <a:gd name="connsiteX55" fmla="*/ 248688 w 1225873"/>
              <a:gd name="connsiteY55" fmla="*/ 1336027 h 1917063"/>
              <a:gd name="connsiteX56" fmla="*/ 215349 w 1225873"/>
              <a:gd name="connsiteY56" fmla="*/ 1326501 h 1917063"/>
              <a:gd name="connsiteX57" fmla="*/ 217731 w 1225873"/>
              <a:gd name="connsiteY57" fmla="*/ 1281255 h 1917063"/>
              <a:gd name="connsiteX58" fmla="*/ 174868 w 1225873"/>
              <a:gd name="connsiteY58" fmla="*/ 1295545 h 1917063"/>
              <a:gd name="connsiteX59" fmla="*/ 186775 w 1225873"/>
              <a:gd name="connsiteY59" fmla="*/ 1328883 h 1917063"/>
              <a:gd name="connsiteX60" fmla="*/ 179631 w 1225873"/>
              <a:gd name="connsiteY60" fmla="*/ 1345552 h 1917063"/>
              <a:gd name="connsiteX61" fmla="*/ 141531 w 1225873"/>
              <a:gd name="connsiteY61" fmla="*/ 1316977 h 1917063"/>
              <a:gd name="connsiteX62" fmla="*/ 98669 w 1225873"/>
              <a:gd name="connsiteY62" fmla="*/ 1314595 h 1917063"/>
              <a:gd name="connsiteX63" fmla="*/ 43899 w 1225873"/>
              <a:gd name="connsiteY63" fmla="*/ 1295545 h 1917063"/>
              <a:gd name="connsiteX64" fmla="*/ 10560 w 1225873"/>
              <a:gd name="connsiteY64" fmla="*/ 1293161 h 1917063"/>
              <a:gd name="connsiteX65" fmla="*/ 1037 w 1225873"/>
              <a:gd name="connsiteY65" fmla="*/ 1240777 h 1917063"/>
              <a:gd name="connsiteX66" fmla="*/ 34374 w 1225873"/>
              <a:gd name="connsiteY66" fmla="*/ 1152670 h 1917063"/>
              <a:gd name="connsiteX67" fmla="*/ 60568 w 1225873"/>
              <a:gd name="connsiteY67" fmla="*/ 1105045 h 1917063"/>
              <a:gd name="connsiteX68" fmla="*/ 81999 w 1225873"/>
              <a:gd name="connsiteY68" fmla="*/ 1057420 h 1917063"/>
              <a:gd name="connsiteX69" fmla="*/ 108194 w 1225873"/>
              <a:gd name="connsiteY69" fmla="*/ 1019320 h 1917063"/>
              <a:gd name="connsiteX70" fmla="*/ 146293 w 1225873"/>
              <a:gd name="connsiteY70" fmla="*/ 1009795 h 1917063"/>
              <a:gd name="connsiteX71" fmla="*/ 153438 w 1225873"/>
              <a:gd name="connsiteY71" fmla="*/ 974077 h 1917063"/>
              <a:gd name="connsiteX72" fmla="*/ 262975 w 1225873"/>
              <a:gd name="connsiteY72" fmla="*/ 855014 h 1917063"/>
              <a:gd name="connsiteX73" fmla="*/ 286787 w 1225873"/>
              <a:gd name="connsiteY73" fmla="*/ 716899 h 1917063"/>
              <a:gd name="connsiteX74" fmla="*/ 282025 w 1225873"/>
              <a:gd name="connsiteY74" fmla="*/ 635939 h 1917063"/>
              <a:gd name="connsiteX75" fmla="*/ 196300 w 1225873"/>
              <a:gd name="connsiteY75" fmla="*/ 624033 h 1917063"/>
              <a:gd name="connsiteX76" fmla="*/ 179632 w 1225873"/>
              <a:gd name="connsiteY76" fmla="*/ 543070 h 1917063"/>
              <a:gd name="connsiteX77" fmla="*/ 186775 w 1225873"/>
              <a:gd name="connsiteY77" fmla="*/ 476395 h 1917063"/>
              <a:gd name="connsiteX78" fmla="*/ 148675 w 1225873"/>
              <a:gd name="connsiteY78" fmla="*/ 438295 h 1917063"/>
              <a:gd name="connsiteX79" fmla="*/ 117719 w 1225873"/>
              <a:gd name="connsiteY79" fmla="*/ 338283 h 1917063"/>
              <a:gd name="connsiteX80" fmla="*/ 102097 w 1225873"/>
              <a:gd name="connsiteY80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870194 w 1225873"/>
              <a:gd name="connsiteY7" fmla="*/ 793102 h 1917063"/>
              <a:gd name="connsiteX8" fmla="*/ 903532 w 1225873"/>
              <a:gd name="connsiteY8" fmla="*/ 788339 h 1917063"/>
              <a:gd name="connsiteX9" fmla="*/ 958300 w 1225873"/>
              <a:gd name="connsiteY9" fmla="*/ 733570 h 1917063"/>
              <a:gd name="connsiteX10" fmla="*/ 1215943 w 1225873"/>
              <a:gd name="connsiteY10" fmla="*/ 1205867 h 1917063"/>
              <a:gd name="connsiteX11" fmla="*/ 1144037 w 1225873"/>
              <a:gd name="connsiteY11" fmla="*/ 1250300 h 1917063"/>
              <a:gd name="connsiteX12" fmla="*/ 1124987 w 1225873"/>
              <a:gd name="connsiteY12" fmla="*/ 1295543 h 1917063"/>
              <a:gd name="connsiteX13" fmla="*/ 1048787 w 1225873"/>
              <a:gd name="connsiteY13" fmla="*/ 1328881 h 1917063"/>
              <a:gd name="connsiteX14" fmla="*/ 1020212 w 1225873"/>
              <a:gd name="connsiteY14" fmla="*/ 1388412 h 1917063"/>
              <a:gd name="connsiteX15" fmla="*/ 1036881 w 1225873"/>
              <a:gd name="connsiteY15" fmla="*/ 1436037 h 1917063"/>
              <a:gd name="connsiteX16" fmla="*/ 1017832 w 1225873"/>
              <a:gd name="connsiteY16" fmla="*/ 1476520 h 1917063"/>
              <a:gd name="connsiteX17" fmla="*/ 984493 w 1225873"/>
              <a:gd name="connsiteY17" fmla="*/ 1474137 h 1917063"/>
              <a:gd name="connsiteX18" fmla="*/ 982112 w 1225873"/>
              <a:gd name="connsiteY18" fmla="*/ 1538431 h 1917063"/>
              <a:gd name="connsiteX19" fmla="*/ 946393 w 1225873"/>
              <a:gd name="connsiteY19" fmla="*/ 1555100 h 1917063"/>
              <a:gd name="connsiteX20" fmla="*/ 910674 w 1225873"/>
              <a:gd name="connsiteY20" fmla="*/ 1562243 h 1917063"/>
              <a:gd name="connsiteX21" fmla="*/ 910674 w 1225873"/>
              <a:gd name="connsiteY21" fmla="*/ 1626537 h 1917063"/>
              <a:gd name="connsiteX22" fmla="*/ 967824 w 1225873"/>
              <a:gd name="connsiteY22" fmla="*/ 1636062 h 1917063"/>
              <a:gd name="connsiteX23" fmla="*/ 1001162 w 1225873"/>
              <a:gd name="connsiteY23" fmla="*/ 1631300 h 1917063"/>
              <a:gd name="connsiteX24" fmla="*/ 1005922 w 1225873"/>
              <a:gd name="connsiteY24" fmla="*/ 1705119 h 1917063"/>
              <a:gd name="connsiteX25" fmla="*/ 982112 w 1225873"/>
              <a:gd name="connsiteY25" fmla="*/ 1726550 h 1917063"/>
              <a:gd name="connsiteX26" fmla="*/ 922581 w 1225873"/>
              <a:gd name="connsiteY26" fmla="*/ 1724170 h 1917063"/>
              <a:gd name="connsiteX27" fmla="*/ 870193 w 1225873"/>
              <a:gd name="connsiteY27" fmla="*/ 1733695 h 1917063"/>
              <a:gd name="connsiteX28" fmla="*/ 824949 w 1225873"/>
              <a:gd name="connsiteY28" fmla="*/ 1757508 h 1917063"/>
              <a:gd name="connsiteX29" fmla="*/ 779704 w 1225873"/>
              <a:gd name="connsiteY29" fmla="*/ 1764650 h 1917063"/>
              <a:gd name="connsiteX30" fmla="*/ 758274 w 1225873"/>
              <a:gd name="connsiteY30" fmla="*/ 1783702 h 1917063"/>
              <a:gd name="connsiteX31" fmla="*/ 751131 w 1225873"/>
              <a:gd name="connsiteY31" fmla="*/ 1828945 h 1917063"/>
              <a:gd name="connsiteX32" fmla="*/ 734462 w 1225873"/>
              <a:gd name="connsiteY32" fmla="*/ 1840852 h 1917063"/>
              <a:gd name="connsiteX33" fmla="*/ 689218 w 1225873"/>
              <a:gd name="connsiteY33" fmla="*/ 1890858 h 1917063"/>
              <a:gd name="connsiteX34" fmla="*/ 665406 w 1225873"/>
              <a:gd name="connsiteY34" fmla="*/ 1895619 h 1917063"/>
              <a:gd name="connsiteX35" fmla="*/ 617781 w 1225873"/>
              <a:gd name="connsiteY35" fmla="*/ 1917051 h 1917063"/>
              <a:gd name="connsiteX36" fmla="*/ 579681 w 1225873"/>
              <a:gd name="connsiteY36" fmla="*/ 1900382 h 1917063"/>
              <a:gd name="connsiteX37" fmla="*/ 563012 w 1225873"/>
              <a:gd name="connsiteY37" fmla="*/ 1871807 h 1917063"/>
              <a:gd name="connsiteX38" fmla="*/ 520149 w 1225873"/>
              <a:gd name="connsiteY38" fmla="*/ 1881333 h 1917063"/>
              <a:gd name="connsiteX39" fmla="*/ 512573 w 1225873"/>
              <a:gd name="connsiteY39" fmla="*/ 1875229 h 1917063"/>
              <a:gd name="connsiteX40" fmla="*/ 503481 w 1225873"/>
              <a:gd name="connsiteY40" fmla="*/ 1869426 h 1917063"/>
              <a:gd name="connsiteX41" fmla="*/ 522531 w 1225873"/>
              <a:gd name="connsiteY41" fmla="*/ 1762269 h 1917063"/>
              <a:gd name="connsiteX42" fmla="*/ 539199 w 1225873"/>
              <a:gd name="connsiteY42" fmla="*/ 1740838 h 1917063"/>
              <a:gd name="connsiteX43" fmla="*/ 529674 w 1225873"/>
              <a:gd name="connsiteY43" fmla="*/ 1695595 h 1917063"/>
              <a:gd name="connsiteX44" fmla="*/ 553487 w 1225873"/>
              <a:gd name="connsiteY44" fmla="*/ 1681307 h 1917063"/>
              <a:gd name="connsiteX45" fmla="*/ 534437 w 1225873"/>
              <a:gd name="connsiteY45" fmla="*/ 1667020 h 1917063"/>
              <a:gd name="connsiteX46" fmla="*/ 522531 w 1225873"/>
              <a:gd name="connsiteY46" fmla="*/ 1631302 h 1917063"/>
              <a:gd name="connsiteX47" fmla="*/ 513006 w 1225873"/>
              <a:gd name="connsiteY47" fmla="*/ 1586058 h 1917063"/>
              <a:gd name="connsiteX48" fmla="*/ 510624 w 1225873"/>
              <a:gd name="connsiteY48" fmla="*/ 1555100 h 1917063"/>
              <a:gd name="connsiteX49" fmla="*/ 460618 w 1225873"/>
              <a:gd name="connsiteY49" fmla="*/ 1557483 h 1917063"/>
              <a:gd name="connsiteX50" fmla="*/ 427282 w 1225873"/>
              <a:gd name="connsiteY50" fmla="*/ 1521764 h 1917063"/>
              <a:gd name="connsiteX51" fmla="*/ 382037 w 1225873"/>
              <a:gd name="connsiteY51" fmla="*/ 1505094 h 1917063"/>
              <a:gd name="connsiteX52" fmla="*/ 367749 w 1225873"/>
              <a:gd name="connsiteY52" fmla="*/ 1455089 h 1917063"/>
              <a:gd name="connsiteX53" fmla="*/ 365368 w 1225873"/>
              <a:gd name="connsiteY53" fmla="*/ 1433657 h 1917063"/>
              <a:gd name="connsiteX54" fmla="*/ 334413 w 1225873"/>
              <a:gd name="connsiteY54" fmla="*/ 1388414 h 1917063"/>
              <a:gd name="connsiteX55" fmla="*/ 291549 w 1225873"/>
              <a:gd name="connsiteY55" fmla="*/ 1364601 h 1917063"/>
              <a:gd name="connsiteX56" fmla="*/ 248688 w 1225873"/>
              <a:gd name="connsiteY56" fmla="*/ 1336027 h 1917063"/>
              <a:gd name="connsiteX57" fmla="*/ 215349 w 1225873"/>
              <a:gd name="connsiteY57" fmla="*/ 1326501 h 1917063"/>
              <a:gd name="connsiteX58" fmla="*/ 217731 w 1225873"/>
              <a:gd name="connsiteY58" fmla="*/ 1281255 h 1917063"/>
              <a:gd name="connsiteX59" fmla="*/ 174868 w 1225873"/>
              <a:gd name="connsiteY59" fmla="*/ 1295545 h 1917063"/>
              <a:gd name="connsiteX60" fmla="*/ 186775 w 1225873"/>
              <a:gd name="connsiteY60" fmla="*/ 1328883 h 1917063"/>
              <a:gd name="connsiteX61" fmla="*/ 179631 w 1225873"/>
              <a:gd name="connsiteY61" fmla="*/ 1345552 h 1917063"/>
              <a:gd name="connsiteX62" fmla="*/ 141531 w 1225873"/>
              <a:gd name="connsiteY62" fmla="*/ 1316977 h 1917063"/>
              <a:gd name="connsiteX63" fmla="*/ 98669 w 1225873"/>
              <a:gd name="connsiteY63" fmla="*/ 1314595 h 1917063"/>
              <a:gd name="connsiteX64" fmla="*/ 43899 w 1225873"/>
              <a:gd name="connsiteY64" fmla="*/ 1295545 h 1917063"/>
              <a:gd name="connsiteX65" fmla="*/ 10560 w 1225873"/>
              <a:gd name="connsiteY65" fmla="*/ 1293161 h 1917063"/>
              <a:gd name="connsiteX66" fmla="*/ 1037 w 1225873"/>
              <a:gd name="connsiteY66" fmla="*/ 1240777 h 1917063"/>
              <a:gd name="connsiteX67" fmla="*/ 34374 w 1225873"/>
              <a:gd name="connsiteY67" fmla="*/ 1152670 h 1917063"/>
              <a:gd name="connsiteX68" fmla="*/ 60568 w 1225873"/>
              <a:gd name="connsiteY68" fmla="*/ 1105045 h 1917063"/>
              <a:gd name="connsiteX69" fmla="*/ 81999 w 1225873"/>
              <a:gd name="connsiteY69" fmla="*/ 1057420 h 1917063"/>
              <a:gd name="connsiteX70" fmla="*/ 108194 w 1225873"/>
              <a:gd name="connsiteY70" fmla="*/ 1019320 h 1917063"/>
              <a:gd name="connsiteX71" fmla="*/ 146293 w 1225873"/>
              <a:gd name="connsiteY71" fmla="*/ 1009795 h 1917063"/>
              <a:gd name="connsiteX72" fmla="*/ 153438 w 1225873"/>
              <a:gd name="connsiteY72" fmla="*/ 974077 h 1917063"/>
              <a:gd name="connsiteX73" fmla="*/ 262975 w 1225873"/>
              <a:gd name="connsiteY73" fmla="*/ 855014 h 1917063"/>
              <a:gd name="connsiteX74" fmla="*/ 286787 w 1225873"/>
              <a:gd name="connsiteY74" fmla="*/ 716899 h 1917063"/>
              <a:gd name="connsiteX75" fmla="*/ 282025 w 1225873"/>
              <a:gd name="connsiteY75" fmla="*/ 635939 h 1917063"/>
              <a:gd name="connsiteX76" fmla="*/ 196300 w 1225873"/>
              <a:gd name="connsiteY76" fmla="*/ 624033 h 1917063"/>
              <a:gd name="connsiteX77" fmla="*/ 179632 w 1225873"/>
              <a:gd name="connsiteY77" fmla="*/ 543070 h 1917063"/>
              <a:gd name="connsiteX78" fmla="*/ 186775 w 1225873"/>
              <a:gd name="connsiteY78" fmla="*/ 476395 h 1917063"/>
              <a:gd name="connsiteX79" fmla="*/ 148675 w 1225873"/>
              <a:gd name="connsiteY79" fmla="*/ 438295 h 1917063"/>
              <a:gd name="connsiteX80" fmla="*/ 117719 w 1225873"/>
              <a:gd name="connsiteY80" fmla="*/ 338283 h 1917063"/>
              <a:gd name="connsiteX81" fmla="*/ 102097 w 1225873"/>
              <a:gd name="connsiteY81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1072600 w 1216514"/>
              <a:gd name="connsiteY10" fmla="*/ 981220 h 1917063"/>
              <a:gd name="connsiteX11" fmla="*/ 1215943 w 1216514"/>
              <a:gd name="connsiteY11" fmla="*/ 1205867 h 1917063"/>
              <a:gd name="connsiteX12" fmla="*/ 1144037 w 1216514"/>
              <a:gd name="connsiteY12" fmla="*/ 1250300 h 1917063"/>
              <a:gd name="connsiteX13" fmla="*/ 1124987 w 1216514"/>
              <a:gd name="connsiteY13" fmla="*/ 1295543 h 1917063"/>
              <a:gd name="connsiteX14" fmla="*/ 1048787 w 1216514"/>
              <a:gd name="connsiteY14" fmla="*/ 1328881 h 1917063"/>
              <a:gd name="connsiteX15" fmla="*/ 1020212 w 1216514"/>
              <a:gd name="connsiteY15" fmla="*/ 1388412 h 1917063"/>
              <a:gd name="connsiteX16" fmla="*/ 1036881 w 1216514"/>
              <a:gd name="connsiteY16" fmla="*/ 1436037 h 1917063"/>
              <a:gd name="connsiteX17" fmla="*/ 1017832 w 1216514"/>
              <a:gd name="connsiteY17" fmla="*/ 1476520 h 1917063"/>
              <a:gd name="connsiteX18" fmla="*/ 984493 w 1216514"/>
              <a:gd name="connsiteY18" fmla="*/ 1474137 h 1917063"/>
              <a:gd name="connsiteX19" fmla="*/ 982112 w 1216514"/>
              <a:gd name="connsiteY19" fmla="*/ 1538431 h 1917063"/>
              <a:gd name="connsiteX20" fmla="*/ 946393 w 1216514"/>
              <a:gd name="connsiteY20" fmla="*/ 1555100 h 1917063"/>
              <a:gd name="connsiteX21" fmla="*/ 910674 w 1216514"/>
              <a:gd name="connsiteY21" fmla="*/ 1562243 h 1917063"/>
              <a:gd name="connsiteX22" fmla="*/ 910674 w 1216514"/>
              <a:gd name="connsiteY22" fmla="*/ 1626537 h 1917063"/>
              <a:gd name="connsiteX23" fmla="*/ 967824 w 1216514"/>
              <a:gd name="connsiteY23" fmla="*/ 1636062 h 1917063"/>
              <a:gd name="connsiteX24" fmla="*/ 1001162 w 1216514"/>
              <a:gd name="connsiteY24" fmla="*/ 1631300 h 1917063"/>
              <a:gd name="connsiteX25" fmla="*/ 1005922 w 1216514"/>
              <a:gd name="connsiteY25" fmla="*/ 1705119 h 1917063"/>
              <a:gd name="connsiteX26" fmla="*/ 982112 w 1216514"/>
              <a:gd name="connsiteY26" fmla="*/ 1726550 h 1917063"/>
              <a:gd name="connsiteX27" fmla="*/ 922581 w 1216514"/>
              <a:gd name="connsiteY27" fmla="*/ 1724170 h 1917063"/>
              <a:gd name="connsiteX28" fmla="*/ 870193 w 1216514"/>
              <a:gd name="connsiteY28" fmla="*/ 1733695 h 1917063"/>
              <a:gd name="connsiteX29" fmla="*/ 824949 w 1216514"/>
              <a:gd name="connsiteY29" fmla="*/ 1757508 h 1917063"/>
              <a:gd name="connsiteX30" fmla="*/ 779704 w 1216514"/>
              <a:gd name="connsiteY30" fmla="*/ 1764650 h 1917063"/>
              <a:gd name="connsiteX31" fmla="*/ 758274 w 1216514"/>
              <a:gd name="connsiteY31" fmla="*/ 1783702 h 1917063"/>
              <a:gd name="connsiteX32" fmla="*/ 751131 w 1216514"/>
              <a:gd name="connsiteY32" fmla="*/ 1828945 h 1917063"/>
              <a:gd name="connsiteX33" fmla="*/ 734462 w 1216514"/>
              <a:gd name="connsiteY33" fmla="*/ 1840852 h 1917063"/>
              <a:gd name="connsiteX34" fmla="*/ 689218 w 1216514"/>
              <a:gd name="connsiteY34" fmla="*/ 1890858 h 1917063"/>
              <a:gd name="connsiteX35" fmla="*/ 665406 w 1216514"/>
              <a:gd name="connsiteY35" fmla="*/ 1895619 h 1917063"/>
              <a:gd name="connsiteX36" fmla="*/ 617781 w 1216514"/>
              <a:gd name="connsiteY36" fmla="*/ 1917051 h 1917063"/>
              <a:gd name="connsiteX37" fmla="*/ 579681 w 1216514"/>
              <a:gd name="connsiteY37" fmla="*/ 1900382 h 1917063"/>
              <a:gd name="connsiteX38" fmla="*/ 563012 w 1216514"/>
              <a:gd name="connsiteY38" fmla="*/ 1871807 h 1917063"/>
              <a:gd name="connsiteX39" fmla="*/ 520149 w 1216514"/>
              <a:gd name="connsiteY39" fmla="*/ 1881333 h 1917063"/>
              <a:gd name="connsiteX40" fmla="*/ 512573 w 1216514"/>
              <a:gd name="connsiteY40" fmla="*/ 1875229 h 1917063"/>
              <a:gd name="connsiteX41" fmla="*/ 503481 w 1216514"/>
              <a:gd name="connsiteY41" fmla="*/ 1869426 h 1917063"/>
              <a:gd name="connsiteX42" fmla="*/ 522531 w 1216514"/>
              <a:gd name="connsiteY42" fmla="*/ 1762269 h 1917063"/>
              <a:gd name="connsiteX43" fmla="*/ 539199 w 1216514"/>
              <a:gd name="connsiteY43" fmla="*/ 1740838 h 1917063"/>
              <a:gd name="connsiteX44" fmla="*/ 529674 w 1216514"/>
              <a:gd name="connsiteY44" fmla="*/ 1695595 h 1917063"/>
              <a:gd name="connsiteX45" fmla="*/ 553487 w 1216514"/>
              <a:gd name="connsiteY45" fmla="*/ 1681307 h 1917063"/>
              <a:gd name="connsiteX46" fmla="*/ 534437 w 1216514"/>
              <a:gd name="connsiteY46" fmla="*/ 1667020 h 1917063"/>
              <a:gd name="connsiteX47" fmla="*/ 522531 w 1216514"/>
              <a:gd name="connsiteY47" fmla="*/ 1631302 h 1917063"/>
              <a:gd name="connsiteX48" fmla="*/ 513006 w 1216514"/>
              <a:gd name="connsiteY48" fmla="*/ 1586058 h 1917063"/>
              <a:gd name="connsiteX49" fmla="*/ 510624 w 1216514"/>
              <a:gd name="connsiteY49" fmla="*/ 1555100 h 1917063"/>
              <a:gd name="connsiteX50" fmla="*/ 460618 w 1216514"/>
              <a:gd name="connsiteY50" fmla="*/ 1557483 h 1917063"/>
              <a:gd name="connsiteX51" fmla="*/ 427282 w 1216514"/>
              <a:gd name="connsiteY51" fmla="*/ 1521764 h 1917063"/>
              <a:gd name="connsiteX52" fmla="*/ 382037 w 1216514"/>
              <a:gd name="connsiteY52" fmla="*/ 1505094 h 1917063"/>
              <a:gd name="connsiteX53" fmla="*/ 367749 w 1216514"/>
              <a:gd name="connsiteY53" fmla="*/ 1455089 h 1917063"/>
              <a:gd name="connsiteX54" fmla="*/ 365368 w 1216514"/>
              <a:gd name="connsiteY54" fmla="*/ 1433657 h 1917063"/>
              <a:gd name="connsiteX55" fmla="*/ 334413 w 1216514"/>
              <a:gd name="connsiteY55" fmla="*/ 1388414 h 1917063"/>
              <a:gd name="connsiteX56" fmla="*/ 291549 w 1216514"/>
              <a:gd name="connsiteY56" fmla="*/ 1364601 h 1917063"/>
              <a:gd name="connsiteX57" fmla="*/ 248688 w 1216514"/>
              <a:gd name="connsiteY57" fmla="*/ 1336027 h 1917063"/>
              <a:gd name="connsiteX58" fmla="*/ 215349 w 1216514"/>
              <a:gd name="connsiteY58" fmla="*/ 1326501 h 1917063"/>
              <a:gd name="connsiteX59" fmla="*/ 217731 w 1216514"/>
              <a:gd name="connsiteY59" fmla="*/ 1281255 h 1917063"/>
              <a:gd name="connsiteX60" fmla="*/ 174868 w 1216514"/>
              <a:gd name="connsiteY60" fmla="*/ 1295545 h 1917063"/>
              <a:gd name="connsiteX61" fmla="*/ 186775 w 1216514"/>
              <a:gd name="connsiteY61" fmla="*/ 1328883 h 1917063"/>
              <a:gd name="connsiteX62" fmla="*/ 179631 w 1216514"/>
              <a:gd name="connsiteY62" fmla="*/ 1345552 h 1917063"/>
              <a:gd name="connsiteX63" fmla="*/ 141531 w 1216514"/>
              <a:gd name="connsiteY63" fmla="*/ 1316977 h 1917063"/>
              <a:gd name="connsiteX64" fmla="*/ 98669 w 1216514"/>
              <a:gd name="connsiteY64" fmla="*/ 1314595 h 1917063"/>
              <a:gd name="connsiteX65" fmla="*/ 43899 w 1216514"/>
              <a:gd name="connsiteY65" fmla="*/ 1295545 h 1917063"/>
              <a:gd name="connsiteX66" fmla="*/ 10560 w 1216514"/>
              <a:gd name="connsiteY66" fmla="*/ 1293161 h 1917063"/>
              <a:gd name="connsiteX67" fmla="*/ 1037 w 1216514"/>
              <a:gd name="connsiteY67" fmla="*/ 1240777 h 1917063"/>
              <a:gd name="connsiteX68" fmla="*/ 34374 w 1216514"/>
              <a:gd name="connsiteY68" fmla="*/ 1152670 h 1917063"/>
              <a:gd name="connsiteX69" fmla="*/ 60568 w 1216514"/>
              <a:gd name="connsiteY69" fmla="*/ 1105045 h 1917063"/>
              <a:gd name="connsiteX70" fmla="*/ 81999 w 1216514"/>
              <a:gd name="connsiteY70" fmla="*/ 1057420 h 1917063"/>
              <a:gd name="connsiteX71" fmla="*/ 108194 w 1216514"/>
              <a:gd name="connsiteY71" fmla="*/ 1019320 h 1917063"/>
              <a:gd name="connsiteX72" fmla="*/ 146293 w 1216514"/>
              <a:gd name="connsiteY72" fmla="*/ 1009795 h 1917063"/>
              <a:gd name="connsiteX73" fmla="*/ 153438 w 1216514"/>
              <a:gd name="connsiteY73" fmla="*/ 974077 h 1917063"/>
              <a:gd name="connsiteX74" fmla="*/ 262975 w 1216514"/>
              <a:gd name="connsiteY74" fmla="*/ 855014 h 1917063"/>
              <a:gd name="connsiteX75" fmla="*/ 286787 w 1216514"/>
              <a:gd name="connsiteY75" fmla="*/ 716899 h 1917063"/>
              <a:gd name="connsiteX76" fmla="*/ 282025 w 1216514"/>
              <a:gd name="connsiteY76" fmla="*/ 635939 h 1917063"/>
              <a:gd name="connsiteX77" fmla="*/ 196300 w 1216514"/>
              <a:gd name="connsiteY77" fmla="*/ 624033 h 1917063"/>
              <a:gd name="connsiteX78" fmla="*/ 179632 w 1216514"/>
              <a:gd name="connsiteY78" fmla="*/ 543070 h 1917063"/>
              <a:gd name="connsiteX79" fmla="*/ 186775 w 1216514"/>
              <a:gd name="connsiteY79" fmla="*/ 476395 h 1917063"/>
              <a:gd name="connsiteX80" fmla="*/ 148675 w 1216514"/>
              <a:gd name="connsiteY80" fmla="*/ 438295 h 1917063"/>
              <a:gd name="connsiteX81" fmla="*/ 117719 w 1216514"/>
              <a:gd name="connsiteY81" fmla="*/ 338283 h 1917063"/>
              <a:gd name="connsiteX82" fmla="*/ 102097 w 1216514"/>
              <a:gd name="connsiteY82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984494 w 1216514"/>
              <a:gd name="connsiteY10" fmla="*/ 878827 h 1917063"/>
              <a:gd name="connsiteX11" fmla="*/ 1072600 w 1216514"/>
              <a:gd name="connsiteY11" fmla="*/ 981220 h 1917063"/>
              <a:gd name="connsiteX12" fmla="*/ 1215943 w 1216514"/>
              <a:gd name="connsiteY12" fmla="*/ 1205867 h 1917063"/>
              <a:gd name="connsiteX13" fmla="*/ 1144037 w 1216514"/>
              <a:gd name="connsiteY13" fmla="*/ 1250300 h 1917063"/>
              <a:gd name="connsiteX14" fmla="*/ 1124987 w 1216514"/>
              <a:gd name="connsiteY14" fmla="*/ 1295543 h 1917063"/>
              <a:gd name="connsiteX15" fmla="*/ 1048787 w 1216514"/>
              <a:gd name="connsiteY15" fmla="*/ 1328881 h 1917063"/>
              <a:gd name="connsiteX16" fmla="*/ 1020212 w 1216514"/>
              <a:gd name="connsiteY16" fmla="*/ 1388412 h 1917063"/>
              <a:gd name="connsiteX17" fmla="*/ 1036881 w 1216514"/>
              <a:gd name="connsiteY17" fmla="*/ 1436037 h 1917063"/>
              <a:gd name="connsiteX18" fmla="*/ 1017832 w 1216514"/>
              <a:gd name="connsiteY18" fmla="*/ 1476520 h 1917063"/>
              <a:gd name="connsiteX19" fmla="*/ 984493 w 1216514"/>
              <a:gd name="connsiteY19" fmla="*/ 1474137 h 1917063"/>
              <a:gd name="connsiteX20" fmla="*/ 982112 w 1216514"/>
              <a:gd name="connsiteY20" fmla="*/ 1538431 h 1917063"/>
              <a:gd name="connsiteX21" fmla="*/ 946393 w 1216514"/>
              <a:gd name="connsiteY21" fmla="*/ 1555100 h 1917063"/>
              <a:gd name="connsiteX22" fmla="*/ 910674 w 1216514"/>
              <a:gd name="connsiteY22" fmla="*/ 1562243 h 1917063"/>
              <a:gd name="connsiteX23" fmla="*/ 910674 w 1216514"/>
              <a:gd name="connsiteY23" fmla="*/ 1626537 h 1917063"/>
              <a:gd name="connsiteX24" fmla="*/ 967824 w 1216514"/>
              <a:gd name="connsiteY24" fmla="*/ 1636062 h 1917063"/>
              <a:gd name="connsiteX25" fmla="*/ 1001162 w 1216514"/>
              <a:gd name="connsiteY25" fmla="*/ 1631300 h 1917063"/>
              <a:gd name="connsiteX26" fmla="*/ 1005922 w 1216514"/>
              <a:gd name="connsiteY26" fmla="*/ 1705119 h 1917063"/>
              <a:gd name="connsiteX27" fmla="*/ 982112 w 1216514"/>
              <a:gd name="connsiteY27" fmla="*/ 1726550 h 1917063"/>
              <a:gd name="connsiteX28" fmla="*/ 922581 w 1216514"/>
              <a:gd name="connsiteY28" fmla="*/ 1724170 h 1917063"/>
              <a:gd name="connsiteX29" fmla="*/ 870193 w 1216514"/>
              <a:gd name="connsiteY29" fmla="*/ 1733695 h 1917063"/>
              <a:gd name="connsiteX30" fmla="*/ 824949 w 1216514"/>
              <a:gd name="connsiteY30" fmla="*/ 1757508 h 1917063"/>
              <a:gd name="connsiteX31" fmla="*/ 779704 w 1216514"/>
              <a:gd name="connsiteY31" fmla="*/ 1764650 h 1917063"/>
              <a:gd name="connsiteX32" fmla="*/ 758274 w 1216514"/>
              <a:gd name="connsiteY32" fmla="*/ 1783702 h 1917063"/>
              <a:gd name="connsiteX33" fmla="*/ 751131 w 1216514"/>
              <a:gd name="connsiteY33" fmla="*/ 1828945 h 1917063"/>
              <a:gd name="connsiteX34" fmla="*/ 734462 w 1216514"/>
              <a:gd name="connsiteY34" fmla="*/ 1840852 h 1917063"/>
              <a:gd name="connsiteX35" fmla="*/ 689218 w 1216514"/>
              <a:gd name="connsiteY35" fmla="*/ 1890858 h 1917063"/>
              <a:gd name="connsiteX36" fmla="*/ 665406 w 1216514"/>
              <a:gd name="connsiteY36" fmla="*/ 1895619 h 1917063"/>
              <a:gd name="connsiteX37" fmla="*/ 617781 w 1216514"/>
              <a:gd name="connsiteY37" fmla="*/ 1917051 h 1917063"/>
              <a:gd name="connsiteX38" fmla="*/ 579681 w 1216514"/>
              <a:gd name="connsiteY38" fmla="*/ 1900382 h 1917063"/>
              <a:gd name="connsiteX39" fmla="*/ 563012 w 1216514"/>
              <a:gd name="connsiteY39" fmla="*/ 1871807 h 1917063"/>
              <a:gd name="connsiteX40" fmla="*/ 520149 w 1216514"/>
              <a:gd name="connsiteY40" fmla="*/ 1881333 h 1917063"/>
              <a:gd name="connsiteX41" fmla="*/ 512573 w 1216514"/>
              <a:gd name="connsiteY41" fmla="*/ 1875229 h 1917063"/>
              <a:gd name="connsiteX42" fmla="*/ 503481 w 1216514"/>
              <a:gd name="connsiteY42" fmla="*/ 1869426 h 1917063"/>
              <a:gd name="connsiteX43" fmla="*/ 522531 w 1216514"/>
              <a:gd name="connsiteY43" fmla="*/ 1762269 h 1917063"/>
              <a:gd name="connsiteX44" fmla="*/ 539199 w 1216514"/>
              <a:gd name="connsiteY44" fmla="*/ 1740838 h 1917063"/>
              <a:gd name="connsiteX45" fmla="*/ 529674 w 1216514"/>
              <a:gd name="connsiteY45" fmla="*/ 1695595 h 1917063"/>
              <a:gd name="connsiteX46" fmla="*/ 553487 w 1216514"/>
              <a:gd name="connsiteY46" fmla="*/ 1681307 h 1917063"/>
              <a:gd name="connsiteX47" fmla="*/ 534437 w 1216514"/>
              <a:gd name="connsiteY47" fmla="*/ 1667020 h 1917063"/>
              <a:gd name="connsiteX48" fmla="*/ 522531 w 1216514"/>
              <a:gd name="connsiteY48" fmla="*/ 1631302 h 1917063"/>
              <a:gd name="connsiteX49" fmla="*/ 513006 w 1216514"/>
              <a:gd name="connsiteY49" fmla="*/ 1586058 h 1917063"/>
              <a:gd name="connsiteX50" fmla="*/ 510624 w 1216514"/>
              <a:gd name="connsiteY50" fmla="*/ 1555100 h 1917063"/>
              <a:gd name="connsiteX51" fmla="*/ 460618 w 1216514"/>
              <a:gd name="connsiteY51" fmla="*/ 1557483 h 1917063"/>
              <a:gd name="connsiteX52" fmla="*/ 427282 w 1216514"/>
              <a:gd name="connsiteY52" fmla="*/ 1521764 h 1917063"/>
              <a:gd name="connsiteX53" fmla="*/ 382037 w 1216514"/>
              <a:gd name="connsiteY53" fmla="*/ 1505094 h 1917063"/>
              <a:gd name="connsiteX54" fmla="*/ 367749 w 1216514"/>
              <a:gd name="connsiteY54" fmla="*/ 1455089 h 1917063"/>
              <a:gd name="connsiteX55" fmla="*/ 365368 w 1216514"/>
              <a:gd name="connsiteY55" fmla="*/ 1433657 h 1917063"/>
              <a:gd name="connsiteX56" fmla="*/ 334413 w 1216514"/>
              <a:gd name="connsiteY56" fmla="*/ 1388414 h 1917063"/>
              <a:gd name="connsiteX57" fmla="*/ 291549 w 1216514"/>
              <a:gd name="connsiteY57" fmla="*/ 1364601 h 1917063"/>
              <a:gd name="connsiteX58" fmla="*/ 248688 w 1216514"/>
              <a:gd name="connsiteY58" fmla="*/ 1336027 h 1917063"/>
              <a:gd name="connsiteX59" fmla="*/ 215349 w 1216514"/>
              <a:gd name="connsiteY59" fmla="*/ 1326501 h 1917063"/>
              <a:gd name="connsiteX60" fmla="*/ 217731 w 1216514"/>
              <a:gd name="connsiteY60" fmla="*/ 1281255 h 1917063"/>
              <a:gd name="connsiteX61" fmla="*/ 174868 w 1216514"/>
              <a:gd name="connsiteY61" fmla="*/ 1295545 h 1917063"/>
              <a:gd name="connsiteX62" fmla="*/ 186775 w 1216514"/>
              <a:gd name="connsiteY62" fmla="*/ 1328883 h 1917063"/>
              <a:gd name="connsiteX63" fmla="*/ 179631 w 1216514"/>
              <a:gd name="connsiteY63" fmla="*/ 1345552 h 1917063"/>
              <a:gd name="connsiteX64" fmla="*/ 141531 w 1216514"/>
              <a:gd name="connsiteY64" fmla="*/ 1316977 h 1917063"/>
              <a:gd name="connsiteX65" fmla="*/ 98669 w 1216514"/>
              <a:gd name="connsiteY65" fmla="*/ 1314595 h 1917063"/>
              <a:gd name="connsiteX66" fmla="*/ 43899 w 1216514"/>
              <a:gd name="connsiteY66" fmla="*/ 1295545 h 1917063"/>
              <a:gd name="connsiteX67" fmla="*/ 10560 w 1216514"/>
              <a:gd name="connsiteY67" fmla="*/ 1293161 h 1917063"/>
              <a:gd name="connsiteX68" fmla="*/ 1037 w 1216514"/>
              <a:gd name="connsiteY68" fmla="*/ 1240777 h 1917063"/>
              <a:gd name="connsiteX69" fmla="*/ 34374 w 1216514"/>
              <a:gd name="connsiteY69" fmla="*/ 1152670 h 1917063"/>
              <a:gd name="connsiteX70" fmla="*/ 60568 w 1216514"/>
              <a:gd name="connsiteY70" fmla="*/ 1105045 h 1917063"/>
              <a:gd name="connsiteX71" fmla="*/ 81999 w 1216514"/>
              <a:gd name="connsiteY71" fmla="*/ 1057420 h 1917063"/>
              <a:gd name="connsiteX72" fmla="*/ 108194 w 1216514"/>
              <a:gd name="connsiteY72" fmla="*/ 1019320 h 1917063"/>
              <a:gd name="connsiteX73" fmla="*/ 146293 w 1216514"/>
              <a:gd name="connsiteY73" fmla="*/ 1009795 h 1917063"/>
              <a:gd name="connsiteX74" fmla="*/ 153438 w 1216514"/>
              <a:gd name="connsiteY74" fmla="*/ 974077 h 1917063"/>
              <a:gd name="connsiteX75" fmla="*/ 262975 w 1216514"/>
              <a:gd name="connsiteY75" fmla="*/ 855014 h 1917063"/>
              <a:gd name="connsiteX76" fmla="*/ 286787 w 1216514"/>
              <a:gd name="connsiteY76" fmla="*/ 716899 h 1917063"/>
              <a:gd name="connsiteX77" fmla="*/ 282025 w 1216514"/>
              <a:gd name="connsiteY77" fmla="*/ 635939 h 1917063"/>
              <a:gd name="connsiteX78" fmla="*/ 196300 w 1216514"/>
              <a:gd name="connsiteY78" fmla="*/ 624033 h 1917063"/>
              <a:gd name="connsiteX79" fmla="*/ 179632 w 1216514"/>
              <a:gd name="connsiteY79" fmla="*/ 543070 h 1917063"/>
              <a:gd name="connsiteX80" fmla="*/ 186775 w 1216514"/>
              <a:gd name="connsiteY80" fmla="*/ 476395 h 1917063"/>
              <a:gd name="connsiteX81" fmla="*/ 148675 w 1216514"/>
              <a:gd name="connsiteY81" fmla="*/ 438295 h 1917063"/>
              <a:gd name="connsiteX82" fmla="*/ 117719 w 1216514"/>
              <a:gd name="connsiteY82" fmla="*/ 338283 h 1917063"/>
              <a:gd name="connsiteX83" fmla="*/ 102097 w 1216514"/>
              <a:gd name="connsiteY83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984494 w 1216514"/>
              <a:gd name="connsiteY10" fmla="*/ 878827 h 1917063"/>
              <a:gd name="connsiteX11" fmla="*/ 1032119 w 1216514"/>
              <a:gd name="connsiteY11" fmla="*/ 959789 h 1917063"/>
              <a:gd name="connsiteX12" fmla="*/ 1072600 w 1216514"/>
              <a:gd name="connsiteY12" fmla="*/ 981220 h 1917063"/>
              <a:gd name="connsiteX13" fmla="*/ 1215943 w 1216514"/>
              <a:gd name="connsiteY13" fmla="*/ 1205867 h 1917063"/>
              <a:gd name="connsiteX14" fmla="*/ 1144037 w 1216514"/>
              <a:gd name="connsiteY14" fmla="*/ 1250300 h 1917063"/>
              <a:gd name="connsiteX15" fmla="*/ 1124987 w 1216514"/>
              <a:gd name="connsiteY15" fmla="*/ 1295543 h 1917063"/>
              <a:gd name="connsiteX16" fmla="*/ 1048787 w 1216514"/>
              <a:gd name="connsiteY16" fmla="*/ 1328881 h 1917063"/>
              <a:gd name="connsiteX17" fmla="*/ 1020212 w 1216514"/>
              <a:gd name="connsiteY17" fmla="*/ 1388412 h 1917063"/>
              <a:gd name="connsiteX18" fmla="*/ 1036881 w 1216514"/>
              <a:gd name="connsiteY18" fmla="*/ 1436037 h 1917063"/>
              <a:gd name="connsiteX19" fmla="*/ 1017832 w 1216514"/>
              <a:gd name="connsiteY19" fmla="*/ 1476520 h 1917063"/>
              <a:gd name="connsiteX20" fmla="*/ 984493 w 1216514"/>
              <a:gd name="connsiteY20" fmla="*/ 1474137 h 1917063"/>
              <a:gd name="connsiteX21" fmla="*/ 982112 w 1216514"/>
              <a:gd name="connsiteY21" fmla="*/ 1538431 h 1917063"/>
              <a:gd name="connsiteX22" fmla="*/ 946393 w 1216514"/>
              <a:gd name="connsiteY22" fmla="*/ 1555100 h 1917063"/>
              <a:gd name="connsiteX23" fmla="*/ 910674 w 1216514"/>
              <a:gd name="connsiteY23" fmla="*/ 1562243 h 1917063"/>
              <a:gd name="connsiteX24" fmla="*/ 910674 w 1216514"/>
              <a:gd name="connsiteY24" fmla="*/ 1626537 h 1917063"/>
              <a:gd name="connsiteX25" fmla="*/ 967824 w 1216514"/>
              <a:gd name="connsiteY25" fmla="*/ 1636062 h 1917063"/>
              <a:gd name="connsiteX26" fmla="*/ 1001162 w 1216514"/>
              <a:gd name="connsiteY26" fmla="*/ 1631300 h 1917063"/>
              <a:gd name="connsiteX27" fmla="*/ 1005922 w 1216514"/>
              <a:gd name="connsiteY27" fmla="*/ 1705119 h 1917063"/>
              <a:gd name="connsiteX28" fmla="*/ 982112 w 1216514"/>
              <a:gd name="connsiteY28" fmla="*/ 1726550 h 1917063"/>
              <a:gd name="connsiteX29" fmla="*/ 922581 w 1216514"/>
              <a:gd name="connsiteY29" fmla="*/ 1724170 h 1917063"/>
              <a:gd name="connsiteX30" fmla="*/ 870193 w 1216514"/>
              <a:gd name="connsiteY30" fmla="*/ 1733695 h 1917063"/>
              <a:gd name="connsiteX31" fmla="*/ 824949 w 1216514"/>
              <a:gd name="connsiteY31" fmla="*/ 1757508 h 1917063"/>
              <a:gd name="connsiteX32" fmla="*/ 779704 w 1216514"/>
              <a:gd name="connsiteY32" fmla="*/ 1764650 h 1917063"/>
              <a:gd name="connsiteX33" fmla="*/ 758274 w 1216514"/>
              <a:gd name="connsiteY33" fmla="*/ 1783702 h 1917063"/>
              <a:gd name="connsiteX34" fmla="*/ 751131 w 1216514"/>
              <a:gd name="connsiteY34" fmla="*/ 1828945 h 1917063"/>
              <a:gd name="connsiteX35" fmla="*/ 734462 w 1216514"/>
              <a:gd name="connsiteY35" fmla="*/ 1840852 h 1917063"/>
              <a:gd name="connsiteX36" fmla="*/ 689218 w 1216514"/>
              <a:gd name="connsiteY36" fmla="*/ 1890858 h 1917063"/>
              <a:gd name="connsiteX37" fmla="*/ 665406 w 1216514"/>
              <a:gd name="connsiteY37" fmla="*/ 1895619 h 1917063"/>
              <a:gd name="connsiteX38" fmla="*/ 617781 w 1216514"/>
              <a:gd name="connsiteY38" fmla="*/ 1917051 h 1917063"/>
              <a:gd name="connsiteX39" fmla="*/ 579681 w 1216514"/>
              <a:gd name="connsiteY39" fmla="*/ 1900382 h 1917063"/>
              <a:gd name="connsiteX40" fmla="*/ 563012 w 1216514"/>
              <a:gd name="connsiteY40" fmla="*/ 1871807 h 1917063"/>
              <a:gd name="connsiteX41" fmla="*/ 520149 w 1216514"/>
              <a:gd name="connsiteY41" fmla="*/ 1881333 h 1917063"/>
              <a:gd name="connsiteX42" fmla="*/ 512573 w 1216514"/>
              <a:gd name="connsiteY42" fmla="*/ 1875229 h 1917063"/>
              <a:gd name="connsiteX43" fmla="*/ 503481 w 1216514"/>
              <a:gd name="connsiteY43" fmla="*/ 1869426 h 1917063"/>
              <a:gd name="connsiteX44" fmla="*/ 522531 w 1216514"/>
              <a:gd name="connsiteY44" fmla="*/ 1762269 h 1917063"/>
              <a:gd name="connsiteX45" fmla="*/ 539199 w 1216514"/>
              <a:gd name="connsiteY45" fmla="*/ 1740838 h 1917063"/>
              <a:gd name="connsiteX46" fmla="*/ 529674 w 1216514"/>
              <a:gd name="connsiteY46" fmla="*/ 1695595 h 1917063"/>
              <a:gd name="connsiteX47" fmla="*/ 553487 w 1216514"/>
              <a:gd name="connsiteY47" fmla="*/ 1681307 h 1917063"/>
              <a:gd name="connsiteX48" fmla="*/ 534437 w 1216514"/>
              <a:gd name="connsiteY48" fmla="*/ 1667020 h 1917063"/>
              <a:gd name="connsiteX49" fmla="*/ 522531 w 1216514"/>
              <a:gd name="connsiteY49" fmla="*/ 1631302 h 1917063"/>
              <a:gd name="connsiteX50" fmla="*/ 513006 w 1216514"/>
              <a:gd name="connsiteY50" fmla="*/ 1586058 h 1917063"/>
              <a:gd name="connsiteX51" fmla="*/ 510624 w 1216514"/>
              <a:gd name="connsiteY51" fmla="*/ 1555100 h 1917063"/>
              <a:gd name="connsiteX52" fmla="*/ 460618 w 1216514"/>
              <a:gd name="connsiteY52" fmla="*/ 1557483 h 1917063"/>
              <a:gd name="connsiteX53" fmla="*/ 427282 w 1216514"/>
              <a:gd name="connsiteY53" fmla="*/ 1521764 h 1917063"/>
              <a:gd name="connsiteX54" fmla="*/ 382037 w 1216514"/>
              <a:gd name="connsiteY54" fmla="*/ 1505094 h 1917063"/>
              <a:gd name="connsiteX55" fmla="*/ 367749 w 1216514"/>
              <a:gd name="connsiteY55" fmla="*/ 1455089 h 1917063"/>
              <a:gd name="connsiteX56" fmla="*/ 365368 w 1216514"/>
              <a:gd name="connsiteY56" fmla="*/ 1433657 h 1917063"/>
              <a:gd name="connsiteX57" fmla="*/ 334413 w 1216514"/>
              <a:gd name="connsiteY57" fmla="*/ 1388414 h 1917063"/>
              <a:gd name="connsiteX58" fmla="*/ 291549 w 1216514"/>
              <a:gd name="connsiteY58" fmla="*/ 1364601 h 1917063"/>
              <a:gd name="connsiteX59" fmla="*/ 248688 w 1216514"/>
              <a:gd name="connsiteY59" fmla="*/ 1336027 h 1917063"/>
              <a:gd name="connsiteX60" fmla="*/ 215349 w 1216514"/>
              <a:gd name="connsiteY60" fmla="*/ 1326501 h 1917063"/>
              <a:gd name="connsiteX61" fmla="*/ 217731 w 1216514"/>
              <a:gd name="connsiteY61" fmla="*/ 1281255 h 1917063"/>
              <a:gd name="connsiteX62" fmla="*/ 174868 w 1216514"/>
              <a:gd name="connsiteY62" fmla="*/ 1295545 h 1917063"/>
              <a:gd name="connsiteX63" fmla="*/ 186775 w 1216514"/>
              <a:gd name="connsiteY63" fmla="*/ 1328883 h 1917063"/>
              <a:gd name="connsiteX64" fmla="*/ 179631 w 1216514"/>
              <a:gd name="connsiteY64" fmla="*/ 1345552 h 1917063"/>
              <a:gd name="connsiteX65" fmla="*/ 141531 w 1216514"/>
              <a:gd name="connsiteY65" fmla="*/ 1316977 h 1917063"/>
              <a:gd name="connsiteX66" fmla="*/ 98669 w 1216514"/>
              <a:gd name="connsiteY66" fmla="*/ 1314595 h 1917063"/>
              <a:gd name="connsiteX67" fmla="*/ 43899 w 1216514"/>
              <a:gd name="connsiteY67" fmla="*/ 1295545 h 1917063"/>
              <a:gd name="connsiteX68" fmla="*/ 10560 w 1216514"/>
              <a:gd name="connsiteY68" fmla="*/ 1293161 h 1917063"/>
              <a:gd name="connsiteX69" fmla="*/ 1037 w 1216514"/>
              <a:gd name="connsiteY69" fmla="*/ 1240777 h 1917063"/>
              <a:gd name="connsiteX70" fmla="*/ 34374 w 1216514"/>
              <a:gd name="connsiteY70" fmla="*/ 1152670 h 1917063"/>
              <a:gd name="connsiteX71" fmla="*/ 60568 w 1216514"/>
              <a:gd name="connsiteY71" fmla="*/ 1105045 h 1917063"/>
              <a:gd name="connsiteX72" fmla="*/ 81999 w 1216514"/>
              <a:gd name="connsiteY72" fmla="*/ 1057420 h 1917063"/>
              <a:gd name="connsiteX73" fmla="*/ 108194 w 1216514"/>
              <a:gd name="connsiteY73" fmla="*/ 1019320 h 1917063"/>
              <a:gd name="connsiteX74" fmla="*/ 146293 w 1216514"/>
              <a:gd name="connsiteY74" fmla="*/ 1009795 h 1917063"/>
              <a:gd name="connsiteX75" fmla="*/ 153438 w 1216514"/>
              <a:gd name="connsiteY75" fmla="*/ 974077 h 1917063"/>
              <a:gd name="connsiteX76" fmla="*/ 262975 w 1216514"/>
              <a:gd name="connsiteY76" fmla="*/ 855014 h 1917063"/>
              <a:gd name="connsiteX77" fmla="*/ 286787 w 1216514"/>
              <a:gd name="connsiteY77" fmla="*/ 716899 h 1917063"/>
              <a:gd name="connsiteX78" fmla="*/ 282025 w 1216514"/>
              <a:gd name="connsiteY78" fmla="*/ 635939 h 1917063"/>
              <a:gd name="connsiteX79" fmla="*/ 196300 w 1216514"/>
              <a:gd name="connsiteY79" fmla="*/ 624033 h 1917063"/>
              <a:gd name="connsiteX80" fmla="*/ 179632 w 1216514"/>
              <a:gd name="connsiteY80" fmla="*/ 543070 h 1917063"/>
              <a:gd name="connsiteX81" fmla="*/ 186775 w 1216514"/>
              <a:gd name="connsiteY81" fmla="*/ 476395 h 1917063"/>
              <a:gd name="connsiteX82" fmla="*/ 148675 w 1216514"/>
              <a:gd name="connsiteY82" fmla="*/ 438295 h 1917063"/>
              <a:gd name="connsiteX83" fmla="*/ 117719 w 1216514"/>
              <a:gd name="connsiteY83" fmla="*/ 338283 h 1917063"/>
              <a:gd name="connsiteX84" fmla="*/ 102097 w 1216514"/>
              <a:gd name="connsiteY84" fmla="*/ 258129 h 1917063"/>
              <a:gd name="connsiteX0" fmla="*/ 102097 w 1216256"/>
              <a:gd name="connsiteY0" fmla="*/ 258129 h 1917063"/>
              <a:gd name="connsiteX1" fmla="*/ 20086 w 1216256"/>
              <a:gd name="connsiteY1" fmla="*/ 142 h 1917063"/>
              <a:gd name="connsiteX2" fmla="*/ 436806 w 1216256"/>
              <a:gd name="connsiteY2" fmla="*/ 228742 h 1917063"/>
              <a:gd name="connsiteX3" fmla="*/ 572104 w 1216256"/>
              <a:gd name="connsiteY3" fmla="*/ 836544 h 1917063"/>
              <a:gd name="connsiteX4" fmla="*/ 841618 w 1216256"/>
              <a:gd name="connsiteY4" fmla="*/ 624030 h 1917063"/>
              <a:gd name="connsiteX5" fmla="*/ 822567 w 1216256"/>
              <a:gd name="connsiteY5" fmla="*/ 802624 h 1917063"/>
              <a:gd name="connsiteX6" fmla="*/ 836857 w 1216256"/>
              <a:gd name="connsiteY6" fmla="*/ 821677 h 1917063"/>
              <a:gd name="connsiteX7" fmla="*/ 870194 w 1216256"/>
              <a:gd name="connsiteY7" fmla="*/ 793102 h 1917063"/>
              <a:gd name="connsiteX8" fmla="*/ 903532 w 1216256"/>
              <a:gd name="connsiteY8" fmla="*/ 788339 h 1917063"/>
              <a:gd name="connsiteX9" fmla="*/ 958300 w 1216256"/>
              <a:gd name="connsiteY9" fmla="*/ 733570 h 1917063"/>
              <a:gd name="connsiteX10" fmla="*/ 984494 w 1216256"/>
              <a:gd name="connsiteY10" fmla="*/ 878827 h 1917063"/>
              <a:gd name="connsiteX11" fmla="*/ 1032119 w 1216256"/>
              <a:gd name="connsiteY11" fmla="*/ 959789 h 1917063"/>
              <a:gd name="connsiteX12" fmla="*/ 1072600 w 1216256"/>
              <a:gd name="connsiteY12" fmla="*/ 981220 h 1917063"/>
              <a:gd name="connsiteX13" fmla="*/ 1089269 w 1216256"/>
              <a:gd name="connsiteY13" fmla="*/ 1047895 h 1917063"/>
              <a:gd name="connsiteX14" fmla="*/ 1215943 w 1216256"/>
              <a:gd name="connsiteY14" fmla="*/ 1205867 h 1917063"/>
              <a:gd name="connsiteX15" fmla="*/ 1144037 w 1216256"/>
              <a:gd name="connsiteY15" fmla="*/ 1250300 h 1917063"/>
              <a:gd name="connsiteX16" fmla="*/ 1124987 w 1216256"/>
              <a:gd name="connsiteY16" fmla="*/ 1295543 h 1917063"/>
              <a:gd name="connsiteX17" fmla="*/ 1048787 w 1216256"/>
              <a:gd name="connsiteY17" fmla="*/ 1328881 h 1917063"/>
              <a:gd name="connsiteX18" fmla="*/ 1020212 w 1216256"/>
              <a:gd name="connsiteY18" fmla="*/ 1388412 h 1917063"/>
              <a:gd name="connsiteX19" fmla="*/ 1036881 w 1216256"/>
              <a:gd name="connsiteY19" fmla="*/ 1436037 h 1917063"/>
              <a:gd name="connsiteX20" fmla="*/ 1017832 w 1216256"/>
              <a:gd name="connsiteY20" fmla="*/ 1476520 h 1917063"/>
              <a:gd name="connsiteX21" fmla="*/ 984493 w 1216256"/>
              <a:gd name="connsiteY21" fmla="*/ 1474137 h 1917063"/>
              <a:gd name="connsiteX22" fmla="*/ 982112 w 1216256"/>
              <a:gd name="connsiteY22" fmla="*/ 1538431 h 1917063"/>
              <a:gd name="connsiteX23" fmla="*/ 946393 w 1216256"/>
              <a:gd name="connsiteY23" fmla="*/ 1555100 h 1917063"/>
              <a:gd name="connsiteX24" fmla="*/ 910674 w 1216256"/>
              <a:gd name="connsiteY24" fmla="*/ 1562243 h 1917063"/>
              <a:gd name="connsiteX25" fmla="*/ 910674 w 1216256"/>
              <a:gd name="connsiteY25" fmla="*/ 1626537 h 1917063"/>
              <a:gd name="connsiteX26" fmla="*/ 967824 w 1216256"/>
              <a:gd name="connsiteY26" fmla="*/ 1636062 h 1917063"/>
              <a:gd name="connsiteX27" fmla="*/ 1001162 w 1216256"/>
              <a:gd name="connsiteY27" fmla="*/ 1631300 h 1917063"/>
              <a:gd name="connsiteX28" fmla="*/ 1005922 w 1216256"/>
              <a:gd name="connsiteY28" fmla="*/ 1705119 h 1917063"/>
              <a:gd name="connsiteX29" fmla="*/ 982112 w 1216256"/>
              <a:gd name="connsiteY29" fmla="*/ 1726550 h 1917063"/>
              <a:gd name="connsiteX30" fmla="*/ 922581 w 1216256"/>
              <a:gd name="connsiteY30" fmla="*/ 1724170 h 1917063"/>
              <a:gd name="connsiteX31" fmla="*/ 870193 w 1216256"/>
              <a:gd name="connsiteY31" fmla="*/ 1733695 h 1917063"/>
              <a:gd name="connsiteX32" fmla="*/ 824949 w 1216256"/>
              <a:gd name="connsiteY32" fmla="*/ 1757508 h 1917063"/>
              <a:gd name="connsiteX33" fmla="*/ 779704 w 1216256"/>
              <a:gd name="connsiteY33" fmla="*/ 1764650 h 1917063"/>
              <a:gd name="connsiteX34" fmla="*/ 758274 w 1216256"/>
              <a:gd name="connsiteY34" fmla="*/ 1783702 h 1917063"/>
              <a:gd name="connsiteX35" fmla="*/ 751131 w 1216256"/>
              <a:gd name="connsiteY35" fmla="*/ 1828945 h 1917063"/>
              <a:gd name="connsiteX36" fmla="*/ 734462 w 1216256"/>
              <a:gd name="connsiteY36" fmla="*/ 1840852 h 1917063"/>
              <a:gd name="connsiteX37" fmla="*/ 689218 w 1216256"/>
              <a:gd name="connsiteY37" fmla="*/ 1890858 h 1917063"/>
              <a:gd name="connsiteX38" fmla="*/ 665406 w 1216256"/>
              <a:gd name="connsiteY38" fmla="*/ 1895619 h 1917063"/>
              <a:gd name="connsiteX39" fmla="*/ 617781 w 1216256"/>
              <a:gd name="connsiteY39" fmla="*/ 1917051 h 1917063"/>
              <a:gd name="connsiteX40" fmla="*/ 579681 w 1216256"/>
              <a:gd name="connsiteY40" fmla="*/ 1900382 h 1917063"/>
              <a:gd name="connsiteX41" fmla="*/ 563012 w 1216256"/>
              <a:gd name="connsiteY41" fmla="*/ 1871807 h 1917063"/>
              <a:gd name="connsiteX42" fmla="*/ 520149 w 1216256"/>
              <a:gd name="connsiteY42" fmla="*/ 1881333 h 1917063"/>
              <a:gd name="connsiteX43" fmla="*/ 512573 w 1216256"/>
              <a:gd name="connsiteY43" fmla="*/ 1875229 h 1917063"/>
              <a:gd name="connsiteX44" fmla="*/ 503481 w 1216256"/>
              <a:gd name="connsiteY44" fmla="*/ 1869426 h 1917063"/>
              <a:gd name="connsiteX45" fmla="*/ 522531 w 1216256"/>
              <a:gd name="connsiteY45" fmla="*/ 1762269 h 1917063"/>
              <a:gd name="connsiteX46" fmla="*/ 539199 w 1216256"/>
              <a:gd name="connsiteY46" fmla="*/ 1740838 h 1917063"/>
              <a:gd name="connsiteX47" fmla="*/ 529674 w 1216256"/>
              <a:gd name="connsiteY47" fmla="*/ 1695595 h 1917063"/>
              <a:gd name="connsiteX48" fmla="*/ 553487 w 1216256"/>
              <a:gd name="connsiteY48" fmla="*/ 1681307 h 1917063"/>
              <a:gd name="connsiteX49" fmla="*/ 534437 w 1216256"/>
              <a:gd name="connsiteY49" fmla="*/ 1667020 h 1917063"/>
              <a:gd name="connsiteX50" fmla="*/ 522531 w 1216256"/>
              <a:gd name="connsiteY50" fmla="*/ 1631302 h 1917063"/>
              <a:gd name="connsiteX51" fmla="*/ 513006 w 1216256"/>
              <a:gd name="connsiteY51" fmla="*/ 1586058 h 1917063"/>
              <a:gd name="connsiteX52" fmla="*/ 510624 w 1216256"/>
              <a:gd name="connsiteY52" fmla="*/ 1555100 h 1917063"/>
              <a:gd name="connsiteX53" fmla="*/ 460618 w 1216256"/>
              <a:gd name="connsiteY53" fmla="*/ 1557483 h 1917063"/>
              <a:gd name="connsiteX54" fmla="*/ 427282 w 1216256"/>
              <a:gd name="connsiteY54" fmla="*/ 1521764 h 1917063"/>
              <a:gd name="connsiteX55" fmla="*/ 382037 w 1216256"/>
              <a:gd name="connsiteY55" fmla="*/ 1505094 h 1917063"/>
              <a:gd name="connsiteX56" fmla="*/ 367749 w 1216256"/>
              <a:gd name="connsiteY56" fmla="*/ 1455089 h 1917063"/>
              <a:gd name="connsiteX57" fmla="*/ 365368 w 1216256"/>
              <a:gd name="connsiteY57" fmla="*/ 1433657 h 1917063"/>
              <a:gd name="connsiteX58" fmla="*/ 334413 w 1216256"/>
              <a:gd name="connsiteY58" fmla="*/ 1388414 h 1917063"/>
              <a:gd name="connsiteX59" fmla="*/ 291549 w 1216256"/>
              <a:gd name="connsiteY59" fmla="*/ 1364601 h 1917063"/>
              <a:gd name="connsiteX60" fmla="*/ 248688 w 1216256"/>
              <a:gd name="connsiteY60" fmla="*/ 1336027 h 1917063"/>
              <a:gd name="connsiteX61" fmla="*/ 215349 w 1216256"/>
              <a:gd name="connsiteY61" fmla="*/ 1326501 h 1917063"/>
              <a:gd name="connsiteX62" fmla="*/ 217731 w 1216256"/>
              <a:gd name="connsiteY62" fmla="*/ 1281255 h 1917063"/>
              <a:gd name="connsiteX63" fmla="*/ 174868 w 1216256"/>
              <a:gd name="connsiteY63" fmla="*/ 1295545 h 1917063"/>
              <a:gd name="connsiteX64" fmla="*/ 186775 w 1216256"/>
              <a:gd name="connsiteY64" fmla="*/ 1328883 h 1917063"/>
              <a:gd name="connsiteX65" fmla="*/ 179631 w 1216256"/>
              <a:gd name="connsiteY65" fmla="*/ 1345552 h 1917063"/>
              <a:gd name="connsiteX66" fmla="*/ 141531 w 1216256"/>
              <a:gd name="connsiteY66" fmla="*/ 1316977 h 1917063"/>
              <a:gd name="connsiteX67" fmla="*/ 98669 w 1216256"/>
              <a:gd name="connsiteY67" fmla="*/ 1314595 h 1917063"/>
              <a:gd name="connsiteX68" fmla="*/ 43899 w 1216256"/>
              <a:gd name="connsiteY68" fmla="*/ 1295545 h 1917063"/>
              <a:gd name="connsiteX69" fmla="*/ 10560 w 1216256"/>
              <a:gd name="connsiteY69" fmla="*/ 1293161 h 1917063"/>
              <a:gd name="connsiteX70" fmla="*/ 1037 w 1216256"/>
              <a:gd name="connsiteY70" fmla="*/ 1240777 h 1917063"/>
              <a:gd name="connsiteX71" fmla="*/ 34374 w 1216256"/>
              <a:gd name="connsiteY71" fmla="*/ 1152670 h 1917063"/>
              <a:gd name="connsiteX72" fmla="*/ 60568 w 1216256"/>
              <a:gd name="connsiteY72" fmla="*/ 1105045 h 1917063"/>
              <a:gd name="connsiteX73" fmla="*/ 81999 w 1216256"/>
              <a:gd name="connsiteY73" fmla="*/ 1057420 h 1917063"/>
              <a:gd name="connsiteX74" fmla="*/ 108194 w 1216256"/>
              <a:gd name="connsiteY74" fmla="*/ 1019320 h 1917063"/>
              <a:gd name="connsiteX75" fmla="*/ 146293 w 1216256"/>
              <a:gd name="connsiteY75" fmla="*/ 1009795 h 1917063"/>
              <a:gd name="connsiteX76" fmla="*/ 153438 w 1216256"/>
              <a:gd name="connsiteY76" fmla="*/ 974077 h 1917063"/>
              <a:gd name="connsiteX77" fmla="*/ 262975 w 1216256"/>
              <a:gd name="connsiteY77" fmla="*/ 855014 h 1917063"/>
              <a:gd name="connsiteX78" fmla="*/ 286787 w 1216256"/>
              <a:gd name="connsiteY78" fmla="*/ 716899 h 1917063"/>
              <a:gd name="connsiteX79" fmla="*/ 282025 w 1216256"/>
              <a:gd name="connsiteY79" fmla="*/ 635939 h 1917063"/>
              <a:gd name="connsiteX80" fmla="*/ 196300 w 1216256"/>
              <a:gd name="connsiteY80" fmla="*/ 624033 h 1917063"/>
              <a:gd name="connsiteX81" fmla="*/ 179632 w 1216256"/>
              <a:gd name="connsiteY81" fmla="*/ 543070 h 1917063"/>
              <a:gd name="connsiteX82" fmla="*/ 186775 w 1216256"/>
              <a:gd name="connsiteY82" fmla="*/ 476395 h 1917063"/>
              <a:gd name="connsiteX83" fmla="*/ 148675 w 1216256"/>
              <a:gd name="connsiteY83" fmla="*/ 438295 h 1917063"/>
              <a:gd name="connsiteX84" fmla="*/ 117719 w 1216256"/>
              <a:gd name="connsiteY84" fmla="*/ 338283 h 1917063"/>
              <a:gd name="connsiteX85" fmla="*/ 102097 w 1216256"/>
              <a:gd name="connsiteY85" fmla="*/ 258129 h 1917063"/>
              <a:gd name="connsiteX0" fmla="*/ 102097 w 1221285"/>
              <a:gd name="connsiteY0" fmla="*/ 258129 h 1917063"/>
              <a:gd name="connsiteX1" fmla="*/ 20086 w 1221285"/>
              <a:gd name="connsiteY1" fmla="*/ 142 h 1917063"/>
              <a:gd name="connsiteX2" fmla="*/ 436806 w 1221285"/>
              <a:gd name="connsiteY2" fmla="*/ 228742 h 1917063"/>
              <a:gd name="connsiteX3" fmla="*/ 572104 w 1221285"/>
              <a:gd name="connsiteY3" fmla="*/ 836544 h 1917063"/>
              <a:gd name="connsiteX4" fmla="*/ 841618 w 1221285"/>
              <a:gd name="connsiteY4" fmla="*/ 624030 h 1917063"/>
              <a:gd name="connsiteX5" fmla="*/ 822567 w 1221285"/>
              <a:gd name="connsiteY5" fmla="*/ 802624 h 1917063"/>
              <a:gd name="connsiteX6" fmla="*/ 836857 w 1221285"/>
              <a:gd name="connsiteY6" fmla="*/ 821677 h 1917063"/>
              <a:gd name="connsiteX7" fmla="*/ 870194 w 1221285"/>
              <a:gd name="connsiteY7" fmla="*/ 793102 h 1917063"/>
              <a:gd name="connsiteX8" fmla="*/ 903532 w 1221285"/>
              <a:gd name="connsiteY8" fmla="*/ 788339 h 1917063"/>
              <a:gd name="connsiteX9" fmla="*/ 958300 w 1221285"/>
              <a:gd name="connsiteY9" fmla="*/ 733570 h 1917063"/>
              <a:gd name="connsiteX10" fmla="*/ 984494 w 1221285"/>
              <a:gd name="connsiteY10" fmla="*/ 878827 h 1917063"/>
              <a:gd name="connsiteX11" fmla="*/ 1032119 w 1221285"/>
              <a:gd name="connsiteY11" fmla="*/ 959789 h 1917063"/>
              <a:gd name="connsiteX12" fmla="*/ 1072600 w 1221285"/>
              <a:gd name="connsiteY12" fmla="*/ 981220 h 1917063"/>
              <a:gd name="connsiteX13" fmla="*/ 1089269 w 1221285"/>
              <a:gd name="connsiteY13" fmla="*/ 1047895 h 1917063"/>
              <a:gd name="connsiteX14" fmla="*/ 1215943 w 1221285"/>
              <a:gd name="connsiteY14" fmla="*/ 1205867 h 1917063"/>
              <a:gd name="connsiteX15" fmla="*/ 1196425 w 1221285"/>
              <a:gd name="connsiteY15" fmla="*/ 1255064 h 1917063"/>
              <a:gd name="connsiteX16" fmla="*/ 1144037 w 1221285"/>
              <a:gd name="connsiteY16" fmla="*/ 1250300 h 1917063"/>
              <a:gd name="connsiteX17" fmla="*/ 1124987 w 1221285"/>
              <a:gd name="connsiteY17" fmla="*/ 1295543 h 1917063"/>
              <a:gd name="connsiteX18" fmla="*/ 1048787 w 1221285"/>
              <a:gd name="connsiteY18" fmla="*/ 1328881 h 1917063"/>
              <a:gd name="connsiteX19" fmla="*/ 1020212 w 1221285"/>
              <a:gd name="connsiteY19" fmla="*/ 1388412 h 1917063"/>
              <a:gd name="connsiteX20" fmla="*/ 1036881 w 1221285"/>
              <a:gd name="connsiteY20" fmla="*/ 1436037 h 1917063"/>
              <a:gd name="connsiteX21" fmla="*/ 1017832 w 1221285"/>
              <a:gd name="connsiteY21" fmla="*/ 1476520 h 1917063"/>
              <a:gd name="connsiteX22" fmla="*/ 984493 w 1221285"/>
              <a:gd name="connsiteY22" fmla="*/ 1474137 h 1917063"/>
              <a:gd name="connsiteX23" fmla="*/ 982112 w 1221285"/>
              <a:gd name="connsiteY23" fmla="*/ 1538431 h 1917063"/>
              <a:gd name="connsiteX24" fmla="*/ 946393 w 1221285"/>
              <a:gd name="connsiteY24" fmla="*/ 1555100 h 1917063"/>
              <a:gd name="connsiteX25" fmla="*/ 910674 w 1221285"/>
              <a:gd name="connsiteY25" fmla="*/ 1562243 h 1917063"/>
              <a:gd name="connsiteX26" fmla="*/ 910674 w 1221285"/>
              <a:gd name="connsiteY26" fmla="*/ 1626537 h 1917063"/>
              <a:gd name="connsiteX27" fmla="*/ 967824 w 1221285"/>
              <a:gd name="connsiteY27" fmla="*/ 1636062 h 1917063"/>
              <a:gd name="connsiteX28" fmla="*/ 1001162 w 1221285"/>
              <a:gd name="connsiteY28" fmla="*/ 1631300 h 1917063"/>
              <a:gd name="connsiteX29" fmla="*/ 1005922 w 1221285"/>
              <a:gd name="connsiteY29" fmla="*/ 1705119 h 1917063"/>
              <a:gd name="connsiteX30" fmla="*/ 982112 w 1221285"/>
              <a:gd name="connsiteY30" fmla="*/ 1726550 h 1917063"/>
              <a:gd name="connsiteX31" fmla="*/ 922581 w 1221285"/>
              <a:gd name="connsiteY31" fmla="*/ 1724170 h 1917063"/>
              <a:gd name="connsiteX32" fmla="*/ 870193 w 1221285"/>
              <a:gd name="connsiteY32" fmla="*/ 1733695 h 1917063"/>
              <a:gd name="connsiteX33" fmla="*/ 824949 w 1221285"/>
              <a:gd name="connsiteY33" fmla="*/ 1757508 h 1917063"/>
              <a:gd name="connsiteX34" fmla="*/ 779704 w 1221285"/>
              <a:gd name="connsiteY34" fmla="*/ 1764650 h 1917063"/>
              <a:gd name="connsiteX35" fmla="*/ 758274 w 1221285"/>
              <a:gd name="connsiteY35" fmla="*/ 1783702 h 1917063"/>
              <a:gd name="connsiteX36" fmla="*/ 751131 w 1221285"/>
              <a:gd name="connsiteY36" fmla="*/ 1828945 h 1917063"/>
              <a:gd name="connsiteX37" fmla="*/ 734462 w 1221285"/>
              <a:gd name="connsiteY37" fmla="*/ 1840852 h 1917063"/>
              <a:gd name="connsiteX38" fmla="*/ 689218 w 1221285"/>
              <a:gd name="connsiteY38" fmla="*/ 1890858 h 1917063"/>
              <a:gd name="connsiteX39" fmla="*/ 665406 w 1221285"/>
              <a:gd name="connsiteY39" fmla="*/ 1895619 h 1917063"/>
              <a:gd name="connsiteX40" fmla="*/ 617781 w 1221285"/>
              <a:gd name="connsiteY40" fmla="*/ 1917051 h 1917063"/>
              <a:gd name="connsiteX41" fmla="*/ 579681 w 1221285"/>
              <a:gd name="connsiteY41" fmla="*/ 1900382 h 1917063"/>
              <a:gd name="connsiteX42" fmla="*/ 563012 w 1221285"/>
              <a:gd name="connsiteY42" fmla="*/ 1871807 h 1917063"/>
              <a:gd name="connsiteX43" fmla="*/ 520149 w 1221285"/>
              <a:gd name="connsiteY43" fmla="*/ 1881333 h 1917063"/>
              <a:gd name="connsiteX44" fmla="*/ 512573 w 1221285"/>
              <a:gd name="connsiteY44" fmla="*/ 1875229 h 1917063"/>
              <a:gd name="connsiteX45" fmla="*/ 503481 w 1221285"/>
              <a:gd name="connsiteY45" fmla="*/ 1869426 h 1917063"/>
              <a:gd name="connsiteX46" fmla="*/ 522531 w 1221285"/>
              <a:gd name="connsiteY46" fmla="*/ 1762269 h 1917063"/>
              <a:gd name="connsiteX47" fmla="*/ 539199 w 1221285"/>
              <a:gd name="connsiteY47" fmla="*/ 1740838 h 1917063"/>
              <a:gd name="connsiteX48" fmla="*/ 529674 w 1221285"/>
              <a:gd name="connsiteY48" fmla="*/ 1695595 h 1917063"/>
              <a:gd name="connsiteX49" fmla="*/ 553487 w 1221285"/>
              <a:gd name="connsiteY49" fmla="*/ 1681307 h 1917063"/>
              <a:gd name="connsiteX50" fmla="*/ 534437 w 1221285"/>
              <a:gd name="connsiteY50" fmla="*/ 1667020 h 1917063"/>
              <a:gd name="connsiteX51" fmla="*/ 522531 w 1221285"/>
              <a:gd name="connsiteY51" fmla="*/ 1631302 h 1917063"/>
              <a:gd name="connsiteX52" fmla="*/ 513006 w 1221285"/>
              <a:gd name="connsiteY52" fmla="*/ 1586058 h 1917063"/>
              <a:gd name="connsiteX53" fmla="*/ 510624 w 1221285"/>
              <a:gd name="connsiteY53" fmla="*/ 1555100 h 1917063"/>
              <a:gd name="connsiteX54" fmla="*/ 460618 w 1221285"/>
              <a:gd name="connsiteY54" fmla="*/ 1557483 h 1917063"/>
              <a:gd name="connsiteX55" fmla="*/ 427282 w 1221285"/>
              <a:gd name="connsiteY55" fmla="*/ 1521764 h 1917063"/>
              <a:gd name="connsiteX56" fmla="*/ 382037 w 1221285"/>
              <a:gd name="connsiteY56" fmla="*/ 1505094 h 1917063"/>
              <a:gd name="connsiteX57" fmla="*/ 367749 w 1221285"/>
              <a:gd name="connsiteY57" fmla="*/ 1455089 h 1917063"/>
              <a:gd name="connsiteX58" fmla="*/ 365368 w 1221285"/>
              <a:gd name="connsiteY58" fmla="*/ 1433657 h 1917063"/>
              <a:gd name="connsiteX59" fmla="*/ 334413 w 1221285"/>
              <a:gd name="connsiteY59" fmla="*/ 1388414 h 1917063"/>
              <a:gd name="connsiteX60" fmla="*/ 291549 w 1221285"/>
              <a:gd name="connsiteY60" fmla="*/ 1364601 h 1917063"/>
              <a:gd name="connsiteX61" fmla="*/ 248688 w 1221285"/>
              <a:gd name="connsiteY61" fmla="*/ 1336027 h 1917063"/>
              <a:gd name="connsiteX62" fmla="*/ 215349 w 1221285"/>
              <a:gd name="connsiteY62" fmla="*/ 1326501 h 1917063"/>
              <a:gd name="connsiteX63" fmla="*/ 217731 w 1221285"/>
              <a:gd name="connsiteY63" fmla="*/ 1281255 h 1917063"/>
              <a:gd name="connsiteX64" fmla="*/ 174868 w 1221285"/>
              <a:gd name="connsiteY64" fmla="*/ 1295545 h 1917063"/>
              <a:gd name="connsiteX65" fmla="*/ 186775 w 1221285"/>
              <a:gd name="connsiteY65" fmla="*/ 1328883 h 1917063"/>
              <a:gd name="connsiteX66" fmla="*/ 179631 w 1221285"/>
              <a:gd name="connsiteY66" fmla="*/ 1345552 h 1917063"/>
              <a:gd name="connsiteX67" fmla="*/ 141531 w 1221285"/>
              <a:gd name="connsiteY67" fmla="*/ 1316977 h 1917063"/>
              <a:gd name="connsiteX68" fmla="*/ 98669 w 1221285"/>
              <a:gd name="connsiteY68" fmla="*/ 1314595 h 1917063"/>
              <a:gd name="connsiteX69" fmla="*/ 43899 w 1221285"/>
              <a:gd name="connsiteY69" fmla="*/ 1295545 h 1917063"/>
              <a:gd name="connsiteX70" fmla="*/ 10560 w 1221285"/>
              <a:gd name="connsiteY70" fmla="*/ 1293161 h 1917063"/>
              <a:gd name="connsiteX71" fmla="*/ 1037 w 1221285"/>
              <a:gd name="connsiteY71" fmla="*/ 1240777 h 1917063"/>
              <a:gd name="connsiteX72" fmla="*/ 34374 w 1221285"/>
              <a:gd name="connsiteY72" fmla="*/ 1152670 h 1917063"/>
              <a:gd name="connsiteX73" fmla="*/ 60568 w 1221285"/>
              <a:gd name="connsiteY73" fmla="*/ 1105045 h 1917063"/>
              <a:gd name="connsiteX74" fmla="*/ 81999 w 1221285"/>
              <a:gd name="connsiteY74" fmla="*/ 1057420 h 1917063"/>
              <a:gd name="connsiteX75" fmla="*/ 108194 w 1221285"/>
              <a:gd name="connsiteY75" fmla="*/ 1019320 h 1917063"/>
              <a:gd name="connsiteX76" fmla="*/ 146293 w 1221285"/>
              <a:gd name="connsiteY76" fmla="*/ 1009795 h 1917063"/>
              <a:gd name="connsiteX77" fmla="*/ 153438 w 1221285"/>
              <a:gd name="connsiteY77" fmla="*/ 974077 h 1917063"/>
              <a:gd name="connsiteX78" fmla="*/ 262975 w 1221285"/>
              <a:gd name="connsiteY78" fmla="*/ 855014 h 1917063"/>
              <a:gd name="connsiteX79" fmla="*/ 286787 w 1221285"/>
              <a:gd name="connsiteY79" fmla="*/ 716899 h 1917063"/>
              <a:gd name="connsiteX80" fmla="*/ 282025 w 1221285"/>
              <a:gd name="connsiteY80" fmla="*/ 635939 h 1917063"/>
              <a:gd name="connsiteX81" fmla="*/ 196300 w 1221285"/>
              <a:gd name="connsiteY81" fmla="*/ 624033 h 1917063"/>
              <a:gd name="connsiteX82" fmla="*/ 179632 w 1221285"/>
              <a:gd name="connsiteY82" fmla="*/ 543070 h 1917063"/>
              <a:gd name="connsiteX83" fmla="*/ 186775 w 1221285"/>
              <a:gd name="connsiteY83" fmla="*/ 476395 h 1917063"/>
              <a:gd name="connsiteX84" fmla="*/ 148675 w 1221285"/>
              <a:gd name="connsiteY84" fmla="*/ 438295 h 1917063"/>
              <a:gd name="connsiteX85" fmla="*/ 117719 w 1221285"/>
              <a:gd name="connsiteY85" fmla="*/ 338283 h 1917063"/>
              <a:gd name="connsiteX86" fmla="*/ 102097 w 1221285"/>
              <a:gd name="connsiteY86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91663 w 1216399"/>
              <a:gd name="connsiteY14" fmla="*/ 1147908 h 1917063"/>
              <a:gd name="connsiteX15" fmla="*/ 1215943 w 1216399"/>
              <a:gd name="connsiteY15" fmla="*/ 1205867 h 1917063"/>
              <a:gd name="connsiteX16" fmla="*/ 1196425 w 1216399"/>
              <a:gd name="connsiteY16" fmla="*/ 1255064 h 1917063"/>
              <a:gd name="connsiteX17" fmla="*/ 1144037 w 1216399"/>
              <a:gd name="connsiteY17" fmla="*/ 1250300 h 1917063"/>
              <a:gd name="connsiteX18" fmla="*/ 1124987 w 1216399"/>
              <a:gd name="connsiteY18" fmla="*/ 1295543 h 1917063"/>
              <a:gd name="connsiteX19" fmla="*/ 1048787 w 1216399"/>
              <a:gd name="connsiteY19" fmla="*/ 1328881 h 1917063"/>
              <a:gd name="connsiteX20" fmla="*/ 1020212 w 1216399"/>
              <a:gd name="connsiteY20" fmla="*/ 1388412 h 1917063"/>
              <a:gd name="connsiteX21" fmla="*/ 1036881 w 1216399"/>
              <a:gd name="connsiteY21" fmla="*/ 1436037 h 1917063"/>
              <a:gd name="connsiteX22" fmla="*/ 1017832 w 1216399"/>
              <a:gd name="connsiteY22" fmla="*/ 1476520 h 1917063"/>
              <a:gd name="connsiteX23" fmla="*/ 984493 w 1216399"/>
              <a:gd name="connsiteY23" fmla="*/ 1474137 h 1917063"/>
              <a:gd name="connsiteX24" fmla="*/ 982112 w 1216399"/>
              <a:gd name="connsiteY24" fmla="*/ 1538431 h 1917063"/>
              <a:gd name="connsiteX25" fmla="*/ 946393 w 1216399"/>
              <a:gd name="connsiteY25" fmla="*/ 1555100 h 1917063"/>
              <a:gd name="connsiteX26" fmla="*/ 910674 w 1216399"/>
              <a:gd name="connsiteY26" fmla="*/ 1562243 h 1917063"/>
              <a:gd name="connsiteX27" fmla="*/ 910674 w 1216399"/>
              <a:gd name="connsiteY27" fmla="*/ 1626537 h 1917063"/>
              <a:gd name="connsiteX28" fmla="*/ 967824 w 1216399"/>
              <a:gd name="connsiteY28" fmla="*/ 1636062 h 1917063"/>
              <a:gd name="connsiteX29" fmla="*/ 1001162 w 1216399"/>
              <a:gd name="connsiteY29" fmla="*/ 1631300 h 1917063"/>
              <a:gd name="connsiteX30" fmla="*/ 1005922 w 1216399"/>
              <a:gd name="connsiteY30" fmla="*/ 1705119 h 1917063"/>
              <a:gd name="connsiteX31" fmla="*/ 982112 w 1216399"/>
              <a:gd name="connsiteY31" fmla="*/ 1726550 h 1917063"/>
              <a:gd name="connsiteX32" fmla="*/ 922581 w 1216399"/>
              <a:gd name="connsiteY32" fmla="*/ 1724170 h 1917063"/>
              <a:gd name="connsiteX33" fmla="*/ 870193 w 1216399"/>
              <a:gd name="connsiteY33" fmla="*/ 1733695 h 1917063"/>
              <a:gd name="connsiteX34" fmla="*/ 824949 w 1216399"/>
              <a:gd name="connsiteY34" fmla="*/ 1757508 h 1917063"/>
              <a:gd name="connsiteX35" fmla="*/ 779704 w 1216399"/>
              <a:gd name="connsiteY35" fmla="*/ 1764650 h 1917063"/>
              <a:gd name="connsiteX36" fmla="*/ 758274 w 1216399"/>
              <a:gd name="connsiteY36" fmla="*/ 1783702 h 1917063"/>
              <a:gd name="connsiteX37" fmla="*/ 751131 w 1216399"/>
              <a:gd name="connsiteY37" fmla="*/ 1828945 h 1917063"/>
              <a:gd name="connsiteX38" fmla="*/ 734462 w 1216399"/>
              <a:gd name="connsiteY38" fmla="*/ 1840852 h 1917063"/>
              <a:gd name="connsiteX39" fmla="*/ 689218 w 1216399"/>
              <a:gd name="connsiteY39" fmla="*/ 1890858 h 1917063"/>
              <a:gd name="connsiteX40" fmla="*/ 665406 w 1216399"/>
              <a:gd name="connsiteY40" fmla="*/ 1895619 h 1917063"/>
              <a:gd name="connsiteX41" fmla="*/ 617781 w 1216399"/>
              <a:gd name="connsiteY41" fmla="*/ 1917051 h 1917063"/>
              <a:gd name="connsiteX42" fmla="*/ 579681 w 1216399"/>
              <a:gd name="connsiteY42" fmla="*/ 1900382 h 1917063"/>
              <a:gd name="connsiteX43" fmla="*/ 563012 w 1216399"/>
              <a:gd name="connsiteY43" fmla="*/ 1871807 h 1917063"/>
              <a:gd name="connsiteX44" fmla="*/ 520149 w 1216399"/>
              <a:gd name="connsiteY44" fmla="*/ 1881333 h 1917063"/>
              <a:gd name="connsiteX45" fmla="*/ 512573 w 1216399"/>
              <a:gd name="connsiteY45" fmla="*/ 1875229 h 1917063"/>
              <a:gd name="connsiteX46" fmla="*/ 503481 w 1216399"/>
              <a:gd name="connsiteY46" fmla="*/ 1869426 h 1917063"/>
              <a:gd name="connsiteX47" fmla="*/ 522531 w 1216399"/>
              <a:gd name="connsiteY47" fmla="*/ 1762269 h 1917063"/>
              <a:gd name="connsiteX48" fmla="*/ 539199 w 1216399"/>
              <a:gd name="connsiteY48" fmla="*/ 1740838 h 1917063"/>
              <a:gd name="connsiteX49" fmla="*/ 529674 w 1216399"/>
              <a:gd name="connsiteY49" fmla="*/ 1695595 h 1917063"/>
              <a:gd name="connsiteX50" fmla="*/ 553487 w 1216399"/>
              <a:gd name="connsiteY50" fmla="*/ 1681307 h 1917063"/>
              <a:gd name="connsiteX51" fmla="*/ 534437 w 1216399"/>
              <a:gd name="connsiteY51" fmla="*/ 1667020 h 1917063"/>
              <a:gd name="connsiteX52" fmla="*/ 522531 w 1216399"/>
              <a:gd name="connsiteY52" fmla="*/ 1631302 h 1917063"/>
              <a:gd name="connsiteX53" fmla="*/ 513006 w 1216399"/>
              <a:gd name="connsiteY53" fmla="*/ 1586058 h 1917063"/>
              <a:gd name="connsiteX54" fmla="*/ 510624 w 1216399"/>
              <a:gd name="connsiteY54" fmla="*/ 1555100 h 1917063"/>
              <a:gd name="connsiteX55" fmla="*/ 460618 w 1216399"/>
              <a:gd name="connsiteY55" fmla="*/ 1557483 h 1917063"/>
              <a:gd name="connsiteX56" fmla="*/ 427282 w 1216399"/>
              <a:gd name="connsiteY56" fmla="*/ 1521764 h 1917063"/>
              <a:gd name="connsiteX57" fmla="*/ 382037 w 1216399"/>
              <a:gd name="connsiteY57" fmla="*/ 1505094 h 1917063"/>
              <a:gd name="connsiteX58" fmla="*/ 367749 w 1216399"/>
              <a:gd name="connsiteY58" fmla="*/ 1455089 h 1917063"/>
              <a:gd name="connsiteX59" fmla="*/ 365368 w 1216399"/>
              <a:gd name="connsiteY59" fmla="*/ 1433657 h 1917063"/>
              <a:gd name="connsiteX60" fmla="*/ 334413 w 1216399"/>
              <a:gd name="connsiteY60" fmla="*/ 1388414 h 1917063"/>
              <a:gd name="connsiteX61" fmla="*/ 291549 w 1216399"/>
              <a:gd name="connsiteY61" fmla="*/ 1364601 h 1917063"/>
              <a:gd name="connsiteX62" fmla="*/ 248688 w 1216399"/>
              <a:gd name="connsiteY62" fmla="*/ 1336027 h 1917063"/>
              <a:gd name="connsiteX63" fmla="*/ 215349 w 1216399"/>
              <a:gd name="connsiteY63" fmla="*/ 1326501 h 1917063"/>
              <a:gd name="connsiteX64" fmla="*/ 217731 w 1216399"/>
              <a:gd name="connsiteY64" fmla="*/ 1281255 h 1917063"/>
              <a:gd name="connsiteX65" fmla="*/ 174868 w 1216399"/>
              <a:gd name="connsiteY65" fmla="*/ 1295545 h 1917063"/>
              <a:gd name="connsiteX66" fmla="*/ 186775 w 1216399"/>
              <a:gd name="connsiteY66" fmla="*/ 1328883 h 1917063"/>
              <a:gd name="connsiteX67" fmla="*/ 179631 w 1216399"/>
              <a:gd name="connsiteY67" fmla="*/ 1345552 h 1917063"/>
              <a:gd name="connsiteX68" fmla="*/ 141531 w 1216399"/>
              <a:gd name="connsiteY68" fmla="*/ 1316977 h 1917063"/>
              <a:gd name="connsiteX69" fmla="*/ 98669 w 1216399"/>
              <a:gd name="connsiteY69" fmla="*/ 1314595 h 1917063"/>
              <a:gd name="connsiteX70" fmla="*/ 43899 w 1216399"/>
              <a:gd name="connsiteY70" fmla="*/ 1295545 h 1917063"/>
              <a:gd name="connsiteX71" fmla="*/ 10560 w 1216399"/>
              <a:gd name="connsiteY71" fmla="*/ 1293161 h 1917063"/>
              <a:gd name="connsiteX72" fmla="*/ 1037 w 1216399"/>
              <a:gd name="connsiteY72" fmla="*/ 1240777 h 1917063"/>
              <a:gd name="connsiteX73" fmla="*/ 34374 w 1216399"/>
              <a:gd name="connsiteY73" fmla="*/ 1152670 h 1917063"/>
              <a:gd name="connsiteX74" fmla="*/ 60568 w 1216399"/>
              <a:gd name="connsiteY74" fmla="*/ 1105045 h 1917063"/>
              <a:gd name="connsiteX75" fmla="*/ 81999 w 1216399"/>
              <a:gd name="connsiteY75" fmla="*/ 1057420 h 1917063"/>
              <a:gd name="connsiteX76" fmla="*/ 108194 w 1216399"/>
              <a:gd name="connsiteY76" fmla="*/ 1019320 h 1917063"/>
              <a:gd name="connsiteX77" fmla="*/ 146293 w 1216399"/>
              <a:gd name="connsiteY77" fmla="*/ 1009795 h 1917063"/>
              <a:gd name="connsiteX78" fmla="*/ 153438 w 1216399"/>
              <a:gd name="connsiteY78" fmla="*/ 974077 h 1917063"/>
              <a:gd name="connsiteX79" fmla="*/ 262975 w 1216399"/>
              <a:gd name="connsiteY79" fmla="*/ 855014 h 1917063"/>
              <a:gd name="connsiteX80" fmla="*/ 286787 w 1216399"/>
              <a:gd name="connsiteY80" fmla="*/ 716899 h 1917063"/>
              <a:gd name="connsiteX81" fmla="*/ 282025 w 1216399"/>
              <a:gd name="connsiteY81" fmla="*/ 635939 h 1917063"/>
              <a:gd name="connsiteX82" fmla="*/ 196300 w 1216399"/>
              <a:gd name="connsiteY82" fmla="*/ 624033 h 1917063"/>
              <a:gd name="connsiteX83" fmla="*/ 179632 w 1216399"/>
              <a:gd name="connsiteY83" fmla="*/ 543070 h 1917063"/>
              <a:gd name="connsiteX84" fmla="*/ 186775 w 1216399"/>
              <a:gd name="connsiteY84" fmla="*/ 476395 h 1917063"/>
              <a:gd name="connsiteX85" fmla="*/ 148675 w 1216399"/>
              <a:gd name="connsiteY85" fmla="*/ 438295 h 1917063"/>
              <a:gd name="connsiteX86" fmla="*/ 117719 w 1216399"/>
              <a:gd name="connsiteY86" fmla="*/ 338283 h 1917063"/>
              <a:gd name="connsiteX87" fmla="*/ 102097 w 1216399"/>
              <a:gd name="connsiteY87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63088 w 1216399"/>
              <a:gd name="connsiteY14" fmla="*/ 1133620 h 1917063"/>
              <a:gd name="connsiteX15" fmla="*/ 1191663 w 1216399"/>
              <a:gd name="connsiteY15" fmla="*/ 1147908 h 1917063"/>
              <a:gd name="connsiteX16" fmla="*/ 1215943 w 1216399"/>
              <a:gd name="connsiteY16" fmla="*/ 1205867 h 1917063"/>
              <a:gd name="connsiteX17" fmla="*/ 1196425 w 1216399"/>
              <a:gd name="connsiteY17" fmla="*/ 1255064 h 1917063"/>
              <a:gd name="connsiteX18" fmla="*/ 1144037 w 1216399"/>
              <a:gd name="connsiteY18" fmla="*/ 1250300 h 1917063"/>
              <a:gd name="connsiteX19" fmla="*/ 1124987 w 1216399"/>
              <a:gd name="connsiteY19" fmla="*/ 1295543 h 1917063"/>
              <a:gd name="connsiteX20" fmla="*/ 1048787 w 1216399"/>
              <a:gd name="connsiteY20" fmla="*/ 1328881 h 1917063"/>
              <a:gd name="connsiteX21" fmla="*/ 1020212 w 1216399"/>
              <a:gd name="connsiteY21" fmla="*/ 1388412 h 1917063"/>
              <a:gd name="connsiteX22" fmla="*/ 1036881 w 1216399"/>
              <a:gd name="connsiteY22" fmla="*/ 1436037 h 1917063"/>
              <a:gd name="connsiteX23" fmla="*/ 1017832 w 1216399"/>
              <a:gd name="connsiteY23" fmla="*/ 1476520 h 1917063"/>
              <a:gd name="connsiteX24" fmla="*/ 984493 w 1216399"/>
              <a:gd name="connsiteY24" fmla="*/ 1474137 h 1917063"/>
              <a:gd name="connsiteX25" fmla="*/ 982112 w 1216399"/>
              <a:gd name="connsiteY25" fmla="*/ 1538431 h 1917063"/>
              <a:gd name="connsiteX26" fmla="*/ 946393 w 1216399"/>
              <a:gd name="connsiteY26" fmla="*/ 1555100 h 1917063"/>
              <a:gd name="connsiteX27" fmla="*/ 910674 w 1216399"/>
              <a:gd name="connsiteY27" fmla="*/ 1562243 h 1917063"/>
              <a:gd name="connsiteX28" fmla="*/ 910674 w 1216399"/>
              <a:gd name="connsiteY28" fmla="*/ 1626537 h 1917063"/>
              <a:gd name="connsiteX29" fmla="*/ 967824 w 1216399"/>
              <a:gd name="connsiteY29" fmla="*/ 1636062 h 1917063"/>
              <a:gd name="connsiteX30" fmla="*/ 1001162 w 1216399"/>
              <a:gd name="connsiteY30" fmla="*/ 1631300 h 1917063"/>
              <a:gd name="connsiteX31" fmla="*/ 1005922 w 1216399"/>
              <a:gd name="connsiteY31" fmla="*/ 1705119 h 1917063"/>
              <a:gd name="connsiteX32" fmla="*/ 982112 w 1216399"/>
              <a:gd name="connsiteY32" fmla="*/ 1726550 h 1917063"/>
              <a:gd name="connsiteX33" fmla="*/ 922581 w 1216399"/>
              <a:gd name="connsiteY33" fmla="*/ 1724170 h 1917063"/>
              <a:gd name="connsiteX34" fmla="*/ 870193 w 1216399"/>
              <a:gd name="connsiteY34" fmla="*/ 1733695 h 1917063"/>
              <a:gd name="connsiteX35" fmla="*/ 824949 w 1216399"/>
              <a:gd name="connsiteY35" fmla="*/ 1757508 h 1917063"/>
              <a:gd name="connsiteX36" fmla="*/ 779704 w 1216399"/>
              <a:gd name="connsiteY36" fmla="*/ 1764650 h 1917063"/>
              <a:gd name="connsiteX37" fmla="*/ 758274 w 1216399"/>
              <a:gd name="connsiteY37" fmla="*/ 1783702 h 1917063"/>
              <a:gd name="connsiteX38" fmla="*/ 751131 w 1216399"/>
              <a:gd name="connsiteY38" fmla="*/ 1828945 h 1917063"/>
              <a:gd name="connsiteX39" fmla="*/ 734462 w 1216399"/>
              <a:gd name="connsiteY39" fmla="*/ 1840852 h 1917063"/>
              <a:gd name="connsiteX40" fmla="*/ 689218 w 1216399"/>
              <a:gd name="connsiteY40" fmla="*/ 1890858 h 1917063"/>
              <a:gd name="connsiteX41" fmla="*/ 665406 w 1216399"/>
              <a:gd name="connsiteY41" fmla="*/ 1895619 h 1917063"/>
              <a:gd name="connsiteX42" fmla="*/ 617781 w 1216399"/>
              <a:gd name="connsiteY42" fmla="*/ 1917051 h 1917063"/>
              <a:gd name="connsiteX43" fmla="*/ 579681 w 1216399"/>
              <a:gd name="connsiteY43" fmla="*/ 1900382 h 1917063"/>
              <a:gd name="connsiteX44" fmla="*/ 563012 w 1216399"/>
              <a:gd name="connsiteY44" fmla="*/ 1871807 h 1917063"/>
              <a:gd name="connsiteX45" fmla="*/ 520149 w 1216399"/>
              <a:gd name="connsiteY45" fmla="*/ 1881333 h 1917063"/>
              <a:gd name="connsiteX46" fmla="*/ 512573 w 1216399"/>
              <a:gd name="connsiteY46" fmla="*/ 1875229 h 1917063"/>
              <a:gd name="connsiteX47" fmla="*/ 503481 w 1216399"/>
              <a:gd name="connsiteY47" fmla="*/ 1869426 h 1917063"/>
              <a:gd name="connsiteX48" fmla="*/ 522531 w 1216399"/>
              <a:gd name="connsiteY48" fmla="*/ 1762269 h 1917063"/>
              <a:gd name="connsiteX49" fmla="*/ 539199 w 1216399"/>
              <a:gd name="connsiteY49" fmla="*/ 1740838 h 1917063"/>
              <a:gd name="connsiteX50" fmla="*/ 529674 w 1216399"/>
              <a:gd name="connsiteY50" fmla="*/ 1695595 h 1917063"/>
              <a:gd name="connsiteX51" fmla="*/ 553487 w 1216399"/>
              <a:gd name="connsiteY51" fmla="*/ 1681307 h 1917063"/>
              <a:gd name="connsiteX52" fmla="*/ 534437 w 1216399"/>
              <a:gd name="connsiteY52" fmla="*/ 1667020 h 1917063"/>
              <a:gd name="connsiteX53" fmla="*/ 522531 w 1216399"/>
              <a:gd name="connsiteY53" fmla="*/ 1631302 h 1917063"/>
              <a:gd name="connsiteX54" fmla="*/ 513006 w 1216399"/>
              <a:gd name="connsiteY54" fmla="*/ 1586058 h 1917063"/>
              <a:gd name="connsiteX55" fmla="*/ 510624 w 1216399"/>
              <a:gd name="connsiteY55" fmla="*/ 1555100 h 1917063"/>
              <a:gd name="connsiteX56" fmla="*/ 460618 w 1216399"/>
              <a:gd name="connsiteY56" fmla="*/ 1557483 h 1917063"/>
              <a:gd name="connsiteX57" fmla="*/ 427282 w 1216399"/>
              <a:gd name="connsiteY57" fmla="*/ 1521764 h 1917063"/>
              <a:gd name="connsiteX58" fmla="*/ 382037 w 1216399"/>
              <a:gd name="connsiteY58" fmla="*/ 1505094 h 1917063"/>
              <a:gd name="connsiteX59" fmla="*/ 367749 w 1216399"/>
              <a:gd name="connsiteY59" fmla="*/ 1455089 h 1917063"/>
              <a:gd name="connsiteX60" fmla="*/ 365368 w 1216399"/>
              <a:gd name="connsiteY60" fmla="*/ 1433657 h 1917063"/>
              <a:gd name="connsiteX61" fmla="*/ 334413 w 1216399"/>
              <a:gd name="connsiteY61" fmla="*/ 1388414 h 1917063"/>
              <a:gd name="connsiteX62" fmla="*/ 291549 w 1216399"/>
              <a:gd name="connsiteY62" fmla="*/ 1364601 h 1917063"/>
              <a:gd name="connsiteX63" fmla="*/ 248688 w 1216399"/>
              <a:gd name="connsiteY63" fmla="*/ 1336027 h 1917063"/>
              <a:gd name="connsiteX64" fmla="*/ 215349 w 1216399"/>
              <a:gd name="connsiteY64" fmla="*/ 1326501 h 1917063"/>
              <a:gd name="connsiteX65" fmla="*/ 217731 w 1216399"/>
              <a:gd name="connsiteY65" fmla="*/ 1281255 h 1917063"/>
              <a:gd name="connsiteX66" fmla="*/ 174868 w 1216399"/>
              <a:gd name="connsiteY66" fmla="*/ 1295545 h 1917063"/>
              <a:gd name="connsiteX67" fmla="*/ 186775 w 1216399"/>
              <a:gd name="connsiteY67" fmla="*/ 1328883 h 1917063"/>
              <a:gd name="connsiteX68" fmla="*/ 179631 w 1216399"/>
              <a:gd name="connsiteY68" fmla="*/ 1345552 h 1917063"/>
              <a:gd name="connsiteX69" fmla="*/ 141531 w 1216399"/>
              <a:gd name="connsiteY69" fmla="*/ 1316977 h 1917063"/>
              <a:gd name="connsiteX70" fmla="*/ 98669 w 1216399"/>
              <a:gd name="connsiteY70" fmla="*/ 1314595 h 1917063"/>
              <a:gd name="connsiteX71" fmla="*/ 43899 w 1216399"/>
              <a:gd name="connsiteY71" fmla="*/ 1295545 h 1917063"/>
              <a:gd name="connsiteX72" fmla="*/ 10560 w 1216399"/>
              <a:gd name="connsiteY72" fmla="*/ 1293161 h 1917063"/>
              <a:gd name="connsiteX73" fmla="*/ 1037 w 1216399"/>
              <a:gd name="connsiteY73" fmla="*/ 1240777 h 1917063"/>
              <a:gd name="connsiteX74" fmla="*/ 34374 w 1216399"/>
              <a:gd name="connsiteY74" fmla="*/ 1152670 h 1917063"/>
              <a:gd name="connsiteX75" fmla="*/ 60568 w 1216399"/>
              <a:gd name="connsiteY75" fmla="*/ 1105045 h 1917063"/>
              <a:gd name="connsiteX76" fmla="*/ 81999 w 1216399"/>
              <a:gd name="connsiteY76" fmla="*/ 1057420 h 1917063"/>
              <a:gd name="connsiteX77" fmla="*/ 108194 w 1216399"/>
              <a:gd name="connsiteY77" fmla="*/ 1019320 h 1917063"/>
              <a:gd name="connsiteX78" fmla="*/ 146293 w 1216399"/>
              <a:gd name="connsiteY78" fmla="*/ 1009795 h 1917063"/>
              <a:gd name="connsiteX79" fmla="*/ 153438 w 1216399"/>
              <a:gd name="connsiteY79" fmla="*/ 974077 h 1917063"/>
              <a:gd name="connsiteX80" fmla="*/ 262975 w 1216399"/>
              <a:gd name="connsiteY80" fmla="*/ 855014 h 1917063"/>
              <a:gd name="connsiteX81" fmla="*/ 286787 w 1216399"/>
              <a:gd name="connsiteY81" fmla="*/ 716899 h 1917063"/>
              <a:gd name="connsiteX82" fmla="*/ 282025 w 1216399"/>
              <a:gd name="connsiteY82" fmla="*/ 635939 h 1917063"/>
              <a:gd name="connsiteX83" fmla="*/ 196300 w 1216399"/>
              <a:gd name="connsiteY83" fmla="*/ 624033 h 1917063"/>
              <a:gd name="connsiteX84" fmla="*/ 179632 w 1216399"/>
              <a:gd name="connsiteY84" fmla="*/ 543070 h 1917063"/>
              <a:gd name="connsiteX85" fmla="*/ 186775 w 1216399"/>
              <a:gd name="connsiteY85" fmla="*/ 476395 h 1917063"/>
              <a:gd name="connsiteX86" fmla="*/ 148675 w 1216399"/>
              <a:gd name="connsiteY86" fmla="*/ 438295 h 1917063"/>
              <a:gd name="connsiteX87" fmla="*/ 117719 w 1216399"/>
              <a:gd name="connsiteY87" fmla="*/ 338283 h 1917063"/>
              <a:gd name="connsiteX88" fmla="*/ 102097 w 1216399"/>
              <a:gd name="connsiteY88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22607 w 1216399"/>
              <a:gd name="connsiteY14" fmla="*/ 1074089 h 1917063"/>
              <a:gd name="connsiteX15" fmla="*/ 1163088 w 1216399"/>
              <a:gd name="connsiteY15" fmla="*/ 1133620 h 1917063"/>
              <a:gd name="connsiteX16" fmla="*/ 1191663 w 1216399"/>
              <a:gd name="connsiteY16" fmla="*/ 1147908 h 1917063"/>
              <a:gd name="connsiteX17" fmla="*/ 1215943 w 1216399"/>
              <a:gd name="connsiteY17" fmla="*/ 1205867 h 1917063"/>
              <a:gd name="connsiteX18" fmla="*/ 1196425 w 1216399"/>
              <a:gd name="connsiteY18" fmla="*/ 1255064 h 1917063"/>
              <a:gd name="connsiteX19" fmla="*/ 1144037 w 1216399"/>
              <a:gd name="connsiteY19" fmla="*/ 1250300 h 1917063"/>
              <a:gd name="connsiteX20" fmla="*/ 1124987 w 1216399"/>
              <a:gd name="connsiteY20" fmla="*/ 1295543 h 1917063"/>
              <a:gd name="connsiteX21" fmla="*/ 1048787 w 1216399"/>
              <a:gd name="connsiteY21" fmla="*/ 1328881 h 1917063"/>
              <a:gd name="connsiteX22" fmla="*/ 1020212 w 1216399"/>
              <a:gd name="connsiteY22" fmla="*/ 1388412 h 1917063"/>
              <a:gd name="connsiteX23" fmla="*/ 1036881 w 1216399"/>
              <a:gd name="connsiteY23" fmla="*/ 1436037 h 1917063"/>
              <a:gd name="connsiteX24" fmla="*/ 1017832 w 1216399"/>
              <a:gd name="connsiteY24" fmla="*/ 1476520 h 1917063"/>
              <a:gd name="connsiteX25" fmla="*/ 984493 w 1216399"/>
              <a:gd name="connsiteY25" fmla="*/ 1474137 h 1917063"/>
              <a:gd name="connsiteX26" fmla="*/ 982112 w 1216399"/>
              <a:gd name="connsiteY26" fmla="*/ 1538431 h 1917063"/>
              <a:gd name="connsiteX27" fmla="*/ 946393 w 1216399"/>
              <a:gd name="connsiteY27" fmla="*/ 1555100 h 1917063"/>
              <a:gd name="connsiteX28" fmla="*/ 910674 w 1216399"/>
              <a:gd name="connsiteY28" fmla="*/ 1562243 h 1917063"/>
              <a:gd name="connsiteX29" fmla="*/ 910674 w 1216399"/>
              <a:gd name="connsiteY29" fmla="*/ 1626537 h 1917063"/>
              <a:gd name="connsiteX30" fmla="*/ 967824 w 1216399"/>
              <a:gd name="connsiteY30" fmla="*/ 1636062 h 1917063"/>
              <a:gd name="connsiteX31" fmla="*/ 1001162 w 1216399"/>
              <a:gd name="connsiteY31" fmla="*/ 1631300 h 1917063"/>
              <a:gd name="connsiteX32" fmla="*/ 1005922 w 1216399"/>
              <a:gd name="connsiteY32" fmla="*/ 1705119 h 1917063"/>
              <a:gd name="connsiteX33" fmla="*/ 982112 w 1216399"/>
              <a:gd name="connsiteY33" fmla="*/ 1726550 h 1917063"/>
              <a:gd name="connsiteX34" fmla="*/ 922581 w 1216399"/>
              <a:gd name="connsiteY34" fmla="*/ 1724170 h 1917063"/>
              <a:gd name="connsiteX35" fmla="*/ 870193 w 1216399"/>
              <a:gd name="connsiteY35" fmla="*/ 1733695 h 1917063"/>
              <a:gd name="connsiteX36" fmla="*/ 824949 w 1216399"/>
              <a:gd name="connsiteY36" fmla="*/ 1757508 h 1917063"/>
              <a:gd name="connsiteX37" fmla="*/ 779704 w 1216399"/>
              <a:gd name="connsiteY37" fmla="*/ 1764650 h 1917063"/>
              <a:gd name="connsiteX38" fmla="*/ 758274 w 1216399"/>
              <a:gd name="connsiteY38" fmla="*/ 1783702 h 1917063"/>
              <a:gd name="connsiteX39" fmla="*/ 751131 w 1216399"/>
              <a:gd name="connsiteY39" fmla="*/ 1828945 h 1917063"/>
              <a:gd name="connsiteX40" fmla="*/ 734462 w 1216399"/>
              <a:gd name="connsiteY40" fmla="*/ 1840852 h 1917063"/>
              <a:gd name="connsiteX41" fmla="*/ 689218 w 1216399"/>
              <a:gd name="connsiteY41" fmla="*/ 1890858 h 1917063"/>
              <a:gd name="connsiteX42" fmla="*/ 665406 w 1216399"/>
              <a:gd name="connsiteY42" fmla="*/ 1895619 h 1917063"/>
              <a:gd name="connsiteX43" fmla="*/ 617781 w 1216399"/>
              <a:gd name="connsiteY43" fmla="*/ 1917051 h 1917063"/>
              <a:gd name="connsiteX44" fmla="*/ 579681 w 1216399"/>
              <a:gd name="connsiteY44" fmla="*/ 1900382 h 1917063"/>
              <a:gd name="connsiteX45" fmla="*/ 563012 w 1216399"/>
              <a:gd name="connsiteY45" fmla="*/ 1871807 h 1917063"/>
              <a:gd name="connsiteX46" fmla="*/ 520149 w 1216399"/>
              <a:gd name="connsiteY46" fmla="*/ 1881333 h 1917063"/>
              <a:gd name="connsiteX47" fmla="*/ 512573 w 1216399"/>
              <a:gd name="connsiteY47" fmla="*/ 1875229 h 1917063"/>
              <a:gd name="connsiteX48" fmla="*/ 503481 w 1216399"/>
              <a:gd name="connsiteY48" fmla="*/ 1869426 h 1917063"/>
              <a:gd name="connsiteX49" fmla="*/ 522531 w 1216399"/>
              <a:gd name="connsiteY49" fmla="*/ 1762269 h 1917063"/>
              <a:gd name="connsiteX50" fmla="*/ 539199 w 1216399"/>
              <a:gd name="connsiteY50" fmla="*/ 1740838 h 1917063"/>
              <a:gd name="connsiteX51" fmla="*/ 529674 w 1216399"/>
              <a:gd name="connsiteY51" fmla="*/ 1695595 h 1917063"/>
              <a:gd name="connsiteX52" fmla="*/ 553487 w 1216399"/>
              <a:gd name="connsiteY52" fmla="*/ 1681307 h 1917063"/>
              <a:gd name="connsiteX53" fmla="*/ 534437 w 1216399"/>
              <a:gd name="connsiteY53" fmla="*/ 1667020 h 1917063"/>
              <a:gd name="connsiteX54" fmla="*/ 522531 w 1216399"/>
              <a:gd name="connsiteY54" fmla="*/ 1631302 h 1917063"/>
              <a:gd name="connsiteX55" fmla="*/ 513006 w 1216399"/>
              <a:gd name="connsiteY55" fmla="*/ 1586058 h 1917063"/>
              <a:gd name="connsiteX56" fmla="*/ 510624 w 1216399"/>
              <a:gd name="connsiteY56" fmla="*/ 1555100 h 1917063"/>
              <a:gd name="connsiteX57" fmla="*/ 460618 w 1216399"/>
              <a:gd name="connsiteY57" fmla="*/ 1557483 h 1917063"/>
              <a:gd name="connsiteX58" fmla="*/ 427282 w 1216399"/>
              <a:gd name="connsiteY58" fmla="*/ 1521764 h 1917063"/>
              <a:gd name="connsiteX59" fmla="*/ 382037 w 1216399"/>
              <a:gd name="connsiteY59" fmla="*/ 1505094 h 1917063"/>
              <a:gd name="connsiteX60" fmla="*/ 367749 w 1216399"/>
              <a:gd name="connsiteY60" fmla="*/ 1455089 h 1917063"/>
              <a:gd name="connsiteX61" fmla="*/ 365368 w 1216399"/>
              <a:gd name="connsiteY61" fmla="*/ 1433657 h 1917063"/>
              <a:gd name="connsiteX62" fmla="*/ 334413 w 1216399"/>
              <a:gd name="connsiteY62" fmla="*/ 1388414 h 1917063"/>
              <a:gd name="connsiteX63" fmla="*/ 291549 w 1216399"/>
              <a:gd name="connsiteY63" fmla="*/ 1364601 h 1917063"/>
              <a:gd name="connsiteX64" fmla="*/ 248688 w 1216399"/>
              <a:gd name="connsiteY64" fmla="*/ 1336027 h 1917063"/>
              <a:gd name="connsiteX65" fmla="*/ 215349 w 1216399"/>
              <a:gd name="connsiteY65" fmla="*/ 1326501 h 1917063"/>
              <a:gd name="connsiteX66" fmla="*/ 217731 w 1216399"/>
              <a:gd name="connsiteY66" fmla="*/ 1281255 h 1917063"/>
              <a:gd name="connsiteX67" fmla="*/ 174868 w 1216399"/>
              <a:gd name="connsiteY67" fmla="*/ 1295545 h 1917063"/>
              <a:gd name="connsiteX68" fmla="*/ 186775 w 1216399"/>
              <a:gd name="connsiteY68" fmla="*/ 1328883 h 1917063"/>
              <a:gd name="connsiteX69" fmla="*/ 179631 w 1216399"/>
              <a:gd name="connsiteY69" fmla="*/ 1345552 h 1917063"/>
              <a:gd name="connsiteX70" fmla="*/ 141531 w 1216399"/>
              <a:gd name="connsiteY70" fmla="*/ 1316977 h 1917063"/>
              <a:gd name="connsiteX71" fmla="*/ 98669 w 1216399"/>
              <a:gd name="connsiteY71" fmla="*/ 1314595 h 1917063"/>
              <a:gd name="connsiteX72" fmla="*/ 43899 w 1216399"/>
              <a:gd name="connsiteY72" fmla="*/ 1295545 h 1917063"/>
              <a:gd name="connsiteX73" fmla="*/ 10560 w 1216399"/>
              <a:gd name="connsiteY73" fmla="*/ 1293161 h 1917063"/>
              <a:gd name="connsiteX74" fmla="*/ 1037 w 1216399"/>
              <a:gd name="connsiteY74" fmla="*/ 1240777 h 1917063"/>
              <a:gd name="connsiteX75" fmla="*/ 34374 w 1216399"/>
              <a:gd name="connsiteY75" fmla="*/ 1152670 h 1917063"/>
              <a:gd name="connsiteX76" fmla="*/ 60568 w 1216399"/>
              <a:gd name="connsiteY76" fmla="*/ 1105045 h 1917063"/>
              <a:gd name="connsiteX77" fmla="*/ 81999 w 1216399"/>
              <a:gd name="connsiteY77" fmla="*/ 1057420 h 1917063"/>
              <a:gd name="connsiteX78" fmla="*/ 108194 w 1216399"/>
              <a:gd name="connsiteY78" fmla="*/ 1019320 h 1917063"/>
              <a:gd name="connsiteX79" fmla="*/ 146293 w 1216399"/>
              <a:gd name="connsiteY79" fmla="*/ 1009795 h 1917063"/>
              <a:gd name="connsiteX80" fmla="*/ 153438 w 1216399"/>
              <a:gd name="connsiteY80" fmla="*/ 974077 h 1917063"/>
              <a:gd name="connsiteX81" fmla="*/ 262975 w 1216399"/>
              <a:gd name="connsiteY81" fmla="*/ 855014 h 1917063"/>
              <a:gd name="connsiteX82" fmla="*/ 286787 w 1216399"/>
              <a:gd name="connsiteY82" fmla="*/ 716899 h 1917063"/>
              <a:gd name="connsiteX83" fmla="*/ 282025 w 1216399"/>
              <a:gd name="connsiteY83" fmla="*/ 635939 h 1917063"/>
              <a:gd name="connsiteX84" fmla="*/ 196300 w 1216399"/>
              <a:gd name="connsiteY84" fmla="*/ 624033 h 1917063"/>
              <a:gd name="connsiteX85" fmla="*/ 179632 w 1216399"/>
              <a:gd name="connsiteY85" fmla="*/ 543070 h 1917063"/>
              <a:gd name="connsiteX86" fmla="*/ 186775 w 1216399"/>
              <a:gd name="connsiteY86" fmla="*/ 476395 h 1917063"/>
              <a:gd name="connsiteX87" fmla="*/ 148675 w 1216399"/>
              <a:gd name="connsiteY87" fmla="*/ 438295 h 1917063"/>
              <a:gd name="connsiteX88" fmla="*/ 117719 w 1216399"/>
              <a:gd name="connsiteY88" fmla="*/ 338283 h 1917063"/>
              <a:gd name="connsiteX89" fmla="*/ 102097 w 1216399"/>
              <a:gd name="connsiteY89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734463 w 1216399"/>
              <a:gd name="connsiteY4" fmla="*/ 709758 h 1917063"/>
              <a:gd name="connsiteX5" fmla="*/ 841618 w 1216399"/>
              <a:gd name="connsiteY5" fmla="*/ 624030 h 1917063"/>
              <a:gd name="connsiteX6" fmla="*/ 822567 w 1216399"/>
              <a:gd name="connsiteY6" fmla="*/ 802624 h 1917063"/>
              <a:gd name="connsiteX7" fmla="*/ 836857 w 1216399"/>
              <a:gd name="connsiteY7" fmla="*/ 821677 h 1917063"/>
              <a:gd name="connsiteX8" fmla="*/ 870194 w 1216399"/>
              <a:gd name="connsiteY8" fmla="*/ 793102 h 1917063"/>
              <a:gd name="connsiteX9" fmla="*/ 903532 w 1216399"/>
              <a:gd name="connsiteY9" fmla="*/ 788339 h 1917063"/>
              <a:gd name="connsiteX10" fmla="*/ 958300 w 1216399"/>
              <a:gd name="connsiteY10" fmla="*/ 733570 h 1917063"/>
              <a:gd name="connsiteX11" fmla="*/ 984494 w 1216399"/>
              <a:gd name="connsiteY11" fmla="*/ 878827 h 1917063"/>
              <a:gd name="connsiteX12" fmla="*/ 1032119 w 1216399"/>
              <a:gd name="connsiteY12" fmla="*/ 959789 h 1917063"/>
              <a:gd name="connsiteX13" fmla="*/ 1072600 w 1216399"/>
              <a:gd name="connsiteY13" fmla="*/ 981220 h 1917063"/>
              <a:gd name="connsiteX14" fmla="*/ 1089269 w 1216399"/>
              <a:gd name="connsiteY14" fmla="*/ 1047895 h 1917063"/>
              <a:gd name="connsiteX15" fmla="*/ 1122607 w 1216399"/>
              <a:gd name="connsiteY15" fmla="*/ 1074089 h 1917063"/>
              <a:gd name="connsiteX16" fmla="*/ 1163088 w 1216399"/>
              <a:gd name="connsiteY16" fmla="*/ 1133620 h 1917063"/>
              <a:gd name="connsiteX17" fmla="*/ 1191663 w 1216399"/>
              <a:gd name="connsiteY17" fmla="*/ 1147908 h 1917063"/>
              <a:gd name="connsiteX18" fmla="*/ 1215943 w 1216399"/>
              <a:gd name="connsiteY18" fmla="*/ 1205867 h 1917063"/>
              <a:gd name="connsiteX19" fmla="*/ 1196425 w 1216399"/>
              <a:gd name="connsiteY19" fmla="*/ 1255064 h 1917063"/>
              <a:gd name="connsiteX20" fmla="*/ 1144037 w 1216399"/>
              <a:gd name="connsiteY20" fmla="*/ 1250300 h 1917063"/>
              <a:gd name="connsiteX21" fmla="*/ 1124987 w 1216399"/>
              <a:gd name="connsiteY21" fmla="*/ 1295543 h 1917063"/>
              <a:gd name="connsiteX22" fmla="*/ 1048787 w 1216399"/>
              <a:gd name="connsiteY22" fmla="*/ 1328881 h 1917063"/>
              <a:gd name="connsiteX23" fmla="*/ 1020212 w 1216399"/>
              <a:gd name="connsiteY23" fmla="*/ 1388412 h 1917063"/>
              <a:gd name="connsiteX24" fmla="*/ 1036881 w 1216399"/>
              <a:gd name="connsiteY24" fmla="*/ 1436037 h 1917063"/>
              <a:gd name="connsiteX25" fmla="*/ 1017832 w 1216399"/>
              <a:gd name="connsiteY25" fmla="*/ 1476520 h 1917063"/>
              <a:gd name="connsiteX26" fmla="*/ 984493 w 1216399"/>
              <a:gd name="connsiteY26" fmla="*/ 1474137 h 1917063"/>
              <a:gd name="connsiteX27" fmla="*/ 982112 w 1216399"/>
              <a:gd name="connsiteY27" fmla="*/ 1538431 h 1917063"/>
              <a:gd name="connsiteX28" fmla="*/ 946393 w 1216399"/>
              <a:gd name="connsiteY28" fmla="*/ 1555100 h 1917063"/>
              <a:gd name="connsiteX29" fmla="*/ 910674 w 1216399"/>
              <a:gd name="connsiteY29" fmla="*/ 1562243 h 1917063"/>
              <a:gd name="connsiteX30" fmla="*/ 910674 w 1216399"/>
              <a:gd name="connsiteY30" fmla="*/ 1626537 h 1917063"/>
              <a:gd name="connsiteX31" fmla="*/ 967824 w 1216399"/>
              <a:gd name="connsiteY31" fmla="*/ 1636062 h 1917063"/>
              <a:gd name="connsiteX32" fmla="*/ 1001162 w 1216399"/>
              <a:gd name="connsiteY32" fmla="*/ 1631300 h 1917063"/>
              <a:gd name="connsiteX33" fmla="*/ 1005922 w 1216399"/>
              <a:gd name="connsiteY33" fmla="*/ 1705119 h 1917063"/>
              <a:gd name="connsiteX34" fmla="*/ 982112 w 1216399"/>
              <a:gd name="connsiteY34" fmla="*/ 1726550 h 1917063"/>
              <a:gd name="connsiteX35" fmla="*/ 922581 w 1216399"/>
              <a:gd name="connsiteY35" fmla="*/ 1724170 h 1917063"/>
              <a:gd name="connsiteX36" fmla="*/ 870193 w 1216399"/>
              <a:gd name="connsiteY36" fmla="*/ 1733695 h 1917063"/>
              <a:gd name="connsiteX37" fmla="*/ 824949 w 1216399"/>
              <a:gd name="connsiteY37" fmla="*/ 1757508 h 1917063"/>
              <a:gd name="connsiteX38" fmla="*/ 779704 w 1216399"/>
              <a:gd name="connsiteY38" fmla="*/ 1764650 h 1917063"/>
              <a:gd name="connsiteX39" fmla="*/ 758274 w 1216399"/>
              <a:gd name="connsiteY39" fmla="*/ 1783702 h 1917063"/>
              <a:gd name="connsiteX40" fmla="*/ 751131 w 1216399"/>
              <a:gd name="connsiteY40" fmla="*/ 1828945 h 1917063"/>
              <a:gd name="connsiteX41" fmla="*/ 734462 w 1216399"/>
              <a:gd name="connsiteY41" fmla="*/ 1840852 h 1917063"/>
              <a:gd name="connsiteX42" fmla="*/ 689218 w 1216399"/>
              <a:gd name="connsiteY42" fmla="*/ 1890858 h 1917063"/>
              <a:gd name="connsiteX43" fmla="*/ 665406 w 1216399"/>
              <a:gd name="connsiteY43" fmla="*/ 1895619 h 1917063"/>
              <a:gd name="connsiteX44" fmla="*/ 617781 w 1216399"/>
              <a:gd name="connsiteY44" fmla="*/ 1917051 h 1917063"/>
              <a:gd name="connsiteX45" fmla="*/ 579681 w 1216399"/>
              <a:gd name="connsiteY45" fmla="*/ 1900382 h 1917063"/>
              <a:gd name="connsiteX46" fmla="*/ 563012 w 1216399"/>
              <a:gd name="connsiteY46" fmla="*/ 1871807 h 1917063"/>
              <a:gd name="connsiteX47" fmla="*/ 520149 w 1216399"/>
              <a:gd name="connsiteY47" fmla="*/ 1881333 h 1917063"/>
              <a:gd name="connsiteX48" fmla="*/ 512573 w 1216399"/>
              <a:gd name="connsiteY48" fmla="*/ 1875229 h 1917063"/>
              <a:gd name="connsiteX49" fmla="*/ 503481 w 1216399"/>
              <a:gd name="connsiteY49" fmla="*/ 1869426 h 1917063"/>
              <a:gd name="connsiteX50" fmla="*/ 522531 w 1216399"/>
              <a:gd name="connsiteY50" fmla="*/ 1762269 h 1917063"/>
              <a:gd name="connsiteX51" fmla="*/ 539199 w 1216399"/>
              <a:gd name="connsiteY51" fmla="*/ 1740838 h 1917063"/>
              <a:gd name="connsiteX52" fmla="*/ 529674 w 1216399"/>
              <a:gd name="connsiteY52" fmla="*/ 1695595 h 1917063"/>
              <a:gd name="connsiteX53" fmla="*/ 553487 w 1216399"/>
              <a:gd name="connsiteY53" fmla="*/ 1681307 h 1917063"/>
              <a:gd name="connsiteX54" fmla="*/ 534437 w 1216399"/>
              <a:gd name="connsiteY54" fmla="*/ 1667020 h 1917063"/>
              <a:gd name="connsiteX55" fmla="*/ 522531 w 1216399"/>
              <a:gd name="connsiteY55" fmla="*/ 1631302 h 1917063"/>
              <a:gd name="connsiteX56" fmla="*/ 513006 w 1216399"/>
              <a:gd name="connsiteY56" fmla="*/ 1586058 h 1917063"/>
              <a:gd name="connsiteX57" fmla="*/ 510624 w 1216399"/>
              <a:gd name="connsiteY57" fmla="*/ 1555100 h 1917063"/>
              <a:gd name="connsiteX58" fmla="*/ 460618 w 1216399"/>
              <a:gd name="connsiteY58" fmla="*/ 1557483 h 1917063"/>
              <a:gd name="connsiteX59" fmla="*/ 427282 w 1216399"/>
              <a:gd name="connsiteY59" fmla="*/ 1521764 h 1917063"/>
              <a:gd name="connsiteX60" fmla="*/ 382037 w 1216399"/>
              <a:gd name="connsiteY60" fmla="*/ 1505094 h 1917063"/>
              <a:gd name="connsiteX61" fmla="*/ 367749 w 1216399"/>
              <a:gd name="connsiteY61" fmla="*/ 1455089 h 1917063"/>
              <a:gd name="connsiteX62" fmla="*/ 365368 w 1216399"/>
              <a:gd name="connsiteY62" fmla="*/ 1433657 h 1917063"/>
              <a:gd name="connsiteX63" fmla="*/ 334413 w 1216399"/>
              <a:gd name="connsiteY63" fmla="*/ 1388414 h 1917063"/>
              <a:gd name="connsiteX64" fmla="*/ 291549 w 1216399"/>
              <a:gd name="connsiteY64" fmla="*/ 1364601 h 1917063"/>
              <a:gd name="connsiteX65" fmla="*/ 248688 w 1216399"/>
              <a:gd name="connsiteY65" fmla="*/ 1336027 h 1917063"/>
              <a:gd name="connsiteX66" fmla="*/ 215349 w 1216399"/>
              <a:gd name="connsiteY66" fmla="*/ 1326501 h 1917063"/>
              <a:gd name="connsiteX67" fmla="*/ 217731 w 1216399"/>
              <a:gd name="connsiteY67" fmla="*/ 1281255 h 1917063"/>
              <a:gd name="connsiteX68" fmla="*/ 174868 w 1216399"/>
              <a:gd name="connsiteY68" fmla="*/ 1295545 h 1917063"/>
              <a:gd name="connsiteX69" fmla="*/ 186775 w 1216399"/>
              <a:gd name="connsiteY69" fmla="*/ 1328883 h 1917063"/>
              <a:gd name="connsiteX70" fmla="*/ 179631 w 1216399"/>
              <a:gd name="connsiteY70" fmla="*/ 1345552 h 1917063"/>
              <a:gd name="connsiteX71" fmla="*/ 141531 w 1216399"/>
              <a:gd name="connsiteY71" fmla="*/ 1316977 h 1917063"/>
              <a:gd name="connsiteX72" fmla="*/ 98669 w 1216399"/>
              <a:gd name="connsiteY72" fmla="*/ 1314595 h 1917063"/>
              <a:gd name="connsiteX73" fmla="*/ 43899 w 1216399"/>
              <a:gd name="connsiteY73" fmla="*/ 1295545 h 1917063"/>
              <a:gd name="connsiteX74" fmla="*/ 10560 w 1216399"/>
              <a:gd name="connsiteY74" fmla="*/ 1293161 h 1917063"/>
              <a:gd name="connsiteX75" fmla="*/ 1037 w 1216399"/>
              <a:gd name="connsiteY75" fmla="*/ 1240777 h 1917063"/>
              <a:gd name="connsiteX76" fmla="*/ 34374 w 1216399"/>
              <a:gd name="connsiteY76" fmla="*/ 1152670 h 1917063"/>
              <a:gd name="connsiteX77" fmla="*/ 60568 w 1216399"/>
              <a:gd name="connsiteY77" fmla="*/ 1105045 h 1917063"/>
              <a:gd name="connsiteX78" fmla="*/ 81999 w 1216399"/>
              <a:gd name="connsiteY78" fmla="*/ 1057420 h 1917063"/>
              <a:gd name="connsiteX79" fmla="*/ 108194 w 1216399"/>
              <a:gd name="connsiteY79" fmla="*/ 1019320 h 1917063"/>
              <a:gd name="connsiteX80" fmla="*/ 146293 w 1216399"/>
              <a:gd name="connsiteY80" fmla="*/ 1009795 h 1917063"/>
              <a:gd name="connsiteX81" fmla="*/ 153438 w 1216399"/>
              <a:gd name="connsiteY81" fmla="*/ 974077 h 1917063"/>
              <a:gd name="connsiteX82" fmla="*/ 262975 w 1216399"/>
              <a:gd name="connsiteY82" fmla="*/ 855014 h 1917063"/>
              <a:gd name="connsiteX83" fmla="*/ 286787 w 1216399"/>
              <a:gd name="connsiteY83" fmla="*/ 716899 h 1917063"/>
              <a:gd name="connsiteX84" fmla="*/ 282025 w 1216399"/>
              <a:gd name="connsiteY84" fmla="*/ 635939 h 1917063"/>
              <a:gd name="connsiteX85" fmla="*/ 196300 w 1216399"/>
              <a:gd name="connsiteY85" fmla="*/ 624033 h 1917063"/>
              <a:gd name="connsiteX86" fmla="*/ 179632 w 1216399"/>
              <a:gd name="connsiteY86" fmla="*/ 543070 h 1917063"/>
              <a:gd name="connsiteX87" fmla="*/ 186775 w 1216399"/>
              <a:gd name="connsiteY87" fmla="*/ 476395 h 1917063"/>
              <a:gd name="connsiteX88" fmla="*/ 148675 w 1216399"/>
              <a:gd name="connsiteY88" fmla="*/ 438295 h 1917063"/>
              <a:gd name="connsiteX89" fmla="*/ 117719 w 1216399"/>
              <a:gd name="connsiteY89" fmla="*/ 338283 h 1917063"/>
              <a:gd name="connsiteX90" fmla="*/ 102097 w 1216399"/>
              <a:gd name="connsiteY90" fmla="*/ 258129 h 1917063"/>
              <a:gd name="connsiteX0" fmla="*/ 102097 w 1216399"/>
              <a:gd name="connsiteY0" fmla="*/ 258125 h 1917059"/>
              <a:gd name="connsiteX1" fmla="*/ 20086 w 1216399"/>
              <a:gd name="connsiteY1" fmla="*/ 138 h 1917059"/>
              <a:gd name="connsiteX2" fmla="*/ 436806 w 1216399"/>
              <a:gd name="connsiteY2" fmla="*/ 228738 h 1917059"/>
              <a:gd name="connsiteX3" fmla="*/ 546344 w 1216399"/>
              <a:gd name="connsiteY3" fmla="*/ 643079 h 1917059"/>
              <a:gd name="connsiteX4" fmla="*/ 572104 w 1216399"/>
              <a:gd name="connsiteY4" fmla="*/ 836540 h 1917059"/>
              <a:gd name="connsiteX5" fmla="*/ 734463 w 1216399"/>
              <a:gd name="connsiteY5" fmla="*/ 709754 h 1917059"/>
              <a:gd name="connsiteX6" fmla="*/ 841618 w 1216399"/>
              <a:gd name="connsiteY6" fmla="*/ 624026 h 1917059"/>
              <a:gd name="connsiteX7" fmla="*/ 822567 w 1216399"/>
              <a:gd name="connsiteY7" fmla="*/ 802620 h 1917059"/>
              <a:gd name="connsiteX8" fmla="*/ 836857 w 1216399"/>
              <a:gd name="connsiteY8" fmla="*/ 821673 h 1917059"/>
              <a:gd name="connsiteX9" fmla="*/ 870194 w 1216399"/>
              <a:gd name="connsiteY9" fmla="*/ 793098 h 1917059"/>
              <a:gd name="connsiteX10" fmla="*/ 903532 w 1216399"/>
              <a:gd name="connsiteY10" fmla="*/ 788335 h 1917059"/>
              <a:gd name="connsiteX11" fmla="*/ 958300 w 1216399"/>
              <a:gd name="connsiteY11" fmla="*/ 733566 h 1917059"/>
              <a:gd name="connsiteX12" fmla="*/ 984494 w 1216399"/>
              <a:gd name="connsiteY12" fmla="*/ 878823 h 1917059"/>
              <a:gd name="connsiteX13" fmla="*/ 1032119 w 1216399"/>
              <a:gd name="connsiteY13" fmla="*/ 959785 h 1917059"/>
              <a:gd name="connsiteX14" fmla="*/ 1072600 w 1216399"/>
              <a:gd name="connsiteY14" fmla="*/ 981216 h 1917059"/>
              <a:gd name="connsiteX15" fmla="*/ 1089269 w 1216399"/>
              <a:gd name="connsiteY15" fmla="*/ 1047891 h 1917059"/>
              <a:gd name="connsiteX16" fmla="*/ 1122607 w 1216399"/>
              <a:gd name="connsiteY16" fmla="*/ 1074085 h 1917059"/>
              <a:gd name="connsiteX17" fmla="*/ 1163088 w 1216399"/>
              <a:gd name="connsiteY17" fmla="*/ 1133616 h 1917059"/>
              <a:gd name="connsiteX18" fmla="*/ 1191663 w 1216399"/>
              <a:gd name="connsiteY18" fmla="*/ 1147904 h 1917059"/>
              <a:gd name="connsiteX19" fmla="*/ 1215943 w 1216399"/>
              <a:gd name="connsiteY19" fmla="*/ 1205863 h 1917059"/>
              <a:gd name="connsiteX20" fmla="*/ 1196425 w 1216399"/>
              <a:gd name="connsiteY20" fmla="*/ 1255060 h 1917059"/>
              <a:gd name="connsiteX21" fmla="*/ 1144037 w 1216399"/>
              <a:gd name="connsiteY21" fmla="*/ 1250296 h 1917059"/>
              <a:gd name="connsiteX22" fmla="*/ 1124987 w 1216399"/>
              <a:gd name="connsiteY22" fmla="*/ 1295539 h 1917059"/>
              <a:gd name="connsiteX23" fmla="*/ 1048787 w 1216399"/>
              <a:gd name="connsiteY23" fmla="*/ 1328877 h 1917059"/>
              <a:gd name="connsiteX24" fmla="*/ 1020212 w 1216399"/>
              <a:gd name="connsiteY24" fmla="*/ 1388408 h 1917059"/>
              <a:gd name="connsiteX25" fmla="*/ 1036881 w 1216399"/>
              <a:gd name="connsiteY25" fmla="*/ 1436033 h 1917059"/>
              <a:gd name="connsiteX26" fmla="*/ 1017832 w 1216399"/>
              <a:gd name="connsiteY26" fmla="*/ 1476516 h 1917059"/>
              <a:gd name="connsiteX27" fmla="*/ 984493 w 1216399"/>
              <a:gd name="connsiteY27" fmla="*/ 1474133 h 1917059"/>
              <a:gd name="connsiteX28" fmla="*/ 982112 w 1216399"/>
              <a:gd name="connsiteY28" fmla="*/ 1538427 h 1917059"/>
              <a:gd name="connsiteX29" fmla="*/ 946393 w 1216399"/>
              <a:gd name="connsiteY29" fmla="*/ 1555096 h 1917059"/>
              <a:gd name="connsiteX30" fmla="*/ 910674 w 1216399"/>
              <a:gd name="connsiteY30" fmla="*/ 1562239 h 1917059"/>
              <a:gd name="connsiteX31" fmla="*/ 910674 w 1216399"/>
              <a:gd name="connsiteY31" fmla="*/ 1626533 h 1917059"/>
              <a:gd name="connsiteX32" fmla="*/ 967824 w 1216399"/>
              <a:gd name="connsiteY32" fmla="*/ 1636058 h 1917059"/>
              <a:gd name="connsiteX33" fmla="*/ 1001162 w 1216399"/>
              <a:gd name="connsiteY33" fmla="*/ 1631296 h 1917059"/>
              <a:gd name="connsiteX34" fmla="*/ 1005922 w 1216399"/>
              <a:gd name="connsiteY34" fmla="*/ 1705115 h 1917059"/>
              <a:gd name="connsiteX35" fmla="*/ 982112 w 1216399"/>
              <a:gd name="connsiteY35" fmla="*/ 1726546 h 1917059"/>
              <a:gd name="connsiteX36" fmla="*/ 922581 w 1216399"/>
              <a:gd name="connsiteY36" fmla="*/ 1724166 h 1917059"/>
              <a:gd name="connsiteX37" fmla="*/ 870193 w 1216399"/>
              <a:gd name="connsiteY37" fmla="*/ 1733691 h 1917059"/>
              <a:gd name="connsiteX38" fmla="*/ 824949 w 1216399"/>
              <a:gd name="connsiteY38" fmla="*/ 1757504 h 1917059"/>
              <a:gd name="connsiteX39" fmla="*/ 779704 w 1216399"/>
              <a:gd name="connsiteY39" fmla="*/ 1764646 h 1917059"/>
              <a:gd name="connsiteX40" fmla="*/ 758274 w 1216399"/>
              <a:gd name="connsiteY40" fmla="*/ 1783698 h 1917059"/>
              <a:gd name="connsiteX41" fmla="*/ 751131 w 1216399"/>
              <a:gd name="connsiteY41" fmla="*/ 1828941 h 1917059"/>
              <a:gd name="connsiteX42" fmla="*/ 734462 w 1216399"/>
              <a:gd name="connsiteY42" fmla="*/ 1840848 h 1917059"/>
              <a:gd name="connsiteX43" fmla="*/ 689218 w 1216399"/>
              <a:gd name="connsiteY43" fmla="*/ 1890854 h 1917059"/>
              <a:gd name="connsiteX44" fmla="*/ 665406 w 1216399"/>
              <a:gd name="connsiteY44" fmla="*/ 1895615 h 1917059"/>
              <a:gd name="connsiteX45" fmla="*/ 617781 w 1216399"/>
              <a:gd name="connsiteY45" fmla="*/ 1917047 h 1917059"/>
              <a:gd name="connsiteX46" fmla="*/ 579681 w 1216399"/>
              <a:gd name="connsiteY46" fmla="*/ 1900378 h 1917059"/>
              <a:gd name="connsiteX47" fmla="*/ 563012 w 1216399"/>
              <a:gd name="connsiteY47" fmla="*/ 1871803 h 1917059"/>
              <a:gd name="connsiteX48" fmla="*/ 520149 w 1216399"/>
              <a:gd name="connsiteY48" fmla="*/ 1881329 h 1917059"/>
              <a:gd name="connsiteX49" fmla="*/ 512573 w 1216399"/>
              <a:gd name="connsiteY49" fmla="*/ 1875225 h 1917059"/>
              <a:gd name="connsiteX50" fmla="*/ 503481 w 1216399"/>
              <a:gd name="connsiteY50" fmla="*/ 1869422 h 1917059"/>
              <a:gd name="connsiteX51" fmla="*/ 522531 w 1216399"/>
              <a:gd name="connsiteY51" fmla="*/ 1762265 h 1917059"/>
              <a:gd name="connsiteX52" fmla="*/ 539199 w 1216399"/>
              <a:gd name="connsiteY52" fmla="*/ 1740834 h 1917059"/>
              <a:gd name="connsiteX53" fmla="*/ 529674 w 1216399"/>
              <a:gd name="connsiteY53" fmla="*/ 1695591 h 1917059"/>
              <a:gd name="connsiteX54" fmla="*/ 553487 w 1216399"/>
              <a:gd name="connsiteY54" fmla="*/ 1681303 h 1917059"/>
              <a:gd name="connsiteX55" fmla="*/ 534437 w 1216399"/>
              <a:gd name="connsiteY55" fmla="*/ 1667016 h 1917059"/>
              <a:gd name="connsiteX56" fmla="*/ 522531 w 1216399"/>
              <a:gd name="connsiteY56" fmla="*/ 1631298 h 1917059"/>
              <a:gd name="connsiteX57" fmla="*/ 513006 w 1216399"/>
              <a:gd name="connsiteY57" fmla="*/ 1586054 h 1917059"/>
              <a:gd name="connsiteX58" fmla="*/ 510624 w 1216399"/>
              <a:gd name="connsiteY58" fmla="*/ 1555096 h 1917059"/>
              <a:gd name="connsiteX59" fmla="*/ 460618 w 1216399"/>
              <a:gd name="connsiteY59" fmla="*/ 1557479 h 1917059"/>
              <a:gd name="connsiteX60" fmla="*/ 427282 w 1216399"/>
              <a:gd name="connsiteY60" fmla="*/ 1521760 h 1917059"/>
              <a:gd name="connsiteX61" fmla="*/ 382037 w 1216399"/>
              <a:gd name="connsiteY61" fmla="*/ 1505090 h 1917059"/>
              <a:gd name="connsiteX62" fmla="*/ 367749 w 1216399"/>
              <a:gd name="connsiteY62" fmla="*/ 1455085 h 1917059"/>
              <a:gd name="connsiteX63" fmla="*/ 365368 w 1216399"/>
              <a:gd name="connsiteY63" fmla="*/ 1433653 h 1917059"/>
              <a:gd name="connsiteX64" fmla="*/ 334413 w 1216399"/>
              <a:gd name="connsiteY64" fmla="*/ 1388410 h 1917059"/>
              <a:gd name="connsiteX65" fmla="*/ 291549 w 1216399"/>
              <a:gd name="connsiteY65" fmla="*/ 1364597 h 1917059"/>
              <a:gd name="connsiteX66" fmla="*/ 248688 w 1216399"/>
              <a:gd name="connsiteY66" fmla="*/ 1336023 h 1917059"/>
              <a:gd name="connsiteX67" fmla="*/ 215349 w 1216399"/>
              <a:gd name="connsiteY67" fmla="*/ 1326497 h 1917059"/>
              <a:gd name="connsiteX68" fmla="*/ 217731 w 1216399"/>
              <a:gd name="connsiteY68" fmla="*/ 1281251 h 1917059"/>
              <a:gd name="connsiteX69" fmla="*/ 174868 w 1216399"/>
              <a:gd name="connsiteY69" fmla="*/ 1295541 h 1917059"/>
              <a:gd name="connsiteX70" fmla="*/ 186775 w 1216399"/>
              <a:gd name="connsiteY70" fmla="*/ 1328879 h 1917059"/>
              <a:gd name="connsiteX71" fmla="*/ 179631 w 1216399"/>
              <a:gd name="connsiteY71" fmla="*/ 1345548 h 1917059"/>
              <a:gd name="connsiteX72" fmla="*/ 141531 w 1216399"/>
              <a:gd name="connsiteY72" fmla="*/ 1316973 h 1917059"/>
              <a:gd name="connsiteX73" fmla="*/ 98669 w 1216399"/>
              <a:gd name="connsiteY73" fmla="*/ 1314591 h 1917059"/>
              <a:gd name="connsiteX74" fmla="*/ 43899 w 1216399"/>
              <a:gd name="connsiteY74" fmla="*/ 1295541 h 1917059"/>
              <a:gd name="connsiteX75" fmla="*/ 10560 w 1216399"/>
              <a:gd name="connsiteY75" fmla="*/ 1293157 h 1917059"/>
              <a:gd name="connsiteX76" fmla="*/ 1037 w 1216399"/>
              <a:gd name="connsiteY76" fmla="*/ 1240773 h 1917059"/>
              <a:gd name="connsiteX77" fmla="*/ 34374 w 1216399"/>
              <a:gd name="connsiteY77" fmla="*/ 1152666 h 1917059"/>
              <a:gd name="connsiteX78" fmla="*/ 60568 w 1216399"/>
              <a:gd name="connsiteY78" fmla="*/ 1105041 h 1917059"/>
              <a:gd name="connsiteX79" fmla="*/ 81999 w 1216399"/>
              <a:gd name="connsiteY79" fmla="*/ 1057416 h 1917059"/>
              <a:gd name="connsiteX80" fmla="*/ 108194 w 1216399"/>
              <a:gd name="connsiteY80" fmla="*/ 1019316 h 1917059"/>
              <a:gd name="connsiteX81" fmla="*/ 146293 w 1216399"/>
              <a:gd name="connsiteY81" fmla="*/ 1009791 h 1917059"/>
              <a:gd name="connsiteX82" fmla="*/ 153438 w 1216399"/>
              <a:gd name="connsiteY82" fmla="*/ 974073 h 1917059"/>
              <a:gd name="connsiteX83" fmla="*/ 262975 w 1216399"/>
              <a:gd name="connsiteY83" fmla="*/ 855010 h 1917059"/>
              <a:gd name="connsiteX84" fmla="*/ 286787 w 1216399"/>
              <a:gd name="connsiteY84" fmla="*/ 716895 h 1917059"/>
              <a:gd name="connsiteX85" fmla="*/ 282025 w 1216399"/>
              <a:gd name="connsiteY85" fmla="*/ 635935 h 1917059"/>
              <a:gd name="connsiteX86" fmla="*/ 196300 w 1216399"/>
              <a:gd name="connsiteY86" fmla="*/ 624029 h 1917059"/>
              <a:gd name="connsiteX87" fmla="*/ 179632 w 1216399"/>
              <a:gd name="connsiteY87" fmla="*/ 543066 h 1917059"/>
              <a:gd name="connsiteX88" fmla="*/ 186775 w 1216399"/>
              <a:gd name="connsiteY88" fmla="*/ 476391 h 1917059"/>
              <a:gd name="connsiteX89" fmla="*/ 148675 w 1216399"/>
              <a:gd name="connsiteY89" fmla="*/ 438291 h 1917059"/>
              <a:gd name="connsiteX90" fmla="*/ 117719 w 1216399"/>
              <a:gd name="connsiteY90" fmla="*/ 338279 h 1917059"/>
              <a:gd name="connsiteX91" fmla="*/ 102097 w 1216399"/>
              <a:gd name="connsiteY91" fmla="*/ 258125 h 1917059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46344 w 1216399"/>
              <a:gd name="connsiteY4" fmla="*/ 643046 h 1917026"/>
              <a:gd name="connsiteX5" fmla="*/ 572104 w 1216399"/>
              <a:gd name="connsiteY5" fmla="*/ 836507 h 1917026"/>
              <a:gd name="connsiteX6" fmla="*/ 734463 w 1216399"/>
              <a:gd name="connsiteY6" fmla="*/ 709721 h 1917026"/>
              <a:gd name="connsiteX7" fmla="*/ 841618 w 1216399"/>
              <a:gd name="connsiteY7" fmla="*/ 623993 h 1917026"/>
              <a:gd name="connsiteX8" fmla="*/ 822567 w 1216399"/>
              <a:gd name="connsiteY8" fmla="*/ 802587 h 1917026"/>
              <a:gd name="connsiteX9" fmla="*/ 836857 w 1216399"/>
              <a:gd name="connsiteY9" fmla="*/ 821640 h 1917026"/>
              <a:gd name="connsiteX10" fmla="*/ 870194 w 1216399"/>
              <a:gd name="connsiteY10" fmla="*/ 793065 h 1917026"/>
              <a:gd name="connsiteX11" fmla="*/ 903532 w 1216399"/>
              <a:gd name="connsiteY11" fmla="*/ 788302 h 1917026"/>
              <a:gd name="connsiteX12" fmla="*/ 958300 w 1216399"/>
              <a:gd name="connsiteY12" fmla="*/ 733533 h 1917026"/>
              <a:gd name="connsiteX13" fmla="*/ 984494 w 1216399"/>
              <a:gd name="connsiteY13" fmla="*/ 878790 h 1917026"/>
              <a:gd name="connsiteX14" fmla="*/ 1032119 w 1216399"/>
              <a:gd name="connsiteY14" fmla="*/ 959752 h 1917026"/>
              <a:gd name="connsiteX15" fmla="*/ 1072600 w 1216399"/>
              <a:gd name="connsiteY15" fmla="*/ 981183 h 1917026"/>
              <a:gd name="connsiteX16" fmla="*/ 1089269 w 1216399"/>
              <a:gd name="connsiteY16" fmla="*/ 1047858 h 1917026"/>
              <a:gd name="connsiteX17" fmla="*/ 1122607 w 1216399"/>
              <a:gd name="connsiteY17" fmla="*/ 1074052 h 1917026"/>
              <a:gd name="connsiteX18" fmla="*/ 1163088 w 1216399"/>
              <a:gd name="connsiteY18" fmla="*/ 1133583 h 1917026"/>
              <a:gd name="connsiteX19" fmla="*/ 1191663 w 1216399"/>
              <a:gd name="connsiteY19" fmla="*/ 1147871 h 1917026"/>
              <a:gd name="connsiteX20" fmla="*/ 1215943 w 1216399"/>
              <a:gd name="connsiteY20" fmla="*/ 1205830 h 1917026"/>
              <a:gd name="connsiteX21" fmla="*/ 1196425 w 1216399"/>
              <a:gd name="connsiteY21" fmla="*/ 1255027 h 1917026"/>
              <a:gd name="connsiteX22" fmla="*/ 1144037 w 1216399"/>
              <a:gd name="connsiteY22" fmla="*/ 1250263 h 1917026"/>
              <a:gd name="connsiteX23" fmla="*/ 1124987 w 1216399"/>
              <a:gd name="connsiteY23" fmla="*/ 1295506 h 1917026"/>
              <a:gd name="connsiteX24" fmla="*/ 1048787 w 1216399"/>
              <a:gd name="connsiteY24" fmla="*/ 1328844 h 1917026"/>
              <a:gd name="connsiteX25" fmla="*/ 1020212 w 1216399"/>
              <a:gd name="connsiteY25" fmla="*/ 1388375 h 1917026"/>
              <a:gd name="connsiteX26" fmla="*/ 1036881 w 1216399"/>
              <a:gd name="connsiteY26" fmla="*/ 1436000 h 1917026"/>
              <a:gd name="connsiteX27" fmla="*/ 1017832 w 1216399"/>
              <a:gd name="connsiteY27" fmla="*/ 1476483 h 1917026"/>
              <a:gd name="connsiteX28" fmla="*/ 984493 w 1216399"/>
              <a:gd name="connsiteY28" fmla="*/ 1474100 h 1917026"/>
              <a:gd name="connsiteX29" fmla="*/ 982112 w 1216399"/>
              <a:gd name="connsiteY29" fmla="*/ 1538394 h 1917026"/>
              <a:gd name="connsiteX30" fmla="*/ 946393 w 1216399"/>
              <a:gd name="connsiteY30" fmla="*/ 1555063 h 1917026"/>
              <a:gd name="connsiteX31" fmla="*/ 910674 w 1216399"/>
              <a:gd name="connsiteY31" fmla="*/ 1562206 h 1917026"/>
              <a:gd name="connsiteX32" fmla="*/ 910674 w 1216399"/>
              <a:gd name="connsiteY32" fmla="*/ 1626500 h 1917026"/>
              <a:gd name="connsiteX33" fmla="*/ 967824 w 1216399"/>
              <a:gd name="connsiteY33" fmla="*/ 1636025 h 1917026"/>
              <a:gd name="connsiteX34" fmla="*/ 1001162 w 1216399"/>
              <a:gd name="connsiteY34" fmla="*/ 1631263 h 1917026"/>
              <a:gd name="connsiteX35" fmla="*/ 1005922 w 1216399"/>
              <a:gd name="connsiteY35" fmla="*/ 1705082 h 1917026"/>
              <a:gd name="connsiteX36" fmla="*/ 982112 w 1216399"/>
              <a:gd name="connsiteY36" fmla="*/ 1726513 h 1917026"/>
              <a:gd name="connsiteX37" fmla="*/ 922581 w 1216399"/>
              <a:gd name="connsiteY37" fmla="*/ 1724133 h 1917026"/>
              <a:gd name="connsiteX38" fmla="*/ 870193 w 1216399"/>
              <a:gd name="connsiteY38" fmla="*/ 1733658 h 1917026"/>
              <a:gd name="connsiteX39" fmla="*/ 824949 w 1216399"/>
              <a:gd name="connsiteY39" fmla="*/ 1757471 h 1917026"/>
              <a:gd name="connsiteX40" fmla="*/ 779704 w 1216399"/>
              <a:gd name="connsiteY40" fmla="*/ 1764613 h 1917026"/>
              <a:gd name="connsiteX41" fmla="*/ 758274 w 1216399"/>
              <a:gd name="connsiteY41" fmla="*/ 1783665 h 1917026"/>
              <a:gd name="connsiteX42" fmla="*/ 751131 w 1216399"/>
              <a:gd name="connsiteY42" fmla="*/ 1828908 h 1917026"/>
              <a:gd name="connsiteX43" fmla="*/ 734462 w 1216399"/>
              <a:gd name="connsiteY43" fmla="*/ 1840815 h 1917026"/>
              <a:gd name="connsiteX44" fmla="*/ 689218 w 1216399"/>
              <a:gd name="connsiteY44" fmla="*/ 1890821 h 1917026"/>
              <a:gd name="connsiteX45" fmla="*/ 665406 w 1216399"/>
              <a:gd name="connsiteY45" fmla="*/ 1895582 h 1917026"/>
              <a:gd name="connsiteX46" fmla="*/ 617781 w 1216399"/>
              <a:gd name="connsiteY46" fmla="*/ 1917014 h 1917026"/>
              <a:gd name="connsiteX47" fmla="*/ 579681 w 1216399"/>
              <a:gd name="connsiteY47" fmla="*/ 1900345 h 1917026"/>
              <a:gd name="connsiteX48" fmla="*/ 563012 w 1216399"/>
              <a:gd name="connsiteY48" fmla="*/ 1871770 h 1917026"/>
              <a:gd name="connsiteX49" fmla="*/ 520149 w 1216399"/>
              <a:gd name="connsiteY49" fmla="*/ 1881296 h 1917026"/>
              <a:gd name="connsiteX50" fmla="*/ 512573 w 1216399"/>
              <a:gd name="connsiteY50" fmla="*/ 1875192 h 1917026"/>
              <a:gd name="connsiteX51" fmla="*/ 503481 w 1216399"/>
              <a:gd name="connsiteY51" fmla="*/ 1869389 h 1917026"/>
              <a:gd name="connsiteX52" fmla="*/ 522531 w 1216399"/>
              <a:gd name="connsiteY52" fmla="*/ 1762232 h 1917026"/>
              <a:gd name="connsiteX53" fmla="*/ 539199 w 1216399"/>
              <a:gd name="connsiteY53" fmla="*/ 1740801 h 1917026"/>
              <a:gd name="connsiteX54" fmla="*/ 529674 w 1216399"/>
              <a:gd name="connsiteY54" fmla="*/ 1695558 h 1917026"/>
              <a:gd name="connsiteX55" fmla="*/ 553487 w 1216399"/>
              <a:gd name="connsiteY55" fmla="*/ 1681270 h 1917026"/>
              <a:gd name="connsiteX56" fmla="*/ 534437 w 1216399"/>
              <a:gd name="connsiteY56" fmla="*/ 1666983 h 1917026"/>
              <a:gd name="connsiteX57" fmla="*/ 522531 w 1216399"/>
              <a:gd name="connsiteY57" fmla="*/ 1631265 h 1917026"/>
              <a:gd name="connsiteX58" fmla="*/ 513006 w 1216399"/>
              <a:gd name="connsiteY58" fmla="*/ 1586021 h 1917026"/>
              <a:gd name="connsiteX59" fmla="*/ 510624 w 1216399"/>
              <a:gd name="connsiteY59" fmla="*/ 1555063 h 1917026"/>
              <a:gd name="connsiteX60" fmla="*/ 460618 w 1216399"/>
              <a:gd name="connsiteY60" fmla="*/ 1557446 h 1917026"/>
              <a:gd name="connsiteX61" fmla="*/ 427282 w 1216399"/>
              <a:gd name="connsiteY61" fmla="*/ 1521727 h 1917026"/>
              <a:gd name="connsiteX62" fmla="*/ 382037 w 1216399"/>
              <a:gd name="connsiteY62" fmla="*/ 1505057 h 1917026"/>
              <a:gd name="connsiteX63" fmla="*/ 367749 w 1216399"/>
              <a:gd name="connsiteY63" fmla="*/ 1455052 h 1917026"/>
              <a:gd name="connsiteX64" fmla="*/ 365368 w 1216399"/>
              <a:gd name="connsiteY64" fmla="*/ 1433620 h 1917026"/>
              <a:gd name="connsiteX65" fmla="*/ 334413 w 1216399"/>
              <a:gd name="connsiteY65" fmla="*/ 1388377 h 1917026"/>
              <a:gd name="connsiteX66" fmla="*/ 291549 w 1216399"/>
              <a:gd name="connsiteY66" fmla="*/ 1364564 h 1917026"/>
              <a:gd name="connsiteX67" fmla="*/ 248688 w 1216399"/>
              <a:gd name="connsiteY67" fmla="*/ 1335990 h 1917026"/>
              <a:gd name="connsiteX68" fmla="*/ 215349 w 1216399"/>
              <a:gd name="connsiteY68" fmla="*/ 1326464 h 1917026"/>
              <a:gd name="connsiteX69" fmla="*/ 217731 w 1216399"/>
              <a:gd name="connsiteY69" fmla="*/ 1281218 h 1917026"/>
              <a:gd name="connsiteX70" fmla="*/ 174868 w 1216399"/>
              <a:gd name="connsiteY70" fmla="*/ 1295508 h 1917026"/>
              <a:gd name="connsiteX71" fmla="*/ 186775 w 1216399"/>
              <a:gd name="connsiteY71" fmla="*/ 1328846 h 1917026"/>
              <a:gd name="connsiteX72" fmla="*/ 179631 w 1216399"/>
              <a:gd name="connsiteY72" fmla="*/ 1345515 h 1917026"/>
              <a:gd name="connsiteX73" fmla="*/ 141531 w 1216399"/>
              <a:gd name="connsiteY73" fmla="*/ 1316940 h 1917026"/>
              <a:gd name="connsiteX74" fmla="*/ 98669 w 1216399"/>
              <a:gd name="connsiteY74" fmla="*/ 1314558 h 1917026"/>
              <a:gd name="connsiteX75" fmla="*/ 43899 w 1216399"/>
              <a:gd name="connsiteY75" fmla="*/ 1295508 h 1917026"/>
              <a:gd name="connsiteX76" fmla="*/ 10560 w 1216399"/>
              <a:gd name="connsiteY76" fmla="*/ 1293124 h 1917026"/>
              <a:gd name="connsiteX77" fmla="*/ 1037 w 1216399"/>
              <a:gd name="connsiteY77" fmla="*/ 1240740 h 1917026"/>
              <a:gd name="connsiteX78" fmla="*/ 34374 w 1216399"/>
              <a:gd name="connsiteY78" fmla="*/ 1152633 h 1917026"/>
              <a:gd name="connsiteX79" fmla="*/ 60568 w 1216399"/>
              <a:gd name="connsiteY79" fmla="*/ 1105008 h 1917026"/>
              <a:gd name="connsiteX80" fmla="*/ 81999 w 1216399"/>
              <a:gd name="connsiteY80" fmla="*/ 1057383 h 1917026"/>
              <a:gd name="connsiteX81" fmla="*/ 108194 w 1216399"/>
              <a:gd name="connsiteY81" fmla="*/ 1019283 h 1917026"/>
              <a:gd name="connsiteX82" fmla="*/ 146293 w 1216399"/>
              <a:gd name="connsiteY82" fmla="*/ 1009758 h 1917026"/>
              <a:gd name="connsiteX83" fmla="*/ 153438 w 1216399"/>
              <a:gd name="connsiteY83" fmla="*/ 974040 h 1917026"/>
              <a:gd name="connsiteX84" fmla="*/ 262975 w 1216399"/>
              <a:gd name="connsiteY84" fmla="*/ 854977 h 1917026"/>
              <a:gd name="connsiteX85" fmla="*/ 286787 w 1216399"/>
              <a:gd name="connsiteY85" fmla="*/ 716862 h 1917026"/>
              <a:gd name="connsiteX86" fmla="*/ 282025 w 1216399"/>
              <a:gd name="connsiteY86" fmla="*/ 635902 h 1917026"/>
              <a:gd name="connsiteX87" fmla="*/ 196300 w 1216399"/>
              <a:gd name="connsiteY87" fmla="*/ 623996 h 1917026"/>
              <a:gd name="connsiteX88" fmla="*/ 179632 w 1216399"/>
              <a:gd name="connsiteY88" fmla="*/ 543033 h 1917026"/>
              <a:gd name="connsiteX89" fmla="*/ 186775 w 1216399"/>
              <a:gd name="connsiteY89" fmla="*/ 476358 h 1917026"/>
              <a:gd name="connsiteX90" fmla="*/ 148675 w 1216399"/>
              <a:gd name="connsiteY90" fmla="*/ 438258 h 1917026"/>
              <a:gd name="connsiteX91" fmla="*/ 117719 w 1216399"/>
              <a:gd name="connsiteY91" fmla="*/ 338246 h 1917026"/>
              <a:gd name="connsiteX92" fmla="*/ 102097 w 1216399"/>
              <a:gd name="connsiteY9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46344 w 1216399"/>
              <a:gd name="connsiteY5" fmla="*/ 643046 h 1917026"/>
              <a:gd name="connsiteX6" fmla="*/ 572104 w 1216399"/>
              <a:gd name="connsiteY6" fmla="*/ 836507 h 1917026"/>
              <a:gd name="connsiteX7" fmla="*/ 734463 w 1216399"/>
              <a:gd name="connsiteY7" fmla="*/ 709721 h 1917026"/>
              <a:gd name="connsiteX8" fmla="*/ 841618 w 1216399"/>
              <a:gd name="connsiteY8" fmla="*/ 623993 h 1917026"/>
              <a:gd name="connsiteX9" fmla="*/ 822567 w 1216399"/>
              <a:gd name="connsiteY9" fmla="*/ 802587 h 1917026"/>
              <a:gd name="connsiteX10" fmla="*/ 836857 w 1216399"/>
              <a:gd name="connsiteY10" fmla="*/ 821640 h 1917026"/>
              <a:gd name="connsiteX11" fmla="*/ 870194 w 1216399"/>
              <a:gd name="connsiteY11" fmla="*/ 793065 h 1917026"/>
              <a:gd name="connsiteX12" fmla="*/ 903532 w 1216399"/>
              <a:gd name="connsiteY12" fmla="*/ 788302 h 1917026"/>
              <a:gd name="connsiteX13" fmla="*/ 958300 w 1216399"/>
              <a:gd name="connsiteY13" fmla="*/ 733533 h 1917026"/>
              <a:gd name="connsiteX14" fmla="*/ 984494 w 1216399"/>
              <a:gd name="connsiteY14" fmla="*/ 878790 h 1917026"/>
              <a:gd name="connsiteX15" fmla="*/ 1032119 w 1216399"/>
              <a:gd name="connsiteY15" fmla="*/ 959752 h 1917026"/>
              <a:gd name="connsiteX16" fmla="*/ 1072600 w 1216399"/>
              <a:gd name="connsiteY16" fmla="*/ 981183 h 1917026"/>
              <a:gd name="connsiteX17" fmla="*/ 1089269 w 1216399"/>
              <a:gd name="connsiteY17" fmla="*/ 1047858 h 1917026"/>
              <a:gd name="connsiteX18" fmla="*/ 1122607 w 1216399"/>
              <a:gd name="connsiteY18" fmla="*/ 1074052 h 1917026"/>
              <a:gd name="connsiteX19" fmla="*/ 1163088 w 1216399"/>
              <a:gd name="connsiteY19" fmla="*/ 1133583 h 1917026"/>
              <a:gd name="connsiteX20" fmla="*/ 1191663 w 1216399"/>
              <a:gd name="connsiteY20" fmla="*/ 1147871 h 1917026"/>
              <a:gd name="connsiteX21" fmla="*/ 1215943 w 1216399"/>
              <a:gd name="connsiteY21" fmla="*/ 1205830 h 1917026"/>
              <a:gd name="connsiteX22" fmla="*/ 1196425 w 1216399"/>
              <a:gd name="connsiteY22" fmla="*/ 1255027 h 1917026"/>
              <a:gd name="connsiteX23" fmla="*/ 1144037 w 1216399"/>
              <a:gd name="connsiteY23" fmla="*/ 1250263 h 1917026"/>
              <a:gd name="connsiteX24" fmla="*/ 1124987 w 1216399"/>
              <a:gd name="connsiteY24" fmla="*/ 1295506 h 1917026"/>
              <a:gd name="connsiteX25" fmla="*/ 1048787 w 1216399"/>
              <a:gd name="connsiteY25" fmla="*/ 1328844 h 1917026"/>
              <a:gd name="connsiteX26" fmla="*/ 1020212 w 1216399"/>
              <a:gd name="connsiteY26" fmla="*/ 1388375 h 1917026"/>
              <a:gd name="connsiteX27" fmla="*/ 1036881 w 1216399"/>
              <a:gd name="connsiteY27" fmla="*/ 1436000 h 1917026"/>
              <a:gd name="connsiteX28" fmla="*/ 1017832 w 1216399"/>
              <a:gd name="connsiteY28" fmla="*/ 1476483 h 1917026"/>
              <a:gd name="connsiteX29" fmla="*/ 984493 w 1216399"/>
              <a:gd name="connsiteY29" fmla="*/ 1474100 h 1917026"/>
              <a:gd name="connsiteX30" fmla="*/ 982112 w 1216399"/>
              <a:gd name="connsiteY30" fmla="*/ 1538394 h 1917026"/>
              <a:gd name="connsiteX31" fmla="*/ 946393 w 1216399"/>
              <a:gd name="connsiteY31" fmla="*/ 1555063 h 1917026"/>
              <a:gd name="connsiteX32" fmla="*/ 910674 w 1216399"/>
              <a:gd name="connsiteY32" fmla="*/ 1562206 h 1917026"/>
              <a:gd name="connsiteX33" fmla="*/ 910674 w 1216399"/>
              <a:gd name="connsiteY33" fmla="*/ 1626500 h 1917026"/>
              <a:gd name="connsiteX34" fmla="*/ 967824 w 1216399"/>
              <a:gd name="connsiteY34" fmla="*/ 1636025 h 1917026"/>
              <a:gd name="connsiteX35" fmla="*/ 1001162 w 1216399"/>
              <a:gd name="connsiteY35" fmla="*/ 1631263 h 1917026"/>
              <a:gd name="connsiteX36" fmla="*/ 1005922 w 1216399"/>
              <a:gd name="connsiteY36" fmla="*/ 1705082 h 1917026"/>
              <a:gd name="connsiteX37" fmla="*/ 982112 w 1216399"/>
              <a:gd name="connsiteY37" fmla="*/ 1726513 h 1917026"/>
              <a:gd name="connsiteX38" fmla="*/ 922581 w 1216399"/>
              <a:gd name="connsiteY38" fmla="*/ 1724133 h 1917026"/>
              <a:gd name="connsiteX39" fmla="*/ 870193 w 1216399"/>
              <a:gd name="connsiteY39" fmla="*/ 1733658 h 1917026"/>
              <a:gd name="connsiteX40" fmla="*/ 824949 w 1216399"/>
              <a:gd name="connsiteY40" fmla="*/ 1757471 h 1917026"/>
              <a:gd name="connsiteX41" fmla="*/ 779704 w 1216399"/>
              <a:gd name="connsiteY41" fmla="*/ 1764613 h 1917026"/>
              <a:gd name="connsiteX42" fmla="*/ 758274 w 1216399"/>
              <a:gd name="connsiteY42" fmla="*/ 1783665 h 1917026"/>
              <a:gd name="connsiteX43" fmla="*/ 751131 w 1216399"/>
              <a:gd name="connsiteY43" fmla="*/ 1828908 h 1917026"/>
              <a:gd name="connsiteX44" fmla="*/ 734462 w 1216399"/>
              <a:gd name="connsiteY44" fmla="*/ 1840815 h 1917026"/>
              <a:gd name="connsiteX45" fmla="*/ 689218 w 1216399"/>
              <a:gd name="connsiteY45" fmla="*/ 1890821 h 1917026"/>
              <a:gd name="connsiteX46" fmla="*/ 665406 w 1216399"/>
              <a:gd name="connsiteY46" fmla="*/ 1895582 h 1917026"/>
              <a:gd name="connsiteX47" fmla="*/ 617781 w 1216399"/>
              <a:gd name="connsiteY47" fmla="*/ 1917014 h 1917026"/>
              <a:gd name="connsiteX48" fmla="*/ 579681 w 1216399"/>
              <a:gd name="connsiteY48" fmla="*/ 1900345 h 1917026"/>
              <a:gd name="connsiteX49" fmla="*/ 563012 w 1216399"/>
              <a:gd name="connsiteY49" fmla="*/ 1871770 h 1917026"/>
              <a:gd name="connsiteX50" fmla="*/ 520149 w 1216399"/>
              <a:gd name="connsiteY50" fmla="*/ 1881296 h 1917026"/>
              <a:gd name="connsiteX51" fmla="*/ 512573 w 1216399"/>
              <a:gd name="connsiteY51" fmla="*/ 1875192 h 1917026"/>
              <a:gd name="connsiteX52" fmla="*/ 503481 w 1216399"/>
              <a:gd name="connsiteY52" fmla="*/ 1869389 h 1917026"/>
              <a:gd name="connsiteX53" fmla="*/ 522531 w 1216399"/>
              <a:gd name="connsiteY53" fmla="*/ 1762232 h 1917026"/>
              <a:gd name="connsiteX54" fmla="*/ 539199 w 1216399"/>
              <a:gd name="connsiteY54" fmla="*/ 1740801 h 1917026"/>
              <a:gd name="connsiteX55" fmla="*/ 529674 w 1216399"/>
              <a:gd name="connsiteY55" fmla="*/ 1695558 h 1917026"/>
              <a:gd name="connsiteX56" fmla="*/ 553487 w 1216399"/>
              <a:gd name="connsiteY56" fmla="*/ 1681270 h 1917026"/>
              <a:gd name="connsiteX57" fmla="*/ 534437 w 1216399"/>
              <a:gd name="connsiteY57" fmla="*/ 1666983 h 1917026"/>
              <a:gd name="connsiteX58" fmla="*/ 522531 w 1216399"/>
              <a:gd name="connsiteY58" fmla="*/ 1631265 h 1917026"/>
              <a:gd name="connsiteX59" fmla="*/ 513006 w 1216399"/>
              <a:gd name="connsiteY59" fmla="*/ 1586021 h 1917026"/>
              <a:gd name="connsiteX60" fmla="*/ 510624 w 1216399"/>
              <a:gd name="connsiteY60" fmla="*/ 1555063 h 1917026"/>
              <a:gd name="connsiteX61" fmla="*/ 460618 w 1216399"/>
              <a:gd name="connsiteY61" fmla="*/ 1557446 h 1917026"/>
              <a:gd name="connsiteX62" fmla="*/ 427282 w 1216399"/>
              <a:gd name="connsiteY62" fmla="*/ 1521727 h 1917026"/>
              <a:gd name="connsiteX63" fmla="*/ 382037 w 1216399"/>
              <a:gd name="connsiteY63" fmla="*/ 1505057 h 1917026"/>
              <a:gd name="connsiteX64" fmla="*/ 367749 w 1216399"/>
              <a:gd name="connsiteY64" fmla="*/ 1455052 h 1917026"/>
              <a:gd name="connsiteX65" fmla="*/ 365368 w 1216399"/>
              <a:gd name="connsiteY65" fmla="*/ 1433620 h 1917026"/>
              <a:gd name="connsiteX66" fmla="*/ 334413 w 1216399"/>
              <a:gd name="connsiteY66" fmla="*/ 1388377 h 1917026"/>
              <a:gd name="connsiteX67" fmla="*/ 291549 w 1216399"/>
              <a:gd name="connsiteY67" fmla="*/ 1364564 h 1917026"/>
              <a:gd name="connsiteX68" fmla="*/ 248688 w 1216399"/>
              <a:gd name="connsiteY68" fmla="*/ 1335990 h 1917026"/>
              <a:gd name="connsiteX69" fmla="*/ 215349 w 1216399"/>
              <a:gd name="connsiteY69" fmla="*/ 1326464 h 1917026"/>
              <a:gd name="connsiteX70" fmla="*/ 217731 w 1216399"/>
              <a:gd name="connsiteY70" fmla="*/ 1281218 h 1917026"/>
              <a:gd name="connsiteX71" fmla="*/ 174868 w 1216399"/>
              <a:gd name="connsiteY71" fmla="*/ 1295508 h 1917026"/>
              <a:gd name="connsiteX72" fmla="*/ 186775 w 1216399"/>
              <a:gd name="connsiteY72" fmla="*/ 1328846 h 1917026"/>
              <a:gd name="connsiteX73" fmla="*/ 179631 w 1216399"/>
              <a:gd name="connsiteY73" fmla="*/ 1345515 h 1917026"/>
              <a:gd name="connsiteX74" fmla="*/ 141531 w 1216399"/>
              <a:gd name="connsiteY74" fmla="*/ 1316940 h 1917026"/>
              <a:gd name="connsiteX75" fmla="*/ 98669 w 1216399"/>
              <a:gd name="connsiteY75" fmla="*/ 1314558 h 1917026"/>
              <a:gd name="connsiteX76" fmla="*/ 43899 w 1216399"/>
              <a:gd name="connsiteY76" fmla="*/ 1295508 h 1917026"/>
              <a:gd name="connsiteX77" fmla="*/ 10560 w 1216399"/>
              <a:gd name="connsiteY77" fmla="*/ 1293124 h 1917026"/>
              <a:gd name="connsiteX78" fmla="*/ 1037 w 1216399"/>
              <a:gd name="connsiteY78" fmla="*/ 1240740 h 1917026"/>
              <a:gd name="connsiteX79" fmla="*/ 34374 w 1216399"/>
              <a:gd name="connsiteY79" fmla="*/ 1152633 h 1917026"/>
              <a:gd name="connsiteX80" fmla="*/ 60568 w 1216399"/>
              <a:gd name="connsiteY80" fmla="*/ 1105008 h 1917026"/>
              <a:gd name="connsiteX81" fmla="*/ 81999 w 1216399"/>
              <a:gd name="connsiteY81" fmla="*/ 1057383 h 1917026"/>
              <a:gd name="connsiteX82" fmla="*/ 108194 w 1216399"/>
              <a:gd name="connsiteY82" fmla="*/ 1019283 h 1917026"/>
              <a:gd name="connsiteX83" fmla="*/ 146293 w 1216399"/>
              <a:gd name="connsiteY83" fmla="*/ 1009758 h 1917026"/>
              <a:gd name="connsiteX84" fmla="*/ 153438 w 1216399"/>
              <a:gd name="connsiteY84" fmla="*/ 974040 h 1917026"/>
              <a:gd name="connsiteX85" fmla="*/ 262975 w 1216399"/>
              <a:gd name="connsiteY85" fmla="*/ 854977 h 1917026"/>
              <a:gd name="connsiteX86" fmla="*/ 286787 w 1216399"/>
              <a:gd name="connsiteY86" fmla="*/ 716862 h 1917026"/>
              <a:gd name="connsiteX87" fmla="*/ 282025 w 1216399"/>
              <a:gd name="connsiteY87" fmla="*/ 635902 h 1917026"/>
              <a:gd name="connsiteX88" fmla="*/ 196300 w 1216399"/>
              <a:gd name="connsiteY88" fmla="*/ 623996 h 1917026"/>
              <a:gd name="connsiteX89" fmla="*/ 179632 w 1216399"/>
              <a:gd name="connsiteY89" fmla="*/ 543033 h 1917026"/>
              <a:gd name="connsiteX90" fmla="*/ 186775 w 1216399"/>
              <a:gd name="connsiteY90" fmla="*/ 476358 h 1917026"/>
              <a:gd name="connsiteX91" fmla="*/ 148675 w 1216399"/>
              <a:gd name="connsiteY91" fmla="*/ 438258 h 1917026"/>
              <a:gd name="connsiteX92" fmla="*/ 117719 w 1216399"/>
              <a:gd name="connsiteY92" fmla="*/ 338246 h 1917026"/>
              <a:gd name="connsiteX93" fmla="*/ 102097 w 1216399"/>
              <a:gd name="connsiteY9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72104 w 1216399"/>
              <a:gd name="connsiteY7" fmla="*/ 836507 h 1917026"/>
              <a:gd name="connsiteX8" fmla="*/ 734463 w 1216399"/>
              <a:gd name="connsiteY8" fmla="*/ 709721 h 1917026"/>
              <a:gd name="connsiteX9" fmla="*/ 841618 w 1216399"/>
              <a:gd name="connsiteY9" fmla="*/ 623993 h 1917026"/>
              <a:gd name="connsiteX10" fmla="*/ 822567 w 1216399"/>
              <a:gd name="connsiteY10" fmla="*/ 802587 h 1917026"/>
              <a:gd name="connsiteX11" fmla="*/ 836857 w 1216399"/>
              <a:gd name="connsiteY11" fmla="*/ 821640 h 1917026"/>
              <a:gd name="connsiteX12" fmla="*/ 870194 w 1216399"/>
              <a:gd name="connsiteY12" fmla="*/ 793065 h 1917026"/>
              <a:gd name="connsiteX13" fmla="*/ 903532 w 1216399"/>
              <a:gd name="connsiteY13" fmla="*/ 788302 h 1917026"/>
              <a:gd name="connsiteX14" fmla="*/ 958300 w 1216399"/>
              <a:gd name="connsiteY14" fmla="*/ 733533 h 1917026"/>
              <a:gd name="connsiteX15" fmla="*/ 984494 w 1216399"/>
              <a:gd name="connsiteY15" fmla="*/ 878790 h 1917026"/>
              <a:gd name="connsiteX16" fmla="*/ 1032119 w 1216399"/>
              <a:gd name="connsiteY16" fmla="*/ 959752 h 1917026"/>
              <a:gd name="connsiteX17" fmla="*/ 1072600 w 1216399"/>
              <a:gd name="connsiteY17" fmla="*/ 981183 h 1917026"/>
              <a:gd name="connsiteX18" fmla="*/ 1089269 w 1216399"/>
              <a:gd name="connsiteY18" fmla="*/ 1047858 h 1917026"/>
              <a:gd name="connsiteX19" fmla="*/ 1122607 w 1216399"/>
              <a:gd name="connsiteY19" fmla="*/ 1074052 h 1917026"/>
              <a:gd name="connsiteX20" fmla="*/ 1163088 w 1216399"/>
              <a:gd name="connsiteY20" fmla="*/ 1133583 h 1917026"/>
              <a:gd name="connsiteX21" fmla="*/ 1191663 w 1216399"/>
              <a:gd name="connsiteY21" fmla="*/ 1147871 h 1917026"/>
              <a:gd name="connsiteX22" fmla="*/ 1215943 w 1216399"/>
              <a:gd name="connsiteY22" fmla="*/ 1205830 h 1917026"/>
              <a:gd name="connsiteX23" fmla="*/ 1196425 w 1216399"/>
              <a:gd name="connsiteY23" fmla="*/ 1255027 h 1917026"/>
              <a:gd name="connsiteX24" fmla="*/ 1144037 w 1216399"/>
              <a:gd name="connsiteY24" fmla="*/ 1250263 h 1917026"/>
              <a:gd name="connsiteX25" fmla="*/ 1124987 w 1216399"/>
              <a:gd name="connsiteY25" fmla="*/ 1295506 h 1917026"/>
              <a:gd name="connsiteX26" fmla="*/ 1048787 w 1216399"/>
              <a:gd name="connsiteY26" fmla="*/ 1328844 h 1917026"/>
              <a:gd name="connsiteX27" fmla="*/ 1020212 w 1216399"/>
              <a:gd name="connsiteY27" fmla="*/ 1388375 h 1917026"/>
              <a:gd name="connsiteX28" fmla="*/ 1036881 w 1216399"/>
              <a:gd name="connsiteY28" fmla="*/ 1436000 h 1917026"/>
              <a:gd name="connsiteX29" fmla="*/ 1017832 w 1216399"/>
              <a:gd name="connsiteY29" fmla="*/ 1476483 h 1917026"/>
              <a:gd name="connsiteX30" fmla="*/ 984493 w 1216399"/>
              <a:gd name="connsiteY30" fmla="*/ 1474100 h 1917026"/>
              <a:gd name="connsiteX31" fmla="*/ 982112 w 1216399"/>
              <a:gd name="connsiteY31" fmla="*/ 1538394 h 1917026"/>
              <a:gd name="connsiteX32" fmla="*/ 946393 w 1216399"/>
              <a:gd name="connsiteY32" fmla="*/ 1555063 h 1917026"/>
              <a:gd name="connsiteX33" fmla="*/ 910674 w 1216399"/>
              <a:gd name="connsiteY33" fmla="*/ 1562206 h 1917026"/>
              <a:gd name="connsiteX34" fmla="*/ 910674 w 1216399"/>
              <a:gd name="connsiteY34" fmla="*/ 1626500 h 1917026"/>
              <a:gd name="connsiteX35" fmla="*/ 967824 w 1216399"/>
              <a:gd name="connsiteY35" fmla="*/ 1636025 h 1917026"/>
              <a:gd name="connsiteX36" fmla="*/ 1001162 w 1216399"/>
              <a:gd name="connsiteY36" fmla="*/ 1631263 h 1917026"/>
              <a:gd name="connsiteX37" fmla="*/ 1005922 w 1216399"/>
              <a:gd name="connsiteY37" fmla="*/ 1705082 h 1917026"/>
              <a:gd name="connsiteX38" fmla="*/ 982112 w 1216399"/>
              <a:gd name="connsiteY38" fmla="*/ 1726513 h 1917026"/>
              <a:gd name="connsiteX39" fmla="*/ 922581 w 1216399"/>
              <a:gd name="connsiteY39" fmla="*/ 1724133 h 1917026"/>
              <a:gd name="connsiteX40" fmla="*/ 870193 w 1216399"/>
              <a:gd name="connsiteY40" fmla="*/ 1733658 h 1917026"/>
              <a:gd name="connsiteX41" fmla="*/ 824949 w 1216399"/>
              <a:gd name="connsiteY41" fmla="*/ 1757471 h 1917026"/>
              <a:gd name="connsiteX42" fmla="*/ 779704 w 1216399"/>
              <a:gd name="connsiteY42" fmla="*/ 1764613 h 1917026"/>
              <a:gd name="connsiteX43" fmla="*/ 758274 w 1216399"/>
              <a:gd name="connsiteY43" fmla="*/ 1783665 h 1917026"/>
              <a:gd name="connsiteX44" fmla="*/ 751131 w 1216399"/>
              <a:gd name="connsiteY44" fmla="*/ 1828908 h 1917026"/>
              <a:gd name="connsiteX45" fmla="*/ 734462 w 1216399"/>
              <a:gd name="connsiteY45" fmla="*/ 1840815 h 1917026"/>
              <a:gd name="connsiteX46" fmla="*/ 689218 w 1216399"/>
              <a:gd name="connsiteY46" fmla="*/ 1890821 h 1917026"/>
              <a:gd name="connsiteX47" fmla="*/ 665406 w 1216399"/>
              <a:gd name="connsiteY47" fmla="*/ 1895582 h 1917026"/>
              <a:gd name="connsiteX48" fmla="*/ 617781 w 1216399"/>
              <a:gd name="connsiteY48" fmla="*/ 1917014 h 1917026"/>
              <a:gd name="connsiteX49" fmla="*/ 579681 w 1216399"/>
              <a:gd name="connsiteY49" fmla="*/ 1900345 h 1917026"/>
              <a:gd name="connsiteX50" fmla="*/ 563012 w 1216399"/>
              <a:gd name="connsiteY50" fmla="*/ 1871770 h 1917026"/>
              <a:gd name="connsiteX51" fmla="*/ 520149 w 1216399"/>
              <a:gd name="connsiteY51" fmla="*/ 1881296 h 1917026"/>
              <a:gd name="connsiteX52" fmla="*/ 512573 w 1216399"/>
              <a:gd name="connsiteY52" fmla="*/ 1875192 h 1917026"/>
              <a:gd name="connsiteX53" fmla="*/ 503481 w 1216399"/>
              <a:gd name="connsiteY53" fmla="*/ 1869389 h 1917026"/>
              <a:gd name="connsiteX54" fmla="*/ 522531 w 1216399"/>
              <a:gd name="connsiteY54" fmla="*/ 1762232 h 1917026"/>
              <a:gd name="connsiteX55" fmla="*/ 539199 w 1216399"/>
              <a:gd name="connsiteY55" fmla="*/ 1740801 h 1917026"/>
              <a:gd name="connsiteX56" fmla="*/ 529674 w 1216399"/>
              <a:gd name="connsiteY56" fmla="*/ 1695558 h 1917026"/>
              <a:gd name="connsiteX57" fmla="*/ 553487 w 1216399"/>
              <a:gd name="connsiteY57" fmla="*/ 1681270 h 1917026"/>
              <a:gd name="connsiteX58" fmla="*/ 534437 w 1216399"/>
              <a:gd name="connsiteY58" fmla="*/ 1666983 h 1917026"/>
              <a:gd name="connsiteX59" fmla="*/ 522531 w 1216399"/>
              <a:gd name="connsiteY59" fmla="*/ 1631265 h 1917026"/>
              <a:gd name="connsiteX60" fmla="*/ 513006 w 1216399"/>
              <a:gd name="connsiteY60" fmla="*/ 1586021 h 1917026"/>
              <a:gd name="connsiteX61" fmla="*/ 510624 w 1216399"/>
              <a:gd name="connsiteY61" fmla="*/ 1555063 h 1917026"/>
              <a:gd name="connsiteX62" fmla="*/ 460618 w 1216399"/>
              <a:gd name="connsiteY62" fmla="*/ 1557446 h 1917026"/>
              <a:gd name="connsiteX63" fmla="*/ 427282 w 1216399"/>
              <a:gd name="connsiteY63" fmla="*/ 1521727 h 1917026"/>
              <a:gd name="connsiteX64" fmla="*/ 382037 w 1216399"/>
              <a:gd name="connsiteY64" fmla="*/ 1505057 h 1917026"/>
              <a:gd name="connsiteX65" fmla="*/ 367749 w 1216399"/>
              <a:gd name="connsiteY65" fmla="*/ 1455052 h 1917026"/>
              <a:gd name="connsiteX66" fmla="*/ 365368 w 1216399"/>
              <a:gd name="connsiteY66" fmla="*/ 1433620 h 1917026"/>
              <a:gd name="connsiteX67" fmla="*/ 334413 w 1216399"/>
              <a:gd name="connsiteY67" fmla="*/ 1388377 h 1917026"/>
              <a:gd name="connsiteX68" fmla="*/ 291549 w 1216399"/>
              <a:gd name="connsiteY68" fmla="*/ 1364564 h 1917026"/>
              <a:gd name="connsiteX69" fmla="*/ 248688 w 1216399"/>
              <a:gd name="connsiteY69" fmla="*/ 1335990 h 1917026"/>
              <a:gd name="connsiteX70" fmla="*/ 215349 w 1216399"/>
              <a:gd name="connsiteY70" fmla="*/ 1326464 h 1917026"/>
              <a:gd name="connsiteX71" fmla="*/ 217731 w 1216399"/>
              <a:gd name="connsiteY71" fmla="*/ 1281218 h 1917026"/>
              <a:gd name="connsiteX72" fmla="*/ 174868 w 1216399"/>
              <a:gd name="connsiteY72" fmla="*/ 1295508 h 1917026"/>
              <a:gd name="connsiteX73" fmla="*/ 186775 w 1216399"/>
              <a:gd name="connsiteY73" fmla="*/ 1328846 h 1917026"/>
              <a:gd name="connsiteX74" fmla="*/ 179631 w 1216399"/>
              <a:gd name="connsiteY74" fmla="*/ 1345515 h 1917026"/>
              <a:gd name="connsiteX75" fmla="*/ 141531 w 1216399"/>
              <a:gd name="connsiteY75" fmla="*/ 1316940 h 1917026"/>
              <a:gd name="connsiteX76" fmla="*/ 98669 w 1216399"/>
              <a:gd name="connsiteY76" fmla="*/ 1314558 h 1917026"/>
              <a:gd name="connsiteX77" fmla="*/ 43899 w 1216399"/>
              <a:gd name="connsiteY77" fmla="*/ 1295508 h 1917026"/>
              <a:gd name="connsiteX78" fmla="*/ 10560 w 1216399"/>
              <a:gd name="connsiteY78" fmla="*/ 1293124 h 1917026"/>
              <a:gd name="connsiteX79" fmla="*/ 1037 w 1216399"/>
              <a:gd name="connsiteY79" fmla="*/ 1240740 h 1917026"/>
              <a:gd name="connsiteX80" fmla="*/ 34374 w 1216399"/>
              <a:gd name="connsiteY80" fmla="*/ 1152633 h 1917026"/>
              <a:gd name="connsiteX81" fmla="*/ 60568 w 1216399"/>
              <a:gd name="connsiteY81" fmla="*/ 1105008 h 1917026"/>
              <a:gd name="connsiteX82" fmla="*/ 81999 w 1216399"/>
              <a:gd name="connsiteY82" fmla="*/ 1057383 h 1917026"/>
              <a:gd name="connsiteX83" fmla="*/ 108194 w 1216399"/>
              <a:gd name="connsiteY83" fmla="*/ 1019283 h 1917026"/>
              <a:gd name="connsiteX84" fmla="*/ 146293 w 1216399"/>
              <a:gd name="connsiteY84" fmla="*/ 1009758 h 1917026"/>
              <a:gd name="connsiteX85" fmla="*/ 153438 w 1216399"/>
              <a:gd name="connsiteY85" fmla="*/ 974040 h 1917026"/>
              <a:gd name="connsiteX86" fmla="*/ 262975 w 1216399"/>
              <a:gd name="connsiteY86" fmla="*/ 854977 h 1917026"/>
              <a:gd name="connsiteX87" fmla="*/ 286787 w 1216399"/>
              <a:gd name="connsiteY87" fmla="*/ 716862 h 1917026"/>
              <a:gd name="connsiteX88" fmla="*/ 282025 w 1216399"/>
              <a:gd name="connsiteY88" fmla="*/ 635902 h 1917026"/>
              <a:gd name="connsiteX89" fmla="*/ 196300 w 1216399"/>
              <a:gd name="connsiteY89" fmla="*/ 623996 h 1917026"/>
              <a:gd name="connsiteX90" fmla="*/ 179632 w 1216399"/>
              <a:gd name="connsiteY90" fmla="*/ 543033 h 1917026"/>
              <a:gd name="connsiteX91" fmla="*/ 186775 w 1216399"/>
              <a:gd name="connsiteY91" fmla="*/ 476358 h 1917026"/>
              <a:gd name="connsiteX92" fmla="*/ 148675 w 1216399"/>
              <a:gd name="connsiteY92" fmla="*/ 438258 h 1917026"/>
              <a:gd name="connsiteX93" fmla="*/ 117719 w 1216399"/>
              <a:gd name="connsiteY93" fmla="*/ 338246 h 1917026"/>
              <a:gd name="connsiteX94" fmla="*/ 102097 w 1216399"/>
              <a:gd name="connsiteY9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72104 w 1216399"/>
              <a:gd name="connsiteY8" fmla="*/ 836507 h 1917026"/>
              <a:gd name="connsiteX9" fmla="*/ 734463 w 1216399"/>
              <a:gd name="connsiteY9" fmla="*/ 709721 h 1917026"/>
              <a:gd name="connsiteX10" fmla="*/ 841618 w 1216399"/>
              <a:gd name="connsiteY10" fmla="*/ 623993 h 1917026"/>
              <a:gd name="connsiteX11" fmla="*/ 822567 w 1216399"/>
              <a:gd name="connsiteY11" fmla="*/ 802587 h 1917026"/>
              <a:gd name="connsiteX12" fmla="*/ 836857 w 1216399"/>
              <a:gd name="connsiteY12" fmla="*/ 821640 h 1917026"/>
              <a:gd name="connsiteX13" fmla="*/ 870194 w 1216399"/>
              <a:gd name="connsiteY13" fmla="*/ 793065 h 1917026"/>
              <a:gd name="connsiteX14" fmla="*/ 903532 w 1216399"/>
              <a:gd name="connsiteY14" fmla="*/ 788302 h 1917026"/>
              <a:gd name="connsiteX15" fmla="*/ 958300 w 1216399"/>
              <a:gd name="connsiteY15" fmla="*/ 733533 h 1917026"/>
              <a:gd name="connsiteX16" fmla="*/ 984494 w 1216399"/>
              <a:gd name="connsiteY16" fmla="*/ 878790 h 1917026"/>
              <a:gd name="connsiteX17" fmla="*/ 1032119 w 1216399"/>
              <a:gd name="connsiteY17" fmla="*/ 959752 h 1917026"/>
              <a:gd name="connsiteX18" fmla="*/ 1072600 w 1216399"/>
              <a:gd name="connsiteY18" fmla="*/ 981183 h 1917026"/>
              <a:gd name="connsiteX19" fmla="*/ 1089269 w 1216399"/>
              <a:gd name="connsiteY19" fmla="*/ 1047858 h 1917026"/>
              <a:gd name="connsiteX20" fmla="*/ 1122607 w 1216399"/>
              <a:gd name="connsiteY20" fmla="*/ 1074052 h 1917026"/>
              <a:gd name="connsiteX21" fmla="*/ 1163088 w 1216399"/>
              <a:gd name="connsiteY21" fmla="*/ 1133583 h 1917026"/>
              <a:gd name="connsiteX22" fmla="*/ 1191663 w 1216399"/>
              <a:gd name="connsiteY22" fmla="*/ 1147871 h 1917026"/>
              <a:gd name="connsiteX23" fmla="*/ 1215943 w 1216399"/>
              <a:gd name="connsiteY23" fmla="*/ 1205830 h 1917026"/>
              <a:gd name="connsiteX24" fmla="*/ 1196425 w 1216399"/>
              <a:gd name="connsiteY24" fmla="*/ 1255027 h 1917026"/>
              <a:gd name="connsiteX25" fmla="*/ 1144037 w 1216399"/>
              <a:gd name="connsiteY25" fmla="*/ 1250263 h 1917026"/>
              <a:gd name="connsiteX26" fmla="*/ 1124987 w 1216399"/>
              <a:gd name="connsiteY26" fmla="*/ 1295506 h 1917026"/>
              <a:gd name="connsiteX27" fmla="*/ 1048787 w 1216399"/>
              <a:gd name="connsiteY27" fmla="*/ 1328844 h 1917026"/>
              <a:gd name="connsiteX28" fmla="*/ 1020212 w 1216399"/>
              <a:gd name="connsiteY28" fmla="*/ 1388375 h 1917026"/>
              <a:gd name="connsiteX29" fmla="*/ 1036881 w 1216399"/>
              <a:gd name="connsiteY29" fmla="*/ 1436000 h 1917026"/>
              <a:gd name="connsiteX30" fmla="*/ 1017832 w 1216399"/>
              <a:gd name="connsiteY30" fmla="*/ 1476483 h 1917026"/>
              <a:gd name="connsiteX31" fmla="*/ 984493 w 1216399"/>
              <a:gd name="connsiteY31" fmla="*/ 1474100 h 1917026"/>
              <a:gd name="connsiteX32" fmla="*/ 982112 w 1216399"/>
              <a:gd name="connsiteY32" fmla="*/ 1538394 h 1917026"/>
              <a:gd name="connsiteX33" fmla="*/ 946393 w 1216399"/>
              <a:gd name="connsiteY33" fmla="*/ 1555063 h 1917026"/>
              <a:gd name="connsiteX34" fmla="*/ 910674 w 1216399"/>
              <a:gd name="connsiteY34" fmla="*/ 1562206 h 1917026"/>
              <a:gd name="connsiteX35" fmla="*/ 910674 w 1216399"/>
              <a:gd name="connsiteY35" fmla="*/ 1626500 h 1917026"/>
              <a:gd name="connsiteX36" fmla="*/ 967824 w 1216399"/>
              <a:gd name="connsiteY36" fmla="*/ 1636025 h 1917026"/>
              <a:gd name="connsiteX37" fmla="*/ 1001162 w 1216399"/>
              <a:gd name="connsiteY37" fmla="*/ 1631263 h 1917026"/>
              <a:gd name="connsiteX38" fmla="*/ 1005922 w 1216399"/>
              <a:gd name="connsiteY38" fmla="*/ 1705082 h 1917026"/>
              <a:gd name="connsiteX39" fmla="*/ 982112 w 1216399"/>
              <a:gd name="connsiteY39" fmla="*/ 1726513 h 1917026"/>
              <a:gd name="connsiteX40" fmla="*/ 922581 w 1216399"/>
              <a:gd name="connsiteY40" fmla="*/ 1724133 h 1917026"/>
              <a:gd name="connsiteX41" fmla="*/ 870193 w 1216399"/>
              <a:gd name="connsiteY41" fmla="*/ 1733658 h 1917026"/>
              <a:gd name="connsiteX42" fmla="*/ 824949 w 1216399"/>
              <a:gd name="connsiteY42" fmla="*/ 1757471 h 1917026"/>
              <a:gd name="connsiteX43" fmla="*/ 779704 w 1216399"/>
              <a:gd name="connsiteY43" fmla="*/ 1764613 h 1917026"/>
              <a:gd name="connsiteX44" fmla="*/ 758274 w 1216399"/>
              <a:gd name="connsiteY44" fmla="*/ 1783665 h 1917026"/>
              <a:gd name="connsiteX45" fmla="*/ 751131 w 1216399"/>
              <a:gd name="connsiteY45" fmla="*/ 1828908 h 1917026"/>
              <a:gd name="connsiteX46" fmla="*/ 734462 w 1216399"/>
              <a:gd name="connsiteY46" fmla="*/ 1840815 h 1917026"/>
              <a:gd name="connsiteX47" fmla="*/ 689218 w 1216399"/>
              <a:gd name="connsiteY47" fmla="*/ 1890821 h 1917026"/>
              <a:gd name="connsiteX48" fmla="*/ 665406 w 1216399"/>
              <a:gd name="connsiteY48" fmla="*/ 1895582 h 1917026"/>
              <a:gd name="connsiteX49" fmla="*/ 617781 w 1216399"/>
              <a:gd name="connsiteY49" fmla="*/ 1917014 h 1917026"/>
              <a:gd name="connsiteX50" fmla="*/ 579681 w 1216399"/>
              <a:gd name="connsiteY50" fmla="*/ 1900345 h 1917026"/>
              <a:gd name="connsiteX51" fmla="*/ 563012 w 1216399"/>
              <a:gd name="connsiteY51" fmla="*/ 1871770 h 1917026"/>
              <a:gd name="connsiteX52" fmla="*/ 520149 w 1216399"/>
              <a:gd name="connsiteY52" fmla="*/ 1881296 h 1917026"/>
              <a:gd name="connsiteX53" fmla="*/ 512573 w 1216399"/>
              <a:gd name="connsiteY53" fmla="*/ 1875192 h 1917026"/>
              <a:gd name="connsiteX54" fmla="*/ 503481 w 1216399"/>
              <a:gd name="connsiteY54" fmla="*/ 1869389 h 1917026"/>
              <a:gd name="connsiteX55" fmla="*/ 522531 w 1216399"/>
              <a:gd name="connsiteY55" fmla="*/ 1762232 h 1917026"/>
              <a:gd name="connsiteX56" fmla="*/ 539199 w 1216399"/>
              <a:gd name="connsiteY56" fmla="*/ 1740801 h 1917026"/>
              <a:gd name="connsiteX57" fmla="*/ 529674 w 1216399"/>
              <a:gd name="connsiteY57" fmla="*/ 1695558 h 1917026"/>
              <a:gd name="connsiteX58" fmla="*/ 553487 w 1216399"/>
              <a:gd name="connsiteY58" fmla="*/ 1681270 h 1917026"/>
              <a:gd name="connsiteX59" fmla="*/ 534437 w 1216399"/>
              <a:gd name="connsiteY59" fmla="*/ 1666983 h 1917026"/>
              <a:gd name="connsiteX60" fmla="*/ 522531 w 1216399"/>
              <a:gd name="connsiteY60" fmla="*/ 1631265 h 1917026"/>
              <a:gd name="connsiteX61" fmla="*/ 513006 w 1216399"/>
              <a:gd name="connsiteY61" fmla="*/ 1586021 h 1917026"/>
              <a:gd name="connsiteX62" fmla="*/ 510624 w 1216399"/>
              <a:gd name="connsiteY62" fmla="*/ 1555063 h 1917026"/>
              <a:gd name="connsiteX63" fmla="*/ 460618 w 1216399"/>
              <a:gd name="connsiteY63" fmla="*/ 1557446 h 1917026"/>
              <a:gd name="connsiteX64" fmla="*/ 427282 w 1216399"/>
              <a:gd name="connsiteY64" fmla="*/ 1521727 h 1917026"/>
              <a:gd name="connsiteX65" fmla="*/ 382037 w 1216399"/>
              <a:gd name="connsiteY65" fmla="*/ 1505057 h 1917026"/>
              <a:gd name="connsiteX66" fmla="*/ 367749 w 1216399"/>
              <a:gd name="connsiteY66" fmla="*/ 1455052 h 1917026"/>
              <a:gd name="connsiteX67" fmla="*/ 365368 w 1216399"/>
              <a:gd name="connsiteY67" fmla="*/ 1433620 h 1917026"/>
              <a:gd name="connsiteX68" fmla="*/ 334413 w 1216399"/>
              <a:gd name="connsiteY68" fmla="*/ 1388377 h 1917026"/>
              <a:gd name="connsiteX69" fmla="*/ 291549 w 1216399"/>
              <a:gd name="connsiteY69" fmla="*/ 1364564 h 1917026"/>
              <a:gd name="connsiteX70" fmla="*/ 248688 w 1216399"/>
              <a:gd name="connsiteY70" fmla="*/ 1335990 h 1917026"/>
              <a:gd name="connsiteX71" fmla="*/ 215349 w 1216399"/>
              <a:gd name="connsiteY71" fmla="*/ 1326464 h 1917026"/>
              <a:gd name="connsiteX72" fmla="*/ 217731 w 1216399"/>
              <a:gd name="connsiteY72" fmla="*/ 1281218 h 1917026"/>
              <a:gd name="connsiteX73" fmla="*/ 174868 w 1216399"/>
              <a:gd name="connsiteY73" fmla="*/ 1295508 h 1917026"/>
              <a:gd name="connsiteX74" fmla="*/ 186775 w 1216399"/>
              <a:gd name="connsiteY74" fmla="*/ 1328846 h 1917026"/>
              <a:gd name="connsiteX75" fmla="*/ 179631 w 1216399"/>
              <a:gd name="connsiteY75" fmla="*/ 1345515 h 1917026"/>
              <a:gd name="connsiteX76" fmla="*/ 141531 w 1216399"/>
              <a:gd name="connsiteY76" fmla="*/ 1316940 h 1917026"/>
              <a:gd name="connsiteX77" fmla="*/ 98669 w 1216399"/>
              <a:gd name="connsiteY77" fmla="*/ 1314558 h 1917026"/>
              <a:gd name="connsiteX78" fmla="*/ 43899 w 1216399"/>
              <a:gd name="connsiteY78" fmla="*/ 1295508 h 1917026"/>
              <a:gd name="connsiteX79" fmla="*/ 10560 w 1216399"/>
              <a:gd name="connsiteY79" fmla="*/ 1293124 h 1917026"/>
              <a:gd name="connsiteX80" fmla="*/ 1037 w 1216399"/>
              <a:gd name="connsiteY80" fmla="*/ 1240740 h 1917026"/>
              <a:gd name="connsiteX81" fmla="*/ 34374 w 1216399"/>
              <a:gd name="connsiteY81" fmla="*/ 1152633 h 1917026"/>
              <a:gd name="connsiteX82" fmla="*/ 60568 w 1216399"/>
              <a:gd name="connsiteY82" fmla="*/ 1105008 h 1917026"/>
              <a:gd name="connsiteX83" fmla="*/ 81999 w 1216399"/>
              <a:gd name="connsiteY83" fmla="*/ 1057383 h 1917026"/>
              <a:gd name="connsiteX84" fmla="*/ 108194 w 1216399"/>
              <a:gd name="connsiteY84" fmla="*/ 1019283 h 1917026"/>
              <a:gd name="connsiteX85" fmla="*/ 146293 w 1216399"/>
              <a:gd name="connsiteY85" fmla="*/ 1009758 h 1917026"/>
              <a:gd name="connsiteX86" fmla="*/ 153438 w 1216399"/>
              <a:gd name="connsiteY86" fmla="*/ 974040 h 1917026"/>
              <a:gd name="connsiteX87" fmla="*/ 262975 w 1216399"/>
              <a:gd name="connsiteY87" fmla="*/ 854977 h 1917026"/>
              <a:gd name="connsiteX88" fmla="*/ 286787 w 1216399"/>
              <a:gd name="connsiteY88" fmla="*/ 716862 h 1917026"/>
              <a:gd name="connsiteX89" fmla="*/ 282025 w 1216399"/>
              <a:gd name="connsiteY89" fmla="*/ 635902 h 1917026"/>
              <a:gd name="connsiteX90" fmla="*/ 196300 w 1216399"/>
              <a:gd name="connsiteY90" fmla="*/ 623996 h 1917026"/>
              <a:gd name="connsiteX91" fmla="*/ 179632 w 1216399"/>
              <a:gd name="connsiteY91" fmla="*/ 543033 h 1917026"/>
              <a:gd name="connsiteX92" fmla="*/ 186775 w 1216399"/>
              <a:gd name="connsiteY92" fmla="*/ 476358 h 1917026"/>
              <a:gd name="connsiteX93" fmla="*/ 148675 w 1216399"/>
              <a:gd name="connsiteY93" fmla="*/ 438258 h 1917026"/>
              <a:gd name="connsiteX94" fmla="*/ 117719 w 1216399"/>
              <a:gd name="connsiteY94" fmla="*/ 338246 h 1917026"/>
              <a:gd name="connsiteX95" fmla="*/ 102097 w 1216399"/>
              <a:gd name="connsiteY9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72104 w 1216399"/>
              <a:gd name="connsiteY8" fmla="*/ 836507 h 1917026"/>
              <a:gd name="connsiteX9" fmla="*/ 615400 w 1216399"/>
              <a:gd name="connsiteY9" fmla="*/ 785920 h 1917026"/>
              <a:gd name="connsiteX10" fmla="*/ 734463 w 1216399"/>
              <a:gd name="connsiteY10" fmla="*/ 709721 h 1917026"/>
              <a:gd name="connsiteX11" fmla="*/ 841618 w 1216399"/>
              <a:gd name="connsiteY11" fmla="*/ 623993 h 1917026"/>
              <a:gd name="connsiteX12" fmla="*/ 822567 w 1216399"/>
              <a:gd name="connsiteY12" fmla="*/ 802587 h 1917026"/>
              <a:gd name="connsiteX13" fmla="*/ 836857 w 1216399"/>
              <a:gd name="connsiteY13" fmla="*/ 821640 h 1917026"/>
              <a:gd name="connsiteX14" fmla="*/ 870194 w 1216399"/>
              <a:gd name="connsiteY14" fmla="*/ 793065 h 1917026"/>
              <a:gd name="connsiteX15" fmla="*/ 903532 w 1216399"/>
              <a:gd name="connsiteY15" fmla="*/ 788302 h 1917026"/>
              <a:gd name="connsiteX16" fmla="*/ 958300 w 1216399"/>
              <a:gd name="connsiteY16" fmla="*/ 733533 h 1917026"/>
              <a:gd name="connsiteX17" fmla="*/ 984494 w 1216399"/>
              <a:gd name="connsiteY17" fmla="*/ 878790 h 1917026"/>
              <a:gd name="connsiteX18" fmla="*/ 1032119 w 1216399"/>
              <a:gd name="connsiteY18" fmla="*/ 959752 h 1917026"/>
              <a:gd name="connsiteX19" fmla="*/ 1072600 w 1216399"/>
              <a:gd name="connsiteY19" fmla="*/ 981183 h 1917026"/>
              <a:gd name="connsiteX20" fmla="*/ 1089269 w 1216399"/>
              <a:gd name="connsiteY20" fmla="*/ 1047858 h 1917026"/>
              <a:gd name="connsiteX21" fmla="*/ 1122607 w 1216399"/>
              <a:gd name="connsiteY21" fmla="*/ 1074052 h 1917026"/>
              <a:gd name="connsiteX22" fmla="*/ 1163088 w 1216399"/>
              <a:gd name="connsiteY22" fmla="*/ 1133583 h 1917026"/>
              <a:gd name="connsiteX23" fmla="*/ 1191663 w 1216399"/>
              <a:gd name="connsiteY23" fmla="*/ 1147871 h 1917026"/>
              <a:gd name="connsiteX24" fmla="*/ 1215943 w 1216399"/>
              <a:gd name="connsiteY24" fmla="*/ 1205830 h 1917026"/>
              <a:gd name="connsiteX25" fmla="*/ 1196425 w 1216399"/>
              <a:gd name="connsiteY25" fmla="*/ 1255027 h 1917026"/>
              <a:gd name="connsiteX26" fmla="*/ 1144037 w 1216399"/>
              <a:gd name="connsiteY26" fmla="*/ 1250263 h 1917026"/>
              <a:gd name="connsiteX27" fmla="*/ 1124987 w 1216399"/>
              <a:gd name="connsiteY27" fmla="*/ 1295506 h 1917026"/>
              <a:gd name="connsiteX28" fmla="*/ 1048787 w 1216399"/>
              <a:gd name="connsiteY28" fmla="*/ 1328844 h 1917026"/>
              <a:gd name="connsiteX29" fmla="*/ 1020212 w 1216399"/>
              <a:gd name="connsiteY29" fmla="*/ 1388375 h 1917026"/>
              <a:gd name="connsiteX30" fmla="*/ 1036881 w 1216399"/>
              <a:gd name="connsiteY30" fmla="*/ 1436000 h 1917026"/>
              <a:gd name="connsiteX31" fmla="*/ 1017832 w 1216399"/>
              <a:gd name="connsiteY31" fmla="*/ 1476483 h 1917026"/>
              <a:gd name="connsiteX32" fmla="*/ 984493 w 1216399"/>
              <a:gd name="connsiteY32" fmla="*/ 1474100 h 1917026"/>
              <a:gd name="connsiteX33" fmla="*/ 982112 w 1216399"/>
              <a:gd name="connsiteY33" fmla="*/ 1538394 h 1917026"/>
              <a:gd name="connsiteX34" fmla="*/ 946393 w 1216399"/>
              <a:gd name="connsiteY34" fmla="*/ 1555063 h 1917026"/>
              <a:gd name="connsiteX35" fmla="*/ 910674 w 1216399"/>
              <a:gd name="connsiteY35" fmla="*/ 1562206 h 1917026"/>
              <a:gd name="connsiteX36" fmla="*/ 910674 w 1216399"/>
              <a:gd name="connsiteY36" fmla="*/ 1626500 h 1917026"/>
              <a:gd name="connsiteX37" fmla="*/ 967824 w 1216399"/>
              <a:gd name="connsiteY37" fmla="*/ 1636025 h 1917026"/>
              <a:gd name="connsiteX38" fmla="*/ 1001162 w 1216399"/>
              <a:gd name="connsiteY38" fmla="*/ 1631263 h 1917026"/>
              <a:gd name="connsiteX39" fmla="*/ 1005922 w 1216399"/>
              <a:gd name="connsiteY39" fmla="*/ 1705082 h 1917026"/>
              <a:gd name="connsiteX40" fmla="*/ 982112 w 1216399"/>
              <a:gd name="connsiteY40" fmla="*/ 1726513 h 1917026"/>
              <a:gd name="connsiteX41" fmla="*/ 922581 w 1216399"/>
              <a:gd name="connsiteY41" fmla="*/ 1724133 h 1917026"/>
              <a:gd name="connsiteX42" fmla="*/ 870193 w 1216399"/>
              <a:gd name="connsiteY42" fmla="*/ 1733658 h 1917026"/>
              <a:gd name="connsiteX43" fmla="*/ 824949 w 1216399"/>
              <a:gd name="connsiteY43" fmla="*/ 1757471 h 1917026"/>
              <a:gd name="connsiteX44" fmla="*/ 779704 w 1216399"/>
              <a:gd name="connsiteY44" fmla="*/ 1764613 h 1917026"/>
              <a:gd name="connsiteX45" fmla="*/ 758274 w 1216399"/>
              <a:gd name="connsiteY45" fmla="*/ 1783665 h 1917026"/>
              <a:gd name="connsiteX46" fmla="*/ 751131 w 1216399"/>
              <a:gd name="connsiteY46" fmla="*/ 1828908 h 1917026"/>
              <a:gd name="connsiteX47" fmla="*/ 734462 w 1216399"/>
              <a:gd name="connsiteY47" fmla="*/ 1840815 h 1917026"/>
              <a:gd name="connsiteX48" fmla="*/ 689218 w 1216399"/>
              <a:gd name="connsiteY48" fmla="*/ 1890821 h 1917026"/>
              <a:gd name="connsiteX49" fmla="*/ 665406 w 1216399"/>
              <a:gd name="connsiteY49" fmla="*/ 1895582 h 1917026"/>
              <a:gd name="connsiteX50" fmla="*/ 617781 w 1216399"/>
              <a:gd name="connsiteY50" fmla="*/ 1917014 h 1917026"/>
              <a:gd name="connsiteX51" fmla="*/ 579681 w 1216399"/>
              <a:gd name="connsiteY51" fmla="*/ 1900345 h 1917026"/>
              <a:gd name="connsiteX52" fmla="*/ 563012 w 1216399"/>
              <a:gd name="connsiteY52" fmla="*/ 1871770 h 1917026"/>
              <a:gd name="connsiteX53" fmla="*/ 520149 w 1216399"/>
              <a:gd name="connsiteY53" fmla="*/ 1881296 h 1917026"/>
              <a:gd name="connsiteX54" fmla="*/ 512573 w 1216399"/>
              <a:gd name="connsiteY54" fmla="*/ 1875192 h 1917026"/>
              <a:gd name="connsiteX55" fmla="*/ 503481 w 1216399"/>
              <a:gd name="connsiteY55" fmla="*/ 1869389 h 1917026"/>
              <a:gd name="connsiteX56" fmla="*/ 522531 w 1216399"/>
              <a:gd name="connsiteY56" fmla="*/ 1762232 h 1917026"/>
              <a:gd name="connsiteX57" fmla="*/ 539199 w 1216399"/>
              <a:gd name="connsiteY57" fmla="*/ 1740801 h 1917026"/>
              <a:gd name="connsiteX58" fmla="*/ 529674 w 1216399"/>
              <a:gd name="connsiteY58" fmla="*/ 1695558 h 1917026"/>
              <a:gd name="connsiteX59" fmla="*/ 553487 w 1216399"/>
              <a:gd name="connsiteY59" fmla="*/ 1681270 h 1917026"/>
              <a:gd name="connsiteX60" fmla="*/ 534437 w 1216399"/>
              <a:gd name="connsiteY60" fmla="*/ 1666983 h 1917026"/>
              <a:gd name="connsiteX61" fmla="*/ 522531 w 1216399"/>
              <a:gd name="connsiteY61" fmla="*/ 1631265 h 1917026"/>
              <a:gd name="connsiteX62" fmla="*/ 513006 w 1216399"/>
              <a:gd name="connsiteY62" fmla="*/ 1586021 h 1917026"/>
              <a:gd name="connsiteX63" fmla="*/ 510624 w 1216399"/>
              <a:gd name="connsiteY63" fmla="*/ 1555063 h 1917026"/>
              <a:gd name="connsiteX64" fmla="*/ 460618 w 1216399"/>
              <a:gd name="connsiteY64" fmla="*/ 1557446 h 1917026"/>
              <a:gd name="connsiteX65" fmla="*/ 427282 w 1216399"/>
              <a:gd name="connsiteY65" fmla="*/ 1521727 h 1917026"/>
              <a:gd name="connsiteX66" fmla="*/ 382037 w 1216399"/>
              <a:gd name="connsiteY66" fmla="*/ 1505057 h 1917026"/>
              <a:gd name="connsiteX67" fmla="*/ 367749 w 1216399"/>
              <a:gd name="connsiteY67" fmla="*/ 1455052 h 1917026"/>
              <a:gd name="connsiteX68" fmla="*/ 365368 w 1216399"/>
              <a:gd name="connsiteY68" fmla="*/ 1433620 h 1917026"/>
              <a:gd name="connsiteX69" fmla="*/ 334413 w 1216399"/>
              <a:gd name="connsiteY69" fmla="*/ 1388377 h 1917026"/>
              <a:gd name="connsiteX70" fmla="*/ 291549 w 1216399"/>
              <a:gd name="connsiteY70" fmla="*/ 1364564 h 1917026"/>
              <a:gd name="connsiteX71" fmla="*/ 248688 w 1216399"/>
              <a:gd name="connsiteY71" fmla="*/ 1335990 h 1917026"/>
              <a:gd name="connsiteX72" fmla="*/ 215349 w 1216399"/>
              <a:gd name="connsiteY72" fmla="*/ 1326464 h 1917026"/>
              <a:gd name="connsiteX73" fmla="*/ 217731 w 1216399"/>
              <a:gd name="connsiteY73" fmla="*/ 1281218 h 1917026"/>
              <a:gd name="connsiteX74" fmla="*/ 174868 w 1216399"/>
              <a:gd name="connsiteY74" fmla="*/ 1295508 h 1917026"/>
              <a:gd name="connsiteX75" fmla="*/ 186775 w 1216399"/>
              <a:gd name="connsiteY75" fmla="*/ 1328846 h 1917026"/>
              <a:gd name="connsiteX76" fmla="*/ 179631 w 1216399"/>
              <a:gd name="connsiteY76" fmla="*/ 1345515 h 1917026"/>
              <a:gd name="connsiteX77" fmla="*/ 141531 w 1216399"/>
              <a:gd name="connsiteY77" fmla="*/ 1316940 h 1917026"/>
              <a:gd name="connsiteX78" fmla="*/ 98669 w 1216399"/>
              <a:gd name="connsiteY78" fmla="*/ 1314558 h 1917026"/>
              <a:gd name="connsiteX79" fmla="*/ 43899 w 1216399"/>
              <a:gd name="connsiteY79" fmla="*/ 1295508 h 1917026"/>
              <a:gd name="connsiteX80" fmla="*/ 10560 w 1216399"/>
              <a:gd name="connsiteY80" fmla="*/ 1293124 h 1917026"/>
              <a:gd name="connsiteX81" fmla="*/ 1037 w 1216399"/>
              <a:gd name="connsiteY81" fmla="*/ 1240740 h 1917026"/>
              <a:gd name="connsiteX82" fmla="*/ 34374 w 1216399"/>
              <a:gd name="connsiteY82" fmla="*/ 1152633 h 1917026"/>
              <a:gd name="connsiteX83" fmla="*/ 60568 w 1216399"/>
              <a:gd name="connsiteY83" fmla="*/ 1105008 h 1917026"/>
              <a:gd name="connsiteX84" fmla="*/ 81999 w 1216399"/>
              <a:gd name="connsiteY84" fmla="*/ 1057383 h 1917026"/>
              <a:gd name="connsiteX85" fmla="*/ 108194 w 1216399"/>
              <a:gd name="connsiteY85" fmla="*/ 1019283 h 1917026"/>
              <a:gd name="connsiteX86" fmla="*/ 146293 w 1216399"/>
              <a:gd name="connsiteY86" fmla="*/ 1009758 h 1917026"/>
              <a:gd name="connsiteX87" fmla="*/ 153438 w 1216399"/>
              <a:gd name="connsiteY87" fmla="*/ 974040 h 1917026"/>
              <a:gd name="connsiteX88" fmla="*/ 262975 w 1216399"/>
              <a:gd name="connsiteY88" fmla="*/ 854977 h 1917026"/>
              <a:gd name="connsiteX89" fmla="*/ 286787 w 1216399"/>
              <a:gd name="connsiteY89" fmla="*/ 716862 h 1917026"/>
              <a:gd name="connsiteX90" fmla="*/ 282025 w 1216399"/>
              <a:gd name="connsiteY90" fmla="*/ 635902 h 1917026"/>
              <a:gd name="connsiteX91" fmla="*/ 196300 w 1216399"/>
              <a:gd name="connsiteY91" fmla="*/ 623996 h 1917026"/>
              <a:gd name="connsiteX92" fmla="*/ 179632 w 1216399"/>
              <a:gd name="connsiteY92" fmla="*/ 543033 h 1917026"/>
              <a:gd name="connsiteX93" fmla="*/ 186775 w 1216399"/>
              <a:gd name="connsiteY93" fmla="*/ 476358 h 1917026"/>
              <a:gd name="connsiteX94" fmla="*/ 148675 w 1216399"/>
              <a:gd name="connsiteY94" fmla="*/ 438258 h 1917026"/>
              <a:gd name="connsiteX95" fmla="*/ 117719 w 1216399"/>
              <a:gd name="connsiteY95" fmla="*/ 338246 h 1917026"/>
              <a:gd name="connsiteX96" fmla="*/ 102097 w 1216399"/>
              <a:gd name="connsiteY96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841618 w 1216399"/>
              <a:gd name="connsiteY12" fmla="*/ 623993 h 1917026"/>
              <a:gd name="connsiteX13" fmla="*/ 822567 w 1216399"/>
              <a:gd name="connsiteY13" fmla="*/ 802587 h 1917026"/>
              <a:gd name="connsiteX14" fmla="*/ 836857 w 1216399"/>
              <a:gd name="connsiteY14" fmla="*/ 821640 h 1917026"/>
              <a:gd name="connsiteX15" fmla="*/ 870194 w 1216399"/>
              <a:gd name="connsiteY15" fmla="*/ 793065 h 1917026"/>
              <a:gd name="connsiteX16" fmla="*/ 903532 w 1216399"/>
              <a:gd name="connsiteY16" fmla="*/ 788302 h 1917026"/>
              <a:gd name="connsiteX17" fmla="*/ 958300 w 1216399"/>
              <a:gd name="connsiteY17" fmla="*/ 733533 h 1917026"/>
              <a:gd name="connsiteX18" fmla="*/ 984494 w 1216399"/>
              <a:gd name="connsiteY18" fmla="*/ 878790 h 1917026"/>
              <a:gd name="connsiteX19" fmla="*/ 1032119 w 1216399"/>
              <a:gd name="connsiteY19" fmla="*/ 959752 h 1917026"/>
              <a:gd name="connsiteX20" fmla="*/ 1072600 w 1216399"/>
              <a:gd name="connsiteY20" fmla="*/ 981183 h 1917026"/>
              <a:gd name="connsiteX21" fmla="*/ 1089269 w 1216399"/>
              <a:gd name="connsiteY21" fmla="*/ 1047858 h 1917026"/>
              <a:gd name="connsiteX22" fmla="*/ 1122607 w 1216399"/>
              <a:gd name="connsiteY22" fmla="*/ 1074052 h 1917026"/>
              <a:gd name="connsiteX23" fmla="*/ 1163088 w 1216399"/>
              <a:gd name="connsiteY23" fmla="*/ 1133583 h 1917026"/>
              <a:gd name="connsiteX24" fmla="*/ 1191663 w 1216399"/>
              <a:gd name="connsiteY24" fmla="*/ 1147871 h 1917026"/>
              <a:gd name="connsiteX25" fmla="*/ 1215943 w 1216399"/>
              <a:gd name="connsiteY25" fmla="*/ 1205830 h 1917026"/>
              <a:gd name="connsiteX26" fmla="*/ 1196425 w 1216399"/>
              <a:gd name="connsiteY26" fmla="*/ 1255027 h 1917026"/>
              <a:gd name="connsiteX27" fmla="*/ 1144037 w 1216399"/>
              <a:gd name="connsiteY27" fmla="*/ 1250263 h 1917026"/>
              <a:gd name="connsiteX28" fmla="*/ 1124987 w 1216399"/>
              <a:gd name="connsiteY28" fmla="*/ 1295506 h 1917026"/>
              <a:gd name="connsiteX29" fmla="*/ 1048787 w 1216399"/>
              <a:gd name="connsiteY29" fmla="*/ 1328844 h 1917026"/>
              <a:gd name="connsiteX30" fmla="*/ 1020212 w 1216399"/>
              <a:gd name="connsiteY30" fmla="*/ 1388375 h 1917026"/>
              <a:gd name="connsiteX31" fmla="*/ 1036881 w 1216399"/>
              <a:gd name="connsiteY31" fmla="*/ 1436000 h 1917026"/>
              <a:gd name="connsiteX32" fmla="*/ 1017832 w 1216399"/>
              <a:gd name="connsiteY32" fmla="*/ 1476483 h 1917026"/>
              <a:gd name="connsiteX33" fmla="*/ 984493 w 1216399"/>
              <a:gd name="connsiteY33" fmla="*/ 1474100 h 1917026"/>
              <a:gd name="connsiteX34" fmla="*/ 982112 w 1216399"/>
              <a:gd name="connsiteY34" fmla="*/ 1538394 h 1917026"/>
              <a:gd name="connsiteX35" fmla="*/ 946393 w 1216399"/>
              <a:gd name="connsiteY35" fmla="*/ 1555063 h 1917026"/>
              <a:gd name="connsiteX36" fmla="*/ 910674 w 1216399"/>
              <a:gd name="connsiteY36" fmla="*/ 1562206 h 1917026"/>
              <a:gd name="connsiteX37" fmla="*/ 910674 w 1216399"/>
              <a:gd name="connsiteY37" fmla="*/ 1626500 h 1917026"/>
              <a:gd name="connsiteX38" fmla="*/ 967824 w 1216399"/>
              <a:gd name="connsiteY38" fmla="*/ 1636025 h 1917026"/>
              <a:gd name="connsiteX39" fmla="*/ 1001162 w 1216399"/>
              <a:gd name="connsiteY39" fmla="*/ 1631263 h 1917026"/>
              <a:gd name="connsiteX40" fmla="*/ 1005922 w 1216399"/>
              <a:gd name="connsiteY40" fmla="*/ 1705082 h 1917026"/>
              <a:gd name="connsiteX41" fmla="*/ 982112 w 1216399"/>
              <a:gd name="connsiteY41" fmla="*/ 1726513 h 1917026"/>
              <a:gd name="connsiteX42" fmla="*/ 922581 w 1216399"/>
              <a:gd name="connsiteY42" fmla="*/ 1724133 h 1917026"/>
              <a:gd name="connsiteX43" fmla="*/ 870193 w 1216399"/>
              <a:gd name="connsiteY43" fmla="*/ 1733658 h 1917026"/>
              <a:gd name="connsiteX44" fmla="*/ 824949 w 1216399"/>
              <a:gd name="connsiteY44" fmla="*/ 1757471 h 1917026"/>
              <a:gd name="connsiteX45" fmla="*/ 779704 w 1216399"/>
              <a:gd name="connsiteY45" fmla="*/ 1764613 h 1917026"/>
              <a:gd name="connsiteX46" fmla="*/ 758274 w 1216399"/>
              <a:gd name="connsiteY46" fmla="*/ 1783665 h 1917026"/>
              <a:gd name="connsiteX47" fmla="*/ 751131 w 1216399"/>
              <a:gd name="connsiteY47" fmla="*/ 1828908 h 1917026"/>
              <a:gd name="connsiteX48" fmla="*/ 734462 w 1216399"/>
              <a:gd name="connsiteY48" fmla="*/ 1840815 h 1917026"/>
              <a:gd name="connsiteX49" fmla="*/ 689218 w 1216399"/>
              <a:gd name="connsiteY49" fmla="*/ 1890821 h 1917026"/>
              <a:gd name="connsiteX50" fmla="*/ 665406 w 1216399"/>
              <a:gd name="connsiteY50" fmla="*/ 1895582 h 1917026"/>
              <a:gd name="connsiteX51" fmla="*/ 617781 w 1216399"/>
              <a:gd name="connsiteY51" fmla="*/ 1917014 h 1917026"/>
              <a:gd name="connsiteX52" fmla="*/ 579681 w 1216399"/>
              <a:gd name="connsiteY52" fmla="*/ 1900345 h 1917026"/>
              <a:gd name="connsiteX53" fmla="*/ 563012 w 1216399"/>
              <a:gd name="connsiteY53" fmla="*/ 1871770 h 1917026"/>
              <a:gd name="connsiteX54" fmla="*/ 520149 w 1216399"/>
              <a:gd name="connsiteY54" fmla="*/ 1881296 h 1917026"/>
              <a:gd name="connsiteX55" fmla="*/ 512573 w 1216399"/>
              <a:gd name="connsiteY55" fmla="*/ 1875192 h 1917026"/>
              <a:gd name="connsiteX56" fmla="*/ 503481 w 1216399"/>
              <a:gd name="connsiteY56" fmla="*/ 1869389 h 1917026"/>
              <a:gd name="connsiteX57" fmla="*/ 522531 w 1216399"/>
              <a:gd name="connsiteY57" fmla="*/ 1762232 h 1917026"/>
              <a:gd name="connsiteX58" fmla="*/ 539199 w 1216399"/>
              <a:gd name="connsiteY58" fmla="*/ 1740801 h 1917026"/>
              <a:gd name="connsiteX59" fmla="*/ 529674 w 1216399"/>
              <a:gd name="connsiteY59" fmla="*/ 1695558 h 1917026"/>
              <a:gd name="connsiteX60" fmla="*/ 553487 w 1216399"/>
              <a:gd name="connsiteY60" fmla="*/ 1681270 h 1917026"/>
              <a:gd name="connsiteX61" fmla="*/ 534437 w 1216399"/>
              <a:gd name="connsiteY61" fmla="*/ 1666983 h 1917026"/>
              <a:gd name="connsiteX62" fmla="*/ 522531 w 1216399"/>
              <a:gd name="connsiteY62" fmla="*/ 1631265 h 1917026"/>
              <a:gd name="connsiteX63" fmla="*/ 513006 w 1216399"/>
              <a:gd name="connsiteY63" fmla="*/ 1586021 h 1917026"/>
              <a:gd name="connsiteX64" fmla="*/ 510624 w 1216399"/>
              <a:gd name="connsiteY64" fmla="*/ 1555063 h 1917026"/>
              <a:gd name="connsiteX65" fmla="*/ 460618 w 1216399"/>
              <a:gd name="connsiteY65" fmla="*/ 1557446 h 1917026"/>
              <a:gd name="connsiteX66" fmla="*/ 427282 w 1216399"/>
              <a:gd name="connsiteY66" fmla="*/ 1521727 h 1917026"/>
              <a:gd name="connsiteX67" fmla="*/ 382037 w 1216399"/>
              <a:gd name="connsiteY67" fmla="*/ 1505057 h 1917026"/>
              <a:gd name="connsiteX68" fmla="*/ 367749 w 1216399"/>
              <a:gd name="connsiteY68" fmla="*/ 1455052 h 1917026"/>
              <a:gd name="connsiteX69" fmla="*/ 365368 w 1216399"/>
              <a:gd name="connsiteY69" fmla="*/ 1433620 h 1917026"/>
              <a:gd name="connsiteX70" fmla="*/ 334413 w 1216399"/>
              <a:gd name="connsiteY70" fmla="*/ 1388377 h 1917026"/>
              <a:gd name="connsiteX71" fmla="*/ 291549 w 1216399"/>
              <a:gd name="connsiteY71" fmla="*/ 1364564 h 1917026"/>
              <a:gd name="connsiteX72" fmla="*/ 248688 w 1216399"/>
              <a:gd name="connsiteY72" fmla="*/ 1335990 h 1917026"/>
              <a:gd name="connsiteX73" fmla="*/ 215349 w 1216399"/>
              <a:gd name="connsiteY73" fmla="*/ 1326464 h 1917026"/>
              <a:gd name="connsiteX74" fmla="*/ 217731 w 1216399"/>
              <a:gd name="connsiteY74" fmla="*/ 1281218 h 1917026"/>
              <a:gd name="connsiteX75" fmla="*/ 174868 w 1216399"/>
              <a:gd name="connsiteY75" fmla="*/ 1295508 h 1917026"/>
              <a:gd name="connsiteX76" fmla="*/ 186775 w 1216399"/>
              <a:gd name="connsiteY76" fmla="*/ 1328846 h 1917026"/>
              <a:gd name="connsiteX77" fmla="*/ 179631 w 1216399"/>
              <a:gd name="connsiteY77" fmla="*/ 1345515 h 1917026"/>
              <a:gd name="connsiteX78" fmla="*/ 141531 w 1216399"/>
              <a:gd name="connsiteY78" fmla="*/ 1316940 h 1917026"/>
              <a:gd name="connsiteX79" fmla="*/ 98669 w 1216399"/>
              <a:gd name="connsiteY79" fmla="*/ 1314558 h 1917026"/>
              <a:gd name="connsiteX80" fmla="*/ 43899 w 1216399"/>
              <a:gd name="connsiteY80" fmla="*/ 1295508 h 1917026"/>
              <a:gd name="connsiteX81" fmla="*/ 10560 w 1216399"/>
              <a:gd name="connsiteY81" fmla="*/ 1293124 h 1917026"/>
              <a:gd name="connsiteX82" fmla="*/ 1037 w 1216399"/>
              <a:gd name="connsiteY82" fmla="*/ 1240740 h 1917026"/>
              <a:gd name="connsiteX83" fmla="*/ 34374 w 1216399"/>
              <a:gd name="connsiteY83" fmla="*/ 1152633 h 1917026"/>
              <a:gd name="connsiteX84" fmla="*/ 60568 w 1216399"/>
              <a:gd name="connsiteY84" fmla="*/ 1105008 h 1917026"/>
              <a:gd name="connsiteX85" fmla="*/ 81999 w 1216399"/>
              <a:gd name="connsiteY85" fmla="*/ 1057383 h 1917026"/>
              <a:gd name="connsiteX86" fmla="*/ 108194 w 1216399"/>
              <a:gd name="connsiteY86" fmla="*/ 1019283 h 1917026"/>
              <a:gd name="connsiteX87" fmla="*/ 146293 w 1216399"/>
              <a:gd name="connsiteY87" fmla="*/ 1009758 h 1917026"/>
              <a:gd name="connsiteX88" fmla="*/ 153438 w 1216399"/>
              <a:gd name="connsiteY88" fmla="*/ 974040 h 1917026"/>
              <a:gd name="connsiteX89" fmla="*/ 262975 w 1216399"/>
              <a:gd name="connsiteY89" fmla="*/ 854977 h 1917026"/>
              <a:gd name="connsiteX90" fmla="*/ 286787 w 1216399"/>
              <a:gd name="connsiteY90" fmla="*/ 716862 h 1917026"/>
              <a:gd name="connsiteX91" fmla="*/ 282025 w 1216399"/>
              <a:gd name="connsiteY91" fmla="*/ 635902 h 1917026"/>
              <a:gd name="connsiteX92" fmla="*/ 196300 w 1216399"/>
              <a:gd name="connsiteY92" fmla="*/ 623996 h 1917026"/>
              <a:gd name="connsiteX93" fmla="*/ 179632 w 1216399"/>
              <a:gd name="connsiteY93" fmla="*/ 543033 h 1917026"/>
              <a:gd name="connsiteX94" fmla="*/ 186775 w 1216399"/>
              <a:gd name="connsiteY94" fmla="*/ 476358 h 1917026"/>
              <a:gd name="connsiteX95" fmla="*/ 148675 w 1216399"/>
              <a:gd name="connsiteY95" fmla="*/ 438258 h 1917026"/>
              <a:gd name="connsiteX96" fmla="*/ 117719 w 1216399"/>
              <a:gd name="connsiteY96" fmla="*/ 338246 h 1917026"/>
              <a:gd name="connsiteX97" fmla="*/ 102097 w 1216399"/>
              <a:gd name="connsiteY97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22567 w 1216399"/>
              <a:gd name="connsiteY14" fmla="*/ 802587 h 1917026"/>
              <a:gd name="connsiteX15" fmla="*/ 836857 w 1216399"/>
              <a:gd name="connsiteY15" fmla="*/ 821640 h 1917026"/>
              <a:gd name="connsiteX16" fmla="*/ 870194 w 1216399"/>
              <a:gd name="connsiteY16" fmla="*/ 793065 h 1917026"/>
              <a:gd name="connsiteX17" fmla="*/ 903532 w 1216399"/>
              <a:gd name="connsiteY17" fmla="*/ 788302 h 1917026"/>
              <a:gd name="connsiteX18" fmla="*/ 958300 w 1216399"/>
              <a:gd name="connsiteY18" fmla="*/ 733533 h 1917026"/>
              <a:gd name="connsiteX19" fmla="*/ 984494 w 1216399"/>
              <a:gd name="connsiteY19" fmla="*/ 878790 h 1917026"/>
              <a:gd name="connsiteX20" fmla="*/ 1032119 w 1216399"/>
              <a:gd name="connsiteY20" fmla="*/ 959752 h 1917026"/>
              <a:gd name="connsiteX21" fmla="*/ 1072600 w 1216399"/>
              <a:gd name="connsiteY21" fmla="*/ 981183 h 1917026"/>
              <a:gd name="connsiteX22" fmla="*/ 1089269 w 1216399"/>
              <a:gd name="connsiteY22" fmla="*/ 1047858 h 1917026"/>
              <a:gd name="connsiteX23" fmla="*/ 1122607 w 1216399"/>
              <a:gd name="connsiteY23" fmla="*/ 1074052 h 1917026"/>
              <a:gd name="connsiteX24" fmla="*/ 1163088 w 1216399"/>
              <a:gd name="connsiteY24" fmla="*/ 1133583 h 1917026"/>
              <a:gd name="connsiteX25" fmla="*/ 1191663 w 1216399"/>
              <a:gd name="connsiteY25" fmla="*/ 1147871 h 1917026"/>
              <a:gd name="connsiteX26" fmla="*/ 1215943 w 1216399"/>
              <a:gd name="connsiteY26" fmla="*/ 1205830 h 1917026"/>
              <a:gd name="connsiteX27" fmla="*/ 1196425 w 1216399"/>
              <a:gd name="connsiteY27" fmla="*/ 1255027 h 1917026"/>
              <a:gd name="connsiteX28" fmla="*/ 1144037 w 1216399"/>
              <a:gd name="connsiteY28" fmla="*/ 1250263 h 1917026"/>
              <a:gd name="connsiteX29" fmla="*/ 1124987 w 1216399"/>
              <a:gd name="connsiteY29" fmla="*/ 1295506 h 1917026"/>
              <a:gd name="connsiteX30" fmla="*/ 1048787 w 1216399"/>
              <a:gd name="connsiteY30" fmla="*/ 1328844 h 1917026"/>
              <a:gd name="connsiteX31" fmla="*/ 1020212 w 1216399"/>
              <a:gd name="connsiteY31" fmla="*/ 1388375 h 1917026"/>
              <a:gd name="connsiteX32" fmla="*/ 1036881 w 1216399"/>
              <a:gd name="connsiteY32" fmla="*/ 1436000 h 1917026"/>
              <a:gd name="connsiteX33" fmla="*/ 1017832 w 1216399"/>
              <a:gd name="connsiteY33" fmla="*/ 1476483 h 1917026"/>
              <a:gd name="connsiteX34" fmla="*/ 984493 w 1216399"/>
              <a:gd name="connsiteY34" fmla="*/ 1474100 h 1917026"/>
              <a:gd name="connsiteX35" fmla="*/ 982112 w 1216399"/>
              <a:gd name="connsiteY35" fmla="*/ 1538394 h 1917026"/>
              <a:gd name="connsiteX36" fmla="*/ 946393 w 1216399"/>
              <a:gd name="connsiteY36" fmla="*/ 1555063 h 1917026"/>
              <a:gd name="connsiteX37" fmla="*/ 910674 w 1216399"/>
              <a:gd name="connsiteY37" fmla="*/ 1562206 h 1917026"/>
              <a:gd name="connsiteX38" fmla="*/ 910674 w 1216399"/>
              <a:gd name="connsiteY38" fmla="*/ 1626500 h 1917026"/>
              <a:gd name="connsiteX39" fmla="*/ 967824 w 1216399"/>
              <a:gd name="connsiteY39" fmla="*/ 1636025 h 1917026"/>
              <a:gd name="connsiteX40" fmla="*/ 1001162 w 1216399"/>
              <a:gd name="connsiteY40" fmla="*/ 1631263 h 1917026"/>
              <a:gd name="connsiteX41" fmla="*/ 1005922 w 1216399"/>
              <a:gd name="connsiteY41" fmla="*/ 1705082 h 1917026"/>
              <a:gd name="connsiteX42" fmla="*/ 982112 w 1216399"/>
              <a:gd name="connsiteY42" fmla="*/ 1726513 h 1917026"/>
              <a:gd name="connsiteX43" fmla="*/ 922581 w 1216399"/>
              <a:gd name="connsiteY43" fmla="*/ 1724133 h 1917026"/>
              <a:gd name="connsiteX44" fmla="*/ 870193 w 1216399"/>
              <a:gd name="connsiteY44" fmla="*/ 1733658 h 1917026"/>
              <a:gd name="connsiteX45" fmla="*/ 824949 w 1216399"/>
              <a:gd name="connsiteY45" fmla="*/ 1757471 h 1917026"/>
              <a:gd name="connsiteX46" fmla="*/ 779704 w 1216399"/>
              <a:gd name="connsiteY46" fmla="*/ 1764613 h 1917026"/>
              <a:gd name="connsiteX47" fmla="*/ 758274 w 1216399"/>
              <a:gd name="connsiteY47" fmla="*/ 1783665 h 1917026"/>
              <a:gd name="connsiteX48" fmla="*/ 751131 w 1216399"/>
              <a:gd name="connsiteY48" fmla="*/ 1828908 h 1917026"/>
              <a:gd name="connsiteX49" fmla="*/ 734462 w 1216399"/>
              <a:gd name="connsiteY49" fmla="*/ 1840815 h 1917026"/>
              <a:gd name="connsiteX50" fmla="*/ 689218 w 1216399"/>
              <a:gd name="connsiteY50" fmla="*/ 1890821 h 1917026"/>
              <a:gd name="connsiteX51" fmla="*/ 665406 w 1216399"/>
              <a:gd name="connsiteY51" fmla="*/ 1895582 h 1917026"/>
              <a:gd name="connsiteX52" fmla="*/ 617781 w 1216399"/>
              <a:gd name="connsiteY52" fmla="*/ 1917014 h 1917026"/>
              <a:gd name="connsiteX53" fmla="*/ 579681 w 1216399"/>
              <a:gd name="connsiteY53" fmla="*/ 1900345 h 1917026"/>
              <a:gd name="connsiteX54" fmla="*/ 563012 w 1216399"/>
              <a:gd name="connsiteY54" fmla="*/ 1871770 h 1917026"/>
              <a:gd name="connsiteX55" fmla="*/ 520149 w 1216399"/>
              <a:gd name="connsiteY55" fmla="*/ 1881296 h 1917026"/>
              <a:gd name="connsiteX56" fmla="*/ 512573 w 1216399"/>
              <a:gd name="connsiteY56" fmla="*/ 1875192 h 1917026"/>
              <a:gd name="connsiteX57" fmla="*/ 503481 w 1216399"/>
              <a:gd name="connsiteY57" fmla="*/ 1869389 h 1917026"/>
              <a:gd name="connsiteX58" fmla="*/ 522531 w 1216399"/>
              <a:gd name="connsiteY58" fmla="*/ 1762232 h 1917026"/>
              <a:gd name="connsiteX59" fmla="*/ 539199 w 1216399"/>
              <a:gd name="connsiteY59" fmla="*/ 1740801 h 1917026"/>
              <a:gd name="connsiteX60" fmla="*/ 529674 w 1216399"/>
              <a:gd name="connsiteY60" fmla="*/ 1695558 h 1917026"/>
              <a:gd name="connsiteX61" fmla="*/ 553487 w 1216399"/>
              <a:gd name="connsiteY61" fmla="*/ 1681270 h 1917026"/>
              <a:gd name="connsiteX62" fmla="*/ 534437 w 1216399"/>
              <a:gd name="connsiteY62" fmla="*/ 1666983 h 1917026"/>
              <a:gd name="connsiteX63" fmla="*/ 522531 w 1216399"/>
              <a:gd name="connsiteY63" fmla="*/ 1631265 h 1917026"/>
              <a:gd name="connsiteX64" fmla="*/ 513006 w 1216399"/>
              <a:gd name="connsiteY64" fmla="*/ 1586021 h 1917026"/>
              <a:gd name="connsiteX65" fmla="*/ 510624 w 1216399"/>
              <a:gd name="connsiteY65" fmla="*/ 1555063 h 1917026"/>
              <a:gd name="connsiteX66" fmla="*/ 460618 w 1216399"/>
              <a:gd name="connsiteY66" fmla="*/ 1557446 h 1917026"/>
              <a:gd name="connsiteX67" fmla="*/ 427282 w 1216399"/>
              <a:gd name="connsiteY67" fmla="*/ 1521727 h 1917026"/>
              <a:gd name="connsiteX68" fmla="*/ 382037 w 1216399"/>
              <a:gd name="connsiteY68" fmla="*/ 1505057 h 1917026"/>
              <a:gd name="connsiteX69" fmla="*/ 367749 w 1216399"/>
              <a:gd name="connsiteY69" fmla="*/ 1455052 h 1917026"/>
              <a:gd name="connsiteX70" fmla="*/ 365368 w 1216399"/>
              <a:gd name="connsiteY70" fmla="*/ 1433620 h 1917026"/>
              <a:gd name="connsiteX71" fmla="*/ 334413 w 1216399"/>
              <a:gd name="connsiteY71" fmla="*/ 1388377 h 1917026"/>
              <a:gd name="connsiteX72" fmla="*/ 291549 w 1216399"/>
              <a:gd name="connsiteY72" fmla="*/ 1364564 h 1917026"/>
              <a:gd name="connsiteX73" fmla="*/ 248688 w 1216399"/>
              <a:gd name="connsiteY73" fmla="*/ 1335990 h 1917026"/>
              <a:gd name="connsiteX74" fmla="*/ 215349 w 1216399"/>
              <a:gd name="connsiteY74" fmla="*/ 1326464 h 1917026"/>
              <a:gd name="connsiteX75" fmla="*/ 217731 w 1216399"/>
              <a:gd name="connsiteY75" fmla="*/ 1281218 h 1917026"/>
              <a:gd name="connsiteX76" fmla="*/ 174868 w 1216399"/>
              <a:gd name="connsiteY76" fmla="*/ 1295508 h 1917026"/>
              <a:gd name="connsiteX77" fmla="*/ 186775 w 1216399"/>
              <a:gd name="connsiteY77" fmla="*/ 1328846 h 1917026"/>
              <a:gd name="connsiteX78" fmla="*/ 179631 w 1216399"/>
              <a:gd name="connsiteY78" fmla="*/ 1345515 h 1917026"/>
              <a:gd name="connsiteX79" fmla="*/ 141531 w 1216399"/>
              <a:gd name="connsiteY79" fmla="*/ 1316940 h 1917026"/>
              <a:gd name="connsiteX80" fmla="*/ 98669 w 1216399"/>
              <a:gd name="connsiteY80" fmla="*/ 1314558 h 1917026"/>
              <a:gd name="connsiteX81" fmla="*/ 43899 w 1216399"/>
              <a:gd name="connsiteY81" fmla="*/ 1295508 h 1917026"/>
              <a:gd name="connsiteX82" fmla="*/ 10560 w 1216399"/>
              <a:gd name="connsiteY82" fmla="*/ 1293124 h 1917026"/>
              <a:gd name="connsiteX83" fmla="*/ 1037 w 1216399"/>
              <a:gd name="connsiteY83" fmla="*/ 1240740 h 1917026"/>
              <a:gd name="connsiteX84" fmla="*/ 34374 w 1216399"/>
              <a:gd name="connsiteY84" fmla="*/ 1152633 h 1917026"/>
              <a:gd name="connsiteX85" fmla="*/ 60568 w 1216399"/>
              <a:gd name="connsiteY85" fmla="*/ 1105008 h 1917026"/>
              <a:gd name="connsiteX86" fmla="*/ 81999 w 1216399"/>
              <a:gd name="connsiteY86" fmla="*/ 1057383 h 1917026"/>
              <a:gd name="connsiteX87" fmla="*/ 108194 w 1216399"/>
              <a:gd name="connsiteY87" fmla="*/ 1019283 h 1917026"/>
              <a:gd name="connsiteX88" fmla="*/ 146293 w 1216399"/>
              <a:gd name="connsiteY88" fmla="*/ 1009758 h 1917026"/>
              <a:gd name="connsiteX89" fmla="*/ 153438 w 1216399"/>
              <a:gd name="connsiteY89" fmla="*/ 974040 h 1917026"/>
              <a:gd name="connsiteX90" fmla="*/ 262975 w 1216399"/>
              <a:gd name="connsiteY90" fmla="*/ 854977 h 1917026"/>
              <a:gd name="connsiteX91" fmla="*/ 286787 w 1216399"/>
              <a:gd name="connsiteY91" fmla="*/ 716862 h 1917026"/>
              <a:gd name="connsiteX92" fmla="*/ 282025 w 1216399"/>
              <a:gd name="connsiteY92" fmla="*/ 635902 h 1917026"/>
              <a:gd name="connsiteX93" fmla="*/ 196300 w 1216399"/>
              <a:gd name="connsiteY93" fmla="*/ 623996 h 1917026"/>
              <a:gd name="connsiteX94" fmla="*/ 179632 w 1216399"/>
              <a:gd name="connsiteY94" fmla="*/ 543033 h 1917026"/>
              <a:gd name="connsiteX95" fmla="*/ 186775 w 1216399"/>
              <a:gd name="connsiteY95" fmla="*/ 476358 h 1917026"/>
              <a:gd name="connsiteX96" fmla="*/ 148675 w 1216399"/>
              <a:gd name="connsiteY96" fmla="*/ 438258 h 1917026"/>
              <a:gd name="connsiteX97" fmla="*/ 117719 w 1216399"/>
              <a:gd name="connsiteY97" fmla="*/ 338246 h 1917026"/>
              <a:gd name="connsiteX98" fmla="*/ 102097 w 1216399"/>
              <a:gd name="connsiteY98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2567 w 1216399"/>
              <a:gd name="connsiteY15" fmla="*/ 802587 h 1917026"/>
              <a:gd name="connsiteX16" fmla="*/ 836857 w 1216399"/>
              <a:gd name="connsiteY16" fmla="*/ 821640 h 1917026"/>
              <a:gd name="connsiteX17" fmla="*/ 870194 w 1216399"/>
              <a:gd name="connsiteY17" fmla="*/ 793065 h 1917026"/>
              <a:gd name="connsiteX18" fmla="*/ 903532 w 1216399"/>
              <a:gd name="connsiteY18" fmla="*/ 788302 h 1917026"/>
              <a:gd name="connsiteX19" fmla="*/ 958300 w 1216399"/>
              <a:gd name="connsiteY19" fmla="*/ 733533 h 1917026"/>
              <a:gd name="connsiteX20" fmla="*/ 984494 w 1216399"/>
              <a:gd name="connsiteY20" fmla="*/ 878790 h 1917026"/>
              <a:gd name="connsiteX21" fmla="*/ 1032119 w 1216399"/>
              <a:gd name="connsiteY21" fmla="*/ 959752 h 1917026"/>
              <a:gd name="connsiteX22" fmla="*/ 1072600 w 1216399"/>
              <a:gd name="connsiteY22" fmla="*/ 981183 h 1917026"/>
              <a:gd name="connsiteX23" fmla="*/ 1089269 w 1216399"/>
              <a:gd name="connsiteY23" fmla="*/ 1047858 h 1917026"/>
              <a:gd name="connsiteX24" fmla="*/ 1122607 w 1216399"/>
              <a:gd name="connsiteY24" fmla="*/ 1074052 h 1917026"/>
              <a:gd name="connsiteX25" fmla="*/ 1163088 w 1216399"/>
              <a:gd name="connsiteY25" fmla="*/ 1133583 h 1917026"/>
              <a:gd name="connsiteX26" fmla="*/ 1191663 w 1216399"/>
              <a:gd name="connsiteY26" fmla="*/ 1147871 h 1917026"/>
              <a:gd name="connsiteX27" fmla="*/ 1215943 w 1216399"/>
              <a:gd name="connsiteY27" fmla="*/ 1205830 h 1917026"/>
              <a:gd name="connsiteX28" fmla="*/ 1196425 w 1216399"/>
              <a:gd name="connsiteY28" fmla="*/ 1255027 h 1917026"/>
              <a:gd name="connsiteX29" fmla="*/ 1144037 w 1216399"/>
              <a:gd name="connsiteY29" fmla="*/ 1250263 h 1917026"/>
              <a:gd name="connsiteX30" fmla="*/ 1124987 w 1216399"/>
              <a:gd name="connsiteY30" fmla="*/ 1295506 h 1917026"/>
              <a:gd name="connsiteX31" fmla="*/ 1048787 w 1216399"/>
              <a:gd name="connsiteY31" fmla="*/ 1328844 h 1917026"/>
              <a:gd name="connsiteX32" fmla="*/ 1020212 w 1216399"/>
              <a:gd name="connsiteY32" fmla="*/ 1388375 h 1917026"/>
              <a:gd name="connsiteX33" fmla="*/ 1036881 w 1216399"/>
              <a:gd name="connsiteY33" fmla="*/ 1436000 h 1917026"/>
              <a:gd name="connsiteX34" fmla="*/ 1017832 w 1216399"/>
              <a:gd name="connsiteY34" fmla="*/ 1476483 h 1917026"/>
              <a:gd name="connsiteX35" fmla="*/ 984493 w 1216399"/>
              <a:gd name="connsiteY35" fmla="*/ 1474100 h 1917026"/>
              <a:gd name="connsiteX36" fmla="*/ 982112 w 1216399"/>
              <a:gd name="connsiteY36" fmla="*/ 1538394 h 1917026"/>
              <a:gd name="connsiteX37" fmla="*/ 946393 w 1216399"/>
              <a:gd name="connsiteY37" fmla="*/ 1555063 h 1917026"/>
              <a:gd name="connsiteX38" fmla="*/ 910674 w 1216399"/>
              <a:gd name="connsiteY38" fmla="*/ 1562206 h 1917026"/>
              <a:gd name="connsiteX39" fmla="*/ 910674 w 1216399"/>
              <a:gd name="connsiteY39" fmla="*/ 1626500 h 1917026"/>
              <a:gd name="connsiteX40" fmla="*/ 967824 w 1216399"/>
              <a:gd name="connsiteY40" fmla="*/ 1636025 h 1917026"/>
              <a:gd name="connsiteX41" fmla="*/ 1001162 w 1216399"/>
              <a:gd name="connsiteY41" fmla="*/ 1631263 h 1917026"/>
              <a:gd name="connsiteX42" fmla="*/ 1005922 w 1216399"/>
              <a:gd name="connsiteY42" fmla="*/ 1705082 h 1917026"/>
              <a:gd name="connsiteX43" fmla="*/ 982112 w 1216399"/>
              <a:gd name="connsiteY43" fmla="*/ 1726513 h 1917026"/>
              <a:gd name="connsiteX44" fmla="*/ 922581 w 1216399"/>
              <a:gd name="connsiteY44" fmla="*/ 1724133 h 1917026"/>
              <a:gd name="connsiteX45" fmla="*/ 870193 w 1216399"/>
              <a:gd name="connsiteY45" fmla="*/ 1733658 h 1917026"/>
              <a:gd name="connsiteX46" fmla="*/ 824949 w 1216399"/>
              <a:gd name="connsiteY46" fmla="*/ 1757471 h 1917026"/>
              <a:gd name="connsiteX47" fmla="*/ 779704 w 1216399"/>
              <a:gd name="connsiteY47" fmla="*/ 1764613 h 1917026"/>
              <a:gd name="connsiteX48" fmla="*/ 758274 w 1216399"/>
              <a:gd name="connsiteY48" fmla="*/ 1783665 h 1917026"/>
              <a:gd name="connsiteX49" fmla="*/ 751131 w 1216399"/>
              <a:gd name="connsiteY49" fmla="*/ 1828908 h 1917026"/>
              <a:gd name="connsiteX50" fmla="*/ 734462 w 1216399"/>
              <a:gd name="connsiteY50" fmla="*/ 1840815 h 1917026"/>
              <a:gd name="connsiteX51" fmla="*/ 689218 w 1216399"/>
              <a:gd name="connsiteY51" fmla="*/ 1890821 h 1917026"/>
              <a:gd name="connsiteX52" fmla="*/ 665406 w 1216399"/>
              <a:gd name="connsiteY52" fmla="*/ 1895582 h 1917026"/>
              <a:gd name="connsiteX53" fmla="*/ 617781 w 1216399"/>
              <a:gd name="connsiteY53" fmla="*/ 1917014 h 1917026"/>
              <a:gd name="connsiteX54" fmla="*/ 579681 w 1216399"/>
              <a:gd name="connsiteY54" fmla="*/ 1900345 h 1917026"/>
              <a:gd name="connsiteX55" fmla="*/ 563012 w 1216399"/>
              <a:gd name="connsiteY55" fmla="*/ 1871770 h 1917026"/>
              <a:gd name="connsiteX56" fmla="*/ 520149 w 1216399"/>
              <a:gd name="connsiteY56" fmla="*/ 1881296 h 1917026"/>
              <a:gd name="connsiteX57" fmla="*/ 512573 w 1216399"/>
              <a:gd name="connsiteY57" fmla="*/ 1875192 h 1917026"/>
              <a:gd name="connsiteX58" fmla="*/ 503481 w 1216399"/>
              <a:gd name="connsiteY58" fmla="*/ 1869389 h 1917026"/>
              <a:gd name="connsiteX59" fmla="*/ 522531 w 1216399"/>
              <a:gd name="connsiteY59" fmla="*/ 1762232 h 1917026"/>
              <a:gd name="connsiteX60" fmla="*/ 539199 w 1216399"/>
              <a:gd name="connsiteY60" fmla="*/ 1740801 h 1917026"/>
              <a:gd name="connsiteX61" fmla="*/ 529674 w 1216399"/>
              <a:gd name="connsiteY61" fmla="*/ 1695558 h 1917026"/>
              <a:gd name="connsiteX62" fmla="*/ 553487 w 1216399"/>
              <a:gd name="connsiteY62" fmla="*/ 1681270 h 1917026"/>
              <a:gd name="connsiteX63" fmla="*/ 534437 w 1216399"/>
              <a:gd name="connsiteY63" fmla="*/ 1666983 h 1917026"/>
              <a:gd name="connsiteX64" fmla="*/ 522531 w 1216399"/>
              <a:gd name="connsiteY64" fmla="*/ 1631265 h 1917026"/>
              <a:gd name="connsiteX65" fmla="*/ 513006 w 1216399"/>
              <a:gd name="connsiteY65" fmla="*/ 1586021 h 1917026"/>
              <a:gd name="connsiteX66" fmla="*/ 510624 w 1216399"/>
              <a:gd name="connsiteY66" fmla="*/ 1555063 h 1917026"/>
              <a:gd name="connsiteX67" fmla="*/ 460618 w 1216399"/>
              <a:gd name="connsiteY67" fmla="*/ 1557446 h 1917026"/>
              <a:gd name="connsiteX68" fmla="*/ 427282 w 1216399"/>
              <a:gd name="connsiteY68" fmla="*/ 1521727 h 1917026"/>
              <a:gd name="connsiteX69" fmla="*/ 382037 w 1216399"/>
              <a:gd name="connsiteY69" fmla="*/ 1505057 h 1917026"/>
              <a:gd name="connsiteX70" fmla="*/ 367749 w 1216399"/>
              <a:gd name="connsiteY70" fmla="*/ 1455052 h 1917026"/>
              <a:gd name="connsiteX71" fmla="*/ 365368 w 1216399"/>
              <a:gd name="connsiteY71" fmla="*/ 1433620 h 1917026"/>
              <a:gd name="connsiteX72" fmla="*/ 334413 w 1216399"/>
              <a:gd name="connsiteY72" fmla="*/ 1388377 h 1917026"/>
              <a:gd name="connsiteX73" fmla="*/ 291549 w 1216399"/>
              <a:gd name="connsiteY73" fmla="*/ 1364564 h 1917026"/>
              <a:gd name="connsiteX74" fmla="*/ 248688 w 1216399"/>
              <a:gd name="connsiteY74" fmla="*/ 1335990 h 1917026"/>
              <a:gd name="connsiteX75" fmla="*/ 215349 w 1216399"/>
              <a:gd name="connsiteY75" fmla="*/ 1326464 h 1917026"/>
              <a:gd name="connsiteX76" fmla="*/ 217731 w 1216399"/>
              <a:gd name="connsiteY76" fmla="*/ 1281218 h 1917026"/>
              <a:gd name="connsiteX77" fmla="*/ 174868 w 1216399"/>
              <a:gd name="connsiteY77" fmla="*/ 1295508 h 1917026"/>
              <a:gd name="connsiteX78" fmla="*/ 186775 w 1216399"/>
              <a:gd name="connsiteY78" fmla="*/ 1328846 h 1917026"/>
              <a:gd name="connsiteX79" fmla="*/ 179631 w 1216399"/>
              <a:gd name="connsiteY79" fmla="*/ 1345515 h 1917026"/>
              <a:gd name="connsiteX80" fmla="*/ 141531 w 1216399"/>
              <a:gd name="connsiteY80" fmla="*/ 1316940 h 1917026"/>
              <a:gd name="connsiteX81" fmla="*/ 98669 w 1216399"/>
              <a:gd name="connsiteY81" fmla="*/ 1314558 h 1917026"/>
              <a:gd name="connsiteX82" fmla="*/ 43899 w 1216399"/>
              <a:gd name="connsiteY82" fmla="*/ 1295508 h 1917026"/>
              <a:gd name="connsiteX83" fmla="*/ 10560 w 1216399"/>
              <a:gd name="connsiteY83" fmla="*/ 1293124 h 1917026"/>
              <a:gd name="connsiteX84" fmla="*/ 1037 w 1216399"/>
              <a:gd name="connsiteY84" fmla="*/ 1240740 h 1917026"/>
              <a:gd name="connsiteX85" fmla="*/ 34374 w 1216399"/>
              <a:gd name="connsiteY85" fmla="*/ 1152633 h 1917026"/>
              <a:gd name="connsiteX86" fmla="*/ 60568 w 1216399"/>
              <a:gd name="connsiteY86" fmla="*/ 1105008 h 1917026"/>
              <a:gd name="connsiteX87" fmla="*/ 81999 w 1216399"/>
              <a:gd name="connsiteY87" fmla="*/ 1057383 h 1917026"/>
              <a:gd name="connsiteX88" fmla="*/ 108194 w 1216399"/>
              <a:gd name="connsiteY88" fmla="*/ 1019283 h 1917026"/>
              <a:gd name="connsiteX89" fmla="*/ 146293 w 1216399"/>
              <a:gd name="connsiteY89" fmla="*/ 1009758 h 1917026"/>
              <a:gd name="connsiteX90" fmla="*/ 153438 w 1216399"/>
              <a:gd name="connsiteY90" fmla="*/ 974040 h 1917026"/>
              <a:gd name="connsiteX91" fmla="*/ 262975 w 1216399"/>
              <a:gd name="connsiteY91" fmla="*/ 854977 h 1917026"/>
              <a:gd name="connsiteX92" fmla="*/ 286787 w 1216399"/>
              <a:gd name="connsiteY92" fmla="*/ 716862 h 1917026"/>
              <a:gd name="connsiteX93" fmla="*/ 282025 w 1216399"/>
              <a:gd name="connsiteY93" fmla="*/ 635902 h 1917026"/>
              <a:gd name="connsiteX94" fmla="*/ 196300 w 1216399"/>
              <a:gd name="connsiteY94" fmla="*/ 623996 h 1917026"/>
              <a:gd name="connsiteX95" fmla="*/ 179632 w 1216399"/>
              <a:gd name="connsiteY95" fmla="*/ 543033 h 1917026"/>
              <a:gd name="connsiteX96" fmla="*/ 186775 w 1216399"/>
              <a:gd name="connsiteY96" fmla="*/ 476358 h 1917026"/>
              <a:gd name="connsiteX97" fmla="*/ 148675 w 1216399"/>
              <a:gd name="connsiteY97" fmla="*/ 438258 h 1917026"/>
              <a:gd name="connsiteX98" fmla="*/ 117719 w 1216399"/>
              <a:gd name="connsiteY98" fmla="*/ 338246 h 1917026"/>
              <a:gd name="connsiteX99" fmla="*/ 102097 w 1216399"/>
              <a:gd name="connsiteY99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22567 w 1216399"/>
              <a:gd name="connsiteY16" fmla="*/ 802587 h 1917026"/>
              <a:gd name="connsiteX17" fmla="*/ 836857 w 1216399"/>
              <a:gd name="connsiteY17" fmla="*/ 821640 h 1917026"/>
              <a:gd name="connsiteX18" fmla="*/ 870194 w 1216399"/>
              <a:gd name="connsiteY18" fmla="*/ 793065 h 1917026"/>
              <a:gd name="connsiteX19" fmla="*/ 903532 w 1216399"/>
              <a:gd name="connsiteY19" fmla="*/ 788302 h 1917026"/>
              <a:gd name="connsiteX20" fmla="*/ 958300 w 1216399"/>
              <a:gd name="connsiteY20" fmla="*/ 733533 h 1917026"/>
              <a:gd name="connsiteX21" fmla="*/ 984494 w 1216399"/>
              <a:gd name="connsiteY21" fmla="*/ 878790 h 1917026"/>
              <a:gd name="connsiteX22" fmla="*/ 1032119 w 1216399"/>
              <a:gd name="connsiteY22" fmla="*/ 959752 h 1917026"/>
              <a:gd name="connsiteX23" fmla="*/ 1072600 w 1216399"/>
              <a:gd name="connsiteY23" fmla="*/ 981183 h 1917026"/>
              <a:gd name="connsiteX24" fmla="*/ 1089269 w 1216399"/>
              <a:gd name="connsiteY24" fmla="*/ 1047858 h 1917026"/>
              <a:gd name="connsiteX25" fmla="*/ 1122607 w 1216399"/>
              <a:gd name="connsiteY25" fmla="*/ 1074052 h 1917026"/>
              <a:gd name="connsiteX26" fmla="*/ 1163088 w 1216399"/>
              <a:gd name="connsiteY26" fmla="*/ 1133583 h 1917026"/>
              <a:gd name="connsiteX27" fmla="*/ 1191663 w 1216399"/>
              <a:gd name="connsiteY27" fmla="*/ 1147871 h 1917026"/>
              <a:gd name="connsiteX28" fmla="*/ 1215943 w 1216399"/>
              <a:gd name="connsiteY28" fmla="*/ 1205830 h 1917026"/>
              <a:gd name="connsiteX29" fmla="*/ 1196425 w 1216399"/>
              <a:gd name="connsiteY29" fmla="*/ 1255027 h 1917026"/>
              <a:gd name="connsiteX30" fmla="*/ 1144037 w 1216399"/>
              <a:gd name="connsiteY30" fmla="*/ 1250263 h 1917026"/>
              <a:gd name="connsiteX31" fmla="*/ 1124987 w 1216399"/>
              <a:gd name="connsiteY31" fmla="*/ 1295506 h 1917026"/>
              <a:gd name="connsiteX32" fmla="*/ 1048787 w 1216399"/>
              <a:gd name="connsiteY32" fmla="*/ 1328844 h 1917026"/>
              <a:gd name="connsiteX33" fmla="*/ 1020212 w 1216399"/>
              <a:gd name="connsiteY33" fmla="*/ 1388375 h 1917026"/>
              <a:gd name="connsiteX34" fmla="*/ 1036881 w 1216399"/>
              <a:gd name="connsiteY34" fmla="*/ 1436000 h 1917026"/>
              <a:gd name="connsiteX35" fmla="*/ 1017832 w 1216399"/>
              <a:gd name="connsiteY35" fmla="*/ 1476483 h 1917026"/>
              <a:gd name="connsiteX36" fmla="*/ 984493 w 1216399"/>
              <a:gd name="connsiteY36" fmla="*/ 1474100 h 1917026"/>
              <a:gd name="connsiteX37" fmla="*/ 982112 w 1216399"/>
              <a:gd name="connsiteY37" fmla="*/ 1538394 h 1917026"/>
              <a:gd name="connsiteX38" fmla="*/ 946393 w 1216399"/>
              <a:gd name="connsiteY38" fmla="*/ 1555063 h 1917026"/>
              <a:gd name="connsiteX39" fmla="*/ 910674 w 1216399"/>
              <a:gd name="connsiteY39" fmla="*/ 1562206 h 1917026"/>
              <a:gd name="connsiteX40" fmla="*/ 910674 w 1216399"/>
              <a:gd name="connsiteY40" fmla="*/ 1626500 h 1917026"/>
              <a:gd name="connsiteX41" fmla="*/ 967824 w 1216399"/>
              <a:gd name="connsiteY41" fmla="*/ 1636025 h 1917026"/>
              <a:gd name="connsiteX42" fmla="*/ 1001162 w 1216399"/>
              <a:gd name="connsiteY42" fmla="*/ 1631263 h 1917026"/>
              <a:gd name="connsiteX43" fmla="*/ 1005922 w 1216399"/>
              <a:gd name="connsiteY43" fmla="*/ 1705082 h 1917026"/>
              <a:gd name="connsiteX44" fmla="*/ 982112 w 1216399"/>
              <a:gd name="connsiteY44" fmla="*/ 1726513 h 1917026"/>
              <a:gd name="connsiteX45" fmla="*/ 922581 w 1216399"/>
              <a:gd name="connsiteY45" fmla="*/ 1724133 h 1917026"/>
              <a:gd name="connsiteX46" fmla="*/ 870193 w 1216399"/>
              <a:gd name="connsiteY46" fmla="*/ 1733658 h 1917026"/>
              <a:gd name="connsiteX47" fmla="*/ 824949 w 1216399"/>
              <a:gd name="connsiteY47" fmla="*/ 1757471 h 1917026"/>
              <a:gd name="connsiteX48" fmla="*/ 779704 w 1216399"/>
              <a:gd name="connsiteY48" fmla="*/ 1764613 h 1917026"/>
              <a:gd name="connsiteX49" fmla="*/ 758274 w 1216399"/>
              <a:gd name="connsiteY49" fmla="*/ 1783665 h 1917026"/>
              <a:gd name="connsiteX50" fmla="*/ 751131 w 1216399"/>
              <a:gd name="connsiteY50" fmla="*/ 1828908 h 1917026"/>
              <a:gd name="connsiteX51" fmla="*/ 734462 w 1216399"/>
              <a:gd name="connsiteY51" fmla="*/ 1840815 h 1917026"/>
              <a:gd name="connsiteX52" fmla="*/ 689218 w 1216399"/>
              <a:gd name="connsiteY52" fmla="*/ 1890821 h 1917026"/>
              <a:gd name="connsiteX53" fmla="*/ 665406 w 1216399"/>
              <a:gd name="connsiteY53" fmla="*/ 1895582 h 1917026"/>
              <a:gd name="connsiteX54" fmla="*/ 617781 w 1216399"/>
              <a:gd name="connsiteY54" fmla="*/ 1917014 h 1917026"/>
              <a:gd name="connsiteX55" fmla="*/ 579681 w 1216399"/>
              <a:gd name="connsiteY55" fmla="*/ 1900345 h 1917026"/>
              <a:gd name="connsiteX56" fmla="*/ 563012 w 1216399"/>
              <a:gd name="connsiteY56" fmla="*/ 1871770 h 1917026"/>
              <a:gd name="connsiteX57" fmla="*/ 520149 w 1216399"/>
              <a:gd name="connsiteY57" fmla="*/ 1881296 h 1917026"/>
              <a:gd name="connsiteX58" fmla="*/ 512573 w 1216399"/>
              <a:gd name="connsiteY58" fmla="*/ 1875192 h 1917026"/>
              <a:gd name="connsiteX59" fmla="*/ 503481 w 1216399"/>
              <a:gd name="connsiteY59" fmla="*/ 1869389 h 1917026"/>
              <a:gd name="connsiteX60" fmla="*/ 522531 w 1216399"/>
              <a:gd name="connsiteY60" fmla="*/ 1762232 h 1917026"/>
              <a:gd name="connsiteX61" fmla="*/ 539199 w 1216399"/>
              <a:gd name="connsiteY61" fmla="*/ 1740801 h 1917026"/>
              <a:gd name="connsiteX62" fmla="*/ 529674 w 1216399"/>
              <a:gd name="connsiteY62" fmla="*/ 1695558 h 1917026"/>
              <a:gd name="connsiteX63" fmla="*/ 553487 w 1216399"/>
              <a:gd name="connsiteY63" fmla="*/ 1681270 h 1917026"/>
              <a:gd name="connsiteX64" fmla="*/ 534437 w 1216399"/>
              <a:gd name="connsiteY64" fmla="*/ 1666983 h 1917026"/>
              <a:gd name="connsiteX65" fmla="*/ 522531 w 1216399"/>
              <a:gd name="connsiteY65" fmla="*/ 1631265 h 1917026"/>
              <a:gd name="connsiteX66" fmla="*/ 513006 w 1216399"/>
              <a:gd name="connsiteY66" fmla="*/ 1586021 h 1917026"/>
              <a:gd name="connsiteX67" fmla="*/ 510624 w 1216399"/>
              <a:gd name="connsiteY67" fmla="*/ 1555063 h 1917026"/>
              <a:gd name="connsiteX68" fmla="*/ 460618 w 1216399"/>
              <a:gd name="connsiteY68" fmla="*/ 1557446 h 1917026"/>
              <a:gd name="connsiteX69" fmla="*/ 427282 w 1216399"/>
              <a:gd name="connsiteY69" fmla="*/ 1521727 h 1917026"/>
              <a:gd name="connsiteX70" fmla="*/ 382037 w 1216399"/>
              <a:gd name="connsiteY70" fmla="*/ 1505057 h 1917026"/>
              <a:gd name="connsiteX71" fmla="*/ 367749 w 1216399"/>
              <a:gd name="connsiteY71" fmla="*/ 1455052 h 1917026"/>
              <a:gd name="connsiteX72" fmla="*/ 365368 w 1216399"/>
              <a:gd name="connsiteY72" fmla="*/ 1433620 h 1917026"/>
              <a:gd name="connsiteX73" fmla="*/ 334413 w 1216399"/>
              <a:gd name="connsiteY73" fmla="*/ 1388377 h 1917026"/>
              <a:gd name="connsiteX74" fmla="*/ 291549 w 1216399"/>
              <a:gd name="connsiteY74" fmla="*/ 1364564 h 1917026"/>
              <a:gd name="connsiteX75" fmla="*/ 248688 w 1216399"/>
              <a:gd name="connsiteY75" fmla="*/ 1335990 h 1917026"/>
              <a:gd name="connsiteX76" fmla="*/ 215349 w 1216399"/>
              <a:gd name="connsiteY76" fmla="*/ 1326464 h 1917026"/>
              <a:gd name="connsiteX77" fmla="*/ 217731 w 1216399"/>
              <a:gd name="connsiteY77" fmla="*/ 1281218 h 1917026"/>
              <a:gd name="connsiteX78" fmla="*/ 174868 w 1216399"/>
              <a:gd name="connsiteY78" fmla="*/ 1295508 h 1917026"/>
              <a:gd name="connsiteX79" fmla="*/ 186775 w 1216399"/>
              <a:gd name="connsiteY79" fmla="*/ 1328846 h 1917026"/>
              <a:gd name="connsiteX80" fmla="*/ 179631 w 1216399"/>
              <a:gd name="connsiteY80" fmla="*/ 1345515 h 1917026"/>
              <a:gd name="connsiteX81" fmla="*/ 141531 w 1216399"/>
              <a:gd name="connsiteY81" fmla="*/ 1316940 h 1917026"/>
              <a:gd name="connsiteX82" fmla="*/ 98669 w 1216399"/>
              <a:gd name="connsiteY82" fmla="*/ 1314558 h 1917026"/>
              <a:gd name="connsiteX83" fmla="*/ 43899 w 1216399"/>
              <a:gd name="connsiteY83" fmla="*/ 1295508 h 1917026"/>
              <a:gd name="connsiteX84" fmla="*/ 10560 w 1216399"/>
              <a:gd name="connsiteY84" fmla="*/ 1293124 h 1917026"/>
              <a:gd name="connsiteX85" fmla="*/ 1037 w 1216399"/>
              <a:gd name="connsiteY85" fmla="*/ 1240740 h 1917026"/>
              <a:gd name="connsiteX86" fmla="*/ 34374 w 1216399"/>
              <a:gd name="connsiteY86" fmla="*/ 1152633 h 1917026"/>
              <a:gd name="connsiteX87" fmla="*/ 60568 w 1216399"/>
              <a:gd name="connsiteY87" fmla="*/ 1105008 h 1917026"/>
              <a:gd name="connsiteX88" fmla="*/ 81999 w 1216399"/>
              <a:gd name="connsiteY88" fmla="*/ 1057383 h 1917026"/>
              <a:gd name="connsiteX89" fmla="*/ 108194 w 1216399"/>
              <a:gd name="connsiteY89" fmla="*/ 1019283 h 1917026"/>
              <a:gd name="connsiteX90" fmla="*/ 146293 w 1216399"/>
              <a:gd name="connsiteY90" fmla="*/ 1009758 h 1917026"/>
              <a:gd name="connsiteX91" fmla="*/ 153438 w 1216399"/>
              <a:gd name="connsiteY91" fmla="*/ 974040 h 1917026"/>
              <a:gd name="connsiteX92" fmla="*/ 262975 w 1216399"/>
              <a:gd name="connsiteY92" fmla="*/ 854977 h 1917026"/>
              <a:gd name="connsiteX93" fmla="*/ 286787 w 1216399"/>
              <a:gd name="connsiteY93" fmla="*/ 716862 h 1917026"/>
              <a:gd name="connsiteX94" fmla="*/ 282025 w 1216399"/>
              <a:gd name="connsiteY94" fmla="*/ 635902 h 1917026"/>
              <a:gd name="connsiteX95" fmla="*/ 196300 w 1216399"/>
              <a:gd name="connsiteY95" fmla="*/ 623996 h 1917026"/>
              <a:gd name="connsiteX96" fmla="*/ 179632 w 1216399"/>
              <a:gd name="connsiteY96" fmla="*/ 543033 h 1917026"/>
              <a:gd name="connsiteX97" fmla="*/ 186775 w 1216399"/>
              <a:gd name="connsiteY97" fmla="*/ 476358 h 1917026"/>
              <a:gd name="connsiteX98" fmla="*/ 148675 w 1216399"/>
              <a:gd name="connsiteY98" fmla="*/ 438258 h 1917026"/>
              <a:gd name="connsiteX99" fmla="*/ 117719 w 1216399"/>
              <a:gd name="connsiteY99" fmla="*/ 338246 h 1917026"/>
              <a:gd name="connsiteX100" fmla="*/ 102097 w 1216399"/>
              <a:gd name="connsiteY100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29713 w 1216399"/>
              <a:gd name="connsiteY16" fmla="*/ 778776 h 1917026"/>
              <a:gd name="connsiteX17" fmla="*/ 822567 w 1216399"/>
              <a:gd name="connsiteY17" fmla="*/ 802587 h 1917026"/>
              <a:gd name="connsiteX18" fmla="*/ 836857 w 1216399"/>
              <a:gd name="connsiteY18" fmla="*/ 821640 h 1917026"/>
              <a:gd name="connsiteX19" fmla="*/ 870194 w 1216399"/>
              <a:gd name="connsiteY19" fmla="*/ 793065 h 1917026"/>
              <a:gd name="connsiteX20" fmla="*/ 903532 w 1216399"/>
              <a:gd name="connsiteY20" fmla="*/ 788302 h 1917026"/>
              <a:gd name="connsiteX21" fmla="*/ 958300 w 1216399"/>
              <a:gd name="connsiteY21" fmla="*/ 733533 h 1917026"/>
              <a:gd name="connsiteX22" fmla="*/ 984494 w 1216399"/>
              <a:gd name="connsiteY22" fmla="*/ 878790 h 1917026"/>
              <a:gd name="connsiteX23" fmla="*/ 1032119 w 1216399"/>
              <a:gd name="connsiteY23" fmla="*/ 959752 h 1917026"/>
              <a:gd name="connsiteX24" fmla="*/ 1072600 w 1216399"/>
              <a:gd name="connsiteY24" fmla="*/ 981183 h 1917026"/>
              <a:gd name="connsiteX25" fmla="*/ 1089269 w 1216399"/>
              <a:gd name="connsiteY25" fmla="*/ 1047858 h 1917026"/>
              <a:gd name="connsiteX26" fmla="*/ 1122607 w 1216399"/>
              <a:gd name="connsiteY26" fmla="*/ 1074052 h 1917026"/>
              <a:gd name="connsiteX27" fmla="*/ 1163088 w 1216399"/>
              <a:gd name="connsiteY27" fmla="*/ 1133583 h 1917026"/>
              <a:gd name="connsiteX28" fmla="*/ 1191663 w 1216399"/>
              <a:gd name="connsiteY28" fmla="*/ 1147871 h 1917026"/>
              <a:gd name="connsiteX29" fmla="*/ 1215943 w 1216399"/>
              <a:gd name="connsiteY29" fmla="*/ 1205830 h 1917026"/>
              <a:gd name="connsiteX30" fmla="*/ 1196425 w 1216399"/>
              <a:gd name="connsiteY30" fmla="*/ 1255027 h 1917026"/>
              <a:gd name="connsiteX31" fmla="*/ 1144037 w 1216399"/>
              <a:gd name="connsiteY31" fmla="*/ 1250263 h 1917026"/>
              <a:gd name="connsiteX32" fmla="*/ 1124987 w 1216399"/>
              <a:gd name="connsiteY32" fmla="*/ 1295506 h 1917026"/>
              <a:gd name="connsiteX33" fmla="*/ 1048787 w 1216399"/>
              <a:gd name="connsiteY33" fmla="*/ 1328844 h 1917026"/>
              <a:gd name="connsiteX34" fmla="*/ 1020212 w 1216399"/>
              <a:gd name="connsiteY34" fmla="*/ 1388375 h 1917026"/>
              <a:gd name="connsiteX35" fmla="*/ 1036881 w 1216399"/>
              <a:gd name="connsiteY35" fmla="*/ 1436000 h 1917026"/>
              <a:gd name="connsiteX36" fmla="*/ 1017832 w 1216399"/>
              <a:gd name="connsiteY36" fmla="*/ 1476483 h 1917026"/>
              <a:gd name="connsiteX37" fmla="*/ 984493 w 1216399"/>
              <a:gd name="connsiteY37" fmla="*/ 1474100 h 1917026"/>
              <a:gd name="connsiteX38" fmla="*/ 982112 w 1216399"/>
              <a:gd name="connsiteY38" fmla="*/ 1538394 h 1917026"/>
              <a:gd name="connsiteX39" fmla="*/ 946393 w 1216399"/>
              <a:gd name="connsiteY39" fmla="*/ 1555063 h 1917026"/>
              <a:gd name="connsiteX40" fmla="*/ 910674 w 1216399"/>
              <a:gd name="connsiteY40" fmla="*/ 1562206 h 1917026"/>
              <a:gd name="connsiteX41" fmla="*/ 910674 w 1216399"/>
              <a:gd name="connsiteY41" fmla="*/ 1626500 h 1917026"/>
              <a:gd name="connsiteX42" fmla="*/ 967824 w 1216399"/>
              <a:gd name="connsiteY42" fmla="*/ 1636025 h 1917026"/>
              <a:gd name="connsiteX43" fmla="*/ 1001162 w 1216399"/>
              <a:gd name="connsiteY43" fmla="*/ 1631263 h 1917026"/>
              <a:gd name="connsiteX44" fmla="*/ 1005922 w 1216399"/>
              <a:gd name="connsiteY44" fmla="*/ 1705082 h 1917026"/>
              <a:gd name="connsiteX45" fmla="*/ 982112 w 1216399"/>
              <a:gd name="connsiteY45" fmla="*/ 1726513 h 1917026"/>
              <a:gd name="connsiteX46" fmla="*/ 922581 w 1216399"/>
              <a:gd name="connsiteY46" fmla="*/ 1724133 h 1917026"/>
              <a:gd name="connsiteX47" fmla="*/ 870193 w 1216399"/>
              <a:gd name="connsiteY47" fmla="*/ 1733658 h 1917026"/>
              <a:gd name="connsiteX48" fmla="*/ 824949 w 1216399"/>
              <a:gd name="connsiteY48" fmla="*/ 1757471 h 1917026"/>
              <a:gd name="connsiteX49" fmla="*/ 779704 w 1216399"/>
              <a:gd name="connsiteY49" fmla="*/ 1764613 h 1917026"/>
              <a:gd name="connsiteX50" fmla="*/ 758274 w 1216399"/>
              <a:gd name="connsiteY50" fmla="*/ 1783665 h 1917026"/>
              <a:gd name="connsiteX51" fmla="*/ 751131 w 1216399"/>
              <a:gd name="connsiteY51" fmla="*/ 1828908 h 1917026"/>
              <a:gd name="connsiteX52" fmla="*/ 734462 w 1216399"/>
              <a:gd name="connsiteY52" fmla="*/ 1840815 h 1917026"/>
              <a:gd name="connsiteX53" fmla="*/ 689218 w 1216399"/>
              <a:gd name="connsiteY53" fmla="*/ 1890821 h 1917026"/>
              <a:gd name="connsiteX54" fmla="*/ 665406 w 1216399"/>
              <a:gd name="connsiteY54" fmla="*/ 1895582 h 1917026"/>
              <a:gd name="connsiteX55" fmla="*/ 617781 w 1216399"/>
              <a:gd name="connsiteY55" fmla="*/ 1917014 h 1917026"/>
              <a:gd name="connsiteX56" fmla="*/ 579681 w 1216399"/>
              <a:gd name="connsiteY56" fmla="*/ 1900345 h 1917026"/>
              <a:gd name="connsiteX57" fmla="*/ 563012 w 1216399"/>
              <a:gd name="connsiteY57" fmla="*/ 1871770 h 1917026"/>
              <a:gd name="connsiteX58" fmla="*/ 520149 w 1216399"/>
              <a:gd name="connsiteY58" fmla="*/ 1881296 h 1917026"/>
              <a:gd name="connsiteX59" fmla="*/ 512573 w 1216399"/>
              <a:gd name="connsiteY59" fmla="*/ 1875192 h 1917026"/>
              <a:gd name="connsiteX60" fmla="*/ 503481 w 1216399"/>
              <a:gd name="connsiteY60" fmla="*/ 1869389 h 1917026"/>
              <a:gd name="connsiteX61" fmla="*/ 522531 w 1216399"/>
              <a:gd name="connsiteY61" fmla="*/ 1762232 h 1917026"/>
              <a:gd name="connsiteX62" fmla="*/ 539199 w 1216399"/>
              <a:gd name="connsiteY62" fmla="*/ 1740801 h 1917026"/>
              <a:gd name="connsiteX63" fmla="*/ 529674 w 1216399"/>
              <a:gd name="connsiteY63" fmla="*/ 1695558 h 1917026"/>
              <a:gd name="connsiteX64" fmla="*/ 553487 w 1216399"/>
              <a:gd name="connsiteY64" fmla="*/ 1681270 h 1917026"/>
              <a:gd name="connsiteX65" fmla="*/ 534437 w 1216399"/>
              <a:gd name="connsiteY65" fmla="*/ 1666983 h 1917026"/>
              <a:gd name="connsiteX66" fmla="*/ 522531 w 1216399"/>
              <a:gd name="connsiteY66" fmla="*/ 1631265 h 1917026"/>
              <a:gd name="connsiteX67" fmla="*/ 513006 w 1216399"/>
              <a:gd name="connsiteY67" fmla="*/ 1586021 h 1917026"/>
              <a:gd name="connsiteX68" fmla="*/ 510624 w 1216399"/>
              <a:gd name="connsiteY68" fmla="*/ 1555063 h 1917026"/>
              <a:gd name="connsiteX69" fmla="*/ 460618 w 1216399"/>
              <a:gd name="connsiteY69" fmla="*/ 1557446 h 1917026"/>
              <a:gd name="connsiteX70" fmla="*/ 427282 w 1216399"/>
              <a:gd name="connsiteY70" fmla="*/ 1521727 h 1917026"/>
              <a:gd name="connsiteX71" fmla="*/ 382037 w 1216399"/>
              <a:gd name="connsiteY71" fmla="*/ 1505057 h 1917026"/>
              <a:gd name="connsiteX72" fmla="*/ 367749 w 1216399"/>
              <a:gd name="connsiteY72" fmla="*/ 1455052 h 1917026"/>
              <a:gd name="connsiteX73" fmla="*/ 365368 w 1216399"/>
              <a:gd name="connsiteY73" fmla="*/ 1433620 h 1917026"/>
              <a:gd name="connsiteX74" fmla="*/ 334413 w 1216399"/>
              <a:gd name="connsiteY74" fmla="*/ 1388377 h 1917026"/>
              <a:gd name="connsiteX75" fmla="*/ 291549 w 1216399"/>
              <a:gd name="connsiteY75" fmla="*/ 1364564 h 1917026"/>
              <a:gd name="connsiteX76" fmla="*/ 248688 w 1216399"/>
              <a:gd name="connsiteY76" fmla="*/ 1335990 h 1917026"/>
              <a:gd name="connsiteX77" fmla="*/ 215349 w 1216399"/>
              <a:gd name="connsiteY77" fmla="*/ 1326464 h 1917026"/>
              <a:gd name="connsiteX78" fmla="*/ 217731 w 1216399"/>
              <a:gd name="connsiteY78" fmla="*/ 1281218 h 1917026"/>
              <a:gd name="connsiteX79" fmla="*/ 174868 w 1216399"/>
              <a:gd name="connsiteY79" fmla="*/ 1295508 h 1917026"/>
              <a:gd name="connsiteX80" fmla="*/ 186775 w 1216399"/>
              <a:gd name="connsiteY80" fmla="*/ 1328846 h 1917026"/>
              <a:gd name="connsiteX81" fmla="*/ 179631 w 1216399"/>
              <a:gd name="connsiteY81" fmla="*/ 1345515 h 1917026"/>
              <a:gd name="connsiteX82" fmla="*/ 141531 w 1216399"/>
              <a:gd name="connsiteY82" fmla="*/ 1316940 h 1917026"/>
              <a:gd name="connsiteX83" fmla="*/ 98669 w 1216399"/>
              <a:gd name="connsiteY83" fmla="*/ 1314558 h 1917026"/>
              <a:gd name="connsiteX84" fmla="*/ 43899 w 1216399"/>
              <a:gd name="connsiteY84" fmla="*/ 1295508 h 1917026"/>
              <a:gd name="connsiteX85" fmla="*/ 10560 w 1216399"/>
              <a:gd name="connsiteY85" fmla="*/ 1293124 h 1917026"/>
              <a:gd name="connsiteX86" fmla="*/ 1037 w 1216399"/>
              <a:gd name="connsiteY86" fmla="*/ 1240740 h 1917026"/>
              <a:gd name="connsiteX87" fmla="*/ 34374 w 1216399"/>
              <a:gd name="connsiteY87" fmla="*/ 1152633 h 1917026"/>
              <a:gd name="connsiteX88" fmla="*/ 60568 w 1216399"/>
              <a:gd name="connsiteY88" fmla="*/ 1105008 h 1917026"/>
              <a:gd name="connsiteX89" fmla="*/ 81999 w 1216399"/>
              <a:gd name="connsiteY89" fmla="*/ 1057383 h 1917026"/>
              <a:gd name="connsiteX90" fmla="*/ 108194 w 1216399"/>
              <a:gd name="connsiteY90" fmla="*/ 1019283 h 1917026"/>
              <a:gd name="connsiteX91" fmla="*/ 146293 w 1216399"/>
              <a:gd name="connsiteY91" fmla="*/ 1009758 h 1917026"/>
              <a:gd name="connsiteX92" fmla="*/ 153438 w 1216399"/>
              <a:gd name="connsiteY92" fmla="*/ 974040 h 1917026"/>
              <a:gd name="connsiteX93" fmla="*/ 262975 w 1216399"/>
              <a:gd name="connsiteY93" fmla="*/ 854977 h 1917026"/>
              <a:gd name="connsiteX94" fmla="*/ 286787 w 1216399"/>
              <a:gd name="connsiteY94" fmla="*/ 716862 h 1917026"/>
              <a:gd name="connsiteX95" fmla="*/ 282025 w 1216399"/>
              <a:gd name="connsiteY95" fmla="*/ 635902 h 1917026"/>
              <a:gd name="connsiteX96" fmla="*/ 196300 w 1216399"/>
              <a:gd name="connsiteY96" fmla="*/ 623996 h 1917026"/>
              <a:gd name="connsiteX97" fmla="*/ 179632 w 1216399"/>
              <a:gd name="connsiteY97" fmla="*/ 543033 h 1917026"/>
              <a:gd name="connsiteX98" fmla="*/ 186775 w 1216399"/>
              <a:gd name="connsiteY98" fmla="*/ 476358 h 1917026"/>
              <a:gd name="connsiteX99" fmla="*/ 148675 w 1216399"/>
              <a:gd name="connsiteY99" fmla="*/ 438258 h 1917026"/>
              <a:gd name="connsiteX100" fmla="*/ 117719 w 1216399"/>
              <a:gd name="connsiteY100" fmla="*/ 338246 h 1917026"/>
              <a:gd name="connsiteX101" fmla="*/ 102097 w 1216399"/>
              <a:gd name="connsiteY101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58300 w 1216399"/>
              <a:gd name="connsiteY22" fmla="*/ 733533 h 1917026"/>
              <a:gd name="connsiteX23" fmla="*/ 984494 w 1216399"/>
              <a:gd name="connsiteY23" fmla="*/ 878790 h 1917026"/>
              <a:gd name="connsiteX24" fmla="*/ 1032119 w 1216399"/>
              <a:gd name="connsiteY24" fmla="*/ 959752 h 1917026"/>
              <a:gd name="connsiteX25" fmla="*/ 1072600 w 1216399"/>
              <a:gd name="connsiteY25" fmla="*/ 981183 h 1917026"/>
              <a:gd name="connsiteX26" fmla="*/ 1089269 w 1216399"/>
              <a:gd name="connsiteY26" fmla="*/ 1047858 h 1917026"/>
              <a:gd name="connsiteX27" fmla="*/ 1122607 w 1216399"/>
              <a:gd name="connsiteY27" fmla="*/ 1074052 h 1917026"/>
              <a:gd name="connsiteX28" fmla="*/ 1163088 w 1216399"/>
              <a:gd name="connsiteY28" fmla="*/ 1133583 h 1917026"/>
              <a:gd name="connsiteX29" fmla="*/ 1191663 w 1216399"/>
              <a:gd name="connsiteY29" fmla="*/ 1147871 h 1917026"/>
              <a:gd name="connsiteX30" fmla="*/ 1215943 w 1216399"/>
              <a:gd name="connsiteY30" fmla="*/ 1205830 h 1917026"/>
              <a:gd name="connsiteX31" fmla="*/ 1196425 w 1216399"/>
              <a:gd name="connsiteY31" fmla="*/ 1255027 h 1917026"/>
              <a:gd name="connsiteX32" fmla="*/ 1144037 w 1216399"/>
              <a:gd name="connsiteY32" fmla="*/ 1250263 h 1917026"/>
              <a:gd name="connsiteX33" fmla="*/ 1124987 w 1216399"/>
              <a:gd name="connsiteY33" fmla="*/ 1295506 h 1917026"/>
              <a:gd name="connsiteX34" fmla="*/ 1048787 w 1216399"/>
              <a:gd name="connsiteY34" fmla="*/ 1328844 h 1917026"/>
              <a:gd name="connsiteX35" fmla="*/ 1020212 w 1216399"/>
              <a:gd name="connsiteY35" fmla="*/ 1388375 h 1917026"/>
              <a:gd name="connsiteX36" fmla="*/ 1036881 w 1216399"/>
              <a:gd name="connsiteY36" fmla="*/ 1436000 h 1917026"/>
              <a:gd name="connsiteX37" fmla="*/ 1017832 w 1216399"/>
              <a:gd name="connsiteY37" fmla="*/ 1476483 h 1917026"/>
              <a:gd name="connsiteX38" fmla="*/ 984493 w 1216399"/>
              <a:gd name="connsiteY38" fmla="*/ 1474100 h 1917026"/>
              <a:gd name="connsiteX39" fmla="*/ 982112 w 1216399"/>
              <a:gd name="connsiteY39" fmla="*/ 1538394 h 1917026"/>
              <a:gd name="connsiteX40" fmla="*/ 946393 w 1216399"/>
              <a:gd name="connsiteY40" fmla="*/ 1555063 h 1917026"/>
              <a:gd name="connsiteX41" fmla="*/ 910674 w 1216399"/>
              <a:gd name="connsiteY41" fmla="*/ 1562206 h 1917026"/>
              <a:gd name="connsiteX42" fmla="*/ 910674 w 1216399"/>
              <a:gd name="connsiteY42" fmla="*/ 1626500 h 1917026"/>
              <a:gd name="connsiteX43" fmla="*/ 967824 w 1216399"/>
              <a:gd name="connsiteY43" fmla="*/ 1636025 h 1917026"/>
              <a:gd name="connsiteX44" fmla="*/ 1001162 w 1216399"/>
              <a:gd name="connsiteY44" fmla="*/ 1631263 h 1917026"/>
              <a:gd name="connsiteX45" fmla="*/ 1005922 w 1216399"/>
              <a:gd name="connsiteY45" fmla="*/ 1705082 h 1917026"/>
              <a:gd name="connsiteX46" fmla="*/ 982112 w 1216399"/>
              <a:gd name="connsiteY46" fmla="*/ 1726513 h 1917026"/>
              <a:gd name="connsiteX47" fmla="*/ 922581 w 1216399"/>
              <a:gd name="connsiteY47" fmla="*/ 1724133 h 1917026"/>
              <a:gd name="connsiteX48" fmla="*/ 870193 w 1216399"/>
              <a:gd name="connsiteY48" fmla="*/ 1733658 h 1917026"/>
              <a:gd name="connsiteX49" fmla="*/ 824949 w 1216399"/>
              <a:gd name="connsiteY49" fmla="*/ 1757471 h 1917026"/>
              <a:gd name="connsiteX50" fmla="*/ 779704 w 1216399"/>
              <a:gd name="connsiteY50" fmla="*/ 1764613 h 1917026"/>
              <a:gd name="connsiteX51" fmla="*/ 758274 w 1216399"/>
              <a:gd name="connsiteY51" fmla="*/ 1783665 h 1917026"/>
              <a:gd name="connsiteX52" fmla="*/ 751131 w 1216399"/>
              <a:gd name="connsiteY52" fmla="*/ 1828908 h 1917026"/>
              <a:gd name="connsiteX53" fmla="*/ 734462 w 1216399"/>
              <a:gd name="connsiteY53" fmla="*/ 1840815 h 1917026"/>
              <a:gd name="connsiteX54" fmla="*/ 689218 w 1216399"/>
              <a:gd name="connsiteY54" fmla="*/ 1890821 h 1917026"/>
              <a:gd name="connsiteX55" fmla="*/ 665406 w 1216399"/>
              <a:gd name="connsiteY55" fmla="*/ 1895582 h 1917026"/>
              <a:gd name="connsiteX56" fmla="*/ 617781 w 1216399"/>
              <a:gd name="connsiteY56" fmla="*/ 1917014 h 1917026"/>
              <a:gd name="connsiteX57" fmla="*/ 579681 w 1216399"/>
              <a:gd name="connsiteY57" fmla="*/ 1900345 h 1917026"/>
              <a:gd name="connsiteX58" fmla="*/ 563012 w 1216399"/>
              <a:gd name="connsiteY58" fmla="*/ 1871770 h 1917026"/>
              <a:gd name="connsiteX59" fmla="*/ 520149 w 1216399"/>
              <a:gd name="connsiteY59" fmla="*/ 1881296 h 1917026"/>
              <a:gd name="connsiteX60" fmla="*/ 512573 w 1216399"/>
              <a:gd name="connsiteY60" fmla="*/ 1875192 h 1917026"/>
              <a:gd name="connsiteX61" fmla="*/ 503481 w 1216399"/>
              <a:gd name="connsiteY61" fmla="*/ 1869389 h 1917026"/>
              <a:gd name="connsiteX62" fmla="*/ 522531 w 1216399"/>
              <a:gd name="connsiteY62" fmla="*/ 1762232 h 1917026"/>
              <a:gd name="connsiteX63" fmla="*/ 539199 w 1216399"/>
              <a:gd name="connsiteY63" fmla="*/ 1740801 h 1917026"/>
              <a:gd name="connsiteX64" fmla="*/ 529674 w 1216399"/>
              <a:gd name="connsiteY64" fmla="*/ 1695558 h 1917026"/>
              <a:gd name="connsiteX65" fmla="*/ 553487 w 1216399"/>
              <a:gd name="connsiteY65" fmla="*/ 1681270 h 1917026"/>
              <a:gd name="connsiteX66" fmla="*/ 534437 w 1216399"/>
              <a:gd name="connsiteY66" fmla="*/ 1666983 h 1917026"/>
              <a:gd name="connsiteX67" fmla="*/ 522531 w 1216399"/>
              <a:gd name="connsiteY67" fmla="*/ 1631265 h 1917026"/>
              <a:gd name="connsiteX68" fmla="*/ 513006 w 1216399"/>
              <a:gd name="connsiteY68" fmla="*/ 1586021 h 1917026"/>
              <a:gd name="connsiteX69" fmla="*/ 510624 w 1216399"/>
              <a:gd name="connsiteY69" fmla="*/ 1555063 h 1917026"/>
              <a:gd name="connsiteX70" fmla="*/ 460618 w 1216399"/>
              <a:gd name="connsiteY70" fmla="*/ 1557446 h 1917026"/>
              <a:gd name="connsiteX71" fmla="*/ 427282 w 1216399"/>
              <a:gd name="connsiteY71" fmla="*/ 1521727 h 1917026"/>
              <a:gd name="connsiteX72" fmla="*/ 382037 w 1216399"/>
              <a:gd name="connsiteY72" fmla="*/ 1505057 h 1917026"/>
              <a:gd name="connsiteX73" fmla="*/ 367749 w 1216399"/>
              <a:gd name="connsiteY73" fmla="*/ 1455052 h 1917026"/>
              <a:gd name="connsiteX74" fmla="*/ 365368 w 1216399"/>
              <a:gd name="connsiteY74" fmla="*/ 1433620 h 1917026"/>
              <a:gd name="connsiteX75" fmla="*/ 334413 w 1216399"/>
              <a:gd name="connsiteY75" fmla="*/ 1388377 h 1917026"/>
              <a:gd name="connsiteX76" fmla="*/ 291549 w 1216399"/>
              <a:gd name="connsiteY76" fmla="*/ 1364564 h 1917026"/>
              <a:gd name="connsiteX77" fmla="*/ 248688 w 1216399"/>
              <a:gd name="connsiteY77" fmla="*/ 1335990 h 1917026"/>
              <a:gd name="connsiteX78" fmla="*/ 215349 w 1216399"/>
              <a:gd name="connsiteY78" fmla="*/ 1326464 h 1917026"/>
              <a:gd name="connsiteX79" fmla="*/ 217731 w 1216399"/>
              <a:gd name="connsiteY79" fmla="*/ 1281218 h 1917026"/>
              <a:gd name="connsiteX80" fmla="*/ 174868 w 1216399"/>
              <a:gd name="connsiteY80" fmla="*/ 1295508 h 1917026"/>
              <a:gd name="connsiteX81" fmla="*/ 186775 w 1216399"/>
              <a:gd name="connsiteY81" fmla="*/ 1328846 h 1917026"/>
              <a:gd name="connsiteX82" fmla="*/ 179631 w 1216399"/>
              <a:gd name="connsiteY82" fmla="*/ 1345515 h 1917026"/>
              <a:gd name="connsiteX83" fmla="*/ 141531 w 1216399"/>
              <a:gd name="connsiteY83" fmla="*/ 1316940 h 1917026"/>
              <a:gd name="connsiteX84" fmla="*/ 98669 w 1216399"/>
              <a:gd name="connsiteY84" fmla="*/ 1314558 h 1917026"/>
              <a:gd name="connsiteX85" fmla="*/ 43899 w 1216399"/>
              <a:gd name="connsiteY85" fmla="*/ 1295508 h 1917026"/>
              <a:gd name="connsiteX86" fmla="*/ 10560 w 1216399"/>
              <a:gd name="connsiteY86" fmla="*/ 1293124 h 1917026"/>
              <a:gd name="connsiteX87" fmla="*/ 1037 w 1216399"/>
              <a:gd name="connsiteY87" fmla="*/ 1240740 h 1917026"/>
              <a:gd name="connsiteX88" fmla="*/ 34374 w 1216399"/>
              <a:gd name="connsiteY88" fmla="*/ 1152633 h 1917026"/>
              <a:gd name="connsiteX89" fmla="*/ 60568 w 1216399"/>
              <a:gd name="connsiteY89" fmla="*/ 1105008 h 1917026"/>
              <a:gd name="connsiteX90" fmla="*/ 81999 w 1216399"/>
              <a:gd name="connsiteY90" fmla="*/ 1057383 h 1917026"/>
              <a:gd name="connsiteX91" fmla="*/ 108194 w 1216399"/>
              <a:gd name="connsiteY91" fmla="*/ 1019283 h 1917026"/>
              <a:gd name="connsiteX92" fmla="*/ 146293 w 1216399"/>
              <a:gd name="connsiteY92" fmla="*/ 1009758 h 1917026"/>
              <a:gd name="connsiteX93" fmla="*/ 153438 w 1216399"/>
              <a:gd name="connsiteY93" fmla="*/ 974040 h 1917026"/>
              <a:gd name="connsiteX94" fmla="*/ 262975 w 1216399"/>
              <a:gd name="connsiteY94" fmla="*/ 854977 h 1917026"/>
              <a:gd name="connsiteX95" fmla="*/ 286787 w 1216399"/>
              <a:gd name="connsiteY95" fmla="*/ 716862 h 1917026"/>
              <a:gd name="connsiteX96" fmla="*/ 282025 w 1216399"/>
              <a:gd name="connsiteY96" fmla="*/ 635902 h 1917026"/>
              <a:gd name="connsiteX97" fmla="*/ 196300 w 1216399"/>
              <a:gd name="connsiteY97" fmla="*/ 623996 h 1917026"/>
              <a:gd name="connsiteX98" fmla="*/ 179632 w 1216399"/>
              <a:gd name="connsiteY98" fmla="*/ 543033 h 1917026"/>
              <a:gd name="connsiteX99" fmla="*/ 186775 w 1216399"/>
              <a:gd name="connsiteY99" fmla="*/ 476358 h 1917026"/>
              <a:gd name="connsiteX100" fmla="*/ 148675 w 1216399"/>
              <a:gd name="connsiteY100" fmla="*/ 438258 h 1917026"/>
              <a:gd name="connsiteX101" fmla="*/ 117719 w 1216399"/>
              <a:gd name="connsiteY101" fmla="*/ 338246 h 1917026"/>
              <a:gd name="connsiteX102" fmla="*/ 102097 w 1216399"/>
              <a:gd name="connsiteY10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01150 w 1216399"/>
              <a:gd name="connsiteY22" fmla="*/ 743057 h 1917026"/>
              <a:gd name="connsiteX23" fmla="*/ 958300 w 1216399"/>
              <a:gd name="connsiteY23" fmla="*/ 733533 h 1917026"/>
              <a:gd name="connsiteX24" fmla="*/ 984494 w 1216399"/>
              <a:gd name="connsiteY24" fmla="*/ 878790 h 1917026"/>
              <a:gd name="connsiteX25" fmla="*/ 1032119 w 1216399"/>
              <a:gd name="connsiteY25" fmla="*/ 959752 h 1917026"/>
              <a:gd name="connsiteX26" fmla="*/ 1072600 w 1216399"/>
              <a:gd name="connsiteY26" fmla="*/ 981183 h 1917026"/>
              <a:gd name="connsiteX27" fmla="*/ 1089269 w 1216399"/>
              <a:gd name="connsiteY27" fmla="*/ 1047858 h 1917026"/>
              <a:gd name="connsiteX28" fmla="*/ 1122607 w 1216399"/>
              <a:gd name="connsiteY28" fmla="*/ 1074052 h 1917026"/>
              <a:gd name="connsiteX29" fmla="*/ 1163088 w 1216399"/>
              <a:gd name="connsiteY29" fmla="*/ 1133583 h 1917026"/>
              <a:gd name="connsiteX30" fmla="*/ 1191663 w 1216399"/>
              <a:gd name="connsiteY30" fmla="*/ 1147871 h 1917026"/>
              <a:gd name="connsiteX31" fmla="*/ 1215943 w 1216399"/>
              <a:gd name="connsiteY31" fmla="*/ 1205830 h 1917026"/>
              <a:gd name="connsiteX32" fmla="*/ 1196425 w 1216399"/>
              <a:gd name="connsiteY32" fmla="*/ 1255027 h 1917026"/>
              <a:gd name="connsiteX33" fmla="*/ 1144037 w 1216399"/>
              <a:gd name="connsiteY33" fmla="*/ 1250263 h 1917026"/>
              <a:gd name="connsiteX34" fmla="*/ 1124987 w 1216399"/>
              <a:gd name="connsiteY34" fmla="*/ 1295506 h 1917026"/>
              <a:gd name="connsiteX35" fmla="*/ 1048787 w 1216399"/>
              <a:gd name="connsiteY35" fmla="*/ 1328844 h 1917026"/>
              <a:gd name="connsiteX36" fmla="*/ 1020212 w 1216399"/>
              <a:gd name="connsiteY36" fmla="*/ 1388375 h 1917026"/>
              <a:gd name="connsiteX37" fmla="*/ 1036881 w 1216399"/>
              <a:gd name="connsiteY37" fmla="*/ 1436000 h 1917026"/>
              <a:gd name="connsiteX38" fmla="*/ 1017832 w 1216399"/>
              <a:gd name="connsiteY38" fmla="*/ 1476483 h 1917026"/>
              <a:gd name="connsiteX39" fmla="*/ 984493 w 1216399"/>
              <a:gd name="connsiteY39" fmla="*/ 1474100 h 1917026"/>
              <a:gd name="connsiteX40" fmla="*/ 982112 w 1216399"/>
              <a:gd name="connsiteY40" fmla="*/ 1538394 h 1917026"/>
              <a:gd name="connsiteX41" fmla="*/ 946393 w 1216399"/>
              <a:gd name="connsiteY41" fmla="*/ 1555063 h 1917026"/>
              <a:gd name="connsiteX42" fmla="*/ 910674 w 1216399"/>
              <a:gd name="connsiteY42" fmla="*/ 1562206 h 1917026"/>
              <a:gd name="connsiteX43" fmla="*/ 910674 w 1216399"/>
              <a:gd name="connsiteY43" fmla="*/ 1626500 h 1917026"/>
              <a:gd name="connsiteX44" fmla="*/ 967824 w 1216399"/>
              <a:gd name="connsiteY44" fmla="*/ 1636025 h 1917026"/>
              <a:gd name="connsiteX45" fmla="*/ 1001162 w 1216399"/>
              <a:gd name="connsiteY45" fmla="*/ 1631263 h 1917026"/>
              <a:gd name="connsiteX46" fmla="*/ 1005922 w 1216399"/>
              <a:gd name="connsiteY46" fmla="*/ 1705082 h 1917026"/>
              <a:gd name="connsiteX47" fmla="*/ 982112 w 1216399"/>
              <a:gd name="connsiteY47" fmla="*/ 1726513 h 1917026"/>
              <a:gd name="connsiteX48" fmla="*/ 922581 w 1216399"/>
              <a:gd name="connsiteY48" fmla="*/ 1724133 h 1917026"/>
              <a:gd name="connsiteX49" fmla="*/ 870193 w 1216399"/>
              <a:gd name="connsiteY49" fmla="*/ 1733658 h 1917026"/>
              <a:gd name="connsiteX50" fmla="*/ 824949 w 1216399"/>
              <a:gd name="connsiteY50" fmla="*/ 1757471 h 1917026"/>
              <a:gd name="connsiteX51" fmla="*/ 779704 w 1216399"/>
              <a:gd name="connsiteY51" fmla="*/ 1764613 h 1917026"/>
              <a:gd name="connsiteX52" fmla="*/ 758274 w 1216399"/>
              <a:gd name="connsiteY52" fmla="*/ 1783665 h 1917026"/>
              <a:gd name="connsiteX53" fmla="*/ 751131 w 1216399"/>
              <a:gd name="connsiteY53" fmla="*/ 1828908 h 1917026"/>
              <a:gd name="connsiteX54" fmla="*/ 734462 w 1216399"/>
              <a:gd name="connsiteY54" fmla="*/ 1840815 h 1917026"/>
              <a:gd name="connsiteX55" fmla="*/ 689218 w 1216399"/>
              <a:gd name="connsiteY55" fmla="*/ 1890821 h 1917026"/>
              <a:gd name="connsiteX56" fmla="*/ 665406 w 1216399"/>
              <a:gd name="connsiteY56" fmla="*/ 1895582 h 1917026"/>
              <a:gd name="connsiteX57" fmla="*/ 617781 w 1216399"/>
              <a:gd name="connsiteY57" fmla="*/ 1917014 h 1917026"/>
              <a:gd name="connsiteX58" fmla="*/ 579681 w 1216399"/>
              <a:gd name="connsiteY58" fmla="*/ 1900345 h 1917026"/>
              <a:gd name="connsiteX59" fmla="*/ 563012 w 1216399"/>
              <a:gd name="connsiteY59" fmla="*/ 1871770 h 1917026"/>
              <a:gd name="connsiteX60" fmla="*/ 520149 w 1216399"/>
              <a:gd name="connsiteY60" fmla="*/ 1881296 h 1917026"/>
              <a:gd name="connsiteX61" fmla="*/ 512573 w 1216399"/>
              <a:gd name="connsiteY61" fmla="*/ 1875192 h 1917026"/>
              <a:gd name="connsiteX62" fmla="*/ 503481 w 1216399"/>
              <a:gd name="connsiteY62" fmla="*/ 1869389 h 1917026"/>
              <a:gd name="connsiteX63" fmla="*/ 522531 w 1216399"/>
              <a:gd name="connsiteY63" fmla="*/ 1762232 h 1917026"/>
              <a:gd name="connsiteX64" fmla="*/ 539199 w 1216399"/>
              <a:gd name="connsiteY64" fmla="*/ 1740801 h 1917026"/>
              <a:gd name="connsiteX65" fmla="*/ 529674 w 1216399"/>
              <a:gd name="connsiteY65" fmla="*/ 1695558 h 1917026"/>
              <a:gd name="connsiteX66" fmla="*/ 553487 w 1216399"/>
              <a:gd name="connsiteY66" fmla="*/ 1681270 h 1917026"/>
              <a:gd name="connsiteX67" fmla="*/ 534437 w 1216399"/>
              <a:gd name="connsiteY67" fmla="*/ 1666983 h 1917026"/>
              <a:gd name="connsiteX68" fmla="*/ 522531 w 1216399"/>
              <a:gd name="connsiteY68" fmla="*/ 1631265 h 1917026"/>
              <a:gd name="connsiteX69" fmla="*/ 513006 w 1216399"/>
              <a:gd name="connsiteY69" fmla="*/ 1586021 h 1917026"/>
              <a:gd name="connsiteX70" fmla="*/ 510624 w 1216399"/>
              <a:gd name="connsiteY70" fmla="*/ 1555063 h 1917026"/>
              <a:gd name="connsiteX71" fmla="*/ 460618 w 1216399"/>
              <a:gd name="connsiteY71" fmla="*/ 1557446 h 1917026"/>
              <a:gd name="connsiteX72" fmla="*/ 427282 w 1216399"/>
              <a:gd name="connsiteY72" fmla="*/ 1521727 h 1917026"/>
              <a:gd name="connsiteX73" fmla="*/ 382037 w 1216399"/>
              <a:gd name="connsiteY73" fmla="*/ 1505057 h 1917026"/>
              <a:gd name="connsiteX74" fmla="*/ 367749 w 1216399"/>
              <a:gd name="connsiteY74" fmla="*/ 1455052 h 1917026"/>
              <a:gd name="connsiteX75" fmla="*/ 365368 w 1216399"/>
              <a:gd name="connsiteY75" fmla="*/ 1433620 h 1917026"/>
              <a:gd name="connsiteX76" fmla="*/ 334413 w 1216399"/>
              <a:gd name="connsiteY76" fmla="*/ 1388377 h 1917026"/>
              <a:gd name="connsiteX77" fmla="*/ 291549 w 1216399"/>
              <a:gd name="connsiteY77" fmla="*/ 1364564 h 1917026"/>
              <a:gd name="connsiteX78" fmla="*/ 248688 w 1216399"/>
              <a:gd name="connsiteY78" fmla="*/ 1335990 h 1917026"/>
              <a:gd name="connsiteX79" fmla="*/ 215349 w 1216399"/>
              <a:gd name="connsiteY79" fmla="*/ 1326464 h 1917026"/>
              <a:gd name="connsiteX80" fmla="*/ 217731 w 1216399"/>
              <a:gd name="connsiteY80" fmla="*/ 1281218 h 1917026"/>
              <a:gd name="connsiteX81" fmla="*/ 174868 w 1216399"/>
              <a:gd name="connsiteY81" fmla="*/ 1295508 h 1917026"/>
              <a:gd name="connsiteX82" fmla="*/ 186775 w 1216399"/>
              <a:gd name="connsiteY82" fmla="*/ 1328846 h 1917026"/>
              <a:gd name="connsiteX83" fmla="*/ 179631 w 1216399"/>
              <a:gd name="connsiteY83" fmla="*/ 1345515 h 1917026"/>
              <a:gd name="connsiteX84" fmla="*/ 141531 w 1216399"/>
              <a:gd name="connsiteY84" fmla="*/ 1316940 h 1917026"/>
              <a:gd name="connsiteX85" fmla="*/ 98669 w 1216399"/>
              <a:gd name="connsiteY85" fmla="*/ 1314558 h 1917026"/>
              <a:gd name="connsiteX86" fmla="*/ 43899 w 1216399"/>
              <a:gd name="connsiteY86" fmla="*/ 1295508 h 1917026"/>
              <a:gd name="connsiteX87" fmla="*/ 10560 w 1216399"/>
              <a:gd name="connsiteY87" fmla="*/ 1293124 h 1917026"/>
              <a:gd name="connsiteX88" fmla="*/ 1037 w 1216399"/>
              <a:gd name="connsiteY88" fmla="*/ 1240740 h 1917026"/>
              <a:gd name="connsiteX89" fmla="*/ 34374 w 1216399"/>
              <a:gd name="connsiteY89" fmla="*/ 1152633 h 1917026"/>
              <a:gd name="connsiteX90" fmla="*/ 60568 w 1216399"/>
              <a:gd name="connsiteY90" fmla="*/ 1105008 h 1917026"/>
              <a:gd name="connsiteX91" fmla="*/ 81999 w 1216399"/>
              <a:gd name="connsiteY91" fmla="*/ 1057383 h 1917026"/>
              <a:gd name="connsiteX92" fmla="*/ 108194 w 1216399"/>
              <a:gd name="connsiteY92" fmla="*/ 1019283 h 1917026"/>
              <a:gd name="connsiteX93" fmla="*/ 146293 w 1216399"/>
              <a:gd name="connsiteY93" fmla="*/ 1009758 h 1917026"/>
              <a:gd name="connsiteX94" fmla="*/ 153438 w 1216399"/>
              <a:gd name="connsiteY94" fmla="*/ 974040 h 1917026"/>
              <a:gd name="connsiteX95" fmla="*/ 262975 w 1216399"/>
              <a:gd name="connsiteY95" fmla="*/ 854977 h 1917026"/>
              <a:gd name="connsiteX96" fmla="*/ 286787 w 1216399"/>
              <a:gd name="connsiteY96" fmla="*/ 716862 h 1917026"/>
              <a:gd name="connsiteX97" fmla="*/ 282025 w 1216399"/>
              <a:gd name="connsiteY97" fmla="*/ 635902 h 1917026"/>
              <a:gd name="connsiteX98" fmla="*/ 196300 w 1216399"/>
              <a:gd name="connsiteY98" fmla="*/ 623996 h 1917026"/>
              <a:gd name="connsiteX99" fmla="*/ 179632 w 1216399"/>
              <a:gd name="connsiteY99" fmla="*/ 543033 h 1917026"/>
              <a:gd name="connsiteX100" fmla="*/ 186775 w 1216399"/>
              <a:gd name="connsiteY100" fmla="*/ 476358 h 1917026"/>
              <a:gd name="connsiteX101" fmla="*/ 148675 w 1216399"/>
              <a:gd name="connsiteY101" fmla="*/ 438258 h 1917026"/>
              <a:gd name="connsiteX102" fmla="*/ 117719 w 1216399"/>
              <a:gd name="connsiteY102" fmla="*/ 338246 h 1917026"/>
              <a:gd name="connsiteX103" fmla="*/ 102097 w 1216399"/>
              <a:gd name="connsiteY10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01150 w 1216399"/>
              <a:gd name="connsiteY22" fmla="*/ 743057 h 1917026"/>
              <a:gd name="connsiteX23" fmla="*/ 958300 w 1216399"/>
              <a:gd name="connsiteY23" fmla="*/ 733533 h 1917026"/>
              <a:gd name="connsiteX24" fmla="*/ 974969 w 1216399"/>
              <a:gd name="connsiteY24" fmla="*/ 752582 h 1917026"/>
              <a:gd name="connsiteX25" fmla="*/ 984494 w 1216399"/>
              <a:gd name="connsiteY25" fmla="*/ 878790 h 1917026"/>
              <a:gd name="connsiteX26" fmla="*/ 1032119 w 1216399"/>
              <a:gd name="connsiteY26" fmla="*/ 959752 h 1917026"/>
              <a:gd name="connsiteX27" fmla="*/ 1072600 w 1216399"/>
              <a:gd name="connsiteY27" fmla="*/ 981183 h 1917026"/>
              <a:gd name="connsiteX28" fmla="*/ 1089269 w 1216399"/>
              <a:gd name="connsiteY28" fmla="*/ 1047858 h 1917026"/>
              <a:gd name="connsiteX29" fmla="*/ 1122607 w 1216399"/>
              <a:gd name="connsiteY29" fmla="*/ 1074052 h 1917026"/>
              <a:gd name="connsiteX30" fmla="*/ 1163088 w 1216399"/>
              <a:gd name="connsiteY30" fmla="*/ 1133583 h 1917026"/>
              <a:gd name="connsiteX31" fmla="*/ 1191663 w 1216399"/>
              <a:gd name="connsiteY31" fmla="*/ 1147871 h 1917026"/>
              <a:gd name="connsiteX32" fmla="*/ 1215943 w 1216399"/>
              <a:gd name="connsiteY32" fmla="*/ 1205830 h 1917026"/>
              <a:gd name="connsiteX33" fmla="*/ 1196425 w 1216399"/>
              <a:gd name="connsiteY33" fmla="*/ 1255027 h 1917026"/>
              <a:gd name="connsiteX34" fmla="*/ 1144037 w 1216399"/>
              <a:gd name="connsiteY34" fmla="*/ 1250263 h 1917026"/>
              <a:gd name="connsiteX35" fmla="*/ 1124987 w 1216399"/>
              <a:gd name="connsiteY35" fmla="*/ 1295506 h 1917026"/>
              <a:gd name="connsiteX36" fmla="*/ 1048787 w 1216399"/>
              <a:gd name="connsiteY36" fmla="*/ 1328844 h 1917026"/>
              <a:gd name="connsiteX37" fmla="*/ 1020212 w 1216399"/>
              <a:gd name="connsiteY37" fmla="*/ 1388375 h 1917026"/>
              <a:gd name="connsiteX38" fmla="*/ 1036881 w 1216399"/>
              <a:gd name="connsiteY38" fmla="*/ 1436000 h 1917026"/>
              <a:gd name="connsiteX39" fmla="*/ 1017832 w 1216399"/>
              <a:gd name="connsiteY39" fmla="*/ 1476483 h 1917026"/>
              <a:gd name="connsiteX40" fmla="*/ 984493 w 1216399"/>
              <a:gd name="connsiteY40" fmla="*/ 1474100 h 1917026"/>
              <a:gd name="connsiteX41" fmla="*/ 982112 w 1216399"/>
              <a:gd name="connsiteY41" fmla="*/ 1538394 h 1917026"/>
              <a:gd name="connsiteX42" fmla="*/ 946393 w 1216399"/>
              <a:gd name="connsiteY42" fmla="*/ 1555063 h 1917026"/>
              <a:gd name="connsiteX43" fmla="*/ 910674 w 1216399"/>
              <a:gd name="connsiteY43" fmla="*/ 1562206 h 1917026"/>
              <a:gd name="connsiteX44" fmla="*/ 910674 w 1216399"/>
              <a:gd name="connsiteY44" fmla="*/ 1626500 h 1917026"/>
              <a:gd name="connsiteX45" fmla="*/ 967824 w 1216399"/>
              <a:gd name="connsiteY45" fmla="*/ 1636025 h 1917026"/>
              <a:gd name="connsiteX46" fmla="*/ 1001162 w 1216399"/>
              <a:gd name="connsiteY46" fmla="*/ 1631263 h 1917026"/>
              <a:gd name="connsiteX47" fmla="*/ 1005922 w 1216399"/>
              <a:gd name="connsiteY47" fmla="*/ 1705082 h 1917026"/>
              <a:gd name="connsiteX48" fmla="*/ 982112 w 1216399"/>
              <a:gd name="connsiteY48" fmla="*/ 1726513 h 1917026"/>
              <a:gd name="connsiteX49" fmla="*/ 922581 w 1216399"/>
              <a:gd name="connsiteY49" fmla="*/ 1724133 h 1917026"/>
              <a:gd name="connsiteX50" fmla="*/ 870193 w 1216399"/>
              <a:gd name="connsiteY50" fmla="*/ 1733658 h 1917026"/>
              <a:gd name="connsiteX51" fmla="*/ 824949 w 1216399"/>
              <a:gd name="connsiteY51" fmla="*/ 1757471 h 1917026"/>
              <a:gd name="connsiteX52" fmla="*/ 779704 w 1216399"/>
              <a:gd name="connsiteY52" fmla="*/ 1764613 h 1917026"/>
              <a:gd name="connsiteX53" fmla="*/ 758274 w 1216399"/>
              <a:gd name="connsiteY53" fmla="*/ 1783665 h 1917026"/>
              <a:gd name="connsiteX54" fmla="*/ 751131 w 1216399"/>
              <a:gd name="connsiteY54" fmla="*/ 1828908 h 1917026"/>
              <a:gd name="connsiteX55" fmla="*/ 734462 w 1216399"/>
              <a:gd name="connsiteY55" fmla="*/ 1840815 h 1917026"/>
              <a:gd name="connsiteX56" fmla="*/ 689218 w 1216399"/>
              <a:gd name="connsiteY56" fmla="*/ 1890821 h 1917026"/>
              <a:gd name="connsiteX57" fmla="*/ 665406 w 1216399"/>
              <a:gd name="connsiteY57" fmla="*/ 1895582 h 1917026"/>
              <a:gd name="connsiteX58" fmla="*/ 617781 w 1216399"/>
              <a:gd name="connsiteY58" fmla="*/ 1917014 h 1917026"/>
              <a:gd name="connsiteX59" fmla="*/ 579681 w 1216399"/>
              <a:gd name="connsiteY59" fmla="*/ 1900345 h 1917026"/>
              <a:gd name="connsiteX60" fmla="*/ 563012 w 1216399"/>
              <a:gd name="connsiteY60" fmla="*/ 1871770 h 1917026"/>
              <a:gd name="connsiteX61" fmla="*/ 520149 w 1216399"/>
              <a:gd name="connsiteY61" fmla="*/ 1881296 h 1917026"/>
              <a:gd name="connsiteX62" fmla="*/ 512573 w 1216399"/>
              <a:gd name="connsiteY62" fmla="*/ 1875192 h 1917026"/>
              <a:gd name="connsiteX63" fmla="*/ 503481 w 1216399"/>
              <a:gd name="connsiteY63" fmla="*/ 1869389 h 1917026"/>
              <a:gd name="connsiteX64" fmla="*/ 522531 w 1216399"/>
              <a:gd name="connsiteY64" fmla="*/ 1762232 h 1917026"/>
              <a:gd name="connsiteX65" fmla="*/ 539199 w 1216399"/>
              <a:gd name="connsiteY65" fmla="*/ 1740801 h 1917026"/>
              <a:gd name="connsiteX66" fmla="*/ 529674 w 1216399"/>
              <a:gd name="connsiteY66" fmla="*/ 1695558 h 1917026"/>
              <a:gd name="connsiteX67" fmla="*/ 553487 w 1216399"/>
              <a:gd name="connsiteY67" fmla="*/ 1681270 h 1917026"/>
              <a:gd name="connsiteX68" fmla="*/ 534437 w 1216399"/>
              <a:gd name="connsiteY68" fmla="*/ 1666983 h 1917026"/>
              <a:gd name="connsiteX69" fmla="*/ 522531 w 1216399"/>
              <a:gd name="connsiteY69" fmla="*/ 1631265 h 1917026"/>
              <a:gd name="connsiteX70" fmla="*/ 513006 w 1216399"/>
              <a:gd name="connsiteY70" fmla="*/ 1586021 h 1917026"/>
              <a:gd name="connsiteX71" fmla="*/ 510624 w 1216399"/>
              <a:gd name="connsiteY71" fmla="*/ 1555063 h 1917026"/>
              <a:gd name="connsiteX72" fmla="*/ 460618 w 1216399"/>
              <a:gd name="connsiteY72" fmla="*/ 1557446 h 1917026"/>
              <a:gd name="connsiteX73" fmla="*/ 427282 w 1216399"/>
              <a:gd name="connsiteY73" fmla="*/ 1521727 h 1917026"/>
              <a:gd name="connsiteX74" fmla="*/ 382037 w 1216399"/>
              <a:gd name="connsiteY74" fmla="*/ 1505057 h 1917026"/>
              <a:gd name="connsiteX75" fmla="*/ 367749 w 1216399"/>
              <a:gd name="connsiteY75" fmla="*/ 1455052 h 1917026"/>
              <a:gd name="connsiteX76" fmla="*/ 365368 w 1216399"/>
              <a:gd name="connsiteY76" fmla="*/ 1433620 h 1917026"/>
              <a:gd name="connsiteX77" fmla="*/ 334413 w 1216399"/>
              <a:gd name="connsiteY77" fmla="*/ 1388377 h 1917026"/>
              <a:gd name="connsiteX78" fmla="*/ 291549 w 1216399"/>
              <a:gd name="connsiteY78" fmla="*/ 1364564 h 1917026"/>
              <a:gd name="connsiteX79" fmla="*/ 248688 w 1216399"/>
              <a:gd name="connsiteY79" fmla="*/ 1335990 h 1917026"/>
              <a:gd name="connsiteX80" fmla="*/ 215349 w 1216399"/>
              <a:gd name="connsiteY80" fmla="*/ 1326464 h 1917026"/>
              <a:gd name="connsiteX81" fmla="*/ 217731 w 1216399"/>
              <a:gd name="connsiteY81" fmla="*/ 1281218 h 1917026"/>
              <a:gd name="connsiteX82" fmla="*/ 174868 w 1216399"/>
              <a:gd name="connsiteY82" fmla="*/ 1295508 h 1917026"/>
              <a:gd name="connsiteX83" fmla="*/ 186775 w 1216399"/>
              <a:gd name="connsiteY83" fmla="*/ 1328846 h 1917026"/>
              <a:gd name="connsiteX84" fmla="*/ 179631 w 1216399"/>
              <a:gd name="connsiteY84" fmla="*/ 1345515 h 1917026"/>
              <a:gd name="connsiteX85" fmla="*/ 141531 w 1216399"/>
              <a:gd name="connsiteY85" fmla="*/ 1316940 h 1917026"/>
              <a:gd name="connsiteX86" fmla="*/ 98669 w 1216399"/>
              <a:gd name="connsiteY86" fmla="*/ 1314558 h 1917026"/>
              <a:gd name="connsiteX87" fmla="*/ 43899 w 1216399"/>
              <a:gd name="connsiteY87" fmla="*/ 1295508 h 1917026"/>
              <a:gd name="connsiteX88" fmla="*/ 10560 w 1216399"/>
              <a:gd name="connsiteY88" fmla="*/ 1293124 h 1917026"/>
              <a:gd name="connsiteX89" fmla="*/ 1037 w 1216399"/>
              <a:gd name="connsiteY89" fmla="*/ 1240740 h 1917026"/>
              <a:gd name="connsiteX90" fmla="*/ 34374 w 1216399"/>
              <a:gd name="connsiteY90" fmla="*/ 1152633 h 1917026"/>
              <a:gd name="connsiteX91" fmla="*/ 60568 w 1216399"/>
              <a:gd name="connsiteY91" fmla="*/ 1105008 h 1917026"/>
              <a:gd name="connsiteX92" fmla="*/ 81999 w 1216399"/>
              <a:gd name="connsiteY92" fmla="*/ 1057383 h 1917026"/>
              <a:gd name="connsiteX93" fmla="*/ 108194 w 1216399"/>
              <a:gd name="connsiteY93" fmla="*/ 1019283 h 1917026"/>
              <a:gd name="connsiteX94" fmla="*/ 146293 w 1216399"/>
              <a:gd name="connsiteY94" fmla="*/ 1009758 h 1917026"/>
              <a:gd name="connsiteX95" fmla="*/ 153438 w 1216399"/>
              <a:gd name="connsiteY95" fmla="*/ 974040 h 1917026"/>
              <a:gd name="connsiteX96" fmla="*/ 262975 w 1216399"/>
              <a:gd name="connsiteY96" fmla="*/ 854977 h 1917026"/>
              <a:gd name="connsiteX97" fmla="*/ 286787 w 1216399"/>
              <a:gd name="connsiteY97" fmla="*/ 716862 h 1917026"/>
              <a:gd name="connsiteX98" fmla="*/ 282025 w 1216399"/>
              <a:gd name="connsiteY98" fmla="*/ 635902 h 1917026"/>
              <a:gd name="connsiteX99" fmla="*/ 196300 w 1216399"/>
              <a:gd name="connsiteY99" fmla="*/ 623996 h 1917026"/>
              <a:gd name="connsiteX100" fmla="*/ 179632 w 1216399"/>
              <a:gd name="connsiteY100" fmla="*/ 543033 h 1917026"/>
              <a:gd name="connsiteX101" fmla="*/ 186775 w 1216399"/>
              <a:gd name="connsiteY101" fmla="*/ 476358 h 1917026"/>
              <a:gd name="connsiteX102" fmla="*/ 148675 w 1216399"/>
              <a:gd name="connsiteY102" fmla="*/ 438258 h 1917026"/>
              <a:gd name="connsiteX103" fmla="*/ 117719 w 1216399"/>
              <a:gd name="connsiteY103" fmla="*/ 338246 h 1917026"/>
              <a:gd name="connsiteX104" fmla="*/ 102097 w 1216399"/>
              <a:gd name="connsiteY10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67813 w 1216399"/>
              <a:gd name="connsiteY14" fmla="*/ 623995 h 1917026"/>
              <a:gd name="connsiteX15" fmla="*/ 872575 w 1216399"/>
              <a:gd name="connsiteY15" fmla="*/ 719245 h 1917026"/>
              <a:gd name="connsiteX16" fmla="*/ 829713 w 1216399"/>
              <a:gd name="connsiteY16" fmla="*/ 721626 h 1917026"/>
              <a:gd name="connsiteX17" fmla="*/ 817807 w 1216399"/>
              <a:gd name="connsiteY17" fmla="*/ 750201 h 1917026"/>
              <a:gd name="connsiteX18" fmla="*/ 829713 w 1216399"/>
              <a:gd name="connsiteY18" fmla="*/ 778776 h 1917026"/>
              <a:gd name="connsiteX19" fmla="*/ 822567 w 1216399"/>
              <a:gd name="connsiteY19" fmla="*/ 802587 h 1917026"/>
              <a:gd name="connsiteX20" fmla="*/ 836857 w 1216399"/>
              <a:gd name="connsiteY20" fmla="*/ 821640 h 1917026"/>
              <a:gd name="connsiteX21" fmla="*/ 870194 w 1216399"/>
              <a:gd name="connsiteY21" fmla="*/ 793065 h 1917026"/>
              <a:gd name="connsiteX22" fmla="*/ 903532 w 1216399"/>
              <a:gd name="connsiteY22" fmla="*/ 788302 h 1917026"/>
              <a:gd name="connsiteX23" fmla="*/ 901150 w 1216399"/>
              <a:gd name="connsiteY23" fmla="*/ 743057 h 1917026"/>
              <a:gd name="connsiteX24" fmla="*/ 958300 w 1216399"/>
              <a:gd name="connsiteY24" fmla="*/ 733533 h 1917026"/>
              <a:gd name="connsiteX25" fmla="*/ 974969 w 1216399"/>
              <a:gd name="connsiteY25" fmla="*/ 752582 h 1917026"/>
              <a:gd name="connsiteX26" fmla="*/ 984494 w 1216399"/>
              <a:gd name="connsiteY26" fmla="*/ 878790 h 1917026"/>
              <a:gd name="connsiteX27" fmla="*/ 1032119 w 1216399"/>
              <a:gd name="connsiteY27" fmla="*/ 959752 h 1917026"/>
              <a:gd name="connsiteX28" fmla="*/ 1072600 w 1216399"/>
              <a:gd name="connsiteY28" fmla="*/ 981183 h 1917026"/>
              <a:gd name="connsiteX29" fmla="*/ 1089269 w 1216399"/>
              <a:gd name="connsiteY29" fmla="*/ 1047858 h 1917026"/>
              <a:gd name="connsiteX30" fmla="*/ 1122607 w 1216399"/>
              <a:gd name="connsiteY30" fmla="*/ 1074052 h 1917026"/>
              <a:gd name="connsiteX31" fmla="*/ 1163088 w 1216399"/>
              <a:gd name="connsiteY31" fmla="*/ 1133583 h 1917026"/>
              <a:gd name="connsiteX32" fmla="*/ 1191663 w 1216399"/>
              <a:gd name="connsiteY32" fmla="*/ 1147871 h 1917026"/>
              <a:gd name="connsiteX33" fmla="*/ 1215943 w 1216399"/>
              <a:gd name="connsiteY33" fmla="*/ 1205830 h 1917026"/>
              <a:gd name="connsiteX34" fmla="*/ 1196425 w 1216399"/>
              <a:gd name="connsiteY34" fmla="*/ 1255027 h 1917026"/>
              <a:gd name="connsiteX35" fmla="*/ 1144037 w 1216399"/>
              <a:gd name="connsiteY35" fmla="*/ 1250263 h 1917026"/>
              <a:gd name="connsiteX36" fmla="*/ 1124987 w 1216399"/>
              <a:gd name="connsiteY36" fmla="*/ 1295506 h 1917026"/>
              <a:gd name="connsiteX37" fmla="*/ 1048787 w 1216399"/>
              <a:gd name="connsiteY37" fmla="*/ 1328844 h 1917026"/>
              <a:gd name="connsiteX38" fmla="*/ 1020212 w 1216399"/>
              <a:gd name="connsiteY38" fmla="*/ 1388375 h 1917026"/>
              <a:gd name="connsiteX39" fmla="*/ 1036881 w 1216399"/>
              <a:gd name="connsiteY39" fmla="*/ 1436000 h 1917026"/>
              <a:gd name="connsiteX40" fmla="*/ 1017832 w 1216399"/>
              <a:gd name="connsiteY40" fmla="*/ 1476483 h 1917026"/>
              <a:gd name="connsiteX41" fmla="*/ 984493 w 1216399"/>
              <a:gd name="connsiteY41" fmla="*/ 1474100 h 1917026"/>
              <a:gd name="connsiteX42" fmla="*/ 982112 w 1216399"/>
              <a:gd name="connsiteY42" fmla="*/ 1538394 h 1917026"/>
              <a:gd name="connsiteX43" fmla="*/ 946393 w 1216399"/>
              <a:gd name="connsiteY43" fmla="*/ 1555063 h 1917026"/>
              <a:gd name="connsiteX44" fmla="*/ 910674 w 1216399"/>
              <a:gd name="connsiteY44" fmla="*/ 1562206 h 1917026"/>
              <a:gd name="connsiteX45" fmla="*/ 910674 w 1216399"/>
              <a:gd name="connsiteY45" fmla="*/ 1626500 h 1917026"/>
              <a:gd name="connsiteX46" fmla="*/ 967824 w 1216399"/>
              <a:gd name="connsiteY46" fmla="*/ 1636025 h 1917026"/>
              <a:gd name="connsiteX47" fmla="*/ 1001162 w 1216399"/>
              <a:gd name="connsiteY47" fmla="*/ 1631263 h 1917026"/>
              <a:gd name="connsiteX48" fmla="*/ 1005922 w 1216399"/>
              <a:gd name="connsiteY48" fmla="*/ 1705082 h 1917026"/>
              <a:gd name="connsiteX49" fmla="*/ 982112 w 1216399"/>
              <a:gd name="connsiteY49" fmla="*/ 1726513 h 1917026"/>
              <a:gd name="connsiteX50" fmla="*/ 922581 w 1216399"/>
              <a:gd name="connsiteY50" fmla="*/ 1724133 h 1917026"/>
              <a:gd name="connsiteX51" fmla="*/ 870193 w 1216399"/>
              <a:gd name="connsiteY51" fmla="*/ 1733658 h 1917026"/>
              <a:gd name="connsiteX52" fmla="*/ 824949 w 1216399"/>
              <a:gd name="connsiteY52" fmla="*/ 1757471 h 1917026"/>
              <a:gd name="connsiteX53" fmla="*/ 779704 w 1216399"/>
              <a:gd name="connsiteY53" fmla="*/ 1764613 h 1917026"/>
              <a:gd name="connsiteX54" fmla="*/ 758274 w 1216399"/>
              <a:gd name="connsiteY54" fmla="*/ 1783665 h 1917026"/>
              <a:gd name="connsiteX55" fmla="*/ 751131 w 1216399"/>
              <a:gd name="connsiteY55" fmla="*/ 1828908 h 1917026"/>
              <a:gd name="connsiteX56" fmla="*/ 734462 w 1216399"/>
              <a:gd name="connsiteY56" fmla="*/ 1840815 h 1917026"/>
              <a:gd name="connsiteX57" fmla="*/ 689218 w 1216399"/>
              <a:gd name="connsiteY57" fmla="*/ 1890821 h 1917026"/>
              <a:gd name="connsiteX58" fmla="*/ 665406 w 1216399"/>
              <a:gd name="connsiteY58" fmla="*/ 1895582 h 1917026"/>
              <a:gd name="connsiteX59" fmla="*/ 617781 w 1216399"/>
              <a:gd name="connsiteY59" fmla="*/ 1917014 h 1917026"/>
              <a:gd name="connsiteX60" fmla="*/ 579681 w 1216399"/>
              <a:gd name="connsiteY60" fmla="*/ 1900345 h 1917026"/>
              <a:gd name="connsiteX61" fmla="*/ 563012 w 1216399"/>
              <a:gd name="connsiteY61" fmla="*/ 1871770 h 1917026"/>
              <a:gd name="connsiteX62" fmla="*/ 520149 w 1216399"/>
              <a:gd name="connsiteY62" fmla="*/ 1881296 h 1917026"/>
              <a:gd name="connsiteX63" fmla="*/ 512573 w 1216399"/>
              <a:gd name="connsiteY63" fmla="*/ 1875192 h 1917026"/>
              <a:gd name="connsiteX64" fmla="*/ 503481 w 1216399"/>
              <a:gd name="connsiteY64" fmla="*/ 1869389 h 1917026"/>
              <a:gd name="connsiteX65" fmla="*/ 522531 w 1216399"/>
              <a:gd name="connsiteY65" fmla="*/ 1762232 h 1917026"/>
              <a:gd name="connsiteX66" fmla="*/ 539199 w 1216399"/>
              <a:gd name="connsiteY66" fmla="*/ 1740801 h 1917026"/>
              <a:gd name="connsiteX67" fmla="*/ 529674 w 1216399"/>
              <a:gd name="connsiteY67" fmla="*/ 1695558 h 1917026"/>
              <a:gd name="connsiteX68" fmla="*/ 553487 w 1216399"/>
              <a:gd name="connsiteY68" fmla="*/ 1681270 h 1917026"/>
              <a:gd name="connsiteX69" fmla="*/ 534437 w 1216399"/>
              <a:gd name="connsiteY69" fmla="*/ 1666983 h 1917026"/>
              <a:gd name="connsiteX70" fmla="*/ 522531 w 1216399"/>
              <a:gd name="connsiteY70" fmla="*/ 1631265 h 1917026"/>
              <a:gd name="connsiteX71" fmla="*/ 513006 w 1216399"/>
              <a:gd name="connsiteY71" fmla="*/ 1586021 h 1917026"/>
              <a:gd name="connsiteX72" fmla="*/ 510624 w 1216399"/>
              <a:gd name="connsiteY72" fmla="*/ 1555063 h 1917026"/>
              <a:gd name="connsiteX73" fmla="*/ 460618 w 1216399"/>
              <a:gd name="connsiteY73" fmla="*/ 1557446 h 1917026"/>
              <a:gd name="connsiteX74" fmla="*/ 427282 w 1216399"/>
              <a:gd name="connsiteY74" fmla="*/ 1521727 h 1917026"/>
              <a:gd name="connsiteX75" fmla="*/ 382037 w 1216399"/>
              <a:gd name="connsiteY75" fmla="*/ 1505057 h 1917026"/>
              <a:gd name="connsiteX76" fmla="*/ 367749 w 1216399"/>
              <a:gd name="connsiteY76" fmla="*/ 1455052 h 1917026"/>
              <a:gd name="connsiteX77" fmla="*/ 365368 w 1216399"/>
              <a:gd name="connsiteY77" fmla="*/ 1433620 h 1917026"/>
              <a:gd name="connsiteX78" fmla="*/ 334413 w 1216399"/>
              <a:gd name="connsiteY78" fmla="*/ 1388377 h 1917026"/>
              <a:gd name="connsiteX79" fmla="*/ 291549 w 1216399"/>
              <a:gd name="connsiteY79" fmla="*/ 1364564 h 1917026"/>
              <a:gd name="connsiteX80" fmla="*/ 248688 w 1216399"/>
              <a:gd name="connsiteY80" fmla="*/ 1335990 h 1917026"/>
              <a:gd name="connsiteX81" fmla="*/ 215349 w 1216399"/>
              <a:gd name="connsiteY81" fmla="*/ 1326464 h 1917026"/>
              <a:gd name="connsiteX82" fmla="*/ 217731 w 1216399"/>
              <a:gd name="connsiteY82" fmla="*/ 1281218 h 1917026"/>
              <a:gd name="connsiteX83" fmla="*/ 174868 w 1216399"/>
              <a:gd name="connsiteY83" fmla="*/ 1295508 h 1917026"/>
              <a:gd name="connsiteX84" fmla="*/ 186775 w 1216399"/>
              <a:gd name="connsiteY84" fmla="*/ 1328846 h 1917026"/>
              <a:gd name="connsiteX85" fmla="*/ 179631 w 1216399"/>
              <a:gd name="connsiteY85" fmla="*/ 1345515 h 1917026"/>
              <a:gd name="connsiteX86" fmla="*/ 141531 w 1216399"/>
              <a:gd name="connsiteY86" fmla="*/ 1316940 h 1917026"/>
              <a:gd name="connsiteX87" fmla="*/ 98669 w 1216399"/>
              <a:gd name="connsiteY87" fmla="*/ 1314558 h 1917026"/>
              <a:gd name="connsiteX88" fmla="*/ 43899 w 1216399"/>
              <a:gd name="connsiteY88" fmla="*/ 1295508 h 1917026"/>
              <a:gd name="connsiteX89" fmla="*/ 10560 w 1216399"/>
              <a:gd name="connsiteY89" fmla="*/ 1293124 h 1917026"/>
              <a:gd name="connsiteX90" fmla="*/ 1037 w 1216399"/>
              <a:gd name="connsiteY90" fmla="*/ 1240740 h 1917026"/>
              <a:gd name="connsiteX91" fmla="*/ 34374 w 1216399"/>
              <a:gd name="connsiteY91" fmla="*/ 1152633 h 1917026"/>
              <a:gd name="connsiteX92" fmla="*/ 60568 w 1216399"/>
              <a:gd name="connsiteY92" fmla="*/ 1105008 h 1917026"/>
              <a:gd name="connsiteX93" fmla="*/ 81999 w 1216399"/>
              <a:gd name="connsiteY93" fmla="*/ 1057383 h 1917026"/>
              <a:gd name="connsiteX94" fmla="*/ 108194 w 1216399"/>
              <a:gd name="connsiteY94" fmla="*/ 1019283 h 1917026"/>
              <a:gd name="connsiteX95" fmla="*/ 146293 w 1216399"/>
              <a:gd name="connsiteY95" fmla="*/ 1009758 h 1917026"/>
              <a:gd name="connsiteX96" fmla="*/ 153438 w 1216399"/>
              <a:gd name="connsiteY96" fmla="*/ 974040 h 1917026"/>
              <a:gd name="connsiteX97" fmla="*/ 262975 w 1216399"/>
              <a:gd name="connsiteY97" fmla="*/ 854977 h 1917026"/>
              <a:gd name="connsiteX98" fmla="*/ 286787 w 1216399"/>
              <a:gd name="connsiteY98" fmla="*/ 716862 h 1917026"/>
              <a:gd name="connsiteX99" fmla="*/ 282025 w 1216399"/>
              <a:gd name="connsiteY99" fmla="*/ 635902 h 1917026"/>
              <a:gd name="connsiteX100" fmla="*/ 196300 w 1216399"/>
              <a:gd name="connsiteY100" fmla="*/ 623996 h 1917026"/>
              <a:gd name="connsiteX101" fmla="*/ 179632 w 1216399"/>
              <a:gd name="connsiteY101" fmla="*/ 543033 h 1917026"/>
              <a:gd name="connsiteX102" fmla="*/ 186775 w 1216399"/>
              <a:gd name="connsiteY102" fmla="*/ 476358 h 1917026"/>
              <a:gd name="connsiteX103" fmla="*/ 148675 w 1216399"/>
              <a:gd name="connsiteY103" fmla="*/ 438258 h 1917026"/>
              <a:gd name="connsiteX104" fmla="*/ 117719 w 1216399"/>
              <a:gd name="connsiteY104" fmla="*/ 338246 h 1917026"/>
              <a:gd name="connsiteX105" fmla="*/ 102097 w 1216399"/>
              <a:gd name="connsiteY10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72575 w 1216399"/>
              <a:gd name="connsiteY16" fmla="*/ 719245 h 1917026"/>
              <a:gd name="connsiteX17" fmla="*/ 829713 w 1216399"/>
              <a:gd name="connsiteY17" fmla="*/ 721626 h 1917026"/>
              <a:gd name="connsiteX18" fmla="*/ 817807 w 1216399"/>
              <a:gd name="connsiteY18" fmla="*/ 750201 h 1917026"/>
              <a:gd name="connsiteX19" fmla="*/ 829713 w 1216399"/>
              <a:gd name="connsiteY19" fmla="*/ 778776 h 1917026"/>
              <a:gd name="connsiteX20" fmla="*/ 822567 w 1216399"/>
              <a:gd name="connsiteY20" fmla="*/ 802587 h 1917026"/>
              <a:gd name="connsiteX21" fmla="*/ 836857 w 1216399"/>
              <a:gd name="connsiteY21" fmla="*/ 821640 h 1917026"/>
              <a:gd name="connsiteX22" fmla="*/ 870194 w 1216399"/>
              <a:gd name="connsiteY22" fmla="*/ 793065 h 1917026"/>
              <a:gd name="connsiteX23" fmla="*/ 903532 w 1216399"/>
              <a:gd name="connsiteY23" fmla="*/ 788302 h 1917026"/>
              <a:gd name="connsiteX24" fmla="*/ 901150 w 1216399"/>
              <a:gd name="connsiteY24" fmla="*/ 743057 h 1917026"/>
              <a:gd name="connsiteX25" fmla="*/ 958300 w 1216399"/>
              <a:gd name="connsiteY25" fmla="*/ 733533 h 1917026"/>
              <a:gd name="connsiteX26" fmla="*/ 974969 w 1216399"/>
              <a:gd name="connsiteY26" fmla="*/ 752582 h 1917026"/>
              <a:gd name="connsiteX27" fmla="*/ 984494 w 1216399"/>
              <a:gd name="connsiteY27" fmla="*/ 878790 h 1917026"/>
              <a:gd name="connsiteX28" fmla="*/ 1032119 w 1216399"/>
              <a:gd name="connsiteY28" fmla="*/ 959752 h 1917026"/>
              <a:gd name="connsiteX29" fmla="*/ 1072600 w 1216399"/>
              <a:gd name="connsiteY29" fmla="*/ 981183 h 1917026"/>
              <a:gd name="connsiteX30" fmla="*/ 1089269 w 1216399"/>
              <a:gd name="connsiteY30" fmla="*/ 1047858 h 1917026"/>
              <a:gd name="connsiteX31" fmla="*/ 1122607 w 1216399"/>
              <a:gd name="connsiteY31" fmla="*/ 1074052 h 1917026"/>
              <a:gd name="connsiteX32" fmla="*/ 1163088 w 1216399"/>
              <a:gd name="connsiteY32" fmla="*/ 1133583 h 1917026"/>
              <a:gd name="connsiteX33" fmla="*/ 1191663 w 1216399"/>
              <a:gd name="connsiteY33" fmla="*/ 1147871 h 1917026"/>
              <a:gd name="connsiteX34" fmla="*/ 1215943 w 1216399"/>
              <a:gd name="connsiteY34" fmla="*/ 1205830 h 1917026"/>
              <a:gd name="connsiteX35" fmla="*/ 1196425 w 1216399"/>
              <a:gd name="connsiteY35" fmla="*/ 1255027 h 1917026"/>
              <a:gd name="connsiteX36" fmla="*/ 1144037 w 1216399"/>
              <a:gd name="connsiteY36" fmla="*/ 1250263 h 1917026"/>
              <a:gd name="connsiteX37" fmla="*/ 1124987 w 1216399"/>
              <a:gd name="connsiteY37" fmla="*/ 1295506 h 1917026"/>
              <a:gd name="connsiteX38" fmla="*/ 1048787 w 1216399"/>
              <a:gd name="connsiteY38" fmla="*/ 1328844 h 1917026"/>
              <a:gd name="connsiteX39" fmla="*/ 1020212 w 1216399"/>
              <a:gd name="connsiteY39" fmla="*/ 1388375 h 1917026"/>
              <a:gd name="connsiteX40" fmla="*/ 1036881 w 1216399"/>
              <a:gd name="connsiteY40" fmla="*/ 1436000 h 1917026"/>
              <a:gd name="connsiteX41" fmla="*/ 1017832 w 1216399"/>
              <a:gd name="connsiteY41" fmla="*/ 1476483 h 1917026"/>
              <a:gd name="connsiteX42" fmla="*/ 984493 w 1216399"/>
              <a:gd name="connsiteY42" fmla="*/ 1474100 h 1917026"/>
              <a:gd name="connsiteX43" fmla="*/ 982112 w 1216399"/>
              <a:gd name="connsiteY43" fmla="*/ 1538394 h 1917026"/>
              <a:gd name="connsiteX44" fmla="*/ 946393 w 1216399"/>
              <a:gd name="connsiteY44" fmla="*/ 1555063 h 1917026"/>
              <a:gd name="connsiteX45" fmla="*/ 910674 w 1216399"/>
              <a:gd name="connsiteY45" fmla="*/ 1562206 h 1917026"/>
              <a:gd name="connsiteX46" fmla="*/ 910674 w 1216399"/>
              <a:gd name="connsiteY46" fmla="*/ 1626500 h 1917026"/>
              <a:gd name="connsiteX47" fmla="*/ 967824 w 1216399"/>
              <a:gd name="connsiteY47" fmla="*/ 1636025 h 1917026"/>
              <a:gd name="connsiteX48" fmla="*/ 1001162 w 1216399"/>
              <a:gd name="connsiteY48" fmla="*/ 1631263 h 1917026"/>
              <a:gd name="connsiteX49" fmla="*/ 1005922 w 1216399"/>
              <a:gd name="connsiteY49" fmla="*/ 1705082 h 1917026"/>
              <a:gd name="connsiteX50" fmla="*/ 982112 w 1216399"/>
              <a:gd name="connsiteY50" fmla="*/ 1726513 h 1917026"/>
              <a:gd name="connsiteX51" fmla="*/ 922581 w 1216399"/>
              <a:gd name="connsiteY51" fmla="*/ 1724133 h 1917026"/>
              <a:gd name="connsiteX52" fmla="*/ 870193 w 1216399"/>
              <a:gd name="connsiteY52" fmla="*/ 1733658 h 1917026"/>
              <a:gd name="connsiteX53" fmla="*/ 824949 w 1216399"/>
              <a:gd name="connsiteY53" fmla="*/ 1757471 h 1917026"/>
              <a:gd name="connsiteX54" fmla="*/ 779704 w 1216399"/>
              <a:gd name="connsiteY54" fmla="*/ 1764613 h 1917026"/>
              <a:gd name="connsiteX55" fmla="*/ 758274 w 1216399"/>
              <a:gd name="connsiteY55" fmla="*/ 1783665 h 1917026"/>
              <a:gd name="connsiteX56" fmla="*/ 751131 w 1216399"/>
              <a:gd name="connsiteY56" fmla="*/ 1828908 h 1917026"/>
              <a:gd name="connsiteX57" fmla="*/ 734462 w 1216399"/>
              <a:gd name="connsiteY57" fmla="*/ 1840815 h 1917026"/>
              <a:gd name="connsiteX58" fmla="*/ 689218 w 1216399"/>
              <a:gd name="connsiteY58" fmla="*/ 1890821 h 1917026"/>
              <a:gd name="connsiteX59" fmla="*/ 665406 w 1216399"/>
              <a:gd name="connsiteY59" fmla="*/ 1895582 h 1917026"/>
              <a:gd name="connsiteX60" fmla="*/ 617781 w 1216399"/>
              <a:gd name="connsiteY60" fmla="*/ 1917014 h 1917026"/>
              <a:gd name="connsiteX61" fmla="*/ 579681 w 1216399"/>
              <a:gd name="connsiteY61" fmla="*/ 1900345 h 1917026"/>
              <a:gd name="connsiteX62" fmla="*/ 563012 w 1216399"/>
              <a:gd name="connsiteY62" fmla="*/ 1871770 h 1917026"/>
              <a:gd name="connsiteX63" fmla="*/ 520149 w 1216399"/>
              <a:gd name="connsiteY63" fmla="*/ 1881296 h 1917026"/>
              <a:gd name="connsiteX64" fmla="*/ 512573 w 1216399"/>
              <a:gd name="connsiteY64" fmla="*/ 1875192 h 1917026"/>
              <a:gd name="connsiteX65" fmla="*/ 503481 w 1216399"/>
              <a:gd name="connsiteY65" fmla="*/ 1869389 h 1917026"/>
              <a:gd name="connsiteX66" fmla="*/ 522531 w 1216399"/>
              <a:gd name="connsiteY66" fmla="*/ 1762232 h 1917026"/>
              <a:gd name="connsiteX67" fmla="*/ 539199 w 1216399"/>
              <a:gd name="connsiteY67" fmla="*/ 1740801 h 1917026"/>
              <a:gd name="connsiteX68" fmla="*/ 529674 w 1216399"/>
              <a:gd name="connsiteY68" fmla="*/ 1695558 h 1917026"/>
              <a:gd name="connsiteX69" fmla="*/ 553487 w 1216399"/>
              <a:gd name="connsiteY69" fmla="*/ 1681270 h 1917026"/>
              <a:gd name="connsiteX70" fmla="*/ 534437 w 1216399"/>
              <a:gd name="connsiteY70" fmla="*/ 1666983 h 1917026"/>
              <a:gd name="connsiteX71" fmla="*/ 522531 w 1216399"/>
              <a:gd name="connsiteY71" fmla="*/ 1631265 h 1917026"/>
              <a:gd name="connsiteX72" fmla="*/ 513006 w 1216399"/>
              <a:gd name="connsiteY72" fmla="*/ 1586021 h 1917026"/>
              <a:gd name="connsiteX73" fmla="*/ 510624 w 1216399"/>
              <a:gd name="connsiteY73" fmla="*/ 1555063 h 1917026"/>
              <a:gd name="connsiteX74" fmla="*/ 460618 w 1216399"/>
              <a:gd name="connsiteY74" fmla="*/ 1557446 h 1917026"/>
              <a:gd name="connsiteX75" fmla="*/ 427282 w 1216399"/>
              <a:gd name="connsiteY75" fmla="*/ 1521727 h 1917026"/>
              <a:gd name="connsiteX76" fmla="*/ 382037 w 1216399"/>
              <a:gd name="connsiteY76" fmla="*/ 1505057 h 1917026"/>
              <a:gd name="connsiteX77" fmla="*/ 367749 w 1216399"/>
              <a:gd name="connsiteY77" fmla="*/ 1455052 h 1917026"/>
              <a:gd name="connsiteX78" fmla="*/ 365368 w 1216399"/>
              <a:gd name="connsiteY78" fmla="*/ 1433620 h 1917026"/>
              <a:gd name="connsiteX79" fmla="*/ 334413 w 1216399"/>
              <a:gd name="connsiteY79" fmla="*/ 1388377 h 1917026"/>
              <a:gd name="connsiteX80" fmla="*/ 291549 w 1216399"/>
              <a:gd name="connsiteY80" fmla="*/ 1364564 h 1917026"/>
              <a:gd name="connsiteX81" fmla="*/ 248688 w 1216399"/>
              <a:gd name="connsiteY81" fmla="*/ 1335990 h 1917026"/>
              <a:gd name="connsiteX82" fmla="*/ 215349 w 1216399"/>
              <a:gd name="connsiteY82" fmla="*/ 1326464 h 1917026"/>
              <a:gd name="connsiteX83" fmla="*/ 217731 w 1216399"/>
              <a:gd name="connsiteY83" fmla="*/ 1281218 h 1917026"/>
              <a:gd name="connsiteX84" fmla="*/ 174868 w 1216399"/>
              <a:gd name="connsiteY84" fmla="*/ 1295508 h 1917026"/>
              <a:gd name="connsiteX85" fmla="*/ 186775 w 1216399"/>
              <a:gd name="connsiteY85" fmla="*/ 1328846 h 1917026"/>
              <a:gd name="connsiteX86" fmla="*/ 179631 w 1216399"/>
              <a:gd name="connsiteY86" fmla="*/ 1345515 h 1917026"/>
              <a:gd name="connsiteX87" fmla="*/ 141531 w 1216399"/>
              <a:gd name="connsiteY87" fmla="*/ 1316940 h 1917026"/>
              <a:gd name="connsiteX88" fmla="*/ 98669 w 1216399"/>
              <a:gd name="connsiteY88" fmla="*/ 1314558 h 1917026"/>
              <a:gd name="connsiteX89" fmla="*/ 43899 w 1216399"/>
              <a:gd name="connsiteY89" fmla="*/ 1295508 h 1917026"/>
              <a:gd name="connsiteX90" fmla="*/ 10560 w 1216399"/>
              <a:gd name="connsiteY90" fmla="*/ 1293124 h 1917026"/>
              <a:gd name="connsiteX91" fmla="*/ 1037 w 1216399"/>
              <a:gd name="connsiteY91" fmla="*/ 1240740 h 1917026"/>
              <a:gd name="connsiteX92" fmla="*/ 34374 w 1216399"/>
              <a:gd name="connsiteY92" fmla="*/ 1152633 h 1917026"/>
              <a:gd name="connsiteX93" fmla="*/ 60568 w 1216399"/>
              <a:gd name="connsiteY93" fmla="*/ 1105008 h 1917026"/>
              <a:gd name="connsiteX94" fmla="*/ 81999 w 1216399"/>
              <a:gd name="connsiteY94" fmla="*/ 1057383 h 1917026"/>
              <a:gd name="connsiteX95" fmla="*/ 108194 w 1216399"/>
              <a:gd name="connsiteY95" fmla="*/ 1019283 h 1917026"/>
              <a:gd name="connsiteX96" fmla="*/ 146293 w 1216399"/>
              <a:gd name="connsiteY96" fmla="*/ 1009758 h 1917026"/>
              <a:gd name="connsiteX97" fmla="*/ 153438 w 1216399"/>
              <a:gd name="connsiteY97" fmla="*/ 974040 h 1917026"/>
              <a:gd name="connsiteX98" fmla="*/ 262975 w 1216399"/>
              <a:gd name="connsiteY98" fmla="*/ 854977 h 1917026"/>
              <a:gd name="connsiteX99" fmla="*/ 286787 w 1216399"/>
              <a:gd name="connsiteY99" fmla="*/ 716862 h 1917026"/>
              <a:gd name="connsiteX100" fmla="*/ 282025 w 1216399"/>
              <a:gd name="connsiteY100" fmla="*/ 635902 h 1917026"/>
              <a:gd name="connsiteX101" fmla="*/ 196300 w 1216399"/>
              <a:gd name="connsiteY101" fmla="*/ 623996 h 1917026"/>
              <a:gd name="connsiteX102" fmla="*/ 179632 w 1216399"/>
              <a:gd name="connsiteY102" fmla="*/ 543033 h 1917026"/>
              <a:gd name="connsiteX103" fmla="*/ 186775 w 1216399"/>
              <a:gd name="connsiteY103" fmla="*/ 476358 h 1917026"/>
              <a:gd name="connsiteX104" fmla="*/ 148675 w 1216399"/>
              <a:gd name="connsiteY104" fmla="*/ 438258 h 1917026"/>
              <a:gd name="connsiteX105" fmla="*/ 117719 w 1216399"/>
              <a:gd name="connsiteY105" fmla="*/ 338246 h 1917026"/>
              <a:gd name="connsiteX106" fmla="*/ 102097 w 1216399"/>
              <a:gd name="connsiteY106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48763 w 1216399"/>
              <a:gd name="connsiteY16" fmla="*/ 669239 h 1917026"/>
              <a:gd name="connsiteX17" fmla="*/ 872575 w 1216399"/>
              <a:gd name="connsiteY17" fmla="*/ 719245 h 1917026"/>
              <a:gd name="connsiteX18" fmla="*/ 829713 w 1216399"/>
              <a:gd name="connsiteY18" fmla="*/ 721626 h 1917026"/>
              <a:gd name="connsiteX19" fmla="*/ 817807 w 1216399"/>
              <a:gd name="connsiteY19" fmla="*/ 750201 h 1917026"/>
              <a:gd name="connsiteX20" fmla="*/ 829713 w 1216399"/>
              <a:gd name="connsiteY20" fmla="*/ 778776 h 1917026"/>
              <a:gd name="connsiteX21" fmla="*/ 822567 w 1216399"/>
              <a:gd name="connsiteY21" fmla="*/ 802587 h 1917026"/>
              <a:gd name="connsiteX22" fmla="*/ 836857 w 1216399"/>
              <a:gd name="connsiteY22" fmla="*/ 821640 h 1917026"/>
              <a:gd name="connsiteX23" fmla="*/ 870194 w 1216399"/>
              <a:gd name="connsiteY23" fmla="*/ 793065 h 1917026"/>
              <a:gd name="connsiteX24" fmla="*/ 903532 w 1216399"/>
              <a:gd name="connsiteY24" fmla="*/ 788302 h 1917026"/>
              <a:gd name="connsiteX25" fmla="*/ 901150 w 1216399"/>
              <a:gd name="connsiteY25" fmla="*/ 743057 h 1917026"/>
              <a:gd name="connsiteX26" fmla="*/ 958300 w 1216399"/>
              <a:gd name="connsiteY26" fmla="*/ 733533 h 1917026"/>
              <a:gd name="connsiteX27" fmla="*/ 974969 w 1216399"/>
              <a:gd name="connsiteY27" fmla="*/ 752582 h 1917026"/>
              <a:gd name="connsiteX28" fmla="*/ 984494 w 1216399"/>
              <a:gd name="connsiteY28" fmla="*/ 878790 h 1917026"/>
              <a:gd name="connsiteX29" fmla="*/ 1032119 w 1216399"/>
              <a:gd name="connsiteY29" fmla="*/ 959752 h 1917026"/>
              <a:gd name="connsiteX30" fmla="*/ 1072600 w 1216399"/>
              <a:gd name="connsiteY30" fmla="*/ 981183 h 1917026"/>
              <a:gd name="connsiteX31" fmla="*/ 1089269 w 1216399"/>
              <a:gd name="connsiteY31" fmla="*/ 1047858 h 1917026"/>
              <a:gd name="connsiteX32" fmla="*/ 1122607 w 1216399"/>
              <a:gd name="connsiteY32" fmla="*/ 1074052 h 1917026"/>
              <a:gd name="connsiteX33" fmla="*/ 1163088 w 1216399"/>
              <a:gd name="connsiteY33" fmla="*/ 1133583 h 1917026"/>
              <a:gd name="connsiteX34" fmla="*/ 1191663 w 1216399"/>
              <a:gd name="connsiteY34" fmla="*/ 1147871 h 1917026"/>
              <a:gd name="connsiteX35" fmla="*/ 1215943 w 1216399"/>
              <a:gd name="connsiteY35" fmla="*/ 1205830 h 1917026"/>
              <a:gd name="connsiteX36" fmla="*/ 1196425 w 1216399"/>
              <a:gd name="connsiteY36" fmla="*/ 1255027 h 1917026"/>
              <a:gd name="connsiteX37" fmla="*/ 1144037 w 1216399"/>
              <a:gd name="connsiteY37" fmla="*/ 1250263 h 1917026"/>
              <a:gd name="connsiteX38" fmla="*/ 1124987 w 1216399"/>
              <a:gd name="connsiteY38" fmla="*/ 1295506 h 1917026"/>
              <a:gd name="connsiteX39" fmla="*/ 1048787 w 1216399"/>
              <a:gd name="connsiteY39" fmla="*/ 1328844 h 1917026"/>
              <a:gd name="connsiteX40" fmla="*/ 1020212 w 1216399"/>
              <a:gd name="connsiteY40" fmla="*/ 1388375 h 1917026"/>
              <a:gd name="connsiteX41" fmla="*/ 1036881 w 1216399"/>
              <a:gd name="connsiteY41" fmla="*/ 1436000 h 1917026"/>
              <a:gd name="connsiteX42" fmla="*/ 1017832 w 1216399"/>
              <a:gd name="connsiteY42" fmla="*/ 1476483 h 1917026"/>
              <a:gd name="connsiteX43" fmla="*/ 984493 w 1216399"/>
              <a:gd name="connsiteY43" fmla="*/ 1474100 h 1917026"/>
              <a:gd name="connsiteX44" fmla="*/ 982112 w 1216399"/>
              <a:gd name="connsiteY44" fmla="*/ 1538394 h 1917026"/>
              <a:gd name="connsiteX45" fmla="*/ 946393 w 1216399"/>
              <a:gd name="connsiteY45" fmla="*/ 1555063 h 1917026"/>
              <a:gd name="connsiteX46" fmla="*/ 910674 w 1216399"/>
              <a:gd name="connsiteY46" fmla="*/ 1562206 h 1917026"/>
              <a:gd name="connsiteX47" fmla="*/ 910674 w 1216399"/>
              <a:gd name="connsiteY47" fmla="*/ 1626500 h 1917026"/>
              <a:gd name="connsiteX48" fmla="*/ 967824 w 1216399"/>
              <a:gd name="connsiteY48" fmla="*/ 1636025 h 1917026"/>
              <a:gd name="connsiteX49" fmla="*/ 1001162 w 1216399"/>
              <a:gd name="connsiteY49" fmla="*/ 1631263 h 1917026"/>
              <a:gd name="connsiteX50" fmla="*/ 1005922 w 1216399"/>
              <a:gd name="connsiteY50" fmla="*/ 1705082 h 1917026"/>
              <a:gd name="connsiteX51" fmla="*/ 982112 w 1216399"/>
              <a:gd name="connsiteY51" fmla="*/ 1726513 h 1917026"/>
              <a:gd name="connsiteX52" fmla="*/ 922581 w 1216399"/>
              <a:gd name="connsiteY52" fmla="*/ 1724133 h 1917026"/>
              <a:gd name="connsiteX53" fmla="*/ 870193 w 1216399"/>
              <a:gd name="connsiteY53" fmla="*/ 1733658 h 1917026"/>
              <a:gd name="connsiteX54" fmla="*/ 824949 w 1216399"/>
              <a:gd name="connsiteY54" fmla="*/ 1757471 h 1917026"/>
              <a:gd name="connsiteX55" fmla="*/ 779704 w 1216399"/>
              <a:gd name="connsiteY55" fmla="*/ 1764613 h 1917026"/>
              <a:gd name="connsiteX56" fmla="*/ 758274 w 1216399"/>
              <a:gd name="connsiteY56" fmla="*/ 1783665 h 1917026"/>
              <a:gd name="connsiteX57" fmla="*/ 751131 w 1216399"/>
              <a:gd name="connsiteY57" fmla="*/ 1828908 h 1917026"/>
              <a:gd name="connsiteX58" fmla="*/ 734462 w 1216399"/>
              <a:gd name="connsiteY58" fmla="*/ 1840815 h 1917026"/>
              <a:gd name="connsiteX59" fmla="*/ 689218 w 1216399"/>
              <a:gd name="connsiteY59" fmla="*/ 1890821 h 1917026"/>
              <a:gd name="connsiteX60" fmla="*/ 665406 w 1216399"/>
              <a:gd name="connsiteY60" fmla="*/ 1895582 h 1917026"/>
              <a:gd name="connsiteX61" fmla="*/ 617781 w 1216399"/>
              <a:gd name="connsiteY61" fmla="*/ 1917014 h 1917026"/>
              <a:gd name="connsiteX62" fmla="*/ 579681 w 1216399"/>
              <a:gd name="connsiteY62" fmla="*/ 1900345 h 1917026"/>
              <a:gd name="connsiteX63" fmla="*/ 563012 w 1216399"/>
              <a:gd name="connsiteY63" fmla="*/ 1871770 h 1917026"/>
              <a:gd name="connsiteX64" fmla="*/ 520149 w 1216399"/>
              <a:gd name="connsiteY64" fmla="*/ 1881296 h 1917026"/>
              <a:gd name="connsiteX65" fmla="*/ 512573 w 1216399"/>
              <a:gd name="connsiteY65" fmla="*/ 1875192 h 1917026"/>
              <a:gd name="connsiteX66" fmla="*/ 503481 w 1216399"/>
              <a:gd name="connsiteY66" fmla="*/ 1869389 h 1917026"/>
              <a:gd name="connsiteX67" fmla="*/ 522531 w 1216399"/>
              <a:gd name="connsiteY67" fmla="*/ 1762232 h 1917026"/>
              <a:gd name="connsiteX68" fmla="*/ 539199 w 1216399"/>
              <a:gd name="connsiteY68" fmla="*/ 1740801 h 1917026"/>
              <a:gd name="connsiteX69" fmla="*/ 529674 w 1216399"/>
              <a:gd name="connsiteY69" fmla="*/ 1695558 h 1917026"/>
              <a:gd name="connsiteX70" fmla="*/ 553487 w 1216399"/>
              <a:gd name="connsiteY70" fmla="*/ 1681270 h 1917026"/>
              <a:gd name="connsiteX71" fmla="*/ 534437 w 1216399"/>
              <a:gd name="connsiteY71" fmla="*/ 1666983 h 1917026"/>
              <a:gd name="connsiteX72" fmla="*/ 522531 w 1216399"/>
              <a:gd name="connsiteY72" fmla="*/ 1631265 h 1917026"/>
              <a:gd name="connsiteX73" fmla="*/ 513006 w 1216399"/>
              <a:gd name="connsiteY73" fmla="*/ 1586021 h 1917026"/>
              <a:gd name="connsiteX74" fmla="*/ 510624 w 1216399"/>
              <a:gd name="connsiteY74" fmla="*/ 1555063 h 1917026"/>
              <a:gd name="connsiteX75" fmla="*/ 460618 w 1216399"/>
              <a:gd name="connsiteY75" fmla="*/ 1557446 h 1917026"/>
              <a:gd name="connsiteX76" fmla="*/ 427282 w 1216399"/>
              <a:gd name="connsiteY76" fmla="*/ 1521727 h 1917026"/>
              <a:gd name="connsiteX77" fmla="*/ 382037 w 1216399"/>
              <a:gd name="connsiteY77" fmla="*/ 1505057 h 1917026"/>
              <a:gd name="connsiteX78" fmla="*/ 367749 w 1216399"/>
              <a:gd name="connsiteY78" fmla="*/ 1455052 h 1917026"/>
              <a:gd name="connsiteX79" fmla="*/ 365368 w 1216399"/>
              <a:gd name="connsiteY79" fmla="*/ 1433620 h 1917026"/>
              <a:gd name="connsiteX80" fmla="*/ 334413 w 1216399"/>
              <a:gd name="connsiteY80" fmla="*/ 1388377 h 1917026"/>
              <a:gd name="connsiteX81" fmla="*/ 291549 w 1216399"/>
              <a:gd name="connsiteY81" fmla="*/ 1364564 h 1917026"/>
              <a:gd name="connsiteX82" fmla="*/ 248688 w 1216399"/>
              <a:gd name="connsiteY82" fmla="*/ 1335990 h 1917026"/>
              <a:gd name="connsiteX83" fmla="*/ 215349 w 1216399"/>
              <a:gd name="connsiteY83" fmla="*/ 1326464 h 1917026"/>
              <a:gd name="connsiteX84" fmla="*/ 217731 w 1216399"/>
              <a:gd name="connsiteY84" fmla="*/ 1281218 h 1917026"/>
              <a:gd name="connsiteX85" fmla="*/ 174868 w 1216399"/>
              <a:gd name="connsiteY85" fmla="*/ 1295508 h 1917026"/>
              <a:gd name="connsiteX86" fmla="*/ 186775 w 1216399"/>
              <a:gd name="connsiteY86" fmla="*/ 1328846 h 1917026"/>
              <a:gd name="connsiteX87" fmla="*/ 179631 w 1216399"/>
              <a:gd name="connsiteY87" fmla="*/ 1345515 h 1917026"/>
              <a:gd name="connsiteX88" fmla="*/ 141531 w 1216399"/>
              <a:gd name="connsiteY88" fmla="*/ 1316940 h 1917026"/>
              <a:gd name="connsiteX89" fmla="*/ 98669 w 1216399"/>
              <a:gd name="connsiteY89" fmla="*/ 1314558 h 1917026"/>
              <a:gd name="connsiteX90" fmla="*/ 43899 w 1216399"/>
              <a:gd name="connsiteY90" fmla="*/ 1295508 h 1917026"/>
              <a:gd name="connsiteX91" fmla="*/ 10560 w 1216399"/>
              <a:gd name="connsiteY91" fmla="*/ 1293124 h 1917026"/>
              <a:gd name="connsiteX92" fmla="*/ 1037 w 1216399"/>
              <a:gd name="connsiteY92" fmla="*/ 1240740 h 1917026"/>
              <a:gd name="connsiteX93" fmla="*/ 34374 w 1216399"/>
              <a:gd name="connsiteY93" fmla="*/ 1152633 h 1917026"/>
              <a:gd name="connsiteX94" fmla="*/ 60568 w 1216399"/>
              <a:gd name="connsiteY94" fmla="*/ 1105008 h 1917026"/>
              <a:gd name="connsiteX95" fmla="*/ 81999 w 1216399"/>
              <a:gd name="connsiteY95" fmla="*/ 1057383 h 1917026"/>
              <a:gd name="connsiteX96" fmla="*/ 108194 w 1216399"/>
              <a:gd name="connsiteY96" fmla="*/ 1019283 h 1917026"/>
              <a:gd name="connsiteX97" fmla="*/ 146293 w 1216399"/>
              <a:gd name="connsiteY97" fmla="*/ 1009758 h 1917026"/>
              <a:gd name="connsiteX98" fmla="*/ 153438 w 1216399"/>
              <a:gd name="connsiteY98" fmla="*/ 974040 h 1917026"/>
              <a:gd name="connsiteX99" fmla="*/ 262975 w 1216399"/>
              <a:gd name="connsiteY99" fmla="*/ 854977 h 1917026"/>
              <a:gd name="connsiteX100" fmla="*/ 286787 w 1216399"/>
              <a:gd name="connsiteY100" fmla="*/ 716862 h 1917026"/>
              <a:gd name="connsiteX101" fmla="*/ 282025 w 1216399"/>
              <a:gd name="connsiteY101" fmla="*/ 635902 h 1917026"/>
              <a:gd name="connsiteX102" fmla="*/ 196300 w 1216399"/>
              <a:gd name="connsiteY102" fmla="*/ 623996 h 1917026"/>
              <a:gd name="connsiteX103" fmla="*/ 179632 w 1216399"/>
              <a:gd name="connsiteY103" fmla="*/ 543033 h 1917026"/>
              <a:gd name="connsiteX104" fmla="*/ 186775 w 1216399"/>
              <a:gd name="connsiteY104" fmla="*/ 476358 h 1917026"/>
              <a:gd name="connsiteX105" fmla="*/ 148675 w 1216399"/>
              <a:gd name="connsiteY105" fmla="*/ 438258 h 1917026"/>
              <a:gd name="connsiteX106" fmla="*/ 117719 w 1216399"/>
              <a:gd name="connsiteY106" fmla="*/ 338246 h 1917026"/>
              <a:gd name="connsiteX107" fmla="*/ 102097 w 1216399"/>
              <a:gd name="connsiteY107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48763 w 1216399"/>
              <a:gd name="connsiteY16" fmla="*/ 669239 h 1917026"/>
              <a:gd name="connsiteX17" fmla="*/ 872575 w 1216399"/>
              <a:gd name="connsiteY17" fmla="*/ 695432 h 1917026"/>
              <a:gd name="connsiteX18" fmla="*/ 872575 w 1216399"/>
              <a:gd name="connsiteY18" fmla="*/ 719245 h 1917026"/>
              <a:gd name="connsiteX19" fmla="*/ 829713 w 1216399"/>
              <a:gd name="connsiteY19" fmla="*/ 721626 h 1917026"/>
              <a:gd name="connsiteX20" fmla="*/ 817807 w 1216399"/>
              <a:gd name="connsiteY20" fmla="*/ 750201 h 1917026"/>
              <a:gd name="connsiteX21" fmla="*/ 829713 w 1216399"/>
              <a:gd name="connsiteY21" fmla="*/ 778776 h 1917026"/>
              <a:gd name="connsiteX22" fmla="*/ 822567 w 1216399"/>
              <a:gd name="connsiteY22" fmla="*/ 802587 h 1917026"/>
              <a:gd name="connsiteX23" fmla="*/ 836857 w 1216399"/>
              <a:gd name="connsiteY23" fmla="*/ 821640 h 1917026"/>
              <a:gd name="connsiteX24" fmla="*/ 870194 w 1216399"/>
              <a:gd name="connsiteY24" fmla="*/ 793065 h 1917026"/>
              <a:gd name="connsiteX25" fmla="*/ 903532 w 1216399"/>
              <a:gd name="connsiteY25" fmla="*/ 788302 h 1917026"/>
              <a:gd name="connsiteX26" fmla="*/ 901150 w 1216399"/>
              <a:gd name="connsiteY26" fmla="*/ 743057 h 1917026"/>
              <a:gd name="connsiteX27" fmla="*/ 958300 w 1216399"/>
              <a:gd name="connsiteY27" fmla="*/ 733533 h 1917026"/>
              <a:gd name="connsiteX28" fmla="*/ 974969 w 1216399"/>
              <a:gd name="connsiteY28" fmla="*/ 752582 h 1917026"/>
              <a:gd name="connsiteX29" fmla="*/ 984494 w 1216399"/>
              <a:gd name="connsiteY29" fmla="*/ 878790 h 1917026"/>
              <a:gd name="connsiteX30" fmla="*/ 1032119 w 1216399"/>
              <a:gd name="connsiteY30" fmla="*/ 959752 h 1917026"/>
              <a:gd name="connsiteX31" fmla="*/ 1072600 w 1216399"/>
              <a:gd name="connsiteY31" fmla="*/ 981183 h 1917026"/>
              <a:gd name="connsiteX32" fmla="*/ 1089269 w 1216399"/>
              <a:gd name="connsiteY32" fmla="*/ 1047858 h 1917026"/>
              <a:gd name="connsiteX33" fmla="*/ 1122607 w 1216399"/>
              <a:gd name="connsiteY33" fmla="*/ 1074052 h 1917026"/>
              <a:gd name="connsiteX34" fmla="*/ 1163088 w 1216399"/>
              <a:gd name="connsiteY34" fmla="*/ 1133583 h 1917026"/>
              <a:gd name="connsiteX35" fmla="*/ 1191663 w 1216399"/>
              <a:gd name="connsiteY35" fmla="*/ 1147871 h 1917026"/>
              <a:gd name="connsiteX36" fmla="*/ 1215943 w 1216399"/>
              <a:gd name="connsiteY36" fmla="*/ 1205830 h 1917026"/>
              <a:gd name="connsiteX37" fmla="*/ 1196425 w 1216399"/>
              <a:gd name="connsiteY37" fmla="*/ 1255027 h 1917026"/>
              <a:gd name="connsiteX38" fmla="*/ 1144037 w 1216399"/>
              <a:gd name="connsiteY38" fmla="*/ 1250263 h 1917026"/>
              <a:gd name="connsiteX39" fmla="*/ 1124987 w 1216399"/>
              <a:gd name="connsiteY39" fmla="*/ 1295506 h 1917026"/>
              <a:gd name="connsiteX40" fmla="*/ 1048787 w 1216399"/>
              <a:gd name="connsiteY40" fmla="*/ 1328844 h 1917026"/>
              <a:gd name="connsiteX41" fmla="*/ 1020212 w 1216399"/>
              <a:gd name="connsiteY41" fmla="*/ 1388375 h 1917026"/>
              <a:gd name="connsiteX42" fmla="*/ 1036881 w 1216399"/>
              <a:gd name="connsiteY42" fmla="*/ 1436000 h 1917026"/>
              <a:gd name="connsiteX43" fmla="*/ 1017832 w 1216399"/>
              <a:gd name="connsiteY43" fmla="*/ 1476483 h 1917026"/>
              <a:gd name="connsiteX44" fmla="*/ 984493 w 1216399"/>
              <a:gd name="connsiteY44" fmla="*/ 1474100 h 1917026"/>
              <a:gd name="connsiteX45" fmla="*/ 982112 w 1216399"/>
              <a:gd name="connsiteY45" fmla="*/ 1538394 h 1917026"/>
              <a:gd name="connsiteX46" fmla="*/ 946393 w 1216399"/>
              <a:gd name="connsiteY46" fmla="*/ 1555063 h 1917026"/>
              <a:gd name="connsiteX47" fmla="*/ 910674 w 1216399"/>
              <a:gd name="connsiteY47" fmla="*/ 1562206 h 1917026"/>
              <a:gd name="connsiteX48" fmla="*/ 910674 w 1216399"/>
              <a:gd name="connsiteY48" fmla="*/ 1626500 h 1917026"/>
              <a:gd name="connsiteX49" fmla="*/ 967824 w 1216399"/>
              <a:gd name="connsiteY49" fmla="*/ 1636025 h 1917026"/>
              <a:gd name="connsiteX50" fmla="*/ 1001162 w 1216399"/>
              <a:gd name="connsiteY50" fmla="*/ 1631263 h 1917026"/>
              <a:gd name="connsiteX51" fmla="*/ 1005922 w 1216399"/>
              <a:gd name="connsiteY51" fmla="*/ 1705082 h 1917026"/>
              <a:gd name="connsiteX52" fmla="*/ 982112 w 1216399"/>
              <a:gd name="connsiteY52" fmla="*/ 1726513 h 1917026"/>
              <a:gd name="connsiteX53" fmla="*/ 922581 w 1216399"/>
              <a:gd name="connsiteY53" fmla="*/ 1724133 h 1917026"/>
              <a:gd name="connsiteX54" fmla="*/ 870193 w 1216399"/>
              <a:gd name="connsiteY54" fmla="*/ 1733658 h 1917026"/>
              <a:gd name="connsiteX55" fmla="*/ 824949 w 1216399"/>
              <a:gd name="connsiteY55" fmla="*/ 1757471 h 1917026"/>
              <a:gd name="connsiteX56" fmla="*/ 779704 w 1216399"/>
              <a:gd name="connsiteY56" fmla="*/ 1764613 h 1917026"/>
              <a:gd name="connsiteX57" fmla="*/ 758274 w 1216399"/>
              <a:gd name="connsiteY57" fmla="*/ 1783665 h 1917026"/>
              <a:gd name="connsiteX58" fmla="*/ 751131 w 1216399"/>
              <a:gd name="connsiteY58" fmla="*/ 1828908 h 1917026"/>
              <a:gd name="connsiteX59" fmla="*/ 734462 w 1216399"/>
              <a:gd name="connsiteY59" fmla="*/ 1840815 h 1917026"/>
              <a:gd name="connsiteX60" fmla="*/ 689218 w 1216399"/>
              <a:gd name="connsiteY60" fmla="*/ 1890821 h 1917026"/>
              <a:gd name="connsiteX61" fmla="*/ 665406 w 1216399"/>
              <a:gd name="connsiteY61" fmla="*/ 1895582 h 1917026"/>
              <a:gd name="connsiteX62" fmla="*/ 617781 w 1216399"/>
              <a:gd name="connsiteY62" fmla="*/ 1917014 h 1917026"/>
              <a:gd name="connsiteX63" fmla="*/ 579681 w 1216399"/>
              <a:gd name="connsiteY63" fmla="*/ 1900345 h 1917026"/>
              <a:gd name="connsiteX64" fmla="*/ 563012 w 1216399"/>
              <a:gd name="connsiteY64" fmla="*/ 1871770 h 1917026"/>
              <a:gd name="connsiteX65" fmla="*/ 520149 w 1216399"/>
              <a:gd name="connsiteY65" fmla="*/ 1881296 h 1917026"/>
              <a:gd name="connsiteX66" fmla="*/ 512573 w 1216399"/>
              <a:gd name="connsiteY66" fmla="*/ 1875192 h 1917026"/>
              <a:gd name="connsiteX67" fmla="*/ 503481 w 1216399"/>
              <a:gd name="connsiteY67" fmla="*/ 1869389 h 1917026"/>
              <a:gd name="connsiteX68" fmla="*/ 522531 w 1216399"/>
              <a:gd name="connsiteY68" fmla="*/ 1762232 h 1917026"/>
              <a:gd name="connsiteX69" fmla="*/ 539199 w 1216399"/>
              <a:gd name="connsiteY69" fmla="*/ 1740801 h 1917026"/>
              <a:gd name="connsiteX70" fmla="*/ 529674 w 1216399"/>
              <a:gd name="connsiteY70" fmla="*/ 1695558 h 1917026"/>
              <a:gd name="connsiteX71" fmla="*/ 553487 w 1216399"/>
              <a:gd name="connsiteY71" fmla="*/ 1681270 h 1917026"/>
              <a:gd name="connsiteX72" fmla="*/ 534437 w 1216399"/>
              <a:gd name="connsiteY72" fmla="*/ 1666983 h 1917026"/>
              <a:gd name="connsiteX73" fmla="*/ 522531 w 1216399"/>
              <a:gd name="connsiteY73" fmla="*/ 1631265 h 1917026"/>
              <a:gd name="connsiteX74" fmla="*/ 513006 w 1216399"/>
              <a:gd name="connsiteY74" fmla="*/ 1586021 h 1917026"/>
              <a:gd name="connsiteX75" fmla="*/ 510624 w 1216399"/>
              <a:gd name="connsiteY75" fmla="*/ 1555063 h 1917026"/>
              <a:gd name="connsiteX76" fmla="*/ 460618 w 1216399"/>
              <a:gd name="connsiteY76" fmla="*/ 1557446 h 1917026"/>
              <a:gd name="connsiteX77" fmla="*/ 427282 w 1216399"/>
              <a:gd name="connsiteY77" fmla="*/ 1521727 h 1917026"/>
              <a:gd name="connsiteX78" fmla="*/ 382037 w 1216399"/>
              <a:gd name="connsiteY78" fmla="*/ 1505057 h 1917026"/>
              <a:gd name="connsiteX79" fmla="*/ 367749 w 1216399"/>
              <a:gd name="connsiteY79" fmla="*/ 1455052 h 1917026"/>
              <a:gd name="connsiteX80" fmla="*/ 365368 w 1216399"/>
              <a:gd name="connsiteY80" fmla="*/ 1433620 h 1917026"/>
              <a:gd name="connsiteX81" fmla="*/ 334413 w 1216399"/>
              <a:gd name="connsiteY81" fmla="*/ 1388377 h 1917026"/>
              <a:gd name="connsiteX82" fmla="*/ 291549 w 1216399"/>
              <a:gd name="connsiteY82" fmla="*/ 1364564 h 1917026"/>
              <a:gd name="connsiteX83" fmla="*/ 248688 w 1216399"/>
              <a:gd name="connsiteY83" fmla="*/ 1335990 h 1917026"/>
              <a:gd name="connsiteX84" fmla="*/ 215349 w 1216399"/>
              <a:gd name="connsiteY84" fmla="*/ 1326464 h 1917026"/>
              <a:gd name="connsiteX85" fmla="*/ 217731 w 1216399"/>
              <a:gd name="connsiteY85" fmla="*/ 1281218 h 1917026"/>
              <a:gd name="connsiteX86" fmla="*/ 174868 w 1216399"/>
              <a:gd name="connsiteY86" fmla="*/ 1295508 h 1917026"/>
              <a:gd name="connsiteX87" fmla="*/ 186775 w 1216399"/>
              <a:gd name="connsiteY87" fmla="*/ 1328846 h 1917026"/>
              <a:gd name="connsiteX88" fmla="*/ 179631 w 1216399"/>
              <a:gd name="connsiteY88" fmla="*/ 1345515 h 1917026"/>
              <a:gd name="connsiteX89" fmla="*/ 141531 w 1216399"/>
              <a:gd name="connsiteY89" fmla="*/ 1316940 h 1917026"/>
              <a:gd name="connsiteX90" fmla="*/ 98669 w 1216399"/>
              <a:gd name="connsiteY90" fmla="*/ 1314558 h 1917026"/>
              <a:gd name="connsiteX91" fmla="*/ 43899 w 1216399"/>
              <a:gd name="connsiteY91" fmla="*/ 1295508 h 1917026"/>
              <a:gd name="connsiteX92" fmla="*/ 10560 w 1216399"/>
              <a:gd name="connsiteY92" fmla="*/ 1293124 h 1917026"/>
              <a:gd name="connsiteX93" fmla="*/ 1037 w 1216399"/>
              <a:gd name="connsiteY93" fmla="*/ 1240740 h 1917026"/>
              <a:gd name="connsiteX94" fmla="*/ 34374 w 1216399"/>
              <a:gd name="connsiteY94" fmla="*/ 1152633 h 1917026"/>
              <a:gd name="connsiteX95" fmla="*/ 60568 w 1216399"/>
              <a:gd name="connsiteY95" fmla="*/ 1105008 h 1917026"/>
              <a:gd name="connsiteX96" fmla="*/ 81999 w 1216399"/>
              <a:gd name="connsiteY96" fmla="*/ 1057383 h 1917026"/>
              <a:gd name="connsiteX97" fmla="*/ 108194 w 1216399"/>
              <a:gd name="connsiteY97" fmla="*/ 1019283 h 1917026"/>
              <a:gd name="connsiteX98" fmla="*/ 146293 w 1216399"/>
              <a:gd name="connsiteY98" fmla="*/ 1009758 h 1917026"/>
              <a:gd name="connsiteX99" fmla="*/ 153438 w 1216399"/>
              <a:gd name="connsiteY99" fmla="*/ 974040 h 1917026"/>
              <a:gd name="connsiteX100" fmla="*/ 262975 w 1216399"/>
              <a:gd name="connsiteY100" fmla="*/ 854977 h 1917026"/>
              <a:gd name="connsiteX101" fmla="*/ 286787 w 1216399"/>
              <a:gd name="connsiteY101" fmla="*/ 716862 h 1917026"/>
              <a:gd name="connsiteX102" fmla="*/ 282025 w 1216399"/>
              <a:gd name="connsiteY102" fmla="*/ 635902 h 1917026"/>
              <a:gd name="connsiteX103" fmla="*/ 196300 w 1216399"/>
              <a:gd name="connsiteY103" fmla="*/ 623996 h 1917026"/>
              <a:gd name="connsiteX104" fmla="*/ 179632 w 1216399"/>
              <a:gd name="connsiteY104" fmla="*/ 543033 h 1917026"/>
              <a:gd name="connsiteX105" fmla="*/ 186775 w 1216399"/>
              <a:gd name="connsiteY105" fmla="*/ 476358 h 1917026"/>
              <a:gd name="connsiteX106" fmla="*/ 148675 w 1216399"/>
              <a:gd name="connsiteY106" fmla="*/ 438258 h 1917026"/>
              <a:gd name="connsiteX107" fmla="*/ 117719 w 1216399"/>
              <a:gd name="connsiteY107" fmla="*/ 338246 h 1917026"/>
              <a:gd name="connsiteX108" fmla="*/ 102097 w 1216399"/>
              <a:gd name="connsiteY108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72575 w 1216399"/>
              <a:gd name="connsiteY16" fmla="*/ 643045 h 1917026"/>
              <a:gd name="connsiteX17" fmla="*/ 848763 w 1216399"/>
              <a:gd name="connsiteY17" fmla="*/ 669239 h 1917026"/>
              <a:gd name="connsiteX18" fmla="*/ 872575 w 1216399"/>
              <a:gd name="connsiteY18" fmla="*/ 695432 h 1917026"/>
              <a:gd name="connsiteX19" fmla="*/ 872575 w 1216399"/>
              <a:gd name="connsiteY19" fmla="*/ 719245 h 1917026"/>
              <a:gd name="connsiteX20" fmla="*/ 829713 w 1216399"/>
              <a:gd name="connsiteY20" fmla="*/ 721626 h 1917026"/>
              <a:gd name="connsiteX21" fmla="*/ 817807 w 1216399"/>
              <a:gd name="connsiteY21" fmla="*/ 750201 h 1917026"/>
              <a:gd name="connsiteX22" fmla="*/ 829713 w 1216399"/>
              <a:gd name="connsiteY22" fmla="*/ 778776 h 1917026"/>
              <a:gd name="connsiteX23" fmla="*/ 822567 w 1216399"/>
              <a:gd name="connsiteY23" fmla="*/ 802587 h 1917026"/>
              <a:gd name="connsiteX24" fmla="*/ 836857 w 1216399"/>
              <a:gd name="connsiteY24" fmla="*/ 821640 h 1917026"/>
              <a:gd name="connsiteX25" fmla="*/ 870194 w 1216399"/>
              <a:gd name="connsiteY25" fmla="*/ 793065 h 1917026"/>
              <a:gd name="connsiteX26" fmla="*/ 903532 w 1216399"/>
              <a:gd name="connsiteY26" fmla="*/ 788302 h 1917026"/>
              <a:gd name="connsiteX27" fmla="*/ 901150 w 1216399"/>
              <a:gd name="connsiteY27" fmla="*/ 743057 h 1917026"/>
              <a:gd name="connsiteX28" fmla="*/ 958300 w 1216399"/>
              <a:gd name="connsiteY28" fmla="*/ 733533 h 1917026"/>
              <a:gd name="connsiteX29" fmla="*/ 974969 w 1216399"/>
              <a:gd name="connsiteY29" fmla="*/ 752582 h 1917026"/>
              <a:gd name="connsiteX30" fmla="*/ 984494 w 1216399"/>
              <a:gd name="connsiteY30" fmla="*/ 878790 h 1917026"/>
              <a:gd name="connsiteX31" fmla="*/ 1032119 w 1216399"/>
              <a:gd name="connsiteY31" fmla="*/ 959752 h 1917026"/>
              <a:gd name="connsiteX32" fmla="*/ 1072600 w 1216399"/>
              <a:gd name="connsiteY32" fmla="*/ 981183 h 1917026"/>
              <a:gd name="connsiteX33" fmla="*/ 1089269 w 1216399"/>
              <a:gd name="connsiteY33" fmla="*/ 1047858 h 1917026"/>
              <a:gd name="connsiteX34" fmla="*/ 1122607 w 1216399"/>
              <a:gd name="connsiteY34" fmla="*/ 1074052 h 1917026"/>
              <a:gd name="connsiteX35" fmla="*/ 1163088 w 1216399"/>
              <a:gd name="connsiteY35" fmla="*/ 1133583 h 1917026"/>
              <a:gd name="connsiteX36" fmla="*/ 1191663 w 1216399"/>
              <a:gd name="connsiteY36" fmla="*/ 1147871 h 1917026"/>
              <a:gd name="connsiteX37" fmla="*/ 1215943 w 1216399"/>
              <a:gd name="connsiteY37" fmla="*/ 1205830 h 1917026"/>
              <a:gd name="connsiteX38" fmla="*/ 1196425 w 1216399"/>
              <a:gd name="connsiteY38" fmla="*/ 1255027 h 1917026"/>
              <a:gd name="connsiteX39" fmla="*/ 1144037 w 1216399"/>
              <a:gd name="connsiteY39" fmla="*/ 1250263 h 1917026"/>
              <a:gd name="connsiteX40" fmla="*/ 1124987 w 1216399"/>
              <a:gd name="connsiteY40" fmla="*/ 1295506 h 1917026"/>
              <a:gd name="connsiteX41" fmla="*/ 1048787 w 1216399"/>
              <a:gd name="connsiteY41" fmla="*/ 1328844 h 1917026"/>
              <a:gd name="connsiteX42" fmla="*/ 1020212 w 1216399"/>
              <a:gd name="connsiteY42" fmla="*/ 1388375 h 1917026"/>
              <a:gd name="connsiteX43" fmla="*/ 1036881 w 1216399"/>
              <a:gd name="connsiteY43" fmla="*/ 1436000 h 1917026"/>
              <a:gd name="connsiteX44" fmla="*/ 1017832 w 1216399"/>
              <a:gd name="connsiteY44" fmla="*/ 1476483 h 1917026"/>
              <a:gd name="connsiteX45" fmla="*/ 984493 w 1216399"/>
              <a:gd name="connsiteY45" fmla="*/ 1474100 h 1917026"/>
              <a:gd name="connsiteX46" fmla="*/ 982112 w 1216399"/>
              <a:gd name="connsiteY46" fmla="*/ 1538394 h 1917026"/>
              <a:gd name="connsiteX47" fmla="*/ 946393 w 1216399"/>
              <a:gd name="connsiteY47" fmla="*/ 1555063 h 1917026"/>
              <a:gd name="connsiteX48" fmla="*/ 910674 w 1216399"/>
              <a:gd name="connsiteY48" fmla="*/ 1562206 h 1917026"/>
              <a:gd name="connsiteX49" fmla="*/ 910674 w 1216399"/>
              <a:gd name="connsiteY49" fmla="*/ 1626500 h 1917026"/>
              <a:gd name="connsiteX50" fmla="*/ 967824 w 1216399"/>
              <a:gd name="connsiteY50" fmla="*/ 1636025 h 1917026"/>
              <a:gd name="connsiteX51" fmla="*/ 1001162 w 1216399"/>
              <a:gd name="connsiteY51" fmla="*/ 1631263 h 1917026"/>
              <a:gd name="connsiteX52" fmla="*/ 1005922 w 1216399"/>
              <a:gd name="connsiteY52" fmla="*/ 1705082 h 1917026"/>
              <a:gd name="connsiteX53" fmla="*/ 982112 w 1216399"/>
              <a:gd name="connsiteY53" fmla="*/ 1726513 h 1917026"/>
              <a:gd name="connsiteX54" fmla="*/ 922581 w 1216399"/>
              <a:gd name="connsiteY54" fmla="*/ 1724133 h 1917026"/>
              <a:gd name="connsiteX55" fmla="*/ 870193 w 1216399"/>
              <a:gd name="connsiteY55" fmla="*/ 1733658 h 1917026"/>
              <a:gd name="connsiteX56" fmla="*/ 824949 w 1216399"/>
              <a:gd name="connsiteY56" fmla="*/ 1757471 h 1917026"/>
              <a:gd name="connsiteX57" fmla="*/ 779704 w 1216399"/>
              <a:gd name="connsiteY57" fmla="*/ 1764613 h 1917026"/>
              <a:gd name="connsiteX58" fmla="*/ 758274 w 1216399"/>
              <a:gd name="connsiteY58" fmla="*/ 1783665 h 1917026"/>
              <a:gd name="connsiteX59" fmla="*/ 751131 w 1216399"/>
              <a:gd name="connsiteY59" fmla="*/ 1828908 h 1917026"/>
              <a:gd name="connsiteX60" fmla="*/ 734462 w 1216399"/>
              <a:gd name="connsiteY60" fmla="*/ 1840815 h 1917026"/>
              <a:gd name="connsiteX61" fmla="*/ 689218 w 1216399"/>
              <a:gd name="connsiteY61" fmla="*/ 1890821 h 1917026"/>
              <a:gd name="connsiteX62" fmla="*/ 665406 w 1216399"/>
              <a:gd name="connsiteY62" fmla="*/ 1895582 h 1917026"/>
              <a:gd name="connsiteX63" fmla="*/ 617781 w 1216399"/>
              <a:gd name="connsiteY63" fmla="*/ 1917014 h 1917026"/>
              <a:gd name="connsiteX64" fmla="*/ 579681 w 1216399"/>
              <a:gd name="connsiteY64" fmla="*/ 1900345 h 1917026"/>
              <a:gd name="connsiteX65" fmla="*/ 563012 w 1216399"/>
              <a:gd name="connsiteY65" fmla="*/ 1871770 h 1917026"/>
              <a:gd name="connsiteX66" fmla="*/ 520149 w 1216399"/>
              <a:gd name="connsiteY66" fmla="*/ 1881296 h 1917026"/>
              <a:gd name="connsiteX67" fmla="*/ 512573 w 1216399"/>
              <a:gd name="connsiteY67" fmla="*/ 1875192 h 1917026"/>
              <a:gd name="connsiteX68" fmla="*/ 503481 w 1216399"/>
              <a:gd name="connsiteY68" fmla="*/ 1869389 h 1917026"/>
              <a:gd name="connsiteX69" fmla="*/ 522531 w 1216399"/>
              <a:gd name="connsiteY69" fmla="*/ 1762232 h 1917026"/>
              <a:gd name="connsiteX70" fmla="*/ 539199 w 1216399"/>
              <a:gd name="connsiteY70" fmla="*/ 1740801 h 1917026"/>
              <a:gd name="connsiteX71" fmla="*/ 529674 w 1216399"/>
              <a:gd name="connsiteY71" fmla="*/ 1695558 h 1917026"/>
              <a:gd name="connsiteX72" fmla="*/ 553487 w 1216399"/>
              <a:gd name="connsiteY72" fmla="*/ 1681270 h 1917026"/>
              <a:gd name="connsiteX73" fmla="*/ 534437 w 1216399"/>
              <a:gd name="connsiteY73" fmla="*/ 1666983 h 1917026"/>
              <a:gd name="connsiteX74" fmla="*/ 522531 w 1216399"/>
              <a:gd name="connsiteY74" fmla="*/ 1631265 h 1917026"/>
              <a:gd name="connsiteX75" fmla="*/ 513006 w 1216399"/>
              <a:gd name="connsiteY75" fmla="*/ 1586021 h 1917026"/>
              <a:gd name="connsiteX76" fmla="*/ 510624 w 1216399"/>
              <a:gd name="connsiteY76" fmla="*/ 1555063 h 1917026"/>
              <a:gd name="connsiteX77" fmla="*/ 460618 w 1216399"/>
              <a:gd name="connsiteY77" fmla="*/ 1557446 h 1917026"/>
              <a:gd name="connsiteX78" fmla="*/ 427282 w 1216399"/>
              <a:gd name="connsiteY78" fmla="*/ 1521727 h 1917026"/>
              <a:gd name="connsiteX79" fmla="*/ 382037 w 1216399"/>
              <a:gd name="connsiteY79" fmla="*/ 1505057 h 1917026"/>
              <a:gd name="connsiteX80" fmla="*/ 367749 w 1216399"/>
              <a:gd name="connsiteY80" fmla="*/ 1455052 h 1917026"/>
              <a:gd name="connsiteX81" fmla="*/ 365368 w 1216399"/>
              <a:gd name="connsiteY81" fmla="*/ 1433620 h 1917026"/>
              <a:gd name="connsiteX82" fmla="*/ 334413 w 1216399"/>
              <a:gd name="connsiteY82" fmla="*/ 1388377 h 1917026"/>
              <a:gd name="connsiteX83" fmla="*/ 291549 w 1216399"/>
              <a:gd name="connsiteY83" fmla="*/ 1364564 h 1917026"/>
              <a:gd name="connsiteX84" fmla="*/ 248688 w 1216399"/>
              <a:gd name="connsiteY84" fmla="*/ 1335990 h 1917026"/>
              <a:gd name="connsiteX85" fmla="*/ 215349 w 1216399"/>
              <a:gd name="connsiteY85" fmla="*/ 1326464 h 1917026"/>
              <a:gd name="connsiteX86" fmla="*/ 217731 w 1216399"/>
              <a:gd name="connsiteY86" fmla="*/ 1281218 h 1917026"/>
              <a:gd name="connsiteX87" fmla="*/ 174868 w 1216399"/>
              <a:gd name="connsiteY87" fmla="*/ 1295508 h 1917026"/>
              <a:gd name="connsiteX88" fmla="*/ 186775 w 1216399"/>
              <a:gd name="connsiteY88" fmla="*/ 1328846 h 1917026"/>
              <a:gd name="connsiteX89" fmla="*/ 179631 w 1216399"/>
              <a:gd name="connsiteY89" fmla="*/ 1345515 h 1917026"/>
              <a:gd name="connsiteX90" fmla="*/ 141531 w 1216399"/>
              <a:gd name="connsiteY90" fmla="*/ 1316940 h 1917026"/>
              <a:gd name="connsiteX91" fmla="*/ 98669 w 1216399"/>
              <a:gd name="connsiteY91" fmla="*/ 1314558 h 1917026"/>
              <a:gd name="connsiteX92" fmla="*/ 43899 w 1216399"/>
              <a:gd name="connsiteY92" fmla="*/ 1295508 h 1917026"/>
              <a:gd name="connsiteX93" fmla="*/ 10560 w 1216399"/>
              <a:gd name="connsiteY93" fmla="*/ 1293124 h 1917026"/>
              <a:gd name="connsiteX94" fmla="*/ 1037 w 1216399"/>
              <a:gd name="connsiteY94" fmla="*/ 1240740 h 1917026"/>
              <a:gd name="connsiteX95" fmla="*/ 34374 w 1216399"/>
              <a:gd name="connsiteY95" fmla="*/ 1152633 h 1917026"/>
              <a:gd name="connsiteX96" fmla="*/ 60568 w 1216399"/>
              <a:gd name="connsiteY96" fmla="*/ 1105008 h 1917026"/>
              <a:gd name="connsiteX97" fmla="*/ 81999 w 1216399"/>
              <a:gd name="connsiteY97" fmla="*/ 1057383 h 1917026"/>
              <a:gd name="connsiteX98" fmla="*/ 108194 w 1216399"/>
              <a:gd name="connsiteY98" fmla="*/ 1019283 h 1917026"/>
              <a:gd name="connsiteX99" fmla="*/ 146293 w 1216399"/>
              <a:gd name="connsiteY99" fmla="*/ 1009758 h 1917026"/>
              <a:gd name="connsiteX100" fmla="*/ 153438 w 1216399"/>
              <a:gd name="connsiteY100" fmla="*/ 974040 h 1917026"/>
              <a:gd name="connsiteX101" fmla="*/ 262975 w 1216399"/>
              <a:gd name="connsiteY101" fmla="*/ 854977 h 1917026"/>
              <a:gd name="connsiteX102" fmla="*/ 286787 w 1216399"/>
              <a:gd name="connsiteY102" fmla="*/ 716862 h 1917026"/>
              <a:gd name="connsiteX103" fmla="*/ 282025 w 1216399"/>
              <a:gd name="connsiteY103" fmla="*/ 635902 h 1917026"/>
              <a:gd name="connsiteX104" fmla="*/ 196300 w 1216399"/>
              <a:gd name="connsiteY104" fmla="*/ 623996 h 1917026"/>
              <a:gd name="connsiteX105" fmla="*/ 179632 w 1216399"/>
              <a:gd name="connsiteY105" fmla="*/ 543033 h 1917026"/>
              <a:gd name="connsiteX106" fmla="*/ 186775 w 1216399"/>
              <a:gd name="connsiteY106" fmla="*/ 476358 h 1917026"/>
              <a:gd name="connsiteX107" fmla="*/ 148675 w 1216399"/>
              <a:gd name="connsiteY107" fmla="*/ 438258 h 1917026"/>
              <a:gd name="connsiteX108" fmla="*/ 117719 w 1216399"/>
              <a:gd name="connsiteY108" fmla="*/ 338246 h 1917026"/>
              <a:gd name="connsiteX109" fmla="*/ 102097 w 1216399"/>
              <a:gd name="connsiteY109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591588 w 1216399"/>
              <a:gd name="connsiteY10" fmla="*/ 802589 h 1917026"/>
              <a:gd name="connsiteX11" fmla="*/ 615400 w 1216399"/>
              <a:gd name="connsiteY11" fmla="*/ 785920 h 1917026"/>
              <a:gd name="connsiteX12" fmla="*/ 734463 w 1216399"/>
              <a:gd name="connsiteY12" fmla="*/ 709721 h 1917026"/>
              <a:gd name="connsiteX13" fmla="*/ 791613 w 1216399"/>
              <a:gd name="connsiteY13" fmla="*/ 685907 h 1917026"/>
              <a:gd name="connsiteX14" fmla="*/ 817807 w 1216399"/>
              <a:gd name="connsiteY14" fmla="*/ 640664 h 1917026"/>
              <a:gd name="connsiteX15" fmla="*/ 841618 w 1216399"/>
              <a:gd name="connsiteY15" fmla="*/ 623993 h 1917026"/>
              <a:gd name="connsiteX16" fmla="*/ 867813 w 1216399"/>
              <a:gd name="connsiteY16" fmla="*/ 623995 h 1917026"/>
              <a:gd name="connsiteX17" fmla="*/ 872575 w 1216399"/>
              <a:gd name="connsiteY17" fmla="*/ 643045 h 1917026"/>
              <a:gd name="connsiteX18" fmla="*/ 848763 w 1216399"/>
              <a:gd name="connsiteY18" fmla="*/ 669239 h 1917026"/>
              <a:gd name="connsiteX19" fmla="*/ 872575 w 1216399"/>
              <a:gd name="connsiteY19" fmla="*/ 695432 h 1917026"/>
              <a:gd name="connsiteX20" fmla="*/ 872575 w 1216399"/>
              <a:gd name="connsiteY20" fmla="*/ 719245 h 1917026"/>
              <a:gd name="connsiteX21" fmla="*/ 829713 w 1216399"/>
              <a:gd name="connsiteY21" fmla="*/ 721626 h 1917026"/>
              <a:gd name="connsiteX22" fmla="*/ 817807 w 1216399"/>
              <a:gd name="connsiteY22" fmla="*/ 750201 h 1917026"/>
              <a:gd name="connsiteX23" fmla="*/ 829713 w 1216399"/>
              <a:gd name="connsiteY23" fmla="*/ 778776 h 1917026"/>
              <a:gd name="connsiteX24" fmla="*/ 822567 w 1216399"/>
              <a:gd name="connsiteY24" fmla="*/ 802587 h 1917026"/>
              <a:gd name="connsiteX25" fmla="*/ 836857 w 1216399"/>
              <a:gd name="connsiteY25" fmla="*/ 821640 h 1917026"/>
              <a:gd name="connsiteX26" fmla="*/ 870194 w 1216399"/>
              <a:gd name="connsiteY26" fmla="*/ 793065 h 1917026"/>
              <a:gd name="connsiteX27" fmla="*/ 903532 w 1216399"/>
              <a:gd name="connsiteY27" fmla="*/ 788302 h 1917026"/>
              <a:gd name="connsiteX28" fmla="*/ 901150 w 1216399"/>
              <a:gd name="connsiteY28" fmla="*/ 743057 h 1917026"/>
              <a:gd name="connsiteX29" fmla="*/ 958300 w 1216399"/>
              <a:gd name="connsiteY29" fmla="*/ 733533 h 1917026"/>
              <a:gd name="connsiteX30" fmla="*/ 974969 w 1216399"/>
              <a:gd name="connsiteY30" fmla="*/ 752582 h 1917026"/>
              <a:gd name="connsiteX31" fmla="*/ 984494 w 1216399"/>
              <a:gd name="connsiteY31" fmla="*/ 878790 h 1917026"/>
              <a:gd name="connsiteX32" fmla="*/ 1032119 w 1216399"/>
              <a:gd name="connsiteY32" fmla="*/ 959752 h 1917026"/>
              <a:gd name="connsiteX33" fmla="*/ 1072600 w 1216399"/>
              <a:gd name="connsiteY33" fmla="*/ 981183 h 1917026"/>
              <a:gd name="connsiteX34" fmla="*/ 1089269 w 1216399"/>
              <a:gd name="connsiteY34" fmla="*/ 1047858 h 1917026"/>
              <a:gd name="connsiteX35" fmla="*/ 1122607 w 1216399"/>
              <a:gd name="connsiteY35" fmla="*/ 1074052 h 1917026"/>
              <a:gd name="connsiteX36" fmla="*/ 1163088 w 1216399"/>
              <a:gd name="connsiteY36" fmla="*/ 1133583 h 1917026"/>
              <a:gd name="connsiteX37" fmla="*/ 1191663 w 1216399"/>
              <a:gd name="connsiteY37" fmla="*/ 1147871 h 1917026"/>
              <a:gd name="connsiteX38" fmla="*/ 1215943 w 1216399"/>
              <a:gd name="connsiteY38" fmla="*/ 1205830 h 1917026"/>
              <a:gd name="connsiteX39" fmla="*/ 1196425 w 1216399"/>
              <a:gd name="connsiteY39" fmla="*/ 1255027 h 1917026"/>
              <a:gd name="connsiteX40" fmla="*/ 1144037 w 1216399"/>
              <a:gd name="connsiteY40" fmla="*/ 1250263 h 1917026"/>
              <a:gd name="connsiteX41" fmla="*/ 1124987 w 1216399"/>
              <a:gd name="connsiteY41" fmla="*/ 1295506 h 1917026"/>
              <a:gd name="connsiteX42" fmla="*/ 1048787 w 1216399"/>
              <a:gd name="connsiteY42" fmla="*/ 1328844 h 1917026"/>
              <a:gd name="connsiteX43" fmla="*/ 1020212 w 1216399"/>
              <a:gd name="connsiteY43" fmla="*/ 1388375 h 1917026"/>
              <a:gd name="connsiteX44" fmla="*/ 1036881 w 1216399"/>
              <a:gd name="connsiteY44" fmla="*/ 1436000 h 1917026"/>
              <a:gd name="connsiteX45" fmla="*/ 1017832 w 1216399"/>
              <a:gd name="connsiteY45" fmla="*/ 1476483 h 1917026"/>
              <a:gd name="connsiteX46" fmla="*/ 984493 w 1216399"/>
              <a:gd name="connsiteY46" fmla="*/ 1474100 h 1917026"/>
              <a:gd name="connsiteX47" fmla="*/ 982112 w 1216399"/>
              <a:gd name="connsiteY47" fmla="*/ 1538394 h 1917026"/>
              <a:gd name="connsiteX48" fmla="*/ 946393 w 1216399"/>
              <a:gd name="connsiteY48" fmla="*/ 1555063 h 1917026"/>
              <a:gd name="connsiteX49" fmla="*/ 910674 w 1216399"/>
              <a:gd name="connsiteY49" fmla="*/ 1562206 h 1917026"/>
              <a:gd name="connsiteX50" fmla="*/ 910674 w 1216399"/>
              <a:gd name="connsiteY50" fmla="*/ 1626500 h 1917026"/>
              <a:gd name="connsiteX51" fmla="*/ 967824 w 1216399"/>
              <a:gd name="connsiteY51" fmla="*/ 1636025 h 1917026"/>
              <a:gd name="connsiteX52" fmla="*/ 1001162 w 1216399"/>
              <a:gd name="connsiteY52" fmla="*/ 1631263 h 1917026"/>
              <a:gd name="connsiteX53" fmla="*/ 1005922 w 1216399"/>
              <a:gd name="connsiteY53" fmla="*/ 1705082 h 1917026"/>
              <a:gd name="connsiteX54" fmla="*/ 982112 w 1216399"/>
              <a:gd name="connsiteY54" fmla="*/ 1726513 h 1917026"/>
              <a:gd name="connsiteX55" fmla="*/ 922581 w 1216399"/>
              <a:gd name="connsiteY55" fmla="*/ 1724133 h 1917026"/>
              <a:gd name="connsiteX56" fmla="*/ 870193 w 1216399"/>
              <a:gd name="connsiteY56" fmla="*/ 1733658 h 1917026"/>
              <a:gd name="connsiteX57" fmla="*/ 824949 w 1216399"/>
              <a:gd name="connsiteY57" fmla="*/ 1757471 h 1917026"/>
              <a:gd name="connsiteX58" fmla="*/ 779704 w 1216399"/>
              <a:gd name="connsiteY58" fmla="*/ 1764613 h 1917026"/>
              <a:gd name="connsiteX59" fmla="*/ 758274 w 1216399"/>
              <a:gd name="connsiteY59" fmla="*/ 1783665 h 1917026"/>
              <a:gd name="connsiteX60" fmla="*/ 751131 w 1216399"/>
              <a:gd name="connsiteY60" fmla="*/ 1828908 h 1917026"/>
              <a:gd name="connsiteX61" fmla="*/ 734462 w 1216399"/>
              <a:gd name="connsiteY61" fmla="*/ 1840815 h 1917026"/>
              <a:gd name="connsiteX62" fmla="*/ 689218 w 1216399"/>
              <a:gd name="connsiteY62" fmla="*/ 1890821 h 1917026"/>
              <a:gd name="connsiteX63" fmla="*/ 665406 w 1216399"/>
              <a:gd name="connsiteY63" fmla="*/ 1895582 h 1917026"/>
              <a:gd name="connsiteX64" fmla="*/ 617781 w 1216399"/>
              <a:gd name="connsiteY64" fmla="*/ 1917014 h 1917026"/>
              <a:gd name="connsiteX65" fmla="*/ 579681 w 1216399"/>
              <a:gd name="connsiteY65" fmla="*/ 1900345 h 1917026"/>
              <a:gd name="connsiteX66" fmla="*/ 563012 w 1216399"/>
              <a:gd name="connsiteY66" fmla="*/ 1871770 h 1917026"/>
              <a:gd name="connsiteX67" fmla="*/ 520149 w 1216399"/>
              <a:gd name="connsiteY67" fmla="*/ 1881296 h 1917026"/>
              <a:gd name="connsiteX68" fmla="*/ 512573 w 1216399"/>
              <a:gd name="connsiteY68" fmla="*/ 1875192 h 1917026"/>
              <a:gd name="connsiteX69" fmla="*/ 503481 w 1216399"/>
              <a:gd name="connsiteY69" fmla="*/ 1869389 h 1917026"/>
              <a:gd name="connsiteX70" fmla="*/ 522531 w 1216399"/>
              <a:gd name="connsiteY70" fmla="*/ 1762232 h 1917026"/>
              <a:gd name="connsiteX71" fmla="*/ 539199 w 1216399"/>
              <a:gd name="connsiteY71" fmla="*/ 1740801 h 1917026"/>
              <a:gd name="connsiteX72" fmla="*/ 529674 w 1216399"/>
              <a:gd name="connsiteY72" fmla="*/ 1695558 h 1917026"/>
              <a:gd name="connsiteX73" fmla="*/ 553487 w 1216399"/>
              <a:gd name="connsiteY73" fmla="*/ 1681270 h 1917026"/>
              <a:gd name="connsiteX74" fmla="*/ 534437 w 1216399"/>
              <a:gd name="connsiteY74" fmla="*/ 1666983 h 1917026"/>
              <a:gd name="connsiteX75" fmla="*/ 522531 w 1216399"/>
              <a:gd name="connsiteY75" fmla="*/ 1631265 h 1917026"/>
              <a:gd name="connsiteX76" fmla="*/ 513006 w 1216399"/>
              <a:gd name="connsiteY76" fmla="*/ 1586021 h 1917026"/>
              <a:gd name="connsiteX77" fmla="*/ 510624 w 1216399"/>
              <a:gd name="connsiteY77" fmla="*/ 1555063 h 1917026"/>
              <a:gd name="connsiteX78" fmla="*/ 460618 w 1216399"/>
              <a:gd name="connsiteY78" fmla="*/ 1557446 h 1917026"/>
              <a:gd name="connsiteX79" fmla="*/ 427282 w 1216399"/>
              <a:gd name="connsiteY79" fmla="*/ 1521727 h 1917026"/>
              <a:gd name="connsiteX80" fmla="*/ 382037 w 1216399"/>
              <a:gd name="connsiteY80" fmla="*/ 1505057 h 1917026"/>
              <a:gd name="connsiteX81" fmla="*/ 367749 w 1216399"/>
              <a:gd name="connsiteY81" fmla="*/ 1455052 h 1917026"/>
              <a:gd name="connsiteX82" fmla="*/ 365368 w 1216399"/>
              <a:gd name="connsiteY82" fmla="*/ 1433620 h 1917026"/>
              <a:gd name="connsiteX83" fmla="*/ 334413 w 1216399"/>
              <a:gd name="connsiteY83" fmla="*/ 1388377 h 1917026"/>
              <a:gd name="connsiteX84" fmla="*/ 291549 w 1216399"/>
              <a:gd name="connsiteY84" fmla="*/ 1364564 h 1917026"/>
              <a:gd name="connsiteX85" fmla="*/ 248688 w 1216399"/>
              <a:gd name="connsiteY85" fmla="*/ 1335990 h 1917026"/>
              <a:gd name="connsiteX86" fmla="*/ 215349 w 1216399"/>
              <a:gd name="connsiteY86" fmla="*/ 1326464 h 1917026"/>
              <a:gd name="connsiteX87" fmla="*/ 217731 w 1216399"/>
              <a:gd name="connsiteY87" fmla="*/ 1281218 h 1917026"/>
              <a:gd name="connsiteX88" fmla="*/ 174868 w 1216399"/>
              <a:gd name="connsiteY88" fmla="*/ 1295508 h 1917026"/>
              <a:gd name="connsiteX89" fmla="*/ 186775 w 1216399"/>
              <a:gd name="connsiteY89" fmla="*/ 1328846 h 1917026"/>
              <a:gd name="connsiteX90" fmla="*/ 179631 w 1216399"/>
              <a:gd name="connsiteY90" fmla="*/ 1345515 h 1917026"/>
              <a:gd name="connsiteX91" fmla="*/ 141531 w 1216399"/>
              <a:gd name="connsiteY91" fmla="*/ 1316940 h 1917026"/>
              <a:gd name="connsiteX92" fmla="*/ 98669 w 1216399"/>
              <a:gd name="connsiteY92" fmla="*/ 1314558 h 1917026"/>
              <a:gd name="connsiteX93" fmla="*/ 43899 w 1216399"/>
              <a:gd name="connsiteY93" fmla="*/ 1295508 h 1917026"/>
              <a:gd name="connsiteX94" fmla="*/ 10560 w 1216399"/>
              <a:gd name="connsiteY94" fmla="*/ 1293124 h 1917026"/>
              <a:gd name="connsiteX95" fmla="*/ 1037 w 1216399"/>
              <a:gd name="connsiteY95" fmla="*/ 1240740 h 1917026"/>
              <a:gd name="connsiteX96" fmla="*/ 34374 w 1216399"/>
              <a:gd name="connsiteY96" fmla="*/ 1152633 h 1917026"/>
              <a:gd name="connsiteX97" fmla="*/ 60568 w 1216399"/>
              <a:gd name="connsiteY97" fmla="*/ 1105008 h 1917026"/>
              <a:gd name="connsiteX98" fmla="*/ 81999 w 1216399"/>
              <a:gd name="connsiteY98" fmla="*/ 1057383 h 1917026"/>
              <a:gd name="connsiteX99" fmla="*/ 108194 w 1216399"/>
              <a:gd name="connsiteY99" fmla="*/ 1019283 h 1917026"/>
              <a:gd name="connsiteX100" fmla="*/ 146293 w 1216399"/>
              <a:gd name="connsiteY100" fmla="*/ 1009758 h 1917026"/>
              <a:gd name="connsiteX101" fmla="*/ 153438 w 1216399"/>
              <a:gd name="connsiteY101" fmla="*/ 974040 h 1917026"/>
              <a:gd name="connsiteX102" fmla="*/ 262975 w 1216399"/>
              <a:gd name="connsiteY102" fmla="*/ 854977 h 1917026"/>
              <a:gd name="connsiteX103" fmla="*/ 286787 w 1216399"/>
              <a:gd name="connsiteY103" fmla="*/ 716862 h 1917026"/>
              <a:gd name="connsiteX104" fmla="*/ 282025 w 1216399"/>
              <a:gd name="connsiteY104" fmla="*/ 635902 h 1917026"/>
              <a:gd name="connsiteX105" fmla="*/ 196300 w 1216399"/>
              <a:gd name="connsiteY105" fmla="*/ 623996 h 1917026"/>
              <a:gd name="connsiteX106" fmla="*/ 179632 w 1216399"/>
              <a:gd name="connsiteY106" fmla="*/ 543033 h 1917026"/>
              <a:gd name="connsiteX107" fmla="*/ 186775 w 1216399"/>
              <a:gd name="connsiteY107" fmla="*/ 476358 h 1917026"/>
              <a:gd name="connsiteX108" fmla="*/ 148675 w 1216399"/>
              <a:gd name="connsiteY108" fmla="*/ 438258 h 1917026"/>
              <a:gd name="connsiteX109" fmla="*/ 117719 w 1216399"/>
              <a:gd name="connsiteY109" fmla="*/ 338246 h 1917026"/>
              <a:gd name="connsiteX110" fmla="*/ 102097 w 1216399"/>
              <a:gd name="connsiteY110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734463 w 1216399"/>
              <a:gd name="connsiteY13" fmla="*/ 709721 h 1917026"/>
              <a:gd name="connsiteX14" fmla="*/ 791613 w 1216399"/>
              <a:gd name="connsiteY14" fmla="*/ 685907 h 1917026"/>
              <a:gd name="connsiteX15" fmla="*/ 817807 w 1216399"/>
              <a:gd name="connsiteY15" fmla="*/ 640664 h 1917026"/>
              <a:gd name="connsiteX16" fmla="*/ 841618 w 1216399"/>
              <a:gd name="connsiteY16" fmla="*/ 623993 h 1917026"/>
              <a:gd name="connsiteX17" fmla="*/ 867813 w 1216399"/>
              <a:gd name="connsiteY17" fmla="*/ 623995 h 1917026"/>
              <a:gd name="connsiteX18" fmla="*/ 872575 w 1216399"/>
              <a:gd name="connsiteY18" fmla="*/ 643045 h 1917026"/>
              <a:gd name="connsiteX19" fmla="*/ 848763 w 1216399"/>
              <a:gd name="connsiteY19" fmla="*/ 669239 h 1917026"/>
              <a:gd name="connsiteX20" fmla="*/ 872575 w 1216399"/>
              <a:gd name="connsiteY20" fmla="*/ 695432 h 1917026"/>
              <a:gd name="connsiteX21" fmla="*/ 872575 w 1216399"/>
              <a:gd name="connsiteY21" fmla="*/ 719245 h 1917026"/>
              <a:gd name="connsiteX22" fmla="*/ 829713 w 1216399"/>
              <a:gd name="connsiteY22" fmla="*/ 721626 h 1917026"/>
              <a:gd name="connsiteX23" fmla="*/ 817807 w 1216399"/>
              <a:gd name="connsiteY23" fmla="*/ 750201 h 1917026"/>
              <a:gd name="connsiteX24" fmla="*/ 829713 w 1216399"/>
              <a:gd name="connsiteY24" fmla="*/ 778776 h 1917026"/>
              <a:gd name="connsiteX25" fmla="*/ 822567 w 1216399"/>
              <a:gd name="connsiteY25" fmla="*/ 802587 h 1917026"/>
              <a:gd name="connsiteX26" fmla="*/ 836857 w 1216399"/>
              <a:gd name="connsiteY26" fmla="*/ 821640 h 1917026"/>
              <a:gd name="connsiteX27" fmla="*/ 870194 w 1216399"/>
              <a:gd name="connsiteY27" fmla="*/ 793065 h 1917026"/>
              <a:gd name="connsiteX28" fmla="*/ 903532 w 1216399"/>
              <a:gd name="connsiteY28" fmla="*/ 788302 h 1917026"/>
              <a:gd name="connsiteX29" fmla="*/ 901150 w 1216399"/>
              <a:gd name="connsiteY29" fmla="*/ 743057 h 1917026"/>
              <a:gd name="connsiteX30" fmla="*/ 958300 w 1216399"/>
              <a:gd name="connsiteY30" fmla="*/ 733533 h 1917026"/>
              <a:gd name="connsiteX31" fmla="*/ 974969 w 1216399"/>
              <a:gd name="connsiteY31" fmla="*/ 752582 h 1917026"/>
              <a:gd name="connsiteX32" fmla="*/ 984494 w 1216399"/>
              <a:gd name="connsiteY32" fmla="*/ 878790 h 1917026"/>
              <a:gd name="connsiteX33" fmla="*/ 1032119 w 1216399"/>
              <a:gd name="connsiteY33" fmla="*/ 959752 h 1917026"/>
              <a:gd name="connsiteX34" fmla="*/ 1072600 w 1216399"/>
              <a:gd name="connsiteY34" fmla="*/ 981183 h 1917026"/>
              <a:gd name="connsiteX35" fmla="*/ 1089269 w 1216399"/>
              <a:gd name="connsiteY35" fmla="*/ 1047858 h 1917026"/>
              <a:gd name="connsiteX36" fmla="*/ 1122607 w 1216399"/>
              <a:gd name="connsiteY36" fmla="*/ 1074052 h 1917026"/>
              <a:gd name="connsiteX37" fmla="*/ 1163088 w 1216399"/>
              <a:gd name="connsiteY37" fmla="*/ 1133583 h 1917026"/>
              <a:gd name="connsiteX38" fmla="*/ 1191663 w 1216399"/>
              <a:gd name="connsiteY38" fmla="*/ 1147871 h 1917026"/>
              <a:gd name="connsiteX39" fmla="*/ 1215943 w 1216399"/>
              <a:gd name="connsiteY39" fmla="*/ 1205830 h 1917026"/>
              <a:gd name="connsiteX40" fmla="*/ 1196425 w 1216399"/>
              <a:gd name="connsiteY40" fmla="*/ 1255027 h 1917026"/>
              <a:gd name="connsiteX41" fmla="*/ 1144037 w 1216399"/>
              <a:gd name="connsiteY41" fmla="*/ 1250263 h 1917026"/>
              <a:gd name="connsiteX42" fmla="*/ 1124987 w 1216399"/>
              <a:gd name="connsiteY42" fmla="*/ 1295506 h 1917026"/>
              <a:gd name="connsiteX43" fmla="*/ 1048787 w 1216399"/>
              <a:gd name="connsiteY43" fmla="*/ 1328844 h 1917026"/>
              <a:gd name="connsiteX44" fmla="*/ 1020212 w 1216399"/>
              <a:gd name="connsiteY44" fmla="*/ 1388375 h 1917026"/>
              <a:gd name="connsiteX45" fmla="*/ 1036881 w 1216399"/>
              <a:gd name="connsiteY45" fmla="*/ 1436000 h 1917026"/>
              <a:gd name="connsiteX46" fmla="*/ 1017832 w 1216399"/>
              <a:gd name="connsiteY46" fmla="*/ 1476483 h 1917026"/>
              <a:gd name="connsiteX47" fmla="*/ 984493 w 1216399"/>
              <a:gd name="connsiteY47" fmla="*/ 1474100 h 1917026"/>
              <a:gd name="connsiteX48" fmla="*/ 982112 w 1216399"/>
              <a:gd name="connsiteY48" fmla="*/ 1538394 h 1917026"/>
              <a:gd name="connsiteX49" fmla="*/ 946393 w 1216399"/>
              <a:gd name="connsiteY49" fmla="*/ 1555063 h 1917026"/>
              <a:gd name="connsiteX50" fmla="*/ 910674 w 1216399"/>
              <a:gd name="connsiteY50" fmla="*/ 1562206 h 1917026"/>
              <a:gd name="connsiteX51" fmla="*/ 910674 w 1216399"/>
              <a:gd name="connsiteY51" fmla="*/ 1626500 h 1917026"/>
              <a:gd name="connsiteX52" fmla="*/ 967824 w 1216399"/>
              <a:gd name="connsiteY52" fmla="*/ 1636025 h 1917026"/>
              <a:gd name="connsiteX53" fmla="*/ 1001162 w 1216399"/>
              <a:gd name="connsiteY53" fmla="*/ 1631263 h 1917026"/>
              <a:gd name="connsiteX54" fmla="*/ 1005922 w 1216399"/>
              <a:gd name="connsiteY54" fmla="*/ 1705082 h 1917026"/>
              <a:gd name="connsiteX55" fmla="*/ 982112 w 1216399"/>
              <a:gd name="connsiteY55" fmla="*/ 1726513 h 1917026"/>
              <a:gd name="connsiteX56" fmla="*/ 922581 w 1216399"/>
              <a:gd name="connsiteY56" fmla="*/ 1724133 h 1917026"/>
              <a:gd name="connsiteX57" fmla="*/ 870193 w 1216399"/>
              <a:gd name="connsiteY57" fmla="*/ 1733658 h 1917026"/>
              <a:gd name="connsiteX58" fmla="*/ 824949 w 1216399"/>
              <a:gd name="connsiteY58" fmla="*/ 1757471 h 1917026"/>
              <a:gd name="connsiteX59" fmla="*/ 779704 w 1216399"/>
              <a:gd name="connsiteY59" fmla="*/ 1764613 h 1917026"/>
              <a:gd name="connsiteX60" fmla="*/ 758274 w 1216399"/>
              <a:gd name="connsiteY60" fmla="*/ 1783665 h 1917026"/>
              <a:gd name="connsiteX61" fmla="*/ 751131 w 1216399"/>
              <a:gd name="connsiteY61" fmla="*/ 1828908 h 1917026"/>
              <a:gd name="connsiteX62" fmla="*/ 734462 w 1216399"/>
              <a:gd name="connsiteY62" fmla="*/ 1840815 h 1917026"/>
              <a:gd name="connsiteX63" fmla="*/ 689218 w 1216399"/>
              <a:gd name="connsiteY63" fmla="*/ 1890821 h 1917026"/>
              <a:gd name="connsiteX64" fmla="*/ 665406 w 1216399"/>
              <a:gd name="connsiteY64" fmla="*/ 1895582 h 1917026"/>
              <a:gd name="connsiteX65" fmla="*/ 617781 w 1216399"/>
              <a:gd name="connsiteY65" fmla="*/ 1917014 h 1917026"/>
              <a:gd name="connsiteX66" fmla="*/ 579681 w 1216399"/>
              <a:gd name="connsiteY66" fmla="*/ 1900345 h 1917026"/>
              <a:gd name="connsiteX67" fmla="*/ 563012 w 1216399"/>
              <a:gd name="connsiteY67" fmla="*/ 1871770 h 1917026"/>
              <a:gd name="connsiteX68" fmla="*/ 520149 w 1216399"/>
              <a:gd name="connsiteY68" fmla="*/ 1881296 h 1917026"/>
              <a:gd name="connsiteX69" fmla="*/ 512573 w 1216399"/>
              <a:gd name="connsiteY69" fmla="*/ 1875192 h 1917026"/>
              <a:gd name="connsiteX70" fmla="*/ 503481 w 1216399"/>
              <a:gd name="connsiteY70" fmla="*/ 1869389 h 1917026"/>
              <a:gd name="connsiteX71" fmla="*/ 522531 w 1216399"/>
              <a:gd name="connsiteY71" fmla="*/ 1762232 h 1917026"/>
              <a:gd name="connsiteX72" fmla="*/ 539199 w 1216399"/>
              <a:gd name="connsiteY72" fmla="*/ 1740801 h 1917026"/>
              <a:gd name="connsiteX73" fmla="*/ 529674 w 1216399"/>
              <a:gd name="connsiteY73" fmla="*/ 1695558 h 1917026"/>
              <a:gd name="connsiteX74" fmla="*/ 553487 w 1216399"/>
              <a:gd name="connsiteY74" fmla="*/ 1681270 h 1917026"/>
              <a:gd name="connsiteX75" fmla="*/ 534437 w 1216399"/>
              <a:gd name="connsiteY75" fmla="*/ 1666983 h 1917026"/>
              <a:gd name="connsiteX76" fmla="*/ 522531 w 1216399"/>
              <a:gd name="connsiteY76" fmla="*/ 1631265 h 1917026"/>
              <a:gd name="connsiteX77" fmla="*/ 513006 w 1216399"/>
              <a:gd name="connsiteY77" fmla="*/ 1586021 h 1917026"/>
              <a:gd name="connsiteX78" fmla="*/ 510624 w 1216399"/>
              <a:gd name="connsiteY78" fmla="*/ 1555063 h 1917026"/>
              <a:gd name="connsiteX79" fmla="*/ 460618 w 1216399"/>
              <a:gd name="connsiteY79" fmla="*/ 1557446 h 1917026"/>
              <a:gd name="connsiteX80" fmla="*/ 427282 w 1216399"/>
              <a:gd name="connsiteY80" fmla="*/ 1521727 h 1917026"/>
              <a:gd name="connsiteX81" fmla="*/ 382037 w 1216399"/>
              <a:gd name="connsiteY81" fmla="*/ 1505057 h 1917026"/>
              <a:gd name="connsiteX82" fmla="*/ 367749 w 1216399"/>
              <a:gd name="connsiteY82" fmla="*/ 1455052 h 1917026"/>
              <a:gd name="connsiteX83" fmla="*/ 365368 w 1216399"/>
              <a:gd name="connsiteY83" fmla="*/ 1433620 h 1917026"/>
              <a:gd name="connsiteX84" fmla="*/ 334413 w 1216399"/>
              <a:gd name="connsiteY84" fmla="*/ 1388377 h 1917026"/>
              <a:gd name="connsiteX85" fmla="*/ 291549 w 1216399"/>
              <a:gd name="connsiteY85" fmla="*/ 1364564 h 1917026"/>
              <a:gd name="connsiteX86" fmla="*/ 248688 w 1216399"/>
              <a:gd name="connsiteY86" fmla="*/ 1335990 h 1917026"/>
              <a:gd name="connsiteX87" fmla="*/ 215349 w 1216399"/>
              <a:gd name="connsiteY87" fmla="*/ 1326464 h 1917026"/>
              <a:gd name="connsiteX88" fmla="*/ 217731 w 1216399"/>
              <a:gd name="connsiteY88" fmla="*/ 1281218 h 1917026"/>
              <a:gd name="connsiteX89" fmla="*/ 174868 w 1216399"/>
              <a:gd name="connsiteY89" fmla="*/ 1295508 h 1917026"/>
              <a:gd name="connsiteX90" fmla="*/ 186775 w 1216399"/>
              <a:gd name="connsiteY90" fmla="*/ 1328846 h 1917026"/>
              <a:gd name="connsiteX91" fmla="*/ 179631 w 1216399"/>
              <a:gd name="connsiteY91" fmla="*/ 1345515 h 1917026"/>
              <a:gd name="connsiteX92" fmla="*/ 141531 w 1216399"/>
              <a:gd name="connsiteY92" fmla="*/ 1316940 h 1917026"/>
              <a:gd name="connsiteX93" fmla="*/ 98669 w 1216399"/>
              <a:gd name="connsiteY93" fmla="*/ 1314558 h 1917026"/>
              <a:gd name="connsiteX94" fmla="*/ 43899 w 1216399"/>
              <a:gd name="connsiteY94" fmla="*/ 1295508 h 1917026"/>
              <a:gd name="connsiteX95" fmla="*/ 10560 w 1216399"/>
              <a:gd name="connsiteY95" fmla="*/ 1293124 h 1917026"/>
              <a:gd name="connsiteX96" fmla="*/ 1037 w 1216399"/>
              <a:gd name="connsiteY96" fmla="*/ 1240740 h 1917026"/>
              <a:gd name="connsiteX97" fmla="*/ 34374 w 1216399"/>
              <a:gd name="connsiteY97" fmla="*/ 1152633 h 1917026"/>
              <a:gd name="connsiteX98" fmla="*/ 60568 w 1216399"/>
              <a:gd name="connsiteY98" fmla="*/ 1105008 h 1917026"/>
              <a:gd name="connsiteX99" fmla="*/ 81999 w 1216399"/>
              <a:gd name="connsiteY99" fmla="*/ 1057383 h 1917026"/>
              <a:gd name="connsiteX100" fmla="*/ 108194 w 1216399"/>
              <a:gd name="connsiteY100" fmla="*/ 1019283 h 1917026"/>
              <a:gd name="connsiteX101" fmla="*/ 146293 w 1216399"/>
              <a:gd name="connsiteY101" fmla="*/ 1009758 h 1917026"/>
              <a:gd name="connsiteX102" fmla="*/ 153438 w 1216399"/>
              <a:gd name="connsiteY102" fmla="*/ 974040 h 1917026"/>
              <a:gd name="connsiteX103" fmla="*/ 262975 w 1216399"/>
              <a:gd name="connsiteY103" fmla="*/ 854977 h 1917026"/>
              <a:gd name="connsiteX104" fmla="*/ 286787 w 1216399"/>
              <a:gd name="connsiteY104" fmla="*/ 716862 h 1917026"/>
              <a:gd name="connsiteX105" fmla="*/ 282025 w 1216399"/>
              <a:gd name="connsiteY105" fmla="*/ 635902 h 1917026"/>
              <a:gd name="connsiteX106" fmla="*/ 196300 w 1216399"/>
              <a:gd name="connsiteY106" fmla="*/ 623996 h 1917026"/>
              <a:gd name="connsiteX107" fmla="*/ 179632 w 1216399"/>
              <a:gd name="connsiteY107" fmla="*/ 543033 h 1917026"/>
              <a:gd name="connsiteX108" fmla="*/ 186775 w 1216399"/>
              <a:gd name="connsiteY108" fmla="*/ 476358 h 1917026"/>
              <a:gd name="connsiteX109" fmla="*/ 148675 w 1216399"/>
              <a:gd name="connsiteY109" fmla="*/ 438258 h 1917026"/>
              <a:gd name="connsiteX110" fmla="*/ 117719 w 1216399"/>
              <a:gd name="connsiteY110" fmla="*/ 338246 h 1917026"/>
              <a:gd name="connsiteX111" fmla="*/ 102097 w 1216399"/>
              <a:gd name="connsiteY111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698744 w 1216399"/>
              <a:gd name="connsiteY13" fmla="*/ 747820 h 1917026"/>
              <a:gd name="connsiteX14" fmla="*/ 734463 w 1216399"/>
              <a:gd name="connsiteY14" fmla="*/ 709721 h 1917026"/>
              <a:gd name="connsiteX15" fmla="*/ 791613 w 1216399"/>
              <a:gd name="connsiteY15" fmla="*/ 685907 h 1917026"/>
              <a:gd name="connsiteX16" fmla="*/ 817807 w 1216399"/>
              <a:gd name="connsiteY16" fmla="*/ 640664 h 1917026"/>
              <a:gd name="connsiteX17" fmla="*/ 841618 w 1216399"/>
              <a:gd name="connsiteY17" fmla="*/ 623993 h 1917026"/>
              <a:gd name="connsiteX18" fmla="*/ 867813 w 1216399"/>
              <a:gd name="connsiteY18" fmla="*/ 623995 h 1917026"/>
              <a:gd name="connsiteX19" fmla="*/ 872575 w 1216399"/>
              <a:gd name="connsiteY19" fmla="*/ 643045 h 1917026"/>
              <a:gd name="connsiteX20" fmla="*/ 848763 w 1216399"/>
              <a:gd name="connsiteY20" fmla="*/ 669239 h 1917026"/>
              <a:gd name="connsiteX21" fmla="*/ 872575 w 1216399"/>
              <a:gd name="connsiteY21" fmla="*/ 695432 h 1917026"/>
              <a:gd name="connsiteX22" fmla="*/ 872575 w 1216399"/>
              <a:gd name="connsiteY22" fmla="*/ 719245 h 1917026"/>
              <a:gd name="connsiteX23" fmla="*/ 829713 w 1216399"/>
              <a:gd name="connsiteY23" fmla="*/ 721626 h 1917026"/>
              <a:gd name="connsiteX24" fmla="*/ 817807 w 1216399"/>
              <a:gd name="connsiteY24" fmla="*/ 750201 h 1917026"/>
              <a:gd name="connsiteX25" fmla="*/ 829713 w 1216399"/>
              <a:gd name="connsiteY25" fmla="*/ 778776 h 1917026"/>
              <a:gd name="connsiteX26" fmla="*/ 822567 w 1216399"/>
              <a:gd name="connsiteY26" fmla="*/ 802587 h 1917026"/>
              <a:gd name="connsiteX27" fmla="*/ 836857 w 1216399"/>
              <a:gd name="connsiteY27" fmla="*/ 821640 h 1917026"/>
              <a:gd name="connsiteX28" fmla="*/ 870194 w 1216399"/>
              <a:gd name="connsiteY28" fmla="*/ 793065 h 1917026"/>
              <a:gd name="connsiteX29" fmla="*/ 903532 w 1216399"/>
              <a:gd name="connsiteY29" fmla="*/ 788302 h 1917026"/>
              <a:gd name="connsiteX30" fmla="*/ 901150 w 1216399"/>
              <a:gd name="connsiteY30" fmla="*/ 743057 h 1917026"/>
              <a:gd name="connsiteX31" fmla="*/ 958300 w 1216399"/>
              <a:gd name="connsiteY31" fmla="*/ 733533 h 1917026"/>
              <a:gd name="connsiteX32" fmla="*/ 974969 w 1216399"/>
              <a:gd name="connsiteY32" fmla="*/ 752582 h 1917026"/>
              <a:gd name="connsiteX33" fmla="*/ 984494 w 1216399"/>
              <a:gd name="connsiteY33" fmla="*/ 878790 h 1917026"/>
              <a:gd name="connsiteX34" fmla="*/ 1032119 w 1216399"/>
              <a:gd name="connsiteY34" fmla="*/ 959752 h 1917026"/>
              <a:gd name="connsiteX35" fmla="*/ 1072600 w 1216399"/>
              <a:gd name="connsiteY35" fmla="*/ 981183 h 1917026"/>
              <a:gd name="connsiteX36" fmla="*/ 1089269 w 1216399"/>
              <a:gd name="connsiteY36" fmla="*/ 1047858 h 1917026"/>
              <a:gd name="connsiteX37" fmla="*/ 1122607 w 1216399"/>
              <a:gd name="connsiteY37" fmla="*/ 1074052 h 1917026"/>
              <a:gd name="connsiteX38" fmla="*/ 1163088 w 1216399"/>
              <a:gd name="connsiteY38" fmla="*/ 1133583 h 1917026"/>
              <a:gd name="connsiteX39" fmla="*/ 1191663 w 1216399"/>
              <a:gd name="connsiteY39" fmla="*/ 1147871 h 1917026"/>
              <a:gd name="connsiteX40" fmla="*/ 1215943 w 1216399"/>
              <a:gd name="connsiteY40" fmla="*/ 1205830 h 1917026"/>
              <a:gd name="connsiteX41" fmla="*/ 1196425 w 1216399"/>
              <a:gd name="connsiteY41" fmla="*/ 1255027 h 1917026"/>
              <a:gd name="connsiteX42" fmla="*/ 1144037 w 1216399"/>
              <a:gd name="connsiteY42" fmla="*/ 1250263 h 1917026"/>
              <a:gd name="connsiteX43" fmla="*/ 1124987 w 1216399"/>
              <a:gd name="connsiteY43" fmla="*/ 1295506 h 1917026"/>
              <a:gd name="connsiteX44" fmla="*/ 1048787 w 1216399"/>
              <a:gd name="connsiteY44" fmla="*/ 1328844 h 1917026"/>
              <a:gd name="connsiteX45" fmla="*/ 1020212 w 1216399"/>
              <a:gd name="connsiteY45" fmla="*/ 1388375 h 1917026"/>
              <a:gd name="connsiteX46" fmla="*/ 1036881 w 1216399"/>
              <a:gd name="connsiteY46" fmla="*/ 1436000 h 1917026"/>
              <a:gd name="connsiteX47" fmla="*/ 1017832 w 1216399"/>
              <a:gd name="connsiteY47" fmla="*/ 1476483 h 1917026"/>
              <a:gd name="connsiteX48" fmla="*/ 984493 w 1216399"/>
              <a:gd name="connsiteY48" fmla="*/ 1474100 h 1917026"/>
              <a:gd name="connsiteX49" fmla="*/ 982112 w 1216399"/>
              <a:gd name="connsiteY49" fmla="*/ 1538394 h 1917026"/>
              <a:gd name="connsiteX50" fmla="*/ 946393 w 1216399"/>
              <a:gd name="connsiteY50" fmla="*/ 1555063 h 1917026"/>
              <a:gd name="connsiteX51" fmla="*/ 910674 w 1216399"/>
              <a:gd name="connsiteY51" fmla="*/ 1562206 h 1917026"/>
              <a:gd name="connsiteX52" fmla="*/ 910674 w 1216399"/>
              <a:gd name="connsiteY52" fmla="*/ 1626500 h 1917026"/>
              <a:gd name="connsiteX53" fmla="*/ 967824 w 1216399"/>
              <a:gd name="connsiteY53" fmla="*/ 1636025 h 1917026"/>
              <a:gd name="connsiteX54" fmla="*/ 1001162 w 1216399"/>
              <a:gd name="connsiteY54" fmla="*/ 1631263 h 1917026"/>
              <a:gd name="connsiteX55" fmla="*/ 1005922 w 1216399"/>
              <a:gd name="connsiteY55" fmla="*/ 1705082 h 1917026"/>
              <a:gd name="connsiteX56" fmla="*/ 982112 w 1216399"/>
              <a:gd name="connsiteY56" fmla="*/ 1726513 h 1917026"/>
              <a:gd name="connsiteX57" fmla="*/ 922581 w 1216399"/>
              <a:gd name="connsiteY57" fmla="*/ 1724133 h 1917026"/>
              <a:gd name="connsiteX58" fmla="*/ 870193 w 1216399"/>
              <a:gd name="connsiteY58" fmla="*/ 1733658 h 1917026"/>
              <a:gd name="connsiteX59" fmla="*/ 824949 w 1216399"/>
              <a:gd name="connsiteY59" fmla="*/ 1757471 h 1917026"/>
              <a:gd name="connsiteX60" fmla="*/ 779704 w 1216399"/>
              <a:gd name="connsiteY60" fmla="*/ 1764613 h 1917026"/>
              <a:gd name="connsiteX61" fmla="*/ 758274 w 1216399"/>
              <a:gd name="connsiteY61" fmla="*/ 1783665 h 1917026"/>
              <a:gd name="connsiteX62" fmla="*/ 751131 w 1216399"/>
              <a:gd name="connsiteY62" fmla="*/ 1828908 h 1917026"/>
              <a:gd name="connsiteX63" fmla="*/ 734462 w 1216399"/>
              <a:gd name="connsiteY63" fmla="*/ 1840815 h 1917026"/>
              <a:gd name="connsiteX64" fmla="*/ 689218 w 1216399"/>
              <a:gd name="connsiteY64" fmla="*/ 1890821 h 1917026"/>
              <a:gd name="connsiteX65" fmla="*/ 665406 w 1216399"/>
              <a:gd name="connsiteY65" fmla="*/ 1895582 h 1917026"/>
              <a:gd name="connsiteX66" fmla="*/ 617781 w 1216399"/>
              <a:gd name="connsiteY66" fmla="*/ 1917014 h 1917026"/>
              <a:gd name="connsiteX67" fmla="*/ 579681 w 1216399"/>
              <a:gd name="connsiteY67" fmla="*/ 1900345 h 1917026"/>
              <a:gd name="connsiteX68" fmla="*/ 563012 w 1216399"/>
              <a:gd name="connsiteY68" fmla="*/ 1871770 h 1917026"/>
              <a:gd name="connsiteX69" fmla="*/ 520149 w 1216399"/>
              <a:gd name="connsiteY69" fmla="*/ 1881296 h 1917026"/>
              <a:gd name="connsiteX70" fmla="*/ 512573 w 1216399"/>
              <a:gd name="connsiteY70" fmla="*/ 1875192 h 1917026"/>
              <a:gd name="connsiteX71" fmla="*/ 503481 w 1216399"/>
              <a:gd name="connsiteY71" fmla="*/ 1869389 h 1917026"/>
              <a:gd name="connsiteX72" fmla="*/ 522531 w 1216399"/>
              <a:gd name="connsiteY72" fmla="*/ 1762232 h 1917026"/>
              <a:gd name="connsiteX73" fmla="*/ 539199 w 1216399"/>
              <a:gd name="connsiteY73" fmla="*/ 1740801 h 1917026"/>
              <a:gd name="connsiteX74" fmla="*/ 529674 w 1216399"/>
              <a:gd name="connsiteY74" fmla="*/ 1695558 h 1917026"/>
              <a:gd name="connsiteX75" fmla="*/ 553487 w 1216399"/>
              <a:gd name="connsiteY75" fmla="*/ 1681270 h 1917026"/>
              <a:gd name="connsiteX76" fmla="*/ 534437 w 1216399"/>
              <a:gd name="connsiteY76" fmla="*/ 1666983 h 1917026"/>
              <a:gd name="connsiteX77" fmla="*/ 522531 w 1216399"/>
              <a:gd name="connsiteY77" fmla="*/ 1631265 h 1917026"/>
              <a:gd name="connsiteX78" fmla="*/ 513006 w 1216399"/>
              <a:gd name="connsiteY78" fmla="*/ 1586021 h 1917026"/>
              <a:gd name="connsiteX79" fmla="*/ 510624 w 1216399"/>
              <a:gd name="connsiteY79" fmla="*/ 1555063 h 1917026"/>
              <a:gd name="connsiteX80" fmla="*/ 460618 w 1216399"/>
              <a:gd name="connsiteY80" fmla="*/ 1557446 h 1917026"/>
              <a:gd name="connsiteX81" fmla="*/ 427282 w 1216399"/>
              <a:gd name="connsiteY81" fmla="*/ 1521727 h 1917026"/>
              <a:gd name="connsiteX82" fmla="*/ 382037 w 1216399"/>
              <a:gd name="connsiteY82" fmla="*/ 1505057 h 1917026"/>
              <a:gd name="connsiteX83" fmla="*/ 367749 w 1216399"/>
              <a:gd name="connsiteY83" fmla="*/ 1455052 h 1917026"/>
              <a:gd name="connsiteX84" fmla="*/ 365368 w 1216399"/>
              <a:gd name="connsiteY84" fmla="*/ 1433620 h 1917026"/>
              <a:gd name="connsiteX85" fmla="*/ 334413 w 1216399"/>
              <a:gd name="connsiteY85" fmla="*/ 1388377 h 1917026"/>
              <a:gd name="connsiteX86" fmla="*/ 291549 w 1216399"/>
              <a:gd name="connsiteY86" fmla="*/ 1364564 h 1917026"/>
              <a:gd name="connsiteX87" fmla="*/ 248688 w 1216399"/>
              <a:gd name="connsiteY87" fmla="*/ 1335990 h 1917026"/>
              <a:gd name="connsiteX88" fmla="*/ 215349 w 1216399"/>
              <a:gd name="connsiteY88" fmla="*/ 1326464 h 1917026"/>
              <a:gd name="connsiteX89" fmla="*/ 217731 w 1216399"/>
              <a:gd name="connsiteY89" fmla="*/ 1281218 h 1917026"/>
              <a:gd name="connsiteX90" fmla="*/ 174868 w 1216399"/>
              <a:gd name="connsiteY90" fmla="*/ 1295508 h 1917026"/>
              <a:gd name="connsiteX91" fmla="*/ 186775 w 1216399"/>
              <a:gd name="connsiteY91" fmla="*/ 1328846 h 1917026"/>
              <a:gd name="connsiteX92" fmla="*/ 179631 w 1216399"/>
              <a:gd name="connsiteY92" fmla="*/ 1345515 h 1917026"/>
              <a:gd name="connsiteX93" fmla="*/ 141531 w 1216399"/>
              <a:gd name="connsiteY93" fmla="*/ 1316940 h 1917026"/>
              <a:gd name="connsiteX94" fmla="*/ 98669 w 1216399"/>
              <a:gd name="connsiteY94" fmla="*/ 1314558 h 1917026"/>
              <a:gd name="connsiteX95" fmla="*/ 43899 w 1216399"/>
              <a:gd name="connsiteY95" fmla="*/ 1295508 h 1917026"/>
              <a:gd name="connsiteX96" fmla="*/ 10560 w 1216399"/>
              <a:gd name="connsiteY96" fmla="*/ 1293124 h 1917026"/>
              <a:gd name="connsiteX97" fmla="*/ 1037 w 1216399"/>
              <a:gd name="connsiteY97" fmla="*/ 1240740 h 1917026"/>
              <a:gd name="connsiteX98" fmla="*/ 34374 w 1216399"/>
              <a:gd name="connsiteY98" fmla="*/ 1152633 h 1917026"/>
              <a:gd name="connsiteX99" fmla="*/ 60568 w 1216399"/>
              <a:gd name="connsiteY99" fmla="*/ 1105008 h 1917026"/>
              <a:gd name="connsiteX100" fmla="*/ 81999 w 1216399"/>
              <a:gd name="connsiteY100" fmla="*/ 1057383 h 1917026"/>
              <a:gd name="connsiteX101" fmla="*/ 108194 w 1216399"/>
              <a:gd name="connsiteY101" fmla="*/ 1019283 h 1917026"/>
              <a:gd name="connsiteX102" fmla="*/ 146293 w 1216399"/>
              <a:gd name="connsiteY102" fmla="*/ 1009758 h 1917026"/>
              <a:gd name="connsiteX103" fmla="*/ 153438 w 1216399"/>
              <a:gd name="connsiteY103" fmla="*/ 974040 h 1917026"/>
              <a:gd name="connsiteX104" fmla="*/ 262975 w 1216399"/>
              <a:gd name="connsiteY104" fmla="*/ 854977 h 1917026"/>
              <a:gd name="connsiteX105" fmla="*/ 286787 w 1216399"/>
              <a:gd name="connsiteY105" fmla="*/ 716862 h 1917026"/>
              <a:gd name="connsiteX106" fmla="*/ 282025 w 1216399"/>
              <a:gd name="connsiteY106" fmla="*/ 635902 h 1917026"/>
              <a:gd name="connsiteX107" fmla="*/ 196300 w 1216399"/>
              <a:gd name="connsiteY107" fmla="*/ 623996 h 1917026"/>
              <a:gd name="connsiteX108" fmla="*/ 179632 w 1216399"/>
              <a:gd name="connsiteY108" fmla="*/ 543033 h 1917026"/>
              <a:gd name="connsiteX109" fmla="*/ 186775 w 1216399"/>
              <a:gd name="connsiteY109" fmla="*/ 476358 h 1917026"/>
              <a:gd name="connsiteX110" fmla="*/ 148675 w 1216399"/>
              <a:gd name="connsiteY110" fmla="*/ 438258 h 1917026"/>
              <a:gd name="connsiteX111" fmla="*/ 117719 w 1216399"/>
              <a:gd name="connsiteY111" fmla="*/ 338246 h 1917026"/>
              <a:gd name="connsiteX112" fmla="*/ 102097 w 1216399"/>
              <a:gd name="connsiteY11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665407 w 1216399"/>
              <a:gd name="connsiteY13" fmla="*/ 759726 h 1917026"/>
              <a:gd name="connsiteX14" fmla="*/ 698744 w 1216399"/>
              <a:gd name="connsiteY14" fmla="*/ 747820 h 1917026"/>
              <a:gd name="connsiteX15" fmla="*/ 734463 w 1216399"/>
              <a:gd name="connsiteY15" fmla="*/ 709721 h 1917026"/>
              <a:gd name="connsiteX16" fmla="*/ 791613 w 1216399"/>
              <a:gd name="connsiteY16" fmla="*/ 685907 h 1917026"/>
              <a:gd name="connsiteX17" fmla="*/ 817807 w 1216399"/>
              <a:gd name="connsiteY17" fmla="*/ 640664 h 1917026"/>
              <a:gd name="connsiteX18" fmla="*/ 841618 w 1216399"/>
              <a:gd name="connsiteY18" fmla="*/ 623993 h 1917026"/>
              <a:gd name="connsiteX19" fmla="*/ 867813 w 1216399"/>
              <a:gd name="connsiteY19" fmla="*/ 623995 h 1917026"/>
              <a:gd name="connsiteX20" fmla="*/ 872575 w 1216399"/>
              <a:gd name="connsiteY20" fmla="*/ 643045 h 1917026"/>
              <a:gd name="connsiteX21" fmla="*/ 848763 w 1216399"/>
              <a:gd name="connsiteY21" fmla="*/ 669239 h 1917026"/>
              <a:gd name="connsiteX22" fmla="*/ 872575 w 1216399"/>
              <a:gd name="connsiteY22" fmla="*/ 695432 h 1917026"/>
              <a:gd name="connsiteX23" fmla="*/ 872575 w 1216399"/>
              <a:gd name="connsiteY23" fmla="*/ 719245 h 1917026"/>
              <a:gd name="connsiteX24" fmla="*/ 829713 w 1216399"/>
              <a:gd name="connsiteY24" fmla="*/ 721626 h 1917026"/>
              <a:gd name="connsiteX25" fmla="*/ 817807 w 1216399"/>
              <a:gd name="connsiteY25" fmla="*/ 750201 h 1917026"/>
              <a:gd name="connsiteX26" fmla="*/ 829713 w 1216399"/>
              <a:gd name="connsiteY26" fmla="*/ 778776 h 1917026"/>
              <a:gd name="connsiteX27" fmla="*/ 822567 w 1216399"/>
              <a:gd name="connsiteY27" fmla="*/ 802587 h 1917026"/>
              <a:gd name="connsiteX28" fmla="*/ 836857 w 1216399"/>
              <a:gd name="connsiteY28" fmla="*/ 821640 h 1917026"/>
              <a:gd name="connsiteX29" fmla="*/ 870194 w 1216399"/>
              <a:gd name="connsiteY29" fmla="*/ 793065 h 1917026"/>
              <a:gd name="connsiteX30" fmla="*/ 903532 w 1216399"/>
              <a:gd name="connsiteY30" fmla="*/ 788302 h 1917026"/>
              <a:gd name="connsiteX31" fmla="*/ 901150 w 1216399"/>
              <a:gd name="connsiteY31" fmla="*/ 743057 h 1917026"/>
              <a:gd name="connsiteX32" fmla="*/ 958300 w 1216399"/>
              <a:gd name="connsiteY32" fmla="*/ 733533 h 1917026"/>
              <a:gd name="connsiteX33" fmla="*/ 974969 w 1216399"/>
              <a:gd name="connsiteY33" fmla="*/ 752582 h 1917026"/>
              <a:gd name="connsiteX34" fmla="*/ 984494 w 1216399"/>
              <a:gd name="connsiteY34" fmla="*/ 878790 h 1917026"/>
              <a:gd name="connsiteX35" fmla="*/ 1032119 w 1216399"/>
              <a:gd name="connsiteY35" fmla="*/ 959752 h 1917026"/>
              <a:gd name="connsiteX36" fmla="*/ 1072600 w 1216399"/>
              <a:gd name="connsiteY36" fmla="*/ 981183 h 1917026"/>
              <a:gd name="connsiteX37" fmla="*/ 1089269 w 1216399"/>
              <a:gd name="connsiteY37" fmla="*/ 1047858 h 1917026"/>
              <a:gd name="connsiteX38" fmla="*/ 1122607 w 1216399"/>
              <a:gd name="connsiteY38" fmla="*/ 1074052 h 1917026"/>
              <a:gd name="connsiteX39" fmla="*/ 1163088 w 1216399"/>
              <a:gd name="connsiteY39" fmla="*/ 1133583 h 1917026"/>
              <a:gd name="connsiteX40" fmla="*/ 1191663 w 1216399"/>
              <a:gd name="connsiteY40" fmla="*/ 1147871 h 1917026"/>
              <a:gd name="connsiteX41" fmla="*/ 1215943 w 1216399"/>
              <a:gd name="connsiteY41" fmla="*/ 1205830 h 1917026"/>
              <a:gd name="connsiteX42" fmla="*/ 1196425 w 1216399"/>
              <a:gd name="connsiteY42" fmla="*/ 1255027 h 1917026"/>
              <a:gd name="connsiteX43" fmla="*/ 1144037 w 1216399"/>
              <a:gd name="connsiteY43" fmla="*/ 1250263 h 1917026"/>
              <a:gd name="connsiteX44" fmla="*/ 1124987 w 1216399"/>
              <a:gd name="connsiteY44" fmla="*/ 1295506 h 1917026"/>
              <a:gd name="connsiteX45" fmla="*/ 1048787 w 1216399"/>
              <a:gd name="connsiteY45" fmla="*/ 1328844 h 1917026"/>
              <a:gd name="connsiteX46" fmla="*/ 1020212 w 1216399"/>
              <a:gd name="connsiteY46" fmla="*/ 1388375 h 1917026"/>
              <a:gd name="connsiteX47" fmla="*/ 1036881 w 1216399"/>
              <a:gd name="connsiteY47" fmla="*/ 1436000 h 1917026"/>
              <a:gd name="connsiteX48" fmla="*/ 1017832 w 1216399"/>
              <a:gd name="connsiteY48" fmla="*/ 1476483 h 1917026"/>
              <a:gd name="connsiteX49" fmla="*/ 984493 w 1216399"/>
              <a:gd name="connsiteY49" fmla="*/ 1474100 h 1917026"/>
              <a:gd name="connsiteX50" fmla="*/ 982112 w 1216399"/>
              <a:gd name="connsiteY50" fmla="*/ 1538394 h 1917026"/>
              <a:gd name="connsiteX51" fmla="*/ 946393 w 1216399"/>
              <a:gd name="connsiteY51" fmla="*/ 1555063 h 1917026"/>
              <a:gd name="connsiteX52" fmla="*/ 910674 w 1216399"/>
              <a:gd name="connsiteY52" fmla="*/ 1562206 h 1917026"/>
              <a:gd name="connsiteX53" fmla="*/ 910674 w 1216399"/>
              <a:gd name="connsiteY53" fmla="*/ 1626500 h 1917026"/>
              <a:gd name="connsiteX54" fmla="*/ 967824 w 1216399"/>
              <a:gd name="connsiteY54" fmla="*/ 1636025 h 1917026"/>
              <a:gd name="connsiteX55" fmla="*/ 1001162 w 1216399"/>
              <a:gd name="connsiteY55" fmla="*/ 1631263 h 1917026"/>
              <a:gd name="connsiteX56" fmla="*/ 1005922 w 1216399"/>
              <a:gd name="connsiteY56" fmla="*/ 1705082 h 1917026"/>
              <a:gd name="connsiteX57" fmla="*/ 982112 w 1216399"/>
              <a:gd name="connsiteY57" fmla="*/ 1726513 h 1917026"/>
              <a:gd name="connsiteX58" fmla="*/ 922581 w 1216399"/>
              <a:gd name="connsiteY58" fmla="*/ 1724133 h 1917026"/>
              <a:gd name="connsiteX59" fmla="*/ 870193 w 1216399"/>
              <a:gd name="connsiteY59" fmla="*/ 1733658 h 1917026"/>
              <a:gd name="connsiteX60" fmla="*/ 824949 w 1216399"/>
              <a:gd name="connsiteY60" fmla="*/ 1757471 h 1917026"/>
              <a:gd name="connsiteX61" fmla="*/ 779704 w 1216399"/>
              <a:gd name="connsiteY61" fmla="*/ 1764613 h 1917026"/>
              <a:gd name="connsiteX62" fmla="*/ 758274 w 1216399"/>
              <a:gd name="connsiteY62" fmla="*/ 1783665 h 1917026"/>
              <a:gd name="connsiteX63" fmla="*/ 751131 w 1216399"/>
              <a:gd name="connsiteY63" fmla="*/ 1828908 h 1917026"/>
              <a:gd name="connsiteX64" fmla="*/ 734462 w 1216399"/>
              <a:gd name="connsiteY64" fmla="*/ 1840815 h 1917026"/>
              <a:gd name="connsiteX65" fmla="*/ 689218 w 1216399"/>
              <a:gd name="connsiteY65" fmla="*/ 1890821 h 1917026"/>
              <a:gd name="connsiteX66" fmla="*/ 665406 w 1216399"/>
              <a:gd name="connsiteY66" fmla="*/ 1895582 h 1917026"/>
              <a:gd name="connsiteX67" fmla="*/ 617781 w 1216399"/>
              <a:gd name="connsiteY67" fmla="*/ 1917014 h 1917026"/>
              <a:gd name="connsiteX68" fmla="*/ 579681 w 1216399"/>
              <a:gd name="connsiteY68" fmla="*/ 1900345 h 1917026"/>
              <a:gd name="connsiteX69" fmla="*/ 563012 w 1216399"/>
              <a:gd name="connsiteY69" fmla="*/ 1871770 h 1917026"/>
              <a:gd name="connsiteX70" fmla="*/ 520149 w 1216399"/>
              <a:gd name="connsiteY70" fmla="*/ 1881296 h 1917026"/>
              <a:gd name="connsiteX71" fmla="*/ 512573 w 1216399"/>
              <a:gd name="connsiteY71" fmla="*/ 1875192 h 1917026"/>
              <a:gd name="connsiteX72" fmla="*/ 503481 w 1216399"/>
              <a:gd name="connsiteY72" fmla="*/ 1869389 h 1917026"/>
              <a:gd name="connsiteX73" fmla="*/ 522531 w 1216399"/>
              <a:gd name="connsiteY73" fmla="*/ 1762232 h 1917026"/>
              <a:gd name="connsiteX74" fmla="*/ 539199 w 1216399"/>
              <a:gd name="connsiteY74" fmla="*/ 1740801 h 1917026"/>
              <a:gd name="connsiteX75" fmla="*/ 529674 w 1216399"/>
              <a:gd name="connsiteY75" fmla="*/ 1695558 h 1917026"/>
              <a:gd name="connsiteX76" fmla="*/ 553487 w 1216399"/>
              <a:gd name="connsiteY76" fmla="*/ 1681270 h 1917026"/>
              <a:gd name="connsiteX77" fmla="*/ 534437 w 1216399"/>
              <a:gd name="connsiteY77" fmla="*/ 1666983 h 1917026"/>
              <a:gd name="connsiteX78" fmla="*/ 522531 w 1216399"/>
              <a:gd name="connsiteY78" fmla="*/ 1631265 h 1917026"/>
              <a:gd name="connsiteX79" fmla="*/ 513006 w 1216399"/>
              <a:gd name="connsiteY79" fmla="*/ 1586021 h 1917026"/>
              <a:gd name="connsiteX80" fmla="*/ 510624 w 1216399"/>
              <a:gd name="connsiteY80" fmla="*/ 1555063 h 1917026"/>
              <a:gd name="connsiteX81" fmla="*/ 460618 w 1216399"/>
              <a:gd name="connsiteY81" fmla="*/ 1557446 h 1917026"/>
              <a:gd name="connsiteX82" fmla="*/ 427282 w 1216399"/>
              <a:gd name="connsiteY82" fmla="*/ 1521727 h 1917026"/>
              <a:gd name="connsiteX83" fmla="*/ 382037 w 1216399"/>
              <a:gd name="connsiteY83" fmla="*/ 1505057 h 1917026"/>
              <a:gd name="connsiteX84" fmla="*/ 367749 w 1216399"/>
              <a:gd name="connsiteY84" fmla="*/ 1455052 h 1917026"/>
              <a:gd name="connsiteX85" fmla="*/ 365368 w 1216399"/>
              <a:gd name="connsiteY85" fmla="*/ 1433620 h 1917026"/>
              <a:gd name="connsiteX86" fmla="*/ 334413 w 1216399"/>
              <a:gd name="connsiteY86" fmla="*/ 1388377 h 1917026"/>
              <a:gd name="connsiteX87" fmla="*/ 291549 w 1216399"/>
              <a:gd name="connsiteY87" fmla="*/ 1364564 h 1917026"/>
              <a:gd name="connsiteX88" fmla="*/ 248688 w 1216399"/>
              <a:gd name="connsiteY88" fmla="*/ 1335990 h 1917026"/>
              <a:gd name="connsiteX89" fmla="*/ 215349 w 1216399"/>
              <a:gd name="connsiteY89" fmla="*/ 1326464 h 1917026"/>
              <a:gd name="connsiteX90" fmla="*/ 217731 w 1216399"/>
              <a:gd name="connsiteY90" fmla="*/ 1281218 h 1917026"/>
              <a:gd name="connsiteX91" fmla="*/ 174868 w 1216399"/>
              <a:gd name="connsiteY91" fmla="*/ 1295508 h 1917026"/>
              <a:gd name="connsiteX92" fmla="*/ 186775 w 1216399"/>
              <a:gd name="connsiteY92" fmla="*/ 1328846 h 1917026"/>
              <a:gd name="connsiteX93" fmla="*/ 179631 w 1216399"/>
              <a:gd name="connsiteY93" fmla="*/ 1345515 h 1917026"/>
              <a:gd name="connsiteX94" fmla="*/ 141531 w 1216399"/>
              <a:gd name="connsiteY94" fmla="*/ 1316940 h 1917026"/>
              <a:gd name="connsiteX95" fmla="*/ 98669 w 1216399"/>
              <a:gd name="connsiteY95" fmla="*/ 1314558 h 1917026"/>
              <a:gd name="connsiteX96" fmla="*/ 43899 w 1216399"/>
              <a:gd name="connsiteY96" fmla="*/ 1295508 h 1917026"/>
              <a:gd name="connsiteX97" fmla="*/ 10560 w 1216399"/>
              <a:gd name="connsiteY97" fmla="*/ 1293124 h 1917026"/>
              <a:gd name="connsiteX98" fmla="*/ 1037 w 1216399"/>
              <a:gd name="connsiteY98" fmla="*/ 1240740 h 1917026"/>
              <a:gd name="connsiteX99" fmla="*/ 34374 w 1216399"/>
              <a:gd name="connsiteY99" fmla="*/ 1152633 h 1917026"/>
              <a:gd name="connsiteX100" fmla="*/ 60568 w 1216399"/>
              <a:gd name="connsiteY100" fmla="*/ 1105008 h 1917026"/>
              <a:gd name="connsiteX101" fmla="*/ 81999 w 1216399"/>
              <a:gd name="connsiteY101" fmla="*/ 1057383 h 1917026"/>
              <a:gd name="connsiteX102" fmla="*/ 108194 w 1216399"/>
              <a:gd name="connsiteY102" fmla="*/ 1019283 h 1917026"/>
              <a:gd name="connsiteX103" fmla="*/ 146293 w 1216399"/>
              <a:gd name="connsiteY103" fmla="*/ 1009758 h 1917026"/>
              <a:gd name="connsiteX104" fmla="*/ 153438 w 1216399"/>
              <a:gd name="connsiteY104" fmla="*/ 974040 h 1917026"/>
              <a:gd name="connsiteX105" fmla="*/ 262975 w 1216399"/>
              <a:gd name="connsiteY105" fmla="*/ 854977 h 1917026"/>
              <a:gd name="connsiteX106" fmla="*/ 286787 w 1216399"/>
              <a:gd name="connsiteY106" fmla="*/ 716862 h 1917026"/>
              <a:gd name="connsiteX107" fmla="*/ 282025 w 1216399"/>
              <a:gd name="connsiteY107" fmla="*/ 635902 h 1917026"/>
              <a:gd name="connsiteX108" fmla="*/ 196300 w 1216399"/>
              <a:gd name="connsiteY108" fmla="*/ 623996 h 1917026"/>
              <a:gd name="connsiteX109" fmla="*/ 179632 w 1216399"/>
              <a:gd name="connsiteY109" fmla="*/ 543033 h 1917026"/>
              <a:gd name="connsiteX110" fmla="*/ 186775 w 1216399"/>
              <a:gd name="connsiteY110" fmla="*/ 476358 h 1917026"/>
              <a:gd name="connsiteX111" fmla="*/ 148675 w 1216399"/>
              <a:gd name="connsiteY111" fmla="*/ 438258 h 1917026"/>
              <a:gd name="connsiteX112" fmla="*/ 117719 w 1216399"/>
              <a:gd name="connsiteY112" fmla="*/ 338246 h 1917026"/>
              <a:gd name="connsiteX113" fmla="*/ 102097 w 1216399"/>
              <a:gd name="connsiteY11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17769 w 1216399"/>
              <a:gd name="connsiteY8" fmla="*/ 745439 h 1917026"/>
              <a:gd name="connsiteX9" fmla="*/ 541582 w 1216399"/>
              <a:gd name="connsiteY9" fmla="*/ 778776 h 1917026"/>
              <a:gd name="connsiteX10" fmla="*/ 567775 w 1216399"/>
              <a:gd name="connsiteY10" fmla="*/ 826401 h 1917026"/>
              <a:gd name="connsiteX11" fmla="*/ 572104 w 1216399"/>
              <a:gd name="connsiteY11" fmla="*/ 836507 h 1917026"/>
              <a:gd name="connsiteX12" fmla="*/ 591588 w 1216399"/>
              <a:gd name="connsiteY12" fmla="*/ 802589 h 1917026"/>
              <a:gd name="connsiteX13" fmla="*/ 615400 w 1216399"/>
              <a:gd name="connsiteY13" fmla="*/ 785920 h 1917026"/>
              <a:gd name="connsiteX14" fmla="*/ 665407 w 1216399"/>
              <a:gd name="connsiteY14" fmla="*/ 759726 h 1917026"/>
              <a:gd name="connsiteX15" fmla="*/ 698744 w 1216399"/>
              <a:gd name="connsiteY15" fmla="*/ 747820 h 1917026"/>
              <a:gd name="connsiteX16" fmla="*/ 734463 w 1216399"/>
              <a:gd name="connsiteY16" fmla="*/ 709721 h 1917026"/>
              <a:gd name="connsiteX17" fmla="*/ 791613 w 1216399"/>
              <a:gd name="connsiteY17" fmla="*/ 685907 h 1917026"/>
              <a:gd name="connsiteX18" fmla="*/ 817807 w 1216399"/>
              <a:gd name="connsiteY18" fmla="*/ 640664 h 1917026"/>
              <a:gd name="connsiteX19" fmla="*/ 841618 w 1216399"/>
              <a:gd name="connsiteY19" fmla="*/ 623993 h 1917026"/>
              <a:gd name="connsiteX20" fmla="*/ 867813 w 1216399"/>
              <a:gd name="connsiteY20" fmla="*/ 623995 h 1917026"/>
              <a:gd name="connsiteX21" fmla="*/ 872575 w 1216399"/>
              <a:gd name="connsiteY21" fmla="*/ 643045 h 1917026"/>
              <a:gd name="connsiteX22" fmla="*/ 848763 w 1216399"/>
              <a:gd name="connsiteY22" fmla="*/ 669239 h 1917026"/>
              <a:gd name="connsiteX23" fmla="*/ 872575 w 1216399"/>
              <a:gd name="connsiteY23" fmla="*/ 695432 h 1917026"/>
              <a:gd name="connsiteX24" fmla="*/ 872575 w 1216399"/>
              <a:gd name="connsiteY24" fmla="*/ 719245 h 1917026"/>
              <a:gd name="connsiteX25" fmla="*/ 829713 w 1216399"/>
              <a:gd name="connsiteY25" fmla="*/ 721626 h 1917026"/>
              <a:gd name="connsiteX26" fmla="*/ 817807 w 1216399"/>
              <a:gd name="connsiteY26" fmla="*/ 750201 h 1917026"/>
              <a:gd name="connsiteX27" fmla="*/ 829713 w 1216399"/>
              <a:gd name="connsiteY27" fmla="*/ 778776 h 1917026"/>
              <a:gd name="connsiteX28" fmla="*/ 822567 w 1216399"/>
              <a:gd name="connsiteY28" fmla="*/ 802587 h 1917026"/>
              <a:gd name="connsiteX29" fmla="*/ 836857 w 1216399"/>
              <a:gd name="connsiteY29" fmla="*/ 821640 h 1917026"/>
              <a:gd name="connsiteX30" fmla="*/ 870194 w 1216399"/>
              <a:gd name="connsiteY30" fmla="*/ 793065 h 1917026"/>
              <a:gd name="connsiteX31" fmla="*/ 903532 w 1216399"/>
              <a:gd name="connsiteY31" fmla="*/ 788302 h 1917026"/>
              <a:gd name="connsiteX32" fmla="*/ 901150 w 1216399"/>
              <a:gd name="connsiteY32" fmla="*/ 743057 h 1917026"/>
              <a:gd name="connsiteX33" fmla="*/ 958300 w 1216399"/>
              <a:gd name="connsiteY33" fmla="*/ 733533 h 1917026"/>
              <a:gd name="connsiteX34" fmla="*/ 974969 w 1216399"/>
              <a:gd name="connsiteY34" fmla="*/ 752582 h 1917026"/>
              <a:gd name="connsiteX35" fmla="*/ 984494 w 1216399"/>
              <a:gd name="connsiteY35" fmla="*/ 878790 h 1917026"/>
              <a:gd name="connsiteX36" fmla="*/ 1032119 w 1216399"/>
              <a:gd name="connsiteY36" fmla="*/ 959752 h 1917026"/>
              <a:gd name="connsiteX37" fmla="*/ 1072600 w 1216399"/>
              <a:gd name="connsiteY37" fmla="*/ 981183 h 1917026"/>
              <a:gd name="connsiteX38" fmla="*/ 1089269 w 1216399"/>
              <a:gd name="connsiteY38" fmla="*/ 1047858 h 1917026"/>
              <a:gd name="connsiteX39" fmla="*/ 1122607 w 1216399"/>
              <a:gd name="connsiteY39" fmla="*/ 1074052 h 1917026"/>
              <a:gd name="connsiteX40" fmla="*/ 1163088 w 1216399"/>
              <a:gd name="connsiteY40" fmla="*/ 1133583 h 1917026"/>
              <a:gd name="connsiteX41" fmla="*/ 1191663 w 1216399"/>
              <a:gd name="connsiteY41" fmla="*/ 1147871 h 1917026"/>
              <a:gd name="connsiteX42" fmla="*/ 1215943 w 1216399"/>
              <a:gd name="connsiteY42" fmla="*/ 1205830 h 1917026"/>
              <a:gd name="connsiteX43" fmla="*/ 1196425 w 1216399"/>
              <a:gd name="connsiteY43" fmla="*/ 1255027 h 1917026"/>
              <a:gd name="connsiteX44" fmla="*/ 1144037 w 1216399"/>
              <a:gd name="connsiteY44" fmla="*/ 1250263 h 1917026"/>
              <a:gd name="connsiteX45" fmla="*/ 1124987 w 1216399"/>
              <a:gd name="connsiteY45" fmla="*/ 1295506 h 1917026"/>
              <a:gd name="connsiteX46" fmla="*/ 1048787 w 1216399"/>
              <a:gd name="connsiteY46" fmla="*/ 1328844 h 1917026"/>
              <a:gd name="connsiteX47" fmla="*/ 1020212 w 1216399"/>
              <a:gd name="connsiteY47" fmla="*/ 1388375 h 1917026"/>
              <a:gd name="connsiteX48" fmla="*/ 1036881 w 1216399"/>
              <a:gd name="connsiteY48" fmla="*/ 1436000 h 1917026"/>
              <a:gd name="connsiteX49" fmla="*/ 1017832 w 1216399"/>
              <a:gd name="connsiteY49" fmla="*/ 1476483 h 1917026"/>
              <a:gd name="connsiteX50" fmla="*/ 984493 w 1216399"/>
              <a:gd name="connsiteY50" fmla="*/ 1474100 h 1917026"/>
              <a:gd name="connsiteX51" fmla="*/ 982112 w 1216399"/>
              <a:gd name="connsiteY51" fmla="*/ 1538394 h 1917026"/>
              <a:gd name="connsiteX52" fmla="*/ 946393 w 1216399"/>
              <a:gd name="connsiteY52" fmla="*/ 1555063 h 1917026"/>
              <a:gd name="connsiteX53" fmla="*/ 910674 w 1216399"/>
              <a:gd name="connsiteY53" fmla="*/ 1562206 h 1917026"/>
              <a:gd name="connsiteX54" fmla="*/ 910674 w 1216399"/>
              <a:gd name="connsiteY54" fmla="*/ 1626500 h 1917026"/>
              <a:gd name="connsiteX55" fmla="*/ 967824 w 1216399"/>
              <a:gd name="connsiteY55" fmla="*/ 1636025 h 1917026"/>
              <a:gd name="connsiteX56" fmla="*/ 1001162 w 1216399"/>
              <a:gd name="connsiteY56" fmla="*/ 1631263 h 1917026"/>
              <a:gd name="connsiteX57" fmla="*/ 1005922 w 1216399"/>
              <a:gd name="connsiteY57" fmla="*/ 1705082 h 1917026"/>
              <a:gd name="connsiteX58" fmla="*/ 982112 w 1216399"/>
              <a:gd name="connsiteY58" fmla="*/ 1726513 h 1917026"/>
              <a:gd name="connsiteX59" fmla="*/ 922581 w 1216399"/>
              <a:gd name="connsiteY59" fmla="*/ 1724133 h 1917026"/>
              <a:gd name="connsiteX60" fmla="*/ 870193 w 1216399"/>
              <a:gd name="connsiteY60" fmla="*/ 1733658 h 1917026"/>
              <a:gd name="connsiteX61" fmla="*/ 824949 w 1216399"/>
              <a:gd name="connsiteY61" fmla="*/ 1757471 h 1917026"/>
              <a:gd name="connsiteX62" fmla="*/ 779704 w 1216399"/>
              <a:gd name="connsiteY62" fmla="*/ 1764613 h 1917026"/>
              <a:gd name="connsiteX63" fmla="*/ 758274 w 1216399"/>
              <a:gd name="connsiteY63" fmla="*/ 1783665 h 1917026"/>
              <a:gd name="connsiteX64" fmla="*/ 751131 w 1216399"/>
              <a:gd name="connsiteY64" fmla="*/ 1828908 h 1917026"/>
              <a:gd name="connsiteX65" fmla="*/ 734462 w 1216399"/>
              <a:gd name="connsiteY65" fmla="*/ 1840815 h 1917026"/>
              <a:gd name="connsiteX66" fmla="*/ 689218 w 1216399"/>
              <a:gd name="connsiteY66" fmla="*/ 1890821 h 1917026"/>
              <a:gd name="connsiteX67" fmla="*/ 665406 w 1216399"/>
              <a:gd name="connsiteY67" fmla="*/ 1895582 h 1917026"/>
              <a:gd name="connsiteX68" fmla="*/ 617781 w 1216399"/>
              <a:gd name="connsiteY68" fmla="*/ 1917014 h 1917026"/>
              <a:gd name="connsiteX69" fmla="*/ 579681 w 1216399"/>
              <a:gd name="connsiteY69" fmla="*/ 1900345 h 1917026"/>
              <a:gd name="connsiteX70" fmla="*/ 563012 w 1216399"/>
              <a:gd name="connsiteY70" fmla="*/ 1871770 h 1917026"/>
              <a:gd name="connsiteX71" fmla="*/ 520149 w 1216399"/>
              <a:gd name="connsiteY71" fmla="*/ 1881296 h 1917026"/>
              <a:gd name="connsiteX72" fmla="*/ 512573 w 1216399"/>
              <a:gd name="connsiteY72" fmla="*/ 1875192 h 1917026"/>
              <a:gd name="connsiteX73" fmla="*/ 503481 w 1216399"/>
              <a:gd name="connsiteY73" fmla="*/ 1869389 h 1917026"/>
              <a:gd name="connsiteX74" fmla="*/ 522531 w 1216399"/>
              <a:gd name="connsiteY74" fmla="*/ 1762232 h 1917026"/>
              <a:gd name="connsiteX75" fmla="*/ 539199 w 1216399"/>
              <a:gd name="connsiteY75" fmla="*/ 1740801 h 1917026"/>
              <a:gd name="connsiteX76" fmla="*/ 529674 w 1216399"/>
              <a:gd name="connsiteY76" fmla="*/ 1695558 h 1917026"/>
              <a:gd name="connsiteX77" fmla="*/ 553487 w 1216399"/>
              <a:gd name="connsiteY77" fmla="*/ 1681270 h 1917026"/>
              <a:gd name="connsiteX78" fmla="*/ 534437 w 1216399"/>
              <a:gd name="connsiteY78" fmla="*/ 1666983 h 1917026"/>
              <a:gd name="connsiteX79" fmla="*/ 522531 w 1216399"/>
              <a:gd name="connsiteY79" fmla="*/ 1631265 h 1917026"/>
              <a:gd name="connsiteX80" fmla="*/ 513006 w 1216399"/>
              <a:gd name="connsiteY80" fmla="*/ 1586021 h 1917026"/>
              <a:gd name="connsiteX81" fmla="*/ 510624 w 1216399"/>
              <a:gd name="connsiteY81" fmla="*/ 1555063 h 1917026"/>
              <a:gd name="connsiteX82" fmla="*/ 460618 w 1216399"/>
              <a:gd name="connsiteY82" fmla="*/ 1557446 h 1917026"/>
              <a:gd name="connsiteX83" fmla="*/ 427282 w 1216399"/>
              <a:gd name="connsiteY83" fmla="*/ 1521727 h 1917026"/>
              <a:gd name="connsiteX84" fmla="*/ 382037 w 1216399"/>
              <a:gd name="connsiteY84" fmla="*/ 1505057 h 1917026"/>
              <a:gd name="connsiteX85" fmla="*/ 367749 w 1216399"/>
              <a:gd name="connsiteY85" fmla="*/ 1455052 h 1917026"/>
              <a:gd name="connsiteX86" fmla="*/ 365368 w 1216399"/>
              <a:gd name="connsiteY86" fmla="*/ 1433620 h 1917026"/>
              <a:gd name="connsiteX87" fmla="*/ 334413 w 1216399"/>
              <a:gd name="connsiteY87" fmla="*/ 1388377 h 1917026"/>
              <a:gd name="connsiteX88" fmla="*/ 291549 w 1216399"/>
              <a:gd name="connsiteY88" fmla="*/ 1364564 h 1917026"/>
              <a:gd name="connsiteX89" fmla="*/ 248688 w 1216399"/>
              <a:gd name="connsiteY89" fmla="*/ 1335990 h 1917026"/>
              <a:gd name="connsiteX90" fmla="*/ 215349 w 1216399"/>
              <a:gd name="connsiteY90" fmla="*/ 1326464 h 1917026"/>
              <a:gd name="connsiteX91" fmla="*/ 217731 w 1216399"/>
              <a:gd name="connsiteY91" fmla="*/ 1281218 h 1917026"/>
              <a:gd name="connsiteX92" fmla="*/ 174868 w 1216399"/>
              <a:gd name="connsiteY92" fmla="*/ 1295508 h 1917026"/>
              <a:gd name="connsiteX93" fmla="*/ 186775 w 1216399"/>
              <a:gd name="connsiteY93" fmla="*/ 1328846 h 1917026"/>
              <a:gd name="connsiteX94" fmla="*/ 179631 w 1216399"/>
              <a:gd name="connsiteY94" fmla="*/ 1345515 h 1917026"/>
              <a:gd name="connsiteX95" fmla="*/ 141531 w 1216399"/>
              <a:gd name="connsiteY95" fmla="*/ 1316940 h 1917026"/>
              <a:gd name="connsiteX96" fmla="*/ 98669 w 1216399"/>
              <a:gd name="connsiteY96" fmla="*/ 1314558 h 1917026"/>
              <a:gd name="connsiteX97" fmla="*/ 43899 w 1216399"/>
              <a:gd name="connsiteY97" fmla="*/ 1295508 h 1917026"/>
              <a:gd name="connsiteX98" fmla="*/ 10560 w 1216399"/>
              <a:gd name="connsiteY98" fmla="*/ 1293124 h 1917026"/>
              <a:gd name="connsiteX99" fmla="*/ 1037 w 1216399"/>
              <a:gd name="connsiteY99" fmla="*/ 1240740 h 1917026"/>
              <a:gd name="connsiteX100" fmla="*/ 34374 w 1216399"/>
              <a:gd name="connsiteY100" fmla="*/ 1152633 h 1917026"/>
              <a:gd name="connsiteX101" fmla="*/ 60568 w 1216399"/>
              <a:gd name="connsiteY101" fmla="*/ 1105008 h 1917026"/>
              <a:gd name="connsiteX102" fmla="*/ 81999 w 1216399"/>
              <a:gd name="connsiteY102" fmla="*/ 1057383 h 1917026"/>
              <a:gd name="connsiteX103" fmla="*/ 108194 w 1216399"/>
              <a:gd name="connsiteY103" fmla="*/ 1019283 h 1917026"/>
              <a:gd name="connsiteX104" fmla="*/ 146293 w 1216399"/>
              <a:gd name="connsiteY104" fmla="*/ 1009758 h 1917026"/>
              <a:gd name="connsiteX105" fmla="*/ 153438 w 1216399"/>
              <a:gd name="connsiteY105" fmla="*/ 974040 h 1917026"/>
              <a:gd name="connsiteX106" fmla="*/ 262975 w 1216399"/>
              <a:gd name="connsiteY106" fmla="*/ 854977 h 1917026"/>
              <a:gd name="connsiteX107" fmla="*/ 286787 w 1216399"/>
              <a:gd name="connsiteY107" fmla="*/ 716862 h 1917026"/>
              <a:gd name="connsiteX108" fmla="*/ 282025 w 1216399"/>
              <a:gd name="connsiteY108" fmla="*/ 635902 h 1917026"/>
              <a:gd name="connsiteX109" fmla="*/ 196300 w 1216399"/>
              <a:gd name="connsiteY109" fmla="*/ 623996 h 1917026"/>
              <a:gd name="connsiteX110" fmla="*/ 179632 w 1216399"/>
              <a:gd name="connsiteY110" fmla="*/ 543033 h 1917026"/>
              <a:gd name="connsiteX111" fmla="*/ 186775 w 1216399"/>
              <a:gd name="connsiteY111" fmla="*/ 476358 h 1917026"/>
              <a:gd name="connsiteX112" fmla="*/ 148675 w 1216399"/>
              <a:gd name="connsiteY112" fmla="*/ 438258 h 1917026"/>
              <a:gd name="connsiteX113" fmla="*/ 117719 w 1216399"/>
              <a:gd name="connsiteY113" fmla="*/ 338246 h 1917026"/>
              <a:gd name="connsiteX114" fmla="*/ 102097 w 1216399"/>
              <a:gd name="connsiteY11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32057 w 1216399"/>
              <a:gd name="connsiteY8" fmla="*/ 674001 h 1917026"/>
              <a:gd name="connsiteX9" fmla="*/ 517769 w 1216399"/>
              <a:gd name="connsiteY9" fmla="*/ 745439 h 1917026"/>
              <a:gd name="connsiteX10" fmla="*/ 541582 w 1216399"/>
              <a:gd name="connsiteY10" fmla="*/ 778776 h 1917026"/>
              <a:gd name="connsiteX11" fmla="*/ 567775 w 1216399"/>
              <a:gd name="connsiteY11" fmla="*/ 826401 h 1917026"/>
              <a:gd name="connsiteX12" fmla="*/ 572104 w 1216399"/>
              <a:gd name="connsiteY12" fmla="*/ 836507 h 1917026"/>
              <a:gd name="connsiteX13" fmla="*/ 591588 w 1216399"/>
              <a:gd name="connsiteY13" fmla="*/ 802589 h 1917026"/>
              <a:gd name="connsiteX14" fmla="*/ 615400 w 1216399"/>
              <a:gd name="connsiteY14" fmla="*/ 785920 h 1917026"/>
              <a:gd name="connsiteX15" fmla="*/ 665407 w 1216399"/>
              <a:gd name="connsiteY15" fmla="*/ 759726 h 1917026"/>
              <a:gd name="connsiteX16" fmla="*/ 698744 w 1216399"/>
              <a:gd name="connsiteY16" fmla="*/ 747820 h 1917026"/>
              <a:gd name="connsiteX17" fmla="*/ 734463 w 1216399"/>
              <a:gd name="connsiteY17" fmla="*/ 709721 h 1917026"/>
              <a:gd name="connsiteX18" fmla="*/ 791613 w 1216399"/>
              <a:gd name="connsiteY18" fmla="*/ 685907 h 1917026"/>
              <a:gd name="connsiteX19" fmla="*/ 817807 w 1216399"/>
              <a:gd name="connsiteY19" fmla="*/ 640664 h 1917026"/>
              <a:gd name="connsiteX20" fmla="*/ 841618 w 1216399"/>
              <a:gd name="connsiteY20" fmla="*/ 623993 h 1917026"/>
              <a:gd name="connsiteX21" fmla="*/ 867813 w 1216399"/>
              <a:gd name="connsiteY21" fmla="*/ 623995 h 1917026"/>
              <a:gd name="connsiteX22" fmla="*/ 872575 w 1216399"/>
              <a:gd name="connsiteY22" fmla="*/ 643045 h 1917026"/>
              <a:gd name="connsiteX23" fmla="*/ 848763 w 1216399"/>
              <a:gd name="connsiteY23" fmla="*/ 669239 h 1917026"/>
              <a:gd name="connsiteX24" fmla="*/ 872575 w 1216399"/>
              <a:gd name="connsiteY24" fmla="*/ 695432 h 1917026"/>
              <a:gd name="connsiteX25" fmla="*/ 872575 w 1216399"/>
              <a:gd name="connsiteY25" fmla="*/ 719245 h 1917026"/>
              <a:gd name="connsiteX26" fmla="*/ 829713 w 1216399"/>
              <a:gd name="connsiteY26" fmla="*/ 721626 h 1917026"/>
              <a:gd name="connsiteX27" fmla="*/ 817807 w 1216399"/>
              <a:gd name="connsiteY27" fmla="*/ 750201 h 1917026"/>
              <a:gd name="connsiteX28" fmla="*/ 829713 w 1216399"/>
              <a:gd name="connsiteY28" fmla="*/ 778776 h 1917026"/>
              <a:gd name="connsiteX29" fmla="*/ 822567 w 1216399"/>
              <a:gd name="connsiteY29" fmla="*/ 802587 h 1917026"/>
              <a:gd name="connsiteX30" fmla="*/ 836857 w 1216399"/>
              <a:gd name="connsiteY30" fmla="*/ 821640 h 1917026"/>
              <a:gd name="connsiteX31" fmla="*/ 870194 w 1216399"/>
              <a:gd name="connsiteY31" fmla="*/ 793065 h 1917026"/>
              <a:gd name="connsiteX32" fmla="*/ 903532 w 1216399"/>
              <a:gd name="connsiteY32" fmla="*/ 788302 h 1917026"/>
              <a:gd name="connsiteX33" fmla="*/ 901150 w 1216399"/>
              <a:gd name="connsiteY33" fmla="*/ 743057 h 1917026"/>
              <a:gd name="connsiteX34" fmla="*/ 958300 w 1216399"/>
              <a:gd name="connsiteY34" fmla="*/ 733533 h 1917026"/>
              <a:gd name="connsiteX35" fmla="*/ 974969 w 1216399"/>
              <a:gd name="connsiteY35" fmla="*/ 752582 h 1917026"/>
              <a:gd name="connsiteX36" fmla="*/ 984494 w 1216399"/>
              <a:gd name="connsiteY36" fmla="*/ 878790 h 1917026"/>
              <a:gd name="connsiteX37" fmla="*/ 1032119 w 1216399"/>
              <a:gd name="connsiteY37" fmla="*/ 959752 h 1917026"/>
              <a:gd name="connsiteX38" fmla="*/ 1072600 w 1216399"/>
              <a:gd name="connsiteY38" fmla="*/ 981183 h 1917026"/>
              <a:gd name="connsiteX39" fmla="*/ 1089269 w 1216399"/>
              <a:gd name="connsiteY39" fmla="*/ 1047858 h 1917026"/>
              <a:gd name="connsiteX40" fmla="*/ 1122607 w 1216399"/>
              <a:gd name="connsiteY40" fmla="*/ 1074052 h 1917026"/>
              <a:gd name="connsiteX41" fmla="*/ 1163088 w 1216399"/>
              <a:gd name="connsiteY41" fmla="*/ 1133583 h 1917026"/>
              <a:gd name="connsiteX42" fmla="*/ 1191663 w 1216399"/>
              <a:gd name="connsiteY42" fmla="*/ 1147871 h 1917026"/>
              <a:gd name="connsiteX43" fmla="*/ 1215943 w 1216399"/>
              <a:gd name="connsiteY43" fmla="*/ 1205830 h 1917026"/>
              <a:gd name="connsiteX44" fmla="*/ 1196425 w 1216399"/>
              <a:gd name="connsiteY44" fmla="*/ 1255027 h 1917026"/>
              <a:gd name="connsiteX45" fmla="*/ 1144037 w 1216399"/>
              <a:gd name="connsiteY45" fmla="*/ 1250263 h 1917026"/>
              <a:gd name="connsiteX46" fmla="*/ 1124987 w 1216399"/>
              <a:gd name="connsiteY46" fmla="*/ 1295506 h 1917026"/>
              <a:gd name="connsiteX47" fmla="*/ 1048787 w 1216399"/>
              <a:gd name="connsiteY47" fmla="*/ 1328844 h 1917026"/>
              <a:gd name="connsiteX48" fmla="*/ 1020212 w 1216399"/>
              <a:gd name="connsiteY48" fmla="*/ 1388375 h 1917026"/>
              <a:gd name="connsiteX49" fmla="*/ 1036881 w 1216399"/>
              <a:gd name="connsiteY49" fmla="*/ 1436000 h 1917026"/>
              <a:gd name="connsiteX50" fmla="*/ 1017832 w 1216399"/>
              <a:gd name="connsiteY50" fmla="*/ 1476483 h 1917026"/>
              <a:gd name="connsiteX51" fmla="*/ 984493 w 1216399"/>
              <a:gd name="connsiteY51" fmla="*/ 1474100 h 1917026"/>
              <a:gd name="connsiteX52" fmla="*/ 982112 w 1216399"/>
              <a:gd name="connsiteY52" fmla="*/ 1538394 h 1917026"/>
              <a:gd name="connsiteX53" fmla="*/ 946393 w 1216399"/>
              <a:gd name="connsiteY53" fmla="*/ 1555063 h 1917026"/>
              <a:gd name="connsiteX54" fmla="*/ 910674 w 1216399"/>
              <a:gd name="connsiteY54" fmla="*/ 1562206 h 1917026"/>
              <a:gd name="connsiteX55" fmla="*/ 910674 w 1216399"/>
              <a:gd name="connsiteY55" fmla="*/ 1626500 h 1917026"/>
              <a:gd name="connsiteX56" fmla="*/ 967824 w 1216399"/>
              <a:gd name="connsiteY56" fmla="*/ 1636025 h 1917026"/>
              <a:gd name="connsiteX57" fmla="*/ 1001162 w 1216399"/>
              <a:gd name="connsiteY57" fmla="*/ 1631263 h 1917026"/>
              <a:gd name="connsiteX58" fmla="*/ 1005922 w 1216399"/>
              <a:gd name="connsiteY58" fmla="*/ 1705082 h 1917026"/>
              <a:gd name="connsiteX59" fmla="*/ 982112 w 1216399"/>
              <a:gd name="connsiteY59" fmla="*/ 1726513 h 1917026"/>
              <a:gd name="connsiteX60" fmla="*/ 922581 w 1216399"/>
              <a:gd name="connsiteY60" fmla="*/ 1724133 h 1917026"/>
              <a:gd name="connsiteX61" fmla="*/ 870193 w 1216399"/>
              <a:gd name="connsiteY61" fmla="*/ 1733658 h 1917026"/>
              <a:gd name="connsiteX62" fmla="*/ 824949 w 1216399"/>
              <a:gd name="connsiteY62" fmla="*/ 1757471 h 1917026"/>
              <a:gd name="connsiteX63" fmla="*/ 779704 w 1216399"/>
              <a:gd name="connsiteY63" fmla="*/ 1764613 h 1917026"/>
              <a:gd name="connsiteX64" fmla="*/ 758274 w 1216399"/>
              <a:gd name="connsiteY64" fmla="*/ 1783665 h 1917026"/>
              <a:gd name="connsiteX65" fmla="*/ 751131 w 1216399"/>
              <a:gd name="connsiteY65" fmla="*/ 1828908 h 1917026"/>
              <a:gd name="connsiteX66" fmla="*/ 734462 w 1216399"/>
              <a:gd name="connsiteY66" fmla="*/ 1840815 h 1917026"/>
              <a:gd name="connsiteX67" fmla="*/ 689218 w 1216399"/>
              <a:gd name="connsiteY67" fmla="*/ 1890821 h 1917026"/>
              <a:gd name="connsiteX68" fmla="*/ 665406 w 1216399"/>
              <a:gd name="connsiteY68" fmla="*/ 1895582 h 1917026"/>
              <a:gd name="connsiteX69" fmla="*/ 617781 w 1216399"/>
              <a:gd name="connsiteY69" fmla="*/ 1917014 h 1917026"/>
              <a:gd name="connsiteX70" fmla="*/ 579681 w 1216399"/>
              <a:gd name="connsiteY70" fmla="*/ 1900345 h 1917026"/>
              <a:gd name="connsiteX71" fmla="*/ 563012 w 1216399"/>
              <a:gd name="connsiteY71" fmla="*/ 1871770 h 1917026"/>
              <a:gd name="connsiteX72" fmla="*/ 520149 w 1216399"/>
              <a:gd name="connsiteY72" fmla="*/ 1881296 h 1917026"/>
              <a:gd name="connsiteX73" fmla="*/ 512573 w 1216399"/>
              <a:gd name="connsiteY73" fmla="*/ 1875192 h 1917026"/>
              <a:gd name="connsiteX74" fmla="*/ 503481 w 1216399"/>
              <a:gd name="connsiteY74" fmla="*/ 1869389 h 1917026"/>
              <a:gd name="connsiteX75" fmla="*/ 522531 w 1216399"/>
              <a:gd name="connsiteY75" fmla="*/ 1762232 h 1917026"/>
              <a:gd name="connsiteX76" fmla="*/ 539199 w 1216399"/>
              <a:gd name="connsiteY76" fmla="*/ 1740801 h 1917026"/>
              <a:gd name="connsiteX77" fmla="*/ 529674 w 1216399"/>
              <a:gd name="connsiteY77" fmla="*/ 1695558 h 1917026"/>
              <a:gd name="connsiteX78" fmla="*/ 553487 w 1216399"/>
              <a:gd name="connsiteY78" fmla="*/ 1681270 h 1917026"/>
              <a:gd name="connsiteX79" fmla="*/ 534437 w 1216399"/>
              <a:gd name="connsiteY79" fmla="*/ 1666983 h 1917026"/>
              <a:gd name="connsiteX80" fmla="*/ 522531 w 1216399"/>
              <a:gd name="connsiteY80" fmla="*/ 1631265 h 1917026"/>
              <a:gd name="connsiteX81" fmla="*/ 513006 w 1216399"/>
              <a:gd name="connsiteY81" fmla="*/ 1586021 h 1917026"/>
              <a:gd name="connsiteX82" fmla="*/ 510624 w 1216399"/>
              <a:gd name="connsiteY82" fmla="*/ 1555063 h 1917026"/>
              <a:gd name="connsiteX83" fmla="*/ 460618 w 1216399"/>
              <a:gd name="connsiteY83" fmla="*/ 1557446 h 1917026"/>
              <a:gd name="connsiteX84" fmla="*/ 427282 w 1216399"/>
              <a:gd name="connsiteY84" fmla="*/ 1521727 h 1917026"/>
              <a:gd name="connsiteX85" fmla="*/ 382037 w 1216399"/>
              <a:gd name="connsiteY85" fmla="*/ 1505057 h 1917026"/>
              <a:gd name="connsiteX86" fmla="*/ 367749 w 1216399"/>
              <a:gd name="connsiteY86" fmla="*/ 1455052 h 1917026"/>
              <a:gd name="connsiteX87" fmla="*/ 365368 w 1216399"/>
              <a:gd name="connsiteY87" fmla="*/ 1433620 h 1917026"/>
              <a:gd name="connsiteX88" fmla="*/ 334413 w 1216399"/>
              <a:gd name="connsiteY88" fmla="*/ 1388377 h 1917026"/>
              <a:gd name="connsiteX89" fmla="*/ 291549 w 1216399"/>
              <a:gd name="connsiteY89" fmla="*/ 1364564 h 1917026"/>
              <a:gd name="connsiteX90" fmla="*/ 248688 w 1216399"/>
              <a:gd name="connsiteY90" fmla="*/ 1335990 h 1917026"/>
              <a:gd name="connsiteX91" fmla="*/ 215349 w 1216399"/>
              <a:gd name="connsiteY91" fmla="*/ 1326464 h 1917026"/>
              <a:gd name="connsiteX92" fmla="*/ 217731 w 1216399"/>
              <a:gd name="connsiteY92" fmla="*/ 1281218 h 1917026"/>
              <a:gd name="connsiteX93" fmla="*/ 174868 w 1216399"/>
              <a:gd name="connsiteY93" fmla="*/ 1295508 h 1917026"/>
              <a:gd name="connsiteX94" fmla="*/ 186775 w 1216399"/>
              <a:gd name="connsiteY94" fmla="*/ 1328846 h 1917026"/>
              <a:gd name="connsiteX95" fmla="*/ 179631 w 1216399"/>
              <a:gd name="connsiteY95" fmla="*/ 1345515 h 1917026"/>
              <a:gd name="connsiteX96" fmla="*/ 141531 w 1216399"/>
              <a:gd name="connsiteY96" fmla="*/ 1316940 h 1917026"/>
              <a:gd name="connsiteX97" fmla="*/ 98669 w 1216399"/>
              <a:gd name="connsiteY97" fmla="*/ 1314558 h 1917026"/>
              <a:gd name="connsiteX98" fmla="*/ 43899 w 1216399"/>
              <a:gd name="connsiteY98" fmla="*/ 1295508 h 1917026"/>
              <a:gd name="connsiteX99" fmla="*/ 10560 w 1216399"/>
              <a:gd name="connsiteY99" fmla="*/ 1293124 h 1917026"/>
              <a:gd name="connsiteX100" fmla="*/ 1037 w 1216399"/>
              <a:gd name="connsiteY100" fmla="*/ 1240740 h 1917026"/>
              <a:gd name="connsiteX101" fmla="*/ 34374 w 1216399"/>
              <a:gd name="connsiteY101" fmla="*/ 1152633 h 1917026"/>
              <a:gd name="connsiteX102" fmla="*/ 60568 w 1216399"/>
              <a:gd name="connsiteY102" fmla="*/ 1105008 h 1917026"/>
              <a:gd name="connsiteX103" fmla="*/ 81999 w 1216399"/>
              <a:gd name="connsiteY103" fmla="*/ 1057383 h 1917026"/>
              <a:gd name="connsiteX104" fmla="*/ 108194 w 1216399"/>
              <a:gd name="connsiteY104" fmla="*/ 1019283 h 1917026"/>
              <a:gd name="connsiteX105" fmla="*/ 146293 w 1216399"/>
              <a:gd name="connsiteY105" fmla="*/ 1009758 h 1917026"/>
              <a:gd name="connsiteX106" fmla="*/ 153438 w 1216399"/>
              <a:gd name="connsiteY106" fmla="*/ 974040 h 1917026"/>
              <a:gd name="connsiteX107" fmla="*/ 262975 w 1216399"/>
              <a:gd name="connsiteY107" fmla="*/ 854977 h 1917026"/>
              <a:gd name="connsiteX108" fmla="*/ 286787 w 1216399"/>
              <a:gd name="connsiteY108" fmla="*/ 716862 h 1917026"/>
              <a:gd name="connsiteX109" fmla="*/ 282025 w 1216399"/>
              <a:gd name="connsiteY109" fmla="*/ 635902 h 1917026"/>
              <a:gd name="connsiteX110" fmla="*/ 196300 w 1216399"/>
              <a:gd name="connsiteY110" fmla="*/ 623996 h 1917026"/>
              <a:gd name="connsiteX111" fmla="*/ 179632 w 1216399"/>
              <a:gd name="connsiteY111" fmla="*/ 543033 h 1917026"/>
              <a:gd name="connsiteX112" fmla="*/ 186775 w 1216399"/>
              <a:gd name="connsiteY112" fmla="*/ 476358 h 1917026"/>
              <a:gd name="connsiteX113" fmla="*/ 148675 w 1216399"/>
              <a:gd name="connsiteY113" fmla="*/ 438258 h 1917026"/>
              <a:gd name="connsiteX114" fmla="*/ 117719 w 1216399"/>
              <a:gd name="connsiteY114" fmla="*/ 338246 h 1917026"/>
              <a:gd name="connsiteX115" fmla="*/ 102097 w 1216399"/>
              <a:gd name="connsiteY11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32057 w 1216399"/>
              <a:gd name="connsiteY8" fmla="*/ 674001 h 1917026"/>
              <a:gd name="connsiteX9" fmla="*/ 517769 w 1216399"/>
              <a:gd name="connsiteY9" fmla="*/ 745439 h 1917026"/>
              <a:gd name="connsiteX10" fmla="*/ 541582 w 1216399"/>
              <a:gd name="connsiteY10" fmla="*/ 778776 h 1917026"/>
              <a:gd name="connsiteX11" fmla="*/ 551107 w 1216399"/>
              <a:gd name="connsiteY11" fmla="*/ 819257 h 1917026"/>
              <a:gd name="connsiteX12" fmla="*/ 567775 w 1216399"/>
              <a:gd name="connsiteY12" fmla="*/ 826401 h 1917026"/>
              <a:gd name="connsiteX13" fmla="*/ 572104 w 1216399"/>
              <a:gd name="connsiteY13" fmla="*/ 836507 h 1917026"/>
              <a:gd name="connsiteX14" fmla="*/ 591588 w 1216399"/>
              <a:gd name="connsiteY14" fmla="*/ 802589 h 1917026"/>
              <a:gd name="connsiteX15" fmla="*/ 615400 w 1216399"/>
              <a:gd name="connsiteY15" fmla="*/ 785920 h 1917026"/>
              <a:gd name="connsiteX16" fmla="*/ 665407 w 1216399"/>
              <a:gd name="connsiteY16" fmla="*/ 759726 h 1917026"/>
              <a:gd name="connsiteX17" fmla="*/ 698744 w 1216399"/>
              <a:gd name="connsiteY17" fmla="*/ 747820 h 1917026"/>
              <a:gd name="connsiteX18" fmla="*/ 734463 w 1216399"/>
              <a:gd name="connsiteY18" fmla="*/ 709721 h 1917026"/>
              <a:gd name="connsiteX19" fmla="*/ 791613 w 1216399"/>
              <a:gd name="connsiteY19" fmla="*/ 685907 h 1917026"/>
              <a:gd name="connsiteX20" fmla="*/ 817807 w 1216399"/>
              <a:gd name="connsiteY20" fmla="*/ 640664 h 1917026"/>
              <a:gd name="connsiteX21" fmla="*/ 841618 w 1216399"/>
              <a:gd name="connsiteY21" fmla="*/ 623993 h 1917026"/>
              <a:gd name="connsiteX22" fmla="*/ 867813 w 1216399"/>
              <a:gd name="connsiteY22" fmla="*/ 623995 h 1917026"/>
              <a:gd name="connsiteX23" fmla="*/ 872575 w 1216399"/>
              <a:gd name="connsiteY23" fmla="*/ 643045 h 1917026"/>
              <a:gd name="connsiteX24" fmla="*/ 848763 w 1216399"/>
              <a:gd name="connsiteY24" fmla="*/ 669239 h 1917026"/>
              <a:gd name="connsiteX25" fmla="*/ 872575 w 1216399"/>
              <a:gd name="connsiteY25" fmla="*/ 695432 h 1917026"/>
              <a:gd name="connsiteX26" fmla="*/ 872575 w 1216399"/>
              <a:gd name="connsiteY26" fmla="*/ 719245 h 1917026"/>
              <a:gd name="connsiteX27" fmla="*/ 829713 w 1216399"/>
              <a:gd name="connsiteY27" fmla="*/ 721626 h 1917026"/>
              <a:gd name="connsiteX28" fmla="*/ 817807 w 1216399"/>
              <a:gd name="connsiteY28" fmla="*/ 750201 h 1917026"/>
              <a:gd name="connsiteX29" fmla="*/ 829713 w 1216399"/>
              <a:gd name="connsiteY29" fmla="*/ 778776 h 1917026"/>
              <a:gd name="connsiteX30" fmla="*/ 822567 w 1216399"/>
              <a:gd name="connsiteY30" fmla="*/ 802587 h 1917026"/>
              <a:gd name="connsiteX31" fmla="*/ 836857 w 1216399"/>
              <a:gd name="connsiteY31" fmla="*/ 821640 h 1917026"/>
              <a:gd name="connsiteX32" fmla="*/ 870194 w 1216399"/>
              <a:gd name="connsiteY32" fmla="*/ 793065 h 1917026"/>
              <a:gd name="connsiteX33" fmla="*/ 903532 w 1216399"/>
              <a:gd name="connsiteY33" fmla="*/ 788302 h 1917026"/>
              <a:gd name="connsiteX34" fmla="*/ 901150 w 1216399"/>
              <a:gd name="connsiteY34" fmla="*/ 743057 h 1917026"/>
              <a:gd name="connsiteX35" fmla="*/ 958300 w 1216399"/>
              <a:gd name="connsiteY35" fmla="*/ 733533 h 1917026"/>
              <a:gd name="connsiteX36" fmla="*/ 974969 w 1216399"/>
              <a:gd name="connsiteY36" fmla="*/ 752582 h 1917026"/>
              <a:gd name="connsiteX37" fmla="*/ 984494 w 1216399"/>
              <a:gd name="connsiteY37" fmla="*/ 878790 h 1917026"/>
              <a:gd name="connsiteX38" fmla="*/ 1032119 w 1216399"/>
              <a:gd name="connsiteY38" fmla="*/ 959752 h 1917026"/>
              <a:gd name="connsiteX39" fmla="*/ 1072600 w 1216399"/>
              <a:gd name="connsiteY39" fmla="*/ 981183 h 1917026"/>
              <a:gd name="connsiteX40" fmla="*/ 1089269 w 1216399"/>
              <a:gd name="connsiteY40" fmla="*/ 1047858 h 1917026"/>
              <a:gd name="connsiteX41" fmla="*/ 1122607 w 1216399"/>
              <a:gd name="connsiteY41" fmla="*/ 1074052 h 1917026"/>
              <a:gd name="connsiteX42" fmla="*/ 1163088 w 1216399"/>
              <a:gd name="connsiteY42" fmla="*/ 1133583 h 1917026"/>
              <a:gd name="connsiteX43" fmla="*/ 1191663 w 1216399"/>
              <a:gd name="connsiteY43" fmla="*/ 1147871 h 1917026"/>
              <a:gd name="connsiteX44" fmla="*/ 1215943 w 1216399"/>
              <a:gd name="connsiteY44" fmla="*/ 1205830 h 1917026"/>
              <a:gd name="connsiteX45" fmla="*/ 1196425 w 1216399"/>
              <a:gd name="connsiteY45" fmla="*/ 1255027 h 1917026"/>
              <a:gd name="connsiteX46" fmla="*/ 1144037 w 1216399"/>
              <a:gd name="connsiteY46" fmla="*/ 1250263 h 1917026"/>
              <a:gd name="connsiteX47" fmla="*/ 1124987 w 1216399"/>
              <a:gd name="connsiteY47" fmla="*/ 1295506 h 1917026"/>
              <a:gd name="connsiteX48" fmla="*/ 1048787 w 1216399"/>
              <a:gd name="connsiteY48" fmla="*/ 1328844 h 1917026"/>
              <a:gd name="connsiteX49" fmla="*/ 1020212 w 1216399"/>
              <a:gd name="connsiteY49" fmla="*/ 1388375 h 1917026"/>
              <a:gd name="connsiteX50" fmla="*/ 1036881 w 1216399"/>
              <a:gd name="connsiteY50" fmla="*/ 1436000 h 1917026"/>
              <a:gd name="connsiteX51" fmla="*/ 1017832 w 1216399"/>
              <a:gd name="connsiteY51" fmla="*/ 1476483 h 1917026"/>
              <a:gd name="connsiteX52" fmla="*/ 984493 w 1216399"/>
              <a:gd name="connsiteY52" fmla="*/ 1474100 h 1917026"/>
              <a:gd name="connsiteX53" fmla="*/ 982112 w 1216399"/>
              <a:gd name="connsiteY53" fmla="*/ 1538394 h 1917026"/>
              <a:gd name="connsiteX54" fmla="*/ 946393 w 1216399"/>
              <a:gd name="connsiteY54" fmla="*/ 1555063 h 1917026"/>
              <a:gd name="connsiteX55" fmla="*/ 910674 w 1216399"/>
              <a:gd name="connsiteY55" fmla="*/ 1562206 h 1917026"/>
              <a:gd name="connsiteX56" fmla="*/ 910674 w 1216399"/>
              <a:gd name="connsiteY56" fmla="*/ 1626500 h 1917026"/>
              <a:gd name="connsiteX57" fmla="*/ 967824 w 1216399"/>
              <a:gd name="connsiteY57" fmla="*/ 1636025 h 1917026"/>
              <a:gd name="connsiteX58" fmla="*/ 1001162 w 1216399"/>
              <a:gd name="connsiteY58" fmla="*/ 1631263 h 1917026"/>
              <a:gd name="connsiteX59" fmla="*/ 1005922 w 1216399"/>
              <a:gd name="connsiteY59" fmla="*/ 1705082 h 1917026"/>
              <a:gd name="connsiteX60" fmla="*/ 982112 w 1216399"/>
              <a:gd name="connsiteY60" fmla="*/ 1726513 h 1917026"/>
              <a:gd name="connsiteX61" fmla="*/ 922581 w 1216399"/>
              <a:gd name="connsiteY61" fmla="*/ 1724133 h 1917026"/>
              <a:gd name="connsiteX62" fmla="*/ 870193 w 1216399"/>
              <a:gd name="connsiteY62" fmla="*/ 1733658 h 1917026"/>
              <a:gd name="connsiteX63" fmla="*/ 824949 w 1216399"/>
              <a:gd name="connsiteY63" fmla="*/ 1757471 h 1917026"/>
              <a:gd name="connsiteX64" fmla="*/ 779704 w 1216399"/>
              <a:gd name="connsiteY64" fmla="*/ 1764613 h 1917026"/>
              <a:gd name="connsiteX65" fmla="*/ 758274 w 1216399"/>
              <a:gd name="connsiteY65" fmla="*/ 1783665 h 1917026"/>
              <a:gd name="connsiteX66" fmla="*/ 751131 w 1216399"/>
              <a:gd name="connsiteY66" fmla="*/ 1828908 h 1917026"/>
              <a:gd name="connsiteX67" fmla="*/ 734462 w 1216399"/>
              <a:gd name="connsiteY67" fmla="*/ 1840815 h 1917026"/>
              <a:gd name="connsiteX68" fmla="*/ 689218 w 1216399"/>
              <a:gd name="connsiteY68" fmla="*/ 1890821 h 1917026"/>
              <a:gd name="connsiteX69" fmla="*/ 665406 w 1216399"/>
              <a:gd name="connsiteY69" fmla="*/ 1895582 h 1917026"/>
              <a:gd name="connsiteX70" fmla="*/ 617781 w 1216399"/>
              <a:gd name="connsiteY70" fmla="*/ 1917014 h 1917026"/>
              <a:gd name="connsiteX71" fmla="*/ 579681 w 1216399"/>
              <a:gd name="connsiteY71" fmla="*/ 1900345 h 1917026"/>
              <a:gd name="connsiteX72" fmla="*/ 563012 w 1216399"/>
              <a:gd name="connsiteY72" fmla="*/ 1871770 h 1917026"/>
              <a:gd name="connsiteX73" fmla="*/ 520149 w 1216399"/>
              <a:gd name="connsiteY73" fmla="*/ 1881296 h 1917026"/>
              <a:gd name="connsiteX74" fmla="*/ 512573 w 1216399"/>
              <a:gd name="connsiteY74" fmla="*/ 1875192 h 1917026"/>
              <a:gd name="connsiteX75" fmla="*/ 503481 w 1216399"/>
              <a:gd name="connsiteY75" fmla="*/ 1869389 h 1917026"/>
              <a:gd name="connsiteX76" fmla="*/ 522531 w 1216399"/>
              <a:gd name="connsiteY76" fmla="*/ 1762232 h 1917026"/>
              <a:gd name="connsiteX77" fmla="*/ 539199 w 1216399"/>
              <a:gd name="connsiteY77" fmla="*/ 1740801 h 1917026"/>
              <a:gd name="connsiteX78" fmla="*/ 529674 w 1216399"/>
              <a:gd name="connsiteY78" fmla="*/ 1695558 h 1917026"/>
              <a:gd name="connsiteX79" fmla="*/ 553487 w 1216399"/>
              <a:gd name="connsiteY79" fmla="*/ 1681270 h 1917026"/>
              <a:gd name="connsiteX80" fmla="*/ 534437 w 1216399"/>
              <a:gd name="connsiteY80" fmla="*/ 1666983 h 1917026"/>
              <a:gd name="connsiteX81" fmla="*/ 522531 w 1216399"/>
              <a:gd name="connsiteY81" fmla="*/ 1631265 h 1917026"/>
              <a:gd name="connsiteX82" fmla="*/ 513006 w 1216399"/>
              <a:gd name="connsiteY82" fmla="*/ 1586021 h 1917026"/>
              <a:gd name="connsiteX83" fmla="*/ 510624 w 1216399"/>
              <a:gd name="connsiteY83" fmla="*/ 1555063 h 1917026"/>
              <a:gd name="connsiteX84" fmla="*/ 460618 w 1216399"/>
              <a:gd name="connsiteY84" fmla="*/ 1557446 h 1917026"/>
              <a:gd name="connsiteX85" fmla="*/ 427282 w 1216399"/>
              <a:gd name="connsiteY85" fmla="*/ 1521727 h 1917026"/>
              <a:gd name="connsiteX86" fmla="*/ 382037 w 1216399"/>
              <a:gd name="connsiteY86" fmla="*/ 1505057 h 1917026"/>
              <a:gd name="connsiteX87" fmla="*/ 367749 w 1216399"/>
              <a:gd name="connsiteY87" fmla="*/ 1455052 h 1917026"/>
              <a:gd name="connsiteX88" fmla="*/ 365368 w 1216399"/>
              <a:gd name="connsiteY88" fmla="*/ 1433620 h 1917026"/>
              <a:gd name="connsiteX89" fmla="*/ 334413 w 1216399"/>
              <a:gd name="connsiteY89" fmla="*/ 1388377 h 1917026"/>
              <a:gd name="connsiteX90" fmla="*/ 291549 w 1216399"/>
              <a:gd name="connsiteY90" fmla="*/ 1364564 h 1917026"/>
              <a:gd name="connsiteX91" fmla="*/ 248688 w 1216399"/>
              <a:gd name="connsiteY91" fmla="*/ 1335990 h 1917026"/>
              <a:gd name="connsiteX92" fmla="*/ 215349 w 1216399"/>
              <a:gd name="connsiteY92" fmla="*/ 1326464 h 1917026"/>
              <a:gd name="connsiteX93" fmla="*/ 217731 w 1216399"/>
              <a:gd name="connsiteY93" fmla="*/ 1281218 h 1917026"/>
              <a:gd name="connsiteX94" fmla="*/ 174868 w 1216399"/>
              <a:gd name="connsiteY94" fmla="*/ 1295508 h 1917026"/>
              <a:gd name="connsiteX95" fmla="*/ 186775 w 1216399"/>
              <a:gd name="connsiteY95" fmla="*/ 1328846 h 1917026"/>
              <a:gd name="connsiteX96" fmla="*/ 179631 w 1216399"/>
              <a:gd name="connsiteY96" fmla="*/ 1345515 h 1917026"/>
              <a:gd name="connsiteX97" fmla="*/ 141531 w 1216399"/>
              <a:gd name="connsiteY97" fmla="*/ 1316940 h 1917026"/>
              <a:gd name="connsiteX98" fmla="*/ 98669 w 1216399"/>
              <a:gd name="connsiteY98" fmla="*/ 1314558 h 1917026"/>
              <a:gd name="connsiteX99" fmla="*/ 43899 w 1216399"/>
              <a:gd name="connsiteY99" fmla="*/ 1295508 h 1917026"/>
              <a:gd name="connsiteX100" fmla="*/ 10560 w 1216399"/>
              <a:gd name="connsiteY100" fmla="*/ 1293124 h 1917026"/>
              <a:gd name="connsiteX101" fmla="*/ 1037 w 1216399"/>
              <a:gd name="connsiteY101" fmla="*/ 1240740 h 1917026"/>
              <a:gd name="connsiteX102" fmla="*/ 34374 w 1216399"/>
              <a:gd name="connsiteY102" fmla="*/ 1152633 h 1917026"/>
              <a:gd name="connsiteX103" fmla="*/ 60568 w 1216399"/>
              <a:gd name="connsiteY103" fmla="*/ 1105008 h 1917026"/>
              <a:gd name="connsiteX104" fmla="*/ 81999 w 1216399"/>
              <a:gd name="connsiteY104" fmla="*/ 1057383 h 1917026"/>
              <a:gd name="connsiteX105" fmla="*/ 108194 w 1216399"/>
              <a:gd name="connsiteY105" fmla="*/ 1019283 h 1917026"/>
              <a:gd name="connsiteX106" fmla="*/ 146293 w 1216399"/>
              <a:gd name="connsiteY106" fmla="*/ 1009758 h 1917026"/>
              <a:gd name="connsiteX107" fmla="*/ 153438 w 1216399"/>
              <a:gd name="connsiteY107" fmla="*/ 974040 h 1917026"/>
              <a:gd name="connsiteX108" fmla="*/ 262975 w 1216399"/>
              <a:gd name="connsiteY108" fmla="*/ 854977 h 1917026"/>
              <a:gd name="connsiteX109" fmla="*/ 286787 w 1216399"/>
              <a:gd name="connsiteY109" fmla="*/ 716862 h 1917026"/>
              <a:gd name="connsiteX110" fmla="*/ 282025 w 1216399"/>
              <a:gd name="connsiteY110" fmla="*/ 635902 h 1917026"/>
              <a:gd name="connsiteX111" fmla="*/ 196300 w 1216399"/>
              <a:gd name="connsiteY111" fmla="*/ 623996 h 1917026"/>
              <a:gd name="connsiteX112" fmla="*/ 179632 w 1216399"/>
              <a:gd name="connsiteY112" fmla="*/ 543033 h 1917026"/>
              <a:gd name="connsiteX113" fmla="*/ 186775 w 1216399"/>
              <a:gd name="connsiteY113" fmla="*/ 476358 h 1917026"/>
              <a:gd name="connsiteX114" fmla="*/ 148675 w 1216399"/>
              <a:gd name="connsiteY114" fmla="*/ 438258 h 1917026"/>
              <a:gd name="connsiteX115" fmla="*/ 117719 w 1216399"/>
              <a:gd name="connsiteY115" fmla="*/ 338246 h 1917026"/>
              <a:gd name="connsiteX116" fmla="*/ 102097 w 1216399"/>
              <a:gd name="connsiteY116" fmla="*/ 258092 h 1917026"/>
              <a:gd name="connsiteX0" fmla="*/ 102097 w 1216399"/>
              <a:gd name="connsiteY0" fmla="*/ 260648 h 1919582"/>
              <a:gd name="connsiteX1" fmla="*/ 93907 w 1216399"/>
              <a:gd name="connsiteY1" fmla="*/ 114582 h 1919582"/>
              <a:gd name="connsiteX2" fmla="*/ 20086 w 1216399"/>
              <a:gd name="connsiteY2" fmla="*/ 2661 h 1919582"/>
              <a:gd name="connsiteX3" fmla="*/ 436806 w 1216399"/>
              <a:gd name="connsiteY3" fmla="*/ 231261 h 1919582"/>
              <a:gd name="connsiteX4" fmla="*/ 401088 w 1216399"/>
              <a:gd name="connsiteY4" fmla="*/ 478914 h 1919582"/>
              <a:gd name="connsiteX5" fmla="*/ 513007 w 1216399"/>
              <a:gd name="connsiteY5" fmla="*/ 457482 h 1919582"/>
              <a:gd name="connsiteX6" fmla="*/ 510625 w 1216399"/>
              <a:gd name="connsiteY6" fmla="*/ 588451 h 1919582"/>
              <a:gd name="connsiteX7" fmla="*/ 539200 w 1216399"/>
              <a:gd name="connsiteY7" fmla="*/ 626551 h 1919582"/>
              <a:gd name="connsiteX8" fmla="*/ 546344 w 1216399"/>
              <a:gd name="connsiteY8" fmla="*/ 645602 h 1919582"/>
              <a:gd name="connsiteX9" fmla="*/ 532057 w 1216399"/>
              <a:gd name="connsiteY9" fmla="*/ 676557 h 1919582"/>
              <a:gd name="connsiteX10" fmla="*/ 517769 w 1216399"/>
              <a:gd name="connsiteY10" fmla="*/ 747995 h 1919582"/>
              <a:gd name="connsiteX11" fmla="*/ 541582 w 1216399"/>
              <a:gd name="connsiteY11" fmla="*/ 781332 h 1919582"/>
              <a:gd name="connsiteX12" fmla="*/ 551107 w 1216399"/>
              <a:gd name="connsiteY12" fmla="*/ 821813 h 1919582"/>
              <a:gd name="connsiteX13" fmla="*/ 567775 w 1216399"/>
              <a:gd name="connsiteY13" fmla="*/ 828957 h 1919582"/>
              <a:gd name="connsiteX14" fmla="*/ 572104 w 1216399"/>
              <a:gd name="connsiteY14" fmla="*/ 839063 h 1919582"/>
              <a:gd name="connsiteX15" fmla="*/ 591588 w 1216399"/>
              <a:gd name="connsiteY15" fmla="*/ 805145 h 1919582"/>
              <a:gd name="connsiteX16" fmla="*/ 615400 w 1216399"/>
              <a:gd name="connsiteY16" fmla="*/ 788476 h 1919582"/>
              <a:gd name="connsiteX17" fmla="*/ 665407 w 1216399"/>
              <a:gd name="connsiteY17" fmla="*/ 762282 h 1919582"/>
              <a:gd name="connsiteX18" fmla="*/ 698744 w 1216399"/>
              <a:gd name="connsiteY18" fmla="*/ 750376 h 1919582"/>
              <a:gd name="connsiteX19" fmla="*/ 734463 w 1216399"/>
              <a:gd name="connsiteY19" fmla="*/ 712277 h 1919582"/>
              <a:gd name="connsiteX20" fmla="*/ 791613 w 1216399"/>
              <a:gd name="connsiteY20" fmla="*/ 688463 h 1919582"/>
              <a:gd name="connsiteX21" fmla="*/ 817807 w 1216399"/>
              <a:gd name="connsiteY21" fmla="*/ 643220 h 1919582"/>
              <a:gd name="connsiteX22" fmla="*/ 841618 w 1216399"/>
              <a:gd name="connsiteY22" fmla="*/ 626549 h 1919582"/>
              <a:gd name="connsiteX23" fmla="*/ 867813 w 1216399"/>
              <a:gd name="connsiteY23" fmla="*/ 626551 h 1919582"/>
              <a:gd name="connsiteX24" fmla="*/ 872575 w 1216399"/>
              <a:gd name="connsiteY24" fmla="*/ 645601 h 1919582"/>
              <a:gd name="connsiteX25" fmla="*/ 848763 w 1216399"/>
              <a:gd name="connsiteY25" fmla="*/ 671795 h 1919582"/>
              <a:gd name="connsiteX26" fmla="*/ 872575 w 1216399"/>
              <a:gd name="connsiteY26" fmla="*/ 697988 h 1919582"/>
              <a:gd name="connsiteX27" fmla="*/ 872575 w 1216399"/>
              <a:gd name="connsiteY27" fmla="*/ 721801 h 1919582"/>
              <a:gd name="connsiteX28" fmla="*/ 829713 w 1216399"/>
              <a:gd name="connsiteY28" fmla="*/ 724182 h 1919582"/>
              <a:gd name="connsiteX29" fmla="*/ 817807 w 1216399"/>
              <a:gd name="connsiteY29" fmla="*/ 752757 h 1919582"/>
              <a:gd name="connsiteX30" fmla="*/ 829713 w 1216399"/>
              <a:gd name="connsiteY30" fmla="*/ 781332 h 1919582"/>
              <a:gd name="connsiteX31" fmla="*/ 822567 w 1216399"/>
              <a:gd name="connsiteY31" fmla="*/ 805143 h 1919582"/>
              <a:gd name="connsiteX32" fmla="*/ 836857 w 1216399"/>
              <a:gd name="connsiteY32" fmla="*/ 824196 h 1919582"/>
              <a:gd name="connsiteX33" fmla="*/ 870194 w 1216399"/>
              <a:gd name="connsiteY33" fmla="*/ 795621 h 1919582"/>
              <a:gd name="connsiteX34" fmla="*/ 903532 w 1216399"/>
              <a:gd name="connsiteY34" fmla="*/ 790858 h 1919582"/>
              <a:gd name="connsiteX35" fmla="*/ 901150 w 1216399"/>
              <a:gd name="connsiteY35" fmla="*/ 745613 h 1919582"/>
              <a:gd name="connsiteX36" fmla="*/ 958300 w 1216399"/>
              <a:gd name="connsiteY36" fmla="*/ 736089 h 1919582"/>
              <a:gd name="connsiteX37" fmla="*/ 974969 w 1216399"/>
              <a:gd name="connsiteY37" fmla="*/ 755138 h 1919582"/>
              <a:gd name="connsiteX38" fmla="*/ 984494 w 1216399"/>
              <a:gd name="connsiteY38" fmla="*/ 881346 h 1919582"/>
              <a:gd name="connsiteX39" fmla="*/ 1032119 w 1216399"/>
              <a:gd name="connsiteY39" fmla="*/ 962308 h 1919582"/>
              <a:gd name="connsiteX40" fmla="*/ 1072600 w 1216399"/>
              <a:gd name="connsiteY40" fmla="*/ 983739 h 1919582"/>
              <a:gd name="connsiteX41" fmla="*/ 1089269 w 1216399"/>
              <a:gd name="connsiteY41" fmla="*/ 1050414 h 1919582"/>
              <a:gd name="connsiteX42" fmla="*/ 1122607 w 1216399"/>
              <a:gd name="connsiteY42" fmla="*/ 1076608 h 1919582"/>
              <a:gd name="connsiteX43" fmla="*/ 1163088 w 1216399"/>
              <a:gd name="connsiteY43" fmla="*/ 1136139 h 1919582"/>
              <a:gd name="connsiteX44" fmla="*/ 1191663 w 1216399"/>
              <a:gd name="connsiteY44" fmla="*/ 1150427 h 1919582"/>
              <a:gd name="connsiteX45" fmla="*/ 1215943 w 1216399"/>
              <a:gd name="connsiteY45" fmla="*/ 1208386 h 1919582"/>
              <a:gd name="connsiteX46" fmla="*/ 1196425 w 1216399"/>
              <a:gd name="connsiteY46" fmla="*/ 1257583 h 1919582"/>
              <a:gd name="connsiteX47" fmla="*/ 1144037 w 1216399"/>
              <a:gd name="connsiteY47" fmla="*/ 1252819 h 1919582"/>
              <a:gd name="connsiteX48" fmla="*/ 1124987 w 1216399"/>
              <a:gd name="connsiteY48" fmla="*/ 1298062 h 1919582"/>
              <a:gd name="connsiteX49" fmla="*/ 1048787 w 1216399"/>
              <a:gd name="connsiteY49" fmla="*/ 1331400 h 1919582"/>
              <a:gd name="connsiteX50" fmla="*/ 1020212 w 1216399"/>
              <a:gd name="connsiteY50" fmla="*/ 1390931 h 1919582"/>
              <a:gd name="connsiteX51" fmla="*/ 1036881 w 1216399"/>
              <a:gd name="connsiteY51" fmla="*/ 1438556 h 1919582"/>
              <a:gd name="connsiteX52" fmla="*/ 1017832 w 1216399"/>
              <a:gd name="connsiteY52" fmla="*/ 1479039 h 1919582"/>
              <a:gd name="connsiteX53" fmla="*/ 984493 w 1216399"/>
              <a:gd name="connsiteY53" fmla="*/ 1476656 h 1919582"/>
              <a:gd name="connsiteX54" fmla="*/ 982112 w 1216399"/>
              <a:gd name="connsiteY54" fmla="*/ 1540950 h 1919582"/>
              <a:gd name="connsiteX55" fmla="*/ 946393 w 1216399"/>
              <a:gd name="connsiteY55" fmla="*/ 1557619 h 1919582"/>
              <a:gd name="connsiteX56" fmla="*/ 910674 w 1216399"/>
              <a:gd name="connsiteY56" fmla="*/ 1564762 h 1919582"/>
              <a:gd name="connsiteX57" fmla="*/ 910674 w 1216399"/>
              <a:gd name="connsiteY57" fmla="*/ 1629056 h 1919582"/>
              <a:gd name="connsiteX58" fmla="*/ 967824 w 1216399"/>
              <a:gd name="connsiteY58" fmla="*/ 1638581 h 1919582"/>
              <a:gd name="connsiteX59" fmla="*/ 1001162 w 1216399"/>
              <a:gd name="connsiteY59" fmla="*/ 1633819 h 1919582"/>
              <a:gd name="connsiteX60" fmla="*/ 1005922 w 1216399"/>
              <a:gd name="connsiteY60" fmla="*/ 1707638 h 1919582"/>
              <a:gd name="connsiteX61" fmla="*/ 982112 w 1216399"/>
              <a:gd name="connsiteY61" fmla="*/ 1729069 h 1919582"/>
              <a:gd name="connsiteX62" fmla="*/ 922581 w 1216399"/>
              <a:gd name="connsiteY62" fmla="*/ 1726689 h 1919582"/>
              <a:gd name="connsiteX63" fmla="*/ 870193 w 1216399"/>
              <a:gd name="connsiteY63" fmla="*/ 1736214 h 1919582"/>
              <a:gd name="connsiteX64" fmla="*/ 824949 w 1216399"/>
              <a:gd name="connsiteY64" fmla="*/ 1760027 h 1919582"/>
              <a:gd name="connsiteX65" fmla="*/ 779704 w 1216399"/>
              <a:gd name="connsiteY65" fmla="*/ 1767169 h 1919582"/>
              <a:gd name="connsiteX66" fmla="*/ 758274 w 1216399"/>
              <a:gd name="connsiteY66" fmla="*/ 1786221 h 1919582"/>
              <a:gd name="connsiteX67" fmla="*/ 751131 w 1216399"/>
              <a:gd name="connsiteY67" fmla="*/ 1831464 h 1919582"/>
              <a:gd name="connsiteX68" fmla="*/ 734462 w 1216399"/>
              <a:gd name="connsiteY68" fmla="*/ 1843371 h 1919582"/>
              <a:gd name="connsiteX69" fmla="*/ 689218 w 1216399"/>
              <a:gd name="connsiteY69" fmla="*/ 1893377 h 1919582"/>
              <a:gd name="connsiteX70" fmla="*/ 665406 w 1216399"/>
              <a:gd name="connsiteY70" fmla="*/ 1898138 h 1919582"/>
              <a:gd name="connsiteX71" fmla="*/ 617781 w 1216399"/>
              <a:gd name="connsiteY71" fmla="*/ 1919570 h 1919582"/>
              <a:gd name="connsiteX72" fmla="*/ 579681 w 1216399"/>
              <a:gd name="connsiteY72" fmla="*/ 1902901 h 1919582"/>
              <a:gd name="connsiteX73" fmla="*/ 563012 w 1216399"/>
              <a:gd name="connsiteY73" fmla="*/ 1874326 h 1919582"/>
              <a:gd name="connsiteX74" fmla="*/ 520149 w 1216399"/>
              <a:gd name="connsiteY74" fmla="*/ 1883852 h 1919582"/>
              <a:gd name="connsiteX75" fmla="*/ 512573 w 1216399"/>
              <a:gd name="connsiteY75" fmla="*/ 1877748 h 1919582"/>
              <a:gd name="connsiteX76" fmla="*/ 503481 w 1216399"/>
              <a:gd name="connsiteY76" fmla="*/ 1871945 h 1919582"/>
              <a:gd name="connsiteX77" fmla="*/ 522531 w 1216399"/>
              <a:gd name="connsiteY77" fmla="*/ 1764788 h 1919582"/>
              <a:gd name="connsiteX78" fmla="*/ 539199 w 1216399"/>
              <a:gd name="connsiteY78" fmla="*/ 1743357 h 1919582"/>
              <a:gd name="connsiteX79" fmla="*/ 529674 w 1216399"/>
              <a:gd name="connsiteY79" fmla="*/ 1698114 h 1919582"/>
              <a:gd name="connsiteX80" fmla="*/ 553487 w 1216399"/>
              <a:gd name="connsiteY80" fmla="*/ 1683826 h 1919582"/>
              <a:gd name="connsiteX81" fmla="*/ 534437 w 1216399"/>
              <a:gd name="connsiteY81" fmla="*/ 1669539 h 1919582"/>
              <a:gd name="connsiteX82" fmla="*/ 522531 w 1216399"/>
              <a:gd name="connsiteY82" fmla="*/ 1633821 h 1919582"/>
              <a:gd name="connsiteX83" fmla="*/ 513006 w 1216399"/>
              <a:gd name="connsiteY83" fmla="*/ 1588577 h 1919582"/>
              <a:gd name="connsiteX84" fmla="*/ 510624 w 1216399"/>
              <a:gd name="connsiteY84" fmla="*/ 1557619 h 1919582"/>
              <a:gd name="connsiteX85" fmla="*/ 460618 w 1216399"/>
              <a:gd name="connsiteY85" fmla="*/ 1560002 h 1919582"/>
              <a:gd name="connsiteX86" fmla="*/ 427282 w 1216399"/>
              <a:gd name="connsiteY86" fmla="*/ 1524283 h 1919582"/>
              <a:gd name="connsiteX87" fmla="*/ 382037 w 1216399"/>
              <a:gd name="connsiteY87" fmla="*/ 1507613 h 1919582"/>
              <a:gd name="connsiteX88" fmla="*/ 367749 w 1216399"/>
              <a:gd name="connsiteY88" fmla="*/ 1457608 h 1919582"/>
              <a:gd name="connsiteX89" fmla="*/ 365368 w 1216399"/>
              <a:gd name="connsiteY89" fmla="*/ 1436176 h 1919582"/>
              <a:gd name="connsiteX90" fmla="*/ 334413 w 1216399"/>
              <a:gd name="connsiteY90" fmla="*/ 1390933 h 1919582"/>
              <a:gd name="connsiteX91" fmla="*/ 291549 w 1216399"/>
              <a:gd name="connsiteY91" fmla="*/ 1367120 h 1919582"/>
              <a:gd name="connsiteX92" fmla="*/ 248688 w 1216399"/>
              <a:gd name="connsiteY92" fmla="*/ 1338546 h 1919582"/>
              <a:gd name="connsiteX93" fmla="*/ 215349 w 1216399"/>
              <a:gd name="connsiteY93" fmla="*/ 1329020 h 1919582"/>
              <a:gd name="connsiteX94" fmla="*/ 217731 w 1216399"/>
              <a:gd name="connsiteY94" fmla="*/ 1283774 h 1919582"/>
              <a:gd name="connsiteX95" fmla="*/ 174868 w 1216399"/>
              <a:gd name="connsiteY95" fmla="*/ 1298064 h 1919582"/>
              <a:gd name="connsiteX96" fmla="*/ 186775 w 1216399"/>
              <a:gd name="connsiteY96" fmla="*/ 1331402 h 1919582"/>
              <a:gd name="connsiteX97" fmla="*/ 179631 w 1216399"/>
              <a:gd name="connsiteY97" fmla="*/ 1348071 h 1919582"/>
              <a:gd name="connsiteX98" fmla="*/ 141531 w 1216399"/>
              <a:gd name="connsiteY98" fmla="*/ 1319496 h 1919582"/>
              <a:gd name="connsiteX99" fmla="*/ 98669 w 1216399"/>
              <a:gd name="connsiteY99" fmla="*/ 1317114 h 1919582"/>
              <a:gd name="connsiteX100" fmla="*/ 43899 w 1216399"/>
              <a:gd name="connsiteY100" fmla="*/ 1298064 h 1919582"/>
              <a:gd name="connsiteX101" fmla="*/ 10560 w 1216399"/>
              <a:gd name="connsiteY101" fmla="*/ 1295680 h 1919582"/>
              <a:gd name="connsiteX102" fmla="*/ 1037 w 1216399"/>
              <a:gd name="connsiteY102" fmla="*/ 1243296 h 1919582"/>
              <a:gd name="connsiteX103" fmla="*/ 34374 w 1216399"/>
              <a:gd name="connsiteY103" fmla="*/ 1155189 h 1919582"/>
              <a:gd name="connsiteX104" fmla="*/ 60568 w 1216399"/>
              <a:gd name="connsiteY104" fmla="*/ 1107564 h 1919582"/>
              <a:gd name="connsiteX105" fmla="*/ 81999 w 1216399"/>
              <a:gd name="connsiteY105" fmla="*/ 1059939 h 1919582"/>
              <a:gd name="connsiteX106" fmla="*/ 108194 w 1216399"/>
              <a:gd name="connsiteY106" fmla="*/ 1021839 h 1919582"/>
              <a:gd name="connsiteX107" fmla="*/ 146293 w 1216399"/>
              <a:gd name="connsiteY107" fmla="*/ 1012314 h 1919582"/>
              <a:gd name="connsiteX108" fmla="*/ 153438 w 1216399"/>
              <a:gd name="connsiteY108" fmla="*/ 976596 h 1919582"/>
              <a:gd name="connsiteX109" fmla="*/ 262975 w 1216399"/>
              <a:gd name="connsiteY109" fmla="*/ 857533 h 1919582"/>
              <a:gd name="connsiteX110" fmla="*/ 286787 w 1216399"/>
              <a:gd name="connsiteY110" fmla="*/ 719418 h 1919582"/>
              <a:gd name="connsiteX111" fmla="*/ 282025 w 1216399"/>
              <a:gd name="connsiteY111" fmla="*/ 638458 h 1919582"/>
              <a:gd name="connsiteX112" fmla="*/ 196300 w 1216399"/>
              <a:gd name="connsiteY112" fmla="*/ 626552 h 1919582"/>
              <a:gd name="connsiteX113" fmla="*/ 179632 w 1216399"/>
              <a:gd name="connsiteY113" fmla="*/ 545589 h 1919582"/>
              <a:gd name="connsiteX114" fmla="*/ 186775 w 1216399"/>
              <a:gd name="connsiteY114" fmla="*/ 478914 h 1919582"/>
              <a:gd name="connsiteX115" fmla="*/ 148675 w 1216399"/>
              <a:gd name="connsiteY115" fmla="*/ 440814 h 1919582"/>
              <a:gd name="connsiteX116" fmla="*/ 117719 w 1216399"/>
              <a:gd name="connsiteY116" fmla="*/ 340802 h 1919582"/>
              <a:gd name="connsiteX117" fmla="*/ 102097 w 1216399"/>
              <a:gd name="connsiteY117" fmla="*/ 260648 h 1919582"/>
              <a:gd name="connsiteX0" fmla="*/ 102097 w 1216399"/>
              <a:gd name="connsiteY0" fmla="*/ 260364 h 1919298"/>
              <a:gd name="connsiteX1" fmla="*/ 91525 w 1216399"/>
              <a:gd name="connsiteY1" fmla="*/ 178592 h 1919298"/>
              <a:gd name="connsiteX2" fmla="*/ 93907 w 1216399"/>
              <a:gd name="connsiteY2" fmla="*/ 114298 h 1919298"/>
              <a:gd name="connsiteX3" fmla="*/ 20086 w 1216399"/>
              <a:gd name="connsiteY3" fmla="*/ 2377 h 1919298"/>
              <a:gd name="connsiteX4" fmla="*/ 436806 w 1216399"/>
              <a:gd name="connsiteY4" fmla="*/ 230977 h 1919298"/>
              <a:gd name="connsiteX5" fmla="*/ 401088 w 1216399"/>
              <a:gd name="connsiteY5" fmla="*/ 478630 h 1919298"/>
              <a:gd name="connsiteX6" fmla="*/ 513007 w 1216399"/>
              <a:gd name="connsiteY6" fmla="*/ 457198 h 1919298"/>
              <a:gd name="connsiteX7" fmla="*/ 510625 w 1216399"/>
              <a:gd name="connsiteY7" fmla="*/ 588167 h 1919298"/>
              <a:gd name="connsiteX8" fmla="*/ 539200 w 1216399"/>
              <a:gd name="connsiteY8" fmla="*/ 626267 h 1919298"/>
              <a:gd name="connsiteX9" fmla="*/ 546344 w 1216399"/>
              <a:gd name="connsiteY9" fmla="*/ 645318 h 1919298"/>
              <a:gd name="connsiteX10" fmla="*/ 532057 w 1216399"/>
              <a:gd name="connsiteY10" fmla="*/ 676273 h 1919298"/>
              <a:gd name="connsiteX11" fmla="*/ 517769 w 1216399"/>
              <a:gd name="connsiteY11" fmla="*/ 747711 h 1919298"/>
              <a:gd name="connsiteX12" fmla="*/ 541582 w 1216399"/>
              <a:gd name="connsiteY12" fmla="*/ 781048 h 1919298"/>
              <a:gd name="connsiteX13" fmla="*/ 551107 w 1216399"/>
              <a:gd name="connsiteY13" fmla="*/ 821529 h 1919298"/>
              <a:gd name="connsiteX14" fmla="*/ 567775 w 1216399"/>
              <a:gd name="connsiteY14" fmla="*/ 828673 h 1919298"/>
              <a:gd name="connsiteX15" fmla="*/ 572104 w 1216399"/>
              <a:gd name="connsiteY15" fmla="*/ 838779 h 1919298"/>
              <a:gd name="connsiteX16" fmla="*/ 591588 w 1216399"/>
              <a:gd name="connsiteY16" fmla="*/ 804861 h 1919298"/>
              <a:gd name="connsiteX17" fmla="*/ 615400 w 1216399"/>
              <a:gd name="connsiteY17" fmla="*/ 788192 h 1919298"/>
              <a:gd name="connsiteX18" fmla="*/ 665407 w 1216399"/>
              <a:gd name="connsiteY18" fmla="*/ 761998 h 1919298"/>
              <a:gd name="connsiteX19" fmla="*/ 698744 w 1216399"/>
              <a:gd name="connsiteY19" fmla="*/ 750092 h 1919298"/>
              <a:gd name="connsiteX20" fmla="*/ 734463 w 1216399"/>
              <a:gd name="connsiteY20" fmla="*/ 711993 h 1919298"/>
              <a:gd name="connsiteX21" fmla="*/ 791613 w 1216399"/>
              <a:gd name="connsiteY21" fmla="*/ 688179 h 1919298"/>
              <a:gd name="connsiteX22" fmla="*/ 817807 w 1216399"/>
              <a:gd name="connsiteY22" fmla="*/ 642936 h 1919298"/>
              <a:gd name="connsiteX23" fmla="*/ 841618 w 1216399"/>
              <a:gd name="connsiteY23" fmla="*/ 626265 h 1919298"/>
              <a:gd name="connsiteX24" fmla="*/ 867813 w 1216399"/>
              <a:gd name="connsiteY24" fmla="*/ 626267 h 1919298"/>
              <a:gd name="connsiteX25" fmla="*/ 872575 w 1216399"/>
              <a:gd name="connsiteY25" fmla="*/ 645317 h 1919298"/>
              <a:gd name="connsiteX26" fmla="*/ 848763 w 1216399"/>
              <a:gd name="connsiteY26" fmla="*/ 671511 h 1919298"/>
              <a:gd name="connsiteX27" fmla="*/ 872575 w 1216399"/>
              <a:gd name="connsiteY27" fmla="*/ 697704 h 1919298"/>
              <a:gd name="connsiteX28" fmla="*/ 872575 w 1216399"/>
              <a:gd name="connsiteY28" fmla="*/ 721517 h 1919298"/>
              <a:gd name="connsiteX29" fmla="*/ 829713 w 1216399"/>
              <a:gd name="connsiteY29" fmla="*/ 723898 h 1919298"/>
              <a:gd name="connsiteX30" fmla="*/ 817807 w 1216399"/>
              <a:gd name="connsiteY30" fmla="*/ 752473 h 1919298"/>
              <a:gd name="connsiteX31" fmla="*/ 829713 w 1216399"/>
              <a:gd name="connsiteY31" fmla="*/ 781048 h 1919298"/>
              <a:gd name="connsiteX32" fmla="*/ 822567 w 1216399"/>
              <a:gd name="connsiteY32" fmla="*/ 804859 h 1919298"/>
              <a:gd name="connsiteX33" fmla="*/ 836857 w 1216399"/>
              <a:gd name="connsiteY33" fmla="*/ 823912 h 1919298"/>
              <a:gd name="connsiteX34" fmla="*/ 870194 w 1216399"/>
              <a:gd name="connsiteY34" fmla="*/ 795337 h 1919298"/>
              <a:gd name="connsiteX35" fmla="*/ 903532 w 1216399"/>
              <a:gd name="connsiteY35" fmla="*/ 790574 h 1919298"/>
              <a:gd name="connsiteX36" fmla="*/ 901150 w 1216399"/>
              <a:gd name="connsiteY36" fmla="*/ 745329 h 1919298"/>
              <a:gd name="connsiteX37" fmla="*/ 958300 w 1216399"/>
              <a:gd name="connsiteY37" fmla="*/ 735805 h 1919298"/>
              <a:gd name="connsiteX38" fmla="*/ 974969 w 1216399"/>
              <a:gd name="connsiteY38" fmla="*/ 754854 h 1919298"/>
              <a:gd name="connsiteX39" fmla="*/ 984494 w 1216399"/>
              <a:gd name="connsiteY39" fmla="*/ 881062 h 1919298"/>
              <a:gd name="connsiteX40" fmla="*/ 1032119 w 1216399"/>
              <a:gd name="connsiteY40" fmla="*/ 962024 h 1919298"/>
              <a:gd name="connsiteX41" fmla="*/ 1072600 w 1216399"/>
              <a:gd name="connsiteY41" fmla="*/ 983455 h 1919298"/>
              <a:gd name="connsiteX42" fmla="*/ 1089269 w 1216399"/>
              <a:gd name="connsiteY42" fmla="*/ 1050130 h 1919298"/>
              <a:gd name="connsiteX43" fmla="*/ 1122607 w 1216399"/>
              <a:gd name="connsiteY43" fmla="*/ 1076324 h 1919298"/>
              <a:gd name="connsiteX44" fmla="*/ 1163088 w 1216399"/>
              <a:gd name="connsiteY44" fmla="*/ 1135855 h 1919298"/>
              <a:gd name="connsiteX45" fmla="*/ 1191663 w 1216399"/>
              <a:gd name="connsiteY45" fmla="*/ 1150143 h 1919298"/>
              <a:gd name="connsiteX46" fmla="*/ 1215943 w 1216399"/>
              <a:gd name="connsiteY46" fmla="*/ 1208102 h 1919298"/>
              <a:gd name="connsiteX47" fmla="*/ 1196425 w 1216399"/>
              <a:gd name="connsiteY47" fmla="*/ 1257299 h 1919298"/>
              <a:gd name="connsiteX48" fmla="*/ 1144037 w 1216399"/>
              <a:gd name="connsiteY48" fmla="*/ 1252535 h 1919298"/>
              <a:gd name="connsiteX49" fmla="*/ 1124987 w 1216399"/>
              <a:gd name="connsiteY49" fmla="*/ 1297778 h 1919298"/>
              <a:gd name="connsiteX50" fmla="*/ 1048787 w 1216399"/>
              <a:gd name="connsiteY50" fmla="*/ 1331116 h 1919298"/>
              <a:gd name="connsiteX51" fmla="*/ 1020212 w 1216399"/>
              <a:gd name="connsiteY51" fmla="*/ 1390647 h 1919298"/>
              <a:gd name="connsiteX52" fmla="*/ 1036881 w 1216399"/>
              <a:gd name="connsiteY52" fmla="*/ 1438272 h 1919298"/>
              <a:gd name="connsiteX53" fmla="*/ 1017832 w 1216399"/>
              <a:gd name="connsiteY53" fmla="*/ 1478755 h 1919298"/>
              <a:gd name="connsiteX54" fmla="*/ 984493 w 1216399"/>
              <a:gd name="connsiteY54" fmla="*/ 1476372 h 1919298"/>
              <a:gd name="connsiteX55" fmla="*/ 982112 w 1216399"/>
              <a:gd name="connsiteY55" fmla="*/ 1540666 h 1919298"/>
              <a:gd name="connsiteX56" fmla="*/ 946393 w 1216399"/>
              <a:gd name="connsiteY56" fmla="*/ 1557335 h 1919298"/>
              <a:gd name="connsiteX57" fmla="*/ 910674 w 1216399"/>
              <a:gd name="connsiteY57" fmla="*/ 1564478 h 1919298"/>
              <a:gd name="connsiteX58" fmla="*/ 910674 w 1216399"/>
              <a:gd name="connsiteY58" fmla="*/ 1628772 h 1919298"/>
              <a:gd name="connsiteX59" fmla="*/ 967824 w 1216399"/>
              <a:gd name="connsiteY59" fmla="*/ 1638297 h 1919298"/>
              <a:gd name="connsiteX60" fmla="*/ 1001162 w 1216399"/>
              <a:gd name="connsiteY60" fmla="*/ 1633535 h 1919298"/>
              <a:gd name="connsiteX61" fmla="*/ 1005922 w 1216399"/>
              <a:gd name="connsiteY61" fmla="*/ 1707354 h 1919298"/>
              <a:gd name="connsiteX62" fmla="*/ 982112 w 1216399"/>
              <a:gd name="connsiteY62" fmla="*/ 1728785 h 1919298"/>
              <a:gd name="connsiteX63" fmla="*/ 922581 w 1216399"/>
              <a:gd name="connsiteY63" fmla="*/ 1726405 h 1919298"/>
              <a:gd name="connsiteX64" fmla="*/ 870193 w 1216399"/>
              <a:gd name="connsiteY64" fmla="*/ 1735930 h 1919298"/>
              <a:gd name="connsiteX65" fmla="*/ 824949 w 1216399"/>
              <a:gd name="connsiteY65" fmla="*/ 1759743 h 1919298"/>
              <a:gd name="connsiteX66" fmla="*/ 779704 w 1216399"/>
              <a:gd name="connsiteY66" fmla="*/ 1766885 h 1919298"/>
              <a:gd name="connsiteX67" fmla="*/ 758274 w 1216399"/>
              <a:gd name="connsiteY67" fmla="*/ 1785937 h 1919298"/>
              <a:gd name="connsiteX68" fmla="*/ 751131 w 1216399"/>
              <a:gd name="connsiteY68" fmla="*/ 1831180 h 1919298"/>
              <a:gd name="connsiteX69" fmla="*/ 734462 w 1216399"/>
              <a:gd name="connsiteY69" fmla="*/ 1843087 h 1919298"/>
              <a:gd name="connsiteX70" fmla="*/ 689218 w 1216399"/>
              <a:gd name="connsiteY70" fmla="*/ 1893093 h 1919298"/>
              <a:gd name="connsiteX71" fmla="*/ 665406 w 1216399"/>
              <a:gd name="connsiteY71" fmla="*/ 1897854 h 1919298"/>
              <a:gd name="connsiteX72" fmla="*/ 617781 w 1216399"/>
              <a:gd name="connsiteY72" fmla="*/ 1919286 h 1919298"/>
              <a:gd name="connsiteX73" fmla="*/ 579681 w 1216399"/>
              <a:gd name="connsiteY73" fmla="*/ 1902617 h 1919298"/>
              <a:gd name="connsiteX74" fmla="*/ 563012 w 1216399"/>
              <a:gd name="connsiteY74" fmla="*/ 1874042 h 1919298"/>
              <a:gd name="connsiteX75" fmla="*/ 520149 w 1216399"/>
              <a:gd name="connsiteY75" fmla="*/ 1883568 h 1919298"/>
              <a:gd name="connsiteX76" fmla="*/ 512573 w 1216399"/>
              <a:gd name="connsiteY76" fmla="*/ 1877464 h 1919298"/>
              <a:gd name="connsiteX77" fmla="*/ 503481 w 1216399"/>
              <a:gd name="connsiteY77" fmla="*/ 1871661 h 1919298"/>
              <a:gd name="connsiteX78" fmla="*/ 522531 w 1216399"/>
              <a:gd name="connsiteY78" fmla="*/ 1764504 h 1919298"/>
              <a:gd name="connsiteX79" fmla="*/ 539199 w 1216399"/>
              <a:gd name="connsiteY79" fmla="*/ 1743073 h 1919298"/>
              <a:gd name="connsiteX80" fmla="*/ 529674 w 1216399"/>
              <a:gd name="connsiteY80" fmla="*/ 1697830 h 1919298"/>
              <a:gd name="connsiteX81" fmla="*/ 553487 w 1216399"/>
              <a:gd name="connsiteY81" fmla="*/ 1683542 h 1919298"/>
              <a:gd name="connsiteX82" fmla="*/ 534437 w 1216399"/>
              <a:gd name="connsiteY82" fmla="*/ 1669255 h 1919298"/>
              <a:gd name="connsiteX83" fmla="*/ 522531 w 1216399"/>
              <a:gd name="connsiteY83" fmla="*/ 1633537 h 1919298"/>
              <a:gd name="connsiteX84" fmla="*/ 513006 w 1216399"/>
              <a:gd name="connsiteY84" fmla="*/ 1588293 h 1919298"/>
              <a:gd name="connsiteX85" fmla="*/ 510624 w 1216399"/>
              <a:gd name="connsiteY85" fmla="*/ 1557335 h 1919298"/>
              <a:gd name="connsiteX86" fmla="*/ 460618 w 1216399"/>
              <a:gd name="connsiteY86" fmla="*/ 1559718 h 1919298"/>
              <a:gd name="connsiteX87" fmla="*/ 427282 w 1216399"/>
              <a:gd name="connsiteY87" fmla="*/ 1523999 h 1919298"/>
              <a:gd name="connsiteX88" fmla="*/ 382037 w 1216399"/>
              <a:gd name="connsiteY88" fmla="*/ 1507329 h 1919298"/>
              <a:gd name="connsiteX89" fmla="*/ 367749 w 1216399"/>
              <a:gd name="connsiteY89" fmla="*/ 1457324 h 1919298"/>
              <a:gd name="connsiteX90" fmla="*/ 365368 w 1216399"/>
              <a:gd name="connsiteY90" fmla="*/ 1435892 h 1919298"/>
              <a:gd name="connsiteX91" fmla="*/ 334413 w 1216399"/>
              <a:gd name="connsiteY91" fmla="*/ 1390649 h 1919298"/>
              <a:gd name="connsiteX92" fmla="*/ 291549 w 1216399"/>
              <a:gd name="connsiteY92" fmla="*/ 1366836 h 1919298"/>
              <a:gd name="connsiteX93" fmla="*/ 248688 w 1216399"/>
              <a:gd name="connsiteY93" fmla="*/ 1338262 h 1919298"/>
              <a:gd name="connsiteX94" fmla="*/ 215349 w 1216399"/>
              <a:gd name="connsiteY94" fmla="*/ 1328736 h 1919298"/>
              <a:gd name="connsiteX95" fmla="*/ 217731 w 1216399"/>
              <a:gd name="connsiteY95" fmla="*/ 1283490 h 1919298"/>
              <a:gd name="connsiteX96" fmla="*/ 174868 w 1216399"/>
              <a:gd name="connsiteY96" fmla="*/ 1297780 h 1919298"/>
              <a:gd name="connsiteX97" fmla="*/ 186775 w 1216399"/>
              <a:gd name="connsiteY97" fmla="*/ 1331118 h 1919298"/>
              <a:gd name="connsiteX98" fmla="*/ 179631 w 1216399"/>
              <a:gd name="connsiteY98" fmla="*/ 1347787 h 1919298"/>
              <a:gd name="connsiteX99" fmla="*/ 141531 w 1216399"/>
              <a:gd name="connsiteY99" fmla="*/ 1319212 h 1919298"/>
              <a:gd name="connsiteX100" fmla="*/ 98669 w 1216399"/>
              <a:gd name="connsiteY100" fmla="*/ 1316830 h 1919298"/>
              <a:gd name="connsiteX101" fmla="*/ 43899 w 1216399"/>
              <a:gd name="connsiteY101" fmla="*/ 1297780 h 1919298"/>
              <a:gd name="connsiteX102" fmla="*/ 10560 w 1216399"/>
              <a:gd name="connsiteY102" fmla="*/ 1295396 h 1919298"/>
              <a:gd name="connsiteX103" fmla="*/ 1037 w 1216399"/>
              <a:gd name="connsiteY103" fmla="*/ 1243012 h 1919298"/>
              <a:gd name="connsiteX104" fmla="*/ 34374 w 1216399"/>
              <a:gd name="connsiteY104" fmla="*/ 1154905 h 1919298"/>
              <a:gd name="connsiteX105" fmla="*/ 60568 w 1216399"/>
              <a:gd name="connsiteY105" fmla="*/ 1107280 h 1919298"/>
              <a:gd name="connsiteX106" fmla="*/ 81999 w 1216399"/>
              <a:gd name="connsiteY106" fmla="*/ 1059655 h 1919298"/>
              <a:gd name="connsiteX107" fmla="*/ 108194 w 1216399"/>
              <a:gd name="connsiteY107" fmla="*/ 1021555 h 1919298"/>
              <a:gd name="connsiteX108" fmla="*/ 146293 w 1216399"/>
              <a:gd name="connsiteY108" fmla="*/ 1012030 h 1919298"/>
              <a:gd name="connsiteX109" fmla="*/ 153438 w 1216399"/>
              <a:gd name="connsiteY109" fmla="*/ 976312 h 1919298"/>
              <a:gd name="connsiteX110" fmla="*/ 262975 w 1216399"/>
              <a:gd name="connsiteY110" fmla="*/ 857249 h 1919298"/>
              <a:gd name="connsiteX111" fmla="*/ 286787 w 1216399"/>
              <a:gd name="connsiteY111" fmla="*/ 719134 h 1919298"/>
              <a:gd name="connsiteX112" fmla="*/ 282025 w 1216399"/>
              <a:gd name="connsiteY112" fmla="*/ 638174 h 1919298"/>
              <a:gd name="connsiteX113" fmla="*/ 196300 w 1216399"/>
              <a:gd name="connsiteY113" fmla="*/ 626268 h 1919298"/>
              <a:gd name="connsiteX114" fmla="*/ 179632 w 1216399"/>
              <a:gd name="connsiteY114" fmla="*/ 545305 h 1919298"/>
              <a:gd name="connsiteX115" fmla="*/ 186775 w 1216399"/>
              <a:gd name="connsiteY115" fmla="*/ 478630 h 1919298"/>
              <a:gd name="connsiteX116" fmla="*/ 148675 w 1216399"/>
              <a:gd name="connsiteY116" fmla="*/ 440530 h 1919298"/>
              <a:gd name="connsiteX117" fmla="*/ 117719 w 1216399"/>
              <a:gd name="connsiteY117" fmla="*/ 340518 h 1919298"/>
              <a:gd name="connsiteX118" fmla="*/ 102097 w 1216399"/>
              <a:gd name="connsiteY118" fmla="*/ 260364 h 1919298"/>
              <a:gd name="connsiteX0" fmla="*/ 102097 w 1216399"/>
              <a:gd name="connsiteY0" fmla="*/ 260364 h 1919298"/>
              <a:gd name="connsiteX1" fmla="*/ 91525 w 1216399"/>
              <a:gd name="connsiteY1" fmla="*/ 178592 h 1919298"/>
              <a:gd name="connsiteX2" fmla="*/ 93907 w 1216399"/>
              <a:gd name="connsiteY2" fmla="*/ 114298 h 1919298"/>
              <a:gd name="connsiteX3" fmla="*/ 20086 w 1216399"/>
              <a:gd name="connsiteY3" fmla="*/ 2377 h 1919298"/>
              <a:gd name="connsiteX4" fmla="*/ 436806 w 1216399"/>
              <a:gd name="connsiteY4" fmla="*/ 230977 h 1919298"/>
              <a:gd name="connsiteX5" fmla="*/ 401088 w 1216399"/>
              <a:gd name="connsiteY5" fmla="*/ 478630 h 1919298"/>
              <a:gd name="connsiteX6" fmla="*/ 513007 w 1216399"/>
              <a:gd name="connsiteY6" fmla="*/ 457198 h 1919298"/>
              <a:gd name="connsiteX7" fmla="*/ 510625 w 1216399"/>
              <a:gd name="connsiteY7" fmla="*/ 588167 h 1919298"/>
              <a:gd name="connsiteX8" fmla="*/ 539200 w 1216399"/>
              <a:gd name="connsiteY8" fmla="*/ 626267 h 1919298"/>
              <a:gd name="connsiteX9" fmla="*/ 546344 w 1216399"/>
              <a:gd name="connsiteY9" fmla="*/ 645318 h 1919298"/>
              <a:gd name="connsiteX10" fmla="*/ 532057 w 1216399"/>
              <a:gd name="connsiteY10" fmla="*/ 676273 h 1919298"/>
              <a:gd name="connsiteX11" fmla="*/ 517769 w 1216399"/>
              <a:gd name="connsiteY11" fmla="*/ 747711 h 1919298"/>
              <a:gd name="connsiteX12" fmla="*/ 541582 w 1216399"/>
              <a:gd name="connsiteY12" fmla="*/ 781048 h 1919298"/>
              <a:gd name="connsiteX13" fmla="*/ 551107 w 1216399"/>
              <a:gd name="connsiteY13" fmla="*/ 821529 h 1919298"/>
              <a:gd name="connsiteX14" fmla="*/ 567775 w 1216399"/>
              <a:gd name="connsiteY14" fmla="*/ 828673 h 1919298"/>
              <a:gd name="connsiteX15" fmla="*/ 572104 w 1216399"/>
              <a:gd name="connsiteY15" fmla="*/ 838779 h 1919298"/>
              <a:gd name="connsiteX16" fmla="*/ 591588 w 1216399"/>
              <a:gd name="connsiteY16" fmla="*/ 804861 h 1919298"/>
              <a:gd name="connsiteX17" fmla="*/ 615400 w 1216399"/>
              <a:gd name="connsiteY17" fmla="*/ 788192 h 1919298"/>
              <a:gd name="connsiteX18" fmla="*/ 665407 w 1216399"/>
              <a:gd name="connsiteY18" fmla="*/ 761998 h 1919298"/>
              <a:gd name="connsiteX19" fmla="*/ 698744 w 1216399"/>
              <a:gd name="connsiteY19" fmla="*/ 750092 h 1919298"/>
              <a:gd name="connsiteX20" fmla="*/ 734463 w 1216399"/>
              <a:gd name="connsiteY20" fmla="*/ 711993 h 1919298"/>
              <a:gd name="connsiteX21" fmla="*/ 791613 w 1216399"/>
              <a:gd name="connsiteY21" fmla="*/ 688179 h 1919298"/>
              <a:gd name="connsiteX22" fmla="*/ 817807 w 1216399"/>
              <a:gd name="connsiteY22" fmla="*/ 642936 h 1919298"/>
              <a:gd name="connsiteX23" fmla="*/ 841618 w 1216399"/>
              <a:gd name="connsiteY23" fmla="*/ 626265 h 1919298"/>
              <a:gd name="connsiteX24" fmla="*/ 867813 w 1216399"/>
              <a:gd name="connsiteY24" fmla="*/ 626267 h 1919298"/>
              <a:gd name="connsiteX25" fmla="*/ 872575 w 1216399"/>
              <a:gd name="connsiteY25" fmla="*/ 645317 h 1919298"/>
              <a:gd name="connsiteX26" fmla="*/ 848763 w 1216399"/>
              <a:gd name="connsiteY26" fmla="*/ 671511 h 1919298"/>
              <a:gd name="connsiteX27" fmla="*/ 872575 w 1216399"/>
              <a:gd name="connsiteY27" fmla="*/ 697704 h 1919298"/>
              <a:gd name="connsiteX28" fmla="*/ 872575 w 1216399"/>
              <a:gd name="connsiteY28" fmla="*/ 721517 h 1919298"/>
              <a:gd name="connsiteX29" fmla="*/ 829713 w 1216399"/>
              <a:gd name="connsiteY29" fmla="*/ 723898 h 1919298"/>
              <a:gd name="connsiteX30" fmla="*/ 817807 w 1216399"/>
              <a:gd name="connsiteY30" fmla="*/ 752473 h 1919298"/>
              <a:gd name="connsiteX31" fmla="*/ 829713 w 1216399"/>
              <a:gd name="connsiteY31" fmla="*/ 781048 h 1919298"/>
              <a:gd name="connsiteX32" fmla="*/ 822567 w 1216399"/>
              <a:gd name="connsiteY32" fmla="*/ 804859 h 1919298"/>
              <a:gd name="connsiteX33" fmla="*/ 836857 w 1216399"/>
              <a:gd name="connsiteY33" fmla="*/ 823912 h 1919298"/>
              <a:gd name="connsiteX34" fmla="*/ 870194 w 1216399"/>
              <a:gd name="connsiteY34" fmla="*/ 795337 h 1919298"/>
              <a:gd name="connsiteX35" fmla="*/ 903532 w 1216399"/>
              <a:gd name="connsiteY35" fmla="*/ 790574 h 1919298"/>
              <a:gd name="connsiteX36" fmla="*/ 901150 w 1216399"/>
              <a:gd name="connsiteY36" fmla="*/ 745329 h 1919298"/>
              <a:gd name="connsiteX37" fmla="*/ 958300 w 1216399"/>
              <a:gd name="connsiteY37" fmla="*/ 735805 h 1919298"/>
              <a:gd name="connsiteX38" fmla="*/ 974969 w 1216399"/>
              <a:gd name="connsiteY38" fmla="*/ 754854 h 1919298"/>
              <a:gd name="connsiteX39" fmla="*/ 984494 w 1216399"/>
              <a:gd name="connsiteY39" fmla="*/ 881062 h 1919298"/>
              <a:gd name="connsiteX40" fmla="*/ 1032119 w 1216399"/>
              <a:gd name="connsiteY40" fmla="*/ 962024 h 1919298"/>
              <a:gd name="connsiteX41" fmla="*/ 1072600 w 1216399"/>
              <a:gd name="connsiteY41" fmla="*/ 983455 h 1919298"/>
              <a:gd name="connsiteX42" fmla="*/ 1089269 w 1216399"/>
              <a:gd name="connsiteY42" fmla="*/ 1050130 h 1919298"/>
              <a:gd name="connsiteX43" fmla="*/ 1122607 w 1216399"/>
              <a:gd name="connsiteY43" fmla="*/ 1076324 h 1919298"/>
              <a:gd name="connsiteX44" fmla="*/ 1163088 w 1216399"/>
              <a:gd name="connsiteY44" fmla="*/ 1135855 h 1919298"/>
              <a:gd name="connsiteX45" fmla="*/ 1191663 w 1216399"/>
              <a:gd name="connsiteY45" fmla="*/ 1150143 h 1919298"/>
              <a:gd name="connsiteX46" fmla="*/ 1215943 w 1216399"/>
              <a:gd name="connsiteY46" fmla="*/ 1208102 h 1919298"/>
              <a:gd name="connsiteX47" fmla="*/ 1196425 w 1216399"/>
              <a:gd name="connsiteY47" fmla="*/ 1257299 h 1919298"/>
              <a:gd name="connsiteX48" fmla="*/ 1144037 w 1216399"/>
              <a:gd name="connsiteY48" fmla="*/ 1252535 h 1919298"/>
              <a:gd name="connsiteX49" fmla="*/ 1124987 w 1216399"/>
              <a:gd name="connsiteY49" fmla="*/ 1297778 h 1919298"/>
              <a:gd name="connsiteX50" fmla="*/ 1048787 w 1216399"/>
              <a:gd name="connsiteY50" fmla="*/ 1331116 h 1919298"/>
              <a:gd name="connsiteX51" fmla="*/ 1020212 w 1216399"/>
              <a:gd name="connsiteY51" fmla="*/ 1390647 h 1919298"/>
              <a:gd name="connsiteX52" fmla="*/ 1036881 w 1216399"/>
              <a:gd name="connsiteY52" fmla="*/ 1438272 h 1919298"/>
              <a:gd name="connsiteX53" fmla="*/ 1017832 w 1216399"/>
              <a:gd name="connsiteY53" fmla="*/ 1478755 h 1919298"/>
              <a:gd name="connsiteX54" fmla="*/ 984493 w 1216399"/>
              <a:gd name="connsiteY54" fmla="*/ 1476372 h 1919298"/>
              <a:gd name="connsiteX55" fmla="*/ 982112 w 1216399"/>
              <a:gd name="connsiteY55" fmla="*/ 1540666 h 1919298"/>
              <a:gd name="connsiteX56" fmla="*/ 946393 w 1216399"/>
              <a:gd name="connsiteY56" fmla="*/ 1557335 h 1919298"/>
              <a:gd name="connsiteX57" fmla="*/ 910674 w 1216399"/>
              <a:gd name="connsiteY57" fmla="*/ 1564478 h 1919298"/>
              <a:gd name="connsiteX58" fmla="*/ 910674 w 1216399"/>
              <a:gd name="connsiteY58" fmla="*/ 1628772 h 1919298"/>
              <a:gd name="connsiteX59" fmla="*/ 967824 w 1216399"/>
              <a:gd name="connsiteY59" fmla="*/ 1638297 h 1919298"/>
              <a:gd name="connsiteX60" fmla="*/ 1001162 w 1216399"/>
              <a:gd name="connsiteY60" fmla="*/ 1633535 h 1919298"/>
              <a:gd name="connsiteX61" fmla="*/ 1005922 w 1216399"/>
              <a:gd name="connsiteY61" fmla="*/ 1707354 h 1919298"/>
              <a:gd name="connsiteX62" fmla="*/ 982112 w 1216399"/>
              <a:gd name="connsiteY62" fmla="*/ 1728785 h 1919298"/>
              <a:gd name="connsiteX63" fmla="*/ 922581 w 1216399"/>
              <a:gd name="connsiteY63" fmla="*/ 1726405 h 1919298"/>
              <a:gd name="connsiteX64" fmla="*/ 870193 w 1216399"/>
              <a:gd name="connsiteY64" fmla="*/ 1735930 h 1919298"/>
              <a:gd name="connsiteX65" fmla="*/ 824949 w 1216399"/>
              <a:gd name="connsiteY65" fmla="*/ 1759743 h 1919298"/>
              <a:gd name="connsiteX66" fmla="*/ 779704 w 1216399"/>
              <a:gd name="connsiteY66" fmla="*/ 1766885 h 1919298"/>
              <a:gd name="connsiteX67" fmla="*/ 758274 w 1216399"/>
              <a:gd name="connsiteY67" fmla="*/ 1785937 h 1919298"/>
              <a:gd name="connsiteX68" fmla="*/ 751131 w 1216399"/>
              <a:gd name="connsiteY68" fmla="*/ 1831180 h 1919298"/>
              <a:gd name="connsiteX69" fmla="*/ 734462 w 1216399"/>
              <a:gd name="connsiteY69" fmla="*/ 1843087 h 1919298"/>
              <a:gd name="connsiteX70" fmla="*/ 689218 w 1216399"/>
              <a:gd name="connsiteY70" fmla="*/ 1893093 h 1919298"/>
              <a:gd name="connsiteX71" fmla="*/ 665406 w 1216399"/>
              <a:gd name="connsiteY71" fmla="*/ 1897854 h 1919298"/>
              <a:gd name="connsiteX72" fmla="*/ 617781 w 1216399"/>
              <a:gd name="connsiteY72" fmla="*/ 1919286 h 1919298"/>
              <a:gd name="connsiteX73" fmla="*/ 579681 w 1216399"/>
              <a:gd name="connsiteY73" fmla="*/ 1902617 h 1919298"/>
              <a:gd name="connsiteX74" fmla="*/ 563012 w 1216399"/>
              <a:gd name="connsiteY74" fmla="*/ 1874042 h 1919298"/>
              <a:gd name="connsiteX75" fmla="*/ 520149 w 1216399"/>
              <a:gd name="connsiteY75" fmla="*/ 1883568 h 1919298"/>
              <a:gd name="connsiteX76" fmla="*/ 512573 w 1216399"/>
              <a:gd name="connsiteY76" fmla="*/ 1877464 h 1919298"/>
              <a:gd name="connsiteX77" fmla="*/ 503481 w 1216399"/>
              <a:gd name="connsiteY77" fmla="*/ 1871661 h 1919298"/>
              <a:gd name="connsiteX78" fmla="*/ 522531 w 1216399"/>
              <a:gd name="connsiteY78" fmla="*/ 1764504 h 1919298"/>
              <a:gd name="connsiteX79" fmla="*/ 539199 w 1216399"/>
              <a:gd name="connsiteY79" fmla="*/ 1743073 h 1919298"/>
              <a:gd name="connsiteX80" fmla="*/ 529674 w 1216399"/>
              <a:gd name="connsiteY80" fmla="*/ 1697830 h 1919298"/>
              <a:gd name="connsiteX81" fmla="*/ 553487 w 1216399"/>
              <a:gd name="connsiteY81" fmla="*/ 1683542 h 1919298"/>
              <a:gd name="connsiteX82" fmla="*/ 534437 w 1216399"/>
              <a:gd name="connsiteY82" fmla="*/ 1669255 h 1919298"/>
              <a:gd name="connsiteX83" fmla="*/ 522531 w 1216399"/>
              <a:gd name="connsiteY83" fmla="*/ 1633537 h 1919298"/>
              <a:gd name="connsiteX84" fmla="*/ 513006 w 1216399"/>
              <a:gd name="connsiteY84" fmla="*/ 1588293 h 1919298"/>
              <a:gd name="connsiteX85" fmla="*/ 510624 w 1216399"/>
              <a:gd name="connsiteY85" fmla="*/ 1557335 h 1919298"/>
              <a:gd name="connsiteX86" fmla="*/ 460618 w 1216399"/>
              <a:gd name="connsiteY86" fmla="*/ 1559718 h 1919298"/>
              <a:gd name="connsiteX87" fmla="*/ 427282 w 1216399"/>
              <a:gd name="connsiteY87" fmla="*/ 1523999 h 1919298"/>
              <a:gd name="connsiteX88" fmla="*/ 382037 w 1216399"/>
              <a:gd name="connsiteY88" fmla="*/ 1507329 h 1919298"/>
              <a:gd name="connsiteX89" fmla="*/ 367749 w 1216399"/>
              <a:gd name="connsiteY89" fmla="*/ 1457324 h 1919298"/>
              <a:gd name="connsiteX90" fmla="*/ 365368 w 1216399"/>
              <a:gd name="connsiteY90" fmla="*/ 1435892 h 1919298"/>
              <a:gd name="connsiteX91" fmla="*/ 334413 w 1216399"/>
              <a:gd name="connsiteY91" fmla="*/ 1390649 h 1919298"/>
              <a:gd name="connsiteX92" fmla="*/ 291549 w 1216399"/>
              <a:gd name="connsiteY92" fmla="*/ 1366836 h 1919298"/>
              <a:gd name="connsiteX93" fmla="*/ 248688 w 1216399"/>
              <a:gd name="connsiteY93" fmla="*/ 1338262 h 1919298"/>
              <a:gd name="connsiteX94" fmla="*/ 215349 w 1216399"/>
              <a:gd name="connsiteY94" fmla="*/ 1328736 h 1919298"/>
              <a:gd name="connsiteX95" fmla="*/ 217731 w 1216399"/>
              <a:gd name="connsiteY95" fmla="*/ 1283490 h 1919298"/>
              <a:gd name="connsiteX96" fmla="*/ 174868 w 1216399"/>
              <a:gd name="connsiteY96" fmla="*/ 1297780 h 1919298"/>
              <a:gd name="connsiteX97" fmla="*/ 186775 w 1216399"/>
              <a:gd name="connsiteY97" fmla="*/ 1331118 h 1919298"/>
              <a:gd name="connsiteX98" fmla="*/ 179631 w 1216399"/>
              <a:gd name="connsiteY98" fmla="*/ 1347787 h 1919298"/>
              <a:gd name="connsiteX99" fmla="*/ 141531 w 1216399"/>
              <a:gd name="connsiteY99" fmla="*/ 1319212 h 1919298"/>
              <a:gd name="connsiteX100" fmla="*/ 98669 w 1216399"/>
              <a:gd name="connsiteY100" fmla="*/ 1316830 h 1919298"/>
              <a:gd name="connsiteX101" fmla="*/ 43899 w 1216399"/>
              <a:gd name="connsiteY101" fmla="*/ 1297780 h 1919298"/>
              <a:gd name="connsiteX102" fmla="*/ 10560 w 1216399"/>
              <a:gd name="connsiteY102" fmla="*/ 1295396 h 1919298"/>
              <a:gd name="connsiteX103" fmla="*/ 1037 w 1216399"/>
              <a:gd name="connsiteY103" fmla="*/ 1243012 h 1919298"/>
              <a:gd name="connsiteX104" fmla="*/ 34374 w 1216399"/>
              <a:gd name="connsiteY104" fmla="*/ 1154905 h 1919298"/>
              <a:gd name="connsiteX105" fmla="*/ 60568 w 1216399"/>
              <a:gd name="connsiteY105" fmla="*/ 1107280 h 1919298"/>
              <a:gd name="connsiteX106" fmla="*/ 81999 w 1216399"/>
              <a:gd name="connsiteY106" fmla="*/ 1059655 h 1919298"/>
              <a:gd name="connsiteX107" fmla="*/ 108194 w 1216399"/>
              <a:gd name="connsiteY107" fmla="*/ 1021555 h 1919298"/>
              <a:gd name="connsiteX108" fmla="*/ 146293 w 1216399"/>
              <a:gd name="connsiteY108" fmla="*/ 1012030 h 1919298"/>
              <a:gd name="connsiteX109" fmla="*/ 153438 w 1216399"/>
              <a:gd name="connsiteY109" fmla="*/ 976312 h 1919298"/>
              <a:gd name="connsiteX110" fmla="*/ 262975 w 1216399"/>
              <a:gd name="connsiteY110" fmla="*/ 857249 h 1919298"/>
              <a:gd name="connsiteX111" fmla="*/ 286787 w 1216399"/>
              <a:gd name="connsiteY111" fmla="*/ 719134 h 1919298"/>
              <a:gd name="connsiteX112" fmla="*/ 282025 w 1216399"/>
              <a:gd name="connsiteY112" fmla="*/ 638174 h 1919298"/>
              <a:gd name="connsiteX113" fmla="*/ 196300 w 1216399"/>
              <a:gd name="connsiteY113" fmla="*/ 626268 h 1919298"/>
              <a:gd name="connsiteX114" fmla="*/ 179632 w 1216399"/>
              <a:gd name="connsiteY114" fmla="*/ 545305 h 1919298"/>
              <a:gd name="connsiteX115" fmla="*/ 186775 w 1216399"/>
              <a:gd name="connsiteY115" fmla="*/ 478630 h 1919298"/>
              <a:gd name="connsiteX116" fmla="*/ 148675 w 1216399"/>
              <a:gd name="connsiteY116" fmla="*/ 440530 h 1919298"/>
              <a:gd name="connsiteX117" fmla="*/ 127244 w 1216399"/>
              <a:gd name="connsiteY117" fmla="*/ 400048 h 1919298"/>
              <a:gd name="connsiteX118" fmla="*/ 117719 w 1216399"/>
              <a:gd name="connsiteY118" fmla="*/ 340518 h 1919298"/>
              <a:gd name="connsiteX119" fmla="*/ 102097 w 1216399"/>
              <a:gd name="connsiteY119" fmla="*/ 260364 h 1919298"/>
              <a:gd name="connsiteX0" fmla="*/ 102097 w 1216399"/>
              <a:gd name="connsiteY0" fmla="*/ 563422 h 2222356"/>
              <a:gd name="connsiteX1" fmla="*/ 91525 w 1216399"/>
              <a:gd name="connsiteY1" fmla="*/ 481650 h 2222356"/>
              <a:gd name="connsiteX2" fmla="*/ 93907 w 1216399"/>
              <a:gd name="connsiteY2" fmla="*/ 417356 h 2222356"/>
              <a:gd name="connsiteX3" fmla="*/ 20086 w 1216399"/>
              <a:gd name="connsiteY3" fmla="*/ 305435 h 2222356"/>
              <a:gd name="connsiteX4" fmla="*/ 265357 w 1216399"/>
              <a:gd name="connsiteY4" fmla="*/ 3019 h 2222356"/>
              <a:gd name="connsiteX5" fmla="*/ 436806 w 1216399"/>
              <a:gd name="connsiteY5" fmla="*/ 534035 h 2222356"/>
              <a:gd name="connsiteX6" fmla="*/ 401088 w 1216399"/>
              <a:gd name="connsiteY6" fmla="*/ 781688 h 2222356"/>
              <a:gd name="connsiteX7" fmla="*/ 513007 w 1216399"/>
              <a:gd name="connsiteY7" fmla="*/ 760256 h 2222356"/>
              <a:gd name="connsiteX8" fmla="*/ 510625 w 1216399"/>
              <a:gd name="connsiteY8" fmla="*/ 891225 h 2222356"/>
              <a:gd name="connsiteX9" fmla="*/ 539200 w 1216399"/>
              <a:gd name="connsiteY9" fmla="*/ 929325 h 2222356"/>
              <a:gd name="connsiteX10" fmla="*/ 546344 w 1216399"/>
              <a:gd name="connsiteY10" fmla="*/ 948376 h 2222356"/>
              <a:gd name="connsiteX11" fmla="*/ 532057 w 1216399"/>
              <a:gd name="connsiteY11" fmla="*/ 979331 h 2222356"/>
              <a:gd name="connsiteX12" fmla="*/ 517769 w 1216399"/>
              <a:gd name="connsiteY12" fmla="*/ 1050769 h 2222356"/>
              <a:gd name="connsiteX13" fmla="*/ 541582 w 1216399"/>
              <a:gd name="connsiteY13" fmla="*/ 1084106 h 2222356"/>
              <a:gd name="connsiteX14" fmla="*/ 551107 w 1216399"/>
              <a:gd name="connsiteY14" fmla="*/ 1124587 h 2222356"/>
              <a:gd name="connsiteX15" fmla="*/ 567775 w 1216399"/>
              <a:gd name="connsiteY15" fmla="*/ 1131731 h 2222356"/>
              <a:gd name="connsiteX16" fmla="*/ 572104 w 1216399"/>
              <a:gd name="connsiteY16" fmla="*/ 1141837 h 2222356"/>
              <a:gd name="connsiteX17" fmla="*/ 591588 w 1216399"/>
              <a:gd name="connsiteY17" fmla="*/ 1107919 h 2222356"/>
              <a:gd name="connsiteX18" fmla="*/ 615400 w 1216399"/>
              <a:gd name="connsiteY18" fmla="*/ 1091250 h 2222356"/>
              <a:gd name="connsiteX19" fmla="*/ 665407 w 1216399"/>
              <a:gd name="connsiteY19" fmla="*/ 1065056 h 2222356"/>
              <a:gd name="connsiteX20" fmla="*/ 698744 w 1216399"/>
              <a:gd name="connsiteY20" fmla="*/ 1053150 h 2222356"/>
              <a:gd name="connsiteX21" fmla="*/ 734463 w 1216399"/>
              <a:gd name="connsiteY21" fmla="*/ 1015051 h 2222356"/>
              <a:gd name="connsiteX22" fmla="*/ 791613 w 1216399"/>
              <a:gd name="connsiteY22" fmla="*/ 991237 h 2222356"/>
              <a:gd name="connsiteX23" fmla="*/ 817807 w 1216399"/>
              <a:gd name="connsiteY23" fmla="*/ 945994 h 2222356"/>
              <a:gd name="connsiteX24" fmla="*/ 841618 w 1216399"/>
              <a:gd name="connsiteY24" fmla="*/ 929323 h 2222356"/>
              <a:gd name="connsiteX25" fmla="*/ 867813 w 1216399"/>
              <a:gd name="connsiteY25" fmla="*/ 929325 h 2222356"/>
              <a:gd name="connsiteX26" fmla="*/ 872575 w 1216399"/>
              <a:gd name="connsiteY26" fmla="*/ 948375 h 2222356"/>
              <a:gd name="connsiteX27" fmla="*/ 848763 w 1216399"/>
              <a:gd name="connsiteY27" fmla="*/ 974569 h 2222356"/>
              <a:gd name="connsiteX28" fmla="*/ 872575 w 1216399"/>
              <a:gd name="connsiteY28" fmla="*/ 1000762 h 2222356"/>
              <a:gd name="connsiteX29" fmla="*/ 872575 w 1216399"/>
              <a:gd name="connsiteY29" fmla="*/ 1024575 h 2222356"/>
              <a:gd name="connsiteX30" fmla="*/ 829713 w 1216399"/>
              <a:gd name="connsiteY30" fmla="*/ 1026956 h 2222356"/>
              <a:gd name="connsiteX31" fmla="*/ 817807 w 1216399"/>
              <a:gd name="connsiteY31" fmla="*/ 1055531 h 2222356"/>
              <a:gd name="connsiteX32" fmla="*/ 829713 w 1216399"/>
              <a:gd name="connsiteY32" fmla="*/ 1084106 h 2222356"/>
              <a:gd name="connsiteX33" fmla="*/ 822567 w 1216399"/>
              <a:gd name="connsiteY33" fmla="*/ 1107917 h 2222356"/>
              <a:gd name="connsiteX34" fmla="*/ 836857 w 1216399"/>
              <a:gd name="connsiteY34" fmla="*/ 1126970 h 2222356"/>
              <a:gd name="connsiteX35" fmla="*/ 870194 w 1216399"/>
              <a:gd name="connsiteY35" fmla="*/ 1098395 h 2222356"/>
              <a:gd name="connsiteX36" fmla="*/ 903532 w 1216399"/>
              <a:gd name="connsiteY36" fmla="*/ 1093632 h 2222356"/>
              <a:gd name="connsiteX37" fmla="*/ 901150 w 1216399"/>
              <a:gd name="connsiteY37" fmla="*/ 1048387 h 2222356"/>
              <a:gd name="connsiteX38" fmla="*/ 958300 w 1216399"/>
              <a:gd name="connsiteY38" fmla="*/ 1038863 h 2222356"/>
              <a:gd name="connsiteX39" fmla="*/ 974969 w 1216399"/>
              <a:gd name="connsiteY39" fmla="*/ 1057912 h 2222356"/>
              <a:gd name="connsiteX40" fmla="*/ 984494 w 1216399"/>
              <a:gd name="connsiteY40" fmla="*/ 1184120 h 2222356"/>
              <a:gd name="connsiteX41" fmla="*/ 1032119 w 1216399"/>
              <a:gd name="connsiteY41" fmla="*/ 1265082 h 2222356"/>
              <a:gd name="connsiteX42" fmla="*/ 1072600 w 1216399"/>
              <a:gd name="connsiteY42" fmla="*/ 1286513 h 2222356"/>
              <a:gd name="connsiteX43" fmla="*/ 1089269 w 1216399"/>
              <a:gd name="connsiteY43" fmla="*/ 1353188 h 2222356"/>
              <a:gd name="connsiteX44" fmla="*/ 1122607 w 1216399"/>
              <a:gd name="connsiteY44" fmla="*/ 1379382 h 2222356"/>
              <a:gd name="connsiteX45" fmla="*/ 1163088 w 1216399"/>
              <a:gd name="connsiteY45" fmla="*/ 1438913 h 2222356"/>
              <a:gd name="connsiteX46" fmla="*/ 1191663 w 1216399"/>
              <a:gd name="connsiteY46" fmla="*/ 1453201 h 2222356"/>
              <a:gd name="connsiteX47" fmla="*/ 1215943 w 1216399"/>
              <a:gd name="connsiteY47" fmla="*/ 1511160 h 2222356"/>
              <a:gd name="connsiteX48" fmla="*/ 1196425 w 1216399"/>
              <a:gd name="connsiteY48" fmla="*/ 1560357 h 2222356"/>
              <a:gd name="connsiteX49" fmla="*/ 1144037 w 1216399"/>
              <a:gd name="connsiteY49" fmla="*/ 1555593 h 2222356"/>
              <a:gd name="connsiteX50" fmla="*/ 1124987 w 1216399"/>
              <a:gd name="connsiteY50" fmla="*/ 1600836 h 2222356"/>
              <a:gd name="connsiteX51" fmla="*/ 1048787 w 1216399"/>
              <a:gd name="connsiteY51" fmla="*/ 1634174 h 2222356"/>
              <a:gd name="connsiteX52" fmla="*/ 1020212 w 1216399"/>
              <a:gd name="connsiteY52" fmla="*/ 1693705 h 2222356"/>
              <a:gd name="connsiteX53" fmla="*/ 1036881 w 1216399"/>
              <a:gd name="connsiteY53" fmla="*/ 1741330 h 2222356"/>
              <a:gd name="connsiteX54" fmla="*/ 1017832 w 1216399"/>
              <a:gd name="connsiteY54" fmla="*/ 1781813 h 2222356"/>
              <a:gd name="connsiteX55" fmla="*/ 984493 w 1216399"/>
              <a:gd name="connsiteY55" fmla="*/ 1779430 h 2222356"/>
              <a:gd name="connsiteX56" fmla="*/ 982112 w 1216399"/>
              <a:gd name="connsiteY56" fmla="*/ 1843724 h 2222356"/>
              <a:gd name="connsiteX57" fmla="*/ 946393 w 1216399"/>
              <a:gd name="connsiteY57" fmla="*/ 1860393 h 2222356"/>
              <a:gd name="connsiteX58" fmla="*/ 910674 w 1216399"/>
              <a:gd name="connsiteY58" fmla="*/ 1867536 h 2222356"/>
              <a:gd name="connsiteX59" fmla="*/ 910674 w 1216399"/>
              <a:gd name="connsiteY59" fmla="*/ 1931830 h 2222356"/>
              <a:gd name="connsiteX60" fmla="*/ 967824 w 1216399"/>
              <a:gd name="connsiteY60" fmla="*/ 1941355 h 2222356"/>
              <a:gd name="connsiteX61" fmla="*/ 1001162 w 1216399"/>
              <a:gd name="connsiteY61" fmla="*/ 1936593 h 2222356"/>
              <a:gd name="connsiteX62" fmla="*/ 1005922 w 1216399"/>
              <a:gd name="connsiteY62" fmla="*/ 2010412 h 2222356"/>
              <a:gd name="connsiteX63" fmla="*/ 982112 w 1216399"/>
              <a:gd name="connsiteY63" fmla="*/ 2031843 h 2222356"/>
              <a:gd name="connsiteX64" fmla="*/ 922581 w 1216399"/>
              <a:gd name="connsiteY64" fmla="*/ 2029463 h 2222356"/>
              <a:gd name="connsiteX65" fmla="*/ 870193 w 1216399"/>
              <a:gd name="connsiteY65" fmla="*/ 2038988 h 2222356"/>
              <a:gd name="connsiteX66" fmla="*/ 824949 w 1216399"/>
              <a:gd name="connsiteY66" fmla="*/ 2062801 h 2222356"/>
              <a:gd name="connsiteX67" fmla="*/ 779704 w 1216399"/>
              <a:gd name="connsiteY67" fmla="*/ 2069943 h 2222356"/>
              <a:gd name="connsiteX68" fmla="*/ 758274 w 1216399"/>
              <a:gd name="connsiteY68" fmla="*/ 2088995 h 2222356"/>
              <a:gd name="connsiteX69" fmla="*/ 751131 w 1216399"/>
              <a:gd name="connsiteY69" fmla="*/ 2134238 h 2222356"/>
              <a:gd name="connsiteX70" fmla="*/ 734462 w 1216399"/>
              <a:gd name="connsiteY70" fmla="*/ 2146145 h 2222356"/>
              <a:gd name="connsiteX71" fmla="*/ 689218 w 1216399"/>
              <a:gd name="connsiteY71" fmla="*/ 2196151 h 2222356"/>
              <a:gd name="connsiteX72" fmla="*/ 665406 w 1216399"/>
              <a:gd name="connsiteY72" fmla="*/ 2200912 h 2222356"/>
              <a:gd name="connsiteX73" fmla="*/ 617781 w 1216399"/>
              <a:gd name="connsiteY73" fmla="*/ 2222344 h 2222356"/>
              <a:gd name="connsiteX74" fmla="*/ 579681 w 1216399"/>
              <a:gd name="connsiteY74" fmla="*/ 2205675 h 2222356"/>
              <a:gd name="connsiteX75" fmla="*/ 563012 w 1216399"/>
              <a:gd name="connsiteY75" fmla="*/ 2177100 h 2222356"/>
              <a:gd name="connsiteX76" fmla="*/ 520149 w 1216399"/>
              <a:gd name="connsiteY76" fmla="*/ 2186626 h 2222356"/>
              <a:gd name="connsiteX77" fmla="*/ 512573 w 1216399"/>
              <a:gd name="connsiteY77" fmla="*/ 2180522 h 2222356"/>
              <a:gd name="connsiteX78" fmla="*/ 503481 w 1216399"/>
              <a:gd name="connsiteY78" fmla="*/ 2174719 h 2222356"/>
              <a:gd name="connsiteX79" fmla="*/ 522531 w 1216399"/>
              <a:gd name="connsiteY79" fmla="*/ 2067562 h 2222356"/>
              <a:gd name="connsiteX80" fmla="*/ 539199 w 1216399"/>
              <a:gd name="connsiteY80" fmla="*/ 2046131 h 2222356"/>
              <a:gd name="connsiteX81" fmla="*/ 529674 w 1216399"/>
              <a:gd name="connsiteY81" fmla="*/ 2000888 h 2222356"/>
              <a:gd name="connsiteX82" fmla="*/ 553487 w 1216399"/>
              <a:gd name="connsiteY82" fmla="*/ 1986600 h 2222356"/>
              <a:gd name="connsiteX83" fmla="*/ 534437 w 1216399"/>
              <a:gd name="connsiteY83" fmla="*/ 1972313 h 2222356"/>
              <a:gd name="connsiteX84" fmla="*/ 522531 w 1216399"/>
              <a:gd name="connsiteY84" fmla="*/ 1936595 h 2222356"/>
              <a:gd name="connsiteX85" fmla="*/ 513006 w 1216399"/>
              <a:gd name="connsiteY85" fmla="*/ 1891351 h 2222356"/>
              <a:gd name="connsiteX86" fmla="*/ 510624 w 1216399"/>
              <a:gd name="connsiteY86" fmla="*/ 1860393 h 2222356"/>
              <a:gd name="connsiteX87" fmla="*/ 460618 w 1216399"/>
              <a:gd name="connsiteY87" fmla="*/ 1862776 h 2222356"/>
              <a:gd name="connsiteX88" fmla="*/ 427282 w 1216399"/>
              <a:gd name="connsiteY88" fmla="*/ 1827057 h 2222356"/>
              <a:gd name="connsiteX89" fmla="*/ 382037 w 1216399"/>
              <a:gd name="connsiteY89" fmla="*/ 1810387 h 2222356"/>
              <a:gd name="connsiteX90" fmla="*/ 367749 w 1216399"/>
              <a:gd name="connsiteY90" fmla="*/ 1760382 h 2222356"/>
              <a:gd name="connsiteX91" fmla="*/ 365368 w 1216399"/>
              <a:gd name="connsiteY91" fmla="*/ 1738950 h 2222356"/>
              <a:gd name="connsiteX92" fmla="*/ 334413 w 1216399"/>
              <a:gd name="connsiteY92" fmla="*/ 1693707 h 2222356"/>
              <a:gd name="connsiteX93" fmla="*/ 291549 w 1216399"/>
              <a:gd name="connsiteY93" fmla="*/ 1669894 h 2222356"/>
              <a:gd name="connsiteX94" fmla="*/ 248688 w 1216399"/>
              <a:gd name="connsiteY94" fmla="*/ 1641320 h 2222356"/>
              <a:gd name="connsiteX95" fmla="*/ 215349 w 1216399"/>
              <a:gd name="connsiteY95" fmla="*/ 1631794 h 2222356"/>
              <a:gd name="connsiteX96" fmla="*/ 217731 w 1216399"/>
              <a:gd name="connsiteY96" fmla="*/ 1586548 h 2222356"/>
              <a:gd name="connsiteX97" fmla="*/ 174868 w 1216399"/>
              <a:gd name="connsiteY97" fmla="*/ 1600838 h 2222356"/>
              <a:gd name="connsiteX98" fmla="*/ 186775 w 1216399"/>
              <a:gd name="connsiteY98" fmla="*/ 1634176 h 2222356"/>
              <a:gd name="connsiteX99" fmla="*/ 179631 w 1216399"/>
              <a:gd name="connsiteY99" fmla="*/ 1650845 h 2222356"/>
              <a:gd name="connsiteX100" fmla="*/ 141531 w 1216399"/>
              <a:gd name="connsiteY100" fmla="*/ 1622270 h 2222356"/>
              <a:gd name="connsiteX101" fmla="*/ 98669 w 1216399"/>
              <a:gd name="connsiteY101" fmla="*/ 1619888 h 2222356"/>
              <a:gd name="connsiteX102" fmla="*/ 43899 w 1216399"/>
              <a:gd name="connsiteY102" fmla="*/ 1600838 h 2222356"/>
              <a:gd name="connsiteX103" fmla="*/ 10560 w 1216399"/>
              <a:gd name="connsiteY103" fmla="*/ 1598454 h 2222356"/>
              <a:gd name="connsiteX104" fmla="*/ 1037 w 1216399"/>
              <a:gd name="connsiteY104" fmla="*/ 1546070 h 2222356"/>
              <a:gd name="connsiteX105" fmla="*/ 34374 w 1216399"/>
              <a:gd name="connsiteY105" fmla="*/ 1457963 h 2222356"/>
              <a:gd name="connsiteX106" fmla="*/ 60568 w 1216399"/>
              <a:gd name="connsiteY106" fmla="*/ 1410338 h 2222356"/>
              <a:gd name="connsiteX107" fmla="*/ 81999 w 1216399"/>
              <a:gd name="connsiteY107" fmla="*/ 1362713 h 2222356"/>
              <a:gd name="connsiteX108" fmla="*/ 108194 w 1216399"/>
              <a:gd name="connsiteY108" fmla="*/ 1324613 h 2222356"/>
              <a:gd name="connsiteX109" fmla="*/ 146293 w 1216399"/>
              <a:gd name="connsiteY109" fmla="*/ 1315088 h 2222356"/>
              <a:gd name="connsiteX110" fmla="*/ 153438 w 1216399"/>
              <a:gd name="connsiteY110" fmla="*/ 1279370 h 2222356"/>
              <a:gd name="connsiteX111" fmla="*/ 262975 w 1216399"/>
              <a:gd name="connsiteY111" fmla="*/ 1160307 h 2222356"/>
              <a:gd name="connsiteX112" fmla="*/ 286787 w 1216399"/>
              <a:gd name="connsiteY112" fmla="*/ 1022192 h 2222356"/>
              <a:gd name="connsiteX113" fmla="*/ 282025 w 1216399"/>
              <a:gd name="connsiteY113" fmla="*/ 941232 h 2222356"/>
              <a:gd name="connsiteX114" fmla="*/ 196300 w 1216399"/>
              <a:gd name="connsiteY114" fmla="*/ 929326 h 2222356"/>
              <a:gd name="connsiteX115" fmla="*/ 179632 w 1216399"/>
              <a:gd name="connsiteY115" fmla="*/ 848363 h 2222356"/>
              <a:gd name="connsiteX116" fmla="*/ 186775 w 1216399"/>
              <a:gd name="connsiteY116" fmla="*/ 781688 h 2222356"/>
              <a:gd name="connsiteX117" fmla="*/ 148675 w 1216399"/>
              <a:gd name="connsiteY117" fmla="*/ 743588 h 2222356"/>
              <a:gd name="connsiteX118" fmla="*/ 127244 w 1216399"/>
              <a:gd name="connsiteY118" fmla="*/ 703106 h 2222356"/>
              <a:gd name="connsiteX119" fmla="*/ 117719 w 1216399"/>
              <a:gd name="connsiteY119" fmla="*/ 643576 h 2222356"/>
              <a:gd name="connsiteX120" fmla="*/ 102097 w 1216399"/>
              <a:gd name="connsiteY120" fmla="*/ 563422 h 2222356"/>
              <a:gd name="connsiteX0" fmla="*/ 102097 w 1216399"/>
              <a:gd name="connsiteY0" fmla="*/ 560780 h 2219714"/>
              <a:gd name="connsiteX1" fmla="*/ 91525 w 1216399"/>
              <a:gd name="connsiteY1" fmla="*/ 479008 h 2219714"/>
              <a:gd name="connsiteX2" fmla="*/ 93907 w 1216399"/>
              <a:gd name="connsiteY2" fmla="*/ 414714 h 2219714"/>
              <a:gd name="connsiteX3" fmla="*/ 20086 w 1216399"/>
              <a:gd name="connsiteY3" fmla="*/ 302793 h 2219714"/>
              <a:gd name="connsiteX4" fmla="*/ 265357 w 1216399"/>
              <a:gd name="connsiteY4" fmla="*/ 377 h 2219714"/>
              <a:gd name="connsiteX5" fmla="*/ 282025 w 1216399"/>
              <a:gd name="connsiteY5" fmla="*/ 252789 h 2219714"/>
              <a:gd name="connsiteX6" fmla="*/ 436806 w 1216399"/>
              <a:gd name="connsiteY6" fmla="*/ 531393 h 2219714"/>
              <a:gd name="connsiteX7" fmla="*/ 401088 w 1216399"/>
              <a:gd name="connsiteY7" fmla="*/ 779046 h 2219714"/>
              <a:gd name="connsiteX8" fmla="*/ 513007 w 1216399"/>
              <a:gd name="connsiteY8" fmla="*/ 757614 h 2219714"/>
              <a:gd name="connsiteX9" fmla="*/ 510625 w 1216399"/>
              <a:gd name="connsiteY9" fmla="*/ 888583 h 2219714"/>
              <a:gd name="connsiteX10" fmla="*/ 539200 w 1216399"/>
              <a:gd name="connsiteY10" fmla="*/ 926683 h 2219714"/>
              <a:gd name="connsiteX11" fmla="*/ 546344 w 1216399"/>
              <a:gd name="connsiteY11" fmla="*/ 945734 h 2219714"/>
              <a:gd name="connsiteX12" fmla="*/ 532057 w 1216399"/>
              <a:gd name="connsiteY12" fmla="*/ 976689 h 2219714"/>
              <a:gd name="connsiteX13" fmla="*/ 517769 w 1216399"/>
              <a:gd name="connsiteY13" fmla="*/ 1048127 h 2219714"/>
              <a:gd name="connsiteX14" fmla="*/ 541582 w 1216399"/>
              <a:gd name="connsiteY14" fmla="*/ 1081464 h 2219714"/>
              <a:gd name="connsiteX15" fmla="*/ 551107 w 1216399"/>
              <a:gd name="connsiteY15" fmla="*/ 1121945 h 2219714"/>
              <a:gd name="connsiteX16" fmla="*/ 567775 w 1216399"/>
              <a:gd name="connsiteY16" fmla="*/ 1129089 h 2219714"/>
              <a:gd name="connsiteX17" fmla="*/ 572104 w 1216399"/>
              <a:gd name="connsiteY17" fmla="*/ 1139195 h 2219714"/>
              <a:gd name="connsiteX18" fmla="*/ 591588 w 1216399"/>
              <a:gd name="connsiteY18" fmla="*/ 1105277 h 2219714"/>
              <a:gd name="connsiteX19" fmla="*/ 615400 w 1216399"/>
              <a:gd name="connsiteY19" fmla="*/ 1088608 h 2219714"/>
              <a:gd name="connsiteX20" fmla="*/ 665407 w 1216399"/>
              <a:gd name="connsiteY20" fmla="*/ 1062414 h 2219714"/>
              <a:gd name="connsiteX21" fmla="*/ 698744 w 1216399"/>
              <a:gd name="connsiteY21" fmla="*/ 1050508 h 2219714"/>
              <a:gd name="connsiteX22" fmla="*/ 734463 w 1216399"/>
              <a:gd name="connsiteY22" fmla="*/ 1012409 h 2219714"/>
              <a:gd name="connsiteX23" fmla="*/ 791613 w 1216399"/>
              <a:gd name="connsiteY23" fmla="*/ 988595 h 2219714"/>
              <a:gd name="connsiteX24" fmla="*/ 817807 w 1216399"/>
              <a:gd name="connsiteY24" fmla="*/ 943352 h 2219714"/>
              <a:gd name="connsiteX25" fmla="*/ 841618 w 1216399"/>
              <a:gd name="connsiteY25" fmla="*/ 926681 h 2219714"/>
              <a:gd name="connsiteX26" fmla="*/ 867813 w 1216399"/>
              <a:gd name="connsiteY26" fmla="*/ 926683 h 2219714"/>
              <a:gd name="connsiteX27" fmla="*/ 872575 w 1216399"/>
              <a:gd name="connsiteY27" fmla="*/ 945733 h 2219714"/>
              <a:gd name="connsiteX28" fmla="*/ 848763 w 1216399"/>
              <a:gd name="connsiteY28" fmla="*/ 971927 h 2219714"/>
              <a:gd name="connsiteX29" fmla="*/ 872575 w 1216399"/>
              <a:gd name="connsiteY29" fmla="*/ 998120 h 2219714"/>
              <a:gd name="connsiteX30" fmla="*/ 872575 w 1216399"/>
              <a:gd name="connsiteY30" fmla="*/ 1021933 h 2219714"/>
              <a:gd name="connsiteX31" fmla="*/ 829713 w 1216399"/>
              <a:gd name="connsiteY31" fmla="*/ 1024314 h 2219714"/>
              <a:gd name="connsiteX32" fmla="*/ 817807 w 1216399"/>
              <a:gd name="connsiteY32" fmla="*/ 1052889 h 2219714"/>
              <a:gd name="connsiteX33" fmla="*/ 829713 w 1216399"/>
              <a:gd name="connsiteY33" fmla="*/ 1081464 h 2219714"/>
              <a:gd name="connsiteX34" fmla="*/ 822567 w 1216399"/>
              <a:gd name="connsiteY34" fmla="*/ 1105275 h 2219714"/>
              <a:gd name="connsiteX35" fmla="*/ 836857 w 1216399"/>
              <a:gd name="connsiteY35" fmla="*/ 1124328 h 2219714"/>
              <a:gd name="connsiteX36" fmla="*/ 870194 w 1216399"/>
              <a:gd name="connsiteY36" fmla="*/ 1095753 h 2219714"/>
              <a:gd name="connsiteX37" fmla="*/ 903532 w 1216399"/>
              <a:gd name="connsiteY37" fmla="*/ 1090990 h 2219714"/>
              <a:gd name="connsiteX38" fmla="*/ 901150 w 1216399"/>
              <a:gd name="connsiteY38" fmla="*/ 1045745 h 2219714"/>
              <a:gd name="connsiteX39" fmla="*/ 958300 w 1216399"/>
              <a:gd name="connsiteY39" fmla="*/ 1036221 h 2219714"/>
              <a:gd name="connsiteX40" fmla="*/ 974969 w 1216399"/>
              <a:gd name="connsiteY40" fmla="*/ 1055270 h 2219714"/>
              <a:gd name="connsiteX41" fmla="*/ 984494 w 1216399"/>
              <a:gd name="connsiteY41" fmla="*/ 1181478 h 2219714"/>
              <a:gd name="connsiteX42" fmla="*/ 1032119 w 1216399"/>
              <a:gd name="connsiteY42" fmla="*/ 1262440 h 2219714"/>
              <a:gd name="connsiteX43" fmla="*/ 1072600 w 1216399"/>
              <a:gd name="connsiteY43" fmla="*/ 1283871 h 2219714"/>
              <a:gd name="connsiteX44" fmla="*/ 1089269 w 1216399"/>
              <a:gd name="connsiteY44" fmla="*/ 1350546 h 2219714"/>
              <a:gd name="connsiteX45" fmla="*/ 1122607 w 1216399"/>
              <a:gd name="connsiteY45" fmla="*/ 1376740 h 2219714"/>
              <a:gd name="connsiteX46" fmla="*/ 1163088 w 1216399"/>
              <a:gd name="connsiteY46" fmla="*/ 1436271 h 2219714"/>
              <a:gd name="connsiteX47" fmla="*/ 1191663 w 1216399"/>
              <a:gd name="connsiteY47" fmla="*/ 1450559 h 2219714"/>
              <a:gd name="connsiteX48" fmla="*/ 1215943 w 1216399"/>
              <a:gd name="connsiteY48" fmla="*/ 1508518 h 2219714"/>
              <a:gd name="connsiteX49" fmla="*/ 1196425 w 1216399"/>
              <a:gd name="connsiteY49" fmla="*/ 1557715 h 2219714"/>
              <a:gd name="connsiteX50" fmla="*/ 1144037 w 1216399"/>
              <a:gd name="connsiteY50" fmla="*/ 1552951 h 2219714"/>
              <a:gd name="connsiteX51" fmla="*/ 1124987 w 1216399"/>
              <a:gd name="connsiteY51" fmla="*/ 1598194 h 2219714"/>
              <a:gd name="connsiteX52" fmla="*/ 1048787 w 1216399"/>
              <a:gd name="connsiteY52" fmla="*/ 1631532 h 2219714"/>
              <a:gd name="connsiteX53" fmla="*/ 1020212 w 1216399"/>
              <a:gd name="connsiteY53" fmla="*/ 1691063 h 2219714"/>
              <a:gd name="connsiteX54" fmla="*/ 1036881 w 1216399"/>
              <a:gd name="connsiteY54" fmla="*/ 1738688 h 2219714"/>
              <a:gd name="connsiteX55" fmla="*/ 1017832 w 1216399"/>
              <a:gd name="connsiteY55" fmla="*/ 1779171 h 2219714"/>
              <a:gd name="connsiteX56" fmla="*/ 984493 w 1216399"/>
              <a:gd name="connsiteY56" fmla="*/ 1776788 h 2219714"/>
              <a:gd name="connsiteX57" fmla="*/ 982112 w 1216399"/>
              <a:gd name="connsiteY57" fmla="*/ 1841082 h 2219714"/>
              <a:gd name="connsiteX58" fmla="*/ 946393 w 1216399"/>
              <a:gd name="connsiteY58" fmla="*/ 1857751 h 2219714"/>
              <a:gd name="connsiteX59" fmla="*/ 910674 w 1216399"/>
              <a:gd name="connsiteY59" fmla="*/ 1864894 h 2219714"/>
              <a:gd name="connsiteX60" fmla="*/ 910674 w 1216399"/>
              <a:gd name="connsiteY60" fmla="*/ 1929188 h 2219714"/>
              <a:gd name="connsiteX61" fmla="*/ 967824 w 1216399"/>
              <a:gd name="connsiteY61" fmla="*/ 1938713 h 2219714"/>
              <a:gd name="connsiteX62" fmla="*/ 1001162 w 1216399"/>
              <a:gd name="connsiteY62" fmla="*/ 1933951 h 2219714"/>
              <a:gd name="connsiteX63" fmla="*/ 1005922 w 1216399"/>
              <a:gd name="connsiteY63" fmla="*/ 2007770 h 2219714"/>
              <a:gd name="connsiteX64" fmla="*/ 982112 w 1216399"/>
              <a:gd name="connsiteY64" fmla="*/ 2029201 h 2219714"/>
              <a:gd name="connsiteX65" fmla="*/ 922581 w 1216399"/>
              <a:gd name="connsiteY65" fmla="*/ 2026821 h 2219714"/>
              <a:gd name="connsiteX66" fmla="*/ 870193 w 1216399"/>
              <a:gd name="connsiteY66" fmla="*/ 2036346 h 2219714"/>
              <a:gd name="connsiteX67" fmla="*/ 824949 w 1216399"/>
              <a:gd name="connsiteY67" fmla="*/ 2060159 h 2219714"/>
              <a:gd name="connsiteX68" fmla="*/ 779704 w 1216399"/>
              <a:gd name="connsiteY68" fmla="*/ 2067301 h 2219714"/>
              <a:gd name="connsiteX69" fmla="*/ 758274 w 1216399"/>
              <a:gd name="connsiteY69" fmla="*/ 2086353 h 2219714"/>
              <a:gd name="connsiteX70" fmla="*/ 751131 w 1216399"/>
              <a:gd name="connsiteY70" fmla="*/ 2131596 h 2219714"/>
              <a:gd name="connsiteX71" fmla="*/ 734462 w 1216399"/>
              <a:gd name="connsiteY71" fmla="*/ 2143503 h 2219714"/>
              <a:gd name="connsiteX72" fmla="*/ 689218 w 1216399"/>
              <a:gd name="connsiteY72" fmla="*/ 2193509 h 2219714"/>
              <a:gd name="connsiteX73" fmla="*/ 665406 w 1216399"/>
              <a:gd name="connsiteY73" fmla="*/ 2198270 h 2219714"/>
              <a:gd name="connsiteX74" fmla="*/ 617781 w 1216399"/>
              <a:gd name="connsiteY74" fmla="*/ 2219702 h 2219714"/>
              <a:gd name="connsiteX75" fmla="*/ 579681 w 1216399"/>
              <a:gd name="connsiteY75" fmla="*/ 2203033 h 2219714"/>
              <a:gd name="connsiteX76" fmla="*/ 563012 w 1216399"/>
              <a:gd name="connsiteY76" fmla="*/ 2174458 h 2219714"/>
              <a:gd name="connsiteX77" fmla="*/ 520149 w 1216399"/>
              <a:gd name="connsiteY77" fmla="*/ 2183984 h 2219714"/>
              <a:gd name="connsiteX78" fmla="*/ 512573 w 1216399"/>
              <a:gd name="connsiteY78" fmla="*/ 2177880 h 2219714"/>
              <a:gd name="connsiteX79" fmla="*/ 503481 w 1216399"/>
              <a:gd name="connsiteY79" fmla="*/ 2172077 h 2219714"/>
              <a:gd name="connsiteX80" fmla="*/ 522531 w 1216399"/>
              <a:gd name="connsiteY80" fmla="*/ 2064920 h 2219714"/>
              <a:gd name="connsiteX81" fmla="*/ 539199 w 1216399"/>
              <a:gd name="connsiteY81" fmla="*/ 2043489 h 2219714"/>
              <a:gd name="connsiteX82" fmla="*/ 529674 w 1216399"/>
              <a:gd name="connsiteY82" fmla="*/ 1998246 h 2219714"/>
              <a:gd name="connsiteX83" fmla="*/ 553487 w 1216399"/>
              <a:gd name="connsiteY83" fmla="*/ 1983958 h 2219714"/>
              <a:gd name="connsiteX84" fmla="*/ 534437 w 1216399"/>
              <a:gd name="connsiteY84" fmla="*/ 1969671 h 2219714"/>
              <a:gd name="connsiteX85" fmla="*/ 522531 w 1216399"/>
              <a:gd name="connsiteY85" fmla="*/ 1933953 h 2219714"/>
              <a:gd name="connsiteX86" fmla="*/ 513006 w 1216399"/>
              <a:gd name="connsiteY86" fmla="*/ 1888709 h 2219714"/>
              <a:gd name="connsiteX87" fmla="*/ 510624 w 1216399"/>
              <a:gd name="connsiteY87" fmla="*/ 1857751 h 2219714"/>
              <a:gd name="connsiteX88" fmla="*/ 460618 w 1216399"/>
              <a:gd name="connsiteY88" fmla="*/ 1860134 h 2219714"/>
              <a:gd name="connsiteX89" fmla="*/ 427282 w 1216399"/>
              <a:gd name="connsiteY89" fmla="*/ 1824415 h 2219714"/>
              <a:gd name="connsiteX90" fmla="*/ 382037 w 1216399"/>
              <a:gd name="connsiteY90" fmla="*/ 1807745 h 2219714"/>
              <a:gd name="connsiteX91" fmla="*/ 367749 w 1216399"/>
              <a:gd name="connsiteY91" fmla="*/ 1757740 h 2219714"/>
              <a:gd name="connsiteX92" fmla="*/ 365368 w 1216399"/>
              <a:gd name="connsiteY92" fmla="*/ 1736308 h 2219714"/>
              <a:gd name="connsiteX93" fmla="*/ 334413 w 1216399"/>
              <a:gd name="connsiteY93" fmla="*/ 1691065 h 2219714"/>
              <a:gd name="connsiteX94" fmla="*/ 291549 w 1216399"/>
              <a:gd name="connsiteY94" fmla="*/ 1667252 h 2219714"/>
              <a:gd name="connsiteX95" fmla="*/ 248688 w 1216399"/>
              <a:gd name="connsiteY95" fmla="*/ 1638678 h 2219714"/>
              <a:gd name="connsiteX96" fmla="*/ 215349 w 1216399"/>
              <a:gd name="connsiteY96" fmla="*/ 1629152 h 2219714"/>
              <a:gd name="connsiteX97" fmla="*/ 217731 w 1216399"/>
              <a:gd name="connsiteY97" fmla="*/ 1583906 h 2219714"/>
              <a:gd name="connsiteX98" fmla="*/ 174868 w 1216399"/>
              <a:gd name="connsiteY98" fmla="*/ 1598196 h 2219714"/>
              <a:gd name="connsiteX99" fmla="*/ 186775 w 1216399"/>
              <a:gd name="connsiteY99" fmla="*/ 1631534 h 2219714"/>
              <a:gd name="connsiteX100" fmla="*/ 179631 w 1216399"/>
              <a:gd name="connsiteY100" fmla="*/ 1648203 h 2219714"/>
              <a:gd name="connsiteX101" fmla="*/ 141531 w 1216399"/>
              <a:gd name="connsiteY101" fmla="*/ 1619628 h 2219714"/>
              <a:gd name="connsiteX102" fmla="*/ 98669 w 1216399"/>
              <a:gd name="connsiteY102" fmla="*/ 1617246 h 2219714"/>
              <a:gd name="connsiteX103" fmla="*/ 43899 w 1216399"/>
              <a:gd name="connsiteY103" fmla="*/ 1598196 h 2219714"/>
              <a:gd name="connsiteX104" fmla="*/ 10560 w 1216399"/>
              <a:gd name="connsiteY104" fmla="*/ 1595812 h 2219714"/>
              <a:gd name="connsiteX105" fmla="*/ 1037 w 1216399"/>
              <a:gd name="connsiteY105" fmla="*/ 1543428 h 2219714"/>
              <a:gd name="connsiteX106" fmla="*/ 34374 w 1216399"/>
              <a:gd name="connsiteY106" fmla="*/ 1455321 h 2219714"/>
              <a:gd name="connsiteX107" fmla="*/ 60568 w 1216399"/>
              <a:gd name="connsiteY107" fmla="*/ 1407696 h 2219714"/>
              <a:gd name="connsiteX108" fmla="*/ 81999 w 1216399"/>
              <a:gd name="connsiteY108" fmla="*/ 1360071 h 2219714"/>
              <a:gd name="connsiteX109" fmla="*/ 108194 w 1216399"/>
              <a:gd name="connsiteY109" fmla="*/ 1321971 h 2219714"/>
              <a:gd name="connsiteX110" fmla="*/ 146293 w 1216399"/>
              <a:gd name="connsiteY110" fmla="*/ 1312446 h 2219714"/>
              <a:gd name="connsiteX111" fmla="*/ 153438 w 1216399"/>
              <a:gd name="connsiteY111" fmla="*/ 1276728 h 2219714"/>
              <a:gd name="connsiteX112" fmla="*/ 262975 w 1216399"/>
              <a:gd name="connsiteY112" fmla="*/ 1157665 h 2219714"/>
              <a:gd name="connsiteX113" fmla="*/ 286787 w 1216399"/>
              <a:gd name="connsiteY113" fmla="*/ 1019550 h 2219714"/>
              <a:gd name="connsiteX114" fmla="*/ 282025 w 1216399"/>
              <a:gd name="connsiteY114" fmla="*/ 938590 h 2219714"/>
              <a:gd name="connsiteX115" fmla="*/ 196300 w 1216399"/>
              <a:gd name="connsiteY115" fmla="*/ 926684 h 2219714"/>
              <a:gd name="connsiteX116" fmla="*/ 179632 w 1216399"/>
              <a:gd name="connsiteY116" fmla="*/ 845721 h 2219714"/>
              <a:gd name="connsiteX117" fmla="*/ 186775 w 1216399"/>
              <a:gd name="connsiteY117" fmla="*/ 779046 h 2219714"/>
              <a:gd name="connsiteX118" fmla="*/ 148675 w 1216399"/>
              <a:gd name="connsiteY118" fmla="*/ 740946 h 2219714"/>
              <a:gd name="connsiteX119" fmla="*/ 127244 w 1216399"/>
              <a:gd name="connsiteY119" fmla="*/ 700464 h 2219714"/>
              <a:gd name="connsiteX120" fmla="*/ 117719 w 1216399"/>
              <a:gd name="connsiteY120" fmla="*/ 640934 h 2219714"/>
              <a:gd name="connsiteX121" fmla="*/ 102097 w 1216399"/>
              <a:gd name="connsiteY121" fmla="*/ 560780 h 2219714"/>
              <a:gd name="connsiteX0" fmla="*/ 102097 w 1221610"/>
              <a:gd name="connsiteY0" fmla="*/ 560780 h 2219714"/>
              <a:gd name="connsiteX1" fmla="*/ 91525 w 1221610"/>
              <a:gd name="connsiteY1" fmla="*/ 479008 h 2219714"/>
              <a:gd name="connsiteX2" fmla="*/ 93907 w 1221610"/>
              <a:gd name="connsiteY2" fmla="*/ 414714 h 2219714"/>
              <a:gd name="connsiteX3" fmla="*/ 20086 w 1221610"/>
              <a:gd name="connsiteY3" fmla="*/ 302793 h 2219714"/>
              <a:gd name="connsiteX4" fmla="*/ 265357 w 1221610"/>
              <a:gd name="connsiteY4" fmla="*/ 377 h 2219714"/>
              <a:gd name="connsiteX5" fmla="*/ 282025 w 1221610"/>
              <a:gd name="connsiteY5" fmla="*/ 252789 h 2219714"/>
              <a:gd name="connsiteX6" fmla="*/ 436806 w 1221610"/>
              <a:gd name="connsiteY6" fmla="*/ 531393 h 2219714"/>
              <a:gd name="connsiteX7" fmla="*/ 401088 w 1221610"/>
              <a:gd name="connsiteY7" fmla="*/ 779046 h 2219714"/>
              <a:gd name="connsiteX8" fmla="*/ 513007 w 1221610"/>
              <a:gd name="connsiteY8" fmla="*/ 757614 h 2219714"/>
              <a:gd name="connsiteX9" fmla="*/ 510625 w 1221610"/>
              <a:gd name="connsiteY9" fmla="*/ 888583 h 2219714"/>
              <a:gd name="connsiteX10" fmla="*/ 539200 w 1221610"/>
              <a:gd name="connsiteY10" fmla="*/ 926683 h 2219714"/>
              <a:gd name="connsiteX11" fmla="*/ 546344 w 1221610"/>
              <a:gd name="connsiteY11" fmla="*/ 945734 h 2219714"/>
              <a:gd name="connsiteX12" fmla="*/ 532057 w 1221610"/>
              <a:gd name="connsiteY12" fmla="*/ 976689 h 2219714"/>
              <a:gd name="connsiteX13" fmla="*/ 517769 w 1221610"/>
              <a:gd name="connsiteY13" fmla="*/ 1048127 h 2219714"/>
              <a:gd name="connsiteX14" fmla="*/ 541582 w 1221610"/>
              <a:gd name="connsiteY14" fmla="*/ 1081464 h 2219714"/>
              <a:gd name="connsiteX15" fmla="*/ 551107 w 1221610"/>
              <a:gd name="connsiteY15" fmla="*/ 1121945 h 2219714"/>
              <a:gd name="connsiteX16" fmla="*/ 567775 w 1221610"/>
              <a:gd name="connsiteY16" fmla="*/ 1129089 h 2219714"/>
              <a:gd name="connsiteX17" fmla="*/ 572104 w 1221610"/>
              <a:gd name="connsiteY17" fmla="*/ 1139195 h 2219714"/>
              <a:gd name="connsiteX18" fmla="*/ 591588 w 1221610"/>
              <a:gd name="connsiteY18" fmla="*/ 1105277 h 2219714"/>
              <a:gd name="connsiteX19" fmla="*/ 615400 w 1221610"/>
              <a:gd name="connsiteY19" fmla="*/ 1088608 h 2219714"/>
              <a:gd name="connsiteX20" fmla="*/ 665407 w 1221610"/>
              <a:gd name="connsiteY20" fmla="*/ 1062414 h 2219714"/>
              <a:gd name="connsiteX21" fmla="*/ 698744 w 1221610"/>
              <a:gd name="connsiteY21" fmla="*/ 1050508 h 2219714"/>
              <a:gd name="connsiteX22" fmla="*/ 734463 w 1221610"/>
              <a:gd name="connsiteY22" fmla="*/ 1012409 h 2219714"/>
              <a:gd name="connsiteX23" fmla="*/ 791613 w 1221610"/>
              <a:gd name="connsiteY23" fmla="*/ 988595 h 2219714"/>
              <a:gd name="connsiteX24" fmla="*/ 817807 w 1221610"/>
              <a:gd name="connsiteY24" fmla="*/ 943352 h 2219714"/>
              <a:gd name="connsiteX25" fmla="*/ 841618 w 1221610"/>
              <a:gd name="connsiteY25" fmla="*/ 926681 h 2219714"/>
              <a:gd name="connsiteX26" fmla="*/ 867813 w 1221610"/>
              <a:gd name="connsiteY26" fmla="*/ 926683 h 2219714"/>
              <a:gd name="connsiteX27" fmla="*/ 872575 w 1221610"/>
              <a:gd name="connsiteY27" fmla="*/ 945733 h 2219714"/>
              <a:gd name="connsiteX28" fmla="*/ 848763 w 1221610"/>
              <a:gd name="connsiteY28" fmla="*/ 971927 h 2219714"/>
              <a:gd name="connsiteX29" fmla="*/ 872575 w 1221610"/>
              <a:gd name="connsiteY29" fmla="*/ 998120 h 2219714"/>
              <a:gd name="connsiteX30" fmla="*/ 872575 w 1221610"/>
              <a:gd name="connsiteY30" fmla="*/ 1021933 h 2219714"/>
              <a:gd name="connsiteX31" fmla="*/ 829713 w 1221610"/>
              <a:gd name="connsiteY31" fmla="*/ 1024314 h 2219714"/>
              <a:gd name="connsiteX32" fmla="*/ 817807 w 1221610"/>
              <a:gd name="connsiteY32" fmla="*/ 1052889 h 2219714"/>
              <a:gd name="connsiteX33" fmla="*/ 829713 w 1221610"/>
              <a:gd name="connsiteY33" fmla="*/ 1081464 h 2219714"/>
              <a:gd name="connsiteX34" fmla="*/ 822567 w 1221610"/>
              <a:gd name="connsiteY34" fmla="*/ 1105275 h 2219714"/>
              <a:gd name="connsiteX35" fmla="*/ 836857 w 1221610"/>
              <a:gd name="connsiteY35" fmla="*/ 1124328 h 2219714"/>
              <a:gd name="connsiteX36" fmla="*/ 870194 w 1221610"/>
              <a:gd name="connsiteY36" fmla="*/ 1095753 h 2219714"/>
              <a:gd name="connsiteX37" fmla="*/ 903532 w 1221610"/>
              <a:gd name="connsiteY37" fmla="*/ 1090990 h 2219714"/>
              <a:gd name="connsiteX38" fmla="*/ 901150 w 1221610"/>
              <a:gd name="connsiteY38" fmla="*/ 1045745 h 2219714"/>
              <a:gd name="connsiteX39" fmla="*/ 958300 w 1221610"/>
              <a:gd name="connsiteY39" fmla="*/ 1036221 h 2219714"/>
              <a:gd name="connsiteX40" fmla="*/ 974969 w 1221610"/>
              <a:gd name="connsiteY40" fmla="*/ 1055270 h 2219714"/>
              <a:gd name="connsiteX41" fmla="*/ 984494 w 1221610"/>
              <a:gd name="connsiteY41" fmla="*/ 1181478 h 2219714"/>
              <a:gd name="connsiteX42" fmla="*/ 1032119 w 1221610"/>
              <a:gd name="connsiteY42" fmla="*/ 1262440 h 2219714"/>
              <a:gd name="connsiteX43" fmla="*/ 1072600 w 1221610"/>
              <a:gd name="connsiteY43" fmla="*/ 1283871 h 2219714"/>
              <a:gd name="connsiteX44" fmla="*/ 1089269 w 1221610"/>
              <a:gd name="connsiteY44" fmla="*/ 1350546 h 2219714"/>
              <a:gd name="connsiteX45" fmla="*/ 1122607 w 1221610"/>
              <a:gd name="connsiteY45" fmla="*/ 1376740 h 2219714"/>
              <a:gd name="connsiteX46" fmla="*/ 1163088 w 1221610"/>
              <a:gd name="connsiteY46" fmla="*/ 1436271 h 2219714"/>
              <a:gd name="connsiteX47" fmla="*/ 1191663 w 1221610"/>
              <a:gd name="connsiteY47" fmla="*/ 1450559 h 2219714"/>
              <a:gd name="connsiteX48" fmla="*/ 1220238 w 1221610"/>
              <a:gd name="connsiteY48" fmla="*/ 1488658 h 2219714"/>
              <a:gd name="connsiteX49" fmla="*/ 1215943 w 1221610"/>
              <a:gd name="connsiteY49" fmla="*/ 1508518 h 2219714"/>
              <a:gd name="connsiteX50" fmla="*/ 1196425 w 1221610"/>
              <a:gd name="connsiteY50" fmla="*/ 1557715 h 2219714"/>
              <a:gd name="connsiteX51" fmla="*/ 1144037 w 1221610"/>
              <a:gd name="connsiteY51" fmla="*/ 1552951 h 2219714"/>
              <a:gd name="connsiteX52" fmla="*/ 1124987 w 1221610"/>
              <a:gd name="connsiteY52" fmla="*/ 1598194 h 2219714"/>
              <a:gd name="connsiteX53" fmla="*/ 1048787 w 1221610"/>
              <a:gd name="connsiteY53" fmla="*/ 1631532 h 2219714"/>
              <a:gd name="connsiteX54" fmla="*/ 1020212 w 1221610"/>
              <a:gd name="connsiteY54" fmla="*/ 1691063 h 2219714"/>
              <a:gd name="connsiteX55" fmla="*/ 1036881 w 1221610"/>
              <a:gd name="connsiteY55" fmla="*/ 1738688 h 2219714"/>
              <a:gd name="connsiteX56" fmla="*/ 1017832 w 1221610"/>
              <a:gd name="connsiteY56" fmla="*/ 1779171 h 2219714"/>
              <a:gd name="connsiteX57" fmla="*/ 984493 w 1221610"/>
              <a:gd name="connsiteY57" fmla="*/ 1776788 h 2219714"/>
              <a:gd name="connsiteX58" fmla="*/ 982112 w 1221610"/>
              <a:gd name="connsiteY58" fmla="*/ 1841082 h 2219714"/>
              <a:gd name="connsiteX59" fmla="*/ 946393 w 1221610"/>
              <a:gd name="connsiteY59" fmla="*/ 1857751 h 2219714"/>
              <a:gd name="connsiteX60" fmla="*/ 910674 w 1221610"/>
              <a:gd name="connsiteY60" fmla="*/ 1864894 h 2219714"/>
              <a:gd name="connsiteX61" fmla="*/ 910674 w 1221610"/>
              <a:gd name="connsiteY61" fmla="*/ 1929188 h 2219714"/>
              <a:gd name="connsiteX62" fmla="*/ 967824 w 1221610"/>
              <a:gd name="connsiteY62" fmla="*/ 1938713 h 2219714"/>
              <a:gd name="connsiteX63" fmla="*/ 1001162 w 1221610"/>
              <a:gd name="connsiteY63" fmla="*/ 1933951 h 2219714"/>
              <a:gd name="connsiteX64" fmla="*/ 1005922 w 1221610"/>
              <a:gd name="connsiteY64" fmla="*/ 2007770 h 2219714"/>
              <a:gd name="connsiteX65" fmla="*/ 982112 w 1221610"/>
              <a:gd name="connsiteY65" fmla="*/ 2029201 h 2219714"/>
              <a:gd name="connsiteX66" fmla="*/ 922581 w 1221610"/>
              <a:gd name="connsiteY66" fmla="*/ 2026821 h 2219714"/>
              <a:gd name="connsiteX67" fmla="*/ 870193 w 1221610"/>
              <a:gd name="connsiteY67" fmla="*/ 2036346 h 2219714"/>
              <a:gd name="connsiteX68" fmla="*/ 824949 w 1221610"/>
              <a:gd name="connsiteY68" fmla="*/ 2060159 h 2219714"/>
              <a:gd name="connsiteX69" fmla="*/ 779704 w 1221610"/>
              <a:gd name="connsiteY69" fmla="*/ 2067301 h 2219714"/>
              <a:gd name="connsiteX70" fmla="*/ 758274 w 1221610"/>
              <a:gd name="connsiteY70" fmla="*/ 2086353 h 2219714"/>
              <a:gd name="connsiteX71" fmla="*/ 751131 w 1221610"/>
              <a:gd name="connsiteY71" fmla="*/ 2131596 h 2219714"/>
              <a:gd name="connsiteX72" fmla="*/ 734462 w 1221610"/>
              <a:gd name="connsiteY72" fmla="*/ 2143503 h 2219714"/>
              <a:gd name="connsiteX73" fmla="*/ 689218 w 1221610"/>
              <a:gd name="connsiteY73" fmla="*/ 2193509 h 2219714"/>
              <a:gd name="connsiteX74" fmla="*/ 665406 w 1221610"/>
              <a:gd name="connsiteY74" fmla="*/ 2198270 h 2219714"/>
              <a:gd name="connsiteX75" fmla="*/ 617781 w 1221610"/>
              <a:gd name="connsiteY75" fmla="*/ 2219702 h 2219714"/>
              <a:gd name="connsiteX76" fmla="*/ 579681 w 1221610"/>
              <a:gd name="connsiteY76" fmla="*/ 2203033 h 2219714"/>
              <a:gd name="connsiteX77" fmla="*/ 563012 w 1221610"/>
              <a:gd name="connsiteY77" fmla="*/ 2174458 h 2219714"/>
              <a:gd name="connsiteX78" fmla="*/ 520149 w 1221610"/>
              <a:gd name="connsiteY78" fmla="*/ 2183984 h 2219714"/>
              <a:gd name="connsiteX79" fmla="*/ 512573 w 1221610"/>
              <a:gd name="connsiteY79" fmla="*/ 2177880 h 2219714"/>
              <a:gd name="connsiteX80" fmla="*/ 503481 w 1221610"/>
              <a:gd name="connsiteY80" fmla="*/ 2172077 h 2219714"/>
              <a:gd name="connsiteX81" fmla="*/ 522531 w 1221610"/>
              <a:gd name="connsiteY81" fmla="*/ 2064920 h 2219714"/>
              <a:gd name="connsiteX82" fmla="*/ 539199 w 1221610"/>
              <a:gd name="connsiteY82" fmla="*/ 2043489 h 2219714"/>
              <a:gd name="connsiteX83" fmla="*/ 529674 w 1221610"/>
              <a:gd name="connsiteY83" fmla="*/ 1998246 h 2219714"/>
              <a:gd name="connsiteX84" fmla="*/ 553487 w 1221610"/>
              <a:gd name="connsiteY84" fmla="*/ 1983958 h 2219714"/>
              <a:gd name="connsiteX85" fmla="*/ 534437 w 1221610"/>
              <a:gd name="connsiteY85" fmla="*/ 1969671 h 2219714"/>
              <a:gd name="connsiteX86" fmla="*/ 522531 w 1221610"/>
              <a:gd name="connsiteY86" fmla="*/ 1933953 h 2219714"/>
              <a:gd name="connsiteX87" fmla="*/ 513006 w 1221610"/>
              <a:gd name="connsiteY87" fmla="*/ 1888709 h 2219714"/>
              <a:gd name="connsiteX88" fmla="*/ 510624 w 1221610"/>
              <a:gd name="connsiteY88" fmla="*/ 1857751 h 2219714"/>
              <a:gd name="connsiteX89" fmla="*/ 460618 w 1221610"/>
              <a:gd name="connsiteY89" fmla="*/ 1860134 h 2219714"/>
              <a:gd name="connsiteX90" fmla="*/ 427282 w 1221610"/>
              <a:gd name="connsiteY90" fmla="*/ 1824415 h 2219714"/>
              <a:gd name="connsiteX91" fmla="*/ 382037 w 1221610"/>
              <a:gd name="connsiteY91" fmla="*/ 1807745 h 2219714"/>
              <a:gd name="connsiteX92" fmla="*/ 367749 w 1221610"/>
              <a:gd name="connsiteY92" fmla="*/ 1757740 h 2219714"/>
              <a:gd name="connsiteX93" fmla="*/ 365368 w 1221610"/>
              <a:gd name="connsiteY93" fmla="*/ 1736308 h 2219714"/>
              <a:gd name="connsiteX94" fmla="*/ 334413 w 1221610"/>
              <a:gd name="connsiteY94" fmla="*/ 1691065 h 2219714"/>
              <a:gd name="connsiteX95" fmla="*/ 291549 w 1221610"/>
              <a:gd name="connsiteY95" fmla="*/ 1667252 h 2219714"/>
              <a:gd name="connsiteX96" fmla="*/ 248688 w 1221610"/>
              <a:gd name="connsiteY96" fmla="*/ 1638678 h 2219714"/>
              <a:gd name="connsiteX97" fmla="*/ 215349 w 1221610"/>
              <a:gd name="connsiteY97" fmla="*/ 1629152 h 2219714"/>
              <a:gd name="connsiteX98" fmla="*/ 217731 w 1221610"/>
              <a:gd name="connsiteY98" fmla="*/ 1583906 h 2219714"/>
              <a:gd name="connsiteX99" fmla="*/ 174868 w 1221610"/>
              <a:gd name="connsiteY99" fmla="*/ 1598196 h 2219714"/>
              <a:gd name="connsiteX100" fmla="*/ 186775 w 1221610"/>
              <a:gd name="connsiteY100" fmla="*/ 1631534 h 2219714"/>
              <a:gd name="connsiteX101" fmla="*/ 179631 w 1221610"/>
              <a:gd name="connsiteY101" fmla="*/ 1648203 h 2219714"/>
              <a:gd name="connsiteX102" fmla="*/ 141531 w 1221610"/>
              <a:gd name="connsiteY102" fmla="*/ 1619628 h 2219714"/>
              <a:gd name="connsiteX103" fmla="*/ 98669 w 1221610"/>
              <a:gd name="connsiteY103" fmla="*/ 1617246 h 2219714"/>
              <a:gd name="connsiteX104" fmla="*/ 43899 w 1221610"/>
              <a:gd name="connsiteY104" fmla="*/ 1598196 h 2219714"/>
              <a:gd name="connsiteX105" fmla="*/ 10560 w 1221610"/>
              <a:gd name="connsiteY105" fmla="*/ 1595812 h 2219714"/>
              <a:gd name="connsiteX106" fmla="*/ 1037 w 1221610"/>
              <a:gd name="connsiteY106" fmla="*/ 1543428 h 2219714"/>
              <a:gd name="connsiteX107" fmla="*/ 34374 w 1221610"/>
              <a:gd name="connsiteY107" fmla="*/ 1455321 h 2219714"/>
              <a:gd name="connsiteX108" fmla="*/ 60568 w 1221610"/>
              <a:gd name="connsiteY108" fmla="*/ 1407696 h 2219714"/>
              <a:gd name="connsiteX109" fmla="*/ 81999 w 1221610"/>
              <a:gd name="connsiteY109" fmla="*/ 1360071 h 2219714"/>
              <a:gd name="connsiteX110" fmla="*/ 108194 w 1221610"/>
              <a:gd name="connsiteY110" fmla="*/ 1321971 h 2219714"/>
              <a:gd name="connsiteX111" fmla="*/ 146293 w 1221610"/>
              <a:gd name="connsiteY111" fmla="*/ 1312446 h 2219714"/>
              <a:gd name="connsiteX112" fmla="*/ 153438 w 1221610"/>
              <a:gd name="connsiteY112" fmla="*/ 1276728 h 2219714"/>
              <a:gd name="connsiteX113" fmla="*/ 262975 w 1221610"/>
              <a:gd name="connsiteY113" fmla="*/ 1157665 h 2219714"/>
              <a:gd name="connsiteX114" fmla="*/ 286787 w 1221610"/>
              <a:gd name="connsiteY114" fmla="*/ 1019550 h 2219714"/>
              <a:gd name="connsiteX115" fmla="*/ 282025 w 1221610"/>
              <a:gd name="connsiteY115" fmla="*/ 938590 h 2219714"/>
              <a:gd name="connsiteX116" fmla="*/ 196300 w 1221610"/>
              <a:gd name="connsiteY116" fmla="*/ 926684 h 2219714"/>
              <a:gd name="connsiteX117" fmla="*/ 179632 w 1221610"/>
              <a:gd name="connsiteY117" fmla="*/ 845721 h 2219714"/>
              <a:gd name="connsiteX118" fmla="*/ 186775 w 1221610"/>
              <a:gd name="connsiteY118" fmla="*/ 779046 h 2219714"/>
              <a:gd name="connsiteX119" fmla="*/ 148675 w 1221610"/>
              <a:gd name="connsiteY119" fmla="*/ 740946 h 2219714"/>
              <a:gd name="connsiteX120" fmla="*/ 127244 w 1221610"/>
              <a:gd name="connsiteY120" fmla="*/ 700464 h 2219714"/>
              <a:gd name="connsiteX121" fmla="*/ 117719 w 1221610"/>
              <a:gd name="connsiteY121" fmla="*/ 640934 h 2219714"/>
              <a:gd name="connsiteX122" fmla="*/ 102097 w 1221610"/>
              <a:gd name="connsiteY122" fmla="*/ 560780 h 221971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436806 w 1221610"/>
              <a:gd name="connsiteY7" fmla="*/ 531333 h 2219654"/>
              <a:gd name="connsiteX8" fmla="*/ 401088 w 1221610"/>
              <a:gd name="connsiteY8" fmla="*/ 778986 h 2219654"/>
              <a:gd name="connsiteX9" fmla="*/ 513007 w 1221610"/>
              <a:gd name="connsiteY9" fmla="*/ 757554 h 2219654"/>
              <a:gd name="connsiteX10" fmla="*/ 510625 w 1221610"/>
              <a:gd name="connsiteY10" fmla="*/ 888523 h 2219654"/>
              <a:gd name="connsiteX11" fmla="*/ 539200 w 1221610"/>
              <a:gd name="connsiteY11" fmla="*/ 926623 h 2219654"/>
              <a:gd name="connsiteX12" fmla="*/ 546344 w 1221610"/>
              <a:gd name="connsiteY12" fmla="*/ 945674 h 2219654"/>
              <a:gd name="connsiteX13" fmla="*/ 532057 w 1221610"/>
              <a:gd name="connsiteY13" fmla="*/ 976629 h 2219654"/>
              <a:gd name="connsiteX14" fmla="*/ 517769 w 1221610"/>
              <a:gd name="connsiteY14" fmla="*/ 1048067 h 2219654"/>
              <a:gd name="connsiteX15" fmla="*/ 541582 w 1221610"/>
              <a:gd name="connsiteY15" fmla="*/ 1081404 h 2219654"/>
              <a:gd name="connsiteX16" fmla="*/ 551107 w 1221610"/>
              <a:gd name="connsiteY16" fmla="*/ 1121885 h 2219654"/>
              <a:gd name="connsiteX17" fmla="*/ 567775 w 1221610"/>
              <a:gd name="connsiteY17" fmla="*/ 1129029 h 2219654"/>
              <a:gd name="connsiteX18" fmla="*/ 572104 w 1221610"/>
              <a:gd name="connsiteY18" fmla="*/ 1139135 h 2219654"/>
              <a:gd name="connsiteX19" fmla="*/ 591588 w 1221610"/>
              <a:gd name="connsiteY19" fmla="*/ 1105217 h 2219654"/>
              <a:gd name="connsiteX20" fmla="*/ 615400 w 1221610"/>
              <a:gd name="connsiteY20" fmla="*/ 1088548 h 2219654"/>
              <a:gd name="connsiteX21" fmla="*/ 665407 w 1221610"/>
              <a:gd name="connsiteY21" fmla="*/ 1062354 h 2219654"/>
              <a:gd name="connsiteX22" fmla="*/ 698744 w 1221610"/>
              <a:gd name="connsiteY22" fmla="*/ 1050448 h 2219654"/>
              <a:gd name="connsiteX23" fmla="*/ 734463 w 1221610"/>
              <a:gd name="connsiteY23" fmla="*/ 1012349 h 2219654"/>
              <a:gd name="connsiteX24" fmla="*/ 791613 w 1221610"/>
              <a:gd name="connsiteY24" fmla="*/ 988535 h 2219654"/>
              <a:gd name="connsiteX25" fmla="*/ 817807 w 1221610"/>
              <a:gd name="connsiteY25" fmla="*/ 943292 h 2219654"/>
              <a:gd name="connsiteX26" fmla="*/ 841618 w 1221610"/>
              <a:gd name="connsiteY26" fmla="*/ 926621 h 2219654"/>
              <a:gd name="connsiteX27" fmla="*/ 867813 w 1221610"/>
              <a:gd name="connsiteY27" fmla="*/ 926623 h 2219654"/>
              <a:gd name="connsiteX28" fmla="*/ 872575 w 1221610"/>
              <a:gd name="connsiteY28" fmla="*/ 945673 h 2219654"/>
              <a:gd name="connsiteX29" fmla="*/ 848763 w 1221610"/>
              <a:gd name="connsiteY29" fmla="*/ 971867 h 2219654"/>
              <a:gd name="connsiteX30" fmla="*/ 872575 w 1221610"/>
              <a:gd name="connsiteY30" fmla="*/ 998060 h 2219654"/>
              <a:gd name="connsiteX31" fmla="*/ 872575 w 1221610"/>
              <a:gd name="connsiteY31" fmla="*/ 1021873 h 2219654"/>
              <a:gd name="connsiteX32" fmla="*/ 829713 w 1221610"/>
              <a:gd name="connsiteY32" fmla="*/ 1024254 h 2219654"/>
              <a:gd name="connsiteX33" fmla="*/ 817807 w 1221610"/>
              <a:gd name="connsiteY33" fmla="*/ 1052829 h 2219654"/>
              <a:gd name="connsiteX34" fmla="*/ 829713 w 1221610"/>
              <a:gd name="connsiteY34" fmla="*/ 1081404 h 2219654"/>
              <a:gd name="connsiteX35" fmla="*/ 822567 w 1221610"/>
              <a:gd name="connsiteY35" fmla="*/ 1105215 h 2219654"/>
              <a:gd name="connsiteX36" fmla="*/ 836857 w 1221610"/>
              <a:gd name="connsiteY36" fmla="*/ 1124268 h 2219654"/>
              <a:gd name="connsiteX37" fmla="*/ 870194 w 1221610"/>
              <a:gd name="connsiteY37" fmla="*/ 1095693 h 2219654"/>
              <a:gd name="connsiteX38" fmla="*/ 903532 w 1221610"/>
              <a:gd name="connsiteY38" fmla="*/ 1090930 h 2219654"/>
              <a:gd name="connsiteX39" fmla="*/ 901150 w 1221610"/>
              <a:gd name="connsiteY39" fmla="*/ 1045685 h 2219654"/>
              <a:gd name="connsiteX40" fmla="*/ 958300 w 1221610"/>
              <a:gd name="connsiteY40" fmla="*/ 1036161 h 2219654"/>
              <a:gd name="connsiteX41" fmla="*/ 974969 w 1221610"/>
              <a:gd name="connsiteY41" fmla="*/ 1055210 h 2219654"/>
              <a:gd name="connsiteX42" fmla="*/ 984494 w 1221610"/>
              <a:gd name="connsiteY42" fmla="*/ 1181418 h 2219654"/>
              <a:gd name="connsiteX43" fmla="*/ 1032119 w 1221610"/>
              <a:gd name="connsiteY43" fmla="*/ 1262380 h 2219654"/>
              <a:gd name="connsiteX44" fmla="*/ 1072600 w 1221610"/>
              <a:gd name="connsiteY44" fmla="*/ 1283811 h 2219654"/>
              <a:gd name="connsiteX45" fmla="*/ 1089269 w 1221610"/>
              <a:gd name="connsiteY45" fmla="*/ 1350486 h 2219654"/>
              <a:gd name="connsiteX46" fmla="*/ 1122607 w 1221610"/>
              <a:gd name="connsiteY46" fmla="*/ 1376680 h 2219654"/>
              <a:gd name="connsiteX47" fmla="*/ 1163088 w 1221610"/>
              <a:gd name="connsiteY47" fmla="*/ 1436211 h 2219654"/>
              <a:gd name="connsiteX48" fmla="*/ 1191663 w 1221610"/>
              <a:gd name="connsiteY48" fmla="*/ 1450499 h 2219654"/>
              <a:gd name="connsiteX49" fmla="*/ 1220238 w 1221610"/>
              <a:gd name="connsiteY49" fmla="*/ 1488598 h 2219654"/>
              <a:gd name="connsiteX50" fmla="*/ 1215943 w 1221610"/>
              <a:gd name="connsiteY50" fmla="*/ 1508458 h 2219654"/>
              <a:gd name="connsiteX51" fmla="*/ 1196425 w 1221610"/>
              <a:gd name="connsiteY51" fmla="*/ 1557655 h 2219654"/>
              <a:gd name="connsiteX52" fmla="*/ 1144037 w 1221610"/>
              <a:gd name="connsiteY52" fmla="*/ 1552891 h 2219654"/>
              <a:gd name="connsiteX53" fmla="*/ 1124987 w 1221610"/>
              <a:gd name="connsiteY53" fmla="*/ 1598134 h 2219654"/>
              <a:gd name="connsiteX54" fmla="*/ 1048787 w 1221610"/>
              <a:gd name="connsiteY54" fmla="*/ 1631472 h 2219654"/>
              <a:gd name="connsiteX55" fmla="*/ 1020212 w 1221610"/>
              <a:gd name="connsiteY55" fmla="*/ 1691003 h 2219654"/>
              <a:gd name="connsiteX56" fmla="*/ 1036881 w 1221610"/>
              <a:gd name="connsiteY56" fmla="*/ 1738628 h 2219654"/>
              <a:gd name="connsiteX57" fmla="*/ 1017832 w 1221610"/>
              <a:gd name="connsiteY57" fmla="*/ 1779111 h 2219654"/>
              <a:gd name="connsiteX58" fmla="*/ 984493 w 1221610"/>
              <a:gd name="connsiteY58" fmla="*/ 1776728 h 2219654"/>
              <a:gd name="connsiteX59" fmla="*/ 982112 w 1221610"/>
              <a:gd name="connsiteY59" fmla="*/ 1841022 h 2219654"/>
              <a:gd name="connsiteX60" fmla="*/ 946393 w 1221610"/>
              <a:gd name="connsiteY60" fmla="*/ 1857691 h 2219654"/>
              <a:gd name="connsiteX61" fmla="*/ 910674 w 1221610"/>
              <a:gd name="connsiteY61" fmla="*/ 1864834 h 2219654"/>
              <a:gd name="connsiteX62" fmla="*/ 910674 w 1221610"/>
              <a:gd name="connsiteY62" fmla="*/ 1929128 h 2219654"/>
              <a:gd name="connsiteX63" fmla="*/ 967824 w 1221610"/>
              <a:gd name="connsiteY63" fmla="*/ 1938653 h 2219654"/>
              <a:gd name="connsiteX64" fmla="*/ 1001162 w 1221610"/>
              <a:gd name="connsiteY64" fmla="*/ 1933891 h 2219654"/>
              <a:gd name="connsiteX65" fmla="*/ 1005922 w 1221610"/>
              <a:gd name="connsiteY65" fmla="*/ 2007710 h 2219654"/>
              <a:gd name="connsiteX66" fmla="*/ 982112 w 1221610"/>
              <a:gd name="connsiteY66" fmla="*/ 2029141 h 2219654"/>
              <a:gd name="connsiteX67" fmla="*/ 922581 w 1221610"/>
              <a:gd name="connsiteY67" fmla="*/ 2026761 h 2219654"/>
              <a:gd name="connsiteX68" fmla="*/ 870193 w 1221610"/>
              <a:gd name="connsiteY68" fmla="*/ 2036286 h 2219654"/>
              <a:gd name="connsiteX69" fmla="*/ 824949 w 1221610"/>
              <a:gd name="connsiteY69" fmla="*/ 2060099 h 2219654"/>
              <a:gd name="connsiteX70" fmla="*/ 779704 w 1221610"/>
              <a:gd name="connsiteY70" fmla="*/ 2067241 h 2219654"/>
              <a:gd name="connsiteX71" fmla="*/ 758274 w 1221610"/>
              <a:gd name="connsiteY71" fmla="*/ 2086293 h 2219654"/>
              <a:gd name="connsiteX72" fmla="*/ 751131 w 1221610"/>
              <a:gd name="connsiteY72" fmla="*/ 2131536 h 2219654"/>
              <a:gd name="connsiteX73" fmla="*/ 734462 w 1221610"/>
              <a:gd name="connsiteY73" fmla="*/ 2143443 h 2219654"/>
              <a:gd name="connsiteX74" fmla="*/ 689218 w 1221610"/>
              <a:gd name="connsiteY74" fmla="*/ 2193449 h 2219654"/>
              <a:gd name="connsiteX75" fmla="*/ 665406 w 1221610"/>
              <a:gd name="connsiteY75" fmla="*/ 2198210 h 2219654"/>
              <a:gd name="connsiteX76" fmla="*/ 617781 w 1221610"/>
              <a:gd name="connsiteY76" fmla="*/ 2219642 h 2219654"/>
              <a:gd name="connsiteX77" fmla="*/ 579681 w 1221610"/>
              <a:gd name="connsiteY77" fmla="*/ 2202973 h 2219654"/>
              <a:gd name="connsiteX78" fmla="*/ 563012 w 1221610"/>
              <a:gd name="connsiteY78" fmla="*/ 2174398 h 2219654"/>
              <a:gd name="connsiteX79" fmla="*/ 520149 w 1221610"/>
              <a:gd name="connsiteY79" fmla="*/ 2183924 h 2219654"/>
              <a:gd name="connsiteX80" fmla="*/ 512573 w 1221610"/>
              <a:gd name="connsiteY80" fmla="*/ 2177820 h 2219654"/>
              <a:gd name="connsiteX81" fmla="*/ 503481 w 1221610"/>
              <a:gd name="connsiteY81" fmla="*/ 2172017 h 2219654"/>
              <a:gd name="connsiteX82" fmla="*/ 522531 w 1221610"/>
              <a:gd name="connsiteY82" fmla="*/ 2064860 h 2219654"/>
              <a:gd name="connsiteX83" fmla="*/ 539199 w 1221610"/>
              <a:gd name="connsiteY83" fmla="*/ 2043429 h 2219654"/>
              <a:gd name="connsiteX84" fmla="*/ 529674 w 1221610"/>
              <a:gd name="connsiteY84" fmla="*/ 1998186 h 2219654"/>
              <a:gd name="connsiteX85" fmla="*/ 553487 w 1221610"/>
              <a:gd name="connsiteY85" fmla="*/ 1983898 h 2219654"/>
              <a:gd name="connsiteX86" fmla="*/ 534437 w 1221610"/>
              <a:gd name="connsiteY86" fmla="*/ 1969611 h 2219654"/>
              <a:gd name="connsiteX87" fmla="*/ 522531 w 1221610"/>
              <a:gd name="connsiteY87" fmla="*/ 1933893 h 2219654"/>
              <a:gd name="connsiteX88" fmla="*/ 513006 w 1221610"/>
              <a:gd name="connsiteY88" fmla="*/ 1888649 h 2219654"/>
              <a:gd name="connsiteX89" fmla="*/ 510624 w 1221610"/>
              <a:gd name="connsiteY89" fmla="*/ 1857691 h 2219654"/>
              <a:gd name="connsiteX90" fmla="*/ 460618 w 1221610"/>
              <a:gd name="connsiteY90" fmla="*/ 1860074 h 2219654"/>
              <a:gd name="connsiteX91" fmla="*/ 427282 w 1221610"/>
              <a:gd name="connsiteY91" fmla="*/ 1824355 h 2219654"/>
              <a:gd name="connsiteX92" fmla="*/ 382037 w 1221610"/>
              <a:gd name="connsiteY92" fmla="*/ 1807685 h 2219654"/>
              <a:gd name="connsiteX93" fmla="*/ 367749 w 1221610"/>
              <a:gd name="connsiteY93" fmla="*/ 1757680 h 2219654"/>
              <a:gd name="connsiteX94" fmla="*/ 365368 w 1221610"/>
              <a:gd name="connsiteY94" fmla="*/ 1736248 h 2219654"/>
              <a:gd name="connsiteX95" fmla="*/ 334413 w 1221610"/>
              <a:gd name="connsiteY95" fmla="*/ 1691005 h 2219654"/>
              <a:gd name="connsiteX96" fmla="*/ 291549 w 1221610"/>
              <a:gd name="connsiteY96" fmla="*/ 1667192 h 2219654"/>
              <a:gd name="connsiteX97" fmla="*/ 248688 w 1221610"/>
              <a:gd name="connsiteY97" fmla="*/ 1638618 h 2219654"/>
              <a:gd name="connsiteX98" fmla="*/ 215349 w 1221610"/>
              <a:gd name="connsiteY98" fmla="*/ 1629092 h 2219654"/>
              <a:gd name="connsiteX99" fmla="*/ 217731 w 1221610"/>
              <a:gd name="connsiteY99" fmla="*/ 1583846 h 2219654"/>
              <a:gd name="connsiteX100" fmla="*/ 174868 w 1221610"/>
              <a:gd name="connsiteY100" fmla="*/ 1598136 h 2219654"/>
              <a:gd name="connsiteX101" fmla="*/ 186775 w 1221610"/>
              <a:gd name="connsiteY101" fmla="*/ 1631474 h 2219654"/>
              <a:gd name="connsiteX102" fmla="*/ 179631 w 1221610"/>
              <a:gd name="connsiteY102" fmla="*/ 1648143 h 2219654"/>
              <a:gd name="connsiteX103" fmla="*/ 141531 w 1221610"/>
              <a:gd name="connsiteY103" fmla="*/ 1619568 h 2219654"/>
              <a:gd name="connsiteX104" fmla="*/ 98669 w 1221610"/>
              <a:gd name="connsiteY104" fmla="*/ 1617186 h 2219654"/>
              <a:gd name="connsiteX105" fmla="*/ 43899 w 1221610"/>
              <a:gd name="connsiteY105" fmla="*/ 1598136 h 2219654"/>
              <a:gd name="connsiteX106" fmla="*/ 10560 w 1221610"/>
              <a:gd name="connsiteY106" fmla="*/ 1595752 h 2219654"/>
              <a:gd name="connsiteX107" fmla="*/ 1037 w 1221610"/>
              <a:gd name="connsiteY107" fmla="*/ 1543368 h 2219654"/>
              <a:gd name="connsiteX108" fmla="*/ 34374 w 1221610"/>
              <a:gd name="connsiteY108" fmla="*/ 1455261 h 2219654"/>
              <a:gd name="connsiteX109" fmla="*/ 60568 w 1221610"/>
              <a:gd name="connsiteY109" fmla="*/ 1407636 h 2219654"/>
              <a:gd name="connsiteX110" fmla="*/ 81999 w 1221610"/>
              <a:gd name="connsiteY110" fmla="*/ 1360011 h 2219654"/>
              <a:gd name="connsiteX111" fmla="*/ 108194 w 1221610"/>
              <a:gd name="connsiteY111" fmla="*/ 1321911 h 2219654"/>
              <a:gd name="connsiteX112" fmla="*/ 146293 w 1221610"/>
              <a:gd name="connsiteY112" fmla="*/ 1312386 h 2219654"/>
              <a:gd name="connsiteX113" fmla="*/ 153438 w 1221610"/>
              <a:gd name="connsiteY113" fmla="*/ 1276668 h 2219654"/>
              <a:gd name="connsiteX114" fmla="*/ 262975 w 1221610"/>
              <a:gd name="connsiteY114" fmla="*/ 1157605 h 2219654"/>
              <a:gd name="connsiteX115" fmla="*/ 286787 w 1221610"/>
              <a:gd name="connsiteY115" fmla="*/ 1019490 h 2219654"/>
              <a:gd name="connsiteX116" fmla="*/ 282025 w 1221610"/>
              <a:gd name="connsiteY116" fmla="*/ 938530 h 2219654"/>
              <a:gd name="connsiteX117" fmla="*/ 196300 w 1221610"/>
              <a:gd name="connsiteY117" fmla="*/ 926624 h 2219654"/>
              <a:gd name="connsiteX118" fmla="*/ 179632 w 1221610"/>
              <a:gd name="connsiteY118" fmla="*/ 845661 h 2219654"/>
              <a:gd name="connsiteX119" fmla="*/ 186775 w 1221610"/>
              <a:gd name="connsiteY119" fmla="*/ 778986 h 2219654"/>
              <a:gd name="connsiteX120" fmla="*/ 148675 w 1221610"/>
              <a:gd name="connsiteY120" fmla="*/ 740886 h 2219654"/>
              <a:gd name="connsiteX121" fmla="*/ 127244 w 1221610"/>
              <a:gd name="connsiteY121" fmla="*/ 700404 h 2219654"/>
              <a:gd name="connsiteX122" fmla="*/ 117719 w 1221610"/>
              <a:gd name="connsiteY122" fmla="*/ 640874 h 2219654"/>
              <a:gd name="connsiteX123" fmla="*/ 102097 w 1221610"/>
              <a:gd name="connsiteY123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436806 w 1221610"/>
              <a:gd name="connsiteY8" fmla="*/ 531333 h 2219654"/>
              <a:gd name="connsiteX9" fmla="*/ 401088 w 1221610"/>
              <a:gd name="connsiteY9" fmla="*/ 778986 h 2219654"/>
              <a:gd name="connsiteX10" fmla="*/ 513007 w 1221610"/>
              <a:gd name="connsiteY10" fmla="*/ 757554 h 2219654"/>
              <a:gd name="connsiteX11" fmla="*/ 510625 w 1221610"/>
              <a:gd name="connsiteY11" fmla="*/ 888523 h 2219654"/>
              <a:gd name="connsiteX12" fmla="*/ 539200 w 1221610"/>
              <a:gd name="connsiteY12" fmla="*/ 926623 h 2219654"/>
              <a:gd name="connsiteX13" fmla="*/ 546344 w 1221610"/>
              <a:gd name="connsiteY13" fmla="*/ 945674 h 2219654"/>
              <a:gd name="connsiteX14" fmla="*/ 532057 w 1221610"/>
              <a:gd name="connsiteY14" fmla="*/ 976629 h 2219654"/>
              <a:gd name="connsiteX15" fmla="*/ 517769 w 1221610"/>
              <a:gd name="connsiteY15" fmla="*/ 1048067 h 2219654"/>
              <a:gd name="connsiteX16" fmla="*/ 541582 w 1221610"/>
              <a:gd name="connsiteY16" fmla="*/ 1081404 h 2219654"/>
              <a:gd name="connsiteX17" fmla="*/ 551107 w 1221610"/>
              <a:gd name="connsiteY17" fmla="*/ 1121885 h 2219654"/>
              <a:gd name="connsiteX18" fmla="*/ 567775 w 1221610"/>
              <a:gd name="connsiteY18" fmla="*/ 1129029 h 2219654"/>
              <a:gd name="connsiteX19" fmla="*/ 572104 w 1221610"/>
              <a:gd name="connsiteY19" fmla="*/ 1139135 h 2219654"/>
              <a:gd name="connsiteX20" fmla="*/ 591588 w 1221610"/>
              <a:gd name="connsiteY20" fmla="*/ 1105217 h 2219654"/>
              <a:gd name="connsiteX21" fmla="*/ 615400 w 1221610"/>
              <a:gd name="connsiteY21" fmla="*/ 1088548 h 2219654"/>
              <a:gd name="connsiteX22" fmla="*/ 665407 w 1221610"/>
              <a:gd name="connsiteY22" fmla="*/ 1062354 h 2219654"/>
              <a:gd name="connsiteX23" fmla="*/ 698744 w 1221610"/>
              <a:gd name="connsiteY23" fmla="*/ 1050448 h 2219654"/>
              <a:gd name="connsiteX24" fmla="*/ 734463 w 1221610"/>
              <a:gd name="connsiteY24" fmla="*/ 1012349 h 2219654"/>
              <a:gd name="connsiteX25" fmla="*/ 791613 w 1221610"/>
              <a:gd name="connsiteY25" fmla="*/ 988535 h 2219654"/>
              <a:gd name="connsiteX26" fmla="*/ 817807 w 1221610"/>
              <a:gd name="connsiteY26" fmla="*/ 943292 h 2219654"/>
              <a:gd name="connsiteX27" fmla="*/ 841618 w 1221610"/>
              <a:gd name="connsiteY27" fmla="*/ 926621 h 2219654"/>
              <a:gd name="connsiteX28" fmla="*/ 867813 w 1221610"/>
              <a:gd name="connsiteY28" fmla="*/ 926623 h 2219654"/>
              <a:gd name="connsiteX29" fmla="*/ 872575 w 1221610"/>
              <a:gd name="connsiteY29" fmla="*/ 945673 h 2219654"/>
              <a:gd name="connsiteX30" fmla="*/ 848763 w 1221610"/>
              <a:gd name="connsiteY30" fmla="*/ 971867 h 2219654"/>
              <a:gd name="connsiteX31" fmla="*/ 872575 w 1221610"/>
              <a:gd name="connsiteY31" fmla="*/ 998060 h 2219654"/>
              <a:gd name="connsiteX32" fmla="*/ 872575 w 1221610"/>
              <a:gd name="connsiteY32" fmla="*/ 1021873 h 2219654"/>
              <a:gd name="connsiteX33" fmla="*/ 829713 w 1221610"/>
              <a:gd name="connsiteY33" fmla="*/ 1024254 h 2219654"/>
              <a:gd name="connsiteX34" fmla="*/ 817807 w 1221610"/>
              <a:gd name="connsiteY34" fmla="*/ 1052829 h 2219654"/>
              <a:gd name="connsiteX35" fmla="*/ 829713 w 1221610"/>
              <a:gd name="connsiteY35" fmla="*/ 1081404 h 2219654"/>
              <a:gd name="connsiteX36" fmla="*/ 822567 w 1221610"/>
              <a:gd name="connsiteY36" fmla="*/ 1105215 h 2219654"/>
              <a:gd name="connsiteX37" fmla="*/ 836857 w 1221610"/>
              <a:gd name="connsiteY37" fmla="*/ 1124268 h 2219654"/>
              <a:gd name="connsiteX38" fmla="*/ 870194 w 1221610"/>
              <a:gd name="connsiteY38" fmla="*/ 1095693 h 2219654"/>
              <a:gd name="connsiteX39" fmla="*/ 903532 w 1221610"/>
              <a:gd name="connsiteY39" fmla="*/ 1090930 h 2219654"/>
              <a:gd name="connsiteX40" fmla="*/ 901150 w 1221610"/>
              <a:gd name="connsiteY40" fmla="*/ 1045685 h 2219654"/>
              <a:gd name="connsiteX41" fmla="*/ 958300 w 1221610"/>
              <a:gd name="connsiteY41" fmla="*/ 1036161 h 2219654"/>
              <a:gd name="connsiteX42" fmla="*/ 974969 w 1221610"/>
              <a:gd name="connsiteY42" fmla="*/ 1055210 h 2219654"/>
              <a:gd name="connsiteX43" fmla="*/ 984494 w 1221610"/>
              <a:gd name="connsiteY43" fmla="*/ 1181418 h 2219654"/>
              <a:gd name="connsiteX44" fmla="*/ 1032119 w 1221610"/>
              <a:gd name="connsiteY44" fmla="*/ 1262380 h 2219654"/>
              <a:gd name="connsiteX45" fmla="*/ 1072600 w 1221610"/>
              <a:gd name="connsiteY45" fmla="*/ 1283811 h 2219654"/>
              <a:gd name="connsiteX46" fmla="*/ 1089269 w 1221610"/>
              <a:gd name="connsiteY46" fmla="*/ 1350486 h 2219654"/>
              <a:gd name="connsiteX47" fmla="*/ 1122607 w 1221610"/>
              <a:gd name="connsiteY47" fmla="*/ 1376680 h 2219654"/>
              <a:gd name="connsiteX48" fmla="*/ 1163088 w 1221610"/>
              <a:gd name="connsiteY48" fmla="*/ 1436211 h 2219654"/>
              <a:gd name="connsiteX49" fmla="*/ 1191663 w 1221610"/>
              <a:gd name="connsiteY49" fmla="*/ 1450499 h 2219654"/>
              <a:gd name="connsiteX50" fmla="*/ 1220238 w 1221610"/>
              <a:gd name="connsiteY50" fmla="*/ 1488598 h 2219654"/>
              <a:gd name="connsiteX51" fmla="*/ 1215943 w 1221610"/>
              <a:gd name="connsiteY51" fmla="*/ 1508458 h 2219654"/>
              <a:gd name="connsiteX52" fmla="*/ 1196425 w 1221610"/>
              <a:gd name="connsiteY52" fmla="*/ 1557655 h 2219654"/>
              <a:gd name="connsiteX53" fmla="*/ 1144037 w 1221610"/>
              <a:gd name="connsiteY53" fmla="*/ 1552891 h 2219654"/>
              <a:gd name="connsiteX54" fmla="*/ 1124987 w 1221610"/>
              <a:gd name="connsiteY54" fmla="*/ 1598134 h 2219654"/>
              <a:gd name="connsiteX55" fmla="*/ 1048787 w 1221610"/>
              <a:gd name="connsiteY55" fmla="*/ 1631472 h 2219654"/>
              <a:gd name="connsiteX56" fmla="*/ 1020212 w 1221610"/>
              <a:gd name="connsiteY56" fmla="*/ 1691003 h 2219654"/>
              <a:gd name="connsiteX57" fmla="*/ 1036881 w 1221610"/>
              <a:gd name="connsiteY57" fmla="*/ 1738628 h 2219654"/>
              <a:gd name="connsiteX58" fmla="*/ 1017832 w 1221610"/>
              <a:gd name="connsiteY58" fmla="*/ 1779111 h 2219654"/>
              <a:gd name="connsiteX59" fmla="*/ 984493 w 1221610"/>
              <a:gd name="connsiteY59" fmla="*/ 1776728 h 2219654"/>
              <a:gd name="connsiteX60" fmla="*/ 982112 w 1221610"/>
              <a:gd name="connsiteY60" fmla="*/ 1841022 h 2219654"/>
              <a:gd name="connsiteX61" fmla="*/ 946393 w 1221610"/>
              <a:gd name="connsiteY61" fmla="*/ 1857691 h 2219654"/>
              <a:gd name="connsiteX62" fmla="*/ 910674 w 1221610"/>
              <a:gd name="connsiteY62" fmla="*/ 1864834 h 2219654"/>
              <a:gd name="connsiteX63" fmla="*/ 910674 w 1221610"/>
              <a:gd name="connsiteY63" fmla="*/ 1929128 h 2219654"/>
              <a:gd name="connsiteX64" fmla="*/ 967824 w 1221610"/>
              <a:gd name="connsiteY64" fmla="*/ 1938653 h 2219654"/>
              <a:gd name="connsiteX65" fmla="*/ 1001162 w 1221610"/>
              <a:gd name="connsiteY65" fmla="*/ 1933891 h 2219654"/>
              <a:gd name="connsiteX66" fmla="*/ 1005922 w 1221610"/>
              <a:gd name="connsiteY66" fmla="*/ 2007710 h 2219654"/>
              <a:gd name="connsiteX67" fmla="*/ 982112 w 1221610"/>
              <a:gd name="connsiteY67" fmla="*/ 2029141 h 2219654"/>
              <a:gd name="connsiteX68" fmla="*/ 922581 w 1221610"/>
              <a:gd name="connsiteY68" fmla="*/ 2026761 h 2219654"/>
              <a:gd name="connsiteX69" fmla="*/ 870193 w 1221610"/>
              <a:gd name="connsiteY69" fmla="*/ 2036286 h 2219654"/>
              <a:gd name="connsiteX70" fmla="*/ 824949 w 1221610"/>
              <a:gd name="connsiteY70" fmla="*/ 2060099 h 2219654"/>
              <a:gd name="connsiteX71" fmla="*/ 779704 w 1221610"/>
              <a:gd name="connsiteY71" fmla="*/ 2067241 h 2219654"/>
              <a:gd name="connsiteX72" fmla="*/ 758274 w 1221610"/>
              <a:gd name="connsiteY72" fmla="*/ 2086293 h 2219654"/>
              <a:gd name="connsiteX73" fmla="*/ 751131 w 1221610"/>
              <a:gd name="connsiteY73" fmla="*/ 2131536 h 2219654"/>
              <a:gd name="connsiteX74" fmla="*/ 734462 w 1221610"/>
              <a:gd name="connsiteY74" fmla="*/ 2143443 h 2219654"/>
              <a:gd name="connsiteX75" fmla="*/ 689218 w 1221610"/>
              <a:gd name="connsiteY75" fmla="*/ 2193449 h 2219654"/>
              <a:gd name="connsiteX76" fmla="*/ 665406 w 1221610"/>
              <a:gd name="connsiteY76" fmla="*/ 2198210 h 2219654"/>
              <a:gd name="connsiteX77" fmla="*/ 617781 w 1221610"/>
              <a:gd name="connsiteY77" fmla="*/ 2219642 h 2219654"/>
              <a:gd name="connsiteX78" fmla="*/ 579681 w 1221610"/>
              <a:gd name="connsiteY78" fmla="*/ 2202973 h 2219654"/>
              <a:gd name="connsiteX79" fmla="*/ 563012 w 1221610"/>
              <a:gd name="connsiteY79" fmla="*/ 2174398 h 2219654"/>
              <a:gd name="connsiteX80" fmla="*/ 520149 w 1221610"/>
              <a:gd name="connsiteY80" fmla="*/ 2183924 h 2219654"/>
              <a:gd name="connsiteX81" fmla="*/ 512573 w 1221610"/>
              <a:gd name="connsiteY81" fmla="*/ 2177820 h 2219654"/>
              <a:gd name="connsiteX82" fmla="*/ 503481 w 1221610"/>
              <a:gd name="connsiteY82" fmla="*/ 2172017 h 2219654"/>
              <a:gd name="connsiteX83" fmla="*/ 522531 w 1221610"/>
              <a:gd name="connsiteY83" fmla="*/ 2064860 h 2219654"/>
              <a:gd name="connsiteX84" fmla="*/ 539199 w 1221610"/>
              <a:gd name="connsiteY84" fmla="*/ 2043429 h 2219654"/>
              <a:gd name="connsiteX85" fmla="*/ 529674 w 1221610"/>
              <a:gd name="connsiteY85" fmla="*/ 1998186 h 2219654"/>
              <a:gd name="connsiteX86" fmla="*/ 553487 w 1221610"/>
              <a:gd name="connsiteY86" fmla="*/ 1983898 h 2219654"/>
              <a:gd name="connsiteX87" fmla="*/ 534437 w 1221610"/>
              <a:gd name="connsiteY87" fmla="*/ 1969611 h 2219654"/>
              <a:gd name="connsiteX88" fmla="*/ 522531 w 1221610"/>
              <a:gd name="connsiteY88" fmla="*/ 1933893 h 2219654"/>
              <a:gd name="connsiteX89" fmla="*/ 513006 w 1221610"/>
              <a:gd name="connsiteY89" fmla="*/ 1888649 h 2219654"/>
              <a:gd name="connsiteX90" fmla="*/ 510624 w 1221610"/>
              <a:gd name="connsiteY90" fmla="*/ 1857691 h 2219654"/>
              <a:gd name="connsiteX91" fmla="*/ 460618 w 1221610"/>
              <a:gd name="connsiteY91" fmla="*/ 1860074 h 2219654"/>
              <a:gd name="connsiteX92" fmla="*/ 427282 w 1221610"/>
              <a:gd name="connsiteY92" fmla="*/ 1824355 h 2219654"/>
              <a:gd name="connsiteX93" fmla="*/ 382037 w 1221610"/>
              <a:gd name="connsiteY93" fmla="*/ 1807685 h 2219654"/>
              <a:gd name="connsiteX94" fmla="*/ 367749 w 1221610"/>
              <a:gd name="connsiteY94" fmla="*/ 1757680 h 2219654"/>
              <a:gd name="connsiteX95" fmla="*/ 365368 w 1221610"/>
              <a:gd name="connsiteY95" fmla="*/ 1736248 h 2219654"/>
              <a:gd name="connsiteX96" fmla="*/ 334413 w 1221610"/>
              <a:gd name="connsiteY96" fmla="*/ 1691005 h 2219654"/>
              <a:gd name="connsiteX97" fmla="*/ 291549 w 1221610"/>
              <a:gd name="connsiteY97" fmla="*/ 1667192 h 2219654"/>
              <a:gd name="connsiteX98" fmla="*/ 248688 w 1221610"/>
              <a:gd name="connsiteY98" fmla="*/ 1638618 h 2219654"/>
              <a:gd name="connsiteX99" fmla="*/ 215349 w 1221610"/>
              <a:gd name="connsiteY99" fmla="*/ 1629092 h 2219654"/>
              <a:gd name="connsiteX100" fmla="*/ 217731 w 1221610"/>
              <a:gd name="connsiteY100" fmla="*/ 1583846 h 2219654"/>
              <a:gd name="connsiteX101" fmla="*/ 174868 w 1221610"/>
              <a:gd name="connsiteY101" fmla="*/ 1598136 h 2219654"/>
              <a:gd name="connsiteX102" fmla="*/ 186775 w 1221610"/>
              <a:gd name="connsiteY102" fmla="*/ 1631474 h 2219654"/>
              <a:gd name="connsiteX103" fmla="*/ 179631 w 1221610"/>
              <a:gd name="connsiteY103" fmla="*/ 1648143 h 2219654"/>
              <a:gd name="connsiteX104" fmla="*/ 141531 w 1221610"/>
              <a:gd name="connsiteY104" fmla="*/ 1619568 h 2219654"/>
              <a:gd name="connsiteX105" fmla="*/ 98669 w 1221610"/>
              <a:gd name="connsiteY105" fmla="*/ 1617186 h 2219654"/>
              <a:gd name="connsiteX106" fmla="*/ 43899 w 1221610"/>
              <a:gd name="connsiteY106" fmla="*/ 1598136 h 2219654"/>
              <a:gd name="connsiteX107" fmla="*/ 10560 w 1221610"/>
              <a:gd name="connsiteY107" fmla="*/ 1595752 h 2219654"/>
              <a:gd name="connsiteX108" fmla="*/ 1037 w 1221610"/>
              <a:gd name="connsiteY108" fmla="*/ 1543368 h 2219654"/>
              <a:gd name="connsiteX109" fmla="*/ 34374 w 1221610"/>
              <a:gd name="connsiteY109" fmla="*/ 1455261 h 2219654"/>
              <a:gd name="connsiteX110" fmla="*/ 60568 w 1221610"/>
              <a:gd name="connsiteY110" fmla="*/ 1407636 h 2219654"/>
              <a:gd name="connsiteX111" fmla="*/ 81999 w 1221610"/>
              <a:gd name="connsiteY111" fmla="*/ 1360011 h 2219654"/>
              <a:gd name="connsiteX112" fmla="*/ 108194 w 1221610"/>
              <a:gd name="connsiteY112" fmla="*/ 1321911 h 2219654"/>
              <a:gd name="connsiteX113" fmla="*/ 146293 w 1221610"/>
              <a:gd name="connsiteY113" fmla="*/ 1312386 h 2219654"/>
              <a:gd name="connsiteX114" fmla="*/ 153438 w 1221610"/>
              <a:gd name="connsiteY114" fmla="*/ 1276668 h 2219654"/>
              <a:gd name="connsiteX115" fmla="*/ 262975 w 1221610"/>
              <a:gd name="connsiteY115" fmla="*/ 1157605 h 2219654"/>
              <a:gd name="connsiteX116" fmla="*/ 286787 w 1221610"/>
              <a:gd name="connsiteY116" fmla="*/ 1019490 h 2219654"/>
              <a:gd name="connsiteX117" fmla="*/ 282025 w 1221610"/>
              <a:gd name="connsiteY117" fmla="*/ 938530 h 2219654"/>
              <a:gd name="connsiteX118" fmla="*/ 196300 w 1221610"/>
              <a:gd name="connsiteY118" fmla="*/ 926624 h 2219654"/>
              <a:gd name="connsiteX119" fmla="*/ 179632 w 1221610"/>
              <a:gd name="connsiteY119" fmla="*/ 845661 h 2219654"/>
              <a:gd name="connsiteX120" fmla="*/ 186775 w 1221610"/>
              <a:gd name="connsiteY120" fmla="*/ 778986 h 2219654"/>
              <a:gd name="connsiteX121" fmla="*/ 148675 w 1221610"/>
              <a:gd name="connsiteY121" fmla="*/ 740886 h 2219654"/>
              <a:gd name="connsiteX122" fmla="*/ 127244 w 1221610"/>
              <a:gd name="connsiteY122" fmla="*/ 700404 h 2219654"/>
              <a:gd name="connsiteX123" fmla="*/ 117719 w 1221610"/>
              <a:gd name="connsiteY123" fmla="*/ 640874 h 2219654"/>
              <a:gd name="connsiteX124" fmla="*/ 102097 w 1221610"/>
              <a:gd name="connsiteY124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36806 w 1221610"/>
              <a:gd name="connsiteY9" fmla="*/ 531333 h 2219654"/>
              <a:gd name="connsiteX10" fmla="*/ 401088 w 1221610"/>
              <a:gd name="connsiteY10" fmla="*/ 778986 h 2219654"/>
              <a:gd name="connsiteX11" fmla="*/ 513007 w 1221610"/>
              <a:gd name="connsiteY11" fmla="*/ 757554 h 2219654"/>
              <a:gd name="connsiteX12" fmla="*/ 510625 w 1221610"/>
              <a:gd name="connsiteY12" fmla="*/ 888523 h 2219654"/>
              <a:gd name="connsiteX13" fmla="*/ 539200 w 1221610"/>
              <a:gd name="connsiteY13" fmla="*/ 926623 h 2219654"/>
              <a:gd name="connsiteX14" fmla="*/ 546344 w 1221610"/>
              <a:gd name="connsiteY14" fmla="*/ 945674 h 2219654"/>
              <a:gd name="connsiteX15" fmla="*/ 532057 w 1221610"/>
              <a:gd name="connsiteY15" fmla="*/ 976629 h 2219654"/>
              <a:gd name="connsiteX16" fmla="*/ 517769 w 1221610"/>
              <a:gd name="connsiteY16" fmla="*/ 1048067 h 2219654"/>
              <a:gd name="connsiteX17" fmla="*/ 541582 w 1221610"/>
              <a:gd name="connsiteY17" fmla="*/ 1081404 h 2219654"/>
              <a:gd name="connsiteX18" fmla="*/ 551107 w 1221610"/>
              <a:gd name="connsiteY18" fmla="*/ 1121885 h 2219654"/>
              <a:gd name="connsiteX19" fmla="*/ 567775 w 1221610"/>
              <a:gd name="connsiteY19" fmla="*/ 1129029 h 2219654"/>
              <a:gd name="connsiteX20" fmla="*/ 572104 w 1221610"/>
              <a:gd name="connsiteY20" fmla="*/ 1139135 h 2219654"/>
              <a:gd name="connsiteX21" fmla="*/ 591588 w 1221610"/>
              <a:gd name="connsiteY21" fmla="*/ 1105217 h 2219654"/>
              <a:gd name="connsiteX22" fmla="*/ 615400 w 1221610"/>
              <a:gd name="connsiteY22" fmla="*/ 1088548 h 2219654"/>
              <a:gd name="connsiteX23" fmla="*/ 665407 w 1221610"/>
              <a:gd name="connsiteY23" fmla="*/ 1062354 h 2219654"/>
              <a:gd name="connsiteX24" fmla="*/ 698744 w 1221610"/>
              <a:gd name="connsiteY24" fmla="*/ 1050448 h 2219654"/>
              <a:gd name="connsiteX25" fmla="*/ 734463 w 1221610"/>
              <a:gd name="connsiteY25" fmla="*/ 1012349 h 2219654"/>
              <a:gd name="connsiteX26" fmla="*/ 791613 w 1221610"/>
              <a:gd name="connsiteY26" fmla="*/ 988535 h 2219654"/>
              <a:gd name="connsiteX27" fmla="*/ 817807 w 1221610"/>
              <a:gd name="connsiteY27" fmla="*/ 943292 h 2219654"/>
              <a:gd name="connsiteX28" fmla="*/ 841618 w 1221610"/>
              <a:gd name="connsiteY28" fmla="*/ 926621 h 2219654"/>
              <a:gd name="connsiteX29" fmla="*/ 867813 w 1221610"/>
              <a:gd name="connsiteY29" fmla="*/ 926623 h 2219654"/>
              <a:gd name="connsiteX30" fmla="*/ 872575 w 1221610"/>
              <a:gd name="connsiteY30" fmla="*/ 945673 h 2219654"/>
              <a:gd name="connsiteX31" fmla="*/ 848763 w 1221610"/>
              <a:gd name="connsiteY31" fmla="*/ 971867 h 2219654"/>
              <a:gd name="connsiteX32" fmla="*/ 872575 w 1221610"/>
              <a:gd name="connsiteY32" fmla="*/ 998060 h 2219654"/>
              <a:gd name="connsiteX33" fmla="*/ 872575 w 1221610"/>
              <a:gd name="connsiteY33" fmla="*/ 1021873 h 2219654"/>
              <a:gd name="connsiteX34" fmla="*/ 829713 w 1221610"/>
              <a:gd name="connsiteY34" fmla="*/ 1024254 h 2219654"/>
              <a:gd name="connsiteX35" fmla="*/ 817807 w 1221610"/>
              <a:gd name="connsiteY35" fmla="*/ 1052829 h 2219654"/>
              <a:gd name="connsiteX36" fmla="*/ 829713 w 1221610"/>
              <a:gd name="connsiteY36" fmla="*/ 1081404 h 2219654"/>
              <a:gd name="connsiteX37" fmla="*/ 822567 w 1221610"/>
              <a:gd name="connsiteY37" fmla="*/ 1105215 h 2219654"/>
              <a:gd name="connsiteX38" fmla="*/ 836857 w 1221610"/>
              <a:gd name="connsiteY38" fmla="*/ 1124268 h 2219654"/>
              <a:gd name="connsiteX39" fmla="*/ 870194 w 1221610"/>
              <a:gd name="connsiteY39" fmla="*/ 1095693 h 2219654"/>
              <a:gd name="connsiteX40" fmla="*/ 903532 w 1221610"/>
              <a:gd name="connsiteY40" fmla="*/ 1090930 h 2219654"/>
              <a:gd name="connsiteX41" fmla="*/ 901150 w 1221610"/>
              <a:gd name="connsiteY41" fmla="*/ 1045685 h 2219654"/>
              <a:gd name="connsiteX42" fmla="*/ 958300 w 1221610"/>
              <a:gd name="connsiteY42" fmla="*/ 1036161 h 2219654"/>
              <a:gd name="connsiteX43" fmla="*/ 974969 w 1221610"/>
              <a:gd name="connsiteY43" fmla="*/ 1055210 h 2219654"/>
              <a:gd name="connsiteX44" fmla="*/ 984494 w 1221610"/>
              <a:gd name="connsiteY44" fmla="*/ 1181418 h 2219654"/>
              <a:gd name="connsiteX45" fmla="*/ 1032119 w 1221610"/>
              <a:gd name="connsiteY45" fmla="*/ 1262380 h 2219654"/>
              <a:gd name="connsiteX46" fmla="*/ 1072600 w 1221610"/>
              <a:gd name="connsiteY46" fmla="*/ 1283811 h 2219654"/>
              <a:gd name="connsiteX47" fmla="*/ 1089269 w 1221610"/>
              <a:gd name="connsiteY47" fmla="*/ 1350486 h 2219654"/>
              <a:gd name="connsiteX48" fmla="*/ 1122607 w 1221610"/>
              <a:gd name="connsiteY48" fmla="*/ 1376680 h 2219654"/>
              <a:gd name="connsiteX49" fmla="*/ 1163088 w 1221610"/>
              <a:gd name="connsiteY49" fmla="*/ 1436211 h 2219654"/>
              <a:gd name="connsiteX50" fmla="*/ 1191663 w 1221610"/>
              <a:gd name="connsiteY50" fmla="*/ 1450499 h 2219654"/>
              <a:gd name="connsiteX51" fmla="*/ 1220238 w 1221610"/>
              <a:gd name="connsiteY51" fmla="*/ 1488598 h 2219654"/>
              <a:gd name="connsiteX52" fmla="*/ 1215943 w 1221610"/>
              <a:gd name="connsiteY52" fmla="*/ 1508458 h 2219654"/>
              <a:gd name="connsiteX53" fmla="*/ 1196425 w 1221610"/>
              <a:gd name="connsiteY53" fmla="*/ 1557655 h 2219654"/>
              <a:gd name="connsiteX54" fmla="*/ 1144037 w 1221610"/>
              <a:gd name="connsiteY54" fmla="*/ 1552891 h 2219654"/>
              <a:gd name="connsiteX55" fmla="*/ 1124987 w 1221610"/>
              <a:gd name="connsiteY55" fmla="*/ 1598134 h 2219654"/>
              <a:gd name="connsiteX56" fmla="*/ 1048787 w 1221610"/>
              <a:gd name="connsiteY56" fmla="*/ 1631472 h 2219654"/>
              <a:gd name="connsiteX57" fmla="*/ 1020212 w 1221610"/>
              <a:gd name="connsiteY57" fmla="*/ 1691003 h 2219654"/>
              <a:gd name="connsiteX58" fmla="*/ 1036881 w 1221610"/>
              <a:gd name="connsiteY58" fmla="*/ 1738628 h 2219654"/>
              <a:gd name="connsiteX59" fmla="*/ 1017832 w 1221610"/>
              <a:gd name="connsiteY59" fmla="*/ 1779111 h 2219654"/>
              <a:gd name="connsiteX60" fmla="*/ 984493 w 1221610"/>
              <a:gd name="connsiteY60" fmla="*/ 1776728 h 2219654"/>
              <a:gd name="connsiteX61" fmla="*/ 982112 w 1221610"/>
              <a:gd name="connsiteY61" fmla="*/ 1841022 h 2219654"/>
              <a:gd name="connsiteX62" fmla="*/ 946393 w 1221610"/>
              <a:gd name="connsiteY62" fmla="*/ 1857691 h 2219654"/>
              <a:gd name="connsiteX63" fmla="*/ 910674 w 1221610"/>
              <a:gd name="connsiteY63" fmla="*/ 1864834 h 2219654"/>
              <a:gd name="connsiteX64" fmla="*/ 910674 w 1221610"/>
              <a:gd name="connsiteY64" fmla="*/ 1929128 h 2219654"/>
              <a:gd name="connsiteX65" fmla="*/ 967824 w 1221610"/>
              <a:gd name="connsiteY65" fmla="*/ 1938653 h 2219654"/>
              <a:gd name="connsiteX66" fmla="*/ 1001162 w 1221610"/>
              <a:gd name="connsiteY66" fmla="*/ 1933891 h 2219654"/>
              <a:gd name="connsiteX67" fmla="*/ 1005922 w 1221610"/>
              <a:gd name="connsiteY67" fmla="*/ 2007710 h 2219654"/>
              <a:gd name="connsiteX68" fmla="*/ 982112 w 1221610"/>
              <a:gd name="connsiteY68" fmla="*/ 2029141 h 2219654"/>
              <a:gd name="connsiteX69" fmla="*/ 922581 w 1221610"/>
              <a:gd name="connsiteY69" fmla="*/ 2026761 h 2219654"/>
              <a:gd name="connsiteX70" fmla="*/ 870193 w 1221610"/>
              <a:gd name="connsiteY70" fmla="*/ 2036286 h 2219654"/>
              <a:gd name="connsiteX71" fmla="*/ 824949 w 1221610"/>
              <a:gd name="connsiteY71" fmla="*/ 2060099 h 2219654"/>
              <a:gd name="connsiteX72" fmla="*/ 779704 w 1221610"/>
              <a:gd name="connsiteY72" fmla="*/ 2067241 h 2219654"/>
              <a:gd name="connsiteX73" fmla="*/ 758274 w 1221610"/>
              <a:gd name="connsiteY73" fmla="*/ 2086293 h 2219654"/>
              <a:gd name="connsiteX74" fmla="*/ 751131 w 1221610"/>
              <a:gd name="connsiteY74" fmla="*/ 2131536 h 2219654"/>
              <a:gd name="connsiteX75" fmla="*/ 734462 w 1221610"/>
              <a:gd name="connsiteY75" fmla="*/ 2143443 h 2219654"/>
              <a:gd name="connsiteX76" fmla="*/ 689218 w 1221610"/>
              <a:gd name="connsiteY76" fmla="*/ 2193449 h 2219654"/>
              <a:gd name="connsiteX77" fmla="*/ 665406 w 1221610"/>
              <a:gd name="connsiteY77" fmla="*/ 2198210 h 2219654"/>
              <a:gd name="connsiteX78" fmla="*/ 617781 w 1221610"/>
              <a:gd name="connsiteY78" fmla="*/ 2219642 h 2219654"/>
              <a:gd name="connsiteX79" fmla="*/ 579681 w 1221610"/>
              <a:gd name="connsiteY79" fmla="*/ 2202973 h 2219654"/>
              <a:gd name="connsiteX80" fmla="*/ 563012 w 1221610"/>
              <a:gd name="connsiteY80" fmla="*/ 2174398 h 2219654"/>
              <a:gd name="connsiteX81" fmla="*/ 520149 w 1221610"/>
              <a:gd name="connsiteY81" fmla="*/ 2183924 h 2219654"/>
              <a:gd name="connsiteX82" fmla="*/ 512573 w 1221610"/>
              <a:gd name="connsiteY82" fmla="*/ 2177820 h 2219654"/>
              <a:gd name="connsiteX83" fmla="*/ 503481 w 1221610"/>
              <a:gd name="connsiteY83" fmla="*/ 2172017 h 2219654"/>
              <a:gd name="connsiteX84" fmla="*/ 522531 w 1221610"/>
              <a:gd name="connsiteY84" fmla="*/ 2064860 h 2219654"/>
              <a:gd name="connsiteX85" fmla="*/ 539199 w 1221610"/>
              <a:gd name="connsiteY85" fmla="*/ 2043429 h 2219654"/>
              <a:gd name="connsiteX86" fmla="*/ 529674 w 1221610"/>
              <a:gd name="connsiteY86" fmla="*/ 1998186 h 2219654"/>
              <a:gd name="connsiteX87" fmla="*/ 553487 w 1221610"/>
              <a:gd name="connsiteY87" fmla="*/ 1983898 h 2219654"/>
              <a:gd name="connsiteX88" fmla="*/ 534437 w 1221610"/>
              <a:gd name="connsiteY88" fmla="*/ 1969611 h 2219654"/>
              <a:gd name="connsiteX89" fmla="*/ 522531 w 1221610"/>
              <a:gd name="connsiteY89" fmla="*/ 1933893 h 2219654"/>
              <a:gd name="connsiteX90" fmla="*/ 513006 w 1221610"/>
              <a:gd name="connsiteY90" fmla="*/ 1888649 h 2219654"/>
              <a:gd name="connsiteX91" fmla="*/ 510624 w 1221610"/>
              <a:gd name="connsiteY91" fmla="*/ 1857691 h 2219654"/>
              <a:gd name="connsiteX92" fmla="*/ 460618 w 1221610"/>
              <a:gd name="connsiteY92" fmla="*/ 1860074 h 2219654"/>
              <a:gd name="connsiteX93" fmla="*/ 427282 w 1221610"/>
              <a:gd name="connsiteY93" fmla="*/ 1824355 h 2219654"/>
              <a:gd name="connsiteX94" fmla="*/ 382037 w 1221610"/>
              <a:gd name="connsiteY94" fmla="*/ 1807685 h 2219654"/>
              <a:gd name="connsiteX95" fmla="*/ 367749 w 1221610"/>
              <a:gd name="connsiteY95" fmla="*/ 1757680 h 2219654"/>
              <a:gd name="connsiteX96" fmla="*/ 365368 w 1221610"/>
              <a:gd name="connsiteY96" fmla="*/ 1736248 h 2219654"/>
              <a:gd name="connsiteX97" fmla="*/ 334413 w 1221610"/>
              <a:gd name="connsiteY97" fmla="*/ 1691005 h 2219654"/>
              <a:gd name="connsiteX98" fmla="*/ 291549 w 1221610"/>
              <a:gd name="connsiteY98" fmla="*/ 1667192 h 2219654"/>
              <a:gd name="connsiteX99" fmla="*/ 248688 w 1221610"/>
              <a:gd name="connsiteY99" fmla="*/ 1638618 h 2219654"/>
              <a:gd name="connsiteX100" fmla="*/ 215349 w 1221610"/>
              <a:gd name="connsiteY100" fmla="*/ 1629092 h 2219654"/>
              <a:gd name="connsiteX101" fmla="*/ 217731 w 1221610"/>
              <a:gd name="connsiteY101" fmla="*/ 1583846 h 2219654"/>
              <a:gd name="connsiteX102" fmla="*/ 174868 w 1221610"/>
              <a:gd name="connsiteY102" fmla="*/ 1598136 h 2219654"/>
              <a:gd name="connsiteX103" fmla="*/ 186775 w 1221610"/>
              <a:gd name="connsiteY103" fmla="*/ 1631474 h 2219654"/>
              <a:gd name="connsiteX104" fmla="*/ 179631 w 1221610"/>
              <a:gd name="connsiteY104" fmla="*/ 1648143 h 2219654"/>
              <a:gd name="connsiteX105" fmla="*/ 141531 w 1221610"/>
              <a:gd name="connsiteY105" fmla="*/ 1619568 h 2219654"/>
              <a:gd name="connsiteX106" fmla="*/ 98669 w 1221610"/>
              <a:gd name="connsiteY106" fmla="*/ 1617186 h 2219654"/>
              <a:gd name="connsiteX107" fmla="*/ 43899 w 1221610"/>
              <a:gd name="connsiteY107" fmla="*/ 1598136 h 2219654"/>
              <a:gd name="connsiteX108" fmla="*/ 10560 w 1221610"/>
              <a:gd name="connsiteY108" fmla="*/ 1595752 h 2219654"/>
              <a:gd name="connsiteX109" fmla="*/ 1037 w 1221610"/>
              <a:gd name="connsiteY109" fmla="*/ 1543368 h 2219654"/>
              <a:gd name="connsiteX110" fmla="*/ 34374 w 1221610"/>
              <a:gd name="connsiteY110" fmla="*/ 1455261 h 2219654"/>
              <a:gd name="connsiteX111" fmla="*/ 60568 w 1221610"/>
              <a:gd name="connsiteY111" fmla="*/ 1407636 h 2219654"/>
              <a:gd name="connsiteX112" fmla="*/ 81999 w 1221610"/>
              <a:gd name="connsiteY112" fmla="*/ 1360011 h 2219654"/>
              <a:gd name="connsiteX113" fmla="*/ 108194 w 1221610"/>
              <a:gd name="connsiteY113" fmla="*/ 1321911 h 2219654"/>
              <a:gd name="connsiteX114" fmla="*/ 146293 w 1221610"/>
              <a:gd name="connsiteY114" fmla="*/ 1312386 h 2219654"/>
              <a:gd name="connsiteX115" fmla="*/ 153438 w 1221610"/>
              <a:gd name="connsiteY115" fmla="*/ 1276668 h 2219654"/>
              <a:gd name="connsiteX116" fmla="*/ 262975 w 1221610"/>
              <a:gd name="connsiteY116" fmla="*/ 1157605 h 2219654"/>
              <a:gd name="connsiteX117" fmla="*/ 286787 w 1221610"/>
              <a:gd name="connsiteY117" fmla="*/ 1019490 h 2219654"/>
              <a:gd name="connsiteX118" fmla="*/ 282025 w 1221610"/>
              <a:gd name="connsiteY118" fmla="*/ 938530 h 2219654"/>
              <a:gd name="connsiteX119" fmla="*/ 196300 w 1221610"/>
              <a:gd name="connsiteY119" fmla="*/ 926624 h 2219654"/>
              <a:gd name="connsiteX120" fmla="*/ 179632 w 1221610"/>
              <a:gd name="connsiteY120" fmla="*/ 845661 h 2219654"/>
              <a:gd name="connsiteX121" fmla="*/ 186775 w 1221610"/>
              <a:gd name="connsiteY121" fmla="*/ 778986 h 2219654"/>
              <a:gd name="connsiteX122" fmla="*/ 148675 w 1221610"/>
              <a:gd name="connsiteY122" fmla="*/ 740886 h 2219654"/>
              <a:gd name="connsiteX123" fmla="*/ 127244 w 1221610"/>
              <a:gd name="connsiteY123" fmla="*/ 700404 h 2219654"/>
              <a:gd name="connsiteX124" fmla="*/ 117719 w 1221610"/>
              <a:gd name="connsiteY124" fmla="*/ 640874 h 2219654"/>
              <a:gd name="connsiteX125" fmla="*/ 102097 w 1221610"/>
              <a:gd name="connsiteY125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1088 w 1221610"/>
              <a:gd name="connsiteY11" fmla="*/ 778986 h 2219654"/>
              <a:gd name="connsiteX12" fmla="*/ 513007 w 1221610"/>
              <a:gd name="connsiteY12" fmla="*/ 757554 h 2219654"/>
              <a:gd name="connsiteX13" fmla="*/ 510625 w 1221610"/>
              <a:gd name="connsiteY13" fmla="*/ 888523 h 2219654"/>
              <a:gd name="connsiteX14" fmla="*/ 539200 w 1221610"/>
              <a:gd name="connsiteY14" fmla="*/ 926623 h 2219654"/>
              <a:gd name="connsiteX15" fmla="*/ 546344 w 1221610"/>
              <a:gd name="connsiteY15" fmla="*/ 945674 h 2219654"/>
              <a:gd name="connsiteX16" fmla="*/ 532057 w 1221610"/>
              <a:gd name="connsiteY16" fmla="*/ 976629 h 2219654"/>
              <a:gd name="connsiteX17" fmla="*/ 517769 w 1221610"/>
              <a:gd name="connsiteY17" fmla="*/ 1048067 h 2219654"/>
              <a:gd name="connsiteX18" fmla="*/ 541582 w 1221610"/>
              <a:gd name="connsiteY18" fmla="*/ 1081404 h 2219654"/>
              <a:gd name="connsiteX19" fmla="*/ 551107 w 1221610"/>
              <a:gd name="connsiteY19" fmla="*/ 1121885 h 2219654"/>
              <a:gd name="connsiteX20" fmla="*/ 567775 w 1221610"/>
              <a:gd name="connsiteY20" fmla="*/ 1129029 h 2219654"/>
              <a:gd name="connsiteX21" fmla="*/ 572104 w 1221610"/>
              <a:gd name="connsiteY21" fmla="*/ 1139135 h 2219654"/>
              <a:gd name="connsiteX22" fmla="*/ 591588 w 1221610"/>
              <a:gd name="connsiteY22" fmla="*/ 1105217 h 2219654"/>
              <a:gd name="connsiteX23" fmla="*/ 615400 w 1221610"/>
              <a:gd name="connsiteY23" fmla="*/ 1088548 h 2219654"/>
              <a:gd name="connsiteX24" fmla="*/ 665407 w 1221610"/>
              <a:gd name="connsiteY24" fmla="*/ 1062354 h 2219654"/>
              <a:gd name="connsiteX25" fmla="*/ 698744 w 1221610"/>
              <a:gd name="connsiteY25" fmla="*/ 1050448 h 2219654"/>
              <a:gd name="connsiteX26" fmla="*/ 734463 w 1221610"/>
              <a:gd name="connsiteY26" fmla="*/ 1012349 h 2219654"/>
              <a:gd name="connsiteX27" fmla="*/ 791613 w 1221610"/>
              <a:gd name="connsiteY27" fmla="*/ 988535 h 2219654"/>
              <a:gd name="connsiteX28" fmla="*/ 817807 w 1221610"/>
              <a:gd name="connsiteY28" fmla="*/ 943292 h 2219654"/>
              <a:gd name="connsiteX29" fmla="*/ 841618 w 1221610"/>
              <a:gd name="connsiteY29" fmla="*/ 926621 h 2219654"/>
              <a:gd name="connsiteX30" fmla="*/ 867813 w 1221610"/>
              <a:gd name="connsiteY30" fmla="*/ 926623 h 2219654"/>
              <a:gd name="connsiteX31" fmla="*/ 872575 w 1221610"/>
              <a:gd name="connsiteY31" fmla="*/ 945673 h 2219654"/>
              <a:gd name="connsiteX32" fmla="*/ 848763 w 1221610"/>
              <a:gd name="connsiteY32" fmla="*/ 971867 h 2219654"/>
              <a:gd name="connsiteX33" fmla="*/ 872575 w 1221610"/>
              <a:gd name="connsiteY33" fmla="*/ 998060 h 2219654"/>
              <a:gd name="connsiteX34" fmla="*/ 872575 w 1221610"/>
              <a:gd name="connsiteY34" fmla="*/ 1021873 h 2219654"/>
              <a:gd name="connsiteX35" fmla="*/ 829713 w 1221610"/>
              <a:gd name="connsiteY35" fmla="*/ 1024254 h 2219654"/>
              <a:gd name="connsiteX36" fmla="*/ 817807 w 1221610"/>
              <a:gd name="connsiteY36" fmla="*/ 1052829 h 2219654"/>
              <a:gd name="connsiteX37" fmla="*/ 829713 w 1221610"/>
              <a:gd name="connsiteY37" fmla="*/ 1081404 h 2219654"/>
              <a:gd name="connsiteX38" fmla="*/ 822567 w 1221610"/>
              <a:gd name="connsiteY38" fmla="*/ 1105215 h 2219654"/>
              <a:gd name="connsiteX39" fmla="*/ 836857 w 1221610"/>
              <a:gd name="connsiteY39" fmla="*/ 1124268 h 2219654"/>
              <a:gd name="connsiteX40" fmla="*/ 870194 w 1221610"/>
              <a:gd name="connsiteY40" fmla="*/ 1095693 h 2219654"/>
              <a:gd name="connsiteX41" fmla="*/ 903532 w 1221610"/>
              <a:gd name="connsiteY41" fmla="*/ 1090930 h 2219654"/>
              <a:gd name="connsiteX42" fmla="*/ 901150 w 1221610"/>
              <a:gd name="connsiteY42" fmla="*/ 1045685 h 2219654"/>
              <a:gd name="connsiteX43" fmla="*/ 958300 w 1221610"/>
              <a:gd name="connsiteY43" fmla="*/ 1036161 h 2219654"/>
              <a:gd name="connsiteX44" fmla="*/ 974969 w 1221610"/>
              <a:gd name="connsiteY44" fmla="*/ 1055210 h 2219654"/>
              <a:gd name="connsiteX45" fmla="*/ 984494 w 1221610"/>
              <a:gd name="connsiteY45" fmla="*/ 1181418 h 2219654"/>
              <a:gd name="connsiteX46" fmla="*/ 1032119 w 1221610"/>
              <a:gd name="connsiteY46" fmla="*/ 1262380 h 2219654"/>
              <a:gd name="connsiteX47" fmla="*/ 1072600 w 1221610"/>
              <a:gd name="connsiteY47" fmla="*/ 1283811 h 2219654"/>
              <a:gd name="connsiteX48" fmla="*/ 1089269 w 1221610"/>
              <a:gd name="connsiteY48" fmla="*/ 1350486 h 2219654"/>
              <a:gd name="connsiteX49" fmla="*/ 1122607 w 1221610"/>
              <a:gd name="connsiteY49" fmla="*/ 1376680 h 2219654"/>
              <a:gd name="connsiteX50" fmla="*/ 1163088 w 1221610"/>
              <a:gd name="connsiteY50" fmla="*/ 1436211 h 2219654"/>
              <a:gd name="connsiteX51" fmla="*/ 1191663 w 1221610"/>
              <a:gd name="connsiteY51" fmla="*/ 1450499 h 2219654"/>
              <a:gd name="connsiteX52" fmla="*/ 1220238 w 1221610"/>
              <a:gd name="connsiteY52" fmla="*/ 1488598 h 2219654"/>
              <a:gd name="connsiteX53" fmla="*/ 1215943 w 1221610"/>
              <a:gd name="connsiteY53" fmla="*/ 1508458 h 2219654"/>
              <a:gd name="connsiteX54" fmla="*/ 1196425 w 1221610"/>
              <a:gd name="connsiteY54" fmla="*/ 1557655 h 2219654"/>
              <a:gd name="connsiteX55" fmla="*/ 1144037 w 1221610"/>
              <a:gd name="connsiteY55" fmla="*/ 1552891 h 2219654"/>
              <a:gd name="connsiteX56" fmla="*/ 1124987 w 1221610"/>
              <a:gd name="connsiteY56" fmla="*/ 1598134 h 2219654"/>
              <a:gd name="connsiteX57" fmla="*/ 1048787 w 1221610"/>
              <a:gd name="connsiteY57" fmla="*/ 1631472 h 2219654"/>
              <a:gd name="connsiteX58" fmla="*/ 1020212 w 1221610"/>
              <a:gd name="connsiteY58" fmla="*/ 1691003 h 2219654"/>
              <a:gd name="connsiteX59" fmla="*/ 1036881 w 1221610"/>
              <a:gd name="connsiteY59" fmla="*/ 1738628 h 2219654"/>
              <a:gd name="connsiteX60" fmla="*/ 1017832 w 1221610"/>
              <a:gd name="connsiteY60" fmla="*/ 1779111 h 2219654"/>
              <a:gd name="connsiteX61" fmla="*/ 984493 w 1221610"/>
              <a:gd name="connsiteY61" fmla="*/ 1776728 h 2219654"/>
              <a:gd name="connsiteX62" fmla="*/ 982112 w 1221610"/>
              <a:gd name="connsiteY62" fmla="*/ 1841022 h 2219654"/>
              <a:gd name="connsiteX63" fmla="*/ 946393 w 1221610"/>
              <a:gd name="connsiteY63" fmla="*/ 1857691 h 2219654"/>
              <a:gd name="connsiteX64" fmla="*/ 910674 w 1221610"/>
              <a:gd name="connsiteY64" fmla="*/ 1864834 h 2219654"/>
              <a:gd name="connsiteX65" fmla="*/ 910674 w 1221610"/>
              <a:gd name="connsiteY65" fmla="*/ 1929128 h 2219654"/>
              <a:gd name="connsiteX66" fmla="*/ 967824 w 1221610"/>
              <a:gd name="connsiteY66" fmla="*/ 1938653 h 2219654"/>
              <a:gd name="connsiteX67" fmla="*/ 1001162 w 1221610"/>
              <a:gd name="connsiteY67" fmla="*/ 1933891 h 2219654"/>
              <a:gd name="connsiteX68" fmla="*/ 1005922 w 1221610"/>
              <a:gd name="connsiteY68" fmla="*/ 2007710 h 2219654"/>
              <a:gd name="connsiteX69" fmla="*/ 982112 w 1221610"/>
              <a:gd name="connsiteY69" fmla="*/ 2029141 h 2219654"/>
              <a:gd name="connsiteX70" fmla="*/ 922581 w 1221610"/>
              <a:gd name="connsiteY70" fmla="*/ 2026761 h 2219654"/>
              <a:gd name="connsiteX71" fmla="*/ 870193 w 1221610"/>
              <a:gd name="connsiteY71" fmla="*/ 2036286 h 2219654"/>
              <a:gd name="connsiteX72" fmla="*/ 824949 w 1221610"/>
              <a:gd name="connsiteY72" fmla="*/ 2060099 h 2219654"/>
              <a:gd name="connsiteX73" fmla="*/ 779704 w 1221610"/>
              <a:gd name="connsiteY73" fmla="*/ 2067241 h 2219654"/>
              <a:gd name="connsiteX74" fmla="*/ 758274 w 1221610"/>
              <a:gd name="connsiteY74" fmla="*/ 2086293 h 2219654"/>
              <a:gd name="connsiteX75" fmla="*/ 751131 w 1221610"/>
              <a:gd name="connsiteY75" fmla="*/ 2131536 h 2219654"/>
              <a:gd name="connsiteX76" fmla="*/ 734462 w 1221610"/>
              <a:gd name="connsiteY76" fmla="*/ 2143443 h 2219654"/>
              <a:gd name="connsiteX77" fmla="*/ 689218 w 1221610"/>
              <a:gd name="connsiteY77" fmla="*/ 2193449 h 2219654"/>
              <a:gd name="connsiteX78" fmla="*/ 665406 w 1221610"/>
              <a:gd name="connsiteY78" fmla="*/ 2198210 h 2219654"/>
              <a:gd name="connsiteX79" fmla="*/ 617781 w 1221610"/>
              <a:gd name="connsiteY79" fmla="*/ 2219642 h 2219654"/>
              <a:gd name="connsiteX80" fmla="*/ 579681 w 1221610"/>
              <a:gd name="connsiteY80" fmla="*/ 2202973 h 2219654"/>
              <a:gd name="connsiteX81" fmla="*/ 563012 w 1221610"/>
              <a:gd name="connsiteY81" fmla="*/ 2174398 h 2219654"/>
              <a:gd name="connsiteX82" fmla="*/ 520149 w 1221610"/>
              <a:gd name="connsiteY82" fmla="*/ 2183924 h 2219654"/>
              <a:gd name="connsiteX83" fmla="*/ 512573 w 1221610"/>
              <a:gd name="connsiteY83" fmla="*/ 2177820 h 2219654"/>
              <a:gd name="connsiteX84" fmla="*/ 503481 w 1221610"/>
              <a:gd name="connsiteY84" fmla="*/ 2172017 h 2219654"/>
              <a:gd name="connsiteX85" fmla="*/ 522531 w 1221610"/>
              <a:gd name="connsiteY85" fmla="*/ 2064860 h 2219654"/>
              <a:gd name="connsiteX86" fmla="*/ 539199 w 1221610"/>
              <a:gd name="connsiteY86" fmla="*/ 2043429 h 2219654"/>
              <a:gd name="connsiteX87" fmla="*/ 529674 w 1221610"/>
              <a:gd name="connsiteY87" fmla="*/ 1998186 h 2219654"/>
              <a:gd name="connsiteX88" fmla="*/ 553487 w 1221610"/>
              <a:gd name="connsiteY88" fmla="*/ 1983898 h 2219654"/>
              <a:gd name="connsiteX89" fmla="*/ 534437 w 1221610"/>
              <a:gd name="connsiteY89" fmla="*/ 1969611 h 2219654"/>
              <a:gd name="connsiteX90" fmla="*/ 522531 w 1221610"/>
              <a:gd name="connsiteY90" fmla="*/ 1933893 h 2219654"/>
              <a:gd name="connsiteX91" fmla="*/ 513006 w 1221610"/>
              <a:gd name="connsiteY91" fmla="*/ 1888649 h 2219654"/>
              <a:gd name="connsiteX92" fmla="*/ 510624 w 1221610"/>
              <a:gd name="connsiteY92" fmla="*/ 1857691 h 2219654"/>
              <a:gd name="connsiteX93" fmla="*/ 460618 w 1221610"/>
              <a:gd name="connsiteY93" fmla="*/ 1860074 h 2219654"/>
              <a:gd name="connsiteX94" fmla="*/ 427282 w 1221610"/>
              <a:gd name="connsiteY94" fmla="*/ 1824355 h 2219654"/>
              <a:gd name="connsiteX95" fmla="*/ 382037 w 1221610"/>
              <a:gd name="connsiteY95" fmla="*/ 1807685 h 2219654"/>
              <a:gd name="connsiteX96" fmla="*/ 367749 w 1221610"/>
              <a:gd name="connsiteY96" fmla="*/ 1757680 h 2219654"/>
              <a:gd name="connsiteX97" fmla="*/ 365368 w 1221610"/>
              <a:gd name="connsiteY97" fmla="*/ 1736248 h 2219654"/>
              <a:gd name="connsiteX98" fmla="*/ 334413 w 1221610"/>
              <a:gd name="connsiteY98" fmla="*/ 1691005 h 2219654"/>
              <a:gd name="connsiteX99" fmla="*/ 291549 w 1221610"/>
              <a:gd name="connsiteY99" fmla="*/ 1667192 h 2219654"/>
              <a:gd name="connsiteX100" fmla="*/ 248688 w 1221610"/>
              <a:gd name="connsiteY100" fmla="*/ 1638618 h 2219654"/>
              <a:gd name="connsiteX101" fmla="*/ 215349 w 1221610"/>
              <a:gd name="connsiteY101" fmla="*/ 1629092 h 2219654"/>
              <a:gd name="connsiteX102" fmla="*/ 217731 w 1221610"/>
              <a:gd name="connsiteY102" fmla="*/ 1583846 h 2219654"/>
              <a:gd name="connsiteX103" fmla="*/ 174868 w 1221610"/>
              <a:gd name="connsiteY103" fmla="*/ 1598136 h 2219654"/>
              <a:gd name="connsiteX104" fmla="*/ 186775 w 1221610"/>
              <a:gd name="connsiteY104" fmla="*/ 1631474 h 2219654"/>
              <a:gd name="connsiteX105" fmla="*/ 179631 w 1221610"/>
              <a:gd name="connsiteY105" fmla="*/ 1648143 h 2219654"/>
              <a:gd name="connsiteX106" fmla="*/ 141531 w 1221610"/>
              <a:gd name="connsiteY106" fmla="*/ 1619568 h 2219654"/>
              <a:gd name="connsiteX107" fmla="*/ 98669 w 1221610"/>
              <a:gd name="connsiteY107" fmla="*/ 1617186 h 2219654"/>
              <a:gd name="connsiteX108" fmla="*/ 43899 w 1221610"/>
              <a:gd name="connsiteY108" fmla="*/ 1598136 h 2219654"/>
              <a:gd name="connsiteX109" fmla="*/ 10560 w 1221610"/>
              <a:gd name="connsiteY109" fmla="*/ 1595752 h 2219654"/>
              <a:gd name="connsiteX110" fmla="*/ 1037 w 1221610"/>
              <a:gd name="connsiteY110" fmla="*/ 1543368 h 2219654"/>
              <a:gd name="connsiteX111" fmla="*/ 34374 w 1221610"/>
              <a:gd name="connsiteY111" fmla="*/ 1455261 h 2219654"/>
              <a:gd name="connsiteX112" fmla="*/ 60568 w 1221610"/>
              <a:gd name="connsiteY112" fmla="*/ 1407636 h 2219654"/>
              <a:gd name="connsiteX113" fmla="*/ 81999 w 1221610"/>
              <a:gd name="connsiteY113" fmla="*/ 1360011 h 2219654"/>
              <a:gd name="connsiteX114" fmla="*/ 108194 w 1221610"/>
              <a:gd name="connsiteY114" fmla="*/ 1321911 h 2219654"/>
              <a:gd name="connsiteX115" fmla="*/ 146293 w 1221610"/>
              <a:gd name="connsiteY115" fmla="*/ 1312386 h 2219654"/>
              <a:gd name="connsiteX116" fmla="*/ 153438 w 1221610"/>
              <a:gd name="connsiteY116" fmla="*/ 1276668 h 2219654"/>
              <a:gd name="connsiteX117" fmla="*/ 262975 w 1221610"/>
              <a:gd name="connsiteY117" fmla="*/ 1157605 h 2219654"/>
              <a:gd name="connsiteX118" fmla="*/ 286787 w 1221610"/>
              <a:gd name="connsiteY118" fmla="*/ 1019490 h 2219654"/>
              <a:gd name="connsiteX119" fmla="*/ 282025 w 1221610"/>
              <a:gd name="connsiteY119" fmla="*/ 938530 h 2219654"/>
              <a:gd name="connsiteX120" fmla="*/ 196300 w 1221610"/>
              <a:gd name="connsiteY120" fmla="*/ 926624 h 2219654"/>
              <a:gd name="connsiteX121" fmla="*/ 179632 w 1221610"/>
              <a:gd name="connsiteY121" fmla="*/ 845661 h 2219654"/>
              <a:gd name="connsiteX122" fmla="*/ 186775 w 1221610"/>
              <a:gd name="connsiteY122" fmla="*/ 778986 h 2219654"/>
              <a:gd name="connsiteX123" fmla="*/ 148675 w 1221610"/>
              <a:gd name="connsiteY123" fmla="*/ 740886 h 2219654"/>
              <a:gd name="connsiteX124" fmla="*/ 127244 w 1221610"/>
              <a:gd name="connsiteY124" fmla="*/ 700404 h 2219654"/>
              <a:gd name="connsiteX125" fmla="*/ 117719 w 1221610"/>
              <a:gd name="connsiteY125" fmla="*/ 640874 h 2219654"/>
              <a:gd name="connsiteX126" fmla="*/ 102097 w 1221610"/>
              <a:gd name="connsiteY126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1088 w 1221610"/>
              <a:gd name="connsiteY11" fmla="*/ 778986 h 2219654"/>
              <a:gd name="connsiteX12" fmla="*/ 513007 w 1221610"/>
              <a:gd name="connsiteY12" fmla="*/ 757554 h 2219654"/>
              <a:gd name="connsiteX13" fmla="*/ 536818 w 1221610"/>
              <a:gd name="connsiteY13" fmla="*/ 783748 h 2219654"/>
              <a:gd name="connsiteX14" fmla="*/ 510625 w 1221610"/>
              <a:gd name="connsiteY14" fmla="*/ 888523 h 2219654"/>
              <a:gd name="connsiteX15" fmla="*/ 539200 w 1221610"/>
              <a:gd name="connsiteY15" fmla="*/ 926623 h 2219654"/>
              <a:gd name="connsiteX16" fmla="*/ 546344 w 1221610"/>
              <a:gd name="connsiteY16" fmla="*/ 945674 h 2219654"/>
              <a:gd name="connsiteX17" fmla="*/ 532057 w 1221610"/>
              <a:gd name="connsiteY17" fmla="*/ 976629 h 2219654"/>
              <a:gd name="connsiteX18" fmla="*/ 517769 w 1221610"/>
              <a:gd name="connsiteY18" fmla="*/ 1048067 h 2219654"/>
              <a:gd name="connsiteX19" fmla="*/ 541582 w 1221610"/>
              <a:gd name="connsiteY19" fmla="*/ 1081404 h 2219654"/>
              <a:gd name="connsiteX20" fmla="*/ 551107 w 1221610"/>
              <a:gd name="connsiteY20" fmla="*/ 1121885 h 2219654"/>
              <a:gd name="connsiteX21" fmla="*/ 567775 w 1221610"/>
              <a:gd name="connsiteY21" fmla="*/ 1129029 h 2219654"/>
              <a:gd name="connsiteX22" fmla="*/ 572104 w 1221610"/>
              <a:gd name="connsiteY22" fmla="*/ 1139135 h 2219654"/>
              <a:gd name="connsiteX23" fmla="*/ 591588 w 1221610"/>
              <a:gd name="connsiteY23" fmla="*/ 1105217 h 2219654"/>
              <a:gd name="connsiteX24" fmla="*/ 615400 w 1221610"/>
              <a:gd name="connsiteY24" fmla="*/ 1088548 h 2219654"/>
              <a:gd name="connsiteX25" fmla="*/ 665407 w 1221610"/>
              <a:gd name="connsiteY25" fmla="*/ 1062354 h 2219654"/>
              <a:gd name="connsiteX26" fmla="*/ 698744 w 1221610"/>
              <a:gd name="connsiteY26" fmla="*/ 1050448 h 2219654"/>
              <a:gd name="connsiteX27" fmla="*/ 734463 w 1221610"/>
              <a:gd name="connsiteY27" fmla="*/ 1012349 h 2219654"/>
              <a:gd name="connsiteX28" fmla="*/ 791613 w 1221610"/>
              <a:gd name="connsiteY28" fmla="*/ 988535 h 2219654"/>
              <a:gd name="connsiteX29" fmla="*/ 817807 w 1221610"/>
              <a:gd name="connsiteY29" fmla="*/ 943292 h 2219654"/>
              <a:gd name="connsiteX30" fmla="*/ 841618 w 1221610"/>
              <a:gd name="connsiteY30" fmla="*/ 926621 h 2219654"/>
              <a:gd name="connsiteX31" fmla="*/ 867813 w 1221610"/>
              <a:gd name="connsiteY31" fmla="*/ 926623 h 2219654"/>
              <a:gd name="connsiteX32" fmla="*/ 872575 w 1221610"/>
              <a:gd name="connsiteY32" fmla="*/ 945673 h 2219654"/>
              <a:gd name="connsiteX33" fmla="*/ 848763 w 1221610"/>
              <a:gd name="connsiteY33" fmla="*/ 971867 h 2219654"/>
              <a:gd name="connsiteX34" fmla="*/ 872575 w 1221610"/>
              <a:gd name="connsiteY34" fmla="*/ 998060 h 2219654"/>
              <a:gd name="connsiteX35" fmla="*/ 872575 w 1221610"/>
              <a:gd name="connsiteY35" fmla="*/ 1021873 h 2219654"/>
              <a:gd name="connsiteX36" fmla="*/ 829713 w 1221610"/>
              <a:gd name="connsiteY36" fmla="*/ 1024254 h 2219654"/>
              <a:gd name="connsiteX37" fmla="*/ 817807 w 1221610"/>
              <a:gd name="connsiteY37" fmla="*/ 1052829 h 2219654"/>
              <a:gd name="connsiteX38" fmla="*/ 829713 w 1221610"/>
              <a:gd name="connsiteY38" fmla="*/ 1081404 h 2219654"/>
              <a:gd name="connsiteX39" fmla="*/ 822567 w 1221610"/>
              <a:gd name="connsiteY39" fmla="*/ 1105215 h 2219654"/>
              <a:gd name="connsiteX40" fmla="*/ 836857 w 1221610"/>
              <a:gd name="connsiteY40" fmla="*/ 1124268 h 2219654"/>
              <a:gd name="connsiteX41" fmla="*/ 870194 w 1221610"/>
              <a:gd name="connsiteY41" fmla="*/ 1095693 h 2219654"/>
              <a:gd name="connsiteX42" fmla="*/ 903532 w 1221610"/>
              <a:gd name="connsiteY42" fmla="*/ 1090930 h 2219654"/>
              <a:gd name="connsiteX43" fmla="*/ 901150 w 1221610"/>
              <a:gd name="connsiteY43" fmla="*/ 1045685 h 2219654"/>
              <a:gd name="connsiteX44" fmla="*/ 958300 w 1221610"/>
              <a:gd name="connsiteY44" fmla="*/ 1036161 h 2219654"/>
              <a:gd name="connsiteX45" fmla="*/ 974969 w 1221610"/>
              <a:gd name="connsiteY45" fmla="*/ 1055210 h 2219654"/>
              <a:gd name="connsiteX46" fmla="*/ 984494 w 1221610"/>
              <a:gd name="connsiteY46" fmla="*/ 1181418 h 2219654"/>
              <a:gd name="connsiteX47" fmla="*/ 1032119 w 1221610"/>
              <a:gd name="connsiteY47" fmla="*/ 1262380 h 2219654"/>
              <a:gd name="connsiteX48" fmla="*/ 1072600 w 1221610"/>
              <a:gd name="connsiteY48" fmla="*/ 1283811 h 2219654"/>
              <a:gd name="connsiteX49" fmla="*/ 1089269 w 1221610"/>
              <a:gd name="connsiteY49" fmla="*/ 1350486 h 2219654"/>
              <a:gd name="connsiteX50" fmla="*/ 1122607 w 1221610"/>
              <a:gd name="connsiteY50" fmla="*/ 1376680 h 2219654"/>
              <a:gd name="connsiteX51" fmla="*/ 1163088 w 1221610"/>
              <a:gd name="connsiteY51" fmla="*/ 1436211 h 2219654"/>
              <a:gd name="connsiteX52" fmla="*/ 1191663 w 1221610"/>
              <a:gd name="connsiteY52" fmla="*/ 1450499 h 2219654"/>
              <a:gd name="connsiteX53" fmla="*/ 1220238 w 1221610"/>
              <a:gd name="connsiteY53" fmla="*/ 1488598 h 2219654"/>
              <a:gd name="connsiteX54" fmla="*/ 1215943 w 1221610"/>
              <a:gd name="connsiteY54" fmla="*/ 1508458 h 2219654"/>
              <a:gd name="connsiteX55" fmla="*/ 1196425 w 1221610"/>
              <a:gd name="connsiteY55" fmla="*/ 1557655 h 2219654"/>
              <a:gd name="connsiteX56" fmla="*/ 1144037 w 1221610"/>
              <a:gd name="connsiteY56" fmla="*/ 1552891 h 2219654"/>
              <a:gd name="connsiteX57" fmla="*/ 1124987 w 1221610"/>
              <a:gd name="connsiteY57" fmla="*/ 1598134 h 2219654"/>
              <a:gd name="connsiteX58" fmla="*/ 1048787 w 1221610"/>
              <a:gd name="connsiteY58" fmla="*/ 1631472 h 2219654"/>
              <a:gd name="connsiteX59" fmla="*/ 1020212 w 1221610"/>
              <a:gd name="connsiteY59" fmla="*/ 1691003 h 2219654"/>
              <a:gd name="connsiteX60" fmla="*/ 1036881 w 1221610"/>
              <a:gd name="connsiteY60" fmla="*/ 1738628 h 2219654"/>
              <a:gd name="connsiteX61" fmla="*/ 1017832 w 1221610"/>
              <a:gd name="connsiteY61" fmla="*/ 1779111 h 2219654"/>
              <a:gd name="connsiteX62" fmla="*/ 984493 w 1221610"/>
              <a:gd name="connsiteY62" fmla="*/ 1776728 h 2219654"/>
              <a:gd name="connsiteX63" fmla="*/ 982112 w 1221610"/>
              <a:gd name="connsiteY63" fmla="*/ 1841022 h 2219654"/>
              <a:gd name="connsiteX64" fmla="*/ 946393 w 1221610"/>
              <a:gd name="connsiteY64" fmla="*/ 1857691 h 2219654"/>
              <a:gd name="connsiteX65" fmla="*/ 910674 w 1221610"/>
              <a:gd name="connsiteY65" fmla="*/ 1864834 h 2219654"/>
              <a:gd name="connsiteX66" fmla="*/ 910674 w 1221610"/>
              <a:gd name="connsiteY66" fmla="*/ 1929128 h 2219654"/>
              <a:gd name="connsiteX67" fmla="*/ 967824 w 1221610"/>
              <a:gd name="connsiteY67" fmla="*/ 1938653 h 2219654"/>
              <a:gd name="connsiteX68" fmla="*/ 1001162 w 1221610"/>
              <a:gd name="connsiteY68" fmla="*/ 1933891 h 2219654"/>
              <a:gd name="connsiteX69" fmla="*/ 1005922 w 1221610"/>
              <a:gd name="connsiteY69" fmla="*/ 2007710 h 2219654"/>
              <a:gd name="connsiteX70" fmla="*/ 982112 w 1221610"/>
              <a:gd name="connsiteY70" fmla="*/ 2029141 h 2219654"/>
              <a:gd name="connsiteX71" fmla="*/ 922581 w 1221610"/>
              <a:gd name="connsiteY71" fmla="*/ 2026761 h 2219654"/>
              <a:gd name="connsiteX72" fmla="*/ 870193 w 1221610"/>
              <a:gd name="connsiteY72" fmla="*/ 2036286 h 2219654"/>
              <a:gd name="connsiteX73" fmla="*/ 824949 w 1221610"/>
              <a:gd name="connsiteY73" fmla="*/ 2060099 h 2219654"/>
              <a:gd name="connsiteX74" fmla="*/ 779704 w 1221610"/>
              <a:gd name="connsiteY74" fmla="*/ 2067241 h 2219654"/>
              <a:gd name="connsiteX75" fmla="*/ 758274 w 1221610"/>
              <a:gd name="connsiteY75" fmla="*/ 2086293 h 2219654"/>
              <a:gd name="connsiteX76" fmla="*/ 751131 w 1221610"/>
              <a:gd name="connsiteY76" fmla="*/ 2131536 h 2219654"/>
              <a:gd name="connsiteX77" fmla="*/ 734462 w 1221610"/>
              <a:gd name="connsiteY77" fmla="*/ 2143443 h 2219654"/>
              <a:gd name="connsiteX78" fmla="*/ 689218 w 1221610"/>
              <a:gd name="connsiteY78" fmla="*/ 2193449 h 2219654"/>
              <a:gd name="connsiteX79" fmla="*/ 665406 w 1221610"/>
              <a:gd name="connsiteY79" fmla="*/ 2198210 h 2219654"/>
              <a:gd name="connsiteX80" fmla="*/ 617781 w 1221610"/>
              <a:gd name="connsiteY80" fmla="*/ 2219642 h 2219654"/>
              <a:gd name="connsiteX81" fmla="*/ 579681 w 1221610"/>
              <a:gd name="connsiteY81" fmla="*/ 2202973 h 2219654"/>
              <a:gd name="connsiteX82" fmla="*/ 563012 w 1221610"/>
              <a:gd name="connsiteY82" fmla="*/ 2174398 h 2219654"/>
              <a:gd name="connsiteX83" fmla="*/ 520149 w 1221610"/>
              <a:gd name="connsiteY83" fmla="*/ 2183924 h 2219654"/>
              <a:gd name="connsiteX84" fmla="*/ 512573 w 1221610"/>
              <a:gd name="connsiteY84" fmla="*/ 2177820 h 2219654"/>
              <a:gd name="connsiteX85" fmla="*/ 503481 w 1221610"/>
              <a:gd name="connsiteY85" fmla="*/ 2172017 h 2219654"/>
              <a:gd name="connsiteX86" fmla="*/ 522531 w 1221610"/>
              <a:gd name="connsiteY86" fmla="*/ 2064860 h 2219654"/>
              <a:gd name="connsiteX87" fmla="*/ 539199 w 1221610"/>
              <a:gd name="connsiteY87" fmla="*/ 2043429 h 2219654"/>
              <a:gd name="connsiteX88" fmla="*/ 529674 w 1221610"/>
              <a:gd name="connsiteY88" fmla="*/ 1998186 h 2219654"/>
              <a:gd name="connsiteX89" fmla="*/ 553487 w 1221610"/>
              <a:gd name="connsiteY89" fmla="*/ 1983898 h 2219654"/>
              <a:gd name="connsiteX90" fmla="*/ 534437 w 1221610"/>
              <a:gd name="connsiteY90" fmla="*/ 1969611 h 2219654"/>
              <a:gd name="connsiteX91" fmla="*/ 522531 w 1221610"/>
              <a:gd name="connsiteY91" fmla="*/ 1933893 h 2219654"/>
              <a:gd name="connsiteX92" fmla="*/ 513006 w 1221610"/>
              <a:gd name="connsiteY92" fmla="*/ 1888649 h 2219654"/>
              <a:gd name="connsiteX93" fmla="*/ 510624 w 1221610"/>
              <a:gd name="connsiteY93" fmla="*/ 1857691 h 2219654"/>
              <a:gd name="connsiteX94" fmla="*/ 460618 w 1221610"/>
              <a:gd name="connsiteY94" fmla="*/ 1860074 h 2219654"/>
              <a:gd name="connsiteX95" fmla="*/ 427282 w 1221610"/>
              <a:gd name="connsiteY95" fmla="*/ 1824355 h 2219654"/>
              <a:gd name="connsiteX96" fmla="*/ 382037 w 1221610"/>
              <a:gd name="connsiteY96" fmla="*/ 1807685 h 2219654"/>
              <a:gd name="connsiteX97" fmla="*/ 367749 w 1221610"/>
              <a:gd name="connsiteY97" fmla="*/ 1757680 h 2219654"/>
              <a:gd name="connsiteX98" fmla="*/ 365368 w 1221610"/>
              <a:gd name="connsiteY98" fmla="*/ 1736248 h 2219654"/>
              <a:gd name="connsiteX99" fmla="*/ 334413 w 1221610"/>
              <a:gd name="connsiteY99" fmla="*/ 1691005 h 2219654"/>
              <a:gd name="connsiteX100" fmla="*/ 291549 w 1221610"/>
              <a:gd name="connsiteY100" fmla="*/ 1667192 h 2219654"/>
              <a:gd name="connsiteX101" fmla="*/ 248688 w 1221610"/>
              <a:gd name="connsiteY101" fmla="*/ 1638618 h 2219654"/>
              <a:gd name="connsiteX102" fmla="*/ 215349 w 1221610"/>
              <a:gd name="connsiteY102" fmla="*/ 1629092 h 2219654"/>
              <a:gd name="connsiteX103" fmla="*/ 217731 w 1221610"/>
              <a:gd name="connsiteY103" fmla="*/ 1583846 h 2219654"/>
              <a:gd name="connsiteX104" fmla="*/ 174868 w 1221610"/>
              <a:gd name="connsiteY104" fmla="*/ 1598136 h 2219654"/>
              <a:gd name="connsiteX105" fmla="*/ 186775 w 1221610"/>
              <a:gd name="connsiteY105" fmla="*/ 1631474 h 2219654"/>
              <a:gd name="connsiteX106" fmla="*/ 179631 w 1221610"/>
              <a:gd name="connsiteY106" fmla="*/ 1648143 h 2219654"/>
              <a:gd name="connsiteX107" fmla="*/ 141531 w 1221610"/>
              <a:gd name="connsiteY107" fmla="*/ 1619568 h 2219654"/>
              <a:gd name="connsiteX108" fmla="*/ 98669 w 1221610"/>
              <a:gd name="connsiteY108" fmla="*/ 1617186 h 2219654"/>
              <a:gd name="connsiteX109" fmla="*/ 43899 w 1221610"/>
              <a:gd name="connsiteY109" fmla="*/ 1598136 h 2219654"/>
              <a:gd name="connsiteX110" fmla="*/ 10560 w 1221610"/>
              <a:gd name="connsiteY110" fmla="*/ 1595752 h 2219654"/>
              <a:gd name="connsiteX111" fmla="*/ 1037 w 1221610"/>
              <a:gd name="connsiteY111" fmla="*/ 1543368 h 2219654"/>
              <a:gd name="connsiteX112" fmla="*/ 34374 w 1221610"/>
              <a:gd name="connsiteY112" fmla="*/ 1455261 h 2219654"/>
              <a:gd name="connsiteX113" fmla="*/ 60568 w 1221610"/>
              <a:gd name="connsiteY113" fmla="*/ 1407636 h 2219654"/>
              <a:gd name="connsiteX114" fmla="*/ 81999 w 1221610"/>
              <a:gd name="connsiteY114" fmla="*/ 1360011 h 2219654"/>
              <a:gd name="connsiteX115" fmla="*/ 108194 w 1221610"/>
              <a:gd name="connsiteY115" fmla="*/ 1321911 h 2219654"/>
              <a:gd name="connsiteX116" fmla="*/ 146293 w 1221610"/>
              <a:gd name="connsiteY116" fmla="*/ 1312386 h 2219654"/>
              <a:gd name="connsiteX117" fmla="*/ 153438 w 1221610"/>
              <a:gd name="connsiteY117" fmla="*/ 1276668 h 2219654"/>
              <a:gd name="connsiteX118" fmla="*/ 262975 w 1221610"/>
              <a:gd name="connsiteY118" fmla="*/ 1157605 h 2219654"/>
              <a:gd name="connsiteX119" fmla="*/ 286787 w 1221610"/>
              <a:gd name="connsiteY119" fmla="*/ 1019490 h 2219654"/>
              <a:gd name="connsiteX120" fmla="*/ 282025 w 1221610"/>
              <a:gd name="connsiteY120" fmla="*/ 938530 h 2219654"/>
              <a:gd name="connsiteX121" fmla="*/ 196300 w 1221610"/>
              <a:gd name="connsiteY121" fmla="*/ 926624 h 2219654"/>
              <a:gd name="connsiteX122" fmla="*/ 179632 w 1221610"/>
              <a:gd name="connsiteY122" fmla="*/ 845661 h 2219654"/>
              <a:gd name="connsiteX123" fmla="*/ 186775 w 1221610"/>
              <a:gd name="connsiteY123" fmla="*/ 778986 h 2219654"/>
              <a:gd name="connsiteX124" fmla="*/ 148675 w 1221610"/>
              <a:gd name="connsiteY124" fmla="*/ 740886 h 2219654"/>
              <a:gd name="connsiteX125" fmla="*/ 127244 w 1221610"/>
              <a:gd name="connsiteY125" fmla="*/ 700404 h 2219654"/>
              <a:gd name="connsiteX126" fmla="*/ 117719 w 1221610"/>
              <a:gd name="connsiteY126" fmla="*/ 640874 h 2219654"/>
              <a:gd name="connsiteX127" fmla="*/ 102097 w 1221610"/>
              <a:gd name="connsiteY127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01088 w 1221610"/>
              <a:gd name="connsiteY12" fmla="*/ 778986 h 2219654"/>
              <a:gd name="connsiteX13" fmla="*/ 513007 w 1221610"/>
              <a:gd name="connsiteY13" fmla="*/ 757554 h 2219654"/>
              <a:gd name="connsiteX14" fmla="*/ 536818 w 1221610"/>
              <a:gd name="connsiteY14" fmla="*/ 783748 h 2219654"/>
              <a:gd name="connsiteX15" fmla="*/ 510625 w 1221610"/>
              <a:gd name="connsiteY15" fmla="*/ 888523 h 2219654"/>
              <a:gd name="connsiteX16" fmla="*/ 539200 w 1221610"/>
              <a:gd name="connsiteY16" fmla="*/ 926623 h 2219654"/>
              <a:gd name="connsiteX17" fmla="*/ 546344 w 1221610"/>
              <a:gd name="connsiteY17" fmla="*/ 945674 h 2219654"/>
              <a:gd name="connsiteX18" fmla="*/ 532057 w 1221610"/>
              <a:gd name="connsiteY18" fmla="*/ 976629 h 2219654"/>
              <a:gd name="connsiteX19" fmla="*/ 517769 w 1221610"/>
              <a:gd name="connsiteY19" fmla="*/ 1048067 h 2219654"/>
              <a:gd name="connsiteX20" fmla="*/ 541582 w 1221610"/>
              <a:gd name="connsiteY20" fmla="*/ 1081404 h 2219654"/>
              <a:gd name="connsiteX21" fmla="*/ 551107 w 1221610"/>
              <a:gd name="connsiteY21" fmla="*/ 1121885 h 2219654"/>
              <a:gd name="connsiteX22" fmla="*/ 567775 w 1221610"/>
              <a:gd name="connsiteY22" fmla="*/ 1129029 h 2219654"/>
              <a:gd name="connsiteX23" fmla="*/ 572104 w 1221610"/>
              <a:gd name="connsiteY23" fmla="*/ 1139135 h 2219654"/>
              <a:gd name="connsiteX24" fmla="*/ 591588 w 1221610"/>
              <a:gd name="connsiteY24" fmla="*/ 1105217 h 2219654"/>
              <a:gd name="connsiteX25" fmla="*/ 615400 w 1221610"/>
              <a:gd name="connsiteY25" fmla="*/ 1088548 h 2219654"/>
              <a:gd name="connsiteX26" fmla="*/ 665407 w 1221610"/>
              <a:gd name="connsiteY26" fmla="*/ 1062354 h 2219654"/>
              <a:gd name="connsiteX27" fmla="*/ 698744 w 1221610"/>
              <a:gd name="connsiteY27" fmla="*/ 1050448 h 2219654"/>
              <a:gd name="connsiteX28" fmla="*/ 734463 w 1221610"/>
              <a:gd name="connsiteY28" fmla="*/ 1012349 h 2219654"/>
              <a:gd name="connsiteX29" fmla="*/ 791613 w 1221610"/>
              <a:gd name="connsiteY29" fmla="*/ 988535 h 2219654"/>
              <a:gd name="connsiteX30" fmla="*/ 817807 w 1221610"/>
              <a:gd name="connsiteY30" fmla="*/ 943292 h 2219654"/>
              <a:gd name="connsiteX31" fmla="*/ 841618 w 1221610"/>
              <a:gd name="connsiteY31" fmla="*/ 926621 h 2219654"/>
              <a:gd name="connsiteX32" fmla="*/ 867813 w 1221610"/>
              <a:gd name="connsiteY32" fmla="*/ 926623 h 2219654"/>
              <a:gd name="connsiteX33" fmla="*/ 872575 w 1221610"/>
              <a:gd name="connsiteY33" fmla="*/ 945673 h 2219654"/>
              <a:gd name="connsiteX34" fmla="*/ 848763 w 1221610"/>
              <a:gd name="connsiteY34" fmla="*/ 971867 h 2219654"/>
              <a:gd name="connsiteX35" fmla="*/ 872575 w 1221610"/>
              <a:gd name="connsiteY35" fmla="*/ 998060 h 2219654"/>
              <a:gd name="connsiteX36" fmla="*/ 872575 w 1221610"/>
              <a:gd name="connsiteY36" fmla="*/ 1021873 h 2219654"/>
              <a:gd name="connsiteX37" fmla="*/ 829713 w 1221610"/>
              <a:gd name="connsiteY37" fmla="*/ 1024254 h 2219654"/>
              <a:gd name="connsiteX38" fmla="*/ 817807 w 1221610"/>
              <a:gd name="connsiteY38" fmla="*/ 1052829 h 2219654"/>
              <a:gd name="connsiteX39" fmla="*/ 829713 w 1221610"/>
              <a:gd name="connsiteY39" fmla="*/ 1081404 h 2219654"/>
              <a:gd name="connsiteX40" fmla="*/ 822567 w 1221610"/>
              <a:gd name="connsiteY40" fmla="*/ 1105215 h 2219654"/>
              <a:gd name="connsiteX41" fmla="*/ 836857 w 1221610"/>
              <a:gd name="connsiteY41" fmla="*/ 1124268 h 2219654"/>
              <a:gd name="connsiteX42" fmla="*/ 870194 w 1221610"/>
              <a:gd name="connsiteY42" fmla="*/ 1095693 h 2219654"/>
              <a:gd name="connsiteX43" fmla="*/ 903532 w 1221610"/>
              <a:gd name="connsiteY43" fmla="*/ 1090930 h 2219654"/>
              <a:gd name="connsiteX44" fmla="*/ 901150 w 1221610"/>
              <a:gd name="connsiteY44" fmla="*/ 1045685 h 2219654"/>
              <a:gd name="connsiteX45" fmla="*/ 958300 w 1221610"/>
              <a:gd name="connsiteY45" fmla="*/ 1036161 h 2219654"/>
              <a:gd name="connsiteX46" fmla="*/ 974969 w 1221610"/>
              <a:gd name="connsiteY46" fmla="*/ 1055210 h 2219654"/>
              <a:gd name="connsiteX47" fmla="*/ 984494 w 1221610"/>
              <a:gd name="connsiteY47" fmla="*/ 1181418 h 2219654"/>
              <a:gd name="connsiteX48" fmla="*/ 1032119 w 1221610"/>
              <a:gd name="connsiteY48" fmla="*/ 1262380 h 2219654"/>
              <a:gd name="connsiteX49" fmla="*/ 1072600 w 1221610"/>
              <a:gd name="connsiteY49" fmla="*/ 1283811 h 2219654"/>
              <a:gd name="connsiteX50" fmla="*/ 1089269 w 1221610"/>
              <a:gd name="connsiteY50" fmla="*/ 1350486 h 2219654"/>
              <a:gd name="connsiteX51" fmla="*/ 1122607 w 1221610"/>
              <a:gd name="connsiteY51" fmla="*/ 1376680 h 2219654"/>
              <a:gd name="connsiteX52" fmla="*/ 1163088 w 1221610"/>
              <a:gd name="connsiteY52" fmla="*/ 1436211 h 2219654"/>
              <a:gd name="connsiteX53" fmla="*/ 1191663 w 1221610"/>
              <a:gd name="connsiteY53" fmla="*/ 1450499 h 2219654"/>
              <a:gd name="connsiteX54" fmla="*/ 1220238 w 1221610"/>
              <a:gd name="connsiteY54" fmla="*/ 1488598 h 2219654"/>
              <a:gd name="connsiteX55" fmla="*/ 1215943 w 1221610"/>
              <a:gd name="connsiteY55" fmla="*/ 1508458 h 2219654"/>
              <a:gd name="connsiteX56" fmla="*/ 1196425 w 1221610"/>
              <a:gd name="connsiteY56" fmla="*/ 1557655 h 2219654"/>
              <a:gd name="connsiteX57" fmla="*/ 1144037 w 1221610"/>
              <a:gd name="connsiteY57" fmla="*/ 1552891 h 2219654"/>
              <a:gd name="connsiteX58" fmla="*/ 1124987 w 1221610"/>
              <a:gd name="connsiteY58" fmla="*/ 1598134 h 2219654"/>
              <a:gd name="connsiteX59" fmla="*/ 1048787 w 1221610"/>
              <a:gd name="connsiteY59" fmla="*/ 1631472 h 2219654"/>
              <a:gd name="connsiteX60" fmla="*/ 1020212 w 1221610"/>
              <a:gd name="connsiteY60" fmla="*/ 1691003 h 2219654"/>
              <a:gd name="connsiteX61" fmla="*/ 1036881 w 1221610"/>
              <a:gd name="connsiteY61" fmla="*/ 1738628 h 2219654"/>
              <a:gd name="connsiteX62" fmla="*/ 1017832 w 1221610"/>
              <a:gd name="connsiteY62" fmla="*/ 1779111 h 2219654"/>
              <a:gd name="connsiteX63" fmla="*/ 984493 w 1221610"/>
              <a:gd name="connsiteY63" fmla="*/ 1776728 h 2219654"/>
              <a:gd name="connsiteX64" fmla="*/ 982112 w 1221610"/>
              <a:gd name="connsiteY64" fmla="*/ 1841022 h 2219654"/>
              <a:gd name="connsiteX65" fmla="*/ 946393 w 1221610"/>
              <a:gd name="connsiteY65" fmla="*/ 1857691 h 2219654"/>
              <a:gd name="connsiteX66" fmla="*/ 910674 w 1221610"/>
              <a:gd name="connsiteY66" fmla="*/ 1864834 h 2219654"/>
              <a:gd name="connsiteX67" fmla="*/ 910674 w 1221610"/>
              <a:gd name="connsiteY67" fmla="*/ 1929128 h 2219654"/>
              <a:gd name="connsiteX68" fmla="*/ 967824 w 1221610"/>
              <a:gd name="connsiteY68" fmla="*/ 1938653 h 2219654"/>
              <a:gd name="connsiteX69" fmla="*/ 1001162 w 1221610"/>
              <a:gd name="connsiteY69" fmla="*/ 1933891 h 2219654"/>
              <a:gd name="connsiteX70" fmla="*/ 1005922 w 1221610"/>
              <a:gd name="connsiteY70" fmla="*/ 2007710 h 2219654"/>
              <a:gd name="connsiteX71" fmla="*/ 982112 w 1221610"/>
              <a:gd name="connsiteY71" fmla="*/ 2029141 h 2219654"/>
              <a:gd name="connsiteX72" fmla="*/ 922581 w 1221610"/>
              <a:gd name="connsiteY72" fmla="*/ 2026761 h 2219654"/>
              <a:gd name="connsiteX73" fmla="*/ 870193 w 1221610"/>
              <a:gd name="connsiteY73" fmla="*/ 2036286 h 2219654"/>
              <a:gd name="connsiteX74" fmla="*/ 824949 w 1221610"/>
              <a:gd name="connsiteY74" fmla="*/ 2060099 h 2219654"/>
              <a:gd name="connsiteX75" fmla="*/ 779704 w 1221610"/>
              <a:gd name="connsiteY75" fmla="*/ 2067241 h 2219654"/>
              <a:gd name="connsiteX76" fmla="*/ 758274 w 1221610"/>
              <a:gd name="connsiteY76" fmla="*/ 2086293 h 2219654"/>
              <a:gd name="connsiteX77" fmla="*/ 751131 w 1221610"/>
              <a:gd name="connsiteY77" fmla="*/ 2131536 h 2219654"/>
              <a:gd name="connsiteX78" fmla="*/ 734462 w 1221610"/>
              <a:gd name="connsiteY78" fmla="*/ 2143443 h 2219654"/>
              <a:gd name="connsiteX79" fmla="*/ 689218 w 1221610"/>
              <a:gd name="connsiteY79" fmla="*/ 2193449 h 2219654"/>
              <a:gd name="connsiteX80" fmla="*/ 665406 w 1221610"/>
              <a:gd name="connsiteY80" fmla="*/ 2198210 h 2219654"/>
              <a:gd name="connsiteX81" fmla="*/ 617781 w 1221610"/>
              <a:gd name="connsiteY81" fmla="*/ 2219642 h 2219654"/>
              <a:gd name="connsiteX82" fmla="*/ 579681 w 1221610"/>
              <a:gd name="connsiteY82" fmla="*/ 2202973 h 2219654"/>
              <a:gd name="connsiteX83" fmla="*/ 563012 w 1221610"/>
              <a:gd name="connsiteY83" fmla="*/ 2174398 h 2219654"/>
              <a:gd name="connsiteX84" fmla="*/ 520149 w 1221610"/>
              <a:gd name="connsiteY84" fmla="*/ 2183924 h 2219654"/>
              <a:gd name="connsiteX85" fmla="*/ 512573 w 1221610"/>
              <a:gd name="connsiteY85" fmla="*/ 2177820 h 2219654"/>
              <a:gd name="connsiteX86" fmla="*/ 503481 w 1221610"/>
              <a:gd name="connsiteY86" fmla="*/ 2172017 h 2219654"/>
              <a:gd name="connsiteX87" fmla="*/ 522531 w 1221610"/>
              <a:gd name="connsiteY87" fmla="*/ 2064860 h 2219654"/>
              <a:gd name="connsiteX88" fmla="*/ 539199 w 1221610"/>
              <a:gd name="connsiteY88" fmla="*/ 2043429 h 2219654"/>
              <a:gd name="connsiteX89" fmla="*/ 529674 w 1221610"/>
              <a:gd name="connsiteY89" fmla="*/ 1998186 h 2219654"/>
              <a:gd name="connsiteX90" fmla="*/ 553487 w 1221610"/>
              <a:gd name="connsiteY90" fmla="*/ 1983898 h 2219654"/>
              <a:gd name="connsiteX91" fmla="*/ 534437 w 1221610"/>
              <a:gd name="connsiteY91" fmla="*/ 1969611 h 2219654"/>
              <a:gd name="connsiteX92" fmla="*/ 522531 w 1221610"/>
              <a:gd name="connsiteY92" fmla="*/ 1933893 h 2219654"/>
              <a:gd name="connsiteX93" fmla="*/ 513006 w 1221610"/>
              <a:gd name="connsiteY93" fmla="*/ 1888649 h 2219654"/>
              <a:gd name="connsiteX94" fmla="*/ 510624 w 1221610"/>
              <a:gd name="connsiteY94" fmla="*/ 1857691 h 2219654"/>
              <a:gd name="connsiteX95" fmla="*/ 460618 w 1221610"/>
              <a:gd name="connsiteY95" fmla="*/ 1860074 h 2219654"/>
              <a:gd name="connsiteX96" fmla="*/ 427282 w 1221610"/>
              <a:gd name="connsiteY96" fmla="*/ 1824355 h 2219654"/>
              <a:gd name="connsiteX97" fmla="*/ 382037 w 1221610"/>
              <a:gd name="connsiteY97" fmla="*/ 1807685 h 2219654"/>
              <a:gd name="connsiteX98" fmla="*/ 367749 w 1221610"/>
              <a:gd name="connsiteY98" fmla="*/ 1757680 h 2219654"/>
              <a:gd name="connsiteX99" fmla="*/ 365368 w 1221610"/>
              <a:gd name="connsiteY99" fmla="*/ 1736248 h 2219654"/>
              <a:gd name="connsiteX100" fmla="*/ 334413 w 1221610"/>
              <a:gd name="connsiteY100" fmla="*/ 1691005 h 2219654"/>
              <a:gd name="connsiteX101" fmla="*/ 291549 w 1221610"/>
              <a:gd name="connsiteY101" fmla="*/ 1667192 h 2219654"/>
              <a:gd name="connsiteX102" fmla="*/ 248688 w 1221610"/>
              <a:gd name="connsiteY102" fmla="*/ 1638618 h 2219654"/>
              <a:gd name="connsiteX103" fmla="*/ 215349 w 1221610"/>
              <a:gd name="connsiteY103" fmla="*/ 1629092 h 2219654"/>
              <a:gd name="connsiteX104" fmla="*/ 217731 w 1221610"/>
              <a:gd name="connsiteY104" fmla="*/ 1583846 h 2219654"/>
              <a:gd name="connsiteX105" fmla="*/ 174868 w 1221610"/>
              <a:gd name="connsiteY105" fmla="*/ 1598136 h 2219654"/>
              <a:gd name="connsiteX106" fmla="*/ 186775 w 1221610"/>
              <a:gd name="connsiteY106" fmla="*/ 1631474 h 2219654"/>
              <a:gd name="connsiteX107" fmla="*/ 179631 w 1221610"/>
              <a:gd name="connsiteY107" fmla="*/ 1648143 h 2219654"/>
              <a:gd name="connsiteX108" fmla="*/ 141531 w 1221610"/>
              <a:gd name="connsiteY108" fmla="*/ 1619568 h 2219654"/>
              <a:gd name="connsiteX109" fmla="*/ 98669 w 1221610"/>
              <a:gd name="connsiteY109" fmla="*/ 1617186 h 2219654"/>
              <a:gd name="connsiteX110" fmla="*/ 43899 w 1221610"/>
              <a:gd name="connsiteY110" fmla="*/ 1598136 h 2219654"/>
              <a:gd name="connsiteX111" fmla="*/ 10560 w 1221610"/>
              <a:gd name="connsiteY111" fmla="*/ 1595752 h 2219654"/>
              <a:gd name="connsiteX112" fmla="*/ 1037 w 1221610"/>
              <a:gd name="connsiteY112" fmla="*/ 1543368 h 2219654"/>
              <a:gd name="connsiteX113" fmla="*/ 34374 w 1221610"/>
              <a:gd name="connsiteY113" fmla="*/ 1455261 h 2219654"/>
              <a:gd name="connsiteX114" fmla="*/ 60568 w 1221610"/>
              <a:gd name="connsiteY114" fmla="*/ 1407636 h 2219654"/>
              <a:gd name="connsiteX115" fmla="*/ 81999 w 1221610"/>
              <a:gd name="connsiteY115" fmla="*/ 1360011 h 2219654"/>
              <a:gd name="connsiteX116" fmla="*/ 108194 w 1221610"/>
              <a:gd name="connsiteY116" fmla="*/ 1321911 h 2219654"/>
              <a:gd name="connsiteX117" fmla="*/ 146293 w 1221610"/>
              <a:gd name="connsiteY117" fmla="*/ 1312386 h 2219654"/>
              <a:gd name="connsiteX118" fmla="*/ 153438 w 1221610"/>
              <a:gd name="connsiteY118" fmla="*/ 1276668 h 2219654"/>
              <a:gd name="connsiteX119" fmla="*/ 262975 w 1221610"/>
              <a:gd name="connsiteY119" fmla="*/ 1157605 h 2219654"/>
              <a:gd name="connsiteX120" fmla="*/ 286787 w 1221610"/>
              <a:gd name="connsiteY120" fmla="*/ 1019490 h 2219654"/>
              <a:gd name="connsiteX121" fmla="*/ 282025 w 1221610"/>
              <a:gd name="connsiteY121" fmla="*/ 938530 h 2219654"/>
              <a:gd name="connsiteX122" fmla="*/ 196300 w 1221610"/>
              <a:gd name="connsiteY122" fmla="*/ 926624 h 2219654"/>
              <a:gd name="connsiteX123" fmla="*/ 179632 w 1221610"/>
              <a:gd name="connsiteY123" fmla="*/ 845661 h 2219654"/>
              <a:gd name="connsiteX124" fmla="*/ 186775 w 1221610"/>
              <a:gd name="connsiteY124" fmla="*/ 778986 h 2219654"/>
              <a:gd name="connsiteX125" fmla="*/ 148675 w 1221610"/>
              <a:gd name="connsiteY125" fmla="*/ 740886 h 2219654"/>
              <a:gd name="connsiteX126" fmla="*/ 127244 w 1221610"/>
              <a:gd name="connsiteY126" fmla="*/ 700404 h 2219654"/>
              <a:gd name="connsiteX127" fmla="*/ 117719 w 1221610"/>
              <a:gd name="connsiteY127" fmla="*/ 640874 h 2219654"/>
              <a:gd name="connsiteX128" fmla="*/ 102097 w 1221610"/>
              <a:gd name="connsiteY12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01088 w 1221610"/>
              <a:gd name="connsiteY12" fmla="*/ 778986 h 2219654"/>
              <a:gd name="connsiteX13" fmla="*/ 513007 w 1221610"/>
              <a:gd name="connsiteY13" fmla="*/ 757554 h 2219654"/>
              <a:gd name="connsiteX14" fmla="*/ 536818 w 1221610"/>
              <a:gd name="connsiteY14" fmla="*/ 783748 h 2219654"/>
              <a:gd name="connsiteX15" fmla="*/ 510625 w 1221610"/>
              <a:gd name="connsiteY15" fmla="*/ 888523 h 2219654"/>
              <a:gd name="connsiteX16" fmla="*/ 539200 w 1221610"/>
              <a:gd name="connsiteY16" fmla="*/ 926623 h 2219654"/>
              <a:gd name="connsiteX17" fmla="*/ 546344 w 1221610"/>
              <a:gd name="connsiteY17" fmla="*/ 945674 h 2219654"/>
              <a:gd name="connsiteX18" fmla="*/ 532057 w 1221610"/>
              <a:gd name="connsiteY18" fmla="*/ 976629 h 2219654"/>
              <a:gd name="connsiteX19" fmla="*/ 517769 w 1221610"/>
              <a:gd name="connsiteY19" fmla="*/ 1048067 h 2219654"/>
              <a:gd name="connsiteX20" fmla="*/ 541582 w 1221610"/>
              <a:gd name="connsiteY20" fmla="*/ 1081404 h 2219654"/>
              <a:gd name="connsiteX21" fmla="*/ 551107 w 1221610"/>
              <a:gd name="connsiteY21" fmla="*/ 1121885 h 2219654"/>
              <a:gd name="connsiteX22" fmla="*/ 567775 w 1221610"/>
              <a:gd name="connsiteY22" fmla="*/ 1129029 h 2219654"/>
              <a:gd name="connsiteX23" fmla="*/ 572104 w 1221610"/>
              <a:gd name="connsiteY23" fmla="*/ 1139135 h 2219654"/>
              <a:gd name="connsiteX24" fmla="*/ 591588 w 1221610"/>
              <a:gd name="connsiteY24" fmla="*/ 1105217 h 2219654"/>
              <a:gd name="connsiteX25" fmla="*/ 615400 w 1221610"/>
              <a:gd name="connsiteY25" fmla="*/ 1088548 h 2219654"/>
              <a:gd name="connsiteX26" fmla="*/ 665407 w 1221610"/>
              <a:gd name="connsiteY26" fmla="*/ 1062354 h 2219654"/>
              <a:gd name="connsiteX27" fmla="*/ 698744 w 1221610"/>
              <a:gd name="connsiteY27" fmla="*/ 1050448 h 2219654"/>
              <a:gd name="connsiteX28" fmla="*/ 734463 w 1221610"/>
              <a:gd name="connsiteY28" fmla="*/ 1012349 h 2219654"/>
              <a:gd name="connsiteX29" fmla="*/ 791613 w 1221610"/>
              <a:gd name="connsiteY29" fmla="*/ 988535 h 2219654"/>
              <a:gd name="connsiteX30" fmla="*/ 817807 w 1221610"/>
              <a:gd name="connsiteY30" fmla="*/ 943292 h 2219654"/>
              <a:gd name="connsiteX31" fmla="*/ 841618 w 1221610"/>
              <a:gd name="connsiteY31" fmla="*/ 926621 h 2219654"/>
              <a:gd name="connsiteX32" fmla="*/ 867813 w 1221610"/>
              <a:gd name="connsiteY32" fmla="*/ 926623 h 2219654"/>
              <a:gd name="connsiteX33" fmla="*/ 872575 w 1221610"/>
              <a:gd name="connsiteY33" fmla="*/ 945673 h 2219654"/>
              <a:gd name="connsiteX34" fmla="*/ 848763 w 1221610"/>
              <a:gd name="connsiteY34" fmla="*/ 971867 h 2219654"/>
              <a:gd name="connsiteX35" fmla="*/ 872575 w 1221610"/>
              <a:gd name="connsiteY35" fmla="*/ 998060 h 2219654"/>
              <a:gd name="connsiteX36" fmla="*/ 872575 w 1221610"/>
              <a:gd name="connsiteY36" fmla="*/ 1021873 h 2219654"/>
              <a:gd name="connsiteX37" fmla="*/ 829713 w 1221610"/>
              <a:gd name="connsiteY37" fmla="*/ 1024254 h 2219654"/>
              <a:gd name="connsiteX38" fmla="*/ 817807 w 1221610"/>
              <a:gd name="connsiteY38" fmla="*/ 1052829 h 2219654"/>
              <a:gd name="connsiteX39" fmla="*/ 829713 w 1221610"/>
              <a:gd name="connsiteY39" fmla="*/ 1081404 h 2219654"/>
              <a:gd name="connsiteX40" fmla="*/ 822567 w 1221610"/>
              <a:gd name="connsiteY40" fmla="*/ 1105215 h 2219654"/>
              <a:gd name="connsiteX41" fmla="*/ 836857 w 1221610"/>
              <a:gd name="connsiteY41" fmla="*/ 1124268 h 2219654"/>
              <a:gd name="connsiteX42" fmla="*/ 870194 w 1221610"/>
              <a:gd name="connsiteY42" fmla="*/ 1095693 h 2219654"/>
              <a:gd name="connsiteX43" fmla="*/ 903532 w 1221610"/>
              <a:gd name="connsiteY43" fmla="*/ 1090930 h 2219654"/>
              <a:gd name="connsiteX44" fmla="*/ 901150 w 1221610"/>
              <a:gd name="connsiteY44" fmla="*/ 1045685 h 2219654"/>
              <a:gd name="connsiteX45" fmla="*/ 958300 w 1221610"/>
              <a:gd name="connsiteY45" fmla="*/ 1036161 h 2219654"/>
              <a:gd name="connsiteX46" fmla="*/ 974969 w 1221610"/>
              <a:gd name="connsiteY46" fmla="*/ 1055210 h 2219654"/>
              <a:gd name="connsiteX47" fmla="*/ 984494 w 1221610"/>
              <a:gd name="connsiteY47" fmla="*/ 1181418 h 2219654"/>
              <a:gd name="connsiteX48" fmla="*/ 1032119 w 1221610"/>
              <a:gd name="connsiteY48" fmla="*/ 1262380 h 2219654"/>
              <a:gd name="connsiteX49" fmla="*/ 1072600 w 1221610"/>
              <a:gd name="connsiteY49" fmla="*/ 1283811 h 2219654"/>
              <a:gd name="connsiteX50" fmla="*/ 1089269 w 1221610"/>
              <a:gd name="connsiteY50" fmla="*/ 1350486 h 2219654"/>
              <a:gd name="connsiteX51" fmla="*/ 1122607 w 1221610"/>
              <a:gd name="connsiteY51" fmla="*/ 1376680 h 2219654"/>
              <a:gd name="connsiteX52" fmla="*/ 1163088 w 1221610"/>
              <a:gd name="connsiteY52" fmla="*/ 1436211 h 2219654"/>
              <a:gd name="connsiteX53" fmla="*/ 1191663 w 1221610"/>
              <a:gd name="connsiteY53" fmla="*/ 1450499 h 2219654"/>
              <a:gd name="connsiteX54" fmla="*/ 1220238 w 1221610"/>
              <a:gd name="connsiteY54" fmla="*/ 1488598 h 2219654"/>
              <a:gd name="connsiteX55" fmla="*/ 1215943 w 1221610"/>
              <a:gd name="connsiteY55" fmla="*/ 1508458 h 2219654"/>
              <a:gd name="connsiteX56" fmla="*/ 1196425 w 1221610"/>
              <a:gd name="connsiteY56" fmla="*/ 1557655 h 2219654"/>
              <a:gd name="connsiteX57" fmla="*/ 1144037 w 1221610"/>
              <a:gd name="connsiteY57" fmla="*/ 1552891 h 2219654"/>
              <a:gd name="connsiteX58" fmla="*/ 1124987 w 1221610"/>
              <a:gd name="connsiteY58" fmla="*/ 1598134 h 2219654"/>
              <a:gd name="connsiteX59" fmla="*/ 1048787 w 1221610"/>
              <a:gd name="connsiteY59" fmla="*/ 1631472 h 2219654"/>
              <a:gd name="connsiteX60" fmla="*/ 1020212 w 1221610"/>
              <a:gd name="connsiteY60" fmla="*/ 1691003 h 2219654"/>
              <a:gd name="connsiteX61" fmla="*/ 1036881 w 1221610"/>
              <a:gd name="connsiteY61" fmla="*/ 1738628 h 2219654"/>
              <a:gd name="connsiteX62" fmla="*/ 1017832 w 1221610"/>
              <a:gd name="connsiteY62" fmla="*/ 1779111 h 2219654"/>
              <a:gd name="connsiteX63" fmla="*/ 984493 w 1221610"/>
              <a:gd name="connsiteY63" fmla="*/ 1776728 h 2219654"/>
              <a:gd name="connsiteX64" fmla="*/ 982112 w 1221610"/>
              <a:gd name="connsiteY64" fmla="*/ 1841022 h 2219654"/>
              <a:gd name="connsiteX65" fmla="*/ 946393 w 1221610"/>
              <a:gd name="connsiteY65" fmla="*/ 1857691 h 2219654"/>
              <a:gd name="connsiteX66" fmla="*/ 910674 w 1221610"/>
              <a:gd name="connsiteY66" fmla="*/ 1864834 h 2219654"/>
              <a:gd name="connsiteX67" fmla="*/ 910674 w 1221610"/>
              <a:gd name="connsiteY67" fmla="*/ 1929128 h 2219654"/>
              <a:gd name="connsiteX68" fmla="*/ 967824 w 1221610"/>
              <a:gd name="connsiteY68" fmla="*/ 1938653 h 2219654"/>
              <a:gd name="connsiteX69" fmla="*/ 1001162 w 1221610"/>
              <a:gd name="connsiteY69" fmla="*/ 1933891 h 2219654"/>
              <a:gd name="connsiteX70" fmla="*/ 1005922 w 1221610"/>
              <a:gd name="connsiteY70" fmla="*/ 2007710 h 2219654"/>
              <a:gd name="connsiteX71" fmla="*/ 982112 w 1221610"/>
              <a:gd name="connsiteY71" fmla="*/ 2029141 h 2219654"/>
              <a:gd name="connsiteX72" fmla="*/ 922581 w 1221610"/>
              <a:gd name="connsiteY72" fmla="*/ 2026761 h 2219654"/>
              <a:gd name="connsiteX73" fmla="*/ 870193 w 1221610"/>
              <a:gd name="connsiteY73" fmla="*/ 2036286 h 2219654"/>
              <a:gd name="connsiteX74" fmla="*/ 824949 w 1221610"/>
              <a:gd name="connsiteY74" fmla="*/ 2060099 h 2219654"/>
              <a:gd name="connsiteX75" fmla="*/ 779704 w 1221610"/>
              <a:gd name="connsiteY75" fmla="*/ 2067241 h 2219654"/>
              <a:gd name="connsiteX76" fmla="*/ 758274 w 1221610"/>
              <a:gd name="connsiteY76" fmla="*/ 2086293 h 2219654"/>
              <a:gd name="connsiteX77" fmla="*/ 751131 w 1221610"/>
              <a:gd name="connsiteY77" fmla="*/ 2131536 h 2219654"/>
              <a:gd name="connsiteX78" fmla="*/ 734462 w 1221610"/>
              <a:gd name="connsiteY78" fmla="*/ 2143443 h 2219654"/>
              <a:gd name="connsiteX79" fmla="*/ 689218 w 1221610"/>
              <a:gd name="connsiteY79" fmla="*/ 2193449 h 2219654"/>
              <a:gd name="connsiteX80" fmla="*/ 665406 w 1221610"/>
              <a:gd name="connsiteY80" fmla="*/ 2198210 h 2219654"/>
              <a:gd name="connsiteX81" fmla="*/ 617781 w 1221610"/>
              <a:gd name="connsiteY81" fmla="*/ 2219642 h 2219654"/>
              <a:gd name="connsiteX82" fmla="*/ 579681 w 1221610"/>
              <a:gd name="connsiteY82" fmla="*/ 2202973 h 2219654"/>
              <a:gd name="connsiteX83" fmla="*/ 563012 w 1221610"/>
              <a:gd name="connsiteY83" fmla="*/ 2174398 h 2219654"/>
              <a:gd name="connsiteX84" fmla="*/ 520149 w 1221610"/>
              <a:gd name="connsiteY84" fmla="*/ 2183924 h 2219654"/>
              <a:gd name="connsiteX85" fmla="*/ 512573 w 1221610"/>
              <a:gd name="connsiteY85" fmla="*/ 2177820 h 2219654"/>
              <a:gd name="connsiteX86" fmla="*/ 503481 w 1221610"/>
              <a:gd name="connsiteY86" fmla="*/ 2172017 h 2219654"/>
              <a:gd name="connsiteX87" fmla="*/ 522531 w 1221610"/>
              <a:gd name="connsiteY87" fmla="*/ 2064860 h 2219654"/>
              <a:gd name="connsiteX88" fmla="*/ 539199 w 1221610"/>
              <a:gd name="connsiteY88" fmla="*/ 2043429 h 2219654"/>
              <a:gd name="connsiteX89" fmla="*/ 529674 w 1221610"/>
              <a:gd name="connsiteY89" fmla="*/ 1998186 h 2219654"/>
              <a:gd name="connsiteX90" fmla="*/ 553487 w 1221610"/>
              <a:gd name="connsiteY90" fmla="*/ 1983898 h 2219654"/>
              <a:gd name="connsiteX91" fmla="*/ 534437 w 1221610"/>
              <a:gd name="connsiteY91" fmla="*/ 1969611 h 2219654"/>
              <a:gd name="connsiteX92" fmla="*/ 522531 w 1221610"/>
              <a:gd name="connsiteY92" fmla="*/ 1933893 h 2219654"/>
              <a:gd name="connsiteX93" fmla="*/ 513006 w 1221610"/>
              <a:gd name="connsiteY93" fmla="*/ 1888649 h 2219654"/>
              <a:gd name="connsiteX94" fmla="*/ 510624 w 1221610"/>
              <a:gd name="connsiteY94" fmla="*/ 1857691 h 2219654"/>
              <a:gd name="connsiteX95" fmla="*/ 460618 w 1221610"/>
              <a:gd name="connsiteY95" fmla="*/ 1860074 h 2219654"/>
              <a:gd name="connsiteX96" fmla="*/ 427282 w 1221610"/>
              <a:gd name="connsiteY96" fmla="*/ 1824355 h 2219654"/>
              <a:gd name="connsiteX97" fmla="*/ 382037 w 1221610"/>
              <a:gd name="connsiteY97" fmla="*/ 1807685 h 2219654"/>
              <a:gd name="connsiteX98" fmla="*/ 367749 w 1221610"/>
              <a:gd name="connsiteY98" fmla="*/ 1757680 h 2219654"/>
              <a:gd name="connsiteX99" fmla="*/ 365368 w 1221610"/>
              <a:gd name="connsiteY99" fmla="*/ 1736248 h 2219654"/>
              <a:gd name="connsiteX100" fmla="*/ 334413 w 1221610"/>
              <a:gd name="connsiteY100" fmla="*/ 1691005 h 2219654"/>
              <a:gd name="connsiteX101" fmla="*/ 291549 w 1221610"/>
              <a:gd name="connsiteY101" fmla="*/ 1667192 h 2219654"/>
              <a:gd name="connsiteX102" fmla="*/ 248688 w 1221610"/>
              <a:gd name="connsiteY102" fmla="*/ 1638618 h 2219654"/>
              <a:gd name="connsiteX103" fmla="*/ 215349 w 1221610"/>
              <a:gd name="connsiteY103" fmla="*/ 1629092 h 2219654"/>
              <a:gd name="connsiteX104" fmla="*/ 217731 w 1221610"/>
              <a:gd name="connsiteY104" fmla="*/ 1583846 h 2219654"/>
              <a:gd name="connsiteX105" fmla="*/ 174868 w 1221610"/>
              <a:gd name="connsiteY105" fmla="*/ 1598136 h 2219654"/>
              <a:gd name="connsiteX106" fmla="*/ 186775 w 1221610"/>
              <a:gd name="connsiteY106" fmla="*/ 1631474 h 2219654"/>
              <a:gd name="connsiteX107" fmla="*/ 179631 w 1221610"/>
              <a:gd name="connsiteY107" fmla="*/ 1648143 h 2219654"/>
              <a:gd name="connsiteX108" fmla="*/ 141531 w 1221610"/>
              <a:gd name="connsiteY108" fmla="*/ 1619568 h 2219654"/>
              <a:gd name="connsiteX109" fmla="*/ 98669 w 1221610"/>
              <a:gd name="connsiteY109" fmla="*/ 1617186 h 2219654"/>
              <a:gd name="connsiteX110" fmla="*/ 43899 w 1221610"/>
              <a:gd name="connsiteY110" fmla="*/ 1598136 h 2219654"/>
              <a:gd name="connsiteX111" fmla="*/ 10560 w 1221610"/>
              <a:gd name="connsiteY111" fmla="*/ 1595752 h 2219654"/>
              <a:gd name="connsiteX112" fmla="*/ 1037 w 1221610"/>
              <a:gd name="connsiteY112" fmla="*/ 1543368 h 2219654"/>
              <a:gd name="connsiteX113" fmla="*/ 34374 w 1221610"/>
              <a:gd name="connsiteY113" fmla="*/ 1455261 h 2219654"/>
              <a:gd name="connsiteX114" fmla="*/ 60568 w 1221610"/>
              <a:gd name="connsiteY114" fmla="*/ 1407636 h 2219654"/>
              <a:gd name="connsiteX115" fmla="*/ 81999 w 1221610"/>
              <a:gd name="connsiteY115" fmla="*/ 1360011 h 2219654"/>
              <a:gd name="connsiteX116" fmla="*/ 108194 w 1221610"/>
              <a:gd name="connsiteY116" fmla="*/ 1321911 h 2219654"/>
              <a:gd name="connsiteX117" fmla="*/ 146293 w 1221610"/>
              <a:gd name="connsiteY117" fmla="*/ 1312386 h 2219654"/>
              <a:gd name="connsiteX118" fmla="*/ 153438 w 1221610"/>
              <a:gd name="connsiteY118" fmla="*/ 1276668 h 2219654"/>
              <a:gd name="connsiteX119" fmla="*/ 262975 w 1221610"/>
              <a:gd name="connsiteY119" fmla="*/ 1157605 h 2219654"/>
              <a:gd name="connsiteX120" fmla="*/ 286787 w 1221610"/>
              <a:gd name="connsiteY120" fmla="*/ 1019490 h 2219654"/>
              <a:gd name="connsiteX121" fmla="*/ 282025 w 1221610"/>
              <a:gd name="connsiteY121" fmla="*/ 938530 h 2219654"/>
              <a:gd name="connsiteX122" fmla="*/ 196300 w 1221610"/>
              <a:gd name="connsiteY122" fmla="*/ 926624 h 2219654"/>
              <a:gd name="connsiteX123" fmla="*/ 179632 w 1221610"/>
              <a:gd name="connsiteY123" fmla="*/ 845661 h 2219654"/>
              <a:gd name="connsiteX124" fmla="*/ 186775 w 1221610"/>
              <a:gd name="connsiteY124" fmla="*/ 778986 h 2219654"/>
              <a:gd name="connsiteX125" fmla="*/ 148675 w 1221610"/>
              <a:gd name="connsiteY125" fmla="*/ 740886 h 2219654"/>
              <a:gd name="connsiteX126" fmla="*/ 127244 w 1221610"/>
              <a:gd name="connsiteY126" fmla="*/ 700404 h 2219654"/>
              <a:gd name="connsiteX127" fmla="*/ 117719 w 1221610"/>
              <a:gd name="connsiteY127" fmla="*/ 640874 h 2219654"/>
              <a:gd name="connsiteX128" fmla="*/ 102097 w 1221610"/>
              <a:gd name="connsiteY12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01088 w 1221610"/>
              <a:gd name="connsiteY13" fmla="*/ 778986 h 2219654"/>
              <a:gd name="connsiteX14" fmla="*/ 513007 w 1221610"/>
              <a:gd name="connsiteY14" fmla="*/ 757554 h 2219654"/>
              <a:gd name="connsiteX15" fmla="*/ 536818 w 1221610"/>
              <a:gd name="connsiteY15" fmla="*/ 783748 h 2219654"/>
              <a:gd name="connsiteX16" fmla="*/ 510625 w 1221610"/>
              <a:gd name="connsiteY16" fmla="*/ 888523 h 2219654"/>
              <a:gd name="connsiteX17" fmla="*/ 539200 w 1221610"/>
              <a:gd name="connsiteY17" fmla="*/ 926623 h 2219654"/>
              <a:gd name="connsiteX18" fmla="*/ 546344 w 1221610"/>
              <a:gd name="connsiteY18" fmla="*/ 945674 h 2219654"/>
              <a:gd name="connsiteX19" fmla="*/ 532057 w 1221610"/>
              <a:gd name="connsiteY19" fmla="*/ 976629 h 2219654"/>
              <a:gd name="connsiteX20" fmla="*/ 517769 w 1221610"/>
              <a:gd name="connsiteY20" fmla="*/ 1048067 h 2219654"/>
              <a:gd name="connsiteX21" fmla="*/ 541582 w 1221610"/>
              <a:gd name="connsiteY21" fmla="*/ 1081404 h 2219654"/>
              <a:gd name="connsiteX22" fmla="*/ 551107 w 1221610"/>
              <a:gd name="connsiteY22" fmla="*/ 1121885 h 2219654"/>
              <a:gd name="connsiteX23" fmla="*/ 567775 w 1221610"/>
              <a:gd name="connsiteY23" fmla="*/ 1129029 h 2219654"/>
              <a:gd name="connsiteX24" fmla="*/ 572104 w 1221610"/>
              <a:gd name="connsiteY24" fmla="*/ 1139135 h 2219654"/>
              <a:gd name="connsiteX25" fmla="*/ 591588 w 1221610"/>
              <a:gd name="connsiteY25" fmla="*/ 1105217 h 2219654"/>
              <a:gd name="connsiteX26" fmla="*/ 615400 w 1221610"/>
              <a:gd name="connsiteY26" fmla="*/ 1088548 h 2219654"/>
              <a:gd name="connsiteX27" fmla="*/ 665407 w 1221610"/>
              <a:gd name="connsiteY27" fmla="*/ 1062354 h 2219654"/>
              <a:gd name="connsiteX28" fmla="*/ 698744 w 1221610"/>
              <a:gd name="connsiteY28" fmla="*/ 1050448 h 2219654"/>
              <a:gd name="connsiteX29" fmla="*/ 734463 w 1221610"/>
              <a:gd name="connsiteY29" fmla="*/ 1012349 h 2219654"/>
              <a:gd name="connsiteX30" fmla="*/ 791613 w 1221610"/>
              <a:gd name="connsiteY30" fmla="*/ 988535 h 2219654"/>
              <a:gd name="connsiteX31" fmla="*/ 817807 w 1221610"/>
              <a:gd name="connsiteY31" fmla="*/ 943292 h 2219654"/>
              <a:gd name="connsiteX32" fmla="*/ 841618 w 1221610"/>
              <a:gd name="connsiteY32" fmla="*/ 926621 h 2219654"/>
              <a:gd name="connsiteX33" fmla="*/ 867813 w 1221610"/>
              <a:gd name="connsiteY33" fmla="*/ 926623 h 2219654"/>
              <a:gd name="connsiteX34" fmla="*/ 872575 w 1221610"/>
              <a:gd name="connsiteY34" fmla="*/ 945673 h 2219654"/>
              <a:gd name="connsiteX35" fmla="*/ 848763 w 1221610"/>
              <a:gd name="connsiteY35" fmla="*/ 971867 h 2219654"/>
              <a:gd name="connsiteX36" fmla="*/ 872575 w 1221610"/>
              <a:gd name="connsiteY36" fmla="*/ 998060 h 2219654"/>
              <a:gd name="connsiteX37" fmla="*/ 872575 w 1221610"/>
              <a:gd name="connsiteY37" fmla="*/ 1021873 h 2219654"/>
              <a:gd name="connsiteX38" fmla="*/ 829713 w 1221610"/>
              <a:gd name="connsiteY38" fmla="*/ 1024254 h 2219654"/>
              <a:gd name="connsiteX39" fmla="*/ 817807 w 1221610"/>
              <a:gd name="connsiteY39" fmla="*/ 1052829 h 2219654"/>
              <a:gd name="connsiteX40" fmla="*/ 829713 w 1221610"/>
              <a:gd name="connsiteY40" fmla="*/ 1081404 h 2219654"/>
              <a:gd name="connsiteX41" fmla="*/ 822567 w 1221610"/>
              <a:gd name="connsiteY41" fmla="*/ 1105215 h 2219654"/>
              <a:gd name="connsiteX42" fmla="*/ 836857 w 1221610"/>
              <a:gd name="connsiteY42" fmla="*/ 1124268 h 2219654"/>
              <a:gd name="connsiteX43" fmla="*/ 870194 w 1221610"/>
              <a:gd name="connsiteY43" fmla="*/ 1095693 h 2219654"/>
              <a:gd name="connsiteX44" fmla="*/ 903532 w 1221610"/>
              <a:gd name="connsiteY44" fmla="*/ 1090930 h 2219654"/>
              <a:gd name="connsiteX45" fmla="*/ 901150 w 1221610"/>
              <a:gd name="connsiteY45" fmla="*/ 1045685 h 2219654"/>
              <a:gd name="connsiteX46" fmla="*/ 958300 w 1221610"/>
              <a:gd name="connsiteY46" fmla="*/ 1036161 h 2219654"/>
              <a:gd name="connsiteX47" fmla="*/ 974969 w 1221610"/>
              <a:gd name="connsiteY47" fmla="*/ 1055210 h 2219654"/>
              <a:gd name="connsiteX48" fmla="*/ 984494 w 1221610"/>
              <a:gd name="connsiteY48" fmla="*/ 1181418 h 2219654"/>
              <a:gd name="connsiteX49" fmla="*/ 1032119 w 1221610"/>
              <a:gd name="connsiteY49" fmla="*/ 1262380 h 2219654"/>
              <a:gd name="connsiteX50" fmla="*/ 1072600 w 1221610"/>
              <a:gd name="connsiteY50" fmla="*/ 1283811 h 2219654"/>
              <a:gd name="connsiteX51" fmla="*/ 1089269 w 1221610"/>
              <a:gd name="connsiteY51" fmla="*/ 1350486 h 2219654"/>
              <a:gd name="connsiteX52" fmla="*/ 1122607 w 1221610"/>
              <a:gd name="connsiteY52" fmla="*/ 1376680 h 2219654"/>
              <a:gd name="connsiteX53" fmla="*/ 1163088 w 1221610"/>
              <a:gd name="connsiteY53" fmla="*/ 1436211 h 2219654"/>
              <a:gd name="connsiteX54" fmla="*/ 1191663 w 1221610"/>
              <a:gd name="connsiteY54" fmla="*/ 1450499 h 2219654"/>
              <a:gd name="connsiteX55" fmla="*/ 1220238 w 1221610"/>
              <a:gd name="connsiteY55" fmla="*/ 1488598 h 2219654"/>
              <a:gd name="connsiteX56" fmla="*/ 1215943 w 1221610"/>
              <a:gd name="connsiteY56" fmla="*/ 1508458 h 2219654"/>
              <a:gd name="connsiteX57" fmla="*/ 1196425 w 1221610"/>
              <a:gd name="connsiteY57" fmla="*/ 1557655 h 2219654"/>
              <a:gd name="connsiteX58" fmla="*/ 1144037 w 1221610"/>
              <a:gd name="connsiteY58" fmla="*/ 1552891 h 2219654"/>
              <a:gd name="connsiteX59" fmla="*/ 1124987 w 1221610"/>
              <a:gd name="connsiteY59" fmla="*/ 1598134 h 2219654"/>
              <a:gd name="connsiteX60" fmla="*/ 1048787 w 1221610"/>
              <a:gd name="connsiteY60" fmla="*/ 1631472 h 2219654"/>
              <a:gd name="connsiteX61" fmla="*/ 1020212 w 1221610"/>
              <a:gd name="connsiteY61" fmla="*/ 1691003 h 2219654"/>
              <a:gd name="connsiteX62" fmla="*/ 1036881 w 1221610"/>
              <a:gd name="connsiteY62" fmla="*/ 1738628 h 2219654"/>
              <a:gd name="connsiteX63" fmla="*/ 1017832 w 1221610"/>
              <a:gd name="connsiteY63" fmla="*/ 1779111 h 2219654"/>
              <a:gd name="connsiteX64" fmla="*/ 984493 w 1221610"/>
              <a:gd name="connsiteY64" fmla="*/ 1776728 h 2219654"/>
              <a:gd name="connsiteX65" fmla="*/ 982112 w 1221610"/>
              <a:gd name="connsiteY65" fmla="*/ 1841022 h 2219654"/>
              <a:gd name="connsiteX66" fmla="*/ 946393 w 1221610"/>
              <a:gd name="connsiteY66" fmla="*/ 1857691 h 2219654"/>
              <a:gd name="connsiteX67" fmla="*/ 910674 w 1221610"/>
              <a:gd name="connsiteY67" fmla="*/ 1864834 h 2219654"/>
              <a:gd name="connsiteX68" fmla="*/ 910674 w 1221610"/>
              <a:gd name="connsiteY68" fmla="*/ 1929128 h 2219654"/>
              <a:gd name="connsiteX69" fmla="*/ 967824 w 1221610"/>
              <a:gd name="connsiteY69" fmla="*/ 1938653 h 2219654"/>
              <a:gd name="connsiteX70" fmla="*/ 1001162 w 1221610"/>
              <a:gd name="connsiteY70" fmla="*/ 1933891 h 2219654"/>
              <a:gd name="connsiteX71" fmla="*/ 1005922 w 1221610"/>
              <a:gd name="connsiteY71" fmla="*/ 2007710 h 2219654"/>
              <a:gd name="connsiteX72" fmla="*/ 982112 w 1221610"/>
              <a:gd name="connsiteY72" fmla="*/ 2029141 h 2219654"/>
              <a:gd name="connsiteX73" fmla="*/ 922581 w 1221610"/>
              <a:gd name="connsiteY73" fmla="*/ 2026761 h 2219654"/>
              <a:gd name="connsiteX74" fmla="*/ 870193 w 1221610"/>
              <a:gd name="connsiteY74" fmla="*/ 2036286 h 2219654"/>
              <a:gd name="connsiteX75" fmla="*/ 824949 w 1221610"/>
              <a:gd name="connsiteY75" fmla="*/ 2060099 h 2219654"/>
              <a:gd name="connsiteX76" fmla="*/ 779704 w 1221610"/>
              <a:gd name="connsiteY76" fmla="*/ 2067241 h 2219654"/>
              <a:gd name="connsiteX77" fmla="*/ 758274 w 1221610"/>
              <a:gd name="connsiteY77" fmla="*/ 2086293 h 2219654"/>
              <a:gd name="connsiteX78" fmla="*/ 751131 w 1221610"/>
              <a:gd name="connsiteY78" fmla="*/ 2131536 h 2219654"/>
              <a:gd name="connsiteX79" fmla="*/ 734462 w 1221610"/>
              <a:gd name="connsiteY79" fmla="*/ 2143443 h 2219654"/>
              <a:gd name="connsiteX80" fmla="*/ 689218 w 1221610"/>
              <a:gd name="connsiteY80" fmla="*/ 2193449 h 2219654"/>
              <a:gd name="connsiteX81" fmla="*/ 665406 w 1221610"/>
              <a:gd name="connsiteY81" fmla="*/ 2198210 h 2219654"/>
              <a:gd name="connsiteX82" fmla="*/ 617781 w 1221610"/>
              <a:gd name="connsiteY82" fmla="*/ 2219642 h 2219654"/>
              <a:gd name="connsiteX83" fmla="*/ 579681 w 1221610"/>
              <a:gd name="connsiteY83" fmla="*/ 2202973 h 2219654"/>
              <a:gd name="connsiteX84" fmla="*/ 563012 w 1221610"/>
              <a:gd name="connsiteY84" fmla="*/ 2174398 h 2219654"/>
              <a:gd name="connsiteX85" fmla="*/ 520149 w 1221610"/>
              <a:gd name="connsiteY85" fmla="*/ 2183924 h 2219654"/>
              <a:gd name="connsiteX86" fmla="*/ 512573 w 1221610"/>
              <a:gd name="connsiteY86" fmla="*/ 2177820 h 2219654"/>
              <a:gd name="connsiteX87" fmla="*/ 503481 w 1221610"/>
              <a:gd name="connsiteY87" fmla="*/ 2172017 h 2219654"/>
              <a:gd name="connsiteX88" fmla="*/ 522531 w 1221610"/>
              <a:gd name="connsiteY88" fmla="*/ 2064860 h 2219654"/>
              <a:gd name="connsiteX89" fmla="*/ 539199 w 1221610"/>
              <a:gd name="connsiteY89" fmla="*/ 2043429 h 2219654"/>
              <a:gd name="connsiteX90" fmla="*/ 529674 w 1221610"/>
              <a:gd name="connsiteY90" fmla="*/ 1998186 h 2219654"/>
              <a:gd name="connsiteX91" fmla="*/ 553487 w 1221610"/>
              <a:gd name="connsiteY91" fmla="*/ 1983898 h 2219654"/>
              <a:gd name="connsiteX92" fmla="*/ 534437 w 1221610"/>
              <a:gd name="connsiteY92" fmla="*/ 1969611 h 2219654"/>
              <a:gd name="connsiteX93" fmla="*/ 522531 w 1221610"/>
              <a:gd name="connsiteY93" fmla="*/ 1933893 h 2219654"/>
              <a:gd name="connsiteX94" fmla="*/ 513006 w 1221610"/>
              <a:gd name="connsiteY94" fmla="*/ 1888649 h 2219654"/>
              <a:gd name="connsiteX95" fmla="*/ 510624 w 1221610"/>
              <a:gd name="connsiteY95" fmla="*/ 1857691 h 2219654"/>
              <a:gd name="connsiteX96" fmla="*/ 460618 w 1221610"/>
              <a:gd name="connsiteY96" fmla="*/ 1860074 h 2219654"/>
              <a:gd name="connsiteX97" fmla="*/ 427282 w 1221610"/>
              <a:gd name="connsiteY97" fmla="*/ 1824355 h 2219654"/>
              <a:gd name="connsiteX98" fmla="*/ 382037 w 1221610"/>
              <a:gd name="connsiteY98" fmla="*/ 1807685 h 2219654"/>
              <a:gd name="connsiteX99" fmla="*/ 367749 w 1221610"/>
              <a:gd name="connsiteY99" fmla="*/ 1757680 h 2219654"/>
              <a:gd name="connsiteX100" fmla="*/ 365368 w 1221610"/>
              <a:gd name="connsiteY100" fmla="*/ 1736248 h 2219654"/>
              <a:gd name="connsiteX101" fmla="*/ 334413 w 1221610"/>
              <a:gd name="connsiteY101" fmla="*/ 1691005 h 2219654"/>
              <a:gd name="connsiteX102" fmla="*/ 291549 w 1221610"/>
              <a:gd name="connsiteY102" fmla="*/ 1667192 h 2219654"/>
              <a:gd name="connsiteX103" fmla="*/ 248688 w 1221610"/>
              <a:gd name="connsiteY103" fmla="*/ 1638618 h 2219654"/>
              <a:gd name="connsiteX104" fmla="*/ 215349 w 1221610"/>
              <a:gd name="connsiteY104" fmla="*/ 1629092 h 2219654"/>
              <a:gd name="connsiteX105" fmla="*/ 217731 w 1221610"/>
              <a:gd name="connsiteY105" fmla="*/ 1583846 h 2219654"/>
              <a:gd name="connsiteX106" fmla="*/ 174868 w 1221610"/>
              <a:gd name="connsiteY106" fmla="*/ 1598136 h 2219654"/>
              <a:gd name="connsiteX107" fmla="*/ 186775 w 1221610"/>
              <a:gd name="connsiteY107" fmla="*/ 1631474 h 2219654"/>
              <a:gd name="connsiteX108" fmla="*/ 179631 w 1221610"/>
              <a:gd name="connsiteY108" fmla="*/ 1648143 h 2219654"/>
              <a:gd name="connsiteX109" fmla="*/ 141531 w 1221610"/>
              <a:gd name="connsiteY109" fmla="*/ 1619568 h 2219654"/>
              <a:gd name="connsiteX110" fmla="*/ 98669 w 1221610"/>
              <a:gd name="connsiteY110" fmla="*/ 1617186 h 2219654"/>
              <a:gd name="connsiteX111" fmla="*/ 43899 w 1221610"/>
              <a:gd name="connsiteY111" fmla="*/ 1598136 h 2219654"/>
              <a:gd name="connsiteX112" fmla="*/ 10560 w 1221610"/>
              <a:gd name="connsiteY112" fmla="*/ 1595752 h 2219654"/>
              <a:gd name="connsiteX113" fmla="*/ 1037 w 1221610"/>
              <a:gd name="connsiteY113" fmla="*/ 1543368 h 2219654"/>
              <a:gd name="connsiteX114" fmla="*/ 34374 w 1221610"/>
              <a:gd name="connsiteY114" fmla="*/ 1455261 h 2219654"/>
              <a:gd name="connsiteX115" fmla="*/ 60568 w 1221610"/>
              <a:gd name="connsiteY115" fmla="*/ 1407636 h 2219654"/>
              <a:gd name="connsiteX116" fmla="*/ 81999 w 1221610"/>
              <a:gd name="connsiteY116" fmla="*/ 1360011 h 2219654"/>
              <a:gd name="connsiteX117" fmla="*/ 108194 w 1221610"/>
              <a:gd name="connsiteY117" fmla="*/ 1321911 h 2219654"/>
              <a:gd name="connsiteX118" fmla="*/ 146293 w 1221610"/>
              <a:gd name="connsiteY118" fmla="*/ 1312386 h 2219654"/>
              <a:gd name="connsiteX119" fmla="*/ 153438 w 1221610"/>
              <a:gd name="connsiteY119" fmla="*/ 1276668 h 2219654"/>
              <a:gd name="connsiteX120" fmla="*/ 262975 w 1221610"/>
              <a:gd name="connsiteY120" fmla="*/ 1157605 h 2219654"/>
              <a:gd name="connsiteX121" fmla="*/ 286787 w 1221610"/>
              <a:gd name="connsiteY121" fmla="*/ 1019490 h 2219654"/>
              <a:gd name="connsiteX122" fmla="*/ 282025 w 1221610"/>
              <a:gd name="connsiteY122" fmla="*/ 938530 h 2219654"/>
              <a:gd name="connsiteX123" fmla="*/ 196300 w 1221610"/>
              <a:gd name="connsiteY123" fmla="*/ 926624 h 2219654"/>
              <a:gd name="connsiteX124" fmla="*/ 179632 w 1221610"/>
              <a:gd name="connsiteY124" fmla="*/ 845661 h 2219654"/>
              <a:gd name="connsiteX125" fmla="*/ 186775 w 1221610"/>
              <a:gd name="connsiteY125" fmla="*/ 778986 h 2219654"/>
              <a:gd name="connsiteX126" fmla="*/ 148675 w 1221610"/>
              <a:gd name="connsiteY126" fmla="*/ 740886 h 2219654"/>
              <a:gd name="connsiteX127" fmla="*/ 127244 w 1221610"/>
              <a:gd name="connsiteY127" fmla="*/ 700404 h 2219654"/>
              <a:gd name="connsiteX128" fmla="*/ 117719 w 1221610"/>
              <a:gd name="connsiteY128" fmla="*/ 640874 h 2219654"/>
              <a:gd name="connsiteX129" fmla="*/ 102097 w 1221610"/>
              <a:gd name="connsiteY12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513007 w 1221610"/>
              <a:gd name="connsiteY15" fmla="*/ 757554 h 2219654"/>
              <a:gd name="connsiteX16" fmla="*/ 536818 w 1221610"/>
              <a:gd name="connsiteY16" fmla="*/ 783748 h 2219654"/>
              <a:gd name="connsiteX17" fmla="*/ 510625 w 1221610"/>
              <a:gd name="connsiteY17" fmla="*/ 888523 h 2219654"/>
              <a:gd name="connsiteX18" fmla="*/ 539200 w 1221610"/>
              <a:gd name="connsiteY18" fmla="*/ 926623 h 2219654"/>
              <a:gd name="connsiteX19" fmla="*/ 546344 w 1221610"/>
              <a:gd name="connsiteY19" fmla="*/ 945674 h 2219654"/>
              <a:gd name="connsiteX20" fmla="*/ 532057 w 1221610"/>
              <a:gd name="connsiteY20" fmla="*/ 976629 h 2219654"/>
              <a:gd name="connsiteX21" fmla="*/ 517769 w 1221610"/>
              <a:gd name="connsiteY21" fmla="*/ 1048067 h 2219654"/>
              <a:gd name="connsiteX22" fmla="*/ 541582 w 1221610"/>
              <a:gd name="connsiteY22" fmla="*/ 1081404 h 2219654"/>
              <a:gd name="connsiteX23" fmla="*/ 551107 w 1221610"/>
              <a:gd name="connsiteY23" fmla="*/ 1121885 h 2219654"/>
              <a:gd name="connsiteX24" fmla="*/ 567775 w 1221610"/>
              <a:gd name="connsiteY24" fmla="*/ 1129029 h 2219654"/>
              <a:gd name="connsiteX25" fmla="*/ 572104 w 1221610"/>
              <a:gd name="connsiteY25" fmla="*/ 1139135 h 2219654"/>
              <a:gd name="connsiteX26" fmla="*/ 591588 w 1221610"/>
              <a:gd name="connsiteY26" fmla="*/ 1105217 h 2219654"/>
              <a:gd name="connsiteX27" fmla="*/ 615400 w 1221610"/>
              <a:gd name="connsiteY27" fmla="*/ 1088548 h 2219654"/>
              <a:gd name="connsiteX28" fmla="*/ 665407 w 1221610"/>
              <a:gd name="connsiteY28" fmla="*/ 1062354 h 2219654"/>
              <a:gd name="connsiteX29" fmla="*/ 698744 w 1221610"/>
              <a:gd name="connsiteY29" fmla="*/ 1050448 h 2219654"/>
              <a:gd name="connsiteX30" fmla="*/ 734463 w 1221610"/>
              <a:gd name="connsiteY30" fmla="*/ 1012349 h 2219654"/>
              <a:gd name="connsiteX31" fmla="*/ 791613 w 1221610"/>
              <a:gd name="connsiteY31" fmla="*/ 988535 h 2219654"/>
              <a:gd name="connsiteX32" fmla="*/ 817807 w 1221610"/>
              <a:gd name="connsiteY32" fmla="*/ 943292 h 2219654"/>
              <a:gd name="connsiteX33" fmla="*/ 841618 w 1221610"/>
              <a:gd name="connsiteY33" fmla="*/ 926621 h 2219654"/>
              <a:gd name="connsiteX34" fmla="*/ 867813 w 1221610"/>
              <a:gd name="connsiteY34" fmla="*/ 926623 h 2219654"/>
              <a:gd name="connsiteX35" fmla="*/ 872575 w 1221610"/>
              <a:gd name="connsiteY35" fmla="*/ 945673 h 2219654"/>
              <a:gd name="connsiteX36" fmla="*/ 848763 w 1221610"/>
              <a:gd name="connsiteY36" fmla="*/ 971867 h 2219654"/>
              <a:gd name="connsiteX37" fmla="*/ 872575 w 1221610"/>
              <a:gd name="connsiteY37" fmla="*/ 998060 h 2219654"/>
              <a:gd name="connsiteX38" fmla="*/ 872575 w 1221610"/>
              <a:gd name="connsiteY38" fmla="*/ 1021873 h 2219654"/>
              <a:gd name="connsiteX39" fmla="*/ 829713 w 1221610"/>
              <a:gd name="connsiteY39" fmla="*/ 1024254 h 2219654"/>
              <a:gd name="connsiteX40" fmla="*/ 817807 w 1221610"/>
              <a:gd name="connsiteY40" fmla="*/ 1052829 h 2219654"/>
              <a:gd name="connsiteX41" fmla="*/ 829713 w 1221610"/>
              <a:gd name="connsiteY41" fmla="*/ 1081404 h 2219654"/>
              <a:gd name="connsiteX42" fmla="*/ 822567 w 1221610"/>
              <a:gd name="connsiteY42" fmla="*/ 1105215 h 2219654"/>
              <a:gd name="connsiteX43" fmla="*/ 836857 w 1221610"/>
              <a:gd name="connsiteY43" fmla="*/ 1124268 h 2219654"/>
              <a:gd name="connsiteX44" fmla="*/ 870194 w 1221610"/>
              <a:gd name="connsiteY44" fmla="*/ 1095693 h 2219654"/>
              <a:gd name="connsiteX45" fmla="*/ 903532 w 1221610"/>
              <a:gd name="connsiteY45" fmla="*/ 1090930 h 2219654"/>
              <a:gd name="connsiteX46" fmla="*/ 901150 w 1221610"/>
              <a:gd name="connsiteY46" fmla="*/ 1045685 h 2219654"/>
              <a:gd name="connsiteX47" fmla="*/ 958300 w 1221610"/>
              <a:gd name="connsiteY47" fmla="*/ 1036161 h 2219654"/>
              <a:gd name="connsiteX48" fmla="*/ 974969 w 1221610"/>
              <a:gd name="connsiteY48" fmla="*/ 1055210 h 2219654"/>
              <a:gd name="connsiteX49" fmla="*/ 984494 w 1221610"/>
              <a:gd name="connsiteY49" fmla="*/ 1181418 h 2219654"/>
              <a:gd name="connsiteX50" fmla="*/ 1032119 w 1221610"/>
              <a:gd name="connsiteY50" fmla="*/ 1262380 h 2219654"/>
              <a:gd name="connsiteX51" fmla="*/ 1072600 w 1221610"/>
              <a:gd name="connsiteY51" fmla="*/ 1283811 h 2219654"/>
              <a:gd name="connsiteX52" fmla="*/ 1089269 w 1221610"/>
              <a:gd name="connsiteY52" fmla="*/ 1350486 h 2219654"/>
              <a:gd name="connsiteX53" fmla="*/ 1122607 w 1221610"/>
              <a:gd name="connsiteY53" fmla="*/ 1376680 h 2219654"/>
              <a:gd name="connsiteX54" fmla="*/ 1163088 w 1221610"/>
              <a:gd name="connsiteY54" fmla="*/ 1436211 h 2219654"/>
              <a:gd name="connsiteX55" fmla="*/ 1191663 w 1221610"/>
              <a:gd name="connsiteY55" fmla="*/ 1450499 h 2219654"/>
              <a:gd name="connsiteX56" fmla="*/ 1220238 w 1221610"/>
              <a:gd name="connsiteY56" fmla="*/ 1488598 h 2219654"/>
              <a:gd name="connsiteX57" fmla="*/ 1215943 w 1221610"/>
              <a:gd name="connsiteY57" fmla="*/ 1508458 h 2219654"/>
              <a:gd name="connsiteX58" fmla="*/ 1196425 w 1221610"/>
              <a:gd name="connsiteY58" fmla="*/ 1557655 h 2219654"/>
              <a:gd name="connsiteX59" fmla="*/ 1144037 w 1221610"/>
              <a:gd name="connsiteY59" fmla="*/ 1552891 h 2219654"/>
              <a:gd name="connsiteX60" fmla="*/ 1124987 w 1221610"/>
              <a:gd name="connsiteY60" fmla="*/ 1598134 h 2219654"/>
              <a:gd name="connsiteX61" fmla="*/ 1048787 w 1221610"/>
              <a:gd name="connsiteY61" fmla="*/ 1631472 h 2219654"/>
              <a:gd name="connsiteX62" fmla="*/ 1020212 w 1221610"/>
              <a:gd name="connsiteY62" fmla="*/ 1691003 h 2219654"/>
              <a:gd name="connsiteX63" fmla="*/ 1036881 w 1221610"/>
              <a:gd name="connsiteY63" fmla="*/ 1738628 h 2219654"/>
              <a:gd name="connsiteX64" fmla="*/ 1017832 w 1221610"/>
              <a:gd name="connsiteY64" fmla="*/ 1779111 h 2219654"/>
              <a:gd name="connsiteX65" fmla="*/ 984493 w 1221610"/>
              <a:gd name="connsiteY65" fmla="*/ 1776728 h 2219654"/>
              <a:gd name="connsiteX66" fmla="*/ 982112 w 1221610"/>
              <a:gd name="connsiteY66" fmla="*/ 1841022 h 2219654"/>
              <a:gd name="connsiteX67" fmla="*/ 946393 w 1221610"/>
              <a:gd name="connsiteY67" fmla="*/ 1857691 h 2219654"/>
              <a:gd name="connsiteX68" fmla="*/ 910674 w 1221610"/>
              <a:gd name="connsiteY68" fmla="*/ 1864834 h 2219654"/>
              <a:gd name="connsiteX69" fmla="*/ 910674 w 1221610"/>
              <a:gd name="connsiteY69" fmla="*/ 1929128 h 2219654"/>
              <a:gd name="connsiteX70" fmla="*/ 967824 w 1221610"/>
              <a:gd name="connsiteY70" fmla="*/ 1938653 h 2219654"/>
              <a:gd name="connsiteX71" fmla="*/ 1001162 w 1221610"/>
              <a:gd name="connsiteY71" fmla="*/ 1933891 h 2219654"/>
              <a:gd name="connsiteX72" fmla="*/ 1005922 w 1221610"/>
              <a:gd name="connsiteY72" fmla="*/ 2007710 h 2219654"/>
              <a:gd name="connsiteX73" fmla="*/ 982112 w 1221610"/>
              <a:gd name="connsiteY73" fmla="*/ 2029141 h 2219654"/>
              <a:gd name="connsiteX74" fmla="*/ 922581 w 1221610"/>
              <a:gd name="connsiteY74" fmla="*/ 2026761 h 2219654"/>
              <a:gd name="connsiteX75" fmla="*/ 870193 w 1221610"/>
              <a:gd name="connsiteY75" fmla="*/ 2036286 h 2219654"/>
              <a:gd name="connsiteX76" fmla="*/ 824949 w 1221610"/>
              <a:gd name="connsiteY76" fmla="*/ 2060099 h 2219654"/>
              <a:gd name="connsiteX77" fmla="*/ 779704 w 1221610"/>
              <a:gd name="connsiteY77" fmla="*/ 2067241 h 2219654"/>
              <a:gd name="connsiteX78" fmla="*/ 758274 w 1221610"/>
              <a:gd name="connsiteY78" fmla="*/ 2086293 h 2219654"/>
              <a:gd name="connsiteX79" fmla="*/ 751131 w 1221610"/>
              <a:gd name="connsiteY79" fmla="*/ 2131536 h 2219654"/>
              <a:gd name="connsiteX80" fmla="*/ 734462 w 1221610"/>
              <a:gd name="connsiteY80" fmla="*/ 2143443 h 2219654"/>
              <a:gd name="connsiteX81" fmla="*/ 689218 w 1221610"/>
              <a:gd name="connsiteY81" fmla="*/ 2193449 h 2219654"/>
              <a:gd name="connsiteX82" fmla="*/ 665406 w 1221610"/>
              <a:gd name="connsiteY82" fmla="*/ 2198210 h 2219654"/>
              <a:gd name="connsiteX83" fmla="*/ 617781 w 1221610"/>
              <a:gd name="connsiteY83" fmla="*/ 2219642 h 2219654"/>
              <a:gd name="connsiteX84" fmla="*/ 579681 w 1221610"/>
              <a:gd name="connsiteY84" fmla="*/ 2202973 h 2219654"/>
              <a:gd name="connsiteX85" fmla="*/ 563012 w 1221610"/>
              <a:gd name="connsiteY85" fmla="*/ 2174398 h 2219654"/>
              <a:gd name="connsiteX86" fmla="*/ 520149 w 1221610"/>
              <a:gd name="connsiteY86" fmla="*/ 2183924 h 2219654"/>
              <a:gd name="connsiteX87" fmla="*/ 512573 w 1221610"/>
              <a:gd name="connsiteY87" fmla="*/ 2177820 h 2219654"/>
              <a:gd name="connsiteX88" fmla="*/ 503481 w 1221610"/>
              <a:gd name="connsiteY88" fmla="*/ 2172017 h 2219654"/>
              <a:gd name="connsiteX89" fmla="*/ 522531 w 1221610"/>
              <a:gd name="connsiteY89" fmla="*/ 2064860 h 2219654"/>
              <a:gd name="connsiteX90" fmla="*/ 539199 w 1221610"/>
              <a:gd name="connsiteY90" fmla="*/ 2043429 h 2219654"/>
              <a:gd name="connsiteX91" fmla="*/ 529674 w 1221610"/>
              <a:gd name="connsiteY91" fmla="*/ 1998186 h 2219654"/>
              <a:gd name="connsiteX92" fmla="*/ 553487 w 1221610"/>
              <a:gd name="connsiteY92" fmla="*/ 1983898 h 2219654"/>
              <a:gd name="connsiteX93" fmla="*/ 534437 w 1221610"/>
              <a:gd name="connsiteY93" fmla="*/ 1969611 h 2219654"/>
              <a:gd name="connsiteX94" fmla="*/ 522531 w 1221610"/>
              <a:gd name="connsiteY94" fmla="*/ 1933893 h 2219654"/>
              <a:gd name="connsiteX95" fmla="*/ 513006 w 1221610"/>
              <a:gd name="connsiteY95" fmla="*/ 1888649 h 2219654"/>
              <a:gd name="connsiteX96" fmla="*/ 510624 w 1221610"/>
              <a:gd name="connsiteY96" fmla="*/ 1857691 h 2219654"/>
              <a:gd name="connsiteX97" fmla="*/ 460618 w 1221610"/>
              <a:gd name="connsiteY97" fmla="*/ 1860074 h 2219654"/>
              <a:gd name="connsiteX98" fmla="*/ 427282 w 1221610"/>
              <a:gd name="connsiteY98" fmla="*/ 1824355 h 2219654"/>
              <a:gd name="connsiteX99" fmla="*/ 382037 w 1221610"/>
              <a:gd name="connsiteY99" fmla="*/ 1807685 h 2219654"/>
              <a:gd name="connsiteX100" fmla="*/ 367749 w 1221610"/>
              <a:gd name="connsiteY100" fmla="*/ 1757680 h 2219654"/>
              <a:gd name="connsiteX101" fmla="*/ 365368 w 1221610"/>
              <a:gd name="connsiteY101" fmla="*/ 1736248 h 2219654"/>
              <a:gd name="connsiteX102" fmla="*/ 334413 w 1221610"/>
              <a:gd name="connsiteY102" fmla="*/ 1691005 h 2219654"/>
              <a:gd name="connsiteX103" fmla="*/ 291549 w 1221610"/>
              <a:gd name="connsiteY103" fmla="*/ 1667192 h 2219654"/>
              <a:gd name="connsiteX104" fmla="*/ 248688 w 1221610"/>
              <a:gd name="connsiteY104" fmla="*/ 1638618 h 2219654"/>
              <a:gd name="connsiteX105" fmla="*/ 215349 w 1221610"/>
              <a:gd name="connsiteY105" fmla="*/ 1629092 h 2219654"/>
              <a:gd name="connsiteX106" fmla="*/ 217731 w 1221610"/>
              <a:gd name="connsiteY106" fmla="*/ 1583846 h 2219654"/>
              <a:gd name="connsiteX107" fmla="*/ 174868 w 1221610"/>
              <a:gd name="connsiteY107" fmla="*/ 1598136 h 2219654"/>
              <a:gd name="connsiteX108" fmla="*/ 186775 w 1221610"/>
              <a:gd name="connsiteY108" fmla="*/ 1631474 h 2219654"/>
              <a:gd name="connsiteX109" fmla="*/ 179631 w 1221610"/>
              <a:gd name="connsiteY109" fmla="*/ 1648143 h 2219654"/>
              <a:gd name="connsiteX110" fmla="*/ 141531 w 1221610"/>
              <a:gd name="connsiteY110" fmla="*/ 1619568 h 2219654"/>
              <a:gd name="connsiteX111" fmla="*/ 98669 w 1221610"/>
              <a:gd name="connsiteY111" fmla="*/ 1617186 h 2219654"/>
              <a:gd name="connsiteX112" fmla="*/ 43899 w 1221610"/>
              <a:gd name="connsiteY112" fmla="*/ 1598136 h 2219654"/>
              <a:gd name="connsiteX113" fmla="*/ 10560 w 1221610"/>
              <a:gd name="connsiteY113" fmla="*/ 1595752 h 2219654"/>
              <a:gd name="connsiteX114" fmla="*/ 1037 w 1221610"/>
              <a:gd name="connsiteY114" fmla="*/ 1543368 h 2219654"/>
              <a:gd name="connsiteX115" fmla="*/ 34374 w 1221610"/>
              <a:gd name="connsiteY115" fmla="*/ 1455261 h 2219654"/>
              <a:gd name="connsiteX116" fmla="*/ 60568 w 1221610"/>
              <a:gd name="connsiteY116" fmla="*/ 1407636 h 2219654"/>
              <a:gd name="connsiteX117" fmla="*/ 81999 w 1221610"/>
              <a:gd name="connsiteY117" fmla="*/ 1360011 h 2219654"/>
              <a:gd name="connsiteX118" fmla="*/ 108194 w 1221610"/>
              <a:gd name="connsiteY118" fmla="*/ 1321911 h 2219654"/>
              <a:gd name="connsiteX119" fmla="*/ 146293 w 1221610"/>
              <a:gd name="connsiteY119" fmla="*/ 1312386 h 2219654"/>
              <a:gd name="connsiteX120" fmla="*/ 153438 w 1221610"/>
              <a:gd name="connsiteY120" fmla="*/ 1276668 h 2219654"/>
              <a:gd name="connsiteX121" fmla="*/ 262975 w 1221610"/>
              <a:gd name="connsiteY121" fmla="*/ 1157605 h 2219654"/>
              <a:gd name="connsiteX122" fmla="*/ 286787 w 1221610"/>
              <a:gd name="connsiteY122" fmla="*/ 1019490 h 2219654"/>
              <a:gd name="connsiteX123" fmla="*/ 282025 w 1221610"/>
              <a:gd name="connsiteY123" fmla="*/ 938530 h 2219654"/>
              <a:gd name="connsiteX124" fmla="*/ 196300 w 1221610"/>
              <a:gd name="connsiteY124" fmla="*/ 926624 h 2219654"/>
              <a:gd name="connsiteX125" fmla="*/ 179632 w 1221610"/>
              <a:gd name="connsiteY125" fmla="*/ 845661 h 2219654"/>
              <a:gd name="connsiteX126" fmla="*/ 186775 w 1221610"/>
              <a:gd name="connsiteY126" fmla="*/ 778986 h 2219654"/>
              <a:gd name="connsiteX127" fmla="*/ 148675 w 1221610"/>
              <a:gd name="connsiteY127" fmla="*/ 740886 h 2219654"/>
              <a:gd name="connsiteX128" fmla="*/ 127244 w 1221610"/>
              <a:gd name="connsiteY128" fmla="*/ 700404 h 2219654"/>
              <a:gd name="connsiteX129" fmla="*/ 117719 w 1221610"/>
              <a:gd name="connsiteY129" fmla="*/ 640874 h 2219654"/>
              <a:gd name="connsiteX130" fmla="*/ 102097 w 1221610"/>
              <a:gd name="connsiteY130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486812 w 1221610"/>
              <a:gd name="connsiteY15" fmla="*/ 755173 h 2219654"/>
              <a:gd name="connsiteX16" fmla="*/ 513007 w 1221610"/>
              <a:gd name="connsiteY16" fmla="*/ 757554 h 2219654"/>
              <a:gd name="connsiteX17" fmla="*/ 536818 w 1221610"/>
              <a:gd name="connsiteY17" fmla="*/ 783748 h 2219654"/>
              <a:gd name="connsiteX18" fmla="*/ 510625 w 1221610"/>
              <a:gd name="connsiteY18" fmla="*/ 888523 h 2219654"/>
              <a:gd name="connsiteX19" fmla="*/ 539200 w 1221610"/>
              <a:gd name="connsiteY19" fmla="*/ 926623 h 2219654"/>
              <a:gd name="connsiteX20" fmla="*/ 546344 w 1221610"/>
              <a:gd name="connsiteY20" fmla="*/ 945674 h 2219654"/>
              <a:gd name="connsiteX21" fmla="*/ 532057 w 1221610"/>
              <a:gd name="connsiteY21" fmla="*/ 976629 h 2219654"/>
              <a:gd name="connsiteX22" fmla="*/ 517769 w 1221610"/>
              <a:gd name="connsiteY22" fmla="*/ 1048067 h 2219654"/>
              <a:gd name="connsiteX23" fmla="*/ 541582 w 1221610"/>
              <a:gd name="connsiteY23" fmla="*/ 1081404 h 2219654"/>
              <a:gd name="connsiteX24" fmla="*/ 551107 w 1221610"/>
              <a:gd name="connsiteY24" fmla="*/ 1121885 h 2219654"/>
              <a:gd name="connsiteX25" fmla="*/ 567775 w 1221610"/>
              <a:gd name="connsiteY25" fmla="*/ 1129029 h 2219654"/>
              <a:gd name="connsiteX26" fmla="*/ 572104 w 1221610"/>
              <a:gd name="connsiteY26" fmla="*/ 1139135 h 2219654"/>
              <a:gd name="connsiteX27" fmla="*/ 591588 w 1221610"/>
              <a:gd name="connsiteY27" fmla="*/ 1105217 h 2219654"/>
              <a:gd name="connsiteX28" fmla="*/ 615400 w 1221610"/>
              <a:gd name="connsiteY28" fmla="*/ 1088548 h 2219654"/>
              <a:gd name="connsiteX29" fmla="*/ 665407 w 1221610"/>
              <a:gd name="connsiteY29" fmla="*/ 1062354 h 2219654"/>
              <a:gd name="connsiteX30" fmla="*/ 698744 w 1221610"/>
              <a:gd name="connsiteY30" fmla="*/ 1050448 h 2219654"/>
              <a:gd name="connsiteX31" fmla="*/ 734463 w 1221610"/>
              <a:gd name="connsiteY31" fmla="*/ 1012349 h 2219654"/>
              <a:gd name="connsiteX32" fmla="*/ 791613 w 1221610"/>
              <a:gd name="connsiteY32" fmla="*/ 988535 h 2219654"/>
              <a:gd name="connsiteX33" fmla="*/ 817807 w 1221610"/>
              <a:gd name="connsiteY33" fmla="*/ 943292 h 2219654"/>
              <a:gd name="connsiteX34" fmla="*/ 841618 w 1221610"/>
              <a:gd name="connsiteY34" fmla="*/ 926621 h 2219654"/>
              <a:gd name="connsiteX35" fmla="*/ 867813 w 1221610"/>
              <a:gd name="connsiteY35" fmla="*/ 926623 h 2219654"/>
              <a:gd name="connsiteX36" fmla="*/ 872575 w 1221610"/>
              <a:gd name="connsiteY36" fmla="*/ 945673 h 2219654"/>
              <a:gd name="connsiteX37" fmla="*/ 848763 w 1221610"/>
              <a:gd name="connsiteY37" fmla="*/ 971867 h 2219654"/>
              <a:gd name="connsiteX38" fmla="*/ 872575 w 1221610"/>
              <a:gd name="connsiteY38" fmla="*/ 998060 h 2219654"/>
              <a:gd name="connsiteX39" fmla="*/ 872575 w 1221610"/>
              <a:gd name="connsiteY39" fmla="*/ 1021873 h 2219654"/>
              <a:gd name="connsiteX40" fmla="*/ 829713 w 1221610"/>
              <a:gd name="connsiteY40" fmla="*/ 1024254 h 2219654"/>
              <a:gd name="connsiteX41" fmla="*/ 817807 w 1221610"/>
              <a:gd name="connsiteY41" fmla="*/ 1052829 h 2219654"/>
              <a:gd name="connsiteX42" fmla="*/ 829713 w 1221610"/>
              <a:gd name="connsiteY42" fmla="*/ 1081404 h 2219654"/>
              <a:gd name="connsiteX43" fmla="*/ 822567 w 1221610"/>
              <a:gd name="connsiteY43" fmla="*/ 1105215 h 2219654"/>
              <a:gd name="connsiteX44" fmla="*/ 836857 w 1221610"/>
              <a:gd name="connsiteY44" fmla="*/ 1124268 h 2219654"/>
              <a:gd name="connsiteX45" fmla="*/ 870194 w 1221610"/>
              <a:gd name="connsiteY45" fmla="*/ 1095693 h 2219654"/>
              <a:gd name="connsiteX46" fmla="*/ 903532 w 1221610"/>
              <a:gd name="connsiteY46" fmla="*/ 1090930 h 2219654"/>
              <a:gd name="connsiteX47" fmla="*/ 901150 w 1221610"/>
              <a:gd name="connsiteY47" fmla="*/ 1045685 h 2219654"/>
              <a:gd name="connsiteX48" fmla="*/ 958300 w 1221610"/>
              <a:gd name="connsiteY48" fmla="*/ 1036161 h 2219654"/>
              <a:gd name="connsiteX49" fmla="*/ 974969 w 1221610"/>
              <a:gd name="connsiteY49" fmla="*/ 1055210 h 2219654"/>
              <a:gd name="connsiteX50" fmla="*/ 984494 w 1221610"/>
              <a:gd name="connsiteY50" fmla="*/ 1181418 h 2219654"/>
              <a:gd name="connsiteX51" fmla="*/ 1032119 w 1221610"/>
              <a:gd name="connsiteY51" fmla="*/ 1262380 h 2219654"/>
              <a:gd name="connsiteX52" fmla="*/ 1072600 w 1221610"/>
              <a:gd name="connsiteY52" fmla="*/ 1283811 h 2219654"/>
              <a:gd name="connsiteX53" fmla="*/ 1089269 w 1221610"/>
              <a:gd name="connsiteY53" fmla="*/ 1350486 h 2219654"/>
              <a:gd name="connsiteX54" fmla="*/ 1122607 w 1221610"/>
              <a:gd name="connsiteY54" fmla="*/ 1376680 h 2219654"/>
              <a:gd name="connsiteX55" fmla="*/ 1163088 w 1221610"/>
              <a:gd name="connsiteY55" fmla="*/ 1436211 h 2219654"/>
              <a:gd name="connsiteX56" fmla="*/ 1191663 w 1221610"/>
              <a:gd name="connsiteY56" fmla="*/ 1450499 h 2219654"/>
              <a:gd name="connsiteX57" fmla="*/ 1220238 w 1221610"/>
              <a:gd name="connsiteY57" fmla="*/ 1488598 h 2219654"/>
              <a:gd name="connsiteX58" fmla="*/ 1215943 w 1221610"/>
              <a:gd name="connsiteY58" fmla="*/ 1508458 h 2219654"/>
              <a:gd name="connsiteX59" fmla="*/ 1196425 w 1221610"/>
              <a:gd name="connsiteY59" fmla="*/ 1557655 h 2219654"/>
              <a:gd name="connsiteX60" fmla="*/ 1144037 w 1221610"/>
              <a:gd name="connsiteY60" fmla="*/ 1552891 h 2219654"/>
              <a:gd name="connsiteX61" fmla="*/ 1124987 w 1221610"/>
              <a:gd name="connsiteY61" fmla="*/ 1598134 h 2219654"/>
              <a:gd name="connsiteX62" fmla="*/ 1048787 w 1221610"/>
              <a:gd name="connsiteY62" fmla="*/ 1631472 h 2219654"/>
              <a:gd name="connsiteX63" fmla="*/ 1020212 w 1221610"/>
              <a:gd name="connsiteY63" fmla="*/ 1691003 h 2219654"/>
              <a:gd name="connsiteX64" fmla="*/ 1036881 w 1221610"/>
              <a:gd name="connsiteY64" fmla="*/ 1738628 h 2219654"/>
              <a:gd name="connsiteX65" fmla="*/ 1017832 w 1221610"/>
              <a:gd name="connsiteY65" fmla="*/ 1779111 h 2219654"/>
              <a:gd name="connsiteX66" fmla="*/ 984493 w 1221610"/>
              <a:gd name="connsiteY66" fmla="*/ 1776728 h 2219654"/>
              <a:gd name="connsiteX67" fmla="*/ 982112 w 1221610"/>
              <a:gd name="connsiteY67" fmla="*/ 1841022 h 2219654"/>
              <a:gd name="connsiteX68" fmla="*/ 946393 w 1221610"/>
              <a:gd name="connsiteY68" fmla="*/ 1857691 h 2219654"/>
              <a:gd name="connsiteX69" fmla="*/ 910674 w 1221610"/>
              <a:gd name="connsiteY69" fmla="*/ 1864834 h 2219654"/>
              <a:gd name="connsiteX70" fmla="*/ 910674 w 1221610"/>
              <a:gd name="connsiteY70" fmla="*/ 1929128 h 2219654"/>
              <a:gd name="connsiteX71" fmla="*/ 967824 w 1221610"/>
              <a:gd name="connsiteY71" fmla="*/ 1938653 h 2219654"/>
              <a:gd name="connsiteX72" fmla="*/ 1001162 w 1221610"/>
              <a:gd name="connsiteY72" fmla="*/ 1933891 h 2219654"/>
              <a:gd name="connsiteX73" fmla="*/ 1005922 w 1221610"/>
              <a:gd name="connsiteY73" fmla="*/ 2007710 h 2219654"/>
              <a:gd name="connsiteX74" fmla="*/ 982112 w 1221610"/>
              <a:gd name="connsiteY74" fmla="*/ 2029141 h 2219654"/>
              <a:gd name="connsiteX75" fmla="*/ 922581 w 1221610"/>
              <a:gd name="connsiteY75" fmla="*/ 2026761 h 2219654"/>
              <a:gd name="connsiteX76" fmla="*/ 870193 w 1221610"/>
              <a:gd name="connsiteY76" fmla="*/ 2036286 h 2219654"/>
              <a:gd name="connsiteX77" fmla="*/ 824949 w 1221610"/>
              <a:gd name="connsiteY77" fmla="*/ 2060099 h 2219654"/>
              <a:gd name="connsiteX78" fmla="*/ 779704 w 1221610"/>
              <a:gd name="connsiteY78" fmla="*/ 2067241 h 2219654"/>
              <a:gd name="connsiteX79" fmla="*/ 758274 w 1221610"/>
              <a:gd name="connsiteY79" fmla="*/ 2086293 h 2219654"/>
              <a:gd name="connsiteX80" fmla="*/ 751131 w 1221610"/>
              <a:gd name="connsiteY80" fmla="*/ 2131536 h 2219654"/>
              <a:gd name="connsiteX81" fmla="*/ 734462 w 1221610"/>
              <a:gd name="connsiteY81" fmla="*/ 2143443 h 2219654"/>
              <a:gd name="connsiteX82" fmla="*/ 689218 w 1221610"/>
              <a:gd name="connsiteY82" fmla="*/ 2193449 h 2219654"/>
              <a:gd name="connsiteX83" fmla="*/ 665406 w 1221610"/>
              <a:gd name="connsiteY83" fmla="*/ 2198210 h 2219654"/>
              <a:gd name="connsiteX84" fmla="*/ 617781 w 1221610"/>
              <a:gd name="connsiteY84" fmla="*/ 2219642 h 2219654"/>
              <a:gd name="connsiteX85" fmla="*/ 579681 w 1221610"/>
              <a:gd name="connsiteY85" fmla="*/ 2202973 h 2219654"/>
              <a:gd name="connsiteX86" fmla="*/ 563012 w 1221610"/>
              <a:gd name="connsiteY86" fmla="*/ 2174398 h 2219654"/>
              <a:gd name="connsiteX87" fmla="*/ 520149 w 1221610"/>
              <a:gd name="connsiteY87" fmla="*/ 2183924 h 2219654"/>
              <a:gd name="connsiteX88" fmla="*/ 512573 w 1221610"/>
              <a:gd name="connsiteY88" fmla="*/ 2177820 h 2219654"/>
              <a:gd name="connsiteX89" fmla="*/ 503481 w 1221610"/>
              <a:gd name="connsiteY89" fmla="*/ 2172017 h 2219654"/>
              <a:gd name="connsiteX90" fmla="*/ 522531 w 1221610"/>
              <a:gd name="connsiteY90" fmla="*/ 2064860 h 2219654"/>
              <a:gd name="connsiteX91" fmla="*/ 539199 w 1221610"/>
              <a:gd name="connsiteY91" fmla="*/ 2043429 h 2219654"/>
              <a:gd name="connsiteX92" fmla="*/ 529674 w 1221610"/>
              <a:gd name="connsiteY92" fmla="*/ 1998186 h 2219654"/>
              <a:gd name="connsiteX93" fmla="*/ 553487 w 1221610"/>
              <a:gd name="connsiteY93" fmla="*/ 1983898 h 2219654"/>
              <a:gd name="connsiteX94" fmla="*/ 534437 w 1221610"/>
              <a:gd name="connsiteY94" fmla="*/ 1969611 h 2219654"/>
              <a:gd name="connsiteX95" fmla="*/ 522531 w 1221610"/>
              <a:gd name="connsiteY95" fmla="*/ 1933893 h 2219654"/>
              <a:gd name="connsiteX96" fmla="*/ 513006 w 1221610"/>
              <a:gd name="connsiteY96" fmla="*/ 1888649 h 2219654"/>
              <a:gd name="connsiteX97" fmla="*/ 510624 w 1221610"/>
              <a:gd name="connsiteY97" fmla="*/ 1857691 h 2219654"/>
              <a:gd name="connsiteX98" fmla="*/ 460618 w 1221610"/>
              <a:gd name="connsiteY98" fmla="*/ 1860074 h 2219654"/>
              <a:gd name="connsiteX99" fmla="*/ 427282 w 1221610"/>
              <a:gd name="connsiteY99" fmla="*/ 1824355 h 2219654"/>
              <a:gd name="connsiteX100" fmla="*/ 382037 w 1221610"/>
              <a:gd name="connsiteY100" fmla="*/ 1807685 h 2219654"/>
              <a:gd name="connsiteX101" fmla="*/ 367749 w 1221610"/>
              <a:gd name="connsiteY101" fmla="*/ 1757680 h 2219654"/>
              <a:gd name="connsiteX102" fmla="*/ 365368 w 1221610"/>
              <a:gd name="connsiteY102" fmla="*/ 1736248 h 2219654"/>
              <a:gd name="connsiteX103" fmla="*/ 334413 w 1221610"/>
              <a:gd name="connsiteY103" fmla="*/ 1691005 h 2219654"/>
              <a:gd name="connsiteX104" fmla="*/ 291549 w 1221610"/>
              <a:gd name="connsiteY104" fmla="*/ 1667192 h 2219654"/>
              <a:gd name="connsiteX105" fmla="*/ 248688 w 1221610"/>
              <a:gd name="connsiteY105" fmla="*/ 1638618 h 2219654"/>
              <a:gd name="connsiteX106" fmla="*/ 215349 w 1221610"/>
              <a:gd name="connsiteY106" fmla="*/ 1629092 h 2219654"/>
              <a:gd name="connsiteX107" fmla="*/ 217731 w 1221610"/>
              <a:gd name="connsiteY107" fmla="*/ 1583846 h 2219654"/>
              <a:gd name="connsiteX108" fmla="*/ 174868 w 1221610"/>
              <a:gd name="connsiteY108" fmla="*/ 1598136 h 2219654"/>
              <a:gd name="connsiteX109" fmla="*/ 186775 w 1221610"/>
              <a:gd name="connsiteY109" fmla="*/ 1631474 h 2219654"/>
              <a:gd name="connsiteX110" fmla="*/ 179631 w 1221610"/>
              <a:gd name="connsiteY110" fmla="*/ 1648143 h 2219654"/>
              <a:gd name="connsiteX111" fmla="*/ 141531 w 1221610"/>
              <a:gd name="connsiteY111" fmla="*/ 1619568 h 2219654"/>
              <a:gd name="connsiteX112" fmla="*/ 98669 w 1221610"/>
              <a:gd name="connsiteY112" fmla="*/ 1617186 h 2219654"/>
              <a:gd name="connsiteX113" fmla="*/ 43899 w 1221610"/>
              <a:gd name="connsiteY113" fmla="*/ 1598136 h 2219654"/>
              <a:gd name="connsiteX114" fmla="*/ 10560 w 1221610"/>
              <a:gd name="connsiteY114" fmla="*/ 1595752 h 2219654"/>
              <a:gd name="connsiteX115" fmla="*/ 1037 w 1221610"/>
              <a:gd name="connsiteY115" fmla="*/ 1543368 h 2219654"/>
              <a:gd name="connsiteX116" fmla="*/ 34374 w 1221610"/>
              <a:gd name="connsiteY116" fmla="*/ 1455261 h 2219654"/>
              <a:gd name="connsiteX117" fmla="*/ 60568 w 1221610"/>
              <a:gd name="connsiteY117" fmla="*/ 1407636 h 2219654"/>
              <a:gd name="connsiteX118" fmla="*/ 81999 w 1221610"/>
              <a:gd name="connsiteY118" fmla="*/ 1360011 h 2219654"/>
              <a:gd name="connsiteX119" fmla="*/ 108194 w 1221610"/>
              <a:gd name="connsiteY119" fmla="*/ 1321911 h 2219654"/>
              <a:gd name="connsiteX120" fmla="*/ 146293 w 1221610"/>
              <a:gd name="connsiteY120" fmla="*/ 1312386 h 2219654"/>
              <a:gd name="connsiteX121" fmla="*/ 153438 w 1221610"/>
              <a:gd name="connsiteY121" fmla="*/ 1276668 h 2219654"/>
              <a:gd name="connsiteX122" fmla="*/ 262975 w 1221610"/>
              <a:gd name="connsiteY122" fmla="*/ 1157605 h 2219654"/>
              <a:gd name="connsiteX123" fmla="*/ 286787 w 1221610"/>
              <a:gd name="connsiteY123" fmla="*/ 1019490 h 2219654"/>
              <a:gd name="connsiteX124" fmla="*/ 282025 w 1221610"/>
              <a:gd name="connsiteY124" fmla="*/ 938530 h 2219654"/>
              <a:gd name="connsiteX125" fmla="*/ 196300 w 1221610"/>
              <a:gd name="connsiteY125" fmla="*/ 926624 h 2219654"/>
              <a:gd name="connsiteX126" fmla="*/ 179632 w 1221610"/>
              <a:gd name="connsiteY126" fmla="*/ 845661 h 2219654"/>
              <a:gd name="connsiteX127" fmla="*/ 186775 w 1221610"/>
              <a:gd name="connsiteY127" fmla="*/ 778986 h 2219654"/>
              <a:gd name="connsiteX128" fmla="*/ 148675 w 1221610"/>
              <a:gd name="connsiteY128" fmla="*/ 740886 h 2219654"/>
              <a:gd name="connsiteX129" fmla="*/ 127244 w 1221610"/>
              <a:gd name="connsiteY129" fmla="*/ 700404 h 2219654"/>
              <a:gd name="connsiteX130" fmla="*/ 117719 w 1221610"/>
              <a:gd name="connsiteY130" fmla="*/ 640874 h 2219654"/>
              <a:gd name="connsiteX131" fmla="*/ 102097 w 1221610"/>
              <a:gd name="connsiteY131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441568 w 1221610"/>
              <a:gd name="connsiteY15" fmla="*/ 778985 h 2219654"/>
              <a:gd name="connsiteX16" fmla="*/ 486812 w 1221610"/>
              <a:gd name="connsiteY16" fmla="*/ 755173 h 2219654"/>
              <a:gd name="connsiteX17" fmla="*/ 513007 w 1221610"/>
              <a:gd name="connsiteY17" fmla="*/ 757554 h 2219654"/>
              <a:gd name="connsiteX18" fmla="*/ 536818 w 1221610"/>
              <a:gd name="connsiteY18" fmla="*/ 783748 h 2219654"/>
              <a:gd name="connsiteX19" fmla="*/ 510625 w 1221610"/>
              <a:gd name="connsiteY19" fmla="*/ 888523 h 2219654"/>
              <a:gd name="connsiteX20" fmla="*/ 539200 w 1221610"/>
              <a:gd name="connsiteY20" fmla="*/ 926623 h 2219654"/>
              <a:gd name="connsiteX21" fmla="*/ 546344 w 1221610"/>
              <a:gd name="connsiteY21" fmla="*/ 945674 h 2219654"/>
              <a:gd name="connsiteX22" fmla="*/ 532057 w 1221610"/>
              <a:gd name="connsiteY22" fmla="*/ 976629 h 2219654"/>
              <a:gd name="connsiteX23" fmla="*/ 517769 w 1221610"/>
              <a:gd name="connsiteY23" fmla="*/ 1048067 h 2219654"/>
              <a:gd name="connsiteX24" fmla="*/ 541582 w 1221610"/>
              <a:gd name="connsiteY24" fmla="*/ 1081404 h 2219654"/>
              <a:gd name="connsiteX25" fmla="*/ 551107 w 1221610"/>
              <a:gd name="connsiteY25" fmla="*/ 1121885 h 2219654"/>
              <a:gd name="connsiteX26" fmla="*/ 567775 w 1221610"/>
              <a:gd name="connsiteY26" fmla="*/ 1129029 h 2219654"/>
              <a:gd name="connsiteX27" fmla="*/ 572104 w 1221610"/>
              <a:gd name="connsiteY27" fmla="*/ 1139135 h 2219654"/>
              <a:gd name="connsiteX28" fmla="*/ 591588 w 1221610"/>
              <a:gd name="connsiteY28" fmla="*/ 1105217 h 2219654"/>
              <a:gd name="connsiteX29" fmla="*/ 615400 w 1221610"/>
              <a:gd name="connsiteY29" fmla="*/ 1088548 h 2219654"/>
              <a:gd name="connsiteX30" fmla="*/ 665407 w 1221610"/>
              <a:gd name="connsiteY30" fmla="*/ 1062354 h 2219654"/>
              <a:gd name="connsiteX31" fmla="*/ 698744 w 1221610"/>
              <a:gd name="connsiteY31" fmla="*/ 1050448 h 2219654"/>
              <a:gd name="connsiteX32" fmla="*/ 734463 w 1221610"/>
              <a:gd name="connsiteY32" fmla="*/ 1012349 h 2219654"/>
              <a:gd name="connsiteX33" fmla="*/ 791613 w 1221610"/>
              <a:gd name="connsiteY33" fmla="*/ 988535 h 2219654"/>
              <a:gd name="connsiteX34" fmla="*/ 817807 w 1221610"/>
              <a:gd name="connsiteY34" fmla="*/ 943292 h 2219654"/>
              <a:gd name="connsiteX35" fmla="*/ 841618 w 1221610"/>
              <a:gd name="connsiteY35" fmla="*/ 926621 h 2219654"/>
              <a:gd name="connsiteX36" fmla="*/ 867813 w 1221610"/>
              <a:gd name="connsiteY36" fmla="*/ 926623 h 2219654"/>
              <a:gd name="connsiteX37" fmla="*/ 872575 w 1221610"/>
              <a:gd name="connsiteY37" fmla="*/ 945673 h 2219654"/>
              <a:gd name="connsiteX38" fmla="*/ 848763 w 1221610"/>
              <a:gd name="connsiteY38" fmla="*/ 971867 h 2219654"/>
              <a:gd name="connsiteX39" fmla="*/ 872575 w 1221610"/>
              <a:gd name="connsiteY39" fmla="*/ 998060 h 2219654"/>
              <a:gd name="connsiteX40" fmla="*/ 872575 w 1221610"/>
              <a:gd name="connsiteY40" fmla="*/ 1021873 h 2219654"/>
              <a:gd name="connsiteX41" fmla="*/ 829713 w 1221610"/>
              <a:gd name="connsiteY41" fmla="*/ 1024254 h 2219654"/>
              <a:gd name="connsiteX42" fmla="*/ 817807 w 1221610"/>
              <a:gd name="connsiteY42" fmla="*/ 1052829 h 2219654"/>
              <a:gd name="connsiteX43" fmla="*/ 829713 w 1221610"/>
              <a:gd name="connsiteY43" fmla="*/ 1081404 h 2219654"/>
              <a:gd name="connsiteX44" fmla="*/ 822567 w 1221610"/>
              <a:gd name="connsiteY44" fmla="*/ 1105215 h 2219654"/>
              <a:gd name="connsiteX45" fmla="*/ 836857 w 1221610"/>
              <a:gd name="connsiteY45" fmla="*/ 1124268 h 2219654"/>
              <a:gd name="connsiteX46" fmla="*/ 870194 w 1221610"/>
              <a:gd name="connsiteY46" fmla="*/ 1095693 h 2219654"/>
              <a:gd name="connsiteX47" fmla="*/ 903532 w 1221610"/>
              <a:gd name="connsiteY47" fmla="*/ 1090930 h 2219654"/>
              <a:gd name="connsiteX48" fmla="*/ 901150 w 1221610"/>
              <a:gd name="connsiteY48" fmla="*/ 1045685 h 2219654"/>
              <a:gd name="connsiteX49" fmla="*/ 958300 w 1221610"/>
              <a:gd name="connsiteY49" fmla="*/ 1036161 h 2219654"/>
              <a:gd name="connsiteX50" fmla="*/ 974969 w 1221610"/>
              <a:gd name="connsiteY50" fmla="*/ 1055210 h 2219654"/>
              <a:gd name="connsiteX51" fmla="*/ 984494 w 1221610"/>
              <a:gd name="connsiteY51" fmla="*/ 1181418 h 2219654"/>
              <a:gd name="connsiteX52" fmla="*/ 1032119 w 1221610"/>
              <a:gd name="connsiteY52" fmla="*/ 1262380 h 2219654"/>
              <a:gd name="connsiteX53" fmla="*/ 1072600 w 1221610"/>
              <a:gd name="connsiteY53" fmla="*/ 1283811 h 2219654"/>
              <a:gd name="connsiteX54" fmla="*/ 1089269 w 1221610"/>
              <a:gd name="connsiteY54" fmla="*/ 1350486 h 2219654"/>
              <a:gd name="connsiteX55" fmla="*/ 1122607 w 1221610"/>
              <a:gd name="connsiteY55" fmla="*/ 1376680 h 2219654"/>
              <a:gd name="connsiteX56" fmla="*/ 1163088 w 1221610"/>
              <a:gd name="connsiteY56" fmla="*/ 1436211 h 2219654"/>
              <a:gd name="connsiteX57" fmla="*/ 1191663 w 1221610"/>
              <a:gd name="connsiteY57" fmla="*/ 1450499 h 2219654"/>
              <a:gd name="connsiteX58" fmla="*/ 1220238 w 1221610"/>
              <a:gd name="connsiteY58" fmla="*/ 1488598 h 2219654"/>
              <a:gd name="connsiteX59" fmla="*/ 1215943 w 1221610"/>
              <a:gd name="connsiteY59" fmla="*/ 1508458 h 2219654"/>
              <a:gd name="connsiteX60" fmla="*/ 1196425 w 1221610"/>
              <a:gd name="connsiteY60" fmla="*/ 1557655 h 2219654"/>
              <a:gd name="connsiteX61" fmla="*/ 1144037 w 1221610"/>
              <a:gd name="connsiteY61" fmla="*/ 1552891 h 2219654"/>
              <a:gd name="connsiteX62" fmla="*/ 1124987 w 1221610"/>
              <a:gd name="connsiteY62" fmla="*/ 1598134 h 2219654"/>
              <a:gd name="connsiteX63" fmla="*/ 1048787 w 1221610"/>
              <a:gd name="connsiteY63" fmla="*/ 1631472 h 2219654"/>
              <a:gd name="connsiteX64" fmla="*/ 1020212 w 1221610"/>
              <a:gd name="connsiteY64" fmla="*/ 1691003 h 2219654"/>
              <a:gd name="connsiteX65" fmla="*/ 1036881 w 1221610"/>
              <a:gd name="connsiteY65" fmla="*/ 1738628 h 2219654"/>
              <a:gd name="connsiteX66" fmla="*/ 1017832 w 1221610"/>
              <a:gd name="connsiteY66" fmla="*/ 1779111 h 2219654"/>
              <a:gd name="connsiteX67" fmla="*/ 984493 w 1221610"/>
              <a:gd name="connsiteY67" fmla="*/ 1776728 h 2219654"/>
              <a:gd name="connsiteX68" fmla="*/ 982112 w 1221610"/>
              <a:gd name="connsiteY68" fmla="*/ 1841022 h 2219654"/>
              <a:gd name="connsiteX69" fmla="*/ 946393 w 1221610"/>
              <a:gd name="connsiteY69" fmla="*/ 1857691 h 2219654"/>
              <a:gd name="connsiteX70" fmla="*/ 910674 w 1221610"/>
              <a:gd name="connsiteY70" fmla="*/ 1864834 h 2219654"/>
              <a:gd name="connsiteX71" fmla="*/ 910674 w 1221610"/>
              <a:gd name="connsiteY71" fmla="*/ 1929128 h 2219654"/>
              <a:gd name="connsiteX72" fmla="*/ 967824 w 1221610"/>
              <a:gd name="connsiteY72" fmla="*/ 1938653 h 2219654"/>
              <a:gd name="connsiteX73" fmla="*/ 1001162 w 1221610"/>
              <a:gd name="connsiteY73" fmla="*/ 1933891 h 2219654"/>
              <a:gd name="connsiteX74" fmla="*/ 1005922 w 1221610"/>
              <a:gd name="connsiteY74" fmla="*/ 2007710 h 2219654"/>
              <a:gd name="connsiteX75" fmla="*/ 982112 w 1221610"/>
              <a:gd name="connsiteY75" fmla="*/ 2029141 h 2219654"/>
              <a:gd name="connsiteX76" fmla="*/ 922581 w 1221610"/>
              <a:gd name="connsiteY76" fmla="*/ 2026761 h 2219654"/>
              <a:gd name="connsiteX77" fmla="*/ 870193 w 1221610"/>
              <a:gd name="connsiteY77" fmla="*/ 2036286 h 2219654"/>
              <a:gd name="connsiteX78" fmla="*/ 824949 w 1221610"/>
              <a:gd name="connsiteY78" fmla="*/ 2060099 h 2219654"/>
              <a:gd name="connsiteX79" fmla="*/ 779704 w 1221610"/>
              <a:gd name="connsiteY79" fmla="*/ 2067241 h 2219654"/>
              <a:gd name="connsiteX80" fmla="*/ 758274 w 1221610"/>
              <a:gd name="connsiteY80" fmla="*/ 2086293 h 2219654"/>
              <a:gd name="connsiteX81" fmla="*/ 751131 w 1221610"/>
              <a:gd name="connsiteY81" fmla="*/ 2131536 h 2219654"/>
              <a:gd name="connsiteX82" fmla="*/ 734462 w 1221610"/>
              <a:gd name="connsiteY82" fmla="*/ 2143443 h 2219654"/>
              <a:gd name="connsiteX83" fmla="*/ 689218 w 1221610"/>
              <a:gd name="connsiteY83" fmla="*/ 2193449 h 2219654"/>
              <a:gd name="connsiteX84" fmla="*/ 665406 w 1221610"/>
              <a:gd name="connsiteY84" fmla="*/ 2198210 h 2219654"/>
              <a:gd name="connsiteX85" fmla="*/ 617781 w 1221610"/>
              <a:gd name="connsiteY85" fmla="*/ 2219642 h 2219654"/>
              <a:gd name="connsiteX86" fmla="*/ 579681 w 1221610"/>
              <a:gd name="connsiteY86" fmla="*/ 2202973 h 2219654"/>
              <a:gd name="connsiteX87" fmla="*/ 563012 w 1221610"/>
              <a:gd name="connsiteY87" fmla="*/ 2174398 h 2219654"/>
              <a:gd name="connsiteX88" fmla="*/ 520149 w 1221610"/>
              <a:gd name="connsiteY88" fmla="*/ 2183924 h 2219654"/>
              <a:gd name="connsiteX89" fmla="*/ 512573 w 1221610"/>
              <a:gd name="connsiteY89" fmla="*/ 2177820 h 2219654"/>
              <a:gd name="connsiteX90" fmla="*/ 503481 w 1221610"/>
              <a:gd name="connsiteY90" fmla="*/ 2172017 h 2219654"/>
              <a:gd name="connsiteX91" fmla="*/ 522531 w 1221610"/>
              <a:gd name="connsiteY91" fmla="*/ 2064860 h 2219654"/>
              <a:gd name="connsiteX92" fmla="*/ 539199 w 1221610"/>
              <a:gd name="connsiteY92" fmla="*/ 2043429 h 2219654"/>
              <a:gd name="connsiteX93" fmla="*/ 529674 w 1221610"/>
              <a:gd name="connsiteY93" fmla="*/ 1998186 h 2219654"/>
              <a:gd name="connsiteX94" fmla="*/ 553487 w 1221610"/>
              <a:gd name="connsiteY94" fmla="*/ 1983898 h 2219654"/>
              <a:gd name="connsiteX95" fmla="*/ 534437 w 1221610"/>
              <a:gd name="connsiteY95" fmla="*/ 1969611 h 2219654"/>
              <a:gd name="connsiteX96" fmla="*/ 522531 w 1221610"/>
              <a:gd name="connsiteY96" fmla="*/ 1933893 h 2219654"/>
              <a:gd name="connsiteX97" fmla="*/ 513006 w 1221610"/>
              <a:gd name="connsiteY97" fmla="*/ 1888649 h 2219654"/>
              <a:gd name="connsiteX98" fmla="*/ 510624 w 1221610"/>
              <a:gd name="connsiteY98" fmla="*/ 1857691 h 2219654"/>
              <a:gd name="connsiteX99" fmla="*/ 460618 w 1221610"/>
              <a:gd name="connsiteY99" fmla="*/ 1860074 h 2219654"/>
              <a:gd name="connsiteX100" fmla="*/ 427282 w 1221610"/>
              <a:gd name="connsiteY100" fmla="*/ 1824355 h 2219654"/>
              <a:gd name="connsiteX101" fmla="*/ 382037 w 1221610"/>
              <a:gd name="connsiteY101" fmla="*/ 1807685 h 2219654"/>
              <a:gd name="connsiteX102" fmla="*/ 367749 w 1221610"/>
              <a:gd name="connsiteY102" fmla="*/ 1757680 h 2219654"/>
              <a:gd name="connsiteX103" fmla="*/ 365368 w 1221610"/>
              <a:gd name="connsiteY103" fmla="*/ 1736248 h 2219654"/>
              <a:gd name="connsiteX104" fmla="*/ 334413 w 1221610"/>
              <a:gd name="connsiteY104" fmla="*/ 1691005 h 2219654"/>
              <a:gd name="connsiteX105" fmla="*/ 291549 w 1221610"/>
              <a:gd name="connsiteY105" fmla="*/ 1667192 h 2219654"/>
              <a:gd name="connsiteX106" fmla="*/ 248688 w 1221610"/>
              <a:gd name="connsiteY106" fmla="*/ 1638618 h 2219654"/>
              <a:gd name="connsiteX107" fmla="*/ 215349 w 1221610"/>
              <a:gd name="connsiteY107" fmla="*/ 1629092 h 2219654"/>
              <a:gd name="connsiteX108" fmla="*/ 217731 w 1221610"/>
              <a:gd name="connsiteY108" fmla="*/ 1583846 h 2219654"/>
              <a:gd name="connsiteX109" fmla="*/ 174868 w 1221610"/>
              <a:gd name="connsiteY109" fmla="*/ 1598136 h 2219654"/>
              <a:gd name="connsiteX110" fmla="*/ 186775 w 1221610"/>
              <a:gd name="connsiteY110" fmla="*/ 1631474 h 2219654"/>
              <a:gd name="connsiteX111" fmla="*/ 179631 w 1221610"/>
              <a:gd name="connsiteY111" fmla="*/ 1648143 h 2219654"/>
              <a:gd name="connsiteX112" fmla="*/ 141531 w 1221610"/>
              <a:gd name="connsiteY112" fmla="*/ 1619568 h 2219654"/>
              <a:gd name="connsiteX113" fmla="*/ 98669 w 1221610"/>
              <a:gd name="connsiteY113" fmla="*/ 1617186 h 2219654"/>
              <a:gd name="connsiteX114" fmla="*/ 43899 w 1221610"/>
              <a:gd name="connsiteY114" fmla="*/ 1598136 h 2219654"/>
              <a:gd name="connsiteX115" fmla="*/ 10560 w 1221610"/>
              <a:gd name="connsiteY115" fmla="*/ 1595752 h 2219654"/>
              <a:gd name="connsiteX116" fmla="*/ 1037 w 1221610"/>
              <a:gd name="connsiteY116" fmla="*/ 1543368 h 2219654"/>
              <a:gd name="connsiteX117" fmla="*/ 34374 w 1221610"/>
              <a:gd name="connsiteY117" fmla="*/ 1455261 h 2219654"/>
              <a:gd name="connsiteX118" fmla="*/ 60568 w 1221610"/>
              <a:gd name="connsiteY118" fmla="*/ 1407636 h 2219654"/>
              <a:gd name="connsiteX119" fmla="*/ 81999 w 1221610"/>
              <a:gd name="connsiteY119" fmla="*/ 1360011 h 2219654"/>
              <a:gd name="connsiteX120" fmla="*/ 108194 w 1221610"/>
              <a:gd name="connsiteY120" fmla="*/ 1321911 h 2219654"/>
              <a:gd name="connsiteX121" fmla="*/ 146293 w 1221610"/>
              <a:gd name="connsiteY121" fmla="*/ 1312386 h 2219654"/>
              <a:gd name="connsiteX122" fmla="*/ 153438 w 1221610"/>
              <a:gd name="connsiteY122" fmla="*/ 1276668 h 2219654"/>
              <a:gd name="connsiteX123" fmla="*/ 262975 w 1221610"/>
              <a:gd name="connsiteY123" fmla="*/ 1157605 h 2219654"/>
              <a:gd name="connsiteX124" fmla="*/ 286787 w 1221610"/>
              <a:gd name="connsiteY124" fmla="*/ 1019490 h 2219654"/>
              <a:gd name="connsiteX125" fmla="*/ 282025 w 1221610"/>
              <a:gd name="connsiteY125" fmla="*/ 938530 h 2219654"/>
              <a:gd name="connsiteX126" fmla="*/ 196300 w 1221610"/>
              <a:gd name="connsiteY126" fmla="*/ 926624 h 2219654"/>
              <a:gd name="connsiteX127" fmla="*/ 179632 w 1221610"/>
              <a:gd name="connsiteY127" fmla="*/ 845661 h 2219654"/>
              <a:gd name="connsiteX128" fmla="*/ 186775 w 1221610"/>
              <a:gd name="connsiteY128" fmla="*/ 778986 h 2219654"/>
              <a:gd name="connsiteX129" fmla="*/ 148675 w 1221610"/>
              <a:gd name="connsiteY129" fmla="*/ 740886 h 2219654"/>
              <a:gd name="connsiteX130" fmla="*/ 127244 w 1221610"/>
              <a:gd name="connsiteY130" fmla="*/ 700404 h 2219654"/>
              <a:gd name="connsiteX131" fmla="*/ 117719 w 1221610"/>
              <a:gd name="connsiteY131" fmla="*/ 640874 h 2219654"/>
              <a:gd name="connsiteX132" fmla="*/ 102097 w 1221610"/>
              <a:gd name="connsiteY132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0137 w 1221610"/>
              <a:gd name="connsiteY12" fmla="*/ 609917 h 2219654"/>
              <a:gd name="connsiteX13" fmla="*/ 427281 w 1221610"/>
              <a:gd name="connsiteY13" fmla="*/ 678973 h 2219654"/>
              <a:gd name="connsiteX14" fmla="*/ 410612 w 1221610"/>
              <a:gd name="connsiteY14" fmla="*/ 700404 h 2219654"/>
              <a:gd name="connsiteX15" fmla="*/ 401088 w 1221610"/>
              <a:gd name="connsiteY15" fmla="*/ 778986 h 2219654"/>
              <a:gd name="connsiteX16" fmla="*/ 441568 w 1221610"/>
              <a:gd name="connsiteY16" fmla="*/ 778985 h 2219654"/>
              <a:gd name="connsiteX17" fmla="*/ 486812 w 1221610"/>
              <a:gd name="connsiteY17" fmla="*/ 755173 h 2219654"/>
              <a:gd name="connsiteX18" fmla="*/ 513007 w 1221610"/>
              <a:gd name="connsiteY18" fmla="*/ 757554 h 2219654"/>
              <a:gd name="connsiteX19" fmla="*/ 536818 w 1221610"/>
              <a:gd name="connsiteY19" fmla="*/ 783748 h 2219654"/>
              <a:gd name="connsiteX20" fmla="*/ 510625 w 1221610"/>
              <a:gd name="connsiteY20" fmla="*/ 888523 h 2219654"/>
              <a:gd name="connsiteX21" fmla="*/ 539200 w 1221610"/>
              <a:gd name="connsiteY21" fmla="*/ 926623 h 2219654"/>
              <a:gd name="connsiteX22" fmla="*/ 546344 w 1221610"/>
              <a:gd name="connsiteY22" fmla="*/ 945674 h 2219654"/>
              <a:gd name="connsiteX23" fmla="*/ 532057 w 1221610"/>
              <a:gd name="connsiteY23" fmla="*/ 976629 h 2219654"/>
              <a:gd name="connsiteX24" fmla="*/ 517769 w 1221610"/>
              <a:gd name="connsiteY24" fmla="*/ 1048067 h 2219654"/>
              <a:gd name="connsiteX25" fmla="*/ 541582 w 1221610"/>
              <a:gd name="connsiteY25" fmla="*/ 1081404 h 2219654"/>
              <a:gd name="connsiteX26" fmla="*/ 551107 w 1221610"/>
              <a:gd name="connsiteY26" fmla="*/ 1121885 h 2219654"/>
              <a:gd name="connsiteX27" fmla="*/ 567775 w 1221610"/>
              <a:gd name="connsiteY27" fmla="*/ 1129029 h 2219654"/>
              <a:gd name="connsiteX28" fmla="*/ 572104 w 1221610"/>
              <a:gd name="connsiteY28" fmla="*/ 1139135 h 2219654"/>
              <a:gd name="connsiteX29" fmla="*/ 591588 w 1221610"/>
              <a:gd name="connsiteY29" fmla="*/ 1105217 h 2219654"/>
              <a:gd name="connsiteX30" fmla="*/ 615400 w 1221610"/>
              <a:gd name="connsiteY30" fmla="*/ 1088548 h 2219654"/>
              <a:gd name="connsiteX31" fmla="*/ 665407 w 1221610"/>
              <a:gd name="connsiteY31" fmla="*/ 1062354 h 2219654"/>
              <a:gd name="connsiteX32" fmla="*/ 698744 w 1221610"/>
              <a:gd name="connsiteY32" fmla="*/ 1050448 h 2219654"/>
              <a:gd name="connsiteX33" fmla="*/ 734463 w 1221610"/>
              <a:gd name="connsiteY33" fmla="*/ 1012349 h 2219654"/>
              <a:gd name="connsiteX34" fmla="*/ 791613 w 1221610"/>
              <a:gd name="connsiteY34" fmla="*/ 988535 h 2219654"/>
              <a:gd name="connsiteX35" fmla="*/ 817807 w 1221610"/>
              <a:gd name="connsiteY35" fmla="*/ 943292 h 2219654"/>
              <a:gd name="connsiteX36" fmla="*/ 841618 w 1221610"/>
              <a:gd name="connsiteY36" fmla="*/ 926621 h 2219654"/>
              <a:gd name="connsiteX37" fmla="*/ 867813 w 1221610"/>
              <a:gd name="connsiteY37" fmla="*/ 926623 h 2219654"/>
              <a:gd name="connsiteX38" fmla="*/ 872575 w 1221610"/>
              <a:gd name="connsiteY38" fmla="*/ 945673 h 2219654"/>
              <a:gd name="connsiteX39" fmla="*/ 848763 w 1221610"/>
              <a:gd name="connsiteY39" fmla="*/ 971867 h 2219654"/>
              <a:gd name="connsiteX40" fmla="*/ 872575 w 1221610"/>
              <a:gd name="connsiteY40" fmla="*/ 998060 h 2219654"/>
              <a:gd name="connsiteX41" fmla="*/ 872575 w 1221610"/>
              <a:gd name="connsiteY41" fmla="*/ 1021873 h 2219654"/>
              <a:gd name="connsiteX42" fmla="*/ 829713 w 1221610"/>
              <a:gd name="connsiteY42" fmla="*/ 1024254 h 2219654"/>
              <a:gd name="connsiteX43" fmla="*/ 817807 w 1221610"/>
              <a:gd name="connsiteY43" fmla="*/ 1052829 h 2219654"/>
              <a:gd name="connsiteX44" fmla="*/ 829713 w 1221610"/>
              <a:gd name="connsiteY44" fmla="*/ 1081404 h 2219654"/>
              <a:gd name="connsiteX45" fmla="*/ 822567 w 1221610"/>
              <a:gd name="connsiteY45" fmla="*/ 1105215 h 2219654"/>
              <a:gd name="connsiteX46" fmla="*/ 836857 w 1221610"/>
              <a:gd name="connsiteY46" fmla="*/ 1124268 h 2219654"/>
              <a:gd name="connsiteX47" fmla="*/ 870194 w 1221610"/>
              <a:gd name="connsiteY47" fmla="*/ 1095693 h 2219654"/>
              <a:gd name="connsiteX48" fmla="*/ 903532 w 1221610"/>
              <a:gd name="connsiteY48" fmla="*/ 1090930 h 2219654"/>
              <a:gd name="connsiteX49" fmla="*/ 901150 w 1221610"/>
              <a:gd name="connsiteY49" fmla="*/ 1045685 h 2219654"/>
              <a:gd name="connsiteX50" fmla="*/ 958300 w 1221610"/>
              <a:gd name="connsiteY50" fmla="*/ 1036161 h 2219654"/>
              <a:gd name="connsiteX51" fmla="*/ 974969 w 1221610"/>
              <a:gd name="connsiteY51" fmla="*/ 1055210 h 2219654"/>
              <a:gd name="connsiteX52" fmla="*/ 984494 w 1221610"/>
              <a:gd name="connsiteY52" fmla="*/ 1181418 h 2219654"/>
              <a:gd name="connsiteX53" fmla="*/ 1032119 w 1221610"/>
              <a:gd name="connsiteY53" fmla="*/ 1262380 h 2219654"/>
              <a:gd name="connsiteX54" fmla="*/ 1072600 w 1221610"/>
              <a:gd name="connsiteY54" fmla="*/ 1283811 h 2219654"/>
              <a:gd name="connsiteX55" fmla="*/ 1089269 w 1221610"/>
              <a:gd name="connsiteY55" fmla="*/ 1350486 h 2219654"/>
              <a:gd name="connsiteX56" fmla="*/ 1122607 w 1221610"/>
              <a:gd name="connsiteY56" fmla="*/ 1376680 h 2219654"/>
              <a:gd name="connsiteX57" fmla="*/ 1163088 w 1221610"/>
              <a:gd name="connsiteY57" fmla="*/ 1436211 h 2219654"/>
              <a:gd name="connsiteX58" fmla="*/ 1191663 w 1221610"/>
              <a:gd name="connsiteY58" fmla="*/ 1450499 h 2219654"/>
              <a:gd name="connsiteX59" fmla="*/ 1220238 w 1221610"/>
              <a:gd name="connsiteY59" fmla="*/ 1488598 h 2219654"/>
              <a:gd name="connsiteX60" fmla="*/ 1215943 w 1221610"/>
              <a:gd name="connsiteY60" fmla="*/ 1508458 h 2219654"/>
              <a:gd name="connsiteX61" fmla="*/ 1196425 w 1221610"/>
              <a:gd name="connsiteY61" fmla="*/ 1557655 h 2219654"/>
              <a:gd name="connsiteX62" fmla="*/ 1144037 w 1221610"/>
              <a:gd name="connsiteY62" fmla="*/ 1552891 h 2219654"/>
              <a:gd name="connsiteX63" fmla="*/ 1124987 w 1221610"/>
              <a:gd name="connsiteY63" fmla="*/ 1598134 h 2219654"/>
              <a:gd name="connsiteX64" fmla="*/ 1048787 w 1221610"/>
              <a:gd name="connsiteY64" fmla="*/ 1631472 h 2219654"/>
              <a:gd name="connsiteX65" fmla="*/ 1020212 w 1221610"/>
              <a:gd name="connsiteY65" fmla="*/ 1691003 h 2219654"/>
              <a:gd name="connsiteX66" fmla="*/ 1036881 w 1221610"/>
              <a:gd name="connsiteY66" fmla="*/ 1738628 h 2219654"/>
              <a:gd name="connsiteX67" fmla="*/ 1017832 w 1221610"/>
              <a:gd name="connsiteY67" fmla="*/ 1779111 h 2219654"/>
              <a:gd name="connsiteX68" fmla="*/ 984493 w 1221610"/>
              <a:gd name="connsiteY68" fmla="*/ 1776728 h 2219654"/>
              <a:gd name="connsiteX69" fmla="*/ 982112 w 1221610"/>
              <a:gd name="connsiteY69" fmla="*/ 1841022 h 2219654"/>
              <a:gd name="connsiteX70" fmla="*/ 946393 w 1221610"/>
              <a:gd name="connsiteY70" fmla="*/ 1857691 h 2219654"/>
              <a:gd name="connsiteX71" fmla="*/ 910674 w 1221610"/>
              <a:gd name="connsiteY71" fmla="*/ 1864834 h 2219654"/>
              <a:gd name="connsiteX72" fmla="*/ 910674 w 1221610"/>
              <a:gd name="connsiteY72" fmla="*/ 1929128 h 2219654"/>
              <a:gd name="connsiteX73" fmla="*/ 967824 w 1221610"/>
              <a:gd name="connsiteY73" fmla="*/ 1938653 h 2219654"/>
              <a:gd name="connsiteX74" fmla="*/ 1001162 w 1221610"/>
              <a:gd name="connsiteY74" fmla="*/ 1933891 h 2219654"/>
              <a:gd name="connsiteX75" fmla="*/ 1005922 w 1221610"/>
              <a:gd name="connsiteY75" fmla="*/ 2007710 h 2219654"/>
              <a:gd name="connsiteX76" fmla="*/ 982112 w 1221610"/>
              <a:gd name="connsiteY76" fmla="*/ 2029141 h 2219654"/>
              <a:gd name="connsiteX77" fmla="*/ 922581 w 1221610"/>
              <a:gd name="connsiteY77" fmla="*/ 2026761 h 2219654"/>
              <a:gd name="connsiteX78" fmla="*/ 870193 w 1221610"/>
              <a:gd name="connsiteY78" fmla="*/ 2036286 h 2219654"/>
              <a:gd name="connsiteX79" fmla="*/ 824949 w 1221610"/>
              <a:gd name="connsiteY79" fmla="*/ 2060099 h 2219654"/>
              <a:gd name="connsiteX80" fmla="*/ 779704 w 1221610"/>
              <a:gd name="connsiteY80" fmla="*/ 2067241 h 2219654"/>
              <a:gd name="connsiteX81" fmla="*/ 758274 w 1221610"/>
              <a:gd name="connsiteY81" fmla="*/ 2086293 h 2219654"/>
              <a:gd name="connsiteX82" fmla="*/ 751131 w 1221610"/>
              <a:gd name="connsiteY82" fmla="*/ 2131536 h 2219654"/>
              <a:gd name="connsiteX83" fmla="*/ 734462 w 1221610"/>
              <a:gd name="connsiteY83" fmla="*/ 2143443 h 2219654"/>
              <a:gd name="connsiteX84" fmla="*/ 689218 w 1221610"/>
              <a:gd name="connsiteY84" fmla="*/ 2193449 h 2219654"/>
              <a:gd name="connsiteX85" fmla="*/ 665406 w 1221610"/>
              <a:gd name="connsiteY85" fmla="*/ 2198210 h 2219654"/>
              <a:gd name="connsiteX86" fmla="*/ 617781 w 1221610"/>
              <a:gd name="connsiteY86" fmla="*/ 2219642 h 2219654"/>
              <a:gd name="connsiteX87" fmla="*/ 579681 w 1221610"/>
              <a:gd name="connsiteY87" fmla="*/ 2202973 h 2219654"/>
              <a:gd name="connsiteX88" fmla="*/ 563012 w 1221610"/>
              <a:gd name="connsiteY88" fmla="*/ 2174398 h 2219654"/>
              <a:gd name="connsiteX89" fmla="*/ 520149 w 1221610"/>
              <a:gd name="connsiteY89" fmla="*/ 2183924 h 2219654"/>
              <a:gd name="connsiteX90" fmla="*/ 512573 w 1221610"/>
              <a:gd name="connsiteY90" fmla="*/ 2177820 h 2219654"/>
              <a:gd name="connsiteX91" fmla="*/ 503481 w 1221610"/>
              <a:gd name="connsiteY91" fmla="*/ 2172017 h 2219654"/>
              <a:gd name="connsiteX92" fmla="*/ 522531 w 1221610"/>
              <a:gd name="connsiteY92" fmla="*/ 2064860 h 2219654"/>
              <a:gd name="connsiteX93" fmla="*/ 539199 w 1221610"/>
              <a:gd name="connsiteY93" fmla="*/ 2043429 h 2219654"/>
              <a:gd name="connsiteX94" fmla="*/ 529674 w 1221610"/>
              <a:gd name="connsiteY94" fmla="*/ 1998186 h 2219654"/>
              <a:gd name="connsiteX95" fmla="*/ 553487 w 1221610"/>
              <a:gd name="connsiteY95" fmla="*/ 1983898 h 2219654"/>
              <a:gd name="connsiteX96" fmla="*/ 534437 w 1221610"/>
              <a:gd name="connsiteY96" fmla="*/ 1969611 h 2219654"/>
              <a:gd name="connsiteX97" fmla="*/ 522531 w 1221610"/>
              <a:gd name="connsiteY97" fmla="*/ 1933893 h 2219654"/>
              <a:gd name="connsiteX98" fmla="*/ 513006 w 1221610"/>
              <a:gd name="connsiteY98" fmla="*/ 1888649 h 2219654"/>
              <a:gd name="connsiteX99" fmla="*/ 510624 w 1221610"/>
              <a:gd name="connsiteY99" fmla="*/ 1857691 h 2219654"/>
              <a:gd name="connsiteX100" fmla="*/ 460618 w 1221610"/>
              <a:gd name="connsiteY100" fmla="*/ 1860074 h 2219654"/>
              <a:gd name="connsiteX101" fmla="*/ 427282 w 1221610"/>
              <a:gd name="connsiteY101" fmla="*/ 1824355 h 2219654"/>
              <a:gd name="connsiteX102" fmla="*/ 382037 w 1221610"/>
              <a:gd name="connsiteY102" fmla="*/ 1807685 h 2219654"/>
              <a:gd name="connsiteX103" fmla="*/ 367749 w 1221610"/>
              <a:gd name="connsiteY103" fmla="*/ 1757680 h 2219654"/>
              <a:gd name="connsiteX104" fmla="*/ 365368 w 1221610"/>
              <a:gd name="connsiteY104" fmla="*/ 1736248 h 2219654"/>
              <a:gd name="connsiteX105" fmla="*/ 334413 w 1221610"/>
              <a:gd name="connsiteY105" fmla="*/ 1691005 h 2219654"/>
              <a:gd name="connsiteX106" fmla="*/ 291549 w 1221610"/>
              <a:gd name="connsiteY106" fmla="*/ 1667192 h 2219654"/>
              <a:gd name="connsiteX107" fmla="*/ 248688 w 1221610"/>
              <a:gd name="connsiteY107" fmla="*/ 1638618 h 2219654"/>
              <a:gd name="connsiteX108" fmla="*/ 215349 w 1221610"/>
              <a:gd name="connsiteY108" fmla="*/ 1629092 h 2219654"/>
              <a:gd name="connsiteX109" fmla="*/ 217731 w 1221610"/>
              <a:gd name="connsiteY109" fmla="*/ 1583846 h 2219654"/>
              <a:gd name="connsiteX110" fmla="*/ 174868 w 1221610"/>
              <a:gd name="connsiteY110" fmla="*/ 1598136 h 2219654"/>
              <a:gd name="connsiteX111" fmla="*/ 186775 w 1221610"/>
              <a:gd name="connsiteY111" fmla="*/ 1631474 h 2219654"/>
              <a:gd name="connsiteX112" fmla="*/ 179631 w 1221610"/>
              <a:gd name="connsiteY112" fmla="*/ 1648143 h 2219654"/>
              <a:gd name="connsiteX113" fmla="*/ 141531 w 1221610"/>
              <a:gd name="connsiteY113" fmla="*/ 1619568 h 2219654"/>
              <a:gd name="connsiteX114" fmla="*/ 98669 w 1221610"/>
              <a:gd name="connsiteY114" fmla="*/ 1617186 h 2219654"/>
              <a:gd name="connsiteX115" fmla="*/ 43899 w 1221610"/>
              <a:gd name="connsiteY115" fmla="*/ 1598136 h 2219654"/>
              <a:gd name="connsiteX116" fmla="*/ 10560 w 1221610"/>
              <a:gd name="connsiteY116" fmla="*/ 1595752 h 2219654"/>
              <a:gd name="connsiteX117" fmla="*/ 1037 w 1221610"/>
              <a:gd name="connsiteY117" fmla="*/ 1543368 h 2219654"/>
              <a:gd name="connsiteX118" fmla="*/ 34374 w 1221610"/>
              <a:gd name="connsiteY118" fmla="*/ 1455261 h 2219654"/>
              <a:gd name="connsiteX119" fmla="*/ 60568 w 1221610"/>
              <a:gd name="connsiteY119" fmla="*/ 1407636 h 2219654"/>
              <a:gd name="connsiteX120" fmla="*/ 81999 w 1221610"/>
              <a:gd name="connsiteY120" fmla="*/ 1360011 h 2219654"/>
              <a:gd name="connsiteX121" fmla="*/ 108194 w 1221610"/>
              <a:gd name="connsiteY121" fmla="*/ 1321911 h 2219654"/>
              <a:gd name="connsiteX122" fmla="*/ 146293 w 1221610"/>
              <a:gd name="connsiteY122" fmla="*/ 1312386 h 2219654"/>
              <a:gd name="connsiteX123" fmla="*/ 153438 w 1221610"/>
              <a:gd name="connsiteY123" fmla="*/ 1276668 h 2219654"/>
              <a:gd name="connsiteX124" fmla="*/ 262975 w 1221610"/>
              <a:gd name="connsiteY124" fmla="*/ 1157605 h 2219654"/>
              <a:gd name="connsiteX125" fmla="*/ 286787 w 1221610"/>
              <a:gd name="connsiteY125" fmla="*/ 1019490 h 2219654"/>
              <a:gd name="connsiteX126" fmla="*/ 282025 w 1221610"/>
              <a:gd name="connsiteY126" fmla="*/ 938530 h 2219654"/>
              <a:gd name="connsiteX127" fmla="*/ 196300 w 1221610"/>
              <a:gd name="connsiteY127" fmla="*/ 926624 h 2219654"/>
              <a:gd name="connsiteX128" fmla="*/ 179632 w 1221610"/>
              <a:gd name="connsiteY128" fmla="*/ 845661 h 2219654"/>
              <a:gd name="connsiteX129" fmla="*/ 186775 w 1221610"/>
              <a:gd name="connsiteY129" fmla="*/ 778986 h 2219654"/>
              <a:gd name="connsiteX130" fmla="*/ 148675 w 1221610"/>
              <a:gd name="connsiteY130" fmla="*/ 740886 h 2219654"/>
              <a:gd name="connsiteX131" fmla="*/ 127244 w 1221610"/>
              <a:gd name="connsiteY131" fmla="*/ 700404 h 2219654"/>
              <a:gd name="connsiteX132" fmla="*/ 117719 w 1221610"/>
              <a:gd name="connsiteY132" fmla="*/ 640874 h 2219654"/>
              <a:gd name="connsiteX133" fmla="*/ 102097 w 1221610"/>
              <a:gd name="connsiteY133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0137 w 1221610"/>
              <a:gd name="connsiteY12" fmla="*/ 609917 h 2219654"/>
              <a:gd name="connsiteX13" fmla="*/ 415374 w 1221610"/>
              <a:gd name="connsiteY13" fmla="*/ 650398 h 2219654"/>
              <a:gd name="connsiteX14" fmla="*/ 427281 w 1221610"/>
              <a:gd name="connsiteY14" fmla="*/ 678973 h 2219654"/>
              <a:gd name="connsiteX15" fmla="*/ 410612 w 1221610"/>
              <a:gd name="connsiteY15" fmla="*/ 700404 h 2219654"/>
              <a:gd name="connsiteX16" fmla="*/ 401088 w 1221610"/>
              <a:gd name="connsiteY16" fmla="*/ 778986 h 2219654"/>
              <a:gd name="connsiteX17" fmla="*/ 441568 w 1221610"/>
              <a:gd name="connsiteY17" fmla="*/ 778985 h 2219654"/>
              <a:gd name="connsiteX18" fmla="*/ 486812 w 1221610"/>
              <a:gd name="connsiteY18" fmla="*/ 755173 h 2219654"/>
              <a:gd name="connsiteX19" fmla="*/ 513007 w 1221610"/>
              <a:gd name="connsiteY19" fmla="*/ 757554 h 2219654"/>
              <a:gd name="connsiteX20" fmla="*/ 536818 w 1221610"/>
              <a:gd name="connsiteY20" fmla="*/ 783748 h 2219654"/>
              <a:gd name="connsiteX21" fmla="*/ 510625 w 1221610"/>
              <a:gd name="connsiteY21" fmla="*/ 888523 h 2219654"/>
              <a:gd name="connsiteX22" fmla="*/ 539200 w 1221610"/>
              <a:gd name="connsiteY22" fmla="*/ 926623 h 2219654"/>
              <a:gd name="connsiteX23" fmla="*/ 546344 w 1221610"/>
              <a:gd name="connsiteY23" fmla="*/ 945674 h 2219654"/>
              <a:gd name="connsiteX24" fmla="*/ 532057 w 1221610"/>
              <a:gd name="connsiteY24" fmla="*/ 976629 h 2219654"/>
              <a:gd name="connsiteX25" fmla="*/ 517769 w 1221610"/>
              <a:gd name="connsiteY25" fmla="*/ 1048067 h 2219654"/>
              <a:gd name="connsiteX26" fmla="*/ 541582 w 1221610"/>
              <a:gd name="connsiteY26" fmla="*/ 1081404 h 2219654"/>
              <a:gd name="connsiteX27" fmla="*/ 551107 w 1221610"/>
              <a:gd name="connsiteY27" fmla="*/ 1121885 h 2219654"/>
              <a:gd name="connsiteX28" fmla="*/ 567775 w 1221610"/>
              <a:gd name="connsiteY28" fmla="*/ 1129029 h 2219654"/>
              <a:gd name="connsiteX29" fmla="*/ 572104 w 1221610"/>
              <a:gd name="connsiteY29" fmla="*/ 1139135 h 2219654"/>
              <a:gd name="connsiteX30" fmla="*/ 591588 w 1221610"/>
              <a:gd name="connsiteY30" fmla="*/ 1105217 h 2219654"/>
              <a:gd name="connsiteX31" fmla="*/ 615400 w 1221610"/>
              <a:gd name="connsiteY31" fmla="*/ 1088548 h 2219654"/>
              <a:gd name="connsiteX32" fmla="*/ 665407 w 1221610"/>
              <a:gd name="connsiteY32" fmla="*/ 1062354 h 2219654"/>
              <a:gd name="connsiteX33" fmla="*/ 698744 w 1221610"/>
              <a:gd name="connsiteY33" fmla="*/ 1050448 h 2219654"/>
              <a:gd name="connsiteX34" fmla="*/ 734463 w 1221610"/>
              <a:gd name="connsiteY34" fmla="*/ 1012349 h 2219654"/>
              <a:gd name="connsiteX35" fmla="*/ 791613 w 1221610"/>
              <a:gd name="connsiteY35" fmla="*/ 988535 h 2219654"/>
              <a:gd name="connsiteX36" fmla="*/ 817807 w 1221610"/>
              <a:gd name="connsiteY36" fmla="*/ 943292 h 2219654"/>
              <a:gd name="connsiteX37" fmla="*/ 841618 w 1221610"/>
              <a:gd name="connsiteY37" fmla="*/ 926621 h 2219654"/>
              <a:gd name="connsiteX38" fmla="*/ 867813 w 1221610"/>
              <a:gd name="connsiteY38" fmla="*/ 926623 h 2219654"/>
              <a:gd name="connsiteX39" fmla="*/ 872575 w 1221610"/>
              <a:gd name="connsiteY39" fmla="*/ 945673 h 2219654"/>
              <a:gd name="connsiteX40" fmla="*/ 848763 w 1221610"/>
              <a:gd name="connsiteY40" fmla="*/ 971867 h 2219654"/>
              <a:gd name="connsiteX41" fmla="*/ 872575 w 1221610"/>
              <a:gd name="connsiteY41" fmla="*/ 998060 h 2219654"/>
              <a:gd name="connsiteX42" fmla="*/ 872575 w 1221610"/>
              <a:gd name="connsiteY42" fmla="*/ 1021873 h 2219654"/>
              <a:gd name="connsiteX43" fmla="*/ 829713 w 1221610"/>
              <a:gd name="connsiteY43" fmla="*/ 1024254 h 2219654"/>
              <a:gd name="connsiteX44" fmla="*/ 817807 w 1221610"/>
              <a:gd name="connsiteY44" fmla="*/ 1052829 h 2219654"/>
              <a:gd name="connsiteX45" fmla="*/ 829713 w 1221610"/>
              <a:gd name="connsiteY45" fmla="*/ 1081404 h 2219654"/>
              <a:gd name="connsiteX46" fmla="*/ 822567 w 1221610"/>
              <a:gd name="connsiteY46" fmla="*/ 1105215 h 2219654"/>
              <a:gd name="connsiteX47" fmla="*/ 836857 w 1221610"/>
              <a:gd name="connsiteY47" fmla="*/ 1124268 h 2219654"/>
              <a:gd name="connsiteX48" fmla="*/ 870194 w 1221610"/>
              <a:gd name="connsiteY48" fmla="*/ 1095693 h 2219654"/>
              <a:gd name="connsiteX49" fmla="*/ 903532 w 1221610"/>
              <a:gd name="connsiteY49" fmla="*/ 1090930 h 2219654"/>
              <a:gd name="connsiteX50" fmla="*/ 901150 w 1221610"/>
              <a:gd name="connsiteY50" fmla="*/ 1045685 h 2219654"/>
              <a:gd name="connsiteX51" fmla="*/ 958300 w 1221610"/>
              <a:gd name="connsiteY51" fmla="*/ 1036161 h 2219654"/>
              <a:gd name="connsiteX52" fmla="*/ 974969 w 1221610"/>
              <a:gd name="connsiteY52" fmla="*/ 1055210 h 2219654"/>
              <a:gd name="connsiteX53" fmla="*/ 984494 w 1221610"/>
              <a:gd name="connsiteY53" fmla="*/ 1181418 h 2219654"/>
              <a:gd name="connsiteX54" fmla="*/ 1032119 w 1221610"/>
              <a:gd name="connsiteY54" fmla="*/ 1262380 h 2219654"/>
              <a:gd name="connsiteX55" fmla="*/ 1072600 w 1221610"/>
              <a:gd name="connsiteY55" fmla="*/ 1283811 h 2219654"/>
              <a:gd name="connsiteX56" fmla="*/ 1089269 w 1221610"/>
              <a:gd name="connsiteY56" fmla="*/ 1350486 h 2219654"/>
              <a:gd name="connsiteX57" fmla="*/ 1122607 w 1221610"/>
              <a:gd name="connsiteY57" fmla="*/ 1376680 h 2219654"/>
              <a:gd name="connsiteX58" fmla="*/ 1163088 w 1221610"/>
              <a:gd name="connsiteY58" fmla="*/ 1436211 h 2219654"/>
              <a:gd name="connsiteX59" fmla="*/ 1191663 w 1221610"/>
              <a:gd name="connsiteY59" fmla="*/ 1450499 h 2219654"/>
              <a:gd name="connsiteX60" fmla="*/ 1220238 w 1221610"/>
              <a:gd name="connsiteY60" fmla="*/ 1488598 h 2219654"/>
              <a:gd name="connsiteX61" fmla="*/ 1215943 w 1221610"/>
              <a:gd name="connsiteY61" fmla="*/ 1508458 h 2219654"/>
              <a:gd name="connsiteX62" fmla="*/ 1196425 w 1221610"/>
              <a:gd name="connsiteY62" fmla="*/ 1557655 h 2219654"/>
              <a:gd name="connsiteX63" fmla="*/ 1144037 w 1221610"/>
              <a:gd name="connsiteY63" fmla="*/ 1552891 h 2219654"/>
              <a:gd name="connsiteX64" fmla="*/ 1124987 w 1221610"/>
              <a:gd name="connsiteY64" fmla="*/ 1598134 h 2219654"/>
              <a:gd name="connsiteX65" fmla="*/ 1048787 w 1221610"/>
              <a:gd name="connsiteY65" fmla="*/ 1631472 h 2219654"/>
              <a:gd name="connsiteX66" fmla="*/ 1020212 w 1221610"/>
              <a:gd name="connsiteY66" fmla="*/ 1691003 h 2219654"/>
              <a:gd name="connsiteX67" fmla="*/ 1036881 w 1221610"/>
              <a:gd name="connsiteY67" fmla="*/ 1738628 h 2219654"/>
              <a:gd name="connsiteX68" fmla="*/ 1017832 w 1221610"/>
              <a:gd name="connsiteY68" fmla="*/ 1779111 h 2219654"/>
              <a:gd name="connsiteX69" fmla="*/ 984493 w 1221610"/>
              <a:gd name="connsiteY69" fmla="*/ 1776728 h 2219654"/>
              <a:gd name="connsiteX70" fmla="*/ 982112 w 1221610"/>
              <a:gd name="connsiteY70" fmla="*/ 1841022 h 2219654"/>
              <a:gd name="connsiteX71" fmla="*/ 946393 w 1221610"/>
              <a:gd name="connsiteY71" fmla="*/ 1857691 h 2219654"/>
              <a:gd name="connsiteX72" fmla="*/ 910674 w 1221610"/>
              <a:gd name="connsiteY72" fmla="*/ 1864834 h 2219654"/>
              <a:gd name="connsiteX73" fmla="*/ 910674 w 1221610"/>
              <a:gd name="connsiteY73" fmla="*/ 1929128 h 2219654"/>
              <a:gd name="connsiteX74" fmla="*/ 967824 w 1221610"/>
              <a:gd name="connsiteY74" fmla="*/ 1938653 h 2219654"/>
              <a:gd name="connsiteX75" fmla="*/ 1001162 w 1221610"/>
              <a:gd name="connsiteY75" fmla="*/ 1933891 h 2219654"/>
              <a:gd name="connsiteX76" fmla="*/ 1005922 w 1221610"/>
              <a:gd name="connsiteY76" fmla="*/ 2007710 h 2219654"/>
              <a:gd name="connsiteX77" fmla="*/ 982112 w 1221610"/>
              <a:gd name="connsiteY77" fmla="*/ 2029141 h 2219654"/>
              <a:gd name="connsiteX78" fmla="*/ 922581 w 1221610"/>
              <a:gd name="connsiteY78" fmla="*/ 2026761 h 2219654"/>
              <a:gd name="connsiteX79" fmla="*/ 870193 w 1221610"/>
              <a:gd name="connsiteY79" fmla="*/ 2036286 h 2219654"/>
              <a:gd name="connsiteX80" fmla="*/ 824949 w 1221610"/>
              <a:gd name="connsiteY80" fmla="*/ 2060099 h 2219654"/>
              <a:gd name="connsiteX81" fmla="*/ 779704 w 1221610"/>
              <a:gd name="connsiteY81" fmla="*/ 2067241 h 2219654"/>
              <a:gd name="connsiteX82" fmla="*/ 758274 w 1221610"/>
              <a:gd name="connsiteY82" fmla="*/ 2086293 h 2219654"/>
              <a:gd name="connsiteX83" fmla="*/ 751131 w 1221610"/>
              <a:gd name="connsiteY83" fmla="*/ 2131536 h 2219654"/>
              <a:gd name="connsiteX84" fmla="*/ 734462 w 1221610"/>
              <a:gd name="connsiteY84" fmla="*/ 2143443 h 2219654"/>
              <a:gd name="connsiteX85" fmla="*/ 689218 w 1221610"/>
              <a:gd name="connsiteY85" fmla="*/ 2193449 h 2219654"/>
              <a:gd name="connsiteX86" fmla="*/ 665406 w 1221610"/>
              <a:gd name="connsiteY86" fmla="*/ 2198210 h 2219654"/>
              <a:gd name="connsiteX87" fmla="*/ 617781 w 1221610"/>
              <a:gd name="connsiteY87" fmla="*/ 2219642 h 2219654"/>
              <a:gd name="connsiteX88" fmla="*/ 579681 w 1221610"/>
              <a:gd name="connsiteY88" fmla="*/ 2202973 h 2219654"/>
              <a:gd name="connsiteX89" fmla="*/ 563012 w 1221610"/>
              <a:gd name="connsiteY89" fmla="*/ 2174398 h 2219654"/>
              <a:gd name="connsiteX90" fmla="*/ 520149 w 1221610"/>
              <a:gd name="connsiteY90" fmla="*/ 2183924 h 2219654"/>
              <a:gd name="connsiteX91" fmla="*/ 512573 w 1221610"/>
              <a:gd name="connsiteY91" fmla="*/ 2177820 h 2219654"/>
              <a:gd name="connsiteX92" fmla="*/ 503481 w 1221610"/>
              <a:gd name="connsiteY92" fmla="*/ 2172017 h 2219654"/>
              <a:gd name="connsiteX93" fmla="*/ 522531 w 1221610"/>
              <a:gd name="connsiteY93" fmla="*/ 2064860 h 2219654"/>
              <a:gd name="connsiteX94" fmla="*/ 539199 w 1221610"/>
              <a:gd name="connsiteY94" fmla="*/ 2043429 h 2219654"/>
              <a:gd name="connsiteX95" fmla="*/ 529674 w 1221610"/>
              <a:gd name="connsiteY95" fmla="*/ 1998186 h 2219654"/>
              <a:gd name="connsiteX96" fmla="*/ 553487 w 1221610"/>
              <a:gd name="connsiteY96" fmla="*/ 1983898 h 2219654"/>
              <a:gd name="connsiteX97" fmla="*/ 534437 w 1221610"/>
              <a:gd name="connsiteY97" fmla="*/ 1969611 h 2219654"/>
              <a:gd name="connsiteX98" fmla="*/ 522531 w 1221610"/>
              <a:gd name="connsiteY98" fmla="*/ 1933893 h 2219654"/>
              <a:gd name="connsiteX99" fmla="*/ 513006 w 1221610"/>
              <a:gd name="connsiteY99" fmla="*/ 1888649 h 2219654"/>
              <a:gd name="connsiteX100" fmla="*/ 510624 w 1221610"/>
              <a:gd name="connsiteY100" fmla="*/ 1857691 h 2219654"/>
              <a:gd name="connsiteX101" fmla="*/ 460618 w 1221610"/>
              <a:gd name="connsiteY101" fmla="*/ 1860074 h 2219654"/>
              <a:gd name="connsiteX102" fmla="*/ 427282 w 1221610"/>
              <a:gd name="connsiteY102" fmla="*/ 1824355 h 2219654"/>
              <a:gd name="connsiteX103" fmla="*/ 382037 w 1221610"/>
              <a:gd name="connsiteY103" fmla="*/ 1807685 h 2219654"/>
              <a:gd name="connsiteX104" fmla="*/ 367749 w 1221610"/>
              <a:gd name="connsiteY104" fmla="*/ 1757680 h 2219654"/>
              <a:gd name="connsiteX105" fmla="*/ 365368 w 1221610"/>
              <a:gd name="connsiteY105" fmla="*/ 1736248 h 2219654"/>
              <a:gd name="connsiteX106" fmla="*/ 334413 w 1221610"/>
              <a:gd name="connsiteY106" fmla="*/ 1691005 h 2219654"/>
              <a:gd name="connsiteX107" fmla="*/ 291549 w 1221610"/>
              <a:gd name="connsiteY107" fmla="*/ 1667192 h 2219654"/>
              <a:gd name="connsiteX108" fmla="*/ 248688 w 1221610"/>
              <a:gd name="connsiteY108" fmla="*/ 1638618 h 2219654"/>
              <a:gd name="connsiteX109" fmla="*/ 215349 w 1221610"/>
              <a:gd name="connsiteY109" fmla="*/ 1629092 h 2219654"/>
              <a:gd name="connsiteX110" fmla="*/ 217731 w 1221610"/>
              <a:gd name="connsiteY110" fmla="*/ 1583846 h 2219654"/>
              <a:gd name="connsiteX111" fmla="*/ 174868 w 1221610"/>
              <a:gd name="connsiteY111" fmla="*/ 1598136 h 2219654"/>
              <a:gd name="connsiteX112" fmla="*/ 186775 w 1221610"/>
              <a:gd name="connsiteY112" fmla="*/ 1631474 h 2219654"/>
              <a:gd name="connsiteX113" fmla="*/ 179631 w 1221610"/>
              <a:gd name="connsiteY113" fmla="*/ 1648143 h 2219654"/>
              <a:gd name="connsiteX114" fmla="*/ 141531 w 1221610"/>
              <a:gd name="connsiteY114" fmla="*/ 1619568 h 2219654"/>
              <a:gd name="connsiteX115" fmla="*/ 98669 w 1221610"/>
              <a:gd name="connsiteY115" fmla="*/ 1617186 h 2219654"/>
              <a:gd name="connsiteX116" fmla="*/ 43899 w 1221610"/>
              <a:gd name="connsiteY116" fmla="*/ 1598136 h 2219654"/>
              <a:gd name="connsiteX117" fmla="*/ 10560 w 1221610"/>
              <a:gd name="connsiteY117" fmla="*/ 1595752 h 2219654"/>
              <a:gd name="connsiteX118" fmla="*/ 1037 w 1221610"/>
              <a:gd name="connsiteY118" fmla="*/ 1543368 h 2219654"/>
              <a:gd name="connsiteX119" fmla="*/ 34374 w 1221610"/>
              <a:gd name="connsiteY119" fmla="*/ 1455261 h 2219654"/>
              <a:gd name="connsiteX120" fmla="*/ 60568 w 1221610"/>
              <a:gd name="connsiteY120" fmla="*/ 1407636 h 2219654"/>
              <a:gd name="connsiteX121" fmla="*/ 81999 w 1221610"/>
              <a:gd name="connsiteY121" fmla="*/ 1360011 h 2219654"/>
              <a:gd name="connsiteX122" fmla="*/ 108194 w 1221610"/>
              <a:gd name="connsiteY122" fmla="*/ 1321911 h 2219654"/>
              <a:gd name="connsiteX123" fmla="*/ 146293 w 1221610"/>
              <a:gd name="connsiteY123" fmla="*/ 1312386 h 2219654"/>
              <a:gd name="connsiteX124" fmla="*/ 153438 w 1221610"/>
              <a:gd name="connsiteY124" fmla="*/ 1276668 h 2219654"/>
              <a:gd name="connsiteX125" fmla="*/ 262975 w 1221610"/>
              <a:gd name="connsiteY125" fmla="*/ 1157605 h 2219654"/>
              <a:gd name="connsiteX126" fmla="*/ 286787 w 1221610"/>
              <a:gd name="connsiteY126" fmla="*/ 1019490 h 2219654"/>
              <a:gd name="connsiteX127" fmla="*/ 282025 w 1221610"/>
              <a:gd name="connsiteY127" fmla="*/ 938530 h 2219654"/>
              <a:gd name="connsiteX128" fmla="*/ 196300 w 1221610"/>
              <a:gd name="connsiteY128" fmla="*/ 926624 h 2219654"/>
              <a:gd name="connsiteX129" fmla="*/ 179632 w 1221610"/>
              <a:gd name="connsiteY129" fmla="*/ 845661 h 2219654"/>
              <a:gd name="connsiteX130" fmla="*/ 186775 w 1221610"/>
              <a:gd name="connsiteY130" fmla="*/ 778986 h 2219654"/>
              <a:gd name="connsiteX131" fmla="*/ 148675 w 1221610"/>
              <a:gd name="connsiteY131" fmla="*/ 740886 h 2219654"/>
              <a:gd name="connsiteX132" fmla="*/ 127244 w 1221610"/>
              <a:gd name="connsiteY132" fmla="*/ 700404 h 2219654"/>
              <a:gd name="connsiteX133" fmla="*/ 117719 w 1221610"/>
              <a:gd name="connsiteY133" fmla="*/ 640874 h 2219654"/>
              <a:gd name="connsiteX134" fmla="*/ 102097 w 1221610"/>
              <a:gd name="connsiteY134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62999 w 1221610"/>
              <a:gd name="connsiteY11" fmla="*/ 548004 h 2219654"/>
              <a:gd name="connsiteX12" fmla="*/ 403468 w 1221610"/>
              <a:gd name="connsiteY12" fmla="*/ 586104 h 2219654"/>
              <a:gd name="connsiteX13" fmla="*/ 420137 w 1221610"/>
              <a:gd name="connsiteY13" fmla="*/ 609917 h 2219654"/>
              <a:gd name="connsiteX14" fmla="*/ 415374 w 1221610"/>
              <a:gd name="connsiteY14" fmla="*/ 650398 h 2219654"/>
              <a:gd name="connsiteX15" fmla="*/ 427281 w 1221610"/>
              <a:gd name="connsiteY15" fmla="*/ 678973 h 2219654"/>
              <a:gd name="connsiteX16" fmla="*/ 410612 w 1221610"/>
              <a:gd name="connsiteY16" fmla="*/ 700404 h 2219654"/>
              <a:gd name="connsiteX17" fmla="*/ 401088 w 1221610"/>
              <a:gd name="connsiteY17" fmla="*/ 778986 h 2219654"/>
              <a:gd name="connsiteX18" fmla="*/ 441568 w 1221610"/>
              <a:gd name="connsiteY18" fmla="*/ 778985 h 2219654"/>
              <a:gd name="connsiteX19" fmla="*/ 486812 w 1221610"/>
              <a:gd name="connsiteY19" fmla="*/ 755173 h 2219654"/>
              <a:gd name="connsiteX20" fmla="*/ 513007 w 1221610"/>
              <a:gd name="connsiteY20" fmla="*/ 757554 h 2219654"/>
              <a:gd name="connsiteX21" fmla="*/ 536818 w 1221610"/>
              <a:gd name="connsiteY21" fmla="*/ 783748 h 2219654"/>
              <a:gd name="connsiteX22" fmla="*/ 510625 w 1221610"/>
              <a:gd name="connsiteY22" fmla="*/ 888523 h 2219654"/>
              <a:gd name="connsiteX23" fmla="*/ 539200 w 1221610"/>
              <a:gd name="connsiteY23" fmla="*/ 926623 h 2219654"/>
              <a:gd name="connsiteX24" fmla="*/ 546344 w 1221610"/>
              <a:gd name="connsiteY24" fmla="*/ 945674 h 2219654"/>
              <a:gd name="connsiteX25" fmla="*/ 532057 w 1221610"/>
              <a:gd name="connsiteY25" fmla="*/ 976629 h 2219654"/>
              <a:gd name="connsiteX26" fmla="*/ 517769 w 1221610"/>
              <a:gd name="connsiteY26" fmla="*/ 1048067 h 2219654"/>
              <a:gd name="connsiteX27" fmla="*/ 541582 w 1221610"/>
              <a:gd name="connsiteY27" fmla="*/ 1081404 h 2219654"/>
              <a:gd name="connsiteX28" fmla="*/ 551107 w 1221610"/>
              <a:gd name="connsiteY28" fmla="*/ 1121885 h 2219654"/>
              <a:gd name="connsiteX29" fmla="*/ 567775 w 1221610"/>
              <a:gd name="connsiteY29" fmla="*/ 1129029 h 2219654"/>
              <a:gd name="connsiteX30" fmla="*/ 572104 w 1221610"/>
              <a:gd name="connsiteY30" fmla="*/ 1139135 h 2219654"/>
              <a:gd name="connsiteX31" fmla="*/ 591588 w 1221610"/>
              <a:gd name="connsiteY31" fmla="*/ 1105217 h 2219654"/>
              <a:gd name="connsiteX32" fmla="*/ 615400 w 1221610"/>
              <a:gd name="connsiteY32" fmla="*/ 1088548 h 2219654"/>
              <a:gd name="connsiteX33" fmla="*/ 665407 w 1221610"/>
              <a:gd name="connsiteY33" fmla="*/ 1062354 h 2219654"/>
              <a:gd name="connsiteX34" fmla="*/ 698744 w 1221610"/>
              <a:gd name="connsiteY34" fmla="*/ 1050448 h 2219654"/>
              <a:gd name="connsiteX35" fmla="*/ 734463 w 1221610"/>
              <a:gd name="connsiteY35" fmla="*/ 1012349 h 2219654"/>
              <a:gd name="connsiteX36" fmla="*/ 791613 w 1221610"/>
              <a:gd name="connsiteY36" fmla="*/ 988535 h 2219654"/>
              <a:gd name="connsiteX37" fmla="*/ 817807 w 1221610"/>
              <a:gd name="connsiteY37" fmla="*/ 943292 h 2219654"/>
              <a:gd name="connsiteX38" fmla="*/ 841618 w 1221610"/>
              <a:gd name="connsiteY38" fmla="*/ 926621 h 2219654"/>
              <a:gd name="connsiteX39" fmla="*/ 867813 w 1221610"/>
              <a:gd name="connsiteY39" fmla="*/ 926623 h 2219654"/>
              <a:gd name="connsiteX40" fmla="*/ 872575 w 1221610"/>
              <a:gd name="connsiteY40" fmla="*/ 945673 h 2219654"/>
              <a:gd name="connsiteX41" fmla="*/ 848763 w 1221610"/>
              <a:gd name="connsiteY41" fmla="*/ 971867 h 2219654"/>
              <a:gd name="connsiteX42" fmla="*/ 872575 w 1221610"/>
              <a:gd name="connsiteY42" fmla="*/ 998060 h 2219654"/>
              <a:gd name="connsiteX43" fmla="*/ 872575 w 1221610"/>
              <a:gd name="connsiteY43" fmla="*/ 1021873 h 2219654"/>
              <a:gd name="connsiteX44" fmla="*/ 829713 w 1221610"/>
              <a:gd name="connsiteY44" fmla="*/ 1024254 h 2219654"/>
              <a:gd name="connsiteX45" fmla="*/ 817807 w 1221610"/>
              <a:gd name="connsiteY45" fmla="*/ 1052829 h 2219654"/>
              <a:gd name="connsiteX46" fmla="*/ 829713 w 1221610"/>
              <a:gd name="connsiteY46" fmla="*/ 1081404 h 2219654"/>
              <a:gd name="connsiteX47" fmla="*/ 822567 w 1221610"/>
              <a:gd name="connsiteY47" fmla="*/ 1105215 h 2219654"/>
              <a:gd name="connsiteX48" fmla="*/ 836857 w 1221610"/>
              <a:gd name="connsiteY48" fmla="*/ 1124268 h 2219654"/>
              <a:gd name="connsiteX49" fmla="*/ 870194 w 1221610"/>
              <a:gd name="connsiteY49" fmla="*/ 1095693 h 2219654"/>
              <a:gd name="connsiteX50" fmla="*/ 903532 w 1221610"/>
              <a:gd name="connsiteY50" fmla="*/ 1090930 h 2219654"/>
              <a:gd name="connsiteX51" fmla="*/ 901150 w 1221610"/>
              <a:gd name="connsiteY51" fmla="*/ 1045685 h 2219654"/>
              <a:gd name="connsiteX52" fmla="*/ 958300 w 1221610"/>
              <a:gd name="connsiteY52" fmla="*/ 1036161 h 2219654"/>
              <a:gd name="connsiteX53" fmla="*/ 974969 w 1221610"/>
              <a:gd name="connsiteY53" fmla="*/ 1055210 h 2219654"/>
              <a:gd name="connsiteX54" fmla="*/ 984494 w 1221610"/>
              <a:gd name="connsiteY54" fmla="*/ 1181418 h 2219654"/>
              <a:gd name="connsiteX55" fmla="*/ 1032119 w 1221610"/>
              <a:gd name="connsiteY55" fmla="*/ 1262380 h 2219654"/>
              <a:gd name="connsiteX56" fmla="*/ 1072600 w 1221610"/>
              <a:gd name="connsiteY56" fmla="*/ 1283811 h 2219654"/>
              <a:gd name="connsiteX57" fmla="*/ 1089269 w 1221610"/>
              <a:gd name="connsiteY57" fmla="*/ 1350486 h 2219654"/>
              <a:gd name="connsiteX58" fmla="*/ 1122607 w 1221610"/>
              <a:gd name="connsiteY58" fmla="*/ 1376680 h 2219654"/>
              <a:gd name="connsiteX59" fmla="*/ 1163088 w 1221610"/>
              <a:gd name="connsiteY59" fmla="*/ 1436211 h 2219654"/>
              <a:gd name="connsiteX60" fmla="*/ 1191663 w 1221610"/>
              <a:gd name="connsiteY60" fmla="*/ 1450499 h 2219654"/>
              <a:gd name="connsiteX61" fmla="*/ 1220238 w 1221610"/>
              <a:gd name="connsiteY61" fmla="*/ 1488598 h 2219654"/>
              <a:gd name="connsiteX62" fmla="*/ 1215943 w 1221610"/>
              <a:gd name="connsiteY62" fmla="*/ 1508458 h 2219654"/>
              <a:gd name="connsiteX63" fmla="*/ 1196425 w 1221610"/>
              <a:gd name="connsiteY63" fmla="*/ 1557655 h 2219654"/>
              <a:gd name="connsiteX64" fmla="*/ 1144037 w 1221610"/>
              <a:gd name="connsiteY64" fmla="*/ 1552891 h 2219654"/>
              <a:gd name="connsiteX65" fmla="*/ 1124987 w 1221610"/>
              <a:gd name="connsiteY65" fmla="*/ 1598134 h 2219654"/>
              <a:gd name="connsiteX66" fmla="*/ 1048787 w 1221610"/>
              <a:gd name="connsiteY66" fmla="*/ 1631472 h 2219654"/>
              <a:gd name="connsiteX67" fmla="*/ 1020212 w 1221610"/>
              <a:gd name="connsiteY67" fmla="*/ 1691003 h 2219654"/>
              <a:gd name="connsiteX68" fmla="*/ 1036881 w 1221610"/>
              <a:gd name="connsiteY68" fmla="*/ 1738628 h 2219654"/>
              <a:gd name="connsiteX69" fmla="*/ 1017832 w 1221610"/>
              <a:gd name="connsiteY69" fmla="*/ 1779111 h 2219654"/>
              <a:gd name="connsiteX70" fmla="*/ 984493 w 1221610"/>
              <a:gd name="connsiteY70" fmla="*/ 1776728 h 2219654"/>
              <a:gd name="connsiteX71" fmla="*/ 982112 w 1221610"/>
              <a:gd name="connsiteY71" fmla="*/ 1841022 h 2219654"/>
              <a:gd name="connsiteX72" fmla="*/ 946393 w 1221610"/>
              <a:gd name="connsiteY72" fmla="*/ 1857691 h 2219654"/>
              <a:gd name="connsiteX73" fmla="*/ 910674 w 1221610"/>
              <a:gd name="connsiteY73" fmla="*/ 1864834 h 2219654"/>
              <a:gd name="connsiteX74" fmla="*/ 910674 w 1221610"/>
              <a:gd name="connsiteY74" fmla="*/ 1929128 h 2219654"/>
              <a:gd name="connsiteX75" fmla="*/ 967824 w 1221610"/>
              <a:gd name="connsiteY75" fmla="*/ 1938653 h 2219654"/>
              <a:gd name="connsiteX76" fmla="*/ 1001162 w 1221610"/>
              <a:gd name="connsiteY76" fmla="*/ 1933891 h 2219654"/>
              <a:gd name="connsiteX77" fmla="*/ 1005922 w 1221610"/>
              <a:gd name="connsiteY77" fmla="*/ 2007710 h 2219654"/>
              <a:gd name="connsiteX78" fmla="*/ 982112 w 1221610"/>
              <a:gd name="connsiteY78" fmla="*/ 2029141 h 2219654"/>
              <a:gd name="connsiteX79" fmla="*/ 922581 w 1221610"/>
              <a:gd name="connsiteY79" fmla="*/ 2026761 h 2219654"/>
              <a:gd name="connsiteX80" fmla="*/ 870193 w 1221610"/>
              <a:gd name="connsiteY80" fmla="*/ 2036286 h 2219654"/>
              <a:gd name="connsiteX81" fmla="*/ 824949 w 1221610"/>
              <a:gd name="connsiteY81" fmla="*/ 2060099 h 2219654"/>
              <a:gd name="connsiteX82" fmla="*/ 779704 w 1221610"/>
              <a:gd name="connsiteY82" fmla="*/ 2067241 h 2219654"/>
              <a:gd name="connsiteX83" fmla="*/ 758274 w 1221610"/>
              <a:gd name="connsiteY83" fmla="*/ 2086293 h 2219654"/>
              <a:gd name="connsiteX84" fmla="*/ 751131 w 1221610"/>
              <a:gd name="connsiteY84" fmla="*/ 2131536 h 2219654"/>
              <a:gd name="connsiteX85" fmla="*/ 734462 w 1221610"/>
              <a:gd name="connsiteY85" fmla="*/ 2143443 h 2219654"/>
              <a:gd name="connsiteX86" fmla="*/ 689218 w 1221610"/>
              <a:gd name="connsiteY86" fmla="*/ 2193449 h 2219654"/>
              <a:gd name="connsiteX87" fmla="*/ 665406 w 1221610"/>
              <a:gd name="connsiteY87" fmla="*/ 2198210 h 2219654"/>
              <a:gd name="connsiteX88" fmla="*/ 617781 w 1221610"/>
              <a:gd name="connsiteY88" fmla="*/ 2219642 h 2219654"/>
              <a:gd name="connsiteX89" fmla="*/ 579681 w 1221610"/>
              <a:gd name="connsiteY89" fmla="*/ 2202973 h 2219654"/>
              <a:gd name="connsiteX90" fmla="*/ 563012 w 1221610"/>
              <a:gd name="connsiteY90" fmla="*/ 2174398 h 2219654"/>
              <a:gd name="connsiteX91" fmla="*/ 520149 w 1221610"/>
              <a:gd name="connsiteY91" fmla="*/ 2183924 h 2219654"/>
              <a:gd name="connsiteX92" fmla="*/ 512573 w 1221610"/>
              <a:gd name="connsiteY92" fmla="*/ 2177820 h 2219654"/>
              <a:gd name="connsiteX93" fmla="*/ 503481 w 1221610"/>
              <a:gd name="connsiteY93" fmla="*/ 2172017 h 2219654"/>
              <a:gd name="connsiteX94" fmla="*/ 522531 w 1221610"/>
              <a:gd name="connsiteY94" fmla="*/ 2064860 h 2219654"/>
              <a:gd name="connsiteX95" fmla="*/ 539199 w 1221610"/>
              <a:gd name="connsiteY95" fmla="*/ 2043429 h 2219654"/>
              <a:gd name="connsiteX96" fmla="*/ 529674 w 1221610"/>
              <a:gd name="connsiteY96" fmla="*/ 1998186 h 2219654"/>
              <a:gd name="connsiteX97" fmla="*/ 553487 w 1221610"/>
              <a:gd name="connsiteY97" fmla="*/ 1983898 h 2219654"/>
              <a:gd name="connsiteX98" fmla="*/ 534437 w 1221610"/>
              <a:gd name="connsiteY98" fmla="*/ 1969611 h 2219654"/>
              <a:gd name="connsiteX99" fmla="*/ 522531 w 1221610"/>
              <a:gd name="connsiteY99" fmla="*/ 1933893 h 2219654"/>
              <a:gd name="connsiteX100" fmla="*/ 513006 w 1221610"/>
              <a:gd name="connsiteY100" fmla="*/ 1888649 h 2219654"/>
              <a:gd name="connsiteX101" fmla="*/ 510624 w 1221610"/>
              <a:gd name="connsiteY101" fmla="*/ 1857691 h 2219654"/>
              <a:gd name="connsiteX102" fmla="*/ 460618 w 1221610"/>
              <a:gd name="connsiteY102" fmla="*/ 1860074 h 2219654"/>
              <a:gd name="connsiteX103" fmla="*/ 427282 w 1221610"/>
              <a:gd name="connsiteY103" fmla="*/ 1824355 h 2219654"/>
              <a:gd name="connsiteX104" fmla="*/ 382037 w 1221610"/>
              <a:gd name="connsiteY104" fmla="*/ 1807685 h 2219654"/>
              <a:gd name="connsiteX105" fmla="*/ 367749 w 1221610"/>
              <a:gd name="connsiteY105" fmla="*/ 1757680 h 2219654"/>
              <a:gd name="connsiteX106" fmla="*/ 365368 w 1221610"/>
              <a:gd name="connsiteY106" fmla="*/ 1736248 h 2219654"/>
              <a:gd name="connsiteX107" fmla="*/ 334413 w 1221610"/>
              <a:gd name="connsiteY107" fmla="*/ 1691005 h 2219654"/>
              <a:gd name="connsiteX108" fmla="*/ 291549 w 1221610"/>
              <a:gd name="connsiteY108" fmla="*/ 1667192 h 2219654"/>
              <a:gd name="connsiteX109" fmla="*/ 248688 w 1221610"/>
              <a:gd name="connsiteY109" fmla="*/ 1638618 h 2219654"/>
              <a:gd name="connsiteX110" fmla="*/ 215349 w 1221610"/>
              <a:gd name="connsiteY110" fmla="*/ 1629092 h 2219654"/>
              <a:gd name="connsiteX111" fmla="*/ 217731 w 1221610"/>
              <a:gd name="connsiteY111" fmla="*/ 1583846 h 2219654"/>
              <a:gd name="connsiteX112" fmla="*/ 174868 w 1221610"/>
              <a:gd name="connsiteY112" fmla="*/ 1598136 h 2219654"/>
              <a:gd name="connsiteX113" fmla="*/ 186775 w 1221610"/>
              <a:gd name="connsiteY113" fmla="*/ 1631474 h 2219654"/>
              <a:gd name="connsiteX114" fmla="*/ 179631 w 1221610"/>
              <a:gd name="connsiteY114" fmla="*/ 1648143 h 2219654"/>
              <a:gd name="connsiteX115" fmla="*/ 141531 w 1221610"/>
              <a:gd name="connsiteY115" fmla="*/ 1619568 h 2219654"/>
              <a:gd name="connsiteX116" fmla="*/ 98669 w 1221610"/>
              <a:gd name="connsiteY116" fmla="*/ 1617186 h 2219654"/>
              <a:gd name="connsiteX117" fmla="*/ 43899 w 1221610"/>
              <a:gd name="connsiteY117" fmla="*/ 1598136 h 2219654"/>
              <a:gd name="connsiteX118" fmla="*/ 10560 w 1221610"/>
              <a:gd name="connsiteY118" fmla="*/ 1595752 h 2219654"/>
              <a:gd name="connsiteX119" fmla="*/ 1037 w 1221610"/>
              <a:gd name="connsiteY119" fmla="*/ 1543368 h 2219654"/>
              <a:gd name="connsiteX120" fmla="*/ 34374 w 1221610"/>
              <a:gd name="connsiteY120" fmla="*/ 1455261 h 2219654"/>
              <a:gd name="connsiteX121" fmla="*/ 60568 w 1221610"/>
              <a:gd name="connsiteY121" fmla="*/ 1407636 h 2219654"/>
              <a:gd name="connsiteX122" fmla="*/ 81999 w 1221610"/>
              <a:gd name="connsiteY122" fmla="*/ 1360011 h 2219654"/>
              <a:gd name="connsiteX123" fmla="*/ 108194 w 1221610"/>
              <a:gd name="connsiteY123" fmla="*/ 1321911 h 2219654"/>
              <a:gd name="connsiteX124" fmla="*/ 146293 w 1221610"/>
              <a:gd name="connsiteY124" fmla="*/ 1312386 h 2219654"/>
              <a:gd name="connsiteX125" fmla="*/ 153438 w 1221610"/>
              <a:gd name="connsiteY125" fmla="*/ 1276668 h 2219654"/>
              <a:gd name="connsiteX126" fmla="*/ 262975 w 1221610"/>
              <a:gd name="connsiteY126" fmla="*/ 1157605 h 2219654"/>
              <a:gd name="connsiteX127" fmla="*/ 286787 w 1221610"/>
              <a:gd name="connsiteY127" fmla="*/ 1019490 h 2219654"/>
              <a:gd name="connsiteX128" fmla="*/ 282025 w 1221610"/>
              <a:gd name="connsiteY128" fmla="*/ 938530 h 2219654"/>
              <a:gd name="connsiteX129" fmla="*/ 196300 w 1221610"/>
              <a:gd name="connsiteY129" fmla="*/ 926624 h 2219654"/>
              <a:gd name="connsiteX130" fmla="*/ 179632 w 1221610"/>
              <a:gd name="connsiteY130" fmla="*/ 845661 h 2219654"/>
              <a:gd name="connsiteX131" fmla="*/ 186775 w 1221610"/>
              <a:gd name="connsiteY131" fmla="*/ 778986 h 2219654"/>
              <a:gd name="connsiteX132" fmla="*/ 148675 w 1221610"/>
              <a:gd name="connsiteY132" fmla="*/ 740886 h 2219654"/>
              <a:gd name="connsiteX133" fmla="*/ 127244 w 1221610"/>
              <a:gd name="connsiteY133" fmla="*/ 700404 h 2219654"/>
              <a:gd name="connsiteX134" fmla="*/ 117719 w 1221610"/>
              <a:gd name="connsiteY134" fmla="*/ 640874 h 2219654"/>
              <a:gd name="connsiteX135" fmla="*/ 102097 w 1221610"/>
              <a:gd name="connsiteY135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62999 w 1221610"/>
              <a:gd name="connsiteY11" fmla="*/ 548004 h 2219654"/>
              <a:gd name="connsiteX12" fmla="*/ 424899 w 1221610"/>
              <a:gd name="connsiteY12" fmla="*/ 567054 h 2219654"/>
              <a:gd name="connsiteX13" fmla="*/ 403468 w 1221610"/>
              <a:gd name="connsiteY13" fmla="*/ 586104 h 2219654"/>
              <a:gd name="connsiteX14" fmla="*/ 420137 w 1221610"/>
              <a:gd name="connsiteY14" fmla="*/ 609917 h 2219654"/>
              <a:gd name="connsiteX15" fmla="*/ 415374 w 1221610"/>
              <a:gd name="connsiteY15" fmla="*/ 650398 h 2219654"/>
              <a:gd name="connsiteX16" fmla="*/ 427281 w 1221610"/>
              <a:gd name="connsiteY16" fmla="*/ 678973 h 2219654"/>
              <a:gd name="connsiteX17" fmla="*/ 410612 w 1221610"/>
              <a:gd name="connsiteY17" fmla="*/ 700404 h 2219654"/>
              <a:gd name="connsiteX18" fmla="*/ 401088 w 1221610"/>
              <a:gd name="connsiteY18" fmla="*/ 778986 h 2219654"/>
              <a:gd name="connsiteX19" fmla="*/ 441568 w 1221610"/>
              <a:gd name="connsiteY19" fmla="*/ 778985 h 2219654"/>
              <a:gd name="connsiteX20" fmla="*/ 486812 w 1221610"/>
              <a:gd name="connsiteY20" fmla="*/ 755173 h 2219654"/>
              <a:gd name="connsiteX21" fmla="*/ 513007 w 1221610"/>
              <a:gd name="connsiteY21" fmla="*/ 757554 h 2219654"/>
              <a:gd name="connsiteX22" fmla="*/ 536818 w 1221610"/>
              <a:gd name="connsiteY22" fmla="*/ 783748 h 2219654"/>
              <a:gd name="connsiteX23" fmla="*/ 510625 w 1221610"/>
              <a:gd name="connsiteY23" fmla="*/ 888523 h 2219654"/>
              <a:gd name="connsiteX24" fmla="*/ 539200 w 1221610"/>
              <a:gd name="connsiteY24" fmla="*/ 926623 h 2219654"/>
              <a:gd name="connsiteX25" fmla="*/ 546344 w 1221610"/>
              <a:gd name="connsiteY25" fmla="*/ 945674 h 2219654"/>
              <a:gd name="connsiteX26" fmla="*/ 532057 w 1221610"/>
              <a:gd name="connsiteY26" fmla="*/ 976629 h 2219654"/>
              <a:gd name="connsiteX27" fmla="*/ 517769 w 1221610"/>
              <a:gd name="connsiteY27" fmla="*/ 1048067 h 2219654"/>
              <a:gd name="connsiteX28" fmla="*/ 541582 w 1221610"/>
              <a:gd name="connsiteY28" fmla="*/ 1081404 h 2219654"/>
              <a:gd name="connsiteX29" fmla="*/ 551107 w 1221610"/>
              <a:gd name="connsiteY29" fmla="*/ 1121885 h 2219654"/>
              <a:gd name="connsiteX30" fmla="*/ 567775 w 1221610"/>
              <a:gd name="connsiteY30" fmla="*/ 1129029 h 2219654"/>
              <a:gd name="connsiteX31" fmla="*/ 572104 w 1221610"/>
              <a:gd name="connsiteY31" fmla="*/ 1139135 h 2219654"/>
              <a:gd name="connsiteX32" fmla="*/ 591588 w 1221610"/>
              <a:gd name="connsiteY32" fmla="*/ 1105217 h 2219654"/>
              <a:gd name="connsiteX33" fmla="*/ 615400 w 1221610"/>
              <a:gd name="connsiteY33" fmla="*/ 1088548 h 2219654"/>
              <a:gd name="connsiteX34" fmla="*/ 665407 w 1221610"/>
              <a:gd name="connsiteY34" fmla="*/ 1062354 h 2219654"/>
              <a:gd name="connsiteX35" fmla="*/ 698744 w 1221610"/>
              <a:gd name="connsiteY35" fmla="*/ 1050448 h 2219654"/>
              <a:gd name="connsiteX36" fmla="*/ 734463 w 1221610"/>
              <a:gd name="connsiteY36" fmla="*/ 1012349 h 2219654"/>
              <a:gd name="connsiteX37" fmla="*/ 791613 w 1221610"/>
              <a:gd name="connsiteY37" fmla="*/ 988535 h 2219654"/>
              <a:gd name="connsiteX38" fmla="*/ 817807 w 1221610"/>
              <a:gd name="connsiteY38" fmla="*/ 943292 h 2219654"/>
              <a:gd name="connsiteX39" fmla="*/ 841618 w 1221610"/>
              <a:gd name="connsiteY39" fmla="*/ 926621 h 2219654"/>
              <a:gd name="connsiteX40" fmla="*/ 867813 w 1221610"/>
              <a:gd name="connsiteY40" fmla="*/ 926623 h 2219654"/>
              <a:gd name="connsiteX41" fmla="*/ 872575 w 1221610"/>
              <a:gd name="connsiteY41" fmla="*/ 945673 h 2219654"/>
              <a:gd name="connsiteX42" fmla="*/ 848763 w 1221610"/>
              <a:gd name="connsiteY42" fmla="*/ 971867 h 2219654"/>
              <a:gd name="connsiteX43" fmla="*/ 872575 w 1221610"/>
              <a:gd name="connsiteY43" fmla="*/ 998060 h 2219654"/>
              <a:gd name="connsiteX44" fmla="*/ 872575 w 1221610"/>
              <a:gd name="connsiteY44" fmla="*/ 1021873 h 2219654"/>
              <a:gd name="connsiteX45" fmla="*/ 829713 w 1221610"/>
              <a:gd name="connsiteY45" fmla="*/ 1024254 h 2219654"/>
              <a:gd name="connsiteX46" fmla="*/ 817807 w 1221610"/>
              <a:gd name="connsiteY46" fmla="*/ 1052829 h 2219654"/>
              <a:gd name="connsiteX47" fmla="*/ 829713 w 1221610"/>
              <a:gd name="connsiteY47" fmla="*/ 1081404 h 2219654"/>
              <a:gd name="connsiteX48" fmla="*/ 822567 w 1221610"/>
              <a:gd name="connsiteY48" fmla="*/ 1105215 h 2219654"/>
              <a:gd name="connsiteX49" fmla="*/ 836857 w 1221610"/>
              <a:gd name="connsiteY49" fmla="*/ 1124268 h 2219654"/>
              <a:gd name="connsiteX50" fmla="*/ 870194 w 1221610"/>
              <a:gd name="connsiteY50" fmla="*/ 1095693 h 2219654"/>
              <a:gd name="connsiteX51" fmla="*/ 903532 w 1221610"/>
              <a:gd name="connsiteY51" fmla="*/ 1090930 h 2219654"/>
              <a:gd name="connsiteX52" fmla="*/ 901150 w 1221610"/>
              <a:gd name="connsiteY52" fmla="*/ 1045685 h 2219654"/>
              <a:gd name="connsiteX53" fmla="*/ 958300 w 1221610"/>
              <a:gd name="connsiteY53" fmla="*/ 1036161 h 2219654"/>
              <a:gd name="connsiteX54" fmla="*/ 974969 w 1221610"/>
              <a:gd name="connsiteY54" fmla="*/ 1055210 h 2219654"/>
              <a:gd name="connsiteX55" fmla="*/ 984494 w 1221610"/>
              <a:gd name="connsiteY55" fmla="*/ 1181418 h 2219654"/>
              <a:gd name="connsiteX56" fmla="*/ 1032119 w 1221610"/>
              <a:gd name="connsiteY56" fmla="*/ 1262380 h 2219654"/>
              <a:gd name="connsiteX57" fmla="*/ 1072600 w 1221610"/>
              <a:gd name="connsiteY57" fmla="*/ 1283811 h 2219654"/>
              <a:gd name="connsiteX58" fmla="*/ 1089269 w 1221610"/>
              <a:gd name="connsiteY58" fmla="*/ 1350486 h 2219654"/>
              <a:gd name="connsiteX59" fmla="*/ 1122607 w 1221610"/>
              <a:gd name="connsiteY59" fmla="*/ 1376680 h 2219654"/>
              <a:gd name="connsiteX60" fmla="*/ 1163088 w 1221610"/>
              <a:gd name="connsiteY60" fmla="*/ 1436211 h 2219654"/>
              <a:gd name="connsiteX61" fmla="*/ 1191663 w 1221610"/>
              <a:gd name="connsiteY61" fmla="*/ 1450499 h 2219654"/>
              <a:gd name="connsiteX62" fmla="*/ 1220238 w 1221610"/>
              <a:gd name="connsiteY62" fmla="*/ 1488598 h 2219654"/>
              <a:gd name="connsiteX63" fmla="*/ 1215943 w 1221610"/>
              <a:gd name="connsiteY63" fmla="*/ 1508458 h 2219654"/>
              <a:gd name="connsiteX64" fmla="*/ 1196425 w 1221610"/>
              <a:gd name="connsiteY64" fmla="*/ 1557655 h 2219654"/>
              <a:gd name="connsiteX65" fmla="*/ 1144037 w 1221610"/>
              <a:gd name="connsiteY65" fmla="*/ 1552891 h 2219654"/>
              <a:gd name="connsiteX66" fmla="*/ 1124987 w 1221610"/>
              <a:gd name="connsiteY66" fmla="*/ 1598134 h 2219654"/>
              <a:gd name="connsiteX67" fmla="*/ 1048787 w 1221610"/>
              <a:gd name="connsiteY67" fmla="*/ 1631472 h 2219654"/>
              <a:gd name="connsiteX68" fmla="*/ 1020212 w 1221610"/>
              <a:gd name="connsiteY68" fmla="*/ 1691003 h 2219654"/>
              <a:gd name="connsiteX69" fmla="*/ 1036881 w 1221610"/>
              <a:gd name="connsiteY69" fmla="*/ 1738628 h 2219654"/>
              <a:gd name="connsiteX70" fmla="*/ 1017832 w 1221610"/>
              <a:gd name="connsiteY70" fmla="*/ 1779111 h 2219654"/>
              <a:gd name="connsiteX71" fmla="*/ 984493 w 1221610"/>
              <a:gd name="connsiteY71" fmla="*/ 1776728 h 2219654"/>
              <a:gd name="connsiteX72" fmla="*/ 982112 w 1221610"/>
              <a:gd name="connsiteY72" fmla="*/ 1841022 h 2219654"/>
              <a:gd name="connsiteX73" fmla="*/ 946393 w 1221610"/>
              <a:gd name="connsiteY73" fmla="*/ 1857691 h 2219654"/>
              <a:gd name="connsiteX74" fmla="*/ 910674 w 1221610"/>
              <a:gd name="connsiteY74" fmla="*/ 1864834 h 2219654"/>
              <a:gd name="connsiteX75" fmla="*/ 910674 w 1221610"/>
              <a:gd name="connsiteY75" fmla="*/ 1929128 h 2219654"/>
              <a:gd name="connsiteX76" fmla="*/ 967824 w 1221610"/>
              <a:gd name="connsiteY76" fmla="*/ 1938653 h 2219654"/>
              <a:gd name="connsiteX77" fmla="*/ 1001162 w 1221610"/>
              <a:gd name="connsiteY77" fmla="*/ 1933891 h 2219654"/>
              <a:gd name="connsiteX78" fmla="*/ 1005922 w 1221610"/>
              <a:gd name="connsiteY78" fmla="*/ 2007710 h 2219654"/>
              <a:gd name="connsiteX79" fmla="*/ 982112 w 1221610"/>
              <a:gd name="connsiteY79" fmla="*/ 2029141 h 2219654"/>
              <a:gd name="connsiteX80" fmla="*/ 922581 w 1221610"/>
              <a:gd name="connsiteY80" fmla="*/ 2026761 h 2219654"/>
              <a:gd name="connsiteX81" fmla="*/ 870193 w 1221610"/>
              <a:gd name="connsiteY81" fmla="*/ 2036286 h 2219654"/>
              <a:gd name="connsiteX82" fmla="*/ 824949 w 1221610"/>
              <a:gd name="connsiteY82" fmla="*/ 2060099 h 2219654"/>
              <a:gd name="connsiteX83" fmla="*/ 779704 w 1221610"/>
              <a:gd name="connsiteY83" fmla="*/ 2067241 h 2219654"/>
              <a:gd name="connsiteX84" fmla="*/ 758274 w 1221610"/>
              <a:gd name="connsiteY84" fmla="*/ 2086293 h 2219654"/>
              <a:gd name="connsiteX85" fmla="*/ 751131 w 1221610"/>
              <a:gd name="connsiteY85" fmla="*/ 2131536 h 2219654"/>
              <a:gd name="connsiteX86" fmla="*/ 734462 w 1221610"/>
              <a:gd name="connsiteY86" fmla="*/ 2143443 h 2219654"/>
              <a:gd name="connsiteX87" fmla="*/ 689218 w 1221610"/>
              <a:gd name="connsiteY87" fmla="*/ 2193449 h 2219654"/>
              <a:gd name="connsiteX88" fmla="*/ 665406 w 1221610"/>
              <a:gd name="connsiteY88" fmla="*/ 2198210 h 2219654"/>
              <a:gd name="connsiteX89" fmla="*/ 617781 w 1221610"/>
              <a:gd name="connsiteY89" fmla="*/ 2219642 h 2219654"/>
              <a:gd name="connsiteX90" fmla="*/ 579681 w 1221610"/>
              <a:gd name="connsiteY90" fmla="*/ 2202973 h 2219654"/>
              <a:gd name="connsiteX91" fmla="*/ 563012 w 1221610"/>
              <a:gd name="connsiteY91" fmla="*/ 2174398 h 2219654"/>
              <a:gd name="connsiteX92" fmla="*/ 520149 w 1221610"/>
              <a:gd name="connsiteY92" fmla="*/ 2183924 h 2219654"/>
              <a:gd name="connsiteX93" fmla="*/ 512573 w 1221610"/>
              <a:gd name="connsiteY93" fmla="*/ 2177820 h 2219654"/>
              <a:gd name="connsiteX94" fmla="*/ 503481 w 1221610"/>
              <a:gd name="connsiteY94" fmla="*/ 2172017 h 2219654"/>
              <a:gd name="connsiteX95" fmla="*/ 522531 w 1221610"/>
              <a:gd name="connsiteY95" fmla="*/ 2064860 h 2219654"/>
              <a:gd name="connsiteX96" fmla="*/ 539199 w 1221610"/>
              <a:gd name="connsiteY96" fmla="*/ 2043429 h 2219654"/>
              <a:gd name="connsiteX97" fmla="*/ 529674 w 1221610"/>
              <a:gd name="connsiteY97" fmla="*/ 1998186 h 2219654"/>
              <a:gd name="connsiteX98" fmla="*/ 553487 w 1221610"/>
              <a:gd name="connsiteY98" fmla="*/ 1983898 h 2219654"/>
              <a:gd name="connsiteX99" fmla="*/ 534437 w 1221610"/>
              <a:gd name="connsiteY99" fmla="*/ 1969611 h 2219654"/>
              <a:gd name="connsiteX100" fmla="*/ 522531 w 1221610"/>
              <a:gd name="connsiteY100" fmla="*/ 1933893 h 2219654"/>
              <a:gd name="connsiteX101" fmla="*/ 513006 w 1221610"/>
              <a:gd name="connsiteY101" fmla="*/ 1888649 h 2219654"/>
              <a:gd name="connsiteX102" fmla="*/ 510624 w 1221610"/>
              <a:gd name="connsiteY102" fmla="*/ 1857691 h 2219654"/>
              <a:gd name="connsiteX103" fmla="*/ 460618 w 1221610"/>
              <a:gd name="connsiteY103" fmla="*/ 1860074 h 2219654"/>
              <a:gd name="connsiteX104" fmla="*/ 427282 w 1221610"/>
              <a:gd name="connsiteY104" fmla="*/ 1824355 h 2219654"/>
              <a:gd name="connsiteX105" fmla="*/ 382037 w 1221610"/>
              <a:gd name="connsiteY105" fmla="*/ 1807685 h 2219654"/>
              <a:gd name="connsiteX106" fmla="*/ 367749 w 1221610"/>
              <a:gd name="connsiteY106" fmla="*/ 1757680 h 2219654"/>
              <a:gd name="connsiteX107" fmla="*/ 365368 w 1221610"/>
              <a:gd name="connsiteY107" fmla="*/ 1736248 h 2219654"/>
              <a:gd name="connsiteX108" fmla="*/ 334413 w 1221610"/>
              <a:gd name="connsiteY108" fmla="*/ 1691005 h 2219654"/>
              <a:gd name="connsiteX109" fmla="*/ 291549 w 1221610"/>
              <a:gd name="connsiteY109" fmla="*/ 1667192 h 2219654"/>
              <a:gd name="connsiteX110" fmla="*/ 248688 w 1221610"/>
              <a:gd name="connsiteY110" fmla="*/ 1638618 h 2219654"/>
              <a:gd name="connsiteX111" fmla="*/ 215349 w 1221610"/>
              <a:gd name="connsiteY111" fmla="*/ 1629092 h 2219654"/>
              <a:gd name="connsiteX112" fmla="*/ 217731 w 1221610"/>
              <a:gd name="connsiteY112" fmla="*/ 1583846 h 2219654"/>
              <a:gd name="connsiteX113" fmla="*/ 174868 w 1221610"/>
              <a:gd name="connsiteY113" fmla="*/ 1598136 h 2219654"/>
              <a:gd name="connsiteX114" fmla="*/ 186775 w 1221610"/>
              <a:gd name="connsiteY114" fmla="*/ 1631474 h 2219654"/>
              <a:gd name="connsiteX115" fmla="*/ 179631 w 1221610"/>
              <a:gd name="connsiteY115" fmla="*/ 1648143 h 2219654"/>
              <a:gd name="connsiteX116" fmla="*/ 141531 w 1221610"/>
              <a:gd name="connsiteY116" fmla="*/ 1619568 h 2219654"/>
              <a:gd name="connsiteX117" fmla="*/ 98669 w 1221610"/>
              <a:gd name="connsiteY117" fmla="*/ 1617186 h 2219654"/>
              <a:gd name="connsiteX118" fmla="*/ 43899 w 1221610"/>
              <a:gd name="connsiteY118" fmla="*/ 1598136 h 2219654"/>
              <a:gd name="connsiteX119" fmla="*/ 10560 w 1221610"/>
              <a:gd name="connsiteY119" fmla="*/ 1595752 h 2219654"/>
              <a:gd name="connsiteX120" fmla="*/ 1037 w 1221610"/>
              <a:gd name="connsiteY120" fmla="*/ 1543368 h 2219654"/>
              <a:gd name="connsiteX121" fmla="*/ 34374 w 1221610"/>
              <a:gd name="connsiteY121" fmla="*/ 1455261 h 2219654"/>
              <a:gd name="connsiteX122" fmla="*/ 60568 w 1221610"/>
              <a:gd name="connsiteY122" fmla="*/ 1407636 h 2219654"/>
              <a:gd name="connsiteX123" fmla="*/ 81999 w 1221610"/>
              <a:gd name="connsiteY123" fmla="*/ 1360011 h 2219654"/>
              <a:gd name="connsiteX124" fmla="*/ 108194 w 1221610"/>
              <a:gd name="connsiteY124" fmla="*/ 1321911 h 2219654"/>
              <a:gd name="connsiteX125" fmla="*/ 146293 w 1221610"/>
              <a:gd name="connsiteY125" fmla="*/ 1312386 h 2219654"/>
              <a:gd name="connsiteX126" fmla="*/ 153438 w 1221610"/>
              <a:gd name="connsiteY126" fmla="*/ 1276668 h 2219654"/>
              <a:gd name="connsiteX127" fmla="*/ 262975 w 1221610"/>
              <a:gd name="connsiteY127" fmla="*/ 1157605 h 2219654"/>
              <a:gd name="connsiteX128" fmla="*/ 286787 w 1221610"/>
              <a:gd name="connsiteY128" fmla="*/ 1019490 h 2219654"/>
              <a:gd name="connsiteX129" fmla="*/ 282025 w 1221610"/>
              <a:gd name="connsiteY129" fmla="*/ 938530 h 2219654"/>
              <a:gd name="connsiteX130" fmla="*/ 196300 w 1221610"/>
              <a:gd name="connsiteY130" fmla="*/ 926624 h 2219654"/>
              <a:gd name="connsiteX131" fmla="*/ 179632 w 1221610"/>
              <a:gd name="connsiteY131" fmla="*/ 845661 h 2219654"/>
              <a:gd name="connsiteX132" fmla="*/ 186775 w 1221610"/>
              <a:gd name="connsiteY132" fmla="*/ 778986 h 2219654"/>
              <a:gd name="connsiteX133" fmla="*/ 148675 w 1221610"/>
              <a:gd name="connsiteY133" fmla="*/ 740886 h 2219654"/>
              <a:gd name="connsiteX134" fmla="*/ 127244 w 1221610"/>
              <a:gd name="connsiteY134" fmla="*/ 700404 h 2219654"/>
              <a:gd name="connsiteX135" fmla="*/ 117719 w 1221610"/>
              <a:gd name="connsiteY135" fmla="*/ 640874 h 2219654"/>
              <a:gd name="connsiteX136" fmla="*/ 102097 w 1221610"/>
              <a:gd name="connsiteY136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10612 w 1221610"/>
              <a:gd name="connsiteY10" fmla="*/ 507523 h 2219654"/>
              <a:gd name="connsiteX11" fmla="*/ 436806 w 1221610"/>
              <a:gd name="connsiteY11" fmla="*/ 531333 h 2219654"/>
              <a:gd name="connsiteX12" fmla="*/ 462999 w 1221610"/>
              <a:gd name="connsiteY12" fmla="*/ 548004 h 2219654"/>
              <a:gd name="connsiteX13" fmla="*/ 424899 w 1221610"/>
              <a:gd name="connsiteY13" fmla="*/ 567054 h 2219654"/>
              <a:gd name="connsiteX14" fmla="*/ 403468 w 1221610"/>
              <a:gd name="connsiteY14" fmla="*/ 586104 h 2219654"/>
              <a:gd name="connsiteX15" fmla="*/ 420137 w 1221610"/>
              <a:gd name="connsiteY15" fmla="*/ 609917 h 2219654"/>
              <a:gd name="connsiteX16" fmla="*/ 415374 w 1221610"/>
              <a:gd name="connsiteY16" fmla="*/ 650398 h 2219654"/>
              <a:gd name="connsiteX17" fmla="*/ 427281 w 1221610"/>
              <a:gd name="connsiteY17" fmla="*/ 678973 h 2219654"/>
              <a:gd name="connsiteX18" fmla="*/ 410612 w 1221610"/>
              <a:gd name="connsiteY18" fmla="*/ 700404 h 2219654"/>
              <a:gd name="connsiteX19" fmla="*/ 401088 w 1221610"/>
              <a:gd name="connsiteY19" fmla="*/ 778986 h 2219654"/>
              <a:gd name="connsiteX20" fmla="*/ 441568 w 1221610"/>
              <a:gd name="connsiteY20" fmla="*/ 778985 h 2219654"/>
              <a:gd name="connsiteX21" fmla="*/ 486812 w 1221610"/>
              <a:gd name="connsiteY21" fmla="*/ 755173 h 2219654"/>
              <a:gd name="connsiteX22" fmla="*/ 513007 w 1221610"/>
              <a:gd name="connsiteY22" fmla="*/ 757554 h 2219654"/>
              <a:gd name="connsiteX23" fmla="*/ 536818 w 1221610"/>
              <a:gd name="connsiteY23" fmla="*/ 783748 h 2219654"/>
              <a:gd name="connsiteX24" fmla="*/ 510625 w 1221610"/>
              <a:gd name="connsiteY24" fmla="*/ 888523 h 2219654"/>
              <a:gd name="connsiteX25" fmla="*/ 539200 w 1221610"/>
              <a:gd name="connsiteY25" fmla="*/ 926623 h 2219654"/>
              <a:gd name="connsiteX26" fmla="*/ 546344 w 1221610"/>
              <a:gd name="connsiteY26" fmla="*/ 945674 h 2219654"/>
              <a:gd name="connsiteX27" fmla="*/ 532057 w 1221610"/>
              <a:gd name="connsiteY27" fmla="*/ 976629 h 2219654"/>
              <a:gd name="connsiteX28" fmla="*/ 517769 w 1221610"/>
              <a:gd name="connsiteY28" fmla="*/ 1048067 h 2219654"/>
              <a:gd name="connsiteX29" fmla="*/ 541582 w 1221610"/>
              <a:gd name="connsiteY29" fmla="*/ 1081404 h 2219654"/>
              <a:gd name="connsiteX30" fmla="*/ 551107 w 1221610"/>
              <a:gd name="connsiteY30" fmla="*/ 1121885 h 2219654"/>
              <a:gd name="connsiteX31" fmla="*/ 567775 w 1221610"/>
              <a:gd name="connsiteY31" fmla="*/ 1129029 h 2219654"/>
              <a:gd name="connsiteX32" fmla="*/ 572104 w 1221610"/>
              <a:gd name="connsiteY32" fmla="*/ 1139135 h 2219654"/>
              <a:gd name="connsiteX33" fmla="*/ 591588 w 1221610"/>
              <a:gd name="connsiteY33" fmla="*/ 1105217 h 2219654"/>
              <a:gd name="connsiteX34" fmla="*/ 615400 w 1221610"/>
              <a:gd name="connsiteY34" fmla="*/ 1088548 h 2219654"/>
              <a:gd name="connsiteX35" fmla="*/ 665407 w 1221610"/>
              <a:gd name="connsiteY35" fmla="*/ 1062354 h 2219654"/>
              <a:gd name="connsiteX36" fmla="*/ 698744 w 1221610"/>
              <a:gd name="connsiteY36" fmla="*/ 1050448 h 2219654"/>
              <a:gd name="connsiteX37" fmla="*/ 734463 w 1221610"/>
              <a:gd name="connsiteY37" fmla="*/ 1012349 h 2219654"/>
              <a:gd name="connsiteX38" fmla="*/ 791613 w 1221610"/>
              <a:gd name="connsiteY38" fmla="*/ 988535 h 2219654"/>
              <a:gd name="connsiteX39" fmla="*/ 817807 w 1221610"/>
              <a:gd name="connsiteY39" fmla="*/ 943292 h 2219654"/>
              <a:gd name="connsiteX40" fmla="*/ 841618 w 1221610"/>
              <a:gd name="connsiteY40" fmla="*/ 926621 h 2219654"/>
              <a:gd name="connsiteX41" fmla="*/ 867813 w 1221610"/>
              <a:gd name="connsiteY41" fmla="*/ 926623 h 2219654"/>
              <a:gd name="connsiteX42" fmla="*/ 872575 w 1221610"/>
              <a:gd name="connsiteY42" fmla="*/ 945673 h 2219654"/>
              <a:gd name="connsiteX43" fmla="*/ 848763 w 1221610"/>
              <a:gd name="connsiteY43" fmla="*/ 971867 h 2219654"/>
              <a:gd name="connsiteX44" fmla="*/ 872575 w 1221610"/>
              <a:gd name="connsiteY44" fmla="*/ 998060 h 2219654"/>
              <a:gd name="connsiteX45" fmla="*/ 872575 w 1221610"/>
              <a:gd name="connsiteY45" fmla="*/ 1021873 h 2219654"/>
              <a:gd name="connsiteX46" fmla="*/ 829713 w 1221610"/>
              <a:gd name="connsiteY46" fmla="*/ 1024254 h 2219654"/>
              <a:gd name="connsiteX47" fmla="*/ 817807 w 1221610"/>
              <a:gd name="connsiteY47" fmla="*/ 1052829 h 2219654"/>
              <a:gd name="connsiteX48" fmla="*/ 829713 w 1221610"/>
              <a:gd name="connsiteY48" fmla="*/ 1081404 h 2219654"/>
              <a:gd name="connsiteX49" fmla="*/ 822567 w 1221610"/>
              <a:gd name="connsiteY49" fmla="*/ 1105215 h 2219654"/>
              <a:gd name="connsiteX50" fmla="*/ 836857 w 1221610"/>
              <a:gd name="connsiteY50" fmla="*/ 1124268 h 2219654"/>
              <a:gd name="connsiteX51" fmla="*/ 870194 w 1221610"/>
              <a:gd name="connsiteY51" fmla="*/ 1095693 h 2219654"/>
              <a:gd name="connsiteX52" fmla="*/ 903532 w 1221610"/>
              <a:gd name="connsiteY52" fmla="*/ 1090930 h 2219654"/>
              <a:gd name="connsiteX53" fmla="*/ 901150 w 1221610"/>
              <a:gd name="connsiteY53" fmla="*/ 1045685 h 2219654"/>
              <a:gd name="connsiteX54" fmla="*/ 958300 w 1221610"/>
              <a:gd name="connsiteY54" fmla="*/ 1036161 h 2219654"/>
              <a:gd name="connsiteX55" fmla="*/ 974969 w 1221610"/>
              <a:gd name="connsiteY55" fmla="*/ 1055210 h 2219654"/>
              <a:gd name="connsiteX56" fmla="*/ 984494 w 1221610"/>
              <a:gd name="connsiteY56" fmla="*/ 1181418 h 2219654"/>
              <a:gd name="connsiteX57" fmla="*/ 1032119 w 1221610"/>
              <a:gd name="connsiteY57" fmla="*/ 1262380 h 2219654"/>
              <a:gd name="connsiteX58" fmla="*/ 1072600 w 1221610"/>
              <a:gd name="connsiteY58" fmla="*/ 1283811 h 2219654"/>
              <a:gd name="connsiteX59" fmla="*/ 1089269 w 1221610"/>
              <a:gd name="connsiteY59" fmla="*/ 1350486 h 2219654"/>
              <a:gd name="connsiteX60" fmla="*/ 1122607 w 1221610"/>
              <a:gd name="connsiteY60" fmla="*/ 1376680 h 2219654"/>
              <a:gd name="connsiteX61" fmla="*/ 1163088 w 1221610"/>
              <a:gd name="connsiteY61" fmla="*/ 1436211 h 2219654"/>
              <a:gd name="connsiteX62" fmla="*/ 1191663 w 1221610"/>
              <a:gd name="connsiteY62" fmla="*/ 1450499 h 2219654"/>
              <a:gd name="connsiteX63" fmla="*/ 1220238 w 1221610"/>
              <a:gd name="connsiteY63" fmla="*/ 1488598 h 2219654"/>
              <a:gd name="connsiteX64" fmla="*/ 1215943 w 1221610"/>
              <a:gd name="connsiteY64" fmla="*/ 1508458 h 2219654"/>
              <a:gd name="connsiteX65" fmla="*/ 1196425 w 1221610"/>
              <a:gd name="connsiteY65" fmla="*/ 1557655 h 2219654"/>
              <a:gd name="connsiteX66" fmla="*/ 1144037 w 1221610"/>
              <a:gd name="connsiteY66" fmla="*/ 1552891 h 2219654"/>
              <a:gd name="connsiteX67" fmla="*/ 1124987 w 1221610"/>
              <a:gd name="connsiteY67" fmla="*/ 1598134 h 2219654"/>
              <a:gd name="connsiteX68" fmla="*/ 1048787 w 1221610"/>
              <a:gd name="connsiteY68" fmla="*/ 1631472 h 2219654"/>
              <a:gd name="connsiteX69" fmla="*/ 1020212 w 1221610"/>
              <a:gd name="connsiteY69" fmla="*/ 1691003 h 2219654"/>
              <a:gd name="connsiteX70" fmla="*/ 1036881 w 1221610"/>
              <a:gd name="connsiteY70" fmla="*/ 1738628 h 2219654"/>
              <a:gd name="connsiteX71" fmla="*/ 1017832 w 1221610"/>
              <a:gd name="connsiteY71" fmla="*/ 1779111 h 2219654"/>
              <a:gd name="connsiteX72" fmla="*/ 984493 w 1221610"/>
              <a:gd name="connsiteY72" fmla="*/ 1776728 h 2219654"/>
              <a:gd name="connsiteX73" fmla="*/ 982112 w 1221610"/>
              <a:gd name="connsiteY73" fmla="*/ 1841022 h 2219654"/>
              <a:gd name="connsiteX74" fmla="*/ 946393 w 1221610"/>
              <a:gd name="connsiteY74" fmla="*/ 1857691 h 2219654"/>
              <a:gd name="connsiteX75" fmla="*/ 910674 w 1221610"/>
              <a:gd name="connsiteY75" fmla="*/ 1864834 h 2219654"/>
              <a:gd name="connsiteX76" fmla="*/ 910674 w 1221610"/>
              <a:gd name="connsiteY76" fmla="*/ 1929128 h 2219654"/>
              <a:gd name="connsiteX77" fmla="*/ 967824 w 1221610"/>
              <a:gd name="connsiteY77" fmla="*/ 1938653 h 2219654"/>
              <a:gd name="connsiteX78" fmla="*/ 1001162 w 1221610"/>
              <a:gd name="connsiteY78" fmla="*/ 1933891 h 2219654"/>
              <a:gd name="connsiteX79" fmla="*/ 1005922 w 1221610"/>
              <a:gd name="connsiteY79" fmla="*/ 2007710 h 2219654"/>
              <a:gd name="connsiteX80" fmla="*/ 982112 w 1221610"/>
              <a:gd name="connsiteY80" fmla="*/ 2029141 h 2219654"/>
              <a:gd name="connsiteX81" fmla="*/ 922581 w 1221610"/>
              <a:gd name="connsiteY81" fmla="*/ 2026761 h 2219654"/>
              <a:gd name="connsiteX82" fmla="*/ 870193 w 1221610"/>
              <a:gd name="connsiteY82" fmla="*/ 2036286 h 2219654"/>
              <a:gd name="connsiteX83" fmla="*/ 824949 w 1221610"/>
              <a:gd name="connsiteY83" fmla="*/ 2060099 h 2219654"/>
              <a:gd name="connsiteX84" fmla="*/ 779704 w 1221610"/>
              <a:gd name="connsiteY84" fmla="*/ 2067241 h 2219654"/>
              <a:gd name="connsiteX85" fmla="*/ 758274 w 1221610"/>
              <a:gd name="connsiteY85" fmla="*/ 2086293 h 2219654"/>
              <a:gd name="connsiteX86" fmla="*/ 751131 w 1221610"/>
              <a:gd name="connsiteY86" fmla="*/ 2131536 h 2219654"/>
              <a:gd name="connsiteX87" fmla="*/ 734462 w 1221610"/>
              <a:gd name="connsiteY87" fmla="*/ 2143443 h 2219654"/>
              <a:gd name="connsiteX88" fmla="*/ 689218 w 1221610"/>
              <a:gd name="connsiteY88" fmla="*/ 2193449 h 2219654"/>
              <a:gd name="connsiteX89" fmla="*/ 665406 w 1221610"/>
              <a:gd name="connsiteY89" fmla="*/ 2198210 h 2219654"/>
              <a:gd name="connsiteX90" fmla="*/ 617781 w 1221610"/>
              <a:gd name="connsiteY90" fmla="*/ 2219642 h 2219654"/>
              <a:gd name="connsiteX91" fmla="*/ 579681 w 1221610"/>
              <a:gd name="connsiteY91" fmla="*/ 2202973 h 2219654"/>
              <a:gd name="connsiteX92" fmla="*/ 563012 w 1221610"/>
              <a:gd name="connsiteY92" fmla="*/ 2174398 h 2219654"/>
              <a:gd name="connsiteX93" fmla="*/ 520149 w 1221610"/>
              <a:gd name="connsiteY93" fmla="*/ 2183924 h 2219654"/>
              <a:gd name="connsiteX94" fmla="*/ 512573 w 1221610"/>
              <a:gd name="connsiteY94" fmla="*/ 2177820 h 2219654"/>
              <a:gd name="connsiteX95" fmla="*/ 503481 w 1221610"/>
              <a:gd name="connsiteY95" fmla="*/ 2172017 h 2219654"/>
              <a:gd name="connsiteX96" fmla="*/ 522531 w 1221610"/>
              <a:gd name="connsiteY96" fmla="*/ 2064860 h 2219654"/>
              <a:gd name="connsiteX97" fmla="*/ 539199 w 1221610"/>
              <a:gd name="connsiteY97" fmla="*/ 2043429 h 2219654"/>
              <a:gd name="connsiteX98" fmla="*/ 529674 w 1221610"/>
              <a:gd name="connsiteY98" fmla="*/ 1998186 h 2219654"/>
              <a:gd name="connsiteX99" fmla="*/ 553487 w 1221610"/>
              <a:gd name="connsiteY99" fmla="*/ 1983898 h 2219654"/>
              <a:gd name="connsiteX100" fmla="*/ 534437 w 1221610"/>
              <a:gd name="connsiteY100" fmla="*/ 1969611 h 2219654"/>
              <a:gd name="connsiteX101" fmla="*/ 522531 w 1221610"/>
              <a:gd name="connsiteY101" fmla="*/ 1933893 h 2219654"/>
              <a:gd name="connsiteX102" fmla="*/ 513006 w 1221610"/>
              <a:gd name="connsiteY102" fmla="*/ 1888649 h 2219654"/>
              <a:gd name="connsiteX103" fmla="*/ 510624 w 1221610"/>
              <a:gd name="connsiteY103" fmla="*/ 1857691 h 2219654"/>
              <a:gd name="connsiteX104" fmla="*/ 460618 w 1221610"/>
              <a:gd name="connsiteY104" fmla="*/ 1860074 h 2219654"/>
              <a:gd name="connsiteX105" fmla="*/ 427282 w 1221610"/>
              <a:gd name="connsiteY105" fmla="*/ 1824355 h 2219654"/>
              <a:gd name="connsiteX106" fmla="*/ 382037 w 1221610"/>
              <a:gd name="connsiteY106" fmla="*/ 1807685 h 2219654"/>
              <a:gd name="connsiteX107" fmla="*/ 367749 w 1221610"/>
              <a:gd name="connsiteY107" fmla="*/ 1757680 h 2219654"/>
              <a:gd name="connsiteX108" fmla="*/ 365368 w 1221610"/>
              <a:gd name="connsiteY108" fmla="*/ 1736248 h 2219654"/>
              <a:gd name="connsiteX109" fmla="*/ 334413 w 1221610"/>
              <a:gd name="connsiteY109" fmla="*/ 1691005 h 2219654"/>
              <a:gd name="connsiteX110" fmla="*/ 291549 w 1221610"/>
              <a:gd name="connsiteY110" fmla="*/ 1667192 h 2219654"/>
              <a:gd name="connsiteX111" fmla="*/ 248688 w 1221610"/>
              <a:gd name="connsiteY111" fmla="*/ 1638618 h 2219654"/>
              <a:gd name="connsiteX112" fmla="*/ 215349 w 1221610"/>
              <a:gd name="connsiteY112" fmla="*/ 1629092 h 2219654"/>
              <a:gd name="connsiteX113" fmla="*/ 217731 w 1221610"/>
              <a:gd name="connsiteY113" fmla="*/ 1583846 h 2219654"/>
              <a:gd name="connsiteX114" fmla="*/ 174868 w 1221610"/>
              <a:gd name="connsiteY114" fmla="*/ 1598136 h 2219654"/>
              <a:gd name="connsiteX115" fmla="*/ 186775 w 1221610"/>
              <a:gd name="connsiteY115" fmla="*/ 1631474 h 2219654"/>
              <a:gd name="connsiteX116" fmla="*/ 179631 w 1221610"/>
              <a:gd name="connsiteY116" fmla="*/ 1648143 h 2219654"/>
              <a:gd name="connsiteX117" fmla="*/ 141531 w 1221610"/>
              <a:gd name="connsiteY117" fmla="*/ 1619568 h 2219654"/>
              <a:gd name="connsiteX118" fmla="*/ 98669 w 1221610"/>
              <a:gd name="connsiteY118" fmla="*/ 1617186 h 2219654"/>
              <a:gd name="connsiteX119" fmla="*/ 43899 w 1221610"/>
              <a:gd name="connsiteY119" fmla="*/ 1598136 h 2219654"/>
              <a:gd name="connsiteX120" fmla="*/ 10560 w 1221610"/>
              <a:gd name="connsiteY120" fmla="*/ 1595752 h 2219654"/>
              <a:gd name="connsiteX121" fmla="*/ 1037 w 1221610"/>
              <a:gd name="connsiteY121" fmla="*/ 1543368 h 2219654"/>
              <a:gd name="connsiteX122" fmla="*/ 34374 w 1221610"/>
              <a:gd name="connsiteY122" fmla="*/ 1455261 h 2219654"/>
              <a:gd name="connsiteX123" fmla="*/ 60568 w 1221610"/>
              <a:gd name="connsiteY123" fmla="*/ 1407636 h 2219654"/>
              <a:gd name="connsiteX124" fmla="*/ 81999 w 1221610"/>
              <a:gd name="connsiteY124" fmla="*/ 1360011 h 2219654"/>
              <a:gd name="connsiteX125" fmla="*/ 108194 w 1221610"/>
              <a:gd name="connsiteY125" fmla="*/ 1321911 h 2219654"/>
              <a:gd name="connsiteX126" fmla="*/ 146293 w 1221610"/>
              <a:gd name="connsiteY126" fmla="*/ 1312386 h 2219654"/>
              <a:gd name="connsiteX127" fmla="*/ 153438 w 1221610"/>
              <a:gd name="connsiteY127" fmla="*/ 1276668 h 2219654"/>
              <a:gd name="connsiteX128" fmla="*/ 262975 w 1221610"/>
              <a:gd name="connsiteY128" fmla="*/ 1157605 h 2219654"/>
              <a:gd name="connsiteX129" fmla="*/ 286787 w 1221610"/>
              <a:gd name="connsiteY129" fmla="*/ 1019490 h 2219654"/>
              <a:gd name="connsiteX130" fmla="*/ 282025 w 1221610"/>
              <a:gd name="connsiteY130" fmla="*/ 938530 h 2219654"/>
              <a:gd name="connsiteX131" fmla="*/ 196300 w 1221610"/>
              <a:gd name="connsiteY131" fmla="*/ 926624 h 2219654"/>
              <a:gd name="connsiteX132" fmla="*/ 179632 w 1221610"/>
              <a:gd name="connsiteY132" fmla="*/ 845661 h 2219654"/>
              <a:gd name="connsiteX133" fmla="*/ 186775 w 1221610"/>
              <a:gd name="connsiteY133" fmla="*/ 778986 h 2219654"/>
              <a:gd name="connsiteX134" fmla="*/ 148675 w 1221610"/>
              <a:gd name="connsiteY134" fmla="*/ 740886 h 2219654"/>
              <a:gd name="connsiteX135" fmla="*/ 127244 w 1221610"/>
              <a:gd name="connsiteY135" fmla="*/ 700404 h 2219654"/>
              <a:gd name="connsiteX136" fmla="*/ 117719 w 1221610"/>
              <a:gd name="connsiteY136" fmla="*/ 640874 h 2219654"/>
              <a:gd name="connsiteX137" fmla="*/ 102097 w 1221610"/>
              <a:gd name="connsiteY137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53462 w 1221610"/>
              <a:gd name="connsiteY9" fmla="*/ 450373 h 2219654"/>
              <a:gd name="connsiteX10" fmla="*/ 410612 w 1221610"/>
              <a:gd name="connsiteY10" fmla="*/ 452754 h 2219654"/>
              <a:gd name="connsiteX11" fmla="*/ 410612 w 1221610"/>
              <a:gd name="connsiteY11" fmla="*/ 507523 h 2219654"/>
              <a:gd name="connsiteX12" fmla="*/ 436806 w 1221610"/>
              <a:gd name="connsiteY12" fmla="*/ 531333 h 2219654"/>
              <a:gd name="connsiteX13" fmla="*/ 462999 w 1221610"/>
              <a:gd name="connsiteY13" fmla="*/ 548004 h 2219654"/>
              <a:gd name="connsiteX14" fmla="*/ 424899 w 1221610"/>
              <a:gd name="connsiteY14" fmla="*/ 567054 h 2219654"/>
              <a:gd name="connsiteX15" fmla="*/ 403468 w 1221610"/>
              <a:gd name="connsiteY15" fmla="*/ 586104 h 2219654"/>
              <a:gd name="connsiteX16" fmla="*/ 420137 w 1221610"/>
              <a:gd name="connsiteY16" fmla="*/ 609917 h 2219654"/>
              <a:gd name="connsiteX17" fmla="*/ 415374 w 1221610"/>
              <a:gd name="connsiteY17" fmla="*/ 650398 h 2219654"/>
              <a:gd name="connsiteX18" fmla="*/ 427281 w 1221610"/>
              <a:gd name="connsiteY18" fmla="*/ 678973 h 2219654"/>
              <a:gd name="connsiteX19" fmla="*/ 410612 w 1221610"/>
              <a:gd name="connsiteY19" fmla="*/ 700404 h 2219654"/>
              <a:gd name="connsiteX20" fmla="*/ 401088 w 1221610"/>
              <a:gd name="connsiteY20" fmla="*/ 778986 h 2219654"/>
              <a:gd name="connsiteX21" fmla="*/ 441568 w 1221610"/>
              <a:gd name="connsiteY21" fmla="*/ 778985 h 2219654"/>
              <a:gd name="connsiteX22" fmla="*/ 486812 w 1221610"/>
              <a:gd name="connsiteY22" fmla="*/ 755173 h 2219654"/>
              <a:gd name="connsiteX23" fmla="*/ 513007 w 1221610"/>
              <a:gd name="connsiteY23" fmla="*/ 757554 h 2219654"/>
              <a:gd name="connsiteX24" fmla="*/ 536818 w 1221610"/>
              <a:gd name="connsiteY24" fmla="*/ 783748 h 2219654"/>
              <a:gd name="connsiteX25" fmla="*/ 510625 w 1221610"/>
              <a:gd name="connsiteY25" fmla="*/ 888523 h 2219654"/>
              <a:gd name="connsiteX26" fmla="*/ 539200 w 1221610"/>
              <a:gd name="connsiteY26" fmla="*/ 926623 h 2219654"/>
              <a:gd name="connsiteX27" fmla="*/ 546344 w 1221610"/>
              <a:gd name="connsiteY27" fmla="*/ 945674 h 2219654"/>
              <a:gd name="connsiteX28" fmla="*/ 532057 w 1221610"/>
              <a:gd name="connsiteY28" fmla="*/ 976629 h 2219654"/>
              <a:gd name="connsiteX29" fmla="*/ 517769 w 1221610"/>
              <a:gd name="connsiteY29" fmla="*/ 1048067 h 2219654"/>
              <a:gd name="connsiteX30" fmla="*/ 541582 w 1221610"/>
              <a:gd name="connsiteY30" fmla="*/ 1081404 h 2219654"/>
              <a:gd name="connsiteX31" fmla="*/ 551107 w 1221610"/>
              <a:gd name="connsiteY31" fmla="*/ 1121885 h 2219654"/>
              <a:gd name="connsiteX32" fmla="*/ 567775 w 1221610"/>
              <a:gd name="connsiteY32" fmla="*/ 1129029 h 2219654"/>
              <a:gd name="connsiteX33" fmla="*/ 572104 w 1221610"/>
              <a:gd name="connsiteY33" fmla="*/ 1139135 h 2219654"/>
              <a:gd name="connsiteX34" fmla="*/ 591588 w 1221610"/>
              <a:gd name="connsiteY34" fmla="*/ 1105217 h 2219654"/>
              <a:gd name="connsiteX35" fmla="*/ 615400 w 1221610"/>
              <a:gd name="connsiteY35" fmla="*/ 1088548 h 2219654"/>
              <a:gd name="connsiteX36" fmla="*/ 665407 w 1221610"/>
              <a:gd name="connsiteY36" fmla="*/ 1062354 h 2219654"/>
              <a:gd name="connsiteX37" fmla="*/ 698744 w 1221610"/>
              <a:gd name="connsiteY37" fmla="*/ 1050448 h 2219654"/>
              <a:gd name="connsiteX38" fmla="*/ 734463 w 1221610"/>
              <a:gd name="connsiteY38" fmla="*/ 1012349 h 2219654"/>
              <a:gd name="connsiteX39" fmla="*/ 791613 w 1221610"/>
              <a:gd name="connsiteY39" fmla="*/ 988535 h 2219654"/>
              <a:gd name="connsiteX40" fmla="*/ 817807 w 1221610"/>
              <a:gd name="connsiteY40" fmla="*/ 943292 h 2219654"/>
              <a:gd name="connsiteX41" fmla="*/ 841618 w 1221610"/>
              <a:gd name="connsiteY41" fmla="*/ 926621 h 2219654"/>
              <a:gd name="connsiteX42" fmla="*/ 867813 w 1221610"/>
              <a:gd name="connsiteY42" fmla="*/ 926623 h 2219654"/>
              <a:gd name="connsiteX43" fmla="*/ 872575 w 1221610"/>
              <a:gd name="connsiteY43" fmla="*/ 945673 h 2219654"/>
              <a:gd name="connsiteX44" fmla="*/ 848763 w 1221610"/>
              <a:gd name="connsiteY44" fmla="*/ 971867 h 2219654"/>
              <a:gd name="connsiteX45" fmla="*/ 872575 w 1221610"/>
              <a:gd name="connsiteY45" fmla="*/ 998060 h 2219654"/>
              <a:gd name="connsiteX46" fmla="*/ 872575 w 1221610"/>
              <a:gd name="connsiteY46" fmla="*/ 1021873 h 2219654"/>
              <a:gd name="connsiteX47" fmla="*/ 829713 w 1221610"/>
              <a:gd name="connsiteY47" fmla="*/ 1024254 h 2219654"/>
              <a:gd name="connsiteX48" fmla="*/ 817807 w 1221610"/>
              <a:gd name="connsiteY48" fmla="*/ 1052829 h 2219654"/>
              <a:gd name="connsiteX49" fmla="*/ 829713 w 1221610"/>
              <a:gd name="connsiteY49" fmla="*/ 1081404 h 2219654"/>
              <a:gd name="connsiteX50" fmla="*/ 822567 w 1221610"/>
              <a:gd name="connsiteY50" fmla="*/ 1105215 h 2219654"/>
              <a:gd name="connsiteX51" fmla="*/ 836857 w 1221610"/>
              <a:gd name="connsiteY51" fmla="*/ 1124268 h 2219654"/>
              <a:gd name="connsiteX52" fmla="*/ 870194 w 1221610"/>
              <a:gd name="connsiteY52" fmla="*/ 1095693 h 2219654"/>
              <a:gd name="connsiteX53" fmla="*/ 903532 w 1221610"/>
              <a:gd name="connsiteY53" fmla="*/ 1090930 h 2219654"/>
              <a:gd name="connsiteX54" fmla="*/ 901150 w 1221610"/>
              <a:gd name="connsiteY54" fmla="*/ 1045685 h 2219654"/>
              <a:gd name="connsiteX55" fmla="*/ 958300 w 1221610"/>
              <a:gd name="connsiteY55" fmla="*/ 1036161 h 2219654"/>
              <a:gd name="connsiteX56" fmla="*/ 974969 w 1221610"/>
              <a:gd name="connsiteY56" fmla="*/ 1055210 h 2219654"/>
              <a:gd name="connsiteX57" fmla="*/ 984494 w 1221610"/>
              <a:gd name="connsiteY57" fmla="*/ 1181418 h 2219654"/>
              <a:gd name="connsiteX58" fmla="*/ 1032119 w 1221610"/>
              <a:gd name="connsiteY58" fmla="*/ 1262380 h 2219654"/>
              <a:gd name="connsiteX59" fmla="*/ 1072600 w 1221610"/>
              <a:gd name="connsiteY59" fmla="*/ 1283811 h 2219654"/>
              <a:gd name="connsiteX60" fmla="*/ 1089269 w 1221610"/>
              <a:gd name="connsiteY60" fmla="*/ 1350486 h 2219654"/>
              <a:gd name="connsiteX61" fmla="*/ 1122607 w 1221610"/>
              <a:gd name="connsiteY61" fmla="*/ 1376680 h 2219654"/>
              <a:gd name="connsiteX62" fmla="*/ 1163088 w 1221610"/>
              <a:gd name="connsiteY62" fmla="*/ 1436211 h 2219654"/>
              <a:gd name="connsiteX63" fmla="*/ 1191663 w 1221610"/>
              <a:gd name="connsiteY63" fmla="*/ 1450499 h 2219654"/>
              <a:gd name="connsiteX64" fmla="*/ 1220238 w 1221610"/>
              <a:gd name="connsiteY64" fmla="*/ 1488598 h 2219654"/>
              <a:gd name="connsiteX65" fmla="*/ 1215943 w 1221610"/>
              <a:gd name="connsiteY65" fmla="*/ 1508458 h 2219654"/>
              <a:gd name="connsiteX66" fmla="*/ 1196425 w 1221610"/>
              <a:gd name="connsiteY66" fmla="*/ 1557655 h 2219654"/>
              <a:gd name="connsiteX67" fmla="*/ 1144037 w 1221610"/>
              <a:gd name="connsiteY67" fmla="*/ 1552891 h 2219654"/>
              <a:gd name="connsiteX68" fmla="*/ 1124987 w 1221610"/>
              <a:gd name="connsiteY68" fmla="*/ 1598134 h 2219654"/>
              <a:gd name="connsiteX69" fmla="*/ 1048787 w 1221610"/>
              <a:gd name="connsiteY69" fmla="*/ 1631472 h 2219654"/>
              <a:gd name="connsiteX70" fmla="*/ 1020212 w 1221610"/>
              <a:gd name="connsiteY70" fmla="*/ 1691003 h 2219654"/>
              <a:gd name="connsiteX71" fmla="*/ 1036881 w 1221610"/>
              <a:gd name="connsiteY71" fmla="*/ 1738628 h 2219654"/>
              <a:gd name="connsiteX72" fmla="*/ 1017832 w 1221610"/>
              <a:gd name="connsiteY72" fmla="*/ 1779111 h 2219654"/>
              <a:gd name="connsiteX73" fmla="*/ 984493 w 1221610"/>
              <a:gd name="connsiteY73" fmla="*/ 1776728 h 2219654"/>
              <a:gd name="connsiteX74" fmla="*/ 982112 w 1221610"/>
              <a:gd name="connsiteY74" fmla="*/ 1841022 h 2219654"/>
              <a:gd name="connsiteX75" fmla="*/ 946393 w 1221610"/>
              <a:gd name="connsiteY75" fmla="*/ 1857691 h 2219654"/>
              <a:gd name="connsiteX76" fmla="*/ 910674 w 1221610"/>
              <a:gd name="connsiteY76" fmla="*/ 1864834 h 2219654"/>
              <a:gd name="connsiteX77" fmla="*/ 910674 w 1221610"/>
              <a:gd name="connsiteY77" fmla="*/ 1929128 h 2219654"/>
              <a:gd name="connsiteX78" fmla="*/ 967824 w 1221610"/>
              <a:gd name="connsiteY78" fmla="*/ 1938653 h 2219654"/>
              <a:gd name="connsiteX79" fmla="*/ 1001162 w 1221610"/>
              <a:gd name="connsiteY79" fmla="*/ 1933891 h 2219654"/>
              <a:gd name="connsiteX80" fmla="*/ 1005922 w 1221610"/>
              <a:gd name="connsiteY80" fmla="*/ 2007710 h 2219654"/>
              <a:gd name="connsiteX81" fmla="*/ 982112 w 1221610"/>
              <a:gd name="connsiteY81" fmla="*/ 2029141 h 2219654"/>
              <a:gd name="connsiteX82" fmla="*/ 922581 w 1221610"/>
              <a:gd name="connsiteY82" fmla="*/ 2026761 h 2219654"/>
              <a:gd name="connsiteX83" fmla="*/ 870193 w 1221610"/>
              <a:gd name="connsiteY83" fmla="*/ 2036286 h 2219654"/>
              <a:gd name="connsiteX84" fmla="*/ 824949 w 1221610"/>
              <a:gd name="connsiteY84" fmla="*/ 2060099 h 2219654"/>
              <a:gd name="connsiteX85" fmla="*/ 779704 w 1221610"/>
              <a:gd name="connsiteY85" fmla="*/ 2067241 h 2219654"/>
              <a:gd name="connsiteX86" fmla="*/ 758274 w 1221610"/>
              <a:gd name="connsiteY86" fmla="*/ 2086293 h 2219654"/>
              <a:gd name="connsiteX87" fmla="*/ 751131 w 1221610"/>
              <a:gd name="connsiteY87" fmla="*/ 2131536 h 2219654"/>
              <a:gd name="connsiteX88" fmla="*/ 734462 w 1221610"/>
              <a:gd name="connsiteY88" fmla="*/ 2143443 h 2219654"/>
              <a:gd name="connsiteX89" fmla="*/ 689218 w 1221610"/>
              <a:gd name="connsiteY89" fmla="*/ 2193449 h 2219654"/>
              <a:gd name="connsiteX90" fmla="*/ 665406 w 1221610"/>
              <a:gd name="connsiteY90" fmla="*/ 2198210 h 2219654"/>
              <a:gd name="connsiteX91" fmla="*/ 617781 w 1221610"/>
              <a:gd name="connsiteY91" fmla="*/ 2219642 h 2219654"/>
              <a:gd name="connsiteX92" fmla="*/ 579681 w 1221610"/>
              <a:gd name="connsiteY92" fmla="*/ 2202973 h 2219654"/>
              <a:gd name="connsiteX93" fmla="*/ 563012 w 1221610"/>
              <a:gd name="connsiteY93" fmla="*/ 2174398 h 2219654"/>
              <a:gd name="connsiteX94" fmla="*/ 520149 w 1221610"/>
              <a:gd name="connsiteY94" fmla="*/ 2183924 h 2219654"/>
              <a:gd name="connsiteX95" fmla="*/ 512573 w 1221610"/>
              <a:gd name="connsiteY95" fmla="*/ 2177820 h 2219654"/>
              <a:gd name="connsiteX96" fmla="*/ 503481 w 1221610"/>
              <a:gd name="connsiteY96" fmla="*/ 2172017 h 2219654"/>
              <a:gd name="connsiteX97" fmla="*/ 522531 w 1221610"/>
              <a:gd name="connsiteY97" fmla="*/ 2064860 h 2219654"/>
              <a:gd name="connsiteX98" fmla="*/ 539199 w 1221610"/>
              <a:gd name="connsiteY98" fmla="*/ 2043429 h 2219654"/>
              <a:gd name="connsiteX99" fmla="*/ 529674 w 1221610"/>
              <a:gd name="connsiteY99" fmla="*/ 1998186 h 2219654"/>
              <a:gd name="connsiteX100" fmla="*/ 553487 w 1221610"/>
              <a:gd name="connsiteY100" fmla="*/ 1983898 h 2219654"/>
              <a:gd name="connsiteX101" fmla="*/ 534437 w 1221610"/>
              <a:gd name="connsiteY101" fmla="*/ 1969611 h 2219654"/>
              <a:gd name="connsiteX102" fmla="*/ 522531 w 1221610"/>
              <a:gd name="connsiteY102" fmla="*/ 1933893 h 2219654"/>
              <a:gd name="connsiteX103" fmla="*/ 513006 w 1221610"/>
              <a:gd name="connsiteY103" fmla="*/ 1888649 h 2219654"/>
              <a:gd name="connsiteX104" fmla="*/ 510624 w 1221610"/>
              <a:gd name="connsiteY104" fmla="*/ 1857691 h 2219654"/>
              <a:gd name="connsiteX105" fmla="*/ 460618 w 1221610"/>
              <a:gd name="connsiteY105" fmla="*/ 1860074 h 2219654"/>
              <a:gd name="connsiteX106" fmla="*/ 427282 w 1221610"/>
              <a:gd name="connsiteY106" fmla="*/ 1824355 h 2219654"/>
              <a:gd name="connsiteX107" fmla="*/ 382037 w 1221610"/>
              <a:gd name="connsiteY107" fmla="*/ 1807685 h 2219654"/>
              <a:gd name="connsiteX108" fmla="*/ 367749 w 1221610"/>
              <a:gd name="connsiteY108" fmla="*/ 1757680 h 2219654"/>
              <a:gd name="connsiteX109" fmla="*/ 365368 w 1221610"/>
              <a:gd name="connsiteY109" fmla="*/ 1736248 h 2219654"/>
              <a:gd name="connsiteX110" fmla="*/ 334413 w 1221610"/>
              <a:gd name="connsiteY110" fmla="*/ 1691005 h 2219654"/>
              <a:gd name="connsiteX111" fmla="*/ 291549 w 1221610"/>
              <a:gd name="connsiteY111" fmla="*/ 1667192 h 2219654"/>
              <a:gd name="connsiteX112" fmla="*/ 248688 w 1221610"/>
              <a:gd name="connsiteY112" fmla="*/ 1638618 h 2219654"/>
              <a:gd name="connsiteX113" fmla="*/ 215349 w 1221610"/>
              <a:gd name="connsiteY113" fmla="*/ 1629092 h 2219654"/>
              <a:gd name="connsiteX114" fmla="*/ 217731 w 1221610"/>
              <a:gd name="connsiteY114" fmla="*/ 1583846 h 2219654"/>
              <a:gd name="connsiteX115" fmla="*/ 174868 w 1221610"/>
              <a:gd name="connsiteY115" fmla="*/ 1598136 h 2219654"/>
              <a:gd name="connsiteX116" fmla="*/ 186775 w 1221610"/>
              <a:gd name="connsiteY116" fmla="*/ 1631474 h 2219654"/>
              <a:gd name="connsiteX117" fmla="*/ 179631 w 1221610"/>
              <a:gd name="connsiteY117" fmla="*/ 1648143 h 2219654"/>
              <a:gd name="connsiteX118" fmla="*/ 141531 w 1221610"/>
              <a:gd name="connsiteY118" fmla="*/ 1619568 h 2219654"/>
              <a:gd name="connsiteX119" fmla="*/ 98669 w 1221610"/>
              <a:gd name="connsiteY119" fmla="*/ 1617186 h 2219654"/>
              <a:gd name="connsiteX120" fmla="*/ 43899 w 1221610"/>
              <a:gd name="connsiteY120" fmla="*/ 1598136 h 2219654"/>
              <a:gd name="connsiteX121" fmla="*/ 10560 w 1221610"/>
              <a:gd name="connsiteY121" fmla="*/ 1595752 h 2219654"/>
              <a:gd name="connsiteX122" fmla="*/ 1037 w 1221610"/>
              <a:gd name="connsiteY122" fmla="*/ 1543368 h 2219654"/>
              <a:gd name="connsiteX123" fmla="*/ 34374 w 1221610"/>
              <a:gd name="connsiteY123" fmla="*/ 1455261 h 2219654"/>
              <a:gd name="connsiteX124" fmla="*/ 60568 w 1221610"/>
              <a:gd name="connsiteY124" fmla="*/ 1407636 h 2219654"/>
              <a:gd name="connsiteX125" fmla="*/ 81999 w 1221610"/>
              <a:gd name="connsiteY125" fmla="*/ 1360011 h 2219654"/>
              <a:gd name="connsiteX126" fmla="*/ 108194 w 1221610"/>
              <a:gd name="connsiteY126" fmla="*/ 1321911 h 2219654"/>
              <a:gd name="connsiteX127" fmla="*/ 146293 w 1221610"/>
              <a:gd name="connsiteY127" fmla="*/ 1312386 h 2219654"/>
              <a:gd name="connsiteX128" fmla="*/ 153438 w 1221610"/>
              <a:gd name="connsiteY128" fmla="*/ 1276668 h 2219654"/>
              <a:gd name="connsiteX129" fmla="*/ 262975 w 1221610"/>
              <a:gd name="connsiteY129" fmla="*/ 1157605 h 2219654"/>
              <a:gd name="connsiteX130" fmla="*/ 286787 w 1221610"/>
              <a:gd name="connsiteY130" fmla="*/ 1019490 h 2219654"/>
              <a:gd name="connsiteX131" fmla="*/ 282025 w 1221610"/>
              <a:gd name="connsiteY131" fmla="*/ 938530 h 2219654"/>
              <a:gd name="connsiteX132" fmla="*/ 196300 w 1221610"/>
              <a:gd name="connsiteY132" fmla="*/ 926624 h 2219654"/>
              <a:gd name="connsiteX133" fmla="*/ 179632 w 1221610"/>
              <a:gd name="connsiteY133" fmla="*/ 845661 h 2219654"/>
              <a:gd name="connsiteX134" fmla="*/ 186775 w 1221610"/>
              <a:gd name="connsiteY134" fmla="*/ 778986 h 2219654"/>
              <a:gd name="connsiteX135" fmla="*/ 148675 w 1221610"/>
              <a:gd name="connsiteY135" fmla="*/ 740886 h 2219654"/>
              <a:gd name="connsiteX136" fmla="*/ 127244 w 1221610"/>
              <a:gd name="connsiteY136" fmla="*/ 700404 h 2219654"/>
              <a:gd name="connsiteX137" fmla="*/ 117719 w 1221610"/>
              <a:gd name="connsiteY137" fmla="*/ 640874 h 2219654"/>
              <a:gd name="connsiteX138" fmla="*/ 102097 w 1221610"/>
              <a:gd name="connsiteY13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22506 w 1221610"/>
              <a:gd name="connsiteY9" fmla="*/ 457517 h 2219654"/>
              <a:gd name="connsiteX10" fmla="*/ 353462 w 1221610"/>
              <a:gd name="connsiteY10" fmla="*/ 450373 h 2219654"/>
              <a:gd name="connsiteX11" fmla="*/ 410612 w 1221610"/>
              <a:gd name="connsiteY11" fmla="*/ 452754 h 2219654"/>
              <a:gd name="connsiteX12" fmla="*/ 410612 w 1221610"/>
              <a:gd name="connsiteY12" fmla="*/ 507523 h 2219654"/>
              <a:gd name="connsiteX13" fmla="*/ 436806 w 1221610"/>
              <a:gd name="connsiteY13" fmla="*/ 531333 h 2219654"/>
              <a:gd name="connsiteX14" fmla="*/ 462999 w 1221610"/>
              <a:gd name="connsiteY14" fmla="*/ 548004 h 2219654"/>
              <a:gd name="connsiteX15" fmla="*/ 424899 w 1221610"/>
              <a:gd name="connsiteY15" fmla="*/ 567054 h 2219654"/>
              <a:gd name="connsiteX16" fmla="*/ 403468 w 1221610"/>
              <a:gd name="connsiteY16" fmla="*/ 586104 h 2219654"/>
              <a:gd name="connsiteX17" fmla="*/ 420137 w 1221610"/>
              <a:gd name="connsiteY17" fmla="*/ 609917 h 2219654"/>
              <a:gd name="connsiteX18" fmla="*/ 415374 w 1221610"/>
              <a:gd name="connsiteY18" fmla="*/ 650398 h 2219654"/>
              <a:gd name="connsiteX19" fmla="*/ 427281 w 1221610"/>
              <a:gd name="connsiteY19" fmla="*/ 678973 h 2219654"/>
              <a:gd name="connsiteX20" fmla="*/ 410612 w 1221610"/>
              <a:gd name="connsiteY20" fmla="*/ 700404 h 2219654"/>
              <a:gd name="connsiteX21" fmla="*/ 401088 w 1221610"/>
              <a:gd name="connsiteY21" fmla="*/ 778986 h 2219654"/>
              <a:gd name="connsiteX22" fmla="*/ 441568 w 1221610"/>
              <a:gd name="connsiteY22" fmla="*/ 778985 h 2219654"/>
              <a:gd name="connsiteX23" fmla="*/ 486812 w 1221610"/>
              <a:gd name="connsiteY23" fmla="*/ 755173 h 2219654"/>
              <a:gd name="connsiteX24" fmla="*/ 513007 w 1221610"/>
              <a:gd name="connsiteY24" fmla="*/ 757554 h 2219654"/>
              <a:gd name="connsiteX25" fmla="*/ 536818 w 1221610"/>
              <a:gd name="connsiteY25" fmla="*/ 783748 h 2219654"/>
              <a:gd name="connsiteX26" fmla="*/ 510625 w 1221610"/>
              <a:gd name="connsiteY26" fmla="*/ 888523 h 2219654"/>
              <a:gd name="connsiteX27" fmla="*/ 539200 w 1221610"/>
              <a:gd name="connsiteY27" fmla="*/ 926623 h 2219654"/>
              <a:gd name="connsiteX28" fmla="*/ 546344 w 1221610"/>
              <a:gd name="connsiteY28" fmla="*/ 945674 h 2219654"/>
              <a:gd name="connsiteX29" fmla="*/ 532057 w 1221610"/>
              <a:gd name="connsiteY29" fmla="*/ 976629 h 2219654"/>
              <a:gd name="connsiteX30" fmla="*/ 517769 w 1221610"/>
              <a:gd name="connsiteY30" fmla="*/ 1048067 h 2219654"/>
              <a:gd name="connsiteX31" fmla="*/ 541582 w 1221610"/>
              <a:gd name="connsiteY31" fmla="*/ 1081404 h 2219654"/>
              <a:gd name="connsiteX32" fmla="*/ 551107 w 1221610"/>
              <a:gd name="connsiteY32" fmla="*/ 1121885 h 2219654"/>
              <a:gd name="connsiteX33" fmla="*/ 567775 w 1221610"/>
              <a:gd name="connsiteY33" fmla="*/ 1129029 h 2219654"/>
              <a:gd name="connsiteX34" fmla="*/ 572104 w 1221610"/>
              <a:gd name="connsiteY34" fmla="*/ 1139135 h 2219654"/>
              <a:gd name="connsiteX35" fmla="*/ 591588 w 1221610"/>
              <a:gd name="connsiteY35" fmla="*/ 1105217 h 2219654"/>
              <a:gd name="connsiteX36" fmla="*/ 615400 w 1221610"/>
              <a:gd name="connsiteY36" fmla="*/ 1088548 h 2219654"/>
              <a:gd name="connsiteX37" fmla="*/ 665407 w 1221610"/>
              <a:gd name="connsiteY37" fmla="*/ 1062354 h 2219654"/>
              <a:gd name="connsiteX38" fmla="*/ 698744 w 1221610"/>
              <a:gd name="connsiteY38" fmla="*/ 1050448 h 2219654"/>
              <a:gd name="connsiteX39" fmla="*/ 734463 w 1221610"/>
              <a:gd name="connsiteY39" fmla="*/ 1012349 h 2219654"/>
              <a:gd name="connsiteX40" fmla="*/ 791613 w 1221610"/>
              <a:gd name="connsiteY40" fmla="*/ 988535 h 2219654"/>
              <a:gd name="connsiteX41" fmla="*/ 817807 w 1221610"/>
              <a:gd name="connsiteY41" fmla="*/ 943292 h 2219654"/>
              <a:gd name="connsiteX42" fmla="*/ 841618 w 1221610"/>
              <a:gd name="connsiteY42" fmla="*/ 926621 h 2219654"/>
              <a:gd name="connsiteX43" fmla="*/ 867813 w 1221610"/>
              <a:gd name="connsiteY43" fmla="*/ 926623 h 2219654"/>
              <a:gd name="connsiteX44" fmla="*/ 872575 w 1221610"/>
              <a:gd name="connsiteY44" fmla="*/ 945673 h 2219654"/>
              <a:gd name="connsiteX45" fmla="*/ 848763 w 1221610"/>
              <a:gd name="connsiteY45" fmla="*/ 971867 h 2219654"/>
              <a:gd name="connsiteX46" fmla="*/ 872575 w 1221610"/>
              <a:gd name="connsiteY46" fmla="*/ 998060 h 2219654"/>
              <a:gd name="connsiteX47" fmla="*/ 872575 w 1221610"/>
              <a:gd name="connsiteY47" fmla="*/ 1021873 h 2219654"/>
              <a:gd name="connsiteX48" fmla="*/ 829713 w 1221610"/>
              <a:gd name="connsiteY48" fmla="*/ 1024254 h 2219654"/>
              <a:gd name="connsiteX49" fmla="*/ 817807 w 1221610"/>
              <a:gd name="connsiteY49" fmla="*/ 1052829 h 2219654"/>
              <a:gd name="connsiteX50" fmla="*/ 829713 w 1221610"/>
              <a:gd name="connsiteY50" fmla="*/ 1081404 h 2219654"/>
              <a:gd name="connsiteX51" fmla="*/ 822567 w 1221610"/>
              <a:gd name="connsiteY51" fmla="*/ 1105215 h 2219654"/>
              <a:gd name="connsiteX52" fmla="*/ 836857 w 1221610"/>
              <a:gd name="connsiteY52" fmla="*/ 1124268 h 2219654"/>
              <a:gd name="connsiteX53" fmla="*/ 870194 w 1221610"/>
              <a:gd name="connsiteY53" fmla="*/ 1095693 h 2219654"/>
              <a:gd name="connsiteX54" fmla="*/ 903532 w 1221610"/>
              <a:gd name="connsiteY54" fmla="*/ 1090930 h 2219654"/>
              <a:gd name="connsiteX55" fmla="*/ 901150 w 1221610"/>
              <a:gd name="connsiteY55" fmla="*/ 1045685 h 2219654"/>
              <a:gd name="connsiteX56" fmla="*/ 958300 w 1221610"/>
              <a:gd name="connsiteY56" fmla="*/ 1036161 h 2219654"/>
              <a:gd name="connsiteX57" fmla="*/ 974969 w 1221610"/>
              <a:gd name="connsiteY57" fmla="*/ 1055210 h 2219654"/>
              <a:gd name="connsiteX58" fmla="*/ 984494 w 1221610"/>
              <a:gd name="connsiteY58" fmla="*/ 1181418 h 2219654"/>
              <a:gd name="connsiteX59" fmla="*/ 1032119 w 1221610"/>
              <a:gd name="connsiteY59" fmla="*/ 1262380 h 2219654"/>
              <a:gd name="connsiteX60" fmla="*/ 1072600 w 1221610"/>
              <a:gd name="connsiteY60" fmla="*/ 1283811 h 2219654"/>
              <a:gd name="connsiteX61" fmla="*/ 1089269 w 1221610"/>
              <a:gd name="connsiteY61" fmla="*/ 1350486 h 2219654"/>
              <a:gd name="connsiteX62" fmla="*/ 1122607 w 1221610"/>
              <a:gd name="connsiteY62" fmla="*/ 1376680 h 2219654"/>
              <a:gd name="connsiteX63" fmla="*/ 1163088 w 1221610"/>
              <a:gd name="connsiteY63" fmla="*/ 1436211 h 2219654"/>
              <a:gd name="connsiteX64" fmla="*/ 1191663 w 1221610"/>
              <a:gd name="connsiteY64" fmla="*/ 1450499 h 2219654"/>
              <a:gd name="connsiteX65" fmla="*/ 1220238 w 1221610"/>
              <a:gd name="connsiteY65" fmla="*/ 1488598 h 2219654"/>
              <a:gd name="connsiteX66" fmla="*/ 1215943 w 1221610"/>
              <a:gd name="connsiteY66" fmla="*/ 1508458 h 2219654"/>
              <a:gd name="connsiteX67" fmla="*/ 1196425 w 1221610"/>
              <a:gd name="connsiteY67" fmla="*/ 1557655 h 2219654"/>
              <a:gd name="connsiteX68" fmla="*/ 1144037 w 1221610"/>
              <a:gd name="connsiteY68" fmla="*/ 1552891 h 2219654"/>
              <a:gd name="connsiteX69" fmla="*/ 1124987 w 1221610"/>
              <a:gd name="connsiteY69" fmla="*/ 1598134 h 2219654"/>
              <a:gd name="connsiteX70" fmla="*/ 1048787 w 1221610"/>
              <a:gd name="connsiteY70" fmla="*/ 1631472 h 2219654"/>
              <a:gd name="connsiteX71" fmla="*/ 1020212 w 1221610"/>
              <a:gd name="connsiteY71" fmla="*/ 1691003 h 2219654"/>
              <a:gd name="connsiteX72" fmla="*/ 1036881 w 1221610"/>
              <a:gd name="connsiteY72" fmla="*/ 1738628 h 2219654"/>
              <a:gd name="connsiteX73" fmla="*/ 1017832 w 1221610"/>
              <a:gd name="connsiteY73" fmla="*/ 1779111 h 2219654"/>
              <a:gd name="connsiteX74" fmla="*/ 984493 w 1221610"/>
              <a:gd name="connsiteY74" fmla="*/ 1776728 h 2219654"/>
              <a:gd name="connsiteX75" fmla="*/ 982112 w 1221610"/>
              <a:gd name="connsiteY75" fmla="*/ 1841022 h 2219654"/>
              <a:gd name="connsiteX76" fmla="*/ 946393 w 1221610"/>
              <a:gd name="connsiteY76" fmla="*/ 1857691 h 2219654"/>
              <a:gd name="connsiteX77" fmla="*/ 910674 w 1221610"/>
              <a:gd name="connsiteY77" fmla="*/ 1864834 h 2219654"/>
              <a:gd name="connsiteX78" fmla="*/ 910674 w 1221610"/>
              <a:gd name="connsiteY78" fmla="*/ 1929128 h 2219654"/>
              <a:gd name="connsiteX79" fmla="*/ 967824 w 1221610"/>
              <a:gd name="connsiteY79" fmla="*/ 1938653 h 2219654"/>
              <a:gd name="connsiteX80" fmla="*/ 1001162 w 1221610"/>
              <a:gd name="connsiteY80" fmla="*/ 1933891 h 2219654"/>
              <a:gd name="connsiteX81" fmla="*/ 1005922 w 1221610"/>
              <a:gd name="connsiteY81" fmla="*/ 2007710 h 2219654"/>
              <a:gd name="connsiteX82" fmla="*/ 982112 w 1221610"/>
              <a:gd name="connsiteY82" fmla="*/ 2029141 h 2219654"/>
              <a:gd name="connsiteX83" fmla="*/ 922581 w 1221610"/>
              <a:gd name="connsiteY83" fmla="*/ 2026761 h 2219654"/>
              <a:gd name="connsiteX84" fmla="*/ 870193 w 1221610"/>
              <a:gd name="connsiteY84" fmla="*/ 2036286 h 2219654"/>
              <a:gd name="connsiteX85" fmla="*/ 824949 w 1221610"/>
              <a:gd name="connsiteY85" fmla="*/ 2060099 h 2219654"/>
              <a:gd name="connsiteX86" fmla="*/ 779704 w 1221610"/>
              <a:gd name="connsiteY86" fmla="*/ 2067241 h 2219654"/>
              <a:gd name="connsiteX87" fmla="*/ 758274 w 1221610"/>
              <a:gd name="connsiteY87" fmla="*/ 2086293 h 2219654"/>
              <a:gd name="connsiteX88" fmla="*/ 751131 w 1221610"/>
              <a:gd name="connsiteY88" fmla="*/ 2131536 h 2219654"/>
              <a:gd name="connsiteX89" fmla="*/ 734462 w 1221610"/>
              <a:gd name="connsiteY89" fmla="*/ 2143443 h 2219654"/>
              <a:gd name="connsiteX90" fmla="*/ 689218 w 1221610"/>
              <a:gd name="connsiteY90" fmla="*/ 2193449 h 2219654"/>
              <a:gd name="connsiteX91" fmla="*/ 665406 w 1221610"/>
              <a:gd name="connsiteY91" fmla="*/ 2198210 h 2219654"/>
              <a:gd name="connsiteX92" fmla="*/ 617781 w 1221610"/>
              <a:gd name="connsiteY92" fmla="*/ 2219642 h 2219654"/>
              <a:gd name="connsiteX93" fmla="*/ 579681 w 1221610"/>
              <a:gd name="connsiteY93" fmla="*/ 2202973 h 2219654"/>
              <a:gd name="connsiteX94" fmla="*/ 563012 w 1221610"/>
              <a:gd name="connsiteY94" fmla="*/ 2174398 h 2219654"/>
              <a:gd name="connsiteX95" fmla="*/ 520149 w 1221610"/>
              <a:gd name="connsiteY95" fmla="*/ 2183924 h 2219654"/>
              <a:gd name="connsiteX96" fmla="*/ 512573 w 1221610"/>
              <a:gd name="connsiteY96" fmla="*/ 2177820 h 2219654"/>
              <a:gd name="connsiteX97" fmla="*/ 503481 w 1221610"/>
              <a:gd name="connsiteY97" fmla="*/ 2172017 h 2219654"/>
              <a:gd name="connsiteX98" fmla="*/ 522531 w 1221610"/>
              <a:gd name="connsiteY98" fmla="*/ 2064860 h 2219654"/>
              <a:gd name="connsiteX99" fmla="*/ 539199 w 1221610"/>
              <a:gd name="connsiteY99" fmla="*/ 2043429 h 2219654"/>
              <a:gd name="connsiteX100" fmla="*/ 529674 w 1221610"/>
              <a:gd name="connsiteY100" fmla="*/ 1998186 h 2219654"/>
              <a:gd name="connsiteX101" fmla="*/ 553487 w 1221610"/>
              <a:gd name="connsiteY101" fmla="*/ 1983898 h 2219654"/>
              <a:gd name="connsiteX102" fmla="*/ 534437 w 1221610"/>
              <a:gd name="connsiteY102" fmla="*/ 1969611 h 2219654"/>
              <a:gd name="connsiteX103" fmla="*/ 522531 w 1221610"/>
              <a:gd name="connsiteY103" fmla="*/ 1933893 h 2219654"/>
              <a:gd name="connsiteX104" fmla="*/ 513006 w 1221610"/>
              <a:gd name="connsiteY104" fmla="*/ 1888649 h 2219654"/>
              <a:gd name="connsiteX105" fmla="*/ 510624 w 1221610"/>
              <a:gd name="connsiteY105" fmla="*/ 1857691 h 2219654"/>
              <a:gd name="connsiteX106" fmla="*/ 460618 w 1221610"/>
              <a:gd name="connsiteY106" fmla="*/ 1860074 h 2219654"/>
              <a:gd name="connsiteX107" fmla="*/ 427282 w 1221610"/>
              <a:gd name="connsiteY107" fmla="*/ 1824355 h 2219654"/>
              <a:gd name="connsiteX108" fmla="*/ 382037 w 1221610"/>
              <a:gd name="connsiteY108" fmla="*/ 1807685 h 2219654"/>
              <a:gd name="connsiteX109" fmla="*/ 367749 w 1221610"/>
              <a:gd name="connsiteY109" fmla="*/ 1757680 h 2219654"/>
              <a:gd name="connsiteX110" fmla="*/ 365368 w 1221610"/>
              <a:gd name="connsiteY110" fmla="*/ 1736248 h 2219654"/>
              <a:gd name="connsiteX111" fmla="*/ 334413 w 1221610"/>
              <a:gd name="connsiteY111" fmla="*/ 1691005 h 2219654"/>
              <a:gd name="connsiteX112" fmla="*/ 291549 w 1221610"/>
              <a:gd name="connsiteY112" fmla="*/ 1667192 h 2219654"/>
              <a:gd name="connsiteX113" fmla="*/ 248688 w 1221610"/>
              <a:gd name="connsiteY113" fmla="*/ 1638618 h 2219654"/>
              <a:gd name="connsiteX114" fmla="*/ 215349 w 1221610"/>
              <a:gd name="connsiteY114" fmla="*/ 1629092 h 2219654"/>
              <a:gd name="connsiteX115" fmla="*/ 217731 w 1221610"/>
              <a:gd name="connsiteY115" fmla="*/ 1583846 h 2219654"/>
              <a:gd name="connsiteX116" fmla="*/ 174868 w 1221610"/>
              <a:gd name="connsiteY116" fmla="*/ 1598136 h 2219654"/>
              <a:gd name="connsiteX117" fmla="*/ 186775 w 1221610"/>
              <a:gd name="connsiteY117" fmla="*/ 1631474 h 2219654"/>
              <a:gd name="connsiteX118" fmla="*/ 179631 w 1221610"/>
              <a:gd name="connsiteY118" fmla="*/ 1648143 h 2219654"/>
              <a:gd name="connsiteX119" fmla="*/ 141531 w 1221610"/>
              <a:gd name="connsiteY119" fmla="*/ 1619568 h 2219654"/>
              <a:gd name="connsiteX120" fmla="*/ 98669 w 1221610"/>
              <a:gd name="connsiteY120" fmla="*/ 1617186 h 2219654"/>
              <a:gd name="connsiteX121" fmla="*/ 43899 w 1221610"/>
              <a:gd name="connsiteY121" fmla="*/ 1598136 h 2219654"/>
              <a:gd name="connsiteX122" fmla="*/ 10560 w 1221610"/>
              <a:gd name="connsiteY122" fmla="*/ 1595752 h 2219654"/>
              <a:gd name="connsiteX123" fmla="*/ 1037 w 1221610"/>
              <a:gd name="connsiteY123" fmla="*/ 1543368 h 2219654"/>
              <a:gd name="connsiteX124" fmla="*/ 34374 w 1221610"/>
              <a:gd name="connsiteY124" fmla="*/ 1455261 h 2219654"/>
              <a:gd name="connsiteX125" fmla="*/ 60568 w 1221610"/>
              <a:gd name="connsiteY125" fmla="*/ 1407636 h 2219654"/>
              <a:gd name="connsiteX126" fmla="*/ 81999 w 1221610"/>
              <a:gd name="connsiteY126" fmla="*/ 1360011 h 2219654"/>
              <a:gd name="connsiteX127" fmla="*/ 108194 w 1221610"/>
              <a:gd name="connsiteY127" fmla="*/ 1321911 h 2219654"/>
              <a:gd name="connsiteX128" fmla="*/ 146293 w 1221610"/>
              <a:gd name="connsiteY128" fmla="*/ 1312386 h 2219654"/>
              <a:gd name="connsiteX129" fmla="*/ 153438 w 1221610"/>
              <a:gd name="connsiteY129" fmla="*/ 1276668 h 2219654"/>
              <a:gd name="connsiteX130" fmla="*/ 262975 w 1221610"/>
              <a:gd name="connsiteY130" fmla="*/ 1157605 h 2219654"/>
              <a:gd name="connsiteX131" fmla="*/ 286787 w 1221610"/>
              <a:gd name="connsiteY131" fmla="*/ 1019490 h 2219654"/>
              <a:gd name="connsiteX132" fmla="*/ 282025 w 1221610"/>
              <a:gd name="connsiteY132" fmla="*/ 938530 h 2219654"/>
              <a:gd name="connsiteX133" fmla="*/ 196300 w 1221610"/>
              <a:gd name="connsiteY133" fmla="*/ 926624 h 2219654"/>
              <a:gd name="connsiteX134" fmla="*/ 179632 w 1221610"/>
              <a:gd name="connsiteY134" fmla="*/ 845661 h 2219654"/>
              <a:gd name="connsiteX135" fmla="*/ 186775 w 1221610"/>
              <a:gd name="connsiteY135" fmla="*/ 778986 h 2219654"/>
              <a:gd name="connsiteX136" fmla="*/ 148675 w 1221610"/>
              <a:gd name="connsiteY136" fmla="*/ 740886 h 2219654"/>
              <a:gd name="connsiteX137" fmla="*/ 127244 w 1221610"/>
              <a:gd name="connsiteY137" fmla="*/ 700404 h 2219654"/>
              <a:gd name="connsiteX138" fmla="*/ 117719 w 1221610"/>
              <a:gd name="connsiteY138" fmla="*/ 640874 h 2219654"/>
              <a:gd name="connsiteX139" fmla="*/ 102097 w 1221610"/>
              <a:gd name="connsiteY13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22506 w 1221610"/>
              <a:gd name="connsiteY9" fmla="*/ 457517 h 2219654"/>
              <a:gd name="connsiteX10" fmla="*/ 353462 w 1221610"/>
              <a:gd name="connsiteY10" fmla="*/ 450373 h 2219654"/>
              <a:gd name="connsiteX11" fmla="*/ 410612 w 1221610"/>
              <a:gd name="connsiteY11" fmla="*/ 452754 h 2219654"/>
              <a:gd name="connsiteX12" fmla="*/ 410612 w 1221610"/>
              <a:gd name="connsiteY12" fmla="*/ 507523 h 2219654"/>
              <a:gd name="connsiteX13" fmla="*/ 436806 w 1221610"/>
              <a:gd name="connsiteY13" fmla="*/ 531333 h 2219654"/>
              <a:gd name="connsiteX14" fmla="*/ 462999 w 1221610"/>
              <a:gd name="connsiteY14" fmla="*/ 548004 h 2219654"/>
              <a:gd name="connsiteX15" fmla="*/ 424899 w 1221610"/>
              <a:gd name="connsiteY15" fmla="*/ 567054 h 2219654"/>
              <a:gd name="connsiteX16" fmla="*/ 403468 w 1221610"/>
              <a:gd name="connsiteY16" fmla="*/ 586104 h 2219654"/>
              <a:gd name="connsiteX17" fmla="*/ 420137 w 1221610"/>
              <a:gd name="connsiteY17" fmla="*/ 609917 h 2219654"/>
              <a:gd name="connsiteX18" fmla="*/ 415374 w 1221610"/>
              <a:gd name="connsiteY18" fmla="*/ 650398 h 2219654"/>
              <a:gd name="connsiteX19" fmla="*/ 427281 w 1221610"/>
              <a:gd name="connsiteY19" fmla="*/ 678973 h 2219654"/>
              <a:gd name="connsiteX20" fmla="*/ 410612 w 1221610"/>
              <a:gd name="connsiteY20" fmla="*/ 700404 h 2219654"/>
              <a:gd name="connsiteX21" fmla="*/ 401088 w 1221610"/>
              <a:gd name="connsiteY21" fmla="*/ 778986 h 2219654"/>
              <a:gd name="connsiteX22" fmla="*/ 441568 w 1221610"/>
              <a:gd name="connsiteY22" fmla="*/ 778985 h 2219654"/>
              <a:gd name="connsiteX23" fmla="*/ 486812 w 1221610"/>
              <a:gd name="connsiteY23" fmla="*/ 755173 h 2219654"/>
              <a:gd name="connsiteX24" fmla="*/ 513007 w 1221610"/>
              <a:gd name="connsiteY24" fmla="*/ 757554 h 2219654"/>
              <a:gd name="connsiteX25" fmla="*/ 536818 w 1221610"/>
              <a:gd name="connsiteY25" fmla="*/ 783748 h 2219654"/>
              <a:gd name="connsiteX26" fmla="*/ 510625 w 1221610"/>
              <a:gd name="connsiteY26" fmla="*/ 888523 h 2219654"/>
              <a:gd name="connsiteX27" fmla="*/ 539200 w 1221610"/>
              <a:gd name="connsiteY27" fmla="*/ 926623 h 2219654"/>
              <a:gd name="connsiteX28" fmla="*/ 546344 w 1221610"/>
              <a:gd name="connsiteY28" fmla="*/ 945674 h 2219654"/>
              <a:gd name="connsiteX29" fmla="*/ 532057 w 1221610"/>
              <a:gd name="connsiteY29" fmla="*/ 976629 h 2219654"/>
              <a:gd name="connsiteX30" fmla="*/ 517769 w 1221610"/>
              <a:gd name="connsiteY30" fmla="*/ 1048067 h 2219654"/>
              <a:gd name="connsiteX31" fmla="*/ 541582 w 1221610"/>
              <a:gd name="connsiteY31" fmla="*/ 1081404 h 2219654"/>
              <a:gd name="connsiteX32" fmla="*/ 551107 w 1221610"/>
              <a:gd name="connsiteY32" fmla="*/ 1121885 h 2219654"/>
              <a:gd name="connsiteX33" fmla="*/ 567775 w 1221610"/>
              <a:gd name="connsiteY33" fmla="*/ 1129029 h 2219654"/>
              <a:gd name="connsiteX34" fmla="*/ 572104 w 1221610"/>
              <a:gd name="connsiteY34" fmla="*/ 1139135 h 2219654"/>
              <a:gd name="connsiteX35" fmla="*/ 591588 w 1221610"/>
              <a:gd name="connsiteY35" fmla="*/ 1105217 h 2219654"/>
              <a:gd name="connsiteX36" fmla="*/ 615400 w 1221610"/>
              <a:gd name="connsiteY36" fmla="*/ 1088548 h 2219654"/>
              <a:gd name="connsiteX37" fmla="*/ 665407 w 1221610"/>
              <a:gd name="connsiteY37" fmla="*/ 1062354 h 2219654"/>
              <a:gd name="connsiteX38" fmla="*/ 698744 w 1221610"/>
              <a:gd name="connsiteY38" fmla="*/ 1050448 h 2219654"/>
              <a:gd name="connsiteX39" fmla="*/ 734463 w 1221610"/>
              <a:gd name="connsiteY39" fmla="*/ 1012349 h 2219654"/>
              <a:gd name="connsiteX40" fmla="*/ 791613 w 1221610"/>
              <a:gd name="connsiteY40" fmla="*/ 988535 h 2219654"/>
              <a:gd name="connsiteX41" fmla="*/ 817807 w 1221610"/>
              <a:gd name="connsiteY41" fmla="*/ 943292 h 2219654"/>
              <a:gd name="connsiteX42" fmla="*/ 841618 w 1221610"/>
              <a:gd name="connsiteY42" fmla="*/ 926621 h 2219654"/>
              <a:gd name="connsiteX43" fmla="*/ 867813 w 1221610"/>
              <a:gd name="connsiteY43" fmla="*/ 926623 h 2219654"/>
              <a:gd name="connsiteX44" fmla="*/ 872575 w 1221610"/>
              <a:gd name="connsiteY44" fmla="*/ 945673 h 2219654"/>
              <a:gd name="connsiteX45" fmla="*/ 848763 w 1221610"/>
              <a:gd name="connsiteY45" fmla="*/ 971867 h 2219654"/>
              <a:gd name="connsiteX46" fmla="*/ 872575 w 1221610"/>
              <a:gd name="connsiteY46" fmla="*/ 998060 h 2219654"/>
              <a:gd name="connsiteX47" fmla="*/ 872575 w 1221610"/>
              <a:gd name="connsiteY47" fmla="*/ 1021873 h 2219654"/>
              <a:gd name="connsiteX48" fmla="*/ 829713 w 1221610"/>
              <a:gd name="connsiteY48" fmla="*/ 1024254 h 2219654"/>
              <a:gd name="connsiteX49" fmla="*/ 817807 w 1221610"/>
              <a:gd name="connsiteY49" fmla="*/ 1052829 h 2219654"/>
              <a:gd name="connsiteX50" fmla="*/ 829713 w 1221610"/>
              <a:gd name="connsiteY50" fmla="*/ 1081404 h 2219654"/>
              <a:gd name="connsiteX51" fmla="*/ 822567 w 1221610"/>
              <a:gd name="connsiteY51" fmla="*/ 1105215 h 2219654"/>
              <a:gd name="connsiteX52" fmla="*/ 836857 w 1221610"/>
              <a:gd name="connsiteY52" fmla="*/ 1124268 h 2219654"/>
              <a:gd name="connsiteX53" fmla="*/ 870194 w 1221610"/>
              <a:gd name="connsiteY53" fmla="*/ 1095693 h 2219654"/>
              <a:gd name="connsiteX54" fmla="*/ 903532 w 1221610"/>
              <a:gd name="connsiteY54" fmla="*/ 1090930 h 2219654"/>
              <a:gd name="connsiteX55" fmla="*/ 901150 w 1221610"/>
              <a:gd name="connsiteY55" fmla="*/ 1045685 h 2219654"/>
              <a:gd name="connsiteX56" fmla="*/ 958300 w 1221610"/>
              <a:gd name="connsiteY56" fmla="*/ 1036161 h 2219654"/>
              <a:gd name="connsiteX57" fmla="*/ 974969 w 1221610"/>
              <a:gd name="connsiteY57" fmla="*/ 1055210 h 2219654"/>
              <a:gd name="connsiteX58" fmla="*/ 984494 w 1221610"/>
              <a:gd name="connsiteY58" fmla="*/ 1181418 h 2219654"/>
              <a:gd name="connsiteX59" fmla="*/ 1032119 w 1221610"/>
              <a:gd name="connsiteY59" fmla="*/ 1262380 h 2219654"/>
              <a:gd name="connsiteX60" fmla="*/ 1072600 w 1221610"/>
              <a:gd name="connsiteY60" fmla="*/ 1283811 h 2219654"/>
              <a:gd name="connsiteX61" fmla="*/ 1089269 w 1221610"/>
              <a:gd name="connsiteY61" fmla="*/ 1350486 h 2219654"/>
              <a:gd name="connsiteX62" fmla="*/ 1122607 w 1221610"/>
              <a:gd name="connsiteY62" fmla="*/ 1376680 h 2219654"/>
              <a:gd name="connsiteX63" fmla="*/ 1163088 w 1221610"/>
              <a:gd name="connsiteY63" fmla="*/ 1436211 h 2219654"/>
              <a:gd name="connsiteX64" fmla="*/ 1191663 w 1221610"/>
              <a:gd name="connsiteY64" fmla="*/ 1450499 h 2219654"/>
              <a:gd name="connsiteX65" fmla="*/ 1220238 w 1221610"/>
              <a:gd name="connsiteY65" fmla="*/ 1488598 h 2219654"/>
              <a:gd name="connsiteX66" fmla="*/ 1215943 w 1221610"/>
              <a:gd name="connsiteY66" fmla="*/ 1508458 h 2219654"/>
              <a:gd name="connsiteX67" fmla="*/ 1196425 w 1221610"/>
              <a:gd name="connsiteY67" fmla="*/ 1557655 h 2219654"/>
              <a:gd name="connsiteX68" fmla="*/ 1144037 w 1221610"/>
              <a:gd name="connsiteY68" fmla="*/ 1552891 h 2219654"/>
              <a:gd name="connsiteX69" fmla="*/ 1124987 w 1221610"/>
              <a:gd name="connsiteY69" fmla="*/ 1598134 h 2219654"/>
              <a:gd name="connsiteX70" fmla="*/ 1048787 w 1221610"/>
              <a:gd name="connsiteY70" fmla="*/ 1631472 h 2219654"/>
              <a:gd name="connsiteX71" fmla="*/ 1020212 w 1221610"/>
              <a:gd name="connsiteY71" fmla="*/ 1691003 h 2219654"/>
              <a:gd name="connsiteX72" fmla="*/ 1036881 w 1221610"/>
              <a:gd name="connsiteY72" fmla="*/ 1738628 h 2219654"/>
              <a:gd name="connsiteX73" fmla="*/ 1017832 w 1221610"/>
              <a:gd name="connsiteY73" fmla="*/ 1779111 h 2219654"/>
              <a:gd name="connsiteX74" fmla="*/ 984493 w 1221610"/>
              <a:gd name="connsiteY74" fmla="*/ 1776728 h 2219654"/>
              <a:gd name="connsiteX75" fmla="*/ 982112 w 1221610"/>
              <a:gd name="connsiteY75" fmla="*/ 1841022 h 2219654"/>
              <a:gd name="connsiteX76" fmla="*/ 946393 w 1221610"/>
              <a:gd name="connsiteY76" fmla="*/ 1857691 h 2219654"/>
              <a:gd name="connsiteX77" fmla="*/ 910674 w 1221610"/>
              <a:gd name="connsiteY77" fmla="*/ 1864834 h 2219654"/>
              <a:gd name="connsiteX78" fmla="*/ 910674 w 1221610"/>
              <a:gd name="connsiteY78" fmla="*/ 1929128 h 2219654"/>
              <a:gd name="connsiteX79" fmla="*/ 967824 w 1221610"/>
              <a:gd name="connsiteY79" fmla="*/ 1938653 h 2219654"/>
              <a:gd name="connsiteX80" fmla="*/ 1001162 w 1221610"/>
              <a:gd name="connsiteY80" fmla="*/ 1933891 h 2219654"/>
              <a:gd name="connsiteX81" fmla="*/ 1005922 w 1221610"/>
              <a:gd name="connsiteY81" fmla="*/ 2007710 h 2219654"/>
              <a:gd name="connsiteX82" fmla="*/ 982112 w 1221610"/>
              <a:gd name="connsiteY82" fmla="*/ 2029141 h 2219654"/>
              <a:gd name="connsiteX83" fmla="*/ 922581 w 1221610"/>
              <a:gd name="connsiteY83" fmla="*/ 2026761 h 2219654"/>
              <a:gd name="connsiteX84" fmla="*/ 870193 w 1221610"/>
              <a:gd name="connsiteY84" fmla="*/ 2036286 h 2219654"/>
              <a:gd name="connsiteX85" fmla="*/ 824949 w 1221610"/>
              <a:gd name="connsiteY85" fmla="*/ 2060099 h 2219654"/>
              <a:gd name="connsiteX86" fmla="*/ 779704 w 1221610"/>
              <a:gd name="connsiteY86" fmla="*/ 2067241 h 2219654"/>
              <a:gd name="connsiteX87" fmla="*/ 758274 w 1221610"/>
              <a:gd name="connsiteY87" fmla="*/ 2086293 h 2219654"/>
              <a:gd name="connsiteX88" fmla="*/ 751131 w 1221610"/>
              <a:gd name="connsiteY88" fmla="*/ 2131536 h 2219654"/>
              <a:gd name="connsiteX89" fmla="*/ 734462 w 1221610"/>
              <a:gd name="connsiteY89" fmla="*/ 2143443 h 2219654"/>
              <a:gd name="connsiteX90" fmla="*/ 689218 w 1221610"/>
              <a:gd name="connsiteY90" fmla="*/ 2193449 h 2219654"/>
              <a:gd name="connsiteX91" fmla="*/ 665406 w 1221610"/>
              <a:gd name="connsiteY91" fmla="*/ 2198210 h 2219654"/>
              <a:gd name="connsiteX92" fmla="*/ 617781 w 1221610"/>
              <a:gd name="connsiteY92" fmla="*/ 2219642 h 2219654"/>
              <a:gd name="connsiteX93" fmla="*/ 579681 w 1221610"/>
              <a:gd name="connsiteY93" fmla="*/ 2202973 h 2219654"/>
              <a:gd name="connsiteX94" fmla="*/ 563012 w 1221610"/>
              <a:gd name="connsiteY94" fmla="*/ 2174398 h 2219654"/>
              <a:gd name="connsiteX95" fmla="*/ 520149 w 1221610"/>
              <a:gd name="connsiteY95" fmla="*/ 2183924 h 2219654"/>
              <a:gd name="connsiteX96" fmla="*/ 512573 w 1221610"/>
              <a:gd name="connsiteY96" fmla="*/ 2177820 h 2219654"/>
              <a:gd name="connsiteX97" fmla="*/ 503481 w 1221610"/>
              <a:gd name="connsiteY97" fmla="*/ 2172017 h 2219654"/>
              <a:gd name="connsiteX98" fmla="*/ 522531 w 1221610"/>
              <a:gd name="connsiteY98" fmla="*/ 2064860 h 2219654"/>
              <a:gd name="connsiteX99" fmla="*/ 539199 w 1221610"/>
              <a:gd name="connsiteY99" fmla="*/ 2043429 h 2219654"/>
              <a:gd name="connsiteX100" fmla="*/ 529674 w 1221610"/>
              <a:gd name="connsiteY100" fmla="*/ 1998186 h 2219654"/>
              <a:gd name="connsiteX101" fmla="*/ 553487 w 1221610"/>
              <a:gd name="connsiteY101" fmla="*/ 1983898 h 2219654"/>
              <a:gd name="connsiteX102" fmla="*/ 534437 w 1221610"/>
              <a:gd name="connsiteY102" fmla="*/ 1969611 h 2219654"/>
              <a:gd name="connsiteX103" fmla="*/ 522531 w 1221610"/>
              <a:gd name="connsiteY103" fmla="*/ 1933893 h 2219654"/>
              <a:gd name="connsiteX104" fmla="*/ 513006 w 1221610"/>
              <a:gd name="connsiteY104" fmla="*/ 1888649 h 2219654"/>
              <a:gd name="connsiteX105" fmla="*/ 510624 w 1221610"/>
              <a:gd name="connsiteY105" fmla="*/ 1857691 h 2219654"/>
              <a:gd name="connsiteX106" fmla="*/ 460618 w 1221610"/>
              <a:gd name="connsiteY106" fmla="*/ 1860074 h 2219654"/>
              <a:gd name="connsiteX107" fmla="*/ 427282 w 1221610"/>
              <a:gd name="connsiteY107" fmla="*/ 1824355 h 2219654"/>
              <a:gd name="connsiteX108" fmla="*/ 382037 w 1221610"/>
              <a:gd name="connsiteY108" fmla="*/ 1807685 h 2219654"/>
              <a:gd name="connsiteX109" fmla="*/ 367749 w 1221610"/>
              <a:gd name="connsiteY109" fmla="*/ 1757680 h 2219654"/>
              <a:gd name="connsiteX110" fmla="*/ 365368 w 1221610"/>
              <a:gd name="connsiteY110" fmla="*/ 1736248 h 2219654"/>
              <a:gd name="connsiteX111" fmla="*/ 334413 w 1221610"/>
              <a:gd name="connsiteY111" fmla="*/ 1691005 h 2219654"/>
              <a:gd name="connsiteX112" fmla="*/ 291549 w 1221610"/>
              <a:gd name="connsiteY112" fmla="*/ 1667192 h 2219654"/>
              <a:gd name="connsiteX113" fmla="*/ 248688 w 1221610"/>
              <a:gd name="connsiteY113" fmla="*/ 1638618 h 2219654"/>
              <a:gd name="connsiteX114" fmla="*/ 215349 w 1221610"/>
              <a:gd name="connsiteY114" fmla="*/ 1629092 h 2219654"/>
              <a:gd name="connsiteX115" fmla="*/ 217731 w 1221610"/>
              <a:gd name="connsiteY115" fmla="*/ 1583846 h 2219654"/>
              <a:gd name="connsiteX116" fmla="*/ 174868 w 1221610"/>
              <a:gd name="connsiteY116" fmla="*/ 1598136 h 2219654"/>
              <a:gd name="connsiteX117" fmla="*/ 186775 w 1221610"/>
              <a:gd name="connsiteY117" fmla="*/ 1631474 h 2219654"/>
              <a:gd name="connsiteX118" fmla="*/ 179631 w 1221610"/>
              <a:gd name="connsiteY118" fmla="*/ 1648143 h 2219654"/>
              <a:gd name="connsiteX119" fmla="*/ 141531 w 1221610"/>
              <a:gd name="connsiteY119" fmla="*/ 1619568 h 2219654"/>
              <a:gd name="connsiteX120" fmla="*/ 98669 w 1221610"/>
              <a:gd name="connsiteY120" fmla="*/ 1617186 h 2219654"/>
              <a:gd name="connsiteX121" fmla="*/ 43899 w 1221610"/>
              <a:gd name="connsiteY121" fmla="*/ 1598136 h 2219654"/>
              <a:gd name="connsiteX122" fmla="*/ 10560 w 1221610"/>
              <a:gd name="connsiteY122" fmla="*/ 1595752 h 2219654"/>
              <a:gd name="connsiteX123" fmla="*/ 1037 w 1221610"/>
              <a:gd name="connsiteY123" fmla="*/ 1543368 h 2219654"/>
              <a:gd name="connsiteX124" fmla="*/ 34374 w 1221610"/>
              <a:gd name="connsiteY124" fmla="*/ 1455261 h 2219654"/>
              <a:gd name="connsiteX125" fmla="*/ 60568 w 1221610"/>
              <a:gd name="connsiteY125" fmla="*/ 1407636 h 2219654"/>
              <a:gd name="connsiteX126" fmla="*/ 81999 w 1221610"/>
              <a:gd name="connsiteY126" fmla="*/ 1360011 h 2219654"/>
              <a:gd name="connsiteX127" fmla="*/ 108194 w 1221610"/>
              <a:gd name="connsiteY127" fmla="*/ 1321911 h 2219654"/>
              <a:gd name="connsiteX128" fmla="*/ 146293 w 1221610"/>
              <a:gd name="connsiteY128" fmla="*/ 1312386 h 2219654"/>
              <a:gd name="connsiteX129" fmla="*/ 153438 w 1221610"/>
              <a:gd name="connsiteY129" fmla="*/ 1276668 h 2219654"/>
              <a:gd name="connsiteX130" fmla="*/ 262975 w 1221610"/>
              <a:gd name="connsiteY130" fmla="*/ 1157605 h 2219654"/>
              <a:gd name="connsiteX131" fmla="*/ 286787 w 1221610"/>
              <a:gd name="connsiteY131" fmla="*/ 1019490 h 2219654"/>
              <a:gd name="connsiteX132" fmla="*/ 282025 w 1221610"/>
              <a:gd name="connsiteY132" fmla="*/ 938530 h 2219654"/>
              <a:gd name="connsiteX133" fmla="*/ 196300 w 1221610"/>
              <a:gd name="connsiteY133" fmla="*/ 926624 h 2219654"/>
              <a:gd name="connsiteX134" fmla="*/ 179632 w 1221610"/>
              <a:gd name="connsiteY134" fmla="*/ 845661 h 2219654"/>
              <a:gd name="connsiteX135" fmla="*/ 186775 w 1221610"/>
              <a:gd name="connsiteY135" fmla="*/ 778986 h 2219654"/>
              <a:gd name="connsiteX136" fmla="*/ 148675 w 1221610"/>
              <a:gd name="connsiteY136" fmla="*/ 740886 h 2219654"/>
              <a:gd name="connsiteX137" fmla="*/ 127244 w 1221610"/>
              <a:gd name="connsiteY137" fmla="*/ 700404 h 2219654"/>
              <a:gd name="connsiteX138" fmla="*/ 117719 w 1221610"/>
              <a:gd name="connsiteY138" fmla="*/ 640874 h 2219654"/>
              <a:gd name="connsiteX139" fmla="*/ 102097 w 1221610"/>
              <a:gd name="connsiteY13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03456 w 1221610"/>
              <a:gd name="connsiteY9" fmla="*/ 481329 h 2219654"/>
              <a:gd name="connsiteX10" fmla="*/ 322506 w 1221610"/>
              <a:gd name="connsiteY10" fmla="*/ 457517 h 2219654"/>
              <a:gd name="connsiteX11" fmla="*/ 353462 w 1221610"/>
              <a:gd name="connsiteY11" fmla="*/ 450373 h 2219654"/>
              <a:gd name="connsiteX12" fmla="*/ 410612 w 1221610"/>
              <a:gd name="connsiteY12" fmla="*/ 452754 h 2219654"/>
              <a:gd name="connsiteX13" fmla="*/ 410612 w 1221610"/>
              <a:gd name="connsiteY13" fmla="*/ 507523 h 2219654"/>
              <a:gd name="connsiteX14" fmla="*/ 436806 w 1221610"/>
              <a:gd name="connsiteY14" fmla="*/ 531333 h 2219654"/>
              <a:gd name="connsiteX15" fmla="*/ 462999 w 1221610"/>
              <a:gd name="connsiteY15" fmla="*/ 548004 h 2219654"/>
              <a:gd name="connsiteX16" fmla="*/ 424899 w 1221610"/>
              <a:gd name="connsiteY16" fmla="*/ 567054 h 2219654"/>
              <a:gd name="connsiteX17" fmla="*/ 403468 w 1221610"/>
              <a:gd name="connsiteY17" fmla="*/ 586104 h 2219654"/>
              <a:gd name="connsiteX18" fmla="*/ 420137 w 1221610"/>
              <a:gd name="connsiteY18" fmla="*/ 609917 h 2219654"/>
              <a:gd name="connsiteX19" fmla="*/ 415374 w 1221610"/>
              <a:gd name="connsiteY19" fmla="*/ 650398 h 2219654"/>
              <a:gd name="connsiteX20" fmla="*/ 427281 w 1221610"/>
              <a:gd name="connsiteY20" fmla="*/ 678973 h 2219654"/>
              <a:gd name="connsiteX21" fmla="*/ 410612 w 1221610"/>
              <a:gd name="connsiteY21" fmla="*/ 700404 h 2219654"/>
              <a:gd name="connsiteX22" fmla="*/ 401088 w 1221610"/>
              <a:gd name="connsiteY22" fmla="*/ 778986 h 2219654"/>
              <a:gd name="connsiteX23" fmla="*/ 441568 w 1221610"/>
              <a:gd name="connsiteY23" fmla="*/ 778985 h 2219654"/>
              <a:gd name="connsiteX24" fmla="*/ 486812 w 1221610"/>
              <a:gd name="connsiteY24" fmla="*/ 755173 h 2219654"/>
              <a:gd name="connsiteX25" fmla="*/ 513007 w 1221610"/>
              <a:gd name="connsiteY25" fmla="*/ 757554 h 2219654"/>
              <a:gd name="connsiteX26" fmla="*/ 536818 w 1221610"/>
              <a:gd name="connsiteY26" fmla="*/ 783748 h 2219654"/>
              <a:gd name="connsiteX27" fmla="*/ 510625 w 1221610"/>
              <a:gd name="connsiteY27" fmla="*/ 888523 h 2219654"/>
              <a:gd name="connsiteX28" fmla="*/ 539200 w 1221610"/>
              <a:gd name="connsiteY28" fmla="*/ 926623 h 2219654"/>
              <a:gd name="connsiteX29" fmla="*/ 546344 w 1221610"/>
              <a:gd name="connsiteY29" fmla="*/ 945674 h 2219654"/>
              <a:gd name="connsiteX30" fmla="*/ 532057 w 1221610"/>
              <a:gd name="connsiteY30" fmla="*/ 976629 h 2219654"/>
              <a:gd name="connsiteX31" fmla="*/ 517769 w 1221610"/>
              <a:gd name="connsiteY31" fmla="*/ 1048067 h 2219654"/>
              <a:gd name="connsiteX32" fmla="*/ 541582 w 1221610"/>
              <a:gd name="connsiteY32" fmla="*/ 1081404 h 2219654"/>
              <a:gd name="connsiteX33" fmla="*/ 551107 w 1221610"/>
              <a:gd name="connsiteY33" fmla="*/ 1121885 h 2219654"/>
              <a:gd name="connsiteX34" fmla="*/ 567775 w 1221610"/>
              <a:gd name="connsiteY34" fmla="*/ 1129029 h 2219654"/>
              <a:gd name="connsiteX35" fmla="*/ 572104 w 1221610"/>
              <a:gd name="connsiteY35" fmla="*/ 1139135 h 2219654"/>
              <a:gd name="connsiteX36" fmla="*/ 591588 w 1221610"/>
              <a:gd name="connsiteY36" fmla="*/ 1105217 h 2219654"/>
              <a:gd name="connsiteX37" fmla="*/ 615400 w 1221610"/>
              <a:gd name="connsiteY37" fmla="*/ 1088548 h 2219654"/>
              <a:gd name="connsiteX38" fmla="*/ 665407 w 1221610"/>
              <a:gd name="connsiteY38" fmla="*/ 1062354 h 2219654"/>
              <a:gd name="connsiteX39" fmla="*/ 698744 w 1221610"/>
              <a:gd name="connsiteY39" fmla="*/ 1050448 h 2219654"/>
              <a:gd name="connsiteX40" fmla="*/ 734463 w 1221610"/>
              <a:gd name="connsiteY40" fmla="*/ 1012349 h 2219654"/>
              <a:gd name="connsiteX41" fmla="*/ 791613 w 1221610"/>
              <a:gd name="connsiteY41" fmla="*/ 988535 h 2219654"/>
              <a:gd name="connsiteX42" fmla="*/ 817807 w 1221610"/>
              <a:gd name="connsiteY42" fmla="*/ 943292 h 2219654"/>
              <a:gd name="connsiteX43" fmla="*/ 841618 w 1221610"/>
              <a:gd name="connsiteY43" fmla="*/ 926621 h 2219654"/>
              <a:gd name="connsiteX44" fmla="*/ 867813 w 1221610"/>
              <a:gd name="connsiteY44" fmla="*/ 926623 h 2219654"/>
              <a:gd name="connsiteX45" fmla="*/ 872575 w 1221610"/>
              <a:gd name="connsiteY45" fmla="*/ 945673 h 2219654"/>
              <a:gd name="connsiteX46" fmla="*/ 848763 w 1221610"/>
              <a:gd name="connsiteY46" fmla="*/ 971867 h 2219654"/>
              <a:gd name="connsiteX47" fmla="*/ 872575 w 1221610"/>
              <a:gd name="connsiteY47" fmla="*/ 998060 h 2219654"/>
              <a:gd name="connsiteX48" fmla="*/ 872575 w 1221610"/>
              <a:gd name="connsiteY48" fmla="*/ 1021873 h 2219654"/>
              <a:gd name="connsiteX49" fmla="*/ 829713 w 1221610"/>
              <a:gd name="connsiteY49" fmla="*/ 1024254 h 2219654"/>
              <a:gd name="connsiteX50" fmla="*/ 817807 w 1221610"/>
              <a:gd name="connsiteY50" fmla="*/ 1052829 h 2219654"/>
              <a:gd name="connsiteX51" fmla="*/ 829713 w 1221610"/>
              <a:gd name="connsiteY51" fmla="*/ 1081404 h 2219654"/>
              <a:gd name="connsiteX52" fmla="*/ 822567 w 1221610"/>
              <a:gd name="connsiteY52" fmla="*/ 1105215 h 2219654"/>
              <a:gd name="connsiteX53" fmla="*/ 836857 w 1221610"/>
              <a:gd name="connsiteY53" fmla="*/ 1124268 h 2219654"/>
              <a:gd name="connsiteX54" fmla="*/ 870194 w 1221610"/>
              <a:gd name="connsiteY54" fmla="*/ 1095693 h 2219654"/>
              <a:gd name="connsiteX55" fmla="*/ 903532 w 1221610"/>
              <a:gd name="connsiteY55" fmla="*/ 1090930 h 2219654"/>
              <a:gd name="connsiteX56" fmla="*/ 901150 w 1221610"/>
              <a:gd name="connsiteY56" fmla="*/ 1045685 h 2219654"/>
              <a:gd name="connsiteX57" fmla="*/ 958300 w 1221610"/>
              <a:gd name="connsiteY57" fmla="*/ 1036161 h 2219654"/>
              <a:gd name="connsiteX58" fmla="*/ 974969 w 1221610"/>
              <a:gd name="connsiteY58" fmla="*/ 1055210 h 2219654"/>
              <a:gd name="connsiteX59" fmla="*/ 984494 w 1221610"/>
              <a:gd name="connsiteY59" fmla="*/ 1181418 h 2219654"/>
              <a:gd name="connsiteX60" fmla="*/ 1032119 w 1221610"/>
              <a:gd name="connsiteY60" fmla="*/ 1262380 h 2219654"/>
              <a:gd name="connsiteX61" fmla="*/ 1072600 w 1221610"/>
              <a:gd name="connsiteY61" fmla="*/ 1283811 h 2219654"/>
              <a:gd name="connsiteX62" fmla="*/ 1089269 w 1221610"/>
              <a:gd name="connsiteY62" fmla="*/ 1350486 h 2219654"/>
              <a:gd name="connsiteX63" fmla="*/ 1122607 w 1221610"/>
              <a:gd name="connsiteY63" fmla="*/ 1376680 h 2219654"/>
              <a:gd name="connsiteX64" fmla="*/ 1163088 w 1221610"/>
              <a:gd name="connsiteY64" fmla="*/ 1436211 h 2219654"/>
              <a:gd name="connsiteX65" fmla="*/ 1191663 w 1221610"/>
              <a:gd name="connsiteY65" fmla="*/ 1450499 h 2219654"/>
              <a:gd name="connsiteX66" fmla="*/ 1220238 w 1221610"/>
              <a:gd name="connsiteY66" fmla="*/ 1488598 h 2219654"/>
              <a:gd name="connsiteX67" fmla="*/ 1215943 w 1221610"/>
              <a:gd name="connsiteY67" fmla="*/ 1508458 h 2219654"/>
              <a:gd name="connsiteX68" fmla="*/ 1196425 w 1221610"/>
              <a:gd name="connsiteY68" fmla="*/ 1557655 h 2219654"/>
              <a:gd name="connsiteX69" fmla="*/ 1144037 w 1221610"/>
              <a:gd name="connsiteY69" fmla="*/ 1552891 h 2219654"/>
              <a:gd name="connsiteX70" fmla="*/ 1124987 w 1221610"/>
              <a:gd name="connsiteY70" fmla="*/ 1598134 h 2219654"/>
              <a:gd name="connsiteX71" fmla="*/ 1048787 w 1221610"/>
              <a:gd name="connsiteY71" fmla="*/ 1631472 h 2219654"/>
              <a:gd name="connsiteX72" fmla="*/ 1020212 w 1221610"/>
              <a:gd name="connsiteY72" fmla="*/ 1691003 h 2219654"/>
              <a:gd name="connsiteX73" fmla="*/ 1036881 w 1221610"/>
              <a:gd name="connsiteY73" fmla="*/ 1738628 h 2219654"/>
              <a:gd name="connsiteX74" fmla="*/ 1017832 w 1221610"/>
              <a:gd name="connsiteY74" fmla="*/ 1779111 h 2219654"/>
              <a:gd name="connsiteX75" fmla="*/ 984493 w 1221610"/>
              <a:gd name="connsiteY75" fmla="*/ 1776728 h 2219654"/>
              <a:gd name="connsiteX76" fmla="*/ 982112 w 1221610"/>
              <a:gd name="connsiteY76" fmla="*/ 1841022 h 2219654"/>
              <a:gd name="connsiteX77" fmla="*/ 946393 w 1221610"/>
              <a:gd name="connsiteY77" fmla="*/ 1857691 h 2219654"/>
              <a:gd name="connsiteX78" fmla="*/ 910674 w 1221610"/>
              <a:gd name="connsiteY78" fmla="*/ 1864834 h 2219654"/>
              <a:gd name="connsiteX79" fmla="*/ 910674 w 1221610"/>
              <a:gd name="connsiteY79" fmla="*/ 1929128 h 2219654"/>
              <a:gd name="connsiteX80" fmla="*/ 967824 w 1221610"/>
              <a:gd name="connsiteY80" fmla="*/ 1938653 h 2219654"/>
              <a:gd name="connsiteX81" fmla="*/ 1001162 w 1221610"/>
              <a:gd name="connsiteY81" fmla="*/ 1933891 h 2219654"/>
              <a:gd name="connsiteX82" fmla="*/ 1005922 w 1221610"/>
              <a:gd name="connsiteY82" fmla="*/ 2007710 h 2219654"/>
              <a:gd name="connsiteX83" fmla="*/ 982112 w 1221610"/>
              <a:gd name="connsiteY83" fmla="*/ 2029141 h 2219654"/>
              <a:gd name="connsiteX84" fmla="*/ 922581 w 1221610"/>
              <a:gd name="connsiteY84" fmla="*/ 2026761 h 2219654"/>
              <a:gd name="connsiteX85" fmla="*/ 870193 w 1221610"/>
              <a:gd name="connsiteY85" fmla="*/ 2036286 h 2219654"/>
              <a:gd name="connsiteX86" fmla="*/ 824949 w 1221610"/>
              <a:gd name="connsiteY86" fmla="*/ 2060099 h 2219654"/>
              <a:gd name="connsiteX87" fmla="*/ 779704 w 1221610"/>
              <a:gd name="connsiteY87" fmla="*/ 2067241 h 2219654"/>
              <a:gd name="connsiteX88" fmla="*/ 758274 w 1221610"/>
              <a:gd name="connsiteY88" fmla="*/ 2086293 h 2219654"/>
              <a:gd name="connsiteX89" fmla="*/ 751131 w 1221610"/>
              <a:gd name="connsiteY89" fmla="*/ 2131536 h 2219654"/>
              <a:gd name="connsiteX90" fmla="*/ 734462 w 1221610"/>
              <a:gd name="connsiteY90" fmla="*/ 2143443 h 2219654"/>
              <a:gd name="connsiteX91" fmla="*/ 689218 w 1221610"/>
              <a:gd name="connsiteY91" fmla="*/ 2193449 h 2219654"/>
              <a:gd name="connsiteX92" fmla="*/ 665406 w 1221610"/>
              <a:gd name="connsiteY92" fmla="*/ 2198210 h 2219654"/>
              <a:gd name="connsiteX93" fmla="*/ 617781 w 1221610"/>
              <a:gd name="connsiteY93" fmla="*/ 2219642 h 2219654"/>
              <a:gd name="connsiteX94" fmla="*/ 579681 w 1221610"/>
              <a:gd name="connsiteY94" fmla="*/ 2202973 h 2219654"/>
              <a:gd name="connsiteX95" fmla="*/ 563012 w 1221610"/>
              <a:gd name="connsiteY95" fmla="*/ 2174398 h 2219654"/>
              <a:gd name="connsiteX96" fmla="*/ 520149 w 1221610"/>
              <a:gd name="connsiteY96" fmla="*/ 2183924 h 2219654"/>
              <a:gd name="connsiteX97" fmla="*/ 512573 w 1221610"/>
              <a:gd name="connsiteY97" fmla="*/ 2177820 h 2219654"/>
              <a:gd name="connsiteX98" fmla="*/ 503481 w 1221610"/>
              <a:gd name="connsiteY98" fmla="*/ 2172017 h 2219654"/>
              <a:gd name="connsiteX99" fmla="*/ 522531 w 1221610"/>
              <a:gd name="connsiteY99" fmla="*/ 2064860 h 2219654"/>
              <a:gd name="connsiteX100" fmla="*/ 539199 w 1221610"/>
              <a:gd name="connsiteY100" fmla="*/ 2043429 h 2219654"/>
              <a:gd name="connsiteX101" fmla="*/ 529674 w 1221610"/>
              <a:gd name="connsiteY101" fmla="*/ 1998186 h 2219654"/>
              <a:gd name="connsiteX102" fmla="*/ 553487 w 1221610"/>
              <a:gd name="connsiteY102" fmla="*/ 1983898 h 2219654"/>
              <a:gd name="connsiteX103" fmla="*/ 534437 w 1221610"/>
              <a:gd name="connsiteY103" fmla="*/ 1969611 h 2219654"/>
              <a:gd name="connsiteX104" fmla="*/ 522531 w 1221610"/>
              <a:gd name="connsiteY104" fmla="*/ 1933893 h 2219654"/>
              <a:gd name="connsiteX105" fmla="*/ 513006 w 1221610"/>
              <a:gd name="connsiteY105" fmla="*/ 1888649 h 2219654"/>
              <a:gd name="connsiteX106" fmla="*/ 510624 w 1221610"/>
              <a:gd name="connsiteY106" fmla="*/ 1857691 h 2219654"/>
              <a:gd name="connsiteX107" fmla="*/ 460618 w 1221610"/>
              <a:gd name="connsiteY107" fmla="*/ 1860074 h 2219654"/>
              <a:gd name="connsiteX108" fmla="*/ 427282 w 1221610"/>
              <a:gd name="connsiteY108" fmla="*/ 1824355 h 2219654"/>
              <a:gd name="connsiteX109" fmla="*/ 382037 w 1221610"/>
              <a:gd name="connsiteY109" fmla="*/ 1807685 h 2219654"/>
              <a:gd name="connsiteX110" fmla="*/ 367749 w 1221610"/>
              <a:gd name="connsiteY110" fmla="*/ 1757680 h 2219654"/>
              <a:gd name="connsiteX111" fmla="*/ 365368 w 1221610"/>
              <a:gd name="connsiteY111" fmla="*/ 1736248 h 2219654"/>
              <a:gd name="connsiteX112" fmla="*/ 334413 w 1221610"/>
              <a:gd name="connsiteY112" fmla="*/ 1691005 h 2219654"/>
              <a:gd name="connsiteX113" fmla="*/ 291549 w 1221610"/>
              <a:gd name="connsiteY113" fmla="*/ 1667192 h 2219654"/>
              <a:gd name="connsiteX114" fmla="*/ 248688 w 1221610"/>
              <a:gd name="connsiteY114" fmla="*/ 1638618 h 2219654"/>
              <a:gd name="connsiteX115" fmla="*/ 215349 w 1221610"/>
              <a:gd name="connsiteY115" fmla="*/ 1629092 h 2219654"/>
              <a:gd name="connsiteX116" fmla="*/ 217731 w 1221610"/>
              <a:gd name="connsiteY116" fmla="*/ 1583846 h 2219654"/>
              <a:gd name="connsiteX117" fmla="*/ 174868 w 1221610"/>
              <a:gd name="connsiteY117" fmla="*/ 1598136 h 2219654"/>
              <a:gd name="connsiteX118" fmla="*/ 186775 w 1221610"/>
              <a:gd name="connsiteY118" fmla="*/ 1631474 h 2219654"/>
              <a:gd name="connsiteX119" fmla="*/ 179631 w 1221610"/>
              <a:gd name="connsiteY119" fmla="*/ 1648143 h 2219654"/>
              <a:gd name="connsiteX120" fmla="*/ 141531 w 1221610"/>
              <a:gd name="connsiteY120" fmla="*/ 1619568 h 2219654"/>
              <a:gd name="connsiteX121" fmla="*/ 98669 w 1221610"/>
              <a:gd name="connsiteY121" fmla="*/ 1617186 h 2219654"/>
              <a:gd name="connsiteX122" fmla="*/ 43899 w 1221610"/>
              <a:gd name="connsiteY122" fmla="*/ 1598136 h 2219654"/>
              <a:gd name="connsiteX123" fmla="*/ 10560 w 1221610"/>
              <a:gd name="connsiteY123" fmla="*/ 1595752 h 2219654"/>
              <a:gd name="connsiteX124" fmla="*/ 1037 w 1221610"/>
              <a:gd name="connsiteY124" fmla="*/ 1543368 h 2219654"/>
              <a:gd name="connsiteX125" fmla="*/ 34374 w 1221610"/>
              <a:gd name="connsiteY125" fmla="*/ 1455261 h 2219654"/>
              <a:gd name="connsiteX126" fmla="*/ 60568 w 1221610"/>
              <a:gd name="connsiteY126" fmla="*/ 1407636 h 2219654"/>
              <a:gd name="connsiteX127" fmla="*/ 81999 w 1221610"/>
              <a:gd name="connsiteY127" fmla="*/ 1360011 h 2219654"/>
              <a:gd name="connsiteX128" fmla="*/ 108194 w 1221610"/>
              <a:gd name="connsiteY128" fmla="*/ 1321911 h 2219654"/>
              <a:gd name="connsiteX129" fmla="*/ 146293 w 1221610"/>
              <a:gd name="connsiteY129" fmla="*/ 1312386 h 2219654"/>
              <a:gd name="connsiteX130" fmla="*/ 153438 w 1221610"/>
              <a:gd name="connsiteY130" fmla="*/ 1276668 h 2219654"/>
              <a:gd name="connsiteX131" fmla="*/ 262975 w 1221610"/>
              <a:gd name="connsiteY131" fmla="*/ 1157605 h 2219654"/>
              <a:gd name="connsiteX132" fmla="*/ 286787 w 1221610"/>
              <a:gd name="connsiteY132" fmla="*/ 1019490 h 2219654"/>
              <a:gd name="connsiteX133" fmla="*/ 282025 w 1221610"/>
              <a:gd name="connsiteY133" fmla="*/ 938530 h 2219654"/>
              <a:gd name="connsiteX134" fmla="*/ 196300 w 1221610"/>
              <a:gd name="connsiteY134" fmla="*/ 926624 h 2219654"/>
              <a:gd name="connsiteX135" fmla="*/ 179632 w 1221610"/>
              <a:gd name="connsiteY135" fmla="*/ 845661 h 2219654"/>
              <a:gd name="connsiteX136" fmla="*/ 186775 w 1221610"/>
              <a:gd name="connsiteY136" fmla="*/ 778986 h 2219654"/>
              <a:gd name="connsiteX137" fmla="*/ 148675 w 1221610"/>
              <a:gd name="connsiteY137" fmla="*/ 740886 h 2219654"/>
              <a:gd name="connsiteX138" fmla="*/ 127244 w 1221610"/>
              <a:gd name="connsiteY138" fmla="*/ 700404 h 2219654"/>
              <a:gd name="connsiteX139" fmla="*/ 117719 w 1221610"/>
              <a:gd name="connsiteY139" fmla="*/ 640874 h 2219654"/>
              <a:gd name="connsiteX140" fmla="*/ 102097 w 1221610"/>
              <a:gd name="connsiteY140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91549 w 1221610"/>
              <a:gd name="connsiteY8" fmla="*/ 524192 h 2219654"/>
              <a:gd name="connsiteX9" fmla="*/ 267737 w 1221610"/>
              <a:gd name="connsiteY9" fmla="*/ 490854 h 2219654"/>
              <a:gd name="connsiteX10" fmla="*/ 303456 w 1221610"/>
              <a:gd name="connsiteY10" fmla="*/ 481329 h 2219654"/>
              <a:gd name="connsiteX11" fmla="*/ 322506 w 1221610"/>
              <a:gd name="connsiteY11" fmla="*/ 457517 h 2219654"/>
              <a:gd name="connsiteX12" fmla="*/ 353462 w 1221610"/>
              <a:gd name="connsiteY12" fmla="*/ 450373 h 2219654"/>
              <a:gd name="connsiteX13" fmla="*/ 410612 w 1221610"/>
              <a:gd name="connsiteY13" fmla="*/ 452754 h 2219654"/>
              <a:gd name="connsiteX14" fmla="*/ 410612 w 1221610"/>
              <a:gd name="connsiteY14" fmla="*/ 507523 h 2219654"/>
              <a:gd name="connsiteX15" fmla="*/ 436806 w 1221610"/>
              <a:gd name="connsiteY15" fmla="*/ 531333 h 2219654"/>
              <a:gd name="connsiteX16" fmla="*/ 462999 w 1221610"/>
              <a:gd name="connsiteY16" fmla="*/ 548004 h 2219654"/>
              <a:gd name="connsiteX17" fmla="*/ 424899 w 1221610"/>
              <a:gd name="connsiteY17" fmla="*/ 567054 h 2219654"/>
              <a:gd name="connsiteX18" fmla="*/ 403468 w 1221610"/>
              <a:gd name="connsiteY18" fmla="*/ 586104 h 2219654"/>
              <a:gd name="connsiteX19" fmla="*/ 420137 w 1221610"/>
              <a:gd name="connsiteY19" fmla="*/ 609917 h 2219654"/>
              <a:gd name="connsiteX20" fmla="*/ 415374 w 1221610"/>
              <a:gd name="connsiteY20" fmla="*/ 650398 h 2219654"/>
              <a:gd name="connsiteX21" fmla="*/ 427281 w 1221610"/>
              <a:gd name="connsiteY21" fmla="*/ 678973 h 2219654"/>
              <a:gd name="connsiteX22" fmla="*/ 410612 w 1221610"/>
              <a:gd name="connsiteY22" fmla="*/ 700404 h 2219654"/>
              <a:gd name="connsiteX23" fmla="*/ 401088 w 1221610"/>
              <a:gd name="connsiteY23" fmla="*/ 778986 h 2219654"/>
              <a:gd name="connsiteX24" fmla="*/ 441568 w 1221610"/>
              <a:gd name="connsiteY24" fmla="*/ 778985 h 2219654"/>
              <a:gd name="connsiteX25" fmla="*/ 486812 w 1221610"/>
              <a:gd name="connsiteY25" fmla="*/ 755173 h 2219654"/>
              <a:gd name="connsiteX26" fmla="*/ 513007 w 1221610"/>
              <a:gd name="connsiteY26" fmla="*/ 757554 h 2219654"/>
              <a:gd name="connsiteX27" fmla="*/ 536818 w 1221610"/>
              <a:gd name="connsiteY27" fmla="*/ 783748 h 2219654"/>
              <a:gd name="connsiteX28" fmla="*/ 510625 w 1221610"/>
              <a:gd name="connsiteY28" fmla="*/ 888523 h 2219654"/>
              <a:gd name="connsiteX29" fmla="*/ 539200 w 1221610"/>
              <a:gd name="connsiteY29" fmla="*/ 926623 h 2219654"/>
              <a:gd name="connsiteX30" fmla="*/ 546344 w 1221610"/>
              <a:gd name="connsiteY30" fmla="*/ 945674 h 2219654"/>
              <a:gd name="connsiteX31" fmla="*/ 532057 w 1221610"/>
              <a:gd name="connsiteY31" fmla="*/ 976629 h 2219654"/>
              <a:gd name="connsiteX32" fmla="*/ 517769 w 1221610"/>
              <a:gd name="connsiteY32" fmla="*/ 1048067 h 2219654"/>
              <a:gd name="connsiteX33" fmla="*/ 541582 w 1221610"/>
              <a:gd name="connsiteY33" fmla="*/ 1081404 h 2219654"/>
              <a:gd name="connsiteX34" fmla="*/ 551107 w 1221610"/>
              <a:gd name="connsiteY34" fmla="*/ 1121885 h 2219654"/>
              <a:gd name="connsiteX35" fmla="*/ 567775 w 1221610"/>
              <a:gd name="connsiteY35" fmla="*/ 1129029 h 2219654"/>
              <a:gd name="connsiteX36" fmla="*/ 572104 w 1221610"/>
              <a:gd name="connsiteY36" fmla="*/ 1139135 h 2219654"/>
              <a:gd name="connsiteX37" fmla="*/ 591588 w 1221610"/>
              <a:gd name="connsiteY37" fmla="*/ 1105217 h 2219654"/>
              <a:gd name="connsiteX38" fmla="*/ 615400 w 1221610"/>
              <a:gd name="connsiteY38" fmla="*/ 1088548 h 2219654"/>
              <a:gd name="connsiteX39" fmla="*/ 665407 w 1221610"/>
              <a:gd name="connsiteY39" fmla="*/ 1062354 h 2219654"/>
              <a:gd name="connsiteX40" fmla="*/ 698744 w 1221610"/>
              <a:gd name="connsiteY40" fmla="*/ 1050448 h 2219654"/>
              <a:gd name="connsiteX41" fmla="*/ 734463 w 1221610"/>
              <a:gd name="connsiteY41" fmla="*/ 1012349 h 2219654"/>
              <a:gd name="connsiteX42" fmla="*/ 791613 w 1221610"/>
              <a:gd name="connsiteY42" fmla="*/ 988535 h 2219654"/>
              <a:gd name="connsiteX43" fmla="*/ 817807 w 1221610"/>
              <a:gd name="connsiteY43" fmla="*/ 943292 h 2219654"/>
              <a:gd name="connsiteX44" fmla="*/ 841618 w 1221610"/>
              <a:gd name="connsiteY44" fmla="*/ 926621 h 2219654"/>
              <a:gd name="connsiteX45" fmla="*/ 867813 w 1221610"/>
              <a:gd name="connsiteY45" fmla="*/ 926623 h 2219654"/>
              <a:gd name="connsiteX46" fmla="*/ 872575 w 1221610"/>
              <a:gd name="connsiteY46" fmla="*/ 945673 h 2219654"/>
              <a:gd name="connsiteX47" fmla="*/ 848763 w 1221610"/>
              <a:gd name="connsiteY47" fmla="*/ 971867 h 2219654"/>
              <a:gd name="connsiteX48" fmla="*/ 872575 w 1221610"/>
              <a:gd name="connsiteY48" fmla="*/ 998060 h 2219654"/>
              <a:gd name="connsiteX49" fmla="*/ 872575 w 1221610"/>
              <a:gd name="connsiteY49" fmla="*/ 1021873 h 2219654"/>
              <a:gd name="connsiteX50" fmla="*/ 829713 w 1221610"/>
              <a:gd name="connsiteY50" fmla="*/ 1024254 h 2219654"/>
              <a:gd name="connsiteX51" fmla="*/ 817807 w 1221610"/>
              <a:gd name="connsiteY51" fmla="*/ 1052829 h 2219654"/>
              <a:gd name="connsiteX52" fmla="*/ 829713 w 1221610"/>
              <a:gd name="connsiteY52" fmla="*/ 1081404 h 2219654"/>
              <a:gd name="connsiteX53" fmla="*/ 822567 w 1221610"/>
              <a:gd name="connsiteY53" fmla="*/ 1105215 h 2219654"/>
              <a:gd name="connsiteX54" fmla="*/ 836857 w 1221610"/>
              <a:gd name="connsiteY54" fmla="*/ 1124268 h 2219654"/>
              <a:gd name="connsiteX55" fmla="*/ 870194 w 1221610"/>
              <a:gd name="connsiteY55" fmla="*/ 1095693 h 2219654"/>
              <a:gd name="connsiteX56" fmla="*/ 903532 w 1221610"/>
              <a:gd name="connsiteY56" fmla="*/ 1090930 h 2219654"/>
              <a:gd name="connsiteX57" fmla="*/ 901150 w 1221610"/>
              <a:gd name="connsiteY57" fmla="*/ 1045685 h 2219654"/>
              <a:gd name="connsiteX58" fmla="*/ 958300 w 1221610"/>
              <a:gd name="connsiteY58" fmla="*/ 1036161 h 2219654"/>
              <a:gd name="connsiteX59" fmla="*/ 974969 w 1221610"/>
              <a:gd name="connsiteY59" fmla="*/ 1055210 h 2219654"/>
              <a:gd name="connsiteX60" fmla="*/ 984494 w 1221610"/>
              <a:gd name="connsiteY60" fmla="*/ 1181418 h 2219654"/>
              <a:gd name="connsiteX61" fmla="*/ 1032119 w 1221610"/>
              <a:gd name="connsiteY61" fmla="*/ 1262380 h 2219654"/>
              <a:gd name="connsiteX62" fmla="*/ 1072600 w 1221610"/>
              <a:gd name="connsiteY62" fmla="*/ 1283811 h 2219654"/>
              <a:gd name="connsiteX63" fmla="*/ 1089269 w 1221610"/>
              <a:gd name="connsiteY63" fmla="*/ 1350486 h 2219654"/>
              <a:gd name="connsiteX64" fmla="*/ 1122607 w 1221610"/>
              <a:gd name="connsiteY64" fmla="*/ 1376680 h 2219654"/>
              <a:gd name="connsiteX65" fmla="*/ 1163088 w 1221610"/>
              <a:gd name="connsiteY65" fmla="*/ 1436211 h 2219654"/>
              <a:gd name="connsiteX66" fmla="*/ 1191663 w 1221610"/>
              <a:gd name="connsiteY66" fmla="*/ 1450499 h 2219654"/>
              <a:gd name="connsiteX67" fmla="*/ 1220238 w 1221610"/>
              <a:gd name="connsiteY67" fmla="*/ 1488598 h 2219654"/>
              <a:gd name="connsiteX68" fmla="*/ 1215943 w 1221610"/>
              <a:gd name="connsiteY68" fmla="*/ 1508458 h 2219654"/>
              <a:gd name="connsiteX69" fmla="*/ 1196425 w 1221610"/>
              <a:gd name="connsiteY69" fmla="*/ 1557655 h 2219654"/>
              <a:gd name="connsiteX70" fmla="*/ 1144037 w 1221610"/>
              <a:gd name="connsiteY70" fmla="*/ 1552891 h 2219654"/>
              <a:gd name="connsiteX71" fmla="*/ 1124987 w 1221610"/>
              <a:gd name="connsiteY71" fmla="*/ 1598134 h 2219654"/>
              <a:gd name="connsiteX72" fmla="*/ 1048787 w 1221610"/>
              <a:gd name="connsiteY72" fmla="*/ 1631472 h 2219654"/>
              <a:gd name="connsiteX73" fmla="*/ 1020212 w 1221610"/>
              <a:gd name="connsiteY73" fmla="*/ 1691003 h 2219654"/>
              <a:gd name="connsiteX74" fmla="*/ 1036881 w 1221610"/>
              <a:gd name="connsiteY74" fmla="*/ 1738628 h 2219654"/>
              <a:gd name="connsiteX75" fmla="*/ 1017832 w 1221610"/>
              <a:gd name="connsiteY75" fmla="*/ 1779111 h 2219654"/>
              <a:gd name="connsiteX76" fmla="*/ 984493 w 1221610"/>
              <a:gd name="connsiteY76" fmla="*/ 1776728 h 2219654"/>
              <a:gd name="connsiteX77" fmla="*/ 982112 w 1221610"/>
              <a:gd name="connsiteY77" fmla="*/ 1841022 h 2219654"/>
              <a:gd name="connsiteX78" fmla="*/ 946393 w 1221610"/>
              <a:gd name="connsiteY78" fmla="*/ 1857691 h 2219654"/>
              <a:gd name="connsiteX79" fmla="*/ 910674 w 1221610"/>
              <a:gd name="connsiteY79" fmla="*/ 1864834 h 2219654"/>
              <a:gd name="connsiteX80" fmla="*/ 910674 w 1221610"/>
              <a:gd name="connsiteY80" fmla="*/ 1929128 h 2219654"/>
              <a:gd name="connsiteX81" fmla="*/ 967824 w 1221610"/>
              <a:gd name="connsiteY81" fmla="*/ 1938653 h 2219654"/>
              <a:gd name="connsiteX82" fmla="*/ 1001162 w 1221610"/>
              <a:gd name="connsiteY82" fmla="*/ 1933891 h 2219654"/>
              <a:gd name="connsiteX83" fmla="*/ 1005922 w 1221610"/>
              <a:gd name="connsiteY83" fmla="*/ 2007710 h 2219654"/>
              <a:gd name="connsiteX84" fmla="*/ 982112 w 1221610"/>
              <a:gd name="connsiteY84" fmla="*/ 2029141 h 2219654"/>
              <a:gd name="connsiteX85" fmla="*/ 922581 w 1221610"/>
              <a:gd name="connsiteY85" fmla="*/ 2026761 h 2219654"/>
              <a:gd name="connsiteX86" fmla="*/ 870193 w 1221610"/>
              <a:gd name="connsiteY86" fmla="*/ 2036286 h 2219654"/>
              <a:gd name="connsiteX87" fmla="*/ 824949 w 1221610"/>
              <a:gd name="connsiteY87" fmla="*/ 2060099 h 2219654"/>
              <a:gd name="connsiteX88" fmla="*/ 779704 w 1221610"/>
              <a:gd name="connsiteY88" fmla="*/ 2067241 h 2219654"/>
              <a:gd name="connsiteX89" fmla="*/ 758274 w 1221610"/>
              <a:gd name="connsiteY89" fmla="*/ 2086293 h 2219654"/>
              <a:gd name="connsiteX90" fmla="*/ 751131 w 1221610"/>
              <a:gd name="connsiteY90" fmla="*/ 2131536 h 2219654"/>
              <a:gd name="connsiteX91" fmla="*/ 734462 w 1221610"/>
              <a:gd name="connsiteY91" fmla="*/ 2143443 h 2219654"/>
              <a:gd name="connsiteX92" fmla="*/ 689218 w 1221610"/>
              <a:gd name="connsiteY92" fmla="*/ 2193449 h 2219654"/>
              <a:gd name="connsiteX93" fmla="*/ 665406 w 1221610"/>
              <a:gd name="connsiteY93" fmla="*/ 2198210 h 2219654"/>
              <a:gd name="connsiteX94" fmla="*/ 617781 w 1221610"/>
              <a:gd name="connsiteY94" fmla="*/ 2219642 h 2219654"/>
              <a:gd name="connsiteX95" fmla="*/ 579681 w 1221610"/>
              <a:gd name="connsiteY95" fmla="*/ 2202973 h 2219654"/>
              <a:gd name="connsiteX96" fmla="*/ 563012 w 1221610"/>
              <a:gd name="connsiteY96" fmla="*/ 2174398 h 2219654"/>
              <a:gd name="connsiteX97" fmla="*/ 520149 w 1221610"/>
              <a:gd name="connsiteY97" fmla="*/ 2183924 h 2219654"/>
              <a:gd name="connsiteX98" fmla="*/ 512573 w 1221610"/>
              <a:gd name="connsiteY98" fmla="*/ 2177820 h 2219654"/>
              <a:gd name="connsiteX99" fmla="*/ 503481 w 1221610"/>
              <a:gd name="connsiteY99" fmla="*/ 2172017 h 2219654"/>
              <a:gd name="connsiteX100" fmla="*/ 522531 w 1221610"/>
              <a:gd name="connsiteY100" fmla="*/ 2064860 h 2219654"/>
              <a:gd name="connsiteX101" fmla="*/ 539199 w 1221610"/>
              <a:gd name="connsiteY101" fmla="*/ 2043429 h 2219654"/>
              <a:gd name="connsiteX102" fmla="*/ 529674 w 1221610"/>
              <a:gd name="connsiteY102" fmla="*/ 1998186 h 2219654"/>
              <a:gd name="connsiteX103" fmla="*/ 553487 w 1221610"/>
              <a:gd name="connsiteY103" fmla="*/ 1983898 h 2219654"/>
              <a:gd name="connsiteX104" fmla="*/ 534437 w 1221610"/>
              <a:gd name="connsiteY104" fmla="*/ 1969611 h 2219654"/>
              <a:gd name="connsiteX105" fmla="*/ 522531 w 1221610"/>
              <a:gd name="connsiteY105" fmla="*/ 1933893 h 2219654"/>
              <a:gd name="connsiteX106" fmla="*/ 513006 w 1221610"/>
              <a:gd name="connsiteY106" fmla="*/ 1888649 h 2219654"/>
              <a:gd name="connsiteX107" fmla="*/ 510624 w 1221610"/>
              <a:gd name="connsiteY107" fmla="*/ 1857691 h 2219654"/>
              <a:gd name="connsiteX108" fmla="*/ 460618 w 1221610"/>
              <a:gd name="connsiteY108" fmla="*/ 1860074 h 2219654"/>
              <a:gd name="connsiteX109" fmla="*/ 427282 w 1221610"/>
              <a:gd name="connsiteY109" fmla="*/ 1824355 h 2219654"/>
              <a:gd name="connsiteX110" fmla="*/ 382037 w 1221610"/>
              <a:gd name="connsiteY110" fmla="*/ 1807685 h 2219654"/>
              <a:gd name="connsiteX111" fmla="*/ 367749 w 1221610"/>
              <a:gd name="connsiteY111" fmla="*/ 1757680 h 2219654"/>
              <a:gd name="connsiteX112" fmla="*/ 365368 w 1221610"/>
              <a:gd name="connsiteY112" fmla="*/ 1736248 h 2219654"/>
              <a:gd name="connsiteX113" fmla="*/ 334413 w 1221610"/>
              <a:gd name="connsiteY113" fmla="*/ 1691005 h 2219654"/>
              <a:gd name="connsiteX114" fmla="*/ 291549 w 1221610"/>
              <a:gd name="connsiteY114" fmla="*/ 1667192 h 2219654"/>
              <a:gd name="connsiteX115" fmla="*/ 248688 w 1221610"/>
              <a:gd name="connsiteY115" fmla="*/ 1638618 h 2219654"/>
              <a:gd name="connsiteX116" fmla="*/ 215349 w 1221610"/>
              <a:gd name="connsiteY116" fmla="*/ 1629092 h 2219654"/>
              <a:gd name="connsiteX117" fmla="*/ 217731 w 1221610"/>
              <a:gd name="connsiteY117" fmla="*/ 1583846 h 2219654"/>
              <a:gd name="connsiteX118" fmla="*/ 174868 w 1221610"/>
              <a:gd name="connsiteY118" fmla="*/ 1598136 h 2219654"/>
              <a:gd name="connsiteX119" fmla="*/ 186775 w 1221610"/>
              <a:gd name="connsiteY119" fmla="*/ 1631474 h 2219654"/>
              <a:gd name="connsiteX120" fmla="*/ 179631 w 1221610"/>
              <a:gd name="connsiteY120" fmla="*/ 1648143 h 2219654"/>
              <a:gd name="connsiteX121" fmla="*/ 141531 w 1221610"/>
              <a:gd name="connsiteY121" fmla="*/ 1619568 h 2219654"/>
              <a:gd name="connsiteX122" fmla="*/ 98669 w 1221610"/>
              <a:gd name="connsiteY122" fmla="*/ 1617186 h 2219654"/>
              <a:gd name="connsiteX123" fmla="*/ 43899 w 1221610"/>
              <a:gd name="connsiteY123" fmla="*/ 1598136 h 2219654"/>
              <a:gd name="connsiteX124" fmla="*/ 10560 w 1221610"/>
              <a:gd name="connsiteY124" fmla="*/ 1595752 h 2219654"/>
              <a:gd name="connsiteX125" fmla="*/ 1037 w 1221610"/>
              <a:gd name="connsiteY125" fmla="*/ 1543368 h 2219654"/>
              <a:gd name="connsiteX126" fmla="*/ 34374 w 1221610"/>
              <a:gd name="connsiteY126" fmla="*/ 1455261 h 2219654"/>
              <a:gd name="connsiteX127" fmla="*/ 60568 w 1221610"/>
              <a:gd name="connsiteY127" fmla="*/ 1407636 h 2219654"/>
              <a:gd name="connsiteX128" fmla="*/ 81999 w 1221610"/>
              <a:gd name="connsiteY128" fmla="*/ 1360011 h 2219654"/>
              <a:gd name="connsiteX129" fmla="*/ 108194 w 1221610"/>
              <a:gd name="connsiteY129" fmla="*/ 1321911 h 2219654"/>
              <a:gd name="connsiteX130" fmla="*/ 146293 w 1221610"/>
              <a:gd name="connsiteY130" fmla="*/ 1312386 h 2219654"/>
              <a:gd name="connsiteX131" fmla="*/ 153438 w 1221610"/>
              <a:gd name="connsiteY131" fmla="*/ 1276668 h 2219654"/>
              <a:gd name="connsiteX132" fmla="*/ 262975 w 1221610"/>
              <a:gd name="connsiteY132" fmla="*/ 1157605 h 2219654"/>
              <a:gd name="connsiteX133" fmla="*/ 286787 w 1221610"/>
              <a:gd name="connsiteY133" fmla="*/ 1019490 h 2219654"/>
              <a:gd name="connsiteX134" fmla="*/ 282025 w 1221610"/>
              <a:gd name="connsiteY134" fmla="*/ 938530 h 2219654"/>
              <a:gd name="connsiteX135" fmla="*/ 196300 w 1221610"/>
              <a:gd name="connsiteY135" fmla="*/ 926624 h 2219654"/>
              <a:gd name="connsiteX136" fmla="*/ 179632 w 1221610"/>
              <a:gd name="connsiteY136" fmla="*/ 845661 h 2219654"/>
              <a:gd name="connsiteX137" fmla="*/ 186775 w 1221610"/>
              <a:gd name="connsiteY137" fmla="*/ 778986 h 2219654"/>
              <a:gd name="connsiteX138" fmla="*/ 148675 w 1221610"/>
              <a:gd name="connsiteY138" fmla="*/ 740886 h 2219654"/>
              <a:gd name="connsiteX139" fmla="*/ 127244 w 1221610"/>
              <a:gd name="connsiteY139" fmla="*/ 700404 h 2219654"/>
              <a:gd name="connsiteX140" fmla="*/ 117719 w 1221610"/>
              <a:gd name="connsiteY140" fmla="*/ 640874 h 2219654"/>
              <a:gd name="connsiteX141" fmla="*/ 102097 w 1221610"/>
              <a:gd name="connsiteY141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82024 w 1221610"/>
              <a:gd name="connsiteY8" fmla="*/ 548004 h 2219654"/>
              <a:gd name="connsiteX9" fmla="*/ 291549 w 1221610"/>
              <a:gd name="connsiteY9" fmla="*/ 524192 h 2219654"/>
              <a:gd name="connsiteX10" fmla="*/ 267737 w 1221610"/>
              <a:gd name="connsiteY10" fmla="*/ 490854 h 2219654"/>
              <a:gd name="connsiteX11" fmla="*/ 303456 w 1221610"/>
              <a:gd name="connsiteY11" fmla="*/ 481329 h 2219654"/>
              <a:gd name="connsiteX12" fmla="*/ 322506 w 1221610"/>
              <a:gd name="connsiteY12" fmla="*/ 457517 h 2219654"/>
              <a:gd name="connsiteX13" fmla="*/ 353462 w 1221610"/>
              <a:gd name="connsiteY13" fmla="*/ 450373 h 2219654"/>
              <a:gd name="connsiteX14" fmla="*/ 410612 w 1221610"/>
              <a:gd name="connsiteY14" fmla="*/ 452754 h 2219654"/>
              <a:gd name="connsiteX15" fmla="*/ 410612 w 1221610"/>
              <a:gd name="connsiteY15" fmla="*/ 507523 h 2219654"/>
              <a:gd name="connsiteX16" fmla="*/ 436806 w 1221610"/>
              <a:gd name="connsiteY16" fmla="*/ 531333 h 2219654"/>
              <a:gd name="connsiteX17" fmla="*/ 462999 w 1221610"/>
              <a:gd name="connsiteY17" fmla="*/ 548004 h 2219654"/>
              <a:gd name="connsiteX18" fmla="*/ 424899 w 1221610"/>
              <a:gd name="connsiteY18" fmla="*/ 567054 h 2219654"/>
              <a:gd name="connsiteX19" fmla="*/ 403468 w 1221610"/>
              <a:gd name="connsiteY19" fmla="*/ 586104 h 2219654"/>
              <a:gd name="connsiteX20" fmla="*/ 420137 w 1221610"/>
              <a:gd name="connsiteY20" fmla="*/ 609917 h 2219654"/>
              <a:gd name="connsiteX21" fmla="*/ 415374 w 1221610"/>
              <a:gd name="connsiteY21" fmla="*/ 650398 h 2219654"/>
              <a:gd name="connsiteX22" fmla="*/ 427281 w 1221610"/>
              <a:gd name="connsiteY22" fmla="*/ 678973 h 2219654"/>
              <a:gd name="connsiteX23" fmla="*/ 410612 w 1221610"/>
              <a:gd name="connsiteY23" fmla="*/ 700404 h 2219654"/>
              <a:gd name="connsiteX24" fmla="*/ 401088 w 1221610"/>
              <a:gd name="connsiteY24" fmla="*/ 778986 h 2219654"/>
              <a:gd name="connsiteX25" fmla="*/ 441568 w 1221610"/>
              <a:gd name="connsiteY25" fmla="*/ 778985 h 2219654"/>
              <a:gd name="connsiteX26" fmla="*/ 486812 w 1221610"/>
              <a:gd name="connsiteY26" fmla="*/ 755173 h 2219654"/>
              <a:gd name="connsiteX27" fmla="*/ 513007 w 1221610"/>
              <a:gd name="connsiteY27" fmla="*/ 757554 h 2219654"/>
              <a:gd name="connsiteX28" fmla="*/ 536818 w 1221610"/>
              <a:gd name="connsiteY28" fmla="*/ 783748 h 2219654"/>
              <a:gd name="connsiteX29" fmla="*/ 510625 w 1221610"/>
              <a:gd name="connsiteY29" fmla="*/ 888523 h 2219654"/>
              <a:gd name="connsiteX30" fmla="*/ 539200 w 1221610"/>
              <a:gd name="connsiteY30" fmla="*/ 926623 h 2219654"/>
              <a:gd name="connsiteX31" fmla="*/ 546344 w 1221610"/>
              <a:gd name="connsiteY31" fmla="*/ 945674 h 2219654"/>
              <a:gd name="connsiteX32" fmla="*/ 532057 w 1221610"/>
              <a:gd name="connsiteY32" fmla="*/ 976629 h 2219654"/>
              <a:gd name="connsiteX33" fmla="*/ 517769 w 1221610"/>
              <a:gd name="connsiteY33" fmla="*/ 1048067 h 2219654"/>
              <a:gd name="connsiteX34" fmla="*/ 541582 w 1221610"/>
              <a:gd name="connsiteY34" fmla="*/ 1081404 h 2219654"/>
              <a:gd name="connsiteX35" fmla="*/ 551107 w 1221610"/>
              <a:gd name="connsiteY35" fmla="*/ 1121885 h 2219654"/>
              <a:gd name="connsiteX36" fmla="*/ 567775 w 1221610"/>
              <a:gd name="connsiteY36" fmla="*/ 1129029 h 2219654"/>
              <a:gd name="connsiteX37" fmla="*/ 572104 w 1221610"/>
              <a:gd name="connsiteY37" fmla="*/ 1139135 h 2219654"/>
              <a:gd name="connsiteX38" fmla="*/ 591588 w 1221610"/>
              <a:gd name="connsiteY38" fmla="*/ 1105217 h 2219654"/>
              <a:gd name="connsiteX39" fmla="*/ 615400 w 1221610"/>
              <a:gd name="connsiteY39" fmla="*/ 1088548 h 2219654"/>
              <a:gd name="connsiteX40" fmla="*/ 665407 w 1221610"/>
              <a:gd name="connsiteY40" fmla="*/ 1062354 h 2219654"/>
              <a:gd name="connsiteX41" fmla="*/ 698744 w 1221610"/>
              <a:gd name="connsiteY41" fmla="*/ 1050448 h 2219654"/>
              <a:gd name="connsiteX42" fmla="*/ 734463 w 1221610"/>
              <a:gd name="connsiteY42" fmla="*/ 1012349 h 2219654"/>
              <a:gd name="connsiteX43" fmla="*/ 791613 w 1221610"/>
              <a:gd name="connsiteY43" fmla="*/ 988535 h 2219654"/>
              <a:gd name="connsiteX44" fmla="*/ 817807 w 1221610"/>
              <a:gd name="connsiteY44" fmla="*/ 943292 h 2219654"/>
              <a:gd name="connsiteX45" fmla="*/ 841618 w 1221610"/>
              <a:gd name="connsiteY45" fmla="*/ 926621 h 2219654"/>
              <a:gd name="connsiteX46" fmla="*/ 867813 w 1221610"/>
              <a:gd name="connsiteY46" fmla="*/ 926623 h 2219654"/>
              <a:gd name="connsiteX47" fmla="*/ 872575 w 1221610"/>
              <a:gd name="connsiteY47" fmla="*/ 945673 h 2219654"/>
              <a:gd name="connsiteX48" fmla="*/ 848763 w 1221610"/>
              <a:gd name="connsiteY48" fmla="*/ 971867 h 2219654"/>
              <a:gd name="connsiteX49" fmla="*/ 872575 w 1221610"/>
              <a:gd name="connsiteY49" fmla="*/ 998060 h 2219654"/>
              <a:gd name="connsiteX50" fmla="*/ 872575 w 1221610"/>
              <a:gd name="connsiteY50" fmla="*/ 1021873 h 2219654"/>
              <a:gd name="connsiteX51" fmla="*/ 829713 w 1221610"/>
              <a:gd name="connsiteY51" fmla="*/ 1024254 h 2219654"/>
              <a:gd name="connsiteX52" fmla="*/ 817807 w 1221610"/>
              <a:gd name="connsiteY52" fmla="*/ 1052829 h 2219654"/>
              <a:gd name="connsiteX53" fmla="*/ 829713 w 1221610"/>
              <a:gd name="connsiteY53" fmla="*/ 1081404 h 2219654"/>
              <a:gd name="connsiteX54" fmla="*/ 822567 w 1221610"/>
              <a:gd name="connsiteY54" fmla="*/ 1105215 h 2219654"/>
              <a:gd name="connsiteX55" fmla="*/ 836857 w 1221610"/>
              <a:gd name="connsiteY55" fmla="*/ 1124268 h 2219654"/>
              <a:gd name="connsiteX56" fmla="*/ 870194 w 1221610"/>
              <a:gd name="connsiteY56" fmla="*/ 1095693 h 2219654"/>
              <a:gd name="connsiteX57" fmla="*/ 903532 w 1221610"/>
              <a:gd name="connsiteY57" fmla="*/ 1090930 h 2219654"/>
              <a:gd name="connsiteX58" fmla="*/ 901150 w 1221610"/>
              <a:gd name="connsiteY58" fmla="*/ 1045685 h 2219654"/>
              <a:gd name="connsiteX59" fmla="*/ 958300 w 1221610"/>
              <a:gd name="connsiteY59" fmla="*/ 1036161 h 2219654"/>
              <a:gd name="connsiteX60" fmla="*/ 974969 w 1221610"/>
              <a:gd name="connsiteY60" fmla="*/ 1055210 h 2219654"/>
              <a:gd name="connsiteX61" fmla="*/ 984494 w 1221610"/>
              <a:gd name="connsiteY61" fmla="*/ 1181418 h 2219654"/>
              <a:gd name="connsiteX62" fmla="*/ 1032119 w 1221610"/>
              <a:gd name="connsiteY62" fmla="*/ 1262380 h 2219654"/>
              <a:gd name="connsiteX63" fmla="*/ 1072600 w 1221610"/>
              <a:gd name="connsiteY63" fmla="*/ 1283811 h 2219654"/>
              <a:gd name="connsiteX64" fmla="*/ 1089269 w 1221610"/>
              <a:gd name="connsiteY64" fmla="*/ 1350486 h 2219654"/>
              <a:gd name="connsiteX65" fmla="*/ 1122607 w 1221610"/>
              <a:gd name="connsiteY65" fmla="*/ 1376680 h 2219654"/>
              <a:gd name="connsiteX66" fmla="*/ 1163088 w 1221610"/>
              <a:gd name="connsiteY66" fmla="*/ 1436211 h 2219654"/>
              <a:gd name="connsiteX67" fmla="*/ 1191663 w 1221610"/>
              <a:gd name="connsiteY67" fmla="*/ 1450499 h 2219654"/>
              <a:gd name="connsiteX68" fmla="*/ 1220238 w 1221610"/>
              <a:gd name="connsiteY68" fmla="*/ 1488598 h 2219654"/>
              <a:gd name="connsiteX69" fmla="*/ 1215943 w 1221610"/>
              <a:gd name="connsiteY69" fmla="*/ 1508458 h 2219654"/>
              <a:gd name="connsiteX70" fmla="*/ 1196425 w 1221610"/>
              <a:gd name="connsiteY70" fmla="*/ 1557655 h 2219654"/>
              <a:gd name="connsiteX71" fmla="*/ 1144037 w 1221610"/>
              <a:gd name="connsiteY71" fmla="*/ 1552891 h 2219654"/>
              <a:gd name="connsiteX72" fmla="*/ 1124987 w 1221610"/>
              <a:gd name="connsiteY72" fmla="*/ 1598134 h 2219654"/>
              <a:gd name="connsiteX73" fmla="*/ 1048787 w 1221610"/>
              <a:gd name="connsiteY73" fmla="*/ 1631472 h 2219654"/>
              <a:gd name="connsiteX74" fmla="*/ 1020212 w 1221610"/>
              <a:gd name="connsiteY74" fmla="*/ 1691003 h 2219654"/>
              <a:gd name="connsiteX75" fmla="*/ 1036881 w 1221610"/>
              <a:gd name="connsiteY75" fmla="*/ 1738628 h 2219654"/>
              <a:gd name="connsiteX76" fmla="*/ 1017832 w 1221610"/>
              <a:gd name="connsiteY76" fmla="*/ 1779111 h 2219654"/>
              <a:gd name="connsiteX77" fmla="*/ 984493 w 1221610"/>
              <a:gd name="connsiteY77" fmla="*/ 1776728 h 2219654"/>
              <a:gd name="connsiteX78" fmla="*/ 982112 w 1221610"/>
              <a:gd name="connsiteY78" fmla="*/ 1841022 h 2219654"/>
              <a:gd name="connsiteX79" fmla="*/ 946393 w 1221610"/>
              <a:gd name="connsiteY79" fmla="*/ 1857691 h 2219654"/>
              <a:gd name="connsiteX80" fmla="*/ 910674 w 1221610"/>
              <a:gd name="connsiteY80" fmla="*/ 1864834 h 2219654"/>
              <a:gd name="connsiteX81" fmla="*/ 910674 w 1221610"/>
              <a:gd name="connsiteY81" fmla="*/ 1929128 h 2219654"/>
              <a:gd name="connsiteX82" fmla="*/ 967824 w 1221610"/>
              <a:gd name="connsiteY82" fmla="*/ 1938653 h 2219654"/>
              <a:gd name="connsiteX83" fmla="*/ 1001162 w 1221610"/>
              <a:gd name="connsiteY83" fmla="*/ 1933891 h 2219654"/>
              <a:gd name="connsiteX84" fmla="*/ 1005922 w 1221610"/>
              <a:gd name="connsiteY84" fmla="*/ 2007710 h 2219654"/>
              <a:gd name="connsiteX85" fmla="*/ 982112 w 1221610"/>
              <a:gd name="connsiteY85" fmla="*/ 2029141 h 2219654"/>
              <a:gd name="connsiteX86" fmla="*/ 922581 w 1221610"/>
              <a:gd name="connsiteY86" fmla="*/ 2026761 h 2219654"/>
              <a:gd name="connsiteX87" fmla="*/ 870193 w 1221610"/>
              <a:gd name="connsiteY87" fmla="*/ 2036286 h 2219654"/>
              <a:gd name="connsiteX88" fmla="*/ 824949 w 1221610"/>
              <a:gd name="connsiteY88" fmla="*/ 2060099 h 2219654"/>
              <a:gd name="connsiteX89" fmla="*/ 779704 w 1221610"/>
              <a:gd name="connsiteY89" fmla="*/ 2067241 h 2219654"/>
              <a:gd name="connsiteX90" fmla="*/ 758274 w 1221610"/>
              <a:gd name="connsiteY90" fmla="*/ 2086293 h 2219654"/>
              <a:gd name="connsiteX91" fmla="*/ 751131 w 1221610"/>
              <a:gd name="connsiteY91" fmla="*/ 2131536 h 2219654"/>
              <a:gd name="connsiteX92" fmla="*/ 734462 w 1221610"/>
              <a:gd name="connsiteY92" fmla="*/ 2143443 h 2219654"/>
              <a:gd name="connsiteX93" fmla="*/ 689218 w 1221610"/>
              <a:gd name="connsiteY93" fmla="*/ 2193449 h 2219654"/>
              <a:gd name="connsiteX94" fmla="*/ 665406 w 1221610"/>
              <a:gd name="connsiteY94" fmla="*/ 2198210 h 2219654"/>
              <a:gd name="connsiteX95" fmla="*/ 617781 w 1221610"/>
              <a:gd name="connsiteY95" fmla="*/ 2219642 h 2219654"/>
              <a:gd name="connsiteX96" fmla="*/ 579681 w 1221610"/>
              <a:gd name="connsiteY96" fmla="*/ 2202973 h 2219654"/>
              <a:gd name="connsiteX97" fmla="*/ 563012 w 1221610"/>
              <a:gd name="connsiteY97" fmla="*/ 2174398 h 2219654"/>
              <a:gd name="connsiteX98" fmla="*/ 520149 w 1221610"/>
              <a:gd name="connsiteY98" fmla="*/ 2183924 h 2219654"/>
              <a:gd name="connsiteX99" fmla="*/ 512573 w 1221610"/>
              <a:gd name="connsiteY99" fmla="*/ 2177820 h 2219654"/>
              <a:gd name="connsiteX100" fmla="*/ 503481 w 1221610"/>
              <a:gd name="connsiteY100" fmla="*/ 2172017 h 2219654"/>
              <a:gd name="connsiteX101" fmla="*/ 522531 w 1221610"/>
              <a:gd name="connsiteY101" fmla="*/ 2064860 h 2219654"/>
              <a:gd name="connsiteX102" fmla="*/ 539199 w 1221610"/>
              <a:gd name="connsiteY102" fmla="*/ 2043429 h 2219654"/>
              <a:gd name="connsiteX103" fmla="*/ 529674 w 1221610"/>
              <a:gd name="connsiteY103" fmla="*/ 1998186 h 2219654"/>
              <a:gd name="connsiteX104" fmla="*/ 553487 w 1221610"/>
              <a:gd name="connsiteY104" fmla="*/ 1983898 h 2219654"/>
              <a:gd name="connsiteX105" fmla="*/ 534437 w 1221610"/>
              <a:gd name="connsiteY105" fmla="*/ 1969611 h 2219654"/>
              <a:gd name="connsiteX106" fmla="*/ 522531 w 1221610"/>
              <a:gd name="connsiteY106" fmla="*/ 1933893 h 2219654"/>
              <a:gd name="connsiteX107" fmla="*/ 513006 w 1221610"/>
              <a:gd name="connsiteY107" fmla="*/ 1888649 h 2219654"/>
              <a:gd name="connsiteX108" fmla="*/ 510624 w 1221610"/>
              <a:gd name="connsiteY108" fmla="*/ 1857691 h 2219654"/>
              <a:gd name="connsiteX109" fmla="*/ 460618 w 1221610"/>
              <a:gd name="connsiteY109" fmla="*/ 1860074 h 2219654"/>
              <a:gd name="connsiteX110" fmla="*/ 427282 w 1221610"/>
              <a:gd name="connsiteY110" fmla="*/ 1824355 h 2219654"/>
              <a:gd name="connsiteX111" fmla="*/ 382037 w 1221610"/>
              <a:gd name="connsiteY111" fmla="*/ 1807685 h 2219654"/>
              <a:gd name="connsiteX112" fmla="*/ 367749 w 1221610"/>
              <a:gd name="connsiteY112" fmla="*/ 1757680 h 2219654"/>
              <a:gd name="connsiteX113" fmla="*/ 365368 w 1221610"/>
              <a:gd name="connsiteY113" fmla="*/ 1736248 h 2219654"/>
              <a:gd name="connsiteX114" fmla="*/ 334413 w 1221610"/>
              <a:gd name="connsiteY114" fmla="*/ 1691005 h 2219654"/>
              <a:gd name="connsiteX115" fmla="*/ 291549 w 1221610"/>
              <a:gd name="connsiteY115" fmla="*/ 1667192 h 2219654"/>
              <a:gd name="connsiteX116" fmla="*/ 248688 w 1221610"/>
              <a:gd name="connsiteY116" fmla="*/ 1638618 h 2219654"/>
              <a:gd name="connsiteX117" fmla="*/ 215349 w 1221610"/>
              <a:gd name="connsiteY117" fmla="*/ 1629092 h 2219654"/>
              <a:gd name="connsiteX118" fmla="*/ 217731 w 1221610"/>
              <a:gd name="connsiteY118" fmla="*/ 1583846 h 2219654"/>
              <a:gd name="connsiteX119" fmla="*/ 174868 w 1221610"/>
              <a:gd name="connsiteY119" fmla="*/ 1598136 h 2219654"/>
              <a:gd name="connsiteX120" fmla="*/ 186775 w 1221610"/>
              <a:gd name="connsiteY120" fmla="*/ 1631474 h 2219654"/>
              <a:gd name="connsiteX121" fmla="*/ 179631 w 1221610"/>
              <a:gd name="connsiteY121" fmla="*/ 1648143 h 2219654"/>
              <a:gd name="connsiteX122" fmla="*/ 141531 w 1221610"/>
              <a:gd name="connsiteY122" fmla="*/ 1619568 h 2219654"/>
              <a:gd name="connsiteX123" fmla="*/ 98669 w 1221610"/>
              <a:gd name="connsiteY123" fmla="*/ 1617186 h 2219654"/>
              <a:gd name="connsiteX124" fmla="*/ 43899 w 1221610"/>
              <a:gd name="connsiteY124" fmla="*/ 1598136 h 2219654"/>
              <a:gd name="connsiteX125" fmla="*/ 10560 w 1221610"/>
              <a:gd name="connsiteY125" fmla="*/ 1595752 h 2219654"/>
              <a:gd name="connsiteX126" fmla="*/ 1037 w 1221610"/>
              <a:gd name="connsiteY126" fmla="*/ 1543368 h 2219654"/>
              <a:gd name="connsiteX127" fmla="*/ 34374 w 1221610"/>
              <a:gd name="connsiteY127" fmla="*/ 1455261 h 2219654"/>
              <a:gd name="connsiteX128" fmla="*/ 60568 w 1221610"/>
              <a:gd name="connsiteY128" fmla="*/ 1407636 h 2219654"/>
              <a:gd name="connsiteX129" fmla="*/ 81999 w 1221610"/>
              <a:gd name="connsiteY129" fmla="*/ 1360011 h 2219654"/>
              <a:gd name="connsiteX130" fmla="*/ 108194 w 1221610"/>
              <a:gd name="connsiteY130" fmla="*/ 1321911 h 2219654"/>
              <a:gd name="connsiteX131" fmla="*/ 146293 w 1221610"/>
              <a:gd name="connsiteY131" fmla="*/ 1312386 h 2219654"/>
              <a:gd name="connsiteX132" fmla="*/ 153438 w 1221610"/>
              <a:gd name="connsiteY132" fmla="*/ 1276668 h 2219654"/>
              <a:gd name="connsiteX133" fmla="*/ 262975 w 1221610"/>
              <a:gd name="connsiteY133" fmla="*/ 1157605 h 2219654"/>
              <a:gd name="connsiteX134" fmla="*/ 286787 w 1221610"/>
              <a:gd name="connsiteY134" fmla="*/ 1019490 h 2219654"/>
              <a:gd name="connsiteX135" fmla="*/ 282025 w 1221610"/>
              <a:gd name="connsiteY135" fmla="*/ 938530 h 2219654"/>
              <a:gd name="connsiteX136" fmla="*/ 196300 w 1221610"/>
              <a:gd name="connsiteY136" fmla="*/ 926624 h 2219654"/>
              <a:gd name="connsiteX137" fmla="*/ 179632 w 1221610"/>
              <a:gd name="connsiteY137" fmla="*/ 845661 h 2219654"/>
              <a:gd name="connsiteX138" fmla="*/ 186775 w 1221610"/>
              <a:gd name="connsiteY138" fmla="*/ 778986 h 2219654"/>
              <a:gd name="connsiteX139" fmla="*/ 148675 w 1221610"/>
              <a:gd name="connsiteY139" fmla="*/ 740886 h 2219654"/>
              <a:gd name="connsiteX140" fmla="*/ 127244 w 1221610"/>
              <a:gd name="connsiteY140" fmla="*/ 700404 h 2219654"/>
              <a:gd name="connsiteX141" fmla="*/ 117719 w 1221610"/>
              <a:gd name="connsiteY141" fmla="*/ 640874 h 2219654"/>
              <a:gd name="connsiteX142" fmla="*/ 102097 w 1221610"/>
              <a:gd name="connsiteY142" fmla="*/ 560720 h 2219654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253449 w 1221610"/>
              <a:gd name="connsiteY8" fmla="*/ 595641 h 2219666"/>
              <a:gd name="connsiteX9" fmla="*/ 282024 w 1221610"/>
              <a:gd name="connsiteY9" fmla="*/ 548016 h 2219666"/>
              <a:gd name="connsiteX10" fmla="*/ 291549 w 1221610"/>
              <a:gd name="connsiteY10" fmla="*/ 524204 h 2219666"/>
              <a:gd name="connsiteX11" fmla="*/ 267737 w 1221610"/>
              <a:gd name="connsiteY11" fmla="*/ 490866 h 2219666"/>
              <a:gd name="connsiteX12" fmla="*/ 303456 w 1221610"/>
              <a:gd name="connsiteY12" fmla="*/ 481341 h 2219666"/>
              <a:gd name="connsiteX13" fmla="*/ 322506 w 1221610"/>
              <a:gd name="connsiteY13" fmla="*/ 457529 h 2219666"/>
              <a:gd name="connsiteX14" fmla="*/ 353462 w 1221610"/>
              <a:gd name="connsiteY14" fmla="*/ 450385 h 2219666"/>
              <a:gd name="connsiteX15" fmla="*/ 410612 w 1221610"/>
              <a:gd name="connsiteY15" fmla="*/ 452766 h 2219666"/>
              <a:gd name="connsiteX16" fmla="*/ 410612 w 1221610"/>
              <a:gd name="connsiteY16" fmla="*/ 507535 h 2219666"/>
              <a:gd name="connsiteX17" fmla="*/ 436806 w 1221610"/>
              <a:gd name="connsiteY17" fmla="*/ 531345 h 2219666"/>
              <a:gd name="connsiteX18" fmla="*/ 462999 w 1221610"/>
              <a:gd name="connsiteY18" fmla="*/ 548016 h 2219666"/>
              <a:gd name="connsiteX19" fmla="*/ 424899 w 1221610"/>
              <a:gd name="connsiteY19" fmla="*/ 567066 h 2219666"/>
              <a:gd name="connsiteX20" fmla="*/ 403468 w 1221610"/>
              <a:gd name="connsiteY20" fmla="*/ 586116 h 2219666"/>
              <a:gd name="connsiteX21" fmla="*/ 420137 w 1221610"/>
              <a:gd name="connsiteY21" fmla="*/ 609929 h 2219666"/>
              <a:gd name="connsiteX22" fmla="*/ 415374 w 1221610"/>
              <a:gd name="connsiteY22" fmla="*/ 650410 h 2219666"/>
              <a:gd name="connsiteX23" fmla="*/ 427281 w 1221610"/>
              <a:gd name="connsiteY23" fmla="*/ 678985 h 2219666"/>
              <a:gd name="connsiteX24" fmla="*/ 410612 w 1221610"/>
              <a:gd name="connsiteY24" fmla="*/ 700416 h 2219666"/>
              <a:gd name="connsiteX25" fmla="*/ 401088 w 1221610"/>
              <a:gd name="connsiteY25" fmla="*/ 778998 h 2219666"/>
              <a:gd name="connsiteX26" fmla="*/ 441568 w 1221610"/>
              <a:gd name="connsiteY26" fmla="*/ 778997 h 2219666"/>
              <a:gd name="connsiteX27" fmla="*/ 486812 w 1221610"/>
              <a:gd name="connsiteY27" fmla="*/ 755185 h 2219666"/>
              <a:gd name="connsiteX28" fmla="*/ 513007 w 1221610"/>
              <a:gd name="connsiteY28" fmla="*/ 757566 h 2219666"/>
              <a:gd name="connsiteX29" fmla="*/ 536818 w 1221610"/>
              <a:gd name="connsiteY29" fmla="*/ 783760 h 2219666"/>
              <a:gd name="connsiteX30" fmla="*/ 510625 w 1221610"/>
              <a:gd name="connsiteY30" fmla="*/ 888535 h 2219666"/>
              <a:gd name="connsiteX31" fmla="*/ 539200 w 1221610"/>
              <a:gd name="connsiteY31" fmla="*/ 926635 h 2219666"/>
              <a:gd name="connsiteX32" fmla="*/ 546344 w 1221610"/>
              <a:gd name="connsiteY32" fmla="*/ 945686 h 2219666"/>
              <a:gd name="connsiteX33" fmla="*/ 532057 w 1221610"/>
              <a:gd name="connsiteY33" fmla="*/ 976641 h 2219666"/>
              <a:gd name="connsiteX34" fmla="*/ 517769 w 1221610"/>
              <a:gd name="connsiteY34" fmla="*/ 1048079 h 2219666"/>
              <a:gd name="connsiteX35" fmla="*/ 541582 w 1221610"/>
              <a:gd name="connsiteY35" fmla="*/ 1081416 h 2219666"/>
              <a:gd name="connsiteX36" fmla="*/ 551107 w 1221610"/>
              <a:gd name="connsiteY36" fmla="*/ 1121897 h 2219666"/>
              <a:gd name="connsiteX37" fmla="*/ 567775 w 1221610"/>
              <a:gd name="connsiteY37" fmla="*/ 1129041 h 2219666"/>
              <a:gd name="connsiteX38" fmla="*/ 572104 w 1221610"/>
              <a:gd name="connsiteY38" fmla="*/ 1139147 h 2219666"/>
              <a:gd name="connsiteX39" fmla="*/ 591588 w 1221610"/>
              <a:gd name="connsiteY39" fmla="*/ 1105229 h 2219666"/>
              <a:gd name="connsiteX40" fmla="*/ 615400 w 1221610"/>
              <a:gd name="connsiteY40" fmla="*/ 1088560 h 2219666"/>
              <a:gd name="connsiteX41" fmla="*/ 665407 w 1221610"/>
              <a:gd name="connsiteY41" fmla="*/ 1062366 h 2219666"/>
              <a:gd name="connsiteX42" fmla="*/ 698744 w 1221610"/>
              <a:gd name="connsiteY42" fmla="*/ 1050460 h 2219666"/>
              <a:gd name="connsiteX43" fmla="*/ 734463 w 1221610"/>
              <a:gd name="connsiteY43" fmla="*/ 1012361 h 2219666"/>
              <a:gd name="connsiteX44" fmla="*/ 791613 w 1221610"/>
              <a:gd name="connsiteY44" fmla="*/ 988547 h 2219666"/>
              <a:gd name="connsiteX45" fmla="*/ 817807 w 1221610"/>
              <a:gd name="connsiteY45" fmla="*/ 943304 h 2219666"/>
              <a:gd name="connsiteX46" fmla="*/ 841618 w 1221610"/>
              <a:gd name="connsiteY46" fmla="*/ 926633 h 2219666"/>
              <a:gd name="connsiteX47" fmla="*/ 867813 w 1221610"/>
              <a:gd name="connsiteY47" fmla="*/ 926635 h 2219666"/>
              <a:gd name="connsiteX48" fmla="*/ 872575 w 1221610"/>
              <a:gd name="connsiteY48" fmla="*/ 945685 h 2219666"/>
              <a:gd name="connsiteX49" fmla="*/ 848763 w 1221610"/>
              <a:gd name="connsiteY49" fmla="*/ 971879 h 2219666"/>
              <a:gd name="connsiteX50" fmla="*/ 872575 w 1221610"/>
              <a:gd name="connsiteY50" fmla="*/ 998072 h 2219666"/>
              <a:gd name="connsiteX51" fmla="*/ 872575 w 1221610"/>
              <a:gd name="connsiteY51" fmla="*/ 1021885 h 2219666"/>
              <a:gd name="connsiteX52" fmla="*/ 829713 w 1221610"/>
              <a:gd name="connsiteY52" fmla="*/ 1024266 h 2219666"/>
              <a:gd name="connsiteX53" fmla="*/ 817807 w 1221610"/>
              <a:gd name="connsiteY53" fmla="*/ 1052841 h 2219666"/>
              <a:gd name="connsiteX54" fmla="*/ 829713 w 1221610"/>
              <a:gd name="connsiteY54" fmla="*/ 1081416 h 2219666"/>
              <a:gd name="connsiteX55" fmla="*/ 822567 w 1221610"/>
              <a:gd name="connsiteY55" fmla="*/ 1105227 h 2219666"/>
              <a:gd name="connsiteX56" fmla="*/ 836857 w 1221610"/>
              <a:gd name="connsiteY56" fmla="*/ 1124280 h 2219666"/>
              <a:gd name="connsiteX57" fmla="*/ 870194 w 1221610"/>
              <a:gd name="connsiteY57" fmla="*/ 1095705 h 2219666"/>
              <a:gd name="connsiteX58" fmla="*/ 903532 w 1221610"/>
              <a:gd name="connsiteY58" fmla="*/ 1090942 h 2219666"/>
              <a:gd name="connsiteX59" fmla="*/ 901150 w 1221610"/>
              <a:gd name="connsiteY59" fmla="*/ 1045697 h 2219666"/>
              <a:gd name="connsiteX60" fmla="*/ 958300 w 1221610"/>
              <a:gd name="connsiteY60" fmla="*/ 1036173 h 2219666"/>
              <a:gd name="connsiteX61" fmla="*/ 974969 w 1221610"/>
              <a:gd name="connsiteY61" fmla="*/ 1055222 h 2219666"/>
              <a:gd name="connsiteX62" fmla="*/ 984494 w 1221610"/>
              <a:gd name="connsiteY62" fmla="*/ 1181430 h 2219666"/>
              <a:gd name="connsiteX63" fmla="*/ 1032119 w 1221610"/>
              <a:gd name="connsiteY63" fmla="*/ 1262392 h 2219666"/>
              <a:gd name="connsiteX64" fmla="*/ 1072600 w 1221610"/>
              <a:gd name="connsiteY64" fmla="*/ 1283823 h 2219666"/>
              <a:gd name="connsiteX65" fmla="*/ 1089269 w 1221610"/>
              <a:gd name="connsiteY65" fmla="*/ 1350498 h 2219666"/>
              <a:gd name="connsiteX66" fmla="*/ 1122607 w 1221610"/>
              <a:gd name="connsiteY66" fmla="*/ 1376692 h 2219666"/>
              <a:gd name="connsiteX67" fmla="*/ 1163088 w 1221610"/>
              <a:gd name="connsiteY67" fmla="*/ 1436223 h 2219666"/>
              <a:gd name="connsiteX68" fmla="*/ 1191663 w 1221610"/>
              <a:gd name="connsiteY68" fmla="*/ 1450511 h 2219666"/>
              <a:gd name="connsiteX69" fmla="*/ 1220238 w 1221610"/>
              <a:gd name="connsiteY69" fmla="*/ 1488610 h 2219666"/>
              <a:gd name="connsiteX70" fmla="*/ 1215943 w 1221610"/>
              <a:gd name="connsiteY70" fmla="*/ 1508470 h 2219666"/>
              <a:gd name="connsiteX71" fmla="*/ 1196425 w 1221610"/>
              <a:gd name="connsiteY71" fmla="*/ 1557667 h 2219666"/>
              <a:gd name="connsiteX72" fmla="*/ 1144037 w 1221610"/>
              <a:gd name="connsiteY72" fmla="*/ 1552903 h 2219666"/>
              <a:gd name="connsiteX73" fmla="*/ 1124987 w 1221610"/>
              <a:gd name="connsiteY73" fmla="*/ 1598146 h 2219666"/>
              <a:gd name="connsiteX74" fmla="*/ 1048787 w 1221610"/>
              <a:gd name="connsiteY74" fmla="*/ 1631484 h 2219666"/>
              <a:gd name="connsiteX75" fmla="*/ 1020212 w 1221610"/>
              <a:gd name="connsiteY75" fmla="*/ 1691015 h 2219666"/>
              <a:gd name="connsiteX76" fmla="*/ 1036881 w 1221610"/>
              <a:gd name="connsiteY76" fmla="*/ 1738640 h 2219666"/>
              <a:gd name="connsiteX77" fmla="*/ 1017832 w 1221610"/>
              <a:gd name="connsiteY77" fmla="*/ 1779123 h 2219666"/>
              <a:gd name="connsiteX78" fmla="*/ 984493 w 1221610"/>
              <a:gd name="connsiteY78" fmla="*/ 1776740 h 2219666"/>
              <a:gd name="connsiteX79" fmla="*/ 982112 w 1221610"/>
              <a:gd name="connsiteY79" fmla="*/ 1841034 h 2219666"/>
              <a:gd name="connsiteX80" fmla="*/ 946393 w 1221610"/>
              <a:gd name="connsiteY80" fmla="*/ 1857703 h 2219666"/>
              <a:gd name="connsiteX81" fmla="*/ 910674 w 1221610"/>
              <a:gd name="connsiteY81" fmla="*/ 1864846 h 2219666"/>
              <a:gd name="connsiteX82" fmla="*/ 910674 w 1221610"/>
              <a:gd name="connsiteY82" fmla="*/ 1929140 h 2219666"/>
              <a:gd name="connsiteX83" fmla="*/ 967824 w 1221610"/>
              <a:gd name="connsiteY83" fmla="*/ 1938665 h 2219666"/>
              <a:gd name="connsiteX84" fmla="*/ 1001162 w 1221610"/>
              <a:gd name="connsiteY84" fmla="*/ 1933903 h 2219666"/>
              <a:gd name="connsiteX85" fmla="*/ 1005922 w 1221610"/>
              <a:gd name="connsiteY85" fmla="*/ 2007722 h 2219666"/>
              <a:gd name="connsiteX86" fmla="*/ 982112 w 1221610"/>
              <a:gd name="connsiteY86" fmla="*/ 2029153 h 2219666"/>
              <a:gd name="connsiteX87" fmla="*/ 922581 w 1221610"/>
              <a:gd name="connsiteY87" fmla="*/ 2026773 h 2219666"/>
              <a:gd name="connsiteX88" fmla="*/ 870193 w 1221610"/>
              <a:gd name="connsiteY88" fmla="*/ 2036298 h 2219666"/>
              <a:gd name="connsiteX89" fmla="*/ 824949 w 1221610"/>
              <a:gd name="connsiteY89" fmla="*/ 2060111 h 2219666"/>
              <a:gd name="connsiteX90" fmla="*/ 779704 w 1221610"/>
              <a:gd name="connsiteY90" fmla="*/ 2067253 h 2219666"/>
              <a:gd name="connsiteX91" fmla="*/ 758274 w 1221610"/>
              <a:gd name="connsiteY91" fmla="*/ 2086305 h 2219666"/>
              <a:gd name="connsiteX92" fmla="*/ 751131 w 1221610"/>
              <a:gd name="connsiteY92" fmla="*/ 2131548 h 2219666"/>
              <a:gd name="connsiteX93" fmla="*/ 734462 w 1221610"/>
              <a:gd name="connsiteY93" fmla="*/ 2143455 h 2219666"/>
              <a:gd name="connsiteX94" fmla="*/ 689218 w 1221610"/>
              <a:gd name="connsiteY94" fmla="*/ 2193461 h 2219666"/>
              <a:gd name="connsiteX95" fmla="*/ 665406 w 1221610"/>
              <a:gd name="connsiteY95" fmla="*/ 2198222 h 2219666"/>
              <a:gd name="connsiteX96" fmla="*/ 617781 w 1221610"/>
              <a:gd name="connsiteY96" fmla="*/ 2219654 h 2219666"/>
              <a:gd name="connsiteX97" fmla="*/ 579681 w 1221610"/>
              <a:gd name="connsiteY97" fmla="*/ 2202985 h 2219666"/>
              <a:gd name="connsiteX98" fmla="*/ 563012 w 1221610"/>
              <a:gd name="connsiteY98" fmla="*/ 2174410 h 2219666"/>
              <a:gd name="connsiteX99" fmla="*/ 520149 w 1221610"/>
              <a:gd name="connsiteY99" fmla="*/ 2183936 h 2219666"/>
              <a:gd name="connsiteX100" fmla="*/ 512573 w 1221610"/>
              <a:gd name="connsiteY100" fmla="*/ 2177832 h 2219666"/>
              <a:gd name="connsiteX101" fmla="*/ 503481 w 1221610"/>
              <a:gd name="connsiteY101" fmla="*/ 2172029 h 2219666"/>
              <a:gd name="connsiteX102" fmla="*/ 522531 w 1221610"/>
              <a:gd name="connsiteY102" fmla="*/ 2064872 h 2219666"/>
              <a:gd name="connsiteX103" fmla="*/ 539199 w 1221610"/>
              <a:gd name="connsiteY103" fmla="*/ 2043441 h 2219666"/>
              <a:gd name="connsiteX104" fmla="*/ 529674 w 1221610"/>
              <a:gd name="connsiteY104" fmla="*/ 1998198 h 2219666"/>
              <a:gd name="connsiteX105" fmla="*/ 553487 w 1221610"/>
              <a:gd name="connsiteY105" fmla="*/ 1983910 h 2219666"/>
              <a:gd name="connsiteX106" fmla="*/ 534437 w 1221610"/>
              <a:gd name="connsiteY106" fmla="*/ 1969623 h 2219666"/>
              <a:gd name="connsiteX107" fmla="*/ 522531 w 1221610"/>
              <a:gd name="connsiteY107" fmla="*/ 1933905 h 2219666"/>
              <a:gd name="connsiteX108" fmla="*/ 513006 w 1221610"/>
              <a:gd name="connsiteY108" fmla="*/ 1888661 h 2219666"/>
              <a:gd name="connsiteX109" fmla="*/ 510624 w 1221610"/>
              <a:gd name="connsiteY109" fmla="*/ 1857703 h 2219666"/>
              <a:gd name="connsiteX110" fmla="*/ 460618 w 1221610"/>
              <a:gd name="connsiteY110" fmla="*/ 1860086 h 2219666"/>
              <a:gd name="connsiteX111" fmla="*/ 427282 w 1221610"/>
              <a:gd name="connsiteY111" fmla="*/ 1824367 h 2219666"/>
              <a:gd name="connsiteX112" fmla="*/ 382037 w 1221610"/>
              <a:gd name="connsiteY112" fmla="*/ 1807697 h 2219666"/>
              <a:gd name="connsiteX113" fmla="*/ 367749 w 1221610"/>
              <a:gd name="connsiteY113" fmla="*/ 1757692 h 2219666"/>
              <a:gd name="connsiteX114" fmla="*/ 365368 w 1221610"/>
              <a:gd name="connsiteY114" fmla="*/ 1736260 h 2219666"/>
              <a:gd name="connsiteX115" fmla="*/ 334413 w 1221610"/>
              <a:gd name="connsiteY115" fmla="*/ 1691017 h 2219666"/>
              <a:gd name="connsiteX116" fmla="*/ 291549 w 1221610"/>
              <a:gd name="connsiteY116" fmla="*/ 1667204 h 2219666"/>
              <a:gd name="connsiteX117" fmla="*/ 248688 w 1221610"/>
              <a:gd name="connsiteY117" fmla="*/ 1638630 h 2219666"/>
              <a:gd name="connsiteX118" fmla="*/ 215349 w 1221610"/>
              <a:gd name="connsiteY118" fmla="*/ 1629104 h 2219666"/>
              <a:gd name="connsiteX119" fmla="*/ 217731 w 1221610"/>
              <a:gd name="connsiteY119" fmla="*/ 1583858 h 2219666"/>
              <a:gd name="connsiteX120" fmla="*/ 174868 w 1221610"/>
              <a:gd name="connsiteY120" fmla="*/ 1598148 h 2219666"/>
              <a:gd name="connsiteX121" fmla="*/ 186775 w 1221610"/>
              <a:gd name="connsiteY121" fmla="*/ 1631486 h 2219666"/>
              <a:gd name="connsiteX122" fmla="*/ 179631 w 1221610"/>
              <a:gd name="connsiteY122" fmla="*/ 1648155 h 2219666"/>
              <a:gd name="connsiteX123" fmla="*/ 141531 w 1221610"/>
              <a:gd name="connsiteY123" fmla="*/ 1619580 h 2219666"/>
              <a:gd name="connsiteX124" fmla="*/ 98669 w 1221610"/>
              <a:gd name="connsiteY124" fmla="*/ 1617198 h 2219666"/>
              <a:gd name="connsiteX125" fmla="*/ 43899 w 1221610"/>
              <a:gd name="connsiteY125" fmla="*/ 1598148 h 2219666"/>
              <a:gd name="connsiteX126" fmla="*/ 10560 w 1221610"/>
              <a:gd name="connsiteY126" fmla="*/ 1595764 h 2219666"/>
              <a:gd name="connsiteX127" fmla="*/ 1037 w 1221610"/>
              <a:gd name="connsiteY127" fmla="*/ 1543380 h 2219666"/>
              <a:gd name="connsiteX128" fmla="*/ 34374 w 1221610"/>
              <a:gd name="connsiteY128" fmla="*/ 1455273 h 2219666"/>
              <a:gd name="connsiteX129" fmla="*/ 60568 w 1221610"/>
              <a:gd name="connsiteY129" fmla="*/ 1407648 h 2219666"/>
              <a:gd name="connsiteX130" fmla="*/ 81999 w 1221610"/>
              <a:gd name="connsiteY130" fmla="*/ 1360023 h 2219666"/>
              <a:gd name="connsiteX131" fmla="*/ 108194 w 1221610"/>
              <a:gd name="connsiteY131" fmla="*/ 1321923 h 2219666"/>
              <a:gd name="connsiteX132" fmla="*/ 146293 w 1221610"/>
              <a:gd name="connsiteY132" fmla="*/ 1312398 h 2219666"/>
              <a:gd name="connsiteX133" fmla="*/ 153438 w 1221610"/>
              <a:gd name="connsiteY133" fmla="*/ 1276680 h 2219666"/>
              <a:gd name="connsiteX134" fmla="*/ 262975 w 1221610"/>
              <a:gd name="connsiteY134" fmla="*/ 1157617 h 2219666"/>
              <a:gd name="connsiteX135" fmla="*/ 286787 w 1221610"/>
              <a:gd name="connsiteY135" fmla="*/ 1019502 h 2219666"/>
              <a:gd name="connsiteX136" fmla="*/ 282025 w 1221610"/>
              <a:gd name="connsiteY136" fmla="*/ 938542 h 2219666"/>
              <a:gd name="connsiteX137" fmla="*/ 196300 w 1221610"/>
              <a:gd name="connsiteY137" fmla="*/ 926636 h 2219666"/>
              <a:gd name="connsiteX138" fmla="*/ 179632 w 1221610"/>
              <a:gd name="connsiteY138" fmla="*/ 845673 h 2219666"/>
              <a:gd name="connsiteX139" fmla="*/ 186775 w 1221610"/>
              <a:gd name="connsiteY139" fmla="*/ 778998 h 2219666"/>
              <a:gd name="connsiteX140" fmla="*/ 148675 w 1221610"/>
              <a:gd name="connsiteY140" fmla="*/ 740898 h 2219666"/>
              <a:gd name="connsiteX141" fmla="*/ 127244 w 1221610"/>
              <a:gd name="connsiteY141" fmla="*/ 700416 h 2219666"/>
              <a:gd name="connsiteX142" fmla="*/ 117719 w 1221610"/>
              <a:gd name="connsiteY142" fmla="*/ 640886 h 2219666"/>
              <a:gd name="connsiteX143" fmla="*/ 102097 w 1221610"/>
              <a:gd name="connsiteY143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53449 w 1221610"/>
              <a:gd name="connsiteY9" fmla="*/ 595641 h 2219666"/>
              <a:gd name="connsiteX10" fmla="*/ 282024 w 1221610"/>
              <a:gd name="connsiteY10" fmla="*/ 548016 h 2219666"/>
              <a:gd name="connsiteX11" fmla="*/ 291549 w 1221610"/>
              <a:gd name="connsiteY11" fmla="*/ 524204 h 2219666"/>
              <a:gd name="connsiteX12" fmla="*/ 267737 w 1221610"/>
              <a:gd name="connsiteY12" fmla="*/ 490866 h 2219666"/>
              <a:gd name="connsiteX13" fmla="*/ 303456 w 1221610"/>
              <a:gd name="connsiteY13" fmla="*/ 481341 h 2219666"/>
              <a:gd name="connsiteX14" fmla="*/ 322506 w 1221610"/>
              <a:gd name="connsiteY14" fmla="*/ 457529 h 2219666"/>
              <a:gd name="connsiteX15" fmla="*/ 353462 w 1221610"/>
              <a:gd name="connsiteY15" fmla="*/ 450385 h 2219666"/>
              <a:gd name="connsiteX16" fmla="*/ 410612 w 1221610"/>
              <a:gd name="connsiteY16" fmla="*/ 452766 h 2219666"/>
              <a:gd name="connsiteX17" fmla="*/ 410612 w 1221610"/>
              <a:gd name="connsiteY17" fmla="*/ 507535 h 2219666"/>
              <a:gd name="connsiteX18" fmla="*/ 436806 w 1221610"/>
              <a:gd name="connsiteY18" fmla="*/ 531345 h 2219666"/>
              <a:gd name="connsiteX19" fmla="*/ 462999 w 1221610"/>
              <a:gd name="connsiteY19" fmla="*/ 548016 h 2219666"/>
              <a:gd name="connsiteX20" fmla="*/ 424899 w 1221610"/>
              <a:gd name="connsiteY20" fmla="*/ 567066 h 2219666"/>
              <a:gd name="connsiteX21" fmla="*/ 403468 w 1221610"/>
              <a:gd name="connsiteY21" fmla="*/ 586116 h 2219666"/>
              <a:gd name="connsiteX22" fmla="*/ 420137 w 1221610"/>
              <a:gd name="connsiteY22" fmla="*/ 609929 h 2219666"/>
              <a:gd name="connsiteX23" fmla="*/ 415374 w 1221610"/>
              <a:gd name="connsiteY23" fmla="*/ 650410 h 2219666"/>
              <a:gd name="connsiteX24" fmla="*/ 427281 w 1221610"/>
              <a:gd name="connsiteY24" fmla="*/ 678985 h 2219666"/>
              <a:gd name="connsiteX25" fmla="*/ 410612 w 1221610"/>
              <a:gd name="connsiteY25" fmla="*/ 700416 h 2219666"/>
              <a:gd name="connsiteX26" fmla="*/ 401088 w 1221610"/>
              <a:gd name="connsiteY26" fmla="*/ 778998 h 2219666"/>
              <a:gd name="connsiteX27" fmla="*/ 441568 w 1221610"/>
              <a:gd name="connsiteY27" fmla="*/ 778997 h 2219666"/>
              <a:gd name="connsiteX28" fmla="*/ 486812 w 1221610"/>
              <a:gd name="connsiteY28" fmla="*/ 755185 h 2219666"/>
              <a:gd name="connsiteX29" fmla="*/ 513007 w 1221610"/>
              <a:gd name="connsiteY29" fmla="*/ 757566 h 2219666"/>
              <a:gd name="connsiteX30" fmla="*/ 536818 w 1221610"/>
              <a:gd name="connsiteY30" fmla="*/ 783760 h 2219666"/>
              <a:gd name="connsiteX31" fmla="*/ 510625 w 1221610"/>
              <a:gd name="connsiteY31" fmla="*/ 888535 h 2219666"/>
              <a:gd name="connsiteX32" fmla="*/ 539200 w 1221610"/>
              <a:gd name="connsiteY32" fmla="*/ 926635 h 2219666"/>
              <a:gd name="connsiteX33" fmla="*/ 546344 w 1221610"/>
              <a:gd name="connsiteY33" fmla="*/ 945686 h 2219666"/>
              <a:gd name="connsiteX34" fmla="*/ 532057 w 1221610"/>
              <a:gd name="connsiteY34" fmla="*/ 976641 h 2219666"/>
              <a:gd name="connsiteX35" fmla="*/ 517769 w 1221610"/>
              <a:gd name="connsiteY35" fmla="*/ 1048079 h 2219666"/>
              <a:gd name="connsiteX36" fmla="*/ 541582 w 1221610"/>
              <a:gd name="connsiteY36" fmla="*/ 1081416 h 2219666"/>
              <a:gd name="connsiteX37" fmla="*/ 551107 w 1221610"/>
              <a:gd name="connsiteY37" fmla="*/ 1121897 h 2219666"/>
              <a:gd name="connsiteX38" fmla="*/ 567775 w 1221610"/>
              <a:gd name="connsiteY38" fmla="*/ 1129041 h 2219666"/>
              <a:gd name="connsiteX39" fmla="*/ 572104 w 1221610"/>
              <a:gd name="connsiteY39" fmla="*/ 1139147 h 2219666"/>
              <a:gd name="connsiteX40" fmla="*/ 591588 w 1221610"/>
              <a:gd name="connsiteY40" fmla="*/ 1105229 h 2219666"/>
              <a:gd name="connsiteX41" fmla="*/ 615400 w 1221610"/>
              <a:gd name="connsiteY41" fmla="*/ 1088560 h 2219666"/>
              <a:gd name="connsiteX42" fmla="*/ 665407 w 1221610"/>
              <a:gd name="connsiteY42" fmla="*/ 1062366 h 2219666"/>
              <a:gd name="connsiteX43" fmla="*/ 698744 w 1221610"/>
              <a:gd name="connsiteY43" fmla="*/ 1050460 h 2219666"/>
              <a:gd name="connsiteX44" fmla="*/ 734463 w 1221610"/>
              <a:gd name="connsiteY44" fmla="*/ 1012361 h 2219666"/>
              <a:gd name="connsiteX45" fmla="*/ 791613 w 1221610"/>
              <a:gd name="connsiteY45" fmla="*/ 988547 h 2219666"/>
              <a:gd name="connsiteX46" fmla="*/ 817807 w 1221610"/>
              <a:gd name="connsiteY46" fmla="*/ 943304 h 2219666"/>
              <a:gd name="connsiteX47" fmla="*/ 841618 w 1221610"/>
              <a:gd name="connsiteY47" fmla="*/ 926633 h 2219666"/>
              <a:gd name="connsiteX48" fmla="*/ 867813 w 1221610"/>
              <a:gd name="connsiteY48" fmla="*/ 926635 h 2219666"/>
              <a:gd name="connsiteX49" fmla="*/ 872575 w 1221610"/>
              <a:gd name="connsiteY49" fmla="*/ 945685 h 2219666"/>
              <a:gd name="connsiteX50" fmla="*/ 848763 w 1221610"/>
              <a:gd name="connsiteY50" fmla="*/ 971879 h 2219666"/>
              <a:gd name="connsiteX51" fmla="*/ 872575 w 1221610"/>
              <a:gd name="connsiteY51" fmla="*/ 998072 h 2219666"/>
              <a:gd name="connsiteX52" fmla="*/ 872575 w 1221610"/>
              <a:gd name="connsiteY52" fmla="*/ 1021885 h 2219666"/>
              <a:gd name="connsiteX53" fmla="*/ 829713 w 1221610"/>
              <a:gd name="connsiteY53" fmla="*/ 1024266 h 2219666"/>
              <a:gd name="connsiteX54" fmla="*/ 817807 w 1221610"/>
              <a:gd name="connsiteY54" fmla="*/ 1052841 h 2219666"/>
              <a:gd name="connsiteX55" fmla="*/ 829713 w 1221610"/>
              <a:gd name="connsiteY55" fmla="*/ 1081416 h 2219666"/>
              <a:gd name="connsiteX56" fmla="*/ 822567 w 1221610"/>
              <a:gd name="connsiteY56" fmla="*/ 1105227 h 2219666"/>
              <a:gd name="connsiteX57" fmla="*/ 836857 w 1221610"/>
              <a:gd name="connsiteY57" fmla="*/ 1124280 h 2219666"/>
              <a:gd name="connsiteX58" fmla="*/ 870194 w 1221610"/>
              <a:gd name="connsiteY58" fmla="*/ 1095705 h 2219666"/>
              <a:gd name="connsiteX59" fmla="*/ 903532 w 1221610"/>
              <a:gd name="connsiteY59" fmla="*/ 1090942 h 2219666"/>
              <a:gd name="connsiteX60" fmla="*/ 901150 w 1221610"/>
              <a:gd name="connsiteY60" fmla="*/ 1045697 h 2219666"/>
              <a:gd name="connsiteX61" fmla="*/ 958300 w 1221610"/>
              <a:gd name="connsiteY61" fmla="*/ 1036173 h 2219666"/>
              <a:gd name="connsiteX62" fmla="*/ 974969 w 1221610"/>
              <a:gd name="connsiteY62" fmla="*/ 1055222 h 2219666"/>
              <a:gd name="connsiteX63" fmla="*/ 984494 w 1221610"/>
              <a:gd name="connsiteY63" fmla="*/ 1181430 h 2219666"/>
              <a:gd name="connsiteX64" fmla="*/ 1032119 w 1221610"/>
              <a:gd name="connsiteY64" fmla="*/ 1262392 h 2219666"/>
              <a:gd name="connsiteX65" fmla="*/ 1072600 w 1221610"/>
              <a:gd name="connsiteY65" fmla="*/ 1283823 h 2219666"/>
              <a:gd name="connsiteX66" fmla="*/ 1089269 w 1221610"/>
              <a:gd name="connsiteY66" fmla="*/ 1350498 h 2219666"/>
              <a:gd name="connsiteX67" fmla="*/ 1122607 w 1221610"/>
              <a:gd name="connsiteY67" fmla="*/ 1376692 h 2219666"/>
              <a:gd name="connsiteX68" fmla="*/ 1163088 w 1221610"/>
              <a:gd name="connsiteY68" fmla="*/ 1436223 h 2219666"/>
              <a:gd name="connsiteX69" fmla="*/ 1191663 w 1221610"/>
              <a:gd name="connsiteY69" fmla="*/ 1450511 h 2219666"/>
              <a:gd name="connsiteX70" fmla="*/ 1220238 w 1221610"/>
              <a:gd name="connsiteY70" fmla="*/ 1488610 h 2219666"/>
              <a:gd name="connsiteX71" fmla="*/ 1215943 w 1221610"/>
              <a:gd name="connsiteY71" fmla="*/ 1508470 h 2219666"/>
              <a:gd name="connsiteX72" fmla="*/ 1196425 w 1221610"/>
              <a:gd name="connsiteY72" fmla="*/ 1557667 h 2219666"/>
              <a:gd name="connsiteX73" fmla="*/ 1144037 w 1221610"/>
              <a:gd name="connsiteY73" fmla="*/ 1552903 h 2219666"/>
              <a:gd name="connsiteX74" fmla="*/ 1124987 w 1221610"/>
              <a:gd name="connsiteY74" fmla="*/ 1598146 h 2219666"/>
              <a:gd name="connsiteX75" fmla="*/ 1048787 w 1221610"/>
              <a:gd name="connsiteY75" fmla="*/ 1631484 h 2219666"/>
              <a:gd name="connsiteX76" fmla="*/ 1020212 w 1221610"/>
              <a:gd name="connsiteY76" fmla="*/ 1691015 h 2219666"/>
              <a:gd name="connsiteX77" fmla="*/ 1036881 w 1221610"/>
              <a:gd name="connsiteY77" fmla="*/ 1738640 h 2219666"/>
              <a:gd name="connsiteX78" fmla="*/ 1017832 w 1221610"/>
              <a:gd name="connsiteY78" fmla="*/ 1779123 h 2219666"/>
              <a:gd name="connsiteX79" fmla="*/ 984493 w 1221610"/>
              <a:gd name="connsiteY79" fmla="*/ 1776740 h 2219666"/>
              <a:gd name="connsiteX80" fmla="*/ 982112 w 1221610"/>
              <a:gd name="connsiteY80" fmla="*/ 1841034 h 2219666"/>
              <a:gd name="connsiteX81" fmla="*/ 946393 w 1221610"/>
              <a:gd name="connsiteY81" fmla="*/ 1857703 h 2219666"/>
              <a:gd name="connsiteX82" fmla="*/ 910674 w 1221610"/>
              <a:gd name="connsiteY82" fmla="*/ 1864846 h 2219666"/>
              <a:gd name="connsiteX83" fmla="*/ 910674 w 1221610"/>
              <a:gd name="connsiteY83" fmla="*/ 1929140 h 2219666"/>
              <a:gd name="connsiteX84" fmla="*/ 967824 w 1221610"/>
              <a:gd name="connsiteY84" fmla="*/ 1938665 h 2219666"/>
              <a:gd name="connsiteX85" fmla="*/ 1001162 w 1221610"/>
              <a:gd name="connsiteY85" fmla="*/ 1933903 h 2219666"/>
              <a:gd name="connsiteX86" fmla="*/ 1005922 w 1221610"/>
              <a:gd name="connsiteY86" fmla="*/ 2007722 h 2219666"/>
              <a:gd name="connsiteX87" fmla="*/ 982112 w 1221610"/>
              <a:gd name="connsiteY87" fmla="*/ 2029153 h 2219666"/>
              <a:gd name="connsiteX88" fmla="*/ 922581 w 1221610"/>
              <a:gd name="connsiteY88" fmla="*/ 2026773 h 2219666"/>
              <a:gd name="connsiteX89" fmla="*/ 870193 w 1221610"/>
              <a:gd name="connsiteY89" fmla="*/ 2036298 h 2219666"/>
              <a:gd name="connsiteX90" fmla="*/ 824949 w 1221610"/>
              <a:gd name="connsiteY90" fmla="*/ 2060111 h 2219666"/>
              <a:gd name="connsiteX91" fmla="*/ 779704 w 1221610"/>
              <a:gd name="connsiteY91" fmla="*/ 2067253 h 2219666"/>
              <a:gd name="connsiteX92" fmla="*/ 758274 w 1221610"/>
              <a:gd name="connsiteY92" fmla="*/ 2086305 h 2219666"/>
              <a:gd name="connsiteX93" fmla="*/ 751131 w 1221610"/>
              <a:gd name="connsiteY93" fmla="*/ 2131548 h 2219666"/>
              <a:gd name="connsiteX94" fmla="*/ 734462 w 1221610"/>
              <a:gd name="connsiteY94" fmla="*/ 2143455 h 2219666"/>
              <a:gd name="connsiteX95" fmla="*/ 689218 w 1221610"/>
              <a:gd name="connsiteY95" fmla="*/ 2193461 h 2219666"/>
              <a:gd name="connsiteX96" fmla="*/ 665406 w 1221610"/>
              <a:gd name="connsiteY96" fmla="*/ 2198222 h 2219666"/>
              <a:gd name="connsiteX97" fmla="*/ 617781 w 1221610"/>
              <a:gd name="connsiteY97" fmla="*/ 2219654 h 2219666"/>
              <a:gd name="connsiteX98" fmla="*/ 579681 w 1221610"/>
              <a:gd name="connsiteY98" fmla="*/ 2202985 h 2219666"/>
              <a:gd name="connsiteX99" fmla="*/ 563012 w 1221610"/>
              <a:gd name="connsiteY99" fmla="*/ 2174410 h 2219666"/>
              <a:gd name="connsiteX100" fmla="*/ 520149 w 1221610"/>
              <a:gd name="connsiteY100" fmla="*/ 2183936 h 2219666"/>
              <a:gd name="connsiteX101" fmla="*/ 512573 w 1221610"/>
              <a:gd name="connsiteY101" fmla="*/ 2177832 h 2219666"/>
              <a:gd name="connsiteX102" fmla="*/ 503481 w 1221610"/>
              <a:gd name="connsiteY102" fmla="*/ 2172029 h 2219666"/>
              <a:gd name="connsiteX103" fmla="*/ 522531 w 1221610"/>
              <a:gd name="connsiteY103" fmla="*/ 2064872 h 2219666"/>
              <a:gd name="connsiteX104" fmla="*/ 539199 w 1221610"/>
              <a:gd name="connsiteY104" fmla="*/ 2043441 h 2219666"/>
              <a:gd name="connsiteX105" fmla="*/ 529674 w 1221610"/>
              <a:gd name="connsiteY105" fmla="*/ 1998198 h 2219666"/>
              <a:gd name="connsiteX106" fmla="*/ 553487 w 1221610"/>
              <a:gd name="connsiteY106" fmla="*/ 1983910 h 2219666"/>
              <a:gd name="connsiteX107" fmla="*/ 534437 w 1221610"/>
              <a:gd name="connsiteY107" fmla="*/ 1969623 h 2219666"/>
              <a:gd name="connsiteX108" fmla="*/ 522531 w 1221610"/>
              <a:gd name="connsiteY108" fmla="*/ 1933905 h 2219666"/>
              <a:gd name="connsiteX109" fmla="*/ 513006 w 1221610"/>
              <a:gd name="connsiteY109" fmla="*/ 1888661 h 2219666"/>
              <a:gd name="connsiteX110" fmla="*/ 510624 w 1221610"/>
              <a:gd name="connsiteY110" fmla="*/ 1857703 h 2219666"/>
              <a:gd name="connsiteX111" fmla="*/ 460618 w 1221610"/>
              <a:gd name="connsiteY111" fmla="*/ 1860086 h 2219666"/>
              <a:gd name="connsiteX112" fmla="*/ 427282 w 1221610"/>
              <a:gd name="connsiteY112" fmla="*/ 1824367 h 2219666"/>
              <a:gd name="connsiteX113" fmla="*/ 382037 w 1221610"/>
              <a:gd name="connsiteY113" fmla="*/ 1807697 h 2219666"/>
              <a:gd name="connsiteX114" fmla="*/ 367749 w 1221610"/>
              <a:gd name="connsiteY114" fmla="*/ 1757692 h 2219666"/>
              <a:gd name="connsiteX115" fmla="*/ 365368 w 1221610"/>
              <a:gd name="connsiteY115" fmla="*/ 1736260 h 2219666"/>
              <a:gd name="connsiteX116" fmla="*/ 334413 w 1221610"/>
              <a:gd name="connsiteY116" fmla="*/ 1691017 h 2219666"/>
              <a:gd name="connsiteX117" fmla="*/ 291549 w 1221610"/>
              <a:gd name="connsiteY117" fmla="*/ 1667204 h 2219666"/>
              <a:gd name="connsiteX118" fmla="*/ 248688 w 1221610"/>
              <a:gd name="connsiteY118" fmla="*/ 1638630 h 2219666"/>
              <a:gd name="connsiteX119" fmla="*/ 215349 w 1221610"/>
              <a:gd name="connsiteY119" fmla="*/ 1629104 h 2219666"/>
              <a:gd name="connsiteX120" fmla="*/ 217731 w 1221610"/>
              <a:gd name="connsiteY120" fmla="*/ 1583858 h 2219666"/>
              <a:gd name="connsiteX121" fmla="*/ 174868 w 1221610"/>
              <a:gd name="connsiteY121" fmla="*/ 1598148 h 2219666"/>
              <a:gd name="connsiteX122" fmla="*/ 186775 w 1221610"/>
              <a:gd name="connsiteY122" fmla="*/ 1631486 h 2219666"/>
              <a:gd name="connsiteX123" fmla="*/ 179631 w 1221610"/>
              <a:gd name="connsiteY123" fmla="*/ 1648155 h 2219666"/>
              <a:gd name="connsiteX124" fmla="*/ 141531 w 1221610"/>
              <a:gd name="connsiteY124" fmla="*/ 1619580 h 2219666"/>
              <a:gd name="connsiteX125" fmla="*/ 98669 w 1221610"/>
              <a:gd name="connsiteY125" fmla="*/ 1617198 h 2219666"/>
              <a:gd name="connsiteX126" fmla="*/ 43899 w 1221610"/>
              <a:gd name="connsiteY126" fmla="*/ 1598148 h 2219666"/>
              <a:gd name="connsiteX127" fmla="*/ 10560 w 1221610"/>
              <a:gd name="connsiteY127" fmla="*/ 1595764 h 2219666"/>
              <a:gd name="connsiteX128" fmla="*/ 1037 w 1221610"/>
              <a:gd name="connsiteY128" fmla="*/ 1543380 h 2219666"/>
              <a:gd name="connsiteX129" fmla="*/ 34374 w 1221610"/>
              <a:gd name="connsiteY129" fmla="*/ 1455273 h 2219666"/>
              <a:gd name="connsiteX130" fmla="*/ 60568 w 1221610"/>
              <a:gd name="connsiteY130" fmla="*/ 1407648 h 2219666"/>
              <a:gd name="connsiteX131" fmla="*/ 81999 w 1221610"/>
              <a:gd name="connsiteY131" fmla="*/ 1360023 h 2219666"/>
              <a:gd name="connsiteX132" fmla="*/ 108194 w 1221610"/>
              <a:gd name="connsiteY132" fmla="*/ 1321923 h 2219666"/>
              <a:gd name="connsiteX133" fmla="*/ 146293 w 1221610"/>
              <a:gd name="connsiteY133" fmla="*/ 1312398 h 2219666"/>
              <a:gd name="connsiteX134" fmla="*/ 153438 w 1221610"/>
              <a:gd name="connsiteY134" fmla="*/ 1276680 h 2219666"/>
              <a:gd name="connsiteX135" fmla="*/ 262975 w 1221610"/>
              <a:gd name="connsiteY135" fmla="*/ 1157617 h 2219666"/>
              <a:gd name="connsiteX136" fmla="*/ 286787 w 1221610"/>
              <a:gd name="connsiteY136" fmla="*/ 1019502 h 2219666"/>
              <a:gd name="connsiteX137" fmla="*/ 282025 w 1221610"/>
              <a:gd name="connsiteY137" fmla="*/ 938542 h 2219666"/>
              <a:gd name="connsiteX138" fmla="*/ 196300 w 1221610"/>
              <a:gd name="connsiteY138" fmla="*/ 926636 h 2219666"/>
              <a:gd name="connsiteX139" fmla="*/ 179632 w 1221610"/>
              <a:gd name="connsiteY139" fmla="*/ 845673 h 2219666"/>
              <a:gd name="connsiteX140" fmla="*/ 186775 w 1221610"/>
              <a:gd name="connsiteY140" fmla="*/ 778998 h 2219666"/>
              <a:gd name="connsiteX141" fmla="*/ 148675 w 1221610"/>
              <a:gd name="connsiteY141" fmla="*/ 740898 h 2219666"/>
              <a:gd name="connsiteX142" fmla="*/ 127244 w 1221610"/>
              <a:gd name="connsiteY142" fmla="*/ 700416 h 2219666"/>
              <a:gd name="connsiteX143" fmla="*/ 117719 w 1221610"/>
              <a:gd name="connsiteY143" fmla="*/ 640886 h 2219666"/>
              <a:gd name="connsiteX144" fmla="*/ 102097 w 1221610"/>
              <a:gd name="connsiteY144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53449 w 1221610"/>
              <a:gd name="connsiteY10" fmla="*/ 595641 h 2219666"/>
              <a:gd name="connsiteX11" fmla="*/ 282024 w 1221610"/>
              <a:gd name="connsiteY11" fmla="*/ 548016 h 2219666"/>
              <a:gd name="connsiteX12" fmla="*/ 291549 w 1221610"/>
              <a:gd name="connsiteY12" fmla="*/ 524204 h 2219666"/>
              <a:gd name="connsiteX13" fmla="*/ 267737 w 1221610"/>
              <a:gd name="connsiteY13" fmla="*/ 490866 h 2219666"/>
              <a:gd name="connsiteX14" fmla="*/ 303456 w 1221610"/>
              <a:gd name="connsiteY14" fmla="*/ 481341 h 2219666"/>
              <a:gd name="connsiteX15" fmla="*/ 322506 w 1221610"/>
              <a:gd name="connsiteY15" fmla="*/ 457529 h 2219666"/>
              <a:gd name="connsiteX16" fmla="*/ 353462 w 1221610"/>
              <a:gd name="connsiteY16" fmla="*/ 450385 h 2219666"/>
              <a:gd name="connsiteX17" fmla="*/ 410612 w 1221610"/>
              <a:gd name="connsiteY17" fmla="*/ 452766 h 2219666"/>
              <a:gd name="connsiteX18" fmla="*/ 410612 w 1221610"/>
              <a:gd name="connsiteY18" fmla="*/ 507535 h 2219666"/>
              <a:gd name="connsiteX19" fmla="*/ 436806 w 1221610"/>
              <a:gd name="connsiteY19" fmla="*/ 531345 h 2219666"/>
              <a:gd name="connsiteX20" fmla="*/ 462999 w 1221610"/>
              <a:gd name="connsiteY20" fmla="*/ 548016 h 2219666"/>
              <a:gd name="connsiteX21" fmla="*/ 424899 w 1221610"/>
              <a:gd name="connsiteY21" fmla="*/ 567066 h 2219666"/>
              <a:gd name="connsiteX22" fmla="*/ 403468 w 1221610"/>
              <a:gd name="connsiteY22" fmla="*/ 586116 h 2219666"/>
              <a:gd name="connsiteX23" fmla="*/ 420137 w 1221610"/>
              <a:gd name="connsiteY23" fmla="*/ 609929 h 2219666"/>
              <a:gd name="connsiteX24" fmla="*/ 415374 w 1221610"/>
              <a:gd name="connsiteY24" fmla="*/ 650410 h 2219666"/>
              <a:gd name="connsiteX25" fmla="*/ 427281 w 1221610"/>
              <a:gd name="connsiteY25" fmla="*/ 678985 h 2219666"/>
              <a:gd name="connsiteX26" fmla="*/ 410612 w 1221610"/>
              <a:gd name="connsiteY26" fmla="*/ 700416 h 2219666"/>
              <a:gd name="connsiteX27" fmla="*/ 401088 w 1221610"/>
              <a:gd name="connsiteY27" fmla="*/ 778998 h 2219666"/>
              <a:gd name="connsiteX28" fmla="*/ 441568 w 1221610"/>
              <a:gd name="connsiteY28" fmla="*/ 778997 h 2219666"/>
              <a:gd name="connsiteX29" fmla="*/ 486812 w 1221610"/>
              <a:gd name="connsiteY29" fmla="*/ 755185 h 2219666"/>
              <a:gd name="connsiteX30" fmla="*/ 513007 w 1221610"/>
              <a:gd name="connsiteY30" fmla="*/ 757566 h 2219666"/>
              <a:gd name="connsiteX31" fmla="*/ 536818 w 1221610"/>
              <a:gd name="connsiteY31" fmla="*/ 783760 h 2219666"/>
              <a:gd name="connsiteX32" fmla="*/ 510625 w 1221610"/>
              <a:gd name="connsiteY32" fmla="*/ 888535 h 2219666"/>
              <a:gd name="connsiteX33" fmla="*/ 539200 w 1221610"/>
              <a:gd name="connsiteY33" fmla="*/ 926635 h 2219666"/>
              <a:gd name="connsiteX34" fmla="*/ 546344 w 1221610"/>
              <a:gd name="connsiteY34" fmla="*/ 945686 h 2219666"/>
              <a:gd name="connsiteX35" fmla="*/ 532057 w 1221610"/>
              <a:gd name="connsiteY35" fmla="*/ 976641 h 2219666"/>
              <a:gd name="connsiteX36" fmla="*/ 517769 w 1221610"/>
              <a:gd name="connsiteY36" fmla="*/ 1048079 h 2219666"/>
              <a:gd name="connsiteX37" fmla="*/ 541582 w 1221610"/>
              <a:gd name="connsiteY37" fmla="*/ 1081416 h 2219666"/>
              <a:gd name="connsiteX38" fmla="*/ 551107 w 1221610"/>
              <a:gd name="connsiteY38" fmla="*/ 1121897 h 2219666"/>
              <a:gd name="connsiteX39" fmla="*/ 567775 w 1221610"/>
              <a:gd name="connsiteY39" fmla="*/ 1129041 h 2219666"/>
              <a:gd name="connsiteX40" fmla="*/ 572104 w 1221610"/>
              <a:gd name="connsiteY40" fmla="*/ 1139147 h 2219666"/>
              <a:gd name="connsiteX41" fmla="*/ 591588 w 1221610"/>
              <a:gd name="connsiteY41" fmla="*/ 1105229 h 2219666"/>
              <a:gd name="connsiteX42" fmla="*/ 615400 w 1221610"/>
              <a:gd name="connsiteY42" fmla="*/ 1088560 h 2219666"/>
              <a:gd name="connsiteX43" fmla="*/ 665407 w 1221610"/>
              <a:gd name="connsiteY43" fmla="*/ 1062366 h 2219666"/>
              <a:gd name="connsiteX44" fmla="*/ 698744 w 1221610"/>
              <a:gd name="connsiteY44" fmla="*/ 1050460 h 2219666"/>
              <a:gd name="connsiteX45" fmla="*/ 734463 w 1221610"/>
              <a:gd name="connsiteY45" fmla="*/ 1012361 h 2219666"/>
              <a:gd name="connsiteX46" fmla="*/ 791613 w 1221610"/>
              <a:gd name="connsiteY46" fmla="*/ 988547 h 2219666"/>
              <a:gd name="connsiteX47" fmla="*/ 817807 w 1221610"/>
              <a:gd name="connsiteY47" fmla="*/ 943304 h 2219666"/>
              <a:gd name="connsiteX48" fmla="*/ 841618 w 1221610"/>
              <a:gd name="connsiteY48" fmla="*/ 926633 h 2219666"/>
              <a:gd name="connsiteX49" fmla="*/ 867813 w 1221610"/>
              <a:gd name="connsiteY49" fmla="*/ 926635 h 2219666"/>
              <a:gd name="connsiteX50" fmla="*/ 872575 w 1221610"/>
              <a:gd name="connsiteY50" fmla="*/ 945685 h 2219666"/>
              <a:gd name="connsiteX51" fmla="*/ 848763 w 1221610"/>
              <a:gd name="connsiteY51" fmla="*/ 971879 h 2219666"/>
              <a:gd name="connsiteX52" fmla="*/ 872575 w 1221610"/>
              <a:gd name="connsiteY52" fmla="*/ 998072 h 2219666"/>
              <a:gd name="connsiteX53" fmla="*/ 872575 w 1221610"/>
              <a:gd name="connsiteY53" fmla="*/ 1021885 h 2219666"/>
              <a:gd name="connsiteX54" fmla="*/ 829713 w 1221610"/>
              <a:gd name="connsiteY54" fmla="*/ 1024266 h 2219666"/>
              <a:gd name="connsiteX55" fmla="*/ 817807 w 1221610"/>
              <a:gd name="connsiteY55" fmla="*/ 1052841 h 2219666"/>
              <a:gd name="connsiteX56" fmla="*/ 829713 w 1221610"/>
              <a:gd name="connsiteY56" fmla="*/ 1081416 h 2219666"/>
              <a:gd name="connsiteX57" fmla="*/ 822567 w 1221610"/>
              <a:gd name="connsiteY57" fmla="*/ 1105227 h 2219666"/>
              <a:gd name="connsiteX58" fmla="*/ 836857 w 1221610"/>
              <a:gd name="connsiteY58" fmla="*/ 1124280 h 2219666"/>
              <a:gd name="connsiteX59" fmla="*/ 870194 w 1221610"/>
              <a:gd name="connsiteY59" fmla="*/ 1095705 h 2219666"/>
              <a:gd name="connsiteX60" fmla="*/ 903532 w 1221610"/>
              <a:gd name="connsiteY60" fmla="*/ 1090942 h 2219666"/>
              <a:gd name="connsiteX61" fmla="*/ 901150 w 1221610"/>
              <a:gd name="connsiteY61" fmla="*/ 1045697 h 2219666"/>
              <a:gd name="connsiteX62" fmla="*/ 958300 w 1221610"/>
              <a:gd name="connsiteY62" fmla="*/ 1036173 h 2219666"/>
              <a:gd name="connsiteX63" fmla="*/ 974969 w 1221610"/>
              <a:gd name="connsiteY63" fmla="*/ 1055222 h 2219666"/>
              <a:gd name="connsiteX64" fmla="*/ 984494 w 1221610"/>
              <a:gd name="connsiteY64" fmla="*/ 1181430 h 2219666"/>
              <a:gd name="connsiteX65" fmla="*/ 1032119 w 1221610"/>
              <a:gd name="connsiteY65" fmla="*/ 1262392 h 2219666"/>
              <a:gd name="connsiteX66" fmla="*/ 1072600 w 1221610"/>
              <a:gd name="connsiteY66" fmla="*/ 1283823 h 2219666"/>
              <a:gd name="connsiteX67" fmla="*/ 1089269 w 1221610"/>
              <a:gd name="connsiteY67" fmla="*/ 1350498 h 2219666"/>
              <a:gd name="connsiteX68" fmla="*/ 1122607 w 1221610"/>
              <a:gd name="connsiteY68" fmla="*/ 1376692 h 2219666"/>
              <a:gd name="connsiteX69" fmla="*/ 1163088 w 1221610"/>
              <a:gd name="connsiteY69" fmla="*/ 1436223 h 2219666"/>
              <a:gd name="connsiteX70" fmla="*/ 1191663 w 1221610"/>
              <a:gd name="connsiteY70" fmla="*/ 1450511 h 2219666"/>
              <a:gd name="connsiteX71" fmla="*/ 1220238 w 1221610"/>
              <a:gd name="connsiteY71" fmla="*/ 1488610 h 2219666"/>
              <a:gd name="connsiteX72" fmla="*/ 1215943 w 1221610"/>
              <a:gd name="connsiteY72" fmla="*/ 1508470 h 2219666"/>
              <a:gd name="connsiteX73" fmla="*/ 1196425 w 1221610"/>
              <a:gd name="connsiteY73" fmla="*/ 1557667 h 2219666"/>
              <a:gd name="connsiteX74" fmla="*/ 1144037 w 1221610"/>
              <a:gd name="connsiteY74" fmla="*/ 1552903 h 2219666"/>
              <a:gd name="connsiteX75" fmla="*/ 1124987 w 1221610"/>
              <a:gd name="connsiteY75" fmla="*/ 1598146 h 2219666"/>
              <a:gd name="connsiteX76" fmla="*/ 1048787 w 1221610"/>
              <a:gd name="connsiteY76" fmla="*/ 1631484 h 2219666"/>
              <a:gd name="connsiteX77" fmla="*/ 1020212 w 1221610"/>
              <a:gd name="connsiteY77" fmla="*/ 1691015 h 2219666"/>
              <a:gd name="connsiteX78" fmla="*/ 1036881 w 1221610"/>
              <a:gd name="connsiteY78" fmla="*/ 1738640 h 2219666"/>
              <a:gd name="connsiteX79" fmla="*/ 1017832 w 1221610"/>
              <a:gd name="connsiteY79" fmla="*/ 1779123 h 2219666"/>
              <a:gd name="connsiteX80" fmla="*/ 984493 w 1221610"/>
              <a:gd name="connsiteY80" fmla="*/ 1776740 h 2219666"/>
              <a:gd name="connsiteX81" fmla="*/ 982112 w 1221610"/>
              <a:gd name="connsiteY81" fmla="*/ 1841034 h 2219666"/>
              <a:gd name="connsiteX82" fmla="*/ 946393 w 1221610"/>
              <a:gd name="connsiteY82" fmla="*/ 1857703 h 2219666"/>
              <a:gd name="connsiteX83" fmla="*/ 910674 w 1221610"/>
              <a:gd name="connsiteY83" fmla="*/ 1864846 h 2219666"/>
              <a:gd name="connsiteX84" fmla="*/ 910674 w 1221610"/>
              <a:gd name="connsiteY84" fmla="*/ 1929140 h 2219666"/>
              <a:gd name="connsiteX85" fmla="*/ 967824 w 1221610"/>
              <a:gd name="connsiteY85" fmla="*/ 1938665 h 2219666"/>
              <a:gd name="connsiteX86" fmla="*/ 1001162 w 1221610"/>
              <a:gd name="connsiteY86" fmla="*/ 1933903 h 2219666"/>
              <a:gd name="connsiteX87" fmla="*/ 1005922 w 1221610"/>
              <a:gd name="connsiteY87" fmla="*/ 2007722 h 2219666"/>
              <a:gd name="connsiteX88" fmla="*/ 982112 w 1221610"/>
              <a:gd name="connsiteY88" fmla="*/ 2029153 h 2219666"/>
              <a:gd name="connsiteX89" fmla="*/ 922581 w 1221610"/>
              <a:gd name="connsiteY89" fmla="*/ 2026773 h 2219666"/>
              <a:gd name="connsiteX90" fmla="*/ 870193 w 1221610"/>
              <a:gd name="connsiteY90" fmla="*/ 2036298 h 2219666"/>
              <a:gd name="connsiteX91" fmla="*/ 824949 w 1221610"/>
              <a:gd name="connsiteY91" fmla="*/ 2060111 h 2219666"/>
              <a:gd name="connsiteX92" fmla="*/ 779704 w 1221610"/>
              <a:gd name="connsiteY92" fmla="*/ 2067253 h 2219666"/>
              <a:gd name="connsiteX93" fmla="*/ 758274 w 1221610"/>
              <a:gd name="connsiteY93" fmla="*/ 2086305 h 2219666"/>
              <a:gd name="connsiteX94" fmla="*/ 751131 w 1221610"/>
              <a:gd name="connsiteY94" fmla="*/ 2131548 h 2219666"/>
              <a:gd name="connsiteX95" fmla="*/ 734462 w 1221610"/>
              <a:gd name="connsiteY95" fmla="*/ 2143455 h 2219666"/>
              <a:gd name="connsiteX96" fmla="*/ 689218 w 1221610"/>
              <a:gd name="connsiteY96" fmla="*/ 2193461 h 2219666"/>
              <a:gd name="connsiteX97" fmla="*/ 665406 w 1221610"/>
              <a:gd name="connsiteY97" fmla="*/ 2198222 h 2219666"/>
              <a:gd name="connsiteX98" fmla="*/ 617781 w 1221610"/>
              <a:gd name="connsiteY98" fmla="*/ 2219654 h 2219666"/>
              <a:gd name="connsiteX99" fmla="*/ 579681 w 1221610"/>
              <a:gd name="connsiteY99" fmla="*/ 2202985 h 2219666"/>
              <a:gd name="connsiteX100" fmla="*/ 563012 w 1221610"/>
              <a:gd name="connsiteY100" fmla="*/ 2174410 h 2219666"/>
              <a:gd name="connsiteX101" fmla="*/ 520149 w 1221610"/>
              <a:gd name="connsiteY101" fmla="*/ 2183936 h 2219666"/>
              <a:gd name="connsiteX102" fmla="*/ 512573 w 1221610"/>
              <a:gd name="connsiteY102" fmla="*/ 2177832 h 2219666"/>
              <a:gd name="connsiteX103" fmla="*/ 503481 w 1221610"/>
              <a:gd name="connsiteY103" fmla="*/ 2172029 h 2219666"/>
              <a:gd name="connsiteX104" fmla="*/ 522531 w 1221610"/>
              <a:gd name="connsiteY104" fmla="*/ 2064872 h 2219666"/>
              <a:gd name="connsiteX105" fmla="*/ 539199 w 1221610"/>
              <a:gd name="connsiteY105" fmla="*/ 2043441 h 2219666"/>
              <a:gd name="connsiteX106" fmla="*/ 529674 w 1221610"/>
              <a:gd name="connsiteY106" fmla="*/ 1998198 h 2219666"/>
              <a:gd name="connsiteX107" fmla="*/ 553487 w 1221610"/>
              <a:gd name="connsiteY107" fmla="*/ 1983910 h 2219666"/>
              <a:gd name="connsiteX108" fmla="*/ 534437 w 1221610"/>
              <a:gd name="connsiteY108" fmla="*/ 1969623 h 2219666"/>
              <a:gd name="connsiteX109" fmla="*/ 522531 w 1221610"/>
              <a:gd name="connsiteY109" fmla="*/ 1933905 h 2219666"/>
              <a:gd name="connsiteX110" fmla="*/ 513006 w 1221610"/>
              <a:gd name="connsiteY110" fmla="*/ 1888661 h 2219666"/>
              <a:gd name="connsiteX111" fmla="*/ 510624 w 1221610"/>
              <a:gd name="connsiteY111" fmla="*/ 1857703 h 2219666"/>
              <a:gd name="connsiteX112" fmla="*/ 460618 w 1221610"/>
              <a:gd name="connsiteY112" fmla="*/ 1860086 h 2219666"/>
              <a:gd name="connsiteX113" fmla="*/ 427282 w 1221610"/>
              <a:gd name="connsiteY113" fmla="*/ 1824367 h 2219666"/>
              <a:gd name="connsiteX114" fmla="*/ 382037 w 1221610"/>
              <a:gd name="connsiteY114" fmla="*/ 1807697 h 2219666"/>
              <a:gd name="connsiteX115" fmla="*/ 367749 w 1221610"/>
              <a:gd name="connsiteY115" fmla="*/ 1757692 h 2219666"/>
              <a:gd name="connsiteX116" fmla="*/ 365368 w 1221610"/>
              <a:gd name="connsiteY116" fmla="*/ 1736260 h 2219666"/>
              <a:gd name="connsiteX117" fmla="*/ 334413 w 1221610"/>
              <a:gd name="connsiteY117" fmla="*/ 1691017 h 2219666"/>
              <a:gd name="connsiteX118" fmla="*/ 291549 w 1221610"/>
              <a:gd name="connsiteY118" fmla="*/ 1667204 h 2219666"/>
              <a:gd name="connsiteX119" fmla="*/ 248688 w 1221610"/>
              <a:gd name="connsiteY119" fmla="*/ 1638630 h 2219666"/>
              <a:gd name="connsiteX120" fmla="*/ 215349 w 1221610"/>
              <a:gd name="connsiteY120" fmla="*/ 1629104 h 2219666"/>
              <a:gd name="connsiteX121" fmla="*/ 217731 w 1221610"/>
              <a:gd name="connsiteY121" fmla="*/ 1583858 h 2219666"/>
              <a:gd name="connsiteX122" fmla="*/ 174868 w 1221610"/>
              <a:gd name="connsiteY122" fmla="*/ 1598148 h 2219666"/>
              <a:gd name="connsiteX123" fmla="*/ 186775 w 1221610"/>
              <a:gd name="connsiteY123" fmla="*/ 1631486 h 2219666"/>
              <a:gd name="connsiteX124" fmla="*/ 179631 w 1221610"/>
              <a:gd name="connsiteY124" fmla="*/ 1648155 h 2219666"/>
              <a:gd name="connsiteX125" fmla="*/ 141531 w 1221610"/>
              <a:gd name="connsiteY125" fmla="*/ 1619580 h 2219666"/>
              <a:gd name="connsiteX126" fmla="*/ 98669 w 1221610"/>
              <a:gd name="connsiteY126" fmla="*/ 1617198 h 2219666"/>
              <a:gd name="connsiteX127" fmla="*/ 43899 w 1221610"/>
              <a:gd name="connsiteY127" fmla="*/ 1598148 h 2219666"/>
              <a:gd name="connsiteX128" fmla="*/ 10560 w 1221610"/>
              <a:gd name="connsiteY128" fmla="*/ 1595764 h 2219666"/>
              <a:gd name="connsiteX129" fmla="*/ 1037 w 1221610"/>
              <a:gd name="connsiteY129" fmla="*/ 1543380 h 2219666"/>
              <a:gd name="connsiteX130" fmla="*/ 34374 w 1221610"/>
              <a:gd name="connsiteY130" fmla="*/ 1455273 h 2219666"/>
              <a:gd name="connsiteX131" fmla="*/ 60568 w 1221610"/>
              <a:gd name="connsiteY131" fmla="*/ 1407648 h 2219666"/>
              <a:gd name="connsiteX132" fmla="*/ 81999 w 1221610"/>
              <a:gd name="connsiteY132" fmla="*/ 1360023 h 2219666"/>
              <a:gd name="connsiteX133" fmla="*/ 108194 w 1221610"/>
              <a:gd name="connsiteY133" fmla="*/ 1321923 h 2219666"/>
              <a:gd name="connsiteX134" fmla="*/ 146293 w 1221610"/>
              <a:gd name="connsiteY134" fmla="*/ 1312398 h 2219666"/>
              <a:gd name="connsiteX135" fmla="*/ 153438 w 1221610"/>
              <a:gd name="connsiteY135" fmla="*/ 1276680 h 2219666"/>
              <a:gd name="connsiteX136" fmla="*/ 262975 w 1221610"/>
              <a:gd name="connsiteY136" fmla="*/ 1157617 h 2219666"/>
              <a:gd name="connsiteX137" fmla="*/ 286787 w 1221610"/>
              <a:gd name="connsiteY137" fmla="*/ 1019502 h 2219666"/>
              <a:gd name="connsiteX138" fmla="*/ 282025 w 1221610"/>
              <a:gd name="connsiteY138" fmla="*/ 938542 h 2219666"/>
              <a:gd name="connsiteX139" fmla="*/ 196300 w 1221610"/>
              <a:gd name="connsiteY139" fmla="*/ 926636 h 2219666"/>
              <a:gd name="connsiteX140" fmla="*/ 179632 w 1221610"/>
              <a:gd name="connsiteY140" fmla="*/ 845673 h 2219666"/>
              <a:gd name="connsiteX141" fmla="*/ 186775 w 1221610"/>
              <a:gd name="connsiteY141" fmla="*/ 778998 h 2219666"/>
              <a:gd name="connsiteX142" fmla="*/ 148675 w 1221610"/>
              <a:gd name="connsiteY142" fmla="*/ 740898 h 2219666"/>
              <a:gd name="connsiteX143" fmla="*/ 127244 w 1221610"/>
              <a:gd name="connsiteY143" fmla="*/ 700416 h 2219666"/>
              <a:gd name="connsiteX144" fmla="*/ 117719 w 1221610"/>
              <a:gd name="connsiteY144" fmla="*/ 640886 h 2219666"/>
              <a:gd name="connsiteX145" fmla="*/ 102097 w 1221610"/>
              <a:gd name="connsiteY145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24874 w 1221610"/>
              <a:gd name="connsiteY10" fmla="*/ 593260 h 2219666"/>
              <a:gd name="connsiteX11" fmla="*/ 253449 w 1221610"/>
              <a:gd name="connsiteY11" fmla="*/ 595641 h 2219666"/>
              <a:gd name="connsiteX12" fmla="*/ 282024 w 1221610"/>
              <a:gd name="connsiteY12" fmla="*/ 548016 h 2219666"/>
              <a:gd name="connsiteX13" fmla="*/ 291549 w 1221610"/>
              <a:gd name="connsiteY13" fmla="*/ 524204 h 2219666"/>
              <a:gd name="connsiteX14" fmla="*/ 267737 w 1221610"/>
              <a:gd name="connsiteY14" fmla="*/ 490866 h 2219666"/>
              <a:gd name="connsiteX15" fmla="*/ 303456 w 1221610"/>
              <a:gd name="connsiteY15" fmla="*/ 481341 h 2219666"/>
              <a:gd name="connsiteX16" fmla="*/ 322506 w 1221610"/>
              <a:gd name="connsiteY16" fmla="*/ 457529 h 2219666"/>
              <a:gd name="connsiteX17" fmla="*/ 353462 w 1221610"/>
              <a:gd name="connsiteY17" fmla="*/ 450385 h 2219666"/>
              <a:gd name="connsiteX18" fmla="*/ 410612 w 1221610"/>
              <a:gd name="connsiteY18" fmla="*/ 452766 h 2219666"/>
              <a:gd name="connsiteX19" fmla="*/ 410612 w 1221610"/>
              <a:gd name="connsiteY19" fmla="*/ 507535 h 2219666"/>
              <a:gd name="connsiteX20" fmla="*/ 436806 w 1221610"/>
              <a:gd name="connsiteY20" fmla="*/ 531345 h 2219666"/>
              <a:gd name="connsiteX21" fmla="*/ 462999 w 1221610"/>
              <a:gd name="connsiteY21" fmla="*/ 548016 h 2219666"/>
              <a:gd name="connsiteX22" fmla="*/ 424899 w 1221610"/>
              <a:gd name="connsiteY22" fmla="*/ 567066 h 2219666"/>
              <a:gd name="connsiteX23" fmla="*/ 403468 w 1221610"/>
              <a:gd name="connsiteY23" fmla="*/ 586116 h 2219666"/>
              <a:gd name="connsiteX24" fmla="*/ 420137 w 1221610"/>
              <a:gd name="connsiteY24" fmla="*/ 609929 h 2219666"/>
              <a:gd name="connsiteX25" fmla="*/ 415374 w 1221610"/>
              <a:gd name="connsiteY25" fmla="*/ 650410 h 2219666"/>
              <a:gd name="connsiteX26" fmla="*/ 427281 w 1221610"/>
              <a:gd name="connsiteY26" fmla="*/ 678985 h 2219666"/>
              <a:gd name="connsiteX27" fmla="*/ 410612 w 1221610"/>
              <a:gd name="connsiteY27" fmla="*/ 700416 h 2219666"/>
              <a:gd name="connsiteX28" fmla="*/ 401088 w 1221610"/>
              <a:gd name="connsiteY28" fmla="*/ 778998 h 2219666"/>
              <a:gd name="connsiteX29" fmla="*/ 441568 w 1221610"/>
              <a:gd name="connsiteY29" fmla="*/ 778997 h 2219666"/>
              <a:gd name="connsiteX30" fmla="*/ 486812 w 1221610"/>
              <a:gd name="connsiteY30" fmla="*/ 755185 h 2219666"/>
              <a:gd name="connsiteX31" fmla="*/ 513007 w 1221610"/>
              <a:gd name="connsiteY31" fmla="*/ 757566 h 2219666"/>
              <a:gd name="connsiteX32" fmla="*/ 536818 w 1221610"/>
              <a:gd name="connsiteY32" fmla="*/ 783760 h 2219666"/>
              <a:gd name="connsiteX33" fmla="*/ 510625 w 1221610"/>
              <a:gd name="connsiteY33" fmla="*/ 888535 h 2219666"/>
              <a:gd name="connsiteX34" fmla="*/ 539200 w 1221610"/>
              <a:gd name="connsiteY34" fmla="*/ 926635 h 2219666"/>
              <a:gd name="connsiteX35" fmla="*/ 546344 w 1221610"/>
              <a:gd name="connsiteY35" fmla="*/ 945686 h 2219666"/>
              <a:gd name="connsiteX36" fmla="*/ 532057 w 1221610"/>
              <a:gd name="connsiteY36" fmla="*/ 976641 h 2219666"/>
              <a:gd name="connsiteX37" fmla="*/ 517769 w 1221610"/>
              <a:gd name="connsiteY37" fmla="*/ 1048079 h 2219666"/>
              <a:gd name="connsiteX38" fmla="*/ 541582 w 1221610"/>
              <a:gd name="connsiteY38" fmla="*/ 1081416 h 2219666"/>
              <a:gd name="connsiteX39" fmla="*/ 551107 w 1221610"/>
              <a:gd name="connsiteY39" fmla="*/ 1121897 h 2219666"/>
              <a:gd name="connsiteX40" fmla="*/ 567775 w 1221610"/>
              <a:gd name="connsiteY40" fmla="*/ 1129041 h 2219666"/>
              <a:gd name="connsiteX41" fmla="*/ 572104 w 1221610"/>
              <a:gd name="connsiteY41" fmla="*/ 1139147 h 2219666"/>
              <a:gd name="connsiteX42" fmla="*/ 591588 w 1221610"/>
              <a:gd name="connsiteY42" fmla="*/ 1105229 h 2219666"/>
              <a:gd name="connsiteX43" fmla="*/ 615400 w 1221610"/>
              <a:gd name="connsiteY43" fmla="*/ 1088560 h 2219666"/>
              <a:gd name="connsiteX44" fmla="*/ 665407 w 1221610"/>
              <a:gd name="connsiteY44" fmla="*/ 1062366 h 2219666"/>
              <a:gd name="connsiteX45" fmla="*/ 698744 w 1221610"/>
              <a:gd name="connsiteY45" fmla="*/ 1050460 h 2219666"/>
              <a:gd name="connsiteX46" fmla="*/ 734463 w 1221610"/>
              <a:gd name="connsiteY46" fmla="*/ 1012361 h 2219666"/>
              <a:gd name="connsiteX47" fmla="*/ 791613 w 1221610"/>
              <a:gd name="connsiteY47" fmla="*/ 988547 h 2219666"/>
              <a:gd name="connsiteX48" fmla="*/ 817807 w 1221610"/>
              <a:gd name="connsiteY48" fmla="*/ 943304 h 2219666"/>
              <a:gd name="connsiteX49" fmla="*/ 841618 w 1221610"/>
              <a:gd name="connsiteY49" fmla="*/ 926633 h 2219666"/>
              <a:gd name="connsiteX50" fmla="*/ 867813 w 1221610"/>
              <a:gd name="connsiteY50" fmla="*/ 926635 h 2219666"/>
              <a:gd name="connsiteX51" fmla="*/ 872575 w 1221610"/>
              <a:gd name="connsiteY51" fmla="*/ 945685 h 2219666"/>
              <a:gd name="connsiteX52" fmla="*/ 848763 w 1221610"/>
              <a:gd name="connsiteY52" fmla="*/ 971879 h 2219666"/>
              <a:gd name="connsiteX53" fmla="*/ 872575 w 1221610"/>
              <a:gd name="connsiteY53" fmla="*/ 998072 h 2219666"/>
              <a:gd name="connsiteX54" fmla="*/ 872575 w 1221610"/>
              <a:gd name="connsiteY54" fmla="*/ 1021885 h 2219666"/>
              <a:gd name="connsiteX55" fmla="*/ 829713 w 1221610"/>
              <a:gd name="connsiteY55" fmla="*/ 1024266 h 2219666"/>
              <a:gd name="connsiteX56" fmla="*/ 817807 w 1221610"/>
              <a:gd name="connsiteY56" fmla="*/ 1052841 h 2219666"/>
              <a:gd name="connsiteX57" fmla="*/ 829713 w 1221610"/>
              <a:gd name="connsiteY57" fmla="*/ 1081416 h 2219666"/>
              <a:gd name="connsiteX58" fmla="*/ 822567 w 1221610"/>
              <a:gd name="connsiteY58" fmla="*/ 1105227 h 2219666"/>
              <a:gd name="connsiteX59" fmla="*/ 836857 w 1221610"/>
              <a:gd name="connsiteY59" fmla="*/ 1124280 h 2219666"/>
              <a:gd name="connsiteX60" fmla="*/ 870194 w 1221610"/>
              <a:gd name="connsiteY60" fmla="*/ 1095705 h 2219666"/>
              <a:gd name="connsiteX61" fmla="*/ 903532 w 1221610"/>
              <a:gd name="connsiteY61" fmla="*/ 1090942 h 2219666"/>
              <a:gd name="connsiteX62" fmla="*/ 901150 w 1221610"/>
              <a:gd name="connsiteY62" fmla="*/ 1045697 h 2219666"/>
              <a:gd name="connsiteX63" fmla="*/ 958300 w 1221610"/>
              <a:gd name="connsiteY63" fmla="*/ 1036173 h 2219666"/>
              <a:gd name="connsiteX64" fmla="*/ 974969 w 1221610"/>
              <a:gd name="connsiteY64" fmla="*/ 1055222 h 2219666"/>
              <a:gd name="connsiteX65" fmla="*/ 984494 w 1221610"/>
              <a:gd name="connsiteY65" fmla="*/ 1181430 h 2219666"/>
              <a:gd name="connsiteX66" fmla="*/ 1032119 w 1221610"/>
              <a:gd name="connsiteY66" fmla="*/ 1262392 h 2219666"/>
              <a:gd name="connsiteX67" fmla="*/ 1072600 w 1221610"/>
              <a:gd name="connsiteY67" fmla="*/ 1283823 h 2219666"/>
              <a:gd name="connsiteX68" fmla="*/ 1089269 w 1221610"/>
              <a:gd name="connsiteY68" fmla="*/ 1350498 h 2219666"/>
              <a:gd name="connsiteX69" fmla="*/ 1122607 w 1221610"/>
              <a:gd name="connsiteY69" fmla="*/ 1376692 h 2219666"/>
              <a:gd name="connsiteX70" fmla="*/ 1163088 w 1221610"/>
              <a:gd name="connsiteY70" fmla="*/ 1436223 h 2219666"/>
              <a:gd name="connsiteX71" fmla="*/ 1191663 w 1221610"/>
              <a:gd name="connsiteY71" fmla="*/ 1450511 h 2219666"/>
              <a:gd name="connsiteX72" fmla="*/ 1220238 w 1221610"/>
              <a:gd name="connsiteY72" fmla="*/ 1488610 h 2219666"/>
              <a:gd name="connsiteX73" fmla="*/ 1215943 w 1221610"/>
              <a:gd name="connsiteY73" fmla="*/ 1508470 h 2219666"/>
              <a:gd name="connsiteX74" fmla="*/ 1196425 w 1221610"/>
              <a:gd name="connsiteY74" fmla="*/ 1557667 h 2219666"/>
              <a:gd name="connsiteX75" fmla="*/ 1144037 w 1221610"/>
              <a:gd name="connsiteY75" fmla="*/ 1552903 h 2219666"/>
              <a:gd name="connsiteX76" fmla="*/ 1124987 w 1221610"/>
              <a:gd name="connsiteY76" fmla="*/ 1598146 h 2219666"/>
              <a:gd name="connsiteX77" fmla="*/ 1048787 w 1221610"/>
              <a:gd name="connsiteY77" fmla="*/ 1631484 h 2219666"/>
              <a:gd name="connsiteX78" fmla="*/ 1020212 w 1221610"/>
              <a:gd name="connsiteY78" fmla="*/ 1691015 h 2219666"/>
              <a:gd name="connsiteX79" fmla="*/ 1036881 w 1221610"/>
              <a:gd name="connsiteY79" fmla="*/ 1738640 h 2219666"/>
              <a:gd name="connsiteX80" fmla="*/ 1017832 w 1221610"/>
              <a:gd name="connsiteY80" fmla="*/ 1779123 h 2219666"/>
              <a:gd name="connsiteX81" fmla="*/ 984493 w 1221610"/>
              <a:gd name="connsiteY81" fmla="*/ 1776740 h 2219666"/>
              <a:gd name="connsiteX82" fmla="*/ 982112 w 1221610"/>
              <a:gd name="connsiteY82" fmla="*/ 1841034 h 2219666"/>
              <a:gd name="connsiteX83" fmla="*/ 946393 w 1221610"/>
              <a:gd name="connsiteY83" fmla="*/ 1857703 h 2219666"/>
              <a:gd name="connsiteX84" fmla="*/ 910674 w 1221610"/>
              <a:gd name="connsiteY84" fmla="*/ 1864846 h 2219666"/>
              <a:gd name="connsiteX85" fmla="*/ 910674 w 1221610"/>
              <a:gd name="connsiteY85" fmla="*/ 1929140 h 2219666"/>
              <a:gd name="connsiteX86" fmla="*/ 967824 w 1221610"/>
              <a:gd name="connsiteY86" fmla="*/ 1938665 h 2219666"/>
              <a:gd name="connsiteX87" fmla="*/ 1001162 w 1221610"/>
              <a:gd name="connsiteY87" fmla="*/ 1933903 h 2219666"/>
              <a:gd name="connsiteX88" fmla="*/ 1005922 w 1221610"/>
              <a:gd name="connsiteY88" fmla="*/ 2007722 h 2219666"/>
              <a:gd name="connsiteX89" fmla="*/ 982112 w 1221610"/>
              <a:gd name="connsiteY89" fmla="*/ 2029153 h 2219666"/>
              <a:gd name="connsiteX90" fmla="*/ 922581 w 1221610"/>
              <a:gd name="connsiteY90" fmla="*/ 2026773 h 2219666"/>
              <a:gd name="connsiteX91" fmla="*/ 870193 w 1221610"/>
              <a:gd name="connsiteY91" fmla="*/ 2036298 h 2219666"/>
              <a:gd name="connsiteX92" fmla="*/ 824949 w 1221610"/>
              <a:gd name="connsiteY92" fmla="*/ 2060111 h 2219666"/>
              <a:gd name="connsiteX93" fmla="*/ 779704 w 1221610"/>
              <a:gd name="connsiteY93" fmla="*/ 2067253 h 2219666"/>
              <a:gd name="connsiteX94" fmla="*/ 758274 w 1221610"/>
              <a:gd name="connsiteY94" fmla="*/ 2086305 h 2219666"/>
              <a:gd name="connsiteX95" fmla="*/ 751131 w 1221610"/>
              <a:gd name="connsiteY95" fmla="*/ 2131548 h 2219666"/>
              <a:gd name="connsiteX96" fmla="*/ 734462 w 1221610"/>
              <a:gd name="connsiteY96" fmla="*/ 2143455 h 2219666"/>
              <a:gd name="connsiteX97" fmla="*/ 689218 w 1221610"/>
              <a:gd name="connsiteY97" fmla="*/ 2193461 h 2219666"/>
              <a:gd name="connsiteX98" fmla="*/ 665406 w 1221610"/>
              <a:gd name="connsiteY98" fmla="*/ 2198222 h 2219666"/>
              <a:gd name="connsiteX99" fmla="*/ 617781 w 1221610"/>
              <a:gd name="connsiteY99" fmla="*/ 2219654 h 2219666"/>
              <a:gd name="connsiteX100" fmla="*/ 579681 w 1221610"/>
              <a:gd name="connsiteY100" fmla="*/ 2202985 h 2219666"/>
              <a:gd name="connsiteX101" fmla="*/ 563012 w 1221610"/>
              <a:gd name="connsiteY101" fmla="*/ 2174410 h 2219666"/>
              <a:gd name="connsiteX102" fmla="*/ 520149 w 1221610"/>
              <a:gd name="connsiteY102" fmla="*/ 2183936 h 2219666"/>
              <a:gd name="connsiteX103" fmla="*/ 512573 w 1221610"/>
              <a:gd name="connsiteY103" fmla="*/ 2177832 h 2219666"/>
              <a:gd name="connsiteX104" fmla="*/ 503481 w 1221610"/>
              <a:gd name="connsiteY104" fmla="*/ 2172029 h 2219666"/>
              <a:gd name="connsiteX105" fmla="*/ 522531 w 1221610"/>
              <a:gd name="connsiteY105" fmla="*/ 2064872 h 2219666"/>
              <a:gd name="connsiteX106" fmla="*/ 539199 w 1221610"/>
              <a:gd name="connsiteY106" fmla="*/ 2043441 h 2219666"/>
              <a:gd name="connsiteX107" fmla="*/ 529674 w 1221610"/>
              <a:gd name="connsiteY107" fmla="*/ 1998198 h 2219666"/>
              <a:gd name="connsiteX108" fmla="*/ 553487 w 1221610"/>
              <a:gd name="connsiteY108" fmla="*/ 1983910 h 2219666"/>
              <a:gd name="connsiteX109" fmla="*/ 534437 w 1221610"/>
              <a:gd name="connsiteY109" fmla="*/ 1969623 h 2219666"/>
              <a:gd name="connsiteX110" fmla="*/ 522531 w 1221610"/>
              <a:gd name="connsiteY110" fmla="*/ 1933905 h 2219666"/>
              <a:gd name="connsiteX111" fmla="*/ 513006 w 1221610"/>
              <a:gd name="connsiteY111" fmla="*/ 1888661 h 2219666"/>
              <a:gd name="connsiteX112" fmla="*/ 510624 w 1221610"/>
              <a:gd name="connsiteY112" fmla="*/ 1857703 h 2219666"/>
              <a:gd name="connsiteX113" fmla="*/ 460618 w 1221610"/>
              <a:gd name="connsiteY113" fmla="*/ 1860086 h 2219666"/>
              <a:gd name="connsiteX114" fmla="*/ 427282 w 1221610"/>
              <a:gd name="connsiteY114" fmla="*/ 1824367 h 2219666"/>
              <a:gd name="connsiteX115" fmla="*/ 382037 w 1221610"/>
              <a:gd name="connsiteY115" fmla="*/ 1807697 h 2219666"/>
              <a:gd name="connsiteX116" fmla="*/ 367749 w 1221610"/>
              <a:gd name="connsiteY116" fmla="*/ 1757692 h 2219666"/>
              <a:gd name="connsiteX117" fmla="*/ 365368 w 1221610"/>
              <a:gd name="connsiteY117" fmla="*/ 1736260 h 2219666"/>
              <a:gd name="connsiteX118" fmla="*/ 334413 w 1221610"/>
              <a:gd name="connsiteY118" fmla="*/ 1691017 h 2219666"/>
              <a:gd name="connsiteX119" fmla="*/ 291549 w 1221610"/>
              <a:gd name="connsiteY119" fmla="*/ 1667204 h 2219666"/>
              <a:gd name="connsiteX120" fmla="*/ 248688 w 1221610"/>
              <a:gd name="connsiteY120" fmla="*/ 1638630 h 2219666"/>
              <a:gd name="connsiteX121" fmla="*/ 215349 w 1221610"/>
              <a:gd name="connsiteY121" fmla="*/ 1629104 h 2219666"/>
              <a:gd name="connsiteX122" fmla="*/ 217731 w 1221610"/>
              <a:gd name="connsiteY122" fmla="*/ 1583858 h 2219666"/>
              <a:gd name="connsiteX123" fmla="*/ 174868 w 1221610"/>
              <a:gd name="connsiteY123" fmla="*/ 1598148 h 2219666"/>
              <a:gd name="connsiteX124" fmla="*/ 186775 w 1221610"/>
              <a:gd name="connsiteY124" fmla="*/ 1631486 h 2219666"/>
              <a:gd name="connsiteX125" fmla="*/ 179631 w 1221610"/>
              <a:gd name="connsiteY125" fmla="*/ 1648155 h 2219666"/>
              <a:gd name="connsiteX126" fmla="*/ 141531 w 1221610"/>
              <a:gd name="connsiteY126" fmla="*/ 1619580 h 2219666"/>
              <a:gd name="connsiteX127" fmla="*/ 98669 w 1221610"/>
              <a:gd name="connsiteY127" fmla="*/ 1617198 h 2219666"/>
              <a:gd name="connsiteX128" fmla="*/ 43899 w 1221610"/>
              <a:gd name="connsiteY128" fmla="*/ 1598148 h 2219666"/>
              <a:gd name="connsiteX129" fmla="*/ 10560 w 1221610"/>
              <a:gd name="connsiteY129" fmla="*/ 1595764 h 2219666"/>
              <a:gd name="connsiteX130" fmla="*/ 1037 w 1221610"/>
              <a:gd name="connsiteY130" fmla="*/ 1543380 h 2219666"/>
              <a:gd name="connsiteX131" fmla="*/ 34374 w 1221610"/>
              <a:gd name="connsiteY131" fmla="*/ 1455273 h 2219666"/>
              <a:gd name="connsiteX132" fmla="*/ 60568 w 1221610"/>
              <a:gd name="connsiteY132" fmla="*/ 1407648 h 2219666"/>
              <a:gd name="connsiteX133" fmla="*/ 81999 w 1221610"/>
              <a:gd name="connsiteY133" fmla="*/ 1360023 h 2219666"/>
              <a:gd name="connsiteX134" fmla="*/ 108194 w 1221610"/>
              <a:gd name="connsiteY134" fmla="*/ 1321923 h 2219666"/>
              <a:gd name="connsiteX135" fmla="*/ 146293 w 1221610"/>
              <a:gd name="connsiteY135" fmla="*/ 1312398 h 2219666"/>
              <a:gd name="connsiteX136" fmla="*/ 153438 w 1221610"/>
              <a:gd name="connsiteY136" fmla="*/ 1276680 h 2219666"/>
              <a:gd name="connsiteX137" fmla="*/ 262975 w 1221610"/>
              <a:gd name="connsiteY137" fmla="*/ 1157617 h 2219666"/>
              <a:gd name="connsiteX138" fmla="*/ 286787 w 1221610"/>
              <a:gd name="connsiteY138" fmla="*/ 1019502 h 2219666"/>
              <a:gd name="connsiteX139" fmla="*/ 282025 w 1221610"/>
              <a:gd name="connsiteY139" fmla="*/ 938542 h 2219666"/>
              <a:gd name="connsiteX140" fmla="*/ 196300 w 1221610"/>
              <a:gd name="connsiteY140" fmla="*/ 926636 h 2219666"/>
              <a:gd name="connsiteX141" fmla="*/ 179632 w 1221610"/>
              <a:gd name="connsiteY141" fmla="*/ 845673 h 2219666"/>
              <a:gd name="connsiteX142" fmla="*/ 186775 w 1221610"/>
              <a:gd name="connsiteY142" fmla="*/ 778998 h 2219666"/>
              <a:gd name="connsiteX143" fmla="*/ 148675 w 1221610"/>
              <a:gd name="connsiteY143" fmla="*/ 740898 h 2219666"/>
              <a:gd name="connsiteX144" fmla="*/ 127244 w 1221610"/>
              <a:gd name="connsiteY144" fmla="*/ 700416 h 2219666"/>
              <a:gd name="connsiteX145" fmla="*/ 117719 w 1221610"/>
              <a:gd name="connsiteY145" fmla="*/ 640886 h 2219666"/>
              <a:gd name="connsiteX146" fmla="*/ 102097 w 1221610"/>
              <a:gd name="connsiteY146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24874 w 1221610"/>
              <a:gd name="connsiteY10" fmla="*/ 593260 h 2219666"/>
              <a:gd name="connsiteX11" fmla="*/ 253449 w 1221610"/>
              <a:gd name="connsiteY11" fmla="*/ 595641 h 2219666"/>
              <a:gd name="connsiteX12" fmla="*/ 279643 w 1221610"/>
              <a:gd name="connsiteY12" fmla="*/ 571829 h 2219666"/>
              <a:gd name="connsiteX13" fmla="*/ 282024 w 1221610"/>
              <a:gd name="connsiteY13" fmla="*/ 548016 h 2219666"/>
              <a:gd name="connsiteX14" fmla="*/ 291549 w 1221610"/>
              <a:gd name="connsiteY14" fmla="*/ 524204 h 2219666"/>
              <a:gd name="connsiteX15" fmla="*/ 267737 w 1221610"/>
              <a:gd name="connsiteY15" fmla="*/ 490866 h 2219666"/>
              <a:gd name="connsiteX16" fmla="*/ 303456 w 1221610"/>
              <a:gd name="connsiteY16" fmla="*/ 481341 h 2219666"/>
              <a:gd name="connsiteX17" fmla="*/ 322506 w 1221610"/>
              <a:gd name="connsiteY17" fmla="*/ 457529 h 2219666"/>
              <a:gd name="connsiteX18" fmla="*/ 353462 w 1221610"/>
              <a:gd name="connsiteY18" fmla="*/ 450385 h 2219666"/>
              <a:gd name="connsiteX19" fmla="*/ 410612 w 1221610"/>
              <a:gd name="connsiteY19" fmla="*/ 452766 h 2219666"/>
              <a:gd name="connsiteX20" fmla="*/ 410612 w 1221610"/>
              <a:gd name="connsiteY20" fmla="*/ 507535 h 2219666"/>
              <a:gd name="connsiteX21" fmla="*/ 436806 w 1221610"/>
              <a:gd name="connsiteY21" fmla="*/ 531345 h 2219666"/>
              <a:gd name="connsiteX22" fmla="*/ 462999 w 1221610"/>
              <a:gd name="connsiteY22" fmla="*/ 548016 h 2219666"/>
              <a:gd name="connsiteX23" fmla="*/ 424899 w 1221610"/>
              <a:gd name="connsiteY23" fmla="*/ 567066 h 2219666"/>
              <a:gd name="connsiteX24" fmla="*/ 403468 w 1221610"/>
              <a:gd name="connsiteY24" fmla="*/ 586116 h 2219666"/>
              <a:gd name="connsiteX25" fmla="*/ 420137 w 1221610"/>
              <a:gd name="connsiteY25" fmla="*/ 609929 h 2219666"/>
              <a:gd name="connsiteX26" fmla="*/ 415374 w 1221610"/>
              <a:gd name="connsiteY26" fmla="*/ 650410 h 2219666"/>
              <a:gd name="connsiteX27" fmla="*/ 427281 w 1221610"/>
              <a:gd name="connsiteY27" fmla="*/ 678985 h 2219666"/>
              <a:gd name="connsiteX28" fmla="*/ 410612 w 1221610"/>
              <a:gd name="connsiteY28" fmla="*/ 700416 h 2219666"/>
              <a:gd name="connsiteX29" fmla="*/ 401088 w 1221610"/>
              <a:gd name="connsiteY29" fmla="*/ 778998 h 2219666"/>
              <a:gd name="connsiteX30" fmla="*/ 441568 w 1221610"/>
              <a:gd name="connsiteY30" fmla="*/ 778997 h 2219666"/>
              <a:gd name="connsiteX31" fmla="*/ 486812 w 1221610"/>
              <a:gd name="connsiteY31" fmla="*/ 755185 h 2219666"/>
              <a:gd name="connsiteX32" fmla="*/ 513007 w 1221610"/>
              <a:gd name="connsiteY32" fmla="*/ 757566 h 2219666"/>
              <a:gd name="connsiteX33" fmla="*/ 536818 w 1221610"/>
              <a:gd name="connsiteY33" fmla="*/ 783760 h 2219666"/>
              <a:gd name="connsiteX34" fmla="*/ 510625 w 1221610"/>
              <a:gd name="connsiteY34" fmla="*/ 888535 h 2219666"/>
              <a:gd name="connsiteX35" fmla="*/ 539200 w 1221610"/>
              <a:gd name="connsiteY35" fmla="*/ 926635 h 2219666"/>
              <a:gd name="connsiteX36" fmla="*/ 546344 w 1221610"/>
              <a:gd name="connsiteY36" fmla="*/ 945686 h 2219666"/>
              <a:gd name="connsiteX37" fmla="*/ 532057 w 1221610"/>
              <a:gd name="connsiteY37" fmla="*/ 976641 h 2219666"/>
              <a:gd name="connsiteX38" fmla="*/ 517769 w 1221610"/>
              <a:gd name="connsiteY38" fmla="*/ 1048079 h 2219666"/>
              <a:gd name="connsiteX39" fmla="*/ 541582 w 1221610"/>
              <a:gd name="connsiteY39" fmla="*/ 1081416 h 2219666"/>
              <a:gd name="connsiteX40" fmla="*/ 551107 w 1221610"/>
              <a:gd name="connsiteY40" fmla="*/ 1121897 h 2219666"/>
              <a:gd name="connsiteX41" fmla="*/ 567775 w 1221610"/>
              <a:gd name="connsiteY41" fmla="*/ 1129041 h 2219666"/>
              <a:gd name="connsiteX42" fmla="*/ 572104 w 1221610"/>
              <a:gd name="connsiteY42" fmla="*/ 1139147 h 2219666"/>
              <a:gd name="connsiteX43" fmla="*/ 591588 w 1221610"/>
              <a:gd name="connsiteY43" fmla="*/ 1105229 h 2219666"/>
              <a:gd name="connsiteX44" fmla="*/ 615400 w 1221610"/>
              <a:gd name="connsiteY44" fmla="*/ 1088560 h 2219666"/>
              <a:gd name="connsiteX45" fmla="*/ 665407 w 1221610"/>
              <a:gd name="connsiteY45" fmla="*/ 1062366 h 2219666"/>
              <a:gd name="connsiteX46" fmla="*/ 698744 w 1221610"/>
              <a:gd name="connsiteY46" fmla="*/ 1050460 h 2219666"/>
              <a:gd name="connsiteX47" fmla="*/ 734463 w 1221610"/>
              <a:gd name="connsiteY47" fmla="*/ 1012361 h 2219666"/>
              <a:gd name="connsiteX48" fmla="*/ 791613 w 1221610"/>
              <a:gd name="connsiteY48" fmla="*/ 988547 h 2219666"/>
              <a:gd name="connsiteX49" fmla="*/ 817807 w 1221610"/>
              <a:gd name="connsiteY49" fmla="*/ 943304 h 2219666"/>
              <a:gd name="connsiteX50" fmla="*/ 841618 w 1221610"/>
              <a:gd name="connsiteY50" fmla="*/ 926633 h 2219666"/>
              <a:gd name="connsiteX51" fmla="*/ 867813 w 1221610"/>
              <a:gd name="connsiteY51" fmla="*/ 926635 h 2219666"/>
              <a:gd name="connsiteX52" fmla="*/ 872575 w 1221610"/>
              <a:gd name="connsiteY52" fmla="*/ 945685 h 2219666"/>
              <a:gd name="connsiteX53" fmla="*/ 848763 w 1221610"/>
              <a:gd name="connsiteY53" fmla="*/ 971879 h 2219666"/>
              <a:gd name="connsiteX54" fmla="*/ 872575 w 1221610"/>
              <a:gd name="connsiteY54" fmla="*/ 998072 h 2219666"/>
              <a:gd name="connsiteX55" fmla="*/ 872575 w 1221610"/>
              <a:gd name="connsiteY55" fmla="*/ 1021885 h 2219666"/>
              <a:gd name="connsiteX56" fmla="*/ 829713 w 1221610"/>
              <a:gd name="connsiteY56" fmla="*/ 1024266 h 2219666"/>
              <a:gd name="connsiteX57" fmla="*/ 817807 w 1221610"/>
              <a:gd name="connsiteY57" fmla="*/ 1052841 h 2219666"/>
              <a:gd name="connsiteX58" fmla="*/ 829713 w 1221610"/>
              <a:gd name="connsiteY58" fmla="*/ 1081416 h 2219666"/>
              <a:gd name="connsiteX59" fmla="*/ 822567 w 1221610"/>
              <a:gd name="connsiteY59" fmla="*/ 1105227 h 2219666"/>
              <a:gd name="connsiteX60" fmla="*/ 836857 w 1221610"/>
              <a:gd name="connsiteY60" fmla="*/ 1124280 h 2219666"/>
              <a:gd name="connsiteX61" fmla="*/ 870194 w 1221610"/>
              <a:gd name="connsiteY61" fmla="*/ 1095705 h 2219666"/>
              <a:gd name="connsiteX62" fmla="*/ 903532 w 1221610"/>
              <a:gd name="connsiteY62" fmla="*/ 1090942 h 2219666"/>
              <a:gd name="connsiteX63" fmla="*/ 901150 w 1221610"/>
              <a:gd name="connsiteY63" fmla="*/ 1045697 h 2219666"/>
              <a:gd name="connsiteX64" fmla="*/ 958300 w 1221610"/>
              <a:gd name="connsiteY64" fmla="*/ 1036173 h 2219666"/>
              <a:gd name="connsiteX65" fmla="*/ 974969 w 1221610"/>
              <a:gd name="connsiteY65" fmla="*/ 1055222 h 2219666"/>
              <a:gd name="connsiteX66" fmla="*/ 984494 w 1221610"/>
              <a:gd name="connsiteY66" fmla="*/ 1181430 h 2219666"/>
              <a:gd name="connsiteX67" fmla="*/ 1032119 w 1221610"/>
              <a:gd name="connsiteY67" fmla="*/ 1262392 h 2219666"/>
              <a:gd name="connsiteX68" fmla="*/ 1072600 w 1221610"/>
              <a:gd name="connsiteY68" fmla="*/ 1283823 h 2219666"/>
              <a:gd name="connsiteX69" fmla="*/ 1089269 w 1221610"/>
              <a:gd name="connsiteY69" fmla="*/ 1350498 h 2219666"/>
              <a:gd name="connsiteX70" fmla="*/ 1122607 w 1221610"/>
              <a:gd name="connsiteY70" fmla="*/ 1376692 h 2219666"/>
              <a:gd name="connsiteX71" fmla="*/ 1163088 w 1221610"/>
              <a:gd name="connsiteY71" fmla="*/ 1436223 h 2219666"/>
              <a:gd name="connsiteX72" fmla="*/ 1191663 w 1221610"/>
              <a:gd name="connsiteY72" fmla="*/ 1450511 h 2219666"/>
              <a:gd name="connsiteX73" fmla="*/ 1220238 w 1221610"/>
              <a:gd name="connsiteY73" fmla="*/ 1488610 h 2219666"/>
              <a:gd name="connsiteX74" fmla="*/ 1215943 w 1221610"/>
              <a:gd name="connsiteY74" fmla="*/ 1508470 h 2219666"/>
              <a:gd name="connsiteX75" fmla="*/ 1196425 w 1221610"/>
              <a:gd name="connsiteY75" fmla="*/ 1557667 h 2219666"/>
              <a:gd name="connsiteX76" fmla="*/ 1144037 w 1221610"/>
              <a:gd name="connsiteY76" fmla="*/ 1552903 h 2219666"/>
              <a:gd name="connsiteX77" fmla="*/ 1124987 w 1221610"/>
              <a:gd name="connsiteY77" fmla="*/ 1598146 h 2219666"/>
              <a:gd name="connsiteX78" fmla="*/ 1048787 w 1221610"/>
              <a:gd name="connsiteY78" fmla="*/ 1631484 h 2219666"/>
              <a:gd name="connsiteX79" fmla="*/ 1020212 w 1221610"/>
              <a:gd name="connsiteY79" fmla="*/ 1691015 h 2219666"/>
              <a:gd name="connsiteX80" fmla="*/ 1036881 w 1221610"/>
              <a:gd name="connsiteY80" fmla="*/ 1738640 h 2219666"/>
              <a:gd name="connsiteX81" fmla="*/ 1017832 w 1221610"/>
              <a:gd name="connsiteY81" fmla="*/ 1779123 h 2219666"/>
              <a:gd name="connsiteX82" fmla="*/ 984493 w 1221610"/>
              <a:gd name="connsiteY82" fmla="*/ 1776740 h 2219666"/>
              <a:gd name="connsiteX83" fmla="*/ 982112 w 1221610"/>
              <a:gd name="connsiteY83" fmla="*/ 1841034 h 2219666"/>
              <a:gd name="connsiteX84" fmla="*/ 946393 w 1221610"/>
              <a:gd name="connsiteY84" fmla="*/ 1857703 h 2219666"/>
              <a:gd name="connsiteX85" fmla="*/ 910674 w 1221610"/>
              <a:gd name="connsiteY85" fmla="*/ 1864846 h 2219666"/>
              <a:gd name="connsiteX86" fmla="*/ 910674 w 1221610"/>
              <a:gd name="connsiteY86" fmla="*/ 1929140 h 2219666"/>
              <a:gd name="connsiteX87" fmla="*/ 967824 w 1221610"/>
              <a:gd name="connsiteY87" fmla="*/ 1938665 h 2219666"/>
              <a:gd name="connsiteX88" fmla="*/ 1001162 w 1221610"/>
              <a:gd name="connsiteY88" fmla="*/ 1933903 h 2219666"/>
              <a:gd name="connsiteX89" fmla="*/ 1005922 w 1221610"/>
              <a:gd name="connsiteY89" fmla="*/ 2007722 h 2219666"/>
              <a:gd name="connsiteX90" fmla="*/ 982112 w 1221610"/>
              <a:gd name="connsiteY90" fmla="*/ 2029153 h 2219666"/>
              <a:gd name="connsiteX91" fmla="*/ 922581 w 1221610"/>
              <a:gd name="connsiteY91" fmla="*/ 2026773 h 2219666"/>
              <a:gd name="connsiteX92" fmla="*/ 870193 w 1221610"/>
              <a:gd name="connsiteY92" fmla="*/ 2036298 h 2219666"/>
              <a:gd name="connsiteX93" fmla="*/ 824949 w 1221610"/>
              <a:gd name="connsiteY93" fmla="*/ 2060111 h 2219666"/>
              <a:gd name="connsiteX94" fmla="*/ 779704 w 1221610"/>
              <a:gd name="connsiteY94" fmla="*/ 2067253 h 2219666"/>
              <a:gd name="connsiteX95" fmla="*/ 758274 w 1221610"/>
              <a:gd name="connsiteY95" fmla="*/ 2086305 h 2219666"/>
              <a:gd name="connsiteX96" fmla="*/ 751131 w 1221610"/>
              <a:gd name="connsiteY96" fmla="*/ 2131548 h 2219666"/>
              <a:gd name="connsiteX97" fmla="*/ 734462 w 1221610"/>
              <a:gd name="connsiteY97" fmla="*/ 2143455 h 2219666"/>
              <a:gd name="connsiteX98" fmla="*/ 689218 w 1221610"/>
              <a:gd name="connsiteY98" fmla="*/ 2193461 h 2219666"/>
              <a:gd name="connsiteX99" fmla="*/ 665406 w 1221610"/>
              <a:gd name="connsiteY99" fmla="*/ 2198222 h 2219666"/>
              <a:gd name="connsiteX100" fmla="*/ 617781 w 1221610"/>
              <a:gd name="connsiteY100" fmla="*/ 2219654 h 2219666"/>
              <a:gd name="connsiteX101" fmla="*/ 579681 w 1221610"/>
              <a:gd name="connsiteY101" fmla="*/ 2202985 h 2219666"/>
              <a:gd name="connsiteX102" fmla="*/ 563012 w 1221610"/>
              <a:gd name="connsiteY102" fmla="*/ 2174410 h 2219666"/>
              <a:gd name="connsiteX103" fmla="*/ 520149 w 1221610"/>
              <a:gd name="connsiteY103" fmla="*/ 2183936 h 2219666"/>
              <a:gd name="connsiteX104" fmla="*/ 512573 w 1221610"/>
              <a:gd name="connsiteY104" fmla="*/ 2177832 h 2219666"/>
              <a:gd name="connsiteX105" fmla="*/ 503481 w 1221610"/>
              <a:gd name="connsiteY105" fmla="*/ 2172029 h 2219666"/>
              <a:gd name="connsiteX106" fmla="*/ 522531 w 1221610"/>
              <a:gd name="connsiteY106" fmla="*/ 2064872 h 2219666"/>
              <a:gd name="connsiteX107" fmla="*/ 539199 w 1221610"/>
              <a:gd name="connsiteY107" fmla="*/ 2043441 h 2219666"/>
              <a:gd name="connsiteX108" fmla="*/ 529674 w 1221610"/>
              <a:gd name="connsiteY108" fmla="*/ 1998198 h 2219666"/>
              <a:gd name="connsiteX109" fmla="*/ 553487 w 1221610"/>
              <a:gd name="connsiteY109" fmla="*/ 1983910 h 2219666"/>
              <a:gd name="connsiteX110" fmla="*/ 534437 w 1221610"/>
              <a:gd name="connsiteY110" fmla="*/ 1969623 h 2219666"/>
              <a:gd name="connsiteX111" fmla="*/ 522531 w 1221610"/>
              <a:gd name="connsiteY111" fmla="*/ 1933905 h 2219666"/>
              <a:gd name="connsiteX112" fmla="*/ 513006 w 1221610"/>
              <a:gd name="connsiteY112" fmla="*/ 1888661 h 2219666"/>
              <a:gd name="connsiteX113" fmla="*/ 510624 w 1221610"/>
              <a:gd name="connsiteY113" fmla="*/ 1857703 h 2219666"/>
              <a:gd name="connsiteX114" fmla="*/ 460618 w 1221610"/>
              <a:gd name="connsiteY114" fmla="*/ 1860086 h 2219666"/>
              <a:gd name="connsiteX115" fmla="*/ 427282 w 1221610"/>
              <a:gd name="connsiteY115" fmla="*/ 1824367 h 2219666"/>
              <a:gd name="connsiteX116" fmla="*/ 382037 w 1221610"/>
              <a:gd name="connsiteY116" fmla="*/ 1807697 h 2219666"/>
              <a:gd name="connsiteX117" fmla="*/ 367749 w 1221610"/>
              <a:gd name="connsiteY117" fmla="*/ 1757692 h 2219666"/>
              <a:gd name="connsiteX118" fmla="*/ 365368 w 1221610"/>
              <a:gd name="connsiteY118" fmla="*/ 1736260 h 2219666"/>
              <a:gd name="connsiteX119" fmla="*/ 334413 w 1221610"/>
              <a:gd name="connsiteY119" fmla="*/ 1691017 h 2219666"/>
              <a:gd name="connsiteX120" fmla="*/ 291549 w 1221610"/>
              <a:gd name="connsiteY120" fmla="*/ 1667204 h 2219666"/>
              <a:gd name="connsiteX121" fmla="*/ 248688 w 1221610"/>
              <a:gd name="connsiteY121" fmla="*/ 1638630 h 2219666"/>
              <a:gd name="connsiteX122" fmla="*/ 215349 w 1221610"/>
              <a:gd name="connsiteY122" fmla="*/ 1629104 h 2219666"/>
              <a:gd name="connsiteX123" fmla="*/ 217731 w 1221610"/>
              <a:gd name="connsiteY123" fmla="*/ 1583858 h 2219666"/>
              <a:gd name="connsiteX124" fmla="*/ 174868 w 1221610"/>
              <a:gd name="connsiteY124" fmla="*/ 1598148 h 2219666"/>
              <a:gd name="connsiteX125" fmla="*/ 186775 w 1221610"/>
              <a:gd name="connsiteY125" fmla="*/ 1631486 h 2219666"/>
              <a:gd name="connsiteX126" fmla="*/ 179631 w 1221610"/>
              <a:gd name="connsiteY126" fmla="*/ 1648155 h 2219666"/>
              <a:gd name="connsiteX127" fmla="*/ 141531 w 1221610"/>
              <a:gd name="connsiteY127" fmla="*/ 1619580 h 2219666"/>
              <a:gd name="connsiteX128" fmla="*/ 98669 w 1221610"/>
              <a:gd name="connsiteY128" fmla="*/ 1617198 h 2219666"/>
              <a:gd name="connsiteX129" fmla="*/ 43899 w 1221610"/>
              <a:gd name="connsiteY129" fmla="*/ 1598148 h 2219666"/>
              <a:gd name="connsiteX130" fmla="*/ 10560 w 1221610"/>
              <a:gd name="connsiteY130" fmla="*/ 1595764 h 2219666"/>
              <a:gd name="connsiteX131" fmla="*/ 1037 w 1221610"/>
              <a:gd name="connsiteY131" fmla="*/ 1543380 h 2219666"/>
              <a:gd name="connsiteX132" fmla="*/ 34374 w 1221610"/>
              <a:gd name="connsiteY132" fmla="*/ 1455273 h 2219666"/>
              <a:gd name="connsiteX133" fmla="*/ 60568 w 1221610"/>
              <a:gd name="connsiteY133" fmla="*/ 1407648 h 2219666"/>
              <a:gd name="connsiteX134" fmla="*/ 81999 w 1221610"/>
              <a:gd name="connsiteY134" fmla="*/ 1360023 h 2219666"/>
              <a:gd name="connsiteX135" fmla="*/ 108194 w 1221610"/>
              <a:gd name="connsiteY135" fmla="*/ 1321923 h 2219666"/>
              <a:gd name="connsiteX136" fmla="*/ 146293 w 1221610"/>
              <a:gd name="connsiteY136" fmla="*/ 1312398 h 2219666"/>
              <a:gd name="connsiteX137" fmla="*/ 153438 w 1221610"/>
              <a:gd name="connsiteY137" fmla="*/ 1276680 h 2219666"/>
              <a:gd name="connsiteX138" fmla="*/ 262975 w 1221610"/>
              <a:gd name="connsiteY138" fmla="*/ 1157617 h 2219666"/>
              <a:gd name="connsiteX139" fmla="*/ 286787 w 1221610"/>
              <a:gd name="connsiteY139" fmla="*/ 1019502 h 2219666"/>
              <a:gd name="connsiteX140" fmla="*/ 282025 w 1221610"/>
              <a:gd name="connsiteY140" fmla="*/ 938542 h 2219666"/>
              <a:gd name="connsiteX141" fmla="*/ 196300 w 1221610"/>
              <a:gd name="connsiteY141" fmla="*/ 926636 h 2219666"/>
              <a:gd name="connsiteX142" fmla="*/ 179632 w 1221610"/>
              <a:gd name="connsiteY142" fmla="*/ 845673 h 2219666"/>
              <a:gd name="connsiteX143" fmla="*/ 186775 w 1221610"/>
              <a:gd name="connsiteY143" fmla="*/ 778998 h 2219666"/>
              <a:gd name="connsiteX144" fmla="*/ 148675 w 1221610"/>
              <a:gd name="connsiteY144" fmla="*/ 740898 h 2219666"/>
              <a:gd name="connsiteX145" fmla="*/ 127244 w 1221610"/>
              <a:gd name="connsiteY145" fmla="*/ 700416 h 2219666"/>
              <a:gd name="connsiteX146" fmla="*/ 117719 w 1221610"/>
              <a:gd name="connsiteY146" fmla="*/ 640886 h 2219666"/>
              <a:gd name="connsiteX147" fmla="*/ 102097 w 1221610"/>
              <a:gd name="connsiteY147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189156 w 1221610"/>
              <a:gd name="connsiteY9" fmla="*/ 528966 h 2219666"/>
              <a:gd name="connsiteX10" fmla="*/ 210587 w 1221610"/>
              <a:gd name="connsiteY10" fmla="*/ 564685 h 2219666"/>
              <a:gd name="connsiteX11" fmla="*/ 224874 w 1221610"/>
              <a:gd name="connsiteY11" fmla="*/ 593260 h 2219666"/>
              <a:gd name="connsiteX12" fmla="*/ 253449 w 1221610"/>
              <a:gd name="connsiteY12" fmla="*/ 595641 h 2219666"/>
              <a:gd name="connsiteX13" fmla="*/ 279643 w 1221610"/>
              <a:gd name="connsiteY13" fmla="*/ 571829 h 2219666"/>
              <a:gd name="connsiteX14" fmla="*/ 282024 w 1221610"/>
              <a:gd name="connsiteY14" fmla="*/ 548016 h 2219666"/>
              <a:gd name="connsiteX15" fmla="*/ 291549 w 1221610"/>
              <a:gd name="connsiteY15" fmla="*/ 524204 h 2219666"/>
              <a:gd name="connsiteX16" fmla="*/ 267737 w 1221610"/>
              <a:gd name="connsiteY16" fmla="*/ 490866 h 2219666"/>
              <a:gd name="connsiteX17" fmla="*/ 303456 w 1221610"/>
              <a:gd name="connsiteY17" fmla="*/ 481341 h 2219666"/>
              <a:gd name="connsiteX18" fmla="*/ 322506 w 1221610"/>
              <a:gd name="connsiteY18" fmla="*/ 457529 h 2219666"/>
              <a:gd name="connsiteX19" fmla="*/ 353462 w 1221610"/>
              <a:gd name="connsiteY19" fmla="*/ 450385 h 2219666"/>
              <a:gd name="connsiteX20" fmla="*/ 410612 w 1221610"/>
              <a:gd name="connsiteY20" fmla="*/ 452766 h 2219666"/>
              <a:gd name="connsiteX21" fmla="*/ 410612 w 1221610"/>
              <a:gd name="connsiteY21" fmla="*/ 507535 h 2219666"/>
              <a:gd name="connsiteX22" fmla="*/ 436806 w 1221610"/>
              <a:gd name="connsiteY22" fmla="*/ 531345 h 2219666"/>
              <a:gd name="connsiteX23" fmla="*/ 462999 w 1221610"/>
              <a:gd name="connsiteY23" fmla="*/ 548016 h 2219666"/>
              <a:gd name="connsiteX24" fmla="*/ 424899 w 1221610"/>
              <a:gd name="connsiteY24" fmla="*/ 567066 h 2219666"/>
              <a:gd name="connsiteX25" fmla="*/ 403468 w 1221610"/>
              <a:gd name="connsiteY25" fmla="*/ 586116 h 2219666"/>
              <a:gd name="connsiteX26" fmla="*/ 420137 w 1221610"/>
              <a:gd name="connsiteY26" fmla="*/ 609929 h 2219666"/>
              <a:gd name="connsiteX27" fmla="*/ 415374 w 1221610"/>
              <a:gd name="connsiteY27" fmla="*/ 650410 h 2219666"/>
              <a:gd name="connsiteX28" fmla="*/ 427281 w 1221610"/>
              <a:gd name="connsiteY28" fmla="*/ 678985 h 2219666"/>
              <a:gd name="connsiteX29" fmla="*/ 410612 w 1221610"/>
              <a:gd name="connsiteY29" fmla="*/ 700416 h 2219666"/>
              <a:gd name="connsiteX30" fmla="*/ 401088 w 1221610"/>
              <a:gd name="connsiteY30" fmla="*/ 778998 h 2219666"/>
              <a:gd name="connsiteX31" fmla="*/ 441568 w 1221610"/>
              <a:gd name="connsiteY31" fmla="*/ 778997 h 2219666"/>
              <a:gd name="connsiteX32" fmla="*/ 486812 w 1221610"/>
              <a:gd name="connsiteY32" fmla="*/ 755185 h 2219666"/>
              <a:gd name="connsiteX33" fmla="*/ 513007 w 1221610"/>
              <a:gd name="connsiteY33" fmla="*/ 757566 h 2219666"/>
              <a:gd name="connsiteX34" fmla="*/ 536818 w 1221610"/>
              <a:gd name="connsiteY34" fmla="*/ 783760 h 2219666"/>
              <a:gd name="connsiteX35" fmla="*/ 510625 w 1221610"/>
              <a:gd name="connsiteY35" fmla="*/ 888535 h 2219666"/>
              <a:gd name="connsiteX36" fmla="*/ 539200 w 1221610"/>
              <a:gd name="connsiteY36" fmla="*/ 926635 h 2219666"/>
              <a:gd name="connsiteX37" fmla="*/ 546344 w 1221610"/>
              <a:gd name="connsiteY37" fmla="*/ 945686 h 2219666"/>
              <a:gd name="connsiteX38" fmla="*/ 532057 w 1221610"/>
              <a:gd name="connsiteY38" fmla="*/ 976641 h 2219666"/>
              <a:gd name="connsiteX39" fmla="*/ 517769 w 1221610"/>
              <a:gd name="connsiteY39" fmla="*/ 1048079 h 2219666"/>
              <a:gd name="connsiteX40" fmla="*/ 541582 w 1221610"/>
              <a:gd name="connsiteY40" fmla="*/ 1081416 h 2219666"/>
              <a:gd name="connsiteX41" fmla="*/ 551107 w 1221610"/>
              <a:gd name="connsiteY41" fmla="*/ 1121897 h 2219666"/>
              <a:gd name="connsiteX42" fmla="*/ 567775 w 1221610"/>
              <a:gd name="connsiteY42" fmla="*/ 1129041 h 2219666"/>
              <a:gd name="connsiteX43" fmla="*/ 572104 w 1221610"/>
              <a:gd name="connsiteY43" fmla="*/ 1139147 h 2219666"/>
              <a:gd name="connsiteX44" fmla="*/ 591588 w 1221610"/>
              <a:gd name="connsiteY44" fmla="*/ 1105229 h 2219666"/>
              <a:gd name="connsiteX45" fmla="*/ 615400 w 1221610"/>
              <a:gd name="connsiteY45" fmla="*/ 1088560 h 2219666"/>
              <a:gd name="connsiteX46" fmla="*/ 665407 w 1221610"/>
              <a:gd name="connsiteY46" fmla="*/ 1062366 h 2219666"/>
              <a:gd name="connsiteX47" fmla="*/ 698744 w 1221610"/>
              <a:gd name="connsiteY47" fmla="*/ 1050460 h 2219666"/>
              <a:gd name="connsiteX48" fmla="*/ 734463 w 1221610"/>
              <a:gd name="connsiteY48" fmla="*/ 1012361 h 2219666"/>
              <a:gd name="connsiteX49" fmla="*/ 791613 w 1221610"/>
              <a:gd name="connsiteY49" fmla="*/ 988547 h 2219666"/>
              <a:gd name="connsiteX50" fmla="*/ 817807 w 1221610"/>
              <a:gd name="connsiteY50" fmla="*/ 943304 h 2219666"/>
              <a:gd name="connsiteX51" fmla="*/ 841618 w 1221610"/>
              <a:gd name="connsiteY51" fmla="*/ 926633 h 2219666"/>
              <a:gd name="connsiteX52" fmla="*/ 867813 w 1221610"/>
              <a:gd name="connsiteY52" fmla="*/ 926635 h 2219666"/>
              <a:gd name="connsiteX53" fmla="*/ 872575 w 1221610"/>
              <a:gd name="connsiteY53" fmla="*/ 945685 h 2219666"/>
              <a:gd name="connsiteX54" fmla="*/ 848763 w 1221610"/>
              <a:gd name="connsiteY54" fmla="*/ 971879 h 2219666"/>
              <a:gd name="connsiteX55" fmla="*/ 872575 w 1221610"/>
              <a:gd name="connsiteY55" fmla="*/ 998072 h 2219666"/>
              <a:gd name="connsiteX56" fmla="*/ 872575 w 1221610"/>
              <a:gd name="connsiteY56" fmla="*/ 1021885 h 2219666"/>
              <a:gd name="connsiteX57" fmla="*/ 829713 w 1221610"/>
              <a:gd name="connsiteY57" fmla="*/ 1024266 h 2219666"/>
              <a:gd name="connsiteX58" fmla="*/ 817807 w 1221610"/>
              <a:gd name="connsiteY58" fmla="*/ 1052841 h 2219666"/>
              <a:gd name="connsiteX59" fmla="*/ 829713 w 1221610"/>
              <a:gd name="connsiteY59" fmla="*/ 1081416 h 2219666"/>
              <a:gd name="connsiteX60" fmla="*/ 822567 w 1221610"/>
              <a:gd name="connsiteY60" fmla="*/ 1105227 h 2219666"/>
              <a:gd name="connsiteX61" fmla="*/ 836857 w 1221610"/>
              <a:gd name="connsiteY61" fmla="*/ 1124280 h 2219666"/>
              <a:gd name="connsiteX62" fmla="*/ 870194 w 1221610"/>
              <a:gd name="connsiteY62" fmla="*/ 1095705 h 2219666"/>
              <a:gd name="connsiteX63" fmla="*/ 903532 w 1221610"/>
              <a:gd name="connsiteY63" fmla="*/ 1090942 h 2219666"/>
              <a:gd name="connsiteX64" fmla="*/ 901150 w 1221610"/>
              <a:gd name="connsiteY64" fmla="*/ 1045697 h 2219666"/>
              <a:gd name="connsiteX65" fmla="*/ 958300 w 1221610"/>
              <a:gd name="connsiteY65" fmla="*/ 1036173 h 2219666"/>
              <a:gd name="connsiteX66" fmla="*/ 974969 w 1221610"/>
              <a:gd name="connsiteY66" fmla="*/ 1055222 h 2219666"/>
              <a:gd name="connsiteX67" fmla="*/ 984494 w 1221610"/>
              <a:gd name="connsiteY67" fmla="*/ 1181430 h 2219666"/>
              <a:gd name="connsiteX68" fmla="*/ 1032119 w 1221610"/>
              <a:gd name="connsiteY68" fmla="*/ 1262392 h 2219666"/>
              <a:gd name="connsiteX69" fmla="*/ 1072600 w 1221610"/>
              <a:gd name="connsiteY69" fmla="*/ 1283823 h 2219666"/>
              <a:gd name="connsiteX70" fmla="*/ 1089269 w 1221610"/>
              <a:gd name="connsiteY70" fmla="*/ 1350498 h 2219666"/>
              <a:gd name="connsiteX71" fmla="*/ 1122607 w 1221610"/>
              <a:gd name="connsiteY71" fmla="*/ 1376692 h 2219666"/>
              <a:gd name="connsiteX72" fmla="*/ 1163088 w 1221610"/>
              <a:gd name="connsiteY72" fmla="*/ 1436223 h 2219666"/>
              <a:gd name="connsiteX73" fmla="*/ 1191663 w 1221610"/>
              <a:gd name="connsiteY73" fmla="*/ 1450511 h 2219666"/>
              <a:gd name="connsiteX74" fmla="*/ 1220238 w 1221610"/>
              <a:gd name="connsiteY74" fmla="*/ 1488610 h 2219666"/>
              <a:gd name="connsiteX75" fmla="*/ 1215943 w 1221610"/>
              <a:gd name="connsiteY75" fmla="*/ 1508470 h 2219666"/>
              <a:gd name="connsiteX76" fmla="*/ 1196425 w 1221610"/>
              <a:gd name="connsiteY76" fmla="*/ 1557667 h 2219666"/>
              <a:gd name="connsiteX77" fmla="*/ 1144037 w 1221610"/>
              <a:gd name="connsiteY77" fmla="*/ 1552903 h 2219666"/>
              <a:gd name="connsiteX78" fmla="*/ 1124987 w 1221610"/>
              <a:gd name="connsiteY78" fmla="*/ 1598146 h 2219666"/>
              <a:gd name="connsiteX79" fmla="*/ 1048787 w 1221610"/>
              <a:gd name="connsiteY79" fmla="*/ 1631484 h 2219666"/>
              <a:gd name="connsiteX80" fmla="*/ 1020212 w 1221610"/>
              <a:gd name="connsiteY80" fmla="*/ 1691015 h 2219666"/>
              <a:gd name="connsiteX81" fmla="*/ 1036881 w 1221610"/>
              <a:gd name="connsiteY81" fmla="*/ 1738640 h 2219666"/>
              <a:gd name="connsiteX82" fmla="*/ 1017832 w 1221610"/>
              <a:gd name="connsiteY82" fmla="*/ 1779123 h 2219666"/>
              <a:gd name="connsiteX83" fmla="*/ 984493 w 1221610"/>
              <a:gd name="connsiteY83" fmla="*/ 1776740 h 2219666"/>
              <a:gd name="connsiteX84" fmla="*/ 982112 w 1221610"/>
              <a:gd name="connsiteY84" fmla="*/ 1841034 h 2219666"/>
              <a:gd name="connsiteX85" fmla="*/ 946393 w 1221610"/>
              <a:gd name="connsiteY85" fmla="*/ 1857703 h 2219666"/>
              <a:gd name="connsiteX86" fmla="*/ 910674 w 1221610"/>
              <a:gd name="connsiteY86" fmla="*/ 1864846 h 2219666"/>
              <a:gd name="connsiteX87" fmla="*/ 910674 w 1221610"/>
              <a:gd name="connsiteY87" fmla="*/ 1929140 h 2219666"/>
              <a:gd name="connsiteX88" fmla="*/ 967824 w 1221610"/>
              <a:gd name="connsiteY88" fmla="*/ 1938665 h 2219666"/>
              <a:gd name="connsiteX89" fmla="*/ 1001162 w 1221610"/>
              <a:gd name="connsiteY89" fmla="*/ 1933903 h 2219666"/>
              <a:gd name="connsiteX90" fmla="*/ 1005922 w 1221610"/>
              <a:gd name="connsiteY90" fmla="*/ 2007722 h 2219666"/>
              <a:gd name="connsiteX91" fmla="*/ 982112 w 1221610"/>
              <a:gd name="connsiteY91" fmla="*/ 2029153 h 2219666"/>
              <a:gd name="connsiteX92" fmla="*/ 922581 w 1221610"/>
              <a:gd name="connsiteY92" fmla="*/ 2026773 h 2219666"/>
              <a:gd name="connsiteX93" fmla="*/ 870193 w 1221610"/>
              <a:gd name="connsiteY93" fmla="*/ 2036298 h 2219666"/>
              <a:gd name="connsiteX94" fmla="*/ 824949 w 1221610"/>
              <a:gd name="connsiteY94" fmla="*/ 2060111 h 2219666"/>
              <a:gd name="connsiteX95" fmla="*/ 779704 w 1221610"/>
              <a:gd name="connsiteY95" fmla="*/ 2067253 h 2219666"/>
              <a:gd name="connsiteX96" fmla="*/ 758274 w 1221610"/>
              <a:gd name="connsiteY96" fmla="*/ 2086305 h 2219666"/>
              <a:gd name="connsiteX97" fmla="*/ 751131 w 1221610"/>
              <a:gd name="connsiteY97" fmla="*/ 2131548 h 2219666"/>
              <a:gd name="connsiteX98" fmla="*/ 734462 w 1221610"/>
              <a:gd name="connsiteY98" fmla="*/ 2143455 h 2219666"/>
              <a:gd name="connsiteX99" fmla="*/ 689218 w 1221610"/>
              <a:gd name="connsiteY99" fmla="*/ 2193461 h 2219666"/>
              <a:gd name="connsiteX100" fmla="*/ 665406 w 1221610"/>
              <a:gd name="connsiteY100" fmla="*/ 2198222 h 2219666"/>
              <a:gd name="connsiteX101" fmla="*/ 617781 w 1221610"/>
              <a:gd name="connsiteY101" fmla="*/ 2219654 h 2219666"/>
              <a:gd name="connsiteX102" fmla="*/ 579681 w 1221610"/>
              <a:gd name="connsiteY102" fmla="*/ 2202985 h 2219666"/>
              <a:gd name="connsiteX103" fmla="*/ 563012 w 1221610"/>
              <a:gd name="connsiteY103" fmla="*/ 2174410 h 2219666"/>
              <a:gd name="connsiteX104" fmla="*/ 520149 w 1221610"/>
              <a:gd name="connsiteY104" fmla="*/ 2183936 h 2219666"/>
              <a:gd name="connsiteX105" fmla="*/ 512573 w 1221610"/>
              <a:gd name="connsiteY105" fmla="*/ 2177832 h 2219666"/>
              <a:gd name="connsiteX106" fmla="*/ 503481 w 1221610"/>
              <a:gd name="connsiteY106" fmla="*/ 2172029 h 2219666"/>
              <a:gd name="connsiteX107" fmla="*/ 522531 w 1221610"/>
              <a:gd name="connsiteY107" fmla="*/ 2064872 h 2219666"/>
              <a:gd name="connsiteX108" fmla="*/ 539199 w 1221610"/>
              <a:gd name="connsiteY108" fmla="*/ 2043441 h 2219666"/>
              <a:gd name="connsiteX109" fmla="*/ 529674 w 1221610"/>
              <a:gd name="connsiteY109" fmla="*/ 1998198 h 2219666"/>
              <a:gd name="connsiteX110" fmla="*/ 553487 w 1221610"/>
              <a:gd name="connsiteY110" fmla="*/ 1983910 h 2219666"/>
              <a:gd name="connsiteX111" fmla="*/ 534437 w 1221610"/>
              <a:gd name="connsiteY111" fmla="*/ 1969623 h 2219666"/>
              <a:gd name="connsiteX112" fmla="*/ 522531 w 1221610"/>
              <a:gd name="connsiteY112" fmla="*/ 1933905 h 2219666"/>
              <a:gd name="connsiteX113" fmla="*/ 513006 w 1221610"/>
              <a:gd name="connsiteY113" fmla="*/ 1888661 h 2219666"/>
              <a:gd name="connsiteX114" fmla="*/ 510624 w 1221610"/>
              <a:gd name="connsiteY114" fmla="*/ 1857703 h 2219666"/>
              <a:gd name="connsiteX115" fmla="*/ 460618 w 1221610"/>
              <a:gd name="connsiteY115" fmla="*/ 1860086 h 2219666"/>
              <a:gd name="connsiteX116" fmla="*/ 427282 w 1221610"/>
              <a:gd name="connsiteY116" fmla="*/ 1824367 h 2219666"/>
              <a:gd name="connsiteX117" fmla="*/ 382037 w 1221610"/>
              <a:gd name="connsiteY117" fmla="*/ 1807697 h 2219666"/>
              <a:gd name="connsiteX118" fmla="*/ 367749 w 1221610"/>
              <a:gd name="connsiteY118" fmla="*/ 1757692 h 2219666"/>
              <a:gd name="connsiteX119" fmla="*/ 365368 w 1221610"/>
              <a:gd name="connsiteY119" fmla="*/ 1736260 h 2219666"/>
              <a:gd name="connsiteX120" fmla="*/ 334413 w 1221610"/>
              <a:gd name="connsiteY120" fmla="*/ 1691017 h 2219666"/>
              <a:gd name="connsiteX121" fmla="*/ 291549 w 1221610"/>
              <a:gd name="connsiteY121" fmla="*/ 1667204 h 2219666"/>
              <a:gd name="connsiteX122" fmla="*/ 248688 w 1221610"/>
              <a:gd name="connsiteY122" fmla="*/ 1638630 h 2219666"/>
              <a:gd name="connsiteX123" fmla="*/ 215349 w 1221610"/>
              <a:gd name="connsiteY123" fmla="*/ 1629104 h 2219666"/>
              <a:gd name="connsiteX124" fmla="*/ 217731 w 1221610"/>
              <a:gd name="connsiteY124" fmla="*/ 1583858 h 2219666"/>
              <a:gd name="connsiteX125" fmla="*/ 174868 w 1221610"/>
              <a:gd name="connsiteY125" fmla="*/ 1598148 h 2219666"/>
              <a:gd name="connsiteX126" fmla="*/ 186775 w 1221610"/>
              <a:gd name="connsiteY126" fmla="*/ 1631486 h 2219666"/>
              <a:gd name="connsiteX127" fmla="*/ 179631 w 1221610"/>
              <a:gd name="connsiteY127" fmla="*/ 1648155 h 2219666"/>
              <a:gd name="connsiteX128" fmla="*/ 141531 w 1221610"/>
              <a:gd name="connsiteY128" fmla="*/ 1619580 h 2219666"/>
              <a:gd name="connsiteX129" fmla="*/ 98669 w 1221610"/>
              <a:gd name="connsiteY129" fmla="*/ 1617198 h 2219666"/>
              <a:gd name="connsiteX130" fmla="*/ 43899 w 1221610"/>
              <a:gd name="connsiteY130" fmla="*/ 1598148 h 2219666"/>
              <a:gd name="connsiteX131" fmla="*/ 10560 w 1221610"/>
              <a:gd name="connsiteY131" fmla="*/ 1595764 h 2219666"/>
              <a:gd name="connsiteX132" fmla="*/ 1037 w 1221610"/>
              <a:gd name="connsiteY132" fmla="*/ 1543380 h 2219666"/>
              <a:gd name="connsiteX133" fmla="*/ 34374 w 1221610"/>
              <a:gd name="connsiteY133" fmla="*/ 1455273 h 2219666"/>
              <a:gd name="connsiteX134" fmla="*/ 60568 w 1221610"/>
              <a:gd name="connsiteY134" fmla="*/ 1407648 h 2219666"/>
              <a:gd name="connsiteX135" fmla="*/ 81999 w 1221610"/>
              <a:gd name="connsiteY135" fmla="*/ 1360023 h 2219666"/>
              <a:gd name="connsiteX136" fmla="*/ 108194 w 1221610"/>
              <a:gd name="connsiteY136" fmla="*/ 1321923 h 2219666"/>
              <a:gd name="connsiteX137" fmla="*/ 146293 w 1221610"/>
              <a:gd name="connsiteY137" fmla="*/ 1312398 h 2219666"/>
              <a:gd name="connsiteX138" fmla="*/ 153438 w 1221610"/>
              <a:gd name="connsiteY138" fmla="*/ 1276680 h 2219666"/>
              <a:gd name="connsiteX139" fmla="*/ 262975 w 1221610"/>
              <a:gd name="connsiteY139" fmla="*/ 1157617 h 2219666"/>
              <a:gd name="connsiteX140" fmla="*/ 286787 w 1221610"/>
              <a:gd name="connsiteY140" fmla="*/ 1019502 h 2219666"/>
              <a:gd name="connsiteX141" fmla="*/ 282025 w 1221610"/>
              <a:gd name="connsiteY141" fmla="*/ 938542 h 2219666"/>
              <a:gd name="connsiteX142" fmla="*/ 196300 w 1221610"/>
              <a:gd name="connsiteY142" fmla="*/ 926636 h 2219666"/>
              <a:gd name="connsiteX143" fmla="*/ 179632 w 1221610"/>
              <a:gd name="connsiteY143" fmla="*/ 845673 h 2219666"/>
              <a:gd name="connsiteX144" fmla="*/ 186775 w 1221610"/>
              <a:gd name="connsiteY144" fmla="*/ 778998 h 2219666"/>
              <a:gd name="connsiteX145" fmla="*/ 148675 w 1221610"/>
              <a:gd name="connsiteY145" fmla="*/ 740898 h 2219666"/>
              <a:gd name="connsiteX146" fmla="*/ 127244 w 1221610"/>
              <a:gd name="connsiteY146" fmla="*/ 700416 h 2219666"/>
              <a:gd name="connsiteX147" fmla="*/ 117719 w 1221610"/>
              <a:gd name="connsiteY147" fmla="*/ 640886 h 2219666"/>
              <a:gd name="connsiteX148" fmla="*/ 102097 w 1221610"/>
              <a:gd name="connsiteY148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32006 w 1221610"/>
              <a:gd name="connsiteY8" fmla="*/ 452766 h 2219666"/>
              <a:gd name="connsiteX9" fmla="*/ 186774 w 1221610"/>
              <a:gd name="connsiteY9" fmla="*/ 500391 h 2219666"/>
              <a:gd name="connsiteX10" fmla="*/ 189156 w 1221610"/>
              <a:gd name="connsiteY10" fmla="*/ 528966 h 2219666"/>
              <a:gd name="connsiteX11" fmla="*/ 210587 w 1221610"/>
              <a:gd name="connsiteY11" fmla="*/ 564685 h 2219666"/>
              <a:gd name="connsiteX12" fmla="*/ 224874 w 1221610"/>
              <a:gd name="connsiteY12" fmla="*/ 593260 h 2219666"/>
              <a:gd name="connsiteX13" fmla="*/ 253449 w 1221610"/>
              <a:gd name="connsiteY13" fmla="*/ 595641 h 2219666"/>
              <a:gd name="connsiteX14" fmla="*/ 279643 w 1221610"/>
              <a:gd name="connsiteY14" fmla="*/ 571829 h 2219666"/>
              <a:gd name="connsiteX15" fmla="*/ 282024 w 1221610"/>
              <a:gd name="connsiteY15" fmla="*/ 548016 h 2219666"/>
              <a:gd name="connsiteX16" fmla="*/ 291549 w 1221610"/>
              <a:gd name="connsiteY16" fmla="*/ 524204 h 2219666"/>
              <a:gd name="connsiteX17" fmla="*/ 267737 w 1221610"/>
              <a:gd name="connsiteY17" fmla="*/ 490866 h 2219666"/>
              <a:gd name="connsiteX18" fmla="*/ 303456 w 1221610"/>
              <a:gd name="connsiteY18" fmla="*/ 481341 h 2219666"/>
              <a:gd name="connsiteX19" fmla="*/ 322506 w 1221610"/>
              <a:gd name="connsiteY19" fmla="*/ 457529 h 2219666"/>
              <a:gd name="connsiteX20" fmla="*/ 353462 w 1221610"/>
              <a:gd name="connsiteY20" fmla="*/ 450385 h 2219666"/>
              <a:gd name="connsiteX21" fmla="*/ 410612 w 1221610"/>
              <a:gd name="connsiteY21" fmla="*/ 452766 h 2219666"/>
              <a:gd name="connsiteX22" fmla="*/ 410612 w 1221610"/>
              <a:gd name="connsiteY22" fmla="*/ 507535 h 2219666"/>
              <a:gd name="connsiteX23" fmla="*/ 436806 w 1221610"/>
              <a:gd name="connsiteY23" fmla="*/ 531345 h 2219666"/>
              <a:gd name="connsiteX24" fmla="*/ 462999 w 1221610"/>
              <a:gd name="connsiteY24" fmla="*/ 548016 h 2219666"/>
              <a:gd name="connsiteX25" fmla="*/ 424899 w 1221610"/>
              <a:gd name="connsiteY25" fmla="*/ 567066 h 2219666"/>
              <a:gd name="connsiteX26" fmla="*/ 403468 w 1221610"/>
              <a:gd name="connsiteY26" fmla="*/ 586116 h 2219666"/>
              <a:gd name="connsiteX27" fmla="*/ 420137 w 1221610"/>
              <a:gd name="connsiteY27" fmla="*/ 609929 h 2219666"/>
              <a:gd name="connsiteX28" fmla="*/ 415374 w 1221610"/>
              <a:gd name="connsiteY28" fmla="*/ 650410 h 2219666"/>
              <a:gd name="connsiteX29" fmla="*/ 427281 w 1221610"/>
              <a:gd name="connsiteY29" fmla="*/ 678985 h 2219666"/>
              <a:gd name="connsiteX30" fmla="*/ 410612 w 1221610"/>
              <a:gd name="connsiteY30" fmla="*/ 700416 h 2219666"/>
              <a:gd name="connsiteX31" fmla="*/ 401088 w 1221610"/>
              <a:gd name="connsiteY31" fmla="*/ 778998 h 2219666"/>
              <a:gd name="connsiteX32" fmla="*/ 441568 w 1221610"/>
              <a:gd name="connsiteY32" fmla="*/ 778997 h 2219666"/>
              <a:gd name="connsiteX33" fmla="*/ 486812 w 1221610"/>
              <a:gd name="connsiteY33" fmla="*/ 755185 h 2219666"/>
              <a:gd name="connsiteX34" fmla="*/ 513007 w 1221610"/>
              <a:gd name="connsiteY34" fmla="*/ 757566 h 2219666"/>
              <a:gd name="connsiteX35" fmla="*/ 536818 w 1221610"/>
              <a:gd name="connsiteY35" fmla="*/ 783760 h 2219666"/>
              <a:gd name="connsiteX36" fmla="*/ 510625 w 1221610"/>
              <a:gd name="connsiteY36" fmla="*/ 888535 h 2219666"/>
              <a:gd name="connsiteX37" fmla="*/ 539200 w 1221610"/>
              <a:gd name="connsiteY37" fmla="*/ 926635 h 2219666"/>
              <a:gd name="connsiteX38" fmla="*/ 546344 w 1221610"/>
              <a:gd name="connsiteY38" fmla="*/ 945686 h 2219666"/>
              <a:gd name="connsiteX39" fmla="*/ 532057 w 1221610"/>
              <a:gd name="connsiteY39" fmla="*/ 976641 h 2219666"/>
              <a:gd name="connsiteX40" fmla="*/ 517769 w 1221610"/>
              <a:gd name="connsiteY40" fmla="*/ 1048079 h 2219666"/>
              <a:gd name="connsiteX41" fmla="*/ 541582 w 1221610"/>
              <a:gd name="connsiteY41" fmla="*/ 1081416 h 2219666"/>
              <a:gd name="connsiteX42" fmla="*/ 551107 w 1221610"/>
              <a:gd name="connsiteY42" fmla="*/ 1121897 h 2219666"/>
              <a:gd name="connsiteX43" fmla="*/ 567775 w 1221610"/>
              <a:gd name="connsiteY43" fmla="*/ 1129041 h 2219666"/>
              <a:gd name="connsiteX44" fmla="*/ 572104 w 1221610"/>
              <a:gd name="connsiteY44" fmla="*/ 1139147 h 2219666"/>
              <a:gd name="connsiteX45" fmla="*/ 591588 w 1221610"/>
              <a:gd name="connsiteY45" fmla="*/ 1105229 h 2219666"/>
              <a:gd name="connsiteX46" fmla="*/ 615400 w 1221610"/>
              <a:gd name="connsiteY46" fmla="*/ 1088560 h 2219666"/>
              <a:gd name="connsiteX47" fmla="*/ 665407 w 1221610"/>
              <a:gd name="connsiteY47" fmla="*/ 1062366 h 2219666"/>
              <a:gd name="connsiteX48" fmla="*/ 698744 w 1221610"/>
              <a:gd name="connsiteY48" fmla="*/ 1050460 h 2219666"/>
              <a:gd name="connsiteX49" fmla="*/ 734463 w 1221610"/>
              <a:gd name="connsiteY49" fmla="*/ 1012361 h 2219666"/>
              <a:gd name="connsiteX50" fmla="*/ 791613 w 1221610"/>
              <a:gd name="connsiteY50" fmla="*/ 988547 h 2219666"/>
              <a:gd name="connsiteX51" fmla="*/ 817807 w 1221610"/>
              <a:gd name="connsiteY51" fmla="*/ 943304 h 2219666"/>
              <a:gd name="connsiteX52" fmla="*/ 841618 w 1221610"/>
              <a:gd name="connsiteY52" fmla="*/ 926633 h 2219666"/>
              <a:gd name="connsiteX53" fmla="*/ 867813 w 1221610"/>
              <a:gd name="connsiteY53" fmla="*/ 926635 h 2219666"/>
              <a:gd name="connsiteX54" fmla="*/ 872575 w 1221610"/>
              <a:gd name="connsiteY54" fmla="*/ 945685 h 2219666"/>
              <a:gd name="connsiteX55" fmla="*/ 848763 w 1221610"/>
              <a:gd name="connsiteY55" fmla="*/ 971879 h 2219666"/>
              <a:gd name="connsiteX56" fmla="*/ 872575 w 1221610"/>
              <a:gd name="connsiteY56" fmla="*/ 998072 h 2219666"/>
              <a:gd name="connsiteX57" fmla="*/ 872575 w 1221610"/>
              <a:gd name="connsiteY57" fmla="*/ 1021885 h 2219666"/>
              <a:gd name="connsiteX58" fmla="*/ 829713 w 1221610"/>
              <a:gd name="connsiteY58" fmla="*/ 1024266 h 2219666"/>
              <a:gd name="connsiteX59" fmla="*/ 817807 w 1221610"/>
              <a:gd name="connsiteY59" fmla="*/ 1052841 h 2219666"/>
              <a:gd name="connsiteX60" fmla="*/ 829713 w 1221610"/>
              <a:gd name="connsiteY60" fmla="*/ 1081416 h 2219666"/>
              <a:gd name="connsiteX61" fmla="*/ 822567 w 1221610"/>
              <a:gd name="connsiteY61" fmla="*/ 1105227 h 2219666"/>
              <a:gd name="connsiteX62" fmla="*/ 836857 w 1221610"/>
              <a:gd name="connsiteY62" fmla="*/ 1124280 h 2219666"/>
              <a:gd name="connsiteX63" fmla="*/ 870194 w 1221610"/>
              <a:gd name="connsiteY63" fmla="*/ 1095705 h 2219666"/>
              <a:gd name="connsiteX64" fmla="*/ 903532 w 1221610"/>
              <a:gd name="connsiteY64" fmla="*/ 1090942 h 2219666"/>
              <a:gd name="connsiteX65" fmla="*/ 901150 w 1221610"/>
              <a:gd name="connsiteY65" fmla="*/ 1045697 h 2219666"/>
              <a:gd name="connsiteX66" fmla="*/ 958300 w 1221610"/>
              <a:gd name="connsiteY66" fmla="*/ 1036173 h 2219666"/>
              <a:gd name="connsiteX67" fmla="*/ 974969 w 1221610"/>
              <a:gd name="connsiteY67" fmla="*/ 1055222 h 2219666"/>
              <a:gd name="connsiteX68" fmla="*/ 984494 w 1221610"/>
              <a:gd name="connsiteY68" fmla="*/ 1181430 h 2219666"/>
              <a:gd name="connsiteX69" fmla="*/ 1032119 w 1221610"/>
              <a:gd name="connsiteY69" fmla="*/ 1262392 h 2219666"/>
              <a:gd name="connsiteX70" fmla="*/ 1072600 w 1221610"/>
              <a:gd name="connsiteY70" fmla="*/ 1283823 h 2219666"/>
              <a:gd name="connsiteX71" fmla="*/ 1089269 w 1221610"/>
              <a:gd name="connsiteY71" fmla="*/ 1350498 h 2219666"/>
              <a:gd name="connsiteX72" fmla="*/ 1122607 w 1221610"/>
              <a:gd name="connsiteY72" fmla="*/ 1376692 h 2219666"/>
              <a:gd name="connsiteX73" fmla="*/ 1163088 w 1221610"/>
              <a:gd name="connsiteY73" fmla="*/ 1436223 h 2219666"/>
              <a:gd name="connsiteX74" fmla="*/ 1191663 w 1221610"/>
              <a:gd name="connsiteY74" fmla="*/ 1450511 h 2219666"/>
              <a:gd name="connsiteX75" fmla="*/ 1220238 w 1221610"/>
              <a:gd name="connsiteY75" fmla="*/ 1488610 h 2219666"/>
              <a:gd name="connsiteX76" fmla="*/ 1215943 w 1221610"/>
              <a:gd name="connsiteY76" fmla="*/ 1508470 h 2219666"/>
              <a:gd name="connsiteX77" fmla="*/ 1196425 w 1221610"/>
              <a:gd name="connsiteY77" fmla="*/ 1557667 h 2219666"/>
              <a:gd name="connsiteX78" fmla="*/ 1144037 w 1221610"/>
              <a:gd name="connsiteY78" fmla="*/ 1552903 h 2219666"/>
              <a:gd name="connsiteX79" fmla="*/ 1124987 w 1221610"/>
              <a:gd name="connsiteY79" fmla="*/ 1598146 h 2219666"/>
              <a:gd name="connsiteX80" fmla="*/ 1048787 w 1221610"/>
              <a:gd name="connsiteY80" fmla="*/ 1631484 h 2219666"/>
              <a:gd name="connsiteX81" fmla="*/ 1020212 w 1221610"/>
              <a:gd name="connsiteY81" fmla="*/ 1691015 h 2219666"/>
              <a:gd name="connsiteX82" fmla="*/ 1036881 w 1221610"/>
              <a:gd name="connsiteY82" fmla="*/ 1738640 h 2219666"/>
              <a:gd name="connsiteX83" fmla="*/ 1017832 w 1221610"/>
              <a:gd name="connsiteY83" fmla="*/ 1779123 h 2219666"/>
              <a:gd name="connsiteX84" fmla="*/ 984493 w 1221610"/>
              <a:gd name="connsiteY84" fmla="*/ 1776740 h 2219666"/>
              <a:gd name="connsiteX85" fmla="*/ 982112 w 1221610"/>
              <a:gd name="connsiteY85" fmla="*/ 1841034 h 2219666"/>
              <a:gd name="connsiteX86" fmla="*/ 946393 w 1221610"/>
              <a:gd name="connsiteY86" fmla="*/ 1857703 h 2219666"/>
              <a:gd name="connsiteX87" fmla="*/ 910674 w 1221610"/>
              <a:gd name="connsiteY87" fmla="*/ 1864846 h 2219666"/>
              <a:gd name="connsiteX88" fmla="*/ 910674 w 1221610"/>
              <a:gd name="connsiteY88" fmla="*/ 1929140 h 2219666"/>
              <a:gd name="connsiteX89" fmla="*/ 967824 w 1221610"/>
              <a:gd name="connsiteY89" fmla="*/ 1938665 h 2219666"/>
              <a:gd name="connsiteX90" fmla="*/ 1001162 w 1221610"/>
              <a:gd name="connsiteY90" fmla="*/ 1933903 h 2219666"/>
              <a:gd name="connsiteX91" fmla="*/ 1005922 w 1221610"/>
              <a:gd name="connsiteY91" fmla="*/ 2007722 h 2219666"/>
              <a:gd name="connsiteX92" fmla="*/ 982112 w 1221610"/>
              <a:gd name="connsiteY92" fmla="*/ 2029153 h 2219666"/>
              <a:gd name="connsiteX93" fmla="*/ 922581 w 1221610"/>
              <a:gd name="connsiteY93" fmla="*/ 2026773 h 2219666"/>
              <a:gd name="connsiteX94" fmla="*/ 870193 w 1221610"/>
              <a:gd name="connsiteY94" fmla="*/ 2036298 h 2219666"/>
              <a:gd name="connsiteX95" fmla="*/ 824949 w 1221610"/>
              <a:gd name="connsiteY95" fmla="*/ 2060111 h 2219666"/>
              <a:gd name="connsiteX96" fmla="*/ 779704 w 1221610"/>
              <a:gd name="connsiteY96" fmla="*/ 2067253 h 2219666"/>
              <a:gd name="connsiteX97" fmla="*/ 758274 w 1221610"/>
              <a:gd name="connsiteY97" fmla="*/ 2086305 h 2219666"/>
              <a:gd name="connsiteX98" fmla="*/ 751131 w 1221610"/>
              <a:gd name="connsiteY98" fmla="*/ 2131548 h 2219666"/>
              <a:gd name="connsiteX99" fmla="*/ 734462 w 1221610"/>
              <a:gd name="connsiteY99" fmla="*/ 2143455 h 2219666"/>
              <a:gd name="connsiteX100" fmla="*/ 689218 w 1221610"/>
              <a:gd name="connsiteY100" fmla="*/ 2193461 h 2219666"/>
              <a:gd name="connsiteX101" fmla="*/ 665406 w 1221610"/>
              <a:gd name="connsiteY101" fmla="*/ 2198222 h 2219666"/>
              <a:gd name="connsiteX102" fmla="*/ 617781 w 1221610"/>
              <a:gd name="connsiteY102" fmla="*/ 2219654 h 2219666"/>
              <a:gd name="connsiteX103" fmla="*/ 579681 w 1221610"/>
              <a:gd name="connsiteY103" fmla="*/ 2202985 h 2219666"/>
              <a:gd name="connsiteX104" fmla="*/ 563012 w 1221610"/>
              <a:gd name="connsiteY104" fmla="*/ 2174410 h 2219666"/>
              <a:gd name="connsiteX105" fmla="*/ 520149 w 1221610"/>
              <a:gd name="connsiteY105" fmla="*/ 2183936 h 2219666"/>
              <a:gd name="connsiteX106" fmla="*/ 512573 w 1221610"/>
              <a:gd name="connsiteY106" fmla="*/ 2177832 h 2219666"/>
              <a:gd name="connsiteX107" fmla="*/ 503481 w 1221610"/>
              <a:gd name="connsiteY107" fmla="*/ 2172029 h 2219666"/>
              <a:gd name="connsiteX108" fmla="*/ 522531 w 1221610"/>
              <a:gd name="connsiteY108" fmla="*/ 2064872 h 2219666"/>
              <a:gd name="connsiteX109" fmla="*/ 539199 w 1221610"/>
              <a:gd name="connsiteY109" fmla="*/ 2043441 h 2219666"/>
              <a:gd name="connsiteX110" fmla="*/ 529674 w 1221610"/>
              <a:gd name="connsiteY110" fmla="*/ 1998198 h 2219666"/>
              <a:gd name="connsiteX111" fmla="*/ 553487 w 1221610"/>
              <a:gd name="connsiteY111" fmla="*/ 1983910 h 2219666"/>
              <a:gd name="connsiteX112" fmla="*/ 534437 w 1221610"/>
              <a:gd name="connsiteY112" fmla="*/ 1969623 h 2219666"/>
              <a:gd name="connsiteX113" fmla="*/ 522531 w 1221610"/>
              <a:gd name="connsiteY113" fmla="*/ 1933905 h 2219666"/>
              <a:gd name="connsiteX114" fmla="*/ 513006 w 1221610"/>
              <a:gd name="connsiteY114" fmla="*/ 1888661 h 2219666"/>
              <a:gd name="connsiteX115" fmla="*/ 510624 w 1221610"/>
              <a:gd name="connsiteY115" fmla="*/ 1857703 h 2219666"/>
              <a:gd name="connsiteX116" fmla="*/ 460618 w 1221610"/>
              <a:gd name="connsiteY116" fmla="*/ 1860086 h 2219666"/>
              <a:gd name="connsiteX117" fmla="*/ 427282 w 1221610"/>
              <a:gd name="connsiteY117" fmla="*/ 1824367 h 2219666"/>
              <a:gd name="connsiteX118" fmla="*/ 382037 w 1221610"/>
              <a:gd name="connsiteY118" fmla="*/ 1807697 h 2219666"/>
              <a:gd name="connsiteX119" fmla="*/ 367749 w 1221610"/>
              <a:gd name="connsiteY119" fmla="*/ 1757692 h 2219666"/>
              <a:gd name="connsiteX120" fmla="*/ 365368 w 1221610"/>
              <a:gd name="connsiteY120" fmla="*/ 1736260 h 2219666"/>
              <a:gd name="connsiteX121" fmla="*/ 334413 w 1221610"/>
              <a:gd name="connsiteY121" fmla="*/ 1691017 h 2219666"/>
              <a:gd name="connsiteX122" fmla="*/ 291549 w 1221610"/>
              <a:gd name="connsiteY122" fmla="*/ 1667204 h 2219666"/>
              <a:gd name="connsiteX123" fmla="*/ 248688 w 1221610"/>
              <a:gd name="connsiteY123" fmla="*/ 1638630 h 2219666"/>
              <a:gd name="connsiteX124" fmla="*/ 215349 w 1221610"/>
              <a:gd name="connsiteY124" fmla="*/ 1629104 h 2219666"/>
              <a:gd name="connsiteX125" fmla="*/ 217731 w 1221610"/>
              <a:gd name="connsiteY125" fmla="*/ 1583858 h 2219666"/>
              <a:gd name="connsiteX126" fmla="*/ 174868 w 1221610"/>
              <a:gd name="connsiteY126" fmla="*/ 1598148 h 2219666"/>
              <a:gd name="connsiteX127" fmla="*/ 186775 w 1221610"/>
              <a:gd name="connsiteY127" fmla="*/ 1631486 h 2219666"/>
              <a:gd name="connsiteX128" fmla="*/ 179631 w 1221610"/>
              <a:gd name="connsiteY128" fmla="*/ 1648155 h 2219666"/>
              <a:gd name="connsiteX129" fmla="*/ 141531 w 1221610"/>
              <a:gd name="connsiteY129" fmla="*/ 1619580 h 2219666"/>
              <a:gd name="connsiteX130" fmla="*/ 98669 w 1221610"/>
              <a:gd name="connsiteY130" fmla="*/ 1617198 h 2219666"/>
              <a:gd name="connsiteX131" fmla="*/ 43899 w 1221610"/>
              <a:gd name="connsiteY131" fmla="*/ 1598148 h 2219666"/>
              <a:gd name="connsiteX132" fmla="*/ 10560 w 1221610"/>
              <a:gd name="connsiteY132" fmla="*/ 1595764 h 2219666"/>
              <a:gd name="connsiteX133" fmla="*/ 1037 w 1221610"/>
              <a:gd name="connsiteY133" fmla="*/ 1543380 h 2219666"/>
              <a:gd name="connsiteX134" fmla="*/ 34374 w 1221610"/>
              <a:gd name="connsiteY134" fmla="*/ 1455273 h 2219666"/>
              <a:gd name="connsiteX135" fmla="*/ 60568 w 1221610"/>
              <a:gd name="connsiteY135" fmla="*/ 1407648 h 2219666"/>
              <a:gd name="connsiteX136" fmla="*/ 81999 w 1221610"/>
              <a:gd name="connsiteY136" fmla="*/ 1360023 h 2219666"/>
              <a:gd name="connsiteX137" fmla="*/ 108194 w 1221610"/>
              <a:gd name="connsiteY137" fmla="*/ 1321923 h 2219666"/>
              <a:gd name="connsiteX138" fmla="*/ 146293 w 1221610"/>
              <a:gd name="connsiteY138" fmla="*/ 1312398 h 2219666"/>
              <a:gd name="connsiteX139" fmla="*/ 153438 w 1221610"/>
              <a:gd name="connsiteY139" fmla="*/ 1276680 h 2219666"/>
              <a:gd name="connsiteX140" fmla="*/ 262975 w 1221610"/>
              <a:gd name="connsiteY140" fmla="*/ 1157617 h 2219666"/>
              <a:gd name="connsiteX141" fmla="*/ 286787 w 1221610"/>
              <a:gd name="connsiteY141" fmla="*/ 1019502 h 2219666"/>
              <a:gd name="connsiteX142" fmla="*/ 282025 w 1221610"/>
              <a:gd name="connsiteY142" fmla="*/ 938542 h 2219666"/>
              <a:gd name="connsiteX143" fmla="*/ 196300 w 1221610"/>
              <a:gd name="connsiteY143" fmla="*/ 926636 h 2219666"/>
              <a:gd name="connsiteX144" fmla="*/ 179632 w 1221610"/>
              <a:gd name="connsiteY144" fmla="*/ 845673 h 2219666"/>
              <a:gd name="connsiteX145" fmla="*/ 186775 w 1221610"/>
              <a:gd name="connsiteY145" fmla="*/ 778998 h 2219666"/>
              <a:gd name="connsiteX146" fmla="*/ 148675 w 1221610"/>
              <a:gd name="connsiteY146" fmla="*/ 740898 h 2219666"/>
              <a:gd name="connsiteX147" fmla="*/ 127244 w 1221610"/>
              <a:gd name="connsiteY147" fmla="*/ 700416 h 2219666"/>
              <a:gd name="connsiteX148" fmla="*/ 117719 w 1221610"/>
              <a:gd name="connsiteY148" fmla="*/ 640886 h 2219666"/>
              <a:gd name="connsiteX149" fmla="*/ 102097 w 1221610"/>
              <a:gd name="connsiteY149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41531 w 1221610"/>
              <a:gd name="connsiteY8" fmla="*/ 438479 h 2219666"/>
              <a:gd name="connsiteX9" fmla="*/ 132006 w 1221610"/>
              <a:gd name="connsiteY9" fmla="*/ 452766 h 2219666"/>
              <a:gd name="connsiteX10" fmla="*/ 186774 w 1221610"/>
              <a:gd name="connsiteY10" fmla="*/ 500391 h 2219666"/>
              <a:gd name="connsiteX11" fmla="*/ 189156 w 1221610"/>
              <a:gd name="connsiteY11" fmla="*/ 528966 h 2219666"/>
              <a:gd name="connsiteX12" fmla="*/ 210587 w 1221610"/>
              <a:gd name="connsiteY12" fmla="*/ 564685 h 2219666"/>
              <a:gd name="connsiteX13" fmla="*/ 224874 w 1221610"/>
              <a:gd name="connsiteY13" fmla="*/ 593260 h 2219666"/>
              <a:gd name="connsiteX14" fmla="*/ 253449 w 1221610"/>
              <a:gd name="connsiteY14" fmla="*/ 595641 h 2219666"/>
              <a:gd name="connsiteX15" fmla="*/ 279643 w 1221610"/>
              <a:gd name="connsiteY15" fmla="*/ 571829 h 2219666"/>
              <a:gd name="connsiteX16" fmla="*/ 282024 w 1221610"/>
              <a:gd name="connsiteY16" fmla="*/ 548016 h 2219666"/>
              <a:gd name="connsiteX17" fmla="*/ 291549 w 1221610"/>
              <a:gd name="connsiteY17" fmla="*/ 524204 h 2219666"/>
              <a:gd name="connsiteX18" fmla="*/ 267737 w 1221610"/>
              <a:gd name="connsiteY18" fmla="*/ 490866 h 2219666"/>
              <a:gd name="connsiteX19" fmla="*/ 303456 w 1221610"/>
              <a:gd name="connsiteY19" fmla="*/ 481341 h 2219666"/>
              <a:gd name="connsiteX20" fmla="*/ 322506 w 1221610"/>
              <a:gd name="connsiteY20" fmla="*/ 457529 h 2219666"/>
              <a:gd name="connsiteX21" fmla="*/ 353462 w 1221610"/>
              <a:gd name="connsiteY21" fmla="*/ 450385 h 2219666"/>
              <a:gd name="connsiteX22" fmla="*/ 410612 w 1221610"/>
              <a:gd name="connsiteY22" fmla="*/ 452766 h 2219666"/>
              <a:gd name="connsiteX23" fmla="*/ 410612 w 1221610"/>
              <a:gd name="connsiteY23" fmla="*/ 507535 h 2219666"/>
              <a:gd name="connsiteX24" fmla="*/ 436806 w 1221610"/>
              <a:gd name="connsiteY24" fmla="*/ 531345 h 2219666"/>
              <a:gd name="connsiteX25" fmla="*/ 462999 w 1221610"/>
              <a:gd name="connsiteY25" fmla="*/ 548016 h 2219666"/>
              <a:gd name="connsiteX26" fmla="*/ 424899 w 1221610"/>
              <a:gd name="connsiteY26" fmla="*/ 567066 h 2219666"/>
              <a:gd name="connsiteX27" fmla="*/ 403468 w 1221610"/>
              <a:gd name="connsiteY27" fmla="*/ 586116 h 2219666"/>
              <a:gd name="connsiteX28" fmla="*/ 420137 w 1221610"/>
              <a:gd name="connsiteY28" fmla="*/ 609929 h 2219666"/>
              <a:gd name="connsiteX29" fmla="*/ 415374 w 1221610"/>
              <a:gd name="connsiteY29" fmla="*/ 650410 h 2219666"/>
              <a:gd name="connsiteX30" fmla="*/ 427281 w 1221610"/>
              <a:gd name="connsiteY30" fmla="*/ 678985 h 2219666"/>
              <a:gd name="connsiteX31" fmla="*/ 410612 w 1221610"/>
              <a:gd name="connsiteY31" fmla="*/ 700416 h 2219666"/>
              <a:gd name="connsiteX32" fmla="*/ 401088 w 1221610"/>
              <a:gd name="connsiteY32" fmla="*/ 778998 h 2219666"/>
              <a:gd name="connsiteX33" fmla="*/ 441568 w 1221610"/>
              <a:gd name="connsiteY33" fmla="*/ 778997 h 2219666"/>
              <a:gd name="connsiteX34" fmla="*/ 486812 w 1221610"/>
              <a:gd name="connsiteY34" fmla="*/ 755185 h 2219666"/>
              <a:gd name="connsiteX35" fmla="*/ 513007 w 1221610"/>
              <a:gd name="connsiteY35" fmla="*/ 757566 h 2219666"/>
              <a:gd name="connsiteX36" fmla="*/ 536818 w 1221610"/>
              <a:gd name="connsiteY36" fmla="*/ 783760 h 2219666"/>
              <a:gd name="connsiteX37" fmla="*/ 510625 w 1221610"/>
              <a:gd name="connsiteY37" fmla="*/ 888535 h 2219666"/>
              <a:gd name="connsiteX38" fmla="*/ 539200 w 1221610"/>
              <a:gd name="connsiteY38" fmla="*/ 926635 h 2219666"/>
              <a:gd name="connsiteX39" fmla="*/ 546344 w 1221610"/>
              <a:gd name="connsiteY39" fmla="*/ 945686 h 2219666"/>
              <a:gd name="connsiteX40" fmla="*/ 532057 w 1221610"/>
              <a:gd name="connsiteY40" fmla="*/ 976641 h 2219666"/>
              <a:gd name="connsiteX41" fmla="*/ 517769 w 1221610"/>
              <a:gd name="connsiteY41" fmla="*/ 1048079 h 2219666"/>
              <a:gd name="connsiteX42" fmla="*/ 541582 w 1221610"/>
              <a:gd name="connsiteY42" fmla="*/ 1081416 h 2219666"/>
              <a:gd name="connsiteX43" fmla="*/ 551107 w 1221610"/>
              <a:gd name="connsiteY43" fmla="*/ 1121897 h 2219666"/>
              <a:gd name="connsiteX44" fmla="*/ 567775 w 1221610"/>
              <a:gd name="connsiteY44" fmla="*/ 1129041 h 2219666"/>
              <a:gd name="connsiteX45" fmla="*/ 572104 w 1221610"/>
              <a:gd name="connsiteY45" fmla="*/ 1139147 h 2219666"/>
              <a:gd name="connsiteX46" fmla="*/ 591588 w 1221610"/>
              <a:gd name="connsiteY46" fmla="*/ 1105229 h 2219666"/>
              <a:gd name="connsiteX47" fmla="*/ 615400 w 1221610"/>
              <a:gd name="connsiteY47" fmla="*/ 1088560 h 2219666"/>
              <a:gd name="connsiteX48" fmla="*/ 665407 w 1221610"/>
              <a:gd name="connsiteY48" fmla="*/ 1062366 h 2219666"/>
              <a:gd name="connsiteX49" fmla="*/ 698744 w 1221610"/>
              <a:gd name="connsiteY49" fmla="*/ 1050460 h 2219666"/>
              <a:gd name="connsiteX50" fmla="*/ 734463 w 1221610"/>
              <a:gd name="connsiteY50" fmla="*/ 1012361 h 2219666"/>
              <a:gd name="connsiteX51" fmla="*/ 791613 w 1221610"/>
              <a:gd name="connsiteY51" fmla="*/ 988547 h 2219666"/>
              <a:gd name="connsiteX52" fmla="*/ 817807 w 1221610"/>
              <a:gd name="connsiteY52" fmla="*/ 943304 h 2219666"/>
              <a:gd name="connsiteX53" fmla="*/ 841618 w 1221610"/>
              <a:gd name="connsiteY53" fmla="*/ 926633 h 2219666"/>
              <a:gd name="connsiteX54" fmla="*/ 867813 w 1221610"/>
              <a:gd name="connsiteY54" fmla="*/ 926635 h 2219666"/>
              <a:gd name="connsiteX55" fmla="*/ 872575 w 1221610"/>
              <a:gd name="connsiteY55" fmla="*/ 945685 h 2219666"/>
              <a:gd name="connsiteX56" fmla="*/ 848763 w 1221610"/>
              <a:gd name="connsiteY56" fmla="*/ 971879 h 2219666"/>
              <a:gd name="connsiteX57" fmla="*/ 872575 w 1221610"/>
              <a:gd name="connsiteY57" fmla="*/ 998072 h 2219666"/>
              <a:gd name="connsiteX58" fmla="*/ 872575 w 1221610"/>
              <a:gd name="connsiteY58" fmla="*/ 1021885 h 2219666"/>
              <a:gd name="connsiteX59" fmla="*/ 829713 w 1221610"/>
              <a:gd name="connsiteY59" fmla="*/ 1024266 h 2219666"/>
              <a:gd name="connsiteX60" fmla="*/ 817807 w 1221610"/>
              <a:gd name="connsiteY60" fmla="*/ 1052841 h 2219666"/>
              <a:gd name="connsiteX61" fmla="*/ 829713 w 1221610"/>
              <a:gd name="connsiteY61" fmla="*/ 1081416 h 2219666"/>
              <a:gd name="connsiteX62" fmla="*/ 822567 w 1221610"/>
              <a:gd name="connsiteY62" fmla="*/ 1105227 h 2219666"/>
              <a:gd name="connsiteX63" fmla="*/ 836857 w 1221610"/>
              <a:gd name="connsiteY63" fmla="*/ 1124280 h 2219666"/>
              <a:gd name="connsiteX64" fmla="*/ 870194 w 1221610"/>
              <a:gd name="connsiteY64" fmla="*/ 1095705 h 2219666"/>
              <a:gd name="connsiteX65" fmla="*/ 903532 w 1221610"/>
              <a:gd name="connsiteY65" fmla="*/ 1090942 h 2219666"/>
              <a:gd name="connsiteX66" fmla="*/ 901150 w 1221610"/>
              <a:gd name="connsiteY66" fmla="*/ 1045697 h 2219666"/>
              <a:gd name="connsiteX67" fmla="*/ 958300 w 1221610"/>
              <a:gd name="connsiteY67" fmla="*/ 1036173 h 2219666"/>
              <a:gd name="connsiteX68" fmla="*/ 974969 w 1221610"/>
              <a:gd name="connsiteY68" fmla="*/ 1055222 h 2219666"/>
              <a:gd name="connsiteX69" fmla="*/ 984494 w 1221610"/>
              <a:gd name="connsiteY69" fmla="*/ 1181430 h 2219666"/>
              <a:gd name="connsiteX70" fmla="*/ 1032119 w 1221610"/>
              <a:gd name="connsiteY70" fmla="*/ 1262392 h 2219666"/>
              <a:gd name="connsiteX71" fmla="*/ 1072600 w 1221610"/>
              <a:gd name="connsiteY71" fmla="*/ 1283823 h 2219666"/>
              <a:gd name="connsiteX72" fmla="*/ 1089269 w 1221610"/>
              <a:gd name="connsiteY72" fmla="*/ 1350498 h 2219666"/>
              <a:gd name="connsiteX73" fmla="*/ 1122607 w 1221610"/>
              <a:gd name="connsiteY73" fmla="*/ 1376692 h 2219666"/>
              <a:gd name="connsiteX74" fmla="*/ 1163088 w 1221610"/>
              <a:gd name="connsiteY74" fmla="*/ 1436223 h 2219666"/>
              <a:gd name="connsiteX75" fmla="*/ 1191663 w 1221610"/>
              <a:gd name="connsiteY75" fmla="*/ 1450511 h 2219666"/>
              <a:gd name="connsiteX76" fmla="*/ 1220238 w 1221610"/>
              <a:gd name="connsiteY76" fmla="*/ 1488610 h 2219666"/>
              <a:gd name="connsiteX77" fmla="*/ 1215943 w 1221610"/>
              <a:gd name="connsiteY77" fmla="*/ 1508470 h 2219666"/>
              <a:gd name="connsiteX78" fmla="*/ 1196425 w 1221610"/>
              <a:gd name="connsiteY78" fmla="*/ 1557667 h 2219666"/>
              <a:gd name="connsiteX79" fmla="*/ 1144037 w 1221610"/>
              <a:gd name="connsiteY79" fmla="*/ 1552903 h 2219666"/>
              <a:gd name="connsiteX80" fmla="*/ 1124987 w 1221610"/>
              <a:gd name="connsiteY80" fmla="*/ 1598146 h 2219666"/>
              <a:gd name="connsiteX81" fmla="*/ 1048787 w 1221610"/>
              <a:gd name="connsiteY81" fmla="*/ 1631484 h 2219666"/>
              <a:gd name="connsiteX82" fmla="*/ 1020212 w 1221610"/>
              <a:gd name="connsiteY82" fmla="*/ 1691015 h 2219666"/>
              <a:gd name="connsiteX83" fmla="*/ 1036881 w 1221610"/>
              <a:gd name="connsiteY83" fmla="*/ 1738640 h 2219666"/>
              <a:gd name="connsiteX84" fmla="*/ 1017832 w 1221610"/>
              <a:gd name="connsiteY84" fmla="*/ 1779123 h 2219666"/>
              <a:gd name="connsiteX85" fmla="*/ 984493 w 1221610"/>
              <a:gd name="connsiteY85" fmla="*/ 1776740 h 2219666"/>
              <a:gd name="connsiteX86" fmla="*/ 982112 w 1221610"/>
              <a:gd name="connsiteY86" fmla="*/ 1841034 h 2219666"/>
              <a:gd name="connsiteX87" fmla="*/ 946393 w 1221610"/>
              <a:gd name="connsiteY87" fmla="*/ 1857703 h 2219666"/>
              <a:gd name="connsiteX88" fmla="*/ 910674 w 1221610"/>
              <a:gd name="connsiteY88" fmla="*/ 1864846 h 2219666"/>
              <a:gd name="connsiteX89" fmla="*/ 910674 w 1221610"/>
              <a:gd name="connsiteY89" fmla="*/ 1929140 h 2219666"/>
              <a:gd name="connsiteX90" fmla="*/ 967824 w 1221610"/>
              <a:gd name="connsiteY90" fmla="*/ 1938665 h 2219666"/>
              <a:gd name="connsiteX91" fmla="*/ 1001162 w 1221610"/>
              <a:gd name="connsiteY91" fmla="*/ 1933903 h 2219666"/>
              <a:gd name="connsiteX92" fmla="*/ 1005922 w 1221610"/>
              <a:gd name="connsiteY92" fmla="*/ 2007722 h 2219666"/>
              <a:gd name="connsiteX93" fmla="*/ 982112 w 1221610"/>
              <a:gd name="connsiteY93" fmla="*/ 2029153 h 2219666"/>
              <a:gd name="connsiteX94" fmla="*/ 922581 w 1221610"/>
              <a:gd name="connsiteY94" fmla="*/ 2026773 h 2219666"/>
              <a:gd name="connsiteX95" fmla="*/ 870193 w 1221610"/>
              <a:gd name="connsiteY95" fmla="*/ 2036298 h 2219666"/>
              <a:gd name="connsiteX96" fmla="*/ 824949 w 1221610"/>
              <a:gd name="connsiteY96" fmla="*/ 2060111 h 2219666"/>
              <a:gd name="connsiteX97" fmla="*/ 779704 w 1221610"/>
              <a:gd name="connsiteY97" fmla="*/ 2067253 h 2219666"/>
              <a:gd name="connsiteX98" fmla="*/ 758274 w 1221610"/>
              <a:gd name="connsiteY98" fmla="*/ 2086305 h 2219666"/>
              <a:gd name="connsiteX99" fmla="*/ 751131 w 1221610"/>
              <a:gd name="connsiteY99" fmla="*/ 2131548 h 2219666"/>
              <a:gd name="connsiteX100" fmla="*/ 734462 w 1221610"/>
              <a:gd name="connsiteY100" fmla="*/ 2143455 h 2219666"/>
              <a:gd name="connsiteX101" fmla="*/ 689218 w 1221610"/>
              <a:gd name="connsiteY101" fmla="*/ 2193461 h 2219666"/>
              <a:gd name="connsiteX102" fmla="*/ 665406 w 1221610"/>
              <a:gd name="connsiteY102" fmla="*/ 2198222 h 2219666"/>
              <a:gd name="connsiteX103" fmla="*/ 617781 w 1221610"/>
              <a:gd name="connsiteY103" fmla="*/ 2219654 h 2219666"/>
              <a:gd name="connsiteX104" fmla="*/ 579681 w 1221610"/>
              <a:gd name="connsiteY104" fmla="*/ 2202985 h 2219666"/>
              <a:gd name="connsiteX105" fmla="*/ 563012 w 1221610"/>
              <a:gd name="connsiteY105" fmla="*/ 2174410 h 2219666"/>
              <a:gd name="connsiteX106" fmla="*/ 520149 w 1221610"/>
              <a:gd name="connsiteY106" fmla="*/ 2183936 h 2219666"/>
              <a:gd name="connsiteX107" fmla="*/ 512573 w 1221610"/>
              <a:gd name="connsiteY107" fmla="*/ 2177832 h 2219666"/>
              <a:gd name="connsiteX108" fmla="*/ 503481 w 1221610"/>
              <a:gd name="connsiteY108" fmla="*/ 2172029 h 2219666"/>
              <a:gd name="connsiteX109" fmla="*/ 522531 w 1221610"/>
              <a:gd name="connsiteY109" fmla="*/ 2064872 h 2219666"/>
              <a:gd name="connsiteX110" fmla="*/ 539199 w 1221610"/>
              <a:gd name="connsiteY110" fmla="*/ 2043441 h 2219666"/>
              <a:gd name="connsiteX111" fmla="*/ 529674 w 1221610"/>
              <a:gd name="connsiteY111" fmla="*/ 1998198 h 2219666"/>
              <a:gd name="connsiteX112" fmla="*/ 553487 w 1221610"/>
              <a:gd name="connsiteY112" fmla="*/ 1983910 h 2219666"/>
              <a:gd name="connsiteX113" fmla="*/ 534437 w 1221610"/>
              <a:gd name="connsiteY113" fmla="*/ 1969623 h 2219666"/>
              <a:gd name="connsiteX114" fmla="*/ 522531 w 1221610"/>
              <a:gd name="connsiteY114" fmla="*/ 1933905 h 2219666"/>
              <a:gd name="connsiteX115" fmla="*/ 513006 w 1221610"/>
              <a:gd name="connsiteY115" fmla="*/ 1888661 h 2219666"/>
              <a:gd name="connsiteX116" fmla="*/ 510624 w 1221610"/>
              <a:gd name="connsiteY116" fmla="*/ 1857703 h 2219666"/>
              <a:gd name="connsiteX117" fmla="*/ 460618 w 1221610"/>
              <a:gd name="connsiteY117" fmla="*/ 1860086 h 2219666"/>
              <a:gd name="connsiteX118" fmla="*/ 427282 w 1221610"/>
              <a:gd name="connsiteY118" fmla="*/ 1824367 h 2219666"/>
              <a:gd name="connsiteX119" fmla="*/ 382037 w 1221610"/>
              <a:gd name="connsiteY119" fmla="*/ 1807697 h 2219666"/>
              <a:gd name="connsiteX120" fmla="*/ 367749 w 1221610"/>
              <a:gd name="connsiteY120" fmla="*/ 1757692 h 2219666"/>
              <a:gd name="connsiteX121" fmla="*/ 365368 w 1221610"/>
              <a:gd name="connsiteY121" fmla="*/ 1736260 h 2219666"/>
              <a:gd name="connsiteX122" fmla="*/ 334413 w 1221610"/>
              <a:gd name="connsiteY122" fmla="*/ 1691017 h 2219666"/>
              <a:gd name="connsiteX123" fmla="*/ 291549 w 1221610"/>
              <a:gd name="connsiteY123" fmla="*/ 1667204 h 2219666"/>
              <a:gd name="connsiteX124" fmla="*/ 248688 w 1221610"/>
              <a:gd name="connsiteY124" fmla="*/ 1638630 h 2219666"/>
              <a:gd name="connsiteX125" fmla="*/ 215349 w 1221610"/>
              <a:gd name="connsiteY125" fmla="*/ 1629104 h 2219666"/>
              <a:gd name="connsiteX126" fmla="*/ 217731 w 1221610"/>
              <a:gd name="connsiteY126" fmla="*/ 1583858 h 2219666"/>
              <a:gd name="connsiteX127" fmla="*/ 174868 w 1221610"/>
              <a:gd name="connsiteY127" fmla="*/ 1598148 h 2219666"/>
              <a:gd name="connsiteX128" fmla="*/ 186775 w 1221610"/>
              <a:gd name="connsiteY128" fmla="*/ 1631486 h 2219666"/>
              <a:gd name="connsiteX129" fmla="*/ 179631 w 1221610"/>
              <a:gd name="connsiteY129" fmla="*/ 1648155 h 2219666"/>
              <a:gd name="connsiteX130" fmla="*/ 141531 w 1221610"/>
              <a:gd name="connsiteY130" fmla="*/ 1619580 h 2219666"/>
              <a:gd name="connsiteX131" fmla="*/ 98669 w 1221610"/>
              <a:gd name="connsiteY131" fmla="*/ 1617198 h 2219666"/>
              <a:gd name="connsiteX132" fmla="*/ 43899 w 1221610"/>
              <a:gd name="connsiteY132" fmla="*/ 1598148 h 2219666"/>
              <a:gd name="connsiteX133" fmla="*/ 10560 w 1221610"/>
              <a:gd name="connsiteY133" fmla="*/ 1595764 h 2219666"/>
              <a:gd name="connsiteX134" fmla="*/ 1037 w 1221610"/>
              <a:gd name="connsiteY134" fmla="*/ 1543380 h 2219666"/>
              <a:gd name="connsiteX135" fmla="*/ 34374 w 1221610"/>
              <a:gd name="connsiteY135" fmla="*/ 1455273 h 2219666"/>
              <a:gd name="connsiteX136" fmla="*/ 60568 w 1221610"/>
              <a:gd name="connsiteY136" fmla="*/ 1407648 h 2219666"/>
              <a:gd name="connsiteX137" fmla="*/ 81999 w 1221610"/>
              <a:gd name="connsiteY137" fmla="*/ 1360023 h 2219666"/>
              <a:gd name="connsiteX138" fmla="*/ 108194 w 1221610"/>
              <a:gd name="connsiteY138" fmla="*/ 1321923 h 2219666"/>
              <a:gd name="connsiteX139" fmla="*/ 146293 w 1221610"/>
              <a:gd name="connsiteY139" fmla="*/ 1312398 h 2219666"/>
              <a:gd name="connsiteX140" fmla="*/ 153438 w 1221610"/>
              <a:gd name="connsiteY140" fmla="*/ 1276680 h 2219666"/>
              <a:gd name="connsiteX141" fmla="*/ 262975 w 1221610"/>
              <a:gd name="connsiteY141" fmla="*/ 1157617 h 2219666"/>
              <a:gd name="connsiteX142" fmla="*/ 286787 w 1221610"/>
              <a:gd name="connsiteY142" fmla="*/ 1019502 h 2219666"/>
              <a:gd name="connsiteX143" fmla="*/ 282025 w 1221610"/>
              <a:gd name="connsiteY143" fmla="*/ 938542 h 2219666"/>
              <a:gd name="connsiteX144" fmla="*/ 196300 w 1221610"/>
              <a:gd name="connsiteY144" fmla="*/ 926636 h 2219666"/>
              <a:gd name="connsiteX145" fmla="*/ 179632 w 1221610"/>
              <a:gd name="connsiteY145" fmla="*/ 845673 h 2219666"/>
              <a:gd name="connsiteX146" fmla="*/ 186775 w 1221610"/>
              <a:gd name="connsiteY146" fmla="*/ 778998 h 2219666"/>
              <a:gd name="connsiteX147" fmla="*/ 148675 w 1221610"/>
              <a:gd name="connsiteY147" fmla="*/ 740898 h 2219666"/>
              <a:gd name="connsiteX148" fmla="*/ 127244 w 1221610"/>
              <a:gd name="connsiteY148" fmla="*/ 700416 h 2219666"/>
              <a:gd name="connsiteX149" fmla="*/ 117719 w 1221610"/>
              <a:gd name="connsiteY149" fmla="*/ 640886 h 2219666"/>
              <a:gd name="connsiteX150" fmla="*/ 102097 w 1221610"/>
              <a:gd name="connsiteY150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41531 w 1221610"/>
              <a:gd name="connsiteY8" fmla="*/ 438479 h 2219666"/>
              <a:gd name="connsiteX9" fmla="*/ 132006 w 1221610"/>
              <a:gd name="connsiteY9" fmla="*/ 452766 h 2219666"/>
              <a:gd name="connsiteX10" fmla="*/ 158199 w 1221610"/>
              <a:gd name="connsiteY10" fmla="*/ 486104 h 2219666"/>
              <a:gd name="connsiteX11" fmla="*/ 186774 w 1221610"/>
              <a:gd name="connsiteY11" fmla="*/ 500391 h 2219666"/>
              <a:gd name="connsiteX12" fmla="*/ 189156 w 1221610"/>
              <a:gd name="connsiteY12" fmla="*/ 528966 h 2219666"/>
              <a:gd name="connsiteX13" fmla="*/ 210587 w 1221610"/>
              <a:gd name="connsiteY13" fmla="*/ 564685 h 2219666"/>
              <a:gd name="connsiteX14" fmla="*/ 224874 w 1221610"/>
              <a:gd name="connsiteY14" fmla="*/ 593260 h 2219666"/>
              <a:gd name="connsiteX15" fmla="*/ 253449 w 1221610"/>
              <a:gd name="connsiteY15" fmla="*/ 595641 h 2219666"/>
              <a:gd name="connsiteX16" fmla="*/ 279643 w 1221610"/>
              <a:gd name="connsiteY16" fmla="*/ 571829 h 2219666"/>
              <a:gd name="connsiteX17" fmla="*/ 282024 w 1221610"/>
              <a:gd name="connsiteY17" fmla="*/ 548016 h 2219666"/>
              <a:gd name="connsiteX18" fmla="*/ 291549 w 1221610"/>
              <a:gd name="connsiteY18" fmla="*/ 524204 h 2219666"/>
              <a:gd name="connsiteX19" fmla="*/ 267737 w 1221610"/>
              <a:gd name="connsiteY19" fmla="*/ 490866 h 2219666"/>
              <a:gd name="connsiteX20" fmla="*/ 303456 w 1221610"/>
              <a:gd name="connsiteY20" fmla="*/ 481341 h 2219666"/>
              <a:gd name="connsiteX21" fmla="*/ 322506 w 1221610"/>
              <a:gd name="connsiteY21" fmla="*/ 457529 h 2219666"/>
              <a:gd name="connsiteX22" fmla="*/ 353462 w 1221610"/>
              <a:gd name="connsiteY22" fmla="*/ 450385 h 2219666"/>
              <a:gd name="connsiteX23" fmla="*/ 410612 w 1221610"/>
              <a:gd name="connsiteY23" fmla="*/ 452766 h 2219666"/>
              <a:gd name="connsiteX24" fmla="*/ 410612 w 1221610"/>
              <a:gd name="connsiteY24" fmla="*/ 507535 h 2219666"/>
              <a:gd name="connsiteX25" fmla="*/ 436806 w 1221610"/>
              <a:gd name="connsiteY25" fmla="*/ 531345 h 2219666"/>
              <a:gd name="connsiteX26" fmla="*/ 462999 w 1221610"/>
              <a:gd name="connsiteY26" fmla="*/ 548016 h 2219666"/>
              <a:gd name="connsiteX27" fmla="*/ 424899 w 1221610"/>
              <a:gd name="connsiteY27" fmla="*/ 567066 h 2219666"/>
              <a:gd name="connsiteX28" fmla="*/ 403468 w 1221610"/>
              <a:gd name="connsiteY28" fmla="*/ 586116 h 2219666"/>
              <a:gd name="connsiteX29" fmla="*/ 420137 w 1221610"/>
              <a:gd name="connsiteY29" fmla="*/ 609929 h 2219666"/>
              <a:gd name="connsiteX30" fmla="*/ 415374 w 1221610"/>
              <a:gd name="connsiteY30" fmla="*/ 650410 h 2219666"/>
              <a:gd name="connsiteX31" fmla="*/ 427281 w 1221610"/>
              <a:gd name="connsiteY31" fmla="*/ 678985 h 2219666"/>
              <a:gd name="connsiteX32" fmla="*/ 410612 w 1221610"/>
              <a:gd name="connsiteY32" fmla="*/ 700416 h 2219666"/>
              <a:gd name="connsiteX33" fmla="*/ 401088 w 1221610"/>
              <a:gd name="connsiteY33" fmla="*/ 778998 h 2219666"/>
              <a:gd name="connsiteX34" fmla="*/ 441568 w 1221610"/>
              <a:gd name="connsiteY34" fmla="*/ 778997 h 2219666"/>
              <a:gd name="connsiteX35" fmla="*/ 486812 w 1221610"/>
              <a:gd name="connsiteY35" fmla="*/ 755185 h 2219666"/>
              <a:gd name="connsiteX36" fmla="*/ 513007 w 1221610"/>
              <a:gd name="connsiteY36" fmla="*/ 757566 h 2219666"/>
              <a:gd name="connsiteX37" fmla="*/ 536818 w 1221610"/>
              <a:gd name="connsiteY37" fmla="*/ 783760 h 2219666"/>
              <a:gd name="connsiteX38" fmla="*/ 510625 w 1221610"/>
              <a:gd name="connsiteY38" fmla="*/ 888535 h 2219666"/>
              <a:gd name="connsiteX39" fmla="*/ 539200 w 1221610"/>
              <a:gd name="connsiteY39" fmla="*/ 926635 h 2219666"/>
              <a:gd name="connsiteX40" fmla="*/ 546344 w 1221610"/>
              <a:gd name="connsiteY40" fmla="*/ 945686 h 2219666"/>
              <a:gd name="connsiteX41" fmla="*/ 532057 w 1221610"/>
              <a:gd name="connsiteY41" fmla="*/ 976641 h 2219666"/>
              <a:gd name="connsiteX42" fmla="*/ 517769 w 1221610"/>
              <a:gd name="connsiteY42" fmla="*/ 1048079 h 2219666"/>
              <a:gd name="connsiteX43" fmla="*/ 541582 w 1221610"/>
              <a:gd name="connsiteY43" fmla="*/ 1081416 h 2219666"/>
              <a:gd name="connsiteX44" fmla="*/ 551107 w 1221610"/>
              <a:gd name="connsiteY44" fmla="*/ 1121897 h 2219666"/>
              <a:gd name="connsiteX45" fmla="*/ 567775 w 1221610"/>
              <a:gd name="connsiteY45" fmla="*/ 1129041 h 2219666"/>
              <a:gd name="connsiteX46" fmla="*/ 572104 w 1221610"/>
              <a:gd name="connsiteY46" fmla="*/ 1139147 h 2219666"/>
              <a:gd name="connsiteX47" fmla="*/ 591588 w 1221610"/>
              <a:gd name="connsiteY47" fmla="*/ 1105229 h 2219666"/>
              <a:gd name="connsiteX48" fmla="*/ 615400 w 1221610"/>
              <a:gd name="connsiteY48" fmla="*/ 1088560 h 2219666"/>
              <a:gd name="connsiteX49" fmla="*/ 665407 w 1221610"/>
              <a:gd name="connsiteY49" fmla="*/ 1062366 h 2219666"/>
              <a:gd name="connsiteX50" fmla="*/ 698744 w 1221610"/>
              <a:gd name="connsiteY50" fmla="*/ 1050460 h 2219666"/>
              <a:gd name="connsiteX51" fmla="*/ 734463 w 1221610"/>
              <a:gd name="connsiteY51" fmla="*/ 1012361 h 2219666"/>
              <a:gd name="connsiteX52" fmla="*/ 791613 w 1221610"/>
              <a:gd name="connsiteY52" fmla="*/ 988547 h 2219666"/>
              <a:gd name="connsiteX53" fmla="*/ 817807 w 1221610"/>
              <a:gd name="connsiteY53" fmla="*/ 943304 h 2219666"/>
              <a:gd name="connsiteX54" fmla="*/ 841618 w 1221610"/>
              <a:gd name="connsiteY54" fmla="*/ 926633 h 2219666"/>
              <a:gd name="connsiteX55" fmla="*/ 867813 w 1221610"/>
              <a:gd name="connsiteY55" fmla="*/ 926635 h 2219666"/>
              <a:gd name="connsiteX56" fmla="*/ 872575 w 1221610"/>
              <a:gd name="connsiteY56" fmla="*/ 945685 h 2219666"/>
              <a:gd name="connsiteX57" fmla="*/ 848763 w 1221610"/>
              <a:gd name="connsiteY57" fmla="*/ 971879 h 2219666"/>
              <a:gd name="connsiteX58" fmla="*/ 872575 w 1221610"/>
              <a:gd name="connsiteY58" fmla="*/ 998072 h 2219666"/>
              <a:gd name="connsiteX59" fmla="*/ 872575 w 1221610"/>
              <a:gd name="connsiteY59" fmla="*/ 1021885 h 2219666"/>
              <a:gd name="connsiteX60" fmla="*/ 829713 w 1221610"/>
              <a:gd name="connsiteY60" fmla="*/ 1024266 h 2219666"/>
              <a:gd name="connsiteX61" fmla="*/ 817807 w 1221610"/>
              <a:gd name="connsiteY61" fmla="*/ 1052841 h 2219666"/>
              <a:gd name="connsiteX62" fmla="*/ 829713 w 1221610"/>
              <a:gd name="connsiteY62" fmla="*/ 1081416 h 2219666"/>
              <a:gd name="connsiteX63" fmla="*/ 822567 w 1221610"/>
              <a:gd name="connsiteY63" fmla="*/ 1105227 h 2219666"/>
              <a:gd name="connsiteX64" fmla="*/ 836857 w 1221610"/>
              <a:gd name="connsiteY64" fmla="*/ 1124280 h 2219666"/>
              <a:gd name="connsiteX65" fmla="*/ 870194 w 1221610"/>
              <a:gd name="connsiteY65" fmla="*/ 1095705 h 2219666"/>
              <a:gd name="connsiteX66" fmla="*/ 903532 w 1221610"/>
              <a:gd name="connsiteY66" fmla="*/ 1090942 h 2219666"/>
              <a:gd name="connsiteX67" fmla="*/ 901150 w 1221610"/>
              <a:gd name="connsiteY67" fmla="*/ 1045697 h 2219666"/>
              <a:gd name="connsiteX68" fmla="*/ 958300 w 1221610"/>
              <a:gd name="connsiteY68" fmla="*/ 1036173 h 2219666"/>
              <a:gd name="connsiteX69" fmla="*/ 974969 w 1221610"/>
              <a:gd name="connsiteY69" fmla="*/ 1055222 h 2219666"/>
              <a:gd name="connsiteX70" fmla="*/ 984494 w 1221610"/>
              <a:gd name="connsiteY70" fmla="*/ 1181430 h 2219666"/>
              <a:gd name="connsiteX71" fmla="*/ 1032119 w 1221610"/>
              <a:gd name="connsiteY71" fmla="*/ 1262392 h 2219666"/>
              <a:gd name="connsiteX72" fmla="*/ 1072600 w 1221610"/>
              <a:gd name="connsiteY72" fmla="*/ 1283823 h 2219666"/>
              <a:gd name="connsiteX73" fmla="*/ 1089269 w 1221610"/>
              <a:gd name="connsiteY73" fmla="*/ 1350498 h 2219666"/>
              <a:gd name="connsiteX74" fmla="*/ 1122607 w 1221610"/>
              <a:gd name="connsiteY74" fmla="*/ 1376692 h 2219666"/>
              <a:gd name="connsiteX75" fmla="*/ 1163088 w 1221610"/>
              <a:gd name="connsiteY75" fmla="*/ 1436223 h 2219666"/>
              <a:gd name="connsiteX76" fmla="*/ 1191663 w 1221610"/>
              <a:gd name="connsiteY76" fmla="*/ 1450511 h 2219666"/>
              <a:gd name="connsiteX77" fmla="*/ 1220238 w 1221610"/>
              <a:gd name="connsiteY77" fmla="*/ 1488610 h 2219666"/>
              <a:gd name="connsiteX78" fmla="*/ 1215943 w 1221610"/>
              <a:gd name="connsiteY78" fmla="*/ 1508470 h 2219666"/>
              <a:gd name="connsiteX79" fmla="*/ 1196425 w 1221610"/>
              <a:gd name="connsiteY79" fmla="*/ 1557667 h 2219666"/>
              <a:gd name="connsiteX80" fmla="*/ 1144037 w 1221610"/>
              <a:gd name="connsiteY80" fmla="*/ 1552903 h 2219666"/>
              <a:gd name="connsiteX81" fmla="*/ 1124987 w 1221610"/>
              <a:gd name="connsiteY81" fmla="*/ 1598146 h 2219666"/>
              <a:gd name="connsiteX82" fmla="*/ 1048787 w 1221610"/>
              <a:gd name="connsiteY82" fmla="*/ 1631484 h 2219666"/>
              <a:gd name="connsiteX83" fmla="*/ 1020212 w 1221610"/>
              <a:gd name="connsiteY83" fmla="*/ 1691015 h 2219666"/>
              <a:gd name="connsiteX84" fmla="*/ 1036881 w 1221610"/>
              <a:gd name="connsiteY84" fmla="*/ 1738640 h 2219666"/>
              <a:gd name="connsiteX85" fmla="*/ 1017832 w 1221610"/>
              <a:gd name="connsiteY85" fmla="*/ 1779123 h 2219666"/>
              <a:gd name="connsiteX86" fmla="*/ 984493 w 1221610"/>
              <a:gd name="connsiteY86" fmla="*/ 1776740 h 2219666"/>
              <a:gd name="connsiteX87" fmla="*/ 982112 w 1221610"/>
              <a:gd name="connsiteY87" fmla="*/ 1841034 h 2219666"/>
              <a:gd name="connsiteX88" fmla="*/ 946393 w 1221610"/>
              <a:gd name="connsiteY88" fmla="*/ 1857703 h 2219666"/>
              <a:gd name="connsiteX89" fmla="*/ 910674 w 1221610"/>
              <a:gd name="connsiteY89" fmla="*/ 1864846 h 2219666"/>
              <a:gd name="connsiteX90" fmla="*/ 910674 w 1221610"/>
              <a:gd name="connsiteY90" fmla="*/ 1929140 h 2219666"/>
              <a:gd name="connsiteX91" fmla="*/ 967824 w 1221610"/>
              <a:gd name="connsiteY91" fmla="*/ 1938665 h 2219666"/>
              <a:gd name="connsiteX92" fmla="*/ 1001162 w 1221610"/>
              <a:gd name="connsiteY92" fmla="*/ 1933903 h 2219666"/>
              <a:gd name="connsiteX93" fmla="*/ 1005922 w 1221610"/>
              <a:gd name="connsiteY93" fmla="*/ 2007722 h 2219666"/>
              <a:gd name="connsiteX94" fmla="*/ 982112 w 1221610"/>
              <a:gd name="connsiteY94" fmla="*/ 2029153 h 2219666"/>
              <a:gd name="connsiteX95" fmla="*/ 922581 w 1221610"/>
              <a:gd name="connsiteY95" fmla="*/ 2026773 h 2219666"/>
              <a:gd name="connsiteX96" fmla="*/ 870193 w 1221610"/>
              <a:gd name="connsiteY96" fmla="*/ 2036298 h 2219666"/>
              <a:gd name="connsiteX97" fmla="*/ 824949 w 1221610"/>
              <a:gd name="connsiteY97" fmla="*/ 2060111 h 2219666"/>
              <a:gd name="connsiteX98" fmla="*/ 779704 w 1221610"/>
              <a:gd name="connsiteY98" fmla="*/ 2067253 h 2219666"/>
              <a:gd name="connsiteX99" fmla="*/ 758274 w 1221610"/>
              <a:gd name="connsiteY99" fmla="*/ 2086305 h 2219666"/>
              <a:gd name="connsiteX100" fmla="*/ 751131 w 1221610"/>
              <a:gd name="connsiteY100" fmla="*/ 2131548 h 2219666"/>
              <a:gd name="connsiteX101" fmla="*/ 734462 w 1221610"/>
              <a:gd name="connsiteY101" fmla="*/ 2143455 h 2219666"/>
              <a:gd name="connsiteX102" fmla="*/ 689218 w 1221610"/>
              <a:gd name="connsiteY102" fmla="*/ 2193461 h 2219666"/>
              <a:gd name="connsiteX103" fmla="*/ 665406 w 1221610"/>
              <a:gd name="connsiteY103" fmla="*/ 2198222 h 2219666"/>
              <a:gd name="connsiteX104" fmla="*/ 617781 w 1221610"/>
              <a:gd name="connsiteY104" fmla="*/ 2219654 h 2219666"/>
              <a:gd name="connsiteX105" fmla="*/ 579681 w 1221610"/>
              <a:gd name="connsiteY105" fmla="*/ 2202985 h 2219666"/>
              <a:gd name="connsiteX106" fmla="*/ 563012 w 1221610"/>
              <a:gd name="connsiteY106" fmla="*/ 2174410 h 2219666"/>
              <a:gd name="connsiteX107" fmla="*/ 520149 w 1221610"/>
              <a:gd name="connsiteY107" fmla="*/ 2183936 h 2219666"/>
              <a:gd name="connsiteX108" fmla="*/ 512573 w 1221610"/>
              <a:gd name="connsiteY108" fmla="*/ 2177832 h 2219666"/>
              <a:gd name="connsiteX109" fmla="*/ 503481 w 1221610"/>
              <a:gd name="connsiteY109" fmla="*/ 2172029 h 2219666"/>
              <a:gd name="connsiteX110" fmla="*/ 522531 w 1221610"/>
              <a:gd name="connsiteY110" fmla="*/ 2064872 h 2219666"/>
              <a:gd name="connsiteX111" fmla="*/ 539199 w 1221610"/>
              <a:gd name="connsiteY111" fmla="*/ 2043441 h 2219666"/>
              <a:gd name="connsiteX112" fmla="*/ 529674 w 1221610"/>
              <a:gd name="connsiteY112" fmla="*/ 1998198 h 2219666"/>
              <a:gd name="connsiteX113" fmla="*/ 553487 w 1221610"/>
              <a:gd name="connsiteY113" fmla="*/ 1983910 h 2219666"/>
              <a:gd name="connsiteX114" fmla="*/ 534437 w 1221610"/>
              <a:gd name="connsiteY114" fmla="*/ 1969623 h 2219666"/>
              <a:gd name="connsiteX115" fmla="*/ 522531 w 1221610"/>
              <a:gd name="connsiteY115" fmla="*/ 1933905 h 2219666"/>
              <a:gd name="connsiteX116" fmla="*/ 513006 w 1221610"/>
              <a:gd name="connsiteY116" fmla="*/ 1888661 h 2219666"/>
              <a:gd name="connsiteX117" fmla="*/ 510624 w 1221610"/>
              <a:gd name="connsiteY117" fmla="*/ 1857703 h 2219666"/>
              <a:gd name="connsiteX118" fmla="*/ 460618 w 1221610"/>
              <a:gd name="connsiteY118" fmla="*/ 1860086 h 2219666"/>
              <a:gd name="connsiteX119" fmla="*/ 427282 w 1221610"/>
              <a:gd name="connsiteY119" fmla="*/ 1824367 h 2219666"/>
              <a:gd name="connsiteX120" fmla="*/ 382037 w 1221610"/>
              <a:gd name="connsiteY120" fmla="*/ 1807697 h 2219666"/>
              <a:gd name="connsiteX121" fmla="*/ 367749 w 1221610"/>
              <a:gd name="connsiteY121" fmla="*/ 1757692 h 2219666"/>
              <a:gd name="connsiteX122" fmla="*/ 365368 w 1221610"/>
              <a:gd name="connsiteY122" fmla="*/ 1736260 h 2219666"/>
              <a:gd name="connsiteX123" fmla="*/ 334413 w 1221610"/>
              <a:gd name="connsiteY123" fmla="*/ 1691017 h 2219666"/>
              <a:gd name="connsiteX124" fmla="*/ 291549 w 1221610"/>
              <a:gd name="connsiteY124" fmla="*/ 1667204 h 2219666"/>
              <a:gd name="connsiteX125" fmla="*/ 248688 w 1221610"/>
              <a:gd name="connsiteY125" fmla="*/ 1638630 h 2219666"/>
              <a:gd name="connsiteX126" fmla="*/ 215349 w 1221610"/>
              <a:gd name="connsiteY126" fmla="*/ 1629104 h 2219666"/>
              <a:gd name="connsiteX127" fmla="*/ 217731 w 1221610"/>
              <a:gd name="connsiteY127" fmla="*/ 1583858 h 2219666"/>
              <a:gd name="connsiteX128" fmla="*/ 174868 w 1221610"/>
              <a:gd name="connsiteY128" fmla="*/ 1598148 h 2219666"/>
              <a:gd name="connsiteX129" fmla="*/ 186775 w 1221610"/>
              <a:gd name="connsiteY129" fmla="*/ 1631486 h 2219666"/>
              <a:gd name="connsiteX130" fmla="*/ 179631 w 1221610"/>
              <a:gd name="connsiteY130" fmla="*/ 1648155 h 2219666"/>
              <a:gd name="connsiteX131" fmla="*/ 141531 w 1221610"/>
              <a:gd name="connsiteY131" fmla="*/ 1619580 h 2219666"/>
              <a:gd name="connsiteX132" fmla="*/ 98669 w 1221610"/>
              <a:gd name="connsiteY132" fmla="*/ 1617198 h 2219666"/>
              <a:gd name="connsiteX133" fmla="*/ 43899 w 1221610"/>
              <a:gd name="connsiteY133" fmla="*/ 1598148 h 2219666"/>
              <a:gd name="connsiteX134" fmla="*/ 10560 w 1221610"/>
              <a:gd name="connsiteY134" fmla="*/ 1595764 h 2219666"/>
              <a:gd name="connsiteX135" fmla="*/ 1037 w 1221610"/>
              <a:gd name="connsiteY135" fmla="*/ 1543380 h 2219666"/>
              <a:gd name="connsiteX136" fmla="*/ 34374 w 1221610"/>
              <a:gd name="connsiteY136" fmla="*/ 1455273 h 2219666"/>
              <a:gd name="connsiteX137" fmla="*/ 60568 w 1221610"/>
              <a:gd name="connsiteY137" fmla="*/ 1407648 h 2219666"/>
              <a:gd name="connsiteX138" fmla="*/ 81999 w 1221610"/>
              <a:gd name="connsiteY138" fmla="*/ 1360023 h 2219666"/>
              <a:gd name="connsiteX139" fmla="*/ 108194 w 1221610"/>
              <a:gd name="connsiteY139" fmla="*/ 1321923 h 2219666"/>
              <a:gd name="connsiteX140" fmla="*/ 146293 w 1221610"/>
              <a:gd name="connsiteY140" fmla="*/ 1312398 h 2219666"/>
              <a:gd name="connsiteX141" fmla="*/ 153438 w 1221610"/>
              <a:gd name="connsiteY141" fmla="*/ 1276680 h 2219666"/>
              <a:gd name="connsiteX142" fmla="*/ 262975 w 1221610"/>
              <a:gd name="connsiteY142" fmla="*/ 1157617 h 2219666"/>
              <a:gd name="connsiteX143" fmla="*/ 286787 w 1221610"/>
              <a:gd name="connsiteY143" fmla="*/ 1019502 h 2219666"/>
              <a:gd name="connsiteX144" fmla="*/ 282025 w 1221610"/>
              <a:gd name="connsiteY144" fmla="*/ 938542 h 2219666"/>
              <a:gd name="connsiteX145" fmla="*/ 196300 w 1221610"/>
              <a:gd name="connsiteY145" fmla="*/ 926636 h 2219666"/>
              <a:gd name="connsiteX146" fmla="*/ 179632 w 1221610"/>
              <a:gd name="connsiteY146" fmla="*/ 845673 h 2219666"/>
              <a:gd name="connsiteX147" fmla="*/ 186775 w 1221610"/>
              <a:gd name="connsiteY147" fmla="*/ 778998 h 2219666"/>
              <a:gd name="connsiteX148" fmla="*/ 148675 w 1221610"/>
              <a:gd name="connsiteY148" fmla="*/ 740898 h 2219666"/>
              <a:gd name="connsiteX149" fmla="*/ 127244 w 1221610"/>
              <a:gd name="connsiteY149" fmla="*/ 700416 h 2219666"/>
              <a:gd name="connsiteX150" fmla="*/ 117719 w 1221610"/>
              <a:gd name="connsiteY150" fmla="*/ 640886 h 2219666"/>
              <a:gd name="connsiteX151" fmla="*/ 102097 w 1221610"/>
              <a:gd name="connsiteY151" fmla="*/ 560732 h 2219666"/>
              <a:gd name="connsiteX0" fmla="*/ 102097 w 1221610"/>
              <a:gd name="connsiteY0" fmla="*/ 560727 h 2219661"/>
              <a:gd name="connsiteX1" fmla="*/ 91525 w 1221610"/>
              <a:gd name="connsiteY1" fmla="*/ 478955 h 2219661"/>
              <a:gd name="connsiteX2" fmla="*/ 93907 w 1221610"/>
              <a:gd name="connsiteY2" fmla="*/ 414661 h 2219661"/>
              <a:gd name="connsiteX3" fmla="*/ 20086 w 1221610"/>
              <a:gd name="connsiteY3" fmla="*/ 302740 h 2219661"/>
              <a:gd name="connsiteX4" fmla="*/ 148674 w 1221610"/>
              <a:gd name="connsiteY4" fmla="*/ 262261 h 2219661"/>
              <a:gd name="connsiteX5" fmla="*/ 265357 w 1221610"/>
              <a:gd name="connsiteY5" fmla="*/ 324 h 2219661"/>
              <a:gd name="connsiteX6" fmla="*/ 282025 w 1221610"/>
              <a:gd name="connsiteY6" fmla="*/ 252736 h 2219661"/>
              <a:gd name="connsiteX7" fmla="*/ 243924 w 1221610"/>
              <a:gd name="connsiteY7" fmla="*/ 424186 h 2219661"/>
              <a:gd name="connsiteX8" fmla="*/ 198681 w 1221610"/>
              <a:gd name="connsiteY8" fmla="*/ 436092 h 2219661"/>
              <a:gd name="connsiteX9" fmla="*/ 141531 w 1221610"/>
              <a:gd name="connsiteY9" fmla="*/ 438474 h 2219661"/>
              <a:gd name="connsiteX10" fmla="*/ 132006 w 1221610"/>
              <a:gd name="connsiteY10" fmla="*/ 452761 h 2219661"/>
              <a:gd name="connsiteX11" fmla="*/ 158199 w 1221610"/>
              <a:gd name="connsiteY11" fmla="*/ 486099 h 2219661"/>
              <a:gd name="connsiteX12" fmla="*/ 186774 w 1221610"/>
              <a:gd name="connsiteY12" fmla="*/ 500386 h 2219661"/>
              <a:gd name="connsiteX13" fmla="*/ 189156 w 1221610"/>
              <a:gd name="connsiteY13" fmla="*/ 528961 h 2219661"/>
              <a:gd name="connsiteX14" fmla="*/ 210587 w 1221610"/>
              <a:gd name="connsiteY14" fmla="*/ 564680 h 2219661"/>
              <a:gd name="connsiteX15" fmla="*/ 224874 w 1221610"/>
              <a:gd name="connsiteY15" fmla="*/ 593255 h 2219661"/>
              <a:gd name="connsiteX16" fmla="*/ 253449 w 1221610"/>
              <a:gd name="connsiteY16" fmla="*/ 595636 h 2219661"/>
              <a:gd name="connsiteX17" fmla="*/ 279643 w 1221610"/>
              <a:gd name="connsiteY17" fmla="*/ 571824 h 2219661"/>
              <a:gd name="connsiteX18" fmla="*/ 282024 w 1221610"/>
              <a:gd name="connsiteY18" fmla="*/ 548011 h 2219661"/>
              <a:gd name="connsiteX19" fmla="*/ 291549 w 1221610"/>
              <a:gd name="connsiteY19" fmla="*/ 524199 h 2219661"/>
              <a:gd name="connsiteX20" fmla="*/ 267737 w 1221610"/>
              <a:gd name="connsiteY20" fmla="*/ 490861 h 2219661"/>
              <a:gd name="connsiteX21" fmla="*/ 303456 w 1221610"/>
              <a:gd name="connsiteY21" fmla="*/ 481336 h 2219661"/>
              <a:gd name="connsiteX22" fmla="*/ 322506 w 1221610"/>
              <a:gd name="connsiteY22" fmla="*/ 457524 h 2219661"/>
              <a:gd name="connsiteX23" fmla="*/ 353462 w 1221610"/>
              <a:gd name="connsiteY23" fmla="*/ 450380 h 2219661"/>
              <a:gd name="connsiteX24" fmla="*/ 410612 w 1221610"/>
              <a:gd name="connsiteY24" fmla="*/ 452761 h 2219661"/>
              <a:gd name="connsiteX25" fmla="*/ 410612 w 1221610"/>
              <a:gd name="connsiteY25" fmla="*/ 507530 h 2219661"/>
              <a:gd name="connsiteX26" fmla="*/ 436806 w 1221610"/>
              <a:gd name="connsiteY26" fmla="*/ 531340 h 2219661"/>
              <a:gd name="connsiteX27" fmla="*/ 462999 w 1221610"/>
              <a:gd name="connsiteY27" fmla="*/ 548011 h 2219661"/>
              <a:gd name="connsiteX28" fmla="*/ 424899 w 1221610"/>
              <a:gd name="connsiteY28" fmla="*/ 567061 h 2219661"/>
              <a:gd name="connsiteX29" fmla="*/ 403468 w 1221610"/>
              <a:gd name="connsiteY29" fmla="*/ 586111 h 2219661"/>
              <a:gd name="connsiteX30" fmla="*/ 420137 w 1221610"/>
              <a:gd name="connsiteY30" fmla="*/ 609924 h 2219661"/>
              <a:gd name="connsiteX31" fmla="*/ 415374 w 1221610"/>
              <a:gd name="connsiteY31" fmla="*/ 650405 h 2219661"/>
              <a:gd name="connsiteX32" fmla="*/ 427281 w 1221610"/>
              <a:gd name="connsiteY32" fmla="*/ 678980 h 2219661"/>
              <a:gd name="connsiteX33" fmla="*/ 410612 w 1221610"/>
              <a:gd name="connsiteY33" fmla="*/ 700411 h 2219661"/>
              <a:gd name="connsiteX34" fmla="*/ 401088 w 1221610"/>
              <a:gd name="connsiteY34" fmla="*/ 778993 h 2219661"/>
              <a:gd name="connsiteX35" fmla="*/ 441568 w 1221610"/>
              <a:gd name="connsiteY35" fmla="*/ 778992 h 2219661"/>
              <a:gd name="connsiteX36" fmla="*/ 486812 w 1221610"/>
              <a:gd name="connsiteY36" fmla="*/ 755180 h 2219661"/>
              <a:gd name="connsiteX37" fmla="*/ 513007 w 1221610"/>
              <a:gd name="connsiteY37" fmla="*/ 757561 h 2219661"/>
              <a:gd name="connsiteX38" fmla="*/ 536818 w 1221610"/>
              <a:gd name="connsiteY38" fmla="*/ 783755 h 2219661"/>
              <a:gd name="connsiteX39" fmla="*/ 510625 w 1221610"/>
              <a:gd name="connsiteY39" fmla="*/ 888530 h 2219661"/>
              <a:gd name="connsiteX40" fmla="*/ 539200 w 1221610"/>
              <a:gd name="connsiteY40" fmla="*/ 926630 h 2219661"/>
              <a:gd name="connsiteX41" fmla="*/ 546344 w 1221610"/>
              <a:gd name="connsiteY41" fmla="*/ 945681 h 2219661"/>
              <a:gd name="connsiteX42" fmla="*/ 532057 w 1221610"/>
              <a:gd name="connsiteY42" fmla="*/ 976636 h 2219661"/>
              <a:gd name="connsiteX43" fmla="*/ 517769 w 1221610"/>
              <a:gd name="connsiteY43" fmla="*/ 1048074 h 2219661"/>
              <a:gd name="connsiteX44" fmla="*/ 541582 w 1221610"/>
              <a:gd name="connsiteY44" fmla="*/ 1081411 h 2219661"/>
              <a:gd name="connsiteX45" fmla="*/ 551107 w 1221610"/>
              <a:gd name="connsiteY45" fmla="*/ 1121892 h 2219661"/>
              <a:gd name="connsiteX46" fmla="*/ 567775 w 1221610"/>
              <a:gd name="connsiteY46" fmla="*/ 1129036 h 2219661"/>
              <a:gd name="connsiteX47" fmla="*/ 572104 w 1221610"/>
              <a:gd name="connsiteY47" fmla="*/ 1139142 h 2219661"/>
              <a:gd name="connsiteX48" fmla="*/ 591588 w 1221610"/>
              <a:gd name="connsiteY48" fmla="*/ 1105224 h 2219661"/>
              <a:gd name="connsiteX49" fmla="*/ 615400 w 1221610"/>
              <a:gd name="connsiteY49" fmla="*/ 1088555 h 2219661"/>
              <a:gd name="connsiteX50" fmla="*/ 665407 w 1221610"/>
              <a:gd name="connsiteY50" fmla="*/ 1062361 h 2219661"/>
              <a:gd name="connsiteX51" fmla="*/ 698744 w 1221610"/>
              <a:gd name="connsiteY51" fmla="*/ 1050455 h 2219661"/>
              <a:gd name="connsiteX52" fmla="*/ 734463 w 1221610"/>
              <a:gd name="connsiteY52" fmla="*/ 1012356 h 2219661"/>
              <a:gd name="connsiteX53" fmla="*/ 791613 w 1221610"/>
              <a:gd name="connsiteY53" fmla="*/ 988542 h 2219661"/>
              <a:gd name="connsiteX54" fmla="*/ 817807 w 1221610"/>
              <a:gd name="connsiteY54" fmla="*/ 943299 h 2219661"/>
              <a:gd name="connsiteX55" fmla="*/ 841618 w 1221610"/>
              <a:gd name="connsiteY55" fmla="*/ 926628 h 2219661"/>
              <a:gd name="connsiteX56" fmla="*/ 867813 w 1221610"/>
              <a:gd name="connsiteY56" fmla="*/ 926630 h 2219661"/>
              <a:gd name="connsiteX57" fmla="*/ 872575 w 1221610"/>
              <a:gd name="connsiteY57" fmla="*/ 945680 h 2219661"/>
              <a:gd name="connsiteX58" fmla="*/ 848763 w 1221610"/>
              <a:gd name="connsiteY58" fmla="*/ 971874 h 2219661"/>
              <a:gd name="connsiteX59" fmla="*/ 872575 w 1221610"/>
              <a:gd name="connsiteY59" fmla="*/ 998067 h 2219661"/>
              <a:gd name="connsiteX60" fmla="*/ 872575 w 1221610"/>
              <a:gd name="connsiteY60" fmla="*/ 1021880 h 2219661"/>
              <a:gd name="connsiteX61" fmla="*/ 829713 w 1221610"/>
              <a:gd name="connsiteY61" fmla="*/ 1024261 h 2219661"/>
              <a:gd name="connsiteX62" fmla="*/ 817807 w 1221610"/>
              <a:gd name="connsiteY62" fmla="*/ 1052836 h 2219661"/>
              <a:gd name="connsiteX63" fmla="*/ 829713 w 1221610"/>
              <a:gd name="connsiteY63" fmla="*/ 1081411 h 2219661"/>
              <a:gd name="connsiteX64" fmla="*/ 822567 w 1221610"/>
              <a:gd name="connsiteY64" fmla="*/ 1105222 h 2219661"/>
              <a:gd name="connsiteX65" fmla="*/ 836857 w 1221610"/>
              <a:gd name="connsiteY65" fmla="*/ 1124275 h 2219661"/>
              <a:gd name="connsiteX66" fmla="*/ 870194 w 1221610"/>
              <a:gd name="connsiteY66" fmla="*/ 1095700 h 2219661"/>
              <a:gd name="connsiteX67" fmla="*/ 903532 w 1221610"/>
              <a:gd name="connsiteY67" fmla="*/ 1090937 h 2219661"/>
              <a:gd name="connsiteX68" fmla="*/ 901150 w 1221610"/>
              <a:gd name="connsiteY68" fmla="*/ 1045692 h 2219661"/>
              <a:gd name="connsiteX69" fmla="*/ 958300 w 1221610"/>
              <a:gd name="connsiteY69" fmla="*/ 1036168 h 2219661"/>
              <a:gd name="connsiteX70" fmla="*/ 974969 w 1221610"/>
              <a:gd name="connsiteY70" fmla="*/ 1055217 h 2219661"/>
              <a:gd name="connsiteX71" fmla="*/ 984494 w 1221610"/>
              <a:gd name="connsiteY71" fmla="*/ 1181425 h 2219661"/>
              <a:gd name="connsiteX72" fmla="*/ 1032119 w 1221610"/>
              <a:gd name="connsiteY72" fmla="*/ 1262387 h 2219661"/>
              <a:gd name="connsiteX73" fmla="*/ 1072600 w 1221610"/>
              <a:gd name="connsiteY73" fmla="*/ 1283818 h 2219661"/>
              <a:gd name="connsiteX74" fmla="*/ 1089269 w 1221610"/>
              <a:gd name="connsiteY74" fmla="*/ 1350493 h 2219661"/>
              <a:gd name="connsiteX75" fmla="*/ 1122607 w 1221610"/>
              <a:gd name="connsiteY75" fmla="*/ 1376687 h 2219661"/>
              <a:gd name="connsiteX76" fmla="*/ 1163088 w 1221610"/>
              <a:gd name="connsiteY76" fmla="*/ 1436218 h 2219661"/>
              <a:gd name="connsiteX77" fmla="*/ 1191663 w 1221610"/>
              <a:gd name="connsiteY77" fmla="*/ 1450506 h 2219661"/>
              <a:gd name="connsiteX78" fmla="*/ 1220238 w 1221610"/>
              <a:gd name="connsiteY78" fmla="*/ 1488605 h 2219661"/>
              <a:gd name="connsiteX79" fmla="*/ 1215943 w 1221610"/>
              <a:gd name="connsiteY79" fmla="*/ 1508465 h 2219661"/>
              <a:gd name="connsiteX80" fmla="*/ 1196425 w 1221610"/>
              <a:gd name="connsiteY80" fmla="*/ 1557662 h 2219661"/>
              <a:gd name="connsiteX81" fmla="*/ 1144037 w 1221610"/>
              <a:gd name="connsiteY81" fmla="*/ 1552898 h 2219661"/>
              <a:gd name="connsiteX82" fmla="*/ 1124987 w 1221610"/>
              <a:gd name="connsiteY82" fmla="*/ 1598141 h 2219661"/>
              <a:gd name="connsiteX83" fmla="*/ 1048787 w 1221610"/>
              <a:gd name="connsiteY83" fmla="*/ 1631479 h 2219661"/>
              <a:gd name="connsiteX84" fmla="*/ 1020212 w 1221610"/>
              <a:gd name="connsiteY84" fmla="*/ 1691010 h 2219661"/>
              <a:gd name="connsiteX85" fmla="*/ 1036881 w 1221610"/>
              <a:gd name="connsiteY85" fmla="*/ 1738635 h 2219661"/>
              <a:gd name="connsiteX86" fmla="*/ 1017832 w 1221610"/>
              <a:gd name="connsiteY86" fmla="*/ 1779118 h 2219661"/>
              <a:gd name="connsiteX87" fmla="*/ 984493 w 1221610"/>
              <a:gd name="connsiteY87" fmla="*/ 1776735 h 2219661"/>
              <a:gd name="connsiteX88" fmla="*/ 982112 w 1221610"/>
              <a:gd name="connsiteY88" fmla="*/ 1841029 h 2219661"/>
              <a:gd name="connsiteX89" fmla="*/ 946393 w 1221610"/>
              <a:gd name="connsiteY89" fmla="*/ 1857698 h 2219661"/>
              <a:gd name="connsiteX90" fmla="*/ 910674 w 1221610"/>
              <a:gd name="connsiteY90" fmla="*/ 1864841 h 2219661"/>
              <a:gd name="connsiteX91" fmla="*/ 910674 w 1221610"/>
              <a:gd name="connsiteY91" fmla="*/ 1929135 h 2219661"/>
              <a:gd name="connsiteX92" fmla="*/ 967824 w 1221610"/>
              <a:gd name="connsiteY92" fmla="*/ 1938660 h 2219661"/>
              <a:gd name="connsiteX93" fmla="*/ 1001162 w 1221610"/>
              <a:gd name="connsiteY93" fmla="*/ 1933898 h 2219661"/>
              <a:gd name="connsiteX94" fmla="*/ 1005922 w 1221610"/>
              <a:gd name="connsiteY94" fmla="*/ 2007717 h 2219661"/>
              <a:gd name="connsiteX95" fmla="*/ 982112 w 1221610"/>
              <a:gd name="connsiteY95" fmla="*/ 2029148 h 2219661"/>
              <a:gd name="connsiteX96" fmla="*/ 922581 w 1221610"/>
              <a:gd name="connsiteY96" fmla="*/ 2026768 h 2219661"/>
              <a:gd name="connsiteX97" fmla="*/ 870193 w 1221610"/>
              <a:gd name="connsiteY97" fmla="*/ 2036293 h 2219661"/>
              <a:gd name="connsiteX98" fmla="*/ 824949 w 1221610"/>
              <a:gd name="connsiteY98" fmla="*/ 2060106 h 2219661"/>
              <a:gd name="connsiteX99" fmla="*/ 779704 w 1221610"/>
              <a:gd name="connsiteY99" fmla="*/ 2067248 h 2219661"/>
              <a:gd name="connsiteX100" fmla="*/ 758274 w 1221610"/>
              <a:gd name="connsiteY100" fmla="*/ 2086300 h 2219661"/>
              <a:gd name="connsiteX101" fmla="*/ 751131 w 1221610"/>
              <a:gd name="connsiteY101" fmla="*/ 2131543 h 2219661"/>
              <a:gd name="connsiteX102" fmla="*/ 734462 w 1221610"/>
              <a:gd name="connsiteY102" fmla="*/ 2143450 h 2219661"/>
              <a:gd name="connsiteX103" fmla="*/ 689218 w 1221610"/>
              <a:gd name="connsiteY103" fmla="*/ 2193456 h 2219661"/>
              <a:gd name="connsiteX104" fmla="*/ 665406 w 1221610"/>
              <a:gd name="connsiteY104" fmla="*/ 2198217 h 2219661"/>
              <a:gd name="connsiteX105" fmla="*/ 617781 w 1221610"/>
              <a:gd name="connsiteY105" fmla="*/ 2219649 h 2219661"/>
              <a:gd name="connsiteX106" fmla="*/ 579681 w 1221610"/>
              <a:gd name="connsiteY106" fmla="*/ 2202980 h 2219661"/>
              <a:gd name="connsiteX107" fmla="*/ 563012 w 1221610"/>
              <a:gd name="connsiteY107" fmla="*/ 2174405 h 2219661"/>
              <a:gd name="connsiteX108" fmla="*/ 520149 w 1221610"/>
              <a:gd name="connsiteY108" fmla="*/ 2183931 h 2219661"/>
              <a:gd name="connsiteX109" fmla="*/ 512573 w 1221610"/>
              <a:gd name="connsiteY109" fmla="*/ 2177827 h 2219661"/>
              <a:gd name="connsiteX110" fmla="*/ 503481 w 1221610"/>
              <a:gd name="connsiteY110" fmla="*/ 2172024 h 2219661"/>
              <a:gd name="connsiteX111" fmla="*/ 522531 w 1221610"/>
              <a:gd name="connsiteY111" fmla="*/ 2064867 h 2219661"/>
              <a:gd name="connsiteX112" fmla="*/ 539199 w 1221610"/>
              <a:gd name="connsiteY112" fmla="*/ 2043436 h 2219661"/>
              <a:gd name="connsiteX113" fmla="*/ 529674 w 1221610"/>
              <a:gd name="connsiteY113" fmla="*/ 1998193 h 2219661"/>
              <a:gd name="connsiteX114" fmla="*/ 553487 w 1221610"/>
              <a:gd name="connsiteY114" fmla="*/ 1983905 h 2219661"/>
              <a:gd name="connsiteX115" fmla="*/ 534437 w 1221610"/>
              <a:gd name="connsiteY115" fmla="*/ 1969618 h 2219661"/>
              <a:gd name="connsiteX116" fmla="*/ 522531 w 1221610"/>
              <a:gd name="connsiteY116" fmla="*/ 1933900 h 2219661"/>
              <a:gd name="connsiteX117" fmla="*/ 513006 w 1221610"/>
              <a:gd name="connsiteY117" fmla="*/ 1888656 h 2219661"/>
              <a:gd name="connsiteX118" fmla="*/ 510624 w 1221610"/>
              <a:gd name="connsiteY118" fmla="*/ 1857698 h 2219661"/>
              <a:gd name="connsiteX119" fmla="*/ 460618 w 1221610"/>
              <a:gd name="connsiteY119" fmla="*/ 1860081 h 2219661"/>
              <a:gd name="connsiteX120" fmla="*/ 427282 w 1221610"/>
              <a:gd name="connsiteY120" fmla="*/ 1824362 h 2219661"/>
              <a:gd name="connsiteX121" fmla="*/ 382037 w 1221610"/>
              <a:gd name="connsiteY121" fmla="*/ 1807692 h 2219661"/>
              <a:gd name="connsiteX122" fmla="*/ 367749 w 1221610"/>
              <a:gd name="connsiteY122" fmla="*/ 1757687 h 2219661"/>
              <a:gd name="connsiteX123" fmla="*/ 365368 w 1221610"/>
              <a:gd name="connsiteY123" fmla="*/ 1736255 h 2219661"/>
              <a:gd name="connsiteX124" fmla="*/ 334413 w 1221610"/>
              <a:gd name="connsiteY124" fmla="*/ 1691012 h 2219661"/>
              <a:gd name="connsiteX125" fmla="*/ 291549 w 1221610"/>
              <a:gd name="connsiteY125" fmla="*/ 1667199 h 2219661"/>
              <a:gd name="connsiteX126" fmla="*/ 248688 w 1221610"/>
              <a:gd name="connsiteY126" fmla="*/ 1638625 h 2219661"/>
              <a:gd name="connsiteX127" fmla="*/ 215349 w 1221610"/>
              <a:gd name="connsiteY127" fmla="*/ 1629099 h 2219661"/>
              <a:gd name="connsiteX128" fmla="*/ 217731 w 1221610"/>
              <a:gd name="connsiteY128" fmla="*/ 1583853 h 2219661"/>
              <a:gd name="connsiteX129" fmla="*/ 174868 w 1221610"/>
              <a:gd name="connsiteY129" fmla="*/ 1598143 h 2219661"/>
              <a:gd name="connsiteX130" fmla="*/ 186775 w 1221610"/>
              <a:gd name="connsiteY130" fmla="*/ 1631481 h 2219661"/>
              <a:gd name="connsiteX131" fmla="*/ 179631 w 1221610"/>
              <a:gd name="connsiteY131" fmla="*/ 1648150 h 2219661"/>
              <a:gd name="connsiteX132" fmla="*/ 141531 w 1221610"/>
              <a:gd name="connsiteY132" fmla="*/ 1619575 h 2219661"/>
              <a:gd name="connsiteX133" fmla="*/ 98669 w 1221610"/>
              <a:gd name="connsiteY133" fmla="*/ 1617193 h 2219661"/>
              <a:gd name="connsiteX134" fmla="*/ 43899 w 1221610"/>
              <a:gd name="connsiteY134" fmla="*/ 1598143 h 2219661"/>
              <a:gd name="connsiteX135" fmla="*/ 10560 w 1221610"/>
              <a:gd name="connsiteY135" fmla="*/ 1595759 h 2219661"/>
              <a:gd name="connsiteX136" fmla="*/ 1037 w 1221610"/>
              <a:gd name="connsiteY136" fmla="*/ 1543375 h 2219661"/>
              <a:gd name="connsiteX137" fmla="*/ 34374 w 1221610"/>
              <a:gd name="connsiteY137" fmla="*/ 1455268 h 2219661"/>
              <a:gd name="connsiteX138" fmla="*/ 60568 w 1221610"/>
              <a:gd name="connsiteY138" fmla="*/ 1407643 h 2219661"/>
              <a:gd name="connsiteX139" fmla="*/ 81999 w 1221610"/>
              <a:gd name="connsiteY139" fmla="*/ 1360018 h 2219661"/>
              <a:gd name="connsiteX140" fmla="*/ 108194 w 1221610"/>
              <a:gd name="connsiteY140" fmla="*/ 1321918 h 2219661"/>
              <a:gd name="connsiteX141" fmla="*/ 146293 w 1221610"/>
              <a:gd name="connsiteY141" fmla="*/ 1312393 h 2219661"/>
              <a:gd name="connsiteX142" fmla="*/ 153438 w 1221610"/>
              <a:gd name="connsiteY142" fmla="*/ 1276675 h 2219661"/>
              <a:gd name="connsiteX143" fmla="*/ 262975 w 1221610"/>
              <a:gd name="connsiteY143" fmla="*/ 1157612 h 2219661"/>
              <a:gd name="connsiteX144" fmla="*/ 286787 w 1221610"/>
              <a:gd name="connsiteY144" fmla="*/ 1019497 h 2219661"/>
              <a:gd name="connsiteX145" fmla="*/ 282025 w 1221610"/>
              <a:gd name="connsiteY145" fmla="*/ 938537 h 2219661"/>
              <a:gd name="connsiteX146" fmla="*/ 196300 w 1221610"/>
              <a:gd name="connsiteY146" fmla="*/ 926631 h 2219661"/>
              <a:gd name="connsiteX147" fmla="*/ 179632 w 1221610"/>
              <a:gd name="connsiteY147" fmla="*/ 845668 h 2219661"/>
              <a:gd name="connsiteX148" fmla="*/ 186775 w 1221610"/>
              <a:gd name="connsiteY148" fmla="*/ 778993 h 2219661"/>
              <a:gd name="connsiteX149" fmla="*/ 148675 w 1221610"/>
              <a:gd name="connsiteY149" fmla="*/ 740893 h 2219661"/>
              <a:gd name="connsiteX150" fmla="*/ 127244 w 1221610"/>
              <a:gd name="connsiteY150" fmla="*/ 700411 h 2219661"/>
              <a:gd name="connsiteX151" fmla="*/ 117719 w 1221610"/>
              <a:gd name="connsiteY151" fmla="*/ 640881 h 2219661"/>
              <a:gd name="connsiteX152" fmla="*/ 102097 w 1221610"/>
              <a:gd name="connsiteY152" fmla="*/ 560727 h 2219661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20086 w 1221610"/>
              <a:gd name="connsiteY3" fmla="*/ 302736 h 2219657"/>
              <a:gd name="connsiteX4" fmla="*/ 127243 w 1221610"/>
              <a:gd name="connsiteY4" fmla="*/ 312263 h 2219657"/>
              <a:gd name="connsiteX5" fmla="*/ 148674 w 1221610"/>
              <a:gd name="connsiteY5" fmla="*/ 262257 h 2219657"/>
              <a:gd name="connsiteX6" fmla="*/ 265357 w 1221610"/>
              <a:gd name="connsiteY6" fmla="*/ 320 h 2219657"/>
              <a:gd name="connsiteX7" fmla="*/ 282025 w 1221610"/>
              <a:gd name="connsiteY7" fmla="*/ 252732 h 2219657"/>
              <a:gd name="connsiteX8" fmla="*/ 243924 w 1221610"/>
              <a:gd name="connsiteY8" fmla="*/ 424182 h 2219657"/>
              <a:gd name="connsiteX9" fmla="*/ 198681 w 1221610"/>
              <a:gd name="connsiteY9" fmla="*/ 436088 h 2219657"/>
              <a:gd name="connsiteX10" fmla="*/ 141531 w 1221610"/>
              <a:gd name="connsiteY10" fmla="*/ 438470 h 2219657"/>
              <a:gd name="connsiteX11" fmla="*/ 132006 w 1221610"/>
              <a:gd name="connsiteY11" fmla="*/ 452757 h 2219657"/>
              <a:gd name="connsiteX12" fmla="*/ 158199 w 1221610"/>
              <a:gd name="connsiteY12" fmla="*/ 486095 h 2219657"/>
              <a:gd name="connsiteX13" fmla="*/ 186774 w 1221610"/>
              <a:gd name="connsiteY13" fmla="*/ 500382 h 2219657"/>
              <a:gd name="connsiteX14" fmla="*/ 189156 w 1221610"/>
              <a:gd name="connsiteY14" fmla="*/ 528957 h 2219657"/>
              <a:gd name="connsiteX15" fmla="*/ 210587 w 1221610"/>
              <a:gd name="connsiteY15" fmla="*/ 564676 h 2219657"/>
              <a:gd name="connsiteX16" fmla="*/ 224874 w 1221610"/>
              <a:gd name="connsiteY16" fmla="*/ 593251 h 2219657"/>
              <a:gd name="connsiteX17" fmla="*/ 253449 w 1221610"/>
              <a:gd name="connsiteY17" fmla="*/ 595632 h 2219657"/>
              <a:gd name="connsiteX18" fmla="*/ 279643 w 1221610"/>
              <a:gd name="connsiteY18" fmla="*/ 571820 h 2219657"/>
              <a:gd name="connsiteX19" fmla="*/ 282024 w 1221610"/>
              <a:gd name="connsiteY19" fmla="*/ 548007 h 2219657"/>
              <a:gd name="connsiteX20" fmla="*/ 291549 w 1221610"/>
              <a:gd name="connsiteY20" fmla="*/ 524195 h 2219657"/>
              <a:gd name="connsiteX21" fmla="*/ 267737 w 1221610"/>
              <a:gd name="connsiteY21" fmla="*/ 490857 h 2219657"/>
              <a:gd name="connsiteX22" fmla="*/ 303456 w 1221610"/>
              <a:gd name="connsiteY22" fmla="*/ 481332 h 2219657"/>
              <a:gd name="connsiteX23" fmla="*/ 322506 w 1221610"/>
              <a:gd name="connsiteY23" fmla="*/ 457520 h 2219657"/>
              <a:gd name="connsiteX24" fmla="*/ 353462 w 1221610"/>
              <a:gd name="connsiteY24" fmla="*/ 450376 h 2219657"/>
              <a:gd name="connsiteX25" fmla="*/ 410612 w 1221610"/>
              <a:gd name="connsiteY25" fmla="*/ 452757 h 2219657"/>
              <a:gd name="connsiteX26" fmla="*/ 410612 w 1221610"/>
              <a:gd name="connsiteY26" fmla="*/ 507526 h 2219657"/>
              <a:gd name="connsiteX27" fmla="*/ 436806 w 1221610"/>
              <a:gd name="connsiteY27" fmla="*/ 531336 h 2219657"/>
              <a:gd name="connsiteX28" fmla="*/ 462999 w 1221610"/>
              <a:gd name="connsiteY28" fmla="*/ 548007 h 2219657"/>
              <a:gd name="connsiteX29" fmla="*/ 424899 w 1221610"/>
              <a:gd name="connsiteY29" fmla="*/ 567057 h 2219657"/>
              <a:gd name="connsiteX30" fmla="*/ 403468 w 1221610"/>
              <a:gd name="connsiteY30" fmla="*/ 586107 h 2219657"/>
              <a:gd name="connsiteX31" fmla="*/ 420137 w 1221610"/>
              <a:gd name="connsiteY31" fmla="*/ 609920 h 2219657"/>
              <a:gd name="connsiteX32" fmla="*/ 415374 w 1221610"/>
              <a:gd name="connsiteY32" fmla="*/ 650401 h 2219657"/>
              <a:gd name="connsiteX33" fmla="*/ 427281 w 1221610"/>
              <a:gd name="connsiteY33" fmla="*/ 678976 h 2219657"/>
              <a:gd name="connsiteX34" fmla="*/ 410612 w 1221610"/>
              <a:gd name="connsiteY34" fmla="*/ 700407 h 2219657"/>
              <a:gd name="connsiteX35" fmla="*/ 401088 w 1221610"/>
              <a:gd name="connsiteY35" fmla="*/ 778989 h 2219657"/>
              <a:gd name="connsiteX36" fmla="*/ 441568 w 1221610"/>
              <a:gd name="connsiteY36" fmla="*/ 778988 h 2219657"/>
              <a:gd name="connsiteX37" fmla="*/ 486812 w 1221610"/>
              <a:gd name="connsiteY37" fmla="*/ 755176 h 2219657"/>
              <a:gd name="connsiteX38" fmla="*/ 513007 w 1221610"/>
              <a:gd name="connsiteY38" fmla="*/ 757557 h 2219657"/>
              <a:gd name="connsiteX39" fmla="*/ 536818 w 1221610"/>
              <a:gd name="connsiteY39" fmla="*/ 783751 h 2219657"/>
              <a:gd name="connsiteX40" fmla="*/ 510625 w 1221610"/>
              <a:gd name="connsiteY40" fmla="*/ 888526 h 2219657"/>
              <a:gd name="connsiteX41" fmla="*/ 539200 w 1221610"/>
              <a:gd name="connsiteY41" fmla="*/ 926626 h 2219657"/>
              <a:gd name="connsiteX42" fmla="*/ 546344 w 1221610"/>
              <a:gd name="connsiteY42" fmla="*/ 945677 h 2219657"/>
              <a:gd name="connsiteX43" fmla="*/ 532057 w 1221610"/>
              <a:gd name="connsiteY43" fmla="*/ 976632 h 2219657"/>
              <a:gd name="connsiteX44" fmla="*/ 517769 w 1221610"/>
              <a:gd name="connsiteY44" fmla="*/ 1048070 h 2219657"/>
              <a:gd name="connsiteX45" fmla="*/ 541582 w 1221610"/>
              <a:gd name="connsiteY45" fmla="*/ 1081407 h 2219657"/>
              <a:gd name="connsiteX46" fmla="*/ 551107 w 1221610"/>
              <a:gd name="connsiteY46" fmla="*/ 1121888 h 2219657"/>
              <a:gd name="connsiteX47" fmla="*/ 567775 w 1221610"/>
              <a:gd name="connsiteY47" fmla="*/ 1129032 h 2219657"/>
              <a:gd name="connsiteX48" fmla="*/ 572104 w 1221610"/>
              <a:gd name="connsiteY48" fmla="*/ 1139138 h 2219657"/>
              <a:gd name="connsiteX49" fmla="*/ 591588 w 1221610"/>
              <a:gd name="connsiteY49" fmla="*/ 1105220 h 2219657"/>
              <a:gd name="connsiteX50" fmla="*/ 615400 w 1221610"/>
              <a:gd name="connsiteY50" fmla="*/ 1088551 h 2219657"/>
              <a:gd name="connsiteX51" fmla="*/ 665407 w 1221610"/>
              <a:gd name="connsiteY51" fmla="*/ 1062357 h 2219657"/>
              <a:gd name="connsiteX52" fmla="*/ 698744 w 1221610"/>
              <a:gd name="connsiteY52" fmla="*/ 1050451 h 2219657"/>
              <a:gd name="connsiteX53" fmla="*/ 734463 w 1221610"/>
              <a:gd name="connsiteY53" fmla="*/ 1012352 h 2219657"/>
              <a:gd name="connsiteX54" fmla="*/ 791613 w 1221610"/>
              <a:gd name="connsiteY54" fmla="*/ 988538 h 2219657"/>
              <a:gd name="connsiteX55" fmla="*/ 817807 w 1221610"/>
              <a:gd name="connsiteY55" fmla="*/ 943295 h 2219657"/>
              <a:gd name="connsiteX56" fmla="*/ 841618 w 1221610"/>
              <a:gd name="connsiteY56" fmla="*/ 926624 h 2219657"/>
              <a:gd name="connsiteX57" fmla="*/ 867813 w 1221610"/>
              <a:gd name="connsiteY57" fmla="*/ 926626 h 2219657"/>
              <a:gd name="connsiteX58" fmla="*/ 872575 w 1221610"/>
              <a:gd name="connsiteY58" fmla="*/ 945676 h 2219657"/>
              <a:gd name="connsiteX59" fmla="*/ 848763 w 1221610"/>
              <a:gd name="connsiteY59" fmla="*/ 971870 h 2219657"/>
              <a:gd name="connsiteX60" fmla="*/ 872575 w 1221610"/>
              <a:gd name="connsiteY60" fmla="*/ 998063 h 2219657"/>
              <a:gd name="connsiteX61" fmla="*/ 872575 w 1221610"/>
              <a:gd name="connsiteY61" fmla="*/ 1021876 h 2219657"/>
              <a:gd name="connsiteX62" fmla="*/ 829713 w 1221610"/>
              <a:gd name="connsiteY62" fmla="*/ 1024257 h 2219657"/>
              <a:gd name="connsiteX63" fmla="*/ 817807 w 1221610"/>
              <a:gd name="connsiteY63" fmla="*/ 1052832 h 2219657"/>
              <a:gd name="connsiteX64" fmla="*/ 829713 w 1221610"/>
              <a:gd name="connsiteY64" fmla="*/ 1081407 h 2219657"/>
              <a:gd name="connsiteX65" fmla="*/ 822567 w 1221610"/>
              <a:gd name="connsiteY65" fmla="*/ 1105218 h 2219657"/>
              <a:gd name="connsiteX66" fmla="*/ 836857 w 1221610"/>
              <a:gd name="connsiteY66" fmla="*/ 1124271 h 2219657"/>
              <a:gd name="connsiteX67" fmla="*/ 870194 w 1221610"/>
              <a:gd name="connsiteY67" fmla="*/ 1095696 h 2219657"/>
              <a:gd name="connsiteX68" fmla="*/ 903532 w 1221610"/>
              <a:gd name="connsiteY68" fmla="*/ 1090933 h 2219657"/>
              <a:gd name="connsiteX69" fmla="*/ 901150 w 1221610"/>
              <a:gd name="connsiteY69" fmla="*/ 1045688 h 2219657"/>
              <a:gd name="connsiteX70" fmla="*/ 958300 w 1221610"/>
              <a:gd name="connsiteY70" fmla="*/ 1036164 h 2219657"/>
              <a:gd name="connsiteX71" fmla="*/ 974969 w 1221610"/>
              <a:gd name="connsiteY71" fmla="*/ 1055213 h 2219657"/>
              <a:gd name="connsiteX72" fmla="*/ 984494 w 1221610"/>
              <a:gd name="connsiteY72" fmla="*/ 1181421 h 2219657"/>
              <a:gd name="connsiteX73" fmla="*/ 1032119 w 1221610"/>
              <a:gd name="connsiteY73" fmla="*/ 1262383 h 2219657"/>
              <a:gd name="connsiteX74" fmla="*/ 1072600 w 1221610"/>
              <a:gd name="connsiteY74" fmla="*/ 1283814 h 2219657"/>
              <a:gd name="connsiteX75" fmla="*/ 1089269 w 1221610"/>
              <a:gd name="connsiteY75" fmla="*/ 1350489 h 2219657"/>
              <a:gd name="connsiteX76" fmla="*/ 1122607 w 1221610"/>
              <a:gd name="connsiteY76" fmla="*/ 1376683 h 2219657"/>
              <a:gd name="connsiteX77" fmla="*/ 1163088 w 1221610"/>
              <a:gd name="connsiteY77" fmla="*/ 1436214 h 2219657"/>
              <a:gd name="connsiteX78" fmla="*/ 1191663 w 1221610"/>
              <a:gd name="connsiteY78" fmla="*/ 1450502 h 2219657"/>
              <a:gd name="connsiteX79" fmla="*/ 1220238 w 1221610"/>
              <a:gd name="connsiteY79" fmla="*/ 1488601 h 2219657"/>
              <a:gd name="connsiteX80" fmla="*/ 1215943 w 1221610"/>
              <a:gd name="connsiteY80" fmla="*/ 1508461 h 2219657"/>
              <a:gd name="connsiteX81" fmla="*/ 1196425 w 1221610"/>
              <a:gd name="connsiteY81" fmla="*/ 1557658 h 2219657"/>
              <a:gd name="connsiteX82" fmla="*/ 1144037 w 1221610"/>
              <a:gd name="connsiteY82" fmla="*/ 1552894 h 2219657"/>
              <a:gd name="connsiteX83" fmla="*/ 1124987 w 1221610"/>
              <a:gd name="connsiteY83" fmla="*/ 1598137 h 2219657"/>
              <a:gd name="connsiteX84" fmla="*/ 1048787 w 1221610"/>
              <a:gd name="connsiteY84" fmla="*/ 1631475 h 2219657"/>
              <a:gd name="connsiteX85" fmla="*/ 1020212 w 1221610"/>
              <a:gd name="connsiteY85" fmla="*/ 1691006 h 2219657"/>
              <a:gd name="connsiteX86" fmla="*/ 1036881 w 1221610"/>
              <a:gd name="connsiteY86" fmla="*/ 1738631 h 2219657"/>
              <a:gd name="connsiteX87" fmla="*/ 1017832 w 1221610"/>
              <a:gd name="connsiteY87" fmla="*/ 1779114 h 2219657"/>
              <a:gd name="connsiteX88" fmla="*/ 984493 w 1221610"/>
              <a:gd name="connsiteY88" fmla="*/ 1776731 h 2219657"/>
              <a:gd name="connsiteX89" fmla="*/ 982112 w 1221610"/>
              <a:gd name="connsiteY89" fmla="*/ 1841025 h 2219657"/>
              <a:gd name="connsiteX90" fmla="*/ 946393 w 1221610"/>
              <a:gd name="connsiteY90" fmla="*/ 1857694 h 2219657"/>
              <a:gd name="connsiteX91" fmla="*/ 910674 w 1221610"/>
              <a:gd name="connsiteY91" fmla="*/ 1864837 h 2219657"/>
              <a:gd name="connsiteX92" fmla="*/ 910674 w 1221610"/>
              <a:gd name="connsiteY92" fmla="*/ 1929131 h 2219657"/>
              <a:gd name="connsiteX93" fmla="*/ 967824 w 1221610"/>
              <a:gd name="connsiteY93" fmla="*/ 1938656 h 2219657"/>
              <a:gd name="connsiteX94" fmla="*/ 1001162 w 1221610"/>
              <a:gd name="connsiteY94" fmla="*/ 1933894 h 2219657"/>
              <a:gd name="connsiteX95" fmla="*/ 1005922 w 1221610"/>
              <a:gd name="connsiteY95" fmla="*/ 2007713 h 2219657"/>
              <a:gd name="connsiteX96" fmla="*/ 982112 w 1221610"/>
              <a:gd name="connsiteY96" fmla="*/ 2029144 h 2219657"/>
              <a:gd name="connsiteX97" fmla="*/ 922581 w 1221610"/>
              <a:gd name="connsiteY97" fmla="*/ 2026764 h 2219657"/>
              <a:gd name="connsiteX98" fmla="*/ 870193 w 1221610"/>
              <a:gd name="connsiteY98" fmla="*/ 2036289 h 2219657"/>
              <a:gd name="connsiteX99" fmla="*/ 824949 w 1221610"/>
              <a:gd name="connsiteY99" fmla="*/ 2060102 h 2219657"/>
              <a:gd name="connsiteX100" fmla="*/ 779704 w 1221610"/>
              <a:gd name="connsiteY100" fmla="*/ 2067244 h 2219657"/>
              <a:gd name="connsiteX101" fmla="*/ 758274 w 1221610"/>
              <a:gd name="connsiteY101" fmla="*/ 2086296 h 2219657"/>
              <a:gd name="connsiteX102" fmla="*/ 751131 w 1221610"/>
              <a:gd name="connsiteY102" fmla="*/ 2131539 h 2219657"/>
              <a:gd name="connsiteX103" fmla="*/ 734462 w 1221610"/>
              <a:gd name="connsiteY103" fmla="*/ 2143446 h 2219657"/>
              <a:gd name="connsiteX104" fmla="*/ 689218 w 1221610"/>
              <a:gd name="connsiteY104" fmla="*/ 2193452 h 2219657"/>
              <a:gd name="connsiteX105" fmla="*/ 665406 w 1221610"/>
              <a:gd name="connsiteY105" fmla="*/ 2198213 h 2219657"/>
              <a:gd name="connsiteX106" fmla="*/ 617781 w 1221610"/>
              <a:gd name="connsiteY106" fmla="*/ 2219645 h 2219657"/>
              <a:gd name="connsiteX107" fmla="*/ 579681 w 1221610"/>
              <a:gd name="connsiteY107" fmla="*/ 2202976 h 2219657"/>
              <a:gd name="connsiteX108" fmla="*/ 563012 w 1221610"/>
              <a:gd name="connsiteY108" fmla="*/ 2174401 h 2219657"/>
              <a:gd name="connsiteX109" fmla="*/ 520149 w 1221610"/>
              <a:gd name="connsiteY109" fmla="*/ 2183927 h 2219657"/>
              <a:gd name="connsiteX110" fmla="*/ 512573 w 1221610"/>
              <a:gd name="connsiteY110" fmla="*/ 2177823 h 2219657"/>
              <a:gd name="connsiteX111" fmla="*/ 503481 w 1221610"/>
              <a:gd name="connsiteY111" fmla="*/ 2172020 h 2219657"/>
              <a:gd name="connsiteX112" fmla="*/ 522531 w 1221610"/>
              <a:gd name="connsiteY112" fmla="*/ 2064863 h 2219657"/>
              <a:gd name="connsiteX113" fmla="*/ 539199 w 1221610"/>
              <a:gd name="connsiteY113" fmla="*/ 2043432 h 2219657"/>
              <a:gd name="connsiteX114" fmla="*/ 529674 w 1221610"/>
              <a:gd name="connsiteY114" fmla="*/ 1998189 h 2219657"/>
              <a:gd name="connsiteX115" fmla="*/ 553487 w 1221610"/>
              <a:gd name="connsiteY115" fmla="*/ 1983901 h 2219657"/>
              <a:gd name="connsiteX116" fmla="*/ 534437 w 1221610"/>
              <a:gd name="connsiteY116" fmla="*/ 1969614 h 2219657"/>
              <a:gd name="connsiteX117" fmla="*/ 522531 w 1221610"/>
              <a:gd name="connsiteY117" fmla="*/ 1933896 h 2219657"/>
              <a:gd name="connsiteX118" fmla="*/ 513006 w 1221610"/>
              <a:gd name="connsiteY118" fmla="*/ 1888652 h 2219657"/>
              <a:gd name="connsiteX119" fmla="*/ 510624 w 1221610"/>
              <a:gd name="connsiteY119" fmla="*/ 1857694 h 2219657"/>
              <a:gd name="connsiteX120" fmla="*/ 460618 w 1221610"/>
              <a:gd name="connsiteY120" fmla="*/ 1860077 h 2219657"/>
              <a:gd name="connsiteX121" fmla="*/ 427282 w 1221610"/>
              <a:gd name="connsiteY121" fmla="*/ 1824358 h 2219657"/>
              <a:gd name="connsiteX122" fmla="*/ 382037 w 1221610"/>
              <a:gd name="connsiteY122" fmla="*/ 1807688 h 2219657"/>
              <a:gd name="connsiteX123" fmla="*/ 367749 w 1221610"/>
              <a:gd name="connsiteY123" fmla="*/ 1757683 h 2219657"/>
              <a:gd name="connsiteX124" fmla="*/ 365368 w 1221610"/>
              <a:gd name="connsiteY124" fmla="*/ 1736251 h 2219657"/>
              <a:gd name="connsiteX125" fmla="*/ 334413 w 1221610"/>
              <a:gd name="connsiteY125" fmla="*/ 1691008 h 2219657"/>
              <a:gd name="connsiteX126" fmla="*/ 291549 w 1221610"/>
              <a:gd name="connsiteY126" fmla="*/ 1667195 h 2219657"/>
              <a:gd name="connsiteX127" fmla="*/ 248688 w 1221610"/>
              <a:gd name="connsiteY127" fmla="*/ 1638621 h 2219657"/>
              <a:gd name="connsiteX128" fmla="*/ 215349 w 1221610"/>
              <a:gd name="connsiteY128" fmla="*/ 1629095 h 2219657"/>
              <a:gd name="connsiteX129" fmla="*/ 217731 w 1221610"/>
              <a:gd name="connsiteY129" fmla="*/ 1583849 h 2219657"/>
              <a:gd name="connsiteX130" fmla="*/ 174868 w 1221610"/>
              <a:gd name="connsiteY130" fmla="*/ 1598139 h 2219657"/>
              <a:gd name="connsiteX131" fmla="*/ 186775 w 1221610"/>
              <a:gd name="connsiteY131" fmla="*/ 1631477 h 2219657"/>
              <a:gd name="connsiteX132" fmla="*/ 179631 w 1221610"/>
              <a:gd name="connsiteY132" fmla="*/ 1648146 h 2219657"/>
              <a:gd name="connsiteX133" fmla="*/ 141531 w 1221610"/>
              <a:gd name="connsiteY133" fmla="*/ 1619571 h 2219657"/>
              <a:gd name="connsiteX134" fmla="*/ 98669 w 1221610"/>
              <a:gd name="connsiteY134" fmla="*/ 1617189 h 2219657"/>
              <a:gd name="connsiteX135" fmla="*/ 43899 w 1221610"/>
              <a:gd name="connsiteY135" fmla="*/ 1598139 h 2219657"/>
              <a:gd name="connsiteX136" fmla="*/ 10560 w 1221610"/>
              <a:gd name="connsiteY136" fmla="*/ 1595755 h 2219657"/>
              <a:gd name="connsiteX137" fmla="*/ 1037 w 1221610"/>
              <a:gd name="connsiteY137" fmla="*/ 1543371 h 2219657"/>
              <a:gd name="connsiteX138" fmla="*/ 34374 w 1221610"/>
              <a:gd name="connsiteY138" fmla="*/ 1455264 h 2219657"/>
              <a:gd name="connsiteX139" fmla="*/ 60568 w 1221610"/>
              <a:gd name="connsiteY139" fmla="*/ 1407639 h 2219657"/>
              <a:gd name="connsiteX140" fmla="*/ 81999 w 1221610"/>
              <a:gd name="connsiteY140" fmla="*/ 1360014 h 2219657"/>
              <a:gd name="connsiteX141" fmla="*/ 108194 w 1221610"/>
              <a:gd name="connsiteY141" fmla="*/ 1321914 h 2219657"/>
              <a:gd name="connsiteX142" fmla="*/ 146293 w 1221610"/>
              <a:gd name="connsiteY142" fmla="*/ 1312389 h 2219657"/>
              <a:gd name="connsiteX143" fmla="*/ 153438 w 1221610"/>
              <a:gd name="connsiteY143" fmla="*/ 1276671 h 2219657"/>
              <a:gd name="connsiteX144" fmla="*/ 262975 w 1221610"/>
              <a:gd name="connsiteY144" fmla="*/ 1157608 h 2219657"/>
              <a:gd name="connsiteX145" fmla="*/ 286787 w 1221610"/>
              <a:gd name="connsiteY145" fmla="*/ 1019493 h 2219657"/>
              <a:gd name="connsiteX146" fmla="*/ 282025 w 1221610"/>
              <a:gd name="connsiteY146" fmla="*/ 938533 h 2219657"/>
              <a:gd name="connsiteX147" fmla="*/ 196300 w 1221610"/>
              <a:gd name="connsiteY147" fmla="*/ 926627 h 2219657"/>
              <a:gd name="connsiteX148" fmla="*/ 179632 w 1221610"/>
              <a:gd name="connsiteY148" fmla="*/ 845664 h 2219657"/>
              <a:gd name="connsiteX149" fmla="*/ 186775 w 1221610"/>
              <a:gd name="connsiteY149" fmla="*/ 778989 h 2219657"/>
              <a:gd name="connsiteX150" fmla="*/ 148675 w 1221610"/>
              <a:gd name="connsiteY150" fmla="*/ 740889 h 2219657"/>
              <a:gd name="connsiteX151" fmla="*/ 127244 w 1221610"/>
              <a:gd name="connsiteY151" fmla="*/ 700407 h 2219657"/>
              <a:gd name="connsiteX152" fmla="*/ 117719 w 1221610"/>
              <a:gd name="connsiteY152" fmla="*/ 640877 h 2219657"/>
              <a:gd name="connsiteX153" fmla="*/ 102097 w 1221610"/>
              <a:gd name="connsiteY153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20086 w 1221610"/>
              <a:gd name="connsiteY3" fmla="*/ 302736 h 2219657"/>
              <a:gd name="connsiteX4" fmla="*/ 77237 w 1221610"/>
              <a:gd name="connsiteY4" fmla="*/ 312263 h 2219657"/>
              <a:gd name="connsiteX5" fmla="*/ 127243 w 1221610"/>
              <a:gd name="connsiteY5" fmla="*/ 312263 h 2219657"/>
              <a:gd name="connsiteX6" fmla="*/ 148674 w 1221610"/>
              <a:gd name="connsiteY6" fmla="*/ 262257 h 2219657"/>
              <a:gd name="connsiteX7" fmla="*/ 265357 w 1221610"/>
              <a:gd name="connsiteY7" fmla="*/ 320 h 2219657"/>
              <a:gd name="connsiteX8" fmla="*/ 282025 w 1221610"/>
              <a:gd name="connsiteY8" fmla="*/ 252732 h 2219657"/>
              <a:gd name="connsiteX9" fmla="*/ 243924 w 1221610"/>
              <a:gd name="connsiteY9" fmla="*/ 424182 h 2219657"/>
              <a:gd name="connsiteX10" fmla="*/ 198681 w 1221610"/>
              <a:gd name="connsiteY10" fmla="*/ 436088 h 2219657"/>
              <a:gd name="connsiteX11" fmla="*/ 141531 w 1221610"/>
              <a:gd name="connsiteY11" fmla="*/ 438470 h 2219657"/>
              <a:gd name="connsiteX12" fmla="*/ 132006 w 1221610"/>
              <a:gd name="connsiteY12" fmla="*/ 452757 h 2219657"/>
              <a:gd name="connsiteX13" fmla="*/ 158199 w 1221610"/>
              <a:gd name="connsiteY13" fmla="*/ 486095 h 2219657"/>
              <a:gd name="connsiteX14" fmla="*/ 186774 w 1221610"/>
              <a:gd name="connsiteY14" fmla="*/ 500382 h 2219657"/>
              <a:gd name="connsiteX15" fmla="*/ 189156 w 1221610"/>
              <a:gd name="connsiteY15" fmla="*/ 528957 h 2219657"/>
              <a:gd name="connsiteX16" fmla="*/ 210587 w 1221610"/>
              <a:gd name="connsiteY16" fmla="*/ 564676 h 2219657"/>
              <a:gd name="connsiteX17" fmla="*/ 224874 w 1221610"/>
              <a:gd name="connsiteY17" fmla="*/ 593251 h 2219657"/>
              <a:gd name="connsiteX18" fmla="*/ 253449 w 1221610"/>
              <a:gd name="connsiteY18" fmla="*/ 595632 h 2219657"/>
              <a:gd name="connsiteX19" fmla="*/ 279643 w 1221610"/>
              <a:gd name="connsiteY19" fmla="*/ 571820 h 2219657"/>
              <a:gd name="connsiteX20" fmla="*/ 282024 w 1221610"/>
              <a:gd name="connsiteY20" fmla="*/ 548007 h 2219657"/>
              <a:gd name="connsiteX21" fmla="*/ 291549 w 1221610"/>
              <a:gd name="connsiteY21" fmla="*/ 524195 h 2219657"/>
              <a:gd name="connsiteX22" fmla="*/ 267737 w 1221610"/>
              <a:gd name="connsiteY22" fmla="*/ 490857 h 2219657"/>
              <a:gd name="connsiteX23" fmla="*/ 303456 w 1221610"/>
              <a:gd name="connsiteY23" fmla="*/ 481332 h 2219657"/>
              <a:gd name="connsiteX24" fmla="*/ 322506 w 1221610"/>
              <a:gd name="connsiteY24" fmla="*/ 457520 h 2219657"/>
              <a:gd name="connsiteX25" fmla="*/ 353462 w 1221610"/>
              <a:gd name="connsiteY25" fmla="*/ 450376 h 2219657"/>
              <a:gd name="connsiteX26" fmla="*/ 410612 w 1221610"/>
              <a:gd name="connsiteY26" fmla="*/ 452757 h 2219657"/>
              <a:gd name="connsiteX27" fmla="*/ 410612 w 1221610"/>
              <a:gd name="connsiteY27" fmla="*/ 507526 h 2219657"/>
              <a:gd name="connsiteX28" fmla="*/ 436806 w 1221610"/>
              <a:gd name="connsiteY28" fmla="*/ 531336 h 2219657"/>
              <a:gd name="connsiteX29" fmla="*/ 462999 w 1221610"/>
              <a:gd name="connsiteY29" fmla="*/ 548007 h 2219657"/>
              <a:gd name="connsiteX30" fmla="*/ 424899 w 1221610"/>
              <a:gd name="connsiteY30" fmla="*/ 567057 h 2219657"/>
              <a:gd name="connsiteX31" fmla="*/ 403468 w 1221610"/>
              <a:gd name="connsiteY31" fmla="*/ 586107 h 2219657"/>
              <a:gd name="connsiteX32" fmla="*/ 420137 w 1221610"/>
              <a:gd name="connsiteY32" fmla="*/ 609920 h 2219657"/>
              <a:gd name="connsiteX33" fmla="*/ 415374 w 1221610"/>
              <a:gd name="connsiteY33" fmla="*/ 650401 h 2219657"/>
              <a:gd name="connsiteX34" fmla="*/ 427281 w 1221610"/>
              <a:gd name="connsiteY34" fmla="*/ 678976 h 2219657"/>
              <a:gd name="connsiteX35" fmla="*/ 410612 w 1221610"/>
              <a:gd name="connsiteY35" fmla="*/ 700407 h 2219657"/>
              <a:gd name="connsiteX36" fmla="*/ 401088 w 1221610"/>
              <a:gd name="connsiteY36" fmla="*/ 778989 h 2219657"/>
              <a:gd name="connsiteX37" fmla="*/ 441568 w 1221610"/>
              <a:gd name="connsiteY37" fmla="*/ 778988 h 2219657"/>
              <a:gd name="connsiteX38" fmla="*/ 486812 w 1221610"/>
              <a:gd name="connsiteY38" fmla="*/ 755176 h 2219657"/>
              <a:gd name="connsiteX39" fmla="*/ 513007 w 1221610"/>
              <a:gd name="connsiteY39" fmla="*/ 757557 h 2219657"/>
              <a:gd name="connsiteX40" fmla="*/ 536818 w 1221610"/>
              <a:gd name="connsiteY40" fmla="*/ 783751 h 2219657"/>
              <a:gd name="connsiteX41" fmla="*/ 510625 w 1221610"/>
              <a:gd name="connsiteY41" fmla="*/ 888526 h 2219657"/>
              <a:gd name="connsiteX42" fmla="*/ 539200 w 1221610"/>
              <a:gd name="connsiteY42" fmla="*/ 926626 h 2219657"/>
              <a:gd name="connsiteX43" fmla="*/ 546344 w 1221610"/>
              <a:gd name="connsiteY43" fmla="*/ 945677 h 2219657"/>
              <a:gd name="connsiteX44" fmla="*/ 532057 w 1221610"/>
              <a:gd name="connsiteY44" fmla="*/ 976632 h 2219657"/>
              <a:gd name="connsiteX45" fmla="*/ 517769 w 1221610"/>
              <a:gd name="connsiteY45" fmla="*/ 1048070 h 2219657"/>
              <a:gd name="connsiteX46" fmla="*/ 541582 w 1221610"/>
              <a:gd name="connsiteY46" fmla="*/ 1081407 h 2219657"/>
              <a:gd name="connsiteX47" fmla="*/ 551107 w 1221610"/>
              <a:gd name="connsiteY47" fmla="*/ 1121888 h 2219657"/>
              <a:gd name="connsiteX48" fmla="*/ 567775 w 1221610"/>
              <a:gd name="connsiteY48" fmla="*/ 1129032 h 2219657"/>
              <a:gd name="connsiteX49" fmla="*/ 572104 w 1221610"/>
              <a:gd name="connsiteY49" fmla="*/ 1139138 h 2219657"/>
              <a:gd name="connsiteX50" fmla="*/ 591588 w 1221610"/>
              <a:gd name="connsiteY50" fmla="*/ 1105220 h 2219657"/>
              <a:gd name="connsiteX51" fmla="*/ 615400 w 1221610"/>
              <a:gd name="connsiteY51" fmla="*/ 1088551 h 2219657"/>
              <a:gd name="connsiteX52" fmla="*/ 665407 w 1221610"/>
              <a:gd name="connsiteY52" fmla="*/ 1062357 h 2219657"/>
              <a:gd name="connsiteX53" fmla="*/ 698744 w 1221610"/>
              <a:gd name="connsiteY53" fmla="*/ 1050451 h 2219657"/>
              <a:gd name="connsiteX54" fmla="*/ 734463 w 1221610"/>
              <a:gd name="connsiteY54" fmla="*/ 1012352 h 2219657"/>
              <a:gd name="connsiteX55" fmla="*/ 791613 w 1221610"/>
              <a:gd name="connsiteY55" fmla="*/ 988538 h 2219657"/>
              <a:gd name="connsiteX56" fmla="*/ 817807 w 1221610"/>
              <a:gd name="connsiteY56" fmla="*/ 943295 h 2219657"/>
              <a:gd name="connsiteX57" fmla="*/ 841618 w 1221610"/>
              <a:gd name="connsiteY57" fmla="*/ 926624 h 2219657"/>
              <a:gd name="connsiteX58" fmla="*/ 867813 w 1221610"/>
              <a:gd name="connsiteY58" fmla="*/ 926626 h 2219657"/>
              <a:gd name="connsiteX59" fmla="*/ 872575 w 1221610"/>
              <a:gd name="connsiteY59" fmla="*/ 945676 h 2219657"/>
              <a:gd name="connsiteX60" fmla="*/ 848763 w 1221610"/>
              <a:gd name="connsiteY60" fmla="*/ 971870 h 2219657"/>
              <a:gd name="connsiteX61" fmla="*/ 872575 w 1221610"/>
              <a:gd name="connsiteY61" fmla="*/ 998063 h 2219657"/>
              <a:gd name="connsiteX62" fmla="*/ 872575 w 1221610"/>
              <a:gd name="connsiteY62" fmla="*/ 1021876 h 2219657"/>
              <a:gd name="connsiteX63" fmla="*/ 829713 w 1221610"/>
              <a:gd name="connsiteY63" fmla="*/ 1024257 h 2219657"/>
              <a:gd name="connsiteX64" fmla="*/ 817807 w 1221610"/>
              <a:gd name="connsiteY64" fmla="*/ 1052832 h 2219657"/>
              <a:gd name="connsiteX65" fmla="*/ 829713 w 1221610"/>
              <a:gd name="connsiteY65" fmla="*/ 1081407 h 2219657"/>
              <a:gd name="connsiteX66" fmla="*/ 822567 w 1221610"/>
              <a:gd name="connsiteY66" fmla="*/ 1105218 h 2219657"/>
              <a:gd name="connsiteX67" fmla="*/ 836857 w 1221610"/>
              <a:gd name="connsiteY67" fmla="*/ 1124271 h 2219657"/>
              <a:gd name="connsiteX68" fmla="*/ 870194 w 1221610"/>
              <a:gd name="connsiteY68" fmla="*/ 1095696 h 2219657"/>
              <a:gd name="connsiteX69" fmla="*/ 903532 w 1221610"/>
              <a:gd name="connsiteY69" fmla="*/ 1090933 h 2219657"/>
              <a:gd name="connsiteX70" fmla="*/ 901150 w 1221610"/>
              <a:gd name="connsiteY70" fmla="*/ 1045688 h 2219657"/>
              <a:gd name="connsiteX71" fmla="*/ 958300 w 1221610"/>
              <a:gd name="connsiteY71" fmla="*/ 1036164 h 2219657"/>
              <a:gd name="connsiteX72" fmla="*/ 974969 w 1221610"/>
              <a:gd name="connsiteY72" fmla="*/ 1055213 h 2219657"/>
              <a:gd name="connsiteX73" fmla="*/ 984494 w 1221610"/>
              <a:gd name="connsiteY73" fmla="*/ 1181421 h 2219657"/>
              <a:gd name="connsiteX74" fmla="*/ 1032119 w 1221610"/>
              <a:gd name="connsiteY74" fmla="*/ 1262383 h 2219657"/>
              <a:gd name="connsiteX75" fmla="*/ 1072600 w 1221610"/>
              <a:gd name="connsiteY75" fmla="*/ 1283814 h 2219657"/>
              <a:gd name="connsiteX76" fmla="*/ 1089269 w 1221610"/>
              <a:gd name="connsiteY76" fmla="*/ 1350489 h 2219657"/>
              <a:gd name="connsiteX77" fmla="*/ 1122607 w 1221610"/>
              <a:gd name="connsiteY77" fmla="*/ 1376683 h 2219657"/>
              <a:gd name="connsiteX78" fmla="*/ 1163088 w 1221610"/>
              <a:gd name="connsiteY78" fmla="*/ 1436214 h 2219657"/>
              <a:gd name="connsiteX79" fmla="*/ 1191663 w 1221610"/>
              <a:gd name="connsiteY79" fmla="*/ 1450502 h 2219657"/>
              <a:gd name="connsiteX80" fmla="*/ 1220238 w 1221610"/>
              <a:gd name="connsiteY80" fmla="*/ 1488601 h 2219657"/>
              <a:gd name="connsiteX81" fmla="*/ 1215943 w 1221610"/>
              <a:gd name="connsiteY81" fmla="*/ 1508461 h 2219657"/>
              <a:gd name="connsiteX82" fmla="*/ 1196425 w 1221610"/>
              <a:gd name="connsiteY82" fmla="*/ 1557658 h 2219657"/>
              <a:gd name="connsiteX83" fmla="*/ 1144037 w 1221610"/>
              <a:gd name="connsiteY83" fmla="*/ 1552894 h 2219657"/>
              <a:gd name="connsiteX84" fmla="*/ 1124987 w 1221610"/>
              <a:gd name="connsiteY84" fmla="*/ 1598137 h 2219657"/>
              <a:gd name="connsiteX85" fmla="*/ 1048787 w 1221610"/>
              <a:gd name="connsiteY85" fmla="*/ 1631475 h 2219657"/>
              <a:gd name="connsiteX86" fmla="*/ 1020212 w 1221610"/>
              <a:gd name="connsiteY86" fmla="*/ 1691006 h 2219657"/>
              <a:gd name="connsiteX87" fmla="*/ 1036881 w 1221610"/>
              <a:gd name="connsiteY87" fmla="*/ 1738631 h 2219657"/>
              <a:gd name="connsiteX88" fmla="*/ 1017832 w 1221610"/>
              <a:gd name="connsiteY88" fmla="*/ 1779114 h 2219657"/>
              <a:gd name="connsiteX89" fmla="*/ 984493 w 1221610"/>
              <a:gd name="connsiteY89" fmla="*/ 1776731 h 2219657"/>
              <a:gd name="connsiteX90" fmla="*/ 982112 w 1221610"/>
              <a:gd name="connsiteY90" fmla="*/ 1841025 h 2219657"/>
              <a:gd name="connsiteX91" fmla="*/ 946393 w 1221610"/>
              <a:gd name="connsiteY91" fmla="*/ 1857694 h 2219657"/>
              <a:gd name="connsiteX92" fmla="*/ 910674 w 1221610"/>
              <a:gd name="connsiteY92" fmla="*/ 1864837 h 2219657"/>
              <a:gd name="connsiteX93" fmla="*/ 910674 w 1221610"/>
              <a:gd name="connsiteY93" fmla="*/ 1929131 h 2219657"/>
              <a:gd name="connsiteX94" fmla="*/ 967824 w 1221610"/>
              <a:gd name="connsiteY94" fmla="*/ 1938656 h 2219657"/>
              <a:gd name="connsiteX95" fmla="*/ 1001162 w 1221610"/>
              <a:gd name="connsiteY95" fmla="*/ 1933894 h 2219657"/>
              <a:gd name="connsiteX96" fmla="*/ 1005922 w 1221610"/>
              <a:gd name="connsiteY96" fmla="*/ 2007713 h 2219657"/>
              <a:gd name="connsiteX97" fmla="*/ 982112 w 1221610"/>
              <a:gd name="connsiteY97" fmla="*/ 2029144 h 2219657"/>
              <a:gd name="connsiteX98" fmla="*/ 922581 w 1221610"/>
              <a:gd name="connsiteY98" fmla="*/ 2026764 h 2219657"/>
              <a:gd name="connsiteX99" fmla="*/ 870193 w 1221610"/>
              <a:gd name="connsiteY99" fmla="*/ 2036289 h 2219657"/>
              <a:gd name="connsiteX100" fmla="*/ 824949 w 1221610"/>
              <a:gd name="connsiteY100" fmla="*/ 2060102 h 2219657"/>
              <a:gd name="connsiteX101" fmla="*/ 779704 w 1221610"/>
              <a:gd name="connsiteY101" fmla="*/ 2067244 h 2219657"/>
              <a:gd name="connsiteX102" fmla="*/ 758274 w 1221610"/>
              <a:gd name="connsiteY102" fmla="*/ 2086296 h 2219657"/>
              <a:gd name="connsiteX103" fmla="*/ 751131 w 1221610"/>
              <a:gd name="connsiteY103" fmla="*/ 2131539 h 2219657"/>
              <a:gd name="connsiteX104" fmla="*/ 734462 w 1221610"/>
              <a:gd name="connsiteY104" fmla="*/ 2143446 h 2219657"/>
              <a:gd name="connsiteX105" fmla="*/ 689218 w 1221610"/>
              <a:gd name="connsiteY105" fmla="*/ 2193452 h 2219657"/>
              <a:gd name="connsiteX106" fmla="*/ 665406 w 1221610"/>
              <a:gd name="connsiteY106" fmla="*/ 2198213 h 2219657"/>
              <a:gd name="connsiteX107" fmla="*/ 617781 w 1221610"/>
              <a:gd name="connsiteY107" fmla="*/ 2219645 h 2219657"/>
              <a:gd name="connsiteX108" fmla="*/ 579681 w 1221610"/>
              <a:gd name="connsiteY108" fmla="*/ 2202976 h 2219657"/>
              <a:gd name="connsiteX109" fmla="*/ 563012 w 1221610"/>
              <a:gd name="connsiteY109" fmla="*/ 2174401 h 2219657"/>
              <a:gd name="connsiteX110" fmla="*/ 520149 w 1221610"/>
              <a:gd name="connsiteY110" fmla="*/ 2183927 h 2219657"/>
              <a:gd name="connsiteX111" fmla="*/ 512573 w 1221610"/>
              <a:gd name="connsiteY111" fmla="*/ 2177823 h 2219657"/>
              <a:gd name="connsiteX112" fmla="*/ 503481 w 1221610"/>
              <a:gd name="connsiteY112" fmla="*/ 2172020 h 2219657"/>
              <a:gd name="connsiteX113" fmla="*/ 522531 w 1221610"/>
              <a:gd name="connsiteY113" fmla="*/ 2064863 h 2219657"/>
              <a:gd name="connsiteX114" fmla="*/ 539199 w 1221610"/>
              <a:gd name="connsiteY114" fmla="*/ 2043432 h 2219657"/>
              <a:gd name="connsiteX115" fmla="*/ 529674 w 1221610"/>
              <a:gd name="connsiteY115" fmla="*/ 1998189 h 2219657"/>
              <a:gd name="connsiteX116" fmla="*/ 553487 w 1221610"/>
              <a:gd name="connsiteY116" fmla="*/ 1983901 h 2219657"/>
              <a:gd name="connsiteX117" fmla="*/ 534437 w 1221610"/>
              <a:gd name="connsiteY117" fmla="*/ 1969614 h 2219657"/>
              <a:gd name="connsiteX118" fmla="*/ 522531 w 1221610"/>
              <a:gd name="connsiteY118" fmla="*/ 1933896 h 2219657"/>
              <a:gd name="connsiteX119" fmla="*/ 513006 w 1221610"/>
              <a:gd name="connsiteY119" fmla="*/ 1888652 h 2219657"/>
              <a:gd name="connsiteX120" fmla="*/ 510624 w 1221610"/>
              <a:gd name="connsiteY120" fmla="*/ 1857694 h 2219657"/>
              <a:gd name="connsiteX121" fmla="*/ 460618 w 1221610"/>
              <a:gd name="connsiteY121" fmla="*/ 1860077 h 2219657"/>
              <a:gd name="connsiteX122" fmla="*/ 427282 w 1221610"/>
              <a:gd name="connsiteY122" fmla="*/ 1824358 h 2219657"/>
              <a:gd name="connsiteX123" fmla="*/ 382037 w 1221610"/>
              <a:gd name="connsiteY123" fmla="*/ 1807688 h 2219657"/>
              <a:gd name="connsiteX124" fmla="*/ 367749 w 1221610"/>
              <a:gd name="connsiteY124" fmla="*/ 1757683 h 2219657"/>
              <a:gd name="connsiteX125" fmla="*/ 365368 w 1221610"/>
              <a:gd name="connsiteY125" fmla="*/ 1736251 h 2219657"/>
              <a:gd name="connsiteX126" fmla="*/ 334413 w 1221610"/>
              <a:gd name="connsiteY126" fmla="*/ 1691008 h 2219657"/>
              <a:gd name="connsiteX127" fmla="*/ 291549 w 1221610"/>
              <a:gd name="connsiteY127" fmla="*/ 1667195 h 2219657"/>
              <a:gd name="connsiteX128" fmla="*/ 248688 w 1221610"/>
              <a:gd name="connsiteY128" fmla="*/ 1638621 h 2219657"/>
              <a:gd name="connsiteX129" fmla="*/ 215349 w 1221610"/>
              <a:gd name="connsiteY129" fmla="*/ 1629095 h 2219657"/>
              <a:gd name="connsiteX130" fmla="*/ 217731 w 1221610"/>
              <a:gd name="connsiteY130" fmla="*/ 1583849 h 2219657"/>
              <a:gd name="connsiteX131" fmla="*/ 174868 w 1221610"/>
              <a:gd name="connsiteY131" fmla="*/ 1598139 h 2219657"/>
              <a:gd name="connsiteX132" fmla="*/ 186775 w 1221610"/>
              <a:gd name="connsiteY132" fmla="*/ 1631477 h 2219657"/>
              <a:gd name="connsiteX133" fmla="*/ 179631 w 1221610"/>
              <a:gd name="connsiteY133" fmla="*/ 1648146 h 2219657"/>
              <a:gd name="connsiteX134" fmla="*/ 141531 w 1221610"/>
              <a:gd name="connsiteY134" fmla="*/ 1619571 h 2219657"/>
              <a:gd name="connsiteX135" fmla="*/ 98669 w 1221610"/>
              <a:gd name="connsiteY135" fmla="*/ 1617189 h 2219657"/>
              <a:gd name="connsiteX136" fmla="*/ 43899 w 1221610"/>
              <a:gd name="connsiteY136" fmla="*/ 1598139 h 2219657"/>
              <a:gd name="connsiteX137" fmla="*/ 10560 w 1221610"/>
              <a:gd name="connsiteY137" fmla="*/ 1595755 h 2219657"/>
              <a:gd name="connsiteX138" fmla="*/ 1037 w 1221610"/>
              <a:gd name="connsiteY138" fmla="*/ 1543371 h 2219657"/>
              <a:gd name="connsiteX139" fmla="*/ 34374 w 1221610"/>
              <a:gd name="connsiteY139" fmla="*/ 1455264 h 2219657"/>
              <a:gd name="connsiteX140" fmla="*/ 60568 w 1221610"/>
              <a:gd name="connsiteY140" fmla="*/ 1407639 h 2219657"/>
              <a:gd name="connsiteX141" fmla="*/ 81999 w 1221610"/>
              <a:gd name="connsiteY141" fmla="*/ 1360014 h 2219657"/>
              <a:gd name="connsiteX142" fmla="*/ 108194 w 1221610"/>
              <a:gd name="connsiteY142" fmla="*/ 1321914 h 2219657"/>
              <a:gd name="connsiteX143" fmla="*/ 146293 w 1221610"/>
              <a:gd name="connsiteY143" fmla="*/ 1312389 h 2219657"/>
              <a:gd name="connsiteX144" fmla="*/ 153438 w 1221610"/>
              <a:gd name="connsiteY144" fmla="*/ 1276671 h 2219657"/>
              <a:gd name="connsiteX145" fmla="*/ 262975 w 1221610"/>
              <a:gd name="connsiteY145" fmla="*/ 1157608 h 2219657"/>
              <a:gd name="connsiteX146" fmla="*/ 286787 w 1221610"/>
              <a:gd name="connsiteY146" fmla="*/ 1019493 h 2219657"/>
              <a:gd name="connsiteX147" fmla="*/ 282025 w 1221610"/>
              <a:gd name="connsiteY147" fmla="*/ 938533 h 2219657"/>
              <a:gd name="connsiteX148" fmla="*/ 196300 w 1221610"/>
              <a:gd name="connsiteY148" fmla="*/ 926627 h 2219657"/>
              <a:gd name="connsiteX149" fmla="*/ 179632 w 1221610"/>
              <a:gd name="connsiteY149" fmla="*/ 845664 h 2219657"/>
              <a:gd name="connsiteX150" fmla="*/ 186775 w 1221610"/>
              <a:gd name="connsiteY150" fmla="*/ 778989 h 2219657"/>
              <a:gd name="connsiteX151" fmla="*/ 148675 w 1221610"/>
              <a:gd name="connsiteY151" fmla="*/ 740889 h 2219657"/>
              <a:gd name="connsiteX152" fmla="*/ 127244 w 1221610"/>
              <a:gd name="connsiteY152" fmla="*/ 700407 h 2219657"/>
              <a:gd name="connsiteX153" fmla="*/ 117719 w 1221610"/>
              <a:gd name="connsiteY153" fmla="*/ 640877 h 2219657"/>
              <a:gd name="connsiteX154" fmla="*/ 102097 w 1221610"/>
              <a:gd name="connsiteY154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20086 w 1221610"/>
              <a:gd name="connsiteY4" fmla="*/ 302736 h 2219657"/>
              <a:gd name="connsiteX5" fmla="*/ 77237 w 1221610"/>
              <a:gd name="connsiteY5" fmla="*/ 312263 h 2219657"/>
              <a:gd name="connsiteX6" fmla="*/ 127243 w 1221610"/>
              <a:gd name="connsiteY6" fmla="*/ 312263 h 2219657"/>
              <a:gd name="connsiteX7" fmla="*/ 148674 w 1221610"/>
              <a:gd name="connsiteY7" fmla="*/ 262257 h 2219657"/>
              <a:gd name="connsiteX8" fmla="*/ 265357 w 1221610"/>
              <a:gd name="connsiteY8" fmla="*/ 320 h 2219657"/>
              <a:gd name="connsiteX9" fmla="*/ 282025 w 1221610"/>
              <a:gd name="connsiteY9" fmla="*/ 252732 h 2219657"/>
              <a:gd name="connsiteX10" fmla="*/ 243924 w 1221610"/>
              <a:gd name="connsiteY10" fmla="*/ 424182 h 2219657"/>
              <a:gd name="connsiteX11" fmla="*/ 198681 w 1221610"/>
              <a:gd name="connsiteY11" fmla="*/ 436088 h 2219657"/>
              <a:gd name="connsiteX12" fmla="*/ 141531 w 1221610"/>
              <a:gd name="connsiteY12" fmla="*/ 438470 h 2219657"/>
              <a:gd name="connsiteX13" fmla="*/ 132006 w 1221610"/>
              <a:gd name="connsiteY13" fmla="*/ 452757 h 2219657"/>
              <a:gd name="connsiteX14" fmla="*/ 158199 w 1221610"/>
              <a:gd name="connsiteY14" fmla="*/ 486095 h 2219657"/>
              <a:gd name="connsiteX15" fmla="*/ 186774 w 1221610"/>
              <a:gd name="connsiteY15" fmla="*/ 500382 h 2219657"/>
              <a:gd name="connsiteX16" fmla="*/ 189156 w 1221610"/>
              <a:gd name="connsiteY16" fmla="*/ 528957 h 2219657"/>
              <a:gd name="connsiteX17" fmla="*/ 210587 w 1221610"/>
              <a:gd name="connsiteY17" fmla="*/ 564676 h 2219657"/>
              <a:gd name="connsiteX18" fmla="*/ 224874 w 1221610"/>
              <a:gd name="connsiteY18" fmla="*/ 593251 h 2219657"/>
              <a:gd name="connsiteX19" fmla="*/ 253449 w 1221610"/>
              <a:gd name="connsiteY19" fmla="*/ 595632 h 2219657"/>
              <a:gd name="connsiteX20" fmla="*/ 279643 w 1221610"/>
              <a:gd name="connsiteY20" fmla="*/ 571820 h 2219657"/>
              <a:gd name="connsiteX21" fmla="*/ 282024 w 1221610"/>
              <a:gd name="connsiteY21" fmla="*/ 548007 h 2219657"/>
              <a:gd name="connsiteX22" fmla="*/ 291549 w 1221610"/>
              <a:gd name="connsiteY22" fmla="*/ 524195 h 2219657"/>
              <a:gd name="connsiteX23" fmla="*/ 267737 w 1221610"/>
              <a:gd name="connsiteY23" fmla="*/ 490857 h 2219657"/>
              <a:gd name="connsiteX24" fmla="*/ 303456 w 1221610"/>
              <a:gd name="connsiteY24" fmla="*/ 481332 h 2219657"/>
              <a:gd name="connsiteX25" fmla="*/ 322506 w 1221610"/>
              <a:gd name="connsiteY25" fmla="*/ 457520 h 2219657"/>
              <a:gd name="connsiteX26" fmla="*/ 353462 w 1221610"/>
              <a:gd name="connsiteY26" fmla="*/ 450376 h 2219657"/>
              <a:gd name="connsiteX27" fmla="*/ 410612 w 1221610"/>
              <a:gd name="connsiteY27" fmla="*/ 452757 h 2219657"/>
              <a:gd name="connsiteX28" fmla="*/ 410612 w 1221610"/>
              <a:gd name="connsiteY28" fmla="*/ 507526 h 2219657"/>
              <a:gd name="connsiteX29" fmla="*/ 436806 w 1221610"/>
              <a:gd name="connsiteY29" fmla="*/ 531336 h 2219657"/>
              <a:gd name="connsiteX30" fmla="*/ 462999 w 1221610"/>
              <a:gd name="connsiteY30" fmla="*/ 548007 h 2219657"/>
              <a:gd name="connsiteX31" fmla="*/ 424899 w 1221610"/>
              <a:gd name="connsiteY31" fmla="*/ 567057 h 2219657"/>
              <a:gd name="connsiteX32" fmla="*/ 403468 w 1221610"/>
              <a:gd name="connsiteY32" fmla="*/ 586107 h 2219657"/>
              <a:gd name="connsiteX33" fmla="*/ 420137 w 1221610"/>
              <a:gd name="connsiteY33" fmla="*/ 609920 h 2219657"/>
              <a:gd name="connsiteX34" fmla="*/ 415374 w 1221610"/>
              <a:gd name="connsiteY34" fmla="*/ 650401 h 2219657"/>
              <a:gd name="connsiteX35" fmla="*/ 427281 w 1221610"/>
              <a:gd name="connsiteY35" fmla="*/ 678976 h 2219657"/>
              <a:gd name="connsiteX36" fmla="*/ 410612 w 1221610"/>
              <a:gd name="connsiteY36" fmla="*/ 700407 h 2219657"/>
              <a:gd name="connsiteX37" fmla="*/ 401088 w 1221610"/>
              <a:gd name="connsiteY37" fmla="*/ 778989 h 2219657"/>
              <a:gd name="connsiteX38" fmla="*/ 441568 w 1221610"/>
              <a:gd name="connsiteY38" fmla="*/ 778988 h 2219657"/>
              <a:gd name="connsiteX39" fmla="*/ 486812 w 1221610"/>
              <a:gd name="connsiteY39" fmla="*/ 755176 h 2219657"/>
              <a:gd name="connsiteX40" fmla="*/ 513007 w 1221610"/>
              <a:gd name="connsiteY40" fmla="*/ 757557 h 2219657"/>
              <a:gd name="connsiteX41" fmla="*/ 536818 w 1221610"/>
              <a:gd name="connsiteY41" fmla="*/ 783751 h 2219657"/>
              <a:gd name="connsiteX42" fmla="*/ 510625 w 1221610"/>
              <a:gd name="connsiteY42" fmla="*/ 888526 h 2219657"/>
              <a:gd name="connsiteX43" fmla="*/ 539200 w 1221610"/>
              <a:gd name="connsiteY43" fmla="*/ 926626 h 2219657"/>
              <a:gd name="connsiteX44" fmla="*/ 546344 w 1221610"/>
              <a:gd name="connsiteY44" fmla="*/ 945677 h 2219657"/>
              <a:gd name="connsiteX45" fmla="*/ 532057 w 1221610"/>
              <a:gd name="connsiteY45" fmla="*/ 976632 h 2219657"/>
              <a:gd name="connsiteX46" fmla="*/ 517769 w 1221610"/>
              <a:gd name="connsiteY46" fmla="*/ 1048070 h 2219657"/>
              <a:gd name="connsiteX47" fmla="*/ 541582 w 1221610"/>
              <a:gd name="connsiteY47" fmla="*/ 1081407 h 2219657"/>
              <a:gd name="connsiteX48" fmla="*/ 551107 w 1221610"/>
              <a:gd name="connsiteY48" fmla="*/ 1121888 h 2219657"/>
              <a:gd name="connsiteX49" fmla="*/ 567775 w 1221610"/>
              <a:gd name="connsiteY49" fmla="*/ 1129032 h 2219657"/>
              <a:gd name="connsiteX50" fmla="*/ 572104 w 1221610"/>
              <a:gd name="connsiteY50" fmla="*/ 1139138 h 2219657"/>
              <a:gd name="connsiteX51" fmla="*/ 591588 w 1221610"/>
              <a:gd name="connsiteY51" fmla="*/ 1105220 h 2219657"/>
              <a:gd name="connsiteX52" fmla="*/ 615400 w 1221610"/>
              <a:gd name="connsiteY52" fmla="*/ 1088551 h 2219657"/>
              <a:gd name="connsiteX53" fmla="*/ 665407 w 1221610"/>
              <a:gd name="connsiteY53" fmla="*/ 1062357 h 2219657"/>
              <a:gd name="connsiteX54" fmla="*/ 698744 w 1221610"/>
              <a:gd name="connsiteY54" fmla="*/ 1050451 h 2219657"/>
              <a:gd name="connsiteX55" fmla="*/ 734463 w 1221610"/>
              <a:gd name="connsiteY55" fmla="*/ 1012352 h 2219657"/>
              <a:gd name="connsiteX56" fmla="*/ 791613 w 1221610"/>
              <a:gd name="connsiteY56" fmla="*/ 988538 h 2219657"/>
              <a:gd name="connsiteX57" fmla="*/ 817807 w 1221610"/>
              <a:gd name="connsiteY57" fmla="*/ 943295 h 2219657"/>
              <a:gd name="connsiteX58" fmla="*/ 841618 w 1221610"/>
              <a:gd name="connsiteY58" fmla="*/ 926624 h 2219657"/>
              <a:gd name="connsiteX59" fmla="*/ 867813 w 1221610"/>
              <a:gd name="connsiteY59" fmla="*/ 926626 h 2219657"/>
              <a:gd name="connsiteX60" fmla="*/ 872575 w 1221610"/>
              <a:gd name="connsiteY60" fmla="*/ 945676 h 2219657"/>
              <a:gd name="connsiteX61" fmla="*/ 848763 w 1221610"/>
              <a:gd name="connsiteY61" fmla="*/ 971870 h 2219657"/>
              <a:gd name="connsiteX62" fmla="*/ 872575 w 1221610"/>
              <a:gd name="connsiteY62" fmla="*/ 998063 h 2219657"/>
              <a:gd name="connsiteX63" fmla="*/ 872575 w 1221610"/>
              <a:gd name="connsiteY63" fmla="*/ 1021876 h 2219657"/>
              <a:gd name="connsiteX64" fmla="*/ 829713 w 1221610"/>
              <a:gd name="connsiteY64" fmla="*/ 1024257 h 2219657"/>
              <a:gd name="connsiteX65" fmla="*/ 817807 w 1221610"/>
              <a:gd name="connsiteY65" fmla="*/ 1052832 h 2219657"/>
              <a:gd name="connsiteX66" fmla="*/ 829713 w 1221610"/>
              <a:gd name="connsiteY66" fmla="*/ 1081407 h 2219657"/>
              <a:gd name="connsiteX67" fmla="*/ 822567 w 1221610"/>
              <a:gd name="connsiteY67" fmla="*/ 1105218 h 2219657"/>
              <a:gd name="connsiteX68" fmla="*/ 836857 w 1221610"/>
              <a:gd name="connsiteY68" fmla="*/ 1124271 h 2219657"/>
              <a:gd name="connsiteX69" fmla="*/ 870194 w 1221610"/>
              <a:gd name="connsiteY69" fmla="*/ 1095696 h 2219657"/>
              <a:gd name="connsiteX70" fmla="*/ 903532 w 1221610"/>
              <a:gd name="connsiteY70" fmla="*/ 1090933 h 2219657"/>
              <a:gd name="connsiteX71" fmla="*/ 901150 w 1221610"/>
              <a:gd name="connsiteY71" fmla="*/ 1045688 h 2219657"/>
              <a:gd name="connsiteX72" fmla="*/ 958300 w 1221610"/>
              <a:gd name="connsiteY72" fmla="*/ 1036164 h 2219657"/>
              <a:gd name="connsiteX73" fmla="*/ 974969 w 1221610"/>
              <a:gd name="connsiteY73" fmla="*/ 1055213 h 2219657"/>
              <a:gd name="connsiteX74" fmla="*/ 984494 w 1221610"/>
              <a:gd name="connsiteY74" fmla="*/ 1181421 h 2219657"/>
              <a:gd name="connsiteX75" fmla="*/ 1032119 w 1221610"/>
              <a:gd name="connsiteY75" fmla="*/ 1262383 h 2219657"/>
              <a:gd name="connsiteX76" fmla="*/ 1072600 w 1221610"/>
              <a:gd name="connsiteY76" fmla="*/ 1283814 h 2219657"/>
              <a:gd name="connsiteX77" fmla="*/ 1089269 w 1221610"/>
              <a:gd name="connsiteY77" fmla="*/ 1350489 h 2219657"/>
              <a:gd name="connsiteX78" fmla="*/ 1122607 w 1221610"/>
              <a:gd name="connsiteY78" fmla="*/ 1376683 h 2219657"/>
              <a:gd name="connsiteX79" fmla="*/ 1163088 w 1221610"/>
              <a:gd name="connsiteY79" fmla="*/ 1436214 h 2219657"/>
              <a:gd name="connsiteX80" fmla="*/ 1191663 w 1221610"/>
              <a:gd name="connsiteY80" fmla="*/ 1450502 h 2219657"/>
              <a:gd name="connsiteX81" fmla="*/ 1220238 w 1221610"/>
              <a:gd name="connsiteY81" fmla="*/ 1488601 h 2219657"/>
              <a:gd name="connsiteX82" fmla="*/ 1215943 w 1221610"/>
              <a:gd name="connsiteY82" fmla="*/ 1508461 h 2219657"/>
              <a:gd name="connsiteX83" fmla="*/ 1196425 w 1221610"/>
              <a:gd name="connsiteY83" fmla="*/ 1557658 h 2219657"/>
              <a:gd name="connsiteX84" fmla="*/ 1144037 w 1221610"/>
              <a:gd name="connsiteY84" fmla="*/ 1552894 h 2219657"/>
              <a:gd name="connsiteX85" fmla="*/ 1124987 w 1221610"/>
              <a:gd name="connsiteY85" fmla="*/ 1598137 h 2219657"/>
              <a:gd name="connsiteX86" fmla="*/ 1048787 w 1221610"/>
              <a:gd name="connsiteY86" fmla="*/ 1631475 h 2219657"/>
              <a:gd name="connsiteX87" fmla="*/ 1020212 w 1221610"/>
              <a:gd name="connsiteY87" fmla="*/ 1691006 h 2219657"/>
              <a:gd name="connsiteX88" fmla="*/ 1036881 w 1221610"/>
              <a:gd name="connsiteY88" fmla="*/ 1738631 h 2219657"/>
              <a:gd name="connsiteX89" fmla="*/ 1017832 w 1221610"/>
              <a:gd name="connsiteY89" fmla="*/ 1779114 h 2219657"/>
              <a:gd name="connsiteX90" fmla="*/ 984493 w 1221610"/>
              <a:gd name="connsiteY90" fmla="*/ 1776731 h 2219657"/>
              <a:gd name="connsiteX91" fmla="*/ 982112 w 1221610"/>
              <a:gd name="connsiteY91" fmla="*/ 1841025 h 2219657"/>
              <a:gd name="connsiteX92" fmla="*/ 946393 w 1221610"/>
              <a:gd name="connsiteY92" fmla="*/ 1857694 h 2219657"/>
              <a:gd name="connsiteX93" fmla="*/ 910674 w 1221610"/>
              <a:gd name="connsiteY93" fmla="*/ 1864837 h 2219657"/>
              <a:gd name="connsiteX94" fmla="*/ 910674 w 1221610"/>
              <a:gd name="connsiteY94" fmla="*/ 1929131 h 2219657"/>
              <a:gd name="connsiteX95" fmla="*/ 967824 w 1221610"/>
              <a:gd name="connsiteY95" fmla="*/ 1938656 h 2219657"/>
              <a:gd name="connsiteX96" fmla="*/ 1001162 w 1221610"/>
              <a:gd name="connsiteY96" fmla="*/ 1933894 h 2219657"/>
              <a:gd name="connsiteX97" fmla="*/ 1005922 w 1221610"/>
              <a:gd name="connsiteY97" fmla="*/ 2007713 h 2219657"/>
              <a:gd name="connsiteX98" fmla="*/ 982112 w 1221610"/>
              <a:gd name="connsiteY98" fmla="*/ 2029144 h 2219657"/>
              <a:gd name="connsiteX99" fmla="*/ 922581 w 1221610"/>
              <a:gd name="connsiteY99" fmla="*/ 2026764 h 2219657"/>
              <a:gd name="connsiteX100" fmla="*/ 870193 w 1221610"/>
              <a:gd name="connsiteY100" fmla="*/ 2036289 h 2219657"/>
              <a:gd name="connsiteX101" fmla="*/ 824949 w 1221610"/>
              <a:gd name="connsiteY101" fmla="*/ 2060102 h 2219657"/>
              <a:gd name="connsiteX102" fmla="*/ 779704 w 1221610"/>
              <a:gd name="connsiteY102" fmla="*/ 2067244 h 2219657"/>
              <a:gd name="connsiteX103" fmla="*/ 758274 w 1221610"/>
              <a:gd name="connsiteY103" fmla="*/ 2086296 h 2219657"/>
              <a:gd name="connsiteX104" fmla="*/ 751131 w 1221610"/>
              <a:gd name="connsiteY104" fmla="*/ 2131539 h 2219657"/>
              <a:gd name="connsiteX105" fmla="*/ 734462 w 1221610"/>
              <a:gd name="connsiteY105" fmla="*/ 2143446 h 2219657"/>
              <a:gd name="connsiteX106" fmla="*/ 689218 w 1221610"/>
              <a:gd name="connsiteY106" fmla="*/ 2193452 h 2219657"/>
              <a:gd name="connsiteX107" fmla="*/ 665406 w 1221610"/>
              <a:gd name="connsiteY107" fmla="*/ 2198213 h 2219657"/>
              <a:gd name="connsiteX108" fmla="*/ 617781 w 1221610"/>
              <a:gd name="connsiteY108" fmla="*/ 2219645 h 2219657"/>
              <a:gd name="connsiteX109" fmla="*/ 579681 w 1221610"/>
              <a:gd name="connsiteY109" fmla="*/ 2202976 h 2219657"/>
              <a:gd name="connsiteX110" fmla="*/ 563012 w 1221610"/>
              <a:gd name="connsiteY110" fmla="*/ 2174401 h 2219657"/>
              <a:gd name="connsiteX111" fmla="*/ 520149 w 1221610"/>
              <a:gd name="connsiteY111" fmla="*/ 2183927 h 2219657"/>
              <a:gd name="connsiteX112" fmla="*/ 512573 w 1221610"/>
              <a:gd name="connsiteY112" fmla="*/ 2177823 h 2219657"/>
              <a:gd name="connsiteX113" fmla="*/ 503481 w 1221610"/>
              <a:gd name="connsiteY113" fmla="*/ 2172020 h 2219657"/>
              <a:gd name="connsiteX114" fmla="*/ 522531 w 1221610"/>
              <a:gd name="connsiteY114" fmla="*/ 2064863 h 2219657"/>
              <a:gd name="connsiteX115" fmla="*/ 539199 w 1221610"/>
              <a:gd name="connsiteY115" fmla="*/ 2043432 h 2219657"/>
              <a:gd name="connsiteX116" fmla="*/ 529674 w 1221610"/>
              <a:gd name="connsiteY116" fmla="*/ 1998189 h 2219657"/>
              <a:gd name="connsiteX117" fmla="*/ 553487 w 1221610"/>
              <a:gd name="connsiteY117" fmla="*/ 1983901 h 2219657"/>
              <a:gd name="connsiteX118" fmla="*/ 534437 w 1221610"/>
              <a:gd name="connsiteY118" fmla="*/ 1969614 h 2219657"/>
              <a:gd name="connsiteX119" fmla="*/ 522531 w 1221610"/>
              <a:gd name="connsiteY119" fmla="*/ 1933896 h 2219657"/>
              <a:gd name="connsiteX120" fmla="*/ 513006 w 1221610"/>
              <a:gd name="connsiteY120" fmla="*/ 1888652 h 2219657"/>
              <a:gd name="connsiteX121" fmla="*/ 510624 w 1221610"/>
              <a:gd name="connsiteY121" fmla="*/ 1857694 h 2219657"/>
              <a:gd name="connsiteX122" fmla="*/ 460618 w 1221610"/>
              <a:gd name="connsiteY122" fmla="*/ 1860077 h 2219657"/>
              <a:gd name="connsiteX123" fmla="*/ 427282 w 1221610"/>
              <a:gd name="connsiteY123" fmla="*/ 1824358 h 2219657"/>
              <a:gd name="connsiteX124" fmla="*/ 382037 w 1221610"/>
              <a:gd name="connsiteY124" fmla="*/ 1807688 h 2219657"/>
              <a:gd name="connsiteX125" fmla="*/ 367749 w 1221610"/>
              <a:gd name="connsiteY125" fmla="*/ 1757683 h 2219657"/>
              <a:gd name="connsiteX126" fmla="*/ 365368 w 1221610"/>
              <a:gd name="connsiteY126" fmla="*/ 1736251 h 2219657"/>
              <a:gd name="connsiteX127" fmla="*/ 334413 w 1221610"/>
              <a:gd name="connsiteY127" fmla="*/ 1691008 h 2219657"/>
              <a:gd name="connsiteX128" fmla="*/ 291549 w 1221610"/>
              <a:gd name="connsiteY128" fmla="*/ 1667195 h 2219657"/>
              <a:gd name="connsiteX129" fmla="*/ 248688 w 1221610"/>
              <a:gd name="connsiteY129" fmla="*/ 1638621 h 2219657"/>
              <a:gd name="connsiteX130" fmla="*/ 215349 w 1221610"/>
              <a:gd name="connsiteY130" fmla="*/ 1629095 h 2219657"/>
              <a:gd name="connsiteX131" fmla="*/ 217731 w 1221610"/>
              <a:gd name="connsiteY131" fmla="*/ 1583849 h 2219657"/>
              <a:gd name="connsiteX132" fmla="*/ 174868 w 1221610"/>
              <a:gd name="connsiteY132" fmla="*/ 1598139 h 2219657"/>
              <a:gd name="connsiteX133" fmla="*/ 186775 w 1221610"/>
              <a:gd name="connsiteY133" fmla="*/ 1631477 h 2219657"/>
              <a:gd name="connsiteX134" fmla="*/ 179631 w 1221610"/>
              <a:gd name="connsiteY134" fmla="*/ 1648146 h 2219657"/>
              <a:gd name="connsiteX135" fmla="*/ 141531 w 1221610"/>
              <a:gd name="connsiteY135" fmla="*/ 1619571 h 2219657"/>
              <a:gd name="connsiteX136" fmla="*/ 98669 w 1221610"/>
              <a:gd name="connsiteY136" fmla="*/ 1617189 h 2219657"/>
              <a:gd name="connsiteX137" fmla="*/ 43899 w 1221610"/>
              <a:gd name="connsiteY137" fmla="*/ 1598139 h 2219657"/>
              <a:gd name="connsiteX138" fmla="*/ 10560 w 1221610"/>
              <a:gd name="connsiteY138" fmla="*/ 1595755 h 2219657"/>
              <a:gd name="connsiteX139" fmla="*/ 1037 w 1221610"/>
              <a:gd name="connsiteY139" fmla="*/ 1543371 h 2219657"/>
              <a:gd name="connsiteX140" fmla="*/ 34374 w 1221610"/>
              <a:gd name="connsiteY140" fmla="*/ 1455264 h 2219657"/>
              <a:gd name="connsiteX141" fmla="*/ 60568 w 1221610"/>
              <a:gd name="connsiteY141" fmla="*/ 1407639 h 2219657"/>
              <a:gd name="connsiteX142" fmla="*/ 81999 w 1221610"/>
              <a:gd name="connsiteY142" fmla="*/ 1360014 h 2219657"/>
              <a:gd name="connsiteX143" fmla="*/ 108194 w 1221610"/>
              <a:gd name="connsiteY143" fmla="*/ 1321914 h 2219657"/>
              <a:gd name="connsiteX144" fmla="*/ 146293 w 1221610"/>
              <a:gd name="connsiteY144" fmla="*/ 1312389 h 2219657"/>
              <a:gd name="connsiteX145" fmla="*/ 153438 w 1221610"/>
              <a:gd name="connsiteY145" fmla="*/ 1276671 h 2219657"/>
              <a:gd name="connsiteX146" fmla="*/ 262975 w 1221610"/>
              <a:gd name="connsiteY146" fmla="*/ 1157608 h 2219657"/>
              <a:gd name="connsiteX147" fmla="*/ 286787 w 1221610"/>
              <a:gd name="connsiteY147" fmla="*/ 1019493 h 2219657"/>
              <a:gd name="connsiteX148" fmla="*/ 282025 w 1221610"/>
              <a:gd name="connsiteY148" fmla="*/ 938533 h 2219657"/>
              <a:gd name="connsiteX149" fmla="*/ 196300 w 1221610"/>
              <a:gd name="connsiteY149" fmla="*/ 926627 h 2219657"/>
              <a:gd name="connsiteX150" fmla="*/ 179632 w 1221610"/>
              <a:gd name="connsiteY150" fmla="*/ 845664 h 2219657"/>
              <a:gd name="connsiteX151" fmla="*/ 186775 w 1221610"/>
              <a:gd name="connsiteY151" fmla="*/ 778989 h 2219657"/>
              <a:gd name="connsiteX152" fmla="*/ 148675 w 1221610"/>
              <a:gd name="connsiteY152" fmla="*/ 740889 h 2219657"/>
              <a:gd name="connsiteX153" fmla="*/ 127244 w 1221610"/>
              <a:gd name="connsiteY153" fmla="*/ 700407 h 2219657"/>
              <a:gd name="connsiteX154" fmla="*/ 117719 w 1221610"/>
              <a:gd name="connsiteY154" fmla="*/ 640877 h 2219657"/>
              <a:gd name="connsiteX155" fmla="*/ 102097 w 1221610"/>
              <a:gd name="connsiteY155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20086 w 1221610"/>
              <a:gd name="connsiteY4" fmla="*/ 302736 h 2219657"/>
              <a:gd name="connsiteX5" fmla="*/ 77237 w 1221610"/>
              <a:gd name="connsiteY5" fmla="*/ 312263 h 2219657"/>
              <a:gd name="connsiteX6" fmla="*/ 77237 w 1221610"/>
              <a:gd name="connsiteY6" fmla="*/ 317026 h 2219657"/>
              <a:gd name="connsiteX7" fmla="*/ 127243 w 1221610"/>
              <a:gd name="connsiteY7" fmla="*/ 312263 h 2219657"/>
              <a:gd name="connsiteX8" fmla="*/ 148674 w 1221610"/>
              <a:gd name="connsiteY8" fmla="*/ 262257 h 2219657"/>
              <a:gd name="connsiteX9" fmla="*/ 265357 w 1221610"/>
              <a:gd name="connsiteY9" fmla="*/ 320 h 2219657"/>
              <a:gd name="connsiteX10" fmla="*/ 282025 w 1221610"/>
              <a:gd name="connsiteY10" fmla="*/ 252732 h 2219657"/>
              <a:gd name="connsiteX11" fmla="*/ 243924 w 1221610"/>
              <a:gd name="connsiteY11" fmla="*/ 424182 h 2219657"/>
              <a:gd name="connsiteX12" fmla="*/ 198681 w 1221610"/>
              <a:gd name="connsiteY12" fmla="*/ 436088 h 2219657"/>
              <a:gd name="connsiteX13" fmla="*/ 141531 w 1221610"/>
              <a:gd name="connsiteY13" fmla="*/ 438470 h 2219657"/>
              <a:gd name="connsiteX14" fmla="*/ 132006 w 1221610"/>
              <a:gd name="connsiteY14" fmla="*/ 452757 h 2219657"/>
              <a:gd name="connsiteX15" fmla="*/ 158199 w 1221610"/>
              <a:gd name="connsiteY15" fmla="*/ 486095 h 2219657"/>
              <a:gd name="connsiteX16" fmla="*/ 186774 w 1221610"/>
              <a:gd name="connsiteY16" fmla="*/ 500382 h 2219657"/>
              <a:gd name="connsiteX17" fmla="*/ 189156 w 1221610"/>
              <a:gd name="connsiteY17" fmla="*/ 528957 h 2219657"/>
              <a:gd name="connsiteX18" fmla="*/ 210587 w 1221610"/>
              <a:gd name="connsiteY18" fmla="*/ 564676 h 2219657"/>
              <a:gd name="connsiteX19" fmla="*/ 224874 w 1221610"/>
              <a:gd name="connsiteY19" fmla="*/ 593251 h 2219657"/>
              <a:gd name="connsiteX20" fmla="*/ 253449 w 1221610"/>
              <a:gd name="connsiteY20" fmla="*/ 595632 h 2219657"/>
              <a:gd name="connsiteX21" fmla="*/ 279643 w 1221610"/>
              <a:gd name="connsiteY21" fmla="*/ 571820 h 2219657"/>
              <a:gd name="connsiteX22" fmla="*/ 282024 w 1221610"/>
              <a:gd name="connsiteY22" fmla="*/ 548007 h 2219657"/>
              <a:gd name="connsiteX23" fmla="*/ 291549 w 1221610"/>
              <a:gd name="connsiteY23" fmla="*/ 524195 h 2219657"/>
              <a:gd name="connsiteX24" fmla="*/ 267737 w 1221610"/>
              <a:gd name="connsiteY24" fmla="*/ 490857 h 2219657"/>
              <a:gd name="connsiteX25" fmla="*/ 303456 w 1221610"/>
              <a:gd name="connsiteY25" fmla="*/ 481332 h 2219657"/>
              <a:gd name="connsiteX26" fmla="*/ 322506 w 1221610"/>
              <a:gd name="connsiteY26" fmla="*/ 457520 h 2219657"/>
              <a:gd name="connsiteX27" fmla="*/ 353462 w 1221610"/>
              <a:gd name="connsiteY27" fmla="*/ 450376 h 2219657"/>
              <a:gd name="connsiteX28" fmla="*/ 410612 w 1221610"/>
              <a:gd name="connsiteY28" fmla="*/ 452757 h 2219657"/>
              <a:gd name="connsiteX29" fmla="*/ 410612 w 1221610"/>
              <a:gd name="connsiteY29" fmla="*/ 507526 h 2219657"/>
              <a:gd name="connsiteX30" fmla="*/ 436806 w 1221610"/>
              <a:gd name="connsiteY30" fmla="*/ 531336 h 2219657"/>
              <a:gd name="connsiteX31" fmla="*/ 462999 w 1221610"/>
              <a:gd name="connsiteY31" fmla="*/ 548007 h 2219657"/>
              <a:gd name="connsiteX32" fmla="*/ 424899 w 1221610"/>
              <a:gd name="connsiteY32" fmla="*/ 567057 h 2219657"/>
              <a:gd name="connsiteX33" fmla="*/ 403468 w 1221610"/>
              <a:gd name="connsiteY33" fmla="*/ 586107 h 2219657"/>
              <a:gd name="connsiteX34" fmla="*/ 420137 w 1221610"/>
              <a:gd name="connsiteY34" fmla="*/ 609920 h 2219657"/>
              <a:gd name="connsiteX35" fmla="*/ 415374 w 1221610"/>
              <a:gd name="connsiteY35" fmla="*/ 650401 h 2219657"/>
              <a:gd name="connsiteX36" fmla="*/ 427281 w 1221610"/>
              <a:gd name="connsiteY36" fmla="*/ 678976 h 2219657"/>
              <a:gd name="connsiteX37" fmla="*/ 410612 w 1221610"/>
              <a:gd name="connsiteY37" fmla="*/ 700407 h 2219657"/>
              <a:gd name="connsiteX38" fmla="*/ 401088 w 1221610"/>
              <a:gd name="connsiteY38" fmla="*/ 778989 h 2219657"/>
              <a:gd name="connsiteX39" fmla="*/ 441568 w 1221610"/>
              <a:gd name="connsiteY39" fmla="*/ 778988 h 2219657"/>
              <a:gd name="connsiteX40" fmla="*/ 486812 w 1221610"/>
              <a:gd name="connsiteY40" fmla="*/ 755176 h 2219657"/>
              <a:gd name="connsiteX41" fmla="*/ 513007 w 1221610"/>
              <a:gd name="connsiteY41" fmla="*/ 757557 h 2219657"/>
              <a:gd name="connsiteX42" fmla="*/ 536818 w 1221610"/>
              <a:gd name="connsiteY42" fmla="*/ 783751 h 2219657"/>
              <a:gd name="connsiteX43" fmla="*/ 510625 w 1221610"/>
              <a:gd name="connsiteY43" fmla="*/ 888526 h 2219657"/>
              <a:gd name="connsiteX44" fmla="*/ 539200 w 1221610"/>
              <a:gd name="connsiteY44" fmla="*/ 926626 h 2219657"/>
              <a:gd name="connsiteX45" fmla="*/ 546344 w 1221610"/>
              <a:gd name="connsiteY45" fmla="*/ 945677 h 2219657"/>
              <a:gd name="connsiteX46" fmla="*/ 532057 w 1221610"/>
              <a:gd name="connsiteY46" fmla="*/ 976632 h 2219657"/>
              <a:gd name="connsiteX47" fmla="*/ 517769 w 1221610"/>
              <a:gd name="connsiteY47" fmla="*/ 1048070 h 2219657"/>
              <a:gd name="connsiteX48" fmla="*/ 541582 w 1221610"/>
              <a:gd name="connsiteY48" fmla="*/ 1081407 h 2219657"/>
              <a:gd name="connsiteX49" fmla="*/ 551107 w 1221610"/>
              <a:gd name="connsiteY49" fmla="*/ 1121888 h 2219657"/>
              <a:gd name="connsiteX50" fmla="*/ 567775 w 1221610"/>
              <a:gd name="connsiteY50" fmla="*/ 1129032 h 2219657"/>
              <a:gd name="connsiteX51" fmla="*/ 572104 w 1221610"/>
              <a:gd name="connsiteY51" fmla="*/ 1139138 h 2219657"/>
              <a:gd name="connsiteX52" fmla="*/ 591588 w 1221610"/>
              <a:gd name="connsiteY52" fmla="*/ 1105220 h 2219657"/>
              <a:gd name="connsiteX53" fmla="*/ 615400 w 1221610"/>
              <a:gd name="connsiteY53" fmla="*/ 1088551 h 2219657"/>
              <a:gd name="connsiteX54" fmla="*/ 665407 w 1221610"/>
              <a:gd name="connsiteY54" fmla="*/ 1062357 h 2219657"/>
              <a:gd name="connsiteX55" fmla="*/ 698744 w 1221610"/>
              <a:gd name="connsiteY55" fmla="*/ 1050451 h 2219657"/>
              <a:gd name="connsiteX56" fmla="*/ 734463 w 1221610"/>
              <a:gd name="connsiteY56" fmla="*/ 1012352 h 2219657"/>
              <a:gd name="connsiteX57" fmla="*/ 791613 w 1221610"/>
              <a:gd name="connsiteY57" fmla="*/ 988538 h 2219657"/>
              <a:gd name="connsiteX58" fmla="*/ 817807 w 1221610"/>
              <a:gd name="connsiteY58" fmla="*/ 943295 h 2219657"/>
              <a:gd name="connsiteX59" fmla="*/ 841618 w 1221610"/>
              <a:gd name="connsiteY59" fmla="*/ 926624 h 2219657"/>
              <a:gd name="connsiteX60" fmla="*/ 867813 w 1221610"/>
              <a:gd name="connsiteY60" fmla="*/ 926626 h 2219657"/>
              <a:gd name="connsiteX61" fmla="*/ 872575 w 1221610"/>
              <a:gd name="connsiteY61" fmla="*/ 945676 h 2219657"/>
              <a:gd name="connsiteX62" fmla="*/ 848763 w 1221610"/>
              <a:gd name="connsiteY62" fmla="*/ 971870 h 2219657"/>
              <a:gd name="connsiteX63" fmla="*/ 872575 w 1221610"/>
              <a:gd name="connsiteY63" fmla="*/ 998063 h 2219657"/>
              <a:gd name="connsiteX64" fmla="*/ 872575 w 1221610"/>
              <a:gd name="connsiteY64" fmla="*/ 1021876 h 2219657"/>
              <a:gd name="connsiteX65" fmla="*/ 829713 w 1221610"/>
              <a:gd name="connsiteY65" fmla="*/ 1024257 h 2219657"/>
              <a:gd name="connsiteX66" fmla="*/ 817807 w 1221610"/>
              <a:gd name="connsiteY66" fmla="*/ 1052832 h 2219657"/>
              <a:gd name="connsiteX67" fmla="*/ 829713 w 1221610"/>
              <a:gd name="connsiteY67" fmla="*/ 1081407 h 2219657"/>
              <a:gd name="connsiteX68" fmla="*/ 822567 w 1221610"/>
              <a:gd name="connsiteY68" fmla="*/ 1105218 h 2219657"/>
              <a:gd name="connsiteX69" fmla="*/ 836857 w 1221610"/>
              <a:gd name="connsiteY69" fmla="*/ 1124271 h 2219657"/>
              <a:gd name="connsiteX70" fmla="*/ 870194 w 1221610"/>
              <a:gd name="connsiteY70" fmla="*/ 1095696 h 2219657"/>
              <a:gd name="connsiteX71" fmla="*/ 903532 w 1221610"/>
              <a:gd name="connsiteY71" fmla="*/ 1090933 h 2219657"/>
              <a:gd name="connsiteX72" fmla="*/ 901150 w 1221610"/>
              <a:gd name="connsiteY72" fmla="*/ 1045688 h 2219657"/>
              <a:gd name="connsiteX73" fmla="*/ 958300 w 1221610"/>
              <a:gd name="connsiteY73" fmla="*/ 1036164 h 2219657"/>
              <a:gd name="connsiteX74" fmla="*/ 974969 w 1221610"/>
              <a:gd name="connsiteY74" fmla="*/ 1055213 h 2219657"/>
              <a:gd name="connsiteX75" fmla="*/ 984494 w 1221610"/>
              <a:gd name="connsiteY75" fmla="*/ 1181421 h 2219657"/>
              <a:gd name="connsiteX76" fmla="*/ 1032119 w 1221610"/>
              <a:gd name="connsiteY76" fmla="*/ 1262383 h 2219657"/>
              <a:gd name="connsiteX77" fmla="*/ 1072600 w 1221610"/>
              <a:gd name="connsiteY77" fmla="*/ 1283814 h 2219657"/>
              <a:gd name="connsiteX78" fmla="*/ 1089269 w 1221610"/>
              <a:gd name="connsiteY78" fmla="*/ 1350489 h 2219657"/>
              <a:gd name="connsiteX79" fmla="*/ 1122607 w 1221610"/>
              <a:gd name="connsiteY79" fmla="*/ 1376683 h 2219657"/>
              <a:gd name="connsiteX80" fmla="*/ 1163088 w 1221610"/>
              <a:gd name="connsiteY80" fmla="*/ 1436214 h 2219657"/>
              <a:gd name="connsiteX81" fmla="*/ 1191663 w 1221610"/>
              <a:gd name="connsiteY81" fmla="*/ 1450502 h 2219657"/>
              <a:gd name="connsiteX82" fmla="*/ 1220238 w 1221610"/>
              <a:gd name="connsiteY82" fmla="*/ 1488601 h 2219657"/>
              <a:gd name="connsiteX83" fmla="*/ 1215943 w 1221610"/>
              <a:gd name="connsiteY83" fmla="*/ 1508461 h 2219657"/>
              <a:gd name="connsiteX84" fmla="*/ 1196425 w 1221610"/>
              <a:gd name="connsiteY84" fmla="*/ 1557658 h 2219657"/>
              <a:gd name="connsiteX85" fmla="*/ 1144037 w 1221610"/>
              <a:gd name="connsiteY85" fmla="*/ 1552894 h 2219657"/>
              <a:gd name="connsiteX86" fmla="*/ 1124987 w 1221610"/>
              <a:gd name="connsiteY86" fmla="*/ 1598137 h 2219657"/>
              <a:gd name="connsiteX87" fmla="*/ 1048787 w 1221610"/>
              <a:gd name="connsiteY87" fmla="*/ 1631475 h 2219657"/>
              <a:gd name="connsiteX88" fmla="*/ 1020212 w 1221610"/>
              <a:gd name="connsiteY88" fmla="*/ 1691006 h 2219657"/>
              <a:gd name="connsiteX89" fmla="*/ 1036881 w 1221610"/>
              <a:gd name="connsiteY89" fmla="*/ 1738631 h 2219657"/>
              <a:gd name="connsiteX90" fmla="*/ 1017832 w 1221610"/>
              <a:gd name="connsiteY90" fmla="*/ 1779114 h 2219657"/>
              <a:gd name="connsiteX91" fmla="*/ 984493 w 1221610"/>
              <a:gd name="connsiteY91" fmla="*/ 1776731 h 2219657"/>
              <a:gd name="connsiteX92" fmla="*/ 982112 w 1221610"/>
              <a:gd name="connsiteY92" fmla="*/ 1841025 h 2219657"/>
              <a:gd name="connsiteX93" fmla="*/ 946393 w 1221610"/>
              <a:gd name="connsiteY93" fmla="*/ 1857694 h 2219657"/>
              <a:gd name="connsiteX94" fmla="*/ 910674 w 1221610"/>
              <a:gd name="connsiteY94" fmla="*/ 1864837 h 2219657"/>
              <a:gd name="connsiteX95" fmla="*/ 910674 w 1221610"/>
              <a:gd name="connsiteY95" fmla="*/ 1929131 h 2219657"/>
              <a:gd name="connsiteX96" fmla="*/ 967824 w 1221610"/>
              <a:gd name="connsiteY96" fmla="*/ 1938656 h 2219657"/>
              <a:gd name="connsiteX97" fmla="*/ 1001162 w 1221610"/>
              <a:gd name="connsiteY97" fmla="*/ 1933894 h 2219657"/>
              <a:gd name="connsiteX98" fmla="*/ 1005922 w 1221610"/>
              <a:gd name="connsiteY98" fmla="*/ 2007713 h 2219657"/>
              <a:gd name="connsiteX99" fmla="*/ 982112 w 1221610"/>
              <a:gd name="connsiteY99" fmla="*/ 2029144 h 2219657"/>
              <a:gd name="connsiteX100" fmla="*/ 922581 w 1221610"/>
              <a:gd name="connsiteY100" fmla="*/ 2026764 h 2219657"/>
              <a:gd name="connsiteX101" fmla="*/ 870193 w 1221610"/>
              <a:gd name="connsiteY101" fmla="*/ 2036289 h 2219657"/>
              <a:gd name="connsiteX102" fmla="*/ 824949 w 1221610"/>
              <a:gd name="connsiteY102" fmla="*/ 2060102 h 2219657"/>
              <a:gd name="connsiteX103" fmla="*/ 779704 w 1221610"/>
              <a:gd name="connsiteY103" fmla="*/ 2067244 h 2219657"/>
              <a:gd name="connsiteX104" fmla="*/ 758274 w 1221610"/>
              <a:gd name="connsiteY104" fmla="*/ 2086296 h 2219657"/>
              <a:gd name="connsiteX105" fmla="*/ 751131 w 1221610"/>
              <a:gd name="connsiteY105" fmla="*/ 2131539 h 2219657"/>
              <a:gd name="connsiteX106" fmla="*/ 734462 w 1221610"/>
              <a:gd name="connsiteY106" fmla="*/ 2143446 h 2219657"/>
              <a:gd name="connsiteX107" fmla="*/ 689218 w 1221610"/>
              <a:gd name="connsiteY107" fmla="*/ 2193452 h 2219657"/>
              <a:gd name="connsiteX108" fmla="*/ 665406 w 1221610"/>
              <a:gd name="connsiteY108" fmla="*/ 2198213 h 2219657"/>
              <a:gd name="connsiteX109" fmla="*/ 617781 w 1221610"/>
              <a:gd name="connsiteY109" fmla="*/ 2219645 h 2219657"/>
              <a:gd name="connsiteX110" fmla="*/ 579681 w 1221610"/>
              <a:gd name="connsiteY110" fmla="*/ 2202976 h 2219657"/>
              <a:gd name="connsiteX111" fmla="*/ 563012 w 1221610"/>
              <a:gd name="connsiteY111" fmla="*/ 2174401 h 2219657"/>
              <a:gd name="connsiteX112" fmla="*/ 520149 w 1221610"/>
              <a:gd name="connsiteY112" fmla="*/ 2183927 h 2219657"/>
              <a:gd name="connsiteX113" fmla="*/ 512573 w 1221610"/>
              <a:gd name="connsiteY113" fmla="*/ 2177823 h 2219657"/>
              <a:gd name="connsiteX114" fmla="*/ 503481 w 1221610"/>
              <a:gd name="connsiteY114" fmla="*/ 2172020 h 2219657"/>
              <a:gd name="connsiteX115" fmla="*/ 522531 w 1221610"/>
              <a:gd name="connsiteY115" fmla="*/ 2064863 h 2219657"/>
              <a:gd name="connsiteX116" fmla="*/ 539199 w 1221610"/>
              <a:gd name="connsiteY116" fmla="*/ 2043432 h 2219657"/>
              <a:gd name="connsiteX117" fmla="*/ 529674 w 1221610"/>
              <a:gd name="connsiteY117" fmla="*/ 1998189 h 2219657"/>
              <a:gd name="connsiteX118" fmla="*/ 553487 w 1221610"/>
              <a:gd name="connsiteY118" fmla="*/ 1983901 h 2219657"/>
              <a:gd name="connsiteX119" fmla="*/ 534437 w 1221610"/>
              <a:gd name="connsiteY119" fmla="*/ 1969614 h 2219657"/>
              <a:gd name="connsiteX120" fmla="*/ 522531 w 1221610"/>
              <a:gd name="connsiteY120" fmla="*/ 1933896 h 2219657"/>
              <a:gd name="connsiteX121" fmla="*/ 513006 w 1221610"/>
              <a:gd name="connsiteY121" fmla="*/ 1888652 h 2219657"/>
              <a:gd name="connsiteX122" fmla="*/ 510624 w 1221610"/>
              <a:gd name="connsiteY122" fmla="*/ 1857694 h 2219657"/>
              <a:gd name="connsiteX123" fmla="*/ 460618 w 1221610"/>
              <a:gd name="connsiteY123" fmla="*/ 1860077 h 2219657"/>
              <a:gd name="connsiteX124" fmla="*/ 427282 w 1221610"/>
              <a:gd name="connsiteY124" fmla="*/ 1824358 h 2219657"/>
              <a:gd name="connsiteX125" fmla="*/ 382037 w 1221610"/>
              <a:gd name="connsiteY125" fmla="*/ 1807688 h 2219657"/>
              <a:gd name="connsiteX126" fmla="*/ 367749 w 1221610"/>
              <a:gd name="connsiteY126" fmla="*/ 1757683 h 2219657"/>
              <a:gd name="connsiteX127" fmla="*/ 365368 w 1221610"/>
              <a:gd name="connsiteY127" fmla="*/ 1736251 h 2219657"/>
              <a:gd name="connsiteX128" fmla="*/ 334413 w 1221610"/>
              <a:gd name="connsiteY128" fmla="*/ 1691008 h 2219657"/>
              <a:gd name="connsiteX129" fmla="*/ 291549 w 1221610"/>
              <a:gd name="connsiteY129" fmla="*/ 1667195 h 2219657"/>
              <a:gd name="connsiteX130" fmla="*/ 248688 w 1221610"/>
              <a:gd name="connsiteY130" fmla="*/ 1638621 h 2219657"/>
              <a:gd name="connsiteX131" fmla="*/ 215349 w 1221610"/>
              <a:gd name="connsiteY131" fmla="*/ 1629095 h 2219657"/>
              <a:gd name="connsiteX132" fmla="*/ 217731 w 1221610"/>
              <a:gd name="connsiteY132" fmla="*/ 1583849 h 2219657"/>
              <a:gd name="connsiteX133" fmla="*/ 174868 w 1221610"/>
              <a:gd name="connsiteY133" fmla="*/ 1598139 h 2219657"/>
              <a:gd name="connsiteX134" fmla="*/ 186775 w 1221610"/>
              <a:gd name="connsiteY134" fmla="*/ 1631477 h 2219657"/>
              <a:gd name="connsiteX135" fmla="*/ 179631 w 1221610"/>
              <a:gd name="connsiteY135" fmla="*/ 1648146 h 2219657"/>
              <a:gd name="connsiteX136" fmla="*/ 141531 w 1221610"/>
              <a:gd name="connsiteY136" fmla="*/ 1619571 h 2219657"/>
              <a:gd name="connsiteX137" fmla="*/ 98669 w 1221610"/>
              <a:gd name="connsiteY137" fmla="*/ 1617189 h 2219657"/>
              <a:gd name="connsiteX138" fmla="*/ 43899 w 1221610"/>
              <a:gd name="connsiteY138" fmla="*/ 1598139 h 2219657"/>
              <a:gd name="connsiteX139" fmla="*/ 10560 w 1221610"/>
              <a:gd name="connsiteY139" fmla="*/ 1595755 h 2219657"/>
              <a:gd name="connsiteX140" fmla="*/ 1037 w 1221610"/>
              <a:gd name="connsiteY140" fmla="*/ 1543371 h 2219657"/>
              <a:gd name="connsiteX141" fmla="*/ 34374 w 1221610"/>
              <a:gd name="connsiteY141" fmla="*/ 1455264 h 2219657"/>
              <a:gd name="connsiteX142" fmla="*/ 60568 w 1221610"/>
              <a:gd name="connsiteY142" fmla="*/ 1407639 h 2219657"/>
              <a:gd name="connsiteX143" fmla="*/ 81999 w 1221610"/>
              <a:gd name="connsiteY143" fmla="*/ 1360014 h 2219657"/>
              <a:gd name="connsiteX144" fmla="*/ 108194 w 1221610"/>
              <a:gd name="connsiteY144" fmla="*/ 1321914 h 2219657"/>
              <a:gd name="connsiteX145" fmla="*/ 146293 w 1221610"/>
              <a:gd name="connsiteY145" fmla="*/ 1312389 h 2219657"/>
              <a:gd name="connsiteX146" fmla="*/ 153438 w 1221610"/>
              <a:gd name="connsiteY146" fmla="*/ 1276671 h 2219657"/>
              <a:gd name="connsiteX147" fmla="*/ 262975 w 1221610"/>
              <a:gd name="connsiteY147" fmla="*/ 1157608 h 2219657"/>
              <a:gd name="connsiteX148" fmla="*/ 286787 w 1221610"/>
              <a:gd name="connsiteY148" fmla="*/ 1019493 h 2219657"/>
              <a:gd name="connsiteX149" fmla="*/ 282025 w 1221610"/>
              <a:gd name="connsiteY149" fmla="*/ 938533 h 2219657"/>
              <a:gd name="connsiteX150" fmla="*/ 196300 w 1221610"/>
              <a:gd name="connsiteY150" fmla="*/ 926627 h 2219657"/>
              <a:gd name="connsiteX151" fmla="*/ 179632 w 1221610"/>
              <a:gd name="connsiteY151" fmla="*/ 845664 h 2219657"/>
              <a:gd name="connsiteX152" fmla="*/ 186775 w 1221610"/>
              <a:gd name="connsiteY152" fmla="*/ 778989 h 2219657"/>
              <a:gd name="connsiteX153" fmla="*/ 148675 w 1221610"/>
              <a:gd name="connsiteY153" fmla="*/ 740889 h 2219657"/>
              <a:gd name="connsiteX154" fmla="*/ 127244 w 1221610"/>
              <a:gd name="connsiteY154" fmla="*/ 700407 h 2219657"/>
              <a:gd name="connsiteX155" fmla="*/ 117719 w 1221610"/>
              <a:gd name="connsiteY155" fmla="*/ 640877 h 2219657"/>
              <a:gd name="connsiteX156" fmla="*/ 102097 w 1221610"/>
              <a:gd name="connsiteY156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12942 w 1221610"/>
              <a:gd name="connsiteY4" fmla="*/ 297974 h 2219657"/>
              <a:gd name="connsiteX5" fmla="*/ 77237 w 1221610"/>
              <a:gd name="connsiteY5" fmla="*/ 312263 h 2219657"/>
              <a:gd name="connsiteX6" fmla="*/ 77237 w 1221610"/>
              <a:gd name="connsiteY6" fmla="*/ 317026 h 2219657"/>
              <a:gd name="connsiteX7" fmla="*/ 127243 w 1221610"/>
              <a:gd name="connsiteY7" fmla="*/ 312263 h 2219657"/>
              <a:gd name="connsiteX8" fmla="*/ 148674 w 1221610"/>
              <a:gd name="connsiteY8" fmla="*/ 262257 h 2219657"/>
              <a:gd name="connsiteX9" fmla="*/ 265357 w 1221610"/>
              <a:gd name="connsiteY9" fmla="*/ 320 h 2219657"/>
              <a:gd name="connsiteX10" fmla="*/ 282025 w 1221610"/>
              <a:gd name="connsiteY10" fmla="*/ 252732 h 2219657"/>
              <a:gd name="connsiteX11" fmla="*/ 243924 w 1221610"/>
              <a:gd name="connsiteY11" fmla="*/ 424182 h 2219657"/>
              <a:gd name="connsiteX12" fmla="*/ 198681 w 1221610"/>
              <a:gd name="connsiteY12" fmla="*/ 436088 h 2219657"/>
              <a:gd name="connsiteX13" fmla="*/ 141531 w 1221610"/>
              <a:gd name="connsiteY13" fmla="*/ 438470 h 2219657"/>
              <a:gd name="connsiteX14" fmla="*/ 132006 w 1221610"/>
              <a:gd name="connsiteY14" fmla="*/ 452757 h 2219657"/>
              <a:gd name="connsiteX15" fmla="*/ 158199 w 1221610"/>
              <a:gd name="connsiteY15" fmla="*/ 486095 h 2219657"/>
              <a:gd name="connsiteX16" fmla="*/ 186774 w 1221610"/>
              <a:gd name="connsiteY16" fmla="*/ 500382 h 2219657"/>
              <a:gd name="connsiteX17" fmla="*/ 189156 w 1221610"/>
              <a:gd name="connsiteY17" fmla="*/ 528957 h 2219657"/>
              <a:gd name="connsiteX18" fmla="*/ 210587 w 1221610"/>
              <a:gd name="connsiteY18" fmla="*/ 564676 h 2219657"/>
              <a:gd name="connsiteX19" fmla="*/ 224874 w 1221610"/>
              <a:gd name="connsiteY19" fmla="*/ 593251 h 2219657"/>
              <a:gd name="connsiteX20" fmla="*/ 253449 w 1221610"/>
              <a:gd name="connsiteY20" fmla="*/ 595632 h 2219657"/>
              <a:gd name="connsiteX21" fmla="*/ 279643 w 1221610"/>
              <a:gd name="connsiteY21" fmla="*/ 571820 h 2219657"/>
              <a:gd name="connsiteX22" fmla="*/ 282024 w 1221610"/>
              <a:gd name="connsiteY22" fmla="*/ 548007 h 2219657"/>
              <a:gd name="connsiteX23" fmla="*/ 291549 w 1221610"/>
              <a:gd name="connsiteY23" fmla="*/ 524195 h 2219657"/>
              <a:gd name="connsiteX24" fmla="*/ 267737 w 1221610"/>
              <a:gd name="connsiteY24" fmla="*/ 490857 h 2219657"/>
              <a:gd name="connsiteX25" fmla="*/ 303456 w 1221610"/>
              <a:gd name="connsiteY25" fmla="*/ 481332 h 2219657"/>
              <a:gd name="connsiteX26" fmla="*/ 322506 w 1221610"/>
              <a:gd name="connsiteY26" fmla="*/ 457520 h 2219657"/>
              <a:gd name="connsiteX27" fmla="*/ 353462 w 1221610"/>
              <a:gd name="connsiteY27" fmla="*/ 450376 h 2219657"/>
              <a:gd name="connsiteX28" fmla="*/ 410612 w 1221610"/>
              <a:gd name="connsiteY28" fmla="*/ 452757 h 2219657"/>
              <a:gd name="connsiteX29" fmla="*/ 410612 w 1221610"/>
              <a:gd name="connsiteY29" fmla="*/ 507526 h 2219657"/>
              <a:gd name="connsiteX30" fmla="*/ 436806 w 1221610"/>
              <a:gd name="connsiteY30" fmla="*/ 531336 h 2219657"/>
              <a:gd name="connsiteX31" fmla="*/ 462999 w 1221610"/>
              <a:gd name="connsiteY31" fmla="*/ 548007 h 2219657"/>
              <a:gd name="connsiteX32" fmla="*/ 424899 w 1221610"/>
              <a:gd name="connsiteY32" fmla="*/ 567057 h 2219657"/>
              <a:gd name="connsiteX33" fmla="*/ 403468 w 1221610"/>
              <a:gd name="connsiteY33" fmla="*/ 586107 h 2219657"/>
              <a:gd name="connsiteX34" fmla="*/ 420137 w 1221610"/>
              <a:gd name="connsiteY34" fmla="*/ 609920 h 2219657"/>
              <a:gd name="connsiteX35" fmla="*/ 415374 w 1221610"/>
              <a:gd name="connsiteY35" fmla="*/ 650401 h 2219657"/>
              <a:gd name="connsiteX36" fmla="*/ 427281 w 1221610"/>
              <a:gd name="connsiteY36" fmla="*/ 678976 h 2219657"/>
              <a:gd name="connsiteX37" fmla="*/ 410612 w 1221610"/>
              <a:gd name="connsiteY37" fmla="*/ 700407 h 2219657"/>
              <a:gd name="connsiteX38" fmla="*/ 401088 w 1221610"/>
              <a:gd name="connsiteY38" fmla="*/ 778989 h 2219657"/>
              <a:gd name="connsiteX39" fmla="*/ 441568 w 1221610"/>
              <a:gd name="connsiteY39" fmla="*/ 778988 h 2219657"/>
              <a:gd name="connsiteX40" fmla="*/ 486812 w 1221610"/>
              <a:gd name="connsiteY40" fmla="*/ 755176 h 2219657"/>
              <a:gd name="connsiteX41" fmla="*/ 513007 w 1221610"/>
              <a:gd name="connsiteY41" fmla="*/ 757557 h 2219657"/>
              <a:gd name="connsiteX42" fmla="*/ 536818 w 1221610"/>
              <a:gd name="connsiteY42" fmla="*/ 783751 h 2219657"/>
              <a:gd name="connsiteX43" fmla="*/ 510625 w 1221610"/>
              <a:gd name="connsiteY43" fmla="*/ 888526 h 2219657"/>
              <a:gd name="connsiteX44" fmla="*/ 539200 w 1221610"/>
              <a:gd name="connsiteY44" fmla="*/ 926626 h 2219657"/>
              <a:gd name="connsiteX45" fmla="*/ 546344 w 1221610"/>
              <a:gd name="connsiteY45" fmla="*/ 945677 h 2219657"/>
              <a:gd name="connsiteX46" fmla="*/ 532057 w 1221610"/>
              <a:gd name="connsiteY46" fmla="*/ 976632 h 2219657"/>
              <a:gd name="connsiteX47" fmla="*/ 517769 w 1221610"/>
              <a:gd name="connsiteY47" fmla="*/ 1048070 h 2219657"/>
              <a:gd name="connsiteX48" fmla="*/ 541582 w 1221610"/>
              <a:gd name="connsiteY48" fmla="*/ 1081407 h 2219657"/>
              <a:gd name="connsiteX49" fmla="*/ 551107 w 1221610"/>
              <a:gd name="connsiteY49" fmla="*/ 1121888 h 2219657"/>
              <a:gd name="connsiteX50" fmla="*/ 567775 w 1221610"/>
              <a:gd name="connsiteY50" fmla="*/ 1129032 h 2219657"/>
              <a:gd name="connsiteX51" fmla="*/ 572104 w 1221610"/>
              <a:gd name="connsiteY51" fmla="*/ 1139138 h 2219657"/>
              <a:gd name="connsiteX52" fmla="*/ 591588 w 1221610"/>
              <a:gd name="connsiteY52" fmla="*/ 1105220 h 2219657"/>
              <a:gd name="connsiteX53" fmla="*/ 615400 w 1221610"/>
              <a:gd name="connsiteY53" fmla="*/ 1088551 h 2219657"/>
              <a:gd name="connsiteX54" fmla="*/ 665407 w 1221610"/>
              <a:gd name="connsiteY54" fmla="*/ 1062357 h 2219657"/>
              <a:gd name="connsiteX55" fmla="*/ 698744 w 1221610"/>
              <a:gd name="connsiteY55" fmla="*/ 1050451 h 2219657"/>
              <a:gd name="connsiteX56" fmla="*/ 734463 w 1221610"/>
              <a:gd name="connsiteY56" fmla="*/ 1012352 h 2219657"/>
              <a:gd name="connsiteX57" fmla="*/ 791613 w 1221610"/>
              <a:gd name="connsiteY57" fmla="*/ 988538 h 2219657"/>
              <a:gd name="connsiteX58" fmla="*/ 817807 w 1221610"/>
              <a:gd name="connsiteY58" fmla="*/ 943295 h 2219657"/>
              <a:gd name="connsiteX59" fmla="*/ 841618 w 1221610"/>
              <a:gd name="connsiteY59" fmla="*/ 926624 h 2219657"/>
              <a:gd name="connsiteX60" fmla="*/ 867813 w 1221610"/>
              <a:gd name="connsiteY60" fmla="*/ 926626 h 2219657"/>
              <a:gd name="connsiteX61" fmla="*/ 872575 w 1221610"/>
              <a:gd name="connsiteY61" fmla="*/ 945676 h 2219657"/>
              <a:gd name="connsiteX62" fmla="*/ 848763 w 1221610"/>
              <a:gd name="connsiteY62" fmla="*/ 971870 h 2219657"/>
              <a:gd name="connsiteX63" fmla="*/ 872575 w 1221610"/>
              <a:gd name="connsiteY63" fmla="*/ 998063 h 2219657"/>
              <a:gd name="connsiteX64" fmla="*/ 872575 w 1221610"/>
              <a:gd name="connsiteY64" fmla="*/ 1021876 h 2219657"/>
              <a:gd name="connsiteX65" fmla="*/ 829713 w 1221610"/>
              <a:gd name="connsiteY65" fmla="*/ 1024257 h 2219657"/>
              <a:gd name="connsiteX66" fmla="*/ 817807 w 1221610"/>
              <a:gd name="connsiteY66" fmla="*/ 1052832 h 2219657"/>
              <a:gd name="connsiteX67" fmla="*/ 829713 w 1221610"/>
              <a:gd name="connsiteY67" fmla="*/ 1081407 h 2219657"/>
              <a:gd name="connsiteX68" fmla="*/ 822567 w 1221610"/>
              <a:gd name="connsiteY68" fmla="*/ 1105218 h 2219657"/>
              <a:gd name="connsiteX69" fmla="*/ 836857 w 1221610"/>
              <a:gd name="connsiteY69" fmla="*/ 1124271 h 2219657"/>
              <a:gd name="connsiteX70" fmla="*/ 870194 w 1221610"/>
              <a:gd name="connsiteY70" fmla="*/ 1095696 h 2219657"/>
              <a:gd name="connsiteX71" fmla="*/ 903532 w 1221610"/>
              <a:gd name="connsiteY71" fmla="*/ 1090933 h 2219657"/>
              <a:gd name="connsiteX72" fmla="*/ 901150 w 1221610"/>
              <a:gd name="connsiteY72" fmla="*/ 1045688 h 2219657"/>
              <a:gd name="connsiteX73" fmla="*/ 958300 w 1221610"/>
              <a:gd name="connsiteY73" fmla="*/ 1036164 h 2219657"/>
              <a:gd name="connsiteX74" fmla="*/ 974969 w 1221610"/>
              <a:gd name="connsiteY74" fmla="*/ 1055213 h 2219657"/>
              <a:gd name="connsiteX75" fmla="*/ 984494 w 1221610"/>
              <a:gd name="connsiteY75" fmla="*/ 1181421 h 2219657"/>
              <a:gd name="connsiteX76" fmla="*/ 1032119 w 1221610"/>
              <a:gd name="connsiteY76" fmla="*/ 1262383 h 2219657"/>
              <a:gd name="connsiteX77" fmla="*/ 1072600 w 1221610"/>
              <a:gd name="connsiteY77" fmla="*/ 1283814 h 2219657"/>
              <a:gd name="connsiteX78" fmla="*/ 1089269 w 1221610"/>
              <a:gd name="connsiteY78" fmla="*/ 1350489 h 2219657"/>
              <a:gd name="connsiteX79" fmla="*/ 1122607 w 1221610"/>
              <a:gd name="connsiteY79" fmla="*/ 1376683 h 2219657"/>
              <a:gd name="connsiteX80" fmla="*/ 1163088 w 1221610"/>
              <a:gd name="connsiteY80" fmla="*/ 1436214 h 2219657"/>
              <a:gd name="connsiteX81" fmla="*/ 1191663 w 1221610"/>
              <a:gd name="connsiteY81" fmla="*/ 1450502 h 2219657"/>
              <a:gd name="connsiteX82" fmla="*/ 1220238 w 1221610"/>
              <a:gd name="connsiteY82" fmla="*/ 1488601 h 2219657"/>
              <a:gd name="connsiteX83" fmla="*/ 1215943 w 1221610"/>
              <a:gd name="connsiteY83" fmla="*/ 1508461 h 2219657"/>
              <a:gd name="connsiteX84" fmla="*/ 1196425 w 1221610"/>
              <a:gd name="connsiteY84" fmla="*/ 1557658 h 2219657"/>
              <a:gd name="connsiteX85" fmla="*/ 1144037 w 1221610"/>
              <a:gd name="connsiteY85" fmla="*/ 1552894 h 2219657"/>
              <a:gd name="connsiteX86" fmla="*/ 1124987 w 1221610"/>
              <a:gd name="connsiteY86" fmla="*/ 1598137 h 2219657"/>
              <a:gd name="connsiteX87" fmla="*/ 1048787 w 1221610"/>
              <a:gd name="connsiteY87" fmla="*/ 1631475 h 2219657"/>
              <a:gd name="connsiteX88" fmla="*/ 1020212 w 1221610"/>
              <a:gd name="connsiteY88" fmla="*/ 1691006 h 2219657"/>
              <a:gd name="connsiteX89" fmla="*/ 1036881 w 1221610"/>
              <a:gd name="connsiteY89" fmla="*/ 1738631 h 2219657"/>
              <a:gd name="connsiteX90" fmla="*/ 1017832 w 1221610"/>
              <a:gd name="connsiteY90" fmla="*/ 1779114 h 2219657"/>
              <a:gd name="connsiteX91" fmla="*/ 984493 w 1221610"/>
              <a:gd name="connsiteY91" fmla="*/ 1776731 h 2219657"/>
              <a:gd name="connsiteX92" fmla="*/ 982112 w 1221610"/>
              <a:gd name="connsiteY92" fmla="*/ 1841025 h 2219657"/>
              <a:gd name="connsiteX93" fmla="*/ 946393 w 1221610"/>
              <a:gd name="connsiteY93" fmla="*/ 1857694 h 2219657"/>
              <a:gd name="connsiteX94" fmla="*/ 910674 w 1221610"/>
              <a:gd name="connsiteY94" fmla="*/ 1864837 h 2219657"/>
              <a:gd name="connsiteX95" fmla="*/ 910674 w 1221610"/>
              <a:gd name="connsiteY95" fmla="*/ 1929131 h 2219657"/>
              <a:gd name="connsiteX96" fmla="*/ 967824 w 1221610"/>
              <a:gd name="connsiteY96" fmla="*/ 1938656 h 2219657"/>
              <a:gd name="connsiteX97" fmla="*/ 1001162 w 1221610"/>
              <a:gd name="connsiteY97" fmla="*/ 1933894 h 2219657"/>
              <a:gd name="connsiteX98" fmla="*/ 1005922 w 1221610"/>
              <a:gd name="connsiteY98" fmla="*/ 2007713 h 2219657"/>
              <a:gd name="connsiteX99" fmla="*/ 982112 w 1221610"/>
              <a:gd name="connsiteY99" fmla="*/ 2029144 h 2219657"/>
              <a:gd name="connsiteX100" fmla="*/ 922581 w 1221610"/>
              <a:gd name="connsiteY100" fmla="*/ 2026764 h 2219657"/>
              <a:gd name="connsiteX101" fmla="*/ 870193 w 1221610"/>
              <a:gd name="connsiteY101" fmla="*/ 2036289 h 2219657"/>
              <a:gd name="connsiteX102" fmla="*/ 824949 w 1221610"/>
              <a:gd name="connsiteY102" fmla="*/ 2060102 h 2219657"/>
              <a:gd name="connsiteX103" fmla="*/ 779704 w 1221610"/>
              <a:gd name="connsiteY103" fmla="*/ 2067244 h 2219657"/>
              <a:gd name="connsiteX104" fmla="*/ 758274 w 1221610"/>
              <a:gd name="connsiteY104" fmla="*/ 2086296 h 2219657"/>
              <a:gd name="connsiteX105" fmla="*/ 751131 w 1221610"/>
              <a:gd name="connsiteY105" fmla="*/ 2131539 h 2219657"/>
              <a:gd name="connsiteX106" fmla="*/ 734462 w 1221610"/>
              <a:gd name="connsiteY106" fmla="*/ 2143446 h 2219657"/>
              <a:gd name="connsiteX107" fmla="*/ 689218 w 1221610"/>
              <a:gd name="connsiteY107" fmla="*/ 2193452 h 2219657"/>
              <a:gd name="connsiteX108" fmla="*/ 665406 w 1221610"/>
              <a:gd name="connsiteY108" fmla="*/ 2198213 h 2219657"/>
              <a:gd name="connsiteX109" fmla="*/ 617781 w 1221610"/>
              <a:gd name="connsiteY109" fmla="*/ 2219645 h 2219657"/>
              <a:gd name="connsiteX110" fmla="*/ 579681 w 1221610"/>
              <a:gd name="connsiteY110" fmla="*/ 2202976 h 2219657"/>
              <a:gd name="connsiteX111" fmla="*/ 563012 w 1221610"/>
              <a:gd name="connsiteY111" fmla="*/ 2174401 h 2219657"/>
              <a:gd name="connsiteX112" fmla="*/ 520149 w 1221610"/>
              <a:gd name="connsiteY112" fmla="*/ 2183927 h 2219657"/>
              <a:gd name="connsiteX113" fmla="*/ 512573 w 1221610"/>
              <a:gd name="connsiteY113" fmla="*/ 2177823 h 2219657"/>
              <a:gd name="connsiteX114" fmla="*/ 503481 w 1221610"/>
              <a:gd name="connsiteY114" fmla="*/ 2172020 h 2219657"/>
              <a:gd name="connsiteX115" fmla="*/ 522531 w 1221610"/>
              <a:gd name="connsiteY115" fmla="*/ 2064863 h 2219657"/>
              <a:gd name="connsiteX116" fmla="*/ 539199 w 1221610"/>
              <a:gd name="connsiteY116" fmla="*/ 2043432 h 2219657"/>
              <a:gd name="connsiteX117" fmla="*/ 529674 w 1221610"/>
              <a:gd name="connsiteY117" fmla="*/ 1998189 h 2219657"/>
              <a:gd name="connsiteX118" fmla="*/ 553487 w 1221610"/>
              <a:gd name="connsiteY118" fmla="*/ 1983901 h 2219657"/>
              <a:gd name="connsiteX119" fmla="*/ 534437 w 1221610"/>
              <a:gd name="connsiteY119" fmla="*/ 1969614 h 2219657"/>
              <a:gd name="connsiteX120" fmla="*/ 522531 w 1221610"/>
              <a:gd name="connsiteY120" fmla="*/ 1933896 h 2219657"/>
              <a:gd name="connsiteX121" fmla="*/ 513006 w 1221610"/>
              <a:gd name="connsiteY121" fmla="*/ 1888652 h 2219657"/>
              <a:gd name="connsiteX122" fmla="*/ 510624 w 1221610"/>
              <a:gd name="connsiteY122" fmla="*/ 1857694 h 2219657"/>
              <a:gd name="connsiteX123" fmla="*/ 460618 w 1221610"/>
              <a:gd name="connsiteY123" fmla="*/ 1860077 h 2219657"/>
              <a:gd name="connsiteX124" fmla="*/ 427282 w 1221610"/>
              <a:gd name="connsiteY124" fmla="*/ 1824358 h 2219657"/>
              <a:gd name="connsiteX125" fmla="*/ 382037 w 1221610"/>
              <a:gd name="connsiteY125" fmla="*/ 1807688 h 2219657"/>
              <a:gd name="connsiteX126" fmla="*/ 367749 w 1221610"/>
              <a:gd name="connsiteY126" fmla="*/ 1757683 h 2219657"/>
              <a:gd name="connsiteX127" fmla="*/ 365368 w 1221610"/>
              <a:gd name="connsiteY127" fmla="*/ 1736251 h 2219657"/>
              <a:gd name="connsiteX128" fmla="*/ 334413 w 1221610"/>
              <a:gd name="connsiteY128" fmla="*/ 1691008 h 2219657"/>
              <a:gd name="connsiteX129" fmla="*/ 291549 w 1221610"/>
              <a:gd name="connsiteY129" fmla="*/ 1667195 h 2219657"/>
              <a:gd name="connsiteX130" fmla="*/ 248688 w 1221610"/>
              <a:gd name="connsiteY130" fmla="*/ 1638621 h 2219657"/>
              <a:gd name="connsiteX131" fmla="*/ 215349 w 1221610"/>
              <a:gd name="connsiteY131" fmla="*/ 1629095 h 2219657"/>
              <a:gd name="connsiteX132" fmla="*/ 217731 w 1221610"/>
              <a:gd name="connsiteY132" fmla="*/ 1583849 h 2219657"/>
              <a:gd name="connsiteX133" fmla="*/ 174868 w 1221610"/>
              <a:gd name="connsiteY133" fmla="*/ 1598139 h 2219657"/>
              <a:gd name="connsiteX134" fmla="*/ 186775 w 1221610"/>
              <a:gd name="connsiteY134" fmla="*/ 1631477 h 2219657"/>
              <a:gd name="connsiteX135" fmla="*/ 179631 w 1221610"/>
              <a:gd name="connsiteY135" fmla="*/ 1648146 h 2219657"/>
              <a:gd name="connsiteX136" fmla="*/ 141531 w 1221610"/>
              <a:gd name="connsiteY136" fmla="*/ 1619571 h 2219657"/>
              <a:gd name="connsiteX137" fmla="*/ 98669 w 1221610"/>
              <a:gd name="connsiteY137" fmla="*/ 1617189 h 2219657"/>
              <a:gd name="connsiteX138" fmla="*/ 43899 w 1221610"/>
              <a:gd name="connsiteY138" fmla="*/ 1598139 h 2219657"/>
              <a:gd name="connsiteX139" fmla="*/ 10560 w 1221610"/>
              <a:gd name="connsiteY139" fmla="*/ 1595755 h 2219657"/>
              <a:gd name="connsiteX140" fmla="*/ 1037 w 1221610"/>
              <a:gd name="connsiteY140" fmla="*/ 1543371 h 2219657"/>
              <a:gd name="connsiteX141" fmla="*/ 34374 w 1221610"/>
              <a:gd name="connsiteY141" fmla="*/ 1455264 h 2219657"/>
              <a:gd name="connsiteX142" fmla="*/ 60568 w 1221610"/>
              <a:gd name="connsiteY142" fmla="*/ 1407639 h 2219657"/>
              <a:gd name="connsiteX143" fmla="*/ 81999 w 1221610"/>
              <a:gd name="connsiteY143" fmla="*/ 1360014 h 2219657"/>
              <a:gd name="connsiteX144" fmla="*/ 108194 w 1221610"/>
              <a:gd name="connsiteY144" fmla="*/ 1321914 h 2219657"/>
              <a:gd name="connsiteX145" fmla="*/ 146293 w 1221610"/>
              <a:gd name="connsiteY145" fmla="*/ 1312389 h 2219657"/>
              <a:gd name="connsiteX146" fmla="*/ 153438 w 1221610"/>
              <a:gd name="connsiteY146" fmla="*/ 1276671 h 2219657"/>
              <a:gd name="connsiteX147" fmla="*/ 262975 w 1221610"/>
              <a:gd name="connsiteY147" fmla="*/ 1157608 h 2219657"/>
              <a:gd name="connsiteX148" fmla="*/ 286787 w 1221610"/>
              <a:gd name="connsiteY148" fmla="*/ 1019493 h 2219657"/>
              <a:gd name="connsiteX149" fmla="*/ 282025 w 1221610"/>
              <a:gd name="connsiteY149" fmla="*/ 938533 h 2219657"/>
              <a:gd name="connsiteX150" fmla="*/ 196300 w 1221610"/>
              <a:gd name="connsiteY150" fmla="*/ 926627 h 2219657"/>
              <a:gd name="connsiteX151" fmla="*/ 179632 w 1221610"/>
              <a:gd name="connsiteY151" fmla="*/ 845664 h 2219657"/>
              <a:gd name="connsiteX152" fmla="*/ 186775 w 1221610"/>
              <a:gd name="connsiteY152" fmla="*/ 778989 h 2219657"/>
              <a:gd name="connsiteX153" fmla="*/ 148675 w 1221610"/>
              <a:gd name="connsiteY153" fmla="*/ 740889 h 2219657"/>
              <a:gd name="connsiteX154" fmla="*/ 127244 w 1221610"/>
              <a:gd name="connsiteY154" fmla="*/ 700407 h 2219657"/>
              <a:gd name="connsiteX155" fmla="*/ 117719 w 1221610"/>
              <a:gd name="connsiteY155" fmla="*/ 640877 h 2219657"/>
              <a:gd name="connsiteX156" fmla="*/ 102097 w 1221610"/>
              <a:gd name="connsiteY156" fmla="*/ 560723 h 2219657"/>
              <a:gd name="connsiteX0" fmla="*/ 102097 w 1221610"/>
              <a:gd name="connsiteY0" fmla="*/ 560644 h 2219578"/>
              <a:gd name="connsiteX1" fmla="*/ 91525 w 1221610"/>
              <a:gd name="connsiteY1" fmla="*/ 478872 h 2219578"/>
              <a:gd name="connsiteX2" fmla="*/ 93907 w 1221610"/>
              <a:gd name="connsiteY2" fmla="*/ 414578 h 2219578"/>
              <a:gd name="connsiteX3" fmla="*/ 17706 w 1221610"/>
              <a:gd name="connsiteY3" fmla="*/ 314566 h 2219578"/>
              <a:gd name="connsiteX4" fmla="*/ 12942 w 1221610"/>
              <a:gd name="connsiteY4" fmla="*/ 297895 h 2219578"/>
              <a:gd name="connsiteX5" fmla="*/ 77237 w 1221610"/>
              <a:gd name="connsiteY5" fmla="*/ 312184 h 2219578"/>
              <a:gd name="connsiteX6" fmla="*/ 77237 w 1221610"/>
              <a:gd name="connsiteY6" fmla="*/ 316947 h 2219578"/>
              <a:gd name="connsiteX7" fmla="*/ 127243 w 1221610"/>
              <a:gd name="connsiteY7" fmla="*/ 312184 h 2219578"/>
              <a:gd name="connsiteX8" fmla="*/ 148674 w 1221610"/>
              <a:gd name="connsiteY8" fmla="*/ 262178 h 2219578"/>
              <a:gd name="connsiteX9" fmla="*/ 201062 w 1221610"/>
              <a:gd name="connsiteY9" fmla="*/ 226459 h 2219578"/>
              <a:gd name="connsiteX10" fmla="*/ 265357 w 1221610"/>
              <a:gd name="connsiteY10" fmla="*/ 241 h 2219578"/>
              <a:gd name="connsiteX11" fmla="*/ 282025 w 1221610"/>
              <a:gd name="connsiteY11" fmla="*/ 252653 h 2219578"/>
              <a:gd name="connsiteX12" fmla="*/ 243924 w 1221610"/>
              <a:gd name="connsiteY12" fmla="*/ 424103 h 2219578"/>
              <a:gd name="connsiteX13" fmla="*/ 198681 w 1221610"/>
              <a:gd name="connsiteY13" fmla="*/ 436009 h 2219578"/>
              <a:gd name="connsiteX14" fmla="*/ 141531 w 1221610"/>
              <a:gd name="connsiteY14" fmla="*/ 438391 h 2219578"/>
              <a:gd name="connsiteX15" fmla="*/ 132006 w 1221610"/>
              <a:gd name="connsiteY15" fmla="*/ 452678 h 2219578"/>
              <a:gd name="connsiteX16" fmla="*/ 158199 w 1221610"/>
              <a:gd name="connsiteY16" fmla="*/ 486016 h 2219578"/>
              <a:gd name="connsiteX17" fmla="*/ 186774 w 1221610"/>
              <a:gd name="connsiteY17" fmla="*/ 500303 h 2219578"/>
              <a:gd name="connsiteX18" fmla="*/ 189156 w 1221610"/>
              <a:gd name="connsiteY18" fmla="*/ 528878 h 2219578"/>
              <a:gd name="connsiteX19" fmla="*/ 210587 w 1221610"/>
              <a:gd name="connsiteY19" fmla="*/ 564597 h 2219578"/>
              <a:gd name="connsiteX20" fmla="*/ 224874 w 1221610"/>
              <a:gd name="connsiteY20" fmla="*/ 593172 h 2219578"/>
              <a:gd name="connsiteX21" fmla="*/ 253449 w 1221610"/>
              <a:gd name="connsiteY21" fmla="*/ 595553 h 2219578"/>
              <a:gd name="connsiteX22" fmla="*/ 279643 w 1221610"/>
              <a:gd name="connsiteY22" fmla="*/ 571741 h 2219578"/>
              <a:gd name="connsiteX23" fmla="*/ 282024 w 1221610"/>
              <a:gd name="connsiteY23" fmla="*/ 547928 h 2219578"/>
              <a:gd name="connsiteX24" fmla="*/ 291549 w 1221610"/>
              <a:gd name="connsiteY24" fmla="*/ 524116 h 2219578"/>
              <a:gd name="connsiteX25" fmla="*/ 267737 w 1221610"/>
              <a:gd name="connsiteY25" fmla="*/ 490778 h 2219578"/>
              <a:gd name="connsiteX26" fmla="*/ 303456 w 1221610"/>
              <a:gd name="connsiteY26" fmla="*/ 481253 h 2219578"/>
              <a:gd name="connsiteX27" fmla="*/ 322506 w 1221610"/>
              <a:gd name="connsiteY27" fmla="*/ 457441 h 2219578"/>
              <a:gd name="connsiteX28" fmla="*/ 353462 w 1221610"/>
              <a:gd name="connsiteY28" fmla="*/ 450297 h 2219578"/>
              <a:gd name="connsiteX29" fmla="*/ 410612 w 1221610"/>
              <a:gd name="connsiteY29" fmla="*/ 452678 h 2219578"/>
              <a:gd name="connsiteX30" fmla="*/ 410612 w 1221610"/>
              <a:gd name="connsiteY30" fmla="*/ 507447 h 2219578"/>
              <a:gd name="connsiteX31" fmla="*/ 436806 w 1221610"/>
              <a:gd name="connsiteY31" fmla="*/ 531257 h 2219578"/>
              <a:gd name="connsiteX32" fmla="*/ 462999 w 1221610"/>
              <a:gd name="connsiteY32" fmla="*/ 547928 h 2219578"/>
              <a:gd name="connsiteX33" fmla="*/ 424899 w 1221610"/>
              <a:gd name="connsiteY33" fmla="*/ 566978 h 2219578"/>
              <a:gd name="connsiteX34" fmla="*/ 403468 w 1221610"/>
              <a:gd name="connsiteY34" fmla="*/ 586028 h 2219578"/>
              <a:gd name="connsiteX35" fmla="*/ 420137 w 1221610"/>
              <a:gd name="connsiteY35" fmla="*/ 609841 h 2219578"/>
              <a:gd name="connsiteX36" fmla="*/ 415374 w 1221610"/>
              <a:gd name="connsiteY36" fmla="*/ 650322 h 2219578"/>
              <a:gd name="connsiteX37" fmla="*/ 427281 w 1221610"/>
              <a:gd name="connsiteY37" fmla="*/ 678897 h 2219578"/>
              <a:gd name="connsiteX38" fmla="*/ 410612 w 1221610"/>
              <a:gd name="connsiteY38" fmla="*/ 700328 h 2219578"/>
              <a:gd name="connsiteX39" fmla="*/ 401088 w 1221610"/>
              <a:gd name="connsiteY39" fmla="*/ 778910 h 2219578"/>
              <a:gd name="connsiteX40" fmla="*/ 441568 w 1221610"/>
              <a:gd name="connsiteY40" fmla="*/ 778909 h 2219578"/>
              <a:gd name="connsiteX41" fmla="*/ 486812 w 1221610"/>
              <a:gd name="connsiteY41" fmla="*/ 755097 h 2219578"/>
              <a:gd name="connsiteX42" fmla="*/ 513007 w 1221610"/>
              <a:gd name="connsiteY42" fmla="*/ 757478 h 2219578"/>
              <a:gd name="connsiteX43" fmla="*/ 536818 w 1221610"/>
              <a:gd name="connsiteY43" fmla="*/ 783672 h 2219578"/>
              <a:gd name="connsiteX44" fmla="*/ 510625 w 1221610"/>
              <a:gd name="connsiteY44" fmla="*/ 888447 h 2219578"/>
              <a:gd name="connsiteX45" fmla="*/ 539200 w 1221610"/>
              <a:gd name="connsiteY45" fmla="*/ 926547 h 2219578"/>
              <a:gd name="connsiteX46" fmla="*/ 546344 w 1221610"/>
              <a:gd name="connsiteY46" fmla="*/ 945598 h 2219578"/>
              <a:gd name="connsiteX47" fmla="*/ 532057 w 1221610"/>
              <a:gd name="connsiteY47" fmla="*/ 976553 h 2219578"/>
              <a:gd name="connsiteX48" fmla="*/ 517769 w 1221610"/>
              <a:gd name="connsiteY48" fmla="*/ 1047991 h 2219578"/>
              <a:gd name="connsiteX49" fmla="*/ 541582 w 1221610"/>
              <a:gd name="connsiteY49" fmla="*/ 1081328 h 2219578"/>
              <a:gd name="connsiteX50" fmla="*/ 551107 w 1221610"/>
              <a:gd name="connsiteY50" fmla="*/ 1121809 h 2219578"/>
              <a:gd name="connsiteX51" fmla="*/ 567775 w 1221610"/>
              <a:gd name="connsiteY51" fmla="*/ 1128953 h 2219578"/>
              <a:gd name="connsiteX52" fmla="*/ 572104 w 1221610"/>
              <a:gd name="connsiteY52" fmla="*/ 1139059 h 2219578"/>
              <a:gd name="connsiteX53" fmla="*/ 591588 w 1221610"/>
              <a:gd name="connsiteY53" fmla="*/ 1105141 h 2219578"/>
              <a:gd name="connsiteX54" fmla="*/ 615400 w 1221610"/>
              <a:gd name="connsiteY54" fmla="*/ 1088472 h 2219578"/>
              <a:gd name="connsiteX55" fmla="*/ 665407 w 1221610"/>
              <a:gd name="connsiteY55" fmla="*/ 1062278 h 2219578"/>
              <a:gd name="connsiteX56" fmla="*/ 698744 w 1221610"/>
              <a:gd name="connsiteY56" fmla="*/ 1050372 h 2219578"/>
              <a:gd name="connsiteX57" fmla="*/ 734463 w 1221610"/>
              <a:gd name="connsiteY57" fmla="*/ 1012273 h 2219578"/>
              <a:gd name="connsiteX58" fmla="*/ 791613 w 1221610"/>
              <a:gd name="connsiteY58" fmla="*/ 988459 h 2219578"/>
              <a:gd name="connsiteX59" fmla="*/ 817807 w 1221610"/>
              <a:gd name="connsiteY59" fmla="*/ 943216 h 2219578"/>
              <a:gd name="connsiteX60" fmla="*/ 841618 w 1221610"/>
              <a:gd name="connsiteY60" fmla="*/ 926545 h 2219578"/>
              <a:gd name="connsiteX61" fmla="*/ 867813 w 1221610"/>
              <a:gd name="connsiteY61" fmla="*/ 926547 h 2219578"/>
              <a:gd name="connsiteX62" fmla="*/ 872575 w 1221610"/>
              <a:gd name="connsiteY62" fmla="*/ 945597 h 2219578"/>
              <a:gd name="connsiteX63" fmla="*/ 848763 w 1221610"/>
              <a:gd name="connsiteY63" fmla="*/ 971791 h 2219578"/>
              <a:gd name="connsiteX64" fmla="*/ 872575 w 1221610"/>
              <a:gd name="connsiteY64" fmla="*/ 997984 h 2219578"/>
              <a:gd name="connsiteX65" fmla="*/ 872575 w 1221610"/>
              <a:gd name="connsiteY65" fmla="*/ 1021797 h 2219578"/>
              <a:gd name="connsiteX66" fmla="*/ 829713 w 1221610"/>
              <a:gd name="connsiteY66" fmla="*/ 1024178 h 2219578"/>
              <a:gd name="connsiteX67" fmla="*/ 817807 w 1221610"/>
              <a:gd name="connsiteY67" fmla="*/ 1052753 h 2219578"/>
              <a:gd name="connsiteX68" fmla="*/ 829713 w 1221610"/>
              <a:gd name="connsiteY68" fmla="*/ 1081328 h 2219578"/>
              <a:gd name="connsiteX69" fmla="*/ 822567 w 1221610"/>
              <a:gd name="connsiteY69" fmla="*/ 1105139 h 2219578"/>
              <a:gd name="connsiteX70" fmla="*/ 836857 w 1221610"/>
              <a:gd name="connsiteY70" fmla="*/ 1124192 h 2219578"/>
              <a:gd name="connsiteX71" fmla="*/ 870194 w 1221610"/>
              <a:gd name="connsiteY71" fmla="*/ 1095617 h 2219578"/>
              <a:gd name="connsiteX72" fmla="*/ 903532 w 1221610"/>
              <a:gd name="connsiteY72" fmla="*/ 1090854 h 2219578"/>
              <a:gd name="connsiteX73" fmla="*/ 901150 w 1221610"/>
              <a:gd name="connsiteY73" fmla="*/ 1045609 h 2219578"/>
              <a:gd name="connsiteX74" fmla="*/ 958300 w 1221610"/>
              <a:gd name="connsiteY74" fmla="*/ 1036085 h 2219578"/>
              <a:gd name="connsiteX75" fmla="*/ 974969 w 1221610"/>
              <a:gd name="connsiteY75" fmla="*/ 1055134 h 2219578"/>
              <a:gd name="connsiteX76" fmla="*/ 984494 w 1221610"/>
              <a:gd name="connsiteY76" fmla="*/ 1181342 h 2219578"/>
              <a:gd name="connsiteX77" fmla="*/ 1032119 w 1221610"/>
              <a:gd name="connsiteY77" fmla="*/ 1262304 h 2219578"/>
              <a:gd name="connsiteX78" fmla="*/ 1072600 w 1221610"/>
              <a:gd name="connsiteY78" fmla="*/ 1283735 h 2219578"/>
              <a:gd name="connsiteX79" fmla="*/ 1089269 w 1221610"/>
              <a:gd name="connsiteY79" fmla="*/ 1350410 h 2219578"/>
              <a:gd name="connsiteX80" fmla="*/ 1122607 w 1221610"/>
              <a:gd name="connsiteY80" fmla="*/ 1376604 h 2219578"/>
              <a:gd name="connsiteX81" fmla="*/ 1163088 w 1221610"/>
              <a:gd name="connsiteY81" fmla="*/ 1436135 h 2219578"/>
              <a:gd name="connsiteX82" fmla="*/ 1191663 w 1221610"/>
              <a:gd name="connsiteY82" fmla="*/ 1450423 h 2219578"/>
              <a:gd name="connsiteX83" fmla="*/ 1220238 w 1221610"/>
              <a:gd name="connsiteY83" fmla="*/ 1488522 h 2219578"/>
              <a:gd name="connsiteX84" fmla="*/ 1215943 w 1221610"/>
              <a:gd name="connsiteY84" fmla="*/ 1508382 h 2219578"/>
              <a:gd name="connsiteX85" fmla="*/ 1196425 w 1221610"/>
              <a:gd name="connsiteY85" fmla="*/ 1557579 h 2219578"/>
              <a:gd name="connsiteX86" fmla="*/ 1144037 w 1221610"/>
              <a:gd name="connsiteY86" fmla="*/ 1552815 h 2219578"/>
              <a:gd name="connsiteX87" fmla="*/ 1124987 w 1221610"/>
              <a:gd name="connsiteY87" fmla="*/ 1598058 h 2219578"/>
              <a:gd name="connsiteX88" fmla="*/ 1048787 w 1221610"/>
              <a:gd name="connsiteY88" fmla="*/ 1631396 h 2219578"/>
              <a:gd name="connsiteX89" fmla="*/ 1020212 w 1221610"/>
              <a:gd name="connsiteY89" fmla="*/ 1690927 h 2219578"/>
              <a:gd name="connsiteX90" fmla="*/ 1036881 w 1221610"/>
              <a:gd name="connsiteY90" fmla="*/ 1738552 h 2219578"/>
              <a:gd name="connsiteX91" fmla="*/ 1017832 w 1221610"/>
              <a:gd name="connsiteY91" fmla="*/ 1779035 h 2219578"/>
              <a:gd name="connsiteX92" fmla="*/ 984493 w 1221610"/>
              <a:gd name="connsiteY92" fmla="*/ 1776652 h 2219578"/>
              <a:gd name="connsiteX93" fmla="*/ 982112 w 1221610"/>
              <a:gd name="connsiteY93" fmla="*/ 1840946 h 2219578"/>
              <a:gd name="connsiteX94" fmla="*/ 946393 w 1221610"/>
              <a:gd name="connsiteY94" fmla="*/ 1857615 h 2219578"/>
              <a:gd name="connsiteX95" fmla="*/ 910674 w 1221610"/>
              <a:gd name="connsiteY95" fmla="*/ 1864758 h 2219578"/>
              <a:gd name="connsiteX96" fmla="*/ 910674 w 1221610"/>
              <a:gd name="connsiteY96" fmla="*/ 1929052 h 2219578"/>
              <a:gd name="connsiteX97" fmla="*/ 967824 w 1221610"/>
              <a:gd name="connsiteY97" fmla="*/ 1938577 h 2219578"/>
              <a:gd name="connsiteX98" fmla="*/ 1001162 w 1221610"/>
              <a:gd name="connsiteY98" fmla="*/ 1933815 h 2219578"/>
              <a:gd name="connsiteX99" fmla="*/ 1005922 w 1221610"/>
              <a:gd name="connsiteY99" fmla="*/ 2007634 h 2219578"/>
              <a:gd name="connsiteX100" fmla="*/ 982112 w 1221610"/>
              <a:gd name="connsiteY100" fmla="*/ 2029065 h 2219578"/>
              <a:gd name="connsiteX101" fmla="*/ 922581 w 1221610"/>
              <a:gd name="connsiteY101" fmla="*/ 2026685 h 2219578"/>
              <a:gd name="connsiteX102" fmla="*/ 870193 w 1221610"/>
              <a:gd name="connsiteY102" fmla="*/ 2036210 h 2219578"/>
              <a:gd name="connsiteX103" fmla="*/ 824949 w 1221610"/>
              <a:gd name="connsiteY103" fmla="*/ 2060023 h 2219578"/>
              <a:gd name="connsiteX104" fmla="*/ 779704 w 1221610"/>
              <a:gd name="connsiteY104" fmla="*/ 2067165 h 2219578"/>
              <a:gd name="connsiteX105" fmla="*/ 758274 w 1221610"/>
              <a:gd name="connsiteY105" fmla="*/ 2086217 h 2219578"/>
              <a:gd name="connsiteX106" fmla="*/ 751131 w 1221610"/>
              <a:gd name="connsiteY106" fmla="*/ 2131460 h 2219578"/>
              <a:gd name="connsiteX107" fmla="*/ 734462 w 1221610"/>
              <a:gd name="connsiteY107" fmla="*/ 2143367 h 2219578"/>
              <a:gd name="connsiteX108" fmla="*/ 689218 w 1221610"/>
              <a:gd name="connsiteY108" fmla="*/ 2193373 h 2219578"/>
              <a:gd name="connsiteX109" fmla="*/ 665406 w 1221610"/>
              <a:gd name="connsiteY109" fmla="*/ 2198134 h 2219578"/>
              <a:gd name="connsiteX110" fmla="*/ 617781 w 1221610"/>
              <a:gd name="connsiteY110" fmla="*/ 2219566 h 2219578"/>
              <a:gd name="connsiteX111" fmla="*/ 579681 w 1221610"/>
              <a:gd name="connsiteY111" fmla="*/ 2202897 h 2219578"/>
              <a:gd name="connsiteX112" fmla="*/ 563012 w 1221610"/>
              <a:gd name="connsiteY112" fmla="*/ 2174322 h 2219578"/>
              <a:gd name="connsiteX113" fmla="*/ 520149 w 1221610"/>
              <a:gd name="connsiteY113" fmla="*/ 2183848 h 2219578"/>
              <a:gd name="connsiteX114" fmla="*/ 512573 w 1221610"/>
              <a:gd name="connsiteY114" fmla="*/ 2177744 h 2219578"/>
              <a:gd name="connsiteX115" fmla="*/ 503481 w 1221610"/>
              <a:gd name="connsiteY115" fmla="*/ 2171941 h 2219578"/>
              <a:gd name="connsiteX116" fmla="*/ 522531 w 1221610"/>
              <a:gd name="connsiteY116" fmla="*/ 2064784 h 2219578"/>
              <a:gd name="connsiteX117" fmla="*/ 539199 w 1221610"/>
              <a:gd name="connsiteY117" fmla="*/ 2043353 h 2219578"/>
              <a:gd name="connsiteX118" fmla="*/ 529674 w 1221610"/>
              <a:gd name="connsiteY118" fmla="*/ 1998110 h 2219578"/>
              <a:gd name="connsiteX119" fmla="*/ 553487 w 1221610"/>
              <a:gd name="connsiteY119" fmla="*/ 1983822 h 2219578"/>
              <a:gd name="connsiteX120" fmla="*/ 534437 w 1221610"/>
              <a:gd name="connsiteY120" fmla="*/ 1969535 h 2219578"/>
              <a:gd name="connsiteX121" fmla="*/ 522531 w 1221610"/>
              <a:gd name="connsiteY121" fmla="*/ 1933817 h 2219578"/>
              <a:gd name="connsiteX122" fmla="*/ 513006 w 1221610"/>
              <a:gd name="connsiteY122" fmla="*/ 1888573 h 2219578"/>
              <a:gd name="connsiteX123" fmla="*/ 510624 w 1221610"/>
              <a:gd name="connsiteY123" fmla="*/ 1857615 h 2219578"/>
              <a:gd name="connsiteX124" fmla="*/ 460618 w 1221610"/>
              <a:gd name="connsiteY124" fmla="*/ 1859998 h 2219578"/>
              <a:gd name="connsiteX125" fmla="*/ 427282 w 1221610"/>
              <a:gd name="connsiteY125" fmla="*/ 1824279 h 2219578"/>
              <a:gd name="connsiteX126" fmla="*/ 382037 w 1221610"/>
              <a:gd name="connsiteY126" fmla="*/ 1807609 h 2219578"/>
              <a:gd name="connsiteX127" fmla="*/ 367749 w 1221610"/>
              <a:gd name="connsiteY127" fmla="*/ 1757604 h 2219578"/>
              <a:gd name="connsiteX128" fmla="*/ 365368 w 1221610"/>
              <a:gd name="connsiteY128" fmla="*/ 1736172 h 2219578"/>
              <a:gd name="connsiteX129" fmla="*/ 334413 w 1221610"/>
              <a:gd name="connsiteY129" fmla="*/ 1690929 h 2219578"/>
              <a:gd name="connsiteX130" fmla="*/ 291549 w 1221610"/>
              <a:gd name="connsiteY130" fmla="*/ 1667116 h 2219578"/>
              <a:gd name="connsiteX131" fmla="*/ 248688 w 1221610"/>
              <a:gd name="connsiteY131" fmla="*/ 1638542 h 2219578"/>
              <a:gd name="connsiteX132" fmla="*/ 215349 w 1221610"/>
              <a:gd name="connsiteY132" fmla="*/ 1629016 h 2219578"/>
              <a:gd name="connsiteX133" fmla="*/ 217731 w 1221610"/>
              <a:gd name="connsiteY133" fmla="*/ 1583770 h 2219578"/>
              <a:gd name="connsiteX134" fmla="*/ 174868 w 1221610"/>
              <a:gd name="connsiteY134" fmla="*/ 1598060 h 2219578"/>
              <a:gd name="connsiteX135" fmla="*/ 186775 w 1221610"/>
              <a:gd name="connsiteY135" fmla="*/ 1631398 h 2219578"/>
              <a:gd name="connsiteX136" fmla="*/ 179631 w 1221610"/>
              <a:gd name="connsiteY136" fmla="*/ 1648067 h 2219578"/>
              <a:gd name="connsiteX137" fmla="*/ 141531 w 1221610"/>
              <a:gd name="connsiteY137" fmla="*/ 1619492 h 2219578"/>
              <a:gd name="connsiteX138" fmla="*/ 98669 w 1221610"/>
              <a:gd name="connsiteY138" fmla="*/ 1617110 h 2219578"/>
              <a:gd name="connsiteX139" fmla="*/ 43899 w 1221610"/>
              <a:gd name="connsiteY139" fmla="*/ 1598060 h 2219578"/>
              <a:gd name="connsiteX140" fmla="*/ 10560 w 1221610"/>
              <a:gd name="connsiteY140" fmla="*/ 1595676 h 2219578"/>
              <a:gd name="connsiteX141" fmla="*/ 1037 w 1221610"/>
              <a:gd name="connsiteY141" fmla="*/ 1543292 h 2219578"/>
              <a:gd name="connsiteX142" fmla="*/ 34374 w 1221610"/>
              <a:gd name="connsiteY142" fmla="*/ 1455185 h 2219578"/>
              <a:gd name="connsiteX143" fmla="*/ 60568 w 1221610"/>
              <a:gd name="connsiteY143" fmla="*/ 1407560 h 2219578"/>
              <a:gd name="connsiteX144" fmla="*/ 81999 w 1221610"/>
              <a:gd name="connsiteY144" fmla="*/ 1359935 h 2219578"/>
              <a:gd name="connsiteX145" fmla="*/ 108194 w 1221610"/>
              <a:gd name="connsiteY145" fmla="*/ 1321835 h 2219578"/>
              <a:gd name="connsiteX146" fmla="*/ 146293 w 1221610"/>
              <a:gd name="connsiteY146" fmla="*/ 1312310 h 2219578"/>
              <a:gd name="connsiteX147" fmla="*/ 153438 w 1221610"/>
              <a:gd name="connsiteY147" fmla="*/ 1276592 h 2219578"/>
              <a:gd name="connsiteX148" fmla="*/ 262975 w 1221610"/>
              <a:gd name="connsiteY148" fmla="*/ 1157529 h 2219578"/>
              <a:gd name="connsiteX149" fmla="*/ 286787 w 1221610"/>
              <a:gd name="connsiteY149" fmla="*/ 1019414 h 2219578"/>
              <a:gd name="connsiteX150" fmla="*/ 282025 w 1221610"/>
              <a:gd name="connsiteY150" fmla="*/ 938454 h 2219578"/>
              <a:gd name="connsiteX151" fmla="*/ 196300 w 1221610"/>
              <a:gd name="connsiteY151" fmla="*/ 926548 h 2219578"/>
              <a:gd name="connsiteX152" fmla="*/ 179632 w 1221610"/>
              <a:gd name="connsiteY152" fmla="*/ 845585 h 2219578"/>
              <a:gd name="connsiteX153" fmla="*/ 186775 w 1221610"/>
              <a:gd name="connsiteY153" fmla="*/ 778910 h 2219578"/>
              <a:gd name="connsiteX154" fmla="*/ 148675 w 1221610"/>
              <a:gd name="connsiteY154" fmla="*/ 740810 h 2219578"/>
              <a:gd name="connsiteX155" fmla="*/ 127244 w 1221610"/>
              <a:gd name="connsiteY155" fmla="*/ 700328 h 2219578"/>
              <a:gd name="connsiteX156" fmla="*/ 117719 w 1221610"/>
              <a:gd name="connsiteY156" fmla="*/ 640798 h 2219578"/>
              <a:gd name="connsiteX157" fmla="*/ 102097 w 1221610"/>
              <a:gd name="connsiteY157" fmla="*/ 560644 h 2219578"/>
              <a:gd name="connsiteX0" fmla="*/ 102097 w 1221610"/>
              <a:gd name="connsiteY0" fmla="*/ 562763 h 2221697"/>
              <a:gd name="connsiteX1" fmla="*/ 91525 w 1221610"/>
              <a:gd name="connsiteY1" fmla="*/ 480991 h 2221697"/>
              <a:gd name="connsiteX2" fmla="*/ 93907 w 1221610"/>
              <a:gd name="connsiteY2" fmla="*/ 416697 h 2221697"/>
              <a:gd name="connsiteX3" fmla="*/ 17706 w 1221610"/>
              <a:gd name="connsiteY3" fmla="*/ 316685 h 2221697"/>
              <a:gd name="connsiteX4" fmla="*/ 12942 w 1221610"/>
              <a:gd name="connsiteY4" fmla="*/ 300014 h 2221697"/>
              <a:gd name="connsiteX5" fmla="*/ 77237 w 1221610"/>
              <a:gd name="connsiteY5" fmla="*/ 314303 h 2221697"/>
              <a:gd name="connsiteX6" fmla="*/ 77237 w 1221610"/>
              <a:gd name="connsiteY6" fmla="*/ 319066 h 2221697"/>
              <a:gd name="connsiteX7" fmla="*/ 127243 w 1221610"/>
              <a:gd name="connsiteY7" fmla="*/ 314303 h 2221697"/>
              <a:gd name="connsiteX8" fmla="*/ 148674 w 1221610"/>
              <a:gd name="connsiteY8" fmla="*/ 264297 h 2221697"/>
              <a:gd name="connsiteX9" fmla="*/ 201062 w 1221610"/>
              <a:gd name="connsiteY9" fmla="*/ 228578 h 2221697"/>
              <a:gd name="connsiteX10" fmla="*/ 170106 w 1221610"/>
              <a:gd name="connsiteY10" fmla="*/ 130946 h 2221697"/>
              <a:gd name="connsiteX11" fmla="*/ 265357 w 1221610"/>
              <a:gd name="connsiteY11" fmla="*/ 2360 h 2221697"/>
              <a:gd name="connsiteX12" fmla="*/ 282025 w 1221610"/>
              <a:gd name="connsiteY12" fmla="*/ 254772 h 2221697"/>
              <a:gd name="connsiteX13" fmla="*/ 243924 w 1221610"/>
              <a:gd name="connsiteY13" fmla="*/ 426222 h 2221697"/>
              <a:gd name="connsiteX14" fmla="*/ 198681 w 1221610"/>
              <a:gd name="connsiteY14" fmla="*/ 438128 h 2221697"/>
              <a:gd name="connsiteX15" fmla="*/ 141531 w 1221610"/>
              <a:gd name="connsiteY15" fmla="*/ 440510 h 2221697"/>
              <a:gd name="connsiteX16" fmla="*/ 132006 w 1221610"/>
              <a:gd name="connsiteY16" fmla="*/ 454797 h 2221697"/>
              <a:gd name="connsiteX17" fmla="*/ 158199 w 1221610"/>
              <a:gd name="connsiteY17" fmla="*/ 488135 h 2221697"/>
              <a:gd name="connsiteX18" fmla="*/ 186774 w 1221610"/>
              <a:gd name="connsiteY18" fmla="*/ 502422 h 2221697"/>
              <a:gd name="connsiteX19" fmla="*/ 189156 w 1221610"/>
              <a:gd name="connsiteY19" fmla="*/ 530997 h 2221697"/>
              <a:gd name="connsiteX20" fmla="*/ 210587 w 1221610"/>
              <a:gd name="connsiteY20" fmla="*/ 566716 h 2221697"/>
              <a:gd name="connsiteX21" fmla="*/ 224874 w 1221610"/>
              <a:gd name="connsiteY21" fmla="*/ 595291 h 2221697"/>
              <a:gd name="connsiteX22" fmla="*/ 253449 w 1221610"/>
              <a:gd name="connsiteY22" fmla="*/ 597672 h 2221697"/>
              <a:gd name="connsiteX23" fmla="*/ 279643 w 1221610"/>
              <a:gd name="connsiteY23" fmla="*/ 573860 h 2221697"/>
              <a:gd name="connsiteX24" fmla="*/ 282024 w 1221610"/>
              <a:gd name="connsiteY24" fmla="*/ 550047 h 2221697"/>
              <a:gd name="connsiteX25" fmla="*/ 291549 w 1221610"/>
              <a:gd name="connsiteY25" fmla="*/ 526235 h 2221697"/>
              <a:gd name="connsiteX26" fmla="*/ 267737 w 1221610"/>
              <a:gd name="connsiteY26" fmla="*/ 492897 h 2221697"/>
              <a:gd name="connsiteX27" fmla="*/ 303456 w 1221610"/>
              <a:gd name="connsiteY27" fmla="*/ 483372 h 2221697"/>
              <a:gd name="connsiteX28" fmla="*/ 322506 w 1221610"/>
              <a:gd name="connsiteY28" fmla="*/ 459560 h 2221697"/>
              <a:gd name="connsiteX29" fmla="*/ 353462 w 1221610"/>
              <a:gd name="connsiteY29" fmla="*/ 452416 h 2221697"/>
              <a:gd name="connsiteX30" fmla="*/ 410612 w 1221610"/>
              <a:gd name="connsiteY30" fmla="*/ 454797 h 2221697"/>
              <a:gd name="connsiteX31" fmla="*/ 410612 w 1221610"/>
              <a:gd name="connsiteY31" fmla="*/ 509566 h 2221697"/>
              <a:gd name="connsiteX32" fmla="*/ 436806 w 1221610"/>
              <a:gd name="connsiteY32" fmla="*/ 533376 h 2221697"/>
              <a:gd name="connsiteX33" fmla="*/ 462999 w 1221610"/>
              <a:gd name="connsiteY33" fmla="*/ 550047 h 2221697"/>
              <a:gd name="connsiteX34" fmla="*/ 424899 w 1221610"/>
              <a:gd name="connsiteY34" fmla="*/ 569097 h 2221697"/>
              <a:gd name="connsiteX35" fmla="*/ 403468 w 1221610"/>
              <a:gd name="connsiteY35" fmla="*/ 588147 h 2221697"/>
              <a:gd name="connsiteX36" fmla="*/ 420137 w 1221610"/>
              <a:gd name="connsiteY36" fmla="*/ 611960 h 2221697"/>
              <a:gd name="connsiteX37" fmla="*/ 415374 w 1221610"/>
              <a:gd name="connsiteY37" fmla="*/ 652441 h 2221697"/>
              <a:gd name="connsiteX38" fmla="*/ 427281 w 1221610"/>
              <a:gd name="connsiteY38" fmla="*/ 681016 h 2221697"/>
              <a:gd name="connsiteX39" fmla="*/ 410612 w 1221610"/>
              <a:gd name="connsiteY39" fmla="*/ 702447 h 2221697"/>
              <a:gd name="connsiteX40" fmla="*/ 401088 w 1221610"/>
              <a:gd name="connsiteY40" fmla="*/ 781029 h 2221697"/>
              <a:gd name="connsiteX41" fmla="*/ 441568 w 1221610"/>
              <a:gd name="connsiteY41" fmla="*/ 781028 h 2221697"/>
              <a:gd name="connsiteX42" fmla="*/ 486812 w 1221610"/>
              <a:gd name="connsiteY42" fmla="*/ 757216 h 2221697"/>
              <a:gd name="connsiteX43" fmla="*/ 513007 w 1221610"/>
              <a:gd name="connsiteY43" fmla="*/ 759597 h 2221697"/>
              <a:gd name="connsiteX44" fmla="*/ 536818 w 1221610"/>
              <a:gd name="connsiteY44" fmla="*/ 785791 h 2221697"/>
              <a:gd name="connsiteX45" fmla="*/ 510625 w 1221610"/>
              <a:gd name="connsiteY45" fmla="*/ 890566 h 2221697"/>
              <a:gd name="connsiteX46" fmla="*/ 539200 w 1221610"/>
              <a:gd name="connsiteY46" fmla="*/ 928666 h 2221697"/>
              <a:gd name="connsiteX47" fmla="*/ 546344 w 1221610"/>
              <a:gd name="connsiteY47" fmla="*/ 947717 h 2221697"/>
              <a:gd name="connsiteX48" fmla="*/ 532057 w 1221610"/>
              <a:gd name="connsiteY48" fmla="*/ 978672 h 2221697"/>
              <a:gd name="connsiteX49" fmla="*/ 517769 w 1221610"/>
              <a:gd name="connsiteY49" fmla="*/ 1050110 h 2221697"/>
              <a:gd name="connsiteX50" fmla="*/ 541582 w 1221610"/>
              <a:gd name="connsiteY50" fmla="*/ 1083447 h 2221697"/>
              <a:gd name="connsiteX51" fmla="*/ 551107 w 1221610"/>
              <a:gd name="connsiteY51" fmla="*/ 1123928 h 2221697"/>
              <a:gd name="connsiteX52" fmla="*/ 567775 w 1221610"/>
              <a:gd name="connsiteY52" fmla="*/ 1131072 h 2221697"/>
              <a:gd name="connsiteX53" fmla="*/ 572104 w 1221610"/>
              <a:gd name="connsiteY53" fmla="*/ 1141178 h 2221697"/>
              <a:gd name="connsiteX54" fmla="*/ 591588 w 1221610"/>
              <a:gd name="connsiteY54" fmla="*/ 1107260 h 2221697"/>
              <a:gd name="connsiteX55" fmla="*/ 615400 w 1221610"/>
              <a:gd name="connsiteY55" fmla="*/ 1090591 h 2221697"/>
              <a:gd name="connsiteX56" fmla="*/ 665407 w 1221610"/>
              <a:gd name="connsiteY56" fmla="*/ 1064397 h 2221697"/>
              <a:gd name="connsiteX57" fmla="*/ 698744 w 1221610"/>
              <a:gd name="connsiteY57" fmla="*/ 1052491 h 2221697"/>
              <a:gd name="connsiteX58" fmla="*/ 734463 w 1221610"/>
              <a:gd name="connsiteY58" fmla="*/ 1014392 h 2221697"/>
              <a:gd name="connsiteX59" fmla="*/ 791613 w 1221610"/>
              <a:gd name="connsiteY59" fmla="*/ 990578 h 2221697"/>
              <a:gd name="connsiteX60" fmla="*/ 817807 w 1221610"/>
              <a:gd name="connsiteY60" fmla="*/ 945335 h 2221697"/>
              <a:gd name="connsiteX61" fmla="*/ 841618 w 1221610"/>
              <a:gd name="connsiteY61" fmla="*/ 928664 h 2221697"/>
              <a:gd name="connsiteX62" fmla="*/ 867813 w 1221610"/>
              <a:gd name="connsiteY62" fmla="*/ 928666 h 2221697"/>
              <a:gd name="connsiteX63" fmla="*/ 872575 w 1221610"/>
              <a:gd name="connsiteY63" fmla="*/ 947716 h 2221697"/>
              <a:gd name="connsiteX64" fmla="*/ 848763 w 1221610"/>
              <a:gd name="connsiteY64" fmla="*/ 973910 h 2221697"/>
              <a:gd name="connsiteX65" fmla="*/ 872575 w 1221610"/>
              <a:gd name="connsiteY65" fmla="*/ 1000103 h 2221697"/>
              <a:gd name="connsiteX66" fmla="*/ 872575 w 1221610"/>
              <a:gd name="connsiteY66" fmla="*/ 1023916 h 2221697"/>
              <a:gd name="connsiteX67" fmla="*/ 829713 w 1221610"/>
              <a:gd name="connsiteY67" fmla="*/ 1026297 h 2221697"/>
              <a:gd name="connsiteX68" fmla="*/ 817807 w 1221610"/>
              <a:gd name="connsiteY68" fmla="*/ 1054872 h 2221697"/>
              <a:gd name="connsiteX69" fmla="*/ 829713 w 1221610"/>
              <a:gd name="connsiteY69" fmla="*/ 1083447 h 2221697"/>
              <a:gd name="connsiteX70" fmla="*/ 822567 w 1221610"/>
              <a:gd name="connsiteY70" fmla="*/ 1107258 h 2221697"/>
              <a:gd name="connsiteX71" fmla="*/ 836857 w 1221610"/>
              <a:gd name="connsiteY71" fmla="*/ 1126311 h 2221697"/>
              <a:gd name="connsiteX72" fmla="*/ 870194 w 1221610"/>
              <a:gd name="connsiteY72" fmla="*/ 1097736 h 2221697"/>
              <a:gd name="connsiteX73" fmla="*/ 903532 w 1221610"/>
              <a:gd name="connsiteY73" fmla="*/ 1092973 h 2221697"/>
              <a:gd name="connsiteX74" fmla="*/ 901150 w 1221610"/>
              <a:gd name="connsiteY74" fmla="*/ 1047728 h 2221697"/>
              <a:gd name="connsiteX75" fmla="*/ 958300 w 1221610"/>
              <a:gd name="connsiteY75" fmla="*/ 1038204 h 2221697"/>
              <a:gd name="connsiteX76" fmla="*/ 974969 w 1221610"/>
              <a:gd name="connsiteY76" fmla="*/ 1057253 h 2221697"/>
              <a:gd name="connsiteX77" fmla="*/ 984494 w 1221610"/>
              <a:gd name="connsiteY77" fmla="*/ 1183461 h 2221697"/>
              <a:gd name="connsiteX78" fmla="*/ 1032119 w 1221610"/>
              <a:gd name="connsiteY78" fmla="*/ 1264423 h 2221697"/>
              <a:gd name="connsiteX79" fmla="*/ 1072600 w 1221610"/>
              <a:gd name="connsiteY79" fmla="*/ 1285854 h 2221697"/>
              <a:gd name="connsiteX80" fmla="*/ 1089269 w 1221610"/>
              <a:gd name="connsiteY80" fmla="*/ 1352529 h 2221697"/>
              <a:gd name="connsiteX81" fmla="*/ 1122607 w 1221610"/>
              <a:gd name="connsiteY81" fmla="*/ 1378723 h 2221697"/>
              <a:gd name="connsiteX82" fmla="*/ 1163088 w 1221610"/>
              <a:gd name="connsiteY82" fmla="*/ 1438254 h 2221697"/>
              <a:gd name="connsiteX83" fmla="*/ 1191663 w 1221610"/>
              <a:gd name="connsiteY83" fmla="*/ 1452542 h 2221697"/>
              <a:gd name="connsiteX84" fmla="*/ 1220238 w 1221610"/>
              <a:gd name="connsiteY84" fmla="*/ 1490641 h 2221697"/>
              <a:gd name="connsiteX85" fmla="*/ 1215943 w 1221610"/>
              <a:gd name="connsiteY85" fmla="*/ 1510501 h 2221697"/>
              <a:gd name="connsiteX86" fmla="*/ 1196425 w 1221610"/>
              <a:gd name="connsiteY86" fmla="*/ 1559698 h 2221697"/>
              <a:gd name="connsiteX87" fmla="*/ 1144037 w 1221610"/>
              <a:gd name="connsiteY87" fmla="*/ 1554934 h 2221697"/>
              <a:gd name="connsiteX88" fmla="*/ 1124987 w 1221610"/>
              <a:gd name="connsiteY88" fmla="*/ 1600177 h 2221697"/>
              <a:gd name="connsiteX89" fmla="*/ 1048787 w 1221610"/>
              <a:gd name="connsiteY89" fmla="*/ 1633515 h 2221697"/>
              <a:gd name="connsiteX90" fmla="*/ 1020212 w 1221610"/>
              <a:gd name="connsiteY90" fmla="*/ 1693046 h 2221697"/>
              <a:gd name="connsiteX91" fmla="*/ 1036881 w 1221610"/>
              <a:gd name="connsiteY91" fmla="*/ 1740671 h 2221697"/>
              <a:gd name="connsiteX92" fmla="*/ 1017832 w 1221610"/>
              <a:gd name="connsiteY92" fmla="*/ 1781154 h 2221697"/>
              <a:gd name="connsiteX93" fmla="*/ 984493 w 1221610"/>
              <a:gd name="connsiteY93" fmla="*/ 1778771 h 2221697"/>
              <a:gd name="connsiteX94" fmla="*/ 982112 w 1221610"/>
              <a:gd name="connsiteY94" fmla="*/ 1843065 h 2221697"/>
              <a:gd name="connsiteX95" fmla="*/ 946393 w 1221610"/>
              <a:gd name="connsiteY95" fmla="*/ 1859734 h 2221697"/>
              <a:gd name="connsiteX96" fmla="*/ 910674 w 1221610"/>
              <a:gd name="connsiteY96" fmla="*/ 1866877 h 2221697"/>
              <a:gd name="connsiteX97" fmla="*/ 910674 w 1221610"/>
              <a:gd name="connsiteY97" fmla="*/ 1931171 h 2221697"/>
              <a:gd name="connsiteX98" fmla="*/ 967824 w 1221610"/>
              <a:gd name="connsiteY98" fmla="*/ 1940696 h 2221697"/>
              <a:gd name="connsiteX99" fmla="*/ 1001162 w 1221610"/>
              <a:gd name="connsiteY99" fmla="*/ 1935934 h 2221697"/>
              <a:gd name="connsiteX100" fmla="*/ 1005922 w 1221610"/>
              <a:gd name="connsiteY100" fmla="*/ 2009753 h 2221697"/>
              <a:gd name="connsiteX101" fmla="*/ 982112 w 1221610"/>
              <a:gd name="connsiteY101" fmla="*/ 2031184 h 2221697"/>
              <a:gd name="connsiteX102" fmla="*/ 922581 w 1221610"/>
              <a:gd name="connsiteY102" fmla="*/ 2028804 h 2221697"/>
              <a:gd name="connsiteX103" fmla="*/ 870193 w 1221610"/>
              <a:gd name="connsiteY103" fmla="*/ 2038329 h 2221697"/>
              <a:gd name="connsiteX104" fmla="*/ 824949 w 1221610"/>
              <a:gd name="connsiteY104" fmla="*/ 2062142 h 2221697"/>
              <a:gd name="connsiteX105" fmla="*/ 779704 w 1221610"/>
              <a:gd name="connsiteY105" fmla="*/ 2069284 h 2221697"/>
              <a:gd name="connsiteX106" fmla="*/ 758274 w 1221610"/>
              <a:gd name="connsiteY106" fmla="*/ 2088336 h 2221697"/>
              <a:gd name="connsiteX107" fmla="*/ 751131 w 1221610"/>
              <a:gd name="connsiteY107" fmla="*/ 2133579 h 2221697"/>
              <a:gd name="connsiteX108" fmla="*/ 734462 w 1221610"/>
              <a:gd name="connsiteY108" fmla="*/ 2145486 h 2221697"/>
              <a:gd name="connsiteX109" fmla="*/ 689218 w 1221610"/>
              <a:gd name="connsiteY109" fmla="*/ 2195492 h 2221697"/>
              <a:gd name="connsiteX110" fmla="*/ 665406 w 1221610"/>
              <a:gd name="connsiteY110" fmla="*/ 2200253 h 2221697"/>
              <a:gd name="connsiteX111" fmla="*/ 617781 w 1221610"/>
              <a:gd name="connsiteY111" fmla="*/ 2221685 h 2221697"/>
              <a:gd name="connsiteX112" fmla="*/ 579681 w 1221610"/>
              <a:gd name="connsiteY112" fmla="*/ 2205016 h 2221697"/>
              <a:gd name="connsiteX113" fmla="*/ 563012 w 1221610"/>
              <a:gd name="connsiteY113" fmla="*/ 2176441 h 2221697"/>
              <a:gd name="connsiteX114" fmla="*/ 520149 w 1221610"/>
              <a:gd name="connsiteY114" fmla="*/ 2185967 h 2221697"/>
              <a:gd name="connsiteX115" fmla="*/ 512573 w 1221610"/>
              <a:gd name="connsiteY115" fmla="*/ 2179863 h 2221697"/>
              <a:gd name="connsiteX116" fmla="*/ 503481 w 1221610"/>
              <a:gd name="connsiteY116" fmla="*/ 2174060 h 2221697"/>
              <a:gd name="connsiteX117" fmla="*/ 522531 w 1221610"/>
              <a:gd name="connsiteY117" fmla="*/ 2066903 h 2221697"/>
              <a:gd name="connsiteX118" fmla="*/ 539199 w 1221610"/>
              <a:gd name="connsiteY118" fmla="*/ 2045472 h 2221697"/>
              <a:gd name="connsiteX119" fmla="*/ 529674 w 1221610"/>
              <a:gd name="connsiteY119" fmla="*/ 2000229 h 2221697"/>
              <a:gd name="connsiteX120" fmla="*/ 553487 w 1221610"/>
              <a:gd name="connsiteY120" fmla="*/ 1985941 h 2221697"/>
              <a:gd name="connsiteX121" fmla="*/ 534437 w 1221610"/>
              <a:gd name="connsiteY121" fmla="*/ 1971654 h 2221697"/>
              <a:gd name="connsiteX122" fmla="*/ 522531 w 1221610"/>
              <a:gd name="connsiteY122" fmla="*/ 1935936 h 2221697"/>
              <a:gd name="connsiteX123" fmla="*/ 513006 w 1221610"/>
              <a:gd name="connsiteY123" fmla="*/ 1890692 h 2221697"/>
              <a:gd name="connsiteX124" fmla="*/ 510624 w 1221610"/>
              <a:gd name="connsiteY124" fmla="*/ 1859734 h 2221697"/>
              <a:gd name="connsiteX125" fmla="*/ 460618 w 1221610"/>
              <a:gd name="connsiteY125" fmla="*/ 1862117 h 2221697"/>
              <a:gd name="connsiteX126" fmla="*/ 427282 w 1221610"/>
              <a:gd name="connsiteY126" fmla="*/ 1826398 h 2221697"/>
              <a:gd name="connsiteX127" fmla="*/ 382037 w 1221610"/>
              <a:gd name="connsiteY127" fmla="*/ 1809728 h 2221697"/>
              <a:gd name="connsiteX128" fmla="*/ 367749 w 1221610"/>
              <a:gd name="connsiteY128" fmla="*/ 1759723 h 2221697"/>
              <a:gd name="connsiteX129" fmla="*/ 365368 w 1221610"/>
              <a:gd name="connsiteY129" fmla="*/ 1738291 h 2221697"/>
              <a:gd name="connsiteX130" fmla="*/ 334413 w 1221610"/>
              <a:gd name="connsiteY130" fmla="*/ 1693048 h 2221697"/>
              <a:gd name="connsiteX131" fmla="*/ 291549 w 1221610"/>
              <a:gd name="connsiteY131" fmla="*/ 1669235 h 2221697"/>
              <a:gd name="connsiteX132" fmla="*/ 248688 w 1221610"/>
              <a:gd name="connsiteY132" fmla="*/ 1640661 h 2221697"/>
              <a:gd name="connsiteX133" fmla="*/ 215349 w 1221610"/>
              <a:gd name="connsiteY133" fmla="*/ 1631135 h 2221697"/>
              <a:gd name="connsiteX134" fmla="*/ 217731 w 1221610"/>
              <a:gd name="connsiteY134" fmla="*/ 1585889 h 2221697"/>
              <a:gd name="connsiteX135" fmla="*/ 174868 w 1221610"/>
              <a:gd name="connsiteY135" fmla="*/ 1600179 h 2221697"/>
              <a:gd name="connsiteX136" fmla="*/ 186775 w 1221610"/>
              <a:gd name="connsiteY136" fmla="*/ 1633517 h 2221697"/>
              <a:gd name="connsiteX137" fmla="*/ 179631 w 1221610"/>
              <a:gd name="connsiteY137" fmla="*/ 1650186 h 2221697"/>
              <a:gd name="connsiteX138" fmla="*/ 141531 w 1221610"/>
              <a:gd name="connsiteY138" fmla="*/ 1621611 h 2221697"/>
              <a:gd name="connsiteX139" fmla="*/ 98669 w 1221610"/>
              <a:gd name="connsiteY139" fmla="*/ 1619229 h 2221697"/>
              <a:gd name="connsiteX140" fmla="*/ 43899 w 1221610"/>
              <a:gd name="connsiteY140" fmla="*/ 1600179 h 2221697"/>
              <a:gd name="connsiteX141" fmla="*/ 10560 w 1221610"/>
              <a:gd name="connsiteY141" fmla="*/ 1597795 h 2221697"/>
              <a:gd name="connsiteX142" fmla="*/ 1037 w 1221610"/>
              <a:gd name="connsiteY142" fmla="*/ 1545411 h 2221697"/>
              <a:gd name="connsiteX143" fmla="*/ 34374 w 1221610"/>
              <a:gd name="connsiteY143" fmla="*/ 1457304 h 2221697"/>
              <a:gd name="connsiteX144" fmla="*/ 60568 w 1221610"/>
              <a:gd name="connsiteY144" fmla="*/ 1409679 h 2221697"/>
              <a:gd name="connsiteX145" fmla="*/ 81999 w 1221610"/>
              <a:gd name="connsiteY145" fmla="*/ 1362054 h 2221697"/>
              <a:gd name="connsiteX146" fmla="*/ 108194 w 1221610"/>
              <a:gd name="connsiteY146" fmla="*/ 1323954 h 2221697"/>
              <a:gd name="connsiteX147" fmla="*/ 146293 w 1221610"/>
              <a:gd name="connsiteY147" fmla="*/ 1314429 h 2221697"/>
              <a:gd name="connsiteX148" fmla="*/ 153438 w 1221610"/>
              <a:gd name="connsiteY148" fmla="*/ 1278711 h 2221697"/>
              <a:gd name="connsiteX149" fmla="*/ 262975 w 1221610"/>
              <a:gd name="connsiteY149" fmla="*/ 1159648 h 2221697"/>
              <a:gd name="connsiteX150" fmla="*/ 286787 w 1221610"/>
              <a:gd name="connsiteY150" fmla="*/ 1021533 h 2221697"/>
              <a:gd name="connsiteX151" fmla="*/ 282025 w 1221610"/>
              <a:gd name="connsiteY151" fmla="*/ 940573 h 2221697"/>
              <a:gd name="connsiteX152" fmla="*/ 196300 w 1221610"/>
              <a:gd name="connsiteY152" fmla="*/ 928667 h 2221697"/>
              <a:gd name="connsiteX153" fmla="*/ 179632 w 1221610"/>
              <a:gd name="connsiteY153" fmla="*/ 847704 h 2221697"/>
              <a:gd name="connsiteX154" fmla="*/ 186775 w 1221610"/>
              <a:gd name="connsiteY154" fmla="*/ 781029 h 2221697"/>
              <a:gd name="connsiteX155" fmla="*/ 148675 w 1221610"/>
              <a:gd name="connsiteY155" fmla="*/ 742929 h 2221697"/>
              <a:gd name="connsiteX156" fmla="*/ 127244 w 1221610"/>
              <a:gd name="connsiteY156" fmla="*/ 702447 h 2221697"/>
              <a:gd name="connsiteX157" fmla="*/ 117719 w 1221610"/>
              <a:gd name="connsiteY157" fmla="*/ 642917 h 2221697"/>
              <a:gd name="connsiteX158" fmla="*/ 102097 w 1221610"/>
              <a:gd name="connsiteY158" fmla="*/ 562763 h 2221697"/>
              <a:gd name="connsiteX0" fmla="*/ 102097 w 1221610"/>
              <a:gd name="connsiteY0" fmla="*/ 562647 h 2221581"/>
              <a:gd name="connsiteX1" fmla="*/ 91525 w 1221610"/>
              <a:gd name="connsiteY1" fmla="*/ 480875 h 2221581"/>
              <a:gd name="connsiteX2" fmla="*/ 93907 w 1221610"/>
              <a:gd name="connsiteY2" fmla="*/ 416581 h 2221581"/>
              <a:gd name="connsiteX3" fmla="*/ 17706 w 1221610"/>
              <a:gd name="connsiteY3" fmla="*/ 316569 h 2221581"/>
              <a:gd name="connsiteX4" fmla="*/ 12942 w 1221610"/>
              <a:gd name="connsiteY4" fmla="*/ 299898 h 2221581"/>
              <a:gd name="connsiteX5" fmla="*/ 77237 w 1221610"/>
              <a:gd name="connsiteY5" fmla="*/ 314187 h 2221581"/>
              <a:gd name="connsiteX6" fmla="*/ 77237 w 1221610"/>
              <a:gd name="connsiteY6" fmla="*/ 318950 h 2221581"/>
              <a:gd name="connsiteX7" fmla="*/ 127243 w 1221610"/>
              <a:gd name="connsiteY7" fmla="*/ 314187 h 2221581"/>
              <a:gd name="connsiteX8" fmla="*/ 148674 w 1221610"/>
              <a:gd name="connsiteY8" fmla="*/ 264181 h 2221581"/>
              <a:gd name="connsiteX9" fmla="*/ 201062 w 1221610"/>
              <a:gd name="connsiteY9" fmla="*/ 228462 h 2221581"/>
              <a:gd name="connsiteX10" fmla="*/ 208206 w 1221610"/>
              <a:gd name="connsiteY10" fmla="*/ 178456 h 2221581"/>
              <a:gd name="connsiteX11" fmla="*/ 170106 w 1221610"/>
              <a:gd name="connsiteY11" fmla="*/ 130830 h 2221581"/>
              <a:gd name="connsiteX12" fmla="*/ 265357 w 1221610"/>
              <a:gd name="connsiteY12" fmla="*/ 2244 h 2221581"/>
              <a:gd name="connsiteX13" fmla="*/ 282025 w 1221610"/>
              <a:gd name="connsiteY13" fmla="*/ 254656 h 2221581"/>
              <a:gd name="connsiteX14" fmla="*/ 243924 w 1221610"/>
              <a:gd name="connsiteY14" fmla="*/ 426106 h 2221581"/>
              <a:gd name="connsiteX15" fmla="*/ 198681 w 1221610"/>
              <a:gd name="connsiteY15" fmla="*/ 438012 h 2221581"/>
              <a:gd name="connsiteX16" fmla="*/ 141531 w 1221610"/>
              <a:gd name="connsiteY16" fmla="*/ 440394 h 2221581"/>
              <a:gd name="connsiteX17" fmla="*/ 132006 w 1221610"/>
              <a:gd name="connsiteY17" fmla="*/ 454681 h 2221581"/>
              <a:gd name="connsiteX18" fmla="*/ 158199 w 1221610"/>
              <a:gd name="connsiteY18" fmla="*/ 488019 h 2221581"/>
              <a:gd name="connsiteX19" fmla="*/ 186774 w 1221610"/>
              <a:gd name="connsiteY19" fmla="*/ 502306 h 2221581"/>
              <a:gd name="connsiteX20" fmla="*/ 189156 w 1221610"/>
              <a:gd name="connsiteY20" fmla="*/ 530881 h 2221581"/>
              <a:gd name="connsiteX21" fmla="*/ 210587 w 1221610"/>
              <a:gd name="connsiteY21" fmla="*/ 566600 h 2221581"/>
              <a:gd name="connsiteX22" fmla="*/ 224874 w 1221610"/>
              <a:gd name="connsiteY22" fmla="*/ 595175 h 2221581"/>
              <a:gd name="connsiteX23" fmla="*/ 253449 w 1221610"/>
              <a:gd name="connsiteY23" fmla="*/ 597556 h 2221581"/>
              <a:gd name="connsiteX24" fmla="*/ 279643 w 1221610"/>
              <a:gd name="connsiteY24" fmla="*/ 573744 h 2221581"/>
              <a:gd name="connsiteX25" fmla="*/ 282024 w 1221610"/>
              <a:gd name="connsiteY25" fmla="*/ 549931 h 2221581"/>
              <a:gd name="connsiteX26" fmla="*/ 291549 w 1221610"/>
              <a:gd name="connsiteY26" fmla="*/ 526119 h 2221581"/>
              <a:gd name="connsiteX27" fmla="*/ 267737 w 1221610"/>
              <a:gd name="connsiteY27" fmla="*/ 492781 h 2221581"/>
              <a:gd name="connsiteX28" fmla="*/ 303456 w 1221610"/>
              <a:gd name="connsiteY28" fmla="*/ 483256 h 2221581"/>
              <a:gd name="connsiteX29" fmla="*/ 322506 w 1221610"/>
              <a:gd name="connsiteY29" fmla="*/ 459444 h 2221581"/>
              <a:gd name="connsiteX30" fmla="*/ 353462 w 1221610"/>
              <a:gd name="connsiteY30" fmla="*/ 452300 h 2221581"/>
              <a:gd name="connsiteX31" fmla="*/ 410612 w 1221610"/>
              <a:gd name="connsiteY31" fmla="*/ 454681 h 2221581"/>
              <a:gd name="connsiteX32" fmla="*/ 410612 w 1221610"/>
              <a:gd name="connsiteY32" fmla="*/ 509450 h 2221581"/>
              <a:gd name="connsiteX33" fmla="*/ 436806 w 1221610"/>
              <a:gd name="connsiteY33" fmla="*/ 533260 h 2221581"/>
              <a:gd name="connsiteX34" fmla="*/ 462999 w 1221610"/>
              <a:gd name="connsiteY34" fmla="*/ 549931 h 2221581"/>
              <a:gd name="connsiteX35" fmla="*/ 424899 w 1221610"/>
              <a:gd name="connsiteY35" fmla="*/ 568981 h 2221581"/>
              <a:gd name="connsiteX36" fmla="*/ 403468 w 1221610"/>
              <a:gd name="connsiteY36" fmla="*/ 588031 h 2221581"/>
              <a:gd name="connsiteX37" fmla="*/ 420137 w 1221610"/>
              <a:gd name="connsiteY37" fmla="*/ 611844 h 2221581"/>
              <a:gd name="connsiteX38" fmla="*/ 415374 w 1221610"/>
              <a:gd name="connsiteY38" fmla="*/ 652325 h 2221581"/>
              <a:gd name="connsiteX39" fmla="*/ 427281 w 1221610"/>
              <a:gd name="connsiteY39" fmla="*/ 680900 h 2221581"/>
              <a:gd name="connsiteX40" fmla="*/ 410612 w 1221610"/>
              <a:gd name="connsiteY40" fmla="*/ 702331 h 2221581"/>
              <a:gd name="connsiteX41" fmla="*/ 401088 w 1221610"/>
              <a:gd name="connsiteY41" fmla="*/ 780913 h 2221581"/>
              <a:gd name="connsiteX42" fmla="*/ 441568 w 1221610"/>
              <a:gd name="connsiteY42" fmla="*/ 780912 h 2221581"/>
              <a:gd name="connsiteX43" fmla="*/ 486812 w 1221610"/>
              <a:gd name="connsiteY43" fmla="*/ 757100 h 2221581"/>
              <a:gd name="connsiteX44" fmla="*/ 513007 w 1221610"/>
              <a:gd name="connsiteY44" fmla="*/ 759481 h 2221581"/>
              <a:gd name="connsiteX45" fmla="*/ 536818 w 1221610"/>
              <a:gd name="connsiteY45" fmla="*/ 785675 h 2221581"/>
              <a:gd name="connsiteX46" fmla="*/ 510625 w 1221610"/>
              <a:gd name="connsiteY46" fmla="*/ 890450 h 2221581"/>
              <a:gd name="connsiteX47" fmla="*/ 539200 w 1221610"/>
              <a:gd name="connsiteY47" fmla="*/ 928550 h 2221581"/>
              <a:gd name="connsiteX48" fmla="*/ 546344 w 1221610"/>
              <a:gd name="connsiteY48" fmla="*/ 947601 h 2221581"/>
              <a:gd name="connsiteX49" fmla="*/ 532057 w 1221610"/>
              <a:gd name="connsiteY49" fmla="*/ 978556 h 2221581"/>
              <a:gd name="connsiteX50" fmla="*/ 517769 w 1221610"/>
              <a:gd name="connsiteY50" fmla="*/ 1049994 h 2221581"/>
              <a:gd name="connsiteX51" fmla="*/ 541582 w 1221610"/>
              <a:gd name="connsiteY51" fmla="*/ 1083331 h 2221581"/>
              <a:gd name="connsiteX52" fmla="*/ 551107 w 1221610"/>
              <a:gd name="connsiteY52" fmla="*/ 1123812 h 2221581"/>
              <a:gd name="connsiteX53" fmla="*/ 567775 w 1221610"/>
              <a:gd name="connsiteY53" fmla="*/ 1130956 h 2221581"/>
              <a:gd name="connsiteX54" fmla="*/ 572104 w 1221610"/>
              <a:gd name="connsiteY54" fmla="*/ 1141062 h 2221581"/>
              <a:gd name="connsiteX55" fmla="*/ 591588 w 1221610"/>
              <a:gd name="connsiteY55" fmla="*/ 1107144 h 2221581"/>
              <a:gd name="connsiteX56" fmla="*/ 615400 w 1221610"/>
              <a:gd name="connsiteY56" fmla="*/ 1090475 h 2221581"/>
              <a:gd name="connsiteX57" fmla="*/ 665407 w 1221610"/>
              <a:gd name="connsiteY57" fmla="*/ 1064281 h 2221581"/>
              <a:gd name="connsiteX58" fmla="*/ 698744 w 1221610"/>
              <a:gd name="connsiteY58" fmla="*/ 1052375 h 2221581"/>
              <a:gd name="connsiteX59" fmla="*/ 734463 w 1221610"/>
              <a:gd name="connsiteY59" fmla="*/ 1014276 h 2221581"/>
              <a:gd name="connsiteX60" fmla="*/ 791613 w 1221610"/>
              <a:gd name="connsiteY60" fmla="*/ 990462 h 2221581"/>
              <a:gd name="connsiteX61" fmla="*/ 817807 w 1221610"/>
              <a:gd name="connsiteY61" fmla="*/ 945219 h 2221581"/>
              <a:gd name="connsiteX62" fmla="*/ 841618 w 1221610"/>
              <a:gd name="connsiteY62" fmla="*/ 928548 h 2221581"/>
              <a:gd name="connsiteX63" fmla="*/ 867813 w 1221610"/>
              <a:gd name="connsiteY63" fmla="*/ 928550 h 2221581"/>
              <a:gd name="connsiteX64" fmla="*/ 872575 w 1221610"/>
              <a:gd name="connsiteY64" fmla="*/ 947600 h 2221581"/>
              <a:gd name="connsiteX65" fmla="*/ 848763 w 1221610"/>
              <a:gd name="connsiteY65" fmla="*/ 973794 h 2221581"/>
              <a:gd name="connsiteX66" fmla="*/ 872575 w 1221610"/>
              <a:gd name="connsiteY66" fmla="*/ 999987 h 2221581"/>
              <a:gd name="connsiteX67" fmla="*/ 872575 w 1221610"/>
              <a:gd name="connsiteY67" fmla="*/ 1023800 h 2221581"/>
              <a:gd name="connsiteX68" fmla="*/ 829713 w 1221610"/>
              <a:gd name="connsiteY68" fmla="*/ 1026181 h 2221581"/>
              <a:gd name="connsiteX69" fmla="*/ 817807 w 1221610"/>
              <a:gd name="connsiteY69" fmla="*/ 1054756 h 2221581"/>
              <a:gd name="connsiteX70" fmla="*/ 829713 w 1221610"/>
              <a:gd name="connsiteY70" fmla="*/ 1083331 h 2221581"/>
              <a:gd name="connsiteX71" fmla="*/ 822567 w 1221610"/>
              <a:gd name="connsiteY71" fmla="*/ 1107142 h 2221581"/>
              <a:gd name="connsiteX72" fmla="*/ 836857 w 1221610"/>
              <a:gd name="connsiteY72" fmla="*/ 1126195 h 2221581"/>
              <a:gd name="connsiteX73" fmla="*/ 870194 w 1221610"/>
              <a:gd name="connsiteY73" fmla="*/ 1097620 h 2221581"/>
              <a:gd name="connsiteX74" fmla="*/ 903532 w 1221610"/>
              <a:gd name="connsiteY74" fmla="*/ 1092857 h 2221581"/>
              <a:gd name="connsiteX75" fmla="*/ 901150 w 1221610"/>
              <a:gd name="connsiteY75" fmla="*/ 1047612 h 2221581"/>
              <a:gd name="connsiteX76" fmla="*/ 958300 w 1221610"/>
              <a:gd name="connsiteY76" fmla="*/ 1038088 h 2221581"/>
              <a:gd name="connsiteX77" fmla="*/ 974969 w 1221610"/>
              <a:gd name="connsiteY77" fmla="*/ 1057137 h 2221581"/>
              <a:gd name="connsiteX78" fmla="*/ 984494 w 1221610"/>
              <a:gd name="connsiteY78" fmla="*/ 1183345 h 2221581"/>
              <a:gd name="connsiteX79" fmla="*/ 1032119 w 1221610"/>
              <a:gd name="connsiteY79" fmla="*/ 1264307 h 2221581"/>
              <a:gd name="connsiteX80" fmla="*/ 1072600 w 1221610"/>
              <a:gd name="connsiteY80" fmla="*/ 1285738 h 2221581"/>
              <a:gd name="connsiteX81" fmla="*/ 1089269 w 1221610"/>
              <a:gd name="connsiteY81" fmla="*/ 1352413 h 2221581"/>
              <a:gd name="connsiteX82" fmla="*/ 1122607 w 1221610"/>
              <a:gd name="connsiteY82" fmla="*/ 1378607 h 2221581"/>
              <a:gd name="connsiteX83" fmla="*/ 1163088 w 1221610"/>
              <a:gd name="connsiteY83" fmla="*/ 1438138 h 2221581"/>
              <a:gd name="connsiteX84" fmla="*/ 1191663 w 1221610"/>
              <a:gd name="connsiteY84" fmla="*/ 1452426 h 2221581"/>
              <a:gd name="connsiteX85" fmla="*/ 1220238 w 1221610"/>
              <a:gd name="connsiteY85" fmla="*/ 1490525 h 2221581"/>
              <a:gd name="connsiteX86" fmla="*/ 1215943 w 1221610"/>
              <a:gd name="connsiteY86" fmla="*/ 1510385 h 2221581"/>
              <a:gd name="connsiteX87" fmla="*/ 1196425 w 1221610"/>
              <a:gd name="connsiteY87" fmla="*/ 1559582 h 2221581"/>
              <a:gd name="connsiteX88" fmla="*/ 1144037 w 1221610"/>
              <a:gd name="connsiteY88" fmla="*/ 1554818 h 2221581"/>
              <a:gd name="connsiteX89" fmla="*/ 1124987 w 1221610"/>
              <a:gd name="connsiteY89" fmla="*/ 1600061 h 2221581"/>
              <a:gd name="connsiteX90" fmla="*/ 1048787 w 1221610"/>
              <a:gd name="connsiteY90" fmla="*/ 1633399 h 2221581"/>
              <a:gd name="connsiteX91" fmla="*/ 1020212 w 1221610"/>
              <a:gd name="connsiteY91" fmla="*/ 1692930 h 2221581"/>
              <a:gd name="connsiteX92" fmla="*/ 1036881 w 1221610"/>
              <a:gd name="connsiteY92" fmla="*/ 1740555 h 2221581"/>
              <a:gd name="connsiteX93" fmla="*/ 1017832 w 1221610"/>
              <a:gd name="connsiteY93" fmla="*/ 1781038 h 2221581"/>
              <a:gd name="connsiteX94" fmla="*/ 984493 w 1221610"/>
              <a:gd name="connsiteY94" fmla="*/ 1778655 h 2221581"/>
              <a:gd name="connsiteX95" fmla="*/ 982112 w 1221610"/>
              <a:gd name="connsiteY95" fmla="*/ 1842949 h 2221581"/>
              <a:gd name="connsiteX96" fmla="*/ 946393 w 1221610"/>
              <a:gd name="connsiteY96" fmla="*/ 1859618 h 2221581"/>
              <a:gd name="connsiteX97" fmla="*/ 910674 w 1221610"/>
              <a:gd name="connsiteY97" fmla="*/ 1866761 h 2221581"/>
              <a:gd name="connsiteX98" fmla="*/ 910674 w 1221610"/>
              <a:gd name="connsiteY98" fmla="*/ 1931055 h 2221581"/>
              <a:gd name="connsiteX99" fmla="*/ 967824 w 1221610"/>
              <a:gd name="connsiteY99" fmla="*/ 1940580 h 2221581"/>
              <a:gd name="connsiteX100" fmla="*/ 1001162 w 1221610"/>
              <a:gd name="connsiteY100" fmla="*/ 1935818 h 2221581"/>
              <a:gd name="connsiteX101" fmla="*/ 1005922 w 1221610"/>
              <a:gd name="connsiteY101" fmla="*/ 2009637 h 2221581"/>
              <a:gd name="connsiteX102" fmla="*/ 982112 w 1221610"/>
              <a:gd name="connsiteY102" fmla="*/ 2031068 h 2221581"/>
              <a:gd name="connsiteX103" fmla="*/ 922581 w 1221610"/>
              <a:gd name="connsiteY103" fmla="*/ 2028688 h 2221581"/>
              <a:gd name="connsiteX104" fmla="*/ 870193 w 1221610"/>
              <a:gd name="connsiteY104" fmla="*/ 2038213 h 2221581"/>
              <a:gd name="connsiteX105" fmla="*/ 824949 w 1221610"/>
              <a:gd name="connsiteY105" fmla="*/ 2062026 h 2221581"/>
              <a:gd name="connsiteX106" fmla="*/ 779704 w 1221610"/>
              <a:gd name="connsiteY106" fmla="*/ 2069168 h 2221581"/>
              <a:gd name="connsiteX107" fmla="*/ 758274 w 1221610"/>
              <a:gd name="connsiteY107" fmla="*/ 2088220 h 2221581"/>
              <a:gd name="connsiteX108" fmla="*/ 751131 w 1221610"/>
              <a:gd name="connsiteY108" fmla="*/ 2133463 h 2221581"/>
              <a:gd name="connsiteX109" fmla="*/ 734462 w 1221610"/>
              <a:gd name="connsiteY109" fmla="*/ 2145370 h 2221581"/>
              <a:gd name="connsiteX110" fmla="*/ 689218 w 1221610"/>
              <a:gd name="connsiteY110" fmla="*/ 2195376 h 2221581"/>
              <a:gd name="connsiteX111" fmla="*/ 665406 w 1221610"/>
              <a:gd name="connsiteY111" fmla="*/ 2200137 h 2221581"/>
              <a:gd name="connsiteX112" fmla="*/ 617781 w 1221610"/>
              <a:gd name="connsiteY112" fmla="*/ 2221569 h 2221581"/>
              <a:gd name="connsiteX113" fmla="*/ 579681 w 1221610"/>
              <a:gd name="connsiteY113" fmla="*/ 2204900 h 2221581"/>
              <a:gd name="connsiteX114" fmla="*/ 563012 w 1221610"/>
              <a:gd name="connsiteY114" fmla="*/ 2176325 h 2221581"/>
              <a:gd name="connsiteX115" fmla="*/ 520149 w 1221610"/>
              <a:gd name="connsiteY115" fmla="*/ 2185851 h 2221581"/>
              <a:gd name="connsiteX116" fmla="*/ 512573 w 1221610"/>
              <a:gd name="connsiteY116" fmla="*/ 2179747 h 2221581"/>
              <a:gd name="connsiteX117" fmla="*/ 503481 w 1221610"/>
              <a:gd name="connsiteY117" fmla="*/ 2173944 h 2221581"/>
              <a:gd name="connsiteX118" fmla="*/ 522531 w 1221610"/>
              <a:gd name="connsiteY118" fmla="*/ 2066787 h 2221581"/>
              <a:gd name="connsiteX119" fmla="*/ 539199 w 1221610"/>
              <a:gd name="connsiteY119" fmla="*/ 2045356 h 2221581"/>
              <a:gd name="connsiteX120" fmla="*/ 529674 w 1221610"/>
              <a:gd name="connsiteY120" fmla="*/ 2000113 h 2221581"/>
              <a:gd name="connsiteX121" fmla="*/ 553487 w 1221610"/>
              <a:gd name="connsiteY121" fmla="*/ 1985825 h 2221581"/>
              <a:gd name="connsiteX122" fmla="*/ 534437 w 1221610"/>
              <a:gd name="connsiteY122" fmla="*/ 1971538 h 2221581"/>
              <a:gd name="connsiteX123" fmla="*/ 522531 w 1221610"/>
              <a:gd name="connsiteY123" fmla="*/ 1935820 h 2221581"/>
              <a:gd name="connsiteX124" fmla="*/ 513006 w 1221610"/>
              <a:gd name="connsiteY124" fmla="*/ 1890576 h 2221581"/>
              <a:gd name="connsiteX125" fmla="*/ 510624 w 1221610"/>
              <a:gd name="connsiteY125" fmla="*/ 1859618 h 2221581"/>
              <a:gd name="connsiteX126" fmla="*/ 460618 w 1221610"/>
              <a:gd name="connsiteY126" fmla="*/ 1862001 h 2221581"/>
              <a:gd name="connsiteX127" fmla="*/ 427282 w 1221610"/>
              <a:gd name="connsiteY127" fmla="*/ 1826282 h 2221581"/>
              <a:gd name="connsiteX128" fmla="*/ 382037 w 1221610"/>
              <a:gd name="connsiteY128" fmla="*/ 1809612 h 2221581"/>
              <a:gd name="connsiteX129" fmla="*/ 367749 w 1221610"/>
              <a:gd name="connsiteY129" fmla="*/ 1759607 h 2221581"/>
              <a:gd name="connsiteX130" fmla="*/ 365368 w 1221610"/>
              <a:gd name="connsiteY130" fmla="*/ 1738175 h 2221581"/>
              <a:gd name="connsiteX131" fmla="*/ 334413 w 1221610"/>
              <a:gd name="connsiteY131" fmla="*/ 1692932 h 2221581"/>
              <a:gd name="connsiteX132" fmla="*/ 291549 w 1221610"/>
              <a:gd name="connsiteY132" fmla="*/ 1669119 h 2221581"/>
              <a:gd name="connsiteX133" fmla="*/ 248688 w 1221610"/>
              <a:gd name="connsiteY133" fmla="*/ 1640545 h 2221581"/>
              <a:gd name="connsiteX134" fmla="*/ 215349 w 1221610"/>
              <a:gd name="connsiteY134" fmla="*/ 1631019 h 2221581"/>
              <a:gd name="connsiteX135" fmla="*/ 217731 w 1221610"/>
              <a:gd name="connsiteY135" fmla="*/ 1585773 h 2221581"/>
              <a:gd name="connsiteX136" fmla="*/ 174868 w 1221610"/>
              <a:gd name="connsiteY136" fmla="*/ 1600063 h 2221581"/>
              <a:gd name="connsiteX137" fmla="*/ 186775 w 1221610"/>
              <a:gd name="connsiteY137" fmla="*/ 1633401 h 2221581"/>
              <a:gd name="connsiteX138" fmla="*/ 179631 w 1221610"/>
              <a:gd name="connsiteY138" fmla="*/ 1650070 h 2221581"/>
              <a:gd name="connsiteX139" fmla="*/ 141531 w 1221610"/>
              <a:gd name="connsiteY139" fmla="*/ 1621495 h 2221581"/>
              <a:gd name="connsiteX140" fmla="*/ 98669 w 1221610"/>
              <a:gd name="connsiteY140" fmla="*/ 1619113 h 2221581"/>
              <a:gd name="connsiteX141" fmla="*/ 43899 w 1221610"/>
              <a:gd name="connsiteY141" fmla="*/ 1600063 h 2221581"/>
              <a:gd name="connsiteX142" fmla="*/ 10560 w 1221610"/>
              <a:gd name="connsiteY142" fmla="*/ 1597679 h 2221581"/>
              <a:gd name="connsiteX143" fmla="*/ 1037 w 1221610"/>
              <a:gd name="connsiteY143" fmla="*/ 1545295 h 2221581"/>
              <a:gd name="connsiteX144" fmla="*/ 34374 w 1221610"/>
              <a:gd name="connsiteY144" fmla="*/ 1457188 h 2221581"/>
              <a:gd name="connsiteX145" fmla="*/ 60568 w 1221610"/>
              <a:gd name="connsiteY145" fmla="*/ 1409563 h 2221581"/>
              <a:gd name="connsiteX146" fmla="*/ 81999 w 1221610"/>
              <a:gd name="connsiteY146" fmla="*/ 1361938 h 2221581"/>
              <a:gd name="connsiteX147" fmla="*/ 108194 w 1221610"/>
              <a:gd name="connsiteY147" fmla="*/ 1323838 h 2221581"/>
              <a:gd name="connsiteX148" fmla="*/ 146293 w 1221610"/>
              <a:gd name="connsiteY148" fmla="*/ 1314313 h 2221581"/>
              <a:gd name="connsiteX149" fmla="*/ 153438 w 1221610"/>
              <a:gd name="connsiteY149" fmla="*/ 1278595 h 2221581"/>
              <a:gd name="connsiteX150" fmla="*/ 262975 w 1221610"/>
              <a:gd name="connsiteY150" fmla="*/ 1159532 h 2221581"/>
              <a:gd name="connsiteX151" fmla="*/ 286787 w 1221610"/>
              <a:gd name="connsiteY151" fmla="*/ 1021417 h 2221581"/>
              <a:gd name="connsiteX152" fmla="*/ 282025 w 1221610"/>
              <a:gd name="connsiteY152" fmla="*/ 940457 h 2221581"/>
              <a:gd name="connsiteX153" fmla="*/ 196300 w 1221610"/>
              <a:gd name="connsiteY153" fmla="*/ 928551 h 2221581"/>
              <a:gd name="connsiteX154" fmla="*/ 179632 w 1221610"/>
              <a:gd name="connsiteY154" fmla="*/ 847588 h 2221581"/>
              <a:gd name="connsiteX155" fmla="*/ 186775 w 1221610"/>
              <a:gd name="connsiteY155" fmla="*/ 780913 h 2221581"/>
              <a:gd name="connsiteX156" fmla="*/ 148675 w 1221610"/>
              <a:gd name="connsiteY156" fmla="*/ 742813 h 2221581"/>
              <a:gd name="connsiteX157" fmla="*/ 127244 w 1221610"/>
              <a:gd name="connsiteY157" fmla="*/ 702331 h 2221581"/>
              <a:gd name="connsiteX158" fmla="*/ 117719 w 1221610"/>
              <a:gd name="connsiteY158" fmla="*/ 642801 h 2221581"/>
              <a:gd name="connsiteX159" fmla="*/ 102097 w 1221610"/>
              <a:gd name="connsiteY159" fmla="*/ 562647 h 2221581"/>
              <a:gd name="connsiteX0" fmla="*/ 102097 w 1221610"/>
              <a:gd name="connsiteY0" fmla="*/ 567285 h 2226219"/>
              <a:gd name="connsiteX1" fmla="*/ 91525 w 1221610"/>
              <a:gd name="connsiteY1" fmla="*/ 485513 h 2226219"/>
              <a:gd name="connsiteX2" fmla="*/ 93907 w 1221610"/>
              <a:gd name="connsiteY2" fmla="*/ 421219 h 2226219"/>
              <a:gd name="connsiteX3" fmla="*/ 17706 w 1221610"/>
              <a:gd name="connsiteY3" fmla="*/ 321207 h 2226219"/>
              <a:gd name="connsiteX4" fmla="*/ 12942 w 1221610"/>
              <a:gd name="connsiteY4" fmla="*/ 304536 h 2226219"/>
              <a:gd name="connsiteX5" fmla="*/ 77237 w 1221610"/>
              <a:gd name="connsiteY5" fmla="*/ 318825 h 2226219"/>
              <a:gd name="connsiteX6" fmla="*/ 77237 w 1221610"/>
              <a:gd name="connsiteY6" fmla="*/ 323588 h 2226219"/>
              <a:gd name="connsiteX7" fmla="*/ 127243 w 1221610"/>
              <a:gd name="connsiteY7" fmla="*/ 318825 h 2226219"/>
              <a:gd name="connsiteX8" fmla="*/ 148674 w 1221610"/>
              <a:gd name="connsiteY8" fmla="*/ 268819 h 2226219"/>
              <a:gd name="connsiteX9" fmla="*/ 201062 w 1221610"/>
              <a:gd name="connsiteY9" fmla="*/ 233100 h 2226219"/>
              <a:gd name="connsiteX10" fmla="*/ 208206 w 1221610"/>
              <a:gd name="connsiteY10" fmla="*/ 183094 h 2226219"/>
              <a:gd name="connsiteX11" fmla="*/ 170106 w 1221610"/>
              <a:gd name="connsiteY11" fmla="*/ 135468 h 2226219"/>
              <a:gd name="connsiteX12" fmla="*/ 224874 w 1221610"/>
              <a:gd name="connsiteY12" fmla="*/ 90225 h 2226219"/>
              <a:gd name="connsiteX13" fmla="*/ 265357 w 1221610"/>
              <a:gd name="connsiteY13" fmla="*/ 6882 h 2226219"/>
              <a:gd name="connsiteX14" fmla="*/ 282025 w 1221610"/>
              <a:gd name="connsiteY14" fmla="*/ 259294 h 2226219"/>
              <a:gd name="connsiteX15" fmla="*/ 243924 w 1221610"/>
              <a:gd name="connsiteY15" fmla="*/ 430744 h 2226219"/>
              <a:gd name="connsiteX16" fmla="*/ 198681 w 1221610"/>
              <a:gd name="connsiteY16" fmla="*/ 442650 h 2226219"/>
              <a:gd name="connsiteX17" fmla="*/ 141531 w 1221610"/>
              <a:gd name="connsiteY17" fmla="*/ 445032 h 2226219"/>
              <a:gd name="connsiteX18" fmla="*/ 132006 w 1221610"/>
              <a:gd name="connsiteY18" fmla="*/ 459319 h 2226219"/>
              <a:gd name="connsiteX19" fmla="*/ 158199 w 1221610"/>
              <a:gd name="connsiteY19" fmla="*/ 492657 h 2226219"/>
              <a:gd name="connsiteX20" fmla="*/ 186774 w 1221610"/>
              <a:gd name="connsiteY20" fmla="*/ 506944 h 2226219"/>
              <a:gd name="connsiteX21" fmla="*/ 189156 w 1221610"/>
              <a:gd name="connsiteY21" fmla="*/ 535519 h 2226219"/>
              <a:gd name="connsiteX22" fmla="*/ 210587 w 1221610"/>
              <a:gd name="connsiteY22" fmla="*/ 571238 h 2226219"/>
              <a:gd name="connsiteX23" fmla="*/ 224874 w 1221610"/>
              <a:gd name="connsiteY23" fmla="*/ 599813 h 2226219"/>
              <a:gd name="connsiteX24" fmla="*/ 253449 w 1221610"/>
              <a:gd name="connsiteY24" fmla="*/ 602194 h 2226219"/>
              <a:gd name="connsiteX25" fmla="*/ 279643 w 1221610"/>
              <a:gd name="connsiteY25" fmla="*/ 578382 h 2226219"/>
              <a:gd name="connsiteX26" fmla="*/ 282024 w 1221610"/>
              <a:gd name="connsiteY26" fmla="*/ 554569 h 2226219"/>
              <a:gd name="connsiteX27" fmla="*/ 291549 w 1221610"/>
              <a:gd name="connsiteY27" fmla="*/ 530757 h 2226219"/>
              <a:gd name="connsiteX28" fmla="*/ 267737 w 1221610"/>
              <a:gd name="connsiteY28" fmla="*/ 497419 h 2226219"/>
              <a:gd name="connsiteX29" fmla="*/ 303456 w 1221610"/>
              <a:gd name="connsiteY29" fmla="*/ 487894 h 2226219"/>
              <a:gd name="connsiteX30" fmla="*/ 322506 w 1221610"/>
              <a:gd name="connsiteY30" fmla="*/ 464082 h 2226219"/>
              <a:gd name="connsiteX31" fmla="*/ 353462 w 1221610"/>
              <a:gd name="connsiteY31" fmla="*/ 456938 h 2226219"/>
              <a:gd name="connsiteX32" fmla="*/ 410612 w 1221610"/>
              <a:gd name="connsiteY32" fmla="*/ 459319 h 2226219"/>
              <a:gd name="connsiteX33" fmla="*/ 410612 w 1221610"/>
              <a:gd name="connsiteY33" fmla="*/ 514088 h 2226219"/>
              <a:gd name="connsiteX34" fmla="*/ 436806 w 1221610"/>
              <a:gd name="connsiteY34" fmla="*/ 537898 h 2226219"/>
              <a:gd name="connsiteX35" fmla="*/ 462999 w 1221610"/>
              <a:gd name="connsiteY35" fmla="*/ 554569 h 2226219"/>
              <a:gd name="connsiteX36" fmla="*/ 424899 w 1221610"/>
              <a:gd name="connsiteY36" fmla="*/ 573619 h 2226219"/>
              <a:gd name="connsiteX37" fmla="*/ 403468 w 1221610"/>
              <a:gd name="connsiteY37" fmla="*/ 592669 h 2226219"/>
              <a:gd name="connsiteX38" fmla="*/ 420137 w 1221610"/>
              <a:gd name="connsiteY38" fmla="*/ 616482 h 2226219"/>
              <a:gd name="connsiteX39" fmla="*/ 415374 w 1221610"/>
              <a:gd name="connsiteY39" fmla="*/ 656963 h 2226219"/>
              <a:gd name="connsiteX40" fmla="*/ 427281 w 1221610"/>
              <a:gd name="connsiteY40" fmla="*/ 685538 h 2226219"/>
              <a:gd name="connsiteX41" fmla="*/ 410612 w 1221610"/>
              <a:gd name="connsiteY41" fmla="*/ 706969 h 2226219"/>
              <a:gd name="connsiteX42" fmla="*/ 401088 w 1221610"/>
              <a:gd name="connsiteY42" fmla="*/ 785551 h 2226219"/>
              <a:gd name="connsiteX43" fmla="*/ 441568 w 1221610"/>
              <a:gd name="connsiteY43" fmla="*/ 785550 h 2226219"/>
              <a:gd name="connsiteX44" fmla="*/ 486812 w 1221610"/>
              <a:gd name="connsiteY44" fmla="*/ 761738 h 2226219"/>
              <a:gd name="connsiteX45" fmla="*/ 513007 w 1221610"/>
              <a:gd name="connsiteY45" fmla="*/ 764119 h 2226219"/>
              <a:gd name="connsiteX46" fmla="*/ 536818 w 1221610"/>
              <a:gd name="connsiteY46" fmla="*/ 790313 h 2226219"/>
              <a:gd name="connsiteX47" fmla="*/ 510625 w 1221610"/>
              <a:gd name="connsiteY47" fmla="*/ 895088 h 2226219"/>
              <a:gd name="connsiteX48" fmla="*/ 539200 w 1221610"/>
              <a:gd name="connsiteY48" fmla="*/ 933188 h 2226219"/>
              <a:gd name="connsiteX49" fmla="*/ 546344 w 1221610"/>
              <a:gd name="connsiteY49" fmla="*/ 952239 h 2226219"/>
              <a:gd name="connsiteX50" fmla="*/ 532057 w 1221610"/>
              <a:gd name="connsiteY50" fmla="*/ 983194 h 2226219"/>
              <a:gd name="connsiteX51" fmla="*/ 517769 w 1221610"/>
              <a:gd name="connsiteY51" fmla="*/ 1054632 h 2226219"/>
              <a:gd name="connsiteX52" fmla="*/ 541582 w 1221610"/>
              <a:gd name="connsiteY52" fmla="*/ 1087969 h 2226219"/>
              <a:gd name="connsiteX53" fmla="*/ 551107 w 1221610"/>
              <a:gd name="connsiteY53" fmla="*/ 1128450 h 2226219"/>
              <a:gd name="connsiteX54" fmla="*/ 567775 w 1221610"/>
              <a:gd name="connsiteY54" fmla="*/ 1135594 h 2226219"/>
              <a:gd name="connsiteX55" fmla="*/ 572104 w 1221610"/>
              <a:gd name="connsiteY55" fmla="*/ 1145700 h 2226219"/>
              <a:gd name="connsiteX56" fmla="*/ 591588 w 1221610"/>
              <a:gd name="connsiteY56" fmla="*/ 1111782 h 2226219"/>
              <a:gd name="connsiteX57" fmla="*/ 615400 w 1221610"/>
              <a:gd name="connsiteY57" fmla="*/ 1095113 h 2226219"/>
              <a:gd name="connsiteX58" fmla="*/ 665407 w 1221610"/>
              <a:gd name="connsiteY58" fmla="*/ 1068919 h 2226219"/>
              <a:gd name="connsiteX59" fmla="*/ 698744 w 1221610"/>
              <a:gd name="connsiteY59" fmla="*/ 1057013 h 2226219"/>
              <a:gd name="connsiteX60" fmla="*/ 734463 w 1221610"/>
              <a:gd name="connsiteY60" fmla="*/ 1018914 h 2226219"/>
              <a:gd name="connsiteX61" fmla="*/ 791613 w 1221610"/>
              <a:gd name="connsiteY61" fmla="*/ 995100 h 2226219"/>
              <a:gd name="connsiteX62" fmla="*/ 817807 w 1221610"/>
              <a:gd name="connsiteY62" fmla="*/ 949857 h 2226219"/>
              <a:gd name="connsiteX63" fmla="*/ 841618 w 1221610"/>
              <a:gd name="connsiteY63" fmla="*/ 933186 h 2226219"/>
              <a:gd name="connsiteX64" fmla="*/ 867813 w 1221610"/>
              <a:gd name="connsiteY64" fmla="*/ 933188 h 2226219"/>
              <a:gd name="connsiteX65" fmla="*/ 872575 w 1221610"/>
              <a:gd name="connsiteY65" fmla="*/ 952238 h 2226219"/>
              <a:gd name="connsiteX66" fmla="*/ 848763 w 1221610"/>
              <a:gd name="connsiteY66" fmla="*/ 978432 h 2226219"/>
              <a:gd name="connsiteX67" fmla="*/ 872575 w 1221610"/>
              <a:gd name="connsiteY67" fmla="*/ 1004625 h 2226219"/>
              <a:gd name="connsiteX68" fmla="*/ 872575 w 1221610"/>
              <a:gd name="connsiteY68" fmla="*/ 1028438 h 2226219"/>
              <a:gd name="connsiteX69" fmla="*/ 829713 w 1221610"/>
              <a:gd name="connsiteY69" fmla="*/ 1030819 h 2226219"/>
              <a:gd name="connsiteX70" fmla="*/ 817807 w 1221610"/>
              <a:gd name="connsiteY70" fmla="*/ 1059394 h 2226219"/>
              <a:gd name="connsiteX71" fmla="*/ 829713 w 1221610"/>
              <a:gd name="connsiteY71" fmla="*/ 1087969 h 2226219"/>
              <a:gd name="connsiteX72" fmla="*/ 822567 w 1221610"/>
              <a:gd name="connsiteY72" fmla="*/ 1111780 h 2226219"/>
              <a:gd name="connsiteX73" fmla="*/ 836857 w 1221610"/>
              <a:gd name="connsiteY73" fmla="*/ 1130833 h 2226219"/>
              <a:gd name="connsiteX74" fmla="*/ 870194 w 1221610"/>
              <a:gd name="connsiteY74" fmla="*/ 1102258 h 2226219"/>
              <a:gd name="connsiteX75" fmla="*/ 903532 w 1221610"/>
              <a:gd name="connsiteY75" fmla="*/ 1097495 h 2226219"/>
              <a:gd name="connsiteX76" fmla="*/ 901150 w 1221610"/>
              <a:gd name="connsiteY76" fmla="*/ 1052250 h 2226219"/>
              <a:gd name="connsiteX77" fmla="*/ 958300 w 1221610"/>
              <a:gd name="connsiteY77" fmla="*/ 1042726 h 2226219"/>
              <a:gd name="connsiteX78" fmla="*/ 974969 w 1221610"/>
              <a:gd name="connsiteY78" fmla="*/ 1061775 h 2226219"/>
              <a:gd name="connsiteX79" fmla="*/ 984494 w 1221610"/>
              <a:gd name="connsiteY79" fmla="*/ 1187983 h 2226219"/>
              <a:gd name="connsiteX80" fmla="*/ 1032119 w 1221610"/>
              <a:gd name="connsiteY80" fmla="*/ 1268945 h 2226219"/>
              <a:gd name="connsiteX81" fmla="*/ 1072600 w 1221610"/>
              <a:gd name="connsiteY81" fmla="*/ 1290376 h 2226219"/>
              <a:gd name="connsiteX82" fmla="*/ 1089269 w 1221610"/>
              <a:gd name="connsiteY82" fmla="*/ 1357051 h 2226219"/>
              <a:gd name="connsiteX83" fmla="*/ 1122607 w 1221610"/>
              <a:gd name="connsiteY83" fmla="*/ 1383245 h 2226219"/>
              <a:gd name="connsiteX84" fmla="*/ 1163088 w 1221610"/>
              <a:gd name="connsiteY84" fmla="*/ 1442776 h 2226219"/>
              <a:gd name="connsiteX85" fmla="*/ 1191663 w 1221610"/>
              <a:gd name="connsiteY85" fmla="*/ 1457064 h 2226219"/>
              <a:gd name="connsiteX86" fmla="*/ 1220238 w 1221610"/>
              <a:gd name="connsiteY86" fmla="*/ 1495163 h 2226219"/>
              <a:gd name="connsiteX87" fmla="*/ 1215943 w 1221610"/>
              <a:gd name="connsiteY87" fmla="*/ 1515023 h 2226219"/>
              <a:gd name="connsiteX88" fmla="*/ 1196425 w 1221610"/>
              <a:gd name="connsiteY88" fmla="*/ 1564220 h 2226219"/>
              <a:gd name="connsiteX89" fmla="*/ 1144037 w 1221610"/>
              <a:gd name="connsiteY89" fmla="*/ 1559456 h 2226219"/>
              <a:gd name="connsiteX90" fmla="*/ 1124987 w 1221610"/>
              <a:gd name="connsiteY90" fmla="*/ 1604699 h 2226219"/>
              <a:gd name="connsiteX91" fmla="*/ 1048787 w 1221610"/>
              <a:gd name="connsiteY91" fmla="*/ 1638037 h 2226219"/>
              <a:gd name="connsiteX92" fmla="*/ 1020212 w 1221610"/>
              <a:gd name="connsiteY92" fmla="*/ 1697568 h 2226219"/>
              <a:gd name="connsiteX93" fmla="*/ 1036881 w 1221610"/>
              <a:gd name="connsiteY93" fmla="*/ 1745193 h 2226219"/>
              <a:gd name="connsiteX94" fmla="*/ 1017832 w 1221610"/>
              <a:gd name="connsiteY94" fmla="*/ 1785676 h 2226219"/>
              <a:gd name="connsiteX95" fmla="*/ 984493 w 1221610"/>
              <a:gd name="connsiteY95" fmla="*/ 1783293 h 2226219"/>
              <a:gd name="connsiteX96" fmla="*/ 982112 w 1221610"/>
              <a:gd name="connsiteY96" fmla="*/ 1847587 h 2226219"/>
              <a:gd name="connsiteX97" fmla="*/ 946393 w 1221610"/>
              <a:gd name="connsiteY97" fmla="*/ 1864256 h 2226219"/>
              <a:gd name="connsiteX98" fmla="*/ 910674 w 1221610"/>
              <a:gd name="connsiteY98" fmla="*/ 1871399 h 2226219"/>
              <a:gd name="connsiteX99" fmla="*/ 910674 w 1221610"/>
              <a:gd name="connsiteY99" fmla="*/ 1935693 h 2226219"/>
              <a:gd name="connsiteX100" fmla="*/ 967824 w 1221610"/>
              <a:gd name="connsiteY100" fmla="*/ 1945218 h 2226219"/>
              <a:gd name="connsiteX101" fmla="*/ 1001162 w 1221610"/>
              <a:gd name="connsiteY101" fmla="*/ 1940456 h 2226219"/>
              <a:gd name="connsiteX102" fmla="*/ 1005922 w 1221610"/>
              <a:gd name="connsiteY102" fmla="*/ 2014275 h 2226219"/>
              <a:gd name="connsiteX103" fmla="*/ 982112 w 1221610"/>
              <a:gd name="connsiteY103" fmla="*/ 2035706 h 2226219"/>
              <a:gd name="connsiteX104" fmla="*/ 922581 w 1221610"/>
              <a:gd name="connsiteY104" fmla="*/ 2033326 h 2226219"/>
              <a:gd name="connsiteX105" fmla="*/ 870193 w 1221610"/>
              <a:gd name="connsiteY105" fmla="*/ 2042851 h 2226219"/>
              <a:gd name="connsiteX106" fmla="*/ 824949 w 1221610"/>
              <a:gd name="connsiteY106" fmla="*/ 2066664 h 2226219"/>
              <a:gd name="connsiteX107" fmla="*/ 779704 w 1221610"/>
              <a:gd name="connsiteY107" fmla="*/ 2073806 h 2226219"/>
              <a:gd name="connsiteX108" fmla="*/ 758274 w 1221610"/>
              <a:gd name="connsiteY108" fmla="*/ 2092858 h 2226219"/>
              <a:gd name="connsiteX109" fmla="*/ 751131 w 1221610"/>
              <a:gd name="connsiteY109" fmla="*/ 2138101 h 2226219"/>
              <a:gd name="connsiteX110" fmla="*/ 734462 w 1221610"/>
              <a:gd name="connsiteY110" fmla="*/ 2150008 h 2226219"/>
              <a:gd name="connsiteX111" fmla="*/ 689218 w 1221610"/>
              <a:gd name="connsiteY111" fmla="*/ 2200014 h 2226219"/>
              <a:gd name="connsiteX112" fmla="*/ 665406 w 1221610"/>
              <a:gd name="connsiteY112" fmla="*/ 2204775 h 2226219"/>
              <a:gd name="connsiteX113" fmla="*/ 617781 w 1221610"/>
              <a:gd name="connsiteY113" fmla="*/ 2226207 h 2226219"/>
              <a:gd name="connsiteX114" fmla="*/ 579681 w 1221610"/>
              <a:gd name="connsiteY114" fmla="*/ 2209538 h 2226219"/>
              <a:gd name="connsiteX115" fmla="*/ 563012 w 1221610"/>
              <a:gd name="connsiteY115" fmla="*/ 2180963 h 2226219"/>
              <a:gd name="connsiteX116" fmla="*/ 520149 w 1221610"/>
              <a:gd name="connsiteY116" fmla="*/ 2190489 h 2226219"/>
              <a:gd name="connsiteX117" fmla="*/ 512573 w 1221610"/>
              <a:gd name="connsiteY117" fmla="*/ 2184385 h 2226219"/>
              <a:gd name="connsiteX118" fmla="*/ 503481 w 1221610"/>
              <a:gd name="connsiteY118" fmla="*/ 2178582 h 2226219"/>
              <a:gd name="connsiteX119" fmla="*/ 522531 w 1221610"/>
              <a:gd name="connsiteY119" fmla="*/ 2071425 h 2226219"/>
              <a:gd name="connsiteX120" fmla="*/ 539199 w 1221610"/>
              <a:gd name="connsiteY120" fmla="*/ 2049994 h 2226219"/>
              <a:gd name="connsiteX121" fmla="*/ 529674 w 1221610"/>
              <a:gd name="connsiteY121" fmla="*/ 2004751 h 2226219"/>
              <a:gd name="connsiteX122" fmla="*/ 553487 w 1221610"/>
              <a:gd name="connsiteY122" fmla="*/ 1990463 h 2226219"/>
              <a:gd name="connsiteX123" fmla="*/ 534437 w 1221610"/>
              <a:gd name="connsiteY123" fmla="*/ 1976176 h 2226219"/>
              <a:gd name="connsiteX124" fmla="*/ 522531 w 1221610"/>
              <a:gd name="connsiteY124" fmla="*/ 1940458 h 2226219"/>
              <a:gd name="connsiteX125" fmla="*/ 513006 w 1221610"/>
              <a:gd name="connsiteY125" fmla="*/ 1895214 h 2226219"/>
              <a:gd name="connsiteX126" fmla="*/ 510624 w 1221610"/>
              <a:gd name="connsiteY126" fmla="*/ 1864256 h 2226219"/>
              <a:gd name="connsiteX127" fmla="*/ 460618 w 1221610"/>
              <a:gd name="connsiteY127" fmla="*/ 1866639 h 2226219"/>
              <a:gd name="connsiteX128" fmla="*/ 427282 w 1221610"/>
              <a:gd name="connsiteY128" fmla="*/ 1830920 h 2226219"/>
              <a:gd name="connsiteX129" fmla="*/ 382037 w 1221610"/>
              <a:gd name="connsiteY129" fmla="*/ 1814250 h 2226219"/>
              <a:gd name="connsiteX130" fmla="*/ 367749 w 1221610"/>
              <a:gd name="connsiteY130" fmla="*/ 1764245 h 2226219"/>
              <a:gd name="connsiteX131" fmla="*/ 365368 w 1221610"/>
              <a:gd name="connsiteY131" fmla="*/ 1742813 h 2226219"/>
              <a:gd name="connsiteX132" fmla="*/ 334413 w 1221610"/>
              <a:gd name="connsiteY132" fmla="*/ 1697570 h 2226219"/>
              <a:gd name="connsiteX133" fmla="*/ 291549 w 1221610"/>
              <a:gd name="connsiteY133" fmla="*/ 1673757 h 2226219"/>
              <a:gd name="connsiteX134" fmla="*/ 248688 w 1221610"/>
              <a:gd name="connsiteY134" fmla="*/ 1645183 h 2226219"/>
              <a:gd name="connsiteX135" fmla="*/ 215349 w 1221610"/>
              <a:gd name="connsiteY135" fmla="*/ 1635657 h 2226219"/>
              <a:gd name="connsiteX136" fmla="*/ 217731 w 1221610"/>
              <a:gd name="connsiteY136" fmla="*/ 1590411 h 2226219"/>
              <a:gd name="connsiteX137" fmla="*/ 174868 w 1221610"/>
              <a:gd name="connsiteY137" fmla="*/ 1604701 h 2226219"/>
              <a:gd name="connsiteX138" fmla="*/ 186775 w 1221610"/>
              <a:gd name="connsiteY138" fmla="*/ 1638039 h 2226219"/>
              <a:gd name="connsiteX139" fmla="*/ 179631 w 1221610"/>
              <a:gd name="connsiteY139" fmla="*/ 1654708 h 2226219"/>
              <a:gd name="connsiteX140" fmla="*/ 141531 w 1221610"/>
              <a:gd name="connsiteY140" fmla="*/ 1626133 h 2226219"/>
              <a:gd name="connsiteX141" fmla="*/ 98669 w 1221610"/>
              <a:gd name="connsiteY141" fmla="*/ 1623751 h 2226219"/>
              <a:gd name="connsiteX142" fmla="*/ 43899 w 1221610"/>
              <a:gd name="connsiteY142" fmla="*/ 1604701 h 2226219"/>
              <a:gd name="connsiteX143" fmla="*/ 10560 w 1221610"/>
              <a:gd name="connsiteY143" fmla="*/ 1602317 h 2226219"/>
              <a:gd name="connsiteX144" fmla="*/ 1037 w 1221610"/>
              <a:gd name="connsiteY144" fmla="*/ 1549933 h 2226219"/>
              <a:gd name="connsiteX145" fmla="*/ 34374 w 1221610"/>
              <a:gd name="connsiteY145" fmla="*/ 1461826 h 2226219"/>
              <a:gd name="connsiteX146" fmla="*/ 60568 w 1221610"/>
              <a:gd name="connsiteY146" fmla="*/ 1414201 h 2226219"/>
              <a:gd name="connsiteX147" fmla="*/ 81999 w 1221610"/>
              <a:gd name="connsiteY147" fmla="*/ 1366576 h 2226219"/>
              <a:gd name="connsiteX148" fmla="*/ 108194 w 1221610"/>
              <a:gd name="connsiteY148" fmla="*/ 1328476 h 2226219"/>
              <a:gd name="connsiteX149" fmla="*/ 146293 w 1221610"/>
              <a:gd name="connsiteY149" fmla="*/ 1318951 h 2226219"/>
              <a:gd name="connsiteX150" fmla="*/ 153438 w 1221610"/>
              <a:gd name="connsiteY150" fmla="*/ 1283233 h 2226219"/>
              <a:gd name="connsiteX151" fmla="*/ 262975 w 1221610"/>
              <a:gd name="connsiteY151" fmla="*/ 1164170 h 2226219"/>
              <a:gd name="connsiteX152" fmla="*/ 286787 w 1221610"/>
              <a:gd name="connsiteY152" fmla="*/ 1026055 h 2226219"/>
              <a:gd name="connsiteX153" fmla="*/ 282025 w 1221610"/>
              <a:gd name="connsiteY153" fmla="*/ 945095 h 2226219"/>
              <a:gd name="connsiteX154" fmla="*/ 196300 w 1221610"/>
              <a:gd name="connsiteY154" fmla="*/ 933189 h 2226219"/>
              <a:gd name="connsiteX155" fmla="*/ 179632 w 1221610"/>
              <a:gd name="connsiteY155" fmla="*/ 852226 h 2226219"/>
              <a:gd name="connsiteX156" fmla="*/ 186775 w 1221610"/>
              <a:gd name="connsiteY156" fmla="*/ 785551 h 2226219"/>
              <a:gd name="connsiteX157" fmla="*/ 148675 w 1221610"/>
              <a:gd name="connsiteY157" fmla="*/ 747451 h 2226219"/>
              <a:gd name="connsiteX158" fmla="*/ 127244 w 1221610"/>
              <a:gd name="connsiteY158" fmla="*/ 706969 h 2226219"/>
              <a:gd name="connsiteX159" fmla="*/ 117719 w 1221610"/>
              <a:gd name="connsiteY159" fmla="*/ 647439 h 2226219"/>
              <a:gd name="connsiteX160" fmla="*/ 102097 w 1221610"/>
              <a:gd name="connsiteY160" fmla="*/ 567285 h 2226219"/>
              <a:gd name="connsiteX0" fmla="*/ 102097 w 1221610"/>
              <a:gd name="connsiteY0" fmla="*/ 560562 h 2219496"/>
              <a:gd name="connsiteX1" fmla="*/ 91525 w 1221610"/>
              <a:gd name="connsiteY1" fmla="*/ 478790 h 2219496"/>
              <a:gd name="connsiteX2" fmla="*/ 93907 w 1221610"/>
              <a:gd name="connsiteY2" fmla="*/ 414496 h 2219496"/>
              <a:gd name="connsiteX3" fmla="*/ 17706 w 1221610"/>
              <a:gd name="connsiteY3" fmla="*/ 314484 h 2219496"/>
              <a:gd name="connsiteX4" fmla="*/ 12942 w 1221610"/>
              <a:gd name="connsiteY4" fmla="*/ 297813 h 2219496"/>
              <a:gd name="connsiteX5" fmla="*/ 77237 w 1221610"/>
              <a:gd name="connsiteY5" fmla="*/ 312102 h 2219496"/>
              <a:gd name="connsiteX6" fmla="*/ 77237 w 1221610"/>
              <a:gd name="connsiteY6" fmla="*/ 316865 h 2219496"/>
              <a:gd name="connsiteX7" fmla="*/ 127243 w 1221610"/>
              <a:gd name="connsiteY7" fmla="*/ 312102 h 2219496"/>
              <a:gd name="connsiteX8" fmla="*/ 148674 w 1221610"/>
              <a:gd name="connsiteY8" fmla="*/ 262096 h 2219496"/>
              <a:gd name="connsiteX9" fmla="*/ 201062 w 1221610"/>
              <a:gd name="connsiteY9" fmla="*/ 226377 h 2219496"/>
              <a:gd name="connsiteX10" fmla="*/ 208206 w 1221610"/>
              <a:gd name="connsiteY10" fmla="*/ 176371 h 2219496"/>
              <a:gd name="connsiteX11" fmla="*/ 170106 w 1221610"/>
              <a:gd name="connsiteY11" fmla="*/ 128745 h 2219496"/>
              <a:gd name="connsiteX12" fmla="*/ 224874 w 1221610"/>
              <a:gd name="connsiteY12" fmla="*/ 83502 h 2219496"/>
              <a:gd name="connsiteX13" fmla="*/ 265357 w 1221610"/>
              <a:gd name="connsiteY13" fmla="*/ 159 h 2219496"/>
              <a:gd name="connsiteX14" fmla="*/ 348699 w 1221610"/>
              <a:gd name="connsiteY14" fmla="*/ 64452 h 2219496"/>
              <a:gd name="connsiteX15" fmla="*/ 282025 w 1221610"/>
              <a:gd name="connsiteY15" fmla="*/ 252571 h 2219496"/>
              <a:gd name="connsiteX16" fmla="*/ 243924 w 1221610"/>
              <a:gd name="connsiteY16" fmla="*/ 424021 h 2219496"/>
              <a:gd name="connsiteX17" fmla="*/ 198681 w 1221610"/>
              <a:gd name="connsiteY17" fmla="*/ 435927 h 2219496"/>
              <a:gd name="connsiteX18" fmla="*/ 141531 w 1221610"/>
              <a:gd name="connsiteY18" fmla="*/ 438309 h 2219496"/>
              <a:gd name="connsiteX19" fmla="*/ 132006 w 1221610"/>
              <a:gd name="connsiteY19" fmla="*/ 452596 h 2219496"/>
              <a:gd name="connsiteX20" fmla="*/ 158199 w 1221610"/>
              <a:gd name="connsiteY20" fmla="*/ 485934 h 2219496"/>
              <a:gd name="connsiteX21" fmla="*/ 186774 w 1221610"/>
              <a:gd name="connsiteY21" fmla="*/ 500221 h 2219496"/>
              <a:gd name="connsiteX22" fmla="*/ 189156 w 1221610"/>
              <a:gd name="connsiteY22" fmla="*/ 528796 h 2219496"/>
              <a:gd name="connsiteX23" fmla="*/ 210587 w 1221610"/>
              <a:gd name="connsiteY23" fmla="*/ 564515 h 2219496"/>
              <a:gd name="connsiteX24" fmla="*/ 224874 w 1221610"/>
              <a:gd name="connsiteY24" fmla="*/ 593090 h 2219496"/>
              <a:gd name="connsiteX25" fmla="*/ 253449 w 1221610"/>
              <a:gd name="connsiteY25" fmla="*/ 595471 h 2219496"/>
              <a:gd name="connsiteX26" fmla="*/ 279643 w 1221610"/>
              <a:gd name="connsiteY26" fmla="*/ 571659 h 2219496"/>
              <a:gd name="connsiteX27" fmla="*/ 282024 w 1221610"/>
              <a:gd name="connsiteY27" fmla="*/ 547846 h 2219496"/>
              <a:gd name="connsiteX28" fmla="*/ 291549 w 1221610"/>
              <a:gd name="connsiteY28" fmla="*/ 524034 h 2219496"/>
              <a:gd name="connsiteX29" fmla="*/ 267737 w 1221610"/>
              <a:gd name="connsiteY29" fmla="*/ 490696 h 2219496"/>
              <a:gd name="connsiteX30" fmla="*/ 303456 w 1221610"/>
              <a:gd name="connsiteY30" fmla="*/ 481171 h 2219496"/>
              <a:gd name="connsiteX31" fmla="*/ 322506 w 1221610"/>
              <a:gd name="connsiteY31" fmla="*/ 457359 h 2219496"/>
              <a:gd name="connsiteX32" fmla="*/ 353462 w 1221610"/>
              <a:gd name="connsiteY32" fmla="*/ 450215 h 2219496"/>
              <a:gd name="connsiteX33" fmla="*/ 410612 w 1221610"/>
              <a:gd name="connsiteY33" fmla="*/ 452596 h 2219496"/>
              <a:gd name="connsiteX34" fmla="*/ 410612 w 1221610"/>
              <a:gd name="connsiteY34" fmla="*/ 507365 h 2219496"/>
              <a:gd name="connsiteX35" fmla="*/ 436806 w 1221610"/>
              <a:gd name="connsiteY35" fmla="*/ 531175 h 2219496"/>
              <a:gd name="connsiteX36" fmla="*/ 462999 w 1221610"/>
              <a:gd name="connsiteY36" fmla="*/ 547846 h 2219496"/>
              <a:gd name="connsiteX37" fmla="*/ 424899 w 1221610"/>
              <a:gd name="connsiteY37" fmla="*/ 566896 h 2219496"/>
              <a:gd name="connsiteX38" fmla="*/ 403468 w 1221610"/>
              <a:gd name="connsiteY38" fmla="*/ 585946 h 2219496"/>
              <a:gd name="connsiteX39" fmla="*/ 420137 w 1221610"/>
              <a:gd name="connsiteY39" fmla="*/ 609759 h 2219496"/>
              <a:gd name="connsiteX40" fmla="*/ 415374 w 1221610"/>
              <a:gd name="connsiteY40" fmla="*/ 650240 h 2219496"/>
              <a:gd name="connsiteX41" fmla="*/ 427281 w 1221610"/>
              <a:gd name="connsiteY41" fmla="*/ 678815 h 2219496"/>
              <a:gd name="connsiteX42" fmla="*/ 410612 w 1221610"/>
              <a:gd name="connsiteY42" fmla="*/ 700246 h 2219496"/>
              <a:gd name="connsiteX43" fmla="*/ 401088 w 1221610"/>
              <a:gd name="connsiteY43" fmla="*/ 778828 h 2219496"/>
              <a:gd name="connsiteX44" fmla="*/ 441568 w 1221610"/>
              <a:gd name="connsiteY44" fmla="*/ 778827 h 2219496"/>
              <a:gd name="connsiteX45" fmla="*/ 486812 w 1221610"/>
              <a:gd name="connsiteY45" fmla="*/ 755015 h 2219496"/>
              <a:gd name="connsiteX46" fmla="*/ 513007 w 1221610"/>
              <a:gd name="connsiteY46" fmla="*/ 757396 h 2219496"/>
              <a:gd name="connsiteX47" fmla="*/ 536818 w 1221610"/>
              <a:gd name="connsiteY47" fmla="*/ 783590 h 2219496"/>
              <a:gd name="connsiteX48" fmla="*/ 510625 w 1221610"/>
              <a:gd name="connsiteY48" fmla="*/ 888365 h 2219496"/>
              <a:gd name="connsiteX49" fmla="*/ 539200 w 1221610"/>
              <a:gd name="connsiteY49" fmla="*/ 926465 h 2219496"/>
              <a:gd name="connsiteX50" fmla="*/ 546344 w 1221610"/>
              <a:gd name="connsiteY50" fmla="*/ 945516 h 2219496"/>
              <a:gd name="connsiteX51" fmla="*/ 532057 w 1221610"/>
              <a:gd name="connsiteY51" fmla="*/ 976471 h 2219496"/>
              <a:gd name="connsiteX52" fmla="*/ 517769 w 1221610"/>
              <a:gd name="connsiteY52" fmla="*/ 1047909 h 2219496"/>
              <a:gd name="connsiteX53" fmla="*/ 541582 w 1221610"/>
              <a:gd name="connsiteY53" fmla="*/ 1081246 h 2219496"/>
              <a:gd name="connsiteX54" fmla="*/ 551107 w 1221610"/>
              <a:gd name="connsiteY54" fmla="*/ 1121727 h 2219496"/>
              <a:gd name="connsiteX55" fmla="*/ 567775 w 1221610"/>
              <a:gd name="connsiteY55" fmla="*/ 1128871 h 2219496"/>
              <a:gd name="connsiteX56" fmla="*/ 572104 w 1221610"/>
              <a:gd name="connsiteY56" fmla="*/ 1138977 h 2219496"/>
              <a:gd name="connsiteX57" fmla="*/ 591588 w 1221610"/>
              <a:gd name="connsiteY57" fmla="*/ 1105059 h 2219496"/>
              <a:gd name="connsiteX58" fmla="*/ 615400 w 1221610"/>
              <a:gd name="connsiteY58" fmla="*/ 1088390 h 2219496"/>
              <a:gd name="connsiteX59" fmla="*/ 665407 w 1221610"/>
              <a:gd name="connsiteY59" fmla="*/ 1062196 h 2219496"/>
              <a:gd name="connsiteX60" fmla="*/ 698744 w 1221610"/>
              <a:gd name="connsiteY60" fmla="*/ 1050290 h 2219496"/>
              <a:gd name="connsiteX61" fmla="*/ 734463 w 1221610"/>
              <a:gd name="connsiteY61" fmla="*/ 1012191 h 2219496"/>
              <a:gd name="connsiteX62" fmla="*/ 791613 w 1221610"/>
              <a:gd name="connsiteY62" fmla="*/ 988377 h 2219496"/>
              <a:gd name="connsiteX63" fmla="*/ 817807 w 1221610"/>
              <a:gd name="connsiteY63" fmla="*/ 943134 h 2219496"/>
              <a:gd name="connsiteX64" fmla="*/ 841618 w 1221610"/>
              <a:gd name="connsiteY64" fmla="*/ 926463 h 2219496"/>
              <a:gd name="connsiteX65" fmla="*/ 867813 w 1221610"/>
              <a:gd name="connsiteY65" fmla="*/ 926465 h 2219496"/>
              <a:gd name="connsiteX66" fmla="*/ 872575 w 1221610"/>
              <a:gd name="connsiteY66" fmla="*/ 945515 h 2219496"/>
              <a:gd name="connsiteX67" fmla="*/ 848763 w 1221610"/>
              <a:gd name="connsiteY67" fmla="*/ 971709 h 2219496"/>
              <a:gd name="connsiteX68" fmla="*/ 872575 w 1221610"/>
              <a:gd name="connsiteY68" fmla="*/ 997902 h 2219496"/>
              <a:gd name="connsiteX69" fmla="*/ 872575 w 1221610"/>
              <a:gd name="connsiteY69" fmla="*/ 1021715 h 2219496"/>
              <a:gd name="connsiteX70" fmla="*/ 829713 w 1221610"/>
              <a:gd name="connsiteY70" fmla="*/ 1024096 h 2219496"/>
              <a:gd name="connsiteX71" fmla="*/ 817807 w 1221610"/>
              <a:gd name="connsiteY71" fmla="*/ 1052671 h 2219496"/>
              <a:gd name="connsiteX72" fmla="*/ 829713 w 1221610"/>
              <a:gd name="connsiteY72" fmla="*/ 1081246 h 2219496"/>
              <a:gd name="connsiteX73" fmla="*/ 822567 w 1221610"/>
              <a:gd name="connsiteY73" fmla="*/ 1105057 h 2219496"/>
              <a:gd name="connsiteX74" fmla="*/ 836857 w 1221610"/>
              <a:gd name="connsiteY74" fmla="*/ 1124110 h 2219496"/>
              <a:gd name="connsiteX75" fmla="*/ 870194 w 1221610"/>
              <a:gd name="connsiteY75" fmla="*/ 1095535 h 2219496"/>
              <a:gd name="connsiteX76" fmla="*/ 903532 w 1221610"/>
              <a:gd name="connsiteY76" fmla="*/ 1090772 h 2219496"/>
              <a:gd name="connsiteX77" fmla="*/ 901150 w 1221610"/>
              <a:gd name="connsiteY77" fmla="*/ 1045527 h 2219496"/>
              <a:gd name="connsiteX78" fmla="*/ 958300 w 1221610"/>
              <a:gd name="connsiteY78" fmla="*/ 1036003 h 2219496"/>
              <a:gd name="connsiteX79" fmla="*/ 974969 w 1221610"/>
              <a:gd name="connsiteY79" fmla="*/ 1055052 h 2219496"/>
              <a:gd name="connsiteX80" fmla="*/ 984494 w 1221610"/>
              <a:gd name="connsiteY80" fmla="*/ 1181260 h 2219496"/>
              <a:gd name="connsiteX81" fmla="*/ 1032119 w 1221610"/>
              <a:gd name="connsiteY81" fmla="*/ 1262222 h 2219496"/>
              <a:gd name="connsiteX82" fmla="*/ 1072600 w 1221610"/>
              <a:gd name="connsiteY82" fmla="*/ 1283653 h 2219496"/>
              <a:gd name="connsiteX83" fmla="*/ 1089269 w 1221610"/>
              <a:gd name="connsiteY83" fmla="*/ 1350328 h 2219496"/>
              <a:gd name="connsiteX84" fmla="*/ 1122607 w 1221610"/>
              <a:gd name="connsiteY84" fmla="*/ 1376522 h 2219496"/>
              <a:gd name="connsiteX85" fmla="*/ 1163088 w 1221610"/>
              <a:gd name="connsiteY85" fmla="*/ 1436053 h 2219496"/>
              <a:gd name="connsiteX86" fmla="*/ 1191663 w 1221610"/>
              <a:gd name="connsiteY86" fmla="*/ 1450341 h 2219496"/>
              <a:gd name="connsiteX87" fmla="*/ 1220238 w 1221610"/>
              <a:gd name="connsiteY87" fmla="*/ 1488440 h 2219496"/>
              <a:gd name="connsiteX88" fmla="*/ 1215943 w 1221610"/>
              <a:gd name="connsiteY88" fmla="*/ 1508300 h 2219496"/>
              <a:gd name="connsiteX89" fmla="*/ 1196425 w 1221610"/>
              <a:gd name="connsiteY89" fmla="*/ 1557497 h 2219496"/>
              <a:gd name="connsiteX90" fmla="*/ 1144037 w 1221610"/>
              <a:gd name="connsiteY90" fmla="*/ 1552733 h 2219496"/>
              <a:gd name="connsiteX91" fmla="*/ 1124987 w 1221610"/>
              <a:gd name="connsiteY91" fmla="*/ 1597976 h 2219496"/>
              <a:gd name="connsiteX92" fmla="*/ 1048787 w 1221610"/>
              <a:gd name="connsiteY92" fmla="*/ 1631314 h 2219496"/>
              <a:gd name="connsiteX93" fmla="*/ 1020212 w 1221610"/>
              <a:gd name="connsiteY93" fmla="*/ 1690845 h 2219496"/>
              <a:gd name="connsiteX94" fmla="*/ 1036881 w 1221610"/>
              <a:gd name="connsiteY94" fmla="*/ 1738470 h 2219496"/>
              <a:gd name="connsiteX95" fmla="*/ 1017832 w 1221610"/>
              <a:gd name="connsiteY95" fmla="*/ 1778953 h 2219496"/>
              <a:gd name="connsiteX96" fmla="*/ 984493 w 1221610"/>
              <a:gd name="connsiteY96" fmla="*/ 1776570 h 2219496"/>
              <a:gd name="connsiteX97" fmla="*/ 982112 w 1221610"/>
              <a:gd name="connsiteY97" fmla="*/ 1840864 h 2219496"/>
              <a:gd name="connsiteX98" fmla="*/ 946393 w 1221610"/>
              <a:gd name="connsiteY98" fmla="*/ 1857533 h 2219496"/>
              <a:gd name="connsiteX99" fmla="*/ 910674 w 1221610"/>
              <a:gd name="connsiteY99" fmla="*/ 1864676 h 2219496"/>
              <a:gd name="connsiteX100" fmla="*/ 910674 w 1221610"/>
              <a:gd name="connsiteY100" fmla="*/ 1928970 h 2219496"/>
              <a:gd name="connsiteX101" fmla="*/ 967824 w 1221610"/>
              <a:gd name="connsiteY101" fmla="*/ 1938495 h 2219496"/>
              <a:gd name="connsiteX102" fmla="*/ 1001162 w 1221610"/>
              <a:gd name="connsiteY102" fmla="*/ 1933733 h 2219496"/>
              <a:gd name="connsiteX103" fmla="*/ 1005922 w 1221610"/>
              <a:gd name="connsiteY103" fmla="*/ 2007552 h 2219496"/>
              <a:gd name="connsiteX104" fmla="*/ 982112 w 1221610"/>
              <a:gd name="connsiteY104" fmla="*/ 2028983 h 2219496"/>
              <a:gd name="connsiteX105" fmla="*/ 922581 w 1221610"/>
              <a:gd name="connsiteY105" fmla="*/ 2026603 h 2219496"/>
              <a:gd name="connsiteX106" fmla="*/ 870193 w 1221610"/>
              <a:gd name="connsiteY106" fmla="*/ 2036128 h 2219496"/>
              <a:gd name="connsiteX107" fmla="*/ 824949 w 1221610"/>
              <a:gd name="connsiteY107" fmla="*/ 2059941 h 2219496"/>
              <a:gd name="connsiteX108" fmla="*/ 779704 w 1221610"/>
              <a:gd name="connsiteY108" fmla="*/ 2067083 h 2219496"/>
              <a:gd name="connsiteX109" fmla="*/ 758274 w 1221610"/>
              <a:gd name="connsiteY109" fmla="*/ 2086135 h 2219496"/>
              <a:gd name="connsiteX110" fmla="*/ 751131 w 1221610"/>
              <a:gd name="connsiteY110" fmla="*/ 2131378 h 2219496"/>
              <a:gd name="connsiteX111" fmla="*/ 734462 w 1221610"/>
              <a:gd name="connsiteY111" fmla="*/ 2143285 h 2219496"/>
              <a:gd name="connsiteX112" fmla="*/ 689218 w 1221610"/>
              <a:gd name="connsiteY112" fmla="*/ 2193291 h 2219496"/>
              <a:gd name="connsiteX113" fmla="*/ 665406 w 1221610"/>
              <a:gd name="connsiteY113" fmla="*/ 2198052 h 2219496"/>
              <a:gd name="connsiteX114" fmla="*/ 617781 w 1221610"/>
              <a:gd name="connsiteY114" fmla="*/ 2219484 h 2219496"/>
              <a:gd name="connsiteX115" fmla="*/ 579681 w 1221610"/>
              <a:gd name="connsiteY115" fmla="*/ 2202815 h 2219496"/>
              <a:gd name="connsiteX116" fmla="*/ 563012 w 1221610"/>
              <a:gd name="connsiteY116" fmla="*/ 2174240 h 2219496"/>
              <a:gd name="connsiteX117" fmla="*/ 520149 w 1221610"/>
              <a:gd name="connsiteY117" fmla="*/ 2183766 h 2219496"/>
              <a:gd name="connsiteX118" fmla="*/ 512573 w 1221610"/>
              <a:gd name="connsiteY118" fmla="*/ 2177662 h 2219496"/>
              <a:gd name="connsiteX119" fmla="*/ 503481 w 1221610"/>
              <a:gd name="connsiteY119" fmla="*/ 2171859 h 2219496"/>
              <a:gd name="connsiteX120" fmla="*/ 522531 w 1221610"/>
              <a:gd name="connsiteY120" fmla="*/ 2064702 h 2219496"/>
              <a:gd name="connsiteX121" fmla="*/ 539199 w 1221610"/>
              <a:gd name="connsiteY121" fmla="*/ 2043271 h 2219496"/>
              <a:gd name="connsiteX122" fmla="*/ 529674 w 1221610"/>
              <a:gd name="connsiteY122" fmla="*/ 1998028 h 2219496"/>
              <a:gd name="connsiteX123" fmla="*/ 553487 w 1221610"/>
              <a:gd name="connsiteY123" fmla="*/ 1983740 h 2219496"/>
              <a:gd name="connsiteX124" fmla="*/ 534437 w 1221610"/>
              <a:gd name="connsiteY124" fmla="*/ 1969453 h 2219496"/>
              <a:gd name="connsiteX125" fmla="*/ 522531 w 1221610"/>
              <a:gd name="connsiteY125" fmla="*/ 1933735 h 2219496"/>
              <a:gd name="connsiteX126" fmla="*/ 513006 w 1221610"/>
              <a:gd name="connsiteY126" fmla="*/ 1888491 h 2219496"/>
              <a:gd name="connsiteX127" fmla="*/ 510624 w 1221610"/>
              <a:gd name="connsiteY127" fmla="*/ 1857533 h 2219496"/>
              <a:gd name="connsiteX128" fmla="*/ 460618 w 1221610"/>
              <a:gd name="connsiteY128" fmla="*/ 1859916 h 2219496"/>
              <a:gd name="connsiteX129" fmla="*/ 427282 w 1221610"/>
              <a:gd name="connsiteY129" fmla="*/ 1824197 h 2219496"/>
              <a:gd name="connsiteX130" fmla="*/ 382037 w 1221610"/>
              <a:gd name="connsiteY130" fmla="*/ 1807527 h 2219496"/>
              <a:gd name="connsiteX131" fmla="*/ 367749 w 1221610"/>
              <a:gd name="connsiteY131" fmla="*/ 1757522 h 2219496"/>
              <a:gd name="connsiteX132" fmla="*/ 365368 w 1221610"/>
              <a:gd name="connsiteY132" fmla="*/ 1736090 h 2219496"/>
              <a:gd name="connsiteX133" fmla="*/ 334413 w 1221610"/>
              <a:gd name="connsiteY133" fmla="*/ 1690847 h 2219496"/>
              <a:gd name="connsiteX134" fmla="*/ 291549 w 1221610"/>
              <a:gd name="connsiteY134" fmla="*/ 1667034 h 2219496"/>
              <a:gd name="connsiteX135" fmla="*/ 248688 w 1221610"/>
              <a:gd name="connsiteY135" fmla="*/ 1638460 h 2219496"/>
              <a:gd name="connsiteX136" fmla="*/ 215349 w 1221610"/>
              <a:gd name="connsiteY136" fmla="*/ 1628934 h 2219496"/>
              <a:gd name="connsiteX137" fmla="*/ 217731 w 1221610"/>
              <a:gd name="connsiteY137" fmla="*/ 1583688 h 2219496"/>
              <a:gd name="connsiteX138" fmla="*/ 174868 w 1221610"/>
              <a:gd name="connsiteY138" fmla="*/ 1597978 h 2219496"/>
              <a:gd name="connsiteX139" fmla="*/ 186775 w 1221610"/>
              <a:gd name="connsiteY139" fmla="*/ 1631316 h 2219496"/>
              <a:gd name="connsiteX140" fmla="*/ 179631 w 1221610"/>
              <a:gd name="connsiteY140" fmla="*/ 1647985 h 2219496"/>
              <a:gd name="connsiteX141" fmla="*/ 141531 w 1221610"/>
              <a:gd name="connsiteY141" fmla="*/ 1619410 h 2219496"/>
              <a:gd name="connsiteX142" fmla="*/ 98669 w 1221610"/>
              <a:gd name="connsiteY142" fmla="*/ 1617028 h 2219496"/>
              <a:gd name="connsiteX143" fmla="*/ 43899 w 1221610"/>
              <a:gd name="connsiteY143" fmla="*/ 1597978 h 2219496"/>
              <a:gd name="connsiteX144" fmla="*/ 10560 w 1221610"/>
              <a:gd name="connsiteY144" fmla="*/ 1595594 h 2219496"/>
              <a:gd name="connsiteX145" fmla="*/ 1037 w 1221610"/>
              <a:gd name="connsiteY145" fmla="*/ 1543210 h 2219496"/>
              <a:gd name="connsiteX146" fmla="*/ 34374 w 1221610"/>
              <a:gd name="connsiteY146" fmla="*/ 1455103 h 2219496"/>
              <a:gd name="connsiteX147" fmla="*/ 60568 w 1221610"/>
              <a:gd name="connsiteY147" fmla="*/ 1407478 h 2219496"/>
              <a:gd name="connsiteX148" fmla="*/ 81999 w 1221610"/>
              <a:gd name="connsiteY148" fmla="*/ 1359853 h 2219496"/>
              <a:gd name="connsiteX149" fmla="*/ 108194 w 1221610"/>
              <a:gd name="connsiteY149" fmla="*/ 1321753 h 2219496"/>
              <a:gd name="connsiteX150" fmla="*/ 146293 w 1221610"/>
              <a:gd name="connsiteY150" fmla="*/ 1312228 h 2219496"/>
              <a:gd name="connsiteX151" fmla="*/ 153438 w 1221610"/>
              <a:gd name="connsiteY151" fmla="*/ 1276510 h 2219496"/>
              <a:gd name="connsiteX152" fmla="*/ 262975 w 1221610"/>
              <a:gd name="connsiteY152" fmla="*/ 1157447 h 2219496"/>
              <a:gd name="connsiteX153" fmla="*/ 286787 w 1221610"/>
              <a:gd name="connsiteY153" fmla="*/ 1019332 h 2219496"/>
              <a:gd name="connsiteX154" fmla="*/ 282025 w 1221610"/>
              <a:gd name="connsiteY154" fmla="*/ 938372 h 2219496"/>
              <a:gd name="connsiteX155" fmla="*/ 196300 w 1221610"/>
              <a:gd name="connsiteY155" fmla="*/ 926466 h 2219496"/>
              <a:gd name="connsiteX156" fmla="*/ 179632 w 1221610"/>
              <a:gd name="connsiteY156" fmla="*/ 845503 h 2219496"/>
              <a:gd name="connsiteX157" fmla="*/ 186775 w 1221610"/>
              <a:gd name="connsiteY157" fmla="*/ 778828 h 2219496"/>
              <a:gd name="connsiteX158" fmla="*/ 148675 w 1221610"/>
              <a:gd name="connsiteY158" fmla="*/ 740728 h 2219496"/>
              <a:gd name="connsiteX159" fmla="*/ 127244 w 1221610"/>
              <a:gd name="connsiteY159" fmla="*/ 700246 h 2219496"/>
              <a:gd name="connsiteX160" fmla="*/ 117719 w 1221610"/>
              <a:gd name="connsiteY160" fmla="*/ 640716 h 2219496"/>
              <a:gd name="connsiteX161" fmla="*/ 102097 w 1221610"/>
              <a:gd name="connsiteY161" fmla="*/ 560562 h 2219496"/>
              <a:gd name="connsiteX0" fmla="*/ 102097 w 1221610"/>
              <a:gd name="connsiteY0" fmla="*/ 568005 h 2226939"/>
              <a:gd name="connsiteX1" fmla="*/ 91525 w 1221610"/>
              <a:gd name="connsiteY1" fmla="*/ 486233 h 2226939"/>
              <a:gd name="connsiteX2" fmla="*/ 93907 w 1221610"/>
              <a:gd name="connsiteY2" fmla="*/ 421939 h 2226939"/>
              <a:gd name="connsiteX3" fmla="*/ 17706 w 1221610"/>
              <a:gd name="connsiteY3" fmla="*/ 321927 h 2226939"/>
              <a:gd name="connsiteX4" fmla="*/ 12942 w 1221610"/>
              <a:gd name="connsiteY4" fmla="*/ 305256 h 2226939"/>
              <a:gd name="connsiteX5" fmla="*/ 77237 w 1221610"/>
              <a:gd name="connsiteY5" fmla="*/ 319545 h 2226939"/>
              <a:gd name="connsiteX6" fmla="*/ 77237 w 1221610"/>
              <a:gd name="connsiteY6" fmla="*/ 324308 h 2226939"/>
              <a:gd name="connsiteX7" fmla="*/ 127243 w 1221610"/>
              <a:gd name="connsiteY7" fmla="*/ 319545 h 2226939"/>
              <a:gd name="connsiteX8" fmla="*/ 148674 w 1221610"/>
              <a:gd name="connsiteY8" fmla="*/ 269539 h 2226939"/>
              <a:gd name="connsiteX9" fmla="*/ 201062 w 1221610"/>
              <a:gd name="connsiteY9" fmla="*/ 233820 h 2226939"/>
              <a:gd name="connsiteX10" fmla="*/ 208206 w 1221610"/>
              <a:gd name="connsiteY10" fmla="*/ 183814 h 2226939"/>
              <a:gd name="connsiteX11" fmla="*/ 170106 w 1221610"/>
              <a:gd name="connsiteY11" fmla="*/ 136188 h 2226939"/>
              <a:gd name="connsiteX12" fmla="*/ 224874 w 1221610"/>
              <a:gd name="connsiteY12" fmla="*/ 90945 h 2226939"/>
              <a:gd name="connsiteX13" fmla="*/ 265357 w 1221610"/>
              <a:gd name="connsiteY13" fmla="*/ 7602 h 2226939"/>
              <a:gd name="connsiteX14" fmla="*/ 293931 w 1221610"/>
              <a:gd name="connsiteY14" fmla="*/ 9982 h 2226939"/>
              <a:gd name="connsiteX15" fmla="*/ 348699 w 1221610"/>
              <a:gd name="connsiteY15" fmla="*/ 71895 h 2226939"/>
              <a:gd name="connsiteX16" fmla="*/ 282025 w 1221610"/>
              <a:gd name="connsiteY16" fmla="*/ 260014 h 2226939"/>
              <a:gd name="connsiteX17" fmla="*/ 243924 w 1221610"/>
              <a:gd name="connsiteY17" fmla="*/ 431464 h 2226939"/>
              <a:gd name="connsiteX18" fmla="*/ 198681 w 1221610"/>
              <a:gd name="connsiteY18" fmla="*/ 443370 h 2226939"/>
              <a:gd name="connsiteX19" fmla="*/ 141531 w 1221610"/>
              <a:gd name="connsiteY19" fmla="*/ 445752 h 2226939"/>
              <a:gd name="connsiteX20" fmla="*/ 132006 w 1221610"/>
              <a:gd name="connsiteY20" fmla="*/ 460039 h 2226939"/>
              <a:gd name="connsiteX21" fmla="*/ 158199 w 1221610"/>
              <a:gd name="connsiteY21" fmla="*/ 493377 h 2226939"/>
              <a:gd name="connsiteX22" fmla="*/ 186774 w 1221610"/>
              <a:gd name="connsiteY22" fmla="*/ 507664 h 2226939"/>
              <a:gd name="connsiteX23" fmla="*/ 189156 w 1221610"/>
              <a:gd name="connsiteY23" fmla="*/ 536239 h 2226939"/>
              <a:gd name="connsiteX24" fmla="*/ 210587 w 1221610"/>
              <a:gd name="connsiteY24" fmla="*/ 571958 h 2226939"/>
              <a:gd name="connsiteX25" fmla="*/ 224874 w 1221610"/>
              <a:gd name="connsiteY25" fmla="*/ 600533 h 2226939"/>
              <a:gd name="connsiteX26" fmla="*/ 253449 w 1221610"/>
              <a:gd name="connsiteY26" fmla="*/ 602914 h 2226939"/>
              <a:gd name="connsiteX27" fmla="*/ 279643 w 1221610"/>
              <a:gd name="connsiteY27" fmla="*/ 579102 h 2226939"/>
              <a:gd name="connsiteX28" fmla="*/ 282024 w 1221610"/>
              <a:gd name="connsiteY28" fmla="*/ 555289 h 2226939"/>
              <a:gd name="connsiteX29" fmla="*/ 291549 w 1221610"/>
              <a:gd name="connsiteY29" fmla="*/ 531477 h 2226939"/>
              <a:gd name="connsiteX30" fmla="*/ 267737 w 1221610"/>
              <a:gd name="connsiteY30" fmla="*/ 498139 h 2226939"/>
              <a:gd name="connsiteX31" fmla="*/ 303456 w 1221610"/>
              <a:gd name="connsiteY31" fmla="*/ 488614 h 2226939"/>
              <a:gd name="connsiteX32" fmla="*/ 322506 w 1221610"/>
              <a:gd name="connsiteY32" fmla="*/ 464802 h 2226939"/>
              <a:gd name="connsiteX33" fmla="*/ 353462 w 1221610"/>
              <a:gd name="connsiteY33" fmla="*/ 457658 h 2226939"/>
              <a:gd name="connsiteX34" fmla="*/ 410612 w 1221610"/>
              <a:gd name="connsiteY34" fmla="*/ 460039 h 2226939"/>
              <a:gd name="connsiteX35" fmla="*/ 410612 w 1221610"/>
              <a:gd name="connsiteY35" fmla="*/ 514808 h 2226939"/>
              <a:gd name="connsiteX36" fmla="*/ 436806 w 1221610"/>
              <a:gd name="connsiteY36" fmla="*/ 538618 h 2226939"/>
              <a:gd name="connsiteX37" fmla="*/ 462999 w 1221610"/>
              <a:gd name="connsiteY37" fmla="*/ 555289 h 2226939"/>
              <a:gd name="connsiteX38" fmla="*/ 424899 w 1221610"/>
              <a:gd name="connsiteY38" fmla="*/ 574339 h 2226939"/>
              <a:gd name="connsiteX39" fmla="*/ 403468 w 1221610"/>
              <a:gd name="connsiteY39" fmla="*/ 593389 h 2226939"/>
              <a:gd name="connsiteX40" fmla="*/ 420137 w 1221610"/>
              <a:gd name="connsiteY40" fmla="*/ 617202 h 2226939"/>
              <a:gd name="connsiteX41" fmla="*/ 415374 w 1221610"/>
              <a:gd name="connsiteY41" fmla="*/ 657683 h 2226939"/>
              <a:gd name="connsiteX42" fmla="*/ 427281 w 1221610"/>
              <a:gd name="connsiteY42" fmla="*/ 686258 h 2226939"/>
              <a:gd name="connsiteX43" fmla="*/ 410612 w 1221610"/>
              <a:gd name="connsiteY43" fmla="*/ 707689 h 2226939"/>
              <a:gd name="connsiteX44" fmla="*/ 401088 w 1221610"/>
              <a:gd name="connsiteY44" fmla="*/ 786271 h 2226939"/>
              <a:gd name="connsiteX45" fmla="*/ 441568 w 1221610"/>
              <a:gd name="connsiteY45" fmla="*/ 786270 h 2226939"/>
              <a:gd name="connsiteX46" fmla="*/ 486812 w 1221610"/>
              <a:gd name="connsiteY46" fmla="*/ 762458 h 2226939"/>
              <a:gd name="connsiteX47" fmla="*/ 513007 w 1221610"/>
              <a:gd name="connsiteY47" fmla="*/ 764839 h 2226939"/>
              <a:gd name="connsiteX48" fmla="*/ 536818 w 1221610"/>
              <a:gd name="connsiteY48" fmla="*/ 791033 h 2226939"/>
              <a:gd name="connsiteX49" fmla="*/ 510625 w 1221610"/>
              <a:gd name="connsiteY49" fmla="*/ 895808 h 2226939"/>
              <a:gd name="connsiteX50" fmla="*/ 539200 w 1221610"/>
              <a:gd name="connsiteY50" fmla="*/ 933908 h 2226939"/>
              <a:gd name="connsiteX51" fmla="*/ 546344 w 1221610"/>
              <a:gd name="connsiteY51" fmla="*/ 952959 h 2226939"/>
              <a:gd name="connsiteX52" fmla="*/ 532057 w 1221610"/>
              <a:gd name="connsiteY52" fmla="*/ 983914 h 2226939"/>
              <a:gd name="connsiteX53" fmla="*/ 517769 w 1221610"/>
              <a:gd name="connsiteY53" fmla="*/ 1055352 h 2226939"/>
              <a:gd name="connsiteX54" fmla="*/ 541582 w 1221610"/>
              <a:gd name="connsiteY54" fmla="*/ 1088689 h 2226939"/>
              <a:gd name="connsiteX55" fmla="*/ 551107 w 1221610"/>
              <a:gd name="connsiteY55" fmla="*/ 1129170 h 2226939"/>
              <a:gd name="connsiteX56" fmla="*/ 567775 w 1221610"/>
              <a:gd name="connsiteY56" fmla="*/ 1136314 h 2226939"/>
              <a:gd name="connsiteX57" fmla="*/ 572104 w 1221610"/>
              <a:gd name="connsiteY57" fmla="*/ 1146420 h 2226939"/>
              <a:gd name="connsiteX58" fmla="*/ 591588 w 1221610"/>
              <a:gd name="connsiteY58" fmla="*/ 1112502 h 2226939"/>
              <a:gd name="connsiteX59" fmla="*/ 615400 w 1221610"/>
              <a:gd name="connsiteY59" fmla="*/ 1095833 h 2226939"/>
              <a:gd name="connsiteX60" fmla="*/ 665407 w 1221610"/>
              <a:gd name="connsiteY60" fmla="*/ 1069639 h 2226939"/>
              <a:gd name="connsiteX61" fmla="*/ 698744 w 1221610"/>
              <a:gd name="connsiteY61" fmla="*/ 1057733 h 2226939"/>
              <a:gd name="connsiteX62" fmla="*/ 734463 w 1221610"/>
              <a:gd name="connsiteY62" fmla="*/ 1019634 h 2226939"/>
              <a:gd name="connsiteX63" fmla="*/ 791613 w 1221610"/>
              <a:gd name="connsiteY63" fmla="*/ 995820 h 2226939"/>
              <a:gd name="connsiteX64" fmla="*/ 817807 w 1221610"/>
              <a:gd name="connsiteY64" fmla="*/ 950577 h 2226939"/>
              <a:gd name="connsiteX65" fmla="*/ 841618 w 1221610"/>
              <a:gd name="connsiteY65" fmla="*/ 933906 h 2226939"/>
              <a:gd name="connsiteX66" fmla="*/ 867813 w 1221610"/>
              <a:gd name="connsiteY66" fmla="*/ 933908 h 2226939"/>
              <a:gd name="connsiteX67" fmla="*/ 872575 w 1221610"/>
              <a:gd name="connsiteY67" fmla="*/ 952958 h 2226939"/>
              <a:gd name="connsiteX68" fmla="*/ 848763 w 1221610"/>
              <a:gd name="connsiteY68" fmla="*/ 979152 h 2226939"/>
              <a:gd name="connsiteX69" fmla="*/ 872575 w 1221610"/>
              <a:gd name="connsiteY69" fmla="*/ 1005345 h 2226939"/>
              <a:gd name="connsiteX70" fmla="*/ 872575 w 1221610"/>
              <a:gd name="connsiteY70" fmla="*/ 1029158 h 2226939"/>
              <a:gd name="connsiteX71" fmla="*/ 829713 w 1221610"/>
              <a:gd name="connsiteY71" fmla="*/ 1031539 h 2226939"/>
              <a:gd name="connsiteX72" fmla="*/ 817807 w 1221610"/>
              <a:gd name="connsiteY72" fmla="*/ 1060114 h 2226939"/>
              <a:gd name="connsiteX73" fmla="*/ 829713 w 1221610"/>
              <a:gd name="connsiteY73" fmla="*/ 1088689 h 2226939"/>
              <a:gd name="connsiteX74" fmla="*/ 822567 w 1221610"/>
              <a:gd name="connsiteY74" fmla="*/ 1112500 h 2226939"/>
              <a:gd name="connsiteX75" fmla="*/ 836857 w 1221610"/>
              <a:gd name="connsiteY75" fmla="*/ 1131553 h 2226939"/>
              <a:gd name="connsiteX76" fmla="*/ 870194 w 1221610"/>
              <a:gd name="connsiteY76" fmla="*/ 1102978 h 2226939"/>
              <a:gd name="connsiteX77" fmla="*/ 903532 w 1221610"/>
              <a:gd name="connsiteY77" fmla="*/ 1098215 h 2226939"/>
              <a:gd name="connsiteX78" fmla="*/ 901150 w 1221610"/>
              <a:gd name="connsiteY78" fmla="*/ 1052970 h 2226939"/>
              <a:gd name="connsiteX79" fmla="*/ 958300 w 1221610"/>
              <a:gd name="connsiteY79" fmla="*/ 1043446 h 2226939"/>
              <a:gd name="connsiteX80" fmla="*/ 974969 w 1221610"/>
              <a:gd name="connsiteY80" fmla="*/ 1062495 h 2226939"/>
              <a:gd name="connsiteX81" fmla="*/ 984494 w 1221610"/>
              <a:gd name="connsiteY81" fmla="*/ 1188703 h 2226939"/>
              <a:gd name="connsiteX82" fmla="*/ 1032119 w 1221610"/>
              <a:gd name="connsiteY82" fmla="*/ 1269665 h 2226939"/>
              <a:gd name="connsiteX83" fmla="*/ 1072600 w 1221610"/>
              <a:gd name="connsiteY83" fmla="*/ 1291096 h 2226939"/>
              <a:gd name="connsiteX84" fmla="*/ 1089269 w 1221610"/>
              <a:gd name="connsiteY84" fmla="*/ 1357771 h 2226939"/>
              <a:gd name="connsiteX85" fmla="*/ 1122607 w 1221610"/>
              <a:gd name="connsiteY85" fmla="*/ 1383965 h 2226939"/>
              <a:gd name="connsiteX86" fmla="*/ 1163088 w 1221610"/>
              <a:gd name="connsiteY86" fmla="*/ 1443496 h 2226939"/>
              <a:gd name="connsiteX87" fmla="*/ 1191663 w 1221610"/>
              <a:gd name="connsiteY87" fmla="*/ 1457784 h 2226939"/>
              <a:gd name="connsiteX88" fmla="*/ 1220238 w 1221610"/>
              <a:gd name="connsiteY88" fmla="*/ 1495883 h 2226939"/>
              <a:gd name="connsiteX89" fmla="*/ 1215943 w 1221610"/>
              <a:gd name="connsiteY89" fmla="*/ 1515743 h 2226939"/>
              <a:gd name="connsiteX90" fmla="*/ 1196425 w 1221610"/>
              <a:gd name="connsiteY90" fmla="*/ 1564940 h 2226939"/>
              <a:gd name="connsiteX91" fmla="*/ 1144037 w 1221610"/>
              <a:gd name="connsiteY91" fmla="*/ 1560176 h 2226939"/>
              <a:gd name="connsiteX92" fmla="*/ 1124987 w 1221610"/>
              <a:gd name="connsiteY92" fmla="*/ 1605419 h 2226939"/>
              <a:gd name="connsiteX93" fmla="*/ 1048787 w 1221610"/>
              <a:gd name="connsiteY93" fmla="*/ 1638757 h 2226939"/>
              <a:gd name="connsiteX94" fmla="*/ 1020212 w 1221610"/>
              <a:gd name="connsiteY94" fmla="*/ 1698288 h 2226939"/>
              <a:gd name="connsiteX95" fmla="*/ 1036881 w 1221610"/>
              <a:gd name="connsiteY95" fmla="*/ 1745913 h 2226939"/>
              <a:gd name="connsiteX96" fmla="*/ 1017832 w 1221610"/>
              <a:gd name="connsiteY96" fmla="*/ 1786396 h 2226939"/>
              <a:gd name="connsiteX97" fmla="*/ 984493 w 1221610"/>
              <a:gd name="connsiteY97" fmla="*/ 1784013 h 2226939"/>
              <a:gd name="connsiteX98" fmla="*/ 982112 w 1221610"/>
              <a:gd name="connsiteY98" fmla="*/ 1848307 h 2226939"/>
              <a:gd name="connsiteX99" fmla="*/ 946393 w 1221610"/>
              <a:gd name="connsiteY99" fmla="*/ 1864976 h 2226939"/>
              <a:gd name="connsiteX100" fmla="*/ 910674 w 1221610"/>
              <a:gd name="connsiteY100" fmla="*/ 1872119 h 2226939"/>
              <a:gd name="connsiteX101" fmla="*/ 910674 w 1221610"/>
              <a:gd name="connsiteY101" fmla="*/ 1936413 h 2226939"/>
              <a:gd name="connsiteX102" fmla="*/ 967824 w 1221610"/>
              <a:gd name="connsiteY102" fmla="*/ 1945938 h 2226939"/>
              <a:gd name="connsiteX103" fmla="*/ 1001162 w 1221610"/>
              <a:gd name="connsiteY103" fmla="*/ 1941176 h 2226939"/>
              <a:gd name="connsiteX104" fmla="*/ 1005922 w 1221610"/>
              <a:gd name="connsiteY104" fmla="*/ 2014995 h 2226939"/>
              <a:gd name="connsiteX105" fmla="*/ 982112 w 1221610"/>
              <a:gd name="connsiteY105" fmla="*/ 2036426 h 2226939"/>
              <a:gd name="connsiteX106" fmla="*/ 922581 w 1221610"/>
              <a:gd name="connsiteY106" fmla="*/ 2034046 h 2226939"/>
              <a:gd name="connsiteX107" fmla="*/ 870193 w 1221610"/>
              <a:gd name="connsiteY107" fmla="*/ 2043571 h 2226939"/>
              <a:gd name="connsiteX108" fmla="*/ 824949 w 1221610"/>
              <a:gd name="connsiteY108" fmla="*/ 2067384 h 2226939"/>
              <a:gd name="connsiteX109" fmla="*/ 779704 w 1221610"/>
              <a:gd name="connsiteY109" fmla="*/ 2074526 h 2226939"/>
              <a:gd name="connsiteX110" fmla="*/ 758274 w 1221610"/>
              <a:gd name="connsiteY110" fmla="*/ 2093578 h 2226939"/>
              <a:gd name="connsiteX111" fmla="*/ 751131 w 1221610"/>
              <a:gd name="connsiteY111" fmla="*/ 2138821 h 2226939"/>
              <a:gd name="connsiteX112" fmla="*/ 734462 w 1221610"/>
              <a:gd name="connsiteY112" fmla="*/ 2150728 h 2226939"/>
              <a:gd name="connsiteX113" fmla="*/ 689218 w 1221610"/>
              <a:gd name="connsiteY113" fmla="*/ 2200734 h 2226939"/>
              <a:gd name="connsiteX114" fmla="*/ 665406 w 1221610"/>
              <a:gd name="connsiteY114" fmla="*/ 2205495 h 2226939"/>
              <a:gd name="connsiteX115" fmla="*/ 617781 w 1221610"/>
              <a:gd name="connsiteY115" fmla="*/ 2226927 h 2226939"/>
              <a:gd name="connsiteX116" fmla="*/ 579681 w 1221610"/>
              <a:gd name="connsiteY116" fmla="*/ 2210258 h 2226939"/>
              <a:gd name="connsiteX117" fmla="*/ 563012 w 1221610"/>
              <a:gd name="connsiteY117" fmla="*/ 2181683 h 2226939"/>
              <a:gd name="connsiteX118" fmla="*/ 520149 w 1221610"/>
              <a:gd name="connsiteY118" fmla="*/ 2191209 h 2226939"/>
              <a:gd name="connsiteX119" fmla="*/ 512573 w 1221610"/>
              <a:gd name="connsiteY119" fmla="*/ 2185105 h 2226939"/>
              <a:gd name="connsiteX120" fmla="*/ 503481 w 1221610"/>
              <a:gd name="connsiteY120" fmla="*/ 2179302 h 2226939"/>
              <a:gd name="connsiteX121" fmla="*/ 522531 w 1221610"/>
              <a:gd name="connsiteY121" fmla="*/ 2072145 h 2226939"/>
              <a:gd name="connsiteX122" fmla="*/ 539199 w 1221610"/>
              <a:gd name="connsiteY122" fmla="*/ 2050714 h 2226939"/>
              <a:gd name="connsiteX123" fmla="*/ 529674 w 1221610"/>
              <a:gd name="connsiteY123" fmla="*/ 2005471 h 2226939"/>
              <a:gd name="connsiteX124" fmla="*/ 553487 w 1221610"/>
              <a:gd name="connsiteY124" fmla="*/ 1991183 h 2226939"/>
              <a:gd name="connsiteX125" fmla="*/ 534437 w 1221610"/>
              <a:gd name="connsiteY125" fmla="*/ 1976896 h 2226939"/>
              <a:gd name="connsiteX126" fmla="*/ 522531 w 1221610"/>
              <a:gd name="connsiteY126" fmla="*/ 1941178 h 2226939"/>
              <a:gd name="connsiteX127" fmla="*/ 513006 w 1221610"/>
              <a:gd name="connsiteY127" fmla="*/ 1895934 h 2226939"/>
              <a:gd name="connsiteX128" fmla="*/ 510624 w 1221610"/>
              <a:gd name="connsiteY128" fmla="*/ 1864976 h 2226939"/>
              <a:gd name="connsiteX129" fmla="*/ 460618 w 1221610"/>
              <a:gd name="connsiteY129" fmla="*/ 1867359 h 2226939"/>
              <a:gd name="connsiteX130" fmla="*/ 427282 w 1221610"/>
              <a:gd name="connsiteY130" fmla="*/ 1831640 h 2226939"/>
              <a:gd name="connsiteX131" fmla="*/ 382037 w 1221610"/>
              <a:gd name="connsiteY131" fmla="*/ 1814970 h 2226939"/>
              <a:gd name="connsiteX132" fmla="*/ 367749 w 1221610"/>
              <a:gd name="connsiteY132" fmla="*/ 1764965 h 2226939"/>
              <a:gd name="connsiteX133" fmla="*/ 365368 w 1221610"/>
              <a:gd name="connsiteY133" fmla="*/ 1743533 h 2226939"/>
              <a:gd name="connsiteX134" fmla="*/ 334413 w 1221610"/>
              <a:gd name="connsiteY134" fmla="*/ 1698290 h 2226939"/>
              <a:gd name="connsiteX135" fmla="*/ 291549 w 1221610"/>
              <a:gd name="connsiteY135" fmla="*/ 1674477 h 2226939"/>
              <a:gd name="connsiteX136" fmla="*/ 248688 w 1221610"/>
              <a:gd name="connsiteY136" fmla="*/ 1645903 h 2226939"/>
              <a:gd name="connsiteX137" fmla="*/ 215349 w 1221610"/>
              <a:gd name="connsiteY137" fmla="*/ 1636377 h 2226939"/>
              <a:gd name="connsiteX138" fmla="*/ 217731 w 1221610"/>
              <a:gd name="connsiteY138" fmla="*/ 1591131 h 2226939"/>
              <a:gd name="connsiteX139" fmla="*/ 174868 w 1221610"/>
              <a:gd name="connsiteY139" fmla="*/ 1605421 h 2226939"/>
              <a:gd name="connsiteX140" fmla="*/ 186775 w 1221610"/>
              <a:gd name="connsiteY140" fmla="*/ 1638759 h 2226939"/>
              <a:gd name="connsiteX141" fmla="*/ 179631 w 1221610"/>
              <a:gd name="connsiteY141" fmla="*/ 1655428 h 2226939"/>
              <a:gd name="connsiteX142" fmla="*/ 141531 w 1221610"/>
              <a:gd name="connsiteY142" fmla="*/ 1626853 h 2226939"/>
              <a:gd name="connsiteX143" fmla="*/ 98669 w 1221610"/>
              <a:gd name="connsiteY143" fmla="*/ 1624471 h 2226939"/>
              <a:gd name="connsiteX144" fmla="*/ 43899 w 1221610"/>
              <a:gd name="connsiteY144" fmla="*/ 1605421 h 2226939"/>
              <a:gd name="connsiteX145" fmla="*/ 10560 w 1221610"/>
              <a:gd name="connsiteY145" fmla="*/ 1603037 h 2226939"/>
              <a:gd name="connsiteX146" fmla="*/ 1037 w 1221610"/>
              <a:gd name="connsiteY146" fmla="*/ 1550653 h 2226939"/>
              <a:gd name="connsiteX147" fmla="*/ 34374 w 1221610"/>
              <a:gd name="connsiteY147" fmla="*/ 1462546 h 2226939"/>
              <a:gd name="connsiteX148" fmla="*/ 60568 w 1221610"/>
              <a:gd name="connsiteY148" fmla="*/ 1414921 h 2226939"/>
              <a:gd name="connsiteX149" fmla="*/ 81999 w 1221610"/>
              <a:gd name="connsiteY149" fmla="*/ 1367296 h 2226939"/>
              <a:gd name="connsiteX150" fmla="*/ 108194 w 1221610"/>
              <a:gd name="connsiteY150" fmla="*/ 1329196 h 2226939"/>
              <a:gd name="connsiteX151" fmla="*/ 146293 w 1221610"/>
              <a:gd name="connsiteY151" fmla="*/ 1319671 h 2226939"/>
              <a:gd name="connsiteX152" fmla="*/ 153438 w 1221610"/>
              <a:gd name="connsiteY152" fmla="*/ 1283953 h 2226939"/>
              <a:gd name="connsiteX153" fmla="*/ 262975 w 1221610"/>
              <a:gd name="connsiteY153" fmla="*/ 1164890 h 2226939"/>
              <a:gd name="connsiteX154" fmla="*/ 286787 w 1221610"/>
              <a:gd name="connsiteY154" fmla="*/ 1026775 h 2226939"/>
              <a:gd name="connsiteX155" fmla="*/ 282025 w 1221610"/>
              <a:gd name="connsiteY155" fmla="*/ 945815 h 2226939"/>
              <a:gd name="connsiteX156" fmla="*/ 196300 w 1221610"/>
              <a:gd name="connsiteY156" fmla="*/ 933909 h 2226939"/>
              <a:gd name="connsiteX157" fmla="*/ 179632 w 1221610"/>
              <a:gd name="connsiteY157" fmla="*/ 852946 h 2226939"/>
              <a:gd name="connsiteX158" fmla="*/ 186775 w 1221610"/>
              <a:gd name="connsiteY158" fmla="*/ 786271 h 2226939"/>
              <a:gd name="connsiteX159" fmla="*/ 148675 w 1221610"/>
              <a:gd name="connsiteY159" fmla="*/ 748171 h 2226939"/>
              <a:gd name="connsiteX160" fmla="*/ 127244 w 1221610"/>
              <a:gd name="connsiteY160" fmla="*/ 707689 h 2226939"/>
              <a:gd name="connsiteX161" fmla="*/ 117719 w 1221610"/>
              <a:gd name="connsiteY161" fmla="*/ 648159 h 2226939"/>
              <a:gd name="connsiteX162" fmla="*/ 102097 w 1221610"/>
              <a:gd name="connsiteY162" fmla="*/ 568005 h 2226939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82025 w 1221610"/>
              <a:gd name="connsiteY17" fmla="*/ 258243 h 2225168"/>
              <a:gd name="connsiteX18" fmla="*/ 243924 w 1221610"/>
              <a:gd name="connsiteY18" fmla="*/ 429693 h 2225168"/>
              <a:gd name="connsiteX19" fmla="*/ 198681 w 1221610"/>
              <a:gd name="connsiteY19" fmla="*/ 441599 h 2225168"/>
              <a:gd name="connsiteX20" fmla="*/ 141531 w 1221610"/>
              <a:gd name="connsiteY20" fmla="*/ 443981 h 2225168"/>
              <a:gd name="connsiteX21" fmla="*/ 132006 w 1221610"/>
              <a:gd name="connsiteY21" fmla="*/ 458268 h 2225168"/>
              <a:gd name="connsiteX22" fmla="*/ 158199 w 1221610"/>
              <a:gd name="connsiteY22" fmla="*/ 491606 h 2225168"/>
              <a:gd name="connsiteX23" fmla="*/ 186774 w 1221610"/>
              <a:gd name="connsiteY23" fmla="*/ 505893 h 2225168"/>
              <a:gd name="connsiteX24" fmla="*/ 189156 w 1221610"/>
              <a:gd name="connsiteY24" fmla="*/ 534468 h 2225168"/>
              <a:gd name="connsiteX25" fmla="*/ 210587 w 1221610"/>
              <a:gd name="connsiteY25" fmla="*/ 570187 h 2225168"/>
              <a:gd name="connsiteX26" fmla="*/ 224874 w 1221610"/>
              <a:gd name="connsiteY26" fmla="*/ 598762 h 2225168"/>
              <a:gd name="connsiteX27" fmla="*/ 253449 w 1221610"/>
              <a:gd name="connsiteY27" fmla="*/ 601143 h 2225168"/>
              <a:gd name="connsiteX28" fmla="*/ 279643 w 1221610"/>
              <a:gd name="connsiteY28" fmla="*/ 577331 h 2225168"/>
              <a:gd name="connsiteX29" fmla="*/ 282024 w 1221610"/>
              <a:gd name="connsiteY29" fmla="*/ 553518 h 2225168"/>
              <a:gd name="connsiteX30" fmla="*/ 291549 w 1221610"/>
              <a:gd name="connsiteY30" fmla="*/ 529706 h 2225168"/>
              <a:gd name="connsiteX31" fmla="*/ 267737 w 1221610"/>
              <a:gd name="connsiteY31" fmla="*/ 496368 h 2225168"/>
              <a:gd name="connsiteX32" fmla="*/ 303456 w 1221610"/>
              <a:gd name="connsiteY32" fmla="*/ 486843 h 2225168"/>
              <a:gd name="connsiteX33" fmla="*/ 322506 w 1221610"/>
              <a:gd name="connsiteY33" fmla="*/ 463031 h 2225168"/>
              <a:gd name="connsiteX34" fmla="*/ 353462 w 1221610"/>
              <a:gd name="connsiteY34" fmla="*/ 455887 h 2225168"/>
              <a:gd name="connsiteX35" fmla="*/ 410612 w 1221610"/>
              <a:gd name="connsiteY35" fmla="*/ 458268 h 2225168"/>
              <a:gd name="connsiteX36" fmla="*/ 410612 w 1221610"/>
              <a:gd name="connsiteY36" fmla="*/ 513037 h 2225168"/>
              <a:gd name="connsiteX37" fmla="*/ 436806 w 1221610"/>
              <a:gd name="connsiteY37" fmla="*/ 536847 h 2225168"/>
              <a:gd name="connsiteX38" fmla="*/ 462999 w 1221610"/>
              <a:gd name="connsiteY38" fmla="*/ 553518 h 2225168"/>
              <a:gd name="connsiteX39" fmla="*/ 424899 w 1221610"/>
              <a:gd name="connsiteY39" fmla="*/ 572568 h 2225168"/>
              <a:gd name="connsiteX40" fmla="*/ 403468 w 1221610"/>
              <a:gd name="connsiteY40" fmla="*/ 591618 h 2225168"/>
              <a:gd name="connsiteX41" fmla="*/ 420137 w 1221610"/>
              <a:gd name="connsiteY41" fmla="*/ 615431 h 2225168"/>
              <a:gd name="connsiteX42" fmla="*/ 415374 w 1221610"/>
              <a:gd name="connsiteY42" fmla="*/ 655912 h 2225168"/>
              <a:gd name="connsiteX43" fmla="*/ 427281 w 1221610"/>
              <a:gd name="connsiteY43" fmla="*/ 684487 h 2225168"/>
              <a:gd name="connsiteX44" fmla="*/ 410612 w 1221610"/>
              <a:gd name="connsiteY44" fmla="*/ 705918 h 2225168"/>
              <a:gd name="connsiteX45" fmla="*/ 401088 w 1221610"/>
              <a:gd name="connsiteY45" fmla="*/ 784500 h 2225168"/>
              <a:gd name="connsiteX46" fmla="*/ 441568 w 1221610"/>
              <a:gd name="connsiteY46" fmla="*/ 784499 h 2225168"/>
              <a:gd name="connsiteX47" fmla="*/ 486812 w 1221610"/>
              <a:gd name="connsiteY47" fmla="*/ 760687 h 2225168"/>
              <a:gd name="connsiteX48" fmla="*/ 513007 w 1221610"/>
              <a:gd name="connsiteY48" fmla="*/ 763068 h 2225168"/>
              <a:gd name="connsiteX49" fmla="*/ 536818 w 1221610"/>
              <a:gd name="connsiteY49" fmla="*/ 789262 h 2225168"/>
              <a:gd name="connsiteX50" fmla="*/ 510625 w 1221610"/>
              <a:gd name="connsiteY50" fmla="*/ 894037 h 2225168"/>
              <a:gd name="connsiteX51" fmla="*/ 539200 w 1221610"/>
              <a:gd name="connsiteY51" fmla="*/ 932137 h 2225168"/>
              <a:gd name="connsiteX52" fmla="*/ 546344 w 1221610"/>
              <a:gd name="connsiteY52" fmla="*/ 951188 h 2225168"/>
              <a:gd name="connsiteX53" fmla="*/ 532057 w 1221610"/>
              <a:gd name="connsiteY53" fmla="*/ 982143 h 2225168"/>
              <a:gd name="connsiteX54" fmla="*/ 517769 w 1221610"/>
              <a:gd name="connsiteY54" fmla="*/ 1053581 h 2225168"/>
              <a:gd name="connsiteX55" fmla="*/ 541582 w 1221610"/>
              <a:gd name="connsiteY55" fmla="*/ 1086918 h 2225168"/>
              <a:gd name="connsiteX56" fmla="*/ 551107 w 1221610"/>
              <a:gd name="connsiteY56" fmla="*/ 1127399 h 2225168"/>
              <a:gd name="connsiteX57" fmla="*/ 567775 w 1221610"/>
              <a:gd name="connsiteY57" fmla="*/ 1134543 h 2225168"/>
              <a:gd name="connsiteX58" fmla="*/ 572104 w 1221610"/>
              <a:gd name="connsiteY58" fmla="*/ 1144649 h 2225168"/>
              <a:gd name="connsiteX59" fmla="*/ 591588 w 1221610"/>
              <a:gd name="connsiteY59" fmla="*/ 1110731 h 2225168"/>
              <a:gd name="connsiteX60" fmla="*/ 615400 w 1221610"/>
              <a:gd name="connsiteY60" fmla="*/ 1094062 h 2225168"/>
              <a:gd name="connsiteX61" fmla="*/ 665407 w 1221610"/>
              <a:gd name="connsiteY61" fmla="*/ 1067868 h 2225168"/>
              <a:gd name="connsiteX62" fmla="*/ 698744 w 1221610"/>
              <a:gd name="connsiteY62" fmla="*/ 1055962 h 2225168"/>
              <a:gd name="connsiteX63" fmla="*/ 734463 w 1221610"/>
              <a:gd name="connsiteY63" fmla="*/ 1017863 h 2225168"/>
              <a:gd name="connsiteX64" fmla="*/ 791613 w 1221610"/>
              <a:gd name="connsiteY64" fmla="*/ 994049 h 2225168"/>
              <a:gd name="connsiteX65" fmla="*/ 817807 w 1221610"/>
              <a:gd name="connsiteY65" fmla="*/ 948806 h 2225168"/>
              <a:gd name="connsiteX66" fmla="*/ 841618 w 1221610"/>
              <a:gd name="connsiteY66" fmla="*/ 932135 h 2225168"/>
              <a:gd name="connsiteX67" fmla="*/ 867813 w 1221610"/>
              <a:gd name="connsiteY67" fmla="*/ 932137 h 2225168"/>
              <a:gd name="connsiteX68" fmla="*/ 872575 w 1221610"/>
              <a:gd name="connsiteY68" fmla="*/ 951187 h 2225168"/>
              <a:gd name="connsiteX69" fmla="*/ 848763 w 1221610"/>
              <a:gd name="connsiteY69" fmla="*/ 977381 h 2225168"/>
              <a:gd name="connsiteX70" fmla="*/ 872575 w 1221610"/>
              <a:gd name="connsiteY70" fmla="*/ 1003574 h 2225168"/>
              <a:gd name="connsiteX71" fmla="*/ 872575 w 1221610"/>
              <a:gd name="connsiteY71" fmla="*/ 1027387 h 2225168"/>
              <a:gd name="connsiteX72" fmla="*/ 829713 w 1221610"/>
              <a:gd name="connsiteY72" fmla="*/ 1029768 h 2225168"/>
              <a:gd name="connsiteX73" fmla="*/ 817807 w 1221610"/>
              <a:gd name="connsiteY73" fmla="*/ 1058343 h 2225168"/>
              <a:gd name="connsiteX74" fmla="*/ 829713 w 1221610"/>
              <a:gd name="connsiteY74" fmla="*/ 1086918 h 2225168"/>
              <a:gd name="connsiteX75" fmla="*/ 822567 w 1221610"/>
              <a:gd name="connsiteY75" fmla="*/ 1110729 h 2225168"/>
              <a:gd name="connsiteX76" fmla="*/ 836857 w 1221610"/>
              <a:gd name="connsiteY76" fmla="*/ 1129782 h 2225168"/>
              <a:gd name="connsiteX77" fmla="*/ 870194 w 1221610"/>
              <a:gd name="connsiteY77" fmla="*/ 1101207 h 2225168"/>
              <a:gd name="connsiteX78" fmla="*/ 903532 w 1221610"/>
              <a:gd name="connsiteY78" fmla="*/ 1096444 h 2225168"/>
              <a:gd name="connsiteX79" fmla="*/ 901150 w 1221610"/>
              <a:gd name="connsiteY79" fmla="*/ 1051199 h 2225168"/>
              <a:gd name="connsiteX80" fmla="*/ 958300 w 1221610"/>
              <a:gd name="connsiteY80" fmla="*/ 1041675 h 2225168"/>
              <a:gd name="connsiteX81" fmla="*/ 974969 w 1221610"/>
              <a:gd name="connsiteY81" fmla="*/ 1060724 h 2225168"/>
              <a:gd name="connsiteX82" fmla="*/ 984494 w 1221610"/>
              <a:gd name="connsiteY82" fmla="*/ 1186932 h 2225168"/>
              <a:gd name="connsiteX83" fmla="*/ 1032119 w 1221610"/>
              <a:gd name="connsiteY83" fmla="*/ 1267894 h 2225168"/>
              <a:gd name="connsiteX84" fmla="*/ 1072600 w 1221610"/>
              <a:gd name="connsiteY84" fmla="*/ 1289325 h 2225168"/>
              <a:gd name="connsiteX85" fmla="*/ 1089269 w 1221610"/>
              <a:gd name="connsiteY85" fmla="*/ 1356000 h 2225168"/>
              <a:gd name="connsiteX86" fmla="*/ 1122607 w 1221610"/>
              <a:gd name="connsiteY86" fmla="*/ 1382194 h 2225168"/>
              <a:gd name="connsiteX87" fmla="*/ 1163088 w 1221610"/>
              <a:gd name="connsiteY87" fmla="*/ 1441725 h 2225168"/>
              <a:gd name="connsiteX88" fmla="*/ 1191663 w 1221610"/>
              <a:gd name="connsiteY88" fmla="*/ 1456013 h 2225168"/>
              <a:gd name="connsiteX89" fmla="*/ 1220238 w 1221610"/>
              <a:gd name="connsiteY89" fmla="*/ 1494112 h 2225168"/>
              <a:gd name="connsiteX90" fmla="*/ 1215943 w 1221610"/>
              <a:gd name="connsiteY90" fmla="*/ 1513972 h 2225168"/>
              <a:gd name="connsiteX91" fmla="*/ 1196425 w 1221610"/>
              <a:gd name="connsiteY91" fmla="*/ 1563169 h 2225168"/>
              <a:gd name="connsiteX92" fmla="*/ 1144037 w 1221610"/>
              <a:gd name="connsiteY92" fmla="*/ 1558405 h 2225168"/>
              <a:gd name="connsiteX93" fmla="*/ 1124987 w 1221610"/>
              <a:gd name="connsiteY93" fmla="*/ 1603648 h 2225168"/>
              <a:gd name="connsiteX94" fmla="*/ 1048787 w 1221610"/>
              <a:gd name="connsiteY94" fmla="*/ 1636986 h 2225168"/>
              <a:gd name="connsiteX95" fmla="*/ 1020212 w 1221610"/>
              <a:gd name="connsiteY95" fmla="*/ 1696517 h 2225168"/>
              <a:gd name="connsiteX96" fmla="*/ 1036881 w 1221610"/>
              <a:gd name="connsiteY96" fmla="*/ 1744142 h 2225168"/>
              <a:gd name="connsiteX97" fmla="*/ 1017832 w 1221610"/>
              <a:gd name="connsiteY97" fmla="*/ 1784625 h 2225168"/>
              <a:gd name="connsiteX98" fmla="*/ 984493 w 1221610"/>
              <a:gd name="connsiteY98" fmla="*/ 1782242 h 2225168"/>
              <a:gd name="connsiteX99" fmla="*/ 982112 w 1221610"/>
              <a:gd name="connsiteY99" fmla="*/ 1846536 h 2225168"/>
              <a:gd name="connsiteX100" fmla="*/ 946393 w 1221610"/>
              <a:gd name="connsiteY100" fmla="*/ 1863205 h 2225168"/>
              <a:gd name="connsiteX101" fmla="*/ 910674 w 1221610"/>
              <a:gd name="connsiteY101" fmla="*/ 1870348 h 2225168"/>
              <a:gd name="connsiteX102" fmla="*/ 910674 w 1221610"/>
              <a:gd name="connsiteY102" fmla="*/ 1934642 h 2225168"/>
              <a:gd name="connsiteX103" fmla="*/ 967824 w 1221610"/>
              <a:gd name="connsiteY103" fmla="*/ 1944167 h 2225168"/>
              <a:gd name="connsiteX104" fmla="*/ 1001162 w 1221610"/>
              <a:gd name="connsiteY104" fmla="*/ 1939405 h 2225168"/>
              <a:gd name="connsiteX105" fmla="*/ 1005922 w 1221610"/>
              <a:gd name="connsiteY105" fmla="*/ 2013224 h 2225168"/>
              <a:gd name="connsiteX106" fmla="*/ 982112 w 1221610"/>
              <a:gd name="connsiteY106" fmla="*/ 2034655 h 2225168"/>
              <a:gd name="connsiteX107" fmla="*/ 922581 w 1221610"/>
              <a:gd name="connsiteY107" fmla="*/ 2032275 h 2225168"/>
              <a:gd name="connsiteX108" fmla="*/ 870193 w 1221610"/>
              <a:gd name="connsiteY108" fmla="*/ 2041800 h 2225168"/>
              <a:gd name="connsiteX109" fmla="*/ 824949 w 1221610"/>
              <a:gd name="connsiteY109" fmla="*/ 2065613 h 2225168"/>
              <a:gd name="connsiteX110" fmla="*/ 779704 w 1221610"/>
              <a:gd name="connsiteY110" fmla="*/ 2072755 h 2225168"/>
              <a:gd name="connsiteX111" fmla="*/ 758274 w 1221610"/>
              <a:gd name="connsiteY111" fmla="*/ 2091807 h 2225168"/>
              <a:gd name="connsiteX112" fmla="*/ 751131 w 1221610"/>
              <a:gd name="connsiteY112" fmla="*/ 2137050 h 2225168"/>
              <a:gd name="connsiteX113" fmla="*/ 734462 w 1221610"/>
              <a:gd name="connsiteY113" fmla="*/ 2148957 h 2225168"/>
              <a:gd name="connsiteX114" fmla="*/ 689218 w 1221610"/>
              <a:gd name="connsiteY114" fmla="*/ 2198963 h 2225168"/>
              <a:gd name="connsiteX115" fmla="*/ 665406 w 1221610"/>
              <a:gd name="connsiteY115" fmla="*/ 2203724 h 2225168"/>
              <a:gd name="connsiteX116" fmla="*/ 617781 w 1221610"/>
              <a:gd name="connsiteY116" fmla="*/ 2225156 h 2225168"/>
              <a:gd name="connsiteX117" fmla="*/ 579681 w 1221610"/>
              <a:gd name="connsiteY117" fmla="*/ 2208487 h 2225168"/>
              <a:gd name="connsiteX118" fmla="*/ 563012 w 1221610"/>
              <a:gd name="connsiteY118" fmla="*/ 2179912 h 2225168"/>
              <a:gd name="connsiteX119" fmla="*/ 520149 w 1221610"/>
              <a:gd name="connsiteY119" fmla="*/ 2189438 h 2225168"/>
              <a:gd name="connsiteX120" fmla="*/ 512573 w 1221610"/>
              <a:gd name="connsiteY120" fmla="*/ 2183334 h 2225168"/>
              <a:gd name="connsiteX121" fmla="*/ 503481 w 1221610"/>
              <a:gd name="connsiteY121" fmla="*/ 2177531 h 2225168"/>
              <a:gd name="connsiteX122" fmla="*/ 522531 w 1221610"/>
              <a:gd name="connsiteY122" fmla="*/ 2070374 h 2225168"/>
              <a:gd name="connsiteX123" fmla="*/ 539199 w 1221610"/>
              <a:gd name="connsiteY123" fmla="*/ 2048943 h 2225168"/>
              <a:gd name="connsiteX124" fmla="*/ 529674 w 1221610"/>
              <a:gd name="connsiteY124" fmla="*/ 2003700 h 2225168"/>
              <a:gd name="connsiteX125" fmla="*/ 553487 w 1221610"/>
              <a:gd name="connsiteY125" fmla="*/ 1989412 h 2225168"/>
              <a:gd name="connsiteX126" fmla="*/ 534437 w 1221610"/>
              <a:gd name="connsiteY126" fmla="*/ 1975125 h 2225168"/>
              <a:gd name="connsiteX127" fmla="*/ 522531 w 1221610"/>
              <a:gd name="connsiteY127" fmla="*/ 1939407 h 2225168"/>
              <a:gd name="connsiteX128" fmla="*/ 513006 w 1221610"/>
              <a:gd name="connsiteY128" fmla="*/ 1894163 h 2225168"/>
              <a:gd name="connsiteX129" fmla="*/ 510624 w 1221610"/>
              <a:gd name="connsiteY129" fmla="*/ 1863205 h 2225168"/>
              <a:gd name="connsiteX130" fmla="*/ 460618 w 1221610"/>
              <a:gd name="connsiteY130" fmla="*/ 1865588 h 2225168"/>
              <a:gd name="connsiteX131" fmla="*/ 427282 w 1221610"/>
              <a:gd name="connsiteY131" fmla="*/ 1829869 h 2225168"/>
              <a:gd name="connsiteX132" fmla="*/ 382037 w 1221610"/>
              <a:gd name="connsiteY132" fmla="*/ 1813199 h 2225168"/>
              <a:gd name="connsiteX133" fmla="*/ 367749 w 1221610"/>
              <a:gd name="connsiteY133" fmla="*/ 1763194 h 2225168"/>
              <a:gd name="connsiteX134" fmla="*/ 365368 w 1221610"/>
              <a:gd name="connsiteY134" fmla="*/ 1741762 h 2225168"/>
              <a:gd name="connsiteX135" fmla="*/ 334413 w 1221610"/>
              <a:gd name="connsiteY135" fmla="*/ 1696519 h 2225168"/>
              <a:gd name="connsiteX136" fmla="*/ 291549 w 1221610"/>
              <a:gd name="connsiteY136" fmla="*/ 1672706 h 2225168"/>
              <a:gd name="connsiteX137" fmla="*/ 248688 w 1221610"/>
              <a:gd name="connsiteY137" fmla="*/ 1644132 h 2225168"/>
              <a:gd name="connsiteX138" fmla="*/ 215349 w 1221610"/>
              <a:gd name="connsiteY138" fmla="*/ 1634606 h 2225168"/>
              <a:gd name="connsiteX139" fmla="*/ 217731 w 1221610"/>
              <a:gd name="connsiteY139" fmla="*/ 1589360 h 2225168"/>
              <a:gd name="connsiteX140" fmla="*/ 174868 w 1221610"/>
              <a:gd name="connsiteY140" fmla="*/ 1603650 h 2225168"/>
              <a:gd name="connsiteX141" fmla="*/ 186775 w 1221610"/>
              <a:gd name="connsiteY141" fmla="*/ 1636988 h 2225168"/>
              <a:gd name="connsiteX142" fmla="*/ 179631 w 1221610"/>
              <a:gd name="connsiteY142" fmla="*/ 1653657 h 2225168"/>
              <a:gd name="connsiteX143" fmla="*/ 141531 w 1221610"/>
              <a:gd name="connsiteY143" fmla="*/ 1625082 h 2225168"/>
              <a:gd name="connsiteX144" fmla="*/ 98669 w 1221610"/>
              <a:gd name="connsiteY144" fmla="*/ 1622700 h 2225168"/>
              <a:gd name="connsiteX145" fmla="*/ 43899 w 1221610"/>
              <a:gd name="connsiteY145" fmla="*/ 1603650 h 2225168"/>
              <a:gd name="connsiteX146" fmla="*/ 10560 w 1221610"/>
              <a:gd name="connsiteY146" fmla="*/ 1601266 h 2225168"/>
              <a:gd name="connsiteX147" fmla="*/ 1037 w 1221610"/>
              <a:gd name="connsiteY147" fmla="*/ 1548882 h 2225168"/>
              <a:gd name="connsiteX148" fmla="*/ 34374 w 1221610"/>
              <a:gd name="connsiteY148" fmla="*/ 1460775 h 2225168"/>
              <a:gd name="connsiteX149" fmla="*/ 60568 w 1221610"/>
              <a:gd name="connsiteY149" fmla="*/ 1413150 h 2225168"/>
              <a:gd name="connsiteX150" fmla="*/ 81999 w 1221610"/>
              <a:gd name="connsiteY150" fmla="*/ 1365525 h 2225168"/>
              <a:gd name="connsiteX151" fmla="*/ 108194 w 1221610"/>
              <a:gd name="connsiteY151" fmla="*/ 1327425 h 2225168"/>
              <a:gd name="connsiteX152" fmla="*/ 146293 w 1221610"/>
              <a:gd name="connsiteY152" fmla="*/ 1317900 h 2225168"/>
              <a:gd name="connsiteX153" fmla="*/ 153438 w 1221610"/>
              <a:gd name="connsiteY153" fmla="*/ 1282182 h 2225168"/>
              <a:gd name="connsiteX154" fmla="*/ 262975 w 1221610"/>
              <a:gd name="connsiteY154" fmla="*/ 1163119 h 2225168"/>
              <a:gd name="connsiteX155" fmla="*/ 286787 w 1221610"/>
              <a:gd name="connsiteY155" fmla="*/ 1025004 h 2225168"/>
              <a:gd name="connsiteX156" fmla="*/ 282025 w 1221610"/>
              <a:gd name="connsiteY156" fmla="*/ 944044 h 2225168"/>
              <a:gd name="connsiteX157" fmla="*/ 196300 w 1221610"/>
              <a:gd name="connsiteY157" fmla="*/ 932138 h 2225168"/>
              <a:gd name="connsiteX158" fmla="*/ 179632 w 1221610"/>
              <a:gd name="connsiteY158" fmla="*/ 851175 h 2225168"/>
              <a:gd name="connsiteX159" fmla="*/ 186775 w 1221610"/>
              <a:gd name="connsiteY159" fmla="*/ 784500 h 2225168"/>
              <a:gd name="connsiteX160" fmla="*/ 148675 w 1221610"/>
              <a:gd name="connsiteY160" fmla="*/ 746400 h 2225168"/>
              <a:gd name="connsiteX161" fmla="*/ 127244 w 1221610"/>
              <a:gd name="connsiteY161" fmla="*/ 705918 h 2225168"/>
              <a:gd name="connsiteX162" fmla="*/ 117719 w 1221610"/>
              <a:gd name="connsiteY162" fmla="*/ 646388 h 2225168"/>
              <a:gd name="connsiteX163" fmla="*/ 102097 w 1221610"/>
              <a:gd name="connsiteY163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39162 w 1221610"/>
              <a:gd name="connsiteY17" fmla="*/ 129655 h 2225168"/>
              <a:gd name="connsiteX18" fmla="*/ 282025 w 1221610"/>
              <a:gd name="connsiteY18" fmla="*/ 258243 h 2225168"/>
              <a:gd name="connsiteX19" fmla="*/ 243924 w 1221610"/>
              <a:gd name="connsiteY19" fmla="*/ 429693 h 2225168"/>
              <a:gd name="connsiteX20" fmla="*/ 198681 w 1221610"/>
              <a:gd name="connsiteY20" fmla="*/ 441599 h 2225168"/>
              <a:gd name="connsiteX21" fmla="*/ 141531 w 1221610"/>
              <a:gd name="connsiteY21" fmla="*/ 443981 h 2225168"/>
              <a:gd name="connsiteX22" fmla="*/ 132006 w 1221610"/>
              <a:gd name="connsiteY22" fmla="*/ 458268 h 2225168"/>
              <a:gd name="connsiteX23" fmla="*/ 158199 w 1221610"/>
              <a:gd name="connsiteY23" fmla="*/ 491606 h 2225168"/>
              <a:gd name="connsiteX24" fmla="*/ 186774 w 1221610"/>
              <a:gd name="connsiteY24" fmla="*/ 505893 h 2225168"/>
              <a:gd name="connsiteX25" fmla="*/ 189156 w 1221610"/>
              <a:gd name="connsiteY25" fmla="*/ 534468 h 2225168"/>
              <a:gd name="connsiteX26" fmla="*/ 210587 w 1221610"/>
              <a:gd name="connsiteY26" fmla="*/ 570187 h 2225168"/>
              <a:gd name="connsiteX27" fmla="*/ 224874 w 1221610"/>
              <a:gd name="connsiteY27" fmla="*/ 598762 h 2225168"/>
              <a:gd name="connsiteX28" fmla="*/ 253449 w 1221610"/>
              <a:gd name="connsiteY28" fmla="*/ 601143 h 2225168"/>
              <a:gd name="connsiteX29" fmla="*/ 279643 w 1221610"/>
              <a:gd name="connsiteY29" fmla="*/ 577331 h 2225168"/>
              <a:gd name="connsiteX30" fmla="*/ 282024 w 1221610"/>
              <a:gd name="connsiteY30" fmla="*/ 553518 h 2225168"/>
              <a:gd name="connsiteX31" fmla="*/ 291549 w 1221610"/>
              <a:gd name="connsiteY31" fmla="*/ 529706 h 2225168"/>
              <a:gd name="connsiteX32" fmla="*/ 267737 w 1221610"/>
              <a:gd name="connsiteY32" fmla="*/ 496368 h 2225168"/>
              <a:gd name="connsiteX33" fmla="*/ 303456 w 1221610"/>
              <a:gd name="connsiteY33" fmla="*/ 486843 h 2225168"/>
              <a:gd name="connsiteX34" fmla="*/ 322506 w 1221610"/>
              <a:gd name="connsiteY34" fmla="*/ 463031 h 2225168"/>
              <a:gd name="connsiteX35" fmla="*/ 353462 w 1221610"/>
              <a:gd name="connsiteY35" fmla="*/ 455887 h 2225168"/>
              <a:gd name="connsiteX36" fmla="*/ 410612 w 1221610"/>
              <a:gd name="connsiteY36" fmla="*/ 458268 h 2225168"/>
              <a:gd name="connsiteX37" fmla="*/ 410612 w 1221610"/>
              <a:gd name="connsiteY37" fmla="*/ 513037 h 2225168"/>
              <a:gd name="connsiteX38" fmla="*/ 436806 w 1221610"/>
              <a:gd name="connsiteY38" fmla="*/ 536847 h 2225168"/>
              <a:gd name="connsiteX39" fmla="*/ 462999 w 1221610"/>
              <a:gd name="connsiteY39" fmla="*/ 553518 h 2225168"/>
              <a:gd name="connsiteX40" fmla="*/ 424899 w 1221610"/>
              <a:gd name="connsiteY40" fmla="*/ 572568 h 2225168"/>
              <a:gd name="connsiteX41" fmla="*/ 403468 w 1221610"/>
              <a:gd name="connsiteY41" fmla="*/ 591618 h 2225168"/>
              <a:gd name="connsiteX42" fmla="*/ 420137 w 1221610"/>
              <a:gd name="connsiteY42" fmla="*/ 615431 h 2225168"/>
              <a:gd name="connsiteX43" fmla="*/ 415374 w 1221610"/>
              <a:gd name="connsiteY43" fmla="*/ 655912 h 2225168"/>
              <a:gd name="connsiteX44" fmla="*/ 427281 w 1221610"/>
              <a:gd name="connsiteY44" fmla="*/ 684487 h 2225168"/>
              <a:gd name="connsiteX45" fmla="*/ 410612 w 1221610"/>
              <a:gd name="connsiteY45" fmla="*/ 705918 h 2225168"/>
              <a:gd name="connsiteX46" fmla="*/ 401088 w 1221610"/>
              <a:gd name="connsiteY46" fmla="*/ 784500 h 2225168"/>
              <a:gd name="connsiteX47" fmla="*/ 441568 w 1221610"/>
              <a:gd name="connsiteY47" fmla="*/ 784499 h 2225168"/>
              <a:gd name="connsiteX48" fmla="*/ 486812 w 1221610"/>
              <a:gd name="connsiteY48" fmla="*/ 760687 h 2225168"/>
              <a:gd name="connsiteX49" fmla="*/ 513007 w 1221610"/>
              <a:gd name="connsiteY49" fmla="*/ 763068 h 2225168"/>
              <a:gd name="connsiteX50" fmla="*/ 536818 w 1221610"/>
              <a:gd name="connsiteY50" fmla="*/ 789262 h 2225168"/>
              <a:gd name="connsiteX51" fmla="*/ 510625 w 1221610"/>
              <a:gd name="connsiteY51" fmla="*/ 894037 h 2225168"/>
              <a:gd name="connsiteX52" fmla="*/ 539200 w 1221610"/>
              <a:gd name="connsiteY52" fmla="*/ 932137 h 2225168"/>
              <a:gd name="connsiteX53" fmla="*/ 546344 w 1221610"/>
              <a:gd name="connsiteY53" fmla="*/ 951188 h 2225168"/>
              <a:gd name="connsiteX54" fmla="*/ 532057 w 1221610"/>
              <a:gd name="connsiteY54" fmla="*/ 982143 h 2225168"/>
              <a:gd name="connsiteX55" fmla="*/ 517769 w 1221610"/>
              <a:gd name="connsiteY55" fmla="*/ 1053581 h 2225168"/>
              <a:gd name="connsiteX56" fmla="*/ 541582 w 1221610"/>
              <a:gd name="connsiteY56" fmla="*/ 1086918 h 2225168"/>
              <a:gd name="connsiteX57" fmla="*/ 551107 w 1221610"/>
              <a:gd name="connsiteY57" fmla="*/ 1127399 h 2225168"/>
              <a:gd name="connsiteX58" fmla="*/ 567775 w 1221610"/>
              <a:gd name="connsiteY58" fmla="*/ 1134543 h 2225168"/>
              <a:gd name="connsiteX59" fmla="*/ 572104 w 1221610"/>
              <a:gd name="connsiteY59" fmla="*/ 1144649 h 2225168"/>
              <a:gd name="connsiteX60" fmla="*/ 591588 w 1221610"/>
              <a:gd name="connsiteY60" fmla="*/ 1110731 h 2225168"/>
              <a:gd name="connsiteX61" fmla="*/ 615400 w 1221610"/>
              <a:gd name="connsiteY61" fmla="*/ 1094062 h 2225168"/>
              <a:gd name="connsiteX62" fmla="*/ 665407 w 1221610"/>
              <a:gd name="connsiteY62" fmla="*/ 1067868 h 2225168"/>
              <a:gd name="connsiteX63" fmla="*/ 698744 w 1221610"/>
              <a:gd name="connsiteY63" fmla="*/ 1055962 h 2225168"/>
              <a:gd name="connsiteX64" fmla="*/ 734463 w 1221610"/>
              <a:gd name="connsiteY64" fmla="*/ 1017863 h 2225168"/>
              <a:gd name="connsiteX65" fmla="*/ 791613 w 1221610"/>
              <a:gd name="connsiteY65" fmla="*/ 994049 h 2225168"/>
              <a:gd name="connsiteX66" fmla="*/ 817807 w 1221610"/>
              <a:gd name="connsiteY66" fmla="*/ 948806 h 2225168"/>
              <a:gd name="connsiteX67" fmla="*/ 841618 w 1221610"/>
              <a:gd name="connsiteY67" fmla="*/ 932135 h 2225168"/>
              <a:gd name="connsiteX68" fmla="*/ 867813 w 1221610"/>
              <a:gd name="connsiteY68" fmla="*/ 932137 h 2225168"/>
              <a:gd name="connsiteX69" fmla="*/ 872575 w 1221610"/>
              <a:gd name="connsiteY69" fmla="*/ 951187 h 2225168"/>
              <a:gd name="connsiteX70" fmla="*/ 848763 w 1221610"/>
              <a:gd name="connsiteY70" fmla="*/ 977381 h 2225168"/>
              <a:gd name="connsiteX71" fmla="*/ 872575 w 1221610"/>
              <a:gd name="connsiteY71" fmla="*/ 1003574 h 2225168"/>
              <a:gd name="connsiteX72" fmla="*/ 872575 w 1221610"/>
              <a:gd name="connsiteY72" fmla="*/ 1027387 h 2225168"/>
              <a:gd name="connsiteX73" fmla="*/ 829713 w 1221610"/>
              <a:gd name="connsiteY73" fmla="*/ 1029768 h 2225168"/>
              <a:gd name="connsiteX74" fmla="*/ 817807 w 1221610"/>
              <a:gd name="connsiteY74" fmla="*/ 1058343 h 2225168"/>
              <a:gd name="connsiteX75" fmla="*/ 829713 w 1221610"/>
              <a:gd name="connsiteY75" fmla="*/ 1086918 h 2225168"/>
              <a:gd name="connsiteX76" fmla="*/ 822567 w 1221610"/>
              <a:gd name="connsiteY76" fmla="*/ 1110729 h 2225168"/>
              <a:gd name="connsiteX77" fmla="*/ 836857 w 1221610"/>
              <a:gd name="connsiteY77" fmla="*/ 1129782 h 2225168"/>
              <a:gd name="connsiteX78" fmla="*/ 870194 w 1221610"/>
              <a:gd name="connsiteY78" fmla="*/ 1101207 h 2225168"/>
              <a:gd name="connsiteX79" fmla="*/ 903532 w 1221610"/>
              <a:gd name="connsiteY79" fmla="*/ 1096444 h 2225168"/>
              <a:gd name="connsiteX80" fmla="*/ 901150 w 1221610"/>
              <a:gd name="connsiteY80" fmla="*/ 1051199 h 2225168"/>
              <a:gd name="connsiteX81" fmla="*/ 958300 w 1221610"/>
              <a:gd name="connsiteY81" fmla="*/ 1041675 h 2225168"/>
              <a:gd name="connsiteX82" fmla="*/ 974969 w 1221610"/>
              <a:gd name="connsiteY82" fmla="*/ 1060724 h 2225168"/>
              <a:gd name="connsiteX83" fmla="*/ 984494 w 1221610"/>
              <a:gd name="connsiteY83" fmla="*/ 1186932 h 2225168"/>
              <a:gd name="connsiteX84" fmla="*/ 1032119 w 1221610"/>
              <a:gd name="connsiteY84" fmla="*/ 1267894 h 2225168"/>
              <a:gd name="connsiteX85" fmla="*/ 1072600 w 1221610"/>
              <a:gd name="connsiteY85" fmla="*/ 1289325 h 2225168"/>
              <a:gd name="connsiteX86" fmla="*/ 1089269 w 1221610"/>
              <a:gd name="connsiteY86" fmla="*/ 1356000 h 2225168"/>
              <a:gd name="connsiteX87" fmla="*/ 1122607 w 1221610"/>
              <a:gd name="connsiteY87" fmla="*/ 1382194 h 2225168"/>
              <a:gd name="connsiteX88" fmla="*/ 1163088 w 1221610"/>
              <a:gd name="connsiteY88" fmla="*/ 1441725 h 2225168"/>
              <a:gd name="connsiteX89" fmla="*/ 1191663 w 1221610"/>
              <a:gd name="connsiteY89" fmla="*/ 1456013 h 2225168"/>
              <a:gd name="connsiteX90" fmla="*/ 1220238 w 1221610"/>
              <a:gd name="connsiteY90" fmla="*/ 1494112 h 2225168"/>
              <a:gd name="connsiteX91" fmla="*/ 1215943 w 1221610"/>
              <a:gd name="connsiteY91" fmla="*/ 1513972 h 2225168"/>
              <a:gd name="connsiteX92" fmla="*/ 1196425 w 1221610"/>
              <a:gd name="connsiteY92" fmla="*/ 1563169 h 2225168"/>
              <a:gd name="connsiteX93" fmla="*/ 1144037 w 1221610"/>
              <a:gd name="connsiteY93" fmla="*/ 1558405 h 2225168"/>
              <a:gd name="connsiteX94" fmla="*/ 1124987 w 1221610"/>
              <a:gd name="connsiteY94" fmla="*/ 1603648 h 2225168"/>
              <a:gd name="connsiteX95" fmla="*/ 1048787 w 1221610"/>
              <a:gd name="connsiteY95" fmla="*/ 1636986 h 2225168"/>
              <a:gd name="connsiteX96" fmla="*/ 1020212 w 1221610"/>
              <a:gd name="connsiteY96" fmla="*/ 1696517 h 2225168"/>
              <a:gd name="connsiteX97" fmla="*/ 1036881 w 1221610"/>
              <a:gd name="connsiteY97" fmla="*/ 1744142 h 2225168"/>
              <a:gd name="connsiteX98" fmla="*/ 1017832 w 1221610"/>
              <a:gd name="connsiteY98" fmla="*/ 1784625 h 2225168"/>
              <a:gd name="connsiteX99" fmla="*/ 984493 w 1221610"/>
              <a:gd name="connsiteY99" fmla="*/ 1782242 h 2225168"/>
              <a:gd name="connsiteX100" fmla="*/ 982112 w 1221610"/>
              <a:gd name="connsiteY100" fmla="*/ 1846536 h 2225168"/>
              <a:gd name="connsiteX101" fmla="*/ 946393 w 1221610"/>
              <a:gd name="connsiteY101" fmla="*/ 1863205 h 2225168"/>
              <a:gd name="connsiteX102" fmla="*/ 910674 w 1221610"/>
              <a:gd name="connsiteY102" fmla="*/ 1870348 h 2225168"/>
              <a:gd name="connsiteX103" fmla="*/ 910674 w 1221610"/>
              <a:gd name="connsiteY103" fmla="*/ 1934642 h 2225168"/>
              <a:gd name="connsiteX104" fmla="*/ 967824 w 1221610"/>
              <a:gd name="connsiteY104" fmla="*/ 1944167 h 2225168"/>
              <a:gd name="connsiteX105" fmla="*/ 1001162 w 1221610"/>
              <a:gd name="connsiteY105" fmla="*/ 1939405 h 2225168"/>
              <a:gd name="connsiteX106" fmla="*/ 1005922 w 1221610"/>
              <a:gd name="connsiteY106" fmla="*/ 2013224 h 2225168"/>
              <a:gd name="connsiteX107" fmla="*/ 982112 w 1221610"/>
              <a:gd name="connsiteY107" fmla="*/ 2034655 h 2225168"/>
              <a:gd name="connsiteX108" fmla="*/ 922581 w 1221610"/>
              <a:gd name="connsiteY108" fmla="*/ 2032275 h 2225168"/>
              <a:gd name="connsiteX109" fmla="*/ 870193 w 1221610"/>
              <a:gd name="connsiteY109" fmla="*/ 2041800 h 2225168"/>
              <a:gd name="connsiteX110" fmla="*/ 824949 w 1221610"/>
              <a:gd name="connsiteY110" fmla="*/ 2065613 h 2225168"/>
              <a:gd name="connsiteX111" fmla="*/ 779704 w 1221610"/>
              <a:gd name="connsiteY111" fmla="*/ 2072755 h 2225168"/>
              <a:gd name="connsiteX112" fmla="*/ 758274 w 1221610"/>
              <a:gd name="connsiteY112" fmla="*/ 2091807 h 2225168"/>
              <a:gd name="connsiteX113" fmla="*/ 751131 w 1221610"/>
              <a:gd name="connsiteY113" fmla="*/ 2137050 h 2225168"/>
              <a:gd name="connsiteX114" fmla="*/ 734462 w 1221610"/>
              <a:gd name="connsiteY114" fmla="*/ 2148957 h 2225168"/>
              <a:gd name="connsiteX115" fmla="*/ 689218 w 1221610"/>
              <a:gd name="connsiteY115" fmla="*/ 2198963 h 2225168"/>
              <a:gd name="connsiteX116" fmla="*/ 665406 w 1221610"/>
              <a:gd name="connsiteY116" fmla="*/ 2203724 h 2225168"/>
              <a:gd name="connsiteX117" fmla="*/ 617781 w 1221610"/>
              <a:gd name="connsiteY117" fmla="*/ 2225156 h 2225168"/>
              <a:gd name="connsiteX118" fmla="*/ 579681 w 1221610"/>
              <a:gd name="connsiteY118" fmla="*/ 2208487 h 2225168"/>
              <a:gd name="connsiteX119" fmla="*/ 563012 w 1221610"/>
              <a:gd name="connsiteY119" fmla="*/ 2179912 h 2225168"/>
              <a:gd name="connsiteX120" fmla="*/ 520149 w 1221610"/>
              <a:gd name="connsiteY120" fmla="*/ 2189438 h 2225168"/>
              <a:gd name="connsiteX121" fmla="*/ 512573 w 1221610"/>
              <a:gd name="connsiteY121" fmla="*/ 2183334 h 2225168"/>
              <a:gd name="connsiteX122" fmla="*/ 503481 w 1221610"/>
              <a:gd name="connsiteY122" fmla="*/ 2177531 h 2225168"/>
              <a:gd name="connsiteX123" fmla="*/ 522531 w 1221610"/>
              <a:gd name="connsiteY123" fmla="*/ 2070374 h 2225168"/>
              <a:gd name="connsiteX124" fmla="*/ 539199 w 1221610"/>
              <a:gd name="connsiteY124" fmla="*/ 2048943 h 2225168"/>
              <a:gd name="connsiteX125" fmla="*/ 529674 w 1221610"/>
              <a:gd name="connsiteY125" fmla="*/ 2003700 h 2225168"/>
              <a:gd name="connsiteX126" fmla="*/ 553487 w 1221610"/>
              <a:gd name="connsiteY126" fmla="*/ 1989412 h 2225168"/>
              <a:gd name="connsiteX127" fmla="*/ 534437 w 1221610"/>
              <a:gd name="connsiteY127" fmla="*/ 1975125 h 2225168"/>
              <a:gd name="connsiteX128" fmla="*/ 522531 w 1221610"/>
              <a:gd name="connsiteY128" fmla="*/ 1939407 h 2225168"/>
              <a:gd name="connsiteX129" fmla="*/ 513006 w 1221610"/>
              <a:gd name="connsiteY129" fmla="*/ 1894163 h 2225168"/>
              <a:gd name="connsiteX130" fmla="*/ 510624 w 1221610"/>
              <a:gd name="connsiteY130" fmla="*/ 1863205 h 2225168"/>
              <a:gd name="connsiteX131" fmla="*/ 460618 w 1221610"/>
              <a:gd name="connsiteY131" fmla="*/ 1865588 h 2225168"/>
              <a:gd name="connsiteX132" fmla="*/ 427282 w 1221610"/>
              <a:gd name="connsiteY132" fmla="*/ 1829869 h 2225168"/>
              <a:gd name="connsiteX133" fmla="*/ 382037 w 1221610"/>
              <a:gd name="connsiteY133" fmla="*/ 1813199 h 2225168"/>
              <a:gd name="connsiteX134" fmla="*/ 367749 w 1221610"/>
              <a:gd name="connsiteY134" fmla="*/ 1763194 h 2225168"/>
              <a:gd name="connsiteX135" fmla="*/ 365368 w 1221610"/>
              <a:gd name="connsiteY135" fmla="*/ 1741762 h 2225168"/>
              <a:gd name="connsiteX136" fmla="*/ 334413 w 1221610"/>
              <a:gd name="connsiteY136" fmla="*/ 1696519 h 2225168"/>
              <a:gd name="connsiteX137" fmla="*/ 291549 w 1221610"/>
              <a:gd name="connsiteY137" fmla="*/ 1672706 h 2225168"/>
              <a:gd name="connsiteX138" fmla="*/ 248688 w 1221610"/>
              <a:gd name="connsiteY138" fmla="*/ 1644132 h 2225168"/>
              <a:gd name="connsiteX139" fmla="*/ 215349 w 1221610"/>
              <a:gd name="connsiteY139" fmla="*/ 1634606 h 2225168"/>
              <a:gd name="connsiteX140" fmla="*/ 217731 w 1221610"/>
              <a:gd name="connsiteY140" fmla="*/ 1589360 h 2225168"/>
              <a:gd name="connsiteX141" fmla="*/ 174868 w 1221610"/>
              <a:gd name="connsiteY141" fmla="*/ 1603650 h 2225168"/>
              <a:gd name="connsiteX142" fmla="*/ 186775 w 1221610"/>
              <a:gd name="connsiteY142" fmla="*/ 1636988 h 2225168"/>
              <a:gd name="connsiteX143" fmla="*/ 179631 w 1221610"/>
              <a:gd name="connsiteY143" fmla="*/ 1653657 h 2225168"/>
              <a:gd name="connsiteX144" fmla="*/ 141531 w 1221610"/>
              <a:gd name="connsiteY144" fmla="*/ 1625082 h 2225168"/>
              <a:gd name="connsiteX145" fmla="*/ 98669 w 1221610"/>
              <a:gd name="connsiteY145" fmla="*/ 1622700 h 2225168"/>
              <a:gd name="connsiteX146" fmla="*/ 43899 w 1221610"/>
              <a:gd name="connsiteY146" fmla="*/ 1603650 h 2225168"/>
              <a:gd name="connsiteX147" fmla="*/ 10560 w 1221610"/>
              <a:gd name="connsiteY147" fmla="*/ 1601266 h 2225168"/>
              <a:gd name="connsiteX148" fmla="*/ 1037 w 1221610"/>
              <a:gd name="connsiteY148" fmla="*/ 1548882 h 2225168"/>
              <a:gd name="connsiteX149" fmla="*/ 34374 w 1221610"/>
              <a:gd name="connsiteY149" fmla="*/ 1460775 h 2225168"/>
              <a:gd name="connsiteX150" fmla="*/ 60568 w 1221610"/>
              <a:gd name="connsiteY150" fmla="*/ 1413150 h 2225168"/>
              <a:gd name="connsiteX151" fmla="*/ 81999 w 1221610"/>
              <a:gd name="connsiteY151" fmla="*/ 1365525 h 2225168"/>
              <a:gd name="connsiteX152" fmla="*/ 108194 w 1221610"/>
              <a:gd name="connsiteY152" fmla="*/ 1327425 h 2225168"/>
              <a:gd name="connsiteX153" fmla="*/ 146293 w 1221610"/>
              <a:gd name="connsiteY153" fmla="*/ 1317900 h 2225168"/>
              <a:gd name="connsiteX154" fmla="*/ 153438 w 1221610"/>
              <a:gd name="connsiteY154" fmla="*/ 1282182 h 2225168"/>
              <a:gd name="connsiteX155" fmla="*/ 262975 w 1221610"/>
              <a:gd name="connsiteY155" fmla="*/ 1163119 h 2225168"/>
              <a:gd name="connsiteX156" fmla="*/ 286787 w 1221610"/>
              <a:gd name="connsiteY156" fmla="*/ 1025004 h 2225168"/>
              <a:gd name="connsiteX157" fmla="*/ 282025 w 1221610"/>
              <a:gd name="connsiteY157" fmla="*/ 944044 h 2225168"/>
              <a:gd name="connsiteX158" fmla="*/ 196300 w 1221610"/>
              <a:gd name="connsiteY158" fmla="*/ 932138 h 2225168"/>
              <a:gd name="connsiteX159" fmla="*/ 179632 w 1221610"/>
              <a:gd name="connsiteY159" fmla="*/ 851175 h 2225168"/>
              <a:gd name="connsiteX160" fmla="*/ 186775 w 1221610"/>
              <a:gd name="connsiteY160" fmla="*/ 784500 h 2225168"/>
              <a:gd name="connsiteX161" fmla="*/ 148675 w 1221610"/>
              <a:gd name="connsiteY161" fmla="*/ 746400 h 2225168"/>
              <a:gd name="connsiteX162" fmla="*/ 127244 w 1221610"/>
              <a:gd name="connsiteY162" fmla="*/ 705918 h 2225168"/>
              <a:gd name="connsiteX163" fmla="*/ 117719 w 1221610"/>
              <a:gd name="connsiteY163" fmla="*/ 646388 h 2225168"/>
              <a:gd name="connsiteX164" fmla="*/ 102097 w 1221610"/>
              <a:gd name="connsiteY164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39162 w 1221610"/>
              <a:gd name="connsiteY17" fmla="*/ 129655 h 2225168"/>
              <a:gd name="connsiteX18" fmla="*/ 253449 w 1221610"/>
              <a:gd name="connsiteY18" fmla="*/ 234430 h 2225168"/>
              <a:gd name="connsiteX19" fmla="*/ 282025 w 1221610"/>
              <a:gd name="connsiteY19" fmla="*/ 258243 h 2225168"/>
              <a:gd name="connsiteX20" fmla="*/ 243924 w 1221610"/>
              <a:gd name="connsiteY20" fmla="*/ 429693 h 2225168"/>
              <a:gd name="connsiteX21" fmla="*/ 198681 w 1221610"/>
              <a:gd name="connsiteY21" fmla="*/ 441599 h 2225168"/>
              <a:gd name="connsiteX22" fmla="*/ 141531 w 1221610"/>
              <a:gd name="connsiteY22" fmla="*/ 443981 h 2225168"/>
              <a:gd name="connsiteX23" fmla="*/ 132006 w 1221610"/>
              <a:gd name="connsiteY23" fmla="*/ 458268 h 2225168"/>
              <a:gd name="connsiteX24" fmla="*/ 158199 w 1221610"/>
              <a:gd name="connsiteY24" fmla="*/ 491606 h 2225168"/>
              <a:gd name="connsiteX25" fmla="*/ 186774 w 1221610"/>
              <a:gd name="connsiteY25" fmla="*/ 505893 h 2225168"/>
              <a:gd name="connsiteX26" fmla="*/ 189156 w 1221610"/>
              <a:gd name="connsiteY26" fmla="*/ 534468 h 2225168"/>
              <a:gd name="connsiteX27" fmla="*/ 210587 w 1221610"/>
              <a:gd name="connsiteY27" fmla="*/ 570187 h 2225168"/>
              <a:gd name="connsiteX28" fmla="*/ 224874 w 1221610"/>
              <a:gd name="connsiteY28" fmla="*/ 598762 h 2225168"/>
              <a:gd name="connsiteX29" fmla="*/ 253449 w 1221610"/>
              <a:gd name="connsiteY29" fmla="*/ 601143 h 2225168"/>
              <a:gd name="connsiteX30" fmla="*/ 279643 w 1221610"/>
              <a:gd name="connsiteY30" fmla="*/ 577331 h 2225168"/>
              <a:gd name="connsiteX31" fmla="*/ 282024 w 1221610"/>
              <a:gd name="connsiteY31" fmla="*/ 553518 h 2225168"/>
              <a:gd name="connsiteX32" fmla="*/ 291549 w 1221610"/>
              <a:gd name="connsiteY32" fmla="*/ 529706 h 2225168"/>
              <a:gd name="connsiteX33" fmla="*/ 267737 w 1221610"/>
              <a:gd name="connsiteY33" fmla="*/ 496368 h 2225168"/>
              <a:gd name="connsiteX34" fmla="*/ 303456 w 1221610"/>
              <a:gd name="connsiteY34" fmla="*/ 486843 h 2225168"/>
              <a:gd name="connsiteX35" fmla="*/ 322506 w 1221610"/>
              <a:gd name="connsiteY35" fmla="*/ 463031 h 2225168"/>
              <a:gd name="connsiteX36" fmla="*/ 353462 w 1221610"/>
              <a:gd name="connsiteY36" fmla="*/ 455887 h 2225168"/>
              <a:gd name="connsiteX37" fmla="*/ 410612 w 1221610"/>
              <a:gd name="connsiteY37" fmla="*/ 458268 h 2225168"/>
              <a:gd name="connsiteX38" fmla="*/ 410612 w 1221610"/>
              <a:gd name="connsiteY38" fmla="*/ 513037 h 2225168"/>
              <a:gd name="connsiteX39" fmla="*/ 436806 w 1221610"/>
              <a:gd name="connsiteY39" fmla="*/ 536847 h 2225168"/>
              <a:gd name="connsiteX40" fmla="*/ 462999 w 1221610"/>
              <a:gd name="connsiteY40" fmla="*/ 553518 h 2225168"/>
              <a:gd name="connsiteX41" fmla="*/ 424899 w 1221610"/>
              <a:gd name="connsiteY41" fmla="*/ 572568 h 2225168"/>
              <a:gd name="connsiteX42" fmla="*/ 403468 w 1221610"/>
              <a:gd name="connsiteY42" fmla="*/ 591618 h 2225168"/>
              <a:gd name="connsiteX43" fmla="*/ 420137 w 1221610"/>
              <a:gd name="connsiteY43" fmla="*/ 615431 h 2225168"/>
              <a:gd name="connsiteX44" fmla="*/ 415374 w 1221610"/>
              <a:gd name="connsiteY44" fmla="*/ 655912 h 2225168"/>
              <a:gd name="connsiteX45" fmla="*/ 427281 w 1221610"/>
              <a:gd name="connsiteY45" fmla="*/ 684487 h 2225168"/>
              <a:gd name="connsiteX46" fmla="*/ 410612 w 1221610"/>
              <a:gd name="connsiteY46" fmla="*/ 705918 h 2225168"/>
              <a:gd name="connsiteX47" fmla="*/ 401088 w 1221610"/>
              <a:gd name="connsiteY47" fmla="*/ 784500 h 2225168"/>
              <a:gd name="connsiteX48" fmla="*/ 441568 w 1221610"/>
              <a:gd name="connsiteY48" fmla="*/ 784499 h 2225168"/>
              <a:gd name="connsiteX49" fmla="*/ 486812 w 1221610"/>
              <a:gd name="connsiteY49" fmla="*/ 760687 h 2225168"/>
              <a:gd name="connsiteX50" fmla="*/ 513007 w 1221610"/>
              <a:gd name="connsiteY50" fmla="*/ 763068 h 2225168"/>
              <a:gd name="connsiteX51" fmla="*/ 536818 w 1221610"/>
              <a:gd name="connsiteY51" fmla="*/ 789262 h 2225168"/>
              <a:gd name="connsiteX52" fmla="*/ 510625 w 1221610"/>
              <a:gd name="connsiteY52" fmla="*/ 894037 h 2225168"/>
              <a:gd name="connsiteX53" fmla="*/ 539200 w 1221610"/>
              <a:gd name="connsiteY53" fmla="*/ 932137 h 2225168"/>
              <a:gd name="connsiteX54" fmla="*/ 546344 w 1221610"/>
              <a:gd name="connsiteY54" fmla="*/ 951188 h 2225168"/>
              <a:gd name="connsiteX55" fmla="*/ 532057 w 1221610"/>
              <a:gd name="connsiteY55" fmla="*/ 982143 h 2225168"/>
              <a:gd name="connsiteX56" fmla="*/ 517769 w 1221610"/>
              <a:gd name="connsiteY56" fmla="*/ 1053581 h 2225168"/>
              <a:gd name="connsiteX57" fmla="*/ 541582 w 1221610"/>
              <a:gd name="connsiteY57" fmla="*/ 1086918 h 2225168"/>
              <a:gd name="connsiteX58" fmla="*/ 551107 w 1221610"/>
              <a:gd name="connsiteY58" fmla="*/ 1127399 h 2225168"/>
              <a:gd name="connsiteX59" fmla="*/ 567775 w 1221610"/>
              <a:gd name="connsiteY59" fmla="*/ 1134543 h 2225168"/>
              <a:gd name="connsiteX60" fmla="*/ 572104 w 1221610"/>
              <a:gd name="connsiteY60" fmla="*/ 1144649 h 2225168"/>
              <a:gd name="connsiteX61" fmla="*/ 591588 w 1221610"/>
              <a:gd name="connsiteY61" fmla="*/ 1110731 h 2225168"/>
              <a:gd name="connsiteX62" fmla="*/ 615400 w 1221610"/>
              <a:gd name="connsiteY62" fmla="*/ 1094062 h 2225168"/>
              <a:gd name="connsiteX63" fmla="*/ 665407 w 1221610"/>
              <a:gd name="connsiteY63" fmla="*/ 1067868 h 2225168"/>
              <a:gd name="connsiteX64" fmla="*/ 698744 w 1221610"/>
              <a:gd name="connsiteY64" fmla="*/ 1055962 h 2225168"/>
              <a:gd name="connsiteX65" fmla="*/ 734463 w 1221610"/>
              <a:gd name="connsiteY65" fmla="*/ 1017863 h 2225168"/>
              <a:gd name="connsiteX66" fmla="*/ 791613 w 1221610"/>
              <a:gd name="connsiteY66" fmla="*/ 994049 h 2225168"/>
              <a:gd name="connsiteX67" fmla="*/ 817807 w 1221610"/>
              <a:gd name="connsiteY67" fmla="*/ 948806 h 2225168"/>
              <a:gd name="connsiteX68" fmla="*/ 841618 w 1221610"/>
              <a:gd name="connsiteY68" fmla="*/ 932135 h 2225168"/>
              <a:gd name="connsiteX69" fmla="*/ 867813 w 1221610"/>
              <a:gd name="connsiteY69" fmla="*/ 932137 h 2225168"/>
              <a:gd name="connsiteX70" fmla="*/ 872575 w 1221610"/>
              <a:gd name="connsiteY70" fmla="*/ 951187 h 2225168"/>
              <a:gd name="connsiteX71" fmla="*/ 848763 w 1221610"/>
              <a:gd name="connsiteY71" fmla="*/ 977381 h 2225168"/>
              <a:gd name="connsiteX72" fmla="*/ 872575 w 1221610"/>
              <a:gd name="connsiteY72" fmla="*/ 1003574 h 2225168"/>
              <a:gd name="connsiteX73" fmla="*/ 872575 w 1221610"/>
              <a:gd name="connsiteY73" fmla="*/ 1027387 h 2225168"/>
              <a:gd name="connsiteX74" fmla="*/ 829713 w 1221610"/>
              <a:gd name="connsiteY74" fmla="*/ 1029768 h 2225168"/>
              <a:gd name="connsiteX75" fmla="*/ 817807 w 1221610"/>
              <a:gd name="connsiteY75" fmla="*/ 1058343 h 2225168"/>
              <a:gd name="connsiteX76" fmla="*/ 829713 w 1221610"/>
              <a:gd name="connsiteY76" fmla="*/ 1086918 h 2225168"/>
              <a:gd name="connsiteX77" fmla="*/ 822567 w 1221610"/>
              <a:gd name="connsiteY77" fmla="*/ 1110729 h 2225168"/>
              <a:gd name="connsiteX78" fmla="*/ 836857 w 1221610"/>
              <a:gd name="connsiteY78" fmla="*/ 1129782 h 2225168"/>
              <a:gd name="connsiteX79" fmla="*/ 870194 w 1221610"/>
              <a:gd name="connsiteY79" fmla="*/ 1101207 h 2225168"/>
              <a:gd name="connsiteX80" fmla="*/ 903532 w 1221610"/>
              <a:gd name="connsiteY80" fmla="*/ 1096444 h 2225168"/>
              <a:gd name="connsiteX81" fmla="*/ 901150 w 1221610"/>
              <a:gd name="connsiteY81" fmla="*/ 1051199 h 2225168"/>
              <a:gd name="connsiteX82" fmla="*/ 958300 w 1221610"/>
              <a:gd name="connsiteY82" fmla="*/ 1041675 h 2225168"/>
              <a:gd name="connsiteX83" fmla="*/ 974969 w 1221610"/>
              <a:gd name="connsiteY83" fmla="*/ 1060724 h 2225168"/>
              <a:gd name="connsiteX84" fmla="*/ 984494 w 1221610"/>
              <a:gd name="connsiteY84" fmla="*/ 1186932 h 2225168"/>
              <a:gd name="connsiteX85" fmla="*/ 1032119 w 1221610"/>
              <a:gd name="connsiteY85" fmla="*/ 1267894 h 2225168"/>
              <a:gd name="connsiteX86" fmla="*/ 1072600 w 1221610"/>
              <a:gd name="connsiteY86" fmla="*/ 1289325 h 2225168"/>
              <a:gd name="connsiteX87" fmla="*/ 1089269 w 1221610"/>
              <a:gd name="connsiteY87" fmla="*/ 1356000 h 2225168"/>
              <a:gd name="connsiteX88" fmla="*/ 1122607 w 1221610"/>
              <a:gd name="connsiteY88" fmla="*/ 1382194 h 2225168"/>
              <a:gd name="connsiteX89" fmla="*/ 1163088 w 1221610"/>
              <a:gd name="connsiteY89" fmla="*/ 1441725 h 2225168"/>
              <a:gd name="connsiteX90" fmla="*/ 1191663 w 1221610"/>
              <a:gd name="connsiteY90" fmla="*/ 1456013 h 2225168"/>
              <a:gd name="connsiteX91" fmla="*/ 1220238 w 1221610"/>
              <a:gd name="connsiteY91" fmla="*/ 1494112 h 2225168"/>
              <a:gd name="connsiteX92" fmla="*/ 1215943 w 1221610"/>
              <a:gd name="connsiteY92" fmla="*/ 1513972 h 2225168"/>
              <a:gd name="connsiteX93" fmla="*/ 1196425 w 1221610"/>
              <a:gd name="connsiteY93" fmla="*/ 1563169 h 2225168"/>
              <a:gd name="connsiteX94" fmla="*/ 1144037 w 1221610"/>
              <a:gd name="connsiteY94" fmla="*/ 1558405 h 2225168"/>
              <a:gd name="connsiteX95" fmla="*/ 1124987 w 1221610"/>
              <a:gd name="connsiteY95" fmla="*/ 1603648 h 2225168"/>
              <a:gd name="connsiteX96" fmla="*/ 1048787 w 1221610"/>
              <a:gd name="connsiteY96" fmla="*/ 1636986 h 2225168"/>
              <a:gd name="connsiteX97" fmla="*/ 1020212 w 1221610"/>
              <a:gd name="connsiteY97" fmla="*/ 1696517 h 2225168"/>
              <a:gd name="connsiteX98" fmla="*/ 1036881 w 1221610"/>
              <a:gd name="connsiteY98" fmla="*/ 1744142 h 2225168"/>
              <a:gd name="connsiteX99" fmla="*/ 1017832 w 1221610"/>
              <a:gd name="connsiteY99" fmla="*/ 1784625 h 2225168"/>
              <a:gd name="connsiteX100" fmla="*/ 984493 w 1221610"/>
              <a:gd name="connsiteY100" fmla="*/ 1782242 h 2225168"/>
              <a:gd name="connsiteX101" fmla="*/ 982112 w 1221610"/>
              <a:gd name="connsiteY101" fmla="*/ 1846536 h 2225168"/>
              <a:gd name="connsiteX102" fmla="*/ 946393 w 1221610"/>
              <a:gd name="connsiteY102" fmla="*/ 1863205 h 2225168"/>
              <a:gd name="connsiteX103" fmla="*/ 910674 w 1221610"/>
              <a:gd name="connsiteY103" fmla="*/ 1870348 h 2225168"/>
              <a:gd name="connsiteX104" fmla="*/ 910674 w 1221610"/>
              <a:gd name="connsiteY104" fmla="*/ 1934642 h 2225168"/>
              <a:gd name="connsiteX105" fmla="*/ 967824 w 1221610"/>
              <a:gd name="connsiteY105" fmla="*/ 1944167 h 2225168"/>
              <a:gd name="connsiteX106" fmla="*/ 1001162 w 1221610"/>
              <a:gd name="connsiteY106" fmla="*/ 1939405 h 2225168"/>
              <a:gd name="connsiteX107" fmla="*/ 1005922 w 1221610"/>
              <a:gd name="connsiteY107" fmla="*/ 2013224 h 2225168"/>
              <a:gd name="connsiteX108" fmla="*/ 982112 w 1221610"/>
              <a:gd name="connsiteY108" fmla="*/ 2034655 h 2225168"/>
              <a:gd name="connsiteX109" fmla="*/ 922581 w 1221610"/>
              <a:gd name="connsiteY109" fmla="*/ 2032275 h 2225168"/>
              <a:gd name="connsiteX110" fmla="*/ 870193 w 1221610"/>
              <a:gd name="connsiteY110" fmla="*/ 2041800 h 2225168"/>
              <a:gd name="connsiteX111" fmla="*/ 824949 w 1221610"/>
              <a:gd name="connsiteY111" fmla="*/ 2065613 h 2225168"/>
              <a:gd name="connsiteX112" fmla="*/ 779704 w 1221610"/>
              <a:gd name="connsiteY112" fmla="*/ 2072755 h 2225168"/>
              <a:gd name="connsiteX113" fmla="*/ 758274 w 1221610"/>
              <a:gd name="connsiteY113" fmla="*/ 2091807 h 2225168"/>
              <a:gd name="connsiteX114" fmla="*/ 751131 w 1221610"/>
              <a:gd name="connsiteY114" fmla="*/ 2137050 h 2225168"/>
              <a:gd name="connsiteX115" fmla="*/ 734462 w 1221610"/>
              <a:gd name="connsiteY115" fmla="*/ 2148957 h 2225168"/>
              <a:gd name="connsiteX116" fmla="*/ 689218 w 1221610"/>
              <a:gd name="connsiteY116" fmla="*/ 2198963 h 2225168"/>
              <a:gd name="connsiteX117" fmla="*/ 665406 w 1221610"/>
              <a:gd name="connsiteY117" fmla="*/ 2203724 h 2225168"/>
              <a:gd name="connsiteX118" fmla="*/ 617781 w 1221610"/>
              <a:gd name="connsiteY118" fmla="*/ 2225156 h 2225168"/>
              <a:gd name="connsiteX119" fmla="*/ 579681 w 1221610"/>
              <a:gd name="connsiteY119" fmla="*/ 2208487 h 2225168"/>
              <a:gd name="connsiteX120" fmla="*/ 563012 w 1221610"/>
              <a:gd name="connsiteY120" fmla="*/ 2179912 h 2225168"/>
              <a:gd name="connsiteX121" fmla="*/ 520149 w 1221610"/>
              <a:gd name="connsiteY121" fmla="*/ 2189438 h 2225168"/>
              <a:gd name="connsiteX122" fmla="*/ 512573 w 1221610"/>
              <a:gd name="connsiteY122" fmla="*/ 2183334 h 2225168"/>
              <a:gd name="connsiteX123" fmla="*/ 503481 w 1221610"/>
              <a:gd name="connsiteY123" fmla="*/ 2177531 h 2225168"/>
              <a:gd name="connsiteX124" fmla="*/ 522531 w 1221610"/>
              <a:gd name="connsiteY124" fmla="*/ 2070374 h 2225168"/>
              <a:gd name="connsiteX125" fmla="*/ 539199 w 1221610"/>
              <a:gd name="connsiteY125" fmla="*/ 2048943 h 2225168"/>
              <a:gd name="connsiteX126" fmla="*/ 529674 w 1221610"/>
              <a:gd name="connsiteY126" fmla="*/ 2003700 h 2225168"/>
              <a:gd name="connsiteX127" fmla="*/ 553487 w 1221610"/>
              <a:gd name="connsiteY127" fmla="*/ 1989412 h 2225168"/>
              <a:gd name="connsiteX128" fmla="*/ 534437 w 1221610"/>
              <a:gd name="connsiteY128" fmla="*/ 1975125 h 2225168"/>
              <a:gd name="connsiteX129" fmla="*/ 522531 w 1221610"/>
              <a:gd name="connsiteY129" fmla="*/ 1939407 h 2225168"/>
              <a:gd name="connsiteX130" fmla="*/ 513006 w 1221610"/>
              <a:gd name="connsiteY130" fmla="*/ 1894163 h 2225168"/>
              <a:gd name="connsiteX131" fmla="*/ 510624 w 1221610"/>
              <a:gd name="connsiteY131" fmla="*/ 1863205 h 2225168"/>
              <a:gd name="connsiteX132" fmla="*/ 460618 w 1221610"/>
              <a:gd name="connsiteY132" fmla="*/ 1865588 h 2225168"/>
              <a:gd name="connsiteX133" fmla="*/ 427282 w 1221610"/>
              <a:gd name="connsiteY133" fmla="*/ 1829869 h 2225168"/>
              <a:gd name="connsiteX134" fmla="*/ 382037 w 1221610"/>
              <a:gd name="connsiteY134" fmla="*/ 1813199 h 2225168"/>
              <a:gd name="connsiteX135" fmla="*/ 367749 w 1221610"/>
              <a:gd name="connsiteY135" fmla="*/ 1763194 h 2225168"/>
              <a:gd name="connsiteX136" fmla="*/ 365368 w 1221610"/>
              <a:gd name="connsiteY136" fmla="*/ 1741762 h 2225168"/>
              <a:gd name="connsiteX137" fmla="*/ 334413 w 1221610"/>
              <a:gd name="connsiteY137" fmla="*/ 1696519 h 2225168"/>
              <a:gd name="connsiteX138" fmla="*/ 291549 w 1221610"/>
              <a:gd name="connsiteY138" fmla="*/ 1672706 h 2225168"/>
              <a:gd name="connsiteX139" fmla="*/ 248688 w 1221610"/>
              <a:gd name="connsiteY139" fmla="*/ 1644132 h 2225168"/>
              <a:gd name="connsiteX140" fmla="*/ 215349 w 1221610"/>
              <a:gd name="connsiteY140" fmla="*/ 1634606 h 2225168"/>
              <a:gd name="connsiteX141" fmla="*/ 217731 w 1221610"/>
              <a:gd name="connsiteY141" fmla="*/ 1589360 h 2225168"/>
              <a:gd name="connsiteX142" fmla="*/ 174868 w 1221610"/>
              <a:gd name="connsiteY142" fmla="*/ 1603650 h 2225168"/>
              <a:gd name="connsiteX143" fmla="*/ 186775 w 1221610"/>
              <a:gd name="connsiteY143" fmla="*/ 1636988 h 2225168"/>
              <a:gd name="connsiteX144" fmla="*/ 179631 w 1221610"/>
              <a:gd name="connsiteY144" fmla="*/ 1653657 h 2225168"/>
              <a:gd name="connsiteX145" fmla="*/ 141531 w 1221610"/>
              <a:gd name="connsiteY145" fmla="*/ 1625082 h 2225168"/>
              <a:gd name="connsiteX146" fmla="*/ 98669 w 1221610"/>
              <a:gd name="connsiteY146" fmla="*/ 1622700 h 2225168"/>
              <a:gd name="connsiteX147" fmla="*/ 43899 w 1221610"/>
              <a:gd name="connsiteY147" fmla="*/ 1603650 h 2225168"/>
              <a:gd name="connsiteX148" fmla="*/ 10560 w 1221610"/>
              <a:gd name="connsiteY148" fmla="*/ 1601266 h 2225168"/>
              <a:gd name="connsiteX149" fmla="*/ 1037 w 1221610"/>
              <a:gd name="connsiteY149" fmla="*/ 1548882 h 2225168"/>
              <a:gd name="connsiteX150" fmla="*/ 34374 w 1221610"/>
              <a:gd name="connsiteY150" fmla="*/ 1460775 h 2225168"/>
              <a:gd name="connsiteX151" fmla="*/ 60568 w 1221610"/>
              <a:gd name="connsiteY151" fmla="*/ 1413150 h 2225168"/>
              <a:gd name="connsiteX152" fmla="*/ 81999 w 1221610"/>
              <a:gd name="connsiteY152" fmla="*/ 1365525 h 2225168"/>
              <a:gd name="connsiteX153" fmla="*/ 108194 w 1221610"/>
              <a:gd name="connsiteY153" fmla="*/ 1327425 h 2225168"/>
              <a:gd name="connsiteX154" fmla="*/ 146293 w 1221610"/>
              <a:gd name="connsiteY154" fmla="*/ 1317900 h 2225168"/>
              <a:gd name="connsiteX155" fmla="*/ 153438 w 1221610"/>
              <a:gd name="connsiteY155" fmla="*/ 1282182 h 2225168"/>
              <a:gd name="connsiteX156" fmla="*/ 262975 w 1221610"/>
              <a:gd name="connsiteY156" fmla="*/ 1163119 h 2225168"/>
              <a:gd name="connsiteX157" fmla="*/ 286787 w 1221610"/>
              <a:gd name="connsiteY157" fmla="*/ 1025004 h 2225168"/>
              <a:gd name="connsiteX158" fmla="*/ 282025 w 1221610"/>
              <a:gd name="connsiteY158" fmla="*/ 944044 h 2225168"/>
              <a:gd name="connsiteX159" fmla="*/ 196300 w 1221610"/>
              <a:gd name="connsiteY159" fmla="*/ 932138 h 2225168"/>
              <a:gd name="connsiteX160" fmla="*/ 179632 w 1221610"/>
              <a:gd name="connsiteY160" fmla="*/ 851175 h 2225168"/>
              <a:gd name="connsiteX161" fmla="*/ 186775 w 1221610"/>
              <a:gd name="connsiteY161" fmla="*/ 784500 h 2225168"/>
              <a:gd name="connsiteX162" fmla="*/ 148675 w 1221610"/>
              <a:gd name="connsiteY162" fmla="*/ 746400 h 2225168"/>
              <a:gd name="connsiteX163" fmla="*/ 127244 w 1221610"/>
              <a:gd name="connsiteY163" fmla="*/ 705918 h 2225168"/>
              <a:gd name="connsiteX164" fmla="*/ 117719 w 1221610"/>
              <a:gd name="connsiteY164" fmla="*/ 646388 h 2225168"/>
              <a:gd name="connsiteX165" fmla="*/ 102097 w 1221610"/>
              <a:gd name="connsiteY165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2506 w 1221610"/>
              <a:gd name="connsiteY17" fmla="*/ 141561 h 2225168"/>
              <a:gd name="connsiteX18" fmla="*/ 239162 w 1221610"/>
              <a:gd name="connsiteY18" fmla="*/ 129655 h 2225168"/>
              <a:gd name="connsiteX19" fmla="*/ 253449 w 1221610"/>
              <a:gd name="connsiteY19" fmla="*/ 234430 h 2225168"/>
              <a:gd name="connsiteX20" fmla="*/ 282025 w 1221610"/>
              <a:gd name="connsiteY20" fmla="*/ 258243 h 2225168"/>
              <a:gd name="connsiteX21" fmla="*/ 243924 w 1221610"/>
              <a:gd name="connsiteY21" fmla="*/ 429693 h 2225168"/>
              <a:gd name="connsiteX22" fmla="*/ 198681 w 1221610"/>
              <a:gd name="connsiteY22" fmla="*/ 441599 h 2225168"/>
              <a:gd name="connsiteX23" fmla="*/ 141531 w 1221610"/>
              <a:gd name="connsiteY23" fmla="*/ 443981 h 2225168"/>
              <a:gd name="connsiteX24" fmla="*/ 132006 w 1221610"/>
              <a:gd name="connsiteY24" fmla="*/ 458268 h 2225168"/>
              <a:gd name="connsiteX25" fmla="*/ 158199 w 1221610"/>
              <a:gd name="connsiteY25" fmla="*/ 491606 h 2225168"/>
              <a:gd name="connsiteX26" fmla="*/ 186774 w 1221610"/>
              <a:gd name="connsiteY26" fmla="*/ 505893 h 2225168"/>
              <a:gd name="connsiteX27" fmla="*/ 189156 w 1221610"/>
              <a:gd name="connsiteY27" fmla="*/ 534468 h 2225168"/>
              <a:gd name="connsiteX28" fmla="*/ 210587 w 1221610"/>
              <a:gd name="connsiteY28" fmla="*/ 570187 h 2225168"/>
              <a:gd name="connsiteX29" fmla="*/ 224874 w 1221610"/>
              <a:gd name="connsiteY29" fmla="*/ 598762 h 2225168"/>
              <a:gd name="connsiteX30" fmla="*/ 253449 w 1221610"/>
              <a:gd name="connsiteY30" fmla="*/ 601143 h 2225168"/>
              <a:gd name="connsiteX31" fmla="*/ 279643 w 1221610"/>
              <a:gd name="connsiteY31" fmla="*/ 577331 h 2225168"/>
              <a:gd name="connsiteX32" fmla="*/ 282024 w 1221610"/>
              <a:gd name="connsiteY32" fmla="*/ 553518 h 2225168"/>
              <a:gd name="connsiteX33" fmla="*/ 291549 w 1221610"/>
              <a:gd name="connsiteY33" fmla="*/ 529706 h 2225168"/>
              <a:gd name="connsiteX34" fmla="*/ 267737 w 1221610"/>
              <a:gd name="connsiteY34" fmla="*/ 496368 h 2225168"/>
              <a:gd name="connsiteX35" fmla="*/ 303456 w 1221610"/>
              <a:gd name="connsiteY35" fmla="*/ 486843 h 2225168"/>
              <a:gd name="connsiteX36" fmla="*/ 322506 w 1221610"/>
              <a:gd name="connsiteY36" fmla="*/ 463031 h 2225168"/>
              <a:gd name="connsiteX37" fmla="*/ 353462 w 1221610"/>
              <a:gd name="connsiteY37" fmla="*/ 455887 h 2225168"/>
              <a:gd name="connsiteX38" fmla="*/ 410612 w 1221610"/>
              <a:gd name="connsiteY38" fmla="*/ 458268 h 2225168"/>
              <a:gd name="connsiteX39" fmla="*/ 410612 w 1221610"/>
              <a:gd name="connsiteY39" fmla="*/ 513037 h 2225168"/>
              <a:gd name="connsiteX40" fmla="*/ 436806 w 1221610"/>
              <a:gd name="connsiteY40" fmla="*/ 536847 h 2225168"/>
              <a:gd name="connsiteX41" fmla="*/ 462999 w 1221610"/>
              <a:gd name="connsiteY41" fmla="*/ 553518 h 2225168"/>
              <a:gd name="connsiteX42" fmla="*/ 424899 w 1221610"/>
              <a:gd name="connsiteY42" fmla="*/ 572568 h 2225168"/>
              <a:gd name="connsiteX43" fmla="*/ 403468 w 1221610"/>
              <a:gd name="connsiteY43" fmla="*/ 591618 h 2225168"/>
              <a:gd name="connsiteX44" fmla="*/ 420137 w 1221610"/>
              <a:gd name="connsiteY44" fmla="*/ 615431 h 2225168"/>
              <a:gd name="connsiteX45" fmla="*/ 415374 w 1221610"/>
              <a:gd name="connsiteY45" fmla="*/ 655912 h 2225168"/>
              <a:gd name="connsiteX46" fmla="*/ 427281 w 1221610"/>
              <a:gd name="connsiteY46" fmla="*/ 684487 h 2225168"/>
              <a:gd name="connsiteX47" fmla="*/ 410612 w 1221610"/>
              <a:gd name="connsiteY47" fmla="*/ 705918 h 2225168"/>
              <a:gd name="connsiteX48" fmla="*/ 401088 w 1221610"/>
              <a:gd name="connsiteY48" fmla="*/ 784500 h 2225168"/>
              <a:gd name="connsiteX49" fmla="*/ 441568 w 1221610"/>
              <a:gd name="connsiteY49" fmla="*/ 784499 h 2225168"/>
              <a:gd name="connsiteX50" fmla="*/ 486812 w 1221610"/>
              <a:gd name="connsiteY50" fmla="*/ 760687 h 2225168"/>
              <a:gd name="connsiteX51" fmla="*/ 513007 w 1221610"/>
              <a:gd name="connsiteY51" fmla="*/ 763068 h 2225168"/>
              <a:gd name="connsiteX52" fmla="*/ 536818 w 1221610"/>
              <a:gd name="connsiteY52" fmla="*/ 789262 h 2225168"/>
              <a:gd name="connsiteX53" fmla="*/ 510625 w 1221610"/>
              <a:gd name="connsiteY53" fmla="*/ 894037 h 2225168"/>
              <a:gd name="connsiteX54" fmla="*/ 539200 w 1221610"/>
              <a:gd name="connsiteY54" fmla="*/ 932137 h 2225168"/>
              <a:gd name="connsiteX55" fmla="*/ 546344 w 1221610"/>
              <a:gd name="connsiteY55" fmla="*/ 951188 h 2225168"/>
              <a:gd name="connsiteX56" fmla="*/ 532057 w 1221610"/>
              <a:gd name="connsiteY56" fmla="*/ 982143 h 2225168"/>
              <a:gd name="connsiteX57" fmla="*/ 517769 w 1221610"/>
              <a:gd name="connsiteY57" fmla="*/ 1053581 h 2225168"/>
              <a:gd name="connsiteX58" fmla="*/ 541582 w 1221610"/>
              <a:gd name="connsiteY58" fmla="*/ 1086918 h 2225168"/>
              <a:gd name="connsiteX59" fmla="*/ 551107 w 1221610"/>
              <a:gd name="connsiteY59" fmla="*/ 1127399 h 2225168"/>
              <a:gd name="connsiteX60" fmla="*/ 567775 w 1221610"/>
              <a:gd name="connsiteY60" fmla="*/ 1134543 h 2225168"/>
              <a:gd name="connsiteX61" fmla="*/ 572104 w 1221610"/>
              <a:gd name="connsiteY61" fmla="*/ 1144649 h 2225168"/>
              <a:gd name="connsiteX62" fmla="*/ 591588 w 1221610"/>
              <a:gd name="connsiteY62" fmla="*/ 1110731 h 2225168"/>
              <a:gd name="connsiteX63" fmla="*/ 615400 w 1221610"/>
              <a:gd name="connsiteY63" fmla="*/ 1094062 h 2225168"/>
              <a:gd name="connsiteX64" fmla="*/ 665407 w 1221610"/>
              <a:gd name="connsiteY64" fmla="*/ 1067868 h 2225168"/>
              <a:gd name="connsiteX65" fmla="*/ 698744 w 1221610"/>
              <a:gd name="connsiteY65" fmla="*/ 1055962 h 2225168"/>
              <a:gd name="connsiteX66" fmla="*/ 734463 w 1221610"/>
              <a:gd name="connsiteY66" fmla="*/ 1017863 h 2225168"/>
              <a:gd name="connsiteX67" fmla="*/ 791613 w 1221610"/>
              <a:gd name="connsiteY67" fmla="*/ 994049 h 2225168"/>
              <a:gd name="connsiteX68" fmla="*/ 817807 w 1221610"/>
              <a:gd name="connsiteY68" fmla="*/ 948806 h 2225168"/>
              <a:gd name="connsiteX69" fmla="*/ 841618 w 1221610"/>
              <a:gd name="connsiteY69" fmla="*/ 932135 h 2225168"/>
              <a:gd name="connsiteX70" fmla="*/ 867813 w 1221610"/>
              <a:gd name="connsiteY70" fmla="*/ 932137 h 2225168"/>
              <a:gd name="connsiteX71" fmla="*/ 872575 w 1221610"/>
              <a:gd name="connsiteY71" fmla="*/ 951187 h 2225168"/>
              <a:gd name="connsiteX72" fmla="*/ 848763 w 1221610"/>
              <a:gd name="connsiteY72" fmla="*/ 977381 h 2225168"/>
              <a:gd name="connsiteX73" fmla="*/ 872575 w 1221610"/>
              <a:gd name="connsiteY73" fmla="*/ 1003574 h 2225168"/>
              <a:gd name="connsiteX74" fmla="*/ 872575 w 1221610"/>
              <a:gd name="connsiteY74" fmla="*/ 1027387 h 2225168"/>
              <a:gd name="connsiteX75" fmla="*/ 829713 w 1221610"/>
              <a:gd name="connsiteY75" fmla="*/ 1029768 h 2225168"/>
              <a:gd name="connsiteX76" fmla="*/ 817807 w 1221610"/>
              <a:gd name="connsiteY76" fmla="*/ 1058343 h 2225168"/>
              <a:gd name="connsiteX77" fmla="*/ 829713 w 1221610"/>
              <a:gd name="connsiteY77" fmla="*/ 1086918 h 2225168"/>
              <a:gd name="connsiteX78" fmla="*/ 822567 w 1221610"/>
              <a:gd name="connsiteY78" fmla="*/ 1110729 h 2225168"/>
              <a:gd name="connsiteX79" fmla="*/ 836857 w 1221610"/>
              <a:gd name="connsiteY79" fmla="*/ 1129782 h 2225168"/>
              <a:gd name="connsiteX80" fmla="*/ 870194 w 1221610"/>
              <a:gd name="connsiteY80" fmla="*/ 1101207 h 2225168"/>
              <a:gd name="connsiteX81" fmla="*/ 903532 w 1221610"/>
              <a:gd name="connsiteY81" fmla="*/ 1096444 h 2225168"/>
              <a:gd name="connsiteX82" fmla="*/ 901150 w 1221610"/>
              <a:gd name="connsiteY82" fmla="*/ 1051199 h 2225168"/>
              <a:gd name="connsiteX83" fmla="*/ 958300 w 1221610"/>
              <a:gd name="connsiteY83" fmla="*/ 1041675 h 2225168"/>
              <a:gd name="connsiteX84" fmla="*/ 974969 w 1221610"/>
              <a:gd name="connsiteY84" fmla="*/ 1060724 h 2225168"/>
              <a:gd name="connsiteX85" fmla="*/ 984494 w 1221610"/>
              <a:gd name="connsiteY85" fmla="*/ 1186932 h 2225168"/>
              <a:gd name="connsiteX86" fmla="*/ 1032119 w 1221610"/>
              <a:gd name="connsiteY86" fmla="*/ 1267894 h 2225168"/>
              <a:gd name="connsiteX87" fmla="*/ 1072600 w 1221610"/>
              <a:gd name="connsiteY87" fmla="*/ 1289325 h 2225168"/>
              <a:gd name="connsiteX88" fmla="*/ 1089269 w 1221610"/>
              <a:gd name="connsiteY88" fmla="*/ 1356000 h 2225168"/>
              <a:gd name="connsiteX89" fmla="*/ 1122607 w 1221610"/>
              <a:gd name="connsiteY89" fmla="*/ 1382194 h 2225168"/>
              <a:gd name="connsiteX90" fmla="*/ 1163088 w 1221610"/>
              <a:gd name="connsiteY90" fmla="*/ 1441725 h 2225168"/>
              <a:gd name="connsiteX91" fmla="*/ 1191663 w 1221610"/>
              <a:gd name="connsiteY91" fmla="*/ 1456013 h 2225168"/>
              <a:gd name="connsiteX92" fmla="*/ 1220238 w 1221610"/>
              <a:gd name="connsiteY92" fmla="*/ 1494112 h 2225168"/>
              <a:gd name="connsiteX93" fmla="*/ 1215943 w 1221610"/>
              <a:gd name="connsiteY93" fmla="*/ 1513972 h 2225168"/>
              <a:gd name="connsiteX94" fmla="*/ 1196425 w 1221610"/>
              <a:gd name="connsiteY94" fmla="*/ 1563169 h 2225168"/>
              <a:gd name="connsiteX95" fmla="*/ 1144037 w 1221610"/>
              <a:gd name="connsiteY95" fmla="*/ 1558405 h 2225168"/>
              <a:gd name="connsiteX96" fmla="*/ 1124987 w 1221610"/>
              <a:gd name="connsiteY96" fmla="*/ 1603648 h 2225168"/>
              <a:gd name="connsiteX97" fmla="*/ 1048787 w 1221610"/>
              <a:gd name="connsiteY97" fmla="*/ 1636986 h 2225168"/>
              <a:gd name="connsiteX98" fmla="*/ 1020212 w 1221610"/>
              <a:gd name="connsiteY98" fmla="*/ 1696517 h 2225168"/>
              <a:gd name="connsiteX99" fmla="*/ 1036881 w 1221610"/>
              <a:gd name="connsiteY99" fmla="*/ 1744142 h 2225168"/>
              <a:gd name="connsiteX100" fmla="*/ 1017832 w 1221610"/>
              <a:gd name="connsiteY100" fmla="*/ 1784625 h 2225168"/>
              <a:gd name="connsiteX101" fmla="*/ 984493 w 1221610"/>
              <a:gd name="connsiteY101" fmla="*/ 1782242 h 2225168"/>
              <a:gd name="connsiteX102" fmla="*/ 982112 w 1221610"/>
              <a:gd name="connsiteY102" fmla="*/ 1846536 h 2225168"/>
              <a:gd name="connsiteX103" fmla="*/ 946393 w 1221610"/>
              <a:gd name="connsiteY103" fmla="*/ 1863205 h 2225168"/>
              <a:gd name="connsiteX104" fmla="*/ 910674 w 1221610"/>
              <a:gd name="connsiteY104" fmla="*/ 1870348 h 2225168"/>
              <a:gd name="connsiteX105" fmla="*/ 910674 w 1221610"/>
              <a:gd name="connsiteY105" fmla="*/ 1934642 h 2225168"/>
              <a:gd name="connsiteX106" fmla="*/ 967824 w 1221610"/>
              <a:gd name="connsiteY106" fmla="*/ 1944167 h 2225168"/>
              <a:gd name="connsiteX107" fmla="*/ 1001162 w 1221610"/>
              <a:gd name="connsiteY107" fmla="*/ 1939405 h 2225168"/>
              <a:gd name="connsiteX108" fmla="*/ 1005922 w 1221610"/>
              <a:gd name="connsiteY108" fmla="*/ 2013224 h 2225168"/>
              <a:gd name="connsiteX109" fmla="*/ 982112 w 1221610"/>
              <a:gd name="connsiteY109" fmla="*/ 2034655 h 2225168"/>
              <a:gd name="connsiteX110" fmla="*/ 922581 w 1221610"/>
              <a:gd name="connsiteY110" fmla="*/ 2032275 h 2225168"/>
              <a:gd name="connsiteX111" fmla="*/ 870193 w 1221610"/>
              <a:gd name="connsiteY111" fmla="*/ 2041800 h 2225168"/>
              <a:gd name="connsiteX112" fmla="*/ 824949 w 1221610"/>
              <a:gd name="connsiteY112" fmla="*/ 2065613 h 2225168"/>
              <a:gd name="connsiteX113" fmla="*/ 779704 w 1221610"/>
              <a:gd name="connsiteY113" fmla="*/ 2072755 h 2225168"/>
              <a:gd name="connsiteX114" fmla="*/ 758274 w 1221610"/>
              <a:gd name="connsiteY114" fmla="*/ 2091807 h 2225168"/>
              <a:gd name="connsiteX115" fmla="*/ 751131 w 1221610"/>
              <a:gd name="connsiteY115" fmla="*/ 2137050 h 2225168"/>
              <a:gd name="connsiteX116" fmla="*/ 734462 w 1221610"/>
              <a:gd name="connsiteY116" fmla="*/ 2148957 h 2225168"/>
              <a:gd name="connsiteX117" fmla="*/ 689218 w 1221610"/>
              <a:gd name="connsiteY117" fmla="*/ 2198963 h 2225168"/>
              <a:gd name="connsiteX118" fmla="*/ 665406 w 1221610"/>
              <a:gd name="connsiteY118" fmla="*/ 2203724 h 2225168"/>
              <a:gd name="connsiteX119" fmla="*/ 617781 w 1221610"/>
              <a:gd name="connsiteY119" fmla="*/ 2225156 h 2225168"/>
              <a:gd name="connsiteX120" fmla="*/ 579681 w 1221610"/>
              <a:gd name="connsiteY120" fmla="*/ 2208487 h 2225168"/>
              <a:gd name="connsiteX121" fmla="*/ 563012 w 1221610"/>
              <a:gd name="connsiteY121" fmla="*/ 2179912 h 2225168"/>
              <a:gd name="connsiteX122" fmla="*/ 520149 w 1221610"/>
              <a:gd name="connsiteY122" fmla="*/ 2189438 h 2225168"/>
              <a:gd name="connsiteX123" fmla="*/ 512573 w 1221610"/>
              <a:gd name="connsiteY123" fmla="*/ 2183334 h 2225168"/>
              <a:gd name="connsiteX124" fmla="*/ 503481 w 1221610"/>
              <a:gd name="connsiteY124" fmla="*/ 2177531 h 2225168"/>
              <a:gd name="connsiteX125" fmla="*/ 522531 w 1221610"/>
              <a:gd name="connsiteY125" fmla="*/ 2070374 h 2225168"/>
              <a:gd name="connsiteX126" fmla="*/ 539199 w 1221610"/>
              <a:gd name="connsiteY126" fmla="*/ 2048943 h 2225168"/>
              <a:gd name="connsiteX127" fmla="*/ 529674 w 1221610"/>
              <a:gd name="connsiteY127" fmla="*/ 2003700 h 2225168"/>
              <a:gd name="connsiteX128" fmla="*/ 553487 w 1221610"/>
              <a:gd name="connsiteY128" fmla="*/ 1989412 h 2225168"/>
              <a:gd name="connsiteX129" fmla="*/ 534437 w 1221610"/>
              <a:gd name="connsiteY129" fmla="*/ 1975125 h 2225168"/>
              <a:gd name="connsiteX130" fmla="*/ 522531 w 1221610"/>
              <a:gd name="connsiteY130" fmla="*/ 1939407 h 2225168"/>
              <a:gd name="connsiteX131" fmla="*/ 513006 w 1221610"/>
              <a:gd name="connsiteY131" fmla="*/ 1894163 h 2225168"/>
              <a:gd name="connsiteX132" fmla="*/ 510624 w 1221610"/>
              <a:gd name="connsiteY132" fmla="*/ 1863205 h 2225168"/>
              <a:gd name="connsiteX133" fmla="*/ 460618 w 1221610"/>
              <a:gd name="connsiteY133" fmla="*/ 1865588 h 2225168"/>
              <a:gd name="connsiteX134" fmla="*/ 427282 w 1221610"/>
              <a:gd name="connsiteY134" fmla="*/ 1829869 h 2225168"/>
              <a:gd name="connsiteX135" fmla="*/ 382037 w 1221610"/>
              <a:gd name="connsiteY135" fmla="*/ 1813199 h 2225168"/>
              <a:gd name="connsiteX136" fmla="*/ 367749 w 1221610"/>
              <a:gd name="connsiteY136" fmla="*/ 1763194 h 2225168"/>
              <a:gd name="connsiteX137" fmla="*/ 365368 w 1221610"/>
              <a:gd name="connsiteY137" fmla="*/ 1741762 h 2225168"/>
              <a:gd name="connsiteX138" fmla="*/ 334413 w 1221610"/>
              <a:gd name="connsiteY138" fmla="*/ 1696519 h 2225168"/>
              <a:gd name="connsiteX139" fmla="*/ 291549 w 1221610"/>
              <a:gd name="connsiteY139" fmla="*/ 1672706 h 2225168"/>
              <a:gd name="connsiteX140" fmla="*/ 248688 w 1221610"/>
              <a:gd name="connsiteY140" fmla="*/ 1644132 h 2225168"/>
              <a:gd name="connsiteX141" fmla="*/ 215349 w 1221610"/>
              <a:gd name="connsiteY141" fmla="*/ 1634606 h 2225168"/>
              <a:gd name="connsiteX142" fmla="*/ 217731 w 1221610"/>
              <a:gd name="connsiteY142" fmla="*/ 1589360 h 2225168"/>
              <a:gd name="connsiteX143" fmla="*/ 174868 w 1221610"/>
              <a:gd name="connsiteY143" fmla="*/ 1603650 h 2225168"/>
              <a:gd name="connsiteX144" fmla="*/ 186775 w 1221610"/>
              <a:gd name="connsiteY144" fmla="*/ 1636988 h 2225168"/>
              <a:gd name="connsiteX145" fmla="*/ 179631 w 1221610"/>
              <a:gd name="connsiteY145" fmla="*/ 1653657 h 2225168"/>
              <a:gd name="connsiteX146" fmla="*/ 141531 w 1221610"/>
              <a:gd name="connsiteY146" fmla="*/ 1625082 h 2225168"/>
              <a:gd name="connsiteX147" fmla="*/ 98669 w 1221610"/>
              <a:gd name="connsiteY147" fmla="*/ 1622700 h 2225168"/>
              <a:gd name="connsiteX148" fmla="*/ 43899 w 1221610"/>
              <a:gd name="connsiteY148" fmla="*/ 1603650 h 2225168"/>
              <a:gd name="connsiteX149" fmla="*/ 10560 w 1221610"/>
              <a:gd name="connsiteY149" fmla="*/ 1601266 h 2225168"/>
              <a:gd name="connsiteX150" fmla="*/ 1037 w 1221610"/>
              <a:gd name="connsiteY150" fmla="*/ 1548882 h 2225168"/>
              <a:gd name="connsiteX151" fmla="*/ 34374 w 1221610"/>
              <a:gd name="connsiteY151" fmla="*/ 1460775 h 2225168"/>
              <a:gd name="connsiteX152" fmla="*/ 60568 w 1221610"/>
              <a:gd name="connsiteY152" fmla="*/ 1413150 h 2225168"/>
              <a:gd name="connsiteX153" fmla="*/ 81999 w 1221610"/>
              <a:gd name="connsiteY153" fmla="*/ 1365525 h 2225168"/>
              <a:gd name="connsiteX154" fmla="*/ 108194 w 1221610"/>
              <a:gd name="connsiteY154" fmla="*/ 1327425 h 2225168"/>
              <a:gd name="connsiteX155" fmla="*/ 146293 w 1221610"/>
              <a:gd name="connsiteY155" fmla="*/ 1317900 h 2225168"/>
              <a:gd name="connsiteX156" fmla="*/ 153438 w 1221610"/>
              <a:gd name="connsiteY156" fmla="*/ 1282182 h 2225168"/>
              <a:gd name="connsiteX157" fmla="*/ 262975 w 1221610"/>
              <a:gd name="connsiteY157" fmla="*/ 1163119 h 2225168"/>
              <a:gd name="connsiteX158" fmla="*/ 286787 w 1221610"/>
              <a:gd name="connsiteY158" fmla="*/ 1025004 h 2225168"/>
              <a:gd name="connsiteX159" fmla="*/ 282025 w 1221610"/>
              <a:gd name="connsiteY159" fmla="*/ 944044 h 2225168"/>
              <a:gd name="connsiteX160" fmla="*/ 196300 w 1221610"/>
              <a:gd name="connsiteY160" fmla="*/ 932138 h 2225168"/>
              <a:gd name="connsiteX161" fmla="*/ 179632 w 1221610"/>
              <a:gd name="connsiteY161" fmla="*/ 851175 h 2225168"/>
              <a:gd name="connsiteX162" fmla="*/ 186775 w 1221610"/>
              <a:gd name="connsiteY162" fmla="*/ 784500 h 2225168"/>
              <a:gd name="connsiteX163" fmla="*/ 148675 w 1221610"/>
              <a:gd name="connsiteY163" fmla="*/ 746400 h 2225168"/>
              <a:gd name="connsiteX164" fmla="*/ 127244 w 1221610"/>
              <a:gd name="connsiteY164" fmla="*/ 705918 h 2225168"/>
              <a:gd name="connsiteX165" fmla="*/ 117719 w 1221610"/>
              <a:gd name="connsiteY165" fmla="*/ 646388 h 2225168"/>
              <a:gd name="connsiteX166" fmla="*/ 102097 w 1221610"/>
              <a:gd name="connsiteY166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43924 w 1221610"/>
              <a:gd name="connsiteY22" fmla="*/ 429693 h 2225168"/>
              <a:gd name="connsiteX23" fmla="*/ 198681 w 1221610"/>
              <a:gd name="connsiteY23" fmla="*/ 441599 h 2225168"/>
              <a:gd name="connsiteX24" fmla="*/ 141531 w 1221610"/>
              <a:gd name="connsiteY24" fmla="*/ 443981 h 2225168"/>
              <a:gd name="connsiteX25" fmla="*/ 132006 w 1221610"/>
              <a:gd name="connsiteY25" fmla="*/ 458268 h 2225168"/>
              <a:gd name="connsiteX26" fmla="*/ 158199 w 1221610"/>
              <a:gd name="connsiteY26" fmla="*/ 491606 h 2225168"/>
              <a:gd name="connsiteX27" fmla="*/ 186774 w 1221610"/>
              <a:gd name="connsiteY27" fmla="*/ 505893 h 2225168"/>
              <a:gd name="connsiteX28" fmla="*/ 189156 w 1221610"/>
              <a:gd name="connsiteY28" fmla="*/ 534468 h 2225168"/>
              <a:gd name="connsiteX29" fmla="*/ 210587 w 1221610"/>
              <a:gd name="connsiteY29" fmla="*/ 570187 h 2225168"/>
              <a:gd name="connsiteX30" fmla="*/ 224874 w 1221610"/>
              <a:gd name="connsiteY30" fmla="*/ 598762 h 2225168"/>
              <a:gd name="connsiteX31" fmla="*/ 253449 w 1221610"/>
              <a:gd name="connsiteY31" fmla="*/ 601143 h 2225168"/>
              <a:gd name="connsiteX32" fmla="*/ 279643 w 1221610"/>
              <a:gd name="connsiteY32" fmla="*/ 577331 h 2225168"/>
              <a:gd name="connsiteX33" fmla="*/ 282024 w 1221610"/>
              <a:gd name="connsiteY33" fmla="*/ 553518 h 2225168"/>
              <a:gd name="connsiteX34" fmla="*/ 291549 w 1221610"/>
              <a:gd name="connsiteY34" fmla="*/ 529706 h 2225168"/>
              <a:gd name="connsiteX35" fmla="*/ 267737 w 1221610"/>
              <a:gd name="connsiteY35" fmla="*/ 496368 h 2225168"/>
              <a:gd name="connsiteX36" fmla="*/ 303456 w 1221610"/>
              <a:gd name="connsiteY36" fmla="*/ 486843 h 2225168"/>
              <a:gd name="connsiteX37" fmla="*/ 322506 w 1221610"/>
              <a:gd name="connsiteY37" fmla="*/ 463031 h 2225168"/>
              <a:gd name="connsiteX38" fmla="*/ 353462 w 1221610"/>
              <a:gd name="connsiteY38" fmla="*/ 455887 h 2225168"/>
              <a:gd name="connsiteX39" fmla="*/ 410612 w 1221610"/>
              <a:gd name="connsiteY39" fmla="*/ 458268 h 2225168"/>
              <a:gd name="connsiteX40" fmla="*/ 410612 w 1221610"/>
              <a:gd name="connsiteY40" fmla="*/ 513037 h 2225168"/>
              <a:gd name="connsiteX41" fmla="*/ 436806 w 1221610"/>
              <a:gd name="connsiteY41" fmla="*/ 536847 h 2225168"/>
              <a:gd name="connsiteX42" fmla="*/ 462999 w 1221610"/>
              <a:gd name="connsiteY42" fmla="*/ 553518 h 2225168"/>
              <a:gd name="connsiteX43" fmla="*/ 424899 w 1221610"/>
              <a:gd name="connsiteY43" fmla="*/ 572568 h 2225168"/>
              <a:gd name="connsiteX44" fmla="*/ 403468 w 1221610"/>
              <a:gd name="connsiteY44" fmla="*/ 591618 h 2225168"/>
              <a:gd name="connsiteX45" fmla="*/ 420137 w 1221610"/>
              <a:gd name="connsiteY45" fmla="*/ 615431 h 2225168"/>
              <a:gd name="connsiteX46" fmla="*/ 415374 w 1221610"/>
              <a:gd name="connsiteY46" fmla="*/ 655912 h 2225168"/>
              <a:gd name="connsiteX47" fmla="*/ 427281 w 1221610"/>
              <a:gd name="connsiteY47" fmla="*/ 684487 h 2225168"/>
              <a:gd name="connsiteX48" fmla="*/ 410612 w 1221610"/>
              <a:gd name="connsiteY48" fmla="*/ 705918 h 2225168"/>
              <a:gd name="connsiteX49" fmla="*/ 401088 w 1221610"/>
              <a:gd name="connsiteY49" fmla="*/ 784500 h 2225168"/>
              <a:gd name="connsiteX50" fmla="*/ 441568 w 1221610"/>
              <a:gd name="connsiteY50" fmla="*/ 784499 h 2225168"/>
              <a:gd name="connsiteX51" fmla="*/ 486812 w 1221610"/>
              <a:gd name="connsiteY51" fmla="*/ 760687 h 2225168"/>
              <a:gd name="connsiteX52" fmla="*/ 513007 w 1221610"/>
              <a:gd name="connsiteY52" fmla="*/ 763068 h 2225168"/>
              <a:gd name="connsiteX53" fmla="*/ 536818 w 1221610"/>
              <a:gd name="connsiteY53" fmla="*/ 789262 h 2225168"/>
              <a:gd name="connsiteX54" fmla="*/ 510625 w 1221610"/>
              <a:gd name="connsiteY54" fmla="*/ 894037 h 2225168"/>
              <a:gd name="connsiteX55" fmla="*/ 539200 w 1221610"/>
              <a:gd name="connsiteY55" fmla="*/ 932137 h 2225168"/>
              <a:gd name="connsiteX56" fmla="*/ 546344 w 1221610"/>
              <a:gd name="connsiteY56" fmla="*/ 951188 h 2225168"/>
              <a:gd name="connsiteX57" fmla="*/ 532057 w 1221610"/>
              <a:gd name="connsiteY57" fmla="*/ 982143 h 2225168"/>
              <a:gd name="connsiteX58" fmla="*/ 517769 w 1221610"/>
              <a:gd name="connsiteY58" fmla="*/ 1053581 h 2225168"/>
              <a:gd name="connsiteX59" fmla="*/ 541582 w 1221610"/>
              <a:gd name="connsiteY59" fmla="*/ 1086918 h 2225168"/>
              <a:gd name="connsiteX60" fmla="*/ 551107 w 1221610"/>
              <a:gd name="connsiteY60" fmla="*/ 1127399 h 2225168"/>
              <a:gd name="connsiteX61" fmla="*/ 567775 w 1221610"/>
              <a:gd name="connsiteY61" fmla="*/ 1134543 h 2225168"/>
              <a:gd name="connsiteX62" fmla="*/ 572104 w 1221610"/>
              <a:gd name="connsiteY62" fmla="*/ 1144649 h 2225168"/>
              <a:gd name="connsiteX63" fmla="*/ 591588 w 1221610"/>
              <a:gd name="connsiteY63" fmla="*/ 1110731 h 2225168"/>
              <a:gd name="connsiteX64" fmla="*/ 615400 w 1221610"/>
              <a:gd name="connsiteY64" fmla="*/ 1094062 h 2225168"/>
              <a:gd name="connsiteX65" fmla="*/ 665407 w 1221610"/>
              <a:gd name="connsiteY65" fmla="*/ 1067868 h 2225168"/>
              <a:gd name="connsiteX66" fmla="*/ 698744 w 1221610"/>
              <a:gd name="connsiteY66" fmla="*/ 1055962 h 2225168"/>
              <a:gd name="connsiteX67" fmla="*/ 734463 w 1221610"/>
              <a:gd name="connsiteY67" fmla="*/ 1017863 h 2225168"/>
              <a:gd name="connsiteX68" fmla="*/ 791613 w 1221610"/>
              <a:gd name="connsiteY68" fmla="*/ 994049 h 2225168"/>
              <a:gd name="connsiteX69" fmla="*/ 817807 w 1221610"/>
              <a:gd name="connsiteY69" fmla="*/ 948806 h 2225168"/>
              <a:gd name="connsiteX70" fmla="*/ 841618 w 1221610"/>
              <a:gd name="connsiteY70" fmla="*/ 932135 h 2225168"/>
              <a:gd name="connsiteX71" fmla="*/ 867813 w 1221610"/>
              <a:gd name="connsiteY71" fmla="*/ 932137 h 2225168"/>
              <a:gd name="connsiteX72" fmla="*/ 872575 w 1221610"/>
              <a:gd name="connsiteY72" fmla="*/ 951187 h 2225168"/>
              <a:gd name="connsiteX73" fmla="*/ 848763 w 1221610"/>
              <a:gd name="connsiteY73" fmla="*/ 977381 h 2225168"/>
              <a:gd name="connsiteX74" fmla="*/ 872575 w 1221610"/>
              <a:gd name="connsiteY74" fmla="*/ 1003574 h 2225168"/>
              <a:gd name="connsiteX75" fmla="*/ 872575 w 1221610"/>
              <a:gd name="connsiteY75" fmla="*/ 1027387 h 2225168"/>
              <a:gd name="connsiteX76" fmla="*/ 829713 w 1221610"/>
              <a:gd name="connsiteY76" fmla="*/ 1029768 h 2225168"/>
              <a:gd name="connsiteX77" fmla="*/ 817807 w 1221610"/>
              <a:gd name="connsiteY77" fmla="*/ 1058343 h 2225168"/>
              <a:gd name="connsiteX78" fmla="*/ 829713 w 1221610"/>
              <a:gd name="connsiteY78" fmla="*/ 1086918 h 2225168"/>
              <a:gd name="connsiteX79" fmla="*/ 822567 w 1221610"/>
              <a:gd name="connsiteY79" fmla="*/ 1110729 h 2225168"/>
              <a:gd name="connsiteX80" fmla="*/ 836857 w 1221610"/>
              <a:gd name="connsiteY80" fmla="*/ 1129782 h 2225168"/>
              <a:gd name="connsiteX81" fmla="*/ 870194 w 1221610"/>
              <a:gd name="connsiteY81" fmla="*/ 1101207 h 2225168"/>
              <a:gd name="connsiteX82" fmla="*/ 903532 w 1221610"/>
              <a:gd name="connsiteY82" fmla="*/ 1096444 h 2225168"/>
              <a:gd name="connsiteX83" fmla="*/ 901150 w 1221610"/>
              <a:gd name="connsiteY83" fmla="*/ 1051199 h 2225168"/>
              <a:gd name="connsiteX84" fmla="*/ 958300 w 1221610"/>
              <a:gd name="connsiteY84" fmla="*/ 1041675 h 2225168"/>
              <a:gd name="connsiteX85" fmla="*/ 974969 w 1221610"/>
              <a:gd name="connsiteY85" fmla="*/ 1060724 h 2225168"/>
              <a:gd name="connsiteX86" fmla="*/ 984494 w 1221610"/>
              <a:gd name="connsiteY86" fmla="*/ 1186932 h 2225168"/>
              <a:gd name="connsiteX87" fmla="*/ 1032119 w 1221610"/>
              <a:gd name="connsiteY87" fmla="*/ 1267894 h 2225168"/>
              <a:gd name="connsiteX88" fmla="*/ 1072600 w 1221610"/>
              <a:gd name="connsiteY88" fmla="*/ 1289325 h 2225168"/>
              <a:gd name="connsiteX89" fmla="*/ 1089269 w 1221610"/>
              <a:gd name="connsiteY89" fmla="*/ 1356000 h 2225168"/>
              <a:gd name="connsiteX90" fmla="*/ 1122607 w 1221610"/>
              <a:gd name="connsiteY90" fmla="*/ 1382194 h 2225168"/>
              <a:gd name="connsiteX91" fmla="*/ 1163088 w 1221610"/>
              <a:gd name="connsiteY91" fmla="*/ 1441725 h 2225168"/>
              <a:gd name="connsiteX92" fmla="*/ 1191663 w 1221610"/>
              <a:gd name="connsiteY92" fmla="*/ 1456013 h 2225168"/>
              <a:gd name="connsiteX93" fmla="*/ 1220238 w 1221610"/>
              <a:gd name="connsiteY93" fmla="*/ 1494112 h 2225168"/>
              <a:gd name="connsiteX94" fmla="*/ 1215943 w 1221610"/>
              <a:gd name="connsiteY94" fmla="*/ 1513972 h 2225168"/>
              <a:gd name="connsiteX95" fmla="*/ 1196425 w 1221610"/>
              <a:gd name="connsiteY95" fmla="*/ 1563169 h 2225168"/>
              <a:gd name="connsiteX96" fmla="*/ 1144037 w 1221610"/>
              <a:gd name="connsiteY96" fmla="*/ 1558405 h 2225168"/>
              <a:gd name="connsiteX97" fmla="*/ 1124987 w 1221610"/>
              <a:gd name="connsiteY97" fmla="*/ 1603648 h 2225168"/>
              <a:gd name="connsiteX98" fmla="*/ 1048787 w 1221610"/>
              <a:gd name="connsiteY98" fmla="*/ 1636986 h 2225168"/>
              <a:gd name="connsiteX99" fmla="*/ 1020212 w 1221610"/>
              <a:gd name="connsiteY99" fmla="*/ 1696517 h 2225168"/>
              <a:gd name="connsiteX100" fmla="*/ 1036881 w 1221610"/>
              <a:gd name="connsiteY100" fmla="*/ 1744142 h 2225168"/>
              <a:gd name="connsiteX101" fmla="*/ 1017832 w 1221610"/>
              <a:gd name="connsiteY101" fmla="*/ 1784625 h 2225168"/>
              <a:gd name="connsiteX102" fmla="*/ 984493 w 1221610"/>
              <a:gd name="connsiteY102" fmla="*/ 1782242 h 2225168"/>
              <a:gd name="connsiteX103" fmla="*/ 982112 w 1221610"/>
              <a:gd name="connsiteY103" fmla="*/ 1846536 h 2225168"/>
              <a:gd name="connsiteX104" fmla="*/ 946393 w 1221610"/>
              <a:gd name="connsiteY104" fmla="*/ 1863205 h 2225168"/>
              <a:gd name="connsiteX105" fmla="*/ 910674 w 1221610"/>
              <a:gd name="connsiteY105" fmla="*/ 1870348 h 2225168"/>
              <a:gd name="connsiteX106" fmla="*/ 910674 w 1221610"/>
              <a:gd name="connsiteY106" fmla="*/ 1934642 h 2225168"/>
              <a:gd name="connsiteX107" fmla="*/ 967824 w 1221610"/>
              <a:gd name="connsiteY107" fmla="*/ 1944167 h 2225168"/>
              <a:gd name="connsiteX108" fmla="*/ 1001162 w 1221610"/>
              <a:gd name="connsiteY108" fmla="*/ 1939405 h 2225168"/>
              <a:gd name="connsiteX109" fmla="*/ 1005922 w 1221610"/>
              <a:gd name="connsiteY109" fmla="*/ 2013224 h 2225168"/>
              <a:gd name="connsiteX110" fmla="*/ 982112 w 1221610"/>
              <a:gd name="connsiteY110" fmla="*/ 2034655 h 2225168"/>
              <a:gd name="connsiteX111" fmla="*/ 922581 w 1221610"/>
              <a:gd name="connsiteY111" fmla="*/ 2032275 h 2225168"/>
              <a:gd name="connsiteX112" fmla="*/ 870193 w 1221610"/>
              <a:gd name="connsiteY112" fmla="*/ 2041800 h 2225168"/>
              <a:gd name="connsiteX113" fmla="*/ 824949 w 1221610"/>
              <a:gd name="connsiteY113" fmla="*/ 2065613 h 2225168"/>
              <a:gd name="connsiteX114" fmla="*/ 779704 w 1221610"/>
              <a:gd name="connsiteY114" fmla="*/ 2072755 h 2225168"/>
              <a:gd name="connsiteX115" fmla="*/ 758274 w 1221610"/>
              <a:gd name="connsiteY115" fmla="*/ 2091807 h 2225168"/>
              <a:gd name="connsiteX116" fmla="*/ 751131 w 1221610"/>
              <a:gd name="connsiteY116" fmla="*/ 2137050 h 2225168"/>
              <a:gd name="connsiteX117" fmla="*/ 734462 w 1221610"/>
              <a:gd name="connsiteY117" fmla="*/ 2148957 h 2225168"/>
              <a:gd name="connsiteX118" fmla="*/ 689218 w 1221610"/>
              <a:gd name="connsiteY118" fmla="*/ 2198963 h 2225168"/>
              <a:gd name="connsiteX119" fmla="*/ 665406 w 1221610"/>
              <a:gd name="connsiteY119" fmla="*/ 2203724 h 2225168"/>
              <a:gd name="connsiteX120" fmla="*/ 617781 w 1221610"/>
              <a:gd name="connsiteY120" fmla="*/ 2225156 h 2225168"/>
              <a:gd name="connsiteX121" fmla="*/ 579681 w 1221610"/>
              <a:gd name="connsiteY121" fmla="*/ 2208487 h 2225168"/>
              <a:gd name="connsiteX122" fmla="*/ 563012 w 1221610"/>
              <a:gd name="connsiteY122" fmla="*/ 2179912 h 2225168"/>
              <a:gd name="connsiteX123" fmla="*/ 520149 w 1221610"/>
              <a:gd name="connsiteY123" fmla="*/ 2189438 h 2225168"/>
              <a:gd name="connsiteX124" fmla="*/ 512573 w 1221610"/>
              <a:gd name="connsiteY124" fmla="*/ 2183334 h 2225168"/>
              <a:gd name="connsiteX125" fmla="*/ 503481 w 1221610"/>
              <a:gd name="connsiteY125" fmla="*/ 2177531 h 2225168"/>
              <a:gd name="connsiteX126" fmla="*/ 522531 w 1221610"/>
              <a:gd name="connsiteY126" fmla="*/ 2070374 h 2225168"/>
              <a:gd name="connsiteX127" fmla="*/ 539199 w 1221610"/>
              <a:gd name="connsiteY127" fmla="*/ 2048943 h 2225168"/>
              <a:gd name="connsiteX128" fmla="*/ 529674 w 1221610"/>
              <a:gd name="connsiteY128" fmla="*/ 2003700 h 2225168"/>
              <a:gd name="connsiteX129" fmla="*/ 553487 w 1221610"/>
              <a:gd name="connsiteY129" fmla="*/ 1989412 h 2225168"/>
              <a:gd name="connsiteX130" fmla="*/ 534437 w 1221610"/>
              <a:gd name="connsiteY130" fmla="*/ 1975125 h 2225168"/>
              <a:gd name="connsiteX131" fmla="*/ 522531 w 1221610"/>
              <a:gd name="connsiteY131" fmla="*/ 1939407 h 2225168"/>
              <a:gd name="connsiteX132" fmla="*/ 513006 w 1221610"/>
              <a:gd name="connsiteY132" fmla="*/ 1894163 h 2225168"/>
              <a:gd name="connsiteX133" fmla="*/ 510624 w 1221610"/>
              <a:gd name="connsiteY133" fmla="*/ 1863205 h 2225168"/>
              <a:gd name="connsiteX134" fmla="*/ 460618 w 1221610"/>
              <a:gd name="connsiteY134" fmla="*/ 1865588 h 2225168"/>
              <a:gd name="connsiteX135" fmla="*/ 427282 w 1221610"/>
              <a:gd name="connsiteY135" fmla="*/ 1829869 h 2225168"/>
              <a:gd name="connsiteX136" fmla="*/ 382037 w 1221610"/>
              <a:gd name="connsiteY136" fmla="*/ 1813199 h 2225168"/>
              <a:gd name="connsiteX137" fmla="*/ 367749 w 1221610"/>
              <a:gd name="connsiteY137" fmla="*/ 1763194 h 2225168"/>
              <a:gd name="connsiteX138" fmla="*/ 365368 w 1221610"/>
              <a:gd name="connsiteY138" fmla="*/ 1741762 h 2225168"/>
              <a:gd name="connsiteX139" fmla="*/ 334413 w 1221610"/>
              <a:gd name="connsiteY139" fmla="*/ 1696519 h 2225168"/>
              <a:gd name="connsiteX140" fmla="*/ 291549 w 1221610"/>
              <a:gd name="connsiteY140" fmla="*/ 1672706 h 2225168"/>
              <a:gd name="connsiteX141" fmla="*/ 248688 w 1221610"/>
              <a:gd name="connsiteY141" fmla="*/ 1644132 h 2225168"/>
              <a:gd name="connsiteX142" fmla="*/ 215349 w 1221610"/>
              <a:gd name="connsiteY142" fmla="*/ 1634606 h 2225168"/>
              <a:gd name="connsiteX143" fmla="*/ 217731 w 1221610"/>
              <a:gd name="connsiteY143" fmla="*/ 1589360 h 2225168"/>
              <a:gd name="connsiteX144" fmla="*/ 174868 w 1221610"/>
              <a:gd name="connsiteY144" fmla="*/ 1603650 h 2225168"/>
              <a:gd name="connsiteX145" fmla="*/ 186775 w 1221610"/>
              <a:gd name="connsiteY145" fmla="*/ 1636988 h 2225168"/>
              <a:gd name="connsiteX146" fmla="*/ 179631 w 1221610"/>
              <a:gd name="connsiteY146" fmla="*/ 1653657 h 2225168"/>
              <a:gd name="connsiteX147" fmla="*/ 141531 w 1221610"/>
              <a:gd name="connsiteY147" fmla="*/ 1625082 h 2225168"/>
              <a:gd name="connsiteX148" fmla="*/ 98669 w 1221610"/>
              <a:gd name="connsiteY148" fmla="*/ 1622700 h 2225168"/>
              <a:gd name="connsiteX149" fmla="*/ 43899 w 1221610"/>
              <a:gd name="connsiteY149" fmla="*/ 1603650 h 2225168"/>
              <a:gd name="connsiteX150" fmla="*/ 10560 w 1221610"/>
              <a:gd name="connsiteY150" fmla="*/ 1601266 h 2225168"/>
              <a:gd name="connsiteX151" fmla="*/ 1037 w 1221610"/>
              <a:gd name="connsiteY151" fmla="*/ 1548882 h 2225168"/>
              <a:gd name="connsiteX152" fmla="*/ 34374 w 1221610"/>
              <a:gd name="connsiteY152" fmla="*/ 1460775 h 2225168"/>
              <a:gd name="connsiteX153" fmla="*/ 60568 w 1221610"/>
              <a:gd name="connsiteY153" fmla="*/ 1413150 h 2225168"/>
              <a:gd name="connsiteX154" fmla="*/ 81999 w 1221610"/>
              <a:gd name="connsiteY154" fmla="*/ 1365525 h 2225168"/>
              <a:gd name="connsiteX155" fmla="*/ 108194 w 1221610"/>
              <a:gd name="connsiteY155" fmla="*/ 1327425 h 2225168"/>
              <a:gd name="connsiteX156" fmla="*/ 146293 w 1221610"/>
              <a:gd name="connsiteY156" fmla="*/ 1317900 h 2225168"/>
              <a:gd name="connsiteX157" fmla="*/ 153438 w 1221610"/>
              <a:gd name="connsiteY157" fmla="*/ 1282182 h 2225168"/>
              <a:gd name="connsiteX158" fmla="*/ 262975 w 1221610"/>
              <a:gd name="connsiteY158" fmla="*/ 1163119 h 2225168"/>
              <a:gd name="connsiteX159" fmla="*/ 286787 w 1221610"/>
              <a:gd name="connsiteY159" fmla="*/ 1025004 h 2225168"/>
              <a:gd name="connsiteX160" fmla="*/ 282025 w 1221610"/>
              <a:gd name="connsiteY160" fmla="*/ 944044 h 2225168"/>
              <a:gd name="connsiteX161" fmla="*/ 196300 w 1221610"/>
              <a:gd name="connsiteY161" fmla="*/ 932138 h 2225168"/>
              <a:gd name="connsiteX162" fmla="*/ 179632 w 1221610"/>
              <a:gd name="connsiteY162" fmla="*/ 851175 h 2225168"/>
              <a:gd name="connsiteX163" fmla="*/ 186775 w 1221610"/>
              <a:gd name="connsiteY163" fmla="*/ 784500 h 2225168"/>
              <a:gd name="connsiteX164" fmla="*/ 148675 w 1221610"/>
              <a:gd name="connsiteY164" fmla="*/ 746400 h 2225168"/>
              <a:gd name="connsiteX165" fmla="*/ 127244 w 1221610"/>
              <a:gd name="connsiteY165" fmla="*/ 705918 h 2225168"/>
              <a:gd name="connsiteX166" fmla="*/ 117719 w 1221610"/>
              <a:gd name="connsiteY166" fmla="*/ 646388 h 2225168"/>
              <a:gd name="connsiteX167" fmla="*/ 102097 w 1221610"/>
              <a:gd name="connsiteY167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20112 w 1221610"/>
              <a:gd name="connsiteY22" fmla="*/ 353492 h 2225168"/>
              <a:gd name="connsiteX23" fmla="*/ 243924 w 1221610"/>
              <a:gd name="connsiteY23" fmla="*/ 429693 h 2225168"/>
              <a:gd name="connsiteX24" fmla="*/ 198681 w 1221610"/>
              <a:gd name="connsiteY24" fmla="*/ 441599 h 2225168"/>
              <a:gd name="connsiteX25" fmla="*/ 141531 w 1221610"/>
              <a:gd name="connsiteY25" fmla="*/ 443981 h 2225168"/>
              <a:gd name="connsiteX26" fmla="*/ 132006 w 1221610"/>
              <a:gd name="connsiteY26" fmla="*/ 458268 h 2225168"/>
              <a:gd name="connsiteX27" fmla="*/ 158199 w 1221610"/>
              <a:gd name="connsiteY27" fmla="*/ 491606 h 2225168"/>
              <a:gd name="connsiteX28" fmla="*/ 186774 w 1221610"/>
              <a:gd name="connsiteY28" fmla="*/ 505893 h 2225168"/>
              <a:gd name="connsiteX29" fmla="*/ 189156 w 1221610"/>
              <a:gd name="connsiteY29" fmla="*/ 534468 h 2225168"/>
              <a:gd name="connsiteX30" fmla="*/ 210587 w 1221610"/>
              <a:gd name="connsiteY30" fmla="*/ 570187 h 2225168"/>
              <a:gd name="connsiteX31" fmla="*/ 224874 w 1221610"/>
              <a:gd name="connsiteY31" fmla="*/ 598762 h 2225168"/>
              <a:gd name="connsiteX32" fmla="*/ 253449 w 1221610"/>
              <a:gd name="connsiteY32" fmla="*/ 601143 h 2225168"/>
              <a:gd name="connsiteX33" fmla="*/ 279643 w 1221610"/>
              <a:gd name="connsiteY33" fmla="*/ 577331 h 2225168"/>
              <a:gd name="connsiteX34" fmla="*/ 282024 w 1221610"/>
              <a:gd name="connsiteY34" fmla="*/ 553518 h 2225168"/>
              <a:gd name="connsiteX35" fmla="*/ 291549 w 1221610"/>
              <a:gd name="connsiteY35" fmla="*/ 529706 h 2225168"/>
              <a:gd name="connsiteX36" fmla="*/ 267737 w 1221610"/>
              <a:gd name="connsiteY36" fmla="*/ 496368 h 2225168"/>
              <a:gd name="connsiteX37" fmla="*/ 303456 w 1221610"/>
              <a:gd name="connsiteY37" fmla="*/ 486843 h 2225168"/>
              <a:gd name="connsiteX38" fmla="*/ 322506 w 1221610"/>
              <a:gd name="connsiteY38" fmla="*/ 463031 h 2225168"/>
              <a:gd name="connsiteX39" fmla="*/ 353462 w 1221610"/>
              <a:gd name="connsiteY39" fmla="*/ 455887 h 2225168"/>
              <a:gd name="connsiteX40" fmla="*/ 410612 w 1221610"/>
              <a:gd name="connsiteY40" fmla="*/ 458268 h 2225168"/>
              <a:gd name="connsiteX41" fmla="*/ 410612 w 1221610"/>
              <a:gd name="connsiteY41" fmla="*/ 513037 h 2225168"/>
              <a:gd name="connsiteX42" fmla="*/ 436806 w 1221610"/>
              <a:gd name="connsiteY42" fmla="*/ 536847 h 2225168"/>
              <a:gd name="connsiteX43" fmla="*/ 462999 w 1221610"/>
              <a:gd name="connsiteY43" fmla="*/ 553518 h 2225168"/>
              <a:gd name="connsiteX44" fmla="*/ 424899 w 1221610"/>
              <a:gd name="connsiteY44" fmla="*/ 572568 h 2225168"/>
              <a:gd name="connsiteX45" fmla="*/ 403468 w 1221610"/>
              <a:gd name="connsiteY45" fmla="*/ 591618 h 2225168"/>
              <a:gd name="connsiteX46" fmla="*/ 420137 w 1221610"/>
              <a:gd name="connsiteY46" fmla="*/ 615431 h 2225168"/>
              <a:gd name="connsiteX47" fmla="*/ 415374 w 1221610"/>
              <a:gd name="connsiteY47" fmla="*/ 655912 h 2225168"/>
              <a:gd name="connsiteX48" fmla="*/ 427281 w 1221610"/>
              <a:gd name="connsiteY48" fmla="*/ 684487 h 2225168"/>
              <a:gd name="connsiteX49" fmla="*/ 410612 w 1221610"/>
              <a:gd name="connsiteY49" fmla="*/ 705918 h 2225168"/>
              <a:gd name="connsiteX50" fmla="*/ 401088 w 1221610"/>
              <a:gd name="connsiteY50" fmla="*/ 784500 h 2225168"/>
              <a:gd name="connsiteX51" fmla="*/ 441568 w 1221610"/>
              <a:gd name="connsiteY51" fmla="*/ 784499 h 2225168"/>
              <a:gd name="connsiteX52" fmla="*/ 486812 w 1221610"/>
              <a:gd name="connsiteY52" fmla="*/ 760687 h 2225168"/>
              <a:gd name="connsiteX53" fmla="*/ 513007 w 1221610"/>
              <a:gd name="connsiteY53" fmla="*/ 763068 h 2225168"/>
              <a:gd name="connsiteX54" fmla="*/ 536818 w 1221610"/>
              <a:gd name="connsiteY54" fmla="*/ 789262 h 2225168"/>
              <a:gd name="connsiteX55" fmla="*/ 510625 w 1221610"/>
              <a:gd name="connsiteY55" fmla="*/ 894037 h 2225168"/>
              <a:gd name="connsiteX56" fmla="*/ 539200 w 1221610"/>
              <a:gd name="connsiteY56" fmla="*/ 932137 h 2225168"/>
              <a:gd name="connsiteX57" fmla="*/ 546344 w 1221610"/>
              <a:gd name="connsiteY57" fmla="*/ 951188 h 2225168"/>
              <a:gd name="connsiteX58" fmla="*/ 532057 w 1221610"/>
              <a:gd name="connsiteY58" fmla="*/ 982143 h 2225168"/>
              <a:gd name="connsiteX59" fmla="*/ 517769 w 1221610"/>
              <a:gd name="connsiteY59" fmla="*/ 1053581 h 2225168"/>
              <a:gd name="connsiteX60" fmla="*/ 541582 w 1221610"/>
              <a:gd name="connsiteY60" fmla="*/ 1086918 h 2225168"/>
              <a:gd name="connsiteX61" fmla="*/ 551107 w 1221610"/>
              <a:gd name="connsiteY61" fmla="*/ 1127399 h 2225168"/>
              <a:gd name="connsiteX62" fmla="*/ 567775 w 1221610"/>
              <a:gd name="connsiteY62" fmla="*/ 1134543 h 2225168"/>
              <a:gd name="connsiteX63" fmla="*/ 572104 w 1221610"/>
              <a:gd name="connsiteY63" fmla="*/ 1144649 h 2225168"/>
              <a:gd name="connsiteX64" fmla="*/ 591588 w 1221610"/>
              <a:gd name="connsiteY64" fmla="*/ 1110731 h 2225168"/>
              <a:gd name="connsiteX65" fmla="*/ 615400 w 1221610"/>
              <a:gd name="connsiteY65" fmla="*/ 1094062 h 2225168"/>
              <a:gd name="connsiteX66" fmla="*/ 665407 w 1221610"/>
              <a:gd name="connsiteY66" fmla="*/ 1067868 h 2225168"/>
              <a:gd name="connsiteX67" fmla="*/ 698744 w 1221610"/>
              <a:gd name="connsiteY67" fmla="*/ 1055962 h 2225168"/>
              <a:gd name="connsiteX68" fmla="*/ 734463 w 1221610"/>
              <a:gd name="connsiteY68" fmla="*/ 1017863 h 2225168"/>
              <a:gd name="connsiteX69" fmla="*/ 791613 w 1221610"/>
              <a:gd name="connsiteY69" fmla="*/ 994049 h 2225168"/>
              <a:gd name="connsiteX70" fmla="*/ 817807 w 1221610"/>
              <a:gd name="connsiteY70" fmla="*/ 948806 h 2225168"/>
              <a:gd name="connsiteX71" fmla="*/ 841618 w 1221610"/>
              <a:gd name="connsiteY71" fmla="*/ 932135 h 2225168"/>
              <a:gd name="connsiteX72" fmla="*/ 867813 w 1221610"/>
              <a:gd name="connsiteY72" fmla="*/ 932137 h 2225168"/>
              <a:gd name="connsiteX73" fmla="*/ 872575 w 1221610"/>
              <a:gd name="connsiteY73" fmla="*/ 951187 h 2225168"/>
              <a:gd name="connsiteX74" fmla="*/ 848763 w 1221610"/>
              <a:gd name="connsiteY74" fmla="*/ 977381 h 2225168"/>
              <a:gd name="connsiteX75" fmla="*/ 872575 w 1221610"/>
              <a:gd name="connsiteY75" fmla="*/ 1003574 h 2225168"/>
              <a:gd name="connsiteX76" fmla="*/ 872575 w 1221610"/>
              <a:gd name="connsiteY76" fmla="*/ 1027387 h 2225168"/>
              <a:gd name="connsiteX77" fmla="*/ 829713 w 1221610"/>
              <a:gd name="connsiteY77" fmla="*/ 1029768 h 2225168"/>
              <a:gd name="connsiteX78" fmla="*/ 817807 w 1221610"/>
              <a:gd name="connsiteY78" fmla="*/ 1058343 h 2225168"/>
              <a:gd name="connsiteX79" fmla="*/ 829713 w 1221610"/>
              <a:gd name="connsiteY79" fmla="*/ 1086918 h 2225168"/>
              <a:gd name="connsiteX80" fmla="*/ 822567 w 1221610"/>
              <a:gd name="connsiteY80" fmla="*/ 1110729 h 2225168"/>
              <a:gd name="connsiteX81" fmla="*/ 836857 w 1221610"/>
              <a:gd name="connsiteY81" fmla="*/ 1129782 h 2225168"/>
              <a:gd name="connsiteX82" fmla="*/ 870194 w 1221610"/>
              <a:gd name="connsiteY82" fmla="*/ 1101207 h 2225168"/>
              <a:gd name="connsiteX83" fmla="*/ 903532 w 1221610"/>
              <a:gd name="connsiteY83" fmla="*/ 1096444 h 2225168"/>
              <a:gd name="connsiteX84" fmla="*/ 901150 w 1221610"/>
              <a:gd name="connsiteY84" fmla="*/ 1051199 h 2225168"/>
              <a:gd name="connsiteX85" fmla="*/ 958300 w 1221610"/>
              <a:gd name="connsiteY85" fmla="*/ 1041675 h 2225168"/>
              <a:gd name="connsiteX86" fmla="*/ 974969 w 1221610"/>
              <a:gd name="connsiteY86" fmla="*/ 1060724 h 2225168"/>
              <a:gd name="connsiteX87" fmla="*/ 984494 w 1221610"/>
              <a:gd name="connsiteY87" fmla="*/ 1186932 h 2225168"/>
              <a:gd name="connsiteX88" fmla="*/ 1032119 w 1221610"/>
              <a:gd name="connsiteY88" fmla="*/ 1267894 h 2225168"/>
              <a:gd name="connsiteX89" fmla="*/ 1072600 w 1221610"/>
              <a:gd name="connsiteY89" fmla="*/ 1289325 h 2225168"/>
              <a:gd name="connsiteX90" fmla="*/ 1089269 w 1221610"/>
              <a:gd name="connsiteY90" fmla="*/ 1356000 h 2225168"/>
              <a:gd name="connsiteX91" fmla="*/ 1122607 w 1221610"/>
              <a:gd name="connsiteY91" fmla="*/ 1382194 h 2225168"/>
              <a:gd name="connsiteX92" fmla="*/ 1163088 w 1221610"/>
              <a:gd name="connsiteY92" fmla="*/ 1441725 h 2225168"/>
              <a:gd name="connsiteX93" fmla="*/ 1191663 w 1221610"/>
              <a:gd name="connsiteY93" fmla="*/ 1456013 h 2225168"/>
              <a:gd name="connsiteX94" fmla="*/ 1220238 w 1221610"/>
              <a:gd name="connsiteY94" fmla="*/ 1494112 h 2225168"/>
              <a:gd name="connsiteX95" fmla="*/ 1215943 w 1221610"/>
              <a:gd name="connsiteY95" fmla="*/ 1513972 h 2225168"/>
              <a:gd name="connsiteX96" fmla="*/ 1196425 w 1221610"/>
              <a:gd name="connsiteY96" fmla="*/ 1563169 h 2225168"/>
              <a:gd name="connsiteX97" fmla="*/ 1144037 w 1221610"/>
              <a:gd name="connsiteY97" fmla="*/ 1558405 h 2225168"/>
              <a:gd name="connsiteX98" fmla="*/ 1124987 w 1221610"/>
              <a:gd name="connsiteY98" fmla="*/ 1603648 h 2225168"/>
              <a:gd name="connsiteX99" fmla="*/ 1048787 w 1221610"/>
              <a:gd name="connsiteY99" fmla="*/ 1636986 h 2225168"/>
              <a:gd name="connsiteX100" fmla="*/ 1020212 w 1221610"/>
              <a:gd name="connsiteY100" fmla="*/ 1696517 h 2225168"/>
              <a:gd name="connsiteX101" fmla="*/ 1036881 w 1221610"/>
              <a:gd name="connsiteY101" fmla="*/ 1744142 h 2225168"/>
              <a:gd name="connsiteX102" fmla="*/ 1017832 w 1221610"/>
              <a:gd name="connsiteY102" fmla="*/ 1784625 h 2225168"/>
              <a:gd name="connsiteX103" fmla="*/ 984493 w 1221610"/>
              <a:gd name="connsiteY103" fmla="*/ 1782242 h 2225168"/>
              <a:gd name="connsiteX104" fmla="*/ 982112 w 1221610"/>
              <a:gd name="connsiteY104" fmla="*/ 1846536 h 2225168"/>
              <a:gd name="connsiteX105" fmla="*/ 946393 w 1221610"/>
              <a:gd name="connsiteY105" fmla="*/ 1863205 h 2225168"/>
              <a:gd name="connsiteX106" fmla="*/ 910674 w 1221610"/>
              <a:gd name="connsiteY106" fmla="*/ 1870348 h 2225168"/>
              <a:gd name="connsiteX107" fmla="*/ 910674 w 1221610"/>
              <a:gd name="connsiteY107" fmla="*/ 1934642 h 2225168"/>
              <a:gd name="connsiteX108" fmla="*/ 967824 w 1221610"/>
              <a:gd name="connsiteY108" fmla="*/ 1944167 h 2225168"/>
              <a:gd name="connsiteX109" fmla="*/ 1001162 w 1221610"/>
              <a:gd name="connsiteY109" fmla="*/ 1939405 h 2225168"/>
              <a:gd name="connsiteX110" fmla="*/ 1005922 w 1221610"/>
              <a:gd name="connsiteY110" fmla="*/ 2013224 h 2225168"/>
              <a:gd name="connsiteX111" fmla="*/ 982112 w 1221610"/>
              <a:gd name="connsiteY111" fmla="*/ 2034655 h 2225168"/>
              <a:gd name="connsiteX112" fmla="*/ 922581 w 1221610"/>
              <a:gd name="connsiteY112" fmla="*/ 2032275 h 2225168"/>
              <a:gd name="connsiteX113" fmla="*/ 870193 w 1221610"/>
              <a:gd name="connsiteY113" fmla="*/ 2041800 h 2225168"/>
              <a:gd name="connsiteX114" fmla="*/ 824949 w 1221610"/>
              <a:gd name="connsiteY114" fmla="*/ 2065613 h 2225168"/>
              <a:gd name="connsiteX115" fmla="*/ 779704 w 1221610"/>
              <a:gd name="connsiteY115" fmla="*/ 2072755 h 2225168"/>
              <a:gd name="connsiteX116" fmla="*/ 758274 w 1221610"/>
              <a:gd name="connsiteY116" fmla="*/ 2091807 h 2225168"/>
              <a:gd name="connsiteX117" fmla="*/ 751131 w 1221610"/>
              <a:gd name="connsiteY117" fmla="*/ 2137050 h 2225168"/>
              <a:gd name="connsiteX118" fmla="*/ 734462 w 1221610"/>
              <a:gd name="connsiteY118" fmla="*/ 2148957 h 2225168"/>
              <a:gd name="connsiteX119" fmla="*/ 689218 w 1221610"/>
              <a:gd name="connsiteY119" fmla="*/ 2198963 h 2225168"/>
              <a:gd name="connsiteX120" fmla="*/ 665406 w 1221610"/>
              <a:gd name="connsiteY120" fmla="*/ 2203724 h 2225168"/>
              <a:gd name="connsiteX121" fmla="*/ 617781 w 1221610"/>
              <a:gd name="connsiteY121" fmla="*/ 2225156 h 2225168"/>
              <a:gd name="connsiteX122" fmla="*/ 579681 w 1221610"/>
              <a:gd name="connsiteY122" fmla="*/ 2208487 h 2225168"/>
              <a:gd name="connsiteX123" fmla="*/ 563012 w 1221610"/>
              <a:gd name="connsiteY123" fmla="*/ 2179912 h 2225168"/>
              <a:gd name="connsiteX124" fmla="*/ 520149 w 1221610"/>
              <a:gd name="connsiteY124" fmla="*/ 2189438 h 2225168"/>
              <a:gd name="connsiteX125" fmla="*/ 512573 w 1221610"/>
              <a:gd name="connsiteY125" fmla="*/ 2183334 h 2225168"/>
              <a:gd name="connsiteX126" fmla="*/ 503481 w 1221610"/>
              <a:gd name="connsiteY126" fmla="*/ 2177531 h 2225168"/>
              <a:gd name="connsiteX127" fmla="*/ 522531 w 1221610"/>
              <a:gd name="connsiteY127" fmla="*/ 2070374 h 2225168"/>
              <a:gd name="connsiteX128" fmla="*/ 539199 w 1221610"/>
              <a:gd name="connsiteY128" fmla="*/ 2048943 h 2225168"/>
              <a:gd name="connsiteX129" fmla="*/ 529674 w 1221610"/>
              <a:gd name="connsiteY129" fmla="*/ 2003700 h 2225168"/>
              <a:gd name="connsiteX130" fmla="*/ 553487 w 1221610"/>
              <a:gd name="connsiteY130" fmla="*/ 1989412 h 2225168"/>
              <a:gd name="connsiteX131" fmla="*/ 534437 w 1221610"/>
              <a:gd name="connsiteY131" fmla="*/ 1975125 h 2225168"/>
              <a:gd name="connsiteX132" fmla="*/ 522531 w 1221610"/>
              <a:gd name="connsiteY132" fmla="*/ 1939407 h 2225168"/>
              <a:gd name="connsiteX133" fmla="*/ 513006 w 1221610"/>
              <a:gd name="connsiteY133" fmla="*/ 1894163 h 2225168"/>
              <a:gd name="connsiteX134" fmla="*/ 510624 w 1221610"/>
              <a:gd name="connsiteY134" fmla="*/ 1863205 h 2225168"/>
              <a:gd name="connsiteX135" fmla="*/ 460618 w 1221610"/>
              <a:gd name="connsiteY135" fmla="*/ 1865588 h 2225168"/>
              <a:gd name="connsiteX136" fmla="*/ 427282 w 1221610"/>
              <a:gd name="connsiteY136" fmla="*/ 1829869 h 2225168"/>
              <a:gd name="connsiteX137" fmla="*/ 382037 w 1221610"/>
              <a:gd name="connsiteY137" fmla="*/ 1813199 h 2225168"/>
              <a:gd name="connsiteX138" fmla="*/ 367749 w 1221610"/>
              <a:gd name="connsiteY138" fmla="*/ 1763194 h 2225168"/>
              <a:gd name="connsiteX139" fmla="*/ 365368 w 1221610"/>
              <a:gd name="connsiteY139" fmla="*/ 1741762 h 2225168"/>
              <a:gd name="connsiteX140" fmla="*/ 334413 w 1221610"/>
              <a:gd name="connsiteY140" fmla="*/ 1696519 h 2225168"/>
              <a:gd name="connsiteX141" fmla="*/ 291549 w 1221610"/>
              <a:gd name="connsiteY141" fmla="*/ 1672706 h 2225168"/>
              <a:gd name="connsiteX142" fmla="*/ 248688 w 1221610"/>
              <a:gd name="connsiteY142" fmla="*/ 1644132 h 2225168"/>
              <a:gd name="connsiteX143" fmla="*/ 215349 w 1221610"/>
              <a:gd name="connsiteY143" fmla="*/ 1634606 h 2225168"/>
              <a:gd name="connsiteX144" fmla="*/ 217731 w 1221610"/>
              <a:gd name="connsiteY144" fmla="*/ 1589360 h 2225168"/>
              <a:gd name="connsiteX145" fmla="*/ 174868 w 1221610"/>
              <a:gd name="connsiteY145" fmla="*/ 1603650 h 2225168"/>
              <a:gd name="connsiteX146" fmla="*/ 186775 w 1221610"/>
              <a:gd name="connsiteY146" fmla="*/ 1636988 h 2225168"/>
              <a:gd name="connsiteX147" fmla="*/ 179631 w 1221610"/>
              <a:gd name="connsiteY147" fmla="*/ 1653657 h 2225168"/>
              <a:gd name="connsiteX148" fmla="*/ 141531 w 1221610"/>
              <a:gd name="connsiteY148" fmla="*/ 1625082 h 2225168"/>
              <a:gd name="connsiteX149" fmla="*/ 98669 w 1221610"/>
              <a:gd name="connsiteY149" fmla="*/ 1622700 h 2225168"/>
              <a:gd name="connsiteX150" fmla="*/ 43899 w 1221610"/>
              <a:gd name="connsiteY150" fmla="*/ 1603650 h 2225168"/>
              <a:gd name="connsiteX151" fmla="*/ 10560 w 1221610"/>
              <a:gd name="connsiteY151" fmla="*/ 1601266 h 2225168"/>
              <a:gd name="connsiteX152" fmla="*/ 1037 w 1221610"/>
              <a:gd name="connsiteY152" fmla="*/ 1548882 h 2225168"/>
              <a:gd name="connsiteX153" fmla="*/ 34374 w 1221610"/>
              <a:gd name="connsiteY153" fmla="*/ 1460775 h 2225168"/>
              <a:gd name="connsiteX154" fmla="*/ 60568 w 1221610"/>
              <a:gd name="connsiteY154" fmla="*/ 1413150 h 2225168"/>
              <a:gd name="connsiteX155" fmla="*/ 81999 w 1221610"/>
              <a:gd name="connsiteY155" fmla="*/ 1365525 h 2225168"/>
              <a:gd name="connsiteX156" fmla="*/ 108194 w 1221610"/>
              <a:gd name="connsiteY156" fmla="*/ 1327425 h 2225168"/>
              <a:gd name="connsiteX157" fmla="*/ 146293 w 1221610"/>
              <a:gd name="connsiteY157" fmla="*/ 1317900 h 2225168"/>
              <a:gd name="connsiteX158" fmla="*/ 153438 w 1221610"/>
              <a:gd name="connsiteY158" fmla="*/ 1282182 h 2225168"/>
              <a:gd name="connsiteX159" fmla="*/ 262975 w 1221610"/>
              <a:gd name="connsiteY159" fmla="*/ 1163119 h 2225168"/>
              <a:gd name="connsiteX160" fmla="*/ 286787 w 1221610"/>
              <a:gd name="connsiteY160" fmla="*/ 1025004 h 2225168"/>
              <a:gd name="connsiteX161" fmla="*/ 282025 w 1221610"/>
              <a:gd name="connsiteY161" fmla="*/ 944044 h 2225168"/>
              <a:gd name="connsiteX162" fmla="*/ 196300 w 1221610"/>
              <a:gd name="connsiteY162" fmla="*/ 932138 h 2225168"/>
              <a:gd name="connsiteX163" fmla="*/ 179632 w 1221610"/>
              <a:gd name="connsiteY163" fmla="*/ 851175 h 2225168"/>
              <a:gd name="connsiteX164" fmla="*/ 186775 w 1221610"/>
              <a:gd name="connsiteY164" fmla="*/ 784500 h 2225168"/>
              <a:gd name="connsiteX165" fmla="*/ 148675 w 1221610"/>
              <a:gd name="connsiteY165" fmla="*/ 746400 h 2225168"/>
              <a:gd name="connsiteX166" fmla="*/ 127244 w 1221610"/>
              <a:gd name="connsiteY166" fmla="*/ 705918 h 2225168"/>
              <a:gd name="connsiteX167" fmla="*/ 117719 w 1221610"/>
              <a:gd name="connsiteY167" fmla="*/ 646388 h 2225168"/>
              <a:gd name="connsiteX168" fmla="*/ 102097 w 1221610"/>
              <a:gd name="connsiteY168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20112 w 1221610"/>
              <a:gd name="connsiteY22" fmla="*/ 353492 h 2225168"/>
              <a:gd name="connsiteX23" fmla="*/ 227256 w 1221610"/>
              <a:gd name="connsiteY23" fmla="*/ 398736 h 2225168"/>
              <a:gd name="connsiteX24" fmla="*/ 243924 w 1221610"/>
              <a:gd name="connsiteY24" fmla="*/ 429693 h 2225168"/>
              <a:gd name="connsiteX25" fmla="*/ 198681 w 1221610"/>
              <a:gd name="connsiteY25" fmla="*/ 441599 h 2225168"/>
              <a:gd name="connsiteX26" fmla="*/ 141531 w 1221610"/>
              <a:gd name="connsiteY26" fmla="*/ 443981 h 2225168"/>
              <a:gd name="connsiteX27" fmla="*/ 132006 w 1221610"/>
              <a:gd name="connsiteY27" fmla="*/ 458268 h 2225168"/>
              <a:gd name="connsiteX28" fmla="*/ 158199 w 1221610"/>
              <a:gd name="connsiteY28" fmla="*/ 491606 h 2225168"/>
              <a:gd name="connsiteX29" fmla="*/ 186774 w 1221610"/>
              <a:gd name="connsiteY29" fmla="*/ 505893 h 2225168"/>
              <a:gd name="connsiteX30" fmla="*/ 189156 w 1221610"/>
              <a:gd name="connsiteY30" fmla="*/ 534468 h 2225168"/>
              <a:gd name="connsiteX31" fmla="*/ 210587 w 1221610"/>
              <a:gd name="connsiteY31" fmla="*/ 570187 h 2225168"/>
              <a:gd name="connsiteX32" fmla="*/ 224874 w 1221610"/>
              <a:gd name="connsiteY32" fmla="*/ 598762 h 2225168"/>
              <a:gd name="connsiteX33" fmla="*/ 253449 w 1221610"/>
              <a:gd name="connsiteY33" fmla="*/ 601143 h 2225168"/>
              <a:gd name="connsiteX34" fmla="*/ 279643 w 1221610"/>
              <a:gd name="connsiteY34" fmla="*/ 577331 h 2225168"/>
              <a:gd name="connsiteX35" fmla="*/ 282024 w 1221610"/>
              <a:gd name="connsiteY35" fmla="*/ 553518 h 2225168"/>
              <a:gd name="connsiteX36" fmla="*/ 291549 w 1221610"/>
              <a:gd name="connsiteY36" fmla="*/ 529706 h 2225168"/>
              <a:gd name="connsiteX37" fmla="*/ 267737 w 1221610"/>
              <a:gd name="connsiteY37" fmla="*/ 496368 h 2225168"/>
              <a:gd name="connsiteX38" fmla="*/ 303456 w 1221610"/>
              <a:gd name="connsiteY38" fmla="*/ 486843 h 2225168"/>
              <a:gd name="connsiteX39" fmla="*/ 322506 w 1221610"/>
              <a:gd name="connsiteY39" fmla="*/ 463031 h 2225168"/>
              <a:gd name="connsiteX40" fmla="*/ 353462 w 1221610"/>
              <a:gd name="connsiteY40" fmla="*/ 455887 h 2225168"/>
              <a:gd name="connsiteX41" fmla="*/ 410612 w 1221610"/>
              <a:gd name="connsiteY41" fmla="*/ 458268 h 2225168"/>
              <a:gd name="connsiteX42" fmla="*/ 410612 w 1221610"/>
              <a:gd name="connsiteY42" fmla="*/ 513037 h 2225168"/>
              <a:gd name="connsiteX43" fmla="*/ 436806 w 1221610"/>
              <a:gd name="connsiteY43" fmla="*/ 536847 h 2225168"/>
              <a:gd name="connsiteX44" fmla="*/ 462999 w 1221610"/>
              <a:gd name="connsiteY44" fmla="*/ 553518 h 2225168"/>
              <a:gd name="connsiteX45" fmla="*/ 424899 w 1221610"/>
              <a:gd name="connsiteY45" fmla="*/ 572568 h 2225168"/>
              <a:gd name="connsiteX46" fmla="*/ 403468 w 1221610"/>
              <a:gd name="connsiteY46" fmla="*/ 591618 h 2225168"/>
              <a:gd name="connsiteX47" fmla="*/ 420137 w 1221610"/>
              <a:gd name="connsiteY47" fmla="*/ 615431 h 2225168"/>
              <a:gd name="connsiteX48" fmla="*/ 415374 w 1221610"/>
              <a:gd name="connsiteY48" fmla="*/ 655912 h 2225168"/>
              <a:gd name="connsiteX49" fmla="*/ 427281 w 1221610"/>
              <a:gd name="connsiteY49" fmla="*/ 684487 h 2225168"/>
              <a:gd name="connsiteX50" fmla="*/ 410612 w 1221610"/>
              <a:gd name="connsiteY50" fmla="*/ 705918 h 2225168"/>
              <a:gd name="connsiteX51" fmla="*/ 401088 w 1221610"/>
              <a:gd name="connsiteY51" fmla="*/ 784500 h 2225168"/>
              <a:gd name="connsiteX52" fmla="*/ 441568 w 1221610"/>
              <a:gd name="connsiteY52" fmla="*/ 784499 h 2225168"/>
              <a:gd name="connsiteX53" fmla="*/ 486812 w 1221610"/>
              <a:gd name="connsiteY53" fmla="*/ 760687 h 2225168"/>
              <a:gd name="connsiteX54" fmla="*/ 513007 w 1221610"/>
              <a:gd name="connsiteY54" fmla="*/ 763068 h 2225168"/>
              <a:gd name="connsiteX55" fmla="*/ 536818 w 1221610"/>
              <a:gd name="connsiteY55" fmla="*/ 789262 h 2225168"/>
              <a:gd name="connsiteX56" fmla="*/ 510625 w 1221610"/>
              <a:gd name="connsiteY56" fmla="*/ 894037 h 2225168"/>
              <a:gd name="connsiteX57" fmla="*/ 539200 w 1221610"/>
              <a:gd name="connsiteY57" fmla="*/ 932137 h 2225168"/>
              <a:gd name="connsiteX58" fmla="*/ 546344 w 1221610"/>
              <a:gd name="connsiteY58" fmla="*/ 951188 h 2225168"/>
              <a:gd name="connsiteX59" fmla="*/ 532057 w 1221610"/>
              <a:gd name="connsiteY59" fmla="*/ 982143 h 2225168"/>
              <a:gd name="connsiteX60" fmla="*/ 517769 w 1221610"/>
              <a:gd name="connsiteY60" fmla="*/ 1053581 h 2225168"/>
              <a:gd name="connsiteX61" fmla="*/ 541582 w 1221610"/>
              <a:gd name="connsiteY61" fmla="*/ 1086918 h 2225168"/>
              <a:gd name="connsiteX62" fmla="*/ 551107 w 1221610"/>
              <a:gd name="connsiteY62" fmla="*/ 1127399 h 2225168"/>
              <a:gd name="connsiteX63" fmla="*/ 567775 w 1221610"/>
              <a:gd name="connsiteY63" fmla="*/ 1134543 h 2225168"/>
              <a:gd name="connsiteX64" fmla="*/ 572104 w 1221610"/>
              <a:gd name="connsiteY64" fmla="*/ 1144649 h 2225168"/>
              <a:gd name="connsiteX65" fmla="*/ 591588 w 1221610"/>
              <a:gd name="connsiteY65" fmla="*/ 1110731 h 2225168"/>
              <a:gd name="connsiteX66" fmla="*/ 615400 w 1221610"/>
              <a:gd name="connsiteY66" fmla="*/ 1094062 h 2225168"/>
              <a:gd name="connsiteX67" fmla="*/ 665407 w 1221610"/>
              <a:gd name="connsiteY67" fmla="*/ 1067868 h 2225168"/>
              <a:gd name="connsiteX68" fmla="*/ 698744 w 1221610"/>
              <a:gd name="connsiteY68" fmla="*/ 1055962 h 2225168"/>
              <a:gd name="connsiteX69" fmla="*/ 734463 w 1221610"/>
              <a:gd name="connsiteY69" fmla="*/ 1017863 h 2225168"/>
              <a:gd name="connsiteX70" fmla="*/ 791613 w 1221610"/>
              <a:gd name="connsiteY70" fmla="*/ 994049 h 2225168"/>
              <a:gd name="connsiteX71" fmla="*/ 817807 w 1221610"/>
              <a:gd name="connsiteY71" fmla="*/ 948806 h 2225168"/>
              <a:gd name="connsiteX72" fmla="*/ 841618 w 1221610"/>
              <a:gd name="connsiteY72" fmla="*/ 932135 h 2225168"/>
              <a:gd name="connsiteX73" fmla="*/ 867813 w 1221610"/>
              <a:gd name="connsiteY73" fmla="*/ 932137 h 2225168"/>
              <a:gd name="connsiteX74" fmla="*/ 872575 w 1221610"/>
              <a:gd name="connsiteY74" fmla="*/ 951187 h 2225168"/>
              <a:gd name="connsiteX75" fmla="*/ 848763 w 1221610"/>
              <a:gd name="connsiteY75" fmla="*/ 977381 h 2225168"/>
              <a:gd name="connsiteX76" fmla="*/ 872575 w 1221610"/>
              <a:gd name="connsiteY76" fmla="*/ 1003574 h 2225168"/>
              <a:gd name="connsiteX77" fmla="*/ 872575 w 1221610"/>
              <a:gd name="connsiteY77" fmla="*/ 1027387 h 2225168"/>
              <a:gd name="connsiteX78" fmla="*/ 829713 w 1221610"/>
              <a:gd name="connsiteY78" fmla="*/ 1029768 h 2225168"/>
              <a:gd name="connsiteX79" fmla="*/ 817807 w 1221610"/>
              <a:gd name="connsiteY79" fmla="*/ 1058343 h 2225168"/>
              <a:gd name="connsiteX80" fmla="*/ 829713 w 1221610"/>
              <a:gd name="connsiteY80" fmla="*/ 1086918 h 2225168"/>
              <a:gd name="connsiteX81" fmla="*/ 822567 w 1221610"/>
              <a:gd name="connsiteY81" fmla="*/ 1110729 h 2225168"/>
              <a:gd name="connsiteX82" fmla="*/ 836857 w 1221610"/>
              <a:gd name="connsiteY82" fmla="*/ 1129782 h 2225168"/>
              <a:gd name="connsiteX83" fmla="*/ 870194 w 1221610"/>
              <a:gd name="connsiteY83" fmla="*/ 1101207 h 2225168"/>
              <a:gd name="connsiteX84" fmla="*/ 903532 w 1221610"/>
              <a:gd name="connsiteY84" fmla="*/ 1096444 h 2225168"/>
              <a:gd name="connsiteX85" fmla="*/ 901150 w 1221610"/>
              <a:gd name="connsiteY85" fmla="*/ 1051199 h 2225168"/>
              <a:gd name="connsiteX86" fmla="*/ 958300 w 1221610"/>
              <a:gd name="connsiteY86" fmla="*/ 1041675 h 2225168"/>
              <a:gd name="connsiteX87" fmla="*/ 974969 w 1221610"/>
              <a:gd name="connsiteY87" fmla="*/ 1060724 h 2225168"/>
              <a:gd name="connsiteX88" fmla="*/ 984494 w 1221610"/>
              <a:gd name="connsiteY88" fmla="*/ 1186932 h 2225168"/>
              <a:gd name="connsiteX89" fmla="*/ 1032119 w 1221610"/>
              <a:gd name="connsiteY89" fmla="*/ 1267894 h 2225168"/>
              <a:gd name="connsiteX90" fmla="*/ 1072600 w 1221610"/>
              <a:gd name="connsiteY90" fmla="*/ 1289325 h 2225168"/>
              <a:gd name="connsiteX91" fmla="*/ 1089269 w 1221610"/>
              <a:gd name="connsiteY91" fmla="*/ 1356000 h 2225168"/>
              <a:gd name="connsiteX92" fmla="*/ 1122607 w 1221610"/>
              <a:gd name="connsiteY92" fmla="*/ 1382194 h 2225168"/>
              <a:gd name="connsiteX93" fmla="*/ 1163088 w 1221610"/>
              <a:gd name="connsiteY93" fmla="*/ 1441725 h 2225168"/>
              <a:gd name="connsiteX94" fmla="*/ 1191663 w 1221610"/>
              <a:gd name="connsiteY94" fmla="*/ 1456013 h 2225168"/>
              <a:gd name="connsiteX95" fmla="*/ 1220238 w 1221610"/>
              <a:gd name="connsiteY95" fmla="*/ 1494112 h 2225168"/>
              <a:gd name="connsiteX96" fmla="*/ 1215943 w 1221610"/>
              <a:gd name="connsiteY96" fmla="*/ 1513972 h 2225168"/>
              <a:gd name="connsiteX97" fmla="*/ 1196425 w 1221610"/>
              <a:gd name="connsiteY97" fmla="*/ 1563169 h 2225168"/>
              <a:gd name="connsiteX98" fmla="*/ 1144037 w 1221610"/>
              <a:gd name="connsiteY98" fmla="*/ 1558405 h 2225168"/>
              <a:gd name="connsiteX99" fmla="*/ 1124987 w 1221610"/>
              <a:gd name="connsiteY99" fmla="*/ 1603648 h 2225168"/>
              <a:gd name="connsiteX100" fmla="*/ 1048787 w 1221610"/>
              <a:gd name="connsiteY100" fmla="*/ 1636986 h 2225168"/>
              <a:gd name="connsiteX101" fmla="*/ 1020212 w 1221610"/>
              <a:gd name="connsiteY101" fmla="*/ 1696517 h 2225168"/>
              <a:gd name="connsiteX102" fmla="*/ 1036881 w 1221610"/>
              <a:gd name="connsiteY102" fmla="*/ 1744142 h 2225168"/>
              <a:gd name="connsiteX103" fmla="*/ 1017832 w 1221610"/>
              <a:gd name="connsiteY103" fmla="*/ 1784625 h 2225168"/>
              <a:gd name="connsiteX104" fmla="*/ 984493 w 1221610"/>
              <a:gd name="connsiteY104" fmla="*/ 1782242 h 2225168"/>
              <a:gd name="connsiteX105" fmla="*/ 982112 w 1221610"/>
              <a:gd name="connsiteY105" fmla="*/ 1846536 h 2225168"/>
              <a:gd name="connsiteX106" fmla="*/ 946393 w 1221610"/>
              <a:gd name="connsiteY106" fmla="*/ 1863205 h 2225168"/>
              <a:gd name="connsiteX107" fmla="*/ 910674 w 1221610"/>
              <a:gd name="connsiteY107" fmla="*/ 1870348 h 2225168"/>
              <a:gd name="connsiteX108" fmla="*/ 910674 w 1221610"/>
              <a:gd name="connsiteY108" fmla="*/ 1934642 h 2225168"/>
              <a:gd name="connsiteX109" fmla="*/ 967824 w 1221610"/>
              <a:gd name="connsiteY109" fmla="*/ 1944167 h 2225168"/>
              <a:gd name="connsiteX110" fmla="*/ 1001162 w 1221610"/>
              <a:gd name="connsiteY110" fmla="*/ 1939405 h 2225168"/>
              <a:gd name="connsiteX111" fmla="*/ 1005922 w 1221610"/>
              <a:gd name="connsiteY111" fmla="*/ 2013224 h 2225168"/>
              <a:gd name="connsiteX112" fmla="*/ 982112 w 1221610"/>
              <a:gd name="connsiteY112" fmla="*/ 2034655 h 2225168"/>
              <a:gd name="connsiteX113" fmla="*/ 922581 w 1221610"/>
              <a:gd name="connsiteY113" fmla="*/ 2032275 h 2225168"/>
              <a:gd name="connsiteX114" fmla="*/ 870193 w 1221610"/>
              <a:gd name="connsiteY114" fmla="*/ 2041800 h 2225168"/>
              <a:gd name="connsiteX115" fmla="*/ 824949 w 1221610"/>
              <a:gd name="connsiteY115" fmla="*/ 2065613 h 2225168"/>
              <a:gd name="connsiteX116" fmla="*/ 779704 w 1221610"/>
              <a:gd name="connsiteY116" fmla="*/ 2072755 h 2225168"/>
              <a:gd name="connsiteX117" fmla="*/ 758274 w 1221610"/>
              <a:gd name="connsiteY117" fmla="*/ 2091807 h 2225168"/>
              <a:gd name="connsiteX118" fmla="*/ 751131 w 1221610"/>
              <a:gd name="connsiteY118" fmla="*/ 2137050 h 2225168"/>
              <a:gd name="connsiteX119" fmla="*/ 734462 w 1221610"/>
              <a:gd name="connsiteY119" fmla="*/ 2148957 h 2225168"/>
              <a:gd name="connsiteX120" fmla="*/ 689218 w 1221610"/>
              <a:gd name="connsiteY120" fmla="*/ 2198963 h 2225168"/>
              <a:gd name="connsiteX121" fmla="*/ 665406 w 1221610"/>
              <a:gd name="connsiteY121" fmla="*/ 2203724 h 2225168"/>
              <a:gd name="connsiteX122" fmla="*/ 617781 w 1221610"/>
              <a:gd name="connsiteY122" fmla="*/ 2225156 h 2225168"/>
              <a:gd name="connsiteX123" fmla="*/ 579681 w 1221610"/>
              <a:gd name="connsiteY123" fmla="*/ 2208487 h 2225168"/>
              <a:gd name="connsiteX124" fmla="*/ 563012 w 1221610"/>
              <a:gd name="connsiteY124" fmla="*/ 2179912 h 2225168"/>
              <a:gd name="connsiteX125" fmla="*/ 520149 w 1221610"/>
              <a:gd name="connsiteY125" fmla="*/ 2189438 h 2225168"/>
              <a:gd name="connsiteX126" fmla="*/ 512573 w 1221610"/>
              <a:gd name="connsiteY126" fmla="*/ 2183334 h 2225168"/>
              <a:gd name="connsiteX127" fmla="*/ 503481 w 1221610"/>
              <a:gd name="connsiteY127" fmla="*/ 2177531 h 2225168"/>
              <a:gd name="connsiteX128" fmla="*/ 522531 w 1221610"/>
              <a:gd name="connsiteY128" fmla="*/ 2070374 h 2225168"/>
              <a:gd name="connsiteX129" fmla="*/ 539199 w 1221610"/>
              <a:gd name="connsiteY129" fmla="*/ 2048943 h 2225168"/>
              <a:gd name="connsiteX130" fmla="*/ 529674 w 1221610"/>
              <a:gd name="connsiteY130" fmla="*/ 2003700 h 2225168"/>
              <a:gd name="connsiteX131" fmla="*/ 553487 w 1221610"/>
              <a:gd name="connsiteY131" fmla="*/ 1989412 h 2225168"/>
              <a:gd name="connsiteX132" fmla="*/ 534437 w 1221610"/>
              <a:gd name="connsiteY132" fmla="*/ 1975125 h 2225168"/>
              <a:gd name="connsiteX133" fmla="*/ 522531 w 1221610"/>
              <a:gd name="connsiteY133" fmla="*/ 1939407 h 2225168"/>
              <a:gd name="connsiteX134" fmla="*/ 513006 w 1221610"/>
              <a:gd name="connsiteY134" fmla="*/ 1894163 h 2225168"/>
              <a:gd name="connsiteX135" fmla="*/ 510624 w 1221610"/>
              <a:gd name="connsiteY135" fmla="*/ 1863205 h 2225168"/>
              <a:gd name="connsiteX136" fmla="*/ 460618 w 1221610"/>
              <a:gd name="connsiteY136" fmla="*/ 1865588 h 2225168"/>
              <a:gd name="connsiteX137" fmla="*/ 427282 w 1221610"/>
              <a:gd name="connsiteY137" fmla="*/ 1829869 h 2225168"/>
              <a:gd name="connsiteX138" fmla="*/ 382037 w 1221610"/>
              <a:gd name="connsiteY138" fmla="*/ 1813199 h 2225168"/>
              <a:gd name="connsiteX139" fmla="*/ 367749 w 1221610"/>
              <a:gd name="connsiteY139" fmla="*/ 1763194 h 2225168"/>
              <a:gd name="connsiteX140" fmla="*/ 365368 w 1221610"/>
              <a:gd name="connsiteY140" fmla="*/ 1741762 h 2225168"/>
              <a:gd name="connsiteX141" fmla="*/ 334413 w 1221610"/>
              <a:gd name="connsiteY141" fmla="*/ 1696519 h 2225168"/>
              <a:gd name="connsiteX142" fmla="*/ 291549 w 1221610"/>
              <a:gd name="connsiteY142" fmla="*/ 1672706 h 2225168"/>
              <a:gd name="connsiteX143" fmla="*/ 248688 w 1221610"/>
              <a:gd name="connsiteY143" fmla="*/ 1644132 h 2225168"/>
              <a:gd name="connsiteX144" fmla="*/ 215349 w 1221610"/>
              <a:gd name="connsiteY144" fmla="*/ 1634606 h 2225168"/>
              <a:gd name="connsiteX145" fmla="*/ 217731 w 1221610"/>
              <a:gd name="connsiteY145" fmla="*/ 1589360 h 2225168"/>
              <a:gd name="connsiteX146" fmla="*/ 174868 w 1221610"/>
              <a:gd name="connsiteY146" fmla="*/ 1603650 h 2225168"/>
              <a:gd name="connsiteX147" fmla="*/ 186775 w 1221610"/>
              <a:gd name="connsiteY147" fmla="*/ 1636988 h 2225168"/>
              <a:gd name="connsiteX148" fmla="*/ 179631 w 1221610"/>
              <a:gd name="connsiteY148" fmla="*/ 1653657 h 2225168"/>
              <a:gd name="connsiteX149" fmla="*/ 141531 w 1221610"/>
              <a:gd name="connsiteY149" fmla="*/ 1625082 h 2225168"/>
              <a:gd name="connsiteX150" fmla="*/ 98669 w 1221610"/>
              <a:gd name="connsiteY150" fmla="*/ 1622700 h 2225168"/>
              <a:gd name="connsiteX151" fmla="*/ 43899 w 1221610"/>
              <a:gd name="connsiteY151" fmla="*/ 1603650 h 2225168"/>
              <a:gd name="connsiteX152" fmla="*/ 10560 w 1221610"/>
              <a:gd name="connsiteY152" fmla="*/ 1601266 h 2225168"/>
              <a:gd name="connsiteX153" fmla="*/ 1037 w 1221610"/>
              <a:gd name="connsiteY153" fmla="*/ 1548882 h 2225168"/>
              <a:gd name="connsiteX154" fmla="*/ 34374 w 1221610"/>
              <a:gd name="connsiteY154" fmla="*/ 1460775 h 2225168"/>
              <a:gd name="connsiteX155" fmla="*/ 60568 w 1221610"/>
              <a:gd name="connsiteY155" fmla="*/ 1413150 h 2225168"/>
              <a:gd name="connsiteX156" fmla="*/ 81999 w 1221610"/>
              <a:gd name="connsiteY156" fmla="*/ 1365525 h 2225168"/>
              <a:gd name="connsiteX157" fmla="*/ 108194 w 1221610"/>
              <a:gd name="connsiteY157" fmla="*/ 1327425 h 2225168"/>
              <a:gd name="connsiteX158" fmla="*/ 146293 w 1221610"/>
              <a:gd name="connsiteY158" fmla="*/ 1317900 h 2225168"/>
              <a:gd name="connsiteX159" fmla="*/ 153438 w 1221610"/>
              <a:gd name="connsiteY159" fmla="*/ 1282182 h 2225168"/>
              <a:gd name="connsiteX160" fmla="*/ 262975 w 1221610"/>
              <a:gd name="connsiteY160" fmla="*/ 1163119 h 2225168"/>
              <a:gd name="connsiteX161" fmla="*/ 286787 w 1221610"/>
              <a:gd name="connsiteY161" fmla="*/ 1025004 h 2225168"/>
              <a:gd name="connsiteX162" fmla="*/ 282025 w 1221610"/>
              <a:gd name="connsiteY162" fmla="*/ 944044 h 2225168"/>
              <a:gd name="connsiteX163" fmla="*/ 196300 w 1221610"/>
              <a:gd name="connsiteY163" fmla="*/ 932138 h 2225168"/>
              <a:gd name="connsiteX164" fmla="*/ 179632 w 1221610"/>
              <a:gd name="connsiteY164" fmla="*/ 851175 h 2225168"/>
              <a:gd name="connsiteX165" fmla="*/ 186775 w 1221610"/>
              <a:gd name="connsiteY165" fmla="*/ 784500 h 2225168"/>
              <a:gd name="connsiteX166" fmla="*/ 148675 w 1221610"/>
              <a:gd name="connsiteY166" fmla="*/ 746400 h 2225168"/>
              <a:gd name="connsiteX167" fmla="*/ 127244 w 1221610"/>
              <a:gd name="connsiteY167" fmla="*/ 705918 h 2225168"/>
              <a:gd name="connsiteX168" fmla="*/ 117719 w 1221610"/>
              <a:gd name="connsiteY168" fmla="*/ 646388 h 2225168"/>
              <a:gd name="connsiteX169" fmla="*/ 102097 w 1221610"/>
              <a:gd name="connsiteY169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72499 w 1221610"/>
              <a:gd name="connsiteY22" fmla="*/ 289198 h 2225168"/>
              <a:gd name="connsiteX23" fmla="*/ 220112 w 1221610"/>
              <a:gd name="connsiteY23" fmla="*/ 353492 h 2225168"/>
              <a:gd name="connsiteX24" fmla="*/ 227256 w 1221610"/>
              <a:gd name="connsiteY24" fmla="*/ 398736 h 2225168"/>
              <a:gd name="connsiteX25" fmla="*/ 243924 w 1221610"/>
              <a:gd name="connsiteY25" fmla="*/ 429693 h 2225168"/>
              <a:gd name="connsiteX26" fmla="*/ 198681 w 1221610"/>
              <a:gd name="connsiteY26" fmla="*/ 441599 h 2225168"/>
              <a:gd name="connsiteX27" fmla="*/ 141531 w 1221610"/>
              <a:gd name="connsiteY27" fmla="*/ 443981 h 2225168"/>
              <a:gd name="connsiteX28" fmla="*/ 132006 w 1221610"/>
              <a:gd name="connsiteY28" fmla="*/ 458268 h 2225168"/>
              <a:gd name="connsiteX29" fmla="*/ 158199 w 1221610"/>
              <a:gd name="connsiteY29" fmla="*/ 491606 h 2225168"/>
              <a:gd name="connsiteX30" fmla="*/ 186774 w 1221610"/>
              <a:gd name="connsiteY30" fmla="*/ 505893 h 2225168"/>
              <a:gd name="connsiteX31" fmla="*/ 189156 w 1221610"/>
              <a:gd name="connsiteY31" fmla="*/ 534468 h 2225168"/>
              <a:gd name="connsiteX32" fmla="*/ 210587 w 1221610"/>
              <a:gd name="connsiteY32" fmla="*/ 570187 h 2225168"/>
              <a:gd name="connsiteX33" fmla="*/ 224874 w 1221610"/>
              <a:gd name="connsiteY33" fmla="*/ 598762 h 2225168"/>
              <a:gd name="connsiteX34" fmla="*/ 253449 w 1221610"/>
              <a:gd name="connsiteY34" fmla="*/ 601143 h 2225168"/>
              <a:gd name="connsiteX35" fmla="*/ 279643 w 1221610"/>
              <a:gd name="connsiteY35" fmla="*/ 577331 h 2225168"/>
              <a:gd name="connsiteX36" fmla="*/ 282024 w 1221610"/>
              <a:gd name="connsiteY36" fmla="*/ 553518 h 2225168"/>
              <a:gd name="connsiteX37" fmla="*/ 291549 w 1221610"/>
              <a:gd name="connsiteY37" fmla="*/ 529706 h 2225168"/>
              <a:gd name="connsiteX38" fmla="*/ 267737 w 1221610"/>
              <a:gd name="connsiteY38" fmla="*/ 496368 h 2225168"/>
              <a:gd name="connsiteX39" fmla="*/ 303456 w 1221610"/>
              <a:gd name="connsiteY39" fmla="*/ 486843 h 2225168"/>
              <a:gd name="connsiteX40" fmla="*/ 322506 w 1221610"/>
              <a:gd name="connsiteY40" fmla="*/ 463031 h 2225168"/>
              <a:gd name="connsiteX41" fmla="*/ 353462 w 1221610"/>
              <a:gd name="connsiteY41" fmla="*/ 455887 h 2225168"/>
              <a:gd name="connsiteX42" fmla="*/ 410612 w 1221610"/>
              <a:gd name="connsiteY42" fmla="*/ 458268 h 2225168"/>
              <a:gd name="connsiteX43" fmla="*/ 410612 w 1221610"/>
              <a:gd name="connsiteY43" fmla="*/ 513037 h 2225168"/>
              <a:gd name="connsiteX44" fmla="*/ 436806 w 1221610"/>
              <a:gd name="connsiteY44" fmla="*/ 536847 h 2225168"/>
              <a:gd name="connsiteX45" fmla="*/ 462999 w 1221610"/>
              <a:gd name="connsiteY45" fmla="*/ 553518 h 2225168"/>
              <a:gd name="connsiteX46" fmla="*/ 424899 w 1221610"/>
              <a:gd name="connsiteY46" fmla="*/ 572568 h 2225168"/>
              <a:gd name="connsiteX47" fmla="*/ 403468 w 1221610"/>
              <a:gd name="connsiteY47" fmla="*/ 591618 h 2225168"/>
              <a:gd name="connsiteX48" fmla="*/ 420137 w 1221610"/>
              <a:gd name="connsiteY48" fmla="*/ 615431 h 2225168"/>
              <a:gd name="connsiteX49" fmla="*/ 415374 w 1221610"/>
              <a:gd name="connsiteY49" fmla="*/ 655912 h 2225168"/>
              <a:gd name="connsiteX50" fmla="*/ 427281 w 1221610"/>
              <a:gd name="connsiteY50" fmla="*/ 684487 h 2225168"/>
              <a:gd name="connsiteX51" fmla="*/ 410612 w 1221610"/>
              <a:gd name="connsiteY51" fmla="*/ 705918 h 2225168"/>
              <a:gd name="connsiteX52" fmla="*/ 401088 w 1221610"/>
              <a:gd name="connsiteY52" fmla="*/ 784500 h 2225168"/>
              <a:gd name="connsiteX53" fmla="*/ 441568 w 1221610"/>
              <a:gd name="connsiteY53" fmla="*/ 784499 h 2225168"/>
              <a:gd name="connsiteX54" fmla="*/ 486812 w 1221610"/>
              <a:gd name="connsiteY54" fmla="*/ 760687 h 2225168"/>
              <a:gd name="connsiteX55" fmla="*/ 513007 w 1221610"/>
              <a:gd name="connsiteY55" fmla="*/ 763068 h 2225168"/>
              <a:gd name="connsiteX56" fmla="*/ 536818 w 1221610"/>
              <a:gd name="connsiteY56" fmla="*/ 789262 h 2225168"/>
              <a:gd name="connsiteX57" fmla="*/ 510625 w 1221610"/>
              <a:gd name="connsiteY57" fmla="*/ 894037 h 2225168"/>
              <a:gd name="connsiteX58" fmla="*/ 539200 w 1221610"/>
              <a:gd name="connsiteY58" fmla="*/ 932137 h 2225168"/>
              <a:gd name="connsiteX59" fmla="*/ 546344 w 1221610"/>
              <a:gd name="connsiteY59" fmla="*/ 951188 h 2225168"/>
              <a:gd name="connsiteX60" fmla="*/ 532057 w 1221610"/>
              <a:gd name="connsiteY60" fmla="*/ 982143 h 2225168"/>
              <a:gd name="connsiteX61" fmla="*/ 517769 w 1221610"/>
              <a:gd name="connsiteY61" fmla="*/ 1053581 h 2225168"/>
              <a:gd name="connsiteX62" fmla="*/ 541582 w 1221610"/>
              <a:gd name="connsiteY62" fmla="*/ 1086918 h 2225168"/>
              <a:gd name="connsiteX63" fmla="*/ 551107 w 1221610"/>
              <a:gd name="connsiteY63" fmla="*/ 1127399 h 2225168"/>
              <a:gd name="connsiteX64" fmla="*/ 567775 w 1221610"/>
              <a:gd name="connsiteY64" fmla="*/ 1134543 h 2225168"/>
              <a:gd name="connsiteX65" fmla="*/ 572104 w 1221610"/>
              <a:gd name="connsiteY65" fmla="*/ 1144649 h 2225168"/>
              <a:gd name="connsiteX66" fmla="*/ 591588 w 1221610"/>
              <a:gd name="connsiteY66" fmla="*/ 1110731 h 2225168"/>
              <a:gd name="connsiteX67" fmla="*/ 615400 w 1221610"/>
              <a:gd name="connsiteY67" fmla="*/ 1094062 h 2225168"/>
              <a:gd name="connsiteX68" fmla="*/ 665407 w 1221610"/>
              <a:gd name="connsiteY68" fmla="*/ 1067868 h 2225168"/>
              <a:gd name="connsiteX69" fmla="*/ 698744 w 1221610"/>
              <a:gd name="connsiteY69" fmla="*/ 1055962 h 2225168"/>
              <a:gd name="connsiteX70" fmla="*/ 734463 w 1221610"/>
              <a:gd name="connsiteY70" fmla="*/ 1017863 h 2225168"/>
              <a:gd name="connsiteX71" fmla="*/ 791613 w 1221610"/>
              <a:gd name="connsiteY71" fmla="*/ 994049 h 2225168"/>
              <a:gd name="connsiteX72" fmla="*/ 817807 w 1221610"/>
              <a:gd name="connsiteY72" fmla="*/ 948806 h 2225168"/>
              <a:gd name="connsiteX73" fmla="*/ 841618 w 1221610"/>
              <a:gd name="connsiteY73" fmla="*/ 932135 h 2225168"/>
              <a:gd name="connsiteX74" fmla="*/ 867813 w 1221610"/>
              <a:gd name="connsiteY74" fmla="*/ 932137 h 2225168"/>
              <a:gd name="connsiteX75" fmla="*/ 872575 w 1221610"/>
              <a:gd name="connsiteY75" fmla="*/ 951187 h 2225168"/>
              <a:gd name="connsiteX76" fmla="*/ 848763 w 1221610"/>
              <a:gd name="connsiteY76" fmla="*/ 977381 h 2225168"/>
              <a:gd name="connsiteX77" fmla="*/ 872575 w 1221610"/>
              <a:gd name="connsiteY77" fmla="*/ 1003574 h 2225168"/>
              <a:gd name="connsiteX78" fmla="*/ 872575 w 1221610"/>
              <a:gd name="connsiteY78" fmla="*/ 1027387 h 2225168"/>
              <a:gd name="connsiteX79" fmla="*/ 829713 w 1221610"/>
              <a:gd name="connsiteY79" fmla="*/ 1029768 h 2225168"/>
              <a:gd name="connsiteX80" fmla="*/ 817807 w 1221610"/>
              <a:gd name="connsiteY80" fmla="*/ 1058343 h 2225168"/>
              <a:gd name="connsiteX81" fmla="*/ 829713 w 1221610"/>
              <a:gd name="connsiteY81" fmla="*/ 1086918 h 2225168"/>
              <a:gd name="connsiteX82" fmla="*/ 822567 w 1221610"/>
              <a:gd name="connsiteY82" fmla="*/ 1110729 h 2225168"/>
              <a:gd name="connsiteX83" fmla="*/ 836857 w 1221610"/>
              <a:gd name="connsiteY83" fmla="*/ 1129782 h 2225168"/>
              <a:gd name="connsiteX84" fmla="*/ 870194 w 1221610"/>
              <a:gd name="connsiteY84" fmla="*/ 1101207 h 2225168"/>
              <a:gd name="connsiteX85" fmla="*/ 903532 w 1221610"/>
              <a:gd name="connsiteY85" fmla="*/ 1096444 h 2225168"/>
              <a:gd name="connsiteX86" fmla="*/ 901150 w 1221610"/>
              <a:gd name="connsiteY86" fmla="*/ 1051199 h 2225168"/>
              <a:gd name="connsiteX87" fmla="*/ 958300 w 1221610"/>
              <a:gd name="connsiteY87" fmla="*/ 1041675 h 2225168"/>
              <a:gd name="connsiteX88" fmla="*/ 974969 w 1221610"/>
              <a:gd name="connsiteY88" fmla="*/ 1060724 h 2225168"/>
              <a:gd name="connsiteX89" fmla="*/ 984494 w 1221610"/>
              <a:gd name="connsiteY89" fmla="*/ 1186932 h 2225168"/>
              <a:gd name="connsiteX90" fmla="*/ 1032119 w 1221610"/>
              <a:gd name="connsiteY90" fmla="*/ 1267894 h 2225168"/>
              <a:gd name="connsiteX91" fmla="*/ 1072600 w 1221610"/>
              <a:gd name="connsiteY91" fmla="*/ 1289325 h 2225168"/>
              <a:gd name="connsiteX92" fmla="*/ 1089269 w 1221610"/>
              <a:gd name="connsiteY92" fmla="*/ 1356000 h 2225168"/>
              <a:gd name="connsiteX93" fmla="*/ 1122607 w 1221610"/>
              <a:gd name="connsiteY93" fmla="*/ 1382194 h 2225168"/>
              <a:gd name="connsiteX94" fmla="*/ 1163088 w 1221610"/>
              <a:gd name="connsiteY94" fmla="*/ 1441725 h 2225168"/>
              <a:gd name="connsiteX95" fmla="*/ 1191663 w 1221610"/>
              <a:gd name="connsiteY95" fmla="*/ 1456013 h 2225168"/>
              <a:gd name="connsiteX96" fmla="*/ 1220238 w 1221610"/>
              <a:gd name="connsiteY96" fmla="*/ 1494112 h 2225168"/>
              <a:gd name="connsiteX97" fmla="*/ 1215943 w 1221610"/>
              <a:gd name="connsiteY97" fmla="*/ 1513972 h 2225168"/>
              <a:gd name="connsiteX98" fmla="*/ 1196425 w 1221610"/>
              <a:gd name="connsiteY98" fmla="*/ 1563169 h 2225168"/>
              <a:gd name="connsiteX99" fmla="*/ 1144037 w 1221610"/>
              <a:gd name="connsiteY99" fmla="*/ 1558405 h 2225168"/>
              <a:gd name="connsiteX100" fmla="*/ 1124987 w 1221610"/>
              <a:gd name="connsiteY100" fmla="*/ 1603648 h 2225168"/>
              <a:gd name="connsiteX101" fmla="*/ 1048787 w 1221610"/>
              <a:gd name="connsiteY101" fmla="*/ 1636986 h 2225168"/>
              <a:gd name="connsiteX102" fmla="*/ 1020212 w 1221610"/>
              <a:gd name="connsiteY102" fmla="*/ 1696517 h 2225168"/>
              <a:gd name="connsiteX103" fmla="*/ 1036881 w 1221610"/>
              <a:gd name="connsiteY103" fmla="*/ 1744142 h 2225168"/>
              <a:gd name="connsiteX104" fmla="*/ 1017832 w 1221610"/>
              <a:gd name="connsiteY104" fmla="*/ 1784625 h 2225168"/>
              <a:gd name="connsiteX105" fmla="*/ 984493 w 1221610"/>
              <a:gd name="connsiteY105" fmla="*/ 1782242 h 2225168"/>
              <a:gd name="connsiteX106" fmla="*/ 982112 w 1221610"/>
              <a:gd name="connsiteY106" fmla="*/ 1846536 h 2225168"/>
              <a:gd name="connsiteX107" fmla="*/ 946393 w 1221610"/>
              <a:gd name="connsiteY107" fmla="*/ 1863205 h 2225168"/>
              <a:gd name="connsiteX108" fmla="*/ 910674 w 1221610"/>
              <a:gd name="connsiteY108" fmla="*/ 1870348 h 2225168"/>
              <a:gd name="connsiteX109" fmla="*/ 910674 w 1221610"/>
              <a:gd name="connsiteY109" fmla="*/ 1934642 h 2225168"/>
              <a:gd name="connsiteX110" fmla="*/ 967824 w 1221610"/>
              <a:gd name="connsiteY110" fmla="*/ 1944167 h 2225168"/>
              <a:gd name="connsiteX111" fmla="*/ 1001162 w 1221610"/>
              <a:gd name="connsiteY111" fmla="*/ 1939405 h 2225168"/>
              <a:gd name="connsiteX112" fmla="*/ 1005922 w 1221610"/>
              <a:gd name="connsiteY112" fmla="*/ 2013224 h 2225168"/>
              <a:gd name="connsiteX113" fmla="*/ 982112 w 1221610"/>
              <a:gd name="connsiteY113" fmla="*/ 2034655 h 2225168"/>
              <a:gd name="connsiteX114" fmla="*/ 922581 w 1221610"/>
              <a:gd name="connsiteY114" fmla="*/ 2032275 h 2225168"/>
              <a:gd name="connsiteX115" fmla="*/ 870193 w 1221610"/>
              <a:gd name="connsiteY115" fmla="*/ 2041800 h 2225168"/>
              <a:gd name="connsiteX116" fmla="*/ 824949 w 1221610"/>
              <a:gd name="connsiteY116" fmla="*/ 2065613 h 2225168"/>
              <a:gd name="connsiteX117" fmla="*/ 779704 w 1221610"/>
              <a:gd name="connsiteY117" fmla="*/ 2072755 h 2225168"/>
              <a:gd name="connsiteX118" fmla="*/ 758274 w 1221610"/>
              <a:gd name="connsiteY118" fmla="*/ 2091807 h 2225168"/>
              <a:gd name="connsiteX119" fmla="*/ 751131 w 1221610"/>
              <a:gd name="connsiteY119" fmla="*/ 2137050 h 2225168"/>
              <a:gd name="connsiteX120" fmla="*/ 734462 w 1221610"/>
              <a:gd name="connsiteY120" fmla="*/ 2148957 h 2225168"/>
              <a:gd name="connsiteX121" fmla="*/ 689218 w 1221610"/>
              <a:gd name="connsiteY121" fmla="*/ 2198963 h 2225168"/>
              <a:gd name="connsiteX122" fmla="*/ 665406 w 1221610"/>
              <a:gd name="connsiteY122" fmla="*/ 2203724 h 2225168"/>
              <a:gd name="connsiteX123" fmla="*/ 617781 w 1221610"/>
              <a:gd name="connsiteY123" fmla="*/ 2225156 h 2225168"/>
              <a:gd name="connsiteX124" fmla="*/ 579681 w 1221610"/>
              <a:gd name="connsiteY124" fmla="*/ 2208487 h 2225168"/>
              <a:gd name="connsiteX125" fmla="*/ 563012 w 1221610"/>
              <a:gd name="connsiteY125" fmla="*/ 2179912 h 2225168"/>
              <a:gd name="connsiteX126" fmla="*/ 520149 w 1221610"/>
              <a:gd name="connsiteY126" fmla="*/ 2189438 h 2225168"/>
              <a:gd name="connsiteX127" fmla="*/ 512573 w 1221610"/>
              <a:gd name="connsiteY127" fmla="*/ 2183334 h 2225168"/>
              <a:gd name="connsiteX128" fmla="*/ 503481 w 1221610"/>
              <a:gd name="connsiteY128" fmla="*/ 2177531 h 2225168"/>
              <a:gd name="connsiteX129" fmla="*/ 522531 w 1221610"/>
              <a:gd name="connsiteY129" fmla="*/ 2070374 h 2225168"/>
              <a:gd name="connsiteX130" fmla="*/ 539199 w 1221610"/>
              <a:gd name="connsiteY130" fmla="*/ 2048943 h 2225168"/>
              <a:gd name="connsiteX131" fmla="*/ 529674 w 1221610"/>
              <a:gd name="connsiteY131" fmla="*/ 2003700 h 2225168"/>
              <a:gd name="connsiteX132" fmla="*/ 553487 w 1221610"/>
              <a:gd name="connsiteY132" fmla="*/ 1989412 h 2225168"/>
              <a:gd name="connsiteX133" fmla="*/ 534437 w 1221610"/>
              <a:gd name="connsiteY133" fmla="*/ 1975125 h 2225168"/>
              <a:gd name="connsiteX134" fmla="*/ 522531 w 1221610"/>
              <a:gd name="connsiteY134" fmla="*/ 1939407 h 2225168"/>
              <a:gd name="connsiteX135" fmla="*/ 513006 w 1221610"/>
              <a:gd name="connsiteY135" fmla="*/ 1894163 h 2225168"/>
              <a:gd name="connsiteX136" fmla="*/ 510624 w 1221610"/>
              <a:gd name="connsiteY136" fmla="*/ 1863205 h 2225168"/>
              <a:gd name="connsiteX137" fmla="*/ 460618 w 1221610"/>
              <a:gd name="connsiteY137" fmla="*/ 1865588 h 2225168"/>
              <a:gd name="connsiteX138" fmla="*/ 427282 w 1221610"/>
              <a:gd name="connsiteY138" fmla="*/ 1829869 h 2225168"/>
              <a:gd name="connsiteX139" fmla="*/ 382037 w 1221610"/>
              <a:gd name="connsiteY139" fmla="*/ 1813199 h 2225168"/>
              <a:gd name="connsiteX140" fmla="*/ 367749 w 1221610"/>
              <a:gd name="connsiteY140" fmla="*/ 1763194 h 2225168"/>
              <a:gd name="connsiteX141" fmla="*/ 365368 w 1221610"/>
              <a:gd name="connsiteY141" fmla="*/ 1741762 h 2225168"/>
              <a:gd name="connsiteX142" fmla="*/ 334413 w 1221610"/>
              <a:gd name="connsiteY142" fmla="*/ 1696519 h 2225168"/>
              <a:gd name="connsiteX143" fmla="*/ 291549 w 1221610"/>
              <a:gd name="connsiteY143" fmla="*/ 1672706 h 2225168"/>
              <a:gd name="connsiteX144" fmla="*/ 248688 w 1221610"/>
              <a:gd name="connsiteY144" fmla="*/ 1644132 h 2225168"/>
              <a:gd name="connsiteX145" fmla="*/ 215349 w 1221610"/>
              <a:gd name="connsiteY145" fmla="*/ 1634606 h 2225168"/>
              <a:gd name="connsiteX146" fmla="*/ 217731 w 1221610"/>
              <a:gd name="connsiteY146" fmla="*/ 1589360 h 2225168"/>
              <a:gd name="connsiteX147" fmla="*/ 174868 w 1221610"/>
              <a:gd name="connsiteY147" fmla="*/ 1603650 h 2225168"/>
              <a:gd name="connsiteX148" fmla="*/ 186775 w 1221610"/>
              <a:gd name="connsiteY148" fmla="*/ 1636988 h 2225168"/>
              <a:gd name="connsiteX149" fmla="*/ 179631 w 1221610"/>
              <a:gd name="connsiteY149" fmla="*/ 1653657 h 2225168"/>
              <a:gd name="connsiteX150" fmla="*/ 141531 w 1221610"/>
              <a:gd name="connsiteY150" fmla="*/ 1625082 h 2225168"/>
              <a:gd name="connsiteX151" fmla="*/ 98669 w 1221610"/>
              <a:gd name="connsiteY151" fmla="*/ 1622700 h 2225168"/>
              <a:gd name="connsiteX152" fmla="*/ 43899 w 1221610"/>
              <a:gd name="connsiteY152" fmla="*/ 1603650 h 2225168"/>
              <a:gd name="connsiteX153" fmla="*/ 10560 w 1221610"/>
              <a:gd name="connsiteY153" fmla="*/ 1601266 h 2225168"/>
              <a:gd name="connsiteX154" fmla="*/ 1037 w 1221610"/>
              <a:gd name="connsiteY154" fmla="*/ 1548882 h 2225168"/>
              <a:gd name="connsiteX155" fmla="*/ 34374 w 1221610"/>
              <a:gd name="connsiteY155" fmla="*/ 1460775 h 2225168"/>
              <a:gd name="connsiteX156" fmla="*/ 60568 w 1221610"/>
              <a:gd name="connsiteY156" fmla="*/ 1413150 h 2225168"/>
              <a:gd name="connsiteX157" fmla="*/ 81999 w 1221610"/>
              <a:gd name="connsiteY157" fmla="*/ 1365525 h 2225168"/>
              <a:gd name="connsiteX158" fmla="*/ 108194 w 1221610"/>
              <a:gd name="connsiteY158" fmla="*/ 1327425 h 2225168"/>
              <a:gd name="connsiteX159" fmla="*/ 146293 w 1221610"/>
              <a:gd name="connsiteY159" fmla="*/ 1317900 h 2225168"/>
              <a:gd name="connsiteX160" fmla="*/ 153438 w 1221610"/>
              <a:gd name="connsiteY160" fmla="*/ 1282182 h 2225168"/>
              <a:gd name="connsiteX161" fmla="*/ 262975 w 1221610"/>
              <a:gd name="connsiteY161" fmla="*/ 1163119 h 2225168"/>
              <a:gd name="connsiteX162" fmla="*/ 286787 w 1221610"/>
              <a:gd name="connsiteY162" fmla="*/ 1025004 h 2225168"/>
              <a:gd name="connsiteX163" fmla="*/ 282025 w 1221610"/>
              <a:gd name="connsiteY163" fmla="*/ 944044 h 2225168"/>
              <a:gd name="connsiteX164" fmla="*/ 196300 w 1221610"/>
              <a:gd name="connsiteY164" fmla="*/ 932138 h 2225168"/>
              <a:gd name="connsiteX165" fmla="*/ 179632 w 1221610"/>
              <a:gd name="connsiteY165" fmla="*/ 851175 h 2225168"/>
              <a:gd name="connsiteX166" fmla="*/ 186775 w 1221610"/>
              <a:gd name="connsiteY166" fmla="*/ 784500 h 2225168"/>
              <a:gd name="connsiteX167" fmla="*/ 148675 w 1221610"/>
              <a:gd name="connsiteY167" fmla="*/ 746400 h 2225168"/>
              <a:gd name="connsiteX168" fmla="*/ 127244 w 1221610"/>
              <a:gd name="connsiteY168" fmla="*/ 705918 h 2225168"/>
              <a:gd name="connsiteX169" fmla="*/ 117719 w 1221610"/>
              <a:gd name="connsiteY169" fmla="*/ 646388 h 2225168"/>
              <a:gd name="connsiteX170" fmla="*/ 102097 w 1221610"/>
              <a:gd name="connsiteY170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53449 w 1221610"/>
              <a:gd name="connsiteY21" fmla="*/ 234430 h 2225168"/>
              <a:gd name="connsiteX22" fmla="*/ 282025 w 1221610"/>
              <a:gd name="connsiteY22" fmla="*/ 258243 h 2225168"/>
              <a:gd name="connsiteX23" fmla="*/ 272499 w 1221610"/>
              <a:gd name="connsiteY23" fmla="*/ 289198 h 2225168"/>
              <a:gd name="connsiteX24" fmla="*/ 220112 w 1221610"/>
              <a:gd name="connsiteY24" fmla="*/ 353492 h 2225168"/>
              <a:gd name="connsiteX25" fmla="*/ 227256 w 1221610"/>
              <a:gd name="connsiteY25" fmla="*/ 398736 h 2225168"/>
              <a:gd name="connsiteX26" fmla="*/ 243924 w 1221610"/>
              <a:gd name="connsiteY26" fmla="*/ 429693 h 2225168"/>
              <a:gd name="connsiteX27" fmla="*/ 198681 w 1221610"/>
              <a:gd name="connsiteY27" fmla="*/ 441599 h 2225168"/>
              <a:gd name="connsiteX28" fmla="*/ 141531 w 1221610"/>
              <a:gd name="connsiteY28" fmla="*/ 443981 h 2225168"/>
              <a:gd name="connsiteX29" fmla="*/ 132006 w 1221610"/>
              <a:gd name="connsiteY29" fmla="*/ 458268 h 2225168"/>
              <a:gd name="connsiteX30" fmla="*/ 158199 w 1221610"/>
              <a:gd name="connsiteY30" fmla="*/ 491606 h 2225168"/>
              <a:gd name="connsiteX31" fmla="*/ 186774 w 1221610"/>
              <a:gd name="connsiteY31" fmla="*/ 505893 h 2225168"/>
              <a:gd name="connsiteX32" fmla="*/ 189156 w 1221610"/>
              <a:gd name="connsiteY32" fmla="*/ 534468 h 2225168"/>
              <a:gd name="connsiteX33" fmla="*/ 210587 w 1221610"/>
              <a:gd name="connsiteY33" fmla="*/ 570187 h 2225168"/>
              <a:gd name="connsiteX34" fmla="*/ 224874 w 1221610"/>
              <a:gd name="connsiteY34" fmla="*/ 598762 h 2225168"/>
              <a:gd name="connsiteX35" fmla="*/ 253449 w 1221610"/>
              <a:gd name="connsiteY35" fmla="*/ 601143 h 2225168"/>
              <a:gd name="connsiteX36" fmla="*/ 279643 w 1221610"/>
              <a:gd name="connsiteY36" fmla="*/ 577331 h 2225168"/>
              <a:gd name="connsiteX37" fmla="*/ 282024 w 1221610"/>
              <a:gd name="connsiteY37" fmla="*/ 553518 h 2225168"/>
              <a:gd name="connsiteX38" fmla="*/ 291549 w 1221610"/>
              <a:gd name="connsiteY38" fmla="*/ 529706 h 2225168"/>
              <a:gd name="connsiteX39" fmla="*/ 267737 w 1221610"/>
              <a:gd name="connsiteY39" fmla="*/ 496368 h 2225168"/>
              <a:gd name="connsiteX40" fmla="*/ 303456 w 1221610"/>
              <a:gd name="connsiteY40" fmla="*/ 486843 h 2225168"/>
              <a:gd name="connsiteX41" fmla="*/ 322506 w 1221610"/>
              <a:gd name="connsiteY41" fmla="*/ 463031 h 2225168"/>
              <a:gd name="connsiteX42" fmla="*/ 353462 w 1221610"/>
              <a:gd name="connsiteY42" fmla="*/ 455887 h 2225168"/>
              <a:gd name="connsiteX43" fmla="*/ 410612 w 1221610"/>
              <a:gd name="connsiteY43" fmla="*/ 458268 h 2225168"/>
              <a:gd name="connsiteX44" fmla="*/ 410612 w 1221610"/>
              <a:gd name="connsiteY44" fmla="*/ 513037 h 2225168"/>
              <a:gd name="connsiteX45" fmla="*/ 436806 w 1221610"/>
              <a:gd name="connsiteY45" fmla="*/ 536847 h 2225168"/>
              <a:gd name="connsiteX46" fmla="*/ 462999 w 1221610"/>
              <a:gd name="connsiteY46" fmla="*/ 553518 h 2225168"/>
              <a:gd name="connsiteX47" fmla="*/ 424899 w 1221610"/>
              <a:gd name="connsiteY47" fmla="*/ 572568 h 2225168"/>
              <a:gd name="connsiteX48" fmla="*/ 403468 w 1221610"/>
              <a:gd name="connsiteY48" fmla="*/ 591618 h 2225168"/>
              <a:gd name="connsiteX49" fmla="*/ 420137 w 1221610"/>
              <a:gd name="connsiteY49" fmla="*/ 615431 h 2225168"/>
              <a:gd name="connsiteX50" fmla="*/ 415374 w 1221610"/>
              <a:gd name="connsiteY50" fmla="*/ 655912 h 2225168"/>
              <a:gd name="connsiteX51" fmla="*/ 427281 w 1221610"/>
              <a:gd name="connsiteY51" fmla="*/ 684487 h 2225168"/>
              <a:gd name="connsiteX52" fmla="*/ 410612 w 1221610"/>
              <a:gd name="connsiteY52" fmla="*/ 705918 h 2225168"/>
              <a:gd name="connsiteX53" fmla="*/ 401088 w 1221610"/>
              <a:gd name="connsiteY53" fmla="*/ 784500 h 2225168"/>
              <a:gd name="connsiteX54" fmla="*/ 441568 w 1221610"/>
              <a:gd name="connsiteY54" fmla="*/ 784499 h 2225168"/>
              <a:gd name="connsiteX55" fmla="*/ 486812 w 1221610"/>
              <a:gd name="connsiteY55" fmla="*/ 760687 h 2225168"/>
              <a:gd name="connsiteX56" fmla="*/ 513007 w 1221610"/>
              <a:gd name="connsiteY56" fmla="*/ 763068 h 2225168"/>
              <a:gd name="connsiteX57" fmla="*/ 536818 w 1221610"/>
              <a:gd name="connsiteY57" fmla="*/ 789262 h 2225168"/>
              <a:gd name="connsiteX58" fmla="*/ 510625 w 1221610"/>
              <a:gd name="connsiteY58" fmla="*/ 894037 h 2225168"/>
              <a:gd name="connsiteX59" fmla="*/ 539200 w 1221610"/>
              <a:gd name="connsiteY59" fmla="*/ 932137 h 2225168"/>
              <a:gd name="connsiteX60" fmla="*/ 546344 w 1221610"/>
              <a:gd name="connsiteY60" fmla="*/ 951188 h 2225168"/>
              <a:gd name="connsiteX61" fmla="*/ 532057 w 1221610"/>
              <a:gd name="connsiteY61" fmla="*/ 982143 h 2225168"/>
              <a:gd name="connsiteX62" fmla="*/ 517769 w 1221610"/>
              <a:gd name="connsiteY62" fmla="*/ 1053581 h 2225168"/>
              <a:gd name="connsiteX63" fmla="*/ 541582 w 1221610"/>
              <a:gd name="connsiteY63" fmla="*/ 1086918 h 2225168"/>
              <a:gd name="connsiteX64" fmla="*/ 551107 w 1221610"/>
              <a:gd name="connsiteY64" fmla="*/ 1127399 h 2225168"/>
              <a:gd name="connsiteX65" fmla="*/ 567775 w 1221610"/>
              <a:gd name="connsiteY65" fmla="*/ 1134543 h 2225168"/>
              <a:gd name="connsiteX66" fmla="*/ 572104 w 1221610"/>
              <a:gd name="connsiteY66" fmla="*/ 1144649 h 2225168"/>
              <a:gd name="connsiteX67" fmla="*/ 591588 w 1221610"/>
              <a:gd name="connsiteY67" fmla="*/ 1110731 h 2225168"/>
              <a:gd name="connsiteX68" fmla="*/ 615400 w 1221610"/>
              <a:gd name="connsiteY68" fmla="*/ 1094062 h 2225168"/>
              <a:gd name="connsiteX69" fmla="*/ 665407 w 1221610"/>
              <a:gd name="connsiteY69" fmla="*/ 1067868 h 2225168"/>
              <a:gd name="connsiteX70" fmla="*/ 698744 w 1221610"/>
              <a:gd name="connsiteY70" fmla="*/ 1055962 h 2225168"/>
              <a:gd name="connsiteX71" fmla="*/ 734463 w 1221610"/>
              <a:gd name="connsiteY71" fmla="*/ 1017863 h 2225168"/>
              <a:gd name="connsiteX72" fmla="*/ 791613 w 1221610"/>
              <a:gd name="connsiteY72" fmla="*/ 994049 h 2225168"/>
              <a:gd name="connsiteX73" fmla="*/ 817807 w 1221610"/>
              <a:gd name="connsiteY73" fmla="*/ 948806 h 2225168"/>
              <a:gd name="connsiteX74" fmla="*/ 841618 w 1221610"/>
              <a:gd name="connsiteY74" fmla="*/ 932135 h 2225168"/>
              <a:gd name="connsiteX75" fmla="*/ 867813 w 1221610"/>
              <a:gd name="connsiteY75" fmla="*/ 932137 h 2225168"/>
              <a:gd name="connsiteX76" fmla="*/ 872575 w 1221610"/>
              <a:gd name="connsiteY76" fmla="*/ 951187 h 2225168"/>
              <a:gd name="connsiteX77" fmla="*/ 848763 w 1221610"/>
              <a:gd name="connsiteY77" fmla="*/ 977381 h 2225168"/>
              <a:gd name="connsiteX78" fmla="*/ 872575 w 1221610"/>
              <a:gd name="connsiteY78" fmla="*/ 1003574 h 2225168"/>
              <a:gd name="connsiteX79" fmla="*/ 872575 w 1221610"/>
              <a:gd name="connsiteY79" fmla="*/ 1027387 h 2225168"/>
              <a:gd name="connsiteX80" fmla="*/ 829713 w 1221610"/>
              <a:gd name="connsiteY80" fmla="*/ 1029768 h 2225168"/>
              <a:gd name="connsiteX81" fmla="*/ 817807 w 1221610"/>
              <a:gd name="connsiteY81" fmla="*/ 1058343 h 2225168"/>
              <a:gd name="connsiteX82" fmla="*/ 829713 w 1221610"/>
              <a:gd name="connsiteY82" fmla="*/ 1086918 h 2225168"/>
              <a:gd name="connsiteX83" fmla="*/ 822567 w 1221610"/>
              <a:gd name="connsiteY83" fmla="*/ 1110729 h 2225168"/>
              <a:gd name="connsiteX84" fmla="*/ 836857 w 1221610"/>
              <a:gd name="connsiteY84" fmla="*/ 1129782 h 2225168"/>
              <a:gd name="connsiteX85" fmla="*/ 870194 w 1221610"/>
              <a:gd name="connsiteY85" fmla="*/ 1101207 h 2225168"/>
              <a:gd name="connsiteX86" fmla="*/ 903532 w 1221610"/>
              <a:gd name="connsiteY86" fmla="*/ 1096444 h 2225168"/>
              <a:gd name="connsiteX87" fmla="*/ 901150 w 1221610"/>
              <a:gd name="connsiteY87" fmla="*/ 1051199 h 2225168"/>
              <a:gd name="connsiteX88" fmla="*/ 958300 w 1221610"/>
              <a:gd name="connsiteY88" fmla="*/ 1041675 h 2225168"/>
              <a:gd name="connsiteX89" fmla="*/ 974969 w 1221610"/>
              <a:gd name="connsiteY89" fmla="*/ 1060724 h 2225168"/>
              <a:gd name="connsiteX90" fmla="*/ 984494 w 1221610"/>
              <a:gd name="connsiteY90" fmla="*/ 1186932 h 2225168"/>
              <a:gd name="connsiteX91" fmla="*/ 1032119 w 1221610"/>
              <a:gd name="connsiteY91" fmla="*/ 1267894 h 2225168"/>
              <a:gd name="connsiteX92" fmla="*/ 1072600 w 1221610"/>
              <a:gd name="connsiteY92" fmla="*/ 1289325 h 2225168"/>
              <a:gd name="connsiteX93" fmla="*/ 1089269 w 1221610"/>
              <a:gd name="connsiteY93" fmla="*/ 1356000 h 2225168"/>
              <a:gd name="connsiteX94" fmla="*/ 1122607 w 1221610"/>
              <a:gd name="connsiteY94" fmla="*/ 1382194 h 2225168"/>
              <a:gd name="connsiteX95" fmla="*/ 1163088 w 1221610"/>
              <a:gd name="connsiteY95" fmla="*/ 1441725 h 2225168"/>
              <a:gd name="connsiteX96" fmla="*/ 1191663 w 1221610"/>
              <a:gd name="connsiteY96" fmla="*/ 1456013 h 2225168"/>
              <a:gd name="connsiteX97" fmla="*/ 1220238 w 1221610"/>
              <a:gd name="connsiteY97" fmla="*/ 1494112 h 2225168"/>
              <a:gd name="connsiteX98" fmla="*/ 1215943 w 1221610"/>
              <a:gd name="connsiteY98" fmla="*/ 1513972 h 2225168"/>
              <a:gd name="connsiteX99" fmla="*/ 1196425 w 1221610"/>
              <a:gd name="connsiteY99" fmla="*/ 1563169 h 2225168"/>
              <a:gd name="connsiteX100" fmla="*/ 1144037 w 1221610"/>
              <a:gd name="connsiteY100" fmla="*/ 1558405 h 2225168"/>
              <a:gd name="connsiteX101" fmla="*/ 1124987 w 1221610"/>
              <a:gd name="connsiteY101" fmla="*/ 1603648 h 2225168"/>
              <a:gd name="connsiteX102" fmla="*/ 1048787 w 1221610"/>
              <a:gd name="connsiteY102" fmla="*/ 1636986 h 2225168"/>
              <a:gd name="connsiteX103" fmla="*/ 1020212 w 1221610"/>
              <a:gd name="connsiteY103" fmla="*/ 1696517 h 2225168"/>
              <a:gd name="connsiteX104" fmla="*/ 1036881 w 1221610"/>
              <a:gd name="connsiteY104" fmla="*/ 1744142 h 2225168"/>
              <a:gd name="connsiteX105" fmla="*/ 1017832 w 1221610"/>
              <a:gd name="connsiteY105" fmla="*/ 1784625 h 2225168"/>
              <a:gd name="connsiteX106" fmla="*/ 984493 w 1221610"/>
              <a:gd name="connsiteY106" fmla="*/ 1782242 h 2225168"/>
              <a:gd name="connsiteX107" fmla="*/ 982112 w 1221610"/>
              <a:gd name="connsiteY107" fmla="*/ 1846536 h 2225168"/>
              <a:gd name="connsiteX108" fmla="*/ 946393 w 1221610"/>
              <a:gd name="connsiteY108" fmla="*/ 1863205 h 2225168"/>
              <a:gd name="connsiteX109" fmla="*/ 910674 w 1221610"/>
              <a:gd name="connsiteY109" fmla="*/ 1870348 h 2225168"/>
              <a:gd name="connsiteX110" fmla="*/ 910674 w 1221610"/>
              <a:gd name="connsiteY110" fmla="*/ 1934642 h 2225168"/>
              <a:gd name="connsiteX111" fmla="*/ 967824 w 1221610"/>
              <a:gd name="connsiteY111" fmla="*/ 1944167 h 2225168"/>
              <a:gd name="connsiteX112" fmla="*/ 1001162 w 1221610"/>
              <a:gd name="connsiteY112" fmla="*/ 1939405 h 2225168"/>
              <a:gd name="connsiteX113" fmla="*/ 1005922 w 1221610"/>
              <a:gd name="connsiteY113" fmla="*/ 2013224 h 2225168"/>
              <a:gd name="connsiteX114" fmla="*/ 982112 w 1221610"/>
              <a:gd name="connsiteY114" fmla="*/ 2034655 h 2225168"/>
              <a:gd name="connsiteX115" fmla="*/ 922581 w 1221610"/>
              <a:gd name="connsiteY115" fmla="*/ 2032275 h 2225168"/>
              <a:gd name="connsiteX116" fmla="*/ 870193 w 1221610"/>
              <a:gd name="connsiteY116" fmla="*/ 2041800 h 2225168"/>
              <a:gd name="connsiteX117" fmla="*/ 824949 w 1221610"/>
              <a:gd name="connsiteY117" fmla="*/ 2065613 h 2225168"/>
              <a:gd name="connsiteX118" fmla="*/ 779704 w 1221610"/>
              <a:gd name="connsiteY118" fmla="*/ 2072755 h 2225168"/>
              <a:gd name="connsiteX119" fmla="*/ 758274 w 1221610"/>
              <a:gd name="connsiteY119" fmla="*/ 2091807 h 2225168"/>
              <a:gd name="connsiteX120" fmla="*/ 751131 w 1221610"/>
              <a:gd name="connsiteY120" fmla="*/ 2137050 h 2225168"/>
              <a:gd name="connsiteX121" fmla="*/ 734462 w 1221610"/>
              <a:gd name="connsiteY121" fmla="*/ 2148957 h 2225168"/>
              <a:gd name="connsiteX122" fmla="*/ 689218 w 1221610"/>
              <a:gd name="connsiteY122" fmla="*/ 2198963 h 2225168"/>
              <a:gd name="connsiteX123" fmla="*/ 665406 w 1221610"/>
              <a:gd name="connsiteY123" fmla="*/ 2203724 h 2225168"/>
              <a:gd name="connsiteX124" fmla="*/ 617781 w 1221610"/>
              <a:gd name="connsiteY124" fmla="*/ 2225156 h 2225168"/>
              <a:gd name="connsiteX125" fmla="*/ 579681 w 1221610"/>
              <a:gd name="connsiteY125" fmla="*/ 2208487 h 2225168"/>
              <a:gd name="connsiteX126" fmla="*/ 563012 w 1221610"/>
              <a:gd name="connsiteY126" fmla="*/ 2179912 h 2225168"/>
              <a:gd name="connsiteX127" fmla="*/ 520149 w 1221610"/>
              <a:gd name="connsiteY127" fmla="*/ 2189438 h 2225168"/>
              <a:gd name="connsiteX128" fmla="*/ 512573 w 1221610"/>
              <a:gd name="connsiteY128" fmla="*/ 2183334 h 2225168"/>
              <a:gd name="connsiteX129" fmla="*/ 503481 w 1221610"/>
              <a:gd name="connsiteY129" fmla="*/ 2177531 h 2225168"/>
              <a:gd name="connsiteX130" fmla="*/ 522531 w 1221610"/>
              <a:gd name="connsiteY130" fmla="*/ 2070374 h 2225168"/>
              <a:gd name="connsiteX131" fmla="*/ 539199 w 1221610"/>
              <a:gd name="connsiteY131" fmla="*/ 2048943 h 2225168"/>
              <a:gd name="connsiteX132" fmla="*/ 529674 w 1221610"/>
              <a:gd name="connsiteY132" fmla="*/ 2003700 h 2225168"/>
              <a:gd name="connsiteX133" fmla="*/ 553487 w 1221610"/>
              <a:gd name="connsiteY133" fmla="*/ 1989412 h 2225168"/>
              <a:gd name="connsiteX134" fmla="*/ 534437 w 1221610"/>
              <a:gd name="connsiteY134" fmla="*/ 1975125 h 2225168"/>
              <a:gd name="connsiteX135" fmla="*/ 522531 w 1221610"/>
              <a:gd name="connsiteY135" fmla="*/ 1939407 h 2225168"/>
              <a:gd name="connsiteX136" fmla="*/ 513006 w 1221610"/>
              <a:gd name="connsiteY136" fmla="*/ 1894163 h 2225168"/>
              <a:gd name="connsiteX137" fmla="*/ 510624 w 1221610"/>
              <a:gd name="connsiteY137" fmla="*/ 1863205 h 2225168"/>
              <a:gd name="connsiteX138" fmla="*/ 460618 w 1221610"/>
              <a:gd name="connsiteY138" fmla="*/ 1865588 h 2225168"/>
              <a:gd name="connsiteX139" fmla="*/ 427282 w 1221610"/>
              <a:gd name="connsiteY139" fmla="*/ 1829869 h 2225168"/>
              <a:gd name="connsiteX140" fmla="*/ 382037 w 1221610"/>
              <a:gd name="connsiteY140" fmla="*/ 1813199 h 2225168"/>
              <a:gd name="connsiteX141" fmla="*/ 367749 w 1221610"/>
              <a:gd name="connsiteY141" fmla="*/ 1763194 h 2225168"/>
              <a:gd name="connsiteX142" fmla="*/ 365368 w 1221610"/>
              <a:gd name="connsiteY142" fmla="*/ 1741762 h 2225168"/>
              <a:gd name="connsiteX143" fmla="*/ 334413 w 1221610"/>
              <a:gd name="connsiteY143" fmla="*/ 1696519 h 2225168"/>
              <a:gd name="connsiteX144" fmla="*/ 291549 w 1221610"/>
              <a:gd name="connsiteY144" fmla="*/ 1672706 h 2225168"/>
              <a:gd name="connsiteX145" fmla="*/ 248688 w 1221610"/>
              <a:gd name="connsiteY145" fmla="*/ 1644132 h 2225168"/>
              <a:gd name="connsiteX146" fmla="*/ 215349 w 1221610"/>
              <a:gd name="connsiteY146" fmla="*/ 1634606 h 2225168"/>
              <a:gd name="connsiteX147" fmla="*/ 217731 w 1221610"/>
              <a:gd name="connsiteY147" fmla="*/ 1589360 h 2225168"/>
              <a:gd name="connsiteX148" fmla="*/ 174868 w 1221610"/>
              <a:gd name="connsiteY148" fmla="*/ 1603650 h 2225168"/>
              <a:gd name="connsiteX149" fmla="*/ 186775 w 1221610"/>
              <a:gd name="connsiteY149" fmla="*/ 1636988 h 2225168"/>
              <a:gd name="connsiteX150" fmla="*/ 179631 w 1221610"/>
              <a:gd name="connsiteY150" fmla="*/ 1653657 h 2225168"/>
              <a:gd name="connsiteX151" fmla="*/ 141531 w 1221610"/>
              <a:gd name="connsiteY151" fmla="*/ 1625082 h 2225168"/>
              <a:gd name="connsiteX152" fmla="*/ 98669 w 1221610"/>
              <a:gd name="connsiteY152" fmla="*/ 1622700 h 2225168"/>
              <a:gd name="connsiteX153" fmla="*/ 43899 w 1221610"/>
              <a:gd name="connsiteY153" fmla="*/ 1603650 h 2225168"/>
              <a:gd name="connsiteX154" fmla="*/ 10560 w 1221610"/>
              <a:gd name="connsiteY154" fmla="*/ 1601266 h 2225168"/>
              <a:gd name="connsiteX155" fmla="*/ 1037 w 1221610"/>
              <a:gd name="connsiteY155" fmla="*/ 1548882 h 2225168"/>
              <a:gd name="connsiteX156" fmla="*/ 34374 w 1221610"/>
              <a:gd name="connsiteY156" fmla="*/ 1460775 h 2225168"/>
              <a:gd name="connsiteX157" fmla="*/ 60568 w 1221610"/>
              <a:gd name="connsiteY157" fmla="*/ 1413150 h 2225168"/>
              <a:gd name="connsiteX158" fmla="*/ 81999 w 1221610"/>
              <a:gd name="connsiteY158" fmla="*/ 1365525 h 2225168"/>
              <a:gd name="connsiteX159" fmla="*/ 108194 w 1221610"/>
              <a:gd name="connsiteY159" fmla="*/ 1327425 h 2225168"/>
              <a:gd name="connsiteX160" fmla="*/ 146293 w 1221610"/>
              <a:gd name="connsiteY160" fmla="*/ 1317900 h 2225168"/>
              <a:gd name="connsiteX161" fmla="*/ 153438 w 1221610"/>
              <a:gd name="connsiteY161" fmla="*/ 1282182 h 2225168"/>
              <a:gd name="connsiteX162" fmla="*/ 262975 w 1221610"/>
              <a:gd name="connsiteY162" fmla="*/ 1163119 h 2225168"/>
              <a:gd name="connsiteX163" fmla="*/ 286787 w 1221610"/>
              <a:gd name="connsiteY163" fmla="*/ 1025004 h 2225168"/>
              <a:gd name="connsiteX164" fmla="*/ 282025 w 1221610"/>
              <a:gd name="connsiteY164" fmla="*/ 944044 h 2225168"/>
              <a:gd name="connsiteX165" fmla="*/ 196300 w 1221610"/>
              <a:gd name="connsiteY165" fmla="*/ 932138 h 2225168"/>
              <a:gd name="connsiteX166" fmla="*/ 179632 w 1221610"/>
              <a:gd name="connsiteY166" fmla="*/ 851175 h 2225168"/>
              <a:gd name="connsiteX167" fmla="*/ 186775 w 1221610"/>
              <a:gd name="connsiteY167" fmla="*/ 784500 h 2225168"/>
              <a:gd name="connsiteX168" fmla="*/ 148675 w 1221610"/>
              <a:gd name="connsiteY168" fmla="*/ 746400 h 2225168"/>
              <a:gd name="connsiteX169" fmla="*/ 127244 w 1221610"/>
              <a:gd name="connsiteY169" fmla="*/ 705918 h 2225168"/>
              <a:gd name="connsiteX170" fmla="*/ 117719 w 1221610"/>
              <a:gd name="connsiteY170" fmla="*/ 646388 h 2225168"/>
              <a:gd name="connsiteX171" fmla="*/ 102097 w 1221610"/>
              <a:gd name="connsiteY171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4969 w 1221610"/>
              <a:gd name="connsiteY90" fmla="*/ 1060724 h 2225168"/>
              <a:gd name="connsiteX91" fmla="*/ 984494 w 1221610"/>
              <a:gd name="connsiteY91" fmla="*/ 1186932 h 2225168"/>
              <a:gd name="connsiteX92" fmla="*/ 1032119 w 1221610"/>
              <a:gd name="connsiteY92" fmla="*/ 1267894 h 2225168"/>
              <a:gd name="connsiteX93" fmla="*/ 1072600 w 1221610"/>
              <a:gd name="connsiteY93" fmla="*/ 1289325 h 2225168"/>
              <a:gd name="connsiteX94" fmla="*/ 1089269 w 1221610"/>
              <a:gd name="connsiteY94" fmla="*/ 1356000 h 2225168"/>
              <a:gd name="connsiteX95" fmla="*/ 1122607 w 1221610"/>
              <a:gd name="connsiteY95" fmla="*/ 1382194 h 2225168"/>
              <a:gd name="connsiteX96" fmla="*/ 1163088 w 1221610"/>
              <a:gd name="connsiteY96" fmla="*/ 1441725 h 2225168"/>
              <a:gd name="connsiteX97" fmla="*/ 1191663 w 1221610"/>
              <a:gd name="connsiteY97" fmla="*/ 1456013 h 2225168"/>
              <a:gd name="connsiteX98" fmla="*/ 1220238 w 1221610"/>
              <a:gd name="connsiteY98" fmla="*/ 1494112 h 2225168"/>
              <a:gd name="connsiteX99" fmla="*/ 1215943 w 1221610"/>
              <a:gd name="connsiteY99" fmla="*/ 1513972 h 2225168"/>
              <a:gd name="connsiteX100" fmla="*/ 1196425 w 1221610"/>
              <a:gd name="connsiteY100" fmla="*/ 1563169 h 2225168"/>
              <a:gd name="connsiteX101" fmla="*/ 1144037 w 1221610"/>
              <a:gd name="connsiteY101" fmla="*/ 1558405 h 2225168"/>
              <a:gd name="connsiteX102" fmla="*/ 1124987 w 1221610"/>
              <a:gd name="connsiteY102" fmla="*/ 1603648 h 2225168"/>
              <a:gd name="connsiteX103" fmla="*/ 1048787 w 1221610"/>
              <a:gd name="connsiteY103" fmla="*/ 1636986 h 2225168"/>
              <a:gd name="connsiteX104" fmla="*/ 1020212 w 1221610"/>
              <a:gd name="connsiteY104" fmla="*/ 1696517 h 2225168"/>
              <a:gd name="connsiteX105" fmla="*/ 1036881 w 1221610"/>
              <a:gd name="connsiteY105" fmla="*/ 1744142 h 2225168"/>
              <a:gd name="connsiteX106" fmla="*/ 1017832 w 1221610"/>
              <a:gd name="connsiteY106" fmla="*/ 1784625 h 2225168"/>
              <a:gd name="connsiteX107" fmla="*/ 984493 w 1221610"/>
              <a:gd name="connsiteY107" fmla="*/ 1782242 h 2225168"/>
              <a:gd name="connsiteX108" fmla="*/ 982112 w 1221610"/>
              <a:gd name="connsiteY108" fmla="*/ 1846536 h 2225168"/>
              <a:gd name="connsiteX109" fmla="*/ 946393 w 1221610"/>
              <a:gd name="connsiteY109" fmla="*/ 1863205 h 2225168"/>
              <a:gd name="connsiteX110" fmla="*/ 910674 w 1221610"/>
              <a:gd name="connsiteY110" fmla="*/ 1870348 h 2225168"/>
              <a:gd name="connsiteX111" fmla="*/ 910674 w 1221610"/>
              <a:gd name="connsiteY111" fmla="*/ 1934642 h 2225168"/>
              <a:gd name="connsiteX112" fmla="*/ 967824 w 1221610"/>
              <a:gd name="connsiteY112" fmla="*/ 1944167 h 2225168"/>
              <a:gd name="connsiteX113" fmla="*/ 1001162 w 1221610"/>
              <a:gd name="connsiteY113" fmla="*/ 1939405 h 2225168"/>
              <a:gd name="connsiteX114" fmla="*/ 1005922 w 1221610"/>
              <a:gd name="connsiteY114" fmla="*/ 2013224 h 2225168"/>
              <a:gd name="connsiteX115" fmla="*/ 982112 w 1221610"/>
              <a:gd name="connsiteY115" fmla="*/ 2034655 h 2225168"/>
              <a:gd name="connsiteX116" fmla="*/ 922581 w 1221610"/>
              <a:gd name="connsiteY116" fmla="*/ 2032275 h 2225168"/>
              <a:gd name="connsiteX117" fmla="*/ 870193 w 1221610"/>
              <a:gd name="connsiteY117" fmla="*/ 2041800 h 2225168"/>
              <a:gd name="connsiteX118" fmla="*/ 824949 w 1221610"/>
              <a:gd name="connsiteY118" fmla="*/ 2065613 h 2225168"/>
              <a:gd name="connsiteX119" fmla="*/ 779704 w 1221610"/>
              <a:gd name="connsiteY119" fmla="*/ 2072755 h 2225168"/>
              <a:gd name="connsiteX120" fmla="*/ 758274 w 1221610"/>
              <a:gd name="connsiteY120" fmla="*/ 2091807 h 2225168"/>
              <a:gd name="connsiteX121" fmla="*/ 751131 w 1221610"/>
              <a:gd name="connsiteY121" fmla="*/ 2137050 h 2225168"/>
              <a:gd name="connsiteX122" fmla="*/ 734462 w 1221610"/>
              <a:gd name="connsiteY122" fmla="*/ 2148957 h 2225168"/>
              <a:gd name="connsiteX123" fmla="*/ 689218 w 1221610"/>
              <a:gd name="connsiteY123" fmla="*/ 2198963 h 2225168"/>
              <a:gd name="connsiteX124" fmla="*/ 665406 w 1221610"/>
              <a:gd name="connsiteY124" fmla="*/ 2203724 h 2225168"/>
              <a:gd name="connsiteX125" fmla="*/ 617781 w 1221610"/>
              <a:gd name="connsiteY125" fmla="*/ 2225156 h 2225168"/>
              <a:gd name="connsiteX126" fmla="*/ 579681 w 1221610"/>
              <a:gd name="connsiteY126" fmla="*/ 2208487 h 2225168"/>
              <a:gd name="connsiteX127" fmla="*/ 563012 w 1221610"/>
              <a:gd name="connsiteY127" fmla="*/ 2179912 h 2225168"/>
              <a:gd name="connsiteX128" fmla="*/ 520149 w 1221610"/>
              <a:gd name="connsiteY128" fmla="*/ 2189438 h 2225168"/>
              <a:gd name="connsiteX129" fmla="*/ 512573 w 1221610"/>
              <a:gd name="connsiteY129" fmla="*/ 2183334 h 2225168"/>
              <a:gd name="connsiteX130" fmla="*/ 503481 w 1221610"/>
              <a:gd name="connsiteY130" fmla="*/ 2177531 h 2225168"/>
              <a:gd name="connsiteX131" fmla="*/ 522531 w 1221610"/>
              <a:gd name="connsiteY131" fmla="*/ 2070374 h 2225168"/>
              <a:gd name="connsiteX132" fmla="*/ 539199 w 1221610"/>
              <a:gd name="connsiteY132" fmla="*/ 2048943 h 2225168"/>
              <a:gd name="connsiteX133" fmla="*/ 529674 w 1221610"/>
              <a:gd name="connsiteY133" fmla="*/ 2003700 h 2225168"/>
              <a:gd name="connsiteX134" fmla="*/ 553487 w 1221610"/>
              <a:gd name="connsiteY134" fmla="*/ 1989412 h 2225168"/>
              <a:gd name="connsiteX135" fmla="*/ 534437 w 1221610"/>
              <a:gd name="connsiteY135" fmla="*/ 1975125 h 2225168"/>
              <a:gd name="connsiteX136" fmla="*/ 522531 w 1221610"/>
              <a:gd name="connsiteY136" fmla="*/ 1939407 h 2225168"/>
              <a:gd name="connsiteX137" fmla="*/ 513006 w 1221610"/>
              <a:gd name="connsiteY137" fmla="*/ 1894163 h 2225168"/>
              <a:gd name="connsiteX138" fmla="*/ 510624 w 1221610"/>
              <a:gd name="connsiteY138" fmla="*/ 1863205 h 2225168"/>
              <a:gd name="connsiteX139" fmla="*/ 460618 w 1221610"/>
              <a:gd name="connsiteY139" fmla="*/ 1865588 h 2225168"/>
              <a:gd name="connsiteX140" fmla="*/ 427282 w 1221610"/>
              <a:gd name="connsiteY140" fmla="*/ 1829869 h 2225168"/>
              <a:gd name="connsiteX141" fmla="*/ 382037 w 1221610"/>
              <a:gd name="connsiteY141" fmla="*/ 1813199 h 2225168"/>
              <a:gd name="connsiteX142" fmla="*/ 367749 w 1221610"/>
              <a:gd name="connsiteY142" fmla="*/ 1763194 h 2225168"/>
              <a:gd name="connsiteX143" fmla="*/ 365368 w 1221610"/>
              <a:gd name="connsiteY143" fmla="*/ 1741762 h 2225168"/>
              <a:gd name="connsiteX144" fmla="*/ 334413 w 1221610"/>
              <a:gd name="connsiteY144" fmla="*/ 1696519 h 2225168"/>
              <a:gd name="connsiteX145" fmla="*/ 291549 w 1221610"/>
              <a:gd name="connsiteY145" fmla="*/ 1672706 h 2225168"/>
              <a:gd name="connsiteX146" fmla="*/ 248688 w 1221610"/>
              <a:gd name="connsiteY146" fmla="*/ 1644132 h 2225168"/>
              <a:gd name="connsiteX147" fmla="*/ 215349 w 1221610"/>
              <a:gd name="connsiteY147" fmla="*/ 1634606 h 2225168"/>
              <a:gd name="connsiteX148" fmla="*/ 217731 w 1221610"/>
              <a:gd name="connsiteY148" fmla="*/ 1589360 h 2225168"/>
              <a:gd name="connsiteX149" fmla="*/ 174868 w 1221610"/>
              <a:gd name="connsiteY149" fmla="*/ 1603650 h 2225168"/>
              <a:gd name="connsiteX150" fmla="*/ 186775 w 1221610"/>
              <a:gd name="connsiteY150" fmla="*/ 1636988 h 2225168"/>
              <a:gd name="connsiteX151" fmla="*/ 179631 w 1221610"/>
              <a:gd name="connsiteY151" fmla="*/ 1653657 h 2225168"/>
              <a:gd name="connsiteX152" fmla="*/ 141531 w 1221610"/>
              <a:gd name="connsiteY152" fmla="*/ 1625082 h 2225168"/>
              <a:gd name="connsiteX153" fmla="*/ 98669 w 1221610"/>
              <a:gd name="connsiteY153" fmla="*/ 1622700 h 2225168"/>
              <a:gd name="connsiteX154" fmla="*/ 43899 w 1221610"/>
              <a:gd name="connsiteY154" fmla="*/ 1603650 h 2225168"/>
              <a:gd name="connsiteX155" fmla="*/ 10560 w 1221610"/>
              <a:gd name="connsiteY155" fmla="*/ 1601266 h 2225168"/>
              <a:gd name="connsiteX156" fmla="*/ 1037 w 1221610"/>
              <a:gd name="connsiteY156" fmla="*/ 1548882 h 2225168"/>
              <a:gd name="connsiteX157" fmla="*/ 34374 w 1221610"/>
              <a:gd name="connsiteY157" fmla="*/ 1460775 h 2225168"/>
              <a:gd name="connsiteX158" fmla="*/ 60568 w 1221610"/>
              <a:gd name="connsiteY158" fmla="*/ 1413150 h 2225168"/>
              <a:gd name="connsiteX159" fmla="*/ 81999 w 1221610"/>
              <a:gd name="connsiteY159" fmla="*/ 1365525 h 2225168"/>
              <a:gd name="connsiteX160" fmla="*/ 108194 w 1221610"/>
              <a:gd name="connsiteY160" fmla="*/ 1327425 h 2225168"/>
              <a:gd name="connsiteX161" fmla="*/ 146293 w 1221610"/>
              <a:gd name="connsiteY161" fmla="*/ 1317900 h 2225168"/>
              <a:gd name="connsiteX162" fmla="*/ 153438 w 1221610"/>
              <a:gd name="connsiteY162" fmla="*/ 1282182 h 2225168"/>
              <a:gd name="connsiteX163" fmla="*/ 262975 w 1221610"/>
              <a:gd name="connsiteY163" fmla="*/ 1163119 h 2225168"/>
              <a:gd name="connsiteX164" fmla="*/ 286787 w 1221610"/>
              <a:gd name="connsiteY164" fmla="*/ 1025004 h 2225168"/>
              <a:gd name="connsiteX165" fmla="*/ 282025 w 1221610"/>
              <a:gd name="connsiteY165" fmla="*/ 944044 h 2225168"/>
              <a:gd name="connsiteX166" fmla="*/ 196300 w 1221610"/>
              <a:gd name="connsiteY166" fmla="*/ 932138 h 2225168"/>
              <a:gd name="connsiteX167" fmla="*/ 179632 w 1221610"/>
              <a:gd name="connsiteY167" fmla="*/ 851175 h 2225168"/>
              <a:gd name="connsiteX168" fmla="*/ 186775 w 1221610"/>
              <a:gd name="connsiteY168" fmla="*/ 784500 h 2225168"/>
              <a:gd name="connsiteX169" fmla="*/ 148675 w 1221610"/>
              <a:gd name="connsiteY169" fmla="*/ 746400 h 2225168"/>
              <a:gd name="connsiteX170" fmla="*/ 127244 w 1221610"/>
              <a:gd name="connsiteY170" fmla="*/ 705918 h 2225168"/>
              <a:gd name="connsiteX171" fmla="*/ 117719 w 1221610"/>
              <a:gd name="connsiteY171" fmla="*/ 646388 h 2225168"/>
              <a:gd name="connsiteX172" fmla="*/ 102097 w 1221610"/>
              <a:gd name="connsiteY172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4969 w 1221610"/>
              <a:gd name="connsiteY90" fmla="*/ 1060724 h 2225168"/>
              <a:gd name="connsiteX91" fmla="*/ 974968 w 1221610"/>
              <a:gd name="connsiteY91" fmla="*/ 1125017 h 2225168"/>
              <a:gd name="connsiteX92" fmla="*/ 984494 w 1221610"/>
              <a:gd name="connsiteY92" fmla="*/ 1186932 h 2225168"/>
              <a:gd name="connsiteX93" fmla="*/ 1032119 w 1221610"/>
              <a:gd name="connsiteY93" fmla="*/ 1267894 h 2225168"/>
              <a:gd name="connsiteX94" fmla="*/ 1072600 w 1221610"/>
              <a:gd name="connsiteY94" fmla="*/ 1289325 h 2225168"/>
              <a:gd name="connsiteX95" fmla="*/ 1089269 w 1221610"/>
              <a:gd name="connsiteY95" fmla="*/ 1356000 h 2225168"/>
              <a:gd name="connsiteX96" fmla="*/ 1122607 w 1221610"/>
              <a:gd name="connsiteY96" fmla="*/ 1382194 h 2225168"/>
              <a:gd name="connsiteX97" fmla="*/ 1163088 w 1221610"/>
              <a:gd name="connsiteY97" fmla="*/ 1441725 h 2225168"/>
              <a:gd name="connsiteX98" fmla="*/ 1191663 w 1221610"/>
              <a:gd name="connsiteY98" fmla="*/ 1456013 h 2225168"/>
              <a:gd name="connsiteX99" fmla="*/ 1220238 w 1221610"/>
              <a:gd name="connsiteY99" fmla="*/ 1494112 h 2225168"/>
              <a:gd name="connsiteX100" fmla="*/ 1215943 w 1221610"/>
              <a:gd name="connsiteY100" fmla="*/ 1513972 h 2225168"/>
              <a:gd name="connsiteX101" fmla="*/ 1196425 w 1221610"/>
              <a:gd name="connsiteY101" fmla="*/ 1563169 h 2225168"/>
              <a:gd name="connsiteX102" fmla="*/ 1144037 w 1221610"/>
              <a:gd name="connsiteY102" fmla="*/ 1558405 h 2225168"/>
              <a:gd name="connsiteX103" fmla="*/ 1124987 w 1221610"/>
              <a:gd name="connsiteY103" fmla="*/ 1603648 h 2225168"/>
              <a:gd name="connsiteX104" fmla="*/ 1048787 w 1221610"/>
              <a:gd name="connsiteY104" fmla="*/ 1636986 h 2225168"/>
              <a:gd name="connsiteX105" fmla="*/ 1020212 w 1221610"/>
              <a:gd name="connsiteY105" fmla="*/ 1696517 h 2225168"/>
              <a:gd name="connsiteX106" fmla="*/ 1036881 w 1221610"/>
              <a:gd name="connsiteY106" fmla="*/ 1744142 h 2225168"/>
              <a:gd name="connsiteX107" fmla="*/ 1017832 w 1221610"/>
              <a:gd name="connsiteY107" fmla="*/ 1784625 h 2225168"/>
              <a:gd name="connsiteX108" fmla="*/ 984493 w 1221610"/>
              <a:gd name="connsiteY108" fmla="*/ 1782242 h 2225168"/>
              <a:gd name="connsiteX109" fmla="*/ 982112 w 1221610"/>
              <a:gd name="connsiteY109" fmla="*/ 1846536 h 2225168"/>
              <a:gd name="connsiteX110" fmla="*/ 946393 w 1221610"/>
              <a:gd name="connsiteY110" fmla="*/ 1863205 h 2225168"/>
              <a:gd name="connsiteX111" fmla="*/ 910674 w 1221610"/>
              <a:gd name="connsiteY111" fmla="*/ 1870348 h 2225168"/>
              <a:gd name="connsiteX112" fmla="*/ 910674 w 1221610"/>
              <a:gd name="connsiteY112" fmla="*/ 1934642 h 2225168"/>
              <a:gd name="connsiteX113" fmla="*/ 967824 w 1221610"/>
              <a:gd name="connsiteY113" fmla="*/ 1944167 h 2225168"/>
              <a:gd name="connsiteX114" fmla="*/ 1001162 w 1221610"/>
              <a:gd name="connsiteY114" fmla="*/ 1939405 h 2225168"/>
              <a:gd name="connsiteX115" fmla="*/ 1005922 w 1221610"/>
              <a:gd name="connsiteY115" fmla="*/ 2013224 h 2225168"/>
              <a:gd name="connsiteX116" fmla="*/ 982112 w 1221610"/>
              <a:gd name="connsiteY116" fmla="*/ 2034655 h 2225168"/>
              <a:gd name="connsiteX117" fmla="*/ 922581 w 1221610"/>
              <a:gd name="connsiteY117" fmla="*/ 2032275 h 2225168"/>
              <a:gd name="connsiteX118" fmla="*/ 870193 w 1221610"/>
              <a:gd name="connsiteY118" fmla="*/ 2041800 h 2225168"/>
              <a:gd name="connsiteX119" fmla="*/ 824949 w 1221610"/>
              <a:gd name="connsiteY119" fmla="*/ 2065613 h 2225168"/>
              <a:gd name="connsiteX120" fmla="*/ 779704 w 1221610"/>
              <a:gd name="connsiteY120" fmla="*/ 2072755 h 2225168"/>
              <a:gd name="connsiteX121" fmla="*/ 758274 w 1221610"/>
              <a:gd name="connsiteY121" fmla="*/ 2091807 h 2225168"/>
              <a:gd name="connsiteX122" fmla="*/ 751131 w 1221610"/>
              <a:gd name="connsiteY122" fmla="*/ 2137050 h 2225168"/>
              <a:gd name="connsiteX123" fmla="*/ 734462 w 1221610"/>
              <a:gd name="connsiteY123" fmla="*/ 2148957 h 2225168"/>
              <a:gd name="connsiteX124" fmla="*/ 689218 w 1221610"/>
              <a:gd name="connsiteY124" fmla="*/ 2198963 h 2225168"/>
              <a:gd name="connsiteX125" fmla="*/ 665406 w 1221610"/>
              <a:gd name="connsiteY125" fmla="*/ 2203724 h 2225168"/>
              <a:gd name="connsiteX126" fmla="*/ 617781 w 1221610"/>
              <a:gd name="connsiteY126" fmla="*/ 2225156 h 2225168"/>
              <a:gd name="connsiteX127" fmla="*/ 579681 w 1221610"/>
              <a:gd name="connsiteY127" fmla="*/ 2208487 h 2225168"/>
              <a:gd name="connsiteX128" fmla="*/ 563012 w 1221610"/>
              <a:gd name="connsiteY128" fmla="*/ 2179912 h 2225168"/>
              <a:gd name="connsiteX129" fmla="*/ 520149 w 1221610"/>
              <a:gd name="connsiteY129" fmla="*/ 2189438 h 2225168"/>
              <a:gd name="connsiteX130" fmla="*/ 512573 w 1221610"/>
              <a:gd name="connsiteY130" fmla="*/ 2183334 h 2225168"/>
              <a:gd name="connsiteX131" fmla="*/ 503481 w 1221610"/>
              <a:gd name="connsiteY131" fmla="*/ 2177531 h 2225168"/>
              <a:gd name="connsiteX132" fmla="*/ 522531 w 1221610"/>
              <a:gd name="connsiteY132" fmla="*/ 2070374 h 2225168"/>
              <a:gd name="connsiteX133" fmla="*/ 539199 w 1221610"/>
              <a:gd name="connsiteY133" fmla="*/ 2048943 h 2225168"/>
              <a:gd name="connsiteX134" fmla="*/ 529674 w 1221610"/>
              <a:gd name="connsiteY134" fmla="*/ 2003700 h 2225168"/>
              <a:gd name="connsiteX135" fmla="*/ 553487 w 1221610"/>
              <a:gd name="connsiteY135" fmla="*/ 1989412 h 2225168"/>
              <a:gd name="connsiteX136" fmla="*/ 534437 w 1221610"/>
              <a:gd name="connsiteY136" fmla="*/ 1975125 h 2225168"/>
              <a:gd name="connsiteX137" fmla="*/ 522531 w 1221610"/>
              <a:gd name="connsiteY137" fmla="*/ 1939407 h 2225168"/>
              <a:gd name="connsiteX138" fmla="*/ 513006 w 1221610"/>
              <a:gd name="connsiteY138" fmla="*/ 1894163 h 2225168"/>
              <a:gd name="connsiteX139" fmla="*/ 510624 w 1221610"/>
              <a:gd name="connsiteY139" fmla="*/ 1863205 h 2225168"/>
              <a:gd name="connsiteX140" fmla="*/ 460618 w 1221610"/>
              <a:gd name="connsiteY140" fmla="*/ 1865588 h 2225168"/>
              <a:gd name="connsiteX141" fmla="*/ 427282 w 1221610"/>
              <a:gd name="connsiteY141" fmla="*/ 1829869 h 2225168"/>
              <a:gd name="connsiteX142" fmla="*/ 382037 w 1221610"/>
              <a:gd name="connsiteY142" fmla="*/ 1813199 h 2225168"/>
              <a:gd name="connsiteX143" fmla="*/ 367749 w 1221610"/>
              <a:gd name="connsiteY143" fmla="*/ 1763194 h 2225168"/>
              <a:gd name="connsiteX144" fmla="*/ 365368 w 1221610"/>
              <a:gd name="connsiteY144" fmla="*/ 1741762 h 2225168"/>
              <a:gd name="connsiteX145" fmla="*/ 334413 w 1221610"/>
              <a:gd name="connsiteY145" fmla="*/ 1696519 h 2225168"/>
              <a:gd name="connsiteX146" fmla="*/ 291549 w 1221610"/>
              <a:gd name="connsiteY146" fmla="*/ 1672706 h 2225168"/>
              <a:gd name="connsiteX147" fmla="*/ 248688 w 1221610"/>
              <a:gd name="connsiteY147" fmla="*/ 1644132 h 2225168"/>
              <a:gd name="connsiteX148" fmla="*/ 215349 w 1221610"/>
              <a:gd name="connsiteY148" fmla="*/ 1634606 h 2225168"/>
              <a:gd name="connsiteX149" fmla="*/ 217731 w 1221610"/>
              <a:gd name="connsiteY149" fmla="*/ 1589360 h 2225168"/>
              <a:gd name="connsiteX150" fmla="*/ 174868 w 1221610"/>
              <a:gd name="connsiteY150" fmla="*/ 1603650 h 2225168"/>
              <a:gd name="connsiteX151" fmla="*/ 186775 w 1221610"/>
              <a:gd name="connsiteY151" fmla="*/ 1636988 h 2225168"/>
              <a:gd name="connsiteX152" fmla="*/ 179631 w 1221610"/>
              <a:gd name="connsiteY152" fmla="*/ 1653657 h 2225168"/>
              <a:gd name="connsiteX153" fmla="*/ 141531 w 1221610"/>
              <a:gd name="connsiteY153" fmla="*/ 1625082 h 2225168"/>
              <a:gd name="connsiteX154" fmla="*/ 98669 w 1221610"/>
              <a:gd name="connsiteY154" fmla="*/ 1622700 h 2225168"/>
              <a:gd name="connsiteX155" fmla="*/ 43899 w 1221610"/>
              <a:gd name="connsiteY155" fmla="*/ 1603650 h 2225168"/>
              <a:gd name="connsiteX156" fmla="*/ 10560 w 1221610"/>
              <a:gd name="connsiteY156" fmla="*/ 1601266 h 2225168"/>
              <a:gd name="connsiteX157" fmla="*/ 1037 w 1221610"/>
              <a:gd name="connsiteY157" fmla="*/ 1548882 h 2225168"/>
              <a:gd name="connsiteX158" fmla="*/ 34374 w 1221610"/>
              <a:gd name="connsiteY158" fmla="*/ 1460775 h 2225168"/>
              <a:gd name="connsiteX159" fmla="*/ 60568 w 1221610"/>
              <a:gd name="connsiteY159" fmla="*/ 1413150 h 2225168"/>
              <a:gd name="connsiteX160" fmla="*/ 81999 w 1221610"/>
              <a:gd name="connsiteY160" fmla="*/ 1365525 h 2225168"/>
              <a:gd name="connsiteX161" fmla="*/ 108194 w 1221610"/>
              <a:gd name="connsiteY161" fmla="*/ 1327425 h 2225168"/>
              <a:gd name="connsiteX162" fmla="*/ 146293 w 1221610"/>
              <a:gd name="connsiteY162" fmla="*/ 1317900 h 2225168"/>
              <a:gd name="connsiteX163" fmla="*/ 153438 w 1221610"/>
              <a:gd name="connsiteY163" fmla="*/ 1282182 h 2225168"/>
              <a:gd name="connsiteX164" fmla="*/ 262975 w 1221610"/>
              <a:gd name="connsiteY164" fmla="*/ 1163119 h 2225168"/>
              <a:gd name="connsiteX165" fmla="*/ 286787 w 1221610"/>
              <a:gd name="connsiteY165" fmla="*/ 1025004 h 2225168"/>
              <a:gd name="connsiteX166" fmla="*/ 282025 w 1221610"/>
              <a:gd name="connsiteY166" fmla="*/ 944044 h 2225168"/>
              <a:gd name="connsiteX167" fmla="*/ 196300 w 1221610"/>
              <a:gd name="connsiteY167" fmla="*/ 932138 h 2225168"/>
              <a:gd name="connsiteX168" fmla="*/ 179632 w 1221610"/>
              <a:gd name="connsiteY168" fmla="*/ 851175 h 2225168"/>
              <a:gd name="connsiteX169" fmla="*/ 186775 w 1221610"/>
              <a:gd name="connsiteY169" fmla="*/ 784500 h 2225168"/>
              <a:gd name="connsiteX170" fmla="*/ 148675 w 1221610"/>
              <a:gd name="connsiteY170" fmla="*/ 746400 h 2225168"/>
              <a:gd name="connsiteX171" fmla="*/ 127244 w 1221610"/>
              <a:gd name="connsiteY171" fmla="*/ 705918 h 2225168"/>
              <a:gd name="connsiteX172" fmla="*/ 117719 w 1221610"/>
              <a:gd name="connsiteY172" fmla="*/ 646388 h 2225168"/>
              <a:gd name="connsiteX173" fmla="*/ 102097 w 1221610"/>
              <a:gd name="connsiteY173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9731 w 1221610"/>
              <a:gd name="connsiteY90" fmla="*/ 1051199 h 2225168"/>
              <a:gd name="connsiteX91" fmla="*/ 974968 w 1221610"/>
              <a:gd name="connsiteY91" fmla="*/ 1125017 h 2225168"/>
              <a:gd name="connsiteX92" fmla="*/ 984494 w 1221610"/>
              <a:gd name="connsiteY92" fmla="*/ 1186932 h 2225168"/>
              <a:gd name="connsiteX93" fmla="*/ 1032119 w 1221610"/>
              <a:gd name="connsiteY93" fmla="*/ 1267894 h 2225168"/>
              <a:gd name="connsiteX94" fmla="*/ 1072600 w 1221610"/>
              <a:gd name="connsiteY94" fmla="*/ 1289325 h 2225168"/>
              <a:gd name="connsiteX95" fmla="*/ 1089269 w 1221610"/>
              <a:gd name="connsiteY95" fmla="*/ 1356000 h 2225168"/>
              <a:gd name="connsiteX96" fmla="*/ 1122607 w 1221610"/>
              <a:gd name="connsiteY96" fmla="*/ 1382194 h 2225168"/>
              <a:gd name="connsiteX97" fmla="*/ 1163088 w 1221610"/>
              <a:gd name="connsiteY97" fmla="*/ 1441725 h 2225168"/>
              <a:gd name="connsiteX98" fmla="*/ 1191663 w 1221610"/>
              <a:gd name="connsiteY98" fmla="*/ 1456013 h 2225168"/>
              <a:gd name="connsiteX99" fmla="*/ 1220238 w 1221610"/>
              <a:gd name="connsiteY99" fmla="*/ 1494112 h 2225168"/>
              <a:gd name="connsiteX100" fmla="*/ 1215943 w 1221610"/>
              <a:gd name="connsiteY100" fmla="*/ 1513972 h 2225168"/>
              <a:gd name="connsiteX101" fmla="*/ 1196425 w 1221610"/>
              <a:gd name="connsiteY101" fmla="*/ 1563169 h 2225168"/>
              <a:gd name="connsiteX102" fmla="*/ 1144037 w 1221610"/>
              <a:gd name="connsiteY102" fmla="*/ 1558405 h 2225168"/>
              <a:gd name="connsiteX103" fmla="*/ 1124987 w 1221610"/>
              <a:gd name="connsiteY103" fmla="*/ 1603648 h 2225168"/>
              <a:gd name="connsiteX104" fmla="*/ 1048787 w 1221610"/>
              <a:gd name="connsiteY104" fmla="*/ 1636986 h 2225168"/>
              <a:gd name="connsiteX105" fmla="*/ 1020212 w 1221610"/>
              <a:gd name="connsiteY105" fmla="*/ 1696517 h 2225168"/>
              <a:gd name="connsiteX106" fmla="*/ 1036881 w 1221610"/>
              <a:gd name="connsiteY106" fmla="*/ 1744142 h 2225168"/>
              <a:gd name="connsiteX107" fmla="*/ 1017832 w 1221610"/>
              <a:gd name="connsiteY107" fmla="*/ 1784625 h 2225168"/>
              <a:gd name="connsiteX108" fmla="*/ 984493 w 1221610"/>
              <a:gd name="connsiteY108" fmla="*/ 1782242 h 2225168"/>
              <a:gd name="connsiteX109" fmla="*/ 982112 w 1221610"/>
              <a:gd name="connsiteY109" fmla="*/ 1846536 h 2225168"/>
              <a:gd name="connsiteX110" fmla="*/ 946393 w 1221610"/>
              <a:gd name="connsiteY110" fmla="*/ 1863205 h 2225168"/>
              <a:gd name="connsiteX111" fmla="*/ 910674 w 1221610"/>
              <a:gd name="connsiteY111" fmla="*/ 1870348 h 2225168"/>
              <a:gd name="connsiteX112" fmla="*/ 910674 w 1221610"/>
              <a:gd name="connsiteY112" fmla="*/ 1934642 h 2225168"/>
              <a:gd name="connsiteX113" fmla="*/ 967824 w 1221610"/>
              <a:gd name="connsiteY113" fmla="*/ 1944167 h 2225168"/>
              <a:gd name="connsiteX114" fmla="*/ 1001162 w 1221610"/>
              <a:gd name="connsiteY114" fmla="*/ 1939405 h 2225168"/>
              <a:gd name="connsiteX115" fmla="*/ 1005922 w 1221610"/>
              <a:gd name="connsiteY115" fmla="*/ 2013224 h 2225168"/>
              <a:gd name="connsiteX116" fmla="*/ 982112 w 1221610"/>
              <a:gd name="connsiteY116" fmla="*/ 2034655 h 2225168"/>
              <a:gd name="connsiteX117" fmla="*/ 922581 w 1221610"/>
              <a:gd name="connsiteY117" fmla="*/ 2032275 h 2225168"/>
              <a:gd name="connsiteX118" fmla="*/ 870193 w 1221610"/>
              <a:gd name="connsiteY118" fmla="*/ 2041800 h 2225168"/>
              <a:gd name="connsiteX119" fmla="*/ 824949 w 1221610"/>
              <a:gd name="connsiteY119" fmla="*/ 2065613 h 2225168"/>
              <a:gd name="connsiteX120" fmla="*/ 779704 w 1221610"/>
              <a:gd name="connsiteY120" fmla="*/ 2072755 h 2225168"/>
              <a:gd name="connsiteX121" fmla="*/ 758274 w 1221610"/>
              <a:gd name="connsiteY121" fmla="*/ 2091807 h 2225168"/>
              <a:gd name="connsiteX122" fmla="*/ 751131 w 1221610"/>
              <a:gd name="connsiteY122" fmla="*/ 2137050 h 2225168"/>
              <a:gd name="connsiteX123" fmla="*/ 734462 w 1221610"/>
              <a:gd name="connsiteY123" fmla="*/ 2148957 h 2225168"/>
              <a:gd name="connsiteX124" fmla="*/ 689218 w 1221610"/>
              <a:gd name="connsiteY124" fmla="*/ 2198963 h 2225168"/>
              <a:gd name="connsiteX125" fmla="*/ 665406 w 1221610"/>
              <a:gd name="connsiteY125" fmla="*/ 2203724 h 2225168"/>
              <a:gd name="connsiteX126" fmla="*/ 617781 w 1221610"/>
              <a:gd name="connsiteY126" fmla="*/ 2225156 h 2225168"/>
              <a:gd name="connsiteX127" fmla="*/ 579681 w 1221610"/>
              <a:gd name="connsiteY127" fmla="*/ 2208487 h 2225168"/>
              <a:gd name="connsiteX128" fmla="*/ 563012 w 1221610"/>
              <a:gd name="connsiteY128" fmla="*/ 2179912 h 2225168"/>
              <a:gd name="connsiteX129" fmla="*/ 520149 w 1221610"/>
              <a:gd name="connsiteY129" fmla="*/ 2189438 h 2225168"/>
              <a:gd name="connsiteX130" fmla="*/ 512573 w 1221610"/>
              <a:gd name="connsiteY130" fmla="*/ 2183334 h 2225168"/>
              <a:gd name="connsiteX131" fmla="*/ 503481 w 1221610"/>
              <a:gd name="connsiteY131" fmla="*/ 2177531 h 2225168"/>
              <a:gd name="connsiteX132" fmla="*/ 522531 w 1221610"/>
              <a:gd name="connsiteY132" fmla="*/ 2070374 h 2225168"/>
              <a:gd name="connsiteX133" fmla="*/ 539199 w 1221610"/>
              <a:gd name="connsiteY133" fmla="*/ 2048943 h 2225168"/>
              <a:gd name="connsiteX134" fmla="*/ 529674 w 1221610"/>
              <a:gd name="connsiteY134" fmla="*/ 2003700 h 2225168"/>
              <a:gd name="connsiteX135" fmla="*/ 553487 w 1221610"/>
              <a:gd name="connsiteY135" fmla="*/ 1989412 h 2225168"/>
              <a:gd name="connsiteX136" fmla="*/ 534437 w 1221610"/>
              <a:gd name="connsiteY136" fmla="*/ 1975125 h 2225168"/>
              <a:gd name="connsiteX137" fmla="*/ 522531 w 1221610"/>
              <a:gd name="connsiteY137" fmla="*/ 1939407 h 2225168"/>
              <a:gd name="connsiteX138" fmla="*/ 513006 w 1221610"/>
              <a:gd name="connsiteY138" fmla="*/ 1894163 h 2225168"/>
              <a:gd name="connsiteX139" fmla="*/ 510624 w 1221610"/>
              <a:gd name="connsiteY139" fmla="*/ 1863205 h 2225168"/>
              <a:gd name="connsiteX140" fmla="*/ 460618 w 1221610"/>
              <a:gd name="connsiteY140" fmla="*/ 1865588 h 2225168"/>
              <a:gd name="connsiteX141" fmla="*/ 427282 w 1221610"/>
              <a:gd name="connsiteY141" fmla="*/ 1829869 h 2225168"/>
              <a:gd name="connsiteX142" fmla="*/ 382037 w 1221610"/>
              <a:gd name="connsiteY142" fmla="*/ 1813199 h 2225168"/>
              <a:gd name="connsiteX143" fmla="*/ 367749 w 1221610"/>
              <a:gd name="connsiteY143" fmla="*/ 1763194 h 2225168"/>
              <a:gd name="connsiteX144" fmla="*/ 365368 w 1221610"/>
              <a:gd name="connsiteY144" fmla="*/ 1741762 h 2225168"/>
              <a:gd name="connsiteX145" fmla="*/ 334413 w 1221610"/>
              <a:gd name="connsiteY145" fmla="*/ 1696519 h 2225168"/>
              <a:gd name="connsiteX146" fmla="*/ 291549 w 1221610"/>
              <a:gd name="connsiteY146" fmla="*/ 1672706 h 2225168"/>
              <a:gd name="connsiteX147" fmla="*/ 248688 w 1221610"/>
              <a:gd name="connsiteY147" fmla="*/ 1644132 h 2225168"/>
              <a:gd name="connsiteX148" fmla="*/ 215349 w 1221610"/>
              <a:gd name="connsiteY148" fmla="*/ 1634606 h 2225168"/>
              <a:gd name="connsiteX149" fmla="*/ 217731 w 1221610"/>
              <a:gd name="connsiteY149" fmla="*/ 1589360 h 2225168"/>
              <a:gd name="connsiteX150" fmla="*/ 174868 w 1221610"/>
              <a:gd name="connsiteY150" fmla="*/ 1603650 h 2225168"/>
              <a:gd name="connsiteX151" fmla="*/ 186775 w 1221610"/>
              <a:gd name="connsiteY151" fmla="*/ 1636988 h 2225168"/>
              <a:gd name="connsiteX152" fmla="*/ 179631 w 1221610"/>
              <a:gd name="connsiteY152" fmla="*/ 1653657 h 2225168"/>
              <a:gd name="connsiteX153" fmla="*/ 141531 w 1221610"/>
              <a:gd name="connsiteY153" fmla="*/ 1625082 h 2225168"/>
              <a:gd name="connsiteX154" fmla="*/ 98669 w 1221610"/>
              <a:gd name="connsiteY154" fmla="*/ 1622700 h 2225168"/>
              <a:gd name="connsiteX155" fmla="*/ 43899 w 1221610"/>
              <a:gd name="connsiteY155" fmla="*/ 1603650 h 2225168"/>
              <a:gd name="connsiteX156" fmla="*/ 10560 w 1221610"/>
              <a:gd name="connsiteY156" fmla="*/ 1601266 h 2225168"/>
              <a:gd name="connsiteX157" fmla="*/ 1037 w 1221610"/>
              <a:gd name="connsiteY157" fmla="*/ 1548882 h 2225168"/>
              <a:gd name="connsiteX158" fmla="*/ 34374 w 1221610"/>
              <a:gd name="connsiteY158" fmla="*/ 1460775 h 2225168"/>
              <a:gd name="connsiteX159" fmla="*/ 60568 w 1221610"/>
              <a:gd name="connsiteY159" fmla="*/ 1413150 h 2225168"/>
              <a:gd name="connsiteX160" fmla="*/ 81999 w 1221610"/>
              <a:gd name="connsiteY160" fmla="*/ 1365525 h 2225168"/>
              <a:gd name="connsiteX161" fmla="*/ 108194 w 1221610"/>
              <a:gd name="connsiteY161" fmla="*/ 1327425 h 2225168"/>
              <a:gd name="connsiteX162" fmla="*/ 146293 w 1221610"/>
              <a:gd name="connsiteY162" fmla="*/ 1317900 h 2225168"/>
              <a:gd name="connsiteX163" fmla="*/ 153438 w 1221610"/>
              <a:gd name="connsiteY163" fmla="*/ 1282182 h 2225168"/>
              <a:gd name="connsiteX164" fmla="*/ 262975 w 1221610"/>
              <a:gd name="connsiteY164" fmla="*/ 1163119 h 2225168"/>
              <a:gd name="connsiteX165" fmla="*/ 286787 w 1221610"/>
              <a:gd name="connsiteY165" fmla="*/ 1025004 h 2225168"/>
              <a:gd name="connsiteX166" fmla="*/ 282025 w 1221610"/>
              <a:gd name="connsiteY166" fmla="*/ 944044 h 2225168"/>
              <a:gd name="connsiteX167" fmla="*/ 196300 w 1221610"/>
              <a:gd name="connsiteY167" fmla="*/ 932138 h 2225168"/>
              <a:gd name="connsiteX168" fmla="*/ 179632 w 1221610"/>
              <a:gd name="connsiteY168" fmla="*/ 851175 h 2225168"/>
              <a:gd name="connsiteX169" fmla="*/ 186775 w 1221610"/>
              <a:gd name="connsiteY169" fmla="*/ 784500 h 2225168"/>
              <a:gd name="connsiteX170" fmla="*/ 148675 w 1221610"/>
              <a:gd name="connsiteY170" fmla="*/ 746400 h 2225168"/>
              <a:gd name="connsiteX171" fmla="*/ 127244 w 1221610"/>
              <a:gd name="connsiteY171" fmla="*/ 705918 h 2225168"/>
              <a:gd name="connsiteX172" fmla="*/ 117719 w 1221610"/>
              <a:gd name="connsiteY172" fmla="*/ 646388 h 2225168"/>
              <a:gd name="connsiteX173" fmla="*/ 102097 w 1221610"/>
              <a:gd name="connsiteY173" fmla="*/ 566234 h 2225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</a:cxnLst>
            <a:rect l="l" t="t" r="r" b="b"/>
            <a:pathLst>
              <a:path w="1221610" h="2225168">
                <a:moveTo>
                  <a:pt x="102097" y="566234"/>
                </a:moveTo>
                <a:cubicBezTo>
                  <a:pt x="97731" y="539246"/>
                  <a:pt x="92890" y="508806"/>
                  <a:pt x="91525" y="484462"/>
                </a:cubicBezTo>
                <a:cubicBezTo>
                  <a:pt x="90160" y="460118"/>
                  <a:pt x="103035" y="445171"/>
                  <a:pt x="93907" y="420168"/>
                </a:cubicBezTo>
                <a:cubicBezTo>
                  <a:pt x="84779" y="395165"/>
                  <a:pt x="30009" y="338809"/>
                  <a:pt x="17706" y="320156"/>
                </a:cubicBezTo>
                <a:cubicBezTo>
                  <a:pt x="5403" y="301503"/>
                  <a:pt x="6195" y="306263"/>
                  <a:pt x="12942" y="303485"/>
                </a:cubicBezTo>
                <a:cubicBezTo>
                  <a:pt x="19689" y="300707"/>
                  <a:pt x="65727" y="315789"/>
                  <a:pt x="77237" y="317774"/>
                </a:cubicBezTo>
                <a:cubicBezTo>
                  <a:pt x="88747" y="319759"/>
                  <a:pt x="68903" y="322537"/>
                  <a:pt x="77237" y="322537"/>
                </a:cubicBezTo>
                <a:cubicBezTo>
                  <a:pt x="85571" y="322537"/>
                  <a:pt x="117321" y="326505"/>
                  <a:pt x="127243" y="317774"/>
                </a:cubicBezTo>
                <a:cubicBezTo>
                  <a:pt x="137165" y="309043"/>
                  <a:pt x="140737" y="285627"/>
                  <a:pt x="148674" y="267768"/>
                </a:cubicBezTo>
                <a:cubicBezTo>
                  <a:pt x="156611" y="249909"/>
                  <a:pt x="194315" y="244749"/>
                  <a:pt x="201062" y="232049"/>
                </a:cubicBezTo>
                <a:cubicBezTo>
                  <a:pt x="207809" y="219349"/>
                  <a:pt x="210190" y="194346"/>
                  <a:pt x="208206" y="182043"/>
                </a:cubicBezTo>
                <a:cubicBezTo>
                  <a:pt x="206222" y="169740"/>
                  <a:pt x="190743" y="173311"/>
                  <a:pt x="184393" y="165373"/>
                </a:cubicBezTo>
                <a:cubicBezTo>
                  <a:pt x="178043" y="157435"/>
                  <a:pt x="164153" y="145926"/>
                  <a:pt x="170106" y="134417"/>
                </a:cubicBezTo>
                <a:cubicBezTo>
                  <a:pt x="176059" y="122908"/>
                  <a:pt x="208999" y="110605"/>
                  <a:pt x="224874" y="89174"/>
                </a:cubicBezTo>
                <a:cubicBezTo>
                  <a:pt x="240749" y="67743"/>
                  <a:pt x="252657" y="18134"/>
                  <a:pt x="265357" y="5831"/>
                </a:cubicBezTo>
                <a:cubicBezTo>
                  <a:pt x="278057" y="-6472"/>
                  <a:pt x="282819" y="3846"/>
                  <a:pt x="293931" y="8211"/>
                </a:cubicBezTo>
                <a:cubicBezTo>
                  <a:pt x="305043" y="12576"/>
                  <a:pt x="315759" y="43137"/>
                  <a:pt x="324887" y="53456"/>
                </a:cubicBezTo>
                <a:cubicBezTo>
                  <a:pt x="334015" y="63775"/>
                  <a:pt x="347112" y="61790"/>
                  <a:pt x="348699" y="70124"/>
                </a:cubicBezTo>
                <a:cubicBezTo>
                  <a:pt x="350286" y="78458"/>
                  <a:pt x="329252" y="93936"/>
                  <a:pt x="324887" y="105842"/>
                </a:cubicBezTo>
                <a:cubicBezTo>
                  <a:pt x="320522" y="117748"/>
                  <a:pt x="338381" y="137195"/>
                  <a:pt x="322506" y="141561"/>
                </a:cubicBezTo>
                <a:cubicBezTo>
                  <a:pt x="306631" y="145927"/>
                  <a:pt x="253053" y="125289"/>
                  <a:pt x="239162" y="129655"/>
                </a:cubicBezTo>
                <a:cubicBezTo>
                  <a:pt x="225271" y="134021"/>
                  <a:pt x="232018" y="138386"/>
                  <a:pt x="234399" y="155848"/>
                </a:cubicBezTo>
                <a:cubicBezTo>
                  <a:pt x="236780" y="173310"/>
                  <a:pt x="246305" y="219349"/>
                  <a:pt x="253449" y="234430"/>
                </a:cubicBezTo>
                <a:cubicBezTo>
                  <a:pt x="260593" y="249511"/>
                  <a:pt x="280041" y="249115"/>
                  <a:pt x="282025" y="258243"/>
                </a:cubicBezTo>
                <a:cubicBezTo>
                  <a:pt x="284009" y="267371"/>
                  <a:pt x="282818" y="273323"/>
                  <a:pt x="272499" y="289198"/>
                </a:cubicBezTo>
                <a:cubicBezTo>
                  <a:pt x="262180" y="305073"/>
                  <a:pt x="226462" y="335236"/>
                  <a:pt x="220112" y="353492"/>
                </a:cubicBezTo>
                <a:cubicBezTo>
                  <a:pt x="213762" y="371748"/>
                  <a:pt x="223287" y="386036"/>
                  <a:pt x="227256" y="398736"/>
                </a:cubicBezTo>
                <a:cubicBezTo>
                  <a:pt x="231225" y="411436"/>
                  <a:pt x="249877" y="422152"/>
                  <a:pt x="243924" y="429693"/>
                </a:cubicBezTo>
                <a:cubicBezTo>
                  <a:pt x="237971" y="437234"/>
                  <a:pt x="214159" y="438027"/>
                  <a:pt x="198681" y="441599"/>
                </a:cubicBezTo>
                <a:cubicBezTo>
                  <a:pt x="183203" y="445171"/>
                  <a:pt x="152643" y="441203"/>
                  <a:pt x="141531" y="443981"/>
                </a:cubicBezTo>
                <a:cubicBezTo>
                  <a:pt x="130419" y="446759"/>
                  <a:pt x="129228" y="451521"/>
                  <a:pt x="132006" y="458268"/>
                </a:cubicBezTo>
                <a:cubicBezTo>
                  <a:pt x="134784" y="465015"/>
                  <a:pt x="149071" y="483668"/>
                  <a:pt x="158199" y="491606"/>
                </a:cubicBezTo>
                <a:cubicBezTo>
                  <a:pt x="167327" y="499544"/>
                  <a:pt x="181615" y="497559"/>
                  <a:pt x="186774" y="505893"/>
                </a:cubicBezTo>
                <a:cubicBezTo>
                  <a:pt x="191933" y="514227"/>
                  <a:pt x="185187" y="523752"/>
                  <a:pt x="189156" y="534468"/>
                </a:cubicBezTo>
                <a:cubicBezTo>
                  <a:pt x="193125" y="545184"/>
                  <a:pt x="206222" y="559471"/>
                  <a:pt x="210587" y="570187"/>
                </a:cubicBezTo>
                <a:cubicBezTo>
                  <a:pt x="214952" y="580903"/>
                  <a:pt x="217730" y="593603"/>
                  <a:pt x="224874" y="598762"/>
                </a:cubicBezTo>
                <a:cubicBezTo>
                  <a:pt x="232018" y="603921"/>
                  <a:pt x="245512" y="604715"/>
                  <a:pt x="253449" y="601143"/>
                </a:cubicBezTo>
                <a:cubicBezTo>
                  <a:pt x="261386" y="597571"/>
                  <a:pt x="274881" y="585269"/>
                  <a:pt x="279643" y="577331"/>
                </a:cubicBezTo>
                <a:cubicBezTo>
                  <a:pt x="284406" y="569394"/>
                  <a:pt x="278849" y="561456"/>
                  <a:pt x="282024" y="553518"/>
                </a:cubicBezTo>
                <a:cubicBezTo>
                  <a:pt x="285199" y="545580"/>
                  <a:pt x="294327" y="541215"/>
                  <a:pt x="291549" y="529706"/>
                </a:cubicBezTo>
                <a:cubicBezTo>
                  <a:pt x="288771" y="518197"/>
                  <a:pt x="261784" y="503909"/>
                  <a:pt x="267737" y="496368"/>
                </a:cubicBezTo>
                <a:cubicBezTo>
                  <a:pt x="273690" y="488827"/>
                  <a:pt x="294328" y="492399"/>
                  <a:pt x="303456" y="486843"/>
                </a:cubicBezTo>
                <a:cubicBezTo>
                  <a:pt x="312584" y="481287"/>
                  <a:pt x="311790" y="466603"/>
                  <a:pt x="322506" y="463031"/>
                </a:cubicBezTo>
                <a:cubicBezTo>
                  <a:pt x="379656" y="534865"/>
                  <a:pt x="339968" y="457474"/>
                  <a:pt x="353462" y="455887"/>
                </a:cubicBezTo>
                <a:cubicBezTo>
                  <a:pt x="366956" y="454300"/>
                  <a:pt x="397912" y="451124"/>
                  <a:pt x="410612" y="458268"/>
                </a:cubicBezTo>
                <a:cubicBezTo>
                  <a:pt x="423312" y="465412"/>
                  <a:pt x="406246" y="499940"/>
                  <a:pt x="410612" y="513037"/>
                </a:cubicBezTo>
                <a:cubicBezTo>
                  <a:pt x="414978" y="526134"/>
                  <a:pt x="431250" y="527719"/>
                  <a:pt x="436806" y="536847"/>
                </a:cubicBezTo>
                <a:cubicBezTo>
                  <a:pt x="442362" y="545975"/>
                  <a:pt x="463793" y="547168"/>
                  <a:pt x="462999" y="553518"/>
                </a:cubicBezTo>
                <a:cubicBezTo>
                  <a:pt x="462205" y="559868"/>
                  <a:pt x="434821" y="566218"/>
                  <a:pt x="424899" y="572568"/>
                </a:cubicBezTo>
                <a:cubicBezTo>
                  <a:pt x="414977" y="578918"/>
                  <a:pt x="405452" y="584871"/>
                  <a:pt x="403468" y="591618"/>
                </a:cubicBezTo>
                <a:cubicBezTo>
                  <a:pt x="401484" y="598365"/>
                  <a:pt x="416168" y="603922"/>
                  <a:pt x="420137" y="615431"/>
                </a:cubicBezTo>
                <a:cubicBezTo>
                  <a:pt x="424106" y="626940"/>
                  <a:pt x="414183" y="644403"/>
                  <a:pt x="415374" y="655912"/>
                </a:cubicBezTo>
                <a:cubicBezTo>
                  <a:pt x="416565" y="667421"/>
                  <a:pt x="430059" y="676946"/>
                  <a:pt x="427281" y="684487"/>
                </a:cubicBezTo>
                <a:cubicBezTo>
                  <a:pt x="424503" y="692028"/>
                  <a:pt x="414978" y="689249"/>
                  <a:pt x="410612" y="705918"/>
                </a:cubicBezTo>
                <a:cubicBezTo>
                  <a:pt x="406246" y="722587"/>
                  <a:pt x="396722" y="772991"/>
                  <a:pt x="401088" y="784500"/>
                </a:cubicBezTo>
                <a:cubicBezTo>
                  <a:pt x="405454" y="796009"/>
                  <a:pt x="427281" y="788468"/>
                  <a:pt x="441568" y="784499"/>
                </a:cubicBezTo>
                <a:cubicBezTo>
                  <a:pt x="455855" y="780530"/>
                  <a:pt x="474112" y="762671"/>
                  <a:pt x="486812" y="760687"/>
                </a:cubicBezTo>
                <a:cubicBezTo>
                  <a:pt x="499512" y="758703"/>
                  <a:pt x="502291" y="759893"/>
                  <a:pt x="513007" y="763068"/>
                </a:cubicBezTo>
                <a:cubicBezTo>
                  <a:pt x="523723" y="766243"/>
                  <a:pt x="537215" y="767434"/>
                  <a:pt x="536818" y="789262"/>
                </a:cubicBezTo>
                <a:cubicBezTo>
                  <a:pt x="536421" y="811090"/>
                  <a:pt x="507847" y="871018"/>
                  <a:pt x="510625" y="894037"/>
                </a:cubicBezTo>
                <a:cubicBezTo>
                  <a:pt x="513403" y="917056"/>
                  <a:pt x="533247" y="922612"/>
                  <a:pt x="539200" y="932137"/>
                </a:cubicBezTo>
                <a:cubicBezTo>
                  <a:pt x="545153" y="941662"/>
                  <a:pt x="546344" y="942060"/>
                  <a:pt x="546344" y="951188"/>
                </a:cubicBezTo>
                <a:cubicBezTo>
                  <a:pt x="546344" y="960316"/>
                  <a:pt x="536820" y="965078"/>
                  <a:pt x="532057" y="982143"/>
                </a:cubicBezTo>
                <a:cubicBezTo>
                  <a:pt x="527295" y="999209"/>
                  <a:pt x="517372" y="1036912"/>
                  <a:pt x="517769" y="1053581"/>
                </a:cubicBezTo>
                <a:cubicBezTo>
                  <a:pt x="518166" y="1070250"/>
                  <a:pt x="535629" y="1077790"/>
                  <a:pt x="541582" y="1086918"/>
                </a:cubicBezTo>
                <a:cubicBezTo>
                  <a:pt x="547535" y="1096046"/>
                  <a:pt x="546742" y="1119462"/>
                  <a:pt x="551107" y="1127399"/>
                </a:cubicBezTo>
                <a:cubicBezTo>
                  <a:pt x="555472" y="1135336"/>
                  <a:pt x="564672" y="1128493"/>
                  <a:pt x="567775" y="1134543"/>
                </a:cubicBezTo>
                <a:cubicBezTo>
                  <a:pt x="570878" y="1140593"/>
                  <a:pt x="568135" y="1148618"/>
                  <a:pt x="572104" y="1144649"/>
                </a:cubicBezTo>
                <a:cubicBezTo>
                  <a:pt x="576073" y="1140680"/>
                  <a:pt x="584372" y="1119162"/>
                  <a:pt x="591588" y="1110731"/>
                </a:cubicBezTo>
                <a:cubicBezTo>
                  <a:pt x="598804" y="1102300"/>
                  <a:pt x="603891" y="1100015"/>
                  <a:pt x="615400" y="1094062"/>
                </a:cubicBezTo>
                <a:cubicBezTo>
                  <a:pt x="626909" y="1088109"/>
                  <a:pt x="651516" y="1074218"/>
                  <a:pt x="665407" y="1067868"/>
                </a:cubicBezTo>
                <a:cubicBezTo>
                  <a:pt x="679298" y="1061518"/>
                  <a:pt x="686441" y="1065487"/>
                  <a:pt x="698744" y="1055962"/>
                </a:cubicBezTo>
                <a:cubicBezTo>
                  <a:pt x="711047" y="1046437"/>
                  <a:pt x="717397" y="1026991"/>
                  <a:pt x="734463" y="1017863"/>
                </a:cubicBezTo>
                <a:cubicBezTo>
                  <a:pt x="751529" y="1008735"/>
                  <a:pt x="776532" y="1004368"/>
                  <a:pt x="791613" y="994049"/>
                </a:cubicBezTo>
                <a:cubicBezTo>
                  <a:pt x="806694" y="983730"/>
                  <a:pt x="809473" y="959125"/>
                  <a:pt x="817807" y="948806"/>
                </a:cubicBezTo>
                <a:cubicBezTo>
                  <a:pt x="826141" y="938487"/>
                  <a:pt x="834474" y="936104"/>
                  <a:pt x="841618" y="932135"/>
                </a:cubicBezTo>
                <a:cubicBezTo>
                  <a:pt x="848762" y="928166"/>
                  <a:pt x="863844" y="928962"/>
                  <a:pt x="867813" y="932137"/>
                </a:cubicBezTo>
                <a:cubicBezTo>
                  <a:pt x="871782" y="935312"/>
                  <a:pt x="875750" y="943646"/>
                  <a:pt x="872575" y="951187"/>
                </a:cubicBezTo>
                <a:cubicBezTo>
                  <a:pt x="869400" y="958728"/>
                  <a:pt x="847573" y="968650"/>
                  <a:pt x="848763" y="977381"/>
                </a:cubicBezTo>
                <a:cubicBezTo>
                  <a:pt x="849953" y="986112"/>
                  <a:pt x="868606" y="995240"/>
                  <a:pt x="872575" y="1003574"/>
                </a:cubicBezTo>
                <a:cubicBezTo>
                  <a:pt x="876544" y="1011908"/>
                  <a:pt x="878528" y="1023021"/>
                  <a:pt x="872575" y="1027387"/>
                </a:cubicBezTo>
                <a:cubicBezTo>
                  <a:pt x="866622" y="1031753"/>
                  <a:pt x="837254" y="1025402"/>
                  <a:pt x="829713" y="1029768"/>
                </a:cubicBezTo>
                <a:cubicBezTo>
                  <a:pt x="822173" y="1034134"/>
                  <a:pt x="817807" y="1048818"/>
                  <a:pt x="817807" y="1058343"/>
                </a:cubicBezTo>
                <a:cubicBezTo>
                  <a:pt x="817807" y="1067868"/>
                  <a:pt x="830507" y="1077393"/>
                  <a:pt x="829713" y="1086918"/>
                </a:cubicBezTo>
                <a:cubicBezTo>
                  <a:pt x="828919" y="1096443"/>
                  <a:pt x="820186" y="1103585"/>
                  <a:pt x="822567" y="1110729"/>
                </a:cubicBezTo>
                <a:cubicBezTo>
                  <a:pt x="824948" y="1117873"/>
                  <a:pt x="828522" y="1128591"/>
                  <a:pt x="836857" y="1129782"/>
                </a:cubicBezTo>
                <a:cubicBezTo>
                  <a:pt x="845192" y="1130973"/>
                  <a:pt x="859082" y="1106763"/>
                  <a:pt x="870194" y="1101207"/>
                </a:cubicBezTo>
                <a:cubicBezTo>
                  <a:pt x="881307" y="1095651"/>
                  <a:pt x="894007" y="1102001"/>
                  <a:pt x="903532" y="1096444"/>
                </a:cubicBezTo>
                <a:cubicBezTo>
                  <a:pt x="913057" y="1090888"/>
                  <a:pt x="892022" y="1060327"/>
                  <a:pt x="901150" y="1051199"/>
                </a:cubicBezTo>
                <a:cubicBezTo>
                  <a:pt x="910278" y="1042071"/>
                  <a:pt x="948378" y="1037309"/>
                  <a:pt x="958300" y="1041675"/>
                </a:cubicBezTo>
                <a:cubicBezTo>
                  <a:pt x="968222" y="1046041"/>
                  <a:pt x="975762" y="1037309"/>
                  <a:pt x="979731" y="1051199"/>
                </a:cubicBezTo>
                <a:cubicBezTo>
                  <a:pt x="983700" y="1065089"/>
                  <a:pt x="973381" y="1103982"/>
                  <a:pt x="974968" y="1125017"/>
                </a:cubicBezTo>
                <a:cubicBezTo>
                  <a:pt x="976555" y="1146052"/>
                  <a:pt x="976160" y="1163119"/>
                  <a:pt x="984494" y="1186932"/>
                </a:cubicBezTo>
                <a:cubicBezTo>
                  <a:pt x="992828" y="1210745"/>
                  <a:pt x="1017435" y="1250829"/>
                  <a:pt x="1032119" y="1267894"/>
                </a:cubicBezTo>
                <a:cubicBezTo>
                  <a:pt x="1046803" y="1284960"/>
                  <a:pt x="1059106" y="1276228"/>
                  <a:pt x="1072600" y="1289325"/>
                </a:cubicBezTo>
                <a:cubicBezTo>
                  <a:pt x="1086094" y="1302422"/>
                  <a:pt x="1082125" y="1339728"/>
                  <a:pt x="1089269" y="1356000"/>
                </a:cubicBezTo>
                <a:cubicBezTo>
                  <a:pt x="1096413" y="1372272"/>
                  <a:pt x="1110304" y="1367907"/>
                  <a:pt x="1122607" y="1382194"/>
                </a:cubicBezTo>
                <a:cubicBezTo>
                  <a:pt x="1134910" y="1396481"/>
                  <a:pt x="1150388" y="1430216"/>
                  <a:pt x="1163088" y="1441725"/>
                </a:cubicBezTo>
                <a:cubicBezTo>
                  <a:pt x="1175788" y="1453234"/>
                  <a:pt x="1183726" y="1448076"/>
                  <a:pt x="1191663" y="1456013"/>
                </a:cubicBezTo>
                <a:cubicBezTo>
                  <a:pt x="1199600" y="1463950"/>
                  <a:pt x="1216191" y="1484452"/>
                  <a:pt x="1220238" y="1494112"/>
                </a:cubicBezTo>
                <a:cubicBezTo>
                  <a:pt x="1224285" y="1503772"/>
                  <a:pt x="1218324" y="1501669"/>
                  <a:pt x="1215943" y="1513972"/>
                </a:cubicBezTo>
                <a:cubicBezTo>
                  <a:pt x="1213562" y="1526275"/>
                  <a:pt x="1208409" y="1555764"/>
                  <a:pt x="1196425" y="1563169"/>
                </a:cubicBezTo>
                <a:cubicBezTo>
                  <a:pt x="1184441" y="1570574"/>
                  <a:pt x="1153959" y="1549277"/>
                  <a:pt x="1144037" y="1558405"/>
                </a:cubicBezTo>
                <a:cubicBezTo>
                  <a:pt x="1134115" y="1567533"/>
                  <a:pt x="1140862" y="1590551"/>
                  <a:pt x="1124987" y="1603648"/>
                </a:cubicBezTo>
                <a:cubicBezTo>
                  <a:pt x="1109112" y="1616745"/>
                  <a:pt x="1064265" y="1618730"/>
                  <a:pt x="1048787" y="1636986"/>
                </a:cubicBezTo>
                <a:cubicBezTo>
                  <a:pt x="1033309" y="1655242"/>
                  <a:pt x="1022196" y="1678658"/>
                  <a:pt x="1020212" y="1696517"/>
                </a:cubicBezTo>
                <a:cubicBezTo>
                  <a:pt x="1018228" y="1714376"/>
                  <a:pt x="1038865" y="1731839"/>
                  <a:pt x="1036881" y="1744142"/>
                </a:cubicBezTo>
                <a:cubicBezTo>
                  <a:pt x="1034897" y="1756445"/>
                  <a:pt x="1026563" y="1778275"/>
                  <a:pt x="1017832" y="1784625"/>
                </a:cubicBezTo>
                <a:cubicBezTo>
                  <a:pt x="1009101" y="1790975"/>
                  <a:pt x="988859" y="1769542"/>
                  <a:pt x="984493" y="1782242"/>
                </a:cubicBezTo>
                <a:cubicBezTo>
                  <a:pt x="980127" y="1794942"/>
                  <a:pt x="988462" y="1834630"/>
                  <a:pt x="982112" y="1846536"/>
                </a:cubicBezTo>
                <a:cubicBezTo>
                  <a:pt x="975762" y="1858442"/>
                  <a:pt x="958299" y="1859236"/>
                  <a:pt x="946393" y="1863205"/>
                </a:cubicBezTo>
                <a:cubicBezTo>
                  <a:pt x="934487" y="1867174"/>
                  <a:pt x="916627" y="1856854"/>
                  <a:pt x="910674" y="1870348"/>
                </a:cubicBezTo>
                <a:cubicBezTo>
                  <a:pt x="904721" y="1883842"/>
                  <a:pt x="901943" y="1923530"/>
                  <a:pt x="910674" y="1934642"/>
                </a:cubicBezTo>
                <a:cubicBezTo>
                  <a:pt x="919405" y="1945754"/>
                  <a:pt x="952743" y="1943373"/>
                  <a:pt x="967824" y="1944167"/>
                </a:cubicBezTo>
                <a:cubicBezTo>
                  <a:pt x="982905" y="1944961"/>
                  <a:pt x="995209" y="1927499"/>
                  <a:pt x="1001162" y="1939405"/>
                </a:cubicBezTo>
                <a:cubicBezTo>
                  <a:pt x="1007115" y="1951311"/>
                  <a:pt x="1011478" y="1999730"/>
                  <a:pt x="1005922" y="2013224"/>
                </a:cubicBezTo>
                <a:cubicBezTo>
                  <a:pt x="1000366" y="2026718"/>
                  <a:pt x="992430" y="2030289"/>
                  <a:pt x="982112" y="2034655"/>
                </a:cubicBezTo>
                <a:cubicBezTo>
                  <a:pt x="971794" y="2039021"/>
                  <a:pt x="941234" y="2031084"/>
                  <a:pt x="922581" y="2032275"/>
                </a:cubicBezTo>
                <a:cubicBezTo>
                  <a:pt x="903928" y="2033466"/>
                  <a:pt x="890037" y="2037434"/>
                  <a:pt x="870193" y="2041800"/>
                </a:cubicBezTo>
                <a:cubicBezTo>
                  <a:pt x="850349" y="2046166"/>
                  <a:pt x="840031" y="2060454"/>
                  <a:pt x="824949" y="2065613"/>
                </a:cubicBezTo>
                <a:cubicBezTo>
                  <a:pt x="809868" y="2070772"/>
                  <a:pt x="788832" y="2068389"/>
                  <a:pt x="779704" y="2072755"/>
                </a:cubicBezTo>
                <a:cubicBezTo>
                  <a:pt x="770576" y="2077121"/>
                  <a:pt x="763036" y="2081091"/>
                  <a:pt x="758274" y="2091807"/>
                </a:cubicBezTo>
                <a:cubicBezTo>
                  <a:pt x="753512" y="2102523"/>
                  <a:pt x="757084" y="2127525"/>
                  <a:pt x="751131" y="2137050"/>
                </a:cubicBezTo>
                <a:cubicBezTo>
                  <a:pt x="745178" y="2146575"/>
                  <a:pt x="743590" y="2136654"/>
                  <a:pt x="734462" y="2148957"/>
                </a:cubicBezTo>
                <a:cubicBezTo>
                  <a:pt x="725334" y="2161260"/>
                  <a:pt x="700727" y="2189835"/>
                  <a:pt x="689218" y="2198963"/>
                </a:cubicBezTo>
                <a:cubicBezTo>
                  <a:pt x="677709" y="2208091"/>
                  <a:pt x="675328" y="2197374"/>
                  <a:pt x="665406" y="2203724"/>
                </a:cubicBezTo>
                <a:cubicBezTo>
                  <a:pt x="655484" y="2210074"/>
                  <a:pt x="630481" y="2224759"/>
                  <a:pt x="617781" y="2225156"/>
                </a:cubicBezTo>
                <a:cubicBezTo>
                  <a:pt x="605081" y="2225553"/>
                  <a:pt x="588809" y="2216028"/>
                  <a:pt x="579681" y="2208487"/>
                </a:cubicBezTo>
                <a:cubicBezTo>
                  <a:pt x="570553" y="2200946"/>
                  <a:pt x="572140" y="2184674"/>
                  <a:pt x="563012" y="2179912"/>
                </a:cubicBezTo>
                <a:cubicBezTo>
                  <a:pt x="553884" y="2175150"/>
                  <a:pt x="528555" y="2188868"/>
                  <a:pt x="520149" y="2189438"/>
                </a:cubicBezTo>
                <a:cubicBezTo>
                  <a:pt x="511743" y="2190008"/>
                  <a:pt x="515351" y="2185318"/>
                  <a:pt x="512573" y="2183334"/>
                </a:cubicBezTo>
                <a:cubicBezTo>
                  <a:pt x="509795" y="2181350"/>
                  <a:pt x="501821" y="2196358"/>
                  <a:pt x="503481" y="2177531"/>
                </a:cubicBezTo>
                <a:cubicBezTo>
                  <a:pt x="505141" y="2158704"/>
                  <a:pt x="518166" y="2089821"/>
                  <a:pt x="522531" y="2070374"/>
                </a:cubicBezTo>
                <a:cubicBezTo>
                  <a:pt x="526896" y="2050927"/>
                  <a:pt x="534437" y="2058865"/>
                  <a:pt x="539199" y="2048943"/>
                </a:cubicBezTo>
                <a:cubicBezTo>
                  <a:pt x="543961" y="2039021"/>
                  <a:pt x="527293" y="2013622"/>
                  <a:pt x="529674" y="2003700"/>
                </a:cubicBezTo>
                <a:cubicBezTo>
                  <a:pt x="532055" y="1993778"/>
                  <a:pt x="551106" y="1994174"/>
                  <a:pt x="553487" y="1989412"/>
                </a:cubicBezTo>
                <a:cubicBezTo>
                  <a:pt x="555868" y="1984650"/>
                  <a:pt x="539596" y="1983459"/>
                  <a:pt x="534437" y="1975125"/>
                </a:cubicBezTo>
                <a:cubicBezTo>
                  <a:pt x="529278" y="1966791"/>
                  <a:pt x="524912" y="1952504"/>
                  <a:pt x="522531" y="1939407"/>
                </a:cubicBezTo>
                <a:cubicBezTo>
                  <a:pt x="520150" y="1926310"/>
                  <a:pt x="514990" y="1906863"/>
                  <a:pt x="513006" y="1894163"/>
                </a:cubicBezTo>
                <a:cubicBezTo>
                  <a:pt x="511022" y="1881463"/>
                  <a:pt x="520546" y="1868364"/>
                  <a:pt x="510624" y="1863205"/>
                </a:cubicBezTo>
                <a:cubicBezTo>
                  <a:pt x="500702" y="1858046"/>
                  <a:pt x="476890" y="1870350"/>
                  <a:pt x="460618" y="1865588"/>
                </a:cubicBezTo>
                <a:cubicBezTo>
                  <a:pt x="444346" y="1860826"/>
                  <a:pt x="440379" y="1838600"/>
                  <a:pt x="427282" y="1829869"/>
                </a:cubicBezTo>
                <a:cubicBezTo>
                  <a:pt x="414185" y="1821138"/>
                  <a:pt x="389578" y="1825105"/>
                  <a:pt x="382037" y="1813199"/>
                </a:cubicBezTo>
                <a:cubicBezTo>
                  <a:pt x="374496" y="1801293"/>
                  <a:pt x="370527" y="1775100"/>
                  <a:pt x="367749" y="1763194"/>
                </a:cubicBezTo>
                <a:cubicBezTo>
                  <a:pt x="364971" y="1751288"/>
                  <a:pt x="372512" y="1752081"/>
                  <a:pt x="365368" y="1741762"/>
                </a:cubicBezTo>
                <a:cubicBezTo>
                  <a:pt x="358225" y="1731443"/>
                  <a:pt x="346716" y="1708028"/>
                  <a:pt x="334413" y="1696519"/>
                </a:cubicBezTo>
                <a:cubicBezTo>
                  <a:pt x="322110" y="1685010"/>
                  <a:pt x="304249" y="1682231"/>
                  <a:pt x="291549" y="1672706"/>
                </a:cubicBezTo>
                <a:cubicBezTo>
                  <a:pt x="278849" y="1663181"/>
                  <a:pt x="261388" y="1650482"/>
                  <a:pt x="248688" y="1644132"/>
                </a:cubicBezTo>
                <a:cubicBezTo>
                  <a:pt x="235988" y="1637782"/>
                  <a:pt x="218524" y="1644528"/>
                  <a:pt x="215349" y="1634606"/>
                </a:cubicBezTo>
                <a:cubicBezTo>
                  <a:pt x="212174" y="1624684"/>
                  <a:pt x="219318" y="1593329"/>
                  <a:pt x="217731" y="1589360"/>
                </a:cubicBezTo>
                <a:cubicBezTo>
                  <a:pt x="216144" y="1585391"/>
                  <a:pt x="181218" y="1596109"/>
                  <a:pt x="174868" y="1603650"/>
                </a:cubicBezTo>
                <a:cubicBezTo>
                  <a:pt x="168518" y="1611191"/>
                  <a:pt x="185981" y="1628653"/>
                  <a:pt x="186775" y="1636988"/>
                </a:cubicBezTo>
                <a:cubicBezTo>
                  <a:pt x="187569" y="1645323"/>
                  <a:pt x="185981" y="1655245"/>
                  <a:pt x="179631" y="1653657"/>
                </a:cubicBezTo>
                <a:cubicBezTo>
                  <a:pt x="173281" y="1652070"/>
                  <a:pt x="156215" y="1631432"/>
                  <a:pt x="141531" y="1625082"/>
                </a:cubicBezTo>
                <a:cubicBezTo>
                  <a:pt x="126847" y="1618732"/>
                  <a:pt x="114941" y="1626272"/>
                  <a:pt x="98669" y="1622700"/>
                </a:cubicBezTo>
                <a:cubicBezTo>
                  <a:pt x="82397" y="1619128"/>
                  <a:pt x="57393" y="1606032"/>
                  <a:pt x="43899" y="1603650"/>
                </a:cubicBezTo>
                <a:cubicBezTo>
                  <a:pt x="30405" y="1601268"/>
                  <a:pt x="15719" y="1610394"/>
                  <a:pt x="10560" y="1601266"/>
                </a:cubicBezTo>
                <a:cubicBezTo>
                  <a:pt x="5401" y="1592138"/>
                  <a:pt x="-2932" y="1572297"/>
                  <a:pt x="1037" y="1548882"/>
                </a:cubicBezTo>
                <a:cubicBezTo>
                  <a:pt x="5006" y="1525467"/>
                  <a:pt x="24452" y="1482206"/>
                  <a:pt x="34374" y="1460775"/>
                </a:cubicBezTo>
                <a:cubicBezTo>
                  <a:pt x="44296" y="1439344"/>
                  <a:pt x="51043" y="1427834"/>
                  <a:pt x="60568" y="1413150"/>
                </a:cubicBezTo>
                <a:cubicBezTo>
                  <a:pt x="70093" y="1398466"/>
                  <a:pt x="74062" y="1381003"/>
                  <a:pt x="81999" y="1365525"/>
                </a:cubicBezTo>
                <a:cubicBezTo>
                  <a:pt x="89936" y="1350047"/>
                  <a:pt x="99066" y="1336553"/>
                  <a:pt x="108194" y="1327425"/>
                </a:cubicBezTo>
                <a:cubicBezTo>
                  <a:pt x="117322" y="1318297"/>
                  <a:pt x="141134" y="1327822"/>
                  <a:pt x="146293" y="1317900"/>
                </a:cubicBezTo>
                <a:cubicBezTo>
                  <a:pt x="151452" y="1307978"/>
                  <a:pt x="133991" y="1307979"/>
                  <a:pt x="153438" y="1282182"/>
                </a:cubicBezTo>
                <a:cubicBezTo>
                  <a:pt x="172885" y="1256385"/>
                  <a:pt x="247100" y="1203204"/>
                  <a:pt x="262975" y="1163119"/>
                </a:cubicBezTo>
                <a:cubicBezTo>
                  <a:pt x="278850" y="1123034"/>
                  <a:pt x="289962" y="1054373"/>
                  <a:pt x="286787" y="1025004"/>
                </a:cubicBezTo>
                <a:cubicBezTo>
                  <a:pt x="283612" y="995635"/>
                  <a:pt x="297106" y="959522"/>
                  <a:pt x="282025" y="944044"/>
                </a:cubicBezTo>
                <a:cubicBezTo>
                  <a:pt x="266944" y="928566"/>
                  <a:pt x="212175" y="947616"/>
                  <a:pt x="196300" y="932138"/>
                </a:cubicBezTo>
                <a:cubicBezTo>
                  <a:pt x="180425" y="916660"/>
                  <a:pt x="181219" y="875781"/>
                  <a:pt x="179632" y="851175"/>
                </a:cubicBezTo>
                <a:cubicBezTo>
                  <a:pt x="178045" y="826569"/>
                  <a:pt x="193125" y="801962"/>
                  <a:pt x="186775" y="784500"/>
                </a:cubicBezTo>
                <a:cubicBezTo>
                  <a:pt x="180425" y="767038"/>
                  <a:pt x="157803" y="761085"/>
                  <a:pt x="148675" y="746400"/>
                </a:cubicBezTo>
                <a:cubicBezTo>
                  <a:pt x="139547" y="731716"/>
                  <a:pt x="132403" y="722587"/>
                  <a:pt x="127244" y="705918"/>
                </a:cubicBezTo>
                <a:cubicBezTo>
                  <a:pt x="122085" y="689249"/>
                  <a:pt x="122704" y="668081"/>
                  <a:pt x="117719" y="646388"/>
                </a:cubicBezTo>
                <a:cubicBezTo>
                  <a:pt x="103606" y="610010"/>
                  <a:pt x="106463" y="593222"/>
                  <a:pt x="102097" y="566234"/>
                </a:cubicBezTo>
                <a:close/>
              </a:path>
            </a:pathLst>
          </a:custGeom>
          <a:solidFill>
            <a:schemeClr val="accent4">
              <a:lumMod val="50000"/>
              <a:alpha val="60000"/>
            </a:schemeClr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4" name="Групувати 3"/>
          <p:cNvGrpSpPr/>
          <p:nvPr/>
        </p:nvGrpSpPr>
        <p:grpSpPr>
          <a:xfrm>
            <a:off x="13587" y="-50656"/>
            <a:ext cx="6642521" cy="7028034"/>
            <a:chOff x="13587" y="-50656"/>
            <a:chExt cx="6642521" cy="7028034"/>
          </a:xfrm>
        </p:grpSpPr>
        <p:sp>
          <p:nvSpPr>
            <p:cNvPr id="2" name="Полілінія 1"/>
            <p:cNvSpPr/>
            <p:nvPr/>
          </p:nvSpPr>
          <p:spPr>
            <a:xfrm>
              <a:off x="13587" y="883918"/>
              <a:ext cx="6642521" cy="6093460"/>
            </a:xfrm>
            <a:custGeom>
              <a:avLst/>
              <a:gdLst>
                <a:gd name="connsiteX0" fmla="*/ 6383230 w 6463278"/>
                <a:gd name="connsiteY0" fmla="*/ 0 h 3726180"/>
                <a:gd name="connsiteX1" fmla="*/ 6459430 w 6463278"/>
                <a:gd name="connsiteY1" fmla="*/ 236220 h 3726180"/>
                <a:gd name="connsiteX2" fmla="*/ 6276550 w 6463278"/>
                <a:gd name="connsiteY2" fmla="*/ 762000 h 3726180"/>
                <a:gd name="connsiteX3" fmla="*/ 5895550 w 6463278"/>
                <a:gd name="connsiteY3" fmla="*/ 967740 h 3726180"/>
                <a:gd name="connsiteX4" fmla="*/ 5666950 w 6463278"/>
                <a:gd name="connsiteY4" fmla="*/ 1181100 h 3726180"/>
                <a:gd name="connsiteX5" fmla="*/ 5438350 w 6463278"/>
                <a:gd name="connsiteY5" fmla="*/ 1066800 h 3726180"/>
                <a:gd name="connsiteX6" fmla="*/ 5301190 w 6463278"/>
                <a:gd name="connsiteY6" fmla="*/ 944880 h 3726180"/>
                <a:gd name="connsiteX7" fmla="*/ 5362150 w 6463278"/>
                <a:gd name="connsiteY7" fmla="*/ 807720 h 3726180"/>
                <a:gd name="connsiteX8" fmla="*/ 5270710 w 6463278"/>
                <a:gd name="connsiteY8" fmla="*/ 579120 h 3726180"/>
                <a:gd name="connsiteX9" fmla="*/ 5186890 w 6463278"/>
                <a:gd name="connsiteY9" fmla="*/ 342900 h 3726180"/>
                <a:gd name="connsiteX10" fmla="*/ 5095450 w 6463278"/>
                <a:gd name="connsiteY10" fmla="*/ 114300 h 3726180"/>
                <a:gd name="connsiteX11" fmla="*/ 4623010 w 6463278"/>
                <a:gd name="connsiteY11" fmla="*/ 190500 h 3726180"/>
                <a:gd name="connsiteX12" fmla="*/ 4402030 w 6463278"/>
                <a:gd name="connsiteY12" fmla="*/ 693420 h 3726180"/>
                <a:gd name="connsiteX13" fmla="*/ 4402030 w 6463278"/>
                <a:gd name="connsiteY13" fmla="*/ 1120140 h 3726180"/>
                <a:gd name="connsiteX14" fmla="*/ 3967690 w 6463278"/>
                <a:gd name="connsiteY14" fmla="*/ 1165860 h 3726180"/>
                <a:gd name="connsiteX15" fmla="*/ 3510490 w 6463278"/>
                <a:gd name="connsiteY15" fmla="*/ 1539240 h 3726180"/>
                <a:gd name="connsiteX16" fmla="*/ 3159970 w 6463278"/>
                <a:gd name="connsiteY16" fmla="*/ 1699260 h 3726180"/>
                <a:gd name="connsiteX17" fmla="*/ 2946610 w 6463278"/>
                <a:gd name="connsiteY17" fmla="*/ 1790700 h 3726180"/>
                <a:gd name="connsiteX18" fmla="*/ 2634190 w 6463278"/>
                <a:gd name="connsiteY18" fmla="*/ 1798320 h 3726180"/>
                <a:gd name="connsiteX19" fmla="*/ 2321770 w 6463278"/>
                <a:gd name="connsiteY19" fmla="*/ 1760220 h 3726180"/>
                <a:gd name="connsiteX20" fmla="*/ 2184610 w 6463278"/>
                <a:gd name="connsiteY20" fmla="*/ 1851660 h 3726180"/>
                <a:gd name="connsiteX21" fmla="*/ 1742650 w 6463278"/>
                <a:gd name="connsiteY21" fmla="*/ 1805940 h 3726180"/>
                <a:gd name="connsiteX22" fmla="*/ 1666450 w 6463278"/>
                <a:gd name="connsiteY22" fmla="*/ 2286000 h 3726180"/>
                <a:gd name="connsiteX23" fmla="*/ 2024590 w 6463278"/>
                <a:gd name="connsiteY23" fmla="*/ 2667000 h 3726180"/>
                <a:gd name="connsiteX24" fmla="*/ 1887430 w 6463278"/>
                <a:gd name="connsiteY24" fmla="*/ 3246120 h 3726180"/>
                <a:gd name="connsiteX25" fmla="*/ 1613110 w 6463278"/>
                <a:gd name="connsiteY25" fmla="*/ 3230880 h 3726180"/>
                <a:gd name="connsiteX26" fmla="*/ 1117810 w 6463278"/>
                <a:gd name="connsiteY26" fmla="*/ 2933700 h 3726180"/>
                <a:gd name="connsiteX27" fmla="*/ 614890 w 6463278"/>
                <a:gd name="connsiteY27" fmla="*/ 2773680 h 3726180"/>
                <a:gd name="connsiteX28" fmla="*/ 233890 w 6463278"/>
                <a:gd name="connsiteY28" fmla="*/ 2857500 h 3726180"/>
                <a:gd name="connsiteX29" fmla="*/ 20530 w 6463278"/>
                <a:gd name="connsiteY29" fmla="*/ 3634740 h 3726180"/>
                <a:gd name="connsiteX30" fmla="*/ 20530 w 6463278"/>
                <a:gd name="connsiteY30" fmla="*/ 3680460 h 3726180"/>
                <a:gd name="connsiteX0" fmla="*/ 6758445 w 6838493"/>
                <a:gd name="connsiteY0" fmla="*/ 0 h 4913906"/>
                <a:gd name="connsiteX1" fmla="*/ 6834645 w 6838493"/>
                <a:gd name="connsiteY1" fmla="*/ 236220 h 4913906"/>
                <a:gd name="connsiteX2" fmla="*/ 6651765 w 6838493"/>
                <a:gd name="connsiteY2" fmla="*/ 762000 h 4913906"/>
                <a:gd name="connsiteX3" fmla="*/ 6270765 w 6838493"/>
                <a:gd name="connsiteY3" fmla="*/ 967740 h 4913906"/>
                <a:gd name="connsiteX4" fmla="*/ 6042165 w 6838493"/>
                <a:gd name="connsiteY4" fmla="*/ 1181100 h 4913906"/>
                <a:gd name="connsiteX5" fmla="*/ 5813565 w 6838493"/>
                <a:gd name="connsiteY5" fmla="*/ 1066800 h 4913906"/>
                <a:gd name="connsiteX6" fmla="*/ 5676405 w 6838493"/>
                <a:gd name="connsiteY6" fmla="*/ 944880 h 4913906"/>
                <a:gd name="connsiteX7" fmla="*/ 5737365 w 6838493"/>
                <a:gd name="connsiteY7" fmla="*/ 807720 h 4913906"/>
                <a:gd name="connsiteX8" fmla="*/ 5645925 w 6838493"/>
                <a:gd name="connsiteY8" fmla="*/ 579120 h 4913906"/>
                <a:gd name="connsiteX9" fmla="*/ 5562105 w 6838493"/>
                <a:gd name="connsiteY9" fmla="*/ 342900 h 4913906"/>
                <a:gd name="connsiteX10" fmla="*/ 5470665 w 6838493"/>
                <a:gd name="connsiteY10" fmla="*/ 114300 h 4913906"/>
                <a:gd name="connsiteX11" fmla="*/ 4998225 w 6838493"/>
                <a:gd name="connsiteY11" fmla="*/ 190500 h 4913906"/>
                <a:gd name="connsiteX12" fmla="*/ 4777245 w 6838493"/>
                <a:gd name="connsiteY12" fmla="*/ 693420 h 4913906"/>
                <a:gd name="connsiteX13" fmla="*/ 4777245 w 6838493"/>
                <a:gd name="connsiteY13" fmla="*/ 1120140 h 4913906"/>
                <a:gd name="connsiteX14" fmla="*/ 4342905 w 6838493"/>
                <a:gd name="connsiteY14" fmla="*/ 1165860 h 4913906"/>
                <a:gd name="connsiteX15" fmla="*/ 3885705 w 6838493"/>
                <a:gd name="connsiteY15" fmla="*/ 1539240 h 4913906"/>
                <a:gd name="connsiteX16" fmla="*/ 3535185 w 6838493"/>
                <a:gd name="connsiteY16" fmla="*/ 1699260 h 4913906"/>
                <a:gd name="connsiteX17" fmla="*/ 3321825 w 6838493"/>
                <a:gd name="connsiteY17" fmla="*/ 1790700 h 4913906"/>
                <a:gd name="connsiteX18" fmla="*/ 3009405 w 6838493"/>
                <a:gd name="connsiteY18" fmla="*/ 1798320 h 4913906"/>
                <a:gd name="connsiteX19" fmla="*/ 2696985 w 6838493"/>
                <a:gd name="connsiteY19" fmla="*/ 1760220 h 4913906"/>
                <a:gd name="connsiteX20" fmla="*/ 2559825 w 6838493"/>
                <a:gd name="connsiteY20" fmla="*/ 1851660 h 4913906"/>
                <a:gd name="connsiteX21" fmla="*/ 2117865 w 6838493"/>
                <a:gd name="connsiteY21" fmla="*/ 1805940 h 4913906"/>
                <a:gd name="connsiteX22" fmla="*/ 2041665 w 6838493"/>
                <a:gd name="connsiteY22" fmla="*/ 2286000 h 4913906"/>
                <a:gd name="connsiteX23" fmla="*/ 2399805 w 6838493"/>
                <a:gd name="connsiteY23" fmla="*/ 2667000 h 4913906"/>
                <a:gd name="connsiteX24" fmla="*/ 2262645 w 6838493"/>
                <a:gd name="connsiteY24" fmla="*/ 3246120 h 4913906"/>
                <a:gd name="connsiteX25" fmla="*/ 1988325 w 6838493"/>
                <a:gd name="connsiteY25" fmla="*/ 3230880 h 4913906"/>
                <a:gd name="connsiteX26" fmla="*/ 1493025 w 6838493"/>
                <a:gd name="connsiteY26" fmla="*/ 2933700 h 4913906"/>
                <a:gd name="connsiteX27" fmla="*/ 990105 w 6838493"/>
                <a:gd name="connsiteY27" fmla="*/ 2773680 h 4913906"/>
                <a:gd name="connsiteX28" fmla="*/ 609105 w 6838493"/>
                <a:gd name="connsiteY28" fmla="*/ 2857500 h 4913906"/>
                <a:gd name="connsiteX29" fmla="*/ 395745 w 6838493"/>
                <a:gd name="connsiteY29" fmla="*/ 3634740 h 4913906"/>
                <a:gd name="connsiteX30" fmla="*/ 6364745 w 6838493"/>
                <a:gd name="connsiteY30" fmla="*/ 4912360 h 4913906"/>
                <a:gd name="connsiteX0" fmla="*/ 6690422 w 6770470"/>
                <a:gd name="connsiteY0" fmla="*/ 0 h 4912360"/>
                <a:gd name="connsiteX1" fmla="*/ 6766622 w 6770470"/>
                <a:gd name="connsiteY1" fmla="*/ 236220 h 4912360"/>
                <a:gd name="connsiteX2" fmla="*/ 6583742 w 6770470"/>
                <a:gd name="connsiteY2" fmla="*/ 762000 h 4912360"/>
                <a:gd name="connsiteX3" fmla="*/ 6202742 w 6770470"/>
                <a:gd name="connsiteY3" fmla="*/ 967740 h 4912360"/>
                <a:gd name="connsiteX4" fmla="*/ 5974142 w 6770470"/>
                <a:gd name="connsiteY4" fmla="*/ 1181100 h 4912360"/>
                <a:gd name="connsiteX5" fmla="*/ 5745542 w 6770470"/>
                <a:gd name="connsiteY5" fmla="*/ 1066800 h 4912360"/>
                <a:gd name="connsiteX6" fmla="*/ 5608382 w 6770470"/>
                <a:gd name="connsiteY6" fmla="*/ 944880 h 4912360"/>
                <a:gd name="connsiteX7" fmla="*/ 5669342 w 6770470"/>
                <a:gd name="connsiteY7" fmla="*/ 807720 h 4912360"/>
                <a:gd name="connsiteX8" fmla="*/ 5577902 w 6770470"/>
                <a:gd name="connsiteY8" fmla="*/ 579120 h 4912360"/>
                <a:gd name="connsiteX9" fmla="*/ 5494082 w 6770470"/>
                <a:gd name="connsiteY9" fmla="*/ 342900 h 4912360"/>
                <a:gd name="connsiteX10" fmla="*/ 5402642 w 6770470"/>
                <a:gd name="connsiteY10" fmla="*/ 114300 h 4912360"/>
                <a:gd name="connsiteX11" fmla="*/ 4930202 w 6770470"/>
                <a:gd name="connsiteY11" fmla="*/ 190500 h 4912360"/>
                <a:gd name="connsiteX12" fmla="*/ 4709222 w 6770470"/>
                <a:gd name="connsiteY12" fmla="*/ 693420 h 4912360"/>
                <a:gd name="connsiteX13" fmla="*/ 4709222 w 6770470"/>
                <a:gd name="connsiteY13" fmla="*/ 1120140 h 4912360"/>
                <a:gd name="connsiteX14" fmla="*/ 4274882 w 6770470"/>
                <a:gd name="connsiteY14" fmla="*/ 1165860 h 4912360"/>
                <a:gd name="connsiteX15" fmla="*/ 3817682 w 6770470"/>
                <a:gd name="connsiteY15" fmla="*/ 1539240 h 4912360"/>
                <a:gd name="connsiteX16" fmla="*/ 3467162 w 6770470"/>
                <a:gd name="connsiteY16" fmla="*/ 1699260 h 4912360"/>
                <a:gd name="connsiteX17" fmla="*/ 3253802 w 6770470"/>
                <a:gd name="connsiteY17" fmla="*/ 1790700 h 4912360"/>
                <a:gd name="connsiteX18" fmla="*/ 2941382 w 6770470"/>
                <a:gd name="connsiteY18" fmla="*/ 1798320 h 4912360"/>
                <a:gd name="connsiteX19" fmla="*/ 2628962 w 6770470"/>
                <a:gd name="connsiteY19" fmla="*/ 1760220 h 4912360"/>
                <a:gd name="connsiteX20" fmla="*/ 2491802 w 6770470"/>
                <a:gd name="connsiteY20" fmla="*/ 1851660 h 4912360"/>
                <a:gd name="connsiteX21" fmla="*/ 2049842 w 6770470"/>
                <a:gd name="connsiteY21" fmla="*/ 1805940 h 4912360"/>
                <a:gd name="connsiteX22" fmla="*/ 1973642 w 6770470"/>
                <a:gd name="connsiteY22" fmla="*/ 2286000 h 4912360"/>
                <a:gd name="connsiteX23" fmla="*/ 2331782 w 6770470"/>
                <a:gd name="connsiteY23" fmla="*/ 2667000 h 4912360"/>
                <a:gd name="connsiteX24" fmla="*/ 2194622 w 6770470"/>
                <a:gd name="connsiteY24" fmla="*/ 3246120 h 4912360"/>
                <a:gd name="connsiteX25" fmla="*/ 1920302 w 6770470"/>
                <a:gd name="connsiteY25" fmla="*/ 3230880 h 4912360"/>
                <a:gd name="connsiteX26" fmla="*/ 1425002 w 6770470"/>
                <a:gd name="connsiteY26" fmla="*/ 2933700 h 4912360"/>
                <a:gd name="connsiteX27" fmla="*/ 922082 w 6770470"/>
                <a:gd name="connsiteY27" fmla="*/ 2773680 h 4912360"/>
                <a:gd name="connsiteX28" fmla="*/ 541082 w 6770470"/>
                <a:gd name="connsiteY28" fmla="*/ 2857500 h 4912360"/>
                <a:gd name="connsiteX29" fmla="*/ 327722 w 6770470"/>
                <a:gd name="connsiteY29" fmla="*/ 3634740 h 4912360"/>
                <a:gd name="connsiteX30" fmla="*/ 5372163 w 6770470"/>
                <a:gd name="connsiteY30" fmla="*/ 4069080 h 4912360"/>
                <a:gd name="connsiteX31" fmla="*/ 6296722 w 6770470"/>
                <a:gd name="connsiteY31" fmla="*/ 4912360 h 4912360"/>
                <a:gd name="connsiteX0" fmla="*/ 6746475 w 6826523"/>
                <a:gd name="connsiteY0" fmla="*/ 0 h 5798240"/>
                <a:gd name="connsiteX1" fmla="*/ 6822675 w 6826523"/>
                <a:gd name="connsiteY1" fmla="*/ 236220 h 5798240"/>
                <a:gd name="connsiteX2" fmla="*/ 6639795 w 6826523"/>
                <a:gd name="connsiteY2" fmla="*/ 762000 h 5798240"/>
                <a:gd name="connsiteX3" fmla="*/ 6258795 w 6826523"/>
                <a:gd name="connsiteY3" fmla="*/ 967740 h 5798240"/>
                <a:gd name="connsiteX4" fmla="*/ 6030195 w 6826523"/>
                <a:gd name="connsiteY4" fmla="*/ 1181100 h 5798240"/>
                <a:gd name="connsiteX5" fmla="*/ 5801595 w 6826523"/>
                <a:gd name="connsiteY5" fmla="*/ 1066800 h 5798240"/>
                <a:gd name="connsiteX6" fmla="*/ 5664435 w 6826523"/>
                <a:gd name="connsiteY6" fmla="*/ 944880 h 5798240"/>
                <a:gd name="connsiteX7" fmla="*/ 5725395 w 6826523"/>
                <a:gd name="connsiteY7" fmla="*/ 807720 h 5798240"/>
                <a:gd name="connsiteX8" fmla="*/ 5633955 w 6826523"/>
                <a:gd name="connsiteY8" fmla="*/ 579120 h 5798240"/>
                <a:gd name="connsiteX9" fmla="*/ 5550135 w 6826523"/>
                <a:gd name="connsiteY9" fmla="*/ 342900 h 5798240"/>
                <a:gd name="connsiteX10" fmla="*/ 5458695 w 6826523"/>
                <a:gd name="connsiteY10" fmla="*/ 114300 h 5798240"/>
                <a:gd name="connsiteX11" fmla="*/ 4986255 w 6826523"/>
                <a:gd name="connsiteY11" fmla="*/ 190500 h 5798240"/>
                <a:gd name="connsiteX12" fmla="*/ 4765275 w 6826523"/>
                <a:gd name="connsiteY12" fmla="*/ 693420 h 5798240"/>
                <a:gd name="connsiteX13" fmla="*/ 4765275 w 6826523"/>
                <a:gd name="connsiteY13" fmla="*/ 1120140 h 5798240"/>
                <a:gd name="connsiteX14" fmla="*/ 4330935 w 6826523"/>
                <a:gd name="connsiteY14" fmla="*/ 1165860 h 5798240"/>
                <a:gd name="connsiteX15" fmla="*/ 3873735 w 6826523"/>
                <a:gd name="connsiteY15" fmla="*/ 1539240 h 5798240"/>
                <a:gd name="connsiteX16" fmla="*/ 3523215 w 6826523"/>
                <a:gd name="connsiteY16" fmla="*/ 1699260 h 5798240"/>
                <a:gd name="connsiteX17" fmla="*/ 3309855 w 6826523"/>
                <a:gd name="connsiteY17" fmla="*/ 1790700 h 5798240"/>
                <a:gd name="connsiteX18" fmla="*/ 2997435 w 6826523"/>
                <a:gd name="connsiteY18" fmla="*/ 1798320 h 5798240"/>
                <a:gd name="connsiteX19" fmla="*/ 2685015 w 6826523"/>
                <a:gd name="connsiteY19" fmla="*/ 1760220 h 5798240"/>
                <a:gd name="connsiteX20" fmla="*/ 2547855 w 6826523"/>
                <a:gd name="connsiteY20" fmla="*/ 1851660 h 5798240"/>
                <a:gd name="connsiteX21" fmla="*/ 2105895 w 6826523"/>
                <a:gd name="connsiteY21" fmla="*/ 1805940 h 5798240"/>
                <a:gd name="connsiteX22" fmla="*/ 2029695 w 6826523"/>
                <a:gd name="connsiteY22" fmla="*/ 2286000 h 5798240"/>
                <a:gd name="connsiteX23" fmla="*/ 2387835 w 6826523"/>
                <a:gd name="connsiteY23" fmla="*/ 2667000 h 5798240"/>
                <a:gd name="connsiteX24" fmla="*/ 2250675 w 6826523"/>
                <a:gd name="connsiteY24" fmla="*/ 3246120 h 5798240"/>
                <a:gd name="connsiteX25" fmla="*/ 1976355 w 6826523"/>
                <a:gd name="connsiteY25" fmla="*/ 3230880 h 5798240"/>
                <a:gd name="connsiteX26" fmla="*/ 1481055 w 6826523"/>
                <a:gd name="connsiteY26" fmla="*/ 2933700 h 5798240"/>
                <a:gd name="connsiteX27" fmla="*/ 978135 w 6826523"/>
                <a:gd name="connsiteY27" fmla="*/ 2773680 h 5798240"/>
                <a:gd name="connsiteX28" fmla="*/ 597135 w 6826523"/>
                <a:gd name="connsiteY28" fmla="*/ 2857500 h 5798240"/>
                <a:gd name="connsiteX29" fmla="*/ 383775 w 6826523"/>
                <a:gd name="connsiteY29" fmla="*/ 3634740 h 5798240"/>
                <a:gd name="connsiteX30" fmla="*/ 6190215 w 6826523"/>
                <a:gd name="connsiteY30" fmla="*/ 5796280 h 5798240"/>
                <a:gd name="connsiteX31" fmla="*/ 5428216 w 6826523"/>
                <a:gd name="connsiteY31" fmla="*/ 4069080 h 5798240"/>
                <a:gd name="connsiteX32" fmla="*/ 6352775 w 6826523"/>
                <a:gd name="connsiteY32" fmla="*/ 4912360 h 5798240"/>
                <a:gd name="connsiteX0" fmla="*/ 6703492 w 6783540"/>
                <a:gd name="connsiteY0" fmla="*/ 0 h 6106598"/>
                <a:gd name="connsiteX1" fmla="*/ 6779692 w 6783540"/>
                <a:gd name="connsiteY1" fmla="*/ 236220 h 6106598"/>
                <a:gd name="connsiteX2" fmla="*/ 6596812 w 6783540"/>
                <a:gd name="connsiteY2" fmla="*/ 762000 h 6106598"/>
                <a:gd name="connsiteX3" fmla="*/ 6215812 w 6783540"/>
                <a:gd name="connsiteY3" fmla="*/ 967740 h 6106598"/>
                <a:gd name="connsiteX4" fmla="*/ 5987212 w 6783540"/>
                <a:gd name="connsiteY4" fmla="*/ 1181100 h 6106598"/>
                <a:gd name="connsiteX5" fmla="*/ 5758612 w 6783540"/>
                <a:gd name="connsiteY5" fmla="*/ 1066800 h 6106598"/>
                <a:gd name="connsiteX6" fmla="*/ 5621452 w 6783540"/>
                <a:gd name="connsiteY6" fmla="*/ 944880 h 6106598"/>
                <a:gd name="connsiteX7" fmla="*/ 5682412 w 6783540"/>
                <a:gd name="connsiteY7" fmla="*/ 807720 h 6106598"/>
                <a:gd name="connsiteX8" fmla="*/ 5590972 w 6783540"/>
                <a:gd name="connsiteY8" fmla="*/ 579120 h 6106598"/>
                <a:gd name="connsiteX9" fmla="*/ 5507152 w 6783540"/>
                <a:gd name="connsiteY9" fmla="*/ 342900 h 6106598"/>
                <a:gd name="connsiteX10" fmla="*/ 5415712 w 6783540"/>
                <a:gd name="connsiteY10" fmla="*/ 114300 h 6106598"/>
                <a:gd name="connsiteX11" fmla="*/ 4943272 w 6783540"/>
                <a:gd name="connsiteY11" fmla="*/ 190500 h 6106598"/>
                <a:gd name="connsiteX12" fmla="*/ 4722292 w 6783540"/>
                <a:gd name="connsiteY12" fmla="*/ 693420 h 6106598"/>
                <a:gd name="connsiteX13" fmla="*/ 4722292 w 6783540"/>
                <a:gd name="connsiteY13" fmla="*/ 1120140 h 6106598"/>
                <a:gd name="connsiteX14" fmla="*/ 4287952 w 6783540"/>
                <a:gd name="connsiteY14" fmla="*/ 1165860 h 6106598"/>
                <a:gd name="connsiteX15" fmla="*/ 3830752 w 6783540"/>
                <a:gd name="connsiteY15" fmla="*/ 1539240 h 6106598"/>
                <a:gd name="connsiteX16" fmla="*/ 3480232 w 6783540"/>
                <a:gd name="connsiteY16" fmla="*/ 1699260 h 6106598"/>
                <a:gd name="connsiteX17" fmla="*/ 3266872 w 6783540"/>
                <a:gd name="connsiteY17" fmla="*/ 1790700 h 6106598"/>
                <a:gd name="connsiteX18" fmla="*/ 2954452 w 6783540"/>
                <a:gd name="connsiteY18" fmla="*/ 1798320 h 6106598"/>
                <a:gd name="connsiteX19" fmla="*/ 2642032 w 6783540"/>
                <a:gd name="connsiteY19" fmla="*/ 1760220 h 6106598"/>
                <a:gd name="connsiteX20" fmla="*/ 2504872 w 6783540"/>
                <a:gd name="connsiteY20" fmla="*/ 1851660 h 6106598"/>
                <a:gd name="connsiteX21" fmla="*/ 2062912 w 6783540"/>
                <a:gd name="connsiteY21" fmla="*/ 1805940 h 6106598"/>
                <a:gd name="connsiteX22" fmla="*/ 1986712 w 6783540"/>
                <a:gd name="connsiteY22" fmla="*/ 2286000 h 6106598"/>
                <a:gd name="connsiteX23" fmla="*/ 2344852 w 6783540"/>
                <a:gd name="connsiteY23" fmla="*/ 2667000 h 6106598"/>
                <a:gd name="connsiteX24" fmla="*/ 2207692 w 6783540"/>
                <a:gd name="connsiteY24" fmla="*/ 3246120 h 6106598"/>
                <a:gd name="connsiteX25" fmla="*/ 1933372 w 6783540"/>
                <a:gd name="connsiteY25" fmla="*/ 3230880 h 6106598"/>
                <a:gd name="connsiteX26" fmla="*/ 1438072 w 6783540"/>
                <a:gd name="connsiteY26" fmla="*/ 2933700 h 6106598"/>
                <a:gd name="connsiteX27" fmla="*/ 935152 w 6783540"/>
                <a:gd name="connsiteY27" fmla="*/ 2773680 h 6106598"/>
                <a:gd name="connsiteX28" fmla="*/ 554152 w 6783540"/>
                <a:gd name="connsiteY28" fmla="*/ 2857500 h 6106598"/>
                <a:gd name="connsiteX29" fmla="*/ 340792 w 6783540"/>
                <a:gd name="connsiteY29" fmla="*/ 3634740 h 6106598"/>
                <a:gd name="connsiteX30" fmla="*/ 5563033 w 6783540"/>
                <a:gd name="connsiteY30" fmla="*/ 5910580 h 6106598"/>
                <a:gd name="connsiteX31" fmla="*/ 6147232 w 6783540"/>
                <a:gd name="connsiteY31" fmla="*/ 5796280 h 6106598"/>
                <a:gd name="connsiteX32" fmla="*/ 5385233 w 6783540"/>
                <a:gd name="connsiteY32" fmla="*/ 4069080 h 6106598"/>
                <a:gd name="connsiteX33" fmla="*/ 6309792 w 6783540"/>
                <a:gd name="connsiteY33" fmla="*/ 4912360 h 6106598"/>
                <a:gd name="connsiteX0" fmla="*/ 6616823 w 6696871"/>
                <a:gd name="connsiteY0" fmla="*/ 0 h 5985313"/>
                <a:gd name="connsiteX1" fmla="*/ 6693023 w 6696871"/>
                <a:gd name="connsiteY1" fmla="*/ 236220 h 5985313"/>
                <a:gd name="connsiteX2" fmla="*/ 6510143 w 6696871"/>
                <a:gd name="connsiteY2" fmla="*/ 762000 h 5985313"/>
                <a:gd name="connsiteX3" fmla="*/ 6129143 w 6696871"/>
                <a:gd name="connsiteY3" fmla="*/ 967740 h 5985313"/>
                <a:gd name="connsiteX4" fmla="*/ 5900543 w 6696871"/>
                <a:gd name="connsiteY4" fmla="*/ 1181100 h 5985313"/>
                <a:gd name="connsiteX5" fmla="*/ 5671943 w 6696871"/>
                <a:gd name="connsiteY5" fmla="*/ 1066800 h 5985313"/>
                <a:gd name="connsiteX6" fmla="*/ 5534783 w 6696871"/>
                <a:gd name="connsiteY6" fmla="*/ 944880 h 5985313"/>
                <a:gd name="connsiteX7" fmla="*/ 5595743 w 6696871"/>
                <a:gd name="connsiteY7" fmla="*/ 807720 h 5985313"/>
                <a:gd name="connsiteX8" fmla="*/ 5504303 w 6696871"/>
                <a:gd name="connsiteY8" fmla="*/ 579120 h 5985313"/>
                <a:gd name="connsiteX9" fmla="*/ 5420483 w 6696871"/>
                <a:gd name="connsiteY9" fmla="*/ 342900 h 5985313"/>
                <a:gd name="connsiteX10" fmla="*/ 5329043 w 6696871"/>
                <a:gd name="connsiteY10" fmla="*/ 114300 h 5985313"/>
                <a:gd name="connsiteX11" fmla="*/ 4856603 w 6696871"/>
                <a:gd name="connsiteY11" fmla="*/ 190500 h 5985313"/>
                <a:gd name="connsiteX12" fmla="*/ 4635623 w 6696871"/>
                <a:gd name="connsiteY12" fmla="*/ 693420 h 5985313"/>
                <a:gd name="connsiteX13" fmla="*/ 4635623 w 6696871"/>
                <a:gd name="connsiteY13" fmla="*/ 1120140 h 5985313"/>
                <a:gd name="connsiteX14" fmla="*/ 4201283 w 6696871"/>
                <a:gd name="connsiteY14" fmla="*/ 1165860 h 5985313"/>
                <a:gd name="connsiteX15" fmla="*/ 3744083 w 6696871"/>
                <a:gd name="connsiteY15" fmla="*/ 1539240 h 5985313"/>
                <a:gd name="connsiteX16" fmla="*/ 3393563 w 6696871"/>
                <a:gd name="connsiteY16" fmla="*/ 1699260 h 5985313"/>
                <a:gd name="connsiteX17" fmla="*/ 3180203 w 6696871"/>
                <a:gd name="connsiteY17" fmla="*/ 1790700 h 5985313"/>
                <a:gd name="connsiteX18" fmla="*/ 2867783 w 6696871"/>
                <a:gd name="connsiteY18" fmla="*/ 1798320 h 5985313"/>
                <a:gd name="connsiteX19" fmla="*/ 2555363 w 6696871"/>
                <a:gd name="connsiteY19" fmla="*/ 1760220 h 5985313"/>
                <a:gd name="connsiteX20" fmla="*/ 2418203 w 6696871"/>
                <a:gd name="connsiteY20" fmla="*/ 1851660 h 5985313"/>
                <a:gd name="connsiteX21" fmla="*/ 1976243 w 6696871"/>
                <a:gd name="connsiteY21" fmla="*/ 1805940 h 5985313"/>
                <a:gd name="connsiteX22" fmla="*/ 1900043 w 6696871"/>
                <a:gd name="connsiteY22" fmla="*/ 2286000 h 5985313"/>
                <a:gd name="connsiteX23" fmla="*/ 2258183 w 6696871"/>
                <a:gd name="connsiteY23" fmla="*/ 2667000 h 5985313"/>
                <a:gd name="connsiteX24" fmla="*/ 2121023 w 6696871"/>
                <a:gd name="connsiteY24" fmla="*/ 3246120 h 5985313"/>
                <a:gd name="connsiteX25" fmla="*/ 1846703 w 6696871"/>
                <a:gd name="connsiteY25" fmla="*/ 3230880 h 5985313"/>
                <a:gd name="connsiteX26" fmla="*/ 1351403 w 6696871"/>
                <a:gd name="connsiteY26" fmla="*/ 2933700 h 5985313"/>
                <a:gd name="connsiteX27" fmla="*/ 848483 w 6696871"/>
                <a:gd name="connsiteY27" fmla="*/ 2773680 h 5985313"/>
                <a:gd name="connsiteX28" fmla="*/ 467483 w 6696871"/>
                <a:gd name="connsiteY28" fmla="*/ 2857500 h 5985313"/>
                <a:gd name="connsiteX29" fmla="*/ 254123 w 6696871"/>
                <a:gd name="connsiteY29" fmla="*/ 3634740 h 5985313"/>
                <a:gd name="connsiteX30" fmla="*/ 4295263 w 6696871"/>
                <a:gd name="connsiteY30" fmla="*/ 4767580 h 5985313"/>
                <a:gd name="connsiteX31" fmla="*/ 5476364 w 6696871"/>
                <a:gd name="connsiteY31" fmla="*/ 5910580 h 5985313"/>
                <a:gd name="connsiteX32" fmla="*/ 6060563 w 6696871"/>
                <a:gd name="connsiteY32" fmla="*/ 5796280 h 5985313"/>
                <a:gd name="connsiteX33" fmla="*/ 5298564 w 6696871"/>
                <a:gd name="connsiteY33" fmla="*/ 4069080 h 5985313"/>
                <a:gd name="connsiteX34" fmla="*/ 6223123 w 6696871"/>
                <a:gd name="connsiteY34" fmla="*/ 4912360 h 5985313"/>
                <a:gd name="connsiteX0" fmla="*/ 6388361 w 6468409"/>
                <a:gd name="connsiteY0" fmla="*/ 0 h 5985313"/>
                <a:gd name="connsiteX1" fmla="*/ 6464561 w 6468409"/>
                <a:gd name="connsiteY1" fmla="*/ 236220 h 5985313"/>
                <a:gd name="connsiteX2" fmla="*/ 6281681 w 6468409"/>
                <a:gd name="connsiteY2" fmla="*/ 762000 h 5985313"/>
                <a:gd name="connsiteX3" fmla="*/ 5900681 w 6468409"/>
                <a:gd name="connsiteY3" fmla="*/ 967740 h 5985313"/>
                <a:gd name="connsiteX4" fmla="*/ 5672081 w 6468409"/>
                <a:gd name="connsiteY4" fmla="*/ 1181100 h 5985313"/>
                <a:gd name="connsiteX5" fmla="*/ 5443481 w 6468409"/>
                <a:gd name="connsiteY5" fmla="*/ 1066800 h 5985313"/>
                <a:gd name="connsiteX6" fmla="*/ 5306321 w 6468409"/>
                <a:gd name="connsiteY6" fmla="*/ 944880 h 5985313"/>
                <a:gd name="connsiteX7" fmla="*/ 5367281 w 6468409"/>
                <a:gd name="connsiteY7" fmla="*/ 807720 h 5985313"/>
                <a:gd name="connsiteX8" fmla="*/ 5275841 w 6468409"/>
                <a:gd name="connsiteY8" fmla="*/ 579120 h 5985313"/>
                <a:gd name="connsiteX9" fmla="*/ 5192021 w 6468409"/>
                <a:gd name="connsiteY9" fmla="*/ 342900 h 5985313"/>
                <a:gd name="connsiteX10" fmla="*/ 5100581 w 6468409"/>
                <a:gd name="connsiteY10" fmla="*/ 114300 h 5985313"/>
                <a:gd name="connsiteX11" fmla="*/ 4628141 w 6468409"/>
                <a:gd name="connsiteY11" fmla="*/ 190500 h 5985313"/>
                <a:gd name="connsiteX12" fmla="*/ 4407161 w 6468409"/>
                <a:gd name="connsiteY12" fmla="*/ 693420 h 5985313"/>
                <a:gd name="connsiteX13" fmla="*/ 4407161 w 6468409"/>
                <a:gd name="connsiteY13" fmla="*/ 1120140 h 5985313"/>
                <a:gd name="connsiteX14" fmla="*/ 3972821 w 6468409"/>
                <a:gd name="connsiteY14" fmla="*/ 1165860 h 5985313"/>
                <a:gd name="connsiteX15" fmla="*/ 3515621 w 6468409"/>
                <a:gd name="connsiteY15" fmla="*/ 1539240 h 5985313"/>
                <a:gd name="connsiteX16" fmla="*/ 3165101 w 6468409"/>
                <a:gd name="connsiteY16" fmla="*/ 1699260 h 5985313"/>
                <a:gd name="connsiteX17" fmla="*/ 2951741 w 6468409"/>
                <a:gd name="connsiteY17" fmla="*/ 1790700 h 5985313"/>
                <a:gd name="connsiteX18" fmla="*/ 2639321 w 6468409"/>
                <a:gd name="connsiteY18" fmla="*/ 1798320 h 5985313"/>
                <a:gd name="connsiteX19" fmla="*/ 2326901 w 6468409"/>
                <a:gd name="connsiteY19" fmla="*/ 1760220 h 5985313"/>
                <a:gd name="connsiteX20" fmla="*/ 2189741 w 6468409"/>
                <a:gd name="connsiteY20" fmla="*/ 1851660 h 5985313"/>
                <a:gd name="connsiteX21" fmla="*/ 1747781 w 6468409"/>
                <a:gd name="connsiteY21" fmla="*/ 1805940 h 5985313"/>
                <a:gd name="connsiteX22" fmla="*/ 1671581 w 6468409"/>
                <a:gd name="connsiteY22" fmla="*/ 2286000 h 5985313"/>
                <a:gd name="connsiteX23" fmla="*/ 2029721 w 6468409"/>
                <a:gd name="connsiteY23" fmla="*/ 2667000 h 5985313"/>
                <a:gd name="connsiteX24" fmla="*/ 1892561 w 6468409"/>
                <a:gd name="connsiteY24" fmla="*/ 3246120 h 5985313"/>
                <a:gd name="connsiteX25" fmla="*/ 1618241 w 6468409"/>
                <a:gd name="connsiteY25" fmla="*/ 3230880 h 5985313"/>
                <a:gd name="connsiteX26" fmla="*/ 1122941 w 6468409"/>
                <a:gd name="connsiteY26" fmla="*/ 2933700 h 5985313"/>
                <a:gd name="connsiteX27" fmla="*/ 620021 w 6468409"/>
                <a:gd name="connsiteY27" fmla="*/ 2773680 h 5985313"/>
                <a:gd name="connsiteX28" fmla="*/ 239021 w 6468409"/>
                <a:gd name="connsiteY28" fmla="*/ 2857500 h 5985313"/>
                <a:gd name="connsiteX29" fmla="*/ 25661 w 6468409"/>
                <a:gd name="connsiteY29" fmla="*/ 3634740 h 5985313"/>
                <a:gd name="connsiteX30" fmla="*/ 460001 w 6468409"/>
                <a:gd name="connsiteY30" fmla="*/ 5262881 h 5985313"/>
                <a:gd name="connsiteX31" fmla="*/ 4066801 w 6468409"/>
                <a:gd name="connsiteY31" fmla="*/ 4767580 h 5985313"/>
                <a:gd name="connsiteX32" fmla="*/ 5247902 w 6468409"/>
                <a:gd name="connsiteY32" fmla="*/ 5910580 h 5985313"/>
                <a:gd name="connsiteX33" fmla="*/ 5832101 w 6468409"/>
                <a:gd name="connsiteY33" fmla="*/ 5796280 h 5985313"/>
                <a:gd name="connsiteX34" fmla="*/ 5070102 w 6468409"/>
                <a:gd name="connsiteY34" fmla="*/ 4069080 h 5985313"/>
                <a:gd name="connsiteX35" fmla="*/ 5994661 w 6468409"/>
                <a:gd name="connsiteY35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4046803 w 6448411"/>
                <a:gd name="connsiteY32" fmla="*/ 4767580 h 5985313"/>
                <a:gd name="connsiteX33" fmla="*/ 5227904 w 6448411"/>
                <a:gd name="connsiteY33" fmla="*/ 5910580 h 5985313"/>
                <a:gd name="connsiteX34" fmla="*/ 5812103 w 6448411"/>
                <a:gd name="connsiteY34" fmla="*/ 5796280 h 5985313"/>
                <a:gd name="connsiteX35" fmla="*/ 5050104 w 6448411"/>
                <a:gd name="connsiteY35" fmla="*/ 4069080 h 5985313"/>
                <a:gd name="connsiteX36" fmla="*/ 5974663 w 6448411"/>
                <a:gd name="connsiteY36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4046803 w 6448411"/>
                <a:gd name="connsiteY33" fmla="*/ 4767580 h 5985313"/>
                <a:gd name="connsiteX34" fmla="*/ 5227904 w 6448411"/>
                <a:gd name="connsiteY34" fmla="*/ 5910580 h 5985313"/>
                <a:gd name="connsiteX35" fmla="*/ 5812103 w 6448411"/>
                <a:gd name="connsiteY35" fmla="*/ 5796280 h 5985313"/>
                <a:gd name="connsiteX36" fmla="*/ 5050104 w 6448411"/>
                <a:gd name="connsiteY36" fmla="*/ 4069080 h 5985313"/>
                <a:gd name="connsiteX37" fmla="*/ 5974663 w 6448411"/>
                <a:gd name="connsiteY37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3043503 w 6448411"/>
                <a:gd name="connsiteY33" fmla="*/ 4259581 h 5985313"/>
                <a:gd name="connsiteX34" fmla="*/ 4046803 w 6448411"/>
                <a:gd name="connsiteY34" fmla="*/ 4767580 h 5985313"/>
                <a:gd name="connsiteX35" fmla="*/ 5227904 w 6448411"/>
                <a:gd name="connsiteY35" fmla="*/ 5910580 h 5985313"/>
                <a:gd name="connsiteX36" fmla="*/ 5812103 w 6448411"/>
                <a:gd name="connsiteY36" fmla="*/ 5796280 h 5985313"/>
                <a:gd name="connsiteX37" fmla="*/ 5050104 w 6448411"/>
                <a:gd name="connsiteY37" fmla="*/ 4069080 h 5985313"/>
                <a:gd name="connsiteX38" fmla="*/ 5974663 w 6448411"/>
                <a:gd name="connsiteY38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3043503 w 6448411"/>
                <a:gd name="connsiteY33" fmla="*/ 4259581 h 5985313"/>
                <a:gd name="connsiteX34" fmla="*/ 3742003 w 6448411"/>
                <a:gd name="connsiteY34" fmla="*/ 4208781 h 5985313"/>
                <a:gd name="connsiteX35" fmla="*/ 4046803 w 6448411"/>
                <a:gd name="connsiteY35" fmla="*/ 4767580 h 5985313"/>
                <a:gd name="connsiteX36" fmla="*/ 5227904 w 6448411"/>
                <a:gd name="connsiteY36" fmla="*/ 5910580 h 5985313"/>
                <a:gd name="connsiteX37" fmla="*/ 5812103 w 6448411"/>
                <a:gd name="connsiteY37" fmla="*/ 5796280 h 5985313"/>
                <a:gd name="connsiteX38" fmla="*/ 5050104 w 6448411"/>
                <a:gd name="connsiteY38" fmla="*/ 4069080 h 5985313"/>
                <a:gd name="connsiteX39" fmla="*/ 5974663 w 6448411"/>
                <a:gd name="connsiteY39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3043503 w 6448411"/>
                <a:gd name="connsiteY33" fmla="*/ 4259581 h 5985313"/>
                <a:gd name="connsiteX34" fmla="*/ 3462603 w 6448411"/>
                <a:gd name="connsiteY34" fmla="*/ 4348481 h 5985313"/>
                <a:gd name="connsiteX35" fmla="*/ 3742003 w 6448411"/>
                <a:gd name="connsiteY35" fmla="*/ 4208781 h 5985313"/>
                <a:gd name="connsiteX36" fmla="*/ 4046803 w 6448411"/>
                <a:gd name="connsiteY36" fmla="*/ 4767580 h 5985313"/>
                <a:gd name="connsiteX37" fmla="*/ 5227904 w 6448411"/>
                <a:gd name="connsiteY37" fmla="*/ 5910580 h 5985313"/>
                <a:gd name="connsiteX38" fmla="*/ 5812103 w 6448411"/>
                <a:gd name="connsiteY38" fmla="*/ 5796280 h 5985313"/>
                <a:gd name="connsiteX39" fmla="*/ 5050104 w 6448411"/>
                <a:gd name="connsiteY39" fmla="*/ 4069080 h 5985313"/>
                <a:gd name="connsiteX40" fmla="*/ 5974663 w 6448411"/>
                <a:gd name="connsiteY40" fmla="*/ 4912360 h 5985313"/>
                <a:gd name="connsiteX0" fmla="*/ 6368363 w 6448411"/>
                <a:gd name="connsiteY0" fmla="*/ 0 h 5993588"/>
                <a:gd name="connsiteX1" fmla="*/ 6444563 w 6448411"/>
                <a:gd name="connsiteY1" fmla="*/ 236220 h 5993588"/>
                <a:gd name="connsiteX2" fmla="*/ 6261683 w 6448411"/>
                <a:gd name="connsiteY2" fmla="*/ 762000 h 5993588"/>
                <a:gd name="connsiteX3" fmla="*/ 5880683 w 6448411"/>
                <a:gd name="connsiteY3" fmla="*/ 967740 h 5993588"/>
                <a:gd name="connsiteX4" fmla="*/ 5652083 w 6448411"/>
                <a:gd name="connsiteY4" fmla="*/ 1181100 h 5993588"/>
                <a:gd name="connsiteX5" fmla="*/ 5423483 w 6448411"/>
                <a:gd name="connsiteY5" fmla="*/ 1066800 h 5993588"/>
                <a:gd name="connsiteX6" fmla="*/ 5286323 w 6448411"/>
                <a:gd name="connsiteY6" fmla="*/ 944880 h 5993588"/>
                <a:gd name="connsiteX7" fmla="*/ 5347283 w 6448411"/>
                <a:gd name="connsiteY7" fmla="*/ 807720 h 5993588"/>
                <a:gd name="connsiteX8" fmla="*/ 5255843 w 6448411"/>
                <a:gd name="connsiteY8" fmla="*/ 579120 h 5993588"/>
                <a:gd name="connsiteX9" fmla="*/ 5172023 w 6448411"/>
                <a:gd name="connsiteY9" fmla="*/ 342900 h 5993588"/>
                <a:gd name="connsiteX10" fmla="*/ 5080583 w 6448411"/>
                <a:gd name="connsiteY10" fmla="*/ 114300 h 5993588"/>
                <a:gd name="connsiteX11" fmla="*/ 4608143 w 6448411"/>
                <a:gd name="connsiteY11" fmla="*/ 190500 h 5993588"/>
                <a:gd name="connsiteX12" fmla="*/ 4387163 w 6448411"/>
                <a:gd name="connsiteY12" fmla="*/ 693420 h 5993588"/>
                <a:gd name="connsiteX13" fmla="*/ 4387163 w 6448411"/>
                <a:gd name="connsiteY13" fmla="*/ 1120140 h 5993588"/>
                <a:gd name="connsiteX14" fmla="*/ 3952823 w 6448411"/>
                <a:gd name="connsiteY14" fmla="*/ 1165860 h 5993588"/>
                <a:gd name="connsiteX15" fmla="*/ 3495623 w 6448411"/>
                <a:gd name="connsiteY15" fmla="*/ 1539240 h 5993588"/>
                <a:gd name="connsiteX16" fmla="*/ 3145103 w 6448411"/>
                <a:gd name="connsiteY16" fmla="*/ 1699260 h 5993588"/>
                <a:gd name="connsiteX17" fmla="*/ 2931743 w 6448411"/>
                <a:gd name="connsiteY17" fmla="*/ 1790700 h 5993588"/>
                <a:gd name="connsiteX18" fmla="*/ 2619323 w 6448411"/>
                <a:gd name="connsiteY18" fmla="*/ 1798320 h 5993588"/>
                <a:gd name="connsiteX19" fmla="*/ 2306903 w 6448411"/>
                <a:gd name="connsiteY19" fmla="*/ 1760220 h 5993588"/>
                <a:gd name="connsiteX20" fmla="*/ 2169743 w 6448411"/>
                <a:gd name="connsiteY20" fmla="*/ 1851660 h 5993588"/>
                <a:gd name="connsiteX21" fmla="*/ 1727783 w 6448411"/>
                <a:gd name="connsiteY21" fmla="*/ 1805940 h 5993588"/>
                <a:gd name="connsiteX22" fmla="*/ 1651583 w 6448411"/>
                <a:gd name="connsiteY22" fmla="*/ 2286000 h 5993588"/>
                <a:gd name="connsiteX23" fmla="*/ 2009723 w 6448411"/>
                <a:gd name="connsiteY23" fmla="*/ 2667000 h 5993588"/>
                <a:gd name="connsiteX24" fmla="*/ 1872563 w 6448411"/>
                <a:gd name="connsiteY24" fmla="*/ 3246120 h 5993588"/>
                <a:gd name="connsiteX25" fmla="*/ 1598243 w 6448411"/>
                <a:gd name="connsiteY25" fmla="*/ 3230880 h 5993588"/>
                <a:gd name="connsiteX26" fmla="*/ 1102943 w 6448411"/>
                <a:gd name="connsiteY26" fmla="*/ 2933700 h 5993588"/>
                <a:gd name="connsiteX27" fmla="*/ 600023 w 6448411"/>
                <a:gd name="connsiteY27" fmla="*/ 2773680 h 5993588"/>
                <a:gd name="connsiteX28" fmla="*/ 219023 w 6448411"/>
                <a:gd name="connsiteY28" fmla="*/ 2857500 h 5993588"/>
                <a:gd name="connsiteX29" fmla="*/ 5663 w 6448411"/>
                <a:gd name="connsiteY29" fmla="*/ 3634740 h 5993588"/>
                <a:gd name="connsiteX30" fmla="*/ 440003 w 6448411"/>
                <a:gd name="connsiteY30" fmla="*/ 5262881 h 5993588"/>
                <a:gd name="connsiteX31" fmla="*/ 1430603 w 6448411"/>
                <a:gd name="connsiteY31" fmla="*/ 5402581 h 5993588"/>
                <a:gd name="connsiteX32" fmla="*/ 2764103 w 6448411"/>
                <a:gd name="connsiteY32" fmla="*/ 5085081 h 5993588"/>
                <a:gd name="connsiteX33" fmla="*/ 3043503 w 6448411"/>
                <a:gd name="connsiteY33" fmla="*/ 4259581 h 5993588"/>
                <a:gd name="connsiteX34" fmla="*/ 3462603 w 6448411"/>
                <a:gd name="connsiteY34" fmla="*/ 4348481 h 5993588"/>
                <a:gd name="connsiteX35" fmla="*/ 3742003 w 6448411"/>
                <a:gd name="connsiteY35" fmla="*/ 4208781 h 5993588"/>
                <a:gd name="connsiteX36" fmla="*/ 4046803 w 6448411"/>
                <a:gd name="connsiteY36" fmla="*/ 4767580 h 5993588"/>
                <a:gd name="connsiteX37" fmla="*/ 4707203 w 6448411"/>
                <a:gd name="connsiteY37" fmla="*/ 5008881 h 5993588"/>
                <a:gd name="connsiteX38" fmla="*/ 5227904 w 6448411"/>
                <a:gd name="connsiteY38" fmla="*/ 5910580 h 5993588"/>
                <a:gd name="connsiteX39" fmla="*/ 5812103 w 6448411"/>
                <a:gd name="connsiteY39" fmla="*/ 5796280 h 5993588"/>
                <a:gd name="connsiteX40" fmla="*/ 5050104 w 6448411"/>
                <a:gd name="connsiteY40" fmla="*/ 4069080 h 5993588"/>
                <a:gd name="connsiteX41" fmla="*/ 5974663 w 6448411"/>
                <a:gd name="connsiteY41" fmla="*/ 4912360 h 5993588"/>
                <a:gd name="connsiteX0" fmla="*/ 6368363 w 6448411"/>
                <a:gd name="connsiteY0" fmla="*/ 0 h 5974885"/>
                <a:gd name="connsiteX1" fmla="*/ 6444563 w 6448411"/>
                <a:gd name="connsiteY1" fmla="*/ 236220 h 5974885"/>
                <a:gd name="connsiteX2" fmla="*/ 6261683 w 6448411"/>
                <a:gd name="connsiteY2" fmla="*/ 762000 h 5974885"/>
                <a:gd name="connsiteX3" fmla="*/ 5880683 w 6448411"/>
                <a:gd name="connsiteY3" fmla="*/ 967740 h 5974885"/>
                <a:gd name="connsiteX4" fmla="*/ 5652083 w 6448411"/>
                <a:gd name="connsiteY4" fmla="*/ 1181100 h 5974885"/>
                <a:gd name="connsiteX5" fmla="*/ 5423483 w 6448411"/>
                <a:gd name="connsiteY5" fmla="*/ 1066800 h 5974885"/>
                <a:gd name="connsiteX6" fmla="*/ 5286323 w 6448411"/>
                <a:gd name="connsiteY6" fmla="*/ 944880 h 5974885"/>
                <a:gd name="connsiteX7" fmla="*/ 5347283 w 6448411"/>
                <a:gd name="connsiteY7" fmla="*/ 807720 h 5974885"/>
                <a:gd name="connsiteX8" fmla="*/ 5255843 w 6448411"/>
                <a:gd name="connsiteY8" fmla="*/ 579120 h 5974885"/>
                <a:gd name="connsiteX9" fmla="*/ 5172023 w 6448411"/>
                <a:gd name="connsiteY9" fmla="*/ 342900 h 5974885"/>
                <a:gd name="connsiteX10" fmla="*/ 5080583 w 6448411"/>
                <a:gd name="connsiteY10" fmla="*/ 114300 h 5974885"/>
                <a:gd name="connsiteX11" fmla="*/ 4608143 w 6448411"/>
                <a:gd name="connsiteY11" fmla="*/ 190500 h 5974885"/>
                <a:gd name="connsiteX12" fmla="*/ 4387163 w 6448411"/>
                <a:gd name="connsiteY12" fmla="*/ 693420 h 5974885"/>
                <a:gd name="connsiteX13" fmla="*/ 4387163 w 6448411"/>
                <a:gd name="connsiteY13" fmla="*/ 1120140 h 5974885"/>
                <a:gd name="connsiteX14" fmla="*/ 3952823 w 6448411"/>
                <a:gd name="connsiteY14" fmla="*/ 1165860 h 5974885"/>
                <a:gd name="connsiteX15" fmla="*/ 3495623 w 6448411"/>
                <a:gd name="connsiteY15" fmla="*/ 1539240 h 5974885"/>
                <a:gd name="connsiteX16" fmla="*/ 3145103 w 6448411"/>
                <a:gd name="connsiteY16" fmla="*/ 1699260 h 5974885"/>
                <a:gd name="connsiteX17" fmla="*/ 2931743 w 6448411"/>
                <a:gd name="connsiteY17" fmla="*/ 1790700 h 5974885"/>
                <a:gd name="connsiteX18" fmla="*/ 2619323 w 6448411"/>
                <a:gd name="connsiteY18" fmla="*/ 1798320 h 5974885"/>
                <a:gd name="connsiteX19" fmla="*/ 2306903 w 6448411"/>
                <a:gd name="connsiteY19" fmla="*/ 1760220 h 5974885"/>
                <a:gd name="connsiteX20" fmla="*/ 2169743 w 6448411"/>
                <a:gd name="connsiteY20" fmla="*/ 1851660 h 5974885"/>
                <a:gd name="connsiteX21" fmla="*/ 1727783 w 6448411"/>
                <a:gd name="connsiteY21" fmla="*/ 1805940 h 5974885"/>
                <a:gd name="connsiteX22" fmla="*/ 1651583 w 6448411"/>
                <a:gd name="connsiteY22" fmla="*/ 2286000 h 5974885"/>
                <a:gd name="connsiteX23" fmla="*/ 2009723 w 6448411"/>
                <a:gd name="connsiteY23" fmla="*/ 2667000 h 5974885"/>
                <a:gd name="connsiteX24" fmla="*/ 1872563 w 6448411"/>
                <a:gd name="connsiteY24" fmla="*/ 3246120 h 5974885"/>
                <a:gd name="connsiteX25" fmla="*/ 1598243 w 6448411"/>
                <a:gd name="connsiteY25" fmla="*/ 3230880 h 5974885"/>
                <a:gd name="connsiteX26" fmla="*/ 1102943 w 6448411"/>
                <a:gd name="connsiteY26" fmla="*/ 2933700 h 5974885"/>
                <a:gd name="connsiteX27" fmla="*/ 600023 w 6448411"/>
                <a:gd name="connsiteY27" fmla="*/ 2773680 h 5974885"/>
                <a:gd name="connsiteX28" fmla="*/ 219023 w 6448411"/>
                <a:gd name="connsiteY28" fmla="*/ 2857500 h 5974885"/>
                <a:gd name="connsiteX29" fmla="*/ 5663 w 6448411"/>
                <a:gd name="connsiteY29" fmla="*/ 3634740 h 5974885"/>
                <a:gd name="connsiteX30" fmla="*/ 440003 w 6448411"/>
                <a:gd name="connsiteY30" fmla="*/ 5262881 h 5974885"/>
                <a:gd name="connsiteX31" fmla="*/ 1430603 w 6448411"/>
                <a:gd name="connsiteY31" fmla="*/ 5402581 h 5974885"/>
                <a:gd name="connsiteX32" fmla="*/ 2764103 w 6448411"/>
                <a:gd name="connsiteY32" fmla="*/ 5085081 h 5974885"/>
                <a:gd name="connsiteX33" fmla="*/ 3043503 w 6448411"/>
                <a:gd name="connsiteY33" fmla="*/ 4259581 h 5974885"/>
                <a:gd name="connsiteX34" fmla="*/ 3462603 w 6448411"/>
                <a:gd name="connsiteY34" fmla="*/ 4348481 h 5974885"/>
                <a:gd name="connsiteX35" fmla="*/ 3742003 w 6448411"/>
                <a:gd name="connsiteY35" fmla="*/ 4208781 h 5974885"/>
                <a:gd name="connsiteX36" fmla="*/ 4046803 w 6448411"/>
                <a:gd name="connsiteY36" fmla="*/ 4767580 h 5974885"/>
                <a:gd name="connsiteX37" fmla="*/ 4707203 w 6448411"/>
                <a:gd name="connsiteY37" fmla="*/ 5008881 h 5974885"/>
                <a:gd name="connsiteX38" fmla="*/ 5151703 w 6448411"/>
                <a:gd name="connsiteY38" fmla="*/ 5567680 h 5974885"/>
                <a:gd name="connsiteX39" fmla="*/ 5227904 w 6448411"/>
                <a:gd name="connsiteY39" fmla="*/ 5910580 h 5974885"/>
                <a:gd name="connsiteX40" fmla="*/ 5812103 w 6448411"/>
                <a:gd name="connsiteY40" fmla="*/ 5796280 h 5974885"/>
                <a:gd name="connsiteX41" fmla="*/ 5050104 w 6448411"/>
                <a:gd name="connsiteY41" fmla="*/ 4069080 h 5974885"/>
                <a:gd name="connsiteX42" fmla="*/ 5974663 w 6448411"/>
                <a:gd name="connsiteY42" fmla="*/ 4912360 h 5974885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050104 w 6448411"/>
                <a:gd name="connsiteY42" fmla="*/ 4069080 h 5924122"/>
                <a:gd name="connsiteX43" fmla="*/ 5974663 w 6448411"/>
                <a:gd name="connsiteY43" fmla="*/ 4912360 h 5924122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215203 w 6448411"/>
                <a:gd name="connsiteY42" fmla="*/ 4577081 h 5924122"/>
                <a:gd name="connsiteX43" fmla="*/ 5050104 w 6448411"/>
                <a:gd name="connsiteY43" fmla="*/ 4069080 h 5924122"/>
                <a:gd name="connsiteX44" fmla="*/ 5974663 w 6448411"/>
                <a:gd name="connsiteY44" fmla="*/ 4912360 h 5924122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748603 w 6448411"/>
                <a:gd name="connsiteY42" fmla="*/ 4996181 h 5924122"/>
                <a:gd name="connsiteX43" fmla="*/ 5215203 w 6448411"/>
                <a:gd name="connsiteY43" fmla="*/ 4577081 h 5924122"/>
                <a:gd name="connsiteX44" fmla="*/ 5050104 w 6448411"/>
                <a:gd name="connsiteY44" fmla="*/ 4069080 h 5924122"/>
                <a:gd name="connsiteX45" fmla="*/ 5974663 w 6448411"/>
                <a:gd name="connsiteY45" fmla="*/ 4912360 h 5924122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748603 w 6448411"/>
                <a:gd name="connsiteY42" fmla="*/ 4996181 h 5924122"/>
                <a:gd name="connsiteX43" fmla="*/ 5215203 w 6448411"/>
                <a:gd name="connsiteY43" fmla="*/ 4577081 h 5924122"/>
                <a:gd name="connsiteX44" fmla="*/ 5050104 w 6448411"/>
                <a:gd name="connsiteY44" fmla="*/ 4069080 h 5924122"/>
                <a:gd name="connsiteX45" fmla="*/ 5520003 w 6448411"/>
                <a:gd name="connsiteY45" fmla="*/ 4564381 h 5924122"/>
                <a:gd name="connsiteX46" fmla="*/ 5974663 w 6448411"/>
                <a:gd name="connsiteY46" fmla="*/ 4912360 h 5924122"/>
                <a:gd name="connsiteX0" fmla="*/ 6368363 w 6448411"/>
                <a:gd name="connsiteY0" fmla="*/ 0 h 5914101"/>
                <a:gd name="connsiteX1" fmla="*/ 6444563 w 6448411"/>
                <a:gd name="connsiteY1" fmla="*/ 236220 h 5914101"/>
                <a:gd name="connsiteX2" fmla="*/ 6261683 w 6448411"/>
                <a:gd name="connsiteY2" fmla="*/ 762000 h 5914101"/>
                <a:gd name="connsiteX3" fmla="*/ 5880683 w 6448411"/>
                <a:gd name="connsiteY3" fmla="*/ 967740 h 5914101"/>
                <a:gd name="connsiteX4" fmla="*/ 5652083 w 6448411"/>
                <a:gd name="connsiteY4" fmla="*/ 1181100 h 5914101"/>
                <a:gd name="connsiteX5" fmla="*/ 5423483 w 6448411"/>
                <a:gd name="connsiteY5" fmla="*/ 1066800 h 5914101"/>
                <a:gd name="connsiteX6" fmla="*/ 5286323 w 6448411"/>
                <a:gd name="connsiteY6" fmla="*/ 944880 h 5914101"/>
                <a:gd name="connsiteX7" fmla="*/ 5347283 w 6448411"/>
                <a:gd name="connsiteY7" fmla="*/ 807720 h 5914101"/>
                <a:gd name="connsiteX8" fmla="*/ 5255843 w 6448411"/>
                <a:gd name="connsiteY8" fmla="*/ 579120 h 5914101"/>
                <a:gd name="connsiteX9" fmla="*/ 5172023 w 6448411"/>
                <a:gd name="connsiteY9" fmla="*/ 342900 h 5914101"/>
                <a:gd name="connsiteX10" fmla="*/ 5080583 w 6448411"/>
                <a:gd name="connsiteY10" fmla="*/ 114300 h 5914101"/>
                <a:gd name="connsiteX11" fmla="*/ 4608143 w 6448411"/>
                <a:gd name="connsiteY11" fmla="*/ 190500 h 5914101"/>
                <a:gd name="connsiteX12" fmla="*/ 4387163 w 6448411"/>
                <a:gd name="connsiteY12" fmla="*/ 693420 h 5914101"/>
                <a:gd name="connsiteX13" fmla="*/ 4387163 w 6448411"/>
                <a:gd name="connsiteY13" fmla="*/ 1120140 h 5914101"/>
                <a:gd name="connsiteX14" fmla="*/ 3952823 w 6448411"/>
                <a:gd name="connsiteY14" fmla="*/ 1165860 h 5914101"/>
                <a:gd name="connsiteX15" fmla="*/ 3495623 w 6448411"/>
                <a:gd name="connsiteY15" fmla="*/ 1539240 h 5914101"/>
                <a:gd name="connsiteX16" fmla="*/ 3145103 w 6448411"/>
                <a:gd name="connsiteY16" fmla="*/ 1699260 h 5914101"/>
                <a:gd name="connsiteX17" fmla="*/ 2931743 w 6448411"/>
                <a:gd name="connsiteY17" fmla="*/ 1790700 h 5914101"/>
                <a:gd name="connsiteX18" fmla="*/ 2619323 w 6448411"/>
                <a:gd name="connsiteY18" fmla="*/ 1798320 h 5914101"/>
                <a:gd name="connsiteX19" fmla="*/ 2306903 w 6448411"/>
                <a:gd name="connsiteY19" fmla="*/ 1760220 h 5914101"/>
                <a:gd name="connsiteX20" fmla="*/ 2169743 w 6448411"/>
                <a:gd name="connsiteY20" fmla="*/ 1851660 h 5914101"/>
                <a:gd name="connsiteX21" fmla="*/ 1727783 w 6448411"/>
                <a:gd name="connsiteY21" fmla="*/ 1805940 h 5914101"/>
                <a:gd name="connsiteX22" fmla="*/ 1651583 w 6448411"/>
                <a:gd name="connsiteY22" fmla="*/ 2286000 h 5914101"/>
                <a:gd name="connsiteX23" fmla="*/ 2009723 w 6448411"/>
                <a:gd name="connsiteY23" fmla="*/ 2667000 h 5914101"/>
                <a:gd name="connsiteX24" fmla="*/ 1872563 w 6448411"/>
                <a:gd name="connsiteY24" fmla="*/ 3246120 h 5914101"/>
                <a:gd name="connsiteX25" fmla="*/ 1598243 w 6448411"/>
                <a:gd name="connsiteY25" fmla="*/ 3230880 h 5914101"/>
                <a:gd name="connsiteX26" fmla="*/ 1102943 w 6448411"/>
                <a:gd name="connsiteY26" fmla="*/ 2933700 h 5914101"/>
                <a:gd name="connsiteX27" fmla="*/ 600023 w 6448411"/>
                <a:gd name="connsiteY27" fmla="*/ 2773680 h 5914101"/>
                <a:gd name="connsiteX28" fmla="*/ 219023 w 6448411"/>
                <a:gd name="connsiteY28" fmla="*/ 2857500 h 5914101"/>
                <a:gd name="connsiteX29" fmla="*/ 5663 w 6448411"/>
                <a:gd name="connsiteY29" fmla="*/ 3634740 h 5914101"/>
                <a:gd name="connsiteX30" fmla="*/ 440003 w 6448411"/>
                <a:gd name="connsiteY30" fmla="*/ 5262881 h 5914101"/>
                <a:gd name="connsiteX31" fmla="*/ 1430603 w 6448411"/>
                <a:gd name="connsiteY31" fmla="*/ 5402581 h 5914101"/>
                <a:gd name="connsiteX32" fmla="*/ 2764103 w 6448411"/>
                <a:gd name="connsiteY32" fmla="*/ 5085081 h 5914101"/>
                <a:gd name="connsiteX33" fmla="*/ 3043503 w 6448411"/>
                <a:gd name="connsiteY33" fmla="*/ 4259581 h 5914101"/>
                <a:gd name="connsiteX34" fmla="*/ 3462603 w 6448411"/>
                <a:gd name="connsiteY34" fmla="*/ 4348481 h 5914101"/>
                <a:gd name="connsiteX35" fmla="*/ 3742003 w 6448411"/>
                <a:gd name="connsiteY35" fmla="*/ 4208781 h 5914101"/>
                <a:gd name="connsiteX36" fmla="*/ 4046803 w 6448411"/>
                <a:gd name="connsiteY36" fmla="*/ 4767580 h 5914101"/>
                <a:gd name="connsiteX37" fmla="*/ 4707203 w 6448411"/>
                <a:gd name="connsiteY37" fmla="*/ 5008881 h 5914101"/>
                <a:gd name="connsiteX38" fmla="*/ 5151703 w 6448411"/>
                <a:gd name="connsiteY38" fmla="*/ 5567680 h 5914101"/>
                <a:gd name="connsiteX39" fmla="*/ 5227904 w 6448411"/>
                <a:gd name="connsiteY39" fmla="*/ 5910580 h 5914101"/>
                <a:gd name="connsiteX40" fmla="*/ 5659703 w 6448411"/>
                <a:gd name="connsiteY40" fmla="*/ 5478780 h 5914101"/>
                <a:gd name="connsiteX41" fmla="*/ 5926403 w 6448411"/>
                <a:gd name="connsiteY41" fmla="*/ 5313681 h 5914101"/>
                <a:gd name="connsiteX42" fmla="*/ 5748603 w 6448411"/>
                <a:gd name="connsiteY42" fmla="*/ 4996181 h 5914101"/>
                <a:gd name="connsiteX43" fmla="*/ 5215203 w 6448411"/>
                <a:gd name="connsiteY43" fmla="*/ 4577081 h 5914101"/>
                <a:gd name="connsiteX44" fmla="*/ 5050104 w 6448411"/>
                <a:gd name="connsiteY44" fmla="*/ 4069080 h 5914101"/>
                <a:gd name="connsiteX45" fmla="*/ 5520003 w 6448411"/>
                <a:gd name="connsiteY45" fmla="*/ 4564381 h 5914101"/>
                <a:gd name="connsiteX46" fmla="*/ 5974663 w 6448411"/>
                <a:gd name="connsiteY46" fmla="*/ 4912360 h 5914101"/>
                <a:gd name="connsiteX0" fmla="*/ 6368363 w 6448411"/>
                <a:gd name="connsiteY0" fmla="*/ 0 h 5940459"/>
                <a:gd name="connsiteX1" fmla="*/ 6444563 w 6448411"/>
                <a:gd name="connsiteY1" fmla="*/ 236220 h 5940459"/>
                <a:gd name="connsiteX2" fmla="*/ 6261683 w 6448411"/>
                <a:gd name="connsiteY2" fmla="*/ 762000 h 5940459"/>
                <a:gd name="connsiteX3" fmla="*/ 5880683 w 6448411"/>
                <a:gd name="connsiteY3" fmla="*/ 967740 h 5940459"/>
                <a:gd name="connsiteX4" fmla="*/ 5652083 w 6448411"/>
                <a:gd name="connsiteY4" fmla="*/ 1181100 h 5940459"/>
                <a:gd name="connsiteX5" fmla="*/ 5423483 w 6448411"/>
                <a:gd name="connsiteY5" fmla="*/ 1066800 h 5940459"/>
                <a:gd name="connsiteX6" fmla="*/ 5286323 w 6448411"/>
                <a:gd name="connsiteY6" fmla="*/ 944880 h 5940459"/>
                <a:gd name="connsiteX7" fmla="*/ 5347283 w 6448411"/>
                <a:gd name="connsiteY7" fmla="*/ 807720 h 5940459"/>
                <a:gd name="connsiteX8" fmla="*/ 5255843 w 6448411"/>
                <a:gd name="connsiteY8" fmla="*/ 579120 h 5940459"/>
                <a:gd name="connsiteX9" fmla="*/ 5172023 w 6448411"/>
                <a:gd name="connsiteY9" fmla="*/ 342900 h 5940459"/>
                <a:gd name="connsiteX10" fmla="*/ 5080583 w 6448411"/>
                <a:gd name="connsiteY10" fmla="*/ 114300 h 5940459"/>
                <a:gd name="connsiteX11" fmla="*/ 4608143 w 6448411"/>
                <a:gd name="connsiteY11" fmla="*/ 190500 h 5940459"/>
                <a:gd name="connsiteX12" fmla="*/ 4387163 w 6448411"/>
                <a:gd name="connsiteY12" fmla="*/ 693420 h 5940459"/>
                <a:gd name="connsiteX13" fmla="*/ 4387163 w 6448411"/>
                <a:gd name="connsiteY13" fmla="*/ 1120140 h 5940459"/>
                <a:gd name="connsiteX14" fmla="*/ 3952823 w 6448411"/>
                <a:gd name="connsiteY14" fmla="*/ 1165860 h 5940459"/>
                <a:gd name="connsiteX15" fmla="*/ 3495623 w 6448411"/>
                <a:gd name="connsiteY15" fmla="*/ 1539240 h 5940459"/>
                <a:gd name="connsiteX16" fmla="*/ 3145103 w 6448411"/>
                <a:gd name="connsiteY16" fmla="*/ 1699260 h 5940459"/>
                <a:gd name="connsiteX17" fmla="*/ 2931743 w 6448411"/>
                <a:gd name="connsiteY17" fmla="*/ 1790700 h 5940459"/>
                <a:gd name="connsiteX18" fmla="*/ 2619323 w 6448411"/>
                <a:gd name="connsiteY18" fmla="*/ 1798320 h 5940459"/>
                <a:gd name="connsiteX19" fmla="*/ 2306903 w 6448411"/>
                <a:gd name="connsiteY19" fmla="*/ 1760220 h 5940459"/>
                <a:gd name="connsiteX20" fmla="*/ 2169743 w 6448411"/>
                <a:gd name="connsiteY20" fmla="*/ 1851660 h 5940459"/>
                <a:gd name="connsiteX21" fmla="*/ 1727783 w 6448411"/>
                <a:gd name="connsiteY21" fmla="*/ 1805940 h 5940459"/>
                <a:gd name="connsiteX22" fmla="*/ 1651583 w 6448411"/>
                <a:gd name="connsiteY22" fmla="*/ 2286000 h 5940459"/>
                <a:gd name="connsiteX23" fmla="*/ 2009723 w 6448411"/>
                <a:gd name="connsiteY23" fmla="*/ 2667000 h 5940459"/>
                <a:gd name="connsiteX24" fmla="*/ 1872563 w 6448411"/>
                <a:gd name="connsiteY24" fmla="*/ 3246120 h 5940459"/>
                <a:gd name="connsiteX25" fmla="*/ 1598243 w 6448411"/>
                <a:gd name="connsiteY25" fmla="*/ 3230880 h 5940459"/>
                <a:gd name="connsiteX26" fmla="*/ 1102943 w 6448411"/>
                <a:gd name="connsiteY26" fmla="*/ 2933700 h 5940459"/>
                <a:gd name="connsiteX27" fmla="*/ 600023 w 6448411"/>
                <a:gd name="connsiteY27" fmla="*/ 2773680 h 5940459"/>
                <a:gd name="connsiteX28" fmla="*/ 219023 w 6448411"/>
                <a:gd name="connsiteY28" fmla="*/ 2857500 h 5940459"/>
                <a:gd name="connsiteX29" fmla="*/ 5663 w 6448411"/>
                <a:gd name="connsiteY29" fmla="*/ 3634740 h 5940459"/>
                <a:gd name="connsiteX30" fmla="*/ 440003 w 6448411"/>
                <a:gd name="connsiteY30" fmla="*/ 5262881 h 5940459"/>
                <a:gd name="connsiteX31" fmla="*/ 1430603 w 6448411"/>
                <a:gd name="connsiteY31" fmla="*/ 5402581 h 5940459"/>
                <a:gd name="connsiteX32" fmla="*/ 2764103 w 6448411"/>
                <a:gd name="connsiteY32" fmla="*/ 5085081 h 5940459"/>
                <a:gd name="connsiteX33" fmla="*/ 3043503 w 6448411"/>
                <a:gd name="connsiteY33" fmla="*/ 4259581 h 5940459"/>
                <a:gd name="connsiteX34" fmla="*/ 3462603 w 6448411"/>
                <a:gd name="connsiteY34" fmla="*/ 4348481 h 5940459"/>
                <a:gd name="connsiteX35" fmla="*/ 3742003 w 6448411"/>
                <a:gd name="connsiteY35" fmla="*/ 4208781 h 5940459"/>
                <a:gd name="connsiteX36" fmla="*/ 4046803 w 6448411"/>
                <a:gd name="connsiteY36" fmla="*/ 4767580 h 5940459"/>
                <a:gd name="connsiteX37" fmla="*/ 4707203 w 6448411"/>
                <a:gd name="connsiteY37" fmla="*/ 5008881 h 5940459"/>
                <a:gd name="connsiteX38" fmla="*/ 5151703 w 6448411"/>
                <a:gd name="connsiteY38" fmla="*/ 5567680 h 5940459"/>
                <a:gd name="connsiteX39" fmla="*/ 5227904 w 6448411"/>
                <a:gd name="connsiteY39" fmla="*/ 5910580 h 5940459"/>
                <a:gd name="connsiteX40" fmla="*/ 5659703 w 6448411"/>
                <a:gd name="connsiteY40" fmla="*/ 5897882 h 5940459"/>
                <a:gd name="connsiteX41" fmla="*/ 5659703 w 6448411"/>
                <a:gd name="connsiteY41" fmla="*/ 5478780 h 5940459"/>
                <a:gd name="connsiteX42" fmla="*/ 5926403 w 6448411"/>
                <a:gd name="connsiteY42" fmla="*/ 5313681 h 5940459"/>
                <a:gd name="connsiteX43" fmla="*/ 5748603 w 6448411"/>
                <a:gd name="connsiteY43" fmla="*/ 4996181 h 5940459"/>
                <a:gd name="connsiteX44" fmla="*/ 5215203 w 6448411"/>
                <a:gd name="connsiteY44" fmla="*/ 4577081 h 5940459"/>
                <a:gd name="connsiteX45" fmla="*/ 5050104 w 6448411"/>
                <a:gd name="connsiteY45" fmla="*/ 4069080 h 5940459"/>
                <a:gd name="connsiteX46" fmla="*/ 5520003 w 6448411"/>
                <a:gd name="connsiteY46" fmla="*/ 4564381 h 5940459"/>
                <a:gd name="connsiteX47" fmla="*/ 5974663 w 6448411"/>
                <a:gd name="connsiteY47" fmla="*/ 4912360 h 5940459"/>
                <a:gd name="connsiteX0" fmla="*/ 6368363 w 6448411"/>
                <a:gd name="connsiteY0" fmla="*/ 0 h 5923500"/>
                <a:gd name="connsiteX1" fmla="*/ 6444563 w 6448411"/>
                <a:gd name="connsiteY1" fmla="*/ 236220 h 5923500"/>
                <a:gd name="connsiteX2" fmla="*/ 6261683 w 6448411"/>
                <a:gd name="connsiteY2" fmla="*/ 762000 h 5923500"/>
                <a:gd name="connsiteX3" fmla="*/ 5880683 w 6448411"/>
                <a:gd name="connsiteY3" fmla="*/ 967740 h 5923500"/>
                <a:gd name="connsiteX4" fmla="*/ 5652083 w 6448411"/>
                <a:gd name="connsiteY4" fmla="*/ 1181100 h 5923500"/>
                <a:gd name="connsiteX5" fmla="*/ 5423483 w 6448411"/>
                <a:gd name="connsiteY5" fmla="*/ 1066800 h 5923500"/>
                <a:gd name="connsiteX6" fmla="*/ 5286323 w 6448411"/>
                <a:gd name="connsiteY6" fmla="*/ 944880 h 5923500"/>
                <a:gd name="connsiteX7" fmla="*/ 5347283 w 6448411"/>
                <a:gd name="connsiteY7" fmla="*/ 807720 h 5923500"/>
                <a:gd name="connsiteX8" fmla="*/ 5255843 w 6448411"/>
                <a:gd name="connsiteY8" fmla="*/ 579120 h 5923500"/>
                <a:gd name="connsiteX9" fmla="*/ 5172023 w 6448411"/>
                <a:gd name="connsiteY9" fmla="*/ 342900 h 5923500"/>
                <a:gd name="connsiteX10" fmla="*/ 5080583 w 6448411"/>
                <a:gd name="connsiteY10" fmla="*/ 114300 h 5923500"/>
                <a:gd name="connsiteX11" fmla="*/ 4608143 w 6448411"/>
                <a:gd name="connsiteY11" fmla="*/ 190500 h 5923500"/>
                <a:gd name="connsiteX12" fmla="*/ 4387163 w 6448411"/>
                <a:gd name="connsiteY12" fmla="*/ 693420 h 5923500"/>
                <a:gd name="connsiteX13" fmla="*/ 4387163 w 6448411"/>
                <a:gd name="connsiteY13" fmla="*/ 1120140 h 5923500"/>
                <a:gd name="connsiteX14" fmla="*/ 3952823 w 6448411"/>
                <a:gd name="connsiteY14" fmla="*/ 1165860 h 5923500"/>
                <a:gd name="connsiteX15" fmla="*/ 3495623 w 6448411"/>
                <a:gd name="connsiteY15" fmla="*/ 1539240 h 5923500"/>
                <a:gd name="connsiteX16" fmla="*/ 3145103 w 6448411"/>
                <a:gd name="connsiteY16" fmla="*/ 1699260 h 5923500"/>
                <a:gd name="connsiteX17" fmla="*/ 2931743 w 6448411"/>
                <a:gd name="connsiteY17" fmla="*/ 1790700 h 5923500"/>
                <a:gd name="connsiteX18" fmla="*/ 2619323 w 6448411"/>
                <a:gd name="connsiteY18" fmla="*/ 1798320 h 5923500"/>
                <a:gd name="connsiteX19" fmla="*/ 2306903 w 6448411"/>
                <a:gd name="connsiteY19" fmla="*/ 1760220 h 5923500"/>
                <a:gd name="connsiteX20" fmla="*/ 2169743 w 6448411"/>
                <a:gd name="connsiteY20" fmla="*/ 1851660 h 5923500"/>
                <a:gd name="connsiteX21" fmla="*/ 1727783 w 6448411"/>
                <a:gd name="connsiteY21" fmla="*/ 1805940 h 5923500"/>
                <a:gd name="connsiteX22" fmla="*/ 1651583 w 6448411"/>
                <a:gd name="connsiteY22" fmla="*/ 2286000 h 5923500"/>
                <a:gd name="connsiteX23" fmla="*/ 2009723 w 6448411"/>
                <a:gd name="connsiteY23" fmla="*/ 2667000 h 5923500"/>
                <a:gd name="connsiteX24" fmla="*/ 1872563 w 6448411"/>
                <a:gd name="connsiteY24" fmla="*/ 3246120 h 5923500"/>
                <a:gd name="connsiteX25" fmla="*/ 1598243 w 6448411"/>
                <a:gd name="connsiteY25" fmla="*/ 3230880 h 5923500"/>
                <a:gd name="connsiteX26" fmla="*/ 1102943 w 6448411"/>
                <a:gd name="connsiteY26" fmla="*/ 2933700 h 5923500"/>
                <a:gd name="connsiteX27" fmla="*/ 600023 w 6448411"/>
                <a:gd name="connsiteY27" fmla="*/ 2773680 h 5923500"/>
                <a:gd name="connsiteX28" fmla="*/ 219023 w 6448411"/>
                <a:gd name="connsiteY28" fmla="*/ 2857500 h 5923500"/>
                <a:gd name="connsiteX29" fmla="*/ 5663 w 6448411"/>
                <a:gd name="connsiteY29" fmla="*/ 3634740 h 5923500"/>
                <a:gd name="connsiteX30" fmla="*/ 440003 w 6448411"/>
                <a:gd name="connsiteY30" fmla="*/ 5262881 h 5923500"/>
                <a:gd name="connsiteX31" fmla="*/ 1430603 w 6448411"/>
                <a:gd name="connsiteY31" fmla="*/ 5402581 h 5923500"/>
                <a:gd name="connsiteX32" fmla="*/ 2764103 w 6448411"/>
                <a:gd name="connsiteY32" fmla="*/ 5085081 h 5923500"/>
                <a:gd name="connsiteX33" fmla="*/ 3043503 w 6448411"/>
                <a:gd name="connsiteY33" fmla="*/ 4259581 h 5923500"/>
                <a:gd name="connsiteX34" fmla="*/ 3462603 w 6448411"/>
                <a:gd name="connsiteY34" fmla="*/ 4348481 h 5923500"/>
                <a:gd name="connsiteX35" fmla="*/ 3742003 w 6448411"/>
                <a:gd name="connsiteY35" fmla="*/ 4208781 h 5923500"/>
                <a:gd name="connsiteX36" fmla="*/ 4046803 w 6448411"/>
                <a:gd name="connsiteY36" fmla="*/ 4767580 h 5923500"/>
                <a:gd name="connsiteX37" fmla="*/ 4707203 w 6448411"/>
                <a:gd name="connsiteY37" fmla="*/ 5008881 h 5923500"/>
                <a:gd name="connsiteX38" fmla="*/ 5151703 w 6448411"/>
                <a:gd name="connsiteY38" fmla="*/ 5567680 h 5923500"/>
                <a:gd name="connsiteX39" fmla="*/ 5227904 w 6448411"/>
                <a:gd name="connsiteY39" fmla="*/ 5910580 h 5923500"/>
                <a:gd name="connsiteX40" fmla="*/ 5659703 w 6448411"/>
                <a:gd name="connsiteY40" fmla="*/ 5897882 h 5923500"/>
                <a:gd name="connsiteX41" fmla="*/ 5735903 w 6448411"/>
                <a:gd name="connsiteY41" fmla="*/ 5758182 h 5923500"/>
                <a:gd name="connsiteX42" fmla="*/ 5659703 w 6448411"/>
                <a:gd name="connsiteY42" fmla="*/ 5478780 h 5923500"/>
                <a:gd name="connsiteX43" fmla="*/ 5926403 w 6448411"/>
                <a:gd name="connsiteY43" fmla="*/ 5313681 h 5923500"/>
                <a:gd name="connsiteX44" fmla="*/ 5748603 w 6448411"/>
                <a:gd name="connsiteY44" fmla="*/ 4996181 h 5923500"/>
                <a:gd name="connsiteX45" fmla="*/ 5215203 w 6448411"/>
                <a:gd name="connsiteY45" fmla="*/ 4577081 h 5923500"/>
                <a:gd name="connsiteX46" fmla="*/ 5050104 w 6448411"/>
                <a:gd name="connsiteY46" fmla="*/ 4069080 h 5923500"/>
                <a:gd name="connsiteX47" fmla="*/ 5520003 w 6448411"/>
                <a:gd name="connsiteY47" fmla="*/ 4564381 h 5923500"/>
                <a:gd name="connsiteX48" fmla="*/ 5974663 w 6448411"/>
                <a:gd name="connsiteY48" fmla="*/ 4912360 h 5923500"/>
                <a:gd name="connsiteX0" fmla="*/ 6368363 w 6448411"/>
                <a:gd name="connsiteY0" fmla="*/ 0 h 5923500"/>
                <a:gd name="connsiteX1" fmla="*/ 6444563 w 6448411"/>
                <a:gd name="connsiteY1" fmla="*/ 236220 h 5923500"/>
                <a:gd name="connsiteX2" fmla="*/ 6261683 w 6448411"/>
                <a:gd name="connsiteY2" fmla="*/ 762000 h 5923500"/>
                <a:gd name="connsiteX3" fmla="*/ 5880683 w 6448411"/>
                <a:gd name="connsiteY3" fmla="*/ 967740 h 5923500"/>
                <a:gd name="connsiteX4" fmla="*/ 5652083 w 6448411"/>
                <a:gd name="connsiteY4" fmla="*/ 1181100 h 5923500"/>
                <a:gd name="connsiteX5" fmla="*/ 5423483 w 6448411"/>
                <a:gd name="connsiteY5" fmla="*/ 1066800 h 5923500"/>
                <a:gd name="connsiteX6" fmla="*/ 5286323 w 6448411"/>
                <a:gd name="connsiteY6" fmla="*/ 944880 h 5923500"/>
                <a:gd name="connsiteX7" fmla="*/ 5347283 w 6448411"/>
                <a:gd name="connsiteY7" fmla="*/ 807720 h 5923500"/>
                <a:gd name="connsiteX8" fmla="*/ 5255843 w 6448411"/>
                <a:gd name="connsiteY8" fmla="*/ 579120 h 5923500"/>
                <a:gd name="connsiteX9" fmla="*/ 5172023 w 6448411"/>
                <a:gd name="connsiteY9" fmla="*/ 342900 h 5923500"/>
                <a:gd name="connsiteX10" fmla="*/ 5080583 w 6448411"/>
                <a:gd name="connsiteY10" fmla="*/ 114300 h 5923500"/>
                <a:gd name="connsiteX11" fmla="*/ 4608143 w 6448411"/>
                <a:gd name="connsiteY11" fmla="*/ 190500 h 5923500"/>
                <a:gd name="connsiteX12" fmla="*/ 4387163 w 6448411"/>
                <a:gd name="connsiteY12" fmla="*/ 693420 h 5923500"/>
                <a:gd name="connsiteX13" fmla="*/ 4387163 w 6448411"/>
                <a:gd name="connsiteY13" fmla="*/ 1120140 h 5923500"/>
                <a:gd name="connsiteX14" fmla="*/ 3952823 w 6448411"/>
                <a:gd name="connsiteY14" fmla="*/ 1165860 h 5923500"/>
                <a:gd name="connsiteX15" fmla="*/ 3495623 w 6448411"/>
                <a:gd name="connsiteY15" fmla="*/ 1539240 h 5923500"/>
                <a:gd name="connsiteX16" fmla="*/ 3145103 w 6448411"/>
                <a:gd name="connsiteY16" fmla="*/ 1699260 h 5923500"/>
                <a:gd name="connsiteX17" fmla="*/ 2931743 w 6448411"/>
                <a:gd name="connsiteY17" fmla="*/ 1790700 h 5923500"/>
                <a:gd name="connsiteX18" fmla="*/ 2619323 w 6448411"/>
                <a:gd name="connsiteY18" fmla="*/ 1798320 h 5923500"/>
                <a:gd name="connsiteX19" fmla="*/ 2306903 w 6448411"/>
                <a:gd name="connsiteY19" fmla="*/ 1760220 h 5923500"/>
                <a:gd name="connsiteX20" fmla="*/ 2169743 w 6448411"/>
                <a:gd name="connsiteY20" fmla="*/ 1851660 h 5923500"/>
                <a:gd name="connsiteX21" fmla="*/ 1727783 w 6448411"/>
                <a:gd name="connsiteY21" fmla="*/ 1805940 h 5923500"/>
                <a:gd name="connsiteX22" fmla="*/ 1651583 w 6448411"/>
                <a:gd name="connsiteY22" fmla="*/ 2286000 h 5923500"/>
                <a:gd name="connsiteX23" fmla="*/ 2009723 w 6448411"/>
                <a:gd name="connsiteY23" fmla="*/ 2667000 h 5923500"/>
                <a:gd name="connsiteX24" fmla="*/ 1872563 w 6448411"/>
                <a:gd name="connsiteY24" fmla="*/ 3246120 h 5923500"/>
                <a:gd name="connsiteX25" fmla="*/ 1598243 w 6448411"/>
                <a:gd name="connsiteY25" fmla="*/ 3230880 h 5923500"/>
                <a:gd name="connsiteX26" fmla="*/ 1102943 w 6448411"/>
                <a:gd name="connsiteY26" fmla="*/ 2933700 h 5923500"/>
                <a:gd name="connsiteX27" fmla="*/ 600023 w 6448411"/>
                <a:gd name="connsiteY27" fmla="*/ 2773680 h 5923500"/>
                <a:gd name="connsiteX28" fmla="*/ 219023 w 6448411"/>
                <a:gd name="connsiteY28" fmla="*/ 2857500 h 5923500"/>
                <a:gd name="connsiteX29" fmla="*/ 5663 w 6448411"/>
                <a:gd name="connsiteY29" fmla="*/ 3634740 h 5923500"/>
                <a:gd name="connsiteX30" fmla="*/ 440003 w 6448411"/>
                <a:gd name="connsiteY30" fmla="*/ 5262881 h 5923500"/>
                <a:gd name="connsiteX31" fmla="*/ 1430603 w 6448411"/>
                <a:gd name="connsiteY31" fmla="*/ 5402581 h 5923500"/>
                <a:gd name="connsiteX32" fmla="*/ 2764103 w 6448411"/>
                <a:gd name="connsiteY32" fmla="*/ 5085081 h 5923500"/>
                <a:gd name="connsiteX33" fmla="*/ 3043503 w 6448411"/>
                <a:gd name="connsiteY33" fmla="*/ 4259581 h 5923500"/>
                <a:gd name="connsiteX34" fmla="*/ 3462603 w 6448411"/>
                <a:gd name="connsiteY34" fmla="*/ 4348481 h 5923500"/>
                <a:gd name="connsiteX35" fmla="*/ 3742003 w 6448411"/>
                <a:gd name="connsiteY35" fmla="*/ 4208781 h 5923500"/>
                <a:gd name="connsiteX36" fmla="*/ 4046803 w 6448411"/>
                <a:gd name="connsiteY36" fmla="*/ 4767580 h 5923500"/>
                <a:gd name="connsiteX37" fmla="*/ 4707203 w 6448411"/>
                <a:gd name="connsiteY37" fmla="*/ 5008881 h 5923500"/>
                <a:gd name="connsiteX38" fmla="*/ 5151703 w 6448411"/>
                <a:gd name="connsiteY38" fmla="*/ 5567680 h 5923500"/>
                <a:gd name="connsiteX39" fmla="*/ 5227904 w 6448411"/>
                <a:gd name="connsiteY39" fmla="*/ 5910580 h 5923500"/>
                <a:gd name="connsiteX40" fmla="*/ 5659703 w 6448411"/>
                <a:gd name="connsiteY40" fmla="*/ 5897882 h 5923500"/>
                <a:gd name="connsiteX41" fmla="*/ 5735903 w 6448411"/>
                <a:gd name="connsiteY41" fmla="*/ 5758182 h 5923500"/>
                <a:gd name="connsiteX42" fmla="*/ 5659703 w 6448411"/>
                <a:gd name="connsiteY42" fmla="*/ 5478780 h 5923500"/>
                <a:gd name="connsiteX43" fmla="*/ 5939103 w 6448411"/>
                <a:gd name="connsiteY43" fmla="*/ 5656582 h 5923500"/>
                <a:gd name="connsiteX44" fmla="*/ 5926403 w 6448411"/>
                <a:gd name="connsiteY44" fmla="*/ 5313681 h 5923500"/>
                <a:gd name="connsiteX45" fmla="*/ 5748603 w 6448411"/>
                <a:gd name="connsiteY45" fmla="*/ 4996181 h 5923500"/>
                <a:gd name="connsiteX46" fmla="*/ 5215203 w 6448411"/>
                <a:gd name="connsiteY46" fmla="*/ 4577081 h 5923500"/>
                <a:gd name="connsiteX47" fmla="*/ 5050104 w 6448411"/>
                <a:gd name="connsiteY47" fmla="*/ 4069080 h 5923500"/>
                <a:gd name="connsiteX48" fmla="*/ 5520003 w 6448411"/>
                <a:gd name="connsiteY48" fmla="*/ 4564381 h 5923500"/>
                <a:gd name="connsiteX49" fmla="*/ 5974663 w 6448411"/>
                <a:gd name="connsiteY49" fmla="*/ 4912360 h 5923500"/>
                <a:gd name="connsiteX0" fmla="*/ 6554632 w 6634680"/>
                <a:gd name="connsiteY0" fmla="*/ 0 h 5923500"/>
                <a:gd name="connsiteX1" fmla="*/ 6630832 w 6634680"/>
                <a:gd name="connsiteY1" fmla="*/ 236220 h 5923500"/>
                <a:gd name="connsiteX2" fmla="*/ 6447952 w 6634680"/>
                <a:gd name="connsiteY2" fmla="*/ 762000 h 5923500"/>
                <a:gd name="connsiteX3" fmla="*/ 6066952 w 6634680"/>
                <a:gd name="connsiteY3" fmla="*/ 967740 h 5923500"/>
                <a:gd name="connsiteX4" fmla="*/ 5838352 w 6634680"/>
                <a:gd name="connsiteY4" fmla="*/ 1181100 h 5923500"/>
                <a:gd name="connsiteX5" fmla="*/ 5609752 w 6634680"/>
                <a:gd name="connsiteY5" fmla="*/ 1066800 h 5923500"/>
                <a:gd name="connsiteX6" fmla="*/ 5472592 w 6634680"/>
                <a:gd name="connsiteY6" fmla="*/ 944880 h 5923500"/>
                <a:gd name="connsiteX7" fmla="*/ 5533552 w 6634680"/>
                <a:gd name="connsiteY7" fmla="*/ 807720 h 5923500"/>
                <a:gd name="connsiteX8" fmla="*/ 5442112 w 6634680"/>
                <a:gd name="connsiteY8" fmla="*/ 579120 h 5923500"/>
                <a:gd name="connsiteX9" fmla="*/ 5358292 w 6634680"/>
                <a:gd name="connsiteY9" fmla="*/ 342900 h 5923500"/>
                <a:gd name="connsiteX10" fmla="*/ 5266852 w 6634680"/>
                <a:gd name="connsiteY10" fmla="*/ 114300 h 5923500"/>
                <a:gd name="connsiteX11" fmla="*/ 4794412 w 6634680"/>
                <a:gd name="connsiteY11" fmla="*/ 190500 h 5923500"/>
                <a:gd name="connsiteX12" fmla="*/ 4573432 w 6634680"/>
                <a:gd name="connsiteY12" fmla="*/ 693420 h 5923500"/>
                <a:gd name="connsiteX13" fmla="*/ 4573432 w 6634680"/>
                <a:gd name="connsiteY13" fmla="*/ 1120140 h 5923500"/>
                <a:gd name="connsiteX14" fmla="*/ 4139092 w 6634680"/>
                <a:gd name="connsiteY14" fmla="*/ 1165860 h 5923500"/>
                <a:gd name="connsiteX15" fmla="*/ 3681892 w 6634680"/>
                <a:gd name="connsiteY15" fmla="*/ 1539240 h 5923500"/>
                <a:gd name="connsiteX16" fmla="*/ 3331372 w 6634680"/>
                <a:gd name="connsiteY16" fmla="*/ 1699260 h 5923500"/>
                <a:gd name="connsiteX17" fmla="*/ 3118012 w 6634680"/>
                <a:gd name="connsiteY17" fmla="*/ 1790700 h 5923500"/>
                <a:gd name="connsiteX18" fmla="*/ 2805592 w 6634680"/>
                <a:gd name="connsiteY18" fmla="*/ 1798320 h 5923500"/>
                <a:gd name="connsiteX19" fmla="*/ 2493172 w 6634680"/>
                <a:gd name="connsiteY19" fmla="*/ 1760220 h 5923500"/>
                <a:gd name="connsiteX20" fmla="*/ 2356012 w 6634680"/>
                <a:gd name="connsiteY20" fmla="*/ 1851660 h 5923500"/>
                <a:gd name="connsiteX21" fmla="*/ 1914052 w 6634680"/>
                <a:gd name="connsiteY21" fmla="*/ 1805940 h 5923500"/>
                <a:gd name="connsiteX22" fmla="*/ 1837852 w 6634680"/>
                <a:gd name="connsiteY22" fmla="*/ 2286000 h 5923500"/>
                <a:gd name="connsiteX23" fmla="*/ 2195992 w 6634680"/>
                <a:gd name="connsiteY23" fmla="*/ 2667000 h 5923500"/>
                <a:gd name="connsiteX24" fmla="*/ 2058832 w 6634680"/>
                <a:gd name="connsiteY24" fmla="*/ 3246120 h 5923500"/>
                <a:gd name="connsiteX25" fmla="*/ 1784512 w 6634680"/>
                <a:gd name="connsiteY25" fmla="*/ 3230880 h 5923500"/>
                <a:gd name="connsiteX26" fmla="*/ 1289212 w 6634680"/>
                <a:gd name="connsiteY26" fmla="*/ 2933700 h 5923500"/>
                <a:gd name="connsiteX27" fmla="*/ 786292 w 6634680"/>
                <a:gd name="connsiteY27" fmla="*/ 2773680 h 5923500"/>
                <a:gd name="connsiteX28" fmla="*/ 405292 w 6634680"/>
                <a:gd name="connsiteY28" fmla="*/ 2857500 h 5923500"/>
                <a:gd name="connsiteX29" fmla="*/ 191932 w 6634680"/>
                <a:gd name="connsiteY29" fmla="*/ 3634740 h 5923500"/>
                <a:gd name="connsiteX30" fmla="*/ 16672 w 6634680"/>
                <a:gd name="connsiteY30" fmla="*/ 4831082 h 5923500"/>
                <a:gd name="connsiteX31" fmla="*/ 626272 w 6634680"/>
                <a:gd name="connsiteY31" fmla="*/ 5262881 h 5923500"/>
                <a:gd name="connsiteX32" fmla="*/ 1616872 w 6634680"/>
                <a:gd name="connsiteY32" fmla="*/ 5402581 h 5923500"/>
                <a:gd name="connsiteX33" fmla="*/ 2950372 w 6634680"/>
                <a:gd name="connsiteY33" fmla="*/ 5085081 h 5923500"/>
                <a:gd name="connsiteX34" fmla="*/ 3229772 w 6634680"/>
                <a:gd name="connsiteY34" fmla="*/ 4259581 h 5923500"/>
                <a:gd name="connsiteX35" fmla="*/ 3648872 w 6634680"/>
                <a:gd name="connsiteY35" fmla="*/ 4348481 h 5923500"/>
                <a:gd name="connsiteX36" fmla="*/ 3928272 w 6634680"/>
                <a:gd name="connsiteY36" fmla="*/ 4208781 h 5923500"/>
                <a:gd name="connsiteX37" fmla="*/ 4233072 w 6634680"/>
                <a:gd name="connsiteY37" fmla="*/ 4767580 h 5923500"/>
                <a:gd name="connsiteX38" fmla="*/ 4893472 w 6634680"/>
                <a:gd name="connsiteY38" fmla="*/ 5008881 h 5923500"/>
                <a:gd name="connsiteX39" fmla="*/ 5337972 w 6634680"/>
                <a:gd name="connsiteY39" fmla="*/ 5567680 h 5923500"/>
                <a:gd name="connsiteX40" fmla="*/ 5414173 w 6634680"/>
                <a:gd name="connsiteY40" fmla="*/ 5910580 h 5923500"/>
                <a:gd name="connsiteX41" fmla="*/ 5845972 w 6634680"/>
                <a:gd name="connsiteY41" fmla="*/ 5897882 h 5923500"/>
                <a:gd name="connsiteX42" fmla="*/ 5922172 w 6634680"/>
                <a:gd name="connsiteY42" fmla="*/ 5758182 h 5923500"/>
                <a:gd name="connsiteX43" fmla="*/ 5845972 w 6634680"/>
                <a:gd name="connsiteY43" fmla="*/ 5478780 h 5923500"/>
                <a:gd name="connsiteX44" fmla="*/ 6125372 w 6634680"/>
                <a:gd name="connsiteY44" fmla="*/ 5656582 h 5923500"/>
                <a:gd name="connsiteX45" fmla="*/ 6112672 w 6634680"/>
                <a:gd name="connsiteY45" fmla="*/ 5313681 h 5923500"/>
                <a:gd name="connsiteX46" fmla="*/ 5934872 w 6634680"/>
                <a:gd name="connsiteY46" fmla="*/ 4996181 h 5923500"/>
                <a:gd name="connsiteX47" fmla="*/ 5401472 w 6634680"/>
                <a:gd name="connsiteY47" fmla="*/ 4577081 h 5923500"/>
                <a:gd name="connsiteX48" fmla="*/ 5236373 w 6634680"/>
                <a:gd name="connsiteY48" fmla="*/ 4069080 h 5923500"/>
                <a:gd name="connsiteX49" fmla="*/ 5706272 w 6634680"/>
                <a:gd name="connsiteY49" fmla="*/ 4564381 h 5923500"/>
                <a:gd name="connsiteX50" fmla="*/ 6160932 w 6634680"/>
                <a:gd name="connsiteY50" fmla="*/ 4912360 h 5923500"/>
                <a:gd name="connsiteX0" fmla="*/ 6581120 w 6661168"/>
                <a:gd name="connsiteY0" fmla="*/ 0 h 5923500"/>
                <a:gd name="connsiteX1" fmla="*/ 6657320 w 6661168"/>
                <a:gd name="connsiteY1" fmla="*/ 236220 h 5923500"/>
                <a:gd name="connsiteX2" fmla="*/ 6474440 w 6661168"/>
                <a:gd name="connsiteY2" fmla="*/ 762000 h 5923500"/>
                <a:gd name="connsiteX3" fmla="*/ 6093440 w 6661168"/>
                <a:gd name="connsiteY3" fmla="*/ 967740 h 5923500"/>
                <a:gd name="connsiteX4" fmla="*/ 5864840 w 6661168"/>
                <a:gd name="connsiteY4" fmla="*/ 1181100 h 5923500"/>
                <a:gd name="connsiteX5" fmla="*/ 5636240 w 6661168"/>
                <a:gd name="connsiteY5" fmla="*/ 1066800 h 5923500"/>
                <a:gd name="connsiteX6" fmla="*/ 5499080 w 6661168"/>
                <a:gd name="connsiteY6" fmla="*/ 944880 h 5923500"/>
                <a:gd name="connsiteX7" fmla="*/ 5560040 w 6661168"/>
                <a:gd name="connsiteY7" fmla="*/ 807720 h 5923500"/>
                <a:gd name="connsiteX8" fmla="*/ 5468600 w 6661168"/>
                <a:gd name="connsiteY8" fmla="*/ 579120 h 5923500"/>
                <a:gd name="connsiteX9" fmla="*/ 5384780 w 6661168"/>
                <a:gd name="connsiteY9" fmla="*/ 342900 h 5923500"/>
                <a:gd name="connsiteX10" fmla="*/ 5293340 w 6661168"/>
                <a:gd name="connsiteY10" fmla="*/ 114300 h 5923500"/>
                <a:gd name="connsiteX11" fmla="*/ 4820900 w 6661168"/>
                <a:gd name="connsiteY11" fmla="*/ 190500 h 5923500"/>
                <a:gd name="connsiteX12" fmla="*/ 4599920 w 6661168"/>
                <a:gd name="connsiteY12" fmla="*/ 693420 h 5923500"/>
                <a:gd name="connsiteX13" fmla="*/ 4599920 w 6661168"/>
                <a:gd name="connsiteY13" fmla="*/ 1120140 h 5923500"/>
                <a:gd name="connsiteX14" fmla="*/ 4165580 w 6661168"/>
                <a:gd name="connsiteY14" fmla="*/ 1165860 h 5923500"/>
                <a:gd name="connsiteX15" fmla="*/ 3708380 w 6661168"/>
                <a:gd name="connsiteY15" fmla="*/ 1539240 h 5923500"/>
                <a:gd name="connsiteX16" fmla="*/ 3357860 w 6661168"/>
                <a:gd name="connsiteY16" fmla="*/ 1699260 h 5923500"/>
                <a:gd name="connsiteX17" fmla="*/ 3144500 w 6661168"/>
                <a:gd name="connsiteY17" fmla="*/ 1790700 h 5923500"/>
                <a:gd name="connsiteX18" fmla="*/ 2832080 w 6661168"/>
                <a:gd name="connsiteY18" fmla="*/ 1798320 h 5923500"/>
                <a:gd name="connsiteX19" fmla="*/ 2519660 w 6661168"/>
                <a:gd name="connsiteY19" fmla="*/ 1760220 h 5923500"/>
                <a:gd name="connsiteX20" fmla="*/ 2382500 w 6661168"/>
                <a:gd name="connsiteY20" fmla="*/ 1851660 h 5923500"/>
                <a:gd name="connsiteX21" fmla="*/ 1940540 w 6661168"/>
                <a:gd name="connsiteY21" fmla="*/ 1805940 h 5923500"/>
                <a:gd name="connsiteX22" fmla="*/ 1864340 w 6661168"/>
                <a:gd name="connsiteY22" fmla="*/ 2286000 h 5923500"/>
                <a:gd name="connsiteX23" fmla="*/ 2222480 w 6661168"/>
                <a:gd name="connsiteY23" fmla="*/ 2667000 h 5923500"/>
                <a:gd name="connsiteX24" fmla="*/ 2085320 w 6661168"/>
                <a:gd name="connsiteY24" fmla="*/ 3246120 h 5923500"/>
                <a:gd name="connsiteX25" fmla="*/ 1811000 w 6661168"/>
                <a:gd name="connsiteY25" fmla="*/ 3230880 h 5923500"/>
                <a:gd name="connsiteX26" fmla="*/ 1315700 w 6661168"/>
                <a:gd name="connsiteY26" fmla="*/ 2933700 h 5923500"/>
                <a:gd name="connsiteX27" fmla="*/ 812780 w 6661168"/>
                <a:gd name="connsiteY27" fmla="*/ 2773680 h 5923500"/>
                <a:gd name="connsiteX28" fmla="*/ 431780 w 6661168"/>
                <a:gd name="connsiteY28" fmla="*/ 2857500 h 5923500"/>
                <a:gd name="connsiteX29" fmla="*/ 218420 w 6661168"/>
                <a:gd name="connsiteY29" fmla="*/ 3634740 h 5923500"/>
                <a:gd name="connsiteX30" fmla="*/ 43160 w 6661168"/>
                <a:gd name="connsiteY30" fmla="*/ 3903982 h 5923500"/>
                <a:gd name="connsiteX31" fmla="*/ 43160 w 6661168"/>
                <a:gd name="connsiteY31" fmla="*/ 4831082 h 5923500"/>
                <a:gd name="connsiteX32" fmla="*/ 652760 w 6661168"/>
                <a:gd name="connsiteY32" fmla="*/ 5262881 h 5923500"/>
                <a:gd name="connsiteX33" fmla="*/ 1643360 w 6661168"/>
                <a:gd name="connsiteY33" fmla="*/ 5402581 h 5923500"/>
                <a:gd name="connsiteX34" fmla="*/ 2976860 w 6661168"/>
                <a:gd name="connsiteY34" fmla="*/ 5085081 h 5923500"/>
                <a:gd name="connsiteX35" fmla="*/ 3256260 w 6661168"/>
                <a:gd name="connsiteY35" fmla="*/ 4259581 h 5923500"/>
                <a:gd name="connsiteX36" fmla="*/ 3675360 w 6661168"/>
                <a:gd name="connsiteY36" fmla="*/ 4348481 h 5923500"/>
                <a:gd name="connsiteX37" fmla="*/ 3954760 w 6661168"/>
                <a:gd name="connsiteY37" fmla="*/ 4208781 h 5923500"/>
                <a:gd name="connsiteX38" fmla="*/ 4259560 w 6661168"/>
                <a:gd name="connsiteY38" fmla="*/ 4767580 h 5923500"/>
                <a:gd name="connsiteX39" fmla="*/ 4919960 w 6661168"/>
                <a:gd name="connsiteY39" fmla="*/ 5008881 h 5923500"/>
                <a:gd name="connsiteX40" fmla="*/ 5364460 w 6661168"/>
                <a:gd name="connsiteY40" fmla="*/ 5567680 h 5923500"/>
                <a:gd name="connsiteX41" fmla="*/ 5440661 w 6661168"/>
                <a:gd name="connsiteY41" fmla="*/ 5910580 h 5923500"/>
                <a:gd name="connsiteX42" fmla="*/ 5872460 w 6661168"/>
                <a:gd name="connsiteY42" fmla="*/ 5897882 h 5923500"/>
                <a:gd name="connsiteX43" fmla="*/ 5948660 w 6661168"/>
                <a:gd name="connsiteY43" fmla="*/ 5758182 h 5923500"/>
                <a:gd name="connsiteX44" fmla="*/ 5872460 w 6661168"/>
                <a:gd name="connsiteY44" fmla="*/ 5478780 h 5923500"/>
                <a:gd name="connsiteX45" fmla="*/ 6151860 w 6661168"/>
                <a:gd name="connsiteY45" fmla="*/ 5656582 h 5923500"/>
                <a:gd name="connsiteX46" fmla="*/ 6139160 w 6661168"/>
                <a:gd name="connsiteY46" fmla="*/ 5313681 h 5923500"/>
                <a:gd name="connsiteX47" fmla="*/ 5961360 w 6661168"/>
                <a:gd name="connsiteY47" fmla="*/ 4996181 h 5923500"/>
                <a:gd name="connsiteX48" fmla="*/ 5427960 w 6661168"/>
                <a:gd name="connsiteY48" fmla="*/ 4577081 h 5923500"/>
                <a:gd name="connsiteX49" fmla="*/ 5262861 w 6661168"/>
                <a:gd name="connsiteY49" fmla="*/ 4069080 h 5923500"/>
                <a:gd name="connsiteX50" fmla="*/ 5732760 w 6661168"/>
                <a:gd name="connsiteY50" fmla="*/ 4564381 h 5923500"/>
                <a:gd name="connsiteX51" fmla="*/ 6187420 w 6661168"/>
                <a:gd name="connsiteY51" fmla="*/ 4912360 h 5923500"/>
                <a:gd name="connsiteX0" fmla="*/ 6581120 w 6661168"/>
                <a:gd name="connsiteY0" fmla="*/ 0 h 5923500"/>
                <a:gd name="connsiteX1" fmla="*/ 6657320 w 6661168"/>
                <a:gd name="connsiteY1" fmla="*/ 236220 h 5923500"/>
                <a:gd name="connsiteX2" fmla="*/ 6474440 w 6661168"/>
                <a:gd name="connsiteY2" fmla="*/ 762000 h 5923500"/>
                <a:gd name="connsiteX3" fmla="*/ 6093440 w 6661168"/>
                <a:gd name="connsiteY3" fmla="*/ 967740 h 5923500"/>
                <a:gd name="connsiteX4" fmla="*/ 5864840 w 6661168"/>
                <a:gd name="connsiteY4" fmla="*/ 1181100 h 5923500"/>
                <a:gd name="connsiteX5" fmla="*/ 5636240 w 6661168"/>
                <a:gd name="connsiteY5" fmla="*/ 1066800 h 5923500"/>
                <a:gd name="connsiteX6" fmla="*/ 5499080 w 6661168"/>
                <a:gd name="connsiteY6" fmla="*/ 944880 h 5923500"/>
                <a:gd name="connsiteX7" fmla="*/ 5560040 w 6661168"/>
                <a:gd name="connsiteY7" fmla="*/ 807720 h 5923500"/>
                <a:gd name="connsiteX8" fmla="*/ 5468600 w 6661168"/>
                <a:gd name="connsiteY8" fmla="*/ 579120 h 5923500"/>
                <a:gd name="connsiteX9" fmla="*/ 5384780 w 6661168"/>
                <a:gd name="connsiteY9" fmla="*/ 342900 h 5923500"/>
                <a:gd name="connsiteX10" fmla="*/ 5293340 w 6661168"/>
                <a:gd name="connsiteY10" fmla="*/ 114300 h 5923500"/>
                <a:gd name="connsiteX11" fmla="*/ 4820900 w 6661168"/>
                <a:gd name="connsiteY11" fmla="*/ 190500 h 5923500"/>
                <a:gd name="connsiteX12" fmla="*/ 4599920 w 6661168"/>
                <a:gd name="connsiteY12" fmla="*/ 693420 h 5923500"/>
                <a:gd name="connsiteX13" fmla="*/ 4599920 w 6661168"/>
                <a:gd name="connsiteY13" fmla="*/ 1120140 h 5923500"/>
                <a:gd name="connsiteX14" fmla="*/ 4165580 w 6661168"/>
                <a:gd name="connsiteY14" fmla="*/ 1165860 h 5923500"/>
                <a:gd name="connsiteX15" fmla="*/ 3708380 w 6661168"/>
                <a:gd name="connsiteY15" fmla="*/ 1539240 h 5923500"/>
                <a:gd name="connsiteX16" fmla="*/ 3357860 w 6661168"/>
                <a:gd name="connsiteY16" fmla="*/ 1699260 h 5923500"/>
                <a:gd name="connsiteX17" fmla="*/ 3144500 w 6661168"/>
                <a:gd name="connsiteY17" fmla="*/ 1790700 h 5923500"/>
                <a:gd name="connsiteX18" fmla="*/ 2832080 w 6661168"/>
                <a:gd name="connsiteY18" fmla="*/ 1798320 h 5923500"/>
                <a:gd name="connsiteX19" fmla="*/ 2519660 w 6661168"/>
                <a:gd name="connsiteY19" fmla="*/ 1760220 h 5923500"/>
                <a:gd name="connsiteX20" fmla="*/ 2382500 w 6661168"/>
                <a:gd name="connsiteY20" fmla="*/ 1851660 h 5923500"/>
                <a:gd name="connsiteX21" fmla="*/ 1940540 w 6661168"/>
                <a:gd name="connsiteY21" fmla="*/ 1805940 h 5923500"/>
                <a:gd name="connsiteX22" fmla="*/ 1864340 w 6661168"/>
                <a:gd name="connsiteY22" fmla="*/ 2286000 h 5923500"/>
                <a:gd name="connsiteX23" fmla="*/ 2222480 w 6661168"/>
                <a:gd name="connsiteY23" fmla="*/ 2667000 h 5923500"/>
                <a:gd name="connsiteX24" fmla="*/ 2085320 w 6661168"/>
                <a:gd name="connsiteY24" fmla="*/ 3246120 h 5923500"/>
                <a:gd name="connsiteX25" fmla="*/ 1811000 w 6661168"/>
                <a:gd name="connsiteY25" fmla="*/ 3230880 h 5923500"/>
                <a:gd name="connsiteX26" fmla="*/ 1315700 w 6661168"/>
                <a:gd name="connsiteY26" fmla="*/ 2933700 h 5923500"/>
                <a:gd name="connsiteX27" fmla="*/ 812780 w 6661168"/>
                <a:gd name="connsiteY27" fmla="*/ 2773680 h 5923500"/>
                <a:gd name="connsiteX28" fmla="*/ 431780 w 6661168"/>
                <a:gd name="connsiteY28" fmla="*/ 2857500 h 5923500"/>
                <a:gd name="connsiteX29" fmla="*/ 218420 w 6661168"/>
                <a:gd name="connsiteY29" fmla="*/ 3380740 h 5923500"/>
                <a:gd name="connsiteX30" fmla="*/ 43160 w 6661168"/>
                <a:gd name="connsiteY30" fmla="*/ 3903982 h 5923500"/>
                <a:gd name="connsiteX31" fmla="*/ 43160 w 6661168"/>
                <a:gd name="connsiteY31" fmla="*/ 4831082 h 5923500"/>
                <a:gd name="connsiteX32" fmla="*/ 652760 w 6661168"/>
                <a:gd name="connsiteY32" fmla="*/ 5262881 h 5923500"/>
                <a:gd name="connsiteX33" fmla="*/ 1643360 w 6661168"/>
                <a:gd name="connsiteY33" fmla="*/ 5402581 h 5923500"/>
                <a:gd name="connsiteX34" fmla="*/ 2976860 w 6661168"/>
                <a:gd name="connsiteY34" fmla="*/ 5085081 h 5923500"/>
                <a:gd name="connsiteX35" fmla="*/ 3256260 w 6661168"/>
                <a:gd name="connsiteY35" fmla="*/ 4259581 h 5923500"/>
                <a:gd name="connsiteX36" fmla="*/ 3675360 w 6661168"/>
                <a:gd name="connsiteY36" fmla="*/ 4348481 h 5923500"/>
                <a:gd name="connsiteX37" fmla="*/ 3954760 w 6661168"/>
                <a:gd name="connsiteY37" fmla="*/ 4208781 h 5923500"/>
                <a:gd name="connsiteX38" fmla="*/ 4259560 w 6661168"/>
                <a:gd name="connsiteY38" fmla="*/ 4767580 h 5923500"/>
                <a:gd name="connsiteX39" fmla="*/ 4919960 w 6661168"/>
                <a:gd name="connsiteY39" fmla="*/ 5008881 h 5923500"/>
                <a:gd name="connsiteX40" fmla="*/ 5364460 w 6661168"/>
                <a:gd name="connsiteY40" fmla="*/ 5567680 h 5923500"/>
                <a:gd name="connsiteX41" fmla="*/ 5440661 w 6661168"/>
                <a:gd name="connsiteY41" fmla="*/ 5910580 h 5923500"/>
                <a:gd name="connsiteX42" fmla="*/ 5872460 w 6661168"/>
                <a:gd name="connsiteY42" fmla="*/ 5897882 h 5923500"/>
                <a:gd name="connsiteX43" fmla="*/ 5948660 w 6661168"/>
                <a:gd name="connsiteY43" fmla="*/ 5758182 h 5923500"/>
                <a:gd name="connsiteX44" fmla="*/ 5872460 w 6661168"/>
                <a:gd name="connsiteY44" fmla="*/ 5478780 h 5923500"/>
                <a:gd name="connsiteX45" fmla="*/ 6151860 w 6661168"/>
                <a:gd name="connsiteY45" fmla="*/ 5656582 h 5923500"/>
                <a:gd name="connsiteX46" fmla="*/ 6139160 w 6661168"/>
                <a:gd name="connsiteY46" fmla="*/ 5313681 h 5923500"/>
                <a:gd name="connsiteX47" fmla="*/ 5961360 w 6661168"/>
                <a:gd name="connsiteY47" fmla="*/ 4996181 h 5923500"/>
                <a:gd name="connsiteX48" fmla="*/ 5427960 w 6661168"/>
                <a:gd name="connsiteY48" fmla="*/ 4577081 h 5923500"/>
                <a:gd name="connsiteX49" fmla="*/ 5262861 w 6661168"/>
                <a:gd name="connsiteY49" fmla="*/ 4069080 h 5923500"/>
                <a:gd name="connsiteX50" fmla="*/ 5732760 w 6661168"/>
                <a:gd name="connsiteY50" fmla="*/ 4564381 h 5923500"/>
                <a:gd name="connsiteX51" fmla="*/ 6187420 w 6661168"/>
                <a:gd name="connsiteY51" fmla="*/ 4912360 h 5923500"/>
                <a:gd name="connsiteX0" fmla="*/ 6581120 w 6661168"/>
                <a:gd name="connsiteY0" fmla="*/ 0 h 5923500"/>
                <a:gd name="connsiteX1" fmla="*/ 6657320 w 6661168"/>
                <a:gd name="connsiteY1" fmla="*/ 236220 h 5923500"/>
                <a:gd name="connsiteX2" fmla="*/ 6474440 w 6661168"/>
                <a:gd name="connsiteY2" fmla="*/ 762000 h 5923500"/>
                <a:gd name="connsiteX3" fmla="*/ 6093440 w 6661168"/>
                <a:gd name="connsiteY3" fmla="*/ 967740 h 5923500"/>
                <a:gd name="connsiteX4" fmla="*/ 5864840 w 6661168"/>
                <a:gd name="connsiteY4" fmla="*/ 1181100 h 5923500"/>
                <a:gd name="connsiteX5" fmla="*/ 5636240 w 6661168"/>
                <a:gd name="connsiteY5" fmla="*/ 1066800 h 5923500"/>
                <a:gd name="connsiteX6" fmla="*/ 5499080 w 6661168"/>
                <a:gd name="connsiteY6" fmla="*/ 944880 h 5923500"/>
                <a:gd name="connsiteX7" fmla="*/ 5560040 w 6661168"/>
                <a:gd name="connsiteY7" fmla="*/ 807720 h 5923500"/>
                <a:gd name="connsiteX8" fmla="*/ 5468600 w 6661168"/>
                <a:gd name="connsiteY8" fmla="*/ 579120 h 5923500"/>
                <a:gd name="connsiteX9" fmla="*/ 5384780 w 6661168"/>
                <a:gd name="connsiteY9" fmla="*/ 342900 h 5923500"/>
                <a:gd name="connsiteX10" fmla="*/ 5293340 w 6661168"/>
                <a:gd name="connsiteY10" fmla="*/ 114300 h 5923500"/>
                <a:gd name="connsiteX11" fmla="*/ 4820900 w 6661168"/>
                <a:gd name="connsiteY11" fmla="*/ 190500 h 5923500"/>
                <a:gd name="connsiteX12" fmla="*/ 4599920 w 6661168"/>
                <a:gd name="connsiteY12" fmla="*/ 693420 h 5923500"/>
                <a:gd name="connsiteX13" fmla="*/ 4599920 w 6661168"/>
                <a:gd name="connsiteY13" fmla="*/ 1120140 h 5923500"/>
                <a:gd name="connsiteX14" fmla="*/ 4165580 w 6661168"/>
                <a:gd name="connsiteY14" fmla="*/ 1165860 h 5923500"/>
                <a:gd name="connsiteX15" fmla="*/ 3708380 w 6661168"/>
                <a:gd name="connsiteY15" fmla="*/ 1539240 h 5923500"/>
                <a:gd name="connsiteX16" fmla="*/ 3357860 w 6661168"/>
                <a:gd name="connsiteY16" fmla="*/ 1699260 h 5923500"/>
                <a:gd name="connsiteX17" fmla="*/ 3144500 w 6661168"/>
                <a:gd name="connsiteY17" fmla="*/ 1790700 h 5923500"/>
                <a:gd name="connsiteX18" fmla="*/ 2832080 w 6661168"/>
                <a:gd name="connsiteY18" fmla="*/ 1798320 h 5923500"/>
                <a:gd name="connsiteX19" fmla="*/ 2519660 w 6661168"/>
                <a:gd name="connsiteY19" fmla="*/ 1760220 h 5923500"/>
                <a:gd name="connsiteX20" fmla="*/ 2382500 w 6661168"/>
                <a:gd name="connsiteY20" fmla="*/ 1851660 h 5923500"/>
                <a:gd name="connsiteX21" fmla="*/ 1940540 w 6661168"/>
                <a:gd name="connsiteY21" fmla="*/ 1805940 h 5923500"/>
                <a:gd name="connsiteX22" fmla="*/ 1864340 w 6661168"/>
                <a:gd name="connsiteY22" fmla="*/ 2286000 h 5923500"/>
                <a:gd name="connsiteX23" fmla="*/ 2222480 w 6661168"/>
                <a:gd name="connsiteY23" fmla="*/ 2667000 h 5923500"/>
                <a:gd name="connsiteX24" fmla="*/ 2085320 w 6661168"/>
                <a:gd name="connsiteY24" fmla="*/ 3246120 h 5923500"/>
                <a:gd name="connsiteX25" fmla="*/ 1811000 w 6661168"/>
                <a:gd name="connsiteY25" fmla="*/ 3230880 h 5923500"/>
                <a:gd name="connsiteX26" fmla="*/ 1315700 w 6661168"/>
                <a:gd name="connsiteY26" fmla="*/ 2933700 h 5923500"/>
                <a:gd name="connsiteX27" fmla="*/ 812780 w 6661168"/>
                <a:gd name="connsiteY27" fmla="*/ 2773680 h 5923500"/>
                <a:gd name="connsiteX28" fmla="*/ 431780 w 6661168"/>
                <a:gd name="connsiteY28" fmla="*/ 2857500 h 5923500"/>
                <a:gd name="connsiteX29" fmla="*/ 218420 w 6661168"/>
                <a:gd name="connsiteY29" fmla="*/ 3380740 h 5923500"/>
                <a:gd name="connsiteX30" fmla="*/ 43160 w 6661168"/>
                <a:gd name="connsiteY30" fmla="*/ 3903982 h 5923500"/>
                <a:gd name="connsiteX31" fmla="*/ 43160 w 6661168"/>
                <a:gd name="connsiteY31" fmla="*/ 4831082 h 5923500"/>
                <a:gd name="connsiteX32" fmla="*/ 652760 w 6661168"/>
                <a:gd name="connsiteY32" fmla="*/ 5262881 h 5923500"/>
                <a:gd name="connsiteX33" fmla="*/ 1059160 w 6661168"/>
                <a:gd name="connsiteY33" fmla="*/ 5300982 h 5923500"/>
                <a:gd name="connsiteX34" fmla="*/ 1643360 w 6661168"/>
                <a:gd name="connsiteY34" fmla="*/ 5402581 h 5923500"/>
                <a:gd name="connsiteX35" fmla="*/ 2976860 w 6661168"/>
                <a:gd name="connsiteY35" fmla="*/ 5085081 h 5923500"/>
                <a:gd name="connsiteX36" fmla="*/ 3256260 w 6661168"/>
                <a:gd name="connsiteY36" fmla="*/ 4259581 h 5923500"/>
                <a:gd name="connsiteX37" fmla="*/ 3675360 w 6661168"/>
                <a:gd name="connsiteY37" fmla="*/ 4348481 h 5923500"/>
                <a:gd name="connsiteX38" fmla="*/ 3954760 w 6661168"/>
                <a:gd name="connsiteY38" fmla="*/ 4208781 h 5923500"/>
                <a:gd name="connsiteX39" fmla="*/ 4259560 w 6661168"/>
                <a:gd name="connsiteY39" fmla="*/ 4767580 h 5923500"/>
                <a:gd name="connsiteX40" fmla="*/ 4919960 w 6661168"/>
                <a:gd name="connsiteY40" fmla="*/ 5008881 h 5923500"/>
                <a:gd name="connsiteX41" fmla="*/ 5364460 w 6661168"/>
                <a:gd name="connsiteY41" fmla="*/ 5567680 h 5923500"/>
                <a:gd name="connsiteX42" fmla="*/ 5440661 w 6661168"/>
                <a:gd name="connsiteY42" fmla="*/ 5910580 h 5923500"/>
                <a:gd name="connsiteX43" fmla="*/ 5872460 w 6661168"/>
                <a:gd name="connsiteY43" fmla="*/ 5897882 h 5923500"/>
                <a:gd name="connsiteX44" fmla="*/ 5948660 w 6661168"/>
                <a:gd name="connsiteY44" fmla="*/ 5758182 h 5923500"/>
                <a:gd name="connsiteX45" fmla="*/ 5872460 w 6661168"/>
                <a:gd name="connsiteY45" fmla="*/ 5478780 h 5923500"/>
                <a:gd name="connsiteX46" fmla="*/ 6151860 w 6661168"/>
                <a:gd name="connsiteY46" fmla="*/ 5656582 h 5923500"/>
                <a:gd name="connsiteX47" fmla="*/ 6139160 w 6661168"/>
                <a:gd name="connsiteY47" fmla="*/ 5313681 h 5923500"/>
                <a:gd name="connsiteX48" fmla="*/ 5961360 w 6661168"/>
                <a:gd name="connsiteY48" fmla="*/ 4996181 h 5923500"/>
                <a:gd name="connsiteX49" fmla="*/ 5427960 w 6661168"/>
                <a:gd name="connsiteY49" fmla="*/ 4577081 h 5923500"/>
                <a:gd name="connsiteX50" fmla="*/ 5262861 w 6661168"/>
                <a:gd name="connsiteY50" fmla="*/ 4069080 h 5923500"/>
                <a:gd name="connsiteX51" fmla="*/ 5732760 w 6661168"/>
                <a:gd name="connsiteY51" fmla="*/ 4564381 h 5923500"/>
                <a:gd name="connsiteX52" fmla="*/ 6187420 w 6661168"/>
                <a:gd name="connsiteY52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01013 w 6642521"/>
                <a:gd name="connsiteY19" fmla="*/ 176022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794133 w 6642521"/>
                <a:gd name="connsiteY27" fmla="*/ 27736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958213 w 6642521"/>
                <a:gd name="connsiteY36" fmla="*/ 5085081 h 5923500"/>
                <a:gd name="connsiteX37" fmla="*/ 3237613 w 6642521"/>
                <a:gd name="connsiteY37" fmla="*/ 4259581 h 5923500"/>
                <a:gd name="connsiteX38" fmla="*/ 3656713 w 6642521"/>
                <a:gd name="connsiteY38" fmla="*/ 4348481 h 5923500"/>
                <a:gd name="connsiteX39" fmla="*/ 3936113 w 6642521"/>
                <a:gd name="connsiteY39" fmla="*/ 4208781 h 5923500"/>
                <a:gd name="connsiteX40" fmla="*/ 4240913 w 6642521"/>
                <a:gd name="connsiteY40" fmla="*/ 4767580 h 5923500"/>
                <a:gd name="connsiteX41" fmla="*/ 4901313 w 6642521"/>
                <a:gd name="connsiteY41" fmla="*/ 5008881 h 5923500"/>
                <a:gd name="connsiteX42" fmla="*/ 5345813 w 6642521"/>
                <a:gd name="connsiteY42" fmla="*/ 5567680 h 5923500"/>
                <a:gd name="connsiteX43" fmla="*/ 5422014 w 6642521"/>
                <a:gd name="connsiteY43" fmla="*/ 5910580 h 5923500"/>
                <a:gd name="connsiteX44" fmla="*/ 5853813 w 6642521"/>
                <a:gd name="connsiteY44" fmla="*/ 5897882 h 5923500"/>
                <a:gd name="connsiteX45" fmla="*/ 5930013 w 6642521"/>
                <a:gd name="connsiteY45" fmla="*/ 5758182 h 5923500"/>
                <a:gd name="connsiteX46" fmla="*/ 5853813 w 6642521"/>
                <a:gd name="connsiteY46" fmla="*/ 5478780 h 5923500"/>
                <a:gd name="connsiteX47" fmla="*/ 6133213 w 6642521"/>
                <a:gd name="connsiteY47" fmla="*/ 5656582 h 5923500"/>
                <a:gd name="connsiteX48" fmla="*/ 6120513 w 6642521"/>
                <a:gd name="connsiteY48" fmla="*/ 5313681 h 5923500"/>
                <a:gd name="connsiteX49" fmla="*/ 5942713 w 6642521"/>
                <a:gd name="connsiteY49" fmla="*/ 4996181 h 5923500"/>
                <a:gd name="connsiteX50" fmla="*/ 5409313 w 6642521"/>
                <a:gd name="connsiteY50" fmla="*/ 4577081 h 5923500"/>
                <a:gd name="connsiteX51" fmla="*/ 5244214 w 6642521"/>
                <a:gd name="connsiteY51" fmla="*/ 4069080 h 5923500"/>
                <a:gd name="connsiteX52" fmla="*/ 5714113 w 6642521"/>
                <a:gd name="connsiteY52" fmla="*/ 4564381 h 5923500"/>
                <a:gd name="connsiteX53" fmla="*/ 6168773 w 6642521"/>
                <a:gd name="connsiteY53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01013 w 6642521"/>
                <a:gd name="connsiteY19" fmla="*/ 176022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794133 w 6642521"/>
                <a:gd name="connsiteY27" fmla="*/ 27736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01013 w 6642521"/>
                <a:gd name="connsiteY19" fmla="*/ 176022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12693 w 6642521"/>
                <a:gd name="connsiteY13" fmla="*/ 105156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657473 w 6642521"/>
                <a:gd name="connsiteY12" fmla="*/ 716280 h 5923500"/>
                <a:gd name="connsiteX13" fmla="*/ 4512693 w 6642521"/>
                <a:gd name="connsiteY13" fmla="*/ 105156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992753 w 6642521"/>
                <a:gd name="connsiteY11" fmla="*/ 38102 h 5923500"/>
                <a:gd name="connsiteX12" fmla="*/ 4802253 w 6642521"/>
                <a:gd name="connsiteY12" fmla="*/ 19050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992753 w 6642521"/>
                <a:gd name="connsiteY11" fmla="*/ 3810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190873 w 6642521"/>
                <a:gd name="connsiteY10" fmla="*/ 76200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4962273 w 6642521"/>
                <a:gd name="connsiteY10" fmla="*/ 121922 h 5923500"/>
                <a:gd name="connsiteX11" fmla="*/ 4741293 w 6642521"/>
                <a:gd name="connsiteY11" fmla="*/ 297180 h 5923500"/>
                <a:gd name="connsiteX12" fmla="*/ 4657473 w 6642521"/>
                <a:gd name="connsiteY12" fmla="*/ 716280 h 5923500"/>
                <a:gd name="connsiteX13" fmla="*/ 4512693 w 6642521"/>
                <a:gd name="connsiteY13" fmla="*/ 105156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240913 w 6642521"/>
                <a:gd name="connsiteY43" fmla="*/ 476758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244214 w 6642521"/>
                <a:gd name="connsiteY54" fmla="*/ 4069080 h 5923500"/>
                <a:gd name="connsiteX55" fmla="*/ 5714113 w 6642521"/>
                <a:gd name="connsiteY55" fmla="*/ 4564381 h 5923500"/>
                <a:gd name="connsiteX56" fmla="*/ 6168773 w 6642521"/>
                <a:gd name="connsiteY56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244214 w 6642521"/>
                <a:gd name="connsiteY54" fmla="*/ 4069080 h 5923500"/>
                <a:gd name="connsiteX55" fmla="*/ 5714113 w 6642521"/>
                <a:gd name="connsiteY55" fmla="*/ 4564381 h 5923500"/>
                <a:gd name="connsiteX56" fmla="*/ 6168773 w 6642521"/>
                <a:gd name="connsiteY56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244214 w 6642521"/>
                <a:gd name="connsiteY54" fmla="*/ 4069080 h 5923500"/>
                <a:gd name="connsiteX55" fmla="*/ 5396613 w 6642521"/>
                <a:gd name="connsiteY55" fmla="*/ 4091942 h 5923500"/>
                <a:gd name="connsiteX56" fmla="*/ 5714113 w 6642521"/>
                <a:gd name="connsiteY56" fmla="*/ 4564381 h 5923500"/>
                <a:gd name="connsiteX57" fmla="*/ 6168773 w 6642521"/>
                <a:gd name="connsiteY57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114673 w 6642521"/>
                <a:gd name="connsiteY54" fmla="*/ 4038602 h 5923500"/>
                <a:gd name="connsiteX55" fmla="*/ 5244214 w 6642521"/>
                <a:gd name="connsiteY55" fmla="*/ 4069080 h 5923500"/>
                <a:gd name="connsiteX56" fmla="*/ 5396613 w 6642521"/>
                <a:gd name="connsiteY56" fmla="*/ 4091942 h 5923500"/>
                <a:gd name="connsiteX57" fmla="*/ 5714113 w 6642521"/>
                <a:gd name="connsiteY57" fmla="*/ 4564381 h 5923500"/>
                <a:gd name="connsiteX58" fmla="*/ 6168773 w 6642521"/>
                <a:gd name="connsiteY58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114673 w 6642521"/>
                <a:gd name="connsiteY54" fmla="*/ 4038602 h 5923500"/>
                <a:gd name="connsiteX55" fmla="*/ 5396613 w 6642521"/>
                <a:gd name="connsiteY55" fmla="*/ 4091942 h 5923500"/>
                <a:gd name="connsiteX56" fmla="*/ 5714113 w 6642521"/>
                <a:gd name="connsiteY56" fmla="*/ 4564381 h 5923500"/>
                <a:gd name="connsiteX57" fmla="*/ 6168773 w 6642521"/>
                <a:gd name="connsiteY57" fmla="*/ 4912360 h 5923500"/>
                <a:gd name="connsiteX0" fmla="*/ 6562473 w 6642521"/>
                <a:gd name="connsiteY0" fmla="*/ 0 h 6307782"/>
                <a:gd name="connsiteX1" fmla="*/ 6638673 w 6642521"/>
                <a:gd name="connsiteY1" fmla="*/ 236220 h 6307782"/>
                <a:gd name="connsiteX2" fmla="*/ 6455793 w 6642521"/>
                <a:gd name="connsiteY2" fmla="*/ 762000 h 6307782"/>
                <a:gd name="connsiteX3" fmla="*/ 6074793 w 6642521"/>
                <a:gd name="connsiteY3" fmla="*/ 967740 h 6307782"/>
                <a:gd name="connsiteX4" fmla="*/ 5846193 w 6642521"/>
                <a:gd name="connsiteY4" fmla="*/ 1181100 h 6307782"/>
                <a:gd name="connsiteX5" fmla="*/ 5617593 w 6642521"/>
                <a:gd name="connsiteY5" fmla="*/ 1066800 h 6307782"/>
                <a:gd name="connsiteX6" fmla="*/ 5480433 w 6642521"/>
                <a:gd name="connsiteY6" fmla="*/ 944880 h 6307782"/>
                <a:gd name="connsiteX7" fmla="*/ 5510913 w 6642521"/>
                <a:gd name="connsiteY7" fmla="*/ 792480 h 6307782"/>
                <a:gd name="connsiteX8" fmla="*/ 5449953 w 6642521"/>
                <a:gd name="connsiteY8" fmla="*/ 579120 h 6307782"/>
                <a:gd name="connsiteX9" fmla="*/ 5366133 w 6642521"/>
                <a:gd name="connsiteY9" fmla="*/ 342900 h 6307782"/>
                <a:gd name="connsiteX10" fmla="*/ 5297553 w 6642521"/>
                <a:gd name="connsiteY10" fmla="*/ 129542 h 6307782"/>
                <a:gd name="connsiteX11" fmla="*/ 4962273 w 6642521"/>
                <a:gd name="connsiteY11" fmla="*/ 121922 h 6307782"/>
                <a:gd name="connsiteX12" fmla="*/ 4741293 w 6642521"/>
                <a:gd name="connsiteY12" fmla="*/ 297180 h 6307782"/>
                <a:gd name="connsiteX13" fmla="*/ 4657473 w 6642521"/>
                <a:gd name="connsiteY13" fmla="*/ 716280 h 6307782"/>
                <a:gd name="connsiteX14" fmla="*/ 4512693 w 6642521"/>
                <a:gd name="connsiteY14" fmla="*/ 1051560 h 6307782"/>
                <a:gd name="connsiteX15" fmla="*/ 4146933 w 6642521"/>
                <a:gd name="connsiteY15" fmla="*/ 1165860 h 6307782"/>
                <a:gd name="connsiteX16" fmla="*/ 3689733 w 6642521"/>
                <a:gd name="connsiteY16" fmla="*/ 1539240 h 6307782"/>
                <a:gd name="connsiteX17" fmla="*/ 3339213 w 6642521"/>
                <a:gd name="connsiteY17" fmla="*/ 1699260 h 6307782"/>
                <a:gd name="connsiteX18" fmla="*/ 3125853 w 6642521"/>
                <a:gd name="connsiteY18" fmla="*/ 1790700 h 6307782"/>
                <a:gd name="connsiteX19" fmla="*/ 2912493 w 6642521"/>
                <a:gd name="connsiteY19" fmla="*/ 1760220 h 6307782"/>
                <a:gd name="connsiteX20" fmla="*/ 2577213 w 6642521"/>
                <a:gd name="connsiteY20" fmla="*/ 1729740 h 6307782"/>
                <a:gd name="connsiteX21" fmla="*/ 2363853 w 6642521"/>
                <a:gd name="connsiteY21" fmla="*/ 1851660 h 6307782"/>
                <a:gd name="connsiteX22" fmla="*/ 1921893 w 6642521"/>
                <a:gd name="connsiteY22" fmla="*/ 1805940 h 6307782"/>
                <a:gd name="connsiteX23" fmla="*/ 1845693 w 6642521"/>
                <a:gd name="connsiteY23" fmla="*/ 2286000 h 6307782"/>
                <a:gd name="connsiteX24" fmla="*/ 2203833 w 6642521"/>
                <a:gd name="connsiteY24" fmla="*/ 2667000 h 6307782"/>
                <a:gd name="connsiteX25" fmla="*/ 2066673 w 6642521"/>
                <a:gd name="connsiteY25" fmla="*/ 3246120 h 6307782"/>
                <a:gd name="connsiteX26" fmla="*/ 1792353 w 6642521"/>
                <a:gd name="connsiteY26" fmla="*/ 3230880 h 6307782"/>
                <a:gd name="connsiteX27" fmla="*/ 1297053 w 6642521"/>
                <a:gd name="connsiteY27" fmla="*/ 2933700 h 6307782"/>
                <a:gd name="connsiteX28" fmla="*/ 832233 w 6642521"/>
                <a:gd name="connsiteY28" fmla="*/ 2735580 h 6307782"/>
                <a:gd name="connsiteX29" fmla="*/ 413133 w 6642521"/>
                <a:gd name="connsiteY29" fmla="*/ 2857500 h 6307782"/>
                <a:gd name="connsiteX30" fmla="*/ 199773 w 6642521"/>
                <a:gd name="connsiteY30" fmla="*/ 3380740 h 6307782"/>
                <a:gd name="connsiteX31" fmla="*/ 24513 w 6642521"/>
                <a:gd name="connsiteY31" fmla="*/ 3903982 h 6307782"/>
                <a:gd name="connsiteX32" fmla="*/ 24513 w 6642521"/>
                <a:gd name="connsiteY32" fmla="*/ 4831082 h 6307782"/>
                <a:gd name="connsiteX33" fmla="*/ 291213 w 6642521"/>
                <a:gd name="connsiteY33" fmla="*/ 4945382 h 6307782"/>
                <a:gd name="connsiteX34" fmla="*/ 634113 w 6642521"/>
                <a:gd name="connsiteY34" fmla="*/ 5262881 h 6307782"/>
                <a:gd name="connsiteX35" fmla="*/ 1040513 w 6642521"/>
                <a:gd name="connsiteY35" fmla="*/ 5300982 h 6307782"/>
                <a:gd name="connsiteX36" fmla="*/ 1624713 w 6642521"/>
                <a:gd name="connsiteY36" fmla="*/ 5402581 h 6307782"/>
                <a:gd name="connsiteX37" fmla="*/ 2208913 w 6642521"/>
                <a:gd name="connsiteY37" fmla="*/ 5148582 h 6307782"/>
                <a:gd name="connsiteX38" fmla="*/ 2958213 w 6642521"/>
                <a:gd name="connsiteY38" fmla="*/ 5085081 h 6307782"/>
                <a:gd name="connsiteX39" fmla="*/ 3237613 w 6642521"/>
                <a:gd name="connsiteY39" fmla="*/ 4259581 h 6307782"/>
                <a:gd name="connsiteX40" fmla="*/ 3656713 w 6642521"/>
                <a:gd name="connsiteY40" fmla="*/ 4348481 h 6307782"/>
                <a:gd name="connsiteX41" fmla="*/ 3936113 w 6642521"/>
                <a:gd name="connsiteY41" fmla="*/ 4208781 h 6307782"/>
                <a:gd name="connsiteX42" fmla="*/ 4032633 w 6642521"/>
                <a:gd name="connsiteY42" fmla="*/ 4693922 h 6307782"/>
                <a:gd name="connsiteX43" fmla="*/ 4332353 w 6642521"/>
                <a:gd name="connsiteY43" fmla="*/ 4828540 h 6307782"/>
                <a:gd name="connsiteX44" fmla="*/ 4901313 w 6642521"/>
                <a:gd name="connsiteY44" fmla="*/ 5008881 h 6307782"/>
                <a:gd name="connsiteX45" fmla="*/ 5345813 w 6642521"/>
                <a:gd name="connsiteY45" fmla="*/ 5567680 h 6307782"/>
                <a:gd name="connsiteX46" fmla="*/ 5422014 w 6642521"/>
                <a:gd name="connsiteY46" fmla="*/ 6306820 h 6307782"/>
                <a:gd name="connsiteX47" fmla="*/ 5853813 w 6642521"/>
                <a:gd name="connsiteY47" fmla="*/ 5897882 h 6307782"/>
                <a:gd name="connsiteX48" fmla="*/ 5930013 w 6642521"/>
                <a:gd name="connsiteY48" fmla="*/ 5758182 h 6307782"/>
                <a:gd name="connsiteX49" fmla="*/ 5853813 w 6642521"/>
                <a:gd name="connsiteY49" fmla="*/ 5478780 h 6307782"/>
                <a:gd name="connsiteX50" fmla="*/ 6133213 w 6642521"/>
                <a:gd name="connsiteY50" fmla="*/ 5656582 h 6307782"/>
                <a:gd name="connsiteX51" fmla="*/ 6120513 w 6642521"/>
                <a:gd name="connsiteY51" fmla="*/ 5313681 h 6307782"/>
                <a:gd name="connsiteX52" fmla="*/ 5942713 w 6642521"/>
                <a:gd name="connsiteY52" fmla="*/ 4996181 h 6307782"/>
                <a:gd name="connsiteX53" fmla="*/ 5409313 w 6642521"/>
                <a:gd name="connsiteY53" fmla="*/ 4577081 h 6307782"/>
                <a:gd name="connsiteX54" fmla="*/ 5114673 w 6642521"/>
                <a:gd name="connsiteY54" fmla="*/ 4038602 h 6307782"/>
                <a:gd name="connsiteX55" fmla="*/ 5396613 w 6642521"/>
                <a:gd name="connsiteY55" fmla="*/ 4091942 h 6307782"/>
                <a:gd name="connsiteX56" fmla="*/ 5714113 w 6642521"/>
                <a:gd name="connsiteY56" fmla="*/ 4564381 h 6307782"/>
                <a:gd name="connsiteX57" fmla="*/ 6168773 w 6642521"/>
                <a:gd name="connsiteY57" fmla="*/ 4912360 h 6307782"/>
                <a:gd name="connsiteX0" fmla="*/ 6562473 w 6642521"/>
                <a:gd name="connsiteY0" fmla="*/ 0 h 6306820"/>
                <a:gd name="connsiteX1" fmla="*/ 6638673 w 6642521"/>
                <a:gd name="connsiteY1" fmla="*/ 236220 h 6306820"/>
                <a:gd name="connsiteX2" fmla="*/ 6455793 w 6642521"/>
                <a:gd name="connsiteY2" fmla="*/ 762000 h 6306820"/>
                <a:gd name="connsiteX3" fmla="*/ 6074793 w 6642521"/>
                <a:gd name="connsiteY3" fmla="*/ 967740 h 6306820"/>
                <a:gd name="connsiteX4" fmla="*/ 5846193 w 6642521"/>
                <a:gd name="connsiteY4" fmla="*/ 1181100 h 6306820"/>
                <a:gd name="connsiteX5" fmla="*/ 5617593 w 6642521"/>
                <a:gd name="connsiteY5" fmla="*/ 1066800 h 6306820"/>
                <a:gd name="connsiteX6" fmla="*/ 5480433 w 6642521"/>
                <a:gd name="connsiteY6" fmla="*/ 944880 h 6306820"/>
                <a:gd name="connsiteX7" fmla="*/ 5510913 w 6642521"/>
                <a:gd name="connsiteY7" fmla="*/ 792480 h 6306820"/>
                <a:gd name="connsiteX8" fmla="*/ 5449953 w 6642521"/>
                <a:gd name="connsiteY8" fmla="*/ 579120 h 6306820"/>
                <a:gd name="connsiteX9" fmla="*/ 5366133 w 6642521"/>
                <a:gd name="connsiteY9" fmla="*/ 342900 h 6306820"/>
                <a:gd name="connsiteX10" fmla="*/ 5297553 w 6642521"/>
                <a:gd name="connsiteY10" fmla="*/ 129542 h 6306820"/>
                <a:gd name="connsiteX11" fmla="*/ 4962273 w 6642521"/>
                <a:gd name="connsiteY11" fmla="*/ 121922 h 6306820"/>
                <a:gd name="connsiteX12" fmla="*/ 4741293 w 6642521"/>
                <a:gd name="connsiteY12" fmla="*/ 297180 h 6306820"/>
                <a:gd name="connsiteX13" fmla="*/ 4657473 w 6642521"/>
                <a:gd name="connsiteY13" fmla="*/ 716280 h 6306820"/>
                <a:gd name="connsiteX14" fmla="*/ 4512693 w 6642521"/>
                <a:gd name="connsiteY14" fmla="*/ 1051560 h 6306820"/>
                <a:gd name="connsiteX15" fmla="*/ 4146933 w 6642521"/>
                <a:gd name="connsiteY15" fmla="*/ 1165860 h 6306820"/>
                <a:gd name="connsiteX16" fmla="*/ 3689733 w 6642521"/>
                <a:gd name="connsiteY16" fmla="*/ 1539240 h 6306820"/>
                <a:gd name="connsiteX17" fmla="*/ 3339213 w 6642521"/>
                <a:gd name="connsiteY17" fmla="*/ 1699260 h 6306820"/>
                <a:gd name="connsiteX18" fmla="*/ 3125853 w 6642521"/>
                <a:gd name="connsiteY18" fmla="*/ 1790700 h 6306820"/>
                <a:gd name="connsiteX19" fmla="*/ 2912493 w 6642521"/>
                <a:gd name="connsiteY19" fmla="*/ 1760220 h 6306820"/>
                <a:gd name="connsiteX20" fmla="*/ 2577213 w 6642521"/>
                <a:gd name="connsiteY20" fmla="*/ 1729740 h 6306820"/>
                <a:gd name="connsiteX21" fmla="*/ 2363853 w 6642521"/>
                <a:gd name="connsiteY21" fmla="*/ 1851660 h 6306820"/>
                <a:gd name="connsiteX22" fmla="*/ 1921893 w 6642521"/>
                <a:gd name="connsiteY22" fmla="*/ 1805940 h 6306820"/>
                <a:gd name="connsiteX23" fmla="*/ 1845693 w 6642521"/>
                <a:gd name="connsiteY23" fmla="*/ 2286000 h 6306820"/>
                <a:gd name="connsiteX24" fmla="*/ 2203833 w 6642521"/>
                <a:gd name="connsiteY24" fmla="*/ 2667000 h 6306820"/>
                <a:gd name="connsiteX25" fmla="*/ 2066673 w 6642521"/>
                <a:gd name="connsiteY25" fmla="*/ 3246120 h 6306820"/>
                <a:gd name="connsiteX26" fmla="*/ 1792353 w 6642521"/>
                <a:gd name="connsiteY26" fmla="*/ 3230880 h 6306820"/>
                <a:gd name="connsiteX27" fmla="*/ 1297053 w 6642521"/>
                <a:gd name="connsiteY27" fmla="*/ 2933700 h 6306820"/>
                <a:gd name="connsiteX28" fmla="*/ 832233 w 6642521"/>
                <a:gd name="connsiteY28" fmla="*/ 2735580 h 6306820"/>
                <a:gd name="connsiteX29" fmla="*/ 413133 w 6642521"/>
                <a:gd name="connsiteY29" fmla="*/ 2857500 h 6306820"/>
                <a:gd name="connsiteX30" fmla="*/ 199773 w 6642521"/>
                <a:gd name="connsiteY30" fmla="*/ 3380740 h 6306820"/>
                <a:gd name="connsiteX31" fmla="*/ 24513 w 6642521"/>
                <a:gd name="connsiteY31" fmla="*/ 3903982 h 6306820"/>
                <a:gd name="connsiteX32" fmla="*/ 24513 w 6642521"/>
                <a:gd name="connsiteY32" fmla="*/ 4831082 h 6306820"/>
                <a:gd name="connsiteX33" fmla="*/ 291213 w 6642521"/>
                <a:gd name="connsiteY33" fmla="*/ 4945382 h 6306820"/>
                <a:gd name="connsiteX34" fmla="*/ 634113 w 6642521"/>
                <a:gd name="connsiteY34" fmla="*/ 5262881 h 6306820"/>
                <a:gd name="connsiteX35" fmla="*/ 1040513 w 6642521"/>
                <a:gd name="connsiteY35" fmla="*/ 5300982 h 6306820"/>
                <a:gd name="connsiteX36" fmla="*/ 1624713 w 6642521"/>
                <a:gd name="connsiteY36" fmla="*/ 5402581 h 6306820"/>
                <a:gd name="connsiteX37" fmla="*/ 2208913 w 6642521"/>
                <a:gd name="connsiteY37" fmla="*/ 5148582 h 6306820"/>
                <a:gd name="connsiteX38" fmla="*/ 2958213 w 6642521"/>
                <a:gd name="connsiteY38" fmla="*/ 5085081 h 6306820"/>
                <a:gd name="connsiteX39" fmla="*/ 3237613 w 6642521"/>
                <a:gd name="connsiteY39" fmla="*/ 4259581 h 6306820"/>
                <a:gd name="connsiteX40" fmla="*/ 3656713 w 6642521"/>
                <a:gd name="connsiteY40" fmla="*/ 4348481 h 6306820"/>
                <a:gd name="connsiteX41" fmla="*/ 3936113 w 6642521"/>
                <a:gd name="connsiteY41" fmla="*/ 4208781 h 6306820"/>
                <a:gd name="connsiteX42" fmla="*/ 4032633 w 6642521"/>
                <a:gd name="connsiteY42" fmla="*/ 4693922 h 6306820"/>
                <a:gd name="connsiteX43" fmla="*/ 4332353 w 6642521"/>
                <a:gd name="connsiteY43" fmla="*/ 4828540 h 6306820"/>
                <a:gd name="connsiteX44" fmla="*/ 4901313 w 6642521"/>
                <a:gd name="connsiteY44" fmla="*/ 5008881 h 6306820"/>
                <a:gd name="connsiteX45" fmla="*/ 5345813 w 6642521"/>
                <a:gd name="connsiteY45" fmla="*/ 5567680 h 6306820"/>
                <a:gd name="connsiteX46" fmla="*/ 5422014 w 6642521"/>
                <a:gd name="connsiteY46" fmla="*/ 6306820 h 6306820"/>
                <a:gd name="connsiteX47" fmla="*/ 5853813 w 6642521"/>
                <a:gd name="connsiteY47" fmla="*/ 5897882 h 6306820"/>
                <a:gd name="connsiteX48" fmla="*/ 5930013 w 6642521"/>
                <a:gd name="connsiteY48" fmla="*/ 5758182 h 6306820"/>
                <a:gd name="connsiteX49" fmla="*/ 5853813 w 6642521"/>
                <a:gd name="connsiteY49" fmla="*/ 5478780 h 6306820"/>
                <a:gd name="connsiteX50" fmla="*/ 6133213 w 6642521"/>
                <a:gd name="connsiteY50" fmla="*/ 5656582 h 6306820"/>
                <a:gd name="connsiteX51" fmla="*/ 6120513 w 6642521"/>
                <a:gd name="connsiteY51" fmla="*/ 5313681 h 6306820"/>
                <a:gd name="connsiteX52" fmla="*/ 5942713 w 6642521"/>
                <a:gd name="connsiteY52" fmla="*/ 4996181 h 6306820"/>
                <a:gd name="connsiteX53" fmla="*/ 5409313 w 6642521"/>
                <a:gd name="connsiteY53" fmla="*/ 4577081 h 6306820"/>
                <a:gd name="connsiteX54" fmla="*/ 5114673 w 6642521"/>
                <a:gd name="connsiteY54" fmla="*/ 4038602 h 6306820"/>
                <a:gd name="connsiteX55" fmla="*/ 5396613 w 6642521"/>
                <a:gd name="connsiteY55" fmla="*/ 4091942 h 6306820"/>
                <a:gd name="connsiteX56" fmla="*/ 5714113 w 6642521"/>
                <a:gd name="connsiteY56" fmla="*/ 4564381 h 6306820"/>
                <a:gd name="connsiteX57" fmla="*/ 6168773 w 6642521"/>
                <a:gd name="connsiteY57" fmla="*/ 4912360 h 630682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237613 w 6642521"/>
                <a:gd name="connsiteY39" fmla="*/ 4259581 h 6093460"/>
                <a:gd name="connsiteX40" fmla="*/ 3656713 w 6642521"/>
                <a:gd name="connsiteY40" fmla="*/ 4348481 h 6093460"/>
                <a:gd name="connsiteX41" fmla="*/ 3936113 w 6642521"/>
                <a:gd name="connsiteY41" fmla="*/ 4208781 h 6093460"/>
                <a:gd name="connsiteX42" fmla="*/ 4032633 w 6642521"/>
                <a:gd name="connsiteY42" fmla="*/ 4693922 h 6093460"/>
                <a:gd name="connsiteX43" fmla="*/ 4332353 w 6642521"/>
                <a:gd name="connsiteY43" fmla="*/ 4828540 h 6093460"/>
                <a:gd name="connsiteX44" fmla="*/ 4901313 w 6642521"/>
                <a:gd name="connsiteY44" fmla="*/ 5008881 h 6093460"/>
                <a:gd name="connsiteX45" fmla="*/ 5345813 w 6642521"/>
                <a:gd name="connsiteY45" fmla="*/ 5567680 h 6093460"/>
                <a:gd name="connsiteX46" fmla="*/ 5467734 w 6642521"/>
                <a:gd name="connsiteY46" fmla="*/ 6093460 h 6093460"/>
                <a:gd name="connsiteX47" fmla="*/ 5853813 w 6642521"/>
                <a:gd name="connsiteY47" fmla="*/ 5897882 h 6093460"/>
                <a:gd name="connsiteX48" fmla="*/ 5930013 w 6642521"/>
                <a:gd name="connsiteY48" fmla="*/ 5758182 h 6093460"/>
                <a:gd name="connsiteX49" fmla="*/ 5853813 w 6642521"/>
                <a:gd name="connsiteY49" fmla="*/ 5478780 h 6093460"/>
                <a:gd name="connsiteX50" fmla="*/ 6133213 w 6642521"/>
                <a:gd name="connsiteY50" fmla="*/ 5656582 h 6093460"/>
                <a:gd name="connsiteX51" fmla="*/ 6120513 w 6642521"/>
                <a:gd name="connsiteY51" fmla="*/ 5313681 h 6093460"/>
                <a:gd name="connsiteX52" fmla="*/ 5942713 w 6642521"/>
                <a:gd name="connsiteY52" fmla="*/ 4996181 h 6093460"/>
                <a:gd name="connsiteX53" fmla="*/ 5409313 w 6642521"/>
                <a:gd name="connsiteY53" fmla="*/ 4577081 h 6093460"/>
                <a:gd name="connsiteX54" fmla="*/ 5114673 w 6642521"/>
                <a:gd name="connsiteY54" fmla="*/ 4038602 h 6093460"/>
                <a:gd name="connsiteX55" fmla="*/ 5396613 w 6642521"/>
                <a:gd name="connsiteY55" fmla="*/ 4091942 h 6093460"/>
                <a:gd name="connsiteX56" fmla="*/ 5714113 w 6642521"/>
                <a:gd name="connsiteY56" fmla="*/ 4564381 h 6093460"/>
                <a:gd name="connsiteX57" fmla="*/ 6168773 w 6642521"/>
                <a:gd name="connsiteY57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237613 w 6642521"/>
                <a:gd name="connsiteY39" fmla="*/ 4259581 h 6093460"/>
                <a:gd name="connsiteX40" fmla="*/ 3656713 w 6642521"/>
                <a:gd name="connsiteY40" fmla="*/ 4348481 h 6093460"/>
                <a:gd name="connsiteX41" fmla="*/ 3936113 w 6642521"/>
                <a:gd name="connsiteY41" fmla="*/ 4208781 h 6093460"/>
                <a:gd name="connsiteX42" fmla="*/ 4032633 w 6642521"/>
                <a:gd name="connsiteY42" fmla="*/ 4693922 h 6093460"/>
                <a:gd name="connsiteX43" fmla="*/ 4332353 w 6642521"/>
                <a:gd name="connsiteY43" fmla="*/ 4828540 h 6093460"/>
                <a:gd name="connsiteX44" fmla="*/ 4901313 w 6642521"/>
                <a:gd name="connsiteY44" fmla="*/ 5008881 h 6093460"/>
                <a:gd name="connsiteX45" fmla="*/ 5345813 w 6642521"/>
                <a:gd name="connsiteY45" fmla="*/ 5567680 h 6093460"/>
                <a:gd name="connsiteX46" fmla="*/ 5467734 w 6642521"/>
                <a:gd name="connsiteY46" fmla="*/ 6093460 h 6093460"/>
                <a:gd name="connsiteX47" fmla="*/ 5853813 w 6642521"/>
                <a:gd name="connsiteY47" fmla="*/ 5897882 h 6093460"/>
                <a:gd name="connsiteX48" fmla="*/ 5930013 w 6642521"/>
                <a:gd name="connsiteY48" fmla="*/ 5758182 h 6093460"/>
                <a:gd name="connsiteX49" fmla="*/ 5853813 w 6642521"/>
                <a:gd name="connsiteY49" fmla="*/ 5478780 h 6093460"/>
                <a:gd name="connsiteX50" fmla="*/ 6133213 w 6642521"/>
                <a:gd name="connsiteY50" fmla="*/ 5656582 h 6093460"/>
                <a:gd name="connsiteX51" fmla="*/ 6120513 w 6642521"/>
                <a:gd name="connsiteY51" fmla="*/ 5313681 h 6093460"/>
                <a:gd name="connsiteX52" fmla="*/ 5942713 w 6642521"/>
                <a:gd name="connsiteY52" fmla="*/ 4996181 h 6093460"/>
                <a:gd name="connsiteX53" fmla="*/ 5409313 w 6642521"/>
                <a:gd name="connsiteY53" fmla="*/ 4577081 h 6093460"/>
                <a:gd name="connsiteX54" fmla="*/ 5114673 w 6642521"/>
                <a:gd name="connsiteY54" fmla="*/ 4038602 h 6093460"/>
                <a:gd name="connsiteX55" fmla="*/ 5396613 w 6642521"/>
                <a:gd name="connsiteY55" fmla="*/ 4091942 h 6093460"/>
                <a:gd name="connsiteX56" fmla="*/ 5714113 w 6642521"/>
                <a:gd name="connsiteY56" fmla="*/ 4564381 h 6093460"/>
                <a:gd name="connsiteX57" fmla="*/ 6168773 w 6642521"/>
                <a:gd name="connsiteY57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237613 w 6642521"/>
                <a:gd name="connsiteY39" fmla="*/ 4259581 h 6093460"/>
                <a:gd name="connsiteX40" fmla="*/ 3656713 w 6642521"/>
                <a:gd name="connsiteY40" fmla="*/ 4348481 h 6093460"/>
                <a:gd name="connsiteX41" fmla="*/ 3936113 w 6642521"/>
                <a:gd name="connsiteY41" fmla="*/ 4208781 h 6093460"/>
                <a:gd name="connsiteX42" fmla="*/ 4032633 w 6642521"/>
                <a:gd name="connsiteY42" fmla="*/ 4693922 h 6093460"/>
                <a:gd name="connsiteX43" fmla="*/ 4332353 w 6642521"/>
                <a:gd name="connsiteY43" fmla="*/ 4828540 h 6093460"/>
                <a:gd name="connsiteX44" fmla="*/ 4901313 w 6642521"/>
                <a:gd name="connsiteY44" fmla="*/ 5008881 h 6093460"/>
                <a:gd name="connsiteX45" fmla="*/ 5345813 w 6642521"/>
                <a:gd name="connsiteY45" fmla="*/ 5567680 h 6093460"/>
                <a:gd name="connsiteX46" fmla="*/ 5467734 w 6642521"/>
                <a:gd name="connsiteY46" fmla="*/ 6093460 h 6093460"/>
                <a:gd name="connsiteX47" fmla="*/ 5853813 w 6642521"/>
                <a:gd name="connsiteY47" fmla="*/ 5897882 h 6093460"/>
                <a:gd name="connsiteX48" fmla="*/ 5930013 w 6642521"/>
                <a:gd name="connsiteY48" fmla="*/ 5758182 h 6093460"/>
                <a:gd name="connsiteX49" fmla="*/ 5853813 w 6642521"/>
                <a:gd name="connsiteY49" fmla="*/ 5478780 h 6093460"/>
                <a:gd name="connsiteX50" fmla="*/ 6133213 w 6642521"/>
                <a:gd name="connsiteY50" fmla="*/ 5656582 h 6093460"/>
                <a:gd name="connsiteX51" fmla="*/ 6120513 w 6642521"/>
                <a:gd name="connsiteY51" fmla="*/ 5313681 h 6093460"/>
                <a:gd name="connsiteX52" fmla="*/ 5942713 w 6642521"/>
                <a:gd name="connsiteY52" fmla="*/ 4996181 h 6093460"/>
                <a:gd name="connsiteX53" fmla="*/ 5409313 w 6642521"/>
                <a:gd name="connsiteY53" fmla="*/ 4577081 h 6093460"/>
                <a:gd name="connsiteX54" fmla="*/ 5114673 w 6642521"/>
                <a:gd name="connsiteY54" fmla="*/ 4038602 h 6093460"/>
                <a:gd name="connsiteX55" fmla="*/ 5396613 w 6642521"/>
                <a:gd name="connsiteY55" fmla="*/ 4091942 h 6093460"/>
                <a:gd name="connsiteX56" fmla="*/ 5714113 w 6642521"/>
                <a:gd name="connsiteY56" fmla="*/ 4564381 h 6093460"/>
                <a:gd name="connsiteX57" fmla="*/ 6168773 w 6642521"/>
                <a:gd name="connsiteY57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37613 w 6642521"/>
                <a:gd name="connsiteY40" fmla="*/ 4259581 h 6093460"/>
                <a:gd name="connsiteX41" fmla="*/ 3656713 w 6642521"/>
                <a:gd name="connsiteY41" fmla="*/ 4348481 h 6093460"/>
                <a:gd name="connsiteX42" fmla="*/ 3936113 w 6642521"/>
                <a:gd name="connsiteY42" fmla="*/ 420878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56713 w 6642521"/>
                <a:gd name="connsiteY41" fmla="*/ 4348481 h 6093460"/>
                <a:gd name="connsiteX42" fmla="*/ 3936113 w 6642521"/>
                <a:gd name="connsiteY42" fmla="*/ 420878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3936113 w 6642521"/>
                <a:gd name="connsiteY42" fmla="*/ 420878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4058033 w 6642521"/>
                <a:gd name="connsiteY42" fmla="*/ 411734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4058033 w 6642521"/>
                <a:gd name="connsiteY42" fmla="*/ 4117341 h 6093460"/>
                <a:gd name="connsiteX43" fmla="*/ 4017393 w 6642521"/>
                <a:gd name="connsiteY43" fmla="*/ 4351022 h 6093460"/>
                <a:gd name="connsiteX44" fmla="*/ 4032633 w 6642521"/>
                <a:gd name="connsiteY44" fmla="*/ 4693922 h 6093460"/>
                <a:gd name="connsiteX45" fmla="*/ 4332353 w 6642521"/>
                <a:gd name="connsiteY45" fmla="*/ 4828540 h 6093460"/>
                <a:gd name="connsiteX46" fmla="*/ 4901313 w 6642521"/>
                <a:gd name="connsiteY46" fmla="*/ 5008881 h 6093460"/>
                <a:gd name="connsiteX47" fmla="*/ 5345813 w 6642521"/>
                <a:gd name="connsiteY47" fmla="*/ 5567680 h 6093460"/>
                <a:gd name="connsiteX48" fmla="*/ 5467734 w 6642521"/>
                <a:gd name="connsiteY48" fmla="*/ 6093460 h 6093460"/>
                <a:gd name="connsiteX49" fmla="*/ 5853813 w 6642521"/>
                <a:gd name="connsiteY49" fmla="*/ 5897882 h 6093460"/>
                <a:gd name="connsiteX50" fmla="*/ 5930013 w 6642521"/>
                <a:gd name="connsiteY50" fmla="*/ 5758182 h 6093460"/>
                <a:gd name="connsiteX51" fmla="*/ 5853813 w 6642521"/>
                <a:gd name="connsiteY51" fmla="*/ 5478780 h 6093460"/>
                <a:gd name="connsiteX52" fmla="*/ 6133213 w 6642521"/>
                <a:gd name="connsiteY52" fmla="*/ 5656582 h 6093460"/>
                <a:gd name="connsiteX53" fmla="*/ 6120513 w 6642521"/>
                <a:gd name="connsiteY53" fmla="*/ 5313681 h 6093460"/>
                <a:gd name="connsiteX54" fmla="*/ 5942713 w 6642521"/>
                <a:gd name="connsiteY54" fmla="*/ 4996181 h 6093460"/>
                <a:gd name="connsiteX55" fmla="*/ 5409313 w 6642521"/>
                <a:gd name="connsiteY55" fmla="*/ 4577081 h 6093460"/>
                <a:gd name="connsiteX56" fmla="*/ 5114673 w 6642521"/>
                <a:gd name="connsiteY56" fmla="*/ 4038602 h 6093460"/>
                <a:gd name="connsiteX57" fmla="*/ 5396613 w 6642521"/>
                <a:gd name="connsiteY57" fmla="*/ 4091942 h 6093460"/>
                <a:gd name="connsiteX58" fmla="*/ 5714113 w 6642521"/>
                <a:gd name="connsiteY58" fmla="*/ 4564381 h 6093460"/>
                <a:gd name="connsiteX59" fmla="*/ 6168773 w 6642521"/>
                <a:gd name="connsiteY59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91427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4058033 w 6642521"/>
                <a:gd name="connsiteY42" fmla="*/ 4117341 h 6093460"/>
                <a:gd name="connsiteX43" fmla="*/ 4017393 w 6642521"/>
                <a:gd name="connsiteY43" fmla="*/ 4351022 h 6093460"/>
                <a:gd name="connsiteX44" fmla="*/ 4032633 w 6642521"/>
                <a:gd name="connsiteY44" fmla="*/ 4693922 h 6093460"/>
                <a:gd name="connsiteX45" fmla="*/ 4332353 w 6642521"/>
                <a:gd name="connsiteY45" fmla="*/ 4828540 h 6093460"/>
                <a:gd name="connsiteX46" fmla="*/ 4901313 w 6642521"/>
                <a:gd name="connsiteY46" fmla="*/ 5008881 h 6093460"/>
                <a:gd name="connsiteX47" fmla="*/ 5345813 w 6642521"/>
                <a:gd name="connsiteY47" fmla="*/ 5567680 h 6093460"/>
                <a:gd name="connsiteX48" fmla="*/ 5467734 w 6642521"/>
                <a:gd name="connsiteY48" fmla="*/ 6093460 h 6093460"/>
                <a:gd name="connsiteX49" fmla="*/ 5853813 w 6642521"/>
                <a:gd name="connsiteY49" fmla="*/ 5897882 h 6093460"/>
                <a:gd name="connsiteX50" fmla="*/ 5930013 w 6642521"/>
                <a:gd name="connsiteY50" fmla="*/ 5758182 h 6093460"/>
                <a:gd name="connsiteX51" fmla="*/ 5853813 w 6642521"/>
                <a:gd name="connsiteY51" fmla="*/ 5478780 h 6093460"/>
                <a:gd name="connsiteX52" fmla="*/ 6133213 w 6642521"/>
                <a:gd name="connsiteY52" fmla="*/ 5656582 h 6093460"/>
                <a:gd name="connsiteX53" fmla="*/ 6120513 w 6642521"/>
                <a:gd name="connsiteY53" fmla="*/ 5313681 h 6093460"/>
                <a:gd name="connsiteX54" fmla="*/ 5942713 w 6642521"/>
                <a:gd name="connsiteY54" fmla="*/ 4996181 h 6093460"/>
                <a:gd name="connsiteX55" fmla="*/ 5409313 w 6642521"/>
                <a:gd name="connsiteY55" fmla="*/ 4577081 h 6093460"/>
                <a:gd name="connsiteX56" fmla="*/ 5114673 w 6642521"/>
                <a:gd name="connsiteY56" fmla="*/ 4038602 h 6093460"/>
                <a:gd name="connsiteX57" fmla="*/ 5396613 w 6642521"/>
                <a:gd name="connsiteY57" fmla="*/ 4091942 h 6093460"/>
                <a:gd name="connsiteX58" fmla="*/ 5714113 w 6642521"/>
                <a:gd name="connsiteY58" fmla="*/ 4564381 h 6093460"/>
                <a:gd name="connsiteX59" fmla="*/ 6168773 w 6642521"/>
                <a:gd name="connsiteY59" fmla="*/ 4912360 h 609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6642521" h="6093460">
                  <a:moveTo>
                    <a:pt x="6562473" y="0"/>
                  </a:moveTo>
                  <a:cubicBezTo>
                    <a:pt x="6609463" y="54610"/>
                    <a:pt x="6656453" y="109220"/>
                    <a:pt x="6638673" y="236220"/>
                  </a:cubicBezTo>
                  <a:cubicBezTo>
                    <a:pt x="6620893" y="363220"/>
                    <a:pt x="6549773" y="640080"/>
                    <a:pt x="6455793" y="762000"/>
                  </a:cubicBezTo>
                  <a:cubicBezTo>
                    <a:pt x="6361813" y="883920"/>
                    <a:pt x="6176393" y="897890"/>
                    <a:pt x="6074793" y="967740"/>
                  </a:cubicBezTo>
                  <a:cubicBezTo>
                    <a:pt x="5973193" y="1037590"/>
                    <a:pt x="5922393" y="1164590"/>
                    <a:pt x="5846193" y="1181100"/>
                  </a:cubicBezTo>
                  <a:cubicBezTo>
                    <a:pt x="5769993" y="1197610"/>
                    <a:pt x="5678553" y="1106170"/>
                    <a:pt x="5617593" y="1066800"/>
                  </a:cubicBezTo>
                  <a:cubicBezTo>
                    <a:pt x="5556633" y="1027430"/>
                    <a:pt x="5498213" y="990600"/>
                    <a:pt x="5480433" y="944880"/>
                  </a:cubicBezTo>
                  <a:cubicBezTo>
                    <a:pt x="5462653" y="899160"/>
                    <a:pt x="5515993" y="853440"/>
                    <a:pt x="5510913" y="792480"/>
                  </a:cubicBezTo>
                  <a:cubicBezTo>
                    <a:pt x="5505833" y="731520"/>
                    <a:pt x="5474083" y="654050"/>
                    <a:pt x="5449953" y="579120"/>
                  </a:cubicBezTo>
                  <a:cubicBezTo>
                    <a:pt x="5425823" y="504190"/>
                    <a:pt x="5391533" y="417830"/>
                    <a:pt x="5366133" y="342900"/>
                  </a:cubicBezTo>
                  <a:cubicBezTo>
                    <a:pt x="5340733" y="267970"/>
                    <a:pt x="5364863" y="166372"/>
                    <a:pt x="5297553" y="129542"/>
                  </a:cubicBezTo>
                  <a:cubicBezTo>
                    <a:pt x="5230243" y="92712"/>
                    <a:pt x="5035933" y="105412"/>
                    <a:pt x="4962273" y="121922"/>
                  </a:cubicBezTo>
                  <a:cubicBezTo>
                    <a:pt x="4888613" y="138432"/>
                    <a:pt x="4792093" y="198120"/>
                    <a:pt x="4741293" y="297180"/>
                  </a:cubicBezTo>
                  <a:cubicBezTo>
                    <a:pt x="4690493" y="396240"/>
                    <a:pt x="4695573" y="590550"/>
                    <a:pt x="4657473" y="716280"/>
                  </a:cubicBezTo>
                  <a:cubicBezTo>
                    <a:pt x="4619373" y="842010"/>
                    <a:pt x="4597783" y="976630"/>
                    <a:pt x="4512693" y="1051560"/>
                  </a:cubicBezTo>
                  <a:cubicBezTo>
                    <a:pt x="4427603" y="1126490"/>
                    <a:pt x="4284093" y="1084580"/>
                    <a:pt x="4146933" y="1165860"/>
                  </a:cubicBezTo>
                  <a:cubicBezTo>
                    <a:pt x="4009773" y="1247140"/>
                    <a:pt x="3824353" y="1450340"/>
                    <a:pt x="3689733" y="1539240"/>
                  </a:cubicBezTo>
                  <a:cubicBezTo>
                    <a:pt x="3555113" y="1628140"/>
                    <a:pt x="3433193" y="1657350"/>
                    <a:pt x="3339213" y="1699260"/>
                  </a:cubicBezTo>
                  <a:cubicBezTo>
                    <a:pt x="3245233" y="1741170"/>
                    <a:pt x="3196973" y="1780540"/>
                    <a:pt x="3125853" y="1790700"/>
                  </a:cubicBezTo>
                  <a:cubicBezTo>
                    <a:pt x="3054733" y="1800860"/>
                    <a:pt x="3003933" y="1770380"/>
                    <a:pt x="2912493" y="1760220"/>
                  </a:cubicBezTo>
                  <a:cubicBezTo>
                    <a:pt x="2821053" y="1750060"/>
                    <a:pt x="2668653" y="1714500"/>
                    <a:pt x="2577213" y="1729740"/>
                  </a:cubicBezTo>
                  <a:cubicBezTo>
                    <a:pt x="2485773" y="1744980"/>
                    <a:pt x="2473073" y="1838960"/>
                    <a:pt x="2363853" y="1851660"/>
                  </a:cubicBezTo>
                  <a:cubicBezTo>
                    <a:pt x="2254633" y="1864360"/>
                    <a:pt x="1996823" y="1733550"/>
                    <a:pt x="1921893" y="1805940"/>
                  </a:cubicBezTo>
                  <a:cubicBezTo>
                    <a:pt x="1846963" y="1878330"/>
                    <a:pt x="1867283" y="2142490"/>
                    <a:pt x="1914273" y="2286000"/>
                  </a:cubicBezTo>
                  <a:cubicBezTo>
                    <a:pt x="1961263" y="2429510"/>
                    <a:pt x="2178433" y="2506980"/>
                    <a:pt x="2203833" y="2667000"/>
                  </a:cubicBezTo>
                  <a:cubicBezTo>
                    <a:pt x="2229233" y="2827020"/>
                    <a:pt x="2135253" y="3152140"/>
                    <a:pt x="2066673" y="3246120"/>
                  </a:cubicBezTo>
                  <a:cubicBezTo>
                    <a:pt x="1998093" y="3340100"/>
                    <a:pt x="1920623" y="3282950"/>
                    <a:pt x="1792353" y="3230880"/>
                  </a:cubicBezTo>
                  <a:cubicBezTo>
                    <a:pt x="1664083" y="3178810"/>
                    <a:pt x="1457073" y="3016250"/>
                    <a:pt x="1297053" y="2933700"/>
                  </a:cubicBezTo>
                  <a:cubicBezTo>
                    <a:pt x="1137033" y="2851150"/>
                    <a:pt x="979553" y="2748280"/>
                    <a:pt x="832233" y="2735580"/>
                  </a:cubicBezTo>
                  <a:cubicBezTo>
                    <a:pt x="684913" y="2722880"/>
                    <a:pt x="518543" y="2749973"/>
                    <a:pt x="413133" y="2857500"/>
                  </a:cubicBezTo>
                  <a:cubicBezTo>
                    <a:pt x="307723" y="2965027"/>
                    <a:pt x="264543" y="3206326"/>
                    <a:pt x="199773" y="3380740"/>
                  </a:cubicBezTo>
                  <a:cubicBezTo>
                    <a:pt x="135003" y="3555154"/>
                    <a:pt x="53723" y="3704592"/>
                    <a:pt x="24513" y="3903982"/>
                  </a:cubicBezTo>
                  <a:cubicBezTo>
                    <a:pt x="-4697" y="4103372"/>
                    <a:pt x="-11470" y="4634232"/>
                    <a:pt x="24513" y="4831082"/>
                  </a:cubicBezTo>
                  <a:cubicBezTo>
                    <a:pt x="60496" y="5027932"/>
                    <a:pt x="189613" y="4873416"/>
                    <a:pt x="291213" y="4945382"/>
                  </a:cubicBezTo>
                  <a:cubicBezTo>
                    <a:pt x="392813" y="5017349"/>
                    <a:pt x="500763" y="5226898"/>
                    <a:pt x="634113" y="5262881"/>
                  </a:cubicBezTo>
                  <a:cubicBezTo>
                    <a:pt x="767463" y="5298864"/>
                    <a:pt x="875413" y="5277699"/>
                    <a:pt x="1040513" y="5300982"/>
                  </a:cubicBezTo>
                  <a:cubicBezTo>
                    <a:pt x="1205613" y="5324265"/>
                    <a:pt x="1417280" y="5408931"/>
                    <a:pt x="1624713" y="5402581"/>
                  </a:cubicBezTo>
                  <a:cubicBezTo>
                    <a:pt x="1832146" y="5396231"/>
                    <a:pt x="1986663" y="5201499"/>
                    <a:pt x="2208913" y="5148582"/>
                  </a:cubicBezTo>
                  <a:cubicBezTo>
                    <a:pt x="2431163" y="5095665"/>
                    <a:pt x="2816820" y="5136728"/>
                    <a:pt x="2958213" y="5085081"/>
                  </a:cubicBezTo>
                  <a:cubicBezTo>
                    <a:pt x="3099606" y="5033434"/>
                    <a:pt x="3079286" y="4991525"/>
                    <a:pt x="3125853" y="4853942"/>
                  </a:cubicBezTo>
                  <a:cubicBezTo>
                    <a:pt x="3172420" y="4716359"/>
                    <a:pt x="3130086" y="4234605"/>
                    <a:pt x="3229993" y="4152901"/>
                  </a:cubicBezTo>
                  <a:cubicBezTo>
                    <a:pt x="3329900" y="4071198"/>
                    <a:pt x="3509816" y="4250268"/>
                    <a:pt x="3626233" y="4241801"/>
                  </a:cubicBezTo>
                  <a:cubicBezTo>
                    <a:pt x="3742650" y="4233334"/>
                    <a:pt x="3985220" y="4099138"/>
                    <a:pt x="4058033" y="4117341"/>
                  </a:cubicBezTo>
                  <a:cubicBezTo>
                    <a:pt x="4130846" y="4135544"/>
                    <a:pt x="4021626" y="4254925"/>
                    <a:pt x="4017393" y="4351022"/>
                  </a:cubicBezTo>
                  <a:cubicBezTo>
                    <a:pt x="4013160" y="4447119"/>
                    <a:pt x="3987760" y="4614336"/>
                    <a:pt x="4032633" y="4693922"/>
                  </a:cubicBezTo>
                  <a:cubicBezTo>
                    <a:pt x="4077506" y="4773508"/>
                    <a:pt x="4207893" y="4758267"/>
                    <a:pt x="4332353" y="4828540"/>
                  </a:cubicBezTo>
                  <a:cubicBezTo>
                    <a:pt x="4456813" y="4898813"/>
                    <a:pt x="4744680" y="4881881"/>
                    <a:pt x="4901313" y="5008881"/>
                  </a:cubicBezTo>
                  <a:cubicBezTo>
                    <a:pt x="5057946" y="5135881"/>
                    <a:pt x="5259029" y="5417397"/>
                    <a:pt x="5345813" y="5567680"/>
                  </a:cubicBezTo>
                  <a:cubicBezTo>
                    <a:pt x="5432597" y="5717963"/>
                    <a:pt x="5402964" y="6032076"/>
                    <a:pt x="5467734" y="6093460"/>
                  </a:cubicBezTo>
                  <a:cubicBezTo>
                    <a:pt x="5745864" y="5979584"/>
                    <a:pt x="5781846" y="5923282"/>
                    <a:pt x="5853813" y="5897882"/>
                  </a:cubicBezTo>
                  <a:cubicBezTo>
                    <a:pt x="5925780" y="5872482"/>
                    <a:pt x="5930013" y="5828032"/>
                    <a:pt x="5930013" y="5758182"/>
                  </a:cubicBezTo>
                  <a:cubicBezTo>
                    <a:pt x="5930013" y="5688332"/>
                    <a:pt x="5834763" y="5533813"/>
                    <a:pt x="5853813" y="5478780"/>
                  </a:cubicBezTo>
                  <a:cubicBezTo>
                    <a:pt x="5872863" y="5423747"/>
                    <a:pt x="6088763" y="5684098"/>
                    <a:pt x="6133213" y="5656582"/>
                  </a:cubicBezTo>
                  <a:cubicBezTo>
                    <a:pt x="6177663" y="5629066"/>
                    <a:pt x="6137446" y="5385648"/>
                    <a:pt x="6120513" y="5313681"/>
                  </a:cubicBezTo>
                  <a:cubicBezTo>
                    <a:pt x="6103580" y="5241714"/>
                    <a:pt x="6061246" y="5118948"/>
                    <a:pt x="5942713" y="4996181"/>
                  </a:cubicBezTo>
                  <a:cubicBezTo>
                    <a:pt x="5824180" y="4873414"/>
                    <a:pt x="5523190" y="4708738"/>
                    <a:pt x="5409313" y="4577081"/>
                  </a:cubicBezTo>
                  <a:cubicBezTo>
                    <a:pt x="5295436" y="4445424"/>
                    <a:pt x="5116790" y="4119458"/>
                    <a:pt x="5114673" y="4038602"/>
                  </a:cubicBezTo>
                  <a:cubicBezTo>
                    <a:pt x="5112556" y="3957746"/>
                    <a:pt x="5296706" y="4004312"/>
                    <a:pt x="5396613" y="4091942"/>
                  </a:cubicBezTo>
                  <a:cubicBezTo>
                    <a:pt x="5474929" y="4174492"/>
                    <a:pt x="5585420" y="4439075"/>
                    <a:pt x="5714113" y="4564381"/>
                  </a:cubicBezTo>
                  <a:cubicBezTo>
                    <a:pt x="5868206" y="4704927"/>
                    <a:pt x="6116280" y="4812030"/>
                    <a:pt x="6168773" y="4912360"/>
                  </a:cubicBezTo>
                </a:path>
              </a:pathLst>
            </a:custGeom>
            <a:ln w="38100">
              <a:solidFill>
                <a:srgbClr val="C0000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3" name="Полілінія 2"/>
            <p:cNvSpPr/>
            <p:nvPr/>
          </p:nvSpPr>
          <p:spPr>
            <a:xfrm>
              <a:off x="4471988" y="-50656"/>
              <a:ext cx="507711" cy="1062615"/>
            </a:xfrm>
            <a:custGeom>
              <a:avLst/>
              <a:gdLst>
                <a:gd name="connsiteX0" fmla="*/ 452581 w 452581"/>
                <a:gd name="connsiteY0" fmla="*/ 286327 h 286327"/>
                <a:gd name="connsiteX1" fmla="*/ 0 w 452581"/>
                <a:gd name="connsiteY1" fmla="*/ 0 h 286327"/>
                <a:gd name="connsiteX0" fmla="*/ 385906 w 385906"/>
                <a:gd name="connsiteY0" fmla="*/ 1191203 h 1191203"/>
                <a:gd name="connsiteX1" fmla="*/ 0 w 385906"/>
                <a:gd name="connsiteY1" fmla="*/ 0 h 1191203"/>
                <a:gd name="connsiteX0" fmla="*/ 502949 w 502949"/>
                <a:gd name="connsiteY0" fmla="*/ 1191203 h 1191203"/>
                <a:gd name="connsiteX1" fmla="*/ 0 w 502949"/>
                <a:gd name="connsiteY1" fmla="*/ 841232 h 1191203"/>
                <a:gd name="connsiteX2" fmla="*/ 117043 w 502949"/>
                <a:gd name="connsiteY2" fmla="*/ 0 h 1191203"/>
                <a:gd name="connsiteX0" fmla="*/ 385906 w 385906"/>
                <a:gd name="connsiteY0" fmla="*/ 1191203 h 1191203"/>
                <a:gd name="connsiteX1" fmla="*/ 0 w 385906"/>
                <a:gd name="connsiteY1" fmla="*/ 0 h 1191203"/>
                <a:gd name="connsiteX0" fmla="*/ 483899 w 483899"/>
                <a:gd name="connsiteY0" fmla="*/ 1191203 h 1191203"/>
                <a:gd name="connsiteX1" fmla="*/ 0 w 483899"/>
                <a:gd name="connsiteY1" fmla="*/ 803132 h 1191203"/>
                <a:gd name="connsiteX2" fmla="*/ 97993 w 483899"/>
                <a:gd name="connsiteY2" fmla="*/ 0 h 1191203"/>
                <a:gd name="connsiteX0" fmla="*/ 483899 w 483899"/>
                <a:gd name="connsiteY0" fmla="*/ 1191203 h 1191203"/>
                <a:gd name="connsiteX1" fmla="*/ 0 w 483899"/>
                <a:gd name="connsiteY1" fmla="*/ 803132 h 1191203"/>
                <a:gd name="connsiteX2" fmla="*/ 97993 w 483899"/>
                <a:gd name="connsiteY2" fmla="*/ 0 h 1191203"/>
                <a:gd name="connsiteX0" fmla="*/ 679161 w 679161"/>
                <a:gd name="connsiteY0" fmla="*/ 1057853 h 1057853"/>
                <a:gd name="connsiteX1" fmla="*/ 0 w 679161"/>
                <a:gd name="connsiteY1" fmla="*/ 803132 h 1057853"/>
                <a:gd name="connsiteX2" fmla="*/ 97993 w 679161"/>
                <a:gd name="connsiteY2" fmla="*/ 0 h 1057853"/>
                <a:gd name="connsiteX0" fmla="*/ 581168 w 581168"/>
                <a:gd name="connsiteY0" fmla="*/ 1057853 h 1057853"/>
                <a:gd name="connsiteX1" fmla="*/ 73457 w 581168"/>
                <a:gd name="connsiteY1" fmla="*/ 674544 h 1057853"/>
                <a:gd name="connsiteX2" fmla="*/ 0 w 581168"/>
                <a:gd name="connsiteY2" fmla="*/ 0 h 1057853"/>
                <a:gd name="connsiteX0" fmla="*/ 507711 w 507711"/>
                <a:gd name="connsiteY0" fmla="*/ 1062615 h 1062615"/>
                <a:gd name="connsiteX1" fmla="*/ 0 w 507711"/>
                <a:gd name="connsiteY1" fmla="*/ 679306 h 1062615"/>
                <a:gd name="connsiteX2" fmla="*/ 164668 w 507711"/>
                <a:gd name="connsiteY2" fmla="*/ 0 h 1062615"/>
                <a:gd name="connsiteX0" fmla="*/ 507711 w 507711"/>
                <a:gd name="connsiteY0" fmla="*/ 1062615 h 1062615"/>
                <a:gd name="connsiteX1" fmla="*/ 0 w 507711"/>
                <a:gd name="connsiteY1" fmla="*/ 679306 h 1062615"/>
                <a:gd name="connsiteX2" fmla="*/ 23812 w 507711"/>
                <a:gd name="connsiteY2" fmla="*/ 360219 h 1062615"/>
                <a:gd name="connsiteX3" fmla="*/ 164668 w 507711"/>
                <a:gd name="connsiteY3" fmla="*/ 0 h 1062615"/>
                <a:gd name="connsiteX0" fmla="*/ 507711 w 507711"/>
                <a:gd name="connsiteY0" fmla="*/ 1062615 h 1062615"/>
                <a:gd name="connsiteX1" fmla="*/ 80962 w 507711"/>
                <a:gd name="connsiteY1" fmla="*/ 869806 h 1062615"/>
                <a:gd name="connsiteX2" fmla="*/ 0 w 507711"/>
                <a:gd name="connsiteY2" fmla="*/ 679306 h 1062615"/>
                <a:gd name="connsiteX3" fmla="*/ 23812 w 507711"/>
                <a:gd name="connsiteY3" fmla="*/ 360219 h 1062615"/>
                <a:gd name="connsiteX4" fmla="*/ 164668 w 507711"/>
                <a:gd name="connsiteY4" fmla="*/ 0 h 1062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711" h="1062615">
                  <a:moveTo>
                    <a:pt x="507711" y="1062615"/>
                  </a:moveTo>
                  <a:cubicBezTo>
                    <a:pt x="438174" y="1020955"/>
                    <a:pt x="165580" y="933691"/>
                    <a:pt x="80962" y="869806"/>
                  </a:cubicBezTo>
                  <a:cubicBezTo>
                    <a:pt x="-3656" y="805921"/>
                    <a:pt x="11112" y="754712"/>
                    <a:pt x="0" y="679306"/>
                  </a:cubicBezTo>
                  <a:cubicBezTo>
                    <a:pt x="23812" y="579294"/>
                    <a:pt x="0" y="460231"/>
                    <a:pt x="23812" y="360219"/>
                  </a:cubicBezTo>
                  <a:lnTo>
                    <a:pt x="164668" y="0"/>
                  </a:lnTo>
                </a:path>
              </a:pathLst>
            </a:custGeom>
            <a:ln w="38100">
              <a:solidFill>
                <a:srgbClr val="C0000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sp>
        <p:nvSpPr>
          <p:cNvPr id="54" name="Прямокутник 53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Європа в 1806-1808 рр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82" name="Овал 12"/>
          <p:cNvSpPr/>
          <p:nvPr/>
        </p:nvSpPr>
        <p:spPr>
          <a:xfrm>
            <a:off x="4605890" y="1873738"/>
            <a:ext cx="2757152" cy="1573026"/>
          </a:xfrm>
          <a:custGeom>
            <a:avLst/>
            <a:gdLst>
              <a:gd name="connsiteX0" fmla="*/ 0 w 1221610"/>
              <a:gd name="connsiteY0" fmla="*/ 430443 h 860885"/>
              <a:gd name="connsiteX1" fmla="*/ 610805 w 1221610"/>
              <a:gd name="connsiteY1" fmla="*/ 0 h 860885"/>
              <a:gd name="connsiteX2" fmla="*/ 1221610 w 1221610"/>
              <a:gd name="connsiteY2" fmla="*/ 430443 h 860885"/>
              <a:gd name="connsiteX3" fmla="*/ 610805 w 1221610"/>
              <a:gd name="connsiteY3" fmla="*/ 860886 h 860885"/>
              <a:gd name="connsiteX4" fmla="*/ 0 w 1221610"/>
              <a:gd name="connsiteY4" fmla="*/ 430443 h 860885"/>
              <a:gd name="connsiteX0" fmla="*/ 0 w 2186016"/>
              <a:gd name="connsiteY0" fmla="*/ 722275 h 905080"/>
              <a:gd name="connsiteX1" fmla="*/ 1575211 w 2186016"/>
              <a:gd name="connsiteY1" fmla="*/ 6082 h 905080"/>
              <a:gd name="connsiteX2" fmla="*/ 2186016 w 2186016"/>
              <a:gd name="connsiteY2" fmla="*/ 436525 h 905080"/>
              <a:gd name="connsiteX3" fmla="*/ 1575211 w 2186016"/>
              <a:gd name="connsiteY3" fmla="*/ 866968 h 905080"/>
              <a:gd name="connsiteX4" fmla="*/ 0 w 2186016"/>
              <a:gd name="connsiteY4" fmla="*/ 722275 h 905080"/>
              <a:gd name="connsiteX0" fmla="*/ 818 w 2186834"/>
              <a:gd name="connsiteY0" fmla="*/ 722275 h 1252193"/>
              <a:gd name="connsiteX1" fmla="*/ 1576029 w 2186834"/>
              <a:gd name="connsiteY1" fmla="*/ 6082 h 1252193"/>
              <a:gd name="connsiteX2" fmla="*/ 2186834 w 2186834"/>
              <a:gd name="connsiteY2" fmla="*/ 436525 h 1252193"/>
              <a:gd name="connsiteX3" fmla="*/ 1799867 w 2186834"/>
              <a:gd name="connsiteY3" fmla="*/ 1247968 h 1252193"/>
              <a:gd name="connsiteX4" fmla="*/ 818 w 2186834"/>
              <a:gd name="connsiteY4" fmla="*/ 722275 h 1252193"/>
              <a:gd name="connsiteX0" fmla="*/ 875 w 2689335"/>
              <a:gd name="connsiteY0" fmla="*/ 748393 h 1284845"/>
              <a:gd name="connsiteX1" fmla="*/ 1576086 w 2689335"/>
              <a:gd name="connsiteY1" fmla="*/ 32200 h 1284845"/>
              <a:gd name="connsiteX2" fmla="*/ 2689335 w 2689335"/>
              <a:gd name="connsiteY2" fmla="*/ 260237 h 1284845"/>
              <a:gd name="connsiteX3" fmla="*/ 1799924 w 2689335"/>
              <a:gd name="connsiteY3" fmla="*/ 1274086 h 1284845"/>
              <a:gd name="connsiteX4" fmla="*/ 875 w 2689335"/>
              <a:gd name="connsiteY4" fmla="*/ 748393 h 1284845"/>
              <a:gd name="connsiteX0" fmla="*/ 880 w 2820630"/>
              <a:gd name="connsiteY0" fmla="*/ 858445 h 1394897"/>
              <a:gd name="connsiteX1" fmla="*/ 1576091 w 2820630"/>
              <a:gd name="connsiteY1" fmla="*/ 142252 h 1394897"/>
              <a:gd name="connsiteX2" fmla="*/ 2726569 w 2820630"/>
              <a:gd name="connsiteY2" fmla="*/ 16218 h 1394897"/>
              <a:gd name="connsiteX3" fmla="*/ 2689340 w 2820630"/>
              <a:gd name="connsiteY3" fmla="*/ 370289 h 1394897"/>
              <a:gd name="connsiteX4" fmla="*/ 1799929 w 2820630"/>
              <a:gd name="connsiteY4" fmla="*/ 1384138 h 1394897"/>
              <a:gd name="connsiteX5" fmla="*/ 880 w 2820630"/>
              <a:gd name="connsiteY5" fmla="*/ 858445 h 1394897"/>
              <a:gd name="connsiteX0" fmla="*/ 828 w 2775353"/>
              <a:gd name="connsiteY0" fmla="*/ 1048831 h 1585283"/>
              <a:gd name="connsiteX1" fmla="*/ 1576039 w 2775353"/>
              <a:gd name="connsiteY1" fmla="*/ 332638 h 1585283"/>
              <a:gd name="connsiteX2" fmla="*/ 2264554 w 2775353"/>
              <a:gd name="connsiteY2" fmla="*/ 1817 h 1585283"/>
              <a:gd name="connsiteX3" fmla="*/ 2726517 w 2775353"/>
              <a:gd name="connsiteY3" fmla="*/ 206604 h 1585283"/>
              <a:gd name="connsiteX4" fmla="*/ 2689288 w 2775353"/>
              <a:gd name="connsiteY4" fmla="*/ 560675 h 1585283"/>
              <a:gd name="connsiteX5" fmla="*/ 1799877 w 2775353"/>
              <a:gd name="connsiteY5" fmla="*/ 1574524 h 1585283"/>
              <a:gd name="connsiteX6" fmla="*/ 828 w 2775353"/>
              <a:gd name="connsiteY6" fmla="*/ 1048831 h 1585283"/>
              <a:gd name="connsiteX0" fmla="*/ 828 w 2756783"/>
              <a:gd name="connsiteY0" fmla="*/ 1054601 h 1591053"/>
              <a:gd name="connsiteX1" fmla="*/ 1576039 w 2756783"/>
              <a:gd name="connsiteY1" fmla="*/ 338408 h 1591053"/>
              <a:gd name="connsiteX2" fmla="*/ 2264554 w 2756783"/>
              <a:gd name="connsiteY2" fmla="*/ 7587 h 1591053"/>
              <a:gd name="connsiteX3" fmla="*/ 2155018 w 2756783"/>
              <a:gd name="connsiteY3" fmla="*/ 200468 h 1591053"/>
              <a:gd name="connsiteX4" fmla="*/ 2726517 w 2756783"/>
              <a:gd name="connsiteY4" fmla="*/ 212374 h 1591053"/>
              <a:gd name="connsiteX5" fmla="*/ 2689288 w 2756783"/>
              <a:gd name="connsiteY5" fmla="*/ 566445 h 1591053"/>
              <a:gd name="connsiteX6" fmla="*/ 1799877 w 2756783"/>
              <a:gd name="connsiteY6" fmla="*/ 1580294 h 1591053"/>
              <a:gd name="connsiteX7" fmla="*/ 828 w 2756783"/>
              <a:gd name="connsiteY7" fmla="*/ 1054601 h 1591053"/>
              <a:gd name="connsiteX0" fmla="*/ 828 w 2766093"/>
              <a:gd name="connsiteY0" fmla="*/ 1054544 h 1590996"/>
              <a:gd name="connsiteX1" fmla="*/ 1576039 w 2766093"/>
              <a:gd name="connsiteY1" fmla="*/ 338351 h 1590996"/>
              <a:gd name="connsiteX2" fmla="*/ 2264554 w 2766093"/>
              <a:gd name="connsiteY2" fmla="*/ 7530 h 1590996"/>
              <a:gd name="connsiteX3" fmla="*/ 2155018 w 2766093"/>
              <a:gd name="connsiteY3" fmla="*/ 200411 h 1590996"/>
              <a:gd name="connsiteX4" fmla="*/ 2324087 w 2766093"/>
              <a:gd name="connsiteY4" fmla="*/ 264705 h 1590996"/>
              <a:gd name="connsiteX5" fmla="*/ 2726517 w 2766093"/>
              <a:gd name="connsiteY5" fmla="*/ 212317 h 1590996"/>
              <a:gd name="connsiteX6" fmla="*/ 2689288 w 2766093"/>
              <a:gd name="connsiteY6" fmla="*/ 566388 h 1590996"/>
              <a:gd name="connsiteX7" fmla="*/ 1799877 w 2766093"/>
              <a:gd name="connsiteY7" fmla="*/ 1580237 h 1590996"/>
              <a:gd name="connsiteX8" fmla="*/ 828 w 2766093"/>
              <a:gd name="connsiteY8" fmla="*/ 1054544 h 1590996"/>
              <a:gd name="connsiteX0" fmla="*/ 1662 w 2766927"/>
              <a:gd name="connsiteY0" fmla="*/ 1054544 h 1591304"/>
              <a:gd name="connsiteX1" fmla="*/ 1491148 w 2766927"/>
              <a:gd name="connsiteY1" fmla="*/ 257389 h 1591304"/>
              <a:gd name="connsiteX2" fmla="*/ 2265388 w 2766927"/>
              <a:gd name="connsiteY2" fmla="*/ 7530 h 1591304"/>
              <a:gd name="connsiteX3" fmla="*/ 2155852 w 2766927"/>
              <a:gd name="connsiteY3" fmla="*/ 200411 h 1591304"/>
              <a:gd name="connsiteX4" fmla="*/ 2324921 w 2766927"/>
              <a:gd name="connsiteY4" fmla="*/ 264705 h 1591304"/>
              <a:gd name="connsiteX5" fmla="*/ 2727351 w 2766927"/>
              <a:gd name="connsiteY5" fmla="*/ 212317 h 1591304"/>
              <a:gd name="connsiteX6" fmla="*/ 2690122 w 2766927"/>
              <a:gd name="connsiteY6" fmla="*/ 566388 h 1591304"/>
              <a:gd name="connsiteX7" fmla="*/ 1800711 w 2766927"/>
              <a:gd name="connsiteY7" fmla="*/ 1580237 h 1591304"/>
              <a:gd name="connsiteX8" fmla="*/ 1662 w 2766927"/>
              <a:gd name="connsiteY8" fmla="*/ 1054544 h 1591304"/>
              <a:gd name="connsiteX0" fmla="*/ 1617 w 2766882"/>
              <a:gd name="connsiteY0" fmla="*/ 1048317 h 1585077"/>
              <a:gd name="connsiteX1" fmla="*/ 1491103 w 2766882"/>
              <a:gd name="connsiteY1" fmla="*/ 251162 h 1585077"/>
              <a:gd name="connsiteX2" fmla="*/ 2058176 w 2766882"/>
              <a:gd name="connsiteY2" fmla="*/ 203708 h 1585077"/>
              <a:gd name="connsiteX3" fmla="*/ 2265343 w 2766882"/>
              <a:gd name="connsiteY3" fmla="*/ 1303 h 1585077"/>
              <a:gd name="connsiteX4" fmla="*/ 2155807 w 2766882"/>
              <a:gd name="connsiteY4" fmla="*/ 194184 h 1585077"/>
              <a:gd name="connsiteX5" fmla="*/ 2324876 w 2766882"/>
              <a:gd name="connsiteY5" fmla="*/ 258478 h 1585077"/>
              <a:gd name="connsiteX6" fmla="*/ 2727306 w 2766882"/>
              <a:gd name="connsiteY6" fmla="*/ 206090 h 1585077"/>
              <a:gd name="connsiteX7" fmla="*/ 2690077 w 2766882"/>
              <a:gd name="connsiteY7" fmla="*/ 560161 h 1585077"/>
              <a:gd name="connsiteX8" fmla="*/ 1800666 w 2766882"/>
              <a:gd name="connsiteY8" fmla="*/ 1574010 h 1585077"/>
              <a:gd name="connsiteX9" fmla="*/ 1617 w 2766882"/>
              <a:gd name="connsiteY9" fmla="*/ 1048317 h 1585077"/>
              <a:gd name="connsiteX0" fmla="*/ 1617 w 2766882"/>
              <a:gd name="connsiteY0" fmla="*/ 1049051 h 1585811"/>
              <a:gd name="connsiteX1" fmla="*/ 1491103 w 2766882"/>
              <a:gd name="connsiteY1" fmla="*/ 251896 h 1585811"/>
              <a:gd name="connsiteX2" fmla="*/ 2058176 w 2766882"/>
              <a:gd name="connsiteY2" fmla="*/ 204442 h 1585811"/>
              <a:gd name="connsiteX3" fmla="*/ 2265343 w 2766882"/>
              <a:gd name="connsiteY3" fmla="*/ 2037 h 1585811"/>
              <a:gd name="connsiteX4" fmla="*/ 2229625 w 2766882"/>
              <a:gd name="connsiteY4" fmla="*/ 116336 h 1585811"/>
              <a:gd name="connsiteX5" fmla="*/ 2155807 w 2766882"/>
              <a:gd name="connsiteY5" fmla="*/ 194918 h 1585811"/>
              <a:gd name="connsiteX6" fmla="*/ 2324876 w 2766882"/>
              <a:gd name="connsiteY6" fmla="*/ 259212 h 1585811"/>
              <a:gd name="connsiteX7" fmla="*/ 2727306 w 2766882"/>
              <a:gd name="connsiteY7" fmla="*/ 206824 h 1585811"/>
              <a:gd name="connsiteX8" fmla="*/ 2690077 w 2766882"/>
              <a:gd name="connsiteY8" fmla="*/ 560895 h 1585811"/>
              <a:gd name="connsiteX9" fmla="*/ 1800666 w 2766882"/>
              <a:gd name="connsiteY9" fmla="*/ 1574744 h 1585811"/>
              <a:gd name="connsiteX10" fmla="*/ 1617 w 2766882"/>
              <a:gd name="connsiteY10" fmla="*/ 1049051 h 1585811"/>
              <a:gd name="connsiteX0" fmla="*/ 1617 w 2766882"/>
              <a:gd name="connsiteY0" fmla="*/ 1047329 h 1584089"/>
              <a:gd name="connsiteX1" fmla="*/ 1491103 w 2766882"/>
              <a:gd name="connsiteY1" fmla="*/ 250174 h 1584089"/>
              <a:gd name="connsiteX2" fmla="*/ 2058176 w 2766882"/>
              <a:gd name="connsiteY2" fmla="*/ 202720 h 1584089"/>
              <a:gd name="connsiteX3" fmla="*/ 2215337 w 2766882"/>
              <a:gd name="connsiteY3" fmla="*/ 97945 h 1584089"/>
              <a:gd name="connsiteX4" fmla="*/ 2265343 w 2766882"/>
              <a:gd name="connsiteY4" fmla="*/ 315 h 1584089"/>
              <a:gd name="connsiteX5" fmla="*/ 2229625 w 2766882"/>
              <a:gd name="connsiteY5" fmla="*/ 114614 h 1584089"/>
              <a:gd name="connsiteX6" fmla="*/ 2155807 w 2766882"/>
              <a:gd name="connsiteY6" fmla="*/ 193196 h 1584089"/>
              <a:gd name="connsiteX7" fmla="*/ 2324876 w 2766882"/>
              <a:gd name="connsiteY7" fmla="*/ 257490 h 1584089"/>
              <a:gd name="connsiteX8" fmla="*/ 2727306 w 2766882"/>
              <a:gd name="connsiteY8" fmla="*/ 205102 h 1584089"/>
              <a:gd name="connsiteX9" fmla="*/ 2690077 w 2766882"/>
              <a:gd name="connsiteY9" fmla="*/ 559173 h 1584089"/>
              <a:gd name="connsiteX10" fmla="*/ 1800666 w 2766882"/>
              <a:gd name="connsiteY10" fmla="*/ 1573022 h 1584089"/>
              <a:gd name="connsiteX11" fmla="*/ 1617 w 2766882"/>
              <a:gd name="connsiteY11" fmla="*/ 1047329 h 1584089"/>
              <a:gd name="connsiteX0" fmla="*/ 1617 w 2766882"/>
              <a:gd name="connsiteY0" fmla="*/ 1047319 h 1584079"/>
              <a:gd name="connsiteX1" fmla="*/ 1491103 w 2766882"/>
              <a:gd name="connsiteY1" fmla="*/ 250164 h 1584079"/>
              <a:gd name="connsiteX2" fmla="*/ 2058176 w 2766882"/>
              <a:gd name="connsiteY2" fmla="*/ 202710 h 1584079"/>
              <a:gd name="connsiteX3" fmla="*/ 2108181 w 2766882"/>
              <a:gd name="connsiteY3" fmla="*/ 202710 h 1584079"/>
              <a:gd name="connsiteX4" fmla="*/ 2215337 w 2766882"/>
              <a:gd name="connsiteY4" fmla="*/ 97935 h 1584079"/>
              <a:gd name="connsiteX5" fmla="*/ 2265343 w 2766882"/>
              <a:gd name="connsiteY5" fmla="*/ 305 h 1584079"/>
              <a:gd name="connsiteX6" fmla="*/ 2229625 w 2766882"/>
              <a:gd name="connsiteY6" fmla="*/ 114604 h 1584079"/>
              <a:gd name="connsiteX7" fmla="*/ 2155807 w 2766882"/>
              <a:gd name="connsiteY7" fmla="*/ 193186 h 1584079"/>
              <a:gd name="connsiteX8" fmla="*/ 2324876 w 2766882"/>
              <a:gd name="connsiteY8" fmla="*/ 257480 h 1584079"/>
              <a:gd name="connsiteX9" fmla="*/ 2727306 w 2766882"/>
              <a:gd name="connsiteY9" fmla="*/ 205092 h 1584079"/>
              <a:gd name="connsiteX10" fmla="*/ 2690077 w 2766882"/>
              <a:gd name="connsiteY10" fmla="*/ 559163 h 1584079"/>
              <a:gd name="connsiteX11" fmla="*/ 1800666 w 2766882"/>
              <a:gd name="connsiteY11" fmla="*/ 1573012 h 1584079"/>
              <a:gd name="connsiteX12" fmla="*/ 1617 w 2766882"/>
              <a:gd name="connsiteY12" fmla="*/ 1047319 h 1584079"/>
              <a:gd name="connsiteX0" fmla="*/ 1632 w 2766897"/>
              <a:gd name="connsiteY0" fmla="*/ 1047319 h 1584079"/>
              <a:gd name="connsiteX1" fmla="*/ 1491118 w 2766897"/>
              <a:gd name="connsiteY1" fmla="*/ 250164 h 1584079"/>
              <a:gd name="connsiteX2" fmla="*/ 2134390 w 2766897"/>
              <a:gd name="connsiteY2" fmla="*/ 271766 h 1584079"/>
              <a:gd name="connsiteX3" fmla="*/ 2058191 w 2766897"/>
              <a:gd name="connsiteY3" fmla="*/ 202710 h 1584079"/>
              <a:gd name="connsiteX4" fmla="*/ 2108196 w 2766897"/>
              <a:gd name="connsiteY4" fmla="*/ 202710 h 1584079"/>
              <a:gd name="connsiteX5" fmla="*/ 2215352 w 2766897"/>
              <a:gd name="connsiteY5" fmla="*/ 97935 h 1584079"/>
              <a:gd name="connsiteX6" fmla="*/ 2265358 w 2766897"/>
              <a:gd name="connsiteY6" fmla="*/ 305 h 1584079"/>
              <a:gd name="connsiteX7" fmla="*/ 2229640 w 2766897"/>
              <a:gd name="connsiteY7" fmla="*/ 114604 h 1584079"/>
              <a:gd name="connsiteX8" fmla="*/ 2155822 w 2766897"/>
              <a:gd name="connsiteY8" fmla="*/ 193186 h 1584079"/>
              <a:gd name="connsiteX9" fmla="*/ 2324891 w 2766897"/>
              <a:gd name="connsiteY9" fmla="*/ 257480 h 1584079"/>
              <a:gd name="connsiteX10" fmla="*/ 2727321 w 2766897"/>
              <a:gd name="connsiteY10" fmla="*/ 205092 h 1584079"/>
              <a:gd name="connsiteX11" fmla="*/ 2690092 w 2766897"/>
              <a:gd name="connsiteY11" fmla="*/ 559163 h 1584079"/>
              <a:gd name="connsiteX12" fmla="*/ 1800681 w 2766897"/>
              <a:gd name="connsiteY12" fmla="*/ 1573012 h 1584079"/>
              <a:gd name="connsiteX13" fmla="*/ 1632 w 2766897"/>
              <a:gd name="connsiteY13" fmla="*/ 1047319 h 1584079"/>
              <a:gd name="connsiteX0" fmla="*/ 1588 w 2766853"/>
              <a:gd name="connsiteY0" fmla="*/ 1047319 h 1584079"/>
              <a:gd name="connsiteX1" fmla="*/ 1491074 w 2766853"/>
              <a:gd name="connsiteY1" fmla="*/ 250164 h 1584079"/>
              <a:gd name="connsiteX2" fmla="*/ 1924797 w 2766853"/>
              <a:gd name="connsiteY2" fmla="*/ 359873 h 1584079"/>
              <a:gd name="connsiteX3" fmla="*/ 2134346 w 2766853"/>
              <a:gd name="connsiteY3" fmla="*/ 271766 h 1584079"/>
              <a:gd name="connsiteX4" fmla="*/ 2058147 w 2766853"/>
              <a:gd name="connsiteY4" fmla="*/ 202710 h 1584079"/>
              <a:gd name="connsiteX5" fmla="*/ 2108152 w 2766853"/>
              <a:gd name="connsiteY5" fmla="*/ 202710 h 1584079"/>
              <a:gd name="connsiteX6" fmla="*/ 2215308 w 2766853"/>
              <a:gd name="connsiteY6" fmla="*/ 97935 h 1584079"/>
              <a:gd name="connsiteX7" fmla="*/ 2265314 w 2766853"/>
              <a:gd name="connsiteY7" fmla="*/ 305 h 1584079"/>
              <a:gd name="connsiteX8" fmla="*/ 2229596 w 2766853"/>
              <a:gd name="connsiteY8" fmla="*/ 114604 h 1584079"/>
              <a:gd name="connsiteX9" fmla="*/ 2155778 w 2766853"/>
              <a:gd name="connsiteY9" fmla="*/ 193186 h 1584079"/>
              <a:gd name="connsiteX10" fmla="*/ 2324847 w 2766853"/>
              <a:gd name="connsiteY10" fmla="*/ 257480 h 1584079"/>
              <a:gd name="connsiteX11" fmla="*/ 2727277 w 2766853"/>
              <a:gd name="connsiteY11" fmla="*/ 205092 h 1584079"/>
              <a:gd name="connsiteX12" fmla="*/ 2690048 w 2766853"/>
              <a:gd name="connsiteY12" fmla="*/ 559163 h 1584079"/>
              <a:gd name="connsiteX13" fmla="*/ 1800637 w 2766853"/>
              <a:gd name="connsiteY13" fmla="*/ 1573012 h 1584079"/>
              <a:gd name="connsiteX14" fmla="*/ 1588 w 2766853"/>
              <a:gd name="connsiteY14" fmla="*/ 1047319 h 1584079"/>
              <a:gd name="connsiteX0" fmla="*/ 1608 w 2766873"/>
              <a:gd name="connsiteY0" fmla="*/ 1047319 h 1584079"/>
              <a:gd name="connsiteX1" fmla="*/ 1491094 w 2766873"/>
              <a:gd name="connsiteY1" fmla="*/ 250164 h 1584079"/>
              <a:gd name="connsiteX2" fmla="*/ 2020067 w 2766873"/>
              <a:gd name="connsiteY2" fmla="*/ 271766 h 1584079"/>
              <a:gd name="connsiteX3" fmla="*/ 1924817 w 2766873"/>
              <a:gd name="connsiteY3" fmla="*/ 359873 h 1584079"/>
              <a:gd name="connsiteX4" fmla="*/ 2134366 w 2766873"/>
              <a:gd name="connsiteY4" fmla="*/ 271766 h 1584079"/>
              <a:gd name="connsiteX5" fmla="*/ 2058167 w 2766873"/>
              <a:gd name="connsiteY5" fmla="*/ 202710 h 1584079"/>
              <a:gd name="connsiteX6" fmla="*/ 2108172 w 2766873"/>
              <a:gd name="connsiteY6" fmla="*/ 202710 h 1584079"/>
              <a:gd name="connsiteX7" fmla="*/ 2215328 w 2766873"/>
              <a:gd name="connsiteY7" fmla="*/ 97935 h 1584079"/>
              <a:gd name="connsiteX8" fmla="*/ 2265334 w 2766873"/>
              <a:gd name="connsiteY8" fmla="*/ 305 h 1584079"/>
              <a:gd name="connsiteX9" fmla="*/ 2229616 w 2766873"/>
              <a:gd name="connsiteY9" fmla="*/ 114604 h 1584079"/>
              <a:gd name="connsiteX10" fmla="*/ 2155798 w 2766873"/>
              <a:gd name="connsiteY10" fmla="*/ 193186 h 1584079"/>
              <a:gd name="connsiteX11" fmla="*/ 2324867 w 2766873"/>
              <a:gd name="connsiteY11" fmla="*/ 257480 h 1584079"/>
              <a:gd name="connsiteX12" fmla="*/ 2727297 w 2766873"/>
              <a:gd name="connsiteY12" fmla="*/ 205092 h 1584079"/>
              <a:gd name="connsiteX13" fmla="*/ 2690068 w 2766873"/>
              <a:gd name="connsiteY13" fmla="*/ 559163 h 1584079"/>
              <a:gd name="connsiteX14" fmla="*/ 1800657 w 2766873"/>
              <a:gd name="connsiteY14" fmla="*/ 1573012 h 1584079"/>
              <a:gd name="connsiteX15" fmla="*/ 1608 w 2766873"/>
              <a:gd name="connsiteY15" fmla="*/ 1047319 h 1584079"/>
              <a:gd name="connsiteX0" fmla="*/ 1560 w 2766825"/>
              <a:gd name="connsiteY0" fmla="*/ 1047319 h 1584079"/>
              <a:gd name="connsiteX1" fmla="*/ 1491046 w 2766825"/>
              <a:gd name="connsiteY1" fmla="*/ 250164 h 1584079"/>
              <a:gd name="connsiteX2" fmla="*/ 1786656 w 2766825"/>
              <a:gd name="connsiteY2" fmla="*/ 183660 h 1584079"/>
              <a:gd name="connsiteX3" fmla="*/ 2020019 w 2766825"/>
              <a:gd name="connsiteY3" fmla="*/ 271766 h 1584079"/>
              <a:gd name="connsiteX4" fmla="*/ 1924769 w 2766825"/>
              <a:gd name="connsiteY4" fmla="*/ 359873 h 1584079"/>
              <a:gd name="connsiteX5" fmla="*/ 2134318 w 2766825"/>
              <a:gd name="connsiteY5" fmla="*/ 271766 h 1584079"/>
              <a:gd name="connsiteX6" fmla="*/ 2058119 w 2766825"/>
              <a:gd name="connsiteY6" fmla="*/ 202710 h 1584079"/>
              <a:gd name="connsiteX7" fmla="*/ 2108124 w 2766825"/>
              <a:gd name="connsiteY7" fmla="*/ 202710 h 1584079"/>
              <a:gd name="connsiteX8" fmla="*/ 2215280 w 2766825"/>
              <a:gd name="connsiteY8" fmla="*/ 97935 h 1584079"/>
              <a:gd name="connsiteX9" fmla="*/ 2265286 w 2766825"/>
              <a:gd name="connsiteY9" fmla="*/ 305 h 1584079"/>
              <a:gd name="connsiteX10" fmla="*/ 2229568 w 2766825"/>
              <a:gd name="connsiteY10" fmla="*/ 114604 h 1584079"/>
              <a:gd name="connsiteX11" fmla="*/ 2155750 w 2766825"/>
              <a:gd name="connsiteY11" fmla="*/ 193186 h 1584079"/>
              <a:gd name="connsiteX12" fmla="*/ 2324819 w 2766825"/>
              <a:gd name="connsiteY12" fmla="*/ 257480 h 1584079"/>
              <a:gd name="connsiteX13" fmla="*/ 2727249 w 2766825"/>
              <a:gd name="connsiteY13" fmla="*/ 205092 h 1584079"/>
              <a:gd name="connsiteX14" fmla="*/ 2690020 w 2766825"/>
              <a:gd name="connsiteY14" fmla="*/ 559163 h 1584079"/>
              <a:gd name="connsiteX15" fmla="*/ 1800609 w 2766825"/>
              <a:gd name="connsiteY15" fmla="*/ 1573012 h 1584079"/>
              <a:gd name="connsiteX16" fmla="*/ 1560 w 2766825"/>
              <a:gd name="connsiteY16" fmla="*/ 1047319 h 1584079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792427 w 2772596"/>
              <a:gd name="connsiteY3" fmla="*/ 183660 h 1583736"/>
              <a:gd name="connsiteX4" fmla="*/ 2025790 w 2772596"/>
              <a:gd name="connsiteY4" fmla="*/ 271766 h 1583736"/>
              <a:gd name="connsiteX5" fmla="*/ 1930540 w 2772596"/>
              <a:gd name="connsiteY5" fmla="*/ 359873 h 1583736"/>
              <a:gd name="connsiteX6" fmla="*/ 2140089 w 2772596"/>
              <a:gd name="connsiteY6" fmla="*/ 271766 h 1583736"/>
              <a:gd name="connsiteX7" fmla="*/ 2063890 w 2772596"/>
              <a:gd name="connsiteY7" fmla="*/ 202710 h 1583736"/>
              <a:gd name="connsiteX8" fmla="*/ 2113895 w 2772596"/>
              <a:gd name="connsiteY8" fmla="*/ 202710 h 1583736"/>
              <a:gd name="connsiteX9" fmla="*/ 2221051 w 2772596"/>
              <a:gd name="connsiteY9" fmla="*/ 97935 h 1583736"/>
              <a:gd name="connsiteX10" fmla="*/ 2271057 w 2772596"/>
              <a:gd name="connsiteY10" fmla="*/ 305 h 1583736"/>
              <a:gd name="connsiteX11" fmla="*/ 2235339 w 2772596"/>
              <a:gd name="connsiteY11" fmla="*/ 114604 h 1583736"/>
              <a:gd name="connsiteX12" fmla="*/ 2161521 w 2772596"/>
              <a:gd name="connsiteY12" fmla="*/ 193186 h 1583736"/>
              <a:gd name="connsiteX13" fmla="*/ 2330590 w 2772596"/>
              <a:gd name="connsiteY13" fmla="*/ 257480 h 1583736"/>
              <a:gd name="connsiteX14" fmla="*/ 2733020 w 2772596"/>
              <a:gd name="connsiteY14" fmla="*/ 205092 h 1583736"/>
              <a:gd name="connsiteX15" fmla="*/ 2695791 w 2772596"/>
              <a:gd name="connsiteY15" fmla="*/ 559163 h 1583736"/>
              <a:gd name="connsiteX16" fmla="*/ 1806380 w 2772596"/>
              <a:gd name="connsiteY16" fmla="*/ 1573012 h 1583736"/>
              <a:gd name="connsiteX17" fmla="*/ 7331 w 2772596"/>
              <a:gd name="connsiteY17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2025790 w 2772596"/>
              <a:gd name="connsiteY5" fmla="*/ 271766 h 1583736"/>
              <a:gd name="connsiteX6" fmla="*/ 1930540 w 2772596"/>
              <a:gd name="connsiteY6" fmla="*/ 359873 h 1583736"/>
              <a:gd name="connsiteX7" fmla="*/ 2140089 w 2772596"/>
              <a:gd name="connsiteY7" fmla="*/ 271766 h 1583736"/>
              <a:gd name="connsiteX8" fmla="*/ 2063890 w 2772596"/>
              <a:gd name="connsiteY8" fmla="*/ 202710 h 1583736"/>
              <a:gd name="connsiteX9" fmla="*/ 2113895 w 2772596"/>
              <a:gd name="connsiteY9" fmla="*/ 202710 h 1583736"/>
              <a:gd name="connsiteX10" fmla="*/ 2221051 w 2772596"/>
              <a:gd name="connsiteY10" fmla="*/ 97935 h 1583736"/>
              <a:gd name="connsiteX11" fmla="*/ 2271057 w 2772596"/>
              <a:gd name="connsiteY11" fmla="*/ 305 h 1583736"/>
              <a:gd name="connsiteX12" fmla="*/ 2235339 w 2772596"/>
              <a:gd name="connsiteY12" fmla="*/ 114604 h 1583736"/>
              <a:gd name="connsiteX13" fmla="*/ 2161521 w 2772596"/>
              <a:gd name="connsiteY13" fmla="*/ 193186 h 1583736"/>
              <a:gd name="connsiteX14" fmla="*/ 2330590 w 2772596"/>
              <a:gd name="connsiteY14" fmla="*/ 257480 h 1583736"/>
              <a:gd name="connsiteX15" fmla="*/ 2733020 w 2772596"/>
              <a:gd name="connsiteY15" fmla="*/ 205092 h 1583736"/>
              <a:gd name="connsiteX16" fmla="*/ 2695791 w 2772596"/>
              <a:gd name="connsiteY16" fmla="*/ 559163 h 1583736"/>
              <a:gd name="connsiteX17" fmla="*/ 1806380 w 2772596"/>
              <a:gd name="connsiteY17" fmla="*/ 1573012 h 1583736"/>
              <a:gd name="connsiteX18" fmla="*/ 7331 w 2772596"/>
              <a:gd name="connsiteY18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140089 w 2772596"/>
              <a:gd name="connsiteY8" fmla="*/ 271766 h 1583736"/>
              <a:gd name="connsiteX9" fmla="*/ 2063890 w 2772596"/>
              <a:gd name="connsiteY9" fmla="*/ 202710 h 1583736"/>
              <a:gd name="connsiteX10" fmla="*/ 2113895 w 2772596"/>
              <a:gd name="connsiteY10" fmla="*/ 202710 h 1583736"/>
              <a:gd name="connsiteX11" fmla="*/ 2221051 w 2772596"/>
              <a:gd name="connsiteY11" fmla="*/ 97935 h 1583736"/>
              <a:gd name="connsiteX12" fmla="*/ 2271057 w 2772596"/>
              <a:gd name="connsiteY12" fmla="*/ 305 h 1583736"/>
              <a:gd name="connsiteX13" fmla="*/ 2235339 w 2772596"/>
              <a:gd name="connsiteY13" fmla="*/ 114604 h 1583736"/>
              <a:gd name="connsiteX14" fmla="*/ 2161521 w 2772596"/>
              <a:gd name="connsiteY14" fmla="*/ 193186 h 1583736"/>
              <a:gd name="connsiteX15" fmla="*/ 2330590 w 2772596"/>
              <a:gd name="connsiteY15" fmla="*/ 257480 h 1583736"/>
              <a:gd name="connsiteX16" fmla="*/ 2733020 w 2772596"/>
              <a:gd name="connsiteY16" fmla="*/ 205092 h 1583736"/>
              <a:gd name="connsiteX17" fmla="*/ 2695791 w 2772596"/>
              <a:gd name="connsiteY17" fmla="*/ 559163 h 1583736"/>
              <a:gd name="connsiteX18" fmla="*/ 1806380 w 2772596"/>
              <a:gd name="connsiteY18" fmla="*/ 1573012 h 1583736"/>
              <a:gd name="connsiteX19" fmla="*/ 7331 w 2772596"/>
              <a:gd name="connsiteY19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044840 w 2772596"/>
              <a:gd name="connsiteY8" fmla="*/ 331298 h 1583736"/>
              <a:gd name="connsiteX9" fmla="*/ 2140089 w 2772596"/>
              <a:gd name="connsiteY9" fmla="*/ 271766 h 1583736"/>
              <a:gd name="connsiteX10" fmla="*/ 2063890 w 2772596"/>
              <a:gd name="connsiteY10" fmla="*/ 202710 h 1583736"/>
              <a:gd name="connsiteX11" fmla="*/ 2113895 w 2772596"/>
              <a:gd name="connsiteY11" fmla="*/ 202710 h 1583736"/>
              <a:gd name="connsiteX12" fmla="*/ 2221051 w 2772596"/>
              <a:gd name="connsiteY12" fmla="*/ 97935 h 1583736"/>
              <a:gd name="connsiteX13" fmla="*/ 2271057 w 2772596"/>
              <a:gd name="connsiteY13" fmla="*/ 305 h 1583736"/>
              <a:gd name="connsiteX14" fmla="*/ 2235339 w 2772596"/>
              <a:gd name="connsiteY14" fmla="*/ 114604 h 1583736"/>
              <a:gd name="connsiteX15" fmla="*/ 2161521 w 2772596"/>
              <a:gd name="connsiteY15" fmla="*/ 193186 h 1583736"/>
              <a:gd name="connsiteX16" fmla="*/ 2330590 w 2772596"/>
              <a:gd name="connsiteY16" fmla="*/ 257480 h 1583736"/>
              <a:gd name="connsiteX17" fmla="*/ 2733020 w 2772596"/>
              <a:gd name="connsiteY17" fmla="*/ 205092 h 1583736"/>
              <a:gd name="connsiteX18" fmla="*/ 2695791 w 2772596"/>
              <a:gd name="connsiteY18" fmla="*/ 559163 h 1583736"/>
              <a:gd name="connsiteX19" fmla="*/ 1806380 w 2772596"/>
              <a:gd name="connsiteY19" fmla="*/ 1573012 h 1583736"/>
              <a:gd name="connsiteX20" fmla="*/ 7331 w 2772596"/>
              <a:gd name="connsiteY20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044840 w 2772596"/>
              <a:gd name="connsiteY8" fmla="*/ 331298 h 1583736"/>
              <a:gd name="connsiteX9" fmla="*/ 2140089 w 2772596"/>
              <a:gd name="connsiteY9" fmla="*/ 271766 h 1583736"/>
              <a:gd name="connsiteX10" fmla="*/ 2063890 w 2772596"/>
              <a:gd name="connsiteY10" fmla="*/ 264623 h 1583736"/>
              <a:gd name="connsiteX11" fmla="*/ 2063890 w 2772596"/>
              <a:gd name="connsiteY11" fmla="*/ 202710 h 1583736"/>
              <a:gd name="connsiteX12" fmla="*/ 2113895 w 2772596"/>
              <a:gd name="connsiteY12" fmla="*/ 202710 h 1583736"/>
              <a:gd name="connsiteX13" fmla="*/ 2221051 w 2772596"/>
              <a:gd name="connsiteY13" fmla="*/ 97935 h 1583736"/>
              <a:gd name="connsiteX14" fmla="*/ 2271057 w 2772596"/>
              <a:gd name="connsiteY14" fmla="*/ 305 h 1583736"/>
              <a:gd name="connsiteX15" fmla="*/ 2235339 w 2772596"/>
              <a:gd name="connsiteY15" fmla="*/ 114604 h 1583736"/>
              <a:gd name="connsiteX16" fmla="*/ 2161521 w 2772596"/>
              <a:gd name="connsiteY16" fmla="*/ 193186 h 1583736"/>
              <a:gd name="connsiteX17" fmla="*/ 2330590 w 2772596"/>
              <a:gd name="connsiteY17" fmla="*/ 257480 h 1583736"/>
              <a:gd name="connsiteX18" fmla="*/ 2733020 w 2772596"/>
              <a:gd name="connsiteY18" fmla="*/ 205092 h 1583736"/>
              <a:gd name="connsiteX19" fmla="*/ 2695791 w 2772596"/>
              <a:gd name="connsiteY19" fmla="*/ 559163 h 1583736"/>
              <a:gd name="connsiteX20" fmla="*/ 1806380 w 2772596"/>
              <a:gd name="connsiteY20" fmla="*/ 1573012 h 1583736"/>
              <a:gd name="connsiteX21" fmla="*/ 7331 w 2772596"/>
              <a:gd name="connsiteY21" fmla="*/ 1047319 h 1583736"/>
              <a:gd name="connsiteX0" fmla="*/ 20758 w 2786023"/>
              <a:gd name="connsiteY0" fmla="*/ 1047319 h 1583675"/>
              <a:gd name="connsiteX1" fmla="*/ 862879 w 2786023"/>
              <a:gd name="connsiteY1" fmla="*/ 357491 h 1583675"/>
              <a:gd name="connsiteX2" fmla="*/ 1196254 w 2786023"/>
              <a:gd name="connsiteY2" fmla="*/ 340823 h 1583675"/>
              <a:gd name="connsiteX3" fmla="*/ 1510244 w 2786023"/>
              <a:gd name="connsiteY3" fmla="*/ 250164 h 1583675"/>
              <a:gd name="connsiteX4" fmla="*/ 1651073 w 2786023"/>
              <a:gd name="connsiteY4" fmla="*/ 188423 h 1583675"/>
              <a:gd name="connsiteX5" fmla="*/ 1805854 w 2786023"/>
              <a:gd name="connsiteY5" fmla="*/ 183660 h 1583675"/>
              <a:gd name="connsiteX6" fmla="*/ 1877292 w 2786023"/>
              <a:gd name="connsiteY6" fmla="*/ 309866 h 1583675"/>
              <a:gd name="connsiteX7" fmla="*/ 2039217 w 2786023"/>
              <a:gd name="connsiteY7" fmla="*/ 271766 h 1583675"/>
              <a:gd name="connsiteX8" fmla="*/ 1943967 w 2786023"/>
              <a:gd name="connsiteY8" fmla="*/ 359873 h 1583675"/>
              <a:gd name="connsiteX9" fmla="*/ 2058267 w 2786023"/>
              <a:gd name="connsiteY9" fmla="*/ 331298 h 1583675"/>
              <a:gd name="connsiteX10" fmla="*/ 2153516 w 2786023"/>
              <a:gd name="connsiteY10" fmla="*/ 271766 h 1583675"/>
              <a:gd name="connsiteX11" fmla="*/ 2077317 w 2786023"/>
              <a:gd name="connsiteY11" fmla="*/ 264623 h 1583675"/>
              <a:gd name="connsiteX12" fmla="*/ 2077317 w 2786023"/>
              <a:gd name="connsiteY12" fmla="*/ 202710 h 1583675"/>
              <a:gd name="connsiteX13" fmla="*/ 2127322 w 2786023"/>
              <a:gd name="connsiteY13" fmla="*/ 202710 h 1583675"/>
              <a:gd name="connsiteX14" fmla="*/ 2234478 w 2786023"/>
              <a:gd name="connsiteY14" fmla="*/ 97935 h 1583675"/>
              <a:gd name="connsiteX15" fmla="*/ 2284484 w 2786023"/>
              <a:gd name="connsiteY15" fmla="*/ 305 h 1583675"/>
              <a:gd name="connsiteX16" fmla="*/ 2248766 w 2786023"/>
              <a:gd name="connsiteY16" fmla="*/ 114604 h 1583675"/>
              <a:gd name="connsiteX17" fmla="*/ 2174948 w 2786023"/>
              <a:gd name="connsiteY17" fmla="*/ 193186 h 1583675"/>
              <a:gd name="connsiteX18" fmla="*/ 2344017 w 2786023"/>
              <a:gd name="connsiteY18" fmla="*/ 257480 h 1583675"/>
              <a:gd name="connsiteX19" fmla="*/ 2746447 w 2786023"/>
              <a:gd name="connsiteY19" fmla="*/ 205092 h 1583675"/>
              <a:gd name="connsiteX20" fmla="*/ 2709218 w 2786023"/>
              <a:gd name="connsiteY20" fmla="*/ 559163 h 1583675"/>
              <a:gd name="connsiteX21" fmla="*/ 1819807 w 2786023"/>
              <a:gd name="connsiteY21" fmla="*/ 1573012 h 1583675"/>
              <a:gd name="connsiteX22" fmla="*/ 20758 w 2786023"/>
              <a:gd name="connsiteY22" fmla="*/ 1047319 h 1583675"/>
              <a:gd name="connsiteX0" fmla="*/ 14137 w 2779402"/>
              <a:gd name="connsiteY0" fmla="*/ 1047319 h 1583429"/>
              <a:gd name="connsiteX1" fmla="*/ 968178 w 2779402"/>
              <a:gd name="connsiteY1" fmla="*/ 426549 h 1583429"/>
              <a:gd name="connsiteX2" fmla="*/ 856258 w 2779402"/>
              <a:gd name="connsiteY2" fmla="*/ 357491 h 1583429"/>
              <a:gd name="connsiteX3" fmla="*/ 1189633 w 2779402"/>
              <a:gd name="connsiteY3" fmla="*/ 340823 h 1583429"/>
              <a:gd name="connsiteX4" fmla="*/ 1503623 w 2779402"/>
              <a:gd name="connsiteY4" fmla="*/ 250164 h 1583429"/>
              <a:gd name="connsiteX5" fmla="*/ 1644452 w 2779402"/>
              <a:gd name="connsiteY5" fmla="*/ 188423 h 1583429"/>
              <a:gd name="connsiteX6" fmla="*/ 1799233 w 2779402"/>
              <a:gd name="connsiteY6" fmla="*/ 183660 h 1583429"/>
              <a:gd name="connsiteX7" fmla="*/ 1870671 w 2779402"/>
              <a:gd name="connsiteY7" fmla="*/ 309866 h 1583429"/>
              <a:gd name="connsiteX8" fmla="*/ 2032596 w 2779402"/>
              <a:gd name="connsiteY8" fmla="*/ 271766 h 1583429"/>
              <a:gd name="connsiteX9" fmla="*/ 1937346 w 2779402"/>
              <a:gd name="connsiteY9" fmla="*/ 359873 h 1583429"/>
              <a:gd name="connsiteX10" fmla="*/ 2051646 w 2779402"/>
              <a:gd name="connsiteY10" fmla="*/ 331298 h 1583429"/>
              <a:gd name="connsiteX11" fmla="*/ 2146895 w 2779402"/>
              <a:gd name="connsiteY11" fmla="*/ 271766 h 1583429"/>
              <a:gd name="connsiteX12" fmla="*/ 2070696 w 2779402"/>
              <a:gd name="connsiteY12" fmla="*/ 264623 h 1583429"/>
              <a:gd name="connsiteX13" fmla="*/ 2070696 w 2779402"/>
              <a:gd name="connsiteY13" fmla="*/ 202710 h 1583429"/>
              <a:gd name="connsiteX14" fmla="*/ 2120701 w 2779402"/>
              <a:gd name="connsiteY14" fmla="*/ 202710 h 1583429"/>
              <a:gd name="connsiteX15" fmla="*/ 2227857 w 2779402"/>
              <a:gd name="connsiteY15" fmla="*/ 97935 h 1583429"/>
              <a:gd name="connsiteX16" fmla="*/ 2277863 w 2779402"/>
              <a:gd name="connsiteY16" fmla="*/ 305 h 1583429"/>
              <a:gd name="connsiteX17" fmla="*/ 2242145 w 2779402"/>
              <a:gd name="connsiteY17" fmla="*/ 114604 h 1583429"/>
              <a:gd name="connsiteX18" fmla="*/ 2168327 w 2779402"/>
              <a:gd name="connsiteY18" fmla="*/ 193186 h 1583429"/>
              <a:gd name="connsiteX19" fmla="*/ 2337396 w 2779402"/>
              <a:gd name="connsiteY19" fmla="*/ 257480 h 1583429"/>
              <a:gd name="connsiteX20" fmla="*/ 2739826 w 2779402"/>
              <a:gd name="connsiteY20" fmla="*/ 205092 h 1583429"/>
              <a:gd name="connsiteX21" fmla="*/ 2702597 w 2779402"/>
              <a:gd name="connsiteY21" fmla="*/ 559163 h 1583429"/>
              <a:gd name="connsiteX22" fmla="*/ 1813186 w 2779402"/>
              <a:gd name="connsiteY22" fmla="*/ 1573012 h 1583429"/>
              <a:gd name="connsiteX23" fmla="*/ 14137 w 2779402"/>
              <a:gd name="connsiteY23" fmla="*/ 1047319 h 1583429"/>
              <a:gd name="connsiteX0" fmla="*/ 14137 w 2779402"/>
              <a:gd name="connsiteY0" fmla="*/ 1047319 h 1583429"/>
              <a:gd name="connsiteX1" fmla="*/ 968178 w 2779402"/>
              <a:gd name="connsiteY1" fmla="*/ 426549 h 1583429"/>
              <a:gd name="connsiteX2" fmla="*/ 868164 w 2779402"/>
              <a:gd name="connsiteY2" fmla="*/ 417024 h 1583429"/>
              <a:gd name="connsiteX3" fmla="*/ 856258 w 2779402"/>
              <a:gd name="connsiteY3" fmla="*/ 357491 h 1583429"/>
              <a:gd name="connsiteX4" fmla="*/ 1189633 w 2779402"/>
              <a:gd name="connsiteY4" fmla="*/ 340823 h 1583429"/>
              <a:gd name="connsiteX5" fmla="*/ 1503623 w 2779402"/>
              <a:gd name="connsiteY5" fmla="*/ 250164 h 1583429"/>
              <a:gd name="connsiteX6" fmla="*/ 1644452 w 2779402"/>
              <a:gd name="connsiteY6" fmla="*/ 188423 h 1583429"/>
              <a:gd name="connsiteX7" fmla="*/ 1799233 w 2779402"/>
              <a:gd name="connsiteY7" fmla="*/ 183660 h 1583429"/>
              <a:gd name="connsiteX8" fmla="*/ 1870671 w 2779402"/>
              <a:gd name="connsiteY8" fmla="*/ 309866 h 1583429"/>
              <a:gd name="connsiteX9" fmla="*/ 2032596 w 2779402"/>
              <a:gd name="connsiteY9" fmla="*/ 271766 h 1583429"/>
              <a:gd name="connsiteX10" fmla="*/ 1937346 w 2779402"/>
              <a:gd name="connsiteY10" fmla="*/ 359873 h 1583429"/>
              <a:gd name="connsiteX11" fmla="*/ 2051646 w 2779402"/>
              <a:gd name="connsiteY11" fmla="*/ 331298 h 1583429"/>
              <a:gd name="connsiteX12" fmla="*/ 2146895 w 2779402"/>
              <a:gd name="connsiteY12" fmla="*/ 271766 h 1583429"/>
              <a:gd name="connsiteX13" fmla="*/ 2070696 w 2779402"/>
              <a:gd name="connsiteY13" fmla="*/ 264623 h 1583429"/>
              <a:gd name="connsiteX14" fmla="*/ 2070696 w 2779402"/>
              <a:gd name="connsiteY14" fmla="*/ 202710 h 1583429"/>
              <a:gd name="connsiteX15" fmla="*/ 2120701 w 2779402"/>
              <a:gd name="connsiteY15" fmla="*/ 202710 h 1583429"/>
              <a:gd name="connsiteX16" fmla="*/ 2227857 w 2779402"/>
              <a:gd name="connsiteY16" fmla="*/ 97935 h 1583429"/>
              <a:gd name="connsiteX17" fmla="*/ 2277863 w 2779402"/>
              <a:gd name="connsiteY17" fmla="*/ 305 h 1583429"/>
              <a:gd name="connsiteX18" fmla="*/ 2242145 w 2779402"/>
              <a:gd name="connsiteY18" fmla="*/ 114604 h 1583429"/>
              <a:gd name="connsiteX19" fmla="*/ 2168327 w 2779402"/>
              <a:gd name="connsiteY19" fmla="*/ 193186 h 1583429"/>
              <a:gd name="connsiteX20" fmla="*/ 2337396 w 2779402"/>
              <a:gd name="connsiteY20" fmla="*/ 257480 h 1583429"/>
              <a:gd name="connsiteX21" fmla="*/ 2739826 w 2779402"/>
              <a:gd name="connsiteY21" fmla="*/ 205092 h 1583429"/>
              <a:gd name="connsiteX22" fmla="*/ 2702597 w 2779402"/>
              <a:gd name="connsiteY22" fmla="*/ 559163 h 1583429"/>
              <a:gd name="connsiteX23" fmla="*/ 1813186 w 2779402"/>
              <a:gd name="connsiteY23" fmla="*/ 1573012 h 1583429"/>
              <a:gd name="connsiteX24" fmla="*/ 14137 w 2779402"/>
              <a:gd name="connsiteY24" fmla="*/ 1047319 h 1583429"/>
              <a:gd name="connsiteX0" fmla="*/ 18041 w 2783306"/>
              <a:gd name="connsiteY0" fmla="*/ 1047319 h 1582976"/>
              <a:gd name="connsiteX1" fmla="*/ 895881 w 2783306"/>
              <a:gd name="connsiteY1" fmla="*/ 562280 h 1582976"/>
              <a:gd name="connsiteX2" fmla="*/ 972082 w 2783306"/>
              <a:gd name="connsiteY2" fmla="*/ 426549 h 1582976"/>
              <a:gd name="connsiteX3" fmla="*/ 872068 w 2783306"/>
              <a:gd name="connsiteY3" fmla="*/ 417024 h 1582976"/>
              <a:gd name="connsiteX4" fmla="*/ 860162 w 2783306"/>
              <a:gd name="connsiteY4" fmla="*/ 357491 h 1582976"/>
              <a:gd name="connsiteX5" fmla="*/ 1193537 w 2783306"/>
              <a:gd name="connsiteY5" fmla="*/ 340823 h 1582976"/>
              <a:gd name="connsiteX6" fmla="*/ 1507527 w 2783306"/>
              <a:gd name="connsiteY6" fmla="*/ 250164 h 1582976"/>
              <a:gd name="connsiteX7" fmla="*/ 1648356 w 2783306"/>
              <a:gd name="connsiteY7" fmla="*/ 188423 h 1582976"/>
              <a:gd name="connsiteX8" fmla="*/ 1803137 w 2783306"/>
              <a:gd name="connsiteY8" fmla="*/ 183660 h 1582976"/>
              <a:gd name="connsiteX9" fmla="*/ 1874575 w 2783306"/>
              <a:gd name="connsiteY9" fmla="*/ 309866 h 1582976"/>
              <a:gd name="connsiteX10" fmla="*/ 2036500 w 2783306"/>
              <a:gd name="connsiteY10" fmla="*/ 271766 h 1582976"/>
              <a:gd name="connsiteX11" fmla="*/ 1941250 w 2783306"/>
              <a:gd name="connsiteY11" fmla="*/ 359873 h 1582976"/>
              <a:gd name="connsiteX12" fmla="*/ 2055550 w 2783306"/>
              <a:gd name="connsiteY12" fmla="*/ 331298 h 1582976"/>
              <a:gd name="connsiteX13" fmla="*/ 2150799 w 2783306"/>
              <a:gd name="connsiteY13" fmla="*/ 271766 h 1582976"/>
              <a:gd name="connsiteX14" fmla="*/ 2074600 w 2783306"/>
              <a:gd name="connsiteY14" fmla="*/ 264623 h 1582976"/>
              <a:gd name="connsiteX15" fmla="*/ 2074600 w 2783306"/>
              <a:gd name="connsiteY15" fmla="*/ 202710 h 1582976"/>
              <a:gd name="connsiteX16" fmla="*/ 2124605 w 2783306"/>
              <a:gd name="connsiteY16" fmla="*/ 202710 h 1582976"/>
              <a:gd name="connsiteX17" fmla="*/ 2231761 w 2783306"/>
              <a:gd name="connsiteY17" fmla="*/ 97935 h 1582976"/>
              <a:gd name="connsiteX18" fmla="*/ 2281767 w 2783306"/>
              <a:gd name="connsiteY18" fmla="*/ 305 h 1582976"/>
              <a:gd name="connsiteX19" fmla="*/ 2246049 w 2783306"/>
              <a:gd name="connsiteY19" fmla="*/ 114604 h 1582976"/>
              <a:gd name="connsiteX20" fmla="*/ 2172231 w 2783306"/>
              <a:gd name="connsiteY20" fmla="*/ 193186 h 1582976"/>
              <a:gd name="connsiteX21" fmla="*/ 2341300 w 2783306"/>
              <a:gd name="connsiteY21" fmla="*/ 257480 h 1582976"/>
              <a:gd name="connsiteX22" fmla="*/ 2743730 w 2783306"/>
              <a:gd name="connsiteY22" fmla="*/ 205092 h 1582976"/>
              <a:gd name="connsiteX23" fmla="*/ 2706501 w 2783306"/>
              <a:gd name="connsiteY23" fmla="*/ 559163 h 1582976"/>
              <a:gd name="connsiteX24" fmla="*/ 1817090 w 2783306"/>
              <a:gd name="connsiteY24" fmla="*/ 1573012 h 1582976"/>
              <a:gd name="connsiteX25" fmla="*/ 18041 w 2783306"/>
              <a:gd name="connsiteY25" fmla="*/ 1047319 h 1582976"/>
              <a:gd name="connsiteX0" fmla="*/ 36381 w 2801646"/>
              <a:gd name="connsiteY0" fmla="*/ 1047319 h 1583194"/>
              <a:gd name="connsiteX1" fmla="*/ 649902 w 2801646"/>
              <a:gd name="connsiteY1" fmla="*/ 495605 h 1583194"/>
              <a:gd name="connsiteX2" fmla="*/ 914221 w 2801646"/>
              <a:gd name="connsiteY2" fmla="*/ 562280 h 1583194"/>
              <a:gd name="connsiteX3" fmla="*/ 990422 w 2801646"/>
              <a:gd name="connsiteY3" fmla="*/ 426549 h 1583194"/>
              <a:gd name="connsiteX4" fmla="*/ 890408 w 2801646"/>
              <a:gd name="connsiteY4" fmla="*/ 417024 h 1583194"/>
              <a:gd name="connsiteX5" fmla="*/ 878502 w 2801646"/>
              <a:gd name="connsiteY5" fmla="*/ 357491 h 1583194"/>
              <a:gd name="connsiteX6" fmla="*/ 1211877 w 2801646"/>
              <a:gd name="connsiteY6" fmla="*/ 340823 h 1583194"/>
              <a:gd name="connsiteX7" fmla="*/ 1525867 w 2801646"/>
              <a:gd name="connsiteY7" fmla="*/ 250164 h 1583194"/>
              <a:gd name="connsiteX8" fmla="*/ 1666696 w 2801646"/>
              <a:gd name="connsiteY8" fmla="*/ 188423 h 1583194"/>
              <a:gd name="connsiteX9" fmla="*/ 1821477 w 2801646"/>
              <a:gd name="connsiteY9" fmla="*/ 183660 h 1583194"/>
              <a:gd name="connsiteX10" fmla="*/ 1892915 w 2801646"/>
              <a:gd name="connsiteY10" fmla="*/ 309866 h 1583194"/>
              <a:gd name="connsiteX11" fmla="*/ 2054840 w 2801646"/>
              <a:gd name="connsiteY11" fmla="*/ 271766 h 1583194"/>
              <a:gd name="connsiteX12" fmla="*/ 1959590 w 2801646"/>
              <a:gd name="connsiteY12" fmla="*/ 359873 h 1583194"/>
              <a:gd name="connsiteX13" fmla="*/ 2073890 w 2801646"/>
              <a:gd name="connsiteY13" fmla="*/ 331298 h 1583194"/>
              <a:gd name="connsiteX14" fmla="*/ 2169139 w 2801646"/>
              <a:gd name="connsiteY14" fmla="*/ 271766 h 1583194"/>
              <a:gd name="connsiteX15" fmla="*/ 2092940 w 2801646"/>
              <a:gd name="connsiteY15" fmla="*/ 264623 h 1583194"/>
              <a:gd name="connsiteX16" fmla="*/ 2092940 w 2801646"/>
              <a:gd name="connsiteY16" fmla="*/ 202710 h 1583194"/>
              <a:gd name="connsiteX17" fmla="*/ 2142945 w 2801646"/>
              <a:gd name="connsiteY17" fmla="*/ 202710 h 1583194"/>
              <a:gd name="connsiteX18" fmla="*/ 2250101 w 2801646"/>
              <a:gd name="connsiteY18" fmla="*/ 97935 h 1583194"/>
              <a:gd name="connsiteX19" fmla="*/ 2300107 w 2801646"/>
              <a:gd name="connsiteY19" fmla="*/ 305 h 1583194"/>
              <a:gd name="connsiteX20" fmla="*/ 2264389 w 2801646"/>
              <a:gd name="connsiteY20" fmla="*/ 114604 h 1583194"/>
              <a:gd name="connsiteX21" fmla="*/ 2190571 w 2801646"/>
              <a:gd name="connsiteY21" fmla="*/ 193186 h 1583194"/>
              <a:gd name="connsiteX22" fmla="*/ 2359640 w 2801646"/>
              <a:gd name="connsiteY22" fmla="*/ 257480 h 1583194"/>
              <a:gd name="connsiteX23" fmla="*/ 2762070 w 2801646"/>
              <a:gd name="connsiteY23" fmla="*/ 205092 h 1583194"/>
              <a:gd name="connsiteX24" fmla="*/ 2724841 w 2801646"/>
              <a:gd name="connsiteY24" fmla="*/ 559163 h 1583194"/>
              <a:gd name="connsiteX25" fmla="*/ 1835430 w 2801646"/>
              <a:gd name="connsiteY25" fmla="*/ 1573012 h 1583194"/>
              <a:gd name="connsiteX26" fmla="*/ 36381 w 2801646"/>
              <a:gd name="connsiteY26" fmla="*/ 1047319 h 1583194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726052 w 2877796"/>
              <a:gd name="connsiteY2" fmla="*/ 495605 h 1584182"/>
              <a:gd name="connsiteX3" fmla="*/ 990371 w 2877796"/>
              <a:gd name="connsiteY3" fmla="*/ 562280 h 1584182"/>
              <a:gd name="connsiteX4" fmla="*/ 1066572 w 2877796"/>
              <a:gd name="connsiteY4" fmla="*/ 426549 h 1584182"/>
              <a:gd name="connsiteX5" fmla="*/ 966558 w 2877796"/>
              <a:gd name="connsiteY5" fmla="*/ 417024 h 1584182"/>
              <a:gd name="connsiteX6" fmla="*/ 954652 w 2877796"/>
              <a:gd name="connsiteY6" fmla="*/ 357491 h 1584182"/>
              <a:gd name="connsiteX7" fmla="*/ 1288027 w 2877796"/>
              <a:gd name="connsiteY7" fmla="*/ 340823 h 1584182"/>
              <a:gd name="connsiteX8" fmla="*/ 1602017 w 2877796"/>
              <a:gd name="connsiteY8" fmla="*/ 250164 h 1584182"/>
              <a:gd name="connsiteX9" fmla="*/ 1742846 w 2877796"/>
              <a:gd name="connsiteY9" fmla="*/ 188423 h 1584182"/>
              <a:gd name="connsiteX10" fmla="*/ 1897627 w 2877796"/>
              <a:gd name="connsiteY10" fmla="*/ 183660 h 1584182"/>
              <a:gd name="connsiteX11" fmla="*/ 1969065 w 2877796"/>
              <a:gd name="connsiteY11" fmla="*/ 309866 h 1584182"/>
              <a:gd name="connsiteX12" fmla="*/ 2130990 w 2877796"/>
              <a:gd name="connsiteY12" fmla="*/ 271766 h 1584182"/>
              <a:gd name="connsiteX13" fmla="*/ 2035740 w 2877796"/>
              <a:gd name="connsiteY13" fmla="*/ 359873 h 1584182"/>
              <a:gd name="connsiteX14" fmla="*/ 2150040 w 2877796"/>
              <a:gd name="connsiteY14" fmla="*/ 331298 h 1584182"/>
              <a:gd name="connsiteX15" fmla="*/ 2245289 w 2877796"/>
              <a:gd name="connsiteY15" fmla="*/ 271766 h 1584182"/>
              <a:gd name="connsiteX16" fmla="*/ 2169090 w 2877796"/>
              <a:gd name="connsiteY16" fmla="*/ 264623 h 1584182"/>
              <a:gd name="connsiteX17" fmla="*/ 2169090 w 2877796"/>
              <a:gd name="connsiteY17" fmla="*/ 202710 h 1584182"/>
              <a:gd name="connsiteX18" fmla="*/ 2219095 w 2877796"/>
              <a:gd name="connsiteY18" fmla="*/ 202710 h 1584182"/>
              <a:gd name="connsiteX19" fmla="*/ 2326251 w 2877796"/>
              <a:gd name="connsiteY19" fmla="*/ 97935 h 1584182"/>
              <a:gd name="connsiteX20" fmla="*/ 2376257 w 2877796"/>
              <a:gd name="connsiteY20" fmla="*/ 305 h 1584182"/>
              <a:gd name="connsiteX21" fmla="*/ 2340539 w 2877796"/>
              <a:gd name="connsiteY21" fmla="*/ 114604 h 1584182"/>
              <a:gd name="connsiteX22" fmla="*/ 2266721 w 2877796"/>
              <a:gd name="connsiteY22" fmla="*/ 193186 h 1584182"/>
              <a:gd name="connsiteX23" fmla="*/ 2435790 w 2877796"/>
              <a:gd name="connsiteY23" fmla="*/ 257480 h 1584182"/>
              <a:gd name="connsiteX24" fmla="*/ 2838220 w 2877796"/>
              <a:gd name="connsiteY24" fmla="*/ 205092 h 1584182"/>
              <a:gd name="connsiteX25" fmla="*/ 2800991 w 2877796"/>
              <a:gd name="connsiteY25" fmla="*/ 559163 h 1584182"/>
              <a:gd name="connsiteX26" fmla="*/ 1911580 w 2877796"/>
              <a:gd name="connsiteY26" fmla="*/ 1573012 h 1584182"/>
              <a:gd name="connsiteX27" fmla="*/ 112531 w 2877796"/>
              <a:gd name="connsiteY27" fmla="*/ 1047319 h 1584182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430777 w 2877796"/>
              <a:gd name="connsiteY2" fmla="*/ 364636 h 1584182"/>
              <a:gd name="connsiteX3" fmla="*/ 726052 w 2877796"/>
              <a:gd name="connsiteY3" fmla="*/ 495605 h 1584182"/>
              <a:gd name="connsiteX4" fmla="*/ 990371 w 2877796"/>
              <a:gd name="connsiteY4" fmla="*/ 562280 h 1584182"/>
              <a:gd name="connsiteX5" fmla="*/ 1066572 w 2877796"/>
              <a:gd name="connsiteY5" fmla="*/ 426549 h 1584182"/>
              <a:gd name="connsiteX6" fmla="*/ 966558 w 2877796"/>
              <a:gd name="connsiteY6" fmla="*/ 417024 h 1584182"/>
              <a:gd name="connsiteX7" fmla="*/ 954652 w 2877796"/>
              <a:gd name="connsiteY7" fmla="*/ 357491 h 1584182"/>
              <a:gd name="connsiteX8" fmla="*/ 1288027 w 2877796"/>
              <a:gd name="connsiteY8" fmla="*/ 340823 h 1584182"/>
              <a:gd name="connsiteX9" fmla="*/ 1602017 w 2877796"/>
              <a:gd name="connsiteY9" fmla="*/ 250164 h 1584182"/>
              <a:gd name="connsiteX10" fmla="*/ 1742846 w 2877796"/>
              <a:gd name="connsiteY10" fmla="*/ 188423 h 1584182"/>
              <a:gd name="connsiteX11" fmla="*/ 1897627 w 2877796"/>
              <a:gd name="connsiteY11" fmla="*/ 183660 h 1584182"/>
              <a:gd name="connsiteX12" fmla="*/ 1969065 w 2877796"/>
              <a:gd name="connsiteY12" fmla="*/ 309866 h 1584182"/>
              <a:gd name="connsiteX13" fmla="*/ 2130990 w 2877796"/>
              <a:gd name="connsiteY13" fmla="*/ 271766 h 1584182"/>
              <a:gd name="connsiteX14" fmla="*/ 2035740 w 2877796"/>
              <a:gd name="connsiteY14" fmla="*/ 359873 h 1584182"/>
              <a:gd name="connsiteX15" fmla="*/ 2150040 w 2877796"/>
              <a:gd name="connsiteY15" fmla="*/ 331298 h 1584182"/>
              <a:gd name="connsiteX16" fmla="*/ 2245289 w 2877796"/>
              <a:gd name="connsiteY16" fmla="*/ 271766 h 1584182"/>
              <a:gd name="connsiteX17" fmla="*/ 2169090 w 2877796"/>
              <a:gd name="connsiteY17" fmla="*/ 264623 h 1584182"/>
              <a:gd name="connsiteX18" fmla="*/ 2169090 w 2877796"/>
              <a:gd name="connsiteY18" fmla="*/ 202710 h 1584182"/>
              <a:gd name="connsiteX19" fmla="*/ 2219095 w 2877796"/>
              <a:gd name="connsiteY19" fmla="*/ 202710 h 1584182"/>
              <a:gd name="connsiteX20" fmla="*/ 2326251 w 2877796"/>
              <a:gd name="connsiteY20" fmla="*/ 97935 h 1584182"/>
              <a:gd name="connsiteX21" fmla="*/ 2376257 w 2877796"/>
              <a:gd name="connsiteY21" fmla="*/ 305 h 1584182"/>
              <a:gd name="connsiteX22" fmla="*/ 2340539 w 2877796"/>
              <a:gd name="connsiteY22" fmla="*/ 114604 h 1584182"/>
              <a:gd name="connsiteX23" fmla="*/ 2266721 w 2877796"/>
              <a:gd name="connsiteY23" fmla="*/ 193186 h 1584182"/>
              <a:gd name="connsiteX24" fmla="*/ 2435790 w 2877796"/>
              <a:gd name="connsiteY24" fmla="*/ 257480 h 1584182"/>
              <a:gd name="connsiteX25" fmla="*/ 2838220 w 2877796"/>
              <a:gd name="connsiteY25" fmla="*/ 205092 h 1584182"/>
              <a:gd name="connsiteX26" fmla="*/ 2800991 w 2877796"/>
              <a:gd name="connsiteY26" fmla="*/ 559163 h 1584182"/>
              <a:gd name="connsiteX27" fmla="*/ 1911580 w 2877796"/>
              <a:gd name="connsiteY27" fmla="*/ 1573012 h 1584182"/>
              <a:gd name="connsiteX28" fmla="*/ 112531 w 2877796"/>
              <a:gd name="connsiteY28" fmla="*/ 1047319 h 1584182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430777 w 2877796"/>
              <a:gd name="connsiteY2" fmla="*/ 364636 h 1584182"/>
              <a:gd name="connsiteX3" fmla="*/ 604608 w 2877796"/>
              <a:gd name="connsiteY3" fmla="*/ 250336 h 1584182"/>
              <a:gd name="connsiteX4" fmla="*/ 726052 w 2877796"/>
              <a:gd name="connsiteY4" fmla="*/ 495605 h 1584182"/>
              <a:gd name="connsiteX5" fmla="*/ 990371 w 2877796"/>
              <a:gd name="connsiteY5" fmla="*/ 562280 h 1584182"/>
              <a:gd name="connsiteX6" fmla="*/ 1066572 w 2877796"/>
              <a:gd name="connsiteY6" fmla="*/ 426549 h 1584182"/>
              <a:gd name="connsiteX7" fmla="*/ 966558 w 2877796"/>
              <a:gd name="connsiteY7" fmla="*/ 417024 h 1584182"/>
              <a:gd name="connsiteX8" fmla="*/ 954652 w 2877796"/>
              <a:gd name="connsiteY8" fmla="*/ 357491 h 1584182"/>
              <a:gd name="connsiteX9" fmla="*/ 1288027 w 2877796"/>
              <a:gd name="connsiteY9" fmla="*/ 340823 h 1584182"/>
              <a:gd name="connsiteX10" fmla="*/ 1602017 w 2877796"/>
              <a:gd name="connsiteY10" fmla="*/ 250164 h 1584182"/>
              <a:gd name="connsiteX11" fmla="*/ 1742846 w 2877796"/>
              <a:gd name="connsiteY11" fmla="*/ 188423 h 1584182"/>
              <a:gd name="connsiteX12" fmla="*/ 1897627 w 2877796"/>
              <a:gd name="connsiteY12" fmla="*/ 183660 h 1584182"/>
              <a:gd name="connsiteX13" fmla="*/ 1969065 w 2877796"/>
              <a:gd name="connsiteY13" fmla="*/ 309866 h 1584182"/>
              <a:gd name="connsiteX14" fmla="*/ 2130990 w 2877796"/>
              <a:gd name="connsiteY14" fmla="*/ 271766 h 1584182"/>
              <a:gd name="connsiteX15" fmla="*/ 2035740 w 2877796"/>
              <a:gd name="connsiteY15" fmla="*/ 359873 h 1584182"/>
              <a:gd name="connsiteX16" fmla="*/ 2150040 w 2877796"/>
              <a:gd name="connsiteY16" fmla="*/ 331298 h 1584182"/>
              <a:gd name="connsiteX17" fmla="*/ 2245289 w 2877796"/>
              <a:gd name="connsiteY17" fmla="*/ 271766 h 1584182"/>
              <a:gd name="connsiteX18" fmla="*/ 2169090 w 2877796"/>
              <a:gd name="connsiteY18" fmla="*/ 264623 h 1584182"/>
              <a:gd name="connsiteX19" fmla="*/ 2169090 w 2877796"/>
              <a:gd name="connsiteY19" fmla="*/ 202710 h 1584182"/>
              <a:gd name="connsiteX20" fmla="*/ 2219095 w 2877796"/>
              <a:gd name="connsiteY20" fmla="*/ 202710 h 1584182"/>
              <a:gd name="connsiteX21" fmla="*/ 2326251 w 2877796"/>
              <a:gd name="connsiteY21" fmla="*/ 97935 h 1584182"/>
              <a:gd name="connsiteX22" fmla="*/ 2376257 w 2877796"/>
              <a:gd name="connsiteY22" fmla="*/ 305 h 1584182"/>
              <a:gd name="connsiteX23" fmla="*/ 2340539 w 2877796"/>
              <a:gd name="connsiteY23" fmla="*/ 114604 h 1584182"/>
              <a:gd name="connsiteX24" fmla="*/ 2266721 w 2877796"/>
              <a:gd name="connsiteY24" fmla="*/ 193186 h 1584182"/>
              <a:gd name="connsiteX25" fmla="*/ 2435790 w 2877796"/>
              <a:gd name="connsiteY25" fmla="*/ 257480 h 1584182"/>
              <a:gd name="connsiteX26" fmla="*/ 2838220 w 2877796"/>
              <a:gd name="connsiteY26" fmla="*/ 205092 h 1584182"/>
              <a:gd name="connsiteX27" fmla="*/ 2800991 w 2877796"/>
              <a:gd name="connsiteY27" fmla="*/ 559163 h 1584182"/>
              <a:gd name="connsiteX28" fmla="*/ 1911580 w 2877796"/>
              <a:gd name="connsiteY28" fmla="*/ 1573012 h 1584182"/>
              <a:gd name="connsiteX29" fmla="*/ 112531 w 2877796"/>
              <a:gd name="connsiteY29" fmla="*/ 1047319 h 1584182"/>
              <a:gd name="connsiteX0" fmla="*/ 94241 w 2859506"/>
              <a:gd name="connsiteY0" fmla="*/ 1047319 h 1582886"/>
              <a:gd name="connsiteX1" fmla="*/ 250562 w 2859506"/>
              <a:gd name="connsiteY1" fmla="*/ 590855 h 1582886"/>
              <a:gd name="connsiteX2" fmla="*/ 229131 w 2859506"/>
              <a:gd name="connsiteY2" fmla="*/ 224142 h 1582886"/>
              <a:gd name="connsiteX3" fmla="*/ 412487 w 2859506"/>
              <a:gd name="connsiteY3" fmla="*/ 364636 h 1582886"/>
              <a:gd name="connsiteX4" fmla="*/ 586318 w 2859506"/>
              <a:gd name="connsiteY4" fmla="*/ 250336 h 1582886"/>
              <a:gd name="connsiteX5" fmla="*/ 707762 w 2859506"/>
              <a:gd name="connsiteY5" fmla="*/ 495605 h 1582886"/>
              <a:gd name="connsiteX6" fmla="*/ 972081 w 2859506"/>
              <a:gd name="connsiteY6" fmla="*/ 562280 h 1582886"/>
              <a:gd name="connsiteX7" fmla="*/ 1048282 w 2859506"/>
              <a:gd name="connsiteY7" fmla="*/ 426549 h 1582886"/>
              <a:gd name="connsiteX8" fmla="*/ 948268 w 2859506"/>
              <a:gd name="connsiteY8" fmla="*/ 417024 h 1582886"/>
              <a:gd name="connsiteX9" fmla="*/ 936362 w 2859506"/>
              <a:gd name="connsiteY9" fmla="*/ 357491 h 1582886"/>
              <a:gd name="connsiteX10" fmla="*/ 1269737 w 2859506"/>
              <a:gd name="connsiteY10" fmla="*/ 340823 h 1582886"/>
              <a:gd name="connsiteX11" fmla="*/ 1583727 w 2859506"/>
              <a:gd name="connsiteY11" fmla="*/ 250164 h 1582886"/>
              <a:gd name="connsiteX12" fmla="*/ 1724556 w 2859506"/>
              <a:gd name="connsiteY12" fmla="*/ 188423 h 1582886"/>
              <a:gd name="connsiteX13" fmla="*/ 1879337 w 2859506"/>
              <a:gd name="connsiteY13" fmla="*/ 183660 h 1582886"/>
              <a:gd name="connsiteX14" fmla="*/ 1950775 w 2859506"/>
              <a:gd name="connsiteY14" fmla="*/ 309866 h 1582886"/>
              <a:gd name="connsiteX15" fmla="*/ 2112700 w 2859506"/>
              <a:gd name="connsiteY15" fmla="*/ 271766 h 1582886"/>
              <a:gd name="connsiteX16" fmla="*/ 2017450 w 2859506"/>
              <a:gd name="connsiteY16" fmla="*/ 359873 h 1582886"/>
              <a:gd name="connsiteX17" fmla="*/ 2131750 w 2859506"/>
              <a:gd name="connsiteY17" fmla="*/ 331298 h 1582886"/>
              <a:gd name="connsiteX18" fmla="*/ 2226999 w 2859506"/>
              <a:gd name="connsiteY18" fmla="*/ 271766 h 1582886"/>
              <a:gd name="connsiteX19" fmla="*/ 2150800 w 2859506"/>
              <a:gd name="connsiteY19" fmla="*/ 264623 h 1582886"/>
              <a:gd name="connsiteX20" fmla="*/ 2150800 w 2859506"/>
              <a:gd name="connsiteY20" fmla="*/ 202710 h 1582886"/>
              <a:gd name="connsiteX21" fmla="*/ 2200805 w 2859506"/>
              <a:gd name="connsiteY21" fmla="*/ 202710 h 1582886"/>
              <a:gd name="connsiteX22" fmla="*/ 2307961 w 2859506"/>
              <a:gd name="connsiteY22" fmla="*/ 97935 h 1582886"/>
              <a:gd name="connsiteX23" fmla="*/ 2357967 w 2859506"/>
              <a:gd name="connsiteY23" fmla="*/ 305 h 1582886"/>
              <a:gd name="connsiteX24" fmla="*/ 2322249 w 2859506"/>
              <a:gd name="connsiteY24" fmla="*/ 114604 h 1582886"/>
              <a:gd name="connsiteX25" fmla="*/ 2248431 w 2859506"/>
              <a:gd name="connsiteY25" fmla="*/ 193186 h 1582886"/>
              <a:gd name="connsiteX26" fmla="*/ 2417500 w 2859506"/>
              <a:gd name="connsiteY26" fmla="*/ 257480 h 1582886"/>
              <a:gd name="connsiteX27" fmla="*/ 2819930 w 2859506"/>
              <a:gd name="connsiteY27" fmla="*/ 205092 h 1582886"/>
              <a:gd name="connsiteX28" fmla="*/ 2782701 w 2859506"/>
              <a:gd name="connsiteY28" fmla="*/ 559163 h 1582886"/>
              <a:gd name="connsiteX29" fmla="*/ 1893290 w 2859506"/>
              <a:gd name="connsiteY29" fmla="*/ 1573012 h 1582886"/>
              <a:gd name="connsiteX30" fmla="*/ 94241 w 2859506"/>
              <a:gd name="connsiteY30" fmla="*/ 1047319 h 1582886"/>
              <a:gd name="connsiteX0" fmla="*/ 110087 w 2875352"/>
              <a:gd name="connsiteY0" fmla="*/ 1047319 h 1582680"/>
              <a:gd name="connsiteX1" fmla="*/ 204496 w 2875352"/>
              <a:gd name="connsiteY1" fmla="*/ 657530 h 1582680"/>
              <a:gd name="connsiteX2" fmla="*/ 266408 w 2875352"/>
              <a:gd name="connsiteY2" fmla="*/ 590855 h 1582680"/>
              <a:gd name="connsiteX3" fmla="*/ 244977 w 2875352"/>
              <a:gd name="connsiteY3" fmla="*/ 224142 h 1582680"/>
              <a:gd name="connsiteX4" fmla="*/ 428333 w 2875352"/>
              <a:gd name="connsiteY4" fmla="*/ 364636 h 1582680"/>
              <a:gd name="connsiteX5" fmla="*/ 602164 w 2875352"/>
              <a:gd name="connsiteY5" fmla="*/ 250336 h 1582680"/>
              <a:gd name="connsiteX6" fmla="*/ 723608 w 2875352"/>
              <a:gd name="connsiteY6" fmla="*/ 495605 h 1582680"/>
              <a:gd name="connsiteX7" fmla="*/ 987927 w 2875352"/>
              <a:gd name="connsiteY7" fmla="*/ 562280 h 1582680"/>
              <a:gd name="connsiteX8" fmla="*/ 1064128 w 2875352"/>
              <a:gd name="connsiteY8" fmla="*/ 426549 h 1582680"/>
              <a:gd name="connsiteX9" fmla="*/ 964114 w 2875352"/>
              <a:gd name="connsiteY9" fmla="*/ 417024 h 1582680"/>
              <a:gd name="connsiteX10" fmla="*/ 952208 w 2875352"/>
              <a:gd name="connsiteY10" fmla="*/ 357491 h 1582680"/>
              <a:gd name="connsiteX11" fmla="*/ 1285583 w 2875352"/>
              <a:gd name="connsiteY11" fmla="*/ 340823 h 1582680"/>
              <a:gd name="connsiteX12" fmla="*/ 1599573 w 2875352"/>
              <a:gd name="connsiteY12" fmla="*/ 250164 h 1582680"/>
              <a:gd name="connsiteX13" fmla="*/ 1740402 w 2875352"/>
              <a:gd name="connsiteY13" fmla="*/ 188423 h 1582680"/>
              <a:gd name="connsiteX14" fmla="*/ 1895183 w 2875352"/>
              <a:gd name="connsiteY14" fmla="*/ 183660 h 1582680"/>
              <a:gd name="connsiteX15" fmla="*/ 1966621 w 2875352"/>
              <a:gd name="connsiteY15" fmla="*/ 309866 h 1582680"/>
              <a:gd name="connsiteX16" fmla="*/ 2128546 w 2875352"/>
              <a:gd name="connsiteY16" fmla="*/ 271766 h 1582680"/>
              <a:gd name="connsiteX17" fmla="*/ 2033296 w 2875352"/>
              <a:gd name="connsiteY17" fmla="*/ 359873 h 1582680"/>
              <a:gd name="connsiteX18" fmla="*/ 2147596 w 2875352"/>
              <a:gd name="connsiteY18" fmla="*/ 331298 h 1582680"/>
              <a:gd name="connsiteX19" fmla="*/ 2242845 w 2875352"/>
              <a:gd name="connsiteY19" fmla="*/ 271766 h 1582680"/>
              <a:gd name="connsiteX20" fmla="*/ 2166646 w 2875352"/>
              <a:gd name="connsiteY20" fmla="*/ 264623 h 1582680"/>
              <a:gd name="connsiteX21" fmla="*/ 2166646 w 2875352"/>
              <a:gd name="connsiteY21" fmla="*/ 202710 h 1582680"/>
              <a:gd name="connsiteX22" fmla="*/ 2216651 w 2875352"/>
              <a:gd name="connsiteY22" fmla="*/ 202710 h 1582680"/>
              <a:gd name="connsiteX23" fmla="*/ 2323807 w 2875352"/>
              <a:gd name="connsiteY23" fmla="*/ 97935 h 1582680"/>
              <a:gd name="connsiteX24" fmla="*/ 2373813 w 2875352"/>
              <a:gd name="connsiteY24" fmla="*/ 305 h 1582680"/>
              <a:gd name="connsiteX25" fmla="*/ 2338095 w 2875352"/>
              <a:gd name="connsiteY25" fmla="*/ 114604 h 1582680"/>
              <a:gd name="connsiteX26" fmla="*/ 2264277 w 2875352"/>
              <a:gd name="connsiteY26" fmla="*/ 193186 h 1582680"/>
              <a:gd name="connsiteX27" fmla="*/ 2433346 w 2875352"/>
              <a:gd name="connsiteY27" fmla="*/ 257480 h 1582680"/>
              <a:gd name="connsiteX28" fmla="*/ 2835776 w 2875352"/>
              <a:gd name="connsiteY28" fmla="*/ 205092 h 1582680"/>
              <a:gd name="connsiteX29" fmla="*/ 2798547 w 2875352"/>
              <a:gd name="connsiteY29" fmla="*/ 559163 h 1582680"/>
              <a:gd name="connsiteX30" fmla="*/ 1909136 w 2875352"/>
              <a:gd name="connsiteY30" fmla="*/ 1573012 h 1582680"/>
              <a:gd name="connsiteX31" fmla="*/ 110087 w 2875352"/>
              <a:gd name="connsiteY31" fmla="*/ 1047319 h 1582680"/>
              <a:gd name="connsiteX0" fmla="*/ 94912 w 2860177"/>
              <a:gd name="connsiteY0" fmla="*/ 1047319 h 1582168"/>
              <a:gd name="connsiteX1" fmla="*/ 244089 w 2860177"/>
              <a:gd name="connsiteY1" fmla="*/ 836124 h 1582168"/>
              <a:gd name="connsiteX2" fmla="*/ 189321 w 2860177"/>
              <a:gd name="connsiteY2" fmla="*/ 657530 h 1582168"/>
              <a:gd name="connsiteX3" fmla="*/ 251233 w 2860177"/>
              <a:gd name="connsiteY3" fmla="*/ 590855 h 1582168"/>
              <a:gd name="connsiteX4" fmla="*/ 229802 w 2860177"/>
              <a:gd name="connsiteY4" fmla="*/ 224142 h 1582168"/>
              <a:gd name="connsiteX5" fmla="*/ 413158 w 2860177"/>
              <a:gd name="connsiteY5" fmla="*/ 364636 h 1582168"/>
              <a:gd name="connsiteX6" fmla="*/ 586989 w 2860177"/>
              <a:gd name="connsiteY6" fmla="*/ 250336 h 1582168"/>
              <a:gd name="connsiteX7" fmla="*/ 708433 w 2860177"/>
              <a:gd name="connsiteY7" fmla="*/ 495605 h 1582168"/>
              <a:gd name="connsiteX8" fmla="*/ 972752 w 2860177"/>
              <a:gd name="connsiteY8" fmla="*/ 562280 h 1582168"/>
              <a:gd name="connsiteX9" fmla="*/ 1048953 w 2860177"/>
              <a:gd name="connsiteY9" fmla="*/ 426549 h 1582168"/>
              <a:gd name="connsiteX10" fmla="*/ 948939 w 2860177"/>
              <a:gd name="connsiteY10" fmla="*/ 417024 h 1582168"/>
              <a:gd name="connsiteX11" fmla="*/ 937033 w 2860177"/>
              <a:gd name="connsiteY11" fmla="*/ 357491 h 1582168"/>
              <a:gd name="connsiteX12" fmla="*/ 1270408 w 2860177"/>
              <a:gd name="connsiteY12" fmla="*/ 340823 h 1582168"/>
              <a:gd name="connsiteX13" fmla="*/ 1584398 w 2860177"/>
              <a:gd name="connsiteY13" fmla="*/ 250164 h 1582168"/>
              <a:gd name="connsiteX14" fmla="*/ 1725227 w 2860177"/>
              <a:gd name="connsiteY14" fmla="*/ 188423 h 1582168"/>
              <a:gd name="connsiteX15" fmla="*/ 1880008 w 2860177"/>
              <a:gd name="connsiteY15" fmla="*/ 183660 h 1582168"/>
              <a:gd name="connsiteX16" fmla="*/ 1951446 w 2860177"/>
              <a:gd name="connsiteY16" fmla="*/ 309866 h 1582168"/>
              <a:gd name="connsiteX17" fmla="*/ 2113371 w 2860177"/>
              <a:gd name="connsiteY17" fmla="*/ 271766 h 1582168"/>
              <a:gd name="connsiteX18" fmla="*/ 2018121 w 2860177"/>
              <a:gd name="connsiteY18" fmla="*/ 359873 h 1582168"/>
              <a:gd name="connsiteX19" fmla="*/ 2132421 w 2860177"/>
              <a:gd name="connsiteY19" fmla="*/ 331298 h 1582168"/>
              <a:gd name="connsiteX20" fmla="*/ 2227670 w 2860177"/>
              <a:gd name="connsiteY20" fmla="*/ 271766 h 1582168"/>
              <a:gd name="connsiteX21" fmla="*/ 2151471 w 2860177"/>
              <a:gd name="connsiteY21" fmla="*/ 264623 h 1582168"/>
              <a:gd name="connsiteX22" fmla="*/ 2151471 w 2860177"/>
              <a:gd name="connsiteY22" fmla="*/ 202710 h 1582168"/>
              <a:gd name="connsiteX23" fmla="*/ 2201476 w 2860177"/>
              <a:gd name="connsiteY23" fmla="*/ 202710 h 1582168"/>
              <a:gd name="connsiteX24" fmla="*/ 2308632 w 2860177"/>
              <a:gd name="connsiteY24" fmla="*/ 97935 h 1582168"/>
              <a:gd name="connsiteX25" fmla="*/ 2358638 w 2860177"/>
              <a:gd name="connsiteY25" fmla="*/ 305 h 1582168"/>
              <a:gd name="connsiteX26" fmla="*/ 2322920 w 2860177"/>
              <a:gd name="connsiteY26" fmla="*/ 114604 h 1582168"/>
              <a:gd name="connsiteX27" fmla="*/ 2249102 w 2860177"/>
              <a:gd name="connsiteY27" fmla="*/ 193186 h 1582168"/>
              <a:gd name="connsiteX28" fmla="*/ 2418171 w 2860177"/>
              <a:gd name="connsiteY28" fmla="*/ 257480 h 1582168"/>
              <a:gd name="connsiteX29" fmla="*/ 2820601 w 2860177"/>
              <a:gd name="connsiteY29" fmla="*/ 205092 h 1582168"/>
              <a:gd name="connsiteX30" fmla="*/ 2783372 w 2860177"/>
              <a:gd name="connsiteY30" fmla="*/ 559163 h 1582168"/>
              <a:gd name="connsiteX31" fmla="*/ 1893961 w 2860177"/>
              <a:gd name="connsiteY31" fmla="*/ 1573012 h 1582168"/>
              <a:gd name="connsiteX32" fmla="*/ 94912 w 2860177"/>
              <a:gd name="connsiteY32" fmla="*/ 1047319 h 1582168"/>
              <a:gd name="connsiteX0" fmla="*/ 26682 w 2791947"/>
              <a:gd name="connsiteY0" fmla="*/ 1047319 h 1574418"/>
              <a:gd name="connsiteX1" fmla="*/ 175859 w 2791947"/>
              <a:gd name="connsiteY1" fmla="*/ 836124 h 1574418"/>
              <a:gd name="connsiteX2" fmla="*/ 121091 w 2791947"/>
              <a:gd name="connsiteY2" fmla="*/ 657530 h 1574418"/>
              <a:gd name="connsiteX3" fmla="*/ 183003 w 2791947"/>
              <a:gd name="connsiteY3" fmla="*/ 590855 h 1574418"/>
              <a:gd name="connsiteX4" fmla="*/ 161572 w 2791947"/>
              <a:gd name="connsiteY4" fmla="*/ 224142 h 1574418"/>
              <a:gd name="connsiteX5" fmla="*/ 344928 w 2791947"/>
              <a:gd name="connsiteY5" fmla="*/ 364636 h 1574418"/>
              <a:gd name="connsiteX6" fmla="*/ 518759 w 2791947"/>
              <a:gd name="connsiteY6" fmla="*/ 250336 h 1574418"/>
              <a:gd name="connsiteX7" fmla="*/ 640203 w 2791947"/>
              <a:gd name="connsiteY7" fmla="*/ 495605 h 1574418"/>
              <a:gd name="connsiteX8" fmla="*/ 904522 w 2791947"/>
              <a:gd name="connsiteY8" fmla="*/ 562280 h 1574418"/>
              <a:gd name="connsiteX9" fmla="*/ 980723 w 2791947"/>
              <a:gd name="connsiteY9" fmla="*/ 426549 h 1574418"/>
              <a:gd name="connsiteX10" fmla="*/ 880709 w 2791947"/>
              <a:gd name="connsiteY10" fmla="*/ 417024 h 1574418"/>
              <a:gd name="connsiteX11" fmla="*/ 868803 w 2791947"/>
              <a:gd name="connsiteY11" fmla="*/ 357491 h 1574418"/>
              <a:gd name="connsiteX12" fmla="*/ 1202178 w 2791947"/>
              <a:gd name="connsiteY12" fmla="*/ 340823 h 1574418"/>
              <a:gd name="connsiteX13" fmla="*/ 1516168 w 2791947"/>
              <a:gd name="connsiteY13" fmla="*/ 250164 h 1574418"/>
              <a:gd name="connsiteX14" fmla="*/ 1656997 w 2791947"/>
              <a:gd name="connsiteY14" fmla="*/ 188423 h 1574418"/>
              <a:gd name="connsiteX15" fmla="*/ 1811778 w 2791947"/>
              <a:gd name="connsiteY15" fmla="*/ 183660 h 1574418"/>
              <a:gd name="connsiteX16" fmla="*/ 1883216 w 2791947"/>
              <a:gd name="connsiteY16" fmla="*/ 309866 h 1574418"/>
              <a:gd name="connsiteX17" fmla="*/ 2045141 w 2791947"/>
              <a:gd name="connsiteY17" fmla="*/ 271766 h 1574418"/>
              <a:gd name="connsiteX18" fmla="*/ 1949891 w 2791947"/>
              <a:gd name="connsiteY18" fmla="*/ 359873 h 1574418"/>
              <a:gd name="connsiteX19" fmla="*/ 2064191 w 2791947"/>
              <a:gd name="connsiteY19" fmla="*/ 331298 h 1574418"/>
              <a:gd name="connsiteX20" fmla="*/ 2159440 w 2791947"/>
              <a:gd name="connsiteY20" fmla="*/ 271766 h 1574418"/>
              <a:gd name="connsiteX21" fmla="*/ 2083241 w 2791947"/>
              <a:gd name="connsiteY21" fmla="*/ 264623 h 1574418"/>
              <a:gd name="connsiteX22" fmla="*/ 2083241 w 2791947"/>
              <a:gd name="connsiteY22" fmla="*/ 202710 h 1574418"/>
              <a:gd name="connsiteX23" fmla="*/ 2133246 w 2791947"/>
              <a:gd name="connsiteY23" fmla="*/ 202710 h 1574418"/>
              <a:gd name="connsiteX24" fmla="*/ 2240402 w 2791947"/>
              <a:gd name="connsiteY24" fmla="*/ 97935 h 1574418"/>
              <a:gd name="connsiteX25" fmla="*/ 2290408 w 2791947"/>
              <a:gd name="connsiteY25" fmla="*/ 305 h 1574418"/>
              <a:gd name="connsiteX26" fmla="*/ 2254690 w 2791947"/>
              <a:gd name="connsiteY26" fmla="*/ 114604 h 1574418"/>
              <a:gd name="connsiteX27" fmla="*/ 2180872 w 2791947"/>
              <a:gd name="connsiteY27" fmla="*/ 193186 h 1574418"/>
              <a:gd name="connsiteX28" fmla="*/ 2349941 w 2791947"/>
              <a:gd name="connsiteY28" fmla="*/ 257480 h 1574418"/>
              <a:gd name="connsiteX29" fmla="*/ 2752371 w 2791947"/>
              <a:gd name="connsiteY29" fmla="*/ 205092 h 1574418"/>
              <a:gd name="connsiteX30" fmla="*/ 2715142 w 2791947"/>
              <a:gd name="connsiteY30" fmla="*/ 559163 h 1574418"/>
              <a:gd name="connsiteX31" fmla="*/ 1825731 w 2791947"/>
              <a:gd name="connsiteY31" fmla="*/ 1573012 h 1574418"/>
              <a:gd name="connsiteX32" fmla="*/ 806891 w 2791947"/>
              <a:gd name="connsiteY32" fmla="*/ 786117 h 1574418"/>
              <a:gd name="connsiteX33" fmla="*/ 26682 w 2791947"/>
              <a:gd name="connsiteY33" fmla="*/ 1047319 h 1574418"/>
              <a:gd name="connsiteX0" fmla="*/ 26682 w 2791947"/>
              <a:gd name="connsiteY0" fmla="*/ 1047319 h 1575836"/>
              <a:gd name="connsiteX1" fmla="*/ 175859 w 2791947"/>
              <a:gd name="connsiteY1" fmla="*/ 836124 h 1575836"/>
              <a:gd name="connsiteX2" fmla="*/ 121091 w 2791947"/>
              <a:gd name="connsiteY2" fmla="*/ 657530 h 1575836"/>
              <a:gd name="connsiteX3" fmla="*/ 183003 w 2791947"/>
              <a:gd name="connsiteY3" fmla="*/ 590855 h 1575836"/>
              <a:gd name="connsiteX4" fmla="*/ 161572 w 2791947"/>
              <a:gd name="connsiteY4" fmla="*/ 224142 h 1575836"/>
              <a:gd name="connsiteX5" fmla="*/ 344928 w 2791947"/>
              <a:gd name="connsiteY5" fmla="*/ 364636 h 1575836"/>
              <a:gd name="connsiteX6" fmla="*/ 518759 w 2791947"/>
              <a:gd name="connsiteY6" fmla="*/ 250336 h 1575836"/>
              <a:gd name="connsiteX7" fmla="*/ 640203 w 2791947"/>
              <a:gd name="connsiteY7" fmla="*/ 495605 h 1575836"/>
              <a:gd name="connsiteX8" fmla="*/ 904522 w 2791947"/>
              <a:gd name="connsiteY8" fmla="*/ 562280 h 1575836"/>
              <a:gd name="connsiteX9" fmla="*/ 980723 w 2791947"/>
              <a:gd name="connsiteY9" fmla="*/ 426549 h 1575836"/>
              <a:gd name="connsiteX10" fmla="*/ 880709 w 2791947"/>
              <a:gd name="connsiteY10" fmla="*/ 417024 h 1575836"/>
              <a:gd name="connsiteX11" fmla="*/ 868803 w 2791947"/>
              <a:gd name="connsiteY11" fmla="*/ 357491 h 1575836"/>
              <a:gd name="connsiteX12" fmla="*/ 1202178 w 2791947"/>
              <a:gd name="connsiteY12" fmla="*/ 340823 h 1575836"/>
              <a:gd name="connsiteX13" fmla="*/ 1516168 w 2791947"/>
              <a:gd name="connsiteY13" fmla="*/ 250164 h 1575836"/>
              <a:gd name="connsiteX14" fmla="*/ 1656997 w 2791947"/>
              <a:gd name="connsiteY14" fmla="*/ 188423 h 1575836"/>
              <a:gd name="connsiteX15" fmla="*/ 1811778 w 2791947"/>
              <a:gd name="connsiteY15" fmla="*/ 183660 h 1575836"/>
              <a:gd name="connsiteX16" fmla="*/ 1883216 w 2791947"/>
              <a:gd name="connsiteY16" fmla="*/ 309866 h 1575836"/>
              <a:gd name="connsiteX17" fmla="*/ 2045141 w 2791947"/>
              <a:gd name="connsiteY17" fmla="*/ 271766 h 1575836"/>
              <a:gd name="connsiteX18" fmla="*/ 1949891 w 2791947"/>
              <a:gd name="connsiteY18" fmla="*/ 359873 h 1575836"/>
              <a:gd name="connsiteX19" fmla="*/ 2064191 w 2791947"/>
              <a:gd name="connsiteY19" fmla="*/ 331298 h 1575836"/>
              <a:gd name="connsiteX20" fmla="*/ 2159440 w 2791947"/>
              <a:gd name="connsiteY20" fmla="*/ 271766 h 1575836"/>
              <a:gd name="connsiteX21" fmla="*/ 2083241 w 2791947"/>
              <a:gd name="connsiteY21" fmla="*/ 264623 h 1575836"/>
              <a:gd name="connsiteX22" fmla="*/ 2083241 w 2791947"/>
              <a:gd name="connsiteY22" fmla="*/ 202710 h 1575836"/>
              <a:gd name="connsiteX23" fmla="*/ 2133246 w 2791947"/>
              <a:gd name="connsiteY23" fmla="*/ 202710 h 1575836"/>
              <a:gd name="connsiteX24" fmla="*/ 2240402 w 2791947"/>
              <a:gd name="connsiteY24" fmla="*/ 97935 h 1575836"/>
              <a:gd name="connsiteX25" fmla="*/ 2290408 w 2791947"/>
              <a:gd name="connsiteY25" fmla="*/ 305 h 1575836"/>
              <a:gd name="connsiteX26" fmla="*/ 2254690 w 2791947"/>
              <a:gd name="connsiteY26" fmla="*/ 114604 h 1575836"/>
              <a:gd name="connsiteX27" fmla="*/ 2180872 w 2791947"/>
              <a:gd name="connsiteY27" fmla="*/ 193186 h 1575836"/>
              <a:gd name="connsiteX28" fmla="*/ 2349941 w 2791947"/>
              <a:gd name="connsiteY28" fmla="*/ 257480 h 1575836"/>
              <a:gd name="connsiteX29" fmla="*/ 2752371 w 2791947"/>
              <a:gd name="connsiteY29" fmla="*/ 205092 h 1575836"/>
              <a:gd name="connsiteX30" fmla="*/ 2715142 w 2791947"/>
              <a:gd name="connsiteY30" fmla="*/ 559163 h 1575836"/>
              <a:gd name="connsiteX31" fmla="*/ 1825731 w 2791947"/>
              <a:gd name="connsiteY31" fmla="*/ 1573012 h 1575836"/>
              <a:gd name="connsiteX32" fmla="*/ 816416 w 2791947"/>
              <a:gd name="connsiteY32" fmla="*/ 859936 h 1575836"/>
              <a:gd name="connsiteX33" fmla="*/ 806891 w 2791947"/>
              <a:gd name="connsiteY33" fmla="*/ 786117 h 1575836"/>
              <a:gd name="connsiteX34" fmla="*/ 26682 w 2791947"/>
              <a:gd name="connsiteY34" fmla="*/ 1047319 h 1575836"/>
              <a:gd name="connsiteX0" fmla="*/ 26682 w 2791947"/>
              <a:gd name="connsiteY0" fmla="*/ 1047319 h 1636594"/>
              <a:gd name="connsiteX1" fmla="*/ 175859 w 2791947"/>
              <a:gd name="connsiteY1" fmla="*/ 836124 h 1636594"/>
              <a:gd name="connsiteX2" fmla="*/ 121091 w 2791947"/>
              <a:gd name="connsiteY2" fmla="*/ 657530 h 1636594"/>
              <a:gd name="connsiteX3" fmla="*/ 183003 w 2791947"/>
              <a:gd name="connsiteY3" fmla="*/ 590855 h 1636594"/>
              <a:gd name="connsiteX4" fmla="*/ 161572 w 2791947"/>
              <a:gd name="connsiteY4" fmla="*/ 224142 h 1636594"/>
              <a:gd name="connsiteX5" fmla="*/ 344928 w 2791947"/>
              <a:gd name="connsiteY5" fmla="*/ 364636 h 1636594"/>
              <a:gd name="connsiteX6" fmla="*/ 518759 w 2791947"/>
              <a:gd name="connsiteY6" fmla="*/ 250336 h 1636594"/>
              <a:gd name="connsiteX7" fmla="*/ 640203 w 2791947"/>
              <a:gd name="connsiteY7" fmla="*/ 495605 h 1636594"/>
              <a:gd name="connsiteX8" fmla="*/ 904522 w 2791947"/>
              <a:gd name="connsiteY8" fmla="*/ 562280 h 1636594"/>
              <a:gd name="connsiteX9" fmla="*/ 980723 w 2791947"/>
              <a:gd name="connsiteY9" fmla="*/ 426549 h 1636594"/>
              <a:gd name="connsiteX10" fmla="*/ 880709 w 2791947"/>
              <a:gd name="connsiteY10" fmla="*/ 417024 h 1636594"/>
              <a:gd name="connsiteX11" fmla="*/ 868803 w 2791947"/>
              <a:gd name="connsiteY11" fmla="*/ 357491 h 1636594"/>
              <a:gd name="connsiteX12" fmla="*/ 1202178 w 2791947"/>
              <a:gd name="connsiteY12" fmla="*/ 340823 h 1636594"/>
              <a:gd name="connsiteX13" fmla="*/ 1516168 w 2791947"/>
              <a:gd name="connsiteY13" fmla="*/ 250164 h 1636594"/>
              <a:gd name="connsiteX14" fmla="*/ 1656997 w 2791947"/>
              <a:gd name="connsiteY14" fmla="*/ 188423 h 1636594"/>
              <a:gd name="connsiteX15" fmla="*/ 1811778 w 2791947"/>
              <a:gd name="connsiteY15" fmla="*/ 183660 h 1636594"/>
              <a:gd name="connsiteX16" fmla="*/ 1883216 w 2791947"/>
              <a:gd name="connsiteY16" fmla="*/ 309866 h 1636594"/>
              <a:gd name="connsiteX17" fmla="*/ 2045141 w 2791947"/>
              <a:gd name="connsiteY17" fmla="*/ 271766 h 1636594"/>
              <a:gd name="connsiteX18" fmla="*/ 1949891 w 2791947"/>
              <a:gd name="connsiteY18" fmla="*/ 359873 h 1636594"/>
              <a:gd name="connsiteX19" fmla="*/ 2064191 w 2791947"/>
              <a:gd name="connsiteY19" fmla="*/ 331298 h 1636594"/>
              <a:gd name="connsiteX20" fmla="*/ 2159440 w 2791947"/>
              <a:gd name="connsiteY20" fmla="*/ 271766 h 1636594"/>
              <a:gd name="connsiteX21" fmla="*/ 2083241 w 2791947"/>
              <a:gd name="connsiteY21" fmla="*/ 264623 h 1636594"/>
              <a:gd name="connsiteX22" fmla="*/ 2083241 w 2791947"/>
              <a:gd name="connsiteY22" fmla="*/ 202710 h 1636594"/>
              <a:gd name="connsiteX23" fmla="*/ 2133246 w 2791947"/>
              <a:gd name="connsiteY23" fmla="*/ 202710 h 1636594"/>
              <a:gd name="connsiteX24" fmla="*/ 2240402 w 2791947"/>
              <a:gd name="connsiteY24" fmla="*/ 97935 h 1636594"/>
              <a:gd name="connsiteX25" fmla="*/ 2290408 w 2791947"/>
              <a:gd name="connsiteY25" fmla="*/ 305 h 1636594"/>
              <a:gd name="connsiteX26" fmla="*/ 2254690 w 2791947"/>
              <a:gd name="connsiteY26" fmla="*/ 114604 h 1636594"/>
              <a:gd name="connsiteX27" fmla="*/ 2180872 w 2791947"/>
              <a:gd name="connsiteY27" fmla="*/ 193186 h 1636594"/>
              <a:gd name="connsiteX28" fmla="*/ 2349941 w 2791947"/>
              <a:gd name="connsiteY28" fmla="*/ 257480 h 1636594"/>
              <a:gd name="connsiteX29" fmla="*/ 2752371 w 2791947"/>
              <a:gd name="connsiteY29" fmla="*/ 205092 h 1636594"/>
              <a:gd name="connsiteX30" fmla="*/ 2715142 w 2791947"/>
              <a:gd name="connsiteY30" fmla="*/ 559163 h 1636594"/>
              <a:gd name="connsiteX31" fmla="*/ 1825731 w 2791947"/>
              <a:gd name="connsiteY31" fmla="*/ 1573012 h 1636594"/>
              <a:gd name="connsiteX32" fmla="*/ 1430778 w 2791947"/>
              <a:gd name="connsiteY32" fmla="*/ 1457630 h 1636594"/>
              <a:gd name="connsiteX33" fmla="*/ 816416 w 2791947"/>
              <a:gd name="connsiteY33" fmla="*/ 859936 h 1636594"/>
              <a:gd name="connsiteX34" fmla="*/ 806891 w 2791947"/>
              <a:gd name="connsiteY34" fmla="*/ 786117 h 1636594"/>
              <a:gd name="connsiteX35" fmla="*/ 26682 w 2791947"/>
              <a:gd name="connsiteY35" fmla="*/ 1047319 h 1636594"/>
              <a:gd name="connsiteX0" fmla="*/ 26682 w 2781805"/>
              <a:gd name="connsiteY0" fmla="*/ 1047319 h 1606680"/>
              <a:gd name="connsiteX1" fmla="*/ 175859 w 2781805"/>
              <a:gd name="connsiteY1" fmla="*/ 836124 h 1606680"/>
              <a:gd name="connsiteX2" fmla="*/ 121091 w 2781805"/>
              <a:gd name="connsiteY2" fmla="*/ 657530 h 1606680"/>
              <a:gd name="connsiteX3" fmla="*/ 183003 w 2781805"/>
              <a:gd name="connsiteY3" fmla="*/ 590855 h 1606680"/>
              <a:gd name="connsiteX4" fmla="*/ 161572 w 2781805"/>
              <a:gd name="connsiteY4" fmla="*/ 224142 h 1606680"/>
              <a:gd name="connsiteX5" fmla="*/ 344928 w 2781805"/>
              <a:gd name="connsiteY5" fmla="*/ 364636 h 1606680"/>
              <a:gd name="connsiteX6" fmla="*/ 518759 w 2781805"/>
              <a:gd name="connsiteY6" fmla="*/ 250336 h 1606680"/>
              <a:gd name="connsiteX7" fmla="*/ 640203 w 2781805"/>
              <a:gd name="connsiteY7" fmla="*/ 495605 h 1606680"/>
              <a:gd name="connsiteX8" fmla="*/ 904522 w 2781805"/>
              <a:gd name="connsiteY8" fmla="*/ 562280 h 1606680"/>
              <a:gd name="connsiteX9" fmla="*/ 980723 w 2781805"/>
              <a:gd name="connsiteY9" fmla="*/ 426549 h 1606680"/>
              <a:gd name="connsiteX10" fmla="*/ 880709 w 2781805"/>
              <a:gd name="connsiteY10" fmla="*/ 417024 h 1606680"/>
              <a:gd name="connsiteX11" fmla="*/ 868803 w 2781805"/>
              <a:gd name="connsiteY11" fmla="*/ 357491 h 1606680"/>
              <a:gd name="connsiteX12" fmla="*/ 1202178 w 2781805"/>
              <a:gd name="connsiteY12" fmla="*/ 340823 h 1606680"/>
              <a:gd name="connsiteX13" fmla="*/ 1516168 w 2781805"/>
              <a:gd name="connsiteY13" fmla="*/ 250164 h 1606680"/>
              <a:gd name="connsiteX14" fmla="*/ 1656997 w 2781805"/>
              <a:gd name="connsiteY14" fmla="*/ 188423 h 1606680"/>
              <a:gd name="connsiteX15" fmla="*/ 1811778 w 2781805"/>
              <a:gd name="connsiteY15" fmla="*/ 183660 h 1606680"/>
              <a:gd name="connsiteX16" fmla="*/ 1883216 w 2781805"/>
              <a:gd name="connsiteY16" fmla="*/ 309866 h 1606680"/>
              <a:gd name="connsiteX17" fmla="*/ 2045141 w 2781805"/>
              <a:gd name="connsiteY17" fmla="*/ 271766 h 1606680"/>
              <a:gd name="connsiteX18" fmla="*/ 1949891 w 2781805"/>
              <a:gd name="connsiteY18" fmla="*/ 359873 h 1606680"/>
              <a:gd name="connsiteX19" fmla="*/ 2064191 w 2781805"/>
              <a:gd name="connsiteY19" fmla="*/ 331298 h 1606680"/>
              <a:gd name="connsiteX20" fmla="*/ 2159440 w 2781805"/>
              <a:gd name="connsiteY20" fmla="*/ 271766 h 1606680"/>
              <a:gd name="connsiteX21" fmla="*/ 2083241 w 2781805"/>
              <a:gd name="connsiteY21" fmla="*/ 264623 h 1606680"/>
              <a:gd name="connsiteX22" fmla="*/ 2083241 w 2781805"/>
              <a:gd name="connsiteY22" fmla="*/ 202710 h 1606680"/>
              <a:gd name="connsiteX23" fmla="*/ 2133246 w 2781805"/>
              <a:gd name="connsiteY23" fmla="*/ 202710 h 1606680"/>
              <a:gd name="connsiteX24" fmla="*/ 2240402 w 2781805"/>
              <a:gd name="connsiteY24" fmla="*/ 97935 h 1606680"/>
              <a:gd name="connsiteX25" fmla="*/ 2290408 w 2781805"/>
              <a:gd name="connsiteY25" fmla="*/ 305 h 1606680"/>
              <a:gd name="connsiteX26" fmla="*/ 2254690 w 2781805"/>
              <a:gd name="connsiteY26" fmla="*/ 114604 h 1606680"/>
              <a:gd name="connsiteX27" fmla="*/ 2180872 w 2781805"/>
              <a:gd name="connsiteY27" fmla="*/ 193186 h 1606680"/>
              <a:gd name="connsiteX28" fmla="*/ 2349941 w 2781805"/>
              <a:gd name="connsiteY28" fmla="*/ 257480 h 1606680"/>
              <a:gd name="connsiteX29" fmla="*/ 2752371 w 2781805"/>
              <a:gd name="connsiteY29" fmla="*/ 205092 h 1606680"/>
              <a:gd name="connsiteX30" fmla="*/ 2715142 w 2781805"/>
              <a:gd name="connsiteY30" fmla="*/ 559163 h 1606680"/>
              <a:gd name="connsiteX31" fmla="*/ 2647597 w 2781805"/>
              <a:gd name="connsiteY31" fmla="*/ 967092 h 1606680"/>
              <a:gd name="connsiteX32" fmla="*/ 1825731 w 2781805"/>
              <a:gd name="connsiteY32" fmla="*/ 1573012 h 1606680"/>
              <a:gd name="connsiteX33" fmla="*/ 1430778 w 2781805"/>
              <a:gd name="connsiteY33" fmla="*/ 1457630 h 1606680"/>
              <a:gd name="connsiteX34" fmla="*/ 816416 w 2781805"/>
              <a:gd name="connsiteY34" fmla="*/ 859936 h 1606680"/>
              <a:gd name="connsiteX35" fmla="*/ 806891 w 2781805"/>
              <a:gd name="connsiteY35" fmla="*/ 786117 h 1606680"/>
              <a:gd name="connsiteX36" fmla="*/ 26682 w 2781805"/>
              <a:gd name="connsiteY36" fmla="*/ 1047319 h 1606680"/>
              <a:gd name="connsiteX0" fmla="*/ 26682 w 2781805"/>
              <a:gd name="connsiteY0" fmla="*/ 1047319 h 1599754"/>
              <a:gd name="connsiteX1" fmla="*/ 175859 w 2781805"/>
              <a:gd name="connsiteY1" fmla="*/ 836124 h 1599754"/>
              <a:gd name="connsiteX2" fmla="*/ 121091 w 2781805"/>
              <a:gd name="connsiteY2" fmla="*/ 657530 h 1599754"/>
              <a:gd name="connsiteX3" fmla="*/ 183003 w 2781805"/>
              <a:gd name="connsiteY3" fmla="*/ 590855 h 1599754"/>
              <a:gd name="connsiteX4" fmla="*/ 161572 w 2781805"/>
              <a:gd name="connsiteY4" fmla="*/ 224142 h 1599754"/>
              <a:gd name="connsiteX5" fmla="*/ 344928 w 2781805"/>
              <a:gd name="connsiteY5" fmla="*/ 364636 h 1599754"/>
              <a:gd name="connsiteX6" fmla="*/ 518759 w 2781805"/>
              <a:gd name="connsiteY6" fmla="*/ 250336 h 1599754"/>
              <a:gd name="connsiteX7" fmla="*/ 640203 w 2781805"/>
              <a:gd name="connsiteY7" fmla="*/ 495605 h 1599754"/>
              <a:gd name="connsiteX8" fmla="*/ 904522 w 2781805"/>
              <a:gd name="connsiteY8" fmla="*/ 562280 h 1599754"/>
              <a:gd name="connsiteX9" fmla="*/ 980723 w 2781805"/>
              <a:gd name="connsiteY9" fmla="*/ 426549 h 1599754"/>
              <a:gd name="connsiteX10" fmla="*/ 880709 w 2781805"/>
              <a:gd name="connsiteY10" fmla="*/ 417024 h 1599754"/>
              <a:gd name="connsiteX11" fmla="*/ 868803 w 2781805"/>
              <a:gd name="connsiteY11" fmla="*/ 357491 h 1599754"/>
              <a:gd name="connsiteX12" fmla="*/ 1202178 w 2781805"/>
              <a:gd name="connsiteY12" fmla="*/ 340823 h 1599754"/>
              <a:gd name="connsiteX13" fmla="*/ 1516168 w 2781805"/>
              <a:gd name="connsiteY13" fmla="*/ 250164 h 1599754"/>
              <a:gd name="connsiteX14" fmla="*/ 1656997 w 2781805"/>
              <a:gd name="connsiteY14" fmla="*/ 188423 h 1599754"/>
              <a:gd name="connsiteX15" fmla="*/ 1811778 w 2781805"/>
              <a:gd name="connsiteY15" fmla="*/ 183660 h 1599754"/>
              <a:gd name="connsiteX16" fmla="*/ 1883216 w 2781805"/>
              <a:gd name="connsiteY16" fmla="*/ 309866 h 1599754"/>
              <a:gd name="connsiteX17" fmla="*/ 2045141 w 2781805"/>
              <a:gd name="connsiteY17" fmla="*/ 271766 h 1599754"/>
              <a:gd name="connsiteX18" fmla="*/ 1949891 w 2781805"/>
              <a:gd name="connsiteY18" fmla="*/ 359873 h 1599754"/>
              <a:gd name="connsiteX19" fmla="*/ 2064191 w 2781805"/>
              <a:gd name="connsiteY19" fmla="*/ 331298 h 1599754"/>
              <a:gd name="connsiteX20" fmla="*/ 2159440 w 2781805"/>
              <a:gd name="connsiteY20" fmla="*/ 271766 h 1599754"/>
              <a:gd name="connsiteX21" fmla="*/ 2083241 w 2781805"/>
              <a:gd name="connsiteY21" fmla="*/ 264623 h 1599754"/>
              <a:gd name="connsiteX22" fmla="*/ 2083241 w 2781805"/>
              <a:gd name="connsiteY22" fmla="*/ 202710 h 1599754"/>
              <a:gd name="connsiteX23" fmla="*/ 2133246 w 2781805"/>
              <a:gd name="connsiteY23" fmla="*/ 202710 h 1599754"/>
              <a:gd name="connsiteX24" fmla="*/ 2240402 w 2781805"/>
              <a:gd name="connsiteY24" fmla="*/ 97935 h 1599754"/>
              <a:gd name="connsiteX25" fmla="*/ 2290408 w 2781805"/>
              <a:gd name="connsiteY25" fmla="*/ 305 h 1599754"/>
              <a:gd name="connsiteX26" fmla="*/ 2254690 w 2781805"/>
              <a:gd name="connsiteY26" fmla="*/ 114604 h 1599754"/>
              <a:gd name="connsiteX27" fmla="*/ 2180872 w 2781805"/>
              <a:gd name="connsiteY27" fmla="*/ 193186 h 1599754"/>
              <a:gd name="connsiteX28" fmla="*/ 2349941 w 2781805"/>
              <a:gd name="connsiteY28" fmla="*/ 257480 h 1599754"/>
              <a:gd name="connsiteX29" fmla="*/ 2752371 w 2781805"/>
              <a:gd name="connsiteY29" fmla="*/ 205092 h 1599754"/>
              <a:gd name="connsiteX30" fmla="*/ 2715142 w 2781805"/>
              <a:gd name="connsiteY30" fmla="*/ 559163 h 1599754"/>
              <a:gd name="connsiteX31" fmla="*/ 2647597 w 2781805"/>
              <a:gd name="connsiteY31" fmla="*/ 967092 h 1599754"/>
              <a:gd name="connsiteX32" fmla="*/ 2292791 w 2781805"/>
              <a:gd name="connsiteY32" fmla="*/ 1062342 h 1599754"/>
              <a:gd name="connsiteX33" fmla="*/ 1825731 w 2781805"/>
              <a:gd name="connsiteY33" fmla="*/ 1573012 h 1599754"/>
              <a:gd name="connsiteX34" fmla="*/ 1430778 w 2781805"/>
              <a:gd name="connsiteY34" fmla="*/ 1457630 h 1599754"/>
              <a:gd name="connsiteX35" fmla="*/ 816416 w 2781805"/>
              <a:gd name="connsiteY35" fmla="*/ 859936 h 1599754"/>
              <a:gd name="connsiteX36" fmla="*/ 806891 w 2781805"/>
              <a:gd name="connsiteY36" fmla="*/ 786117 h 1599754"/>
              <a:gd name="connsiteX37" fmla="*/ 26682 w 2781805"/>
              <a:gd name="connsiteY37" fmla="*/ 1047319 h 1599754"/>
              <a:gd name="connsiteX0" fmla="*/ 26682 w 2781805"/>
              <a:gd name="connsiteY0" fmla="*/ 1047319 h 1593564"/>
              <a:gd name="connsiteX1" fmla="*/ 175859 w 2781805"/>
              <a:gd name="connsiteY1" fmla="*/ 836124 h 1593564"/>
              <a:gd name="connsiteX2" fmla="*/ 121091 w 2781805"/>
              <a:gd name="connsiteY2" fmla="*/ 657530 h 1593564"/>
              <a:gd name="connsiteX3" fmla="*/ 183003 w 2781805"/>
              <a:gd name="connsiteY3" fmla="*/ 590855 h 1593564"/>
              <a:gd name="connsiteX4" fmla="*/ 161572 w 2781805"/>
              <a:gd name="connsiteY4" fmla="*/ 224142 h 1593564"/>
              <a:gd name="connsiteX5" fmla="*/ 344928 w 2781805"/>
              <a:gd name="connsiteY5" fmla="*/ 364636 h 1593564"/>
              <a:gd name="connsiteX6" fmla="*/ 518759 w 2781805"/>
              <a:gd name="connsiteY6" fmla="*/ 250336 h 1593564"/>
              <a:gd name="connsiteX7" fmla="*/ 640203 w 2781805"/>
              <a:gd name="connsiteY7" fmla="*/ 495605 h 1593564"/>
              <a:gd name="connsiteX8" fmla="*/ 904522 w 2781805"/>
              <a:gd name="connsiteY8" fmla="*/ 562280 h 1593564"/>
              <a:gd name="connsiteX9" fmla="*/ 980723 w 2781805"/>
              <a:gd name="connsiteY9" fmla="*/ 426549 h 1593564"/>
              <a:gd name="connsiteX10" fmla="*/ 880709 w 2781805"/>
              <a:gd name="connsiteY10" fmla="*/ 417024 h 1593564"/>
              <a:gd name="connsiteX11" fmla="*/ 868803 w 2781805"/>
              <a:gd name="connsiteY11" fmla="*/ 357491 h 1593564"/>
              <a:gd name="connsiteX12" fmla="*/ 1202178 w 2781805"/>
              <a:gd name="connsiteY12" fmla="*/ 340823 h 1593564"/>
              <a:gd name="connsiteX13" fmla="*/ 1516168 w 2781805"/>
              <a:gd name="connsiteY13" fmla="*/ 250164 h 1593564"/>
              <a:gd name="connsiteX14" fmla="*/ 1656997 w 2781805"/>
              <a:gd name="connsiteY14" fmla="*/ 188423 h 1593564"/>
              <a:gd name="connsiteX15" fmla="*/ 1811778 w 2781805"/>
              <a:gd name="connsiteY15" fmla="*/ 183660 h 1593564"/>
              <a:gd name="connsiteX16" fmla="*/ 1883216 w 2781805"/>
              <a:gd name="connsiteY16" fmla="*/ 309866 h 1593564"/>
              <a:gd name="connsiteX17" fmla="*/ 2045141 w 2781805"/>
              <a:gd name="connsiteY17" fmla="*/ 271766 h 1593564"/>
              <a:gd name="connsiteX18" fmla="*/ 1949891 w 2781805"/>
              <a:gd name="connsiteY18" fmla="*/ 359873 h 1593564"/>
              <a:gd name="connsiteX19" fmla="*/ 2064191 w 2781805"/>
              <a:gd name="connsiteY19" fmla="*/ 331298 h 1593564"/>
              <a:gd name="connsiteX20" fmla="*/ 2159440 w 2781805"/>
              <a:gd name="connsiteY20" fmla="*/ 271766 h 1593564"/>
              <a:gd name="connsiteX21" fmla="*/ 2083241 w 2781805"/>
              <a:gd name="connsiteY21" fmla="*/ 264623 h 1593564"/>
              <a:gd name="connsiteX22" fmla="*/ 2083241 w 2781805"/>
              <a:gd name="connsiteY22" fmla="*/ 202710 h 1593564"/>
              <a:gd name="connsiteX23" fmla="*/ 2133246 w 2781805"/>
              <a:gd name="connsiteY23" fmla="*/ 202710 h 1593564"/>
              <a:gd name="connsiteX24" fmla="*/ 2240402 w 2781805"/>
              <a:gd name="connsiteY24" fmla="*/ 97935 h 1593564"/>
              <a:gd name="connsiteX25" fmla="*/ 2290408 w 2781805"/>
              <a:gd name="connsiteY25" fmla="*/ 305 h 1593564"/>
              <a:gd name="connsiteX26" fmla="*/ 2254690 w 2781805"/>
              <a:gd name="connsiteY26" fmla="*/ 114604 h 1593564"/>
              <a:gd name="connsiteX27" fmla="*/ 2180872 w 2781805"/>
              <a:gd name="connsiteY27" fmla="*/ 193186 h 1593564"/>
              <a:gd name="connsiteX28" fmla="*/ 2349941 w 2781805"/>
              <a:gd name="connsiteY28" fmla="*/ 257480 h 1593564"/>
              <a:gd name="connsiteX29" fmla="*/ 2752371 w 2781805"/>
              <a:gd name="connsiteY29" fmla="*/ 205092 h 1593564"/>
              <a:gd name="connsiteX30" fmla="*/ 2715142 w 2781805"/>
              <a:gd name="connsiteY30" fmla="*/ 559163 h 1593564"/>
              <a:gd name="connsiteX31" fmla="*/ 2647597 w 2781805"/>
              <a:gd name="connsiteY31" fmla="*/ 967092 h 1593564"/>
              <a:gd name="connsiteX32" fmla="*/ 2292791 w 2781805"/>
              <a:gd name="connsiteY32" fmla="*/ 1062342 h 1593564"/>
              <a:gd name="connsiteX33" fmla="*/ 2059428 w 2781805"/>
              <a:gd name="connsiteY33" fmla="*/ 1148067 h 1593564"/>
              <a:gd name="connsiteX34" fmla="*/ 1825731 w 2781805"/>
              <a:gd name="connsiteY34" fmla="*/ 1573012 h 1593564"/>
              <a:gd name="connsiteX35" fmla="*/ 1430778 w 2781805"/>
              <a:gd name="connsiteY35" fmla="*/ 1457630 h 1593564"/>
              <a:gd name="connsiteX36" fmla="*/ 816416 w 2781805"/>
              <a:gd name="connsiteY36" fmla="*/ 859936 h 1593564"/>
              <a:gd name="connsiteX37" fmla="*/ 806891 w 2781805"/>
              <a:gd name="connsiteY37" fmla="*/ 786117 h 1593564"/>
              <a:gd name="connsiteX38" fmla="*/ 26682 w 2781805"/>
              <a:gd name="connsiteY38" fmla="*/ 1047319 h 1593564"/>
              <a:gd name="connsiteX0" fmla="*/ 26682 w 2781805"/>
              <a:gd name="connsiteY0" fmla="*/ 1047319 h 1579347"/>
              <a:gd name="connsiteX1" fmla="*/ 175859 w 2781805"/>
              <a:gd name="connsiteY1" fmla="*/ 836124 h 1579347"/>
              <a:gd name="connsiteX2" fmla="*/ 121091 w 2781805"/>
              <a:gd name="connsiteY2" fmla="*/ 657530 h 1579347"/>
              <a:gd name="connsiteX3" fmla="*/ 183003 w 2781805"/>
              <a:gd name="connsiteY3" fmla="*/ 590855 h 1579347"/>
              <a:gd name="connsiteX4" fmla="*/ 161572 w 2781805"/>
              <a:gd name="connsiteY4" fmla="*/ 224142 h 1579347"/>
              <a:gd name="connsiteX5" fmla="*/ 344928 w 2781805"/>
              <a:gd name="connsiteY5" fmla="*/ 364636 h 1579347"/>
              <a:gd name="connsiteX6" fmla="*/ 518759 w 2781805"/>
              <a:gd name="connsiteY6" fmla="*/ 250336 h 1579347"/>
              <a:gd name="connsiteX7" fmla="*/ 640203 w 2781805"/>
              <a:gd name="connsiteY7" fmla="*/ 495605 h 1579347"/>
              <a:gd name="connsiteX8" fmla="*/ 904522 w 2781805"/>
              <a:gd name="connsiteY8" fmla="*/ 562280 h 1579347"/>
              <a:gd name="connsiteX9" fmla="*/ 980723 w 2781805"/>
              <a:gd name="connsiteY9" fmla="*/ 426549 h 1579347"/>
              <a:gd name="connsiteX10" fmla="*/ 880709 w 2781805"/>
              <a:gd name="connsiteY10" fmla="*/ 417024 h 1579347"/>
              <a:gd name="connsiteX11" fmla="*/ 868803 w 2781805"/>
              <a:gd name="connsiteY11" fmla="*/ 357491 h 1579347"/>
              <a:gd name="connsiteX12" fmla="*/ 1202178 w 2781805"/>
              <a:gd name="connsiteY12" fmla="*/ 340823 h 1579347"/>
              <a:gd name="connsiteX13" fmla="*/ 1516168 w 2781805"/>
              <a:gd name="connsiteY13" fmla="*/ 250164 h 1579347"/>
              <a:gd name="connsiteX14" fmla="*/ 1656997 w 2781805"/>
              <a:gd name="connsiteY14" fmla="*/ 188423 h 1579347"/>
              <a:gd name="connsiteX15" fmla="*/ 1811778 w 2781805"/>
              <a:gd name="connsiteY15" fmla="*/ 183660 h 1579347"/>
              <a:gd name="connsiteX16" fmla="*/ 1883216 w 2781805"/>
              <a:gd name="connsiteY16" fmla="*/ 309866 h 1579347"/>
              <a:gd name="connsiteX17" fmla="*/ 2045141 w 2781805"/>
              <a:gd name="connsiteY17" fmla="*/ 271766 h 1579347"/>
              <a:gd name="connsiteX18" fmla="*/ 1949891 w 2781805"/>
              <a:gd name="connsiteY18" fmla="*/ 359873 h 1579347"/>
              <a:gd name="connsiteX19" fmla="*/ 2064191 w 2781805"/>
              <a:gd name="connsiteY19" fmla="*/ 331298 h 1579347"/>
              <a:gd name="connsiteX20" fmla="*/ 2159440 w 2781805"/>
              <a:gd name="connsiteY20" fmla="*/ 271766 h 1579347"/>
              <a:gd name="connsiteX21" fmla="*/ 2083241 w 2781805"/>
              <a:gd name="connsiteY21" fmla="*/ 264623 h 1579347"/>
              <a:gd name="connsiteX22" fmla="*/ 2083241 w 2781805"/>
              <a:gd name="connsiteY22" fmla="*/ 202710 h 1579347"/>
              <a:gd name="connsiteX23" fmla="*/ 2133246 w 2781805"/>
              <a:gd name="connsiteY23" fmla="*/ 202710 h 1579347"/>
              <a:gd name="connsiteX24" fmla="*/ 2240402 w 2781805"/>
              <a:gd name="connsiteY24" fmla="*/ 97935 h 1579347"/>
              <a:gd name="connsiteX25" fmla="*/ 2290408 w 2781805"/>
              <a:gd name="connsiteY25" fmla="*/ 305 h 1579347"/>
              <a:gd name="connsiteX26" fmla="*/ 2254690 w 2781805"/>
              <a:gd name="connsiteY26" fmla="*/ 114604 h 1579347"/>
              <a:gd name="connsiteX27" fmla="*/ 2180872 w 2781805"/>
              <a:gd name="connsiteY27" fmla="*/ 193186 h 1579347"/>
              <a:gd name="connsiteX28" fmla="*/ 2349941 w 2781805"/>
              <a:gd name="connsiteY28" fmla="*/ 257480 h 1579347"/>
              <a:gd name="connsiteX29" fmla="*/ 2752371 w 2781805"/>
              <a:gd name="connsiteY29" fmla="*/ 205092 h 1579347"/>
              <a:gd name="connsiteX30" fmla="*/ 2715142 w 2781805"/>
              <a:gd name="connsiteY30" fmla="*/ 559163 h 1579347"/>
              <a:gd name="connsiteX31" fmla="*/ 2647597 w 2781805"/>
              <a:gd name="connsiteY31" fmla="*/ 967092 h 1579347"/>
              <a:gd name="connsiteX32" fmla="*/ 2292791 w 2781805"/>
              <a:gd name="connsiteY32" fmla="*/ 1062342 h 1579347"/>
              <a:gd name="connsiteX33" fmla="*/ 2059428 w 2781805"/>
              <a:gd name="connsiteY33" fmla="*/ 1148067 h 1579347"/>
              <a:gd name="connsiteX34" fmla="*/ 2030853 w 2781805"/>
              <a:gd name="connsiteY34" fmla="*/ 1350474 h 1579347"/>
              <a:gd name="connsiteX35" fmla="*/ 1825731 w 2781805"/>
              <a:gd name="connsiteY35" fmla="*/ 1573012 h 1579347"/>
              <a:gd name="connsiteX36" fmla="*/ 1430778 w 2781805"/>
              <a:gd name="connsiteY36" fmla="*/ 1457630 h 1579347"/>
              <a:gd name="connsiteX37" fmla="*/ 816416 w 2781805"/>
              <a:gd name="connsiteY37" fmla="*/ 859936 h 1579347"/>
              <a:gd name="connsiteX38" fmla="*/ 806891 w 2781805"/>
              <a:gd name="connsiteY38" fmla="*/ 786117 h 1579347"/>
              <a:gd name="connsiteX39" fmla="*/ 26682 w 2781805"/>
              <a:gd name="connsiteY39" fmla="*/ 1047319 h 1579347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292791 w 2781805"/>
              <a:gd name="connsiteY32" fmla="*/ 1062342 h 1573281"/>
              <a:gd name="connsiteX33" fmla="*/ 2059428 w 2781805"/>
              <a:gd name="connsiteY33" fmla="*/ 1148067 h 1573281"/>
              <a:gd name="connsiteX34" fmla="*/ 2030853 w 2781805"/>
              <a:gd name="connsiteY34" fmla="*/ 1350474 h 1573281"/>
              <a:gd name="connsiteX35" fmla="*/ 1937984 w 2781805"/>
              <a:gd name="connsiteY35" fmla="*/ 1450487 h 1573281"/>
              <a:gd name="connsiteX36" fmla="*/ 1825731 w 2781805"/>
              <a:gd name="connsiteY36" fmla="*/ 1573012 h 1573281"/>
              <a:gd name="connsiteX37" fmla="*/ 1430778 w 2781805"/>
              <a:gd name="connsiteY37" fmla="*/ 1457630 h 1573281"/>
              <a:gd name="connsiteX38" fmla="*/ 816416 w 2781805"/>
              <a:gd name="connsiteY38" fmla="*/ 859936 h 1573281"/>
              <a:gd name="connsiteX39" fmla="*/ 806891 w 2781805"/>
              <a:gd name="connsiteY39" fmla="*/ 786117 h 1573281"/>
              <a:gd name="connsiteX40" fmla="*/ 26682 w 2781805"/>
              <a:gd name="connsiteY40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292791 w 2781805"/>
              <a:gd name="connsiteY32" fmla="*/ 1062342 h 1573281"/>
              <a:gd name="connsiteX33" fmla="*/ 2059428 w 2781805"/>
              <a:gd name="connsiteY33" fmla="*/ 1148067 h 1573281"/>
              <a:gd name="connsiteX34" fmla="*/ 1971322 w 2781805"/>
              <a:gd name="connsiteY34" fmla="*/ 1309993 h 1573281"/>
              <a:gd name="connsiteX35" fmla="*/ 2030853 w 2781805"/>
              <a:gd name="connsiteY35" fmla="*/ 1350474 h 1573281"/>
              <a:gd name="connsiteX36" fmla="*/ 1937984 w 2781805"/>
              <a:gd name="connsiteY36" fmla="*/ 1450487 h 1573281"/>
              <a:gd name="connsiteX37" fmla="*/ 1825731 w 2781805"/>
              <a:gd name="connsiteY37" fmla="*/ 1573012 h 1573281"/>
              <a:gd name="connsiteX38" fmla="*/ 1430778 w 2781805"/>
              <a:gd name="connsiteY38" fmla="*/ 1457630 h 1573281"/>
              <a:gd name="connsiteX39" fmla="*/ 816416 w 2781805"/>
              <a:gd name="connsiteY39" fmla="*/ 859936 h 1573281"/>
              <a:gd name="connsiteX40" fmla="*/ 806891 w 2781805"/>
              <a:gd name="connsiteY40" fmla="*/ 786117 h 1573281"/>
              <a:gd name="connsiteX41" fmla="*/ 26682 w 2781805"/>
              <a:gd name="connsiteY41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292791 w 2781805"/>
              <a:gd name="connsiteY33" fmla="*/ 1062342 h 1573281"/>
              <a:gd name="connsiteX34" fmla="*/ 2059428 w 2781805"/>
              <a:gd name="connsiteY34" fmla="*/ 1148067 h 1573281"/>
              <a:gd name="connsiteX35" fmla="*/ 1971322 w 2781805"/>
              <a:gd name="connsiteY35" fmla="*/ 1309993 h 1573281"/>
              <a:gd name="connsiteX36" fmla="*/ 2030853 w 2781805"/>
              <a:gd name="connsiteY36" fmla="*/ 1350474 h 1573281"/>
              <a:gd name="connsiteX37" fmla="*/ 1937984 w 2781805"/>
              <a:gd name="connsiteY37" fmla="*/ 1450487 h 1573281"/>
              <a:gd name="connsiteX38" fmla="*/ 1825731 w 2781805"/>
              <a:gd name="connsiteY38" fmla="*/ 1573012 h 1573281"/>
              <a:gd name="connsiteX39" fmla="*/ 1430778 w 2781805"/>
              <a:gd name="connsiteY39" fmla="*/ 1457630 h 1573281"/>
              <a:gd name="connsiteX40" fmla="*/ 816416 w 2781805"/>
              <a:gd name="connsiteY40" fmla="*/ 859936 h 1573281"/>
              <a:gd name="connsiteX41" fmla="*/ 806891 w 2781805"/>
              <a:gd name="connsiteY41" fmla="*/ 786117 h 1573281"/>
              <a:gd name="connsiteX42" fmla="*/ 26682 w 2781805"/>
              <a:gd name="connsiteY42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314222 w 2781805"/>
              <a:gd name="connsiteY33" fmla="*/ 926612 h 1573281"/>
              <a:gd name="connsiteX34" fmla="*/ 2292791 w 2781805"/>
              <a:gd name="connsiteY34" fmla="*/ 1062342 h 1573281"/>
              <a:gd name="connsiteX35" fmla="*/ 2059428 w 2781805"/>
              <a:gd name="connsiteY35" fmla="*/ 1148067 h 1573281"/>
              <a:gd name="connsiteX36" fmla="*/ 1971322 w 2781805"/>
              <a:gd name="connsiteY36" fmla="*/ 1309993 h 1573281"/>
              <a:gd name="connsiteX37" fmla="*/ 2030853 w 2781805"/>
              <a:gd name="connsiteY37" fmla="*/ 1350474 h 1573281"/>
              <a:gd name="connsiteX38" fmla="*/ 1937984 w 2781805"/>
              <a:gd name="connsiteY38" fmla="*/ 1450487 h 1573281"/>
              <a:gd name="connsiteX39" fmla="*/ 1825731 w 2781805"/>
              <a:gd name="connsiteY39" fmla="*/ 1573012 h 1573281"/>
              <a:gd name="connsiteX40" fmla="*/ 1430778 w 2781805"/>
              <a:gd name="connsiteY40" fmla="*/ 1457630 h 1573281"/>
              <a:gd name="connsiteX41" fmla="*/ 816416 w 2781805"/>
              <a:gd name="connsiteY41" fmla="*/ 859936 h 1573281"/>
              <a:gd name="connsiteX42" fmla="*/ 806891 w 2781805"/>
              <a:gd name="connsiteY42" fmla="*/ 786117 h 1573281"/>
              <a:gd name="connsiteX43" fmla="*/ 26682 w 2781805"/>
              <a:gd name="connsiteY43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314222 w 2781805"/>
              <a:gd name="connsiteY33" fmla="*/ 926612 h 1573281"/>
              <a:gd name="connsiteX34" fmla="*/ 2292791 w 2781805"/>
              <a:gd name="connsiteY34" fmla="*/ 1062342 h 1573281"/>
              <a:gd name="connsiteX35" fmla="*/ 2059428 w 2781805"/>
              <a:gd name="connsiteY35" fmla="*/ 1148067 h 1573281"/>
              <a:gd name="connsiteX36" fmla="*/ 2037997 w 2781805"/>
              <a:gd name="connsiteY36" fmla="*/ 1238556 h 1573281"/>
              <a:gd name="connsiteX37" fmla="*/ 1971322 w 2781805"/>
              <a:gd name="connsiteY37" fmla="*/ 1309993 h 1573281"/>
              <a:gd name="connsiteX38" fmla="*/ 2030853 w 2781805"/>
              <a:gd name="connsiteY38" fmla="*/ 1350474 h 1573281"/>
              <a:gd name="connsiteX39" fmla="*/ 1937984 w 2781805"/>
              <a:gd name="connsiteY39" fmla="*/ 1450487 h 1573281"/>
              <a:gd name="connsiteX40" fmla="*/ 1825731 w 2781805"/>
              <a:gd name="connsiteY40" fmla="*/ 1573012 h 1573281"/>
              <a:gd name="connsiteX41" fmla="*/ 1430778 w 2781805"/>
              <a:gd name="connsiteY41" fmla="*/ 1457630 h 1573281"/>
              <a:gd name="connsiteX42" fmla="*/ 816416 w 2781805"/>
              <a:gd name="connsiteY42" fmla="*/ 859936 h 1573281"/>
              <a:gd name="connsiteX43" fmla="*/ 806891 w 2781805"/>
              <a:gd name="connsiteY43" fmla="*/ 786117 h 1573281"/>
              <a:gd name="connsiteX44" fmla="*/ 26682 w 2781805"/>
              <a:gd name="connsiteY44" fmla="*/ 1047319 h 1573281"/>
              <a:gd name="connsiteX0" fmla="*/ 26682 w 2781805"/>
              <a:gd name="connsiteY0" fmla="*/ 1047319 h 1574014"/>
              <a:gd name="connsiteX1" fmla="*/ 175859 w 2781805"/>
              <a:gd name="connsiteY1" fmla="*/ 836124 h 1574014"/>
              <a:gd name="connsiteX2" fmla="*/ 121091 w 2781805"/>
              <a:gd name="connsiteY2" fmla="*/ 657530 h 1574014"/>
              <a:gd name="connsiteX3" fmla="*/ 183003 w 2781805"/>
              <a:gd name="connsiteY3" fmla="*/ 590855 h 1574014"/>
              <a:gd name="connsiteX4" fmla="*/ 161572 w 2781805"/>
              <a:gd name="connsiteY4" fmla="*/ 224142 h 1574014"/>
              <a:gd name="connsiteX5" fmla="*/ 344928 w 2781805"/>
              <a:gd name="connsiteY5" fmla="*/ 364636 h 1574014"/>
              <a:gd name="connsiteX6" fmla="*/ 518759 w 2781805"/>
              <a:gd name="connsiteY6" fmla="*/ 250336 h 1574014"/>
              <a:gd name="connsiteX7" fmla="*/ 640203 w 2781805"/>
              <a:gd name="connsiteY7" fmla="*/ 495605 h 1574014"/>
              <a:gd name="connsiteX8" fmla="*/ 904522 w 2781805"/>
              <a:gd name="connsiteY8" fmla="*/ 562280 h 1574014"/>
              <a:gd name="connsiteX9" fmla="*/ 980723 w 2781805"/>
              <a:gd name="connsiteY9" fmla="*/ 426549 h 1574014"/>
              <a:gd name="connsiteX10" fmla="*/ 880709 w 2781805"/>
              <a:gd name="connsiteY10" fmla="*/ 417024 h 1574014"/>
              <a:gd name="connsiteX11" fmla="*/ 868803 w 2781805"/>
              <a:gd name="connsiteY11" fmla="*/ 357491 h 1574014"/>
              <a:gd name="connsiteX12" fmla="*/ 1202178 w 2781805"/>
              <a:gd name="connsiteY12" fmla="*/ 340823 h 1574014"/>
              <a:gd name="connsiteX13" fmla="*/ 1516168 w 2781805"/>
              <a:gd name="connsiteY13" fmla="*/ 250164 h 1574014"/>
              <a:gd name="connsiteX14" fmla="*/ 1656997 w 2781805"/>
              <a:gd name="connsiteY14" fmla="*/ 188423 h 1574014"/>
              <a:gd name="connsiteX15" fmla="*/ 1811778 w 2781805"/>
              <a:gd name="connsiteY15" fmla="*/ 183660 h 1574014"/>
              <a:gd name="connsiteX16" fmla="*/ 1883216 w 2781805"/>
              <a:gd name="connsiteY16" fmla="*/ 309866 h 1574014"/>
              <a:gd name="connsiteX17" fmla="*/ 2045141 w 2781805"/>
              <a:gd name="connsiteY17" fmla="*/ 271766 h 1574014"/>
              <a:gd name="connsiteX18" fmla="*/ 1949891 w 2781805"/>
              <a:gd name="connsiteY18" fmla="*/ 359873 h 1574014"/>
              <a:gd name="connsiteX19" fmla="*/ 2064191 w 2781805"/>
              <a:gd name="connsiteY19" fmla="*/ 331298 h 1574014"/>
              <a:gd name="connsiteX20" fmla="*/ 2159440 w 2781805"/>
              <a:gd name="connsiteY20" fmla="*/ 271766 h 1574014"/>
              <a:gd name="connsiteX21" fmla="*/ 2083241 w 2781805"/>
              <a:gd name="connsiteY21" fmla="*/ 264623 h 1574014"/>
              <a:gd name="connsiteX22" fmla="*/ 2083241 w 2781805"/>
              <a:gd name="connsiteY22" fmla="*/ 202710 h 1574014"/>
              <a:gd name="connsiteX23" fmla="*/ 2133246 w 2781805"/>
              <a:gd name="connsiteY23" fmla="*/ 202710 h 1574014"/>
              <a:gd name="connsiteX24" fmla="*/ 2240402 w 2781805"/>
              <a:gd name="connsiteY24" fmla="*/ 97935 h 1574014"/>
              <a:gd name="connsiteX25" fmla="*/ 2290408 w 2781805"/>
              <a:gd name="connsiteY25" fmla="*/ 305 h 1574014"/>
              <a:gd name="connsiteX26" fmla="*/ 2254690 w 2781805"/>
              <a:gd name="connsiteY26" fmla="*/ 114604 h 1574014"/>
              <a:gd name="connsiteX27" fmla="*/ 2180872 w 2781805"/>
              <a:gd name="connsiteY27" fmla="*/ 193186 h 1574014"/>
              <a:gd name="connsiteX28" fmla="*/ 2349941 w 2781805"/>
              <a:gd name="connsiteY28" fmla="*/ 257480 h 1574014"/>
              <a:gd name="connsiteX29" fmla="*/ 2752371 w 2781805"/>
              <a:gd name="connsiteY29" fmla="*/ 205092 h 1574014"/>
              <a:gd name="connsiteX30" fmla="*/ 2715142 w 2781805"/>
              <a:gd name="connsiteY30" fmla="*/ 559163 h 1574014"/>
              <a:gd name="connsiteX31" fmla="*/ 2647597 w 2781805"/>
              <a:gd name="connsiteY31" fmla="*/ 967092 h 1574014"/>
              <a:gd name="connsiteX32" fmla="*/ 2478528 w 2781805"/>
              <a:gd name="connsiteY32" fmla="*/ 869462 h 1574014"/>
              <a:gd name="connsiteX33" fmla="*/ 2314222 w 2781805"/>
              <a:gd name="connsiteY33" fmla="*/ 926612 h 1574014"/>
              <a:gd name="connsiteX34" fmla="*/ 2292791 w 2781805"/>
              <a:gd name="connsiteY34" fmla="*/ 1062342 h 1574014"/>
              <a:gd name="connsiteX35" fmla="*/ 2059428 w 2781805"/>
              <a:gd name="connsiteY35" fmla="*/ 1148067 h 1574014"/>
              <a:gd name="connsiteX36" fmla="*/ 2037997 w 2781805"/>
              <a:gd name="connsiteY36" fmla="*/ 1238556 h 1574014"/>
              <a:gd name="connsiteX37" fmla="*/ 1971322 w 2781805"/>
              <a:gd name="connsiteY37" fmla="*/ 1309993 h 1574014"/>
              <a:gd name="connsiteX38" fmla="*/ 2030853 w 2781805"/>
              <a:gd name="connsiteY38" fmla="*/ 1350474 h 1574014"/>
              <a:gd name="connsiteX39" fmla="*/ 1937984 w 2781805"/>
              <a:gd name="connsiteY39" fmla="*/ 1450487 h 1574014"/>
              <a:gd name="connsiteX40" fmla="*/ 1825731 w 2781805"/>
              <a:gd name="connsiteY40" fmla="*/ 1573012 h 1574014"/>
              <a:gd name="connsiteX41" fmla="*/ 1478403 w 2781805"/>
              <a:gd name="connsiteY41" fmla="*/ 1379050 h 1574014"/>
              <a:gd name="connsiteX42" fmla="*/ 1430778 w 2781805"/>
              <a:gd name="connsiteY42" fmla="*/ 1457630 h 1574014"/>
              <a:gd name="connsiteX43" fmla="*/ 816416 w 2781805"/>
              <a:gd name="connsiteY43" fmla="*/ 859936 h 1574014"/>
              <a:gd name="connsiteX44" fmla="*/ 806891 w 2781805"/>
              <a:gd name="connsiteY44" fmla="*/ 786117 h 1574014"/>
              <a:gd name="connsiteX45" fmla="*/ 26682 w 2781805"/>
              <a:gd name="connsiteY45" fmla="*/ 1047319 h 1574014"/>
              <a:gd name="connsiteX0" fmla="*/ 26682 w 2781805"/>
              <a:gd name="connsiteY0" fmla="*/ 1047319 h 1573255"/>
              <a:gd name="connsiteX1" fmla="*/ 175859 w 2781805"/>
              <a:gd name="connsiteY1" fmla="*/ 836124 h 1573255"/>
              <a:gd name="connsiteX2" fmla="*/ 121091 w 2781805"/>
              <a:gd name="connsiteY2" fmla="*/ 657530 h 1573255"/>
              <a:gd name="connsiteX3" fmla="*/ 183003 w 2781805"/>
              <a:gd name="connsiteY3" fmla="*/ 590855 h 1573255"/>
              <a:gd name="connsiteX4" fmla="*/ 161572 w 2781805"/>
              <a:gd name="connsiteY4" fmla="*/ 224142 h 1573255"/>
              <a:gd name="connsiteX5" fmla="*/ 344928 w 2781805"/>
              <a:gd name="connsiteY5" fmla="*/ 364636 h 1573255"/>
              <a:gd name="connsiteX6" fmla="*/ 518759 w 2781805"/>
              <a:gd name="connsiteY6" fmla="*/ 250336 h 1573255"/>
              <a:gd name="connsiteX7" fmla="*/ 640203 w 2781805"/>
              <a:gd name="connsiteY7" fmla="*/ 495605 h 1573255"/>
              <a:gd name="connsiteX8" fmla="*/ 904522 w 2781805"/>
              <a:gd name="connsiteY8" fmla="*/ 562280 h 1573255"/>
              <a:gd name="connsiteX9" fmla="*/ 980723 w 2781805"/>
              <a:gd name="connsiteY9" fmla="*/ 426549 h 1573255"/>
              <a:gd name="connsiteX10" fmla="*/ 880709 w 2781805"/>
              <a:gd name="connsiteY10" fmla="*/ 417024 h 1573255"/>
              <a:gd name="connsiteX11" fmla="*/ 868803 w 2781805"/>
              <a:gd name="connsiteY11" fmla="*/ 357491 h 1573255"/>
              <a:gd name="connsiteX12" fmla="*/ 1202178 w 2781805"/>
              <a:gd name="connsiteY12" fmla="*/ 340823 h 1573255"/>
              <a:gd name="connsiteX13" fmla="*/ 1516168 w 2781805"/>
              <a:gd name="connsiteY13" fmla="*/ 250164 h 1573255"/>
              <a:gd name="connsiteX14" fmla="*/ 1656997 w 2781805"/>
              <a:gd name="connsiteY14" fmla="*/ 188423 h 1573255"/>
              <a:gd name="connsiteX15" fmla="*/ 1811778 w 2781805"/>
              <a:gd name="connsiteY15" fmla="*/ 183660 h 1573255"/>
              <a:gd name="connsiteX16" fmla="*/ 1883216 w 2781805"/>
              <a:gd name="connsiteY16" fmla="*/ 309866 h 1573255"/>
              <a:gd name="connsiteX17" fmla="*/ 2045141 w 2781805"/>
              <a:gd name="connsiteY17" fmla="*/ 271766 h 1573255"/>
              <a:gd name="connsiteX18" fmla="*/ 1949891 w 2781805"/>
              <a:gd name="connsiteY18" fmla="*/ 359873 h 1573255"/>
              <a:gd name="connsiteX19" fmla="*/ 2064191 w 2781805"/>
              <a:gd name="connsiteY19" fmla="*/ 331298 h 1573255"/>
              <a:gd name="connsiteX20" fmla="*/ 2159440 w 2781805"/>
              <a:gd name="connsiteY20" fmla="*/ 271766 h 1573255"/>
              <a:gd name="connsiteX21" fmla="*/ 2083241 w 2781805"/>
              <a:gd name="connsiteY21" fmla="*/ 264623 h 1573255"/>
              <a:gd name="connsiteX22" fmla="*/ 2083241 w 2781805"/>
              <a:gd name="connsiteY22" fmla="*/ 202710 h 1573255"/>
              <a:gd name="connsiteX23" fmla="*/ 2133246 w 2781805"/>
              <a:gd name="connsiteY23" fmla="*/ 202710 h 1573255"/>
              <a:gd name="connsiteX24" fmla="*/ 2240402 w 2781805"/>
              <a:gd name="connsiteY24" fmla="*/ 97935 h 1573255"/>
              <a:gd name="connsiteX25" fmla="*/ 2290408 w 2781805"/>
              <a:gd name="connsiteY25" fmla="*/ 305 h 1573255"/>
              <a:gd name="connsiteX26" fmla="*/ 2254690 w 2781805"/>
              <a:gd name="connsiteY26" fmla="*/ 114604 h 1573255"/>
              <a:gd name="connsiteX27" fmla="*/ 2180872 w 2781805"/>
              <a:gd name="connsiteY27" fmla="*/ 193186 h 1573255"/>
              <a:gd name="connsiteX28" fmla="*/ 2349941 w 2781805"/>
              <a:gd name="connsiteY28" fmla="*/ 257480 h 1573255"/>
              <a:gd name="connsiteX29" fmla="*/ 2752371 w 2781805"/>
              <a:gd name="connsiteY29" fmla="*/ 205092 h 1573255"/>
              <a:gd name="connsiteX30" fmla="*/ 2715142 w 2781805"/>
              <a:gd name="connsiteY30" fmla="*/ 559163 h 1573255"/>
              <a:gd name="connsiteX31" fmla="*/ 2647597 w 2781805"/>
              <a:gd name="connsiteY31" fmla="*/ 967092 h 1573255"/>
              <a:gd name="connsiteX32" fmla="*/ 2478528 w 2781805"/>
              <a:gd name="connsiteY32" fmla="*/ 869462 h 1573255"/>
              <a:gd name="connsiteX33" fmla="*/ 2314222 w 2781805"/>
              <a:gd name="connsiteY33" fmla="*/ 926612 h 1573255"/>
              <a:gd name="connsiteX34" fmla="*/ 2292791 w 2781805"/>
              <a:gd name="connsiteY34" fmla="*/ 1062342 h 1573255"/>
              <a:gd name="connsiteX35" fmla="*/ 2059428 w 2781805"/>
              <a:gd name="connsiteY35" fmla="*/ 1148067 h 1573255"/>
              <a:gd name="connsiteX36" fmla="*/ 2037997 w 2781805"/>
              <a:gd name="connsiteY36" fmla="*/ 1238556 h 1573255"/>
              <a:gd name="connsiteX37" fmla="*/ 1971322 w 2781805"/>
              <a:gd name="connsiteY37" fmla="*/ 1309993 h 1573255"/>
              <a:gd name="connsiteX38" fmla="*/ 2030853 w 2781805"/>
              <a:gd name="connsiteY38" fmla="*/ 1350474 h 1573255"/>
              <a:gd name="connsiteX39" fmla="*/ 1937984 w 2781805"/>
              <a:gd name="connsiteY39" fmla="*/ 1450487 h 1573255"/>
              <a:gd name="connsiteX40" fmla="*/ 1825731 w 2781805"/>
              <a:gd name="connsiteY40" fmla="*/ 1573012 h 1573255"/>
              <a:gd name="connsiteX41" fmla="*/ 1580797 w 2781805"/>
              <a:gd name="connsiteY41" fmla="*/ 1479061 h 1573255"/>
              <a:gd name="connsiteX42" fmla="*/ 1478403 w 2781805"/>
              <a:gd name="connsiteY42" fmla="*/ 1379050 h 1573255"/>
              <a:gd name="connsiteX43" fmla="*/ 1430778 w 2781805"/>
              <a:gd name="connsiteY43" fmla="*/ 1457630 h 1573255"/>
              <a:gd name="connsiteX44" fmla="*/ 816416 w 2781805"/>
              <a:gd name="connsiteY44" fmla="*/ 859936 h 1573255"/>
              <a:gd name="connsiteX45" fmla="*/ 806891 w 2781805"/>
              <a:gd name="connsiteY45" fmla="*/ 786117 h 1573255"/>
              <a:gd name="connsiteX46" fmla="*/ 26682 w 2781805"/>
              <a:gd name="connsiteY46" fmla="*/ 1047319 h 1573255"/>
              <a:gd name="connsiteX0" fmla="*/ 26682 w 2781805"/>
              <a:gd name="connsiteY0" fmla="*/ 1047319 h 1577375"/>
              <a:gd name="connsiteX1" fmla="*/ 175859 w 2781805"/>
              <a:gd name="connsiteY1" fmla="*/ 836124 h 1577375"/>
              <a:gd name="connsiteX2" fmla="*/ 121091 w 2781805"/>
              <a:gd name="connsiteY2" fmla="*/ 657530 h 1577375"/>
              <a:gd name="connsiteX3" fmla="*/ 183003 w 2781805"/>
              <a:gd name="connsiteY3" fmla="*/ 590855 h 1577375"/>
              <a:gd name="connsiteX4" fmla="*/ 161572 w 2781805"/>
              <a:gd name="connsiteY4" fmla="*/ 224142 h 1577375"/>
              <a:gd name="connsiteX5" fmla="*/ 344928 w 2781805"/>
              <a:gd name="connsiteY5" fmla="*/ 364636 h 1577375"/>
              <a:gd name="connsiteX6" fmla="*/ 518759 w 2781805"/>
              <a:gd name="connsiteY6" fmla="*/ 250336 h 1577375"/>
              <a:gd name="connsiteX7" fmla="*/ 640203 w 2781805"/>
              <a:gd name="connsiteY7" fmla="*/ 495605 h 1577375"/>
              <a:gd name="connsiteX8" fmla="*/ 904522 w 2781805"/>
              <a:gd name="connsiteY8" fmla="*/ 562280 h 1577375"/>
              <a:gd name="connsiteX9" fmla="*/ 980723 w 2781805"/>
              <a:gd name="connsiteY9" fmla="*/ 426549 h 1577375"/>
              <a:gd name="connsiteX10" fmla="*/ 880709 w 2781805"/>
              <a:gd name="connsiteY10" fmla="*/ 417024 h 1577375"/>
              <a:gd name="connsiteX11" fmla="*/ 868803 w 2781805"/>
              <a:gd name="connsiteY11" fmla="*/ 357491 h 1577375"/>
              <a:gd name="connsiteX12" fmla="*/ 1202178 w 2781805"/>
              <a:gd name="connsiteY12" fmla="*/ 340823 h 1577375"/>
              <a:gd name="connsiteX13" fmla="*/ 1516168 w 2781805"/>
              <a:gd name="connsiteY13" fmla="*/ 250164 h 1577375"/>
              <a:gd name="connsiteX14" fmla="*/ 1656997 w 2781805"/>
              <a:gd name="connsiteY14" fmla="*/ 188423 h 1577375"/>
              <a:gd name="connsiteX15" fmla="*/ 1811778 w 2781805"/>
              <a:gd name="connsiteY15" fmla="*/ 183660 h 1577375"/>
              <a:gd name="connsiteX16" fmla="*/ 1883216 w 2781805"/>
              <a:gd name="connsiteY16" fmla="*/ 309866 h 1577375"/>
              <a:gd name="connsiteX17" fmla="*/ 2045141 w 2781805"/>
              <a:gd name="connsiteY17" fmla="*/ 271766 h 1577375"/>
              <a:gd name="connsiteX18" fmla="*/ 1949891 w 2781805"/>
              <a:gd name="connsiteY18" fmla="*/ 359873 h 1577375"/>
              <a:gd name="connsiteX19" fmla="*/ 2064191 w 2781805"/>
              <a:gd name="connsiteY19" fmla="*/ 331298 h 1577375"/>
              <a:gd name="connsiteX20" fmla="*/ 2159440 w 2781805"/>
              <a:gd name="connsiteY20" fmla="*/ 271766 h 1577375"/>
              <a:gd name="connsiteX21" fmla="*/ 2083241 w 2781805"/>
              <a:gd name="connsiteY21" fmla="*/ 264623 h 1577375"/>
              <a:gd name="connsiteX22" fmla="*/ 2083241 w 2781805"/>
              <a:gd name="connsiteY22" fmla="*/ 202710 h 1577375"/>
              <a:gd name="connsiteX23" fmla="*/ 2133246 w 2781805"/>
              <a:gd name="connsiteY23" fmla="*/ 202710 h 1577375"/>
              <a:gd name="connsiteX24" fmla="*/ 2240402 w 2781805"/>
              <a:gd name="connsiteY24" fmla="*/ 97935 h 1577375"/>
              <a:gd name="connsiteX25" fmla="*/ 2290408 w 2781805"/>
              <a:gd name="connsiteY25" fmla="*/ 305 h 1577375"/>
              <a:gd name="connsiteX26" fmla="*/ 2254690 w 2781805"/>
              <a:gd name="connsiteY26" fmla="*/ 114604 h 1577375"/>
              <a:gd name="connsiteX27" fmla="*/ 2180872 w 2781805"/>
              <a:gd name="connsiteY27" fmla="*/ 193186 h 1577375"/>
              <a:gd name="connsiteX28" fmla="*/ 2349941 w 2781805"/>
              <a:gd name="connsiteY28" fmla="*/ 257480 h 1577375"/>
              <a:gd name="connsiteX29" fmla="*/ 2752371 w 2781805"/>
              <a:gd name="connsiteY29" fmla="*/ 205092 h 1577375"/>
              <a:gd name="connsiteX30" fmla="*/ 2715142 w 2781805"/>
              <a:gd name="connsiteY30" fmla="*/ 559163 h 1577375"/>
              <a:gd name="connsiteX31" fmla="*/ 2647597 w 2781805"/>
              <a:gd name="connsiteY31" fmla="*/ 967092 h 1577375"/>
              <a:gd name="connsiteX32" fmla="*/ 2478528 w 2781805"/>
              <a:gd name="connsiteY32" fmla="*/ 869462 h 1577375"/>
              <a:gd name="connsiteX33" fmla="*/ 2314222 w 2781805"/>
              <a:gd name="connsiteY33" fmla="*/ 926612 h 1577375"/>
              <a:gd name="connsiteX34" fmla="*/ 2292791 w 2781805"/>
              <a:gd name="connsiteY34" fmla="*/ 1062342 h 1577375"/>
              <a:gd name="connsiteX35" fmla="*/ 2059428 w 2781805"/>
              <a:gd name="connsiteY35" fmla="*/ 1148067 h 1577375"/>
              <a:gd name="connsiteX36" fmla="*/ 2037997 w 2781805"/>
              <a:gd name="connsiteY36" fmla="*/ 1238556 h 1577375"/>
              <a:gd name="connsiteX37" fmla="*/ 1971322 w 2781805"/>
              <a:gd name="connsiteY37" fmla="*/ 1309993 h 1577375"/>
              <a:gd name="connsiteX38" fmla="*/ 2030853 w 2781805"/>
              <a:gd name="connsiteY38" fmla="*/ 1350474 h 1577375"/>
              <a:gd name="connsiteX39" fmla="*/ 1937984 w 2781805"/>
              <a:gd name="connsiteY39" fmla="*/ 1450487 h 1577375"/>
              <a:gd name="connsiteX40" fmla="*/ 1825731 w 2781805"/>
              <a:gd name="connsiteY40" fmla="*/ 1573012 h 1577375"/>
              <a:gd name="connsiteX41" fmla="*/ 1664141 w 2781805"/>
              <a:gd name="connsiteY41" fmla="*/ 1543356 h 1577375"/>
              <a:gd name="connsiteX42" fmla="*/ 1580797 w 2781805"/>
              <a:gd name="connsiteY42" fmla="*/ 1479061 h 1577375"/>
              <a:gd name="connsiteX43" fmla="*/ 1478403 w 2781805"/>
              <a:gd name="connsiteY43" fmla="*/ 1379050 h 1577375"/>
              <a:gd name="connsiteX44" fmla="*/ 1430778 w 2781805"/>
              <a:gd name="connsiteY44" fmla="*/ 1457630 h 1577375"/>
              <a:gd name="connsiteX45" fmla="*/ 816416 w 2781805"/>
              <a:gd name="connsiteY45" fmla="*/ 859936 h 1577375"/>
              <a:gd name="connsiteX46" fmla="*/ 806891 w 2781805"/>
              <a:gd name="connsiteY46" fmla="*/ 786117 h 1577375"/>
              <a:gd name="connsiteX47" fmla="*/ 26682 w 2781805"/>
              <a:gd name="connsiteY47" fmla="*/ 1047319 h 1577375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816416 w 2781805"/>
              <a:gd name="connsiteY46" fmla="*/ 859936 h 1573123"/>
              <a:gd name="connsiteX47" fmla="*/ 806891 w 2781805"/>
              <a:gd name="connsiteY47" fmla="*/ 786117 h 1573123"/>
              <a:gd name="connsiteX48" fmla="*/ 26682 w 2781805"/>
              <a:gd name="connsiteY48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816416 w 2781805"/>
              <a:gd name="connsiteY47" fmla="*/ 859936 h 1573123"/>
              <a:gd name="connsiteX48" fmla="*/ 806891 w 2781805"/>
              <a:gd name="connsiteY48" fmla="*/ 786117 h 1573123"/>
              <a:gd name="connsiteX49" fmla="*/ 26682 w 2781805"/>
              <a:gd name="connsiteY49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14072 w 2781805"/>
              <a:gd name="connsiteY47" fmla="*/ 907562 h 1573123"/>
              <a:gd name="connsiteX48" fmla="*/ 816416 w 2781805"/>
              <a:gd name="connsiteY48" fmla="*/ 859936 h 1573123"/>
              <a:gd name="connsiteX49" fmla="*/ 806891 w 2781805"/>
              <a:gd name="connsiteY49" fmla="*/ 786117 h 1573123"/>
              <a:gd name="connsiteX50" fmla="*/ 26682 w 2781805"/>
              <a:gd name="connsiteY50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02166 w 2781805"/>
              <a:gd name="connsiteY47" fmla="*/ 1040912 h 1573123"/>
              <a:gd name="connsiteX48" fmla="*/ 1114072 w 2781805"/>
              <a:gd name="connsiteY48" fmla="*/ 907562 h 1573123"/>
              <a:gd name="connsiteX49" fmla="*/ 816416 w 2781805"/>
              <a:gd name="connsiteY49" fmla="*/ 859936 h 1573123"/>
              <a:gd name="connsiteX50" fmla="*/ 806891 w 2781805"/>
              <a:gd name="connsiteY50" fmla="*/ 786117 h 1573123"/>
              <a:gd name="connsiteX51" fmla="*/ 26682 w 2781805"/>
              <a:gd name="connsiteY51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85509 w 2781805"/>
              <a:gd name="connsiteY47" fmla="*/ 1098062 h 1573123"/>
              <a:gd name="connsiteX48" fmla="*/ 1102166 w 2781805"/>
              <a:gd name="connsiteY48" fmla="*/ 1040912 h 1573123"/>
              <a:gd name="connsiteX49" fmla="*/ 1114072 w 2781805"/>
              <a:gd name="connsiteY49" fmla="*/ 907562 h 1573123"/>
              <a:gd name="connsiteX50" fmla="*/ 816416 w 2781805"/>
              <a:gd name="connsiteY50" fmla="*/ 859936 h 1573123"/>
              <a:gd name="connsiteX51" fmla="*/ 806891 w 2781805"/>
              <a:gd name="connsiteY51" fmla="*/ 786117 h 1573123"/>
              <a:gd name="connsiteX52" fmla="*/ 26682 w 2781805"/>
              <a:gd name="connsiteY52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85509 w 2781805"/>
              <a:gd name="connsiteY47" fmla="*/ 1098062 h 1573123"/>
              <a:gd name="connsiteX48" fmla="*/ 1154553 w 2781805"/>
              <a:gd name="connsiteY48" fmla="*/ 1064725 h 1573123"/>
              <a:gd name="connsiteX49" fmla="*/ 1102166 w 2781805"/>
              <a:gd name="connsiteY49" fmla="*/ 1040912 h 1573123"/>
              <a:gd name="connsiteX50" fmla="*/ 1114072 w 2781805"/>
              <a:gd name="connsiteY50" fmla="*/ 907562 h 1573123"/>
              <a:gd name="connsiteX51" fmla="*/ 816416 w 2781805"/>
              <a:gd name="connsiteY51" fmla="*/ 859936 h 1573123"/>
              <a:gd name="connsiteX52" fmla="*/ 806891 w 2781805"/>
              <a:gd name="connsiteY52" fmla="*/ 786117 h 1573123"/>
              <a:gd name="connsiteX53" fmla="*/ 26682 w 2781805"/>
              <a:gd name="connsiteY53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185509 w 2781805"/>
              <a:gd name="connsiteY47" fmla="*/ 1226650 h 1573123"/>
              <a:gd name="connsiteX48" fmla="*/ 1185509 w 2781805"/>
              <a:gd name="connsiteY48" fmla="*/ 1098062 h 1573123"/>
              <a:gd name="connsiteX49" fmla="*/ 1154553 w 2781805"/>
              <a:gd name="connsiteY49" fmla="*/ 1064725 h 1573123"/>
              <a:gd name="connsiteX50" fmla="*/ 1102166 w 2781805"/>
              <a:gd name="connsiteY50" fmla="*/ 1040912 h 1573123"/>
              <a:gd name="connsiteX51" fmla="*/ 1114072 w 2781805"/>
              <a:gd name="connsiteY51" fmla="*/ 907562 h 1573123"/>
              <a:gd name="connsiteX52" fmla="*/ 816416 w 2781805"/>
              <a:gd name="connsiteY52" fmla="*/ 859936 h 1573123"/>
              <a:gd name="connsiteX53" fmla="*/ 806891 w 2781805"/>
              <a:gd name="connsiteY53" fmla="*/ 786117 h 1573123"/>
              <a:gd name="connsiteX54" fmla="*/ 26682 w 2781805"/>
              <a:gd name="connsiteY54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185509 w 2781805"/>
              <a:gd name="connsiteY48" fmla="*/ 1226650 h 1573123"/>
              <a:gd name="connsiteX49" fmla="*/ 1185509 w 2781805"/>
              <a:gd name="connsiteY49" fmla="*/ 1098062 h 1573123"/>
              <a:gd name="connsiteX50" fmla="*/ 1154553 w 2781805"/>
              <a:gd name="connsiteY50" fmla="*/ 1064725 h 1573123"/>
              <a:gd name="connsiteX51" fmla="*/ 1102166 w 2781805"/>
              <a:gd name="connsiteY51" fmla="*/ 1040912 h 1573123"/>
              <a:gd name="connsiteX52" fmla="*/ 1114072 w 2781805"/>
              <a:gd name="connsiteY52" fmla="*/ 907562 h 1573123"/>
              <a:gd name="connsiteX53" fmla="*/ 816416 w 2781805"/>
              <a:gd name="connsiteY53" fmla="*/ 859936 h 1573123"/>
              <a:gd name="connsiteX54" fmla="*/ 806891 w 2781805"/>
              <a:gd name="connsiteY54" fmla="*/ 786117 h 1573123"/>
              <a:gd name="connsiteX55" fmla="*/ 26682 w 2781805"/>
              <a:gd name="connsiteY55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314097 w 2781805"/>
              <a:gd name="connsiteY48" fmla="*/ 1288562 h 1573123"/>
              <a:gd name="connsiteX49" fmla="*/ 1185509 w 2781805"/>
              <a:gd name="connsiteY49" fmla="*/ 1226650 h 1573123"/>
              <a:gd name="connsiteX50" fmla="*/ 1185509 w 2781805"/>
              <a:gd name="connsiteY50" fmla="*/ 1098062 h 1573123"/>
              <a:gd name="connsiteX51" fmla="*/ 1154553 w 2781805"/>
              <a:gd name="connsiteY51" fmla="*/ 1064725 h 1573123"/>
              <a:gd name="connsiteX52" fmla="*/ 1102166 w 2781805"/>
              <a:gd name="connsiteY52" fmla="*/ 1040912 h 1573123"/>
              <a:gd name="connsiteX53" fmla="*/ 1114072 w 2781805"/>
              <a:gd name="connsiteY53" fmla="*/ 907562 h 1573123"/>
              <a:gd name="connsiteX54" fmla="*/ 816416 w 2781805"/>
              <a:gd name="connsiteY54" fmla="*/ 859936 h 1573123"/>
              <a:gd name="connsiteX55" fmla="*/ 806891 w 2781805"/>
              <a:gd name="connsiteY55" fmla="*/ 786117 h 1573123"/>
              <a:gd name="connsiteX56" fmla="*/ 26682 w 2781805"/>
              <a:gd name="connsiteY56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314097 w 2781805"/>
              <a:gd name="connsiteY48" fmla="*/ 1288562 h 1573123"/>
              <a:gd name="connsiteX49" fmla="*/ 1237897 w 2781805"/>
              <a:gd name="connsiteY49" fmla="*/ 1245700 h 1573123"/>
              <a:gd name="connsiteX50" fmla="*/ 1185509 w 2781805"/>
              <a:gd name="connsiteY50" fmla="*/ 1226650 h 1573123"/>
              <a:gd name="connsiteX51" fmla="*/ 1185509 w 2781805"/>
              <a:gd name="connsiteY51" fmla="*/ 1098062 h 1573123"/>
              <a:gd name="connsiteX52" fmla="*/ 1154553 w 2781805"/>
              <a:gd name="connsiteY52" fmla="*/ 1064725 h 1573123"/>
              <a:gd name="connsiteX53" fmla="*/ 1102166 w 2781805"/>
              <a:gd name="connsiteY53" fmla="*/ 1040912 h 1573123"/>
              <a:gd name="connsiteX54" fmla="*/ 1114072 w 2781805"/>
              <a:gd name="connsiteY54" fmla="*/ 907562 h 1573123"/>
              <a:gd name="connsiteX55" fmla="*/ 816416 w 2781805"/>
              <a:gd name="connsiteY55" fmla="*/ 859936 h 1573123"/>
              <a:gd name="connsiteX56" fmla="*/ 806891 w 2781805"/>
              <a:gd name="connsiteY56" fmla="*/ 786117 h 1573123"/>
              <a:gd name="connsiteX57" fmla="*/ 26682 w 2781805"/>
              <a:gd name="connsiteY57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87928 w 2781805"/>
              <a:gd name="connsiteY45" fmla="*/ 1429056 h 1573123"/>
              <a:gd name="connsiteX46" fmla="*/ 1430778 w 2781805"/>
              <a:gd name="connsiteY46" fmla="*/ 1457630 h 1573123"/>
              <a:gd name="connsiteX47" fmla="*/ 1323622 w 2781805"/>
              <a:gd name="connsiteY47" fmla="*/ 1355237 h 1573123"/>
              <a:gd name="connsiteX48" fmla="*/ 1366484 w 2781805"/>
              <a:gd name="connsiteY48" fmla="*/ 1298087 h 1573123"/>
              <a:gd name="connsiteX49" fmla="*/ 1314097 w 2781805"/>
              <a:gd name="connsiteY49" fmla="*/ 1288562 h 1573123"/>
              <a:gd name="connsiteX50" fmla="*/ 1237897 w 2781805"/>
              <a:gd name="connsiteY50" fmla="*/ 1245700 h 1573123"/>
              <a:gd name="connsiteX51" fmla="*/ 1185509 w 2781805"/>
              <a:gd name="connsiteY51" fmla="*/ 1226650 h 1573123"/>
              <a:gd name="connsiteX52" fmla="*/ 1185509 w 2781805"/>
              <a:gd name="connsiteY52" fmla="*/ 1098062 h 1573123"/>
              <a:gd name="connsiteX53" fmla="*/ 1154553 w 2781805"/>
              <a:gd name="connsiteY53" fmla="*/ 1064725 h 1573123"/>
              <a:gd name="connsiteX54" fmla="*/ 1102166 w 2781805"/>
              <a:gd name="connsiteY54" fmla="*/ 1040912 h 1573123"/>
              <a:gd name="connsiteX55" fmla="*/ 1114072 w 2781805"/>
              <a:gd name="connsiteY55" fmla="*/ 907562 h 1573123"/>
              <a:gd name="connsiteX56" fmla="*/ 816416 w 2781805"/>
              <a:gd name="connsiteY56" fmla="*/ 859936 h 1573123"/>
              <a:gd name="connsiteX57" fmla="*/ 806891 w 2781805"/>
              <a:gd name="connsiteY57" fmla="*/ 786117 h 1573123"/>
              <a:gd name="connsiteX58" fmla="*/ 26682 w 2781805"/>
              <a:gd name="connsiteY58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87928 w 2781805"/>
              <a:gd name="connsiteY45" fmla="*/ 1429056 h 1573123"/>
              <a:gd name="connsiteX46" fmla="*/ 1430778 w 2781805"/>
              <a:gd name="connsiteY46" fmla="*/ 1457630 h 1573123"/>
              <a:gd name="connsiteX47" fmla="*/ 1323622 w 2781805"/>
              <a:gd name="connsiteY47" fmla="*/ 1355237 h 1573123"/>
              <a:gd name="connsiteX48" fmla="*/ 1345053 w 2781805"/>
              <a:gd name="connsiteY48" fmla="*/ 1338568 h 1573123"/>
              <a:gd name="connsiteX49" fmla="*/ 1366484 w 2781805"/>
              <a:gd name="connsiteY49" fmla="*/ 1298087 h 1573123"/>
              <a:gd name="connsiteX50" fmla="*/ 1314097 w 2781805"/>
              <a:gd name="connsiteY50" fmla="*/ 1288562 h 1573123"/>
              <a:gd name="connsiteX51" fmla="*/ 1237897 w 2781805"/>
              <a:gd name="connsiteY51" fmla="*/ 1245700 h 1573123"/>
              <a:gd name="connsiteX52" fmla="*/ 1185509 w 2781805"/>
              <a:gd name="connsiteY52" fmla="*/ 1226650 h 1573123"/>
              <a:gd name="connsiteX53" fmla="*/ 1185509 w 2781805"/>
              <a:gd name="connsiteY53" fmla="*/ 1098062 h 1573123"/>
              <a:gd name="connsiteX54" fmla="*/ 1154553 w 2781805"/>
              <a:gd name="connsiteY54" fmla="*/ 1064725 h 1573123"/>
              <a:gd name="connsiteX55" fmla="*/ 1102166 w 2781805"/>
              <a:gd name="connsiteY55" fmla="*/ 1040912 h 1573123"/>
              <a:gd name="connsiteX56" fmla="*/ 1114072 w 2781805"/>
              <a:gd name="connsiteY56" fmla="*/ 907562 h 1573123"/>
              <a:gd name="connsiteX57" fmla="*/ 816416 w 2781805"/>
              <a:gd name="connsiteY57" fmla="*/ 859936 h 1573123"/>
              <a:gd name="connsiteX58" fmla="*/ 806891 w 2781805"/>
              <a:gd name="connsiteY58" fmla="*/ 786117 h 1573123"/>
              <a:gd name="connsiteX59" fmla="*/ 26682 w 2781805"/>
              <a:gd name="connsiteY5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50259 w 2768061"/>
              <a:gd name="connsiteY59" fmla="*/ 1031387 h 1573123"/>
              <a:gd name="connsiteX60" fmla="*/ 12938 w 2768061"/>
              <a:gd name="connsiteY6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38365 w 2768061"/>
              <a:gd name="connsiteY59" fmla="*/ 1002812 h 1573123"/>
              <a:gd name="connsiteX60" fmla="*/ 550259 w 2768061"/>
              <a:gd name="connsiteY60" fmla="*/ 1031387 h 1573123"/>
              <a:gd name="connsiteX61" fmla="*/ 12938 w 2768061"/>
              <a:gd name="connsiteY6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40734 w 2768061"/>
              <a:gd name="connsiteY59" fmla="*/ 907562 h 1573123"/>
              <a:gd name="connsiteX60" fmla="*/ 638365 w 2768061"/>
              <a:gd name="connsiteY60" fmla="*/ 1002812 h 1573123"/>
              <a:gd name="connsiteX61" fmla="*/ 550259 w 2768061"/>
              <a:gd name="connsiteY61" fmla="*/ 1031387 h 1573123"/>
              <a:gd name="connsiteX62" fmla="*/ 12938 w 2768061"/>
              <a:gd name="connsiteY6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40734 w 2768061"/>
              <a:gd name="connsiteY59" fmla="*/ 907562 h 1573123"/>
              <a:gd name="connsiteX60" fmla="*/ 612172 w 2768061"/>
              <a:gd name="connsiteY60" fmla="*/ 950425 h 1573123"/>
              <a:gd name="connsiteX61" fmla="*/ 638365 w 2768061"/>
              <a:gd name="connsiteY61" fmla="*/ 1002812 h 1573123"/>
              <a:gd name="connsiteX62" fmla="*/ 550259 w 2768061"/>
              <a:gd name="connsiteY62" fmla="*/ 1031387 h 1573123"/>
              <a:gd name="connsiteX63" fmla="*/ 12938 w 2768061"/>
              <a:gd name="connsiteY6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50272 w 2768061"/>
              <a:gd name="connsiteY59" fmla="*/ 917087 h 1573123"/>
              <a:gd name="connsiteX60" fmla="*/ 540734 w 2768061"/>
              <a:gd name="connsiteY60" fmla="*/ 907562 h 1573123"/>
              <a:gd name="connsiteX61" fmla="*/ 612172 w 2768061"/>
              <a:gd name="connsiteY61" fmla="*/ 950425 h 1573123"/>
              <a:gd name="connsiteX62" fmla="*/ 638365 w 2768061"/>
              <a:gd name="connsiteY62" fmla="*/ 1002812 h 1573123"/>
              <a:gd name="connsiteX63" fmla="*/ 550259 w 2768061"/>
              <a:gd name="connsiteY63" fmla="*/ 1031387 h 1573123"/>
              <a:gd name="connsiteX64" fmla="*/ 12938 w 2768061"/>
              <a:gd name="connsiteY6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50272 w 2768061"/>
              <a:gd name="connsiteY59" fmla="*/ 917087 h 1573123"/>
              <a:gd name="connsiteX60" fmla="*/ 574072 w 2768061"/>
              <a:gd name="connsiteY60" fmla="*/ 902800 h 1573123"/>
              <a:gd name="connsiteX61" fmla="*/ 540734 w 2768061"/>
              <a:gd name="connsiteY61" fmla="*/ 907562 h 1573123"/>
              <a:gd name="connsiteX62" fmla="*/ 612172 w 2768061"/>
              <a:gd name="connsiteY62" fmla="*/ 950425 h 1573123"/>
              <a:gd name="connsiteX63" fmla="*/ 638365 w 2768061"/>
              <a:gd name="connsiteY63" fmla="*/ 1002812 h 1573123"/>
              <a:gd name="connsiteX64" fmla="*/ 550259 w 2768061"/>
              <a:gd name="connsiteY64" fmla="*/ 1031387 h 1573123"/>
              <a:gd name="connsiteX65" fmla="*/ 12938 w 2768061"/>
              <a:gd name="connsiteY6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74084 w 2768061"/>
              <a:gd name="connsiteY59" fmla="*/ 843268 h 1573123"/>
              <a:gd name="connsiteX60" fmla="*/ 650272 w 2768061"/>
              <a:gd name="connsiteY60" fmla="*/ 917087 h 1573123"/>
              <a:gd name="connsiteX61" fmla="*/ 574072 w 2768061"/>
              <a:gd name="connsiteY61" fmla="*/ 902800 h 1573123"/>
              <a:gd name="connsiteX62" fmla="*/ 540734 w 2768061"/>
              <a:gd name="connsiteY62" fmla="*/ 907562 h 1573123"/>
              <a:gd name="connsiteX63" fmla="*/ 612172 w 2768061"/>
              <a:gd name="connsiteY63" fmla="*/ 950425 h 1573123"/>
              <a:gd name="connsiteX64" fmla="*/ 638365 w 2768061"/>
              <a:gd name="connsiteY64" fmla="*/ 1002812 h 1573123"/>
              <a:gd name="connsiteX65" fmla="*/ 550259 w 2768061"/>
              <a:gd name="connsiteY65" fmla="*/ 1031387 h 1573123"/>
              <a:gd name="connsiteX66" fmla="*/ 12938 w 2768061"/>
              <a:gd name="connsiteY66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74084 w 2768061"/>
              <a:gd name="connsiteY59" fmla="*/ 843268 h 1573123"/>
              <a:gd name="connsiteX60" fmla="*/ 633603 w 2768061"/>
              <a:gd name="connsiteY60" fmla="*/ 876606 h 1573123"/>
              <a:gd name="connsiteX61" fmla="*/ 650272 w 2768061"/>
              <a:gd name="connsiteY61" fmla="*/ 917087 h 1573123"/>
              <a:gd name="connsiteX62" fmla="*/ 574072 w 2768061"/>
              <a:gd name="connsiteY62" fmla="*/ 902800 h 1573123"/>
              <a:gd name="connsiteX63" fmla="*/ 540734 w 2768061"/>
              <a:gd name="connsiteY63" fmla="*/ 907562 h 1573123"/>
              <a:gd name="connsiteX64" fmla="*/ 612172 w 2768061"/>
              <a:gd name="connsiteY64" fmla="*/ 950425 h 1573123"/>
              <a:gd name="connsiteX65" fmla="*/ 638365 w 2768061"/>
              <a:gd name="connsiteY65" fmla="*/ 1002812 h 1573123"/>
              <a:gd name="connsiteX66" fmla="*/ 550259 w 2768061"/>
              <a:gd name="connsiteY66" fmla="*/ 1031387 h 1573123"/>
              <a:gd name="connsiteX67" fmla="*/ 12938 w 2768061"/>
              <a:gd name="connsiteY67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705040 w 2768061"/>
              <a:gd name="connsiteY59" fmla="*/ 809931 h 1573123"/>
              <a:gd name="connsiteX60" fmla="*/ 674084 w 2768061"/>
              <a:gd name="connsiteY60" fmla="*/ 843268 h 1573123"/>
              <a:gd name="connsiteX61" fmla="*/ 633603 w 2768061"/>
              <a:gd name="connsiteY61" fmla="*/ 876606 h 1573123"/>
              <a:gd name="connsiteX62" fmla="*/ 650272 w 2768061"/>
              <a:gd name="connsiteY62" fmla="*/ 917087 h 1573123"/>
              <a:gd name="connsiteX63" fmla="*/ 574072 w 2768061"/>
              <a:gd name="connsiteY63" fmla="*/ 902800 h 1573123"/>
              <a:gd name="connsiteX64" fmla="*/ 540734 w 2768061"/>
              <a:gd name="connsiteY64" fmla="*/ 907562 h 1573123"/>
              <a:gd name="connsiteX65" fmla="*/ 612172 w 2768061"/>
              <a:gd name="connsiteY65" fmla="*/ 950425 h 1573123"/>
              <a:gd name="connsiteX66" fmla="*/ 638365 w 2768061"/>
              <a:gd name="connsiteY66" fmla="*/ 1002812 h 1573123"/>
              <a:gd name="connsiteX67" fmla="*/ 550259 w 2768061"/>
              <a:gd name="connsiteY67" fmla="*/ 1031387 h 1573123"/>
              <a:gd name="connsiteX68" fmla="*/ 12938 w 2768061"/>
              <a:gd name="connsiteY68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81240 w 2768061"/>
              <a:gd name="connsiteY58" fmla="*/ 826600 h 1573123"/>
              <a:gd name="connsiteX59" fmla="*/ 793147 w 2768061"/>
              <a:gd name="connsiteY59" fmla="*/ 786117 h 1573123"/>
              <a:gd name="connsiteX60" fmla="*/ 705040 w 2768061"/>
              <a:gd name="connsiteY60" fmla="*/ 809931 h 1573123"/>
              <a:gd name="connsiteX61" fmla="*/ 674084 w 2768061"/>
              <a:gd name="connsiteY61" fmla="*/ 843268 h 1573123"/>
              <a:gd name="connsiteX62" fmla="*/ 633603 w 2768061"/>
              <a:gd name="connsiteY62" fmla="*/ 876606 h 1573123"/>
              <a:gd name="connsiteX63" fmla="*/ 650272 w 2768061"/>
              <a:gd name="connsiteY63" fmla="*/ 917087 h 1573123"/>
              <a:gd name="connsiteX64" fmla="*/ 574072 w 2768061"/>
              <a:gd name="connsiteY64" fmla="*/ 902800 h 1573123"/>
              <a:gd name="connsiteX65" fmla="*/ 540734 w 2768061"/>
              <a:gd name="connsiteY65" fmla="*/ 907562 h 1573123"/>
              <a:gd name="connsiteX66" fmla="*/ 612172 w 2768061"/>
              <a:gd name="connsiteY66" fmla="*/ 950425 h 1573123"/>
              <a:gd name="connsiteX67" fmla="*/ 638365 w 2768061"/>
              <a:gd name="connsiteY67" fmla="*/ 1002812 h 1573123"/>
              <a:gd name="connsiteX68" fmla="*/ 550259 w 2768061"/>
              <a:gd name="connsiteY68" fmla="*/ 1031387 h 1573123"/>
              <a:gd name="connsiteX69" fmla="*/ 12938 w 2768061"/>
              <a:gd name="connsiteY6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88397 w 2768061"/>
              <a:gd name="connsiteY57" fmla="*/ 912325 h 1573123"/>
              <a:gd name="connsiteX58" fmla="*/ 802672 w 2768061"/>
              <a:gd name="connsiteY58" fmla="*/ 859936 h 1573123"/>
              <a:gd name="connsiteX59" fmla="*/ 781240 w 2768061"/>
              <a:gd name="connsiteY59" fmla="*/ 826600 h 1573123"/>
              <a:gd name="connsiteX60" fmla="*/ 793147 w 2768061"/>
              <a:gd name="connsiteY60" fmla="*/ 786117 h 1573123"/>
              <a:gd name="connsiteX61" fmla="*/ 705040 w 2768061"/>
              <a:gd name="connsiteY61" fmla="*/ 809931 h 1573123"/>
              <a:gd name="connsiteX62" fmla="*/ 674084 w 2768061"/>
              <a:gd name="connsiteY62" fmla="*/ 843268 h 1573123"/>
              <a:gd name="connsiteX63" fmla="*/ 633603 w 2768061"/>
              <a:gd name="connsiteY63" fmla="*/ 876606 h 1573123"/>
              <a:gd name="connsiteX64" fmla="*/ 650272 w 2768061"/>
              <a:gd name="connsiteY64" fmla="*/ 917087 h 1573123"/>
              <a:gd name="connsiteX65" fmla="*/ 574072 w 2768061"/>
              <a:gd name="connsiteY65" fmla="*/ 902800 h 1573123"/>
              <a:gd name="connsiteX66" fmla="*/ 540734 w 2768061"/>
              <a:gd name="connsiteY66" fmla="*/ 907562 h 1573123"/>
              <a:gd name="connsiteX67" fmla="*/ 612172 w 2768061"/>
              <a:gd name="connsiteY67" fmla="*/ 950425 h 1573123"/>
              <a:gd name="connsiteX68" fmla="*/ 638365 w 2768061"/>
              <a:gd name="connsiteY68" fmla="*/ 1002812 h 1573123"/>
              <a:gd name="connsiteX69" fmla="*/ 550259 w 2768061"/>
              <a:gd name="connsiteY69" fmla="*/ 1031387 h 1573123"/>
              <a:gd name="connsiteX70" fmla="*/ 12938 w 2768061"/>
              <a:gd name="connsiteY7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93159 w 2768061"/>
              <a:gd name="connsiteY57" fmla="*/ 871843 h 1573123"/>
              <a:gd name="connsiteX58" fmla="*/ 888397 w 2768061"/>
              <a:gd name="connsiteY58" fmla="*/ 912325 h 1573123"/>
              <a:gd name="connsiteX59" fmla="*/ 802672 w 2768061"/>
              <a:gd name="connsiteY59" fmla="*/ 859936 h 1573123"/>
              <a:gd name="connsiteX60" fmla="*/ 781240 w 2768061"/>
              <a:gd name="connsiteY60" fmla="*/ 826600 h 1573123"/>
              <a:gd name="connsiteX61" fmla="*/ 793147 w 2768061"/>
              <a:gd name="connsiteY61" fmla="*/ 786117 h 1573123"/>
              <a:gd name="connsiteX62" fmla="*/ 705040 w 2768061"/>
              <a:gd name="connsiteY62" fmla="*/ 809931 h 1573123"/>
              <a:gd name="connsiteX63" fmla="*/ 674084 w 2768061"/>
              <a:gd name="connsiteY63" fmla="*/ 843268 h 1573123"/>
              <a:gd name="connsiteX64" fmla="*/ 633603 w 2768061"/>
              <a:gd name="connsiteY64" fmla="*/ 876606 h 1573123"/>
              <a:gd name="connsiteX65" fmla="*/ 650272 w 2768061"/>
              <a:gd name="connsiteY65" fmla="*/ 917087 h 1573123"/>
              <a:gd name="connsiteX66" fmla="*/ 574072 w 2768061"/>
              <a:gd name="connsiteY66" fmla="*/ 902800 h 1573123"/>
              <a:gd name="connsiteX67" fmla="*/ 540734 w 2768061"/>
              <a:gd name="connsiteY67" fmla="*/ 907562 h 1573123"/>
              <a:gd name="connsiteX68" fmla="*/ 612172 w 2768061"/>
              <a:gd name="connsiteY68" fmla="*/ 950425 h 1573123"/>
              <a:gd name="connsiteX69" fmla="*/ 638365 w 2768061"/>
              <a:gd name="connsiteY69" fmla="*/ 1002812 h 1573123"/>
              <a:gd name="connsiteX70" fmla="*/ 550259 w 2768061"/>
              <a:gd name="connsiteY70" fmla="*/ 1031387 h 1573123"/>
              <a:gd name="connsiteX71" fmla="*/ 12938 w 2768061"/>
              <a:gd name="connsiteY7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926497 w 2768061"/>
              <a:gd name="connsiteY57" fmla="*/ 907562 h 1573123"/>
              <a:gd name="connsiteX58" fmla="*/ 893159 w 2768061"/>
              <a:gd name="connsiteY58" fmla="*/ 871843 h 1573123"/>
              <a:gd name="connsiteX59" fmla="*/ 888397 w 2768061"/>
              <a:gd name="connsiteY59" fmla="*/ 912325 h 1573123"/>
              <a:gd name="connsiteX60" fmla="*/ 802672 w 2768061"/>
              <a:gd name="connsiteY60" fmla="*/ 859936 h 1573123"/>
              <a:gd name="connsiteX61" fmla="*/ 781240 w 2768061"/>
              <a:gd name="connsiteY61" fmla="*/ 826600 h 1573123"/>
              <a:gd name="connsiteX62" fmla="*/ 793147 w 2768061"/>
              <a:gd name="connsiteY62" fmla="*/ 786117 h 1573123"/>
              <a:gd name="connsiteX63" fmla="*/ 705040 w 2768061"/>
              <a:gd name="connsiteY63" fmla="*/ 809931 h 1573123"/>
              <a:gd name="connsiteX64" fmla="*/ 674084 w 2768061"/>
              <a:gd name="connsiteY64" fmla="*/ 843268 h 1573123"/>
              <a:gd name="connsiteX65" fmla="*/ 633603 w 2768061"/>
              <a:gd name="connsiteY65" fmla="*/ 876606 h 1573123"/>
              <a:gd name="connsiteX66" fmla="*/ 650272 w 2768061"/>
              <a:gd name="connsiteY66" fmla="*/ 917087 h 1573123"/>
              <a:gd name="connsiteX67" fmla="*/ 574072 w 2768061"/>
              <a:gd name="connsiteY67" fmla="*/ 902800 h 1573123"/>
              <a:gd name="connsiteX68" fmla="*/ 540734 w 2768061"/>
              <a:gd name="connsiteY68" fmla="*/ 907562 h 1573123"/>
              <a:gd name="connsiteX69" fmla="*/ 612172 w 2768061"/>
              <a:gd name="connsiteY69" fmla="*/ 950425 h 1573123"/>
              <a:gd name="connsiteX70" fmla="*/ 638365 w 2768061"/>
              <a:gd name="connsiteY70" fmla="*/ 1002812 h 1573123"/>
              <a:gd name="connsiteX71" fmla="*/ 550259 w 2768061"/>
              <a:gd name="connsiteY71" fmla="*/ 1031387 h 1573123"/>
              <a:gd name="connsiteX72" fmla="*/ 12938 w 2768061"/>
              <a:gd name="connsiteY7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957453 w 2768061"/>
              <a:gd name="connsiteY57" fmla="*/ 886131 h 1573123"/>
              <a:gd name="connsiteX58" fmla="*/ 926497 w 2768061"/>
              <a:gd name="connsiteY58" fmla="*/ 907562 h 1573123"/>
              <a:gd name="connsiteX59" fmla="*/ 893159 w 2768061"/>
              <a:gd name="connsiteY59" fmla="*/ 871843 h 1573123"/>
              <a:gd name="connsiteX60" fmla="*/ 888397 w 2768061"/>
              <a:gd name="connsiteY60" fmla="*/ 912325 h 1573123"/>
              <a:gd name="connsiteX61" fmla="*/ 802672 w 2768061"/>
              <a:gd name="connsiteY61" fmla="*/ 859936 h 1573123"/>
              <a:gd name="connsiteX62" fmla="*/ 781240 w 2768061"/>
              <a:gd name="connsiteY62" fmla="*/ 826600 h 1573123"/>
              <a:gd name="connsiteX63" fmla="*/ 793147 w 2768061"/>
              <a:gd name="connsiteY63" fmla="*/ 786117 h 1573123"/>
              <a:gd name="connsiteX64" fmla="*/ 705040 w 2768061"/>
              <a:gd name="connsiteY64" fmla="*/ 809931 h 1573123"/>
              <a:gd name="connsiteX65" fmla="*/ 674084 w 2768061"/>
              <a:gd name="connsiteY65" fmla="*/ 843268 h 1573123"/>
              <a:gd name="connsiteX66" fmla="*/ 633603 w 2768061"/>
              <a:gd name="connsiteY66" fmla="*/ 876606 h 1573123"/>
              <a:gd name="connsiteX67" fmla="*/ 650272 w 2768061"/>
              <a:gd name="connsiteY67" fmla="*/ 917087 h 1573123"/>
              <a:gd name="connsiteX68" fmla="*/ 574072 w 2768061"/>
              <a:gd name="connsiteY68" fmla="*/ 902800 h 1573123"/>
              <a:gd name="connsiteX69" fmla="*/ 540734 w 2768061"/>
              <a:gd name="connsiteY69" fmla="*/ 907562 h 1573123"/>
              <a:gd name="connsiteX70" fmla="*/ 612172 w 2768061"/>
              <a:gd name="connsiteY70" fmla="*/ 950425 h 1573123"/>
              <a:gd name="connsiteX71" fmla="*/ 638365 w 2768061"/>
              <a:gd name="connsiteY71" fmla="*/ 1002812 h 1573123"/>
              <a:gd name="connsiteX72" fmla="*/ 550259 w 2768061"/>
              <a:gd name="connsiteY72" fmla="*/ 1031387 h 1573123"/>
              <a:gd name="connsiteX73" fmla="*/ 12938 w 2768061"/>
              <a:gd name="connsiteY7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1055084 w 2768061"/>
              <a:gd name="connsiteY57" fmla="*/ 857556 h 1573123"/>
              <a:gd name="connsiteX58" fmla="*/ 957453 w 2768061"/>
              <a:gd name="connsiteY58" fmla="*/ 886131 h 1573123"/>
              <a:gd name="connsiteX59" fmla="*/ 926497 w 2768061"/>
              <a:gd name="connsiteY59" fmla="*/ 907562 h 1573123"/>
              <a:gd name="connsiteX60" fmla="*/ 893159 w 2768061"/>
              <a:gd name="connsiteY60" fmla="*/ 871843 h 1573123"/>
              <a:gd name="connsiteX61" fmla="*/ 888397 w 2768061"/>
              <a:gd name="connsiteY61" fmla="*/ 912325 h 1573123"/>
              <a:gd name="connsiteX62" fmla="*/ 802672 w 2768061"/>
              <a:gd name="connsiteY62" fmla="*/ 859936 h 1573123"/>
              <a:gd name="connsiteX63" fmla="*/ 781240 w 2768061"/>
              <a:gd name="connsiteY63" fmla="*/ 826600 h 1573123"/>
              <a:gd name="connsiteX64" fmla="*/ 793147 w 2768061"/>
              <a:gd name="connsiteY64" fmla="*/ 786117 h 1573123"/>
              <a:gd name="connsiteX65" fmla="*/ 705040 w 2768061"/>
              <a:gd name="connsiteY65" fmla="*/ 809931 h 1573123"/>
              <a:gd name="connsiteX66" fmla="*/ 674084 w 2768061"/>
              <a:gd name="connsiteY66" fmla="*/ 843268 h 1573123"/>
              <a:gd name="connsiteX67" fmla="*/ 633603 w 2768061"/>
              <a:gd name="connsiteY67" fmla="*/ 876606 h 1573123"/>
              <a:gd name="connsiteX68" fmla="*/ 650272 w 2768061"/>
              <a:gd name="connsiteY68" fmla="*/ 917087 h 1573123"/>
              <a:gd name="connsiteX69" fmla="*/ 574072 w 2768061"/>
              <a:gd name="connsiteY69" fmla="*/ 902800 h 1573123"/>
              <a:gd name="connsiteX70" fmla="*/ 540734 w 2768061"/>
              <a:gd name="connsiteY70" fmla="*/ 907562 h 1573123"/>
              <a:gd name="connsiteX71" fmla="*/ 612172 w 2768061"/>
              <a:gd name="connsiteY71" fmla="*/ 950425 h 1573123"/>
              <a:gd name="connsiteX72" fmla="*/ 638365 w 2768061"/>
              <a:gd name="connsiteY72" fmla="*/ 1002812 h 1573123"/>
              <a:gd name="connsiteX73" fmla="*/ 550259 w 2768061"/>
              <a:gd name="connsiteY73" fmla="*/ 1031387 h 1573123"/>
              <a:gd name="connsiteX74" fmla="*/ 12938 w 2768061"/>
              <a:gd name="connsiteY7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1102709 w 2768061"/>
              <a:gd name="connsiteY57" fmla="*/ 871843 h 1573123"/>
              <a:gd name="connsiteX58" fmla="*/ 1055084 w 2768061"/>
              <a:gd name="connsiteY58" fmla="*/ 857556 h 1573123"/>
              <a:gd name="connsiteX59" fmla="*/ 957453 w 2768061"/>
              <a:gd name="connsiteY59" fmla="*/ 886131 h 1573123"/>
              <a:gd name="connsiteX60" fmla="*/ 926497 w 2768061"/>
              <a:gd name="connsiteY60" fmla="*/ 907562 h 1573123"/>
              <a:gd name="connsiteX61" fmla="*/ 893159 w 2768061"/>
              <a:gd name="connsiteY61" fmla="*/ 871843 h 1573123"/>
              <a:gd name="connsiteX62" fmla="*/ 888397 w 2768061"/>
              <a:gd name="connsiteY62" fmla="*/ 912325 h 1573123"/>
              <a:gd name="connsiteX63" fmla="*/ 802672 w 2768061"/>
              <a:gd name="connsiteY63" fmla="*/ 859936 h 1573123"/>
              <a:gd name="connsiteX64" fmla="*/ 781240 w 2768061"/>
              <a:gd name="connsiteY64" fmla="*/ 826600 h 1573123"/>
              <a:gd name="connsiteX65" fmla="*/ 793147 w 2768061"/>
              <a:gd name="connsiteY65" fmla="*/ 786117 h 1573123"/>
              <a:gd name="connsiteX66" fmla="*/ 705040 w 2768061"/>
              <a:gd name="connsiteY66" fmla="*/ 809931 h 1573123"/>
              <a:gd name="connsiteX67" fmla="*/ 674084 w 2768061"/>
              <a:gd name="connsiteY67" fmla="*/ 843268 h 1573123"/>
              <a:gd name="connsiteX68" fmla="*/ 633603 w 2768061"/>
              <a:gd name="connsiteY68" fmla="*/ 876606 h 1573123"/>
              <a:gd name="connsiteX69" fmla="*/ 650272 w 2768061"/>
              <a:gd name="connsiteY69" fmla="*/ 917087 h 1573123"/>
              <a:gd name="connsiteX70" fmla="*/ 574072 w 2768061"/>
              <a:gd name="connsiteY70" fmla="*/ 902800 h 1573123"/>
              <a:gd name="connsiteX71" fmla="*/ 540734 w 2768061"/>
              <a:gd name="connsiteY71" fmla="*/ 907562 h 1573123"/>
              <a:gd name="connsiteX72" fmla="*/ 612172 w 2768061"/>
              <a:gd name="connsiteY72" fmla="*/ 950425 h 1573123"/>
              <a:gd name="connsiteX73" fmla="*/ 638365 w 2768061"/>
              <a:gd name="connsiteY73" fmla="*/ 1002812 h 1573123"/>
              <a:gd name="connsiteX74" fmla="*/ 550259 w 2768061"/>
              <a:gd name="connsiteY74" fmla="*/ 1031387 h 1573123"/>
              <a:gd name="connsiteX75" fmla="*/ 12938 w 2768061"/>
              <a:gd name="connsiteY7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59859 w 2768061"/>
              <a:gd name="connsiteY56" fmla="*/ 1021862 h 1573123"/>
              <a:gd name="connsiteX57" fmla="*/ 1100328 w 2768061"/>
              <a:gd name="connsiteY57" fmla="*/ 907562 h 1573123"/>
              <a:gd name="connsiteX58" fmla="*/ 1102709 w 2768061"/>
              <a:gd name="connsiteY58" fmla="*/ 871843 h 1573123"/>
              <a:gd name="connsiteX59" fmla="*/ 1055084 w 2768061"/>
              <a:gd name="connsiteY59" fmla="*/ 857556 h 1573123"/>
              <a:gd name="connsiteX60" fmla="*/ 957453 w 2768061"/>
              <a:gd name="connsiteY60" fmla="*/ 886131 h 1573123"/>
              <a:gd name="connsiteX61" fmla="*/ 926497 w 2768061"/>
              <a:gd name="connsiteY61" fmla="*/ 907562 h 1573123"/>
              <a:gd name="connsiteX62" fmla="*/ 893159 w 2768061"/>
              <a:gd name="connsiteY62" fmla="*/ 871843 h 1573123"/>
              <a:gd name="connsiteX63" fmla="*/ 888397 w 2768061"/>
              <a:gd name="connsiteY63" fmla="*/ 912325 h 1573123"/>
              <a:gd name="connsiteX64" fmla="*/ 802672 w 2768061"/>
              <a:gd name="connsiteY64" fmla="*/ 859936 h 1573123"/>
              <a:gd name="connsiteX65" fmla="*/ 781240 w 2768061"/>
              <a:gd name="connsiteY65" fmla="*/ 826600 h 1573123"/>
              <a:gd name="connsiteX66" fmla="*/ 793147 w 2768061"/>
              <a:gd name="connsiteY66" fmla="*/ 786117 h 1573123"/>
              <a:gd name="connsiteX67" fmla="*/ 705040 w 2768061"/>
              <a:gd name="connsiteY67" fmla="*/ 809931 h 1573123"/>
              <a:gd name="connsiteX68" fmla="*/ 674084 w 2768061"/>
              <a:gd name="connsiteY68" fmla="*/ 843268 h 1573123"/>
              <a:gd name="connsiteX69" fmla="*/ 633603 w 2768061"/>
              <a:gd name="connsiteY69" fmla="*/ 876606 h 1573123"/>
              <a:gd name="connsiteX70" fmla="*/ 650272 w 2768061"/>
              <a:gd name="connsiteY70" fmla="*/ 917087 h 1573123"/>
              <a:gd name="connsiteX71" fmla="*/ 574072 w 2768061"/>
              <a:gd name="connsiteY71" fmla="*/ 902800 h 1573123"/>
              <a:gd name="connsiteX72" fmla="*/ 540734 w 2768061"/>
              <a:gd name="connsiteY72" fmla="*/ 907562 h 1573123"/>
              <a:gd name="connsiteX73" fmla="*/ 612172 w 2768061"/>
              <a:gd name="connsiteY73" fmla="*/ 950425 h 1573123"/>
              <a:gd name="connsiteX74" fmla="*/ 638365 w 2768061"/>
              <a:gd name="connsiteY74" fmla="*/ 1002812 h 1573123"/>
              <a:gd name="connsiteX75" fmla="*/ 550259 w 2768061"/>
              <a:gd name="connsiteY75" fmla="*/ 1031387 h 1573123"/>
              <a:gd name="connsiteX76" fmla="*/ 12938 w 2768061"/>
              <a:gd name="connsiteY76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14615 w 2768061"/>
              <a:gd name="connsiteY56" fmla="*/ 1017100 h 1573123"/>
              <a:gd name="connsiteX57" fmla="*/ 1159859 w 2768061"/>
              <a:gd name="connsiteY57" fmla="*/ 1021862 h 1573123"/>
              <a:gd name="connsiteX58" fmla="*/ 1100328 w 2768061"/>
              <a:gd name="connsiteY58" fmla="*/ 907562 h 1573123"/>
              <a:gd name="connsiteX59" fmla="*/ 1102709 w 2768061"/>
              <a:gd name="connsiteY59" fmla="*/ 871843 h 1573123"/>
              <a:gd name="connsiteX60" fmla="*/ 1055084 w 2768061"/>
              <a:gd name="connsiteY60" fmla="*/ 857556 h 1573123"/>
              <a:gd name="connsiteX61" fmla="*/ 957453 w 2768061"/>
              <a:gd name="connsiteY61" fmla="*/ 886131 h 1573123"/>
              <a:gd name="connsiteX62" fmla="*/ 926497 w 2768061"/>
              <a:gd name="connsiteY62" fmla="*/ 907562 h 1573123"/>
              <a:gd name="connsiteX63" fmla="*/ 893159 w 2768061"/>
              <a:gd name="connsiteY63" fmla="*/ 871843 h 1573123"/>
              <a:gd name="connsiteX64" fmla="*/ 888397 w 2768061"/>
              <a:gd name="connsiteY64" fmla="*/ 912325 h 1573123"/>
              <a:gd name="connsiteX65" fmla="*/ 802672 w 2768061"/>
              <a:gd name="connsiteY65" fmla="*/ 859936 h 1573123"/>
              <a:gd name="connsiteX66" fmla="*/ 781240 w 2768061"/>
              <a:gd name="connsiteY66" fmla="*/ 826600 h 1573123"/>
              <a:gd name="connsiteX67" fmla="*/ 793147 w 2768061"/>
              <a:gd name="connsiteY67" fmla="*/ 786117 h 1573123"/>
              <a:gd name="connsiteX68" fmla="*/ 705040 w 2768061"/>
              <a:gd name="connsiteY68" fmla="*/ 809931 h 1573123"/>
              <a:gd name="connsiteX69" fmla="*/ 674084 w 2768061"/>
              <a:gd name="connsiteY69" fmla="*/ 843268 h 1573123"/>
              <a:gd name="connsiteX70" fmla="*/ 633603 w 2768061"/>
              <a:gd name="connsiteY70" fmla="*/ 876606 h 1573123"/>
              <a:gd name="connsiteX71" fmla="*/ 650272 w 2768061"/>
              <a:gd name="connsiteY71" fmla="*/ 917087 h 1573123"/>
              <a:gd name="connsiteX72" fmla="*/ 574072 w 2768061"/>
              <a:gd name="connsiteY72" fmla="*/ 902800 h 1573123"/>
              <a:gd name="connsiteX73" fmla="*/ 540734 w 2768061"/>
              <a:gd name="connsiteY73" fmla="*/ 907562 h 1573123"/>
              <a:gd name="connsiteX74" fmla="*/ 612172 w 2768061"/>
              <a:gd name="connsiteY74" fmla="*/ 950425 h 1573123"/>
              <a:gd name="connsiteX75" fmla="*/ 638365 w 2768061"/>
              <a:gd name="connsiteY75" fmla="*/ 1002812 h 1573123"/>
              <a:gd name="connsiteX76" fmla="*/ 550259 w 2768061"/>
              <a:gd name="connsiteY76" fmla="*/ 1031387 h 1573123"/>
              <a:gd name="connsiteX77" fmla="*/ 12938 w 2768061"/>
              <a:gd name="connsiteY77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00328 w 2768061"/>
              <a:gd name="connsiteY59" fmla="*/ 907562 h 1573123"/>
              <a:gd name="connsiteX60" fmla="*/ 1102709 w 2768061"/>
              <a:gd name="connsiteY60" fmla="*/ 871843 h 1573123"/>
              <a:gd name="connsiteX61" fmla="*/ 1055084 w 2768061"/>
              <a:gd name="connsiteY61" fmla="*/ 857556 h 1573123"/>
              <a:gd name="connsiteX62" fmla="*/ 957453 w 2768061"/>
              <a:gd name="connsiteY62" fmla="*/ 886131 h 1573123"/>
              <a:gd name="connsiteX63" fmla="*/ 926497 w 2768061"/>
              <a:gd name="connsiteY63" fmla="*/ 907562 h 1573123"/>
              <a:gd name="connsiteX64" fmla="*/ 893159 w 2768061"/>
              <a:gd name="connsiteY64" fmla="*/ 871843 h 1573123"/>
              <a:gd name="connsiteX65" fmla="*/ 888397 w 2768061"/>
              <a:gd name="connsiteY65" fmla="*/ 912325 h 1573123"/>
              <a:gd name="connsiteX66" fmla="*/ 802672 w 2768061"/>
              <a:gd name="connsiteY66" fmla="*/ 859936 h 1573123"/>
              <a:gd name="connsiteX67" fmla="*/ 781240 w 2768061"/>
              <a:gd name="connsiteY67" fmla="*/ 826600 h 1573123"/>
              <a:gd name="connsiteX68" fmla="*/ 793147 w 2768061"/>
              <a:gd name="connsiteY68" fmla="*/ 786117 h 1573123"/>
              <a:gd name="connsiteX69" fmla="*/ 705040 w 2768061"/>
              <a:gd name="connsiteY69" fmla="*/ 809931 h 1573123"/>
              <a:gd name="connsiteX70" fmla="*/ 674084 w 2768061"/>
              <a:gd name="connsiteY70" fmla="*/ 843268 h 1573123"/>
              <a:gd name="connsiteX71" fmla="*/ 633603 w 2768061"/>
              <a:gd name="connsiteY71" fmla="*/ 876606 h 1573123"/>
              <a:gd name="connsiteX72" fmla="*/ 650272 w 2768061"/>
              <a:gd name="connsiteY72" fmla="*/ 917087 h 1573123"/>
              <a:gd name="connsiteX73" fmla="*/ 574072 w 2768061"/>
              <a:gd name="connsiteY73" fmla="*/ 902800 h 1573123"/>
              <a:gd name="connsiteX74" fmla="*/ 540734 w 2768061"/>
              <a:gd name="connsiteY74" fmla="*/ 907562 h 1573123"/>
              <a:gd name="connsiteX75" fmla="*/ 612172 w 2768061"/>
              <a:gd name="connsiteY75" fmla="*/ 950425 h 1573123"/>
              <a:gd name="connsiteX76" fmla="*/ 638365 w 2768061"/>
              <a:gd name="connsiteY76" fmla="*/ 1002812 h 1573123"/>
              <a:gd name="connsiteX77" fmla="*/ 550259 w 2768061"/>
              <a:gd name="connsiteY77" fmla="*/ 1031387 h 1573123"/>
              <a:gd name="connsiteX78" fmla="*/ 12938 w 2768061"/>
              <a:gd name="connsiteY78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00328 w 2768061"/>
              <a:gd name="connsiteY60" fmla="*/ 907562 h 1573123"/>
              <a:gd name="connsiteX61" fmla="*/ 1102709 w 2768061"/>
              <a:gd name="connsiteY61" fmla="*/ 871843 h 1573123"/>
              <a:gd name="connsiteX62" fmla="*/ 1055084 w 2768061"/>
              <a:gd name="connsiteY62" fmla="*/ 857556 h 1573123"/>
              <a:gd name="connsiteX63" fmla="*/ 957453 w 2768061"/>
              <a:gd name="connsiteY63" fmla="*/ 886131 h 1573123"/>
              <a:gd name="connsiteX64" fmla="*/ 926497 w 2768061"/>
              <a:gd name="connsiteY64" fmla="*/ 907562 h 1573123"/>
              <a:gd name="connsiteX65" fmla="*/ 893159 w 2768061"/>
              <a:gd name="connsiteY65" fmla="*/ 871843 h 1573123"/>
              <a:gd name="connsiteX66" fmla="*/ 888397 w 2768061"/>
              <a:gd name="connsiteY66" fmla="*/ 912325 h 1573123"/>
              <a:gd name="connsiteX67" fmla="*/ 802672 w 2768061"/>
              <a:gd name="connsiteY67" fmla="*/ 859936 h 1573123"/>
              <a:gd name="connsiteX68" fmla="*/ 781240 w 2768061"/>
              <a:gd name="connsiteY68" fmla="*/ 826600 h 1573123"/>
              <a:gd name="connsiteX69" fmla="*/ 793147 w 2768061"/>
              <a:gd name="connsiteY69" fmla="*/ 786117 h 1573123"/>
              <a:gd name="connsiteX70" fmla="*/ 705040 w 2768061"/>
              <a:gd name="connsiteY70" fmla="*/ 809931 h 1573123"/>
              <a:gd name="connsiteX71" fmla="*/ 674084 w 2768061"/>
              <a:gd name="connsiteY71" fmla="*/ 843268 h 1573123"/>
              <a:gd name="connsiteX72" fmla="*/ 633603 w 2768061"/>
              <a:gd name="connsiteY72" fmla="*/ 876606 h 1573123"/>
              <a:gd name="connsiteX73" fmla="*/ 650272 w 2768061"/>
              <a:gd name="connsiteY73" fmla="*/ 917087 h 1573123"/>
              <a:gd name="connsiteX74" fmla="*/ 574072 w 2768061"/>
              <a:gd name="connsiteY74" fmla="*/ 902800 h 1573123"/>
              <a:gd name="connsiteX75" fmla="*/ 540734 w 2768061"/>
              <a:gd name="connsiteY75" fmla="*/ 907562 h 1573123"/>
              <a:gd name="connsiteX76" fmla="*/ 612172 w 2768061"/>
              <a:gd name="connsiteY76" fmla="*/ 950425 h 1573123"/>
              <a:gd name="connsiteX77" fmla="*/ 638365 w 2768061"/>
              <a:gd name="connsiteY77" fmla="*/ 1002812 h 1573123"/>
              <a:gd name="connsiteX78" fmla="*/ 550259 w 2768061"/>
              <a:gd name="connsiteY78" fmla="*/ 1031387 h 1573123"/>
              <a:gd name="connsiteX79" fmla="*/ 12938 w 2768061"/>
              <a:gd name="connsiteY7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00328 w 2768061"/>
              <a:gd name="connsiteY61" fmla="*/ 907562 h 1573123"/>
              <a:gd name="connsiteX62" fmla="*/ 1102709 w 2768061"/>
              <a:gd name="connsiteY62" fmla="*/ 871843 h 1573123"/>
              <a:gd name="connsiteX63" fmla="*/ 1055084 w 2768061"/>
              <a:gd name="connsiteY63" fmla="*/ 857556 h 1573123"/>
              <a:gd name="connsiteX64" fmla="*/ 957453 w 2768061"/>
              <a:gd name="connsiteY64" fmla="*/ 886131 h 1573123"/>
              <a:gd name="connsiteX65" fmla="*/ 926497 w 2768061"/>
              <a:gd name="connsiteY65" fmla="*/ 907562 h 1573123"/>
              <a:gd name="connsiteX66" fmla="*/ 893159 w 2768061"/>
              <a:gd name="connsiteY66" fmla="*/ 871843 h 1573123"/>
              <a:gd name="connsiteX67" fmla="*/ 888397 w 2768061"/>
              <a:gd name="connsiteY67" fmla="*/ 912325 h 1573123"/>
              <a:gd name="connsiteX68" fmla="*/ 802672 w 2768061"/>
              <a:gd name="connsiteY68" fmla="*/ 859936 h 1573123"/>
              <a:gd name="connsiteX69" fmla="*/ 781240 w 2768061"/>
              <a:gd name="connsiteY69" fmla="*/ 826600 h 1573123"/>
              <a:gd name="connsiteX70" fmla="*/ 793147 w 2768061"/>
              <a:gd name="connsiteY70" fmla="*/ 786117 h 1573123"/>
              <a:gd name="connsiteX71" fmla="*/ 705040 w 2768061"/>
              <a:gd name="connsiteY71" fmla="*/ 809931 h 1573123"/>
              <a:gd name="connsiteX72" fmla="*/ 674084 w 2768061"/>
              <a:gd name="connsiteY72" fmla="*/ 843268 h 1573123"/>
              <a:gd name="connsiteX73" fmla="*/ 633603 w 2768061"/>
              <a:gd name="connsiteY73" fmla="*/ 876606 h 1573123"/>
              <a:gd name="connsiteX74" fmla="*/ 650272 w 2768061"/>
              <a:gd name="connsiteY74" fmla="*/ 917087 h 1573123"/>
              <a:gd name="connsiteX75" fmla="*/ 574072 w 2768061"/>
              <a:gd name="connsiteY75" fmla="*/ 902800 h 1573123"/>
              <a:gd name="connsiteX76" fmla="*/ 540734 w 2768061"/>
              <a:gd name="connsiteY76" fmla="*/ 907562 h 1573123"/>
              <a:gd name="connsiteX77" fmla="*/ 612172 w 2768061"/>
              <a:gd name="connsiteY77" fmla="*/ 950425 h 1573123"/>
              <a:gd name="connsiteX78" fmla="*/ 638365 w 2768061"/>
              <a:gd name="connsiteY78" fmla="*/ 1002812 h 1573123"/>
              <a:gd name="connsiteX79" fmla="*/ 550259 w 2768061"/>
              <a:gd name="connsiteY79" fmla="*/ 1031387 h 1573123"/>
              <a:gd name="connsiteX80" fmla="*/ 12938 w 2768061"/>
              <a:gd name="connsiteY8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957453 w 2768061"/>
              <a:gd name="connsiteY65" fmla="*/ 886131 h 1573123"/>
              <a:gd name="connsiteX66" fmla="*/ 926497 w 2768061"/>
              <a:gd name="connsiteY66" fmla="*/ 907562 h 1573123"/>
              <a:gd name="connsiteX67" fmla="*/ 893159 w 2768061"/>
              <a:gd name="connsiteY67" fmla="*/ 871843 h 1573123"/>
              <a:gd name="connsiteX68" fmla="*/ 888397 w 2768061"/>
              <a:gd name="connsiteY68" fmla="*/ 912325 h 1573123"/>
              <a:gd name="connsiteX69" fmla="*/ 802672 w 2768061"/>
              <a:gd name="connsiteY69" fmla="*/ 859936 h 1573123"/>
              <a:gd name="connsiteX70" fmla="*/ 781240 w 2768061"/>
              <a:gd name="connsiteY70" fmla="*/ 826600 h 1573123"/>
              <a:gd name="connsiteX71" fmla="*/ 793147 w 2768061"/>
              <a:gd name="connsiteY71" fmla="*/ 786117 h 1573123"/>
              <a:gd name="connsiteX72" fmla="*/ 705040 w 2768061"/>
              <a:gd name="connsiteY72" fmla="*/ 809931 h 1573123"/>
              <a:gd name="connsiteX73" fmla="*/ 674084 w 2768061"/>
              <a:gd name="connsiteY73" fmla="*/ 843268 h 1573123"/>
              <a:gd name="connsiteX74" fmla="*/ 633603 w 2768061"/>
              <a:gd name="connsiteY74" fmla="*/ 876606 h 1573123"/>
              <a:gd name="connsiteX75" fmla="*/ 650272 w 2768061"/>
              <a:gd name="connsiteY75" fmla="*/ 917087 h 1573123"/>
              <a:gd name="connsiteX76" fmla="*/ 574072 w 2768061"/>
              <a:gd name="connsiteY76" fmla="*/ 902800 h 1573123"/>
              <a:gd name="connsiteX77" fmla="*/ 540734 w 2768061"/>
              <a:gd name="connsiteY77" fmla="*/ 907562 h 1573123"/>
              <a:gd name="connsiteX78" fmla="*/ 612172 w 2768061"/>
              <a:gd name="connsiteY78" fmla="*/ 950425 h 1573123"/>
              <a:gd name="connsiteX79" fmla="*/ 638365 w 2768061"/>
              <a:gd name="connsiteY79" fmla="*/ 1002812 h 1573123"/>
              <a:gd name="connsiteX80" fmla="*/ 550259 w 2768061"/>
              <a:gd name="connsiteY80" fmla="*/ 1031387 h 1573123"/>
              <a:gd name="connsiteX81" fmla="*/ 12938 w 2768061"/>
              <a:gd name="connsiteY8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893159 w 2768061"/>
              <a:gd name="connsiteY68" fmla="*/ 871843 h 1573123"/>
              <a:gd name="connsiteX69" fmla="*/ 888397 w 2768061"/>
              <a:gd name="connsiteY69" fmla="*/ 912325 h 1573123"/>
              <a:gd name="connsiteX70" fmla="*/ 802672 w 2768061"/>
              <a:gd name="connsiteY70" fmla="*/ 859936 h 1573123"/>
              <a:gd name="connsiteX71" fmla="*/ 781240 w 2768061"/>
              <a:gd name="connsiteY71" fmla="*/ 826600 h 1573123"/>
              <a:gd name="connsiteX72" fmla="*/ 793147 w 2768061"/>
              <a:gd name="connsiteY72" fmla="*/ 786117 h 1573123"/>
              <a:gd name="connsiteX73" fmla="*/ 705040 w 2768061"/>
              <a:gd name="connsiteY73" fmla="*/ 809931 h 1573123"/>
              <a:gd name="connsiteX74" fmla="*/ 674084 w 2768061"/>
              <a:gd name="connsiteY74" fmla="*/ 843268 h 1573123"/>
              <a:gd name="connsiteX75" fmla="*/ 633603 w 2768061"/>
              <a:gd name="connsiteY75" fmla="*/ 876606 h 1573123"/>
              <a:gd name="connsiteX76" fmla="*/ 650272 w 2768061"/>
              <a:gd name="connsiteY76" fmla="*/ 917087 h 1573123"/>
              <a:gd name="connsiteX77" fmla="*/ 574072 w 2768061"/>
              <a:gd name="connsiteY77" fmla="*/ 902800 h 1573123"/>
              <a:gd name="connsiteX78" fmla="*/ 540734 w 2768061"/>
              <a:gd name="connsiteY78" fmla="*/ 907562 h 1573123"/>
              <a:gd name="connsiteX79" fmla="*/ 612172 w 2768061"/>
              <a:gd name="connsiteY79" fmla="*/ 950425 h 1573123"/>
              <a:gd name="connsiteX80" fmla="*/ 638365 w 2768061"/>
              <a:gd name="connsiteY80" fmla="*/ 1002812 h 1573123"/>
              <a:gd name="connsiteX81" fmla="*/ 550259 w 2768061"/>
              <a:gd name="connsiteY81" fmla="*/ 1031387 h 1573123"/>
              <a:gd name="connsiteX82" fmla="*/ 12938 w 2768061"/>
              <a:gd name="connsiteY8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05040 w 2768061"/>
              <a:gd name="connsiteY74" fmla="*/ 809931 h 1573123"/>
              <a:gd name="connsiteX75" fmla="*/ 674084 w 2768061"/>
              <a:gd name="connsiteY75" fmla="*/ 843268 h 1573123"/>
              <a:gd name="connsiteX76" fmla="*/ 633603 w 2768061"/>
              <a:gd name="connsiteY76" fmla="*/ 876606 h 1573123"/>
              <a:gd name="connsiteX77" fmla="*/ 650272 w 2768061"/>
              <a:gd name="connsiteY77" fmla="*/ 917087 h 1573123"/>
              <a:gd name="connsiteX78" fmla="*/ 574072 w 2768061"/>
              <a:gd name="connsiteY78" fmla="*/ 902800 h 1573123"/>
              <a:gd name="connsiteX79" fmla="*/ 540734 w 2768061"/>
              <a:gd name="connsiteY79" fmla="*/ 907562 h 1573123"/>
              <a:gd name="connsiteX80" fmla="*/ 612172 w 2768061"/>
              <a:gd name="connsiteY80" fmla="*/ 950425 h 1573123"/>
              <a:gd name="connsiteX81" fmla="*/ 638365 w 2768061"/>
              <a:gd name="connsiteY81" fmla="*/ 1002812 h 1573123"/>
              <a:gd name="connsiteX82" fmla="*/ 550259 w 2768061"/>
              <a:gd name="connsiteY82" fmla="*/ 1031387 h 1573123"/>
              <a:gd name="connsiteX83" fmla="*/ 12938 w 2768061"/>
              <a:gd name="connsiteY8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14565 w 2768061"/>
              <a:gd name="connsiteY74" fmla="*/ 795643 h 1573123"/>
              <a:gd name="connsiteX75" fmla="*/ 705040 w 2768061"/>
              <a:gd name="connsiteY75" fmla="*/ 809931 h 1573123"/>
              <a:gd name="connsiteX76" fmla="*/ 674084 w 2768061"/>
              <a:gd name="connsiteY76" fmla="*/ 843268 h 1573123"/>
              <a:gd name="connsiteX77" fmla="*/ 633603 w 2768061"/>
              <a:gd name="connsiteY77" fmla="*/ 876606 h 1573123"/>
              <a:gd name="connsiteX78" fmla="*/ 650272 w 2768061"/>
              <a:gd name="connsiteY78" fmla="*/ 917087 h 1573123"/>
              <a:gd name="connsiteX79" fmla="*/ 574072 w 2768061"/>
              <a:gd name="connsiteY79" fmla="*/ 902800 h 1573123"/>
              <a:gd name="connsiteX80" fmla="*/ 540734 w 2768061"/>
              <a:gd name="connsiteY80" fmla="*/ 907562 h 1573123"/>
              <a:gd name="connsiteX81" fmla="*/ 612172 w 2768061"/>
              <a:gd name="connsiteY81" fmla="*/ 950425 h 1573123"/>
              <a:gd name="connsiteX82" fmla="*/ 638365 w 2768061"/>
              <a:gd name="connsiteY82" fmla="*/ 1002812 h 1573123"/>
              <a:gd name="connsiteX83" fmla="*/ 550259 w 2768061"/>
              <a:gd name="connsiteY83" fmla="*/ 1031387 h 1573123"/>
              <a:gd name="connsiteX84" fmla="*/ 12938 w 2768061"/>
              <a:gd name="connsiteY8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62190 w 2768061"/>
              <a:gd name="connsiteY74" fmla="*/ 781356 h 1573123"/>
              <a:gd name="connsiteX75" fmla="*/ 714565 w 2768061"/>
              <a:gd name="connsiteY75" fmla="*/ 795643 h 1573123"/>
              <a:gd name="connsiteX76" fmla="*/ 705040 w 2768061"/>
              <a:gd name="connsiteY76" fmla="*/ 809931 h 1573123"/>
              <a:gd name="connsiteX77" fmla="*/ 674084 w 2768061"/>
              <a:gd name="connsiteY77" fmla="*/ 843268 h 1573123"/>
              <a:gd name="connsiteX78" fmla="*/ 633603 w 2768061"/>
              <a:gd name="connsiteY78" fmla="*/ 876606 h 1573123"/>
              <a:gd name="connsiteX79" fmla="*/ 650272 w 2768061"/>
              <a:gd name="connsiteY79" fmla="*/ 917087 h 1573123"/>
              <a:gd name="connsiteX80" fmla="*/ 574072 w 2768061"/>
              <a:gd name="connsiteY80" fmla="*/ 902800 h 1573123"/>
              <a:gd name="connsiteX81" fmla="*/ 540734 w 2768061"/>
              <a:gd name="connsiteY81" fmla="*/ 907562 h 1573123"/>
              <a:gd name="connsiteX82" fmla="*/ 612172 w 2768061"/>
              <a:gd name="connsiteY82" fmla="*/ 950425 h 1573123"/>
              <a:gd name="connsiteX83" fmla="*/ 638365 w 2768061"/>
              <a:gd name="connsiteY83" fmla="*/ 1002812 h 1573123"/>
              <a:gd name="connsiteX84" fmla="*/ 550259 w 2768061"/>
              <a:gd name="connsiteY84" fmla="*/ 1031387 h 1573123"/>
              <a:gd name="connsiteX85" fmla="*/ 12938 w 2768061"/>
              <a:gd name="connsiteY8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62190 w 2768061"/>
              <a:gd name="connsiteY74" fmla="*/ 781356 h 1573123"/>
              <a:gd name="connsiteX75" fmla="*/ 714565 w 2768061"/>
              <a:gd name="connsiteY75" fmla="*/ 795643 h 1573123"/>
              <a:gd name="connsiteX76" fmla="*/ 705040 w 2768061"/>
              <a:gd name="connsiteY76" fmla="*/ 809931 h 1573123"/>
              <a:gd name="connsiteX77" fmla="*/ 681228 w 2768061"/>
              <a:gd name="connsiteY77" fmla="*/ 826600 h 1573123"/>
              <a:gd name="connsiteX78" fmla="*/ 674084 w 2768061"/>
              <a:gd name="connsiteY78" fmla="*/ 843268 h 1573123"/>
              <a:gd name="connsiteX79" fmla="*/ 633603 w 2768061"/>
              <a:gd name="connsiteY79" fmla="*/ 876606 h 1573123"/>
              <a:gd name="connsiteX80" fmla="*/ 650272 w 2768061"/>
              <a:gd name="connsiteY80" fmla="*/ 917087 h 1573123"/>
              <a:gd name="connsiteX81" fmla="*/ 574072 w 2768061"/>
              <a:gd name="connsiteY81" fmla="*/ 902800 h 1573123"/>
              <a:gd name="connsiteX82" fmla="*/ 540734 w 2768061"/>
              <a:gd name="connsiteY82" fmla="*/ 907562 h 1573123"/>
              <a:gd name="connsiteX83" fmla="*/ 612172 w 2768061"/>
              <a:gd name="connsiteY83" fmla="*/ 950425 h 1573123"/>
              <a:gd name="connsiteX84" fmla="*/ 638365 w 2768061"/>
              <a:gd name="connsiteY84" fmla="*/ 1002812 h 1573123"/>
              <a:gd name="connsiteX85" fmla="*/ 550259 w 2768061"/>
              <a:gd name="connsiteY85" fmla="*/ 1031387 h 1573123"/>
              <a:gd name="connsiteX86" fmla="*/ 12938 w 2768061"/>
              <a:gd name="connsiteY86" fmla="*/ 1047319 h 1573123"/>
              <a:gd name="connsiteX0" fmla="*/ 9279 w 2764402"/>
              <a:gd name="connsiteY0" fmla="*/ 1047319 h 1573123"/>
              <a:gd name="connsiteX1" fmla="*/ 158456 w 2764402"/>
              <a:gd name="connsiteY1" fmla="*/ 836124 h 1573123"/>
              <a:gd name="connsiteX2" fmla="*/ 103688 w 2764402"/>
              <a:gd name="connsiteY2" fmla="*/ 657530 h 1573123"/>
              <a:gd name="connsiteX3" fmla="*/ 165600 w 2764402"/>
              <a:gd name="connsiteY3" fmla="*/ 590855 h 1573123"/>
              <a:gd name="connsiteX4" fmla="*/ 144169 w 2764402"/>
              <a:gd name="connsiteY4" fmla="*/ 224142 h 1573123"/>
              <a:gd name="connsiteX5" fmla="*/ 327525 w 2764402"/>
              <a:gd name="connsiteY5" fmla="*/ 364636 h 1573123"/>
              <a:gd name="connsiteX6" fmla="*/ 501356 w 2764402"/>
              <a:gd name="connsiteY6" fmla="*/ 250336 h 1573123"/>
              <a:gd name="connsiteX7" fmla="*/ 622800 w 2764402"/>
              <a:gd name="connsiteY7" fmla="*/ 495605 h 1573123"/>
              <a:gd name="connsiteX8" fmla="*/ 887119 w 2764402"/>
              <a:gd name="connsiteY8" fmla="*/ 562280 h 1573123"/>
              <a:gd name="connsiteX9" fmla="*/ 963320 w 2764402"/>
              <a:gd name="connsiteY9" fmla="*/ 426549 h 1573123"/>
              <a:gd name="connsiteX10" fmla="*/ 863306 w 2764402"/>
              <a:gd name="connsiteY10" fmla="*/ 417024 h 1573123"/>
              <a:gd name="connsiteX11" fmla="*/ 851400 w 2764402"/>
              <a:gd name="connsiteY11" fmla="*/ 357491 h 1573123"/>
              <a:gd name="connsiteX12" fmla="*/ 1184775 w 2764402"/>
              <a:gd name="connsiteY12" fmla="*/ 340823 h 1573123"/>
              <a:gd name="connsiteX13" fmla="*/ 1498765 w 2764402"/>
              <a:gd name="connsiteY13" fmla="*/ 250164 h 1573123"/>
              <a:gd name="connsiteX14" fmla="*/ 1639594 w 2764402"/>
              <a:gd name="connsiteY14" fmla="*/ 188423 h 1573123"/>
              <a:gd name="connsiteX15" fmla="*/ 1794375 w 2764402"/>
              <a:gd name="connsiteY15" fmla="*/ 183660 h 1573123"/>
              <a:gd name="connsiteX16" fmla="*/ 1865813 w 2764402"/>
              <a:gd name="connsiteY16" fmla="*/ 309866 h 1573123"/>
              <a:gd name="connsiteX17" fmla="*/ 2027738 w 2764402"/>
              <a:gd name="connsiteY17" fmla="*/ 271766 h 1573123"/>
              <a:gd name="connsiteX18" fmla="*/ 1932488 w 2764402"/>
              <a:gd name="connsiteY18" fmla="*/ 359873 h 1573123"/>
              <a:gd name="connsiteX19" fmla="*/ 2046788 w 2764402"/>
              <a:gd name="connsiteY19" fmla="*/ 331298 h 1573123"/>
              <a:gd name="connsiteX20" fmla="*/ 2142037 w 2764402"/>
              <a:gd name="connsiteY20" fmla="*/ 271766 h 1573123"/>
              <a:gd name="connsiteX21" fmla="*/ 2065838 w 2764402"/>
              <a:gd name="connsiteY21" fmla="*/ 264623 h 1573123"/>
              <a:gd name="connsiteX22" fmla="*/ 2065838 w 2764402"/>
              <a:gd name="connsiteY22" fmla="*/ 202710 h 1573123"/>
              <a:gd name="connsiteX23" fmla="*/ 2115843 w 2764402"/>
              <a:gd name="connsiteY23" fmla="*/ 202710 h 1573123"/>
              <a:gd name="connsiteX24" fmla="*/ 2222999 w 2764402"/>
              <a:gd name="connsiteY24" fmla="*/ 97935 h 1573123"/>
              <a:gd name="connsiteX25" fmla="*/ 2273005 w 2764402"/>
              <a:gd name="connsiteY25" fmla="*/ 305 h 1573123"/>
              <a:gd name="connsiteX26" fmla="*/ 2237287 w 2764402"/>
              <a:gd name="connsiteY26" fmla="*/ 114604 h 1573123"/>
              <a:gd name="connsiteX27" fmla="*/ 2163469 w 2764402"/>
              <a:gd name="connsiteY27" fmla="*/ 193186 h 1573123"/>
              <a:gd name="connsiteX28" fmla="*/ 2332538 w 2764402"/>
              <a:gd name="connsiteY28" fmla="*/ 257480 h 1573123"/>
              <a:gd name="connsiteX29" fmla="*/ 2734968 w 2764402"/>
              <a:gd name="connsiteY29" fmla="*/ 205092 h 1573123"/>
              <a:gd name="connsiteX30" fmla="*/ 2697739 w 2764402"/>
              <a:gd name="connsiteY30" fmla="*/ 559163 h 1573123"/>
              <a:gd name="connsiteX31" fmla="*/ 2630194 w 2764402"/>
              <a:gd name="connsiteY31" fmla="*/ 967092 h 1573123"/>
              <a:gd name="connsiteX32" fmla="*/ 2461125 w 2764402"/>
              <a:gd name="connsiteY32" fmla="*/ 869462 h 1573123"/>
              <a:gd name="connsiteX33" fmla="*/ 2296819 w 2764402"/>
              <a:gd name="connsiteY33" fmla="*/ 926612 h 1573123"/>
              <a:gd name="connsiteX34" fmla="*/ 2275388 w 2764402"/>
              <a:gd name="connsiteY34" fmla="*/ 1062342 h 1573123"/>
              <a:gd name="connsiteX35" fmla="*/ 2042025 w 2764402"/>
              <a:gd name="connsiteY35" fmla="*/ 1148067 h 1573123"/>
              <a:gd name="connsiteX36" fmla="*/ 2020594 w 2764402"/>
              <a:gd name="connsiteY36" fmla="*/ 1238556 h 1573123"/>
              <a:gd name="connsiteX37" fmla="*/ 1953919 w 2764402"/>
              <a:gd name="connsiteY37" fmla="*/ 1309993 h 1573123"/>
              <a:gd name="connsiteX38" fmla="*/ 2013450 w 2764402"/>
              <a:gd name="connsiteY38" fmla="*/ 1350474 h 1573123"/>
              <a:gd name="connsiteX39" fmla="*/ 1920581 w 2764402"/>
              <a:gd name="connsiteY39" fmla="*/ 1450487 h 1573123"/>
              <a:gd name="connsiteX40" fmla="*/ 1899150 w 2764402"/>
              <a:gd name="connsiteY40" fmla="*/ 1533831 h 1573123"/>
              <a:gd name="connsiteX41" fmla="*/ 1808328 w 2764402"/>
              <a:gd name="connsiteY41" fmla="*/ 1573012 h 1573123"/>
              <a:gd name="connsiteX42" fmla="*/ 1646738 w 2764402"/>
              <a:gd name="connsiteY42" fmla="*/ 1543356 h 1573123"/>
              <a:gd name="connsiteX43" fmla="*/ 1563394 w 2764402"/>
              <a:gd name="connsiteY43" fmla="*/ 1479061 h 1573123"/>
              <a:gd name="connsiteX44" fmla="*/ 1461000 w 2764402"/>
              <a:gd name="connsiteY44" fmla="*/ 1379050 h 1573123"/>
              <a:gd name="connsiteX45" fmla="*/ 1470525 w 2764402"/>
              <a:gd name="connsiteY45" fmla="*/ 1429056 h 1573123"/>
              <a:gd name="connsiteX46" fmla="*/ 1413375 w 2764402"/>
              <a:gd name="connsiteY46" fmla="*/ 1457630 h 1573123"/>
              <a:gd name="connsiteX47" fmla="*/ 1306219 w 2764402"/>
              <a:gd name="connsiteY47" fmla="*/ 1355237 h 1573123"/>
              <a:gd name="connsiteX48" fmla="*/ 1327650 w 2764402"/>
              <a:gd name="connsiteY48" fmla="*/ 1338568 h 1573123"/>
              <a:gd name="connsiteX49" fmla="*/ 1349081 w 2764402"/>
              <a:gd name="connsiteY49" fmla="*/ 1298087 h 1573123"/>
              <a:gd name="connsiteX50" fmla="*/ 1296694 w 2764402"/>
              <a:gd name="connsiteY50" fmla="*/ 1288562 h 1573123"/>
              <a:gd name="connsiteX51" fmla="*/ 1220494 w 2764402"/>
              <a:gd name="connsiteY51" fmla="*/ 1245700 h 1573123"/>
              <a:gd name="connsiteX52" fmla="*/ 1168106 w 2764402"/>
              <a:gd name="connsiteY52" fmla="*/ 1226650 h 1573123"/>
              <a:gd name="connsiteX53" fmla="*/ 1156200 w 2764402"/>
              <a:gd name="connsiteY53" fmla="*/ 1162356 h 1573123"/>
              <a:gd name="connsiteX54" fmla="*/ 1168106 w 2764402"/>
              <a:gd name="connsiteY54" fmla="*/ 1098062 h 1573123"/>
              <a:gd name="connsiteX55" fmla="*/ 1137150 w 2764402"/>
              <a:gd name="connsiteY55" fmla="*/ 1064725 h 1573123"/>
              <a:gd name="connsiteX56" fmla="*/ 1084763 w 2764402"/>
              <a:gd name="connsiteY56" fmla="*/ 1040912 h 1573123"/>
              <a:gd name="connsiteX57" fmla="*/ 1110956 w 2764402"/>
              <a:gd name="connsiteY57" fmla="*/ 1017100 h 1573123"/>
              <a:gd name="connsiteX58" fmla="*/ 1156200 w 2764402"/>
              <a:gd name="connsiteY58" fmla="*/ 1021862 h 1573123"/>
              <a:gd name="connsiteX59" fmla="*/ 1151438 w 2764402"/>
              <a:gd name="connsiteY59" fmla="*/ 974237 h 1573123"/>
              <a:gd name="connsiteX60" fmla="*/ 1122863 w 2764402"/>
              <a:gd name="connsiteY60" fmla="*/ 969475 h 1573123"/>
              <a:gd name="connsiteX61" fmla="*/ 1127625 w 2764402"/>
              <a:gd name="connsiteY61" fmla="*/ 921850 h 1573123"/>
              <a:gd name="connsiteX62" fmla="*/ 1096669 w 2764402"/>
              <a:gd name="connsiteY62" fmla="*/ 907562 h 1573123"/>
              <a:gd name="connsiteX63" fmla="*/ 1099050 w 2764402"/>
              <a:gd name="connsiteY63" fmla="*/ 871843 h 1573123"/>
              <a:gd name="connsiteX64" fmla="*/ 1051425 w 2764402"/>
              <a:gd name="connsiteY64" fmla="*/ 857556 h 1573123"/>
              <a:gd name="connsiteX65" fmla="*/ 1032375 w 2764402"/>
              <a:gd name="connsiteY65" fmla="*/ 878987 h 1573123"/>
              <a:gd name="connsiteX66" fmla="*/ 953794 w 2764402"/>
              <a:gd name="connsiteY66" fmla="*/ 886131 h 1573123"/>
              <a:gd name="connsiteX67" fmla="*/ 922838 w 2764402"/>
              <a:gd name="connsiteY67" fmla="*/ 907562 h 1573123"/>
              <a:gd name="connsiteX68" fmla="*/ 922838 w 2764402"/>
              <a:gd name="connsiteY68" fmla="*/ 876606 h 1573123"/>
              <a:gd name="connsiteX69" fmla="*/ 889500 w 2764402"/>
              <a:gd name="connsiteY69" fmla="*/ 871843 h 1573123"/>
              <a:gd name="connsiteX70" fmla="*/ 884738 w 2764402"/>
              <a:gd name="connsiteY70" fmla="*/ 912325 h 1573123"/>
              <a:gd name="connsiteX71" fmla="*/ 799013 w 2764402"/>
              <a:gd name="connsiteY71" fmla="*/ 859936 h 1573123"/>
              <a:gd name="connsiteX72" fmla="*/ 777581 w 2764402"/>
              <a:gd name="connsiteY72" fmla="*/ 826600 h 1573123"/>
              <a:gd name="connsiteX73" fmla="*/ 789488 w 2764402"/>
              <a:gd name="connsiteY73" fmla="*/ 786117 h 1573123"/>
              <a:gd name="connsiteX74" fmla="*/ 758531 w 2764402"/>
              <a:gd name="connsiteY74" fmla="*/ 781356 h 1573123"/>
              <a:gd name="connsiteX75" fmla="*/ 710906 w 2764402"/>
              <a:gd name="connsiteY75" fmla="*/ 795643 h 1573123"/>
              <a:gd name="connsiteX76" fmla="*/ 701381 w 2764402"/>
              <a:gd name="connsiteY76" fmla="*/ 809931 h 1573123"/>
              <a:gd name="connsiteX77" fmla="*/ 677569 w 2764402"/>
              <a:gd name="connsiteY77" fmla="*/ 826600 h 1573123"/>
              <a:gd name="connsiteX78" fmla="*/ 670425 w 2764402"/>
              <a:gd name="connsiteY78" fmla="*/ 843268 h 1573123"/>
              <a:gd name="connsiteX79" fmla="*/ 629944 w 2764402"/>
              <a:gd name="connsiteY79" fmla="*/ 876606 h 1573123"/>
              <a:gd name="connsiteX80" fmla="*/ 646613 w 2764402"/>
              <a:gd name="connsiteY80" fmla="*/ 917087 h 1573123"/>
              <a:gd name="connsiteX81" fmla="*/ 570413 w 2764402"/>
              <a:gd name="connsiteY81" fmla="*/ 902800 h 1573123"/>
              <a:gd name="connsiteX82" fmla="*/ 537075 w 2764402"/>
              <a:gd name="connsiteY82" fmla="*/ 907562 h 1573123"/>
              <a:gd name="connsiteX83" fmla="*/ 608513 w 2764402"/>
              <a:gd name="connsiteY83" fmla="*/ 950425 h 1573123"/>
              <a:gd name="connsiteX84" fmla="*/ 634706 w 2764402"/>
              <a:gd name="connsiteY84" fmla="*/ 1002812 h 1573123"/>
              <a:gd name="connsiteX85" fmla="*/ 546600 w 2764402"/>
              <a:gd name="connsiteY85" fmla="*/ 1031387 h 1573123"/>
              <a:gd name="connsiteX86" fmla="*/ 472781 w 2764402"/>
              <a:gd name="connsiteY86" fmla="*/ 928993 h 1573123"/>
              <a:gd name="connsiteX87" fmla="*/ 9279 w 2764402"/>
              <a:gd name="connsiteY87" fmla="*/ 1047319 h 1573123"/>
              <a:gd name="connsiteX0" fmla="*/ 102 w 2755225"/>
              <a:gd name="connsiteY0" fmla="*/ 1047319 h 1573123"/>
              <a:gd name="connsiteX1" fmla="*/ 149279 w 2755225"/>
              <a:gd name="connsiteY1" fmla="*/ 836124 h 1573123"/>
              <a:gd name="connsiteX2" fmla="*/ 94511 w 2755225"/>
              <a:gd name="connsiteY2" fmla="*/ 657530 h 1573123"/>
              <a:gd name="connsiteX3" fmla="*/ 156423 w 2755225"/>
              <a:gd name="connsiteY3" fmla="*/ 590855 h 1573123"/>
              <a:gd name="connsiteX4" fmla="*/ 134992 w 2755225"/>
              <a:gd name="connsiteY4" fmla="*/ 224142 h 1573123"/>
              <a:gd name="connsiteX5" fmla="*/ 318348 w 2755225"/>
              <a:gd name="connsiteY5" fmla="*/ 364636 h 1573123"/>
              <a:gd name="connsiteX6" fmla="*/ 492179 w 2755225"/>
              <a:gd name="connsiteY6" fmla="*/ 250336 h 1573123"/>
              <a:gd name="connsiteX7" fmla="*/ 613623 w 2755225"/>
              <a:gd name="connsiteY7" fmla="*/ 495605 h 1573123"/>
              <a:gd name="connsiteX8" fmla="*/ 877942 w 2755225"/>
              <a:gd name="connsiteY8" fmla="*/ 562280 h 1573123"/>
              <a:gd name="connsiteX9" fmla="*/ 954143 w 2755225"/>
              <a:gd name="connsiteY9" fmla="*/ 426549 h 1573123"/>
              <a:gd name="connsiteX10" fmla="*/ 854129 w 2755225"/>
              <a:gd name="connsiteY10" fmla="*/ 417024 h 1573123"/>
              <a:gd name="connsiteX11" fmla="*/ 842223 w 2755225"/>
              <a:gd name="connsiteY11" fmla="*/ 357491 h 1573123"/>
              <a:gd name="connsiteX12" fmla="*/ 1175598 w 2755225"/>
              <a:gd name="connsiteY12" fmla="*/ 340823 h 1573123"/>
              <a:gd name="connsiteX13" fmla="*/ 1489588 w 2755225"/>
              <a:gd name="connsiteY13" fmla="*/ 250164 h 1573123"/>
              <a:gd name="connsiteX14" fmla="*/ 1630417 w 2755225"/>
              <a:gd name="connsiteY14" fmla="*/ 188423 h 1573123"/>
              <a:gd name="connsiteX15" fmla="*/ 1785198 w 2755225"/>
              <a:gd name="connsiteY15" fmla="*/ 183660 h 1573123"/>
              <a:gd name="connsiteX16" fmla="*/ 1856636 w 2755225"/>
              <a:gd name="connsiteY16" fmla="*/ 309866 h 1573123"/>
              <a:gd name="connsiteX17" fmla="*/ 2018561 w 2755225"/>
              <a:gd name="connsiteY17" fmla="*/ 271766 h 1573123"/>
              <a:gd name="connsiteX18" fmla="*/ 1923311 w 2755225"/>
              <a:gd name="connsiteY18" fmla="*/ 359873 h 1573123"/>
              <a:gd name="connsiteX19" fmla="*/ 2037611 w 2755225"/>
              <a:gd name="connsiteY19" fmla="*/ 331298 h 1573123"/>
              <a:gd name="connsiteX20" fmla="*/ 2132860 w 2755225"/>
              <a:gd name="connsiteY20" fmla="*/ 271766 h 1573123"/>
              <a:gd name="connsiteX21" fmla="*/ 2056661 w 2755225"/>
              <a:gd name="connsiteY21" fmla="*/ 264623 h 1573123"/>
              <a:gd name="connsiteX22" fmla="*/ 2056661 w 2755225"/>
              <a:gd name="connsiteY22" fmla="*/ 202710 h 1573123"/>
              <a:gd name="connsiteX23" fmla="*/ 2106666 w 2755225"/>
              <a:gd name="connsiteY23" fmla="*/ 202710 h 1573123"/>
              <a:gd name="connsiteX24" fmla="*/ 2213822 w 2755225"/>
              <a:gd name="connsiteY24" fmla="*/ 97935 h 1573123"/>
              <a:gd name="connsiteX25" fmla="*/ 2263828 w 2755225"/>
              <a:gd name="connsiteY25" fmla="*/ 305 h 1573123"/>
              <a:gd name="connsiteX26" fmla="*/ 2228110 w 2755225"/>
              <a:gd name="connsiteY26" fmla="*/ 114604 h 1573123"/>
              <a:gd name="connsiteX27" fmla="*/ 2154292 w 2755225"/>
              <a:gd name="connsiteY27" fmla="*/ 193186 h 1573123"/>
              <a:gd name="connsiteX28" fmla="*/ 2323361 w 2755225"/>
              <a:gd name="connsiteY28" fmla="*/ 257480 h 1573123"/>
              <a:gd name="connsiteX29" fmla="*/ 2725791 w 2755225"/>
              <a:gd name="connsiteY29" fmla="*/ 205092 h 1573123"/>
              <a:gd name="connsiteX30" fmla="*/ 2688562 w 2755225"/>
              <a:gd name="connsiteY30" fmla="*/ 559163 h 1573123"/>
              <a:gd name="connsiteX31" fmla="*/ 2621017 w 2755225"/>
              <a:gd name="connsiteY31" fmla="*/ 967092 h 1573123"/>
              <a:gd name="connsiteX32" fmla="*/ 2451948 w 2755225"/>
              <a:gd name="connsiteY32" fmla="*/ 869462 h 1573123"/>
              <a:gd name="connsiteX33" fmla="*/ 2287642 w 2755225"/>
              <a:gd name="connsiteY33" fmla="*/ 926612 h 1573123"/>
              <a:gd name="connsiteX34" fmla="*/ 2266211 w 2755225"/>
              <a:gd name="connsiteY34" fmla="*/ 1062342 h 1573123"/>
              <a:gd name="connsiteX35" fmla="*/ 2032848 w 2755225"/>
              <a:gd name="connsiteY35" fmla="*/ 1148067 h 1573123"/>
              <a:gd name="connsiteX36" fmla="*/ 2011417 w 2755225"/>
              <a:gd name="connsiteY36" fmla="*/ 1238556 h 1573123"/>
              <a:gd name="connsiteX37" fmla="*/ 1944742 w 2755225"/>
              <a:gd name="connsiteY37" fmla="*/ 1309993 h 1573123"/>
              <a:gd name="connsiteX38" fmla="*/ 2004273 w 2755225"/>
              <a:gd name="connsiteY38" fmla="*/ 1350474 h 1573123"/>
              <a:gd name="connsiteX39" fmla="*/ 1911404 w 2755225"/>
              <a:gd name="connsiteY39" fmla="*/ 1450487 h 1573123"/>
              <a:gd name="connsiteX40" fmla="*/ 1889973 w 2755225"/>
              <a:gd name="connsiteY40" fmla="*/ 1533831 h 1573123"/>
              <a:gd name="connsiteX41" fmla="*/ 1799151 w 2755225"/>
              <a:gd name="connsiteY41" fmla="*/ 1573012 h 1573123"/>
              <a:gd name="connsiteX42" fmla="*/ 1637561 w 2755225"/>
              <a:gd name="connsiteY42" fmla="*/ 1543356 h 1573123"/>
              <a:gd name="connsiteX43" fmla="*/ 1554217 w 2755225"/>
              <a:gd name="connsiteY43" fmla="*/ 1479061 h 1573123"/>
              <a:gd name="connsiteX44" fmla="*/ 1451823 w 2755225"/>
              <a:gd name="connsiteY44" fmla="*/ 1379050 h 1573123"/>
              <a:gd name="connsiteX45" fmla="*/ 1461348 w 2755225"/>
              <a:gd name="connsiteY45" fmla="*/ 1429056 h 1573123"/>
              <a:gd name="connsiteX46" fmla="*/ 1404198 w 2755225"/>
              <a:gd name="connsiteY46" fmla="*/ 1457630 h 1573123"/>
              <a:gd name="connsiteX47" fmla="*/ 1297042 w 2755225"/>
              <a:gd name="connsiteY47" fmla="*/ 1355237 h 1573123"/>
              <a:gd name="connsiteX48" fmla="*/ 1318473 w 2755225"/>
              <a:gd name="connsiteY48" fmla="*/ 1338568 h 1573123"/>
              <a:gd name="connsiteX49" fmla="*/ 1339904 w 2755225"/>
              <a:gd name="connsiteY49" fmla="*/ 1298087 h 1573123"/>
              <a:gd name="connsiteX50" fmla="*/ 1287517 w 2755225"/>
              <a:gd name="connsiteY50" fmla="*/ 1288562 h 1573123"/>
              <a:gd name="connsiteX51" fmla="*/ 1211317 w 2755225"/>
              <a:gd name="connsiteY51" fmla="*/ 1245700 h 1573123"/>
              <a:gd name="connsiteX52" fmla="*/ 1158929 w 2755225"/>
              <a:gd name="connsiteY52" fmla="*/ 1226650 h 1573123"/>
              <a:gd name="connsiteX53" fmla="*/ 1147023 w 2755225"/>
              <a:gd name="connsiteY53" fmla="*/ 1162356 h 1573123"/>
              <a:gd name="connsiteX54" fmla="*/ 1158929 w 2755225"/>
              <a:gd name="connsiteY54" fmla="*/ 1098062 h 1573123"/>
              <a:gd name="connsiteX55" fmla="*/ 1127973 w 2755225"/>
              <a:gd name="connsiteY55" fmla="*/ 1064725 h 1573123"/>
              <a:gd name="connsiteX56" fmla="*/ 1075586 w 2755225"/>
              <a:gd name="connsiteY56" fmla="*/ 1040912 h 1573123"/>
              <a:gd name="connsiteX57" fmla="*/ 1101779 w 2755225"/>
              <a:gd name="connsiteY57" fmla="*/ 1017100 h 1573123"/>
              <a:gd name="connsiteX58" fmla="*/ 1147023 w 2755225"/>
              <a:gd name="connsiteY58" fmla="*/ 1021862 h 1573123"/>
              <a:gd name="connsiteX59" fmla="*/ 1142261 w 2755225"/>
              <a:gd name="connsiteY59" fmla="*/ 974237 h 1573123"/>
              <a:gd name="connsiteX60" fmla="*/ 1113686 w 2755225"/>
              <a:gd name="connsiteY60" fmla="*/ 969475 h 1573123"/>
              <a:gd name="connsiteX61" fmla="*/ 1118448 w 2755225"/>
              <a:gd name="connsiteY61" fmla="*/ 921850 h 1573123"/>
              <a:gd name="connsiteX62" fmla="*/ 1087492 w 2755225"/>
              <a:gd name="connsiteY62" fmla="*/ 907562 h 1573123"/>
              <a:gd name="connsiteX63" fmla="*/ 1089873 w 2755225"/>
              <a:gd name="connsiteY63" fmla="*/ 871843 h 1573123"/>
              <a:gd name="connsiteX64" fmla="*/ 1042248 w 2755225"/>
              <a:gd name="connsiteY64" fmla="*/ 857556 h 1573123"/>
              <a:gd name="connsiteX65" fmla="*/ 1023198 w 2755225"/>
              <a:gd name="connsiteY65" fmla="*/ 878987 h 1573123"/>
              <a:gd name="connsiteX66" fmla="*/ 944617 w 2755225"/>
              <a:gd name="connsiteY66" fmla="*/ 886131 h 1573123"/>
              <a:gd name="connsiteX67" fmla="*/ 913661 w 2755225"/>
              <a:gd name="connsiteY67" fmla="*/ 907562 h 1573123"/>
              <a:gd name="connsiteX68" fmla="*/ 913661 w 2755225"/>
              <a:gd name="connsiteY68" fmla="*/ 876606 h 1573123"/>
              <a:gd name="connsiteX69" fmla="*/ 880323 w 2755225"/>
              <a:gd name="connsiteY69" fmla="*/ 871843 h 1573123"/>
              <a:gd name="connsiteX70" fmla="*/ 875561 w 2755225"/>
              <a:gd name="connsiteY70" fmla="*/ 912325 h 1573123"/>
              <a:gd name="connsiteX71" fmla="*/ 789836 w 2755225"/>
              <a:gd name="connsiteY71" fmla="*/ 859936 h 1573123"/>
              <a:gd name="connsiteX72" fmla="*/ 768404 w 2755225"/>
              <a:gd name="connsiteY72" fmla="*/ 826600 h 1573123"/>
              <a:gd name="connsiteX73" fmla="*/ 780311 w 2755225"/>
              <a:gd name="connsiteY73" fmla="*/ 786117 h 1573123"/>
              <a:gd name="connsiteX74" fmla="*/ 749354 w 2755225"/>
              <a:gd name="connsiteY74" fmla="*/ 781356 h 1573123"/>
              <a:gd name="connsiteX75" fmla="*/ 701729 w 2755225"/>
              <a:gd name="connsiteY75" fmla="*/ 795643 h 1573123"/>
              <a:gd name="connsiteX76" fmla="*/ 692204 w 2755225"/>
              <a:gd name="connsiteY76" fmla="*/ 809931 h 1573123"/>
              <a:gd name="connsiteX77" fmla="*/ 668392 w 2755225"/>
              <a:gd name="connsiteY77" fmla="*/ 826600 h 1573123"/>
              <a:gd name="connsiteX78" fmla="*/ 661248 w 2755225"/>
              <a:gd name="connsiteY78" fmla="*/ 843268 h 1573123"/>
              <a:gd name="connsiteX79" fmla="*/ 620767 w 2755225"/>
              <a:gd name="connsiteY79" fmla="*/ 876606 h 1573123"/>
              <a:gd name="connsiteX80" fmla="*/ 637436 w 2755225"/>
              <a:gd name="connsiteY80" fmla="*/ 917087 h 1573123"/>
              <a:gd name="connsiteX81" fmla="*/ 561236 w 2755225"/>
              <a:gd name="connsiteY81" fmla="*/ 902800 h 1573123"/>
              <a:gd name="connsiteX82" fmla="*/ 527898 w 2755225"/>
              <a:gd name="connsiteY82" fmla="*/ 907562 h 1573123"/>
              <a:gd name="connsiteX83" fmla="*/ 599336 w 2755225"/>
              <a:gd name="connsiteY83" fmla="*/ 950425 h 1573123"/>
              <a:gd name="connsiteX84" fmla="*/ 625529 w 2755225"/>
              <a:gd name="connsiteY84" fmla="*/ 1002812 h 1573123"/>
              <a:gd name="connsiteX85" fmla="*/ 537423 w 2755225"/>
              <a:gd name="connsiteY85" fmla="*/ 1031387 h 1573123"/>
              <a:gd name="connsiteX86" fmla="*/ 463604 w 2755225"/>
              <a:gd name="connsiteY86" fmla="*/ 928993 h 1573123"/>
              <a:gd name="connsiteX87" fmla="*/ 175472 w 2755225"/>
              <a:gd name="connsiteY87" fmla="*/ 1109968 h 1573123"/>
              <a:gd name="connsiteX88" fmla="*/ 102 w 2755225"/>
              <a:gd name="connsiteY88" fmla="*/ 1047319 h 1573123"/>
              <a:gd name="connsiteX0" fmla="*/ 22276 w 2777399"/>
              <a:gd name="connsiteY0" fmla="*/ 1047319 h 1573123"/>
              <a:gd name="connsiteX1" fmla="*/ 171453 w 2777399"/>
              <a:gd name="connsiteY1" fmla="*/ 836124 h 1573123"/>
              <a:gd name="connsiteX2" fmla="*/ 116685 w 2777399"/>
              <a:gd name="connsiteY2" fmla="*/ 657530 h 1573123"/>
              <a:gd name="connsiteX3" fmla="*/ 178597 w 2777399"/>
              <a:gd name="connsiteY3" fmla="*/ 590855 h 1573123"/>
              <a:gd name="connsiteX4" fmla="*/ 157166 w 2777399"/>
              <a:gd name="connsiteY4" fmla="*/ 224142 h 1573123"/>
              <a:gd name="connsiteX5" fmla="*/ 340522 w 2777399"/>
              <a:gd name="connsiteY5" fmla="*/ 364636 h 1573123"/>
              <a:gd name="connsiteX6" fmla="*/ 514353 w 2777399"/>
              <a:gd name="connsiteY6" fmla="*/ 250336 h 1573123"/>
              <a:gd name="connsiteX7" fmla="*/ 635797 w 2777399"/>
              <a:gd name="connsiteY7" fmla="*/ 495605 h 1573123"/>
              <a:gd name="connsiteX8" fmla="*/ 900116 w 2777399"/>
              <a:gd name="connsiteY8" fmla="*/ 562280 h 1573123"/>
              <a:gd name="connsiteX9" fmla="*/ 976317 w 2777399"/>
              <a:gd name="connsiteY9" fmla="*/ 426549 h 1573123"/>
              <a:gd name="connsiteX10" fmla="*/ 876303 w 2777399"/>
              <a:gd name="connsiteY10" fmla="*/ 417024 h 1573123"/>
              <a:gd name="connsiteX11" fmla="*/ 864397 w 2777399"/>
              <a:gd name="connsiteY11" fmla="*/ 357491 h 1573123"/>
              <a:gd name="connsiteX12" fmla="*/ 1197772 w 2777399"/>
              <a:gd name="connsiteY12" fmla="*/ 340823 h 1573123"/>
              <a:gd name="connsiteX13" fmla="*/ 1511762 w 2777399"/>
              <a:gd name="connsiteY13" fmla="*/ 250164 h 1573123"/>
              <a:gd name="connsiteX14" fmla="*/ 1652591 w 2777399"/>
              <a:gd name="connsiteY14" fmla="*/ 188423 h 1573123"/>
              <a:gd name="connsiteX15" fmla="*/ 1807372 w 2777399"/>
              <a:gd name="connsiteY15" fmla="*/ 183660 h 1573123"/>
              <a:gd name="connsiteX16" fmla="*/ 1878810 w 2777399"/>
              <a:gd name="connsiteY16" fmla="*/ 309866 h 1573123"/>
              <a:gd name="connsiteX17" fmla="*/ 2040735 w 2777399"/>
              <a:gd name="connsiteY17" fmla="*/ 271766 h 1573123"/>
              <a:gd name="connsiteX18" fmla="*/ 1945485 w 2777399"/>
              <a:gd name="connsiteY18" fmla="*/ 359873 h 1573123"/>
              <a:gd name="connsiteX19" fmla="*/ 2059785 w 2777399"/>
              <a:gd name="connsiteY19" fmla="*/ 331298 h 1573123"/>
              <a:gd name="connsiteX20" fmla="*/ 2155034 w 2777399"/>
              <a:gd name="connsiteY20" fmla="*/ 271766 h 1573123"/>
              <a:gd name="connsiteX21" fmla="*/ 2078835 w 2777399"/>
              <a:gd name="connsiteY21" fmla="*/ 264623 h 1573123"/>
              <a:gd name="connsiteX22" fmla="*/ 2078835 w 2777399"/>
              <a:gd name="connsiteY22" fmla="*/ 202710 h 1573123"/>
              <a:gd name="connsiteX23" fmla="*/ 2128840 w 2777399"/>
              <a:gd name="connsiteY23" fmla="*/ 202710 h 1573123"/>
              <a:gd name="connsiteX24" fmla="*/ 2235996 w 2777399"/>
              <a:gd name="connsiteY24" fmla="*/ 97935 h 1573123"/>
              <a:gd name="connsiteX25" fmla="*/ 2286002 w 2777399"/>
              <a:gd name="connsiteY25" fmla="*/ 305 h 1573123"/>
              <a:gd name="connsiteX26" fmla="*/ 2250284 w 2777399"/>
              <a:gd name="connsiteY26" fmla="*/ 114604 h 1573123"/>
              <a:gd name="connsiteX27" fmla="*/ 2176466 w 2777399"/>
              <a:gd name="connsiteY27" fmla="*/ 193186 h 1573123"/>
              <a:gd name="connsiteX28" fmla="*/ 2345535 w 2777399"/>
              <a:gd name="connsiteY28" fmla="*/ 257480 h 1573123"/>
              <a:gd name="connsiteX29" fmla="*/ 2747965 w 2777399"/>
              <a:gd name="connsiteY29" fmla="*/ 205092 h 1573123"/>
              <a:gd name="connsiteX30" fmla="*/ 2710736 w 2777399"/>
              <a:gd name="connsiteY30" fmla="*/ 559163 h 1573123"/>
              <a:gd name="connsiteX31" fmla="*/ 2643191 w 2777399"/>
              <a:gd name="connsiteY31" fmla="*/ 967092 h 1573123"/>
              <a:gd name="connsiteX32" fmla="*/ 2474122 w 2777399"/>
              <a:gd name="connsiteY32" fmla="*/ 869462 h 1573123"/>
              <a:gd name="connsiteX33" fmla="*/ 2309816 w 2777399"/>
              <a:gd name="connsiteY33" fmla="*/ 926612 h 1573123"/>
              <a:gd name="connsiteX34" fmla="*/ 2288385 w 2777399"/>
              <a:gd name="connsiteY34" fmla="*/ 1062342 h 1573123"/>
              <a:gd name="connsiteX35" fmla="*/ 2055022 w 2777399"/>
              <a:gd name="connsiteY35" fmla="*/ 1148067 h 1573123"/>
              <a:gd name="connsiteX36" fmla="*/ 2033591 w 2777399"/>
              <a:gd name="connsiteY36" fmla="*/ 1238556 h 1573123"/>
              <a:gd name="connsiteX37" fmla="*/ 1966916 w 2777399"/>
              <a:gd name="connsiteY37" fmla="*/ 1309993 h 1573123"/>
              <a:gd name="connsiteX38" fmla="*/ 2026447 w 2777399"/>
              <a:gd name="connsiteY38" fmla="*/ 1350474 h 1573123"/>
              <a:gd name="connsiteX39" fmla="*/ 1933578 w 2777399"/>
              <a:gd name="connsiteY39" fmla="*/ 1450487 h 1573123"/>
              <a:gd name="connsiteX40" fmla="*/ 1912147 w 2777399"/>
              <a:gd name="connsiteY40" fmla="*/ 1533831 h 1573123"/>
              <a:gd name="connsiteX41" fmla="*/ 1821325 w 2777399"/>
              <a:gd name="connsiteY41" fmla="*/ 1573012 h 1573123"/>
              <a:gd name="connsiteX42" fmla="*/ 1659735 w 2777399"/>
              <a:gd name="connsiteY42" fmla="*/ 1543356 h 1573123"/>
              <a:gd name="connsiteX43" fmla="*/ 1576391 w 2777399"/>
              <a:gd name="connsiteY43" fmla="*/ 1479061 h 1573123"/>
              <a:gd name="connsiteX44" fmla="*/ 1473997 w 2777399"/>
              <a:gd name="connsiteY44" fmla="*/ 1379050 h 1573123"/>
              <a:gd name="connsiteX45" fmla="*/ 1483522 w 2777399"/>
              <a:gd name="connsiteY45" fmla="*/ 1429056 h 1573123"/>
              <a:gd name="connsiteX46" fmla="*/ 1426372 w 2777399"/>
              <a:gd name="connsiteY46" fmla="*/ 1457630 h 1573123"/>
              <a:gd name="connsiteX47" fmla="*/ 1319216 w 2777399"/>
              <a:gd name="connsiteY47" fmla="*/ 1355237 h 1573123"/>
              <a:gd name="connsiteX48" fmla="*/ 1340647 w 2777399"/>
              <a:gd name="connsiteY48" fmla="*/ 1338568 h 1573123"/>
              <a:gd name="connsiteX49" fmla="*/ 1362078 w 2777399"/>
              <a:gd name="connsiteY49" fmla="*/ 1298087 h 1573123"/>
              <a:gd name="connsiteX50" fmla="*/ 1309691 w 2777399"/>
              <a:gd name="connsiteY50" fmla="*/ 1288562 h 1573123"/>
              <a:gd name="connsiteX51" fmla="*/ 1233491 w 2777399"/>
              <a:gd name="connsiteY51" fmla="*/ 1245700 h 1573123"/>
              <a:gd name="connsiteX52" fmla="*/ 1181103 w 2777399"/>
              <a:gd name="connsiteY52" fmla="*/ 1226650 h 1573123"/>
              <a:gd name="connsiteX53" fmla="*/ 1169197 w 2777399"/>
              <a:gd name="connsiteY53" fmla="*/ 1162356 h 1573123"/>
              <a:gd name="connsiteX54" fmla="*/ 1181103 w 2777399"/>
              <a:gd name="connsiteY54" fmla="*/ 1098062 h 1573123"/>
              <a:gd name="connsiteX55" fmla="*/ 1150147 w 2777399"/>
              <a:gd name="connsiteY55" fmla="*/ 1064725 h 1573123"/>
              <a:gd name="connsiteX56" fmla="*/ 1097760 w 2777399"/>
              <a:gd name="connsiteY56" fmla="*/ 1040912 h 1573123"/>
              <a:gd name="connsiteX57" fmla="*/ 1123953 w 2777399"/>
              <a:gd name="connsiteY57" fmla="*/ 1017100 h 1573123"/>
              <a:gd name="connsiteX58" fmla="*/ 1169197 w 2777399"/>
              <a:gd name="connsiteY58" fmla="*/ 1021862 h 1573123"/>
              <a:gd name="connsiteX59" fmla="*/ 1164435 w 2777399"/>
              <a:gd name="connsiteY59" fmla="*/ 974237 h 1573123"/>
              <a:gd name="connsiteX60" fmla="*/ 1135860 w 2777399"/>
              <a:gd name="connsiteY60" fmla="*/ 969475 h 1573123"/>
              <a:gd name="connsiteX61" fmla="*/ 1140622 w 2777399"/>
              <a:gd name="connsiteY61" fmla="*/ 921850 h 1573123"/>
              <a:gd name="connsiteX62" fmla="*/ 1109666 w 2777399"/>
              <a:gd name="connsiteY62" fmla="*/ 907562 h 1573123"/>
              <a:gd name="connsiteX63" fmla="*/ 1112047 w 2777399"/>
              <a:gd name="connsiteY63" fmla="*/ 871843 h 1573123"/>
              <a:gd name="connsiteX64" fmla="*/ 1064422 w 2777399"/>
              <a:gd name="connsiteY64" fmla="*/ 857556 h 1573123"/>
              <a:gd name="connsiteX65" fmla="*/ 1045372 w 2777399"/>
              <a:gd name="connsiteY65" fmla="*/ 878987 h 1573123"/>
              <a:gd name="connsiteX66" fmla="*/ 966791 w 2777399"/>
              <a:gd name="connsiteY66" fmla="*/ 886131 h 1573123"/>
              <a:gd name="connsiteX67" fmla="*/ 935835 w 2777399"/>
              <a:gd name="connsiteY67" fmla="*/ 907562 h 1573123"/>
              <a:gd name="connsiteX68" fmla="*/ 935835 w 2777399"/>
              <a:gd name="connsiteY68" fmla="*/ 876606 h 1573123"/>
              <a:gd name="connsiteX69" fmla="*/ 902497 w 2777399"/>
              <a:gd name="connsiteY69" fmla="*/ 871843 h 1573123"/>
              <a:gd name="connsiteX70" fmla="*/ 897735 w 2777399"/>
              <a:gd name="connsiteY70" fmla="*/ 912325 h 1573123"/>
              <a:gd name="connsiteX71" fmla="*/ 812010 w 2777399"/>
              <a:gd name="connsiteY71" fmla="*/ 859936 h 1573123"/>
              <a:gd name="connsiteX72" fmla="*/ 790578 w 2777399"/>
              <a:gd name="connsiteY72" fmla="*/ 826600 h 1573123"/>
              <a:gd name="connsiteX73" fmla="*/ 802485 w 2777399"/>
              <a:gd name="connsiteY73" fmla="*/ 786117 h 1573123"/>
              <a:gd name="connsiteX74" fmla="*/ 771528 w 2777399"/>
              <a:gd name="connsiteY74" fmla="*/ 781356 h 1573123"/>
              <a:gd name="connsiteX75" fmla="*/ 723903 w 2777399"/>
              <a:gd name="connsiteY75" fmla="*/ 795643 h 1573123"/>
              <a:gd name="connsiteX76" fmla="*/ 714378 w 2777399"/>
              <a:gd name="connsiteY76" fmla="*/ 809931 h 1573123"/>
              <a:gd name="connsiteX77" fmla="*/ 690566 w 2777399"/>
              <a:gd name="connsiteY77" fmla="*/ 826600 h 1573123"/>
              <a:gd name="connsiteX78" fmla="*/ 683422 w 2777399"/>
              <a:gd name="connsiteY78" fmla="*/ 843268 h 1573123"/>
              <a:gd name="connsiteX79" fmla="*/ 642941 w 2777399"/>
              <a:gd name="connsiteY79" fmla="*/ 876606 h 1573123"/>
              <a:gd name="connsiteX80" fmla="*/ 659610 w 2777399"/>
              <a:gd name="connsiteY80" fmla="*/ 917087 h 1573123"/>
              <a:gd name="connsiteX81" fmla="*/ 583410 w 2777399"/>
              <a:gd name="connsiteY81" fmla="*/ 902800 h 1573123"/>
              <a:gd name="connsiteX82" fmla="*/ 550072 w 2777399"/>
              <a:gd name="connsiteY82" fmla="*/ 907562 h 1573123"/>
              <a:gd name="connsiteX83" fmla="*/ 621510 w 2777399"/>
              <a:gd name="connsiteY83" fmla="*/ 950425 h 1573123"/>
              <a:gd name="connsiteX84" fmla="*/ 647703 w 2777399"/>
              <a:gd name="connsiteY84" fmla="*/ 1002812 h 1573123"/>
              <a:gd name="connsiteX85" fmla="*/ 559597 w 2777399"/>
              <a:gd name="connsiteY85" fmla="*/ 1031387 h 1573123"/>
              <a:gd name="connsiteX86" fmla="*/ 485778 w 2777399"/>
              <a:gd name="connsiteY86" fmla="*/ 928993 h 1573123"/>
              <a:gd name="connsiteX87" fmla="*/ 197646 w 2777399"/>
              <a:gd name="connsiteY87" fmla="*/ 1109968 h 1573123"/>
              <a:gd name="connsiteX88" fmla="*/ 19052 w 2777399"/>
              <a:gd name="connsiteY88" fmla="*/ 1121875 h 1573123"/>
              <a:gd name="connsiteX89" fmla="*/ 22276 w 2777399"/>
              <a:gd name="connsiteY89" fmla="*/ 1047319 h 1573123"/>
              <a:gd name="connsiteX0" fmla="*/ 22276 w 2777399"/>
              <a:gd name="connsiteY0" fmla="*/ 1047319 h 1573123"/>
              <a:gd name="connsiteX1" fmla="*/ 171453 w 2777399"/>
              <a:gd name="connsiteY1" fmla="*/ 836124 h 1573123"/>
              <a:gd name="connsiteX2" fmla="*/ 116685 w 2777399"/>
              <a:gd name="connsiteY2" fmla="*/ 657530 h 1573123"/>
              <a:gd name="connsiteX3" fmla="*/ 178597 w 2777399"/>
              <a:gd name="connsiteY3" fmla="*/ 590855 h 1573123"/>
              <a:gd name="connsiteX4" fmla="*/ 157166 w 2777399"/>
              <a:gd name="connsiteY4" fmla="*/ 224142 h 1573123"/>
              <a:gd name="connsiteX5" fmla="*/ 340522 w 2777399"/>
              <a:gd name="connsiteY5" fmla="*/ 364636 h 1573123"/>
              <a:gd name="connsiteX6" fmla="*/ 514353 w 2777399"/>
              <a:gd name="connsiteY6" fmla="*/ 250336 h 1573123"/>
              <a:gd name="connsiteX7" fmla="*/ 635797 w 2777399"/>
              <a:gd name="connsiteY7" fmla="*/ 495605 h 1573123"/>
              <a:gd name="connsiteX8" fmla="*/ 900116 w 2777399"/>
              <a:gd name="connsiteY8" fmla="*/ 562280 h 1573123"/>
              <a:gd name="connsiteX9" fmla="*/ 976317 w 2777399"/>
              <a:gd name="connsiteY9" fmla="*/ 426549 h 1573123"/>
              <a:gd name="connsiteX10" fmla="*/ 876303 w 2777399"/>
              <a:gd name="connsiteY10" fmla="*/ 417024 h 1573123"/>
              <a:gd name="connsiteX11" fmla="*/ 864397 w 2777399"/>
              <a:gd name="connsiteY11" fmla="*/ 357491 h 1573123"/>
              <a:gd name="connsiteX12" fmla="*/ 1197772 w 2777399"/>
              <a:gd name="connsiteY12" fmla="*/ 340823 h 1573123"/>
              <a:gd name="connsiteX13" fmla="*/ 1511762 w 2777399"/>
              <a:gd name="connsiteY13" fmla="*/ 250164 h 1573123"/>
              <a:gd name="connsiteX14" fmla="*/ 1652591 w 2777399"/>
              <a:gd name="connsiteY14" fmla="*/ 188423 h 1573123"/>
              <a:gd name="connsiteX15" fmla="*/ 1807372 w 2777399"/>
              <a:gd name="connsiteY15" fmla="*/ 183660 h 1573123"/>
              <a:gd name="connsiteX16" fmla="*/ 1878810 w 2777399"/>
              <a:gd name="connsiteY16" fmla="*/ 309866 h 1573123"/>
              <a:gd name="connsiteX17" fmla="*/ 2040735 w 2777399"/>
              <a:gd name="connsiteY17" fmla="*/ 271766 h 1573123"/>
              <a:gd name="connsiteX18" fmla="*/ 1945485 w 2777399"/>
              <a:gd name="connsiteY18" fmla="*/ 359873 h 1573123"/>
              <a:gd name="connsiteX19" fmla="*/ 2059785 w 2777399"/>
              <a:gd name="connsiteY19" fmla="*/ 331298 h 1573123"/>
              <a:gd name="connsiteX20" fmla="*/ 2155034 w 2777399"/>
              <a:gd name="connsiteY20" fmla="*/ 271766 h 1573123"/>
              <a:gd name="connsiteX21" fmla="*/ 2078835 w 2777399"/>
              <a:gd name="connsiteY21" fmla="*/ 264623 h 1573123"/>
              <a:gd name="connsiteX22" fmla="*/ 2078835 w 2777399"/>
              <a:gd name="connsiteY22" fmla="*/ 202710 h 1573123"/>
              <a:gd name="connsiteX23" fmla="*/ 2128840 w 2777399"/>
              <a:gd name="connsiteY23" fmla="*/ 202710 h 1573123"/>
              <a:gd name="connsiteX24" fmla="*/ 2235996 w 2777399"/>
              <a:gd name="connsiteY24" fmla="*/ 97935 h 1573123"/>
              <a:gd name="connsiteX25" fmla="*/ 2286002 w 2777399"/>
              <a:gd name="connsiteY25" fmla="*/ 305 h 1573123"/>
              <a:gd name="connsiteX26" fmla="*/ 2250284 w 2777399"/>
              <a:gd name="connsiteY26" fmla="*/ 114604 h 1573123"/>
              <a:gd name="connsiteX27" fmla="*/ 2176466 w 2777399"/>
              <a:gd name="connsiteY27" fmla="*/ 193186 h 1573123"/>
              <a:gd name="connsiteX28" fmla="*/ 2345535 w 2777399"/>
              <a:gd name="connsiteY28" fmla="*/ 257480 h 1573123"/>
              <a:gd name="connsiteX29" fmla="*/ 2747965 w 2777399"/>
              <a:gd name="connsiteY29" fmla="*/ 205092 h 1573123"/>
              <a:gd name="connsiteX30" fmla="*/ 2710736 w 2777399"/>
              <a:gd name="connsiteY30" fmla="*/ 559163 h 1573123"/>
              <a:gd name="connsiteX31" fmla="*/ 2643191 w 2777399"/>
              <a:gd name="connsiteY31" fmla="*/ 967092 h 1573123"/>
              <a:gd name="connsiteX32" fmla="*/ 2474122 w 2777399"/>
              <a:gd name="connsiteY32" fmla="*/ 869462 h 1573123"/>
              <a:gd name="connsiteX33" fmla="*/ 2309816 w 2777399"/>
              <a:gd name="connsiteY33" fmla="*/ 926612 h 1573123"/>
              <a:gd name="connsiteX34" fmla="*/ 2288385 w 2777399"/>
              <a:gd name="connsiteY34" fmla="*/ 1062342 h 1573123"/>
              <a:gd name="connsiteX35" fmla="*/ 2055022 w 2777399"/>
              <a:gd name="connsiteY35" fmla="*/ 1148067 h 1573123"/>
              <a:gd name="connsiteX36" fmla="*/ 2033591 w 2777399"/>
              <a:gd name="connsiteY36" fmla="*/ 1238556 h 1573123"/>
              <a:gd name="connsiteX37" fmla="*/ 1966916 w 2777399"/>
              <a:gd name="connsiteY37" fmla="*/ 1309993 h 1573123"/>
              <a:gd name="connsiteX38" fmla="*/ 2026447 w 2777399"/>
              <a:gd name="connsiteY38" fmla="*/ 1350474 h 1573123"/>
              <a:gd name="connsiteX39" fmla="*/ 1933578 w 2777399"/>
              <a:gd name="connsiteY39" fmla="*/ 1450487 h 1573123"/>
              <a:gd name="connsiteX40" fmla="*/ 1912147 w 2777399"/>
              <a:gd name="connsiteY40" fmla="*/ 1533831 h 1573123"/>
              <a:gd name="connsiteX41" fmla="*/ 1821325 w 2777399"/>
              <a:gd name="connsiteY41" fmla="*/ 1573012 h 1573123"/>
              <a:gd name="connsiteX42" fmla="*/ 1659735 w 2777399"/>
              <a:gd name="connsiteY42" fmla="*/ 1543356 h 1573123"/>
              <a:gd name="connsiteX43" fmla="*/ 1576391 w 2777399"/>
              <a:gd name="connsiteY43" fmla="*/ 1479061 h 1573123"/>
              <a:gd name="connsiteX44" fmla="*/ 1473997 w 2777399"/>
              <a:gd name="connsiteY44" fmla="*/ 1379050 h 1573123"/>
              <a:gd name="connsiteX45" fmla="*/ 1483522 w 2777399"/>
              <a:gd name="connsiteY45" fmla="*/ 1429056 h 1573123"/>
              <a:gd name="connsiteX46" fmla="*/ 1426372 w 2777399"/>
              <a:gd name="connsiteY46" fmla="*/ 1457630 h 1573123"/>
              <a:gd name="connsiteX47" fmla="*/ 1319216 w 2777399"/>
              <a:gd name="connsiteY47" fmla="*/ 1355237 h 1573123"/>
              <a:gd name="connsiteX48" fmla="*/ 1340647 w 2777399"/>
              <a:gd name="connsiteY48" fmla="*/ 1338568 h 1573123"/>
              <a:gd name="connsiteX49" fmla="*/ 1362078 w 2777399"/>
              <a:gd name="connsiteY49" fmla="*/ 1298087 h 1573123"/>
              <a:gd name="connsiteX50" fmla="*/ 1309691 w 2777399"/>
              <a:gd name="connsiteY50" fmla="*/ 1288562 h 1573123"/>
              <a:gd name="connsiteX51" fmla="*/ 1233491 w 2777399"/>
              <a:gd name="connsiteY51" fmla="*/ 1245700 h 1573123"/>
              <a:gd name="connsiteX52" fmla="*/ 1181103 w 2777399"/>
              <a:gd name="connsiteY52" fmla="*/ 1226650 h 1573123"/>
              <a:gd name="connsiteX53" fmla="*/ 1169197 w 2777399"/>
              <a:gd name="connsiteY53" fmla="*/ 1162356 h 1573123"/>
              <a:gd name="connsiteX54" fmla="*/ 1181103 w 2777399"/>
              <a:gd name="connsiteY54" fmla="*/ 1098062 h 1573123"/>
              <a:gd name="connsiteX55" fmla="*/ 1150147 w 2777399"/>
              <a:gd name="connsiteY55" fmla="*/ 1064725 h 1573123"/>
              <a:gd name="connsiteX56" fmla="*/ 1097760 w 2777399"/>
              <a:gd name="connsiteY56" fmla="*/ 1040912 h 1573123"/>
              <a:gd name="connsiteX57" fmla="*/ 1123953 w 2777399"/>
              <a:gd name="connsiteY57" fmla="*/ 1017100 h 1573123"/>
              <a:gd name="connsiteX58" fmla="*/ 1169197 w 2777399"/>
              <a:gd name="connsiteY58" fmla="*/ 1021862 h 1573123"/>
              <a:gd name="connsiteX59" fmla="*/ 1164435 w 2777399"/>
              <a:gd name="connsiteY59" fmla="*/ 974237 h 1573123"/>
              <a:gd name="connsiteX60" fmla="*/ 1135860 w 2777399"/>
              <a:gd name="connsiteY60" fmla="*/ 969475 h 1573123"/>
              <a:gd name="connsiteX61" fmla="*/ 1140622 w 2777399"/>
              <a:gd name="connsiteY61" fmla="*/ 921850 h 1573123"/>
              <a:gd name="connsiteX62" fmla="*/ 1109666 w 2777399"/>
              <a:gd name="connsiteY62" fmla="*/ 907562 h 1573123"/>
              <a:gd name="connsiteX63" fmla="*/ 1112047 w 2777399"/>
              <a:gd name="connsiteY63" fmla="*/ 871843 h 1573123"/>
              <a:gd name="connsiteX64" fmla="*/ 1064422 w 2777399"/>
              <a:gd name="connsiteY64" fmla="*/ 857556 h 1573123"/>
              <a:gd name="connsiteX65" fmla="*/ 1045372 w 2777399"/>
              <a:gd name="connsiteY65" fmla="*/ 878987 h 1573123"/>
              <a:gd name="connsiteX66" fmla="*/ 966791 w 2777399"/>
              <a:gd name="connsiteY66" fmla="*/ 886131 h 1573123"/>
              <a:gd name="connsiteX67" fmla="*/ 935835 w 2777399"/>
              <a:gd name="connsiteY67" fmla="*/ 907562 h 1573123"/>
              <a:gd name="connsiteX68" fmla="*/ 935835 w 2777399"/>
              <a:gd name="connsiteY68" fmla="*/ 876606 h 1573123"/>
              <a:gd name="connsiteX69" fmla="*/ 902497 w 2777399"/>
              <a:gd name="connsiteY69" fmla="*/ 871843 h 1573123"/>
              <a:gd name="connsiteX70" fmla="*/ 897735 w 2777399"/>
              <a:gd name="connsiteY70" fmla="*/ 912325 h 1573123"/>
              <a:gd name="connsiteX71" fmla="*/ 812010 w 2777399"/>
              <a:gd name="connsiteY71" fmla="*/ 859936 h 1573123"/>
              <a:gd name="connsiteX72" fmla="*/ 790578 w 2777399"/>
              <a:gd name="connsiteY72" fmla="*/ 826600 h 1573123"/>
              <a:gd name="connsiteX73" fmla="*/ 802485 w 2777399"/>
              <a:gd name="connsiteY73" fmla="*/ 786117 h 1573123"/>
              <a:gd name="connsiteX74" fmla="*/ 771528 w 2777399"/>
              <a:gd name="connsiteY74" fmla="*/ 781356 h 1573123"/>
              <a:gd name="connsiteX75" fmla="*/ 723903 w 2777399"/>
              <a:gd name="connsiteY75" fmla="*/ 795643 h 1573123"/>
              <a:gd name="connsiteX76" fmla="*/ 714378 w 2777399"/>
              <a:gd name="connsiteY76" fmla="*/ 809931 h 1573123"/>
              <a:gd name="connsiteX77" fmla="*/ 690566 w 2777399"/>
              <a:gd name="connsiteY77" fmla="*/ 826600 h 1573123"/>
              <a:gd name="connsiteX78" fmla="*/ 683422 w 2777399"/>
              <a:gd name="connsiteY78" fmla="*/ 843268 h 1573123"/>
              <a:gd name="connsiteX79" fmla="*/ 642941 w 2777399"/>
              <a:gd name="connsiteY79" fmla="*/ 876606 h 1573123"/>
              <a:gd name="connsiteX80" fmla="*/ 659610 w 2777399"/>
              <a:gd name="connsiteY80" fmla="*/ 917087 h 1573123"/>
              <a:gd name="connsiteX81" fmla="*/ 583410 w 2777399"/>
              <a:gd name="connsiteY81" fmla="*/ 902800 h 1573123"/>
              <a:gd name="connsiteX82" fmla="*/ 550072 w 2777399"/>
              <a:gd name="connsiteY82" fmla="*/ 907562 h 1573123"/>
              <a:gd name="connsiteX83" fmla="*/ 621510 w 2777399"/>
              <a:gd name="connsiteY83" fmla="*/ 950425 h 1573123"/>
              <a:gd name="connsiteX84" fmla="*/ 647703 w 2777399"/>
              <a:gd name="connsiteY84" fmla="*/ 1002812 h 1573123"/>
              <a:gd name="connsiteX85" fmla="*/ 559597 w 2777399"/>
              <a:gd name="connsiteY85" fmla="*/ 1031387 h 1573123"/>
              <a:gd name="connsiteX86" fmla="*/ 485778 w 2777399"/>
              <a:gd name="connsiteY86" fmla="*/ 928993 h 1573123"/>
              <a:gd name="connsiteX87" fmla="*/ 197646 w 2777399"/>
              <a:gd name="connsiteY87" fmla="*/ 1109968 h 1573123"/>
              <a:gd name="connsiteX88" fmla="*/ 102396 w 2777399"/>
              <a:gd name="connsiteY88" fmla="*/ 1098062 h 1573123"/>
              <a:gd name="connsiteX89" fmla="*/ 19052 w 2777399"/>
              <a:gd name="connsiteY89" fmla="*/ 1121875 h 1573123"/>
              <a:gd name="connsiteX90" fmla="*/ 22276 w 2777399"/>
              <a:gd name="connsiteY9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186583 w 2766336"/>
              <a:gd name="connsiteY87" fmla="*/ 1109968 h 1573123"/>
              <a:gd name="connsiteX88" fmla="*/ 91333 w 2766336"/>
              <a:gd name="connsiteY88" fmla="*/ 1098062 h 1573123"/>
              <a:gd name="connsiteX89" fmla="*/ 7989 w 2766336"/>
              <a:gd name="connsiteY89" fmla="*/ 1121875 h 1573123"/>
              <a:gd name="connsiteX90" fmla="*/ 10371 w 2766336"/>
              <a:gd name="connsiteY90" fmla="*/ 1074250 h 1573123"/>
              <a:gd name="connsiteX91" fmla="*/ 11213 w 2766336"/>
              <a:gd name="connsiteY9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91333 w 2766336"/>
              <a:gd name="connsiteY89" fmla="*/ 1098062 h 1573123"/>
              <a:gd name="connsiteX90" fmla="*/ 7989 w 2766336"/>
              <a:gd name="connsiteY90" fmla="*/ 1121875 h 1573123"/>
              <a:gd name="connsiteX91" fmla="*/ 10371 w 2766336"/>
              <a:gd name="connsiteY91" fmla="*/ 1074250 h 1573123"/>
              <a:gd name="connsiteX92" fmla="*/ 11213 w 2766336"/>
              <a:gd name="connsiteY9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153245 w 2766336"/>
              <a:gd name="connsiteY89" fmla="*/ 1117112 h 1573123"/>
              <a:gd name="connsiteX90" fmla="*/ 91333 w 2766336"/>
              <a:gd name="connsiteY90" fmla="*/ 1098062 h 1573123"/>
              <a:gd name="connsiteX91" fmla="*/ 7989 w 2766336"/>
              <a:gd name="connsiteY91" fmla="*/ 1121875 h 1573123"/>
              <a:gd name="connsiteX92" fmla="*/ 10371 w 2766336"/>
              <a:gd name="connsiteY92" fmla="*/ 1074250 h 1573123"/>
              <a:gd name="connsiteX93" fmla="*/ 11213 w 2766336"/>
              <a:gd name="connsiteY9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153245 w 2766336"/>
              <a:gd name="connsiteY89" fmla="*/ 1117112 h 1573123"/>
              <a:gd name="connsiteX90" fmla="*/ 108001 w 2766336"/>
              <a:gd name="connsiteY90" fmla="*/ 1098062 h 1573123"/>
              <a:gd name="connsiteX91" fmla="*/ 91333 w 2766336"/>
              <a:gd name="connsiteY91" fmla="*/ 1098062 h 1573123"/>
              <a:gd name="connsiteX92" fmla="*/ 7989 w 2766336"/>
              <a:gd name="connsiteY92" fmla="*/ 1121875 h 1573123"/>
              <a:gd name="connsiteX93" fmla="*/ 10371 w 2766336"/>
              <a:gd name="connsiteY93" fmla="*/ 1074250 h 1573123"/>
              <a:gd name="connsiteX94" fmla="*/ 11213 w 2766336"/>
              <a:gd name="connsiteY9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6588 w 2766336"/>
              <a:gd name="connsiteY87" fmla="*/ 1093300 h 1573123"/>
              <a:gd name="connsiteX88" fmla="*/ 238970 w 2766336"/>
              <a:gd name="connsiteY88" fmla="*/ 1121875 h 1573123"/>
              <a:gd name="connsiteX89" fmla="*/ 186583 w 2766336"/>
              <a:gd name="connsiteY89" fmla="*/ 1109968 h 1573123"/>
              <a:gd name="connsiteX90" fmla="*/ 153245 w 2766336"/>
              <a:gd name="connsiteY90" fmla="*/ 1117112 h 1573123"/>
              <a:gd name="connsiteX91" fmla="*/ 108001 w 2766336"/>
              <a:gd name="connsiteY91" fmla="*/ 1098062 h 1573123"/>
              <a:gd name="connsiteX92" fmla="*/ 91333 w 2766336"/>
              <a:gd name="connsiteY92" fmla="*/ 1098062 h 1573123"/>
              <a:gd name="connsiteX93" fmla="*/ 7989 w 2766336"/>
              <a:gd name="connsiteY93" fmla="*/ 1121875 h 1573123"/>
              <a:gd name="connsiteX94" fmla="*/ 10371 w 2766336"/>
              <a:gd name="connsiteY94" fmla="*/ 1074250 h 1573123"/>
              <a:gd name="connsiteX95" fmla="*/ 11213 w 2766336"/>
              <a:gd name="connsiteY9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58032 w 2766336"/>
              <a:gd name="connsiteY87" fmla="*/ 1055200 h 1573123"/>
              <a:gd name="connsiteX88" fmla="*/ 236588 w 2766336"/>
              <a:gd name="connsiteY88" fmla="*/ 1093300 h 1573123"/>
              <a:gd name="connsiteX89" fmla="*/ 238970 w 2766336"/>
              <a:gd name="connsiteY89" fmla="*/ 1121875 h 1573123"/>
              <a:gd name="connsiteX90" fmla="*/ 186583 w 2766336"/>
              <a:gd name="connsiteY90" fmla="*/ 1109968 h 1573123"/>
              <a:gd name="connsiteX91" fmla="*/ 153245 w 2766336"/>
              <a:gd name="connsiteY91" fmla="*/ 1117112 h 1573123"/>
              <a:gd name="connsiteX92" fmla="*/ 108001 w 2766336"/>
              <a:gd name="connsiteY92" fmla="*/ 1098062 h 1573123"/>
              <a:gd name="connsiteX93" fmla="*/ 91333 w 2766336"/>
              <a:gd name="connsiteY93" fmla="*/ 1098062 h 1573123"/>
              <a:gd name="connsiteX94" fmla="*/ 7989 w 2766336"/>
              <a:gd name="connsiteY94" fmla="*/ 1121875 h 1573123"/>
              <a:gd name="connsiteX95" fmla="*/ 10371 w 2766336"/>
              <a:gd name="connsiteY95" fmla="*/ 1074250 h 1573123"/>
              <a:gd name="connsiteX96" fmla="*/ 11213 w 2766336"/>
              <a:gd name="connsiteY9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58032 w 2766336"/>
              <a:gd name="connsiteY87" fmla="*/ 1055200 h 1573123"/>
              <a:gd name="connsiteX88" fmla="*/ 298501 w 2766336"/>
              <a:gd name="connsiteY88" fmla="*/ 1059962 h 1573123"/>
              <a:gd name="connsiteX89" fmla="*/ 236588 w 2766336"/>
              <a:gd name="connsiteY89" fmla="*/ 1093300 h 1573123"/>
              <a:gd name="connsiteX90" fmla="*/ 238970 w 2766336"/>
              <a:gd name="connsiteY90" fmla="*/ 1121875 h 1573123"/>
              <a:gd name="connsiteX91" fmla="*/ 186583 w 2766336"/>
              <a:gd name="connsiteY91" fmla="*/ 1109968 h 1573123"/>
              <a:gd name="connsiteX92" fmla="*/ 153245 w 2766336"/>
              <a:gd name="connsiteY92" fmla="*/ 1117112 h 1573123"/>
              <a:gd name="connsiteX93" fmla="*/ 108001 w 2766336"/>
              <a:gd name="connsiteY93" fmla="*/ 1098062 h 1573123"/>
              <a:gd name="connsiteX94" fmla="*/ 91333 w 2766336"/>
              <a:gd name="connsiteY94" fmla="*/ 1098062 h 1573123"/>
              <a:gd name="connsiteX95" fmla="*/ 7989 w 2766336"/>
              <a:gd name="connsiteY95" fmla="*/ 1121875 h 1573123"/>
              <a:gd name="connsiteX96" fmla="*/ 10371 w 2766336"/>
              <a:gd name="connsiteY96" fmla="*/ 1074250 h 1573123"/>
              <a:gd name="connsiteX97" fmla="*/ 11213 w 2766336"/>
              <a:gd name="connsiteY9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65176 w 2766336"/>
              <a:gd name="connsiteY87" fmla="*/ 990906 h 1573123"/>
              <a:gd name="connsiteX88" fmla="*/ 358032 w 2766336"/>
              <a:gd name="connsiteY88" fmla="*/ 1055200 h 1573123"/>
              <a:gd name="connsiteX89" fmla="*/ 298501 w 2766336"/>
              <a:gd name="connsiteY89" fmla="*/ 1059962 h 1573123"/>
              <a:gd name="connsiteX90" fmla="*/ 236588 w 2766336"/>
              <a:gd name="connsiteY90" fmla="*/ 1093300 h 1573123"/>
              <a:gd name="connsiteX91" fmla="*/ 238970 w 2766336"/>
              <a:gd name="connsiteY91" fmla="*/ 1121875 h 1573123"/>
              <a:gd name="connsiteX92" fmla="*/ 186583 w 2766336"/>
              <a:gd name="connsiteY92" fmla="*/ 1109968 h 1573123"/>
              <a:gd name="connsiteX93" fmla="*/ 153245 w 2766336"/>
              <a:gd name="connsiteY93" fmla="*/ 1117112 h 1573123"/>
              <a:gd name="connsiteX94" fmla="*/ 108001 w 2766336"/>
              <a:gd name="connsiteY94" fmla="*/ 1098062 h 1573123"/>
              <a:gd name="connsiteX95" fmla="*/ 91333 w 2766336"/>
              <a:gd name="connsiteY95" fmla="*/ 1098062 h 1573123"/>
              <a:gd name="connsiteX96" fmla="*/ 7989 w 2766336"/>
              <a:gd name="connsiteY96" fmla="*/ 1121875 h 1573123"/>
              <a:gd name="connsiteX97" fmla="*/ 10371 w 2766336"/>
              <a:gd name="connsiteY97" fmla="*/ 1074250 h 1573123"/>
              <a:gd name="connsiteX98" fmla="*/ 11213 w 2766336"/>
              <a:gd name="connsiteY9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365176 w 2766336"/>
              <a:gd name="connsiteY88" fmla="*/ 990906 h 1573123"/>
              <a:gd name="connsiteX89" fmla="*/ 358032 w 2766336"/>
              <a:gd name="connsiteY89" fmla="*/ 1055200 h 1573123"/>
              <a:gd name="connsiteX90" fmla="*/ 298501 w 2766336"/>
              <a:gd name="connsiteY90" fmla="*/ 1059962 h 1573123"/>
              <a:gd name="connsiteX91" fmla="*/ 236588 w 2766336"/>
              <a:gd name="connsiteY91" fmla="*/ 1093300 h 1573123"/>
              <a:gd name="connsiteX92" fmla="*/ 238970 w 2766336"/>
              <a:gd name="connsiteY92" fmla="*/ 1121875 h 1573123"/>
              <a:gd name="connsiteX93" fmla="*/ 186583 w 2766336"/>
              <a:gd name="connsiteY93" fmla="*/ 1109968 h 1573123"/>
              <a:gd name="connsiteX94" fmla="*/ 153245 w 2766336"/>
              <a:gd name="connsiteY94" fmla="*/ 1117112 h 1573123"/>
              <a:gd name="connsiteX95" fmla="*/ 108001 w 2766336"/>
              <a:gd name="connsiteY95" fmla="*/ 1098062 h 1573123"/>
              <a:gd name="connsiteX96" fmla="*/ 91333 w 2766336"/>
              <a:gd name="connsiteY96" fmla="*/ 1098062 h 1573123"/>
              <a:gd name="connsiteX97" fmla="*/ 7989 w 2766336"/>
              <a:gd name="connsiteY97" fmla="*/ 1121875 h 1573123"/>
              <a:gd name="connsiteX98" fmla="*/ 10371 w 2766336"/>
              <a:gd name="connsiteY98" fmla="*/ 1074250 h 1573123"/>
              <a:gd name="connsiteX99" fmla="*/ 11213 w 2766336"/>
              <a:gd name="connsiteY9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412801 w 2766336"/>
              <a:gd name="connsiteY88" fmla="*/ 993287 h 1573123"/>
              <a:gd name="connsiteX89" fmla="*/ 365176 w 2766336"/>
              <a:gd name="connsiteY89" fmla="*/ 990906 h 1573123"/>
              <a:gd name="connsiteX90" fmla="*/ 358032 w 2766336"/>
              <a:gd name="connsiteY90" fmla="*/ 1055200 h 1573123"/>
              <a:gd name="connsiteX91" fmla="*/ 298501 w 2766336"/>
              <a:gd name="connsiteY91" fmla="*/ 1059962 h 1573123"/>
              <a:gd name="connsiteX92" fmla="*/ 236588 w 2766336"/>
              <a:gd name="connsiteY92" fmla="*/ 1093300 h 1573123"/>
              <a:gd name="connsiteX93" fmla="*/ 238970 w 2766336"/>
              <a:gd name="connsiteY93" fmla="*/ 1121875 h 1573123"/>
              <a:gd name="connsiteX94" fmla="*/ 186583 w 2766336"/>
              <a:gd name="connsiteY94" fmla="*/ 1109968 h 1573123"/>
              <a:gd name="connsiteX95" fmla="*/ 153245 w 2766336"/>
              <a:gd name="connsiteY95" fmla="*/ 1117112 h 1573123"/>
              <a:gd name="connsiteX96" fmla="*/ 108001 w 2766336"/>
              <a:gd name="connsiteY96" fmla="*/ 1098062 h 1573123"/>
              <a:gd name="connsiteX97" fmla="*/ 91333 w 2766336"/>
              <a:gd name="connsiteY97" fmla="*/ 1098062 h 1573123"/>
              <a:gd name="connsiteX98" fmla="*/ 7989 w 2766336"/>
              <a:gd name="connsiteY98" fmla="*/ 1121875 h 1573123"/>
              <a:gd name="connsiteX99" fmla="*/ 10371 w 2766336"/>
              <a:gd name="connsiteY99" fmla="*/ 1074250 h 1573123"/>
              <a:gd name="connsiteX100" fmla="*/ 11213 w 2766336"/>
              <a:gd name="connsiteY10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412801 w 2766336"/>
              <a:gd name="connsiteY88" fmla="*/ 993287 h 1573123"/>
              <a:gd name="connsiteX89" fmla="*/ 365176 w 2766336"/>
              <a:gd name="connsiteY89" fmla="*/ 990906 h 1573123"/>
              <a:gd name="connsiteX90" fmla="*/ 358032 w 2766336"/>
              <a:gd name="connsiteY90" fmla="*/ 1007575 h 1573123"/>
              <a:gd name="connsiteX91" fmla="*/ 358032 w 2766336"/>
              <a:gd name="connsiteY91" fmla="*/ 1055200 h 1573123"/>
              <a:gd name="connsiteX92" fmla="*/ 298501 w 2766336"/>
              <a:gd name="connsiteY92" fmla="*/ 1059962 h 1573123"/>
              <a:gd name="connsiteX93" fmla="*/ 236588 w 2766336"/>
              <a:gd name="connsiteY93" fmla="*/ 1093300 h 1573123"/>
              <a:gd name="connsiteX94" fmla="*/ 238970 w 2766336"/>
              <a:gd name="connsiteY94" fmla="*/ 1121875 h 1573123"/>
              <a:gd name="connsiteX95" fmla="*/ 186583 w 2766336"/>
              <a:gd name="connsiteY95" fmla="*/ 1109968 h 1573123"/>
              <a:gd name="connsiteX96" fmla="*/ 153245 w 2766336"/>
              <a:gd name="connsiteY96" fmla="*/ 1117112 h 1573123"/>
              <a:gd name="connsiteX97" fmla="*/ 108001 w 2766336"/>
              <a:gd name="connsiteY97" fmla="*/ 1098062 h 1573123"/>
              <a:gd name="connsiteX98" fmla="*/ 91333 w 2766336"/>
              <a:gd name="connsiteY98" fmla="*/ 1098062 h 1573123"/>
              <a:gd name="connsiteX99" fmla="*/ 7989 w 2766336"/>
              <a:gd name="connsiteY99" fmla="*/ 1121875 h 1573123"/>
              <a:gd name="connsiteX100" fmla="*/ 10371 w 2766336"/>
              <a:gd name="connsiteY100" fmla="*/ 1074250 h 1573123"/>
              <a:gd name="connsiteX101" fmla="*/ 11213 w 2766336"/>
              <a:gd name="connsiteY10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503288 w 2766336"/>
              <a:gd name="connsiteY86" fmla="*/ 933756 h 1573123"/>
              <a:gd name="connsiteX87" fmla="*/ 474715 w 2766336"/>
              <a:gd name="connsiteY87" fmla="*/ 928993 h 1573123"/>
              <a:gd name="connsiteX88" fmla="*/ 443757 w 2766336"/>
              <a:gd name="connsiteY88" fmla="*/ 976618 h 1573123"/>
              <a:gd name="connsiteX89" fmla="*/ 412801 w 2766336"/>
              <a:gd name="connsiteY89" fmla="*/ 993287 h 1573123"/>
              <a:gd name="connsiteX90" fmla="*/ 365176 w 2766336"/>
              <a:gd name="connsiteY90" fmla="*/ 990906 h 1573123"/>
              <a:gd name="connsiteX91" fmla="*/ 358032 w 2766336"/>
              <a:gd name="connsiteY91" fmla="*/ 1007575 h 1573123"/>
              <a:gd name="connsiteX92" fmla="*/ 358032 w 2766336"/>
              <a:gd name="connsiteY92" fmla="*/ 1055200 h 1573123"/>
              <a:gd name="connsiteX93" fmla="*/ 298501 w 2766336"/>
              <a:gd name="connsiteY93" fmla="*/ 1059962 h 1573123"/>
              <a:gd name="connsiteX94" fmla="*/ 236588 w 2766336"/>
              <a:gd name="connsiteY94" fmla="*/ 1093300 h 1573123"/>
              <a:gd name="connsiteX95" fmla="*/ 238970 w 2766336"/>
              <a:gd name="connsiteY95" fmla="*/ 1121875 h 1573123"/>
              <a:gd name="connsiteX96" fmla="*/ 186583 w 2766336"/>
              <a:gd name="connsiteY96" fmla="*/ 1109968 h 1573123"/>
              <a:gd name="connsiteX97" fmla="*/ 153245 w 2766336"/>
              <a:gd name="connsiteY97" fmla="*/ 1117112 h 1573123"/>
              <a:gd name="connsiteX98" fmla="*/ 108001 w 2766336"/>
              <a:gd name="connsiteY98" fmla="*/ 1098062 h 1573123"/>
              <a:gd name="connsiteX99" fmla="*/ 91333 w 2766336"/>
              <a:gd name="connsiteY99" fmla="*/ 1098062 h 1573123"/>
              <a:gd name="connsiteX100" fmla="*/ 7989 w 2766336"/>
              <a:gd name="connsiteY100" fmla="*/ 1121875 h 1573123"/>
              <a:gd name="connsiteX101" fmla="*/ 10371 w 2766336"/>
              <a:gd name="connsiteY101" fmla="*/ 1074250 h 1573123"/>
              <a:gd name="connsiteX102" fmla="*/ 11213 w 2766336"/>
              <a:gd name="connsiteY10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500907 w 2766336"/>
              <a:gd name="connsiteY86" fmla="*/ 971856 h 1573123"/>
              <a:gd name="connsiteX87" fmla="*/ 503288 w 2766336"/>
              <a:gd name="connsiteY87" fmla="*/ 933756 h 1573123"/>
              <a:gd name="connsiteX88" fmla="*/ 474715 w 2766336"/>
              <a:gd name="connsiteY88" fmla="*/ 928993 h 1573123"/>
              <a:gd name="connsiteX89" fmla="*/ 443757 w 2766336"/>
              <a:gd name="connsiteY89" fmla="*/ 976618 h 1573123"/>
              <a:gd name="connsiteX90" fmla="*/ 412801 w 2766336"/>
              <a:gd name="connsiteY90" fmla="*/ 993287 h 1573123"/>
              <a:gd name="connsiteX91" fmla="*/ 365176 w 2766336"/>
              <a:gd name="connsiteY91" fmla="*/ 990906 h 1573123"/>
              <a:gd name="connsiteX92" fmla="*/ 358032 w 2766336"/>
              <a:gd name="connsiteY92" fmla="*/ 1007575 h 1573123"/>
              <a:gd name="connsiteX93" fmla="*/ 358032 w 2766336"/>
              <a:gd name="connsiteY93" fmla="*/ 1055200 h 1573123"/>
              <a:gd name="connsiteX94" fmla="*/ 298501 w 2766336"/>
              <a:gd name="connsiteY94" fmla="*/ 1059962 h 1573123"/>
              <a:gd name="connsiteX95" fmla="*/ 236588 w 2766336"/>
              <a:gd name="connsiteY95" fmla="*/ 1093300 h 1573123"/>
              <a:gd name="connsiteX96" fmla="*/ 238970 w 2766336"/>
              <a:gd name="connsiteY96" fmla="*/ 1121875 h 1573123"/>
              <a:gd name="connsiteX97" fmla="*/ 186583 w 2766336"/>
              <a:gd name="connsiteY97" fmla="*/ 1109968 h 1573123"/>
              <a:gd name="connsiteX98" fmla="*/ 153245 w 2766336"/>
              <a:gd name="connsiteY98" fmla="*/ 1117112 h 1573123"/>
              <a:gd name="connsiteX99" fmla="*/ 108001 w 2766336"/>
              <a:gd name="connsiteY99" fmla="*/ 1098062 h 1573123"/>
              <a:gd name="connsiteX100" fmla="*/ 91333 w 2766336"/>
              <a:gd name="connsiteY100" fmla="*/ 1098062 h 1573123"/>
              <a:gd name="connsiteX101" fmla="*/ 7989 w 2766336"/>
              <a:gd name="connsiteY101" fmla="*/ 1121875 h 1573123"/>
              <a:gd name="connsiteX102" fmla="*/ 10371 w 2766336"/>
              <a:gd name="connsiteY102" fmla="*/ 1074250 h 1573123"/>
              <a:gd name="connsiteX103" fmla="*/ 11213 w 2766336"/>
              <a:gd name="connsiteY10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00907 w 2766336"/>
              <a:gd name="connsiteY87" fmla="*/ 971856 h 1573123"/>
              <a:gd name="connsiteX88" fmla="*/ 503288 w 2766336"/>
              <a:gd name="connsiteY88" fmla="*/ 933756 h 1573123"/>
              <a:gd name="connsiteX89" fmla="*/ 474715 w 2766336"/>
              <a:gd name="connsiteY89" fmla="*/ 928993 h 1573123"/>
              <a:gd name="connsiteX90" fmla="*/ 443757 w 2766336"/>
              <a:gd name="connsiteY90" fmla="*/ 976618 h 1573123"/>
              <a:gd name="connsiteX91" fmla="*/ 412801 w 2766336"/>
              <a:gd name="connsiteY91" fmla="*/ 993287 h 1573123"/>
              <a:gd name="connsiteX92" fmla="*/ 365176 w 2766336"/>
              <a:gd name="connsiteY92" fmla="*/ 990906 h 1573123"/>
              <a:gd name="connsiteX93" fmla="*/ 358032 w 2766336"/>
              <a:gd name="connsiteY93" fmla="*/ 1007575 h 1573123"/>
              <a:gd name="connsiteX94" fmla="*/ 358032 w 2766336"/>
              <a:gd name="connsiteY94" fmla="*/ 1055200 h 1573123"/>
              <a:gd name="connsiteX95" fmla="*/ 298501 w 2766336"/>
              <a:gd name="connsiteY95" fmla="*/ 1059962 h 1573123"/>
              <a:gd name="connsiteX96" fmla="*/ 236588 w 2766336"/>
              <a:gd name="connsiteY96" fmla="*/ 1093300 h 1573123"/>
              <a:gd name="connsiteX97" fmla="*/ 238970 w 2766336"/>
              <a:gd name="connsiteY97" fmla="*/ 1121875 h 1573123"/>
              <a:gd name="connsiteX98" fmla="*/ 186583 w 2766336"/>
              <a:gd name="connsiteY98" fmla="*/ 1109968 h 1573123"/>
              <a:gd name="connsiteX99" fmla="*/ 153245 w 2766336"/>
              <a:gd name="connsiteY99" fmla="*/ 1117112 h 1573123"/>
              <a:gd name="connsiteX100" fmla="*/ 108001 w 2766336"/>
              <a:gd name="connsiteY100" fmla="*/ 1098062 h 1573123"/>
              <a:gd name="connsiteX101" fmla="*/ 91333 w 2766336"/>
              <a:gd name="connsiteY101" fmla="*/ 1098062 h 1573123"/>
              <a:gd name="connsiteX102" fmla="*/ 7989 w 2766336"/>
              <a:gd name="connsiteY102" fmla="*/ 1121875 h 1573123"/>
              <a:gd name="connsiteX103" fmla="*/ 10371 w 2766336"/>
              <a:gd name="connsiteY103" fmla="*/ 1074250 h 1573123"/>
              <a:gd name="connsiteX104" fmla="*/ 11213 w 2766336"/>
              <a:gd name="connsiteY10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24720 w 2766336"/>
              <a:gd name="connsiteY87" fmla="*/ 1002812 h 1573123"/>
              <a:gd name="connsiteX88" fmla="*/ 500907 w 2766336"/>
              <a:gd name="connsiteY88" fmla="*/ 971856 h 1573123"/>
              <a:gd name="connsiteX89" fmla="*/ 503288 w 2766336"/>
              <a:gd name="connsiteY89" fmla="*/ 933756 h 1573123"/>
              <a:gd name="connsiteX90" fmla="*/ 474715 w 2766336"/>
              <a:gd name="connsiteY90" fmla="*/ 928993 h 1573123"/>
              <a:gd name="connsiteX91" fmla="*/ 443757 w 2766336"/>
              <a:gd name="connsiteY91" fmla="*/ 976618 h 1573123"/>
              <a:gd name="connsiteX92" fmla="*/ 412801 w 2766336"/>
              <a:gd name="connsiteY92" fmla="*/ 993287 h 1573123"/>
              <a:gd name="connsiteX93" fmla="*/ 365176 w 2766336"/>
              <a:gd name="connsiteY93" fmla="*/ 990906 h 1573123"/>
              <a:gd name="connsiteX94" fmla="*/ 358032 w 2766336"/>
              <a:gd name="connsiteY94" fmla="*/ 1007575 h 1573123"/>
              <a:gd name="connsiteX95" fmla="*/ 358032 w 2766336"/>
              <a:gd name="connsiteY95" fmla="*/ 1055200 h 1573123"/>
              <a:gd name="connsiteX96" fmla="*/ 298501 w 2766336"/>
              <a:gd name="connsiteY96" fmla="*/ 1059962 h 1573123"/>
              <a:gd name="connsiteX97" fmla="*/ 236588 w 2766336"/>
              <a:gd name="connsiteY97" fmla="*/ 1093300 h 1573123"/>
              <a:gd name="connsiteX98" fmla="*/ 238970 w 2766336"/>
              <a:gd name="connsiteY98" fmla="*/ 1121875 h 1573123"/>
              <a:gd name="connsiteX99" fmla="*/ 186583 w 2766336"/>
              <a:gd name="connsiteY99" fmla="*/ 1109968 h 1573123"/>
              <a:gd name="connsiteX100" fmla="*/ 153245 w 2766336"/>
              <a:gd name="connsiteY100" fmla="*/ 1117112 h 1573123"/>
              <a:gd name="connsiteX101" fmla="*/ 108001 w 2766336"/>
              <a:gd name="connsiteY101" fmla="*/ 1098062 h 1573123"/>
              <a:gd name="connsiteX102" fmla="*/ 91333 w 2766336"/>
              <a:gd name="connsiteY102" fmla="*/ 1098062 h 1573123"/>
              <a:gd name="connsiteX103" fmla="*/ 7989 w 2766336"/>
              <a:gd name="connsiteY103" fmla="*/ 1121875 h 1573123"/>
              <a:gd name="connsiteX104" fmla="*/ 10371 w 2766336"/>
              <a:gd name="connsiteY104" fmla="*/ 1074250 h 1573123"/>
              <a:gd name="connsiteX105" fmla="*/ 11213 w 2766336"/>
              <a:gd name="connsiteY10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24720 w 2766336"/>
              <a:gd name="connsiteY87" fmla="*/ 1002812 h 1573123"/>
              <a:gd name="connsiteX88" fmla="*/ 500907 w 2766336"/>
              <a:gd name="connsiteY88" fmla="*/ 971856 h 1573123"/>
              <a:gd name="connsiteX89" fmla="*/ 503288 w 2766336"/>
              <a:gd name="connsiteY89" fmla="*/ 933756 h 1573123"/>
              <a:gd name="connsiteX90" fmla="*/ 474715 w 2766336"/>
              <a:gd name="connsiteY90" fmla="*/ 928993 h 1573123"/>
              <a:gd name="connsiteX91" fmla="*/ 450901 w 2766336"/>
              <a:gd name="connsiteY91" fmla="*/ 952806 h 1573123"/>
              <a:gd name="connsiteX92" fmla="*/ 443757 w 2766336"/>
              <a:gd name="connsiteY92" fmla="*/ 976618 h 1573123"/>
              <a:gd name="connsiteX93" fmla="*/ 412801 w 2766336"/>
              <a:gd name="connsiteY93" fmla="*/ 993287 h 1573123"/>
              <a:gd name="connsiteX94" fmla="*/ 365176 w 2766336"/>
              <a:gd name="connsiteY94" fmla="*/ 990906 h 1573123"/>
              <a:gd name="connsiteX95" fmla="*/ 358032 w 2766336"/>
              <a:gd name="connsiteY95" fmla="*/ 1007575 h 1573123"/>
              <a:gd name="connsiteX96" fmla="*/ 358032 w 2766336"/>
              <a:gd name="connsiteY96" fmla="*/ 1055200 h 1573123"/>
              <a:gd name="connsiteX97" fmla="*/ 298501 w 2766336"/>
              <a:gd name="connsiteY97" fmla="*/ 1059962 h 1573123"/>
              <a:gd name="connsiteX98" fmla="*/ 236588 w 2766336"/>
              <a:gd name="connsiteY98" fmla="*/ 1093300 h 1573123"/>
              <a:gd name="connsiteX99" fmla="*/ 238970 w 2766336"/>
              <a:gd name="connsiteY99" fmla="*/ 1121875 h 1573123"/>
              <a:gd name="connsiteX100" fmla="*/ 186583 w 2766336"/>
              <a:gd name="connsiteY100" fmla="*/ 1109968 h 1573123"/>
              <a:gd name="connsiteX101" fmla="*/ 153245 w 2766336"/>
              <a:gd name="connsiteY101" fmla="*/ 1117112 h 1573123"/>
              <a:gd name="connsiteX102" fmla="*/ 108001 w 2766336"/>
              <a:gd name="connsiteY102" fmla="*/ 1098062 h 1573123"/>
              <a:gd name="connsiteX103" fmla="*/ 91333 w 2766336"/>
              <a:gd name="connsiteY103" fmla="*/ 1098062 h 1573123"/>
              <a:gd name="connsiteX104" fmla="*/ 7989 w 2766336"/>
              <a:gd name="connsiteY104" fmla="*/ 1121875 h 1573123"/>
              <a:gd name="connsiteX105" fmla="*/ 10371 w 2766336"/>
              <a:gd name="connsiteY105" fmla="*/ 1074250 h 1573123"/>
              <a:gd name="connsiteX106" fmla="*/ 11213 w 2766336"/>
              <a:gd name="connsiteY10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91432 w 2766336"/>
              <a:gd name="connsiteY70" fmla="*/ 893275 h 1573123"/>
              <a:gd name="connsiteX71" fmla="*/ 886672 w 2766336"/>
              <a:gd name="connsiteY71" fmla="*/ 912325 h 1573123"/>
              <a:gd name="connsiteX72" fmla="*/ 800947 w 2766336"/>
              <a:gd name="connsiteY72" fmla="*/ 859936 h 1573123"/>
              <a:gd name="connsiteX73" fmla="*/ 779515 w 2766336"/>
              <a:gd name="connsiteY73" fmla="*/ 826600 h 1573123"/>
              <a:gd name="connsiteX74" fmla="*/ 791422 w 2766336"/>
              <a:gd name="connsiteY74" fmla="*/ 786117 h 1573123"/>
              <a:gd name="connsiteX75" fmla="*/ 760465 w 2766336"/>
              <a:gd name="connsiteY75" fmla="*/ 781356 h 1573123"/>
              <a:gd name="connsiteX76" fmla="*/ 712840 w 2766336"/>
              <a:gd name="connsiteY76" fmla="*/ 795643 h 1573123"/>
              <a:gd name="connsiteX77" fmla="*/ 703315 w 2766336"/>
              <a:gd name="connsiteY77" fmla="*/ 809931 h 1573123"/>
              <a:gd name="connsiteX78" fmla="*/ 679503 w 2766336"/>
              <a:gd name="connsiteY78" fmla="*/ 826600 h 1573123"/>
              <a:gd name="connsiteX79" fmla="*/ 672359 w 2766336"/>
              <a:gd name="connsiteY79" fmla="*/ 843268 h 1573123"/>
              <a:gd name="connsiteX80" fmla="*/ 631878 w 2766336"/>
              <a:gd name="connsiteY80" fmla="*/ 876606 h 1573123"/>
              <a:gd name="connsiteX81" fmla="*/ 648547 w 2766336"/>
              <a:gd name="connsiteY81" fmla="*/ 917087 h 1573123"/>
              <a:gd name="connsiteX82" fmla="*/ 572347 w 2766336"/>
              <a:gd name="connsiteY82" fmla="*/ 902800 h 1573123"/>
              <a:gd name="connsiteX83" fmla="*/ 539009 w 2766336"/>
              <a:gd name="connsiteY83" fmla="*/ 907562 h 1573123"/>
              <a:gd name="connsiteX84" fmla="*/ 610447 w 2766336"/>
              <a:gd name="connsiteY84" fmla="*/ 950425 h 1573123"/>
              <a:gd name="connsiteX85" fmla="*/ 636640 w 2766336"/>
              <a:gd name="connsiteY85" fmla="*/ 1002812 h 1573123"/>
              <a:gd name="connsiteX86" fmla="*/ 569963 w 2766336"/>
              <a:gd name="connsiteY86" fmla="*/ 1019481 h 1573123"/>
              <a:gd name="connsiteX87" fmla="*/ 548534 w 2766336"/>
              <a:gd name="connsiteY87" fmla="*/ 1031387 h 1573123"/>
              <a:gd name="connsiteX88" fmla="*/ 524720 w 2766336"/>
              <a:gd name="connsiteY88" fmla="*/ 1002812 h 1573123"/>
              <a:gd name="connsiteX89" fmla="*/ 500907 w 2766336"/>
              <a:gd name="connsiteY89" fmla="*/ 971856 h 1573123"/>
              <a:gd name="connsiteX90" fmla="*/ 503288 w 2766336"/>
              <a:gd name="connsiteY90" fmla="*/ 933756 h 1573123"/>
              <a:gd name="connsiteX91" fmla="*/ 474715 w 2766336"/>
              <a:gd name="connsiteY91" fmla="*/ 928993 h 1573123"/>
              <a:gd name="connsiteX92" fmla="*/ 450901 w 2766336"/>
              <a:gd name="connsiteY92" fmla="*/ 952806 h 1573123"/>
              <a:gd name="connsiteX93" fmla="*/ 443757 w 2766336"/>
              <a:gd name="connsiteY93" fmla="*/ 976618 h 1573123"/>
              <a:gd name="connsiteX94" fmla="*/ 412801 w 2766336"/>
              <a:gd name="connsiteY94" fmla="*/ 993287 h 1573123"/>
              <a:gd name="connsiteX95" fmla="*/ 365176 w 2766336"/>
              <a:gd name="connsiteY95" fmla="*/ 990906 h 1573123"/>
              <a:gd name="connsiteX96" fmla="*/ 358032 w 2766336"/>
              <a:gd name="connsiteY96" fmla="*/ 1007575 h 1573123"/>
              <a:gd name="connsiteX97" fmla="*/ 358032 w 2766336"/>
              <a:gd name="connsiteY97" fmla="*/ 1055200 h 1573123"/>
              <a:gd name="connsiteX98" fmla="*/ 298501 w 2766336"/>
              <a:gd name="connsiteY98" fmla="*/ 1059962 h 1573123"/>
              <a:gd name="connsiteX99" fmla="*/ 236588 w 2766336"/>
              <a:gd name="connsiteY99" fmla="*/ 1093300 h 1573123"/>
              <a:gd name="connsiteX100" fmla="*/ 238970 w 2766336"/>
              <a:gd name="connsiteY100" fmla="*/ 1121875 h 1573123"/>
              <a:gd name="connsiteX101" fmla="*/ 186583 w 2766336"/>
              <a:gd name="connsiteY101" fmla="*/ 1109968 h 1573123"/>
              <a:gd name="connsiteX102" fmla="*/ 153245 w 2766336"/>
              <a:gd name="connsiteY102" fmla="*/ 1117112 h 1573123"/>
              <a:gd name="connsiteX103" fmla="*/ 108001 w 2766336"/>
              <a:gd name="connsiteY103" fmla="*/ 1098062 h 1573123"/>
              <a:gd name="connsiteX104" fmla="*/ 91333 w 2766336"/>
              <a:gd name="connsiteY104" fmla="*/ 1098062 h 1573123"/>
              <a:gd name="connsiteX105" fmla="*/ 7989 w 2766336"/>
              <a:gd name="connsiteY105" fmla="*/ 1121875 h 1573123"/>
              <a:gd name="connsiteX106" fmla="*/ 10371 w 2766336"/>
              <a:gd name="connsiteY106" fmla="*/ 1074250 h 1573123"/>
              <a:gd name="connsiteX107" fmla="*/ 11213 w 2766336"/>
              <a:gd name="connsiteY10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84290 w 2766336"/>
              <a:gd name="connsiteY69" fmla="*/ 871843 h 1573123"/>
              <a:gd name="connsiteX70" fmla="*/ 891432 w 2766336"/>
              <a:gd name="connsiteY70" fmla="*/ 893275 h 1573123"/>
              <a:gd name="connsiteX71" fmla="*/ 886672 w 2766336"/>
              <a:gd name="connsiteY71" fmla="*/ 912325 h 1573123"/>
              <a:gd name="connsiteX72" fmla="*/ 800947 w 2766336"/>
              <a:gd name="connsiteY72" fmla="*/ 859936 h 1573123"/>
              <a:gd name="connsiteX73" fmla="*/ 779515 w 2766336"/>
              <a:gd name="connsiteY73" fmla="*/ 826600 h 1573123"/>
              <a:gd name="connsiteX74" fmla="*/ 791422 w 2766336"/>
              <a:gd name="connsiteY74" fmla="*/ 786117 h 1573123"/>
              <a:gd name="connsiteX75" fmla="*/ 760465 w 2766336"/>
              <a:gd name="connsiteY75" fmla="*/ 781356 h 1573123"/>
              <a:gd name="connsiteX76" fmla="*/ 712840 w 2766336"/>
              <a:gd name="connsiteY76" fmla="*/ 795643 h 1573123"/>
              <a:gd name="connsiteX77" fmla="*/ 703315 w 2766336"/>
              <a:gd name="connsiteY77" fmla="*/ 809931 h 1573123"/>
              <a:gd name="connsiteX78" fmla="*/ 679503 w 2766336"/>
              <a:gd name="connsiteY78" fmla="*/ 826600 h 1573123"/>
              <a:gd name="connsiteX79" fmla="*/ 672359 w 2766336"/>
              <a:gd name="connsiteY79" fmla="*/ 843268 h 1573123"/>
              <a:gd name="connsiteX80" fmla="*/ 631878 w 2766336"/>
              <a:gd name="connsiteY80" fmla="*/ 876606 h 1573123"/>
              <a:gd name="connsiteX81" fmla="*/ 648547 w 2766336"/>
              <a:gd name="connsiteY81" fmla="*/ 917087 h 1573123"/>
              <a:gd name="connsiteX82" fmla="*/ 572347 w 2766336"/>
              <a:gd name="connsiteY82" fmla="*/ 902800 h 1573123"/>
              <a:gd name="connsiteX83" fmla="*/ 539009 w 2766336"/>
              <a:gd name="connsiteY83" fmla="*/ 907562 h 1573123"/>
              <a:gd name="connsiteX84" fmla="*/ 610447 w 2766336"/>
              <a:gd name="connsiteY84" fmla="*/ 950425 h 1573123"/>
              <a:gd name="connsiteX85" fmla="*/ 636640 w 2766336"/>
              <a:gd name="connsiteY85" fmla="*/ 1002812 h 1573123"/>
              <a:gd name="connsiteX86" fmla="*/ 569963 w 2766336"/>
              <a:gd name="connsiteY86" fmla="*/ 1019481 h 1573123"/>
              <a:gd name="connsiteX87" fmla="*/ 548534 w 2766336"/>
              <a:gd name="connsiteY87" fmla="*/ 1031387 h 1573123"/>
              <a:gd name="connsiteX88" fmla="*/ 524720 w 2766336"/>
              <a:gd name="connsiteY88" fmla="*/ 1002812 h 1573123"/>
              <a:gd name="connsiteX89" fmla="*/ 500907 w 2766336"/>
              <a:gd name="connsiteY89" fmla="*/ 971856 h 1573123"/>
              <a:gd name="connsiteX90" fmla="*/ 503288 w 2766336"/>
              <a:gd name="connsiteY90" fmla="*/ 933756 h 1573123"/>
              <a:gd name="connsiteX91" fmla="*/ 474715 w 2766336"/>
              <a:gd name="connsiteY91" fmla="*/ 928993 h 1573123"/>
              <a:gd name="connsiteX92" fmla="*/ 450901 w 2766336"/>
              <a:gd name="connsiteY92" fmla="*/ 952806 h 1573123"/>
              <a:gd name="connsiteX93" fmla="*/ 443757 w 2766336"/>
              <a:gd name="connsiteY93" fmla="*/ 976618 h 1573123"/>
              <a:gd name="connsiteX94" fmla="*/ 412801 w 2766336"/>
              <a:gd name="connsiteY94" fmla="*/ 993287 h 1573123"/>
              <a:gd name="connsiteX95" fmla="*/ 365176 w 2766336"/>
              <a:gd name="connsiteY95" fmla="*/ 990906 h 1573123"/>
              <a:gd name="connsiteX96" fmla="*/ 358032 w 2766336"/>
              <a:gd name="connsiteY96" fmla="*/ 1007575 h 1573123"/>
              <a:gd name="connsiteX97" fmla="*/ 358032 w 2766336"/>
              <a:gd name="connsiteY97" fmla="*/ 1055200 h 1573123"/>
              <a:gd name="connsiteX98" fmla="*/ 298501 w 2766336"/>
              <a:gd name="connsiteY98" fmla="*/ 1059962 h 1573123"/>
              <a:gd name="connsiteX99" fmla="*/ 236588 w 2766336"/>
              <a:gd name="connsiteY99" fmla="*/ 1093300 h 1573123"/>
              <a:gd name="connsiteX100" fmla="*/ 238970 w 2766336"/>
              <a:gd name="connsiteY100" fmla="*/ 1121875 h 1573123"/>
              <a:gd name="connsiteX101" fmla="*/ 186583 w 2766336"/>
              <a:gd name="connsiteY101" fmla="*/ 1109968 h 1573123"/>
              <a:gd name="connsiteX102" fmla="*/ 153245 w 2766336"/>
              <a:gd name="connsiteY102" fmla="*/ 1117112 h 1573123"/>
              <a:gd name="connsiteX103" fmla="*/ 108001 w 2766336"/>
              <a:gd name="connsiteY103" fmla="*/ 1098062 h 1573123"/>
              <a:gd name="connsiteX104" fmla="*/ 91333 w 2766336"/>
              <a:gd name="connsiteY104" fmla="*/ 1098062 h 1573123"/>
              <a:gd name="connsiteX105" fmla="*/ 7989 w 2766336"/>
              <a:gd name="connsiteY105" fmla="*/ 1121875 h 1573123"/>
              <a:gd name="connsiteX106" fmla="*/ 10371 w 2766336"/>
              <a:gd name="connsiteY106" fmla="*/ 1074250 h 1573123"/>
              <a:gd name="connsiteX107" fmla="*/ 11213 w 2766336"/>
              <a:gd name="connsiteY10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48547 w 2766336"/>
              <a:gd name="connsiteY82" fmla="*/ 917087 h 1573123"/>
              <a:gd name="connsiteX83" fmla="*/ 572347 w 2766336"/>
              <a:gd name="connsiteY83" fmla="*/ 902800 h 1573123"/>
              <a:gd name="connsiteX84" fmla="*/ 539009 w 2766336"/>
              <a:gd name="connsiteY84" fmla="*/ 907562 h 1573123"/>
              <a:gd name="connsiteX85" fmla="*/ 610447 w 2766336"/>
              <a:gd name="connsiteY85" fmla="*/ 950425 h 1573123"/>
              <a:gd name="connsiteX86" fmla="*/ 636640 w 2766336"/>
              <a:gd name="connsiteY86" fmla="*/ 1002812 h 1573123"/>
              <a:gd name="connsiteX87" fmla="*/ 569963 w 2766336"/>
              <a:gd name="connsiteY87" fmla="*/ 1019481 h 1573123"/>
              <a:gd name="connsiteX88" fmla="*/ 548534 w 2766336"/>
              <a:gd name="connsiteY88" fmla="*/ 1031387 h 1573123"/>
              <a:gd name="connsiteX89" fmla="*/ 524720 w 2766336"/>
              <a:gd name="connsiteY89" fmla="*/ 1002812 h 1573123"/>
              <a:gd name="connsiteX90" fmla="*/ 500907 w 2766336"/>
              <a:gd name="connsiteY90" fmla="*/ 971856 h 1573123"/>
              <a:gd name="connsiteX91" fmla="*/ 503288 w 2766336"/>
              <a:gd name="connsiteY91" fmla="*/ 933756 h 1573123"/>
              <a:gd name="connsiteX92" fmla="*/ 474715 w 2766336"/>
              <a:gd name="connsiteY92" fmla="*/ 928993 h 1573123"/>
              <a:gd name="connsiteX93" fmla="*/ 450901 w 2766336"/>
              <a:gd name="connsiteY93" fmla="*/ 952806 h 1573123"/>
              <a:gd name="connsiteX94" fmla="*/ 443757 w 2766336"/>
              <a:gd name="connsiteY94" fmla="*/ 976618 h 1573123"/>
              <a:gd name="connsiteX95" fmla="*/ 412801 w 2766336"/>
              <a:gd name="connsiteY95" fmla="*/ 993287 h 1573123"/>
              <a:gd name="connsiteX96" fmla="*/ 365176 w 2766336"/>
              <a:gd name="connsiteY96" fmla="*/ 990906 h 1573123"/>
              <a:gd name="connsiteX97" fmla="*/ 358032 w 2766336"/>
              <a:gd name="connsiteY97" fmla="*/ 1007575 h 1573123"/>
              <a:gd name="connsiteX98" fmla="*/ 358032 w 2766336"/>
              <a:gd name="connsiteY98" fmla="*/ 1055200 h 1573123"/>
              <a:gd name="connsiteX99" fmla="*/ 298501 w 2766336"/>
              <a:gd name="connsiteY99" fmla="*/ 1059962 h 1573123"/>
              <a:gd name="connsiteX100" fmla="*/ 236588 w 2766336"/>
              <a:gd name="connsiteY100" fmla="*/ 1093300 h 1573123"/>
              <a:gd name="connsiteX101" fmla="*/ 238970 w 2766336"/>
              <a:gd name="connsiteY101" fmla="*/ 1121875 h 1573123"/>
              <a:gd name="connsiteX102" fmla="*/ 186583 w 2766336"/>
              <a:gd name="connsiteY102" fmla="*/ 1109968 h 1573123"/>
              <a:gd name="connsiteX103" fmla="*/ 153245 w 2766336"/>
              <a:gd name="connsiteY103" fmla="*/ 1117112 h 1573123"/>
              <a:gd name="connsiteX104" fmla="*/ 108001 w 2766336"/>
              <a:gd name="connsiteY104" fmla="*/ 1098062 h 1573123"/>
              <a:gd name="connsiteX105" fmla="*/ 91333 w 2766336"/>
              <a:gd name="connsiteY105" fmla="*/ 1098062 h 1573123"/>
              <a:gd name="connsiteX106" fmla="*/ 7989 w 2766336"/>
              <a:gd name="connsiteY106" fmla="*/ 1121875 h 1573123"/>
              <a:gd name="connsiteX107" fmla="*/ 10371 w 2766336"/>
              <a:gd name="connsiteY107" fmla="*/ 1074250 h 1573123"/>
              <a:gd name="connsiteX108" fmla="*/ 11213 w 2766336"/>
              <a:gd name="connsiteY10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610447 w 2766336"/>
              <a:gd name="connsiteY86" fmla="*/ 950425 h 1573123"/>
              <a:gd name="connsiteX87" fmla="*/ 636640 w 2766336"/>
              <a:gd name="connsiteY87" fmla="*/ 1002812 h 1573123"/>
              <a:gd name="connsiteX88" fmla="*/ 569963 w 2766336"/>
              <a:gd name="connsiteY88" fmla="*/ 1019481 h 1573123"/>
              <a:gd name="connsiteX89" fmla="*/ 548534 w 2766336"/>
              <a:gd name="connsiteY89" fmla="*/ 1031387 h 1573123"/>
              <a:gd name="connsiteX90" fmla="*/ 524720 w 2766336"/>
              <a:gd name="connsiteY90" fmla="*/ 1002812 h 1573123"/>
              <a:gd name="connsiteX91" fmla="*/ 500907 w 2766336"/>
              <a:gd name="connsiteY91" fmla="*/ 971856 h 1573123"/>
              <a:gd name="connsiteX92" fmla="*/ 503288 w 2766336"/>
              <a:gd name="connsiteY92" fmla="*/ 933756 h 1573123"/>
              <a:gd name="connsiteX93" fmla="*/ 474715 w 2766336"/>
              <a:gd name="connsiteY93" fmla="*/ 928993 h 1573123"/>
              <a:gd name="connsiteX94" fmla="*/ 450901 w 2766336"/>
              <a:gd name="connsiteY94" fmla="*/ 952806 h 1573123"/>
              <a:gd name="connsiteX95" fmla="*/ 443757 w 2766336"/>
              <a:gd name="connsiteY95" fmla="*/ 976618 h 1573123"/>
              <a:gd name="connsiteX96" fmla="*/ 412801 w 2766336"/>
              <a:gd name="connsiteY96" fmla="*/ 993287 h 1573123"/>
              <a:gd name="connsiteX97" fmla="*/ 365176 w 2766336"/>
              <a:gd name="connsiteY97" fmla="*/ 990906 h 1573123"/>
              <a:gd name="connsiteX98" fmla="*/ 358032 w 2766336"/>
              <a:gd name="connsiteY98" fmla="*/ 1007575 h 1573123"/>
              <a:gd name="connsiteX99" fmla="*/ 358032 w 2766336"/>
              <a:gd name="connsiteY99" fmla="*/ 1055200 h 1573123"/>
              <a:gd name="connsiteX100" fmla="*/ 298501 w 2766336"/>
              <a:gd name="connsiteY100" fmla="*/ 1059962 h 1573123"/>
              <a:gd name="connsiteX101" fmla="*/ 236588 w 2766336"/>
              <a:gd name="connsiteY101" fmla="*/ 1093300 h 1573123"/>
              <a:gd name="connsiteX102" fmla="*/ 238970 w 2766336"/>
              <a:gd name="connsiteY102" fmla="*/ 1121875 h 1573123"/>
              <a:gd name="connsiteX103" fmla="*/ 186583 w 2766336"/>
              <a:gd name="connsiteY103" fmla="*/ 1109968 h 1573123"/>
              <a:gd name="connsiteX104" fmla="*/ 153245 w 2766336"/>
              <a:gd name="connsiteY104" fmla="*/ 1117112 h 1573123"/>
              <a:gd name="connsiteX105" fmla="*/ 108001 w 2766336"/>
              <a:gd name="connsiteY105" fmla="*/ 1098062 h 1573123"/>
              <a:gd name="connsiteX106" fmla="*/ 91333 w 2766336"/>
              <a:gd name="connsiteY106" fmla="*/ 1098062 h 1573123"/>
              <a:gd name="connsiteX107" fmla="*/ 7989 w 2766336"/>
              <a:gd name="connsiteY107" fmla="*/ 1121875 h 1573123"/>
              <a:gd name="connsiteX108" fmla="*/ 10371 w 2766336"/>
              <a:gd name="connsiteY108" fmla="*/ 1074250 h 1573123"/>
              <a:gd name="connsiteX109" fmla="*/ 11213 w 2766336"/>
              <a:gd name="connsiteY10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474715 w 2766336"/>
              <a:gd name="connsiteY94" fmla="*/ 928993 h 1573123"/>
              <a:gd name="connsiteX95" fmla="*/ 450901 w 2766336"/>
              <a:gd name="connsiteY95" fmla="*/ 952806 h 1573123"/>
              <a:gd name="connsiteX96" fmla="*/ 443757 w 2766336"/>
              <a:gd name="connsiteY96" fmla="*/ 976618 h 1573123"/>
              <a:gd name="connsiteX97" fmla="*/ 412801 w 2766336"/>
              <a:gd name="connsiteY97" fmla="*/ 993287 h 1573123"/>
              <a:gd name="connsiteX98" fmla="*/ 365176 w 2766336"/>
              <a:gd name="connsiteY98" fmla="*/ 990906 h 1573123"/>
              <a:gd name="connsiteX99" fmla="*/ 358032 w 2766336"/>
              <a:gd name="connsiteY99" fmla="*/ 1007575 h 1573123"/>
              <a:gd name="connsiteX100" fmla="*/ 358032 w 2766336"/>
              <a:gd name="connsiteY100" fmla="*/ 1055200 h 1573123"/>
              <a:gd name="connsiteX101" fmla="*/ 298501 w 2766336"/>
              <a:gd name="connsiteY101" fmla="*/ 1059962 h 1573123"/>
              <a:gd name="connsiteX102" fmla="*/ 236588 w 2766336"/>
              <a:gd name="connsiteY102" fmla="*/ 1093300 h 1573123"/>
              <a:gd name="connsiteX103" fmla="*/ 238970 w 2766336"/>
              <a:gd name="connsiteY103" fmla="*/ 1121875 h 1573123"/>
              <a:gd name="connsiteX104" fmla="*/ 186583 w 2766336"/>
              <a:gd name="connsiteY104" fmla="*/ 1109968 h 1573123"/>
              <a:gd name="connsiteX105" fmla="*/ 153245 w 2766336"/>
              <a:gd name="connsiteY105" fmla="*/ 1117112 h 1573123"/>
              <a:gd name="connsiteX106" fmla="*/ 108001 w 2766336"/>
              <a:gd name="connsiteY106" fmla="*/ 1098062 h 1573123"/>
              <a:gd name="connsiteX107" fmla="*/ 91333 w 2766336"/>
              <a:gd name="connsiteY107" fmla="*/ 1098062 h 1573123"/>
              <a:gd name="connsiteX108" fmla="*/ 7989 w 2766336"/>
              <a:gd name="connsiteY108" fmla="*/ 1121875 h 1573123"/>
              <a:gd name="connsiteX109" fmla="*/ 10371 w 2766336"/>
              <a:gd name="connsiteY109" fmla="*/ 1074250 h 1573123"/>
              <a:gd name="connsiteX110" fmla="*/ 11213 w 2766336"/>
              <a:gd name="connsiteY11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479477 w 2766336"/>
              <a:gd name="connsiteY94" fmla="*/ 890893 h 1573123"/>
              <a:gd name="connsiteX95" fmla="*/ 450901 w 2766336"/>
              <a:gd name="connsiteY95" fmla="*/ 952806 h 1573123"/>
              <a:gd name="connsiteX96" fmla="*/ 443757 w 2766336"/>
              <a:gd name="connsiteY96" fmla="*/ 976618 h 1573123"/>
              <a:gd name="connsiteX97" fmla="*/ 412801 w 2766336"/>
              <a:gd name="connsiteY97" fmla="*/ 993287 h 1573123"/>
              <a:gd name="connsiteX98" fmla="*/ 365176 w 2766336"/>
              <a:gd name="connsiteY98" fmla="*/ 990906 h 1573123"/>
              <a:gd name="connsiteX99" fmla="*/ 358032 w 2766336"/>
              <a:gd name="connsiteY99" fmla="*/ 1007575 h 1573123"/>
              <a:gd name="connsiteX100" fmla="*/ 358032 w 2766336"/>
              <a:gd name="connsiteY100" fmla="*/ 1055200 h 1573123"/>
              <a:gd name="connsiteX101" fmla="*/ 298501 w 2766336"/>
              <a:gd name="connsiteY101" fmla="*/ 1059962 h 1573123"/>
              <a:gd name="connsiteX102" fmla="*/ 236588 w 2766336"/>
              <a:gd name="connsiteY102" fmla="*/ 1093300 h 1573123"/>
              <a:gd name="connsiteX103" fmla="*/ 238970 w 2766336"/>
              <a:gd name="connsiteY103" fmla="*/ 1121875 h 1573123"/>
              <a:gd name="connsiteX104" fmla="*/ 186583 w 2766336"/>
              <a:gd name="connsiteY104" fmla="*/ 1109968 h 1573123"/>
              <a:gd name="connsiteX105" fmla="*/ 153245 w 2766336"/>
              <a:gd name="connsiteY105" fmla="*/ 1117112 h 1573123"/>
              <a:gd name="connsiteX106" fmla="*/ 108001 w 2766336"/>
              <a:gd name="connsiteY106" fmla="*/ 1098062 h 1573123"/>
              <a:gd name="connsiteX107" fmla="*/ 91333 w 2766336"/>
              <a:gd name="connsiteY107" fmla="*/ 1098062 h 1573123"/>
              <a:gd name="connsiteX108" fmla="*/ 7989 w 2766336"/>
              <a:gd name="connsiteY108" fmla="*/ 1121875 h 1573123"/>
              <a:gd name="connsiteX109" fmla="*/ 10371 w 2766336"/>
              <a:gd name="connsiteY109" fmla="*/ 1074250 h 1573123"/>
              <a:gd name="connsiteX110" fmla="*/ 11213 w 2766336"/>
              <a:gd name="connsiteY11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519957 w 2766336"/>
              <a:gd name="connsiteY94" fmla="*/ 881368 h 1573123"/>
              <a:gd name="connsiteX95" fmla="*/ 479477 w 2766336"/>
              <a:gd name="connsiteY95" fmla="*/ 890893 h 1573123"/>
              <a:gd name="connsiteX96" fmla="*/ 450901 w 2766336"/>
              <a:gd name="connsiteY96" fmla="*/ 952806 h 1573123"/>
              <a:gd name="connsiteX97" fmla="*/ 443757 w 2766336"/>
              <a:gd name="connsiteY97" fmla="*/ 976618 h 1573123"/>
              <a:gd name="connsiteX98" fmla="*/ 412801 w 2766336"/>
              <a:gd name="connsiteY98" fmla="*/ 993287 h 1573123"/>
              <a:gd name="connsiteX99" fmla="*/ 365176 w 2766336"/>
              <a:gd name="connsiteY99" fmla="*/ 990906 h 1573123"/>
              <a:gd name="connsiteX100" fmla="*/ 358032 w 2766336"/>
              <a:gd name="connsiteY100" fmla="*/ 1007575 h 1573123"/>
              <a:gd name="connsiteX101" fmla="*/ 358032 w 2766336"/>
              <a:gd name="connsiteY101" fmla="*/ 1055200 h 1573123"/>
              <a:gd name="connsiteX102" fmla="*/ 298501 w 2766336"/>
              <a:gd name="connsiteY102" fmla="*/ 1059962 h 1573123"/>
              <a:gd name="connsiteX103" fmla="*/ 236588 w 2766336"/>
              <a:gd name="connsiteY103" fmla="*/ 1093300 h 1573123"/>
              <a:gd name="connsiteX104" fmla="*/ 238970 w 2766336"/>
              <a:gd name="connsiteY104" fmla="*/ 1121875 h 1573123"/>
              <a:gd name="connsiteX105" fmla="*/ 186583 w 2766336"/>
              <a:gd name="connsiteY105" fmla="*/ 1109968 h 1573123"/>
              <a:gd name="connsiteX106" fmla="*/ 153245 w 2766336"/>
              <a:gd name="connsiteY106" fmla="*/ 1117112 h 1573123"/>
              <a:gd name="connsiteX107" fmla="*/ 108001 w 2766336"/>
              <a:gd name="connsiteY107" fmla="*/ 1098062 h 1573123"/>
              <a:gd name="connsiteX108" fmla="*/ 91333 w 2766336"/>
              <a:gd name="connsiteY108" fmla="*/ 1098062 h 1573123"/>
              <a:gd name="connsiteX109" fmla="*/ 7989 w 2766336"/>
              <a:gd name="connsiteY109" fmla="*/ 1121875 h 1573123"/>
              <a:gd name="connsiteX110" fmla="*/ 10371 w 2766336"/>
              <a:gd name="connsiteY110" fmla="*/ 1074250 h 1573123"/>
              <a:gd name="connsiteX111" fmla="*/ 11213 w 2766336"/>
              <a:gd name="connsiteY11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500907 w 2766336"/>
              <a:gd name="connsiteY94" fmla="*/ 914706 h 1573123"/>
              <a:gd name="connsiteX95" fmla="*/ 519957 w 2766336"/>
              <a:gd name="connsiteY95" fmla="*/ 881368 h 1573123"/>
              <a:gd name="connsiteX96" fmla="*/ 479477 w 2766336"/>
              <a:gd name="connsiteY96" fmla="*/ 890893 h 1573123"/>
              <a:gd name="connsiteX97" fmla="*/ 450901 w 2766336"/>
              <a:gd name="connsiteY97" fmla="*/ 952806 h 1573123"/>
              <a:gd name="connsiteX98" fmla="*/ 443757 w 2766336"/>
              <a:gd name="connsiteY98" fmla="*/ 976618 h 1573123"/>
              <a:gd name="connsiteX99" fmla="*/ 412801 w 2766336"/>
              <a:gd name="connsiteY99" fmla="*/ 993287 h 1573123"/>
              <a:gd name="connsiteX100" fmla="*/ 365176 w 2766336"/>
              <a:gd name="connsiteY100" fmla="*/ 990906 h 1573123"/>
              <a:gd name="connsiteX101" fmla="*/ 358032 w 2766336"/>
              <a:gd name="connsiteY101" fmla="*/ 1007575 h 1573123"/>
              <a:gd name="connsiteX102" fmla="*/ 358032 w 2766336"/>
              <a:gd name="connsiteY102" fmla="*/ 1055200 h 1573123"/>
              <a:gd name="connsiteX103" fmla="*/ 298501 w 2766336"/>
              <a:gd name="connsiteY103" fmla="*/ 1059962 h 1573123"/>
              <a:gd name="connsiteX104" fmla="*/ 236588 w 2766336"/>
              <a:gd name="connsiteY104" fmla="*/ 1093300 h 1573123"/>
              <a:gd name="connsiteX105" fmla="*/ 238970 w 2766336"/>
              <a:gd name="connsiteY105" fmla="*/ 1121875 h 1573123"/>
              <a:gd name="connsiteX106" fmla="*/ 186583 w 2766336"/>
              <a:gd name="connsiteY106" fmla="*/ 1109968 h 1573123"/>
              <a:gd name="connsiteX107" fmla="*/ 153245 w 2766336"/>
              <a:gd name="connsiteY107" fmla="*/ 1117112 h 1573123"/>
              <a:gd name="connsiteX108" fmla="*/ 108001 w 2766336"/>
              <a:gd name="connsiteY108" fmla="*/ 1098062 h 1573123"/>
              <a:gd name="connsiteX109" fmla="*/ 91333 w 2766336"/>
              <a:gd name="connsiteY109" fmla="*/ 1098062 h 1573123"/>
              <a:gd name="connsiteX110" fmla="*/ 7989 w 2766336"/>
              <a:gd name="connsiteY110" fmla="*/ 1121875 h 1573123"/>
              <a:gd name="connsiteX111" fmla="*/ 10371 w 2766336"/>
              <a:gd name="connsiteY111" fmla="*/ 1074250 h 1573123"/>
              <a:gd name="connsiteX112" fmla="*/ 11213 w 2766336"/>
              <a:gd name="connsiteY11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9563 w 2766336"/>
              <a:gd name="connsiteY52" fmla="*/ 1226650 h 1573123"/>
              <a:gd name="connsiteX53" fmla="*/ 1170040 w 2766336"/>
              <a:gd name="connsiteY53" fmla="*/ 1226650 h 1573123"/>
              <a:gd name="connsiteX54" fmla="*/ 1158134 w 2766336"/>
              <a:gd name="connsiteY54" fmla="*/ 1162356 h 1573123"/>
              <a:gd name="connsiteX55" fmla="*/ 1170040 w 2766336"/>
              <a:gd name="connsiteY55" fmla="*/ 1098062 h 1573123"/>
              <a:gd name="connsiteX56" fmla="*/ 1139084 w 2766336"/>
              <a:gd name="connsiteY56" fmla="*/ 1064725 h 1573123"/>
              <a:gd name="connsiteX57" fmla="*/ 1086697 w 2766336"/>
              <a:gd name="connsiteY57" fmla="*/ 1040912 h 1573123"/>
              <a:gd name="connsiteX58" fmla="*/ 1112890 w 2766336"/>
              <a:gd name="connsiteY58" fmla="*/ 1017100 h 1573123"/>
              <a:gd name="connsiteX59" fmla="*/ 1158134 w 2766336"/>
              <a:gd name="connsiteY59" fmla="*/ 1021862 h 1573123"/>
              <a:gd name="connsiteX60" fmla="*/ 1153372 w 2766336"/>
              <a:gd name="connsiteY60" fmla="*/ 974237 h 1573123"/>
              <a:gd name="connsiteX61" fmla="*/ 1124797 w 2766336"/>
              <a:gd name="connsiteY61" fmla="*/ 969475 h 1573123"/>
              <a:gd name="connsiteX62" fmla="*/ 1129559 w 2766336"/>
              <a:gd name="connsiteY62" fmla="*/ 921850 h 1573123"/>
              <a:gd name="connsiteX63" fmla="*/ 1098603 w 2766336"/>
              <a:gd name="connsiteY63" fmla="*/ 907562 h 1573123"/>
              <a:gd name="connsiteX64" fmla="*/ 1100984 w 2766336"/>
              <a:gd name="connsiteY64" fmla="*/ 871843 h 1573123"/>
              <a:gd name="connsiteX65" fmla="*/ 1053359 w 2766336"/>
              <a:gd name="connsiteY65" fmla="*/ 857556 h 1573123"/>
              <a:gd name="connsiteX66" fmla="*/ 1034309 w 2766336"/>
              <a:gd name="connsiteY66" fmla="*/ 878987 h 1573123"/>
              <a:gd name="connsiteX67" fmla="*/ 1005732 w 2766336"/>
              <a:gd name="connsiteY67" fmla="*/ 881368 h 1573123"/>
              <a:gd name="connsiteX68" fmla="*/ 955728 w 2766336"/>
              <a:gd name="connsiteY68" fmla="*/ 886131 h 1573123"/>
              <a:gd name="connsiteX69" fmla="*/ 924772 w 2766336"/>
              <a:gd name="connsiteY69" fmla="*/ 907562 h 1573123"/>
              <a:gd name="connsiteX70" fmla="*/ 924772 w 2766336"/>
              <a:gd name="connsiteY70" fmla="*/ 876606 h 1573123"/>
              <a:gd name="connsiteX71" fmla="*/ 884290 w 2766336"/>
              <a:gd name="connsiteY71" fmla="*/ 871843 h 1573123"/>
              <a:gd name="connsiteX72" fmla="*/ 891432 w 2766336"/>
              <a:gd name="connsiteY72" fmla="*/ 893275 h 1573123"/>
              <a:gd name="connsiteX73" fmla="*/ 886672 w 2766336"/>
              <a:gd name="connsiteY73" fmla="*/ 912325 h 1573123"/>
              <a:gd name="connsiteX74" fmla="*/ 800947 w 2766336"/>
              <a:gd name="connsiteY74" fmla="*/ 859936 h 1573123"/>
              <a:gd name="connsiteX75" fmla="*/ 779515 w 2766336"/>
              <a:gd name="connsiteY75" fmla="*/ 826600 h 1573123"/>
              <a:gd name="connsiteX76" fmla="*/ 791422 w 2766336"/>
              <a:gd name="connsiteY76" fmla="*/ 786117 h 1573123"/>
              <a:gd name="connsiteX77" fmla="*/ 760465 w 2766336"/>
              <a:gd name="connsiteY77" fmla="*/ 781356 h 1573123"/>
              <a:gd name="connsiteX78" fmla="*/ 712840 w 2766336"/>
              <a:gd name="connsiteY78" fmla="*/ 795643 h 1573123"/>
              <a:gd name="connsiteX79" fmla="*/ 703315 w 2766336"/>
              <a:gd name="connsiteY79" fmla="*/ 809931 h 1573123"/>
              <a:gd name="connsiteX80" fmla="*/ 679503 w 2766336"/>
              <a:gd name="connsiteY80" fmla="*/ 826600 h 1573123"/>
              <a:gd name="connsiteX81" fmla="*/ 672359 w 2766336"/>
              <a:gd name="connsiteY81" fmla="*/ 843268 h 1573123"/>
              <a:gd name="connsiteX82" fmla="*/ 631878 w 2766336"/>
              <a:gd name="connsiteY82" fmla="*/ 876606 h 1573123"/>
              <a:gd name="connsiteX83" fmla="*/ 634257 w 2766336"/>
              <a:gd name="connsiteY83" fmla="*/ 898037 h 1573123"/>
              <a:gd name="connsiteX84" fmla="*/ 648547 w 2766336"/>
              <a:gd name="connsiteY84" fmla="*/ 917087 h 1573123"/>
              <a:gd name="connsiteX85" fmla="*/ 572347 w 2766336"/>
              <a:gd name="connsiteY85" fmla="*/ 902800 h 1573123"/>
              <a:gd name="connsiteX86" fmla="*/ 539009 w 2766336"/>
              <a:gd name="connsiteY86" fmla="*/ 907562 h 1573123"/>
              <a:gd name="connsiteX87" fmla="*/ 586632 w 2766336"/>
              <a:gd name="connsiteY87" fmla="*/ 938518 h 1573123"/>
              <a:gd name="connsiteX88" fmla="*/ 610447 w 2766336"/>
              <a:gd name="connsiteY88" fmla="*/ 950425 h 1573123"/>
              <a:gd name="connsiteX89" fmla="*/ 636640 w 2766336"/>
              <a:gd name="connsiteY89" fmla="*/ 1002812 h 1573123"/>
              <a:gd name="connsiteX90" fmla="*/ 569963 w 2766336"/>
              <a:gd name="connsiteY90" fmla="*/ 1019481 h 1573123"/>
              <a:gd name="connsiteX91" fmla="*/ 548534 w 2766336"/>
              <a:gd name="connsiteY91" fmla="*/ 1031387 h 1573123"/>
              <a:gd name="connsiteX92" fmla="*/ 524720 w 2766336"/>
              <a:gd name="connsiteY92" fmla="*/ 1002812 h 1573123"/>
              <a:gd name="connsiteX93" fmla="*/ 500907 w 2766336"/>
              <a:gd name="connsiteY93" fmla="*/ 971856 h 1573123"/>
              <a:gd name="connsiteX94" fmla="*/ 503288 w 2766336"/>
              <a:gd name="connsiteY94" fmla="*/ 933756 h 1573123"/>
              <a:gd name="connsiteX95" fmla="*/ 500907 w 2766336"/>
              <a:gd name="connsiteY95" fmla="*/ 914706 h 1573123"/>
              <a:gd name="connsiteX96" fmla="*/ 519957 w 2766336"/>
              <a:gd name="connsiteY96" fmla="*/ 881368 h 1573123"/>
              <a:gd name="connsiteX97" fmla="*/ 479477 w 2766336"/>
              <a:gd name="connsiteY97" fmla="*/ 890893 h 1573123"/>
              <a:gd name="connsiteX98" fmla="*/ 450901 w 2766336"/>
              <a:gd name="connsiteY98" fmla="*/ 952806 h 1573123"/>
              <a:gd name="connsiteX99" fmla="*/ 443757 w 2766336"/>
              <a:gd name="connsiteY99" fmla="*/ 976618 h 1573123"/>
              <a:gd name="connsiteX100" fmla="*/ 412801 w 2766336"/>
              <a:gd name="connsiteY100" fmla="*/ 993287 h 1573123"/>
              <a:gd name="connsiteX101" fmla="*/ 365176 w 2766336"/>
              <a:gd name="connsiteY101" fmla="*/ 990906 h 1573123"/>
              <a:gd name="connsiteX102" fmla="*/ 358032 w 2766336"/>
              <a:gd name="connsiteY102" fmla="*/ 1007575 h 1573123"/>
              <a:gd name="connsiteX103" fmla="*/ 358032 w 2766336"/>
              <a:gd name="connsiteY103" fmla="*/ 1055200 h 1573123"/>
              <a:gd name="connsiteX104" fmla="*/ 298501 w 2766336"/>
              <a:gd name="connsiteY104" fmla="*/ 1059962 h 1573123"/>
              <a:gd name="connsiteX105" fmla="*/ 236588 w 2766336"/>
              <a:gd name="connsiteY105" fmla="*/ 1093300 h 1573123"/>
              <a:gd name="connsiteX106" fmla="*/ 238970 w 2766336"/>
              <a:gd name="connsiteY106" fmla="*/ 1121875 h 1573123"/>
              <a:gd name="connsiteX107" fmla="*/ 186583 w 2766336"/>
              <a:gd name="connsiteY107" fmla="*/ 1109968 h 1573123"/>
              <a:gd name="connsiteX108" fmla="*/ 153245 w 2766336"/>
              <a:gd name="connsiteY108" fmla="*/ 1117112 h 1573123"/>
              <a:gd name="connsiteX109" fmla="*/ 108001 w 2766336"/>
              <a:gd name="connsiteY109" fmla="*/ 1098062 h 1573123"/>
              <a:gd name="connsiteX110" fmla="*/ 91333 w 2766336"/>
              <a:gd name="connsiteY110" fmla="*/ 1098062 h 1573123"/>
              <a:gd name="connsiteX111" fmla="*/ 7989 w 2766336"/>
              <a:gd name="connsiteY111" fmla="*/ 1121875 h 1573123"/>
              <a:gd name="connsiteX112" fmla="*/ 10371 w 2766336"/>
              <a:gd name="connsiteY112" fmla="*/ 1074250 h 1573123"/>
              <a:gd name="connsiteX113" fmla="*/ 11213 w 2766336"/>
              <a:gd name="connsiteY11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08153 w 2766336"/>
              <a:gd name="connsiteY48" fmla="*/ 1355237 h 1573123"/>
              <a:gd name="connsiteX49" fmla="*/ 1329584 w 2766336"/>
              <a:gd name="connsiteY49" fmla="*/ 1338568 h 1573123"/>
              <a:gd name="connsiteX50" fmla="*/ 1351015 w 2766336"/>
              <a:gd name="connsiteY50" fmla="*/ 1298087 h 1573123"/>
              <a:gd name="connsiteX51" fmla="*/ 1298628 w 2766336"/>
              <a:gd name="connsiteY51" fmla="*/ 1288562 h 1573123"/>
              <a:gd name="connsiteX52" fmla="*/ 1222428 w 2766336"/>
              <a:gd name="connsiteY52" fmla="*/ 1245700 h 1573123"/>
              <a:gd name="connsiteX53" fmla="*/ 1179563 w 2766336"/>
              <a:gd name="connsiteY53" fmla="*/ 1226650 h 1573123"/>
              <a:gd name="connsiteX54" fmla="*/ 1170040 w 2766336"/>
              <a:gd name="connsiteY54" fmla="*/ 1226650 h 1573123"/>
              <a:gd name="connsiteX55" fmla="*/ 1158134 w 2766336"/>
              <a:gd name="connsiteY55" fmla="*/ 1162356 h 1573123"/>
              <a:gd name="connsiteX56" fmla="*/ 1170040 w 2766336"/>
              <a:gd name="connsiteY56" fmla="*/ 1098062 h 1573123"/>
              <a:gd name="connsiteX57" fmla="*/ 1139084 w 2766336"/>
              <a:gd name="connsiteY57" fmla="*/ 1064725 h 1573123"/>
              <a:gd name="connsiteX58" fmla="*/ 1086697 w 2766336"/>
              <a:gd name="connsiteY58" fmla="*/ 1040912 h 1573123"/>
              <a:gd name="connsiteX59" fmla="*/ 1112890 w 2766336"/>
              <a:gd name="connsiteY59" fmla="*/ 1017100 h 1573123"/>
              <a:gd name="connsiteX60" fmla="*/ 1158134 w 2766336"/>
              <a:gd name="connsiteY60" fmla="*/ 1021862 h 1573123"/>
              <a:gd name="connsiteX61" fmla="*/ 1153372 w 2766336"/>
              <a:gd name="connsiteY61" fmla="*/ 974237 h 1573123"/>
              <a:gd name="connsiteX62" fmla="*/ 1124797 w 2766336"/>
              <a:gd name="connsiteY62" fmla="*/ 969475 h 1573123"/>
              <a:gd name="connsiteX63" fmla="*/ 1129559 w 2766336"/>
              <a:gd name="connsiteY63" fmla="*/ 921850 h 1573123"/>
              <a:gd name="connsiteX64" fmla="*/ 1098603 w 2766336"/>
              <a:gd name="connsiteY64" fmla="*/ 907562 h 1573123"/>
              <a:gd name="connsiteX65" fmla="*/ 1100984 w 2766336"/>
              <a:gd name="connsiteY65" fmla="*/ 871843 h 1573123"/>
              <a:gd name="connsiteX66" fmla="*/ 1053359 w 2766336"/>
              <a:gd name="connsiteY66" fmla="*/ 857556 h 1573123"/>
              <a:gd name="connsiteX67" fmla="*/ 1034309 w 2766336"/>
              <a:gd name="connsiteY67" fmla="*/ 878987 h 1573123"/>
              <a:gd name="connsiteX68" fmla="*/ 1005732 w 2766336"/>
              <a:gd name="connsiteY68" fmla="*/ 881368 h 1573123"/>
              <a:gd name="connsiteX69" fmla="*/ 955728 w 2766336"/>
              <a:gd name="connsiteY69" fmla="*/ 886131 h 1573123"/>
              <a:gd name="connsiteX70" fmla="*/ 924772 w 2766336"/>
              <a:gd name="connsiteY70" fmla="*/ 907562 h 1573123"/>
              <a:gd name="connsiteX71" fmla="*/ 924772 w 2766336"/>
              <a:gd name="connsiteY71" fmla="*/ 876606 h 1573123"/>
              <a:gd name="connsiteX72" fmla="*/ 884290 w 2766336"/>
              <a:gd name="connsiteY72" fmla="*/ 871843 h 1573123"/>
              <a:gd name="connsiteX73" fmla="*/ 891432 w 2766336"/>
              <a:gd name="connsiteY73" fmla="*/ 893275 h 1573123"/>
              <a:gd name="connsiteX74" fmla="*/ 886672 w 2766336"/>
              <a:gd name="connsiteY74" fmla="*/ 912325 h 1573123"/>
              <a:gd name="connsiteX75" fmla="*/ 800947 w 2766336"/>
              <a:gd name="connsiteY75" fmla="*/ 859936 h 1573123"/>
              <a:gd name="connsiteX76" fmla="*/ 779515 w 2766336"/>
              <a:gd name="connsiteY76" fmla="*/ 826600 h 1573123"/>
              <a:gd name="connsiteX77" fmla="*/ 791422 w 2766336"/>
              <a:gd name="connsiteY77" fmla="*/ 786117 h 1573123"/>
              <a:gd name="connsiteX78" fmla="*/ 760465 w 2766336"/>
              <a:gd name="connsiteY78" fmla="*/ 781356 h 1573123"/>
              <a:gd name="connsiteX79" fmla="*/ 712840 w 2766336"/>
              <a:gd name="connsiteY79" fmla="*/ 795643 h 1573123"/>
              <a:gd name="connsiteX80" fmla="*/ 703315 w 2766336"/>
              <a:gd name="connsiteY80" fmla="*/ 809931 h 1573123"/>
              <a:gd name="connsiteX81" fmla="*/ 679503 w 2766336"/>
              <a:gd name="connsiteY81" fmla="*/ 826600 h 1573123"/>
              <a:gd name="connsiteX82" fmla="*/ 672359 w 2766336"/>
              <a:gd name="connsiteY82" fmla="*/ 843268 h 1573123"/>
              <a:gd name="connsiteX83" fmla="*/ 631878 w 2766336"/>
              <a:gd name="connsiteY83" fmla="*/ 876606 h 1573123"/>
              <a:gd name="connsiteX84" fmla="*/ 634257 w 2766336"/>
              <a:gd name="connsiteY84" fmla="*/ 898037 h 1573123"/>
              <a:gd name="connsiteX85" fmla="*/ 648547 w 2766336"/>
              <a:gd name="connsiteY85" fmla="*/ 917087 h 1573123"/>
              <a:gd name="connsiteX86" fmla="*/ 572347 w 2766336"/>
              <a:gd name="connsiteY86" fmla="*/ 902800 h 1573123"/>
              <a:gd name="connsiteX87" fmla="*/ 539009 w 2766336"/>
              <a:gd name="connsiteY87" fmla="*/ 907562 h 1573123"/>
              <a:gd name="connsiteX88" fmla="*/ 586632 w 2766336"/>
              <a:gd name="connsiteY88" fmla="*/ 938518 h 1573123"/>
              <a:gd name="connsiteX89" fmla="*/ 610447 w 2766336"/>
              <a:gd name="connsiteY89" fmla="*/ 950425 h 1573123"/>
              <a:gd name="connsiteX90" fmla="*/ 636640 w 2766336"/>
              <a:gd name="connsiteY90" fmla="*/ 1002812 h 1573123"/>
              <a:gd name="connsiteX91" fmla="*/ 569963 w 2766336"/>
              <a:gd name="connsiteY91" fmla="*/ 1019481 h 1573123"/>
              <a:gd name="connsiteX92" fmla="*/ 548534 w 2766336"/>
              <a:gd name="connsiteY92" fmla="*/ 1031387 h 1573123"/>
              <a:gd name="connsiteX93" fmla="*/ 524720 w 2766336"/>
              <a:gd name="connsiteY93" fmla="*/ 1002812 h 1573123"/>
              <a:gd name="connsiteX94" fmla="*/ 500907 w 2766336"/>
              <a:gd name="connsiteY94" fmla="*/ 971856 h 1573123"/>
              <a:gd name="connsiteX95" fmla="*/ 503288 w 2766336"/>
              <a:gd name="connsiteY95" fmla="*/ 933756 h 1573123"/>
              <a:gd name="connsiteX96" fmla="*/ 500907 w 2766336"/>
              <a:gd name="connsiteY96" fmla="*/ 914706 h 1573123"/>
              <a:gd name="connsiteX97" fmla="*/ 519957 w 2766336"/>
              <a:gd name="connsiteY97" fmla="*/ 881368 h 1573123"/>
              <a:gd name="connsiteX98" fmla="*/ 479477 w 2766336"/>
              <a:gd name="connsiteY98" fmla="*/ 890893 h 1573123"/>
              <a:gd name="connsiteX99" fmla="*/ 450901 w 2766336"/>
              <a:gd name="connsiteY99" fmla="*/ 952806 h 1573123"/>
              <a:gd name="connsiteX100" fmla="*/ 443757 w 2766336"/>
              <a:gd name="connsiteY100" fmla="*/ 976618 h 1573123"/>
              <a:gd name="connsiteX101" fmla="*/ 412801 w 2766336"/>
              <a:gd name="connsiteY101" fmla="*/ 993287 h 1573123"/>
              <a:gd name="connsiteX102" fmla="*/ 365176 w 2766336"/>
              <a:gd name="connsiteY102" fmla="*/ 990906 h 1573123"/>
              <a:gd name="connsiteX103" fmla="*/ 358032 w 2766336"/>
              <a:gd name="connsiteY103" fmla="*/ 1007575 h 1573123"/>
              <a:gd name="connsiteX104" fmla="*/ 358032 w 2766336"/>
              <a:gd name="connsiteY104" fmla="*/ 1055200 h 1573123"/>
              <a:gd name="connsiteX105" fmla="*/ 298501 w 2766336"/>
              <a:gd name="connsiteY105" fmla="*/ 1059962 h 1573123"/>
              <a:gd name="connsiteX106" fmla="*/ 236588 w 2766336"/>
              <a:gd name="connsiteY106" fmla="*/ 1093300 h 1573123"/>
              <a:gd name="connsiteX107" fmla="*/ 238970 w 2766336"/>
              <a:gd name="connsiteY107" fmla="*/ 1121875 h 1573123"/>
              <a:gd name="connsiteX108" fmla="*/ 186583 w 2766336"/>
              <a:gd name="connsiteY108" fmla="*/ 1109968 h 1573123"/>
              <a:gd name="connsiteX109" fmla="*/ 153245 w 2766336"/>
              <a:gd name="connsiteY109" fmla="*/ 1117112 h 1573123"/>
              <a:gd name="connsiteX110" fmla="*/ 108001 w 2766336"/>
              <a:gd name="connsiteY110" fmla="*/ 1098062 h 1573123"/>
              <a:gd name="connsiteX111" fmla="*/ 91333 w 2766336"/>
              <a:gd name="connsiteY111" fmla="*/ 1098062 h 1573123"/>
              <a:gd name="connsiteX112" fmla="*/ 7989 w 2766336"/>
              <a:gd name="connsiteY112" fmla="*/ 1121875 h 1573123"/>
              <a:gd name="connsiteX113" fmla="*/ 10371 w 2766336"/>
              <a:gd name="connsiteY113" fmla="*/ 1074250 h 1573123"/>
              <a:gd name="connsiteX114" fmla="*/ 11213 w 2766336"/>
              <a:gd name="connsiteY11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53395 w 2766336"/>
              <a:gd name="connsiteY48" fmla="*/ 1388575 h 1573123"/>
              <a:gd name="connsiteX49" fmla="*/ 1308153 w 2766336"/>
              <a:gd name="connsiteY49" fmla="*/ 1355237 h 1573123"/>
              <a:gd name="connsiteX50" fmla="*/ 1329584 w 2766336"/>
              <a:gd name="connsiteY50" fmla="*/ 1338568 h 1573123"/>
              <a:gd name="connsiteX51" fmla="*/ 1351015 w 2766336"/>
              <a:gd name="connsiteY51" fmla="*/ 1298087 h 1573123"/>
              <a:gd name="connsiteX52" fmla="*/ 1298628 w 2766336"/>
              <a:gd name="connsiteY52" fmla="*/ 1288562 h 1573123"/>
              <a:gd name="connsiteX53" fmla="*/ 1222428 w 2766336"/>
              <a:gd name="connsiteY53" fmla="*/ 1245700 h 1573123"/>
              <a:gd name="connsiteX54" fmla="*/ 1179563 w 2766336"/>
              <a:gd name="connsiteY54" fmla="*/ 1226650 h 1573123"/>
              <a:gd name="connsiteX55" fmla="*/ 1170040 w 2766336"/>
              <a:gd name="connsiteY55" fmla="*/ 1226650 h 1573123"/>
              <a:gd name="connsiteX56" fmla="*/ 1158134 w 2766336"/>
              <a:gd name="connsiteY56" fmla="*/ 1162356 h 1573123"/>
              <a:gd name="connsiteX57" fmla="*/ 1170040 w 2766336"/>
              <a:gd name="connsiteY57" fmla="*/ 1098062 h 1573123"/>
              <a:gd name="connsiteX58" fmla="*/ 1139084 w 2766336"/>
              <a:gd name="connsiteY58" fmla="*/ 1064725 h 1573123"/>
              <a:gd name="connsiteX59" fmla="*/ 1086697 w 2766336"/>
              <a:gd name="connsiteY59" fmla="*/ 1040912 h 1573123"/>
              <a:gd name="connsiteX60" fmla="*/ 1112890 w 2766336"/>
              <a:gd name="connsiteY60" fmla="*/ 1017100 h 1573123"/>
              <a:gd name="connsiteX61" fmla="*/ 1158134 w 2766336"/>
              <a:gd name="connsiteY61" fmla="*/ 1021862 h 1573123"/>
              <a:gd name="connsiteX62" fmla="*/ 1153372 w 2766336"/>
              <a:gd name="connsiteY62" fmla="*/ 974237 h 1573123"/>
              <a:gd name="connsiteX63" fmla="*/ 1124797 w 2766336"/>
              <a:gd name="connsiteY63" fmla="*/ 969475 h 1573123"/>
              <a:gd name="connsiteX64" fmla="*/ 1129559 w 2766336"/>
              <a:gd name="connsiteY64" fmla="*/ 921850 h 1573123"/>
              <a:gd name="connsiteX65" fmla="*/ 1098603 w 2766336"/>
              <a:gd name="connsiteY65" fmla="*/ 907562 h 1573123"/>
              <a:gd name="connsiteX66" fmla="*/ 1100984 w 2766336"/>
              <a:gd name="connsiteY66" fmla="*/ 871843 h 1573123"/>
              <a:gd name="connsiteX67" fmla="*/ 1053359 w 2766336"/>
              <a:gd name="connsiteY67" fmla="*/ 857556 h 1573123"/>
              <a:gd name="connsiteX68" fmla="*/ 1034309 w 2766336"/>
              <a:gd name="connsiteY68" fmla="*/ 878987 h 1573123"/>
              <a:gd name="connsiteX69" fmla="*/ 1005732 w 2766336"/>
              <a:gd name="connsiteY69" fmla="*/ 881368 h 1573123"/>
              <a:gd name="connsiteX70" fmla="*/ 955728 w 2766336"/>
              <a:gd name="connsiteY70" fmla="*/ 886131 h 1573123"/>
              <a:gd name="connsiteX71" fmla="*/ 924772 w 2766336"/>
              <a:gd name="connsiteY71" fmla="*/ 907562 h 1573123"/>
              <a:gd name="connsiteX72" fmla="*/ 924772 w 2766336"/>
              <a:gd name="connsiteY72" fmla="*/ 876606 h 1573123"/>
              <a:gd name="connsiteX73" fmla="*/ 884290 w 2766336"/>
              <a:gd name="connsiteY73" fmla="*/ 871843 h 1573123"/>
              <a:gd name="connsiteX74" fmla="*/ 891432 w 2766336"/>
              <a:gd name="connsiteY74" fmla="*/ 893275 h 1573123"/>
              <a:gd name="connsiteX75" fmla="*/ 886672 w 2766336"/>
              <a:gd name="connsiteY75" fmla="*/ 912325 h 1573123"/>
              <a:gd name="connsiteX76" fmla="*/ 800947 w 2766336"/>
              <a:gd name="connsiteY76" fmla="*/ 859936 h 1573123"/>
              <a:gd name="connsiteX77" fmla="*/ 779515 w 2766336"/>
              <a:gd name="connsiteY77" fmla="*/ 826600 h 1573123"/>
              <a:gd name="connsiteX78" fmla="*/ 791422 w 2766336"/>
              <a:gd name="connsiteY78" fmla="*/ 786117 h 1573123"/>
              <a:gd name="connsiteX79" fmla="*/ 760465 w 2766336"/>
              <a:gd name="connsiteY79" fmla="*/ 781356 h 1573123"/>
              <a:gd name="connsiteX80" fmla="*/ 712840 w 2766336"/>
              <a:gd name="connsiteY80" fmla="*/ 795643 h 1573123"/>
              <a:gd name="connsiteX81" fmla="*/ 703315 w 2766336"/>
              <a:gd name="connsiteY81" fmla="*/ 809931 h 1573123"/>
              <a:gd name="connsiteX82" fmla="*/ 679503 w 2766336"/>
              <a:gd name="connsiteY82" fmla="*/ 826600 h 1573123"/>
              <a:gd name="connsiteX83" fmla="*/ 672359 w 2766336"/>
              <a:gd name="connsiteY83" fmla="*/ 843268 h 1573123"/>
              <a:gd name="connsiteX84" fmla="*/ 631878 w 2766336"/>
              <a:gd name="connsiteY84" fmla="*/ 876606 h 1573123"/>
              <a:gd name="connsiteX85" fmla="*/ 634257 w 2766336"/>
              <a:gd name="connsiteY85" fmla="*/ 898037 h 1573123"/>
              <a:gd name="connsiteX86" fmla="*/ 648547 w 2766336"/>
              <a:gd name="connsiteY86" fmla="*/ 917087 h 1573123"/>
              <a:gd name="connsiteX87" fmla="*/ 572347 w 2766336"/>
              <a:gd name="connsiteY87" fmla="*/ 902800 h 1573123"/>
              <a:gd name="connsiteX88" fmla="*/ 539009 w 2766336"/>
              <a:gd name="connsiteY88" fmla="*/ 907562 h 1573123"/>
              <a:gd name="connsiteX89" fmla="*/ 586632 w 2766336"/>
              <a:gd name="connsiteY89" fmla="*/ 938518 h 1573123"/>
              <a:gd name="connsiteX90" fmla="*/ 610447 w 2766336"/>
              <a:gd name="connsiteY90" fmla="*/ 950425 h 1573123"/>
              <a:gd name="connsiteX91" fmla="*/ 636640 w 2766336"/>
              <a:gd name="connsiteY91" fmla="*/ 1002812 h 1573123"/>
              <a:gd name="connsiteX92" fmla="*/ 569963 w 2766336"/>
              <a:gd name="connsiteY92" fmla="*/ 1019481 h 1573123"/>
              <a:gd name="connsiteX93" fmla="*/ 548534 w 2766336"/>
              <a:gd name="connsiteY93" fmla="*/ 1031387 h 1573123"/>
              <a:gd name="connsiteX94" fmla="*/ 524720 w 2766336"/>
              <a:gd name="connsiteY94" fmla="*/ 1002812 h 1573123"/>
              <a:gd name="connsiteX95" fmla="*/ 500907 w 2766336"/>
              <a:gd name="connsiteY95" fmla="*/ 971856 h 1573123"/>
              <a:gd name="connsiteX96" fmla="*/ 503288 w 2766336"/>
              <a:gd name="connsiteY96" fmla="*/ 933756 h 1573123"/>
              <a:gd name="connsiteX97" fmla="*/ 500907 w 2766336"/>
              <a:gd name="connsiteY97" fmla="*/ 914706 h 1573123"/>
              <a:gd name="connsiteX98" fmla="*/ 519957 w 2766336"/>
              <a:gd name="connsiteY98" fmla="*/ 881368 h 1573123"/>
              <a:gd name="connsiteX99" fmla="*/ 479477 w 2766336"/>
              <a:gd name="connsiteY99" fmla="*/ 890893 h 1573123"/>
              <a:gd name="connsiteX100" fmla="*/ 450901 w 2766336"/>
              <a:gd name="connsiteY100" fmla="*/ 952806 h 1573123"/>
              <a:gd name="connsiteX101" fmla="*/ 443757 w 2766336"/>
              <a:gd name="connsiteY101" fmla="*/ 976618 h 1573123"/>
              <a:gd name="connsiteX102" fmla="*/ 412801 w 2766336"/>
              <a:gd name="connsiteY102" fmla="*/ 993287 h 1573123"/>
              <a:gd name="connsiteX103" fmla="*/ 365176 w 2766336"/>
              <a:gd name="connsiteY103" fmla="*/ 990906 h 1573123"/>
              <a:gd name="connsiteX104" fmla="*/ 358032 w 2766336"/>
              <a:gd name="connsiteY104" fmla="*/ 1007575 h 1573123"/>
              <a:gd name="connsiteX105" fmla="*/ 358032 w 2766336"/>
              <a:gd name="connsiteY105" fmla="*/ 1055200 h 1573123"/>
              <a:gd name="connsiteX106" fmla="*/ 298501 w 2766336"/>
              <a:gd name="connsiteY106" fmla="*/ 1059962 h 1573123"/>
              <a:gd name="connsiteX107" fmla="*/ 236588 w 2766336"/>
              <a:gd name="connsiteY107" fmla="*/ 1093300 h 1573123"/>
              <a:gd name="connsiteX108" fmla="*/ 238970 w 2766336"/>
              <a:gd name="connsiteY108" fmla="*/ 1121875 h 1573123"/>
              <a:gd name="connsiteX109" fmla="*/ 186583 w 2766336"/>
              <a:gd name="connsiteY109" fmla="*/ 1109968 h 1573123"/>
              <a:gd name="connsiteX110" fmla="*/ 153245 w 2766336"/>
              <a:gd name="connsiteY110" fmla="*/ 1117112 h 1573123"/>
              <a:gd name="connsiteX111" fmla="*/ 108001 w 2766336"/>
              <a:gd name="connsiteY111" fmla="*/ 1098062 h 1573123"/>
              <a:gd name="connsiteX112" fmla="*/ 91333 w 2766336"/>
              <a:gd name="connsiteY112" fmla="*/ 1098062 h 1573123"/>
              <a:gd name="connsiteX113" fmla="*/ 7989 w 2766336"/>
              <a:gd name="connsiteY113" fmla="*/ 1121875 h 1573123"/>
              <a:gd name="connsiteX114" fmla="*/ 10371 w 2766336"/>
              <a:gd name="connsiteY114" fmla="*/ 1074250 h 1573123"/>
              <a:gd name="connsiteX115" fmla="*/ 11213 w 2766336"/>
              <a:gd name="connsiteY11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98638 w 2766336"/>
              <a:gd name="connsiteY48" fmla="*/ 1450487 h 1573123"/>
              <a:gd name="connsiteX49" fmla="*/ 1353395 w 2766336"/>
              <a:gd name="connsiteY49" fmla="*/ 1388575 h 1573123"/>
              <a:gd name="connsiteX50" fmla="*/ 1308153 w 2766336"/>
              <a:gd name="connsiteY50" fmla="*/ 1355237 h 1573123"/>
              <a:gd name="connsiteX51" fmla="*/ 1329584 w 2766336"/>
              <a:gd name="connsiteY51" fmla="*/ 1338568 h 1573123"/>
              <a:gd name="connsiteX52" fmla="*/ 1351015 w 2766336"/>
              <a:gd name="connsiteY52" fmla="*/ 1298087 h 1573123"/>
              <a:gd name="connsiteX53" fmla="*/ 1298628 w 2766336"/>
              <a:gd name="connsiteY53" fmla="*/ 1288562 h 1573123"/>
              <a:gd name="connsiteX54" fmla="*/ 1222428 w 2766336"/>
              <a:gd name="connsiteY54" fmla="*/ 1245700 h 1573123"/>
              <a:gd name="connsiteX55" fmla="*/ 1179563 w 2766336"/>
              <a:gd name="connsiteY55" fmla="*/ 1226650 h 1573123"/>
              <a:gd name="connsiteX56" fmla="*/ 1170040 w 2766336"/>
              <a:gd name="connsiteY56" fmla="*/ 1226650 h 1573123"/>
              <a:gd name="connsiteX57" fmla="*/ 1158134 w 2766336"/>
              <a:gd name="connsiteY57" fmla="*/ 1162356 h 1573123"/>
              <a:gd name="connsiteX58" fmla="*/ 1170040 w 2766336"/>
              <a:gd name="connsiteY58" fmla="*/ 1098062 h 1573123"/>
              <a:gd name="connsiteX59" fmla="*/ 1139084 w 2766336"/>
              <a:gd name="connsiteY59" fmla="*/ 1064725 h 1573123"/>
              <a:gd name="connsiteX60" fmla="*/ 1086697 w 2766336"/>
              <a:gd name="connsiteY60" fmla="*/ 1040912 h 1573123"/>
              <a:gd name="connsiteX61" fmla="*/ 1112890 w 2766336"/>
              <a:gd name="connsiteY61" fmla="*/ 1017100 h 1573123"/>
              <a:gd name="connsiteX62" fmla="*/ 1158134 w 2766336"/>
              <a:gd name="connsiteY62" fmla="*/ 1021862 h 1573123"/>
              <a:gd name="connsiteX63" fmla="*/ 1153372 w 2766336"/>
              <a:gd name="connsiteY63" fmla="*/ 974237 h 1573123"/>
              <a:gd name="connsiteX64" fmla="*/ 1124797 w 2766336"/>
              <a:gd name="connsiteY64" fmla="*/ 969475 h 1573123"/>
              <a:gd name="connsiteX65" fmla="*/ 1129559 w 2766336"/>
              <a:gd name="connsiteY65" fmla="*/ 921850 h 1573123"/>
              <a:gd name="connsiteX66" fmla="*/ 1098603 w 2766336"/>
              <a:gd name="connsiteY66" fmla="*/ 907562 h 1573123"/>
              <a:gd name="connsiteX67" fmla="*/ 1100984 w 2766336"/>
              <a:gd name="connsiteY67" fmla="*/ 871843 h 1573123"/>
              <a:gd name="connsiteX68" fmla="*/ 1053359 w 2766336"/>
              <a:gd name="connsiteY68" fmla="*/ 857556 h 1573123"/>
              <a:gd name="connsiteX69" fmla="*/ 1034309 w 2766336"/>
              <a:gd name="connsiteY69" fmla="*/ 878987 h 1573123"/>
              <a:gd name="connsiteX70" fmla="*/ 1005732 w 2766336"/>
              <a:gd name="connsiteY70" fmla="*/ 881368 h 1573123"/>
              <a:gd name="connsiteX71" fmla="*/ 955728 w 2766336"/>
              <a:gd name="connsiteY71" fmla="*/ 886131 h 1573123"/>
              <a:gd name="connsiteX72" fmla="*/ 924772 w 2766336"/>
              <a:gd name="connsiteY72" fmla="*/ 907562 h 1573123"/>
              <a:gd name="connsiteX73" fmla="*/ 924772 w 2766336"/>
              <a:gd name="connsiteY73" fmla="*/ 876606 h 1573123"/>
              <a:gd name="connsiteX74" fmla="*/ 884290 w 2766336"/>
              <a:gd name="connsiteY74" fmla="*/ 871843 h 1573123"/>
              <a:gd name="connsiteX75" fmla="*/ 891432 w 2766336"/>
              <a:gd name="connsiteY75" fmla="*/ 893275 h 1573123"/>
              <a:gd name="connsiteX76" fmla="*/ 886672 w 2766336"/>
              <a:gd name="connsiteY76" fmla="*/ 912325 h 1573123"/>
              <a:gd name="connsiteX77" fmla="*/ 800947 w 2766336"/>
              <a:gd name="connsiteY77" fmla="*/ 859936 h 1573123"/>
              <a:gd name="connsiteX78" fmla="*/ 779515 w 2766336"/>
              <a:gd name="connsiteY78" fmla="*/ 826600 h 1573123"/>
              <a:gd name="connsiteX79" fmla="*/ 791422 w 2766336"/>
              <a:gd name="connsiteY79" fmla="*/ 786117 h 1573123"/>
              <a:gd name="connsiteX80" fmla="*/ 760465 w 2766336"/>
              <a:gd name="connsiteY80" fmla="*/ 781356 h 1573123"/>
              <a:gd name="connsiteX81" fmla="*/ 712840 w 2766336"/>
              <a:gd name="connsiteY81" fmla="*/ 795643 h 1573123"/>
              <a:gd name="connsiteX82" fmla="*/ 703315 w 2766336"/>
              <a:gd name="connsiteY82" fmla="*/ 809931 h 1573123"/>
              <a:gd name="connsiteX83" fmla="*/ 679503 w 2766336"/>
              <a:gd name="connsiteY83" fmla="*/ 826600 h 1573123"/>
              <a:gd name="connsiteX84" fmla="*/ 672359 w 2766336"/>
              <a:gd name="connsiteY84" fmla="*/ 843268 h 1573123"/>
              <a:gd name="connsiteX85" fmla="*/ 631878 w 2766336"/>
              <a:gd name="connsiteY85" fmla="*/ 876606 h 1573123"/>
              <a:gd name="connsiteX86" fmla="*/ 634257 w 2766336"/>
              <a:gd name="connsiteY86" fmla="*/ 898037 h 1573123"/>
              <a:gd name="connsiteX87" fmla="*/ 648547 w 2766336"/>
              <a:gd name="connsiteY87" fmla="*/ 917087 h 1573123"/>
              <a:gd name="connsiteX88" fmla="*/ 572347 w 2766336"/>
              <a:gd name="connsiteY88" fmla="*/ 902800 h 1573123"/>
              <a:gd name="connsiteX89" fmla="*/ 539009 w 2766336"/>
              <a:gd name="connsiteY89" fmla="*/ 907562 h 1573123"/>
              <a:gd name="connsiteX90" fmla="*/ 586632 w 2766336"/>
              <a:gd name="connsiteY90" fmla="*/ 938518 h 1573123"/>
              <a:gd name="connsiteX91" fmla="*/ 610447 w 2766336"/>
              <a:gd name="connsiteY91" fmla="*/ 950425 h 1573123"/>
              <a:gd name="connsiteX92" fmla="*/ 636640 w 2766336"/>
              <a:gd name="connsiteY92" fmla="*/ 1002812 h 1573123"/>
              <a:gd name="connsiteX93" fmla="*/ 569963 w 2766336"/>
              <a:gd name="connsiteY93" fmla="*/ 1019481 h 1573123"/>
              <a:gd name="connsiteX94" fmla="*/ 548534 w 2766336"/>
              <a:gd name="connsiteY94" fmla="*/ 1031387 h 1573123"/>
              <a:gd name="connsiteX95" fmla="*/ 524720 w 2766336"/>
              <a:gd name="connsiteY95" fmla="*/ 1002812 h 1573123"/>
              <a:gd name="connsiteX96" fmla="*/ 500907 w 2766336"/>
              <a:gd name="connsiteY96" fmla="*/ 971856 h 1573123"/>
              <a:gd name="connsiteX97" fmla="*/ 503288 w 2766336"/>
              <a:gd name="connsiteY97" fmla="*/ 933756 h 1573123"/>
              <a:gd name="connsiteX98" fmla="*/ 500907 w 2766336"/>
              <a:gd name="connsiteY98" fmla="*/ 914706 h 1573123"/>
              <a:gd name="connsiteX99" fmla="*/ 519957 w 2766336"/>
              <a:gd name="connsiteY99" fmla="*/ 881368 h 1573123"/>
              <a:gd name="connsiteX100" fmla="*/ 479477 w 2766336"/>
              <a:gd name="connsiteY100" fmla="*/ 890893 h 1573123"/>
              <a:gd name="connsiteX101" fmla="*/ 450901 w 2766336"/>
              <a:gd name="connsiteY101" fmla="*/ 952806 h 1573123"/>
              <a:gd name="connsiteX102" fmla="*/ 443757 w 2766336"/>
              <a:gd name="connsiteY102" fmla="*/ 976618 h 1573123"/>
              <a:gd name="connsiteX103" fmla="*/ 412801 w 2766336"/>
              <a:gd name="connsiteY103" fmla="*/ 993287 h 1573123"/>
              <a:gd name="connsiteX104" fmla="*/ 365176 w 2766336"/>
              <a:gd name="connsiteY104" fmla="*/ 990906 h 1573123"/>
              <a:gd name="connsiteX105" fmla="*/ 358032 w 2766336"/>
              <a:gd name="connsiteY105" fmla="*/ 1007575 h 1573123"/>
              <a:gd name="connsiteX106" fmla="*/ 358032 w 2766336"/>
              <a:gd name="connsiteY106" fmla="*/ 1055200 h 1573123"/>
              <a:gd name="connsiteX107" fmla="*/ 298501 w 2766336"/>
              <a:gd name="connsiteY107" fmla="*/ 1059962 h 1573123"/>
              <a:gd name="connsiteX108" fmla="*/ 236588 w 2766336"/>
              <a:gd name="connsiteY108" fmla="*/ 1093300 h 1573123"/>
              <a:gd name="connsiteX109" fmla="*/ 238970 w 2766336"/>
              <a:gd name="connsiteY109" fmla="*/ 1121875 h 1573123"/>
              <a:gd name="connsiteX110" fmla="*/ 186583 w 2766336"/>
              <a:gd name="connsiteY110" fmla="*/ 1109968 h 1573123"/>
              <a:gd name="connsiteX111" fmla="*/ 153245 w 2766336"/>
              <a:gd name="connsiteY111" fmla="*/ 1117112 h 1573123"/>
              <a:gd name="connsiteX112" fmla="*/ 108001 w 2766336"/>
              <a:gd name="connsiteY112" fmla="*/ 1098062 h 1573123"/>
              <a:gd name="connsiteX113" fmla="*/ 91333 w 2766336"/>
              <a:gd name="connsiteY113" fmla="*/ 1098062 h 1573123"/>
              <a:gd name="connsiteX114" fmla="*/ 7989 w 2766336"/>
              <a:gd name="connsiteY114" fmla="*/ 1121875 h 1573123"/>
              <a:gd name="connsiteX115" fmla="*/ 10371 w 2766336"/>
              <a:gd name="connsiteY115" fmla="*/ 1074250 h 1573123"/>
              <a:gd name="connsiteX116" fmla="*/ 11213 w 2766336"/>
              <a:gd name="connsiteY11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98638 w 2766336"/>
              <a:gd name="connsiteY48" fmla="*/ 1450487 h 1573123"/>
              <a:gd name="connsiteX49" fmla="*/ 1353395 w 2766336"/>
              <a:gd name="connsiteY49" fmla="*/ 1388575 h 1573123"/>
              <a:gd name="connsiteX50" fmla="*/ 1308153 w 2766336"/>
              <a:gd name="connsiteY50" fmla="*/ 1355237 h 1573123"/>
              <a:gd name="connsiteX51" fmla="*/ 1329584 w 2766336"/>
              <a:gd name="connsiteY51" fmla="*/ 1338568 h 1573123"/>
              <a:gd name="connsiteX52" fmla="*/ 1351015 w 2766336"/>
              <a:gd name="connsiteY52" fmla="*/ 1298087 h 1573123"/>
              <a:gd name="connsiteX53" fmla="*/ 1336726 w 2766336"/>
              <a:gd name="connsiteY53" fmla="*/ 1286181 h 1573123"/>
              <a:gd name="connsiteX54" fmla="*/ 1298628 w 2766336"/>
              <a:gd name="connsiteY54" fmla="*/ 1288562 h 1573123"/>
              <a:gd name="connsiteX55" fmla="*/ 1222428 w 2766336"/>
              <a:gd name="connsiteY55" fmla="*/ 1245700 h 1573123"/>
              <a:gd name="connsiteX56" fmla="*/ 1179563 w 2766336"/>
              <a:gd name="connsiteY56" fmla="*/ 1226650 h 1573123"/>
              <a:gd name="connsiteX57" fmla="*/ 1170040 w 2766336"/>
              <a:gd name="connsiteY57" fmla="*/ 1226650 h 1573123"/>
              <a:gd name="connsiteX58" fmla="*/ 1158134 w 2766336"/>
              <a:gd name="connsiteY58" fmla="*/ 1162356 h 1573123"/>
              <a:gd name="connsiteX59" fmla="*/ 1170040 w 2766336"/>
              <a:gd name="connsiteY59" fmla="*/ 1098062 h 1573123"/>
              <a:gd name="connsiteX60" fmla="*/ 1139084 w 2766336"/>
              <a:gd name="connsiteY60" fmla="*/ 1064725 h 1573123"/>
              <a:gd name="connsiteX61" fmla="*/ 1086697 w 2766336"/>
              <a:gd name="connsiteY61" fmla="*/ 1040912 h 1573123"/>
              <a:gd name="connsiteX62" fmla="*/ 1112890 w 2766336"/>
              <a:gd name="connsiteY62" fmla="*/ 1017100 h 1573123"/>
              <a:gd name="connsiteX63" fmla="*/ 1158134 w 2766336"/>
              <a:gd name="connsiteY63" fmla="*/ 1021862 h 1573123"/>
              <a:gd name="connsiteX64" fmla="*/ 1153372 w 2766336"/>
              <a:gd name="connsiteY64" fmla="*/ 974237 h 1573123"/>
              <a:gd name="connsiteX65" fmla="*/ 1124797 w 2766336"/>
              <a:gd name="connsiteY65" fmla="*/ 969475 h 1573123"/>
              <a:gd name="connsiteX66" fmla="*/ 1129559 w 2766336"/>
              <a:gd name="connsiteY66" fmla="*/ 921850 h 1573123"/>
              <a:gd name="connsiteX67" fmla="*/ 1098603 w 2766336"/>
              <a:gd name="connsiteY67" fmla="*/ 907562 h 1573123"/>
              <a:gd name="connsiteX68" fmla="*/ 1100984 w 2766336"/>
              <a:gd name="connsiteY68" fmla="*/ 871843 h 1573123"/>
              <a:gd name="connsiteX69" fmla="*/ 1053359 w 2766336"/>
              <a:gd name="connsiteY69" fmla="*/ 857556 h 1573123"/>
              <a:gd name="connsiteX70" fmla="*/ 1034309 w 2766336"/>
              <a:gd name="connsiteY70" fmla="*/ 878987 h 1573123"/>
              <a:gd name="connsiteX71" fmla="*/ 1005732 w 2766336"/>
              <a:gd name="connsiteY71" fmla="*/ 881368 h 1573123"/>
              <a:gd name="connsiteX72" fmla="*/ 955728 w 2766336"/>
              <a:gd name="connsiteY72" fmla="*/ 886131 h 1573123"/>
              <a:gd name="connsiteX73" fmla="*/ 924772 w 2766336"/>
              <a:gd name="connsiteY73" fmla="*/ 907562 h 1573123"/>
              <a:gd name="connsiteX74" fmla="*/ 924772 w 2766336"/>
              <a:gd name="connsiteY74" fmla="*/ 876606 h 1573123"/>
              <a:gd name="connsiteX75" fmla="*/ 884290 w 2766336"/>
              <a:gd name="connsiteY75" fmla="*/ 871843 h 1573123"/>
              <a:gd name="connsiteX76" fmla="*/ 891432 w 2766336"/>
              <a:gd name="connsiteY76" fmla="*/ 893275 h 1573123"/>
              <a:gd name="connsiteX77" fmla="*/ 886672 w 2766336"/>
              <a:gd name="connsiteY77" fmla="*/ 912325 h 1573123"/>
              <a:gd name="connsiteX78" fmla="*/ 800947 w 2766336"/>
              <a:gd name="connsiteY78" fmla="*/ 859936 h 1573123"/>
              <a:gd name="connsiteX79" fmla="*/ 779515 w 2766336"/>
              <a:gd name="connsiteY79" fmla="*/ 826600 h 1573123"/>
              <a:gd name="connsiteX80" fmla="*/ 791422 w 2766336"/>
              <a:gd name="connsiteY80" fmla="*/ 786117 h 1573123"/>
              <a:gd name="connsiteX81" fmla="*/ 760465 w 2766336"/>
              <a:gd name="connsiteY81" fmla="*/ 781356 h 1573123"/>
              <a:gd name="connsiteX82" fmla="*/ 712840 w 2766336"/>
              <a:gd name="connsiteY82" fmla="*/ 795643 h 1573123"/>
              <a:gd name="connsiteX83" fmla="*/ 703315 w 2766336"/>
              <a:gd name="connsiteY83" fmla="*/ 809931 h 1573123"/>
              <a:gd name="connsiteX84" fmla="*/ 679503 w 2766336"/>
              <a:gd name="connsiteY84" fmla="*/ 826600 h 1573123"/>
              <a:gd name="connsiteX85" fmla="*/ 672359 w 2766336"/>
              <a:gd name="connsiteY85" fmla="*/ 843268 h 1573123"/>
              <a:gd name="connsiteX86" fmla="*/ 631878 w 2766336"/>
              <a:gd name="connsiteY86" fmla="*/ 876606 h 1573123"/>
              <a:gd name="connsiteX87" fmla="*/ 634257 w 2766336"/>
              <a:gd name="connsiteY87" fmla="*/ 898037 h 1573123"/>
              <a:gd name="connsiteX88" fmla="*/ 648547 w 2766336"/>
              <a:gd name="connsiteY88" fmla="*/ 917087 h 1573123"/>
              <a:gd name="connsiteX89" fmla="*/ 572347 w 2766336"/>
              <a:gd name="connsiteY89" fmla="*/ 902800 h 1573123"/>
              <a:gd name="connsiteX90" fmla="*/ 539009 w 2766336"/>
              <a:gd name="connsiteY90" fmla="*/ 907562 h 1573123"/>
              <a:gd name="connsiteX91" fmla="*/ 586632 w 2766336"/>
              <a:gd name="connsiteY91" fmla="*/ 938518 h 1573123"/>
              <a:gd name="connsiteX92" fmla="*/ 610447 w 2766336"/>
              <a:gd name="connsiteY92" fmla="*/ 950425 h 1573123"/>
              <a:gd name="connsiteX93" fmla="*/ 636640 w 2766336"/>
              <a:gd name="connsiteY93" fmla="*/ 1002812 h 1573123"/>
              <a:gd name="connsiteX94" fmla="*/ 569963 w 2766336"/>
              <a:gd name="connsiteY94" fmla="*/ 1019481 h 1573123"/>
              <a:gd name="connsiteX95" fmla="*/ 548534 w 2766336"/>
              <a:gd name="connsiteY95" fmla="*/ 1031387 h 1573123"/>
              <a:gd name="connsiteX96" fmla="*/ 524720 w 2766336"/>
              <a:gd name="connsiteY96" fmla="*/ 1002812 h 1573123"/>
              <a:gd name="connsiteX97" fmla="*/ 500907 w 2766336"/>
              <a:gd name="connsiteY97" fmla="*/ 971856 h 1573123"/>
              <a:gd name="connsiteX98" fmla="*/ 503288 w 2766336"/>
              <a:gd name="connsiteY98" fmla="*/ 933756 h 1573123"/>
              <a:gd name="connsiteX99" fmla="*/ 500907 w 2766336"/>
              <a:gd name="connsiteY99" fmla="*/ 914706 h 1573123"/>
              <a:gd name="connsiteX100" fmla="*/ 519957 w 2766336"/>
              <a:gd name="connsiteY100" fmla="*/ 881368 h 1573123"/>
              <a:gd name="connsiteX101" fmla="*/ 479477 w 2766336"/>
              <a:gd name="connsiteY101" fmla="*/ 890893 h 1573123"/>
              <a:gd name="connsiteX102" fmla="*/ 450901 w 2766336"/>
              <a:gd name="connsiteY102" fmla="*/ 952806 h 1573123"/>
              <a:gd name="connsiteX103" fmla="*/ 443757 w 2766336"/>
              <a:gd name="connsiteY103" fmla="*/ 976618 h 1573123"/>
              <a:gd name="connsiteX104" fmla="*/ 412801 w 2766336"/>
              <a:gd name="connsiteY104" fmla="*/ 993287 h 1573123"/>
              <a:gd name="connsiteX105" fmla="*/ 365176 w 2766336"/>
              <a:gd name="connsiteY105" fmla="*/ 990906 h 1573123"/>
              <a:gd name="connsiteX106" fmla="*/ 358032 w 2766336"/>
              <a:gd name="connsiteY106" fmla="*/ 1007575 h 1573123"/>
              <a:gd name="connsiteX107" fmla="*/ 358032 w 2766336"/>
              <a:gd name="connsiteY107" fmla="*/ 1055200 h 1573123"/>
              <a:gd name="connsiteX108" fmla="*/ 298501 w 2766336"/>
              <a:gd name="connsiteY108" fmla="*/ 1059962 h 1573123"/>
              <a:gd name="connsiteX109" fmla="*/ 236588 w 2766336"/>
              <a:gd name="connsiteY109" fmla="*/ 1093300 h 1573123"/>
              <a:gd name="connsiteX110" fmla="*/ 238970 w 2766336"/>
              <a:gd name="connsiteY110" fmla="*/ 1121875 h 1573123"/>
              <a:gd name="connsiteX111" fmla="*/ 186583 w 2766336"/>
              <a:gd name="connsiteY111" fmla="*/ 1109968 h 1573123"/>
              <a:gd name="connsiteX112" fmla="*/ 153245 w 2766336"/>
              <a:gd name="connsiteY112" fmla="*/ 1117112 h 1573123"/>
              <a:gd name="connsiteX113" fmla="*/ 108001 w 2766336"/>
              <a:gd name="connsiteY113" fmla="*/ 1098062 h 1573123"/>
              <a:gd name="connsiteX114" fmla="*/ 91333 w 2766336"/>
              <a:gd name="connsiteY114" fmla="*/ 1098062 h 1573123"/>
              <a:gd name="connsiteX115" fmla="*/ 7989 w 2766336"/>
              <a:gd name="connsiteY115" fmla="*/ 1121875 h 1573123"/>
              <a:gd name="connsiteX116" fmla="*/ 10371 w 2766336"/>
              <a:gd name="connsiteY116" fmla="*/ 1074250 h 1573123"/>
              <a:gd name="connsiteX117" fmla="*/ 11213 w 2766336"/>
              <a:gd name="connsiteY11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462934 w 2766336"/>
              <a:gd name="connsiteY45" fmla="*/ 1379050 h 1573123"/>
              <a:gd name="connsiteX46" fmla="*/ 1472459 w 2766336"/>
              <a:gd name="connsiteY46" fmla="*/ 1429056 h 1573123"/>
              <a:gd name="connsiteX47" fmla="*/ 1441501 w 2766336"/>
              <a:gd name="connsiteY47" fmla="*/ 1443343 h 1573123"/>
              <a:gd name="connsiteX48" fmla="*/ 1415309 w 2766336"/>
              <a:gd name="connsiteY48" fmla="*/ 1457630 h 1573123"/>
              <a:gd name="connsiteX49" fmla="*/ 1398638 w 2766336"/>
              <a:gd name="connsiteY49" fmla="*/ 1450487 h 1573123"/>
              <a:gd name="connsiteX50" fmla="*/ 1353395 w 2766336"/>
              <a:gd name="connsiteY50" fmla="*/ 1388575 h 1573123"/>
              <a:gd name="connsiteX51" fmla="*/ 1308153 w 2766336"/>
              <a:gd name="connsiteY51" fmla="*/ 1355237 h 1573123"/>
              <a:gd name="connsiteX52" fmla="*/ 1329584 w 2766336"/>
              <a:gd name="connsiteY52" fmla="*/ 1338568 h 1573123"/>
              <a:gd name="connsiteX53" fmla="*/ 1351015 w 2766336"/>
              <a:gd name="connsiteY53" fmla="*/ 1298087 h 1573123"/>
              <a:gd name="connsiteX54" fmla="*/ 1336726 w 2766336"/>
              <a:gd name="connsiteY54" fmla="*/ 1286181 h 1573123"/>
              <a:gd name="connsiteX55" fmla="*/ 1298628 w 2766336"/>
              <a:gd name="connsiteY55" fmla="*/ 1288562 h 1573123"/>
              <a:gd name="connsiteX56" fmla="*/ 1222428 w 2766336"/>
              <a:gd name="connsiteY56" fmla="*/ 1245700 h 1573123"/>
              <a:gd name="connsiteX57" fmla="*/ 1179563 w 2766336"/>
              <a:gd name="connsiteY57" fmla="*/ 1226650 h 1573123"/>
              <a:gd name="connsiteX58" fmla="*/ 1170040 w 2766336"/>
              <a:gd name="connsiteY58" fmla="*/ 1226650 h 1573123"/>
              <a:gd name="connsiteX59" fmla="*/ 1158134 w 2766336"/>
              <a:gd name="connsiteY59" fmla="*/ 1162356 h 1573123"/>
              <a:gd name="connsiteX60" fmla="*/ 1170040 w 2766336"/>
              <a:gd name="connsiteY60" fmla="*/ 1098062 h 1573123"/>
              <a:gd name="connsiteX61" fmla="*/ 1139084 w 2766336"/>
              <a:gd name="connsiteY61" fmla="*/ 1064725 h 1573123"/>
              <a:gd name="connsiteX62" fmla="*/ 1086697 w 2766336"/>
              <a:gd name="connsiteY62" fmla="*/ 1040912 h 1573123"/>
              <a:gd name="connsiteX63" fmla="*/ 1112890 w 2766336"/>
              <a:gd name="connsiteY63" fmla="*/ 1017100 h 1573123"/>
              <a:gd name="connsiteX64" fmla="*/ 1158134 w 2766336"/>
              <a:gd name="connsiteY64" fmla="*/ 1021862 h 1573123"/>
              <a:gd name="connsiteX65" fmla="*/ 1153372 w 2766336"/>
              <a:gd name="connsiteY65" fmla="*/ 974237 h 1573123"/>
              <a:gd name="connsiteX66" fmla="*/ 1124797 w 2766336"/>
              <a:gd name="connsiteY66" fmla="*/ 969475 h 1573123"/>
              <a:gd name="connsiteX67" fmla="*/ 1129559 w 2766336"/>
              <a:gd name="connsiteY67" fmla="*/ 921850 h 1573123"/>
              <a:gd name="connsiteX68" fmla="*/ 1098603 w 2766336"/>
              <a:gd name="connsiteY68" fmla="*/ 907562 h 1573123"/>
              <a:gd name="connsiteX69" fmla="*/ 1100984 w 2766336"/>
              <a:gd name="connsiteY69" fmla="*/ 871843 h 1573123"/>
              <a:gd name="connsiteX70" fmla="*/ 1053359 w 2766336"/>
              <a:gd name="connsiteY70" fmla="*/ 857556 h 1573123"/>
              <a:gd name="connsiteX71" fmla="*/ 1034309 w 2766336"/>
              <a:gd name="connsiteY71" fmla="*/ 878987 h 1573123"/>
              <a:gd name="connsiteX72" fmla="*/ 1005732 w 2766336"/>
              <a:gd name="connsiteY72" fmla="*/ 881368 h 1573123"/>
              <a:gd name="connsiteX73" fmla="*/ 955728 w 2766336"/>
              <a:gd name="connsiteY73" fmla="*/ 886131 h 1573123"/>
              <a:gd name="connsiteX74" fmla="*/ 924772 w 2766336"/>
              <a:gd name="connsiteY74" fmla="*/ 907562 h 1573123"/>
              <a:gd name="connsiteX75" fmla="*/ 924772 w 2766336"/>
              <a:gd name="connsiteY75" fmla="*/ 876606 h 1573123"/>
              <a:gd name="connsiteX76" fmla="*/ 884290 w 2766336"/>
              <a:gd name="connsiteY76" fmla="*/ 871843 h 1573123"/>
              <a:gd name="connsiteX77" fmla="*/ 891432 w 2766336"/>
              <a:gd name="connsiteY77" fmla="*/ 893275 h 1573123"/>
              <a:gd name="connsiteX78" fmla="*/ 886672 w 2766336"/>
              <a:gd name="connsiteY78" fmla="*/ 912325 h 1573123"/>
              <a:gd name="connsiteX79" fmla="*/ 800947 w 2766336"/>
              <a:gd name="connsiteY79" fmla="*/ 859936 h 1573123"/>
              <a:gd name="connsiteX80" fmla="*/ 779515 w 2766336"/>
              <a:gd name="connsiteY80" fmla="*/ 826600 h 1573123"/>
              <a:gd name="connsiteX81" fmla="*/ 791422 w 2766336"/>
              <a:gd name="connsiteY81" fmla="*/ 786117 h 1573123"/>
              <a:gd name="connsiteX82" fmla="*/ 760465 w 2766336"/>
              <a:gd name="connsiteY82" fmla="*/ 781356 h 1573123"/>
              <a:gd name="connsiteX83" fmla="*/ 712840 w 2766336"/>
              <a:gd name="connsiteY83" fmla="*/ 795643 h 1573123"/>
              <a:gd name="connsiteX84" fmla="*/ 703315 w 2766336"/>
              <a:gd name="connsiteY84" fmla="*/ 809931 h 1573123"/>
              <a:gd name="connsiteX85" fmla="*/ 679503 w 2766336"/>
              <a:gd name="connsiteY85" fmla="*/ 826600 h 1573123"/>
              <a:gd name="connsiteX86" fmla="*/ 672359 w 2766336"/>
              <a:gd name="connsiteY86" fmla="*/ 843268 h 1573123"/>
              <a:gd name="connsiteX87" fmla="*/ 631878 w 2766336"/>
              <a:gd name="connsiteY87" fmla="*/ 876606 h 1573123"/>
              <a:gd name="connsiteX88" fmla="*/ 634257 w 2766336"/>
              <a:gd name="connsiteY88" fmla="*/ 898037 h 1573123"/>
              <a:gd name="connsiteX89" fmla="*/ 648547 w 2766336"/>
              <a:gd name="connsiteY89" fmla="*/ 917087 h 1573123"/>
              <a:gd name="connsiteX90" fmla="*/ 572347 w 2766336"/>
              <a:gd name="connsiteY90" fmla="*/ 902800 h 1573123"/>
              <a:gd name="connsiteX91" fmla="*/ 539009 w 2766336"/>
              <a:gd name="connsiteY91" fmla="*/ 907562 h 1573123"/>
              <a:gd name="connsiteX92" fmla="*/ 586632 w 2766336"/>
              <a:gd name="connsiteY92" fmla="*/ 938518 h 1573123"/>
              <a:gd name="connsiteX93" fmla="*/ 610447 w 2766336"/>
              <a:gd name="connsiteY93" fmla="*/ 950425 h 1573123"/>
              <a:gd name="connsiteX94" fmla="*/ 636640 w 2766336"/>
              <a:gd name="connsiteY94" fmla="*/ 1002812 h 1573123"/>
              <a:gd name="connsiteX95" fmla="*/ 569963 w 2766336"/>
              <a:gd name="connsiteY95" fmla="*/ 1019481 h 1573123"/>
              <a:gd name="connsiteX96" fmla="*/ 548534 w 2766336"/>
              <a:gd name="connsiteY96" fmla="*/ 1031387 h 1573123"/>
              <a:gd name="connsiteX97" fmla="*/ 524720 w 2766336"/>
              <a:gd name="connsiteY97" fmla="*/ 1002812 h 1573123"/>
              <a:gd name="connsiteX98" fmla="*/ 500907 w 2766336"/>
              <a:gd name="connsiteY98" fmla="*/ 971856 h 1573123"/>
              <a:gd name="connsiteX99" fmla="*/ 503288 w 2766336"/>
              <a:gd name="connsiteY99" fmla="*/ 933756 h 1573123"/>
              <a:gd name="connsiteX100" fmla="*/ 500907 w 2766336"/>
              <a:gd name="connsiteY100" fmla="*/ 914706 h 1573123"/>
              <a:gd name="connsiteX101" fmla="*/ 519957 w 2766336"/>
              <a:gd name="connsiteY101" fmla="*/ 881368 h 1573123"/>
              <a:gd name="connsiteX102" fmla="*/ 479477 w 2766336"/>
              <a:gd name="connsiteY102" fmla="*/ 890893 h 1573123"/>
              <a:gd name="connsiteX103" fmla="*/ 450901 w 2766336"/>
              <a:gd name="connsiteY103" fmla="*/ 952806 h 1573123"/>
              <a:gd name="connsiteX104" fmla="*/ 443757 w 2766336"/>
              <a:gd name="connsiteY104" fmla="*/ 976618 h 1573123"/>
              <a:gd name="connsiteX105" fmla="*/ 412801 w 2766336"/>
              <a:gd name="connsiteY105" fmla="*/ 993287 h 1573123"/>
              <a:gd name="connsiteX106" fmla="*/ 365176 w 2766336"/>
              <a:gd name="connsiteY106" fmla="*/ 990906 h 1573123"/>
              <a:gd name="connsiteX107" fmla="*/ 358032 w 2766336"/>
              <a:gd name="connsiteY107" fmla="*/ 1007575 h 1573123"/>
              <a:gd name="connsiteX108" fmla="*/ 358032 w 2766336"/>
              <a:gd name="connsiteY108" fmla="*/ 1055200 h 1573123"/>
              <a:gd name="connsiteX109" fmla="*/ 298501 w 2766336"/>
              <a:gd name="connsiteY109" fmla="*/ 1059962 h 1573123"/>
              <a:gd name="connsiteX110" fmla="*/ 236588 w 2766336"/>
              <a:gd name="connsiteY110" fmla="*/ 1093300 h 1573123"/>
              <a:gd name="connsiteX111" fmla="*/ 238970 w 2766336"/>
              <a:gd name="connsiteY111" fmla="*/ 1121875 h 1573123"/>
              <a:gd name="connsiteX112" fmla="*/ 186583 w 2766336"/>
              <a:gd name="connsiteY112" fmla="*/ 1109968 h 1573123"/>
              <a:gd name="connsiteX113" fmla="*/ 153245 w 2766336"/>
              <a:gd name="connsiteY113" fmla="*/ 1117112 h 1573123"/>
              <a:gd name="connsiteX114" fmla="*/ 108001 w 2766336"/>
              <a:gd name="connsiteY114" fmla="*/ 1098062 h 1573123"/>
              <a:gd name="connsiteX115" fmla="*/ 91333 w 2766336"/>
              <a:gd name="connsiteY115" fmla="*/ 1098062 h 1573123"/>
              <a:gd name="connsiteX116" fmla="*/ 7989 w 2766336"/>
              <a:gd name="connsiteY116" fmla="*/ 1121875 h 1573123"/>
              <a:gd name="connsiteX117" fmla="*/ 10371 w 2766336"/>
              <a:gd name="connsiteY117" fmla="*/ 1074250 h 1573123"/>
              <a:gd name="connsiteX118" fmla="*/ 11213 w 2766336"/>
              <a:gd name="connsiteY11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462934 w 2766336"/>
              <a:gd name="connsiteY46" fmla="*/ 1379050 h 1573123"/>
              <a:gd name="connsiteX47" fmla="*/ 1472459 w 2766336"/>
              <a:gd name="connsiteY47" fmla="*/ 1429056 h 1573123"/>
              <a:gd name="connsiteX48" fmla="*/ 1441501 w 2766336"/>
              <a:gd name="connsiteY48" fmla="*/ 1443343 h 1573123"/>
              <a:gd name="connsiteX49" fmla="*/ 1415309 w 2766336"/>
              <a:gd name="connsiteY49" fmla="*/ 1457630 h 1573123"/>
              <a:gd name="connsiteX50" fmla="*/ 1398638 w 2766336"/>
              <a:gd name="connsiteY50" fmla="*/ 1450487 h 1573123"/>
              <a:gd name="connsiteX51" fmla="*/ 1353395 w 2766336"/>
              <a:gd name="connsiteY51" fmla="*/ 1388575 h 1573123"/>
              <a:gd name="connsiteX52" fmla="*/ 1308153 w 2766336"/>
              <a:gd name="connsiteY52" fmla="*/ 1355237 h 1573123"/>
              <a:gd name="connsiteX53" fmla="*/ 1329584 w 2766336"/>
              <a:gd name="connsiteY53" fmla="*/ 1338568 h 1573123"/>
              <a:gd name="connsiteX54" fmla="*/ 1351015 w 2766336"/>
              <a:gd name="connsiteY54" fmla="*/ 1298087 h 1573123"/>
              <a:gd name="connsiteX55" fmla="*/ 1336726 w 2766336"/>
              <a:gd name="connsiteY55" fmla="*/ 1286181 h 1573123"/>
              <a:gd name="connsiteX56" fmla="*/ 1298628 w 2766336"/>
              <a:gd name="connsiteY56" fmla="*/ 1288562 h 1573123"/>
              <a:gd name="connsiteX57" fmla="*/ 1222428 w 2766336"/>
              <a:gd name="connsiteY57" fmla="*/ 1245700 h 1573123"/>
              <a:gd name="connsiteX58" fmla="*/ 1179563 w 2766336"/>
              <a:gd name="connsiteY58" fmla="*/ 1226650 h 1573123"/>
              <a:gd name="connsiteX59" fmla="*/ 1170040 w 2766336"/>
              <a:gd name="connsiteY59" fmla="*/ 1226650 h 1573123"/>
              <a:gd name="connsiteX60" fmla="*/ 1158134 w 2766336"/>
              <a:gd name="connsiteY60" fmla="*/ 1162356 h 1573123"/>
              <a:gd name="connsiteX61" fmla="*/ 1170040 w 2766336"/>
              <a:gd name="connsiteY61" fmla="*/ 1098062 h 1573123"/>
              <a:gd name="connsiteX62" fmla="*/ 1139084 w 2766336"/>
              <a:gd name="connsiteY62" fmla="*/ 1064725 h 1573123"/>
              <a:gd name="connsiteX63" fmla="*/ 1086697 w 2766336"/>
              <a:gd name="connsiteY63" fmla="*/ 1040912 h 1573123"/>
              <a:gd name="connsiteX64" fmla="*/ 1112890 w 2766336"/>
              <a:gd name="connsiteY64" fmla="*/ 1017100 h 1573123"/>
              <a:gd name="connsiteX65" fmla="*/ 1158134 w 2766336"/>
              <a:gd name="connsiteY65" fmla="*/ 1021862 h 1573123"/>
              <a:gd name="connsiteX66" fmla="*/ 1153372 w 2766336"/>
              <a:gd name="connsiteY66" fmla="*/ 974237 h 1573123"/>
              <a:gd name="connsiteX67" fmla="*/ 1124797 w 2766336"/>
              <a:gd name="connsiteY67" fmla="*/ 969475 h 1573123"/>
              <a:gd name="connsiteX68" fmla="*/ 1129559 w 2766336"/>
              <a:gd name="connsiteY68" fmla="*/ 921850 h 1573123"/>
              <a:gd name="connsiteX69" fmla="*/ 1098603 w 2766336"/>
              <a:gd name="connsiteY69" fmla="*/ 907562 h 1573123"/>
              <a:gd name="connsiteX70" fmla="*/ 1100984 w 2766336"/>
              <a:gd name="connsiteY70" fmla="*/ 871843 h 1573123"/>
              <a:gd name="connsiteX71" fmla="*/ 1053359 w 2766336"/>
              <a:gd name="connsiteY71" fmla="*/ 857556 h 1573123"/>
              <a:gd name="connsiteX72" fmla="*/ 1034309 w 2766336"/>
              <a:gd name="connsiteY72" fmla="*/ 878987 h 1573123"/>
              <a:gd name="connsiteX73" fmla="*/ 1005732 w 2766336"/>
              <a:gd name="connsiteY73" fmla="*/ 881368 h 1573123"/>
              <a:gd name="connsiteX74" fmla="*/ 955728 w 2766336"/>
              <a:gd name="connsiteY74" fmla="*/ 886131 h 1573123"/>
              <a:gd name="connsiteX75" fmla="*/ 924772 w 2766336"/>
              <a:gd name="connsiteY75" fmla="*/ 907562 h 1573123"/>
              <a:gd name="connsiteX76" fmla="*/ 924772 w 2766336"/>
              <a:gd name="connsiteY76" fmla="*/ 876606 h 1573123"/>
              <a:gd name="connsiteX77" fmla="*/ 884290 w 2766336"/>
              <a:gd name="connsiteY77" fmla="*/ 871843 h 1573123"/>
              <a:gd name="connsiteX78" fmla="*/ 891432 w 2766336"/>
              <a:gd name="connsiteY78" fmla="*/ 893275 h 1573123"/>
              <a:gd name="connsiteX79" fmla="*/ 886672 w 2766336"/>
              <a:gd name="connsiteY79" fmla="*/ 912325 h 1573123"/>
              <a:gd name="connsiteX80" fmla="*/ 800947 w 2766336"/>
              <a:gd name="connsiteY80" fmla="*/ 859936 h 1573123"/>
              <a:gd name="connsiteX81" fmla="*/ 779515 w 2766336"/>
              <a:gd name="connsiteY81" fmla="*/ 826600 h 1573123"/>
              <a:gd name="connsiteX82" fmla="*/ 791422 w 2766336"/>
              <a:gd name="connsiteY82" fmla="*/ 786117 h 1573123"/>
              <a:gd name="connsiteX83" fmla="*/ 760465 w 2766336"/>
              <a:gd name="connsiteY83" fmla="*/ 781356 h 1573123"/>
              <a:gd name="connsiteX84" fmla="*/ 712840 w 2766336"/>
              <a:gd name="connsiteY84" fmla="*/ 795643 h 1573123"/>
              <a:gd name="connsiteX85" fmla="*/ 703315 w 2766336"/>
              <a:gd name="connsiteY85" fmla="*/ 809931 h 1573123"/>
              <a:gd name="connsiteX86" fmla="*/ 679503 w 2766336"/>
              <a:gd name="connsiteY86" fmla="*/ 826600 h 1573123"/>
              <a:gd name="connsiteX87" fmla="*/ 672359 w 2766336"/>
              <a:gd name="connsiteY87" fmla="*/ 843268 h 1573123"/>
              <a:gd name="connsiteX88" fmla="*/ 631878 w 2766336"/>
              <a:gd name="connsiteY88" fmla="*/ 876606 h 1573123"/>
              <a:gd name="connsiteX89" fmla="*/ 634257 w 2766336"/>
              <a:gd name="connsiteY89" fmla="*/ 898037 h 1573123"/>
              <a:gd name="connsiteX90" fmla="*/ 648547 w 2766336"/>
              <a:gd name="connsiteY90" fmla="*/ 917087 h 1573123"/>
              <a:gd name="connsiteX91" fmla="*/ 572347 w 2766336"/>
              <a:gd name="connsiteY91" fmla="*/ 902800 h 1573123"/>
              <a:gd name="connsiteX92" fmla="*/ 539009 w 2766336"/>
              <a:gd name="connsiteY92" fmla="*/ 907562 h 1573123"/>
              <a:gd name="connsiteX93" fmla="*/ 586632 w 2766336"/>
              <a:gd name="connsiteY93" fmla="*/ 938518 h 1573123"/>
              <a:gd name="connsiteX94" fmla="*/ 610447 w 2766336"/>
              <a:gd name="connsiteY94" fmla="*/ 950425 h 1573123"/>
              <a:gd name="connsiteX95" fmla="*/ 636640 w 2766336"/>
              <a:gd name="connsiteY95" fmla="*/ 1002812 h 1573123"/>
              <a:gd name="connsiteX96" fmla="*/ 569963 w 2766336"/>
              <a:gd name="connsiteY96" fmla="*/ 1019481 h 1573123"/>
              <a:gd name="connsiteX97" fmla="*/ 548534 w 2766336"/>
              <a:gd name="connsiteY97" fmla="*/ 1031387 h 1573123"/>
              <a:gd name="connsiteX98" fmla="*/ 524720 w 2766336"/>
              <a:gd name="connsiteY98" fmla="*/ 1002812 h 1573123"/>
              <a:gd name="connsiteX99" fmla="*/ 500907 w 2766336"/>
              <a:gd name="connsiteY99" fmla="*/ 971856 h 1573123"/>
              <a:gd name="connsiteX100" fmla="*/ 503288 w 2766336"/>
              <a:gd name="connsiteY100" fmla="*/ 933756 h 1573123"/>
              <a:gd name="connsiteX101" fmla="*/ 500907 w 2766336"/>
              <a:gd name="connsiteY101" fmla="*/ 914706 h 1573123"/>
              <a:gd name="connsiteX102" fmla="*/ 519957 w 2766336"/>
              <a:gd name="connsiteY102" fmla="*/ 881368 h 1573123"/>
              <a:gd name="connsiteX103" fmla="*/ 479477 w 2766336"/>
              <a:gd name="connsiteY103" fmla="*/ 890893 h 1573123"/>
              <a:gd name="connsiteX104" fmla="*/ 450901 w 2766336"/>
              <a:gd name="connsiteY104" fmla="*/ 952806 h 1573123"/>
              <a:gd name="connsiteX105" fmla="*/ 443757 w 2766336"/>
              <a:gd name="connsiteY105" fmla="*/ 976618 h 1573123"/>
              <a:gd name="connsiteX106" fmla="*/ 412801 w 2766336"/>
              <a:gd name="connsiteY106" fmla="*/ 993287 h 1573123"/>
              <a:gd name="connsiteX107" fmla="*/ 365176 w 2766336"/>
              <a:gd name="connsiteY107" fmla="*/ 990906 h 1573123"/>
              <a:gd name="connsiteX108" fmla="*/ 358032 w 2766336"/>
              <a:gd name="connsiteY108" fmla="*/ 1007575 h 1573123"/>
              <a:gd name="connsiteX109" fmla="*/ 358032 w 2766336"/>
              <a:gd name="connsiteY109" fmla="*/ 1055200 h 1573123"/>
              <a:gd name="connsiteX110" fmla="*/ 298501 w 2766336"/>
              <a:gd name="connsiteY110" fmla="*/ 1059962 h 1573123"/>
              <a:gd name="connsiteX111" fmla="*/ 236588 w 2766336"/>
              <a:gd name="connsiteY111" fmla="*/ 1093300 h 1573123"/>
              <a:gd name="connsiteX112" fmla="*/ 238970 w 2766336"/>
              <a:gd name="connsiteY112" fmla="*/ 1121875 h 1573123"/>
              <a:gd name="connsiteX113" fmla="*/ 186583 w 2766336"/>
              <a:gd name="connsiteY113" fmla="*/ 1109968 h 1573123"/>
              <a:gd name="connsiteX114" fmla="*/ 153245 w 2766336"/>
              <a:gd name="connsiteY114" fmla="*/ 1117112 h 1573123"/>
              <a:gd name="connsiteX115" fmla="*/ 108001 w 2766336"/>
              <a:gd name="connsiteY115" fmla="*/ 1098062 h 1573123"/>
              <a:gd name="connsiteX116" fmla="*/ 91333 w 2766336"/>
              <a:gd name="connsiteY116" fmla="*/ 1098062 h 1573123"/>
              <a:gd name="connsiteX117" fmla="*/ 7989 w 2766336"/>
              <a:gd name="connsiteY117" fmla="*/ 1121875 h 1573123"/>
              <a:gd name="connsiteX118" fmla="*/ 10371 w 2766336"/>
              <a:gd name="connsiteY118" fmla="*/ 1074250 h 1573123"/>
              <a:gd name="connsiteX119" fmla="*/ 11213 w 2766336"/>
              <a:gd name="connsiteY11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462934 w 2766336"/>
              <a:gd name="connsiteY46" fmla="*/ 1379050 h 1573123"/>
              <a:gd name="connsiteX47" fmla="*/ 1458170 w 2766336"/>
              <a:gd name="connsiteY47" fmla="*/ 1390956 h 1573123"/>
              <a:gd name="connsiteX48" fmla="*/ 1472459 w 2766336"/>
              <a:gd name="connsiteY48" fmla="*/ 1429056 h 1573123"/>
              <a:gd name="connsiteX49" fmla="*/ 1441501 w 2766336"/>
              <a:gd name="connsiteY49" fmla="*/ 1443343 h 1573123"/>
              <a:gd name="connsiteX50" fmla="*/ 1415309 w 2766336"/>
              <a:gd name="connsiteY50" fmla="*/ 1457630 h 1573123"/>
              <a:gd name="connsiteX51" fmla="*/ 1398638 w 2766336"/>
              <a:gd name="connsiteY51" fmla="*/ 1450487 h 1573123"/>
              <a:gd name="connsiteX52" fmla="*/ 1353395 w 2766336"/>
              <a:gd name="connsiteY52" fmla="*/ 1388575 h 1573123"/>
              <a:gd name="connsiteX53" fmla="*/ 1308153 w 2766336"/>
              <a:gd name="connsiteY53" fmla="*/ 1355237 h 1573123"/>
              <a:gd name="connsiteX54" fmla="*/ 1329584 w 2766336"/>
              <a:gd name="connsiteY54" fmla="*/ 1338568 h 1573123"/>
              <a:gd name="connsiteX55" fmla="*/ 1351015 w 2766336"/>
              <a:gd name="connsiteY55" fmla="*/ 1298087 h 1573123"/>
              <a:gd name="connsiteX56" fmla="*/ 1336726 w 2766336"/>
              <a:gd name="connsiteY56" fmla="*/ 1286181 h 1573123"/>
              <a:gd name="connsiteX57" fmla="*/ 1298628 w 2766336"/>
              <a:gd name="connsiteY57" fmla="*/ 1288562 h 1573123"/>
              <a:gd name="connsiteX58" fmla="*/ 1222428 w 2766336"/>
              <a:gd name="connsiteY58" fmla="*/ 1245700 h 1573123"/>
              <a:gd name="connsiteX59" fmla="*/ 1179563 w 2766336"/>
              <a:gd name="connsiteY59" fmla="*/ 1226650 h 1573123"/>
              <a:gd name="connsiteX60" fmla="*/ 1170040 w 2766336"/>
              <a:gd name="connsiteY60" fmla="*/ 1226650 h 1573123"/>
              <a:gd name="connsiteX61" fmla="*/ 1158134 w 2766336"/>
              <a:gd name="connsiteY61" fmla="*/ 1162356 h 1573123"/>
              <a:gd name="connsiteX62" fmla="*/ 1170040 w 2766336"/>
              <a:gd name="connsiteY62" fmla="*/ 1098062 h 1573123"/>
              <a:gd name="connsiteX63" fmla="*/ 1139084 w 2766336"/>
              <a:gd name="connsiteY63" fmla="*/ 1064725 h 1573123"/>
              <a:gd name="connsiteX64" fmla="*/ 1086697 w 2766336"/>
              <a:gd name="connsiteY64" fmla="*/ 1040912 h 1573123"/>
              <a:gd name="connsiteX65" fmla="*/ 1112890 w 2766336"/>
              <a:gd name="connsiteY65" fmla="*/ 1017100 h 1573123"/>
              <a:gd name="connsiteX66" fmla="*/ 1158134 w 2766336"/>
              <a:gd name="connsiteY66" fmla="*/ 1021862 h 1573123"/>
              <a:gd name="connsiteX67" fmla="*/ 1153372 w 2766336"/>
              <a:gd name="connsiteY67" fmla="*/ 974237 h 1573123"/>
              <a:gd name="connsiteX68" fmla="*/ 1124797 w 2766336"/>
              <a:gd name="connsiteY68" fmla="*/ 969475 h 1573123"/>
              <a:gd name="connsiteX69" fmla="*/ 1129559 w 2766336"/>
              <a:gd name="connsiteY69" fmla="*/ 921850 h 1573123"/>
              <a:gd name="connsiteX70" fmla="*/ 1098603 w 2766336"/>
              <a:gd name="connsiteY70" fmla="*/ 907562 h 1573123"/>
              <a:gd name="connsiteX71" fmla="*/ 1100984 w 2766336"/>
              <a:gd name="connsiteY71" fmla="*/ 871843 h 1573123"/>
              <a:gd name="connsiteX72" fmla="*/ 1053359 w 2766336"/>
              <a:gd name="connsiteY72" fmla="*/ 857556 h 1573123"/>
              <a:gd name="connsiteX73" fmla="*/ 1034309 w 2766336"/>
              <a:gd name="connsiteY73" fmla="*/ 878987 h 1573123"/>
              <a:gd name="connsiteX74" fmla="*/ 1005732 w 2766336"/>
              <a:gd name="connsiteY74" fmla="*/ 881368 h 1573123"/>
              <a:gd name="connsiteX75" fmla="*/ 955728 w 2766336"/>
              <a:gd name="connsiteY75" fmla="*/ 886131 h 1573123"/>
              <a:gd name="connsiteX76" fmla="*/ 924772 w 2766336"/>
              <a:gd name="connsiteY76" fmla="*/ 907562 h 1573123"/>
              <a:gd name="connsiteX77" fmla="*/ 924772 w 2766336"/>
              <a:gd name="connsiteY77" fmla="*/ 876606 h 1573123"/>
              <a:gd name="connsiteX78" fmla="*/ 884290 w 2766336"/>
              <a:gd name="connsiteY78" fmla="*/ 871843 h 1573123"/>
              <a:gd name="connsiteX79" fmla="*/ 891432 w 2766336"/>
              <a:gd name="connsiteY79" fmla="*/ 893275 h 1573123"/>
              <a:gd name="connsiteX80" fmla="*/ 886672 w 2766336"/>
              <a:gd name="connsiteY80" fmla="*/ 912325 h 1573123"/>
              <a:gd name="connsiteX81" fmla="*/ 800947 w 2766336"/>
              <a:gd name="connsiteY81" fmla="*/ 859936 h 1573123"/>
              <a:gd name="connsiteX82" fmla="*/ 779515 w 2766336"/>
              <a:gd name="connsiteY82" fmla="*/ 826600 h 1573123"/>
              <a:gd name="connsiteX83" fmla="*/ 791422 w 2766336"/>
              <a:gd name="connsiteY83" fmla="*/ 786117 h 1573123"/>
              <a:gd name="connsiteX84" fmla="*/ 760465 w 2766336"/>
              <a:gd name="connsiteY84" fmla="*/ 781356 h 1573123"/>
              <a:gd name="connsiteX85" fmla="*/ 712840 w 2766336"/>
              <a:gd name="connsiteY85" fmla="*/ 795643 h 1573123"/>
              <a:gd name="connsiteX86" fmla="*/ 703315 w 2766336"/>
              <a:gd name="connsiteY86" fmla="*/ 809931 h 1573123"/>
              <a:gd name="connsiteX87" fmla="*/ 679503 w 2766336"/>
              <a:gd name="connsiteY87" fmla="*/ 826600 h 1573123"/>
              <a:gd name="connsiteX88" fmla="*/ 672359 w 2766336"/>
              <a:gd name="connsiteY88" fmla="*/ 843268 h 1573123"/>
              <a:gd name="connsiteX89" fmla="*/ 631878 w 2766336"/>
              <a:gd name="connsiteY89" fmla="*/ 876606 h 1573123"/>
              <a:gd name="connsiteX90" fmla="*/ 634257 w 2766336"/>
              <a:gd name="connsiteY90" fmla="*/ 898037 h 1573123"/>
              <a:gd name="connsiteX91" fmla="*/ 648547 w 2766336"/>
              <a:gd name="connsiteY91" fmla="*/ 917087 h 1573123"/>
              <a:gd name="connsiteX92" fmla="*/ 572347 w 2766336"/>
              <a:gd name="connsiteY92" fmla="*/ 902800 h 1573123"/>
              <a:gd name="connsiteX93" fmla="*/ 539009 w 2766336"/>
              <a:gd name="connsiteY93" fmla="*/ 907562 h 1573123"/>
              <a:gd name="connsiteX94" fmla="*/ 586632 w 2766336"/>
              <a:gd name="connsiteY94" fmla="*/ 938518 h 1573123"/>
              <a:gd name="connsiteX95" fmla="*/ 610447 w 2766336"/>
              <a:gd name="connsiteY95" fmla="*/ 950425 h 1573123"/>
              <a:gd name="connsiteX96" fmla="*/ 636640 w 2766336"/>
              <a:gd name="connsiteY96" fmla="*/ 1002812 h 1573123"/>
              <a:gd name="connsiteX97" fmla="*/ 569963 w 2766336"/>
              <a:gd name="connsiteY97" fmla="*/ 1019481 h 1573123"/>
              <a:gd name="connsiteX98" fmla="*/ 548534 w 2766336"/>
              <a:gd name="connsiteY98" fmla="*/ 1031387 h 1573123"/>
              <a:gd name="connsiteX99" fmla="*/ 524720 w 2766336"/>
              <a:gd name="connsiteY99" fmla="*/ 1002812 h 1573123"/>
              <a:gd name="connsiteX100" fmla="*/ 500907 w 2766336"/>
              <a:gd name="connsiteY100" fmla="*/ 971856 h 1573123"/>
              <a:gd name="connsiteX101" fmla="*/ 503288 w 2766336"/>
              <a:gd name="connsiteY101" fmla="*/ 933756 h 1573123"/>
              <a:gd name="connsiteX102" fmla="*/ 500907 w 2766336"/>
              <a:gd name="connsiteY102" fmla="*/ 914706 h 1573123"/>
              <a:gd name="connsiteX103" fmla="*/ 519957 w 2766336"/>
              <a:gd name="connsiteY103" fmla="*/ 881368 h 1573123"/>
              <a:gd name="connsiteX104" fmla="*/ 479477 w 2766336"/>
              <a:gd name="connsiteY104" fmla="*/ 890893 h 1573123"/>
              <a:gd name="connsiteX105" fmla="*/ 450901 w 2766336"/>
              <a:gd name="connsiteY105" fmla="*/ 952806 h 1573123"/>
              <a:gd name="connsiteX106" fmla="*/ 443757 w 2766336"/>
              <a:gd name="connsiteY106" fmla="*/ 976618 h 1573123"/>
              <a:gd name="connsiteX107" fmla="*/ 412801 w 2766336"/>
              <a:gd name="connsiteY107" fmla="*/ 993287 h 1573123"/>
              <a:gd name="connsiteX108" fmla="*/ 365176 w 2766336"/>
              <a:gd name="connsiteY108" fmla="*/ 990906 h 1573123"/>
              <a:gd name="connsiteX109" fmla="*/ 358032 w 2766336"/>
              <a:gd name="connsiteY109" fmla="*/ 1007575 h 1573123"/>
              <a:gd name="connsiteX110" fmla="*/ 358032 w 2766336"/>
              <a:gd name="connsiteY110" fmla="*/ 1055200 h 1573123"/>
              <a:gd name="connsiteX111" fmla="*/ 298501 w 2766336"/>
              <a:gd name="connsiteY111" fmla="*/ 1059962 h 1573123"/>
              <a:gd name="connsiteX112" fmla="*/ 236588 w 2766336"/>
              <a:gd name="connsiteY112" fmla="*/ 1093300 h 1573123"/>
              <a:gd name="connsiteX113" fmla="*/ 238970 w 2766336"/>
              <a:gd name="connsiteY113" fmla="*/ 1121875 h 1573123"/>
              <a:gd name="connsiteX114" fmla="*/ 186583 w 2766336"/>
              <a:gd name="connsiteY114" fmla="*/ 1109968 h 1573123"/>
              <a:gd name="connsiteX115" fmla="*/ 153245 w 2766336"/>
              <a:gd name="connsiteY115" fmla="*/ 1117112 h 1573123"/>
              <a:gd name="connsiteX116" fmla="*/ 108001 w 2766336"/>
              <a:gd name="connsiteY116" fmla="*/ 1098062 h 1573123"/>
              <a:gd name="connsiteX117" fmla="*/ 91333 w 2766336"/>
              <a:gd name="connsiteY117" fmla="*/ 1098062 h 1573123"/>
              <a:gd name="connsiteX118" fmla="*/ 7989 w 2766336"/>
              <a:gd name="connsiteY118" fmla="*/ 1121875 h 1573123"/>
              <a:gd name="connsiteX119" fmla="*/ 10371 w 2766336"/>
              <a:gd name="connsiteY119" fmla="*/ 1074250 h 1573123"/>
              <a:gd name="connsiteX120" fmla="*/ 11213 w 2766336"/>
              <a:gd name="connsiteY12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501032 w 2766336"/>
              <a:gd name="connsiteY46" fmla="*/ 1402862 h 1573123"/>
              <a:gd name="connsiteX47" fmla="*/ 1462934 w 2766336"/>
              <a:gd name="connsiteY47" fmla="*/ 1379050 h 1573123"/>
              <a:gd name="connsiteX48" fmla="*/ 1458170 w 2766336"/>
              <a:gd name="connsiteY48" fmla="*/ 1390956 h 1573123"/>
              <a:gd name="connsiteX49" fmla="*/ 1472459 w 2766336"/>
              <a:gd name="connsiteY49" fmla="*/ 1429056 h 1573123"/>
              <a:gd name="connsiteX50" fmla="*/ 1441501 w 2766336"/>
              <a:gd name="connsiteY50" fmla="*/ 1443343 h 1573123"/>
              <a:gd name="connsiteX51" fmla="*/ 1415309 w 2766336"/>
              <a:gd name="connsiteY51" fmla="*/ 1457630 h 1573123"/>
              <a:gd name="connsiteX52" fmla="*/ 1398638 w 2766336"/>
              <a:gd name="connsiteY52" fmla="*/ 1450487 h 1573123"/>
              <a:gd name="connsiteX53" fmla="*/ 1353395 w 2766336"/>
              <a:gd name="connsiteY53" fmla="*/ 1388575 h 1573123"/>
              <a:gd name="connsiteX54" fmla="*/ 1308153 w 2766336"/>
              <a:gd name="connsiteY54" fmla="*/ 1355237 h 1573123"/>
              <a:gd name="connsiteX55" fmla="*/ 1329584 w 2766336"/>
              <a:gd name="connsiteY55" fmla="*/ 1338568 h 1573123"/>
              <a:gd name="connsiteX56" fmla="*/ 1351015 w 2766336"/>
              <a:gd name="connsiteY56" fmla="*/ 1298087 h 1573123"/>
              <a:gd name="connsiteX57" fmla="*/ 1336726 w 2766336"/>
              <a:gd name="connsiteY57" fmla="*/ 1286181 h 1573123"/>
              <a:gd name="connsiteX58" fmla="*/ 1298628 w 2766336"/>
              <a:gd name="connsiteY58" fmla="*/ 1288562 h 1573123"/>
              <a:gd name="connsiteX59" fmla="*/ 1222428 w 2766336"/>
              <a:gd name="connsiteY59" fmla="*/ 1245700 h 1573123"/>
              <a:gd name="connsiteX60" fmla="*/ 1179563 w 2766336"/>
              <a:gd name="connsiteY60" fmla="*/ 1226650 h 1573123"/>
              <a:gd name="connsiteX61" fmla="*/ 1170040 w 2766336"/>
              <a:gd name="connsiteY61" fmla="*/ 1226650 h 1573123"/>
              <a:gd name="connsiteX62" fmla="*/ 1158134 w 2766336"/>
              <a:gd name="connsiteY62" fmla="*/ 1162356 h 1573123"/>
              <a:gd name="connsiteX63" fmla="*/ 1170040 w 2766336"/>
              <a:gd name="connsiteY63" fmla="*/ 1098062 h 1573123"/>
              <a:gd name="connsiteX64" fmla="*/ 1139084 w 2766336"/>
              <a:gd name="connsiteY64" fmla="*/ 1064725 h 1573123"/>
              <a:gd name="connsiteX65" fmla="*/ 1086697 w 2766336"/>
              <a:gd name="connsiteY65" fmla="*/ 1040912 h 1573123"/>
              <a:gd name="connsiteX66" fmla="*/ 1112890 w 2766336"/>
              <a:gd name="connsiteY66" fmla="*/ 1017100 h 1573123"/>
              <a:gd name="connsiteX67" fmla="*/ 1158134 w 2766336"/>
              <a:gd name="connsiteY67" fmla="*/ 1021862 h 1573123"/>
              <a:gd name="connsiteX68" fmla="*/ 1153372 w 2766336"/>
              <a:gd name="connsiteY68" fmla="*/ 974237 h 1573123"/>
              <a:gd name="connsiteX69" fmla="*/ 1124797 w 2766336"/>
              <a:gd name="connsiteY69" fmla="*/ 969475 h 1573123"/>
              <a:gd name="connsiteX70" fmla="*/ 1129559 w 2766336"/>
              <a:gd name="connsiteY70" fmla="*/ 921850 h 1573123"/>
              <a:gd name="connsiteX71" fmla="*/ 1098603 w 2766336"/>
              <a:gd name="connsiteY71" fmla="*/ 907562 h 1573123"/>
              <a:gd name="connsiteX72" fmla="*/ 1100984 w 2766336"/>
              <a:gd name="connsiteY72" fmla="*/ 871843 h 1573123"/>
              <a:gd name="connsiteX73" fmla="*/ 1053359 w 2766336"/>
              <a:gd name="connsiteY73" fmla="*/ 857556 h 1573123"/>
              <a:gd name="connsiteX74" fmla="*/ 1034309 w 2766336"/>
              <a:gd name="connsiteY74" fmla="*/ 878987 h 1573123"/>
              <a:gd name="connsiteX75" fmla="*/ 1005732 w 2766336"/>
              <a:gd name="connsiteY75" fmla="*/ 881368 h 1573123"/>
              <a:gd name="connsiteX76" fmla="*/ 955728 w 2766336"/>
              <a:gd name="connsiteY76" fmla="*/ 886131 h 1573123"/>
              <a:gd name="connsiteX77" fmla="*/ 924772 w 2766336"/>
              <a:gd name="connsiteY77" fmla="*/ 907562 h 1573123"/>
              <a:gd name="connsiteX78" fmla="*/ 924772 w 2766336"/>
              <a:gd name="connsiteY78" fmla="*/ 876606 h 1573123"/>
              <a:gd name="connsiteX79" fmla="*/ 884290 w 2766336"/>
              <a:gd name="connsiteY79" fmla="*/ 871843 h 1573123"/>
              <a:gd name="connsiteX80" fmla="*/ 891432 w 2766336"/>
              <a:gd name="connsiteY80" fmla="*/ 893275 h 1573123"/>
              <a:gd name="connsiteX81" fmla="*/ 886672 w 2766336"/>
              <a:gd name="connsiteY81" fmla="*/ 912325 h 1573123"/>
              <a:gd name="connsiteX82" fmla="*/ 800947 w 2766336"/>
              <a:gd name="connsiteY82" fmla="*/ 859936 h 1573123"/>
              <a:gd name="connsiteX83" fmla="*/ 779515 w 2766336"/>
              <a:gd name="connsiteY83" fmla="*/ 826600 h 1573123"/>
              <a:gd name="connsiteX84" fmla="*/ 791422 w 2766336"/>
              <a:gd name="connsiteY84" fmla="*/ 786117 h 1573123"/>
              <a:gd name="connsiteX85" fmla="*/ 760465 w 2766336"/>
              <a:gd name="connsiteY85" fmla="*/ 781356 h 1573123"/>
              <a:gd name="connsiteX86" fmla="*/ 712840 w 2766336"/>
              <a:gd name="connsiteY86" fmla="*/ 795643 h 1573123"/>
              <a:gd name="connsiteX87" fmla="*/ 703315 w 2766336"/>
              <a:gd name="connsiteY87" fmla="*/ 809931 h 1573123"/>
              <a:gd name="connsiteX88" fmla="*/ 679503 w 2766336"/>
              <a:gd name="connsiteY88" fmla="*/ 826600 h 1573123"/>
              <a:gd name="connsiteX89" fmla="*/ 672359 w 2766336"/>
              <a:gd name="connsiteY89" fmla="*/ 843268 h 1573123"/>
              <a:gd name="connsiteX90" fmla="*/ 631878 w 2766336"/>
              <a:gd name="connsiteY90" fmla="*/ 876606 h 1573123"/>
              <a:gd name="connsiteX91" fmla="*/ 634257 w 2766336"/>
              <a:gd name="connsiteY91" fmla="*/ 898037 h 1573123"/>
              <a:gd name="connsiteX92" fmla="*/ 648547 w 2766336"/>
              <a:gd name="connsiteY92" fmla="*/ 917087 h 1573123"/>
              <a:gd name="connsiteX93" fmla="*/ 572347 w 2766336"/>
              <a:gd name="connsiteY93" fmla="*/ 902800 h 1573123"/>
              <a:gd name="connsiteX94" fmla="*/ 539009 w 2766336"/>
              <a:gd name="connsiteY94" fmla="*/ 907562 h 1573123"/>
              <a:gd name="connsiteX95" fmla="*/ 586632 w 2766336"/>
              <a:gd name="connsiteY95" fmla="*/ 938518 h 1573123"/>
              <a:gd name="connsiteX96" fmla="*/ 610447 w 2766336"/>
              <a:gd name="connsiteY96" fmla="*/ 950425 h 1573123"/>
              <a:gd name="connsiteX97" fmla="*/ 636640 w 2766336"/>
              <a:gd name="connsiteY97" fmla="*/ 1002812 h 1573123"/>
              <a:gd name="connsiteX98" fmla="*/ 569963 w 2766336"/>
              <a:gd name="connsiteY98" fmla="*/ 1019481 h 1573123"/>
              <a:gd name="connsiteX99" fmla="*/ 548534 w 2766336"/>
              <a:gd name="connsiteY99" fmla="*/ 1031387 h 1573123"/>
              <a:gd name="connsiteX100" fmla="*/ 524720 w 2766336"/>
              <a:gd name="connsiteY100" fmla="*/ 1002812 h 1573123"/>
              <a:gd name="connsiteX101" fmla="*/ 500907 w 2766336"/>
              <a:gd name="connsiteY101" fmla="*/ 971856 h 1573123"/>
              <a:gd name="connsiteX102" fmla="*/ 503288 w 2766336"/>
              <a:gd name="connsiteY102" fmla="*/ 933756 h 1573123"/>
              <a:gd name="connsiteX103" fmla="*/ 500907 w 2766336"/>
              <a:gd name="connsiteY103" fmla="*/ 914706 h 1573123"/>
              <a:gd name="connsiteX104" fmla="*/ 519957 w 2766336"/>
              <a:gd name="connsiteY104" fmla="*/ 881368 h 1573123"/>
              <a:gd name="connsiteX105" fmla="*/ 479477 w 2766336"/>
              <a:gd name="connsiteY105" fmla="*/ 890893 h 1573123"/>
              <a:gd name="connsiteX106" fmla="*/ 450901 w 2766336"/>
              <a:gd name="connsiteY106" fmla="*/ 952806 h 1573123"/>
              <a:gd name="connsiteX107" fmla="*/ 443757 w 2766336"/>
              <a:gd name="connsiteY107" fmla="*/ 976618 h 1573123"/>
              <a:gd name="connsiteX108" fmla="*/ 412801 w 2766336"/>
              <a:gd name="connsiteY108" fmla="*/ 993287 h 1573123"/>
              <a:gd name="connsiteX109" fmla="*/ 365176 w 2766336"/>
              <a:gd name="connsiteY109" fmla="*/ 990906 h 1573123"/>
              <a:gd name="connsiteX110" fmla="*/ 358032 w 2766336"/>
              <a:gd name="connsiteY110" fmla="*/ 1007575 h 1573123"/>
              <a:gd name="connsiteX111" fmla="*/ 358032 w 2766336"/>
              <a:gd name="connsiteY111" fmla="*/ 1055200 h 1573123"/>
              <a:gd name="connsiteX112" fmla="*/ 298501 w 2766336"/>
              <a:gd name="connsiteY112" fmla="*/ 1059962 h 1573123"/>
              <a:gd name="connsiteX113" fmla="*/ 236588 w 2766336"/>
              <a:gd name="connsiteY113" fmla="*/ 1093300 h 1573123"/>
              <a:gd name="connsiteX114" fmla="*/ 238970 w 2766336"/>
              <a:gd name="connsiteY114" fmla="*/ 1121875 h 1573123"/>
              <a:gd name="connsiteX115" fmla="*/ 186583 w 2766336"/>
              <a:gd name="connsiteY115" fmla="*/ 1109968 h 1573123"/>
              <a:gd name="connsiteX116" fmla="*/ 153245 w 2766336"/>
              <a:gd name="connsiteY116" fmla="*/ 1117112 h 1573123"/>
              <a:gd name="connsiteX117" fmla="*/ 108001 w 2766336"/>
              <a:gd name="connsiteY117" fmla="*/ 1098062 h 1573123"/>
              <a:gd name="connsiteX118" fmla="*/ 91333 w 2766336"/>
              <a:gd name="connsiteY118" fmla="*/ 1098062 h 1573123"/>
              <a:gd name="connsiteX119" fmla="*/ 7989 w 2766336"/>
              <a:gd name="connsiteY119" fmla="*/ 1121875 h 1573123"/>
              <a:gd name="connsiteX120" fmla="*/ 10371 w 2766336"/>
              <a:gd name="connsiteY120" fmla="*/ 1074250 h 1573123"/>
              <a:gd name="connsiteX121" fmla="*/ 11213 w 2766336"/>
              <a:gd name="connsiteY12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81995 w 2766336"/>
              <a:gd name="connsiteY45" fmla="*/ 1438581 h 1573123"/>
              <a:gd name="connsiteX46" fmla="*/ 1520082 w 2766336"/>
              <a:gd name="connsiteY46" fmla="*/ 1426675 h 1573123"/>
              <a:gd name="connsiteX47" fmla="*/ 1501032 w 2766336"/>
              <a:gd name="connsiteY47" fmla="*/ 1402862 h 1573123"/>
              <a:gd name="connsiteX48" fmla="*/ 1462934 w 2766336"/>
              <a:gd name="connsiteY48" fmla="*/ 1379050 h 1573123"/>
              <a:gd name="connsiteX49" fmla="*/ 1458170 w 2766336"/>
              <a:gd name="connsiteY49" fmla="*/ 1390956 h 1573123"/>
              <a:gd name="connsiteX50" fmla="*/ 1472459 w 2766336"/>
              <a:gd name="connsiteY50" fmla="*/ 1429056 h 1573123"/>
              <a:gd name="connsiteX51" fmla="*/ 1441501 w 2766336"/>
              <a:gd name="connsiteY51" fmla="*/ 1443343 h 1573123"/>
              <a:gd name="connsiteX52" fmla="*/ 1415309 w 2766336"/>
              <a:gd name="connsiteY52" fmla="*/ 1457630 h 1573123"/>
              <a:gd name="connsiteX53" fmla="*/ 1398638 w 2766336"/>
              <a:gd name="connsiteY53" fmla="*/ 1450487 h 1573123"/>
              <a:gd name="connsiteX54" fmla="*/ 1353395 w 2766336"/>
              <a:gd name="connsiteY54" fmla="*/ 1388575 h 1573123"/>
              <a:gd name="connsiteX55" fmla="*/ 1308153 w 2766336"/>
              <a:gd name="connsiteY55" fmla="*/ 1355237 h 1573123"/>
              <a:gd name="connsiteX56" fmla="*/ 1329584 w 2766336"/>
              <a:gd name="connsiteY56" fmla="*/ 1338568 h 1573123"/>
              <a:gd name="connsiteX57" fmla="*/ 1351015 w 2766336"/>
              <a:gd name="connsiteY57" fmla="*/ 1298087 h 1573123"/>
              <a:gd name="connsiteX58" fmla="*/ 1336726 w 2766336"/>
              <a:gd name="connsiteY58" fmla="*/ 1286181 h 1573123"/>
              <a:gd name="connsiteX59" fmla="*/ 1298628 w 2766336"/>
              <a:gd name="connsiteY59" fmla="*/ 1288562 h 1573123"/>
              <a:gd name="connsiteX60" fmla="*/ 1222428 w 2766336"/>
              <a:gd name="connsiteY60" fmla="*/ 1245700 h 1573123"/>
              <a:gd name="connsiteX61" fmla="*/ 1179563 w 2766336"/>
              <a:gd name="connsiteY61" fmla="*/ 1226650 h 1573123"/>
              <a:gd name="connsiteX62" fmla="*/ 1170040 w 2766336"/>
              <a:gd name="connsiteY62" fmla="*/ 1226650 h 1573123"/>
              <a:gd name="connsiteX63" fmla="*/ 1158134 w 2766336"/>
              <a:gd name="connsiteY63" fmla="*/ 1162356 h 1573123"/>
              <a:gd name="connsiteX64" fmla="*/ 1170040 w 2766336"/>
              <a:gd name="connsiteY64" fmla="*/ 1098062 h 1573123"/>
              <a:gd name="connsiteX65" fmla="*/ 1139084 w 2766336"/>
              <a:gd name="connsiteY65" fmla="*/ 1064725 h 1573123"/>
              <a:gd name="connsiteX66" fmla="*/ 1086697 w 2766336"/>
              <a:gd name="connsiteY66" fmla="*/ 1040912 h 1573123"/>
              <a:gd name="connsiteX67" fmla="*/ 1112890 w 2766336"/>
              <a:gd name="connsiteY67" fmla="*/ 1017100 h 1573123"/>
              <a:gd name="connsiteX68" fmla="*/ 1158134 w 2766336"/>
              <a:gd name="connsiteY68" fmla="*/ 1021862 h 1573123"/>
              <a:gd name="connsiteX69" fmla="*/ 1153372 w 2766336"/>
              <a:gd name="connsiteY69" fmla="*/ 974237 h 1573123"/>
              <a:gd name="connsiteX70" fmla="*/ 1124797 w 2766336"/>
              <a:gd name="connsiteY70" fmla="*/ 969475 h 1573123"/>
              <a:gd name="connsiteX71" fmla="*/ 1129559 w 2766336"/>
              <a:gd name="connsiteY71" fmla="*/ 921850 h 1573123"/>
              <a:gd name="connsiteX72" fmla="*/ 1098603 w 2766336"/>
              <a:gd name="connsiteY72" fmla="*/ 907562 h 1573123"/>
              <a:gd name="connsiteX73" fmla="*/ 1100984 w 2766336"/>
              <a:gd name="connsiteY73" fmla="*/ 871843 h 1573123"/>
              <a:gd name="connsiteX74" fmla="*/ 1053359 w 2766336"/>
              <a:gd name="connsiteY74" fmla="*/ 857556 h 1573123"/>
              <a:gd name="connsiteX75" fmla="*/ 1034309 w 2766336"/>
              <a:gd name="connsiteY75" fmla="*/ 878987 h 1573123"/>
              <a:gd name="connsiteX76" fmla="*/ 1005732 w 2766336"/>
              <a:gd name="connsiteY76" fmla="*/ 881368 h 1573123"/>
              <a:gd name="connsiteX77" fmla="*/ 955728 w 2766336"/>
              <a:gd name="connsiteY77" fmla="*/ 886131 h 1573123"/>
              <a:gd name="connsiteX78" fmla="*/ 924772 w 2766336"/>
              <a:gd name="connsiteY78" fmla="*/ 907562 h 1573123"/>
              <a:gd name="connsiteX79" fmla="*/ 924772 w 2766336"/>
              <a:gd name="connsiteY79" fmla="*/ 876606 h 1573123"/>
              <a:gd name="connsiteX80" fmla="*/ 884290 w 2766336"/>
              <a:gd name="connsiteY80" fmla="*/ 871843 h 1573123"/>
              <a:gd name="connsiteX81" fmla="*/ 891432 w 2766336"/>
              <a:gd name="connsiteY81" fmla="*/ 893275 h 1573123"/>
              <a:gd name="connsiteX82" fmla="*/ 886672 w 2766336"/>
              <a:gd name="connsiteY82" fmla="*/ 912325 h 1573123"/>
              <a:gd name="connsiteX83" fmla="*/ 800947 w 2766336"/>
              <a:gd name="connsiteY83" fmla="*/ 859936 h 1573123"/>
              <a:gd name="connsiteX84" fmla="*/ 779515 w 2766336"/>
              <a:gd name="connsiteY84" fmla="*/ 826600 h 1573123"/>
              <a:gd name="connsiteX85" fmla="*/ 791422 w 2766336"/>
              <a:gd name="connsiteY85" fmla="*/ 786117 h 1573123"/>
              <a:gd name="connsiteX86" fmla="*/ 760465 w 2766336"/>
              <a:gd name="connsiteY86" fmla="*/ 781356 h 1573123"/>
              <a:gd name="connsiteX87" fmla="*/ 712840 w 2766336"/>
              <a:gd name="connsiteY87" fmla="*/ 795643 h 1573123"/>
              <a:gd name="connsiteX88" fmla="*/ 703315 w 2766336"/>
              <a:gd name="connsiteY88" fmla="*/ 809931 h 1573123"/>
              <a:gd name="connsiteX89" fmla="*/ 679503 w 2766336"/>
              <a:gd name="connsiteY89" fmla="*/ 826600 h 1573123"/>
              <a:gd name="connsiteX90" fmla="*/ 672359 w 2766336"/>
              <a:gd name="connsiteY90" fmla="*/ 843268 h 1573123"/>
              <a:gd name="connsiteX91" fmla="*/ 631878 w 2766336"/>
              <a:gd name="connsiteY91" fmla="*/ 876606 h 1573123"/>
              <a:gd name="connsiteX92" fmla="*/ 634257 w 2766336"/>
              <a:gd name="connsiteY92" fmla="*/ 898037 h 1573123"/>
              <a:gd name="connsiteX93" fmla="*/ 648547 w 2766336"/>
              <a:gd name="connsiteY93" fmla="*/ 917087 h 1573123"/>
              <a:gd name="connsiteX94" fmla="*/ 572347 w 2766336"/>
              <a:gd name="connsiteY94" fmla="*/ 902800 h 1573123"/>
              <a:gd name="connsiteX95" fmla="*/ 539009 w 2766336"/>
              <a:gd name="connsiteY95" fmla="*/ 907562 h 1573123"/>
              <a:gd name="connsiteX96" fmla="*/ 586632 w 2766336"/>
              <a:gd name="connsiteY96" fmla="*/ 938518 h 1573123"/>
              <a:gd name="connsiteX97" fmla="*/ 610447 w 2766336"/>
              <a:gd name="connsiteY97" fmla="*/ 950425 h 1573123"/>
              <a:gd name="connsiteX98" fmla="*/ 636640 w 2766336"/>
              <a:gd name="connsiteY98" fmla="*/ 1002812 h 1573123"/>
              <a:gd name="connsiteX99" fmla="*/ 569963 w 2766336"/>
              <a:gd name="connsiteY99" fmla="*/ 1019481 h 1573123"/>
              <a:gd name="connsiteX100" fmla="*/ 548534 w 2766336"/>
              <a:gd name="connsiteY100" fmla="*/ 1031387 h 1573123"/>
              <a:gd name="connsiteX101" fmla="*/ 524720 w 2766336"/>
              <a:gd name="connsiteY101" fmla="*/ 1002812 h 1573123"/>
              <a:gd name="connsiteX102" fmla="*/ 500907 w 2766336"/>
              <a:gd name="connsiteY102" fmla="*/ 971856 h 1573123"/>
              <a:gd name="connsiteX103" fmla="*/ 503288 w 2766336"/>
              <a:gd name="connsiteY103" fmla="*/ 933756 h 1573123"/>
              <a:gd name="connsiteX104" fmla="*/ 500907 w 2766336"/>
              <a:gd name="connsiteY104" fmla="*/ 914706 h 1573123"/>
              <a:gd name="connsiteX105" fmla="*/ 519957 w 2766336"/>
              <a:gd name="connsiteY105" fmla="*/ 881368 h 1573123"/>
              <a:gd name="connsiteX106" fmla="*/ 479477 w 2766336"/>
              <a:gd name="connsiteY106" fmla="*/ 890893 h 1573123"/>
              <a:gd name="connsiteX107" fmla="*/ 450901 w 2766336"/>
              <a:gd name="connsiteY107" fmla="*/ 952806 h 1573123"/>
              <a:gd name="connsiteX108" fmla="*/ 443757 w 2766336"/>
              <a:gd name="connsiteY108" fmla="*/ 976618 h 1573123"/>
              <a:gd name="connsiteX109" fmla="*/ 412801 w 2766336"/>
              <a:gd name="connsiteY109" fmla="*/ 993287 h 1573123"/>
              <a:gd name="connsiteX110" fmla="*/ 365176 w 2766336"/>
              <a:gd name="connsiteY110" fmla="*/ 990906 h 1573123"/>
              <a:gd name="connsiteX111" fmla="*/ 358032 w 2766336"/>
              <a:gd name="connsiteY111" fmla="*/ 1007575 h 1573123"/>
              <a:gd name="connsiteX112" fmla="*/ 358032 w 2766336"/>
              <a:gd name="connsiteY112" fmla="*/ 1055200 h 1573123"/>
              <a:gd name="connsiteX113" fmla="*/ 298501 w 2766336"/>
              <a:gd name="connsiteY113" fmla="*/ 1059962 h 1573123"/>
              <a:gd name="connsiteX114" fmla="*/ 236588 w 2766336"/>
              <a:gd name="connsiteY114" fmla="*/ 1093300 h 1573123"/>
              <a:gd name="connsiteX115" fmla="*/ 238970 w 2766336"/>
              <a:gd name="connsiteY115" fmla="*/ 1121875 h 1573123"/>
              <a:gd name="connsiteX116" fmla="*/ 186583 w 2766336"/>
              <a:gd name="connsiteY116" fmla="*/ 1109968 h 1573123"/>
              <a:gd name="connsiteX117" fmla="*/ 153245 w 2766336"/>
              <a:gd name="connsiteY117" fmla="*/ 1117112 h 1573123"/>
              <a:gd name="connsiteX118" fmla="*/ 108001 w 2766336"/>
              <a:gd name="connsiteY118" fmla="*/ 1098062 h 1573123"/>
              <a:gd name="connsiteX119" fmla="*/ 91333 w 2766336"/>
              <a:gd name="connsiteY119" fmla="*/ 1098062 h 1573123"/>
              <a:gd name="connsiteX120" fmla="*/ 7989 w 2766336"/>
              <a:gd name="connsiteY120" fmla="*/ 1121875 h 1573123"/>
              <a:gd name="connsiteX121" fmla="*/ 10371 w 2766336"/>
              <a:gd name="connsiteY121" fmla="*/ 1074250 h 1573123"/>
              <a:gd name="connsiteX122" fmla="*/ 11213 w 2766336"/>
              <a:gd name="connsiteY122" fmla="*/ 1047319 h 1573123"/>
              <a:gd name="connsiteX0" fmla="*/ 11213 w 2766336"/>
              <a:gd name="connsiteY0" fmla="*/ 1047319 h 1573099"/>
              <a:gd name="connsiteX1" fmla="*/ 160390 w 2766336"/>
              <a:gd name="connsiteY1" fmla="*/ 836124 h 1573099"/>
              <a:gd name="connsiteX2" fmla="*/ 105622 w 2766336"/>
              <a:gd name="connsiteY2" fmla="*/ 657530 h 1573099"/>
              <a:gd name="connsiteX3" fmla="*/ 167534 w 2766336"/>
              <a:gd name="connsiteY3" fmla="*/ 590855 h 1573099"/>
              <a:gd name="connsiteX4" fmla="*/ 146103 w 2766336"/>
              <a:gd name="connsiteY4" fmla="*/ 224142 h 1573099"/>
              <a:gd name="connsiteX5" fmla="*/ 329459 w 2766336"/>
              <a:gd name="connsiteY5" fmla="*/ 364636 h 1573099"/>
              <a:gd name="connsiteX6" fmla="*/ 503290 w 2766336"/>
              <a:gd name="connsiteY6" fmla="*/ 250336 h 1573099"/>
              <a:gd name="connsiteX7" fmla="*/ 624734 w 2766336"/>
              <a:gd name="connsiteY7" fmla="*/ 495605 h 1573099"/>
              <a:gd name="connsiteX8" fmla="*/ 889053 w 2766336"/>
              <a:gd name="connsiteY8" fmla="*/ 562280 h 1573099"/>
              <a:gd name="connsiteX9" fmla="*/ 965254 w 2766336"/>
              <a:gd name="connsiteY9" fmla="*/ 426549 h 1573099"/>
              <a:gd name="connsiteX10" fmla="*/ 865240 w 2766336"/>
              <a:gd name="connsiteY10" fmla="*/ 417024 h 1573099"/>
              <a:gd name="connsiteX11" fmla="*/ 853334 w 2766336"/>
              <a:gd name="connsiteY11" fmla="*/ 357491 h 1573099"/>
              <a:gd name="connsiteX12" fmla="*/ 1186709 w 2766336"/>
              <a:gd name="connsiteY12" fmla="*/ 340823 h 1573099"/>
              <a:gd name="connsiteX13" fmla="*/ 1500699 w 2766336"/>
              <a:gd name="connsiteY13" fmla="*/ 250164 h 1573099"/>
              <a:gd name="connsiteX14" fmla="*/ 1641528 w 2766336"/>
              <a:gd name="connsiteY14" fmla="*/ 188423 h 1573099"/>
              <a:gd name="connsiteX15" fmla="*/ 1796309 w 2766336"/>
              <a:gd name="connsiteY15" fmla="*/ 183660 h 1573099"/>
              <a:gd name="connsiteX16" fmla="*/ 1867747 w 2766336"/>
              <a:gd name="connsiteY16" fmla="*/ 309866 h 1573099"/>
              <a:gd name="connsiteX17" fmla="*/ 2029672 w 2766336"/>
              <a:gd name="connsiteY17" fmla="*/ 271766 h 1573099"/>
              <a:gd name="connsiteX18" fmla="*/ 1934422 w 2766336"/>
              <a:gd name="connsiteY18" fmla="*/ 359873 h 1573099"/>
              <a:gd name="connsiteX19" fmla="*/ 2048722 w 2766336"/>
              <a:gd name="connsiteY19" fmla="*/ 331298 h 1573099"/>
              <a:gd name="connsiteX20" fmla="*/ 2143971 w 2766336"/>
              <a:gd name="connsiteY20" fmla="*/ 271766 h 1573099"/>
              <a:gd name="connsiteX21" fmla="*/ 2067772 w 2766336"/>
              <a:gd name="connsiteY21" fmla="*/ 264623 h 1573099"/>
              <a:gd name="connsiteX22" fmla="*/ 2067772 w 2766336"/>
              <a:gd name="connsiteY22" fmla="*/ 202710 h 1573099"/>
              <a:gd name="connsiteX23" fmla="*/ 2117777 w 2766336"/>
              <a:gd name="connsiteY23" fmla="*/ 202710 h 1573099"/>
              <a:gd name="connsiteX24" fmla="*/ 2224933 w 2766336"/>
              <a:gd name="connsiteY24" fmla="*/ 97935 h 1573099"/>
              <a:gd name="connsiteX25" fmla="*/ 2274939 w 2766336"/>
              <a:gd name="connsiteY25" fmla="*/ 305 h 1573099"/>
              <a:gd name="connsiteX26" fmla="*/ 2239221 w 2766336"/>
              <a:gd name="connsiteY26" fmla="*/ 114604 h 1573099"/>
              <a:gd name="connsiteX27" fmla="*/ 2165403 w 2766336"/>
              <a:gd name="connsiteY27" fmla="*/ 193186 h 1573099"/>
              <a:gd name="connsiteX28" fmla="*/ 2334472 w 2766336"/>
              <a:gd name="connsiteY28" fmla="*/ 257480 h 1573099"/>
              <a:gd name="connsiteX29" fmla="*/ 2736902 w 2766336"/>
              <a:gd name="connsiteY29" fmla="*/ 205092 h 1573099"/>
              <a:gd name="connsiteX30" fmla="*/ 2699673 w 2766336"/>
              <a:gd name="connsiteY30" fmla="*/ 559163 h 1573099"/>
              <a:gd name="connsiteX31" fmla="*/ 2632128 w 2766336"/>
              <a:gd name="connsiteY31" fmla="*/ 967092 h 1573099"/>
              <a:gd name="connsiteX32" fmla="*/ 2463059 w 2766336"/>
              <a:gd name="connsiteY32" fmla="*/ 869462 h 1573099"/>
              <a:gd name="connsiteX33" fmla="*/ 2298753 w 2766336"/>
              <a:gd name="connsiteY33" fmla="*/ 926612 h 1573099"/>
              <a:gd name="connsiteX34" fmla="*/ 2277322 w 2766336"/>
              <a:gd name="connsiteY34" fmla="*/ 1062342 h 1573099"/>
              <a:gd name="connsiteX35" fmla="*/ 2043959 w 2766336"/>
              <a:gd name="connsiteY35" fmla="*/ 1148067 h 1573099"/>
              <a:gd name="connsiteX36" fmla="*/ 2022528 w 2766336"/>
              <a:gd name="connsiteY36" fmla="*/ 1238556 h 1573099"/>
              <a:gd name="connsiteX37" fmla="*/ 1955853 w 2766336"/>
              <a:gd name="connsiteY37" fmla="*/ 1309993 h 1573099"/>
              <a:gd name="connsiteX38" fmla="*/ 2015384 w 2766336"/>
              <a:gd name="connsiteY38" fmla="*/ 1350474 h 1573099"/>
              <a:gd name="connsiteX39" fmla="*/ 1922515 w 2766336"/>
              <a:gd name="connsiteY39" fmla="*/ 1450487 h 1573099"/>
              <a:gd name="connsiteX40" fmla="*/ 1901084 w 2766336"/>
              <a:gd name="connsiteY40" fmla="*/ 1533831 h 1573099"/>
              <a:gd name="connsiteX41" fmla="*/ 1810262 w 2766336"/>
              <a:gd name="connsiteY41" fmla="*/ 1573012 h 1573099"/>
              <a:gd name="connsiteX42" fmla="*/ 1648672 w 2766336"/>
              <a:gd name="connsiteY42" fmla="*/ 1543356 h 1573099"/>
              <a:gd name="connsiteX43" fmla="*/ 1608188 w 2766336"/>
              <a:gd name="connsiteY43" fmla="*/ 1507637 h 1573099"/>
              <a:gd name="connsiteX44" fmla="*/ 1565328 w 2766336"/>
              <a:gd name="connsiteY44" fmla="*/ 1479061 h 1573099"/>
              <a:gd name="connsiteX45" fmla="*/ 1593901 w 2766336"/>
              <a:gd name="connsiteY45" fmla="*/ 1455250 h 1573099"/>
              <a:gd name="connsiteX46" fmla="*/ 1581995 w 2766336"/>
              <a:gd name="connsiteY46" fmla="*/ 1438581 h 1573099"/>
              <a:gd name="connsiteX47" fmla="*/ 1520082 w 2766336"/>
              <a:gd name="connsiteY47" fmla="*/ 1426675 h 1573099"/>
              <a:gd name="connsiteX48" fmla="*/ 1501032 w 2766336"/>
              <a:gd name="connsiteY48" fmla="*/ 1402862 h 1573099"/>
              <a:gd name="connsiteX49" fmla="*/ 1462934 w 2766336"/>
              <a:gd name="connsiteY49" fmla="*/ 1379050 h 1573099"/>
              <a:gd name="connsiteX50" fmla="*/ 1458170 w 2766336"/>
              <a:gd name="connsiteY50" fmla="*/ 1390956 h 1573099"/>
              <a:gd name="connsiteX51" fmla="*/ 1472459 w 2766336"/>
              <a:gd name="connsiteY51" fmla="*/ 1429056 h 1573099"/>
              <a:gd name="connsiteX52" fmla="*/ 1441501 w 2766336"/>
              <a:gd name="connsiteY52" fmla="*/ 1443343 h 1573099"/>
              <a:gd name="connsiteX53" fmla="*/ 1415309 w 2766336"/>
              <a:gd name="connsiteY53" fmla="*/ 1457630 h 1573099"/>
              <a:gd name="connsiteX54" fmla="*/ 1398638 w 2766336"/>
              <a:gd name="connsiteY54" fmla="*/ 1450487 h 1573099"/>
              <a:gd name="connsiteX55" fmla="*/ 1353395 w 2766336"/>
              <a:gd name="connsiteY55" fmla="*/ 1388575 h 1573099"/>
              <a:gd name="connsiteX56" fmla="*/ 1308153 w 2766336"/>
              <a:gd name="connsiteY56" fmla="*/ 1355237 h 1573099"/>
              <a:gd name="connsiteX57" fmla="*/ 1329584 w 2766336"/>
              <a:gd name="connsiteY57" fmla="*/ 1338568 h 1573099"/>
              <a:gd name="connsiteX58" fmla="*/ 1351015 w 2766336"/>
              <a:gd name="connsiteY58" fmla="*/ 1298087 h 1573099"/>
              <a:gd name="connsiteX59" fmla="*/ 1336726 w 2766336"/>
              <a:gd name="connsiteY59" fmla="*/ 1286181 h 1573099"/>
              <a:gd name="connsiteX60" fmla="*/ 1298628 w 2766336"/>
              <a:gd name="connsiteY60" fmla="*/ 1288562 h 1573099"/>
              <a:gd name="connsiteX61" fmla="*/ 1222428 w 2766336"/>
              <a:gd name="connsiteY61" fmla="*/ 1245700 h 1573099"/>
              <a:gd name="connsiteX62" fmla="*/ 1179563 w 2766336"/>
              <a:gd name="connsiteY62" fmla="*/ 1226650 h 1573099"/>
              <a:gd name="connsiteX63" fmla="*/ 1170040 w 2766336"/>
              <a:gd name="connsiteY63" fmla="*/ 1226650 h 1573099"/>
              <a:gd name="connsiteX64" fmla="*/ 1158134 w 2766336"/>
              <a:gd name="connsiteY64" fmla="*/ 1162356 h 1573099"/>
              <a:gd name="connsiteX65" fmla="*/ 1170040 w 2766336"/>
              <a:gd name="connsiteY65" fmla="*/ 1098062 h 1573099"/>
              <a:gd name="connsiteX66" fmla="*/ 1139084 w 2766336"/>
              <a:gd name="connsiteY66" fmla="*/ 1064725 h 1573099"/>
              <a:gd name="connsiteX67" fmla="*/ 1086697 w 2766336"/>
              <a:gd name="connsiteY67" fmla="*/ 1040912 h 1573099"/>
              <a:gd name="connsiteX68" fmla="*/ 1112890 w 2766336"/>
              <a:gd name="connsiteY68" fmla="*/ 1017100 h 1573099"/>
              <a:gd name="connsiteX69" fmla="*/ 1158134 w 2766336"/>
              <a:gd name="connsiteY69" fmla="*/ 1021862 h 1573099"/>
              <a:gd name="connsiteX70" fmla="*/ 1153372 w 2766336"/>
              <a:gd name="connsiteY70" fmla="*/ 974237 h 1573099"/>
              <a:gd name="connsiteX71" fmla="*/ 1124797 w 2766336"/>
              <a:gd name="connsiteY71" fmla="*/ 969475 h 1573099"/>
              <a:gd name="connsiteX72" fmla="*/ 1129559 w 2766336"/>
              <a:gd name="connsiteY72" fmla="*/ 921850 h 1573099"/>
              <a:gd name="connsiteX73" fmla="*/ 1098603 w 2766336"/>
              <a:gd name="connsiteY73" fmla="*/ 907562 h 1573099"/>
              <a:gd name="connsiteX74" fmla="*/ 1100984 w 2766336"/>
              <a:gd name="connsiteY74" fmla="*/ 871843 h 1573099"/>
              <a:gd name="connsiteX75" fmla="*/ 1053359 w 2766336"/>
              <a:gd name="connsiteY75" fmla="*/ 857556 h 1573099"/>
              <a:gd name="connsiteX76" fmla="*/ 1034309 w 2766336"/>
              <a:gd name="connsiteY76" fmla="*/ 878987 h 1573099"/>
              <a:gd name="connsiteX77" fmla="*/ 1005732 w 2766336"/>
              <a:gd name="connsiteY77" fmla="*/ 881368 h 1573099"/>
              <a:gd name="connsiteX78" fmla="*/ 955728 w 2766336"/>
              <a:gd name="connsiteY78" fmla="*/ 886131 h 1573099"/>
              <a:gd name="connsiteX79" fmla="*/ 924772 w 2766336"/>
              <a:gd name="connsiteY79" fmla="*/ 907562 h 1573099"/>
              <a:gd name="connsiteX80" fmla="*/ 924772 w 2766336"/>
              <a:gd name="connsiteY80" fmla="*/ 876606 h 1573099"/>
              <a:gd name="connsiteX81" fmla="*/ 884290 w 2766336"/>
              <a:gd name="connsiteY81" fmla="*/ 871843 h 1573099"/>
              <a:gd name="connsiteX82" fmla="*/ 891432 w 2766336"/>
              <a:gd name="connsiteY82" fmla="*/ 893275 h 1573099"/>
              <a:gd name="connsiteX83" fmla="*/ 886672 w 2766336"/>
              <a:gd name="connsiteY83" fmla="*/ 912325 h 1573099"/>
              <a:gd name="connsiteX84" fmla="*/ 800947 w 2766336"/>
              <a:gd name="connsiteY84" fmla="*/ 859936 h 1573099"/>
              <a:gd name="connsiteX85" fmla="*/ 779515 w 2766336"/>
              <a:gd name="connsiteY85" fmla="*/ 826600 h 1573099"/>
              <a:gd name="connsiteX86" fmla="*/ 791422 w 2766336"/>
              <a:gd name="connsiteY86" fmla="*/ 786117 h 1573099"/>
              <a:gd name="connsiteX87" fmla="*/ 760465 w 2766336"/>
              <a:gd name="connsiteY87" fmla="*/ 781356 h 1573099"/>
              <a:gd name="connsiteX88" fmla="*/ 712840 w 2766336"/>
              <a:gd name="connsiteY88" fmla="*/ 795643 h 1573099"/>
              <a:gd name="connsiteX89" fmla="*/ 703315 w 2766336"/>
              <a:gd name="connsiteY89" fmla="*/ 809931 h 1573099"/>
              <a:gd name="connsiteX90" fmla="*/ 679503 w 2766336"/>
              <a:gd name="connsiteY90" fmla="*/ 826600 h 1573099"/>
              <a:gd name="connsiteX91" fmla="*/ 672359 w 2766336"/>
              <a:gd name="connsiteY91" fmla="*/ 843268 h 1573099"/>
              <a:gd name="connsiteX92" fmla="*/ 631878 w 2766336"/>
              <a:gd name="connsiteY92" fmla="*/ 876606 h 1573099"/>
              <a:gd name="connsiteX93" fmla="*/ 634257 w 2766336"/>
              <a:gd name="connsiteY93" fmla="*/ 898037 h 1573099"/>
              <a:gd name="connsiteX94" fmla="*/ 648547 w 2766336"/>
              <a:gd name="connsiteY94" fmla="*/ 917087 h 1573099"/>
              <a:gd name="connsiteX95" fmla="*/ 572347 w 2766336"/>
              <a:gd name="connsiteY95" fmla="*/ 902800 h 1573099"/>
              <a:gd name="connsiteX96" fmla="*/ 539009 w 2766336"/>
              <a:gd name="connsiteY96" fmla="*/ 907562 h 1573099"/>
              <a:gd name="connsiteX97" fmla="*/ 586632 w 2766336"/>
              <a:gd name="connsiteY97" fmla="*/ 938518 h 1573099"/>
              <a:gd name="connsiteX98" fmla="*/ 610447 w 2766336"/>
              <a:gd name="connsiteY98" fmla="*/ 950425 h 1573099"/>
              <a:gd name="connsiteX99" fmla="*/ 636640 w 2766336"/>
              <a:gd name="connsiteY99" fmla="*/ 1002812 h 1573099"/>
              <a:gd name="connsiteX100" fmla="*/ 569963 w 2766336"/>
              <a:gd name="connsiteY100" fmla="*/ 1019481 h 1573099"/>
              <a:gd name="connsiteX101" fmla="*/ 548534 w 2766336"/>
              <a:gd name="connsiteY101" fmla="*/ 1031387 h 1573099"/>
              <a:gd name="connsiteX102" fmla="*/ 524720 w 2766336"/>
              <a:gd name="connsiteY102" fmla="*/ 1002812 h 1573099"/>
              <a:gd name="connsiteX103" fmla="*/ 500907 w 2766336"/>
              <a:gd name="connsiteY103" fmla="*/ 971856 h 1573099"/>
              <a:gd name="connsiteX104" fmla="*/ 503288 w 2766336"/>
              <a:gd name="connsiteY104" fmla="*/ 933756 h 1573099"/>
              <a:gd name="connsiteX105" fmla="*/ 500907 w 2766336"/>
              <a:gd name="connsiteY105" fmla="*/ 914706 h 1573099"/>
              <a:gd name="connsiteX106" fmla="*/ 519957 w 2766336"/>
              <a:gd name="connsiteY106" fmla="*/ 881368 h 1573099"/>
              <a:gd name="connsiteX107" fmla="*/ 479477 w 2766336"/>
              <a:gd name="connsiteY107" fmla="*/ 890893 h 1573099"/>
              <a:gd name="connsiteX108" fmla="*/ 450901 w 2766336"/>
              <a:gd name="connsiteY108" fmla="*/ 952806 h 1573099"/>
              <a:gd name="connsiteX109" fmla="*/ 443757 w 2766336"/>
              <a:gd name="connsiteY109" fmla="*/ 976618 h 1573099"/>
              <a:gd name="connsiteX110" fmla="*/ 412801 w 2766336"/>
              <a:gd name="connsiteY110" fmla="*/ 993287 h 1573099"/>
              <a:gd name="connsiteX111" fmla="*/ 365176 w 2766336"/>
              <a:gd name="connsiteY111" fmla="*/ 990906 h 1573099"/>
              <a:gd name="connsiteX112" fmla="*/ 358032 w 2766336"/>
              <a:gd name="connsiteY112" fmla="*/ 1007575 h 1573099"/>
              <a:gd name="connsiteX113" fmla="*/ 358032 w 2766336"/>
              <a:gd name="connsiteY113" fmla="*/ 1055200 h 1573099"/>
              <a:gd name="connsiteX114" fmla="*/ 298501 w 2766336"/>
              <a:gd name="connsiteY114" fmla="*/ 1059962 h 1573099"/>
              <a:gd name="connsiteX115" fmla="*/ 236588 w 2766336"/>
              <a:gd name="connsiteY115" fmla="*/ 1093300 h 1573099"/>
              <a:gd name="connsiteX116" fmla="*/ 238970 w 2766336"/>
              <a:gd name="connsiteY116" fmla="*/ 1121875 h 1573099"/>
              <a:gd name="connsiteX117" fmla="*/ 186583 w 2766336"/>
              <a:gd name="connsiteY117" fmla="*/ 1109968 h 1573099"/>
              <a:gd name="connsiteX118" fmla="*/ 153245 w 2766336"/>
              <a:gd name="connsiteY118" fmla="*/ 1117112 h 1573099"/>
              <a:gd name="connsiteX119" fmla="*/ 108001 w 2766336"/>
              <a:gd name="connsiteY119" fmla="*/ 1098062 h 1573099"/>
              <a:gd name="connsiteX120" fmla="*/ 91333 w 2766336"/>
              <a:gd name="connsiteY120" fmla="*/ 1098062 h 1573099"/>
              <a:gd name="connsiteX121" fmla="*/ 7989 w 2766336"/>
              <a:gd name="connsiteY121" fmla="*/ 1121875 h 1573099"/>
              <a:gd name="connsiteX122" fmla="*/ 10371 w 2766336"/>
              <a:gd name="connsiteY122" fmla="*/ 1074250 h 1573099"/>
              <a:gd name="connsiteX123" fmla="*/ 11213 w 2766336"/>
              <a:gd name="connsiteY123" fmla="*/ 1047319 h 1573099"/>
              <a:gd name="connsiteX0" fmla="*/ 11213 w 2766336"/>
              <a:gd name="connsiteY0" fmla="*/ 1047319 h 1576809"/>
              <a:gd name="connsiteX1" fmla="*/ 160390 w 2766336"/>
              <a:gd name="connsiteY1" fmla="*/ 836124 h 1576809"/>
              <a:gd name="connsiteX2" fmla="*/ 105622 w 2766336"/>
              <a:gd name="connsiteY2" fmla="*/ 657530 h 1576809"/>
              <a:gd name="connsiteX3" fmla="*/ 167534 w 2766336"/>
              <a:gd name="connsiteY3" fmla="*/ 590855 h 1576809"/>
              <a:gd name="connsiteX4" fmla="*/ 146103 w 2766336"/>
              <a:gd name="connsiteY4" fmla="*/ 224142 h 1576809"/>
              <a:gd name="connsiteX5" fmla="*/ 329459 w 2766336"/>
              <a:gd name="connsiteY5" fmla="*/ 364636 h 1576809"/>
              <a:gd name="connsiteX6" fmla="*/ 503290 w 2766336"/>
              <a:gd name="connsiteY6" fmla="*/ 250336 h 1576809"/>
              <a:gd name="connsiteX7" fmla="*/ 624734 w 2766336"/>
              <a:gd name="connsiteY7" fmla="*/ 495605 h 1576809"/>
              <a:gd name="connsiteX8" fmla="*/ 889053 w 2766336"/>
              <a:gd name="connsiteY8" fmla="*/ 562280 h 1576809"/>
              <a:gd name="connsiteX9" fmla="*/ 965254 w 2766336"/>
              <a:gd name="connsiteY9" fmla="*/ 426549 h 1576809"/>
              <a:gd name="connsiteX10" fmla="*/ 865240 w 2766336"/>
              <a:gd name="connsiteY10" fmla="*/ 417024 h 1576809"/>
              <a:gd name="connsiteX11" fmla="*/ 853334 w 2766336"/>
              <a:gd name="connsiteY11" fmla="*/ 357491 h 1576809"/>
              <a:gd name="connsiteX12" fmla="*/ 1186709 w 2766336"/>
              <a:gd name="connsiteY12" fmla="*/ 340823 h 1576809"/>
              <a:gd name="connsiteX13" fmla="*/ 1500699 w 2766336"/>
              <a:gd name="connsiteY13" fmla="*/ 250164 h 1576809"/>
              <a:gd name="connsiteX14" fmla="*/ 1641528 w 2766336"/>
              <a:gd name="connsiteY14" fmla="*/ 188423 h 1576809"/>
              <a:gd name="connsiteX15" fmla="*/ 1796309 w 2766336"/>
              <a:gd name="connsiteY15" fmla="*/ 183660 h 1576809"/>
              <a:gd name="connsiteX16" fmla="*/ 1867747 w 2766336"/>
              <a:gd name="connsiteY16" fmla="*/ 309866 h 1576809"/>
              <a:gd name="connsiteX17" fmla="*/ 2029672 w 2766336"/>
              <a:gd name="connsiteY17" fmla="*/ 271766 h 1576809"/>
              <a:gd name="connsiteX18" fmla="*/ 1934422 w 2766336"/>
              <a:gd name="connsiteY18" fmla="*/ 359873 h 1576809"/>
              <a:gd name="connsiteX19" fmla="*/ 2048722 w 2766336"/>
              <a:gd name="connsiteY19" fmla="*/ 331298 h 1576809"/>
              <a:gd name="connsiteX20" fmla="*/ 2143971 w 2766336"/>
              <a:gd name="connsiteY20" fmla="*/ 271766 h 1576809"/>
              <a:gd name="connsiteX21" fmla="*/ 2067772 w 2766336"/>
              <a:gd name="connsiteY21" fmla="*/ 264623 h 1576809"/>
              <a:gd name="connsiteX22" fmla="*/ 2067772 w 2766336"/>
              <a:gd name="connsiteY22" fmla="*/ 202710 h 1576809"/>
              <a:gd name="connsiteX23" fmla="*/ 2117777 w 2766336"/>
              <a:gd name="connsiteY23" fmla="*/ 202710 h 1576809"/>
              <a:gd name="connsiteX24" fmla="*/ 2224933 w 2766336"/>
              <a:gd name="connsiteY24" fmla="*/ 97935 h 1576809"/>
              <a:gd name="connsiteX25" fmla="*/ 2274939 w 2766336"/>
              <a:gd name="connsiteY25" fmla="*/ 305 h 1576809"/>
              <a:gd name="connsiteX26" fmla="*/ 2239221 w 2766336"/>
              <a:gd name="connsiteY26" fmla="*/ 114604 h 1576809"/>
              <a:gd name="connsiteX27" fmla="*/ 2165403 w 2766336"/>
              <a:gd name="connsiteY27" fmla="*/ 193186 h 1576809"/>
              <a:gd name="connsiteX28" fmla="*/ 2334472 w 2766336"/>
              <a:gd name="connsiteY28" fmla="*/ 257480 h 1576809"/>
              <a:gd name="connsiteX29" fmla="*/ 2736902 w 2766336"/>
              <a:gd name="connsiteY29" fmla="*/ 205092 h 1576809"/>
              <a:gd name="connsiteX30" fmla="*/ 2699673 w 2766336"/>
              <a:gd name="connsiteY30" fmla="*/ 559163 h 1576809"/>
              <a:gd name="connsiteX31" fmla="*/ 2632128 w 2766336"/>
              <a:gd name="connsiteY31" fmla="*/ 967092 h 1576809"/>
              <a:gd name="connsiteX32" fmla="*/ 2463059 w 2766336"/>
              <a:gd name="connsiteY32" fmla="*/ 869462 h 1576809"/>
              <a:gd name="connsiteX33" fmla="*/ 2298753 w 2766336"/>
              <a:gd name="connsiteY33" fmla="*/ 926612 h 1576809"/>
              <a:gd name="connsiteX34" fmla="*/ 2277322 w 2766336"/>
              <a:gd name="connsiteY34" fmla="*/ 1062342 h 1576809"/>
              <a:gd name="connsiteX35" fmla="*/ 2043959 w 2766336"/>
              <a:gd name="connsiteY35" fmla="*/ 1148067 h 1576809"/>
              <a:gd name="connsiteX36" fmla="*/ 2022528 w 2766336"/>
              <a:gd name="connsiteY36" fmla="*/ 1238556 h 1576809"/>
              <a:gd name="connsiteX37" fmla="*/ 1955853 w 2766336"/>
              <a:gd name="connsiteY37" fmla="*/ 1309993 h 1576809"/>
              <a:gd name="connsiteX38" fmla="*/ 2015384 w 2766336"/>
              <a:gd name="connsiteY38" fmla="*/ 1350474 h 1576809"/>
              <a:gd name="connsiteX39" fmla="*/ 1922515 w 2766336"/>
              <a:gd name="connsiteY39" fmla="*/ 1450487 h 1576809"/>
              <a:gd name="connsiteX40" fmla="*/ 1901084 w 2766336"/>
              <a:gd name="connsiteY40" fmla="*/ 1533831 h 1576809"/>
              <a:gd name="connsiteX41" fmla="*/ 1810262 w 2766336"/>
              <a:gd name="connsiteY41" fmla="*/ 1573012 h 1576809"/>
              <a:gd name="connsiteX42" fmla="*/ 1703438 w 2766336"/>
              <a:gd name="connsiteY42" fmla="*/ 1571931 h 1576809"/>
              <a:gd name="connsiteX43" fmla="*/ 1648672 w 2766336"/>
              <a:gd name="connsiteY43" fmla="*/ 1543356 h 1576809"/>
              <a:gd name="connsiteX44" fmla="*/ 1608188 w 2766336"/>
              <a:gd name="connsiteY44" fmla="*/ 1507637 h 1576809"/>
              <a:gd name="connsiteX45" fmla="*/ 1565328 w 2766336"/>
              <a:gd name="connsiteY45" fmla="*/ 1479061 h 1576809"/>
              <a:gd name="connsiteX46" fmla="*/ 1593901 w 2766336"/>
              <a:gd name="connsiteY46" fmla="*/ 1455250 h 1576809"/>
              <a:gd name="connsiteX47" fmla="*/ 1581995 w 2766336"/>
              <a:gd name="connsiteY47" fmla="*/ 1438581 h 1576809"/>
              <a:gd name="connsiteX48" fmla="*/ 1520082 w 2766336"/>
              <a:gd name="connsiteY48" fmla="*/ 1426675 h 1576809"/>
              <a:gd name="connsiteX49" fmla="*/ 1501032 w 2766336"/>
              <a:gd name="connsiteY49" fmla="*/ 1402862 h 1576809"/>
              <a:gd name="connsiteX50" fmla="*/ 1462934 w 2766336"/>
              <a:gd name="connsiteY50" fmla="*/ 1379050 h 1576809"/>
              <a:gd name="connsiteX51" fmla="*/ 1458170 w 2766336"/>
              <a:gd name="connsiteY51" fmla="*/ 1390956 h 1576809"/>
              <a:gd name="connsiteX52" fmla="*/ 1472459 w 2766336"/>
              <a:gd name="connsiteY52" fmla="*/ 1429056 h 1576809"/>
              <a:gd name="connsiteX53" fmla="*/ 1441501 w 2766336"/>
              <a:gd name="connsiteY53" fmla="*/ 1443343 h 1576809"/>
              <a:gd name="connsiteX54" fmla="*/ 1415309 w 2766336"/>
              <a:gd name="connsiteY54" fmla="*/ 1457630 h 1576809"/>
              <a:gd name="connsiteX55" fmla="*/ 1398638 w 2766336"/>
              <a:gd name="connsiteY55" fmla="*/ 1450487 h 1576809"/>
              <a:gd name="connsiteX56" fmla="*/ 1353395 w 2766336"/>
              <a:gd name="connsiteY56" fmla="*/ 1388575 h 1576809"/>
              <a:gd name="connsiteX57" fmla="*/ 1308153 w 2766336"/>
              <a:gd name="connsiteY57" fmla="*/ 1355237 h 1576809"/>
              <a:gd name="connsiteX58" fmla="*/ 1329584 w 2766336"/>
              <a:gd name="connsiteY58" fmla="*/ 1338568 h 1576809"/>
              <a:gd name="connsiteX59" fmla="*/ 1351015 w 2766336"/>
              <a:gd name="connsiteY59" fmla="*/ 1298087 h 1576809"/>
              <a:gd name="connsiteX60" fmla="*/ 1336726 w 2766336"/>
              <a:gd name="connsiteY60" fmla="*/ 1286181 h 1576809"/>
              <a:gd name="connsiteX61" fmla="*/ 1298628 w 2766336"/>
              <a:gd name="connsiteY61" fmla="*/ 1288562 h 1576809"/>
              <a:gd name="connsiteX62" fmla="*/ 1222428 w 2766336"/>
              <a:gd name="connsiteY62" fmla="*/ 1245700 h 1576809"/>
              <a:gd name="connsiteX63" fmla="*/ 1179563 w 2766336"/>
              <a:gd name="connsiteY63" fmla="*/ 1226650 h 1576809"/>
              <a:gd name="connsiteX64" fmla="*/ 1170040 w 2766336"/>
              <a:gd name="connsiteY64" fmla="*/ 1226650 h 1576809"/>
              <a:gd name="connsiteX65" fmla="*/ 1158134 w 2766336"/>
              <a:gd name="connsiteY65" fmla="*/ 1162356 h 1576809"/>
              <a:gd name="connsiteX66" fmla="*/ 1170040 w 2766336"/>
              <a:gd name="connsiteY66" fmla="*/ 1098062 h 1576809"/>
              <a:gd name="connsiteX67" fmla="*/ 1139084 w 2766336"/>
              <a:gd name="connsiteY67" fmla="*/ 1064725 h 1576809"/>
              <a:gd name="connsiteX68" fmla="*/ 1086697 w 2766336"/>
              <a:gd name="connsiteY68" fmla="*/ 1040912 h 1576809"/>
              <a:gd name="connsiteX69" fmla="*/ 1112890 w 2766336"/>
              <a:gd name="connsiteY69" fmla="*/ 1017100 h 1576809"/>
              <a:gd name="connsiteX70" fmla="*/ 1158134 w 2766336"/>
              <a:gd name="connsiteY70" fmla="*/ 1021862 h 1576809"/>
              <a:gd name="connsiteX71" fmla="*/ 1153372 w 2766336"/>
              <a:gd name="connsiteY71" fmla="*/ 974237 h 1576809"/>
              <a:gd name="connsiteX72" fmla="*/ 1124797 w 2766336"/>
              <a:gd name="connsiteY72" fmla="*/ 969475 h 1576809"/>
              <a:gd name="connsiteX73" fmla="*/ 1129559 w 2766336"/>
              <a:gd name="connsiteY73" fmla="*/ 921850 h 1576809"/>
              <a:gd name="connsiteX74" fmla="*/ 1098603 w 2766336"/>
              <a:gd name="connsiteY74" fmla="*/ 907562 h 1576809"/>
              <a:gd name="connsiteX75" fmla="*/ 1100984 w 2766336"/>
              <a:gd name="connsiteY75" fmla="*/ 871843 h 1576809"/>
              <a:gd name="connsiteX76" fmla="*/ 1053359 w 2766336"/>
              <a:gd name="connsiteY76" fmla="*/ 857556 h 1576809"/>
              <a:gd name="connsiteX77" fmla="*/ 1034309 w 2766336"/>
              <a:gd name="connsiteY77" fmla="*/ 878987 h 1576809"/>
              <a:gd name="connsiteX78" fmla="*/ 1005732 w 2766336"/>
              <a:gd name="connsiteY78" fmla="*/ 881368 h 1576809"/>
              <a:gd name="connsiteX79" fmla="*/ 955728 w 2766336"/>
              <a:gd name="connsiteY79" fmla="*/ 886131 h 1576809"/>
              <a:gd name="connsiteX80" fmla="*/ 924772 w 2766336"/>
              <a:gd name="connsiteY80" fmla="*/ 907562 h 1576809"/>
              <a:gd name="connsiteX81" fmla="*/ 924772 w 2766336"/>
              <a:gd name="connsiteY81" fmla="*/ 876606 h 1576809"/>
              <a:gd name="connsiteX82" fmla="*/ 884290 w 2766336"/>
              <a:gd name="connsiteY82" fmla="*/ 871843 h 1576809"/>
              <a:gd name="connsiteX83" fmla="*/ 891432 w 2766336"/>
              <a:gd name="connsiteY83" fmla="*/ 893275 h 1576809"/>
              <a:gd name="connsiteX84" fmla="*/ 886672 w 2766336"/>
              <a:gd name="connsiteY84" fmla="*/ 912325 h 1576809"/>
              <a:gd name="connsiteX85" fmla="*/ 800947 w 2766336"/>
              <a:gd name="connsiteY85" fmla="*/ 859936 h 1576809"/>
              <a:gd name="connsiteX86" fmla="*/ 779515 w 2766336"/>
              <a:gd name="connsiteY86" fmla="*/ 826600 h 1576809"/>
              <a:gd name="connsiteX87" fmla="*/ 791422 w 2766336"/>
              <a:gd name="connsiteY87" fmla="*/ 786117 h 1576809"/>
              <a:gd name="connsiteX88" fmla="*/ 760465 w 2766336"/>
              <a:gd name="connsiteY88" fmla="*/ 781356 h 1576809"/>
              <a:gd name="connsiteX89" fmla="*/ 712840 w 2766336"/>
              <a:gd name="connsiteY89" fmla="*/ 795643 h 1576809"/>
              <a:gd name="connsiteX90" fmla="*/ 703315 w 2766336"/>
              <a:gd name="connsiteY90" fmla="*/ 809931 h 1576809"/>
              <a:gd name="connsiteX91" fmla="*/ 679503 w 2766336"/>
              <a:gd name="connsiteY91" fmla="*/ 826600 h 1576809"/>
              <a:gd name="connsiteX92" fmla="*/ 672359 w 2766336"/>
              <a:gd name="connsiteY92" fmla="*/ 843268 h 1576809"/>
              <a:gd name="connsiteX93" fmla="*/ 631878 w 2766336"/>
              <a:gd name="connsiteY93" fmla="*/ 876606 h 1576809"/>
              <a:gd name="connsiteX94" fmla="*/ 634257 w 2766336"/>
              <a:gd name="connsiteY94" fmla="*/ 898037 h 1576809"/>
              <a:gd name="connsiteX95" fmla="*/ 648547 w 2766336"/>
              <a:gd name="connsiteY95" fmla="*/ 917087 h 1576809"/>
              <a:gd name="connsiteX96" fmla="*/ 572347 w 2766336"/>
              <a:gd name="connsiteY96" fmla="*/ 902800 h 1576809"/>
              <a:gd name="connsiteX97" fmla="*/ 539009 w 2766336"/>
              <a:gd name="connsiteY97" fmla="*/ 907562 h 1576809"/>
              <a:gd name="connsiteX98" fmla="*/ 586632 w 2766336"/>
              <a:gd name="connsiteY98" fmla="*/ 938518 h 1576809"/>
              <a:gd name="connsiteX99" fmla="*/ 610447 w 2766336"/>
              <a:gd name="connsiteY99" fmla="*/ 950425 h 1576809"/>
              <a:gd name="connsiteX100" fmla="*/ 636640 w 2766336"/>
              <a:gd name="connsiteY100" fmla="*/ 1002812 h 1576809"/>
              <a:gd name="connsiteX101" fmla="*/ 569963 w 2766336"/>
              <a:gd name="connsiteY101" fmla="*/ 1019481 h 1576809"/>
              <a:gd name="connsiteX102" fmla="*/ 548534 w 2766336"/>
              <a:gd name="connsiteY102" fmla="*/ 1031387 h 1576809"/>
              <a:gd name="connsiteX103" fmla="*/ 524720 w 2766336"/>
              <a:gd name="connsiteY103" fmla="*/ 1002812 h 1576809"/>
              <a:gd name="connsiteX104" fmla="*/ 500907 w 2766336"/>
              <a:gd name="connsiteY104" fmla="*/ 971856 h 1576809"/>
              <a:gd name="connsiteX105" fmla="*/ 503288 w 2766336"/>
              <a:gd name="connsiteY105" fmla="*/ 933756 h 1576809"/>
              <a:gd name="connsiteX106" fmla="*/ 500907 w 2766336"/>
              <a:gd name="connsiteY106" fmla="*/ 914706 h 1576809"/>
              <a:gd name="connsiteX107" fmla="*/ 519957 w 2766336"/>
              <a:gd name="connsiteY107" fmla="*/ 881368 h 1576809"/>
              <a:gd name="connsiteX108" fmla="*/ 479477 w 2766336"/>
              <a:gd name="connsiteY108" fmla="*/ 890893 h 1576809"/>
              <a:gd name="connsiteX109" fmla="*/ 450901 w 2766336"/>
              <a:gd name="connsiteY109" fmla="*/ 952806 h 1576809"/>
              <a:gd name="connsiteX110" fmla="*/ 443757 w 2766336"/>
              <a:gd name="connsiteY110" fmla="*/ 976618 h 1576809"/>
              <a:gd name="connsiteX111" fmla="*/ 412801 w 2766336"/>
              <a:gd name="connsiteY111" fmla="*/ 993287 h 1576809"/>
              <a:gd name="connsiteX112" fmla="*/ 365176 w 2766336"/>
              <a:gd name="connsiteY112" fmla="*/ 990906 h 1576809"/>
              <a:gd name="connsiteX113" fmla="*/ 358032 w 2766336"/>
              <a:gd name="connsiteY113" fmla="*/ 1007575 h 1576809"/>
              <a:gd name="connsiteX114" fmla="*/ 358032 w 2766336"/>
              <a:gd name="connsiteY114" fmla="*/ 1055200 h 1576809"/>
              <a:gd name="connsiteX115" fmla="*/ 298501 w 2766336"/>
              <a:gd name="connsiteY115" fmla="*/ 1059962 h 1576809"/>
              <a:gd name="connsiteX116" fmla="*/ 236588 w 2766336"/>
              <a:gd name="connsiteY116" fmla="*/ 1093300 h 1576809"/>
              <a:gd name="connsiteX117" fmla="*/ 238970 w 2766336"/>
              <a:gd name="connsiteY117" fmla="*/ 1121875 h 1576809"/>
              <a:gd name="connsiteX118" fmla="*/ 186583 w 2766336"/>
              <a:gd name="connsiteY118" fmla="*/ 1109968 h 1576809"/>
              <a:gd name="connsiteX119" fmla="*/ 153245 w 2766336"/>
              <a:gd name="connsiteY119" fmla="*/ 1117112 h 1576809"/>
              <a:gd name="connsiteX120" fmla="*/ 108001 w 2766336"/>
              <a:gd name="connsiteY120" fmla="*/ 1098062 h 1576809"/>
              <a:gd name="connsiteX121" fmla="*/ 91333 w 2766336"/>
              <a:gd name="connsiteY121" fmla="*/ 1098062 h 1576809"/>
              <a:gd name="connsiteX122" fmla="*/ 7989 w 2766336"/>
              <a:gd name="connsiteY122" fmla="*/ 1121875 h 1576809"/>
              <a:gd name="connsiteX123" fmla="*/ 10371 w 2766336"/>
              <a:gd name="connsiteY123" fmla="*/ 1074250 h 1576809"/>
              <a:gd name="connsiteX124" fmla="*/ 11213 w 2766336"/>
              <a:gd name="connsiteY124" fmla="*/ 1047319 h 1576809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186709 w 2766336"/>
              <a:gd name="connsiteY12" fmla="*/ 340823 h 1573553"/>
              <a:gd name="connsiteX13" fmla="*/ 1500699 w 2766336"/>
              <a:gd name="connsiteY13" fmla="*/ 250164 h 1573553"/>
              <a:gd name="connsiteX14" fmla="*/ 1641528 w 2766336"/>
              <a:gd name="connsiteY14" fmla="*/ 188423 h 1573553"/>
              <a:gd name="connsiteX15" fmla="*/ 1796309 w 2766336"/>
              <a:gd name="connsiteY15" fmla="*/ 183660 h 1573553"/>
              <a:gd name="connsiteX16" fmla="*/ 1867747 w 2766336"/>
              <a:gd name="connsiteY16" fmla="*/ 309866 h 1573553"/>
              <a:gd name="connsiteX17" fmla="*/ 2029672 w 2766336"/>
              <a:gd name="connsiteY17" fmla="*/ 271766 h 1573553"/>
              <a:gd name="connsiteX18" fmla="*/ 1934422 w 2766336"/>
              <a:gd name="connsiteY18" fmla="*/ 359873 h 1573553"/>
              <a:gd name="connsiteX19" fmla="*/ 2048722 w 2766336"/>
              <a:gd name="connsiteY19" fmla="*/ 331298 h 1573553"/>
              <a:gd name="connsiteX20" fmla="*/ 2143971 w 2766336"/>
              <a:gd name="connsiteY20" fmla="*/ 271766 h 1573553"/>
              <a:gd name="connsiteX21" fmla="*/ 2067772 w 2766336"/>
              <a:gd name="connsiteY21" fmla="*/ 264623 h 1573553"/>
              <a:gd name="connsiteX22" fmla="*/ 2067772 w 2766336"/>
              <a:gd name="connsiteY22" fmla="*/ 202710 h 1573553"/>
              <a:gd name="connsiteX23" fmla="*/ 2117777 w 2766336"/>
              <a:gd name="connsiteY23" fmla="*/ 202710 h 1573553"/>
              <a:gd name="connsiteX24" fmla="*/ 2224933 w 2766336"/>
              <a:gd name="connsiteY24" fmla="*/ 97935 h 1573553"/>
              <a:gd name="connsiteX25" fmla="*/ 2274939 w 2766336"/>
              <a:gd name="connsiteY25" fmla="*/ 305 h 1573553"/>
              <a:gd name="connsiteX26" fmla="*/ 2239221 w 2766336"/>
              <a:gd name="connsiteY26" fmla="*/ 114604 h 1573553"/>
              <a:gd name="connsiteX27" fmla="*/ 2165403 w 2766336"/>
              <a:gd name="connsiteY27" fmla="*/ 193186 h 1573553"/>
              <a:gd name="connsiteX28" fmla="*/ 2334472 w 2766336"/>
              <a:gd name="connsiteY28" fmla="*/ 257480 h 1573553"/>
              <a:gd name="connsiteX29" fmla="*/ 2736902 w 2766336"/>
              <a:gd name="connsiteY29" fmla="*/ 205092 h 1573553"/>
              <a:gd name="connsiteX30" fmla="*/ 2699673 w 2766336"/>
              <a:gd name="connsiteY30" fmla="*/ 559163 h 1573553"/>
              <a:gd name="connsiteX31" fmla="*/ 2632128 w 2766336"/>
              <a:gd name="connsiteY31" fmla="*/ 967092 h 1573553"/>
              <a:gd name="connsiteX32" fmla="*/ 2463059 w 2766336"/>
              <a:gd name="connsiteY32" fmla="*/ 869462 h 1573553"/>
              <a:gd name="connsiteX33" fmla="*/ 2298753 w 2766336"/>
              <a:gd name="connsiteY33" fmla="*/ 926612 h 1573553"/>
              <a:gd name="connsiteX34" fmla="*/ 2277322 w 2766336"/>
              <a:gd name="connsiteY34" fmla="*/ 1062342 h 1573553"/>
              <a:gd name="connsiteX35" fmla="*/ 2043959 w 2766336"/>
              <a:gd name="connsiteY35" fmla="*/ 1148067 h 1573553"/>
              <a:gd name="connsiteX36" fmla="*/ 2022528 w 2766336"/>
              <a:gd name="connsiteY36" fmla="*/ 1238556 h 1573553"/>
              <a:gd name="connsiteX37" fmla="*/ 1955853 w 2766336"/>
              <a:gd name="connsiteY37" fmla="*/ 1309993 h 1573553"/>
              <a:gd name="connsiteX38" fmla="*/ 2015384 w 2766336"/>
              <a:gd name="connsiteY38" fmla="*/ 1350474 h 1573553"/>
              <a:gd name="connsiteX39" fmla="*/ 1922515 w 2766336"/>
              <a:gd name="connsiteY39" fmla="*/ 1450487 h 1573553"/>
              <a:gd name="connsiteX40" fmla="*/ 1901084 w 2766336"/>
              <a:gd name="connsiteY40" fmla="*/ 1533831 h 1573553"/>
              <a:gd name="connsiteX41" fmla="*/ 1810262 w 2766336"/>
              <a:gd name="connsiteY41" fmla="*/ 1573012 h 1573553"/>
              <a:gd name="connsiteX42" fmla="*/ 1729632 w 2766336"/>
              <a:gd name="connsiteY42" fmla="*/ 1557643 h 1573553"/>
              <a:gd name="connsiteX43" fmla="*/ 1703438 w 2766336"/>
              <a:gd name="connsiteY43" fmla="*/ 1571931 h 1573553"/>
              <a:gd name="connsiteX44" fmla="*/ 1648672 w 2766336"/>
              <a:gd name="connsiteY44" fmla="*/ 1543356 h 1573553"/>
              <a:gd name="connsiteX45" fmla="*/ 1608188 w 2766336"/>
              <a:gd name="connsiteY45" fmla="*/ 1507637 h 1573553"/>
              <a:gd name="connsiteX46" fmla="*/ 1565328 w 2766336"/>
              <a:gd name="connsiteY46" fmla="*/ 1479061 h 1573553"/>
              <a:gd name="connsiteX47" fmla="*/ 1593901 w 2766336"/>
              <a:gd name="connsiteY47" fmla="*/ 1455250 h 1573553"/>
              <a:gd name="connsiteX48" fmla="*/ 1581995 w 2766336"/>
              <a:gd name="connsiteY48" fmla="*/ 1438581 h 1573553"/>
              <a:gd name="connsiteX49" fmla="*/ 1520082 w 2766336"/>
              <a:gd name="connsiteY49" fmla="*/ 1426675 h 1573553"/>
              <a:gd name="connsiteX50" fmla="*/ 1501032 w 2766336"/>
              <a:gd name="connsiteY50" fmla="*/ 1402862 h 1573553"/>
              <a:gd name="connsiteX51" fmla="*/ 1462934 w 2766336"/>
              <a:gd name="connsiteY51" fmla="*/ 1379050 h 1573553"/>
              <a:gd name="connsiteX52" fmla="*/ 1458170 w 2766336"/>
              <a:gd name="connsiteY52" fmla="*/ 1390956 h 1573553"/>
              <a:gd name="connsiteX53" fmla="*/ 1472459 w 2766336"/>
              <a:gd name="connsiteY53" fmla="*/ 1429056 h 1573553"/>
              <a:gd name="connsiteX54" fmla="*/ 1441501 w 2766336"/>
              <a:gd name="connsiteY54" fmla="*/ 1443343 h 1573553"/>
              <a:gd name="connsiteX55" fmla="*/ 1415309 w 2766336"/>
              <a:gd name="connsiteY55" fmla="*/ 1457630 h 1573553"/>
              <a:gd name="connsiteX56" fmla="*/ 1398638 w 2766336"/>
              <a:gd name="connsiteY56" fmla="*/ 1450487 h 1573553"/>
              <a:gd name="connsiteX57" fmla="*/ 1353395 w 2766336"/>
              <a:gd name="connsiteY57" fmla="*/ 1388575 h 1573553"/>
              <a:gd name="connsiteX58" fmla="*/ 1308153 w 2766336"/>
              <a:gd name="connsiteY58" fmla="*/ 1355237 h 1573553"/>
              <a:gd name="connsiteX59" fmla="*/ 1329584 w 2766336"/>
              <a:gd name="connsiteY59" fmla="*/ 1338568 h 1573553"/>
              <a:gd name="connsiteX60" fmla="*/ 1351015 w 2766336"/>
              <a:gd name="connsiteY60" fmla="*/ 1298087 h 1573553"/>
              <a:gd name="connsiteX61" fmla="*/ 1336726 w 2766336"/>
              <a:gd name="connsiteY61" fmla="*/ 1286181 h 1573553"/>
              <a:gd name="connsiteX62" fmla="*/ 1298628 w 2766336"/>
              <a:gd name="connsiteY62" fmla="*/ 1288562 h 1573553"/>
              <a:gd name="connsiteX63" fmla="*/ 1222428 w 2766336"/>
              <a:gd name="connsiteY63" fmla="*/ 1245700 h 1573553"/>
              <a:gd name="connsiteX64" fmla="*/ 1179563 w 2766336"/>
              <a:gd name="connsiteY64" fmla="*/ 1226650 h 1573553"/>
              <a:gd name="connsiteX65" fmla="*/ 1170040 w 2766336"/>
              <a:gd name="connsiteY65" fmla="*/ 1226650 h 1573553"/>
              <a:gd name="connsiteX66" fmla="*/ 1158134 w 2766336"/>
              <a:gd name="connsiteY66" fmla="*/ 1162356 h 1573553"/>
              <a:gd name="connsiteX67" fmla="*/ 1170040 w 2766336"/>
              <a:gd name="connsiteY67" fmla="*/ 1098062 h 1573553"/>
              <a:gd name="connsiteX68" fmla="*/ 1139084 w 2766336"/>
              <a:gd name="connsiteY68" fmla="*/ 1064725 h 1573553"/>
              <a:gd name="connsiteX69" fmla="*/ 1086697 w 2766336"/>
              <a:gd name="connsiteY69" fmla="*/ 1040912 h 1573553"/>
              <a:gd name="connsiteX70" fmla="*/ 1112890 w 2766336"/>
              <a:gd name="connsiteY70" fmla="*/ 1017100 h 1573553"/>
              <a:gd name="connsiteX71" fmla="*/ 1158134 w 2766336"/>
              <a:gd name="connsiteY71" fmla="*/ 1021862 h 1573553"/>
              <a:gd name="connsiteX72" fmla="*/ 1153372 w 2766336"/>
              <a:gd name="connsiteY72" fmla="*/ 974237 h 1573553"/>
              <a:gd name="connsiteX73" fmla="*/ 1124797 w 2766336"/>
              <a:gd name="connsiteY73" fmla="*/ 969475 h 1573553"/>
              <a:gd name="connsiteX74" fmla="*/ 1129559 w 2766336"/>
              <a:gd name="connsiteY74" fmla="*/ 921850 h 1573553"/>
              <a:gd name="connsiteX75" fmla="*/ 1098603 w 2766336"/>
              <a:gd name="connsiteY75" fmla="*/ 907562 h 1573553"/>
              <a:gd name="connsiteX76" fmla="*/ 1100984 w 2766336"/>
              <a:gd name="connsiteY76" fmla="*/ 871843 h 1573553"/>
              <a:gd name="connsiteX77" fmla="*/ 1053359 w 2766336"/>
              <a:gd name="connsiteY77" fmla="*/ 857556 h 1573553"/>
              <a:gd name="connsiteX78" fmla="*/ 1034309 w 2766336"/>
              <a:gd name="connsiteY78" fmla="*/ 878987 h 1573553"/>
              <a:gd name="connsiteX79" fmla="*/ 1005732 w 2766336"/>
              <a:gd name="connsiteY79" fmla="*/ 881368 h 1573553"/>
              <a:gd name="connsiteX80" fmla="*/ 955728 w 2766336"/>
              <a:gd name="connsiteY80" fmla="*/ 886131 h 1573553"/>
              <a:gd name="connsiteX81" fmla="*/ 924772 w 2766336"/>
              <a:gd name="connsiteY81" fmla="*/ 907562 h 1573553"/>
              <a:gd name="connsiteX82" fmla="*/ 924772 w 2766336"/>
              <a:gd name="connsiteY82" fmla="*/ 876606 h 1573553"/>
              <a:gd name="connsiteX83" fmla="*/ 884290 w 2766336"/>
              <a:gd name="connsiteY83" fmla="*/ 871843 h 1573553"/>
              <a:gd name="connsiteX84" fmla="*/ 891432 w 2766336"/>
              <a:gd name="connsiteY84" fmla="*/ 893275 h 1573553"/>
              <a:gd name="connsiteX85" fmla="*/ 886672 w 2766336"/>
              <a:gd name="connsiteY85" fmla="*/ 912325 h 1573553"/>
              <a:gd name="connsiteX86" fmla="*/ 800947 w 2766336"/>
              <a:gd name="connsiteY86" fmla="*/ 859936 h 1573553"/>
              <a:gd name="connsiteX87" fmla="*/ 779515 w 2766336"/>
              <a:gd name="connsiteY87" fmla="*/ 826600 h 1573553"/>
              <a:gd name="connsiteX88" fmla="*/ 791422 w 2766336"/>
              <a:gd name="connsiteY88" fmla="*/ 786117 h 1573553"/>
              <a:gd name="connsiteX89" fmla="*/ 760465 w 2766336"/>
              <a:gd name="connsiteY89" fmla="*/ 781356 h 1573553"/>
              <a:gd name="connsiteX90" fmla="*/ 712840 w 2766336"/>
              <a:gd name="connsiteY90" fmla="*/ 795643 h 1573553"/>
              <a:gd name="connsiteX91" fmla="*/ 703315 w 2766336"/>
              <a:gd name="connsiteY91" fmla="*/ 809931 h 1573553"/>
              <a:gd name="connsiteX92" fmla="*/ 679503 w 2766336"/>
              <a:gd name="connsiteY92" fmla="*/ 826600 h 1573553"/>
              <a:gd name="connsiteX93" fmla="*/ 672359 w 2766336"/>
              <a:gd name="connsiteY93" fmla="*/ 843268 h 1573553"/>
              <a:gd name="connsiteX94" fmla="*/ 631878 w 2766336"/>
              <a:gd name="connsiteY94" fmla="*/ 876606 h 1573553"/>
              <a:gd name="connsiteX95" fmla="*/ 634257 w 2766336"/>
              <a:gd name="connsiteY95" fmla="*/ 898037 h 1573553"/>
              <a:gd name="connsiteX96" fmla="*/ 648547 w 2766336"/>
              <a:gd name="connsiteY96" fmla="*/ 917087 h 1573553"/>
              <a:gd name="connsiteX97" fmla="*/ 572347 w 2766336"/>
              <a:gd name="connsiteY97" fmla="*/ 902800 h 1573553"/>
              <a:gd name="connsiteX98" fmla="*/ 539009 w 2766336"/>
              <a:gd name="connsiteY98" fmla="*/ 907562 h 1573553"/>
              <a:gd name="connsiteX99" fmla="*/ 586632 w 2766336"/>
              <a:gd name="connsiteY99" fmla="*/ 938518 h 1573553"/>
              <a:gd name="connsiteX100" fmla="*/ 610447 w 2766336"/>
              <a:gd name="connsiteY100" fmla="*/ 950425 h 1573553"/>
              <a:gd name="connsiteX101" fmla="*/ 636640 w 2766336"/>
              <a:gd name="connsiteY101" fmla="*/ 1002812 h 1573553"/>
              <a:gd name="connsiteX102" fmla="*/ 569963 w 2766336"/>
              <a:gd name="connsiteY102" fmla="*/ 1019481 h 1573553"/>
              <a:gd name="connsiteX103" fmla="*/ 548534 w 2766336"/>
              <a:gd name="connsiteY103" fmla="*/ 1031387 h 1573553"/>
              <a:gd name="connsiteX104" fmla="*/ 524720 w 2766336"/>
              <a:gd name="connsiteY104" fmla="*/ 1002812 h 1573553"/>
              <a:gd name="connsiteX105" fmla="*/ 500907 w 2766336"/>
              <a:gd name="connsiteY105" fmla="*/ 971856 h 1573553"/>
              <a:gd name="connsiteX106" fmla="*/ 503288 w 2766336"/>
              <a:gd name="connsiteY106" fmla="*/ 933756 h 1573553"/>
              <a:gd name="connsiteX107" fmla="*/ 500907 w 2766336"/>
              <a:gd name="connsiteY107" fmla="*/ 914706 h 1573553"/>
              <a:gd name="connsiteX108" fmla="*/ 519957 w 2766336"/>
              <a:gd name="connsiteY108" fmla="*/ 881368 h 1573553"/>
              <a:gd name="connsiteX109" fmla="*/ 479477 w 2766336"/>
              <a:gd name="connsiteY109" fmla="*/ 890893 h 1573553"/>
              <a:gd name="connsiteX110" fmla="*/ 450901 w 2766336"/>
              <a:gd name="connsiteY110" fmla="*/ 952806 h 1573553"/>
              <a:gd name="connsiteX111" fmla="*/ 443757 w 2766336"/>
              <a:gd name="connsiteY111" fmla="*/ 976618 h 1573553"/>
              <a:gd name="connsiteX112" fmla="*/ 412801 w 2766336"/>
              <a:gd name="connsiteY112" fmla="*/ 993287 h 1573553"/>
              <a:gd name="connsiteX113" fmla="*/ 365176 w 2766336"/>
              <a:gd name="connsiteY113" fmla="*/ 990906 h 1573553"/>
              <a:gd name="connsiteX114" fmla="*/ 358032 w 2766336"/>
              <a:gd name="connsiteY114" fmla="*/ 1007575 h 1573553"/>
              <a:gd name="connsiteX115" fmla="*/ 358032 w 2766336"/>
              <a:gd name="connsiteY115" fmla="*/ 1055200 h 1573553"/>
              <a:gd name="connsiteX116" fmla="*/ 298501 w 2766336"/>
              <a:gd name="connsiteY116" fmla="*/ 1059962 h 1573553"/>
              <a:gd name="connsiteX117" fmla="*/ 236588 w 2766336"/>
              <a:gd name="connsiteY117" fmla="*/ 1093300 h 1573553"/>
              <a:gd name="connsiteX118" fmla="*/ 238970 w 2766336"/>
              <a:gd name="connsiteY118" fmla="*/ 1121875 h 1573553"/>
              <a:gd name="connsiteX119" fmla="*/ 186583 w 2766336"/>
              <a:gd name="connsiteY119" fmla="*/ 1109968 h 1573553"/>
              <a:gd name="connsiteX120" fmla="*/ 153245 w 2766336"/>
              <a:gd name="connsiteY120" fmla="*/ 1117112 h 1573553"/>
              <a:gd name="connsiteX121" fmla="*/ 108001 w 2766336"/>
              <a:gd name="connsiteY121" fmla="*/ 1098062 h 1573553"/>
              <a:gd name="connsiteX122" fmla="*/ 91333 w 2766336"/>
              <a:gd name="connsiteY122" fmla="*/ 1098062 h 1573553"/>
              <a:gd name="connsiteX123" fmla="*/ 7989 w 2766336"/>
              <a:gd name="connsiteY123" fmla="*/ 1121875 h 1573553"/>
              <a:gd name="connsiteX124" fmla="*/ 10371 w 2766336"/>
              <a:gd name="connsiteY124" fmla="*/ 1074250 h 1573553"/>
              <a:gd name="connsiteX125" fmla="*/ 11213 w 2766336"/>
              <a:gd name="connsiteY125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136701 w 2766336"/>
              <a:gd name="connsiteY12" fmla="*/ 512275 h 1573553"/>
              <a:gd name="connsiteX13" fmla="*/ 1186709 w 2766336"/>
              <a:gd name="connsiteY13" fmla="*/ 340823 h 1573553"/>
              <a:gd name="connsiteX14" fmla="*/ 1500699 w 2766336"/>
              <a:gd name="connsiteY14" fmla="*/ 250164 h 1573553"/>
              <a:gd name="connsiteX15" fmla="*/ 1641528 w 2766336"/>
              <a:gd name="connsiteY15" fmla="*/ 188423 h 1573553"/>
              <a:gd name="connsiteX16" fmla="*/ 1796309 w 2766336"/>
              <a:gd name="connsiteY16" fmla="*/ 183660 h 1573553"/>
              <a:gd name="connsiteX17" fmla="*/ 1867747 w 2766336"/>
              <a:gd name="connsiteY17" fmla="*/ 309866 h 1573553"/>
              <a:gd name="connsiteX18" fmla="*/ 2029672 w 2766336"/>
              <a:gd name="connsiteY18" fmla="*/ 271766 h 1573553"/>
              <a:gd name="connsiteX19" fmla="*/ 1934422 w 2766336"/>
              <a:gd name="connsiteY19" fmla="*/ 359873 h 1573553"/>
              <a:gd name="connsiteX20" fmla="*/ 2048722 w 2766336"/>
              <a:gd name="connsiteY20" fmla="*/ 331298 h 1573553"/>
              <a:gd name="connsiteX21" fmla="*/ 2143971 w 2766336"/>
              <a:gd name="connsiteY21" fmla="*/ 271766 h 1573553"/>
              <a:gd name="connsiteX22" fmla="*/ 2067772 w 2766336"/>
              <a:gd name="connsiteY22" fmla="*/ 264623 h 1573553"/>
              <a:gd name="connsiteX23" fmla="*/ 2067772 w 2766336"/>
              <a:gd name="connsiteY23" fmla="*/ 202710 h 1573553"/>
              <a:gd name="connsiteX24" fmla="*/ 2117777 w 2766336"/>
              <a:gd name="connsiteY24" fmla="*/ 202710 h 1573553"/>
              <a:gd name="connsiteX25" fmla="*/ 2224933 w 2766336"/>
              <a:gd name="connsiteY25" fmla="*/ 97935 h 1573553"/>
              <a:gd name="connsiteX26" fmla="*/ 2274939 w 2766336"/>
              <a:gd name="connsiteY26" fmla="*/ 305 h 1573553"/>
              <a:gd name="connsiteX27" fmla="*/ 2239221 w 2766336"/>
              <a:gd name="connsiteY27" fmla="*/ 114604 h 1573553"/>
              <a:gd name="connsiteX28" fmla="*/ 2165403 w 2766336"/>
              <a:gd name="connsiteY28" fmla="*/ 193186 h 1573553"/>
              <a:gd name="connsiteX29" fmla="*/ 2334472 w 2766336"/>
              <a:gd name="connsiteY29" fmla="*/ 257480 h 1573553"/>
              <a:gd name="connsiteX30" fmla="*/ 2736902 w 2766336"/>
              <a:gd name="connsiteY30" fmla="*/ 205092 h 1573553"/>
              <a:gd name="connsiteX31" fmla="*/ 2699673 w 2766336"/>
              <a:gd name="connsiteY31" fmla="*/ 559163 h 1573553"/>
              <a:gd name="connsiteX32" fmla="*/ 2632128 w 2766336"/>
              <a:gd name="connsiteY32" fmla="*/ 967092 h 1573553"/>
              <a:gd name="connsiteX33" fmla="*/ 2463059 w 2766336"/>
              <a:gd name="connsiteY33" fmla="*/ 869462 h 1573553"/>
              <a:gd name="connsiteX34" fmla="*/ 2298753 w 2766336"/>
              <a:gd name="connsiteY34" fmla="*/ 926612 h 1573553"/>
              <a:gd name="connsiteX35" fmla="*/ 2277322 w 2766336"/>
              <a:gd name="connsiteY35" fmla="*/ 1062342 h 1573553"/>
              <a:gd name="connsiteX36" fmla="*/ 2043959 w 2766336"/>
              <a:gd name="connsiteY36" fmla="*/ 1148067 h 1573553"/>
              <a:gd name="connsiteX37" fmla="*/ 2022528 w 2766336"/>
              <a:gd name="connsiteY37" fmla="*/ 1238556 h 1573553"/>
              <a:gd name="connsiteX38" fmla="*/ 1955853 w 2766336"/>
              <a:gd name="connsiteY38" fmla="*/ 1309993 h 1573553"/>
              <a:gd name="connsiteX39" fmla="*/ 2015384 w 2766336"/>
              <a:gd name="connsiteY39" fmla="*/ 1350474 h 1573553"/>
              <a:gd name="connsiteX40" fmla="*/ 1922515 w 2766336"/>
              <a:gd name="connsiteY40" fmla="*/ 1450487 h 1573553"/>
              <a:gd name="connsiteX41" fmla="*/ 1901084 w 2766336"/>
              <a:gd name="connsiteY41" fmla="*/ 1533831 h 1573553"/>
              <a:gd name="connsiteX42" fmla="*/ 1810262 w 2766336"/>
              <a:gd name="connsiteY42" fmla="*/ 1573012 h 1573553"/>
              <a:gd name="connsiteX43" fmla="*/ 1729632 w 2766336"/>
              <a:gd name="connsiteY43" fmla="*/ 1557643 h 1573553"/>
              <a:gd name="connsiteX44" fmla="*/ 1703438 w 2766336"/>
              <a:gd name="connsiteY44" fmla="*/ 1571931 h 1573553"/>
              <a:gd name="connsiteX45" fmla="*/ 1648672 w 2766336"/>
              <a:gd name="connsiteY45" fmla="*/ 1543356 h 1573553"/>
              <a:gd name="connsiteX46" fmla="*/ 1608188 w 2766336"/>
              <a:gd name="connsiteY46" fmla="*/ 1507637 h 1573553"/>
              <a:gd name="connsiteX47" fmla="*/ 1565328 w 2766336"/>
              <a:gd name="connsiteY47" fmla="*/ 1479061 h 1573553"/>
              <a:gd name="connsiteX48" fmla="*/ 1593901 w 2766336"/>
              <a:gd name="connsiteY48" fmla="*/ 1455250 h 1573553"/>
              <a:gd name="connsiteX49" fmla="*/ 1581995 w 2766336"/>
              <a:gd name="connsiteY49" fmla="*/ 1438581 h 1573553"/>
              <a:gd name="connsiteX50" fmla="*/ 1520082 w 2766336"/>
              <a:gd name="connsiteY50" fmla="*/ 1426675 h 1573553"/>
              <a:gd name="connsiteX51" fmla="*/ 1501032 w 2766336"/>
              <a:gd name="connsiteY51" fmla="*/ 1402862 h 1573553"/>
              <a:gd name="connsiteX52" fmla="*/ 1462934 w 2766336"/>
              <a:gd name="connsiteY52" fmla="*/ 1379050 h 1573553"/>
              <a:gd name="connsiteX53" fmla="*/ 1458170 w 2766336"/>
              <a:gd name="connsiteY53" fmla="*/ 1390956 h 1573553"/>
              <a:gd name="connsiteX54" fmla="*/ 1472459 w 2766336"/>
              <a:gd name="connsiteY54" fmla="*/ 1429056 h 1573553"/>
              <a:gd name="connsiteX55" fmla="*/ 1441501 w 2766336"/>
              <a:gd name="connsiteY55" fmla="*/ 1443343 h 1573553"/>
              <a:gd name="connsiteX56" fmla="*/ 1415309 w 2766336"/>
              <a:gd name="connsiteY56" fmla="*/ 1457630 h 1573553"/>
              <a:gd name="connsiteX57" fmla="*/ 1398638 w 2766336"/>
              <a:gd name="connsiteY57" fmla="*/ 1450487 h 1573553"/>
              <a:gd name="connsiteX58" fmla="*/ 1353395 w 2766336"/>
              <a:gd name="connsiteY58" fmla="*/ 1388575 h 1573553"/>
              <a:gd name="connsiteX59" fmla="*/ 1308153 w 2766336"/>
              <a:gd name="connsiteY59" fmla="*/ 1355237 h 1573553"/>
              <a:gd name="connsiteX60" fmla="*/ 1329584 w 2766336"/>
              <a:gd name="connsiteY60" fmla="*/ 1338568 h 1573553"/>
              <a:gd name="connsiteX61" fmla="*/ 1351015 w 2766336"/>
              <a:gd name="connsiteY61" fmla="*/ 1298087 h 1573553"/>
              <a:gd name="connsiteX62" fmla="*/ 1336726 w 2766336"/>
              <a:gd name="connsiteY62" fmla="*/ 1286181 h 1573553"/>
              <a:gd name="connsiteX63" fmla="*/ 1298628 w 2766336"/>
              <a:gd name="connsiteY63" fmla="*/ 1288562 h 1573553"/>
              <a:gd name="connsiteX64" fmla="*/ 1222428 w 2766336"/>
              <a:gd name="connsiteY64" fmla="*/ 1245700 h 1573553"/>
              <a:gd name="connsiteX65" fmla="*/ 1179563 w 2766336"/>
              <a:gd name="connsiteY65" fmla="*/ 1226650 h 1573553"/>
              <a:gd name="connsiteX66" fmla="*/ 1170040 w 2766336"/>
              <a:gd name="connsiteY66" fmla="*/ 1226650 h 1573553"/>
              <a:gd name="connsiteX67" fmla="*/ 1158134 w 2766336"/>
              <a:gd name="connsiteY67" fmla="*/ 1162356 h 1573553"/>
              <a:gd name="connsiteX68" fmla="*/ 1170040 w 2766336"/>
              <a:gd name="connsiteY68" fmla="*/ 1098062 h 1573553"/>
              <a:gd name="connsiteX69" fmla="*/ 1139084 w 2766336"/>
              <a:gd name="connsiteY69" fmla="*/ 1064725 h 1573553"/>
              <a:gd name="connsiteX70" fmla="*/ 1086697 w 2766336"/>
              <a:gd name="connsiteY70" fmla="*/ 1040912 h 1573553"/>
              <a:gd name="connsiteX71" fmla="*/ 1112890 w 2766336"/>
              <a:gd name="connsiteY71" fmla="*/ 1017100 h 1573553"/>
              <a:gd name="connsiteX72" fmla="*/ 1158134 w 2766336"/>
              <a:gd name="connsiteY72" fmla="*/ 1021862 h 1573553"/>
              <a:gd name="connsiteX73" fmla="*/ 1153372 w 2766336"/>
              <a:gd name="connsiteY73" fmla="*/ 974237 h 1573553"/>
              <a:gd name="connsiteX74" fmla="*/ 1124797 w 2766336"/>
              <a:gd name="connsiteY74" fmla="*/ 969475 h 1573553"/>
              <a:gd name="connsiteX75" fmla="*/ 1129559 w 2766336"/>
              <a:gd name="connsiteY75" fmla="*/ 921850 h 1573553"/>
              <a:gd name="connsiteX76" fmla="*/ 1098603 w 2766336"/>
              <a:gd name="connsiteY76" fmla="*/ 907562 h 1573553"/>
              <a:gd name="connsiteX77" fmla="*/ 1100984 w 2766336"/>
              <a:gd name="connsiteY77" fmla="*/ 871843 h 1573553"/>
              <a:gd name="connsiteX78" fmla="*/ 1053359 w 2766336"/>
              <a:gd name="connsiteY78" fmla="*/ 857556 h 1573553"/>
              <a:gd name="connsiteX79" fmla="*/ 1034309 w 2766336"/>
              <a:gd name="connsiteY79" fmla="*/ 878987 h 1573553"/>
              <a:gd name="connsiteX80" fmla="*/ 1005732 w 2766336"/>
              <a:gd name="connsiteY80" fmla="*/ 881368 h 1573553"/>
              <a:gd name="connsiteX81" fmla="*/ 955728 w 2766336"/>
              <a:gd name="connsiteY81" fmla="*/ 886131 h 1573553"/>
              <a:gd name="connsiteX82" fmla="*/ 924772 w 2766336"/>
              <a:gd name="connsiteY82" fmla="*/ 907562 h 1573553"/>
              <a:gd name="connsiteX83" fmla="*/ 924772 w 2766336"/>
              <a:gd name="connsiteY83" fmla="*/ 876606 h 1573553"/>
              <a:gd name="connsiteX84" fmla="*/ 884290 w 2766336"/>
              <a:gd name="connsiteY84" fmla="*/ 871843 h 1573553"/>
              <a:gd name="connsiteX85" fmla="*/ 891432 w 2766336"/>
              <a:gd name="connsiteY85" fmla="*/ 893275 h 1573553"/>
              <a:gd name="connsiteX86" fmla="*/ 886672 w 2766336"/>
              <a:gd name="connsiteY86" fmla="*/ 912325 h 1573553"/>
              <a:gd name="connsiteX87" fmla="*/ 800947 w 2766336"/>
              <a:gd name="connsiteY87" fmla="*/ 859936 h 1573553"/>
              <a:gd name="connsiteX88" fmla="*/ 779515 w 2766336"/>
              <a:gd name="connsiteY88" fmla="*/ 826600 h 1573553"/>
              <a:gd name="connsiteX89" fmla="*/ 791422 w 2766336"/>
              <a:gd name="connsiteY89" fmla="*/ 786117 h 1573553"/>
              <a:gd name="connsiteX90" fmla="*/ 760465 w 2766336"/>
              <a:gd name="connsiteY90" fmla="*/ 781356 h 1573553"/>
              <a:gd name="connsiteX91" fmla="*/ 712840 w 2766336"/>
              <a:gd name="connsiteY91" fmla="*/ 795643 h 1573553"/>
              <a:gd name="connsiteX92" fmla="*/ 703315 w 2766336"/>
              <a:gd name="connsiteY92" fmla="*/ 809931 h 1573553"/>
              <a:gd name="connsiteX93" fmla="*/ 679503 w 2766336"/>
              <a:gd name="connsiteY93" fmla="*/ 826600 h 1573553"/>
              <a:gd name="connsiteX94" fmla="*/ 672359 w 2766336"/>
              <a:gd name="connsiteY94" fmla="*/ 843268 h 1573553"/>
              <a:gd name="connsiteX95" fmla="*/ 631878 w 2766336"/>
              <a:gd name="connsiteY95" fmla="*/ 876606 h 1573553"/>
              <a:gd name="connsiteX96" fmla="*/ 634257 w 2766336"/>
              <a:gd name="connsiteY96" fmla="*/ 898037 h 1573553"/>
              <a:gd name="connsiteX97" fmla="*/ 648547 w 2766336"/>
              <a:gd name="connsiteY97" fmla="*/ 917087 h 1573553"/>
              <a:gd name="connsiteX98" fmla="*/ 572347 w 2766336"/>
              <a:gd name="connsiteY98" fmla="*/ 902800 h 1573553"/>
              <a:gd name="connsiteX99" fmla="*/ 539009 w 2766336"/>
              <a:gd name="connsiteY99" fmla="*/ 907562 h 1573553"/>
              <a:gd name="connsiteX100" fmla="*/ 586632 w 2766336"/>
              <a:gd name="connsiteY100" fmla="*/ 938518 h 1573553"/>
              <a:gd name="connsiteX101" fmla="*/ 610447 w 2766336"/>
              <a:gd name="connsiteY101" fmla="*/ 950425 h 1573553"/>
              <a:gd name="connsiteX102" fmla="*/ 636640 w 2766336"/>
              <a:gd name="connsiteY102" fmla="*/ 1002812 h 1573553"/>
              <a:gd name="connsiteX103" fmla="*/ 569963 w 2766336"/>
              <a:gd name="connsiteY103" fmla="*/ 1019481 h 1573553"/>
              <a:gd name="connsiteX104" fmla="*/ 548534 w 2766336"/>
              <a:gd name="connsiteY104" fmla="*/ 1031387 h 1573553"/>
              <a:gd name="connsiteX105" fmla="*/ 524720 w 2766336"/>
              <a:gd name="connsiteY105" fmla="*/ 1002812 h 1573553"/>
              <a:gd name="connsiteX106" fmla="*/ 500907 w 2766336"/>
              <a:gd name="connsiteY106" fmla="*/ 971856 h 1573553"/>
              <a:gd name="connsiteX107" fmla="*/ 503288 w 2766336"/>
              <a:gd name="connsiteY107" fmla="*/ 933756 h 1573553"/>
              <a:gd name="connsiteX108" fmla="*/ 500907 w 2766336"/>
              <a:gd name="connsiteY108" fmla="*/ 914706 h 1573553"/>
              <a:gd name="connsiteX109" fmla="*/ 519957 w 2766336"/>
              <a:gd name="connsiteY109" fmla="*/ 881368 h 1573553"/>
              <a:gd name="connsiteX110" fmla="*/ 479477 w 2766336"/>
              <a:gd name="connsiteY110" fmla="*/ 890893 h 1573553"/>
              <a:gd name="connsiteX111" fmla="*/ 450901 w 2766336"/>
              <a:gd name="connsiteY111" fmla="*/ 952806 h 1573553"/>
              <a:gd name="connsiteX112" fmla="*/ 443757 w 2766336"/>
              <a:gd name="connsiteY112" fmla="*/ 976618 h 1573553"/>
              <a:gd name="connsiteX113" fmla="*/ 412801 w 2766336"/>
              <a:gd name="connsiteY113" fmla="*/ 993287 h 1573553"/>
              <a:gd name="connsiteX114" fmla="*/ 365176 w 2766336"/>
              <a:gd name="connsiteY114" fmla="*/ 990906 h 1573553"/>
              <a:gd name="connsiteX115" fmla="*/ 358032 w 2766336"/>
              <a:gd name="connsiteY115" fmla="*/ 1007575 h 1573553"/>
              <a:gd name="connsiteX116" fmla="*/ 358032 w 2766336"/>
              <a:gd name="connsiteY116" fmla="*/ 1055200 h 1573553"/>
              <a:gd name="connsiteX117" fmla="*/ 298501 w 2766336"/>
              <a:gd name="connsiteY117" fmla="*/ 1059962 h 1573553"/>
              <a:gd name="connsiteX118" fmla="*/ 236588 w 2766336"/>
              <a:gd name="connsiteY118" fmla="*/ 1093300 h 1573553"/>
              <a:gd name="connsiteX119" fmla="*/ 238970 w 2766336"/>
              <a:gd name="connsiteY119" fmla="*/ 1121875 h 1573553"/>
              <a:gd name="connsiteX120" fmla="*/ 186583 w 2766336"/>
              <a:gd name="connsiteY120" fmla="*/ 1109968 h 1573553"/>
              <a:gd name="connsiteX121" fmla="*/ 153245 w 2766336"/>
              <a:gd name="connsiteY121" fmla="*/ 1117112 h 1573553"/>
              <a:gd name="connsiteX122" fmla="*/ 108001 w 2766336"/>
              <a:gd name="connsiteY122" fmla="*/ 1098062 h 1573553"/>
              <a:gd name="connsiteX123" fmla="*/ 91333 w 2766336"/>
              <a:gd name="connsiteY123" fmla="*/ 1098062 h 1573553"/>
              <a:gd name="connsiteX124" fmla="*/ 7989 w 2766336"/>
              <a:gd name="connsiteY124" fmla="*/ 1121875 h 1573553"/>
              <a:gd name="connsiteX125" fmla="*/ 10371 w 2766336"/>
              <a:gd name="connsiteY125" fmla="*/ 1074250 h 1573553"/>
              <a:gd name="connsiteX126" fmla="*/ 11213 w 2766336"/>
              <a:gd name="connsiteY126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36701 w 2766336"/>
              <a:gd name="connsiteY13" fmla="*/ 512275 h 1573553"/>
              <a:gd name="connsiteX14" fmla="*/ 1186709 w 2766336"/>
              <a:gd name="connsiteY14" fmla="*/ 340823 h 1573553"/>
              <a:gd name="connsiteX15" fmla="*/ 1500699 w 2766336"/>
              <a:gd name="connsiteY15" fmla="*/ 250164 h 1573553"/>
              <a:gd name="connsiteX16" fmla="*/ 1641528 w 2766336"/>
              <a:gd name="connsiteY16" fmla="*/ 188423 h 1573553"/>
              <a:gd name="connsiteX17" fmla="*/ 1796309 w 2766336"/>
              <a:gd name="connsiteY17" fmla="*/ 183660 h 1573553"/>
              <a:gd name="connsiteX18" fmla="*/ 1867747 w 2766336"/>
              <a:gd name="connsiteY18" fmla="*/ 309866 h 1573553"/>
              <a:gd name="connsiteX19" fmla="*/ 2029672 w 2766336"/>
              <a:gd name="connsiteY19" fmla="*/ 271766 h 1573553"/>
              <a:gd name="connsiteX20" fmla="*/ 1934422 w 2766336"/>
              <a:gd name="connsiteY20" fmla="*/ 359873 h 1573553"/>
              <a:gd name="connsiteX21" fmla="*/ 2048722 w 2766336"/>
              <a:gd name="connsiteY21" fmla="*/ 331298 h 1573553"/>
              <a:gd name="connsiteX22" fmla="*/ 2143971 w 2766336"/>
              <a:gd name="connsiteY22" fmla="*/ 271766 h 1573553"/>
              <a:gd name="connsiteX23" fmla="*/ 2067772 w 2766336"/>
              <a:gd name="connsiteY23" fmla="*/ 264623 h 1573553"/>
              <a:gd name="connsiteX24" fmla="*/ 2067772 w 2766336"/>
              <a:gd name="connsiteY24" fmla="*/ 202710 h 1573553"/>
              <a:gd name="connsiteX25" fmla="*/ 2117777 w 2766336"/>
              <a:gd name="connsiteY25" fmla="*/ 202710 h 1573553"/>
              <a:gd name="connsiteX26" fmla="*/ 2224933 w 2766336"/>
              <a:gd name="connsiteY26" fmla="*/ 97935 h 1573553"/>
              <a:gd name="connsiteX27" fmla="*/ 2274939 w 2766336"/>
              <a:gd name="connsiteY27" fmla="*/ 305 h 1573553"/>
              <a:gd name="connsiteX28" fmla="*/ 2239221 w 2766336"/>
              <a:gd name="connsiteY28" fmla="*/ 114604 h 1573553"/>
              <a:gd name="connsiteX29" fmla="*/ 2165403 w 2766336"/>
              <a:gd name="connsiteY29" fmla="*/ 193186 h 1573553"/>
              <a:gd name="connsiteX30" fmla="*/ 2334472 w 2766336"/>
              <a:gd name="connsiteY30" fmla="*/ 257480 h 1573553"/>
              <a:gd name="connsiteX31" fmla="*/ 2736902 w 2766336"/>
              <a:gd name="connsiteY31" fmla="*/ 205092 h 1573553"/>
              <a:gd name="connsiteX32" fmla="*/ 2699673 w 2766336"/>
              <a:gd name="connsiteY32" fmla="*/ 559163 h 1573553"/>
              <a:gd name="connsiteX33" fmla="*/ 2632128 w 2766336"/>
              <a:gd name="connsiteY33" fmla="*/ 967092 h 1573553"/>
              <a:gd name="connsiteX34" fmla="*/ 2463059 w 2766336"/>
              <a:gd name="connsiteY34" fmla="*/ 869462 h 1573553"/>
              <a:gd name="connsiteX35" fmla="*/ 2298753 w 2766336"/>
              <a:gd name="connsiteY35" fmla="*/ 926612 h 1573553"/>
              <a:gd name="connsiteX36" fmla="*/ 2277322 w 2766336"/>
              <a:gd name="connsiteY36" fmla="*/ 1062342 h 1573553"/>
              <a:gd name="connsiteX37" fmla="*/ 2043959 w 2766336"/>
              <a:gd name="connsiteY37" fmla="*/ 1148067 h 1573553"/>
              <a:gd name="connsiteX38" fmla="*/ 2022528 w 2766336"/>
              <a:gd name="connsiteY38" fmla="*/ 1238556 h 1573553"/>
              <a:gd name="connsiteX39" fmla="*/ 1955853 w 2766336"/>
              <a:gd name="connsiteY39" fmla="*/ 1309993 h 1573553"/>
              <a:gd name="connsiteX40" fmla="*/ 2015384 w 2766336"/>
              <a:gd name="connsiteY40" fmla="*/ 1350474 h 1573553"/>
              <a:gd name="connsiteX41" fmla="*/ 1922515 w 2766336"/>
              <a:gd name="connsiteY41" fmla="*/ 1450487 h 1573553"/>
              <a:gd name="connsiteX42" fmla="*/ 1901084 w 2766336"/>
              <a:gd name="connsiteY42" fmla="*/ 1533831 h 1573553"/>
              <a:gd name="connsiteX43" fmla="*/ 1810262 w 2766336"/>
              <a:gd name="connsiteY43" fmla="*/ 1573012 h 1573553"/>
              <a:gd name="connsiteX44" fmla="*/ 1729632 w 2766336"/>
              <a:gd name="connsiteY44" fmla="*/ 1557643 h 1573553"/>
              <a:gd name="connsiteX45" fmla="*/ 1703438 w 2766336"/>
              <a:gd name="connsiteY45" fmla="*/ 1571931 h 1573553"/>
              <a:gd name="connsiteX46" fmla="*/ 1648672 w 2766336"/>
              <a:gd name="connsiteY46" fmla="*/ 1543356 h 1573553"/>
              <a:gd name="connsiteX47" fmla="*/ 1608188 w 2766336"/>
              <a:gd name="connsiteY47" fmla="*/ 1507637 h 1573553"/>
              <a:gd name="connsiteX48" fmla="*/ 1565328 w 2766336"/>
              <a:gd name="connsiteY48" fmla="*/ 1479061 h 1573553"/>
              <a:gd name="connsiteX49" fmla="*/ 1593901 w 2766336"/>
              <a:gd name="connsiteY49" fmla="*/ 1455250 h 1573553"/>
              <a:gd name="connsiteX50" fmla="*/ 1581995 w 2766336"/>
              <a:gd name="connsiteY50" fmla="*/ 1438581 h 1573553"/>
              <a:gd name="connsiteX51" fmla="*/ 1520082 w 2766336"/>
              <a:gd name="connsiteY51" fmla="*/ 1426675 h 1573553"/>
              <a:gd name="connsiteX52" fmla="*/ 1501032 w 2766336"/>
              <a:gd name="connsiteY52" fmla="*/ 1402862 h 1573553"/>
              <a:gd name="connsiteX53" fmla="*/ 1462934 w 2766336"/>
              <a:gd name="connsiteY53" fmla="*/ 1379050 h 1573553"/>
              <a:gd name="connsiteX54" fmla="*/ 1458170 w 2766336"/>
              <a:gd name="connsiteY54" fmla="*/ 1390956 h 1573553"/>
              <a:gd name="connsiteX55" fmla="*/ 1472459 w 2766336"/>
              <a:gd name="connsiteY55" fmla="*/ 1429056 h 1573553"/>
              <a:gd name="connsiteX56" fmla="*/ 1441501 w 2766336"/>
              <a:gd name="connsiteY56" fmla="*/ 1443343 h 1573553"/>
              <a:gd name="connsiteX57" fmla="*/ 1415309 w 2766336"/>
              <a:gd name="connsiteY57" fmla="*/ 1457630 h 1573553"/>
              <a:gd name="connsiteX58" fmla="*/ 1398638 w 2766336"/>
              <a:gd name="connsiteY58" fmla="*/ 1450487 h 1573553"/>
              <a:gd name="connsiteX59" fmla="*/ 1353395 w 2766336"/>
              <a:gd name="connsiteY59" fmla="*/ 1388575 h 1573553"/>
              <a:gd name="connsiteX60" fmla="*/ 1308153 w 2766336"/>
              <a:gd name="connsiteY60" fmla="*/ 1355237 h 1573553"/>
              <a:gd name="connsiteX61" fmla="*/ 1329584 w 2766336"/>
              <a:gd name="connsiteY61" fmla="*/ 1338568 h 1573553"/>
              <a:gd name="connsiteX62" fmla="*/ 1351015 w 2766336"/>
              <a:gd name="connsiteY62" fmla="*/ 1298087 h 1573553"/>
              <a:gd name="connsiteX63" fmla="*/ 1336726 w 2766336"/>
              <a:gd name="connsiteY63" fmla="*/ 1286181 h 1573553"/>
              <a:gd name="connsiteX64" fmla="*/ 1298628 w 2766336"/>
              <a:gd name="connsiteY64" fmla="*/ 1288562 h 1573553"/>
              <a:gd name="connsiteX65" fmla="*/ 1222428 w 2766336"/>
              <a:gd name="connsiteY65" fmla="*/ 1245700 h 1573553"/>
              <a:gd name="connsiteX66" fmla="*/ 1179563 w 2766336"/>
              <a:gd name="connsiteY66" fmla="*/ 1226650 h 1573553"/>
              <a:gd name="connsiteX67" fmla="*/ 1170040 w 2766336"/>
              <a:gd name="connsiteY67" fmla="*/ 1226650 h 1573553"/>
              <a:gd name="connsiteX68" fmla="*/ 1158134 w 2766336"/>
              <a:gd name="connsiteY68" fmla="*/ 1162356 h 1573553"/>
              <a:gd name="connsiteX69" fmla="*/ 1170040 w 2766336"/>
              <a:gd name="connsiteY69" fmla="*/ 1098062 h 1573553"/>
              <a:gd name="connsiteX70" fmla="*/ 1139084 w 2766336"/>
              <a:gd name="connsiteY70" fmla="*/ 1064725 h 1573553"/>
              <a:gd name="connsiteX71" fmla="*/ 1086697 w 2766336"/>
              <a:gd name="connsiteY71" fmla="*/ 1040912 h 1573553"/>
              <a:gd name="connsiteX72" fmla="*/ 1112890 w 2766336"/>
              <a:gd name="connsiteY72" fmla="*/ 1017100 h 1573553"/>
              <a:gd name="connsiteX73" fmla="*/ 1158134 w 2766336"/>
              <a:gd name="connsiteY73" fmla="*/ 1021862 h 1573553"/>
              <a:gd name="connsiteX74" fmla="*/ 1153372 w 2766336"/>
              <a:gd name="connsiteY74" fmla="*/ 974237 h 1573553"/>
              <a:gd name="connsiteX75" fmla="*/ 1124797 w 2766336"/>
              <a:gd name="connsiteY75" fmla="*/ 969475 h 1573553"/>
              <a:gd name="connsiteX76" fmla="*/ 1129559 w 2766336"/>
              <a:gd name="connsiteY76" fmla="*/ 921850 h 1573553"/>
              <a:gd name="connsiteX77" fmla="*/ 1098603 w 2766336"/>
              <a:gd name="connsiteY77" fmla="*/ 907562 h 1573553"/>
              <a:gd name="connsiteX78" fmla="*/ 1100984 w 2766336"/>
              <a:gd name="connsiteY78" fmla="*/ 871843 h 1573553"/>
              <a:gd name="connsiteX79" fmla="*/ 1053359 w 2766336"/>
              <a:gd name="connsiteY79" fmla="*/ 857556 h 1573553"/>
              <a:gd name="connsiteX80" fmla="*/ 1034309 w 2766336"/>
              <a:gd name="connsiteY80" fmla="*/ 878987 h 1573553"/>
              <a:gd name="connsiteX81" fmla="*/ 1005732 w 2766336"/>
              <a:gd name="connsiteY81" fmla="*/ 881368 h 1573553"/>
              <a:gd name="connsiteX82" fmla="*/ 955728 w 2766336"/>
              <a:gd name="connsiteY82" fmla="*/ 886131 h 1573553"/>
              <a:gd name="connsiteX83" fmla="*/ 924772 w 2766336"/>
              <a:gd name="connsiteY83" fmla="*/ 907562 h 1573553"/>
              <a:gd name="connsiteX84" fmla="*/ 924772 w 2766336"/>
              <a:gd name="connsiteY84" fmla="*/ 876606 h 1573553"/>
              <a:gd name="connsiteX85" fmla="*/ 884290 w 2766336"/>
              <a:gd name="connsiteY85" fmla="*/ 871843 h 1573553"/>
              <a:gd name="connsiteX86" fmla="*/ 891432 w 2766336"/>
              <a:gd name="connsiteY86" fmla="*/ 893275 h 1573553"/>
              <a:gd name="connsiteX87" fmla="*/ 886672 w 2766336"/>
              <a:gd name="connsiteY87" fmla="*/ 912325 h 1573553"/>
              <a:gd name="connsiteX88" fmla="*/ 800947 w 2766336"/>
              <a:gd name="connsiteY88" fmla="*/ 859936 h 1573553"/>
              <a:gd name="connsiteX89" fmla="*/ 779515 w 2766336"/>
              <a:gd name="connsiteY89" fmla="*/ 826600 h 1573553"/>
              <a:gd name="connsiteX90" fmla="*/ 791422 w 2766336"/>
              <a:gd name="connsiteY90" fmla="*/ 786117 h 1573553"/>
              <a:gd name="connsiteX91" fmla="*/ 760465 w 2766336"/>
              <a:gd name="connsiteY91" fmla="*/ 781356 h 1573553"/>
              <a:gd name="connsiteX92" fmla="*/ 712840 w 2766336"/>
              <a:gd name="connsiteY92" fmla="*/ 795643 h 1573553"/>
              <a:gd name="connsiteX93" fmla="*/ 703315 w 2766336"/>
              <a:gd name="connsiteY93" fmla="*/ 809931 h 1573553"/>
              <a:gd name="connsiteX94" fmla="*/ 679503 w 2766336"/>
              <a:gd name="connsiteY94" fmla="*/ 826600 h 1573553"/>
              <a:gd name="connsiteX95" fmla="*/ 672359 w 2766336"/>
              <a:gd name="connsiteY95" fmla="*/ 843268 h 1573553"/>
              <a:gd name="connsiteX96" fmla="*/ 631878 w 2766336"/>
              <a:gd name="connsiteY96" fmla="*/ 876606 h 1573553"/>
              <a:gd name="connsiteX97" fmla="*/ 634257 w 2766336"/>
              <a:gd name="connsiteY97" fmla="*/ 898037 h 1573553"/>
              <a:gd name="connsiteX98" fmla="*/ 648547 w 2766336"/>
              <a:gd name="connsiteY98" fmla="*/ 917087 h 1573553"/>
              <a:gd name="connsiteX99" fmla="*/ 572347 w 2766336"/>
              <a:gd name="connsiteY99" fmla="*/ 902800 h 1573553"/>
              <a:gd name="connsiteX100" fmla="*/ 539009 w 2766336"/>
              <a:gd name="connsiteY100" fmla="*/ 907562 h 1573553"/>
              <a:gd name="connsiteX101" fmla="*/ 586632 w 2766336"/>
              <a:gd name="connsiteY101" fmla="*/ 938518 h 1573553"/>
              <a:gd name="connsiteX102" fmla="*/ 610447 w 2766336"/>
              <a:gd name="connsiteY102" fmla="*/ 950425 h 1573553"/>
              <a:gd name="connsiteX103" fmla="*/ 636640 w 2766336"/>
              <a:gd name="connsiteY103" fmla="*/ 1002812 h 1573553"/>
              <a:gd name="connsiteX104" fmla="*/ 569963 w 2766336"/>
              <a:gd name="connsiteY104" fmla="*/ 1019481 h 1573553"/>
              <a:gd name="connsiteX105" fmla="*/ 548534 w 2766336"/>
              <a:gd name="connsiteY105" fmla="*/ 1031387 h 1573553"/>
              <a:gd name="connsiteX106" fmla="*/ 524720 w 2766336"/>
              <a:gd name="connsiteY106" fmla="*/ 1002812 h 1573553"/>
              <a:gd name="connsiteX107" fmla="*/ 500907 w 2766336"/>
              <a:gd name="connsiteY107" fmla="*/ 971856 h 1573553"/>
              <a:gd name="connsiteX108" fmla="*/ 503288 w 2766336"/>
              <a:gd name="connsiteY108" fmla="*/ 933756 h 1573553"/>
              <a:gd name="connsiteX109" fmla="*/ 500907 w 2766336"/>
              <a:gd name="connsiteY109" fmla="*/ 914706 h 1573553"/>
              <a:gd name="connsiteX110" fmla="*/ 519957 w 2766336"/>
              <a:gd name="connsiteY110" fmla="*/ 881368 h 1573553"/>
              <a:gd name="connsiteX111" fmla="*/ 479477 w 2766336"/>
              <a:gd name="connsiteY111" fmla="*/ 890893 h 1573553"/>
              <a:gd name="connsiteX112" fmla="*/ 450901 w 2766336"/>
              <a:gd name="connsiteY112" fmla="*/ 952806 h 1573553"/>
              <a:gd name="connsiteX113" fmla="*/ 443757 w 2766336"/>
              <a:gd name="connsiteY113" fmla="*/ 976618 h 1573553"/>
              <a:gd name="connsiteX114" fmla="*/ 412801 w 2766336"/>
              <a:gd name="connsiteY114" fmla="*/ 993287 h 1573553"/>
              <a:gd name="connsiteX115" fmla="*/ 365176 w 2766336"/>
              <a:gd name="connsiteY115" fmla="*/ 990906 h 1573553"/>
              <a:gd name="connsiteX116" fmla="*/ 358032 w 2766336"/>
              <a:gd name="connsiteY116" fmla="*/ 1007575 h 1573553"/>
              <a:gd name="connsiteX117" fmla="*/ 358032 w 2766336"/>
              <a:gd name="connsiteY117" fmla="*/ 1055200 h 1573553"/>
              <a:gd name="connsiteX118" fmla="*/ 298501 w 2766336"/>
              <a:gd name="connsiteY118" fmla="*/ 1059962 h 1573553"/>
              <a:gd name="connsiteX119" fmla="*/ 236588 w 2766336"/>
              <a:gd name="connsiteY119" fmla="*/ 1093300 h 1573553"/>
              <a:gd name="connsiteX120" fmla="*/ 238970 w 2766336"/>
              <a:gd name="connsiteY120" fmla="*/ 1121875 h 1573553"/>
              <a:gd name="connsiteX121" fmla="*/ 186583 w 2766336"/>
              <a:gd name="connsiteY121" fmla="*/ 1109968 h 1573553"/>
              <a:gd name="connsiteX122" fmla="*/ 153245 w 2766336"/>
              <a:gd name="connsiteY122" fmla="*/ 1117112 h 1573553"/>
              <a:gd name="connsiteX123" fmla="*/ 108001 w 2766336"/>
              <a:gd name="connsiteY123" fmla="*/ 1098062 h 1573553"/>
              <a:gd name="connsiteX124" fmla="*/ 91333 w 2766336"/>
              <a:gd name="connsiteY124" fmla="*/ 1098062 h 1573553"/>
              <a:gd name="connsiteX125" fmla="*/ 7989 w 2766336"/>
              <a:gd name="connsiteY125" fmla="*/ 1121875 h 1573553"/>
              <a:gd name="connsiteX126" fmla="*/ 10371 w 2766336"/>
              <a:gd name="connsiteY126" fmla="*/ 1074250 h 1573553"/>
              <a:gd name="connsiteX127" fmla="*/ 11213 w 2766336"/>
              <a:gd name="connsiteY127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15270 w 2766336"/>
              <a:gd name="connsiteY13" fmla="*/ 500368 h 1573553"/>
              <a:gd name="connsiteX14" fmla="*/ 1136701 w 2766336"/>
              <a:gd name="connsiteY14" fmla="*/ 512275 h 1573553"/>
              <a:gd name="connsiteX15" fmla="*/ 1186709 w 2766336"/>
              <a:gd name="connsiteY15" fmla="*/ 340823 h 1573553"/>
              <a:gd name="connsiteX16" fmla="*/ 1500699 w 2766336"/>
              <a:gd name="connsiteY16" fmla="*/ 250164 h 1573553"/>
              <a:gd name="connsiteX17" fmla="*/ 1641528 w 2766336"/>
              <a:gd name="connsiteY17" fmla="*/ 188423 h 1573553"/>
              <a:gd name="connsiteX18" fmla="*/ 1796309 w 2766336"/>
              <a:gd name="connsiteY18" fmla="*/ 183660 h 1573553"/>
              <a:gd name="connsiteX19" fmla="*/ 1867747 w 2766336"/>
              <a:gd name="connsiteY19" fmla="*/ 309866 h 1573553"/>
              <a:gd name="connsiteX20" fmla="*/ 2029672 w 2766336"/>
              <a:gd name="connsiteY20" fmla="*/ 271766 h 1573553"/>
              <a:gd name="connsiteX21" fmla="*/ 1934422 w 2766336"/>
              <a:gd name="connsiteY21" fmla="*/ 359873 h 1573553"/>
              <a:gd name="connsiteX22" fmla="*/ 2048722 w 2766336"/>
              <a:gd name="connsiteY22" fmla="*/ 331298 h 1573553"/>
              <a:gd name="connsiteX23" fmla="*/ 2143971 w 2766336"/>
              <a:gd name="connsiteY23" fmla="*/ 271766 h 1573553"/>
              <a:gd name="connsiteX24" fmla="*/ 2067772 w 2766336"/>
              <a:gd name="connsiteY24" fmla="*/ 264623 h 1573553"/>
              <a:gd name="connsiteX25" fmla="*/ 2067772 w 2766336"/>
              <a:gd name="connsiteY25" fmla="*/ 202710 h 1573553"/>
              <a:gd name="connsiteX26" fmla="*/ 2117777 w 2766336"/>
              <a:gd name="connsiteY26" fmla="*/ 202710 h 1573553"/>
              <a:gd name="connsiteX27" fmla="*/ 2224933 w 2766336"/>
              <a:gd name="connsiteY27" fmla="*/ 97935 h 1573553"/>
              <a:gd name="connsiteX28" fmla="*/ 2274939 w 2766336"/>
              <a:gd name="connsiteY28" fmla="*/ 305 h 1573553"/>
              <a:gd name="connsiteX29" fmla="*/ 2239221 w 2766336"/>
              <a:gd name="connsiteY29" fmla="*/ 114604 h 1573553"/>
              <a:gd name="connsiteX30" fmla="*/ 2165403 w 2766336"/>
              <a:gd name="connsiteY30" fmla="*/ 193186 h 1573553"/>
              <a:gd name="connsiteX31" fmla="*/ 2334472 w 2766336"/>
              <a:gd name="connsiteY31" fmla="*/ 257480 h 1573553"/>
              <a:gd name="connsiteX32" fmla="*/ 2736902 w 2766336"/>
              <a:gd name="connsiteY32" fmla="*/ 205092 h 1573553"/>
              <a:gd name="connsiteX33" fmla="*/ 2699673 w 2766336"/>
              <a:gd name="connsiteY33" fmla="*/ 559163 h 1573553"/>
              <a:gd name="connsiteX34" fmla="*/ 2632128 w 2766336"/>
              <a:gd name="connsiteY34" fmla="*/ 967092 h 1573553"/>
              <a:gd name="connsiteX35" fmla="*/ 2463059 w 2766336"/>
              <a:gd name="connsiteY35" fmla="*/ 869462 h 1573553"/>
              <a:gd name="connsiteX36" fmla="*/ 2298753 w 2766336"/>
              <a:gd name="connsiteY36" fmla="*/ 926612 h 1573553"/>
              <a:gd name="connsiteX37" fmla="*/ 2277322 w 2766336"/>
              <a:gd name="connsiteY37" fmla="*/ 1062342 h 1573553"/>
              <a:gd name="connsiteX38" fmla="*/ 2043959 w 2766336"/>
              <a:gd name="connsiteY38" fmla="*/ 1148067 h 1573553"/>
              <a:gd name="connsiteX39" fmla="*/ 2022528 w 2766336"/>
              <a:gd name="connsiteY39" fmla="*/ 1238556 h 1573553"/>
              <a:gd name="connsiteX40" fmla="*/ 1955853 w 2766336"/>
              <a:gd name="connsiteY40" fmla="*/ 1309993 h 1573553"/>
              <a:gd name="connsiteX41" fmla="*/ 2015384 w 2766336"/>
              <a:gd name="connsiteY41" fmla="*/ 1350474 h 1573553"/>
              <a:gd name="connsiteX42" fmla="*/ 1922515 w 2766336"/>
              <a:gd name="connsiteY42" fmla="*/ 1450487 h 1573553"/>
              <a:gd name="connsiteX43" fmla="*/ 1901084 w 2766336"/>
              <a:gd name="connsiteY43" fmla="*/ 1533831 h 1573553"/>
              <a:gd name="connsiteX44" fmla="*/ 1810262 w 2766336"/>
              <a:gd name="connsiteY44" fmla="*/ 1573012 h 1573553"/>
              <a:gd name="connsiteX45" fmla="*/ 1729632 w 2766336"/>
              <a:gd name="connsiteY45" fmla="*/ 1557643 h 1573553"/>
              <a:gd name="connsiteX46" fmla="*/ 1703438 w 2766336"/>
              <a:gd name="connsiteY46" fmla="*/ 1571931 h 1573553"/>
              <a:gd name="connsiteX47" fmla="*/ 1648672 w 2766336"/>
              <a:gd name="connsiteY47" fmla="*/ 1543356 h 1573553"/>
              <a:gd name="connsiteX48" fmla="*/ 1608188 w 2766336"/>
              <a:gd name="connsiteY48" fmla="*/ 1507637 h 1573553"/>
              <a:gd name="connsiteX49" fmla="*/ 1565328 w 2766336"/>
              <a:gd name="connsiteY49" fmla="*/ 1479061 h 1573553"/>
              <a:gd name="connsiteX50" fmla="*/ 1593901 w 2766336"/>
              <a:gd name="connsiteY50" fmla="*/ 1455250 h 1573553"/>
              <a:gd name="connsiteX51" fmla="*/ 1581995 w 2766336"/>
              <a:gd name="connsiteY51" fmla="*/ 1438581 h 1573553"/>
              <a:gd name="connsiteX52" fmla="*/ 1520082 w 2766336"/>
              <a:gd name="connsiteY52" fmla="*/ 1426675 h 1573553"/>
              <a:gd name="connsiteX53" fmla="*/ 1501032 w 2766336"/>
              <a:gd name="connsiteY53" fmla="*/ 1402862 h 1573553"/>
              <a:gd name="connsiteX54" fmla="*/ 1462934 w 2766336"/>
              <a:gd name="connsiteY54" fmla="*/ 1379050 h 1573553"/>
              <a:gd name="connsiteX55" fmla="*/ 1458170 w 2766336"/>
              <a:gd name="connsiteY55" fmla="*/ 1390956 h 1573553"/>
              <a:gd name="connsiteX56" fmla="*/ 1472459 w 2766336"/>
              <a:gd name="connsiteY56" fmla="*/ 1429056 h 1573553"/>
              <a:gd name="connsiteX57" fmla="*/ 1441501 w 2766336"/>
              <a:gd name="connsiteY57" fmla="*/ 1443343 h 1573553"/>
              <a:gd name="connsiteX58" fmla="*/ 1415309 w 2766336"/>
              <a:gd name="connsiteY58" fmla="*/ 1457630 h 1573553"/>
              <a:gd name="connsiteX59" fmla="*/ 1398638 w 2766336"/>
              <a:gd name="connsiteY59" fmla="*/ 1450487 h 1573553"/>
              <a:gd name="connsiteX60" fmla="*/ 1353395 w 2766336"/>
              <a:gd name="connsiteY60" fmla="*/ 1388575 h 1573553"/>
              <a:gd name="connsiteX61" fmla="*/ 1308153 w 2766336"/>
              <a:gd name="connsiteY61" fmla="*/ 1355237 h 1573553"/>
              <a:gd name="connsiteX62" fmla="*/ 1329584 w 2766336"/>
              <a:gd name="connsiteY62" fmla="*/ 1338568 h 1573553"/>
              <a:gd name="connsiteX63" fmla="*/ 1351015 w 2766336"/>
              <a:gd name="connsiteY63" fmla="*/ 1298087 h 1573553"/>
              <a:gd name="connsiteX64" fmla="*/ 1336726 w 2766336"/>
              <a:gd name="connsiteY64" fmla="*/ 1286181 h 1573553"/>
              <a:gd name="connsiteX65" fmla="*/ 1298628 w 2766336"/>
              <a:gd name="connsiteY65" fmla="*/ 1288562 h 1573553"/>
              <a:gd name="connsiteX66" fmla="*/ 1222428 w 2766336"/>
              <a:gd name="connsiteY66" fmla="*/ 1245700 h 1573553"/>
              <a:gd name="connsiteX67" fmla="*/ 1179563 w 2766336"/>
              <a:gd name="connsiteY67" fmla="*/ 1226650 h 1573553"/>
              <a:gd name="connsiteX68" fmla="*/ 1170040 w 2766336"/>
              <a:gd name="connsiteY68" fmla="*/ 1226650 h 1573553"/>
              <a:gd name="connsiteX69" fmla="*/ 1158134 w 2766336"/>
              <a:gd name="connsiteY69" fmla="*/ 1162356 h 1573553"/>
              <a:gd name="connsiteX70" fmla="*/ 1170040 w 2766336"/>
              <a:gd name="connsiteY70" fmla="*/ 1098062 h 1573553"/>
              <a:gd name="connsiteX71" fmla="*/ 1139084 w 2766336"/>
              <a:gd name="connsiteY71" fmla="*/ 1064725 h 1573553"/>
              <a:gd name="connsiteX72" fmla="*/ 1086697 w 2766336"/>
              <a:gd name="connsiteY72" fmla="*/ 1040912 h 1573553"/>
              <a:gd name="connsiteX73" fmla="*/ 1112890 w 2766336"/>
              <a:gd name="connsiteY73" fmla="*/ 1017100 h 1573553"/>
              <a:gd name="connsiteX74" fmla="*/ 1158134 w 2766336"/>
              <a:gd name="connsiteY74" fmla="*/ 1021862 h 1573553"/>
              <a:gd name="connsiteX75" fmla="*/ 1153372 w 2766336"/>
              <a:gd name="connsiteY75" fmla="*/ 974237 h 1573553"/>
              <a:gd name="connsiteX76" fmla="*/ 1124797 w 2766336"/>
              <a:gd name="connsiteY76" fmla="*/ 969475 h 1573553"/>
              <a:gd name="connsiteX77" fmla="*/ 1129559 w 2766336"/>
              <a:gd name="connsiteY77" fmla="*/ 921850 h 1573553"/>
              <a:gd name="connsiteX78" fmla="*/ 1098603 w 2766336"/>
              <a:gd name="connsiteY78" fmla="*/ 907562 h 1573553"/>
              <a:gd name="connsiteX79" fmla="*/ 1100984 w 2766336"/>
              <a:gd name="connsiteY79" fmla="*/ 871843 h 1573553"/>
              <a:gd name="connsiteX80" fmla="*/ 1053359 w 2766336"/>
              <a:gd name="connsiteY80" fmla="*/ 857556 h 1573553"/>
              <a:gd name="connsiteX81" fmla="*/ 1034309 w 2766336"/>
              <a:gd name="connsiteY81" fmla="*/ 878987 h 1573553"/>
              <a:gd name="connsiteX82" fmla="*/ 1005732 w 2766336"/>
              <a:gd name="connsiteY82" fmla="*/ 881368 h 1573553"/>
              <a:gd name="connsiteX83" fmla="*/ 955728 w 2766336"/>
              <a:gd name="connsiteY83" fmla="*/ 886131 h 1573553"/>
              <a:gd name="connsiteX84" fmla="*/ 924772 w 2766336"/>
              <a:gd name="connsiteY84" fmla="*/ 907562 h 1573553"/>
              <a:gd name="connsiteX85" fmla="*/ 924772 w 2766336"/>
              <a:gd name="connsiteY85" fmla="*/ 876606 h 1573553"/>
              <a:gd name="connsiteX86" fmla="*/ 884290 w 2766336"/>
              <a:gd name="connsiteY86" fmla="*/ 871843 h 1573553"/>
              <a:gd name="connsiteX87" fmla="*/ 891432 w 2766336"/>
              <a:gd name="connsiteY87" fmla="*/ 893275 h 1573553"/>
              <a:gd name="connsiteX88" fmla="*/ 886672 w 2766336"/>
              <a:gd name="connsiteY88" fmla="*/ 912325 h 1573553"/>
              <a:gd name="connsiteX89" fmla="*/ 800947 w 2766336"/>
              <a:gd name="connsiteY89" fmla="*/ 859936 h 1573553"/>
              <a:gd name="connsiteX90" fmla="*/ 779515 w 2766336"/>
              <a:gd name="connsiteY90" fmla="*/ 826600 h 1573553"/>
              <a:gd name="connsiteX91" fmla="*/ 791422 w 2766336"/>
              <a:gd name="connsiteY91" fmla="*/ 786117 h 1573553"/>
              <a:gd name="connsiteX92" fmla="*/ 760465 w 2766336"/>
              <a:gd name="connsiteY92" fmla="*/ 781356 h 1573553"/>
              <a:gd name="connsiteX93" fmla="*/ 712840 w 2766336"/>
              <a:gd name="connsiteY93" fmla="*/ 795643 h 1573553"/>
              <a:gd name="connsiteX94" fmla="*/ 703315 w 2766336"/>
              <a:gd name="connsiteY94" fmla="*/ 809931 h 1573553"/>
              <a:gd name="connsiteX95" fmla="*/ 679503 w 2766336"/>
              <a:gd name="connsiteY95" fmla="*/ 826600 h 1573553"/>
              <a:gd name="connsiteX96" fmla="*/ 672359 w 2766336"/>
              <a:gd name="connsiteY96" fmla="*/ 843268 h 1573553"/>
              <a:gd name="connsiteX97" fmla="*/ 631878 w 2766336"/>
              <a:gd name="connsiteY97" fmla="*/ 876606 h 1573553"/>
              <a:gd name="connsiteX98" fmla="*/ 634257 w 2766336"/>
              <a:gd name="connsiteY98" fmla="*/ 898037 h 1573553"/>
              <a:gd name="connsiteX99" fmla="*/ 648547 w 2766336"/>
              <a:gd name="connsiteY99" fmla="*/ 917087 h 1573553"/>
              <a:gd name="connsiteX100" fmla="*/ 572347 w 2766336"/>
              <a:gd name="connsiteY100" fmla="*/ 902800 h 1573553"/>
              <a:gd name="connsiteX101" fmla="*/ 539009 w 2766336"/>
              <a:gd name="connsiteY101" fmla="*/ 907562 h 1573553"/>
              <a:gd name="connsiteX102" fmla="*/ 586632 w 2766336"/>
              <a:gd name="connsiteY102" fmla="*/ 938518 h 1573553"/>
              <a:gd name="connsiteX103" fmla="*/ 610447 w 2766336"/>
              <a:gd name="connsiteY103" fmla="*/ 950425 h 1573553"/>
              <a:gd name="connsiteX104" fmla="*/ 636640 w 2766336"/>
              <a:gd name="connsiteY104" fmla="*/ 1002812 h 1573553"/>
              <a:gd name="connsiteX105" fmla="*/ 569963 w 2766336"/>
              <a:gd name="connsiteY105" fmla="*/ 1019481 h 1573553"/>
              <a:gd name="connsiteX106" fmla="*/ 548534 w 2766336"/>
              <a:gd name="connsiteY106" fmla="*/ 1031387 h 1573553"/>
              <a:gd name="connsiteX107" fmla="*/ 524720 w 2766336"/>
              <a:gd name="connsiteY107" fmla="*/ 1002812 h 1573553"/>
              <a:gd name="connsiteX108" fmla="*/ 500907 w 2766336"/>
              <a:gd name="connsiteY108" fmla="*/ 971856 h 1573553"/>
              <a:gd name="connsiteX109" fmla="*/ 503288 w 2766336"/>
              <a:gd name="connsiteY109" fmla="*/ 933756 h 1573553"/>
              <a:gd name="connsiteX110" fmla="*/ 500907 w 2766336"/>
              <a:gd name="connsiteY110" fmla="*/ 914706 h 1573553"/>
              <a:gd name="connsiteX111" fmla="*/ 519957 w 2766336"/>
              <a:gd name="connsiteY111" fmla="*/ 881368 h 1573553"/>
              <a:gd name="connsiteX112" fmla="*/ 479477 w 2766336"/>
              <a:gd name="connsiteY112" fmla="*/ 890893 h 1573553"/>
              <a:gd name="connsiteX113" fmla="*/ 450901 w 2766336"/>
              <a:gd name="connsiteY113" fmla="*/ 952806 h 1573553"/>
              <a:gd name="connsiteX114" fmla="*/ 443757 w 2766336"/>
              <a:gd name="connsiteY114" fmla="*/ 976618 h 1573553"/>
              <a:gd name="connsiteX115" fmla="*/ 412801 w 2766336"/>
              <a:gd name="connsiteY115" fmla="*/ 993287 h 1573553"/>
              <a:gd name="connsiteX116" fmla="*/ 365176 w 2766336"/>
              <a:gd name="connsiteY116" fmla="*/ 990906 h 1573553"/>
              <a:gd name="connsiteX117" fmla="*/ 358032 w 2766336"/>
              <a:gd name="connsiteY117" fmla="*/ 1007575 h 1573553"/>
              <a:gd name="connsiteX118" fmla="*/ 358032 w 2766336"/>
              <a:gd name="connsiteY118" fmla="*/ 1055200 h 1573553"/>
              <a:gd name="connsiteX119" fmla="*/ 298501 w 2766336"/>
              <a:gd name="connsiteY119" fmla="*/ 1059962 h 1573553"/>
              <a:gd name="connsiteX120" fmla="*/ 236588 w 2766336"/>
              <a:gd name="connsiteY120" fmla="*/ 1093300 h 1573553"/>
              <a:gd name="connsiteX121" fmla="*/ 238970 w 2766336"/>
              <a:gd name="connsiteY121" fmla="*/ 1121875 h 1573553"/>
              <a:gd name="connsiteX122" fmla="*/ 186583 w 2766336"/>
              <a:gd name="connsiteY122" fmla="*/ 1109968 h 1573553"/>
              <a:gd name="connsiteX123" fmla="*/ 153245 w 2766336"/>
              <a:gd name="connsiteY123" fmla="*/ 1117112 h 1573553"/>
              <a:gd name="connsiteX124" fmla="*/ 108001 w 2766336"/>
              <a:gd name="connsiteY124" fmla="*/ 1098062 h 1573553"/>
              <a:gd name="connsiteX125" fmla="*/ 91333 w 2766336"/>
              <a:gd name="connsiteY125" fmla="*/ 1098062 h 1573553"/>
              <a:gd name="connsiteX126" fmla="*/ 7989 w 2766336"/>
              <a:gd name="connsiteY126" fmla="*/ 1121875 h 1573553"/>
              <a:gd name="connsiteX127" fmla="*/ 10371 w 2766336"/>
              <a:gd name="connsiteY127" fmla="*/ 1074250 h 1573553"/>
              <a:gd name="connsiteX128" fmla="*/ 11213 w 2766336"/>
              <a:gd name="connsiteY128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15270 w 2766336"/>
              <a:gd name="connsiteY13" fmla="*/ 500368 h 1573553"/>
              <a:gd name="connsiteX14" fmla="*/ 1136701 w 2766336"/>
              <a:gd name="connsiteY14" fmla="*/ 512275 h 1573553"/>
              <a:gd name="connsiteX15" fmla="*/ 1134320 w 2766336"/>
              <a:gd name="connsiteY15" fmla="*/ 421787 h 1573553"/>
              <a:gd name="connsiteX16" fmla="*/ 1186709 w 2766336"/>
              <a:gd name="connsiteY16" fmla="*/ 340823 h 1573553"/>
              <a:gd name="connsiteX17" fmla="*/ 1500699 w 2766336"/>
              <a:gd name="connsiteY17" fmla="*/ 250164 h 1573553"/>
              <a:gd name="connsiteX18" fmla="*/ 1641528 w 2766336"/>
              <a:gd name="connsiteY18" fmla="*/ 188423 h 1573553"/>
              <a:gd name="connsiteX19" fmla="*/ 1796309 w 2766336"/>
              <a:gd name="connsiteY19" fmla="*/ 183660 h 1573553"/>
              <a:gd name="connsiteX20" fmla="*/ 1867747 w 2766336"/>
              <a:gd name="connsiteY20" fmla="*/ 309866 h 1573553"/>
              <a:gd name="connsiteX21" fmla="*/ 2029672 w 2766336"/>
              <a:gd name="connsiteY21" fmla="*/ 271766 h 1573553"/>
              <a:gd name="connsiteX22" fmla="*/ 1934422 w 2766336"/>
              <a:gd name="connsiteY22" fmla="*/ 359873 h 1573553"/>
              <a:gd name="connsiteX23" fmla="*/ 2048722 w 2766336"/>
              <a:gd name="connsiteY23" fmla="*/ 331298 h 1573553"/>
              <a:gd name="connsiteX24" fmla="*/ 2143971 w 2766336"/>
              <a:gd name="connsiteY24" fmla="*/ 271766 h 1573553"/>
              <a:gd name="connsiteX25" fmla="*/ 2067772 w 2766336"/>
              <a:gd name="connsiteY25" fmla="*/ 264623 h 1573553"/>
              <a:gd name="connsiteX26" fmla="*/ 2067772 w 2766336"/>
              <a:gd name="connsiteY26" fmla="*/ 202710 h 1573553"/>
              <a:gd name="connsiteX27" fmla="*/ 2117777 w 2766336"/>
              <a:gd name="connsiteY27" fmla="*/ 202710 h 1573553"/>
              <a:gd name="connsiteX28" fmla="*/ 2224933 w 2766336"/>
              <a:gd name="connsiteY28" fmla="*/ 97935 h 1573553"/>
              <a:gd name="connsiteX29" fmla="*/ 2274939 w 2766336"/>
              <a:gd name="connsiteY29" fmla="*/ 305 h 1573553"/>
              <a:gd name="connsiteX30" fmla="*/ 2239221 w 2766336"/>
              <a:gd name="connsiteY30" fmla="*/ 114604 h 1573553"/>
              <a:gd name="connsiteX31" fmla="*/ 2165403 w 2766336"/>
              <a:gd name="connsiteY31" fmla="*/ 193186 h 1573553"/>
              <a:gd name="connsiteX32" fmla="*/ 2334472 w 2766336"/>
              <a:gd name="connsiteY32" fmla="*/ 257480 h 1573553"/>
              <a:gd name="connsiteX33" fmla="*/ 2736902 w 2766336"/>
              <a:gd name="connsiteY33" fmla="*/ 205092 h 1573553"/>
              <a:gd name="connsiteX34" fmla="*/ 2699673 w 2766336"/>
              <a:gd name="connsiteY34" fmla="*/ 559163 h 1573553"/>
              <a:gd name="connsiteX35" fmla="*/ 2632128 w 2766336"/>
              <a:gd name="connsiteY35" fmla="*/ 967092 h 1573553"/>
              <a:gd name="connsiteX36" fmla="*/ 2463059 w 2766336"/>
              <a:gd name="connsiteY36" fmla="*/ 869462 h 1573553"/>
              <a:gd name="connsiteX37" fmla="*/ 2298753 w 2766336"/>
              <a:gd name="connsiteY37" fmla="*/ 926612 h 1573553"/>
              <a:gd name="connsiteX38" fmla="*/ 2277322 w 2766336"/>
              <a:gd name="connsiteY38" fmla="*/ 1062342 h 1573553"/>
              <a:gd name="connsiteX39" fmla="*/ 2043959 w 2766336"/>
              <a:gd name="connsiteY39" fmla="*/ 1148067 h 1573553"/>
              <a:gd name="connsiteX40" fmla="*/ 2022528 w 2766336"/>
              <a:gd name="connsiteY40" fmla="*/ 1238556 h 1573553"/>
              <a:gd name="connsiteX41" fmla="*/ 1955853 w 2766336"/>
              <a:gd name="connsiteY41" fmla="*/ 1309993 h 1573553"/>
              <a:gd name="connsiteX42" fmla="*/ 2015384 w 2766336"/>
              <a:gd name="connsiteY42" fmla="*/ 1350474 h 1573553"/>
              <a:gd name="connsiteX43" fmla="*/ 1922515 w 2766336"/>
              <a:gd name="connsiteY43" fmla="*/ 1450487 h 1573553"/>
              <a:gd name="connsiteX44" fmla="*/ 1901084 w 2766336"/>
              <a:gd name="connsiteY44" fmla="*/ 1533831 h 1573553"/>
              <a:gd name="connsiteX45" fmla="*/ 1810262 w 2766336"/>
              <a:gd name="connsiteY45" fmla="*/ 1573012 h 1573553"/>
              <a:gd name="connsiteX46" fmla="*/ 1729632 w 2766336"/>
              <a:gd name="connsiteY46" fmla="*/ 1557643 h 1573553"/>
              <a:gd name="connsiteX47" fmla="*/ 1703438 w 2766336"/>
              <a:gd name="connsiteY47" fmla="*/ 1571931 h 1573553"/>
              <a:gd name="connsiteX48" fmla="*/ 1648672 w 2766336"/>
              <a:gd name="connsiteY48" fmla="*/ 1543356 h 1573553"/>
              <a:gd name="connsiteX49" fmla="*/ 1608188 w 2766336"/>
              <a:gd name="connsiteY49" fmla="*/ 1507637 h 1573553"/>
              <a:gd name="connsiteX50" fmla="*/ 1565328 w 2766336"/>
              <a:gd name="connsiteY50" fmla="*/ 1479061 h 1573553"/>
              <a:gd name="connsiteX51" fmla="*/ 1593901 w 2766336"/>
              <a:gd name="connsiteY51" fmla="*/ 1455250 h 1573553"/>
              <a:gd name="connsiteX52" fmla="*/ 1581995 w 2766336"/>
              <a:gd name="connsiteY52" fmla="*/ 1438581 h 1573553"/>
              <a:gd name="connsiteX53" fmla="*/ 1520082 w 2766336"/>
              <a:gd name="connsiteY53" fmla="*/ 1426675 h 1573553"/>
              <a:gd name="connsiteX54" fmla="*/ 1501032 w 2766336"/>
              <a:gd name="connsiteY54" fmla="*/ 1402862 h 1573553"/>
              <a:gd name="connsiteX55" fmla="*/ 1462934 w 2766336"/>
              <a:gd name="connsiteY55" fmla="*/ 1379050 h 1573553"/>
              <a:gd name="connsiteX56" fmla="*/ 1458170 w 2766336"/>
              <a:gd name="connsiteY56" fmla="*/ 1390956 h 1573553"/>
              <a:gd name="connsiteX57" fmla="*/ 1472459 w 2766336"/>
              <a:gd name="connsiteY57" fmla="*/ 1429056 h 1573553"/>
              <a:gd name="connsiteX58" fmla="*/ 1441501 w 2766336"/>
              <a:gd name="connsiteY58" fmla="*/ 1443343 h 1573553"/>
              <a:gd name="connsiteX59" fmla="*/ 1415309 w 2766336"/>
              <a:gd name="connsiteY59" fmla="*/ 1457630 h 1573553"/>
              <a:gd name="connsiteX60" fmla="*/ 1398638 w 2766336"/>
              <a:gd name="connsiteY60" fmla="*/ 1450487 h 1573553"/>
              <a:gd name="connsiteX61" fmla="*/ 1353395 w 2766336"/>
              <a:gd name="connsiteY61" fmla="*/ 1388575 h 1573553"/>
              <a:gd name="connsiteX62" fmla="*/ 1308153 w 2766336"/>
              <a:gd name="connsiteY62" fmla="*/ 1355237 h 1573553"/>
              <a:gd name="connsiteX63" fmla="*/ 1329584 w 2766336"/>
              <a:gd name="connsiteY63" fmla="*/ 1338568 h 1573553"/>
              <a:gd name="connsiteX64" fmla="*/ 1351015 w 2766336"/>
              <a:gd name="connsiteY64" fmla="*/ 1298087 h 1573553"/>
              <a:gd name="connsiteX65" fmla="*/ 1336726 w 2766336"/>
              <a:gd name="connsiteY65" fmla="*/ 1286181 h 1573553"/>
              <a:gd name="connsiteX66" fmla="*/ 1298628 w 2766336"/>
              <a:gd name="connsiteY66" fmla="*/ 1288562 h 1573553"/>
              <a:gd name="connsiteX67" fmla="*/ 1222428 w 2766336"/>
              <a:gd name="connsiteY67" fmla="*/ 1245700 h 1573553"/>
              <a:gd name="connsiteX68" fmla="*/ 1179563 w 2766336"/>
              <a:gd name="connsiteY68" fmla="*/ 1226650 h 1573553"/>
              <a:gd name="connsiteX69" fmla="*/ 1170040 w 2766336"/>
              <a:gd name="connsiteY69" fmla="*/ 1226650 h 1573553"/>
              <a:gd name="connsiteX70" fmla="*/ 1158134 w 2766336"/>
              <a:gd name="connsiteY70" fmla="*/ 1162356 h 1573553"/>
              <a:gd name="connsiteX71" fmla="*/ 1170040 w 2766336"/>
              <a:gd name="connsiteY71" fmla="*/ 1098062 h 1573553"/>
              <a:gd name="connsiteX72" fmla="*/ 1139084 w 2766336"/>
              <a:gd name="connsiteY72" fmla="*/ 1064725 h 1573553"/>
              <a:gd name="connsiteX73" fmla="*/ 1086697 w 2766336"/>
              <a:gd name="connsiteY73" fmla="*/ 1040912 h 1573553"/>
              <a:gd name="connsiteX74" fmla="*/ 1112890 w 2766336"/>
              <a:gd name="connsiteY74" fmla="*/ 1017100 h 1573553"/>
              <a:gd name="connsiteX75" fmla="*/ 1158134 w 2766336"/>
              <a:gd name="connsiteY75" fmla="*/ 1021862 h 1573553"/>
              <a:gd name="connsiteX76" fmla="*/ 1153372 w 2766336"/>
              <a:gd name="connsiteY76" fmla="*/ 974237 h 1573553"/>
              <a:gd name="connsiteX77" fmla="*/ 1124797 w 2766336"/>
              <a:gd name="connsiteY77" fmla="*/ 969475 h 1573553"/>
              <a:gd name="connsiteX78" fmla="*/ 1129559 w 2766336"/>
              <a:gd name="connsiteY78" fmla="*/ 921850 h 1573553"/>
              <a:gd name="connsiteX79" fmla="*/ 1098603 w 2766336"/>
              <a:gd name="connsiteY79" fmla="*/ 907562 h 1573553"/>
              <a:gd name="connsiteX80" fmla="*/ 1100984 w 2766336"/>
              <a:gd name="connsiteY80" fmla="*/ 871843 h 1573553"/>
              <a:gd name="connsiteX81" fmla="*/ 1053359 w 2766336"/>
              <a:gd name="connsiteY81" fmla="*/ 857556 h 1573553"/>
              <a:gd name="connsiteX82" fmla="*/ 1034309 w 2766336"/>
              <a:gd name="connsiteY82" fmla="*/ 878987 h 1573553"/>
              <a:gd name="connsiteX83" fmla="*/ 1005732 w 2766336"/>
              <a:gd name="connsiteY83" fmla="*/ 881368 h 1573553"/>
              <a:gd name="connsiteX84" fmla="*/ 955728 w 2766336"/>
              <a:gd name="connsiteY84" fmla="*/ 886131 h 1573553"/>
              <a:gd name="connsiteX85" fmla="*/ 924772 w 2766336"/>
              <a:gd name="connsiteY85" fmla="*/ 907562 h 1573553"/>
              <a:gd name="connsiteX86" fmla="*/ 924772 w 2766336"/>
              <a:gd name="connsiteY86" fmla="*/ 876606 h 1573553"/>
              <a:gd name="connsiteX87" fmla="*/ 884290 w 2766336"/>
              <a:gd name="connsiteY87" fmla="*/ 871843 h 1573553"/>
              <a:gd name="connsiteX88" fmla="*/ 891432 w 2766336"/>
              <a:gd name="connsiteY88" fmla="*/ 893275 h 1573553"/>
              <a:gd name="connsiteX89" fmla="*/ 886672 w 2766336"/>
              <a:gd name="connsiteY89" fmla="*/ 912325 h 1573553"/>
              <a:gd name="connsiteX90" fmla="*/ 800947 w 2766336"/>
              <a:gd name="connsiteY90" fmla="*/ 859936 h 1573553"/>
              <a:gd name="connsiteX91" fmla="*/ 779515 w 2766336"/>
              <a:gd name="connsiteY91" fmla="*/ 826600 h 1573553"/>
              <a:gd name="connsiteX92" fmla="*/ 791422 w 2766336"/>
              <a:gd name="connsiteY92" fmla="*/ 786117 h 1573553"/>
              <a:gd name="connsiteX93" fmla="*/ 760465 w 2766336"/>
              <a:gd name="connsiteY93" fmla="*/ 781356 h 1573553"/>
              <a:gd name="connsiteX94" fmla="*/ 712840 w 2766336"/>
              <a:gd name="connsiteY94" fmla="*/ 795643 h 1573553"/>
              <a:gd name="connsiteX95" fmla="*/ 703315 w 2766336"/>
              <a:gd name="connsiteY95" fmla="*/ 809931 h 1573553"/>
              <a:gd name="connsiteX96" fmla="*/ 679503 w 2766336"/>
              <a:gd name="connsiteY96" fmla="*/ 826600 h 1573553"/>
              <a:gd name="connsiteX97" fmla="*/ 672359 w 2766336"/>
              <a:gd name="connsiteY97" fmla="*/ 843268 h 1573553"/>
              <a:gd name="connsiteX98" fmla="*/ 631878 w 2766336"/>
              <a:gd name="connsiteY98" fmla="*/ 876606 h 1573553"/>
              <a:gd name="connsiteX99" fmla="*/ 634257 w 2766336"/>
              <a:gd name="connsiteY99" fmla="*/ 898037 h 1573553"/>
              <a:gd name="connsiteX100" fmla="*/ 648547 w 2766336"/>
              <a:gd name="connsiteY100" fmla="*/ 917087 h 1573553"/>
              <a:gd name="connsiteX101" fmla="*/ 572347 w 2766336"/>
              <a:gd name="connsiteY101" fmla="*/ 902800 h 1573553"/>
              <a:gd name="connsiteX102" fmla="*/ 539009 w 2766336"/>
              <a:gd name="connsiteY102" fmla="*/ 907562 h 1573553"/>
              <a:gd name="connsiteX103" fmla="*/ 586632 w 2766336"/>
              <a:gd name="connsiteY103" fmla="*/ 938518 h 1573553"/>
              <a:gd name="connsiteX104" fmla="*/ 610447 w 2766336"/>
              <a:gd name="connsiteY104" fmla="*/ 950425 h 1573553"/>
              <a:gd name="connsiteX105" fmla="*/ 636640 w 2766336"/>
              <a:gd name="connsiteY105" fmla="*/ 1002812 h 1573553"/>
              <a:gd name="connsiteX106" fmla="*/ 569963 w 2766336"/>
              <a:gd name="connsiteY106" fmla="*/ 1019481 h 1573553"/>
              <a:gd name="connsiteX107" fmla="*/ 548534 w 2766336"/>
              <a:gd name="connsiteY107" fmla="*/ 1031387 h 1573553"/>
              <a:gd name="connsiteX108" fmla="*/ 524720 w 2766336"/>
              <a:gd name="connsiteY108" fmla="*/ 1002812 h 1573553"/>
              <a:gd name="connsiteX109" fmla="*/ 500907 w 2766336"/>
              <a:gd name="connsiteY109" fmla="*/ 971856 h 1573553"/>
              <a:gd name="connsiteX110" fmla="*/ 503288 w 2766336"/>
              <a:gd name="connsiteY110" fmla="*/ 933756 h 1573553"/>
              <a:gd name="connsiteX111" fmla="*/ 500907 w 2766336"/>
              <a:gd name="connsiteY111" fmla="*/ 914706 h 1573553"/>
              <a:gd name="connsiteX112" fmla="*/ 519957 w 2766336"/>
              <a:gd name="connsiteY112" fmla="*/ 881368 h 1573553"/>
              <a:gd name="connsiteX113" fmla="*/ 479477 w 2766336"/>
              <a:gd name="connsiteY113" fmla="*/ 890893 h 1573553"/>
              <a:gd name="connsiteX114" fmla="*/ 450901 w 2766336"/>
              <a:gd name="connsiteY114" fmla="*/ 952806 h 1573553"/>
              <a:gd name="connsiteX115" fmla="*/ 443757 w 2766336"/>
              <a:gd name="connsiteY115" fmla="*/ 976618 h 1573553"/>
              <a:gd name="connsiteX116" fmla="*/ 412801 w 2766336"/>
              <a:gd name="connsiteY116" fmla="*/ 993287 h 1573553"/>
              <a:gd name="connsiteX117" fmla="*/ 365176 w 2766336"/>
              <a:gd name="connsiteY117" fmla="*/ 990906 h 1573553"/>
              <a:gd name="connsiteX118" fmla="*/ 358032 w 2766336"/>
              <a:gd name="connsiteY118" fmla="*/ 1007575 h 1573553"/>
              <a:gd name="connsiteX119" fmla="*/ 358032 w 2766336"/>
              <a:gd name="connsiteY119" fmla="*/ 1055200 h 1573553"/>
              <a:gd name="connsiteX120" fmla="*/ 298501 w 2766336"/>
              <a:gd name="connsiteY120" fmla="*/ 1059962 h 1573553"/>
              <a:gd name="connsiteX121" fmla="*/ 236588 w 2766336"/>
              <a:gd name="connsiteY121" fmla="*/ 1093300 h 1573553"/>
              <a:gd name="connsiteX122" fmla="*/ 238970 w 2766336"/>
              <a:gd name="connsiteY122" fmla="*/ 1121875 h 1573553"/>
              <a:gd name="connsiteX123" fmla="*/ 186583 w 2766336"/>
              <a:gd name="connsiteY123" fmla="*/ 1109968 h 1573553"/>
              <a:gd name="connsiteX124" fmla="*/ 153245 w 2766336"/>
              <a:gd name="connsiteY124" fmla="*/ 1117112 h 1573553"/>
              <a:gd name="connsiteX125" fmla="*/ 108001 w 2766336"/>
              <a:gd name="connsiteY125" fmla="*/ 1098062 h 1573553"/>
              <a:gd name="connsiteX126" fmla="*/ 91333 w 2766336"/>
              <a:gd name="connsiteY126" fmla="*/ 1098062 h 1573553"/>
              <a:gd name="connsiteX127" fmla="*/ 7989 w 2766336"/>
              <a:gd name="connsiteY127" fmla="*/ 1121875 h 1573553"/>
              <a:gd name="connsiteX128" fmla="*/ 10371 w 2766336"/>
              <a:gd name="connsiteY128" fmla="*/ 1074250 h 1573553"/>
              <a:gd name="connsiteX129" fmla="*/ 11213 w 2766336"/>
              <a:gd name="connsiteY129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703313 w 2766336"/>
              <a:gd name="connsiteY8" fmla="*/ 483700 h 1573553"/>
              <a:gd name="connsiteX9" fmla="*/ 889053 w 2766336"/>
              <a:gd name="connsiteY9" fmla="*/ 562280 h 1573553"/>
              <a:gd name="connsiteX10" fmla="*/ 965254 w 2766336"/>
              <a:gd name="connsiteY10" fmla="*/ 426549 h 1573553"/>
              <a:gd name="connsiteX11" fmla="*/ 865240 w 2766336"/>
              <a:gd name="connsiteY11" fmla="*/ 417024 h 1573553"/>
              <a:gd name="connsiteX12" fmla="*/ 853334 w 2766336"/>
              <a:gd name="connsiteY12" fmla="*/ 357491 h 1573553"/>
              <a:gd name="connsiteX13" fmla="*/ 1091457 w 2766336"/>
              <a:gd name="connsiteY13" fmla="*/ 436075 h 1573553"/>
              <a:gd name="connsiteX14" fmla="*/ 1115270 w 2766336"/>
              <a:gd name="connsiteY14" fmla="*/ 500368 h 1573553"/>
              <a:gd name="connsiteX15" fmla="*/ 1136701 w 2766336"/>
              <a:gd name="connsiteY15" fmla="*/ 512275 h 1573553"/>
              <a:gd name="connsiteX16" fmla="*/ 1134320 w 2766336"/>
              <a:gd name="connsiteY16" fmla="*/ 421787 h 1573553"/>
              <a:gd name="connsiteX17" fmla="*/ 1186709 w 2766336"/>
              <a:gd name="connsiteY17" fmla="*/ 340823 h 1573553"/>
              <a:gd name="connsiteX18" fmla="*/ 1500699 w 2766336"/>
              <a:gd name="connsiteY18" fmla="*/ 250164 h 1573553"/>
              <a:gd name="connsiteX19" fmla="*/ 1641528 w 2766336"/>
              <a:gd name="connsiteY19" fmla="*/ 188423 h 1573553"/>
              <a:gd name="connsiteX20" fmla="*/ 1796309 w 2766336"/>
              <a:gd name="connsiteY20" fmla="*/ 183660 h 1573553"/>
              <a:gd name="connsiteX21" fmla="*/ 1867747 w 2766336"/>
              <a:gd name="connsiteY21" fmla="*/ 309866 h 1573553"/>
              <a:gd name="connsiteX22" fmla="*/ 2029672 w 2766336"/>
              <a:gd name="connsiteY22" fmla="*/ 271766 h 1573553"/>
              <a:gd name="connsiteX23" fmla="*/ 1934422 w 2766336"/>
              <a:gd name="connsiteY23" fmla="*/ 359873 h 1573553"/>
              <a:gd name="connsiteX24" fmla="*/ 2048722 w 2766336"/>
              <a:gd name="connsiteY24" fmla="*/ 331298 h 1573553"/>
              <a:gd name="connsiteX25" fmla="*/ 2143971 w 2766336"/>
              <a:gd name="connsiteY25" fmla="*/ 271766 h 1573553"/>
              <a:gd name="connsiteX26" fmla="*/ 2067772 w 2766336"/>
              <a:gd name="connsiteY26" fmla="*/ 264623 h 1573553"/>
              <a:gd name="connsiteX27" fmla="*/ 2067772 w 2766336"/>
              <a:gd name="connsiteY27" fmla="*/ 202710 h 1573553"/>
              <a:gd name="connsiteX28" fmla="*/ 2117777 w 2766336"/>
              <a:gd name="connsiteY28" fmla="*/ 202710 h 1573553"/>
              <a:gd name="connsiteX29" fmla="*/ 2224933 w 2766336"/>
              <a:gd name="connsiteY29" fmla="*/ 97935 h 1573553"/>
              <a:gd name="connsiteX30" fmla="*/ 2274939 w 2766336"/>
              <a:gd name="connsiteY30" fmla="*/ 305 h 1573553"/>
              <a:gd name="connsiteX31" fmla="*/ 2239221 w 2766336"/>
              <a:gd name="connsiteY31" fmla="*/ 114604 h 1573553"/>
              <a:gd name="connsiteX32" fmla="*/ 2165403 w 2766336"/>
              <a:gd name="connsiteY32" fmla="*/ 193186 h 1573553"/>
              <a:gd name="connsiteX33" fmla="*/ 2334472 w 2766336"/>
              <a:gd name="connsiteY33" fmla="*/ 257480 h 1573553"/>
              <a:gd name="connsiteX34" fmla="*/ 2736902 w 2766336"/>
              <a:gd name="connsiteY34" fmla="*/ 205092 h 1573553"/>
              <a:gd name="connsiteX35" fmla="*/ 2699673 w 2766336"/>
              <a:gd name="connsiteY35" fmla="*/ 559163 h 1573553"/>
              <a:gd name="connsiteX36" fmla="*/ 2632128 w 2766336"/>
              <a:gd name="connsiteY36" fmla="*/ 967092 h 1573553"/>
              <a:gd name="connsiteX37" fmla="*/ 2463059 w 2766336"/>
              <a:gd name="connsiteY37" fmla="*/ 869462 h 1573553"/>
              <a:gd name="connsiteX38" fmla="*/ 2298753 w 2766336"/>
              <a:gd name="connsiteY38" fmla="*/ 926612 h 1573553"/>
              <a:gd name="connsiteX39" fmla="*/ 2277322 w 2766336"/>
              <a:gd name="connsiteY39" fmla="*/ 1062342 h 1573553"/>
              <a:gd name="connsiteX40" fmla="*/ 2043959 w 2766336"/>
              <a:gd name="connsiteY40" fmla="*/ 1148067 h 1573553"/>
              <a:gd name="connsiteX41" fmla="*/ 2022528 w 2766336"/>
              <a:gd name="connsiteY41" fmla="*/ 1238556 h 1573553"/>
              <a:gd name="connsiteX42" fmla="*/ 1955853 w 2766336"/>
              <a:gd name="connsiteY42" fmla="*/ 1309993 h 1573553"/>
              <a:gd name="connsiteX43" fmla="*/ 2015384 w 2766336"/>
              <a:gd name="connsiteY43" fmla="*/ 1350474 h 1573553"/>
              <a:gd name="connsiteX44" fmla="*/ 1922515 w 2766336"/>
              <a:gd name="connsiteY44" fmla="*/ 1450487 h 1573553"/>
              <a:gd name="connsiteX45" fmla="*/ 1901084 w 2766336"/>
              <a:gd name="connsiteY45" fmla="*/ 1533831 h 1573553"/>
              <a:gd name="connsiteX46" fmla="*/ 1810262 w 2766336"/>
              <a:gd name="connsiteY46" fmla="*/ 1573012 h 1573553"/>
              <a:gd name="connsiteX47" fmla="*/ 1729632 w 2766336"/>
              <a:gd name="connsiteY47" fmla="*/ 1557643 h 1573553"/>
              <a:gd name="connsiteX48" fmla="*/ 1703438 w 2766336"/>
              <a:gd name="connsiteY48" fmla="*/ 1571931 h 1573553"/>
              <a:gd name="connsiteX49" fmla="*/ 1648672 w 2766336"/>
              <a:gd name="connsiteY49" fmla="*/ 1543356 h 1573553"/>
              <a:gd name="connsiteX50" fmla="*/ 1608188 w 2766336"/>
              <a:gd name="connsiteY50" fmla="*/ 1507637 h 1573553"/>
              <a:gd name="connsiteX51" fmla="*/ 1565328 w 2766336"/>
              <a:gd name="connsiteY51" fmla="*/ 1479061 h 1573553"/>
              <a:gd name="connsiteX52" fmla="*/ 1593901 w 2766336"/>
              <a:gd name="connsiteY52" fmla="*/ 1455250 h 1573553"/>
              <a:gd name="connsiteX53" fmla="*/ 1581995 w 2766336"/>
              <a:gd name="connsiteY53" fmla="*/ 1438581 h 1573553"/>
              <a:gd name="connsiteX54" fmla="*/ 1520082 w 2766336"/>
              <a:gd name="connsiteY54" fmla="*/ 1426675 h 1573553"/>
              <a:gd name="connsiteX55" fmla="*/ 1501032 w 2766336"/>
              <a:gd name="connsiteY55" fmla="*/ 1402862 h 1573553"/>
              <a:gd name="connsiteX56" fmla="*/ 1462934 w 2766336"/>
              <a:gd name="connsiteY56" fmla="*/ 1379050 h 1573553"/>
              <a:gd name="connsiteX57" fmla="*/ 1458170 w 2766336"/>
              <a:gd name="connsiteY57" fmla="*/ 1390956 h 1573553"/>
              <a:gd name="connsiteX58" fmla="*/ 1472459 w 2766336"/>
              <a:gd name="connsiteY58" fmla="*/ 1429056 h 1573553"/>
              <a:gd name="connsiteX59" fmla="*/ 1441501 w 2766336"/>
              <a:gd name="connsiteY59" fmla="*/ 1443343 h 1573553"/>
              <a:gd name="connsiteX60" fmla="*/ 1415309 w 2766336"/>
              <a:gd name="connsiteY60" fmla="*/ 1457630 h 1573553"/>
              <a:gd name="connsiteX61" fmla="*/ 1398638 w 2766336"/>
              <a:gd name="connsiteY61" fmla="*/ 1450487 h 1573553"/>
              <a:gd name="connsiteX62" fmla="*/ 1353395 w 2766336"/>
              <a:gd name="connsiteY62" fmla="*/ 1388575 h 1573553"/>
              <a:gd name="connsiteX63" fmla="*/ 1308153 w 2766336"/>
              <a:gd name="connsiteY63" fmla="*/ 1355237 h 1573553"/>
              <a:gd name="connsiteX64" fmla="*/ 1329584 w 2766336"/>
              <a:gd name="connsiteY64" fmla="*/ 1338568 h 1573553"/>
              <a:gd name="connsiteX65" fmla="*/ 1351015 w 2766336"/>
              <a:gd name="connsiteY65" fmla="*/ 1298087 h 1573553"/>
              <a:gd name="connsiteX66" fmla="*/ 1336726 w 2766336"/>
              <a:gd name="connsiteY66" fmla="*/ 1286181 h 1573553"/>
              <a:gd name="connsiteX67" fmla="*/ 1298628 w 2766336"/>
              <a:gd name="connsiteY67" fmla="*/ 1288562 h 1573553"/>
              <a:gd name="connsiteX68" fmla="*/ 1222428 w 2766336"/>
              <a:gd name="connsiteY68" fmla="*/ 1245700 h 1573553"/>
              <a:gd name="connsiteX69" fmla="*/ 1179563 w 2766336"/>
              <a:gd name="connsiteY69" fmla="*/ 1226650 h 1573553"/>
              <a:gd name="connsiteX70" fmla="*/ 1170040 w 2766336"/>
              <a:gd name="connsiteY70" fmla="*/ 1226650 h 1573553"/>
              <a:gd name="connsiteX71" fmla="*/ 1158134 w 2766336"/>
              <a:gd name="connsiteY71" fmla="*/ 1162356 h 1573553"/>
              <a:gd name="connsiteX72" fmla="*/ 1170040 w 2766336"/>
              <a:gd name="connsiteY72" fmla="*/ 1098062 h 1573553"/>
              <a:gd name="connsiteX73" fmla="*/ 1139084 w 2766336"/>
              <a:gd name="connsiteY73" fmla="*/ 1064725 h 1573553"/>
              <a:gd name="connsiteX74" fmla="*/ 1086697 w 2766336"/>
              <a:gd name="connsiteY74" fmla="*/ 1040912 h 1573553"/>
              <a:gd name="connsiteX75" fmla="*/ 1112890 w 2766336"/>
              <a:gd name="connsiteY75" fmla="*/ 1017100 h 1573553"/>
              <a:gd name="connsiteX76" fmla="*/ 1158134 w 2766336"/>
              <a:gd name="connsiteY76" fmla="*/ 1021862 h 1573553"/>
              <a:gd name="connsiteX77" fmla="*/ 1153372 w 2766336"/>
              <a:gd name="connsiteY77" fmla="*/ 974237 h 1573553"/>
              <a:gd name="connsiteX78" fmla="*/ 1124797 w 2766336"/>
              <a:gd name="connsiteY78" fmla="*/ 969475 h 1573553"/>
              <a:gd name="connsiteX79" fmla="*/ 1129559 w 2766336"/>
              <a:gd name="connsiteY79" fmla="*/ 921850 h 1573553"/>
              <a:gd name="connsiteX80" fmla="*/ 1098603 w 2766336"/>
              <a:gd name="connsiteY80" fmla="*/ 907562 h 1573553"/>
              <a:gd name="connsiteX81" fmla="*/ 1100984 w 2766336"/>
              <a:gd name="connsiteY81" fmla="*/ 871843 h 1573553"/>
              <a:gd name="connsiteX82" fmla="*/ 1053359 w 2766336"/>
              <a:gd name="connsiteY82" fmla="*/ 857556 h 1573553"/>
              <a:gd name="connsiteX83" fmla="*/ 1034309 w 2766336"/>
              <a:gd name="connsiteY83" fmla="*/ 878987 h 1573553"/>
              <a:gd name="connsiteX84" fmla="*/ 1005732 w 2766336"/>
              <a:gd name="connsiteY84" fmla="*/ 881368 h 1573553"/>
              <a:gd name="connsiteX85" fmla="*/ 955728 w 2766336"/>
              <a:gd name="connsiteY85" fmla="*/ 886131 h 1573553"/>
              <a:gd name="connsiteX86" fmla="*/ 924772 w 2766336"/>
              <a:gd name="connsiteY86" fmla="*/ 907562 h 1573553"/>
              <a:gd name="connsiteX87" fmla="*/ 924772 w 2766336"/>
              <a:gd name="connsiteY87" fmla="*/ 876606 h 1573553"/>
              <a:gd name="connsiteX88" fmla="*/ 884290 w 2766336"/>
              <a:gd name="connsiteY88" fmla="*/ 871843 h 1573553"/>
              <a:gd name="connsiteX89" fmla="*/ 891432 w 2766336"/>
              <a:gd name="connsiteY89" fmla="*/ 893275 h 1573553"/>
              <a:gd name="connsiteX90" fmla="*/ 886672 w 2766336"/>
              <a:gd name="connsiteY90" fmla="*/ 912325 h 1573553"/>
              <a:gd name="connsiteX91" fmla="*/ 800947 w 2766336"/>
              <a:gd name="connsiteY91" fmla="*/ 859936 h 1573553"/>
              <a:gd name="connsiteX92" fmla="*/ 779515 w 2766336"/>
              <a:gd name="connsiteY92" fmla="*/ 826600 h 1573553"/>
              <a:gd name="connsiteX93" fmla="*/ 791422 w 2766336"/>
              <a:gd name="connsiteY93" fmla="*/ 786117 h 1573553"/>
              <a:gd name="connsiteX94" fmla="*/ 760465 w 2766336"/>
              <a:gd name="connsiteY94" fmla="*/ 781356 h 1573553"/>
              <a:gd name="connsiteX95" fmla="*/ 712840 w 2766336"/>
              <a:gd name="connsiteY95" fmla="*/ 795643 h 1573553"/>
              <a:gd name="connsiteX96" fmla="*/ 703315 w 2766336"/>
              <a:gd name="connsiteY96" fmla="*/ 809931 h 1573553"/>
              <a:gd name="connsiteX97" fmla="*/ 679503 w 2766336"/>
              <a:gd name="connsiteY97" fmla="*/ 826600 h 1573553"/>
              <a:gd name="connsiteX98" fmla="*/ 672359 w 2766336"/>
              <a:gd name="connsiteY98" fmla="*/ 843268 h 1573553"/>
              <a:gd name="connsiteX99" fmla="*/ 631878 w 2766336"/>
              <a:gd name="connsiteY99" fmla="*/ 876606 h 1573553"/>
              <a:gd name="connsiteX100" fmla="*/ 634257 w 2766336"/>
              <a:gd name="connsiteY100" fmla="*/ 898037 h 1573553"/>
              <a:gd name="connsiteX101" fmla="*/ 648547 w 2766336"/>
              <a:gd name="connsiteY101" fmla="*/ 917087 h 1573553"/>
              <a:gd name="connsiteX102" fmla="*/ 572347 w 2766336"/>
              <a:gd name="connsiteY102" fmla="*/ 902800 h 1573553"/>
              <a:gd name="connsiteX103" fmla="*/ 539009 w 2766336"/>
              <a:gd name="connsiteY103" fmla="*/ 907562 h 1573553"/>
              <a:gd name="connsiteX104" fmla="*/ 586632 w 2766336"/>
              <a:gd name="connsiteY104" fmla="*/ 938518 h 1573553"/>
              <a:gd name="connsiteX105" fmla="*/ 610447 w 2766336"/>
              <a:gd name="connsiteY105" fmla="*/ 950425 h 1573553"/>
              <a:gd name="connsiteX106" fmla="*/ 636640 w 2766336"/>
              <a:gd name="connsiteY106" fmla="*/ 1002812 h 1573553"/>
              <a:gd name="connsiteX107" fmla="*/ 569963 w 2766336"/>
              <a:gd name="connsiteY107" fmla="*/ 1019481 h 1573553"/>
              <a:gd name="connsiteX108" fmla="*/ 548534 w 2766336"/>
              <a:gd name="connsiteY108" fmla="*/ 1031387 h 1573553"/>
              <a:gd name="connsiteX109" fmla="*/ 524720 w 2766336"/>
              <a:gd name="connsiteY109" fmla="*/ 1002812 h 1573553"/>
              <a:gd name="connsiteX110" fmla="*/ 500907 w 2766336"/>
              <a:gd name="connsiteY110" fmla="*/ 971856 h 1573553"/>
              <a:gd name="connsiteX111" fmla="*/ 503288 w 2766336"/>
              <a:gd name="connsiteY111" fmla="*/ 933756 h 1573553"/>
              <a:gd name="connsiteX112" fmla="*/ 500907 w 2766336"/>
              <a:gd name="connsiteY112" fmla="*/ 914706 h 1573553"/>
              <a:gd name="connsiteX113" fmla="*/ 519957 w 2766336"/>
              <a:gd name="connsiteY113" fmla="*/ 881368 h 1573553"/>
              <a:gd name="connsiteX114" fmla="*/ 479477 w 2766336"/>
              <a:gd name="connsiteY114" fmla="*/ 890893 h 1573553"/>
              <a:gd name="connsiteX115" fmla="*/ 450901 w 2766336"/>
              <a:gd name="connsiteY115" fmla="*/ 952806 h 1573553"/>
              <a:gd name="connsiteX116" fmla="*/ 443757 w 2766336"/>
              <a:gd name="connsiteY116" fmla="*/ 976618 h 1573553"/>
              <a:gd name="connsiteX117" fmla="*/ 412801 w 2766336"/>
              <a:gd name="connsiteY117" fmla="*/ 993287 h 1573553"/>
              <a:gd name="connsiteX118" fmla="*/ 365176 w 2766336"/>
              <a:gd name="connsiteY118" fmla="*/ 990906 h 1573553"/>
              <a:gd name="connsiteX119" fmla="*/ 358032 w 2766336"/>
              <a:gd name="connsiteY119" fmla="*/ 1007575 h 1573553"/>
              <a:gd name="connsiteX120" fmla="*/ 358032 w 2766336"/>
              <a:gd name="connsiteY120" fmla="*/ 1055200 h 1573553"/>
              <a:gd name="connsiteX121" fmla="*/ 298501 w 2766336"/>
              <a:gd name="connsiteY121" fmla="*/ 1059962 h 1573553"/>
              <a:gd name="connsiteX122" fmla="*/ 236588 w 2766336"/>
              <a:gd name="connsiteY122" fmla="*/ 1093300 h 1573553"/>
              <a:gd name="connsiteX123" fmla="*/ 238970 w 2766336"/>
              <a:gd name="connsiteY123" fmla="*/ 1121875 h 1573553"/>
              <a:gd name="connsiteX124" fmla="*/ 186583 w 2766336"/>
              <a:gd name="connsiteY124" fmla="*/ 1109968 h 1573553"/>
              <a:gd name="connsiteX125" fmla="*/ 153245 w 2766336"/>
              <a:gd name="connsiteY125" fmla="*/ 1117112 h 1573553"/>
              <a:gd name="connsiteX126" fmla="*/ 108001 w 2766336"/>
              <a:gd name="connsiteY126" fmla="*/ 1098062 h 1573553"/>
              <a:gd name="connsiteX127" fmla="*/ 91333 w 2766336"/>
              <a:gd name="connsiteY127" fmla="*/ 1098062 h 1573553"/>
              <a:gd name="connsiteX128" fmla="*/ 7989 w 2766336"/>
              <a:gd name="connsiteY128" fmla="*/ 1121875 h 1573553"/>
              <a:gd name="connsiteX129" fmla="*/ 10371 w 2766336"/>
              <a:gd name="connsiteY129" fmla="*/ 1074250 h 1573553"/>
              <a:gd name="connsiteX130" fmla="*/ 11213 w 2766336"/>
              <a:gd name="connsiteY130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465188 w 2766336"/>
              <a:gd name="connsiteY7" fmla="*/ 424168 h 1573553"/>
              <a:gd name="connsiteX8" fmla="*/ 624734 w 2766336"/>
              <a:gd name="connsiteY8" fmla="*/ 495605 h 1573553"/>
              <a:gd name="connsiteX9" fmla="*/ 703313 w 2766336"/>
              <a:gd name="connsiteY9" fmla="*/ 483700 h 1573553"/>
              <a:gd name="connsiteX10" fmla="*/ 889053 w 2766336"/>
              <a:gd name="connsiteY10" fmla="*/ 562280 h 1573553"/>
              <a:gd name="connsiteX11" fmla="*/ 965254 w 2766336"/>
              <a:gd name="connsiteY11" fmla="*/ 426549 h 1573553"/>
              <a:gd name="connsiteX12" fmla="*/ 865240 w 2766336"/>
              <a:gd name="connsiteY12" fmla="*/ 417024 h 1573553"/>
              <a:gd name="connsiteX13" fmla="*/ 853334 w 2766336"/>
              <a:gd name="connsiteY13" fmla="*/ 357491 h 1573553"/>
              <a:gd name="connsiteX14" fmla="*/ 1091457 w 2766336"/>
              <a:gd name="connsiteY14" fmla="*/ 436075 h 1573553"/>
              <a:gd name="connsiteX15" fmla="*/ 1115270 w 2766336"/>
              <a:gd name="connsiteY15" fmla="*/ 500368 h 1573553"/>
              <a:gd name="connsiteX16" fmla="*/ 1136701 w 2766336"/>
              <a:gd name="connsiteY16" fmla="*/ 512275 h 1573553"/>
              <a:gd name="connsiteX17" fmla="*/ 1134320 w 2766336"/>
              <a:gd name="connsiteY17" fmla="*/ 421787 h 1573553"/>
              <a:gd name="connsiteX18" fmla="*/ 1186709 w 2766336"/>
              <a:gd name="connsiteY18" fmla="*/ 340823 h 1573553"/>
              <a:gd name="connsiteX19" fmla="*/ 1500699 w 2766336"/>
              <a:gd name="connsiteY19" fmla="*/ 250164 h 1573553"/>
              <a:gd name="connsiteX20" fmla="*/ 1641528 w 2766336"/>
              <a:gd name="connsiteY20" fmla="*/ 188423 h 1573553"/>
              <a:gd name="connsiteX21" fmla="*/ 1796309 w 2766336"/>
              <a:gd name="connsiteY21" fmla="*/ 183660 h 1573553"/>
              <a:gd name="connsiteX22" fmla="*/ 1867747 w 2766336"/>
              <a:gd name="connsiteY22" fmla="*/ 309866 h 1573553"/>
              <a:gd name="connsiteX23" fmla="*/ 2029672 w 2766336"/>
              <a:gd name="connsiteY23" fmla="*/ 271766 h 1573553"/>
              <a:gd name="connsiteX24" fmla="*/ 1934422 w 2766336"/>
              <a:gd name="connsiteY24" fmla="*/ 359873 h 1573553"/>
              <a:gd name="connsiteX25" fmla="*/ 2048722 w 2766336"/>
              <a:gd name="connsiteY25" fmla="*/ 331298 h 1573553"/>
              <a:gd name="connsiteX26" fmla="*/ 2143971 w 2766336"/>
              <a:gd name="connsiteY26" fmla="*/ 271766 h 1573553"/>
              <a:gd name="connsiteX27" fmla="*/ 2067772 w 2766336"/>
              <a:gd name="connsiteY27" fmla="*/ 264623 h 1573553"/>
              <a:gd name="connsiteX28" fmla="*/ 2067772 w 2766336"/>
              <a:gd name="connsiteY28" fmla="*/ 202710 h 1573553"/>
              <a:gd name="connsiteX29" fmla="*/ 2117777 w 2766336"/>
              <a:gd name="connsiteY29" fmla="*/ 202710 h 1573553"/>
              <a:gd name="connsiteX30" fmla="*/ 2224933 w 2766336"/>
              <a:gd name="connsiteY30" fmla="*/ 97935 h 1573553"/>
              <a:gd name="connsiteX31" fmla="*/ 2274939 w 2766336"/>
              <a:gd name="connsiteY31" fmla="*/ 305 h 1573553"/>
              <a:gd name="connsiteX32" fmla="*/ 2239221 w 2766336"/>
              <a:gd name="connsiteY32" fmla="*/ 114604 h 1573553"/>
              <a:gd name="connsiteX33" fmla="*/ 2165403 w 2766336"/>
              <a:gd name="connsiteY33" fmla="*/ 193186 h 1573553"/>
              <a:gd name="connsiteX34" fmla="*/ 2334472 w 2766336"/>
              <a:gd name="connsiteY34" fmla="*/ 257480 h 1573553"/>
              <a:gd name="connsiteX35" fmla="*/ 2736902 w 2766336"/>
              <a:gd name="connsiteY35" fmla="*/ 205092 h 1573553"/>
              <a:gd name="connsiteX36" fmla="*/ 2699673 w 2766336"/>
              <a:gd name="connsiteY36" fmla="*/ 559163 h 1573553"/>
              <a:gd name="connsiteX37" fmla="*/ 2632128 w 2766336"/>
              <a:gd name="connsiteY37" fmla="*/ 967092 h 1573553"/>
              <a:gd name="connsiteX38" fmla="*/ 2463059 w 2766336"/>
              <a:gd name="connsiteY38" fmla="*/ 869462 h 1573553"/>
              <a:gd name="connsiteX39" fmla="*/ 2298753 w 2766336"/>
              <a:gd name="connsiteY39" fmla="*/ 926612 h 1573553"/>
              <a:gd name="connsiteX40" fmla="*/ 2277322 w 2766336"/>
              <a:gd name="connsiteY40" fmla="*/ 1062342 h 1573553"/>
              <a:gd name="connsiteX41" fmla="*/ 2043959 w 2766336"/>
              <a:gd name="connsiteY41" fmla="*/ 1148067 h 1573553"/>
              <a:gd name="connsiteX42" fmla="*/ 2022528 w 2766336"/>
              <a:gd name="connsiteY42" fmla="*/ 1238556 h 1573553"/>
              <a:gd name="connsiteX43" fmla="*/ 1955853 w 2766336"/>
              <a:gd name="connsiteY43" fmla="*/ 1309993 h 1573553"/>
              <a:gd name="connsiteX44" fmla="*/ 2015384 w 2766336"/>
              <a:gd name="connsiteY44" fmla="*/ 1350474 h 1573553"/>
              <a:gd name="connsiteX45" fmla="*/ 1922515 w 2766336"/>
              <a:gd name="connsiteY45" fmla="*/ 1450487 h 1573553"/>
              <a:gd name="connsiteX46" fmla="*/ 1901084 w 2766336"/>
              <a:gd name="connsiteY46" fmla="*/ 1533831 h 1573553"/>
              <a:gd name="connsiteX47" fmla="*/ 1810262 w 2766336"/>
              <a:gd name="connsiteY47" fmla="*/ 1573012 h 1573553"/>
              <a:gd name="connsiteX48" fmla="*/ 1729632 w 2766336"/>
              <a:gd name="connsiteY48" fmla="*/ 1557643 h 1573553"/>
              <a:gd name="connsiteX49" fmla="*/ 1703438 w 2766336"/>
              <a:gd name="connsiteY49" fmla="*/ 1571931 h 1573553"/>
              <a:gd name="connsiteX50" fmla="*/ 1648672 w 2766336"/>
              <a:gd name="connsiteY50" fmla="*/ 1543356 h 1573553"/>
              <a:gd name="connsiteX51" fmla="*/ 1608188 w 2766336"/>
              <a:gd name="connsiteY51" fmla="*/ 1507637 h 1573553"/>
              <a:gd name="connsiteX52" fmla="*/ 1565328 w 2766336"/>
              <a:gd name="connsiteY52" fmla="*/ 1479061 h 1573553"/>
              <a:gd name="connsiteX53" fmla="*/ 1593901 w 2766336"/>
              <a:gd name="connsiteY53" fmla="*/ 1455250 h 1573553"/>
              <a:gd name="connsiteX54" fmla="*/ 1581995 w 2766336"/>
              <a:gd name="connsiteY54" fmla="*/ 1438581 h 1573553"/>
              <a:gd name="connsiteX55" fmla="*/ 1520082 w 2766336"/>
              <a:gd name="connsiteY55" fmla="*/ 1426675 h 1573553"/>
              <a:gd name="connsiteX56" fmla="*/ 1501032 w 2766336"/>
              <a:gd name="connsiteY56" fmla="*/ 1402862 h 1573553"/>
              <a:gd name="connsiteX57" fmla="*/ 1462934 w 2766336"/>
              <a:gd name="connsiteY57" fmla="*/ 1379050 h 1573553"/>
              <a:gd name="connsiteX58" fmla="*/ 1458170 w 2766336"/>
              <a:gd name="connsiteY58" fmla="*/ 1390956 h 1573553"/>
              <a:gd name="connsiteX59" fmla="*/ 1472459 w 2766336"/>
              <a:gd name="connsiteY59" fmla="*/ 1429056 h 1573553"/>
              <a:gd name="connsiteX60" fmla="*/ 1441501 w 2766336"/>
              <a:gd name="connsiteY60" fmla="*/ 1443343 h 1573553"/>
              <a:gd name="connsiteX61" fmla="*/ 1415309 w 2766336"/>
              <a:gd name="connsiteY61" fmla="*/ 1457630 h 1573553"/>
              <a:gd name="connsiteX62" fmla="*/ 1398638 w 2766336"/>
              <a:gd name="connsiteY62" fmla="*/ 1450487 h 1573553"/>
              <a:gd name="connsiteX63" fmla="*/ 1353395 w 2766336"/>
              <a:gd name="connsiteY63" fmla="*/ 1388575 h 1573553"/>
              <a:gd name="connsiteX64" fmla="*/ 1308153 w 2766336"/>
              <a:gd name="connsiteY64" fmla="*/ 1355237 h 1573553"/>
              <a:gd name="connsiteX65" fmla="*/ 1329584 w 2766336"/>
              <a:gd name="connsiteY65" fmla="*/ 1338568 h 1573553"/>
              <a:gd name="connsiteX66" fmla="*/ 1351015 w 2766336"/>
              <a:gd name="connsiteY66" fmla="*/ 1298087 h 1573553"/>
              <a:gd name="connsiteX67" fmla="*/ 1336726 w 2766336"/>
              <a:gd name="connsiteY67" fmla="*/ 1286181 h 1573553"/>
              <a:gd name="connsiteX68" fmla="*/ 1298628 w 2766336"/>
              <a:gd name="connsiteY68" fmla="*/ 1288562 h 1573553"/>
              <a:gd name="connsiteX69" fmla="*/ 1222428 w 2766336"/>
              <a:gd name="connsiteY69" fmla="*/ 1245700 h 1573553"/>
              <a:gd name="connsiteX70" fmla="*/ 1179563 w 2766336"/>
              <a:gd name="connsiteY70" fmla="*/ 1226650 h 1573553"/>
              <a:gd name="connsiteX71" fmla="*/ 1170040 w 2766336"/>
              <a:gd name="connsiteY71" fmla="*/ 1226650 h 1573553"/>
              <a:gd name="connsiteX72" fmla="*/ 1158134 w 2766336"/>
              <a:gd name="connsiteY72" fmla="*/ 1162356 h 1573553"/>
              <a:gd name="connsiteX73" fmla="*/ 1170040 w 2766336"/>
              <a:gd name="connsiteY73" fmla="*/ 1098062 h 1573553"/>
              <a:gd name="connsiteX74" fmla="*/ 1139084 w 2766336"/>
              <a:gd name="connsiteY74" fmla="*/ 1064725 h 1573553"/>
              <a:gd name="connsiteX75" fmla="*/ 1086697 w 2766336"/>
              <a:gd name="connsiteY75" fmla="*/ 1040912 h 1573553"/>
              <a:gd name="connsiteX76" fmla="*/ 1112890 w 2766336"/>
              <a:gd name="connsiteY76" fmla="*/ 1017100 h 1573553"/>
              <a:gd name="connsiteX77" fmla="*/ 1158134 w 2766336"/>
              <a:gd name="connsiteY77" fmla="*/ 1021862 h 1573553"/>
              <a:gd name="connsiteX78" fmla="*/ 1153372 w 2766336"/>
              <a:gd name="connsiteY78" fmla="*/ 974237 h 1573553"/>
              <a:gd name="connsiteX79" fmla="*/ 1124797 w 2766336"/>
              <a:gd name="connsiteY79" fmla="*/ 969475 h 1573553"/>
              <a:gd name="connsiteX80" fmla="*/ 1129559 w 2766336"/>
              <a:gd name="connsiteY80" fmla="*/ 921850 h 1573553"/>
              <a:gd name="connsiteX81" fmla="*/ 1098603 w 2766336"/>
              <a:gd name="connsiteY81" fmla="*/ 907562 h 1573553"/>
              <a:gd name="connsiteX82" fmla="*/ 1100984 w 2766336"/>
              <a:gd name="connsiteY82" fmla="*/ 871843 h 1573553"/>
              <a:gd name="connsiteX83" fmla="*/ 1053359 w 2766336"/>
              <a:gd name="connsiteY83" fmla="*/ 857556 h 1573553"/>
              <a:gd name="connsiteX84" fmla="*/ 1034309 w 2766336"/>
              <a:gd name="connsiteY84" fmla="*/ 878987 h 1573553"/>
              <a:gd name="connsiteX85" fmla="*/ 1005732 w 2766336"/>
              <a:gd name="connsiteY85" fmla="*/ 881368 h 1573553"/>
              <a:gd name="connsiteX86" fmla="*/ 955728 w 2766336"/>
              <a:gd name="connsiteY86" fmla="*/ 886131 h 1573553"/>
              <a:gd name="connsiteX87" fmla="*/ 924772 w 2766336"/>
              <a:gd name="connsiteY87" fmla="*/ 907562 h 1573553"/>
              <a:gd name="connsiteX88" fmla="*/ 924772 w 2766336"/>
              <a:gd name="connsiteY88" fmla="*/ 876606 h 1573553"/>
              <a:gd name="connsiteX89" fmla="*/ 884290 w 2766336"/>
              <a:gd name="connsiteY89" fmla="*/ 871843 h 1573553"/>
              <a:gd name="connsiteX90" fmla="*/ 891432 w 2766336"/>
              <a:gd name="connsiteY90" fmla="*/ 893275 h 1573553"/>
              <a:gd name="connsiteX91" fmla="*/ 886672 w 2766336"/>
              <a:gd name="connsiteY91" fmla="*/ 912325 h 1573553"/>
              <a:gd name="connsiteX92" fmla="*/ 800947 w 2766336"/>
              <a:gd name="connsiteY92" fmla="*/ 859936 h 1573553"/>
              <a:gd name="connsiteX93" fmla="*/ 779515 w 2766336"/>
              <a:gd name="connsiteY93" fmla="*/ 826600 h 1573553"/>
              <a:gd name="connsiteX94" fmla="*/ 791422 w 2766336"/>
              <a:gd name="connsiteY94" fmla="*/ 786117 h 1573553"/>
              <a:gd name="connsiteX95" fmla="*/ 760465 w 2766336"/>
              <a:gd name="connsiteY95" fmla="*/ 781356 h 1573553"/>
              <a:gd name="connsiteX96" fmla="*/ 712840 w 2766336"/>
              <a:gd name="connsiteY96" fmla="*/ 795643 h 1573553"/>
              <a:gd name="connsiteX97" fmla="*/ 703315 w 2766336"/>
              <a:gd name="connsiteY97" fmla="*/ 809931 h 1573553"/>
              <a:gd name="connsiteX98" fmla="*/ 679503 w 2766336"/>
              <a:gd name="connsiteY98" fmla="*/ 826600 h 1573553"/>
              <a:gd name="connsiteX99" fmla="*/ 672359 w 2766336"/>
              <a:gd name="connsiteY99" fmla="*/ 843268 h 1573553"/>
              <a:gd name="connsiteX100" fmla="*/ 631878 w 2766336"/>
              <a:gd name="connsiteY100" fmla="*/ 876606 h 1573553"/>
              <a:gd name="connsiteX101" fmla="*/ 634257 w 2766336"/>
              <a:gd name="connsiteY101" fmla="*/ 898037 h 1573553"/>
              <a:gd name="connsiteX102" fmla="*/ 648547 w 2766336"/>
              <a:gd name="connsiteY102" fmla="*/ 917087 h 1573553"/>
              <a:gd name="connsiteX103" fmla="*/ 572347 w 2766336"/>
              <a:gd name="connsiteY103" fmla="*/ 902800 h 1573553"/>
              <a:gd name="connsiteX104" fmla="*/ 539009 w 2766336"/>
              <a:gd name="connsiteY104" fmla="*/ 907562 h 1573553"/>
              <a:gd name="connsiteX105" fmla="*/ 586632 w 2766336"/>
              <a:gd name="connsiteY105" fmla="*/ 938518 h 1573553"/>
              <a:gd name="connsiteX106" fmla="*/ 610447 w 2766336"/>
              <a:gd name="connsiteY106" fmla="*/ 950425 h 1573553"/>
              <a:gd name="connsiteX107" fmla="*/ 636640 w 2766336"/>
              <a:gd name="connsiteY107" fmla="*/ 1002812 h 1573553"/>
              <a:gd name="connsiteX108" fmla="*/ 569963 w 2766336"/>
              <a:gd name="connsiteY108" fmla="*/ 1019481 h 1573553"/>
              <a:gd name="connsiteX109" fmla="*/ 548534 w 2766336"/>
              <a:gd name="connsiteY109" fmla="*/ 1031387 h 1573553"/>
              <a:gd name="connsiteX110" fmla="*/ 524720 w 2766336"/>
              <a:gd name="connsiteY110" fmla="*/ 1002812 h 1573553"/>
              <a:gd name="connsiteX111" fmla="*/ 500907 w 2766336"/>
              <a:gd name="connsiteY111" fmla="*/ 971856 h 1573553"/>
              <a:gd name="connsiteX112" fmla="*/ 503288 w 2766336"/>
              <a:gd name="connsiteY112" fmla="*/ 933756 h 1573553"/>
              <a:gd name="connsiteX113" fmla="*/ 500907 w 2766336"/>
              <a:gd name="connsiteY113" fmla="*/ 914706 h 1573553"/>
              <a:gd name="connsiteX114" fmla="*/ 519957 w 2766336"/>
              <a:gd name="connsiteY114" fmla="*/ 881368 h 1573553"/>
              <a:gd name="connsiteX115" fmla="*/ 479477 w 2766336"/>
              <a:gd name="connsiteY115" fmla="*/ 890893 h 1573553"/>
              <a:gd name="connsiteX116" fmla="*/ 450901 w 2766336"/>
              <a:gd name="connsiteY116" fmla="*/ 952806 h 1573553"/>
              <a:gd name="connsiteX117" fmla="*/ 443757 w 2766336"/>
              <a:gd name="connsiteY117" fmla="*/ 976618 h 1573553"/>
              <a:gd name="connsiteX118" fmla="*/ 412801 w 2766336"/>
              <a:gd name="connsiteY118" fmla="*/ 993287 h 1573553"/>
              <a:gd name="connsiteX119" fmla="*/ 365176 w 2766336"/>
              <a:gd name="connsiteY119" fmla="*/ 990906 h 1573553"/>
              <a:gd name="connsiteX120" fmla="*/ 358032 w 2766336"/>
              <a:gd name="connsiteY120" fmla="*/ 1007575 h 1573553"/>
              <a:gd name="connsiteX121" fmla="*/ 358032 w 2766336"/>
              <a:gd name="connsiteY121" fmla="*/ 1055200 h 1573553"/>
              <a:gd name="connsiteX122" fmla="*/ 298501 w 2766336"/>
              <a:gd name="connsiteY122" fmla="*/ 1059962 h 1573553"/>
              <a:gd name="connsiteX123" fmla="*/ 236588 w 2766336"/>
              <a:gd name="connsiteY123" fmla="*/ 1093300 h 1573553"/>
              <a:gd name="connsiteX124" fmla="*/ 238970 w 2766336"/>
              <a:gd name="connsiteY124" fmla="*/ 1121875 h 1573553"/>
              <a:gd name="connsiteX125" fmla="*/ 186583 w 2766336"/>
              <a:gd name="connsiteY125" fmla="*/ 1109968 h 1573553"/>
              <a:gd name="connsiteX126" fmla="*/ 153245 w 2766336"/>
              <a:gd name="connsiteY126" fmla="*/ 1117112 h 1573553"/>
              <a:gd name="connsiteX127" fmla="*/ 108001 w 2766336"/>
              <a:gd name="connsiteY127" fmla="*/ 1098062 h 1573553"/>
              <a:gd name="connsiteX128" fmla="*/ 91333 w 2766336"/>
              <a:gd name="connsiteY128" fmla="*/ 1098062 h 1573553"/>
              <a:gd name="connsiteX129" fmla="*/ 7989 w 2766336"/>
              <a:gd name="connsiteY129" fmla="*/ 1121875 h 1573553"/>
              <a:gd name="connsiteX130" fmla="*/ 10371 w 2766336"/>
              <a:gd name="connsiteY130" fmla="*/ 1074250 h 1573553"/>
              <a:gd name="connsiteX131" fmla="*/ 11213 w 2766336"/>
              <a:gd name="connsiteY131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465188 w 2766336"/>
              <a:gd name="connsiteY7" fmla="*/ 424168 h 1573553"/>
              <a:gd name="connsiteX8" fmla="*/ 567582 w 2766336"/>
              <a:gd name="connsiteY8" fmla="*/ 517037 h 1573553"/>
              <a:gd name="connsiteX9" fmla="*/ 624734 w 2766336"/>
              <a:gd name="connsiteY9" fmla="*/ 495605 h 1573553"/>
              <a:gd name="connsiteX10" fmla="*/ 703313 w 2766336"/>
              <a:gd name="connsiteY10" fmla="*/ 483700 h 1573553"/>
              <a:gd name="connsiteX11" fmla="*/ 889053 w 2766336"/>
              <a:gd name="connsiteY11" fmla="*/ 562280 h 1573553"/>
              <a:gd name="connsiteX12" fmla="*/ 965254 w 2766336"/>
              <a:gd name="connsiteY12" fmla="*/ 426549 h 1573553"/>
              <a:gd name="connsiteX13" fmla="*/ 865240 w 2766336"/>
              <a:gd name="connsiteY13" fmla="*/ 417024 h 1573553"/>
              <a:gd name="connsiteX14" fmla="*/ 853334 w 2766336"/>
              <a:gd name="connsiteY14" fmla="*/ 357491 h 1573553"/>
              <a:gd name="connsiteX15" fmla="*/ 1091457 w 2766336"/>
              <a:gd name="connsiteY15" fmla="*/ 436075 h 1573553"/>
              <a:gd name="connsiteX16" fmla="*/ 1115270 w 2766336"/>
              <a:gd name="connsiteY16" fmla="*/ 500368 h 1573553"/>
              <a:gd name="connsiteX17" fmla="*/ 1136701 w 2766336"/>
              <a:gd name="connsiteY17" fmla="*/ 512275 h 1573553"/>
              <a:gd name="connsiteX18" fmla="*/ 1134320 w 2766336"/>
              <a:gd name="connsiteY18" fmla="*/ 421787 h 1573553"/>
              <a:gd name="connsiteX19" fmla="*/ 1186709 w 2766336"/>
              <a:gd name="connsiteY19" fmla="*/ 340823 h 1573553"/>
              <a:gd name="connsiteX20" fmla="*/ 1500699 w 2766336"/>
              <a:gd name="connsiteY20" fmla="*/ 250164 h 1573553"/>
              <a:gd name="connsiteX21" fmla="*/ 1641528 w 2766336"/>
              <a:gd name="connsiteY21" fmla="*/ 188423 h 1573553"/>
              <a:gd name="connsiteX22" fmla="*/ 1796309 w 2766336"/>
              <a:gd name="connsiteY22" fmla="*/ 183660 h 1573553"/>
              <a:gd name="connsiteX23" fmla="*/ 1867747 w 2766336"/>
              <a:gd name="connsiteY23" fmla="*/ 309866 h 1573553"/>
              <a:gd name="connsiteX24" fmla="*/ 2029672 w 2766336"/>
              <a:gd name="connsiteY24" fmla="*/ 271766 h 1573553"/>
              <a:gd name="connsiteX25" fmla="*/ 1934422 w 2766336"/>
              <a:gd name="connsiteY25" fmla="*/ 359873 h 1573553"/>
              <a:gd name="connsiteX26" fmla="*/ 2048722 w 2766336"/>
              <a:gd name="connsiteY26" fmla="*/ 331298 h 1573553"/>
              <a:gd name="connsiteX27" fmla="*/ 2143971 w 2766336"/>
              <a:gd name="connsiteY27" fmla="*/ 271766 h 1573553"/>
              <a:gd name="connsiteX28" fmla="*/ 2067772 w 2766336"/>
              <a:gd name="connsiteY28" fmla="*/ 264623 h 1573553"/>
              <a:gd name="connsiteX29" fmla="*/ 2067772 w 2766336"/>
              <a:gd name="connsiteY29" fmla="*/ 202710 h 1573553"/>
              <a:gd name="connsiteX30" fmla="*/ 2117777 w 2766336"/>
              <a:gd name="connsiteY30" fmla="*/ 202710 h 1573553"/>
              <a:gd name="connsiteX31" fmla="*/ 2224933 w 2766336"/>
              <a:gd name="connsiteY31" fmla="*/ 97935 h 1573553"/>
              <a:gd name="connsiteX32" fmla="*/ 2274939 w 2766336"/>
              <a:gd name="connsiteY32" fmla="*/ 305 h 1573553"/>
              <a:gd name="connsiteX33" fmla="*/ 2239221 w 2766336"/>
              <a:gd name="connsiteY33" fmla="*/ 114604 h 1573553"/>
              <a:gd name="connsiteX34" fmla="*/ 2165403 w 2766336"/>
              <a:gd name="connsiteY34" fmla="*/ 193186 h 1573553"/>
              <a:gd name="connsiteX35" fmla="*/ 2334472 w 2766336"/>
              <a:gd name="connsiteY35" fmla="*/ 257480 h 1573553"/>
              <a:gd name="connsiteX36" fmla="*/ 2736902 w 2766336"/>
              <a:gd name="connsiteY36" fmla="*/ 205092 h 1573553"/>
              <a:gd name="connsiteX37" fmla="*/ 2699673 w 2766336"/>
              <a:gd name="connsiteY37" fmla="*/ 559163 h 1573553"/>
              <a:gd name="connsiteX38" fmla="*/ 2632128 w 2766336"/>
              <a:gd name="connsiteY38" fmla="*/ 967092 h 1573553"/>
              <a:gd name="connsiteX39" fmla="*/ 2463059 w 2766336"/>
              <a:gd name="connsiteY39" fmla="*/ 869462 h 1573553"/>
              <a:gd name="connsiteX40" fmla="*/ 2298753 w 2766336"/>
              <a:gd name="connsiteY40" fmla="*/ 926612 h 1573553"/>
              <a:gd name="connsiteX41" fmla="*/ 2277322 w 2766336"/>
              <a:gd name="connsiteY41" fmla="*/ 1062342 h 1573553"/>
              <a:gd name="connsiteX42" fmla="*/ 2043959 w 2766336"/>
              <a:gd name="connsiteY42" fmla="*/ 1148067 h 1573553"/>
              <a:gd name="connsiteX43" fmla="*/ 2022528 w 2766336"/>
              <a:gd name="connsiteY43" fmla="*/ 1238556 h 1573553"/>
              <a:gd name="connsiteX44" fmla="*/ 1955853 w 2766336"/>
              <a:gd name="connsiteY44" fmla="*/ 1309993 h 1573553"/>
              <a:gd name="connsiteX45" fmla="*/ 2015384 w 2766336"/>
              <a:gd name="connsiteY45" fmla="*/ 1350474 h 1573553"/>
              <a:gd name="connsiteX46" fmla="*/ 1922515 w 2766336"/>
              <a:gd name="connsiteY46" fmla="*/ 1450487 h 1573553"/>
              <a:gd name="connsiteX47" fmla="*/ 1901084 w 2766336"/>
              <a:gd name="connsiteY47" fmla="*/ 1533831 h 1573553"/>
              <a:gd name="connsiteX48" fmla="*/ 1810262 w 2766336"/>
              <a:gd name="connsiteY48" fmla="*/ 1573012 h 1573553"/>
              <a:gd name="connsiteX49" fmla="*/ 1729632 w 2766336"/>
              <a:gd name="connsiteY49" fmla="*/ 1557643 h 1573553"/>
              <a:gd name="connsiteX50" fmla="*/ 1703438 w 2766336"/>
              <a:gd name="connsiteY50" fmla="*/ 1571931 h 1573553"/>
              <a:gd name="connsiteX51" fmla="*/ 1648672 w 2766336"/>
              <a:gd name="connsiteY51" fmla="*/ 1543356 h 1573553"/>
              <a:gd name="connsiteX52" fmla="*/ 1608188 w 2766336"/>
              <a:gd name="connsiteY52" fmla="*/ 1507637 h 1573553"/>
              <a:gd name="connsiteX53" fmla="*/ 1565328 w 2766336"/>
              <a:gd name="connsiteY53" fmla="*/ 1479061 h 1573553"/>
              <a:gd name="connsiteX54" fmla="*/ 1593901 w 2766336"/>
              <a:gd name="connsiteY54" fmla="*/ 1455250 h 1573553"/>
              <a:gd name="connsiteX55" fmla="*/ 1581995 w 2766336"/>
              <a:gd name="connsiteY55" fmla="*/ 1438581 h 1573553"/>
              <a:gd name="connsiteX56" fmla="*/ 1520082 w 2766336"/>
              <a:gd name="connsiteY56" fmla="*/ 1426675 h 1573553"/>
              <a:gd name="connsiteX57" fmla="*/ 1501032 w 2766336"/>
              <a:gd name="connsiteY57" fmla="*/ 1402862 h 1573553"/>
              <a:gd name="connsiteX58" fmla="*/ 1462934 w 2766336"/>
              <a:gd name="connsiteY58" fmla="*/ 1379050 h 1573553"/>
              <a:gd name="connsiteX59" fmla="*/ 1458170 w 2766336"/>
              <a:gd name="connsiteY59" fmla="*/ 1390956 h 1573553"/>
              <a:gd name="connsiteX60" fmla="*/ 1472459 w 2766336"/>
              <a:gd name="connsiteY60" fmla="*/ 1429056 h 1573553"/>
              <a:gd name="connsiteX61" fmla="*/ 1441501 w 2766336"/>
              <a:gd name="connsiteY61" fmla="*/ 1443343 h 1573553"/>
              <a:gd name="connsiteX62" fmla="*/ 1415309 w 2766336"/>
              <a:gd name="connsiteY62" fmla="*/ 1457630 h 1573553"/>
              <a:gd name="connsiteX63" fmla="*/ 1398638 w 2766336"/>
              <a:gd name="connsiteY63" fmla="*/ 1450487 h 1573553"/>
              <a:gd name="connsiteX64" fmla="*/ 1353395 w 2766336"/>
              <a:gd name="connsiteY64" fmla="*/ 1388575 h 1573553"/>
              <a:gd name="connsiteX65" fmla="*/ 1308153 w 2766336"/>
              <a:gd name="connsiteY65" fmla="*/ 1355237 h 1573553"/>
              <a:gd name="connsiteX66" fmla="*/ 1329584 w 2766336"/>
              <a:gd name="connsiteY66" fmla="*/ 1338568 h 1573553"/>
              <a:gd name="connsiteX67" fmla="*/ 1351015 w 2766336"/>
              <a:gd name="connsiteY67" fmla="*/ 1298087 h 1573553"/>
              <a:gd name="connsiteX68" fmla="*/ 1336726 w 2766336"/>
              <a:gd name="connsiteY68" fmla="*/ 1286181 h 1573553"/>
              <a:gd name="connsiteX69" fmla="*/ 1298628 w 2766336"/>
              <a:gd name="connsiteY69" fmla="*/ 1288562 h 1573553"/>
              <a:gd name="connsiteX70" fmla="*/ 1222428 w 2766336"/>
              <a:gd name="connsiteY70" fmla="*/ 1245700 h 1573553"/>
              <a:gd name="connsiteX71" fmla="*/ 1179563 w 2766336"/>
              <a:gd name="connsiteY71" fmla="*/ 1226650 h 1573553"/>
              <a:gd name="connsiteX72" fmla="*/ 1170040 w 2766336"/>
              <a:gd name="connsiteY72" fmla="*/ 1226650 h 1573553"/>
              <a:gd name="connsiteX73" fmla="*/ 1158134 w 2766336"/>
              <a:gd name="connsiteY73" fmla="*/ 1162356 h 1573553"/>
              <a:gd name="connsiteX74" fmla="*/ 1170040 w 2766336"/>
              <a:gd name="connsiteY74" fmla="*/ 1098062 h 1573553"/>
              <a:gd name="connsiteX75" fmla="*/ 1139084 w 2766336"/>
              <a:gd name="connsiteY75" fmla="*/ 1064725 h 1573553"/>
              <a:gd name="connsiteX76" fmla="*/ 1086697 w 2766336"/>
              <a:gd name="connsiteY76" fmla="*/ 1040912 h 1573553"/>
              <a:gd name="connsiteX77" fmla="*/ 1112890 w 2766336"/>
              <a:gd name="connsiteY77" fmla="*/ 1017100 h 1573553"/>
              <a:gd name="connsiteX78" fmla="*/ 1158134 w 2766336"/>
              <a:gd name="connsiteY78" fmla="*/ 1021862 h 1573553"/>
              <a:gd name="connsiteX79" fmla="*/ 1153372 w 2766336"/>
              <a:gd name="connsiteY79" fmla="*/ 974237 h 1573553"/>
              <a:gd name="connsiteX80" fmla="*/ 1124797 w 2766336"/>
              <a:gd name="connsiteY80" fmla="*/ 969475 h 1573553"/>
              <a:gd name="connsiteX81" fmla="*/ 1129559 w 2766336"/>
              <a:gd name="connsiteY81" fmla="*/ 921850 h 1573553"/>
              <a:gd name="connsiteX82" fmla="*/ 1098603 w 2766336"/>
              <a:gd name="connsiteY82" fmla="*/ 907562 h 1573553"/>
              <a:gd name="connsiteX83" fmla="*/ 1100984 w 2766336"/>
              <a:gd name="connsiteY83" fmla="*/ 871843 h 1573553"/>
              <a:gd name="connsiteX84" fmla="*/ 1053359 w 2766336"/>
              <a:gd name="connsiteY84" fmla="*/ 857556 h 1573553"/>
              <a:gd name="connsiteX85" fmla="*/ 1034309 w 2766336"/>
              <a:gd name="connsiteY85" fmla="*/ 878987 h 1573553"/>
              <a:gd name="connsiteX86" fmla="*/ 1005732 w 2766336"/>
              <a:gd name="connsiteY86" fmla="*/ 881368 h 1573553"/>
              <a:gd name="connsiteX87" fmla="*/ 955728 w 2766336"/>
              <a:gd name="connsiteY87" fmla="*/ 886131 h 1573553"/>
              <a:gd name="connsiteX88" fmla="*/ 924772 w 2766336"/>
              <a:gd name="connsiteY88" fmla="*/ 907562 h 1573553"/>
              <a:gd name="connsiteX89" fmla="*/ 924772 w 2766336"/>
              <a:gd name="connsiteY89" fmla="*/ 876606 h 1573553"/>
              <a:gd name="connsiteX90" fmla="*/ 884290 w 2766336"/>
              <a:gd name="connsiteY90" fmla="*/ 871843 h 1573553"/>
              <a:gd name="connsiteX91" fmla="*/ 891432 w 2766336"/>
              <a:gd name="connsiteY91" fmla="*/ 893275 h 1573553"/>
              <a:gd name="connsiteX92" fmla="*/ 886672 w 2766336"/>
              <a:gd name="connsiteY92" fmla="*/ 912325 h 1573553"/>
              <a:gd name="connsiteX93" fmla="*/ 800947 w 2766336"/>
              <a:gd name="connsiteY93" fmla="*/ 859936 h 1573553"/>
              <a:gd name="connsiteX94" fmla="*/ 779515 w 2766336"/>
              <a:gd name="connsiteY94" fmla="*/ 826600 h 1573553"/>
              <a:gd name="connsiteX95" fmla="*/ 791422 w 2766336"/>
              <a:gd name="connsiteY95" fmla="*/ 786117 h 1573553"/>
              <a:gd name="connsiteX96" fmla="*/ 760465 w 2766336"/>
              <a:gd name="connsiteY96" fmla="*/ 781356 h 1573553"/>
              <a:gd name="connsiteX97" fmla="*/ 712840 w 2766336"/>
              <a:gd name="connsiteY97" fmla="*/ 795643 h 1573553"/>
              <a:gd name="connsiteX98" fmla="*/ 703315 w 2766336"/>
              <a:gd name="connsiteY98" fmla="*/ 809931 h 1573553"/>
              <a:gd name="connsiteX99" fmla="*/ 679503 w 2766336"/>
              <a:gd name="connsiteY99" fmla="*/ 826600 h 1573553"/>
              <a:gd name="connsiteX100" fmla="*/ 672359 w 2766336"/>
              <a:gd name="connsiteY100" fmla="*/ 843268 h 1573553"/>
              <a:gd name="connsiteX101" fmla="*/ 631878 w 2766336"/>
              <a:gd name="connsiteY101" fmla="*/ 876606 h 1573553"/>
              <a:gd name="connsiteX102" fmla="*/ 634257 w 2766336"/>
              <a:gd name="connsiteY102" fmla="*/ 898037 h 1573553"/>
              <a:gd name="connsiteX103" fmla="*/ 648547 w 2766336"/>
              <a:gd name="connsiteY103" fmla="*/ 917087 h 1573553"/>
              <a:gd name="connsiteX104" fmla="*/ 572347 w 2766336"/>
              <a:gd name="connsiteY104" fmla="*/ 902800 h 1573553"/>
              <a:gd name="connsiteX105" fmla="*/ 539009 w 2766336"/>
              <a:gd name="connsiteY105" fmla="*/ 907562 h 1573553"/>
              <a:gd name="connsiteX106" fmla="*/ 586632 w 2766336"/>
              <a:gd name="connsiteY106" fmla="*/ 938518 h 1573553"/>
              <a:gd name="connsiteX107" fmla="*/ 610447 w 2766336"/>
              <a:gd name="connsiteY107" fmla="*/ 950425 h 1573553"/>
              <a:gd name="connsiteX108" fmla="*/ 636640 w 2766336"/>
              <a:gd name="connsiteY108" fmla="*/ 1002812 h 1573553"/>
              <a:gd name="connsiteX109" fmla="*/ 569963 w 2766336"/>
              <a:gd name="connsiteY109" fmla="*/ 1019481 h 1573553"/>
              <a:gd name="connsiteX110" fmla="*/ 548534 w 2766336"/>
              <a:gd name="connsiteY110" fmla="*/ 1031387 h 1573553"/>
              <a:gd name="connsiteX111" fmla="*/ 524720 w 2766336"/>
              <a:gd name="connsiteY111" fmla="*/ 1002812 h 1573553"/>
              <a:gd name="connsiteX112" fmla="*/ 500907 w 2766336"/>
              <a:gd name="connsiteY112" fmla="*/ 971856 h 1573553"/>
              <a:gd name="connsiteX113" fmla="*/ 503288 w 2766336"/>
              <a:gd name="connsiteY113" fmla="*/ 933756 h 1573553"/>
              <a:gd name="connsiteX114" fmla="*/ 500907 w 2766336"/>
              <a:gd name="connsiteY114" fmla="*/ 914706 h 1573553"/>
              <a:gd name="connsiteX115" fmla="*/ 519957 w 2766336"/>
              <a:gd name="connsiteY115" fmla="*/ 881368 h 1573553"/>
              <a:gd name="connsiteX116" fmla="*/ 479477 w 2766336"/>
              <a:gd name="connsiteY116" fmla="*/ 890893 h 1573553"/>
              <a:gd name="connsiteX117" fmla="*/ 450901 w 2766336"/>
              <a:gd name="connsiteY117" fmla="*/ 952806 h 1573553"/>
              <a:gd name="connsiteX118" fmla="*/ 443757 w 2766336"/>
              <a:gd name="connsiteY118" fmla="*/ 976618 h 1573553"/>
              <a:gd name="connsiteX119" fmla="*/ 412801 w 2766336"/>
              <a:gd name="connsiteY119" fmla="*/ 993287 h 1573553"/>
              <a:gd name="connsiteX120" fmla="*/ 365176 w 2766336"/>
              <a:gd name="connsiteY120" fmla="*/ 990906 h 1573553"/>
              <a:gd name="connsiteX121" fmla="*/ 358032 w 2766336"/>
              <a:gd name="connsiteY121" fmla="*/ 1007575 h 1573553"/>
              <a:gd name="connsiteX122" fmla="*/ 358032 w 2766336"/>
              <a:gd name="connsiteY122" fmla="*/ 1055200 h 1573553"/>
              <a:gd name="connsiteX123" fmla="*/ 298501 w 2766336"/>
              <a:gd name="connsiteY123" fmla="*/ 1059962 h 1573553"/>
              <a:gd name="connsiteX124" fmla="*/ 236588 w 2766336"/>
              <a:gd name="connsiteY124" fmla="*/ 1093300 h 1573553"/>
              <a:gd name="connsiteX125" fmla="*/ 238970 w 2766336"/>
              <a:gd name="connsiteY125" fmla="*/ 1121875 h 1573553"/>
              <a:gd name="connsiteX126" fmla="*/ 186583 w 2766336"/>
              <a:gd name="connsiteY126" fmla="*/ 1109968 h 1573553"/>
              <a:gd name="connsiteX127" fmla="*/ 153245 w 2766336"/>
              <a:gd name="connsiteY127" fmla="*/ 1117112 h 1573553"/>
              <a:gd name="connsiteX128" fmla="*/ 108001 w 2766336"/>
              <a:gd name="connsiteY128" fmla="*/ 1098062 h 1573553"/>
              <a:gd name="connsiteX129" fmla="*/ 91333 w 2766336"/>
              <a:gd name="connsiteY129" fmla="*/ 1098062 h 1573553"/>
              <a:gd name="connsiteX130" fmla="*/ 7989 w 2766336"/>
              <a:gd name="connsiteY130" fmla="*/ 1121875 h 1573553"/>
              <a:gd name="connsiteX131" fmla="*/ 10371 w 2766336"/>
              <a:gd name="connsiteY131" fmla="*/ 1074250 h 1573553"/>
              <a:gd name="connsiteX132" fmla="*/ 11213 w 2766336"/>
              <a:gd name="connsiteY132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517576 w 2766336"/>
              <a:gd name="connsiteY7" fmla="*/ 359875 h 1573553"/>
              <a:gd name="connsiteX8" fmla="*/ 465188 w 2766336"/>
              <a:gd name="connsiteY8" fmla="*/ 424168 h 1573553"/>
              <a:gd name="connsiteX9" fmla="*/ 567582 w 2766336"/>
              <a:gd name="connsiteY9" fmla="*/ 517037 h 1573553"/>
              <a:gd name="connsiteX10" fmla="*/ 624734 w 2766336"/>
              <a:gd name="connsiteY10" fmla="*/ 495605 h 1573553"/>
              <a:gd name="connsiteX11" fmla="*/ 703313 w 2766336"/>
              <a:gd name="connsiteY11" fmla="*/ 483700 h 1573553"/>
              <a:gd name="connsiteX12" fmla="*/ 889053 w 2766336"/>
              <a:gd name="connsiteY12" fmla="*/ 562280 h 1573553"/>
              <a:gd name="connsiteX13" fmla="*/ 965254 w 2766336"/>
              <a:gd name="connsiteY13" fmla="*/ 426549 h 1573553"/>
              <a:gd name="connsiteX14" fmla="*/ 865240 w 2766336"/>
              <a:gd name="connsiteY14" fmla="*/ 417024 h 1573553"/>
              <a:gd name="connsiteX15" fmla="*/ 853334 w 2766336"/>
              <a:gd name="connsiteY15" fmla="*/ 357491 h 1573553"/>
              <a:gd name="connsiteX16" fmla="*/ 1091457 w 2766336"/>
              <a:gd name="connsiteY16" fmla="*/ 436075 h 1573553"/>
              <a:gd name="connsiteX17" fmla="*/ 1115270 w 2766336"/>
              <a:gd name="connsiteY17" fmla="*/ 500368 h 1573553"/>
              <a:gd name="connsiteX18" fmla="*/ 1136701 w 2766336"/>
              <a:gd name="connsiteY18" fmla="*/ 512275 h 1573553"/>
              <a:gd name="connsiteX19" fmla="*/ 1134320 w 2766336"/>
              <a:gd name="connsiteY19" fmla="*/ 421787 h 1573553"/>
              <a:gd name="connsiteX20" fmla="*/ 1186709 w 2766336"/>
              <a:gd name="connsiteY20" fmla="*/ 340823 h 1573553"/>
              <a:gd name="connsiteX21" fmla="*/ 1500699 w 2766336"/>
              <a:gd name="connsiteY21" fmla="*/ 250164 h 1573553"/>
              <a:gd name="connsiteX22" fmla="*/ 1641528 w 2766336"/>
              <a:gd name="connsiteY22" fmla="*/ 188423 h 1573553"/>
              <a:gd name="connsiteX23" fmla="*/ 1796309 w 2766336"/>
              <a:gd name="connsiteY23" fmla="*/ 183660 h 1573553"/>
              <a:gd name="connsiteX24" fmla="*/ 1867747 w 2766336"/>
              <a:gd name="connsiteY24" fmla="*/ 309866 h 1573553"/>
              <a:gd name="connsiteX25" fmla="*/ 2029672 w 2766336"/>
              <a:gd name="connsiteY25" fmla="*/ 271766 h 1573553"/>
              <a:gd name="connsiteX26" fmla="*/ 1934422 w 2766336"/>
              <a:gd name="connsiteY26" fmla="*/ 359873 h 1573553"/>
              <a:gd name="connsiteX27" fmla="*/ 2048722 w 2766336"/>
              <a:gd name="connsiteY27" fmla="*/ 331298 h 1573553"/>
              <a:gd name="connsiteX28" fmla="*/ 2143971 w 2766336"/>
              <a:gd name="connsiteY28" fmla="*/ 271766 h 1573553"/>
              <a:gd name="connsiteX29" fmla="*/ 2067772 w 2766336"/>
              <a:gd name="connsiteY29" fmla="*/ 264623 h 1573553"/>
              <a:gd name="connsiteX30" fmla="*/ 2067772 w 2766336"/>
              <a:gd name="connsiteY30" fmla="*/ 202710 h 1573553"/>
              <a:gd name="connsiteX31" fmla="*/ 2117777 w 2766336"/>
              <a:gd name="connsiteY31" fmla="*/ 202710 h 1573553"/>
              <a:gd name="connsiteX32" fmla="*/ 2224933 w 2766336"/>
              <a:gd name="connsiteY32" fmla="*/ 97935 h 1573553"/>
              <a:gd name="connsiteX33" fmla="*/ 2274939 w 2766336"/>
              <a:gd name="connsiteY33" fmla="*/ 305 h 1573553"/>
              <a:gd name="connsiteX34" fmla="*/ 2239221 w 2766336"/>
              <a:gd name="connsiteY34" fmla="*/ 114604 h 1573553"/>
              <a:gd name="connsiteX35" fmla="*/ 2165403 w 2766336"/>
              <a:gd name="connsiteY35" fmla="*/ 193186 h 1573553"/>
              <a:gd name="connsiteX36" fmla="*/ 2334472 w 2766336"/>
              <a:gd name="connsiteY36" fmla="*/ 257480 h 1573553"/>
              <a:gd name="connsiteX37" fmla="*/ 2736902 w 2766336"/>
              <a:gd name="connsiteY37" fmla="*/ 205092 h 1573553"/>
              <a:gd name="connsiteX38" fmla="*/ 2699673 w 2766336"/>
              <a:gd name="connsiteY38" fmla="*/ 559163 h 1573553"/>
              <a:gd name="connsiteX39" fmla="*/ 2632128 w 2766336"/>
              <a:gd name="connsiteY39" fmla="*/ 967092 h 1573553"/>
              <a:gd name="connsiteX40" fmla="*/ 2463059 w 2766336"/>
              <a:gd name="connsiteY40" fmla="*/ 869462 h 1573553"/>
              <a:gd name="connsiteX41" fmla="*/ 2298753 w 2766336"/>
              <a:gd name="connsiteY41" fmla="*/ 926612 h 1573553"/>
              <a:gd name="connsiteX42" fmla="*/ 2277322 w 2766336"/>
              <a:gd name="connsiteY42" fmla="*/ 1062342 h 1573553"/>
              <a:gd name="connsiteX43" fmla="*/ 2043959 w 2766336"/>
              <a:gd name="connsiteY43" fmla="*/ 1148067 h 1573553"/>
              <a:gd name="connsiteX44" fmla="*/ 2022528 w 2766336"/>
              <a:gd name="connsiteY44" fmla="*/ 1238556 h 1573553"/>
              <a:gd name="connsiteX45" fmla="*/ 1955853 w 2766336"/>
              <a:gd name="connsiteY45" fmla="*/ 1309993 h 1573553"/>
              <a:gd name="connsiteX46" fmla="*/ 2015384 w 2766336"/>
              <a:gd name="connsiteY46" fmla="*/ 1350474 h 1573553"/>
              <a:gd name="connsiteX47" fmla="*/ 1922515 w 2766336"/>
              <a:gd name="connsiteY47" fmla="*/ 1450487 h 1573553"/>
              <a:gd name="connsiteX48" fmla="*/ 1901084 w 2766336"/>
              <a:gd name="connsiteY48" fmla="*/ 1533831 h 1573553"/>
              <a:gd name="connsiteX49" fmla="*/ 1810262 w 2766336"/>
              <a:gd name="connsiteY49" fmla="*/ 1573012 h 1573553"/>
              <a:gd name="connsiteX50" fmla="*/ 1729632 w 2766336"/>
              <a:gd name="connsiteY50" fmla="*/ 1557643 h 1573553"/>
              <a:gd name="connsiteX51" fmla="*/ 1703438 w 2766336"/>
              <a:gd name="connsiteY51" fmla="*/ 1571931 h 1573553"/>
              <a:gd name="connsiteX52" fmla="*/ 1648672 w 2766336"/>
              <a:gd name="connsiteY52" fmla="*/ 1543356 h 1573553"/>
              <a:gd name="connsiteX53" fmla="*/ 1608188 w 2766336"/>
              <a:gd name="connsiteY53" fmla="*/ 1507637 h 1573553"/>
              <a:gd name="connsiteX54" fmla="*/ 1565328 w 2766336"/>
              <a:gd name="connsiteY54" fmla="*/ 1479061 h 1573553"/>
              <a:gd name="connsiteX55" fmla="*/ 1593901 w 2766336"/>
              <a:gd name="connsiteY55" fmla="*/ 1455250 h 1573553"/>
              <a:gd name="connsiteX56" fmla="*/ 1581995 w 2766336"/>
              <a:gd name="connsiteY56" fmla="*/ 1438581 h 1573553"/>
              <a:gd name="connsiteX57" fmla="*/ 1520082 w 2766336"/>
              <a:gd name="connsiteY57" fmla="*/ 1426675 h 1573553"/>
              <a:gd name="connsiteX58" fmla="*/ 1501032 w 2766336"/>
              <a:gd name="connsiteY58" fmla="*/ 1402862 h 1573553"/>
              <a:gd name="connsiteX59" fmla="*/ 1462934 w 2766336"/>
              <a:gd name="connsiteY59" fmla="*/ 1379050 h 1573553"/>
              <a:gd name="connsiteX60" fmla="*/ 1458170 w 2766336"/>
              <a:gd name="connsiteY60" fmla="*/ 1390956 h 1573553"/>
              <a:gd name="connsiteX61" fmla="*/ 1472459 w 2766336"/>
              <a:gd name="connsiteY61" fmla="*/ 1429056 h 1573553"/>
              <a:gd name="connsiteX62" fmla="*/ 1441501 w 2766336"/>
              <a:gd name="connsiteY62" fmla="*/ 1443343 h 1573553"/>
              <a:gd name="connsiteX63" fmla="*/ 1415309 w 2766336"/>
              <a:gd name="connsiteY63" fmla="*/ 1457630 h 1573553"/>
              <a:gd name="connsiteX64" fmla="*/ 1398638 w 2766336"/>
              <a:gd name="connsiteY64" fmla="*/ 1450487 h 1573553"/>
              <a:gd name="connsiteX65" fmla="*/ 1353395 w 2766336"/>
              <a:gd name="connsiteY65" fmla="*/ 1388575 h 1573553"/>
              <a:gd name="connsiteX66" fmla="*/ 1308153 w 2766336"/>
              <a:gd name="connsiteY66" fmla="*/ 1355237 h 1573553"/>
              <a:gd name="connsiteX67" fmla="*/ 1329584 w 2766336"/>
              <a:gd name="connsiteY67" fmla="*/ 1338568 h 1573553"/>
              <a:gd name="connsiteX68" fmla="*/ 1351015 w 2766336"/>
              <a:gd name="connsiteY68" fmla="*/ 1298087 h 1573553"/>
              <a:gd name="connsiteX69" fmla="*/ 1336726 w 2766336"/>
              <a:gd name="connsiteY69" fmla="*/ 1286181 h 1573553"/>
              <a:gd name="connsiteX70" fmla="*/ 1298628 w 2766336"/>
              <a:gd name="connsiteY70" fmla="*/ 1288562 h 1573553"/>
              <a:gd name="connsiteX71" fmla="*/ 1222428 w 2766336"/>
              <a:gd name="connsiteY71" fmla="*/ 1245700 h 1573553"/>
              <a:gd name="connsiteX72" fmla="*/ 1179563 w 2766336"/>
              <a:gd name="connsiteY72" fmla="*/ 1226650 h 1573553"/>
              <a:gd name="connsiteX73" fmla="*/ 1170040 w 2766336"/>
              <a:gd name="connsiteY73" fmla="*/ 1226650 h 1573553"/>
              <a:gd name="connsiteX74" fmla="*/ 1158134 w 2766336"/>
              <a:gd name="connsiteY74" fmla="*/ 1162356 h 1573553"/>
              <a:gd name="connsiteX75" fmla="*/ 1170040 w 2766336"/>
              <a:gd name="connsiteY75" fmla="*/ 1098062 h 1573553"/>
              <a:gd name="connsiteX76" fmla="*/ 1139084 w 2766336"/>
              <a:gd name="connsiteY76" fmla="*/ 1064725 h 1573553"/>
              <a:gd name="connsiteX77" fmla="*/ 1086697 w 2766336"/>
              <a:gd name="connsiteY77" fmla="*/ 1040912 h 1573553"/>
              <a:gd name="connsiteX78" fmla="*/ 1112890 w 2766336"/>
              <a:gd name="connsiteY78" fmla="*/ 1017100 h 1573553"/>
              <a:gd name="connsiteX79" fmla="*/ 1158134 w 2766336"/>
              <a:gd name="connsiteY79" fmla="*/ 1021862 h 1573553"/>
              <a:gd name="connsiteX80" fmla="*/ 1153372 w 2766336"/>
              <a:gd name="connsiteY80" fmla="*/ 974237 h 1573553"/>
              <a:gd name="connsiteX81" fmla="*/ 1124797 w 2766336"/>
              <a:gd name="connsiteY81" fmla="*/ 969475 h 1573553"/>
              <a:gd name="connsiteX82" fmla="*/ 1129559 w 2766336"/>
              <a:gd name="connsiteY82" fmla="*/ 921850 h 1573553"/>
              <a:gd name="connsiteX83" fmla="*/ 1098603 w 2766336"/>
              <a:gd name="connsiteY83" fmla="*/ 907562 h 1573553"/>
              <a:gd name="connsiteX84" fmla="*/ 1100984 w 2766336"/>
              <a:gd name="connsiteY84" fmla="*/ 871843 h 1573553"/>
              <a:gd name="connsiteX85" fmla="*/ 1053359 w 2766336"/>
              <a:gd name="connsiteY85" fmla="*/ 857556 h 1573553"/>
              <a:gd name="connsiteX86" fmla="*/ 1034309 w 2766336"/>
              <a:gd name="connsiteY86" fmla="*/ 878987 h 1573553"/>
              <a:gd name="connsiteX87" fmla="*/ 1005732 w 2766336"/>
              <a:gd name="connsiteY87" fmla="*/ 881368 h 1573553"/>
              <a:gd name="connsiteX88" fmla="*/ 955728 w 2766336"/>
              <a:gd name="connsiteY88" fmla="*/ 886131 h 1573553"/>
              <a:gd name="connsiteX89" fmla="*/ 924772 w 2766336"/>
              <a:gd name="connsiteY89" fmla="*/ 907562 h 1573553"/>
              <a:gd name="connsiteX90" fmla="*/ 924772 w 2766336"/>
              <a:gd name="connsiteY90" fmla="*/ 876606 h 1573553"/>
              <a:gd name="connsiteX91" fmla="*/ 884290 w 2766336"/>
              <a:gd name="connsiteY91" fmla="*/ 871843 h 1573553"/>
              <a:gd name="connsiteX92" fmla="*/ 891432 w 2766336"/>
              <a:gd name="connsiteY92" fmla="*/ 893275 h 1573553"/>
              <a:gd name="connsiteX93" fmla="*/ 886672 w 2766336"/>
              <a:gd name="connsiteY93" fmla="*/ 912325 h 1573553"/>
              <a:gd name="connsiteX94" fmla="*/ 800947 w 2766336"/>
              <a:gd name="connsiteY94" fmla="*/ 859936 h 1573553"/>
              <a:gd name="connsiteX95" fmla="*/ 779515 w 2766336"/>
              <a:gd name="connsiteY95" fmla="*/ 826600 h 1573553"/>
              <a:gd name="connsiteX96" fmla="*/ 791422 w 2766336"/>
              <a:gd name="connsiteY96" fmla="*/ 786117 h 1573553"/>
              <a:gd name="connsiteX97" fmla="*/ 760465 w 2766336"/>
              <a:gd name="connsiteY97" fmla="*/ 781356 h 1573553"/>
              <a:gd name="connsiteX98" fmla="*/ 712840 w 2766336"/>
              <a:gd name="connsiteY98" fmla="*/ 795643 h 1573553"/>
              <a:gd name="connsiteX99" fmla="*/ 703315 w 2766336"/>
              <a:gd name="connsiteY99" fmla="*/ 809931 h 1573553"/>
              <a:gd name="connsiteX100" fmla="*/ 679503 w 2766336"/>
              <a:gd name="connsiteY100" fmla="*/ 826600 h 1573553"/>
              <a:gd name="connsiteX101" fmla="*/ 672359 w 2766336"/>
              <a:gd name="connsiteY101" fmla="*/ 843268 h 1573553"/>
              <a:gd name="connsiteX102" fmla="*/ 631878 w 2766336"/>
              <a:gd name="connsiteY102" fmla="*/ 876606 h 1573553"/>
              <a:gd name="connsiteX103" fmla="*/ 634257 w 2766336"/>
              <a:gd name="connsiteY103" fmla="*/ 898037 h 1573553"/>
              <a:gd name="connsiteX104" fmla="*/ 648547 w 2766336"/>
              <a:gd name="connsiteY104" fmla="*/ 917087 h 1573553"/>
              <a:gd name="connsiteX105" fmla="*/ 572347 w 2766336"/>
              <a:gd name="connsiteY105" fmla="*/ 902800 h 1573553"/>
              <a:gd name="connsiteX106" fmla="*/ 539009 w 2766336"/>
              <a:gd name="connsiteY106" fmla="*/ 907562 h 1573553"/>
              <a:gd name="connsiteX107" fmla="*/ 586632 w 2766336"/>
              <a:gd name="connsiteY107" fmla="*/ 938518 h 1573553"/>
              <a:gd name="connsiteX108" fmla="*/ 610447 w 2766336"/>
              <a:gd name="connsiteY108" fmla="*/ 950425 h 1573553"/>
              <a:gd name="connsiteX109" fmla="*/ 636640 w 2766336"/>
              <a:gd name="connsiteY109" fmla="*/ 1002812 h 1573553"/>
              <a:gd name="connsiteX110" fmla="*/ 569963 w 2766336"/>
              <a:gd name="connsiteY110" fmla="*/ 1019481 h 1573553"/>
              <a:gd name="connsiteX111" fmla="*/ 548534 w 2766336"/>
              <a:gd name="connsiteY111" fmla="*/ 1031387 h 1573553"/>
              <a:gd name="connsiteX112" fmla="*/ 524720 w 2766336"/>
              <a:gd name="connsiteY112" fmla="*/ 1002812 h 1573553"/>
              <a:gd name="connsiteX113" fmla="*/ 500907 w 2766336"/>
              <a:gd name="connsiteY113" fmla="*/ 971856 h 1573553"/>
              <a:gd name="connsiteX114" fmla="*/ 503288 w 2766336"/>
              <a:gd name="connsiteY114" fmla="*/ 933756 h 1573553"/>
              <a:gd name="connsiteX115" fmla="*/ 500907 w 2766336"/>
              <a:gd name="connsiteY115" fmla="*/ 914706 h 1573553"/>
              <a:gd name="connsiteX116" fmla="*/ 519957 w 2766336"/>
              <a:gd name="connsiteY116" fmla="*/ 881368 h 1573553"/>
              <a:gd name="connsiteX117" fmla="*/ 479477 w 2766336"/>
              <a:gd name="connsiteY117" fmla="*/ 890893 h 1573553"/>
              <a:gd name="connsiteX118" fmla="*/ 450901 w 2766336"/>
              <a:gd name="connsiteY118" fmla="*/ 952806 h 1573553"/>
              <a:gd name="connsiteX119" fmla="*/ 443757 w 2766336"/>
              <a:gd name="connsiteY119" fmla="*/ 976618 h 1573553"/>
              <a:gd name="connsiteX120" fmla="*/ 412801 w 2766336"/>
              <a:gd name="connsiteY120" fmla="*/ 993287 h 1573553"/>
              <a:gd name="connsiteX121" fmla="*/ 365176 w 2766336"/>
              <a:gd name="connsiteY121" fmla="*/ 990906 h 1573553"/>
              <a:gd name="connsiteX122" fmla="*/ 358032 w 2766336"/>
              <a:gd name="connsiteY122" fmla="*/ 1007575 h 1573553"/>
              <a:gd name="connsiteX123" fmla="*/ 358032 w 2766336"/>
              <a:gd name="connsiteY123" fmla="*/ 1055200 h 1573553"/>
              <a:gd name="connsiteX124" fmla="*/ 298501 w 2766336"/>
              <a:gd name="connsiteY124" fmla="*/ 1059962 h 1573553"/>
              <a:gd name="connsiteX125" fmla="*/ 236588 w 2766336"/>
              <a:gd name="connsiteY125" fmla="*/ 1093300 h 1573553"/>
              <a:gd name="connsiteX126" fmla="*/ 238970 w 2766336"/>
              <a:gd name="connsiteY126" fmla="*/ 1121875 h 1573553"/>
              <a:gd name="connsiteX127" fmla="*/ 186583 w 2766336"/>
              <a:gd name="connsiteY127" fmla="*/ 1109968 h 1573553"/>
              <a:gd name="connsiteX128" fmla="*/ 153245 w 2766336"/>
              <a:gd name="connsiteY128" fmla="*/ 1117112 h 1573553"/>
              <a:gd name="connsiteX129" fmla="*/ 108001 w 2766336"/>
              <a:gd name="connsiteY129" fmla="*/ 1098062 h 1573553"/>
              <a:gd name="connsiteX130" fmla="*/ 91333 w 2766336"/>
              <a:gd name="connsiteY130" fmla="*/ 1098062 h 1573553"/>
              <a:gd name="connsiteX131" fmla="*/ 7989 w 2766336"/>
              <a:gd name="connsiteY131" fmla="*/ 1121875 h 1573553"/>
              <a:gd name="connsiteX132" fmla="*/ 10371 w 2766336"/>
              <a:gd name="connsiteY132" fmla="*/ 1074250 h 1573553"/>
              <a:gd name="connsiteX133" fmla="*/ 11213 w 2766336"/>
              <a:gd name="connsiteY133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91332 w 2766336"/>
              <a:gd name="connsiteY4" fmla="*/ 386068 h 1573553"/>
              <a:gd name="connsiteX5" fmla="*/ 146103 w 2766336"/>
              <a:gd name="connsiteY5" fmla="*/ 224142 h 1573553"/>
              <a:gd name="connsiteX6" fmla="*/ 329459 w 2766336"/>
              <a:gd name="connsiteY6" fmla="*/ 364636 h 1573553"/>
              <a:gd name="connsiteX7" fmla="*/ 503290 w 2766336"/>
              <a:gd name="connsiteY7" fmla="*/ 250336 h 1573553"/>
              <a:gd name="connsiteX8" fmla="*/ 517576 w 2766336"/>
              <a:gd name="connsiteY8" fmla="*/ 359875 h 1573553"/>
              <a:gd name="connsiteX9" fmla="*/ 465188 w 2766336"/>
              <a:gd name="connsiteY9" fmla="*/ 424168 h 1573553"/>
              <a:gd name="connsiteX10" fmla="*/ 567582 w 2766336"/>
              <a:gd name="connsiteY10" fmla="*/ 517037 h 1573553"/>
              <a:gd name="connsiteX11" fmla="*/ 624734 w 2766336"/>
              <a:gd name="connsiteY11" fmla="*/ 495605 h 1573553"/>
              <a:gd name="connsiteX12" fmla="*/ 703313 w 2766336"/>
              <a:gd name="connsiteY12" fmla="*/ 483700 h 1573553"/>
              <a:gd name="connsiteX13" fmla="*/ 889053 w 2766336"/>
              <a:gd name="connsiteY13" fmla="*/ 562280 h 1573553"/>
              <a:gd name="connsiteX14" fmla="*/ 965254 w 2766336"/>
              <a:gd name="connsiteY14" fmla="*/ 426549 h 1573553"/>
              <a:gd name="connsiteX15" fmla="*/ 865240 w 2766336"/>
              <a:gd name="connsiteY15" fmla="*/ 417024 h 1573553"/>
              <a:gd name="connsiteX16" fmla="*/ 853334 w 2766336"/>
              <a:gd name="connsiteY16" fmla="*/ 357491 h 1573553"/>
              <a:gd name="connsiteX17" fmla="*/ 1091457 w 2766336"/>
              <a:gd name="connsiteY17" fmla="*/ 436075 h 1573553"/>
              <a:gd name="connsiteX18" fmla="*/ 1115270 w 2766336"/>
              <a:gd name="connsiteY18" fmla="*/ 500368 h 1573553"/>
              <a:gd name="connsiteX19" fmla="*/ 1136701 w 2766336"/>
              <a:gd name="connsiteY19" fmla="*/ 512275 h 1573553"/>
              <a:gd name="connsiteX20" fmla="*/ 1134320 w 2766336"/>
              <a:gd name="connsiteY20" fmla="*/ 421787 h 1573553"/>
              <a:gd name="connsiteX21" fmla="*/ 1186709 w 2766336"/>
              <a:gd name="connsiteY21" fmla="*/ 340823 h 1573553"/>
              <a:gd name="connsiteX22" fmla="*/ 1500699 w 2766336"/>
              <a:gd name="connsiteY22" fmla="*/ 250164 h 1573553"/>
              <a:gd name="connsiteX23" fmla="*/ 1641528 w 2766336"/>
              <a:gd name="connsiteY23" fmla="*/ 188423 h 1573553"/>
              <a:gd name="connsiteX24" fmla="*/ 1796309 w 2766336"/>
              <a:gd name="connsiteY24" fmla="*/ 183660 h 1573553"/>
              <a:gd name="connsiteX25" fmla="*/ 1867747 w 2766336"/>
              <a:gd name="connsiteY25" fmla="*/ 309866 h 1573553"/>
              <a:gd name="connsiteX26" fmla="*/ 2029672 w 2766336"/>
              <a:gd name="connsiteY26" fmla="*/ 271766 h 1573553"/>
              <a:gd name="connsiteX27" fmla="*/ 1934422 w 2766336"/>
              <a:gd name="connsiteY27" fmla="*/ 359873 h 1573553"/>
              <a:gd name="connsiteX28" fmla="*/ 2048722 w 2766336"/>
              <a:gd name="connsiteY28" fmla="*/ 331298 h 1573553"/>
              <a:gd name="connsiteX29" fmla="*/ 2143971 w 2766336"/>
              <a:gd name="connsiteY29" fmla="*/ 271766 h 1573553"/>
              <a:gd name="connsiteX30" fmla="*/ 2067772 w 2766336"/>
              <a:gd name="connsiteY30" fmla="*/ 264623 h 1573553"/>
              <a:gd name="connsiteX31" fmla="*/ 2067772 w 2766336"/>
              <a:gd name="connsiteY31" fmla="*/ 202710 h 1573553"/>
              <a:gd name="connsiteX32" fmla="*/ 2117777 w 2766336"/>
              <a:gd name="connsiteY32" fmla="*/ 202710 h 1573553"/>
              <a:gd name="connsiteX33" fmla="*/ 2224933 w 2766336"/>
              <a:gd name="connsiteY33" fmla="*/ 97935 h 1573553"/>
              <a:gd name="connsiteX34" fmla="*/ 2274939 w 2766336"/>
              <a:gd name="connsiteY34" fmla="*/ 305 h 1573553"/>
              <a:gd name="connsiteX35" fmla="*/ 2239221 w 2766336"/>
              <a:gd name="connsiteY35" fmla="*/ 114604 h 1573553"/>
              <a:gd name="connsiteX36" fmla="*/ 2165403 w 2766336"/>
              <a:gd name="connsiteY36" fmla="*/ 193186 h 1573553"/>
              <a:gd name="connsiteX37" fmla="*/ 2334472 w 2766336"/>
              <a:gd name="connsiteY37" fmla="*/ 257480 h 1573553"/>
              <a:gd name="connsiteX38" fmla="*/ 2736902 w 2766336"/>
              <a:gd name="connsiteY38" fmla="*/ 205092 h 1573553"/>
              <a:gd name="connsiteX39" fmla="*/ 2699673 w 2766336"/>
              <a:gd name="connsiteY39" fmla="*/ 559163 h 1573553"/>
              <a:gd name="connsiteX40" fmla="*/ 2632128 w 2766336"/>
              <a:gd name="connsiteY40" fmla="*/ 967092 h 1573553"/>
              <a:gd name="connsiteX41" fmla="*/ 2463059 w 2766336"/>
              <a:gd name="connsiteY41" fmla="*/ 869462 h 1573553"/>
              <a:gd name="connsiteX42" fmla="*/ 2298753 w 2766336"/>
              <a:gd name="connsiteY42" fmla="*/ 926612 h 1573553"/>
              <a:gd name="connsiteX43" fmla="*/ 2277322 w 2766336"/>
              <a:gd name="connsiteY43" fmla="*/ 1062342 h 1573553"/>
              <a:gd name="connsiteX44" fmla="*/ 2043959 w 2766336"/>
              <a:gd name="connsiteY44" fmla="*/ 1148067 h 1573553"/>
              <a:gd name="connsiteX45" fmla="*/ 2022528 w 2766336"/>
              <a:gd name="connsiteY45" fmla="*/ 1238556 h 1573553"/>
              <a:gd name="connsiteX46" fmla="*/ 1955853 w 2766336"/>
              <a:gd name="connsiteY46" fmla="*/ 1309993 h 1573553"/>
              <a:gd name="connsiteX47" fmla="*/ 2015384 w 2766336"/>
              <a:gd name="connsiteY47" fmla="*/ 1350474 h 1573553"/>
              <a:gd name="connsiteX48" fmla="*/ 1922515 w 2766336"/>
              <a:gd name="connsiteY48" fmla="*/ 1450487 h 1573553"/>
              <a:gd name="connsiteX49" fmla="*/ 1901084 w 2766336"/>
              <a:gd name="connsiteY49" fmla="*/ 1533831 h 1573553"/>
              <a:gd name="connsiteX50" fmla="*/ 1810262 w 2766336"/>
              <a:gd name="connsiteY50" fmla="*/ 1573012 h 1573553"/>
              <a:gd name="connsiteX51" fmla="*/ 1729632 w 2766336"/>
              <a:gd name="connsiteY51" fmla="*/ 1557643 h 1573553"/>
              <a:gd name="connsiteX52" fmla="*/ 1703438 w 2766336"/>
              <a:gd name="connsiteY52" fmla="*/ 1571931 h 1573553"/>
              <a:gd name="connsiteX53" fmla="*/ 1648672 w 2766336"/>
              <a:gd name="connsiteY53" fmla="*/ 1543356 h 1573553"/>
              <a:gd name="connsiteX54" fmla="*/ 1608188 w 2766336"/>
              <a:gd name="connsiteY54" fmla="*/ 1507637 h 1573553"/>
              <a:gd name="connsiteX55" fmla="*/ 1565328 w 2766336"/>
              <a:gd name="connsiteY55" fmla="*/ 1479061 h 1573553"/>
              <a:gd name="connsiteX56" fmla="*/ 1593901 w 2766336"/>
              <a:gd name="connsiteY56" fmla="*/ 1455250 h 1573553"/>
              <a:gd name="connsiteX57" fmla="*/ 1581995 w 2766336"/>
              <a:gd name="connsiteY57" fmla="*/ 1438581 h 1573553"/>
              <a:gd name="connsiteX58" fmla="*/ 1520082 w 2766336"/>
              <a:gd name="connsiteY58" fmla="*/ 1426675 h 1573553"/>
              <a:gd name="connsiteX59" fmla="*/ 1501032 w 2766336"/>
              <a:gd name="connsiteY59" fmla="*/ 1402862 h 1573553"/>
              <a:gd name="connsiteX60" fmla="*/ 1462934 w 2766336"/>
              <a:gd name="connsiteY60" fmla="*/ 1379050 h 1573553"/>
              <a:gd name="connsiteX61" fmla="*/ 1458170 w 2766336"/>
              <a:gd name="connsiteY61" fmla="*/ 1390956 h 1573553"/>
              <a:gd name="connsiteX62" fmla="*/ 1472459 w 2766336"/>
              <a:gd name="connsiteY62" fmla="*/ 1429056 h 1573553"/>
              <a:gd name="connsiteX63" fmla="*/ 1441501 w 2766336"/>
              <a:gd name="connsiteY63" fmla="*/ 1443343 h 1573553"/>
              <a:gd name="connsiteX64" fmla="*/ 1415309 w 2766336"/>
              <a:gd name="connsiteY64" fmla="*/ 1457630 h 1573553"/>
              <a:gd name="connsiteX65" fmla="*/ 1398638 w 2766336"/>
              <a:gd name="connsiteY65" fmla="*/ 1450487 h 1573553"/>
              <a:gd name="connsiteX66" fmla="*/ 1353395 w 2766336"/>
              <a:gd name="connsiteY66" fmla="*/ 1388575 h 1573553"/>
              <a:gd name="connsiteX67" fmla="*/ 1308153 w 2766336"/>
              <a:gd name="connsiteY67" fmla="*/ 1355237 h 1573553"/>
              <a:gd name="connsiteX68" fmla="*/ 1329584 w 2766336"/>
              <a:gd name="connsiteY68" fmla="*/ 1338568 h 1573553"/>
              <a:gd name="connsiteX69" fmla="*/ 1351015 w 2766336"/>
              <a:gd name="connsiteY69" fmla="*/ 1298087 h 1573553"/>
              <a:gd name="connsiteX70" fmla="*/ 1336726 w 2766336"/>
              <a:gd name="connsiteY70" fmla="*/ 1286181 h 1573553"/>
              <a:gd name="connsiteX71" fmla="*/ 1298628 w 2766336"/>
              <a:gd name="connsiteY71" fmla="*/ 1288562 h 1573553"/>
              <a:gd name="connsiteX72" fmla="*/ 1222428 w 2766336"/>
              <a:gd name="connsiteY72" fmla="*/ 1245700 h 1573553"/>
              <a:gd name="connsiteX73" fmla="*/ 1179563 w 2766336"/>
              <a:gd name="connsiteY73" fmla="*/ 1226650 h 1573553"/>
              <a:gd name="connsiteX74" fmla="*/ 1170040 w 2766336"/>
              <a:gd name="connsiteY74" fmla="*/ 1226650 h 1573553"/>
              <a:gd name="connsiteX75" fmla="*/ 1158134 w 2766336"/>
              <a:gd name="connsiteY75" fmla="*/ 1162356 h 1573553"/>
              <a:gd name="connsiteX76" fmla="*/ 1170040 w 2766336"/>
              <a:gd name="connsiteY76" fmla="*/ 1098062 h 1573553"/>
              <a:gd name="connsiteX77" fmla="*/ 1139084 w 2766336"/>
              <a:gd name="connsiteY77" fmla="*/ 1064725 h 1573553"/>
              <a:gd name="connsiteX78" fmla="*/ 1086697 w 2766336"/>
              <a:gd name="connsiteY78" fmla="*/ 1040912 h 1573553"/>
              <a:gd name="connsiteX79" fmla="*/ 1112890 w 2766336"/>
              <a:gd name="connsiteY79" fmla="*/ 1017100 h 1573553"/>
              <a:gd name="connsiteX80" fmla="*/ 1158134 w 2766336"/>
              <a:gd name="connsiteY80" fmla="*/ 1021862 h 1573553"/>
              <a:gd name="connsiteX81" fmla="*/ 1153372 w 2766336"/>
              <a:gd name="connsiteY81" fmla="*/ 974237 h 1573553"/>
              <a:gd name="connsiteX82" fmla="*/ 1124797 w 2766336"/>
              <a:gd name="connsiteY82" fmla="*/ 969475 h 1573553"/>
              <a:gd name="connsiteX83" fmla="*/ 1129559 w 2766336"/>
              <a:gd name="connsiteY83" fmla="*/ 921850 h 1573553"/>
              <a:gd name="connsiteX84" fmla="*/ 1098603 w 2766336"/>
              <a:gd name="connsiteY84" fmla="*/ 907562 h 1573553"/>
              <a:gd name="connsiteX85" fmla="*/ 1100984 w 2766336"/>
              <a:gd name="connsiteY85" fmla="*/ 871843 h 1573553"/>
              <a:gd name="connsiteX86" fmla="*/ 1053359 w 2766336"/>
              <a:gd name="connsiteY86" fmla="*/ 857556 h 1573553"/>
              <a:gd name="connsiteX87" fmla="*/ 1034309 w 2766336"/>
              <a:gd name="connsiteY87" fmla="*/ 878987 h 1573553"/>
              <a:gd name="connsiteX88" fmla="*/ 1005732 w 2766336"/>
              <a:gd name="connsiteY88" fmla="*/ 881368 h 1573553"/>
              <a:gd name="connsiteX89" fmla="*/ 955728 w 2766336"/>
              <a:gd name="connsiteY89" fmla="*/ 886131 h 1573553"/>
              <a:gd name="connsiteX90" fmla="*/ 924772 w 2766336"/>
              <a:gd name="connsiteY90" fmla="*/ 907562 h 1573553"/>
              <a:gd name="connsiteX91" fmla="*/ 924772 w 2766336"/>
              <a:gd name="connsiteY91" fmla="*/ 876606 h 1573553"/>
              <a:gd name="connsiteX92" fmla="*/ 884290 w 2766336"/>
              <a:gd name="connsiteY92" fmla="*/ 871843 h 1573553"/>
              <a:gd name="connsiteX93" fmla="*/ 891432 w 2766336"/>
              <a:gd name="connsiteY93" fmla="*/ 893275 h 1573553"/>
              <a:gd name="connsiteX94" fmla="*/ 886672 w 2766336"/>
              <a:gd name="connsiteY94" fmla="*/ 912325 h 1573553"/>
              <a:gd name="connsiteX95" fmla="*/ 800947 w 2766336"/>
              <a:gd name="connsiteY95" fmla="*/ 859936 h 1573553"/>
              <a:gd name="connsiteX96" fmla="*/ 779515 w 2766336"/>
              <a:gd name="connsiteY96" fmla="*/ 826600 h 1573553"/>
              <a:gd name="connsiteX97" fmla="*/ 791422 w 2766336"/>
              <a:gd name="connsiteY97" fmla="*/ 786117 h 1573553"/>
              <a:gd name="connsiteX98" fmla="*/ 760465 w 2766336"/>
              <a:gd name="connsiteY98" fmla="*/ 781356 h 1573553"/>
              <a:gd name="connsiteX99" fmla="*/ 712840 w 2766336"/>
              <a:gd name="connsiteY99" fmla="*/ 795643 h 1573553"/>
              <a:gd name="connsiteX100" fmla="*/ 703315 w 2766336"/>
              <a:gd name="connsiteY100" fmla="*/ 809931 h 1573553"/>
              <a:gd name="connsiteX101" fmla="*/ 679503 w 2766336"/>
              <a:gd name="connsiteY101" fmla="*/ 826600 h 1573553"/>
              <a:gd name="connsiteX102" fmla="*/ 672359 w 2766336"/>
              <a:gd name="connsiteY102" fmla="*/ 843268 h 1573553"/>
              <a:gd name="connsiteX103" fmla="*/ 631878 w 2766336"/>
              <a:gd name="connsiteY103" fmla="*/ 876606 h 1573553"/>
              <a:gd name="connsiteX104" fmla="*/ 634257 w 2766336"/>
              <a:gd name="connsiteY104" fmla="*/ 898037 h 1573553"/>
              <a:gd name="connsiteX105" fmla="*/ 648547 w 2766336"/>
              <a:gd name="connsiteY105" fmla="*/ 917087 h 1573553"/>
              <a:gd name="connsiteX106" fmla="*/ 572347 w 2766336"/>
              <a:gd name="connsiteY106" fmla="*/ 902800 h 1573553"/>
              <a:gd name="connsiteX107" fmla="*/ 539009 w 2766336"/>
              <a:gd name="connsiteY107" fmla="*/ 907562 h 1573553"/>
              <a:gd name="connsiteX108" fmla="*/ 586632 w 2766336"/>
              <a:gd name="connsiteY108" fmla="*/ 938518 h 1573553"/>
              <a:gd name="connsiteX109" fmla="*/ 610447 w 2766336"/>
              <a:gd name="connsiteY109" fmla="*/ 950425 h 1573553"/>
              <a:gd name="connsiteX110" fmla="*/ 636640 w 2766336"/>
              <a:gd name="connsiteY110" fmla="*/ 1002812 h 1573553"/>
              <a:gd name="connsiteX111" fmla="*/ 569963 w 2766336"/>
              <a:gd name="connsiteY111" fmla="*/ 1019481 h 1573553"/>
              <a:gd name="connsiteX112" fmla="*/ 548534 w 2766336"/>
              <a:gd name="connsiteY112" fmla="*/ 1031387 h 1573553"/>
              <a:gd name="connsiteX113" fmla="*/ 524720 w 2766336"/>
              <a:gd name="connsiteY113" fmla="*/ 1002812 h 1573553"/>
              <a:gd name="connsiteX114" fmla="*/ 500907 w 2766336"/>
              <a:gd name="connsiteY114" fmla="*/ 971856 h 1573553"/>
              <a:gd name="connsiteX115" fmla="*/ 503288 w 2766336"/>
              <a:gd name="connsiteY115" fmla="*/ 933756 h 1573553"/>
              <a:gd name="connsiteX116" fmla="*/ 500907 w 2766336"/>
              <a:gd name="connsiteY116" fmla="*/ 914706 h 1573553"/>
              <a:gd name="connsiteX117" fmla="*/ 519957 w 2766336"/>
              <a:gd name="connsiteY117" fmla="*/ 881368 h 1573553"/>
              <a:gd name="connsiteX118" fmla="*/ 479477 w 2766336"/>
              <a:gd name="connsiteY118" fmla="*/ 890893 h 1573553"/>
              <a:gd name="connsiteX119" fmla="*/ 450901 w 2766336"/>
              <a:gd name="connsiteY119" fmla="*/ 952806 h 1573553"/>
              <a:gd name="connsiteX120" fmla="*/ 443757 w 2766336"/>
              <a:gd name="connsiteY120" fmla="*/ 976618 h 1573553"/>
              <a:gd name="connsiteX121" fmla="*/ 412801 w 2766336"/>
              <a:gd name="connsiteY121" fmla="*/ 993287 h 1573553"/>
              <a:gd name="connsiteX122" fmla="*/ 365176 w 2766336"/>
              <a:gd name="connsiteY122" fmla="*/ 990906 h 1573553"/>
              <a:gd name="connsiteX123" fmla="*/ 358032 w 2766336"/>
              <a:gd name="connsiteY123" fmla="*/ 1007575 h 1573553"/>
              <a:gd name="connsiteX124" fmla="*/ 358032 w 2766336"/>
              <a:gd name="connsiteY124" fmla="*/ 1055200 h 1573553"/>
              <a:gd name="connsiteX125" fmla="*/ 298501 w 2766336"/>
              <a:gd name="connsiteY125" fmla="*/ 1059962 h 1573553"/>
              <a:gd name="connsiteX126" fmla="*/ 236588 w 2766336"/>
              <a:gd name="connsiteY126" fmla="*/ 1093300 h 1573553"/>
              <a:gd name="connsiteX127" fmla="*/ 238970 w 2766336"/>
              <a:gd name="connsiteY127" fmla="*/ 1121875 h 1573553"/>
              <a:gd name="connsiteX128" fmla="*/ 186583 w 2766336"/>
              <a:gd name="connsiteY128" fmla="*/ 1109968 h 1573553"/>
              <a:gd name="connsiteX129" fmla="*/ 153245 w 2766336"/>
              <a:gd name="connsiteY129" fmla="*/ 1117112 h 1573553"/>
              <a:gd name="connsiteX130" fmla="*/ 108001 w 2766336"/>
              <a:gd name="connsiteY130" fmla="*/ 1098062 h 1573553"/>
              <a:gd name="connsiteX131" fmla="*/ 91333 w 2766336"/>
              <a:gd name="connsiteY131" fmla="*/ 1098062 h 1573553"/>
              <a:gd name="connsiteX132" fmla="*/ 7989 w 2766336"/>
              <a:gd name="connsiteY132" fmla="*/ 1121875 h 1573553"/>
              <a:gd name="connsiteX133" fmla="*/ 10371 w 2766336"/>
              <a:gd name="connsiteY133" fmla="*/ 1074250 h 1573553"/>
              <a:gd name="connsiteX134" fmla="*/ 11213 w 2766336"/>
              <a:gd name="connsiteY134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65151 w 2766336"/>
              <a:gd name="connsiteY4" fmla="*/ 507512 h 1573553"/>
              <a:gd name="connsiteX5" fmla="*/ 91332 w 2766336"/>
              <a:gd name="connsiteY5" fmla="*/ 386068 h 1573553"/>
              <a:gd name="connsiteX6" fmla="*/ 146103 w 2766336"/>
              <a:gd name="connsiteY6" fmla="*/ 224142 h 1573553"/>
              <a:gd name="connsiteX7" fmla="*/ 329459 w 2766336"/>
              <a:gd name="connsiteY7" fmla="*/ 364636 h 1573553"/>
              <a:gd name="connsiteX8" fmla="*/ 503290 w 2766336"/>
              <a:gd name="connsiteY8" fmla="*/ 250336 h 1573553"/>
              <a:gd name="connsiteX9" fmla="*/ 517576 w 2766336"/>
              <a:gd name="connsiteY9" fmla="*/ 359875 h 1573553"/>
              <a:gd name="connsiteX10" fmla="*/ 465188 w 2766336"/>
              <a:gd name="connsiteY10" fmla="*/ 424168 h 1573553"/>
              <a:gd name="connsiteX11" fmla="*/ 567582 w 2766336"/>
              <a:gd name="connsiteY11" fmla="*/ 517037 h 1573553"/>
              <a:gd name="connsiteX12" fmla="*/ 624734 w 2766336"/>
              <a:gd name="connsiteY12" fmla="*/ 495605 h 1573553"/>
              <a:gd name="connsiteX13" fmla="*/ 703313 w 2766336"/>
              <a:gd name="connsiteY13" fmla="*/ 483700 h 1573553"/>
              <a:gd name="connsiteX14" fmla="*/ 889053 w 2766336"/>
              <a:gd name="connsiteY14" fmla="*/ 562280 h 1573553"/>
              <a:gd name="connsiteX15" fmla="*/ 965254 w 2766336"/>
              <a:gd name="connsiteY15" fmla="*/ 426549 h 1573553"/>
              <a:gd name="connsiteX16" fmla="*/ 865240 w 2766336"/>
              <a:gd name="connsiteY16" fmla="*/ 417024 h 1573553"/>
              <a:gd name="connsiteX17" fmla="*/ 853334 w 2766336"/>
              <a:gd name="connsiteY17" fmla="*/ 357491 h 1573553"/>
              <a:gd name="connsiteX18" fmla="*/ 1091457 w 2766336"/>
              <a:gd name="connsiteY18" fmla="*/ 436075 h 1573553"/>
              <a:gd name="connsiteX19" fmla="*/ 1115270 w 2766336"/>
              <a:gd name="connsiteY19" fmla="*/ 500368 h 1573553"/>
              <a:gd name="connsiteX20" fmla="*/ 1136701 w 2766336"/>
              <a:gd name="connsiteY20" fmla="*/ 512275 h 1573553"/>
              <a:gd name="connsiteX21" fmla="*/ 1134320 w 2766336"/>
              <a:gd name="connsiteY21" fmla="*/ 421787 h 1573553"/>
              <a:gd name="connsiteX22" fmla="*/ 1186709 w 2766336"/>
              <a:gd name="connsiteY22" fmla="*/ 340823 h 1573553"/>
              <a:gd name="connsiteX23" fmla="*/ 1500699 w 2766336"/>
              <a:gd name="connsiteY23" fmla="*/ 250164 h 1573553"/>
              <a:gd name="connsiteX24" fmla="*/ 1641528 w 2766336"/>
              <a:gd name="connsiteY24" fmla="*/ 188423 h 1573553"/>
              <a:gd name="connsiteX25" fmla="*/ 1796309 w 2766336"/>
              <a:gd name="connsiteY25" fmla="*/ 183660 h 1573553"/>
              <a:gd name="connsiteX26" fmla="*/ 1867747 w 2766336"/>
              <a:gd name="connsiteY26" fmla="*/ 309866 h 1573553"/>
              <a:gd name="connsiteX27" fmla="*/ 2029672 w 2766336"/>
              <a:gd name="connsiteY27" fmla="*/ 271766 h 1573553"/>
              <a:gd name="connsiteX28" fmla="*/ 1934422 w 2766336"/>
              <a:gd name="connsiteY28" fmla="*/ 359873 h 1573553"/>
              <a:gd name="connsiteX29" fmla="*/ 2048722 w 2766336"/>
              <a:gd name="connsiteY29" fmla="*/ 331298 h 1573553"/>
              <a:gd name="connsiteX30" fmla="*/ 2143971 w 2766336"/>
              <a:gd name="connsiteY30" fmla="*/ 271766 h 1573553"/>
              <a:gd name="connsiteX31" fmla="*/ 2067772 w 2766336"/>
              <a:gd name="connsiteY31" fmla="*/ 264623 h 1573553"/>
              <a:gd name="connsiteX32" fmla="*/ 2067772 w 2766336"/>
              <a:gd name="connsiteY32" fmla="*/ 202710 h 1573553"/>
              <a:gd name="connsiteX33" fmla="*/ 2117777 w 2766336"/>
              <a:gd name="connsiteY33" fmla="*/ 202710 h 1573553"/>
              <a:gd name="connsiteX34" fmla="*/ 2224933 w 2766336"/>
              <a:gd name="connsiteY34" fmla="*/ 97935 h 1573553"/>
              <a:gd name="connsiteX35" fmla="*/ 2274939 w 2766336"/>
              <a:gd name="connsiteY35" fmla="*/ 305 h 1573553"/>
              <a:gd name="connsiteX36" fmla="*/ 2239221 w 2766336"/>
              <a:gd name="connsiteY36" fmla="*/ 114604 h 1573553"/>
              <a:gd name="connsiteX37" fmla="*/ 2165403 w 2766336"/>
              <a:gd name="connsiteY37" fmla="*/ 193186 h 1573553"/>
              <a:gd name="connsiteX38" fmla="*/ 2334472 w 2766336"/>
              <a:gd name="connsiteY38" fmla="*/ 257480 h 1573553"/>
              <a:gd name="connsiteX39" fmla="*/ 2736902 w 2766336"/>
              <a:gd name="connsiteY39" fmla="*/ 205092 h 1573553"/>
              <a:gd name="connsiteX40" fmla="*/ 2699673 w 2766336"/>
              <a:gd name="connsiteY40" fmla="*/ 559163 h 1573553"/>
              <a:gd name="connsiteX41" fmla="*/ 2632128 w 2766336"/>
              <a:gd name="connsiteY41" fmla="*/ 967092 h 1573553"/>
              <a:gd name="connsiteX42" fmla="*/ 2463059 w 2766336"/>
              <a:gd name="connsiteY42" fmla="*/ 869462 h 1573553"/>
              <a:gd name="connsiteX43" fmla="*/ 2298753 w 2766336"/>
              <a:gd name="connsiteY43" fmla="*/ 926612 h 1573553"/>
              <a:gd name="connsiteX44" fmla="*/ 2277322 w 2766336"/>
              <a:gd name="connsiteY44" fmla="*/ 1062342 h 1573553"/>
              <a:gd name="connsiteX45" fmla="*/ 2043959 w 2766336"/>
              <a:gd name="connsiteY45" fmla="*/ 1148067 h 1573553"/>
              <a:gd name="connsiteX46" fmla="*/ 2022528 w 2766336"/>
              <a:gd name="connsiteY46" fmla="*/ 1238556 h 1573553"/>
              <a:gd name="connsiteX47" fmla="*/ 1955853 w 2766336"/>
              <a:gd name="connsiteY47" fmla="*/ 1309993 h 1573553"/>
              <a:gd name="connsiteX48" fmla="*/ 2015384 w 2766336"/>
              <a:gd name="connsiteY48" fmla="*/ 1350474 h 1573553"/>
              <a:gd name="connsiteX49" fmla="*/ 1922515 w 2766336"/>
              <a:gd name="connsiteY49" fmla="*/ 1450487 h 1573553"/>
              <a:gd name="connsiteX50" fmla="*/ 1901084 w 2766336"/>
              <a:gd name="connsiteY50" fmla="*/ 1533831 h 1573553"/>
              <a:gd name="connsiteX51" fmla="*/ 1810262 w 2766336"/>
              <a:gd name="connsiteY51" fmla="*/ 1573012 h 1573553"/>
              <a:gd name="connsiteX52" fmla="*/ 1729632 w 2766336"/>
              <a:gd name="connsiteY52" fmla="*/ 1557643 h 1573553"/>
              <a:gd name="connsiteX53" fmla="*/ 1703438 w 2766336"/>
              <a:gd name="connsiteY53" fmla="*/ 1571931 h 1573553"/>
              <a:gd name="connsiteX54" fmla="*/ 1648672 w 2766336"/>
              <a:gd name="connsiteY54" fmla="*/ 1543356 h 1573553"/>
              <a:gd name="connsiteX55" fmla="*/ 1608188 w 2766336"/>
              <a:gd name="connsiteY55" fmla="*/ 1507637 h 1573553"/>
              <a:gd name="connsiteX56" fmla="*/ 1565328 w 2766336"/>
              <a:gd name="connsiteY56" fmla="*/ 1479061 h 1573553"/>
              <a:gd name="connsiteX57" fmla="*/ 1593901 w 2766336"/>
              <a:gd name="connsiteY57" fmla="*/ 1455250 h 1573553"/>
              <a:gd name="connsiteX58" fmla="*/ 1581995 w 2766336"/>
              <a:gd name="connsiteY58" fmla="*/ 1438581 h 1573553"/>
              <a:gd name="connsiteX59" fmla="*/ 1520082 w 2766336"/>
              <a:gd name="connsiteY59" fmla="*/ 1426675 h 1573553"/>
              <a:gd name="connsiteX60" fmla="*/ 1501032 w 2766336"/>
              <a:gd name="connsiteY60" fmla="*/ 1402862 h 1573553"/>
              <a:gd name="connsiteX61" fmla="*/ 1462934 w 2766336"/>
              <a:gd name="connsiteY61" fmla="*/ 1379050 h 1573553"/>
              <a:gd name="connsiteX62" fmla="*/ 1458170 w 2766336"/>
              <a:gd name="connsiteY62" fmla="*/ 1390956 h 1573553"/>
              <a:gd name="connsiteX63" fmla="*/ 1472459 w 2766336"/>
              <a:gd name="connsiteY63" fmla="*/ 1429056 h 1573553"/>
              <a:gd name="connsiteX64" fmla="*/ 1441501 w 2766336"/>
              <a:gd name="connsiteY64" fmla="*/ 1443343 h 1573553"/>
              <a:gd name="connsiteX65" fmla="*/ 1415309 w 2766336"/>
              <a:gd name="connsiteY65" fmla="*/ 1457630 h 1573553"/>
              <a:gd name="connsiteX66" fmla="*/ 1398638 w 2766336"/>
              <a:gd name="connsiteY66" fmla="*/ 1450487 h 1573553"/>
              <a:gd name="connsiteX67" fmla="*/ 1353395 w 2766336"/>
              <a:gd name="connsiteY67" fmla="*/ 1388575 h 1573553"/>
              <a:gd name="connsiteX68" fmla="*/ 1308153 w 2766336"/>
              <a:gd name="connsiteY68" fmla="*/ 1355237 h 1573553"/>
              <a:gd name="connsiteX69" fmla="*/ 1329584 w 2766336"/>
              <a:gd name="connsiteY69" fmla="*/ 1338568 h 1573553"/>
              <a:gd name="connsiteX70" fmla="*/ 1351015 w 2766336"/>
              <a:gd name="connsiteY70" fmla="*/ 1298087 h 1573553"/>
              <a:gd name="connsiteX71" fmla="*/ 1336726 w 2766336"/>
              <a:gd name="connsiteY71" fmla="*/ 1286181 h 1573553"/>
              <a:gd name="connsiteX72" fmla="*/ 1298628 w 2766336"/>
              <a:gd name="connsiteY72" fmla="*/ 1288562 h 1573553"/>
              <a:gd name="connsiteX73" fmla="*/ 1222428 w 2766336"/>
              <a:gd name="connsiteY73" fmla="*/ 1245700 h 1573553"/>
              <a:gd name="connsiteX74" fmla="*/ 1179563 w 2766336"/>
              <a:gd name="connsiteY74" fmla="*/ 1226650 h 1573553"/>
              <a:gd name="connsiteX75" fmla="*/ 1170040 w 2766336"/>
              <a:gd name="connsiteY75" fmla="*/ 1226650 h 1573553"/>
              <a:gd name="connsiteX76" fmla="*/ 1158134 w 2766336"/>
              <a:gd name="connsiteY76" fmla="*/ 1162356 h 1573553"/>
              <a:gd name="connsiteX77" fmla="*/ 1170040 w 2766336"/>
              <a:gd name="connsiteY77" fmla="*/ 1098062 h 1573553"/>
              <a:gd name="connsiteX78" fmla="*/ 1139084 w 2766336"/>
              <a:gd name="connsiteY78" fmla="*/ 1064725 h 1573553"/>
              <a:gd name="connsiteX79" fmla="*/ 1086697 w 2766336"/>
              <a:gd name="connsiteY79" fmla="*/ 1040912 h 1573553"/>
              <a:gd name="connsiteX80" fmla="*/ 1112890 w 2766336"/>
              <a:gd name="connsiteY80" fmla="*/ 1017100 h 1573553"/>
              <a:gd name="connsiteX81" fmla="*/ 1158134 w 2766336"/>
              <a:gd name="connsiteY81" fmla="*/ 1021862 h 1573553"/>
              <a:gd name="connsiteX82" fmla="*/ 1153372 w 2766336"/>
              <a:gd name="connsiteY82" fmla="*/ 974237 h 1573553"/>
              <a:gd name="connsiteX83" fmla="*/ 1124797 w 2766336"/>
              <a:gd name="connsiteY83" fmla="*/ 969475 h 1573553"/>
              <a:gd name="connsiteX84" fmla="*/ 1129559 w 2766336"/>
              <a:gd name="connsiteY84" fmla="*/ 921850 h 1573553"/>
              <a:gd name="connsiteX85" fmla="*/ 1098603 w 2766336"/>
              <a:gd name="connsiteY85" fmla="*/ 907562 h 1573553"/>
              <a:gd name="connsiteX86" fmla="*/ 1100984 w 2766336"/>
              <a:gd name="connsiteY86" fmla="*/ 871843 h 1573553"/>
              <a:gd name="connsiteX87" fmla="*/ 1053359 w 2766336"/>
              <a:gd name="connsiteY87" fmla="*/ 857556 h 1573553"/>
              <a:gd name="connsiteX88" fmla="*/ 1034309 w 2766336"/>
              <a:gd name="connsiteY88" fmla="*/ 878987 h 1573553"/>
              <a:gd name="connsiteX89" fmla="*/ 1005732 w 2766336"/>
              <a:gd name="connsiteY89" fmla="*/ 881368 h 1573553"/>
              <a:gd name="connsiteX90" fmla="*/ 955728 w 2766336"/>
              <a:gd name="connsiteY90" fmla="*/ 886131 h 1573553"/>
              <a:gd name="connsiteX91" fmla="*/ 924772 w 2766336"/>
              <a:gd name="connsiteY91" fmla="*/ 907562 h 1573553"/>
              <a:gd name="connsiteX92" fmla="*/ 924772 w 2766336"/>
              <a:gd name="connsiteY92" fmla="*/ 876606 h 1573553"/>
              <a:gd name="connsiteX93" fmla="*/ 884290 w 2766336"/>
              <a:gd name="connsiteY93" fmla="*/ 871843 h 1573553"/>
              <a:gd name="connsiteX94" fmla="*/ 891432 w 2766336"/>
              <a:gd name="connsiteY94" fmla="*/ 893275 h 1573553"/>
              <a:gd name="connsiteX95" fmla="*/ 886672 w 2766336"/>
              <a:gd name="connsiteY95" fmla="*/ 912325 h 1573553"/>
              <a:gd name="connsiteX96" fmla="*/ 800947 w 2766336"/>
              <a:gd name="connsiteY96" fmla="*/ 859936 h 1573553"/>
              <a:gd name="connsiteX97" fmla="*/ 779515 w 2766336"/>
              <a:gd name="connsiteY97" fmla="*/ 826600 h 1573553"/>
              <a:gd name="connsiteX98" fmla="*/ 791422 w 2766336"/>
              <a:gd name="connsiteY98" fmla="*/ 786117 h 1573553"/>
              <a:gd name="connsiteX99" fmla="*/ 760465 w 2766336"/>
              <a:gd name="connsiteY99" fmla="*/ 781356 h 1573553"/>
              <a:gd name="connsiteX100" fmla="*/ 712840 w 2766336"/>
              <a:gd name="connsiteY100" fmla="*/ 795643 h 1573553"/>
              <a:gd name="connsiteX101" fmla="*/ 703315 w 2766336"/>
              <a:gd name="connsiteY101" fmla="*/ 809931 h 1573553"/>
              <a:gd name="connsiteX102" fmla="*/ 679503 w 2766336"/>
              <a:gd name="connsiteY102" fmla="*/ 826600 h 1573553"/>
              <a:gd name="connsiteX103" fmla="*/ 672359 w 2766336"/>
              <a:gd name="connsiteY103" fmla="*/ 843268 h 1573553"/>
              <a:gd name="connsiteX104" fmla="*/ 631878 w 2766336"/>
              <a:gd name="connsiteY104" fmla="*/ 876606 h 1573553"/>
              <a:gd name="connsiteX105" fmla="*/ 634257 w 2766336"/>
              <a:gd name="connsiteY105" fmla="*/ 898037 h 1573553"/>
              <a:gd name="connsiteX106" fmla="*/ 648547 w 2766336"/>
              <a:gd name="connsiteY106" fmla="*/ 917087 h 1573553"/>
              <a:gd name="connsiteX107" fmla="*/ 572347 w 2766336"/>
              <a:gd name="connsiteY107" fmla="*/ 902800 h 1573553"/>
              <a:gd name="connsiteX108" fmla="*/ 539009 w 2766336"/>
              <a:gd name="connsiteY108" fmla="*/ 907562 h 1573553"/>
              <a:gd name="connsiteX109" fmla="*/ 586632 w 2766336"/>
              <a:gd name="connsiteY109" fmla="*/ 938518 h 1573553"/>
              <a:gd name="connsiteX110" fmla="*/ 610447 w 2766336"/>
              <a:gd name="connsiteY110" fmla="*/ 950425 h 1573553"/>
              <a:gd name="connsiteX111" fmla="*/ 636640 w 2766336"/>
              <a:gd name="connsiteY111" fmla="*/ 1002812 h 1573553"/>
              <a:gd name="connsiteX112" fmla="*/ 569963 w 2766336"/>
              <a:gd name="connsiteY112" fmla="*/ 1019481 h 1573553"/>
              <a:gd name="connsiteX113" fmla="*/ 548534 w 2766336"/>
              <a:gd name="connsiteY113" fmla="*/ 1031387 h 1573553"/>
              <a:gd name="connsiteX114" fmla="*/ 524720 w 2766336"/>
              <a:gd name="connsiteY114" fmla="*/ 1002812 h 1573553"/>
              <a:gd name="connsiteX115" fmla="*/ 500907 w 2766336"/>
              <a:gd name="connsiteY115" fmla="*/ 971856 h 1573553"/>
              <a:gd name="connsiteX116" fmla="*/ 503288 w 2766336"/>
              <a:gd name="connsiteY116" fmla="*/ 933756 h 1573553"/>
              <a:gd name="connsiteX117" fmla="*/ 500907 w 2766336"/>
              <a:gd name="connsiteY117" fmla="*/ 914706 h 1573553"/>
              <a:gd name="connsiteX118" fmla="*/ 519957 w 2766336"/>
              <a:gd name="connsiteY118" fmla="*/ 881368 h 1573553"/>
              <a:gd name="connsiteX119" fmla="*/ 479477 w 2766336"/>
              <a:gd name="connsiteY119" fmla="*/ 890893 h 1573553"/>
              <a:gd name="connsiteX120" fmla="*/ 450901 w 2766336"/>
              <a:gd name="connsiteY120" fmla="*/ 952806 h 1573553"/>
              <a:gd name="connsiteX121" fmla="*/ 443757 w 2766336"/>
              <a:gd name="connsiteY121" fmla="*/ 976618 h 1573553"/>
              <a:gd name="connsiteX122" fmla="*/ 412801 w 2766336"/>
              <a:gd name="connsiteY122" fmla="*/ 993287 h 1573553"/>
              <a:gd name="connsiteX123" fmla="*/ 365176 w 2766336"/>
              <a:gd name="connsiteY123" fmla="*/ 990906 h 1573553"/>
              <a:gd name="connsiteX124" fmla="*/ 358032 w 2766336"/>
              <a:gd name="connsiteY124" fmla="*/ 1007575 h 1573553"/>
              <a:gd name="connsiteX125" fmla="*/ 358032 w 2766336"/>
              <a:gd name="connsiteY125" fmla="*/ 1055200 h 1573553"/>
              <a:gd name="connsiteX126" fmla="*/ 298501 w 2766336"/>
              <a:gd name="connsiteY126" fmla="*/ 1059962 h 1573553"/>
              <a:gd name="connsiteX127" fmla="*/ 236588 w 2766336"/>
              <a:gd name="connsiteY127" fmla="*/ 1093300 h 1573553"/>
              <a:gd name="connsiteX128" fmla="*/ 238970 w 2766336"/>
              <a:gd name="connsiteY128" fmla="*/ 1121875 h 1573553"/>
              <a:gd name="connsiteX129" fmla="*/ 186583 w 2766336"/>
              <a:gd name="connsiteY129" fmla="*/ 1109968 h 1573553"/>
              <a:gd name="connsiteX130" fmla="*/ 153245 w 2766336"/>
              <a:gd name="connsiteY130" fmla="*/ 1117112 h 1573553"/>
              <a:gd name="connsiteX131" fmla="*/ 108001 w 2766336"/>
              <a:gd name="connsiteY131" fmla="*/ 1098062 h 1573553"/>
              <a:gd name="connsiteX132" fmla="*/ 91333 w 2766336"/>
              <a:gd name="connsiteY132" fmla="*/ 1098062 h 1573553"/>
              <a:gd name="connsiteX133" fmla="*/ 7989 w 2766336"/>
              <a:gd name="connsiteY133" fmla="*/ 1121875 h 1573553"/>
              <a:gd name="connsiteX134" fmla="*/ 10371 w 2766336"/>
              <a:gd name="connsiteY134" fmla="*/ 1074250 h 1573553"/>
              <a:gd name="connsiteX135" fmla="*/ 11213 w 2766336"/>
              <a:gd name="connsiteY13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158993 w 2764939"/>
              <a:gd name="connsiteY2" fmla="*/ 836124 h 1573553"/>
              <a:gd name="connsiteX3" fmla="*/ 104225 w 2764939"/>
              <a:gd name="connsiteY3" fmla="*/ 657530 h 1573553"/>
              <a:gd name="connsiteX4" fmla="*/ 166137 w 2764939"/>
              <a:gd name="connsiteY4" fmla="*/ 590855 h 1573553"/>
              <a:gd name="connsiteX5" fmla="*/ 163754 w 2764939"/>
              <a:gd name="connsiteY5" fmla="*/ 507512 h 1573553"/>
              <a:gd name="connsiteX6" fmla="*/ 89935 w 2764939"/>
              <a:gd name="connsiteY6" fmla="*/ 386068 h 1573553"/>
              <a:gd name="connsiteX7" fmla="*/ 144706 w 2764939"/>
              <a:gd name="connsiteY7" fmla="*/ 224142 h 1573553"/>
              <a:gd name="connsiteX8" fmla="*/ 328062 w 2764939"/>
              <a:gd name="connsiteY8" fmla="*/ 364636 h 1573553"/>
              <a:gd name="connsiteX9" fmla="*/ 501893 w 2764939"/>
              <a:gd name="connsiteY9" fmla="*/ 250336 h 1573553"/>
              <a:gd name="connsiteX10" fmla="*/ 516179 w 2764939"/>
              <a:gd name="connsiteY10" fmla="*/ 359875 h 1573553"/>
              <a:gd name="connsiteX11" fmla="*/ 463791 w 2764939"/>
              <a:gd name="connsiteY11" fmla="*/ 424168 h 1573553"/>
              <a:gd name="connsiteX12" fmla="*/ 566185 w 2764939"/>
              <a:gd name="connsiteY12" fmla="*/ 517037 h 1573553"/>
              <a:gd name="connsiteX13" fmla="*/ 623337 w 2764939"/>
              <a:gd name="connsiteY13" fmla="*/ 495605 h 1573553"/>
              <a:gd name="connsiteX14" fmla="*/ 701916 w 2764939"/>
              <a:gd name="connsiteY14" fmla="*/ 483700 h 1573553"/>
              <a:gd name="connsiteX15" fmla="*/ 887656 w 2764939"/>
              <a:gd name="connsiteY15" fmla="*/ 562280 h 1573553"/>
              <a:gd name="connsiteX16" fmla="*/ 963857 w 2764939"/>
              <a:gd name="connsiteY16" fmla="*/ 426549 h 1573553"/>
              <a:gd name="connsiteX17" fmla="*/ 863843 w 2764939"/>
              <a:gd name="connsiteY17" fmla="*/ 417024 h 1573553"/>
              <a:gd name="connsiteX18" fmla="*/ 851937 w 2764939"/>
              <a:gd name="connsiteY18" fmla="*/ 357491 h 1573553"/>
              <a:gd name="connsiteX19" fmla="*/ 1090060 w 2764939"/>
              <a:gd name="connsiteY19" fmla="*/ 436075 h 1573553"/>
              <a:gd name="connsiteX20" fmla="*/ 1113873 w 2764939"/>
              <a:gd name="connsiteY20" fmla="*/ 500368 h 1573553"/>
              <a:gd name="connsiteX21" fmla="*/ 1135304 w 2764939"/>
              <a:gd name="connsiteY21" fmla="*/ 512275 h 1573553"/>
              <a:gd name="connsiteX22" fmla="*/ 1132923 w 2764939"/>
              <a:gd name="connsiteY22" fmla="*/ 421787 h 1573553"/>
              <a:gd name="connsiteX23" fmla="*/ 1185312 w 2764939"/>
              <a:gd name="connsiteY23" fmla="*/ 340823 h 1573553"/>
              <a:gd name="connsiteX24" fmla="*/ 1499302 w 2764939"/>
              <a:gd name="connsiteY24" fmla="*/ 250164 h 1573553"/>
              <a:gd name="connsiteX25" fmla="*/ 1640131 w 2764939"/>
              <a:gd name="connsiteY25" fmla="*/ 188423 h 1573553"/>
              <a:gd name="connsiteX26" fmla="*/ 1794912 w 2764939"/>
              <a:gd name="connsiteY26" fmla="*/ 183660 h 1573553"/>
              <a:gd name="connsiteX27" fmla="*/ 1866350 w 2764939"/>
              <a:gd name="connsiteY27" fmla="*/ 309866 h 1573553"/>
              <a:gd name="connsiteX28" fmla="*/ 2028275 w 2764939"/>
              <a:gd name="connsiteY28" fmla="*/ 271766 h 1573553"/>
              <a:gd name="connsiteX29" fmla="*/ 1933025 w 2764939"/>
              <a:gd name="connsiteY29" fmla="*/ 359873 h 1573553"/>
              <a:gd name="connsiteX30" fmla="*/ 2047325 w 2764939"/>
              <a:gd name="connsiteY30" fmla="*/ 331298 h 1573553"/>
              <a:gd name="connsiteX31" fmla="*/ 2142574 w 2764939"/>
              <a:gd name="connsiteY31" fmla="*/ 271766 h 1573553"/>
              <a:gd name="connsiteX32" fmla="*/ 2066375 w 2764939"/>
              <a:gd name="connsiteY32" fmla="*/ 264623 h 1573553"/>
              <a:gd name="connsiteX33" fmla="*/ 2066375 w 2764939"/>
              <a:gd name="connsiteY33" fmla="*/ 202710 h 1573553"/>
              <a:gd name="connsiteX34" fmla="*/ 2116380 w 2764939"/>
              <a:gd name="connsiteY34" fmla="*/ 202710 h 1573553"/>
              <a:gd name="connsiteX35" fmla="*/ 2223536 w 2764939"/>
              <a:gd name="connsiteY35" fmla="*/ 97935 h 1573553"/>
              <a:gd name="connsiteX36" fmla="*/ 2273542 w 2764939"/>
              <a:gd name="connsiteY36" fmla="*/ 305 h 1573553"/>
              <a:gd name="connsiteX37" fmla="*/ 2237824 w 2764939"/>
              <a:gd name="connsiteY37" fmla="*/ 114604 h 1573553"/>
              <a:gd name="connsiteX38" fmla="*/ 2164006 w 2764939"/>
              <a:gd name="connsiteY38" fmla="*/ 193186 h 1573553"/>
              <a:gd name="connsiteX39" fmla="*/ 2333075 w 2764939"/>
              <a:gd name="connsiteY39" fmla="*/ 257480 h 1573553"/>
              <a:gd name="connsiteX40" fmla="*/ 2735505 w 2764939"/>
              <a:gd name="connsiteY40" fmla="*/ 205092 h 1573553"/>
              <a:gd name="connsiteX41" fmla="*/ 2698276 w 2764939"/>
              <a:gd name="connsiteY41" fmla="*/ 559163 h 1573553"/>
              <a:gd name="connsiteX42" fmla="*/ 2630731 w 2764939"/>
              <a:gd name="connsiteY42" fmla="*/ 967092 h 1573553"/>
              <a:gd name="connsiteX43" fmla="*/ 2461662 w 2764939"/>
              <a:gd name="connsiteY43" fmla="*/ 869462 h 1573553"/>
              <a:gd name="connsiteX44" fmla="*/ 2297356 w 2764939"/>
              <a:gd name="connsiteY44" fmla="*/ 926612 h 1573553"/>
              <a:gd name="connsiteX45" fmla="*/ 2275925 w 2764939"/>
              <a:gd name="connsiteY45" fmla="*/ 1062342 h 1573553"/>
              <a:gd name="connsiteX46" fmla="*/ 2042562 w 2764939"/>
              <a:gd name="connsiteY46" fmla="*/ 1148067 h 1573553"/>
              <a:gd name="connsiteX47" fmla="*/ 2021131 w 2764939"/>
              <a:gd name="connsiteY47" fmla="*/ 1238556 h 1573553"/>
              <a:gd name="connsiteX48" fmla="*/ 1954456 w 2764939"/>
              <a:gd name="connsiteY48" fmla="*/ 1309993 h 1573553"/>
              <a:gd name="connsiteX49" fmla="*/ 2013987 w 2764939"/>
              <a:gd name="connsiteY49" fmla="*/ 1350474 h 1573553"/>
              <a:gd name="connsiteX50" fmla="*/ 1921118 w 2764939"/>
              <a:gd name="connsiteY50" fmla="*/ 1450487 h 1573553"/>
              <a:gd name="connsiteX51" fmla="*/ 1899687 w 2764939"/>
              <a:gd name="connsiteY51" fmla="*/ 1533831 h 1573553"/>
              <a:gd name="connsiteX52" fmla="*/ 1808865 w 2764939"/>
              <a:gd name="connsiteY52" fmla="*/ 1573012 h 1573553"/>
              <a:gd name="connsiteX53" fmla="*/ 1728235 w 2764939"/>
              <a:gd name="connsiteY53" fmla="*/ 1557643 h 1573553"/>
              <a:gd name="connsiteX54" fmla="*/ 1702041 w 2764939"/>
              <a:gd name="connsiteY54" fmla="*/ 1571931 h 1573553"/>
              <a:gd name="connsiteX55" fmla="*/ 1647275 w 2764939"/>
              <a:gd name="connsiteY55" fmla="*/ 1543356 h 1573553"/>
              <a:gd name="connsiteX56" fmla="*/ 1606791 w 2764939"/>
              <a:gd name="connsiteY56" fmla="*/ 1507637 h 1573553"/>
              <a:gd name="connsiteX57" fmla="*/ 1563931 w 2764939"/>
              <a:gd name="connsiteY57" fmla="*/ 1479061 h 1573553"/>
              <a:gd name="connsiteX58" fmla="*/ 1592504 w 2764939"/>
              <a:gd name="connsiteY58" fmla="*/ 1455250 h 1573553"/>
              <a:gd name="connsiteX59" fmla="*/ 1580598 w 2764939"/>
              <a:gd name="connsiteY59" fmla="*/ 1438581 h 1573553"/>
              <a:gd name="connsiteX60" fmla="*/ 1518685 w 2764939"/>
              <a:gd name="connsiteY60" fmla="*/ 1426675 h 1573553"/>
              <a:gd name="connsiteX61" fmla="*/ 1499635 w 2764939"/>
              <a:gd name="connsiteY61" fmla="*/ 1402862 h 1573553"/>
              <a:gd name="connsiteX62" fmla="*/ 1461537 w 2764939"/>
              <a:gd name="connsiteY62" fmla="*/ 1379050 h 1573553"/>
              <a:gd name="connsiteX63" fmla="*/ 1456773 w 2764939"/>
              <a:gd name="connsiteY63" fmla="*/ 1390956 h 1573553"/>
              <a:gd name="connsiteX64" fmla="*/ 1471062 w 2764939"/>
              <a:gd name="connsiteY64" fmla="*/ 1429056 h 1573553"/>
              <a:gd name="connsiteX65" fmla="*/ 1440104 w 2764939"/>
              <a:gd name="connsiteY65" fmla="*/ 1443343 h 1573553"/>
              <a:gd name="connsiteX66" fmla="*/ 1413912 w 2764939"/>
              <a:gd name="connsiteY66" fmla="*/ 1457630 h 1573553"/>
              <a:gd name="connsiteX67" fmla="*/ 1397241 w 2764939"/>
              <a:gd name="connsiteY67" fmla="*/ 1450487 h 1573553"/>
              <a:gd name="connsiteX68" fmla="*/ 1351998 w 2764939"/>
              <a:gd name="connsiteY68" fmla="*/ 1388575 h 1573553"/>
              <a:gd name="connsiteX69" fmla="*/ 1306756 w 2764939"/>
              <a:gd name="connsiteY69" fmla="*/ 1355237 h 1573553"/>
              <a:gd name="connsiteX70" fmla="*/ 1328187 w 2764939"/>
              <a:gd name="connsiteY70" fmla="*/ 1338568 h 1573553"/>
              <a:gd name="connsiteX71" fmla="*/ 1349618 w 2764939"/>
              <a:gd name="connsiteY71" fmla="*/ 1298087 h 1573553"/>
              <a:gd name="connsiteX72" fmla="*/ 1335329 w 2764939"/>
              <a:gd name="connsiteY72" fmla="*/ 1286181 h 1573553"/>
              <a:gd name="connsiteX73" fmla="*/ 1297231 w 2764939"/>
              <a:gd name="connsiteY73" fmla="*/ 1288562 h 1573553"/>
              <a:gd name="connsiteX74" fmla="*/ 1221031 w 2764939"/>
              <a:gd name="connsiteY74" fmla="*/ 1245700 h 1573553"/>
              <a:gd name="connsiteX75" fmla="*/ 1178166 w 2764939"/>
              <a:gd name="connsiteY75" fmla="*/ 1226650 h 1573553"/>
              <a:gd name="connsiteX76" fmla="*/ 1168643 w 2764939"/>
              <a:gd name="connsiteY76" fmla="*/ 1226650 h 1573553"/>
              <a:gd name="connsiteX77" fmla="*/ 1156737 w 2764939"/>
              <a:gd name="connsiteY77" fmla="*/ 1162356 h 1573553"/>
              <a:gd name="connsiteX78" fmla="*/ 1168643 w 2764939"/>
              <a:gd name="connsiteY78" fmla="*/ 1098062 h 1573553"/>
              <a:gd name="connsiteX79" fmla="*/ 1137687 w 2764939"/>
              <a:gd name="connsiteY79" fmla="*/ 1064725 h 1573553"/>
              <a:gd name="connsiteX80" fmla="*/ 1085300 w 2764939"/>
              <a:gd name="connsiteY80" fmla="*/ 1040912 h 1573553"/>
              <a:gd name="connsiteX81" fmla="*/ 1111493 w 2764939"/>
              <a:gd name="connsiteY81" fmla="*/ 1017100 h 1573553"/>
              <a:gd name="connsiteX82" fmla="*/ 1156737 w 2764939"/>
              <a:gd name="connsiteY82" fmla="*/ 1021862 h 1573553"/>
              <a:gd name="connsiteX83" fmla="*/ 1151975 w 2764939"/>
              <a:gd name="connsiteY83" fmla="*/ 974237 h 1573553"/>
              <a:gd name="connsiteX84" fmla="*/ 1123400 w 2764939"/>
              <a:gd name="connsiteY84" fmla="*/ 969475 h 1573553"/>
              <a:gd name="connsiteX85" fmla="*/ 1128162 w 2764939"/>
              <a:gd name="connsiteY85" fmla="*/ 921850 h 1573553"/>
              <a:gd name="connsiteX86" fmla="*/ 1097206 w 2764939"/>
              <a:gd name="connsiteY86" fmla="*/ 907562 h 1573553"/>
              <a:gd name="connsiteX87" fmla="*/ 1099587 w 2764939"/>
              <a:gd name="connsiteY87" fmla="*/ 871843 h 1573553"/>
              <a:gd name="connsiteX88" fmla="*/ 1051962 w 2764939"/>
              <a:gd name="connsiteY88" fmla="*/ 857556 h 1573553"/>
              <a:gd name="connsiteX89" fmla="*/ 1032912 w 2764939"/>
              <a:gd name="connsiteY89" fmla="*/ 878987 h 1573553"/>
              <a:gd name="connsiteX90" fmla="*/ 1004335 w 2764939"/>
              <a:gd name="connsiteY90" fmla="*/ 881368 h 1573553"/>
              <a:gd name="connsiteX91" fmla="*/ 954331 w 2764939"/>
              <a:gd name="connsiteY91" fmla="*/ 886131 h 1573553"/>
              <a:gd name="connsiteX92" fmla="*/ 923375 w 2764939"/>
              <a:gd name="connsiteY92" fmla="*/ 907562 h 1573553"/>
              <a:gd name="connsiteX93" fmla="*/ 923375 w 2764939"/>
              <a:gd name="connsiteY93" fmla="*/ 876606 h 1573553"/>
              <a:gd name="connsiteX94" fmla="*/ 882893 w 2764939"/>
              <a:gd name="connsiteY94" fmla="*/ 871843 h 1573553"/>
              <a:gd name="connsiteX95" fmla="*/ 890035 w 2764939"/>
              <a:gd name="connsiteY95" fmla="*/ 893275 h 1573553"/>
              <a:gd name="connsiteX96" fmla="*/ 885275 w 2764939"/>
              <a:gd name="connsiteY96" fmla="*/ 912325 h 1573553"/>
              <a:gd name="connsiteX97" fmla="*/ 799550 w 2764939"/>
              <a:gd name="connsiteY97" fmla="*/ 859936 h 1573553"/>
              <a:gd name="connsiteX98" fmla="*/ 778118 w 2764939"/>
              <a:gd name="connsiteY98" fmla="*/ 826600 h 1573553"/>
              <a:gd name="connsiteX99" fmla="*/ 790025 w 2764939"/>
              <a:gd name="connsiteY99" fmla="*/ 786117 h 1573553"/>
              <a:gd name="connsiteX100" fmla="*/ 759068 w 2764939"/>
              <a:gd name="connsiteY100" fmla="*/ 781356 h 1573553"/>
              <a:gd name="connsiteX101" fmla="*/ 711443 w 2764939"/>
              <a:gd name="connsiteY101" fmla="*/ 795643 h 1573553"/>
              <a:gd name="connsiteX102" fmla="*/ 701918 w 2764939"/>
              <a:gd name="connsiteY102" fmla="*/ 809931 h 1573553"/>
              <a:gd name="connsiteX103" fmla="*/ 678106 w 2764939"/>
              <a:gd name="connsiteY103" fmla="*/ 826600 h 1573553"/>
              <a:gd name="connsiteX104" fmla="*/ 670962 w 2764939"/>
              <a:gd name="connsiteY104" fmla="*/ 843268 h 1573553"/>
              <a:gd name="connsiteX105" fmla="*/ 630481 w 2764939"/>
              <a:gd name="connsiteY105" fmla="*/ 876606 h 1573553"/>
              <a:gd name="connsiteX106" fmla="*/ 632860 w 2764939"/>
              <a:gd name="connsiteY106" fmla="*/ 898037 h 1573553"/>
              <a:gd name="connsiteX107" fmla="*/ 647150 w 2764939"/>
              <a:gd name="connsiteY107" fmla="*/ 917087 h 1573553"/>
              <a:gd name="connsiteX108" fmla="*/ 570950 w 2764939"/>
              <a:gd name="connsiteY108" fmla="*/ 902800 h 1573553"/>
              <a:gd name="connsiteX109" fmla="*/ 537612 w 2764939"/>
              <a:gd name="connsiteY109" fmla="*/ 907562 h 1573553"/>
              <a:gd name="connsiteX110" fmla="*/ 585235 w 2764939"/>
              <a:gd name="connsiteY110" fmla="*/ 938518 h 1573553"/>
              <a:gd name="connsiteX111" fmla="*/ 609050 w 2764939"/>
              <a:gd name="connsiteY111" fmla="*/ 950425 h 1573553"/>
              <a:gd name="connsiteX112" fmla="*/ 635243 w 2764939"/>
              <a:gd name="connsiteY112" fmla="*/ 1002812 h 1573553"/>
              <a:gd name="connsiteX113" fmla="*/ 568566 w 2764939"/>
              <a:gd name="connsiteY113" fmla="*/ 1019481 h 1573553"/>
              <a:gd name="connsiteX114" fmla="*/ 547137 w 2764939"/>
              <a:gd name="connsiteY114" fmla="*/ 1031387 h 1573553"/>
              <a:gd name="connsiteX115" fmla="*/ 523323 w 2764939"/>
              <a:gd name="connsiteY115" fmla="*/ 1002812 h 1573553"/>
              <a:gd name="connsiteX116" fmla="*/ 499510 w 2764939"/>
              <a:gd name="connsiteY116" fmla="*/ 971856 h 1573553"/>
              <a:gd name="connsiteX117" fmla="*/ 501891 w 2764939"/>
              <a:gd name="connsiteY117" fmla="*/ 933756 h 1573553"/>
              <a:gd name="connsiteX118" fmla="*/ 499510 w 2764939"/>
              <a:gd name="connsiteY118" fmla="*/ 914706 h 1573553"/>
              <a:gd name="connsiteX119" fmla="*/ 518560 w 2764939"/>
              <a:gd name="connsiteY119" fmla="*/ 881368 h 1573553"/>
              <a:gd name="connsiteX120" fmla="*/ 478080 w 2764939"/>
              <a:gd name="connsiteY120" fmla="*/ 890893 h 1573553"/>
              <a:gd name="connsiteX121" fmla="*/ 449504 w 2764939"/>
              <a:gd name="connsiteY121" fmla="*/ 952806 h 1573553"/>
              <a:gd name="connsiteX122" fmla="*/ 442360 w 2764939"/>
              <a:gd name="connsiteY122" fmla="*/ 976618 h 1573553"/>
              <a:gd name="connsiteX123" fmla="*/ 411404 w 2764939"/>
              <a:gd name="connsiteY123" fmla="*/ 993287 h 1573553"/>
              <a:gd name="connsiteX124" fmla="*/ 363779 w 2764939"/>
              <a:gd name="connsiteY124" fmla="*/ 990906 h 1573553"/>
              <a:gd name="connsiteX125" fmla="*/ 356635 w 2764939"/>
              <a:gd name="connsiteY125" fmla="*/ 1007575 h 1573553"/>
              <a:gd name="connsiteX126" fmla="*/ 356635 w 2764939"/>
              <a:gd name="connsiteY126" fmla="*/ 1055200 h 1573553"/>
              <a:gd name="connsiteX127" fmla="*/ 297104 w 2764939"/>
              <a:gd name="connsiteY127" fmla="*/ 1059962 h 1573553"/>
              <a:gd name="connsiteX128" fmla="*/ 235191 w 2764939"/>
              <a:gd name="connsiteY128" fmla="*/ 1093300 h 1573553"/>
              <a:gd name="connsiteX129" fmla="*/ 237573 w 2764939"/>
              <a:gd name="connsiteY129" fmla="*/ 1121875 h 1573553"/>
              <a:gd name="connsiteX130" fmla="*/ 185186 w 2764939"/>
              <a:gd name="connsiteY130" fmla="*/ 1109968 h 1573553"/>
              <a:gd name="connsiteX131" fmla="*/ 151848 w 2764939"/>
              <a:gd name="connsiteY131" fmla="*/ 1117112 h 1573553"/>
              <a:gd name="connsiteX132" fmla="*/ 106604 w 2764939"/>
              <a:gd name="connsiteY132" fmla="*/ 1098062 h 1573553"/>
              <a:gd name="connsiteX133" fmla="*/ 89936 w 2764939"/>
              <a:gd name="connsiteY133" fmla="*/ 1098062 h 1573553"/>
              <a:gd name="connsiteX134" fmla="*/ 6592 w 2764939"/>
              <a:gd name="connsiteY134" fmla="*/ 1121875 h 1573553"/>
              <a:gd name="connsiteX135" fmla="*/ 8974 w 2764939"/>
              <a:gd name="connsiteY135" fmla="*/ 1074250 h 1573553"/>
              <a:gd name="connsiteX136" fmla="*/ 9816 w 2764939"/>
              <a:gd name="connsiteY13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101841 w 2764939"/>
              <a:gd name="connsiteY2" fmla="*/ 1009956 h 1573553"/>
              <a:gd name="connsiteX3" fmla="*/ 158993 w 2764939"/>
              <a:gd name="connsiteY3" fmla="*/ 836124 h 1573553"/>
              <a:gd name="connsiteX4" fmla="*/ 104225 w 2764939"/>
              <a:gd name="connsiteY4" fmla="*/ 657530 h 1573553"/>
              <a:gd name="connsiteX5" fmla="*/ 166137 w 2764939"/>
              <a:gd name="connsiteY5" fmla="*/ 590855 h 1573553"/>
              <a:gd name="connsiteX6" fmla="*/ 163754 w 2764939"/>
              <a:gd name="connsiteY6" fmla="*/ 507512 h 1573553"/>
              <a:gd name="connsiteX7" fmla="*/ 89935 w 2764939"/>
              <a:gd name="connsiteY7" fmla="*/ 386068 h 1573553"/>
              <a:gd name="connsiteX8" fmla="*/ 144706 w 2764939"/>
              <a:gd name="connsiteY8" fmla="*/ 224142 h 1573553"/>
              <a:gd name="connsiteX9" fmla="*/ 328062 w 2764939"/>
              <a:gd name="connsiteY9" fmla="*/ 364636 h 1573553"/>
              <a:gd name="connsiteX10" fmla="*/ 501893 w 2764939"/>
              <a:gd name="connsiteY10" fmla="*/ 250336 h 1573553"/>
              <a:gd name="connsiteX11" fmla="*/ 516179 w 2764939"/>
              <a:gd name="connsiteY11" fmla="*/ 359875 h 1573553"/>
              <a:gd name="connsiteX12" fmla="*/ 463791 w 2764939"/>
              <a:gd name="connsiteY12" fmla="*/ 424168 h 1573553"/>
              <a:gd name="connsiteX13" fmla="*/ 566185 w 2764939"/>
              <a:gd name="connsiteY13" fmla="*/ 517037 h 1573553"/>
              <a:gd name="connsiteX14" fmla="*/ 623337 w 2764939"/>
              <a:gd name="connsiteY14" fmla="*/ 495605 h 1573553"/>
              <a:gd name="connsiteX15" fmla="*/ 701916 w 2764939"/>
              <a:gd name="connsiteY15" fmla="*/ 483700 h 1573553"/>
              <a:gd name="connsiteX16" fmla="*/ 887656 w 2764939"/>
              <a:gd name="connsiteY16" fmla="*/ 562280 h 1573553"/>
              <a:gd name="connsiteX17" fmla="*/ 963857 w 2764939"/>
              <a:gd name="connsiteY17" fmla="*/ 426549 h 1573553"/>
              <a:gd name="connsiteX18" fmla="*/ 863843 w 2764939"/>
              <a:gd name="connsiteY18" fmla="*/ 417024 h 1573553"/>
              <a:gd name="connsiteX19" fmla="*/ 851937 w 2764939"/>
              <a:gd name="connsiteY19" fmla="*/ 357491 h 1573553"/>
              <a:gd name="connsiteX20" fmla="*/ 1090060 w 2764939"/>
              <a:gd name="connsiteY20" fmla="*/ 436075 h 1573553"/>
              <a:gd name="connsiteX21" fmla="*/ 1113873 w 2764939"/>
              <a:gd name="connsiteY21" fmla="*/ 500368 h 1573553"/>
              <a:gd name="connsiteX22" fmla="*/ 1135304 w 2764939"/>
              <a:gd name="connsiteY22" fmla="*/ 512275 h 1573553"/>
              <a:gd name="connsiteX23" fmla="*/ 1132923 w 2764939"/>
              <a:gd name="connsiteY23" fmla="*/ 421787 h 1573553"/>
              <a:gd name="connsiteX24" fmla="*/ 1185312 w 2764939"/>
              <a:gd name="connsiteY24" fmla="*/ 340823 h 1573553"/>
              <a:gd name="connsiteX25" fmla="*/ 1499302 w 2764939"/>
              <a:gd name="connsiteY25" fmla="*/ 250164 h 1573553"/>
              <a:gd name="connsiteX26" fmla="*/ 1640131 w 2764939"/>
              <a:gd name="connsiteY26" fmla="*/ 188423 h 1573553"/>
              <a:gd name="connsiteX27" fmla="*/ 1794912 w 2764939"/>
              <a:gd name="connsiteY27" fmla="*/ 183660 h 1573553"/>
              <a:gd name="connsiteX28" fmla="*/ 1866350 w 2764939"/>
              <a:gd name="connsiteY28" fmla="*/ 309866 h 1573553"/>
              <a:gd name="connsiteX29" fmla="*/ 2028275 w 2764939"/>
              <a:gd name="connsiteY29" fmla="*/ 271766 h 1573553"/>
              <a:gd name="connsiteX30" fmla="*/ 1933025 w 2764939"/>
              <a:gd name="connsiteY30" fmla="*/ 359873 h 1573553"/>
              <a:gd name="connsiteX31" fmla="*/ 2047325 w 2764939"/>
              <a:gd name="connsiteY31" fmla="*/ 331298 h 1573553"/>
              <a:gd name="connsiteX32" fmla="*/ 2142574 w 2764939"/>
              <a:gd name="connsiteY32" fmla="*/ 271766 h 1573553"/>
              <a:gd name="connsiteX33" fmla="*/ 2066375 w 2764939"/>
              <a:gd name="connsiteY33" fmla="*/ 264623 h 1573553"/>
              <a:gd name="connsiteX34" fmla="*/ 2066375 w 2764939"/>
              <a:gd name="connsiteY34" fmla="*/ 202710 h 1573553"/>
              <a:gd name="connsiteX35" fmla="*/ 2116380 w 2764939"/>
              <a:gd name="connsiteY35" fmla="*/ 202710 h 1573553"/>
              <a:gd name="connsiteX36" fmla="*/ 2223536 w 2764939"/>
              <a:gd name="connsiteY36" fmla="*/ 97935 h 1573553"/>
              <a:gd name="connsiteX37" fmla="*/ 2273542 w 2764939"/>
              <a:gd name="connsiteY37" fmla="*/ 305 h 1573553"/>
              <a:gd name="connsiteX38" fmla="*/ 2237824 w 2764939"/>
              <a:gd name="connsiteY38" fmla="*/ 114604 h 1573553"/>
              <a:gd name="connsiteX39" fmla="*/ 2164006 w 2764939"/>
              <a:gd name="connsiteY39" fmla="*/ 193186 h 1573553"/>
              <a:gd name="connsiteX40" fmla="*/ 2333075 w 2764939"/>
              <a:gd name="connsiteY40" fmla="*/ 257480 h 1573553"/>
              <a:gd name="connsiteX41" fmla="*/ 2735505 w 2764939"/>
              <a:gd name="connsiteY41" fmla="*/ 205092 h 1573553"/>
              <a:gd name="connsiteX42" fmla="*/ 2698276 w 2764939"/>
              <a:gd name="connsiteY42" fmla="*/ 559163 h 1573553"/>
              <a:gd name="connsiteX43" fmla="*/ 2630731 w 2764939"/>
              <a:gd name="connsiteY43" fmla="*/ 967092 h 1573553"/>
              <a:gd name="connsiteX44" fmla="*/ 2461662 w 2764939"/>
              <a:gd name="connsiteY44" fmla="*/ 869462 h 1573553"/>
              <a:gd name="connsiteX45" fmla="*/ 2297356 w 2764939"/>
              <a:gd name="connsiteY45" fmla="*/ 926612 h 1573553"/>
              <a:gd name="connsiteX46" fmla="*/ 2275925 w 2764939"/>
              <a:gd name="connsiteY46" fmla="*/ 1062342 h 1573553"/>
              <a:gd name="connsiteX47" fmla="*/ 2042562 w 2764939"/>
              <a:gd name="connsiteY47" fmla="*/ 1148067 h 1573553"/>
              <a:gd name="connsiteX48" fmla="*/ 2021131 w 2764939"/>
              <a:gd name="connsiteY48" fmla="*/ 1238556 h 1573553"/>
              <a:gd name="connsiteX49" fmla="*/ 1954456 w 2764939"/>
              <a:gd name="connsiteY49" fmla="*/ 1309993 h 1573553"/>
              <a:gd name="connsiteX50" fmla="*/ 2013987 w 2764939"/>
              <a:gd name="connsiteY50" fmla="*/ 1350474 h 1573553"/>
              <a:gd name="connsiteX51" fmla="*/ 1921118 w 2764939"/>
              <a:gd name="connsiteY51" fmla="*/ 1450487 h 1573553"/>
              <a:gd name="connsiteX52" fmla="*/ 1899687 w 2764939"/>
              <a:gd name="connsiteY52" fmla="*/ 1533831 h 1573553"/>
              <a:gd name="connsiteX53" fmla="*/ 1808865 w 2764939"/>
              <a:gd name="connsiteY53" fmla="*/ 1573012 h 1573553"/>
              <a:gd name="connsiteX54" fmla="*/ 1728235 w 2764939"/>
              <a:gd name="connsiteY54" fmla="*/ 1557643 h 1573553"/>
              <a:gd name="connsiteX55" fmla="*/ 1702041 w 2764939"/>
              <a:gd name="connsiteY55" fmla="*/ 1571931 h 1573553"/>
              <a:gd name="connsiteX56" fmla="*/ 1647275 w 2764939"/>
              <a:gd name="connsiteY56" fmla="*/ 1543356 h 1573553"/>
              <a:gd name="connsiteX57" fmla="*/ 1606791 w 2764939"/>
              <a:gd name="connsiteY57" fmla="*/ 1507637 h 1573553"/>
              <a:gd name="connsiteX58" fmla="*/ 1563931 w 2764939"/>
              <a:gd name="connsiteY58" fmla="*/ 1479061 h 1573553"/>
              <a:gd name="connsiteX59" fmla="*/ 1592504 w 2764939"/>
              <a:gd name="connsiteY59" fmla="*/ 1455250 h 1573553"/>
              <a:gd name="connsiteX60" fmla="*/ 1580598 w 2764939"/>
              <a:gd name="connsiteY60" fmla="*/ 1438581 h 1573553"/>
              <a:gd name="connsiteX61" fmla="*/ 1518685 w 2764939"/>
              <a:gd name="connsiteY61" fmla="*/ 1426675 h 1573553"/>
              <a:gd name="connsiteX62" fmla="*/ 1499635 w 2764939"/>
              <a:gd name="connsiteY62" fmla="*/ 1402862 h 1573553"/>
              <a:gd name="connsiteX63" fmla="*/ 1461537 w 2764939"/>
              <a:gd name="connsiteY63" fmla="*/ 1379050 h 1573553"/>
              <a:gd name="connsiteX64" fmla="*/ 1456773 w 2764939"/>
              <a:gd name="connsiteY64" fmla="*/ 1390956 h 1573553"/>
              <a:gd name="connsiteX65" fmla="*/ 1471062 w 2764939"/>
              <a:gd name="connsiteY65" fmla="*/ 1429056 h 1573553"/>
              <a:gd name="connsiteX66" fmla="*/ 1440104 w 2764939"/>
              <a:gd name="connsiteY66" fmla="*/ 1443343 h 1573553"/>
              <a:gd name="connsiteX67" fmla="*/ 1413912 w 2764939"/>
              <a:gd name="connsiteY67" fmla="*/ 1457630 h 1573553"/>
              <a:gd name="connsiteX68" fmla="*/ 1397241 w 2764939"/>
              <a:gd name="connsiteY68" fmla="*/ 1450487 h 1573553"/>
              <a:gd name="connsiteX69" fmla="*/ 1351998 w 2764939"/>
              <a:gd name="connsiteY69" fmla="*/ 1388575 h 1573553"/>
              <a:gd name="connsiteX70" fmla="*/ 1306756 w 2764939"/>
              <a:gd name="connsiteY70" fmla="*/ 1355237 h 1573553"/>
              <a:gd name="connsiteX71" fmla="*/ 1328187 w 2764939"/>
              <a:gd name="connsiteY71" fmla="*/ 1338568 h 1573553"/>
              <a:gd name="connsiteX72" fmla="*/ 1349618 w 2764939"/>
              <a:gd name="connsiteY72" fmla="*/ 1298087 h 1573553"/>
              <a:gd name="connsiteX73" fmla="*/ 1335329 w 2764939"/>
              <a:gd name="connsiteY73" fmla="*/ 1286181 h 1573553"/>
              <a:gd name="connsiteX74" fmla="*/ 1297231 w 2764939"/>
              <a:gd name="connsiteY74" fmla="*/ 1288562 h 1573553"/>
              <a:gd name="connsiteX75" fmla="*/ 1221031 w 2764939"/>
              <a:gd name="connsiteY75" fmla="*/ 1245700 h 1573553"/>
              <a:gd name="connsiteX76" fmla="*/ 1178166 w 2764939"/>
              <a:gd name="connsiteY76" fmla="*/ 1226650 h 1573553"/>
              <a:gd name="connsiteX77" fmla="*/ 1168643 w 2764939"/>
              <a:gd name="connsiteY77" fmla="*/ 1226650 h 1573553"/>
              <a:gd name="connsiteX78" fmla="*/ 1156737 w 2764939"/>
              <a:gd name="connsiteY78" fmla="*/ 1162356 h 1573553"/>
              <a:gd name="connsiteX79" fmla="*/ 1168643 w 2764939"/>
              <a:gd name="connsiteY79" fmla="*/ 1098062 h 1573553"/>
              <a:gd name="connsiteX80" fmla="*/ 1137687 w 2764939"/>
              <a:gd name="connsiteY80" fmla="*/ 1064725 h 1573553"/>
              <a:gd name="connsiteX81" fmla="*/ 1085300 w 2764939"/>
              <a:gd name="connsiteY81" fmla="*/ 1040912 h 1573553"/>
              <a:gd name="connsiteX82" fmla="*/ 1111493 w 2764939"/>
              <a:gd name="connsiteY82" fmla="*/ 1017100 h 1573553"/>
              <a:gd name="connsiteX83" fmla="*/ 1156737 w 2764939"/>
              <a:gd name="connsiteY83" fmla="*/ 1021862 h 1573553"/>
              <a:gd name="connsiteX84" fmla="*/ 1151975 w 2764939"/>
              <a:gd name="connsiteY84" fmla="*/ 974237 h 1573553"/>
              <a:gd name="connsiteX85" fmla="*/ 1123400 w 2764939"/>
              <a:gd name="connsiteY85" fmla="*/ 969475 h 1573553"/>
              <a:gd name="connsiteX86" fmla="*/ 1128162 w 2764939"/>
              <a:gd name="connsiteY86" fmla="*/ 921850 h 1573553"/>
              <a:gd name="connsiteX87" fmla="*/ 1097206 w 2764939"/>
              <a:gd name="connsiteY87" fmla="*/ 907562 h 1573553"/>
              <a:gd name="connsiteX88" fmla="*/ 1099587 w 2764939"/>
              <a:gd name="connsiteY88" fmla="*/ 871843 h 1573553"/>
              <a:gd name="connsiteX89" fmla="*/ 1051962 w 2764939"/>
              <a:gd name="connsiteY89" fmla="*/ 857556 h 1573553"/>
              <a:gd name="connsiteX90" fmla="*/ 1032912 w 2764939"/>
              <a:gd name="connsiteY90" fmla="*/ 878987 h 1573553"/>
              <a:gd name="connsiteX91" fmla="*/ 1004335 w 2764939"/>
              <a:gd name="connsiteY91" fmla="*/ 881368 h 1573553"/>
              <a:gd name="connsiteX92" fmla="*/ 954331 w 2764939"/>
              <a:gd name="connsiteY92" fmla="*/ 886131 h 1573553"/>
              <a:gd name="connsiteX93" fmla="*/ 923375 w 2764939"/>
              <a:gd name="connsiteY93" fmla="*/ 907562 h 1573553"/>
              <a:gd name="connsiteX94" fmla="*/ 923375 w 2764939"/>
              <a:gd name="connsiteY94" fmla="*/ 876606 h 1573553"/>
              <a:gd name="connsiteX95" fmla="*/ 882893 w 2764939"/>
              <a:gd name="connsiteY95" fmla="*/ 871843 h 1573553"/>
              <a:gd name="connsiteX96" fmla="*/ 890035 w 2764939"/>
              <a:gd name="connsiteY96" fmla="*/ 893275 h 1573553"/>
              <a:gd name="connsiteX97" fmla="*/ 885275 w 2764939"/>
              <a:gd name="connsiteY97" fmla="*/ 912325 h 1573553"/>
              <a:gd name="connsiteX98" fmla="*/ 799550 w 2764939"/>
              <a:gd name="connsiteY98" fmla="*/ 859936 h 1573553"/>
              <a:gd name="connsiteX99" fmla="*/ 778118 w 2764939"/>
              <a:gd name="connsiteY99" fmla="*/ 826600 h 1573553"/>
              <a:gd name="connsiteX100" fmla="*/ 790025 w 2764939"/>
              <a:gd name="connsiteY100" fmla="*/ 786117 h 1573553"/>
              <a:gd name="connsiteX101" fmla="*/ 759068 w 2764939"/>
              <a:gd name="connsiteY101" fmla="*/ 781356 h 1573553"/>
              <a:gd name="connsiteX102" fmla="*/ 711443 w 2764939"/>
              <a:gd name="connsiteY102" fmla="*/ 795643 h 1573553"/>
              <a:gd name="connsiteX103" fmla="*/ 701918 w 2764939"/>
              <a:gd name="connsiteY103" fmla="*/ 809931 h 1573553"/>
              <a:gd name="connsiteX104" fmla="*/ 678106 w 2764939"/>
              <a:gd name="connsiteY104" fmla="*/ 826600 h 1573553"/>
              <a:gd name="connsiteX105" fmla="*/ 670962 w 2764939"/>
              <a:gd name="connsiteY105" fmla="*/ 843268 h 1573553"/>
              <a:gd name="connsiteX106" fmla="*/ 630481 w 2764939"/>
              <a:gd name="connsiteY106" fmla="*/ 876606 h 1573553"/>
              <a:gd name="connsiteX107" fmla="*/ 632860 w 2764939"/>
              <a:gd name="connsiteY107" fmla="*/ 898037 h 1573553"/>
              <a:gd name="connsiteX108" fmla="*/ 647150 w 2764939"/>
              <a:gd name="connsiteY108" fmla="*/ 917087 h 1573553"/>
              <a:gd name="connsiteX109" fmla="*/ 570950 w 2764939"/>
              <a:gd name="connsiteY109" fmla="*/ 902800 h 1573553"/>
              <a:gd name="connsiteX110" fmla="*/ 537612 w 2764939"/>
              <a:gd name="connsiteY110" fmla="*/ 907562 h 1573553"/>
              <a:gd name="connsiteX111" fmla="*/ 585235 w 2764939"/>
              <a:gd name="connsiteY111" fmla="*/ 938518 h 1573553"/>
              <a:gd name="connsiteX112" fmla="*/ 609050 w 2764939"/>
              <a:gd name="connsiteY112" fmla="*/ 950425 h 1573553"/>
              <a:gd name="connsiteX113" fmla="*/ 635243 w 2764939"/>
              <a:gd name="connsiteY113" fmla="*/ 1002812 h 1573553"/>
              <a:gd name="connsiteX114" fmla="*/ 568566 w 2764939"/>
              <a:gd name="connsiteY114" fmla="*/ 1019481 h 1573553"/>
              <a:gd name="connsiteX115" fmla="*/ 547137 w 2764939"/>
              <a:gd name="connsiteY115" fmla="*/ 1031387 h 1573553"/>
              <a:gd name="connsiteX116" fmla="*/ 523323 w 2764939"/>
              <a:gd name="connsiteY116" fmla="*/ 1002812 h 1573553"/>
              <a:gd name="connsiteX117" fmla="*/ 499510 w 2764939"/>
              <a:gd name="connsiteY117" fmla="*/ 971856 h 1573553"/>
              <a:gd name="connsiteX118" fmla="*/ 501891 w 2764939"/>
              <a:gd name="connsiteY118" fmla="*/ 933756 h 1573553"/>
              <a:gd name="connsiteX119" fmla="*/ 499510 w 2764939"/>
              <a:gd name="connsiteY119" fmla="*/ 914706 h 1573553"/>
              <a:gd name="connsiteX120" fmla="*/ 518560 w 2764939"/>
              <a:gd name="connsiteY120" fmla="*/ 881368 h 1573553"/>
              <a:gd name="connsiteX121" fmla="*/ 478080 w 2764939"/>
              <a:gd name="connsiteY121" fmla="*/ 890893 h 1573553"/>
              <a:gd name="connsiteX122" fmla="*/ 449504 w 2764939"/>
              <a:gd name="connsiteY122" fmla="*/ 952806 h 1573553"/>
              <a:gd name="connsiteX123" fmla="*/ 442360 w 2764939"/>
              <a:gd name="connsiteY123" fmla="*/ 976618 h 1573553"/>
              <a:gd name="connsiteX124" fmla="*/ 411404 w 2764939"/>
              <a:gd name="connsiteY124" fmla="*/ 993287 h 1573553"/>
              <a:gd name="connsiteX125" fmla="*/ 363779 w 2764939"/>
              <a:gd name="connsiteY125" fmla="*/ 990906 h 1573553"/>
              <a:gd name="connsiteX126" fmla="*/ 356635 w 2764939"/>
              <a:gd name="connsiteY126" fmla="*/ 1007575 h 1573553"/>
              <a:gd name="connsiteX127" fmla="*/ 356635 w 2764939"/>
              <a:gd name="connsiteY127" fmla="*/ 1055200 h 1573553"/>
              <a:gd name="connsiteX128" fmla="*/ 297104 w 2764939"/>
              <a:gd name="connsiteY128" fmla="*/ 1059962 h 1573553"/>
              <a:gd name="connsiteX129" fmla="*/ 235191 w 2764939"/>
              <a:gd name="connsiteY129" fmla="*/ 1093300 h 1573553"/>
              <a:gd name="connsiteX130" fmla="*/ 237573 w 2764939"/>
              <a:gd name="connsiteY130" fmla="*/ 1121875 h 1573553"/>
              <a:gd name="connsiteX131" fmla="*/ 185186 w 2764939"/>
              <a:gd name="connsiteY131" fmla="*/ 1109968 h 1573553"/>
              <a:gd name="connsiteX132" fmla="*/ 151848 w 2764939"/>
              <a:gd name="connsiteY132" fmla="*/ 1117112 h 1573553"/>
              <a:gd name="connsiteX133" fmla="*/ 106604 w 2764939"/>
              <a:gd name="connsiteY133" fmla="*/ 1098062 h 1573553"/>
              <a:gd name="connsiteX134" fmla="*/ 89936 w 2764939"/>
              <a:gd name="connsiteY134" fmla="*/ 1098062 h 1573553"/>
              <a:gd name="connsiteX135" fmla="*/ 6592 w 2764939"/>
              <a:gd name="connsiteY135" fmla="*/ 1121875 h 1573553"/>
              <a:gd name="connsiteX136" fmla="*/ 8974 w 2764939"/>
              <a:gd name="connsiteY136" fmla="*/ 1074250 h 1573553"/>
              <a:gd name="connsiteX137" fmla="*/ 9816 w 2764939"/>
              <a:gd name="connsiteY13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101841 w 2764939"/>
              <a:gd name="connsiteY3" fmla="*/ 1009956 h 1573553"/>
              <a:gd name="connsiteX4" fmla="*/ 158993 w 2764939"/>
              <a:gd name="connsiteY4" fmla="*/ 836124 h 1573553"/>
              <a:gd name="connsiteX5" fmla="*/ 104225 w 2764939"/>
              <a:gd name="connsiteY5" fmla="*/ 657530 h 1573553"/>
              <a:gd name="connsiteX6" fmla="*/ 166137 w 2764939"/>
              <a:gd name="connsiteY6" fmla="*/ 590855 h 1573553"/>
              <a:gd name="connsiteX7" fmla="*/ 163754 w 2764939"/>
              <a:gd name="connsiteY7" fmla="*/ 507512 h 1573553"/>
              <a:gd name="connsiteX8" fmla="*/ 89935 w 2764939"/>
              <a:gd name="connsiteY8" fmla="*/ 386068 h 1573553"/>
              <a:gd name="connsiteX9" fmla="*/ 144706 w 2764939"/>
              <a:gd name="connsiteY9" fmla="*/ 224142 h 1573553"/>
              <a:gd name="connsiteX10" fmla="*/ 328062 w 2764939"/>
              <a:gd name="connsiteY10" fmla="*/ 364636 h 1573553"/>
              <a:gd name="connsiteX11" fmla="*/ 501893 w 2764939"/>
              <a:gd name="connsiteY11" fmla="*/ 250336 h 1573553"/>
              <a:gd name="connsiteX12" fmla="*/ 516179 w 2764939"/>
              <a:gd name="connsiteY12" fmla="*/ 359875 h 1573553"/>
              <a:gd name="connsiteX13" fmla="*/ 463791 w 2764939"/>
              <a:gd name="connsiteY13" fmla="*/ 424168 h 1573553"/>
              <a:gd name="connsiteX14" fmla="*/ 566185 w 2764939"/>
              <a:gd name="connsiteY14" fmla="*/ 517037 h 1573553"/>
              <a:gd name="connsiteX15" fmla="*/ 623337 w 2764939"/>
              <a:gd name="connsiteY15" fmla="*/ 495605 h 1573553"/>
              <a:gd name="connsiteX16" fmla="*/ 701916 w 2764939"/>
              <a:gd name="connsiteY16" fmla="*/ 483700 h 1573553"/>
              <a:gd name="connsiteX17" fmla="*/ 887656 w 2764939"/>
              <a:gd name="connsiteY17" fmla="*/ 562280 h 1573553"/>
              <a:gd name="connsiteX18" fmla="*/ 963857 w 2764939"/>
              <a:gd name="connsiteY18" fmla="*/ 426549 h 1573553"/>
              <a:gd name="connsiteX19" fmla="*/ 863843 w 2764939"/>
              <a:gd name="connsiteY19" fmla="*/ 417024 h 1573553"/>
              <a:gd name="connsiteX20" fmla="*/ 851937 w 2764939"/>
              <a:gd name="connsiteY20" fmla="*/ 357491 h 1573553"/>
              <a:gd name="connsiteX21" fmla="*/ 1090060 w 2764939"/>
              <a:gd name="connsiteY21" fmla="*/ 436075 h 1573553"/>
              <a:gd name="connsiteX22" fmla="*/ 1113873 w 2764939"/>
              <a:gd name="connsiteY22" fmla="*/ 500368 h 1573553"/>
              <a:gd name="connsiteX23" fmla="*/ 1135304 w 2764939"/>
              <a:gd name="connsiteY23" fmla="*/ 512275 h 1573553"/>
              <a:gd name="connsiteX24" fmla="*/ 1132923 w 2764939"/>
              <a:gd name="connsiteY24" fmla="*/ 421787 h 1573553"/>
              <a:gd name="connsiteX25" fmla="*/ 1185312 w 2764939"/>
              <a:gd name="connsiteY25" fmla="*/ 340823 h 1573553"/>
              <a:gd name="connsiteX26" fmla="*/ 1499302 w 2764939"/>
              <a:gd name="connsiteY26" fmla="*/ 250164 h 1573553"/>
              <a:gd name="connsiteX27" fmla="*/ 1640131 w 2764939"/>
              <a:gd name="connsiteY27" fmla="*/ 188423 h 1573553"/>
              <a:gd name="connsiteX28" fmla="*/ 1794912 w 2764939"/>
              <a:gd name="connsiteY28" fmla="*/ 183660 h 1573553"/>
              <a:gd name="connsiteX29" fmla="*/ 1866350 w 2764939"/>
              <a:gd name="connsiteY29" fmla="*/ 309866 h 1573553"/>
              <a:gd name="connsiteX30" fmla="*/ 2028275 w 2764939"/>
              <a:gd name="connsiteY30" fmla="*/ 271766 h 1573553"/>
              <a:gd name="connsiteX31" fmla="*/ 1933025 w 2764939"/>
              <a:gd name="connsiteY31" fmla="*/ 359873 h 1573553"/>
              <a:gd name="connsiteX32" fmla="*/ 2047325 w 2764939"/>
              <a:gd name="connsiteY32" fmla="*/ 331298 h 1573553"/>
              <a:gd name="connsiteX33" fmla="*/ 2142574 w 2764939"/>
              <a:gd name="connsiteY33" fmla="*/ 271766 h 1573553"/>
              <a:gd name="connsiteX34" fmla="*/ 2066375 w 2764939"/>
              <a:gd name="connsiteY34" fmla="*/ 264623 h 1573553"/>
              <a:gd name="connsiteX35" fmla="*/ 2066375 w 2764939"/>
              <a:gd name="connsiteY35" fmla="*/ 202710 h 1573553"/>
              <a:gd name="connsiteX36" fmla="*/ 2116380 w 2764939"/>
              <a:gd name="connsiteY36" fmla="*/ 202710 h 1573553"/>
              <a:gd name="connsiteX37" fmla="*/ 2223536 w 2764939"/>
              <a:gd name="connsiteY37" fmla="*/ 97935 h 1573553"/>
              <a:gd name="connsiteX38" fmla="*/ 2273542 w 2764939"/>
              <a:gd name="connsiteY38" fmla="*/ 305 h 1573553"/>
              <a:gd name="connsiteX39" fmla="*/ 2237824 w 2764939"/>
              <a:gd name="connsiteY39" fmla="*/ 114604 h 1573553"/>
              <a:gd name="connsiteX40" fmla="*/ 2164006 w 2764939"/>
              <a:gd name="connsiteY40" fmla="*/ 193186 h 1573553"/>
              <a:gd name="connsiteX41" fmla="*/ 2333075 w 2764939"/>
              <a:gd name="connsiteY41" fmla="*/ 257480 h 1573553"/>
              <a:gd name="connsiteX42" fmla="*/ 2735505 w 2764939"/>
              <a:gd name="connsiteY42" fmla="*/ 205092 h 1573553"/>
              <a:gd name="connsiteX43" fmla="*/ 2698276 w 2764939"/>
              <a:gd name="connsiteY43" fmla="*/ 559163 h 1573553"/>
              <a:gd name="connsiteX44" fmla="*/ 2630731 w 2764939"/>
              <a:gd name="connsiteY44" fmla="*/ 967092 h 1573553"/>
              <a:gd name="connsiteX45" fmla="*/ 2461662 w 2764939"/>
              <a:gd name="connsiteY45" fmla="*/ 869462 h 1573553"/>
              <a:gd name="connsiteX46" fmla="*/ 2297356 w 2764939"/>
              <a:gd name="connsiteY46" fmla="*/ 926612 h 1573553"/>
              <a:gd name="connsiteX47" fmla="*/ 2275925 w 2764939"/>
              <a:gd name="connsiteY47" fmla="*/ 1062342 h 1573553"/>
              <a:gd name="connsiteX48" fmla="*/ 2042562 w 2764939"/>
              <a:gd name="connsiteY48" fmla="*/ 1148067 h 1573553"/>
              <a:gd name="connsiteX49" fmla="*/ 2021131 w 2764939"/>
              <a:gd name="connsiteY49" fmla="*/ 1238556 h 1573553"/>
              <a:gd name="connsiteX50" fmla="*/ 1954456 w 2764939"/>
              <a:gd name="connsiteY50" fmla="*/ 1309993 h 1573553"/>
              <a:gd name="connsiteX51" fmla="*/ 2013987 w 2764939"/>
              <a:gd name="connsiteY51" fmla="*/ 1350474 h 1573553"/>
              <a:gd name="connsiteX52" fmla="*/ 1921118 w 2764939"/>
              <a:gd name="connsiteY52" fmla="*/ 1450487 h 1573553"/>
              <a:gd name="connsiteX53" fmla="*/ 1899687 w 2764939"/>
              <a:gd name="connsiteY53" fmla="*/ 1533831 h 1573553"/>
              <a:gd name="connsiteX54" fmla="*/ 1808865 w 2764939"/>
              <a:gd name="connsiteY54" fmla="*/ 1573012 h 1573553"/>
              <a:gd name="connsiteX55" fmla="*/ 1728235 w 2764939"/>
              <a:gd name="connsiteY55" fmla="*/ 1557643 h 1573553"/>
              <a:gd name="connsiteX56" fmla="*/ 1702041 w 2764939"/>
              <a:gd name="connsiteY56" fmla="*/ 1571931 h 1573553"/>
              <a:gd name="connsiteX57" fmla="*/ 1647275 w 2764939"/>
              <a:gd name="connsiteY57" fmla="*/ 1543356 h 1573553"/>
              <a:gd name="connsiteX58" fmla="*/ 1606791 w 2764939"/>
              <a:gd name="connsiteY58" fmla="*/ 1507637 h 1573553"/>
              <a:gd name="connsiteX59" fmla="*/ 1563931 w 2764939"/>
              <a:gd name="connsiteY59" fmla="*/ 1479061 h 1573553"/>
              <a:gd name="connsiteX60" fmla="*/ 1592504 w 2764939"/>
              <a:gd name="connsiteY60" fmla="*/ 1455250 h 1573553"/>
              <a:gd name="connsiteX61" fmla="*/ 1580598 w 2764939"/>
              <a:gd name="connsiteY61" fmla="*/ 1438581 h 1573553"/>
              <a:gd name="connsiteX62" fmla="*/ 1518685 w 2764939"/>
              <a:gd name="connsiteY62" fmla="*/ 1426675 h 1573553"/>
              <a:gd name="connsiteX63" fmla="*/ 1499635 w 2764939"/>
              <a:gd name="connsiteY63" fmla="*/ 1402862 h 1573553"/>
              <a:gd name="connsiteX64" fmla="*/ 1461537 w 2764939"/>
              <a:gd name="connsiteY64" fmla="*/ 1379050 h 1573553"/>
              <a:gd name="connsiteX65" fmla="*/ 1456773 w 2764939"/>
              <a:gd name="connsiteY65" fmla="*/ 1390956 h 1573553"/>
              <a:gd name="connsiteX66" fmla="*/ 1471062 w 2764939"/>
              <a:gd name="connsiteY66" fmla="*/ 1429056 h 1573553"/>
              <a:gd name="connsiteX67" fmla="*/ 1440104 w 2764939"/>
              <a:gd name="connsiteY67" fmla="*/ 1443343 h 1573553"/>
              <a:gd name="connsiteX68" fmla="*/ 1413912 w 2764939"/>
              <a:gd name="connsiteY68" fmla="*/ 1457630 h 1573553"/>
              <a:gd name="connsiteX69" fmla="*/ 1397241 w 2764939"/>
              <a:gd name="connsiteY69" fmla="*/ 1450487 h 1573553"/>
              <a:gd name="connsiteX70" fmla="*/ 1351998 w 2764939"/>
              <a:gd name="connsiteY70" fmla="*/ 1388575 h 1573553"/>
              <a:gd name="connsiteX71" fmla="*/ 1306756 w 2764939"/>
              <a:gd name="connsiteY71" fmla="*/ 1355237 h 1573553"/>
              <a:gd name="connsiteX72" fmla="*/ 1328187 w 2764939"/>
              <a:gd name="connsiteY72" fmla="*/ 1338568 h 1573553"/>
              <a:gd name="connsiteX73" fmla="*/ 1349618 w 2764939"/>
              <a:gd name="connsiteY73" fmla="*/ 1298087 h 1573553"/>
              <a:gd name="connsiteX74" fmla="*/ 1335329 w 2764939"/>
              <a:gd name="connsiteY74" fmla="*/ 1286181 h 1573553"/>
              <a:gd name="connsiteX75" fmla="*/ 1297231 w 2764939"/>
              <a:gd name="connsiteY75" fmla="*/ 1288562 h 1573553"/>
              <a:gd name="connsiteX76" fmla="*/ 1221031 w 2764939"/>
              <a:gd name="connsiteY76" fmla="*/ 1245700 h 1573553"/>
              <a:gd name="connsiteX77" fmla="*/ 1178166 w 2764939"/>
              <a:gd name="connsiteY77" fmla="*/ 1226650 h 1573553"/>
              <a:gd name="connsiteX78" fmla="*/ 1168643 w 2764939"/>
              <a:gd name="connsiteY78" fmla="*/ 1226650 h 1573553"/>
              <a:gd name="connsiteX79" fmla="*/ 1156737 w 2764939"/>
              <a:gd name="connsiteY79" fmla="*/ 1162356 h 1573553"/>
              <a:gd name="connsiteX80" fmla="*/ 1168643 w 2764939"/>
              <a:gd name="connsiteY80" fmla="*/ 1098062 h 1573553"/>
              <a:gd name="connsiteX81" fmla="*/ 1137687 w 2764939"/>
              <a:gd name="connsiteY81" fmla="*/ 1064725 h 1573553"/>
              <a:gd name="connsiteX82" fmla="*/ 1085300 w 2764939"/>
              <a:gd name="connsiteY82" fmla="*/ 1040912 h 1573553"/>
              <a:gd name="connsiteX83" fmla="*/ 1111493 w 2764939"/>
              <a:gd name="connsiteY83" fmla="*/ 1017100 h 1573553"/>
              <a:gd name="connsiteX84" fmla="*/ 1156737 w 2764939"/>
              <a:gd name="connsiteY84" fmla="*/ 1021862 h 1573553"/>
              <a:gd name="connsiteX85" fmla="*/ 1151975 w 2764939"/>
              <a:gd name="connsiteY85" fmla="*/ 974237 h 1573553"/>
              <a:gd name="connsiteX86" fmla="*/ 1123400 w 2764939"/>
              <a:gd name="connsiteY86" fmla="*/ 969475 h 1573553"/>
              <a:gd name="connsiteX87" fmla="*/ 1128162 w 2764939"/>
              <a:gd name="connsiteY87" fmla="*/ 921850 h 1573553"/>
              <a:gd name="connsiteX88" fmla="*/ 1097206 w 2764939"/>
              <a:gd name="connsiteY88" fmla="*/ 907562 h 1573553"/>
              <a:gd name="connsiteX89" fmla="*/ 1099587 w 2764939"/>
              <a:gd name="connsiteY89" fmla="*/ 871843 h 1573553"/>
              <a:gd name="connsiteX90" fmla="*/ 1051962 w 2764939"/>
              <a:gd name="connsiteY90" fmla="*/ 857556 h 1573553"/>
              <a:gd name="connsiteX91" fmla="*/ 1032912 w 2764939"/>
              <a:gd name="connsiteY91" fmla="*/ 878987 h 1573553"/>
              <a:gd name="connsiteX92" fmla="*/ 1004335 w 2764939"/>
              <a:gd name="connsiteY92" fmla="*/ 881368 h 1573553"/>
              <a:gd name="connsiteX93" fmla="*/ 954331 w 2764939"/>
              <a:gd name="connsiteY93" fmla="*/ 886131 h 1573553"/>
              <a:gd name="connsiteX94" fmla="*/ 923375 w 2764939"/>
              <a:gd name="connsiteY94" fmla="*/ 907562 h 1573553"/>
              <a:gd name="connsiteX95" fmla="*/ 923375 w 2764939"/>
              <a:gd name="connsiteY95" fmla="*/ 876606 h 1573553"/>
              <a:gd name="connsiteX96" fmla="*/ 882893 w 2764939"/>
              <a:gd name="connsiteY96" fmla="*/ 871843 h 1573553"/>
              <a:gd name="connsiteX97" fmla="*/ 890035 w 2764939"/>
              <a:gd name="connsiteY97" fmla="*/ 893275 h 1573553"/>
              <a:gd name="connsiteX98" fmla="*/ 885275 w 2764939"/>
              <a:gd name="connsiteY98" fmla="*/ 912325 h 1573553"/>
              <a:gd name="connsiteX99" fmla="*/ 799550 w 2764939"/>
              <a:gd name="connsiteY99" fmla="*/ 859936 h 1573553"/>
              <a:gd name="connsiteX100" fmla="*/ 778118 w 2764939"/>
              <a:gd name="connsiteY100" fmla="*/ 826600 h 1573553"/>
              <a:gd name="connsiteX101" fmla="*/ 790025 w 2764939"/>
              <a:gd name="connsiteY101" fmla="*/ 786117 h 1573553"/>
              <a:gd name="connsiteX102" fmla="*/ 759068 w 2764939"/>
              <a:gd name="connsiteY102" fmla="*/ 781356 h 1573553"/>
              <a:gd name="connsiteX103" fmla="*/ 711443 w 2764939"/>
              <a:gd name="connsiteY103" fmla="*/ 795643 h 1573553"/>
              <a:gd name="connsiteX104" fmla="*/ 701918 w 2764939"/>
              <a:gd name="connsiteY104" fmla="*/ 809931 h 1573553"/>
              <a:gd name="connsiteX105" fmla="*/ 678106 w 2764939"/>
              <a:gd name="connsiteY105" fmla="*/ 826600 h 1573553"/>
              <a:gd name="connsiteX106" fmla="*/ 670962 w 2764939"/>
              <a:gd name="connsiteY106" fmla="*/ 843268 h 1573553"/>
              <a:gd name="connsiteX107" fmla="*/ 630481 w 2764939"/>
              <a:gd name="connsiteY107" fmla="*/ 876606 h 1573553"/>
              <a:gd name="connsiteX108" fmla="*/ 632860 w 2764939"/>
              <a:gd name="connsiteY108" fmla="*/ 898037 h 1573553"/>
              <a:gd name="connsiteX109" fmla="*/ 647150 w 2764939"/>
              <a:gd name="connsiteY109" fmla="*/ 917087 h 1573553"/>
              <a:gd name="connsiteX110" fmla="*/ 570950 w 2764939"/>
              <a:gd name="connsiteY110" fmla="*/ 902800 h 1573553"/>
              <a:gd name="connsiteX111" fmla="*/ 537612 w 2764939"/>
              <a:gd name="connsiteY111" fmla="*/ 907562 h 1573553"/>
              <a:gd name="connsiteX112" fmla="*/ 585235 w 2764939"/>
              <a:gd name="connsiteY112" fmla="*/ 938518 h 1573553"/>
              <a:gd name="connsiteX113" fmla="*/ 609050 w 2764939"/>
              <a:gd name="connsiteY113" fmla="*/ 950425 h 1573553"/>
              <a:gd name="connsiteX114" fmla="*/ 635243 w 2764939"/>
              <a:gd name="connsiteY114" fmla="*/ 1002812 h 1573553"/>
              <a:gd name="connsiteX115" fmla="*/ 568566 w 2764939"/>
              <a:gd name="connsiteY115" fmla="*/ 1019481 h 1573553"/>
              <a:gd name="connsiteX116" fmla="*/ 547137 w 2764939"/>
              <a:gd name="connsiteY116" fmla="*/ 1031387 h 1573553"/>
              <a:gd name="connsiteX117" fmla="*/ 523323 w 2764939"/>
              <a:gd name="connsiteY117" fmla="*/ 1002812 h 1573553"/>
              <a:gd name="connsiteX118" fmla="*/ 499510 w 2764939"/>
              <a:gd name="connsiteY118" fmla="*/ 971856 h 1573553"/>
              <a:gd name="connsiteX119" fmla="*/ 501891 w 2764939"/>
              <a:gd name="connsiteY119" fmla="*/ 933756 h 1573553"/>
              <a:gd name="connsiteX120" fmla="*/ 499510 w 2764939"/>
              <a:gd name="connsiteY120" fmla="*/ 914706 h 1573553"/>
              <a:gd name="connsiteX121" fmla="*/ 518560 w 2764939"/>
              <a:gd name="connsiteY121" fmla="*/ 881368 h 1573553"/>
              <a:gd name="connsiteX122" fmla="*/ 478080 w 2764939"/>
              <a:gd name="connsiteY122" fmla="*/ 890893 h 1573553"/>
              <a:gd name="connsiteX123" fmla="*/ 449504 w 2764939"/>
              <a:gd name="connsiteY123" fmla="*/ 952806 h 1573553"/>
              <a:gd name="connsiteX124" fmla="*/ 442360 w 2764939"/>
              <a:gd name="connsiteY124" fmla="*/ 976618 h 1573553"/>
              <a:gd name="connsiteX125" fmla="*/ 411404 w 2764939"/>
              <a:gd name="connsiteY125" fmla="*/ 993287 h 1573553"/>
              <a:gd name="connsiteX126" fmla="*/ 363779 w 2764939"/>
              <a:gd name="connsiteY126" fmla="*/ 990906 h 1573553"/>
              <a:gd name="connsiteX127" fmla="*/ 356635 w 2764939"/>
              <a:gd name="connsiteY127" fmla="*/ 1007575 h 1573553"/>
              <a:gd name="connsiteX128" fmla="*/ 356635 w 2764939"/>
              <a:gd name="connsiteY128" fmla="*/ 1055200 h 1573553"/>
              <a:gd name="connsiteX129" fmla="*/ 297104 w 2764939"/>
              <a:gd name="connsiteY129" fmla="*/ 1059962 h 1573553"/>
              <a:gd name="connsiteX130" fmla="*/ 235191 w 2764939"/>
              <a:gd name="connsiteY130" fmla="*/ 1093300 h 1573553"/>
              <a:gd name="connsiteX131" fmla="*/ 237573 w 2764939"/>
              <a:gd name="connsiteY131" fmla="*/ 1121875 h 1573553"/>
              <a:gd name="connsiteX132" fmla="*/ 185186 w 2764939"/>
              <a:gd name="connsiteY132" fmla="*/ 1109968 h 1573553"/>
              <a:gd name="connsiteX133" fmla="*/ 151848 w 2764939"/>
              <a:gd name="connsiteY133" fmla="*/ 1117112 h 1573553"/>
              <a:gd name="connsiteX134" fmla="*/ 106604 w 2764939"/>
              <a:gd name="connsiteY134" fmla="*/ 1098062 h 1573553"/>
              <a:gd name="connsiteX135" fmla="*/ 89936 w 2764939"/>
              <a:gd name="connsiteY135" fmla="*/ 1098062 h 1573553"/>
              <a:gd name="connsiteX136" fmla="*/ 6592 w 2764939"/>
              <a:gd name="connsiteY136" fmla="*/ 1121875 h 1573553"/>
              <a:gd name="connsiteX137" fmla="*/ 8974 w 2764939"/>
              <a:gd name="connsiteY137" fmla="*/ 1074250 h 1573553"/>
              <a:gd name="connsiteX138" fmla="*/ 9816 w 2764939"/>
              <a:gd name="connsiteY13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158993 w 2764939"/>
              <a:gd name="connsiteY5" fmla="*/ 836124 h 1573553"/>
              <a:gd name="connsiteX6" fmla="*/ 104225 w 2764939"/>
              <a:gd name="connsiteY6" fmla="*/ 657530 h 1573553"/>
              <a:gd name="connsiteX7" fmla="*/ 166137 w 2764939"/>
              <a:gd name="connsiteY7" fmla="*/ 590855 h 1573553"/>
              <a:gd name="connsiteX8" fmla="*/ 163754 w 2764939"/>
              <a:gd name="connsiteY8" fmla="*/ 507512 h 1573553"/>
              <a:gd name="connsiteX9" fmla="*/ 89935 w 2764939"/>
              <a:gd name="connsiteY9" fmla="*/ 386068 h 1573553"/>
              <a:gd name="connsiteX10" fmla="*/ 144706 w 2764939"/>
              <a:gd name="connsiteY10" fmla="*/ 224142 h 1573553"/>
              <a:gd name="connsiteX11" fmla="*/ 328062 w 2764939"/>
              <a:gd name="connsiteY11" fmla="*/ 364636 h 1573553"/>
              <a:gd name="connsiteX12" fmla="*/ 501893 w 2764939"/>
              <a:gd name="connsiteY12" fmla="*/ 250336 h 1573553"/>
              <a:gd name="connsiteX13" fmla="*/ 516179 w 2764939"/>
              <a:gd name="connsiteY13" fmla="*/ 359875 h 1573553"/>
              <a:gd name="connsiteX14" fmla="*/ 463791 w 2764939"/>
              <a:gd name="connsiteY14" fmla="*/ 424168 h 1573553"/>
              <a:gd name="connsiteX15" fmla="*/ 566185 w 2764939"/>
              <a:gd name="connsiteY15" fmla="*/ 517037 h 1573553"/>
              <a:gd name="connsiteX16" fmla="*/ 623337 w 2764939"/>
              <a:gd name="connsiteY16" fmla="*/ 495605 h 1573553"/>
              <a:gd name="connsiteX17" fmla="*/ 701916 w 2764939"/>
              <a:gd name="connsiteY17" fmla="*/ 483700 h 1573553"/>
              <a:gd name="connsiteX18" fmla="*/ 887656 w 2764939"/>
              <a:gd name="connsiteY18" fmla="*/ 562280 h 1573553"/>
              <a:gd name="connsiteX19" fmla="*/ 963857 w 2764939"/>
              <a:gd name="connsiteY19" fmla="*/ 426549 h 1573553"/>
              <a:gd name="connsiteX20" fmla="*/ 863843 w 2764939"/>
              <a:gd name="connsiteY20" fmla="*/ 417024 h 1573553"/>
              <a:gd name="connsiteX21" fmla="*/ 851937 w 2764939"/>
              <a:gd name="connsiteY21" fmla="*/ 357491 h 1573553"/>
              <a:gd name="connsiteX22" fmla="*/ 1090060 w 2764939"/>
              <a:gd name="connsiteY22" fmla="*/ 436075 h 1573553"/>
              <a:gd name="connsiteX23" fmla="*/ 1113873 w 2764939"/>
              <a:gd name="connsiteY23" fmla="*/ 500368 h 1573553"/>
              <a:gd name="connsiteX24" fmla="*/ 1135304 w 2764939"/>
              <a:gd name="connsiteY24" fmla="*/ 512275 h 1573553"/>
              <a:gd name="connsiteX25" fmla="*/ 1132923 w 2764939"/>
              <a:gd name="connsiteY25" fmla="*/ 421787 h 1573553"/>
              <a:gd name="connsiteX26" fmla="*/ 1185312 w 2764939"/>
              <a:gd name="connsiteY26" fmla="*/ 340823 h 1573553"/>
              <a:gd name="connsiteX27" fmla="*/ 1499302 w 2764939"/>
              <a:gd name="connsiteY27" fmla="*/ 250164 h 1573553"/>
              <a:gd name="connsiteX28" fmla="*/ 1640131 w 2764939"/>
              <a:gd name="connsiteY28" fmla="*/ 188423 h 1573553"/>
              <a:gd name="connsiteX29" fmla="*/ 1794912 w 2764939"/>
              <a:gd name="connsiteY29" fmla="*/ 183660 h 1573553"/>
              <a:gd name="connsiteX30" fmla="*/ 1866350 w 2764939"/>
              <a:gd name="connsiteY30" fmla="*/ 309866 h 1573553"/>
              <a:gd name="connsiteX31" fmla="*/ 2028275 w 2764939"/>
              <a:gd name="connsiteY31" fmla="*/ 271766 h 1573553"/>
              <a:gd name="connsiteX32" fmla="*/ 1933025 w 2764939"/>
              <a:gd name="connsiteY32" fmla="*/ 359873 h 1573553"/>
              <a:gd name="connsiteX33" fmla="*/ 2047325 w 2764939"/>
              <a:gd name="connsiteY33" fmla="*/ 331298 h 1573553"/>
              <a:gd name="connsiteX34" fmla="*/ 2142574 w 2764939"/>
              <a:gd name="connsiteY34" fmla="*/ 271766 h 1573553"/>
              <a:gd name="connsiteX35" fmla="*/ 2066375 w 2764939"/>
              <a:gd name="connsiteY35" fmla="*/ 264623 h 1573553"/>
              <a:gd name="connsiteX36" fmla="*/ 2066375 w 2764939"/>
              <a:gd name="connsiteY36" fmla="*/ 202710 h 1573553"/>
              <a:gd name="connsiteX37" fmla="*/ 2116380 w 2764939"/>
              <a:gd name="connsiteY37" fmla="*/ 202710 h 1573553"/>
              <a:gd name="connsiteX38" fmla="*/ 2223536 w 2764939"/>
              <a:gd name="connsiteY38" fmla="*/ 97935 h 1573553"/>
              <a:gd name="connsiteX39" fmla="*/ 2273542 w 2764939"/>
              <a:gd name="connsiteY39" fmla="*/ 305 h 1573553"/>
              <a:gd name="connsiteX40" fmla="*/ 2237824 w 2764939"/>
              <a:gd name="connsiteY40" fmla="*/ 114604 h 1573553"/>
              <a:gd name="connsiteX41" fmla="*/ 2164006 w 2764939"/>
              <a:gd name="connsiteY41" fmla="*/ 193186 h 1573553"/>
              <a:gd name="connsiteX42" fmla="*/ 2333075 w 2764939"/>
              <a:gd name="connsiteY42" fmla="*/ 257480 h 1573553"/>
              <a:gd name="connsiteX43" fmla="*/ 2735505 w 2764939"/>
              <a:gd name="connsiteY43" fmla="*/ 205092 h 1573553"/>
              <a:gd name="connsiteX44" fmla="*/ 2698276 w 2764939"/>
              <a:gd name="connsiteY44" fmla="*/ 559163 h 1573553"/>
              <a:gd name="connsiteX45" fmla="*/ 2630731 w 2764939"/>
              <a:gd name="connsiteY45" fmla="*/ 967092 h 1573553"/>
              <a:gd name="connsiteX46" fmla="*/ 2461662 w 2764939"/>
              <a:gd name="connsiteY46" fmla="*/ 869462 h 1573553"/>
              <a:gd name="connsiteX47" fmla="*/ 2297356 w 2764939"/>
              <a:gd name="connsiteY47" fmla="*/ 926612 h 1573553"/>
              <a:gd name="connsiteX48" fmla="*/ 2275925 w 2764939"/>
              <a:gd name="connsiteY48" fmla="*/ 1062342 h 1573553"/>
              <a:gd name="connsiteX49" fmla="*/ 2042562 w 2764939"/>
              <a:gd name="connsiteY49" fmla="*/ 1148067 h 1573553"/>
              <a:gd name="connsiteX50" fmla="*/ 2021131 w 2764939"/>
              <a:gd name="connsiteY50" fmla="*/ 1238556 h 1573553"/>
              <a:gd name="connsiteX51" fmla="*/ 1954456 w 2764939"/>
              <a:gd name="connsiteY51" fmla="*/ 1309993 h 1573553"/>
              <a:gd name="connsiteX52" fmla="*/ 2013987 w 2764939"/>
              <a:gd name="connsiteY52" fmla="*/ 1350474 h 1573553"/>
              <a:gd name="connsiteX53" fmla="*/ 1921118 w 2764939"/>
              <a:gd name="connsiteY53" fmla="*/ 1450487 h 1573553"/>
              <a:gd name="connsiteX54" fmla="*/ 1899687 w 2764939"/>
              <a:gd name="connsiteY54" fmla="*/ 1533831 h 1573553"/>
              <a:gd name="connsiteX55" fmla="*/ 1808865 w 2764939"/>
              <a:gd name="connsiteY55" fmla="*/ 1573012 h 1573553"/>
              <a:gd name="connsiteX56" fmla="*/ 1728235 w 2764939"/>
              <a:gd name="connsiteY56" fmla="*/ 1557643 h 1573553"/>
              <a:gd name="connsiteX57" fmla="*/ 1702041 w 2764939"/>
              <a:gd name="connsiteY57" fmla="*/ 1571931 h 1573553"/>
              <a:gd name="connsiteX58" fmla="*/ 1647275 w 2764939"/>
              <a:gd name="connsiteY58" fmla="*/ 1543356 h 1573553"/>
              <a:gd name="connsiteX59" fmla="*/ 1606791 w 2764939"/>
              <a:gd name="connsiteY59" fmla="*/ 1507637 h 1573553"/>
              <a:gd name="connsiteX60" fmla="*/ 1563931 w 2764939"/>
              <a:gd name="connsiteY60" fmla="*/ 1479061 h 1573553"/>
              <a:gd name="connsiteX61" fmla="*/ 1592504 w 2764939"/>
              <a:gd name="connsiteY61" fmla="*/ 1455250 h 1573553"/>
              <a:gd name="connsiteX62" fmla="*/ 1580598 w 2764939"/>
              <a:gd name="connsiteY62" fmla="*/ 1438581 h 1573553"/>
              <a:gd name="connsiteX63" fmla="*/ 1518685 w 2764939"/>
              <a:gd name="connsiteY63" fmla="*/ 1426675 h 1573553"/>
              <a:gd name="connsiteX64" fmla="*/ 1499635 w 2764939"/>
              <a:gd name="connsiteY64" fmla="*/ 1402862 h 1573553"/>
              <a:gd name="connsiteX65" fmla="*/ 1461537 w 2764939"/>
              <a:gd name="connsiteY65" fmla="*/ 1379050 h 1573553"/>
              <a:gd name="connsiteX66" fmla="*/ 1456773 w 2764939"/>
              <a:gd name="connsiteY66" fmla="*/ 1390956 h 1573553"/>
              <a:gd name="connsiteX67" fmla="*/ 1471062 w 2764939"/>
              <a:gd name="connsiteY67" fmla="*/ 1429056 h 1573553"/>
              <a:gd name="connsiteX68" fmla="*/ 1440104 w 2764939"/>
              <a:gd name="connsiteY68" fmla="*/ 1443343 h 1573553"/>
              <a:gd name="connsiteX69" fmla="*/ 1413912 w 2764939"/>
              <a:gd name="connsiteY69" fmla="*/ 1457630 h 1573553"/>
              <a:gd name="connsiteX70" fmla="*/ 1397241 w 2764939"/>
              <a:gd name="connsiteY70" fmla="*/ 1450487 h 1573553"/>
              <a:gd name="connsiteX71" fmla="*/ 1351998 w 2764939"/>
              <a:gd name="connsiteY71" fmla="*/ 1388575 h 1573553"/>
              <a:gd name="connsiteX72" fmla="*/ 1306756 w 2764939"/>
              <a:gd name="connsiteY72" fmla="*/ 1355237 h 1573553"/>
              <a:gd name="connsiteX73" fmla="*/ 1328187 w 2764939"/>
              <a:gd name="connsiteY73" fmla="*/ 1338568 h 1573553"/>
              <a:gd name="connsiteX74" fmla="*/ 1349618 w 2764939"/>
              <a:gd name="connsiteY74" fmla="*/ 1298087 h 1573553"/>
              <a:gd name="connsiteX75" fmla="*/ 1335329 w 2764939"/>
              <a:gd name="connsiteY75" fmla="*/ 1286181 h 1573553"/>
              <a:gd name="connsiteX76" fmla="*/ 1297231 w 2764939"/>
              <a:gd name="connsiteY76" fmla="*/ 1288562 h 1573553"/>
              <a:gd name="connsiteX77" fmla="*/ 1221031 w 2764939"/>
              <a:gd name="connsiteY77" fmla="*/ 1245700 h 1573553"/>
              <a:gd name="connsiteX78" fmla="*/ 1178166 w 2764939"/>
              <a:gd name="connsiteY78" fmla="*/ 1226650 h 1573553"/>
              <a:gd name="connsiteX79" fmla="*/ 1168643 w 2764939"/>
              <a:gd name="connsiteY79" fmla="*/ 1226650 h 1573553"/>
              <a:gd name="connsiteX80" fmla="*/ 1156737 w 2764939"/>
              <a:gd name="connsiteY80" fmla="*/ 1162356 h 1573553"/>
              <a:gd name="connsiteX81" fmla="*/ 1168643 w 2764939"/>
              <a:gd name="connsiteY81" fmla="*/ 1098062 h 1573553"/>
              <a:gd name="connsiteX82" fmla="*/ 1137687 w 2764939"/>
              <a:gd name="connsiteY82" fmla="*/ 1064725 h 1573553"/>
              <a:gd name="connsiteX83" fmla="*/ 1085300 w 2764939"/>
              <a:gd name="connsiteY83" fmla="*/ 1040912 h 1573553"/>
              <a:gd name="connsiteX84" fmla="*/ 1111493 w 2764939"/>
              <a:gd name="connsiteY84" fmla="*/ 1017100 h 1573553"/>
              <a:gd name="connsiteX85" fmla="*/ 1156737 w 2764939"/>
              <a:gd name="connsiteY85" fmla="*/ 1021862 h 1573553"/>
              <a:gd name="connsiteX86" fmla="*/ 1151975 w 2764939"/>
              <a:gd name="connsiteY86" fmla="*/ 974237 h 1573553"/>
              <a:gd name="connsiteX87" fmla="*/ 1123400 w 2764939"/>
              <a:gd name="connsiteY87" fmla="*/ 969475 h 1573553"/>
              <a:gd name="connsiteX88" fmla="*/ 1128162 w 2764939"/>
              <a:gd name="connsiteY88" fmla="*/ 921850 h 1573553"/>
              <a:gd name="connsiteX89" fmla="*/ 1097206 w 2764939"/>
              <a:gd name="connsiteY89" fmla="*/ 907562 h 1573553"/>
              <a:gd name="connsiteX90" fmla="*/ 1099587 w 2764939"/>
              <a:gd name="connsiteY90" fmla="*/ 871843 h 1573553"/>
              <a:gd name="connsiteX91" fmla="*/ 1051962 w 2764939"/>
              <a:gd name="connsiteY91" fmla="*/ 857556 h 1573553"/>
              <a:gd name="connsiteX92" fmla="*/ 1032912 w 2764939"/>
              <a:gd name="connsiteY92" fmla="*/ 878987 h 1573553"/>
              <a:gd name="connsiteX93" fmla="*/ 1004335 w 2764939"/>
              <a:gd name="connsiteY93" fmla="*/ 881368 h 1573553"/>
              <a:gd name="connsiteX94" fmla="*/ 954331 w 2764939"/>
              <a:gd name="connsiteY94" fmla="*/ 886131 h 1573553"/>
              <a:gd name="connsiteX95" fmla="*/ 923375 w 2764939"/>
              <a:gd name="connsiteY95" fmla="*/ 907562 h 1573553"/>
              <a:gd name="connsiteX96" fmla="*/ 923375 w 2764939"/>
              <a:gd name="connsiteY96" fmla="*/ 876606 h 1573553"/>
              <a:gd name="connsiteX97" fmla="*/ 882893 w 2764939"/>
              <a:gd name="connsiteY97" fmla="*/ 871843 h 1573553"/>
              <a:gd name="connsiteX98" fmla="*/ 890035 w 2764939"/>
              <a:gd name="connsiteY98" fmla="*/ 893275 h 1573553"/>
              <a:gd name="connsiteX99" fmla="*/ 885275 w 2764939"/>
              <a:gd name="connsiteY99" fmla="*/ 912325 h 1573553"/>
              <a:gd name="connsiteX100" fmla="*/ 799550 w 2764939"/>
              <a:gd name="connsiteY100" fmla="*/ 859936 h 1573553"/>
              <a:gd name="connsiteX101" fmla="*/ 778118 w 2764939"/>
              <a:gd name="connsiteY101" fmla="*/ 826600 h 1573553"/>
              <a:gd name="connsiteX102" fmla="*/ 790025 w 2764939"/>
              <a:gd name="connsiteY102" fmla="*/ 786117 h 1573553"/>
              <a:gd name="connsiteX103" fmla="*/ 759068 w 2764939"/>
              <a:gd name="connsiteY103" fmla="*/ 781356 h 1573553"/>
              <a:gd name="connsiteX104" fmla="*/ 711443 w 2764939"/>
              <a:gd name="connsiteY104" fmla="*/ 795643 h 1573553"/>
              <a:gd name="connsiteX105" fmla="*/ 701918 w 2764939"/>
              <a:gd name="connsiteY105" fmla="*/ 809931 h 1573553"/>
              <a:gd name="connsiteX106" fmla="*/ 678106 w 2764939"/>
              <a:gd name="connsiteY106" fmla="*/ 826600 h 1573553"/>
              <a:gd name="connsiteX107" fmla="*/ 670962 w 2764939"/>
              <a:gd name="connsiteY107" fmla="*/ 843268 h 1573553"/>
              <a:gd name="connsiteX108" fmla="*/ 630481 w 2764939"/>
              <a:gd name="connsiteY108" fmla="*/ 876606 h 1573553"/>
              <a:gd name="connsiteX109" fmla="*/ 632860 w 2764939"/>
              <a:gd name="connsiteY109" fmla="*/ 898037 h 1573553"/>
              <a:gd name="connsiteX110" fmla="*/ 647150 w 2764939"/>
              <a:gd name="connsiteY110" fmla="*/ 917087 h 1573553"/>
              <a:gd name="connsiteX111" fmla="*/ 570950 w 2764939"/>
              <a:gd name="connsiteY111" fmla="*/ 902800 h 1573553"/>
              <a:gd name="connsiteX112" fmla="*/ 537612 w 2764939"/>
              <a:gd name="connsiteY112" fmla="*/ 907562 h 1573553"/>
              <a:gd name="connsiteX113" fmla="*/ 585235 w 2764939"/>
              <a:gd name="connsiteY113" fmla="*/ 938518 h 1573553"/>
              <a:gd name="connsiteX114" fmla="*/ 609050 w 2764939"/>
              <a:gd name="connsiteY114" fmla="*/ 950425 h 1573553"/>
              <a:gd name="connsiteX115" fmla="*/ 635243 w 2764939"/>
              <a:gd name="connsiteY115" fmla="*/ 1002812 h 1573553"/>
              <a:gd name="connsiteX116" fmla="*/ 568566 w 2764939"/>
              <a:gd name="connsiteY116" fmla="*/ 1019481 h 1573553"/>
              <a:gd name="connsiteX117" fmla="*/ 547137 w 2764939"/>
              <a:gd name="connsiteY117" fmla="*/ 1031387 h 1573553"/>
              <a:gd name="connsiteX118" fmla="*/ 523323 w 2764939"/>
              <a:gd name="connsiteY118" fmla="*/ 1002812 h 1573553"/>
              <a:gd name="connsiteX119" fmla="*/ 499510 w 2764939"/>
              <a:gd name="connsiteY119" fmla="*/ 971856 h 1573553"/>
              <a:gd name="connsiteX120" fmla="*/ 501891 w 2764939"/>
              <a:gd name="connsiteY120" fmla="*/ 933756 h 1573553"/>
              <a:gd name="connsiteX121" fmla="*/ 499510 w 2764939"/>
              <a:gd name="connsiteY121" fmla="*/ 914706 h 1573553"/>
              <a:gd name="connsiteX122" fmla="*/ 518560 w 2764939"/>
              <a:gd name="connsiteY122" fmla="*/ 881368 h 1573553"/>
              <a:gd name="connsiteX123" fmla="*/ 478080 w 2764939"/>
              <a:gd name="connsiteY123" fmla="*/ 890893 h 1573553"/>
              <a:gd name="connsiteX124" fmla="*/ 449504 w 2764939"/>
              <a:gd name="connsiteY124" fmla="*/ 952806 h 1573553"/>
              <a:gd name="connsiteX125" fmla="*/ 442360 w 2764939"/>
              <a:gd name="connsiteY125" fmla="*/ 976618 h 1573553"/>
              <a:gd name="connsiteX126" fmla="*/ 411404 w 2764939"/>
              <a:gd name="connsiteY126" fmla="*/ 993287 h 1573553"/>
              <a:gd name="connsiteX127" fmla="*/ 363779 w 2764939"/>
              <a:gd name="connsiteY127" fmla="*/ 990906 h 1573553"/>
              <a:gd name="connsiteX128" fmla="*/ 356635 w 2764939"/>
              <a:gd name="connsiteY128" fmla="*/ 1007575 h 1573553"/>
              <a:gd name="connsiteX129" fmla="*/ 356635 w 2764939"/>
              <a:gd name="connsiteY129" fmla="*/ 1055200 h 1573553"/>
              <a:gd name="connsiteX130" fmla="*/ 297104 w 2764939"/>
              <a:gd name="connsiteY130" fmla="*/ 1059962 h 1573553"/>
              <a:gd name="connsiteX131" fmla="*/ 235191 w 2764939"/>
              <a:gd name="connsiteY131" fmla="*/ 1093300 h 1573553"/>
              <a:gd name="connsiteX132" fmla="*/ 237573 w 2764939"/>
              <a:gd name="connsiteY132" fmla="*/ 1121875 h 1573553"/>
              <a:gd name="connsiteX133" fmla="*/ 185186 w 2764939"/>
              <a:gd name="connsiteY133" fmla="*/ 1109968 h 1573553"/>
              <a:gd name="connsiteX134" fmla="*/ 151848 w 2764939"/>
              <a:gd name="connsiteY134" fmla="*/ 1117112 h 1573553"/>
              <a:gd name="connsiteX135" fmla="*/ 106604 w 2764939"/>
              <a:gd name="connsiteY135" fmla="*/ 1098062 h 1573553"/>
              <a:gd name="connsiteX136" fmla="*/ 89936 w 2764939"/>
              <a:gd name="connsiteY136" fmla="*/ 1098062 h 1573553"/>
              <a:gd name="connsiteX137" fmla="*/ 6592 w 2764939"/>
              <a:gd name="connsiteY137" fmla="*/ 1121875 h 1573553"/>
              <a:gd name="connsiteX138" fmla="*/ 8974 w 2764939"/>
              <a:gd name="connsiteY138" fmla="*/ 1074250 h 1573553"/>
              <a:gd name="connsiteX139" fmla="*/ 9816 w 2764939"/>
              <a:gd name="connsiteY13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106604 w 2764939"/>
              <a:gd name="connsiteY5" fmla="*/ 907562 h 1573553"/>
              <a:gd name="connsiteX6" fmla="*/ 158993 w 2764939"/>
              <a:gd name="connsiteY6" fmla="*/ 836124 h 1573553"/>
              <a:gd name="connsiteX7" fmla="*/ 104225 w 2764939"/>
              <a:gd name="connsiteY7" fmla="*/ 657530 h 1573553"/>
              <a:gd name="connsiteX8" fmla="*/ 166137 w 2764939"/>
              <a:gd name="connsiteY8" fmla="*/ 590855 h 1573553"/>
              <a:gd name="connsiteX9" fmla="*/ 163754 w 2764939"/>
              <a:gd name="connsiteY9" fmla="*/ 507512 h 1573553"/>
              <a:gd name="connsiteX10" fmla="*/ 89935 w 2764939"/>
              <a:gd name="connsiteY10" fmla="*/ 386068 h 1573553"/>
              <a:gd name="connsiteX11" fmla="*/ 144706 w 2764939"/>
              <a:gd name="connsiteY11" fmla="*/ 224142 h 1573553"/>
              <a:gd name="connsiteX12" fmla="*/ 328062 w 2764939"/>
              <a:gd name="connsiteY12" fmla="*/ 364636 h 1573553"/>
              <a:gd name="connsiteX13" fmla="*/ 501893 w 2764939"/>
              <a:gd name="connsiteY13" fmla="*/ 250336 h 1573553"/>
              <a:gd name="connsiteX14" fmla="*/ 516179 w 2764939"/>
              <a:gd name="connsiteY14" fmla="*/ 359875 h 1573553"/>
              <a:gd name="connsiteX15" fmla="*/ 463791 w 2764939"/>
              <a:gd name="connsiteY15" fmla="*/ 424168 h 1573553"/>
              <a:gd name="connsiteX16" fmla="*/ 566185 w 2764939"/>
              <a:gd name="connsiteY16" fmla="*/ 517037 h 1573553"/>
              <a:gd name="connsiteX17" fmla="*/ 623337 w 2764939"/>
              <a:gd name="connsiteY17" fmla="*/ 495605 h 1573553"/>
              <a:gd name="connsiteX18" fmla="*/ 701916 w 2764939"/>
              <a:gd name="connsiteY18" fmla="*/ 483700 h 1573553"/>
              <a:gd name="connsiteX19" fmla="*/ 887656 w 2764939"/>
              <a:gd name="connsiteY19" fmla="*/ 562280 h 1573553"/>
              <a:gd name="connsiteX20" fmla="*/ 963857 w 2764939"/>
              <a:gd name="connsiteY20" fmla="*/ 426549 h 1573553"/>
              <a:gd name="connsiteX21" fmla="*/ 863843 w 2764939"/>
              <a:gd name="connsiteY21" fmla="*/ 417024 h 1573553"/>
              <a:gd name="connsiteX22" fmla="*/ 851937 w 2764939"/>
              <a:gd name="connsiteY22" fmla="*/ 357491 h 1573553"/>
              <a:gd name="connsiteX23" fmla="*/ 1090060 w 2764939"/>
              <a:gd name="connsiteY23" fmla="*/ 436075 h 1573553"/>
              <a:gd name="connsiteX24" fmla="*/ 1113873 w 2764939"/>
              <a:gd name="connsiteY24" fmla="*/ 500368 h 1573553"/>
              <a:gd name="connsiteX25" fmla="*/ 1135304 w 2764939"/>
              <a:gd name="connsiteY25" fmla="*/ 512275 h 1573553"/>
              <a:gd name="connsiteX26" fmla="*/ 1132923 w 2764939"/>
              <a:gd name="connsiteY26" fmla="*/ 421787 h 1573553"/>
              <a:gd name="connsiteX27" fmla="*/ 1185312 w 2764939"/>
              <a:gd name="connsiteY27" fmla="*/ 340823 h 1573553"/>
              <a:gd name="connsiteX28" fmla="*/ 1499302 w 2764939"/>
              <a:gd name="connsiteY28" fmla="*/ 250164 h 1573553"/>
              <a:gd name="connsiteX29" fmla="*/ 1640131 w 2764939"/>
              <a:gd name="connsiteY29" fmla="*/ 188423 h 1573553"/>
              <a:gd name="connsiteX30" fmla="*/ 1794912 w 2764939"/>
              <a:gd name="connsiteY30" fmla="*/ 183660 h 1573553"/>
              <a:gd name="connsiteX31" fmla="*/ 1866350 w 2764939"/>
              <a:gd name="connsiteY31" fmla="*/ 309866 h 1573553"/>
              <a:gd name="connsiteX32" fmla="*/ 2028275 w 2764939"/>
              <a:gd name="connsiteY32" fmla="*/ 271766 h 1573553"/>
              <a:gd name="connsiteX33" fmla="*/ 1933025 w 2764939"/>
              <a:gd name="connsiteY33" fmla="*/ 359873 h 1573553"/>
              <a:gd name="connsiteX34" fmla="*/ 2047325 w 2764939"/>
              <a:gd name="connsiteY34" fmla="*/ 331298 h 1573553"/>
              <a:gd name="connsiteX35" fmla="*/ 2142574 w 2764939"/>
              <a:gd name="connsiteY35" fmla="*/ 271766 h 1573553"/>
              <a:gd name="connsiteX36" fmla="*/ 2066375 w 2764939"/>
              <a:gd name="connsiteY36" fmla="*/ 264623 h 1573553"/>
              <a:gd name="connsiteX37" fmla="*/ 2066375 w 2764939"/>
              <a:gd name="connsiteY37" fmla="*/ 202710 h 1573553"/>
              <a:gd name="connsiteX38" fmla="*/ 2116380 w 2764939"/>
              <a:gd name="connsiteY38" fmla="*/ 202710 h 1573553"/>
              <a:gd name="connsiteX39" fmla="*/ 2223536 w 2764939"/>
              <a:gd name="connsiteY39" fmla="*/ 97935 h 1573553"/>
              <a:gd name="connsiteX40" fmla="*/ 2273542 w 2764939"/>
              <a:gd name="connsiteY40" fmla="*/ 305 h 1573553"/>
              <a:gd name="connsiteX41" fmla="*/ 2237824 w 2764939"/>
              <a:gd name="connsiteY41" fmla="*/ 114604 h 1573553"/>
              <a:gd name="connsiteX42" fmla="*/ 2164006 w 2764939"/>
              <a:gd name="connsiteY42" fmla="*/ 193186 h 1573553"/>
              <a:gd name="connsiteX43" fmla="*/ 2333075 w 2764939"/>
              <a:gd name="connsiteY43" fmla="*/ 257480 h 1573553"/>
              <a:gd name="connsiteX44" fmla="*/ 2735505 w 2764939"/>
              <a:gd name="connsiteY44" fmla="*/ 205092 h 1573553"/>
              <a:gd name="connsiteX45" fmla="*/ 2698276 w 2764939"/>
              <a:gd name="connsiteY45" fmla="*/ 559163 h 1573553"/>
              <a:gd name="connsiteX46" fmla="*/ 2630731 w 2764939"/>
              <a:gd name="connsiteY46" fmla="*/ 967092 h 1573553"/>
              <a:gd name="connsiteX47" fmla="*/ 2461662 w 2764939"/>
              <a:gd name="connsiteY47" fmla="*/ 869462 h 1573553"/>
              <a:gd name="connsiteX48" fmla="*/ 2297356 w 2764939"/>
              <a:gd name="connsiteY48" fmla="*/ 926612 h 1573553"/>
              <a:gd name="connsiteX49" fmla="*/ 2275925 w 2764939"/>
              <a:gd name="connsiteY49" fmla="*/ 1062342 h 1573553"/>
              <a:gd name="connsiteX50" fmla="*/ 2042562 w 2764939"/>
              <a:gd name="connsiteY50" fmla="*/ 1148067 h 1573553"/>
              <a:gd name="connsiteX51" fmla="*/ 2021131 w 2764939"/>
              <a:gd name="connsiteY51" fmla="*/ 1238556 h 1573553"/>
              <a:gd name="connsiteX52" fmla="*/ 1954456 w 2764939"/>
              <a:gd name="connsiteY52" fmla="*/ 1309993 h 1573553"/>
              <a:gd name="connsiteX53" fmla="*/ 2013987 w 2764939"/>
              <a:gd name="connsiteY53" fmla="*/ 1350474 h 1573553"/>
              <a:gd name="connsiteX54" fmla="*/ 1921118 w 2764939"/>
              <a:gd name="connsiteY54" fmla="*/ 1450487 h 1573553"/>
              <a:gd name="connsiteX55" fmla="*/ 1899687 w 2764939"/>
              <a:gd name="connsiteY55" fmla="*/ 1533831 h 1573553"/>
              <a:gd name="connsiteX56" fmla="*/ 1808865 w 2764939"/>
              <a:gd name="connsiteY56" fmla="*/ 1573012 h 1573553"/>
              <a:gd name="connsiteX57" fmla="*/ 1728235 w 2764939"/>
              <a:gd name="connsiteY57" fmla="*/ 1557643 h 1573553"/>
              <a:gd name="connsiteX58" fmla="*/ 1702041 w 2764939"/>
              <a:gd name="connsiteY58" fmla="*/ 1571931 h 1573553"/>
              <a:gd name="connsiteX59" fmla="*/ 1647275 w 2764939"/>
              <a:gd name="connsiteY59" fmla="*/ 1543356 h 1573553"/>
              <a:gd name="connsiteX60" fmla="*/ 1606791 w 2764939"/>
              <a:gd name="connsiteY60" fmla="*/ 1507637 h 1573553"/>
              <a:gd name="connsiteX61" fmla="*/ 1563931 w 2764939"/>
              <a:gd name="connsiteY61" fmla="*/ 1479061 h 1573553"/>
              <a:gd name="connsiteX62" fmla="*/ 1592504 w 2764939"/>
              <a:gd name="connsiteY62" fmla="*/ 1455250 h 1573553"/>
              <a:gd name="connsiteX63" fmla="*/ 1580598 w 2764939"/>
              <a:gd name="connsiteY63" fmla="*/ 1438581 h 1573553"/>
              <a:gd name="connsiteX64" fmla="*/ 1518685 w 2764939"/>
              <a:gd name="connsiteY64" fmla="*/ 1426675 h 1573553"/>
              <a:gd name="connsiteX65" fmla="*/ 1499635 w 2764939"/>
              <a:gd name="connsiteY65" fmla="*/ 1402862 h 1573553"/>
              <a:gd name="connsiteX66" fmla="*/ 1461537 w 2764939"/>
              <a:gd name="connsiteY66" fmla="*/ 1379050 h 1573553"/>
              <a:gd name="connsiteX67" fmla="*/ 1456773 w 2764939"/>
              <a:gd name="connsiteY67" fmla="*/ 1390956 h 1573553"/>
              <a:gd name="connsiteX68" fmla="*/ 1471062 w 2764939"/>
              <a:gd name="connsiteY68" fmla="*/ 1429056 h 1573553"/>
              <a:gd name="connsiteX69" fmla="*/ 1440104 w 2764939"/>
              <a:gd name="connsiteY69" fmla="*/ 1443343 h 1573553"/>
              <a:gd name="connsiteX70" fmla="*/ 1413912 w 2764939"/>
              <a:gd name="connsiteY70" fmla="*/ 1457630 h 1573553"/>
              <a:gd name="connsiteX71" fmla="*/ 1397241 w 2764939"/>
              <a:gd name="connsiteY71" fmla="*/ 1450487 h 1573553"/>
              <a:gd name="connsiteX72" fmla="*/ 1351998 w 2764939"/>
              <a:gd name="connsiteY72" fmla="*/ 1388575 h 1573553"/>
              <a:gd name="connsiteX73" fmla="*/ 1306756 w 2764939"/>
              <a:gd name="connsiteY73" fmla="*/ 1355237 h 1573553"/>
              <a:gd name="connsiteX74" fmla="*/ 1328187 w 2764939"/>
              <a:gd name="connsiteY74" fmla="*/ 1338568 h 1573553"/>
              <a:gd name="connsiteX75" fmla="*/ 1349618 w 2764939"/>
              <a:gd name="connsiteY75" fmla="*/ 1298087 h 1573553"/>
              <a:gd name="connsiteX76" fmla="*/ 1335329 w 2764939"/>
              <a:gd name="connsiteY76" fmla="*/ 1286181 h 1573553"/>
              <a:gd name="connsiteX77" fmla="*/ 1297231 w 2764939"/>
              <a:gd name="connsiteY77" fmla="*/ 1288562 h 1573553"/>
              <a:gd name="connsiteX78" fmla="*/ 1221031 w 2764939"/>
              <a:gd name="connsiteY78" fmla="*/ 1245700 h 1573553"/>
              <a:gd name="connsiteX79" fmla="*/ 1178166 w 2764939"/>
              <a:gd name="connsiteY79" fmla="*/ 1226650 h 1573553"/>
              <a:gd name="connsiteX80" fmla="*/ 1168643 w 2764939"/>
              <a:gd name="connsiteY80" fmla="*/ 1226650 h 1573553"/>
              <a:gd name="connsiteX81" fmla="*/ 1156737 w 2764939"/>
              <a:gd name="connsiteY81" fmla="*/ 1162356 h 1573553"/>
              <a:gd name="connsiteX82" fmla="*/ 1168643 w 2764939"/>
              <a:gd name="connsiteY82" fmla="*/ 1098062 h 1573553"/>
              <a:gd name="connsiteX83" fmla="*/ 1137687 w 2764939"/>
              <a:gd name="connsiteY83" fmla="*/ 1064725 h 1573553"/>
              <a:gd name="connsiteX84" fmla="*/ 1085300 w 2764939"/>
              <a:gd name="connsiteY84" fmla="*/ 1040912 h 1573553"/>
              <a:gd name="connsiteX85" fmla="*/ 1111493 w 2764939"/>
              <a:gd name="connsiteY85" fmla="*/ 1017100 h 1573553"/>
              <a:gd name="connsiteX86" fmla="*/ 1156737 w 2764939"/>
              <a:gd name="connsiteY86" fmla="*/ 1021862 h 1573553"/>
              <a:gd name="connsiteX87" fmla="*/ 1151975 w 2764939"/>
              <a:gd name="connsiteY87" fmla="*/ 974237 h 1573553"/>
              <a:gd name="connsiteX88" fmla="*/ 1123400 w 2764939"/>
              <a:gd name="connsiteY88" fmla="*/ 969475 h 1573553"/>
              <a:gd name="connsiteX89" fmla="*/ 1128162 w 2764939"/>
              <a:gd name="connsiteY89" fmla="*/ 921850 h 1573553"/>
              <a:gd name="connsiteX90" fmla="*/ 1097206 w 2764939"/>
              <a:gd name="connsiteY90" fmla="*/ 907562 h 1573553"/>
              <a:gd name="connsiteX91" fmla="*/ 1099587 w 2764939"/>
              <a:gd name="connsiteY91" fmla="*/ 871843 h 1573553"/>
              <a:gd name="connsiteX92" fmla="*/ 1051962 w 2764939"/>
              <a:gd name="connsiteY92" fmla="*/ 857556 h 1573553"/>
              <a:gd name="connsiteX93" fmla="*/ 1032912 w 2764939"/>
              <a:gd name="connsiteY93" fmla="*/ 878987 h 1573553"/>
              <a:gd name="connsiteX94" fmla="*/ 1004335 w 2764939"/>
              <a:gd name="connsiteY94" fmla="*/ 881368 h 1573553"/>
              <a:gd name="connsiteX95" fmla="*/ 954331 w 2764939"/>
              <a:gd name="connsiteY95" fmla="*/ 886131 h 1573553"/>
              <a:gd name="connsiteX96" fmla="*/ 923375 w 2764939"/>
              <a:gd name="connsiteY96" fmla="*/ 907562 h 1573553"/>
              <a:gd name="connsiteX97" fmla="*/ 923375 w 2764939"/>
              <a:gd name="connsiteY97" fmla="*/ 876606 h 1573553"/>
              <a:gd name="connsiteX98" fmla="*/ 882893 w 2764939"/>
              <a:gd name="connsiteY98" fmla="*/ 871843 h 1573553"/>
              <a:gd name="connsiteX99" fmla="*/ 890035 w 2764939"/>
              <a:gd name="connsiteY99" fmla="*/ 893275 h 1573553"/>
              <a:gd name="connsiteX100" fmla="*/ 885275 w 2764939"/>
              <a:gd name="connsiteY100" fmla="*/ 912325 h 1573553"/>
              <a:gd name="connsiteX101" fmla="*/ 799550 w 2764939"/>
              <a:gd name="connsiteY101" fmla="*/ 859936 h 1573553"/>
              <a:gd name="connsiteX102" fmla="*/ 778118 w 2764939"/>
              <a:gd name="connsiteY102" fmla="*/ 826600 h 1573553"/>
              <a:gd name="connsiteX103" fmla="*/ 790025 w 2764939"/>
              <a:gd name="connsiteY103" fmla="*/ 786117 h 1573553"/>
              <a:gd name="connsiteX104" fmla="*/ 759068 w 2764939"/>
              <a:gd name="connsiteY104" fmla="*/ 781356 h 1573553"/>
              <a:gd name="connsiteX105" fmla="*/ 711443 w 2764939"/>
              <a:gd name="connsiteY105" fmla="*/ 795643 h 1573553"/>
              <a:gd name="connsiteX106" fmla="*/ 701918 w 2764939"/>
              <a:gd name="connsiteY106" fmla="*/ 809931 h 1573553"/>
              <a:gd name="connsiteX107" fmla="*/ 678106 w 2764939"/>
              <a:gd name="connsiteY107" fmla="*/ 826600 h 1573553"/>
              <a:gd name="connsiteX108" fmla="*/ 670962 w 2764939"/>
              <a:gd name="connsiteY108" fmla="*/ 843268 h 1573553"/>
              <a:gd name="connsiteX109" fmla="*/ 630481 w 2764939"/>
              <a:gd name="connsiteY109" fmla="*/ 876606 h 1573553"/>
              <a:gd name="connsiteX110" fmla="*/ 632860 w 2764939"/>
              <a:gd name="connsiteY110" fmla="*/ 898037 h 1573553"/>
              <a:gd name="connsiteX111" fmla="*/ 647150 w 2764939"/>
              <a:gd name="connsiteY111" fmla="*/ 917087 h 1573553"/>
              <a:gd name="connsiteX112" fmla="*/ 570950 w 2764939"/>
              <a:gd name="connsiteY112" fmla="*/ 902800 h 1573553"/>
              <a:gd name="connsiteX113" fmla="*/ 537612 w 2764939"/>
              <a:gd name="connsiteY113" fmla="*/ 907562 h 1573553"/>
              <a:gd name="connsiteX114" fmla="*/ 585235 w 2764939"/>
              <a:gd name="connsiteY114" fmla="*/ 938518 h 1573553"/>
              <a:gd name="connsiteX115" fmla="*/ 609050 w 2764939"/>
              <a:gd name="connsiteY115" fmla="*/ 950425 h 1573553"/>
              <a:gd name="connsiteX116" fmla="*/ 635243 w 2764939"/>
              <a:gd name="connsiteY116" fmla="*/ 1002812 h 1573553"/>
              <a:gd name="connsiteX117" fmla="*/ 568566 w 2764939"/>
              <a:gd name="connsiteY117" fmla="*/ 1019481 h 1573553"/>
              <a:gd name="connsiteX118" fmla="*/ 547137 w 2764939"/>
              <a:gd name="connsiteY118" fmla="*/ 1031387 h 1573553"/>
              <a:gd name="connsiteX119" fmla="*/ 523323 w 2764939"/>
              <a:gd name="connsiteY119" fmla="*/ 1002812 h 1573553"/>
              <a:gd name="connsiteX120" fmla="*/ 499510 w 2764939"/>
              <a:gd name="connsiteY120" fmla="*/ 971856 h 1573553"/>
              <a:gd name="connsiteX121" fmla="*/ 501891 w 2764939"/>
              <a:gd name="connsiteY121" fmla="*/ 933756 h 1573553"/>
              <a:gd name="connsiteX122" fmla="*/ 499510 w 2764939"/>
              <a:gd name="connsiteY122" fmla="*/ 914706 h 1573553"/>
              <a:gd name="connsiteX123" fmla="*/ 518560 w 2764939"/>
              <a:gd name="connsiteY123" fmla="*/ 881368 h 1573553"/>
              <a:gd name="connsiteX124" fmla="*/ 478080 w 2764939"/>
              <a:gd name="connsiteY124" fmla="*/ 890893 h 1573553"/>
              <a:gd name="connsiteX125" fmla="*/ 449504 w 2764939"/>
              <a:gd name="connsiteY125" fmla="*/ 952806 h 1573553"/>
              <a:gd name="connsiteX126" fmla="*/ 442360 w 2764939"/>
              <a:gd name="connsiteY126" fmla="*/ 976618 h 1573553"/>
              <a:gd name="connsiteX127" fmla="*/ 411404 w 2764939"/>
              <a:gd name="connsiteY127" fmla="*/ 993287 h 1573553"/>
              <a:gd name="connsiteX128" fmla="*/ 363779 w 2764939"/>
              <a:gd name="connsiteY128" fmla="*/ 990906 h 1573553"/>
              <a:gd name="connsiteX129" fmla="*/ 356635 w 2764939"/>
              <a:gd name="connsiteY129" fmla="*/ 1007575 h 1573553"/>
              <a:gd name="connsiteX130" fmla="*/ 356635 w 2764939"/>
              <a:gd name="connsiteY130" fmla="*/ 1055200 h 1573553"/>
              <a:gd name="connsiteX131" fmla="*/ 297104 w 2764939"/>
              <a:gd name="connsiteY131" fmla="*/ 1059962 h 1573553"/>
              <a:gd name="connsiteX132" fmla="*/ 235191 w 2764939"/>
              <a:gd name="connsiteY132" fmla="*/ 1093300 h 1573553"/>
              <a:gd name="connsiteX133" fmla="*/ 237573 w 2764939"/>
              <a:gd name="connsiteY133" fmla="*/ 1121875 h 1573553"/>
              <a:gd name="connsiteX134" fmla="*/ 185186 w 2764939"/>
              <a:gd name="connsiteY134" fmla="*/ 1109968 h 1573553"/>
              <a:gd name="connsiteX135" fmla="*/ 151848 w 2764939"/>
              <a:gd name="connsiteY135" fmla="*/ 1117112 h 1573553"/>
              <a:gd name="connsiteX136" fmla="*/ 106604 w 2764939"/>
              <a:gd name="connsiteY136" fmla="*/ 1098062 h 1573553"/>
              <a:gd name="connsiteX137" fmla="*/ 89936 w 2764939"/>
              <a:gd name="connsiteY137" fmla="*/ 1098062 h 1573553"/>
              <a:gd name="connsiteX138" fmla="*/ 6592 w 2764939"/>
              <a:gd name="connsiteY138" fmla="*/ 1121875 h 1573553"/>
              <a:gd name="connsiteX139" fmla="*/ 8974 w 2764939"/>
              <a:gd name="connsiteY139" fmla="*/ 1074250 h 1573553"/>
              <a:gd name="connsiteX140" fmla="*/ 9816 w 2764939"/>
              <a:gd name="connsiteY14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04225 w 2764939"/>
              <a:gd name="connsiteY8" fmla="*/ 657530 h 1573553"/>
              <a:gd name="connsiteX9" fmla="*/ 166137 w 2764939"/>
              <a:gd name="connsiteY9" fmla="*/ 590855 h 1573553"/>
              <a:gd name="connsiteX10" fmla="*/ 163754 w 2764939"/>
              <a:gd name="connsiteY10" fmla="*/ 507512 h 1573553"/>
              <a:gd name="connsiteX11" fmla="*/ 89935 w 2764939"/>
              <a:gd name="connsiteY11" fmla="*/ 386068 h 1573553"/>
              <a:gd name="connsiteX12" fmla="*/ 144706 w 2764939"/>
              <a:gd name="connsiteY12" fmla="*/ 224142 h 1573553"/>
              <a:gd name="connsiteX13" fmla="*/ 328062 w 2764939"/>
              <a:gd name="connsiteY13" fmla="*/ 364636 h 1573553"/>
              <a:gd name="connsiteX14" fmla="*/ 501893 w 2764939"/>
              <a:gd name="connsiteY14" fmla="*/ 250336 h 1573553"/>
              <a:gd name="connsiteX15" fmla="*/ 516179 w 2764939"/>
              <a:gd name="connsiteY15" fmla="*/ 359875 h 1573553"/>
              <a:gd name="connsiteX16" fmla="*/ 463791 w 2764939"/>
              <a:gd name="connsiteY16" fmla="*/ 424168 h 1573553"/>
              <a:gd name="connsiteX17" fmla="*/ 566185 w 2764939"/>
              <a:gd name="connsiteY17" fmla="*/ 517037 h 1573553"/>
              <a:gd name="connsiteX18" fmla="*/ 623337 w 2764939"/>
              <a:gd name="connsiteY18" fmla="*/ 495605 h 1573553"/>
              <a:gd name="connsiteX19" fmla="*/ 701916 w 2764939"/>
              <a:gd name="connsiteY19" fmla="*/ 483700 h 1573553"/>
              <a:gd name="connsiteX20" fmla="*/ 887656 w 2764939"/>
              <a:gd name="connsiteY20" fmla="*/ 562280 h 1573553"/>
              <a:gd name="connsiteX21" fmla="*/ 963857 w 2764939"/>
              <a:gd name="connsiteY21" fmla="*/ 426549 h 1573553"/>
              <a:gd name="connsiteX22" fmla="*/ 863843 w 2764939"/>
              <a:gd name="connsiteY22" fmla="*/ 417024 h 1573553"/>
              <a:gd name="connsiteX23" fmla="*/ 851937 w 2764939"/>
              <a:gd name="connsiteY23" fmla="*/ 357491 h 1573553"/>
              <a:gd name="connsiteX24" fmla="*/ 1090060 w 2764939"/>
              <a:gd name="connsiteY24" fmla="*/ 436075 h 1573553"/>
              <a:gd name="connsiteX25" fmla="*/ 1113873 w 2764939"/>
              <a:gd name="connsiteY25" fmla="*/ 500368 h 1573553"/>
              <a:gd name="connsiteX26" fmla="*/ 1135304 w 2764939"/>
              <a:gd name="connsiteY26" fmla="*/ 512275 h 1573553"/>
              <a:gd name="connsiteX27" fmla="*/ 1132923 w 2764939"/>
              <a:gd name="connsiteY27" fmla="*/ 421787 h 1573553"/>
              <a:gd name="connsiteX28" fmla="*/ 1185312 w 2764939"/>
              <a:gd name="connsiteY28" fmla="*/ 340823 h 1573553"/>
              <a:gd name="connsiteX29" fmla="*/ 1499302 w 2764939"/>
              <a:gd name="connsiteY29" fmla="*/ 250164 h 1573553"/>
              <a:gd name="connsiteX30" fmla="*/ 1640131 w 2764939"/>
              <a:gd name="connsiteY30" fmla="*/ 188423 h 1573553"/>
              <a:gd name="connsiteX31" fmla="*/ 1794912 w 2764939"/>
              <a:gd name="connsiteY31" fmla="*/ 183660 h 1573553"/>
              <a:gd name="connsiteX32" fmla="*/ 1866350 w 2764939"/>
              <a:gd name="connsiteY32" fmla="*/ 309866 h 1573553"/>
              <a:gd name="connsiteX33" fmla="*/ 2028275 w 2764939"/>
              <a:gd name="connsiteY33" fmla="*/ 271766 h 1573553"/>
              <a:gd name="connsiteX34" fmla="*/ 1933025 w 2764939"/>
              <a:gd name="connsiteY34" fmla="*/ 359873 h 1573553"/>
              <a:gd name="connsiteX35" fmla="*/ 2047325 w 2764939"/>
              <a:gd name="connsiteY35" fmla="*/ 331298 h 1573553"/>
              <a:gd name="connsiteX36" fmla="*/ 2142574 w 2764939"/>
              <a:gd name="connsiteY36" fmla="*/ 271766 h 1573553"/>
              <a:gd name="connsiteX37" fmla="*/ 2066375 w 2764939"/>
              <a:gd name="connsiteY37" fmla="*/ 264623 h 1573553"/>
              <a:gd name="connsiteX38" fmla="*/ 2066375 w 2764939"/>
              <a:gd name="connsiteY38" fmla="*/ 202710 h 1573553"/>
              <a:gd name="connsiteX39" fmla="*/ 2116380 w 2764939"/>
              <a:gd name="connsiteY39" fmla="*/ 202710 h 1573553"/>
              <a:gd name="connsiteX40" fmla="*/ 2223536 w 2764939"/>
              <a:gd name="connsiteY40" fmla="*/ 97935 h 1573553"/>
              <a:gd name="connsiteX41" fmla="*/ 2273542 w 2764939"/>
              <a:gd name="connsiteY41" fmla="*/ 305 h 1573553"/>
              <a:gd name="connsiteX42" fmla="*/ 2237824 w 2764939"/>
              <a:gd name="connsiteY42" fmla="*/ 114604 h 1573553"/>
              <a:gd name="connsiteX43" fmla="*/ 2164006 w 2764939"/>
              <a:gd name="connsiteY43" fmla="*/ 193186 h 1573553"/>
              <a:gd name="connsiteX44" fmla="*/ 2333075 w 2764939"/>
              <a:gd name="connsiteY44" fmla="*/ 257480 h 1573553"/>
              <a:gd name="connsiteX45" fmla="*/ 2735505 w 2764939"/>
              <a:gd name="connsiteY45" fmla="*/ 205092 h 1573553"/>
              <a:gd name="connsiteX46" fmla="*/ 2698276 w 2764939"/>
              <a:gd name="connsiteY46" fmla="*/ 559163 h 1573553"/>
              <a:gd name="connsiteX47" fmla="*/ 2630731 w 2764939"/>
              <a:gd name="connsiteY47" fmla="*/ 967092 h 1573553"/>
              <a:gd name="connsiteX48" fmla="*/ 2461662 w 2764939"/>
              <a:gd name="connsiteY48" fmla="*/ 869462 h 1573553"/>
              <a:gd name="connsiteX49" fmla="*/ 2297356 w 2764939"/>
              <a:gd name="connsiteY49" fmla="*/ 926612 h 1573553"/>
              <a:gd name="connsiteX50" fmla="*/ 2275925 w 2764939"/>
              <a:gd name="connsiteY50" fmla="*/ 1062342 h 1573553"/>
              <a:gd name="connsiteX51" fmla="*/ 2042562 w 2764939"/>
              <a:gd name="connsiteY51" fmla="*/ 1148067 h 1573553"/>
              <a:gd name="connsiteX52" fmla="*/ 2021131 w 2764939"/>
              <a:gd name="connsiteY52" fmla="*/ 1238556 h 1573553"/>
              <a:gd name="connsiteX53" fmla="*/ 1954456 w 2764939"/>
              <a:gd name="connsiteY53" fmla="*/ 1309993 h 1573553"/>
              <a:gd name="connsiteX54" fmla="*/ 2013987 w 2764939"/>
              <a:gd name="connsiteY54" fmla="*/ 1350474 h 1573553"/>
              <a:gd name="connsiteX55" fmla="*/ 1921118 w 2764939"/>
              <a:gd name="connsiteY55" fmla="*/ 1450487 h 1573553"/>
              <a:gd name="connsiteX56" fmla="*/ 1899687 w 2764939"/>
              <a:gd name="connsiteY56" fmla="*/ 1533831 h 1573553"/>
              <a:gd name="connsiteX57" fmla="*/ 1808865 w 2764939"/>
              <a:gd name="connsiteY57" fmla="*/ 1573012 h 1573553"/>
              <a:gd name="connsiteX58" fmla="*/ 1728235 w 2764939"/>
              <a:gd name="connsiteY58" fmla="*/ 1557643 h 1573553"/>
              <a:gd name="connsiteX59" fmla="*/ 1702041 w 2764939"/>
              <a:gd name="connsiteY59" fmla="*/ 1571931 h 1573553"/>
              <a:gd name="connsiteX60" fmla="*/ 1647275 w 2764939"/>
              <a:gd name="connsiteY60" fmla="*/ 1543356 h 1573553"/>
              <a:gd name="connsiteX61" fmla="*/ 1606791 w 2764939"/>
              <a:gd name="connsiteY61" fmla="*/ 1507637 h 1573553"/>
              <a:gd name="connsiteX62" fmla="*/ 1563931 w 2764939"/>
              <a:gd name="connsiteY62" fmla="*/ 1479061 h 1573553"/>
              <a:gd name="connsiteX63" fmla="*/ 1592504 w 2764939"/>
              <a:gd name="connsiteY63" fmla="*/ 1455250 h 1573553"/>
              <a:gd name="connsiteX64" fmla="*/ 1580598 w 2764939"/>
              <a:gd name="connsiteY64" fmla="*/ 1438581 h 1573553"/>
              <a:gd name="connsiteX65" fmla="*/ 1518685 w 2764939"/>
              <a:gd name="connsiteY65" fmla="*/ 1426675 h 1573553"/>
              <a:gd name="connsiteX66" fmla="*/ 1499635 w 2764939"/>
              <a:gd name="connsiteY66" fmla="*/ 1402862 h 1573553"/>
              <a:gd name="connsiteX67" fmla="*/ 1461537 w 2764939"/>
              <a:gd name="connsiteY67" fmla="*/ 1379050 h 1573553"/>
              <a:gd name="connsiteX68" fmla="*/ 1456773 w 2764939"/>
              <a:gd name="connsiteY68" fmla="*/ 1390956 h 1573553"/>
              <a:gd name="connsiteX69" fmla="*/ 1471062 w 2764939"/>
              <a:gd name="connsiteY69" fmla="*/ 1429056 h 1573553"/>
              <a:gd name="connsiteX70" fmla="*/ 1440104 w 2764939"/>
              <a:gd name="connsiteY70" fmla="*/ 1443343 h 1573553"/>
              <a:gd name="connsiteX71" fmla="*/ 1413912 w 2764939"/>
              <a:gd name="connsiteY71" fmla="*/ 1457630 h 1573553"/>
              <a:gd name="connsiteX72" fmla="*/ 1397241 w 2764939"/>
              <a:gd name="connsiteY72" fmla="*/ 1450487 h 1573553"/>
              <a:gd name="connsiteX73" fmla="*/ 1351998 w 2764939"/>
              <a:gd name="connsiteY73" fmla="*/ 1388575 h 1573553"/>
              <a:gd name="connsiteX74" fmla="*/ 1306756 w 2764939"/>
              <a:gd name="connsiteY74" fmla="*/ 1355237 h 1573553"/>
              <a:gd name="connsiteX75" fmla="*/ 1328187 w 2764939"/>
              <a:gd name="connsiteY75" fmla="*/ 1338568 h 1573553"/>
              <a:gd name="connsiteX76" fmla="*/ 1349618 w 2764939"/>
              <a:gd name="connsiteY76" fmla="*/ 1298087 h 1573553"/>
              <a:gd name="connsiteX77" fmla="*/ 1335329 w 2764939"/>
              <a:gd name="connsiteY77" fmla="*/ 1286181 h 1573553"/>
              <a:gd name="connsiteX78" fmla="*/ 1297231 w 2764939"/>
              <a:gd name="connsiteY78" fmla="*/ 1288562 h 1573553"/>
              <a:gd name="connsiteX79" fmla="*/ 1221031 w 2764939"/>
              <a:gd name="connsiteY79" fmla="*/ 1245700 h 1573553"/>
              <a:gd name="connsiteX80" fmla="*/ 1178166 w 2764939"/>
              <a:gd name="connsiteY80" fmla="*/ 1226650 h 1573553"/>
              <a:gd name="connsiteX81" fmla="*/ 1168643 w 2764939"/>
              <a:gd name="connsiteY81" fmla="*/ 1226650 h 1573553"/>
              <a:gd name="connsiteX82" fmla="*/ 1156737 w 2764939"/>
              <a:gd name="connsiteY82" fmla="*/ 1162356 h 1573553"/>
              <a:gd name="connsiteX83" fmla="*/ 1168643 w 2764939"/>
              <a:gd name="connsiteY83" fmla="*/ 1098062 h 1573553"/>
              <a:gd name="connsiteX84" fmla="*/ 1137687 w 2764939"/>
              <a:gd name="connsiteY84" fmla="*/ 1064725 h 1573553"/>
              <a:gd name="connsiteX85" fmla="*/ 1085300 w 2764939"/>
              <a:gd name="connsiteY85" fmla="*/ 1040912 h 1573553"/>
              <a:gd name="connsiteX86" fmla="*/ 1111493 w 2764939"/>
              <a:gd name="connsiteY86" fmla="*/ 1017100 h 1573553"/>
              <a:gd name="connsiteX87" fmla="*/ 1156737 w 2764939"/>
              <a:gd name="connsiteY87" fmla="*/ 1021862 h 1573553"/>
              <a:gd name="connsiteX88" fmla="*/ 1151975 w 2764939"/>
              <a:gd name="connsiteY88" fmla="*/ 974237 h 1573553"/>
              <a:gd name="connsiteX89" fmla="*/ 1123400 w 2764939"/>
              <a:gd name="connsiteY89" fmla="*/ 969475 h 1573553"/>
              <a:gd name="connsiteX90" fmla="*/ 1128162 w 2764939"/>
              <a:gd name="connsiteY90" fmla="*/ 921850 h 1573553"/>
              <a:gd name="connsiteX91" fmla="*/ 1097206 w 2764939"/>
              <a:gd name="connsiteY91" fmla="*/ 907562 h 1573553"/>
              <a:gd name="connsiteX92" fmla="*/ 1099587 w 2764939"/>
              <a:gd name="connsiteY92" fmla="*/ 871843 h 1573553"/>
              <a:gd name="connsiteX93" fmla="*/ 1051962 w 2764939"/>
              <a:gd name="connsiteY93" fmla="*/ 857556 h 1573553"/>
              <a:gd name="connsiteX94" fmla="*/ 1032912 w 2764939"/>
              <a:gd name="connsiteY94" fmla="*/ 878987 h 1573553"/>
              <a:gd name="connsiteX95" fmla="*/ 1004335 w 2764939"/>
              <a:gd name="connsiteY95" fmla="*/ 881368 h 1573553"/>
              <a:gd name="connsiteX96" fmla="*/ 954331 w 2764939"/>
              <a:gd name="connsiteY96" fmla="*/ 886131 h 1573553"/>
              <a:gd name="connsiteX97" fmla="*/ 923375 w 2764939"/>
              <a:gd name="connsiteY97" fmla="*/ 907562 h 1573553"/>
              <a:gd name="connsiteX98" fmla="*/ 923375 w 2764939"/>
              <a:gd name="connsiteY98" fmla="*/ 876606 h 1573553"/>
              <a:gd name="connsiteX99" fmla="*/ 882893 w 2764939"/>
              <a:gd name="connsiteY99" fmla="*/ 871843 h 1573553"/>
              <a:gd name="connsiteX100" fmla="*/ 890035 w 2764939"/>
              <a:gd name="connsiteY100" fmla="*/ 893275 h 1573553"/>
              <a:gd name="connsiteX101" fmla="*/ 885275 w 2764939"/>
              <a:gd name="connsiteY101" fmla="*/ 912325 h 1573553"/>
              <a:gd name="connsiteX102" fmla="*/ 799550 w 2764939"/>
              <a:gd name="connsiteY102" fmla="*/ 859936 h 1573553"/>
              <a:gd name="connsiteX103" fmla="*/ 778118 w 2764939"/>
              <a:gd name="connsiteY103" fmla="*/ 826600 h 1573553"/>
              <a:gd name="connsiteX104" fmla="*/ 790025 w 2764939"/>
              <a:gd name="connsiteY104" fmla="*/ 786117 h 1573553"/>
              <a:gd name="connsiteX105" fmla="*/ 759068 w 2764939"/>
              <a:gd name="connsiteY105" fmla="*/ 781356 h 1573553"/>
              <a:gd name="connsiteX106" fmla="*/ 711443 w 2764939"/>
              <a:gd name="connsiteY106" fmla="*/ 795643 h 1573553"/>
              <a:gd name="connsiteX107" fmla="*/ 701918 w 2764939"/>
              <a:gd name="connsiteY107" fmla="*/ 809931 h 1573553"/>
              <a:gd name="connsiteX108" fmla="*/ 678106 w 2764939"/>
              <a:gd name="connsiteY108" fmla="*/ 826600 h 1573553"/>
              <a:gd name="connsiteX109" fmla="*/ 670962 w 2764939"/>
              <a:gd name="connsiteY109" fmla="*/ 843268 h 1573553"/>
              <a:gd name="connsiteX110" fmla="*/ 630481 w 2764939"/>
              <a:gd name="connsiteY110" fmla="*/ 876606 h 1573553"/>
              <a:gd name="connsiteX111" fmla="*/ 632860 w 2764939"/>
              <a:gd name="connsiteY111" fmla="*/ 898037 h 1573553"/>
              <a:gd name="connsiteX112" fmla="*/ 647150 w 2764939"/>
              <a:gd name="connsiteY112" fmla="*/ 917087 h 1573553"/>
              <a:gd name="connsiteX113" fmla="*/ 570950 w 2764939"/>
              <a:gd name="connsiteY113" fmla="*/ 902800 h 1573553"/>
              <a:gd name="connsiteX114" fmla="*/ 537612 w 2764939"/>
              <a:gd name="connsiteY114" fmla="*/ 907562 h 1573553"/>
              <a:gd name="connsiteX115" fmla="*/ 585235 w 2764939"/>
              <a:gd name="connsiteY115" fmla="*/ 938518 h 1573553"/>
              <a:gd name="connsiteX116" fmla="*/ 609050 w 2764939"/>
              <a:gd name="connsiteY116" fmla="*/ 950425 h 1573553"/>
              <a:gd name="connsiteX117" fmla="*/ 635243 w 2764939"/>
              <a:gd name="connsiteY117" fmla="*/ 1002812 h 1573553"/>
              <a:gd name="connsiteX118" fmla="*/ 568566 w 2764939"/>
              <a:gd name="connsiteY118" fmla="*/ 1019481 h 1573553"/>
              <a:gd name="connsiteX119" fmla="*/ 547137 w 2764939"/>
              <a:gd name="connsiteY119" fmla="*/ 1031387 h 1573553"/>
              <a:gd name="connsiteX120" fmla="*/ 523323 w 2764939"/>
              <a:gd name="connsiteY120" fmla="*/ 1002812 h 1573553"/>
              <a:gd name="connsiteX121" fmla="*/ 499510 w 2764939"/>
              <a:gd name="connsiteY121" fmla="*/ 971856 h 1573553"/>
              <a:gd name="connsiteX122" fmla="*/ 501891 w 2764939"/>
              <a:gd name="connsiteY122" fmla="*/ 933756 h 1573553"/>
              <a:gd name="connsiteX123" fmla="*/ 499510 w 2764939"/>
              <a:gd name="connsiteY123" fmla="*/ 914706 h 1573553"/>
              <a:gd name="connsiteX124" fmla="*/ 518560 w 2764939"/>
              <a:gd name="connsiteY124" fmla="*/ 881368 h 1573553"/>
              <a:gd name="connsiteX125" fmla="*/ 478080 w 2764939"/>
              <a:gd name="connsiteY125" fmla="*/ 890893 h 1573553"/>
              <a:gd name="connsiteX126" fmla="*/ 449504 w 2764939"/>
              <a:gd name="connsiteY126" fmla="*/ 952806 h 1573553"/>
              <a:gd name="connsiteX127" fmla="*/ 442360 w 2764939"/>
              <a:gd name="connsiteY127" fmla="*/ 976618 h 1573553"/>
              <a:gd name="connsiteX128" fmla="*/ 411404 w 2764939"/>
              <a:gd name="connsiteY128" fmla="*/ 993287 h 1573553"/>
              <a:gd name="connsiteX129" fmla="*/ 363779 w 2764939"/>
              <a:gd name="connsiteY129" fmla="*/ 990906 h 1573553"/>
              <a:gd name="connsiteX130" fmla="*/ 356635 w 2764939"/>
              <a:gd name="connsiteY130" fmla="*/ 1007575 h 1573553"/>
              <a:gd name="connsiteX131" fmla="*/ 356635 w 2764939"/>
              <a:gd name="connsiteY131" fmla="*/ 1055200 h 1573553"/>
              <a:gd name="connsiteX132" fmla="*/ 297104 w 2764939"/>
              <a:gd name="connsiteY132" fmla="*/ 1059962 h 1573553"/>
              <a:gd name="connsiteX133" fmla="*/ 235191 w 2764939"/>
              <a:gd name="connsiteY133" fmla="*/ 1093300 h 1573553"/>
              <a:gd name="connsiteX134" fmla="*/ 237573 w 2764939"/>
              <a:gd name="connsiteY134" fmla="*/ 1121875 h 1573553"/>
              <a:gd name="connsiteX135" fmla="*/ 185186 w 2764939"/>
              <a:gd name="connsiteY135" fmla="*/ 1109968 h 1573553"/>
              <a:gd name="connsiteX136" fmla="*/ 151848 w 2764939"/>
              <a:gd name="connsiteY136" fmla="*/ 1117112 h 1573553"/>
              <a:gd name="connsiteX137" fmla="*/ 106604 w 2764939"/>
              <a:gd name="connsiteY137" fmla="*/ 1098062 h 1573553"/>
              <a:gd name="connsiteX138" fmla="*/ 89936 w 2764939"/>
              <a:gd name="connsiteY138" fmla="*/ 1098062 h 1573553"/>
              <a:gd name="connsiteX139" fmla="*/ 6592 w 2764939"/>
              <a:gd name="connsiteY139" fmla="*/ 1121875 h 1573553"/>
              <a:gd name="connsiteX140" fmla="*/ 8974 w 2764939"/>
              <a:gd name="connsiteY140" fmla="*/ 1074250 h 1573553"/>
              <a:gd name="connsiteX141" fmla="*/ 9816 w 2764939"/>
              <a:gd name="connsiteY14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04225 w 2764939"/>
              <a:gd name="connsiteY9" fmla="*/ 657530 h 1573553"/>
              <a:gd name="connsiteX10" fmla="*/ 166137 w 2764939"/>
              <a:gd name="connsiteY10" fmla="*/ 590855 h 1573553"/>
              <a:gd name="connsiteX11" fmla="*/ 163754 w 2764939"/>
              <a:gd name="connsiteY11" fmla="*/ 507512 h 1573553"/>
              <a:gd name="connsiteX12" fmla="*/ 89935 w 2764939"/>
              <a:gd name="connsiteY12" fmla="*/ 386068 h 1573553"/>
              <a:gd name="connsiteX13" fmla="*/ 144706 w 2764939"/>
              <a:gd name="connsiteY13" fmla="*/ 224142 h 1573553"/>
              <a:gd name="connsiteX14" fmla="*/ 328062 w 2764939"/>
              <a:gd name="connsiteY14" fmla="*/ 364636 h 1573553"/>
              <a:gd name="connsiteX15" fmla="*/ 501893 w 2764939"/>
              <a:gd name="connsiteY15" fmla="*/ 250336 h 1573553"/>
              <a:gd name="connsiteX16" fmla="*/ 516179 w 2764939"/>
              <a:gd name="connsiteY16" fmla="*/ 359875 h 1573553"/>
              <a:gd name="connsiteX17" fmla="*/ 463791 w 2764939"/>
              <a:gd name="connsiteY17" fmla="*/ 424168 h 1573553"/>
              <a:gd name="connsiteX18" fmla="*/ 566185 w 2764939"/>
              <a:gd name="connsiteY18" fmla="*/ 517037 h 1573553"/>
              <a:gd name="connsiteX19" fmla="*/ 623337 w 2764939"/>
              <a:gd name="connsiteY19" fmla="*/ 495605 h 1573553"/>
              <a:gd name="connsiteX20" fmla="*/ 701916 w 2764939"/>
              <a:gd name="connsiteY20" fmla="*/ 483700 h 1573553"/>
              <a:gd name="connsiteX21" fmla="*/ 887656 w 2764939"/>
              <a:gd name="connsiteY21" fmla="*/ 562280 h 1573553"/>
              <a:gd name="connsiteX22" fmla="*/ 963857 w 2764939"/>
              <a:gd name="connsiteY22" fmla="*/ 426549 h 1573553"/>
              <a:gd name="connsiteX23" fmla="*/ 863843 w 2764939"/>
              <a:gd name="connsiteY23" fmla="*/ 417024 h 1573553"/>
              <a:gd name="connsiteX24" fmla="*/ 851937 w 2764939"/>
              <a:gd name="connsiteY24" fmla="*/ 357491 h 1573553"/>
              <a:gd name="connsiteX25" fmla="*/ 1090060 w 2764939"/>
              <a:gd name="connsiteY25" fmla="*/ 436075 h 1573553"/>
              <a:gd name="connsiteX26" fmla="*/ 1113873 w 2764939"/>
              <a:gd name="connsiteY26" fmla="*/ 500368 h 1573553"/>
              <a:gd name="connsiteX27" fmla="*/ 1135304 w 2764939"/>
              <a:gd name="connsiteY27" fmla="*/ 512275 h 1573553"/>
              <a:gd name="connsiteX28" fmla="*/ 1132923 w 2764939"/>
              <a:gd name="connsiteY28" fmla="*/ 421787 h 1573553"/>
              <a:gd name="connsiteX29" fmla="*/ 1185312 w 2764939"/>
              <a:gd name="connsiteY29" fmla="*/ 340823 h 1573553"/>
              <a:gd name="connsiteX30" fmla="*/ 1499302 w 2764939"/>
              <a:gd name="connsiteY30" fmla="*/ 250164 h 1573553"/>
              <a:gd name="connsiteX31" fmla="*/ 1640131 w 2764939"/>
              <a:gd name="connsiteY31" fmla="*/ 188423 h 1573553"/>
              <a:gd name="connsiteX32" fmla="*/ 1794912 w 2764939"/>
              <a:gd name="connsiteY32" fmla="*/ 183660 h 1573553"/>
              <a:gd name="connsiteX33" fmla="*/ 1866350 w 2764939"/>
              <a:gd name="connsiteY33" fmla="*/ 309866 h 1573553"/>
              <a:gd name="connsiteX34" fmla="*/ 2028275 w 2764939"/>
              <a:gd name="connsiteY34" fmla="*/ 271766 h 1573553"/>
              <a:gd name="connsiteX35" fmla="*/ 1933025 w 2764939"/>
              <a:gd name="connsiteY35" fmla="*/ 359873 h 1573553"/>
              <a:gd name="connsiteX36" fmla="*/ 2047325 w 2764939"/>
              <a:gd name="connsiteY36" fmla="*/ 331298 h 1573553"/>
              <a:gd name="connsiteX37" fmla="*/ 2142574 w 2764939"/>
              <a:gd name="connsiteY37" fmla="*/ 271766 h 1573553"/>
              <a:gd name="connsiteX38" fmla="*/ 2066375 w 2764939"/>
              <a:gd name="connsiteY38" fmla="*/ 264623 h 1573553"/>
              <a:gd name="connsiteX39" fmla="*/ 2066375 w 2764939"/>
              <a:gd name="connsiteY39" fmla="*/ 202710 h 1573553"/>
              <a:gd name="connsiteX40" fmla="*/ 2116380 w 2764939"/>
              <a:gd name="connsiteY40" fmla="*/ 202710 h 1573553"/>
              <a:gd name="connsiteX41" fmla="*/ 2223536 w 2764939"/>
              <a:gd name="connsiteY41" fmla="*/ 97935 h 1573553"/>
              <a:gd name="connsiteX42" fmla="*/ 2273542 w 2764939"/>
              <a:gd name="connsiteY42" fmla="*/ 305 h 1573553"/>
              <a:gd name="connsiteX43" fmla="*/ 2237824 w 2764939"/>
              <a:gd name="connsiteY43" fmla="*/ 114604 h 1573553"/>
              <a:gd name="connsiteX44" fmla="*/ 2164006 w 2764939"/>
              <a:gd name="connsiteY44" fmla="*/ 193186 h 1573553"/>
              <a:gd name="connsiteX45" fmla="*/ 2333075 w 2764939"/>
              <a:gd name="connsiteY45" fmla="*/ 257480 h 1573553"/>
              <a:gd name="connsiteX46" fmla="*/ 2735505 w 2764939"/>
              <a:gd name="connsiteY46" fmla="*/ 205092 h 1573553"/>
              <a:gd name="connsiteX47" fmla="*/ 2698276 w 2764939"/>
              <a:gd name="connsiteY47" fmla="*/ 559163 h 1573553"/>
              <a:gd name="connsiteX48" fmla="*/ 2630731 w 2764939"/>
              <a:gd name="connsiteY48" fmla="*/ 967092 h 1573553"/>
              <a:gd name="connsiteX49" fmla="*/ 2461662 w 2764939"/>
              <a:gd name="connsiteY49" fmla="*/ 869462 h 1573553"/>
              <a:gd name="connsiteX50" fmla="*/ 2297356 w 2764939"/>
              <a:gd name="connsiteY50" fmla="*/ 926612 h 1573553"/>
              <a:gd name="connsiteX51" fmla="*/ 2275925 w 2764939"/>
              <a:gd name="connsiteY51" fmla="*/ 1062342 h 1573553"/>
              <a:gd name="connsiteX52" fmla="*/ 2042562 w 2764939"/>
              <a:gd name="connsiteY52" fmla="*/ 1148067 h 1573553"/>
              <a:gd name="connsiteX53" fmla="*/ 2021131 w 2764939"/>
              <a:gd name="connsiteY53" fmla="*/ 1238556 h 1573553"/>
              <a:gd name="connsiteX54" fmla="*/ 1954456 w 2764939"/>
              <a:gd name="connsiteY54" fmla="*/ 1309993 h 1573553"/>
              <a:gd name="connsiteX55" fmla="*/ 2013987 w 2764939"/>
              <a:gd name="connsiteY55" fmla="*/ 1350474 h 1573553"/>
              <a:gd name="connsiteX56" fmla="*/ 1921118 w 2764939"/>
              <a:gd name="connsiteY56" fmla="*/ 1450487 h 1573553"/>
              <a:gd name="connsiteX57" fmla="*/ 1899687 w 2764939"/>
              <a:gd name="connsiteY57" fmla="*/ 1533831 h 1573553"/>
              <a:gd name="connsiteX58" fmla="*/ 1808865 w 2764939"/>
              <a:gd name="connsiteY58" fmla="*/ 1573012 h 1573553"/>
              <a:gd name="connsiteX59" fmla="*/ 1728235 w 2764939"/>
              <a:gd name="connsiteY59" fmla="*/ 1557643 h 1573553"/>
              <a:gd name="connsiteX60" fmla="*/ 1702041 w 2764939"/>
              <a:gd name="connsiteY60" fmla="*/ 1571931 h 1573553"/>
              <a:gd name="connsiteX61" fmla="*/ 1647275 w 2764939"/>
              <a:gd name="connsiteY61" fmla="*/ 1543356 h 1573553"/>
              <a:gd name="connsiteX62" fmla="*/ 1606791 w 2764939"/>
              <a:gd name="connsiteY62" fmla="*/ 1507637 h 1573553"/>
              <a:gd name="connsiteX63" fmla="*/ 1563931 w 2764939"/>
              <a:gd name="connsiteY63" fmla="*/ 1479061 h 1573553"/>
              <a:gd name="connsiteX64" fmla="*/ 1592504 w 2764939"/>
              <a:gd name="connsiteY64" fmla="*/ 1455250 h 1573553"/>
              <a:gd name="connsiteX65" fmla="*/ 1580598 w 2764939"/>
              <a:gd name="connsiteY65" fmla="*/ 1438581 h 1573553"/>
              <a:gd name="connsiteX66" fmla="*/ 1518685 w 2764939"/>
              <a:gd name="connsiteY66" fmla="*/ 1426675 h 1573553"/>
              <a:gd name="connsiteX67" fmla="*/ 1499635 w 2764939"/>
              <a:gd name="connsiteY67" fmla="*/ 1402862 h 1573553"/>
              <a:gd name="connsiteX68" fmla="*/ 1461537 w 2764939"/>
              <a:gd name="connsiteY68" fmla="*/ 1379050 h 1573553"/>
              <a:gd name="connsiteX69" fmla="*/ 1456773 w 2764939"/>
              <a:gd name="connsiteY69" fmla="*/ 1390956 h 1573553"/>
              <a:gd name="connsiteX70" fmla="*/ 1471062 w 2764939"/>
              <a:gd name="connsiteY70" fmla="*/ 1429056 h 1573553"/>
              <a:gd name="connsiteX71" fmla="*/ 1440104 w 2764939"/>
              <a:gd name="connsiteY71" fmla="*/ 1443343 h 1573553"/>
              <a:gd name="connsiteX72" fmla="*/ 1413912 w 2764939"/>
              <a:gd name="connsiteY72" fmla="*/ 1457630 h 1573553"/>
              <a:gd name="connsiteX73" fmla="*/ 1397241 w 2764939"/>
              <a:gd name="connsiteY73" fmla="*/ 1450487 h 1573553"/>
              <a:gd name="connsiteX74" fmla="*/ 1351998 w 2764939"/>
              <a:gd name="connsiteY74" fmla="*/ 1388575 h 1573553"/>
              <a:gd name="connsiteX75" fmla="*/ 1306756 w 2764939"/>
              <a:gd name="connsiteY75" fmla="*/ 1355237 h 1573553"/>
              <a:gd name="connsiteX76" fmla="*/ 1328187 w 2764939"/>
              <a:gd name="connsiteY76" fmla="*/ 1338568 h 1573553"/>
              <a:gd name="connsiteX77" fmla="*/ 1349618 w 2764939"/>
              <a:gd name="connsiteY77" fmla="*/ 1298087 h 1573553"/>
              <a:gd name="connsiteX78" fmla="*/ 1335329 w 2764939"/>
              <a:gd name="connsiteY78" fmla="*/ 1286181 h 1573553"/>
              <a:gd name="connsiteX79" fmla="*/ 1297231 w 2764939"/>
              <a:gd name="connsiteY79" fmla="*/ 1288562 h 1573553"/>
              <a:gd name="connsiteX80" fmla="*/ 1221031 w 2764939"/>
              <a:gd name="connsiteY80" fmla="*/ 1245700 h 1573553"/>
              <a:gd name="connsiteX81" fmla="*/ 1178166 w 2764939"/>
              <a:gd name="connsiteY81" fmla="*/ 1226650 h 1573553"/>
              <a:gd name="connsiteX82" fmla="*/ 1168643 w 2764939"/>
              <a:gd name="connsiteY82" fmla="*/ 1226650 h 1573553"/>
              <a:gd name="connsiteX83" fmla="*/ 1156737 w 2764939"/>
              <a:gd name="connsiteY83" fmla="*/ 1162356 h 1573553"/>
              <a:gd name="connsiteX84" fmla="*/ 1168643 w 2764939"/>
              <a:gd name="connsiteY84" fmla="*/ 1098062 h 1573553"/>
              <a:gd name="connsiteX85" fmla="*/ 1137687 w 2764939"/>
              <a:gd name="connsiteY85" fmla="*/ 1064725 h 1573553"/>
              <a:gd name="connsiteX86" fmla="*/ 1085300 w 2764939"/>
              <a:gd name="connsiteY86" fmla="*/ 1040912 h 1573553"/>
              <a:gd name="connsiteX87" fmla="*/ 1111493 w 2764939"/>
              <a:gd name="connsiteY87" fmla="*/ 1017100 h 1573553"/>
              <a:gd name="connsiteX88" fmla="*/ 1156737 w 2764939"/>
              <a:gd name="connsiteY88" fmla="*/ 1021862 h 1573553"/>
              <a:gd name="connsiteX89" fmla="*/ 1151975 w 2764939"/>
              <a:gd name="connsiteY89" fmla="*/ 974237 h 1573553"/>
              <a:gd name="connsiteX90" fmla="*/ 1123400 w 2764939"/>
              <a:gd name="connsiteY90" fmla="*/ 969475 h 1573553"/>
              <a:gd name="connsiteX91" fmla="*/ 1128162 w 2764939"/>
              <a:gd name="connsiteY91" fmla="*/ 921850 h 1573553"/>
              <a:gd name="connsiteX92" fmla="*/ 1097206 w 2764939"/>
              <a:gd name="connsiteY92" fmla="*/ 907562 h 1573553"/>
              <a:gd name="connsiteX93" fmla="*/ 1099587 w 2764939"/>
              <a:gd name="connsiteY93" fmla="*/ 871843 h 1573553"/>
              <a:gd name="connsiteX94" fmla="*/ 1051962 w 2764939"/>
              <a:gd name="connsiteY94" fmla="*/ 857556 h 1573553"/>
              <a:gd name="connsiteX95" fmla="*/ 1032912 w 2764939"/>
              <a:gd name="connsiteY95" fmla="*/ 878987 h 1573553"/>
              <a:gd name="connsiteX96" fmla="*/ 1004335 w 2764939"/>
              <a:gd name="connsiteY96" fmla="*/ 881368 h 1573553"/>
              <a:gd name="connsiteX97" fmla="*/ 954331 w 2764939"/>
              <a:gd name="connsiteY97" fmla="*/ 886131 h 1573553"/>
              <a:gd name="connsiteX98" fmla="*/ 923375 w 2764939"/>
              <a:gd name="connsiteY98" fmla="*/ 907562 h 1573553"/>
              <a:gd name="connsiteX99" fmla="*/ 923375 w 2764939"/>
              <a:gd name="connsiteY99" fmla="*/ 876606 h 1573553"/>
              <a:gd name="connsiteX100" fmla="*/ 882893 w 2764939"/>
              <a:gd name="connsiteY100" fmla="*/ 871843 h 1573553"/>
              <a:gd name="connsiteX101" fmla="*/ 890035 w 2764939"/>
              <a:gd name="connsiteY101" fmla="*/ 893275 h 1573553"/>
              <a:gd name="connsiteX102" fmla="*/ 885275 w 2764939"/>
              <a:gd name="connsiteY102" fmla="*/ 912325 h 1573553"/>
              <a:gd name="connsiteX103" fmla="*/ 799550 w 2764939"/>
              <a:gd name="connsiteY103" fmla="*/ 859936 h 1573553"/>
              <a:gd name="connsiteX104" fmla="*/ 778118 w 2764939"/>
              <a:gd name="connsiteY104" fmla="*/ 826600 h 1573553"/>
              <a:gd name="connsiteX105" fmla="*/ 790025 w 2764939"/>
              <a:gd name="connsiteY105" fmla="*/ 786117 h 1573553"/>
              <a:gd name="connsiteX106" fmla="*/ 759068 w 2764939"/>
              <a:gd name="connsiteY106" fmla="*/ 781356 h 1573553"/>
              <a:gd name="connsiteX107" fmla="*/ 711443 w 2764939"/>
              <a:gd name="connsiteY107" fmla="*/ 795643 h 1573553"/>
              <a:gd name="connsiteX108" fmla="*/ 701918 w 2764939"/>
              <a:gd name="connsiteY108" fmla="*/ 809931 h 1573553"/>
              <a:gd name="connsiteX109" fmla="*/ 678106 w 2764939"/>
              <a:gd name="connsiteY109" fmla="*/ 826600 h 1573553"/>
              <a:gd name="connsiteX110" fmla="*/ 670962 w 2764939"/>
              <a:gd name="connsiteY110" fmla="*/ 843268 h 1573553"/>
              <a:gd name="connsiteX111" fmla="*/ 630481 w 2764939"/>
              <a:gd name="connsiteY111" fmla="*/ 876606 h 1573553"/>
              <a:gd name="connsiteX112" fmla="*/ 632860 w 2764939"/>
              <a:gd name="connsiteY112" fmla="*/ 898037 h 1573553"/>
              <a:gd name="connsiteX113" fmla="*/ 647150 w 2764939"/>
              <a:gd name="connsiteY113" fmla="*/ 917087 h 1573553"/>
              <a:gd name="connsiteX114" fmla="*/ 570950 w 2764939"/>
              <a:gd name="connsiteY114" fmla="*/ 902800 h 1573553"/>
              <a:gd name="connsiteX115" fmla="*/ 537612 w 2764939"/>
              <a:gd name="connsiteY115" fmla="*/ 907562 h 1573553"/>
              <a:gd name="connsiteX116" fmla="*/ 585235 w 2764939"/>
              <a:gd name="connsiteY116" fmla="*/ 938518 h 1573553"/>
              <a:gd name="connsiteX117" fmla="*/ 609050 w 2764939"/>
              <a:gd name="connsiteY117" fmla="*/ 950425 h 1573553"/>
              <a:gd name="connsiteX118" fmla="*/ 635243 w 2764939"/>
              <a:gd name="connsiteY118" fmla="*/ 1002812 h 1573553"/>
              <a:gd name="connsiteX119" fmla="*/ 568566 w 2764939"/>
              <a:gd name="connsiteY119" fmla="*/ 1019481 h 1573553"/>
              <a:gd name="connsiteX120" fmla="*/ 547137 w 2764939"/>
              <a:gd name="connsiteY120" fmla="*/ 1031387 h 1573553"/>
              <a:gd name="connsiteX121" fmla="*/ 523323 w 2764939"/>
              <a:gd name="connsiteY121" fmla="*/ 1002812 h 1573553"/>
              <a:gd name="connsiteX122" fmla="*/ 499510 w 2764939"/>
              <a:gd name="connsiteY122" fmla="*/ 971856 h 1573553"/>
              <a:gd name="connsiteX123" fmla="*/ 501891 w 2764939"/>
              <a:gd name="connsiteY123" fmla="*/ 933756 h 1573553"/>
              <a:gd name="connsiteX124" fmla="*/ 499510 w 2764939"/>
              <a:gd name="connsiteY124" fmla="*/ 914706 h 1573553"/>
              <a:gd name="connsiteX125" fmla="*/ 518560 w 2764939"/>
              <a:gd name="connsiteY125" fmla="*/ 881368 h 1573553"/>
              <a:gd name="connsiteX126" fmla="*/ 478080 w 2764939"/>
              <a:gd name="connsiteY126" fmla="*/ 890893 h 1573553"/>
              <a:gd name="connsiteX127" fmla="*/ 449504 w 2764939"/>
              <a:gd name="connsiteY127" fmla="*/ 952806 h 1573553"/>
              <a:gd name="connsiteX128" fmla="*/ 442360 w 2764939"/>
              <a:gd name="connsiteY128" fmla="*/ 976618 h 1573553"/>
              <a:gd name="connsiteX129" fmla="*/ 411404 w 2764939"/>
              <a:gd name="connsiteY129" fmla="*/ 993287 h 1573553"/>
              <a:gd name="connsiteX130" fmla="*/ 363779 w 2764939"/>
              <a:gd name="connsiteY130" fmla="*/ 990906 h 1573553"/>
              <a:gd name="connsiteX131" fmla="*/ 356635 w 2764939"/>
              <a:gd name="connsiteY131" fmla="*/ 1007575 h 1573553"/>
              <a:gd name="connsiteX132" fmla="*/ 356635 w 2764939"/>
              <a:gd name="connsiteY132" fmla="*/ 1055200 h 1573553"/>
              <a:gd name="connsiteX133" fmla="*/ 297104 w 2764939"/>
              <a:gd name="connsiteY133" fmla="*/ 1059962 h 1573553"/>
              <a:gd name="connsiteX134" fmla="*/ 235191 w 2764939"/>
              <a:gd name="connsiteY134" fmla="*/ 1093300 h 1573553"/>
              <a:gd name="connsiteX135" fmla="*/ 237573 w 2764939"/>
              <a:gd name="connsiteY135" fmla="*/ 1121875 h 1573553"/>
              <a:gd name="connsiteX136" fmla="*/ 185186 w 2764939"/>
              <a:gd name="connsiteY136" fmla="*/ 1109968 h 1573553"/>
              <a:gd name="connsiteX137" fmla="*/ 151848 w 2764939"/>
              <a:gd name="connsiteY137" fmla="*/ 1117112 h 1573553"/>
              <a:gd name="connsiteX138" fmla="*/ 106604 w 2764939"/>
              <a:gd name="connsiteY138" fmla="*/ 1098062 h 1573553"/>
              <a:gd name="connsiteX139" fmla="*/ 89936 w 2764939"/>
              <a:gd name="connsiteY139" fmla="*/ 1098062 h 1573553"/>
              <a:gd name="connsiteX140" fmla="*/ 6592 w 2764939"/>
              <a:gd name="connsiteY140" fmla="*/ 1121875 h 1573553"/>
              <a:gd name="connsiteX141" fmla="*/ 8974 w 2764939"/>
              <a:gd name="connsiteY141" fmla="*/ 1074250 h 1573553"/>
              <a:gd name="connsiteX142" fmla="*/ 9816 w 2764939"/>
              <a:gd name="connsiteY14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47085 w 2764939"/>
              <a:gd name="connsiteY9" fmla="*/ 707537 h 1573553"/>
              <a:gd name="connsiteX10" fmla="*/ 104225 w 2764939"/>
              <a:gd name="connsiteY10" fmla="*/ 657530 h 1573553"/>
              <a:gd name="connsiteX11" fmla="*/ 166137 w 2764939"/>
              <a:gd name="connsiteY11" fmla="*/ 590855 h 1573553"/>
              <a:gd name="connsiteX12" fmla="*/ 163754 w 2764939"/>
              <a:gd name="connsiteY12" fmla="*/ 507512 h 1573553"/>
              <a:gd name="connsiteX13" fmla="*/ 89935 w 2764939"/>
              <a:gd name="connsiteY13" fmla="*/ 386068 h 1573553"/>
              <a:gd name="connsiteX14" fmla="*/ 144706 w 2764939"/>
              <a:gd name="connsiteY14" fmla="*/ 224142 h 1573553"/>
              <a:gd name="connsiteX15" fmla="*/ 328062 w 2764939"/>
              <a:gd name="connsiteY15" fmla="*/ 364636 h 1573553"/>
              <a:gd name="connsiteX16" fmla="*/ 501893 w 2764939"/>
              <a:gd name="connsiteY16" fmla="*/ 250336 h 1573553"/>
              <a:gd name="connsiteX17" fmla="*/ 516179 w 2764939"/>
              <a:gd name="connsiteY17" fmla="*/ 359875 h 1573553"/>
              <a:gd name="connsiteX18" fmla="*/ 463791 w 2764939"/>
              <a:gd name="connsiteY18" fmla="*/ 424168 h 1573553"/>
              <a:gd name="connsiteX19" fmla="*/ 566185 w 2764939"/>
              <a:gd name="connsiteY19" fmla="*/ 517037 h 1573553"/>
              <a:gd name="connsiteX20" fmla="*/ 623337 w 2764939"/>
              <a:gd name="connsiteY20" fmla="*/ 495605 h 1573553"/>
              <a:gd name="connsiteX21" fmla="*/ 701916 w 2764939"/>
              <a:gd name="connsiteY21" fmla="*/ 483700 h 1573553"/>
              <a:gd name="connsiteX22" fmla="*/ 887656 w 2764939"/>
              <a:gd name="connsiteY22" fmla="*/ 562280 h 1573553"/>
              <a:gd name="connsiteX23" fmla="*/ 963857 w 2764939"/>
              <a:gd name="connsiteY23" fmla="*/ 426549 h 1573553"/>
              <a:gd name="connsiteX24" fmla="*/ 863843 w 2764939"/>
              <a:gd name="connsiteY24" fmla="*/ 417024 h 1573553"/>
              <a:gd name="connsiteX25" fmla="*/ 851937 w 2764939"/>
              <a:gd name="connsiteY25" fmla="*/ 357491 h 1573553"/>
              <a:gd name="connsiteX26" fmla="*/ 1090060 w 2764939"/>
              <a:gd name="connsiteY26" fmla="*/ 436075 h 1573553"/>
              <a:gd name="connsiteX27" fmla="*/ 1113873 w 2764939"/>
              <a:gd name="connsiteY27" fmla="*/ 500368 h 1573553"/>
              <a:gd name="connsiteX28" fmla="*/ 1135304 w 2764939"/>
              <a:gd name="connsiteY28" fmla="*/ 512275 h 1573553"/>
              <a:gd name="connsiteX29" fmla="*/ 1132923 w 2764939"/>
              <a:gd name="connsiteY29" fmla="*/ 421787 h 1573553"/>
              <a:gd name="connsiteX30" fmla="*/ 1185312 w 2764939"/>
              <a:gd name="connsiteY30" fmla="*/ 340823 h 1573553"/>
              <a:gd name="connsiteX31" fmla="*/ 1499302 w 2764939"/>
              <a:gd name="connsiteY31" fmla="*/ 250164 h 1573553"/>
              <a:gd name="connsiteX32" fmla="*/ 1640131 w 2764939"/>
              <a:gd name="connsiteY32" fmla="*/ 188423 h 1573553"/>
              <a:gd name="connsiteX33" fmla="*/ 1794912 w 2764939"/>
              <a:gd name="connsiteY33" fmla="*/ 183660 h 1573553"/>
              <a:gd name="connsiteX34" fmla="*/ 1866350 w 2764939"/>
              <a:gd name="connsiteY34" fmla="*/ 309866 h 1573553"/>
              <a:gd name="connsiteX35" fmla="*/ 2028275 w 2764939"/>
              <a:gd name="connsiteY35" fmla="*/ 271766 h 1573553"/>
              <a:gd name="connsiteX36" fmla="*/ 1933025 w 2764939"/>
              <a:gd name="connsiteY36" fmla="*/ 359873 h 1573553"/>
              <a:gd name="connsiteX37" fmla="*/ 2047325 w 2764939"/>
              <a:gd name="connsiteY37" fmla="*/ 331298 h 1573553"/>
              <a:gd name="connsiteX38" fmla="*/ 2142574 w 2764939"/>
              <a:gd name="connsiteY38" fmla="*/ 271766 h 1573553"/>
              <a:gd name="connsiteX39" fmla="*/ 2066375 w 2764939"/>
              <a:gd name="connsiteY39" fmla="*/ 264623 h 1573553"/>
              <a:gd name="connsiteX40" fmla="*/ 2066375 w 2764939"/>
              <a:gd name="connsiteY40" fmla="*/ 202710 h 1573553"/>
              <a:gd name="connsiteX41" fmla="*/ 2116380 w 2764939"/>
              <a:gd name="connsiteY41" fmla="*/ 202710 h 1573553"/>
              <a:gd name="connsiteX42" fmla="*/ 2223536 w 2764939"/>
              <a:gd name="connsiteY42" fmla="*/ 97935 h 1573553"/>
              <a:gd name="connsiteX43" fmla="*/ 2273542 w 2764939"/>
              <a:gd name="connsiteY43" fmla="*/ 305 h 1573553"/>
              <a:gd name="connsiteX44" fmla="*/ 2237824 w 2764939"/>
              <a:gd name="connsiteY44" fmla="*/ 114604 h 1573553"/>
              <a:gd name="connsiteX45" fmla="*/ 2164006 w 2764939"/>
              <a:gd name="connsiteY45" fmla="*/ 193186 h 1573553"/>
              <a:gd name="connsiteX46" fmla="*/ 2333075 w 2764939"/>
              <a:gd name="connsiteY46" fmla="*/ 257480 h 1573553"/>
              <a:gd name="connsiteX47" fmla="*/ 2735505 w 2764939"/>
              <a:gd name="connsiteY47" fmla="*/ 205092 h 1573553"/>
              <a:gd name="connsiteX48" fmla="*/ 2698276 w 2764939"/>
              <a:gd name="connsiteY48" fmla="*/ 559163 h 1573553"/>
              <a:gd name="connsiteX49" fmla="*/ 2630731 w 2764939"/>
              <a:gd name="connsiteY49" fmla="*/ 967092 h 1573553"/>
              <a:gd name="connsiteX50" fmla="*/ 2461662 w 2764939"/>
              <a:gd name="connsiteY50" fmla="*/ 869462 h 1573553"/>
              <a:gd name="connsiteX51" fmla="*/ 2297356 w 2764939"/>
              <a:gd name="connsiteY51" fmla="*/ 926612 h 1573553"/>
              <a:gd name="connsiteX52" fmla="*/ 2275925 w 2764939"/>
              <a:gd name="connsiteY52" fmla="*/ 1062342 h 1573553"/>
              <a:gd name="connsiteX53" fmla="*/ 2042562 w 2764939"/>
              <a:gd name="connsiteY53" fmla="*/ 1148067 h 1573553"/>
              <a:gd name="connsiteX54" fmla="*/ 2021131 w 2764939"/>
              <a:gd name="connsiteY54" fmla="*/ 1238556 h 1573553"/>
              <a:gd name="connsiteX55" fmla="*/ 1954456 w 2764939"/>
              <a:gd name="connsiteY55" fmla="*/ 1309993 h 1573553"/>
              <a:gd name="connsiteX56" fmla="*/ 2013987 w 2764939"/>
              <a:gd name="connsiteY56" fmla="*/ 1350474 h 1573553"/>
              <a:gd name="connsiteX57" fmla="*/ 1921118 w 2764939"/>
              <a:gd name="connsiteY57" fmla="*/ 1450487 h 1573553"/>
              <a:gd name="connsiteX58" fmla="*/ 1899687 w 2764939"/>
              <a:gd name="connsiteY58" fmla="*/ 1533831 h 1573553"/>
              <a:gd name="connsiteX59" fmla="*/ 1808865 w 2764939"/>
              <a:gd name="connsiteY59" fmla="*/ 1573012 h 1573553"/>
              <a:gd name="connsiteX60" fmla="*/ 1728235 w 2764939"/>
              <a:gd name="connsiteY60" fmla="*/ 1557643 h 1573553"/>
              <a:gd name="connsiteX61" fmla="*/ 1702041 w 2764939"/>
              <a:gd name="connsiteY61" fmla="*/ 1571931 h 1573553"/>
              <a:gd name="connsiteX62" fmla="*/ 1647275 w 2764939"/>
              <a:gd name="connsiteY62" fmla="*/ 1543356 h 1573553"/>
              <a:gd name="connsiteX63" fmla="*/ 1606791 w 2764939"/>
              <a:gd name="connsiteY63" fmla="*/ 1507637 h 1573553"/>
              <a:gd name="connsiteX64" fmla="*/ 1563931 w 2764939"/>
              <a:gd name="connsiteY64" fmla="*/ 1479061 h 1573553"/>
              <a:gd name="connsiteX65" fmla="*/ 1592504 w 2764939"/>
              <a:gd name="connsiteY65" fmla="*/ 1455250 h 1573553"/>
              <a:gd name="connsiteX66" fmla="*/ 1580598 w 2764939"/>
              <a:gd name="connsiteY66" fmla="*/ 1438581 h 1573553"/>
              <a:gd name="connsiteX67" fmla="*/ 1518685 w 2764939"/>
              <a:gd name="connsiteY67" fmla="*/ 1426675 h 1573553"/>
              <a:gd name="connsiteX68" fmla="*/ 1499635 w 2764939"/>
              <a:gd name="connsiteY68" fmla="*/ 1402862 h 1573553"/>
              <a:gd name="connsiteX69" fmla="*/ 1461537 w 2764939"/>
              <a:gd name="connsiteY69" fmla="*/ 1379050 h 1573553"/>
              <a:gd name="connsiteX70" fmla="*/ 1456773 w 2764939"/>
              <a:gd name="connsiteY70" fmla="*/ 1390956 h 1573553"/>
              <a:gd name="connsiteX71" fmla="*/ 1471062 w 2764939"/>
              <a:gd name="connsiteY71" fmla="*/ 1429056 h 1573553"/>
              <a:gd name="connsiteX72" fmla="*/ 1440104 w 2764939"/>
              <a:gd name="connsiteY72" fmla="*/ 1443343 h 1573553"/>
              <a:gd name="connsiteX73" fmla="*/ 1413912 w 2764939"/>
              <a:gd name="connsiteY73" fmla="*/ 1457630 h 1573553"/>
              <a:gd name="connsiteX74" fmla="*/ 1397241 w 2764939"/>
              <a:gd name="connsiteY74" fmla="*/ 1450487 h 1573553"/>
              <a:gd name="connsiteX75" fmla="*/ 1351998 w 2764939"/>
              <a:gd name="connsiteY75" fmla="*/ 1388575 h 1573553"/>
              <a:gd name="connsiteX76" fmla="*/ 1306756 w 2764939"/>
              <a:gd name="connsiteY76" fmla="*/ 1355237 h 1573553"/>
              <a:gd name="connsiteX77" fmla="*/ 1328187 w 2764939"/>
              <a:gd name="connsiteY77" fmla="*/ 1338568 h 1573553"/>
              <a:gd name="connsiteX78" fmla="*/ 1349618 w 2764939"/>
              <a:gd name="connsiteY78" fmla="*/ 1298087 h 1573553"/>
              <a:gd name="connsiteX79" fmla="*/ 1335329 w 2764939"/>
              <a:gd name="connsiteY79" fmla="*/ 1286181 h 1573553"/>
              <a:gd name="connsiteX80" fmla="*/ 1297231 w 2764939"/>
              <a:gd name="connsiteY80" fmla="*/ 1288562 h 1573553"/>
              <a:gd name="connsiteX81" fmla="*/ 1221031 w 2764939"/>
              <a:gd name="connsiteY81" fmla="*/ 1245700 h 1573553"/>
              <a:gd name="connsiteX82" fmla="*/ 1178166 w 2764939"/>
              <a:gd name="connsiteY82" fmla="*/ 1226650 h 1573553"/>
              <a:gd name="connsiteX83" fmla="*/ 1168643 w 2764939"/>
              <a:gd name="connsiteY83" fmla="*/ 1226650 h 1573553"/>
              <a:gd name="connsiteX84" fmla="*/ 1156737 w 2764939"/>
              <a:gd name="connsiteY84" fmla="*/ 1162356 h 1573553"/>
              <a:gd name="connsiteX85" fmla="*/ 1168643 w 2764939"/>
              <a:gd name="connsiteY85" fmla="*/ 1098062 h 1573553"/>
              <a:gd name="connsiteX86" fmla="*/ 1137687 w 2764939"/>
              <a:gd name="connsiteY86" fmla="*/ 1064725 h 1573553"/>
              <a:gd name="connsiteX87" fmla="*/ 1085300 w 2764939"/>
              <a:gd name="connsiteY87" fmla="*/ 1040912 h 1573553"/>
              <a:gd name="connsiteX88" fmla="*/ 1111493 w 2764939"/>
              <a:gd name="connsiteY88" fmla="*/ 1017100 h 1573553"/>
              <a:gd name="connsiteX89" fmla="*/ 1156737 w 2764939"/>
              <a:gd name="connsiteY89" fmla="*/ 1021862 h 1573553"/>
              <a:gd name="connsiteX90" fmla="*/ 1151975 w 2764939"/>
              <a:gd name="connsiteY90" fmla="*/ 974237 h 1573553"/>
              <a:gd name="connsiteX91" fmla="*/ 1123400 w 2764939"/>
              <a:gd name="connsiteY91" fmla="*/ 969475 h 1573553"/>
              <a:gd name="connsiteX92" fmla="*/ 1128162 w 2764939"/>
              <a:gd name="connsiteY92" fmla="*/ 921850 h 1573553"/>
              <a:gd name="connsiteX93" fmla="*/ 1097206 w 2764939"/>
              <a:gd name="connsiteY93" fmla="*/ 907562 h 1573553"/>
              <a:gd name="connsiteX94" fmla="*/ 1099587 w 2764939"/>
              <a:gd name="connsiteY94" fmla="*/ 871843 h 1573553"/>
              <a:gd name="connsiteX95" fmla="*/ 1051962 w 2764939"/>
              <a:gd name="connsiteY95" fmla="*/ 857556 h 1573553"/>
              <a:gd name="connsiteX96" fmla="*/ 1032912 w 2764939"/>
              <a:gd name="connsiteY96" fmla="*/ 878987 h 1573553"/>
              <a:gd name="connsiteX97" fmla="*/ 1004335 w 2764939"/>
              <a:gd name="connsiteY97" fmla="*/ 881368 h 1573553"/>
              <a:gd name="connsiteX98" fmla="*/ 954331 w 2764939"/>
              <a:gd name="connsiteY98" fmla="*/ 886131 h 1573553"/>
              <a:gd name="connsiteX99" fmla="*/ 923375 w 2764939"/>
              <a:gd name="connsiteY99" fmla="*/ 907562 h 1573553"/>
              <a:gd name="connsiteX100" fmla="*/ 923375 w 2764939"/>
              <a:gd name="connsiteY100" fmla="*/ 876606 h 1573553"/>
              <a:gd name="connsiteX101" fmla="*/ 882893 w 2764939"/>
              <a:gd name="connsiteY101" fmla="*/ 871843 h 1573553"/>
              <a:gd name="connsiteX102" fmla="*/ 890035 w 2764939"/>
              <a:gd name="connsiteY102" fmla="*/ 893275 h 1573553"/>
              <a:gd name="connsiteX103" fmla="*/ 885275 w 2764939"/>
              <a:gd name="connsiteY103" fmla="*/ 912325 h 1573553"/>
              <a:gd name="connsiteX104" fmla="*/ 799550 w 2764939"/>
              <a:gd name="connsiteY104" fmla="*/ 859936 h 1573553"/>
              <a:gd name="connsiteX105" fmla="*/ 778118 w 2764939"/>
              <a:gd name="connsiteY105" fmla="*/ 826600 h 1573553"/>
              <a:gd name="connsiteX106" fmla="*/ 790025 w 2764939"/>
              <a:gd name="connsiteY106" fmla="*/ 786117 h 1573553"/>
              <a:gd name="connsiteX107" fmla="*/ 759068 w 2764939"/>
              <a:gd name="connsiteY107" fmla="*/ 781356 h 1573553"/>
              <a:gd name="connsiteX108" fmla="*/ 711443 w 2764939"/>
              <a:gd name="connsiteY108" fmla="*/ 795643 h 1573553"/>
              <a:gd name="connsiteX109" fmla="*/ 701918 w 2764939"/>
              <a:gd name="connsiteY109" fmla="*/ 809931 h 1573553"/>
              <a:gd name="connsiteX110" fmla="*/ 678106 w 2764939"/>
              <a:gd name="connsiteY110" fmla="*/ 826600 h 1573553"/>
              <a:gd name="connsiteX111" fmla="*/ 670962 w 2764939"/>
              <a:gd name="connsiteY111" fmla="*/ 843268 h 1573553"/>
              <a:gd name="connsiteX112" fmla="*/ 630481 w 2764939"/>
              <a:gd name="connsiteY112" fmla="*/ 876606 h 1573553"/>
              <a:gd name="connsiteX113" fmla="*/ 632860 w 2764939"/>
              <a:gd name="connsiteY113" fmla="*/ 898037 h 1573553"/>
              <a:gd name="connsiteX114" fmla="*/ 647150 w 2764939"/>
              <a:gd name="connsiteY114" fmla="*/ 917087 h 1573553"/>
              <a:gd name="connsiteX115" fmla="*/ 570950 w 2764939"/>
              <a:gd name="connsiteY115" fmla="*/ 902800 h 1573553"/>
              <a:gd name="connsiteX116" fmla="*/ 537612 w 2764939"/>
              <a:gd name="connsiteY116" fmla="*/ 907562 h 1573553"/>
              <a:gd name="connsiteX117" fmla="*/ 585235 w 2764939"/>
              <a:gd name="connsiteY117" fmla="*/ 938518 h 1573553"/>
              <a:gd name="connsiteX118" fmla="*/ 609050 w 2764939"/>
              <a:gd name="connsiteY118" fmla="*/ 950425 h 1573553"/>
              <a:gd name="connsiteX119" fmla="*/ 635243 w 2764939"/>
              <a:gd name="connsiteY119" fmla="*/ 1002812 h 1573553"/>
              <a:gd name="connsiteX120" fmla="*/ 568566 w 2764939"/>
              <a:gd name="connsiteY120" fmla="*/ 1019481 h 1573553"/>
              <a:gd name="connsiteX121" fmla="*/ 547137 w 2764939"/>
              <a:gd name="connsiteY121" fmla="*/ 1031387 h 1573553"/>
              <a:gd name="connsiteX122" fmla="*/ 523323 w 2764939"/>
              <a:gd name="connsiteY122" fmla="*/ 1002812 h 1573553"/>
              <a:gd name="connsiteX123" fmla="*/ 499510 w 2764939"/>
              <a:gd name="connsiteY123" fmla="*/ 971856 h 1573553"/>
              <a:gd name="connsiteX124" fmla="*/ 501891 w 2764939"/>
              <a:gd name="connsiteY124" fmla="*/ 933756 h 1573553"/>
              <a:gd name="connsiteX125" fmla="*/ 499510 w 2764939"/>
              <a:gd name="connsiteY125" fmla="*/ 914706 h 1573553"/>
              <a:gd name="connsiteX126" fmla="*/ 518560 w 2764939"/>
              <a:gd name="connsiteY126" fmla="*/ 881368 h 1573553"/>
              <a:gd name="connsiteX127" fmla="*/ 478080 w 2764939"/>
              <a:gd name="connsiteY127" fmla="*/ 890893 h 1573553"/>
              <a:gd name="connsiteX128" fmla="*/ 449504 w 2764939"/>
              <a:gd name="connsiteY128" fmla="*/ 952806 h 1573553"/>
              <a:gd name="connsiteX129" fmla="*/ 442360 w 2764939"/>
              <a:gd name="connsiteY129" fmla="*/ 976618 h 1573553"/>
              <a:gd name="connsiteX130" fmla="*/ 411404 w 2764939"/>
              <a:gd name="connsiteY130" fmla="*/ 993287 h 1573553"/>
              <a:gd name="connsiteX131" fmla="*/ 363779 w 2764939"/>
              <a:gd name="connsiteY131" fmla="*/ 990906 h 1573553"/>
              <a:gd name="connsiteX132" fmla="*/ 356635 w 2764939"/>
              <a:gd name="connsiteY132" fmla="*/ 1007575 h 1573553"/>
              <a:gd name="connsiteX133" fmla="*/ 356635 w 2764939"/>
              <a:gd name="connsiteY133" fmla="*/ 1055200 h 1573553"/>
              <a:gd name="connsiteX134" fmla="*/ 297104 w 2764939"/>
              <a:gd name="connsiteY134" fmla="*/ 1059962 h 1573553"/>
              <a:gd name="connsiteX135" fmla="*/ 235191 w 2764939"/>
              <a:gd name="connsiteY135" fmla="*/ 1093300 h 1573553"/>
              <a:gd name="connsiteX136" fmla="*/ 237573 w 2764939"/>
              <a:gd name="connsiteY136" fmla="*/ 1121875 h 1573553"/>
              <a:gd name="connsiteX137" fmla="*/ 185186 w 2764939"/>
              <a:gd name="connsiteY137" fmla="*/ 1109968 h 1573553"/>
              <a:gd name="connsiteX138" fmla="*/ 151848 w 2764939"/>
              <a:gd name="connsiteY138" fmla="*/ 1117112 h 1573553"/>
              <a:gd name="connsiteX139" fmla="*/ 106604 w 2764939"/>
              <a:gd name="connsiteY139" fmla="*/ 1098062 h 1573553"/>
              <a:gd name="connsiteX140" fmla="*/ 89936 w 2764939"/>
              <a:gd name="connsiteY140" fmla="*/ 1098062 h 1573553"/>
              <a:gd name="connsiteX141" fmla="*/ 6592 w 2764939"/>
              <a:gd name="connsiteY141" fmla="*/ 1121875 h 1573553"/>
              <a:gd name="connsiteX142" fmla="*/ 8974 w 2764939"/>
              <a:gd name="connsiteY142" fmla="*/ 1074250 h 1573553"/>
              <a:gd name="connsiteX143" fmla="*/ 9816 w 2764939"/>
              <a:gd name="connsiteY14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04225 w 2764939"/>
              <a:gd name="connsiteY11" fmla="*/ 657530 h 1573553"/>
              <a:gd name="connsiteX12" fmla="*/ 166137 w 2764939"/>
              <a:gd name="connsiteY12" fmla="*/ 590855 h 1573553"/>
              <a:gd name="connsiteX13" fmla="*/ 163754 w 2764939"/>
              <a:gd name="connsiteY13" fmla="*/ 507512 h 1573553"/>
              <a:gd name="connsiteX14" fmla="*/ 89935 w 2764939"/>
              <a:gd name="connsiteY14" fmla="*/ 386068 h 1573553"/>
              <a:gd name="connsiteX15" fmla="*/ 144706 w 2764939"/>
              <a:gd name="connsiteY15" fmla="*/ 224142 h 1573553"/>
              <a:gd name="connsiteX16" fmla="*/ 328062 w 2764939"/>
              <a:gd name="connsiteY16" fmla="*/ 364636 h 1573553"/>
              <a:gd name="connsiteX17" fmla="*/ 501893 w 2764939"/>
              <a:gd name="connsiteY17" fmla="*/ 250336 h 1573553"/>
              <a:gd name="connsiteX18" fmla="*/ 516179 w 2764939"/>
              <a:gd name="connsiteY18" fmla="*/ 359875 h 1573553"/>
              <a:gd name="connsiteX19" fmla="*/ 463791 w 2764939"/>
              <a:gd name="connsiteY19" fmla="*/ 424168 h 1573553"/>
              <a:gd name="connsiteX20" fmla="*/ 566185 w 2764939"/>
              <a:gd name="connsiteY20" fmla="*/ 517037 h 1573553"/>
              <a:gd name="connsiteX21" fmla="*/ 623337 w 2764939"/>
              <a:gd name="connsiteY21" fmla="*/ 495605 h 1573553"/>
              <a:gd name="connsiteX22" fmla="*/ 701916 w 2764939"/>
              <a:gd name="connsiteY22" fmla="*/ 483700 h 1573553"/>
              <a:gd name="connsiteX23" fmla="*/ 887656 w 2764939"/>
              <a:gd name="connsiteY23" fmla="*/ 562280 h 1573553"/>
              <a:gd name="connsiteX24" fmla="*/ 963857 w 2764939"/>
              <a:gd name="connsiteY24" fmla="*/ 426549 h 1573553"/>
              <a:gd name="connsiteX25" fmla="*/ 863843 w 2764939"/>
              <a:gd name="connsiteY25" fmla="*/ 417024 h 1573553"/>
              <a:gd name="connsiteX26" fmla="*/ 851937 w 2764939"/>
              <a:gd name="connsiteY26" fmla="*/ 357491 h 1573553"/>
              <a:gd name="connsiteX27" fmla="*/ 1090060 w 2764939"/>
              <a:gd name="connsiteY27" fmla="*/ 436075 h 1573553"/>
              <a:gd name="connsiteX28" fmla="*/ 1113873 w 2764939"/>
              <a:gd name="connsiteY28" fmla="*/ 500368 h 1573553"/>
              <a:gd name="connsiteX29" fmla="*/ 1135304 w 2764939"/>
              <a:gd name="connsiteY29" fmla="*/ 512275 h 1573553"/>
              <a:gd name="connsiteX30" fmla="*/ 1132923 w 2764939"/>
              <a:gd name="connsiteY30" fmla="*/ 421787 h 1573553"/>
              <a:gd name="connsiteX31" fmla="*/ 1185312 w 2764939"/>
              <a:gd name="connsiteY31" fmla="*/ 340823 h 1573553"/>
              <a:gd name="connsiteX32" fmla="*/ 1499302 w 2764939"/>
              <a:gd name="connsiteY32" fmla="*/ 250164 h 1573553"/>
              <a:gd name="connsiteX33" fmla="*/ 1640131 w 2764939"/>
              <a:gd name="connsiteY33" fmla="*/ 188423 h 1573553"/>
              <a:gd name="connsiteX34" fmla="*/ 1794912 w 2764939"/>
              <a:gd name="connsiteY34" fmla="*/ 183660 h 1573553"/>
              <a:gd name="connsiteX35" fmla="*/ 1866350 w 2764939"/>
              <a:gd name="connsiteY35" fmla="*/ 309866 h 1573553"/>
              <a:gd name="connsiteX36" fmla="*/ 2028275 w 2764939"/>
              <a:gd name="connsiteY36" fmla="*/ 271766 h 1573553"/>
              <a:gd name="connsiteX37" fmla="*/ 1933025 w 2764939"/>
              <a:gd name="connsiteY37" fmla="*/ 359873 h 1573553"/>
              <a:gd name="connsiteX38" fmla="*/ 2047325 w 2764939"/>
              <a:gd name="connsiteY38" fmla="*/ 331298 h 1573553"/>
              <a:gd name="connsiteX39" fmla="*/ 2142574 w 2764939"/>
              <a:gd name="connsiteY39" fmla="*/ 271766 h 1573553"/>
              <a:gd name="connsiteX40" fmla="*/ 2066375 w 2764939"/>
              <a:gd name="connsiteY40" fmla="*/ 264623 h 1573553"/>
              <a:gd name="connsiteX41" fmla="*/ 2066375 w 2764939"/>
              <a:gd name="connsiteY41" fmla="*/ 202710 h 1573553"/>
              <a:gd name="connsiteX42" fmla="*/ 2116380 w 2764939"/>
              <a:gd name="connsiteY42" fmla="*/ 202710 h 1573553"/>
              <a:gd name="connsiteX43" fmla="*/ 2223536 w 2764939"/>
              <a:gd name="connsiteY43" fmla="*/ 97935 h 1573553"/>
              <a:gd name="connsiteX44" fmla="*/ 2273542 w 2764939"/>
              <a:gd name="connsiteY44" fmla="*/ 305 h 1573553"/>
              <a:gd name="connsiteX45" fmla="*/ 2237824 w 2764939"/>
              <a:gd name="connsiteY45" fmla="*/ 114604 h 1573553"/>
              <a:gd name="connsiteX46" fmla="*/ 2164006 w 2764939"/>
              <a:gd name="connsiteY46" fmla="*/ 193186 h 1573553"/>
              <a:gd name="connsiteX47" fmla="*/ 2333075 w 2764939"/>
              <a:gd name="connsiteY47" fmla="*/ 257480 h 1573553"/>
              <a:gd name="connsiteX48" fmla="*/ 2735505 w 2764939"/>
              <a:gd name="connsiteY48" fmla="*/ 205092 h 1573553"/>
              <a:gd name="connsiteX49" fmla="*/ 2698276 w 2764939"/>
              <a:gd name="connsiteY49" fmla="*/ 559163 h 1573553"/>
              <a:gd name="connsiteX50" fmla="*/ 2630731 w 2764939"/>
              <a:gd name="connsiteY50" fmla="*/ 967092 h 1573553"/>
              <a:gd name="connsiteX51" fmla="*/ 2461662 w 2764939"/>
              <a:gd name="connsiteY51" fmla="*/ 869462 h 1573553"/>
              <a:gd name="connsiteX52" fmla="*/ 2297356 w 2764939"/>
              <a:gd name="connsiteY52" fmla="*/ 926612 h 1573553"/>
              <a:gd name="connsiteX53" fmla="*/ 2275925 w 2764939"/>
              <a:gd name="connsiteY53" fmla="*/ 1062342 h 1573553"/>
              <a:gd name="connsiteX54" fmla="*/ 2042562 w 2764939"/>
              <a:gd name="connsiteY54" fmla="*/ 1148067 h 1573553"/>
              <a:gd name="connsiteX55" fmla="*/ 2021131 w 2764939"/>
              <a:gd name="connsiteY55" fmla="*/ 1238556 h 1573553"/>
              <a:gd name="connsiteX56" fmla="*/ 1954456 w 2764939"/>
              <a:gd name="connsiteY56" fmla="*/ 1309993 h 1573553"/>
              <a:gd name="connsiteX57" fmla="*/ 2013987 w 2764939"/>
              <a:gd name="connsiteY57" fmla="*/ 1350474 h 1573553"/>
              <a:gd name="connsiteX58" fmla="*/ 1921118 w 2764939"/>
              <a:gd name="connsiteY58" fmla="*/ 1450487 h 1573553"/>
              <a:gd name="connsiteX59" fmla="*/ 1899687 w 2764939"/>
              <a:gd name="connsiteY59" fmla="*/ 1533831 h 1573553"/>
              <a:gd name="connsiteX60" fmla="*/ 1808865 w 2764939"/>
              <a:gd name="connsiteY60" fmla="*/ 1573012 h 1573553"/>
              <a:gd name="connsiteX61" fmla="*/ 1728235 w 2764939"/>
              <a:gd name="connsiteY61" fmla="*/ 1557643 h 1573553"/>
              <a:gd name="connsiteX62" fmla="*/ 1702041 w 2764939"/>
              <a:gd name="connsiteY62" fmla="*/ 1571931 h 1573553"/>
              <a:gd name="connsiteX63" fmla="*/ 1647275 w 2764939"/>
              <a:gd name="connsiteY63" fmla="*/ 1543356 h 1573553"/>
              <a:gd name="connsiteX64" fmla="*/ 1606791 w 2764939"/>
              <a:gd name="connsiteY64" fmla="*/ 1507637 h 1573553"/>
              <a:gd name="connsiteX65" fmla="*/ 1563931 w 2764939"/>
              <a:gd name="connsiteY65" fmla="*/ 1479061 h 1573553"/>
              <a:gd name="connsiteX66" fmla="*/ 1592504 w 2764939"/>
              <a:gd name="connsiteY66" fmla="*/ 1455250 h 1573553"/>
              <a:gd name="connsiteX67" fmla="*/ 1580598 w 2764939"/>
              <a:gd name="connsiteY67" fmla="*/ 1438581 h 1573553"/>
              <a:gd name="connsiteX68" fmla="*/ 1518685 w 2764939"/>
              <a:gd name="connsiteY68" fmla="*/ 1426675 h 1573553"/>
              <a:gd name="connsiteX69" fmla="*/ 1499635 w 2764939"/>
              <a:gd name="connsiteY69" fmla="*/ 1402862 h 1573553"/>
              <a:gd name="connsiteX70" fmla="*/ 1461537 w 2764939"/>
              <a:gd name="connsiteY70" fmla="*/ 1379050 h 1573553"/>
              <a:gd name="connsiteX71" fmla="*/ 1456773 w 2764939"/>
              <a:gd name="connsiteY71" fmla="*/ 1390956 h 1573553"/>
              <a:gd name="connsiteX72" fmla="*/ 1471062 w 2764939"/>
              <a:gd name="connsiteY72" fmla="*/ 1429056 h 1573553"/>
              <a:gd name="connsiteX73" fmla="*/ 1440104 w 2764939"/>
              <a:gd name="connsiteY73" fmla="*/ 1443343 h 1573553"/>
              <a:gd name="connsiteX74" fmla="*/ 1413912 w 2764939"/>
              <a:gd name="connsiteY74" fmla="*/ 1457630 h 1573553"/>
              <a:gd name="connsiteX75" fmla="*/ 1397241 w 2764939"/>
              <a:gd name="connsiteY75" fmla="*/ 1450487 h 1573553"/>
              <a:gd name="connsiteX76" fmla="*/ 1351998 w 2764939"/>
              <a:gd name="connsiteY76" fmla="*/ 1388575 h 1573553"/>
              <a:gd name="connsiteX77" fmla="*/ 1306756 w 2764939"/>
              <a:gd name="connsiteY77" fmla="*/ 1355237 h 1573553"/>
              <a:gd name="connsiteX78" fmla="*/ 1328187 w 2764939"/>
              <a:gd name="connsiteY78" fmla="*/ 1338568 h 1573553"/>
              <a:gd name="connsiteX79" fmla="*/ 1349618 w 2764939"/>
              <a:gd name="connsiteY79" fmla="*/ 1298087 h 1573553"/>
              <a:gd name="connsiteX80" fmla="*/ 1335329 w 2764939"/>
              <a:gd name="connsiteY80" fmla="*/ 1286181 h 1573553"/>
              <a:gd name="connsiteX81" fmla="*/ 1297231 w 2764939"/>
              <a:gd name="connsiteY81" fmla="*/ 1288562 h 1573553"/>
              <a:gd name="connsiteX82" fmla="*/ 1221031 w 2764939"/>
              <a:gd name="connsiteY82" fmla="*/ 1245700 h 1573553"/>
              <a:gd name="connsiteX83" fmla="*/ 1178166 w 2764939"/>
              <a:gd name="connsiteY83" fmla="*/ 1226650 h 1573553"/>
              <a:gd name="connsiteX84" fmla="*/ 1168643 w 2764939"/>
              <a:gd name="connsiteY84" fmla="*/ 1226650 h 1573553"/>
              <a:gd name="connsiteX85" fmla="*/ 1156737 w 2764939"/>
              <a:gd name="connsiteY85" fmla="*/ 1162356 h 1573553"/>
              <a:gd name="connsiteX86" fmla="*/ 1168643 w 2764939"/>
              <a:gd name="connsiteY86" fmla="*/ 1098062 h 1573553"/>
              <a:gd name="connsiteX87" fmla="*/ 1137687 w 2764939"/>
              <a:gd name="connsiteY87" fmla="*/ 1064725 h 1573553"/>
              <a:gd name="connsiteX88" fmla="*/ 1085300 w 2764939"/>
              <a:gd name="connsiteY88" fmla="*/ 1040912 h 1573553"/>
              <a:gd name="connsiteX89" fmla="*/ 1111493 w 2764939"/>
              <a:gd name="connsiteY89" fmla="*/ 1017100 h 1573553"/>
              <a:gd name="connsiteX90" fmla="*/ 1156737 w 2764939"/>
              <a:gd name="connsiteY90" fmla="*/ 1021862 h 1573553"/>
              <a:gd name="connsiteX91" fmla="*/ 1151975 w 2764939"/>
              <a:gd name="connsiteY91" fmla="*/ 974237 h 1573553"/>
              <a:gd name="connsiteX92" fmla="*/ 1123400 w 2764939"/>
              <a:gd name="connsiteY92" fmla="*/ 969475 h 1573553"/>
              <a:gd name="connsiteX93" fmla="*/ 1128162 w 2764939"/>
              <a:gd name="connsiteY93" fmla="*/ 921850 h 1573553"/>
              <a:gd name="connsiteX94" fmla="*/ 1097206 w 2764939"/>
              <a:gd name="connsiteY94" fmla="*/ 907562 h 1573553"/>
              <a:gd name="connsiteX95" fmla="*/ 1099587 w 2764939"/>
              <a:gd name="connsiteY95" fmla="*/ 871843 h 1573553"/>
              <a:gd name="connsiteX96" fmla="*/ 1051962 w 2764939"/>
              <a:gd name="connsiteY96" fmla="*/ 857556 h 1573553"/>
              <a:gd name="connsiteX97" fmla="*/ 1032912 w 2764939"/>
              <a:gd name="connsiteY97" fmla="*/ 878987 h 1573553"/>
              <a:gd name="connsiteX98" fmla="*/ 1004335 w 2764939"/>
              <a:gd name="connsiteY98" fmla="*/ 881368 h 1573553"/>
              <a:gd name="connsiteX99" fmla="*/ 954331 w 2764939"/>
              <a:gd name="connsiteY99" fmla="*/ 886131 h 1573553"/>
              <a:gd name="connsiteX100" fmla="*/ 923375 w 2764939"/>
              <a:gd name="connsiteY100" fmla="*/ 907562 h 1573553"/>
              <a:gd name="connsiteX101" fmla="*/ 923375 w 2764939"/>
              <a:gd name="connsiteY101" fmla="*/ 876606 h 1573553"/>
              <a:gd name="connsiteX102" fmla="*/ 882893 w 2764939"/>
              <a:gd name="connsiteY102" fmla="*/ 871843 h 1573553"/>
              <a:gd name="connsiteX103" fmla="*/ 890035 w 2764939"/>
              <a:gd name="connsiteY103" fmla="*/ 893275 h 1573553"/>
              <a:gd name="connsiteX104" fmla="*/ 885275 w 2764939"/>
              <a:gd name="connsiteY104" fmla="*/ 912325 h 1573553"/>
              <a:gd name="connsiteX105" fmla="*/ 799550 w 2764939"/>
              <a:gd name="connsiteY105" fmla="*/ 859936 h 1573553"/>
              <a:gd name="connsiteX106" fmla="*/ 778118 w 2764939"/>
              <a:gd name="connsiteY106" fmla="*/ 826600 h 1573553"/>
              <a:gd name="connsiteX107" fmla="*/ 790025 w 2764939"/>
              <a:gd name="connsiteY107" fmla="*/ 786117 h 1573553"/>
              <a:gd name="connsiteX108" fmla="*/ 759068 w 2764939"/>
              <a:gd name="connsiteY108" fmla="*/ 781356 h 1573553"/>
              <a:gd name="connsiteX109" fmla="*/ 711443 w 2764939"/>
              <a:gd name="connsiteY109" fmla="*/ 795643 h 1573553"/>
              <a:gd name="connsiteX110" fmla="*/ 701918 w 2764939"/>
              <a:gd name="connsiteY110" fmla="*/ 809931 h 1573553"/>
              <a:gd name="connsiteX111" fmla="*/ 678106 w 2764939"/>
              <a:gd name="connsiteY111" fmla="*/ 826600 h 1573553"/>
              <a:gd name="connsiteX112" fmla="*/ 670962 w 2764939"/>
              <a:gd name="connsiteY112" fmla="*/ 843268 h 1573553"/>
              <a:gd name="connsiteX113" fmla="*/ 630481 w 2764939"/>
              <a:gd name="connsiteY113" fmla="*/ 876606 h 1573553"/>
              <a:gd name="connsiteX114" fmla="*/ 632860 w 2764939"/>
              <a:gd name="connsiteY114" fmla="*/ 898037 h 1573553"/>
              <a:gd name="connsiteX115" fmla="*/ 647150 w 2764939"/>
              <a:gd name="connsiteY115" fmla="*/ 917087 h 1573553"/>
              <a:gd name="connsiteX116" fmla="*/ 570950 w 2764939"/>
              <a:gd name="connsiteY116" fmla="*/ 902800 h 1573553"/>
              <a:gd name="connsiteX117" fmla="*/ 537612 w 2764939"/>
              <a:gd name="connsiteY117" fmla="*/ 907562 h 1573553"/>
              <a:gd name="connsiteX118" fmla="*/ 585235 w 2764939"/>
              <a:gd name="connsiteY118" fmla="*/ 938518 h 1573553"/>
              <a:gd name="connsiteX119" fmla="*/ 609050 w 2764939"/>
              <a:gd name="connsiteY119" fmla="*/ 950425 h 1573553"/>
              <a:gd name="connsiteX120" fmla="*/ 635243 w 2764939"/>
              <a:gd name="connsiteY120" fmla="*/ 1002812 h 1573553"/>
              <a:gd name="connsiteX121" fmla="*/ 568566 w 2764939"/>
              <a:gd name="connsiteY121" fmla="*/ 1019481 h 1573553"/>
              <a:gd name="connsiteX122" fmla="*/ 547137 w 2764939"/>
              <a:gd name="connsiteY122" fmla="*/ 1031387 h 1573553"/>
              <a:gd name="connsiteX123" fmla="*/ 523323 w 2764939"/>
              <a:gd name="connsiteY123" fmla="*/ 1002812 h 1573553"/>
              <a:gd name="connsiteX124" fmla="*/ 499510 w 2764939"/>
              <a:gd name="connsiteY124" fmla="*/ 971856 h 1573553"/>
              <a:gd name="connsiteX125" fmla="*/ 501891 w 2764939"/>
              <a:gd name="connsiteY125" fmla="*/ 933756 h 1573553"/>
              <a:gd name="connsiteX126" fmla="*/ 499510 w 2764939"/>
              <a:gd name="connsiteY126" fmla="*/ 914706 h 1573553"/>
              <a:gd name="connsiteX127" fmla="*/ 518560 w 2764939"/>
              <a:gd name="connsiteY127" fmla="*/ 881368 h 1573553"/>
              <a:gd name="connsiteX128" fmla="*/ 478080 w 2764939"/>
              <a:gd name="connsiteY128" fmla="*/ 890893 h 1573553"/>
              <a:gd name="connsiteX129" fmla="*/ 449504 w 2764939"/>
              <a:gd name="connsiteY129" fmla="*/ 952806 h 1573553"/>
              <a:gd name="connsiteX130" fmla="*/ 442360 w 2764939"/>
              <a:gd name="connsiteY130" fmla="*/ 976618 h 1573553"/>
              <a:gd name="connsiteX131" fmla="*/ 411404 w 2764939"/>
              <a:gd name="connsiteY131" fmla="*/ 993287 h 1573553"/>
              <a:gd name="connsiteX132" fmla="*/ 363779 w 2764939"/>
              <a:gd name="connsiteY132" fmla="*/ 990906 h 1573553"/>
              <a:gd name="connsiteX133" fmla="*/ 356635 w 2764939"/>
              <a:gd name="connsiteY133" fmla="*/ 1007575 h 1573553"/>
              <a:gd name="connsiteX134" fmla="*/ 356635 w 2764939"/>
              <a:gd name="connsiteY134" fmla="*/ 1055200 h 1573553"/>
              <a:gd name="connsiteX135" fmla="*/ 297104 w 2764939"/>
              <a:gd name="connsiteY135" fmla="*/ 1059962 h 1573553"/>
              <a:gd name="connsiteX136" fmla="*/ 235191 w 2764939"/>
              <a:gd name="connsiteY136" fmla="*/ 1093300 h 1573553"/>
              <a:gd name="connsiteX137" fmla="*/ 237573 w 2764939"/>
              <a:gd name="connsiteY137" fmla="*/ 1121875 h 1573553"/>
              <a:gd name="connsiteX138" fmla="*/ 185186 w 2764939"/>
              <a:gd name="connsiteY138" fmla="*/ 1109968 h 1573553"/>
              <a:gd name="connsiteX139" fmla="*/ 151848 w 2764939"/>
              <a:gd name="connsiteY139" fmla="*/ 1117112 h 1573553"/>
              <a:gd name="connsiteX140" fmla="*/ 106604 w 2764939"/>
              <a:gd name="connsiteY140" fmla="*/ 1098062 h 1573553"/>
              <a:gd name="connsiteX141" fmla="*/ 89936 w 2764939"/>
              <a:gd name="connsiteY141" fmla="*/ 1098062 h 1573553"/>
              <a:gd name="connsiteX142" fmla="*/ 6592 w 2764939"/>
              <a:gd name="connsiteY142" fmla="*/ 1121875 h 1573553"/>
              <a:gd name="connsiteX143" fmla="*/ 8974 w 2764939"/>
              <a:gd name="connsiteY143" fmla="*/ 1074250 h 1573553"/>
              <a:gd name="connsiteX144" fmla="*/ 9816 w 2764939"/>
              <a:gd name="connsiteY14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99460 w 2764939"/>
              <a:gd name="connsiteY11" fmla="*/ 686106 h 1573553"/>
              <a:gd name="connsiteX12" fmla="*/ 104225 w 2764939"/>
              <a:gd name="connsiteY12" fmla="*/ 657530 h 1573553"/>
              <a:gd name="connsiteX13" fmla="*/ 166137 w 2764939"/>
              <a:gd name="connsiteY13" fmla="*/ 590855 h 1573553"/>
              <a:gd name="connsiteX14" fmla="*/ 163754 w 2764939"/>
              <a:gd name="connsiteY14" fmla="*/ 507512 h 1573553"/>
              <a:gd name="connsiteX15" fmla="*/ 89935 w 2764939"/>
              <a:gd name="connsiteY15" fmla="*/ 386068 h 1573553"/>
              <a:gd name="connsiteX16" fmla="*/ 144706 w 2764939"/>
              <a:gd name="connsiteY16" fmla="*/ 224142 h 1573553"/>
              <a:gd name="connsiteX17" fmla="*/ 328062 w 2764939"/>
              <a:gd name="connsiteY17" fmla="*/ 364636 h 1573553"/>
              <a:gd name="connsiteX18" fmla="*/ 501893 w 2764939"/>
              <a:gd name="connsiteY18" fmla="*/ 250336 h 1573553"/>
              <a:gd name="connsiteX19" fmla="*/ 516179 w 2764939"/>
              <a:gd name="connsiteY19" fmla="*/ 359875 h 1573553"/>
              <a:gd name="connsiteX20" fmla="*/ 463791 w 2764939"/>
              <a:gd name="connsiteY20" fmla="*/ 424168 h 1573553"/>
              <a:gd name="connsiteX21" fmla="*/ 566185 w 2764939"/>
              <a:gd name="connsiteY21" fmla="*/ 517037 h 1573553"/>
              <a:gd name="connsiteX22" fmla="*/ 623337 w 2764939"/>
              <a:gd name="connsiteY22" fmla="*/ 495605 h 1573553"/>
              <a:gd name="connsiteX23" fmla="*/ 701916 w 2764939"/>
              <a:gd name="connsiteY23" fmla="*/ 483700 h 1573553"/>
              <a:gd name="connsiteX24" fmla="*/ 887656 w 2764939"/>
              <a:gd name="connsiteY24" fmla="*/ 562280 h 1573553"/>
              <a:gd name="connsiteX25" fmla="*/ 963857 w 2764939"/>
              <a:gd name="connsiteY25" fmla="*/ 426549 h 1573553"/>
              <a:gd name="connsiteX26" fmla="*/ 863843 w 2764939"/>
              <a:gd name="connsiteY26" fmla="*/ 417024 h 1573553"/>
              <a:gd name="connsiteX27" fmla="*/ 851937 w 2764939"/>
              <a:gd name="connsiteY27" fmla="*/ 357491 h 1573553"/>
              <a:gd name="connsiteX28" fmla="*/ 1090060 w 2764939"/>
              <a:gd name="connsiteY28" fmla="*/ 436075 h 1573553"/>
              <a:gd name="connsiteX29" fmla="*/ 1113873 w 2764939"/>
              <a:gd name="connsiteY29" fmla="*/ 500368 h 1573553"/>
              <a:gd name="connsiteX30" fmla="*/ 1135304 w 2764939"/>
              <a:gd name="connsiteY30" fmla="*/ 512275 h 1573553"/>
              <a:gd name="connsiteX31" fmla="*/ 1132923 w 2764939"/>
              <a:gd name="connsiteY31" fmla="*/ 421787 h 1573553"/>
              <a:gd name="connsiteX32" fmla="*/ 1185312 w 2764939"/>
              <a:gd name="connsiteY32" fmla="*/ 340823 h 1573553"/>
              <a:gd name="connsiteX33" fmla="*/ 1499302 w 2764939"/>
              <a:gd name="connsiteY33" fmla="*/ 250164 h 1573553"/>
              <a:gd name="connsiteX34" fmla="*/ 1640131 w 2764939"/>
              <a:gd name="connsiteY34" fmla="*/ 188423 h 1573553"/>
              <a:gd name="connsiteX35" fmla="*/ 1794912 w 2764939"/>
              <a:gd name="connsiteY35" fmla="*/ 183660 h 1573553"/>
              <a:gd name="connsiteX36" fmla="*/ 1866350 w 2764939"/>
              <a:gd name="connsiteY36" fmla="*/ 309866 h 1573553"/>
              <a:gd name="connsiteX37" fmla="*/ 2028275 w 2764939"/>
              <a:gd name="connsiteY37" fmla="*/ 271766 h 1573553"/>
              <a:gd name="connsiteX38" fmla="*/ 1933025 w 2764939"/>
              <a:gd name="connsiteY38" fmla="*/ 359873 h 1573553"/>
              <a:gd name="connsiteX39" fmla="*/ 2047325 w 2764939"/>
              <a:gd name="connsiteY39" fmla="*/ 331298 h 1573553"/>
              <a:gd name="connsiteX40" fmla="*/ 2142574 w 2764939"/>
              <a:gd name="connsiteY40" fmla="*/ 271766 h 1573553"/>
              <a:gd name="connsiteX41" fmla="*/ 2066375 w 2764939"/>
              <a:gd name="connsiteY41" fmla="*/ 264623 h 1573553"/>
              <a:gd name="connsiteX42" fmla="*/ 2066375 w 2764939"/>
              <a:gd name="connsiteY42" fmla="*/ 202710 h 1573553"/>
              <a:gd name="connsiteX43" fmla="*/ 2116380 w 2764939"/>
              <a:gd name="connsiteY43" fmla="*/ 202710 h 1573553"/>
              <a:gd name="connsiteX44" fmla="*/ 2223536 w 2764939"/>
              <a:gd name="connsiteY44" fmla="*/ 97935 h 1573553"/>
              <a:gd name="connsiteX45" fmla="*/ 2273542 w 2764939"/>
              <a:gd name="connsiteY45" fmla="*/ 305 h 1573553"/>
              <a:gd name="connsiteX46" fmla="*/ 2237824 w 2764939"/>
              <a:gd name="connsiteY46" fmla="*/ 114604 h 1573553"/>
              <a:gd name="connsiteX47" fmla="*/ 2164006 w 2764939"/>
              <a:gd name="connsiteY47" fmla="*/ 193186 h 1573553"/>
              <a:gd name="connsiteX48" fmla="*/ 2333075 w 2764939"/>
              <a:gd name="connsiteY48" fmla="*/ 257480 h 1573553"/>
              <a:gd name="connsiteX49" fmla="*/ 2735505 w 2764939"/>
              <a:gd name="connsiteY49" fmla="*/ 205092 h 1573553"/>
              <a:gd name="connsiteX50" fmla="*/ 2698276 w 2764939"/>
              <a:gd name="connsiteY50" fmla="*/ 559163 h 1573553"/>
              <a:gd name="connsiteX51" fmla="*/ 2630731 w 2764939"/>
              <a:gd name="connsiteY51" fmla="*/ 967092 h 1573553"/>
              <a:gd name="connsiteX52" fmla="*/ 2461662 w 2764939"/>
              <a:gd name="connsiteY52" fmla="*/ 869462 h 1573553"/>
              <a:gd name="connsiteX53" fmla="*/ 2297356 w 2764939"/>
              <a:gd name="connsiteY53" fmla="*/ 926612 h 1573553"/>
              <a:gd name="connsiteX54" fmla="*/ 2275925 w 2764939"/>
              <a:gd name="connsiteY54" fmla="*/ 1062342 h 1573553"/>
              <a:gd name="connsiteX55" fmla="*/ 2042562 w 2764939"/>
              <a:gd name="connsiteY55" fmla="*/ 1148067 h 1573553"/>
              <a:gd name="connsiteX56" fmla="*/ 2021131 w 2764939"/>
              <a:gd name="connsiteY56" fmla="*/ 1238556 h 1573553"/>
              <a:gd name="connsiteX57" fmla="*/ 1954456 w 2764939"/>
              <a:gd name="connsiteY57" fmla="*/ 1309993 h 1573553"/>
              <a:gd name="connsiteX58" fmla="*/ 2013987 w 2764939"/>
              <a:gd name="connsiteY58" fmla="*/ 1350474 h 1573553"/>
              <a:gd name="connsiteX59" fmla="*/ 1921118 w 2764939"/>
              <a:gd name="connsiteY59" fmla="*/ 1450487 h 1573553"/>
              <a:gd name="connsiteX60" fmla="*/ 1899687 w 2764939"/>
              <a:gd name="connsiteY60" fmla="*/ 1533831 h 1573553"/>
              <a:gd name="connsiteX61" fmla="*/ 1808865 w 2764939"/>
              <a:gd name="connsiteY61" fmla="*/ 1573012 h 1573553"/>
              <a:gd name="connsiteX62" fmla="*/ 1728235 w 2764939"/>
              <a:gd name="connsiteY62" fmla="*/ 1557643 h 1573553"/>
              <a:gd name="connsiteX63" fmla="*/ 1702041 w 2764939"/>
              <a:gd name="connsiteY63" fmla="*/ 1571931 h 1573553"/>
              <a:gd name="connsiteX64" fmla="*/ 1647275 w 2764939"/>
              <a:gd name="connsiteY64" fmla="*/ 1543356 h 1573553"/>
              <a:gd name="connsiteX65" fmla="*/ 1606791 w 2764939"/>
              <a:gd name="connsiteY65" fmla="*/ 1507637 h 1573553"/>
              <a:gd name="connsiteX66" fmla="*/ 1563931 w 2764939"/>
              <a:gd name="connsiteY66" fmla="*/ 1479061 h 1573553"/>
              <a:gd name="connsiteX67" fmla="*/ 1592504 w 2764939"/>
              <a:gd name="connsiteY67" fmla="*/ 1455250 h 1573553"/>
              <a:gd name="connsiteX68" fmla="*/ 1580598 w 2764939"/>
              <a:gd name="connsiteY68" fmla="*/ 1438581 h 1573553"/>
              <a:gd name="connsiteX69" fmla="*/ 1518685 w 2764939"/>
              <a:gd name="connsiteY69" fmla="*/ 1426675 h 1573553"/>
              <a:gd name="connsiteX70" fmla="*/ 1499635 w 2764939"/>
              <a:gd name="connsiteY70" fmla="*/ 1402862 h 1573553"/>
              <a:gd name="connsiteX71" fmla="*/ 1461537 w 2764939"/>
              <a:gd name="connsiteY71" fmla="*/ 1379050 h 1573553"/>
              <a:gd name="connsiteX72" fmla="*/ 1456773 w 2764939"/>
              <a:gd name="connsiteY72" fmla="*/ 1390956 h 1573553"/>
              <a:gd name="connsiteX73" fmla="*/ 1471062 w 2764939"/>
              <a:gd name="connsiteY73" fmla="*/ 1429056 h 1573553"/>
              <a:gd name="connsiteX74" fmla="*/ 1440104 w 2764939"/>
              <a:gd name="connsiteY74" fmla="*/ 1443343 h 1573553"/>
              <a:gd name="connsiteX75" fmla="*/ 1413912 w 2764939"/>
              <a:gd name="connsiteY75" fmla="*/ 1457630 h 1573553"/>
              <a:gd name="connsiteX76" fmla="*/ 1397241 w 2764939"/>
              <a:gd name="connsiteY76" fmla="*/ 1450487 h 1573553"/>
              <a:gd name="connsiteX77" fmla="*/ 1351998 w 2764939"/>
              <a:gd name="connsiteY77" fmla="*/ 1388575 h 1573553"/>
              <a:gd name="connsiteX78" fmla="*/ 1306756 w 2764939"/>
              <a:gd name="connsiteY78" fmla="*/ 1355237 h 1573553"/>
              <a:gd name="connsiteX79" fmla="*/ 1328187 w 2764939"/>
              <a:gd name="connsiteY79" fmla="*/ 1338568 h 1573553"/>
              <a:gd name="connsiteX80" fmla="*/ 1349618 w 2764939"/>
              <a:gd name="connsiteY80" fmla="*/ 1298087 h 1573553"/>
              <a:gd name="connsiteX81" fmla="*/ 1335329 w 2764939"/>
              <a:gd name="connsiteY81" fmla="*/ 1286181 h 1573553"/>
              <a:gd name="connsiteX82" fmla="*/ 1297231 w 2764939"/>
              <a:gd name="connsiteY82" fmla="*/ 1288562 h 1573553"/>
              <a:gd name="connsiteX83" fmla="*/ 1221031 w 2764939"/>
              <a:gd name="connsiteY83" fmla="*/ 1245700 h 1573553"/>
              <a:gd name="connsiteX84" fmla="*/ 1178166 w 2764939"/>
              <a:gd name="connsiteY84" fmla="*/ 1226650 h 1573553"/>
              <a:gd name="connsiteX85" fmla="*/ 1168643 w 2764939"/>
              <a:gd name="connsiteY85" fmla="*/ 1226650 h 1573553"/>
              <a:gd name="connsiteX86" fmla="*/ 1156737 w 2764939"/>
              <a:gd name="connsiteY86" fmla="*/ 1162356 h 1573553"/>
              <a:gd name="connsiteX87" fmla="*/ 1168643 w 2764939"/>
              <a:gd name="connsiteY87" fmla="*/ 1098062 h 1573553"/>
              <a:gd name="connsiteX88" fmla="*/ 1137687 w 2764939"/>
              <a:gd name="connsiteY88" fmla="*/ 1064725 h 1573553"/>
              <a:gd name="connsiteX89" fmla="*/ 1085300 w 2764939"/>
              <a:gd name="connsiteY89" fmla="*/ 1040912 h 1573553"/>
              <a:gd name="connsiteX90" fmla="*/ 1111493 w 2764939"/>
              <a:gd name="connsiteY90" fmla="*/ 1017100 h 1573553"/>
              <a:gd name="connsiteX91" fmla="*/ 1156737 w 2764939"/>
              <a:gd name="connsiteY91" fmla="*/ 1021862 h 1573553"/>
              <a:gd name="connsiteX92" fmla="*/ 1151975 w 2764939"/>
              <a:gd name="connsiteY92" fmla="*/ 974237 h 1573553"/>
              <a:gd name="connsiteX93" fmla="*/ 1123400 w 2764939"/>
              <a:gd name="connsiteY93" fmla="*/ 969475 h 1573553"/>
              <a:gd name="connsiteX94" fmla="*/ 1128162 w 2764939"/>
              <a:gd name="connsiteY94" fmla="*/ 921850 h 1573553"/>
              <a:gd name="connsiteX95" fmla="*/ 1097206 w 2764939"/>
              <a:gd name="connsiteY95" fmla="*/ 907562 h 1573553"/>
              <a:gd name="connsiteX96" fmla="*/ 1099587 w 2764939"/>
              <a:gd name="connsiteY96" fmla="*/ 871843 h 1573553"/>
              <a:gd name="connsiteX97" fmla="*/ 1051962 w 2764939"/>
              <a:gd name="connsiteY97" fmla="*/ 857556 h 1573553"/>
              <a:gd name="connsiteX98" fmla="*/ 1032912 w 2764939"/>
              <a:gd name="connsiteY98" fmla="*/ 878987 h 1573553"/>
              <a:gd name="connsiteX99" fmla="*/ 1004335 w 2764939"/>
              <a:gd name="connsiteY99" fmla="*/ 881368 h 1573553"/>
              <a:gd name="connsiteX100" fmla="*/ 954331 w 2764939"/>
              <a:gd name="connsiteY100" fmla="*/ 886131 h 1573553"/>
              <a:gd name="connsiteX101" fmla="*/ 923375 w 2764939"/>
              <a:gd name="connsiteY101" fmla="*/ 907562 h 1573553"/>
              <a:gd name="connsiteX102" fmla="*/ 923375 w 2764939"/>
              <a:gd name="connsiteY102" fmla="*/ 876606 h 1573553"/>
              <a:gd name="connsiteX103" fmla="*/ 882893 w 2764939"/>
              <a:gd name="connsiteY103" fmla="*/ 871843 h 1573553"/>
              <a:gd name="connsiteX104" fmla="*/ 890035 w 2764939"/>
              <a:gd name="connsiteY104" fmla="*/ 893275 h 1573553"/>
              <a:gd name="connsiteX105" fmla="*/ 885275 w 2764939"/>
              <a:gd name="connsiteY105" fmla="*/ 912325 h 1573553"/>
              <a:gd name="connsiteX106" fmla="*/ 799550 w 2764939"/>
              <a:gd name="connsiteY106" fmla="*/ 859936 h 1573553"/>
              <a:gd name="connsiteX107" fmla="*/ 778118 w 2764939"/>
              <a:gd name="connsiteY107" fmla="*/ 826600 h 1573553"/>
              <a:gd name="connsiteX108" fmla="*/ 790025 w 2764939"/>
              <a:gd name="connsiteY108" fmla="*/ 786117 h 1573553"/>
              <a:gd name="connsiteX109" fmla="*/ 759068 w 2764939"/>
              <a:gd name="connsiteY109" fmla="*/ 781356 h 1573553"/>
              <a:gd name="connsiteX110" fmla="*/ 711443 w 2764939"/>
              <a:gd name="connsiteY110" fmla="*/ 795643 h 1573553"/>
              <a:gd name="connsiteX111" fmla="*/ 701918 w 2764939"/>
              <a:gd name="connsiteY111" fmla="*/ 809931 h 1573553"/>
              <a:gd name="connsiteX112" fmla="*/ 678106 w 2764939"/>
              <a:gd name="connsiteY112" fmla="*/ 826600 h 1573553"/>
              <a:gd name="connsiteX113" fmla="*/ 670962 w 2764939"/>
              <a:gd name="connsiteY113" fmla="*/ 843268 h 1573553"/>
              <a:gd name="connsiteX114" fmla="*/ 630481 w 2764939"/>
              <a:gd name="connsiteY114" fmla="*/ 876606 h 1573553"/>
              <a:gd name="connsiteX115" fmla="*/ 632860 w 2764939"/>
              <a:gd name="connsiteY115" fmla="*/ 898037 h 1573553"/>
              <a:gd name="connsiteX116" fmla="*/ 647150 w 2764939"/>
              <a:gd name="connsiteY116" fmla="*/ 917087 h 1573553"/>
              <a:gd name="connsiteX117" fmla="*/ 570950 w 2764939"/>
              <a:gd name="connsiteY117" fmla="*/ 902800 h 1573553"/>
              <a:gd name="connsiteX118" fmla="*/ 537612 w 2764939"/>
              <a:gd name="connsiteY118" fmla="*/ 907562 h 1573553"/>
              <a:gd name="connsiteX119" fmla="*/ 585235 w 2764939"/>
              <a:gd name="connsiteY119" fmla="*/ 938518 h 1573553"/>
              <a:gd name="connsiteX120" fmla="*/ 609050 w 2764939"/>
              <a:gd name="connsiteY120" fmla="*/ 950425 h 1573553"/>
              <a:gd name="connsiteX121" fmla="*/ 635243 w 2764939"/>
              <a:gd name="connsiteY121" fmla="*/ 1002812 h 1573553"/>
              <a:gd name="connsiteX122" fmla="*/ 568566 w 2764939"/>
              <a:gd name="connsiteY122" fmla="*/ 1019481 h 1573553"/>
              <a:gd name="connsiteX123" fmla="*/ 547137 w 2764939"/>
              <a:gd name="connsiteY123" fmla="*/ 1031387 h 1573553"/>
              <a:gd name="connsiteX124" fmla="*/ 523323 w 2764939"/>
              <a:gd name="connsiteY124" fmla="*/ 1002812 h 1573553"/>
              <a:gd name="connsiteX125" fmla="*/ 499510 w 2764939"/>
              <a:gd name="connsiteY125" fmla="*/ 971856 h 1573553"/>
              <a:gd name="connsiteX126" fmla="*/ 501891 w 2764939"/>
              <a:gd name="connsiteY126" fmla="*/ 933756 h 1573553"/>
              <a:gd name="connsiteX127" fmla="*/ 499510 w 2764939"/>
              <a:gd name="connsiteY127" fmla="*/ 914706 h 1573553"/>
              <a:gd name="connsiteX128" fmla="*/ 518560 w 2764939"/>
              <a:gd name="connsiteY128" fmla="*/ 881368 h 1573553"/>
              <a:gd name="connsiteX129" fmla="*/ 478080 w 2764939"/>
              <a:gd name="connsiteY129" fmla="*/ 890893 h 1573553"/>
              <a:gd name="connsiteX130" fmla="*/ 449504 w 2764939"/>
              <a:gd name="connsiteY130" fmla="*/ 952806 h 1573553"/>
              <a:gd name="connsiteX131" fmla="*/ 442360 w 2764939"/>
              <a:gd name="connsiteY131" fmla="*/ 976618 h 1573553"/>
              <a:gd name="connsiteX132" fmla="*/ 411404 w 2764939"/>
              <a:gd name="connsiteY132" fmla="*/ 993287 h 1573553"/>
              <a:gd name="connsiteX133" fmla="*/ 363779 w 2764939"/>
              <a:gd name="connsiteY133" fmla="*/ 990906 h 1573553"/>
              <a:gd name="connsiteX134" fmla="*/ 356635 w 2764939"/>
              <a:gd name="connsiteY134" fmla="*/ 1007575 h 1573553"/>
              <a:gd name="connsiteX135" fmla="*/ 356635 w 2764939"/>
              <a:gd name="connsiteY135" fmla="*/ 1055200 h 1573553"/>
              <a:gd name="connsiteX136" fmla="*/ 297104 w 2764939"/>
              <a:gd name="connsiteY136" fmla="*/ 1059962 h 1573553"/>
              <a:gd name="connsiteX137" fmla="*/ 235191 w 2764939"/>
              <a:gd name="connsiteY137" fmla="*/ 1093300 h 1573553"/>
              <a:gd name="connsiteX138" fmla="*/ 237573 w 2764939"/>
              <a:gd name="connsiteY138" fmla="*/ 1121875 h 1573553"/>
              <a:gd name="connsiteX139" fmla="*/ 185186 w 2764939"/>
              <a:gd name="connsiteY139" fmla="*/ 1109968 h 1573553"/>
              <a:gd name="connsiteX140" fmla="*/ 151848 w 2764939"/>
              <a:gd name="connsiteY140" fmla="*/ 1117112 h 1573553"/>
              <a:gd name="connsiteX141" fmla="*/ 106604 w 2764939"/>
              <a:gd name="connsiteY141" fmla="*/ 1098062 h 1573553"/>
              <a:gd name="connsiteX142" fmla="*/ 89936 w 2764939"/>
              <a:gd name="connsiteY142" fmla="*/ 1098062 h 1573553"/>
              <a:gd name="connsiteX143" fmla="*/ 6592 w 2764939"/>
              <a:gd name="connsiteY143" fmla="*/ 1121875 h 1573553"/>
              <a:gd name="connsiteX144" fmla="*/ 8974 w 2764939"/>
              <a:gd name="connsiteY144" fmla="*/ 1074250 h 1573553"/>
              <a:gd name="connsiteX145" fmla="*/ 9816 w 2764939"/>
              <a:gd name="connsiteY14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47085 w 2764939"/>
              <a:gd name="connsiteY11" fmla="*/ 657531 h 1573553"/>
              <a:gd name="connsiteX12" fmla="*/ 99460 w 2764939"/>
              <a:gd name="connsiteY12" fmla="*/ 686106 h 1573553"/>
              <a:gd name="connsiteX13" fmla="*/ 104225 w 2764939"/>
              <a:gd name="connsiteY13" fmla="*/ 657530 h 1573553"/>
              <a:gd name="connsiteX14" fmla="*/ 166137 w 2764939"/>
              <a:gd name="connsiteY14" fmla="*/ 590855 h 1573553"/>
              <a:gd name="connsiteX15" fmla="*/ 163754 w 2764939"/>
              <a:gd name="connsiteY15" fmla="*/ 507512 h 1573553"/>
              <a:gd name="connsiteX16" fmla="*/ 89935 w 2764939"/>
              <a:gd name="connsiteY16" fmla="*/ 386068 h 1573553"/>
              <a:gd name="connsiteX17" fmla="*/ 144706 w 2764939"/>
              <a:gd name="connsiteY17" fmla="*/ 224142 h 1573553"/>
              <a:gd name="connsiteX18" fmla="*/ 328062 w 2764939"/>
              <a:gd name="connsiteY18" fmla="*/ 364636 h 1573553"/>
              <a:gd name="connsiteX19" fmla="*/ 501893 w 2764939"/>
              <a:gd name="connsiteY19" fmla="*/ 250336 h 1573553"/>
              <a:gd name="connsiteX20" fmla="*/ 516179 w 2764939"/>
              <a:gd name="connsiteY20" fmla="*/ 359875 h 1573553"/>
              <a:gd name="connsiteX21" fmla="*/ 463791 w 2764939"/>
              <a:gd name="connsiteY21" fmla="*/ 424168 h 1573553"/>
              <a:gd name="connsiteX22" fmla="*/ 566185 w 2764939"/>
              <a:gd name="connsiteY22" fmla="*/ 517037 h 1573553"/>
              <a:gd name="connsiteX23" fmla="*/ 623337 w 2764939"/>
              <a:gd name="connsiteY23" fmla="*/ 495605 h 1573553"/>
              <a:gd name="connsiteX24" fmla="*/ 701916 w 2764939"/>
              <a:gd name="connsiteY24" fmla="*/ 483700 h 1573553"/>
              <a:gd name="connsiteX25" fmla="*/ 887656 w 2764939"/>
              <a:gd name="connsiteY25" fmla="*/ 562280 h 1573553"/>
              <a:gd name="connsiteX26" fmla="*/ 963857 w 2764939"/>
              <a:gd name="connsiteY26" fmla="*/ 426549 h 1573553"/>
              <a:gd name="connsiteX27" fmla="*/ 863843 w 2764939"/>
              <a:gd name="connsiteY27" fmla="*/ 417024 h 1573553"/>
              <a:gd name="connsiteX28" fmla="*/ 851937 w 2764939"/>
              <a:gd name="connsiteY28" fmla="*/ 357491 h 1573553"/>
              <a:gd name="connsiteX29" fmla="*/ 1090060 w 2764939"/>
              <a:gd name="connsiteY29" fmla="*/ 436075 h 1573553"/>
              <a:gd name="connsiteX30" fmla="*/ 1113873 w 2764939"/>
              <a:gd name="connsiteY30" fmla="*/ 500368 h 1573553"/>
              <a:gd name="connsiteX31" fmla="*/ 1135304 w 2764939"/>
              <a:gd name="connsiteY31" fmla="*/ 512275 h 1573553"/>
              <a:gd name="connsiteX32" fmla="*/ 1132923 w 2764939"/>
              <a:gd name="connsiteY32" fmla="*/ 421787 h 1573553"/>
              <a:gd name="connsiteX33" fmla="*/ 1185312 w 2764939"/>
              <a:gd name="connsiteY33" fmla="*/ 340823 h 1573553"/>
              <a:gd name="connsiteX34" fmla="*/ 1499302 w 2764939"/>
              <a:gd name="connsiteY34" fmla="*/ 250164 h 1573553"/>
              <a:gd name="connsiteX35" fmla="*/ 1640131 w 2764939"/>
              <a:gd name="connsiteY35" fmla="*/ 188423 h 1573553"/>
              <a:gd name="connsiteX36" fmla="*/ 1794912 w 2764939"/>
              <a:gd name="connsiteY36" fmla="*/ 183660 h 1573553"/>
              <a:gd name="connsiteX37" fmla="*/ 1866350 w 2764939"/>
              <a:gd name="connsiteY37" fmla="*/ 309866 h 1573553"/>
              <a:gd name="connsiteX38" fmla="*/ 2028275 w 2764939"/>
              <a:gd name="connsiteY38" fmla="*/ 271766 h 1573553"/>
              <a:gd name="connsiteX39" fmla="*/ 1933025 w 2764939"/>
              <a:gd name="connsiteY39" fmla="*/ 359873 h 1573553"/>
              <a:gd name="connsiteX40" fmla="*/ 2047325 w 2764939"/>
              <a:gd name="connsiteY40" fmla="*/ 331298 h 1573553"/>
              <a:gd name="connsiteX41" fmla="*/ 2142574 w 2764939"/>
              <a:gd name="connsiteY41" fmla="*/ 271766 h 1573553"/>
              <a:gd name="connsiteX42" fmla="*/ 2066375 w 2764939"/>
              <a:gd name="connsiteY42" fmla="*/ 264623 h 1573553"/>
              <a:gd name="connsiteX43" fmla="*/ 2066375 w 2764939"/>
              <a:gd name="connsiteY43" fmla="*/ 202710 h 1573553"/>
              <a:gd name="connsiteX44" fmla="*/ 2116380 w 2764939"/>
              <a:gd name="connsiteY44" fmla="*/ 202710 h 1573553"/>
              <a:gd name="connsiteX45" fmla="*/ 2223536 w 2764939"/>
              <a:gd name="connsiteY45" fmla="*/ 97935 h 1573553"/>
              <a:gd name="connsiteX46" fmla="*/ 2273542 w 2764939"/>
              <a:gd name="connsiteY46" fmla="*/ 305 h 1573553"/>
              <a:gd name="connsiteX47" fmla="*/ 2237824 w 2764939"/>
              <a:gd name="connsiteY47" fmla="*/ 114604 h 1573553"/>
              <a:gd name="connsiteX48" fmla="*/ 2164006 w 2764939"/>
              <a:gd name="connsiteY48" fmla="*/ 193186 h 1573553"/>
              <a:gd name="connsiteX49" fmla="*/ 2333075 w 2764939"/>
              <a:gd name="connsiteY49" fmla="*/ 257480 h 1573553"/>
              <a:gd name="connsiteX50" fmla="*/ 2735505 w 2764939"/>
              <a:gd name="connsiteY50" fmla="*/ 205092 h 1573553"/>
              <a:gd name="connsiteX51" fmla="*/ 2698276 w 2764939"/>
              <a:gd name="connsiteY51" fmla="*/ 559163 h 1573553"/>
              <a:gd name="connsiteX52" fmla="*/ 2630731 w 2764939"/>
              <a:gd name="connsiteY52" fmla="*/ 967092 h 1573553"/>
              <a:gd name="connsiteX53" fmla="*/ 2461662 w 2764939"/>
              <a:gd name="connsiteY53" fmla="*/ 869462 h 1573553"/>
              <a:gd name="connsiteX54" fmla="*/ 2297356 w 2764939"/>
              <a:gd name="connsiteY54" fmla="*/ 926612 h 1573553"/>
              <a:gd name="connsiteX55" fmla="*/ 2275925 w 2764939"/>
              <a:gd name="connsiteY55" fmla="*/ 1062342 h 1573553"/>
              <a:gd name="connsiteX56" fmla="*/ 2042562 w 2764939"/>
              <a:gd name="connsiteY56" fmla="*/ 1148067 h 1573553"/>
              <a:gd name="connsiteX57" fmla="*/ 2021131 w 2764939"/>
              <a:gd name="connsiteY57" fmla="*/ 1238556 h 1573553"/>
              <a:gd name="connsiteX58" fmla="*/ 1954456 w 2764939"/>
              <a:gd name="connsiteY58" fmla="*/ 1309993 h 1573553"/>
              <a:gd name="connsiteX59" fmla="*/ 2013987 w 2764939"/>
              <a:gd name="connsiteY59" fmla="*/ 1350474 h 1573553"/>
              <a:gd name="connsiteX60" fmla="*/ 1921118 w 2764939"/>
              <a:gd name="connsiteY60" fmla="*/ 1450487 h 1573553"/>
              <a:gd name="connsiteX61" fmla="*/ 1899687 w 2764939"/>
              <a:gd name="connsiteY61" fmla="*/ 1533831 h 1573553"/>
              <a:gd name="connsiteX62" fmla="*/ 1808865 w 2764939"/>
              <a:gd name="connsiteY62" fmla="*/ 1573012 h 1573553"/>
              <a:gd name="connsiteX63" fmla="*/ 1728235 w 2764939"/>
              <a:gd name="connsiteY63" fmla="*/ 1557643 h 1573553"/>
              <a:gd name="connsiteX64" fmla="*/ 1702041 w 2764939"/>
              <a:gd name="connsiteY64" fmla="*/ 1571931 h 1573553"/>
              <a:gd name="connsiteX65" fmla="*/ 1647275 w 2764939"/>
              <a:gd name="connsiteY65" fmla="*/ 1543356 h 1573553"/>
              <a:gd name="connsiteX66" fmla="*/ 1606791 w 2764939"/>
              <a:gd name="connsiteY66" fmla="*/ 1507637 h 1573553"/>
              <a:gd name="connsiteX67" fmla="*/ 1563931 w 2764939"/>
              <a:gd name="connsiteY67" fmla="*/ 1479061 h 1573553"/>
              <a:gd name="connsiteX68" fmla="*/ 1592504 w 2764939"/>
              <a:gd name="connsiteY68" fmla="*/ 1455250 h 1573553"/>
              <a:gd name="connsiteX69" fmla="*/ 1580598 w 2764939"/>
              <a:gd name="connsiteY69" fmla="*/ 1438581 h 1573553"/>
              <a:gd name="connsiteX70" fmla="*/ 1518685 w 2764939"/>
              <a:gd name="connsiteY70" fmla="*/ 1426675 h 1573553"/>
              <a:gd name="connsiteX71" fmla="*/ 1499635 w 2764939"/>
              <a:gd name="connsiteY71" fmla="*/ 1402862 h 1573553"/>
              <a:gd name="connsiteX72" fmla="*/ 1461537 w 2764939"/>
              <a:gd name="connsiteY72" fmla="*/ 1379050 h 1573553"/>
              <a:gd name="connsiteX73" fmla="*/ 1456773 w 2764939"/>
              <a:gd name="connsiteY73" fmla="*/ 1390956 h 1573553"/>
              <a:gd name="connsiteX74" fmla="*/ 1471062 w 2764939"/>
              <a:gd name="connsiteY74" fmla="*/ 1429056 h 1573553"/>
              <a:gd name="connsiteX75" fmla="*/ 1440104 w 2764939"/>
              <a:gd name="connsiteY75" fmla="*/ 1443343 h 1573553"/>
              <a:gd name="connsiteX76" fmla="*/ 1413912 w 2764939"/>
              <a:gd name="connsiteY76" fmla="*/ 1457630 h 1573553"/>
              <a:gd name="connsiteX77" fmla="*/ 1397241 w 2764939"/>
              <a:gd name="connsiteY77" fmla="*/ 1450487 h 1573553"/>
              <a:gd name="connsiteX78" fmla="*/ 1351998 w 2764939"/>
              <a:gd name="connsiteY78" fmla="*/ 1388575 h 1573553"/>
              <a:gd name="connsiteX79" fmla="*/ 1306756 w 2764939"/>
              <a:gd name="connsiteY79" fmla="*/ 1355237 h 1573553"/>
              <a:gd name="connsiteX80" fmla="*/ 1328187 w 2764939"/>
              <a:gd name="connsiteY80" fmla="*/ 1338568 h 1573553"/>
              <a:gd name="connsiteX81" fmla="*/ 1349618 w 2764939"/>
              <a:gd name="connsiteY81" fmla="*/ 1298087 h 1573553"/>
              <a:gd name="connsiteX82" fmla="*/ 1335329 w 2764939"/>
              <a:gd name="connsiteY82" fmla="*/ 1286181 h 1573553"/>
              <a:gd name="connsiteX83" fmla="*/ 1297231 w 2764939"/>
              <a:gd name="connsiteY83" fmla="*/ 1288562 h 1573553"/>
              <a:gd name="connsiteX84" fmla="*/ 1221031 w 2764939"/>
              <a:gd name="connsiteY84" fmla="*/ 1245700 h 1573553"/>
              <a:gd name="connsiteX85" fmla="*/ 1178166 w 2764939"/>
              <a:gd name="connsiteY85" fmla="*/ 1226650 h 1573553"/>
              <a:gd name="connsiteX86" fmla="*/ 1168643 w 2764939"/>
              <a:gd name="connsiteY86" fmla="*/ 1226650 h 1573553"/>
              <a:gd name="connsiteX87" fmla="*/ 1156737 w 2764939"/>
              <a:gd name="connsiteY87" fmla="*/ 1162356 h 1573553"/>
              <a:gd name="connsiteX88" fmla="*/ 1168643 w 2764939"/>
              <a:gd name="connsiteY88" fmla="*/ 1098062 h 1573553"/>
              <a:gd name="connsiteX89" fmla="*/ 1137687 w 2764939"/>
              <a:gd name="connsiteY89" fmla="*/ 1064725 h 1573553"/>
              <a:gd name="connsiteX90" fmla="*/ 1085300 w 2764939"/>
              <a:gd name="connsiteY90" fmla="*/ 1040912 h 1573553"/>
              <a:gd name="connsiteX91" fmla="*/ 1111493 w 2764939"/>
              <a:gd name="connsiteY91" fmla="*/ 1017100 h 1573553"/>
              <a:gd name="connsiteX92" fmla="*/ 1156737 w 2764939"/>
              <a:gd name="connsiteY92" fmla="*/ 1021862 h 1573553"/>
              <a:gd name="connsiteX93" fmla="*/ 1151975 w 2764939"/>
              <a:gd name="connsiteY93" fmla="*/ 974237 h 1573553"/>
              <a:gd name="connsiteX94" fmla="*/ 1123400 w 2764939"/>
              <a:gd name="connsiteY94" fmla="*/ 969475 h 1573553"/>
              <a:gd name="connsiteX95" fmla="*/ 1128162 w 2764939"/>
              <a:gd name="connsiteY95" fmla="*/ 921850 h 1573553"/>
              <a:gd name="connsiteX96" fmla="*/ 1097206 w 2764939"/>
              <a:gd name="connsiteY96" fmla="*/ 907562 h 1573553"/>
              <a:gd name="connsiteX97" fmla="*/ 1099587 w 2764939"/>
              <a:gd name="connsiteY97" fmla="*/ 871843 h 1573553"/>
              <a:gd name="connsiteX98" fmla="*/ 1051962 w 2764939"/>
              <a:gd name="connsiteY98" fmla="*/ 857556 h 1573553"/>
              <a:gd name="connsiteX99" fmla="*/ 1032912 w 2764939"/>
              <a:gd name="connsiteY99" fmla="*/ 878987 h 1573553"/>
              <a:gd name="connsiteX100" fmla="*/ 1004335 w 2764939"/>
              <a:gd name="connsiteY100" fmla="*/ 881368 h 1573553"/>
              <a:gd name="connsiteX101" fmla="*/ 954331 w 2764939"/>
              <a:gd name="connsiteY101" fmla="*/ 886131 h 1573553"/>
              <a:gd name="connsiteX102" fmla="*/ 923375 w 2764939"/>
              <a:gd name="connsiteY102" fmla="*/ 907562 h 1573553"/>
              <a:gd name="connsiteX103" fmla="*/ 923375 w 2764939"/>
              <a:gd name="connsiteY103" fmla="*/ 876606 h 1573553"/>
              <a:gd name="connsiteX104" fmla="*/ 882893 w 2764939"/>
              <a:gd name="connsiteY104" fmla="*/ 871843 h 1573553"/>
              <a:gd name="connsiteX105" fmla="*/ 890035 w 2764939"/>
              <a:gd name="connsiteY105" fmla="*/ 893275 h 1573553"/>
              <a:gd name="connsiteX106" fmla="*/ 885275 w 2764939"/>
              <a:gd name="connsiteY106" fmla="*/ 912325 h 1573553"/>
              <a:gd name="connsiteX107" fmla="*/ 799550 w 2764939"/>
              <a:gd name="connsiteY107" fmla="*/ 859936 h 1573553"/>
              <a:gd name="connsiteX108" fmla="*/ 778118 w 2764939"/>
              <a:gd name="connsiteY108" fmla="*/ 826600 h 1573553"/>
              <a:gd name="connsiteX109" fmla="*/ 790025 w 2764939"/>
              <a:gd name="connsiteY109" fmla="*/ 786117 h 1573553"/>
              <a:gd name="connsiteX110" fmla="*/ 759068 w 2764939"/>
              <a:gd name="connsiteY110" fmla="*/ 781356 h 1573553"/>
              <a:gd name="connsiteX111" fmla="*/ 711443 w 2764939"/>
              <a:gd name="connsiteY111" fmla="*/ 795643 h 1573553"/>
              <a:gd name="connsiteX112" fmla="*/ 701918 w 2764939"/>
              <a:gd name="connsiteY112" fmla="*/ 809931 h 1573553"/>
              <a:gd name="connsiteX113" fmla="*/ 678106 w 2764939"/>
              <a:gd name="connsiteY113" fmla="*/ 826600 h 1573553"/>
              <a:gd name="connsiteX114" fmla="*/ 670962 w 2764939"/>
              <a:gd name="connsiteY114" fmla="*/ 843268 h 1573553"/>
              <a:gd name="connsiteX115" fmla="*/ 630481 w 2764939"/>
              <a:gd name="connsiteY115" fmla="*/ 876606 h 1573553"/>
              <a:gd name="connsiteX116" fmla="*/ 632860 w 2764939"/>
              <a:gd name="connsiteY116" fmla="*/ 898037 h 1573553"/>
              <a:gd name="connsiteX117" fmla="*/ 647150 w 2764939"/>
              <a:gd name="connsiteY117" fmla="*/ 917087 h 1573553"/>
              <a:gd name="connsiteX118" fmla="*/ 570950 w 2764939"/>
              <a:gd name="connsiteY118" fmla="*/ 902800 h 1573553"/>
              <a:gd name="connsiteX119" fmla="*/ 537612 w 2764939"/>
              <a:gd name="connsiteY119" fmla="*/ 907562 h 1573553"/>
              <a:gd name="connsiteX120" fmla="*/ 585235 w 2764939"/>
              <a:gd name="connsiteY120" fmla="*/ 938518 h 1573553"/>
              <a:gd name="connsiteX121" fmla="*/ 609050 w 2764939"/>
              <a:gd name="connsiteY121" fmla="*/ 950425 h 1573553"/>
              <a:gd name="connsiteX122" fmla="*/ 635243 w 2764939"/>
              <a:gd name="connsiteY122" fmla="*/ 1002812 h 1573553"/>
              <a:gd name="connsiteX123" fmla="*/ 568566 w 2764939"/>
              <a:gd name="connsiteY123" fmla="*/ 1019481 h 1573553"/>
              <a:gd name="connsiteX124" fmla="*/ 547137 w 2764939"/>
              <a:gd name="connsiteY124" fmla="*/ 1031387 h 1573553"/>
              <a:gd name="connsiteX125" fmla="*/ 523323 w 2764939"/>
              <a:gd name="connsiteY125" fmla="*/ 1002812 h 1573553"/>
              <a:gd name="connsiteX126" fmla="*/ 499510 w 2764939"/>
              <a:gd name="connsiteY126" fmla="*/ 971856 h 1573553"/>
              <a:gd name="connsiteX127" fmla="*/ 501891 w 2764939"/>
              <a:gd name="connsiteY127" fmla="*/ 933756 h 1573553"/>
              <a:gd name="connsiteX128" fmla="*/ 499510 w 2764939"/>
              <a:gd name="connsiteY128" fmla="*/ 914706 h 1573553"/>
              <a:gd name="connsiteX129" fmla="*/ 518560 w 2764939"/>
              <a:gd name="connsiteY129" fmla="*/ 881368 h 1573553"/>
              <a:gd name="connsiteX130" fmla="*/ 478080 w 2764939"/>
              <a:gd name="connsiteY130" fmla="*/ 890893 h 1573553"/>
              <a:gd name="connsiteX131" fmla="*/ 449504 w 2764939"/>
              <a:gd name="connsiteY131" fmla="*/ 952806 h 1573553"/>
              <a:gd name="connsiteX132" fmla="*/ 442360 w 2764939"/>
              <a:gd name="connsiteY132" fmla="*/ 976618 h 1573553"/>
              <a:gd name="connsiteX133" fmla="*/ 411404 w 2764939"/>
              <a:gd name="connsiteY133" fmla="*/ 993287 h 1573553"/>
              <a:gd name="connsiteX134" fmla="*/ 363779 w 2764939"/>
              <a:gd name="connsiteY134" fmla="*/ 990906 h 1573553"/>
              <a:gd name="connsiteX135" fmla="*/ 356635 w 2764939"/>
              <a:gd name="connsiteY135" fmla="*/ 1007575 h 1573553"/>
              <a:gd name="connsiteX136" fmla="*/ 356635 w 2764939"/>
              <a:gd name="connsiteY136" fmla="*/ 1055200 h 1573553"/>
              <a:gd name="connsiteX137" fmla="*/ 297104 w 2764939"/>
              <a:gd name="connsiteY137" fmla="*/ 1059962 h 1573553"/>
              <a:gd name="connsiteX138" fmla="*/ 235191 w 2764939"/>
              <a:gd name="connsiteY138" fmla="*/ 1093300 h 1573553"/>
              <a:gd name="connsiteX139" fmla="*/ 237573 w 2764939"/>
              <a:gd name="connsiteY139" fmla="*/ 1121875 h 1573553"/>
              <a:gd name="connsiteX140" fmla="*/ 185186 w 2764939"/>
              <a:gd name="connsiteY140" fmla="*/ 1109968 h 1573553"/>
              <a:gd name="connsiteX141" fmla="*/ 151848 w 2764939"/>
              <a:gd name="connsiteY141" fmla="*/ 1117112 h 1573553"/>
              <a:gd name="connsiteX142" fmla="*/ 106604 w 2764939"/>
              <a:gd name="connsiteY142" fmla="*/ 1098062 h 1573553"/>
              <a:gd name="connsiteX143" fmla="*/ 89936 w 2764939"/>
              <a:gd name="connsiteY143" fmla="*/ 1098062 h 1573553"/>
              <a:gd name="connsiteX144" fmla="*/ 6592 w 2764939"/>
              <a:gd name="connsiteY144" fmla="*/ 1121875 h 1573553"/>
              <a:gd name="connsiteX145" fmla="*/ 8974 w 2764939"/>
              <a:gd name="connsiteY145" fmla="*/ 1074250 h 1573553"/>
              <a:gd name="connsiteX146" fmla="*/ 9816 w 2764939"/>
              <a:gd name="connsiteY14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32798 w 2764939"/>
              <a:gd name="connsiteY11" fmla="*/ 686106 h 1573553"/>
              <a:gd name="connsiteX12" fmla="*/ 147085 w 2764939"/>
              <a:gd name="connsiteY12" fmla="*/ 657531 h 1573553"/>
              <a:gd name="connsiteX13" fmla="*/ 99460 w 2764939"/>
              <a:gd name="connsiteY13" fmla="*/ 686106 h 1573553"/>
              <a:gd name="connsiteX14" fmla="*/ 104225 w 2764939"/>
              <a:gd name="connsiteY14" fmla="*/ 657530 h 1573553"/>
              <a:gd name="connsiteX15" fmla="*/ 166137 w 2764939"/>
              <a:gd name="connsiteY15" fmla="*/ 590855 h 1573553"/>
              <a:gd name="connsiteX16" fmla="*/ 163754 w 2764939"/>
              <a:gd name="connsiteY16" fmla="*/ 507512 h 1573553"/>
              <a:gd name="connsiteX17" fmla="*/ 89935 w 2764939"/>
              <a:gd name="connsiteY17" fmla="*/ 386068 h 1573553"/>
              <a:gd name="connsiteX18" fmla="*/ 144706 w 2764939"/>
              <a:gd name="connsiteY18" fmla="*/ 224142 h 1573553"/>
              <a:gd name="connsiteX19" fmla="*/ 328062 w 2764939"/>
              <a:gd name="connsiteY19" fmla="*/ 364636 h 1573553"/>
              <a:gd name="connsiteX20" fmla="*/ 501893 w 2764939"/>
              <a:gd name="connsiteY20" fmla="*/ 250336 h 1573553"/>
              <a:gd name="connsiteX21" fmla="*/ 516179 w 2764939"/>
              <a:gd name="connsiteY21" fmla="*/ 359875 h 1573553"/>
              <a:gd name="connsiteX22" fmla="*/ 463791 w 2764939"/>
              <a:gd name="connsiteY22" fmla="*/ 424168 h 1573553"/>
              <a:gd name="connsiteX23" fmla="*/ 566185 w 2764939"/>
              <a:gd name="connsiteY23" fmla="*/ 517037 h 1573553"/>
              <a:gd name="connsiteX24" fmla="*/ 623337 w 2764939"/>
              <a:gd name="connsiteY24" fmla="*/ 495605 h 1573553"/>
              <a:gd name="connsiteX25" fmla="*/ 701916 w 2764939"/>
              <a:gd name="connsiteY25" fmla="*/ 483700 h 1573553"/>
              <a:gd name="connsiteX26" fmla="*/ 887656 w 2764939"/>
              <a:gd name="connsiteY26" fmla="*/ 562280 h 1573553"/>
              <a:gd name="connsiteX27" fmla="*/ 963857 w 2764939"/>
              <a:gd name="connsiteY27" fmla="*/ 426549 h 1573553"/>
              <a:gd name="connsiteX28" fmla="*/ 863843 w 2764939"/>
              <a:gd name="connsiteY28" fmla="*/ 417024 h 1573553"/>
              <a:gd name="connsiteX29" fmla="*/ 851937 w 2764939"/>
              <a:gd name="connsiteY29" fmla="*/ 357491 h 1573553"/>
              <a:gd name="connsiteX30" fmla="*/ 1090060 w 2764939"/>
              <a:gd name="connsiteY30" fmla="*/ 436075 h 1573553"/>
              <a:gd name="connsiteX31" fmla="*/ 1113873 w 2764939"/>
              <a:gd name="connsiteY31" fmla="*/ 500368 h 1573553"/>
              <a:gd name="connsiteX32" fmla="*/ 1135304 w 2764939"/>
              <a:gd name="connsiteY32" fmla="*/ 512275 h 1573553"/>
              <a:gd name="connsiteX33" fmla="*/ 1132923 w 2764939"/>
              <a:gd name="connsiteY33" fmla="*/ 421787 h 1573553"/>
              <a:gd name="connsiteX34" fmla="*/ 1185312 w 2764939"/>
              <a:gd name="connsiteY34" fmla="*/ 340823 h 1573553"/>
              <a:gd name="connsiteX35" fmla="*/ 1499302 w 2764939"/>
              <a:gd name="connsiteY35" fmla="*/ 250164 h 1573553"/>
              <a:gd name="connsiteX36" fmla="*/ 1640131 w 2764939"/>
              <a:gd name="connsiteY36" fmla="*/ 188423 h 1573553"/>
              <a:gd name="connsiteX37" fmla="*/ 1794912 w 2764939"/>
              <a:gd name="connsiteY37" fmla="*/ 183660 h 1573553"/>
              <a:gd name="connsiteX38" fmla="*/ 1866350 w 2764939"/>
              <a:gd name="connsiteY38" fmla="*/ 309866 h 1573553"/>
              <a:gd name="connsiteX39" fmla="*/ 2028275 w 2764939"/>
              <a:gd name="connsiteY39" fmla="*/ 271766 h 1573553"/>
              <a:gd name="connsiteX40" fmla="*/ 1933025 w 2764939"/>
              <a:gd name="connsiteY40" fmla="*/ 359873 h 1573553"/>
              <a:gd name="connsiteX41" fmla="*/ 2047325 w 2764939"/>
              <a:gd name="connsiteY41" fmla="*/ 331298 h 1573553"/>
              <a:gd name="connsiteX42" fmla="*/ 2142574 w 2764939"/>
              <a:gd name="connsiteY42" fmla="*/ 271766 h 1573553"/>
              <a:gd name="connsiteX43" fmla="*/ 2066375 w 2764939"/>
              <a:gd name="connsiteY43" fmla="*/ 264623 h 1573553"/>
              <a:gd name="connsiteX44" fmla="*/ 2066375 w 2764939"/>
              <a:gd name="connsiteY44" fmla="*/ 202710 h 1573553"/>
              <a:gd name="connsiteX45" fmla="*/ 2116380 w 2764939"/>
              <a:gd name="connsiteY45" fmla="*/ 202710 h 1573553"/>
              <a:gd name="connsiteX46" fmla="*/ 2223536 w 2764939"/>
              <a:gd name="connsiteY46" fmla="*/ 97935 h 1573553"/>
              <a:gd name="connsiteX47" fmla="*/ 2273542 w 2764939"/>
              <a:gd name="connsiteY47" fmla="*/ 305 h 1573553"/>
              <a:gd name="connsiteX48" fmla="*/ 2237824 w 2764939"/>
              <a:gd name="connsiteY48" fmla="*/ 114604 h 1573553"/>
              <a:gd name="connsiteX49" fmla="*/ 2164006 w 2764939"/>
              <a:gd name="connsiteY49" fmla="*/ 193186 h 1573553"/>
              <a:gd name="connsiteX50" fmla="*/ 2333075 w 2764939"/>
              <a:gd name="connsiteY50" fmla="*/ 257480 h 1573553"/>
              <a:gd name="connsiteX51" fmla="*/ 2735505 w 2764939"/>
              <a:gd name="connsiteY51" fmla="*/ 205092 h 1573553"/>
              <a:gd name="connsiteX52" fmla="*/ 2698276 w 2764939"/>
              <a:gd name="connsiteY52" fmla="*/ 559163 h 1573553"/>
              <a:gd name="connsiteX53" fmla="*/ 2630731 w 2764939"/>
              <a:gd name="connsiteY53" fmla="*/ 967092 h 1573553"/>
              <a:gd name="connsiteX54" fmla="*/ 2461662 w 2764939"/>
              <a:gd name="connsiteY54" fmla="*/ 869462 h 1573553"/>
              <a:gd name="connsiteX55" fmla="*/ 2297356 w 2764939"/>
              <a:gd name="connsiteY55" fmla="*/ 926612 h 1573553"/>
              <a:gd name="connsiteX56" fmla="*/ 2275925 w 2764939"/>
              <a:gd name="connsiteY56" fmla="*/ 1062342 h 1573553"/>
              <a:gd name="connsiteX57" fmla="*/ 2042562 w 2764939"/>
              <a:gd name="connsiteY57" fmla="*/ 1148067 h 1573553"/>
              <a:gd name="connsiteX58" fmla="*/ 2021131 w 2764939"/>
              <a:gd name="connsiteY58" fmla="*/ 1238556 h 1573553"/>
              <a:gd name="connsiteX59" fmla="*/ 1954456 w 2764939"/>
              <a:gd name="connsiteY59" fmla="*/ 1309993 h 1573553"/>
              <a:gd name="connsiteX60" fmla="*/ 2013987 w 2764939"/>
              <a:gd name="connsiteY60" fmla="*/ 1350474 h 1573553"/>
              <a:gd name="connsiteX61" fmla="*/ 1921118 w 2764939"/>
              <a:gd name="connsiteY61" fmla="*/ 1450487 h 1573553"/>
              <a:gd name="connsiteX62" fmla="*/ 1899687 w 2764939"/>
              <a:gd name="connsiteY62" fmla="*/ 1533831 h 1573553"/>
              <a:gd name="connsiteX63" fmla="*/ 1808865 w 2764939"/>
              <a:gd name="connsiteY63" fmla="*/ 1573012 h 1573553"/>
              <a:gd name="connsiteX64" fmla="*/ 1728235 w 2764939"/>
              <a:gd name="connsiteY64" fmla="*/ 1557643 h 1573553"/>
              <a:gd name="connsiteX65" fmla="*/ 1702041 w 2764939"/>
              <a:gd name="connsiteY65" fmla="*/ 1571931 h 1573553"/>
              <a:gd name="connsiteX66" fmla="*/ 1647275 w 2764939"/>
              <a:gd name="connsiteY66" fmla="*/ 1543356 h 1573553"/>
              <a:gd name="connsiteX67" fmla="*/ 1606791 w 2764939"/>
              <a:gd name="connsiteY67" fmla="*/ 1507637 h 1573553"/>
              <a:gd name="connsiteX68" fmla="*/ 1563931 w 2764939"/>
              <a:gd name="connsiteY68" fmla="*/ 1479061 h 1573553"/>
              <a:gd name="connsiteX69" fmla="*/ 1592504 w 2764939"/>
              <a:gd name="connsiteY69" fmla="*/ 1455250 h 1573553"/>
              <a:gd name="connsiteX70" fmla="*/ 1580598 w 2764939"/>
              <a:gd name="connsiteY70" fmla="*/ 1438581 h 1573553"/>
              <a:gd name="connsiteX71" fmla="*/ 1518685 w 2764939"/>
              <a:gd name="connsiteY71" fmla="*/ 1426675 h 1573553"/>
              <a:gd name="connsiteX72" fmla="*/ 1499635 w 2764939"/>
              <a:gd name="connsiteY72" fmla="*/ 1402862 h 1573553"/>
              <a:gd name="connsiteX73" fmla="*/ 1461537 w 2764939"/>
              <a:gd name="connsiteY73" fmla="*/ 1379050 h 1573553"/>
              <a:gd name="connsiteX74" fmla="*/ 1456773 w 2764939"/>
              <a:gd name="connsiteY74" fmla="*/ 1390956 h 1573553"/>
              <a:gd name="connsiteX75" fmla="*/ 1471062 w 2764939"/>
              <a:gd name="connsiteY75" fmla="*/ 1429056 h 1573553"/>
              <a:gd name="connsiteX76" fmla="*/ 1440104 w 2764939"/>
              <a:gd name="connsiteY76" fmla="*/ 1443343 h 1573553"/>
              <a:gd name="connsiteX77" fmla="*/ 1413912 w 2764939"/>
              <a:gd name="connsiteY77" fmla="*/ 1457630 h 1573553"/>
              <a:gd name="connsiteX78" fmla="*/ 1397241 w 2764939"/>
              <a:gd name="connsiteY78" fmla="*/ 1450487 h 1573553"/>
              <a:gd name="connsiteX79" fmla="*/ 1351998 w 2764939"/>
              <a:gd name="connsiteY79" fmla="*/ 1388575 h 1573553"/>
              <a:gd name="connsiteX80" fmla="*/ 1306756 w 2764939"/>
              <a:gd name="connsiteY80" fmla="*/ 1355237 h 1573553"/>
              <a:gd name="connsiteX81" fmla="*/ 1328187 w 2764939"/>
              <a:gd name="connsiteY81" fmla="*/ 1338568 h 1573553"/>
              <a:gd name="connsiteX82" fmla="*/ 1349618 w 2764939"/>
              <a:gd name="connsiteY82" fmla="*/ 1298087 h 1573553"/>
              <a:gd name="connsiteX83" fmla="*/ 1335329 w 2764939"/>
              <a:gd name="connsiteY83" fmla="*/ 1286181 h 1573553"/>
              <a:gd name="connsiteX84" fmla="*/ 1297231 w 2764939"/>
              <a:gd name="connsiteY84" fmla="*/ 1288562 h 1573553"/>
              <a:gd name="connsiteX85" fmla="*/ 1221031 w 2764939"/>
              <a:gd name="connsiteY85" fmla="*/ 1245700 h 1573553"/>
              <a:gd name="connsiteX86" fmla="*/ 1178166 w 2764939"/>
              <a:gd name="connsiteY86" fmla="*/ 1226650 h 1573553"/>
              <a:gd name="connsiteX87" fmla="*/ 1168643 w 2764939"/>
              <a:gd name="connsiteY87" fmla="*/ 1226650 h 1573553"/>
              <a:gd name="connsiteX88" fmla="*/ 1156737 w 2764939"/>
              <a:gd name="connsiteY88" fmla="*/ 1162356 h 1573553"/>
              <a:gd name="connsiteX89" fmla="*/ 1168643 w 2764939"/>
              <a:gd name="connsiteY89" fmla="*/ 1098062 h 1573553"/>
              <a:gd name="connsiteX90" fmla="*/ 1137687 w 2764939"/>
              <a:gd name="connsiteY90" fmla="*/ 1064725 h 1573553"/>
              <a:gd name="connsiteX91" fmla="*/ 1085300 w 2764939"/>
              <a:gd name="connsiteY91" fmla="*/ 1040912 h 1573553"/>
              <a:gd name="connsiteX92" fmla="*/ 1111493 w 2764939"/>
              <a:gd name="connsiteY92" fmla="*/ 1017100 h 1573553"/>
              <a:gd name="connsiteX93" fmla="*/ 1156737 w 2764939"/>
              <a:gd name="connsiteY93" fmla="*/ 1021862 h 1573553"/>
              <a:gd name="connsiteX94" fmla="*/ 1151975 w 2764939"/>
              <a:gd name="connsiteY94" fmla="*/ 974237 h 1573553"/>
              <a:gd name="connsiteX95" fmla="*/ 1123400 w 2764939"/>
              <a:gd name="connsiteY95" fmla="*/ 969475 h 1573553"/>
              <a:gd name="connsiteX96" fmla="*/ 1128162 w 2764939"/>
              <a:gd name="connsiteY96" fmla="*/ 921850 h 1573553"/>
              <a:gd name="connsiteX97" fmla="*/ 1097206 w 2764939"/>
              <a:gd name="connsiteY97" fmla="*/ 907562 h 1573553"/>
              <a:gd name="connsiteX98" fmla="*/ 1099587 w 2764939"/>
              <a:gd name="connsiteY98" fmla="*/ 871843 h 1573553"/>
              <a:gd name="connsiteX99" fmla="*/ 1051962 w 2764939"/>
              <a:gd name="connsiteY99" fmla="*/ 857556 h 1573553"/>
              <a:gd name="connsiteX100" fmla="*/ 1032912 w 2764939"/>
              <a:gd name="connsiteY100" fmla="*/ 878987 h 1573553"/>
              <a:gd name="connsiteX101" fmla="*/ 1004335 w 2764939"/>
              <a:gd name="connsiteY101" fmla="*/ 881368 h 1573553"/>
              <a:gd name="connsiteX102" fmla="*/ 954331 w 2764939"/>
              <a:gd name="connsiteY102" fmla="*/ 886131 h 1573553"/>
              <a:gd name="connsiteX103" fmla="*/ 923375 w 2764939"/>
              <a:gd name="connsiteY103" fmla="*/ 907562 h 1573553"/>
              <a:gd name="connsiteX104" fmla="*/ 923375 w 2764939"/>
              <a:gd name="connsiteY104" fmla="*/ 876606 h 1573553"/>
              <a:gd name="connsiteX105" fmla="*/ 882893 w 2764939"/>
              <a:gd name="connsiteY105" fmla="*/ 871843 h 1573553"/>
              <a:gd name="connsiteX106" fmla="*/ 890035 w 2764939"/>
              <a:gd name="connsiteY106" fmla="*/ 893275 h 1573553"/>
              <a:gd name="connsiteX107" fmla="*/ 885275 w 2764939"/>
              <a:gd name="connsiteY107" fmla="*/ 912325 h 1573553"/>
              <a:gd name="connsiteX108" fmla="*/ 799550 w 2764939"/>
              <a:gd name="connsiteY108" fmla="*/ 859936 h 1573553"/>
              <a:gd name="connsiteX109" fmla="*/ 778118 w 2764939"/>
              <a:gd name="connsiteY109" fmla="*/ 826600 h 1573553"/>
              <a:gd name="connsiteX110" fmla="*/ 790025 w 2764939"/>
              <a:gd name="connsiteY110" fmla="*/ 786117 h 1573553"/>
              <a:gd name="connsiteX111" fmla="*/ 759068 w 2764939"/>
              <a:gd name="connsiteY111" fmla="*/ 781356 h 1573553"/>
              <a:gd name="connsiteX112" fmla="*/ 711443 w 2764939"/>
              <a:gd name="connsiteY112" fmla="*/ 795643 h 1573553"/>
              <a:gd name="connsiteX113" fmla="*/ 701918 w 2764939"/>
              <a:gd name="connsiteY113" fmla="*/ 809931 h 1573553"/>
              <a:gd name="connsiteX114" fmla="*/ 678106 w 2764939"/>
              <a:gd name="connsiteY114" fmla="*/ 826600 h 1573553"/>
              <a:gd name="connsiteX115" fmla="*/ 670962 w 2764939"/>
              <a:gd name="connsiteY115" fmla="*/ 843268 h 1573553"/>
              <a:gd name="connsiteX116" fmla="*/ 630481 w 2764939"/>
              <a:gd name="connsiteY116" fmla="*/ 876606 h 1573553"/>
              <a:gd name="connsiteX117" fmla="*/ 632860 w 2764939"/>
              <a:gd name="connsiteY117" fmla="*/ 898037 h 1573553"/>
              <a:gd name="connsiteX118" fmla="*/ 647150 w 2764939"/>
              <a:gd name="connsiteY118" fmla="*/ 917087 h 1573553"/>
              <a:gd name="connsiteX119" fmla="*/ 570950 w 2764939"/>
              <a:gd name="connsiteY119" fmla="*/ 902800 h 1573553"/>
              <a:gd name="connsiteX120" fmla="*/ 537612 w 2764939"/>
              <a:gd name="connsiteY120" fmla="*/ 907562 h 1573553"/>
              <a:gd name="connsiteX121" fmla="*/ 585235 w 2764939"/>
              <a:gd name="connsiteY121" fmla="*/ 938518 h 1573553"/>
              <a:gd name="connsiteX122" fmla="*/ 609050 w 2764939"/>
              <a:gd name="connsiteY122" fmla="*/ 950425 h 1573553"/>
              <a:gd name="connsiteX123" fmla="*/ 635243 w 2764939"/>
              <a:gd name="connsiteY123" fmla="*/ 1002812 h 1573553"/>
              <a:gd name="connsiteX124" fmla="*/ 568566 w 2764939"/>
              <a:gd name="connsiteY124" fmla="*/ 1019481 h 1573553"/>
              <a:gd name="connsiteX125" fmla="*/ 547137 w 2764939"/>
              <a:gd name="connsiteY125" fmla="*/ 1031387 h 1573553"/>
              <a:gd name="connsiteX126" fmla="*/ 523323 w 2764939"/>
              <a:gd name="connsiteY126" fmla="*/ 1002812 h 1573553"/>
              <a:gd name="connsiteX127" fmla="*/ 499510 w 2764939"/>
              <a:gd name="connsiteY127" fmla="*/ 971856 h 1573553"/>
              <a:gd name="connsiteX128" fmla="*/ 501891 w 2764939"/>
              <a:gd name="connsiteY128" fmla="*/ 933756 h 1573553"/>
              <a:gd name="connsiteX129" fmla="*/ 499510 w 2764939"/>
              <a:gd name="connsiteY129" fmla="*/ 914706 h 1573553"/>
              <a:gd name="connsiteX130" fmla="*/ 518560 w 2764939"/>
              <a:gd name="connsiteY130" fmla="*/ 881368 h 1573553"/>
              <a:gd name="connsiteX131" fmla="*/ 478080 w 2764939"/>
              <a:gd name="connsiteY131" fmla="*/ 890893 h 1573553"/>
              <a:gd name="connsiteX132" fmla="*/ 449504 w 2764939"/>
              <a:gd name="connsiteY132" fmla="*/ 952806 h 1573553"/>
              <a:gd name="connsiteX133" fmla="*/ 442360 w 2764939"/>
              <a:gd name="connsiteY133" fmla="*/ 976618 h 1573553"/>
              <a:gd name="connsiteX134" fmla="*/ 411404 w 2764939"/>
              <a:gd name="connsiteY134" fmla="*/ 993287 h 1573553"/>
              <a:gd name="connsiteX135" fmla="*/ 363779 w 2764939"/>
              <a:gd name="connsiteY135" fmla="*/ 990906 h 1573553"/>
              <a:gd name="connsiteX136" fmla="*/ 356635 w 2764939"/>
              <a:gd name="connsiteY136" fmla="*/ 1007575 h 1573553"/>
              <a:gd name="connsiteX137" fmla="*/ 356635 w 2764939"/>
              <a:gd name="connsiteY137" fmla="*/ 1055200 h 1573553"/>
              <a:gd name="connsiteX138" fmla="*/ 297104 w 2764939"/>
              <a:gd name="connsiteY138" fmla="*/ 1059962 h 1573553"/>
              <a:gd name="connsiteX139" fmla="*/ 235191 w 2764939"/>
              <a:gd name="connsiteY139" fmla="*/ 1093300 h 1573553"/>
              <a:gd name="connsiteX140" fmla="*/ 237573 w 2764939"/>
              <a:gd name="connsiteY140" fmla="*/ 1121875 h 1573553"/>
              <a:gd name="connsiteX141" fmla="*/ 185186 w 2764939"/>
              <a:gd name="connsiteY141" fmla="*/ 1109968 h 1573553"/>
              <a:gd name="connsiteX142" fmla="*/ 151848 w 2764939"/>
              <a:gd name="connsiteY142" fmla="*/ 1117112 h 1573553"/>
              <a:gd name="connsiteX143" fmla="*/ 106604 w 2764939"/>
              <a:gd name="connsiteY143" fmla="*/ 1098062 h 1573553"/>
              <a:gd name="connsiteX144" fmla="*/ 89936 w 2764939"/>
              <a:gd name="connsiteY144" fmla="*/ 1098062 h 1573553"/>
              <a:gd name="connsiteX145" fmla="*/ 6592 w 2764939"/>
              <a:gd name="connsiteY145" fmla="*/ 1121875 h 1573553"/>
              <a:gd name="connsiteX146" fmla="*/ 8974 w 2764939"/>
              <a:gd name="connsiteY146" fmla="*/ 1074250 h 1573553"/>
              <a:gd name="connsiteX147" fmla="*/ 9816 w 2764939"/>
              <a:gd name="connsiteY14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44706 w 2764939"/>
              <a:gd name="connsiteY19" fmla="*/ 224142 h 1573553"/>
              <a:gd name="connsiteX20" fmla="*/ 328062 w 2764939"/>
              <a:gd name="connsiteY20" fmla="*/ 364636 h 1573553"/>
              <a:gd name="connsiteX21" fmla="*/ 501893 w 2764939"/>
              <a:gd name="connsiteY21" fmla="*/ 250336 h 1573553"/>
              <a:gd name="connsiteX22" fmla="*/ 516179 w 2764939"/>
              <a:gd name="connsiteY22" fmla="*/ 359875 h 1573553"/>
              <a:gd name="connsiteX23" fmla="*/ 463791 w 2764939"/>
              <a:gd name="connsiteY23" fmla="*/ 424168 h 1573553"/>
              <a:gd name="connsiteX24" fmla="*/ 566185 w 2764939"/>
              <a:gd name="connsiteY24" fmla="*/ 517037 h 1573553"/>
              <a:gd name="connsiteX25" fmla="*/ 623337 w 2764939"/>
              <a:gd name="connsiteY25" fmla="*/ 495605 h 1573553"/>
              <a:gd name="connsiteX26" fmla="*/ 701916 w 2764939"/>
              <a:gd name="connsiteY26" fmla="*/ 483700 h 1573553"/>
              <a:gd name="connsiteX27" fmla="*/ 887656 w 2764939"/>
              <a:gd name="connsiteY27" fmla="*/ 562280 h 1573553"/>
              <a:gd name="connsiteX28" fmla="*/ 963857 w 2764939"/>
              <a:gd name="connsiteY28" fmla="*/ 426549 h 1573553"/>
              <a:gd name="connsiteX29" fmla="*/ 863843 w 2764939"/>
              <a:gd name="connsiteY29" fmla="*/ 417024 h 1573553"/>
              <a:gd name="connsiteX30" fmla="*/ 851937 w 2764939"/>
              <a:gd name="connsiteY30" fmla="*/ 357491 h 1573553"/>
              <a:gd name="connsiteX31" fmla="*/ 1090060 w 2764939"/>
              <a:gd name="connsiteY31" fmla="*/ 436075 h 1573553"/>
              <a:gd name="connsiteX32" fmla="*/ 1113873 w 2764939"/>
              <a:gd name="connsiteY32" fmla="*/ 500368 h 1573553"/>
              <a:gd name="connsiteX33" fmla="*/ 1135304 w 2764939"/>
              <a:gd name="connsiteY33" fmla="*/ 512275 h 1573553"/>
              <a:gd name="connsiteX34" fmla="*/ 1132923 w 2764939"/>
              <a:gd name="connsiteY34" fmla="*/ 421787 h 1573553"/>
              <a:gd name="connsiteX35" fmla="*/ 1185312 w 2764939"/>
              <a:gd name="connsiteY35" fmla="*/ 340823 h 1573553"/>
              <a:gd name="connsiteX36" fmla="*/ 1499302 w 2764939"/>
              <a:gd name="connsiteY36" fmla="*/ 250164 h 1573553"/>
              <a:gd name="connsiteX37" fmla="*/ 1640131 w 2764939"/>
              <a:gd name="connsiteY37" fmla="*/ 188423 h 1573553"/>
              <a:gd name="connsiteX38" fmla="*/ 1794912 w 2764939"/>
              <a:gd name="connsiteY38" fmla="*/ 183660 h 1573553"/>
              <a:gd name="connsiteX39" fmla="*/ 1866350 w 2764939"/>
              <a:gd name="connsiteY39" fmla="*/ 309866 h 1573553"/>
              <a:gd name="connsiteX40" fmla="*/ 2028275 w 2764939"/>
              <a:gd name="connsiteY40" fmla="*/ 271766 h 1573553"/>
              <a:gd name="connsiteX41" fmla="*/ 1933025 w 2764939"/>
              <a:gd name="connsiteY41" fmla="*/ 359873 h 1573553"/>
              <a:gd name="connsiteX42" fmla="*/ 2047325 w 2764939"/>
              <a:gd name="connsiteY42" fmla="*/ 331298 h 1573553"/>
              <a:gd name="connsiteX43" fmla="*/ 2142574 w 2764939"/>
              <a:gd name="connsiteY43" fmla="*/ 271766 h 1573553"/>
              <a:gd name="connsiteX44" fmla="*/ 2066375 w 2764939"/>
              <a:gd name="connsiteY44" fmla="*/ 264623 h 1573553"/>
              <a:gd name="connsiteX45" fmla="*/ 2066375 w 2764939"/>
              <a:gd name="connsiteY45" fmla="*/ 202710 h 1573553"/>
              <a:gd name="connsiteX46" fmla="*/ 2116380 w 2764939"/>
              <a:gd name="connsiteY46" fmla="*/ 202710 h 1573553"/>
              <a:gd name="connsiteX47" fmla="*/ 2223536 w 2764939"/>
              <a:gd name="connsiteY47" fmla="*/ 97935 h 1573553"/>
              <a:gd name="connsiteX48" fmla="*/ 2273542 w 2764939"/>
              <a:gd name="connsiteY48" fmla="*/ 305 h 1573553"/>
              <a:gd name="connsiteX49" fmla="*/ 2237824 w 2764939"/>
              <a:gd name="connsiteY49" fmla="*/ 114604 h 1573553"/>
              <a:gd name="connsiteX50" fmla="*/ 2164006 w 2764939"/>
              <a:gd name="connsiteY50" fmla="*/ 193186 h 1573553"/>
              <a:gd name="connsiteX51" fmla="*/ 2333075 w 2764939"/>
              <a:gd name="connsiteY51" fmla="*/ 257480 h 1573553"/>
              <a:gd name="connsiteX52" fmla="*/ 2735505 w 2764939"/>
              <a:gd name="connsiteY52" fmla="*/ 205092 h 1573553"/>
              <a:gd name="connsiteX53" fmla="*/ 2698276 w 2764939"/>
              <a:gd name="connsiteY53" fmla="*/ 559163 h 1573553"/>
              <a:gd name="connsiteX54" fmla="*/ 2630731 w 2764939"/>
              <a:gd name="connsiteY54" fmla="*/ 967092 h 1573553"/>
              <a:gd name="connsiteX55" fmla="*/ 2461662 w 2764939"/>
              <a:gd name="connsiteY55" fmla="*/ 869462 h 1573553"/>
              <a:gd name="connsiteX56" fmla="*/ 2297356 w 2764939"/>
              <a:gd name="connsiteY56" fmla="*/ 926612 h 1573553"/>
              <a:gd name="connsiteX57" fmla="*/ 2275925 w 2764939"/>
              <a:gd name="connsiteY57" fmla="*/ 1062342 h 1573553"/>
              <a:gd name="connsiteX58" fmla="*/ 2042562 w 2764939"/>
              <a:gd name="connsiteY58" fmla="*/ 1148067 h 1573553"/>
              <a:gd name="connsiteX59" fmla="*/ 2021131 w 2764939"/>
              <a:gd name="connsiteY59" fmla="*/ 1238556 h 1573553"/>
              <a:gd name="connsiteX60" fmla="*/ 1954456 w 2764939"/>
              <a:gd name="connsiteY60" fmla="*/ 1309993 h 1573553"/>
              <a:gd name="connsiteX61" fmla="*/ 2013987 w 2764939"/>
              <a:gd name="connsiteY61" fmla="*/ 1350474 h 1573553"/>
              <a:gd name="connsiteX62" fmla="*/ 1921118 w 2764939"/>
              <a:gd name="connsiteY62" fmla="*/ 1450487 h 1573553"/>
              <a:gd name="connsiteX63" fmla="*/ 1899687 w 2764939"/>
              <a:gd name="connsiteY63" fmla="*/ 1533831 h 1573553"/>
              <a:gd name="connsiteX64" fmla="*/ 1808865 w 2764939"/>
              <a:gd name="connsiteY64" fmla="*/ 1573012 h 1573553"/>
              <a:gd name="connsiteX65" fmla="*/ 1728235 w 2764939"/>
              <a:gd name="connsiteY65" fmla="*/ 1557643 h 1573553"/>
              <a:gd name="connsiteX66" fmla="*/ 1702041 w 2764939"/>
              <a:gd name="connsiteY66" fmla="*/ 1571931 h 1573553"/>
              <a:gd name="connsiteX67" fmla="*/ 1647275 w 2764939"/>
              <a:gd name="connsiteY67" fmla="*/ 1543356 h 1573553"/>
              <a:gd name="connsiteX68" fmla="*/ 1606791 w 2764939"/>
              <a:gd name="connsiteY68" fmla="*/ 1507637 h 1573553"/>
              <a:gd name="connsiteX69" fmla="*/ 1563931 w 2764939"/>
              <a:gd name="connsiteY69" fmla="*/ 1479061 h 1573553"/>
              <a:gd name="connsiteX70" fmla="*/ 1592504 w 2764939"/>
              <a:gd name="connsiteY70" fmla="*/ 1455250 h 1573553"/>
              <a:gd name="connsiteX71" fmla="*/ 1580598 w 2764939"/>
              <a:gd name="connsiteY71" fmla="*/ 1438581 h 1573553"/>
              <a:gd name="connsiteX72" fmla="*/ 1518685 w 2764939"/>
              <a:gd name="connsiteY72" fmla="*/ 1426675 h 1573553"/>
              <a:gd name="connsiteX73" fmla="*/ 1499635 w 2764939"/>
              <a:gd name="connsiteY73" fmla="*/ 1402862 h 1573553"/>
              <a:gd name="connsiteX74" fmla="*/ 1461537 w 2764939"/>
              <a:gd name="connsiteY74" fmla="*/ 1379050 h 1573553"/>
              <a:gd name="connsiteX75" fmla="*/ 1456773 w 2764939"/>
              <a:gd name="connsiteY75" fmla="*/ 1390956 h 1573553"/>
              <a:gd name="connsiteX76" fmla="*/ 1471062 w 2764939"/>
              <a:gd name="connsiteY76" fmla="*/ 1429056 h 1573553"/>
              <a:gd name="connsiteX77" fmla="*/ 1440104 w 2764939"/>
              <a:gd name="connsiteY77" fmla="*/ 1443343 h 1573553"/>
              <a:gd name="connsiteX78" fmla="*/ 1413912 w 2764939"/>
              <a:gd name="connsiteY78" fmla="*/ 1457630 h 1573553"/>
              <a:gd name="connsiteX79" fmla="*/ 1397241 w 2764939"/>
              <a:gd name="connsiteY79" fmla="*/ 1450487 h 1573553"/>
              <a:gd name="connsiteX80" fmla="*/ 1351998 w 2764939"/>
              <a:gd name="connsiteY80" fmla="*/ 1388575 h 1573553"/>
              <a:gd name="connsiteX81" fmla="*/ 1306756 w 2764939"/>
              <a:gd name="connsiteY81" fmla="*/ 1355237 h 1573553"/>
              <a:gd name="connsiteX82" fmla="*/ 1328187 w 2764939"/>
              <a:gd name="connsiteY82" fmla="*/ 1338568 h 1573553"/>
              <a:gd name="connsiteX83" fmla="*/ 1349618 w 2764939"/>
              <a:gd name="connsiteY83" fmla="*/ 1298087 h 1573553"/>
              <a:gd name="connsiteX84" fmla="*/ 1335329 w 2764939"/>
              <a:gd name="connsiteY84" fmla="*/ 1286181 h 1573553"/>
              <a:gd name="connsiteX85" fmla="*/ 1297231 w 2764939"/>
              <a:gd name="connsiteY85" fmla="*/ 1288562 h 1573553"/>
              <a:gd name="connsiteX86" fmla="*/ 1221031 w 2764939"/>
              <a:gd name="connsiteY86" fmla="*/ 1245700 h 1573553"/>
              <a:gd name="connsiteX87" fmla="*/ 1178166 w 2764939"/>
              <a:gd name="connsiteY87" fmla="*/ 1226650 h 1573553"/>
              <a:gd name="connsiteX88" fmla="*/ 1168643 w 2764939"/>
              <a:gd name="connsiteY88" fmla="*/ 1226650 h 1573553"/>
              <a:gd name="connsiteX89" fmla="*/ 1156737 w 2764939"/>
              <a:gd name="connsiteY89" fmla="*/ 1162356 h 1573553"/>
              <a:gd name="connsiteX90" fmla="*/ 1168643 w 2764939"/>
              <a:gd name="connsiteY90" fmla="*/ 1098062 h 1573553"/>
              <a:gd name="connsiteX91" fmla="*/ 1137687 w 2764939"/>
              <a:gd name="connsiteY91" fmla="*/ 1064725 h 1573553"/>
              <a:gd name="connsiteX92" fmla="*/ 1085300 w 2764939"/>
              <a:gd name="connsiteY92" fmla="*/ 1040912 h 1573553"/>
              <a:gd name="connsiteX93" fmla="*/ 1111493 w 2764939"/>
              <a:gd name="connsiteY93" fmla="*/ 1017100 h 1573553"/>
              <a:gd name="connsiteX94" fmla="*/ 1156737 w 2764939"/>
              <a:gd name="connsiteY94" fmla="*/ 1021862 h 1573553"/>
              <a:gd name="connsiteX95" fmla="*/ 1151975 w 2764939"/>
              <a:gd name="connsiteY95" fmla="*/ 974237 h 1573553"/>
              <a:gd name="connsiteX96" fmla="*/ 1123400 w 2764939"/>
              <a:gd name="connsiteY96" fmla="*/ 969475 h 1573553"/>
              <a:gd name="connsiteX97" fmla="*/ 1128162 w 2764939"/>
              <a:gd name="connsiteY97" fmla="*/ 921850 h 1573553"/>
              <a:gd name="connsiteX98" fmla="*/ 1097206 w 2764939"/>
              <a:gd name="connsiteY98" fmla="*/ 907562 h 1573553"/>
              <a:gd name="connsiteX99" fmla="*/ 1099587 w 2764939"/>
              <a:gd name="connsiteY99" fmla="*/ 871843 h 1573553"/>
              <a:gd name="connsiteX100" fmla="*/ 1051962 w 2764939"/>
              <a:gd name="connsiteY100" fmla="*/ 857556 h 1573553"/>
              <a:gd name="connsiteX101" fmla="*/ 1032912 w 2764939"/>
              <a:gd name="connsiteY101" fmla="*/ 878987 h 1573553"/>
              <a:gd name="connsiteX102" fmla="*/ 1004335 w 2764939"/>
              <a:gd name="connsiteY102" fmla="*/ 881368 h 1573553"/>
              <a:gd name="connsiteX103" fmla="*/ 954331 w 2764939"/>
              <a:gd name="connsiteY103" fmla="*/ 886131 h 1573553"/>
              <a:gd name="connsiteX104" fmla="*/ 923375 w 2764939"/>
              <a:gd name="connsiteY104" fmla="*/ 907562 h 1573553"/>
              <a:gd name="connsiteX105" fmla="*/ 923375 w 2764939"/>
              <a:gd name="connsiteY105" fmla="*/ 876606 h 1573553"/>
              <a:gd name="connsiteX106" fmla="*/ 882893 w 2764939"/>
              <a:gd name="connsiteY106" fmla="*/ 871843 h 1573553"/>
              <a:gd name="connsiteX107" fmla="*/ 890035 w 2764939"/>
              <a:gd name="connsiteY107" fmla="*/ 893275 h 1573553"/>
              <a:gd name="connsiteX108" fmla="*/ 885275 w 2764939"/>
              <a:gd name="connsiteY108" fmla="*/ 912325 h 1573553"/>
              <a:gd name="connsiteX109" fmla="*/ 799550 w 2764939"/>
              <a:gd name="connsiteY109" fmla="*/ 859936 h 1573553"/>
              <a:gd name="connsiteX110" fmla="*/ 778118 w 2764939"/>
              <a:gd name="connsiteY110" fmla="*/ 826600 h 1573553"/>
              <a:gd name="connsiteX111" fmla="*/ 790025 w 2764939"/>
              <a:gd name="connsiteY111" fmla="*/ 786117 h 1573553"/>
              <a:gd name="connsiteX112" fmla="*/ 759068 w 2764939"/>
              <a:gd name="connsiteY112" fmla="*/ 781356 h 1573553"/>
              <a:gd name="connsiteX113" fmla="*/ 711443 w 2764939"/>
              <a:gd name="connsiteY113" fmla="*/ 795643 h 1573553"/>
              <a:gd name="connsiteX114" fmla="*/ 701918 w 2764939"/>
              <a:gd name="connsiteY114" fmla="*/ 809931 h 1573553"/>
              <a:gd name="connsiteX115" fmla="*/ 678106 w 2764939"/>
              <a:gd name="connsiteY115" fmla="*/ 826600 h 1573553"/>
              <a:gd name="connsiteX116" fmla="*/ 670962 w 2764939"/>
              <a:gd name="connsiteY116" fmla="*/ 843268 h 1573553"/>
              <a:gd name="connsiteX117" fmla="*/ 630481 w 2764939"/>
              <a:gd name="connsiteY117" fmla="*/ 876606 h 1573553"/>
              <a:gd name="connsiteX118" fmla="*/ 632860 w 2764939"/>
              <a:gd name="connsiteY118" fmla="*/ 898037 h 1573553"/>
              <a:gd name="connsiteX119" fmla="*/ 647150 w 2764939"/>
              <a:gd name="connsiteY119" fmla="*/ 917087 h 1573553"/>
              <a:gd name="connsiteX120" fmla="*/ 570950 w 2764939"/>
              <a:gd name="connsiteY120" fmla="*/ 902800 h 1573553"/>
              <a:gd name="connsiteX121" fmla="*/ 537612 w 2764939"/>
              <a:gd name="connsiteY121" fmla="*/ 907562 h 1573553"/>
              <a:gd name="connsiteX122" fmla="*/ 585235 w 2764939"/>
              <a:gd name="connsiteY122" fmla="*/ 938518 h 1573553"/>
              <a:gd name="connsiteX123" fmla="*/ 609050 w 2764939"/>
              <a:gd name="connsiteY123" fmla="*/ 950425 h 1573553"/>
              <a:gd name="connsiteX124" fmla="*/ 635243 w 2764939"/>
              <a:gd name="connsiteY124" fmla="*/ 1002812 h 1573553"/>
              <a:gd name="connsiteX125" fmla="*/ 568566 w 2764939"/>
              <a:gd name="connsiteY125" fmla="*/ 1019481 h 1573553"/>
              <a:gd name="connsiteX126" fmla="*/ 547137 w 2764939"/>
              <a:gd name="connsiteY126" fmla="*/ 1031387 h 1573553"/>
              <a:gd name="connsiteX127" fmla="*/ 523323 w 2764939"/>
              <a:gd name="connsiteY127" fmla="*/ 1002812 h 1573553"/>
              <a:gd name="connsiteX128" fmla="*/ 499510 w 2764939"/>
              <a:gd name="connsiteY128" fmla="*/ 971856 h 1573553"/>
              <a:gd name="connsiteX129" fmla="*/ 501891 w 2764939"/>
              <a:gd name="connsiteY129" fmla="*/ 933756 h 1573553"/>
              <a:gd name="connsiteX130" fmla="*/ 499510 w 2764939"/>
              <a:gd name="connsiteY130" fmla="*/ 914706 h 1573553"/>
              <a:gd name="connsiteX131" fmla="*/ 518560 w 2764939"/>
              <a:gd name="connsiteY131" fmla="*/ 881368 h 1573553"/>
              <a:gd name="connsiteX132" fmla="*/ 478080 w 2764939"/>
              <a:gd name="connsiteY132" fmla="*/ 890893 h 1573553"/>
              <a:gd name="connsiteX133" fmla="*/ 449504 w 2764939"/>
              <a:gd name="connsiteY133" fmla="*/ 952806 h 1573553"/>
              <a:gd name="connsiteX134" fmla="*/ 442360 w 2764939"/>
              <a:gd name="connsiteY134" fmla="*/ 976618 h 1573553"/>
              <a:gd name="connsiteX135" fmla="*/ 411404 w 2764939"/>
              <a:gd name="connsiteY135" fmla="*/ 993287 h 1573553"/>
              <a:gd name="connsiteX136" fmla="*/ 363779 w 2764939"/>
              <a:gd name="connsiteY136" fmla="*/ 990906 h 1573553"/>
              <a:gd name="connsiteX137" fmla="*/ 356635 w 2764939"/>
              <a:gd name="connsiteY137" fmla="*/ 1007575 h 1573553"/>
              <a:gd name="connsiteX138" fmla="*/ 356635 w 2764939"/>
              <a:gd name="connsiteY138" fmla="*/ 1055200 h 1573553"/>
              <a:gd name="connsiteX139" fmla="*/ 297104 w 2764939"/>
              <a:gd name="connsiteY139" fmla="*/ 1059962 h 1573553"/>
              <a:gd name="connsiteX140" fmla="*/ 235191 w 2764939"/>
              <a:gd name="connsiteY140" fmla="*/ 1093300 h 1573553"/>
              <a:gd name="connsiteX141" fmla="*/ 237573 w 2764939"/>
              <a:gd name="connsiteY141" fmla="*/ 1121875 h 1573553"/>
              <a:gd name="connsiteX142" fmla="*/ 185186 w 2764939"/>
              <a:gd name="connsiteY142" fmla="*/ 1109968 h 1573553"/>
              <a:gd name="connsiteX143" fmla="*/ 151848 w 2764939"/>
              <a:gd name="connsiteY143" fmla="*/ 1117112 h 1573553"/>
              <a:gd name="connsiteX144" fmla="*/ 106604 w 2764939"/>
              <a:gd name="connsiteY144" fmla="*/ 1098062 h 1573553"/>
              <a:gd name="connsiteX145" fmla="*/ 89936 w 2764939"/>
              <a:gd name="connsiteY145" fmla="*/ 1098062 h 1573553"/>
              <a:gd name="connsiteX146" fmla="*/ 6592 w 2764939"/>
              <a:gd name="connsiteY146" fmla="*/ 1121875 h 1573553"/>
              <a:gd name="connsiteX147" fmla="*/ 8974 w 2764939"/>
              <a:gd name="connsiteY147" fmla="*/ 1074250 h 1573553"/>
              <a:gd name="connsiteX148" fmla="*/ 9816 w 2764939"/>
              <a:gd name="connsiteY14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328062 w 2764939"/>
              <a:gd name="connsiteY21" fmla="*/ 364636 h 1573553"/>
              <a:gd name="connsiteX22" fmla="*/ 501893 w 2764939"/>
              <a:gd name="connsiteY22" fmla="*/ 250336 h 1573553"/>
              <a:gd name="connsiteX23" fmla="*/ 516179 w 2764939"/>
              <a:gd name="connsiteY23" fmla="*/ 359875 h 1573553"/>
              <a:gd name="connsiteX24" fmla="*/ 463791 w 2764939"/>
              <a:gd name="connsiteY24" fmla="*/ 424168 h 1573553"/>
              <a:gd name="connsiteX25" fmla="*/ 566185 w 2764939"/>
              <a:gd name="connsiteY25" fmla="*/ 517037 h 1573553"/>
              <a:gd name="connsiteX26" fmla="*/ 623337 w 2764939"/>
              <a:gd name="connsiteY26" fmla="*/ 495605 h 1573553"/>
              <a:gd name="connsiteX27" fmla="*/ 701916 w 2764939"/>
              <a:gd name="connsiteY27" fmla="*/ 483700 h 1573553"/>
              <a:gd name="connsiteX28" fmla="*/ 887656 w 2764939"/>
              <a:gd name="connsiteY28" fmla="*/ 562280 h 1573553"/>
              <a:gd name="connsiteX29" fmla="*/ 963857 w 2764939"/>
              <a:gd name="connsiteY29" fmla="*/ 426549 h 1573553"/>
              <a:gd name="connsiteX30" fmla="*/ 863843 w 2764939"/>
              <a:gd name="connsiteY30" fmla="*/ 417024 h 1573553"/>
              <a:gd name="connsiteX31" fmla="*/ 851937 w 2764939"/>
              <a:gd name="connsiteY31" fmla="*/ 357491 h 1573553"/>
              <a:gd name="connsiteX32" fmla="*/ 1090060 w 2764939"/>
              <a:gd name="connsiteY32" fmla="*/ 436075 h 1573553"/>
              <a:gd name="connsiteX33" fmla="*/ 1113873 w 2764939"/>
              <a:gd name="connsiteY33" fmla="*/ 500368 h 1573553"/>
              <a:gd name="connsiteX34" fmla="*/ 1135304 w 2764939"/>
              <a:gd name="connsiteY34" fmla="*/ 512275 h 1573553"/>
              <a:gd name="connsiteX35" fmla="*/ 1132923 w 2764939"/>
              <a:gd name="connsiteY35" fmla="*/ 421787 h 1573553"/>
              <a:gd name="connsiteX36" fmla="*/ 1185312 w 2764939"/>
              <a:gd name="connsiteY36" fmla="*/ 340823 h 1573553"/>
              <a:gd name="connsiteX37" fmla="*/ 1499302 w 2764939"/>
              <a:gd name="connsiteY37" fmla="*/ 250164 h 1573553"/>
              <a:gd name="connsiteX38" fmla="*/ 1640131 w 2764939"/>
              <a:gd name="connsiteY38" fmla="*/ 188423 h 1573553"/>
              <a:gd name="connsiteX39" fmla="*/ 1794912 w 2764939"/>
              <a:gd name="connsiteY39" fmla="*/ 183660 h 1573553"/>
              <a:gd name="connsiteX40" fmla="*/ 1866350 w 2764939"/>
              <a:gd name="connsiteY40" fmla="*/ 309866 h 1573553"/>
              <a:gd name="connsiteX41" fmla="*/ 2028275 w 2764939"/>
              <a:gd name="connsiteY41" fmla="*/ 271766 h 1573553"/>
              <a:gd name="connsiteX42" fmla="*/ 1933025 w 2764939"/>
              <a:gd name="connsiteY42" fmla="*/ 359873 h 1573553"/>
              <a:gd name="connsiteX43" fmla="*/ 2047325 w 2764939"/>
              <a:gd name="connsiteY43" fmla="*/ 331298 h 1573553"/>
              <a:gd name="connsiteX44" fmla="*/ 2142574 w 2764939"/>
              <a:gd name="connsiteY44" fmla="*/ 271766 h 1573553"/>
              <a:gd name="connsiteX45" fmla="*/ 2066375 w 2764939"/>
              <a:gd name="connsiteY45" fmla="*/ 264623 h 1573553"/>
              <a:gd name="connsiteX46" fmla="*/ 2066375 w 2764939"/>
              <a:gd name="connsiteY46" fmla="*/ 202710 h 1573553"/>
              <a:gd name="connsiteX47" fmla="*/ 2116380 w 2764939"/>
              <a:gd name="connsiteY47" fmla="*/ 202710 h 1573553"/>
              <a:gd name="connsiteX48" fmla="*/ 2223536 w 2764939"/>
              <a:gd name="connsiteY48" fmla="*/ 97935 h 1573553"/>
              <a:gd name="connsiteX49" fmla="*/ 2273542 w 2764939"/>
              <a:gd name="connsiteY49" fmla="*/ 305 h 1573553"/>
              <a:gd name="connsiteX50" fmla="*/ 2237824 w 2764939"/>
              <a:gd name="connsiteY50" fmla="*/ 114604 h 1573553"/>
              <a:gd name="connsiteX51" fmla="*/ 2164006 w 2764939"/>
              <a:gd name="connsiteY51" fmla="*/ 193186 h 1573553"/>
              <a:gd name="connsiteX52" fmla="*/ 2333075 w 2764939"/>
              <a:gd name="connsiteY52" fmla="*/ 257480 h 1573553"/>
              <a:gd name="connsiteX53" fmla="*/ 2735505 w 2764939"/>
              <a:gd name="connsiteY53" fmla="*/ 205092 h 1573553"/>
              <a:gd name="connsiteX54" fmla="*/ 2698276 w 2764939"/>
              <a:gd name="connsiteY54" fmla="*/ 559163 h 1573553"/>
              <a:gd name="connsiteX55" fmla="*/ 2630731 w 2764939"/>
              <a:gd name="connsiteY55" fmla="*/ 967092 h 1573553"/>
              <a:gd name="connsiteX56" fmla="*/ 2461662 w 2764939"/>
              <a:gd name="connsiteY56" fmla="*/ 869462 h 1573553"/>
              <a:gd name="connsiteX57" fmla="*/ 2297356 w 2764939"/>
              <a:gd name="connsiteY57" fmla="*/ 926612 h 1573553"/>
              <a:gd name="connsiteX58" fmla="*/ 2275925 w 2764939"/>
              <a:gd name="connsiteY58" fmla="*/ 1062342 h 1573553"/>
              <a:gd name="connsiteX59" fmla="*/ 2042562 w 2764939"/>
              <a:gd name="connsiteY59" fmla="*/ 1148067 h 1573553"/>
              <a:gd name="connsiteX60" fmla="*/ 2021131 w 2764939"/>
              <a:gd name="connsiteY60" fmla="*/ 1238556 h 1573553"/>
              <a:gd name="connsiteX61" fmla="*/ 1954456 w 2764939"/>
              <a:gd name="connsiteY61" fmla="*/ 1309993 h 1573553"/>
              <a:gd name="connsiteX62" fmla="*/ 2013987 w 2764939"/>
              <a:gd name="connsiteY62" fmla="*/ 1350474 h 1573553"/>
              <a:gd name="connsiteX63" fmla="*/ 1921118 w 2764939"/>
              <a:gd name="connsiteY63" fmla="*/ 1450487 h 1573553"/>
              <a:gd name="connsiteX64" fmla="*/ 1899687 w 2764939"/>
              <a:gd name="connsiteY64" fmla="*/ 1533831 h 1573553"/>
              <a:gd name="connsiteX65" fmla="*/ 1808865 w 2764939"/>
              <a:gd name="connsiteY65" fmla="*/ 1573012 h 1573553"/>
              <a:gd name="connsiteX66" fmla="*/ 1728235 w 2764939"/>
              <a:gd name="connsiteY66" fmla="*/ 1557643 h 1573553"/>
              <a:gd name="connsiteX67" fmla="*/ 1702041 w 2764939"/>
              <a:gd name="connsiteY67" fmla="*/ 1571931 h 1573553"/>
              <a:gd name="connsiteX68" fmla="*/ 1647275 w 2764939"/>
              <a:gd name="connsiteY68" fmla="*/ 1543356 h 1573553"/>
              <a:gd name="connsiteX69" fmla="*/ 1606791 w 2764939"/>
              <a:gd name="connsiteY69" fmla="*/ 1507637 h 1573553"/>
              <a:gd name="connsiteX70" fmla="*/ 1563931 w 2764939"/>
              <a:gd name="connsiteY70" fmla="*/ 1479061 h 1573553"/>
              <a:gd name="connsiteX71" fmla="*/ 1592504 w 2764939"/>
              <a:gd name="connsiteY71" fmla="*/ 1455250 h 1573553"/>
              <a:gd name="connsiteX72" fmla="*/ 1580598 w 2764939"/>
              <a:gd name="connsiteY72" fmla="*/ 1438581 h 1573553"/>
              <a:gd name="connsiteX73" fmla="*/ 1518685 w 2764939"/>
              <a:gd name="connsiteY73" fmla="*/ 1426675 h 1573553"/>
              <a:gd name="connsiteX74" fmla="*/ 1499635 w 2764939"/>
              <a:gd name="connsiteY74" fmla="*/ 1402862 h 1573553"/>
              <a:gd name="connsiteX75" fmla="*/ 1461537 w 2764939"/>
              <a:gd name="connsiteY75" fmla="*/ 1379050 h 1573553"/>
              <a:gd name="connsiteX76" fmla="*/ 1456773 w 2764939"/>
              <a:gd name="connsiteY76" fmla="*/ 1390956 h 1573553"/>
              <a:gd name="connsiteX77" fmla="*/ 1471062 w 2764939"/>
              <a:gd name="connsiteY77" fmla="*/ 1429056 h 1573553"/>
              <a:gd name="connsiteX78" fmla="*/ 1440104 w 2764939"/>
              <a:gd name="connsiteY78" fmla="*/ 1443343 h 1573553"/>
              <a:gd name="connsiteX79" fmla="*/ 1413912 w 2764939"/>
              <a:gd name="connsiteY79" fmla="*/ 1457630 h 1573553"/>
              <a:gd name="connsiteX80" fmla="*/ 1397241 w 2764939"/>
              <a:gd name="connsiteY80" fmla="*/ 1450487 h 1573553"/>
              <a:gd name="connsiteX81" fmla="*/ 1351998 w 2764939"/>
              <a:gd name="connsiteY81" fmla="*/ 1388575 h 1573553"/>
              <a:gd name="connsiteX82" fmla="*/ 1306756 w 2764939"/>
              <a:gd name="connsiteY82" fmla="*/ 1355237 h 1573553"/>
              <a:gd name="connsiteX83" fmla="*/ 1328187 w 2764939"/>
              <a:gd name="connsiteY83" fmla="*/ 1338568 h 1573553"/>
              <a:gd name="connsiteX84" fmla="*/ 1349618 w 2764939"/>
              <a:gd name="connsiteY84" fmla="*/ 1298087 h 1573553"/>
              <a:gd name="connsiteX85" fmla="*/ 1335329 w 2764939"/>
              <a:gd name="connsiteY85" fmla="*/ 1286181 h 1573553"/>
              <a:gd name="connsiteX86" fmla="*/ 1297231 w 2764939"/>
              <a:gd name="connsiteY86" fmla="*/ 1288562 h 1573553"/>
              <a:gd name="connsiteX87" fmla="*/ 1221031 w 2764939"/>
              <a:gd name="connsiteY87" fmla="*/ 1245700 h 1573553"/>
              <a:gd name="connsiteX88" fmla="*/ 1178166 w 2764939"/>
              <a:gd name="connsiteY88" fmla="*/ 1226650 h 1573553"/>
              <a:gd name="connsiteX89" fmla="*/ 1168643 w 2764939"/>
              <a:gd name="connsiteY89" fmla="*/ 1226650 h 1573553"/>
              <a:gd name="connsiteX90" fmla="*/ 1156737 w 2764939"/>
              <a:gd name="connsiteY90" fmla="*/ 1162356 h 1573553"/>
              <a:gd name="connsiteX91" fmla="*/ 1168643 w 2764939"/>
              <a:gd name="connsiteY91" fmla="*/ 1098062 h 1573553"/>
              <a:gd name="connsiteX92" fmla="*/ 1137687 w 2764939"/>
              <a:gd name="connsiteY92" fmla="*/ 1064725 h 1573553"/>
              <a:gd name="connsiteX93" fmla="*/ 1085300 w 2764939"/>
              <a:gd name="connsiteY93" fmla="*/ 1040912 h 1573553"/>
              <a:gd name="connsiteX94" fmla="*/ 1111493 w 2764939"/>
              <a:gd name="connsiteY94" fmla="*/ 1017100 h 1573553"/>
              <a:gd name="connsiteX95" fmla="*/ 1156737 w 2764939"/>
              <a:gd name="connsiteY95" fmla="*/ 1021862 h 1573553"/>
              <a:gd name="connsiteX96" fmla="*/ 1151975 w 2764939"/>
              <a:gd name="connsiteY96" fmla="*/ 974237 h 1573553"/>
              <a:gd name="connsiteX97" fmla="*/ 1123400 w 2764939"/>
              <a:gd name="connsiteY97" fmla="*/ 969475 h 1573553"/>
              <a:gd name="connsiteX98" fmla="*/ 1128162 w 2764939"/>
              <a:gd name="connsiteY98" fmla="*/ 921850 h 1573553"/>
              <a:gd name="connsiteX99" fmla="*/ 1097206 w 2764939"/>
              <a:gd name="connsiteY99" fmla="*/ 907562 h 1573553"/>
              <a:gd name="connsiteX100" fmla="*/ 1099587 w 2764939"/>
              <a:gd name="connsiteY100" fmla="*/ 871843 h 1573553"/>
              <a:gd name="connsiteX101" fmla="*/ 1051962 w 2764939"/>
              <a:gd name="connsiteY101" fmla="*/ 857556 h 1573553"/>
              <a:gd name="connsiteX102" fmla="*/ 1032912 w 2764939"/>
              <a:gd name="connsiteY102" fmla="*/ 878987 h 1573553"/>
              <a:gd name="connsiteX103" fmla="*/ 1004335 w 2764939"/>
              <a:gd name="connsiteY103" fmla="*/ 881368 h 1573553"/>
              <a:gd name="connsiteX104" fmla="*/ 954331 w 2764939"/>
              <a:gd name="connsiteY104" fmla="*/ 886131 h 1573553"/>
              <a:gd name="connsiteX105" fmla="*/ 923375 w 2764939"/>
              <a:gd name="connsiteY105" fmla="*/ 907562 h 1573553"/>
              <a:gd name="connsiteX106" fmla="*/ 923375 w 2764939"/>
              <a:gd name="connsiteY106" fmla="*/ 876606 h 1573553"/>
              <a:gd name="connsiteX107" fmla="*/ 882893 w 2764939"/>
              <a:gd name="connsiteY107" fmla="*/ 871843 h 1573553"/>
              <a:gd name="connsiteX108" fmla="*/ 890035 w 2764939"/>
              <a:gd name="connsiteY108" fmla="*/ 893275 h 1573553"/>
              <a:gd name="connsiteX109" fmla="*/ 885275 w 2764939"/>
              <a:gd name="connsiteY109" fmla="*/ 912325 h 1573553"/>
              <a:gd name="connsiteX110" fmla="*/ 799550 w 2764939"/>
              <a:gd name="connsiteY110" fmla="*/ 859936 h 1573553"/>
              <a:gd name="connsiteX111" fmla="*/ 778118 w 2764939"/>
              <a:gd name="connsiteY111" fmla="*/ 826600 h 1573553"/>
              <a:gd name="connsiteX112" fmla="*/ 790025 w 2764939"/>
              <a:gd name="connsiteY112" fmla="*/ 786117 h 1573553"/>
              <a:gd name="connsiteX113" fmla="*/ 759068 w 2764939"/>
              <a:gd name="connsiteY113" fmla="*/ 781356 h 1573553"/>
              <a:gd name="connsiteX114" fmla="*/ 711443 w 2764939"/>
              <a:gd name="connsiteY114" fmla="*/ 795643 h 1573553"/>
              <a:gd name="connsiteX115" fmla="*/ 701918 w 2764939"/>
              <a:gd name="connsiteY115" fmla="*/ 809931 h 1573553"/>
              <a:gd name="connsiteX116" fmla="*/ 678106 w 2764939"/>
              <a:gd name="connsiteY116" fmla="*/ 826600 h 1573553"/>
              <a:gd name="connsiteX117" fmla="*/ 670962 w 2764939"/>
              <a:gd name="connsiteY117" fmla="*/ 843268 h 1573553"/>
              <a:gd name="connsiteX118" fmla="*/ 630481 w 2764939"/>
              <a:gd name="connsiteY118" fmla="*/ 876606 h 1573553"/>
              <a:gd name="connsiteX119" fmla="*/ 632860 w 2764939"/>
              <a:gd name="connsiteY119" fmla="*/ 898037 h 1573553"/>
              <a:gd name="connsiteX120" fmla="*/ 647150 w 2764939"/>
              <a:gd name="connsiteY120" fmla="*/ 917087 h 1573553"/>
              <a:gd name="connsiteX121" fmla="*/ 570950 w 2764939"/>
              <a:gd name="connsiteY121" fmla="*/ 902800 h 1573553"/>
              <a:gd name="connsiteX122" fmla="*/ 537612 w 2764939"/>
              <a:gd name="connsiteY122" fmla="*/ 907562 h 1573553"/>
              <a:gd name="connsiteX123" fmla="*/ 585235 w 2764939"/>
              <a:gd name="connsiteY123" fmla="*/ 938518 h 1573553"/>
              <a:gd name="connsiteX124" fmla="*/ 609050 w 2764939"/>
              <a:gd name="connsiteY124" fmla="*/ 950425 h 1573553"/>
              <a:gd name="connsiteX125" fmla="*/ 635243 w 2764939"/>
              <a:gd name="connsiteY125" fmla="*/ 1002812 h 1573553"/>
              <a:gd name="connsiteX126" fmla="*/ 568566 w 2764939"/>
              <a:gd name="connsiteY126" fmla="*/ 1019481 h 1573553"/>
              <a:gd name="connsiteX127" fmla="*/ 547137 w 2764939"/>
              <a:gd name="connsiteY127" fmla="*/ 1031387 h 1573553"/>
              <a:gd name="connsiteX128" fmla="*/ 523323 w 2764939"/>
              <a:gd name="connsiteY128" fmla="*/ 1002812 h 1573553"/>
              <a:gd name="connsiteX129" fmla="*/ 499510 w 2764939"/>
              <a:gd name="connsiteY129" fmla="*/ 971856 h 1573553"/>
              <a:gd name="connsiteX130" fmla="*/ 501891 w 2764939"/>
              <a:gd name="connsiteY130" fmla="*/ 933756 h 1573553"/>
              <a:gd name="connsiteX131" fmla="*/ 499510 w 2764939"/>
              <a:gd name="connsiteY131" fmla="*/ 914706 h 1573553"/>
              <a:gd name="connsiteX132" fmla="*/ 518560 w 2764939"/>
              <a:gd name="connsiteY132" fmla="*/ 881368 h 1573553"/>
              <a:gd name="connsiteX133" fmla="*/ 478080 w 2764939"/>
              <a:gd name="connsiteY133" fmla="*/ 890893 h 1573553"/>
              <a:gd name="connsiteX134" fmla="*/ 449504 w 2764939"/>
              <a:gd name="connsiteY134" fmla="*/ 952806 h 1573553"/>
              <a:gd name="connsiteX135" fmla="*/ 442360 w 2764939"/>
              <a:gd name="connsiteY135" fmla="*/ 976618 h 1573553"/>
              <a:gd name="connsiteX136" fmla="*/ 411404 w 2764939"/>
              <a:gd name="connsiteY136" fmla="*/ 993287 h 1573553"/>
              <a:gd name="connsiteX137" fmla="*/ 363779 w 2764939"/>
              <a:gd name="connsiteY137" fmla="*/ 990906 h 1573553"/>
              <a:gd name="connsiteX138" fmla="*/ 356635 w 2764939"/>
              <a:gd name="connsiteY138" fmla="*/ 1007575 h 1573553"/>
              <a:gd name="connsiteX139" fmla="*/ 356635 w 2764939"/>
              <a:gd name="connsiteY139" fmla="*/ 1055200 h 1573553"/>
              <a:gd name="connsiteX140" fmla="*/ 297104 w 2764939"/>
              <a:gd name="connsiteY140" fmla="*/ 1059962 h 1573553"/>
              <a:gd name="connsiteX141" fmla="*/ 235191 w 2764939"/>
              <a:gd name="connsiteY141" fmla="*/ 1093300 h 1573553"/>
              <a:gd name="connsiteX142" fmla="*/ 237573 w 2764939"/>
              <a:gd name="connsiteY142" fmla="*/ 1121875 h 1573553"/>
              <a:gd name="connsiteX143" fmla="*/ 185186 w 2764939"/>
              <a:gd name="connsiteY143" fmla="*/ 1109968 h 1573553"/>
              <a:gd name="connsiteX144" fmla="*/ 151848 w 2764939"/>
              <a:gd name="connsiteY144" fmla="*/ 1117112 h 1573553"/>
              <a:gd name="connsiteX145" fmla="*/ 106604 w 2764939"/>
              <a:gd name="connsiteY145" fmla="*/ 1098062 h 1573553"/>
              <a:gd name="connsiteX146" fmla="*/ 89936 w 2764939"/>
              <a:gd name="connsiteY146" fmla="*/ 1098062 h 1573553"/>
              <a:gd name="connsiteX147" fmla="*/ 6592 w 2764939"/>
              <a:gd name="connsiteY147" fmla="*/ 1121875 h 1573553"/>
              <a:gd name="connsiteX148" fmla="*/ 8974 w 2764939"/>
              <a:gd name="connsiteY148" fmla="*/ 1074250 h 1573553"/>
              <a:gd name="connsiteX149" fmla="*/ 9816 w 2764939"/>
              <a:gd name="connsiteY14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280435 w 2764939"/>
              <a:gd name="connsiteY21" fmla="*/ 293200 h 1573553"/>
              <a:gd name="connsiteX22" fmla="*/ 328062 w 2764939"/>
              <a:gd name="connsiteY22" fmla="*/ 364636 h 1573553"/>
              <a:gd name="connsiteX23" fmla="*/ 501893 w 2764939"/>
              <a:gd name="connsiteY23" fmla="*/ 250336 h 1573553"/>
              <a:gd name="connsiteX24" fmla="*/ 516179 w 2764939"/>
              <a:gd name="connsiteY24" fmla="*/ 359875 h 1573553"/>
              <a:gd name="connsiteX25" fmla="*/ 463791 w 2764939"/>
              <a:gd name="connsiteY25" fmla="*/ 424168 h 1573553"/>
              <a:gd name="connsiteX26" fmla="*/ 566185 w 2764939"/>
              <a:gd name="connsiteY26" fmla="*/ 517037 h 1573553"/>
              <a:gd name="connsiteX27" fmla="*/ 623337 w 2764939"/>
              <a:gd name="connsiteY27" fmla="*/ 495605 h 1573553"/>
              <a:gd name="connsiteX28" fmla="*/ 701916 w 2764939"/>
              <a:gd name="connsiteY28" fmla="*/ 483700 h 1573553"/>
              <a:gd name="connsiteX29" fmla="*/ 887656 w 2764939"/>
              <a:gd name="connsiteY29" fmla="*/ 562280 h 1573553"/>
              <a:gd name="connsiteX30" fmla="*/ 963857 w 2764939"/>
              <a:gd name="connsiteY30" fmla="*/ 426549 h 1573553"/>
              <a:gd name="connsiteX31" fmla="*/ 863843 w 2764939"/>
              <a:gd name="connsiteY31" fmla="*/ 417024 h 1573553"/>
              <a:gd name="connsiteX32" fmla="*/ 851937 w 2764939"/>
              <a:gd name="connsiteY32" fmla="*/ 357491 h 1573553"/>
              <a:gd name="connsiteX33" fmla="*/ 1090060 w 2764939"/>
              <a:gd name="connsiteY33" fmla="*/ 436075 h 1573553"/>
              <a:gd name="connsiteX34" fmla="*/ 1113873 w 2764939"/>
              <a:gd name="connsiteY34" fmla="*/ 500368 h 1573553"/>
              <a:gd name="connsiteX35" fmla="*/ 1135304 w 2764939"/>
              <a:gd name="connsiteY35" fmla="*/ 512275 h 1573553"/>
              <a:gd name="connsiteX36" fmla="*/ 1132923 w 2764939"/>
              <a:gd name="connsiteY36" fmla="*/ 421787 h 1573553"/>
              <a:gd name="connsiteX37" fmla="*/ 1185312 w 2764939"/>
              <a:gd name="connsiteY37" fmla="*/ 340823 h 1573553"/>
              <a:gd name="connsiteX38" fmla="*/ 1499302 w 2764939"/>
              <a:gd name="connsiteY38" fmla="*/ 250164 h 1573553"/>
              <a:gd name="connsiteX39" fmla="*/ 1640131 w 2764939"/>
              <a:gd name="connsiteY39" fmla="*/ 188423 h 1573553"/>
              <a:gd name="connsiteX40" fmla="*/ 1794912 w 2764939"/>
              <a:gd name="connsiteY40" fmla="*/ 183660 h 1573553"/>
              <a:gd name="connsiteX41" fmla="*/ 1866350 w 2764939"/>
              <a:gd name="connsiteY41" fmla="*/ 309866 h 1573553"/>
              <a:gd name="connsiteX42" fmla="*/ 2028275 w 2764939"/>
              <a:gd name="connsiteY42" fmla="*/ 271766 h 1573553"/>
              <a:gd name="connsiteX43" fmla="*/ 1933025 w 2764939"/>
              <a:gd name="connsiteY43" fmla="*/ 359873 h 1573553"/>
              <a:gd name="connsiteX44" fmla="*/ 2047325 w 2764939"/>
              <a:gd name="connsiteY44" fmla="*/ 331298 h 1573553"/>
              <a:gd name="connsiteX45" fmla="*/ 2142574 w 2764939"/>
              <a:gd name="connsiteY45" fmla="*/ 271766 h 1573553"/>
              <a:gd name="connsiteX46" fmla="*/ 2066375 w 2764939"/>
              <a:gd name="connsiteY46" fmla="*/ 264623 h 1573553"/>
              <a:gd name="connsiteX47" fmla="*/ 2066375 w 2764939"/>
              <a:gd name="connsiteY47" fmla="*/ 202710 h 1573553"/>
              <a:gd name="connsiteX48" fmla="*/ 2116380 w 2764939"/>
              <a:gd name="connsiteY48" fmla="*/ 202710 h 1573553"/>
              <a:gd name="connsiteX49" fmla="*/ 2223536 w 2764939"/>
              <a:gd name="connsiteY49" fmla="*/ 97935 h 1573553"/>
              <a:gd name="connsiteX50" fmla="*/ 2273542 w 2764939"/>
              <a:gd name="connsiteY50" fmla="*/ 305 h 1573553"/>
              <a:gd name="connsiteX51" fmla="*/ 2237824 w 2764939"/>
              <a:gd name="connsiteY51" fmla="*/ 114604 h 1573553"/>
              <a:gd name="connsiteX52" fmla="*/ 2164006 w 2764939"/>
              <a:gd name="connsiteY52" fmla="*/ 193186 h 1573553"/>
              <a:gd name="connsiteX53" fmla="*/ 2333075 w 2764939"/>
              <a:gd name="connsiteY53" fmla="*/ 257480 h 1573553"/>
              <a:gd name="connsiteX54" fmla="*/ 2735505 w 2764939"/>
              <a:gd name="connsiteY54" fmla="*/ 205092 h 1573553"/>
              <a:gd name="connsiteX55" fmla="*/ 2698276 w 2764939"/>
              <a:gd name="connsiteY55" fmla="*/ 559163 h 1573553"/>
              <a:gd name="connsiteX56" fmla="*/ 2630731 w 2764939"/>
              <a:gd name="connsiteY56" fmla="*/ 967092 h 1573553"/>
              <a:gd name="connsiteX57" fmla="*/ 2461662 w 2764939"/>
              <a:gd name="connsiteY57" fmla="*/ 869462 h 1573553"/>
              <a:gd name="connsiteX58" fmla="*/ 2297356 w 2764939"/>
              <a:gd name="connsiteY58" fmla="*/ 926612 h 1573553"/>
              <a:gd name="connsiteX59" fmla="*/ 2275925 w 2764939"/>
              <a:gd name="connsiteY59" fmla="*/ 1062342 h 1573553"/>
              <a:gd name="connsiteX60" fmla="*/ 2042562 w 2764939"/>
              <a:gd name="connsiteY60" fmla="*/ 1148067 h 1573553"/>
              <a:gd name="connsiteX61" fmla="*/ 2021131 w 2764939"/>
              <a:gd name="connsiteY61" fmla="*/ 1238556 h 1573553"/>
              <a:gd name="connsiteX62" fmla="*/ 1954456 w 2764939"/>
              <a:gd name="connsiteY62" fmla="*/ 1309993 h 1573553"/>
              <a:gd name="connsiteX63" fmla="*/ 2013987 w 2764939"/>
              <a:gd name="connsiteY63" fmla="*/ 1350474 h 1573553"/>
              <a:gd name="connsiteX64" fmla="*/ 1921118 w 2764939"/>
              <a:gd name="connsiteY64" fmla="*/ 1450487 h 1573553"/>
              <a:gd name="connsiteX65" fmla="*/ 1899687 w 2764939"/>
              <a:gd name="connsiteY65" fmla="*/ 1533831 h 1573553"/>
              <a:gd name="connsiteX66" fmla="*/ 1808865 w 2764939"/>
              <a:gd name="connsiteY66" fmla="*/ 1573012 h 1573553"/>
              <a:gd name="connsiteX67" fmla="*/ 1728235 w 2764939"/>
              <a:gd name="connsiteY67" fmla="*/ 1557643 h 1573553"/>
              <a:gd name="connsiteX68" fmla="*/ 1702041 w 2764939"/>
              <a:gd name="connsiteY68" fmla="*/ 1571931 h 1573553"/>
              <a:gd name="connsiteX69" fmla="*/ 1647275 w 2764939"/>
              <a:gd name="connsiteY69" fmla="*/ 1543356 h 1573553"/>
              <a:gd name="connsiteX70" fmla="*/ 1606791 w 2764939"/>
              <a:gd name="connsiteY70" fmla="*/ 1507637 h 1573553"/>
              <a:gd name="connsiteX71" fmla="*/ 1563931 w 2764939"/>
              <a:gd name="connsiteY71" fmla="*/ 1479061 h 1573553"/>
              <a:gd name="connsiteX72" fmla="*/ 1592504 w 2764939"/>
              <a:gd name="connsiteY72" fmla="*/ 1455250 h 1573553"/>
              <a:gd name="connsiteX73" fmla="*/ 1580598 w 2764939"/>
              <a:gd name="connsiteY73" fmla="*/ 1438581 h 1573553"/>
              <a:gd name="connsiteX74" fmla="*/ 1518685 w 2764939"/>
              <a:gd name="connsiteY74" fmla="*/ 1426675 h 1573553"/>
              <a:gd name="connsiteX75" fmla="*/ 1499635 w 2764939"/>
              <a:gd name="connsiteY75" fmla="*/ 1402862 h 1573553"/>
              <a:gd name="connsiteX76" fmla="*/ 1461537 w 2764939"/>
              <a:gd name="connsiteY76" fmla="*/ 1379050 h 1573553"/>
              <a:gd name="connsiteX77" fmla="*/ 1456773 w 2764939"/>
              <a:gd name="connsiteY77" fmla="*/ 1390956 h 1573553"/>
              <a:gd name="connsiteX78" fmla="*/ 1471062 w 2764939"/>
              <a:gd name="connsiteY78" fmla="*/ 1429056 h 1573553"/>
              <a:gd name="connsiteX79" fmla="*/ 1440104 w 2764939"/>
              <a:gd name="connsiteY79" fmla="*/ 1443343 h 1573553"/>
              <a:gd name="connsiteX80" fmla="*/ 1413912 w 2764939"/>
              <a:gd name="connsiteY80" fmla="*/ 1457630 h 1573553"/>
              <a:gd name="connsiteX81" fmla="*/ 1397241 w 2764939"/>
              <a:gd name="connsiteY81" fmla="*/ 1450487 h 1573553"/>
              <a:gd name="connsiteX82" fmla="*/ 1351998 w 2764939"/>
              <a:gd name="connsiteY82" fmla="*/ 1388575 h 1573553"/>
              <a:gd name="connsiteX83" fmla="*/ 1306756 w 2764939"/>
              <a:gd name="connsiteY83" fmla="*/ 1355237 h 1573553"/>
              <a:gd name="connsiteX84" fmla="*/ 1328187 w 2764939"/>
              <a:gd name="connsiteY84" fmla="*/ 1338568 h 1573553"/>
              <a:gd name="connsiteX85" fmla="*/ 1349618 w 2764939"/>
              <a:gd name="connsiteY85" fmla="*/ 1298087 h 1573553"/>
              <a:gd name="connsiteX86" fmla="*/ 1335329 w 2764939"/>
              <a:gd name="connsiteY86" fmla="*/ 1286181 h 1573553"/>
              <a:gd name="connsiteX87" fmla="*/ 1297231 w 2764939"/>
              <a:gd name="connsiteY87" fmla="*/ 1288562 h 1573553"/>
              <a:gd name="connsiteX88" fmla="*/ 1221031 w 2764939"/>
              <a:gd name="connsiteY88" fmla="*/ 1245700 h 1573553"/>
              <a:gd name="connsiteX89" fmla="*/ 1178166 w 2764939"/>
              <a:gd name="connsiteY89" fmla="*/ 1226650 h 1573553"/>
              <a:gd name="connsiteX90" fmla="*/ 1168643 w 2764939"/>
              <a:gd name="connsiteY90" fmla="*/ 1226650 h 1573553"/>
              <a:gd name="connsiteX91" fmla="*/ 1156737 w 2764939"/>
              <a:gd name="connsiteY91" fmla="*/ 1162356 h 1573553"/>
              <a:gd name="connsiteX92" fmla="*/ 1168643 w 2764939"/>
              <a:gd name="connsiteY92" fmla="*/ 1098062 h 1573553"/>
              <a:gd name="connsiteX93" fmla="*/ 1137687 w 2764939"/>
              <a:gd name="connsiteY93" fmla="*/ 1064725 h 1573553"/>
              <a:gd name="connsiteX94" fmla="*/ 1085300 w 2764939"/>
              <a:gd name="connsiteY94" fmla="*/ 1040912 h 1573553"/>
              <a:gd name="connsiteX95" fmla="*/ 1111493 w 2764939"/>
              <a:gd name="connsiteY95" fmla="*/ 1017100 h 1573553"/>
              <a:gd name="connsiteX96" fmla="*/ 1156737 w 2764939"/>
              <a:gd name="connsiteY96" fmla="*/ 1021862 h 1573553"/>
              <a:gd name="connsiteX97" fmla="*/ 1151975 w 2764939"/>
              <a:gd name="connsiteY97" fmla="*/ 974237 h 1573553"/>
              <a:gd name="connsiteX98" fmla="*/ 1123400 w 2764939"/>
              <a:gd name="connsiteY98" fmla="*/ 969475 h 1573553"/>
              <a:gd name="connsiteX99" fmla="*/ 1128162 w 2764939"/>
              <a:gd name="connsiteY99" fmla="*/ 921850 h 1573553"/>
              <a:gd name="connsiteX100" fmla="*/ 1097206 w 2764939"/>
              <a:gd name="connsiteY100" fmla="*/ 907562 h 1573553"/>
              <a:gd name="connsiteX101" fmla="*/ 1099587 w 2764939"/>
              <a:gd name="connsiteY101" fmla="*/ 871843 h 1573553"/>
              <a:gd name="connsiteX102" fmla="*/ 1051962 w 2764939"/>
              <a:gd name="connsiteY102" fmla="*/ 857556 h 1573553"/>
              <a:gd name="connsiteX103" fmla="*/ 1032912 w 2764939"/>
              <a:gd name="connsiteY103" fmla="*/ 878987 h 1573553"/>
              <a:gd name="connsiteX104" fmla="*/ 1004335 w 2764939"/>
              <a:gd name="connsiteY104" fmla="*/ 881368 h 1573553"/>
              <a:gd name="connsiteX105" fmla="*/ 954331 w 2764939"/>
              <a:gd name="connsiteY105" fmla="*/ 886131 h 1573553"/>
              <a:gd name="connsiteX106" fmla="*/ 923375 w 2764939"/>
              <a:gd name="connsiteY106" fmla="*/ 907562 h 1573553"/>
              <a:gd name="connsiteX107" fmla="*/ 923375 w 2764939"/>
              <a:gd name="connsiteY107" fmla="*/ 876606 h 1573553"/>
              <a:gd name="connsiteX108" fmla="*/ 882893 w 2764939"/>
              <a:gd name="connsiteY108" fmla="*/ 871843 h 1573553"/>
              <a:gd name="connsiteX109" fmla="*/ 890035 w 2764939"/>
              <a:gd name="connsiteY109" fmla="*/ 893275 h 1573553"/>
              <a:gd name="connsiteX110" fmla="*/ 885275 w 2764939"/>
              <a:gd name="connsiteY110" fmla="*/ 912325 h 1573553"/>
              <a:gd name="connsiteX111" fmla="*/ 799550 w 2764939"/>
              <a:gd name="connsiteY111" fmla="*/ 859936 h 1573553"/>
              <a:gd name="connsiteX112" fmla="*/ 778118 w 2764939"/>
              <a:gd name="connsiteY112" fmla="*/ 826600 h 1573553"/>
              <a:gd name="connsiteX113" fmla="*/ 790025 w 2764939"/>
              <a:gd name="connsiteY113" fmla="*/ 786117 h 1573553"/>
              <a:gd name="connsiteX114" fmla="*/ 759068 w 2764939"/>
              <a:gd name="connsiteY114" fmla="*/ 781356 h 1573553"/>
              <a:gd name="connsiteX115" fmla="*/ 711443 w 2764939"/>
              <a:gd name="connsiteY115" fmla="*/ 795643 h 1573553"/>
              <a:gd name="connsiteX116" fmla="*/ 701918 w 2764939"/>
              <a:gd name="connsiteY116" fmla="*/ 809931 h 1573553"/>
              <a:gd name="connsiteX117" fmla="*/ 678106 w 2764939"/>
              <a:gd name="connsiteY117" fmla="*/ 826600 h 1573553"/>
              <a:gd name="connsiteX118" fmla="*/ 670962 w 2764939"/>
              <a:gd name="connsiteY118" fmla="*/ 843268 h 1573553"/>
              <a:gd name="connsiteX119" fmla="*/ 630481 w 2764939"/>
              <a:gd name="connsiteY119" fmla="*/ 876606 h 1573553"/>
              <a:gd name="connsiteX120" fmla="*/ 632860 w 2764939"/>
              <a:gd name="connsiteY120" fmla="*/ 898037 h 1573553"/>
              <a:gd name="connsiteX121" fmla="*/ 647150 w 2764939"/>
              <a:gd name="connsiteY121" fmla="*/ 917087 h 1573553"/>
              <a:gd name="connsiteX122" fmla="*/ 570950 w 2764939"/>
              <a:gd name="connsiteY122" fmla="*/ 902800 h 1573553"/>
              <a:gd name="connsiteX123" fmla="*/ 537612 w 2764939"/>
              <a:gd name="connsiteY123" fmla="*/ 907562 h 1573553"/>
              <a:gd name="connsiteX124" fmla="*/ 585235 w 2764939"/>
              <a:gd name="connsiteY124" fmla="*/ 938518 h 1573553"/>
              <a:gd name="connsiteX125" fmla="*/ 609050 w 2764939"/>
              <a:gd name="connsiteY125" fmla="*/ 950425 h 1573553"/>
              <a:gd name="connsiteX126" fmla="*/ 635243 w 2764939"/>
              <a:gd name="connsiteY126" fmla="*/ 1002812 h 1573553"/>
              <a:gd name="connsiteX127" fmla="*/ 568566 w 2764939"/>
              <a:gd name="connsiteY127" fmla="*/ 1019481 h 1573553"/>
              <a:gd name="connsiteX128" fmla="*/ 547137 w 2764939"/>
              <a:gd name="connsiteY128" fmla="*/ 1031387 h 1573553"/>
              <a:gd name="connsiteX129" fmla="*/ 523323 w 2764939"/>
              <a:gd name="connsiteY129" fmla="*/ 1002812 h 1573553"/>
              <a:gd name="connsiteX130" fmla="*/ 499510 w 2764939"/>
              <a:gd name="connsiteY130" fmla="*/ 971856 h 1573553"/>
              <a:gd name="connsiteX131" fmla="*/ 501891 w 2764939"/>
              <a:gd name="connsiteY131" fmla="*/ 933756 h 1573553"/>
              <a:gd name="connsiteX132" fmla="*/ 499510 w 2764939"/>
              <a:gd name="connsiteY132" fmla="*/ 914706 h 1573553"/>
              <a:gd name="connsiteX133" fmla="*/ 518560 w 2764939"/>
              <a:gd name="connsiteY133" fmla="*/ 881368 h 1573553"/>
              <a:gd name="connsiteX134" fmla="*/ 478080 w 2764939"/>
              <a:gd name="connsiteY134" fmla="*/ 890893 h 1573553"/>
              <a:gd name="connsiteX135" fmla="*/ 449504 w 2764939"/>
              <a:gd name="connsiteY135" fmla="*/ 952806 h 1573553"/>
              <a:gd name="connsiteX136" fmla="*/ 442360 w 2764939"/>
              <a:gd name="connsiteY136" fmla="*/ 976618 h 1573553"/>
              <a:gd name="connsiteX137" fmla="*/ 411404 w 2764939"/>
              <a:gd name="connsiteY137" fmla="*/ 993287 h 1573553"/>
              <a:gd name="connsiteX138" fmla="*/ 363779 w 2764939"/>
              <a:gd name="connsiteY138" fmla="*/ 990906 h 1573553"/>
              <a:gd name="connsiteX139" fmla="*/ 356635 w 2764939"/>
              <a:gd name="connsiteY139" fmla="*/ 1007575 h 1573553"/>
              <a:gd name="connsiteX140" fmla="*/ 356635 w 2764939"/>
              <a:gd name="connsiteY140" fmla="*/ 1055200 h 1573553"/>
              <a:gd name="connsiteX141" fmla="*/ 297104 w 2764939"/>
              <a:gd name="connsiteY141" fmla="*/ 1059962 h 1573553"/>
              <a:gd name="connsiteX142" fmla="*/ 235191 w 2764939"/>
              <a:gd name="connsiteY142" fmla="*/ 1093300 h 1573553"/>
              <a:gd name="connsiteX143" fmla="*/ 237573 w 2764939"/>
              <a:gd name="connsiteY143" fmla="*/ 1121875 h 1573553"/>
              <a:gd name="connsiteX144" fmla="*/ 185186 w 2764939"/>
              <a:gd name="connsiteY144" fmla="*/ 1109968 h 1573553"/>
              <a:gd name="connsiteX145" fmla="*/ 151848 w 2764939"/>
              <a:gd name="connsiteY145" fmla="*/ 1117112 h 1573553"/>
              <a:gd name="connsiteX146" fmla="*/ 106604 w 2764939"/>
              <a:gd name="connsiteY146" fmla="*/ 1098062 h 1573553"/>
              <a:gd name="connsiteX147" fmla="*/ 89936 w 2764939"/>
              <a:gd name="connsiteY147" fmla="*/ 1098062 h 1573553"/>
              <a:gd name="connsiteX148" fmla="*/ 6592 w 2764939"/>
              <a:gd name="connsiteY148" fmla="*/ 1121875 h 1573553"/>
              <a:gd name="connsiteX149" fmla="*/ 8974 w 2764939"/>
              <a:gd name="connsiteY149" fmla="*/ 1074250 h 1573553"/>
              <a:gd name="connsiteX150" fmla="*/ 9816 w 2764939"/>
              <a:gd name="connsiteY15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232810 w 2764939"/>
              <a:gd name="connsiteY21" fmla="*/ 247956 h 1573553"/>
              <a:gd name="connsiteX22" fmla="*/ 280435 w 2764939"/>
              <a:gd name="connsiteY22" fmla="*/ 293200 h 1573553"/>
              <a:gd name="connsiteX23" fmla="*/ 328062 w 2764939"/>
              <a:gd name="connsiteY23" fmla="*/ 364636 h 1573553"/>
              <a:gd name="connsiteX24" fmla="*/ 501893 w 2764939"/>
              <a:gd name="connsiteY24" fmla="*/ 250336 h 1573553"/>
              <a:gd name="connsiteX25" fmla="*/ 516179 w 2764939"/>
              <a:gd name="connsiteY25" fmla="*/ 359875 h 1573553"/>
              <a:gd name="connsiteX26" fmla="*/ 463791 w 2764939"/>
              <a:gd name="connsiteY26" fmla="*/ 424168 h 1573553"/>
              <a:gd name="connsiteX27" fmla="*/ 566185 w 2764939"/>
              <a:gd name="connsiteY27" fmla="*/ 517037 h 1573553"/>
              <a:gd name="connsiteX28" fmla="*/ 623337 w 2764939"/>
              <a:gd name="connsiteY28" fmla="*/ 495605 h 1573553"/>
              <a:gd name="connsiteX29" fmla="*/ 701916 w 2764939"/>
              <a:gd name="connsiteY29" fmla="*/ 483700 h 1573553"/>
              <a:gd name="connsiteX30" fmla="*/ 887656 w 2764939"/>
              <a:gd name="connsiteY30" fmla="*/ 562280 h 1573553"/>
              <a:gd name="connsiteX31" fmla="*/ 963857 w 2764939"/>
              <a:gd name="connsiteY31" fmla="*/ 426549 h 1573553"/>
              <a:gd name="connsiteX32" fmla="*/ 863843 w 2764939"/>
              <a:gd name="connsiteY32" fmla="*/ 417024 h 1573553"/>
              <a:gd name="connsiteX33" fmla="*/ 851937 w 2764939"/>
              <a:gd name="connsiteY33" fmla="*/ 357491 h 1573553"/>
              <a:gd name="connsiteX34" fmla="*/ 1090060 w 2764939"/>
              <a:gd name="connsiteY34" fmla="*/ 436075 h 1573553"/>
              <a:gd name="connsiteX35" fmla="*/ 1113873 w 2764939"/>
              <a:gd name="connsiteY35" fmla="*/ 500368 h 1573553"/>
              <a:gd name="connsiteX36" fmla="*/ 1135304 w 2764939"/>
              <a:gd name="connsiteY36" fmla="*/ 512275 h 1573553"/>
              <a:gd name="connsiteX37" fmla="*/ 1132923 w 2764939"/>
              <a:gd name="connsiteY37" fmla="*/ 421787 h 1573553"/>
              <a:gd name="connsiteX38" fmla="*/ 1185312 w 2764939"/>
              <a:gd name="connsiteY38" fmla="*/ 340823 h 1573553"/>
              <a:gd name="connsiteX39" fmla="*/ 1499302 w 2764939"/>
              <a:gd name="connsiteY39" fmla="*/ 250164 h 1573553"/>
              <a:gd name="connsiteX40" fmla="*/ 1640131 w 2764939"/>
              <a:gd name="connsiteY40" fmla="*/ 188423 h 1573553"/>
              <a:gd name="connsiteX41" fmla="*/ 1794912 w 2764939"/>
              <a:gd name="connsiteY41" fmla="*/ 183660 h 1573553"/>
              <a:gd name="connsiteX42" fmla="*/ 1866350 w 2764939"/>
              <a:gd name="connsiteY42" fmla="*/ 309866 h 1573553"/>
              <a:gd name="connsiteX43" fmla="*/ 2028275 w 2764939"/>
              <a:gd name="connsiteY43" fmla="*/ 271766 h 1573553"/>
              <a:gd name="connsiteX44" fmla="*/ 1933025 w 2764939"/>
              <a:gd name="connsiteY44" fmla="*/ 359873 h 1573553"/>
              <a:gd name="connsiteX45" fmla="*/ 2047325 w 2764939"/>
              <a:gd name="connsiteY45" fmla="*/ 331298 h 1573553"/>
              <a:gd name="connsiteX46" fmla="*/ 2142574 w 2764939"/>
              <a:gd name="connsiteY46" fmla="*/ 271766 h 1573553"/>
              <a:gd name="connsiteX47" fmla="*/ 2066375 w 2764939"/>
              <a:gd name="connsiteY47" fmla="*/ 264623 h 1573553"/>
              <a:gd name="connsiteX48" fmla="*/ 2066375 w 2764939"/>
              <a:gd name="connsiteY48" fmla="*/ 202710 h 1573553"/>
              <a:gd name="connsiteX49" fmla="*/ 2116380 w 2764939"/>
              <a:gd name="connsiteY49" fmla="*/ 202710 h 1573553"/>
              <a:gd name="connsiteX50" fmla="*/ 2223536 w 2764939"/>
              <a:gd name="connsiteY50" fmla="*/ 97935 h 1573553"/>
              <a:gd name="connsiteX51" fmla="*/ 2273542 w 2764939"/>
              <a:gd name="connsiteY51" fmla="*/ 305 h 1573553"/>
              <a:gd name="connsiteX52" fmla="*/ 2237824 w 2764939"/>
              <a:gd name="connsiteY52" fmla="*/ 114604 h 1573553"/>
              <a:gd name="connsiteX53" fmla="*/ 2164006 w 2764939"/>
              <a:gd name="connsiteY53" fmla="*/ 193186 h 1573553"/>
              <a:gd name="connsiteX54" fmla="*/ 2333075 w 2764939"/>
              <a:gd name="connsiteY54" fmla="*/ 257480 h 1573553"/>
              <a:gd name="connsiteX55" fmla="*/ 2735505 w 2764939"/>
              <a:gd name="connsiteY55" fmla="*/ 205092 h 1573553"/>
              <a:gd name="connsiteX56" fmla="*/ 2698276 w 2764939"/>
              <a:gd name="connsiteY56" fmla="*/ 559163 h 1573553"/>
              <a:gd name="connsiteX57" fmla="*/ 2630731 w 2764939"/>
              <a:gd name="connsiteY57" fmla="*/ 967092 h 1573553"/>
              <a:gd name="connsiteX58" fmla="*/ 2461662 w 2764939"/>
              <a:gd name="connsiteY58" fmla="*/ 869462 h 1573553"/>
              <a:gd name="connsiteX59" fmla="*/ 2297356 w 2764939"/>
              <a:gd name="connsiteY59" fmla="*/ 926612 h 1573553"/>
              <a:gd name="connsiteX60" fmla="*/ 2275925 w 2764939"/>
              <a:gd name="connsiteY60" fmla="*/ 1062342 h 1573553"/>
              <a:gd name="connsiteX61" fmla="*/ 2042562 w 2764939"/>
              <a:gd name="connsiteY61" fmla="*/ 1148067 h 1573553"/>
              <a:gd name="connsiteX62" fmla="*/ 2021131 w 2764939"/>
              <a:gd name="connsiteY62" fmla="*/ 1238556 h 1573553"/>
              <a:gd name="connsiteX63" fmla="*/ 1954456 w 2764939"/>
              <a:gd name="connsiteY63" fmla="*/ 1309993 h 1573553"/>
              <a:gd name="connsiteX64" fmla="*/ 2013987 w 2764939"/>
              <a:gd name="connsiteY64" fmla="*/ 1350474 h 1573553"/>
              <a:gd name="connsiteX65" fmla="*/ 1921118 w 2764939"/>
              <a:gd name="connsiteY65" fmla="*/ 1450487 h 1573553"/>
              <a:gd name="connsiteX66" fmla="*/ 1899687 w 2764939"/>
              <a:gd name="connsiteY66" fmla="*/ 1533831 h 1573553"/>
              <a:gd name="connsiteX67" fmla="*/ 1808865 w 2764939"/>
              <a:gd name="connsiteY67" fmla="*/ 1573012 h 1573553"/>
              <a:gd name="connsiteX68" fmla="*/ 1728235 w 2764939"/>
              <a:gd name="connsiteY68" fmla="*/ 1557643 h 1573553"/>
              <a:gd name="connsiteX69" fmla="*/ 1702041 w 2764939"/>
              <a:gd name="connsiteY69" fmla="*/ 1571931 h 1573553"/>
              <a:gd name="connsiteX70" fmla="*/ 1647275 w 2764939"/>
              <a:gd name="connsiteY70" fmla="*/ 1543356 h 1573553"/>
              <a:gd name="connsiteX71" fmla="*/ 1606791 w 2764939"/>
              <a:gd name="connsiteY71" fmla="*/ 1507637 h 1573553"/>
              <a:gd name="connsiteX72" fmla="*/ 1563931 w 2764939"/>
              <a:gd name="connsiteY72" fmla="*/ 1479061 h 1573553"/>
              <a:gd name="connsiteX73" fmla="*/ 1592504 w 2764939"/>
              <a:gd name="connsiteY73" fmla="*/ 1455250 h 1573553"/>
              <a:gd name="connsiteX74" fmla="*/ 1580598 w 2764939"/>
              <a:gd name="connsiteY74" fmla="*/ 1438581 h 1573553"/>
              <a:gd name="connsiteX75" fmla="*/ 1518685 w 2764939"/>
              <a:gd name="connsiteY75" fmla="*/ 1426675 h 1573553"/>
              <a:gd name="connsiteX76" fmla="*/ 1499635 w 2764939"/>
              <a:gd name="connsiteY76" fmla="*/ 1402862 h 1573553"/>
              <a:gd name="connsiteX77" fmla="*/ 1461537 w 2764939"/>
              <a:gd name="connsiteY77" fmla="*/ 1379050 h 1573553"/>
              <a:gd name="connsiteX78" fmla="*/ 1456773 w 2764939"/>
              <a:gd name="connsiteY78" fmla="*/ 1390956 h 1573553"/>
              <a:gd name="connsiteX79" fmla="*/ 1471062 w 2764939"/>
              <a:gd name="connsiteY79" fmla="*/ 1429056 h 1573553"/>
              <a:gd name="connsiteX80" fmla="*/ 1440104 w 2764939"/>
              <a:gd name="connsiteY80" fmla="*/ 1443343 h 1573553"/>
              <a:gd name="connsiteX81" fmla="*/ 1413912 w 2764939"/>
              <a:gd name="connsiteY81" fmla="*/ 1457630 h 1573553"/>
              <a:gd name="connsiteX82" fmla="*/ 1397241 w 2764939"/>
              <a:gd name="connsiteY82" fmla="*/ 1450487 h 1573553"/>
              <a:gd name="connsiteX83" fmla="*/ 1351998 w 2764939"/>
              <a:gd name="connsiteY83" fmla="*/ 1388575 h 1573553"/>
              <a:gd name="connsiteX84" fmla="*/ 1306756 w 2764939"/>
              <a:gd name="connsiteY84" fmla="*/ 1355237 h 1573553"/>
              <a:gd name="connsiteX85" fmla="*/ 1328187 w 2764939"/>
              <a:gd name="connsiteY85" fmla="*/ 1338568 h 1573553"/>
              <a:gd name="connsiteX86" fmla="*/ 1349618 w 2764939"/>
              <a:gd name="connsiteY86" fmla="*/ 1298087 h 1573553"/>
              <a:gd name="connsiteX87" fmla="*/ 1335329 w 2764939"/>
              <a:gd name="connsiteY87" fmla="*/ 1286181 h 1573553"/>
              <a:gd name="connsiteX88" fmla="*/ 1297231 w 2764939"/>
              <a:gd name="connsiteY88" fmla="*/ 1288562 h 1573553"/>
              <a:gd name="connsiteX89" fmla="*/ 1221031 w 2764939"/>
              <a:gd name="connsiteY89" fmla="*/ 1245700 h 1573553"/>
              <a:gd name="connsiteX90" fmla="*/ 1178166 w 2764939"/>
              <a:gd name="connsiteY90" fmla="*/ 1226650 h 1573553"/>
              <a:gd name="connsiteX91" fmla="*/ 1168643 w 2764939"/>
              <a:gd name="connsiteY91" fmla="*/ 1226650 h 1573553"/>
              <a:gd name="connsiteX92" fmla="*/ 1156737 w 2764939"/>
              <a:gd name="connsiteY92" fmla="*/ 1162356 h 1573553"/>
              <a:gd name="connsiteX93" fmla="*/ 1168643 w 2764939"/>
              <a:gd name="connsiteY93" fmla="*/ 1098062 h 1573553"/>
              <a:gd name="connsiteX94" fmla="*/ 1137687 w 2764939"/>
              <a:gd name="connsiteY94" fmla="*/ 1064725 h 1573553"/>
              <a:gd name="connsiteX95" fmla="*/ 1085300 w 2764939"/>
              <a:gd name="connsiteY95" fmla="*/ 1040912 h 1573553"/>
              <a:gd name="connsiteX96" fmla="*/ 1111493 w 2764939"/>
              <a:gd name="connsiteY96" fmla="*/ 1017100 h 1573553"/>
              <a:gd name="connsiteX97" fmla="*/ 1156737 w 2764939"/>
              <a:gd name="connsiteY97" fmla="*/ 1021862 h 1573553"/>
              <a:gd name="connsiteX98" fmla="*/ 1151975 w 2764939"/>
              <a:gd name="connsiteY98" fmla="*/ 974237 h 1573553"/>
              <a:gd name="connsiteX99" fmla="*/ 1123400 w 2764939"/>
              <a:gd name="connsiteY99" fmla="*/ 969475 h 1573553"/>
              <a:gd name="connsiteX100" fmla="*/ 1128162 w 2764939"/>
              <a:gd name="connsiteY100" fmla="*/ 921850 h 1573553"/>
              <a:gd name="connsiteX101" fmla="*/ 1097206 w 2764939"/>
              <a:gd name="connsiteY101" fmla="*/ 907562 h 1573553"/>
              <a:gd name="connsiteX102" fmla="*/ 1099587 w 2764939"/>
              <a:gd name="connsiteY102" fmla="*/ 871843 h 1573553"/>
              <a:gd name="connsiteX103" fmla="*/ 1051962 w 2764939"/>
              <a:gd name="connsiteY103" fmla="*/ 857556 h 1573553"/>
              <a:gd name="connsiteX104" fmla="*/ 1032912 w 2764939"/>
              <a:gd name="connsiteY104" fmla="*/ 878987 h 1573553"/>
              <a:gd name="connsiteX105" fmla="*/ 1004335 w 2764939"/>
              <a:gd name="connsiteY105" fmla="*/ 881368 h 1573553"/>
              <a:gd name="connsiteX106" fmla="*/ 954331 w 2764939"/>
              <a:gd name="connsiteY106" fmla="*/ 886131 h 1573553"/>
              <a:gd name="connsiteX107" fmla="*/ 923375 w 2764939"/>
              <a:gd name="connsiteY107" fmla="*/ 907562 h 1573553"/>
              <a:gd name="connsiteX108" fmla="*/ 923375 w 2764939"/>
              <a:gd name="connsiteY108" fmla="*/ 876606 h 1573553"/>
              <a:gd name="connsiteX109" fmla="*/ 882893 w 2764939"/>
              <a:gd name="connsiteY109" fmla="*/ 871843 h 1573553"/>
              <a:gd name="connsiteX110" fmla="*/ 890035 w 2764939"/>
              <a:gd name="connsiteY110" fmla="*/ 893275 h 1573553"/>
              <a:gd name="connsiteX111" fmla="*/ 885275 w 2764939"/>
              <a:gd name="connsiteY111" fmla="*/ 912325 h 1573553"/>
              <a:gd name="connsiteX112" fmla="*/ 799550 w 2764939"/>
              <a:gd name="connsiteY112" fmla="*/ 859936 h 1573553"/>
              <a:gd name="connsiteX113" fmla="*/ 778118 w 2764939"/>
              <a:gd name="connsiteY113" fmla="*/ 826600 h 1573553"/>
              <a:gd name="connsiteX114" fmla="*/ 790025 w 2764939"/>
              <a:gd name="connsiteY114" fmla="*/ 786117 h 1573553"/>
              <a:gd name="connsiteX115" fmla="*/ 759068 w 2764939"/>
              <a:gd name="connsiteY115" fmla="*/ 781356 h 1573553"/>
              <a:gd name="connsiteX116" fmla="*/ 711443 w 2764939"/>
              <a:gd name="connsiteY116" fmla="*/ 795643 h 1573553"/>
              <a:gd name="connsiteX117" fmla="*/ 701918 w 2764939"/>
              <a:gd name="connsiteY117" fmla="*/ 809931 h 1573553"/>
              <a:gd name="connsiteX118" fmla="*/ 678106 w 2764939"/>
              <a:gd name="connsiteY118" fmla="*/ 826600 h 1573553"/>
              <a:gd name="connsiteX119" fmla="*/ 670962 w 2764939"/>
              <a:gd name="connsiteY119" fmla="*/ 843268 h 1573553"/>
              <a:gd name="connsiteX120" fmla="*/ 630481 w 2764939"/>
              <a:gd name="connsiteY120" fmla="*/ 876606 h 1573553"/>
              <a:gd name="connsiteX121" fmla="*/ 632860 w 2764939"/>
              <a:gd name="connsiteY121" fmla="*/ 898037 h 1573553"/>
              <a:gd name="connsiteX122" fmla="*/ 647150 w 2764939"/>
              <a:gd name="connsiteY122" fmla="*/ 917087 h 1573553"/>
              <a:gd name="connsiteX123" fmla="*/ 570950 w 2764939"/>
              <a:gd name="connsiteY123" fmla="*/ 902800 h 1573553"/>
              <a:gd name="connsiteX124" fmla="*/ 537612 w 2764939"/>
              <a:gd name="connsiteY124" fmla="*/ 907562 h 1573553"/>
              <a:gd name="connsiteX125" fmla="*/ 585235 w 2764939"/>
              <a:gd name="connsiteY125" fmla="*/ 938518 h 1573553"/>
              <a:gd name="connsiteX126" fmla="*/ 609050 w 2764939"/>
              <a:gd name="connsiteY126" fmla="*/ 950425 h 1573553"/>
              <a:gd name="connsiteX127" fmla="*/ 635243 w 2764939"/>
              <a:gd name="connsiteY127" fmla="*/ 1002812 h 1573553"/>
              <a:gd name="connsiteX128" fmla="*/ 568566 w 2764939"/>
              <a:gd name="connsiteY128" fmla="*/ 1019481 h 1573553"/>
              <a:gd name="connsiteX129" fmla="*/ 547137 w 2764939"/>
              <a:gd name="connsiteY129" fmla="*/ 1031387 h 1573553"/>
              <a:gd name="connsiteX130" fmla="*/ 523323 w 2764939"/>
              <a:gd name="connsiteY130" fmla="*/ 1002812 h 1573553"/>
              <a:gd name="connsiteX131" fmla="*/ 499510 w 2764939"/>
              <a:gd name="connsiteY131" fmla="*/ 971856 h 1573553"/>
              <a:gd name="connsiteX132" fmla="*/ 501891 w 2764939"/>
              <a:gd name="connsiteY132" fmla="*/ 933756 h 1573553"/>
              <a:gd name="connsiteX133" fmla="*/ 499510 w 2764939"/>
              <a:gd name="connsiteY133" fmla="*/ 914706 h 1573553"/>
              <a:gd name="connsiteX134" fmla="*/ 518560 w 2764939"/>
              <a:gd name="connsiteY134" fmla="*/ 881368 h 1573553"/>
              <a:gd name="connsiteX135" fmla="*/ 478080 w 2764939"/>
              <a:gd name="connsiteY135" fmla="*/ 890893 h 1573553"/>
              <a:gd name="connsiteX136" fmla="*/ 449504 w 2764939"/>
              <a:gd name="connsiteY136" fmla="*/ 952806 h 1573553"/>
              <a:gd name="connsiteX137" fmla="*/ 442360 w 2764939"/>
              <a:gd name="connsiteY137" fmla="*/ 976618 h 1573553"/>
              <a:gd name="connsiteX138" fmla="*/ 411404 w 2764939"/>
              <a:gd name="connsiteY138" fmla="*/ 993287 h 1573553"/>
              <a:gd name="connsiteX139" fmla="*/ 363779 w 2764939"/>
              <a:gd name="connsiteY139" fmla="*/ 990906 h 1573553"/>
              <a:gd name="connsiteX140" fmla="*/ 356635 w 2764939"/>
              <a:gd name="connsiteY140" fmla="*/ 1007575 h 1573553"/>
              <a:gd name="connsiteX141" fmla="*/ 356635 w 2764939"/>
              <a:gd name="connsiteY141" fmla="*/ 1055200 h 1573553"/>
              <a:gd name="connsiteX142" fmla="*/ 297104 w 2764939"/>
              <a:gd name="connsiteY142" fmla="*/ 1059962 h 1573553"/>
              <a:gd name="connsiteX143" fmla="*/ 235191 w 2764939"/>
              <a:gd name="connsiteY143" fmla="*/ 1093300 h 1573553"/>
              <a:gd name="connsiteX144" fmla="*/ 237573 w 2764939"/>
              <a:gd name="connsiteY144" fmla="*/ 1121875 h 1573553"/>
              <a:gd name="connsiteX145" fmla="*/ 185186 w 2764939"/>
              <a:gd name="connsiteY145" fmla="*/ 1109968 h 1573553"/>
              <a:gd name="connsiteX146" fmla="*/ 151848 w 2764939"/>
              <a:gd name="connsiteY146" fmla="*/ 1117112 h 1573553"/>
              <a:gd name="connsiteX147" fmla="*/ 106604 w 2764939"/>
              <a:gd name="connsiteY147" fmla="*/ 1098062 h 1573553"/>
              <a:gd name="connsiteX148" fmla="*/ 89936 w 2764939"/>
              <a:gd name="connsiteY148" fmla="*/ 1098062 h 1573553"/>
              <a:gd name="connsiteX149" fmla="*/ 6592 w 2764939"/>
              <a:gd name="connsiteY149" fmla="*/ 1121875 h 1573553"/>
              <a:gd name="connsiteX150" fmla="*/ 8974 w 2764939"/>
              <a:gd name="connsiteY150" fmla="*/ 1074250 h 1573553"/>
              <a:gd name="connsiteX151" fmla="*/ 9816 w 2764939"/>
              <a:gd name="connsiteY15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20891 w 2764939"/>
              <a:gd name="connsiteY20" fmla="*/ 255100 h 1573553"/>
              <a:gd name="connsiteX21" fmla="*/ 144706 w 2764939"/>
              <a:gd name="connsiteY21" fmla="*/ 224142 h 1573553"/>
              <a:gd name="connsiteX22" fmla="*/ 232810 w 2764939"/>
              <a:gd name="connsiteY22" fmla="*/ 247956 h 1573553"/>
              <a:gd name="connsiteX23" fmla="*/ 280435 w 2764939"/>
              <a:gd name="connsiteY23" fmla="*/ 293200 h 1573553"/>
              <a:gd name="connsiteX24" fmla="*/ 328062 w 2764939"/>
              <a:gd name="connsiteY24" fmla="*/ 364636 h 1573553"/>
              <a:gd name="connsiteX25" fmla="*/ 501893 w 2764939"/>
              <a:gd name="connsiteY25" fmla="*/ 250336 h 1573553"/>
              <a:gd name="connsiteX26" fmla="*/ 516179 w 2764939"/>
              <a:gd name="connsiteY26" fmla="*/ 359875 h 1573553"/>
              <a:gd name="connsiteX27" fmla="*/ 463791 w 2764939"/>
              <a:gd name="connsiteY27" fmla="*/ 424168 h 1573553"/>
              <a:gd name="connsiteX28" fmla="*/ 566185 w 2764939"/>
              <a:gd name="connsiteY28" fmla="*/ 517037 h 1573553"/>
              <a:gd name="connsiteX29" fmla="*/ 623337 w 2764939"/>
              <a:gd name="connsiteY29" fmla="*/ 495605 h 1573553"/>
              <a:gd name="connsiteX30" fmla="*/ 701916 w 2764939"/>
              <a:gd name="connsiteY30" fmla="*/ 483700 h 1573553"/>
              <a:gd name="connsiteX31" fmla="*/ 887656 w 2764939"/>
              <a:gd name="connsiteY31" fmla="*/ 562280 h 1573553"/>
              <a:gd name="connsiteX32" fmla="*/ 963857 w 2764939"/>
              <a:gd name="connsiteY32" fmla="*/ 426549 h 1573553"/>
              <a:gd name="connsiteX33" fmla="*/ 863843 w 2764939"/>
              <a:gd name="connsiteY33" fmla="*/ 417024 h 1573553"/>
              <a:gd name="connsiteX34" fmla="*/ 851937 w 2764939"/>
              <a:gd name="connsiteY34" fmla="*/ 357491 h 1573553"/>
              <a:gd name="connsiteX35" fmla="*/ 1090060 w 2764939"/>
              <a:gd name="connsiteY35" fmla="*/ 436075 h 1573553"/>
              <a:gd name="connsiteX36" fmla="*/ 1113873 w 2764939"/>
              <a:gd name="connsiteY36" fmla="*/ 500368 h 1573553"/>
              <a:gd name="connsiteX37" fmla="*/ 1135304 w 2764939"/>
              <a:gd name="connsiteY37" fmla="*/ 512275 h 1573553"/>
              <a:gd name="connsiteX38" fmla="*/ 1132923 w 2764939"/>
              <a:gd name="connsiteY38" fmla="*/ 421787 h 1573553"/>
              <a:gd name="connsiteX39" fmla="*/ 1185312 w 2764939"/>
              <a:gd name="connsiteY39" fmla="*/ 340823 h 1573553"/>
              <a:gd name="connsiteX40" fmla="*/ 1499302 w 2764939"/>
              <a:gd name="connsiteY40" fmla="*/ 250164 h 1573553"/>
              <a:gd name="connsiteX41" fmla="*/ 1640131 w 2764939"/>
              <a:gd name="connsiteY41" fmla="*/ 188423 h 1573553"/>
              <a:gd name="connsiteX42" fmla="*/ 1794912 w 2764939"/>
              <a:gd name="connsiteY42" fmla="*/ 183660 h 1573553"/>
              <a:gd name="connsiteX43" fmla="*/ 1866350 w 2764939"/>
              <a:gd name="connsiteY43" fmla="*/ 309866 h 1573553"/>
              <a:gd name="connsiteX44" fmla="*/ 2028275 w 2764939"/>
              <a:gd name="connsiteY44" fmla="*/ 271766 h 1573553"/>
              <a:gd name="connsiteX45" fmla="*/ 1933025 w 2764939"/>
              <a:gd name="connsiteY45" fmla="*/ 359873 h 1573553"/>
              <a:gd name="connsiteX46" fmla="*/ 2047325 w 2764939"/>
              <a:gd name="connsiteY46" fmla="*/ 331298 h 1573553"/>
              <a:gd name="connsiteX47" fmla="*/ 2142574 w 2764939"/>
              <a:gd name="connsiteY47" fmla="*/ 271766 h 1573553"/>
              <a:gd name="connsiteX48" fmla="*/ 2066375 w 2764939"/>
              <a:gd name="connsiteY48" fmla="*/ 264623 h 1573553"/>
              <a:gd name="connsiteX49" fmla="*/ 2066375 w 2764939"/>
              <a:gd name="connsiteY49" fmla="*/ 202710 h 1573553"/>
              <a:gd name="connsiteX50" fmla="*/ 2116380 w 2764939"/>
              <a:gd name="connsiteY50" fmla="*/ 202710 h 1573553"/>
              <a:gd name="connsiteX51" fmla="*/ 2223536 w 2764939"/>
              <a:gd name="connsiteY51" fmla="*/ 97935 h 1573553"/>
              <a:gd name="connsiteX52" fmla="*/ 2273542 w 2764939"/>
              <a:gd name="connsiteY52" fmla="*/ 305 h 1573553"/>
              <a:gd name="connsiteX53" fmla="*/ 2237824 w 2764939"/>
              <a:gd name="connsiteY53" fmla="*/ 114604 h 1573553"/>
              <a:gd name="connsiteX54" fmla="*/ 2164006 w 2764939"/>
              <a:gd name="connsiteY54" fmla="*/ 193186 h 1573553"/>
              <a:gd name="connsiteX55" fmla="*/ 2333075 w 2764939"/>
              <a:gd name="connsiteY55" fmla="*/ 257480 h 1573553"/>
              <a:gd name="connsiteX56" fmla="*/ 2735505 w 2764939"/>
              <a:gd name="connsiteY56" fmla="*/ 205092 h 1573553"/>
              <a:gd name="connsiteX57" fmla="*/ 2698276 w 2764939"/>
              <a:gd name="connsiteY57" fmla="*/ 559163 h 1573553"/>
              <a:gd name="connsiteX58" fmla="*/ 2630731 w 2764939"/>
              <a:gd name="connsiteY58" fmla="*/ 967092 h 1573553"/>
              <a:gd name="connsiteX59" fmla="*/ 2461662 w 2764939"/>
              <a:gd name="connsiteY59" fmla="*/ 869462 h 1573553"/>
              <a:gd name="connsiteX60" fmla="*/ 2297356 w 2764939"/>
              <a:gd name="connsiteY60" fmla="*/ 926612 h 1573553"/>
              <a:gd name="connsiteX61" fmla="*/ 2275925 w 2764939"/>
              <a:gd name="connsiteY61" fmla="*/ 1062342 h 1573553"/>
              <a:gd name="connsiteX62" fmla="*/ 2042562 w 2764939"/>
              <a:gd name="connsiteY62" fmla="*/ 1148067 h 1573553"/>
              <a:gd name="connsiteX63" fmla="*/ 2021131 w 2764939"/>
              <a:gd name="connsiteY63" fmla="*/ 1238556 h 1573553"/>
              <a:gd name="connsiteX64" fmla="*/ 1954456 w 2764939"/>
              <a:gd name="connsiteY64" fmla="*/ 1309993 h 1573553"/>
              <a:gd name="connsiteX65" fmla="*/ 2013987 w 2764939"/>
              <a:gd name="connsiteY65" fmla="*/ 1350474 h 1573553"/>
              <a:gd name="connsiteX66" fmla="*/ 1921118 w 2764939"/>
              <a:gd name="connsiteY66" fmla="*/ 1450487 h 1573553"/>
              <a:gd name="connsiteX67" fmla="*/ 1899687 w 2764939"/>
              <a:gd name="connsiteY67" fmla="*/ 1533831 h 1573553"/>
              <a:gd name="connsiteX68" fmla="*/ 1808865 w 2764939"/>
              <a:gd name="connsiteY68" fmla="*/ 1573012 h 1573553"/>
              <a:gd name="connsiteX69" fmla="*/ 1728235 w 2764939"/>
              <a:gd name="connsiteY69" fmla="*/ 1557643 h 1573553"/>
              <a:gd name="connsiteX70" fmla="*/ 1702041 w 2764939"/>
              <a:gd name="connsiteY70" fmla="*/ 1571931 h 1573553"/>
              <a:gd name="connsiteX71" fmla="*/ 1647275 w 2764939"/>
              <a:gd name="connsiteY71" fmla="*/ 1543356 h 1573553"/>
              <a:gd name="connsiteX72" fmla="*/ 1606791 w 2764939"/>
              <a:gd name="connsiteY72" fmla="*/ 1507637 h 1573553"/>
              <a:gd name="connsiteX73" fmla="*/ 1563931 w 2764939"/>
              <a:gd name="connsiteY73" fmla="*/ 1479061 h 1573553"/>
              <a:gd name="connsiteX74" fmla="*/ 1592504 w 2764939"/>
              <a:gd name="connsiteY74" fmla="*/ 1455250 h 1573553"/>
              <a:gd name="connsiteX75" fmla="*/ 1580598 w 2764939"/>
              <a:gd name="connsiteY75" fmla="*/ 1438581 h 1573553"/>
              <a:gd name="connsiteX76" fmla="*/ 1518685 w 2764939"/>
              <a:gd name="connsiteY76" fmla="*/ 1426675 h 1573553"/>
              <a:gd name="connsiteX77" fmla="*/ 1499635 w 2764939"/>
              <a:gd name="connsiteY77" fmla="*/ 1402862 h 1573553"/>
              <a:gd name="connsiteX78" fmla="*/ 1461537 w 2764939"/>
              <a:gd name="connsiteY78" fmla="*/ 1379050 h 1573553"/>
              <a:gd name="connsiteX79" fmla="*/ 1456773 w 2764939"/>
              <a:gd name="connsiteY79" fmla="*/ 1390956 h 1573553"/>
              <a:gd name="connsiteX80" fmla="*/ 1471062 w 2764939"/>
              <a:gd name="connsiteY80" fmla="*/ 1429056 h 1573553"/>
              <a:gd name="connsiteX81" fmla="*/ 1440104 w 2764939"/>
              <a:gd name="connsiteY81" fmla="*/ 1443343 h 1573553"/>
              <a:gd name="connsiteX82" fmla="*/ 1413912 w 2764939"/>
              <a:gd name="connsiteY82" fmla="*/ 1457630 h 1573553"/>
              <a:gd name="connsiteX83" fmla="*/ 1397241 w 2764939"/>
              <a:gd name="connsiteY83" fmla="*/ 1450487 h 1573553"/>
              <a:gd name="connsiteX84" fmla="*/ 1351998 w 2764939"/>
              <a:gd name="connsiteY84" fmla="*/ 1388575 h 1573553"/>
              <a:gd name="connsiteX85" fmla="*/ 1306756 w 2764939"/>
              <a:gd name="connsiteY85" fmla="*/ 1355237 h 1573553"/>
              <a:gd name="connsiteX86" fmla="*/ 1328187 w 2764939"/>
              <a:gd name="connsiteY86" fmla="*/ 1338568 h 1573553"/>
              <a:gd name="connsiteX87" fmla="*/ 1349618 w 2764939"/>
              <a:gd name="connsiteY87" fmla="*/ 1298087 h 1573553"/>
              <a:gd name="connsiteX88" fmla="*/ 1335329 w 2764939"/>
              <a:gd name="connsiteY88" fmla="*/ 1286181 h 1573553"/>
              <a:gd name="connsiteX89" fmla="*/ 1297231 w 2764939"/>
              <a:gd name="connsiteY89" fmla="*/ 1288562 h 1573553"/>
              <a:gd name="connsiteX90" fmla="*/ 1221031 w 2764939"/>
              <a:gd name="connsiteY90" fmla="*/ 1245700 h 1573553"/>
              <a:gd name="connsiteX91" fmla="*/ 1178166 w 2764939"/>
              <a:gd name="connsiteY91" fmla="*/ 1226650 h 1573553"/>
              <a:gd name="connsiteX92" fmla="*/ 1168643 w 2764939"/>
              <a:gd name="connsiteY92" fmla="*/ 1226650 h 1573553"/>
              <a:gd name="connsiteX93" fmla="*/ 1156737 w 2764939"/>
              <a:gd name="connsiteY93" fmla="*/ 1162356 h 1573553"/>
              <a:gd name="connsiteX94" fmla="*/ 1168643 w 2764939"/>
              <a:gd name="connsiteY94" fmla="*/ 1098062 h 1573553"/>
              <a:gd name="connsiteX95" fmla="*/ 1137687 w 2764939"/>
              <a:gd name="connsiteY95" fmla="*/ 1064725 h 1573553"/>
              <a:gd name="connsiteX96" fmla="*/ 1085300 w 2764939"/>
              <a:gd name="connsiteY96" fmla="*/ 1040912 h 1573553"/>
              <a:gd name="connsiteX97" fmla="*/ 1111493 w 2764939"/>
              <a:gd name="connsiteY97" fmla="*/ 1017100 h 1573553"/>
              <a:gd name="connsiteX98" fmla="*/ 1156737 w 2764939"/>
              <a:gd name="connsiteY98" fmla="*/ 1021862 h 1573553"/>
              <a:gd name="connsiteX99" fmla="*/ 1151975 w 2764939"/>
              <a:gd name="connsiteY99" fmla="*/ 974237 h 1573553"/>
              <a:gd name="connsiteX100" fmla="*/ 1123400 w 2764939"/>
              <a:gd name="connsiteY100" fmla="*/ 969475 h 1573553"/>
              <a:gd name="connsiteX101" fmla="*/ 1128162 w 2764939"/>
              <a:gd name="connsiteY101" fmla="*/ 921850 h 1573553"/>
              <a:gd name="connsiteX102" fmla="*/ 1097206 w 2764939"/>
              <a:gd name="connsiteY102" fmla="*/ 907562 h 1573553"/>
              <a:gd name="connsiteX103" fmla="*/ 1099587 w 2764939"/>
              <a:gd name="connsiteY103" fmla="*/ 871843 h 1573553"/>
              <a:gd name="connsiteX104" fmla="*/ 1051962 w 2764939"/>
              <a:gd name="connsiteY104" fmla="*/ 857556 h 1573553"/>
              <a:gd name="connsiteX105" fmla="*/ 1032912 w 2764939"/>
              <a:gd name="connsiteY105" fmla="*/ 878987 h 1573553"/>
              <a:gd name="connsiteX106" fmla="*/ 1004335 w 2764939"/>
              <a:gd name="connsiteY106" fmla="*/ 881368 h 1573553"/>
              <a:gd name="connsiteX107" fmla="*/ 954331 w 2764939"/>
              <a:gd name="connsiteY107" fmla="*/ 886131 h 1573553"/>
              <a:gd name="connsiteX108" fmla="*/ 923375 w 2764939"/>
              <a:gd name="connsiteY108" fmla="*/ 907562 h 1573553"/>
              <a:gd name="connsiteX109" fmla="*/ 923375 w 2764939"/>
              <a:gd name="connsiteY109" fmla="*/ 876606 h 1573553"/>
              <a:gd name="connsiteX110" fmla="*/ 882893 w 2764939"/>
              <a:gd name="connsiteY110" fmla="*/ 871843 h 1573553"/>
              <a:gd name="connsiteX111" fmla="*/ 890035 w 2764939"/>
              <a:gd name="connsiteY111" fmla="*/ 893275 h 1573553"/>
              <a:gd name="connsiteX112" fmla="*/ 885275 w 2764939"/>
              <a:gd name="connsiteY112" fmla="*/ 912325 h 1573553"/>
              <a:gd name="connsiteX113" fmla="*/ 799550 w 2764939"/>
              <a:gd name="connsiteY113" fmla="*/ 859936 h 1573553"/>
              <a:gd name="connsiteX114" fmla="*/ 778118 w 2764939"/>
              <a:gd name="connsiteY114" fmla="*/ 826600 h 1573553"/>
              <a:gd name="connsiteX115" fmla="*/ 790025 w 2764939"/>
              <a:gd name="connsiteY115" fmla="*/ 786117 h 1573553"/>
              <a:gd name="connsiteX116" fmla="*/ 759068 w 2764939"/>
              <a:gd name="connsiteY116" fmla="*/ 781356 h 1573553"/>
              <a:gd name="connsiteX117" fmla="*/ 711443 w 2764939"/>
              <a:gd name="connsiteY117" fmla="*/ 795643 h 1573553"/>
              <a:gd name="connsiteX118" fmla="*/ 701918 w 2764939"/>
              <a:gd name="connsiteY118" fmla="*/ 809931 h 1573553"/>
              <a:gd name="connsiteX119" fmla="*/ 678106 w 2764939"/>
              <a:gd name="connsiteY119" fmla="*/ 826600 h 1573553"/>
              <a:gd name="connsiteX120" fmla="*/ 670962 w 2764939"/>
              <a:gd name="connsiteY120" fmla="*/ 843268 h 1573553"/>
              <a:gd name="connsiteX121" fmla="*/ 630481 w 2764939"/>
              <a:gd name="connsiteY121" fmla="*/ 876606 h 1573553"/>
              <a:gd name="connsiteX122" fmla="*/ 632860 w 2764939"/>
              <a:gd name="connsiteY122" fmla="*/ 898037 h 1573553"/>
              <a:gd name="connsiteX123" fmla="*/ 647150 w 2764939"/>
              <a:gd name="connsiteY123" fmla="*/ 917087 h 1573553"/>
              <a:gd name="connsiteX124" fmla="*/ 570950 w 2764939"/>
              <a:gd name="connsiteY124" fmla="*/ 902800 h 1573553"/>
              <a:gd name="connsiteX125" fmla="*/ 537612 w 2764939"/>
              <a:gd name="connsiteY125" fmla="*/ 907562 h 1573553"/>
              <a:gd name="connsiteX126" fmla="*/ 585235 w 2764939"/>
              <a:gd name="connsiteY126" fmla="*/ 938518 h 1573553"/>
              <a:gd name="connsiteX127" fmla="*/ 609050 w 2764939"/>
              <a:gd name="connsiteY127" fmla="*/ 950425 h 1573553"/>
              <a:gd name="connsiteX128" fmla="*/ 635243 w 2764939"/>
              <a:gd name="connsiteY128" fmla="*/ 1002812 h 1573553"/>
              <a:gd name="connsiteX129" fmla="*/ 568566 w 2764939"/>
              <a:gd name="connsiteY129" fmla="*/ 1019481 h 1573553"/>
              <a:gd name="connsiteX130" fmla="*/ 547137 w 2764939"/>
              <a:gd name="connsiteY130" fmla="*/ 1031387 h 1573553"/>
              <a:gd name="connsiteX131" fmla="*/ 523323 w 2764939"/>
              <a:gd name="connsiteY131" fmla="*/ 1002812 h 1573553"/>
              <a:gd name="connsiteX132" fmla="*/ 499510 w 2764939"/>
              <a:gd name="connsiteY132" fmla="*/ 971856 h 1573553"/>
              <a:gd name="connsiteX133" fmla="*/ 501891 w 2764939"/>
              <a:gd name="connsiteY133" fmla="*/ 933756 h 1573553"/>
              <a:gd name="connsiteX134" fmla="*/ 499510 w 2764939"/>
              <a:gd name="connsiteY134" fmla="*/ 914706 h 1573553"/>
              <a:gd name="connsiteX135" fmla="*/ 518560 w 2764939"/>
              <a:gd name="connsiteY135" fmla="*/ 881368 h 1573553"/>
              <a:gd name="connsiteX136" fmla="*/ 478080 w 2764939"/>
              <a:gd name="connsiteY136" fmla="*/ 890893 h 1573553"/>
              <a:gd name="connsiteX137" fmla="*/ 449504 w 2764939"/>
              <a:gd name="connsiteY137" fmla="*/ 952806 h 1573553"/>
              <a:gd name="connsiteX138" fmla="*/ 442360 w 2764939"/>
              <a:gd name="connsiteY138" fmla="*/ 976618 h 1573553"/>
              <a:gd name="connsiteX139" fmla="*/ 411404 w 2764939"/>
              <a:gd name="connsiteY139" fmla="*/ 993287 h 1573553"/>
              <a:gd name="connsiteX140" fmla="*/ 363779 w 2764939"/>
              <a:gd name="connsiteY140" fmla="*/ 990906 h 1573553"/>
              <a:gd name="connsiteX141" fmla="*/ 356635 w 2764939"/>
              <a:gd name="connsiteY141" fmla="*/ 1007575 h 1573553"/>
              <a:gd name="connsiteX142" fmla="*/ 356635 w 2764939"/>
              <a:gd name="connsiteY142" fmla="*/ 1055200 h 1573553"/>
              <a:gd name="connsiteX143" fmla="*/ 297104 w 2764939"/>
              <a:gd name="connsiteY143" fmla="*/ 1059962 h 1573553"/>
              <a:gd name="connsiteX144" fmla="*/ 235191 w 2764939"/>
              <a:gd name="connsiteY144" fmla="*/ 1093300 h 1573553"/>
              <a:gd name="connsiteX145" fmla="*/ 237573 w 2764939"/>
              <a:gd name="connsiteY145" fmla="*/ 1121875 h 1573553"/>
              <a:gd name="connsiteX146" fmla="*/ 185186 w 2764939"/>
              <a:gd name="connsiteY146" fmla="*/ 1109968 h 1573553"/>
              <a:gd name="connsiteX147" fmla="*/ 151848 w 2764939"/>
              <a:gd name="connsiteY147" fmla="*/ 1117112 h 1573553"/>
              <a:gd name="connsiteX148" fmla="*/ 106604 w 2764939"/>
              <a:gd name="connsiteY148" fmla="*/ 1098062 h 1573553"/>
              <a:gd name="connsiteX149" fmla="*/ 89936 w 2764939"/>
              <a:gd name="connsiteY149" fmla="*/ 1098062 h 1573553"/>
              <a:gd name="connsiteX150" fmla="*/ 6592 w 2764939"/>
              <a:gd name="connsiteY150" fmla="*/ 1121875 h 1573553"/>
              <a:gd name="connsiteX151" fmla="*/ 8974 w 2764939"/>
              <a:gd name="connsiteY151" fmla="*/ 1074250 h 1573553"/>
              <a:gd name="connsiteX152" fmla="*/ 9816 w 2764939"/>
              <a:gd name="connsiteY15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94698 w 2764939"/>
              <a:gd name="connsiteY18" fmla="*/ 400355 h 1573553"/>
              <a:gd name="connsiteX19" fmla="*/ 113748 w 2764939"/>
              <a:gd name="connsiteY19" fmla="*/ 307487 h 1573553"/>
              <a:gd name="connsiteX20" fmla="*/ 120891 w 2764939"/>
              <a:gd name="connsiteY20" fmla="*/ 255100 h 1573553"/>
              <a:gd name="connsiteX21" fmla="*/ 144706 w 2764939"/>
              <a:gd name="connsiteY21" fmla="*/ 224142 h 1573553"/>
              <a:gd name="connsiteX22" fmla="*/ 232810 w 2764939"/>
              <a:gd name="connsiteY22" fmla="*/ 247956 h 1573553"/>
              <a:gd name="connsiteX23" fmla="*/ 280435 w 2764939"/>
              <a:gd name="connsiteY23" fmla="*/ 293200 h 1573553"/>
              <a:gd name="connsiteX24" fmla="*/ 328062 w 2764939"/>
              <a:gd name="connsiteY24" fmla="*/ 364636 h 1573553"/>
              <a:gd name="connsiteX25" fmla="*/ 501893 w 2764939"/>
              <a:gd name="connsiteY25" fmla="*/ 250336 h 1573553"/>
              <a:gd name="connsiteX26" fmla="*/ 516179 w 2764939"/>
              <a:gd name="connsiteY26" fmla="*/ 359875 h 1573553"/>
              <a:gd name="connsiteX27" fmla="*/ 463791 w 2764939"/>
              <a:gd name="connsiteY27" fmla="*/ 424168 h 1573553"/>
              <a:gd name="connsiteX28" fmla="*/ 566185 w 2764939"/>
              <a:gd name="connsiteY28" fmla="*/ 517037 h 1573553"/>
              <a:gd name="connsiteX29" fmla="*/ 623337 w 2764939"/>
              <a:gd name="connsiteY29" fmla="*/ 495605 h 1573553"/>
              <a:gd name="connsiteX30" fmla="*/ 701916 w 2764939"/>
              <a:gd name="connsiteY30" fmla="*/ 483700 h 1573553"/>
              <a:gd name="connsiteX31" fmla="*/ 887656 w 2764939"/>
              <a:gd name="connsiteY31" fmla="*/ 562280 h 1573553"/>
              <a:gd name="connsiteX32" fmla="*/ 963857 w 2764939"/>
              <a:gd name="connsiteY32" fmla="*/ 426549 h 1573553"/>
              <a:gd name="connsiteX33" fmla="*/ 863843 w 2764939"/>
              <a:gd name="connsiteY33" fmla="*/ 417024 h 1573553"/>
              <a:gd name="connsiteX34" fmla="*/ 851937 w 2764939"/>
              <a:gd name="connsiteY34" fmla="*/ 357491 h 1573553"/>
              <a:gd name="connsiteX35" fmla="*/ 1090060 w 2764939"/>
              <a:gd name="connsiteY35" fmla="*/ 436075 h 1573553"/>
              <a:gd name="connsiteX36" fmla="*/ 1113873 w 2764939"/>
              <a:gd name="connsiteY36" fmla="*/ 500368 h 1573553"/>
              <a:gd name="connsiteX37" fmla="*/ 1135304 w 2764939"/>
              <a:gd name="connsiteY37" fmla="*/ 512275 h 1573553"/>
              <a:gd name="connsiteX38" fmla="*/ 1132923 w 2764939"/>
              <a:gd name="connsiteY38" fmla="*/ 421787 h 1573553"/>
              <a:gd name="connsiteX39" fmla="*/ 1185312 w 2764939"/>
              <a:gd name="connsiteY39" fmla="*/ 340823 h 1573553"/>
              <a:gd name="connsiteX40" fmla="*/ 1499302 w 2764939"/>
              <a:gd name="connsiteY40" fmla="*/ 250164 h 1573553"/>
              <a:gd name="connsiteX41" fmla="*/ 1640131 w 2764939"/>
              <a:gd name="connsiteY41" fmla="*/ 188423 h 1573553"/>
              <a:gd name="connsiteX42" fmla="*/ 1794912 w 2764939"/>
              <a:gd name="connsiteY42" fmla="*/ 183660 h 1573553"/>
              <a:gd name="connsiteX43" fmla="*/ 1866350 w 2764939"/>
              <a:gd name="connsiteY43" fmla="*/ 309866 h 1573553"/>
              <a:gd name="connsiteX44" fmla="*/ 2028275 w 2764939"/>
              <a:gd name="connsiteY44" fmla="*/ 271766 h 1573553"/>
              <a:gd name="connsiteX45" fmla="*/ 1933025 w 2764939"/>
              <a:gd name="connsiteY45" fmla="*/ 359873 h 1573553"/>
              <a:gd name="connsiteX46" fmla="*/ 2047325 w 2764939"/>
              <a:gd name="connsiteY46" fmla="*/ 331298 h 1573553"/>
              <a:gd name="connsiteX47" fmla="*/ 2142574 w 2764939"/>
              <a:gd name="connsiteY47" fmla="*/ 271766 h 1573553"/>
              <a:gd name="connsiteX48" fmla="*/ 2066375 w 2764939"/>
              <a:gd name="connsiteY48" fmla="*/ 264623 h 1573553"/>
              <a:gd name="connsiteX49" fmla="*/ 2066375 w 2764939"/>
              <a:gd name="connsiteY49" fmla="*/ 202710 h 1573553"/>
              <a:gd name="connsiteX50" fmla="*/ 2116380 w 2764939"/>
              <a:gd name="connsiteY50" fmla="*/ 202710 h 1573553"/>
              <a:gd name="connsiteX51" fmla="*/ 2223536 w 2764939"/>
              <a:gd name="connsiteY51" fmla="*/ 97935 h 1573553"/>
              <a:gd name="connsiteX52" fmla="*/ 2273542 w 2764939"/>
              <a:gd name="connsiteY52" fmla="*/ 305 h 1573553"/>
              <a:gd name="connsiteX53" fmla="*/ 2237824 w 2764939"/>
              <a:gd name="connsiteY53" fmla="*/ 114604 h 1573553"/>
              <a:gd name="connsiteX54" fmla="*/ 2164006 w 2764939"/>
              <a:gd name="connsiteY54" fmla="*/ 193186 h 1573553"/>
              <a:gd name="connsiteX55" fmla="*/ 2333075 w 2764939"/>
              <a:gd name="connsiteY55" fmla="*/ 257480 h 1573553"/>
              <a:gd name="connsiteX56" fmla="*/ 2735505 w 2764939"/>
              <a:gd name="connsiteY56" fmla="*/ 205092 h 1573553"/>
              <a:gd name="connsiteX57" fmla="*/ 2698276 w 2764939"/>
              <a:gd name="connsiteY57" fmla="*/ 559163 h 1573553"/>
              <a:gd name="connsiteX58" fmla="*/ 2630731 w 2764939"/>
              <a:gd name="connsiteY58" fmla="*/ 967092 h 1573553"/>
              <a:gd name="connsiteX59" fmla="*/ 2461662 w 2764939"/>
              <a:gd name="connsiteY59" fmla="*/ 869462 h 1573553"/>
              <a:gd name="connsiteX60" fmla="*/ 2297356 w 2764939"/>
              <a:gd name="connsiteY60" fmla="*/ 926612 h 1573553"/>
              <a:gd name="connsiteX61" fmla="*/ 2275925 w 2764939"/>
              <a:gd name="connsiteY61" fmla="*/ 1062342 h 1573553"/>
              <a:gd name="connsiteX62" fmla="*/ 2042562 w 2764939"/>
              <a:gd name="connsiteY62" fmla="*/ 1148067 h 1573553"/>
              <a:gd name="connsiteX63" fmla="*/ 2021131 w 2764939"/>
              <a:gd name="connsiteY63" fmla="*/ 1238556 h 1573553"/>
              <a:gd name="connsiteX64" fmla="*/ 1954456 w 2764939"/>
              <a:gd name="connsiteY64" fmla="*/ 1309993 h 1573553"/>
              <a:gd name="connsiteX65" fmla="*/ 2013987 w 2764939"/>
              <a:gd name="connsiteY65" fmla="*/ 1350474 h 1573553"/>
              <a:gd name="connsiteX66" fmla="*/ 1921118 w 2764939"/>
              <a:gd name="connsiteY66" fmla="*/ 1450487 h 1573553"/>
              <a:gd name="connsiteX67" fmla="*/ 1899687 w 2764939"/>
              <a:gd name="connsiteY67" fmla="*/ 1533831 h 1573553"/>
              <a:gd name="connsiteX68" fmla="*/ 1808865 w 2764939"/>
              <a:gd name="connsiteY68" fmla="*/ 1573012 h 1573553"/>
              <a:gd name="connsiteX69" fmla="*/ 1728235 w 2764939"/>
              <a:gd name="connsiteY69" fmla="*/ 1557643 h 1573553"/>
              <a:gd name="connsiteX70" fmla="*/ 1702041 w 2764939"/>
              <a:gd name="connsiteY70" fmla="*/ 1571931 h 1573553"/>
              <a:gd name="connsiteX71" fmla="*/ 1647275 w 2764939"/>
              <a:gd name="connsiteY71" fmla="*/ 1543356 h 1573553"/>
              <a:gd name="connsiteX72" fmla="*/ 1606791 w 2764939"/>
              <a:gd name="connsiteY72" fmla="*/ 1507637 h 1573553"/>
              <a:gd name="connsiteX73" fmla="*/ 1563931 w 2764939"/>
              <a:gd name="connsiteY73" fmla="*/ 1479061 h 1573553"/>
              <a:gd name="connsiteX74" fmla="*/ 1592504 w 2764939"/>
              <a:gd name="connsiteY74" fmla="*/ 1455250 h 1573553"/>
              <a:gd name="connsiteX75" fmla="*/ 1580598 w 2764939"/>
              <a:gd name="connsiteY75" fmla="*/ 1438581 h 1573553"/>
              <a:gd name="connsiteX76" fmla="*/ 1518685 w 2764939"/>
              <a:gd name="connsiteY76" fmla="*/ 1426675 h 1573553"/>
              <a:gd name="connsiteX77" fmla="*/ 1499635 w 2764939"/>
              <a:gd name="connsiteY77" fmla="*/ 1402862 h 1573553"/>
              <a:gd name="connsiteX78" fmla="*/ 1461537 w 2764939"/>
              <a:gd name="connsiteY78" fmla="*/ 1379050 h 1573553"/>
              <a:gd name="connsiteX79" fmla="*/ 1456773 w 2764939"/>
              <a:gd name="connsiteY79" fmla="*/ 1390956 h 1573553"/>
              <a:gd name="connsiteX80" fmla="*/ 1471062 w 2764939"/>
              <a:gd name="connsiteY80" fmla="*/ 1429056 h 1573553"/>
              <a:gd name="connsiteX81" fmla="*/ 1440104 w 2764939"/>
              <a:gd name="connsiteY81" fmla="*/ 1443343 h 1573553"/>
              <a:gd name="connsiteX82" fmla="*/ 1413912 w 2764939"/>
              <a:gd name="connsiteY82" fmla="*/ 1457630 h 1573553"/>
              <a:gd name="connsiteX83" fmla="*/ 1397241 w 2764939"/>
              <a:gd name="connsiteY83" fmla="*/ 1450487 h 1573553"/>
              <a:gd name="connsiteX84" fmla="*/ 1351998 w 2764939"/>
              <a:gd name="connsiteY84" fmla="*/ 1388575 h 1573553"/>
              <a:gd name="connsiteX85" fmla="*/ 1306756 w 2764939"/>
              <a:gd name="connsiteY85" fmla="*/ 1355237 h 1573553"/>
              <a:gd name="connsiteX86" fmla="*/ 1328187 w 2764939"/>
              <a:gd name="connsiteY86" fmla="*/ 1338568 h 1573553"/>
              <a:gd name="connsiteX87" fmla="*/ 1349618 w 2764939"/>
              <a:gd name="connsiteY87" fmla="*/ 1298087 h 1573553"/>
              <a:gd name="connsiteX88" fmla="*/ 1335329 w 2764939"/>
              <a:gd name="connsiteY88" fmla="*/ 1286181 h 1573553"/>
              <a:gd name="connsiteX89" fmla="*/ 1297231 w 2764939"/>
              <a:gd name="connsiteY89" fmla="*/ 1288562 h 1573553"/>
              <a:gd name="connsiteX90" fmla="*/ 1221031 w 2764939"/>
              <a:gd name="connsiteY90" fmla="*/ 1245700 h 1573553"/>
              <a:gd name="connsiteX91" fmla="*/ 1178166 w 2764939"/>
              <a:gd name="connsiteY91" fmla="*/ 1226650 h 1573553"/>
              <a:gd name="connsiteX92" fmla="*/ 1168643 w 2764939"/>
              <a:gd name="connsiteY92" fmla="*/ 1226650 h 1573553"/>
              <a:gd name="connsiteX93" fmla="*/ 1156737 w 2764939"/>
              <a:gd name="connsiteY93" fmla="*/ 1162356 h 1573553"/>
              <a:gd name="connsiteX94" fmla="*/ 1168643 w 2764939"/>
              <a:gd name="connsiteY94" fmla="*/ 1098062 h 1573553"/>
              <a:gd name="connsiteX95" fmla="*/ 1137687 w 2764939"/>
              <a:gd name="connsiteY95" fmla="*/ 1064725 h 1573553"/>
              <a:gd name="connsiteX96" fmla="*/ 1085300 w 2764939"/>
              <a:gd name="connsiteY96" fmla="*/ 1040912 h 1573553"/>
              <a:gd name="connsiteX97" fmla="*/ 1111493 w 2764939"/>
              <a:gd name="connsiteY97" fmla="*/ 1017100 h 1573553"/>
              <a:gd name="connsiteX98" fmla="*/ 1156737 w 2764939"/>
              <a:gd name="connsiteY98" fmla="*/ 1021862 h 1573553"/>
              <a:gd name="connsiteX99" fmla="*/ 1151975 w 2764939"/>
              <a:gd name="connsiteY99" fmla="*/ 974237 h 1573553"/>
              <a:gd name="connsiteX100" fmla="*/ 1123400 w 2764939"/>
              <a:gd name="connsiteY100" fmla="*/ 969475 h 1573553"/>
              <a:gd name="connsiteX101" fmla="*/ 1128162 w 2764939"/>
              <a:gd name="connsiteY101" fmla="*/ 921850 h 1573553"/>
              <a:gd name="connsiteX102" fmla="*/ 1097206 w 2764939"/>
              <a:gd name="connsiteY102" fmla="*/ 907562 h 1573553"/>
              <a:gd name="connsiteX103" fmla="*/ 1099587 w 2764939"/>
              <a:gd name="connsiteY103" fmla="*/ 871843 h 1573553"/>
              <a:gd name="connsiteX104" fmla="*/ 1051962 w 2764939"/>
              <a:gd name="connsiteY104" fmla="*/ 857556 h 1573553"/>
              <a:gd name="connsiteX105" fmla="*/ 1032912 w 2764939"/>
              <a:gd name="connsiteY105" fmla="*/ 878987 h 1573553"/>
              <a:gd name="connsiteX106" fmla="*/ 1004335 w 2764939"/>
              <a:gd name="connsiteY106" fmla="*/ 881368 h 1573553"/>
              <a:gd name="connsiteX107" fmla="*/ 954331 w 2764939"/>
              <a:gd name="connsiteY107" fmla="*/ 886131 h 1573553"/>
              <a:gd name="connsiteX108" fmla="*/ 923375 w 2764939"/>
              <a:gd name="connsiteY108" fmla="*/ 907562 h 1573553"/>
              <a:gd name="connsiteX109" fmla="*/ 923375 w 2764939"/>
              <a:gd name="connsiteY109" fmla="*/ 876606 h 1573553"/>
              <a:gd name="connsiteX110" fmla="*/ 882893 w 2764939"/>
              <a:gd name="connsiteY110" fmla="*/ 871843 h 1573553"/>
              <a:gd name="connsiteX111" fmla="*/ 890035 w 2764939"/>
              <a:gd name="connsiteY111" fmla="*/ 893275 h 1573553"/>
              <a:gd name="connsiteX112" fmla="*/ 885275 w 2764939"/>
              <a:gd name="connsiteY112" fmla="*/ 912325 h 1573553"/>
              <a:gd name="connsiteX113" fmla="*/ 799550 w 2764939"/>
              <a:gd name="connsiteY113" fmla="*/ 859936 h 1573553"/>
              <a:gd name="connsiteX114" fmla="*/ 778118 w 2764939"/>
              <a:gd name="connsiteY114" fmla="*/ 826600 h 1573553"/>
              <a:gd name="connsiteX115" fmla="*/ 790025 w 2764939"/>
              <a:gd name="connsiteY115" fmla="*/ 786117 h 1573553"/>
              <a:gd name="connsiteX116" fmla="*/ 759068 w 2764939"/>
              <a:gd name="connsiteY116" fmla="*/ 781356 h 1573553"/>
              <a:gd name="connsiteX117" fmla="*/ 711443 w 2764939"/>
              <a:gd name="connsiteY117" fmla="*/ 795643 h 1573553"/>
              <a:gd name="connsiteX118" fmla="*/ 701918 w 2764939"/>
              <a:gd name="connsiteY118" fmla="*/ 809931 h 1573553"/>
              <a:gd name="connsiteX119" fmla="*/ 678106 w 2764939"/>
              <a:gd name="connsiteY119" fmla="*/ 826600 h 1573553"/>
              <a:gd name="connsiteX120" fmla="*/ 670962 w 2764939"/>
              <a:gd name="connsiteY120" fmla="*/ 843268 h 1573553"/>
              <a:gd name="connsiteX121" fmla="*/ 630481 w 2764939"/>
              <a:gd name="connsiteY121" fmla="*/ 876606 h 1573553"/>
              <a:gd name="connsiteX122" fmla="*/ 632860 w 2764939"/>
              <a:gd name="connsiteY122" fmla="*/ 898037 h 1573553"/>
              <a:gd name="connsiteX123" fmla="*/ 647150 w 2764939"/>
              <a:gd name="connsiteY123" fmla="*/ 917087 h 1573553"/>
              <a:gd name="connsiteX124" fmla="*/ 570950 w 2764939"/>
              <a:gd name="connsiteY124" fmla="*/ 902800 h 1573553"/>
              <a:gd name="connsiteX125" fmla="*/ 537612 w 2764939"/>
              <a:gd name="connsiteY125" fmla="*/ 907562 h 1573553"/>
              <a:gd name="connsiteX126" fmla="*/ 585235 w 2764939"/>
              <a:gd name="connsiteY126" fmla="*/ 938518 h 1573553"/>
              <a:gd name="connsiteX127" fmla="*/ 609050 w 2764939"/>
              <a:gd name="connsiteY127" fmla="*/ 950425 h 1573553"/>
              <a:gd name="connsiteX128" fmla="*/ 635243 w 2764939"/>
              <a:gd name="connsiteY128" fmla="*/ 1002812 h 1573553"/>
              <a:gd name="connsiteX129" fmla="*/ 568566 w 2764939"/>
              <a:gd name="connsiteY129" fmla="*/ 1019481 h 1573553"/>
              <a:gd name="connsiteX130" fmla="*/ 547137 w 2764939"/>
              <a:gd name="connsiteY130" fmla="*/ 1031387 h 1573553"/>
              <a:gd name="connsiteX131" fmla="*/ 523323 w 2764939"/>
              <a:gd name="connsiteY131" fmla="*/ 1002812 h 1573553"/>
              <a:gd name="connsiteX132" fmla="*/ 499510 w 2764939"/>
              <a:gd name="connsiteY132" fmla="*/ 971856 h 1573553"/>
              <a:gd name="connsiteX133" fmla="*/ 501891 w 2764939"/>
              <a:gd name="connsiteY133" fmla="*/ 933756 h 1573553"/>
              <a:gd name="connsiteX134" fmla="*/ 499510 w 2764939"/>
              <a:gd name="connsiteY134" fmla="*/ 914706 h 1573553"/>
              <a:gd name="connsiteX135" fmla="*/ 518560 w 2764939"/>
              <a:gd name="connsiteY135" fmla="*/ 881368 h 1573553"/>
              <a:gd name="connsiteX136" fmla="*/ 478080 w 2764939"/>
              <a:gd name="connsiteY136" fmla="*/ 890893 h 1573553"/>
              <a:gd name="connsiteX137" fmla="*/ 449504 w 2764939"/>
              <a:gd name="connsiteY137" fmla="*/ 952806 h 1573553"/>
              <a:gd name="connsiteX138" fmla="*/ 442360 w 2764939"/>
              <a:gd name="connsiteY138" fmla="*/ 976618 h 1573553"/>
              <a:gd name="connsiteX139" fmla="*/ 411404 w 2764939"/>
              <a:gd name="connsiteY139" fmla="*/ 993287 h 1573553"/>
              <a:gd name="connsiteX140" fmla="*/ 363779 w 2764939"/>
              <a:gd name="connsiteY140" fmla="*/ 990906 h 1573553"/>
              <a:gd name="connsiteX141" fmla="*/ 356635 w 2764939"/>
              <a:gd name="connsiteY141" fmla="*/ 1007575 h 1573553"/>
              <a:gd name="connsiteX142" fmla="*/ 356635 w 2764939"/>
              <a:gd name="connsiteY142" fmla="*/ 1055200 h 1573553"/>
              <a:gd name="connsiteX143" fmla="*/ 297104 w 2764939"/>
              <a:gd name="connsiteY143" fmla="*/ 1059962 h 1573553"/>
              <a:gd name="connsiteX144" fmla="*/ 235191 w 2764939"/>
              <a:gd name="connsiteY144" fmla="*/ 1093300 h 1573553"/>
              <a:gd name="connsiteX145" fmla="*/ 237573 w 2764939"/>
              <a:gd name="connsiteY145" fmla="*/ 1121875 h 1573553"/>
              <a:gd name="connsiteX146" fmla="*/ 185186 w 2764939"/>
              <a:gd name="connsiteY146" fmla="*/ 1109968 h 1573553"/>
              <a:gd name="connsiteX147" fmla="*/ 151848 w 2764939"/>
              <a:gd name="connsiteY147" fmla="*/ 1117112 h 1573553"/>
              <a:gd name="connsiteX148" fmla="*/ 106604 w 2764939"/>
              <a:gd name="connsiteY148" fmla="*/ 1098062 h 1573553"/>
              <a:gd name="connsiteX149" fmla="*/ 89936 w 2764939"/>
              <a:gd name="connsiteY149" fmla="*/ 1098062 h 1573553"/>
              <a:gd name="connsiteX150" fmla="*/ 6592 w 2764939"/>
              <a:gd name="connsiteY150" fmla="*/ 1121875 h 1573553"/>
              <a:gd name="connsiteX151" fmla="*/ 8974 w 2764939"/>
              <a:gd name="connsiteY151" fmla="*/ 1074250 h 1573553"/>
              <a:gd name="connsiteX152" fmla="*/ 9816 w 2764939"/>
              <a:gd name="connsiteY15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501893 w 2764939"/>
              <a:gd name="connsiteY26" fmla="*/ 250336 h 1573553"/>
              <a:gd name="connsiteX27" fmla="*/ 516179 w 2764939"/>
              <a:gd name="connsiteY27" fmla="*/ 359875 h 1573553"/>
              <a:gd name="connsiteX28" fmla="*/ 463791 w 2764939"/>
              <a:gd name="connsiteY28" fmla="*/ 424168 h 1573553"/>
              <a:gd name="connsiteX29" fmla="*/ 566185 w 2764939"/>
              <a:gd name="connsiteY29" fmla="*/ 517037 h 1573553"/>
              <a:gd name="connsiteX30" fmla="*/ 623337 w 2764939"/>
              <a:gd name="connsiteY30" fmla="*/ 495605 h 1573553"/>
              <a:gd name="connsiteX31" fmla="*/ 701916 w 2764939"/>
              <a:gd name="connsiteY31" fmla="*/ 483700 h 1573553"/>
              <a:gd name="connsiteX32" fmla="*/ 887656 w 2764939"/>
              <a:gd name="connsiteY32" fmla="*/ 562280 h 1573553"/>
              <a:gd name="connsiteX33" fmla="*/ 963857 w 2764939"/>
              <a:gd name="connsiteY33" fmla="*/ 426549 h 1573553"/>
              <a:gd name="connsiteX34" fmla="*/ 863843 w 2764939"/>
              <a:gd name="connsiteY34" fmla="*/ 417024 h 1573553"/>
              <a:gd name="connsiteX35" fmla="*/ 851937 w 2764939"/>
              <a:gd name="connsiteY35" fmla="*/ 357491 h 1573553"/>
              <a:gd name="connsiteX36" fmla="*/ 1090060 w 2764939"/>
              <a:gd name="connsiteY36" fmla="*/ 436075 h 1573553"/>
              <a:gd name="connsiteX37" fmla="*/ 1113873 w 2764939"/>
              <a:gd name="connsiteY37" fmla="*/ 500368 h 1573553"/>
              <a:gd name="connsiteX38" fmla="*/ 1135304 w 2764939"/>
              <a:gd name="connsiteY38" fmla="*/ 512275 h 1573553"/>
              <a:gd name="connsiteX39" fmla="*/ 1132923 w 2764939"/>
              <a:gd name="connsiteY39" fmla="*/ 421787 h 1573553"/>
              <a:gd name="connsiteX40" fmla="*/ 1185312 w 2764939"/>
              <a:gd name="connsiteY40" fmla="*/ 340823 h 1573553"/>
              <a:gd name="connsiteX41" fmla="*/ 1499302 w 2764939"/>
              <a:gd name="connsiteY41" fmla="*/ 250164 h 1573553"/>
              <a:gd name="connsiteX42" fmla="*/ 1640131 w 2764939"/>
              <a:gd name="connsiteY42" fmla="*/ 188423 h 1573553"/>
              <a:gd name="connsiteX43" fmla="*/ 1794912 w 2764939"/>
              <a:gd name="connsiteY43" fmla="*/ 183660 h 1573553"/>
              <a:gd name="connsiteX44" fmla="*/ 1866350 w 2764939"/>
              <a:gd name="connsiteY44" fmla="*/ 309866 h 1573553"/>
              <a:gd name="connsiteX45" fmla="*/ 2028275 w 2764939"/>
              <a:gd name="connsiteY45" fmla="*/ 271766 h 1573553"/>
              <a:gd name="connsiteX46" fmla="*/ 1933025 w 2764939"/>
              <a:gd name="connsiteY46" fmla="*/ 359873 h 1573553"/>
              <a:gd name="connsiteX47" fmla="*/ 2047325 w 2764939"/>
              <a:gd name="connsiteY47" fmla="*/ 331298 h 1573553"/>
              <a:gd name="connsiteX48" fmla="*/ 2142574 w 2764939"/>
              <a:gd name="connsiteY48" fmla="*/ 271766 h 1573553"/>
              <a:gd name="connsiteX49" fmla="*/ 2066375 w 2764939"/>
              <a:gd name="connsiteY49" fmla="*/ 264623 h 1573553"/>
              <a:gd name="connsiteX50" fmla="*/ 2066375 w 2764939"/>
              <a:gd name="connsiteY50" fmla="*/ 202710 h 1573553"/>
              <a:gd name="connsiteX51" fmla="*/ 2116380 w 2764939"/>
              <a:gd name="connsiteY51" fmla="*/ 202710 h 1573553"/>
              <a:gd name="connsiteX52" fmla="*/ 2223536 w 2764939"/>
              <a:gd name="connsiteY52" fmla="*/ 97935 h 1573553"/>
              <a:gd name="connsiteX53" fmla="*/ 2273542 w 2764939"/>
              <a:gd name="connsiteY53" fmla="*/ 305 h 1573553"/>
              <a:gd name="connsiteX54" fmla="*/ 2237824 w 2764939"/>
              <a:gd name="connsiteY54" fmla="*/ 114604 h 1573553"/>
              <a:gd name="connsiteX55" fmla="*/ 2164006 w 2764939"/>
              <a:gd name="connsiteY55" fmla="*/ 193186 h 1573553"/>
              <a:gd name="connsiteX56" fmla="*/ 2333075 w 2764939"/>
              <a:gd name="connsiteY56" fmla="*/ 257480 h 1573553"/>
              <a:gd name="connsiteX57" fmla="*/ 2735505 w 2764939"/>
              <a:gd name="connsiteY57" fmla="*/ 205092 h 1573553"/>
              <a:gd name="connsiteX58" fmla="*/ 2698276 w 2764939"/>
              <a:gd name="connsiteY58" fmla="*/ 559163 h 1573553"/>
              <a:gd name="connsiteX59" fmla="*/ 2630731 w 2764939"/>
              <a:gd name="connsiteY59" fmla="*/ 967092 h 1573553"/>
              <a:gd name="connsiteX60" fmla="*/ 2461662 w 2764939"/>
              <a:gd name="connsiteY60" fmla="*/ 869462 h 1573553"/>
              <a:gd name="connsiteX61" fmla="*/ 2297356 w 2764939"/>
              <a:gd name="connsiteY61" fmla="*/ 926612 h 1573553"/>
              <a:gd name="connsiteX62" fmla="*/ 2275925 w 2764939"/>
              <a:gd name="connsiteY62" fmla="*/ 1062342 h 1573553"/>
              <a:gd name="connsiteX63" fmla="*/ 2042562 w 2764939"/>
              <a:gd name="connsiteY63" fmla="*/ 1148067 h 1573553"/>
              <a:gd name="connsiteX64" fmla="*/ 2021131 w 2764939"/>
              <a:gd name="connsiteY64" fmla="*/ 1238556 h 1573553"/>
              <a:gd name="connsiteX65" fmla="*/ 1954456 w 2764939"/>
              <a:gd name="connsiteY65" fmla="*/ 1309993 h 1573553"/>
              <a:gd name="connsiteX66" fmla="*/ 2013987 w 2764939"/>
              <a:gd name="connsiteY66" fmla="*/ 1350474 h 1573553"/>
              <a:gd name="connsiteX67" fmla="*/ 1921118 w 2764939"/>
              <a:gd name="connsiteY67" fmla="*/ 1450487 h 1573553"/>
              <a:gd name="connsiteX68" fmla="*/ 1899687 w 2764939"/>
              <a:gd name="connsiteY68" fmla="*/ 1533831 h 1573553"/>
              <a:gd name="connsiteX69" fmla="*/ 1808865 w 2764939"/>
              <a:gd name="connsiteY69" fmla="*/ 1573012 h 1573553"/>
              <a:gd name="connsiteX70" fmla="*/ 1728235 w 2764939"/>
              <a:gd name="connsiteY70" fmla="*/ 1557643 h 1573553"/>
              <a:gd name="connsiteX71" fmla="*/ 1702041 w 2764939"/>
              <a:gd name="connsiteY71" fmla="*/ 1571931 h 1573553"/>
              <a:gd name="connsiteX72" fmla="*/ 1647275 w 2764939"/>
              <a:gd name="connsiteY72" fmla="*/ 1543356 h 1573553"/>
              <a:gd name="connsiteX73" fmla="*/ 1606791 w 2764939"/>
              <a:gd name="connsiteY73" fmla="*/ 1507637 h 1573553"/>
              <a:gd name="connsiteX74" fmla="*/ 1563931 w 2764939"/>
              <a:gd name="connsiteY74" fmla="*/ 1479061 h 1573553"/>
              <a:gd name="connsiteX75" fmla="*/ 1592504 w 2764939"/>
              <a:gd name="connsiteY75" fmla="*/ 1455250 h 1573553"/>
              <a:gd name="connsiteX76" fmla="*/ 1580598 w 2764939"/>
              <a:gd name="connsiteY76" fmla="*/ 1438581 h 1573553"/>
              <a:gd name="connsiteX77" fmla="*/ 1518685 w 2764939"/>
              <a:gd name="connsiteY77" fmla="*/ 1426675 h 1573553"/>
              <a:gd name="connsiteX78" fmla="*/ 1499635 w 2764939"/>
              <a:gd name="connsiteY78" fmla="*/ 1402862 h 1573553"/>
              <a:gd name="connsiteX79" fmla="*/ 1461537 w 2764939"/>
              <a:gd name="connsiteY79" fmla="*/ 1379050 h 1573553"/>
              <a:gd name="connsiteX80" fmla="*/ 1456773 w 2764939"/>
              <a:gd name="connsiteY80" fmla="*/ 1390956 h 1573553"/>
              <a:gd name="connsiteX81" fmla="*/ 1471062 w 2764939"/>
              <a:gd name="connsiteY81" fmla="*/ 1429056 h 1573553"/>
              <a:gd name="connsiteX82" fmla="*/ 1440104 w 2764939"/>
              <a:gd name="connsiteY82" fmla="*/ 1443343 h 1573553"/>
              <a:gd name="connsiteX83" fmla="*/ 1413912 w 2764939"/>
              <a:gd name="connsiteY83" fmla="*/ 1457630 h 1573553"/>
              <a:gd name="connsiteX84" fmla="*/ 1397241 w 2764939"/>
              <a:gd name="connsiteY84" fmla="*/ 1450487 h 1573553"/>
              <a:gd name="connsiteX85" fmla="*/ 1351998 w 2764939"/>
              <a:gd name="connsiteY85" fmla="*/ 1388575 h 1573553"/>
              <a:gd name="connsiteX86" fmla="*/ 1306756 w 2764939"/>
              <a:gd name="connsiteY86" fmla="*/ 1355237 h 1573553"/>
              <a:gd name="connsiteX87" fmla="*/ 1328187 w 2764939"/>
              <a:gd name="connsiteY87" fmla="*/ 1338568 h 1573553"/>
              <a:gd name="connsiteX88" fmla="*/ 1349618 w 2764939"/>
              <a:gd name="connsiteY88" fmla="*/ 1298087 h 1573553"/>
              <a:gd name="connsiteX89" fmla="*/ 1335329 w 2764939"/>
              <a:gd name="connsiteY89" fmla="*/ 1286181 h 1573553"/>
              <a:gd name="connsiteX90" fmla="*/ 1297231 w 2764939"/>
              <a:gd name="connsiteY90" fmla="*/ 1288562 h 1573553"/>
              <a:gd name="connsiteX91" fmla="*/ 1221031 w 2764939"/>
              <a:gd name="connsiteY91" fmla="*/ 1245700 h 1573553"/>
              <a:gd name="connsiteX92" fmla="*/ 1178166 w 2764939"/>
              <a:gd name="connsiteY92" fmla="*/ 1226650 h 1573553"/>
              <a:gd name="connsiteX93" fmla="*/ 1168643 w 2764939"/>
              <a:gd name="connsiteY93" fmla="*/ 1226650 h 1573553"/>
              <a:gd name="connsiteX94" fmla="*/ 1156737 w 2764939"/>
              <a:gd name="connsiteY94" fmla="*/ 1162356 h 1573553"/>
              <a:gd name="connsiteX95" fmla="*/ 1168643 w 2764939"/>
              <a:gd name="connsiteY95" fmla="*/ 1098062 h 1573553"/>
              <a:gd name="connsiteX96" fmla="*/ 1137687 w 2764939"/>
              <a:gd name="connsiteY96" fmla="*/ 1064725 h 1573553"/>
              <a:gd name="connsiteX97" fmla="*/ 1085300 w 2764939"/>
              <a:gd name="connsiteY97" fmla="*/ 1040912 h 1573553"/>
              <a:gd name="connsiteX98" fmla="*/ 1111493 w 2764939"/>
              <a:gd name="connsiteY98" fmla="*/ 1017100 h 1573553"/>
              <a:gd name="connsiteX99" fmla="*/ 1156737 w 2764939"/>
              <a:gd name="connsiteY99" fmla="*/ 1021862 h 1573553"/>
              <a:gd name="connsiteX100" fmla="*/ 1151975 w 2764939"/>
              <a:gd name="connsiteY100" fmla="*/ 974237 h 1573553"/>
              <a:gd name="connsiteX101" fmla="*/ 1123400 w 2764939"/>
              <a:gd name="connsiteY101" fmla="*/ 969475 h 1573553"/>
              <a:gd name="connsiteX102" fmla="*/ 1128162 w 2764939"/>
              <a:gd name="connsiteY102" fmla="*/ 921850 h 1573553"/>
              <a:gd name="connsiteX103" fmla="*/ 1097206 w 2764939"/>
              <a:gd name="connsiteY103" fmla="*/ 907562 h 1573553"/>
              <a:gd name="connsiteX104" fmla="*/ 1099587 w 2764939"/>
              <a:gd name="connsiteY104" fmla="*/ 871843 h 1573553"/>
              <a:gd name="connsiteX105" fmla="*/ 1051962 w 2764939"/>
              <a:gd name="connsiteY105" fmla="*/ 857556 h 1573553"/>
              <a:gd name="connsiteX106" fmla="*/ 1032912 w 2764939"/>
              <a:gd name="connsiteY106" fmla="*/ 878987 h 1573553"/>
              <a:gd name="connsiteX107" fmla="*/ 1004335 w 2764939"/>
              <a:gd name="connsiteY107" fmla="*/ 881368 h 1573553"/>
              <a:gd name="connsiteX108" fmla="*/ 954331 w 2764939"/>
              <a:gd name="connsiteY108" fmla="*/ 886131 h 1573553"/>
              <a:gd name="connsiteX109" fmla="*/ 923375 w 2764939"/>
              <a:gd name="connsiteY109" fmla="*/ 907562 h 1573553"/>
              <a:gd name="connsiteX110" fmla="*/ 923375 w 2764939"/>
              <a:gd name="connsiteY110" fmla="*/ 876606 h 1573553"/>
              <a:gd name="connsiteX111" fmla="*/ 882893 w 2764939"/>
              <a:gd name="connsiteY111" fmla="*/ 871843 h 1573553"/>
              <a:gd name="connsiteX112" fmla="*/ 890035 w 2764939"/>
              <a:gd name="connsiteY112" fmla="*/ 893275 h 1573553"/>
              <a:gd name="connsiteX113" fmla="*/ 885275 w 2764939"/>
              <a:gd name="connsiteY113" fmla="*/ 912325 h 1573553"/>
              <a:gd name="connsiteX114" fmla="*/ 799550 w 2764939"/>
              <a:gd name="connsiteY114" fmla="*/ 859936 h 1573553"/>
              <a:gd name="connsiteX115" fmla="*/ 778118 w 2764939"/>
              <a:gd name="connsiteY115" fmla="*/ 826600 h 1573553"/>
              <a:gd name="connsiteX116" fmla="*/ 790025 w 2764939"/>
              <a:gd name="connsiteY116" fmla="*/ 786117 h 1573553"/>
              <a:gd name="connsiteX117" fmla="*/ 759068 w 2764939"/>
              <a:gd name="connsiteY117" fmla="*/ 781356 h 1573553"/>
              <a:gd name="connsiteX118" fmla="*/ 711443 w 2764939"/>
              <a:gd name="connsiteY118" fmla="*/ 795643 h 1573553"/>
              <a:gd name="connsiteX119" fmla="*/ 701918 w 2764939"/>
              <a:gd name="connsiteY119" fmla="*/ 809931 h 1573553"/>
              <a:gd name="connsiteX120" fmla="*/ 678106 w 2764939"/>
              <a:gd name="connsiteY120" fmla="*/ 826600 h 1573553"/>
              <a:gd name="connsiteX121" fmla="*/ 670962 w 2764939"/>
              <a:gd name="connsiteY121" fmla="*/ 843268 h 1573553"/>
              <a:gd name="connsiteX122" fmla="*/ 630481 w 2764939"/>
              <a:gd name="connsiteY122" fmla="*/ 876606 h 1573553"/>
              <a:gd name="connsiteX123" fmla="*/ 632860 w 2764939"/>
              <a:gd name="connsiteY123" fmla="*/ 898037 h 1573553"/>
              <a:gd name="connsiteX124" fmla="*/ 647150 w 2764939"/>
              <a:gd name="connsiteY124" fmla="*/ 917087 h 1573553"/>
              <a:gd name="connsiteX125" fmla="*/ 570950 w 2764939"/>
              <a:gd name="connsiteY125" fmla="*/ 902800 h 1573553"/>
              <a:gd name="connsiteX126" fmla="*/ 537612 w 2764939"/>
              <a:gd name="connsiteY126" fmla="*/ 907562 h 1573553"/>
              <a:gd name="connsiteX127" fmla="*/ 585235 w 2764939"/>
              <a:gd name="connsiteY127" fmla="*/ 938518 h 1573553"/>
              <a:gd name="connsiteX128" fmla="*/ 609050 w 2764939"/>
              <a:gd name="connsiteY128" fmla="*/ 950425 h 1573553"/>
              <a:gd name="connsiteX129" fmla="*/ 635243 w 2764939"/>
              <a:gd name="connsiteY129" fmla="*/ 1002812 h 1573553"/>
              <a:gd name="connsiteX130" fmla="*/ 568566 w 2764939"/>
              <a:gd name="connsiteY130" fmla="*/ 1019481 h 1573553"/>
              <a:gd name="connsiteX131" fmla="*/ 547137 w 2764939"/>
              <a:gd name="connsiteY131" fmla="*/ 1031387 h 1573553"/>
              <a:gd name="connsiteX132" fmla="*/ 523323 w 2764939"/>
              <a:gd name="connsiteY132" fmla="*/ 1002812 h 1573553"/>
              <a:gd name="connsiteX133" fmla="*/ 499510 w 2764939"/>
              <a:gd name="connsiteY133" fmla="*/ 971856 h 1573553"/>
              <a:gd name="connsiteX134" fmla="*/ 501891 w 2764939"/>
              <a:gd name="connsiteY134" fmla="*/ 933756 h 1573553"/>
              <a:gd name="connsiteX135" fmla="*/ 499510 w 2764939"/>
              <a:gd name="connsiteY135" fmla="*/ 914706 h 1573553"/>
              <a:gd name="connsiteX136" fmla="*/ 518560 w 2764939"/>
              <a:gd name="connsiteY136" fmla="*/ 881368 h 1573553"/>
              <a:gd name="connsiteX137" fmla="*/ 478080 w 2764939"/>
              <a:gd name="connsiteY137" fmla="*/ 890893 h 1573553"/>
              <a:gd name="connsiteX138" fmla="*/ 449504 w 2764939"/>
              <a:gd name="connsiteY138" fmla="*/ 952806 h 1573553"/>
              <a:gd name="connsiteX139" fmla="*/ 442360 w 2764939"/>
              <a:gd name="connsiteY139" fmla="*/ 976618 h 1573553"/>
              <a:gd name="connsiteX140" fmla="*/ 411404 w 2764939"/>
              <a:gd name="connsiteY140" fmla="*/ 993287 h 1573553"/>
              <a:gd name="connsiteX141" fmla="*/ 363779 w 2764939"/>
              <a:gd name="connsiteY141" fmla="*/ 990906 h 1573553"/>
              <a:gd name="connsiteX142" fmla="*/ 356635 w 2764939"/>
              <a:gd name="connsiteY142" fmla="*/ 1007575 h 1573553"/>
              <a:gd name="connsiteX143" fmla="*/ 356635 w 2764939"/>
              <a:gd name="connsiteY143" fmla="*/ 1055200 h 1573553"/>
              <a:gd name="connsiteX144" fmla="*/ 297104 w 2764939"/>
              <a:gd name="connsiteY144" fmla="*/ 1059962 h 1573553"/>
              <a:gd name="connsiteX145" fmla="*/ 235191 w 2764939"/>
              <a:gd name="connsiteY145" fmla="*/ 1093300 h 1573553"/>
              <a:gd name="connsiteX146" fmla="*/ 237573 w 2764939"/>
              <a:gd name="connsiteY146" fmla="*/ 1121875 h 1573553"/>
              <a:gd name="connsiteX147" fmla="*/ 185186 w 2764939"/>
              <a:gd name="connsiteY147" fmla="*/ 1109968 h 1573553"/>
              <a:gd name="connsiteX148" fmla="*/ 151848 w 2764939"/>
              <a:gd name="connsiteY148" fmla="*/ 1117112 h 1573553"/>
              <a:gd name="connsiteX149" fmla="*/ 106604 w 2764939"/>
              <a:gd name="connsiteY149" fmla="*/ 1098062 h 1573553"/>
              <a:gd name="connsiteX150" fmla="*/ 89936 w 2764939"/>
              <a:gd name="connsiteY150" fmla="*/ 1098062 h 1573553"/>
              <a:gd name="connsiteX151" fmla="*/ 6592 w 2764939"/>
              <a:gd name="connsiteY151" fmla="*/ 1121875 h 1573553"/>
              <a:gd name="connsiteX152" fmla="*/ 8974 w 2764939"/>
              <a:gd name="connsiteY152" fmla="*/ 1074250 h 1573553"/>
              <a:gd name="connsiteX153" fmla="*/ 9816 w 2764939"/>
              <a:gd name="connsiteY15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439979 w 2764939"/>
              <a:gd name="connsiteY26" fmla="*/ 307487 h 1573553"/>
              <a:gd name="connsiteX27" fmla="*/ 501893 w 2764939"/>
              <a:gd name="connsiteY27" fmla="*/ 250336 h 1573553"/>
              <a:gd name="connsiteX28" fmla="*/ 516179 w 2764939"/>
              <a:gd name="connsiteY28" fmla="*/ 359875 h 1573553"/>
              <a:gd name="connsiteX29" fmla="*/ 463791 w 2764939"/>
              <a:gd name="connsiteY29" fmla="*/ 424168 h 1573553"/>
              <a:gd name="connsiteX30" fmla="*/ 566185 w 2764939"/>
              <a:gd name="connsiteY30" fmla="*/ 517037 h 1573553"/>
              <a:gd name="connsiteX31" fmla="*/ 623337 w 2764939"/>
              <a:gd name="connsiteY31" fmla="*/ 495605 h 1573553"/>
              <a:gd name="connsiteX32" fmla="*/ 701916 w 2764939"/>
              <a:gd name="connsiteY32" fmla="*/ 483700 h 1573553"/>
              <a:gd name="connsiteX33" fmla="*/ 887656 w 2764939"/>
              <a:gd name="connsiteY33" fmla="*/ 562280 h 1573553"/>
              <a:gd name="connsiteX34" fmla="*/ 963857 w 2764939"/>
              <a:gd name="connsiteY34" fmla="*/ 426549 h 1573553"/>
              <a:gd name="connsiteX35" fmla="*/ 863843 w 2764939"/>
              <a:gd name="connsiteY35" fmla="*/ 417024 h 1573553"/>
              <a:gd name="connsiteX36" fmla="*/ 851937 w 2764939"/>
              <a:gd name="connsiteY36" fmla="*/ 357491 h 1573553"/>
              <a:gd name="connsiteX37" fmla="*/ 1090060 w 2764939"/>
              <a:gd name="connsiteY37" fmla="*/ 436075 h 1573553"/>
              <a:gd name="connsiteX38" fmla="*/ 1113873 w 2764939"/>
              <a:gd name="connsiteY38" fmla="*/ 500368 h 1573553"/>
              <a:gd name="connsiteX39" fmla="*/ 1135304 w 2764939"/>
              <a:gd name="connsiteY39" fmla="*/ 512275 h 1573553"/>
              <a:gd name="connsiteX40" fmla="*/ 1132923 w 2764939"/>
              <a:gd name="connsiteY40" fmla="*/ 421787 h 1573553"/>
              <a:gd name="connsiteX41" fmla="*/ 1185312 w 2764939"/>
              <a:gd name="connsiteY41" fmla="*/ 340823 h 1573553"/>
              <a:gd name="connsiteX42" fmla="*/ 1499302 w 2764939"/>
              <a:gd name="connsiteY42" fmla="*/ 250164 h 1573553"/>
              <a:gd name="connsiteX43" fmla="*/ 1640131 w 2764939"/>
              <a:gd name="connsiteY43" fmla="*/ 188423 h 1573553"/>
              <a:gd name="connsiteX44" fmla="*/ 1794912 w 2764939"/>
              <a:gd name="connsiteY44" fmla="*/ 183660 h 1573553"/>
              <a:gd name="connsiteX45" fmla="*/ 1866350 w 2764939"/>
              <a:gd name="connsiteY45" fmla="*/ 309866 h 1573553"/>
              <a:gd name="connsiteX46" fmla="*/ 2028275 w 2764939"/>
              <a:gd name="connsiteY46" fmla="*/ 271766 h 1573553"/>
              <a:gd name="connsiteX47" fmla="*/ 1933025 w 2764939"/>
              <a:gd name="connsiteY47" fmla="*/ 359873 h 1573553"/>
              <a:gd name="connsiteX48" fmla="*/ 2047325 w 2764939"/>
              <a:gd name="connsiteY48" fmla="*/ 331298 h 1573553"/>
              <a:gd name="connsiteX49" fmla="*/ 2142574 w 2764939"/>
              <a:gd name="connsiteY49" fmla="*/ 271766 h 1573553"/>
              <a:gd name="connsiteX50" fmla="*/ 2066375 w 2764939"/>
              <a:gd name="connsiteY50" fmla="*/ 264623 h 1573553"/>
              <a:gd name="connsiteX51" fmla="*/ 2066375 w 2764939"/>
              <a:gd name="connsiteY51" fmla="*/ 202710 h 1573553"/>
              <a:gd name="connsiteX52" fmla="*/ 2116380 w 2764939"/>
              <a:gd name="connsiteY52" fmla="*/ 202710 h 1573553"/>
              <a:gd name="connsiteX53" fmla="*/ 2223536 w 2764939"/>
              <a:gd name="connsiteY53" fmla="*/ 97935 h 1573553"/>
              <a:gd name="connsiteX54" fmla="*/ 2273542 w 2764939"/>
              <a:gd name="connsiteY54" fmla="*/ 305 h 1573553"/>
              <a:gd name="connsiteX55" fmla="*/ 2237824 w 2764939"/>
              <a:gd name="connsiteY55" fmla="*/ 114604 h 1573553"/>
              <a:gd name="connsiteX56" fmla="*/ 2164006 w 2764939"/>
              <a:gd name="connsiteY56" fmla="*/ 193186 h 1573553"/>
              <a:gd name="connsiteX57" fmla="*/ 2333075 w 2764939"/>
              <a:gd name="connsiteY57" fmla="*/ 257480 h 1573553"/>
              <a:gd name="connsiteX58" fmla="*/ 2735505 w 2764939"/>
              <a:gd name="connsiteY58" fmla="*/ 205092 h 1573553"/>
              <a:gd name="connsiteX59" fmla="*/ 2698276 w 2764939"/>
              <a:gd name="connsiteY59" fmla="*/ 559163 h 1573553"/>
              <a:gd name="connsiteX60" fmla="*/ 2630731 w 2764939"/>
              <a:gd name="connsiteY60" fmla="*/ 967092 h 1573553"/>
              <a:gd name="connsiteX61" fmla="*/ 2461662 w 2764939"/>
              <a:gd name="connsiteY61" fmla="*/ 869462 h 1573553"/>
              <a:gd name="connsiteX62" fmla="*/ 2297356 w 2764939"/>
              <a:gd name="connsiteY62" fmla="*/ 926612 h 1573553"/>
              <a:gd name="connsiteX63" fmla="*/ 2275925 w 2764939"/>
              <a:gd name="connsiteY63" fmla="*/ 1062342 h 1573553"/>
              <a:gd name="connsiteX64" fmla="*/ 2042562 w 2764939"/>
              <a:gd name="connsiteY64" fmla="*/ 1148067 h 1573553"/>
              <a:gd name="connsiteX65" fmla="*/ 2021131 w 2764939"/>
              <a:gd name="connsiteY65" fmla="*/ 1238556 h 1573553"/>
              <a:gd name="connsiteX66" fmla="*/ 1954456 w 2764939"/>
              <a:gd name="connsiteY66" fmla="*/ 1309993 h 1573553"/>
              <a:gd name="connsiteX67" fmla="*/ 2013987 w 2764939"/>
              <a:gd name="connsiteY67" fmla="*/ 1350474 h 1573553"/>
              <a:gd name="connsiteX68" fmla="*/ 1921118 w 2764939"/>
              <a:gd name="connsiteY68" fmla="*/ 1450487 h 1573553"/>
              <a:gd name="connsiteX69" fmla="*/ 1899687 w 2764939"/>
              <a:gd name="connsiteY69" fmla="*/ 1533831 h 1573553"/>
              <a:gd name="connsiteX70" fmla="*/ 1808865 w 2764939"/>
              <a:gd name="connsiteY70" fmla="*/ 1573012 h 1573553"/>
              <a:gd name="connsiteX71" fmla="*/ 1728235 w 2764939"/>
              <a:gd name="connsiteY71" fmla="*/ 1557643 h 1573553"/>
              <a:gd name="connsiteX72" fmla="*/ 1702041 w 2764939"/>
              <a:gd name="connsiteY72" fmla="*/ 1571931 h 1573553"/>
              <a:gd name="connsiteX73" fmla="*/ 1647275 w 2764939"/>
              <a:gd name="connsiteY73" fmla="*/ 1543356 h 1573553"/>
              <a:gd name="connsiteX74" fmla="*/ 1606791 w 2764939"/>
              <a:gd name="connsiteY74" fmla="*/ 1507637 h 1573553"/>
              <a:gd name="connsiteX75" fmla="*/ 1563931 w 2764939"/>
              <a:gd name="connsiteY75" fmla="*/ 1479061 h 1573553"/>
              <a:gd name="connsiteX76" fmla="*/ 1592504 w 2764939"/>
              <a:gd name="connsiteY76" fmla="*/ 1455250 h 1573553"/>
              <a:gd name="connsiteX77" fmla="*/ 1580598 w 2764939"/>
              <a:gd name="connsiteY77" fmla="*/ 1438581 h 1573553"/>
              <a:gd name="connsiteX78" fmla="*/ 1518685 w 2764939"/>
              <a:gd name="connsiteY78" fmla="*/ 1426675 h 1573553"/>
              <a:gd name="connsiteX79" fmla="*/ 1499635 w 2764939"/>
              <a:gd name="connsiteY79" fmla="*/ 1402862 h 1573553"/>
              <a:gd name="connsiteX80" fmla="*/ 1461537 w 2764939"/>
              <a:gd name="connsiteY80" fmla="*/ 1379050 h 1573553"/>
              <a:gd name="connsiteX81" fmla="*/ 1456773 w 2764939"/>
              <a:gd name="connsiteY81" fmla="*/ 1390956 h 1573553"/>
              <a:gd name="connsiteX82" fmla="*/ 1471062 w 2764939"/>
              <a:gd name="connsiteY82" fmla="*/ 1429056 h 1573553"/>
              <a:gd name="connsiteX83" fmla="*/ 1440104 w 2764939"/>
              <a:gd name="connsiteY83" fmla="*/ 1443343 h 1573553"/>
              <a:gd name="connsiteX84" fmla="*/ 1413912 w 2764939"/>
              <a:gd name="connsiteY84" fmla="*/ 1457630 h 1573553"/>
              <a:gd name="connsiteX85" fmla="*/ 1397241 w 2764939"/>
              <a:gd name="connsiteY85" fmla="*/ 1450487 h 1573553"/>
              <a:gd name="connsiteX86" fmla="*/ 1351998 w 2764939"/>
              <a:gd name="connsiteY86" fmla="*/ 1388575 h 1573553"/>
              <a:gd name="connsiteX87" fmla="*/ 1306756 w 2764939"/>
              <a:gd name="connsiteY87" fmla="*/ 1355237 h 1573553"/>
              <a:gd name="connsiteX88" fmla="*/ 1328187 w 2764939"/>
              <a:gd name="connsiteY88" fmla="*/ 1338568 h 1573553"/>
              <a:gd name="connsiteX89" fmla="*/ 1349618 w 2764939"/>
              <a:gd name="connsiteY89" fmla="*/ 1298087 h 1573553"/>
              <a:gd name="connsiteX90" fmla="*/ 1335329 w 2764939"/>
              <a:gd name="connsiteY90" fmla="*/ 1286181 h 1573553"/>
              <a:gd name="connsiteX91" fmla="*/ 1297231 w 2764939"/>
              <a:gd name="connsiteY91" fmla="*/ 1288562 h 1573553"/>
              <a:gd name="connsiteX92" fmla="*/ 1221031 w 2764939"/>
              <a:gd name="connsiteY92" fmla="*/ 1245700 h 1573553"/>
              <a:gd name="connsiteX93" fmla="*/ 1178166 w 2764939"/>
              <a:gd name="connsiteY93" fmla="*/ 1226650 h 1573553"/>
              <a:gd name="connsiteX94" fmla="*/ 1168643 w 2764939"/>
              <a:gd name="connsiteY94" fmla="*/ 1226650 h 1573553"/>
              <a:gd name="connsiteX95" fmla="*/ 1156737 w 2764939"/>
              <a:gd name="connsiteY95" fmla="*/ 1162356 h 1573553"/>
              <a:gd name="connsiteX96" fmla="*/ 1168643 w 2764939"/>
              <a:gd name="connsiteY96" fmla="*/ 1098062 h 1573553"/>
              <a:gd name="connsiteX97" fmla="*/ 1137687 w 2764939"/>
              <a:gd name="connsiteY97" fmla="*/ 1064725 h 1573553"/>
              <a:gd name="connsiteX98" fmla="*/ 1085300 w 2764939"/>
              <a:gd name="connsiteY98" fmla="*/ 1040912 h 1573553"/>
              <a:gd name="connsiteX99" fmla="*/ 1111493 w 2764939"/>
              <a:gd name="connsiteY99" fmla="*/ 1017100 h 1573553"/>
              <a:gd name="connsiteX100" fmla="*/ 1156737 w 2764939"/>
              <a:gd name="connsiteY100" fmla="*/ 1021862 h 1573553"/>
              <a:gd name="connsiteX101" fmla="*/ 1151975 w 2764939"/>
              <a:gd name="connsiteY101" fmla="*/ 974237 h 1573553"/>
              <a:gd name="connsiteX102" fmla="*/ 1123400 w 2764939"/>
              <a:gd name="connsiteY102" fmla="*/ 969475 h 1573553"/>
              <a:gd name="connsiteX103" fmla="*/ 1128162 w 2764939"/>
              <a:gd name="connsiteY103" fmla="*/ 921850 h 1573553"/>
              <a:gd name="connsiteX104" fmla="*/ 1097206 w 2764939"/>
              <a:gd name="connsiteY104" fmla="*/ 907562 h 1573553"/>
              <a:gd name="connsiteX105" fmla="*/ 1099587 w 2764939"/>
              <a:gd name="connsiteY105" fmla="*/ 871843 h 1573553"/>
              <a:gd name="connsiteX106" fmla="*/ 1051962 w 2764939"/>
              <a:gd name="connsiteY106" fmla="*/ 857556 h 1573553"/>
              <a:gd name="connsiteX107" fmla="*/ 1032912 w 2764939"/>
              <a:gd name="connsiteY107" fmla="*/ 878987 h 1573553"/>
              <a:gd name="connsiteX108" fmla="*/ 1004335 w 2764939"/>
              <a:gd name="connsiteY108" fmla="*/ 881368 h 1573553"/>
              <a:gd name="connsiteX109" fmla="*/ 954331 w 2764939"/>
              <a:gd name="connsiteY109" fmla="*/ 886131 h 1573553"/>
              <a:gd name="connsiteX110" fmla="*/ 923375 w 2764939"/>
              <a:gd name="connsiteY110" fmla="*/ 907562 h 1573553"/>
              <a:gd name="connsiteX111" fmla="*/ 923375 w 2764939"/>
              <a:gd name="connsiteY111" fmla="*/ 876606 h 1573553"/>
              <a:gd name="connsiteX112" fmla="*/ 882893 w 2764939"/>
              <a:gd name="connsiteY112" fmla="*/ 871843 h 1573553"/>
              <a:gd name="connsiteX113" fmla="*/ 890035 w 2764939"/>
              <a:gd name="connsiteY113" fmla="*/ 893275 h 1573553"/>
              <a:gd name="connsiteX114" fmla="*/ 885275 w 2764939"/>
              <a:gd name="connsiteY114" fmla="*/ 912325 h 1573553"/>
              <a:gd name="connsiteX115" fmla="*/ 799550 w 2764939"/>
              <a:gd name="connsiteY115" fmla="*/ 859936 h 1573553"/>
              <a:gd name="connsiteX116" fmla="*/ 778118 w 2764939"/>
              <a:gd name="connsiteY116" fmla="*/ 826600 h 1573553"/>
              <a:gd name="connsiteX117" fmla="*/ 790025 w 2764939"/>
              <a:gd name="connsiteY117" fmla="*/ 786117 h 1573553"/>
              <a:gd name="connsiteX118" fmla="*/ 759068 w 2764939"/>
              <a:gd name="connsiteY118" fmla="*/ 781356 h 1573553"/>
              <a:gd name="connsiteX119" fmla="*/ 711443 w 2764939"/>
              <a:gd name="connsiteY119" fmla="*/ 795643 h 1573553"/>
              <a:gd name="connsiteX120" fmla="*/ 701918 w 2764939"/>
              <a:gd name="connsiteY120" fmla="*/ 809931 h 1573553"/>
              <a:gd name="connsiteX121" fmla="*/ 678106 w 2764939"/>
              <a:gd name="connsiteY121" fmla="*/ 826600 h 1573553"/>
              <a:gd name="connsiteX122" fmla="*/ 670962 w 2764939"/>
              <a:gd name="connsiteY122" fmla="*/ 843268 h 1573553"/>
              <a:gd name="connsiteX123" fmla="*/ 630481 w 2764939"/>
              <a:gd name="connsiteY123" fmla="*/ 876606 h 1573553"/>
              <a:gd name="connsiteX124" fmla="*/ 632860 w 2764939"/>
              <a:gd name="connsiteY124" fmla="*/ 898037 h 1573553"/>
              <a:gd name="connsiteX125" fmla="*/ 647150 w 2764939"/>
              <a:gd name="connsiteY125" fmla="*/ 917087 h 1573553"/>
              <a:gd name="connsiteX126" fmla="*/ 570950 w 2764939"/>
              <a:gd name="connsiteY126" fmla="*/ 902800 h 1573553"/>
              <a:gd name="connsiteX127" fmla="*/ 537612 w 2764939"/>
              <a:gd name="connsiteY127" fmla="*/ 907562 h 1573553"/>
              <a:gd name="connsiteX128" fmla="*/ 585235 w 2764939"/>
              <a:gd name="connsiteY128" fmla="*/ 938518 h 1573553"/>
              <a:gd name="connsiteX129" fmla="*/ 609050 w 2764939"/>
              <a:gd name="connsiteY129" fmla="*/ 950425 h 1573553"/>
              <a:gd name="connsiteX130" fmla="*/ 635243 w 2764939"/>
              <a:gd name="connsiteY130" fmla="*/ 1002812 h 1573553"/>
              <a:gd name="connsiteX131" fmla="*/ 568566 w 2764939"/>
              <a:gd name="connsiteY131" fmla="*/ 1019481 h 1573553"/>
              <a:gd name="connsiteX132" fmla="*/ 547137 w 2764939"/>
              <a:gd name="connsiteY132" fmla="*/ 1031387 h 1573553"/>
              <a:gd name="connsiteX133" fmla="*/ 523323 w 2764939"/>
              <a:gd name="connsiteY133" fmla="*/ 1002812 h 1573553"/>
              <a:gd name="connsiteX134" fmla="*/ 499510 w 2764939"/>
              <a:gd name="connsiteY134" fmla="*/ 971856 h 1573553"/>
              <a:gd name="connsiteX135" fmla="*/ 501891 w 2764939"/>
              <a:gd name="connsiteY135" fmla="*/ 933756 h 1573553"/>
              <a:gd name="connsiteX136" fmla="*/ 499510 w 2764939"/>
              <a:gd name="connsiteY136" fmla="*/ 914706 h 1573553"/>
              <a:gd name="connsiteX137" fmla="*/ 518560 w 2764939"/>
              <a:gd name="connsiteY137" fmla="*/ 881368 h 1573553"/>
              <a:gd name="connsiteX138" fmla="*/ 478080 w 2764939"/>
              <a:gd name="connsiteY138" fmla="*/ 890893 h 1573553"/>
              <a:gd name="connsiteX139" fmla="*/ 449504 w 2764939"/>
              <a:gd name="connsiteY139" fmla="*/ 952806 h 1573553"/>
              <a:gd name="connsiteX140" fmla="*/ 442360 w 2764939"/>
              <a:gd name="connsiteY140" fmla="*/ 976618 h 1573553"/>
              <a:gd name="connsiteX141" fmla="*/ 411404 w 2764939"/>
              <a:gd name="connsiteY141" fmla="*/ 993287 h 1573553"/>
              <a:gd name="connsiteX142" fmla="*/ 363779 w 2764939"/>
              <a:gd name="connsiteY142" fmla="*/ 990906 h 1573553"/>
              <a:gd name="connsiteX143" fmla="*/ 356635 w 2764939"/>
              <a:gd name="connsiteY143" fmla="*/ 1007575 h 1573553"/>
              <a:gd name="connsiteX144" fmla="*/ 356635 w 2764939"/>
              <a:gd name="connsiteY144" fmla="*/ 1055200 h 1573553"/>
              <a:gd name="connsiteX145" fmla="*/ 297104 w 2764939"/>
              <a:gd name="connsiteY145" fmla="*/ 1059962 h 1573553"/>
              <a:gd name="connsiteX146" fmla="*/ 235191 w 2764939"/>
              <a:gd name="connsiteY146" fmla="*/ 1093300 h 1573553"/>
              <a:gd name="connsiteX147" fmla="*/ 237573 w 2764939"/>
              <a:gd name="connsiteY147" fmla="*/ 1121875 h 1573553"/>
              <a:gd name="connsiteX148" fmla="*/ 185186 w 2764939"/>
              <a:gd name="connsiteY148" fmla="*/ 1109968 h 1573553"/>
              <a:gd name="connsiteX149" fmla="*/ 151848 w 2764939"/>
              <a:gd name="connsiteY149" fmla="*/ 1117112 h 1573553"/>
              <a:gd name="connsiteX150" fmla="*/ 106604 w 2764939"/>
              <a:gd name="connsiteY150" fmla="*/ 1098062 h 1573553"/>
              <a:gd name="connsiteX151" fmla="*/ 89936 w 2764939"/>
              <a:gd name="connsiteY151" fmla="*/ 1098062 h 1573553"/>
              <a:gd name="connsiteX152" fmla="*/ 6592 w 2764939"/>
              <a:gd name="connsiteY152" fmla="*/ 1121875 h 1573553"/>
              <a:gd name="connsiteX153" fmla="*/ 8974 w 2764939"/>
              <a:gd name="connsiteY153" fmla="*/ 1074250 h 1573553"/>
              <a:gd name="connsiteX154" fmla="*/ 9816 w 2764939"/>
              <a:gd name="connsiteY15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363779 w 2764939"/>
              <a:gd name="connsiteY26" fmla="*/ 333681 h 1573553"/>
              <a:gd name="connsiteX27" fmla="*/ 439979 w 2764939"/>
              <a:gd name="connsiteY27" fmla="*/ 307487 h 1573553"/>
              <a:gd name="connsiteX28" fmla="*/ 501893 w 2764939"/>
              <a:gd name="connsiteY28" fmla="*/ 250336 h 1573553"/>
              <a:gd name="connsiteX29" fmla="*/ 516179 w 2764939"/>
              <a:gd name="connsiteY29" fmla="*/ 359875 h 1573553"/>
              <a:gd name="connsiteX30" fmla="*/ 463791 w 2764939"/>
              <a:gd name="connsiteY30" fmla="*/ 424168 h 1573553"/>
              <a:gd name="connsiteX31" fmla="*/ 566185 w 2764939"/>
              <a:gd name="connsiteY31" fmla="*/ 517037 h 1573553"/>
              <a:gd name="connsiteX32" fmla="*/ 623337 w 2764939"/>
              <a:gd name="connsiteY32" fmla="*/ 495605 h 1573553"/>
              <a:gd name="connsiteX33" fmla="*/ 701916 w 2764939"/>
              <a:gd name="connsiteY33" fmla="*/ 483700 h 1573553"/>
              <a:gd name="connsiteX34" fmla="*/ 887656 w 2764939"/>
              <a:gd name="connsiteY34" fmla="*/ 562280 h 1573553"/>
              <a:gd name="connsiteX35" fmla="*/ 963857 w 2764939"/>
              <a:gd name="connsiteY35" fmla="*/ 426549 h 1573553"/>
              <a:gd name="connsiteX36" fmla="*/ 863843 w 2764939"/>
              <a:gd name="connsiteY36" fmla="*/ 417024 h 1573553"/>
              <a:gd name="connsiteX37" fmla="*/ 851937 w 2764939"/>
              <a:gd name="connsiteY37" fmla="*/ 357491 h 1573553"/>
              <a:gd name="connsiteX38" fmla="*/ 1090060 w 2764939"/>
              <a:gd name="connsiteY38" fmla="*/ 436075 h 1573553"/>
              <a:gd name="connsiteX39" fmla="*/ 1113873 w 2764939"/>
              <a:gd name="connsiteY39" fmla="*/ 500368 h 1573553"/>
              <a:gd name="connsiteX40" fmla="*/ 1135304 w 2764939"/>
              <a:gd name="connsiteY40" fmla="*/ 512275 h 1573553"/>
              <a:gd name="connsiteX41" fmla="*/ 1132923 w 2764939"/>
              <a:gd name="connsiteY41" fmla="*/ 421787 h 1573553"/>
              <a:gd name="connsiteX42" fmla="*/ 1185312 w 2764939"/>
              <a:gd name="connsiteY42" fmla="*/ 340823 h 1573553"/>
              <a:gd name="connsiteX43" fmla="*/ 1499302 w 2764939"/>
              <a:gd name="connsiteY43" fmla="*/ 250164 h 1573553"/>
              <a:gd name="connsiteX44" fmla="*/ 1640131 w 2764939"/>
              <a:gd name="connsiteY44" fmla="*/ 188423 h 1573553"/>
              <a:gd name="connsiteX45" fmla="*/ 1794912 w 2764939"/>
              <a:gd name="connsiteY45" fmla="*/ 183660 h 1573553"/>
              <a:gd name="connsiteX46" fmla="*/ 1866350 w 2764939"/>
              <a:gd name="connsiteY46" fmla="*/ 309866 h 1573553"/>
              <a:gd name="connsiteX47" fmla="*/ 2028275 w 2764939"/>
              <a:gd name="connsiteY47" fmla="*/ 271766 h 1573553"/>
              <a:gd name="connsiteX48" fmla="*/ 1933025 w 2764939"/>
              <a:gd name="connsiteY48" fmla="*/ 359873 h 1573553"/>
              <a:gd name="connsiteX49" fmla="*/ 2047325 w 2764939"/>
              <a:gd name="connsiteY49" fmla="*/ 331298 h 1573553"/>
              <a:gd name="connsiteX50" fmla="*/ 2142574 w 2764939"/>
              <a:gd name="connsiteY50" fmla="*/ 271766 h 1573553"/>
              <a:gd name="connsiteX51" fmla="*/ 2066375 w 2764939"/>
              <a:gd name="connsiteY51" fmla="*/ 264623 h 1573553"/>
              <a:gd name="connsiteX52" fmla="*/ 2066375 w 2764939"/>
              <a:gd name="connsiteY52" fmla="*/ 202710 h 1573553"/>
              <a:gd name="connsiteX53" fmla="*/ 2116380 w 2764939"/>
              <a:gd name="connsiteY53" fmla="*/ 202710 h 1573553"/>
              <a:gd name="connsiteX54" fmla="*/ 2223536 w 2764939"/>
              <a:gd name="connsiteY54" fmla="*/ 97935 h 1573553"/>
              <a:gd name="connsiteX55" fmla="*/ 2273542 w 2764939"/>
              <a:gd name="connsiteY55" fmla="*/ 305 h 1573553"/>
              <a:gd name="connsiteX56" fmla="*/ 2237824 w 2764939"/>
              <a:gd name="connsiteY56" fmla="*/ 114604 h 1573553"/>
              <a:gd name="connsiteX57" fmla="*/ 2164006 w 2764939"/>
              <a:gd name="connsiteY57" fmla="*/ 193186 h 1573553"/>
              <a:gd name="connsiteX58" fmla="*/ 2333075 w 2764939"/>
              <a:gd name="connsiteY58" fmla="*/ 257480 h 1573553"/>
              <a:gd name="connsiteX59" fmla="*/ 2735505 w 2764939"/>
              <a:gd name="connsiteY59" fmla="*/ 205092 h 1573553"/>
              <a:gd name="connsiteX60" fmla="*/ 2698276 w 2764939"/>
              <a:gd name="connsiteY60" fmla="*/ 559163 h 1573553"/>
              <a:gd name="connsiteX61" fmla="*/ 2630731 w 2764939"/>
              <a:gd name="connsiteY61" fmla="*/ 967092 h 1573553"/>
              <a:gd name="connsiteX62" fmla="*/ 2461662 w 2764939"/>
              <a:gd name="connsiteY62" fmla="*/ 869462 h 1573553"/>
              <a:gd name="connsiteX63" fmla="*/ 2297356 w 2764939"/>
              <a:gd name="connsiteY63" fmla="*/ 926612 h 1573553"/>
              <a:gd name="connsiteX64" fmla="*/ 2275925 w 2764939"/>
              <a:gd name="connsiteY64" fmla="*/ 1062342 h 1573553"/>
              <a:gd name="connsiteX65" fmla="*/ 2042562 w 2764939"/>
              <a:gd name="connsiteY65" fmla="*/ 1148067 h 1573553"/>
              <a:gd name="connsiteX66" fmla="*/ 2021131 w 2764939"/>
              <a:gd name="connsiteY66" fmla="*/ 1238556 h 1573553"/>
              <a:gd name="connsiteX67" fmla="*/ 1954456 w 2764939"/>
              <a:gd name="connsiteY67" fmla="*/ 1309993 h 1573553"/>
              <a:gd name="connsiteX68" fmla="*/ 2013987 w 2764939"/>
              <a:gd name="connsiteY68" fmla="*/ 1350474 h 1573553"/>
              <a:gd name="connsiteX69" fmla="*/ 1921118 w 2764939"/>
              <a:gd name="connsiteY69" fmla="*/ 1450487 h 1573553"/>
              <a:gd name="connsiteX70" fmla="*/ 1899687 w 2764939"/>
              <a:gd name="connsiteY70" fmla="*/ 1533831 h 1573553"/>
              <a:gd name="connsiteX71" fmla="*/ 1808865 w 2764939"/>
              <a:gd name="connsiteY71" fmla="*/ 1573012 h 1573553"/>
              <a:gd name="connsiteX72" fmla="*/ 1728235 w 2764939"/>
              <a:gd name="connsiteY72" fmla="*/ 1557643 h 1573553"/>
              <a:gd name="connsiteX73" fmla="*/ 1702041 w 2764939"/>
              <a:gd name="connsiteY73" fmla="*/ 1571931 h 1573553"/>
              <a:gd name="connsiteX74" fmla="*/ 1647275 w 2764939"/>
              <a:gd name="connsiteY74" fmla="*/ 1543356 h 1573553"/>
              <a:gd name="connsiteX75" fmla="*/ 1606791 w 2764939"/>
              <a:gd name="connsiteY75" fmla="*/ 1507637 h 1573553"/>
              <a:gd name="connsiteX76" fmla="*/ 1563931 w 2764939"/>
              <a:gd name="connsiteY76" fmla="*/ 1479061 h 1573553"/>
              <a:gd name="connsiteX77" fmla="*/ 1592504 w 2764939"/>
              <a:gd name="connsiteY77" fmla="*/ 1455250 h 1573553"/>
              <a:gd name="connsiteX78" fmla="*/ 1580598 w 2764939"/>
              <a:gd name="connsiteY78" fmla="*/ 1438581 h 1573553"/>
              <a:gd name="connsiteX79" fmla="*/ 1518685 w 2764939"/>
              <a:gd name="connsiteY79" fmla="*/ 1426675 h 1573553"/>
              <a:gd name="connsiteX80" fmla="*/ 1499635 w 2764939"/>
              <a:gd name="connsiteY80" fmla="*/ 1402862 h 1573553"/>
              <a:gd name="connsiteX81" fmla="*/ 1461537 w 2764939"/>
              <a:gd name="connsiteY81" fmla="*/ 1379050 h 1573553"/>
              <a:gd name="connsiteX82" fmla="*/ 1456773 w 2764939"/>
              <a:gd name="connsiteY82" fmla="*/ 1390956 h 1573553"/>
              <a:gd name="connsiteX83" fmla="*/ 1471062 w 2764939"/>
              <a:gd name="connsiteY83" fmla="*/ 1429056 h 1573553"/>
              <a:gd name="connsiteX84" fmla="*/ 1440104 w 2764939"/>
              <a:gd name="connsiteY84" fmla="*/ 1443343 h 1573553"/>
              <a:gd name="connsiteX85" fmla="*/ 1413912 w 2764939"/>
              <a:gd name="connsiteY85" fmla="*/ 1457630 h 1573553"/>
              <a:gd name="connsiteX86" fmla="*/ 1397241 w 2764939"/>
              <a:gd name="connsiteY86" fmla="*/ 1450487 h 1573553"/>
              <a:gd name="connsiteX87" fmla="*/ 1351998 w 2764939"/>
              <a:gd name="connsiteY87" fmla="*/ 1388575 h 1573553"/>
              <a:gd name="connsiteX88" fmla="*/ 1306756 w 2764939"/>
              <a:gd name="connsiteY88" fmla="*/ 1355237 h 1573553"/>
              <a:gd name="connsiteX89" fmla="*/ 1328187 w 2764939"/>
              <a:gd name="connsiteY89" fmla="*/ 1338568 h 1573553"/>
              <a:gd name="connsiteX90" fmla="*/ 1349618 w 2764939"/>
              <a:gd name="connsiteY90" fmla="*/ 1298087 h 1573553"/>
              <a:gd name="connsiteX91" fmla="*/ 1335329 w 2764939"/>
              <a:gd name="connsiteY91" fmla="*/ 1286181 h 1573553"/>
              <a:gd name="connsiteX92" fmla="*/ 1297231 w 2764939"/>
              <a:gd name="connsiteY92" fmla="*/ 1288562 h 1573553"/>
              <a:gd name="connsiteX93" fmla="*/ 1221031 w 2764939"/>
              <a:gd name="connsiteY93" fmla="*/ 1245700 h 1573553"/>
              <a:gd name="connsiteX94" fmla="*/ 1178166 w 2764939"/>
              <a:gd name="connsiteY94" fmla="*/ 1226650 h 1573553"/>
              <a:gd name="connsiteX95" fmla="*/ 1168643 w 2764939"/>
              <a:gd name="connsiteY95" fmla="*/ 1226650 h 1573553"/>
              <a:gd name="connsiteX96" fmla="*/ 1156737 w 2764939"/>
              <a:gd name="connsiteY96" fmla="*/ 1162356 h 1573553"/>
              <a:gd name="connsiteX97" fmla="*/ 1168643 w 2764939"/>
              <a:gd name="connsiteY97" fmla="*/ 1098062 h 1573553"/>
              <a:gd name="connsiteX98" fmla="*/ 1137687 w 2764939"/>
              <a:gd name="connsiteY98" fmla="*/ 1064725 h 1573553"/>
              <a:gd name="connsiteX99" fmla="*/ 1085300 w 2764939"/>
              <a:gd name="connsiteY99" fmla="*/ 1040912 h 1573553"/>
              <a:gd name="connsiteX100" fmla="*/ 1111493 w 2764939"/>
              <a:gd name="connsiteY100" fmla="*/ 1017100 h 1573553"/>
              <a:gd name="connsiteX101" fmla="*/ 1156737 w 2764939"/>
              <a:gd name="connsiteY101" fmla="*/ 1021862 h 1573553"/>
              <a:gd name="connsiteX102" fmla="*/ 1151975 w 2764939"/>
              <a:gd name="connsiteY102" fmla="*/ 974237 h 1573553"/>
              <a:gd name="connsiteX103" fmla="*/ 1123400 w 2764939"/>
              <a:gd name="connsiteY103" fmla="*/ 969475 h 1573553"/>
              <a:gd name="connsiteX104" fmla="*/ 1128162 w 2764939"/>
              <a:gd name="connsiteY104" fmla="*/ 921850 h 1573553"/>
              <a:gd name="connsiteX105" fmla="*/ 1097206 w 2764939"/>
              <a:gd name="connsiteY105" fmla="*/ 907562 h 1573553"/>
              <a:gd name="connsiteX106" fmla="*/ 1099587 w 2764939"/>
              <a:gd name="connsiteY106" fmla="*/ 871843 h 1573553"/>
              <a:gd name="connsiteX107" fmla="*/ 1051962 w 2764939"/>
              <a:gd name="connsiteY107" fmla="*/ 857556 h 1573553"/>
              <a:gd name="connsiteX108" fmla="*/ 1032912 w 2764939"/>
              <a:gd name="connsiteY108" fmla="*/ 878987 h 1573553"/>
              <a:gd name="connsiteX109" fmla="*/ 1004335 w 2764939"/>
              <a:gd name="connsiteY109" fmla="*/ 881368 h 1573553"/>
              <a:gd name="connsiteX110" fmla="*/ 954331 w 2764939"/>
              <a:gd name="connsiteY110" fmla="*/ 886131 h 1573553"/>
              <a:gd name="connsiteX111" fmla="*/ 923375 w 2764939"/>
              <a:gd name="connsiteY111" fmla="*/ 907562 h 1573553"/>
              <a:gd name="connsiteX112" fmla="*/ 923375 w 2764939"/>
              <a:gd name="connsiteY112" fmla="*/ 876606 h 1573553"/>
              <a:gd name="connsiteX113" fmla="*/ 882893 w 2764939"/>
              <a:gd name="connsiteY113" fmla="*/ 871843 h 1573553"/>
              <a:gd name="connsiteX114" fmla="*/ 890035 w 2764939"/>
              <a:gd name="connsiteY114" fmla="*/ 893275 h 1573553"/>
              <a:gd name="connsiteX115" fmla="*/ 885275 w 2764939"/>
              <a:gd name="connsiteY115" fmla="*/ 912325 h 1573553"/>
              <a:gd name="connsiteX116" fmla="*/ 799550 w 2764939"/>
              <a:gd name="connsiteY116" fmla="*/ 859936 h 1573553"/>
              <a:gd name="connsiteX117" fmla="*/ 778118 w 2764939"/>
              <a:gd name="connsiteY117" fmla="*/ 826600 h 1573553"/>
              <a:gd name="connsiteX118" fmla="*/ 790025 w 2764939"/>
              <a:gd name="connsiteY118" fmla="*/ 786117 h 1573553"/>
              <a:gd name="connsiteX119" fmla="*/ 759068 w 2764939"/>
              <a:gd name="connsiteY119" fmla="*/ 781356 h 1573553"/>
              <a:gd name="connsiteX120" fmla="*/ 711443 w 2764939"/>
              <a:gd name="connsiteY120" fmla="*/ 795643 h 1573553"/>
              <a:gd name="connsiteX121" fmla="*/ 701918 w 2764939"/>
              <a:gd name="connsiteY121" fmla="*/ 809931 h 1573553"/>
              <a:gd name="connsiteX122" fmla="*/ 678106 w 2764939"/>
              <a:gd name="connsiteY122" fmla="*/ 826600 h 1573553"/>
              <a:gd name="connsiteX123" fmla="*/ 670962 w 2764939"/>
              <a:gd name="connsiteY123" fmla="*/ 843268 h 1573553"/>
              <a:gd name="connsiteX124" fmla="*/ 630481 w 2764939"/>
              <a:gd name="connsiteY124" fmla="*/ 876606 h 1573553"/>
              <a:gd name="connsiteX125" fmla="*/ 632860 w 2764939"/>
              <a:gd name="connsiteY125" fmla="*/ 898037 h 1573553"/>
              <a:gd name="connsiteX126" fmla="*/ 647150 w 2764939"/>
              <a:gd name="connsiteY126" fmla="*/ 917087 h 1573553"/>
              <a:gd name="connsiteX127" fmla="*/ 570950 w 2764939"/>
              <a:gd name="connsiteY127" fmla="*/ 902800 h 1573553"/>
              <a:gd name="connsiteX128" fmla="*/ 537612 w 2764939"/>
              <a:gd name="connsiteY128" fmla="*/ 907562 h 1573553"/>
              <a:gd name="connsiteX129" fmla="*/ 585235 w 2764939"/>
              <a:gd name="connsiteY129" fmla="*/ 938518 h 1573553"/>
              <a:gd name="connsiteX130" fmla="*/ 609050 w 2764939"/>
              <a:gd name="connsiteY130" fmla="*/ 950425 h 1573553"/>
              <a:gd name="connsiteX131" fmla="*/ 635243 w 2764939"/>
              <a:gd name="connsiteY131" fmla="*/ 1002812 h 1573553"/>
              <a:gd name="connsiteX132" fmla="*/ 568566 w 2764939"/>
              <a:gd name="connsiteY132" fmla="*/ 1019481 h 1573553"/>
              <a:gd name="connsiteX133" fmla="*/ 547137 w 2764939"/>
              <a:gd name="connsiteY133" fmla="*/ 1031387 h 1573553"/>
              <a:gd name="connsiteX134" fmla="*/ 523323 w 2764939"/>
              <a:gd name="connsiteY134" fmla="*/ 1002812 h 1573553"/>
              <a:gd name="connsiteX135" fmla="*/ 499510 w 2764939"/>
              <a:gd name="connsiteY135" fmla="*/ 971856 h 1573553"/>
              <a:gd name="connsiteX136" fmla="*/ 501891 w 2764939"/>
              <a:gd name="connsiteY136" fmla="*/ 933756 h 1573553"/>
              <a:gd name="connsiteX137" fmla="*/ 499510 w 2764939"/>
              <a:gd name="connsiteY137" fmla="*/ 914706 h 1573553"/>
              <a:gd name="connsiteX138" fmla="*/ 518560 w 2764939"/>
              <a:gd name="connsiteY138" fmla="*/ 881368 h 1573553"/>
              <a:gd name="connsiteX139" fmla="*/ 478080 w 2764939"/>
              <a:gd name="connsiteY139" fmla="*/ 890893 h 1573553"/>
              <a:gd name="connsiteX140" fmla="*/ 449504 w 2764939"/>
              <a:gd name="connsiteY140" fmla="*/ 952806 h 1573553"/>
              <a:gd name="connsiteX141" fmla="*/ 442360 w 2764939"/>
              <a:gd name="connsiteY141" fmla="*/ 976618 h 1573553"/>
              <a:gd name="connsiteX142" fmla="*/ 411404 w 2764939"/>
              <a:gd name="connsiteY142" fmla="*/ 993287 h 1573553"/>
              <a:gd name="connsiteX143" fmla="*/ 363779 w 2764939"/>
              <a:gd name="connsiteY143" fmla="*/ 990906 h 1573553"/>
              <a:gd name="connsiteX144" fmla="*/ 356635 w 2764939"/>
              <a:gd name="connsiteY144" fmla="*/ 1007575 h 1573553"/>
              <a:gd name="connsiteX145" fmla="*/ 356635 w 2764939"/>
              <a:gd name="connsiteY145" fmla="*/ 1055200 h 1573553"/>
              <a:gd name="connsiteX146" fmla="*/ 297104 w 2764939"/>
              <a:gd name="connsiteY146" fmla="*/ 1059962 h 1573553"/>
              <a:gd name="connsiteX147" fmla="*/ 235191 w 2764939"/>
              <a:gd name="connsiteY147" fmla="*/ 1093300 h 1573553"/>
              <a:gd name="connsiteX148" fmla="*/ 237573 w 2764939"/>
              <a:gd name="connsiteY148" fmla="*/ 1121875 h 1573553"/>
              <a:gd name="connsiteX149" fmla="*/ 185186 w 2764939"/>
              <a:gd name="connsiteY149" fmla="*/ 1109968 h 1573553"/>
              <a:gd name="connsiteX150" fmla="*/ 151848 w 2764939"/>
              <a:gd name="connsiteY150" fmla="*/ 1117112 h 1573553"/>
              <a:gd name="connsiteX151" fmla="*/ 106604 w 2764939"/>
              <a:gd name="connsiteY151" fmla="*/ 1098062 h 1573553"/>
              <a:gd name="connsiteX152" fmla="*/ 89936 w 2764939"/>
              <a:gd name="connsiteY152" fmla="*/ 1098062 h 1573553"/>
              <a:gd name="connsiteX153" fmla="*/ 6592 w 2764939"/>
              <a:gd name="connsiteY153" fmla="*/ 1121875 h 1573553"/>
              <a:gd name="connsiteX154" fmla="*/ 8974 w 2764939"/>
              <a:gd name="connsiteY154" fmla="*/ 1074250 h 1573553"/>
              <a:gd name="connsiteX155" fmla="*/ 9816 w 2764939"/>
              <a:gd name="connsiteY15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363779 w 2764939"/>
              <a:gd name="connsiteY26" fmla="*/ 333681 h 1573553"/>
              <a:gd name="connsiteX27" fmla="*/ 404260 w 2764939"/>
              <a:gd name="connsiteY27" fmla="*/ 336062 h 1573553"/>
              <a:gd name="connsiteX28" fmla="*/ 439979 w 2764939"/>
              <a:gd name="connsiteY28" fmla="*/ 307487 h 1573553"/>
              <a:gd name="connsiteX29" fmla="*/ 501893 w 2764939"/>
              <a:gd name="connsiteY29" fmla="*/ 250336 h 1573553"/>
              <a:gd name="connsiteX30" fmla="*/ 516179 w 2764939"/>
              <a:gd name="connsiteY30" fmla="*/ 359875 h 1573553"/>
              <a:gd name="connsiteX31" fmla="*/ 463791 w 2764939"/>
              <a:gd name="connsiteY31" fmla="*/ 424168 h 1573553"/>
              <a:gd name="connsiteX32" fmla="*/ 566185 w 2764939"/>
              <a:gd name="connsiteY32" fmla="*/ 517037 h 1573553"/>
              <a:gd name="connsiteX33" fmla="*/ 623337 w 2764939"/>
              <a:gd name="connsiteY33" fmla="*/ 495605 h 1573553"/>
              <a:gd name="connsiteX34" fmla="*/ 701916 w 2764939"/>
              <a:gd name="connsiteY34" fmla="*/ 483700 h 1573553"/>
              <a:gd name="connsiteX35" fmla="*/ 887656 w 2764939"/>
              <a:gd name="connsiteY35" fmla="*/ 562280 h 1573553"/>
              <a:gd name="connsiteX36" fmla="*/ 963857 w 2764939"/>
              <a:gd name="connsiteY36" fmla="*/ 426549 h 1573553"/>
              <a:gd name="connsiteX37" fmla="*/ 863843 w 2764939"/>
              <a:gd name="connsiteY37" fmla="*/ 417024 h 1573553"/>
              <a:gd name="connsiteX38" fmla="*/ 851937 w 2764939"/>
              <a:gd name="connsiteY38" fmla="*/ 357491 h 1573553"/>
              <a:gd name="connsiteX39" fmla="*/ 1090060 w 2764939"/>
              <a:gd name="connsiteY39" fmla="*/ 436075 h 1573553"/>
              <a:gd name="connsiteX40" fmla="*/ 1113873 w 2764939"/>
              <a:gd name="connsiteY40" fmla="*/ 500368 h 1573553"/>
              <a:gd name="connsiteX41" fmla="*/ 1135304 w 2764939"/>
              <a:gd name="connsiteY41" fmla="*/ 512275 h 1573553"/>
              <a:gd name="connsiteX42" fmla="*/ 1132923 w 2764939"/>
              <a:gd name="connsiteY42" fmla="*/ 421787 h 1573553"/>
              <a:gd name="connsiteX43" fmla="*/ 1185312 w 2764939"/>
              <a:gd name="connsiteY43" fmla="*/ 340823 h 1573553"/>
              <a:gd name="connsiteX44" fmla="*/ 1499302 w 2764939"/>
              <a:gd name="connsiteY44" fmla="*/ 250164 h 1573553"/>
              <a:gd name="connsiteX45" fmla="*/ 1640131 w 2764939"/>
              <a:gd name="connsiteY45" fmla="*/ 188423 h 1573553"/>
              <a:gd name="connsiteX46" fmla="*/ 1794912 w 2764939"/>
              <a:gd name="connsiteY46" fmla="*/ 183660 h 1573553"/>
              <a:gd name="connsiteX47" fmla="*/ 1866350 w 2764939"/>
              <a:gd name="connsiteY47" fmla="*/ 309866 h 1573553"/>
              <a:gd name="connsiteX48" fmla="*/ 2028275 w 2764939"/>
              <a:gd name="connsiteY48" fmla="*/ 271766 h 1573553"/>
              <a:gd name="connsiteX49" fmla="*/ 1933025 w 2764939"/>
              <a:gd name="connsiteY49" fmla="*/ 359873 h 1573553"/>
              <a:gd name="connsiteX50" fmla="*/ 2047325 w 2764939"/>
              <a:gd name="connsiteY50" fmla="*/ 331298 h 1573553"/>
              <a:gd name="connsiteX51" fmla="*/ 2142574 w 2764939"/>
              <a:gd name="connsiteY51" fmla="*/ 271766 h 1573553"/>
              <a:gd name="connsiteX52" fmla="*/ 2066375 w 2764939"/>
              <a:gd name="connsiteY52" fmla="*/ 264623 h 1573553"/>
              <a:gd name="connsiteX53" fmla="*/ 2066375 w 2764939"/>
              <a:gd name="connsiteY53" fmla="*/ 202710 h 1573553"/>
              <a:gd name="connsiteX54" fmla="*/ 2116380 w 2764939"/>
              <a:gd name="connsiteY54" fmla="*/ 202710 h 1573553"/>
              <a:gd name="connsiteX55" fmla="*/ 2223536 w 2764939"/>
              <a:gd name="connsiteY55" fmla="*/ 97935 h 1573553"/>
              <a:gd name="connsiteX56" fmla="*/ 2273542 w 2764939"/>
              <a:gd name="connsiteY56" fmla="*/ 305 h 1573553"/>
              <a:gd name="connsiteX57" fmla="*/ 2237824 w 2764939"/>
              <a:gd name="connsiteY57" fmla="*/ 114604 h 1573553"/>
              <a:gd name="connsiteX58" fmla="*/ 2164006 w 2764939"/>
              <a:gd name="connsiteY58" fmla="*/ 193186 h 1573553"/>
              <a:gd name="connsiteX59" fmla="*/ 2333075 w 2764939"/>
              <a:gd name="connsiteY59" fmla="*/ 257480 h 1573553"/>
              <a:gd name="connsiteX60" fmla="*/ 2735505 w 2764939"/>
              <a:gd name="connsiteY60" fmla="*/ 205092 h 1573553"/>
              <a:gd name="connsiteX61" fmla="*/ 2698276 w 2764939"/>
              <a:gd name="connsiteY61" fmla="*/ 559163 h 1573553"/>
              <a:gd name="connsiteX62" fmla="*/ 2630731 w 2764939"/>
              <a:gd name="connsiteY62" fmla="*/ 967092 h 1573553"/>
              <a:gd name="connsiteX63" fmla="*/ 2461662 w 2764939"/>
              <a:gd name="connsiteY63" fmla="*/ 869462 h 1573553"/>
              <a:gd name="connsiteX64" fmla="*/ 2297356 w 2764939"/>
              <a:gd name="connsiteY64" fmla="*/ 926612 h 1573553"/>
              <a:gd name="connsiteX65" fmla="*/ 2275925 w 2764939"/>
              <a:gd name="connsiteY65" fmla="*/ 1062342 h 1573553"/>
              <a:gd name="connsiteX66" fmla="*/ 2042562 w 2764939"/>
              <a:gd name="connsiteY66" fmla="*/ 1148067 h 1573553"/>
              <a:gd name="connsiteX67" fmla="*/ 2021131 w 2764939"/>
              <a:gd name="connsiteY67" fmla="*/ 1238556 h 1573553"/>
              <a:gd name="connsiteX68" fmla="*/ 1954456 w 2764939"/>
              <a:gd name="connsiteY68" fmla="*/ 1309993 h 1573553"/>
              <a:gd name="connsiteX69" fmla="*/ 2013987 w 2764939"/>
              <a:gd name="connsiteY69" fmla="*/ 1350474 h 1573553"/>
              <a:gd name="connsiteX70" fmla="*/ 1921118 w 2764939"/>
              <a:gd name="connsiteY70" fmla="*/ 1450487 h 1573553"/>
              <a:gd name="connsiteX71" fmla="*/ 1899687 w 2764939"/>
              <a:gd name="connsiteY71" fmla="*/ 1533831 h 1573553"/>
              <a:gd name="connsiteX72" fmla="*/ 1808865 w 2764939"/>
              <a:gd name="connsiteY72" fmla="*/ 1573012 h 1573553"/>
              <a:gd name="connsiteX73" fmla="*/ 1728235 w 2764939"/>
              <a:gd name="connsiteY73" fmla="*/ 1557643 h 1573553"/>
              <a:gd name="connsiteX74" fmla="*/ 1702041 w 2764939"/>
              <a:gd name="connsiteY74" fmla="*/ 1571931 h 1573553"/>
              <a:gd name="connsiteX75" fmla="*/ 1647275 w 2764939"/>
              <a:gd name="connsiteY75" fmla="*/ 1543356 h 1573553"/>
              <a:gd name="connsiteX76" fmla="*/ 1606791 w 2764939"/>
              <a:gd name="connsiteY76" fmla="*/ 1507637 h 1573553"/>
              <a:gd name="connsiteX77" fmla="*/ 1563931 w 2764939"/>
              <a:gd name="connsiteY77" fmla="*/ 1479061 h 1573553"/>
              <a:gd name="connsiteX78" fmla="*/ 1592504 w 2764939"/>
              <a:gd name="connsiteY78" fmla="*/ 1455250 h 1573553"/>
              <a:gd name="connsiteX79" fmla="*/ 1580598 w 2764939"/>
              <a:gd name="connsiteY79" fmla="*/ 1438581 h 1573553"/>
              <a:gd name="connsiteX80" fmla="*/ 1518685 w 2764939"/>
              <a:gd name="connsiteY80" fmla="*/ 1426675 h 1573553"/>
              <a:gd name="connsiteX81" fmla="*/ 1499635 w 2764939"/>
              <a:gd name="connsiteY81" fmla="*/ 1402862 h 1573553"/>
              <a:gd name="connsiteX82" fmla="*/ 1461537 w 2764939"/>
              <a:gd name="connsiteY82" fmla="*/ 1379050 h 1573553"/>
              <a:gd name="connsiteX83" fmla="*/ 1456773 w 2764939"/>
              <a:gd name="connsiteY83" fmla="*/ 1390956 h 1573553"/>
              <a:gd name="connsiteX84" fmla="*/ 1471062 w 2764939"/>
              <a:gd name="connsiteY84" fmla="*/ 1429056 h 1573553"/>
              <a:gd name="connsiteX85" fmla="*/ 1440104 w 2764939"/>
              <a:gd name="connsiteY85" fmla="*/ 1443343 h 1573553"/>
              <a:gd name="connsiteX86" fmla="*/ 1413912 w 2764939"/>
              <a:gd name="connsiteY86" fmla="*/ 1457630 h 1573553"/>
              <a:gd name="connsiteX87" fmla="*/ 1397241 w 2764939"/>
              <a:gd name="connsiteY87" fmla="*/ 1450487 h 1573553"/>
              <a:gd name="connsiteX88" fmla="*/ 1351998 w 2764939"/>
              <a:gd name="connsiteY88" fmla="*/ 1388575 h 1573553"/>
              <a:gd name="connsiteX89" fmla="*/ 1306756 w 2764939"/>
              <a:gd name="connsiteY89" fmla="*/ 1355237 h 1573553"/>
              <a:gd name="connsiteX90" fmla="*/ 1328187 w 2764939"/>
              <a:gd name="connsiteY90" fmla="*/ 1338568 h 1573553"/>
              <a:gd name="connsiteX91" fmla="*/ 1349618 w 2764939"/>
              <a:gd name="connsiteY91" fmla="*/ 1298087 h 1573553"/>
              <a:gd name="connsiteX92" fmla="*/ 1335329 w 2764939"/>
              <a:gd name="connsiteY92" fmla="*/ 1286181 h 1573553"/>
              <a:gd name="connsiteX93" fmla="*/ 1297231 w 2764939"/>
              <a:gd name="connsiteY93" fmla="*/ 1288562 h 1573553"/>
              <a:gd name="connsiteX94" fmla="*/ 1221031 w 2764939"/>
              <a:gd name="connsiteY94" fmla="*/ 1245700 h 1573553"/>
              <a:gd name="connsiteX95" fmla="*/ 1178166 w 2764939"/>
              <a:gd name="connsiteY95" fmla="*/ 1226650 h 1573553"/>
              <a:gd name="connsiteX96" fmla="*/ 1168643 w 2764939"/>
              <a:gd name="connsiteY96" fmla="*/ 1226650 h 1573553"/>
              <a:gd name="connsiteX97" fmla="*/ 1156737 w 2764939"/>
              <a:gd name="connsiteY97" fmla="*/ 1162356 h 1573553"/>
              <a:gd name="connsiteX98" fmla="*/ 1168643 w 2764939"/>
              <a:gd name="connsiteY98" fmla="*/ 1098062 h 1573553"/>
              <a:gd name="connsiteX99" fmla="*/ 1137687 w 2764939"/>
              <a:gd name="connsiteY99" fmla="*/ 1064725 h 1573553"/>
              <a:gd name="connsiteX100" fmla="*/ 1085300 w 2764939"/>
              <a:gd name="connsiteY100" fmla="*/ 1040912 h 1573553"/>
              <a:gd name="connsiteX101" fmla="*/ 1111493 w 2764939"/>
              <a:gd name="connsiteY101" fmla="*/ 1017100 h 1573553"/>
              <a:gd name="connsiteX102" fmla="*/ 1156737 w 2764939"/>
              <a:gd name="connsiteY102" fmla="*/ 1021862 h 1573553"/>
              <a:gd name="connsiteX103" fmla="*/ 1151975 w 2764939"/>
              <a:gd name="connsiteY103" fmla="*/ 974237 h 1573553"/>
              <a:gd name="connsiteX104" fmla="*/ 1123400 w 2764939"/>
              <a:gd name="connsiteY104" fmla="*/ 969475 h 1573553"/>
              <a:gd name="connsiteX105" fmla="*/ 1128162 w 2764939"/>
              <a:gd name="connsiteY105" fmla="*/ 921850 h 1573553"/>
              <a:gd name="connsiteX106" fmla="*/ 1097206 w 2764939"/>
              <a:gd name="connsiteY106" fmla="*/ 907562 h 1573553"/>
              <a:gd name="connsiteX107" fmla="*/ 1099587 w 2764939"/>
              <a:gd name="connsiteY107" fmla="*/ 871843 h 1573553"/>
              <a:gd name="connsiteX108" fmla="*/ 1051962 w 2764939"/>
              <a:gd name="connsiteY108" fmla="*/ 857556 h 1573553"/>
              <a:gd name="connsiteX109" fmla="*/ 1032912 w 2764939"/>
              <a:gd name="connsiteY109" fmla="*/ 878987 h 1573553"/>
              <a:gd name="connsiteX110" fmla="*/ 1004335 w 2764939"/>
              <a:gd name="connsiteY110" fmla="*/ 881368 h 1573553"/>
              <a:gd name="connsiteX111" fmla="*/ 954331 w 2764939"/>
              <a:gd name="connsiteY111" fmla="*/ 886131 h 1573553"/>
              <a:gd name="connsiteX112" fmla="*/ 923375 w 2764939"/>
              <a:gd name="connsiteY112" fmla="*/ 907562 h 1573553"/>
              <a:gd name="connsiteX113" fmla="*/ 923375 w 2764939"/>
              <a:gd name="connsiteY113" fmla="*/ 876606 h 1573553"/>
              <a:gd name="connsiteX114" fmla="*/ 882893 w 2764939"/>
              <a:gd name="connsiteY114" fmla="*/ 871843 h 1573553"/>
              <a:gd name="connsiteX115" fmla="*/ 890035 w 2764939"/>
              <a:gd name="connsiteY115" fmla="*/ 893275 h 1573553"/>
              <a:gd name="connsiteX116" fmla="*/ 885275 w 2764939"/>
              <a:gd name="connsiteY116" fmla="*/ 912325 h 1573553"/>
              <a:gd name="connsiteX117" fmla="*/ 799550 w 2764939"/>
              <a:gd name="connsiteY117" fmla="*/ 859936 h 1573553"/>
              <a:gd name="connsiteX118" fmla="*/ 778118 w 2764939"/>
              <a:gd name="connsiteY118" fmla="*/ 826600 h 1573553"/>
              <a:gd name="connsiteX119" fmla="*/ 790025 w 2764939"/>
              <a:gd name="connsiteY119" fmla="*/ 786117 h 1573553"/>
              <a:gd name="connsiteX120" fmla="*/ 759068 w 2764939"/>
              <a:gd name="connsiteY120" fmla="*/ 781356 h 1573553"/>
              <a:gd name="connsiteX121" fmla="*/ 711443 w 2764939"/>
              <a:gd name="connsiteY121" fmla="*/ 795643 h 1573553"/>
              <a:gd name="connsiteX122" fmla="*/ 701918 w 2764939"/>
              <a:gd name="connsiteY122" fmla="*/ 809931 h 1573553"/>
              <a:gd name="connsiteX123" fmla="*/ 678106 w 2764939"/>
              <a:gd name="connsiteY123" fmla="*/ 826600 h 1573553"/>
              <a:gd name="connsiteX124" fmla="*/ 670962 w 2764939"/>
              <a:gd name="connsiteY124" fmla="*/ 843268 h 1573553"/>
              <a:gd name="connsiteX125" fmla="*/ 630481 w 2764939"/>
              <a:gd name="connsiteY125" fmla="*/ 876606 h 1573553"/>
              <a:gd name="connsiteX126" fmla="*/ 632860 w 2764939"/>
              <a:gd name="connsiteY126" fmla="*/ 898037 h 1573553"/>
              <a:gd name="connsiteX127" fmla="*/ 647150 w 2764939"/>
              <a:gd name="connsiteY127" fmla="*/ 917087 h 1573553"/>
              <a:gd name="connsiteX128" fmla="*/ 570950 w 2764939"/>
              <a:gd name="connsiteY128" fmla="*/ 902800 h 1573553"/>
              <a:gd name="connsiteX129" fmla="*/ 537612 w 2764939"/>
              <a:gd name="connsiteY129" fmla="*/ 907562 h 1573553"/>
              <a:gd name="connsiteX130" fmla="*/ 585235 w 2764939"/>
              <a:gd name="connsiteY130" fmla="*/ 938518 h 1573553"/>
              <a:gd name="connsiteX131" fmla="*/ 609050 w 2764939"/>
              <a:gd name="connsiteY131" fmla="*/ 950425 h 1573553"/>
              <a:gd name="connsiteX132" fmla="*/ 635243 w 2764939"/>
              <a:gd name="connsiteY132" fmla="*/ 1002812 h 1573553"/>
              <a:gd name="connsiteX133" fmla="*/ 568566 w 2764939"/>
              <a:gd name="connsiteY133" fmla="*/ 1019481 h 1573553"/>
              <a:gd name="connsiteX134" fmla="*/ 547137 w 2764939"/>
              <a:gd name="connsiteY134" fmla="*/ 1031387 h 1573553"/>
              <a:gd name="connsiteX135" fmla="*/ 523323 w 2764939"/>
              <a:gd name="connsiteY135" fmla="*/ 1002812 h 1573553"/>
              <a:gd name="connsiteX136" fmla="*/ 499510 w 2764939"/>
              <a:gd name="connsiteY136" fmla="*/ 971856 h 1573553"/>
              <a:gd name="connsiteX137" fmla="*/ 501891 w 2764939"/>
              <a:gd name="connsiteY137" fmla="*/ 933756 h 1573553"/>
              <a:gd name="connsiteX138" fmla="*/ 499510 w 2764939"/>
              <a:gd name="connsiteY138" fmla="*/ 914706 h 1573553"/>
              <a:gd name="connsiteX139" fmla="*/ 518560 w 2764939"/>
              <a:gd name="connsiteY139" fmla="*/ 881368 h 1573553"/>
              <a:gd name="connsiteX140" fmla="*/ 478080 w 2764939"/>
              <a:gd name="connsiteY140" fmla="*/ 890893 h 1573553"/>
              <a:gd name="connsiteX141" fmla="*/ 449504 w 2764939"/>
              <a:gd name="connsiteY141" fmla="*/ 952806 h 1573553"/>
              <a:gd name="connsiteX142" fmla="*/ 442360 w 2764939"/>
              <a:gd name="connsiteY142" fmla="*/ 976618 h 1573553"/>
              <a:gd name="connsiteX143" fmla="*/ 411404 w 2764939"/>
              <a:gd name="connsiteY143" fmla="*/ 993287 h 1573553"/>
              <a:gd name="connsiteX144" fmla="*/ 363779 w 2764939"/>
              <a:gd name="connsiteY144" fmla="*/ 990906 h 1573553"/>
              <a:gd name="connsiteX145" fmla="*/ 356635 w 2764939"/>
              <a:gd name="connsiteY145" fmla="*/ 1007575 h 1573553"/>
              <a:gd name="connsiteX146" fmla="*/ 356635 w 2764939"/>
              <a:gd name="connsiteY146" fmla="*/ 1055200 h 1573553"/>
              <a:gd name="connsiteX147" fmla="*/ 297104 w 2764939"/>
              <a:gd name="connsiteY147" fmla="*/ 1059962 h 1573553"/>
              <a:gd name="connsiteX148" fmla="*/ 235191 w 2764939"/>
              <a:gd name="connsiteY148" fmla="*/ 1093300 h 1573553"/>
              <a:gd name="connsiteX149" fmla="*/ 237573 w 2764939"/>
              <a:gd name="connsiteY149" fmla="*/ 1121875 h 1573553"/>
              <a:gd name="connsiteX150" fmla="*/ 185186 w 2764939"/>
              <a:gd name="connsiteY150" fmla="*/ 1109968 h 1573553"/>
              <a:gd name="connsiteX151" fmla="*/ 151848 w 2764939"/>
              <a:gd name="connsiteY151" fmla="*/ 1117112 h 1573553"/>
              <a:gd name="connsiteX152" fmla="*/ 106604 w 2764939"/>
              <a:gd name="connsiteY152" fmla="*/ 1098062 h 1573553"/>
              <a:gd name="connsiteX153" fmla="*/ 89936 w 2764939"/>
              <a:gd name="connsiteY153" fmla="*/ 1098062 h 1573553"/>
              <a:gd name="connsiteX154" fmla="*/ 6592 w 2764939"/>
              <a:gd name="connsiteY154" fmla="*/ 1121875 h 1573553"/>
              <a:gd name="connsiteX155" fmla="*/ 8974 w 2764939"/>
              <a:gd name="connsiteY155" fmla="*/ 1074250 h 1573553"/>
              <a:gd name="connsiteX156" fmla="*/ 9816 w 2764939"/>
              <a:gd name="connsiteY15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63779 w 2764939"/>
              <a:gd name="connsiteY27" fmla="*/ 333681 h 1573553"/>
              <a:gd name="connsiteX28" fmla="*/ 404260 w 2764939"/>
              <a:gd name="connsiteY28" fmla="*/ 336062 h 1573553"/>
              <a:gd name="connsiteX29" fmla="*/ 439979 w 2764939"/>
              <a:gd name="connsiteY29" fmla="*/ 307487 h 1573553"/>
              <a:gd name="connsiteX30" fmla="*/ 501893 w 2764939"/>
              <a:gd name="connsiteY30" fmla="*/ 250336 h 1573553"/>
              <a:gd name="connsiteX31" fmla="*/ 516179 w 2764939"/>
              <a:gd name="connsiteY31" fmla="*/ 359875 h 1573553"/>
              <a:gd name="connsiteX32" fmla="*/ 463791 w 2764939"/>
              <a:gd name="connsiteY32" fmla="*/ 424168 h 1573553"/>
              <a:gd name="connsiteX33" fmla="*/ 566185 w 2764939"/>
              <a:gd name="connsiteY33" fmla="*/ 517037 h 1573553"/>
              <a:gd name="connsiteX34" fmla="*/ 623337 w 2764939"/>
              <a:gd name="connsiteY34" fmla="*/ 495605 h 1573553"/>
              <a:gd name="connsiteX35" fmla="*/ 701916 w 2764939"/>
              <a:gd name="connsiteY35" fmla="*/ 483700 h 1573553"/>
              <a:gd name="connsiteX36" fmla="*/ 887656 w 2764939"/>
              <a:gd name="connsiteY36" fmla="*/ 562280 h 1573553"/>
              <a:gd name="connsiteX37" fmla="*/ 963857 w 2764939"/>
              <a:gd name="connsiteY37" fmla="*/ 426549 h 1573553"/>
              <a:gd name="connsiteX38" fmla="*/ 863843 w 2764939"/>
              <a:gd name="connsiteY38" fmla="*/ 417024 h 1573553"/>
              <a:gd name="connsiteX39" fmla="*/ 851937 w 2764939"/>
              <a:gd name="connsiteY39" fmla="*/ 357491 h 1573553"/>
              <a:gd name="connsiteX40" fmla="*/ 1090060 w 2764939"/>
              <a:gd name="connsiteY40" fmla="*/ 436075 h 1573553"/>
              <a:gd name="connsiteX41" fmla="*/ 1113873 w 2764939"/>
              <a:gd name="connsiteY41" fmla="*/ 500368 h 1573553"/>
              <a:gd name="connsiteX42" fmla="*/ 1135304 w 2764939"/>
              <a:gd name="connsiteY42" fmla="*/ 512275 h 1573553"/>
              <a:gd name="connsiteX43" fmla="*/ 1132923 w 2764939"/>
              <a:gd name="connsiteY43" fmla="*/ 421787 h 1573553"/>
              <a:gd name="connsiteX44" fmla="*/ 1185312 w 2764939"/>
              <a:gd name="connsiteY44" fmla="*/ 340823 h 1573553"/>
              <a:gd name="connsiteX45" fmla="*/ 1499302 w 2764939"/>
              <a:gd name="connsiteY45" fmla="*/ 250164 h 1573553"/>
              <a:gd name="connsiteX46" fmla="*/ 1640131 w 2764939"/>
              <a:gd name="connsiteY46" fmla="*/ 188423 h 1573553"/>
              <a:gd name="connsiteX47" fmla="*/ 1794912 w 2764939"/>
              <a:gd name="connsiteY47" fmla="*/ 183660 h 1573553"/>
              <a:gd name="connsiteX48" fmla="*/ 1866350 w 2764939"/>
              <a:gd name="connsiteY48" fmla="*/ 309866 h 1573553"/>
              <a:gd name="connsiteX49" fmla="*/ 2028275 w 2764939"/>
              <a:gd name="connsiteY49" fmla="*/ 271766 h 1573553"/>
              <a:gd name="connsiteX50" fmla="*/ 1933025 w 2764939"/>
              <a:gd name="connsiteY50" fmla="*/ 359873 h 1573553"/>
              <a:gd name="connsiteX51" fmla="*/ 2047325 w 2764939"/>
              <a:gd name="connsiteY51" fmla="*/ 331298 h 1573553"/>
              <a:gd name="connsiteX52" fmla="*/ 2142574 w 2764939"/>
              <a:gd name="connsiteY52" fmla="*/ 271766 h 1573553"/>
              <a:gd name="connsiteX53" fmla="*/ 2066375 w 2764939"/>
              <a:gd name="connsiteY53" fmla="*/ 264623 h 1573553"/>
              <a:gd name="connsiteX54" fmla="*/ 2066375 w 2764939"/>
              <a:gd name="connsiteY54" fmla="*/ 202710 h 1573553"/>
              <a:gd name="connsiteX55" fmla="*/ 2116380 w 2764939"/>
              <a:gd name="connsiteY55" fmla="*/ 202710 h 1573553"/>
              <a:gd name="connsiteX56" fmla="*/ 2223536 w 2764939"/>
              <a:gd name="connsiteY56" fmla="*/ 97935 h 1573553"/>
              <a:gd name="connsiteX57" fmla="*/ 2273542 w 2764939"/>
              <a:gd name="connsiteY57" fmla="*/ 305 h 1573553"/>
              <a:gd name="connsiteX58" fmla="*/ 2237824 w 2764939"/>
              <a:gd name="connsiteY58" fmla="*/ 114604 h 1573553"/>
              <a:gd name="connsiteX59" fmla="*/ 2164006 w 2764939"/>
              <a:gd name="connsiteY59" fmla="*/ 193186 h 1573553"/>
              <a:gd name="connsiteX60" fmla="*/ 2333075 w 2764939"/>
              <a:gd name="connsiteY60" fmla="*/ 257480 h 1573553"/>
              <a:gd name="connsiteX61" fmla="*/ 2735505 w 2764939"/>
              <a:gd name="connsiteY61" fmla="*/ 205092 h 1573553"/>
              <a:gd name="connsiteX62" fmla="*/ 2698276 w 2764939"/>
              <a:gd name="connsiteY62" fmla="*/ 559163 h 1573553"/>
              <a:gd name="connsiteX63" fmla="*/ 2630731 w 2764939"/>
              <a:gd name="connsiteY63" fmla="*/ 967092 h 1573553"/>
              <a:gd name="connsiteX64" fmla="*/ 2461662 w 2764939"/>
              <a:gd name="connsiteY64" fmla="*/ 869462 h 1573553"/>
              <a:gd name="connsiteX65" fmla="*/ 2297356 w 2764939"/>
              <a:gd name="connsiteY65" fmla="*/ 926612 h 1573553"/>
              <a:gd name="connsiteX66" fmla="*/ 2275925 w 2764939"/>
              <a:gd name="connsiteY66" fmla="*/ 1062342 h 1573553"/>
              <a:gd name="connsiteX67" fmla="*/ 2042562 w 2764939"/>
              <a:gd name="connsiteY67" fmla="*/ 1148067 h 1573553"/>
              <a:gd name="connsiteX68" fmla="*/ 2021131 w 2764939"/>
              <a:gd name="connsiteY68" fmla="*/ 1238556 h 1573553"/>
              <a:gd name="connsiteX69" fmla="*/ 1954456 w 2764939"/>
              <a:gd name="connsiteY69" fmla="*/ 1309993 h 1573553"/>
              <a:gd name="connsiteX70" fmla="*/ 2013987 w 2764939"/>
              <a:gd name="connsiteY70" fmla="*/ 1350474 h 1573553"/>
              <a:gd name="connsiteX71" fmla="*/ 1921118 w 2764939"/>
              <a:gd name="connsiteY71" fmla="*/ 1450487 h 1573553"/>
              <a:gd name="connsiteX72" fmla="*/ 1899687 w 2764939"/>
              <a:gd name="connsiteY72" fmla="*/ 1533831 h 1573553"/>
              <a:gd name="connsiteX73" fmla="*/ 1808865 w 2764939"/>
              <a:gd name="connsiteY73" fmla="*/ 1573012 h 1573553"/>
              <a:gd name="connsiteX74" fmla="*/ 1728235 w 2764939"/>
              <a:gd name="connsiteY74" fmla="*/ 1557643 h 1573553"/>
              <a:gd name="connsiteX75" fmla="*/ 1702041 w 2764939"/>
              <a:gd name="connsiteY75" fmla="*/ 1571931 h 1573553"/>
              <a:gd name="connsiteX76" fmla="*/ 1647275 w 2764939"/>
              <a:gd name="connsiteY76" fmla="*/ 1543356 h 1573553"/>
              <a:gd name="connsiteX77" fmla="*/ 1606791 w 2764939"/>
              <a:gd name="connsiteY77" fmla="*/ 1507637 h 1573553"/>
              <a:gd name="connsiteX78" fmla="*/ 1563931 w 2764939"/>
              <a:gd name="connsiteY78" fmla="*/ 1479061 h 1573553"/>
              <a:gd name="connsiteX79" fmla="*/ 1592504 w 2764939"/>
              <a:gd name="connsiteY79" fmla="*/ 1455250 h 1573553"/>
              <a:gd name="connsiteX80" fmla="*/ 1580598 w 2764939"/>
              <a:gd name="connsiteY80" fmla="*/ 1438581 h 1573553"/>
              <a:gd name="connsiteX81" fmla="*/ 1518685 w 2764939"/>
              <a:gd name="connsiteY81" fmla="*/ 1426675 h 1573553"/>
              <a:gd name="connsiteX82" fmla="*/ 1499635 w 2764939"/>
              <a:gd name="connsiteY82" fmla="*/ 1402862 h 1573553"/>
              <a:gd name="connsiteX83" fmla="*/ 1461537 w 2764939"/>
              <a:gd name="connsiteY83" fmla="*/ 1379050 h 1573553"/>
              <a:gd name="connsiteX84" fmla="*/ 1456773 w 2764939"/>
              <a:gd name="connsiteY84" fmla="*/ 1390956 h 1573553"/>
              <a:gd name="connsiteX85" fmla="*/ 1471062 w 2764939"/>
              <a:gd name="connsiteY85" fmla="*/ 1429056 h 1573553"/>
              <a:gd name="connsiteX86" fmla="*/ 1440104 w 2764939"/>
              <a:gd name="connsiteY86" fmla="*/ 1443343 h 1573553"/>
              <a:gd name="connsiteX87" fmla="*/ 1413912 w 2764939"/>
              <a:gd name="connsiteY87" fmla="*/ 1457630 h 1573553"/>
              <a:gd name="connsiteX88" fmla="*/ 1397241 w 2764939"/>
              <a:gd name="connsiteY88" fmla="*/ 1450487 h 1573553"/>
              <a:gd name="connsiteX89" fmla="*/ 1351998 w 2764939"/>
              <a:gd name="connsiteY89" fmla="*/ 1388575 h 1573553"/>
              <a:gd name="connsiteX90" fmla="*/ 1306756 w 2764939"/>
              <a:gd name="connsiteY90" fmla="*/ 1355237 h 1573553"/>
              <a:gd name="connsiteX91" fmla="*/ 1328187 w 2764939"/>
              <a:gd name="connsiteY91" fmla="*/ 1338568 h 1573553"/>
              <a:gd name="connsiteX92" fmla="*/ 1349618 w 2764939"/>
              <a:gd name="connsiteY92" fmla="*/ 1298087 h 1573553"/>
              <a:gd name="connsiteX93" fmla="*/ 1335329 w 2764939"/>
              <a:gd name="connsiteY93" fmla="*/ 1286181 h 1573553"/>
              <a:gd name="connsiteX94" fmla="*/ 1297231 w 2764939"/>
              <a:gd name="connsiteY94" fmla="*/ 1288562 h 1573553"/>
              <a:gd name="connsiteX95" fmla="*/ 1221031 w 2764939"/>
              <a:gd name="connsiteY95" fmla="*/ 1245700 h 1573553"/>
              <a:gd name="connsiteX96" fmla="*/ 1178166 w 2764939"/>
              <a:gd name="connsiteY96" fmla="*/ 1226650 h 1573553"/>
              <a:gd name="connsiteX97" fmla="*/ 1168643 w 2764939"/>
              <a:gd name="connsiteY97" fmla="*/ 1226650 h 1573553"/>
              <a:gd name="connsiteX98" fmla="*/ 1156737 w 2764939"/>
              <a:gd name="connsiteY98" fmla="*/ 1162356 h 1573553"/>
              <a:gd name="connsiteX99" fmla="*/ 1168643 w 2764939"/>
              <a:gd name="connsiteY99" fmla="*/ 1098062 h 1573553"/>
              <a:gd name="connsiteX100" fmla="*/ 1137687 w 2764939"/>
              <a:gd name="connsiteY100" fmla="*/ 1064725 h 1573553"/>
              <a:gd name="connsiteX101" fmla="*/ 1085300 w 2764939"/>
              <a:gd name="connsiteY101" fmla="*/ 1040912 h 1573553"/>
              <a:gd name="connsiteX102" fmla="*/ 1111493 w 2764939"/>
              <a:gd name="connsiteY102" fmla="*/ 1017100 h 1573553"/>
              <a:gd name="connsiteX103" fmla="*/ 1156737 w 2764939"/>
              <a:gd name="connsiteY103" fmla="*/ 1021862 h 1573553"/>
              <a:gd name="connsiteX104" fmla="*/ 1151975 w 2764939"/>
              <a:gd name="connsiteY104" fmla="*/ 974237 h 1573553"/>
              <a:gd name="connsiteX105" fmla="*/ 1123400 w 2764939"/>
              <a:gd name="connsiteY105" fmla="*/ 969475 h 1573553"/>
              <a:gd name="connsiteX106" fmla="*/ 1128162 w 2764939"/>
              <a:gd name="connsiteY106" fmla="*/ 921850 h 1573553"/>
              <a:gd name="connsiteX107" fmla="*/ 1097206 w 2764939"/>
              <a:gd name="connsiteY107" fmla="*/ 907562 h 1573553"/>
              <a:gd name="connsiteX108" fmla="*/ 1099587 w 2764939"/>
              <a:gd name="connsiteY108" fmla="*/ 871843 h 1573553"/>
              <a:gd name="connsiteX109" fmla="*/ 1051962 w 2764939"/>
              <a:gd name="connsiteY109" fmla="*/ 857556 h 1573553"/>
              <a:gd name="connsiteX110" fmla="*/ 1032912 w 2764939"/>
              <a:gd name="connsiteY110" fmla="*/ 878987 h 1573553"/>
              <a:gd name="connsiteX111" fmla="*/ 1004335 w 2764939"/>
              <a:gd name="connsiteY111" fmla="*/ 881368 h 1573553"/>
              <a:gd name="connsiteX112" fmla="*/ 954331 w 2764939"/>
              <a:gd name="connsiteY112" fmla="*/ 886131 h 1573553"/>
              <a:gd name="connsiteX113" fmla="*/ 923375 w 2764939"/>
              <a:gd name="connsiteY113" fmla="*/ 907562 h 1573553"/>
              <a:gd name="connsiteX114" fmla="*/ 923375 w 2764939"/>
              <a:gd name="connsiteY114" fmla="*/ 876606 h 1573553"/>
              <a:gd name="connsiteX115" fmla="*/ 882893 w 2764939"/>
              <a:gd name="connsiteY115" fmla="*/ 871843 h 1573553"/>
              <a:gd name="connsiteX116" fmla="*/ 890035 w 2764939"/>
              <a:gd name="connsiteY116" fmla="*/ 893275 h 1573553"/>
              <a:gd name="connsiteX117" fmla="*/ 885275 w 2764939"/>
              <a:gd name="connsiteY117" fmla="*/ 912325 h 1573553"/>
              <a:gd name="connsiteX118" fmla="*/ 799550 w 2764939"/>
              <a:gd name="connsiteY118" fmla="*/ 859936 h 1573553"/>
              <a:gd name="connsiteX119" fmla="*/ 778118 w 2764939"/>
              <a:gd name="connsiteY119" fmla="*/ 826600 h 1573553"/>
              <a:gd name="connsiteX120" fmla="*/ 790025 w 2764939"/>
              <a:gd name="connsiteY120" fmla="*/ 786117 h 1573553"/>
              <a:gd name="connsiteX121" fmla="*/ 759068 w 2764939"/>
              <a:gd name="connsiteY121" fmla="*/ 781356 h 1573553"/>
              <a:gd name="connsiteX122" fmla="*/ 711443 w 2764939"/>
              <a:gd name="connsiteY122" fmla="*/ 795643 h 1573553"/>
              <a:gd name="connsiteX123" fmla="*/ 701918 w 2764939"/>
              <a:gd name="connsiteY123" fmla="*/ 809931 h 1573553"/>
              <a:gd name="connsiteX124" fmla="*/ 678106 w 2764939"/>
              <a:gd name="connsiteY124" fmla="*/ 826600 h 1573553"/>
              <a:gd name="connsiteX125" fmla="*/ 670962 w 2764939"/>
              <a:gd name="connsiteY125" fmla="*/ 843268 h 1573553"/>
              <a:gd name="connsiteX126" fmla="*/ 630481 w 2764939"/>
              <a:gd name="connsiteY126" fmla="*/ 876606 h 1573553"/>
              <a:gd name="connsiteX127" fmla="*/ 632860 w 2764939"/>
              <a:gd name="connsiteY127" fmla="*/ 898037 h 1573553"/>
              <a:gd name="connsiteX128" fmla="*/ 647150 w 2764939"/>
              <a:gd name="connsiteY128" fmla="*/ 917087 h 1573553"/>
              <a:gd name="connsiteX129" fmla="*/ 570950 w 2764939"/>
              <a:gd name="connsiteY129" fmla="*/ 902800 h 1573553"/>
              <a:gd name="connsiteX130" fmla="*/ 537612 w 2764939"/>
              <a:gd name="connsiteY130" fmla="*/ 907562 h 1573553"/>
              <a:gd name="connsiteX131" fmla="*/ 585235 w 2764939"/>
              <a:gd name="connsiteY131" fmla="*/ 938518 h 1573553"/>
              <a:gd name="connsiteX132" fmla="*/ 609050 w 2764939"/>
              <a:gd name="connsiteY132" fmla="*/ 950425 h 1573553"/>
              <a:gd name="connsiteX133" fmla="*/ 635243 w 2764939"/>
              <a:gd name="connsiteY133" fmla="*/ 1002812 h 1573553"/>
              <a:gd name="connsiteX134" fmla="*/ 568566 w 2764939"/>
              <a:gd name="connsiteY134" fmla="*/ 1019481 h 1573553"/>
              <a:gd name="connsiteX135" fmla="*/ 547137 w 2764939"/>
              <a:gd name="connsiteY135" fmla="*/ 1031387 h 1573553"/>
              <a:gd name="connsiteX136" fmla="*/ 523323 w 2764939"/>
              <a:gd name="connsiteY136" fmla="*/ 1002812 h 1573553"/>
              <a:gd name="connsiteX137" fmla="*/ 499510 w 2764939"/>
              <a:gd name="connsiteY137" fmla="*/ 971856 h 1573553"/>
              <a:gd name="connsiteX138" fmla="*/ 501891 w 2764939"/>
              <a:gd name="connsiteY138" fmla="*/ 933756 h 1573553"/>
              <a:gd name="connsiteX139" fmla="*/ 499510 w 2764939"/>
              <a:gd name="connsiteY139" fmla="*/ 914706 h 1573553"/>
              <a:gd name="connsiteX140" fmla="*/ 518560 w 2764939"/>
              <a:gd name="connsiteY140" fmla="*/ 881368 h 1573553"/>
              <a:gd name="connsiteX141" fmla="*/ 478080 w 2764939"/>
              <a:gd name="connsiteY141" fmla="*/ 890893 h 1573553"/>
              <a:gd name="connsiteX142" fmla="*/ 449504 w 2764939"/>
              <a:gd name="connsiteY142" fmla="*/ 952806 h 1573553"/>
              <a:gd name="connsiteX143" fmla="*/ 442360 w 2764939"/>
              <a:gd name="connsiteY143" fmla="*/ 976618 h 1573553"/>
              <a:gd name="connsiteX144" fmla="*/ 411404 w 2764939"/>
              <a:gd name="connsiteY144" fmla="*/ 993287 h 1573553"/>
              <a:gd name="connsiteX145" fmla="*/ 363779 w 2764939"/>
              <a:gd name="connsiteY145" fmla="*/ 990906 h 1573553"/>
              <a:gd name="connsiteX146" fmla="*/ 356635 w 2764939"/>
              <a:gd name="connsiteY146" fmla="*/ 1007575 h 1573553"/>
              <a:gd name="connsiteX147" fmla="*/ 356635 w 2764939"/>
              <a:gd name="connsiteY147" fmla="*/ 1055200 h 1573553"/>
              <a:gd name="connsiteX148" fmla="*/ 297104 w 2764939"/>
              <a:gd name="connsiteY148" fmla="*/ 1059962 h 1573553"/>
              <a:gd name="connsiteX149" fmla="*/ 235191 w 2764939"/>
              <a:gd name="connsiteY149" fmla="*/ 1093300 h 1573553"/>
              <a:gd name="connsiteX150" fmla="*/ 237573 w 2764939"/>
              <a:gd name="connsiteY150" fmla="*/ 1121875 h 1573553"/>
              <a:gd name="connsiteX151" fmla="*/ 185186 w 2764939"/>
              <a:gd name="connsiteY151" fmla="*/ 1109968 h 1573553"/>
              <a:gd name="connsiteX152" fmla="*/ 151848 w 2764939"/>
              <a:gd name="connsiteY152" fmla="*/ 1117112 h 1573553"/>
              <a:gd name="connsiteX153" fmla="*/ 106604 w 2764939"/>
              <a:gd name="connsiteY153" fmla="*/ 1098062 h 1573553"/>
              <a:gd name="connsiteX154" fmla="*/ 89936 w 2764939"/>
              <a:gd name="connsiteY154" fmla="*/ 1098062 h 1573553"/>
              <a:gd name="connsiteX155" fmla="*/ 6592 w 2764939"/>
              <a:gd name="connsiteY155" fmla="*/ 1121875 h 1573553"/>
              <a:gd name="connsiteX156" fmla="*/ 8974 w 2764939"/>
              <a:gd name="connsiteY156" fmla="*/ 1074250 h 1573553"/>
              <a:gd name="connsiteX157" fmla="*/ 9816 w 2764939"/>
              <a:gd name="connsiteY15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501893 w 2764939"/>
              <a:gd name="connsiteY31" fmla="*/ 250336 h 1573553"/>
              <a:gd name="connsiteX32" fmla="*/ 516179 w 2764939"/>
              <a:gd name="connsiteY32" fmla="*/ 359875 h 1573553"/>
              <a:gd name="connsiteX33" fmla="*/ 463791 w 2764939"/>
              <a:gd name="connsiteY33" fmla="*/ 424168 h 1573553"/>
              <a:gd name="connsiteX34" fmla="*/ 566185 w 2764939"/>
              <a:gd name="connsiteY34" fmla="*/ 517037 h 1573553"/>
              <a:gd name="connsiteX35" fmla="*/ 623337 w 2764939"/>
              <a:gd name="connsiteY35" fmla="*/ 495605 h 1573553"/>
              <a:gd name="connsiteX36" fmla="*/ 701916 w 2764939"/>
              <a:gd name="connsiteY36" fmla="*/ 483700 h 1573553"/>
              <a:gd name="connsiteX37" fmla="*/ 887656 w 2764939"/>
              <a:gd name="connsiteY37" fmla="*/ 562280 h 1573553"/>
              <a:gd name="connsiteX38" fmla="*/ 963857 w 2764939"/>
              <a:gd name="connsiteY38" fmla="*/ 426549 h 1573553"/>
              <a:gd name="connsiteX39" fmla="*/ 863843 w 2764939"/>
              <a:gd name="connsiteY39" fmla="*/ 417024 h 1573553"/>
              <a:gd name="connsiteX40" fmla="*/ 851937 w 2764939"/>
              <a:gd name="connsiteY40" fmla="*/ 357491 h 1573553"/>
              <a:gd name="connsiteX41" fmla="*/ 1090060 w 2764939"/>
              <a:gd name="connsiteY41" fmla="*/ 436075 h 1573553"/>
              <a:gd name="connsiteX42" fmla="*/ 1113873 w 2764939"/>
              <a:gd name="connsiteY42" fmla="*/ 500368 h 1573553"/>
              <a:gd name="connsiteX43" fmla="*/ 1135304 w 2764939"/>
              <a:gd name="connsiteY43" fmla="*/ 512275 h 1573553"/>
              <a:gd name="connsiteX44" fmla="*/ 1132923 w 2764939"/>
              <a:gd name="connsiteY44" fmla="*/ 421787 h 1573553"/>
              <a:gd name="connsiteX45" fmla="*/ 1185312 w 2764939"/>
              <a:gd name="connsiteY45" fmla="*/ 340823 h 1573553"/>
              <a:gd name="connsiteX46" fmla="*/ 1499302 w 2764939"/>
              <a:gd name="connsiteY46" fmla="*/ 250164 h 1573553"/>
              <a:gd name="connsiteX47" fmla="*/ 1640131 w 2764939"/>
              <a:gd name="connsiteY47" fmla="*/ 188423 h 1573553"/>
              <a:gd name="connsiteX48" fmla="*/ 1794912 w 2764939"/>
              <a:gd name="connsiteY48" fmla="*/ 183660 h 1573553"/>
              <a:gd name="connsiteX49" fmla="*/ 1866350 w 2764939"/>
              <a:gd name="connsiteY49" fmla="*/ 309866 h 1573553"/>
              <a:gd name="connsiteX50" fmla="*/ 2028275 w 2764939"/>
              <a:gd name="connsiteY50" fmla="*/ 271766 h 1573553"/>
              <a:gd name="connsiteX51" fmla="*/ 1933025 w 2764939"/>
              <a:gd name="connsiteY51" fmla="*/ 359873 h 1573553"/>
              <a:gd name="connsiteX52" fmla="*/ 2047325 w 2764939"/>
              <a:gd name="connsiteY52" fmla="*/ 331298 h 1573553"/>
              <a:gd name="connsiteX53" fmla="*/ 2142574 w 2764939"/>
              <a:gd name="connsiteY53" fmla="*/ 271766 h 1573553"/>
              <a:gd name="connsiteX54" fmla="*/ 2066375 w 2764939"/>
              <a:gd name="connsiteY54" fmla="*/ 264623 h 1573553"/>
              <a:gd name="connsiteX55" fmla="*/ 2066375 w 2764939"/>
              <a:gd name="connsiteY55" fmla="*/ 202710 h 1573553"/>
              <a:gd name="connsiteX56" fmla="*/ 2116380 w 2764939"/>
              <a:gd name="connsiteY56" fmla="*/ 202710 h 1573553"/>
              <a:gd name="connsiteX57" fmla="*/ 2223536 w 2764939"/>
              <a:gd name="connsiteY57" fmla="*/ 97935 h 1573553"/>
              <a:gd name="connsiteX58" fmla="*/ 2273542 w 2764939"/>
              <a:gd name="connsiteY58" fmla="*/ 305 h 1573553"/>
              <a:gd name="connsiteX59" fmla="*/ 2237824 w 2764939"/>
              <a:gd name="connsiteY59" fmla="*/ 114604 h 1573553"/>
              <a:gd name="connsiteX60" fmla="*/ 2164006 w 2764939"/>
              <a:gd name="connsiteY60" fmla="*/ 193186 h 1573553"/>
              <a:gd name="connsiteX61" fmla="*/ 2333075 w 2764939"/>
              <a:gd name="connsiteY61" fmla="*/ 257480 h 1573553"/>
              <a:gd name="connsiteX62" fmla="*/ 2735505 w 2764939"/>
              <a:gd name="connsiteY62" fmla="*/ 205092 h 1573553"/>
              <a:gd name="connsiteX63" fmla="*/ 2698276 w 2764939"/>
              <a:gd name="connsiteY63" fmla="*/ 559163 h 1573553"/>
              <a:gd name="connsiteX64" fmla="*/ 2630731 w 2764939"/>
              <a:gd name="connsiteY64" fmla="*/ 967092 h 1573553"/>
              <a:gd name="connsiteX65" fmla="*/ 2461662 w 2764939"/>
              <a:gd name="connsiteY65" fmla="*/ 869462 h 1573553"/>
              <a:gd name="connsiteX66" fmla="*/ 2297356 w 2764939"/>
              <a:gd name="connsiteY66" fmla="*/ 926612 h 1573553"/>
              <a:gd name="connsiteX67" fmla="*/ 2275925 w 2764939"/>
              <a:gd name="connsiteY67" fmla="*/ 1062342 h 1573553"/>
              <a:gd name="connsiteX68" fmla="*/ 2042562 w 2764939"/>
              <a:gd name="connsiteY68" fmla="*/ 1148067 h 1573553"/>
              <a:gd name="connsiteX69" fmla="*/ 2021131 w 2764939"/>
              <a:gd name="connsiteY69" fmla="*/ 1238556 h 1573553"/>
              <a:gd name="connsiteX70" fmla="*/ 1954456 w 2764939"/>
              <a:gd name="connsiteY70" fmla="*/ 1309993 h 1573553"/>
              <a:gd name="connsiteX71" fmla="*/ 2013987 w 2764939"/>
              <a:gd name="connsiteY71" fmla="*/ 1350474 h 1573553"/>
              <a:gd name="connsiteX72" fmla="*/ 1921118 w 2764939"/>
              <a:gd name="connsiteY72" fmla="*/ 1450487 h 1573553"/>
              <a:gd name="connsiteX73" fmla="*/ 1899687 w 2764939"/>
              <a:gd name="connsiteY73" fmla="*/ 1533831 h 1573553"/>
              <a:gd name="connsiteX74" fmla="*/ 1808865 w 2764939"/>
              <a:gd name="connsiteY74" fmla="*/ 1573012 h 1573553"/>
              <a:gd name="connsiteX75" fmla="*/ 1728235 w 2764939"/>
              <a:gd name="connsiteY75" fmla="*/ 1557643 h 1573553"/>
              <a:gd name="connsiteX76" fmla="*/ 1702041 w 2764939"/>
              <a:gd name="connsiteY76" fmla="*/ 1571931 h 1573553"/>
              <a:gd name="connsiteX77" fmla="*/ 1647275 w 2764939"/>
              <a:gd name="connsiteY77" fmla="*/ 1543356 h 1573553"/>
              <a:gd name="connsiteX78" fmla="*/ 1606791 w 2764939"/>
              <a:gd name="connsiteY78" fmla="*/ 1507637 h 1573553"/>
              <a:gd name="connsiteX79" fmla="*/ 1563931 w 2764939"/>
              <a:gd name="connsiteY79" fmla="*/ 1479061 h 1573553"/>
              <a:gd name="connsiteX80" fmla="*/ 1592504 w 2764939"/>
              <a:gd name="connsiteY80" fmla="*/ 1455250 h 1573553"/>
              <a:gd name="connsiteX81" fmla="*/ 1580598 w 2764939"/>
              <a:gd name="connsiteY81" fmla="*/ 1438581 h 1573553"/>
              <a:gd name="connsiteX82" fmla="*/ 1518685 w 2764939"/>
              <a:gd name="connsiteY82" fmla="*/ 1426675 h 1573553"/>
              <a:gd name="connsiteX83" fmla="*/ 1499635 w 2764939"/>
              <a:gd name="connsiteY83" fmla="*/ 1402862 h 1573553"/>
              <a:gd name="connsiteX84" fmla="*/ 1461537 w 2764939"/>
              <a:gd name="connsiteY84" fmla="*/ 1379050 h 1573553"/>
              <a:gd name="connsiteX85" fmla="*/ 1456773 w 2764939"/>
              <a:gd name="connsiteY85" fmla="*/ 1390956 h 1573553"/>
              <a:gd name="connsiteX86" fmla="*/ 1471062 w 2764939"/>
              <a:gd name="connsiteY86" fmla="*/ 1429056 h 1573553"/>
              <a:gd name="connsiteX87" fmla="*/ 1440104 w 2764939"/>
              <a:gd name="connsiteY87" fmla="*/ 1443343 h 1573553"/>
              <a:gd name="connsiteX88" fmla="*/ 1413912 w 2764939"/>
              <a:gd name="connsiteY88" fmla="*/ 1457630 h 1573553"/>
              <a:gd name="connsiteX89" fmla="*/ 1397241 w 2764939"/>
              <a:gd name="connsiteY89" fmla="*/ 1450487 h 1573553"/>
              <a:gd name="connsiteX90" fmla="*/ 1351998 w 2764939"/>
              <a:gd name="connsiteY90" fmla="*/ 1388575 h 1573553"/>
              <a:gd name="connsiteX91" fmla="*/ 1306756 w 2764939"/>
              <a:gd name="connsiteY91" fmla="*/ 1355237 h 1573553"/>
              <a:gd name="connsiteX92" fmla="*/ 1328187 w 2764939"/>
              <a:gd name="connsiteY92" fmla="*/ 1338568 h 1573553"/>
              <a:gd name="connsiteX93" fmla="*/ 1349618 w 2764939"/>
              <a:gd name="connsiteY93" fmla="*/ 1298087 h 1573553"/>
              <a:gd name="connsiteX94" fmla="*/ 1335329 w 2764939"/>
              <a:gd name="connsiteY94" fmla="*/ 1286181 h 1573553"/>
              <a:gd name="connsiteX95" fmla="*/ 1297231 w 2764939"/>
              <a:gd name="connsiteY95" fmla="*/ 1288562 h 1573553"/>
              <a:gd name="connsiteX96" fmla="*/ 1221031 w 2764939"/>
              <a:gd name="connsiteY96" fmla="*/ 1245700 h 1573553"/>
              <a:gd name="connsiteX97" fmla="*/ 1178166 w 2764939"/>
              <a:gd name="connsiteY97" fmla="*/ 1226650 h 1573553"/>
              <a:gd name="connsiteX98" fmla="*/ 1168643 w 2764939"/>
              <a:gd name="connsiteY98" fmla="*/ 1226650 h 1573553"/>
              <a:gd name="connsiteX99" fmla="*/ 1156737 w 2764939"/>
              <a:gd name="connsiteY99" fmla="*/ 1162356 h 1573553"/>
              <a:gd name="connsiteX100" fmla="*/ 1168643 w 2764939"/>
              <a:gd name="connsiteY100" fmla="*/ 1098062 h 1573553"/>
              <a:gd name="connsiteX101" fmla="*/ 1137687 w 2764939"/>
              <a:gd name="connsiteY101" fmla="*/ 1064725 h 1573553"/>
              <a:gd name="connsiteX102" fmla="*/ 1085300 w 2764939"/>
              <a:gd name="connsiteY102" fmla="*/ 1040912 h 1573553"/>
              <a:gd name="connsiteX103" fmla="*/ 1111493 w 2764939"/>
              <a:gd name="connsiteY103" fmla="*/ 1017100 h 1573553"/>
              <a:gd name="connsiteX104" fmla="*/ 1156737 w 2764939"/>
              <a:gd name="connsiteY104" fmla="*/ 1021862 h 1573553"/>
              <a:gd name="connsiteX105" fmla="*/ 1151975 w 2764939"/>
              <a:gd name="connsiteY105" fmla="*/ 974237 h 1573553"/>
              <a:gd name="connsiteX106" fmla="*/ 1123400 w 2764939"/>
              <a:gd name="connsiteY106" fmla="*/ 969475 h 1573553"/>
              <a:gd name="connsiteX107" fmla="*/ 1128162 w 2764939"/>
              <a:gd name="connsiteY107" fmla="*/ 921850 h 1573553"/>
              <a:gd name="connsiteX108" fmla="*/ 1097206 w 2764939"/>
              <a:gd name="connsiteY108" fmla="*/ 907562 h 1573553"/>
              <a:gd name="connsiteX109" fmla="*/ 1099587 w 2764939"/>
              <a:gd name="connsiteY109" fmla="*/ 871843 h 1573553"/>
              <a:gd name="connsiteX110" fmla="*/ 1051962 w 2764939"/>
              <a:gd name="connsiteY110" fmla="*/ 857556 h 1573553"/>
              <a:gd name="connsiteX111" fmla="*/ 1032912 w 2764939"/>
              <a:gd name="connsiteY111" fmla="*/ 878987 h 1573553"/>
              <a:gd name="connsiteX112" fmla="*/ 1004335 w 2764939"/>
              <a:gd name="connsiteY112" fmla="*/ 881368 h 1573553"/>
              <a:gd name="connsiteX113" fmla="*/ 954331 w 2764939"/>
              <a:gd name="connsiteY113" fmla="*/ 886131 h 1573553"/>
              <a:gd name="connsiteX114" fmla="*/ 923375 w 2764939"/>
              <a:gd name="connsiteY114" fmla="*/ 907562 h 1573553"/>
              <a:gd name="connsiteX115" fmla="*/ 923375 w 2764939"/>
              <a:gd name="connsiteY115" fmla="*/ 876606 h 1573553"/>
              <a:gd name="connsiteX116" fmla="*/ 882893 w 2764939"/>
              <a:gd name="connsiteY116" fmla="*/ 871843 h 1573553"/>
              <a:gd name="connsiteX117" fmla="*/ 890035 w 2764939"/>
              <a:gd name="connsiteY117" fmla="*/ 893275 h 1573553"/>
              <a:gd name="connsiteX118" fmla="*/ 885275 w 2764939"/>
              <a:gd name="connsiteY118" fmla="*/ 912325 h 1573553"/>
              <a:gd name="connsiteX119" fmla="*/ 799550 w 2764939"/>
              <a:gd name="connsiteY119" fmla="*/ 859936 h 1573553"/>
              <a:gd name="connsiteX120" fmla="*/ 778118 w 2764939"/>
              <a:gd name="connsiteY120" fmla="*/ 826600 h 1573553"/>
              <a:gd name="connsiteX121" fmla="*/ 790025 w 2764939"/>
              <a:gd name="connsiteY121" fmla="*/ 786117 h 1573553"/>
              <a:gd name="connsiteX122" fmla="*/ 759068 w 2764939"/>
              <a:gd name="connsiteY122" fmla="*/ 781356 h 1573553"/>
              <a:gd name="connsiteX123" fmla="*/ 711443 w 2764939"/>
              <a:gd name="connsiteY123" fmla="*/ 795643 h 1573553"/>
              <a:gd name="connsiteX124" fmla="*/ 701918 w 2764939"/>
              <a:gd name="connsiteY124" fmla="*/ 809931 h 1573553"/>
              <a:gd name="connsiteX125" fmla="*/ 678106 w 2764939"/>
              <a:gd name="connsiteY125" fmla="*/ 826600 h 1573553"/>
              <a:gd name="connsiteX126" fmla="*/ 670962 w 2764939"/>
              <a:gd name="connsiteY126" fmla="*/ 843268 h 1573553"/>
              <a:gd name="connsiteX127" fmla="*/ 630481 w 2764939"/>
              <a:gd name="connsiteY127" fmla="*/ 876606 h 1573553"/>
              <a:gd name="connsiteX128" fmla="*/ 632860 w 2764939"/>
              <a:gd name="connsiteY128" fmla="*/ 898037 h 1573553"/>
              <a:gd name="connsiteX129" fmla="*/ 647150 w 2764939"/>
              <a:gd name="connsiteY129" fmla="*/ 917087 h 1573553"/>
              <a:gd name="connsiteX130" fmla="*/ 570950 w 2764939"/>
              <a:gd name="connsiteY130" fmla="*/ 902800 h 1573553"/>
              <a:gd name="connsiteX131" fmla="*/ 537612 w 2764939"/>
              <a:gd name="connsiteY131" fmla="*/ 907562 h 1573553"/>
              <a:gd name="connsiteX132" fmla="*/ 585235 w 2764939"/>
              <a:gd name="connsiteY132" fmla="*/ 938518 h 1573553"/>
              <a:gd name="connsiteX133" fmla="*/ 609050 w 2764939"/>
              <a:gd name="connsiteY133" fmla="*/ 950425 h 1573553"/>
              <a:gd name="connsiteX134" fmla="*/ 635243 w 2764939"/>
              <a:gd name="connsiteY134" fmla="*/ 1002812 h 1573553"/>
              <a:gd name="connsiteX135" fmla="*/ 568566 w 2764939"/>
              <a:gd name="connsiteY135" fmla="*/ 1019481 h 1573553"/>
              <a:gd name="connsiteX136" fmla="*/ 547137 w 2764939"/>
              <a:gd name="connsiteY136" fmla="*/ 1031387 h 1573553"/>
              <a:gd name="connsiteX137" fmla="*/ 523323 w 2764939"/>
              <a:gd name="connsiteY137" fmla="*/ 1002812 h 1573553"/>
              <a:gd name="connsiteX138" fmla="*/ 499510 w 2764939"/>
              <a:gd name="connsiteY138" fmla="*/ 971856 h 1573553"/>
              <a:gd name="connsiteX139" fmla="*/ 501891 w 2764939"/>
              <a:gd name="connsiteY139" fmla="*/ 933756 h 1573553"/>
              <a:gd name="connsiteX140" fmla="*/ 499510 w 2764939"/>
              <a:gd name="connsiteY140" fmla="*/ 914706 h 1573553"/>
              <a:gd name="connsiteX141" fmla="*/ 518560 w 2764939"/>
              <a:gd name="connsiteY141" fmla="*/ 881368 h 1573553"/>
              <a:gd name="connsiteX142" fmla="*/ 478080 w 2764939"/>
              <a:gd name="connsiteY142" fmla="*/ 890893 h 1573553"/>
              <a:gd name="connsiteX143" fmla="*/ 449504 w 2764939"/>
              <a:gd name="connsiteY143" fmla="*/ 952806 h 1573553"/>
              <a:gd name="connsiteX144" fmla="*/ 442360 w 2764939"/>
              <a:gd name="connsiteY144" fmla="*/ 976618 h 1573553"/>
              <a:gd name="connsiteX145" fmla="*/ 411404 w 2764939"/>
              <a:gd name="connsiteY145" fmla="*/ 993287 h 1573553"/>
              <a:gd name="connsiteX146" fmla="*/ 363779 w 2764939"/>
              <a:gd name="connsiteY146" fmla="*/ 990906 h 1573553"/>
              <a:gd name="connsiteX147" fmla="*/ 356635 w 2764939"/>
              <a:gd name="connsiteY147" fmla="*/ 1007575 h 1573553"/>
              <a:gd name="connsiteX148" fmla="*/ 356635 w 2764939"/>
              <a:gd name="connsiteY148" fmla="*/ 1055200 h 1573553"/>
              <a:gd name="connsiteX149" fmla="*/ 297104 w 2764939"/>
              <a:gd name="connsiteY149" fmla="*/ 1059962 h 1573553"/>
              <a:gd name="connsiteX150" fmla="*/ 235191 w 2764939"/>
              <a:gd name="connsiteY150" fmla="*/ 1093300 h 1573553"/>
              <a:gd name="connsiteX151" fmla="*/ 237573 w 2764939"/>
              <a:gd name="connsiteY151" fmla="*/ 1121875 h 1573553"/>
              <a:gd name="connsiteX152" fmla="*/ 185186 w 2764939"/>
              <a:gd name="connsiteY152" fmla="*/ 1109968 h 1573553"/>
              <a:gd name="connsiteX153" fmla="*/ 151848 w 2764939"/>
              <a:gd name="connsiteY153" fmla="*/ 1117112 h 1573553"/>
              <a:gd name="connsiteX154" fmla="*/ 106604 w 2764939"/>
              <a:gd name="connsiteY154" fmla="*/ 1098062 h 1573553"/>
              <a:gd name="connsiteX155" fmla="*/ 89936 w 2764939"/>
              <a:gd name="connsiteY155" fmla="*/ 1098062 h 1573553"/>
              <a:gd name="connsiteX156" fmla="*/ 6592 w 2764939"/>
              <a:gd name="connsiteY156" fmla="*/ 1121875 h 1573553"/>
              <a:gd name="connsiteX157" fmla="*/ 8974 w 2764939"/>
              <a:gd name="connsiteY157" fmla="*/ 1074250 h 1573553"/>
              <a:gd name="connsiteX158" fmla="*/ 9816 w 2764939"/>
              <a:gd name="connsiteY15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501893 w 2764939"/>
              <a:gd name="connsiteY31" fmla="*/ 250336 h 1573553"/>
              <a:gd name="connsiteX32" fmla="*/ 501891 w 2764939"/>
              <a:gd name="connsiteY32" fmla="*/ 312250 h 1573553"/>
              <a:gd name="connsiteX33" fmla="*/ 516179 w 2764939"/>
              <a:gd name="connsiteY33" fmla="*/ 359875 h 1573553"/>
              <a:gd name="connsiteX34" fmla="*/ 463791 w 2764939"/>
              <a:gd name="connsiteY34" fmla="*/ 424168 h 1573553"/>
              <a:gd name="connsiteX35" fmla="*/ 566185 w 2764939"/>
              <a:gd name="connsiteY35" fmla="*/ 517037 h 1573553"/>
              <a:gd name="connsiteX36" fmla="*/ 623337 w 2764939"/>
              <a:gd name="connsiteY36" fmla="*/ 495605 h 1573553"/>
              <a:gd name="connsiteX37" fmla="*/ 701916 w 2764939"/>
              <a:gd name="connsiteY37" fmla="*/ 483700 h 1573553"/>
              <a:gd name="connsiteX38" fmla="*/ 887656 w 2764939"/>
              <a:gd name="connsiteY38" fmla="*/ 562280 h 1573553"/>
              <a:gd name="connsiteX39" fmla="*/ 963857 w 2764939"/>
              <a:gd name="connsiteY39" fmla="*/ 426549 h 1573553"/>
              <a:gd name="connsiteX40" fmla="*/ 863843 w 2764939"/>
              <a:gd name="connsiteY40" fmla="*/ 417024 h 1573553"/>
              <a:gd name="connsiteX41" fmla="*/ 851937 w 2764939"/>
              <a:gd name="connsiteY41" fmla="*/ 357491 h 1573553"/>
              <a:gd name="connsiteX42" fmla="*/ 1090060 w 2764939"/>
              <a:gd name="connsiteY42" fmla="*/ 436075 h 1573553"/>
              <a:gd name="connsiteX43" fmla="*/ 1113873 w 2764939"/>
              <a:gd name="connsiteY43" fmla="*/ 500368 h 1573553"/>
              <a:gd name="connsiteX44" fmla="*/ 1135304 w 2764939"/>
              <a:gd name="connsiteY44" fmla="*/ 512275 h 1573553"/>
              <a:gd name="connsiteX45" fmla="*/ 1132923 w 2764939"/>
              <a:gd name="connsiteY45" fmla="*/ 421787 h 1573553"/>
              <a:gd name="connsiteX46" fmla="*/ 1185312 w 2764939"/>
              <a:gd name="connsiteY46" fmla="*/ 340823 h 1573553"/>
              <a:gd name="connsiteX47" fmla="*/ 1499302 w 2764939"/>
              <a:gd name="connsiteY47" fmla="*/ 250164 h 1573553"/>
              <a:gd name="connsiteX48" fmla="*/ 1640131 w 2764939"/>
              <a:gd name="connsiteY48" fmla="*/ 188423 h 1573553"/>
              <a:gd name="connsiteX49" fmla="*/ 1794912 w 2764939"/>
              <a:gd name="connsiteY49" fmla="*/ 183660 h 1573553"/>
              <a:gd name="connsiteX50" fmla="*/ 1866350 w 2764939"/>
              <a:gd name="connsiteY50" fmla="*/ 309866 h 1573553"/>
              <a:gd name="connsiteX51" fmla="*/ 2028275 w 2764939"/>
              <a:gd name="connsiteY51" fmla="*/ 271766 h 1573553"/>
              <a:gd name="connsiteX52" fmla="*/ 1933025 w 2764939"/>
              <a:gd name="connsiteY52" fmla="*/ 359873 h 1573553"/>
              <a:gd name="connsiteX53" fmla="*/ 2047325 w 2764939"/>
              <a:gd name="connsiteY53" fmla="*/ 331298 h 1573553"/>
              <a:gd name="connsiteX54" fmla="*/ 2142574 w 2764939"/>
              <a:gd name="connsiteY54" fmla="*/ 271766 h 1573553"/>
              <a:gd name="connsiteX55" fmla="*/ 2066375 w 2764939"/>
              <a:gd name="connsiteY55" fmla="*/ 264623 h 1573553"/>
              <a:gd name="connsiteX56" fmla="*/ 2066375 w 2764939"/>
              <a:gd name="connsiteY56" fmla="*/ 202710 h 1573553"/>
              <a:gd name="connsiteX57" fmla="*/ 2116380 w 2764939"/>
              <a:gd name="connsiteY57" fmla="*/ 202710 h 1573553"/>
              <a:gd name="connsiteX58" fmla="*/ 2223536 w 2764939"/>
              <a:gd name="connsiteY58" fmla="*/ 97935 h 1573553"/>
              <a:gd name="connsiteX59" fmla="*/ 2273542 w 2764939"/>
              <a:gd name="connsiteY59" fmla="*/ 305 h 1573553"/>
              <a:gd name="connsiteX60" fmla="*/ 2237824 w 2764939"/>
              <a:gd name="connsiteY60" fmla="*/ 114604 h 1573553"/>
              <a:gd name="connsiteX61" fmla="*/ 2164006 w 2764939"/>
              <a:gd name="connsiteY61" fmla="*/ 193186 h 1573553"/>
              <a:gd name="connsiteX62" fmla="*/ 2333075 w 2764939"/>
              <a:gd name="connsiteY62" fmla="*/ 257480 h 1573553"/>
              <a:gd name="connsiteX63" fmla="*/ 2735505 w 2764939"/>
              <a:gd name="connsiteY63" fmla="*/ 205092 h 1573553"/>
              <a:gd name="connsiteX64" fmla="*/ 2698276 w 2764939"/>
              <a:gd name="connsiteY64" fmla="*/ 559163 h 1573553"/>
              <a:gd name="connsiteX65" fmla="*/ 2630731 w 2764939"/>
              <a:gd name="connsiteY65" fmla="*/ 967092 h 1573553"/>
              <a:gd name="connsiteX66" fmla="*/ 2461662 w 2764939"/>
              <a:gd name="connsiteY66" fmla="*/ 869462 h 1573553"/>
              <a:gd name="connsiteX67" fmla="*/ 2297356 w 2764939"/>
              <a:gd name="connsiteY67" fmla="*/ 926612 h 1573553"/>
              <a:gd name="connsiteX68" fmla="*/ 2275925 w 2764939"/>
              <a:gd name="connsiteY68" fmla="*/ 1062342 h 1573553"/>
              <a:gd name="connsiteX69" fmla="*/ 2042562 w 2764939"/>
              <a:gd name="connsiteY69" fmla="*/ 1148067 h 1573553"/>
              <a:gd name="connsiteX70" fmla="*/ 2021131 w 2764939"/>
              <a:gd name="connsiteY70" fmla="*/ 1238556 h 1573553"/>
              <a:gd name="connsiteX71" fmla="*/ 1954456 w 2764939"/>
              <a:gd name="connsiteY71" fmla="*/ 1309993 h 1573553"/>
              <a:gd name="connsiteX72" fmla="*/ 2013987 w 2764939"/>
              <a:gd name="connsiteY72" fmla="*/ 1350474 h 1573553"/>
              <a:gd name="connsiteX73" fmla="*/ 1921118 w 2764939"/>
              <a:gd name="connsiteY73" fmla="*/ 1450487 h 1573553"/>
              <a:gd name="connsiteX74" fmla="*/ 1899687 w 2764939"/>
              <a:gd name="connsiteY74" fmla="*/ 1533831 h 1573553"/>
              <a:gd name="connsiteX75" fmla="*/ 1808865 w 2764939"/>
              <a:gd name="connsiteY75" fmla="*/ 1573012 h 1573553"/>
              <a:gd name="connsiteX76" fmla="*/ 1728235 w 2764939"/>
              <a:gd name="connsiteY76" fmla="*/ 1557643 h 1573553"/>
              <a:gd name="connsiteX77" fmla="*/ 1702041 w 2764939"/>
              <a:gd name="connsiteY77" fmla="*/ 1571931 h 1573553"/>
              <a:gd name="connsiteX78" fmla="*/ 1647275 w 2764939"/>
              <a:gd name="connsiteY78" fmla="*/ 1543356 h 1573553"/>
              <a:gd name="connsiteX79" fmla="*/ 1606791 w 2764939"/>
              <a:gd name="connsiteY79" fmla="*/ 1507637 h 1573553"/>
              <a:gd name="connsiteX80" fmla="*/ 1563931 w 2764939"/>
              <a:gd name="connsiteY80" fmla="*/ 1479061 h 1573553"/>
              <a:gd name="connsiteX81" fmla="*/ 1592504 w 2764939"/>
              <a:gd name="connsiteY81" fmla="*/ 1455250 h 1573553"/>
              <a:gd name="connsiteX82" fmla="*/ 1580598 w 2764939"/>
              <a:gd name="connsiteY82" fmla="*/ 1438581 h 1573553"/>
              <a:gd name="connsiteX83" fmla="*/ 1518685 w 2764939"/>
              <a:gd name="connsiteY83" fmla="*/ 1426675 h 1573553"/>
              <a:gd name="connsiteX84" fmla="*/ 1499635 w 2764939"/>
              <a:gd name="connsiteY84" fmla="*/ 1402862 h 1573553"/>
              <a:gd name="connsiteX85" fmla="*/ 1461537 w 2764939"/>
              <a:gd name="connsiteY85" fmla="*/ 1379050 h 1573553"/>
              <a:gd name="connsiteX86" fmla="*/ 1456773 w 2764939"/>
              <a:gd name="connsiteY86" fmla="*/ 1390956 h 1573553"/>
              <a:gd name="connsiteX87" fmla="*/ 1471062 w 2764939"/>
              <a:gd name="connsiteY87" fmla="*/ 1429056 h 1573553"/>
              <a:gd name="connsiteX88" fmla="*/ 1440104 w 2764939"/>
              <a:gd name="connsiteY88" fmla="*/ 1443343 h 1573553"/>
              <a:gd name="connsiteX89" fmla="*/ 1413912 w 2764939"/>
              <a:gd name="connsiteY89" fmla="*/ 1457630 h 1573553"/>
              <a:gd name="connsiteX90" fmla="*/ 1397241 w 2764939"/>
              <a:gd name="connsiteY90" fmla="*/ 1450487 h 1573553"/>
              <a:gd name="connsiteX91" fmla="*/ 1351998 w 2764939"/>
              <a:gd name="connsiteY91" fmla="*/ 1388575 h 1573553"/>
              <a:gd name="connsiteX92" fmla="*/ 1306756 w 2764939"/>
              <a:gd name="connsiteY92" fmla="*/ 1355237 h 1573553"/>
              <a:gd name="connsiteX93" fmla="*/ 1328187 w 2764939"/>
              <a:gd name="connsiteY93" fmla="*/ 1338568 h 1573553"/>
              <a:gd name="connsiteX94" fmla="*/ 1349618 w 2764939"/>
              <a:gd name="connsiteY94" fmla="*/ 1298087 h 1573553"/>
              <a:gd name="connsiteX95" fmla="*/ 1335329 w 2764939"/>
              <a:gd name="connsiteY95" fmla="*/ 1286181 h 1573553"/>
              <a:gd name="connsiteX96" fmla="*/ 1297231 w 2764939"/>
              <a:gd name="connsiteY96" fmla="*/ 1288562 h 1573553"/>
              <a:gd name="connsiteX97" fmla="*/ 1221031 w 2764939"/>
              <a:gd name="connsiteY97" fmla="*/ 1245700 h 1573553"/>
              <a:gd name="connsiteX98" fmla="*/ 1178166 w 2764939"/>
              <a:gd name="connsiteY98" fmla="*/ 1226650 h 1573553"/>
              <a:gd name="connsiteX99" fmla="*/ 1168643 w 2764939"/>
              <a:gd name="connsiteY99" fmla="*/ 1226650 h 1573553"/>
              <a:gd name="connsiteX100" fmla="*/ 1156737 w 2764939"/>
              <a:gd name="connsiteY100" fmla="*/ 1162356 h 1573553"/>
              <a:gd name="connsiteX101" fmla="*/ 1168643 w 2764939"/>
              <a:gd name="connsiteY101" fmla="*/ 1098062 h 1573553"/>
              <a:gd name="connsiteX102" fmla="*/ 1137687 w 2764939"/>
              <a:gd name="connsiteY102" fmla="*/ 1064725 h 1573553"/>
              <a:gd name="connsiteX103" fmla="*/ 1085300 w 2764939"/>
              <a:gd name="connsiteY103" fmla="*/ 1040912 h 1573553"/>
              <a:gd name="connsiteX104" fmla="*/ 1111493 w 2764939"/>
              <a:gd name="connsiteY104" fmla="*/ 1017100 h 1573553"/>
              <a:gd name="connsiteX105" fmla="*/ 1156737 w 2764939"/>
              <a:gd name="connsiteY105" fmla="*/ 1021862 h 1573553"/>
              <a:gd name="connsiteX106" fmla="*/ 1151975 w 2764939"/>
              <a:gd name="connsiteY106" fmla="*/ 974237 h 1573553"/>
              <a:gd name="connsiteX107" fmla="*/ 1123400 w 2764939"/>
              <a:gd name="connsiteY107" fmla="*/ 969475 h 1573553"/>
              <a:gd name="connsiteX108" fmla="*/ 1128162 w 2764939"/>
              <a:gd name="connsiteY108" fmla="*/ 921850 h 1573553"/>
              <a:gd name="connsiteX109" fmla="*/ 1097206 w 2764939"/>
              <a:gd name="connsiteY109" fmla="*/ 907562 h 1573553"/>
              <a:gd name="connsiteX110" fmla="*/ 1099587 w 2764939"/>
              <a:gd name="connsiteY110" fmla="*/ 871843 h 1573553"/>
              <a:gd name="connsiteX111" fmla="*/ 1051962 w 2764939"/>
              <a:gd name="connsiteY111" fmla="*/ 857556 h 1573553"/>
              <a:gd name="connsiteX112" fmla="*/ 1032912 w 2764939"/>
              <a:gd name="connsiteY112" fmla="*/ 878987 h 1573553"/>
              <a:gd name="connsiteX113" fmla="*/ 1004335 w 2764939"/>
              <a:gd name="connsiteY113" fmla="*/ 881368 h 1573553"/>
              <a:gd name="connsiteX114" fmla="*/ 954331 w 2764939"/>
              <a:gd name="connsiteY114" fmla="*/ 886131 h 1573553"/>
              <a:gd name="connsiteX115" fmla="*/ 923375 w 2764939"/>
              <a:gd name="connsiteY115" fmla="*/ 907562 h 1573553"/>
              <a:gd name="connsiteX116" fmla="*/ 923375 w 2764939"/>
              <a:gd name="connsiteY116" fmla="*/ 876606 h 1573553"/>
              <a:gd name="connsiteX117" fmla="*/ 882893 w 2764939"/>
              <a:gd name="connsiteY117" fmla="*/ 871843 h 1573553"/>
              <a:gd name="connsiteX118" fmla="*/ 890035 w 2764939"/>
              <a:gd name="connsiteY118" fmla="*/ 893275 h 1573553"/>
              <a:gd name="connsiteX119" fmla="*/ 885275 w 2764939"/>
              <a:gd name="connsiteY119" fmla="*/ 912325 h 1573553"/>
              <a:gd name="connsiteX120" fmla="*/ 799550 w 2764939"/>
              <a:gd name="connsiteY120" fmla="*/ 859936 h 1573553"/>
              <a:gd name="connsiteX121" fmla="*/ 778118 w 2764939"/>
              <a:gd name="connsiteY121" fmla="*/ 826600 h 1573553"/>
              <a:gd name="connsiteX122" fmla="*/ 790025 w 2764939"/>
              <a:gd name="connsiteY122" fmla="*/ 786117 h 1573553"/>
              <a:gd name="connsiteX123" fmla="*/ 759068 w 2764939"/>
              <a:gd name="connsiteY123" fmla="*/ 781356 h 1573553"/>
              <a:gd name="connsiteX124" fmla="*/ 711443 w 2764939"/>
              <a:gd name="connsiteY124" fmla="*/ 795643 h 1573553"/>
              <a:gd name="connsiteX125" fmla="*/ 701918 w 2764939"/>
              <a:gd name="connsiteY125" fmla="*/ 809931 h 1573553"/>
              <a:gd name="connsiteX126" fmla="*/ 678106 w 2764939"/>
              <a:gd name="connsiteY126" fmla="*/ 826600 h 1573553"/>
              <a:gd name="connsiteX127" fmla="*/ 670962 w 2764939"/>
              <a:gd name="connsiteY127" fmla="*/ 843268 h 1573553"/>
              <a:gd name="connsiteX128" fmla="*/ 630481 w 2764939"/>
              <a:gd name="connsiteY128" fmla="*/ 876606 h 1573553"/>
              <a:gd name="connsiteX129" fmla="*/ 632860 w 2764939"/>
              <a:gd name="connsiteY129" fmla="*/ 898037 h 1573553"/>
              <a:gd name="connsiteX130" fmla="*/ 647150 w 2764939"/>
              <a:gd name="connsiteY130" fmla="*/ 917087 h 1573553"/>
              <a:gd name="connsiteX131" fmla="*/ 570950 w 2764939"/>
              <a:gd name="connsiteY131" fmla="*/ 902800 h 1573553"/>
              <a:gd name="connsiteX132" fmla="*/ 537612 w 2764939"/>
              <a:gd name="connsiteY132" fmla="*/ 907562 h 1573553"/>
              <a:gd name="connsiteX133" fmla="*/ 585235 w 2764939"/>
              <a:gd name="connsiteY133" fmla="*/ 938518 h 1573553"/>
              <a:gd name="connsiteX134" fmla="*/ 609050 w 2764939"/>
              <a:gd name="connsiteY134" fmla="*/ 950425 h 1573553"/>
              <a:gd name="connsiteX135" fmla="*/ 635243 w 2764939"/>
              <a:gd name="connsiteY135" fmla="*/ 1002812 h 1573553"/>
              <a:gd name="connsiteX136" fmla="*/ 568566 w 2764939"/>
              <a:gd name="connsiteY136" fmla="*/ 1019481 h 1573553"/>
              <a:gd name="connsiteX137" fmla="*/ 547137 w 2764939"/>
              <a:gd name="connsiteY137" fmla="*/ 1031387 h 1573553"/>
              <a:gd name="connsiteX138" fmla="*/ 523323 w 2764939"/>
              <a:gd name="connsiteY138" fmla="*/ 1002812 h 1573553"/>
              <a:gd name="connsiteX139" fmla="*/ 499510 w 2764939"/>
              <a:gd name="connsiteY139" fmla="*/ 971856 h 1573553"/>
              <a:gd name="connsiteX140" fmla="*/ 501891 w 2764939"/>
              <a:gd name="connsiteY140" fmla="*/ 933756 h 1573553"/>
              <a:gd name="connsiteX141" fmla="*/ 499510 w 2764939"/>
              <a:gd name="connsiteY141" fmla="*/ 914706 h 1573553"/>
              <a:gd name="connsiteX142" fmla="*/ 518560 w 2764939"/>
              <a:gd name="connsiteY142" fmla="*/ 881368 h 1573553"/>
              <a:gd name="connsiteX143" fmla="*/ 478080 w 2764939"/>
              <a:gd name="connsiteY143" fmla="*/ 890893 h 1573553"/>
              <a:gd name="connsiteX144" fmla="*/ 449504 w 2764939"/>
              <a:gd name="connsiteY144" fmla="*/ 952806 h 1573553"/>
              <a:gd name="connsiteX145" fmla="*/ 442360 w 2764939"/>
              <a:gd name="connsiteY145" fmla="*/ 976618 h 1573553"/>
              <a:gd name="connsiteX146" fmla="*/ 411404 w 2764939"/>
              <a:gd name="connsiteY146" fmla="*/ 993287 h 1573553"/>
              <a:gd name="connsiteX147" fmla="*/ 363779 w 2764939"/>
              <a:gd name="connsiteY147" fmla="*/ 990906 h 1573553"/>
              <a:gd name="connsiteX148" fmla="*/ 356635 w 2764939"/>
              <a:gd name="connsiteY148" fmla="*/ 1007575 h 1573553"/>
              <a:gd name="connsiteX149" fmla="*/ 356635 w 2764939"/>
              <a:gd name="connsiteY149" fmla="*/ 1055200 h 1573553"/>
              <a:gd name="connsiteX150" fmla="*/ 297104 w 2764939"/>
              <a:gd name="connsiteY150" fmla="*/ 1059962 h 1573553"/>
              <a:gd name="connsiteX151" fmla="*/ 235191 w 2764939"/>
              <a:gd name="connsiteY151" fmla="*/ 1093300 h 1573553"/>
              <a:gd name="connsiteX152" fmla="*/ 237573 w 2764939"/>
              <a:gd name="connsiteY152" fmla="*/ 1121875 h 1573553"/>
              <a:gd name="connsiteX153" fmla="*/ 185186 w 2764939"/>
              <a:gd name="connsiteY153" fmla="*/ 1109968 h 1573553"/>
              <a:gd name="connsiteX154" fmla="*/ 151848 w 2764939"/>
              <a:gd name="connsiteY154" fmla="*/ 1117112 h 1573553"/>
              <a:gd name="connsiteX155" fmla="*/ 106604 w 2764939"/>
              <a:gd name="connsiteY155" fmla="*/ 1098062 h 1573553"/>
              <a:gd name="connsiteX156" fmla="*/ 89936 w 2764939"/>
              <a:gd name="connsiteY156" fmla="*/ 1098062 h 1573553"/>
              <a:gd name="connsiteX157" fmla="*/ 6592 w 2764939"/>
              <a:gd name="connsiteY157" fmla="*/ 1121875 h 1573553"/>
              <a:gd name="connsiteX158" fmla="*/ 8974 w 2764939"/>
              <a:gd name="connsiteY158" fmla="*/ 1074250 h 1573553"/>
              <a:gd name="connsiteX159" fmla="*/ 9816 w 2764939"/>
              <a:gd name="connsiteY15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01891 w 2764939"/>
              <a:gd name="connsiteY33" fmla="*/ 312250 h 1573553"/>
              <a:gd name="connsiteX34" fmla="*/ 516179 w 2764939"/>
              <a:gd name="connsiteY34" fmla="*/ 359875 h 1573553"/>
              <a:gd name="connsiteX35" fmla="*/ 463791 w 2764939"/>
              <a:gd name="connsiteY35" fmla="*/ 424168 h 1573553"/>
              <a:gd name="connsiteX36" fmla="*/ 566185 w 2764939"/>
              <a:gd name="connsiteY36" fmla="*/ 517037 h 1573553"/>
              <a:gd name="connsiteX37" fmla="*/ 623337 w 2764939"/>
              <a:gd name="connsiteY37" fmla="*/ 495605 h 1573553"/>
              <a:gd name="connsiteX38" fmla="*/ 701916 w 2764939"/>
              <a:gd name="connsiteY38" fmla="*/ 483700 h 1573553"/>
              <a:gd name="connsiteX39" fmla="*/ 887656 w 2764939"/>
              <a:gd name="connsiteY39" fmla="*/ 562280 h 1573553"/>
              <a:gd name="connsiteX40" fmla="*/ 963857 w 2764939"/>
              <a:gd name="connsiteY40" fmla="*/ 426549 h 1573553"/>
              <a:gd name="connsiteX41" fmla="*/ 863843 w 2764939"/>
              <a:gd name="connsiteY41" fmla="*/ 417024 h 1573553"/>
              <a:gd name="connsiteX42" fmla="*/ 851937 w 2764939"/>
              <a:gd name="connsiteY42" fmla="*/ 357491 h 1573553"/>
              <a:gd name="connsiteX43" fmla="*/ 1090060 w 2764939"/>
              <a:gd name="connsiteY43" fmla="*/ 436075 h 1573553"/>
              <a:gd name="connsiteX44" fmla="*/ 1113873 w 2764939"/>
              <a:gd name="connsiteY44" fmla="*/ 500368 h 1573553"/>
              <a:gd name="connsiteX45" fmla="*/ 1135304 w 2764939"/>
              <a:gd name="connsiteY45" fmla="*/ 512275 h 1573553"/>
              <a:gd name="connsiteX46" fmla="*/ 1132923 w 2764939"/>
              <a:gd name="connsiteY46" fmla="*/ 421787 h 1573553"/>
              <a:gd name="connsiteX47" fmla="*/ 1185312 w 2764939"/>
              <a:gd name="connsiteY47" fmla="*/ 340823 h 1573553"/>
              <a:gd name="connsiteX48" fmla="*/ 1499302 w 2764939"/>
              <a:gd name="connsiteY48" fmla="*/ 250164 h 1573553"/>
              <a:gd name="connsiteX49" fmla="*/ 1640131 w 2764939"/>
              <a:gd name="connsiteY49" fmla="*/ 188423 h 1573553"/>
              <a:gd name="connsiteX50" fmla="*/ 1794912 w 2764939"/>
              <a:gd name="connsiteY50" fmla="*/ 183660 h 1573553"/>
              <a:gd name="connsiteX51" fmla="*/ 1866350 w 2764939"/>
              <a:gd name="connsiteY51" fmla="*/ 309866 h 1573553"/>
              <a:gd name="connsiteX52" fmla="*/ 2028275 w 2764939"/>
              <a:gd name="connsiteY52" fmla="*/ 271766 h 1573553"/>
              <a:gd name="connsiteX53" fmla="*/ 1933025 w 2764939"/>
              <a:gd name="connsiteY53" fmla="*/ 359873 h 1573553"/>
              <a:gd name="connsiteX54" fmla="*/ 2047325 w 2764939"/>
              <a:gd name="connsiteY54" fmla="*/ 331298 h 1573553"/>
              <a:gd name="connsiteX55" fmla="*/ 2142574 w 2764939"/>
              <a:gd name="connsiteY55" fmla="*/ 271766 h 1573553"/>
              <a:gd name="connsiteX56" fmla="*/ 2066375 w 2764939"/>
              <a:gd name="connsiteY56" fmla="*/ 264623 h 1573553"/>
              <a:gd name="connsiteX57" fmla="*/ 2066375 w 2764939"/>
              <a:gd name="connsiteY57" fmla="*/ 202710 h 1573553"/>
              <a:gd name="connsiteX58" fmla="*/ 2116380 w 2764939"/>
              <a:gd name="connsiteY58" fmla="*/ 202710 h 1573553"/>
              <a:gd name="connsiteX59" fmla="*/ 2223536 w 2764939"/>
              <a:gd name="connsiteY59" fmla="*/ 97935 h 1573553"/>
              <a:gd name="connsiteX60" fmla="*/ 2273542 w 2764939"/>
              <a:gd name="connsiteY60" fmla="*/ 305 h 1573553"/>
              <a:gd name="connsiteX61" fmla="*/ 2237824 w 2764939"/>
              <a:gd name="connsiteY61" fmla="*/ 114604 h 1573553"/>
              <a:gd name="connsiteX62" fmla="*/ 2164006 w 2764939"/>
              <a:gd name="connsiteY62" fmla="*/ 193186 h 1573553"/>
              <a:gd name="connsiteX63" fmla="*/ 2333075 w 2764939"/>
              <a:gd name="connsiteY63" fmla="*/ 257480 h 1573553"/>
              <a:gd name="connsiteX64" fmla="*/ 2735505 w 2764939"/>
              <a:gd name="connsiteY64" fmla="*/ 205092 h 1573553"/>
              <a:gd name="connsiteX65" fmla="*/ 2698276 w 2764939"/>
              <a:gd name="connsiteY65" fmla="*/ 559163 h 1573553"/>
              <a:gd name="connsiteX66" fmla="*/ 2630731 w 2764939"/>
              <a:gd name="connsiteY66" fmla="*/ 967092 h 1573553"/>
              <a:gd name="connsiteX67" fmla="*/ 2461662 w 2764939"/>
              <a:gd name="connsiteY67" fmla="*/ 869462 h 1573553"/>
              <a:gd name="connsiteX68" fmla="*/ 2297356 w 2764939"/>
              <a:gd name="connsiteY68" fmla="*/ 926612 h 1573553"/>
              <a:gd name="connsiteX69" fmla="*/ 2275925 w 2764939"/>
              <a:gd name="connsiteY69" fmla="*/ 1062342 h 1573553"/>
              <a:gd name="connsiteX70" fmla="*/ 2042562 w 2764939"/>
              <a:gd name="connsiteY70" fmla="*/ 1148067 h 1573553"/>
              <a:gd name="connsiteX71" fmla="*/ 2021131 w 2764939"/>
              <a:gd name="connsiteY71" fmla="*/ 1238556 h 1573553"/>
              <a:gd name="connsiteX72" fmla="*/ 1954456 w 2764939"/>
              <a:gd name="connsiteY72" fmla="*/ 1309993 h 1573553"/>
              <a:gd name="connsiteX73" fmla="*/ 2013987 w 2764939"/>
              <a:gd name="connsiteY73" fmla="*/ 1350474 h 1573553"/>
              <a:gd name="connsiteX74" fmla="*/ 1921118 w 2764939"/>
              <a:gd name="connsiteY74" fmla="*/ 1450487 h 1573553"/>
              <a:gd name="connsiteX75" fmla="*/ 1899687 w 2764939"/>
              <a:gd name="connsiteY75" fmla="*/ 1533831 h 1573553"/>
              <a:gd name="connsiteX76" fmla="*/ 1808865 w 2764939"/>
              <a:gd name="connsiteY76" fmla="*/ 1573012 h 1573553"/>
              <a:gd name="connsiteX77" fmla="*/ 1728235 w 2764939"/>
              <a:gd name="connsiteY77" fmla="*/ 1557643 h 1573553"/>
              <a:gd name="connsiteX78" fmla="*/ 1702041 w 2764939"/>
              <a:gd name="connsiteY78" fmla="*/ 1571931 h 1573553"/>
              <a:gd name="connsiteX79" fmla="*/ 1647275 w 2764939"/>
              <a:gd name="connsiteY79" fmla="*/ 1543356 h 1573553"/>
              <a:gd name="connsiteX80" fmla="*/ 1606791 w 2764939"/>
              <a:gd name="connsiteY80" fmla="*/ 1507637 h 1573553"/>
              <a:gd name="connsiteX81" fmla="*/ 1563931 w 2764939"/>
              <a:gd name="connsiteY81" fmla="*/ 1479061 h 1573553"/>
              <a:gd name="connsiteX82" fmla="*/ 1592504 w 2764939"/>
              <a:gd name="connsiteY82" fmla="*/ 1455250 h 1573553"/>
              <a:gd name="connsiteX83" fmla="*/ 1580598 w 2764939"/>
              <a:gd name="connsiteY83" fmla="*/ 1438581 h 1573553"/>
              <a:gd name="connsiteX84" fmla="*/ 1518685 w 2764939"/>
              <a:gd name="connsiteY84" fmla="*/ 1426675 h 1573553"/>
              <a:gd name="connsiteX85" fmla="*/ 1499635 w 2764939"/>
              <a:gd name="connsiteY85" fmla="*/ 1402862 h 1573553"/>
              <a:gd name="connsiteX86" fmla="*/ 1461537 w 2764939"/>
              <a:gd name="connsiteY86" fmla="*/ 1379050 h 1573553"/>
              <a:gd name="connsiteX87" fmla="*/ 1456773 w 2764939"/>
              <a:gd name="connsiteY87" fmla="*/ 1390956 h 1573553"/>
              <a:gd name="connsiteX88" fmla="*/ 1471062 w 2764939"/>
              <a:gd name="connsiteY88" fmla="*/ 1429056 h 1573553"/>
              <a:gd name="connsiteX89" fmla="*/ 1440104 w 2764939"/>
              <a:gd name="connsiteY89" fmla="*/ 1443343 h 1573553"/>
              <a:gd name="connsiteX90" fmla="*/ 1413912 w 2764939"/>
              <a:gd name="connsiteY90" fmla="*/ 1457630 h 1573553"/>
              <a:gd name="connsiteX91" fmla="*/ 1397241 w 2764939"/>
              <a:gd name="connsiteY91" fmla="*/ 1450487 h 1573553"/>
              <a:gd name="connsiteX92" fmla="*/ 1351998 w 2764939"/>
              <a:gd name="connsiteY92" fmla="*/ 1388575 h 1573553"/>
              <a:gd name="connsiteX93" fmla="*/ 1306756 w 2764939"/>
              <a:gd name="connsiteY93" fmla="*/ 1355237 h 1573553"/>
              <a:gd name="connsiteX94" fmla="*/ 1328187 w 2764939"/>
              <a:gd name="connsiteY94" fmla="*/ 1338568 h 1573553"/>
              <a:gd name="connsiteX95" fmla="*/ 1349618 w 2764939"/>
              <a:gd name="connsiteY95" fmla="*/ 1298087 h 1573553"/>
              <a:gd name="connsiteX96" fmla="*/ 1335329 w 2764939"/>
              <a:gd name="connsiteY96" fmla="*/ 1286181 h 1573553"/>
              <a:gd name="connsiteX97" fmla="*/ 1297231 w 2764939"/>
              <a:gd name="connsiteY97" fmla="*/ 1288562 h 1573553"/>
              <a:gd name="connsiteX98" fmla="*/ 1221031 w 2764939"/>
              <a:gd name="connsiteY98" fmla="*/ 1245700 h 1573553"/>
              <a:gd name="connsiteX99" fmla="*/ 1178166 w 2764939"/>
              <a:gd name="connsiteY99" fmla="*/ 1226650 h 1573553"/>
              <a:gd name="connsiteX100" fmla="*/ 1168643 w 2764939"/>
              <a:gd name="connsiteY100" fmla="*/ 1226650 h 1573553"/>
              <a:gd name="connsiteX101" fmla="*/ 1156737 w 2764939"/>
              <a:gd name="connsiteY101" fmla="*/ 1162356 h 1573553"/>
              <a:gd name="connsiteX102" fmla="*/ 1168643 w 2764939"/>
              <a:gd name="connsiteY102" fmla="*/ 1098062 h 1573553"/>
              <a:gd name="connsiteX103" fmla="*/ 1137687 w 2764939"/>
              <a:gd name="connsiteY103" fmla="*/ 1064725 h 1573553"/>
              <a:gd name="connsiteX104" fmla="*/ 1085300 w 2764939"/>
              <a:gd name="connsiteY104" fmla="*/ 1040912 h 1573553"/>
              <a:gd name="connsiteX105" fmla="*/ 1111493 w 2764939"/>
              <a:gd name="connsiteY105" fmla="*/ 1017100 h 1573553"/>
              <a:gd name="connsiteX106" fmla="*/ 1156737 w 2764939"/>
              <a:gd name="connsiteY106" fmla="*/ 1021862 h 1573553"/>
              <a:gd name="connsiteX107" fmla="*/ 1151975 w 2764939"/>
              <a:gd name="connsiteY107" fmla="*/ 974237 h 1573553"/>
              <a:gd name="connsiteX108" fmla="*/ 1123400 w 2764939"/>
              <a:gd name="connsiteY108" fmla="*/ 969475 h 1573553"/>
              <a:gd name="connsiteX109" fmla="*/ 1128162 w 2764939"/>
              <a:gd name="connsiteY109" fmla="*/ 921850 h 1573553"/>
              <a:gd name="connsiteX110" fmla="*/ 1097206 w 2764939"/>
              <a:gd name="connsiteY110" fmla="*/ 907562 h 1573553"/>
              <a:gd name="connsiteX111" fmla="*/ 1099587 w 2764939"/>
              <a:gd name="connsiteY111" fmla="*/ 871843 h 1573553"/>
              <a:gd name="connsiteX112" fmla="*/ 1051962 w 2764939"/>
              <a:gd name="connsiteY112" fmla="*/ 857556 h 1573553"/>
              <a:gd name="connsiteX113" fmla="*/ 1032912 w 2764939"/>
              <a:gd name="connsiteY113" fmla="*/ 878987 h 1573553"/>
              <a:gd name="connsiteX114" fmla="*/ 1004335 w 2764939"/>
              <a:gd name="connsiteY114" fmla="*/ 881368 h 1573553"/>
              <a:gd name="connsiteX115" fmla="*/ 954331 w 2764939"/>
              <a:gd name="connsiteY115" fmla="*/ 886131 h 1573553"/>
              <a:gd name="connsiteX116" fmla="*/ 923375 w 2764939"/>
              <a:gd name="connsiteY116" fmla="*/ 907562 h 1573553"/>
              <a:gd name="connsiteX117" fmla="*/ 923375 w 2764939"/>
              <a:gd name="connsiteY117" fmla="*/ 876606 h 1573553"/>
              <a:gd name="connsiteX118" fmla="*/ 882893 w 2764939"/>
              <a:gd name="connsiteY118" fmla="*/ 871843 h 1573553"/>
              <a:gd name="connsiteX119" fmla="*/ 890035 w 2764939"/>
              <a:gd name="connsiteY119" fmla="*/ 893275 h 1573553"/>
              <a:gd name="connsiteX120" fmla="*/ 885275 w 2764939"/>
              <a:gd name="connsiteY120" fmla="*/ 912325 h 1573553"/>
              <a:gd name="connsiteX121" fmla="*/ 799550 w 2764939"/>
              <a:gd name="connsiteY121" fmla="*/ 859936 h 1573553"/>
              <a:gd name="connsiteX122" fmla="*/ 778118 w 2764939"/>
              <a:gd name="connsiteY122" fmla="*/ 826600 h 1573553"/>
              <a:gd name="connsiteX123" fmla="*/ 790025 w 2764939"/>
              <a:gd name="connsiteY123" fmla="*/ 786117 h 1573553"/>
              <a:gd name="connsiteX124" fmla="*/ 759068 w 2764939"/>
              <a:gd name="connsiteY124" fmla="*/ 781356 h 1573553"/>
              <a:gd name="connsiteX125" fmla="*/ 711443 w 2764939"/>
              <a:gd name="connsiteY125" fmla="*/ 795643 h 1573553"/>
              <a:gd name="connsiteX126" fmla="*/ 701918 w 2764939"/>
              <a:gd name="connsiteY126" fmla="*/ 809931 h 1573553"/>
              <a:gd name="connsiteX127" fmla="*/ 678106 w 2764939"/>
              <a:gd name="connsiteY127" fmla="*/ 826600 h 1573553"/>
              <a:gd name="connsiteX128" fmla="*/ 670962 w 2764939"/>
              <a:gd name="connsiteY128" fmla="*/ 843268 h 1573553"/>
              <a:gd name="connsiteX129" fmla="*/ 630481 w 2764939"/>
              <a:gd name="connsiteY129" fmla="*/ 876606 h 1573553"/>
              <a:gd name="connsiteX130" fmla="*/ 632860 w 2764939"/>
              <a:gd name="connsiteY130" fmla="*/ 898037 h 1573553"/>
              <a:gd name="connsiteX131" fmla="*/ 647150 w 2764939"/>
              <a:gd name="connsiteY131" fmla="*/ 917087 h 1573553"/>
              <a:gd name="connsiteX132" fmla="*/ 570950 w 2764939"/>
              <a:gd name="connsiteY132" fmla="*/ 902800 h 1573553"/>
              <a:gd name="connsiteX133" fmla="*/ 537612 w 2764939"/>
              <a:gd name="connsiteY133" fmla="*/ 907562 h 1573553"/>
              <a:gd name="connsiteX134" fmla="*/ 585235 w 2764939"/>
              <a:gd name="connsiteY134" fmla="*/ 938518 h 1573553"/>
              <a:gd name="connsiteX135" fmla="*/ 609050 w 2764939"/>
              <a:gd name="connsiteY135" fmla="*/ 950425 h 1573553"/>
              <a:gd name="connsiteX136" fmla="*/ 635243 w 2764939"/>
              <a:gd name="connsiteY136" fmla="*/ 1002812 h 1573553"/>
              <a:gd name="connsiteX137" fmla="*/ 568566 w 2764939"/>
              <a:gd name="connsiteY137" fmla="*/ 1019481 h 1573553"/>
              <a:gd name="connsiteX138" fmla="*/ 547137 w 2764939"/>
              <a:gd name="connsiteY138" fmla="*/ 1031387 h 1573553"/>
              <a:gd name="connsiteX139" fmla="*/ 523323 w 2764939"/>
              <a:gd name="connsiteY139" fmla="*/ 1002812 h 1573553"/>
              <a:gd name="connsiteX140" fmla="*/ 499510 w 2764939"/>
              <a:gd name="connsiteY140" fmla="*/ 971856 h 1573553"/>
              <a:gd name="connsiteX141" fmla="*/ 501891 w 2764939"/>
              <a:gd name="connsiteY141" fmla="*/ 933756 h 1573553"/>
              <a:gd name="connsiteX142" fmla="*/ 499510 w 2764939"/>
              <a:gd name="connsiteY142" fmla="*/ 914706 h 1573553"/>
              <a:gd name="connsiteX143" fmla="*/ 518560 w 2764939"/>
              <a:gd name="connsiteY143" fmla="*/ 881368 h 1573553"/>
              <a:gd name="connsiteX144" fmla="*/ 478080 w 2764939"/>
              <a:gd name="connsiteY144" fmla="*/ 890893 h 1573553"/>
              <a:gd name="connsiteX145" fmla="*/ 449504 w 2764939"/>
              <a:gd name="connsiteY145" fmla="*/ 952806 h 1573553"/>
              <a:gd name="connsiteX146" fmla="*/ 442360 w 2764939"/>
              <a:gd name="connsiteY146" fmla="*/ 976618 h 1573553"/>
              <a:gd name="connsiteX147" fmla="*/ 411404 w 2764939"/>
              <a:gd name="connsiteY147" fmla="*/ 993287 h 1573553"/>
              <a:gd name="connsiteX148" fmla="*/ 363779 w 2764939"/>
              <a:gd name="connsiteY148" fmla="*/ 990906 h 1573553"/>
              <a:gd name="connsiteX149" fmla="*/ 356635 w 2764939"/>
              <a:gd name="connsiteY149" fmla="*/ 1007575 h 1573553"/>
              <a:gd name="connsiteX150" fmla="*/ 356635 w 2764939"/>
              <a:gd name="connsiteY150" fmla="*/ 1055200 h 1573553"/>
              <a:gd name="connsiteX151" fmla="*/ 297104 w 2764939"/>
              <a:gd name="connsiteY151" fmla="*/ 1059962 h 1573553"/>
              <a:gd name="connsiteX152" fmla="*/ 235191 w 2764939"/>
              <a:gd name="connsiteY152" fmla="*/ 1093300 h 1573553"/>
              <a:gd name="connsiteX153" fmla="*/ 237573 w 2764939"/>
              <a:gd name="connsiteY153" fmla="*/ 1121875 h 1573553"/>
              <a:gd name="connsiteX154" fmla="*/ 185186 w 2764939"/>
              <a:gd name="connsiteY154" fmla="*/ 1109968 h 1573553"/>
              <a:gd name="connsiteX155" fmla="*/ 151848 w 2764939"/>
              <a:gd name="connsiteY155" fmla="*/ 1117112 h 1573553"/>
              <a:gd name="connsiteX156" fmla="*/ 106604 w 2764939"/>
              <a:gd name="connsiteY156" fmla="*/ 1098062 h 1573553"/>
              <a:gd name="connsiteX157" fmla="*/ 89936 w 2764939"/>
              <a:gd name="connsiteY157" fmla="*/ 1098062 h 1573553"/>
              <a:gd name="connsiteX158" fmla="*/ 6592 w 2764939"/>
              <a:gd name="connsiteY158" fmla="*/ 1121875 h 1573553"/>
              <a:gd name="connsiteX159" fmla="*/ 8974 w 2764939"/>
              <a:gd name="connsiteY159" fmla="*/ 1074250 h 1573553"/>
              <a:gd name="connsiteX160" fmla="*/ 9816 w 2764939"/>
              <a:gd name="connsiteY16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01891 w 2764939"/>
              <a:gd name="connsiteY33" fmla="*/ 312250 h 1573553"/>
              <a:gd name="connsiteX34" fmla="*/ 516179 w 2764939"/>
              <a:gd name="connsiteY34" fmla="*/ 359875 h 1573553"/>
              <a:gd name="connsiteX35" fmla="*/ 463791 w 2764939"/>
              <a:gd name="connsiteY35" fmla="*/ 424168 h 1573553"/>
              <a:gd name="connsiteX36" fmla="*/ 566185 w 2764939"/>
              <a:gd name="connsiteY36" fmla="*/ 517037 h 1573553"/>
              <a:gd name="connsiteX37" fmla="*/ 623337 w 2764939"/>
              <a:gd name="connsiteY37" fmla="*/ 495605 h 1573553"/>
              <a:gd name="connsiteX38" fmla="*/ 701916 w 2764939"/>
              <a:gd name="connsiteY38" fmla="*/ 483700 h 1573553"/>
              <a:gd name="connsiteX39" fmla="*/ 887656 w 2764939"/>
              <a:gd name="connsiteY39" fmla="*/ 562280 h 1573553"/>
              <a:gd name="connsiteX40" fmla="*/ 963857 w 2764939"/>
              <a:gd name="connsiteY40" fmla="*/ 426549 h 1573553"/>
              <a:gd name="connsiteX41" fmla="*/ 863843 w 2764939"/>
              <a:gd name="connsiteY41" fmla="*/ 417024 h 1573553"/>
              <a:gd name="connsiteX42" fmla="*/ 851937 w 2764939"/>
              <a:gd name="connsiteY42" fmla="*/ 357491 h 1573553"/>
              <a:gd name="connsiteX43" fmla="*/ 1090060 w 2764939"/>
              <a:gd name="connsiteY43" fmla="*/ 436075 h 1573553"/>
              <a:gd name="connsiteX44" fmla="*/ 1113873 w 2764939"/>
              <a:gd name="connsiteY44" fmla="*/ 500368 h 1573553"/>
              <a:gd name="connsiteX45" fmla="*/ 1135304 w 2764939"/>
              <a:gd name="connsiteY45" fmla="*/ 512275 h 1573553"/>
              <a:gd name="connsiteX46" fmla="*/ 1132923 w 2764939"/>
              <a:gd name="connsiteY46" fmla="*/ 421787 h 1573553"/>
              <a:gd name="connsiteX47" fmla="*/ 1185312 w 2764939"/>
              <a:gd name="connsiteY47" fmla="*/ 340823 h 1573553"/>
              <a:gd name="connsiteX48" fmla="*/ 1499302 w 2764939"/>
              <a:gd name="connsiteY48" fmla="*/ 250164 h 1573553"/>
              <a:gd name="connsiteX49" fmla="*/ 1640131 w 2764939"/>
              <a:gd name="connsiteY49" fmla="*/ 188423 h 1573553"/>
              <a:gd name="connsiteX50" fmla="*/ 1794912 w 2764939"/>
              <a:gd name="connsiteY50" fmla="*/ 183660 h 1573553"/>
              <a:gd name="connsiteX51" fmla="*/ 1866350 w 2764939"/>
              <a:gd name="connsiteY51" fmla="*/ 309866 h 1573553"/>
              <a:gd name="connsiteX52" fmla="*/ 2028275 w 2764939"/>
              <a:gd name="connsiteY52" fmla="*/ 271766 h 1573553"/>
              <a:gd name="connsiteX53" fmla="*/ 1933025 w 2764939"/>
              <a:gd name="connsiteY53" fmla="*/ 359873 h 1573553"/>
              <a:gd name="connsiteX54" fmla="*/ 2047325 w 2764939"/>
              <a:gd name="connsiteY54" fmla="*/ 331298 h 1573553"/>
              <a:gd name="connsiteX55" fmla="*/ 2142574 w 2764939"/>
              <a:gd name="connsiteY55" fmla="*/ 271766 h 1573553"/>
              <a:gd name="connsiteX56" fmla="*/ 2066375 w 2764939"/>
              <a:gd name="connsiteY56" fmla="*/ 264623 h 1573553"/>
              <a:gd name="connsiteX57" fmla="*/ 2066375 w 2764939"/>
              <a:gd name="connsiteY57" fmla="*/ 202710 h 1573553"/>
              <a:gd name="connsiteX58" fmla="*/ 2116380 w 2764939"/>
              <a:gd name="connsiteY58" fmla="*/ 202710 h 1573553"/>
              <a:gd name="connsiteX59" fmla="*/ 2223536 w 2764939"/>
              <a:gd name="connsiteY59" fmla="*/ 97935 h 1573553"/>
              <a:gd name="connsiteX60" fmla="*/ 2273542 w 2764939"/>
              <a:gd name="connsiteY60" fmla="*/ 305 h 1573553"/>
              <a:gd name="connsiteX61" fmla="*/ 2237824 w 2764939"/>
              <a:gd name="connsiteY61" fmla="*/ 114604 h 1573553"/>
              <a:gd name="connsiteX62" fmla="*/ 2164006 w 2764939"/>
              <a:gd name="connsiteY62" fmla="*/ 193186 h 1573553"/>
              <a:gd name="connsiteX63" fmla="*/ 2333075 w 2764939"/>
              <a:gd name="connsiteY63" fmla="*/ 257480 h 1573553"/>
              <a:gd name="connsiteX64" fmla="*/ 2735505 w 2764939"/>
              <a:gd name="connsiteY64" fmla="*/ 205092 h 1573553"/>
              <a:gd name="connsiteX65" fmla="*/ 2698276 w 2764939"/>
              <a:gd name="connsiteY65" fmla="*/ 559163 h 1573553"/>
              <a:gd name="connsiteX66" fmla="*/ 2630731 w 2764939"/>
              <a:gd name="connsiteY66" fmla="*/ 967092 h 1573553"/>
              <a:gd name="connsiteX67" fmla="*/ 2461662 w 2764939"/>
              <a:gd name="connsiteY67" fmla="*/ 869462 h 1573553"/>
              <a:gd name="connsiteX68" fmla="*/ 2297356 w 2764939"/>
              <a:gd name="connsiteY68" fmla="*/ 926612 h 1573553"/>
              <a:gd name="connsiteX69" fmla="*/ 2275925 w 2764939"/>
              <a:gd name="connsiteY69" fmla="*/ 1062342 h 1573553"/>
              <a:gd name="connsiteX70" fmla="*/ 2042562 w 2764939"/>
              <a:gd name="connsiteY70" fmla="*/ 1148067 h 1573553"/>
              <a:gd name="connsiteX71" fmla="*/ 2021131 w 2764939"/>
              <a:gd name="connsiteY71" fmla="*/ 1238556 h 1573553"/>
              <a:gd name="connsiteX72" fmla="*/ 1954456 w 2764939"/>
              <a:gd name="connsiteY72" fmla="*/ 1309993 h 1573553"/>
              <a:gd name="connsiteX73" fmla="*/ 2013987 w 2764939"/>
              <a:gd name="connsiteY73" fmla="*/ 1350474 h 1573553"/>
              <a:gd name="connsiteX74" fmla="*/ 1921118 w 2764939"/>
              <a:gd name="connsiteY74" fmla="*/ 1450487 h 1573553"/>
              <a:gd name="connsiteX75" fmla="*/ 1899687 w 2764939"/>
              <a:gd name="connsiteY75" fmla="*/ 1533831 h 1573553"/>
              <a:gd name="connsiteX76" fmla="*/ 1808865 w 2764939"/>
              <a:gd name="connsiteY76" fmla="*/ 1573012 h 1573553"/>
              <a:gd name="connsiteX77" fmla="*/ 1728235 w 2764939"/>
              <a:gd name="connsiteY77" fmla="*/ 1557643 h 1573553"/>
              <a:gd name="connsiteX78" fmla="*/ 1702041 w 2764939"/>
              <a:gd name="connsiteY78" fmla="*/ 1571931 h 1573553"/>
              <a:gd name="connsiteX79" fmla="*/ 1647275 w 2764939"/>
              <a:gd name="connsiteY79" fmla="*/ 1543356 h 1573553"/>
              <a:gd name="connsiteX80" fmla="*/ 1606791 w 2764939"/>
              <a:gd name="connsiteY80" fmla="*/ 1507637 h 1573553"/>
              <a:gd name="connsiteX81" fmla="*/ 1563931 w 2764939"/>
              <a:gd name="connsiteY81" fmla="*/ 1479061 h 1573553"/>
              <a:gd name="connsiteX82" fmla="*/ 1592504 w 2764939"/>
              <a:gd name="connsiteY82" fmla="*/ 1455250 h 1573553"/>
              <a:gd name="connsiteX83" fmla="*/ 1580598 w 2764939"/>
              <a:gd name="connsiteY83" fmla="*/ 1438581 h 1573553"/>
              <a:gd name="connsiteX84" fmla="*/ 1518685 w 2764939"/>
              <a:gd name="connsiteY84" fmla="*/ 1426675 h 1573553"/>
              <a:gd name="connsiteX85" fmla="*/ 1499635 w 2764939"/>
              <a:gd name="connsiteY85" fmla="*/ 1402862 h 1573553"/>
              <a:gd name="connsiteX86" fmla="*/ 1461537 w 2764939"/>
              <a:gd name="connsiteY86" fmla="*/ 1379050 h 1573553"/>
              <a:gd name="connsiteX87" fmla="*/ 1456773 w 2764939"/>
              <a:gd name="connsiteY87" fmla="*/ 1390956 h 1573553"/>
              <a:gd name="connsiteX88" fmla="*/ 1471062 w 2764939"/>
              <a:gd name="connsiteY88" fmla="*/ 1429056 h 1573553"/>
              <a:gd name="connsiteX89" fmla="*/ 1440104 w 2764939"/>
              <a:gd name="connsiteY89" fmla="*/ 1443343 h 1573553"/>
              <a:gd name="connsiteX90" fmla="*/ 1413912 w 2764939"/>
              <a:gd name="connsiteY90" fmla="*/ 1457630 h 1573553"/>
              <a:gd name="connsiteX91" fmla="*/ 1397241 w 2764939"/>
              <a:gd name="connsiteY91" fmla="*/ 1450487 h 1573553"/>
              <a:gd name="connsiteX92" fmla="*/ 1351998 w 2764939"/>
              <a:gd name="connsiteY92" fmla="*/ 1388575 h 1573553"/>
              <a:gd name="connsiteX93" fmla="*/ 1306756 w 2764939"/>
              <a:gd name="connsiteY93" fmla="*/ 1355237 h 1573553"/>
              <a:gd name="connsiteX94" fmla="*/ 1328187 w 2764939"/>
              <a:gd name="connsiteY94" fmla="*/ 1338568 h 1573553"/>
              <a:gd name="connsiteX95" fmla="*/ 1349618 w 2764939"/>
              <a:gd name="connsiteY95" fmla="*/ 1298087 h 1573553"/>
              <a:gd name="connsiteX96" fmla="*/ 1335329 w 2764939"/>
              <a:gd name="connsiteY96" fmla="*/ 1286181 h 1573553"/>
              <a:gd name="connsiteX97" fmla="*/ 1297231 w 2764939"/>
              <a:gd name="connsiteY97" fmla="*/ 1288562 h 1573553"/>
              <a:gd name="connsiteX98" fmla="*/ 1221031 w 2764939"/>
              <a:gd name="connsiteY98" fmla="*/ 1245700 h 1573553"/>
              <a:gd name="connsiteX99" fmla="*/ 1178166 w 2764939"/>
              <a:gd name="connsiteY99" fmla="*/ 1226650 h 1573553"/>
              <a:gd name="connsiteX100" fmla="*/ 1168643 w 2764939"/>
              <a:gd name="connsiteY100" fmla="*/ 1226650 h 1573553"/>
              <a:gd name="connsiteX101" fmla="*/ 1156737 w 2764939"/>
              <a:gd name="connsiteY101" fmla="*/ 1162356 h 1573553"/>
              <a:gd name="connsiteX102" fmla="*/ 1168643 w 2764939"/>
              <a:gd name="connsiteY102" fmla="*/ 1098062 h 1573553"/>
              <a:gd name="connsiteX103" fmla="*/ 1137687 w 2764939"/>
              <a:gd name="connsiteY103" fmla="*/ 1064725 h 1573553"/>
              <a:gd name="connsiteX104" fmla="*/ 1085300 w 2764939"/>
              <a:gd name="connsiteY104" fmla="*/ 1040912 h 1573553"/>
              <a:gd name="connsiteX105" fmla="*/ 1111493 w 2764939"/>
              <a:gd name="connsiteY105" fmla="*/ 1017100 h 1573553"/>
              <a:gd name="connsiteX106" fmla="*/ 1156737 w 2764939"/>
              <a:gd name="connsiteY106" fmla="*/ 1021862 h 1573553"/>
              <a:gd name="connsiteX107" fmla="*/ 1151975 w 2764939"/>
              <a:gd name="connsiteY107" fmla="*/ 974237 h 1573553"/>
              <a:gd name="connsiteX108" fmla="*/ 1123400 w 2764939"/>
              <a:gd name="connsiteY108" fmla="*/ 969475 h 1573553"/>
              <a:gd name="connsiteX109" fmla="*/ 1128162 w 2764939"/>
              <a:gd name="connsiteY109" fmla="*/ 921850 h 1573553"/>
              <a:gd name="connsiteX110" fmla="*/ 1097206 w 2764939"/>
              <a:gd name="connsiteY110" fmla="*/ 907562 h 1573553"/>
              <a:gd name="connsiteX111" fmla="*/ 1099587 w 2764939"/>
              <a:gd name="connsiteY111" fmla="*/ 871843 h 1573553"/>
              <a:gd name="connsiteX112" fmla="*/ 1051962 w 2764939"/>
              <a:gd name="connsiteY112" fmla="*/ 857556 h 1573553"/>
              <a:gd name="connsiteX113" fmla="*/ 1032912 w 2764939"/>
              <a:gd name="connsiteY113" fmla="*/ 878987 h 1573553"/>
              <a:gd name="connsiteX114" fmla="*/ 1004335 w 2764939"/>
              <a:gd name="connsiteY114" fmla="*/ 881368 h 1573553"/>
              <a:gd name="connsiteX115" fmla="*/ 954331 w 2764939"/>
              <a:gd name="connsiteY115" fmla="*/ 886131 h 1573553"/>
              <a:gd name="connsiteX116" fmla="*/ 923375 w 2764939"/>
              <a:gd name="connsiteY116" fmla="*/ 907562 h 1573553"/>
              <a:gd name="connsiteX117" fmla="*/ 923375 w 2764939"/>
              <a:gd name="connsiteY117" fmla="*/ 876606 h 1573553"/>
              <a:gd name="connsiteX118" fmla="*/ 882893 w 2764939"/>
              <a:gd name="connsiteY118" fmla="*/ 871843 h 1573553"/>
              <a:gd name="connsiteX119" fmla="*/ 890035 w 2764939"/>
              <a:gd name="connsiteY119" fmla="*/ 893275 h 1573553"/>
              <a:gd name="connsiteX120" fmla="*/ 885275 w 2764939"/>
              <a:gd name="connsiteY120" fmla="*/ 912325 h 1573553"/>
              <a:gd name="connsiteX121" fmla="*/ 799550 w 2764939"/>
              <a:gd name="connsiteY121" fmla="*/ 859936 h 1573553"/>
              <a:gd name="connsiteX122" fmla="*/ 778118 w 2764939"/>
              <a:gd name="connsiteY122" fmla="*/ 826600 h 1573553"/>
              <a:gd name="connsiteX123" fmla="*/ 790025 w 2764939"/>
              <a:gd name="connsiteY123" fmla="*/ 786117 h 1573553"/>
              <a:gd name="connsiteX124" fmla="*/ 759068 w 2764939"/>
              <a:gd name="connsiteY124" fmla="*/ 781356 h 1573553"/>
              <a:gd name="connsiteX125" fmla="*/ 711443 w 2764939"/>
              <a:gd name="connsiteY125" fmla="*/ 795643 h 1573553"/>
              <a:gd name="connsiteX126" fmla="*/ 701918 w 2764939"/>
              <a:gd name="connsiteY126" fmla="*/ 809931 h 1573553"/>
              <a:gd name="connsiteX127" fmla="*/ 678106 w 2764939"/>
              <a:gd name="connsiteY127" fmla="*/ 826600 h 1573553"/>
              <a:gd name="connsiteX128" fmla="*/ 670962 w 2764939"/>
              <a:gd name="connsiteY128" fmla="*/ 843268 h 1573553"/>
              <a:gd name="connsiteX129" fmla="*/ 630481 w 2764939"/>
              <a:gd name="connsiteY129" fmla="*/ 876606 h 1573553"/>
              <a:gd name="connsiteX130" fmla="*/ 632860 w 2764939"/>
              <a:gd name="connsiteY130" fmla="*/ 898037 h 1573553"/>
              <a:gd name="connsiteX131" fmla="*/ 647150 w 2764939"/>
              <a:gd name="connsiteY131" fmla="*/ 917087 h 1573553"/>
              <a:gd name="connsiteX132" fmla="*/ 570950 w 2764939"/>
              <a:gd name="connsiteY132" fmla="*/ 902800 h 1573553"/>
              <a:gd name="connsiteX133" fmla="*/ 537612 w 2764939"/>
              <a:gd name="connsiteY133" fmla="*/ 907562 h 1573553"/>
              <a:gd name="connsiteX134" fmla="*/ 585235 w 2764939"/>
              <a:gd name="connsiteY134" fmla="*/ 938518 h 1573553"/>
              <a:gd name="connsiteX135" fmla="*/ 609050 w 2764939"/>
              <a:gd name="connsiteY135" fmla="*/ 950425 h 1573553"/>
              <a:gd name="connsiteX136" fmla="*/ 635243 w 2764939"/>
              <a:gd name="connsiteY136" fmla="*/ 1002812 h 1573553"/>
              <a:gd name="connsiteX137" fmla="*/ 568566 w 2764939"/>
              <a:gd name="connsiteY137" fmla="*/ 1019481 h 1573553"/>
              <a:gd name="connsiteX138" fmla="*/ 547137 w 2764939"/>
              <a:gd name="connsiteY138" fmla="*/ 1031387 h 1573553"/>
              <a:gd name="connsiteX139" fmla="*/ 523323 w 2764939"/>
              <a:gd name="connsiteY139" fmla="*/ 1002812 h 1573553"/>
              <a:gd name="connsiteX140" fmla="*/ 499510 w 2764939"/>
              <a:gd name="connsiteY140" fmla="*/ 971856 h 1573553"/>
              <a:gd name="connsiteX141" fmla="*/ 501891 w 2764939"/>
              <a:gd name="connsiteY141" fmla="*/ 933756 h 1573553"/>
              <a:gd name="connsiteX142" fmla="*/ 499510 w 2764939"/>
              <a:gd name="connsiteY142" fmla="*/ 914706 h 1573553"/>
              <a:gd name="connsiteX143" fmla="*/ 518560 w 2764939"/>
              <a:gd name="connsiteY143" fmla="*/ 881368 h 1573553"/>
              <a:gd name="connsiteX144" fmla="*/ 478080 w 2764939"/>
              <a:gd name="connsiteY144" fmla="*/ 890893 h 1573553"/>
              <a:gd name="connsiteX145" fmla="*/ 449504 w 2764939"/>
              <a:gd name="connsiteY145" fmla="*/ 952806 h 1573553"/>
              <a:gd name="connsiteX146" fmla="*/ 442360 w 2764939"/>
              <a:gd name="connsiteY146" fmla="*/ 976618 h 1573553"/>
              <a:gd name="connsiteX147" fmla="*/ 411404 w 2764939"/>
              <a:gd name="connsiteY147" fmla="*/ 993287 h 1573553"/>
              <a:gd name="connsiteX148" fmla="*/ 363779 w 2764939"/>
              <a:gd name="connsiteY148" fmla="*/ 990906 h 1573553"/>
              <a:gd name="connsiteX149" fmla="*/ 356635 w 2764939"/>
              <a:gd name="connsiteY149" fmla="*/ 1007575 h 1573553"/>
              <a:gd name="connsiteX150" fmla="*/ 356635 w 2764939"/>
              <a:gd name="connsiteY150" fmla="*/ 1055200 h 1573553"/>
              <a:gd name="connsiteX151" fmla="*/ 297104 w 2764939"/>
              <a:gd name="connsiteY151" fmla="*/ 1059962 h 1573553"/>
              <a:gd name="connsiteX152" fmla="*/ 235191 w 2764939"/>
              <a:gd name="connsiteY152" fmla="*/ 1093300 h 1573553"/>
              <a:gd name="connsiteX153" fmla="*/ 237573 w 2764939"/>
              <a:gd name="connsiteY153" fmla="*/ 1121875 h 1573553"/>
              <a:gd name="connsiteX154" fmla="*/ 185186 w 2764939"/>
              <a:gd name="connsiteY154" fmla="*/ 1109968 h 1573553"/>
              <a:gd name="connsiteX155" fmla="*/ 151848 w 2764939"/>
              <a:gd name="connsiteY155" fmla="*/ 1117112 h 1573553"/>
              <a:gd name="connsiteX156" fmla="*/ 106604 w 2764939"/>
              <a:gd name="connsiteY156" fmla="*/ 1098062 h 1573553"/>
              <a:gd name="connsiteX157" fmla="*/ 89936 w 2764939"/>
              <a:gd name="connsiteY157" fmla="*/ 1098062 h 1573553"/>
              <a:gd name="connsiteX158" fmla="*/ 6592 w 2764939"/>
              <a:gd name="connsiteY158" fmla="*/ 1121875 h 1573553"/>
              <a:gd name="connsiteX159" fmla="*/ 8974 w 2764939"/>
              <a:gd name="connsiteY159" fmla="*/ 1074250 h 1573553"/>
              <a:gd name="connsiteX160" fmla="*/ 9816 w 2764939"/>
              <a:gd name="connsiteY16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1090060 w 2764939"/>
              <a:gd name="connsiteY44" fmla="*/ 436075 h 1573553"/>
              <a:gd name="connsiteX45" fmla="*/ 1113873 w 2764939"/>
              <a:gd name="connsiteY45" fmla="*/ 500368 h 1573553"/>
              <a:gd name="connsiteX46" fmla="*/ 1135304 w 2764939"/>
              <a:gd name="connsiteY46" fmla="*/ 512275 h 1573553"/>
              <a:gd name="connsiteX47" fmla="*/ 1132923 w 2764939"/>
              <a:gd name="connsiteY47" fmla="*/ 421787 h 1573553"/>
              <a:gd name="connsiteX48" fmla="*/ 1185312 w 2764939"/>
              <a:gd name="connsiteY48" fmla="*/ 340823 h 1573553"/>
              <a:gd name="connsiteX49" fmla="*/ 1499302 w 2764939"/>
              <a:gd name="connsiteY49" fmla="*/ 250164 h 1573553"/>
              <a:gd name="connsiteX50" fmla="*/ 1640131 w 2764939"/>
              <a:gd name="connsiteY50" fmla="*/ 188423 h 1573553"/>
              <a:gd name="connsiteX51" fmla="*/ 1794912 w 2764939"/>
              <a:gd name="connsiteY51" fmla="*/ 183660 h 1573553"/>
              <a:gd name="connsiteX52" fmla="*/ 1866350 w 2764939"/>
              <a:gd name="connsiteY52" fmla="*/ 309866 h 1573553"/>
              <a:gd name="connsiteX53" fmla="*/ 2028275 w 2764939"/>
              <a:gd name="connsiteY53" fmla="*/ 271766 h 1573553"/>
              <a:gd name="connsiteX54" fmla="*/ 1933025 w 2764939"/>
              <a:gd name="connsiteY54" fmla="*/ 359873 h 1573553"/>
              <a:gd name="connsiteX55" fmla="*/ 2047325 w 2764939"/>
              <a:gd name="connsiteY55" fmla="*/ 331298 h 1573553"/>
              <a:gd name="connsiteX56" fmla="*/ 2142574 w 2764939"/>
              <a:gd name="connsiteY56" fmla="*/ 271766 h 1573553"/>
              <a:gd name="connsiteX57" fmla="*/ 2066375 w 2764939"/>
              <a:gd name="connsiteY57" fmla="*/ 264623 h 1573553"/>
              <a:gd name="connsiteX58" fmla="*/ 2066375 w 2764939"/>
              <a:gd name="connsiteY58" fmla="*/ 202710 h 1573553"/>
              <a:gd name="connsiteX59" fmla="*/ 2116380 w 2764939"/>
              <a:gd name="connsiteY59" fmla="*/ 202710 h 1573553"/>
              <a:gd name="connsiteX60" fmla="*/ 2223536 w 2764939"/>
              <a:gd name="connsiteY60" fmla="*/ 97935 h 1573553"/>
              <a:gd name="connsiteX61" fmla="*/ 2273542 w 2764939"/>
              <a:gd name="connsiteY61" fmla="*/ 305 h 1573553"/>
              <a:gd name="connsiteX62" fmla="*/ 2237824 w 2764939"/>
              <a:gd name="connsiteY62" fmla="*/ 114604 h 1573553"/>
              <a:gd name="connsiteX63" fmla="*/ 2164006 w 2764939"/>
              <a:gd name="connsiteY63" fmla="*/ 193186 h 1573553"/>
              <a:gd name="connsiteX64" fmla="*/ 2333075 w 2764939"/>
              <a:gd name="connsiteY64" fmla="*/ 257480 h 1573553"/>
              <a:gd name="connsiteX65" fmla="*/ 2735505 w 2764939"/>
              <a:gd name="connsiteY65" fmla="*/ 205092 h 1573553"/>
              <a:gd name="connsiteX66" fmla="*/ 2698276 w 2764939"/>
              <a:gd name="connsiteY66" fmla="*/ 559163 h 1573553"/>
              <a:gd name="connsiteX67" fmla="*/ 2630731 w 2764939"/>
              <a:gd name="connsiteY67" fmla="*/ 967092 h 1573553"/>
              <a:gd name="connsiteX68" fmla="*/ 2461662 w 2764939"/>
              <a:gd name="connsiteY68" fmla="*/ 869462 h 1573553"/>
              <a:gd name="connsiteX69" fmla="*/ 2297356 w 2764939"/>
              <a:gd name="connsiteY69" fmla="*/ 926612 h 1573553"/>
              <a:gd name="connsiteX70" fmla="*/ 2275925 w 2764939"/>
              <a:gd name="connsiteY70" fmla="*/ 1062342 h 1573553"/>
              <a:gd name="connsiteX71" fmla="*/ 2042562 w 2764939"/>
              <a:gd name="connsiteY71" fmla="*/ 1148067 h 1573553"/>
              <a:gd name="connsiteX72" fmla="*/ 2021131 w 2764939"/>
              <a:gd name="connsiteY72" fmla="*/ 1238556 h 1573553"/>
              <a:gd name="connsiteX73" fmla="*/ 1954456 w 2764939"/>
              <a:gd name="connsiteY73" fmla="*/ 1309993 h 1573553"/>
              <a:gd name="connsiteX74" fmla="*/ 2013987 w 2764939"/>
              <a:gd name="connsiteY74" fmla="*/ 1350474 h 1573553"/>
              <a:gd name="connsiteX75" fmla="*/ 1921118 w 2764939"/>
              <a:gd name="connsiteY75" fmla="*/ 1450487 h 1573553"/>
              <a:gd name="connsiteX76" fmla="*/ 1899687 w 2764939"/>
              <a:gd name="connsiteY76" fmla="*/ 1533831 h 1573553"/>
              <a:gd name="connsiteX77" fmla="*/ 1808865 w 2764939"/>
              <a:gd name="connsiteY77" fmla="*/ 1573012 h 1573553"/>
              <a:gd name="connsiteX78" fmla="*/ 1728235 w 2764939"/>
              <a:gd name="connsiteY78" fmla="*/ 1557643 h 1573553"/>
              <a:gd name="connsiteX79" fmla="*/ 1702041 w 2764939"/>
              <a:gd name="connsiteY79" fmla="*/ 1571931 h 1573553"/>
              <a:gd name="connsiteX80" fmla="*/ 1647275 w 2764939"/>
              <a:gd name="connsiteY80" fmla="*/ 1543356 h 1573553"/>
              <a:gd name="connsiteX81" fmla="*/ 1606791 w 2764939"/>
              <a:gd name="connsiteY81" fmla="*/ 1507637 h 1573553"/>
              <a:gd name="connsiteX82" fmla="*/ 1563931 w 2764939"/>
              <a:gd name="connsiteY82" fmla="*/ 1479061 h 1573553"/>
              <a:gd name="connsiteX83" fmla="*/ 1592504 w 2764939"/>
              <a:gd name="connsiteY83" fmla="*/ 1455250 h 1573553"/>
              <a:gd name="connsiteX84" fmla="*/ 1580598 w 2764939"/>
              <a:gd name="connsiteY84" fmla="*/ 1438581 h 1573553"/>
              <a:gd name="connsiteX85" fmla="*/ 1518685 w 2764939"/>
              <a:gd name="connsiteY85" fmla="*/ 1426675 h 1573553"/>
              <a:gd name="connsiteX86" fmla="*/ 1499635 w 2764939"/>
              <a:gd name="connsiteY86" fmla="*/ 1402862 h 1573553"/>
              <a:gd name="connsiteX87" fmla="*/ 1461537 w 2764939"/>
              <a:gd name="connsiteY87" fmla="*/ 1379050 h 1573553"/>
              <a:gd name="connsiteX88" fmla="*/ 1456773 w 2764939"/>
              <a:gd name="connsiteY88" fmla="*/ 1390956 h 1573553"/>
              <a:gd name="connsiteX89" fmla="*/ 1471062 w 2764939"/>
              <a:gd name="connsiteY89" fmla="*/ 1429056 h 1573553"/>
              <a:gd name="connsiteX90" fmla="*/ 1440104 w 2764939"/>
              <a:gd name="connsiteY90" fmla="*/ 1443343 h 1573553"/>
              <a:gd name="connsiteX91" fmla="*/ 1413912 w 2764939"/>
              <a:gd name="connsiteY91" fmla="*/ 1457630 h 1573553"/>
              <a:gd name="connsiteX92" fmla="*/ 1397241 w 2764939"/>
              <a:gd name="connsiteY92" fmla="*/ 1450487 h 1573553"/>
              <a:gd name="connsiteX93" fmla="*/ 1351998 w 2764939"/>
              <a:gd name="connsiteY93" fmla="*/ 1388575 h 1573553"/>
              <a:gd name="connsiteX94" fmla="*/ 1306756 w 2764939"/>
              <a:gd name="connsiteY94" fmla="*/ 1355237 h 1573553"/>
              <a:gd name="connsiteX95" fmla="*/ 1328187 w 2764939"/>
              <a:gd name="connsiteY95" fmla="*/ 1338568 h 1573553"/>
              <a:gd name="connsiteX96" fmla="*/ 1349618 w 2764939"/>
              <a:gd name="connsiteY96" fmla="*/ 1298087 h 1573553"/>
              <a:gd name="connsiteX97" fmla="*/ 1335329 w 2764939"/>
              <a:gd name="connsiteY97" fmla="*/ 1286181 h 1573553"/>
              <a:gd name="connsiteX98" fmla="*/ 1297231 w 2764939"/>
              <a:gd name="connsiteY98" fmla="*/ 1288562 h 1573553"/>
              <a:gd name="connsiteX99" fmla="*/ 1221031 w 2764939"/>
              <a:gd name="connsiteY99" fmla="*/ 1245700 h 1573553"/>
              <a:gd name="connsiteX100" fmla="*/ 1178166 w 2764939"/>
              <a:gd name="connsiteY100" fmla="*/ 1226650 h 1573553"/>
              <a:gd name="connsiteX101" fmla="*/ 1168643 w 2764939"/>
              <a:gd name="connsiteY101" fmla="*/ 1226650 h 1573553"/>
              <a:gd name="connsiteX102" fmla="*/ 1156737 w 2764939"/>
              <a:gd name="connsiteY102" fmla="*/ 1162356 h 1573553"/>
              <a:gd name="connsiteX103" fmla="*/ 1168643 w 2764939"/>
              <a:gd name="connsiteY103" fmla="*/ 1098062 h 1573553"/>
              <a:gd name="connsiteX104" fmla="*/ 1137687 w 2764939"/>
              <a:gd name="connsiteY104" fmla="*/ 1064725 h 1573553"/>
              <a:gd name="connsiteX105" fmla="*/ 1085300 w 2764939"/>
              <a:gd name="connsiteY105" fmla="*/ 1040912 h 1573553"/>
              <a:gd name="connsiteX106" fmla="*/ 1111493 w 2764939"/>
              <a:gd name="connsiteY106" fmla="*/ 1017100 h 1573553"/>
              <a:gd name="connsiteX107" fmla="*/ 1156737 w 2764939"/>
              <a:gd name="connsiteY107" fmla="*/ 1021862 h 1573553"/>
              <a:gd name="connsiteX108" fmla="*/ 1151975 w 2764939"/>
              <a:gd name="connsiteY108" fmla="*/ 974237 h 1573553"/>
              <a:gd name="connsiteX109" fmla="*/ 1123400 w 2764939"/>
              <a:gd name="connsiteY109" fmla="*/ 969475 h 1573553"/>
              <a:gd name="connsiteX110" fmla="*/ 1128162 w 2764939"/>
              <a:gd name="connsiteY110" fmla="*/ 921850 h 1573553"/>
              <a:gd name="connsiteX111" fmla="*/ 1097206 w 2764939"/>
              <a:gd name="connsiteY111" fmla="*/ 907562 h 1573553"/>
              <a:gd name="connsiteX112" fmla="*/ 1099587 w 2764939"/>
              <a:gd name="connsiteY112" fmla="*/ 871843 h 1573553"/>
              <a:gd name="connsiteX113" fmla="*/ 1051962 w 2764939"/>
              <a:gd name="connsiteY113" fmla="*/ 857556 h 1573553"/>
              <a:gd name="connsiteX114" fmla="*/ 1032912 w 2764939"/>
              <a:gd name="connsiteY114" fmla="*/ 878987 h 1573553"/>
              <a:gd name="connsiteX115" fmla="*/ 1004335 w 2764939"/>
              <a:gd name="connsiteY115" fmla="*/ 881368 h 1573553"/>
              <a:gd name="connsiteX116" fmla="*/ 954331 w 2764939"/>
              <a:gd name="connsiteY116" fmla="*/ 886131 h 1573553"/>
              <a:gd name="connsiteX117" fmla="*/ 923375 w 2764939"/>
              <a:gd name="connsiteY117" fmla="*/ 907562 h 1573553"/>
              <a:gd name="connsiteX118" fmla="*/ 923375 w 2764939"/>
              <a:gd name="connsiteY118" fmla="*/ 876606 h 1573553"/>
              <a:gd name="connsiteX119" fmla="*/ 882893 w 2764939"/>
              <a:gd name="connsiteY119" fmla="*/ 871843 h 1573553"/>
              <a:gd name="connsiteX120" fmla="*/ 890035 w 2764939"/>
              <a:gd name="connsiteY120" fmla="*/ 893275 h 1573553"/>
              <a:gd name="connsiteX121" fmla="*/ 885275 w 2764939"/>
              <a:gd name="connsiteY121" fmla="*/ 912325 h 1573553"/>
              <a:gd name="connsiteX122" fmla="*/ 799550 w 2764939"/>
              <a:gd name="connsiteY122" fmla="*/ 859936 h 1573553"/>
              <a:gd name="connsiteX123" fmla="*/ 778118 w 2764939"/>
              <a:gd name="connsiteY123" fmla="*/ 826600 h 1573553"/>
              <a:gd name="connsiteX124" fmla="*/ 790025 w 2764939"/>
              <a:gd name="connsiteY124" fmla="*/ 786117 h 1573553"/>
              <a:gd name="connsiteX125" fmla="*/ 759068 w 2764939"/>
              <a:gd name="connsiteY125" fmla="*/ 781356 h 1573553"/>
              <a:gd name="connsiteX126" fmla="*/ 711443 w 2764939"/>
              <a:gd name="connsiteY126" fmla="*/ 795643 h 1573553"/>
              <a:gd name="connsiteX127" fmla="*/ 701918 w 2764939"/>
              <a:gd name="connsiteY127" fmla="*/ 809931 h 1573553"/>
              <a:gd name="connsiteX128" fmla="*/ 678106 w 2764939"/>
              <a:gd name="connsiteY128" fmla="*/ 826600 h 1573553"/>
              <a:gd name="connsiteX129" fmla="*/ 670962 w 2764939"/>
              <a:gd name="connsiteY129" fmla="*/ 843268 h 1573553"/>
              <a:gd name="connsiteX130" fmla="*/ 630481 w 2764939"/>
              <a:gd name="connsiteY130" fmla="*/ 876606 h 1573553"/>
              <a:gd name="connsiteX131" fmla="*/ 632860 w 2764939"/>
              <a:gd name="connsiteY131" fmla="*/ 898037 h 1573553"/>
              <a:gd name="connsiteX132" fmla="*/ 647150 w 2764939"/>
              <a:gd name="connsiteY132" fmla="*/ 917087 h 1573553"/>
              <a:gd name="connsiteX133" fmla="*/ 570950 w 2764939"/>
              <a:gd name="connsiteY133" fmla="*/ 902800 h 1573553"/>
              <a:gd name="connsiteX134" fmla="*/ 537612 w 2764939"/>
              <a:gd name="connsiteY134" fmla="*/ 907562 h 1573553"/>
              <a:gd name="connsiteX135" fmla="*/ 585235 w 2764939"/>
              <a:gd name="connsiteY135" fmla="*/ 938518 h 1573553"/>
              <a:gd name="connsiteX136" fmla="*/ 609050 w 2764939"/>
              <a:gd name="connsiteY136" fmla="*/ 950425 h 1573553"/>
              <a:gd name="connsiteX137" fmla="*/ 635243 w 2764939"/>
              <a:gd name="connsiteY137" fmla="*/ 1002812 h 1573553"/>
              <a:gd name="connsiteX138" fmla="*/ 568566 w 2764939"/>
              <a:gd name="connsiteY138" fmla="*/ 1019481 h 1573553"/>
              <a:gd name="connsiteX139" fmla="*/ 547137 w 2764939"/>
              <a:gd name="connsiteY139" fmla="*/ 1031387 h 1573553"/>
              <a:gd name="connsiteX140" fmla="*/ 523323 w 2764939"/>
              <a:gd name="connsiteY140" fmla="*/ 1002812 h 1573553"/>
              <a:gd name="connsiteX141" fmla="*/ 499510 w 2764939"/>
              <a:gd name="connsiteY141" fmla="*/ 971856 h 1573553"/>
              <a:gd name="connsiteX142" fmla="*/ 501891 w 2764939"/>
              <a:gd name="connsiteY142" fmla="*/ 933756 h 1573553"/>
              <a:gd name="connsiteX143" fmla="*/ 499510 w 2764939"/>
              <a:gd name="connsiteY143" fmla="*/ 914706 h 1573553"/>
              <a:gd name="connsiteX144" fmla="*/ 518560 w 2764939"/>
              <a:gd name="connsiteY144" fmla="*/ 881368 h 1573553"/>
              <a:gd name="connsiteX145" fmla="*/ 478080 w 2764939"/>
              <a:gd name="connsiteY145" fmla="*/ 890893 h 1573553"/>
              <a:gd name="connsiteX146" fmla="*/ 449504 w 2764939"/>
              <a:gd name="connsiteY146" fmla="*/ 952806 h 1573553"/>
              <a:gd name="connsiteX147" fmla="*/ 442360 w 2764939"/>
              <a:gd name="connsiteY147" fmla="*/ 976618 h 1573553"/>
              <a:gd name="connsiteX148" fmla="*/ 411404 w 2764939"/>
              <a:gd name="connsiteY148" fmla="*/ 993287 h 1573553"/>
              <a:gd name="connsiteX149" fmla="*/ 363779 w 2764939"/>
              <a:gd name="connsiteY149" fmla="*/ 990906 h 1573553"/>
              <a:gd name="connsiteX150" fmla="*/ 356635 w 2764939"/>
              <a:gd name="connsiteY150" fmla="*/ 1007575 h 1573553"/>
              <a:gd name="connsiteX151" fmla="*/ 356635 w 2764939"/>
              <a:gd name="connsiteY151" fmla="*/ 1055200 h 1573553"/>
              <a:gd name="connsiteX152" fmla="*/ 297104 w 2764939"/>
              <a:gd name="connsiteY152" fmla="*/ 1059962 h 1573553"/>
              <a:gd name="connsiteX153" fmla="*/ 235191 w 2764939"/>
              <a:gd name="connsiteY153" fmla="*/ 1093300 h 1573553"/>
              <a:gd name="connsiteX154" fmla="*/ 237573 w 2764939"/>
              <a:gd name="connsiteY154" fmla="*/ 1121875 h 1573553"/>
              <a:gd name="connsiteX155" fmla="*/ 185186 w 2764939"/>
              <a:gd name="connsiteY155" fmla="*/ 1109968 h 1573553"/>
              <a:gd name="connsiteX156" fmla="*/ 151848 w 2764939"/>
              <a:gd name="connsiteY156" fmla="*/ 1117112 h 1573553"/>
              <a:gd name="connsiteX157" fmla="*/ 106604 w 2764939"/>
              <a:gd name="connsiteY157" fmla="*/ 1098062 h 1573553"/>
              <a:gd name="connsiteX158" fmla="*/ 89936 w 2764939"/>
              <a:gd name="connsiteY158" fmla="*/ 1098062 h 1573553"/>
              <a:gd name="connsiteX159" fmla="*/ 6592 w 2764939"/>
              <a:gd name="connsiteY159" fmla="*/ 1121875 h 1573553"/>
              <a:gd name="connsiteX160" fmla="*/ 8974 w 2764939"/>
              <a:gd name="connsiteY160" fmla="*/ 1074250 h 1573553"/>
              <a:gd name="connsiteX161" fmla="*/ 9816 w 2764939"/>
              <a:gd name="connsiteY16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959091 w 2764939"/>
              <a:gd name="connsiteY44" fmla="*/ 357493 h 1573553"/>
              <a:gd name="connsiteX45" fmla="*/ 1090060 w 2764939"/>
              <a:gd name="connsiteY45" fmla="*/ 436075 h 1573553"/>
              <a:gd name="connsiteX46" fmla="*/ 1113873 w 2764939"/>
              <a:gd name="connsiteY46" fmla="*/ 500368 h 1573553"/>
              <a:gd name="connsiteX47" fmla="*/ 1135304 w 2764939"/>
              <a:gd name="connsiteY47" fmla="*/ 512275 h 1573553"/>
              <a:gd name="connsiteX48" fmla="*/ 1132923 w 2764939"/>
              <a:gd name="connsiteY48" fmla="*/ 421787 h 1573553"/>
              <a:gd name="connsiteX49" fmla="*/ 1185312 w 2764939"/>
              <a:gd name="connsiteY49" fmla="*/ 340823 h 1573553"/>
              <a:gd name="connsiteX50" fmla="*/ 1499302 w 2764939"/>
              <a:gd name="connsiteY50" fmla="*/ 250164 h 1573553"/>
              <a:gd name="connsiteX51" fmla="*/ 1640131 w 2764939"/>
              <a:gd name="connsiteY51" fmla="*/ 188423 h 1573553"/>
              <a:gd name="connsiteX52" fmla="*/ 1794912 w 2764939"/>
              <a:gd name="connsiteY52" fmla="*/ 183660 h 1573553"/>
              <a:gd name="connsiteX53" fmla="*/ 1866350 w 2764939"/>
              <a:gd name="connsiteY53" fmla="*/ 309866 h 1573553"/>
              <a:gd name="connsiteX54" fmla="*/ 2028275 w 2764939"/>
              <a:gd name="connsiteY54" fmla="*/ 271766 h 1573553"/>
              <a:gd name="connsiteX55" fmla="*/ 1933025 w 2764939"/>
              <a:gd name="connsiteY55" fmla="*/ 359873 h 1573553"/>
              <a:gd name="connsiteX56" fmla="*/ 2047325 w 2764939"/>
              <a:gd name="connsiteY56" fmla="*/ 331298 h 1573553"/>
              <a:gd name="connsiteX57" fmla="*/ 2142574 w 2764939"/>
              <a:gd name="connsiteY57" fmla="*/ 271766 h 1573553"/>
              <a:gd name="connsiteX58" fmla="*/ 2066375 w 2764939"/>
              <a:gd name="connsiteY58" fmla="*/ 264623 h 1573553"/>
              <a:gd name="connsiteX59" fmla="*/ 2066375 w 2764939"/>
              <a:gd name="connsiteY59" fmla="*/ 202710 h 1573553"/>
              <a:gd name="connsiteX60" fmla="*/ 2116380 w 2764939"/>
              <a:gd name="connsiteY60" fmla="*/ 202710 h 1573553"/>
              <a:gd name="connsiteX61" fmla="*/ 2223536 w 2764939"/>
              <a:gd name="connsiteY61" fmla="*/ 97935 h 1573553"/>
              <a:gd name="connsiteX62" fmla="*/ 2273542 w 2764939"/>
              <a:gd name="connsiteY62" fmla="*/ 305 h 1573553"/>
              <a:gd name="connsiteX63" fmla="*/ 2237824 w 2764939"/>
              <a:gd name="connsiteY63" fmla="*/ 114604 h 1573553"/>
              <a:gd name="connsiteX64" fmla="*/ 2164006 w 2764939"/>
              <a:gd name="connsiteY64" fmla="*/ 193186 h 1573553"/>
              <a:gd name="connsiteX65" fmla="*/ 2333075 w 2764939"/>
              <a:gd name="connsiteY65" fmla="*/ 257480 h 1573553"/>
              <a:gd name="connsiteX66" fmla="*/ 2735505 w 2764939"/>
              <a:gd name="connsiteY66" fmla="*/ 205092 h 1573553"/>
              <a:gd name="connsiteX67" fmla="*/ 2698276 w 2764939"/>
              <a:gd name="connsiteY67" fmla="*/ 559163 h 1573553"/>
              <a:gd name="connsiteX68" fmla="*/ 2630731 w 2764939"/>
              <a:gd name="connsiteY68" fmla="*/ 967092 h 1573553"/>
              <a:gd name="connsiteX69" fmla="*/ 2461662 w 2764939"/>
              <a:gd name="connsiteY69" fmla="*/ 869462 h 1573553"/>
              <a:gd name="connsiteX70" fmla="*/ 2297356 w 2764939"/>
              <a:gd name="connsiteY70" fmla="*/ 926612 h 1573553"/>
              <a:gd name="connsiteX71" fmla="*/ 2275925 w 2764939"/>
              <a:gd name="connsiteY71" fmla="*/ 1062342 h 1573553"/>
              <a:gd name="connsiteX72" fmla="*/ 2042562 w 2764939"/>
              <a:gd name="connsiteY72" fmla="*/ 1148067 h 1573553"/>
              <a:gd name="connsiteX73" fmla="*/ 2021131 w 2764939"/>
              <a:gd name="connsiteY73" fmla="*/ 1238556 h 1573553"/>
              <a:gd name="connsiteX74" fmla="*/ 1954456 w 2764939"/>
              <a:gd name="connsiteY74" fmla="*/ 1309993 h 1573553"/>
              <a:gd name="connsiteX75" fmla="*/ 2013987 w 2764939"/>
              <a:gd name="connsiteY75" fmla="*/ 1350474 h 1573553"/>
              <a:gd name="connsiteX76" fmla="*/ 1921118 w 2764939"/>
              <a:gd name="connsiteY76" fmla="*/ 1450487 h 1573553"/>
              <a:gd name="connsiteX77" fmla="*/ 1899687 w 2764939"/>
              <a:gd name="connsiteY77" fmla="*/ 1533831 h 1573553"/>
              <a:gd name="connsiteX78" fmla="*/ 1808865 w 2764939"/>
              <a:gd name="connsiteY78" fmla="*/ 1573012 h 1573553"/>
              <a:gd name="connsiteX79" fmla="*/ 1728235 w 2764939"/>
              <a:gd name="connsiteY79" fmla="*/ 1557643 h 1573553"/>
              <a:gd name="connsiteX80" fmla="*/ 1702041 w 2764939"/>
              <a:gd name="connsiteY80" fmla="*/ 1571931 h 1573553"/>
              <a:gd name="connsiteX81" fmla="*/ 1647275 w 2764939"/>
              <a:gd name="connsiteY81" fmla="*/ 1543356 h 1573553"/>
              <a:gd name="connsiteX82" fmla="*/ 1606791 w 2764939"/>
              <a:gd name="connsiteY82" fmla="*/ 1507637 h 1573553"/>
              <a:gd name="connsiteX83" fmla="*/ 1563931 w 2764939"/>
              <a:gd name="connsiteY83" fmla="*/ 1479061 h 1573553"/>
              <a:gd name="connsiteX84" fmla="*/ 1592504 w 2764939"/>
              <a:gd name="connsiteY84" fmla="*/ 1455250 h 1573553"/>
              <a:gd name="connsiteX85" fmla="*/ 1580598 w 2764939"/>
              <a:gd name="connsiteY85" fmla="*/ 1438581 h 1573553"/>
              <a:gd name="connsiteX86" fmla="*/ 1518685 w 2764939"/>
              <a:gd name="connsiteY86" fmla="*/ 1426675 h 1573553"/>
              <a:gd name="connsiteX87" fmla="*/ 1499635 w 2764939"/>
              <a:gd name="connsiteY87" fmla="*/ 1402862 h 1573553"/>
              <a:gd name="connsiteX88" fmla="*/ 1461537 w 2764939"/>
              <a:gd name="connsiteY88" fmla="*/ 1379050 h 1573553"/>
              <a:gd name="connsiteX89" fmla="*/ 1456773 w 2764939"/>
              <a:gd name="connsiteY89" fmla="*/ 1390956 h 1573553"/>
              <a:gd name="connsiteX90" fmla="*/ 1471062 w 2764939"/>
              <a:gd name="connsiteY90" fmla="*/ 1429056 h 1573553"/>
              <a:gd name="connsiteX91" fmla="*/ 1440104 w 2764939"/>
              <a:gd name="connsiteY91" fmla="*/ 1443343 h 1573553"/>
              <a:gd name="connsiteX92" fmla="*/ 1413912 w 2764939"/>
              <a:gd name="connsiteY92" fmla="*/ 1457630 h 1573553"/>
              <a:gd name="connsiteX93" fmla="*/ 1397241 w 2764939"/>
              <a:gd name="connsiteY93" fmla="*/ 1450487 h 1573553"/>
              <a:gd name="connsiteX94" fmla="*/ 1351998 w 2764939"/>
              <a:gd name="connsiteY94" fmla="*/ 1388575 h 1573553"/>
              <a:gd name="connsiteX95" fmla="*/ 1306756 w 2764939"/>
              <a:gd name="connsiteY95" fmla="*/ 1355237 h 1573553"/>
              <a:gd name="connsiteX96" fmla="*/ 1328187 w 2764939"/>
              <a:gd name="connsiteY96" fmla="*/ 1338568 h 1573553"/>
              <a:gd name="connsiteX97" fmla="*/ 1349618 w 2764939"/>
              <a:gd name="connsiteY97" fmla="*/ 1298087 h 1573553"/>
              <a:gd name="connsiteX98" fmla="*/ 1335329 w 2764939"/>
              <a:gd name="connsiteY98" fmla="*/ 1286181 h 1573553"/>
              <a:gd name="connsiteX99" fmla="*/ 1297231 w 2764939"/>
              <a:gd name="connsiteY99" fmla="*/ 1288562 h 1573553"/>
              <a:gd name="connsiteX100" fmla="*/ 1221031 w 2764939"/>
              <a:gd name="connsiteY100" fmla="*/ 1245700 h 1573553"/>
              <a:gd name="connsiteX101" fmla="*/ 1178166 w 2764939"/>
              <a:gd name="connsiteY101" fmla="*/ 1226650 h 1573553"/>
              <a:gd name="connsiteX102" fmla="*/ 1168643 w 2764939"/>
              <a:gd name="connsiteY102" fmla="*/ 1226650 h 1573553"/>
              <a:gd name="connsiteX103" fmla="*/ 1156737 w 2764939"/>
              <a:gd name="connsiteY103" fmla="*/ 1162356 h 1573553"/>
              <a:gd name="connsiteX104" fmla="*/ 1168643 w 2764939"/>
              <a:gd name="connsiteY104" fmla="*/ 1098062 h 1573553"/>
              <a:gd name="connsiteX105" fmla="*/ 1137687 w 2764939"/>
              <a:gd name="connsiteY105" fmla="*/ 1064725 h 1573553"/>
              <a:gd name="connsiteX106" fmla="*/ 1085300 w 2764939"/>
              <a:gd name="connsiteY106" fmla="*/ 1040912 h 1573553"/>
              <a:gd name="connsiteX107" fmla="*/ 1111493 w 2764939"/>
              <a:gd name="connsiteY107" fmla="*/ 1017100 h 1573553"/>
              <a:gd name="connsiteX108" fmla="*/ 1156737 w 2764939"/>
              <a:gd name="connsiteY108" fmla="*/ 1021862 h 1573553"/>
              <a:gd name="connsiteX109" fmla="*/ 1151975 w 2764939"/>
              <a:gd name="connsiteY109" fmla="*/ 974237 h 1573553"/>
              <a:gd name="connsiteX110" fmla="*/ 1123400 w 2764939"/>
              <a:gd name="connsiteY110" fmla="*/ 969475 h 1573553"/>
              <a:gd name="connsiteX111" fmla="*/ 1128162 w 2764939"/>
              <a:gd name="connsiteY111" fmla="*/ 921850 h 1573553"/>
              <a:gd name="connsiteX112" fmla="*/ 1097206 w 2764939"/>
              <a:gd name="connsiteY112" fmla="*/ 907562 h 1573553"/>
              <a:gd name="connsiteX113" fmla="*/ 1099587 w 2764939"/>
              <a:gd name="connsiteY113" fmla="*/ 871843 h 1573553"/>
              <a:gd name="connsiteX114" fmla="*/ 1051962 w 2764939"/>
              <a:gd name="connsiteY114" fmla="*/ 857556 h 1573553"/>
              <a:gd name="connsiteX115" fmla="*/ 1032912 w 2764939"/>
              <a:gd name="connsiteY115" fmla="*/ 878987 h 1573553"/>
              <a:gd name="connsiteX116" fmla="*/ 1004335 w 2764939"/>
              <a:gd name="connsiteY116" fmla="*/ 881368 h 1573553"/>
              <a:gd name="connsiteX117" fmla="*/ 954331 w 2764939"/>
              <a:gd name="connsiteY117" fmla="*/ 886131 h 1573553"/>
              <a:gd name="connsiteX118" fmla="*/ 923375 w 2764939"/>
              <a:gd name="connsiteY118" fmla="*/ 907562 h 1573553"/>
              <a:gd name="connsiteX119" fmla="*/ 923375 w 2764939"/>
              <a:gd name="connsiteY119" fmla="*/ 876606 h 1573553"/>
              <a:gd name="connsiteX120" fmla="*/ 882893 w 2764939"/>
              <a:gd name="connsiteY120" fmla="*/ 871843 h 1573553"/>
              <a:gd name="connsiteX121" fmla="*/ 890035 w 2764939"/>
              <a:gd name="connsiteY121" fmla="*/ 893275 h 1573553"/>
              <a:gd name="connsiteX122" fmla="*/ 885275 w 2764939"/>
              <a:gd name="connsiteY122" fmla="*/ 912325 h 1573553"/>
              <a:gd name="connsiteX123" fmla="*/ 799550 w 2764939"/>
              <a:gd name="connsiteY123" fmla="*/ 859936 h 1573553"/>
              <a:gd name="connsiteX124" fmla="*/ 778118 w 2764939"/>
              <a:gd name="connsiteY124" fmla="*/ 826600 h 1573553"/>
              <a:gd name="connsiteX125" fmla="*/ 790025 w 2764939"/>
              <a:gd name="connsiteY125" fmla="*/ 786117 h 1573553"/>
              <a:gd name="connsiteX126" fmla="*/ 759068 w 2764939"/>
              <a:gd name="connsiteY126" fmla="*/ 781356 h 1573553"/>
              <a:gd name="connsiteX127" fmla="*/ 711443 w 2764939"/>
              <a:gd name="connsiteY127" fmla="*/ 795643 h 1573553"/>
              <a:gd name="connsiteX128" fmla="*/ 701918 w 2764939"/>
              <a:gd name="connsiteY128" fmla="*/ 809931 h 1573553"/>
              <a:gd name="connsiteX129" fmla="*/ 678106 w 2764939"/>
              <a:gd name="connsiteY129" fmla="*/ 826600 h 1573553"/>
              <a:gd name="connsiteX130" fmla="*/ 670962 w 2764939"/>
              <a:gd name="connsiteY130" fmla="*/ 843268 h 1573553"/>
              <a:gd name="connsiteX131" fmla="*/ 630481 w 2764939"/>
              <a:gd name="connsiteY131" fmla="*/ 876606 h 1573553"/>
              <a:gd name="connsiteX132" fmla="*/ 632860 w 2764939"/>
              <a:gd name="connsiteY132" fmla="*/ 898037 h 1573553"/>
              <a:gd name="connsiteX133" fmla="*/ 647150 w 2764939"/>
              <a:gd name="connsiteY133" fmla="*/ 917087 h 1573553"/>
              <a:gd name="connsiteX134" fmla="*/ 570950 w 2764939"/>
              <a:gd name="connsiteY134" fmla="*/ 902800 h 1573553"/>
              <a:gd name="connsiteX135" fmla="*/ 537612 w 2764939"/>
              <a:gd name="connsiteY135" fmla="*/ 907562 h 1573553"/>
              <a:gd name="connsiteX136" fmla="*/ 585235 w 2764939"/>
              <a:gd name="connsiteY136" fmla="*/ 938518 h 1573553"/>
              <a:gd name="connsiteX137" fmla="*/ 609050 w 2764939"/>
              <a:gd name="connsiteY137" fmla="*/ 950425 h 1573553"/>
              <a:gd name="connsiteX138" fmla="*/ 635243 w 2764939"/>
              <a:gd name="connsiteY138" fmla="*/ 1002812 h 1573553"/>
              <a:gd name="connsiteX139" fmla="*/ 568566 w 2764939"/>
              <a:gd name="connsiteY139" fmla="*/ 1019481 h 1573553"/>
              <a:gd name="connsiteX140" fmla="*/ 547137 w 2764939"/>
              <a:gd name="connsiteY140" fmla="*/ 1031387 h 1573553"/>
              <a:gd name="connsiteX141" fmla="*/ 523323 w 2764939"/>
              <a:gd name="connsiteY141" fmla="*/ 1002812 h 1573553"/>
              <a:gd name="connsiteX142" fmla="*/ 499510 w 2764939"/>
              <a:gd name="connsiteY142" fmla="*/ 971856 h 1573553"/>
              <a:gd name="connsiteX143" fmla="*/ 501891 w 2764939"/>
              <a:gd name="connsiteY143" fmla="*/ 933756 h 1573553"/>
              <a:gd name="connsiteX144" fmla="*/ 499510 w 2764939"/>
              <a:gd name="connsiteY144" fmla="*/ 914706 h 1573553"/>
              <a:gd name="connsiteX145" fmla="*/ 518560 w 2764939"/>
              <a:gd name="connsiteY145" fmla="*/ 881368 h 1573553"/>
              <a:gd name="connsiteX146" fmla="*/ 478080 w 2764939"/>
              <a:gd name="connsiteY146" fmla="*/ 890893 h 1573553"/>
              <a:gd name="connsiteX147" fmla="*/ 449504 w 2764939"/>
              <a:gd name="connsiteY147" fmla="*/ 952806 h 1573553"/>
              <a:gd name="connsiteX148" fmla="*/ 442360 w 2764939"/>
              <a:gd name="connsiteY148" fmla="*/ 976618 h 1573553"/>
              <a:gd name="connsiteX149" fmla="*/ 411404 w 2764939"/>
              <a:gd name="connsiteY149" fmla="*/ 993287 h 1573553"/>
              <a:gd name="connsiteX150" fmla="*/ 363779 w 2764939"/>
              <a:gd name="connsiteY150" fmla="*/ 990906 h 1573553"/>
              <a:gd name="connsiteX151" fmla="*/ 356635 w 2764939"/>
              <a:gd name="connsiteY151" fmla="*/ 1007575 h 1573553"/>
              <a:gd name="connsiteX152" fmla="*/ 356635 w 2764939"/>
              <a:gd name="connsiteY152" fmla="*/ 1055200 h 1573553"/>
              <a:gd name="connsiteX153" fmla="*/ 297104 w 2764939"/>
              <a:gd name="connsiteY153" fmla="*/ 1059962 h 1573553"/>
              <a:gd name="connsiteX154" fmla="*/ 235191 w 2764939"/>
              <a:gd name="connsiteY154" fmla="*/ 1093300 h 1573553"/>
              <a:gd name="connsiteX155" fmla="*/ 237573 w 2764939"/>
              <a:gd name="connsiteY155" fmla="*/ 1121875 h 1573553"/>
              <a:gd name="connsiteX156" fmla="*/ 185186 w 2764939"/>
              <a:gd name="connsiteY156" fmla="*/ 1109968 h 1573553"/>
              <a:gd name="connsiteX157" fmla="*/ 151848 w 2764939"/>
              <a:gd name="connsiteY157" fmla="*/ 1117112 h 1573553"/>
              <a:gd name="connsiteX158" fmla="*/ 106604 w 2764939"/>
              <a:gd name="connsiteY158" fmla="*/ 1098062 h 1573553"/>
              <a:gd name="connsiteX159" fmla="*/ 89936 w 2764939"/>
              <a:gd name="connsiteY159" fmla="*/ 1098062 h 1573553"/>
              <a:gd name="connsiteX160" fmla="*/ 6592 w 2764939"/>
              <a:gd name="connsiteY160" fmla="*/ 1121875 h 1573553"/>
              <a:gd name="connsiteX161" fmla="*/ 8974 w 2764939"/>
              <a:gd name="connsiteY161" fmla="*/ 1074250 h 1573553"/>
              <a:gd name="connsiteX162" fmla="*/ 9816 w 2764939"/>
              <a:gd name="connsiteY16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959091 w 2764939"/>
              <a:gd name="connsiteY44" fmla="*/ 357493 h 1573553"/>
              <a:gd name="connsiteX45" fmla="*/ 1090060 w 2764939"/>
              <a:gd name="connsiteY45" fmla="*/ 436075 h 1573553"/>
              <a:gd name="connsiteX46" fmla="*/ 1113873 w 2764939"/>
              <a:gd name="connsiteY46" fmla="*/ 500368 h 1573553"/>
              <a:gd name="connsiteX47" fmla="*/ 1135304 w 2764939"/>
              <a:gd name="connsiteY47" fmla="*/ 512275 h 1573553"/>
              <a:gd name="connsiteX48" fmla="*/ 1132923 w 2764939"/>
              <a:gd name="connsiteY48" fmla="*/ 421787 h 1573553"/>
              <a:gd name="connsiteX49" fmla="*/ 1185312 w 2764939"/>
              <a:gd name="connsiteY49" fmla="*/ 340823 h 1573553"/>
              <a:gd name="connsiteX50" fmla="*/ 1499302 w 2764939"/>
              <a:gd name="connsiteY50" fmla="*/ 250164 h 1573553"/>
              <a:gd name="connsiteX51" fmla="*/ 1640131 w 2764939"/>
              <a:gd name="connsiteY51" fmla="*/ 188423 h 1573553"/>
              <a:gd name="connsiteX52" fmla="*/ 1794912 w 2764939"/>
              <a:gd name="connsiteY52" fmla="*/ 183660 h 1573553"/>
              <a:gd name="connsiteX53" fmla="*/ 1866350 w 2764939"/>
              <a:gd name="connsiteY53" fmla="*/ 309866 h 1573553"/>
              <a:gd name="connsiteX54" fmla="*/ 2028275 w 2764939"/>
              <a:gd name="connsiteY54" fmla="*/ 271766 h 1573553"/>
              <a:gd name="connsiteX55" fmla="*/ 1933025 w 2764939"/>
              <a:gd name="connsiteY55" fmla="*/ 359873 h 1573553"/>
              <a:gd name="connsiteX56" fmla="*/ 2047325 w 2764939"/>
              <a:gd name="connsiteY56" fmla="*/ 331298 h 1573553"/>
              <a:gd name="connsiteX57" fmla="*/ 2142574 w 2764939"/>
              <a:gd name="connsiteY57" fmla="*/ 271766 h 1573553"/>
              <a:gd name="connsiteX58" fmla="*/ 2066375 w 2764939"/>
              <a:gd name="connsiteY58" fmla="*/ 264623 h 1573553"/>
              <a:gd name="connsiteX59" fmla="*/ 2066375 w 2764939"/>
              <a:gd name="connsiteY59" fmla="*/ 202710 h 1573553"/>
              <a:gd name="connsiteX60" fmla="*/ 2116380 w 2764939"/>
              <a:gd name="connsiteY60" fmla="*/ 202710 h 1573553"/>
              <a:gd name="connsiteX61" fmla="*/ 2223536 w 2764939"/>
              <a:gd name="connsiteY61" fmla="*/ 97935 h 1573553"/>
              <a:gd name="connsiteX62" fmla="*/ 2273542 w 2764939"/>
              <a:gd name="connsiteY62" fmla="*/ 305 h 1573553"/>
              <a:gd name="connsiteX63" fmla="*/ 2237824 w 2764939"/>
              <a:gd name="connsiteY63" fmla="*/ 114604 h 1573553"/>
              <a:gd name="connsiteX64" fmla="*/ 2164006 w 2764939"/>
              <a:gd name="connsiteY64" fmla="*/ 193186 h 1573553"/>
              <a:gd name="connsiteX65" fmla="*/ 2333075 w 2764939"/>
              <a:gd name="connsiteY65" fmla="*/ 257480 h 1573553"/>
              <a:gd name="connsiteX66" fmla="*/ 2735505 w 2764939"/>
              <a:gd name="connsiteY66" fmla="*/ 205092 h 1573553"/>
              <a:gd name="connsiteX67" fmla="*/ 2698276 w 2764939"/>
              <a:gd name="connsiteY67" fmla="*/ 559163 h 1573553"/>
              <a:gd name="connsiteX68" fmla="*/ 2630731 w 2764939"/>
              <a:gd name="connsiteY68" fmla="*/ 967092 h 1573553"/>
              <a:gd name="connsiteX69" fmla="*/ 2461662 w 2764939"/>
              <a:gd name="connsiteY69" fmla="*/ 869462 h 1573553"/>
              <a:gd name="connsiteX70" fmla="*/ 2297356 w 2764939"/>
              <a:gd name="connsiteY70" fmla="*/ 926612 h 1573553"/>
              <a:gd name="connsiteX71" fmla="*/ 2275925 w 2764939"/>
              <a:gd name="connsiteY71" fmla="*/ 1062342 h 1573553"/>
              <a:gd name="connsiteX72" fmla="*/ 2042562 w 2764939"/>
              <a:gd name="connsiteY72" fmla="*/ 1148067 h 1573553"/>
              <a:gd name="connsiteX73" fmla="*/ 2021131 w 2764939"/>
              <a:gd name="connsiteY73" fmla="*/ 1238556 h 1573553"/>
              <a:gd name="connsiteX74" fmla="*/ 1954456 w 2764939"/>
              <a:gd name="connsiteY74" fmla="*/ 1309993 h 1573553"/>
              <a:gd name="connsiteX75" fmla="*/ 2013987 w 2764939"/>
              <a:gd name="connsiteY75" fmla="*/ 1350474 h 1573553"/>
              <a:gd name="connsiteX76" fmla="*/ 1921118 w 2764939"/>
              <a:gd name="connsiteY76" fmla="*/ 1450487 h 1573553"/>
              <a:gd name="connsiteX77" fmla="*/ 1899687 w 2764939"/>
              <a:gd name="connsiteY77" fmla="*/ 1533831 h 1573553"/>
              <a:gd name="connsiteX78" fmla="*/ 1808865 w 2764939"/>
              <a:gd name="connsiteY78" fmla="*/ 1573012 h 1573553"/>
              <a:gd name="connsiteX79" fmla="*/ 1728235 w 2764939"/>
              <a:gd name="connsiteY79" fmla="*/ 1557643 h 1573553"/>
              <a:gd name="connsiteX80" fmla="*/ 1702041 w 2764939"/>
              <a:gd name="connsiteY80" fmla="*/ 1571931 h 1573553"/>
              <a:gd name="connsiteX81" fmla="*/ 1647275 w 2764939"/>
              <a:gd name="connsiteY81" fmla="*/ 1543356 h 1573553"/>
              <a:gd name="connsiteX82" fmla="*/ 1606791 w 2764939"/>
              <a:gd name="connsiteY82" fmla="*/ 1507637 h 1573553"/>
              <a:gd name="connsiteX83" fmla="*/ 1563931 w 2764939"/>
              <a:gd name="connsiteY83" fmla="*/ 1479061 h 1573553"/>
              <a:gd name="connsiteX84" fmla="*/ 1592504 w 2764939"/>
              <a:gd name="connsiteY84" fmla="*/ 1455250 h 1573553"/>
              <a:gd name="connsiteX85" fmla="*/ 1580598 w 2764939"/>
              <a:gd name="connsiteY85" fmla="*/ 1438581 h 1573553"/>
              <a:gd name="connsiteX86" fmla="*/ 1518685 w 2764939"/>
              <a:gd name="connsiteY86" fmla="*/ 1426675 h 1573553"/>
              <a:gd name="connsiteX87" fmla="*/ 1499635 w 2764939"/>
              <a:gd name="connsiteY87" fmla="*/ 1402862 h 1573553"/>
              <a:gd name="connsiteX88" fmla="*/ 1461537 w 2764939"/>
              <a:gd name="connsiteY88" fmla="*/ 1379050 h 1573553"/>
              <a:gd name="connsiteX89" fmla="*/ 1456773 w 2764939"/>
              <a:gd name="connsiteY89" fmla="*/ 1390956 h 1573553"/>
              <a:gd name="connsiteX90" fmla="*/ 1471062 w 2764939"/>
              <a:gd name="connsiteY90" fmla="*/ 1429056 h 1573553"/>
              <a:gd name="connsiteX91" fmla="*/ 1440104 w 2764939"/>
              <a:gd name="connsiteY91" fmla="*/ 1443343 h 1573553"/>
              <a:gd name="connsiteX92" fmla="*/ 1413912 w 2764939"/>
              <a:gd name="connsiteY92" fmla="*/ 1457630 h 1573553"/>
              <a:gd name="connsiteX93" fmla="*/ 1397241 w 2764939"/>
              <a:gd name="connsiteY93" fmla="*/ 1450487 h 1573553"/>
              <a:gd name="connsiteX94" fmla="*/ 1351998 w 2764939"/>
              <a:gd name="connsiteY94" fmla="*/ 1388575 h 1573553"/>
              <a:gd name="connsiteX95" fmla="*/ 1306756 w 2764939"/>
              <a:gd name="connsiteY95" fmla="*/ 1355237 h 1573553"/>
              <a:gd name="connsiteX96" fmla="*/ 1328187 w 2764939"/>
              <a:gd name="connsiteY96" fmla="*/ 1338568 h 1573553"/>
              <a:gd name="connsiteX97" fmla="*/ 1349618 w 2764939"/>
              <a:gd name="connsiteY97" fmla="*/ 1298087 h 1573553"/>
              <a:gd name="connsiteX98" fmla="*/ 1335329 w 2764939"/>
              <a:gd name="connsiteY98" fmla="*/ 1286181 h 1573553"/>
              <a:gd name="connsiteX99" fmla="*/ 1297231 w 2764939"/>
              <a:gd name="connsiteY99" fmla="*/ 1288562 h 1573553"/>
              <a:gd name="connsiteX100" fmla="*/ 1221031 w 2764939"/>
              <a:gd name="connsiteY100" fmla="*/ 1245700 h 1573553"/>
              <a:gd name="connsiteX101" fmla="*/ 1178166 w 2764939"/>
              <a:gd name="connsiteY101" fmla="*/ 1226650 h 1573553"/>
              <a:gd name="connsiteX102" fmla="*/ 1168643 w 2764939"/>
              <a:gd name="connsiteY102" fmla="*/ 1226650 h 1573553"/>
              <a:gd name="connsiteX103" fmla="*/ 1156737 w 2764939"/>
              <a:gd name="connsiteY103" fmla="*/ 1162356 h 1573553"/>
              <a:gd name="connsiteX104" fmla="*/ 1168643 w 2764939"/>
              <a:gd name="connsiteY104" fmla="*/ 1098062 h 1573553"/>
              <a:gd name="connsiteX105" fmla="*/ 1137687 w 2764939"/>
              <a:gd name="connsiteY105" fmla="*/ 1064725 h 1573553"/>
              <a:gd name="connsiteX106" fmla="*/ 1085300 w 2764939"/>
              <a:gd name="connsiteY106" fmla="*/ 1040912 h 1573553"/>
              <a:gd name="connsiteX107" fmla="*/ 1111493 w 2764939"/>
              <a:gd name="connsiteY107" fmla="*/ 1017100 h 1573553"/>
              <a:gd name="connsiteX108" fmla="*/ 1156737 w 2764939"/>
              <a:gd name="connsiteY108" fmla="*/ 1021862 h 1573553"/>
              <a:gd name="connsiteX109" fmla="*/ 1151975 w 2764939"/>
              <a:gd name="connsiteY109" fmla="*/ 974237 h 1573553"/>
              <a:gd name="connsiteX110" fmla="*/ 1123400 w 2764939"/>
              <a:gd name="connsiteY110" fmla="*/ 969475 h 1573553"/>
              <a:gd name="connsiteX111" fmla="*/ 1128162 w 2764939"/>
              <a:gd name="connsiteY111" fmla="*/ 921850 h 1573553"/>
              <a:gd name="connsiteX112" fmla="*/ 1097206 w 2764939"/>
              <a:gd name="connsiteY112" fmla="*/ 907562 h 1573553"/>
              <a:gd name="connsiteX113" fmla="*/ 1099587 w 2764939"/>
              <a:gd name="connsiteY113" fmla="*/ 871843 h 1573553"/>
              <a:gd name="connsiteX114" fmla="*/ 1051962 w 2764939"/>
              <a:gd name="connsiteY114" fmla="*/ 857556 h 1573553"/>
              <a:gd name="connsiteX115" fmla="*/ 1032912 w 2764939"/>
              <a:gd name="connsiteY115" fmla="*/ 878987 h 1573553"/>
              <a:gd name="connsiteX116" fmla="*/ 1004335 w 2764939"/>
              <a:gd name="connsiteY116" fmla="*/ 881368 h 1573553"/>
              <a:gd name="connsiteX117" fmla="*/ 954331 w 2764939"/>
              <a:gd name="connsiteY117" fmla="*/ 886131 h 1573553"/>
              <a:gd name="connsiteX118" fmla="*/ 923375 w 2764939"/>
              <a:gd name="connsiteY118" fmla="*/ 907562 h 1573553"/>
              <a:gd name="connsiteX119" fmla="*/ 923375 w 2764939"/>
              <a:gd name="connsiteY119" fmla="*/ 876606 h 1573553"/>
              <a:gd name="connsiteX120" fmla="*/ 882893 w 2764939"/>
              <a:gd name="connsiteY120" fmla="*/ 871843 h 1573553"/>
              <a:gd name="connsiteX121" fmla="*/ 890035 w 2764939"/>
              <a:gd name="connsiteY121" fmla="*/ 893275 h 1573553"/>
              <a:gd name="connsiteX122" fmla="*/ 885275 w 2764939"/>
              <a:gd name="connsiteY122" fmla="*/ 912325 h 1573553"/>
              <a:gd name="connsiteX123" fmla="*/ 799550 w 2764939"/>
              <a:gd name="connsiteY123" fmla="*/ 859936 h 1573553"/>
              <a:gd name="connsiteX124" fmla="*/ 778118 w 2764939"/>
              <a:gd name="connsiteY124" fmla="*/ 826600 h 1573553"/>
              <a:gd name="connsiteX125" fmla="*/ 790025 w 2764939"/>
              <a:gd name="connsiteY125" fmla="*/ 786117 h 1573553"/>
              <a:gd name="connsiteX126" fmla="*/ 759068 w 2764939"/>
              <a:gd name="connsiteY126" fmla="*/ 781356 h 1573553"/>
              <a:gd name="connsiteX127" fmla="*/ 711443 w 2764939"/>
              <a:gd name="connsiteY127" fmla="*/ 795643 h 1573553"/>
              <a:gd name="connsiteX128" fmla="*/ 701918 w 2764939"/>
              <a:gd name="connsiteY128" fmla="*/ 809931 h 1573553"/>
              <a:gd name="connsiteX129" fmla="*/ 678106 w 2764939"/>
              <a:gd name="connsiteY129" fmla="*/ 826600 h 1573553"/>
              <a:gd name="connsiteX130" fmla="*/ 670962 w 2764939"/>
              <a:gd name="connsiteY130" fmla="*/ 843268 h 1573553"/>
              <a:gd name="connsiteX131" fmla="*/ 630481 w 2764939"/>
              <a:gd name="connsiteY131" fmla="*/ 876606 h 1573553"/>
              <a:gd name="connsiteX132" fmla="*/ 632860 w 2764939"/>
              <a:gd name="connsiteY132" fmla="*/ 898037 h 1573553"/>
              <a:gd name="connsiteX133" fmla="*/ 647150 w 2764939"/>
              <a:gd name="connsiteY133" fmla="*/ 917087 h 1573553"/>
              <a:gd name="connsiteX134" fmla="*/ 570950 w 2764939"/>
              <a:gd name="connsiteY134" fmla="*/ 902800 h 1573553"/>
              <a:gd name="connsiteX135" fmla="*/ 537612 w 2764939"/>
              <a:gd name="connsiteY135" fmla="*/ 907562 h 1573553"/>
              <a:gd name="connsiteX136" fmla="*/ 585235 w 2764939"/>
              <a:gd name="connsiteY136" fmla="*/ 938518 h 1573553"/>
              <a:gd name="connsiteX137" fmla="*/ 609050 w 2764939"/>
              <a:gd name="connsiteY137" fmla="*/ 950425 h 1573553"/>
              <a:gd name="connsiteX138" fmla="*/ 635243 w 2764939"/>
              <a:gd name="connsiteY138" fmla="*/ 1002812 h 1573553"/>
              <a:gd name="connsiteX139" fmla="*/ 568566 w 2764939"/>
              <a:gd name="connsiteY139" fmla="*/ 1019481 h 1573553"/>
              <a:gd name="connsiteX140" fmla="*/ 547137 w 2764939"/>
              <a:gd name="connsiteY140" fmla="*/ 1031387 h 1573553"/>
              <a:gd name="connsiteX141" fmla="*/ 523323 w 2764939"/>
              <a:gd name="connsiteY141" fmla="*/ 1002812 h 1573553"/>
              <a:gd name="connsiteX142" fmla="*/ 499510 w 2764939"/>
              <a:gd name="connsiteY142" fmla="*/ 971856 h 1573553"/>
              <a:gd name="connsiteX143" fmla="*/ 501891 w 2764939"/>
              <a:gd name="connsiteY143" fmla="*/ 933756 h 1573553"/>
              <a:gd name="connsiteX144" fmla="*/ 499510 w 2764939"/>
              <a:gd name="connsiteY144" fmla="*/ 914706 h 1573553"/>
              <a:gd name="connsiteX145" fmla="*/ 518560 w 2764939"/>
              <a:gd name="connsiteY145" fmla="*/ 881368 h 1573553"/>
              <a:gd name="connsiteX146" fmla="*/ 478080 w 2764939"/>
              <a:gd name="connsiteY146" fmla="*/ 890893 h 1573553"/>
              <a:gd name="connsiteX147" fmla="*/ 449504 w 2764939"/>
              <a:gd name="connsiteY147" fmla="*/ 952806 h 1573553"/>
              <a:gd name="connsiteX148" fmla="*/ 442360 w 2764939"/>
              <a:gd name="connsiteY148" fmla="*/ 976618 h 1573553"/>
              <a:gd name="connsiteX149" fmla="*/ 411404 w 2764939"/>
              <a:gd name="connsiteY149" fmla="*/ 993287 h 1573553"/>
              <a:gd name="connsiteX150" fmla="*/ 363779 w 2764939"/>
              <a:gd name="connsiteY150" fmla="*/ 990906 h 1573553"/>
              <a:gd name="connsiteX151" fmla="*/ 356635 w 2764939"/>
              <a:gd name="connsiteY151" fmla="*/ 1007575 h 1573553"/>
              <a:gd name="connsiteX152" fmla="*/ 356635 w 2764939"/>
              <a:gd name="connsiteY152" fmla="*/ 1055200 h 1573553"/>
              <a:gd name="connsiteX153" fmla="*/ 297104 w 2764939"/>
              <a:gd name="connsiteY153" fmla="*/ 1059962 h 1573553"/>
              <a:gd name="connsiteX154" fmla="*/ 235191 w 2764939"/>
              <a:gd name="connsiteY154" fmla="*/ 1093300 h 1573553"/>
              <a:gd name="connsiteX155" fmla="*/ 237573 w 2764939"/>
              <a:gd name="connsiteY155" fmla="*/ 1121875 h 1573553"/>
              <a:gd name="connsiteX156" fmla="*/ 185186 w 2764939"/>
              <a:gd name="connsiteY156" fmla="*/ 1109968 h 1573553"/>
              <a:gd name="connsiteX157" fmla="*/ 151848 w 2764939"/>
              <a:gd name="connsiteY157" fmla="*/ 1117112 h 1573553"/>
              <a:gd name="connsiteX158" fmla="*/ 106604 w 2764939"/>
              <a:gd name="connsiteY158" fmla="*/ 1098062 h 1573553"/>
              <a:gd name="connsiteX159" fmla="*/ 89936 w 2764939"/>
              <a:gd name="connsiteY159" fmla="*/ 1098062 h 1573553"/>
              <a:gd name="connsiteX160" fmla="*/ 6592 w 2764939"/>
              <a:gd name="connsiteY160" fmla="*/ 1121875 h 1573553"/>
              <a:gd name="connsiteX161" fmla="*/ 8974 w 2764939"/>
              <a:gd name="connsiteY161" fmla="*/ 1074250 h 1573553"/>
              <a:gd name="connsiteX162" fmla="*/ 9816 w 2764939"/>
              <a:gd name="connsiteY16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28123 w 2764939"/>
              <a:gd name="connsiteY43" fmla="*/ 383687 h 1573553"/>
              <a:gd name="connsiteX44" fmla="*/ 851937 w 2764939"/>
              <a:gd name="connsiteY44" fmla="*/ 357491 h 1573553"/>
              <a:gd name="connsiteX45" fmla="*/ 959091 w 2764939"/>
              <a:gd name="connsiteY45" fmla="*/ 357493 h 1573553"/>
              <a:gd name="connsiteX46" fmla="*/ 1090060 w 2764939"/>
              <a:gd name="connsiteY46" fmla="*/ 436075 h 1573553"/>
              <a:gd name="connsiteX47" fmla="*/ 1113873 w 2764939"/>
              <a:gd name="connsiteY47" fmla="*/ 500368 h 1573553"/>
              <a:gd name="connsiteX48" fmla="*/ 1135304 w 2764939"/>
              <a:gd name="connsiteY48" fmla="*/ 512275 h 1573553"/>
              <a:gd name="connsiteX49" fmla="*/ 1132923 w 2764939"/>
              <a:gd name="connsiteY49" fmla="*/ 421787 h 1573553"/>
              <a:gd name="connsiteX50" fmla="*/ 1185312 w 2764939"/>
              <a:gd name="connsiteY50" fmla="*/ 340823 h 1573553"/>
              <a:gd name="connsiteX51" fmla="*/ 1499302 w 2764939"/>
              <a:gd name="connsiteY51" fmla="*/ 250164 h 1573553"/>
              <a:gd name="connsiteX52" fmla="*/ 1640131 w 2764939"/>
              <a:gd name="connsiteY52" fmla="*/ 188423 h 1573553"/>
              <a:gd name="connsiteX53" fmla="*/ 1794912 w 2764939"/>
              <a:gd name="connsiteY53" fmla="*/ 183660 h 1573553"/>
              <a:gd name="connsiteX54" fmla="*/ 1866350 w 2764939"/>
              <a:gd name="connsiteY54" fmla="*/ 309866 h 1573553"/>
              <a:gd name="connsiteX55" fmla="*/ 2028275 w 2764939"/>
              <a:gd name="connsiteY55" fmla="*/ 271766 h 1573553"/>
              <a:gd name="connsiteX56" fmla="*/ 1933025 w 2764939"/>
              <a:gd name="connsiteY56" fmla="*/ 359873 h 1573553"/>
              <a:gd name="connsiteX57" fmla="*/ 2047325 w 2764939"/>
              <a:gd name="connsiteY57" fmla="*/ 331298 h 1573553"/>
              <a:gd name="connsiteX58" fmla="*/ 2142574 w 2764939"/>
              <a:gd name="connsiteY58" fmla="*/ 271766 h 1573553"/>
              <a:gd name="connsiteX59" fmla="*/ 2066375 w 2764939"/>
              <a:gd name="connsiteY59" fmla="*/ 264623 h 1573553"/>
              <a:gd name="connsiteX60" fmla="*/ 2066375 w 2764939"/>
              <a:gd name="connsiteY60" fmla="*/ 202710 h 1573553"/>
              <a:gd name="connsiteX61" fmla="*/ 2116380 w 2764939"/>
              <a:gd name="connsiteY61" fmla="*/ 202710 h 1573553"/>
              <a:gd name="connsiteX62" fmla="*/ 2223536 w 2764939"/>
              <a:gd name="connsiteY62" fmla="*/ 97935 h 1573553"/>
              <a:gd name="connsiteX63" fmla="*/ 2273542 w 2764939"/>
              <a:gd name="connsiteY63" fmla="*/ 305 h 1573553"/>
              <a:gd name="connsiteX64" fmla="*/ 2237824 w 2764939"/>
              <a:gd name="connsiteY64" fmla="*/ 114604 h 1573553"/>
              <a:gd name="connsiteX65" fmla="*/ 2164006 w 2764939"/>
              <a:gd name="connsiteY65" fmla="*/ 193186 h 1573553"/>
              <a:gd name="connsiteX66" fmla="*/ 2333075 w 2764939"/>
              <a:gd name="connsiteY66" fmla="*/ 257480 h 1573553"/>
              <a:gd name="connsiteX67" fmla="*/ 2735505 w 2764939"/>
              <a:gd name="connsiteY67" fmla="*/ 205092 h 1573553"/>
              <a:gd name="connsiteX68" fmla="*/ 2698276 w 2764939"/>
              <a:gd name="connsiteY68" fmla="*/ 559163 h 1573553"/>
              <a:gd name="connsiteX69" fmla="*/ 2630731 w 2764939"/>
              <a:gd name="connsiteY69" fmla="*/ 967092 h 1573553"/>
              <a:gd name="connsiteX70" fmla="*/ 2461662 w 2764939"/>
              <a:gd name="connsiteY70" fmla="*/ 869462 h 1573553"/>
              <a:gd name="connsiteX71" fmla="*/ 2297356 w 2764939"/>
              <a:gd name="connsiteY71" fmla="*/ 926612 h 1573553"/>
              <a:gd name="connsiteX72" fmla="*/ 2275925 w 2764939"/>
              <a:gd name="connsiteY72" fmla="*/ 1062342 h 1573553"/>
              <a:gd name="connsiteX73" fmla="*/ 2042562 w 2764939"/>
              <a:gd name="connsiteY73" fmla="*/ 1148067 h 1573553"/>
              <a:gd name="connsiteX74" fmla="*/ 2021131 w 2764939"/>
              <a:gd name="connsiteY74" fmla="*/ 1238556 h 1573553"/>
              <a:gd name="connsiteX75" fmla="*/ 1954456 w 2764939"/>
              <a:gd name="connsiteY75" fmla="*/ 1309993 h 1573553"/>
              <a:gd name="connsiteX76" fmla="*/ 2013987 w 2764939"/>
              <a:gd name="connsiteY76" fmla="*/ 1350474 h 1573553"/>
              <a:gd name="connsiteX77" fmla="*/ 1921118 w 2764939"/>
              <a:gd name="connsiteY77" fmla="*/ 1450487 h 1573553"/>
              <a:gd name="connsiteX78" fmla="*/ 1899687 w 2764939"/>
              <a:gd name="connsiteY78" fmla="*/ 1533831 h 1573553"/>
              <a:gd name="connsiteX79" fmla="*/ 1808865 w 2764939"/>
              <a:gd name="connsiteY79" fmla="*/ 1573012 h 1573553"/>
              <a:gd name="connsiteX80" fmla="*/ 1728235 w 2764939"/>
              <a:gd name="connsiteY80" fmla="*/ 1557643 h 1573553"/>
              <a:gd name="connsiteX81" fmla="*/ 1702041 w 2764939"/>
              <a:gd name="connsiteY81" fmla="*/ 1571931 h 1573553"/>
              <a:gd name="connsiteX82" fmla="*/ 1647275 w 2764939"/>
              <a:gd name="connsiteY82" fmla="*/ 1543356 h 1573553"/>
              <a:gd name="connsiteX83" fmla="*/ 1606791 w 2764939"/>
              <a:gd name="connsiteY83" fmla="*/ 1507637 h 1573553"/>
              <a:gd name="connsiteX84" fmla="*/ 1563931 w 2764939"/>
              <a:gd name="connsiteY84" fmla="*/ 1479061 h 1573553"/>
              <a:gd name="connsiteX85" fmla="*/ 1592504 w 2764939"/>
              <a:gd name="connsiteY85" fmla="*/ 1455250 h 1573553"/>
              <a:gd name="connsiteX86" fmla="*/ 1580598 w 2764939"/>
              <a:gd name="connsiteY86" fmla="*/ 1438581 h 1573553"/>
              <a:gd name="connsiteX87" fmla="*/ 1518685 w 2764939"/>
              <a:gd name="connsiteY87" fmla="*/ 1426675 h 1573553"/>
              <a:gd name="connsiteX88" fmla="*/ 1499635 w 2764939"/>
              <a:gd name="connsiteY88" fmla="*/ 1402862 h 1573553"/>
              <a:gd name="connsiteX89" fmla="*/ 1461537 w 2764939"/>
              <a:gd name="connsiteY89" fmla="*/ 1379050 h 1573553"/>
              <a:gd name="connsiteX90" fmla="*/ 1456773 w 2764939"/>
              <a:gd name="connsiteY90" fmla="*/ 1390956 h 1573553"/>
              <a:gd name="connsiteX91" fmla="*/ 1471062 w 2764939"/>
              <a:gd name="connsiteY91" fmla="*/ 1429056 h 1573553"/>
              <a:gd name="connsiteX92" fmla="*/ 1440104 w 2764939"/>
              <a:gd name="connsiteY92" fmla="*/ 1443343 h 1573553"/>
              <a:gd name="connsiteX93" fmla="*/ 1413912 w 2764939"/>
              <a:gd name="connsiteY93" fmla="*/ 1457630 h 1573553"/>
              <a:gd name="connsiteX94" fmla="*/ 1397241 w 2764939"/>
              <a:gd name="connsiteY94" fmla="*/ 1450487 h 1573553"/>
              <a:gd name="connsiteX95" fmla="*/ 1351998 w 2764939"/>
              <a:gd name="connsiteY95" fmla="*/ 1388575 h 1573553"/>
              <a:gd name="connsiteX96" fmla="*/ 1306756 w 2764939"/>
              <a:gd name="connsiteY96" fmla="*/ 1355237 h 1573553"/>
              <a:gd name="connsiteX97" fmla="*/ 1328187 w 2764939"/>
              <a:gd name="connsiteY97" fmla="*/ 1338568 h 1573553"/>
              <a:gd name="connsiteX98" fmla="*/ 1349618 w 2764939"/>
              <a:gd name="connsiteY98" fmla="*/ 1298087 h 1573553"/>
              <a:gd name="connsiteX99" fmla="*/ 1335329 w 2764939"/>
              <a:gd name="connsiteY99" fmla="*/ 1286181 h 1573553"/>
              <a:gd name="connsiteX100" fmla="*/ 1297231 w 2764939"/>
              <a:gd name="connsiteY100" fmla="*/ 1288562 h 1573553"/>
              <a:gd name="connsiteX101" fmla="*/ 1221031 w 2764939"/>
              <a:gd name="connsiteY101" fmla="*/ 1245700 h 1573553"/>
              <a:gd name="connsiteX102" fmla="*/ 1178166 w 2764939"/>
              <a:gd name="connsiteY102" fmla="*/ 1226650 h 1573553"/>
              <a:gd name="connsiteX103" fmla="*/ 1168643 w 2764939"/>
              <a:gd name="connsiteY103" fmla="*/ 1226650 h 1573553"/>
              <a:gd name="connsiteX104" fmla="*/ 1156737 w 2764939"/>
              <a:gd name="connsiteY104" fmla="*/ 1162356 h 1573553"/>
              <a:gd name="connsiteX105" fmla="*/ 1168643 w 2764939"/>
              <a:gd name="connsiteY105" fmla="*/ 1098062 h 1573553"/>
              <a:gd name="connsiteX106" fmla="*/ 1137687 w 2764939"/>
              <a:gd name="connsiteY106" fmla="*/ 1064725 h 1573553"/>
              <a:gd name="connsiteX107" fmla="*/ 1085300 w 2764939"/>
              <a:gd name="connsiteY107" fmla="*/ 1040912 h 1573553"/>
              <a:gd name="connsiteX108" fmla="*/ 1111493 w 2764939"/>
              <a:gd name="connsiteY108" fmla="*/ 1017100 h 1573553"/>
              <a:gd name="connsiteX109" fmla="*/ 1156737 w 2764939"/>
              <a:gd name="connsiteY109" fmla="*/ 1021862 h 1573553"/>
              <a:gd name="connsiteX110" fmla="*/ 1151975 w 2764939"/>
              <a:gd name="connsiteY110" fmla="*/ 974237 h 1573553"/>
              <a:gd name="connsiteX111" fmla="*/ 1123400 w 2764939"/>
              <a:gd name="connsiteY111" fmla="*/ 969475 h 1573553"/>
              <a:gd name="connsiteX112" fmla="*/ 1128162 w 2764939"/>
              <a:gd name="connsiteY112" fmla="*/ 921850 h 1573553"/>
              <a:gd name="connsiteX113" fmla="*/ 1097206 w 2764939"/>
              <a:gd name="connsiteY113" fmla="*/ 907562 h 1573553"/>
              <a:gd name="connsiteX114" fmla="*/ 1099587 w 2764939"/>
              <a:gd name="connsiteY114" fmla="*/ 871843 h 1573553"/>
              <a:gd name="connsiteX115" fmla="*/ 1051962 w 2764939"/>
              <a:gd name="connsiteY115" fmla="*/ 857556 h 1573553"/>
              <a:gd name="connsiteX116" fmla="*/ 1032912 w 2764939"/>
              <a:gd name="connsiteY116" fmla="*/ 878987 h 1573553"/>
              <a:gd name="connsiteX117" fmla="*/ 1004335 w 2764939"/>
              <a:gd name="connsiteY117" fmla="*/ 881368 h 1573553"/>
              <a:gd name="connsiteX118" fmla="*/ 954331 w 2764939"/>
              <a:gd name="connsiteY118" fmla="*/ 886131 h 1573553"/>
              <a:gd name="connsiteX119" fmla="*/ 923375 w 2764939"/>
              <a:gd name="connsiteY119" fmla="*/ 907562 h 1573553"/>
              <a:gd name="connsiteX120" fmla="*/ 923375 w 2764939"/>
              <a:gd name="connsiteY120" fmla="*/ 876606 h 1573553"/>
              <a:gd name="connsiteX121" fmla="*/ 882893 w 2764939"/>
              <a:gd name="connsiteY121" fmla="*/ 871843 h 1573553"/>
              <a:gd name="connsiteX122" fmla="*/ 890035 w 2764939"/>
              <a:gd name="connsiteY122" fmla="*/ 893275 h 1573553"/>
              <a:gd name="connsiteX123" fmla="*/ 885275 w 2764939"/>
              <a:gd name="connsiteY123" fmla="*/ 912325 h 1573553"/>
              <a:gd name="connsiteX124" fmla="*/ 799550 w 2764939"/>
              <a:gd name="connsiteY124" fmla="*/ 859936 h 1573553"/>
              <a:gd name="connsiteX125" fmla="*/ 778118 w 2764939"/>
              <a:gd name="connsiteY125" fmla="*/ 826600 h 1573553"/>
              <a:gd name="connsiteX126" fmla="*/ 790025 w 2764939"/>
              <a:gd name="connsiteY126" fmla="*/ 786117 h 1573553"/>
              <a:gd name="connsiteX127" fmla="*/ 759068 w 2764939"/>
              <a:gd name="connsiteY127" fmla="*/ 781356 h 1573553"/>
              <a:gd name="connsiteX128" fmla="*/ 711443 w 2764939"/>
              <a:gd name="connsiteY128" fmla="*/ 795643 h 1573553"/>
              <a:gd name="connsiteX129" fmla="*/ 701918 w 2764939"/>
              <a:gd name="connsiteY129" fmla="*/ 809931 h 1573553"/>
              <a:gd name="connsiteX130" fmla="*/ 678106 w 2764939"/>
              <a:gd name="connsiteY130" fmla="*/ 826600 h 1573553"/>
              <a:gd name="connsiteX131" fmla="*/ 670962 w 2764939"/>
              <a:gd name="connsiteY131" fmla="*/ 843268 h 1573553"/>
              <a:gd name="connsiteX132" fmla="*/ 630481 w 2764939"/>
              <a:gd name="connsiteY132" fmla="*/ 876606 h 1573553"/>
              <a:gd name="connsiteX133" fmla="*/ 632860 w 2764939"/>
              <a:gd name="connsiteY133" fmla="*/ 898037 h 1573553"/>
              <a:gd name="connsiteX134" fmla="*/ 647150 w 2764939"/>
              <a:gd name="connsiteY134" fmla="*/ 917087 h 1573553"/>
              <a:gd name="connsiteX135" fmla="*/ 570950 w 2764939"/>
              <a:gd name="connsiteY135" fmla="*/ 902800 h 1573553"/>
              <a:gd name="connsiteX136" fmla="*/ 537612 w 2764939"/>
              <a:gd name="connsiteY136" fmla="*/ 907562 h 1573553"/>
              <a:gd name="connsiteX137" fmla="*/ 585235 w 2764939"/>
              <a:gd name="connsiteY137" fmla="*/ 938518 h 1573553"/>
              <a:gd name="connsiteX138" fmla="*/ 609050 w 2764939"/>
              <a:gd name="connsiteY138" fmla="*/ 950425 h 1573553"/>
              <a:gd name="connsiteX139" fmla="*/ 635243 w 2764939"/>
              <a:gd name="connsiteY139" fmla="*/ 1002812 h 1573553"/>
              <a:gd name="connsiteX140" fmla="*/ 568566 w 2764939"/>
              <a:gd name="connsiteY140" fmla="*/ 1019481 h 1573553"/>
              <a:gd name="connsiteX141" fmla="*/ 547137 w 2764939"/>
              <a:gd name="connsiteY141" fmla="*/ 1031387 h 1573553"/>
              <a:gd name="connsiteX142" fmla="*/ 523323 w 2764939"/>
              <a:gd name="connsiteY142" fmla="*/ 1002812 h 1573553"/>
              <a:gd name="connsiteX143" fmla="*/ 499510 w 2764939"/>
              <a:gd name="connsiteY143" fmla="*/ 971856 h 1573553"/>
              <a:gd name="connsiteX144" fmla="*/ 501891 w 2764939"/>
              <a:gd name="connsiteY144" fmla="*/ 933756 h 1573553"/>
              <a:gd name="connsiteX145" fmla="*/ 499510 w 2764939"/>
              <a:gd name="connsiteY145" fmla="*/ 914706 h 1573553"/>
              <a:gd name="connsiteX146" fmla="*/ 518560 w 2764939"/>
              <a:gd name="connsiteY146" fmla="*/ 881368 h 1573553"/>
              <a:gd name="connsiteX147" fmla="*/ 478080 w 2764939"/>
              <a:gd name="connsiteY147" fmla="*/ 890893 h 1573553"/>
              <a:gd name="connsiteX148" fmla="*/ 449504 w 2764939"/>
              <a:gd name="connsiteY148" fmla="*/ 952806 h 1573553"/>
              <a:gd name="connsiteX149" fmla="*/ 442360 w 2764939"/>
              <a:gd name="connsiteY149" fmla="*/ 976618 h 1573553"/>
              <a:gd name="connsiteX150" fmla="*/ 411404 w 2764939"/>
              <a:gd name="connsiteY150" fmla="*/ 993287 h 1573553"/>
              <a:gd name="connsiteX151" fmla="*/ 363779 w 2764939"/>
              <a:gd name="connsiteY151" fmla="*/ 990906 h 1573553"/>
              <a:gd name="connsiteX152" fmla="*/ 356635 w 2764939"/>
              <a:gd name="connsiteY152" fmla="*/ 1007575 h 1573553"/>
              <a:gd name="connsiteX153" fmla="*/ 356635 w 2764939"/>
              <a:gd name="connsiteY153" fmla="*/ 1055200 h 1573553"/>
              <a:gd name="connsiteX154" fmla="*/ 297104 w 2764939"/>
              <a:gd name="connsiteY154" fmla="*/ 1059962 h 1573553"/>
              <a:gd name="connsiteX155" fmla="*/ 235191 w 2764939"/>
              <a:gd name="connsiteY155" fmla="*/ 1093300 h 1573553"/>
              <a:gd name="connsiteX156" fmla="*/ 237573 w 2764939"/>
              <a:gd name="connsiteY156" fmla="*/ 1121875 h 1573553"/>
              <a:gd name="connsiteX157" fmla="*/ 185186 w 2764939"/>
              <a:gd name="connsiteY157" fmla="*/ 1109968 h 1573553"/>
              <a:gd name="connsiteX158" fmla="*/ 151848 w 2764939"/>
              <a:gd name="connsiteY158" fmla="*/ 1117112 h 1573553"/>
              <a:gd name="connsiteX159" fmla="*/ 106604 w 2764939"/>
              <a:gd name="connsiteY159" fmla="*/ 1098062 h 1573553"/>
              <a:gd name="connsiteX160" fmla="*/ 89936 w 2764939"/>
              <a:gd name="connsiteY160" fmla="*/ 1098062 h 1573553"/>
              <a:gd name="connsiteX161" fmla="*/ 6592 w 2764939"/>
              <a:gd name="connsiteY161" fmla="*/ 1121875 h 1573553"/>
              <a:gd name="connsiteX162" fmla="*/ 8974 w 2764939"/>
              <a:gd name="connsiteY162" fmla="*/ 1074250 h 1573553"/>
              <a:gd name="connsiteX163" fmla="*/ 9816 w 2764939"/>
              <a:gd name="connsiteY16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92416 w 2764939"/>
              <a:gd name="connsiteY42" fmla="*/ 412262 h 1573553"/>
              <a:gd name="connsiteX43" fmla="*/ 863843 w 2764939"/>
              <a:gd name="connsiteY43" fmla="*/ 417024 h 1573553"/>
              <a:gd name="connsiteX44" fmla="*/ 828123 w 2764939"/>
              <a:gd name="connsiteY44" fmla="*/ 383687 h 1573553"/>
              <a:gd name="connsiteX45" fmla="*/ 851937 w 2764939"/>
              <a:gd name="connsiteY45" fmla="*/ 357491 h 1573553"/>
              <a:gd name="connsiteX46" fmla="*/ 959091 w 2764939"/>
              <a:gd name="connsiteY46" fmla="*/ 357493 h 1573553"/>
              <a:gd name="connsiteX47" fmla="*/ 1090060 w 2764939"/>
              <a:gd name="connsiteY47" fmla="*/ 436075 h 1573553"/>
              <a:gd name="connsiteX48" fmla="*/ 1113873 w 2764939"/>
              <a:gd name="connsiteY48" fmla="*/ 500368 h 1573553"/>
              <a:gd name="connsiteX49" fmla="*/ 1135304 w 2764939"/>
              <a:gd name="connsiteY49" fmla="*/ 512275 h 1573553"/>
              <a:gd name="connsiteX50" fmla="*/ 1132923 w 2764939"/>
              <a:gd name="connsiteY50" fmla="*/ 421787 h 1573553"/>
              <a:gd name="connsiteX51" fmla="*/ 1185312 w 2764939"/>
              <a:gd name="connsiteY51" fmla="*/ 340823 h 1573553"/>
              <a:gd name="connsiteX52" fmla="*/ 1499302 w 2764939"/>
              <a:gd name="connsiteY52" fmla="*/ 250164 h 1573553"/>
              <a:gd name="connsiteX53" fmla="*/ 1640131 w 2764939"/>
              <a:gd name="connsiteY53" fmla="*/ 188423 h 1573553"/>
              <a:gd name="connsiteX54" fmla="*/ 1794912 w 2764939"/>
              <a:gd name="connsiteY54" fmla="*/ 183660 h 1573553"/>
              <a:gd name="connsiteX55" fmla="*/ 1866350 w 2764939"/>
              <a:gd name="connsiteY55" fmla="*/ 309866 h 1573553"/>
              <a:gd name="connsiteX56" fmla="*/ 2028275 w 2764939"/>
              <a:gd name="connsiteY56" fmla="*/ 271766 h 1573553"/>
              <a:gd name="connsiteX57" fmla="*/ 1933025 w 2764939"/>
              <a:gd name="connsiteY57" fmla="*/ 359873 h 1573553"/>
              <a:gd name="connsiteX58" fmla="*/ 2047325 w 2764939"/>
              <a:gd name="connsiteY58" fmla="*/ 331298 h 1573553"/>
              <a:gd name="connsiteX59" fmla="*/ 2142574 w 2764939"/>
              <a:gd name="connsiteY59" fmla="*/ 271766 h 1573553"/>
              <a:gd name="connsiteX60" fmla="*/ 2066375 w 2764939"/>
              <a:gd name="connsiteY60" fmla="*/ 264623 h 1573553"/>
              <a:gd name="connsiteX61" fmla="*/ 2066375 w 2764939"/>
              <a:gd name="connsiteY61" fmla="*/ 202710 h 1573553"/>
              <a:gd name="connsiteX62" fmla="*/ 2116380 w 2764939"/>
              <a:gd name="connsiteY62" fmla="*/ 202710 h 1573553"/>
              <a:gd name="connsiteX63" fmla="*/ 2223536 w 2764939"/>
              <a:gd name="connsiteY63" fmla="*/ 97935 h 1573553"/>
              <a:gd name="connsiteX64" fmla="*/ 2273542 w 2764939"/>
              <a:gd name="connsiteY64" fmla="*/ 305 h 1573553"/>
              <a:gd name="connsiteX65" fmla="*/ 2237824 w 2764939"/>
              <a:gd name="connsiteY65" fmla="*/ 114604 h 1573553"/>
              <a:gd name="connsiteX66" fmla="*/ 2164006 w 2764939"/>
              <a:gd name="connsiteY66" fmla="*/ 193186 h 1573553"/>
              <a:gd name="connsiteX67" fmla="*/ 2333075 w 2764939"/>
              <a:gd name="connsiteY67" fmla="*/ 257480 h 1573553"/>
              <a:gd name="connsiteX68" fmla="*/ 2735505 w 2764939"/>
              <a:gd name="connsiteY68" fmla="*/ 205092 h 1573553"/>
              <a:gd name="connsiteX69" fmla="*/ 2698276 w 2764939"/>
              <a:gd name="connsiteY69" fmla="*/ 559163 h 1573553"/>
              <a:gd name="connsiteX70" fmla="*/ 2630731 w 2764939"/>
              <a:gd name="connsiteY70" fmla="*/ 967092 h 1573553"/>
              <a:gd name="connsiteX71" fmla="*/ 2461662 w 2764939"/>
              <a:gd name="connsiteY71" fmla="*/ 869462 h 1573553"/>
              <a:gd name="connsiteX72" fmla="*/ 2297356 w 2764939"/>
              <a:gd name="connsiteY72" fmla="*/ 926612 h 1573553"/>
              <a:gd name="connsiteX73" fmla="*/ 2275925 w 2764939"/>
              <a:gd name="connsiteY73" fmla="*/ 1062342 h 1573553"/>
              <a:gd name="connsiteX74" fmla="*/ 2042562 w 2764939"/>
              <a:gd name="connsiteY74" fmla="*/ 1148067 h 1573553"/>
              <a:gd name="connsiteX75" fmla="*/ 2021131 w 2764939"/>
              <a:gd name="connsiteY75" fmla="*/ 1238556 h 1573553"/>
              <a:gd name="connsiteX76" fmla="*/ 1954456 w 2764939"/>
              <a:gd name="connsiteY76" fmla="*/ 1309993 h 1573553"/>
              <a:gd name="connsiteX77" fmla="*/ 2013987 w 2764939"/>
              <a:gd name="connsiteY77" fmla="*/ 1350474 h 1573553"/>
              <a:gd name="connsiteX78" fmla="*/ 1921118 w 2764939"/>
              <a:gd name="connsiteY78" fmla="*/ 1450487 h 1573553"/>
              <a:gd name="connsiteX79" fmla="*/ 1899687 w 2764939"/>
              <a:gd name="connsiteY79" fmla="*/ 1533831 h 1573553"/>
              <a:gd name="connsiteX80" fmla="*/ 1808865 w 2764939"/>
              <a:gd name="connsiteY80" fmla="*/ 1573012 h 1573553"/>
              <a:gd name="connsiteX81" fmla="*/ 1728235 w 2764939"/>
              <a:gd name="connsiteY81" fmla="*/ 1557643 h 1573553"/>
              <a:gd name="connsiteX82" fmla="*/ 1702041 w 2764939"/>
              <a:gd name="connsiteY82" fmla="*/ 1571931 h 1573553"/>
              <a:gd name="connsiteX83" fmla="*/ 1647275 w 2764939"/>
              <a:gd name="connsiteY83" fmla="*/ 1543356 h 1573553"/>
              <a:gd name="connsiteX84" fmla="*/ 1606791 w 2764939"/>
              <a:gd name="connsiteY84" fmla="*/ 1507637 h 1573553"/>
              <a:gd name="connsiteX85" fmla="*/ 1563931 w 2764939"/>
              <a:gd name="connsiteY85" fmla="*/ 1479061 h 1573553"/>
              <a:gd name="connsiteX86" fmla="*/ 1592504 w 2764939"/>
              <a:gd name="connsiteY86" fmla="*/ 1455250 h 1573553"/>
              <a:gd name="connsiteX87" fmla="*/ 1580598 w 2764939"/>
              <a:gd name="connsiteY87" fmla="*/ 1438581 h 1573553"/>
              <a:gd name="connsiteX88" fmla="*/ 1518685 w 2764939"/>
              <a:gd name="connsiteY88" fmla="*/ 1426675 h 1573553"/>
              <a:gd name="connsiteX89" fmla="*/ 1499635 w 2764939"/>
              <a:gd name="connsiteY89" fmla="*/ 1402862 h 1573553"/>
              <a:gd name="connsiteX90" fmla="*/ 1461537 w 2764939"/>
              <a:gd name="connsiteY90" fmla="*/ 1379050 h 1573553"/>
              <a:gd name="connsiteX91" fmla="*/ 1456773 w 2764939"/>
              <a:gd name="connsiteY91" fmla="*/ 1390956 h 1573553"/>
              <a:gd name="connsiteX92" fmla="*/ 1471062 w 2764939"/>
              <a:gd name="connsiteY92" fmla="*/ 1429056 h 1573553"/>
              <a:gd name="connsiteX93" fmla="*/ 1440104 w 2764939"/>
              <a:gd name="connsiteY93" fmla="*/ 1443343 h 1573553"/>
              <a:gd name="connsiteX94" fmla="*/ 1413912 w 2764939"/>
              <a:gd name="connsiteY94" fmla="*/ 1457630 h 1573553"/>
              <a:gd name="connsiteX95" fmla="*/ 1397241 w 2764939"/>
              <a:gd name="connsiteY95" fmla="*/ 1450487 h 1573553"/>
              <a:gd name="connsiteX96" fmla="*/ 1351998 w 2764939"/>
              <a:gd name="connsiteY96" fmla="*/ 1388575 h 1573553"/>
              <a:gd name="connsiteX97" fmla="*/ 1306756 w 2764939"/>
              <a:gd name="connsiteY97" fmla="*/ 1355237 h 1573553"/>
              <a:gd name="connsiteX98" fmla="*/ 1328187 w 2764939"/>
              <a:gd name="connsiteY98" fmla="*/ 1338568 h 1573553"/>
              <a:gd name="connsiteX99" fmla="*/ 1349618 w 2764939"/>
              <a:gd name="connsiteY99" fmla="*/ 1298087 h 1573553"/>
              <a:gd name="connsiteX100" fmla="*/ 1335329 w 2764939"/>
              <a:gd name="connsiteY100" fmla="*/ 1286181 h 1573553"/>
              <a:gd name="connsiteX101" fmla="*/ 1297231 w 2764939"/>
              <a:gd name="connsiteY101" fmla="*/ 1288562 h 1573553"/>
              <a:gd name="connsiteX102" fmla="*/ 1221031 w 2764939"/>
              <a:gd name="connsiteY102" fmla="*/ 1245700 h 1573553"/>
              <a:gd name="connsiteX103" fmla="*/ 1178166 w 2764939"/>
              <a:gd name="connsiteY103" fmla="*/ 1226650 h 1573553"/>
              <a:gd name="connsiteX104" fmla="*/ 1168643 w 2764939"/>
              <a:gd name="connsiteY104" fmla="*/ 1226650 h 1573553"/>
              <a:gd name="connsiteX105" fmla="*/ 1156737 w 2764939"/>
              <a:gd name="connsiteY105" fmla="*/ 1162356 h 1573553"/>
              <a:gd name="connsiteX106" fmla="*/ 1168643 w 2764939"/>
              <a:gd name="connsiteY106" fmla="*/ 1098062 h 1573553"/>
              <a:gd name="connsiteX107" fmla="*/ 1137687 w 2764939"/>
              <a:gd name="connsiteY107" fmla="*/ 1064725 h 1573553"/>
              <a:gd name="connsiteX108" fmla="*/ 1085300 w 2764939"/>
              <a:gd name="connsiteY108" fmla="*/ 1040912 h 1573553"/>
              <a:gd name="connsiteX109" fmla="*/ 1111493 w 2764939"/>
              <a:gd name="connsiteY109" fmla="*/ 1017100 h 1573553"/>
              <a:gd name="connsiteX110" fmla="*/ 1156737 w 2764939"/>
              <a:gd name="connsiteY110" fmla="*/ 1021862 h 1573553"/>
              <a:gd name="connsiteX111" fmla="*/ 1151975 w 2764939"/>
              <a:gd name="connsiteY111" fmla="*/ 974237 h 1573553"/>
              <a:gd name="connsiteX112" fmla="*/ 1123400 w 2764939"/>
              <a:gd name="connsiteY112" fmla="*/ 969475 h 1573553"/>
              <a:gd name="connsiteX113" fmla="*/ 1128162 w 2764939"/>
              <a:gd name="connsiteY113" fmla="*/ 921850 h 1573553"/>
              <a:gd name="connsiteX114" fmla="*/ 1097206 w 2764939"/>
              <a:gd name="connsiteY114" fmla="*/ 907562 h 1573553"/>
              <a:gd name="connsiteX115" fmla="*/ 1099587 w 2764939"/>
              <a:gd name="connsiteY115" fmla="*/ 871843 h 1573553"/>
              <a:gd name="connsiteX116" fmla="*/ 1051962 w 2764939"/>
              <a:gd name="connsiteY116" fmla="*/ 857556 h 1573553"/>
              <a:gd name="connsiteX117" fmla="*/ 1032912 w 2764939"/>
              <a:gd name="connsiteY117" fmla="*/ 878987 h 1573553"/>
              <a:gd name="connsiteX118" fmla="*/ 1004335 w 2764939"/>
              <a:gd name="connsiteY118" fmla="*/ 881368 h 1573553"/>
              <a:gd name="connsiteX119" fmla="*/ 954331 w 2764939"/>
              <a:gd name="connsiteY119" fmla="*/ 886131 h 1573553"/>
              <a:gd name="connsiteX120" fmla="*/ 923375 w 2764939"/>
              <a:gd name="connsiteY120" fmla="*/ 907562 h 1573553"/>
              <a:gd name="connsiteX121" fmla="*/ 923375 w 2764939"/>
              <a:gd name="connsiteY121" fmla="*/ 876606 h 1573553"/>
              <a:gd name="connsiteX122" fmla="*/ 882893 w 2764939"/>
              <a:gd name="connsiteY122" fmla="*/ 871843 h 1573553"/>
              <a:gd name="connsiteX123" fmla="*/ 890035 w 2764939"/>
              <a:gd name="connsiteY123" fmla="*/ 893275 h 1573553"/>
              <a:gd name="connsiteX124" fmla="*/ 885275 w 2764939"/>
              <a:gd name="connsiteY124" fmla="*/ 912325 h 1573553"/>
              <a:gd name="connsiteX125" fmla="*/ 799550 w 2764939"/>
              <a:gd name="connsiteY125" fmla="*/ 859936 h 1573553"/>
              <a:gd name="connsiteX126" fmla="*/ 778118 w 2764939"/>
              <a:gd name="connsiteY126" fmla="*/ 826600 h 1573553"/>
              <a:gd name="connsiteX127" fmla="*/ 790025 w 2764939"/>
              <a:gd name="connsiteY127" fmla="*/ 786117 h 1573553"/>
              <a:gd name="connsiteX128" fmla="*/ 759068 w 2764939"/>
              <a:gd name="connsiteY128" fmla="*/ 781356 h 1573553"/>
              <a:gd name="connsiteX129" fmla="*/ 711443 w 2764939"/>
              <a:gd name="connsiteY129" fmla="*/ 795643 h 1573553"/>
              <a:gd name="connsiteX130" fmla="*/ 701918 w 2764939"/>
              <a:gd name="connsiteY130" fmla="*/ 809931 h 1573553"/>
              <a:gd name="connsiteX131" fmla="*/ 678106 w 2764939"/>
              <a:gd name="connsiteY131" fmla="*/ 826600 h 1573553"/>
              <a:gd name="connsiteX132" fmla="*/ 670962 w 2764939"/>
              <a:gd name="connsiteY132" fmla="*/ 843268 h 1573553"/>
              <a:gd name="connsiteX133" fmla="*/ 630481 w 2764939"/>
              <a:gd name="connsiteY133" fmla="*/ 876606 h 1573553"/>
              <a:gd name="connsiteX134" fmla="*/ 632860 w 2764939"/>
              <a:gd name="connsiteY134" fmla="*/ 898037 h 1573553"/>
              <a:gd name="connsiteX135" fmla="*/ 647150 w 2764939"/>
              <a:gd name="connsiteY135" fmla="*/ 917087 h 1573553"/>
              <a:gd name="connsiteX136" fmla="*/ 570950 w 2764939"/>
              <a:gd name="connsiteY136" fmla="*/ 902800 h 1573553"/>
              <a:gd name="connsiteX137" fmla="*/ 537612 w 2764939"/>
              <a:gd name="connsiteY137" fmla="*/ 907562 h 1573553"/>
              <a:gd name="connsiteX138" fmla="*/ 585235 w 2764939"/>
              <a:gd name="connsiteY138" fmla="*/ 938518 h 1573553"/>
              <a:gd name="connsiteX139" fmla="*/ 609050 w 2764939"/>
              <a:gd name="connsiteY139" fmla="*/ 950425 h 1573553"/>
              <a:gd name="connsiteX140" fmla="*/ 635243 w 2764939"/>
              <a:gd name="connsiteY140" fmla="*/ 1002812 h 1573553"/>
              <a:gd name="connsiteX141" fmla="*/ 568566 w 2764939"/>
              <a:gd name="connsiteY141" fmla="*/ 1019481 h 1573553"/>
              <a:gd name="connsiteX142" fmla="*/ 547137 w 2764939"/>
              <a:gd name="connsiteY142" fmla="*/ 1031387 h 1573553"/>
              <a:gd name="connsiteX143" fmla="*/ 523323 w 2764939"/>
              <a:gd name="connsiteY143" fmla="*/ 1002812 h 1573553"/>
              <a:gd name="connsiteX144" fmla="*/ 499510 w 2764939"/>
              <a:gd name="connsiteY144" fmla="*/ 971856 h 1573553"/>
              <a:gd name="connsiteX145" fmla="*/ 501891 w 2764939"/>
              <a:gd name="connsiteY145" fmla="*/ 933756 h 1573553"/>
              <a:gd name="connsiteX146" fmla="*/ 499510 w 2764939"/>
              <a:gd name="connsiteY146" fmla="*/ 914706 h 1573553"/>
              <a:gd name="connsiteX147" fmla="*/ 518560 w 2764939"/>
              <a:gd name="connsiteY147" fmla="*/ 881368 h 1573553"/>
              <a:gd name="connsiteX148" fmla="*/ 478080 w 2764939"/>
              <a:gd name="connsiteY148" fmla="*/ 890893 h 1573553"/>
              <a:gd name="connsiteX149" fmla="*/ 449504 w 2764939"/>
              <a:gd name="connsiteY149" fmla="*/ 952806 h 1573553"/>
              <a:gd name="connsiteX150" fmla="*/ 442360 w 2764939"/>
              <a:gd name="connsiteY150" fmla="*/ 976618 h 1573553"/>
              <a:gd name="connsiteX151" fmla="*/ 411404 w 2764939"/>
              <a:gd name="connsiteY151" fmla="*/ 993287 h 1573553"/>
              <a:gd name="connsiteX152" fmla="*/ 363779 w 2764939"/>
              <a:gd name="connsiteY152" fmla="*/ 990906 h 1573553"/>
              <a:gd name="connsiteX153" fmla="*/ 356635 w 2764939"/>
              <a:gd name="connsiteY153" fmla="*/ 1007575 h 1573553"/>
              <a:gd name="connsiteX154" fmla="*/ 356635 w 2764939"/>
              <a:gd name="connsiteY154" fmla="*/ 1055200 h 1573553"/>
              <a:gd name="connsiteX155" fmla="*/ 297104 w 2764939"/>
              <a:gd name="connsiteY155" fmla="*/ 1059962 h 1573553"/>
              <a:gd name="connsiteX156" fmla="*/ 235191 w 2764939"/>
              <a:gd name="connsiteY156" fmla="*/ 1093300 h 1573553"/>
              <a:gd name="connsiteX157" fmla="*/ 237573 w 2764939"/>
              <a:gd name="connsiteY157" fmla="*/ 1121875 h 1573553"/>
              <a:gd name="connsiteX158" fmla="*/ 185186 w 2764939"/>
              <a:gd name="connsiteY158" fmla="*/ 1109968 h 1573553"/>
              <a:gd name="connsiteX159" fmla="*/ 151848 w 2764939"/>
              <a:gd name="connsiteY159" fmla="*/ 1117112 h 1573553"/>
              <a:gd name="connsiteX160" fmla="*/ 106604 w 2764939"/>
              <a:gd name="connsiteY160" fmla="*/ 1098062 h 1573553"/>
              <a:gd name="connsiteX161" fmla="*/ 89936 w 2764939"/>
              <a:gd name="connsiteY161" fmla="*/ 1098062 h 1573553"/>
              <a:gd name="connsiteX162" fmla="*/ 6592 w 2764939"/>
              <a:gd name="connsiteY162" fmla="*/ 1121875 h 1573553"/>
              <a:gd name="connsiteX163" fmla="*/ 8974 w 2764939"/>
              <a:gd name="connsiteY163" fmla="*/ 1074250 h 1573553"/>
              <a:gd name="connsiteX164" fmla="*/ 9816 w 2764939"/>
              <a:gd name="connsiteY16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32898 w 2764939"/>
              <a:gd name="connsiteY41" fmla="*/ 478937 h 1573553"/>
              <a:gd name="connsiteX42" fmla="*/ 963857 w 2764939"/>
              <a:gd name="connsiteY42" fmla="*/ 426549 h 1573553"/>
              <a:gd name="connsiteX43" fmla="*/ 892416 w 2764939"/>
              <a:gd name="connsiteY43" fmla="*/ 412262 h 1573553"/>
              <a:gd name="connsiteX44" fmla="*/ 863843 w 2764939"/>
              <a:gd name="connsiteY44" fmla="*/ 417024 h 1573553"/>
              <a:gd name="connsiteX45" fmla="*/ 828123 w 2764939"/>
              <a:gd name="connsiteY45" fmla="*/ 383687 h 1573553"/>
              <a:gd name="connsiteX46" fmla="*/ 851937 w 2764939"/>
              <a:gd name="connsiteY46" fmla="*/ 357491 h 1573553"/>
              <a:gd name="connsiteX47" fmla="*/ 959091 w 2764939"/>
              <a:gd name="connsiteY47" fmla="*/ 357493 h 1573553"/>
              <a:gd name="connsiteX48" fmla="*/ 1090060 w 2764939"/>
              <a:gd name="connsiteY48" fmla="*/ 436075 h 1573553"/>
              <a:gd name="connsiteX49" fmla="*/ 1113873 w 2764939"/>
              <a:gd name="connsiteY49" fmla="*/ 500368 h 1573553"/>
              <a:gd name="connsiteX50" fmla="*/ 1135304 w 2764939"/>
              <a:gd name="connsiteY50" fmla="*/ 512275 h 1573553"/>
              <a:gd name="connsiteX51" fmla="*/ 1132923 w 2764939"/>
              <a:gd name="connsiteY51" fmla="*/ 421787 h 1573553"/>
              <a:gd name="connsiteX52" fmla="*/ 1185312 w 2764939"/>
              <a:gd name="connsiteY52" fmla="*/ 340823 h 1573553"/>
              <a:gd name="connsiteX53" fmla="*/ 1499302 w 2764939"/>
              <a:gd name="connsiteY53" fmla="*/ 250164 h 1573553"/>
              <a:gd name="connsiteX54" fmla="*/ 1640131 w 2764939"/>
              <a:gd name="connsiteY54" fmla="*/ 188423 h 1573553"/>
              <a:gd name="connsiteX55" fmla="*/ 1794912 w 2764939"/>
              <a:gd name="connsiteY55" fmla="*/ 183660 h 1573553"/>
              <a:gd name="connsiteX56" fmla="*/ 1866350 w 2764939"/>
              <a:gd name="connsiteY56" fmla="*/ 309866 h 1573553"/>
              <a:gd name="connsiteX57" fmla="*/ 2028275 w 2764939"/>
              <a:gd name="connsiteY57" fmla="*/ 271766 h 1573553"/>
              <a:gd name="connsiteX58" fmla="*/ 1933025 w 2764939"/>
              <a:gd name="connsiteY58" fmla="*/ 359873 h 1573553"/>
              <a:gd name="connsiteX59" fmla="*/ 2047325 w 2764939"/>
              <a:gd name="connsiteY59" fmla="*/ 331298 h 1573553"/>
              <a:gd name="connsiteX60" fmla="*/ 2142574 w 2764939"/>
              <a:gd name="connsiteY60" fmla="*/ 271766 h 1573553"/>
              <a:gd name="connsiteX61" fmla="*/ 2066375 w 2764939"/>
              <a:gd name="connsiteY61" fmla="*/ 264623 h 1573553"/>
              <a:gd name="connsiteX62" fmla="*/ 2066375 w 2764939"/>
              <a:gd name="connsiteY62" fmla="*/ 202710 h 1573553"/>
              <a:gd name="connsiteX63" fmla="*/ 2116380 w 2764939"/>
              <a:gd name="connsiteY63" fmla="*/ 202710 h 1573553"/>
              <a:gd name="connsiteX64" fmla="*/ 2223536 w 2764939"/>
              <a:gd name="connsiteY64" fmla="*/ 97935 h 1573553"/>
              <a:gd name="connsiteX65" fmla="*/ 2273542 w 2764939"/>
              <a:gd name="connsiteY65" fmla="*/ 305 h 1573553"/>
              <a:gd name="connsiteX66" fmla="*/ 2237824 w 2764939"/>
              <a:gd name="connsiteY66" fmla="*/ 114604 h 1573553"/>
              <a:gd name="connsiteX67" fmla="*/ 2164006 w 2764939"/>
              <a:gd name="connsiteY67" fmla="*/ 193186 h 1573553"/>
              <a:gd name="connsiteX68" fmla="*/ 2333075 w 2764939"/>
              <a:gd name="connsiteY68" fmla="*/ 257480 h 1573553"/>
              <a:gd name="connsiteX69" fmla="*/ 2735505 w 2764939"/>
              <a:gd name="connsiteY69" fmla="*/ 205092 h 1573553"/>
              <a:gd name="connsiteX70" fmla="*/ 2698276 w 2764939"/>
              <a:gd name="connsiteY70" fmla="*/ 559163 h 1573553"/>
              <a:gd name="connsiteX71" fmla="*/ 2630731 w 2764939"/>
              <a:gd name="connsiteY71" fmla="*/ 967092 h 1573553"/>
              <a:gd name="connsiteX72" fmla="*/ 2461662 w 2764939"/>
              <a:gd name="connsiteY72" fmla="*/ 869462 h 1573553"/>
              <a:gd name="connsiteX73" fmla="*/ 2297356 w 2764939"/>
              <a:gd name="connsiteY73" fmla="*/ 926612 h 1573553"/>
              <a:gd name="connsiteX74" fmla="*/ 2275925 w 2764939"/>
              <a:gd name="connsiteY74" fmla="*/ 1062342 h 1573553"/>
              <a:gd name="connsiteX75" fmla="*/ 2042562 w 2764939"/>
              <a:gd name="connsiteY75" fmla="*/ 1148067 h 1573553"/>
              <a:gd name="connsiteX76" fmla="*/ 2021131 w 2764939"/>
              <a:gd name="connsiteY76" fmla="*/ 1238556 h 1573553"/>
              <a:gd name="connsiteX77" fmla="*/ 1954456 w 2764939"/>
              <a:gd name="connsiteY77" fmla="*/ 1309993 h 1573553"/>
              <a:gd name="connsiteX78" fmla="*/ 2013987 w 2764939"/>
              <a:gd name="connsiteY78" fmla="*/ 1350474 h 1573553"/>
              <a:gd name="connsiteX79" fmla="*/ 1921118 w 2764939"/>
              <a:gd name="connsiteY79" fmla="*/ 1450487 h 1573553"/>
              <a:gd name="connsiteX80" fmla="*/ 1899687 w 2764939"/>
              <a:gd name="connsiteY80" fmla="*/ 1533831 h 1573553"/>
              <a:gd name="connsiteX81" fmla="*/ 1808865 w 2764939"/>
              <a:gd name="connsiteY81" fmla="*/ 1573012 h 1573553"/>
              <a:gd name="connsiteX82" fmla="*/ 1728235 w 2764939"/>
              <a:gd name="connsiteY82" fmla="*/ 1557643 h 1573553"/>
              <a:gd name="connsiteX83" fmla="*/ 1702041 w 2764939"/>
              <a:gd name="connsiteY83" fmla="*/ 1571931 h 1573553"/>
              <a:gd name="connsiteX84" fmla="*/ 1647275 w 2764939"/>
              <a:gd name="connsiteY84" fmla="*/ 1543356 h 1573553"/>
              <a:gd name="connsiteX85" fmla="*/ 1606791 w 2764939"/>
              <a:gd name="connsiteY85" fmla="*/ 1507637 h 1573553"/>
              <a:gd name="connsiteX86" fmla="*/ 1563931 w 2764939"/>
              <a:gd name="connsiteY86" fmla="*/ 1479061 h 1573553"/>
              <a:gd name="connsiteX87" fmla="*/ 1592504 w 2764939"/>
              <a:gd name="connsiteY87" fmla="*/ 1455250 h 1573553"/>
              <a:gd name="connsiteX88" fmla="*/ 1580598 w 2764939"/>
              <a:gd name="connsiteY88" fmla="*/ 1438581 h 1573553"/>
              <a:gd name="connsiteX89" fmla="*/ 1518685 w 2764939"/>
              <a:gd name="connsiteY89" fmla="*/ 1426675 h 1573553"/>
              <a:gd name="connsiteX90" fmla="*/ 1499635 w 2764939"/>
              <a:gd name="connsiteY90" fmla="*/ 1402862 h 1573553"/>
              <a:gd name="connsiteX91" fmla="*/ 1461537 w 2764939"/>
              <a:gd name="connsiteY91" fmla="*/ 1379050 h 1573553"/>
              <a:gd name="connsiteX92" fmla="*/ 1456773 w 2764939"/>
              <a:gd name="connsiteY92" fmla="*/ 1390956 h 1573553"/>
              <a:gd name="connsiteX93" fmla="*/ 1471062 w 2764939"/>
              <a:gd name="connsiteY93" fmla="*/ 1429056 h 1573553"/>
              <a:gd name="connsiteX94" fmla="*/ 1440104 w 2764939"/>
              <a:gd name="connsiteY94" fmla="*/ 1443343 h 1573553"/>
              <a:gd name="connsiteX95" fmla="*/ 1413912 w 2764939"/>
              <a:gd name="connsiteY95" fmla="*/ 1457630 h 1573553"/>
              <a:gd name="connsiteX96" fmla="*/ 1397241 w 2764939"/>
              <a:gd name="connsiteY96" fmla="*/ 1450487 h 1573553"/>
              <a:gd name="connsiteX97" fmla="*/ 1351998 w 2764939"/>
              <a:gd name="connsiteY97" fmla="*/ 1388575 h 1573553"/>
              <a:gd name="connsiteX98" fmla="*/ 1306756 w 2764939"/>
              <a:gd name="connsiteY98" fmla="*/ 1355237 h 1573553"/>
              <a:gd name="connsiteX99" fmla="*/ 1328187 w 2764939"/>
              <a:gd name="connsiteY99" fmla="*/ 1338568 h 1573553"/>
              <a:gd name="connsiteX100" fmla="*/ 1349618 w 2764939"/>
              <a:gd name="connsiteY100" fmla="*/ 1298087 h 1573553"/>
              <a:gd name="connsiteX101" fmla="*/ 1335329 w 2764939"/>
              <a:gd name="connsiteY101" fmla="*/ 1286181 h 1573553"/>
              <a:gd name="connsiteX102" fmla="*/ 1297231 w 2764939"/>
              <a:gd name="connsiteY102" fmla="*/ 1288562 h 1573553"/>
              <a:gd name="connsiteX103" fmla="*/ 1221031 w 2764939"/>
              <a:gd name="connsiteY103" fmla="*/ 1245700 h 1573553"/>
              <a:gd name="connsiteX104" fmla="*/ 1178166 w 2764939"/>
              <a:gd name="connsiteY104" fmla="*/ 1226650 h 1573553"/>
              <a:gd name="connsiteX105" fmla="*/ 1168643 w 2764939"/>
              <a:gd name="connsiteY105" fmla="*/ 1226650 h 1573553"/>
              <a:gd name="connsiteX106" fmla="*/ 1156737 w 2764939"/>
              <a:gd name="connsiteY106" fmla="*/ 1162356 h 1573553"/>
              <a:gd name="connsiteX107" fmla="*/ 1168643 w 2764939"/>
              <a:gd name="connsiteY107" fmla="*/ 1098062 h 1573553"/>
              <a:gd name="connsiteX108" fmla="*/ 1137687 w 2764939"/>
              <a:gd name="connsiteY108" fmla="*/ 1064725 h 1573553"/>
              <a:gd name="connsiteX109" fmla="*/ 1085300 w 2764939"/>
              <a:gd name="connsiteY109" fmla="*/ 1040912 h 1573553"/>
              <a:gd name="connsiteX110" fmla="*/ 1111493 w 2764939"/>
              <a:gd name="connsiteY110" fmla="*/ 1017100 h 1573553"/>
              <a:gd name="connsiteX111" fmla="*/ 1156737 w 2764939"/>
              <a:gd name="connsiteY111" fmla="*/ 1021862 h 1573553"/>
              <a:gd name="connsiteX112" fmla="*/ 1151975 w 2764939"/>
              <a:gd name="connsiteY112" fmla="*/ 974237 h 1573553"/>
              <a:gd name="connsiteX113" fmla="*/ 1123400 w 2764939"/>
              <a:gd name="connsiteY113" fmla="*/ 969475 h 1573553"/>
              <a:gd name="connsiteX114" fmla="*/ 1128162 w 2764939"/>
              <a:gd name="connsiteY114" fmla="*/ 921850 h 1573553"/>
              <a:gd name="connsiteX115" fmla="*/ 1097206 w 2764939"/>
              <a:gd name="connsiteY115" fmla="*/ 907562 h 1573553"/>
              <a:gd name="connsiteX116" fmla="*/ 1099587 w 2764939"/>
              <a:gd name="connsiteY116" fmla="*/ 871843 h 1573553"/>
              <a:gd name="connsiteX117" fmla="*/ 1051962 w 2764939"/>
              <a:gd name="connsiteY117" fmla="*/ 857556 h 1573553"/>
              <a:gd name="connsiteX118" fmla="*/ 1032912 w 2764939"/>
              <a:gd name="connsiteY118" fmla="*/ 878987 h 1573553"/>
              <a:gd name="connsiteX119" fmla="*/ 1004335 w 2764939"/>
              <a:gd name="connsiteY119" fmla="*/ 881368 h 1573553"/>
              <a:gd name="connsiteX120" fmla="*/ 954331 w 2764939"/>
              <a:gd name="connsiteY120" fmla="*/ 886131 h 1573553"/>
              <a:gd name="connsiteX121" fmla="*/ 923375 w 2764939"/>
              <a:gd name="connsiteY121" fmla="*/ 907562 h 1573553"/>
              <a:gd name="connsiteX122" fmla="*/ 923375 w 2764939"/>
              <a:gd name="connsiteY122" fmla="*/ 876606 h 1573553"/>
              <a:gd name="connsiteX123" fmla="*/ 882893 w 2764939"/>
              <a:gd name="connsiteY123" fmla="*/ 871843 h 1573553"/>
              <a:gd name="connsiteX124" fmla="*/ 890035 w 2764939"/>
              <a:gd name="connsiteY124" fmla="*/ 893275 h 1573553"/>
              <a:gd name="connsiteX125" fmla="*/ 885275 w 2764939"/>
              <a:gd name="connsiteY125" fmla="*/ 912325 h 1573553"/>
              <a:gd name="connsiteX126" fmla="*/ 799550 w 2764939"/>
              <a:gd name="connsiteY126" fmla="*/ 859936 h 1573553"/>
              <a:gd name="connsiteX127" fmla="*/ 778118 w 2764939"/>
              <a:gd name="connsiteY127" fmla="*/ 826600 h 1573553"/>
              <a:gd name="connsiteX128" fmla="*/ 790025 w 2764939"/>
              <a:gd name="connsiteY128" fmla="*/ 786117 h 1573553"/>
              <a:gd name="connsiteX129" fmla="*/ 759068 w 2764939"/>
              <a:gd name="connsiteY129" fmla="*/ 781356 h 1573553"/>
              <a:gd name="connsiteX130" fmla="*/ 711443 w 2764939"/>
              <a:gd name="connsiteY130" fmla="*/ 795643 h 1573553"/>
              <a:gd name="connsiteX131" fmla="*/ 701918 w 2764939"/>
              <a:gd name="connsiteY131" fmla="*/ 809931 h 1573553"/>
              <a:gd name="connsiteX132" fmla="*/ 678106 w 2764939"/>
              <a:gd name="connsiteY132" fmla="*/ 826600 h 1573553"/>
              <a:gd name="connsiteX133" fmla="*/ 670962 w 2764939"/>
              <a:gd name="connsiteY133" fmla="*/ 843268 h 1573553"/>
              <a:gd name="connsiteX134" fmla="*/ 630481 w 2764939"/>
              <a:gd name="connsiteY134" fmla="*/ 876606 h 1573553"/>
              <a:gd name="connsiteX135" fmla="*/ 632860 w 2764939"/>
              <a:gd name="connsiteY135" fmla="*/ 898037 h 1573553"/>
              <a:gd name="connsiteX136" fmla="*/ 647150 w 2764939"/>
              <a:gd name="connsiteY136" fmla="*/ 917087 h 1573553"/>
              <a:gd name="connsiteX137" fmla="*/ 570950 w 2764939"/>
              <a:gd name="connsiteY137" fmla="*/ 902800 h 1573553"/>
              <a:gd name="connsiteX138" fmla="*/ 537612 w 2764939"/>
              <a:gd name="connsiteY138" fmla="*/ 907562 h 1573553"/>
              <a:gd name="connsiteX139" fmla="*/ 585235 w 2764939"/>
              <a:gd name="connsiteY139" fmla="*/ 938518 h 1573553"/>
              <a:gd name="connsiteX140" fmla="*/ 609050 w 2764939"/>
              <a:gd name="connsiteY140" fmla="*/ 950425 h 1573553"/>
              <a:gd name="connsiteX141" fmla="*/ 635243 w 2764939"/>
              <a:gd name="connsiteY141" fmla="*/ 1002812 h 1573553"/>
              <a:gd name="connsiteX142" fmla="*/ 568566 w 2764939"/>
              <a:gd name="connsiteY142" fmla="*/ 1019481 h 1573553"/>
              <a:gd name="connsiteX143" fmla="*/ 547137 w 2764939"/>
              <a:gd name="connsiteY143" fmla="*/ 1031387 h 1573553"/>
              <a:gd name="connsiteX144" fmla="*/ 523323 w 2764939"/>
              <a:gd name="connsiteY144" fmla="*/ 1002812 h 1573553"/>
              <a:gd name="connsiteX145" fmla="*/ 499510 w 2764939"/>
              <a:gd name="connsiteY145" fmla="*/ 971856 h 1573553"/>
              <a:gd name="connsiteX146" fmla="*/ 501891 w 2764939"/>
              <a:gd name="connsiteY146" fmla="*/ 933756 h 1573553"/>
              <a:gd name="connsiteX147" fmla="*/ 499510 w 2764939"/>
              <a:gd name="connsiteY147" fmla="*/ 914706 h 1573553"/>
              <a:gd name="connsiteX148" fmla="*/ 518560 w 2764939"/>
              <a:gd name="connsiteY148" fmla="*/ 881368 h 1573553"/>
              <a:gd name="connsiteX149" fmla="*/ 478080 w 2764939"/>
              <a:gd name="connsiteY149" fmla="*/ 890893 h 1573553"/>
              <a:gd name="connsiteX150" fmla="*/ 449504 w 2764939"/>
              <a:gd name="connsiteY150" fmla="*/ 952806 h 1573553"/>
              <a:gd name="connsiteX151" fmla="*/ 442360 w 2764939"/>
              <a:gd name="connsiteY151" fmla="*/ 976618 h 1573553"/>
              <a:gd name="connsiteX152" fmla="*/ 411404 w 2764939"/>
              <a:gd name="connsiteY152" fmla="*/ 993287 h 1573553"/>
              <a:gd name="connsiteX153" fmla="*/ 363779 w 2764939"/>
              <a:gd name="connsiteY153" fmla="*/ 990906 h 1573553"/>
              <a:gd name="connsiteX154" fmla="*/ 356635 w 2764939"/>
              <a:gd name="connsiteY154" fmla="*/ 1007575 h 1573553"/>
              <a:gd name="connsiteX155" fmla="*/ 356635 w 2764939"/>
              <a:gd name="connsiteY155" fmla="*/ 1055200 h 1573553"/>
              <a:gd name="connsiteX156" fmla="*/ 297104 w 2764939"/>
              <a:gd name="connsiteY156" fmla="*/ 1059962 h 1573553"/>
              <a:gd name="connsiteX157" fmla="*/ 235191 w 2764939"/>
              <a:gd name="connsiteY157" fmla="*/ 1093300 h 1573553"/>
              <a:gd name="connsiteX158" fmla="*/ 237573 w 2764939"/>
              <a:gd name="connsiteY158" fmla="*/ 1121875 h 1573553"/>
              <a:gd name="connsiteX159" fmla="*/ 185186 w 2764939"/>
              <a:gd name="connsiteY159" fmla="*/ 1109968 h 1573553"/>
              <a:gd name="connsiteX160" fmla="*/ 151848 w 2764939"/>
              <a:gd name="connsiteY160" fmla="*/ 1117112 h 1573553"/>
              <a:gd name="connsiteX161" fmla="*/ 106604 w 2764939"/>
              <a:gd name="connsiteY161" fmla="*/ 1098062 h 1573553"/>
              <a:gd name="connsiteX162" fmla="*/ 89936 w 2764939"/>
              <a:gd name="connsiteY162" fmla="*/ 1098062 h 1573553"/>
              <a:gd name="connsiteX163" fmla="*/ 6592 w 2764939"/>
              <a:gd name="connsiteY163" fmla="*/ 1121875 h 1573553"/>
              <a:gd name="connsiteX164" fmla="*/ 8974 w 2764939"/>
              <a:gd name="connsiteY164" fmla="*/ 1074250 h 1573553"/>
              <a:gd name="connsiteX165" fmla="*/ 9816 w 2764939"/>
              <a:gd name="connsiteY16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20979 w 2764939"/>
              <a:gd name="connsiteY40" fmla="*/ 547993 h 1573553"/>
              <a:gd name="connsiteX41" fmla="*/ 887656 w 2764939"/>
              <a:gd name="connsiteY41" fmla="*/ 562280 h 1573553"/>
              <a:gd name="connsiteX42" fmla="*/ 932898 w 2764939"/>
              <a:gd name="connsiteY42" fmla="*/ 478937 h 1573553"/>
              <a:gd name="connsiteX43" fmla="*/ 963857 w 2764939"/>
              <a:gd name="connsiteY43" fmla="*/ 426549 h 1573553"/>
              <a:gd name="connsiteX44" fmla="*/ 892416 w 2764939"/>
              <a:gd name="connsiteY44" fmla="*/ 412262 h 1573553"/>
              <a:gd name="connsiteX45" fmla="*/ 863843 w 2764939"/>
              <a:gd name="connsiteY45" fmla="*/ 417024 h 1573553"/>
              <a:gd name="connsiteX46" fmla="*/ 828123 w 2764939"/>
              <a:gd name="connsiteY46" fmla="*/ 383687 h 1573553"/>
              <a:gd name="connsiteX47" fmla="*/ 851937 w 2764939"/>
              <a:gd name="connsiteY47" fmla="*/ 357491 h 1573553"/>
              <a:gd name="connsiteX48" fmla="*/ 959091 w 2764939"/>
              <a:gd name="connsiteY48" fmla="*/ 357493 h 1573553"/>
              <a:gd name="connsiteX49" fmla="*/ 1090060 w 2764939"/>
              <a:gd name="connsiteY49" fmla="*/ 436075 h 1573553"/>
              <a:gd name="connsiteX50" fmla="*/ 1113873 w 2764939"/>
              <a:gd name="connsiteY50" fmla="*/ 500368 h 1573553"/>
              <a:gd name="connsiteX51" fmla="*/ 1135304 w 2764939"/>
              <a:gd name="connsiteY51" fmla="*/ 512275 h 1573553"/>
              <a:gd name="connsiteX52" fmla="*/ 1132923 w 2764939"/>
              <a:gd name="connsiteY52" fmla="*/ 421787 h 1573553"/>
              <a:gd name="connsiteX53" fmla="*/ 1185312 w 2764939"/>
              <a:gd name="connsiteY53" fmla="*/ 340823 h 1573553"/>
              <a:gd name="connsiteX54" fmla="*/ 1499302 w 2764939"/>
              <a:gd name="connsiteY54" fmla="*/ 250164 h 1573553"/>
              <a:gd name="connsiteX55" fmla="*/ 1640131 w 2764939"/>
              <a:gd name="connsiteY55" fmla="*/ 188423 h 1573553"/>
              <a:gd name="connsiteX56" fmla="*/ 1794912 w 2764939"/>
              <a:gd name="connsiteY56" fmla="*/ 183660 h 1573553"/>
              <a:gd name="connsiteX57" fmla="*/ 1866350 w 2764939"/>
              <a:gd name="connsiteY57" fmla="*/ 309866 h 1573553"/>
              <a:gd name="connsiteX58" fmla="*/ 2028275 w 2764939"/>
              <a:gd name="connsiteY58" fmla="*/ 271766 h 1573553"/>
              <a:gd name="connsiteX59" fmla="*/ 1933025 w 2764939"/>
              <a:gd name="connsiteY59" fmla="*/ 359873 h 1573553"/>
              <a:gd name="connsiteX60" fmla="*/ 2047325 w 2764939"/>
              <a:gd name="connsiteY60" fmla="*/ 331298 h 1573553"/>
              <a:gd name="connsiteX61" fmla="*/ 2142574 w 2764939"/>
              <a:gd name="connsiteY61" fmla="*/ 271766 h 1573553"/>
              <a:gd name="connsiteX62" fmla="*/ 2066375 w 2764939"/>
              <a:gd name="connsiteY62" fmla="*/ 264623 h 1573553"/>
              <a:gd name="connsiteX63" fmla="*/ 2066375 w 2764939"/>
              <a:gd name="connsiteY63" fmla="*/ 202710 h 1573553"/>
              <a:gd name="connsiteX64" fmla="*/ 2116380 w 2764939"/>
              <a:gd name="connsiteY64" fmla="*/ 202710 h 1573553"/>
              <a:gd name="connsiteX65" fmla="*/ 2223536 w 2764939"/>
              <a:gd name="connsiteY65" fmla="*/ 97935 h 1573553"/>
              <a:gd name="connsiteX66" fmla="*/ 2273542 w 2764939"/>
              <a:gd name="connsiteY66" fmla="*/ 305 h 1573553"/>
              <a:gd name="connsiteX67" fmla="*/ 2237824 w 2764939"/>
              <a:gd name="connsiteY67" fmla="*/ 114604 h 1573553"/>
              <a:gd name="connsiteX68" fmla="*/ 2164006 w 2764939"/>
              <a:gd name="connsiteY68" fmla="*/ 193186 h 1573553"/>
              <a:gd name="connsiteX69" fmla="*/ 2333075 w 2764939"/>
              <a:gd name="connsiteY69" fmla="*/ 257480 h 1573553"/>
              <a:gd name="connsiteX70" fmla="*/ 2735505 w 2764939"/>
              <a:gd name="connsiteY70" fmla="*/ 205092 h 1573553"/>
              <a:gd name="connsiteX71" fmla="*/ 2698276 w 2764939"/>
              <a:gd name="connsiteY71" fmla="*/ 559163 h 1573553"/>
              <a:gd name="connsiteX72" fmla="*/ 2630731 w 2764939"/>
              <a:gd name="connsiteY72" fmla="*/ 967092 h 1573553"/>
              <a:gd name="connsiteX73" fmla="*/ 2461662 w 2764939"/>
              <a:gd name="connsiteY73" fmla="*/ 869462 h 1573553"/>
              <a:gd name="connsiteX74" fmla="*/ 2297356 w 2764939"/>
              <a:gd name="connsiteY74" fmla="*/ 926612 h 1573553"/>
              <a:gd name="connsiteX75" fmla="*/ 2275925 w 2764939"/>
              <a:gd name="connsiteY75" fmla="*/ 1062342 h 1573553"/>
              <a:gd name="connsiteX76" fmla="*/ 2042562 w 2764939"/>
              <a:gd name="connsiteY76" fmla="*/ 1148067 h 1573553"/>
              <a:gd name="connsiteX77" fmla="*/ 2021131 w 2764939"/>
              <a:gd name="connsiteY77" fmla="*/ 1238556 h 1573553"/>
              <a:gd name="connsiteX78" fmla="*/ 1954456 w 2764939"/>
              <a:gd name="connsiteY78" fmla="*/ 1309993 h 1573553"/>
              <a:gd name="connsiteX79" fmla="*/ 2013987 w 2764939"/>
              <a:gd name="connsiteY79" fmla="*/ 1350474 h 1573553"/>
              <a:gd name="connsiteX80" fmla="*/ 1921118 w 2764939"/>
              <a:gd name="connsiteY80" fmla="*/ 1450487 h 1573553"/>
              <a:gd name="connsiteX81" fmla="*/ 1899687 w 2764939"/>
              <a:gd name="connsiteY81" fmla="*/ 1533831 h 1573553"/>
              <a:gd name="connsiteX82" fmla="*/ 1808865 w 2764939"/>
              <a:gd name="connsiteY82" fmla="*/ 1573012 h 1573553"/>
              <a:gd name="connsiteX83" fmla="*/ 1728235 w 2764939"/>
              <a:gd name="connsiteY83" fmla="*/ 1557643 h 1573553"/>
              <a:gd name="connsiteX84" fmla="*/ 1702041 w 2764939"/>
              <a:gd name="connsiteY84" fmla="*/ 1571931 h 1573553"/>
              <a:gd name="connsiteX85" fmla="*/ 1647275 w 2764939"/>
              <a:gd name="connsiteY85" fmla="*/ 1543356 h 1573553"/>
              <a:gd name="connsiteX86" fmla="*/ 1606791 w 2764939"/>
              <a:gd name="connsiteY86" fmla="*/ 1507637 h 1573553"/>
              <a:gd name="connsiteX87" fmla="*/ 1563931 w 2764939"/>
              <a:gd name="connsiteY87" fmla="*/ 1479061 h 1573553"/>
              <a:gd name="connsiteX88" fmla="*/ 1592504 w 2764939"/>
              <a:gd name="connsiteY88" fmla="*/ 1455250 h 1573553"/>
              <a:gd name="connsiteX89" fmla="*/ 1580598 w 2764939"/>
              <a:gd name="connsiteY89" fmla="*/ 1438581 h 1573553"/>
              <a:gd name="connsiteX90" fmla="*/ 1518685 w 2764939"/>
              <a:gd name="connsiteY90" fmla="*/ 1426675 h 1573553"/>
              <a:gd name="connsiteX91" fmla="*/ 1499635 w 2764939"/>
              <a:gd name="connsiteY91" fmla="*/ 1402862 h 1573553"/>
              <a:gd name="connsiteX92" fmla="*/ 1461537 w 2764939"/>
              <a:gd name="connsiteY92" fmla="*/ 1379050 h 1573553"/>
              <a:gd name="connsiteX93" fmla="*/ 1456773 w 2764939"/>
              <a:gd name="connsiteY93" fmla="*/ 1390956 h 1573553"/>
              <a:gd name="connsiteX94" fmla="*/ 1471062 w 2764939"/>
              <a:gd name="connsiteY94" fmla="*/ 1429056 h 1573553"/>
              <a:gd name="connsiteX95" fmla="*/ 1440104 w 2764939"/>
              <a:gd name="connsiteY95" fmla="*/ 1443343 h 1573553"/>
              <a:gd name="connsiteX96" fmla="*/ 1413912 w 2764939"/>
              <a:gd name="connsiteY96" fmla="*/ 1457630 h 1573553"/>
              <a:gd name="connsiteX97" fmla="*/ 1397241 w 2764939"/>
              <a:gd name="connsiteY97" fmla="*/ 1450487 h 1573553"/>
              <a:gd name="connsiteX98" fmla="*/ 1351998 w 2764939"/>
              <a:gd name="connsiteY98" fmla="*/ 1388575 h 1573553"/>
              <a:gd name="connsiteX99" fmla="*/ 1306756 w 2764939"/>
              <a:gd name="connsiteY99" fmla="*/ 1355237 h 1573553"/>
              <a:gd name="connsiteX100" fmla="*/ 1328187 w 2764939"/>
              <a:gd name="connsiteY100" fmla="*/ 1338568 h 1573553"/>
              <a:gd name="connsiteX101" fmla="*/ 1349618 w 2764939"/>
              <a:gd name="connsiteY101" fmla="*/ 1298087 h 1573553"/>
              <a:gd name="connsiteX102" fmla="*/ 1335329 w 2764939"/>
              <a:gd name="connsiteY102" fmla="*/ 1286181 h 1573553"/>
              <a:gd name="connsiteX103" fmla="*/ 1297231 w 2764939"/>
              <a:gd name="connsiteY103" fmla="*/ 1288562 h 1573553"/>
              <a:gd name="connsiteX104" fmla="*/ 1221031 w 2764939"/>
              <a:gd name="connsiteY104" fmla="*/ 1245700 h 1573553"/>
              <a:gd name="connsiteX105" fmla="*/ 1178166 w 2764939"/>
              <a:gd name="connsiteY105" fmla="*/ 1226650 h 1573553"/>
              <a:gd name="connsiteX106" fmla="*/ 1168643 w 2764939"/>
              <a:gd name="connsiteY106" fmla="*/ 1226650 h 1573553"/>
              <a:gd name="connsiteX107" fmla="*/ 1156737 w 2764939"/>
              <a:gd name="connsiteY107" fmla="*/ 1162356 h 1573553"/>
              <a:gd name="connsiteX108" fmla="*/ 1168643 w 2764939"/>
              <a:gd name="connsiteY108" fmla="*/ 1098062 h 1573553"/>
              <a:gd name="connsiteX109" fmla="*/ 1137687 w 2764939"/>
              <a:gd name="connsiteY109" fmla="*/ 1064725 h 1573553"/>
              <a:gd name="connsiteX110" fmla="*/ 1085300 w 2764939"/>
              <a:gd name="connsiteY110" fmla="*/ 1040912 h 1573553"/>
              <a:gd name="connsiteX111" fmla="*/ 1111493 w 2764939"/>
              <a:gd name="connsiteY111" fmla="*/ 1017100 h 1573553"/>
              <a:gd name="connsiteX112" fmla="*/ 1156737 w 2764939"/>
              <a:gd name="connsiteY112" fmla="*/ 1021862 h 1573553"/>
              <a:gd name="connsiteX113" fmla="*/ 1151975 w 2764939"/>
              <a:gd name="connsiteY113" fmla="*/ 974237 h 1573553"/>
              <a:gd name="connsiteX114" fmla="*/ 1123400 w 2764939"/>
              <a:gd name="connsiteY114" fmla="*/ 969475 h 1573553"/>
              <a:gd name="connsiteX115" fmla="*/ 1128162 w 2764939"/>
              <a:gd name="connsiteY115" fmla="*/ 921850 h 1573553"/>
              <a:gd name="connsiteX116" fmla="*/ 1097206 w 2764939"/>
              <a:gd name="connsiteY116" fmla="*/ 907562 h 1573553"/>
              <a:gd name="connsiteX117" fmla="*/ 1099587 w 2764939"/>
              <a:gd name="connsiteY117" fmla="*/ 871843 h 1573553"/>
              <a:gd name="connsiteX118" fmla="*/ 1051962 w 2764939"/>
              <a:gd name="connsiteY118" fmla="*/ 857556 h 1573553"/>
              <a:gd name="connsiteX119" fmla="*/ 1032912 w 2764939"/>
              <a:gd name="connsiteY119" fmla="*/ 878987 h 1573553"/>
              <a:gd name="connsiteX120" fmla="*/ 1004335 w 2764939"/>
              <a:gd name="connsiteY120" fmla="*/ 881368 h 1573553"/>
              <a:gd name="connsiteX121" fmla="*/ 954331 w 2764939"/>
              <a:gd name="connsiteY121" fmla="*/ 886131 h 1573553"/>
              <a:gd name="connsiteX122" fmla="*/ 923375 w 2764939"/>
              <a:gd name="connsiteY122" fmla="*/ 907562 h 1573553"/>
              <a:gd name="connsiteX123" fmla="*/ 923375 w 2764939"/>
              <a:gd name="connsiteY123" fmla="*/ 876606 h 1573553"/>
              <a:gd name="connsiteX124" fmla="*/ 882893 w 2764939"/>
              <a:gd name="connsiteY124" fmla="*/ 871843 h 1573553"/>
              <a:gd name="connsiteX125" fmla="*/ 890035 w 2764939"/>
              <a:gd name="connsiteY125" fmla="*/ 893275 h 1573553"/>
              <a:gd name="connsiteX126" fmla="*/ 885275 w 2764939"/>
              <a:gd name="connsiteY126" fmla="*/ 912325 h 1573553"/>
              <a:gd name="connsiteX127" fmla="*/ 799550 w 2764939"/>
              <a:gd name="connsiteY127" fmla="*/ 859936 h 1573553"/>
              <a:gd name="connsiteX128" fmla="*/ 778118 w 2764939"/>
              <a:gd name="connsiteY128" fmla="*/ 826600 h 1573553"/>
              <a:gd name="connsiteX129" fmla="*/ 790025 w 2764939"/>
              <a:gd name="connsiteY129" fmla="*/ 786117 h 1573553"/>
              <a:gd name="connsiteX130" fmla="*/ 759068 w 2764939"/>
              <a:gd name="connsiteY130" fmla="*/ 781356 h 1573553"/>
              <a:gd name="connsiteX131" fmla="*/ 711443 w 2764939"/>
              <a:gd name="connsiteY131" fmla="*/ 795643 h 1573553"/>
              <a:gd name="connsiteX132" fmla="*/ 701918 w 2764939"/>
              <a:gd name="connsiteY132" fmla="*/ 809931 h 1573553"/>
              <a:gd name="connsiteX133" fmla="*/ 678106 w 2764939"/>
              <a:gd name="connsiteY133" fmla="*/ 826600 h 1573553"/>
              <a:gd name="connsiteX134" fmla="*/ 670962 w 2764939"/>
              <a:gd name="connsiteY134" fmla="*/ 843268 h 1573553"/>
              <a:gd name="connsiteX135" fmla="*/ 630481 w 2764939"/>
              <a:gd name="connsiteY135" fmla="*/ 876606 h 1573553"/>
              <a:gd name="connsiteX136" fmla="*/ 632860 w 2764939"/>
              <a:gd name="connsiteY136" fmla="*/ 898037 h 1573553"/>
              <a:gd name="connsiteX137" fmla="*/ 647150 w 2764939"/>
              <a:gd name="connsiteY137" fmla="*/ 917087 h 1573553"/>
              <a:gd name="connsiteX138" fmla="*/ 570950 w 2764939"/>
              <a:gd name="connsiteY138" fmla="*/ 902800 h 1573553"/>
              <a:gd name="connsiteX139" fmla="*/ 537612 w 2764939"/>
              <a:gd name="connsiteY139" fmla="*/ 907562 h 1573553"/>
              <a:gd name="connsiteX140" fmla="*/ 585235 w 2764939"/>
              <a:gd name="connsiteY140" fmla="*/ 938518 h 1573553"/>
              <a:gd name="connsiteX141" fmla="*/ 609050 w 2764939"/>
              <a:gd name="connsiteY141" fmla="*/ 950425 h 1573553"/>
              <a:gd name="connsiteX142" fmla="*/ 635243 w 2764939"/>
              <a:gd name="connsiteY142" fmla="*/ 1002812 h 1573553"/>
              <a:gd name="connsiteX143" fmla="*/ 568566 w 2764939"/>
              <a:gd name="connsiteY143" fmla="*/ 1019481 h 1573553"/>
              <a:gd name="connsiteX144" fmla="*/ 547137 w 2764939"/>
              <a:gd name="connsiteY144" fmla="*/ 1031387 h 1573553"/>
              <a:gd name="connsiteX145" fmla="*/ 523323 w 2764939"/>
              <a:gd name="connsiteY145" fmla="*/ 1002812 h 1573553"/>
              <a:gd name="connsiteX146" fmla="*/ 499510 w 2764939"/>
              <a:gd name="connsiteY146" fmla="*/ 971856 h 1573553"/>
              <a:gd name="connsiteX147" fmla="*/ 501891 w 2764939"/>
              <a:gd name="connsiteY147" fmla="*/ 933756 h 1573553"/>
              <a:gd name="connsiteX148" fmla="*/ 499510 w 2764939"/>
              <a:gd name="connsiteY148" fmla="*/ 914706 h 1573553"/>
              <a:gd name="connsiteX149" fmla="*/ 518560 w 2764939"/>
              <a:gd name="connsiteY149" fmla="*/ 881368 h 1573553"/>
              <a:gd name="connsiteX150" fmla="*/ 478080 w 2764939"/>
              <a:gd name="connsiteY150" fmla="*/ 890893 h 1573553"/>
              <a:gd name="connsiteX151" fmla="*/ 449504 w 2764939"/>
              <a:gd name="connsiteY151" fmla="*/ 952806 h 1573553"/>
              <a:gd name="connsiteX152" fmla="*/ 442360 w 2764939"/>
              <a:gd name="connsiteY152" fmla="*/ 976618 h 1573553"/>
              <a:gd name="connsiteX153" fmla="*/ 411404 w 2764939"/>
              <a:gd name="connsiteY153" fmla="*/ 993287 h 1573553"/>
              <a:gd name="connsiteX154" fmla="*/ 363779 w 2764939"/>
              <a:gd name="connsiteY154" fmla="*/ 990906 h 1573553"/>
              <a:gd name="connsiteX155" fmla="*/ 356635 w 2764939"/>
              <a:gd name="connsiteY155" fmla="*/ 1007575 h 1573553"/>
              <a:gd name="connsiteX156" fmla="*/ 356635 w 2764939"/>
              <a:gd name="connsiteY156" fmla="*/ 1055200 h 1573553"/>
              <a:gd name="connsiteX157" fmla="*/ 297104 w 2764939"/>
              <a:gd name="connsiteY157" fmla="*/ 1059962 h 1573553"/>
              <a:gd name="connsiteX158" fmla="*/ 235191 w 2764939"/>
              <a:gd name="connsiteY158" fmla="*/ 1093300 h 1573553"/>
              <a:gd name="connsiteX159" fmla="*/ 237573 w 2764939"/>
              <a:gd name="connsiteY159" fmla="*/ 1121875 h 1573553"/>
              <a:gd name="connsiteX160" fmla="*/ 185186 w 2764939"/>
              <a:gd name="connsiteY160" fmla="*/ 1109968 h 1573553"/>
              <a:gd name="connsiteX161" fmla="*/ 151848 w 2764939"/>
              <a:gd name="connsiteY161" fmla="*/ 1117112 h 1573553"/>
              <a:gd name="connsiteX162" fmla="*/ 106604 w 2764939"/>
              <a:gd name="connsiteY162" fmla="*/ 1098062 h 1573553"/>
              <a:gd name="connsiteX163" fmla="*/ 89936 w 2764939"/>
              <a:gd name="connsiteY163" fmla="*/ 1098062 h 1573553"/>
              <a:gd name="connsiteX164" fmla="*/ 6592 w 2764939"/>
              <a:gd name="connsiteY164" fmla="*/ 1121875 h 1573553"/>
              <a:gd name="connsiteX165" fmla="*/ 8974 w 2764939"/>
              <a:gd name="connsiteY165" fmla="*/ 1074250 h 1573553"/>
              <a:gd name="connsiteX166" fmla="*/ 9816 w 2764939"/>
              <a:gd name="connsiteY16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20979 w 2764939"/>
              <a:gd name="connsiteY40" fmla="*/ 547993 h 1573553"/>
              <a:gd name="connsiteX41" fmla="*/ 887656 w 2764939"/>
              <a:gd name="connsiteY41" fmla="*/ 562280 h 1573553"/>
              <a:gd name="connsiteX42" fmla="*/ 932898 w 2764939"/>
              <a:gd name="connsiteY42" fmla="*/ 478937 h 1573553"/>
              <a:gd name="connsiteX43" fmla="*/ 961473 w 2764939"/>
              <a:gd name="connsiteY43" fmla="*/ 455125 h 1573553"/>
              <a:gd name="connsiteX44" fmla="*/ 963857 w 2764939"/>
              <a:gd name="connsiteY44" fmla="*/ 426549 h 1573553"/>
              <a:gd name="connsiteX45" fmla="*/ 892416 w 2764939"/>
              <a:gd name="connsiteY45" fmla="*/ 412262 h 1573553"/>
              <a:gd name="connsiteX46" fmla="*/ 863843 w 2764939"/>
              <a:gd name="connsiteY46" fmla="*/ 417024 h 1573553"/>
              <a:gd name="connsiteX47" fmla="*/ 828123 w 2764939"/>
              <a:gd name="connsiteY47" fmla="*/ 383687 h 1573553"/>
              <a:gd name="connsiteX48" fmla="*/ 851937 w 2764939"/>
              <a:gd name="connsiteY48" fmla="*/ 357491 h 1573553"/>
              <a:gd name="connsiteX49" fmla="*/ 959091 w 2764939"/>
              <a:gd name="connsiteY49" fmla="*/ 357493 h 1573553"/>
              <a:gd name="connsiteX50" fmla="*/ 1090060 w 2764939"/>
              <a:gd name="connsiteY50" fmla="*/ 436075 h 1573553"/>
              <a:gd name="connsiteX51" fmla="*/ 1113873 w 2764939"/>
              <a:gd name="connsiteY51" fmla="*/ 500368 h 1573553"/>
              <a:gd name="connsiteX52" fmla="*/ 1135304 w 2764939"/>
              <a:gd name="connsiteY52" fmla="*/ 512275 h 1573553"/>
              <a:gd name="connsiteX53" fmla="*/ 1132923 w 2764939"/>
              <a:gd name="connsiteY53" fmla="*/ 421787 h 1573553"/>
              <a:gd name="connsiteX54" fmla="*/ 1185312 w 2764939"/>
              <a:gd name="connsiteY54" fmla="*/ 340823 h 1573553"/>
              <a:gd name="connsiteX55" fmla="*/ 1499302 w 2764939"/>
              <a:gd name="connsiteY55" fmla="*/ 250164 h 1573553"/>
              <a:gd name="connsiteX56" fmla="*/ 1640131 w 2764939"/>
              <a:gd name="connsiteY56" fmla="*/ 188423 h 1573553"/>
              <a:gd name="connsiteX57" fmla="*/ 1794912 w 2764939"/>
              <a:gd name="connsiteY57" fmla="*/ 183660 h 1573553"/>
              <a:gd name="connsiteX58" fmla="*/ 1866350 w 2764939"/>
              <a:gd name="connsiteY58" fmla="*/ 309866 h 1573553"/>
              <a:gd name="connsiteX59" fmla="*/ 2028275 w 2764939"/>
              <a:gd name="connsiteY59" fmla="*/ 271766 h 1573553"/>
              <a:gd name="connsiteX60" fmla="*/ 1933025 w 2764939"/>
              <a:gd name="connsiteY60" fmla="*/ 359873 h 1573553"/>
              <a:gd name="connsiteX61" fmla="*/ 2047325 w 2764939"/>
              <a:gd name="connsiteY61" fmla="*/ 331298 h 1573553"/>
              <a:gd name="connsiteX62" fmla="*/ 2142574 w 2764939"/>
              <a:gd name="connsiteY62" fmla="*/ 271766 h 1573553"/>
              <a:gd name="connsiteX63" fmla="*/ 2066375 w 2764939"/>
              <a:gd name="connsiteY63" fmla="*/ 264623 h 1573553"/>
              <a:gd name="connsiteX64" fmla="*/ 2066375 w 2764939"/>
              <a:gd name="connsiteY64" fmla="*/ 202710 h 1573553"/>
              <a:gd name="connsiteX65" fmla="*/ 2116380 w 2764939"/>
              <a:gd name="connsiteY65" fmla="*/ 202710 h 1573553"/>
              <a:gd name="connsiteX66" fmla="*/ 2223536 w 2764939"/>
              <a:gd name="connsiteY66" fmla="*/ 97935 h 1573553"/>
              <a:gd name="connsiteX67" fmla="*/ 2273542 w 2764939"/>
              <a:gd name="connsiteY67" fmla="*/ 305 h 1573553"/>
              <a:gd name="connsiteX68" fmla="*/ 2237824 w 2764939"/>
              <a:gd name="connsiteY68" fmla="*/ 114604 h 1573553"/>
              <a:gd name="connsiteX69" fmla="*/ 2164006 w 2764939"/>
              <a:gd name="connsiteY69" fmla="*/ 193186 h 1573553"/>
              <a:gd name="connsiteX70" fmla="*/ 2333075 w 2764939"/>
              <a:gd name="connsiteY70" fmla="*/ 257480 h 1573553"/>
              <a:gd name="connsiteX71" fmla="*/ 2735505 w 2764939"/>
              <a:gd name="connsiteY71" fmla="*/ 205092 h 1573553"/>
              <a:gd name="connsiteX72" fmla="*/ 2698276 w 2764939"/>
              <a:gd name="connsiteY72" fmla="*/ 559163 h 1573553"/>
              <a:gd name="connsiteX73" fmla="*/ 2630731 w 2764939"/>
              <a:gd name="connsiteY73" fmla="*/ 967092 h 1573553"/>
              <a:gd name="connsiteX74" fmla="*/ 2461662 w 2764939"/>
              <a:gd name="connsiteY74" fmla="*/ 869462 h 1573553"/>
              <a:gd name="connsiteX75" fmla="*/ 2297356 w 2764939"/>
              <a:gd name="connsiteY75" fmla="*/ 926612 h 1573553"/>
              <a:gd name="connsiteX76" fmla="*/ 2275925 w 2764939"/>
              <a:gd name="connsiteY76" fmla="*/ 1062342 h 1573553"/>
              <a:gd name="connsiteX77" fmla="*/ 2042562 w 2764939"/>
              <a:gd name="connsiteY77" fmla="*/ 1148067 h 1573553"/>
              <a:gd name="connsiteX78" fmla="*/ 2021131 w 2764939"/>
              <a:gd name="connsiteY78" fmla="*/ 1238556 h 1573553"/>
              <a:gd name="connsiteX79" fmla="*/ 1954456 w 2764939"/>
              <a:gd name="connsiteY79" fmla="*/ 1309993 h 1573553"/>
              <a:gd name="connsiteX80" fmla="*/ 2013987 w 2764939"/>
              <a:gd name="connsiteY80" fmla="*/ 1350474 h 1573553"/>
              <a:gd name="connsiteX81" fmla="*/ 1921118 w 2764939"/>
              <a:gd name="connsiteY81" fmla="*/ 1450487 h 1573553"/>
              <a:gd name="connsiteX82" fmla="*/ 1899687 w 2764939"/>
              <a:gd name="connsiteY82" fmla="*/ 1533831 h 1573553"/>
              <a:gd name="connsiteX83" fmla="*/ 1808865 w 2764939"/>
              <a:gd name="connsiteY83" fmla="*/ 1573012 h 1573553"/>
              <a:gd name="connsiteX84" fmla="*/ 1728235 w 2764939"/>
              <a:gd name="connsiteY84" fmla="*/ 1557643 h 1573553"/>
              <a:gd name="connsiteX85" fmla="*/ 1702041 w 2764939"/>
              <a:gd name="connsiteY85" fmla="*/ 1571931 h 1573553"/>
              <a:gd name="connsiteX86" fmla="*/ 1647275 w 2764939"/>
              <a:gd name="connsiteY86" fmla="*/ 1543356 h 1573553"/>
              <a:gd name="connsiteX87" fmla="*/ 1606791 w 2764939"/>
              <a:gd name="connsiteY87" fmla="*/ 1507637 h 1573553"/>
              <a:gd name="connsiteX88" fmla="*/ 1563931 w 2764939"/>
              <a:gd name="connsiteY88" fmla="*/ 1479061 h 1573553"/>
              <a:gd name="connsiteX89" fmla="*/ 1592504 w 2764939"/>
              <a:gd name="connsiteY89" fmla="*/ 1455250 h 1573553"/>
              <a:gd name="connsiteX90" fmla="*/ 1580598 w 2764939"/>
              <a:gd name="connsiteY90" fmla="*/ 1438581 h 1573553"/>
              <a:gd name="connsiteX91" fmla="*/ 1518685 w 2764939"/>
              <a:gd name="connsiteY91" fmla="*/ 1426675 h 1573553"/>
              <a:gd name="connsiteX92" fmla="*/ 1499635 w 2764939"/>
              <a:gd name="connsiteY92" fmla="*/ 1402862 h 1573553"/>
              <a:gd name="connsiteX93" fmla="*/ 1461537 w 2764939"/>
              <a:gd name="connsiteY93" fmla="*/ 1379050 h 1573553"/>
              <a:gd name="connsiteX94" fmla="*/ 1456773 w 2764939"/>
              <a:gd name="connsiteY94" fmla="*/ 1390956 h 1573553"/>
              <a:gd name="connsiteX95" fmla="*/ 1471062 w 2764939"/>
              <a:gd name="connsiteY95" fmla="*/ 1429056 h 1573553"/>
              <a:gd name="connsiteX96" fmla="*/ 1440104 w 2764939"/>
              <a:gd name="connsiteY96" fmla="*/ 1443343 h 1573553"/>
              <a:gd name="connsiteX97" fmla="*/ 1413912 w 2764939"/>
              <a:gd name="connsiteY97" fmla="*/ 1457630 h 1573553"/>
              <a:gd name="connsiteX98" fmla="*/ 1397241 w 2764939"/>
              <a:gd name="connsiteY98" fmla="*/ 1450487 h 1573553"/>
              <a:gd name="connsiteX99" fmla="*/ 1351998 w 2764939"/>
              <a:gd name="connsiteY99" fmla="*/ 1388575 h 1573553"/>
              <a:gd name="connsiteX100" fmla="*/ 1306756 w 2764939"/>
              <a:gd name="connsiteY100" fmla="*/ 1355237 h 1573553"/>
              <a:gd name="connsiteX101" fmla="*/ 1328187 w 2764939"/>
              <a:gd name="connsiteY101" fmla="*/ 1338568 h 1573553"/>
              <a:gd name="connsiteX102" fmla="*/ 1349618 w 2764939"/>
              <a:gd name="connsiteY102" fmla="*/ 1298087 h 1573553"/>
              <a:gd name="connsiteX103" fmla="*/ 1335329 w 2764939"/>
              <a:gd name="connsiteY103" fmla="*/ 1286181 h 1573553"/>
              <a:gd name="connsiteX104" fmla="*/ 1297231 w 2764939"/>
              <a:gd name="connsiteY104" fmla="*/ 1288562 h 1573553"/>
              <a:gd name="connsiteX105" fmla="*/ 1221031 w 2764939"/>
              <a:gd name="connsiteY105" fmla="*/ 1245700 h 1573553"/>
              <a:gd name="connsiteX106" fmla="*/ 1178166 w 2764939"/>
              <a:gd name="connsiteY106" fmla="*/ 1226650 h 1573553"/>
              <a:gd name="connsiteX107" fmla="*/ 1168643 w 2764939"/>
              <a:gd name="connsiteY107" fmla="*/ 1226650 h 1573553"/>
              <a:gd name="connsiteX108" fmla="*/ 1156737 w 2764939"/>
              <a:gd name="connsiteY108" fmla="*/ 1162356 h 1573553"/>
              <a:gd name="connsiteX109" fmla="*/ 1168643 w 2764939"/>
              <a:gd name="connsiteY109" fmla="*/ 1098062 h 1573553"/>
              <a:gd name="connsiteX110" fmla="*/ 1137687 w 2764939"/>
              <a:gd name="connsiteY110" fmla="*/ 1064725 h 1573553"/>
              <a:gd name="connsiteX111" fmla="*/ 1085300 w 2764939"/>
              <a:gd name="connsiteY111" fmla="*/ 1040912 h 1573553"/>
              <a:gd name="connsiteX112" fmla="*/ 1111493 w 2764939"/>
              <a:gd name="connsiteY112" fmla="*/ 1017100 h 1573553"/>
              <a:gd name="connsiteX113" fmla="*/ 1156737 w 2764939"/>
              <a:gd name="connsiteY113" fmla="*/ 1021862 h 1573553"/>
              <a:gd name="connsiteX114" fmla="*/ 1151975 w 2764939"/>
              <a:gd name="connsiteY114" fmla="*/ 974237 h 1573553"/>
              <a:gd name="connsiteX115" fmla="*/ 1123400 w 2764939"/>
              <a:gd name="connsiteY115" fmla="*/ 969475 h 1573553"/>
              <a:gd name="connsiteX116" fmla="*/ 1128162 w 2764939"/>
              <a:gd name="connsiteY116" fmla="*/ 921850 h 1573553"/>
              <a:gd name="connsiteX117" fmla="*/ 1097206 w 2764939"/>
              <a:gd name="connsiteY117" fmla="*/ 907562 h 1573553"/>
              <a:gd name="connsiteX118" fmla="*/ 1099587 w 2764939"/>
              <a:gd name="connsiteY118" fmla="*/ 871843 h 1573553"/>
              <a:gd name="connsiteX119" fmla="*/ 1051962 w 2764939"/>
              <a:gd name="connsiteY119" fmla="*/ 857556 h 1573553"/>
              <a:gd name="connsiteX120" fmla="*/ 1032912 w 2764939"/>
              <a:gd name="connsiteY120" fmla="*/ 878987 h 1573553"/>
              <a:gd name="connsiteX121" fmla="*/ 1004335 w 2764939"/>
              <a:gd name="connsiteY121" fmla="*/ 881368 h 1573553"/>
              <a:gd name="connsiteX122" fmla="*/ 954331 w 2764939"/>
              <a:gd name="connsiteY122" fmla="*/ 886131 h 1573553"/>
              <a:gd name="connsiteX123" fmla="*/ 923375 w 2764939"/>
              <a:gd name="connsiteY123" fmla="*/ 907562 h 1573553"/>
              <a:gd name="connsiteX124" fmla="*/ 923375 w 2764939"/>
              <a:gd name="connsiteY124" fmla="*/ 876606 h 1573553"/>
              <a:gd name="connsiteX125" fmla="*/ 882893 w 2764939"/>
              <a:gd name="connsiteY125" fmla="*/ 871843 h 1573553"/>
              <a:gd name="connsiteX126" fmla="*/ 890035 w 2764939"/>
              <a:gd name="connsiteY126" fmla="*/ 893275 h 1573553"/>
              <a:gd name="connsiteX127" fmla="*/ 885275 w 2764939"/>
              <a:gd name="connsiteY127" fmla="*/ 912325 h 1573553"/>
              <a:gd name="connsiteX128" fmla="*/ 799550 w 2764939"/>
              <a:gd name="connsiteY128" fmla="*/ 859936 h 1573553"/>
              <a:gd name="connsiteX129" fmla="*/ 778118 w 2764939"/>
              <a:gd name="connsiteY129" fmla="*/ 826600 h 1573553"/>
              <a:gd name="connsiteX130" fmla="*/ 790025 w 2764939"/>
              <a:gd name="connsiteY130" fmla="*/ 786117 h 1573553"/>
              <a:gd name="connsiteX131" fmla="*/ 759068 w 2764939"/>
              <a:gd name="connsiteY131" fmla="*/ 781356 h 1573553"/>
              <a:gd name="connsiteX132" fmla="*/ 711443 w 2764939"/>
              <a:gd name="connsiteY132" fmla="*/ 795643 h 1573553"/>
              <a:gd name="connsiteX133" fmla="*/ 701918 w 2764939"/>
              <a:gd name="connsiteY133" fmla="*/ 809931 h 1573553"/>
              <a:gd name="connsiteX134" fmla="*/ 678106 w 2764939"/>
              <a:gd name="connsiteY134" fmla="*/ 826600 h 1573553"/>
              <a:gd name="connsiteX135" fmla="*/ 670962 w 2764939"/>
              <a:gd name="connsiteY135" fmla="*/ 843268 h 1573553"/>
              <a:gd name="connsiteX136" fmla="*/ 630481 w 2764939"/>
              <a:gd name="connsiteY136" fmla="*/ 876606 h 1573553"/>
              <a:gd name="connsiteX137" fmla="*/ 632860 w 2764939"/>
              <a:gd name="connsiteY137" fmla="*/ 898037 h 1573553"/>
              <a:gd name="connsiteX138" fmla="*/ 647150 w 2764939"/>
              <a:gd name="connsiteY138" fmla="*/ 917087 h 1573553"/>
              <a:gd name="connsiteX139" fmla="*/ 570950 w 2764939"/>
              <a:gd name="connsiteY139" fmla="*/ 902800 h 1573553"/>
              <a:gd name="connsiteX140" fmla="*/ 537612 w 2764939"/>
              <a:gd name="connsiteY140" fmla="*/ 907562 h 1573553"/>
              <a:gd name="connsiteX141" fmla="*/ 585235 w 2764939"/>
              <a:gd name="connsiteY141" fmla="*/ 938518 h 1573553"/>
              <a:gd name="connsiteX142" fmla="*/ 609050 w 2764939"/>
              <a:gd name="connsiteY142" fmla="*/ 950425 h 1573553"/>
              <a:gd name="connsiteX143" fmla="*/ 635243 w 2764939"/>
              <a:gd name="connsiteY143" fmla="*/ 1002812 h 1573553"/>
              <a:gd name="connsiteX144" fmla="*/ 568566 w 2764939"/>
              <a:gd name="connsiteY144" fmla="*/ 1019481 h 1573553"/>
              <a:gd name="connsiteX145" fmla="*/ 547137 w 2764939"/>
              <a:gd name="connsiteY145" fmla="*/ 1031387 h 1573553"/>
              <a:gd name="connsiteX146" fmla="*/ 523323 w 2764939"/>
              <a:gd name="connsiteY146" fmla="*/ 1002812 h 1573553"/>
              <a:gd name="connsiteX147" fmla="*/ 499510 w 2764939"/>
              <a:gd name="connsiteY147" fmla="*/ 971856 h 1573553"/>
              <a:gd name="connsiteX148" fmla="*/ 501891 w 2764939"/>
              <a:gd name="connsiteY148" fmla="*/ 933756 h 1573553"/>
              <a:gd name="connsiteX149" fmla="*/ 499510 w 2764939"/>
              <a:gd name="connsiteY149" fmla="*/ 914706 h 1573553"/>
              <a:gd name="connsiteX150" fmla="*/ 518560 w 2764939"/>
              <a:gd name="connsiteY150" fmla="*/ 881368 h 1573553"/>
              <a:gd name="connsiteX151" fmla="*/ 478080 w 2764939"/>
              <a:gd name="connsiteY151" fmla="*/ 890893 h 1573553"/>
              <a:gd name="connsiteX152" fmla="*/ 449504 w 2764939"/>
              <a:gd name="connsiteY152" fmla="*/ 952806 h 1573553"/>
              <a:gd name="connsiteX153" fmla="*/ 442360 w 2764939"/>
              <a:gd name="connsiteY153" fmla="*/ 976618 h 1573553"/>
              <a:gd name="connsiteX154" fmla="*/ 411404 w 2764939"/>
              <a:gd name="connsiteY154" fmla="*/ 993287 h 1573553"/>
              <a:gd name="connsiteX155" fmla="*/ 363779 w 2764939"/>
              <a:gd name="connsiteY155" fmla="*/ 990906 h 1573553"/>
              <a:gd name="connsiteX156" fmla="*/ 356635 w 2764939"/>
              <a:gd name="connsiteY156" fmla="*/ 1007575 h 1573553"/>
              <a:gd name="connsiteX157" fmla="*/ 356635 w 2764939"/>
              <a:gd name="connsiteY157" fmla="*/ 1055200 h 1573553"/>
              <a:gd name="connsiteX158" fmla="*/ 297104 w 2764939"/>
              <a:gd name="connsiteY158" fmla="*/ 1059962 h 1573553"/>
              <a:gd name="connsiteX159" fmla="*/ 235191 w 2764939"/>
              <a:gd name="connsiteY159" fmla="*/ 1093300 h 1573553"/>
              <a:gd name="connsiteX160" fmla="*/ 237573 w 2764939"/>
              <a:gd name="connsiteY160" fmla="*/ 1121875 h 1573553"/>
              <a:gd name="connsiteX161" fmla="*/ 185186 w 2764939"/>
              <a:gd name="connsiteY161" fmla="*/ 1109968 h 1573553"/>
              <a:gd name="connsiteX162" fmla="*/ 151848 w 2764939"/>
              <a:gd name="connsiteY162" fmla="*/ 1117112 h 1573553"/>
              <a:gd name="connsiteX163" fmla="*/ 106604 w 2764939"/>
              <a:gd name="connsiteY163" fmla="*/ 1098062 h 1573553"/>
              <a:gd name="connsiteX164" fmla="*/ 89936 w 2764939"/>
              <a:gd name="connsiteY164" fmla="*/ 1098062 h 1573553"/>
              <a:gd name="connsiteX165" fmla="*/ 6592 w 2764939"/>
              <a:gd name="connsiteY165" fmla="*/ 1121875 h 1573553"/>
              <a:gd name="connsiteX166" fmla="*/ 8974 w 2764939"/>
              <a:gd name="connsiteY166" fmla="*/ 1074250 h 1573553"/>
              <a:gd name="connsiteX167" fmla="*/ 9816 w 2764939"/>
              <a:gd name="connsiteY16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775735 w 2764939"/>
              <a:gd name="connsiteY40" fmla="*/ 524181 h 1573553"/>
              <a:gd name="connsiteX41" fmla="*/ 820979 w 2764939"/>
              <a:gd name="connsiteY41" fmla="*/ 547993 h 1573553"/>
              <a:gd name="connsiteX42" fmla="*/ 887656 w 2764939"/>
              <a:gd name="connsiteY42" fmla="*/ 562280 h 1573553"/>
              <a:gd name="connsiteX43" fmla="*/ 932898 w 2764939"/>
              <a:gd name="connsiteY43" fmla="*/ 478937 h 1573553"/>
              <a:gd name="connsiteX44" fmla="*/ 961473 w 2764939"/>
              <a:gd name="connsiteY44" fmla="*/ 455125 h 1573553"/>
              <a:gd name="connsiteX45" fmla="*/ 963857 w 2764939"/>
              <a:gd name="connsiteY45" fmla="*/ 426549 h 1573553"/>
              <a:gd name="connsiteX46" fmla="*/ 892416 w 2764939"/>
              <a:gd name="connsiteY46" fmla="*/ 412262 h 1573553"/>
              <a:gd name="connsiteX47" fmla="*/ 863843 w 2764939"/>
              <a:gd name="connsiteY47" fmla="*/ 417024 h 1573553"/>
              <a:gd name="connsiteX48" fmla="*/ 828123 w 2764939"/>
              <a:gd name="connsiteY48" fmla="*/ 383687 h 1573553"/>
              <a:gd name="connsiteX49" fmla="*/ 851937 w 2764939"/>
              <a:gd name="connsiteY49" fmla="*/ 357491 h 1573553"/>
              <a:gd name="connsiteX50" fmla="*/ 959091 w 2764939"/>
              <a:gd name="connsiteY50" fmla="*/ 357493 h 1573553"/>
              <a:gd name="connsiteX51" fmla="*/ 1090060 w 2764939"/>
              <a:gd name="connsiteY51" fmla="*/ 436075 h 1573553"/>
              <a:gd name="connsiteX52" fmla="*/ 1113873 w 2764939"/>
              <a:gd name="connsiteY52" fmla="*/ 500368 h 1573553"/>
              <a:gd name="connsiteX53" fmla="*/ 1135304 w 2764939"/>
              <a:gd name="connsiteY53" fmla="*/ 512275 h 1573553"/>
              <a:gd name="connsiteX54" fmla="*/ 1132923 w 2764939"/>
              <a:gd name="connsiteY54" fmla="*/ 421787 h 1573553"/>
              <a:gd name="connsiteX55" fmla="*/ 1185312 w 2764939"/>
              <a:gd name="connsiteY55" fmla="*/ 340823 h 1573553"/>
              <a:gd name="connsiteX56" fmla="*/ 1499302 w 2764939"/>
              <a:gd name="connsiteY56" fmla="*/ 250164 h 1573553"/>
              <a:gd name="connsiteX57" fmla="*/ 1640131 w 2764939"/>
              <a:gd name="connsiteY57" fmla="*/ 188423 h 1573553"/>
              <a:gd name="connsiteX58" fmla="*/ 1794912 w 2764939"/>
              <a:gd name="connsiteY58" fmla="*/ 183660 h 1573553"/>
              <a:gd name="connsiteX59" fmla="*/ 1866350 w 2764939"/>
              <a:gd name="connsiteY59" fmla="*/ 309866 h 1573553"/>
              <a:gd name="connsiteX60" fmla="*/ 2028275 w 2764939"/>
              <a:gd name="connsiteY60" fmla="*/ 271766 h 1573553"/>
              <a:gd name="connsiteX61" fmla="*/ 1933025 w 2764939"/>
              <a:gd name="connsiteY61" fmla="*/ 359873 h 1573553"/>
              <a:gd name="connsiteX62" fmla="*/ 2047325 w 2764939"/>
              <a:gd name="connsiteY62" fmla="*/ 331298 h 1573553"/>
              <a:gd name="connsiteX63" fmla="*/ 2142574 w 2764939"/>
              <a:gd name="connsiteY63" fmla="*/ 271766 h 1573553"/>
              <a:gd name="connsiteX64" fmla="*/ 2066375 w 2764939"/>
              <a:gd name="connsiteY64" fmla="*/ 264623 h 1573553"/>
              <a:gd name="connsiteX65" fmla="*/ 2066375 w 2764939"/>
              <a:gd name="connsiteY65" fmla="*/ 202710 h 1573553"/>
              <a:gd name="connsiteX66" fmla="*/ 2116380 w 2764939"/>
              <a:gd name="connsiteY66" fmla="*/ 202710 h 1573553"/>
              <a:gd name="connsiteX67" fmla="*/ 2223536 w 2764939"/>
              <a:gd name="connsiteY67" fmla="*/ 97935 h 1573553"/>
              <a:gd name="connsiteX68" fmla="*/ 2273542 w 2764939"/>
              <a:gd name="connsiteY68" fmla="*/ 305 h 1573553"/>
              <a:gd name="connsiteX69" fmla="*/ 2237824 w 2764939"/>
              <a:gd name="connsiteY69" fmla="*/ 114604 h 1573553"/>
              <a:gd name="connsiteX70" fmla="*/ 2164006 w 2764939"/>
              <a:gd name="connsiteY70" fmla="*/ 193186 h 1573553"/>
              <a:gd name="connsiteX71" fmla="*/ 2333075 w 2764939"/>
              <a:gd name="connsiteY71" fmla="*/ 257480 h 1573553"/>
              <a:gd name="connsiteX72" fmla="*/ 2735505 w 2764939"/>
              <a:gd name="connsiteY72" fmla="*/ 205092 h 1573553"/>
              <a:gd name="connsiteX73" fmla="*/ 2698276 w 2764939"/>
              <a:gd name="connsiteY73" fmla="*/ 559163 h 1573553"/>
              <a:gd name="connsiteX74" fmla="*/ 2630731 w 2764939"/>
              <a:gd name="connsiteY74" fmla="*/ 967092 h 1573553"/>
              <a:gd name="connsiteX75" fmla="*/ 2461662 w 2764939"/>
              <a:gd name="connsiteY75" fmla="*/ 869462 h 1573553"/>
              <a:gd name="connsiteX76" fmla="*/ 2297356 w 2764939"/>
              <a:gd name="connsiteY76" fmla="*/ 926612 h 1573553"/>
              <a:gd name="connsiteX77" fmla="*/ 2275925 w 2764939"/>
              <a:gd name="connsiteY77" fmla="*/ 1062342 h 1573553"/>
              <a:gd name="connsiteX78" fmla="*/ 2042562 w 2764939"/>
              <a:gd name="connsiteY78" fmla="*/ 1148067 h 1573553"/>
              <a:gd name="connsiteX79" fmla="*/ 2021131 w 2764939"/>
              <a:gd name="connsiteY79" fmla="*/ 1238556 h 1573553"/>
              <a:gd name="connsiteX80" fmla="*/ 1954456 w 2764939"/>
              <a:gd name="connsiteY80" fmla="*/ 1309993 h 1573553"/>
              <a:gd name="connsiteX81" fmla="*/ 2013987 w 2764939"/>
              <a:gd name="connsiteY81" fmla="*/ 1350474 h 1573553"/>
              <a:gd name="connsiteX82" fmla="*/ 1921118 w 2764939"/>
              <a:gd name="connsiteY82" fmla="*/ 1450487 h 1573553"/>
              <a:gd name="connsiteX83" fmla="*/ 1899687 w 2764939"/>
              <a:gd name="connsiteY83" fmla="*/ 1533831 h 1573553"/>
              <a:gd name="connsiteX84" fmla="*/ 1808865 w 2764939"/>
              <a:gd name="connsiteY84" fmla="*/ 1573012 h 1573553"/>
              <a:gd name="connsiteX85" fmla="*/ 1728235 w 2764939"/>
              <a:gd name="connsiteY85" fmla="*/ 1557643 h 1573553"/>
              <a:gd name="connsiteX86" fmla="*/ 1702041 w 2764939"/>
              <a:gd name="connsiteY86" fmla="*/ 1571931 h 1573553"/>
              <a:gd name="connsiteX87" fmla="*/ 1647275 w 2764939"/>
              <a:gd name="connsiteY87" fmla="*/ 1543356 h 1573553"/>
              <a:gd name="connsiteX88" fmla="*/ 1606791 w 2764939"/>
              <a:gd name="connsiteY88" fmla="*/ 1507637 h 1573553"/>
              <a:gd name="connsiteX89" fmla="*/ 1563931 w 2764939"/>
              <a:gd name="connsiteY89" fmla="*/ 1479061 h 1573553"/>
              <a:gd name="connsiteX90" fmla="*/ 1592504 w 2764939"/>
              <a:gd name="connsiteY90" fmla="*/ 1455250 h 1573553"/>
              <a:gd name="connsiteX91" fmla="*/ 1580598 w 2764939"/>
              <a:gd name="connsiteY91" fmla="*/ 1438581 h 1573553"/>
              <a:gd name="connsiteX92" fmla="*/ 1518685 w 2764939"/>
              <a:gd name="connsiteY92" fmla="*/ 1426675 h 1573553"/>
              <a:gd name="connsiteX93" fmla="*/ 1499635 w 2764939"/>
              <a:gd name="connsiteY93" fmla="*/ 1402862 h 1573553"/>
              <a:gd name="connsiteX94" fmla="*/ 1461537 w 2764939"/>
              <a:gd name="connsiteY94" fmla="*/ 1379050 h 1573553"/>
              <a:gd name="connsiteX95" fmla="*/ 1456773 w 2764939"/>
              <a:gd name="connsiteY95" fmla="*/ 1390956 h 1573553"/>
              <a:gd name="connsiteX96" fmla="*/ 1471062 w 2764939"/>
              <a:gd name="connsiteY96" fmla="*/ 1429056 h 1573553"/>
              <a:gd name="connsiteX97" fmla="*/ 1440104 w 2764939"/>
              <a:gd name="connsiteY97" fmla="*/ 1443343 h 1573553"/>
              <a:gd name="connsiteX98" fmla="*/ 1413912 w 2764939"/>
              <a:gd name="connsiteY98" fmla="*/ 1457630 h 1573553"/>
              <a:gd name="connsiteX99" fmla="*/ 1397241 w 2764939"/>
              <a:gd name="connsiteY99" fmla="*/ 1450487 h 1573553"/>
              <a:gd name="connsiteX100" fmla="*/ 1351998 w 2764939"/>
              <a:gd name="connsiteY100" fmla="*/ 1388575 h 1573553"/>
              <a:gd name="connsiteX101" fmla="*/ 1306756 w 2764939"/>
              <a:gd name="connsiteY101" fmla="*/ 1355237 h 1573553"/>
              <a:gd name="connsiteX102" fmla="*/ 1328187 w 2764939"/>
              <a:gd name="connsiteY102" fmla="*/ 1338568 h 1573553"/>
              <a:gd name="connsiteX103" fmla="*/ 1349618 w 2764939"/>
              <a:gd name="connsiteY103" fmla="*/ 1298087 h 1573553"/>
              <a:gd name="connsiteX104" fmla="*/ 1335329 w 2764939"/>
              <a:gd name="connsiteY104" fmla="*/ 1286181 h 1573553"/>
              <a:gd name="connsiteX105" fmla="*/ 1297231 w 2764939"/>
              <a:gd name="connsiteY105" fmla="*/ 1288562 h 1573553"/>
              <a:gd name="connsiteX106" fmla="*/ 1221031 w 2764939"/>
              <a:gd name="connsiteY106" fmla="*/ 1245700 h 1573553"/>
              <a:gd name="connsiteX107" fmla="*/ 1178166 w 2764939"/>
              <a:gd name="connsiteY107" fmla="*/ 1226650 h 1573553"/>
              <a:gd name="connsiteX108" fmla="*/ 1168643 w 2764939"/>
              <a:gd name="connsiteY108" fmla="*/ 1226650 h 1573553"/>
              <a:gd name="connsiteX109" fmla="*/ 1156737 w 2764939"/>
              <a:gd name="connsiteY109" fmla="*/ 1162356 h 1573553"/>
              <a:gd name="connsiteX110" fmla="*/ 1168643 w 2764939"/>
              <a:gd name="connsiteY110" fmla="*/ 1098062 h 1573553"/>
              <a:gd name="connsiteX111" fmla="*/ 1137687 w 2764939"/>
              <a:gd name="connsiteY111" fmla="*/ 1064725 h 1573553"/>
              <a:gd name="connsiteX112" fmla="*/ 1085300 w 2764939"/>
              <a:gd name="connsiteY112" fmla="*/ 1040912 h 1573553"/>
              <a:gd name="connsiteX113" fmla="*/ 1111493 w 2764939"/>
              <a:gd name="connsiteY113" fmla="*/ 1017100 h 1573553"/>
              <a:gd name="connsiteX114" fmla="*/ 1156737 w 2764939"/>
              <a:gd name="connsiteY114" fmla="*/ 1021862 h 1573553"/>
              <a:gd name="connsiteX115" fmla="*/ 1151975 w 2764939"/>
              <a:gd name="connsiteY115" fmla="*/ 974237 h 1573553"/>
              <a:gd name="connsiteX116" fmla="*/ 1123400 w 2764939"/>
              <a:gd name="connsiteY116" fmla="*/ 969475 h 1573553"/>
              <a:gd name="connsiteX117" fmla="*/ 1128162 w 2764939"/>
              <a:gd name="connsiteY117" fmla="*/ 921850 h 1573553"/>
              <a:gd name="connsiteX118" fmla="*/ 1097206 w 2764939"/>
              <a:gd name="connsiteY118" fmla="*/ 907562 h 1573553"/>
              <a:gd name="connsiteX119" fmla="*/ 1099587 w 2764939"/>
              <a:gd name="connsiteY119" fmla="*/ 871843 h 1573553"/>
              <a:gd name="connsiteX120" fmla="*/ 1051962 w 2764939"/>
              <a:gd name="connsiteY120" fmla="*/ 857556 h 1573553"/>
              <a:gd name="connsiteX121" fmla="*/ 1032912 w 2764939"/>
              <a:gd name="connsiteY121" fmla="*/ 878987 h 1573553"/>
              <a:gd name="connsiteX122" fmla="*/ 1004335 w 2764939"/>
              <a:gd name="connsiteY122" fmla="*/ 881368 h 1573553"/>
              <a:gd name="connsiteX123" fmla="*/ 954331 w 2764939"/>
              <a:gd name="connsiteY123" fmla="*/ 886131 h 1573553"/>
              <a:gd name="connsiteX124" fmla="*/ 923375 w 2764939"/>
              <a:gd name="connsiteY124" fmla="*/ 907562 h 1573553"/>
              <a:gd name="connsiteX125" fmla="*/ 923375 w 2764939"/>
              <a:gd name="connsiteY125" fmla="*/ 876606 h 1573553"/>
              <a:gd name="connsiteX126" fmla="*/ 882893 w 2764939"/>
              <a:gd name="connsiteY126" fmla="*/ 871843 h 1573553"/>
              <a:gd name="connsiteX127" fmla="*/ 890035 w 2764939"/>
              <a:gd name="connsiteY127" fmla="*/ 893275 h 1573553"/>
              <a:gd name="connsiteX128" fmla="*/ 885275 w 2764939"/>
              <a:gd name="connsiteY128" fmla="*/ 912325 h 1573553"/>
              <a:gd name="connsiteX129" fmla="*/ 799550 w 2764939"/>
              <a:gd name="connsiteY129" fmla="*/ 859936 h 1573553"/>
              <a:gd name="connsiteX130" fmla="*/ 778118 w 2764939"/>
              <a:gd name="connsiteY130" fmla="*/ 826600 h 1573553"/>
              <a:gd name="connsiteX131" fmla="*/ 790025 w 2764939"/>
              <a:gd name="connsiteY131" fmla="*/ 786117 h 1573553"/>
              <a:gd name="connsiteX132" fmla="*/ 759068 w 2764939"/>
              <a:gd name="connsiteY132" fmla="*/ 781356 h 1573553"/>
              <a:gd name="connsiteX133" fmla="*/ 711443 w 2764939"/>
              <a:gd name="connsiteY133" fmla="*/ 795643 h 1573553"/>
              <a:gd name="connsiteX134" fmla="*/ 701918 w 2764939"/>
              <a:gd name="connsiteY134" fmla="*/ 809931 h 1573553"/>
              <a:gd name="connsiteX135" fmla="*/ 678106 w 2764939"/>
              <a:gd name="connsiteY135" fmla="*/ 826600 h 1573553"/>
              <a:gd name="connsiteX136" fmla="*/ 670962 w 2764939"/>
              <a:gd name="connsiteY136" fmla="*/ 843268 h 1573553"/>
              <a:gd name="connsiteX137" fmla="*/ 630481 w 2764939"/>
              <a:gd name="connsiteY137" fmla="*/ 876606 h 1573553"/>
              <a:gd name="connsiteX138" fmla="*/ 632860 w 2764939"/>
              <a:gd name="connsiteY138" fmla="*/ 898037 h 1573553"/>
              <a:gd name="connsiteX139" fmla="*/ 647150 w 2764939"/>
              <a:gd name="connsiteY139" fmla="*/ 917087 h 1573553"/>
              <a:gd name="connsiteX140" fmla="*/ 570950 w 2764939"/>
              <a:gd name="connsiteY140" fmla="*/ 902800 h 1573553"/>
              <a:gd name="connsiteX141" fmla="*/ 537612 w 2764939"/>
              <a:gd name="connsiteY141" fmla="*/ 907562 h 1573553"/>
              <a:gd name="connsiteX142" fmla="*/ 585235 w 2764939"/>
              <a:gd name="connsiteY142" fmla="*/ 938518 h 1573553"/>
              <a:gd name="connsiteX143" fmla="*/ 609050 w 2764939"/>
              <a:gd name="connsiteY143" fmla="*/ 950425 h 1573553"/>
              <a:gd name="connsiteX144" fmla="*/ 635243 w 2764939"/>
              <a:gd name="connsiteY144" fmla="*/ 1002812 h 1573553"/>
              <a:gd name="connsiteX145" fmla="*/ 568566 w 2764939"/>
              <a:gd name="connsiteY145" fmla="*/ 1019481 h 1573553"/>
              <a:gd name="connsiteX146" fmla="*/ 547137 w 2764939"/>
              <a:gd name="connsiteY146" fmla="*/ 1031387 h 1573553"/>
              <a:gd name="connsiteX147" fmla="*/ 523323 w 2764939"/>
              <a:gd name="connsiteY147" fmla="*/ 1002812 h 1573553"/>
              <a:gd name="connsiteX148" fmla="*/ 499510 w 2764939"/>
              <a:gd name="connsiteY148" fmla="*/ 971856 h 1573553"/>
              <a:gd name="connsiteX149" fmla="*/ 501891 w 2764939"/>
              <a:gd name="connsiteY149" fmla="*/ 933756 h 1573553"/>
              <a:gd name="connsiteX150" fmla="*/ 499510 w 2764939"/>
              <a:gd name="connsiteY150" fmla="*/ 914706 h 1573553"/>
              <a:gd name="connsiteX151" fmla="*/ 518560 w 2764939"/>
              <a:gd name="connsiteY151" fmla="*/ 881368 h 1573553"/>
              <a:gd name="connsiteX152" fmla="*/ 478080 w 2764939"/>
              <a:gd name="connsiteY152" fmla="*/ 890893 h 1573553"/>
              <a:gd name="connsiteX153" fmla="*/ 449504 w 2764939"/>
              <a:gd name="connsiteY153" fmla="*/ 952806 h 1573553"/>
              <a:gd name="connsiteX154" fmla="*/ 442360 w 2764939"/>
              <a:gd name="connsiteY154" fmla="*/ 976618 h 1573553"/>
              <a:gd name="connsiteX155" fmla="*/ 411404 w 2764939"/>
              <a:gd name="connsiteY155" fmla="*/ 993287 h 1573553"/>
              <a:gd name="connsiteX156" fmla="*/ 363779 w 2764939"/>
              <a:gd name="connsiteY156" fmla="*/ 990906 h 1573553"/>
              <a:gd name="connsiteX157" fmla="*/ 356635 w 2764939"/>
              <a:gd name="connsiteY157" fmla="*/ 1007575 h 1573553"/>
              <a:gd name="connsiteX158" fmla="*/ 356635 w 2764939"/>
              <a:gd name="connsiteY158" fmla="*/ 1055200 h 1573553"/>
              <a:gd name="connsiteX159" fmla="*/ 297104 w 2764939"/>
              <a:gd name="connsiteY159" fmla="*/ 1059962 h 1573553"/>
              <a:gd name="connsiteX160" fmla="*/ 235191 w 2764939"/>
              <a:gd name="connsiteY160" fmla="*/ 1093300 h 1573553"/>
              <a:gd name="connsiteX161" fmla="*/ 237573 w 2764939"/>
              <a:gd name="connsiteY161" fmla="*/ 1121875 h 1573553"/>
              <a:gd name="connsiteX162" fmla="*/ 185186 w 2764939"/>
              <a:gd name="connsiteY162" fmla="*/ 1109968 h 1573553"/>
              <a:gd name="connsiteX163" fmla="*/ 151848 w 2764939"/>
              <a:gd name="connsiteY163" fmla="*/ 1117112 h 1573553"/>
              <a:gd name="connsiteX164" fmla="*/ 106604 w 2764939"/>
              <a:gd name="connsiteY164" fmla="*/ 1098062 h 1573553"/>
              <a:gd name="connsiteX165" fmla="*/ 89936 w 2764939"/>
              <a:gd name="connsiteY165" fmla="*/ 1098062 h 1573553"/>
              <a:gd name="connsiteX166" fmla="*/ 6592 w 2764939"/>
              <a:gd name="connsiteY166" fmla="*/ 1121875 h 1573553"/>
              <a:gd name="connsiteX167" fmla="*/ 8974 w 2764939"/>
              <a:gd name="connsiteY167" fmla="*/ 1074250 h 1573553"/>
              <a:gd name="connsiteX168" fmla="*/ 9816 w 2764939"/>
              <a:gd name="connsiteY16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697154 w 2764939"/>
              <a:gd name="connsiteY40" fmla="*/ 476556 h 1573553"/>
              <a:gd name="connsiteX41" fmla="*/ 775735 w 2764939"/>
              <a:gd name="connsiteY41" fmla="*/ 524181 h 1573553"/>
              <a:gd name="connsiteX42" fmla="*/ 820979 w 2764939"/>
              <a:gd name="connsiteY42" fmla="*/ 547993 h 1573553"/>
              <a:gd name="connsiteX43" fmla="*/ 887656 w 2764939"/>
              <a:gd name="connsiteY43" fmla="*/ 562280 h 1573553"/>
              <a:gd name="connsiteX44" fmla="*/ 932898 w 2764939"/>
              <a:gd name="connsiteY44" fmla="*/ 478937 h 1573553"/>
              <a:gd name="connsiteX45" fmla="*/ 961473 w 2764939"/>
              <a:gd name="connsiteY45" fmla="*/ 455125 h 1573553"/>
              <a:gd name="connsiteX46" fmla="*/ 963857 w 2764939"/>
              <a:gd name="connsiteY46" fmla="*/ 426549 h 1573553"/>
              <a:gd name="connsiteX47" fmla="*/ 892416 w 2764939"/>
              <a:gd name="connsiteY47" fmla="*/ 412262 h 1573553"/>
              <a:gd name="connsiteX48" fmla="*/ 863843 w 2764939"/>
              <a:gd name="connsiteY48" fmla="*/ 417024 h 1573553"/>
              <a:gd name="connsiteX49" fmla="*/ 828123 w 2764939"/>
              <a:gd name="connsiteY49" fmla="*/ 383687 h 1573553"/>
              <a:gd name="connsiteX50" fmla="*/ 851937 w 2764939"/>
              <a:gd name="connsiteY50" fmla="*/ 357491 h 1573553"/>
              <a:gd name="connsiteX51" fmla="*/ 959091 w 2764939"/>
              <a:gd name="connsiteY51" fmla="*/ 357493 h 1573553"/>
              <a:gd name="connsiteX52" fmla="*/ 1090060 w 2764939"/>
              <a:gd name="connsiteY52" fmla="*/ 436075 h 1573553"/>
              <a:gd name="connsiteX53" fmla="*/ 1113873 w 2764939"/>
              <a:gd name="connsiteY53" fmla="*/ 500368 h 1573553"/>
              <a:gd name="connsiteX54" fmla="*/ 1135304 w 2764939"/>
              <a:gd name="connsiteY54" fmla="*/ 512275 h 1573553"/>
              <a:gd name="connsiteX55" fmla="*/ 1132923 w 2764939"/>
              <a:gd name="connsiteY55" fmla="*/ 421787 h 1573553"/>
              <a:gd name="connsiteX56" fmla="*/ 1185312 w 2764939"/>
              <a:gd name="connsiteY56" fmla="*/ 340823 h 1573553"/>
              <a:gd name="connsiteX57" fmla="*/ 1499302 w 2764939"/>
              <a:gd name="connsiteY57" fmla="*/ 250164 h 1573553"/>
              <a:gd name="connsiteX58" fmla="*/ 1640131 w 2764939"/>
              <a:gd name="connsiteY58" fmla="*/ 188423 h 1573553"/>
              <a:gd name="connsiteX59" fmla="*/ 1794912 w 2764939"/>
              <a:gd name="connsiteY59" fmla="*/ 183660 h 1573553"/>
              <a:gd name="connsiteX60" fmla="*/ 1866350 w 2764939"/>
              <a:gd name="connsiteY60" fmla="*/ 309866 h 1573553"/>
              <a:gd name="connsiteX61" fmla="*/ 2028275 w 2764939"/>
              <a:gd name="connsiteY61" fmla="*/ 271766 h 1573553"/>
              <a:gd name="connsiteX62" fmla="*/ 1933025 w 2764939"/>
              <a:gd name="connsiteY62" fmla="*/ 359873 h 1573553"/>
              <a:gd name="connsiteX63" fmla="*/ 2047325 w 2764939"/>
              <a:gd name="connsiteY63" fmla="*/ 331298 h 1573553"/>
              <a:gd name="connsiteX64" fmla="*/ 2142574 w 2764939"/>
              <a:gd name="connsiteY64" fmla="*/ 271766 h 1573553"/>
              <a:gd name="connsiteX65" fmla="*/ 2066375 w 2764939"/>
              <a:gd name="connsiteY65" fmla="*/ 264623 h 1573553"/>
              <a:gd name="connsiteX66" fmla="*/ 2066375 w 2764939"/>
              <a:gd name="connsiteY66" fmla="*/ 202710 h 1573553"/>
              <a:gd name="connsiteX67" fmla="*/ 2116380 w 2764939"/>
              <a:gd name="connsiteY67" fmla="*/ 202710 h 1573553"/>
              <a:gd name="connsiteX68" fmla="*/ 2223536 w 2764939"/>
              <a:gd name="connsiteY68" fmla="*/ 97935 h 1573553"/>
              <a:gd name="connsiteX69" fmla="*/ 2273542 w 2764939"/>
              <a:gd name="connsiteY69" fmla="*/ 305 h 1573553"/>
              <a:gd name="connsiteX70" fmla="*/ 2237824 w 2764939"/>
              <a:gd name="connsiteY70" fmla="*/ 114604 h 1573553"/>
              <a:gd name="connsiteX71" fmla="*/ 2164006 w 2764939"/>
              <a:gd name="connsiteY71" fmla="*/ 193186 h 1573553"/>
              <a:gd name="connsiteX72" fmla="*/ 2333075 w 2764939"/>
              <a:gd name="connsiteY72" fmla="*/ 257480 h 1573553"/>
              <a:gd name="connsiteX73" fmla="*/ 2735505 w 2764939"/>
              <a:gd name="connsiteY73" fmla="*/ 205092 h 1573553"/>
              <a:gd name="connsiteX74" fmla="*/ 2698276 w 2764939"/>
              <a:gd name="connsiteY74" fmla="*/ 559163 h 1573553"/>
              <a:gd name="connsiteX75" fmla="*/ 2630731 w 2764939"/>
              <a:gd name="connsiteY75" fmla="*/ 967092 h 1573553"/>
              <a:gd name="connsiteX76" fmla="*/ 2461662 w 2764939"/>
              <a:gd name="connsiteY76" fmla="*/ 869462 h 1573553"/>
              <a:gd name="connsiteX77" fmla="*/ 2297356 w 2764939"/>
              <a:gd name="connsiteY77" fmla="*/ 926612 h 1573553"/>
              <a:gd name="connsiteX78" fmla="*/ 2275925 w 2764939"/>
              <a:gd name="connsiteY78" fmla="*/ 1062342 h 1573553"/>
              <a:gd name="connsiteX79" fmla="*/ 2042562 w 2764939"/>
              <a:gd name="connsiteY79" fmla="*/ 1148067 h 1573553"/>
              <a:gd name="connsiteX80" fmla="*/ 2021131 w 2764939"/>
              <a:gd name="connsiteY80" fmla="*/ 1238556 h 1573553"/>
              <a:gd name="connsiteX81" fmla="*/ 1954456 w 2764939"/>
              <a:gd name="connsiteY81" fmla="*/ 1309993 h 1573553"/>
              <a:gd name="connsiteX82" fmla="*/ 2013987 w 2764939"/>
              <a:gd name="connsiteY82" fmla="*/ 1350474 h 1573553"/>
              <a:gd name="connsiteX83" fmla="*/ 1921118 w 2764939"/>
              <a:gd name="connsiteY83" fmla="*/ 1450487 h 1573553"/>
              <a:gd name="connsiteX84" fmla="*/ 1899687 w 2764939"/>
              <a:gd name="connsiteY84" fmla="*/ 1533831 h 1573553"/>
              <a:gd name="connsiteX85" fmla="*/ 1808865 w 2764939"/>
              <a:gd name="connsiteY85" fmla="*/ 1573012 h 1573553"/>
              <a:gd name="connsiteX86" fmla="*/ 1728235 w 2764939"/>
              <a:gd name="connsiteY86" fmla="*/ 1557643 h 1573553"/>
              <a:gd name="connsiteX87" fmla="*/ 1702041 w 2764939"/>
              <a:gd name="connsiteY87" fmla="*/ 1571931 h 1573553"/>
              <a:gd name="connsiteX88" fmla="*/ 1647275 w 2764939"/>
              <a:gd name="connsiteY88" fmla="*/ 1543356 h 1573553"/>
              <a:gd name="connsiteX89" fmla="*/ 1606791 w 2764939"/>
              <a:gd name="connsiteY89" fmla="*/ 1507637 h 1573553"/>
              <a:gd name="connsiteX90" fmla="*/ 1563931 w 2764939"/>
              <a:gd name="connsiteY90" fmla="*/ 1479061 h 1573553"/>
              <a:gd name="connsiteX91" fmla="*/ 1592504 w 2764939"/>
              <a:gd name="connsiteY91" fmla="*/ 1455250 h 1573553"/>
              <a:gd name="connsiteX92" fmla="*/ 1580598 w 2764939"/>
              <a:gd name="connsiteY92" fmla="*/ 1438581 h 1573553"/>
              <a:gd name="connsiteX93" fmla="*/ 1518685 w 2764939"/>
              <a:gd name="connsiteY93" fmla="*/ 1426675 h 1573553"/>
              <a:gd name="connsiteX94" fmla="*/ 1499635 w 2764939"/>
              <a:gd name="connsiteY94" fmla="*/ 1402862 h 1573553"/>
              <a:gd name="connsiteX95" fmla="*/ 1461537 w 2764939"/>
              <a:gd name="connsiteY95" fmla="*/ 1379050 h 1573553"/>
              <a:gd name="connsiteX96" fmla="*/ 1456773 w 2764939"/>
              <a:gd name="connsiteY96" fmla="*/ 1390956 h 1573553"/>
              <a:gd name="connsiteX97" fmla="*/ 1471062 w 2764939"/>
              <a:gd name="connsiteY97" fmla="*/ 1429056 h 1573553"/>
              <a:gd name="connsiteX98" fmla="*/ 1440104 w 2764939"/>
              <a:gd name="connsiteY98" fmla="*/ 1443343 h 1573553"/>
              <a:gd name="connsiteX99" fmla="*/ 1413912 w 2764939"/>
              <a:gd name="connsiteY99" fmla="*/ 1457630 h 1573553"/>
              <a:gd name="connsiteX100" fmla="*/ 1397241 w 2764939"/>
              <a:gd name="connsiteY100" fmla="*/ 1450487 h 1573553"/>
              <a:gd name="connsiteX101" fmla="*/ 1351998 w 2764939"/>
              <a:gd name="connsiteY101" fmla="*/ 1388575 h 1573553"/>
              <a:gd name="connsiteX102" fmla="*/ 1306756 w 2764939"/>
              <a:gd name="connsiteY102" fmla="*/ 1355237 h 1573553"/>
              <a:gd name="connsiteX103" fmla="*/ 1328187 w 2764939"/>
              <a:gd name="connsiteY103" fmla="*/ 1338568 h 1573553"/>
              <a:gd name="connsiteX104" fmla="*/ 1349618 w 2764939"/>
              <a:gd name="connsiteY104" fmla="*/ 1298087 h 1573553"/>
              <a:gd name="connsiteX105" fmla="*/ 1335329 w 2764939"/>
              <a:gd name="connsiteY105" fmla="*/ 1286181 h 1573553"/>
              <a:gd name="connsiteX106" fmla="*/ 1297231 w 2764939"/>
              <a:gd name="connsiteY106" fmla="*/ 1288562 h 1573553"/>
              <a:gd name="connsiteX107" fmla="*/ 1221031 w 2764939"/>
              <a:gd name="connsiteY107" fmla="*/ 1245700 h 1573553"/>
              <a:gd name="connsiteX108" fmla="*/ 1178166 w 2764939"/>
              <a:gd name="connsiteY108" fmla="*/ 1226650 h 1573553"/>
              <a:gd name="connsiteX109" fmla="*/ 1168643 w 2764939"/>
              <a:gd name="connsiteY109" fmla="*/ 1226650 h 1573553"/>
              <a:gd name="connsiteX110" fmla="*/ 1156737 w 2764939"/>
              <a:gd name="connsiteY110" fmla="*/ 1162356 h 1573553"/>
              <a:gd name="connsiteX111" fmla="*/ 1168643 w 2764939"/>
              <a:gd name="connsiteY111" fmla="*/ 1098062 h 1573553"/>
              <a:gd name="connsiteX112" fmla="*/ 1137687 w 2764939"/>
              <a:gd name="connsiteY112" fmla="*/ 1064725 h 1573553"/>
              <a:gd name="connsiteX113" fmla="*/ 1085300 w 2764939"/>
              <a:gd name="connsiteY113" fmla="*/ 1040912 h 1573553"/>
              <a:gd name="connsiteX114" fmla="*/ 1111493 w 2764939"/>
              <a:gd name="connsiteY114" fmla="*/ 1017100 h 1573553"/>
              <a:gd name="connsiteX115" fmla="*/ 1156737 w 2764939"/>
              <a:gd name="connsiteY115" fmla="*/ 1021862 h 1573553"/>
              <a:gd name="connsiteX116" fmla="*/ 1151975 w 2764939"/>
              <a:gd name="connsiteY116" fmla="*/ 974237 h 1573553"/>
              <a:gd name="connsiteX117" fmla="*/ 1123400 w 2764939"/>
              <a:gd name="connsiteY117" fmla="*/ 969475 h 1573553"/>
              <a:gd name="connsiteX118" fmla="*/ 1128162 w 2764939"/>
              <a:gd name="connsiteY118" fmla="*/ 921850 h 1573553"/>
              <a:gd name="connsiteX119" fmla="*/ 1097206 w 2764939"/>
              <a:gd name="connsiteY119" fmla="*/ 907562 h 1573553"/>
              <a:gd name="connsiteX120" fmla="*/ 1099587 w 2764939"/>
              <a:gd name="connsiteY120" fmla="*/ 871843 h 1573553"/>
              <a:gd name="connsiteX121" fmla="*/ 1051962 w 2764939"/>
              <a:gd name="connsiteY121" fmla="*/ 857556 h 1573553"/>
              <a:gd name="connsiteX122" fmla="*/ 1032912 w 2764939"/>
              <a:gd name="connsiteY122" fmla="*/ 878987 h 1573553"/>
              <a:gd name="connsiteX123" fmla="*/ 1004335 w 2764939"/>
              <a:gd name="connsiteY123" fmla="*/ 881368 h 1573553"/>
              <a:gd name="connsiteX124" fmla="*/ 954331 w 2764939"/>
              <a:gd name="connsiteY124" fmla="*/ 886131 h 1573553"/>
              <a:gd name="connsiteX125" fmla="*/ 923375 w 2764939"/>
              <a:gd name="connsiteY125" fmla="*/ 907562 h 1573553"/>
              <a:gd name="connsiteX126" fmla="*/ 923375 w 2764939"/>
              <a:gd name="connsiteY126" fmla="*/ 876606 h 1573553"/>
              <a:gd name="connsiteX127" fmla="*/ 882893 w 2764939"/>
              <a:gd name="connsiteY127" fmla="*/ 871843 h 1573553"/>
              <a:gd name="connsiteX128" fmla="*/ 890035 w 2764939"/>
              <a:gd name="connsiteY128" fmla="*/ 893275 h 1573553"/>
              <a:gd name="connsiteX129" fmla="*/ 885275 w 2764939"/>
              <a:gd name="connsiteY129" fmla="*/ 912325 h 1573553"/>
              <a:gd name="connsiteX130" fmla="*/ 799550 w 2764939"/>
              <a:gd name="connsiteY130" fmla="*/ 859936 h 1573553"/>
              <a:gd name="connsiteX131" fmla="*/ 778118 w 2764939"/>
              <a:gd name="connsiteY131" fmla="*/ 826600 h 1573553"/>
              <a:gd name="connsiteX132" fmla="*/ 790025 w 2764939"/>
              <a:gd name="connsiteY132" fmla="*/ 786117 h 1573553"/>
              <a:gd name="connsiteX133" fmla="*/ 759068 w 2764939"/>
              <a:gd name="connsiteY133" fmla="*/ 781356 h 1573553"/>
              <a:gd name="connsiteX134" fmla="*/ 711443 w 2764939"/>
              <a:gd name="connsiteY134" fmla="*/ 795643 h 1573553"/>
              <a:gd name="connsiteX135" fmla="*/ 701918 w 2764939"/>
              <a:gd name="connsiteY135" fmla="*/ 809931 h 1573553"/>
              <a:gd name="connsiteX136" fmla="*/ 678106 w 2764939"/>
              <a:gd name="connsiteY136" fmla="*/ 826600 h 1573553"/>
              <a:gd name="connsiteX137" fmla="*/ 670962 w 2764939"/>
              <a:gd name="connsiteY137" fmla="*/ 843268 h 1573553"/>
              <a:gd name="connsiteX138" fmla="*/ 630481 w 2764939"/>
              <a:gd name="connsiteY138" fmla="*/ 876606 h 1573553"/>
              <a:gd name="connsiteX139" fmla="*/ 632860 w 2764939"/>
              <a:gd name="connsiteY139" fmla="*/ 898037 h 1573553"/>
              <a:gd name="connsiteX140" fmla="*/ 647150 w 2764939"/>
              <a:gd name="connsiteY140" fmla="*/ 917087 h 1573553"/>
              <a:gd name="connsiteX141" fmla="*/ 570950 w 2764939"/>
              <a:gd name="connsiteY141" fmla="*/ 902800 h 1573553"/>
              <a:gd name="connsiteX142" fmla="*/ 537612 w 2764939"/>
              <a:gd name="connsiteY142" fmla="*/ 907562 h 1573553"/>
              <a:gd name="connsiteX143" fmla="*/ 585235 w 2764939"/>
              <a:gd name="connsiteY143" fmla="*/ 938518 h 1573553"/>
              <a:gd name="connsiteX144" fmla="*/ 609050 w 2764939"/>
              <a:gd name="connsiteY144" fmla="*/ 950425 h 1573553"/>
              <a:gd name="connsiteX145" fmla="*/ 635243 w 2764939"/>
              <a:gd name="connsiteY145" fmla="*/ 1002812 h 1573553"/>
              <a:gd name="connsiteX146" fmla="*/ 568566 w 2764939"/>
              <a:gd name="connsiteY146" fmla="*/ 1019481 h 1573553"/>
              <a:gd name="connsiteX147" fmla="*/ 547137 w 2764939"/>
              <a:gd name="connsiteY147" fmla="*/ 1031387 h 1573553"/>
              <a:gd name="connsiteX148" fmla="*/ 523323 w 2764939"/>
              <a:gd name="connsiteY148" fmla="*/ 1002812 h 1573553"/>
              <a:gd name="connsiteX149" fmla="*/ 499510 w 2764939"/>
              <a:gd name="connsiteY149" fmla="*/ 971856 h 1573553"/>
              <a:gd name="connsiteX150" fmla="*/ 501891 w 2764939"/>
              <a:gd name="connsiteY150" fmla="*/ 933756 h 1573553"/>
              <a:gd name="connsiteX151" fmla="*/ 499510 w 2764939"/>
              <a:gd name="connsiteY151" fmla="*/ 914706 h 1573553"/>
              <a:gd name="connsiteX152" fmla="*/ 518560 w 2764939"/>
              <a:gd name="connsiteY152" fmla="*/ 881368 h 1573553"/>
              <a:gd name="connsiteX153" fmla="*/ 478080 w 2764939"/>
              <a:gd name="connsiteY153" fmla="*/ 890893 h 1573553"/>
              <a:gd name="connsiteX154" fmla="*/ 449504 w 2764939"/>
              <a:gd name="connsiteY154" fmla="*/ 952806 h 1573553"/>
              <a:gd name="connsiteX155" fmla="*/ 442360 w 2764939"/>
              <a:gd name="connsiteY155" fmla="*/ 976618 h 1573553"/>
              <a:gd name="connsiteX156" fmla="*/ 411404 w 2764939"/>
              <a:gd name="connsiteY156" fmla="*/ 993287 h 1573553"/>
              <a:gd name="connsiteX157" fmla="*/ 363779 w 2764939"/>
              <a:gd name="connsiteY157" fmla="*/ 990906 h 1573553"/>
              <a:gd name="connsiteX158" fmla="*/ 356635 w 2764939"/>
              <a:gd name="connsiteY158" fmla="*/ 1007575 h 1573553"/>
              <a:gd name="connsiteX159" fmla="*/ 356635 w 2764939"/>
              <a:gd name="connsiteY159" fmla="*/ 1055200 h 1573553"/>
              <a:gd name="connsiteX160" fmla="*/ 297104 w 2764939"/>
              <a:gd name="connsiteY160" fmla="*/ 1059962 h 1573553"/>
              <a:gd name="connsiteX161" fmla="*/ 235191 w 2764939"/>
              <a:gd name="connsiteY161" fmla="*/ 1093300 h 1573553"/>
              <a:gd name="connsiteX162" fmla="*/ 237573 w 2764939"/>
              <a:gd name="connsiteY162" fmla="*/ 1121875 h 1573553"/>
              <a:gd name="connsiteX163" fmla="*/ 185186 w 2764939"/>
              <a:gd name="connsiteY163" fmla="*/ 1109968 h 1573553"/>
              <a:gd name="connsiteX164" fmla="*/ 151848 w 2764939"/>
              <a:gd name="connsiteY164" fmla="*/ 1117112 h 1573553"/>
              <a:gd name="connsiteX165" fmla="*/ 106604 w 2764939"/>
              <a:gd name="connsiteY165" fmla="*/ 1098062 h 1573553"/>
              <a:gd name="connsiteX166" fmla="*/ 89936 w 2764939"/>
              <a:gd name="connsiteY166" fmla="*/ 1098062 h 1573553"/>
              <a:gd name="connsiteX167" fmla="*/ 6592 w 2764939"/>
              <a:gd name="connsiteY167" fmla="*/ 1121875 h 1573553"/>
              <a:gd name="connsiteX168" fmla="*/ 8974 w 2764939"/>
              <a:gd name="connsiteY168" fmla="*/ 1074250 h 1573553"/>
              <a:gd name="connsiteX169" fmla="*/ 9816 w 2764939"/>
              <a:gd name="connsiteY16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59091 w 2764939"/>
              <a:gd name="connsiteY52" fmla="*/ 357493 h 1573553"/>
              <a:gd name="connsiteX53" fmla="*/ 1090060 w 2764939"/>
              <a:gd name="connsiteY53" fmla="*/ 436075 h 1573553"/>
              <a:gd name="connsiteX54" fmla="*/ 1113873 w 2764939"/>
              <a:gd name="connsiteY54" fmla="*/ 500368 h 1573553"/>
              <a:gd name="connsiteX55" fmla="*/ 1135304 w 2764939"/>
              <a:gd name="connsiteY55" fmla="*/ 512275 h 1573553"/>
              <a:gd name="connsiteX56" fmla="*/ 1132923 w 2764939"/>
              <a:gd name="connsiteY56" fmla="*/ 421787 h 1573553"/>
              <a:gd name="connsiteX57" fmla="*/ 1185312 w 2764939"/>
              <a:gd name="connsiteY57" fmla="*/ 340823 h 1573553"/>
              <a:gd name="connsiteX58" fmla="*/ 1499302 w 2764939"/>
              <a:gd name="connsiteY58" fmla="*/ 250164 h 1573553"/>
              <a:gd name="connsiteX59" fmla="*/ 1640131 w 2764939"/>
              <a:gd name="connsiteY59" fmla="*/ 188423 h 1573553"/>
              <a:gd name="connsiteX60" fmla="*/ 1794912 w 2764939"/>
              <a:gd name="connsiteY60" fmla="*/ 183660 h 1573553"/>
              <a:gd name="connsiteX61" fmla="*/ 1866350 w 2764939"/>
              <a:gd name="connsiteY61" fmla="*/ 309866 h 1573553"/>
              <a:gd name="connsiteX62" fmla="*/ 2028275 w 2764939"/>
              <a:gd name="connsiteY62" fmla="*/ 271766 h 1573553"/>
              <a:gd name="connsiteX63" fmla="*/ 1933025 w 2764939"/>
              <a:gd name="connsiteY63" fmla="*/ 359873 h 1573553"/>
              <a:gd name="connsiteX64" fmla="*/ 2047325 w 2764939"/>
              <a:gd name="connsiteY64" fmla="*/ 331298 h 1573553"/>
              <a:gd name="connsiteX65" fmla="*/ 2142574 w 2764939"/>
              <a:gd name="connsiteY65" fmla="*/ 271766 h 1573553"/>
              <a:gd name="connsiteX66" fmla="*/ 2066375 w 2764939"/>
              <a:gd name="connsiteY66" fmla="*/ 264623 h 1573553"/>
              <a:gd name="connsiteX67" fmla="*/ 2066375 w 2764939"/>
              <a:gd name="connsiteY67" fmla="*/ 202710 h 1573553"/>
              <a:gd name="connsiteX68" fmla="*/ 2116380 w 2764939"/>
              <a:gd name="connsiteY68" fmla="*/ 202710 h 1573553"/>
              <a:gd name="connsiteX69" fmla="*/ 2223536 w 2764939"/>
              <a:gd name="connsiteY69" fmla="*/ 97935 h 1573553"/>
              <a:gd name="connsiteX70" fmla="*/ 2273542 w 2764939"/>
              <a:gd name="connsiteY70" fmla="*/ 305 h 1573553"/>
              <a:gd name="connsiteX71" fmla="*/ 2237824 w 2764939"/>
              <a:gd name="connsiteY71" fmla="*/ 114604 h 1573553"/>
              <a:gd name="connsiteX72" fmla="*/ 2164006 w 2764939"/>
              <a:gd name="connsiteY72" fmla="*/ 193186 h 1573553"/>
              <a:gd name="connsiteX73" fmla="*/ 2333075 w 2764939"/>
              <a:gd name="connsiteY73" fmla="*/ 257480 h 1573553"/>
              <a:gd name="connsiteX74" fmla="*/ 2735505 w 2764939"/>
              <a:gd name="connsiteY74" fmla="*/ 205092 h 1573553"/>
              <a:gd name="connsiteX75" fmla="*/ 2698276 w 2764939"/>
              <a:gd name="connsiteY75" fmla="*/ 559163 h 1573553"/>
              <a:gd name="connsiteX76" fmla="*/ 2630731 w 2764939"/>
              <a:gd name="connsiteY76" fmla="*/ 967092 h 1573553"/>
              <a:gd name="connsiteX77" fmla="*/ 2461662 w 2764939"/>
              <a:gd name="connsiteY77" fmla="*/ 869462 h 1573553"/>
              <a:gd name="connsiteX78" fmla="*/ 2297356 w 2764939"/>
              <a:gd name="connsiteY78" fmla="*/ 926612 h 1573553"/>
              <a:gd name="connsiteX79" fmla="*/ 2275925 w 2764939"/>
              <a:gd name="connsiteY79" fmla="*/ 1062342 h 1573553"/>
              <a:gd name="connsiteX80" fmla="*/ 2042562 w 2764939"/>
              <a:gd name="connsiteY80" fmla="*/ 1148067 h 1573553"/>
              <a:gd name="connsiteX81" fmla="*/ 2021131 w 2764939"/>
              <a:gd name="connsiteY81" fmla="*/ 1238556 h 1573553"/>
              <a:gd name="connsiteX82" fmla="*/ 1954456 w 2764939"/>
              <a:gd name="connsiteY82" fmla="*/ 1309993 h 1573553"/>
              <a:gd name="connsiteX83" fmla="*/ 2013987 w 2764939"/>
              <a:gd name="connsiteY83" fmla="*/ 1350474 h 1573553"/>
              <a:gd name="connsiteX84" fmla="*/ 1921118 w 2764939"/>
              <a:gd name="connsiteY84" fmla="*/ 1450487 h 1573553"/>
              <a:gd name="connsiteX85" fmla="*/ 1899687 w 2764939"/>
              <a:gd name="connsiteY85" fmla="*/ 1533831 h 1573553"/>
              <a:gd name="connsiteX86" fmla="*/ 1808865 w 2764939"/>
              <a:gd name="connsiteY86" fmla="*/ 1573012 h 1573553"/>
              <a:gd name="connsiteX87" fmla="*/ 1728235 w 2764939"/>
              <a:gd name="connsiteY87" fmla="*/ 1557643 h 1573553"/>
              <a:gd name="connsiteX88" fmla="*/ 1702041 w 2764939"/>
              <a:gd name="connsiteY88" fmla="*/ 1571931 h 1573553"/>
              <a:gd name="connsiteX89" fmla="*/ 1647275 w 2764939"/>
              <a:gd name="connsiteY89" fmla="*/ 1543356 h 1573553"/>
              <a:gd name="connsiteX90" fmla="*/ 1606791 w 2764939"/>
              <a:gd name="connsiteY90" fmla="*/ 1507637 h 1573553"/>
              <a:gd name="connsiteX91" fmla="*/ 1563931 w 2764939"/>
              <a:gd name="connsiteY91" fmla="*/ 1479061 h 1573553"/>
              <a:gd name="connsiteX92" fmla="*/ 1592504 w 2764939"/>
              <a:gd name="connsiteY92" fmla="*/ 1455250 h 1573553"/>
              <a:gd name="connsiteX93" fmla="*/ 1580598 w 2764939"/>
              <a:gd name="connsiteY93" fmla="*/ 1438581 h 1573553"/>
              <a:gd name="connsiteX94" fmla="*/ 1518685 w 2764939"/>
              <a:gd name="connsiteY94" fmla="*/ 1426675 h 1573553"/>
              <a:gd name="connsiteX95" fmla="*/ 1499635 w 2764939"/>
              <a:gd name="connsiteY95" fmla="*/ 1402862 h 1573553"/>
              <a:gd name="connsiteX96" fmla="*/ 1461537 w 2764939"/>
              <a:gd name="connsiteY96" fmla="*/ 1379050 h 1573553"/>
              <a:gd name="connsiteX97" fmla="*/ 1456773 w 2764939"/>
              <a:gd name="connsiteY97" fmla="*/ 1390956 h 1573553"/>
              <a:gd name="connsiteX98" fmla="*/ 1471062 w 2764939"/>
              <a:gd name="connsiteY98" fmla="*/ 1429056 h 1573553"/>
              <a:gd name="connsiteX99" fmla="*/ 1440104 w 2764939"/>
              <a:gd name="connsiteY99" fmla="*/ 1443343 h 1573553"/>
              <a:gd name="connsiteX100" fmla="*/ 1413912 w 2764939"/>
              <a:gd name="connsiteY100" fmla="*/ 1457630 h 1573553"/>
              <a:gd name="connsiteX101" fmla="*/ 1397241 w 2764939"/>
              <a:gd name="connsiteY101" fmla="*/ 1450487 h 1573553"/>
              <a:gd name="connsiteX102" fmla="*/ 1351998 w 2764939"/>
              <a:gd name="connsiteY102" fmla="*/ 1388575 h 1573553"/>
              <a:gd name="connsiteX103" fmla="*/ 1306756 w 2764939"/>
              <a:gd name="connsiteY103" fmla="*/ 1355237 h 1573553"/>
              <a:gd name="connsiteX104" fmla="*/ 1328187 w 2764939"/>
              <a:gd name="connsiteY104" fmla="*/ 1338568 h 1573553"/>
              <a:gd name="connsiteX105" fmla="*/ 1349618 w 2764939"/>
              <a:gd name="connsiteY105" fmla="*/ 1298087 h 1573553"/>
              <a:gd name="connsiteX106" fmla="*/ 1335329 w 2764939"/>
              <a:gd name="connsiteY106" fmla="*/ 1286181 h 1573553"/>
              <a:gd name="connsiteX107" fmla="*/ 1297231 w 2764939"/>
              <a:gd name="connsiteY107" fmla="*/ 1288562 h 1573553"/>
              <a:gd name="connsiteX108" fmla="*/ 1221031 w 2764939"/>
              <a:gd name="connsiteY108" fmla="*/ 1245700 h 1573553"/>
              <a:gd name="connsiteX109" fmla="*/ 1178166 w 2764939"/>
              <a:gd name="connsiteY109" fmla="*/ 1226650 h 1573553"/>
              <a:gd name="connsiteX110" fmla="*/ 1168643 w 2764939"/>
              <a:gd name="connsiteY110" fmla="*/ 1226650 h 1573553"/>
              <a:gd name="connsiteX111" fmla="*/ 1156737 w 2764939"/>
              <a:gd name="connsiteY111" fmla="*/ 1162356 h 1573553"/>
              <a:gd name="connsiteX112" fmla="*/ 1168643 w 2764939"/>
              <a:gd name="connsiteY112" fmla="*/ 1098062 h 1573553"/>
              <a:gd name="connsiteX113" fmla="*/ 1137687 w 2764939"/>
              <a:gd name="connsiteY113" fmla="*/ 1064725 h 1573553"/>
              <a:gd name="connsiteX114" fmla="*/ 1085300 w 2764939"/>
              <a:gd name="connsiteY114" fmla="*/ 1040912 h 1573553"/>
              <a:gd name="connsiteX115" fmla="*/ 1111493 w 2764939"/>
              <a:gd name="connsiteY115" fmla="*/ 1017100 h 1573553"/>
              <a:gd name="connsiteX116" fmla="*/ 1156737 w 2764939"/>
              <a:gd name="connsiteY116" fmla="*/ 1021862 h 1573553"/>
              <a:gd name="connsiteX117" fmla="*/ 1151975 w 2764939"/>
              <a:gd name="connsiteY117" fmla="*/ 974237 h 1573553"/>
              <a:gd name="connsiteX118" fmla="*/ 1123400 w 2764939"/>
              <a:gd name="connsiteY118" fmla="*/ 969475 h 1573553"/>
              <a:gd name="connsiteX119" fmla="*/ 1128162 w 2764939"/>
              <a:gd name="connsiteY119" fmla="*/ 921850 h 1573553"/>
              <a:gd name="connsiteX120" fmla="*/ 1097206 w 2764939"/>
              <a:gd name="connsiteY120" fmla="*/ 907562 h 1573553"/>
              <a:gd name="connsiteX121" fmla="*/ 1099587 w 2764939"/>
              <a:gd name="connsiteY121" fmla="*/ 871843 h 1573553"/>
              <a:gd name="connsiteX122" fmla="*/ 1051962 w 2764939"/>
              <a:gd name="connsiteY122" fmla="*/ 857556 h 1573553"/>
              <a:gd name="connsiteX123" fmla="*/ 1032912 w 2764939"/>
              <a:gd name="connsiteY123" fmla="*/ 878987 h 1573553"/>
              <a:gd name="connsiteX124" fmla="*/ 1004335 w 2764939"/>
              <a:gd name="connsiteY124" fmla="*/ 881368 h 1573553"/>
              <a:gd name="connsiteX125" fmla="*/ 954331 w 2764939"/>
              <a:gd name="connsiteY125" fmla="*/ 886131 h 1573553"/>
              <a:gd name="connsiteX126" fmla="*/ 923375 w 2764939"/>
              <a:gd name="connsiteY126" fmla="*/ 907562 h 1573553"/>
              <a:gd name="connsiteX127" fmla="*/ 923375 w 2764939"/>
              <a:gd name="connsiteY127" fmla="*/ 876606 h 1573553"/>
              <a:gd name="connsiteX128" fmla="*/ 882893 w 2764939"/>
              <a:gd name="connsiteY128" fmla="*/ 871843 h 1573553"/>
              <a:gd name="connsiteX129" fmla="*/ 890035 w 2764939"/>
              <a:gd name="connsiteY129" fmla="*/ 893275 h 1573553"/>
              <a:gd name="connsiteX130" fmla="*/ 885275 w 2764939"/>
              <a:gd name="connsiteY130" fmla="*/ 912325 h 1573553"/>
              <a:gd name="connsiteX131" fmla="*/ 799550 w 2764939"/>
              <a:gd name="connsiteY131" fmla="*/ 859936 h 1573553"/>
              <a:gd name="connsiteX132" fmla="*/ 778118 w 2764939"/>
              <a:gd name="connsiteY132" fmla="*/ 826600 h 1573553"/>
              <a:gd name="connsiteX133" fmla="*/ 790025 w 2764939"/>
              <a:gd name="connsiteY133" fmla="*/ 786117 h 1573553"/>
              <a:gd name="connsiteX134" fmla="*/ 759068 w 2764939"/>
              <a:gd name="connsiteY134" fmla="*/ 781356 h 1573553"/>
              <a:gd name="connsiteX135" fmla="*/ 711443 w 2764939"/>
              <a:gd name="connsiteY135" fmla="*/ 795643 h 1573553"/>
              <a:gd name="connsiteX136" fmla="*/ 701918 w 2764939"/>
              <a:gd name="connsiteY136" fmla="*/ 809931 h 1573553"/>
              <a:gd name="connsiteX137" fmla="*/ 678106 w 2764939"/>
              <a:gd name="connsiteY137" fmla="*/ 826600 h 1573553"/>
              <a:gd name="connsiteX138" fmla="*/ 670962 w 2764939"/>
              <a:gd name="connsiteY138" fmla="*/ 843268 h 1573553"/>
              <a:gd name="connsiteX139" fmla="*/ 630481 w 2764939"/>
              <a:gd name="connsiteY139" fmla="*/ 876606 h 1573553"/>
              <a:gd name="connsiteX140" fmla="*/ 632860 w 2764939"/>
              <a:gd name="connsiteY140" fmla="*/ 898037 h 1573553"/>
              <a:gd name="connsiteX141" fmla="*/ 647150 w 2764939"/>
              <a:gd name="connsiteY141" fmla="*/ 917087 h 1573553"/>
              <a:gd name="connsiteX142" fmla="*/ 570950 w 2764939"/>
              <a:gd name="connsiteY142" fmla="*/ 902800 h 1573553"/>
              <a:gd name="connsiteX143" fmla="*/ 537612 w 2764939"/>
              <a:gd name="connsiteY143" fmla="*/ 907562 h 1573553"/>
              <a:gd name="connsiteX144" fmla="*/ 585235 w 2764939"/>
              <a:gd name="connsiteY144" fmla="*/ 938518 h 1573553"/>
              <a:gd name="connsiteX145" fmla="*/ 609050 w 2764939"/>
              <a:gd name="connsiteY145" fmla="*/ 950425 h 1573553"/>
              <a:gd name="connsiteX146" fmla="*/ 635243 w 2764939"/>
              <a:gd name="connsiteY146" fmla="*/ 1002812 h 1573553"/>
              <a:gd name="connsiteX147" fmla="*/ 568566 w 2764939"/>
              <a:gd name="connsiteY147" fmla="*/ 1019481 h 1573553"/>
              <a:gd name="connsiteX148" fmla="*/ 547137 w 2764939"/>
              <a:gd name="connsiteY148" fmla="*/ 1031387 h 1573553"/>
              <a:gd name="connsiteX149" fmla="*/ 523323 w 2764939"/>
              <a:gd name="connsiteY149" fmla="*/ 1002812 h 1573553"/>
              <a:gd name="connsiteX150" fmla="*/ 499510 w 2764939"/>
              <a:gd name="connsiteY150" fmla="*/ 971856 h 1573553"/>
              <a:gd name="connsiteX151" fmla="*/ 501891 w 2764939"/>
              <a:gd name="connsiteY151" fmla="*/ 933756 h 1573553"/>
              <a:gd name="connsiteX152" fmla="*/ 499510 w 2764939"/>
              <a:gd name="connsiteY152" fmla="*/ 914706 h 1573553"/>
              <a:gd name="connsiteX153" fmla="*/ 518560 w 2764939"/>
              <a:gd name="connsiteY153" fmla="*/ 881368 h 1573553"/>
              <a:gd name="connsiteX154" fmla="*/ 478080 w 2764939"/>
              <a:gd name="connsiteY154" fmla="*/ 890893 h 1573553"/>
              <a:gd name="connsiteX155" fmla="*/ 449504 w 2764939"/>
              <a:gd name="connsiteY155" fmla="*/ 952806 h 1573553"/>
              <a:gd name="connsiteX156" fmla="*/ 442360 w 2764939"/>
              <a:gd name="connsiteY156" fmla="*/ 976618 h 1573553"/>
              <a:gd name="connsiteX157" fmla="*/ 411404 w 2764939"/>
              <a:gd name="connsiteY157" fmla="*/ 993287 h 1573553"/>
              <a:gd name="connsiteX158" fmla="*/ 363779 w 2764939"/>
              <a:gd name="connsiteY158" fmla="*/ 990906 h 1573553"/>
              <a:gd name="connsiteX159" fmla="*/ 356635 w 2764939"/>
              <a:gd name="connsiteY159" fmla="*/ 1007575 h 1573553"/>
              <a:gd name="connsiteX160" fmla="*/ 356635 w 2764939"/>
              <a:gd name="connsiteY160" fmla="*/ 1055200 h 1573553"/>
              <a:gd name="connsiteX161" fmla="*/ 297104 w 2764939"/>
              <a:gd name="connsiteY161" fmla="*/ 1059962 h 1573553"/>
              <a:gd name="connsiteX162" fmla="*/ 235191 w 2764939"/>
              <a:gd name="connsiteY162" fmla="*/ 1093300 h 1573553"/>
              <a:gd name="connsiteX163" fmla="*/ 237573 w 2764939"/>
              <a:gd name="connsiteY163" fmla="*/ 1121875 h 1573553"/>
              <a:gd name="connsiteX164" fmla="*/ 185186 w 2764939"/>
              <a:gd name="connsiteY164" fmla="*/ 1109968 h 1573553"/>
              <a:gd name="connsiteX165" fmla="*/ 151848 w 2764939"/>
              <a:gd name="connsiteY165" fmla="*/ 1117112 h 1573553"/>
              <a:gd name="connsiteX166" fmla="*/ 106604 w 2764939"/>
              <a:gd name="connsiteY166" fmla="*/ 1098062 h 1573553"/>
              <a:gd name="connsiteX167" fmla="*/ 89936 w 2764939"/>
              <a:gd name="connsiteY167" fmla="*/ 1098062 h 1573553"/>
              <a:gd name="connsiteX168" fmla="*/ 6592 w 2764939"/>
              <a:gd name="connsiteY168" fmla="*/ 1121875 h 1573553"/>
              <a:gd name="connsiteX169" fmla="*/ 8974 w 2764939"/>
              <a:gd name="connsiteY169" fmla="*/ 1074250 h 1573553"/>
              <a:gd name="connsiteX170" fmla="*/ 9816 w 2764939"/>
              <a:gd name="connsiteY17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1090060 w 2764939"/>
              <a:gd name="connsiteY54" fmla="*/ 436075 h 1573553"/>
              <a:gd name="connsiteX55" fmla="*/ 1113873 w 2764939"/>
              <a:gd name="connsiteY55" fmla="*/ 500368 h 1573553"/>
              <a:gd name="connsiteX56" fmla="*/ 1135304 w 2764939"/>
              <a:gd name="connsiteY56" fmla="*/ 512275 h 1573553"/>
              <a:gd name="connsiteX57" fmla="*/ 1132923 w 2764939"/>
              <a:gd name="connsiteY57" fmla="*/ 421787 h 1573553"/>
              <a:gd name="connsiteX58" fmla="*/ 1185312 w 2764939"/>
              <a:gd name="connsiteY58" fmla="*/ 340823 h 1573553"/>
              <a:gd name="connsiteX59" fmla="*/ 1499302 w 2764939"/>
              <a:gd name="connsiteY59" fmla="*/ 250164 h 1573553"/>
              <a:gd name="connsiteX60" fmla="*/ 1640131 w 2764939"/>
              <a:gd name="connsiteY60" fmla="*/ 188423 h 1573553"/>
              <a:gd name="connsiteX61" fmla="*/ 1794912 w 2764939"/>
              <a:gd name="connsiteY61" fmla="*/ 183660 h 1573553"/>
              <a:gd name="connsiteX62" fmla="*/ 1866350 w 2764939"/>
              <a:gd name="connsiteY62" fmla="*/ 309866 h 1573553"/>
              <a:gd name="connsiteX63" fmla="*/ 2028275 w 2764939"/>
              <a:gd name="connsiteY63" fmla="*/ 271766 h 1573553"/>
              <a:gd name="connsiteX64" fmla="*/ 1933025 w 2764939"/>
              <a:gd name="connsiteY64" fmla="*/ 359873 h 1573553"/>
              <a:gd name="connsiteX65" fmla="*/ 2047325 w 2764939"/>
              <a:gd name="connsiteY65" fmla="*/ 331298 h 1573553"/>
              <a:gd name="connsiteX66" fmla="*/ 2142574 w 2764939"/>
              <a:gd name="connsiteY66" fmla="*/ 271766 h 1573553"/>
              <a:gd name="connsiteX67" fmla="*/ 2066375 w 2764939"/>
              <a:gd name="connsiteY67" fmla="*/ 264623 h 1573553"/>
              <a:gd name="connsiteX68" fmla="*/ 2066375 w 2764939"/>
              <a:gd name="connsiteY68" fmla="*/ 202710 h 1573553"/>
              <a:gd name="connsiteX69" fmla="*/ 2116380 w 2764939"/>
              <a:gd name="connsiteY69" fmla="*/ 202710 h 1573553"/>
              <a:gd name="connsiteX70" fmla="*/ 2223536 w 2764939"/>
              <a:gd name="connsiteY70" fmla="*/ 97935 h 1573553"/>
              <a:gd name="connsiteX71" fmla="*/ 2273542 w 2764939"/>
              <a:gd name="connsiteY71" fmla="*/ 305 h 1573553"/>
              <a:gd name="connsiteX72" fmla="*/ 2237824 w 2764939"/>
              <a:gd name="connsiteY72" fmla="*/ 114604 h 1573553"/>
              <a:gd name="connsiteX73" fmla="*/ 2164006 w 2764939"/>
              <a:gd name="connsiteY73" fmla="*/ 193186 h 1573553"/>
              <a:gd name="connsiteX74" fmla="*/ 2333075 w 2764939"/>
              <a:gd name="connsiteY74" fmla="*/ 257480 h 1573553"/>
              <a:gd name="connsiteX75" fmla="*/ 2735505 w 2764939"/>
              <a:gd name="connsiteY75" fmla="*/ 205092 h 1573553"/>
              <a:gd name="connsiteX76" fmla="*/ 2698276 w 2764939"/>
              <a:gd name="connsiteY76" fmla="*/ 559163 h 1573553"/>
              <a:gd name="connsiteX77" fmla="*/ 2630731 w 2764939"/>
              <a:gd name="connsiteY77" fmla="*/ 967092 h 1573553"/>
              <a:gd name="connsiteX78" fmla="*/ 2461662 w 2764939"/>
              <a:gd name="connsiteY78" fmla="*/ 869462 h 1573553"/>
              <a:gd name="connsiteX79" fmla="*/ 2297356 w 2764939"/>
              <a:gd name="connsiteY79" fmla="*/ 926612 h 1573553"/>
              <a:gd name="connsiteX80" fmla="*/ 2275925 w 2764939"/>
              <a:gd name="connsiteY80" fmla="*/ 1062342 h 1573553"/>
              <a:gd name="connsiteX81" fmla="*/ 2042562 w 2764939"/>
              <a:gd name="connsiteY81" fmla="*/ 1148067 h 1573553"/>
              <a:gd name="connsiteX82" fmla="*/ 2021131 w 2764939"/>
              <a:gd name="connsiteY82" fmla="*/ 1238556 h 1573553"/>
              <a:gd name="connsiteX83" fmla="*/ 1954456 w 2764939"/>
              <a:gd name="connsiteY83" fmla="*/ 1309993 h 1573553"/>
              <a:gd name="connsiteX84" fmla="*/ 2013987 w 2764939"/>
              <a:gd name="connsiteY84" fmla="*/ 1350474 h 1573553"/>
              <a:gd name="connsiteX85" fmla="*/ 1921118 w 2764939"/>
              <a:gd name="connsiteY85" fmla="*/ 1450487 h 1573553"/>
              <a:gd name="connsiteX86" fmla="*/ 1899687 w 2764939"/>
              <a:gd name="connsiteY86" fmla="*/ 1533831 h 1573553"/>
              <a:gd name="connsiteX87" fmla="*/ 1808865 w 2764939"/>
              <a:gd name="connsiteY87" fmla="*/ 1573012 h 1573553"/>
              <a:gd name="connsiteX88" fmla="*/ 1728235 w 2764939"/>
              <a:gd name="connsiteY88" fmla="*/ 1557643 h 1573553"/>
              <a:gd name="connsiteX89" fmla="*/ 1702041 w 2764939"/>
              <a:gd name="connsiteY89" fmla="*/ 1571931 h 1573553"/>
              <a:gd name="connsiteX90" fmla="*/ 1647275 w 2764939"/>
              <a:gd name="connsiteY90" fmla="*/ 1543356 h 1573553"/>
              <a:gd name="connsiteX91" fmla="*/ 1606791 w 2764939"/>
              <a:gd name="connsiteY91" fmla="*/ 1507637 h 1573553"/>
              <a:gd name="connsiteX92" fmla="*/ 1563931 w 2764939"/>
              <a:gd name="connsiteY92" fmla="*/ 1479061 h 1573553"/>
              <a:gd name="connsiteX93" fmla="*/ 1592504 w 2764939"/>
              <a:gd name="connsiteY93" fmla="*/ 1455250 h 1573553"/>
              <a:gd name="connsiteX94" fmla="*/ 1580598 w 2764939"/>
              <a:gd name="connsiteY94" fmla="*/ 1438581 h 1573553"/>
              <a:gd name="connsiteX95" fmla="*/ 1518685 w 2764939"/>
              <a:gd name="connsiteY95" fmla="*/ 1426675 h 1573553"/>
              <a:gd name="connsiteX96" fmla="*/ 1499635 w 2764939"/>
              <a:gd name="connsiteY96" fmla="*/ 1402862 h 1573553"/>
              <a:gd name="connsiteX97" fmla="*/ 1461537 w 2764939"/>
              <a:gd name="connsiteY97" fmla="*/ 1379050 h 1573553"/>
              <a:gd name="connsiteX98" fmla="*/ 1456773 w 2764939"/>
              <a:gd name="connsiteY98" fmla="*/ 1390956 h 1573553"/>
              <a:gd name="connsiteX99" fmla="*/ 1471062 w 2764939"/>
              <a:gd name="connsiteY99" fmla="*/ 1429056 h 1573553"/>
              <a:gd name="connsiteX100" fmla="*/ 1440104 w 2764939"/>
              <a:gd name="connsiteY100" fmla="*/ 1443343 h 1573553"/>
              <a:gd name="connsiteX101" fmla="*/ 1413912 w 2764939"/>
              <a:gd name="connsiteY101" fmla="*/ 1457630 h 1573553"/>
              <a:gd name="connsiteX102" fmla="*/ 1397241 w 2764939"/>
              <a:gd name="connsiteY102" fmla="*/ 1450487 h 1573553"/>
              <a:gd name="connsiteX103" fmla="*/ 1351998 w 2764939"/>
              <a:gd name="connsiteY103" fmla="*/ 1388575 h 1573553"/>
              <a:gd name="connsiteX104" fmla="*/ 1306756 w 2764939"/>
              <a:gd name="connsiteY104" fmla="*/ 1355237 h 1573553"/>
              <a:gd name="connsiteX105" fmla="*/ 1328187 w 2764939"/>
              <a:gd name="connsiteY105" fmla="*/ 1338568 h 1573553"/>
              <a:gd name="connsiteX106" fmla="*/ 1349618 w 2764939"/>
              <a:gd name="connsiteY106" fmla="*/ 1298087 h 1573553"/>
              <a:gd name="connsiteX107" fmla="*/ 1335329 w 2764939"/>
              <a:gd name="connsiteY107" fmla="*/ 1286181 h 1573553"/>
              <a:gd name="connsiteX108" fmla="*/ 1297231 w 2764939"/>
              <a:gd name="connsiteY108" fmla="*/ 1288562 h 1573553"/>
              <a:gd name="connsiteX109" fmla="*/ 1221031 w 2764939"/>
              <a:gd name="connsiteY109" fmla="*/ 1245700 h 1573553"/>
              <a:gd name="connsiteX110" fmla="*/ 1178166 w 2764939"/>
              <a:gd name="connsiteY110" fmla="*/ 1226650 h 1573553"/>
              <a:gd name="connsiteX111" fmla="*/ 1168643 w 2764939"/>
              <a:gd name="connsiteY111" fmla="*/ 1226650 h 1573553"/>
              <a:gd name="connsiteX112" fmla="*/ 1156737 w 2764939"/>
              <a:gd name="connsiteY112" fmla="*/ 1162356 h 1573553"/>
              <a:gd name="connsiteX113" fmla="*/ 1168643 w 2764939"/>
              <a:gd name="connsiteY113" fmla="*/ 1098062 h 1573553"/>
              <a:gd name="connsiteX114" fmla="*/ 1137687 w 2764939"/>
              <a:gd name="connsiteY114" fmla="*/ 1064725 h 1573553"/>
              <a:gd name="connsiteX115" fmla="*/ 1085300 w 2764939"/>
              <a:gd name="connsiteY115" fmla="*/ 1040912 h 1573553"/>
              <a:gd name="connsiteX116" fmla="*/ 1111493 w 2764939"/>
              <a:gd name="connsiteY116" fmla="*/ 1017100 h 1573553"/>
              <a:gd name="connsiteX117" fmla="*/ 1156737 w 2764939"/>
              <a:gd name="connsiteY117" fmla="*/ 1021862 h 1573553"/>
              <a:gd name="connsiteX118" fmla="*/ 1151975 w 2764939"/>
              <a:gd name="connsiteY118" fmla="*/ 974237 h 1573553"/>
              <a:gd name="connsiteX119" fmla="*/ 1123400 w 2764939"/>
              <a:gd name="connsiteY119" fmla="*/ 969475 h 1573553"/>
              <a:gd name="connsiteX120" fmla="*/ 1128162 w 2764939"/>
              <a:gd name="connsiteY120" fmla="*/ 921850 h 1573553"/>
              <a:gd name="connsiteX121" fmla="*/ 1097206 w 2764939"/>
              <a:gd name="connsiteY121" fmla="*/ 907562 h 1573553"/>
              <a:gd name="connsiteX122" fmla="*/ 1099587 w 2764939"/>
              <a:gd name="connsiteY122" fmla="*/ 871843 h 1573553"/>
              <a:gd name="connsiteX123" fmla="*/ 1051962 w 2764939"/>
              <a:gd name="connsiteY123" fmla="*/ 857556 h 1573553"/>
              <a:gd name="connsiteX124" fmla="*/ 1032912 w 2764939"/>
              <a:gd name="connsiteY124" fmla="*/ 878987 h 1573553"/>
              <a:gd name="connsiteX125" fmla="*/ 1004335 w 2764939"/>
              <a:gd name="connsiteY125" fmla="*/ 881368 h 1573553"/>
              <a:gd name="connsiteX126" fmla="*/ 954331 w 2764939"/>
              <a:gd name="connsiteY126" fmla="*/ 886131 h 1573553"/>
              <a:gd name="connsiteX127" fmla="*/ 923375 w 2764939"/>
              <a:gd name="connsiteY127" fmla="*/ 907562 h 1573553"/>
              <a:gd name="connsiteX128" fmla="*/ 923375 w 2764939"/>
              <a:gd name="connsiteY128" fmla="*/ 876606 h 1573553"/>
              <a:gd name="connsiteX129" fmla="*/ 882893 w 2764939"/>
              <a:gd name="connsiteY129" fmla="*/ 871843 h 1573553"/>
              <a:gd name="connsiteX130" fmla="*/ 890035 w 2764939"/>
              <a:gd name="connsiteY130" fmla="*/ 893275 h 1573553"/>
              <a:gd name="connsiteX131" fmla="*/ 885275 w 2764939"/>
              <a:gd name="connsiteY131" fmla="*/ 912325 h 1573553"/>
              <a:gd name="connsiteX132" fmla="*/ 799550 w 2764939"/>
              <a:gd name="connsiteY132" fmla="*/ 859936 h 1573553"/>
              <a:gd name="connsiteX133" fmla="*/ 778118 w 2764939"/>
              <a:gd name="connsiteY133" fmla="*/ 826600 h 1573553"/>
              <a:gd name="connsiteX134" fmla="*/ 790025 w 2764939"/>
              <a:gd name="connsiteY134" fmla="*/ 786117 h 1573553"/>
              <a:gd name="connsiteX135" fmla="*/ 759068 w 2764939"/>
              <a:gd name="connsiteY135" fmla="*/ 781356 h 1573553"/>
              <a:gd name="connsiteX136" fmla="*/ 711443 w 2764939"/>
              <a:gd name="connsiteY136" fmla="*/ 795643 h 1573553"/>
              <a:gd name="connsiteX137" fmla="*/ 701918 w 2764939"/>
              <a:gd name="connsiteY137" fmla="*/ 809931 h 1573553"/>
              <a:gd name="connsiteX138" fmla="*/ 678106 w 2764939"/>
              <a:gd name="connsiteY138" fmla="*/ 826600 h 1573553"/>
              <a:gd name="connsiteX139" fmla="*/ 670962 w 2764939"/>
              <a:gd name="connsiteY139" fmla="*/ 843268 h 1573553"/>
              <a:gd name="connsiteX140" fmla="*/ 630481 w 2764939"/>
              <a:gd name="connsiteY140" fmla="*/ 876606 h 1573553"/>
              <a:gd name="connsiteX141" fmla="*/ 632860 w 2764939"/>
              <a:gd name="connsiteY141" fmla="*/ 898037 h 1573553"/>
              <a:gd name="connsiteX142" fmla="*/ 647150 w 2764939"/>
              <a:gd name="connsiteY142" fmla="*/ 917087 h 1573553"/>
              <a:gd name="connsiteX143" fmla="*/ 570950 w 2764939"/>
              <a:gd name="connsiteY143" fmla="*/ 902800 h 1573553"/>
              <a:gd name="connsiteX144" fmla="*/ 537612 w 2764939"/>
              <a:gd name="connsiteY144" fmla="*/ 907562 h 1573553"/>
              <a:gd name="connsiteX145" fmla="*/ 585235 w 2764939"/>
              <a:gd name="connsiteY145" fmla="*/ 938518 h 1573553"/>
              <a:gd name="connsiteX146" fmla="*/ 609050 w 2764939"/>
              <a:gd name="connsiteY146" fmla="*/ 950425 h 1573553"/>
              <a:gd name="connsiteX147" fmla="*/ 635243 w 2764939"/>
              <a:gd name="connsiteY147" fmla="*/ 1002812 h 1573553"/>
              <a:gd name="connsiteX148" fmla="*/ 568566 w 2764939"/>
              <a:gd name="connsiteY148" fmla="*/ 1019481 h 1573553"/>
              <a:gd name="connsiteX149" fmla="*/ 547137 w 2764939"/>
              <a:gd name="connsiteY149" fmla="*/ 1031387 h 1573553"/>
              <a:gd name="connsiteX150" fmla="*/ 523323 w 2764939"/>
              <a:gd name="connsiteY150" fmla="*/ 1002812 h 1573553"/>
              <a:gd name="connsiteX151" fmla="*/ 499510 w 2764939"/>
              <a:gd name="connsiteY151" fmla="*/ 971856 h 1573553"/>
              <a:gd name="connsiteX152" fmla="*/ 501891 w 2764939"/>
              <a:gd name="connsiteY152" fmla="*/ 933756 h 1573553"/>
              <a:gd name="connsiteX153" fmla="*/ 499510 w 2764939"/>
              <a:gd name="connsiteY153" fmla="*/ 914706 h 1573553"/>
              <a:gd name="connsiteX154" fmla="*/ 518560 w 2764939"/>
              <a:gd name="connsiteY154" fmla="*/ 881368 h 1573553"/>
              <a:gd name="connsiteX155" fmla="*/ 478080 w 2764939"/>
              <a:gd name="connsiteY155" fmla="*/ 890893 h 1573553"/>
              <a:gd name="connsiteX156" fmla="*/ 449504 w 2764939"/>
              <a:gd name="connsiteY156" fmla="*/ 952806 h 1573553"/>
              <a:gd name="connsiteX157" fmla="*/ 442360 w 2764939"/>
              <a:gd name="connsiteY157" fmla="*/ 976618 h 1573553"/>
              <a:gd name="connsiteX158" fmla="*/ 411404 w 2764939"/>
              <a:gd name="connsiteY158" fmla="*/ 993287 h 1573553"/>
              <a:gd name="connsiteX159" fmla="*/ 363779 w 2764939"/>
              <a:gd name="connsiteY159" fmla="*/ 990906 h 1573553"/>
              <a:gd name="connsiteX160" fmla="*/ 356635 w 2764939"/>
              <a:gd name="connsiteY160" fmla="*/ 1007575 h 1573553"/>
              <a:gd name="connsiteX161" fmla="*/ 356635 w 2764939"/>
              <a:gd name="connsiteY161" fmla="*/ 1055200 h 1573553"/>
              <a:gd name="connsiteX162" fmla="*/ 297104 w 2764939"/>
              <a:gd name="connsiteY162" fmla="*/ 1059962 h 1573553"/>
              <a:gd name="connsiteX163" fmla="*/ 235191 w 2764939"/>
              <a:gd name="connsiteY163" fmla="*/ 1093300 h 1573553"/>
              <a:gd name="connsiteX164" fmla="*/ 237573 w 2764939"/>
              <a:gd name="connsiteY164" fmla="*/ 1121875 h 1573553"/>
              <a:gd name="connsiteX165" fmla="*/ 185186 w 2764939"/>
              <a:gd name="connsiteY165" fmla="*/ 1109968 h 1573553"/>
              <a:gd name="connsiteX166" fmla="*/ 151848 w 2764939"/>
              <a:gd name="connsiteY166" fmla="*/ 1117112 h 1573553"/>
              <a:gd name="connsiteX167" fmla="*/ 106604 w 2764939"/>
              <a:gd name="connsiteY167" fmla="*/ 1098062 h 1573553"/>
              <a:gd name="connsiteX168" fmla="*/ 89936 w 2764939"/>
              <a:gd name="connsiteY168" fmla="*/ 1098062 h 1573553"/>
              <a:gd name="connsiteX169" fmla="*/ 6592 w 2764939"/>
              <a:gd name="connsiteY169" fmla="*/ 1121875 h 1573553"/>
              <a:gd name="connsiteX170" fmla="*/ 8974 w 2764939"/>
              <a:gd name="connsiteY170" fmla="*/ 1074250 h 1573553"/>
              <a:gd name="connsiteX171" fmla="*/ 9816 w 2764939"/>
              <a:gd name="connsiteY17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85312 w 2764939"/>
              <a:gd name="connsiteY59" fmla="*/ 340823 h 1573553"/>
              <a:gd name="connsiteX60" fmla="*/ 1499302 w 2764939"/>
              <a:gd name="connsiteY60" fmla="*/ 250164 h 1573553"/>
              <a:gd name="connsiteX61" fmla="*/ 1640131 w 2764939"/>
              <a:gd name="connsiteY61" fmla="*/ 188423 h 1573553"/>
              <a:gd name="connsiteX62" fmla="*/ 1794912 w 2764939"/>
              <a:gd name="connsiteY62" fmla="*/ 183660 h 1573553"/>
              <a:gd name="connsiteX63" fmla="*/ 1866350 w 2764939"/>
              <a:gd name="connsiteY63" fmla="*/ 309866 h 1573553"/>
              <a:gd name="connsiteX64" fmla="*/ 2028275 w 2764939"/>
              <a:gd name="connsiteY64" fmla="*/ 271766 h 1573553"/>
              <a:gd name="connsiteX65" fmla="*/ 1933025 w 2764939"/>
              <a:gd name="connsiteY65" fmla="*/ 359873 h 1573553"/>
              <a:gd name="connsiteX66" fmla="*/ 2047325 w 2764939"/>
              <a:gd name="connsiteY66" fmla="*/ 331298 h 1573553"/>
              <a:gd name="connsiteX67" fmla="*/ 2142574 w 2764939"/>
              <a:gd name="connsiteY67" fmla="*/ 271766 h 1573553"/>
              <a:gd name="connsiteX68" fmla="*/ 2066375 w 2764939"/>
              <a:gd name="connsiteY68" fmla="*/ 264623 h 1573553"/>
              <a:gd name="connsiteX69" fmla="*/ 2066375 w 2764939"/>
              <a:gd name="connsiteY69" fmla="*/ 202710 h 1573553"/>
              <a:gd name="connsiteX70" fmla="*/ 2116380 w 2764939"/>
              <a:gd name="connsiteY70" fmla="*/ 202710 h 1573553"/>
              <a:gd name="connsiteX71" fmla="*/ 2223536 w 2764939"/>
              <a:gd name="connsiteY71" fmla="*/ 97935 h 1573553"/>
              <a:gd name="connsiteX72" fmla="*/ 2273542 w 2764939"/>
              <a:gd name="connsiteY72" fmla="*/ 305 h 1573553"/>
              <a:gd name="connsiteX73" fmla="*/ 2237824 w 2764939"/>
              <a:gd name="connsiteY73" fmla="*/ 114604 h 1573553"/>
              <a:gd name="connsiteX74" fmla="*/ 2164006 w 2764939"/>
              <a:gd name="connsiteY74" fmla="*/ 193186 h 1573553"/>
              <a:gd name="connsiteX75" fmla="*/ 2333075 w 2764939"/>
              <a:gd name="connsiteY75" fmla="*/ 257480 h 1573553"/>
              <a:gd name="connsiteX76" fmla="*/ 2735505 w 2764939"/>
              <a:gd name="connsiteY76" fmla="*/ 205092 h 1573553"/>
              <a:gd name="connsiteX77" fmla="*/ 2698276 w 2764939"/>
              <a:gd name="connsiteY77" fmla="*/ 559163 h 1573553"/>
              <a:gd name="connsiteX78" fmla="*/ 2630731 w 2764939"/>
              <a:gd name="connsiteY78" fmla="*/ 967092 h 1573553"/>
              <a:gd name="connsiteX79" fmla="*/ 2461662 w 2764939"/>
              <a:gd name="connsiteY79" fmla="*/ 869462 h 1573553"/>
              <a:gd name="connsiteX80" fmla="*/ 2297356 w 2764939"/>
              <a:gd name="connsiteY80" fmla="*/ 926612 h 1573553"/>
              <a:gd name="connsiteX81" fmla="*/ 2275925 w 2764939"/>
              <a:gd name="connsiteY81" fmla="*/ 1062342 h 1573553"/>
              <a:gd name="connsiteX82" fmla="*/ 2042562 w 2764939"/>
              <a:gd name="connsiteY82" fmla="*/ 1148067 h 1573553"/>
              <a:gd name="connsiteX83" fmla="*/ 2021131 w 2764939"/>
              <a:gd name="connsiteY83" fmla="*/ 1238556 h 1573553"/>
              <a:gd name="connsiteX84" fmla="*/ 1954456 w 2764939"/>
              <a:gd name="connsiteY84" fmla="*/ 1309993 h 1573553"/>
              <a:gd name="connsiteX85" fmla="*/ 2013987 w 2764939"/>
              <a:gd name="connsiteY85" fmla="*/ 1350474 h 1573553"/>
              <a:gd name="connsiteX86" fmla="*/ 1921118 w 2764939"/>
              <a:gd name="connsiteY86" fmla="*/ 1450487 h 1573553"/>
              <a:gd name="connsiteX87" fmla="*/ 1899687 w 2764939"/>
              <a:gd name="connsiteY87" fmla="*/ 1533831 h 1573553"/>
              <a:gd name="connsiteX88" fmla="*/ 1808865 w 2764939"/>
              <a:gd name="connsiteY88" fmla="*/ 1573012 h 1573553"/>
              <a:gd name="connsiteX89" fmla="*/ 1728235 w 2764939"/>
              <a:gd name="connsiteY89" fmla="*/ 1557643 h 1573553"/>
              <a:gd name="connsiteX90" fmla="*/ 1702041 w 2764939"/>
              <a:gd name="connsiteY90" fmla="*/ 1571931 h 1573553"/>
              <a:gd name="connsiteX91" fmla="*/ 1647275 w 2764939"/>
              <a:gd name="connsiteY91" fmla="*/ 1543356 h 1573553"/>
              <a:gd name="connsiteX92" fmla="*/ 1606791 w 2764939"/>
              <a:gd name="connsiteY92" fmla="*/ 1507637 h 1573553"/>
              <a:gd name="connsiteX93" fmla="*/ 1563931 w 2764939"/>
              <a:gd name="connsiteY93" fmla="*/ 1479061 h 1573553"/>
              <a:gd name="connsiteX94" fmla="*/ 1592504 w 2764939"/>
              <a:gd name="connsiteY94" fmla="*/ 1455250 h 1573553"/>
              <a:gd name="connsiteX95" fmla="*/ 1580598 w 2764939"/>
              <a:gd name="connsiteY95" fmla="*/ 1438581 h 1573553"/>
              <a:gd name="connsiteX96" fmla="*/ 1518685 w 2764939"/>
              <a:gd name="connsiteY96" fmla="*/ 1426675 h 1573553"/>
              <a:gd name="connsiteX97" fmla="*/ 1499635 w 2764939"/>
              <a:gd name="connsiteY97" fmla="*/ 1402862 h 1573553"/>
              <a:gd name="connsiteX98" fmla="*/ 1461537 w 2764939"/>
              <a:gd name="connsiteY98" fmla="*/ 1379050 h 1573553"/>
              <a:gd name="connsiteX99" fmla="*/ 1456773 w 2764939"/>
              <a:gd name="connsiteY99" fmla="*/ 1390956 h 1573553"/>
              <a:gd name="connsiteX100" fmla="*/ 1471062 w 2764939"/>
              <a:gd name="connsiteY100" fmla="*/ 1429056 h 1573553"/>
              <a:gd name="connsiteX101" fmla="*/ 1440104 w 2764939"/>
              <a:gd name="connsiteY101" fmla="*/ 1443343 h 1573553"/>
              <a:gd name="connsiteX102" fmla="*/ 1413912 w 2764939"/>
              <a:gd name="connsiteY102" fmla="*/ 1457630 h 1573553"/>
              <a:gd name="connsiteX103" fmla="*/ 1397241 w 2764939"/>
              <a:gd name="connsiteY103" fmla="*/ 1450487 h 1573553"/>
              <a:gd name="connsiteX104" fmla="*/ 1351998 w 2764939"/>
              <a:gd name="connsiteY104" fmla="*/ 1388575 h 1573553"/>
              <a:gd name="connsiteX105" fmla="*/ 1306756 w 2764939"/>
              <a:gd name="connsiteY105" fmla="*/ 1355237 h 1573553"/>
              <a:gd name="connsiteX106" fmla="*/ 1328187 w 2764939"/>
              <a:gd name="connsiteY106" fmla="*/ 1338568 h 1573553"/>
              <a:gd name="connsiteX107" fmla="*/ 1349618 w 2764939"/>
              <a:gd name="connsiteY107" fmla="*/ 1298087 h 1573553"/>
              <a:gd name="connsiteX108" fmla="*/ 1335329 w 2764939"/>
              <a:gd name="connsiteY108" fmla="*/ 1286181 h 1573553"/>
              <a:gd name="connsiteX109" fmla="*/ 1297231 w 2764939"/>
              <a:gd name="connsiteY109" fmla="*/ 1288562 h 1573553"/>
              <a:gd name="connsiteX110" fmla="*/ 1221031 w 2764939"/>
              <a:gd name="connsiteY110" fmla="*/ 1245700 h 1573553"/>
              <a:gd name="connsiteX111" fmla="*/ 1178166 w 2764939"/>
              <a:gd name="connsiteY111" fmla="*/ 1226650 h 1573553"/>
              <a:gd name="connsiteX112" fmla="*/ 1168643 w 2764939"/>
              <a:gd name="connsiteY112" fmla="*/ 1226650 h 1573553"/>
              <a:gd name="connsiteX113" fmla="*/ 1156737 w 2764939"/>
              <a:gd name="connsiteY113" fmla="*/ 1162356 h 1573553"/>
              <a:gd name="connsiteX114" fmla="*/ 1168643 w 2764939"/>
              <a:gd name="connsiteY114" fmla="*/ 1098062 h 1573553"/>
              <a:gd name="connsiteX115" fmla="*/ 1137687 w 2764939"/>
              <a:gd name="connsiteY115" fmla="*/ 1064725 h 1573553"/>
              <a:gd name="connsiteX116" fmla="*/ 1085300 w 2764939"/>
              <a:gd name="connsiteY116" fmla="*/ 1040912 h 1573553"/>
              <a:gd name="connsiteX117" fmla="*/ 1111493 w 2764939"/>
              <a:gd name="connsiteY117" fmla="*/ 1017100 h 1573553"/>
              <a:gd name="connsiteX118" fmla="*/ 1156737 w 2764939"/>
              <a:gd name="connsiteY118" fmla="*/ 1021862 h 1573553"/>
              <a:gd name="connsiteX119" fmla="*/ 1151975 w 2764939"/>
              <a:gd name="connsiteY119" fmla="*/ 974237 h 1573553"/>
              <a:gd name="connsiteX120" fmla="*/ 1123400 w 2764939"/>
              <a:gd name="connsiteY120" fmla="*/ 969475 h 1573553"/>
              <a:gd name="connsiteX121" fmla="*/ 1128162 w 2764939"/>
              <a:gd name="connsiteY121" fmla="*/ 921850 h 1573553"/>
              <a:gd name="connsiteX122" fmla="*/ 1097206 w 2764939"/>
              <a:gd name="connsiteY122" fmla="*/ 907562 h 1573553"/>
              <a:gd name="connsiteX123" fmla="*/ 1099587 w 2764939"/>
              <a:gd name="connsiteY123" fmla="*/ 871843 h 1573553"/>
              <a:gd name="connsiteX124" fmla="*/ 1051962 w 2764939"/>
              <a:gd name="connsiteY124" fmla="*/ 857556 h 1573553"/>
              <a:gd name="connsiteX125" fmla="*/ 1032912 w 2764939"/>
              <a:gd name="connsiteY125" fmla="*/ 878987 h 1573553"/>
              <a:gd name="connsiteX126" fmla="*/ 1004335 w 2764939"/>
              <a:gd name="connsiteY126" fmla="*/ 881368 h 1573553"/>
              <a:gd name="connsiteX127" fmla="*/ 954331 w 2764939"/>
              <a:gd name="connsiteY127" fmla="*/ 886131 h 1573553"/>
              <a:gd name="connsiteX128" fmla="*/ 923375 w 2764939"/>
              <a:gd name="connsiteY128" fmla="*/ 907562 h 1573553"/>
              <a:gd name="connsiteX129" fmla="*/ 923375 w 2764939"/>
              <a:gd name="connsiteY129" fmla="*/ 876606 h 1573553"/>
              <a:gd name="connsiteX130" fmla="*/ 882893 w 2764939"/>
              <a:gd name="connsiteY130" fmla="*/ 871843 h 1573553"/>
              <a:gd name="connsiteX131" fmla="*/ 890035 w 2764939"/>
              <a:gd name="connsiteY131" fmla="*/ 893275 h 1573553"/>
              <a:gd name="connsiteX132" fmla="*/ 885275 w 2764939"/>
              <a:gd name="connsiteY132" fmla="*/ 912325 h 1573553"/>
              <a:gd name="connsiteX133" fmla="*/ 799550 w 2764939"/>
              <a:gd name="connsiteY133" fmla="*/ 859936 h 1573553"/>
              <a:gd name="connsiteX134" fmla="*/ 778118 w 2764939"/>
              <a:gd name="connsiteY134" fmla="*/ 826600 h 1573553"/>
              <a:gd name="connsiteX135" fmla="*/ 790025 w 2764939"/>
              <a:gd name="connsiteY135" fmla="*/ 786117 h 1573553"/>
              <a:gd name="connsiteX136" fmla="*/ 759068 w 2764939"/>
              <a:gd name="connsiteY136" fmla="*/ 781356 h 1573553"/>
              <a:gd name="connsiteX137" fmla="*/ 711443 w 2764939"/>
              <a:gd name="connsiteY137" fmla="*/ 795643 h 1573553"/>
              <a:gd name="connsiteX138" fmla="*/ 701918 w 2764939"/>
              <a:gd name="connsiteY138" fmla="*/ 809931 h 1573553"/>
              <a:gd name="connsiteX139" fmla="*/ 678106 w 2764939"/>
              <a:gd name="connsiteY139" fmla="*/ 826600 h 1573553"/>
              <a:gd name="connsiteX140" fmla="*/ 670962 w 2764939"/>
              <a:gd name="connsiteY140" fmla="*/ 843268 h 1573553"/>
              <a:gd name="connsiteX141" fmla="*/ 630481 w 2764939"/>
              <a:gd name="connsiteY141" fmla="*/ 876606 h 1573553"/>
              <a:gd name="connsiteX142" fmla="*/ 632860 w 2764939"/>
              <a:gd name="connsiteY142" fmla="*/ 898037 h 1573553"/>
              <a:gd name="connsiteX143" fmla="*/ 647150 w 2764939"/>
              <a:gd name="connsiteY143" fmla="*/ 917087 h 1573553"/>
              <a:gd name="connsiteX144" fmla="*/ 570950 w 2764939"/>
              <a:gd name="connsiteY144" fmla="*/ 902800 h 1573553"/>
              <a:gd name="connsiteX145" fmla="*/ 537612 w 2764939"/>
              <a:gd name="connsiteY145" fmla="*/ 907562 h 1573553"/>
              <a:gd name="connsiteX146" fmla="*/ 585235 w 2764939"/>
              <a:gd name="connsiteY146" fmla="*/ 938518 h 1573553"/>
              <a:gd name="connsiteX147" fmla="*/ 609050 w 2764939"/>
              <a:gd name="connsiteY147" fmla="*/ 950425 h 1573553"/>
              <a:gd name="connsiteX148" fmla="*/ 635243 w 2764939"/>
              <a:gd name="connsiteY148" fmla="*/ 1002812 h 1573553"/>
              <a:gd name="connsiteX149" fmla="*/ 568566 w 2764939"/>
              <a:gd name="connsiteY149" fmla="*/ 1019481 h 1573553"/>
              <a:gd name="connsiteX150" fmla="*/ 547137 w 2764939"/>
              <a:gd name="connsiteY150" fmla="*/ 1031387 h 1573553"/>
              <a:gd name="connsiteX151" fmla="*/ 523323 w 2764939"/>
              <a:gd name="connsiteY151" fmla="*/ 1002812 h 1573553"/>
              <a:gd name="connsiteX152" fmla="*/ 499510 w 2764939"/>
              <a:gd name="connsiteY152" fmla="*/ 971856 h 1573553"/>
              <a:gd name="connsiteX153" fmla="*/ 501891 w 2764939"/>
              <a:gd name="connsiteY153" fmla="*/ 933756 h 1573553"/>
              <a:gd name="connsiteX154" fmla="*/ 499510 w 2764939"/>
              <a:gd name="connsiteY154" fmla="*/ 914706 h 1573553"/>
              <a:gd name="connsiteX155" fmla="*/ 518560 w 2764939"/>
              <a:gd name="connsiteY155" fmla="*/ 881368 h 1573553"/>
              <a:gd name="connsiteX156" fmla="*/ 478080 w 2764939"/>
              <a:gd name="connsiteY156" fmla="*/ 890893 h 1573553"/>
              <a:gd name="connsiteX157" fmla="*/ 449504 w 2764939"/>
              <a:gd name="connsiteY157" fmla="*/ 952806 h 1573553"/>
              <a:gd name="connsiteX158" fmla="*/ 442360 w 2764939"/>
              <a:gd name="connsiteY158" fmla="*/ 976618 h 1573553"/>
              <a:gd name="connsiteX159" fmla="*/ 411404 w 2764939"/>
              <a:gd name="connsiteY159" fmla="*/ 993287 h 1573553"/>
              <a:gd name="connsiteX160" fmla="*/ 363779 w 2764939"/>
              <a:gd name="connsiteY160" fmla="*/ 990906 h 1573553"/>
              <a:gd name="connsiteX161" fmla="*/ 356635 w 2764939"/>
              <a:gd name="connsiteY161" fmla="*/ 1007575 h 1573553"/>
              <a:gd name="connsiteX162" fmla="*/ 356635 w 2764939"/>
              <a:gd name="connsiteY162" fmla="*/ 1055200 h 1573553"/>
              <a:gd name="connsiteX163" fmla="*/ 297104 w 2764939"/>
              <a:gd name="connsiteY163" fmla="*/ 1059962 h 1573553"/>
              <a:gd name="connsiteX164" fmla="*/ 235191 w 2764939"/>
              <a:gd name="connsiteY164" fmla="*/ 1093300 h 1573553"/>
              <a:gd name="connsiteX165" fmla="*/ 237573 w 2764939"/>
              <a:gd name="connsiteY165" fmla="*/ 1121875 h 1573553"/>
              <a:gd name="connsiteX166" fmla="*/ 185186 w 2764939"/>
              <a:gd name="connsiteY166" fmla="*/ 1109968 h 1573553"/>
              <a:gd name="connsiteX167" fmla="*/ 151848 w 2764939"/>
              <a:gd name="connsiteY167" fmla="*/ 1117112 h 1573553"/>
              <a:gd name="connsiteX168" fmla="*/ 106604 w 2764939"/>
              <a:gd name="connsiteY168" fmla="*/ 1098062 h 1573553"/>
              <a:gd name="connsiteX169" fmla="*/ 89936 w 2764939"/>
              <a:gd name="connsiteY169" fmla="*/ 1098062 h 1573553"/>
              <a:gd name="connsiteX170" fmla="*/ 6592 w 2764939"/>
              <a:gd name="connsiteY170" fmla="*/ 1121875 h 1573553"/>
              <a:gd name="connsiteX171" fmla="*/ 8974 w 2764939"/>
              <a:gd name="connsiteY171" fmla="*/ 1074250 h 1573553"/>
              <a:gd name="connsiteX172" fmla="*/ 9816 w 2764939"/>
              <a:gd name="connsiteY17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85312 w 2764939"/>
              <a:gd name="connsiteY59" fmla="*/ 340823 h 1573553"/>
              <a:gd name="connsiteX60" fmla="*/ 1342473 w 2764939"/>
              <a:gd name="connsiteY60" fmla="*/ 317012 h 1573553"/>
              <a:gd name="connsiteX61" fmla="*/ 1499302 w 2764939"/>
              <a:gd name="connsiteY61" fmla="*/ 250164 h 1573553"/>
              <a:gd name="connsiteX62" fmla="*/ 1640131 w 2764939"/>
              <a:gd name="connsiteY62" fmla="*/ 188423 h 1573553"/>
              <a:gd name="connsiteX63" fmla="*/ 1794912 w 2764939"/>
              <a:gd name="connsiteY63" fmla="*/ 183660 h 1573553"/>
              <a:gd name="connsiteX64" fmla="*/ 1866350 w 2764939"/>
              <a:gd name="connsiteY64" fmla="*/ 309866 h 1573553"/>
              <a:gd name="connsiteX65" fmla="*/ 2028275 w 2764939"/>
              <a:gd name="connsiteY65" fmla="*/ 271766 h 1573553"/>
              <a:gd name="connsiteX66" fmla="*/ 1933025 w 2764939"/>
              <a:gd name="connsiteY66" fmla="*/ 359873 h 1573553"/>
              <a:gd name="connsiteX67" fmla="*/ 2047325 w 2764939"/>
              <a:gd name="connsiteY67" fmla="*/ 331298 h 1573553"/>
              <a:gd name="connsiteX68" fmla="*/ 2142574 w 2764939"/>
              <a:gd name="connsiteY68" fmla="*/ 271766 h 1573553"/>
              <a:gd name="connsiteX69" fmla="*/ 2066375 w 2764939"/>
              <a:gd name="connsiteY69" fmla="*/ 264623 h 1573553"/>
              <a:gd name="connsiteX70" fmla="*/ 2066375 w 2764939"/>
              <a:gd name="connsiteY70" fmla="*/ 202710 h 1573553"/>
              <a:gd name="connsiteX71" fmla="*/ 2116380 w 2764939"/>
              <a:gd name="connsiteY71" fmla="*/ 202710 h 1573553"/>
              <a:gd name="connsiteX72" fmla="*/ 2223536 w 2764939"/>
              <a:gd name="connsiteY72" fmla="*/ 97935 h 1573553"/>
              <a:gd name="connsiteX73" fmla="*/ 2273542 w 2764939"/>
              <a:gd name="connsiteY73" fmla="*/ 305 h 1573553"/>
              <a:gd name="connsiteX74" fmla="*/ 2237824 w 2764939"/>
              <a:gd name="connsiteY74" fmla="*/ 114604 h 1573553"/>
              <a:gd name="connsiteX75" fmla="*/ 2164006 w 2764939"/>
              <a:gd name="connsiteY75" fmla="*/ 193186 h 1573553"/>
              <a:gd name="connsiteX76" fmla="*/ 2333075 w 2764939"/>
              <a:gd name="connsiteY76" fmla="*/ 257480 h 1573553"/>
              <a:gd name="connsiteX77" fmla="*/ 2735505 w 2764939"/>
              <a:gd name="connsiteY77" fmla="*/ 205092 h 1573553"/>
              <a:gd name="connsiteX78" fmla="*/ 2698276 w 2764939"/>
              <a:gd name="connsiteY78" fmla="*/ 559163 h 1573553"/>
              <a:gd name="connsiteX79" fmla="*/ 2630731 w 2764939"/>
              <a:gd name="connsiteY79" fmla="*/ 967092 h 1573553"/>
              <a:gd name="connsiteX80" fmla="*/ 2461662 w 2764939"/>
              <a:gd name="connsiteY80" fmla="*/ 869462 h 1573553"/>
              <a:gd name="connsiteX81" fmla="*/ 2297356 w 2764939"/>
              <a:gd name="connsiteY81" fmla="*/ 926612 h 1573553"/>
              <a:gd name="connsiteX82" fmla="*/ 2275925 w 2764939"/>
              <a:gd name="connsiteY82" fmla="*/ 1062342 h 1573553"/>
              <a:gd name="connsiteX83" fmla="*/ 2042562 w 2764939"/>
              <a:gd name="connsiteY83" fmla="*/ 1148067 h 1573553"/>
              <a:gd name="connsiteX84" fmla="*/ 2021131 w 2764939"/>
              <a:gd name="connsiteY84" fmla="*/ 1238556 h 1573553"/>
              <a:gd name="connsiteX85" fmla="*/ 1954456 w 2764939"/>
              <a:gd name="connsiteY85" fmla="*/ 1309993 h 1573553"/>
              <a:gd name="connsiteX86" fmla="*/ 2013987 w 2764939"/>
              <a:gd name="connsiteY86" fmla="*/ 1350474 h 1573553"/>
              <a:gd name="connsiteX87" fmla="*/ 1921118 w 2764939"/>
              <a:gd name="connsiteY87" fmla="*/ 1450487 h 1573553"/>
              <a:gd name="connsiteX88" fmla="*/ 1899687 w 2764939"/>
              <a:gd name="connsiteY88" fmla="*/ 1533831 h 1573553"/>
              <a:gd name="connsiteX89" fmla="*/ 1808865 w 2764939"/>
              <a:gd name="connsiteY89" fmla="*/ 1573012 h 1573553"/>
              <a:gd name="connsiteX90" fmla="*/ 1728235 w 2764939"/>
              <a:gd name="connsiteY90" fmla="*/ 1557643 h 1573553"/>
              <a:gd name="connsiteX91" fmla="*/ 1702041 w 2764939"/>
              <a:gd name="connsiteY91" fmla="*/ 1571931 h 1573553"/>
              <a:gd name="connsiteX92" fmla="*/ 1647275 w 2764939"/>
              <a:gd name="connsiteY92" fmla="*/ 1543356 h 1573553"/>
              <a:gd name="connsiteX93" fmla="*/ 1606791 w 2764939"/>
              <a:gd name="connsiteY93" fmla="*/ 1507637 h 1573553"/>
              <a:gd name="connsiteX94" fmla="*/ 1563931 w 2764939"/>
              <a:gd name="connsiteY94" fmla="*/ 1479061 h 1573553"/>
              <a:gd name="connsiteX95" fmla="*/ 1592504 w 2764939"/>
              <a:gd name="connsiteY95" fmla="*/ 1455250 h 1573553"/>
              <a:gd name="connsiteX96" fmla="*/ 1580598 w 2764939"/>
              <a:gd name="connsiteY96" fmla="*/ 1438581 h 1573553"/>
              <a:gd name="connsiteX97" fmla="*/ 1518685 w 2764939"/>
              <a:gd name="connsiteY97" fmla="*/ 1426675 h 1573553"/>
              <a:gd name="connsiteX98" fmla="*/ 1499635 w 2764939"/>
              <a:gd name="connsiteY98" fmla="*/ 1402862 h 1573553"/>
              <a:gd name="connsiteX99" fmla="*/ 1461537 w 2764939"/>
              <a:gd name="connsiteY99" fmla="*/ 1379050 h 1573553"/>
              <a:gd name="connsiteX100" fmla="*/ 1456773 w 2764939"/>
              <a:gd name="connsiteY100" fmla="*/ 1390956 h 1573553"/>
              <a:gd name="connsiteX101" fmla="*/ 1471062 w 2764939"/>
              <a:gd name="connsiteY101" fmla="*/ 1429056 h 1573553"/>
              <a:gd name="connsiteX102" fmla="*/ 1440104 w 2764939"/>
              <a:gd name="connsiteY102" fmla="*/ 1443343 h 1573553"/>
              <a:gd name="connsiteX103" fmla="*/ 1413912 w 2764939"/>
              <a:gd name="connsiteY103" fmla="*/ 1457630 h 1573553"/>
              <a:gd name="connsiteX104" fmla="*/ 1397241 w 2764939"/>
              <a:gd name="connsiteY104" fmla="*/ 1450487 h 1573553"/>
              <a:gd name="connsiteX105" fmla="*/ 1351998 w 2764939"/>
              <a:gd name="connsiteY105" fmla="*/ 1388575 h 1573553"/>
              <a:gd name="connsiteX106" fmla="*/ 1306756 w 2764939"/>
              <a:gd name="connsiteY106" fmla="*/ 1355237 h 1573553"/>
              <a:gd name="connsiteX107" fmla="*/ 1328187 w 2764939"/>
              <a:gd name="connsiteY107" fmla="*/ 1338568 h 1573553"/>
              <a:gd name="connsiteX108" fmla="*/ 1349618 w 2764939"/>
              <a:gd name="connsiteY108" fmla="*/ 1298087 h 1573553"/>
              <a:gd name="connsiteX109" fmla="*/ 1335329 w 2764939"/>
              <a:gd name="connsiteY109" fmla="*/ 1286181 h 1573553"/>
              <a:gd name="connsiteX110" fmla="*/ 1297231 w 2764939"/>
              <a:gd name="connsiteY110" fmla="*/ 1288562 h 1573553"/>
              <a:gd name="connsiteX111" fmla="*/ 1221031 w 2764939"/>
              <a:gd name="connsiteY111" fmla="*/ 1245700 h 1573553"/>
              <a:gd name="connsiteX112" fmla="*/ 1178166 w 2764939"/>
              <a:gd name="connsiteY112" fmla="*/ 1226650 h 1573553"/>
              <a:gd name="connsiteX113" fmla="*/ 1168643 w 2764939"/>
              <a:gd name="connsiteY113" fmla="*/ 1226650 h 1573553"/>
              <a:gd name="connsiteX114" fmla="*/ 1156737 w 2764939"/>
              <a:gd name="connsiteY114" fmla="*/ 1162356 h 1573553"/>
              <a:gd name="connsiteX115" fmla="*/ 1168643 w 2764939"/>
              <a:gd name="connsiteY115" fmla="*/ 1098062 h 1573553"/>
              <a:gd name="connsiteX116" fmla="*/ 1137687 w 2764939"/>
              <a:gd name="connsiteY116" fmla="*/ 1064725 h 1573553"/>
              <a:gd name="connsiteX117" fmla="*/ 1085300 w 2764939"/>
              <a:gd name="connsiteY117" fmla="*/ 1040912 h 1573553"/>
              <a:gd name="connsiteX118" fmla="*/ 1111493 w 2764939"/>
              <a:gd name="connsiteY118" fmla="*/ 1017100 h 1573553"/>
              <a:gd name="connsiteX119" fmla="*/ 1156737 w 2764939"/>
              <a:gd name="connsiteY119" fmla="*/ 1021862 h 1573553"/>
              <a:gd name="connsiteX120" fmla="*/ 1151975 w 2764939"/>
              <a:gd name="connsiteY120" fmla="*/ 974237 h 1573553"/>
              <a:gd name="connsiteX121" fmla="*/ 1123400 w 2764939"/>
              <a:gd name="connsiteY121" fmla="*/ 969475 h 1573553"/>
              <a:gd name="connsiteX122" fmla="*/ 1128162 w 2764939"/>
              <a:gd name="connsiteY122" fmla="*/ 921850 h 1573553"/>
              <a:gd name="connsiteX123" fmla="*/ 1097206 w 2764939"/>
              <a:gd name="connsiteY123" fmla="*/ 907562 h 1573553"/>
              <a:gd name="connsiteX124" fmla="*/ 1099587 w 2764939"/>
              <a:gd name="connsiteY124" fmla="*/ 871843 h 1573553"/>
              <a:gd name="connsiteX125" fmla="*/ 1051962 w 2764939"/>
              <a:gd name="connsiteY125" fmla="*/ 857556 h 1573553"/>
              <a:gd name="connsiteX126" fmla="*/ 1032912 w 2764939"/>
              <a:gd name="connsiteY126" fmla="*/ 878987 h 1573553"/>
              <a:gd name="connsiteX127" fmla="*/ 1004335 w 2764939"/>
              <a:gd name="connsiteY127" fmla="*/ 881368 h 1573553"/>
              <a:gd name="connsiteX128" fmla="*/ 954331 w 2764939"/>
              <a:gd name="connsiteY128" fmla="*/ 886131 h 1573553"/>
              <a:gd name="connsiteX129" fmla="*/ 923375 w 2764939"/>
              <a:gd name="connsiteY129" fmla="*/ 907562 h 1573553"/>
              <a:gd name="connsiteX130" fmla="*/ 923375 w 2764939"/>
              <a:gd name="connsiteY130" fmla="*/ 876606 h 1573553"/>
              <a:gd name="connsiteX131" fmla="*/ 882893 w 2764939"/>
              <a:gd name="connsiteY131" fmla="*/ 871843 h 1573553"/>
              <a:gd name="connsiteX132" fmla="*/ 890035 w 2764939"/>
              <a:gd name="connsiteY132" fmla="*/ 893275 h 1573553"/>
              <a:gd name="connsiteX133" fmla="*/ 885275 w 2764939"/>
              <a:gd name="connsiteY133" fmla="*/ 912325 h 1573553"/>
              <a:gd name="connsiteX134" fmla="*/ 799550 w 2764939"/>
              <a:gd name="connsiteY134" fmla="*/ 859936 h 1573553"/>
              <a:gd name="connsiteX135" fmla="*/ 778118 w 2764939"/>
              <a:gd name="connsiteY135" fmla="*/ 826600 h 1573553"/>
              <a:gd name="connsiteX136" fmla="*/ 790025 w 2764939"/>
              <a:gd name="connsiteY136" fmla="*/ 786117 h 1573553"/>
              <a:gd name="connsiteX137" fmla="*/ 759068 w 2764939"/>
              <a:gd name="connsiteY137" fmla="*/ 781356 h 1573553"/>
              <a:gd name="connsiteX138" fmla="*/ 711443 w 2764939"/>
              <a:gd name="connsiteY138" fmla="*/ 795643 h 1573553"/>
              <a:gd name="connsiteX139" fmla="*/ 701918 w 2764939"/>
              <a:gd name="connsiteY139" fmla="*/ 809931 h 1573553"/>
              <a:gd name="connsiteX140" fmla="*/ 678106 w 2764939"/>
              <a:gd name="connsiteY140" fmla="*/ 826600 h 1573553"/>
              <a:gd name="connsiteX141" fmla="*/ 670962 w 2764939"/>
              <a:gd name="connsiteY141" fmla="*/ 843268 h 1573553"/>
              <a:gd name="connsiteX142" fmla="*/ 630481 w 2764939"/>
              <a:gd name="connsiteY142" fmla="*/ 876606 h 1573553"/>
              <a:gd name="connsiteX143" fmla="*/ 632860 w 2764939"/>
              <a:gd name="connsiteY143" fmla="*/ 898037 h 1573553"/>
              <a:gd name="connsiteX144" fmla="*/ 647150 w 2764939"/>
              <a:gd name="connsiteY144" fmla="*/ 917087 h 1573553"/>
              <a:gd name="connsiteX145" fmla="*/ 570950 w 2764939"/>
              <a:gd name="connsiteY145" fmla="*/ 902800 h 1573553"/>
              <a:gd name="connsiteX146" fmla="*/ 537612 w 2764939"/>
              <a:gd name="connsiteY146" fmla="*/ 907562 h 1573553"/>
              <a:gd name="connsiteX147" fmla="*/ 585235 w 2764939"/>
              <a:gd name="connsiteY147" fmla="*/ 938518 h 1573553"/>
              <a:gd name="connsiteX148" fmla="*/ 609050 w 2764939"/>
              <a:gd name="connsiteY148" fmla="*/ 950425 h 1573553"/>
              <a:gd name="connsiteX149" fmla="*/ 635243 w 2764939"/>
              <a:gd name="connsiteY149" fmla="*/ 1002812 h 1573553"/>
              <a:gd name="connsiteX150" fmla="*/ 568566 w 2764939"/>
              <a:gd name="connsiteY150" fmla="*/ 1019481 h 1573553"/>
              <a:gd name="connsiteX151" fmla="*/ 547137 w 2764939"/>
              <a:gd name="connsiteY151" fmla="*/ 1031387 h 1573553"/>
              <a:gd name="connsiteX152" fmla="*/ 523323 w 2764939"/>
              <a:gd name="connsiteY152" fmla="*/ 1002812 h 1573553"/>
              <a:gd name="connsiteX153" fmla="*/ 499510 w 2764939"/>
              <a:gd name="connsiteY153" fmla="*/ 971856 h 1573553"/>
              <a:gd name="connsiteX154" fmla="*/ 501891 w 2764939"/>
              <a:gd name="connsiteY154" fmla="*/ 933756 h 1573553"/>
              <a:gd name="connsiteX155" fmla="*/ 499510 w 2764939"/>
              <a:gd name="connsiteY155" fmla="*/ 914706 h 1573553"/>
              <a:gd name="connsiteX156" fmla="*/ 518560 w 2764939"/>
              <a:gd name="connsiteY156" fmla="*/ 881368 h 1573553"/>
              <a:gd name="connsiteX157" fmla="*/ 478080 w 2764939"/>
              <a:gd name="connsiteY157" fmla="*/ 890893 h 1573553"/>
              <a:gd name="connsiteX158" fmla="*/ 449504 w 2764939"/>
              <a:gd name="connsiteY158" fmla="*/ 952806 h 1573553"/>
              <a:gd name="connsiteX159" fmla="*/ 442360 w 2764939"/>
              <a:gd name="connsiteY159" fmla="*/ 976618 h 1573553"/>
              <a:gd name="connsiteX160" fmla="*/ 411404 w 2764939"/>
              <a:gd name="connsiteY160" fmla="*/ 993287 h 1573553"/>
              <a:gd name="connsiteX161" fmla="*/ 363779 w 2764939"/>
              <a:gd name="connsiteY161" fmla="*/ 990906 h 1573553"/>
              <a:gd name="connsiteX162" fmla="*/ 356635 w 2764939"/>
              <a:gd name="connsiteY162" fmla="*/ 1007575 h 1573553"/>
              <a:gd name="connsiteX163" fmla="*/ 356635 w 2764939"/>
              <a:gd name="connsiteY163" fmla="*/ 1055200 h 1573553"/>
              <a:gd name="connsiteX164" fmla="*/ 297104 w 2764939"/>
              <a:gd name="connsiteY164" fmla="*/ 1059962 h 1573553"/>
              <a:gd name="connsiteX165" fmla="*/ 235191 w 2764939"/>
              <a:gd name="connsiteY165" fmla="*/ 1093300 h 1573553"/>
              <a:gd name="connsiteX166" fmla="*/ 237573 w 2764939"/>
              <a:gd name="connsiteY166" fmla="*/ 1121875 h 1573553"/>
              <a:gd name="connsiteX167" fmla="*/ 185186 w 2764939"/>
              <a:gd name="connsiteY167" fmla="*/ 1109968 h 1573553"/>
              <a:gd name="connsiteX168" fmla="*/ 151848 w 2764939"/>
              <a:gd name="connsiteY168" fmla="*/ 1117112 h 1573553"/>
              <a:gd name="connsiteX169" fmla="*/ 106604 w 2764939"/>
              <a:gd name="connsiteY169" fmla="*/ 1098062 h 1573553"/>
              <a:gd name="connsiteX170" fmla="*/ 89936 w 2764939"/>
              <a:gd name="connsiteY170" fmla="*/ 1098062 h 1573553"/>
              <a:gd name="connsiteX171" fmla="*/ 6592 w 2764939"/>
              <a:gd name="connsiteY171" fmla="*/ 1121875 h 1573553"/>
              <a:gd name="connsiteX172" fmla="*/ 8974 w 2764939"/>
              <a:gd name="connsiteY172" fmla="*/ 1074250 h 1573553"/>
              <a:gd name="connsiteX173" fmla="*/ 9816 w 2764939"/>
              <a:gd name="connsiteY17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342473 w 2764939"/>
              <a:gd name="connsiteY61" fmla="*/ 317012 h 1573553"/>
              <a:gd name="connsiteX62" fmla="*/ 1499302 w 2764939"/>
              <a:gd name="connsiteY62" fmla="*/ 250164 h 1573553"/>
              <a:gd name="connsiteX63" fmla="*/ 1640131 w 2764939"/>
              <a:gd name="connsiteY63" fmla="*/ 188423 h 1573553"/>
              <a:gd name="connsiteX64" fmla="*/ 1794912 w 2764939"/>
              <a:gd name="connsiteY64" fmla="*/ 183660 h 1573553"/>
              <a:gd name="connsiteX65" fmla="*/ 1866350 w 2764939"/>
              <a:gd name="connsiteY65" fmla="*/ 309866 h 1573553"/>
              <a:gd name="connsiteX66" fmla="*/ 2028275 w 2764939"/>
              <a:gd name="connsiteY66" fmla="*/ 271766 h 1573553"/>
              <a:gd name="connsiteX67" fmla="*/ 1933025 w 2764939"/>
              <a:gd name="connsiteY67" fmla="*/ 359873 h 1573553"/>
              <a:gd name="connsiteX68" fmla="*/ 2047325 w 2764939"/>
              <a:gd name="connsiteY68" fmla="*/ 331298 h 1573553"/>
              <a:gd name="connsiteX69" fmla="*/ 2142574 w 2764939"/>
              <a:gd name="connsiteY69" fmla="*/ 271766 h 1573553"/>
              <a:gd name="connsiteX70" fmla="*/ 2066375 w 2764939"/>
              <a:gd name="connsiteY70" fmla="*/ 264623 h 1573553"/>
              <a:gd name="connsiteX71" fmla="*/ 2066375 w 2764939"/>
              <a:gd name="connsiteY71" fmla="*/ 202710 h 1573553"/>
              <a:gd name="connsiteX72" fmla="*/ 2116380 w 2764939"/>
              <a:gd name="connsiteY72" fmla="*/ 202710 h 1573553"/>
              <a:gd name="connsiteX73" fmla="*/ 2223536 w 2764939"/>
              <a:gd name="connsiteY73" fmla="*/ 97935 h 1573553"/>
              <a:gd name="connsiteX74" fmla="*/ 2273542 w 2764939"/>
              <a:gd name="connsiteY74" fmla="*/ 305 h 1573553"/>
              <a:gd name="connsiteX75" fmla="*/ 2237824 w 2764939"/>
              <a:gd name="connsiteY75" fmla="*/ 114604 h 1573553"/>
              <a:gd name="connsiteX76" fmla="*/ 2164006 w 2764939"/>
              <a:gd name="connsiteY76" fmla="*/ 193186 h 1573553"/>
              <a:gd name="connsiteX77" fmla="*/ 2333075 w 2764939"/>
              <a:gd name="connsiteY77" fmla="*/ 257480 h 1573553"/>
              <a:gd name="connsiteX78" fmla="*/ 2735505 w 2764939"/>
              <a:gd name="connsiteY78" fmla="*/ 205092 h 1573553"/>
              <a:gd name="connsiteX79" fmla="*/ 2698276 w 2764939"/>
              <a:gd name="connsiteY79" fmla="*/ 559163 h 1573553"/>
              <a:gd name="connsiteX80" fmla="*/ 2630731 w 2764939"/>
              <a:gd name="connsiteY80" fmla="*/ 967092 h 1573553"/>
              <a:gd name="connsiteX81" fmla="*/ 2461662 w 2764939"/>
              <a:gd name="connsiteY81" fmla="*/ 869462 h 1573553"/>
              <a:gd name="connsiteX82" fmla="*/ 2297356 w 2764939"/>
              <a:gd name="connsiteY82" fmla="*/ 926612 h 1573553"/>
              <a:gd name="connsiteX83" fmla="*/ 2275925 w 2764939"/>
              <a:gd name="connsiteY83" fmla="*/ 1062342 h 1573553"/>
              <a:gd name="connsiteX84" fmla="*/ 2042562 w 2764939"/>
              <a:gd name="connsiteY84" fmla="*/ 1148067 h 1573553"/>
              <a:gd name="connsiteX85" fmla="*/ 2021131 w 2764939"/>
              <a:gd name="connsiteY85" fmla="*/ 1238556 h 1573553"/>
              <a:gd name="connsiteX86" fmla="*/ 1954456 w 2764939"/>
              <a:gd name="connsiteY86" fmla="*/ 1309993 h 1573553"/>
              <a:gd name="connsiteX87" fmla="*/ 2013987 w 2764939"/>
              <a:gd name="connsiteY87" fmla="*/ 1350474 h 1573553"/>
              <a:gd name="connsiteX88" fmla="*/ 1921118 w 2764939"/>
              <a:gd name="connsiteY88" fmla="*/ 1450487 h 1573553"/>
              <a:gd name="connsiteX89" fmla="*/ 1899687 w 2764939"/>
              <a:gd name="connsiteY89" fmla="*/ 1533831 h 1573553"/>
              <a:gd name="connsiteX90" fmla="*/ 1808865 w 2764939"/>
              <a:gd name="connsiteY90" fmla="*/ 1573012 h 1573553"/>
              <a:gd name="connsiteX91" fmla="*/ 1728235 w 2764939"/>
              <a:gd name="connsiteY91" fmla="*/ 1557643 h 1573553"/>
              <a:gd name="connsiteX92" fmla="*/ 1702041 w 2764939"/>
              <a:gd name="connsiteY92" fmla="*/ 1571931 h 1573553"/>
              <a:gd name="connsiteX93" fmla="*/ 1647275 w 2764939"/>
              <a:gd name="connsiteY93" fmla="*/ 1543356 h 1573553"/>
              <a:gd name="connsiteX94" fmla="*/ 1606791 w 2764939"/>
              <a:gd name="connsiteY94" fmla="*/ 1507637 h 1573553"/>
              <a:gd name="connsiteX95" fmla="*/ 1563931 w 2764939"/>
              <a:gd name="connsiteY95" fmla="*/ 1479061 h 1573553"/>
              <a:gd name="connsiteX96" fmla="*/ 1592504 w 2764939"/>
              <a:gd name="connsiteY96" fmla="*/ 1455250 h 1573553"/>
              <a:gd name="connsiteX97" fmla="*/ 1580598 w 2764939"/>
              <a:gd name="connsiteY97" fmla="*/ 1438581 h 1573553"/>
              <a:gd name="connsiteX98" fmla="*/ 1518685 w 2764939"/>
              <a:gd name="connsiteY98" fmla="*/ 1426675 h 1573553"/>
              <a:gd name="connsiteX99" fmla="*/ 1499635 w 2764939"/>
              <a:gd name="connsiteY99" fmla="*/ 1402862 h 1573553"/>
              <a:gd name="connsiteX100" fmla="*/ 1461537 w 2764939"/>
              <a:gd name="connsiteY100" fmla="*/ 1379050 h 1573553"/>
              <a:gd name="connsiteX101" fmla="*/ 1456773 w 2764939"/>
              <a:gd name="connsiteY101" fmla="*/ 1390956 h 1573553"/>
              <a:gd name="connsiteX102" fmla="*/ 1471062 w 2764939"/>
              <a:gd name="connsiteY102" fmla="*/ 1429056 h 1573553"/>
              <a:gd name="connsiteX103" fmla="*/ 1440104 w 2764939"/>
              <a:gd name="connsiteY103" fmla="*/ 1443343 h 1573553"/>
              <a:gd name="connsiteX104" fmla="*/ 1413912 w 2764939"/>
              <a:gd name="connsiteY104" fmla="*/ 1457630 h 1573553"/>
              <a:gd name="connsiteX105" fmla="*/ 1397241 w 2764939"/>
              <a:gd name="connsiteY105" fmla="*/ 1450487 h 1573553"/>
              <a:gd name="connsiteX106" fmla="*/ 1351998 w 2764939"/>
              <a:gd name="connsiteY106" fmla="*/ 1388575 h 1573553"/>
              <a:gd name="connsiteX107" fmla="*/ 1306756 w 2764939"/>
              <a:gd name="connsiteY107" fmla="*/ 1355237 h 1573553"/>
              <a:gd name="connsiteX108" fmla="*/ 1328187 w 2764939"/>
              <a:gd name="connsiteY108" fmla="*/ 1338568 h 1573553"/>
              <a:gd name="connsiteX109" fmla="*/ 1349618 w 2764939"/>
              <a:gd name="connsiteY109" fmla="*/ 1298087 h 1573553"/>
              <a:gd name="connsiteX110" fmla="*/ 1335329 w 2764939"/>
              <a:gd name="connsiteY110" fmla="*/ 1286181 h 1573553"/>
              <a:gd name="connsiteX111" fmla="*/ 1297231 w 2764939"/>
              <a:gd name="connsiteY111" fmla="*/ 1288562 h 1573553"/>
              <a:gd name="connsiteX112" fmla="*/ 1221031 w 2764939"/>
              <a:gd name="connsiteY112" fmla="*/ 1245700 h 1573553"/>
              <a:gd name="connsiteX113" fmla="*/ 1178166 w 2764939"/>
              <a:gd name="connsiteY113" fmla="*/ 1226650 h 1573553"/>
              <a:gd name="connsiteX114" fmla="*/ 1168643 w 2764939"/>
              <a:gd name="connsiteY114" fmla="*/ 1226650 h 1573553"/>
              <a:gd name="connsiteX115" fmla="*/ 1156737 w 2764939"/>
              <a:gd name="connsiteY115" fmla="*/ 1162356 h 1573553"/>
              <a:gd name="connsiteX116" fmla="*/ 1168643 w 2764939"/>
              <a:gd name="connsiteY116" fmla="*/ 1098062 h 1573553"/>
              <a:gd name="connsiteX117" fmla="*/ 1137687 w 2764939"/>
              <a:gd name="connsiteY117" fmla="*/ 1064725 h 1573553"/>
              <a:gd name="connsiteX118" fmla="*/ 1085300 w 2764939"/>
              <a:gd name="connsiteY118" fmla="*/ 1040912 h 1573553"/>
              <a:gd name="connsiteX119" fmla="*/ 1111493 w 2764939"/>
              <a:gd name="connsiteY119" fmla="*/ 1017100 h 1573553"/>
              <a:gd name="connsiteX120" fmla="*/ 1156737 w 2764939"/>
              <a:gd name="connsiteY120" fmla="*/ 1021862 h 1573553"/>
              <a:gd name="connsiteX121" fmla="*/ 1151975 w 2764939"/>
              <a:gd name="connsiteY121" fmla="*/ 974237 h 1573553"/>
              <a:gd name="connsiteX122" fmla="*/ 1123400 w 2764939"/>
              <a:gd name="connsiteY122" fmla="*/ 969475 h 1573553"/>
              <a:gd name="connsiteX123" fmla="*/ 1128162 w 2764939"/>
              <a:gd name="connsiteY123" fmla="*/ 921850 h 1573553"/>
              <a:gd name="connsiteX124" fmla="*/ 1097206 w 2764939"/>
              <a:gd name="connsiteY124" fmla="*/ 907562 h 1573553"/>
              <a:gd name="connsiteX125" fmla="*/ 1099587 w 2764939"/>
              <a:gd name="connsiteY125" fmla="*/ 871843 h 1573553"/>
              <a:gd name="connsiteX126" fmla="*/ 1051962 w 2764939"/>
              <a:gd name="connsiteY126" fmla="*/ 857556 h 1573553"/>
              <a:gd name="connsiteX127" fmla="*/ 1032912 w 2764939"/>
              <a:gd name="connsiteY127" fmla="*/ 878987 h 1573553"/>
              <a:gd name="connsiteX128" fmla="*/ 1004335 w 2764939"/>
              <a:gd name="connsiteY128" fmla="*/ 881368 h 1573553"/>
              <a:gd name="connsiteX129" fmla="*/ 954331 w 2764939"/>
              <a:gd name="connsiteY129" fmla="*/ 886131 h 1573553"/>
              <a:gd name="connsiteX130" fmla="*/ 923375 w 2764939"/>
              <a:gd name="connsiteY130" fmla="*/ 907562 h 1573553"/>
              <a:gd name="connsiteX131" fmla="*/ 923375 w 2764939"/>
              <a:gd name="connsiteY131" fmla="*/ 876606 h 1573553"/>
              <a:gd name="connsiteX132" fmla="*/ 882893 w 2764939"/>
              <a:gd name="connsiteY132" fmla="*/ 871843 h 1573553"/>
              <a:gd name="connsiteX133" fmla="*/ 890035 w 2764939"/>
              <a:gd name="connsiteY133" fmla="*/ 893275 h 1573553"/>
              <a:gd name="connsiteX134" fmla="*/ 885275 w 2764939"/>
              <a:gd name="connsiteY134" fmla="*/ 912325 h 1573553"/>
              <a:gd name="connsiteX135" fmla="*/ 799550 w 2764939"/>
              <a:gd name="connsiteY135" fmla="*/ 859936 h 1573553"/>
              <a:gd name="connsiteX136" fmla="*/ 778118 w 2764939"/>
              <a:gd name="connsiteY136" fmla="*/ 826600 h 1573553"/>
              <a:gd name="connsiteX137" fmla="*/ 790025 w 2764939"/>
              <a:gd name="connsiteY137" fmla="*/ 786117 h 1573553"/>
              <a:gd name="connsiteX138" fmla="*/ 759068 w 2764939"/>
              <a:gd name="connsiteY138" fmla="*/ 781356 h 1573553"/>
              <a:gd name="connsiteX139" fmla="*/ 711443 w 2764939"/>
              <a:gd name="connsiteY139" fmla="*/ 795643 h 1573553"/>
              <a:gd name="connsiteX140" fmla="*/ 701918 w 2764939"/>
              <a:gd name="connsiteY140" fmla="*/ 809931 h 1573553"/>
              <a:gd name="connsiteX141" fmla="*/ 678106 w 2764939"/>
              <a:gd name="connsiteY141" fmla="*/ 826600 h 1573553"/>
              <a:gd name="connsiteX142" fmla="*/ 670962 w 2764939"/>
              <a:gd name="connsiteY142" fmla="*/ 843268 h 1573553"/>
              <a:gd name="connsiteX143" fmla="*/ 630481 w 2764939"/>
              <a:gd name="connsiteY143" fmla="*/ 876606 h 1573553"/>
              <a:gd name="connsiteX144" fmla="*/ 632860 w 2764939"/>
              <a:gd name="connsiteY144" fmla="*/ 898037 h 1573553"/>
              <a:gd name="connsiteX145" fmla="*/ 647150 w 2764939"/>
              <a:gd name="connsiteY145" fmla="*/ 917087 h 1573553"/>
              <a:gd name="connsiteX146" fmla="*/ 570950 w 2764939"/>
              <a:gd name="connsiteY146" fmla="*/ 902800 h 1573553"/>
              <a:gd name="connsiteX147" fmla="*/ 537612 w 2764939"/>
              <a:gd name="connsiteY147" fmla="*/ 907562 h 1573553"/>
              <a:gd name="connsiteX148" fmla="*/ 585235 w 2764939"/>
              <a:gd name="connsiteY148" fmla="*/ 938518 h 1573553"/>
              <a:gd name="connsiteX149" fmla="*/ 609050 w 2764939"/>
              <a:gd name="connsiteY149" fmla="*/ 950425 h 1573553"/>
              <a:gd name="connsiteX150" fmla="*/ 635243 w 2764939"/>
              <a:gd name="connsiteY150" fmla="*/ 1002812 h 1573553"/>
              <a:gd name="connsiteX151" fmla="*/ 568566 w 2764939"/>
              <a:gd name="connsiteY151" fmla="*/ 1019481 h 1573553"/>
              <a:gd name="connsiteX152" fmla="*/ 547137 w 2764939"/>
              <a:gd name="connsiteY152" fmla="*/ 1031387 h 1573553"/>
              <a:gd name="connsiteX153" fmla="*/ 523323 w 2764939"/>
              <a:gd name="connsiteY153" fmla="*/ 1002812 h 1573553"/>
              <a:gd name="connsiteX154" fmla="*/ 499510 w 2764939"/>
              <a:gd name="connsiteY154" fmla="*/ 971856 h 1573553"/>
              <a:gd name="connsiteX155" fmla="*/ 501891 w 2764939"/>
              <a:gd name="connsiteY155" fmla="*/ 933756 h 1573553"/>
              <a:gd name="connsiteX156" fmla="*/ 499510 w 2764939"/>
              <a:gd name="connsiteY156" fmla="*/ 914706 h 1573553"/>
              <a:gd name="connsiteX157" fmla="*/ 518560 w 2764939"/>
              <a:gd name="connsiteY157" fmla="*/ 881368 h 1573553"/>
              <a:gd name="connsiteX158" fmla="*/ 478080 w 2764939"/>
              <a:gd name="connsiteY158" fmla="*/ 890893 h 1573553"/>
              <a:gd name="connsiteX159" fmla="*/ 449504 w 2764939"/>
              <a:gd name="connsiteY159" fmla="*/ 952806 h 1573553"/>
              <a:gd name="connsiteX160" fmla="*/ 442360 w 2764939"/>
              <a:gd name="connsiteY160" fmla="*/ 976618 h 1573553"/>
              <a:gd name="connsiteX161" fmla="*/ 411404 w 2764939"/>
              <a:gd name="connsiteY161" fmla="*/ 993287 h 1573553"/>
              <a:gd name="connsiteX162" fmla="*/ 363779 w 2764939"/>
              <a:gd name="connsiteY162" fmla="*/ 990906 h 1573553"/>
              <a:gd name="connsiteX163" fmla="*/ 356635 w 2764939"/>
              <a:gd name="connsiteY163" fmla="*/ 1007575 h 1573553"/>
              <a:gd name="connsiteX164" fmla="*/ 356635 w 2764939"/>
              <a:gd name="connsiteY164" fmla="*/ 1055200 h 1573553"/>
              <a:gd name="connsiteX165" fmla="*/ 297104 w 2764939"/>
              <a:gd name="connsiteY165" fmla="*/ 1059962 h 1573553"/>
              <a:gd name="connsiteX166" fmla="*/ 235191 w 2764939"/>
              <a:gd name="connsiteY166" fmla="*/ 1093300 h 1573553"/>
              <a:gd name="connsiteX167" fmla="*/ 237573 w 2764939"/>
              <a:gd name="connsiteY167" fmla="*/ 1121875 h 1573553"/>
              <a:gd name="connsiteX168" fmla="*/ 185186 w 2764939"/>
              <a:gd name="connsiteY168" fmla="*/ 1109968 h 1573553"/>
              <a:gd name="connsiteX169" fmla="*/ 151848 w 2764939"/>
              <a:gd name="connsiteY169" fmla="*/ 1117112 h 1573553"/>
              <a:gd name="connsiteX170" fmla="*/ 106604 w 2764939"/>
              <a:gd name="connsiteY170" fmla="*/ 1098062 h 1573553"/>
              <a:gd name="connsiteX171" fmla="*/ 89936 w 2764939"/>
              <a:gd name="connsiteY171" fmla="*/ 1098062 h 1573553"/>
              <a:gd name="connsiteX172" fmla="*/ 6592 w 2764939"/>
              <a:gd name="connsiteY172" fmla="*/ 1121875 h 1573553"/>
              <a:gd name="connsiteX173" fmla="*/ 8974 w 2764939"/>
              <a:gd name="connsiteY173" fmla="*/ 1074250 h 1573553"/>
              <a:gd name="connsiteX174" fmla="*/ 9816 w 2764939"/>
              <a:gd name="connsiteY17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242460 w 2764939"/>
              <a:gd name="connsiteY61" fmla="*/ 343206 h 1573553"/>
              <a:gd name="connsiteX62" fmla="*/ 1342473 w 2764939"/>
              <a:gd name="connsiteY62" fmla="*/ 317012 h 1573553"/>
              <a:gd name="connsiteX63" fmla="*/ 1499302 w 2764939"/>
              <a:gd name="connsiteY63" fmla="*/ 250164 h 1573553"/>
              <a:gd name="connsiteX64" fmla="*/ 1640131 w 2764939"/>
              <a:gd name="connsiteY64" fmla="*/ 188423 h 1573553"/>
              <a:gd name="connsiteX65" fmla="*/ 1794912 w 2764939"/>
              <a:gd name="connsiteY65" fmla="*/ 183660 h 1573553"/>
              <a:gd name="connsiteX66" fmla="*/ 1866350 w 2764939"/>
              <a:gd name="connsiteY66" fmla="*/ 309866 h 1573553"/>
              <a:gd name="connsiteX67" fmla="*/ 2028275 w 2764939"/>
              <a:gd name="connsiteY67" fmla="*/ 271766 h 1573553"/>
              <a:gd name="connsiteX68" fmla="*/ 1933025 w 2764939"/>
              <a:gd name="connsiteY68" fmla="*/ 359873 h 1573553"/>
              <a:gd name="connsiteX69" fmla="*/ 2047325 w 2764939"/>
              <a:gd name="connsiteY69" fmla="*/ 331298 h 1573553"/>
              <a:gd name="connsiteX70" fmla="*/ 2142574 w 2764939"/>
              <a:gd name="connsiteY70" fmla="*/ 271766 h 1573553"/>
              <a:gd name="connsiteX71" fmla="*/ 2066375 w 2764939"/>
              <a:gd name="connsiteY71" fmla="*/ 264623 h 1573553"/>
              <a:gd name="connsiteX72" fmla="*/ 2066375 w 2764939"/>
              <a:gd name="connsiteY72" fmla="*/ 202710 h 1573553"/>
              <a:gd name="connsiteX73" fmla="*/ 2116380 w 2764939"/>
              <a:gd name="connsiteY73" fmla="*/ 202710 h 1573553"/>
              <a:gd name="connsiteX74" fmla="*/ 2223536 w 2764939"/>
              <a:gd name="connsiteY74" fmla="*/ 97935 h 1573553"/>
              <a:gd name="connsiteX75" fmla="*/ 2273542 w 2764939"/>
              <a:gd name="connsiteY75" fmla="*/ 305 h 1573553"/>
              <a:gd name="connsiteX76" fmla="*/ 2237824 w 2764939"/>
              <a:gd name="connsiteY76" fmla="*/ 114604 h 1573553"/>
              <a:gd name="connsiteX77" fmla="*/ 2164006 w 2764939"/>
              <a:gd name="connsiteY77" fmla="*/ 193186 h 1573553"/>
              <a:gd name="connsiteX78" fmla="*/ 2333075 w 2764939"/>
              <a:gd name="connsiteY78" fmla="*/ 257480 h 1573553"/>
              <a:gd name="connsiteX79" fmla="*/ 2735505 w 2764939"/>
              <a:gd name="connsiteY79" fmla="*/ 205092 h 1573553"/>
              <a:gd name="connsiteX80" fmla="*/ 2698276 w 2764939"/>
              <a:gd name="connsiteY80" fmla="*/ 559163 h 1573553"/>
              <a:gd name="connsiteX81" fmla="*/ 2630731 w 2764939"/>
              <a:gd name="connsiteY81" fmla="*/ 967092 h 1573553"/>
              <a:gd name="connsiteX82" fmla="*/ 2461662 w 2764939"/>
              <a:gd name="connsiteY82" fmla="*/ 869462 h 1573553"/>
              <a:gd name="connsiteX83" fmla="*/ 2297356 w 2764939"/>
              <a:gd name="connsiteY83" fmla="*/ 926612 h 1573553"/>
              <a:gd name="connsiteX84" fmla="*/ 2275925 w 2764939"/>
              <a:gd name="connsiteY84" fmla="*/ 1062342 h 1573553"/>
              <a:gd name="connsiteX85" fmla="*/ 2042562 w 2764939"/>
              <a:gd name="connsiteY85" fmla="*/ 1148067 h 1573553"/>
              <a:gd name="connsiteX86" fmla="*/ 2021131 w 2764939"/>
              <a:gd name="connsiteY86" fmla="*/ 1238556 h 1573553"/>
              <a:gd name="connsiteX87" fmla="*/ 1954456 w 2764939"/>
              <a:gd name="connsiteY87" fmla="*/ 1309993 h 1573553"/>
              <a:gd name="connsiteX88" fmla="*/ 2013987 w 2764939"/>
              <a:gd name="connsiteY88" fmla="*/ 1350474 h 1573553"/>
              <a:gd name="connsiteX89" fmla="*/ 1921118 w 2764939"/>
              <a:gd name="connsiteY89" fmla="*/ 1450487 h 1573553"/>
              <a:gd name="connsiteX90" fmla="*/ 1899687 w 2764939"/>
              <a:gd name="connsiteY90" fmla="*/ 1533831 h 1573553"/>
              <a:gd name="connsiteX91" fmla="*/ 1808865 w 2764939"/>
              <a:gd name="connsiteY91" fmla="*/ 1573012 h 1573553"/>
              <a:gd name="connsiteX92" fmla="*/ 1728235 w 2764939"/>
              <a:gd name="connsiteY92" fmla="*/ 1557643 h 1573553"/>
              <a:gd name="connsiteX93" fmla="*/ 1702041 w 2764939"/>
              <a:gd name="connsiteY93" fmla="*/ 1571931 h 1573553"/>
              <a:gd name="connsiteX94" fmla="*/ 1647275 w 2764939"/>
              <a:gd name="connsiteY94" fmla="*/ 1543356 h 1573553"/>
              <a:gd name="connsiteX95" fmla="*/ 1606791 w 2764939"/>
              <a:gd name="connsiteY95" fmla="*/ 1507637 h 1573553"/>
              <a:gd name="connsiteX96" fmla="*/ 1563931 w 2764939"/>
              <a:gd name="connsiteY96" fmla="*/ 1479061 h 1573553"/>
              <a:gd name="connsiteX97" fmla="*/ 1592504 w 2764939"/>
              <a:gd name="connsiteY97" fmla="*/ 1455250 h 1573553"/>
              <a:gd name="connsiteX98" fmla="*/ 1580598 w 2764939"/>
              <a:gd name="connsiteY98" fmla="*/ 1438581 h 1573553"/>
              <a:gd name="connsiteX99" fmla="*/ 1518685 w 2764939"/>
              <a:gd name="connsiteY99" fmla="*/ 1426675 h 1573553"/>
              <a:gd name="connsiteX100" fmla="*/ 1499635 w 2764939"/>
              <a:gd name="connsiteY100" fmla="*/ 1402862 h 1573553"/>
              <a:gd name="connsiteX101" fmla="*/ 1461537 w 2764939"/>
              <a:gd name="connsiteY101" fmla="*/ 1379050 h 1573553"/>
              <a:gd name="connsiteX102" fmla="*/ 1456773 w 2764939"/>
              <a:gd name="connsiteY102" fmla="*/ 1390956 h 1573553"/>
              <a:gd name="connsiteX103" fmla="*/ 1471062 w 2764939"/>
              <a:gd name="connsiteY103" fmla="*/ 1429056 h 1573553"/>
              <a:gd name="connsiteX104" fmla="*/ 1440104 w 2764939"/>
              <a:gd name="connsiteY104" fmla="*/ 1443343 h 1573553"/>
              <a:gd name="connsiteX105" fmla="*/ 1413912 w 2764939"/>
              <a:gd name="connsiteY105" fmla="*/ 1457630 h 1573553"/>
              <a:gd name="connsiteX106" fmla="*/ 1397241 w 2764939"/>
              <a:gd name="connsiteY106" fmla="*/ 1450487 h 1573553"/>
              <a:gd name="connsiteX107" fmla="*/ 1351998 w 2764939"/>
              <a:gd name="connsiteY107" fmla="*/ 1388575 h 1573553"/>
              <a:gd name="connsiteX108" fmla="*/ 1306756 w 2764939"/>
              <a:gd name="connsiteY108" fmla="*/ 1355237 h 1573553"/>
              <a:gd name="connsiteX109" fmla="*/ 1328187 w 2764939"/>
              <a:gd name="connsiteY109" fmla="*/ 1338568 h 1573553"/>
              <a:gd name="connsiteX110" fmla="*/ 1349618 w 2764939"/>
              <a:gd name="connsiteY110" fmla="*/ 1298087 h 1573553"/>
              <a:gd name="connsiteX111" fmla="*/ 1335329 w 2764939"/>
              <a:gd name="connsiteY111" fmla="*/ 1286181 h 1573553"/>
              <a:gd name="connsiteX112" fmla="*/ 1297231 w 2764939"/>
              <a:gd name="connsiteY112" fmla="*/ 1288562 h 1573553"/>
              <a:gd name="connsiteX113" fmla="*/ 1221031 w 2764939"/>
              <a:gd name="connsiteY113" fmla="*/ 1245700 h 1573553"/>
              <a:gd name="connsiteX114" fmla="*/ 1178166 w 2764939"/>
              <a:gd name="connsiteY114" fmla="*/ 1226650 h 1573553"/>
              <a:gd name="connsiteX115" fmla="*/ 1168643 w 2764939"/>
              <a:gd name="connsiteY115" fmla="*/ 1226650 h 1573553"/>
              <a:gd name="connsiteX116" fmla="*/ 1156737 w 2764939"/>
              <a:gd name="connsiteY116" fmla="*/ 1162356 h 1573553"/>
              <a:gd name="connsiteX117" fmla="*/ 1168643 w 2764939"/>
              <a:gd name="connsiteY117" fmla="*/ 1098062 h 1573553"/>
              <a:gd name="connsiteX118" fmla="*/ 1137687 w 2764939"/>
              <a:gd name="connsiteY118" fmla="*/ 1064725 h 1573553"/>
              <a:gd name="connsiteX119" fmla="*/ 1085300 w 2764939"/>
              <a:gd name="connsiteY119" fmla="*/ 1040912 h 1573553"/>
              <a:gd name="connsiteX120" fmla="*/ 1111493 w 2764939"/>
              <a:gd name="connsiteY120" fmla="*/ 1017100 h 1573553"/>
              <a:gd name="connsiteX121" fmla="*/ 1156737 w 2764939"/>
              <a:gd name="connsiteY121" fmla="*/ 1021862 h 1573553"/>
              <a:gd name="connsiteX122" fmla="*/ 1151975 w 2764939"/>
              <a:gd name="connsiteY122" fmla="*/ 974237 h 1573553"/>
              <a:gd name="connsiteX123" fmla="*/ 1123400 w 2764939"/>
              <a:gd name="connsiteY123" fmla="*/ 969475 h 1573553"/>
              <a:gd name="connsiteX124" fmla="*/ 1128162 w 2764939"/>
              <a:gd name="connsiteY124" fmla="*/ 921850 h 1573553"/>
              <a:gd name="connsiteX125" fmla="*/ 1097206 w 2764939"/>
              <a:gd name="connsiteY125" fmla="*/ 907562 h 1573553"/>
              <a:gd name="connsiteX126" fmla="*/ 1099587 w 2764939"/>
              <a:gd name="connsiteY126" fmla="*/ 871843 h 1573553"/>
              <a:gd name="connsiteX127" fmla="*/ 1051962 w 2764939"/>
              <a:gd name="connsiteY127" fmla="*/ 857556 h 1573553"/>
              <a:gd name="connsiteX128" fmla="*/ 1032912 w 2764939"/>
              <a:gd name="connsiteY128" fmla="*/ 878987 h 1573553"/>
              <a:gd name="connsiteX129" fmla="*/ 1004335 w 2764939"/>
              <a:gd name="connsiteY129" fmla="*/ 881368 h 1573553"/>
              <a:gd name="connsiteX130" fmla="*/ 954331 w 2764939"/>
              <a:gd name="connsiteY130" fmla="*/ 886131 h 1573553"/>
              <a:gd name="connsiteX131" fmla="*/ 923375 w 2764939"/>
              <a:gd name="connsiteY131" fmla="*/ 907562 h 1573553"/>
              <a:gd name="connsiteX132" fmla="*/ 923375 w 2764939"/>
              <a:gd name="connsiteY132" fmla="*/ 876606 h 1573553"/>
              <a:gd name="connsiteX133" fmla="*/ 882893 w 2764939"/>
              <a:gd name="connsiteY133" fmla="*/ 871843 h 1573553"/>
              <a:gd name="connsiteX134" fmla="*/ 890035 w 2764939"/>
              <a:gd name="connsiteY134" fmla="*/ 893275 h 1573553"/>
              <a:gd name="connsiteX135" fmla="*/ 885275 w 2764939"/>
              <a:gd name="connsiteY135" fmla="*/ 912325 h 1573553"/>
              <a:gd name="connsiteX136" fmla="*/ 799550 w 2764939"/>
              <a:gd name="connsiteY136" fmla="*/ 859936 h 1573553"/>
              <a:gd name="connsiteX137" fmla="*/ 778118 w 2764939"/>
              <a:gd name="connsiteY137" fmla="*/ 826600 h 1573553"/>
              <a:gd name="connsiteX138" fmla="*/ 790025 w 2764939"/>
              <a:gd name="connsiteY138" fmla="*/ 786117 h 1573553"/>
              <a:gd name="connsiteX139" fmla="*/ 759068 w 2764939"/>
              <a:gd name="connsiteY139" fmla="*/ 781356 h 1573553"/>
              <a:gd name="connsiteX140" fmla="*/ 711443 w 2764939"/>
              <a:gd name="connsiteY140" fmla="*/ 795643 h 1573553"/>
              <a:gd name="connsiteX141" fmla="*/ 701918 w 2764939"/>
              <a:gd name="connsiteY141" fmla="*/ 809931 h 1573553"/>
              <a:gd name="connsiteX142" fmla="*/ 678106 w 2764939"/>
              <a:gd name="connsiteY142" fmla="*/ 826600 h 1573553"/>
              <a:gd name="connsiteX143" fmla="*/ 670962 w 2764939"/>
              <a:gd name="connsiteY143" fmla="*/ 843268 h 1573553"/>
              <a:gd name="connsiteX144" fmla="*/ 630481 w 2764939"/>
              <a:gd name="connsiteY144" fmla="*/ 876606 h 1573553"/>
              <a:gd name="connsiteX145" fmla="*/ 632860 w 2764939"/>
              <a:gd name="connsiteY145" fmla="*/ 898037 h 1573553"/>
              <a:gd name="connsiteX146" fmla="*/ 647150 w 2764939"/>
              <a:gd name="connsiteY146" fmla="*/ 917087 h 1573553"/>
              <a:gd name="connsiteX147" fmla="*/ 570950 w 2764939"/>
              <a:gd name="connsiteY147" fmla="*/ 902800 h 1573553"/>
              <a:gd name="connsiteX148" fmla="*/ 537612 w 2764939"/>
              <a:gd name="connsiteY148" fmla="*/ 907562 h 1573553"/>
              <a:gd name="connsiteX149" fmla="*/ 585235 w 2764939"/>
              <a:gd name="connsiteY149" fmla="*/ 938518 h 1573553"/>
              <a:gd name="connsiteX150" fmla="*/ 609050 w 2764939"/>
              <a:gd name="connsiteY150" fmla="*/ 950425 h 1573553"/>
              <a:gd name="connsiteX151" fmla="*/ 635243 w 2764939"/>
              <a:gd name="connsiteY151" fmla="*/ 1002812 h 1573553"/>
              <a:gd name="connsiteX152" fmla="*/ 568566 w 2764939"/>
              <a:gd name="connsiteY152" fmla="*/ 1019481 h 1573553"/>
              <a:gd name="connsiteX153" fmla="*/ 547137 w 2764939"/>
              <a:gd name="connsiteY153" fmla="*/ 1031387 h 1573553"/>
              <a:gd name="connsiteX154" fmla="*/ 523323 w 2764939"/>
              <a:gd name="connsiteY154" fmla="*/ 1002812 h 1573553"/>
              <a:gd name="connsiteX155" fmla="*/ 499510 w 2764939"/>
              <a:gd name="connsiteY155" fmla="*/ 971856 h 1573553"/>
              <a:gd name="connsiteX156" fmla="*/ 501891 w 2764939"/>
              <a:gd name="connsiteY156" fmla="*/ 933756 h 1573553"/>
              <a:gd name="connsiteX157" fmla="*/ 499510 w 2764939"/>
              <a:gd name="connsiteY157" fmla="*/ 914706 h 1573553"/>
              <a:gd name="connsiteX158" fmla="*/ 518560 w 2764939"/>
              <a:gd name="connsiteY158" fmla="*/ 881368 h 1573553"/>
              <a:gd name="connsiteX159" fmla="*/ 478080 w 2764939"/>
              <a:gd name="connsiteY159" fmla="*/ 890893 h 1573553"/>
              <a:gd name="connsiteX160" fmla="*/ 449504 w 2764939"/>
              <a:gd name="connsiteY160" fmla="*/ 952806 h 1573553"/>
              <a:gd name="connsiteX161" fmla="*/ 442360 w 2764939"/>
              <a:gd name="connsiteY161" fmla="*/ 976618 h 1573553"/>
              <a:gd name="connsiteX162" fmla="*/ 411404 w 2764939"/>
              <a:gd name="connsiteY162" fmla="*/ 993287 h 1573553"/>
              <a:gd name="connsiteX163" fmla="*/ 363779 w 2764939"/>
              <a:gd name="connsiteY163" fmla="*/ 990906 h 1573553"/>
              <a:gd name="connsiteX164" fmla="*/ 356635 w 2764939"/>
              <a:gd name="connsiteY164" fmla="*/ 1007575 h 1573553"/>
              <a:gd name="connsiteX165" fmla="*/ 356635 w 2764939"/>
              <a:gd name="connsiteY165" fmla="*/ 1055200 h 1573553"/>
              <a:gd name="connsiteX166" fmla="*/ 297104 w 2764939"/>
              <a:gd name="connsiteY166" fmla="*/ 1059962 h 1573553"/>
              <a:gd name="connsiteX167" fmla="*/ 235191 w 2764939"/>
              <a:gd name="connsiteY167" fmla="*/ 1093300 h 1573553"/>
              <a:gd name="connsiteX168" fmla="*/ 237573 w 2764939"/>
              <a:gd name="connsiteY168" fmla="*/ 1121875 h 1573553"/>
              <a:gd name="connsiteX169" fmla="*/ 185186 w 2764939"/>
              <a:gd name="connsiteY169" fmla="*/ 1109968 h 1573553"/>
              <a:gd name="connsiteX170" fmla="*/ 151848 w 2764939"/>
              <a:gd name="connsiteY170" fmla="*/ 1117112 h 1573553"/>
              <a:gd name="connsiteX171" fmla="*/ 106604 w 2764939"/>
              <a:gd name="connsiteY171" fmla="*/ 1098062 h 1573553"/>
              <a:gd name="connsiteX172" fmla="*/ 89936 w 2764939"/>
              <a:gd name="connsiteY172" fmla="*/ 1098062 h 1573553"/>
              <a:gd name="connsiteX173" fmla="*/ 6592 w 2764939"/>
              <a:gd name="connsiteY173" fmla="*/ 1121875 h 1573553"/>
              <a:gd name="connsiteX174" fmla="*/ 8974 w 2764939"/>
              <a:gd name="connsiteY174" fmla="*/ 1074250 h 1573553"/>
              <a:gd name="connsiteX175" fmla="*/ 9816 w 2764939"/>
              <a:gd name="connsiteY17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242460 w 2764939"/>
              <a:gd name="connsiteY61" fmla="*/ 343206 h 1573553"/>
              <a:gd name="connsiteX62" fmla="*/ 1342473 w 2764939"/>
              <a:gd name="connsiteY62" fmla="*/ 317012 h 1573553"/>
              <a:gd name="connsiteX63" fmla="*/ 1413910 w 2764939"/>
              <a:gd name="connsiteY63" fmla="*/ 305106 h 1573553"/>
              <a:gd name="connsiteX64" fmla="*/ 1499302 w 2764939"/>
              <a:gd name="connsiteY64" fmla="*/ 250164 h 1573553"/>
              <a:gd name="connsiteX65" fmla="*/ 1640131 w 2764939"/>
              <a:gd name="connsiteY65" fmla="*/ 188423 h 1573553"/>
              <a:gd name="connsiteX66" fmla="*/ 1794912 w 2764939"/>
              <a:gd name="connsiteY66" fmla="*/ 183660 h 1573553"/>
              <a:gd name="connsiteX67" fmla="*/ 1866350 w 2764939"/>
              <a:gd name="connsiteY67" fmla="*/ 309866 h 1573553"/>
              <a:gd name="connsiteX68" fmla="*/ 2028275 w 2764939"/>
              <a:gd name="connsiteY68" fmla="*/ 271766 h 1573553"/>
              <a:gd name="connsiteX69" fmla="*/ 1933025 w 2764939"/>
              <a:gd name="connsiteY69" fmla="*/ 359873 h 1573553"/>
              <a:gd name="connsiteX70" fmla="*/ 2047325 w 2764939"/>
              <a:gd name="connsiteY70" fmla="*/ 331298 h 1573553"/>
              <a:gd name="connsiteX71" fmla="*/ 2142574 w 2764939"/>
              <a:gd name="connsiteY71" fmla="*/ 271766 h 1573553"/>
              <a:gd name="connsiteX72" fmla="*/ 2066375 w 2764939"/>
              <a:gd name="connsiteY72" fmla="*/ 264623 h 1573553"/>
              <a:gd name="connsiteX73" fmla="*/ 2066375 w 2764939"/>
              <a:gd name="connsiteY73" fmla="*/ 202710 h 1573553"/>
              <a:gd name="connsiteX74" fmla="*/ 2116380 w 2764939"/>
              <a:gd name="connsiteY74" fmla="*/ 202710 h 1573553"/>
              <a:gd name="connsiteX75" fmla="*/ 2223536 w 2764939"/>
              <a:gd name="connsiteY75" fmla="*/ 97935 h 1573553"/>
              <a:gd name="connsiteX76" fmla="*/ 2273542 w 2764939"/>
              <a:gd name="connsiteY76" fmla="*/ 305 h 1573553"/>
              <a:gd name="connsiteX77" fmla="*/ 2237824 w 2764939"/>
              <a:gd name="connsiteY77" fmla="*/ 114604 h 1573553"/>
              <a:gd name="connsiteX78" fmla="*/ 2164006 w 2764939"/>
              <a:gd name="connsiteY78" fmla="*/ 193186 h 1573553"/>
              <a:gd name="connsiteX79" fmla="*/ 2333075 w 2764939"/>
              <a:gd name="connsiteY79" fmla="*/ 257480 h 1573553"/>
              <a:gd name="connsiteX80" fmla="*/ 2735505 w 2764939"/>
              <a:gd name="connsiteY80" fmla="*/ 205092 h 1573553"/>
              <a:gd name="connsiteX81" fmla="*/ 2698276 w 2764939"/>
              <a:gd name="connsiteY81" fmla="*/ 559163 h 1573553"/>
              <a:gd name="connsiteX82" fmla="*/ 2630731 w 2764939"/>
              <a:gd name="connsiteY82" fmla="*/ 967092 h 1573553"/>
              <a:gd name="connsiteX83" fmla="*/ 2461662 w 2764939"/>
              <a:gd name="connsiteY83" fmla="*/ 869462 h 1573553"/>
              <a:gd name="connsiteX84" fmla="*/ 2297356 w 2764939"/>
              <a:gd name="connsiteY84" fmla="*/ 926612 h 1573553"/>
              <a:gd name="connsiteX85" fmla="*/ 2275925 w 2764939"/>
              <a:gd name="connsiteY85" fmla="*/ 1062342 h 1573553"/>
              <a:gd name="connsiteX86" fmla="*/ 2042562 w 2764939"/>
              <a:gd name="connsiteY86" fmla="*/ 1148067 h 1573553"/>
              <a:gd name="connsiteX87" fmla="*/ 2021131 w 2764939"/>
              <a:gd name="connsiteY87" fmla="*/ 1238556 h 1573553"/>
              <a:gd name="connsiteX88" fmla="*/ 1954456 w 2764939"/>
              <a:gd name="connsiteY88" fmla="*/ 1309993 h 1573553"/>
              <a:gd name="connsiteX89" fmla="*/ 2013987 w 2764939"/>
              <a:gd name="connsiteY89" fmla="*/ 1350474 h 1573553"/>
              <a:gd name="connsiteX90" fmla="*/ 1921118 w 2764939"/>
              <a:gd name="connsiteY90" fmla="*/ 1450487 h 1573553"/>
              <a:gd name="connsiteX91" fmla="*/ 1899687 w 2764939"/>
              <a:gd name="connsiteY91" fmla="*/ 1533831 h 1573553"/>
              <a:gd name="connsiteX92" fmla="*/ 1808865 w 2764939"/>
              <a:gd name="connsiteY92" fmla="*/ 1573012 h 1573553"/>
              <a:gd name="connsiteX93" fmla="*/ 1728235 w 2764939"/>
              <a:gd name="connsiteY93" fmla="*/ 1557643 h 1573553"/>
              <a:gd name="connsiteX94" fmla="*/ 1702041 w 2764939"/>
              <a:gd name="connsiteY94" fmla="*/ 1571931 h 1573553"/>
              <a:gd name="connsiteX95" fmla="*/ 1647275 w 2764939"/>
              <a:gd name="connsiteY95" fmla="*/ 1543356 h 1573553"/>
              <a:gd name="connsiteX96" fmla="*/ 1606791 w 2764939"/>
              <a:gd name="connsiteY96" fmla="*/ 1507637 h 1573553"/>
              <a:gd name="connsiteX97" fmla="*/ 1563931 w 2764939"/>
              <a:gd name="connsiteY97" fmla="*/ 1479061 h 1573553"/>
              <a:gd name="connsiteX98" fmla="*/ 1592504 w 2764939"/>
              <a:gd name="connsiteY98" fmla="*/ 1455250 h 1573553"/>
              <a:gd name="connsiteX99" fmla="*/ 1580598 w 2764939"/>
              <a:gd name="connsiteY99" fmla="*/ 1438581 h 1573553"/>
              <a:gd name="connsiteX100" fmla="*/ 1518685 w 2764939"/>
              <a:gd name="connsiteY100" fmla="*/ 1426675 h 1573553"/>
              <a:gd name="connsiteX101" fmla="*/ 1499635 w 2764939"/>
              <a:gd name="connsiteY101" fmla="*/ 1402862 h 1573553"/>
              <a:gd name="connsiteX102" fmla="*/ 1461537 w 2764939"/>
              <a:gd name="connsiteY102" fmla="*/ 1379050 h 1573553"/>
              <a:gd name="connsiteX103" fmla="*/ 1456773 w 2764939"/>
              <a:gd name="connsiteY103" fmla="*/ 1390956 h 1573553"/>
              <a:gd name="connsiteX104" fmla="*/ 1471062 w 2764939"/>
              <a:gd name="connsiteY104" fmla="*/ 1429056 h 1573553"/>
              <a:gd name="connsiteX105" fmla="*/ 1440104 w 2764939"/>
              <a:gd name="connsiteY105" fmla="*/ 1443343 h 1573553"/>
              <a:gd name="connsiteX106" fmla="*/ 1413912 w 2764939"/>
              <a:gd name="connsiteY106" fmla="*/ 1457630 h 1573553"/>
              <a:gd name="connsiteX107" fmla="*/ 1397241 w 2764939"/>
              <a:gd name="connsiteY107" fmla="*/ 1450487 h 1573553"/>
              <a:gd name="connsiteX108" fmla="*/ 1351998 w 2764939"/>
              <a:gd name="connsiteY108" fmla="*/ 1388575 h 1573553"/>
              <a:gd name="connsiteX109" fmla="*/ 1306756 w 2764939"/>
              <a:gd name="connsiteY109" fmla="*/ 1355237 h 1573553"/>
              <a:gd name="connsiteX110" fmla="*/ 1328187 w 2764939"/>
              <a:gd name="connsiteY110" fmla="*/ 1338568 h 1573553"/>
              <a:gd name="connsiteX111" fmla="*/ 1349618 w 2764939"/>
              <a:gd name="connsiteY111" fmla="*/ 1298087 h 1573553"/>
              <a:gd name="connsiteX112" fmla="*/ 1335329 w 2764939"/>
              <a:gd name="connsiteY112" fmla="*/ 1286181 h 1573553"/>
              <a:gd name="connsiteX113" fmla="*/ 1297231 w 2764939"/>
              <a:gd name="connsiteY113" fmla="*/ 1288562 h 1573553"/>
              <a:gd name="connsiteX114" fmla="*/ 1221031 w 2764939"/>
              <a:gd name="connsiteY114" fmla="*/ 1245700 h 1573553"/>
              <a:gd name="connsiteX115" fmla="*/ 1178166 w 2764939"/>
              <a:gd name="connsiteY115" fmla="*/ 1226650 h 1573553"/>
              <a:gd name="connsiteX116" fmla="*/ 1168643 w 2764939"/>
              <a:gd name="connsiteY116" fmla="*/ 1226650 h 1573553"/>
              <a:gd name="connsiteX117" fmla="*/ 1156737 w 2764939"/>
              <a:gd name="connsiteY117" fmla="*/ 1162356 h 1573553"/>
              <a:gd name="connsiteX118" fmla="*/ 1168643 w 2764939"/>
              <a:gd name="connsiteY118" fmla="*/ 1098062 h 1573553"/>
              <a:gd name="connsiteX119" fmla="*/ 1137687 w 2764939"/>
              <a:gd name="connsiteY119" fmla="*/ 1064725 h 1573553"/>
              <a:gd name="connsiteX120" fmla="*/ 1085300 w 2764939"/>
              <a:gd name="connsiteY120" fmla="*/ 1040912 h 1573553"/>
              <a:gd name="connsiteX121" fmla="*/ 1111493 w 2764939"/>
              <a:gd name="connsiteY121" fmla="*/ 1017100 h 1573553"/>
              <a:gd name="connsiteX122" fmla="*/ 1156737 w 2764939"/>
              <a:gd name="connsiteY122" fmla="*/ 1021862 h 1573553"/>
              <a:gd name="connsiteX123" fmla="*/ 1151975 w 2764939"/>
              <a:gd name="connsiteY123" fmla="*/ 974237 h 1573553"/>
              <a:gd name="connsiteX124" fmla="*/ 1123400 w 2764939"/>
              <a:gd name="connsiteY124" fmla="*/ 969475 h 1573553"/>
              <a:gd name="connsiteX125" fmla="*/ 1128162 w 2764939"/>
              <a:gd name="connsiteY125" fmla="*/ 921850 h 1573553"/>
              <a:gd name="connsiteX126" fmla="*/ 1097206 w 2764939"/>
              <a:gd name="connsiteY126" fmla="*/ 907562 h 1573553"/>
              <a:gd name="connsiteX127" fmla="*/ 1099587 w 2764939"/>
              <a:gd name="connsiteY127" fmla="*/ 871843 h 1573553"/>
              <a:gd name="connsiteX128" fmla="*/ 1051962 w 2764939"/>
              <a:gd name="connsiteY128" fmla="*/ 857556 h 1573553"/>
              <a:gd name="connsiteX129" fmla="*/ 1032912 w 2764939"/>
              <a:gd name="connsiteY129" fmla="*/ 878987 h 1573553"/>
              <a:gd name="connsiteX130" fmla="*/ 1004335 w 2764939"/>
              <a:gd name="connsiteY130" fmla="*/ 881368 h 1573553"/>
              <a:gd name="connsiteX131" fmla="*/ 954331 w 2764939"/>
              <a:gd name="connsiteY131" fmla="*/ 886131 h 1573553"/>
              <a:gd name="connsiteX132" fmla="*/ 923375 w 2764939"/>
              <a:gd name="connsiteY132" fmla="*/ 907562 h 1573553"/>
              <a:gd name="connsiteX133" fmla="*/ 923375 w 2764939"/>
              <a:gd name="connsiteY133" fmla="*/ 876606 h 1573553"/>
              <a:gd name="connsiteX134" fmla="*/ 882893 w 2764939"/>
              <a:gd name="connsiteY134" fmla="*/ 871843 h 1573553"/>
              <a:gd name="connsiteX135" fmla="*/ 890035 w 2764939"/>
              <a:gd name="connsiteY135" fmla="*/ 893275 h 1573553"/>
              <a:gd name="connsiteX136" fmla="*/ 885275 w 2764939"/>
              <a:gd name="connsiteY136" fmla="*/ 912325 h 1573553"/>
              <a:gd name="connsiteX137" fmla="*/ 799550 w 2764939"/>
              <a:gd name="connsiteY137" fmla="*/ 859936 h 1573553"/>
              <a:gd name="connsiteX138" fmla="*/ 778118 w 2764939"/>
              <a:gd name="connsiteY138" fmla="*/ 826600 h 1573553"/>
              <a:gd name="connsiteX139" fmla="*/ 790025 w 2764939"/>
              <a:gd name="connsiteY139" fmla="*/ 786117 h 1573553"/>
              <a:gd name="connsiteX140" fmla="*/ 759068 w 2764939"/>
              <a:gd name="connsiteY140" fmla="*/ 781356 h 1573553"/>
              <a:gd name="connsiteX141" fmla="*/ 711443 w 2764939"/>
              <a:gd name="connsiteY141" fmla="*/ 795643 h 1573553"/>
              <a:gd name="connsiteX142" fmla="*/ 701918 w 2764939"/>
              <a:gd name="connsiteY142" fmla="*/ 809931 h 1573553"/>
              <a:gd name="connsiteX143" fmla="*/ 678106 w 2764939"/>
              <a:gd name="connsiteY143" fmla="*/ 826600 h 1573553"/>
              <a:gd name="connsiteX144" fmla="*/ 670962 w 2764939"/>
              <a:gd name="connsiteY144" fmla="*/ 843268 h 1573553"/>
              <a:gd name="connsiteX145" fmla="*/ 630481 w 2764939"/>
              <a:gd name="connsiteY145" fmla="*/ 876606 h 1573553"/>
              <a:gd name="connsiteX146" fmla="*/ 632860 w 2764939"/>
              <a:gd name="connsiteY146" fmla="*/ 898037 h 1573553"/>
              <a:gd name="connsiteX147" fmla="*/ 647150 w 2764939"/>
              <a:gd name="connsiteY147" fmla="*/ 917087 h 1573553"/>
              <a:gd name="connsiteX148" fmla="*/ 570950 w 2764939"/>
              <a:gd name="connsiteY148" fmla="*/ 902800 h 1573553"/>
              <a:gd name="connsiteX149" fmla="*/ 537612 w 2764939"/>
              <a:gd name="connsiteY149" fmla="*/ 907562 h 1573553"/>
              <a:gd name="connsiteX150" fmla="*/ 585235 w 2764939"/>
              <a:gd name="connsiteY150" fmla="*/ 938518 h 1573553"/>
              <a:gd name="connsiteX151" fmla="*/ 609050 w 2764939"/>
              <a:gd name="connsiteY151" fmla="*/ 950425 h 1573553"/>
              <a:gd name="connsiteX152" fmla="*/ 635243 w 2764939"/>
              <a:gd name="connsiteY152" fmla="*/ 1002812 h 1573553"/>
              <a:gd name="connsiteX153" fmla="*/ 568566 w 2764939"/>
              <a:gd name="connsiteY153" fmla="*/ 1019481 h 1573553"/>
              <a:gd name="connsiteX154" fmla="*/ 547137 w 2764939"/>
              <a:gd name="connsiteY154" fmla="*/ 1031387 h 1573553"/>
              <a:gd name="connsiteX155" fmla="*/ 523323 w 2764939"/>
              <a:gd name="connsiteY155" fmla="*/ 1002812 h 1573553"/>
              <a:gd name="connsiteX156" fmla="*/ 499510 w 2764939"/>
              <a:gd name="connsiteY156" fmla="*/ 971856 h 1573553"/>
              <a:gd name="connsiteX157" fmla="*/ 501891 w 2764939"/>
              <a:gd name="connsiteY157" fmla="*/ 933756 h 1573553"/>
              <a:gd name="connsiteX158" fmla="*/ 499510 w 2764939"/>
              <a:gd name="connsiteY158" fmla="*/ 914706 h 1573553"/>
              <a:gd name="connsiteX159" fmla="*/ 518560 w 2764939"/>
              <a:gd name="connsiteY159" fmla="*/ 881368 h 1573553"/>
              <a:gd name="connsiteX160" fmla="*/ 478080 w 2764939"/>
              <a:gd name="connsiteY160" fmla="*/ 890893 h 1573553"/>
              <a:gd name="connsiteX161" fmla="*/ 449504 w 2764939"/>
              <a:gd name="connsiteY161" fmla="*/ 952806 h 1573553"/>
              <a:gd name="connsiteX162" fmla="*/ 442360 w 2764939"/>
              <a:gd name="connsiteY162" fmla="*/ 976618 h 1573553"/>
              <a:gd name="connsiteX163" fmla="*/ 411404 w 2764939"/>
              <a:gd name="connsiteY163" fmla="*/ 993287 h 1573553"/>
              <a:gd name="connsiteX164" fmla="*/ 363779 w 2764939"/>
              <a:gd name="connsiteY164" fmla="*/ 990906 h 1573553"/>
              <a:gd name="connsiteX165" fmla="*/ 356635 w 2764939"/>
              <a:gd name="connsiteY165" fmla="*/ 1007575 h 1573553"/>
              <a:gd name="connsiteX166" fmla="*/ 356635 w 2764939"/>
              <a:gd name="connsiteY166" fmla="*/ 1055200 h 1573553"/>
              <a:gd name="connsiteX167" fmla="*/ 297104 w 2764939"/>
              <a:gd name="connsiteY167" fmla="*/ 1059962 h 1573553"/>
              <a:gd name="connsiteX168" fmla="*/ 235191 w 2764939"/>
              <a:gd name="connsiteY168" fmla="*/ 1093300 h 1573553"/>
              <a:gd name="connsiteX169" fmla="*/ 237573 w 2764939"/>
              <a:gd name="connsiteY169" fmla="*/ 1121875 h 1573553"/>
              <a:gd name="connsiteX170" fmla="*/ 185186 w 2764939"/>
              <a:gd name="connsiteY170" fmla="*/ 1109968 h 1573553"/>
              <a:gd name="connsiteX171" fmla="*/ 151848 w 2764939"/>
              <a:gd name="connsiteY171" fmla="*/ 1117112 h 1573553"/>
              <a:gd name="connsiteX172" fmla="*/ 106604 w 2764939"/>
              <a:gd name="connsiteY172" fmla="*/ 1098062 h 1573553"/>
              <a:gd name="connsiteX173" fmla="*/ 89936 w 2764939"/>
              <a:gd name="connsiteY173" fmla="*/ 1098062 h 1573553"/>
              <a:gd name="connsiteX174" fmla="*/ 6592 w 2764939"/>
              <a:gd name="connsiteY174" fmla="*/ 1121875 h 1573553"/>
              <a:gd name="connsiteX175" fmla="*/ 8974 w 2764939"/>
              <a:gd name="connsiteY175" fmla="*/ 1074250 h 1573553"/>
              <a:gd name="connsiteX176" fmla="*/ 9816 w 2764939"/>
              <a:gd name="connsiteY17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73404 w 2764939"/>
              <a:gd name="connsiteY60" fmla="*/ 347968 h 1573553"/>
              <a:gd name="connsiteX61" fmla="*/ 1185312 w 2764939"/>
              <a:gd name="connsiteY61" fmla="*/ 340823 h 1573553"/>
              <a:gd name="connsiteX62" fmla="*/ 1242460 w 2764939"/>
              <a:gd name="connsiteY62" fmla="*/ 343206 h 1573553"/>
              <a:gd name="connsiteX63" fmla="*/ 1342473 w 2764939"/>
              <a:gd name="connsiteY63" fmla="*/ 317012 h 1573553"/>
              <a:gd name="connsiteX64" fmla="*/ 1413910 w 2764939"/>
              <a:gd name="connsiteY64" fmla="*/ 305106 h 1573553"/>
              <a:gd name="connsiteX65" fmla="*/ 1499302 w 2764939"/>
              <a:gd name="connsiteY65" fmla="*/ 250164 h 1573553"/>
              <a:gd name="connsiteX66" fmla="*/ 1640131 w 2764939"/>
              <a:gd name="connsiteY66" fmla="*/ 188423 h 1573553"/>
              <a:gd name="connsiteX67" fmla="*/ 1794912 w 2764939"/>
              <a:gd name="connsiteY67" fmla="*/ 183660 h 1573553"/>
              <a:gd name="connsiteX68" fmla="*/ 1866350 w 2764939"/>
              <a:gd name="connsiteY68" fmla="*/ 309866 h 1573553"/>
              <a:gd name="connsiteX69" fmla="*/ 2028275 w 2764939"/>
              <a:gd name="connsiteY69" fmla="*/ 271766 h 1573553"/>
              <a:gd name="connsiteX70" fmla="*/ 1933025 w 2764939"/>
              <a:gd name="connsiteY70" fmla="*/ 359873 h 1573553"/>
              <a:gd name="connsiteX71" fmla="*/ 2047325 w 2764939"/>
              <a:gd name="connsiteY71" fmla="*/ 331298 h 1573553"/>
              <a:gd name="connsiteX72" fmla="*/ 2142574 w 2764939"/>
              <a:gd name="connsiteY72" fmla="*/ 271766 h 1573553"/>
              <a:gd name="connsiteX73" fmla="*/ 2066375 w 2764939"/>
              <a:gd name="connsiteY73" fmla="*/ 264623 h 1573553"/>
              <a:gd name="connsiteX74" fmla="*/ 2066375 w 2764939"/>
              <a:gd name="connsiteY74" fmla="*/ 202710 h 1573553"/>
              <a:gd name="connsiteX75" fmla="*/ 2116380 w 2764939"/>
              <a:gd name="connsiteY75" fmla="*/ 202710 h 1573553"/>
              <a:gd name="connsiteX76" fmla="*/ 2223536 w 2764939"/>
              <a:gd name="connsiteY76" fmla="*/ 97935 h 1573553"/>
              <a:gd name="connsiteX77" fmla="*/ 2273542 w 2764939"/>
              <a:gd name="connsiteY77" fmla="*/ 305 h 1573553"/>
              <a:gd name="connsiteX78" fmla="*/ 2237824 w 2764939"/>
              <a:gd name="connsiteY78" fmla="*/ 114604 h 1573553"/>
              <a:gd name="connsiteX79" fmla="*/ 2164006 w 2764939"/>
              <a:gd name="connsiteY79" fmla="*/ 193186 h 1573553"/>
              <a:gd name="connsiteX80" fmla="*/ 2333075 w 2764939"/>
              <a:gd name="connsiteY80" fmla="*/ 257480 h 1573553"/>
              <a:gd name="connsiteX81" fmla="*/ 2735505 w 2764939"/>
              <a:gd name="connsiteY81" fmla="*/ 205092 h 1573553"/>
              <a:gd name="connsiteX82" fmla="*/ 2698276 w 2764939"/>
              <a:gd name="connsiteY82" fmla="*/ 559163 h 1573553"/>
              <a:gd name="connsiteX83" fmla="*/ 2630731 w 2764939"/>
              <a:gd name="connsiteY83" fmla="*/ 967092 h 1573553"/>
              <a:gd name="connsiteX84" fmla="*/ 2461662 w 2764939"/>
              <a:gd name="connsiteY84" fmla="*/ 869462 h 1573553"/>
              <a:gd name="connsiteX85" fmla="*/ 2297356 w 2764939"/>
              <a:gd name="connsiteY85" fmla="*/ 926612 h 1573553"/>
              <a:gd name="connsiteX86" fmla="*/ 2275925 w 2764939"/>
              <a:gd name="connsiteY86" fmla="*/ 1062342 h 1573553"/>
              <a:gd name="connsiteX87" fmla="*/ 2042562 w 2764939"/>
              <a:gd name="connsiteY87" fmla="*/ 1148067 h 1573553"/>
              <a:gd name="connsiteX88" fmla="*/ 2021131 w 2764939"/>
              <a:gd name="connsiteY88" fmla="*/ 1238556 h 1573553"/>
              <a:gd name="connsiteX89" fmla="*/ 1954456 w 2764939"/>
              <a:gd name="connsiteY89" fmla="*/ 1309993 h 1573553"/>
              <a:gd name="connsiteX90" fmla="*/ 2013987 w 2764939"/>
              <a:gd name="connsiteY90" fmla="*/ 1350474 h 1573553"/>
              <a:gd name="connsiteX91" fmla="*/ 1921118 w 2764939"/>
              <a:gd name="connsiteY91" fmla="*/ 1450487 h 1573553"/>
              <a:gd name="connsiteX92" fmla="*/ 1899687 w 2764939"/>
              <a:gd name="connsiteY92" fmla="*/ 1533831 h 1573553"/>
              <a:gd name="connsiteX93" fmla="*/ 1808865 w 2764939"/>
              <a:gd name="connsiteY93" fmla="*/ 1573012 h 1573553"/>
              <a:gd name="connsiteX94" fmla="*/ 1728235 w 2764939"/>
              <a:gd name="connsiteY94" fmla="*/ 1557643 h 1573553"/>
              <a:gd name="connsiteX95" fmla="*/ 1702041 w 2764939"/>
              <a:gd name="connsiteY95" fmla="*/ 1571931 h 1573553"/>
              <a:gd name="connsiteX96" fmla="*/ 1647275 w 2764939"/>
              <a:gd name="connsiteY96" fmla="*/ 1543356 h 1573553"/>
              <a:gd name="connsiteX97" fmla="*/ 1606791 w 2764939"/>
              <a:gd name="connsiteY97" fmla="*/ 1507637 h 1573553"/>
              <a:gd name="connsiteX98" fmla="*/ 1563931 w 2764939"/>
              <a:gd name="connsiteY98" fmla="*/ 1479061 h 1573553"/>
              <a:gd name="connsiteX99" fmla="*/ 1592504 w 2764939"/>
              <a:gd name="connsiteY99" fmla="*/ 1455250 h 1573553"/>
              <a:gd name="connsiteX100" fmla="*/ 1580598 w 2764939"/>
              <a:gd name="connsiteY100" fmla="*/ 1438581 h 1573553"/>
              <a:gd name="connsiteX101" fmla="*/ 1518685 w 2764939"/>
              <a:gd name="connsiteY101" fmla="*/ 1426675 h 1573553"/>
              <a:gd name="connsiteX102" fmla="*/ 1499635 w 2764939"/>
              <a:gd name="connsiteY102" fmla="*/ 1402862 h 1573553"/>
              <a:gd name="connsiteX103" fmla="*/ 1461537 w 2764939"/>
              <a:gd name="connsiteY103" fmla="*/ 1379050 h 1573553"/>
              <a:gd name="connsiteX104" fmla="*/ 1456773 w 2764939"/>
              <a:gd name="connsiteY104" fmla="*/ 1390956 h 1573553"/>
              <a:gd name="connsiteX105" fmla="*/ 1471062 w 2764939"/>
              <a:gd name="connsiteY105" fmla="*/ 1429056 h 1573553"/>
              <a:gd name="connsiteX106" fmla="*/ 1440104 w 2764939"/>
              <a:gd name="connsiteY106" fmla="*/ 1443343 h 1573553"/>
              <a:gd name="connsiteX107" fmla="*/ 1413912 w 2764939"/>
              <a:gd name="connsiteY107" fmla="*/ 1457630 h 1573553"/>
              <a:gd name="connsiteX108" fmla="*/ 1397241 w 2764939"/>
              <a:gd name="connsiteY108" fmla="*/ 1450487 h 1573553"/>
              <a:gd name="connsiteX109" fmla="*/ 1351998 w 2764939"/>
              <a:gd name="connsiteY109" fmla="*/ 1388575 h 1573553"/>
              <a:gd name="connsiteX110" fmla="*/ 1306756 w 2764939"/>
              <a:gd name="connsiteY110" fmla="*/ 1355237 h 1573553"/>
              <a:gd name="connsiteX111" fmla="*/ 1328187 w 2764939"/>
              <a:gd name="connsiteY111" fmla="*/ 1338568 h 1573553"/>
              <a:gd name="connsiteX112" fmla="*/ 1349618 w 2764939"/>
              <a:gd name="connsiteY112" fmla="*/ 1298087 h 1573553"/>
              <a:gd name="connsiteX113" fmla="*/ 1335329 w 2764939"/>
              <a:gd name="connsiteY113" fmla="*/ 1286181 h 1573553"/>
              <a:gd name="connsiteX114" fmla="*/ 1297231 w 2764939"/>
              <a:gd name="connsiteY114" fmla="*/ 1288562 h 1573553"/>
              <a:gd name="connsiteX115" fmla="*/ 1221031 w 2764939"/>
              <a:gd name="connsiteY115" fmla="*/ 1245700 h 1573553"/>
              <a:gd name="connsiteX116" fmla="*/ 1178166 w 2764939"/>
              <a:gd name="connsiteY116" fmla="*/ 1226650 h 1573553"/>
              <a:gd name="connsiteX117" fmla="*/ 1168643 w 2764939"/>
              <a:gd name="connsiteY117" fmla="*/ 1226650 h 1573553"/>
              <a:gd name="connsiteX118" fmla="*/ 1156737 w 2764939"/>
              <a:gd name="connsiteY118" fmla="*/ 1162356 h 1573553"/>
              <a:gd name="connsiteX119" fmla="*/ 1168643 w 2764939"/>
              <a:gd name="connsiteY119" fmla="*/ 1098062 h 1573553"/>
              <a:gd name="connsiteX120" fmla="*/ 1137687 w 2764939"/>
              <a:gd name="connsiteY120" fmla="*/ 1064725 h 1573553"/>
              <a:gd name="connsiteX121" fmla="*/ 1085300 w 2764939"/>
              <a:gd name="connsiteY121" fmla="*/ 1040912 h 1573553"/>
              <a:gd name="connsiteX122" fmla="*/ 1111493 w 2764939"/>
              <a:gd name="connsiteY122" fmla="*/ 1017100 h 1573553"/>
              <a:gd name="connsiteX123" fmla="*/ 1156737 w 2764939"/>
              <a:gd name="connsiteY123" fmla="*/ 1021862 h 1573553"/>
              <a:gd name="connsiteX124" fmla="*/ 1151975 w 2764939"/>
              <a:gd name="connsiteY124" fmla="*/ 974237 h 1573553"/>
              <a:gd name="connsiteX125" fmla="*/ 1123400 w 2764939"/>
              <a:gd name="connsiteY125" fmla="*/ 969475 h 1573553"/>
              <a:gd name="connsiteX126" fmla="*/ 1128162 w 2764939"/>
              <a:gd name="connsiteY126" fmla="*/ 921850 h 1573553"/>
              <a:gd name="connsiteX127" fmla="*/ 1097206 w 2764939"/>
              <a:gd name="connsiteY127" fmla="*/ 907562 h 1573553"/>
              <a:gd name="connsiteX128" fmla="*/ 1099587 w 2764939"/>
              <a:gd name="connsiteY128" fmla="*/ 871843 h 1573553"/>
              <a:gd name="connsiteX129" fmla="*/ 1051962 w 2764939"/>
              <a:gd name="connsiteY129" fmla="*/ 857556 h 1573553"/>
              <a:gd name="connsiteX130" fmla="*/ 1032912 w 2764939"/>
              <a:gd name="connsiteY130" fmla="*/ 878987 h 1573553"/>
              <a:gd name="connsiteX131" fmla="*/ 1004335 w 2764939"/>
              <a:gd name="connsiteY131" fmla="*/ 881368 h 1573553"/>
              <a:gd name="connsiteX132" fmla="*/ 954331 w 2764939"/>
              <a:gd name="connsiteY132" fmla="*/ 886131 h 1573553"/>
              <a:gd name="connsiteX133" fmla="*/ 923375 w 2764939"/>
              <a:gd name="connsiteY133" fmla="*/ 907562 h 1573553"/>
              <a:gd name="connsiteX134" fmla="*/ 923375 w 2764939"/>
              <a:gd name="connsiteY134" fmla="*/ 876606 h 1573553"/>
              <a:gd name="connsiteX135" fmla="*/ 882893 w 2764939"/>
              <a:gd name="connsiteY135" fmla="*/ 871843 h 1573553"/>
              <a:gd name="connsiteX136" fmla="*/ 890035 w 2764939"/>
              <a:gd name="connsiteY136" fmla="*/ 893275 h 1573553"/>
              <a:gd name="connsiteX137" fmla="*/ 885275 w 2764939"/>
              <a:gd name="connsiteY137" fmla="*/ 912325 h 1573553"/>
              <a:gd name="connsiteX138" fmla="*/ 799550 w 2764939"/>
              <a:gd name="connsiteY138" fmla="*/ 859936 h 1573553"/>
              <a:gd name="connsiteX139" fmla="*/ 778118 w 2764939"/>
              <a:gd name="connsiteY139" fmla="*/ 826600 h 1573553"/>
              <a:gd name="connsiteX140" fmla="*/ 790025 w 2764939"/>
              <a:gd name="connsiteY140" fmla="*/ 786117 h 1573553"/>
              <a:gd name="connsiteX141" fmla="*/ 759068 w 2764939"/>
              <a:gd name="connsiteY141" fmla="*/ 781356 h 1573553"/>
              <a:gd name="connsiteX142" fmla="*/ 711443 w 2764939"/>
              <a:gd name="connsiteY142" fmla="*/ 795643 h 1573553"/>
              <a:gd name="connsiteX143" fmla="*/ 701918 w 2764939"/>
              <a:gd name="connsiteY143" fmla="*/ 809931 h 1573553"/>
              <a:gd name="connsiteX144" fmla="*/ 678106 w 2764939"/>
              <a:gd name="connsiteY144" fmla="*/ 826600 h 1573553"/>
              <a:gd name="connsiteX145" fmla="*/ 670962 w 2764939"/>
              <a:gd name="connsiteY145" fmla="*/ 843268 h 1573553"/>
              <a:gd name="connsiteX146" fmla="*/ 630481 w 2764939"/>
              <a:gd name="connsiteY146" fmla="*/ 876606 h 1573553"/>
              <a:gd name="connsiteX147" fmla="*/ 632860 w 2764939"/>
              <a:gd name="connsiteY147" fmla="*/ 898037 h 1573553"/>
              <a:gd name="connsiteX148" fmla="*/ 647150 w 2764939"/>
              <a:gd name="connsiteY148" fmla="*/ 917087 h 1573553"/>
              <a:gd name="connsiteX149" fmla="*/ 570950 w 2764939"/>
              <a:gd name="connsiteY149" fmla="*/ 902800 h 1573553"/>
              <a:gd name="connsiteX150" fmla="*/ 537612 w 2764939"/>
              <a:gd name="connsiteY150" fmla="*/ 907562 h 1573553"/>
              <a:gd name="connsiteX151" fmla="*/ 585235 w 2764939"/>
              <a:gd name="connsiteY151" fmla="*/ 938518 h 1573553"/>
              <a:gd name="connsiteX152" fmla="*/ 609050 w 2764939"/>
              <a:gd name="connsiteY152" fmla="*/ 950425 h 1573553"/>
              <a:gd name="connsiteX153" fmla="*/ 635243 w 2764939"/>
              <a:gd name="connsiteY153" fmla="*/ 1002812 h 1573553"/>
              <a:gd name="connsiteX154" fmla="*/ 568566 w 2764939"/>
              <a:gd name="connsiteY154" fmla="*/ 1019481 h 1573553"/>
              <a:gd name="connsiteX155" fmla="*/ 547137 w 2764939"/>
              <a:gd name="connsiteY155" fmla="*/ 1031387 h 1573553"/>
              <a:gd name="connsiteX156" fmla="*/ 523323 w 2764939"/>
              <a:gd name="connsiteY156" fmla="*/ 1002812 h 1573553"/>
              <a:gd name="connsiteX157" fmla="*/ 499510 w 2764939"/>
              <a:gd name="connsiteY157" fmla="*/ 971856 h 1573553"/>
              <a:gd name="connsiteX158" fmla="*/ 501891 w 2764939"/>
              <a:gd name="connsiteY158" fmla="*/ 933756 h 1573553"/>
              <a:gd name="connsiteX159" fmla="*/ 499510 w 2764939"/>
              <a:gd name="connsiteY159" fmla="*/ 914706 h 1573553"/>
              <a:gd name="connsiteX160" fmla="*/ 518560 w 2764939"/>
              <a:gd name="connsiteY160" fmla="*/ 881368 h 1573553"/>
              <a:gd name="connsiteX161" fmla="*/ 478080 w 2764939"/>
              <a:gd name="connsiteY161" fmla="*/ 890893 h 1573553"/>
              <a:gd name="connsiteX162" fmla="*/ 449504 w 2764939"/>
              <a:gd name="connsiteY162" fmla="*/ 952806 h 1573553"/>
              <a:gd name="connsiteX163" fmla="*/ 442360 w 2764939"/>
              <a:gd name="connsiteY163" fmla="*/ 976618 h 1573553"/>
              <a:gd name="connsiteX164" fmla="*/ 411404 w 2764939"/>
              <a:gd name="connsiteY164" fmla="*/ 993287 h 1573553"/>
              <a:gd name="connsiteX165" fmla="*/ 363779 w 2764939"/>
              <a:gd name="connsiteY165" fmla="*/ 990906 h 1573553"/>
              <a:gd name="connsiteX166" fmla="*/ 356635 w 2764939"/>
              <a:gd name="connsiteY166" fmla="*/ 1007575 h 1573553"/>
              <a:gd name="connsiteX167" fmla="*/ 356635 w 2764939"/>
              <a:gd name="connsiteY167" fmla="*/ 1055200 h 1573553"/>
              <a:gd name="connsiteX168" fmla="*/ 297104 w 2764939"/>
              <a:gd name="connsiteY168" fmla="*/ 1059962 h 1573553"/>
              <a:gd name="connsiteX169" fmla="*/ 235191 w 2764939"/>
              <a:gd name="connsiteY169" fmla="*/ 1093300 h 1573553"/>
              <a:gd name="connsiteX170" fmla="*/ 237573 w 2764939"/>
              <a:gd name="connsiteY170" fmla="*/ 1121875 h 1573553"/>
              <a:gd name="connsiteX171" fmla="*/ 185186 w 2764939"/>
              <a:gd name="connsiteY171" fmla="*/ 1109968 h 1573553"/>
              <a:gd name="connsiteX172" fmla="*/ 151848 w 2764939"/>
              <a:gd name="connsiteY172" fmla="*/ 1117112 h 1573553"/>
              <a:gd name="connsiteX173" fmla="*/ 106604 w 2764939"/>
              <a:gd name="connsiteY173" fmla="*/ 1098062 h 1573553"/>
              <a:gd name="connsiteX174" fmla="*/ 89936 w 2764939"/>
              <a:gd name="connsiteY174" fmla="*/ 1098062 h 1573553"/>
              <a:gd name="connsiteX175" fmla="*/ 6592 w 2764939"/>
              <a:gd name="connsiteY175" fmla="*/ 1121875 h 1573553"/>
              <a:gd name="connsiteX176" fmla="*/ 8974 w 2764939"/>
              <a:gd name="connsiteY176" fmla="*/ 1074250 h 1573553"/>
              <a:gd name="connsiteX177" fmla="*/ 9816 w 2764939"/>
              <a:gd name="connsiteY17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640131 w 2764939"/>
              <a:gd name="connsiteY67" fmla="*/ 188423 h 1573553"/>
              <a:gd name="connsiteX68" fmla="*/ 1794912 w 2764939"/>
              <a:gd name="connsiteY68" fmla="*/ 183660 h 1573553"/>
              <a:gd name="connsiteX69" fmla="*/ 1866350 w 2764939"/>
              <a:gd name="connsiteY69" fmla="*/ 309866 h 1573553"/>
              <a:gd name="connsiteX70" fmla="*/ 2028275 w 2764939"/>
              <a:gd name="connsiteY70" fmla="*/ 271766 h 1573553"/>
              <a:gd name="connsiteX71" fmla="*/ 1933025 w 2764939"/>
              <a:gd name="connsiteY71" fmla="*/ 359873 h 1573553"/>
              <a:gd name="connsiteX72" fmla="*/ 2047325 w 2764939"/>
              <a:gd name="connsiteY72" fmla="*/ 331298 h 1573553"/>
              <a:gd name="connsiteX73" fmla="*/ 2142574 w 2764939"/>
              <a:gd name="connsiteY73" fmla="*/ 271766 h 1573553"/>
              <a:gd name="connsiteX74" fmla="*/ 2066375 w 2764939"/>
              <a:gd name="connsiteY74" fmla="*/ 264623 h 1573553"/>
              <a:gd name="connsiteX75" fmla="*/ 2066375 w 2764939"/>
              <a:gd name="connsiteY75" fmla="*/ 202710 h 1573553"/>
              <a:gd name="connsiteX76" fmla="*/ 2116380 w 2764939"/>
              <a:gd name="connsiteY76" fmla="*/ 202710 h 1573553"/>
              <a:gd name="connsiteX77" fmla="*/ 2223536 w 2764939"/>
              <a:gd name="connsiteY77" fmla="*/ 97935 h 1573553"/>
              <a:gd name="connsiteX78" fmla="*/ 2273542 w 2764939"/>
              <a:gd name="connsiteY78" fmla="*/ 305 h 1573553"/>
              <a:gd name="connsiteX79" fmla="*/ 2237824 w 2764939"/>
              <a:gd name="connsiteY79" fmla="*/ 114604 h 1573553"/>
              <a:gd name="connsiteX80" fmla="*/ 2164006 w 2764939"/>
              <a:gd name="connsiteY80" fmla="*/ 193186 h 1573553"/>
              <a:gd name="connsiteX81" fmla="*/ 2333075 w 2764939"/>
              <a:gd name="connsiteY81" fmla="*/ 257480 h 1573553"/>
              <a:gd name="connsiteX82" fmla="*/ 2735505 w 2764939"/>
              <a:gd name="connsiteY82" fmla="*/ 205092 h 1573553"/>
              <a:gd name="connsiteX83" fmla="*/ 2698276 w 2764939"/>
              <a:gd name="connsiteY83" fmla="*/ 559163 h 1573553"/>
              <a:gd name="connsiteX84" fmla="*/ 2630731 w 2764939"/>
              <a:gd name="connsiteY84" fmla="*/ 967092 h 1573553"/>
              <a:gd name="connsiteX85" fmla="*/ 2461662 w 2764939"/>
              <a:gd name="connsiteY85" fmla="*/ 869462 h 1573553"/>
              <a:gd name="connsiteX86" fmla="*/ 2297356 w 2764939"/>
              <a:gd name="connsiteY86" fmla="*/ 926612 h 1573553"/>
              <a:gd name="connsiteX87" fmla="*/ 2275925 w 2764939"/>
              <a:gd name="connsiteY87" fmla="*/ 1062342 h 1573553"/>
              <a:gd name="connsiteX88" fmla="*/ 2042562 w 2764939"/>
              <a:gd name="connsiteY88" fmla="*/ 1148067 h 1573553"/>
              <a:gd name="connsiteX89" fmla="*/ 2021131 w 2764939"/>
              <a:gd name="connsiteY89" fmla="*/ 1238556 h 1573553"/>
              <a:gd name="connsiteX90" fmla="*/ 1954456 w 2764939"/>
              <a:gd name="connsiteY90" fmla="*/ 1309993 h 1573553"/>
              <a:gd name="connsiteX91" fmla="*/ 2013987 w 2764939"/>
              <a:gd name="connsiteY91" fmla="*/ 1350474 h 1573553"/>
              <a:gd name="connsiteX92" fmla="*/ 1921118 w 2764939"/>
              <a:gd name="connsiteY92" fmla="*/ 1450487 h 1573553"/>
              <a:gd name="connsiteX93" fmla="*/ 1899687 w 2764939"/>
              <a:gd name="connsiteY93" fmla="*/ 1533831 h 1573553"/>
              <a:gd name="connsiteX94" fmla="*/ 1808865 w 2764939"/>
              <a:gd name="connsiteY94" fmla="*/ 1573012 h 1573553"/>
              <a:gd name="connsiteX95" fmla="*/ 1728235 w 2764939"/>
              <a:gd name="connsiteY95" fmla="*/ 1557643 h 1573553"/>
              <a:gd name="connsiteX96" fmla="*/ 1702041 w 2764939"/>
              <a:gd name="connsiteY96" fmla="*/ 1571931 h 1573553"/>
              <a:gd name="connsiteX97" fmla="*/ 1647275 w 2764939"/>
              <a:gd name="connsiteY97" fmla="*/ 1543356 h 1573553"/>
              <a:gd name="connsiteX98" fmla="*/ 1606791 w 2764939"/>
              <a:gd name="connsiteY98" fmla="*/ 1507637 h 1573553"/>
              <a:gd name="connsiteX99" fmla="*/ 1563931 w 2764939"/>
              <a:gd name="connsiteY99" fmla="*/ 1479061 h 1573553"/>
              <a:gd name="connsiteX100" fmla="*/ 1592504 w 2764939"/>
              <a:gd name="connsiteY100" fmla="*/ 1455250 h 1573553"/>
              <a:gd name="connsiteX101" fmla="*/ 1580598 w 2764939"/>
              <a:gd name="connsiteY101" fmla="*/ 1438581 h 1573553"/>
              <a:gd name="connsiteX102" fmla="*/ 1518685 w 2764939"/>
              <a:gd name="connsiteY102" fmla="*/ 1426675 h 1573553"/>
              <a:gd name="connsiteX103" fmla="*/ 1499635 w 2764939"/>
              <a:gd name="connsiteY103" fmla="*/ 1402862 h 1573553"/>
              <a:gd name="connsiteX104" fmla="*/ 1461537 w 2764939"/>
              <a:gd name="connsiteY104" fmla="*/ 1379050 h 1573553"/>
              <a:gd name="connsiteX105" fmla="*/ 1456773 w 2764939"/>
              <a:gd name="connsiteY105" fmla="*/ 1390956 h 1573553"/>
              <a:gd name="connsiteX106" fmla="*/ 1471062 w 2764939"/>
              <a:gd name="connsiteY106" fmla="*/ 1429056 h 1573553"/>
              <a:gd name="connsiteX107" fmla="*/ 1440104 w 2764939"/>
              <a:gd name="connsiteY107" fmla="*/ 1443343 h 1573553"/>
              <a:gd name="connsiteX108" fmla="*/ 1413912 w 2764939"/>
              <a:gd name="connsiteY108" fmla="*/ 1457630 h 1573553"/>
              <a:gd name="connsiteX109" fmla="*/ 1397241 w 2764939"/>
              <a:gd name="connsiteY109" fmla="*/ 1450487 h 1573553"/>
              <a:gd name="connsiteX110" fmla="*/ 1351998 w 2764939"/>
              <a:gd name="connsiteY110" fmla="*/ 1388575 h 1573553"/>
              <a:gd name="connsiteX111" fmla="*/ 1306756 w 2764939"/>
              <a:gd name="connsiteY111" fmla="*/ 1355237 h 1573553"/>
              <a:gd name="connsiteX112" fmla="*/ 1328187 w 2764939"/>
              <a:gd name="connsiteY112" fmla="*/ 1338568 h 1573553"/>
              <a:gd name="connsiteX113" fmla="*/ 1349618 w 2764939"/>
              <a:gd name="connsiteY113" fmla="*/ 1298087 h 1573553"/>
              <a:gd name="connsiteX114" fmla="*/ 1335329 w 2764939"/>
              <a:gd name="connsiteY114" fmla="*/ 1286181 h 1573553"/>
              <a:gd name="connsiteX115" fmla="*/ 1297231 w 2764939"/>
              <a:gd name="connsiteY115" fmla="*/ 1288562 h 1573553"/>
              <a:gd name="connsiteX116" fmla="*/ 1221031 w 2764939"/>
              <a:gd name="connsiteY116" fmla="*/ 1245700 h 1573553"/>
              <a:gd name="connsiteX117" fmla="*/ 1178166 w 2764939"/>
              <a:gd name="connsiteY117" fmla="*/ 1226650 h 1573553"/>
              <a:gd name="connsiteX118" fmla="*/ 1168643 w 2764939"/>
              <a:gd name="connsiteY118" fmla="*/ 1226650 h 1573553"/>
              <a:gd name="connsiteX119" fmla="*/ 1156737 w 2764939"/>
              <a:gd name="connsiteY119" fmla="*/ 1162356 h 1573553"/>
              <a:gd name="connsiteX120" fmla="*/ 1168643 w 2764939"/>
              <a:gd name="connsiteY120" fmla="*/ 1098062 h 1573553"/>
              <a:gd name="connsiteX121" fmla="*/ 1137687 w 2764939"/>
              <a:gd name="connsiteY121" fmla="*/ 1064725 h 1573553"/>
              <a:gd name="connsiteX122" fmla="*/ 1085300 w 2764939"/>
              <a:gd name="connsiteY122" fmla="*/ 1040912 h 1573553"/>
              <a:gd name="connsiteX123" fmla="*/ 1111493 w 2764939"/>
              <a:gd name="connsiteY123" fmla="*/ 1017100 h 1573553"/>
              <a:gd name="connsiteX124" fmla="*/ 1156737 w 2764939"/>
              <a:gd name="connsiteY124" fmla="*/ 1021862 h 1573553"/>
              <a:gd name="connsiteX125" fmla="*/ 1151975 w 2764939"/>
              <a:gd name="connsiteY125" fmla="*/ 974237 h 1573553"/>
              <a:gd name="connsiteX126" fmla="*/ 1123400 w 2764939"/>
              <a:gd name="connsiteY126" fmla="*/ 969475 h 1573553"/>
              <a:gd name="connsiteX127" fmla="*/ 1128162 w 2764939"/>
              <a:gd name="connsiteY127" fmla="*/ 921850 h 1573553"/>
              <a:gd name="connsiteX128" fmla="*/ 1097206 w 2764939"/>
              <a:gd name="connsiteY128" fmla="*/ 907562 h 1573553"/>
              <a:gd name="connsiteX129" fmla="*/ 1099587 w 2764939"/>
              <a:gd name="connsiteY129" fmla="*/ 871843 h 1573553"/>
              <a:gd name="connsiteX130" fmla="*/ 1051962 w 2764939"/>
              <a:gd name="connsiteY130" fmla="*/ 857556 h 1573553"/>
              <a:gd name="connsiteX131" fmla="*/ 1032912 w 2764939"/>
              <a:gd name="connsiteY131" fmla="*/ 878987 h 1573553"/>
              <a:gd name="connsiteX132" fmla="*/ 1004335 w 2764939"/>
              <a:gd name="connsiteY132" fmla="*/ 881368 h 1573553"/>
              <a:gd name="connsiteX133" fmla="*/ 954331 w 2764939"/>
              <a:gd name="connsiteY133" fmla="*/ 886131 h 1573553"/>
              <a:gd name="connsiteX134" fmla="*/ 923375 w 2764939"/>
              <a:gd name="connsiteY134" fmla="*/ 907562 h 1573553"/>
              <a:gd name="connsiteX135" fmla="*/ 923375 w 2764939"/>
              <a:gd name="connsiteY135" fmla="*/ 876606 h 1573553"/>
              <a:gd name="connsiteX136" fmla="*/ 882893 w 2764939"/>
              <a:gd name="connsiteY136" fmla="*/ 871843 h 1573553"/>
              <a:gd name="connsiteX137" fmla="*/ 890035 w 2764939"/>
              <a:gd name="connsiteY137" fmla="*/ 893275 h 1573553"/>
              <a:gd name="connsiteX138" fmla="*/ 885275 w 2764939"/>
              <a:gd name="connsiteY138" fmla="*/ 912325 h 1573553"/>
              <a:gd name="connsiteX139" fmla="*/ 799550 w 2764939"/>
              <a:gd name="connsiteY139" fmla="*/ 859936 h 1573553"/>
              <a:gd name="connsiteX140" fmla="*/ 778118 w 2764939"/>
              <a:gd name="connsiteY140" fmla="*/ 826600 h 1573553"/>
              <a:gd name="connsiteX141" fmla="*/ 790025 w 2764939"/>
              <a:gd name="connsiteY141" fmla="*/ 786117 h 1573553"/>
              <a:gd name="connsiteX142" fmla="*/ 759068 w 2764939"/>
              <a:gd name="connsiteY142" fmla="*/ 781356 h 1573553"/>
              <a:gd name="connsiteX143" fmla="*/ 711443 w 2764939"/>
              <a:gd name="connsiteY143" fmla="*/ 795643 h 1573553"/>
              <a:gd name="connsiteX144" fmla="*/ 701918 w 2764939"/>
              <a:gd name="connsiteY144" fmla="*/ 809931 h 1573553"/>
              <a:gd name="connsiteX145" fmla="*/ 678106 w 2764939"/>
              <a:gd name="connsiteY145" fmla="*/ 826600 h 1573553"/>
              <a:gd name="connsiteX146" fmla="*/ 670962 w 2764939"/>
              <a:gd name="connsiteY146" fmla="*/ 843268 h 1573553"/>
              <a:gd name="connsiteX147" fmla="*/ 630481 w 2764939"/>
              <a:gd name="connsiteY147" fmla="*/ 876606 h 1573553"/>
              <a:gd name="connsiteX148" fmla="*/ 632860 w 2764939"/>
              <a:gd name="connsiteY148" fmla="*/ 898037 h 1573553"/>
              <a:gd name="connsiteX149" fmla="*/ 647150 w 2764939"/>
              <a:gd name="connsiteY149" fmla="*/ 917087 h 1573553"/>
              <a:gd name="connsiteX150" fmla="*/ 570950 w 2764939"/>
              <a:gd name="connsiteY150" fmla="*/ 902800 h 1573553"/>
              <a:gd name="connsiteX151" fmla="*/ 537612 w 2764939"/>
              <a:gd name="connsiteY151" fmla="*/ 907562 h 1573553"/>
              <a:gd name="connsiteX152" fmla="*/ 585235 w 2764939"/>
              <a:gd name="connsiteY152" fmla="*/ 938518 h 1573553"/>
              <a:gd name="connsiteX153" fmla="*/ 609050 w 2764939"/>
              <a:gd name="connsiteY153" fmla="*/ 950425 h 1573553"/>
              <a:gd name="connsiteX154" fmla="*/ 635243 w 2764939"/>
              <a:gd name="connsiteY154" fmla="*/ 1002812 h 1573553"/>
              <a:gd name="connsiteX155" fmla="*/ 568566 w 2764939"/>
              <a:gd name="connsiteY155" fmla="*/ 1019481 h 1573553"/>
              <a:gd name="connsiteX156" fmla="*/ 547137 w 2764939"/>
              <a:gd name="connsiteY156" fmla="*/ 1031387 h 1573553"/>
              <a:gd name="connsiteX157" fmla="*/ 523323 w 2764939"/>
              <a:gd name="connsiteY157" fmla="*/ 1002812 h 1573553"/>
              <a:gd name="connsiteX158" fmla="*/ 499510 w 2764939"/>
              <a:gd name="connsiteY158" fmla="*/ 971856 h 1573553"/>
              <a:gd name="connsiteX159" fmla="*/ 501891 w 2764939"/>
              <a:gd name="connsiteY159" fmla="*/ 933756 h 1573553"/>
              <a:gd name="connsiteX160" fmla="*/ 499510 w 2764939"/>
              <a:gd name="connsiteY160" fmla="*/ 914706 h 1573553"/>
              <a:gd name="connsiteX161" fmla="*/ 518560 w 2764939"/>
              <a:gd name="connsiteY161" fmla="*/ 881368 h 1573553"/>
              <a:gd name="connsiteX162" fmla="*/ 478080 w 2764939"/>
              <a:gd name="connsiteY162" fmla="*/ 890893 h 1573553"/>
              <a:gd name="connsiteX163" fmla="*/ 449504 w 2764939"/>
              <a:gd name="connsiteY163" fmla="*/ 952806 h 1573553"/>
              <a:gd name="connsiteX164" fmla="*/ 442360 w 2764939"/>
              <a:gd name="connsiteY164" fmla="*/ 976618 h 1573553"/>
              <a:gd name="connsiteX165" fmla="*/ 411404 w 2764939"/>
              <a:gd name="connsiteY165" fmla="*/ 993287 h 1573553"/>
              <a:gd name="connsiteX166" fmla="*/ 363779 w 2764939"/>
              <a:gd name="connsiteY166" fmla="*/ 990906 h 1573553"/>
              <a:gd name="connsiteX167" fmla="*/ 356635 w 2764939"/>
              <a:gd name="connsiteY167" fmla="*/ 1007575 h 1573553"/>
              <a:gd name="connsiteX168" fmla="*/ 356635 w 2764939"/>
              <a:gd name="connsiteY168" fmla="*/ 1055200 h 1573553"/>
              <a:gd name="connsiteX169" fmla="*/ 297104 w 2764939"/>
              <a:gd name="connsiteY169" fmla="*/ 1059962 h 1573553"/>
              <a:gd name="connsiteX170" fmla="*/ 235191 w 2764939"/>
              <a:gd name="connsiteY170" fmla="*/ 1093300 h 1573553"/>
              <a:gd name="connsiteX171" fmla="*/ 237573 w 2764939"/>
              <a:gd name="connsiteY171" fmla="*/ 1121875 h 1573553"/>
              <a:gd name="connsiteX172" fmla="*/ 185186 w 2764939"/>
              <a:gd name="connsiteY172" fmla="*/ 1109968 h 1573553"/>
              <a:gd name="connsiteX173" fmla="*/ 151848 w 2764939"/>
              <a:gd name="connsiteY173" fmla="*/ 1117112 h 1573553"/>
              <a:gd name="connsiteX174" fmla="*/ 106604 w 2764939"/>
              <a:gd name="connsiteY174" fmla="*/ 1098062 h 1573553"/>
              <a:gd name="connsiteX175" fmla="*/ 89936 w 2764939"/>
              <a:gd name="connsiteY175" fmla="*/ 1098062 h 1573553"/>
              <a:gd name="connsiteX176" fmla="*/ 6592 w 2764939"/>
              <a:gd name="connsiteY176" fmla="*/ 1121875 h 1573553"/>
              <a:gd name="connsiteX177" fmla="*/ 8974 w 2764939"/>
              <a:gd name="connsiteY177" fmla="*/ 1074250 h 1573553"/>
              <a:gd name="connsiteX178" fmla="*/ 9816 w 2764939"/>
              <a:gd name="connsiteY17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6350 w 2764939"/>
              <a:gd name="connsiteY70" fmla="*/ 309866 h 1573553"/>
              <a:gd name="connsiteX71" fmla="*/ 2028275 w 2764939"/>
              <a:gd name="connsiteY71" fmla="*/ 271766 h 1573553"/>
              <a:gd name="connsiteX72" fmla="*/ 1933025 w 2764939"/>
              <a:gd name="connsiteY72" fmla="*/ 359873 h 1573553"/>
              <a:gd name="connsiteX73" fmla="*/ 2047325 w 2764939"/>
              <a:gd name="connsiteY73" fmla="*/ 331298 h 1573553"/>
              <a:gd name="connsiteX74" fmla="*/ 2142574 w 2764939"/>
              <a:gd name="connsiteY74" fmla="*/ 271766 h 1573553"/>
              <a:gd name="connsiteX75" fmla="*/ 2066375 w 2764939"/>
              <a:gd name="connsiteY75" fmla="*/ 264623 h 1573553"/>
              <a:gd name="connsiteX76" fmla="*/ 2066375 w 2764939"/>
              <a:gd name="connsiteY76" fmla="*/ 202710 h 1573553"/>
              <a:gd name="connsiteX77" fmla="*/ 2116380 w 2764939"/>
              <a:gd name="connsiteY77" fmla="*/ 202710 h 1573553"/>
              <a:gd name="connsiteX78" fmla="*/ 2223536 w 2764939"/>
              <a:gd name="connsiteY78" fmla="*/ 97935 h 1573553"/>
              <a:gd name="connsiteX79" fmla="*/ 2273542 w 2764939"/>
              <a:gd name="connsiteY79" fmla="*/ 305 h 1573553"/>
              <a:gd name="connsiteX80" fmla="*/ 2237824 w 2764939"/>
              <a:gd name="connsiteY80" fmla="*/ 114604 h 1573553"/>
              <a:gd name="connsiteX81" fmla="*/ 2164006 w 2764939"/>
              <a:gd name="connsiteY81" fmla="*/ 193186 h 1573553"/>
              <a:gd name="connsiteX82" fmla="*/ 2333075 w 2764939"/>
              <a:gd name="connsiteY82" fmla="*/ 257480 h 1573553"/>
              <a:gd name="connsiteX83" fmla="*/ 2735505 w 2764939"/>
              <a:gd name="connsiteY83" fmla="*/ 205092 h 1573553"/>
              <a:gd name="connsiteX84" fmla="*/ 2698276 w 2764939"/>
              <a:gd name="connsiteY84" fmla="*/ 559163 h 1573553"/>
              <a:gd name="connsiteX85" fmla="*/ 2630731 w 2764939"/>
              <a:gd name="connsiteY85" fmla="*/ 967092 h 1573553"/>
              <a:gd name="connsiteX86" fmla="*/ 2461662 w 2764939"/>
              <a:gd name="connsiteY86" fmla="*/ 869462 h 1573553"/>
              <a:gd name="connsiteX87" fmla="*/ 2297356 w 2764939"/>
              <a:gd name="connsiteY87" fmla="*/ 926612 h 1573553"/>
              <a:gd name="connsiteX88" fmla="*/ 2275925 w 2764939"/>
              <a:gd name="connsiteY88" fmla="*/ 1062342 h 1573553"/>
              <a:gd name="connsiteX89" fmla="*/ 2042562 w 2764939"/>
              <a:gd name="connsiteY89" fmla="*/ 1148067 h 1573553"/>
              <a:gd name="connsiteX90" fmla="*/ 2021131 w 2764939"/>
              <a:gd name="connsiteY90" fmla="*/ 1238556 h 1573553"/>
              <a:gd name="connsiteX91" fmla="*/ 1954456 w 2764939"/>
              <a:gd name="connsiteY91" fmla="*/ 1309993 h 1573553"/>
              <a:gd name="connsiteX92" fmla="*/ 2013987 w 2764939"/>
              <a:gd name="connsiteY92" fmla="*/ 1350474 h 1573553"/>
              <a:gd name="connsiteX93" fmla="*/ 1921118 w 2764939"/>
              <a:gd name="connsiteY93" fmla="*/ 1450487 h 1573553"/>
              <a:gd name="connsiteX94" fmla="*/ 1899687 w 2764939"/>
              <a:gd name="connsiteY94" fmla="*/ 1533831 h 1573553"/>
              <a:gd name="connsiteX95" fmla="*/ 1808865 w 2764939"/>
              <a:gd name="connsiteY95" fmla="*/ 1573012 h 1573553"/>
              <a:gd name="connsiteX96" fmla="*/ 1728235 w 2764939"/>
              <a:gd name="connsiteY96" fmla="*/ 1557643 h 1573553"/>
              <a:gd name="connsiteX97" fmla="*/ 1702041 w 2764939"/>
              <a:gd name="connsiteY97" fmla="*/ 1571931 h 1573553"/>
              <a:gd name="connsiteX98" fmla="*/ 1647275 w 2764939"/>
              <a:gd name="connsiteY98" fmla="*/ 1543356 h 1573553"/>
              <a:gd name="connsiteX99" fmla="*/ 1606791 w 2764939"/>
              <a:gd name="connsiteY99" fmla="*/ 1507637 h 1573553"/>
              <a:gd name="connsiteX100" fmla="*/ 1563931 w 2764939"/>
              <a:gd name="connsiteY100" fmla="*/ 1479061 h 1573553"/>
              <a:gd name="connsiteX101" fmla="*/ 1592504 w 2764939"/>
              <a:gd name="connsiteY101" fmla="*/ 1455250 h 1573553"/>
              <a:gd name="connsiteX102" fmla="*/ 1580598 w 2764939"/>
              <a:gd name="connsiteY102" fmla="*/ 1438581 h 1573553"/>
              <a:gd name="connsiteX103" fmla="*/ 1518685 w 2764939"/>
              <a:gd name="connsiteY103" fmla="*/ 1426675 h 1573553"/>
              <a:gd name="connsiteX104" fmla="*/ 1499635 w 2764939"/>
              <a:gd name="connsiteY104" fmla="*/ 1402862 h 1573553"/>
              <a:gd name="connsiteX105" fmla="*/ 1461537 w 2764939"/>
              <a:gd name="connsiteY105" fmla="*/ 1379050 h 1573553"/>
              <a:gd name="connsiteX106" fmla="*/ 1456773 w 2764939"/>
              <a:gd name="connsiteY106" fmla="*/ 1390956 h 1573553"/>
              <a:gd name="connsiteX107" fmla="*/ 1471062 w 2764939"/>
              <a:gd name="connsiteY107" fmla="*/ 1429056 h 1573553"/>
              <a:gd name="connsiteX108" fmla="*/ 1440104 w 2764939"/>
              <a:gd name="connsiteY108" fmla="*/ 1443343 h 1573553"/>
              <a:gd name="connsiteX109" fmla="*/ 1413912 w 2764939"/>
              <a:gd name="connsiteY109" fmla="*/ 1457630 h 1573553"/>
              <a:gd name="connsiteX110" fmla="*/ 1397241 w 2764939"/>
              <a:gd name="connsiteY110" fmla="*/ 1450487 h 1573553"/>
              <a:gd name="connsiteX111" fmla="*/ 1351998 w 2764939"/>
              <a:gd name="connsiteY111" fmla="*/ 1388575 h 1573553"/>
              <a:gd name="connsiteX112" fmla="*/ 1306756 w 2764939"/>
              <a:gd name="connsiteY112" fmla="*/ 1355237 h 1573553"/>
              <a:gd name="connsiteX113" fmla="*/ 1328187 w 2764939"/>
              <a:gd name="connsiteY113" fmla="*/ 1338568 h 1573553"/>
              <a:gd name="connsiteX114" fmla="*/ 1349618 w 2764939"/>
              <a:gd name="connsiteY114" fmla="*/ 1298087 h 1573553"/>
              <a:gd name="connsiteX115" fmla="*/ 1335329 w 2764939"/>
              <a:gd name="connsiteY115" fmla="*/ 1286181 h 1573553"/>
              <a:gd name="connsiteX116" fmla="*/ 1297231 w 2764939"/>
              <a:gd name="connsiteY116" fmla="*/ 1288562 h 1573553"/>
              <a:gd name="connsiteX117" fmla="*/ 1221031 w 2764939"/>
              <a:gd name="connsiteY117" fmla="*/ 1245700 h 1573553"/>
              <a:gd name="connsiteX118" fmla="*/ 1178166 w 2764939"/>
              <a:gd name="connsiteY118" fmla="*/ 1226650 h 1573553"/>
              <a:gd name="connsiteX119" fmla="*/ 1168643 w 2764939"/>
              <a:gd name="connsiteY119" fmla="*/ 1226650 h 1573553"/>
              <a:gd name="connsiteX120" fmla="*/ 1156737 w 2764939"/>
              <a:gd name="connsiteY120" fmla="*/ 1162356 h 1573553"/>
              <a:gd name="connsiteX121" fmla="*/ 1168643 w 2764939"/>
              <a:gd name="connsiteY121" fmla="*/ 1098062 h 1573553"/>
              <a:gd name="connsiteX122" fmla="*/ 1137687 w 2764939"/>
              <a:gd name="connsiteY122" fmla="*/ 1064725 h 1573553"/>
              <a:gd name="connsiteX123" fmla="*/ 1085300 w 2764939"/>
              <a:gd name="connsiteY123" fmla="*/ 1040912 h 1573553"/>
              <a:gd name="connsiteX124" fmla="*/ 1111493 w 2764939"/>
              <a:gd name="connsiteY124" fmla="*/ 1017100 h 1573553"/>
              <a:gd name="connsiteX125" fmla="*/ 1156737 w 2764939"/>
              <a:gd name="connsiteY125" fmla="*/ 1021862 h 1573553"/>
              <a:gd name="connsiteX126" fmla="*/ 1151975 w 2764939"/>
              <a:gd name="connsiteY126" fmla="*/ 974237 h 1573553"/>
              <a:gd name="connsiteX127" fmla="*/ 1123400 w 2764939"/>
              <a:gd name="connsiteY127" fmla="*/ 969475 h 1573553"/>
              <a:gd name="connsiteX128" fmla="*/ 1128162 w 2764939"/>
              <a:gd name="connsiteY128" fmla="*/ 921850 h 1573553"/>
              <a:gd name="connsiteX129" fmla="*/ 1097206 w 2764939"/>
              <a:gd name="connsiteY129" fmla="*/ 907562 h 1573553"/>
              <a:gd name="connsiteX130" fmla="*/ 1099587 w 2764939"/>
              <a:gd name="connsiteY130" fmla="*/ 871843 h 1573553"/>
              <a:gd name="connsiteX131" fmla="*/ 1051962 w 2764939"/>
              <a:gd name="connsiteY131" fmla="*/ 857556 h 1573553"/>
              <a:gd name="connsiteX132" fmla="*/ 1032912 w 2764939"/>
              <a:gd name="connsiteY132" fmla="*/ 878987 h 1573553"/>
              <a:gd name="connsiteX133" fmla="*/ 1004335 w 2764939"/>
              <a:gd name="connsiteY133" fmla="*/ 881368 h 1573553"/>
              <a:gd name="connsiteX134" fmla="*/ 954331 w 2764939"/>
              <a:gd name="connsiteY134" fmla="*/ 886131 h 1573553"/>
              <a:gd name="connsiteX135" fmla="*/ 923375 w 2764939"/>
              <a:gd name="connsiteY135" fmla="*/ 907562 h 1573553"/>
              <a:gd name="connsiteX136" fmla="*/ 923375 w 2764939"/>
              <a:gd name="connsiteY136" fmla="*/ 876606 h 1573553"/>
              <a:gd name="connsiteX137" fmla="*/ 882893 w 2764939"/>
              <a:gd name="connsiteY137" fmla="*/ 871843 h 1573553"/>
              <a:gd name="connsiteX138" fmla="*/ 890035 w 2764939"/>
              <a:gd name="connsiteY138" fmla="*/ 893275 h 1573553"/>
              <a:gd name="connsiteX139" fmla="*/ 885275 w 2764939"/>
              <a:gd name="connsiteY139" fmla="*/ 912325 h 1573553"/>
              <a:gd name="connsiteX140" fmla="*/ 799550 w 2764939"/>
              <a:gd name="connsiteY140" fmla="*/ 859936 h 1573553"/>
              <a:gd name="connsiteX141" fmla="*/ 778118 w 2764939"/>
              <a:gd name="connsiteY141" fmla="*/ 826600 h 1573553"/>
              <a:gd name="connsiteX142" fmla="*/ 790025 w 2764939"/>
              <a:gd name="connsiteY142" fmla="*/ 786117 h 1573553"/>
              <a:gd name="connsiteX143" fmla="*/ 759068 w 2764939"/>
              <a:gd name="connsiteY143" fmla="*/ 781356 h 1573553"/>
              <a:gd name="connsiteX144" fmla="*/ 711443 w 2764939"/>
              <a:gd name="connsiteY144" fmla="*/ 795643 h 1573553"/>
              <a:gd name="connsiteX145" fmla="*/ 701918 w 2764939"/>
              <a:gd name="connsiteY145" fmla="*/ 809931 h 1573553"/>
              <a:gd name="connsiteX146" fmla="*/ 678106 w 2764939"/>
              <a:gd name="connsiteY146" fmla="*/ 826600 h 1573553"/>
              <a:gd name="connsiteX147" fmla="*/ 670962 w 2764939"/>
              <a:gd name="connsiteY147" fmla="*/ 843268 h 1573553"/>
              <a:gd name="connsiteX148" fmla="*/ 630481 w 2764939"/>
              <a:gd name="connsiteY148" fmla="*/ 876606 h 1573553"/>
              <a:gd name="connsiteX149" fmla="*/ 632860 w 2764939"/>
              <a:gd name="connsiteY149" fmla="*/ 898037 h 1573553"/>
              <a:gd name="connsiteX150" fmla="*/ 647150 w 2764939"/>
              <a:gd name="connsiteY150" fmla="*/ 917087 h 1573553"/>
              <a:gd name="connsiteX151" fmla="*/ 570950 w 2764939"/>
              <a:gd name="connsiteY151" fmla="*/ 902800 h 1573553"/>
              <a:gd name="connsiteX152" fmla="*/ 537612 w 2764939"/>
              <a:gd name="connsiteY152" fmla="*/ 907562 h 1573553"/>
              <a:gd name="connsiteX153" fmla="*/ 585235 w 2764939"/>
              <a:gd name="connsiteY153" fmla="*/ 938518 h 1573553"/>
              <a:gd name="connsiteX154" fmla="*/ 609050 w 2764939"/>
              <a:gd name="connsiteY154" fmla="*/ 950425 h 1573553"/>
              <a:gd name="connsiteX155" fmla="*/ 635243 w 2764939"/>
              <a:gd name="connsiteY155" fmla="*/ 1002812 h 1573553"/>
              <a:gd name="connsiteX156" fmla="*/ 568566 w 2764939"/>
              <a:gd name="connsiteY156" fmla="*/ 1019481 h 1573553"/>
              <a:gd name="connsiteX157" fmla="*/ 547137 w 2764939"/>
              <a:gd name="connsiteY157" fmla="*/ 1031387 h 1573553"/>
              <a:gd name="connsiteX158" fmla="*/ 523323 w 2764939"/>
              <a:gd name="connsiteY158" fmla="*/ 1002812 h 1573553"/>
              <a:gd name="connsiteX159" fmla="*/ 499510 w 2764939"/>
              <a:gd name="connsiteY159" fmla="*/ 971856 h 1573553"/>
              <a:gd name="connsiteX160" fmla="*/ 501891 w 2764939"/>
              <a:gd name="connsiteY160" fmla="*/ 933756 h 1573553"/>
              <a:gd name="connsiteX161" fmla="*/ 499510 w 2764939"/>
              <a:gd name="connsiteY161" fmla="*/ 914706 h 1573553"/>
              <a:gd name="connsiteX162" fmla="*/ 518560 w 2764939"/>
              <a:gd name="connsiteY162" fmla="*/ 881368 h 1573553"/>
              <a:gd name="connsiteX163" fmla="*/ 478080 w 2764939"/>
              <a:gd name="connsiteY163" fmla="*/ 890893 h 1573553"/>
              <a:gd name="connsiteX164" fmla="*/ 449504 w 2764939"/>
              <a:gd name="connsiteY164" fmla="*/ 952806 h 1573553"/>
              <a:gd name="connsiteX165" fmla="*/ 442360 w 2764939"/>
              <a:gd name="connsiteY165" fmla="*/ 976618 h 1573553"/>
              <a:gd name="connsiteX166" fmla="*/ 411404 w 2764939"/>
              <a:gd name="connsiteY166" fmla="*/ 993287 h 1573553"/>
              <a:gd name="connsiteX167" fmla="*/ 363779 w 2764939"/>
              <a:gd name="connsiteY167" fmla="*/ 990906 h 1573553"/>
              <a:gd name="connsiteX168" fmla="*/ 356635 w 2764939"/>
              <a:gd name="connsiteY168" fmla="*/ 1007575 h 1573553"/>
              <a:gd name="connsiteX169" fmla="*/ 356635 w 2764939"/>
              <a:gd name="connsiteY169" fmla="*/ 1055200 h 1573553"/>
              <a:gd name="connsiteX170" fmla="*/ 297104 w 2764939"/>
              <a:gd name="connsiteY170" fmla="*/ 1059962 h 1573553"/>
              <a:gd name="connsiteX171" fmla="*/ 235191 w 2764939"/>
              <a:gd name="connsiteY171" fmla="*/ 1093300 h 1573553"/>
              <a:gd name="connsiteX172" fmla="*/ 237573 w 2764939"/>
              <a:gd name="connsiteY172" fmla="*/ 1121875 h 1573553"/>
              <a:gd name="connsiteX173" fmla="*/ 185186 w 2764939"/>
              <a:gd name="connsiteY173" fmla="*/ 1109968 h 1573553"/>
              <a:gd name="connsiteX174" fmla="*/ 151848 w 2764939"/>
              <a:gd name="connsiteY174" fmla="*/ 1117112 h 1573553"/>
              <a:gd name="connsiteX175" fmla="*/ 106604 w 2764939"/>
              <a:gd name="connsiteY175" fmla="*/ 1098062 h 1573553"/>
              <a:gd name="connsiteX176" fmla="*/ 89936 w 2764939"/>
              <a:gd name="connsiteY176" fmla="*/ 1098062 h 1573553"/>
              <a:gd name="connsiteX177" fmla="*/ 6592 w 2764939"/>
              <a:gd name="connsiteY177" fmla="*/ 1121875 h 1573553"/>
              <a:gd name="connsiteX178" fmla="*/ 8974 w 2764939"/>
              <a:gd name="connsiteY178" fmla="*/ 1074250 h 1573553"/>
              <a:gd name="connsiteX179" fmla="*/ 9816 w 2764939"/>
              <a:gd name="connsiteY17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8729 w 2764939"/>
              <a:gd name="connsiteY70" fmla="*/ 233668 h 1573553"/>
              <a:gd name="connsiteX71" fmla="*/ 1866350 w 2764939"/>
              <a:gd name="connsiteY71" fmla="*/ 309866 h 1573553"/>
              <a:gd name="connsiteX72" fmla="*/ 2028275 w 2764939"/>
              <a:gd name="connsiteY72" fmla="*/ 271766 h 1573553"/>
              <a:gd name="connsiteX73" fmla="*/ 1933025 w 2764939"/>
              <a:gd name="connsiteY73" fmla="*/ 359873 h 1573553"/>
              <a:gd name="connsiteX74" fmla="*/ 2047325 w 2764939"/>
              <a:gd name="connsiteY74" fmla="*/ 331298 h 1573553"/>
              <a:gd name="connsiteX75" fmla="*/ 2142574 w 2764939"/>
              <a:gd name="connsiteY75" fmla="*/ 271766 h 1573553"/>
              <a:gd name="connsiteX76" fmla="*/ 2066375 w 2764939"/>
              <a:gd name="connsiteY76" fmla="*/ 264623 h 1573553"/>
              <a:gd name="connsiteX77" fmla="*/ 2066375 w 2764939"/>
              <a:gd name="connsiteY77" fmla="*/ 202710 h 1573553"/>
              <a:gd name="connsiteX78" fmla="*/ 2116380 w 2764939"/>
              <a:gd name="connsiteY78" fmla="*/ 202710 h 1573553"/>
              <a:gd name="connsiteX79" fmla="*/ 2223536 w 2764939"/>
              <a:gd name="connsiteY79" fmla="*/ 97935 h 1573553"/>
              <a:gd name="connsiteX80" fmla="*/ 2273542 w 2764939"/>
              <a:gd name="connsiteY80" fmla="*/ 305 h 1573553"/>
              <a:gd name="connsiteX81" fmla="*/ 2237824 w 2764939"/>
              <a:gd name="connsiteY81" fmla="*/ 114604 h 1573553"/>
              <a:gd name="connsiteX82" fmla="*/ 2164006 w 2764939"/>
              <a:gd name="connsiteY82" fmla="*/ 193186 h 1573553"/>
              <a:gd name="connsiteX83" fmla="*/ 2333075 w 2764939"/>
              <a:gd name="connsiteY83" fmla="*/ 257480 h 1573553"/>
              <a:gd name="connsiteX84" fmla="*/ 2735505 w 2764939"/>
              <a:gd name="connsiteY84" fmla="*/ 205092 h 1573553"/>
              <a:gd name="connsiteX85" fmla="*/ 2698276 w 2764939"/>
              <a:gd name="connsiteY85" fmla="*/ 559163 h 1573553"/>
              <a:gd name="connsiteX86" fmla="*/ 2630731 w 2764939"/>
              <a:gd name="connsiteY86" fmla="*/ 967092 h 1573553"/>
              <a:gd name="connsiteX87" fmla="*/ 2461662 w 2764939"/>
              <a:gd name="connsiteY87" fmla="*/ 869462 h 1573553"/>
              <a:gd name="connsiteX88" fmla="*/ 2297356 w 2764939"/>
              <a:gd name="connsiteY88" fmla="*/ 926612 h 1573553"/>
              <a:gd name="connsiteX89" fmla="*/ 2275925 w 2764939"/>
              <a:gd name="connsiteY89" fmla="*/ 1062342 h 1573553"/>
              <a:gd name="connsiteX90" fmla="*/ 2042562 w 2764939"/>
              <a:gd name="connsiteY90" fmla="*/ 1148067 h 1573553"/>
              <a:gd name="connsiteX91" fmla="*/ 2021131 w 2764939"/>
              <a:gd name="connsiteY91" fmla="*/ 1238556 h 1573553"/>
              <a:gd name="connsiteX92" fmla="*/ 1954456 w 2764939"/>
              <a:gd name="connsiteY92" fmla="*/ 1309993 h 1573553"/>
              <a:gd name="connsiteX93" fmla="*/ 2013987 w 2764939"/>
              <a:gd name="connsiteY93" fmla="*/ 1350474 h 1573553"/>
              <a:gd name="connsiteX94" fmla="*/ 1921118 w 2764939"/>
              <a:gd name="connsiteY94" fmla="*/ 1450487 h 1573553"/>
              <a:gd name="connsiteX95" fmla="*/ 1899687 w 2764939"/>
              <a:gd name="connsiteY95" fmla="*/ 1533831 h 1573553"/>
              <a:gd name="connsiteX96" fmla="*/ 1808865 w 2764939"/>
              <a:gd name="connsiteY96" fmla="*/ 1573012 h 1573553"/>
              <a:gd name="connsiteX97" fmla="*/ 1728235 w 2764939"/>
              <a:gd name="connsiteY97" fmla="*/ 1557643 h 1573553"/>
              <a:gd name="connsiteX98" fmla="*/ 1702041 w 2764939"/>
              <a:gd name="connsiteY98" fmla="*/ 1571931 h 1573553"/>
              <a:gd name="connsiteX99" fmla="*/ 1647275 w 2764939"/>
              <a:gd name="connsiteY99" fmla="*/ 1543356 h 1573553"/>
              <a:gd name="connsiteX100" fmla="*/ 1606791 w 2764939"/>
              <a:gd name="connsiteY100" fmla="*/ 1507637 h 1573553"/>
              <a:gd name="connsiteX101" fmla="*/ 1563931 w 2764939"/>
              <a:gd name="connsiteY101" fmla="*/ 1479061 h 1573553"/>
              <a:gd name="connsiteX102" fmla="*/ 1592504 w 2764939"/>
              <a:gd name="connsiteY102" fmla="*/ 1455250 h 1573553"/>
              <a:gd name="connsiteX103" fmla="*/ 1580598 w 2764939"/>
              <a:gd name="connsiteY103" fmla="*/ 1438581 h 1573553"/>
              <a:gd name="connsiteX104" fmla="*/ 1518685 w 2764939"/>
              <a:gd name="connsiteY104" fmla="*/ 1426675 h 1573553"/>
              <a:gd name="connsiteX105" fmla="*/ 1499635 w 2764939"/>
              <a:gd name="connsiteY105" fmla="*/ 1402862 h 1573553"/>
              <a:gd name="connsiteX106" fmla="*/ 1461537 w 2764939"/>
              <a:gd name="connsiteY106" fmla="*/ 1379050 h 1573553"/>
              <a:gd name="connsiteX107" fmla="*/ 1456773 w 2764939"/>
              <a:gd name="connsiteY107" fmla="*/ 1390956 h 1573553"/>
              <a:gd name="connsiteX108" fmla="*/ 1471062 w 2764939"/>
              <a:gd name="connsiteY108" fmla="*/ 1429056 h 1573553"/>
              <a:gd name="connsiteX109" fmla="*/ 1440104 w 2764939"/>
              <a:gd name="connsiteY109" fmla="*/ 1443343 h 1573553"/>
              <a:gd name="connsiteX110" fmla="*/ 1413912 w 2764939"/>
              <a:gd name="connsiteY110" fmla="*/ 1457630 h 1573553"/>
              <a:gd name="connsiteX111" fmla="*/ 1397241 w 2764939"/>
              <a:gd name="connsiteY111" fmla="*/ 1450487 h 1573553"/>
              <a:gd name="connsiteX112" fmla="*/ 1351998 w 2764939"/>
              <a:gd name="connsiteY112" fmla="*/ 1388575 h 1573553"/>
              <a:gd name="connsiteX113" fmla="*/ 1306756 w 2764939"/>
              <a:gd name="connsiteY113" fmla="*/ 1355237 h 1573553"/>
              <a:gd name="connsiteX114" fmla="*/ 1328187 w 2764939"/>
              <a:gd name="connsiteY114" fmla="*/ 1338568 h 1573553"/>
              <a:gd name="connsiteX115" fmla="*/ 1349618 w 2764939"/>
              <a:gd name="connsiteY115" fmla="*/ 1298087 h 1573553"/>
              <a:gd name="connsiteX116" fmla="*/ 1335329 w 2764939"/>
              <a:gd name="connsiteY116" fmla="*/ 1286181 h 1573553"/>
              <a:gd name="connsiteX117" fmla="*/ 1297231 w 2764939"/>
              <a:gd name="connsiteY117" fmla="*/ 1288562 h 1573553"/>
              <a:gd name="connsiteX118" fmla="*/ 1221031 w 2764939"/>
              <a:gd name="connsiteY118" fmla="*/ 1245700 h 1573553"/>
              <a:gd name="connsiteX119" fmla="*/ 1178166 w 2764939"/>
              <a:gd name="connsiteY119" fmla="*/ 1226650 h 1573553"/>
              <a:gd name="connsiteX120" fmla="*/ 1168643 w 2764939"/>
              <a:gd name="connsiteY120" fmla="*/ 1226650 h 1573553"/>
              <a:gd name="connsiteX121" fmla="*/ 1156737 w 2764939"/>
              <a:gd name="connsiteY121" fmla="*/ 1162356 h 1573553"/>
              <a:gd name="connsiteX122" fmla="*/ 1168643 w 2764939"/>
              <a:gd name="connsiteY122" fmla="*/ 1098062 h 1573553"/>
              <a:gd name="connsiteX123" fmla="*/ 1137687 w 2764939"/>
              <a:gd name="connsiteY123" fmla="*/ 1064725 h 1573553"/>
              <a:gd name="connsiteX124" fmla="*/ 1085300 w 2764939"/>
              <a:gd name="connsiteY124" fmla="*/ 1040912 h 1573553"/>
              <a:gd name="connsiteX125" fmla="*/ 1111493 w 2764939"/>
              <a:gd name="connsiteY125" fmla="*/ 1017100 h 1573553"/>
              <a:gd name="connsiteX126" fmla="*/ 1156737 w 2764939"/>
              <a:gd name="connsiteY126" fmla="*/ 1021862 h 1573553"/>
              <a:gd name="connsiteX127" fmla="*/ 1151975 w 2764939"/>
              <a:gd name="connsiteY127" fmla="*/ 974237 h 1573553"/>
              <a:gd name="connsiteX128" fmla="*/ 1123400 w 2764939"/>
              <a:gd name="connsiteY128" fmla="*/ 969475 h 1573553"/>
              <a:gd name="connsiteX129" fmla="*/ 1128162 w 2764939"/>
              <a:gd name="connsiteY129" fmla="*/ 921850 h 1573553"/>
              <a:gd name="connsiteX130" fmla="*/ 1097206 w 2764939"/>
              <a:gd name="connsiteY130" fmla="*/ 907562 h 1573553"/>
              <a:gd name="connsiteX131" fmla="*/ 1099587 w 2764939"/>
              <a:gd name="connsiteY131" fmla="*/ 871843 h 1573553"/>
              <a:gd name="connsiteX132" fmla="*/ 1051962 w 2764939"/>
              <a:gd name="connsiteY132" fmla="*/ 857556 h 1573553"/>
              <a:gd name="connsiteX133" fmla="*/ 1032912 w 2764939"/>
              <a:gd name="connsiteY133" fmla="*/ 878987 h 1573553"/>
              <a:gd name="connsiteX134" fmla="*/ 1004335 w 2764939"/>
              <a:gd name="connsiteY134" fmla="*/ 881368 h 1573553"/>
              <a:gd name="connsiteX135" fmla="*/ 954331 w 2764939"/>
              <a:gd name="connsiteY135" fmla="*/ 886131 h 1573553"/>
              <a:gd name="connsiteX136" fmla="*/ 923375 w 2764939"/>
              <a:gd name="connsiteY136" fmla="*/ 907562 h 1573553"/>
              <a:gd name="connsiteX137" fmla="*/ 923375 w 2764939"/>
              <a:gd name="connsiteY137" fmla="*/ 876606 h 1573553"/>
              <a:gd name="connsiteX138" fmla="*/ 882893 w 2764939"/>
              <a:gd name="connsiteY138" fmla="*/ 871843 h 1573553"/>
              <a:gd name="connsiteX139" fmla="*/ 890035 w 2764939"/>
              <a:gd name="connsiteY139" fmla="*/ 893275 h 1573553"/>
              <a:gd name="connsiteX140" fmla="*/ 885275 w 2764939"/>
              <a:gd name="connsiteY140" fmla="*/ 912325 h 1573553"/>
              <a:gd name="connsiteX141" fmla="*/ 799550 w 2764939"/>
              <a:gd name="connsiteY141" fmla="*/ 859936 h 1573553"/>
              <a:gd name="connsiteX142" fmla="*/ 778118 w 2764939"/>
              <a:gd name="connsiteY142" fmla="*/ 826600 h 1573553"/>
              <a:gd name="connsiteX143" fmla="*/ 790025 w 2764939"/>
              <a:gd name="connsiteY143" fmla="*/ 786117 h 1573553"/>
              <a:gd name="connsiteX144" fmla="*/ 759068 w 2764939"/>
              <a:gd name="connsiteY144" fmla="*/ 781356 h 1573553"/>
              <a:gd name="connsiteX145" fmla="*/ 711443 w 2764939"/>
              <a:gd name="connsiteY145" fmla="*/ 795643 h 1573553"/>
              <a:gd name="connsiteX146" fmla="*/ 701918 w 2764939"/>
              <a:gd name="connsiteY146" fmla="*/ 809931 h 1573553"/>
              <a:gd name="connsiteX147" fmla="*/ 678106 w 2764939"/>
              <a:gd name="connsiteY147" fmla="*/ 826600 h 1573553"/>
              <a:gd name="connsiteX148" fmla="*/ 670962 w 2764939"/>
              <a:gd name="connsiteY148" fmla="*/ 843268 h 1573553"/>
              <a:gd name="connsiteX149" fmla="*/ 630481 w 2764939"/>
              <a:gd name="connsiteY149" fmla="*/ 876606 h 1573553"/>
              <a:gd name="connsiteX150" fmla="*/ 632860 w 2764939"/>
              <a:gd name="connsiteY150" fmla="*/ 898037 h 1573553"/>
              <a:gd name="connsiteX151" fmla="*/ 647150 w 2764939"/>
              <a:gd name="connsiteY151" fmla="*/ 917087 h 1573553"/>
              <a:gd name="connsiteX152" fmla="*/ 570950 w 2764939"/>
              <a:gd name="connsiteY152" fmla="*/ 902800 h 1573553"/>
              <a:gd name="connsiteX153" fmla="*/ 537612 w 2764939"/>
              <a:gd name="connsiteY153" fmla="*/ 907562 h 1573553"/>
              <a:gd name="connsiteX154" fmla="*/ 585235 w 2764939"/>
              <a:gd name="connsiteY154" fmla="*/ 938518 h 1573553"/>
              <a:gd name="connsiteX155" fmla="*/ 609050 w 2764939"/>
              <a:gd name="connsiteY155" fmla="*/ 950425 h 1573553"/>
              <a:gd name="connsiteX156" fmla="*/ 635243 w 2764939"/>
              <a:gd name="connsiteY156" fmla="*/ 1002812 h 1573553"/>
              <a:gd name="connsiteX157" fmla="*/ 568566 w 2764939"/>
              <a:gd name="connsiteY157" fmla="*/ 1019481 h 1573553"/>
              <a:gd name="connsiteX158" fmla="*/ 547137 w 2764939"/>
              <a:gd name="connsiteY158" fmla="*/ 1031387 h 1573553"/>
              <a:gd name="connsiteX159" fmla="*/ 523323 w 2764939"/>
              <a:gd name="connsiteY159" fmla="*/ 1002812 h 1573553"/>
              <a:gd name="connsiteX160" fmla="*/ 499510 w 2764939"/>
              <a:gd name="connsiteY160" fmla="*/ 971856 h 1573553"/>
              <a:gd name="connsiteX161" fmla="*/ 501891 w 2764939"/>
              <a:gd name="connsiteY161" fmla="*/ 933756 h 1573553"/>
              <a:gd name="connsiteX162" fmla="*/ 499510 w 2764939"/>
              <a:gd name="connsiteY162" fmla="*/ 914706 h 1573553"/>
              <a:gd name="connsiteX163" fmla="*/ 518560 w 2764939"/>
              <a:gd name="connsiteY163" fmla="*/ 881368 h 1573553"/>
              <a:gd name="connsiteX164" fmla="*/ 478080 w 2764939"/>
              <a:gd name="connsiteY164" fmla="*/ 890893 h 1573553"/>
              <a:gd name="connsiteX165" fmla="*/ 449504 w 2764939"/>
              <a:gd name="connsiteY165" fmla="*/ 952806 h 1573553"/>
              <a:gd name="connsiteX166" fmla="*/ 442360 w 2764939"/>
              <a:gd name="connsiteY166" fmla="*/ 976618 h 1573553"/>
              <a:gd name="connsiteX167" fmla="*/ 411404 w 2764939"/>
              <a:gd name="connsiteY167" fmla="*/ 993287 h 1573553"/>
              <a:gd name="connsiteX168" fmla="*/ 363779 w 2764939"/>
              <a:gd name="connsiteY168" fmla="*/ 990906 h 1573553"/>
              <a:gd name="connsiteX169" fmla="*/ 356635 w 2764939"/>
              <a:gd name="connsiteY169" fmla="*/ 1007575 h 1573553"/>
              <a:gd name="connsiteX170" fmla="*/ 356635 w 2764939"/>
              <a:gd name="connsiteY170" fmla="*/ 1055200 h 1573553"/>
              <a:gd name="connsiteX171" fmla="*/ 297104 w 2764939"/>
              <a:gd name="connsiteY171" fmla="*/ 1059962 h 1573553"/>
              <a:gd name="connsiteX172" fmla="*/ 235191 w 2764939"/>
              <a:gd name="connsiteY172" fmla="*/ 1093300 h 1573553"/>
              <a:gd name="connsiteX173" fmla="*/ 237573 w 2764939"/>
              <a:gd name="connsiteY173" fmla="*/ 1121875 h 1573553"/>
              <a:gd name="connsiteX174" fmla="*/ 185186 w 2764939"/>
              <a:gd name="connsiteY174" fmla="*/ 1109968 h 1573553"/>
              <a:gd name="connsiteX175" fmla="*/ 151848 w 2764939"/>
              <a:gd name="connsiteY175" fmla="*/ 1117112 h 1573553"/>
              <a:gd name="connsiteX176" fmla="*/ 106604 w 2764939"/>
              <a:gd name="connsiteY176" fmla="*/ 1098062 h 1573553"/>
              <a:gd name="connsiteX177" fmla="*/ 89936 w 2764939"/>
              <a:gd name="connsiteY177" fmla="*/ 1098062 h 1573553"/>
              <a:gd name="connsiteX178" fmla="*/ 6592 w 2764939"/>
              <a:gd name="connsiteY178" fmla="*/ 1121875 h 1573553"/>
              <a:gd name="connsiteX179" fmla="*/ 8974 w 2764939"/>
              <a:gd name="connsiteY179" fmla="*/ 1074250 h 1573553"/>
              <a:gd name="connsiteX180" fmla="*/ 9816 w 2764939"/>
              <a:gd name="connsiteY18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8729 w 2764939"/>
              <a:gd name="connsiteY70" fmla="*/ 233668 h 1573553"/>
              <a:gd name="connsiteX71" fmla="*/ 1806816 w 2764939"/>
              <a:gd name="connsiteY71" fmla="*/ 209856 h 1573553"/>
              <a:gd name="connsiteX72" fmla="*/ 1866350 w 2764939"/>
              <a:gd name="connsiteY72" fmla="*/ 309866 h 1573553"/>
              <a:gd name="connsiteX73" fmla="*/ 2028275 w 2764939"/>
              <a:gd name="connsiteY73" fmla="*/ 271766 h 1573553"/>
              <a:gd name="connsiteX74" fmla="*/ 1933025 w 2764939"/>
              <a:gd name="connsiteY74" fmla="*/ 359873 h 1573553"/>
              <a:gd name="connsiteX75" fmla="*/ 2047325 w 2764939"/>
              <a:gd name="connsiteY75" fmla="*/ 331298 h 1573553"/>
              <a:gd name="connsiteX76" fmla="*/ 2142574 w 2764939"/>
              <a:gd name="connsiteY76" fmla="*/ 271766 h 1573553"/>
              <a:gd name="connsiteX77" fmla="*/ 2066375 w 2764939"/>
              <a:gd name="connsiteY77" fmla="*/ 264623 h 1573553"/>
              <a:gd name="connsiteX78" fmla="*/ 2066375 w 2764939"/>
              <a:gd name="connsiteY78" fmla="*/ 202710 h 1573553"/>
              <a:gd name="connsiteX79" fmla="*/ 2116380 w 2764939"/>
              <a:gd name="connsiteY79" fmla="*/ 202710 h 1573553"/>
              <a:gd name="connsiteX80" fmla="*/ 2223536 w 2764939"/>
              <a:gd name="connsiteY80" fmla="*/ 97935 h 1573553"/>
              <a:gd name="connsiteX81" fmla="*/ 2273542 w 2764939"/>
              <a:gd name="connsiteY81" fmla="*/ 305 h 1573553"/>
              <a:gd name="connsiteX82" fmla="*/ 2237824 w 2764939"/>
              <a:gd name="connsiteY82" fmla="*/ 114604 h 1573553"/>
              <a:gd name="connsiteX83" fmla="*/ 2164006 w 2764939"/>
              <a:gd name="connsiteY83" fmla="*/ 193186 h 1573553"/>
              <a:gd name="connsiteX84" fmla="*/ 2333075 w 2764939"/>
              <a:gd name="connsiteY84" fmla="*/ 257480 h 1573553"/>
              <a:gd name="connsiteX85" fmla="*/ 2735505 w 2764939"/>
              <a:gd name="connsiteY85" fmla="*/ 205092 h 1573553"/>
              <a:gd name="connsiteX86" fmla="*/ 2698276 w 2764939"/>
              <a:gd name="connsiteY86" fmla="*/ 559163 h 1573553"/>
              <a:gd name="connsiteX87" fmla="*/ 2630731 w 2764939"/>
              <a:gd name="connsiteY87" fmla="*/ 967092 h 1573553"/>
              <a:gd name="connsiteX88" fmla="*/ 2461662 w 2764939"/>
              <a:gd name="connsiteY88" fmla="*/ 869462 h 1573553"/>
              <a:gd name="connsiteX89" fmla="*/ 2297356 w 2764939"/>
              <a:gd name="connsiteY89" fmla="*/ 926612 h 1573553"/>
              <a:gd name="connsiteX90" fmla="*/ 2275925 w 2764939"/>
              <a:gd name="connsiteY90" fmla="*/ 1062342 h 1573553"/>
              <a:gd name="connsiteX91" fmla="*/ 2042562 w 2764939"/>
              <a:gd name="connsiteY91" fmla="*/ 1148067 h 1573553"/>
              <a:gd name="connsiteX92" fmla="*/ 2021131 w 2764939"/>
              <a:gd name="connsiteY92" fmla="*/ 1238556 h 1573553"/>
              <a:gd name="connsiteX93" fmla="*/ 1954456 w 2764939"/>
              <a:gd name="connsiteY93" fmla="*/ 1309993 h 1573553"/>
              <a:gd name="connsiteX94" fmla="*/ 2013987 w 2764939"/>
              <a:gd name="connsiteY94" fmla="*/ 1350474 h 1573553"/>
              <a:gd name="connsiteX95" fmla="*/ 1921118 w 2764939"/>
              <a:gd name="connsiteY95" fmla="*/ 1450487 h 1573553"/>
              <a:gd name="connsiteX96" fmla="*/ 1899687 w 2764939"/>
              <a:gd name="connsiteY96" fmla="*/ 1533831 h 1573553"/>
              <a:gd name="connsiteX97" fmla="*/ 1808865 w 2764939"/>
              <a:gd name="connsiteY97" fmla="*/ 1573012 h 1573553"/>
              <a:gd name="connsiteX98" fmla="*/ 1728235 w 2764939"/>
              <a:gd name="connsiteY98" fmla="*/ 1557643 h 1573553"/>
              <a:gd name="connsiteX99" fmla="*/ 1702041 w 2764939"/>
              <a:gd name="connsiteY99" fmla="*/ 1571931 h 1573553"/>
              <a:gd name="connsiteX100" fmla="*/ 1647275 w 2764939"/>
              <a:gd name="connsiteY100" fmla="*/ 1543356 h 1573553"/>
              <a:gd name="connsiteX101" fmla="*/ 1606791 w 2764939"/>
              <a:gd name="connsiteY101" fmla="*/ 1507637 h 1573553"/>
              <a:gd name="connsiteX102" fmla="*/ 1563931 w 2764939"/>
              <a:gd name="connsiteY102" fmla="*/ 1479061 h 1573553"/>
              <a:gd name="connsiteX103" fmla="*/ 1592504 w 2764939"/>
              <a:gd name="connsiteY103" fmla="*/ 1455250 h 1573553"/>
              <a:gd name="connsiteX104" fmla="*/ 1580598 w 2764939"/>
              <a:gd name="connsiteY104" fmla="*/ 1438581 h 1573553"/>
              <a:gd name="connsiteX105" fmla="*/ 1518685 w 2764939"/>
              <a:gd name="connsiteY105" fmla="*/ 1426675 h 1573553"/>
              <a:gd name="connsiteX106" fmla="*/ 1499635 w 2764939"/>
              <a:gd name="connsiteY106" fmla="*/ 1402862 h 1573553"/>
              <a:gd name="connsiteX107" fmla="*/ 1461537 w 2764939"/>
              <a:gd name="connsiteY107" fmla="*/ 1379050 h 1573553"/>
              <a:gd name="connsiteX108" fmla="*/ 1456773 w 2764939"/>
              <a:gd name="connsiteY108" fmla="*/ 1390956 h 1573553"/>
              <a:gd name="connsiteX109" fmla="*/ 1471062 w 2764939"/>
              <a:gd name="connsiteY109" fmla="*/ 1429056 h 1573553"/>
              <a:gd name="connsiteX110" fmla="*/ 1440104 w 2764939"/>
              <a:gd name="connsiteY110" fmla="*/ 1443343 h 1573553"/>
              <a:gd name="connsiteX111" fmla="*/ 1413912 w 2764939"/>
              <a:gd name="connsiteY111" fmla="*/ 1457630 h 1573553"/>
              <a:gd name="connsiteX112" fmla="*/ 1397241 w 2764939"/>
              <a:gd name="connsiteY112" fmla="*/ 1450487 h 1573553"/>
              <a:gd name="connsiteX113" fmla="*/ 1351998 w 2764939"/>
              <a:gd name="connsiteY113" fmla="*/ 1388575 h 1573553"/>
              <a:gd name="connsiteX114" fmla="*/ 1306756 w 2764939"/>
              <a:gd name="connsiteY114" fmla="*/ 1355237 h 1573553"/>
              <a:gd name="connsiteX115" fmla="*/ 1328187 w 2764939"/>
              <a:gd name="connsiteY115" fmla="*/ 1338568 h 1573553"/>
              <a:gd name="connsiteX116" fmla="*/ 1349618 w 2764939"/>
              <a:gd name="connsiteY116" fmla="*/ 1298087 h 1573553"/>
              <a:gd name="connsiteX117" fmla="*/ 1335329 w 2764939"/>
              <a:gd name="connsiteY117" fmla="*/ 1286181 h 1573553"/>
              <a:gd name="connsiteX118" fmla="*/ 1297231 w 2764939"/>
              <a:gd name="connsiteY118" fmla="*/ 1288562 h 1573553"/>
              <a:gd name="connsiteX119" fmla="*/ 1221031 w 2764939"/>
              <a:gd name="connsiteY119" fmla="*/ 1245700 h 1573553"/>
              <a:gd name="connsiteX120" fmla="*/ 1178166 w 2764939"/>
              <a:gd name="connsiteY120" fmla="*/ 1226650 h 1573553"/>
              <a:gd name="connsiteX121" fmla="*/ 1168643 w 2764939"/>
              <a:gd name="connsiteY121" fmla="*/ 1226650 h 1573553"/>
              <a:gd name="connsiteX122" fmla="*/ 1156737 w 2764939"/>
              <a:gd name="connsiteY122" fmla="*/ 1162356 h 1573553"/>
              <a:gd name="connsiteX123" fmla="*/ 1168643 w 2764939"/>
              <a:gd name="connsiteY123" fmla="*/ 1098062 h 1573553"/>
              <a:gd name="connsiteX124" fmla="*/ 1137687 w 2764939"/>
              <a:gd name="connsiteY124" fmla="*/ 1064725 h 1573553"/>
              <a:gd name="connsiteX125" fmla="*/ 1085300 w 2764939"/>
              <a:gd name="connsiteY125" fmla="*/ 1040912 h 1573553"/>
              <a:gd name="connsiteX126" fmla="*/ 1111493 w 2764939"/>
              <a:gd name="connsiteY126" fmla="*/ 1017100 h 1573553"/>
              <a:gd name="connsiteX127" fmla="*/ 1156737 w 2764939"/>
              <a:gd name="connsiteY127" fmla="*/ 1021862 h 1573553"/>
              <a:gd name="connsiteX128" fmla="*/ 1151975 w 2764939"/>
              <a:gd name="connsiteY128" fmla="*/ 974237 h 1573553"/>
              <a:gd name="connsiteX129" fmla="*/ 1123400 w 2764939"/>
              <a:gd name="connsiteY129" fmla="*/ 969475 h 1573553"/>
              <a:gd name="connsiteX130" fmla="*/ 1128162 w 2764939"/>
              <a:gd name="connsiteY130" fmla="*/ 921850 h 1573553"/>
              <a:gd name="connsiteX131" fmla="*/ 1097206 w 2764939"/>
              <a:gd name="connsiteY131" fmla="*/ 907562 h 1573553"/>
              <a:gd name="connsiteX132" fmla="*/ 1099587 w 2764939"/>
              <a:gd name="connsiteY132" fmla="*/ 871843 h 1573553"/>
              <a:gd name="connsiteX133" fmla="*/ 1051962 w 2764939"/>
              <a:gd name="connsiteY133" fmla="*/ 857556 h 1573553"/>
              <a:gd name="connsiteX134" fmla="*/ 1032912 w 2764939"/>
              <a:gd name="connsiteY134" fmla="*/ 878987 h 1573553"/>
              <a:gd name="connsiteX135" fmla="*/ 1004335 w 2764939"/>
              <a:gd name="connsiteY135" fmla="*/ 881368 h 1573553"/>
              <a:gd name="connsiteX136" fmla="*/ 954331 w 2764939"/>
              <a:gd name="connsiteY136" fmla="*/ 886131 h 1573553"/>
              <a:gd name="connsiteX137" fmla="*/ 923375 w 2764939"/>
              <a:gd name="connsiteY137" fmla="*/ 907562 h 1573553"/>
              <a:gd name="connsiteX138" fmla="*/ 923375 w 2764939"/>
              <a:gd name="connsiteY138" fmla="*/ 876606 h 1573553"/>
              <a:gd name="connsiteX139" fmla="*/ 882893 w 2764939"/>
              <a:gd name="connsiteY139" fmla="*/ 871843 h 1573553"/>
              <a:gd name="connsiteX140" fmla="*/ 890035 w 2764939"/>
              <a:gd name="connsiteY140" fmla="*/ 893275 h 1573553"/>
              <a:gd name="connsiteX141" fmla="*/ 885275 w 2764939"/>
              <a:gd name="connsiteY141" fmla="*/ 912325 h 1573553"/>
              <a:gd name="connsiteX142" fmla="*/ 799550 w 2764939"/>
              <a:gd name="connsiteY142" fmla="*/ 859936 h 1573553"/>
              <a:gd name="connsiteX143" fmla="*/ 778118 w 2764939"/>
              <a:gd name="connsiteY143" fmla="*/ 826600 h 1573553"/>
              <a:gd name="connsiteX144" fmla="*/ 790025 w 2764939"/>
              <a:gd name="connsiteY144" fmla="*/ 786117 h 1573553"/>
              <a:gd name="connsiteX145" fmla="*/ 759068 w 2764939"/>
              <a:gd name="connsiteY145" fmla="*/ 781356 h 1573553"/>
              <a:gd name="connsiteX146" fmla="*/ 711443 w 2764939"/>
              <a:gd name="connsiteY146" fmla="*/ 795643 h 1573553"/>
              <a:gd name="connsiteX147" fmla="*/ 701918 w 2764939"/>
              <a:gd name="connsiteY147" fmla="*/ 809931 h 1573553"/>
              <a:gd name="connsiteX148" fmla="*/ 678106 w 2764939"/>
              <a:gd name="connsiteY148" fmla="*/ 826600 h 1573553"/>
              <a:gd name="connsiteX149" fmla="*/ 670962 w 2764939"/>
              <a:gd name="connsiteY149" fmla="*/ 843268 h 1573553"/>
              <a:gd name="connsiteX150" fmla="*/ 630481 w 2764939"/>
              <a:gd name="connsiteY150" fmla="*/ 876606 h 1573553"/>
              <a:gd name="connsiteX151" fmla="*/ 632860 w 2764939"/>
              <a:gd name="connsiteY151" fmla="*/ 898037 h 1573553"/>
              <a:gd name="connsiteX152" fmla="*/ 647150 w 2764939"/>
              <a:gd name="connsiteY152" fmla="*/ 917087 h 1573553"/>
              <a:gd name="connsiteX153" fmla="*/ 570950 w 2764939"/>
              <a:gd name="connsiteY153" fmla="*/ 902800 h 1573553"/>
              <a:gd name="connsiteX154" fmla="*/ 537612 w 2764939"/>
              <a:gd name="connsiteY154" fmla="*/ 907562 h 1573553"/>
              <a:gd name="connsiteX155" fmla="*/ 585235 w 2764939"/>
              <a:gd name="connsiteY155" fmla="*/ 938518 h 1573553"/>
              <a:gd name="connsiteX156" fmla="*/ 609050 w 2764939"/>
              <a:gd name="connsiteY156" fmla="*/ 950425 h 1573553"/>
              <a:gd name="connsiteX157" fmla="*/ 635243 w 2764939"/>
              <a:gd name="connsiteY157" fmla="*/ 1002812 h 1573553"/>
              <a:gd name="connsiteX158" fmla="*/ 568566 w 2764939"/>
              <a:gd name="connsiteY158" fmla="*/ 1019481 h 1573553"/>
              <a:gd name="connsiteX159" fmla="*/ 547137 w 2764939"/>
              <a:gd name="connsiteY159" fmla="*/ 1031387 h 1573553"/>
              <a:gd name="connsiteX160" fmla="*/ 523323 w 2764939"/>
              <a:gd name="connsiteY160" fmla="*/ 1002812 h 1573553"/>
              <a:gd name="connsiteX161" fmla="*/ 499510 w 2764939"/>
              <a:gd name="connsiteY161" fmla="*/ 971856 h 1573553"/>
              <a:gd name="connsiteX162" fmla="*/ 501891 w 2764939"/>
              <a:gd name="connsiteY162" fmla="*/ 933756 h 1573553"/>
              <a:gd name="connsiteX163" fmla="*/ 499510 w 2764939"/>
              <a:gd name="connsiteY163" fmla="*/ 914706 h 1573553"/>
              <a:gd name="connsiteX164" fmla="*/ 518560 w 2764939"/>
              <a:gd name="connsiteY164" fmla="*/ 881368 h 1573553"/>
              <a:gd name="connsiteX165" fmla="*/ 478080 w 2764939"/>
              <a:gd name="connsiteY165" fmla="*/ 890893 h 1573553"/>
              <a:gd name="connsiteX166" fmla="*/ 449504 w 2764939"/>
              <a:gd name="connsiteY166" fmla="*/ 952806 h 1573553"/>
              <a:gd name="connsiteX167" fmla="*/ 442360 w 2764939"/>
              <a:gd name="connsiteY167" fmla="*/ 976618 h 1573553"/>
              <a:gd name="connsiteX168" fmla="*/ 411404 w 2764939"/>
              <a:gd name="connsiteY168" fmla="*/ 993287 h 1573553"/>
              <a:gd name="connsiteX169" fmla="*/ 363779 w 2764939"/>
              <a:gd name="connsiteY169" fmla="*/ 990906 h 1573553"/>
              <a:gd name="connsiteX170" fmla="*/ 356635 w 2764939"/>
              <a:gd name="connsiteY170" fmla="*/ 1007575 h 1573553"/>
              <a:gd name="connsiteX171" fmla="*/ 356635 w 2764939"/>
              <a:gd name="connsiteY171" fmla="*/ 1055200 h 1573553"/>
              <a:gd name="connsiteX172" fmla="*/ 297104 w 2764939"/>
              <a:gd name="connsiteY172" fmla="*/ 1059962 h 1573553"/>
              <a:gd name="connsiteX173" fmla="*/ 235191 w 2764939"/>
              <a:gd name="connsiteY173" fmla="*/ 1093300 h 1573553"/>
              <a:gd name="connsiteX174" fmla="*/ 237573 w 2764939"/>
              <a:gd name="connsiteY174" fmla="*/ 1121875 h 1573553"/>
              <a:gd name="connsiteX175" fmla="*/ 185186 w 2764939"/>
              <a:gd name="connsiteY175" fmla="*/ 1109968 h 1573553"/>
              <a:gd name="connsiteX176" fmla="*/ 151848 w 2764939"/>
              <a:gd name="connsiteY176" fmla="*/ 1117112 h 1573553"/>
              <a:gd name="connsiteX177" fmla="*/ 106604 w 2764939"/>
              <a:gd name="connsiteY177" fmla="*/ 1098062 h 1573553"/>
              <a:gd name="connsiteX178" fmla="*/ 89936 w 2764939"/>
              <a:gd name="connsiteY178" fmla="*/ 1098062 h 1573553"/>
              <a:gd name="connsiteX179" fmla="*/ 6592 w 2764939"/>
              <a:gd name="connsiteY179" fmla="*/ 1121875 h 1573553"/>
              <a:gd name="connsiteX180" fmla="*/ 8974 w 2764939"/>
              <a:gd name="connsiteY180" fmla="*/ 1074250 h 1573553"/>
              <a:gd name="connsiteX181" fmla="*/ 9816 w 2764939"/>
              <a:gd name="connsiteY18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94912 w 2764939"/>
              <a:gd name="connsiteY70" fmla="*/ 183660 h 1573553"/>
              <a:gd name="connsiteX71" fmla="*/ 1868729 w 2764939"/>
              <a:gd name="connsiteY71" fmla="*/ 233668 h 1573553"/>
              <a:gd name="connsiteX72" fmla="*/ 1806816 w 2764939"/>
              <a:gd name="connsiteY72" fmla="*/ 209856 h 1573553"/>
              <a:gd name="connsiteX73" fmla="*/ 1866350 w 2764939"/>
              <a:gd name="connsiteY73" fmla="*/ 309866 h 1573553"/>
              <a:gd name="connsiteX74" fmla="*/ 2028275 w 2764939"/>
              <a:gd name="connsiteY74" fmla="*/ 271766 h 1573553"/>
              <a:gd name="connsiteX75" fmla="*/ 1933025 w 2764939"/>
              <a:gd name="connsiteY75" fmla="*/ 359873 h 1573553"/>
              <a:gd name="connsiteX76" fmla="*/ 2047325 w 2764939"/>
              <a:gd name="connsiteY76" fmla="*/ 331298 h 1573553"/>
              <a:gd name="connsiteX77" fmla="*/ 2142574 w 2764939"/>
              <a:gd name="connsiteY77" fmla="*/ 271766 h 1573553"/>
              <a:gd name="connsiteX78" fmla="*/ 2066375 w 2764939"/>
              <a:gd name="connsiteY78" fmla="*/ 264623 h 1573553"/>
              <a:gd name="connsiteX79" fmla="*/ 2066375 w 2764939"/>
              <a:gd name="connsiteY79" fmla="*/ 202710 h 1573553"/>
              <a:gd name="connsiteX80" fmla="*/ 2116380 w 2764939"/>
              <a:gd name="connsiteY80" fmla="*/ 202710 h 1573553"/>
              <a:gd name="connsiteX81" fmla="*/ 2223536 w 2764939"/>
              <a:gd name="connsiteY81" fmla="*/ 97935 h 1573553"/>
              <a:gd name="connsiteX82" fmla="*/ 2273542 w 2764939"/>
              <a:gd name="connsiteY82" fmla="*/ 305 h 1573553"/>
              <a:gd name="connsiteX83" fmla="*/ 2237824 w 2764939"/>
              <a:gd name="connsiteY83" fmla="*/ 114604 h 1573553"/>
              <a:gd name="connsiteX84" fmla="*/ 2164006 w 2764939"/>
              <a:gd name="connsiteY84" fmla="*/ 193186 h 1573553"/>
              <a:gd name="connsiteX85" fmla="*/ 2333075 w 2764939"/>
              <a:gd name="connsiteY85" fmla="*/ 257480 h 1573553"/>
              <a:gd name="connsiteX86" fmla="*/ 2735505 w 2764939"/>
              <a:gd name="connsiteY86" fmla="*/ 205092 h 1573553"/>
              <a:gd name="connsiteX87" fmla="*/ 2698276 w 2764939"/>
              <a:gd name="connsiteY87" fmla="*/ 559163 h 1573553"/>
              <a:gd name="connsiteX88" fmla="*/ 2630731 w 2764939"/>
              <a:gd name="connsiteY88" fmla="*/ 967092 h 1573553"/>
              <a:gd name="connsiteX89" fmla="*/ 2461662 w 2764939"/>
              <a:gd name="connsiteY89" fmla="*/ 869462 h 1573553"/>
              <a:gd name="connsiteX90" fmla="*/ 2297356 w 2764939"/>
              <a:gd name="connsiteY90" fmla="*/ 926612 h 1573553"/>
              <a:gd name="connsiteX91" fmla="*/ 2275925 w 2764939"/>
              <a:gd name="connsiteY91" fmla="*/ 1062342 h 1573553"/>
              <a:gd name="connsiteX92" fmla="*/ 2042562 w 2764939"/>
              <a:gd name="connsiteY92" fmla="*/ 1148067 h 1573553"/>
              <a:gd name="connsiteX93" fmla="*/ 2021131 w 2764939"/>
              <a:gd name="connsiteY93" fmla="*/ 1238556 h 1573553"/>
              <a:gd name="connsiteX94" fmla="*/ 1954456 w 2764939"/>
              <a:gd name="connsiteY94" fmla="*/ 1309993 h 1573553"/>
              <a:gd name="connsiteX95" fmla="*/ 2013987 w 2764939"/>
              <a:gd name="connsiteY95" fmla="*/ 1350474 h 1573553"/>
              <a:gd name="connsiteX96" fmla="*/ 1921118 w 2764939"/>
              <a:gd name="connsiteY96" fmla="*/ 1450487 h 1573553"/>
              <a:gd name="connsiteX97" fmla="*/ 1899687 w 2764939"/>
              <a:gd name="connsiteY97" fmla="*/ 1533831 h 1573553"/>
              <a:gd name="connsiteX98" fmla="*/ 1808865 w 2764939"/>
              <a:gd name="connsiteY98" fmla="*/ 1573012 h 1573553"/>
              <a:gd name="connsiteX99" fmla="*/ 1728235 w 2764939"/>
              <a:gd name="connsiteY99" fmla="*/ 1557643 h 1573553"/>
              <a:gd name="connsiteX100" fmla="*/ 1702041 w 2764939"/>
              <a:gd name="connsiteY100" fmla="*/ 1571931 h 1573553"/>
              <a:gd name="connsiteX101" fmla="*/ 1647275 w 2764939"/>
              <a:gd name="connsiteY101" fmla="*/ 1543356 h 1573553"/>
              <a:gd name="connsiteX102" fmla="*/ 1606791 w 2764939"/>
              <a:gd name="connsiteY102" fmla="*/ 1507637 h 1573553"/>
              <a:gd name="connsiteX103" fmla="*/ 1563931 w 2764939"/>
              <a:gd name="connsiteY103" fmla="*/ 1479061 h 1573553"/>
              <a:gd name="connsiteX104" fmla="*/ 1592504 w 2764939"/>
              <a:gd name="connsiteY104" fmla="*/ 1455250 h 1573553"/>
              <a:gd name="connsiteX105" fmla="*/ 1580598 w 2764939"/>
              <a:gd name="connsiteY105" fmla="*/ 1438581 h 1573553"/>
              <a:gd name="connsiteX106" fmla="*/ 1518685 w 2764939"/>
              <a:gd name="connsiteY106" fmla="*/ 1426675 h 1573553"/>
              <a:gd name="connsiteX107" fmla="*/ 1499635 w 2764939"/>
              <a:gd name="connsiteY107" fmla="*/ 1402862 h 1573553"/>
              <a:gd name="connsiteX108" fmla="*/ 1461537 w 2764939"/>
              <a:gd name="connsiteY108" fmla="*/ 1379050 h 1573553"/>
              <a:gd name="connsiteX109" fmla="*/ 1456773 w 2764939"/>
              <a:gd name="connsiteY109" fmla="*/ 1390956 h 1573553"/>
              <a:gd name="connsiteX110" fmla="*/ 1471062 w 2764939"/>
              <a:gd name="connsiteY110" fmla="*/ 1429056 h 1573553"/>
              <a:gd name="connsiteX111" fmla="*/ 1440104 w 2764939"/>
              <a:gd name="connsiteY111" fmla="*/ 1443343 h 1573553"/>
              <a:gd name="connsiteX112" fmla="*/ 1413912 w 2764939"/>
              <a:gd name="connsiteY112" fmla="*/ 1457630 h 1573553"/>
              <a:gd name="connsiteX113" fmla="*/ 1397241 w 2764939"/>
              <a:gd name="connsiteY113" fmla="*/ 1450487 h 1573553"/>
              <a:gd name="connsiteX114" fmla="*/ 1351998 w 2764939"/>
              <a:gd name="connsiteY114" fmla="*/ 1388575 h 1573553"/>
              <a:gd name="connsiteX115" fmla="*/ 1306756 w 2764939"/>
              <a:gd name="connsiteY115" fmla="*/ 1355237 h 1573553"/>
              <a:gd name="connsiteX116" fmla="*/ 1328187 w 2764939"/>
              <a:gd name="connsiteY116" fmla="*/ 1338568 h 1573553"/>
              <a:gd name="connsiteX117" fmla="*/ 1349618 w 2764939"/>
              <a:gd name="connsiteY117" fmla="*/ 1298087 h 1573553"/>
              <a:gd name="connsiteX118" fmla="*/ 1335329 w 2764939"/>
              <a:gd name="connsiteY118" fmla="*/ 1286181 h 1573553"/>
              <a:gd name="connsiteX119" fmla="*/ 1297231 w 2764939"/>
              <a:gd name="connsiteY119" fmla="*/ 1288562 h 1573553"/>
              <a:gd name="connsiteX120" fmla="*/ 1221031 w 2764939"/>
              <a:gd name="connsiteY120" fmla="*/ 1245700 h 1573553"/>
              <a:gd name="connsiteX121" fmla="*/ 1178166 w 2764939"/>
              <a:gd name="connsiteY121" fmla="*/ 1226650 h 1573553"/>
              <a:gd name="connsiteX122" fmla="*/ 1168643 w 2764939"/>
              <a:gd name="connsiteY122" fmla="*/ 1226650 h 1573553"/>
              <a:gd name="connsiteX123" fmla="*/ 1156737 w 2764939"/>
              <a:gd name="connsiteY123" fmla="*/ 1162356 h 1573553"/>
              <a:gd name="connsiteX124" fmla="*/ 1168643 w 2764939"/>
              <a:gd name="connsiteY124" fmla="*/ 1098062 h 1573553"/>
              <a:gd name="connsiteX125" fmla="*/ 1137687 w 2764939"/>
              <a:gd name="connsiteY125" fmla="*/ 1064725 h 1573553"/>
              <a:gd name="connsiteX126" fmla="*/ 1085300 w 2764939"/>
              <a:gd name="connsiteY126" fmla="*/ 1040912 h 1573553"/>
              <a:gd name="connsiteX127" fmla="*/ 1111493 w 2764939"/>
              <a:gd name="connsiteY127" fmla="*/ 1017100 h 1573553"/>
              <a:gd name="connsiteX128" fmla="*/ 1156737 w 2764939"/>
              <a:gd name="connsiteY128" fmla="*/ 1021862 h 1573553"/>
              <a:gd name="connsiteX129" fmla="*/ 1151975 w 2764939"/>
              <a:gd name="connsiteY129" fmla="*/ 974237 h 1573553"/>
              <a:gd name="connsiteX130" fmla="*/ 1123400 w 2764939"/>
              <a:gd name="connsiteY130" fmla="*/ 969475 h 1573553"/>
              <a:gd name="connsiteX131" fmla="*/ 1128162 w 2764939"/>
              <a:gd name="connsiteY131" fmla="*/ 921850 h 1573553"/>
              <a:gd name="connsiteX132" fmla="*/ 1097206 w 2764939"/>
              <a:gd name="connsiteY132" fmla="*/ 907562 h 1573553"/>
              <a:gd name="connsiteX133" fmla="*/ 1099587 w 2764939"/>
              <a:gd name="connsiteY133" fmla="*/ 871843 h 1573553"/>
              <a:gd name="connsiteX134" fmla="*/ 1051962 w 2764939"/>
              <a:gd name="connsiteY134" fmla="*/ 857556 h 1573553"/>
              <a:gd name="connsiteX135" fmla="*/ 1032912 w 2764939"/>
              <a:gd name="connsiteY135" fmla="*/ 878987 h 1573553"/>
              <a:gd name="connsiteX136" fmla="*/ 1004335 w 2764939"/>
              <a:gd name="connsiteY136" fmla="*/ 881368 h 1573553"/>
              <a:gd name="connsiteX137" fmla="*/ 954331 w 2764939"/>
              <a:gd name="connsiteY137" fmla="*/ 886131 h 1573553"/>
              <a:gd name="connsiteX138" fmla="*/ 923375 w 2764939"/>
              <a:gd name="connsiteY138" fmla="*/ 907562 h 1573553"/>
              <a:gd name="connsiteX139" fmla="*/ 923375 w 2764939"/>
              <a:gd name="connsiteY139" fmla="*/ 876606 h 1573553"/>
              <a:gd name="connsiteX140" fmla="*/ 882893 w 2764939"/>
              <a:gd name="connsiteY140" fmla="*/ 871843 h 1573553"/>
              <a:gd name="connsiteX141" fmla="*/ 890035 w 2764939"/>
              <a:gd name="connsiteY141" fmla="*/ 893275 h 1573553"/>
              <a:gd name="connsiteX142" fmla="*/ 885275 w 2764939"/>
              <a:gd name="connsiteY142" fmla="*/ 912325 h 1573553"/>
              <a:gd name="connsiteX143" fmla="*/ 799550 w 2764939"/>
              <a:gd name="connsiteY143" fmla="*/ 859936 h 1573553"/>
              <a:gd name="connsiteX144" fmla="*/ 778118 w 2764939"/>
              <a:gd name="connsiteY144" fmla="*/ 826600 h 1573553"/>
              <a:gd name="connsiteX145" fmla="*/ 790025 w 2764939"/>
              <a:gd name="connsiteY145" fmla="*/ 786117 h 1573553"/>
              <a:gd name="connsiteX146" fmla="*/ 759068 w 2764939"/>
              <a:gd name="connsiteY146" fmla="*/ 781356 h 1573553"/>
              <a:gd name="connsiteX147" fmla="*/ 711443 w 2764939"/>
              <a:gd name="connsiteY147" fmla="*/ 795643 h 1573553"/>
              <a:gd name="connsiteX148" fmla="*/ 701918 w 2764939"/>
              <a:gd name="connsiteY148" fmla="*/ 809931 h 1573553"/>
              <a:gd name="connsiteX149" fmla="*/ 678106 w 2764939"/>
              <a:gd name="connsiteY149" fmla="*/ 826600 h 1573553"/>
              <a:gd name="connsiteX150" fmla="*/ 670962 w 2764939"/>
              <a:gd name="connsiteY150" fmla="*/ 843268 h 1573553"/>
              <a:gd name="connsiteX151" fmla="*/ 630481 w 2764939"/>
              <a:gd name="connsiteY151" fmla="*/ 876606 h 1573553"/>
              <a:gd name="connsiteX152" fmla="*/ 632860 w 2764939"/>
              <a:gd name="connsiteY152" fmla="*/ 898037 h 1573553"/>
              <a:gd name="connsiteX153" fmla="*/ 647150 w 2764939"/>
              <a:gd name="connsiteY153" fmla="*/ 917087 h 1573553"/>
              <a:gd name="connsiteX154" fmla="*/ 570950 w 2764939"/>
              <a:gd name="connsiteY154" fmla="*/ 902800 h 1573553"/>
              <a:gd name="connsiteX155" fmla="*/ 537612 w 2764939"/>
              <a:gd name="connsiteY155" fmla="*/ 907562 h 1573553"/>
              <a:gd name="connsiteX156" fmla="*/ 585235 w 2764939"/>
              <a:gd name="connsiteY156" fmla="*/ 938518 h 1573553"/>
              <a:gd name="connsiteX157" fmla="*/ 609050 w 2764939"/>
              <a:gd name="connsiteY157" fmla="*/ 950425 h 1573553"/>
              <a:gd name="connsiteX158" fmla="*/ 635243 w 2764939"/>
              <a:gd name="connsiteY158" fmla="*/ 1002812 h 1573553"/>
              <a:gd name="connsiteX159" fmla="*/ 568566 w 2764939"/>
              <a:gd name="connsiteY159" fmla="*/ 1019481 h 1573553"/>
              <a:gd name="connsiteX160" fmla="*/ 547137 w 2764939"/>
              <a:gd name="connsiteY160" fmla="*/ 1031387 h 1573553"/>
              <a:gd name="connsiteX161" fmla="*/ 523323 w 2764939"/>
              <a:gd name="connsiteY161" fmla="*/ 1002812 h 1573553"/>
              <a:gd name="connsiteX162" fmla="*/ 499510 w 2764939"/>
              <a:gd name="connsiteY162" fmla="*/ 971856 h 1573553"/>
              <a:gd name="connsiteX163" fmla="*/ 501891 w 2764939"/>
              <a:gd name="connsiteY163" fmla="*/ 933756 h 1573553"/>
              <a:gd name="connsiteX164" fmla="*/ 499510 w 2764939"/>
              <a:gd name="connsiteY164" fmla="*/ 914706 h 1573553"/>
              <a:gd name="connsiteX165" fmla="*/ 518560 w 2764939"/>
              <a:gd name="connsiteY165" fmla="*/ 881368 h 1573553"/>
              <a:gd name="connsiteX166" fmla="*/ 478080 w 2764939"/>
              <a:gd name="connsiteY166" fmla="*/ 890893 h 1573553"/>
              <a:gd name="connsiteX167" fmla="*/ 449504 w 2764939"/>
              <a:gd name="connsiteY167" fmla="*/ 952806 h 1573553"/>
              <a:gd name="connsiteX168" fmla="*/ 442360 w 2764939"/>
              <a:gd name="connsiteY168" fmla="*/ 976618 h 1573553"/>
              <a:gd name="connsiteX169" fmla="*/ 411404 w 2764939"/>
              <a:gd name="connsiteY169" fmla="*/ 993287 h 1573553"/>
              <a:gd name="connsiteX170" fmla="*/ 363779 w 2764939"/>
              <a:gd name="connsiteY170" fmla="*/ 990906 h 1573553"/>
              <a:gd name="connsiteX171" fmla="*/ 356635 w 2764939"/>
              <a:gd name="connsiteY171" fmla="*/ 1007575 h 1573553"/>
              <a:gd name="connsiteX172" fmla="*/ 356635 w 2764939"/>
              <a:gd name="connsiteY172" fmla="*/ 1055200 h 1573553"/>
              <a:gd name="connsiteX173" fmla="*/ 297104 w 2764939"/>
              <a:gd name="connsiteY173" fmla="*/ 1059962 h 1573553"/>
              <a:gd name="connsiteX174" fmla="*/ 235191 w 2764939"/>
              <a:gd name="connsiteY174" fmla="*/ 1093300 h 1573553"/>
              <a:gd name="connsiteX175" fmla="*/ 237573 w 2764939"/>
              <a:gd name="connsiteY175" fmla="*/ 1121875 h 1573553"/>
              <a:gd name="connsiteX176" fmla="*/ 185186 w 2764939"/>
              <a:gd name="connsiteY176" fmla="*/ 1109968 h 1573553"/>
              <a:gd name="connsiteX177" fmla="*/ 151848 w 2764939"/>
              <a:gd name="connsiteY177" fmla="*/ 1117112 h 1573553"/>
              <a:gd name="connsiteX178" fmla="*/ 106604 w 2764939"/>
              <a:gd name="connsiteY178" fmla="*/ 1098062 h 1573553"/>
              <a:gd name="connsiteX179" fmla="*/ 89936 w 2764939"/>
              <a:gd name="connsiteY179" fmla="*/ 1098062 h 1573553"/>
              <a:gd name="connsiteX180" fmla="*/ 6592 w 2764939"/>
              <a:gd name="connsiteY180" fmla="*/ 1121875 h 1573553"/>
              <a:gd name="connsiteX181" fmla="*/ 8974 w 2764939"/>
              <a:gd name="connsiteY181" fmla="*/ 1074250 h 1573553"/>
              <a:gd name="connsiteX182" fmla="*/ 9816 w 2764939"/>
              <a:gd name="connsiteY18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66350 w 2764939"/>
              <a:gd name="connsiteY74" fmla="*/ 309866 h 1573553"/>
              <a:gd name="connsiteX75" fmla="*/ 2028275 w 2764939"/>
              <a:gd name="connsiteY75" fmla="*/ 271766 h 1573553"/>
              <a:gd name="connsiteX76" fmla="*/ 1933025 w 2764939"/>
              <a:gd name="connsiteY76" fmla="*/ 359873 h 1573553"/>
              <a:gd name="connsiteX77" fmla="*/ 2047325 w 2764939"/>
              <a:gd name="connsiteY77" fmla="*/ 331298 h 1573553"/>
              <a:gd name="connsiteX78" fmla="*/ 2142574 w 2764939"/>
              <a:gd name="connsiteY78" fmla="*/ 271766 h 1573553"/>
              <a:gd name="connsiteX79" fmla="*/ 2066375 w 2764939"/>
              <a:gd name="connsiteY79" fmla="*/ 264623 h 1573553"/>
              <a:gd name="connsiteX80" fmla="*/ 2066375 w 2764939"/>
              <a:gd name="connsiteY80" fmla="*/ 202710 h 1573553"/>
              <a:gd name="connsiteX81" fmla="*/ 2116380 w 2764939"/>
              <a:gd name="connsiteY81" fmla="*/ 202710 h 1573553"/>
              <a:gd name="connsiteX82" fmla="*/ 2223536 w 2764939"/>
              <a:gd name="connsiteY82" fmla="*/ 97935 h 1573553"/>
              <a:gd name="connsiteX83" fmla="*/ 2273542 w 2764939"/>
              <a:gd name="connsiteY83" fmla="*/ 305 h 1573553"/>
              <a:gd name="connsiteX84" fmla="*/ 2237824 w 2764939"/>
              <a:gd name="connsiteY84" fmla="*/ 114604 h 1573553"/>
              <a:gd name="connsiteX85" fmla="*/ 2164006 w 2764939"/>
              <a:gd name="connsiteY85" fmla="*/ 193186 h 1573553"/>
              <a:gd name="connsiteX86" fmla="*/ 2333075 w 2764939"/>
              <a:gd name="connsiteY86" fmla="*/ 257480 h 1573553"/>
              <a:gd name="connsiteX87" fmla="*/ 2735505 w 2764939"/>
              <a:gd name="connsiteY87" fmla="*/ 205092 h 1573553"/>
              <a:gd name="connsiteX88" fmla="*/ 2698276 w 2764939"/>
              <a:gd name="connsiteY88" fmla="*/ 559163 h 1573553"/>
              <a:gd name="connsiteX89" fmla="*/ 2630731 w 2764939"/>
              <a:gd name="connsiteY89" fmla="*/ 967092 h 1573553"/>
              <a:gd name="connsiteX90" fmla="*/ 2461662 w 2764939"/>
              <a:gd name="connsiteY90" fmla="*/ 869462 h 1573553"/>
              <a:gd name="connsiteX91" fmla="*/ 2297356 w 2764939"/>
              <a:gd name="connsiteY91" fmla="*/ 926612 h 1573553"/>
              <a:gd name="connsiteX92" fmla="*/ 2275925 w 2764939"/>
              <a:gd name="connsiteY92" fmla="*/ 1062342 h 1573553"/>
              <a:gd name="connsiteX93" fmla="*/ 2042562 w 2764939"/>
              <a:gd name="connsiteY93" fmla="*/ 1148067 h 1573553"/>
              <a:gd name="connsiteX94" fmla="*/ 2021131 w 2764939"/>
              <a:gd name="connsiteY94" fmla="*/ 1238556 h 1573553"/>
              <a:gd name="connsiteX95" fmla="*/ 1954456 w 2764939"/>
              <a:gd name="connsiteY95" fmla="*/ 1309993 h 1573553"/>
              <a:gd name="connsiteX96" fmla="*/ 2013987 w 2764939"/>
              <a:gd name="connsiteY96" fmla="*/ 1350474 h 1573553"/>
              <a:gd name="connsiteX97" fmla="*/ 1921118 w 2764939"/>
              <a:gd name="connsiteY97" fmla="*/ 1450487 h 1573553"/>
              <a:gd name="connsiteX98" fmla="*/ 1899687 w 2764939"/>
              <a:gd name="connsiteY98" fmla="*/ 1533831 h 1573553"/>
              <a:gd name="connsiteX99" fmla="*/ 1808865 w 2764939"/>
              <a:gd name="connsiteY99" fmla="*/ 1573012 h 1573553"/>
              <a:gd name="connsiteX100" fmla="*/ 1728235 w 2764939"/>
              <a:gd name="connsiteY100" fmla="*/ 1557643 h 1573553"/>
              <a:gd name="connsiteX101" fmla="*/ 1702041 w 2764939"/>
              <a:gd name="connsiteY101" fmla="*/ 1571931 h 1573553"/>
              <a:gd name="connsiteX102" fmla="*/ 1647275 w 2764939"/>
              <a:gd name="connsiteY102" fmla="*/ 1543356 h 1573553"/>
              <a:gd name="connsiteX103" fmla="*/ 1606791 w 2764939"/>
              <a:gd name="connsiteY103" fmla="*/ 1507637 h 1573553"/>
              <a:gd name="connsiteX104" fmla="*/ 1563931 w 2764939"/>
              <a:gd name="connsiteY104" fmla="*/ 1479061 h 1573553"/>
              <a:gd name="connsiteX105" fmla="*/ 1592504 w 2764939"/>
              <a:gd name="connsiteY105" fmla="*/ 1455250 h 1573553"/>
              <a:gd name="connsiteX106" fmla="*/ 1580598 w 2764939"/>
              <a:gd name="connsiteY106" fmla="*/ 1438581 h 1573553"/>
              <a:gd name="connsiteX107" fmla="*/ 1518685 w 2764939"/>
              <a:gd name="connsiteY107" fmla="*/ 1426675 h 1573553"/>
              <a:gd name="connsiteX108" fmla="*/ 1499635 w 2764939"/>
              <a:gd name="connsiteY108" fmla="*/ 1402862 h 1573553"/>
              <a:gd name="connsiteX109" fmla="*/ 1461537 w 2764939"/>
              <a:gd name="connsiteY109" fmla="*/ 1379050 h 1573553"/>
              <a:gd name="connsiteX110" fmla="*/ 1456773 w 2764939"/>
              <a:gd name="connsiteY110" fmla="*/ 1390956 h 1573553"/>
              <a:gd name="connsiteX111" fmla="*/ 1471062 w 2764939"/>
              <a:gd name="connsiteY111" fmla="*/ 1429056 h 1573553"/>
              <a:gd name="connsiteX112" fmla="*/ 1440104 w 2764939"/>
              <a:gd name="connsiteY112" fmla="*/ 1443343 h 1573553"/>
              <a:gd name="connsiteX113" fmla="*/ 1413912 w 2764939"/>
              <a:gd name="connsiteY113" fmla="*/ 1457630 h 1573553"/>
              <a:gd name="connsiteX114" fmla="*/ 1397241 w 2764939"/>
              <a:gd name="connsiteY114" fmla="*/ 1450487 h 1573553"/>
              <a:gd name="connsiteX115" fmla="*/ 1351998 w 2764939"/>
              <a:gd name="connsiteY115" fmla="*/ 1388575 h 1573553"/>
              <a:gd name="connsiteX116" fmla="*/ 1306756 w 2764939"/>
              <a:gd name="connsiteY116" fmla="*/ 1355237 h 1573553"/>
              <a:gd name="connsiteX117" fmla="*/ 1328187 w 2764939"/>
              <a:gd name="connsiteY117" fmla="*/ 1338568 h 1573553"/>
              <a:gd name="connsiteX118" fmla="*/ 1349618 w 2764939"/>
              <a:gd name="connsiteY118" fmla="*/ 1298087 h 1573553"/>
              <a:gd name="connsiteX119" fmla="*/ 1335329 w 2764939"/>
              <a:gd name="connsiteY119" fmla="*/ 1286181 h 1573553"/>
              <a:gd name="connsiteX120" fmla="*/ 1297231 w 2764939"/>
              <a:gd name="connsiteY120" fmla="*/ 1288562 h 1573553"/>
              <a:gd name="connsiteX121" fmla="*/ 1221031 w 2764939"/>
              <a:gd name="connsiteY121" fmla="*/ 1245700 h 1573553"/>
              <a:gd name="connsiteX122" fmla="*/ 1178166 w 2764939"/>
              <a:gd name="connsiteY122" fmla="*/ 1226650 h 1573553"/>
              <a:gd name="connsiteX123" fmla="*/ 1168643 w 2764939"/>
              <a:gd name="connsiteY123" fmla="*/ 1226650 h 1573553"/>
              <a:gd name="connsiteX124" fmla="*/ 1156737 w 2764939"/>
              <a:gd name="connsiteY124" fmla="*/ 1162356 h 1573553"/>
              <a:gd name="connsiteX125" fmla="*/ 1168643 w 2764939"/>
              <a:gd name="connsiteY125" fmla="*/ 1098062 h 1573553"/>
              <a:gd name="connsiteX126" fmla="*/ 1137687 w 2764939"/>
              <a:gd name="connsiteY126" fmla="*/ 1064725 h 1573553"/>
              <a:gd name="connsiteX127" fmla="*/ 1085300 w 2764939"/>
              <a:gd name="connsiteY127" fmla="*/ 1040912 h 1573553"/>
              <a:gd name="connsiteX128" fmla="*/ 1111493 w 2764939"/>
              <a:gd name="connsiteY128" fmla="*/ 1017100 h 1573553"/>
              <a:gd name="connsiteX129" fmla="*/ 1156737 w 2764939"/>
              <a:gd name="connsiteY129" fmla="*/ 1021862 h 1573553"/>
              <a:gd name="connsiteX130" fmla="*/ 1151975 w 2764939"/>
              <a:gd name="connsiteY130" fmla="*/ 974237 h 1573553"/>
              <a:gd name="connsiteX131" fmla="*/ 1123400 w 2764939"/>
              <a:gd name="connsiteY131" fmla="*/ 969475 h 1573553"/>
              <a:gd name="connsiteX132" fmla="*/ 1128162 w 2764939"/>
              <a:gd name="connsiteY132" fmla="*/ 921850 h 1573553"/>
              <a:gd name="connsiteX133" fmla="*/ 1097206 w 2764939"/>
              <a:gd name="connsiteY133" fmla="*/ 907562 h 1573553"/>
              <a:gd name="connsiteX134" fmla="*/ 1099587 w 2764939"/>
              <a:gd name="connsiteY134" fmla="*/ 871843 h 1573553"/>
              <a:gd name="connsiteX135" fmla="*/ 1051962 w 2764939"/>
              <a:gd name="connsiteY135" fmla="*/ 857556 h 1573553"/>
              <a:gd name="connsiteX136" fmla="*/ 1032912 w 2764939"/>
              <a:gd name="connsiteY136" fmla="*/ 878987 h 1573553"/>
              <a:gd name="connsiteX137" fmla="*/ 1004335 w 2764939"/>
              <a:gd name="connsiteY137" fmla="*/ 881368 h 1573553"/>
              <a:gd name="connsiteX138" fmla="*/ 954331 w 2764939"/>
              <a:gd name="connsiteY138" fmla="*/ 886131 h 1573553"/>
              <a:gd name="connsiteX139" fmla="*/ 923375 w 2764939"/>
              <a:gd name="connsiteY139" fmla="*/ 907562 h 1573553"/>
              <a:gd name="connsiteX140" fmla="*/ 923375 w 2764939"/>
              <a:gd name="connsiteY140" fmla="*/ 876606 h 1573553"/>
              <a:gd name="connsiteX141" fmla="*/ 882893 w 2764939"/>
              <a:gd name="connsiteY141" fmla="*/ 871843 h 1573553"/>
              <a:gd name="connsiteX142" fmla="*/ 890035 w 2764939"/>
              <a:gd name="connsiteY142" fmla="*/ 893275 h 1573553"/>
              <a:gd name="connsiteX143" fmla="*/ 885275 w 2764939"/>
              <a:gd name="connsiteY143" fmla="*/ 912325 h 1573553"/>
              <a:gd name="connsiteX144" fmla="*/ 799550 w 2764939"/>
              <a:gd name="connsiteY144" fmla="*/ 859936 h 1573553"/>
              <a:gd name="connsiteX145" fmla="*/ 778118 w 2764939"/>
              <a:gd name="connsiteY145" fmla="*/ 826600 h 1573553"/>
              <a:gd name="connsiteX146" fmla="*/ 790025 w 2764939"/>
              <a:gd name="connsiteY146" fmla="*/ 786117 h 1573553"/>
              <a:gd name="connsiteX147" fmla="*/ 759068 w 2764939"/>
              <a:gd name="connsiteY147" fmla="*/ 781356 h 1573553"/>
              <a:gd name="connsiteX148" fmla="*/ 711443 w 2764939"/>
              <a:gd name="connsiteY148" fmla="*/ 795643 h 1573553"/>
              <a:gd name="connsiteX149" fmla="*/ 701918 w 2764939"/>
              <a:gd name="connsiteY149" fmla="*/ 809931 h 1573553"/>
              <a:gd name="connsiteX150" fmla="*/ 678106 w 2764939"/>
              <a:gd name="connsiteY150" fmla="*/ 826600 h 1573553"/>
              <a:gd name="connsiteX151" fmla="*/ 670962 w 2764939"/>
              <a:gd name="connsiteY151" fmla="*/ 843268 h 1573553"/>
              <a:gd name="connsiteX152" fmla="*/ 630481 w 2764939"/>
              <a:gd name="connsiteY152" fmla="*/ 876606 h 1573553"/>
              <a:gd name="connsiteX153" fmla="*/ 632860 w 2764939"/>
              <a:gd name="connsiteY153" fmla="*/ 898037 h 1573553"/>
              <a:gd name="connsiteX154" fmla="*/ 647150 w 2764939"/>
              <a:gd name="connsiteY154" fmla="*/ 917087 h 1573553"/>
              <a:gd name="connsiteX155" fmla="*/ 570950 w 2764939"/>
              <a:gd name="connsiteY155" fmla="*/ 902800 h 1573553"/>
              <a:gd name="connsiteX156" fmla="*/ 537612 w 2764939"/>
              <a:gd name="connsiteY156" fmla="*/ 907562 h 1573553"/>
              <a:gd name="connsiteX157" fmla="*/ 585235 w 2764939"/>
              <a:gd name="connsiteY157" fmla="*/ 938518 h 1573553"/>
              <a:gd name="connsiteX158" fmla="*/ 609050 w 2764939"/>
              <a:gd name="connsiteY158" fmla="*/ 950425 h 1573553"/>
              <a:gd name="connsiteX159" fmla="*/ 635243 w 2764939"/>
              <a:gd name="connsiteY159" fmla="*/ 1002812 h 1573553"/>
              <a:gd name="connsiteX160" fmla="*/ 568566 w 2764939"/>
              <a:gd name="connsiteY160" fmla="*/ 1019481 h 1573553"/>
              <a:gd name="connsiteX161" fmla="*/ 547137 w 2764939"/>
              <a:gd name="connsiteY161" fmla="*/ 1031387 h 1573553"/>
              <a:gd name="connsiteX162" fmla="*/ 523323 w 2764939"/>
              <a:gd name="connsiteY162" fmla="*/ 1002812 h 1573553"/>
              <a:gd name="connsiteX163" fmla="*/ 499510 w 2764939"/>
              <a:gd name="connsiteY163" fmla="*/ 971856 h 1573553"/>
              <a:gd name="connsiteX164" fmla="*/ 501891 w 2764939"/>
              <a:gd name="connsiteY164" fmla="*/ 933756 h 1573553"/>
              <a:gd name="connsiteX165" fmla="*/ 499510 w 2764939"/>
              <a:gd name="connsiteY165" fmla="*/ 914706 h 1573553"/>
              <a:gd name="connsiteX166" fmla="*/ 518560 w 2764939"/>
              <a:gd name="connsiteY166" fmla="*/ 881368 h 1573553"/>
              <a:gd name="connsiteX167" fmla="*/ 478080 w 2764939"/>
              <a:gd name="connsiteY167" fmla="*/ 890893 h 1573553"/>
              <a:gd name="connsiteX168" fmla="*/ 449504 w 2764939"/>
              <a:gd name="connsiteY168" fmla="*/ 952806 h 1573553"/>
              <a:gd name="connsiteX169" fmla="*/ 442360 w 2764939"/>
              <a:gd name="connsiteY169" fmla="*/ 976618 h 1573553"/>
              <a:gd name="connsiteX170" fmla="*/ 411404 w 2764939"/>
              <a:gd name="connsiteY170" fmla="*/ 993287 h 1573553"/>
              <a:gd name="connsiteX171" fmla="*/ 363779 w 2764939"/>
              <a:gd name="connsiteY171" fmla="*/ 990906 h 1573553"/>
              <a:gd name="connsiteX172" fmla="*/ 356635 w 2764939"/>
              <a:gd name="connsiteY172" fmla="*/ 1007575 h 1573553"/>
              <a:gd name="connsiteX173" fmla="*/ 356635 w 2764939"/>
              <a:gd name="connsiteY173" fmla="*/ 1055200 h 1573553"/>
              <a:gd name="connsiteX174" fmla="*/ 297104 w 2764939"/>
              <a:gd name="connsiteY174" fmla="*/ 1059962 h 1573553"/>
              <a:gd name="connsiteX175" fmla="*/ 235191 w 2764939"/>
              <a:gd name="connsiteY175" fmla="*/ 1093300 h 1573553"/>
              <a:gd name="connsiteX176" fmla="*/ 237573 w 2764939"/>
              <a:gd name="connsiteY176" fmla="*/ 1121875 h 1573553"/>
              <a:gd name="connsiteX177" fmla="*/ 185186 w 2764939"/>
              <a:gd name="connsiteY177" fmla="*/ 1109968 h 1573553"/>
              <a:gd name="connsiteX178" fmla="*/ 151848 w 2764939"/>
              <a:gd name="connsiteY178" fmla="*/ 1117112 h 1573553"/>
              <a:gd name="connsiteX179" fmla="*/ 106604 w 2764939"/>
              <a:gd name="connsiteY179" fmla="*/ 1098062 h 1573553"/>
              <a:gd name="connsiteX180" fmla="*/ 89936 w 2764939"/>
              <a:gd name="connsiteY180" fmla="*/ 1098062 h 1573553"/>
              <a:gd name="connsiteX181" fmla="*/ 6592 w 2764939"/>
              <a:gd name="connsiteY181" fmla="*/ 1121875 h 1573553"/>
              <a:gd name="connsiteX182" fmla="*/ 8974 w 2764939"/>
              <a:gd name="connsiteY182" fmla="*/ 1074250 h 1573553"/>
              <a:gd name="connsiteX183" fmla="*/ 9816 w 2764939"/>
              <a:gd name="connsiteY18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2028275 w 2764939"/>
              <a:gd name="connsiteY76" fmla="*/ 271766 h 1573553"/>
              <a:gd name="connsiteX77" fmla="*/ 1933025 w 2764939"/>
              <a:gd name="connsiteY77" fmla="*/ 359873 h 1573553"/>
              <a:gd name="connsiteX78" fmla="*/ 2047325 w 2764939"/>
              <a:gd name="connsiteY78" fmla="*/ 331298 h 1573553"/>
              <a:gd name="connsiteX79" fmla="*/ 2142574 w 2764939"/>
              <a:gd name="connsiteY79" fmla="*/ 271766 h 1573553"/>
              <a:gd name="connsiteX80" fmla="*/ 2066375 w 2764939"/>
              <a:gd name="connsiteY80" fmla="*/ 264623 h 1573553"/>
              <a:gd name="connsiteX81" fmla="*/ 2066375 w 2764939"/>
              <a:gd name="connsiteY81" fmla="*/ 202710 h 1573553"/>
              <a:gd name="connsiteX82" fmla="*/ 2116380 w 2764939"/>
              <a:gd name="connsiteY82" fmla="*/ 202710 h 1573553"/>
              <a:gd name="connsiteX83" fmla="*/ 2223536 w 2764939"/>
              <a:gd name="connsiteY83" fmla="*/ 97935 h 1573553"/>
              <a:gd name="connsiteX84" fmla="*/ 2273542 w 2764939"/>
              <a:gd name="connsiteY84" fmla="*/ 305 h 1573553"/>
              <a:gd name="connsiteX85" fmla="*/ 2237824 w 2764939"/>
              <a:gd name="connsiteY85" fmla="*/ 114604 h 1573553"/>
              <a:gd name="connsiteX86" fmla="*/ 2164006 w 2764939"/>
              <a:gd name="connsiteY86" fmla="*/ 193186 h 1573553"/>
              <a:gd name="connsiteX87" fmla="*/ 2333075 w 2764939"/>
              <a:gd name="connsiteY87" fmla="*/ 257480 h 1573553"/>
              <a:gd name="connsiteX88" fmla="*/ 2735505 w 2764939"/>
              <a:gd name="connsiteY88" fmla="*/ 205092 h 1573553"/>
              <a:gd name="connsiteX89" fmla="*/ 2698276 w 2764939"/>
              <a:gd name="connsiteY89" fmla="*/ 559163 h 1573553"/>
              <a:gd name="connsiteX90" fmla="*/ 2630731 w 2764939"/>
              <a:gd name="connsiteY90" fmla="*/ 967092 h 1573553"/>
              <a:gd name="connsiteX91" fmla="*/ 2461662 w 2764939"/>
              <a:gd name="connsiteY91" fmla="*/ 869462 h 1573553"/>
              <a:gd name="connsiteX92" fmla="*/ 2297356 w 2764939"/>
              <a:gd name="connsiteY92" fmla="*/ 926612 h 1573553"/>
              <a:gd name="connsiteX93" fmla="*/ 2275925 w 2764939"/>
              <a:gd name="connsiteY93" fmla="*/ 1062342 h 1573553"/>
              <a:gd name="connsiteX94" fmla="*/ 2042562 w 2764939"/>
              <a:gd name="connsiteY94" fmla="*/ 1148067 h 1573553"/>
              <a:gd name="connsiteX95" fmla="*/ 2021131 w 2764939"/>
              <a:gd name="connsiteY95" fmla="*/ 1238556 h 1573553"/>
              <a:gd name="connsiteX96" fmla="*/ 1954456 w 2764939"/>
              <a:gd name="connsiteY96" fmla="*/ 1309993 h 1573553"/>
              <a:gd name="connsiteX97" fmla="*/ 2013987 w 2764939"/>
              <a:gd name="connsiteY97" fmla="*/ 1350474 h 1573553"/>
              <a:gd name="connsiteX98" fmla="*/ 1921118 w 2764939"/>
              <a:gd name="connsiteY98" fmla="*/ 1450487 h 1573553"/>
              <a:gd name="connsiteX99" fmla="*/ 1899687 w 2764939"/>
              <a:gd name="connsiteY99" fmla="*/ 1533831 h 1573553"/>
              <a:gd name="connsiteX100" fmla="*/ 1808865 w 2764939"/>
              <a:gd name="connsiteY100" fmla="*/ 1573012 h 1573553"/>
              <a:gd name="connsiteX101" fmla="*/ 1728235 w 2764939"/>
              <a:gd name="connsiteY101" fmla="*/ 1557643 h 1573553"/>
              <a:gd name="connsiteX102" fmla="*/ 1702041 w 2764939"/>
              <a:gd name="connsiteY102" fmla="*/ 1571931 h 1573553"/>
              <a:gd name="connsiteX103" fmla="*/ 1647275 w 2764939"/>
              <a:gd name="connsiteY103" fmla="*/ 1543356 h 1573553"/>
              <a:gd name="connsiteX104" fmla="*/ 1606791 w 2764939"/>
              <a:gd name="connsiteY104" fmla="*/ 1507637 h 1573553"/>
              <a:gd name="connsiteX105" fmla="*/ 1563931 w 2764939"/>
              <a:gd name="connsiteY105" fmla="*/ 1479061 h 1573553"/>
              <a:gd name="connsiteX106" fmla="*/ 1592504 w 2764939"/>
              <a:gd name="connsiteY106" fmla="*/ 1455250 h 1573553"/>
              <a:gd name="connsiteX107" fmla="*/ 1580598 w 2764939"/>
              <a:gd name="connsiteY107" fmla="*/ 1438581 h 1573553"/>
              <a:gd name="connsiteX108" fmla="*/ 1518685 w 2764939"/>
              <a:gd name="connsiteY108" fmla="*/ 1426675 h 1573553"/>
              <a:gd name="connsiteX109" fmla="*/ 1499635 w 2764939"/>
              <a:gd name="connsiteY109" fmla="*/ 1402862 h 1573553"/>
              <a:gd name="connsiteX110" fmla="*/ 1461537 w 2764939"/>
              <a:gd name="connsiteY110" fmla="*/ 1379050 h 1573553"/>
              <a:gd name="connsiteX111" fmla="*/ 1456773 w 2764939"/>
              <a:gd name="connsiteY111" fmla="*/ 1390956 h 1573553"/>
              <a:gd name="connsiteX112" fmla="*/ 1471062 w 2764939"/>
              <a:gd name="connsiteY112" fmla="*/ 1429056 h 1573553"/>
              <a:gd name="connsiteX113" fmla="*/ 1440104 w 2764939"/>
              <a:gd name="connsiteY113" fmla="*/ 1443343 h 1573553"/>
              <a:gd name="connsiteX114" fmla="*/ 1413912 w 2764939"/>
              <a:gd name="connsiteY114" fmla="*/ 1457630 h 1573553"/>
              <a:gd name="connsiteX115" fmla="*/ 1397241 w 2764939"/>
              <a:gd name="connsiteY115" fmla="*/ 1450487 h 1573553"/>
              <a:gd name="connsiteX116" fmla="*/ 1351998 w 2764939"/>
              <a:gd name="connsiteY116" fmla="*/ 1388575 h 1573553"/>
              <a:gd name="connsiteX117" fmla="*/ 1306756 w 2764939"/>
              <a:gd name="connsiteY117" fmla="*/ 1355237 h 1573553"/>
              <a:gd name="connsiteX118" fmla="*/ 1328187 w 2764939"/>
              <a:gd name="connsiteY118" fmla="*/ 1338568 h 1573553"/>
              <a:gd name="connsiteX119" fmla="*/ 1349618 w 2764939"/>
              <a:gd name="connsiteY119" fmla="*/ 1298087 h 1573553"/>
              <a:gd name="connsiteX120" fmla="*/ 1335329 w 2764939"/>
              <a:gd name="connsiteY120" fmla="*/ 1286181 h 1573553"/>
              <a:gd name="connsiteX121" fmla="*/ 1297231 w 2764939"/>
              <a:gd name="connsiteY121" fmla="*/ 1288562 h 1573553"/>
              <a:gd name="connsiteX122" fmla="*/ 1221031 w 2764939"/>
              <a:gd name="connsiteY122" fmla="*/ 1245700 h 1573553"/>
              <a:gd name="connsiteX123" fmla="*/ 1178166 w 2764939"/>
              <a:gd name="connsiteY123" fmla="*/ 1226650 h 1573553"/>
              <a:gd name="connsiteX124" fmla="*/ 1168643 w 2764939"/>
              <a:gd name="connsiteY124" fmla="*/ 1226650 h 1573553"/>
              <a:gd name="connsiteX125" fmla="*/ 1156737 w 2764939"/>
              <a:gd name="connsiteY125" fmla="*/ 1162356 h 1573553"/>
              <a:gd name="connsiteX126" fmla="*/ 1168643 w 2764939"/>
              <a:gd name="connsiteY126" fmla="*/ 1098062 h 1573553"/>
              <a:gd name="connsiteX127" fmla="*/ 1137687 w 2764939"/>
              <a:gd name="connsiteY127" fmla="*/ 1064725 h 1573553"/>
              <a:gd name="connsiteX128" fmla="*/ 1085300 w 2764939"/>
              <a:gd name="connsiteY128" fmla="*/ 1040912 h 1573553"/>
              <a:gd name="connsiteX129" fmla="*/ 1111493 w 2764939"/>
              <a:gd name="connsiteY129" fmla="*/ 1017100 h 1573553"/>
              <a:gd name="connsiteX130" fmla="*/ 1156737 w 2764939"/>
              <a:gd name="connsiteY130" fmla="*/ 1021862 h 1573553"/>
              <a:gd name="connsiteX131" fmla="*/ 1151975 w 2764939"/>
              <a:gd name="connsiteY131" fmla="*/ 974237 h 1573553"/>
              <a:gd name="connsiteX132" fmla="*/ 1123400 w 2764939"/>
              <a:gd name="connsiteY132" fmla="*/ 969475 h 1573553"/>
              <a:gd name="connsiteX133" fmla="*/ 1128162 w 2764939"/>
              <a:gd name="connsiteY133" fmla="*/ 921850 h 1573553"/>
              <a:gd name="connsiteX134" fmla="*/ 1097206 w 2764939"/>
              <a:gd name="connsiteY134" fmla="*/ 907562 h 1573553"/>
              <a:gd name="connsiteX135" fmla="*/ 1099587 w 2764939"/>
              <a:gd name="connsiteY135" fmla="*/ 871843 h 1573553"/>
              <a:gd name="connsiteX136" fmla="*/ 1051962 w 2764939"/>
              <a:gd name="connsiteY136" fmla="*/ 857556 h 1573553"/>
              <a:gd name="connsiteX137" fmla="*/ 1032912 w 2764939"/>
              <a:gd name="connsiteY137" fmla="*/ 878987 h 1573553"/>
              <a:gd name="connsiteX138" fmla="*/ 1004335 w 2764939"/>
              <a:gd name="connsiteY138" fmla="*/ 881368 h 1573553"/>
              <a:gd name="connsiteX139" fmla="*/ 954331 w 2764939"/>
              <a:gd name="connsiteY139" fmla="*/ 886131 h 1573553"/>
              <a:gd name="connsiteX140" fmla="*/ 923375 w 2764939"/>
              <a:gd name="connsiteY140" fmla="*/ 907562 h 1573553"/>
              <a:gd name="connsiteX141" fmla="*/ 923375 w 2764939"/>
              <a:gd name="connsiteY141" fmla="*/ 876606 h 1573553"/>
              <a:gd name="connsiteX142" fmla="*/ 882893 w 2764939"/>
              <a:gd name="connsiteY142" fmla="*/ 871843 h 1573553"/>
              <a:gd name="connsiteX143" fmla="*/ 890035 w 2764939"/>
              <a:gd name="connsiteY143" fmla="*/ 893275 h 1573553"/>
              <a:gd name="connsiteX144" fmla="*/ 885275 w 2764939"/>
              <a:gd name="connsiteY144" fmla="*/ 912325 h 1573553"/>
              <a:gd name="connsiteX145" fmla="*/ 799550 w 2764939"/>
              <a:gd name="connsiteY145" fmla="*/ 859936 h 1573553"/>
              <a:gd name="connsiteX146" fmla="*/ 778118 w 2764939"/>
              <a:gd name="connsiteY146" fmla="*/ 826600 h 1573553"/>
              <a:gd name="connsiteX147" fmla="*/ 790025 w 2764939"/>
              <a:gd name="connsiteY147" fmla="*/ 786117 h 1573553"/>
              <a:gd name="connsiteX148" fmla="*/ 759068 w 2764939"/>
              <a:gd name="connsiteY148" fmla="*/ 781356 h 1573553"/>
              <a:gd name="connsiteX149" fmla="*/ 711443 w 2764939"/>
              <a:gd name="connsiteY149" fmla="*/ 795643 h 1573553"/>
              <a:gd name="connsiteX150" fmla="*/ 701918 w 2764939"/>
              <a:gd name="connsiteY150" fmla="*/ 809931 h 1573553"/>
              <a:gd name="connsiteX151" fmla="*/ 678106 w 2764939"/>
              <a:gd name="connsiteY151" fmla="*/ 826600 h 1573553"/>
              <a:gd name="connsiteX152" fmla="*/ 670962 w 2764939"/>
              <a:gd name="connsiteY152" fmla="*/ 843268 h 1573553"/>
              <a:gd name="connsiteX153" fmla="*/ 630481 w 2764939"/>
              <a:gd name="connsiteY153" fmla="*/ 876606 h 1573553"/>
              <a:gd name="connsiteX154" fmla="*/ 632860 w 2764939"/>
              <a:gd name="connsiteY154" fmla="*/ 898037 h 1573553"/>
              <a:gd name="connsiteX155" fmla="*/ 647150 w 2764939"/>
              <a:gd name="connsiteY155" fmla="*/ 917087 h 1573553"/>
              <a:gd name="connsiteX156" fmla="*/ 570950 w 2764939"/>
              <a:gd name="connsiteY156" fmla="*/ 902800 h 1573553"/>
              <a:gd name="connsiteX157" fmla="*/ 537612 w 2764939"/>
              <a:gd name="connsiteY157" fmla="*/ 907562 h 1573553"/>
              <a:gd name="connsiteX158" fmla="*/ 585235 w 2764939"/>
              <a:gd name="connsiteY158" fmla="*/ 938518 h 1573553"/>
              <a:gd name="connsiteX159" fmla="*/ 609050 w 2764939"/>
              <a:gd name="connsiteY159" fmla="*/ 950425 h 1573553"/>
              <a:gd name="connsiteX160" fmla="*/ 635243 w 2764939"/>
              <a:gd name="connsiteY160" fmla="*/ 1002812 h 1573553"/>
              <a:gd name="connsiteX161" fmla="*/ 568566 w 2764939"/>
              <a:gd name="connsiteY161" fmla="*/ 1019481 h 1573553"/>
              <a:gd name="connsiteX162" fmla="*/ 547137 w 2764939"/>
              <a:gd name="connsiteY162" fmla="*/ 1031387 h 1573553"/>
              <a:gd name="connsiteX163" fmla="*/ 523323 w 2764939"/>
              <a:gd name="connsiteY163" fmla="*/ 1002812 h 1573553"/>
              <a:gd name="connsiteX164" fmla="*/ 499510 w 2764939"/>
              <a:gd name="connsiteY164" fmla="*/ 971856 h 1573553"/>
              <a:gd name="connsiteX165" fmla="*/ 501891 w 2764939"/>
              <a:gd name="connsiteY165" fmla="*/ 933756 h 1573553"/>
              <a:gd name="connsiteX166" fmla="*/ 499510 w 2764939"/>
              <a:gd name="connsiteY166" fmla="*/ 914706 h 1573553"/>
              <a:gd name="connsiteX167" fmla="*/ 518560 w 2764939"/>
              <a:gd name="connsiteY167" fmla="*/ 881368 h 1573553"/>
              <a:gd name="connsiteX168" fmla="*/ 478080 w 2764939"/>
              <a:gd name="connsiteY168" fmla="*/ 890893 h 1573553"/>
              <a:gd name="connsiteX169" fmla="*/ 449504 w 2764939"/>
              <a:gd name="connsiteY169" fmla="*/ 952806 h 1573553"/>
              <a:gd name="connsiteX170" fmla="*/ 442360 w 2764939"/>
              <a:gd name="connsiteY170" fmla="*/ 976618 h 1573553"/>
              <a:gd name="connsiteX171" fmla="*/ 411404 w 2764939"/>
              <a:gd name="connsiteY171" fmla="*/ 993287 h 1573553"/>
              <a:gd name="connsiteX172" fmla="*/ 363779 w 2764939"/>
              <a:gd name="connsiteY172" fmla="*/ 990906 h 1573553"/>
              <a:gd name="connsiteX173" fmla="*/ 356635 w 2764939"/>
              <a:gd name="connsiteY173" fmla="*/ 1007575 h 1573553"/>
              <a:gd name="connsiteX174" fmla="*/ 356635 w 2764939"/>
              <a:gd name="connsiteY174" fmla="*/ 1055200 h 1573553"/>
              <a:gd name="connsiteX175" fmla="*/ 297104 w 2764939"/>
              <a:gd name="connsiteY175" fmla="*/ 1059962 h 1573553"/>
              <a:gd name="connsiteX176" fmla="*/ 235191 w 2764939"/>
              <a:gd name="connsiteY176" fmla="*/ 1093300 h 1573553"/>
              <a:gd name="connsiteX177" fmla="*/ 237573 w 2764939"/>
              <a:gd name="connsiteY177" fmla="*/ 1121875 h 1573553"/>
              <a:gd name="connsiteX178" fmla="*/ 185186 w 2764939"/>
              <a:gd name="connsiteY178" fmla="*/ 1109968 h 1573553"/>
              <a:gd name="connsiteX179" fmla="*/ 151848 w 2764939"/>
              <a:gd name="connsiteY179" fmla="*/ 1117112 h 1573553"/>
              <a:gd name="connsiteX180" fmla="*/ 106604 w 2764939"/>
              <a:gd name="connsiteY180" fmla="*/ 1098062 h 1573553"/>
              <a:gd name="connsiteX181" fmla="*/ 89936 w 2764939"/>
              <a:gd name="connsiteY181" fmla="*/ 1098062 h 1573553"/>
              <a:gd name="connsiteX182" fmla="*/ 6592 w 2764939"/>
              <a:gd name="connsiteY182" fmla="*/ 1121875 h 1573553"/>
              <a:gd name="connsiteX183" fmla="*/ 8974 w 2764939"/>
              <a:gd name="connsiteY183" fmla="*/ 1074250 h 1573553"/>
              <a:gd name="connsiteX184" fmla="*/ 9816 w 2764939"/>
              <a:gd name="connsiteY18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2028275 w 2764939"/>
              <a:gd name="connsiteY76" fmla="*/ 271766 h 1573553"/>
              <a:gd name="connsiteX77" fmla="*/ 1933025 w 2764939"/>
              <a:gd name="connsiteY77" fmla="*/ 359873 h 1573553"/>
              <a:gd name="connsiteX78" fmla="*/ 2047325 w 2764939"/>
              <a:gd name="connsiteY78" fmla="*/ 331298 h 1573553"/>
              <a:gd name="connsiteX79" fmla="*/ 2142574 w 2764939"/>
              <a:gd name="connsiteY79" fmla="*/ 271766 h 1573553"/>
              <a:gd name="connsiteX80" fmla="*/ 2066375 w 2764939"/>
              <a:gd name="connsiteY80" fmla="*/ 264623 h 1573553"/>
              <a:gd name="connsiteX81" fmla="*/ 2066375 w 2764939"/>
              <a:gd name="connsiteY81" fmla="*/ 202710 h 1573553"/>
              <a:gd name="connsiteX82" fmla="*/ 2116380 w 2764939"/>
              <a:gd name="connsiteY82" fmla="*/ 202710 h 1573553"/>
              <a:gd name="connsiteX83" fmla="*/ 2223536 w 2764939"/>
              <a:gd name="connsiteY83" fmla="*/ 97935 h 1573553"/>
              <a:gd name="connsiteX84" fmla="*/ 2273542 w 2764939"/>
              <a:gd name="connsiteY84" fmla="*/ 305 h 1573553"/>
              <a:gd name="connsiteX85" fmla="*/ 2237824 w 2764939"/>
              <a:gd name="connsiteY85" fmla="*/ 114604 h 1573553"/>
              <a:gd name="connsiteX86" fmla="*/ 2164006 w 2764939"/>
              <a:gd name="connsiteY86" fmla="*/ 193186 h 1573553"/>
              <a:gd name="connsiteX87" fmla="*/ 2333075 w 2764939"/>
              <a:gd name="connsiteY87" fmla="*/ 257480 h 1573553"/>
              <a:gd name="connsiteX88" fmla="*/ 2735505 w 2764939"/>
              <a:gd name="connsiteY88" fmla="*/ 205092 h 1573553"/>
              <a:gd name="connsiteX89" fmla="*/ 2698276 w 2764939"/>
              <a:gd name="connsiteY89" fmla="*/ 559163 h 1573553"/>
              <a:gd name="connsiteX90" fmla="*/ 2630731 w 2764939"/>
              <a:gd name="connsiteY90" fmla="*/ 967092 h 1573553"/>
              <a:gd name="connsiteX91" fmla="*/ 2461662 w 2764939"/>
              <a:gd name="connsiteY91" fmla="*/ 869462 h 1573553"/>
              <a:gd name="connsiteX92" fmla="*/ 2297356 w 2764939"/>
              <a:gd name="connsiteY92" fmla="*/ 926612 h 1573553"/>
              <a:gd name="connsiteX93" fmla="*/ 2275925 w 2764939"/>
              <a:gd name="connsiteY93" fmla="*/ 1062342 h 1573553"/>
              <a:gd name="connsiteX94" fmla="*/ 2042562 w 2764939"/>
              <a:gd name="connsiteY94" fmla="*/ 1148067 h 1573553"/>
              <a:gd name="connsiteX95" fmla="*/ 2021131 w 2764939"/>
              <a:gd name="connsiteY95" fmla="*/ 1238556 h 1573553"/>
              <a:gd name="connsiteX96" fmla="*/ 1954456 w 2764939"/>
              <a:gd name="connsiteY96" fmla="*/ 1309993 h 1573553"/>
              <a:gd name="connsiteX97" fmla="*/ 2013987 w 2764939"/>
              <a:gd name="connsiteY97" fmla="*/ 1350474 h 1573553"/>
              <a:gd name="connsiteX98" fmla="*/ 1921118 w 2764939"/>
              <a:gd name="connsiteY98" fmla="*/ 1450487 h 1573553"/>
              <a:gd name="connsiteX99" fmla="*/ 1899687 w 2764939"/>
              <a:gd name="connsiteY99" fmla="*/ 1533831 h 1573553"/>
              <a:gd name="connsiteX100" fmla="*/ 1808865 w 2764939"/>
              <a:gd name="connsiteY100" fmla="*/ 1573012 h 1573553"/>
              <a:gd name="connsiteX101" fmla="*/ 1728235 w 2764939"/>
              <a:gd name="connsiteY101" fmla="*/ 1557643 h 1573553"/>
              <a:gd name="connsiteX102" fmla="*/ 1702041 w 2764939"/>
              <a:gd name="connsiteY102" fmla="*/ 1571931 h 1573553"/>
              <a:gd name="connsiteX103" fmla="*/ 1647275 w 2764939"/>
              <a:gd name="connsiteY103" fmla="*/ 1543356 h 1573553"/>
              <a:gd name="connsiteX104" fmla="*/ 1606791 w 2764939"/>
              <a:gd name="connsiteY104" fmla="*/ 1507637 h 1573553"/>
              <a:gd name="connsiteX105" fmla="*/ 1563931 w 2764939"/>
              <a:gd name="connsiteY105" fmla="*/ 1479061 h 1573553"/>
              <a:gd name="connsiteX106" fmla="*/ 1592504 w 2764939"/>
              <a:gd name="connsiteY106" fmla="*/ 1455250 h 1573553"/>
              <a:gd name="connsiteX107" fmla="*/ 1580598 w 2764939"/>
              <a:gd name="connsiteY107" fmla="*/ 1438581 h 1573553"/>
              <a:gd name="connsiteX108" fmla="*/ 1518685 w 2764939"/>
              <a:gd name="connsiteY108" fmla="*/ 1426675 h 1573553"/>
              <a:gd name="connsiteX109" fmla="*/ 1499635 w 2764939"/>
              <a:gd name="connsiteY109" fmla="*/ 1402862 h 1573553"/>
              <a:gd name="connsiteX110" fmla="*/ 1461537 w 2764939"/>
              <a:gd name="connsiteY110" fmla="*/ 1379050 h 1573553"/>
              <a:gd name="connsiteX111" fmla="*/ 1456773 w 2764939"/>
              <a:gd name="connsiteY111" fmla="*/ 1390956 h 1573553"/>
              <a:gd name="connsiteX112" fmla="*/ 1471062 w 2764939"/>
              <a:gd name="connsiteY112" fmla="*/ 1429056 h 1573553"/>
              <a:gd name="connsiteX113" fmla="*/ 1440104 w 2764939"/>
              <a:gd name="connsiteY113" fmla="*/ 1443343 h 1573553"/>
              <a:gd name="connsiteX114" fmla="*/ 1413912 w 2764939"/>
              <a:gd name="connsiteY114" fmla="*/ 1457630 h 1573553"/>
              <a:gd name="connsiteX115" fmla="*/ 1397241 w 2764939"/>
              <a:gd name="connsiteY115" fmla="*/ 1450487 h 1573553"/>
              <a:gd name="connsiteX116" fmla="*/ 1351998 w 2764939"/>
              <a:gd name="connsiteY116" fmla="*/ 1388575 h 1573553"/>
              <a:gd name="connsiteX117" fmla="*/ 1306756 w 2764939"/>
              <a:gd name="connsiteY117" fmla="*/ 1355237 h 1573553"/>
              <a:gd name="connsiteX118" fmla="*/ 1328187 w 2764939"/>
              <a:gd name="connsiteY118" fmla="*/ 1338568 h 1573553"/>
              <a:gd name="connsiteX119" fmla="*/ 1349618 w 2764939"/>
              <a:gd name="connsiteY119" fmla="*/ 1298087 h 1573553"/>
              <a:gd name="connsiteX120" fmla="*/ 1335329 w 2764939"/>
              <a:gd name="connsiteY120" fmla="*/ 1286181 h 1573553"/>
              <a:gd name="connsiteX121" fmla="*/ 1297231 w 2764939"/>
              <a:gd name="connsiteY121" fmla="*/ 1288562 h 1573553"/>
              <a:gd name="connsiteX122" fmla="*/ 1221031 w 2764939"/>
              <a:gd name="connsiteY122" fmla="*/ 1245700 h 1573553"/>
              <a:gd name="connsiteX123" fmla="*/ 1178166 w 2764939"/>
              <a:gd name="connsiteY123" fmla="*/ 1226650 h 1573553"/>
              <a:gd name="connsiteX124" fmla="*/ 1168643 w 2764939"/>
              <a:gd name="connsiteY124" fmla="*/ 1226650 h 1573553"/>
              <a:gd name="connsiteX125" fmla="*/ 1156737 w 2764939"/>
              <a:gd name="connsiteY125" fmla="*/ 1162356 h 1573553"/>
              <a:gd name="connsiteX126" fmla="*/ 1168643 w 2764939"/>
              <a:gd name="connsiteY126" fmla="*/ 1098062 h 1573553"/>
              <a:gd name="connsiteX127" fmla="*/ 1137687 w 2764939"/>
              <a:gd name="connsiteY127" fmla="*/ 1064725 h 1573553"/>
              <a:gd name="connsiteX128" fmla="*/ 1085300 w 2764939"/>
              <a:gd name="connsiteY128" fmla="*/ 1040912 h 1573553"/>
              <a:gd name="connsiteX129" fmla="*/ 1111493 w 2764939"/>
              <a:gd name="connsiteY129" fmla="*/ 1017100 h 1573553"/>
              <a:gd name="connsiteX130" fmla="*/ 1156737 w 2764939"/>
              <a:gd name="connsiteY130" fmla="*/ 1021862 h 1573553"/>
              <a:gd name="connsiteX131" fmla="*/ 1151975 w 2764939"/>
              <a:gd name="connsiteY131" fmla="*/ 974237 h 1573553"/>
              <a:gd name="connsiteX132" fmla="*/ 1123400 w 2764939"/>
              <a:gd name="connsiteY132" fmla="*/ 969475 h 1573553"/>
              <a:gd name="connsiteX133" fmla="*/ 1128162 w 2764939"/>
              <a:gd name="connsiteY133" fmla="*/ 921850 h 1573553"/>
              <a:gd name="connsiteX134" fmla="*/ 1097206 w 2764939"/>
              <a:gd name="connsiteY134" fmla="*/ 907562 h 1573553"/>
              <a:gd name="connsiteX135" fmla="*/ 1099587 w 2764939"/>
              <a:gd name="connsiteY135" fmla="*/ 871843 h 1573553"/>
              <a:gd name="connsiteX136" fmla="*/ 1051962 w 2764939"/>
              <a:gd name="connsiteY136" fmla="*/ 857556 h 1573553"/>
              <a:gd name="connsiteX137" fmla="*/ 1032912 w 2764939"/>
              <a:gd name="connsiteY137" fmla="*/ 878987 h 1573553"/>
              <a:gd name="connsiteX138" fmla="*/ 1004335 w 2764939"/>
              <a:gd name="connsiteY138" fmla="*/ 881368 h 1573553"/>
              <a:gd name="connsiteX139" fmla="*/ 954331 w 2764939"/>
              <a:gd name="connsiteY139" fmla="*/ 886131 h 1573553"/>
              <a:gd name="connsiteX140" fmla="*/ 923375 w 2764939"/>
              <a:gd name="connsiteY140" fmla="*/ 907562 h 1573553"/>
              <a:gd name="connsiteX141" fmla="*/ 923375 w 2764939"/>
              <a:gd name="connsiteY141" fmla="*/ 876606 h 1573553"/>
              <a:gd name="connsiteX142" fmla="*/ 882893 w 2764939"/>
              <a:gd name="connsiteY142" fmla="*/ 871843 h 1573553"/>
              <a:gd name="connsiteX143" fmla="*/ 890035 w 2764939"/>
              <a:gd name="connsiteY143" fmla="*/ 893275 h 1573553"/>
              <a:gd name="connsiteX144" fmla="*/ 885275 w 2764939"/>
              <a:gd name="connsiteY144" fmla="*/ 912325 h 1573553"/>
              <a:gd name="connsiteX145" fmla="*/ 799550 w 2764939"/>
              <a:gd name="connsiteY145" fmla="*/ 859936 h 1573553"/>
              <a:gd name="connsiteX146" fmla="*/ 778118 w 2764939"/>
              <a:gd name="connsiteY146" fmla="*/ 826600 h 1573553"/>
              <a:gd name="connsiteX147" fmla="*/ 790025 w 2764939"/>
              <a:gd name="connsiteY147" fmla="*/ 786117 h 1573553"/>
              <a:gd name="connsiteX148" fmla="*/ 759068 w 2764939"/>
              <a:gd name="connsiteY148" fmla="*/ 781356 h 1573553"/>
              <a:gd name="connsiteX149" fmla="*/ 711443 w 2764939"/>
              <a:gd name="connsiteY149" fmla="*/ 795643 h 1573553"/>
              <a:gd name="connsiteX150" fmla="*/ 701918 w 2764939"/>
              <a:gd name="connsiteY150" fmla="*/ 809931 h 1573553"/>
              <a:gd name="connsiteX151" fmla="*/ 678106 w 2764939"/>
              <a:gd name="connsiteY151" fmla="*/ 826600 h 1573553"/>
              <a:gd name="connsiteX152" fmla="*/ 670962 w 2764939"/>
              <a:gd name="connsiteY152" fmla="*/ 843268 h 1573553"/>
              <a:gd name="connsiteX153" fmla="*/ 630481 w 2764939"/>
              <a:gd name="connsiteY153" fmla="*/ 876606 h 1573553"/>
              <a:gd name="connsiteX154" fmla="*/ 632860 w 2764939"/>
              <a:gd name="connsiteY154" fmla="*/ 898037 h 1573553"/>
              <a:gd name="connsiteX155" fmla="*/ 647150 w 2764939"/>
              <a:gd name="connsiteY155" fmla="*/ 917087 h 1573553"/>
              <a:gd name="connsiteX156" fmla="*/ 570950 w 2764939"/>
              <a:gd name="connsiteY156" fmla="*/ 902800 h 1573553"/>
              <a:gd name="connsiteX157" fmla="*/ 537612 w 2764939"/>
              <a:gd name="connsiteY157" fmla="*/ 907562 h 1573553"/>
              <a:gd name="connsiteX158" fmla="*/ 585235 w 2764939"/>
              <a:gd name="connsiteY158" fmla="*/ 938518 h 1573553"/>
              <a:gd name="connsiteX159" fmla="*/ 609050 w 2764939"/>
              <a:gd name="connsiteY159" fmla="*/ 950425 h 1573553"/>
              <a:gd name="connsiteX160" fmla="*/ 635243 w 2764939"/>
              <a:gd name="connsiteY160" fmla="*/ 1002812 h 1573553"/>
              <a:gd name="connsiteX161" fmla="*/ 568566 w 2764939"/>
              <a:gd name="connsiteY161" fmla="*/ 1019481 h 1573553"/>
              <a:gd name="connsiteX162" fmla="*/ 547137 w 2764939"/>
              <a:gd name="connsiteY162" fmla="*/ 1031387 h 1573553"/>
              <a:gd name="connsiteX163" fmla="*/ 523323 w 2764939"/>
              <a:gd name="connsiteY163" fmla="*/ 1002812 h 1573553"/>
              <a:gd name="connsiteX164" fmla="*/ 499510 w 2764939"/>
              <a:gd name="connsiteY164" fmla="*/ 971856 h 1573553"/>
              <a:gd name="connsiteX165" fmla="*/ 501891 w 2764939"/>
              <a:gd name="connsiteY165" fmla="*/ 933756 h 1573553"/>
              <a:gd name="connsiteX166" fmla="*/ 499510 w 2764939"/>
              <a:gd name="connsiteY166" fmla="*/ 914706 h 1573553"/>
              <a:gd name="connsiteX167" fmla="*/ 518560 w 2764939"/>
              <a:gd name="connsiteY167" fmla="*/ 881368 h 1573553"/>
              <a:gd name="connsiteX168" fmla="*/ 478080 w 2764939"/>
              <a:gd name="connsiteY168" fmla="*/ 890893 h 1573553"/>
              <a:gd name="connsiteX169" fmla="*/ 449504 w 2764939"/>
              <a:gd name="connsiteY169" fmla="*/ 952806 h 1573553"/>
              <a:gd name="connsiteX170" fmla="*/ 442360 w 2764939"/>
              <a:gd name="connsiteY170" fmla="*/ 976618 h 1573553"/>
              <a:gd name="connsiteX171" fmla="*/ 411404 w 2764939"/>
              <a:gd name="connsiteY171" fmla="*/ 993287 h 1573553"/>
              <a:gd name="connsiteX172" fmla="*/ 363779 w 2764939"/>
              <a:gd name="connsiteY172" fmla="*/ 990906 h 1573553"/>
              <a:gd name="connsiteX173" fmla="*/ 356635 w 2764939"/>
              <a:gd name="connsiteY173" fmla="*/ 1007575 h 1573553"/>
              <a:gd name="connsiteX174" fmla="*/ 356635 w 2764939"/>
              <a:gd name="connsiteY174" fmla="*/ 1055200 h 1573553"/>
              <a:gd name="connsiteX175" fmla="*/ 297104 w 2764939"/>
              <a:gd name="connsiteY175" fmla="*/ 1059962 h 1573553"/>
              <a:gd name="connsiteX176" fmla="*/ 235191 w 2764939"/>
              <a:gd name="connsiteY176" fmla="*/ 1093300 h 1573553"/>
              <a:gd name="connsiteX177" fmla="*/ 237573 w 2764939"/>
              <a:gd name="connsiteY177" fmla="*/ 1121875 h 1573553"/>
              <a:gd name="connsiteX178" fmla="*/ 185186 w 2764939"/>
              <a:gd name="connsiteY178" fmla="*/ 1109968 h 1573553"/>
              <a:gd name="connsiteX179" fmla="*/ 151848 w 2764939"/>
              <a:gd name="connsiteY179" fmla="*/ 1117112 h 1573553"/>
              <a:gd name="connsiteX180" fmla="*/ 106604 w 2764939"/>
              <a:gd name="connsiteY180" fmla="*/ 1098062 h 1573553"/>
              <a:gd name="connsiteX181" fmla="*/ 89936 w 2764939"/>
              <a:gd name="connsiteY181" fmla="*/ 1098062 h 1573553"/>
              <a:gd name="connsiteX182" fmla="*/ 6592 w 2764939"/>
              <a:gd name="connsiteY182" fmla="*/ 1121875 h 1573553"/>
              <a:gd name="connsiteX183" fmla="*/ 8974 w 2764939"/>
              <a:gd name="connsiteY183" fmla="*/ 1074250 h 1573553"/>
              <a:gd name="connsiteX184" fmla="*/ 9816 w 2764939"/>
              <a:gd name="connsiteY18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1933025 w 2764939"/>
              <a:gd name="connsiteY78" fmla="*/ 359873 h 1573553"/>
              <a:gd name="connsiteX79" fmla="*/ 2047325 w 2764939"/>
              <a:gd name="connsiteY79" fmla="*/ 331298 h 1573553"/>
              <a:gd name="connsiteX80" fmla="*/ 2142574 w 2764939"/>
              <a:gd name="connsiteY80" fmla="*/ 271766 h 1573553"/>
              <a:gd name="connsiteX81" fmla="*/ 2066375 w 2764939"/>
              <a:gd name="connsiteY81" fmla="*/ 264623 h 1573553"/>
              <a:gd name="connsiteX82" fmla="*/ 2066375 w 2764939"/>
              <a:gd name="connsiteY82" fmla="*/ 202710 h 1573553"/>
              <a:gd name="connsiteX83" fmla="*/ 2116380 w 2764939"/>
              <a:gd name="connsiteY83" fmla="*/ 202710 h 1573553"/>
              <a:gd name="connsiteX84" fmla="*/ 2223536 w 2764939"/>
              <a:gd name="connsiteY84" fmla="*/ 97935 h 1573553"/>
              <a:gd name="connsiteX85" fmla="*/ 2273542 w 2764939"/>
              <a:gd name="connsiteY85" fmla="*/ 305 h 1573553"/>
              <a:gd name="connsiteX86" fmla="*/ 2237824 w 2764939"/>
              <a:gd name="connsiteY86" fmla="*/ 114604 h 1573553"/>
              <a:gd name="connsiteX87" fmla="*/ 2164006 w 2764939"/>
              <a:gd name="connsiteY87" fmla="*/ 193186 h 1573553"/>
              <a:gd name="connsiteX88" fmla="*/ 2333075 w 2764939"/>
              <a:gd name="connsiteY88" fmla="*/ 257480 h 1573553"/>
              <a:gd name="connsiteX89" fmla="*/ 2735505 w 2764939"/>
              <a:gd name="connsiteY89" fmla="*/ 205092 h 1573553"/>
              <a:gd name="connsiteX90" fmla="*/ 2698276 w 2764939"/>
              <a:gd name="connsiteY90" fmla="*/ 559163 h 1573553"/>
              <a:gd name="connsiteX91" fmla="*/ 2630731 w 2764939"/>
              <a:gd name="connsiteY91" fmla="*/ 967092 h 1573553"/>
              <a:gd name="connsiteX92" fmla="*/ 2461662 w 2764939"/>
              <a:gd name="connsiteY92" fmla="*/ 869462 h 1573553"/>
              <a:gd name="connsiteX93" fmla="*/ 2297356 w 2764939"/>
              <a:gd name="connsiteY93" fmla="*/ 926612 h 1573553"/>
              <a:gd name="connsiteX94" fmla="*/ 2275925 w 2764939"/>
              <a:gd name="connsiteY94" fmla="*/ 1062342 h 1573553"/>
              <a:gd name="connsiteX95" fmla="*/ 2042562 w 2764939"/>
              <a:gd name="connsiteY95" fmla="*/ 1148067 h 1573553"/>
              <a:gd name="connsiteX96" fmla="*/ 2021131 w 2764939"/>
              <a:gd name="connsiteY96" fmla="*/ 1238556 h 1573553"/>
              <a:gd name="connsiteX97" fmla="*/ 1954456 w 2764939"/>
              <a:gd name="connsiteY97" fmla="*/ 1309993 h 1573553"/>
              <a:gd name="connsiteX98" fmla="*/ 2013987 w 2764939"/>
              <a:gd name="connsiteY98" fmla="*/ 1350474 h 1573553"/>
              <a:gd name="connsiteX99" fmla="*/ 1921118 w 2764939"/>
              <a:gd name="connsiteY99" fmla="*/ 1450487 h 1573553"/>
              <a:gd name="connsiteX100" fmla="*/ 1899687 w 2764939"/>
              <a:gd name="connsiteY100" fmla="*/ 1533831 h 1573553"/>
              <a:gd name="connsiteX101" fmla="*/ 1808865 w 2764939"/>
              <a:gd name="connsiteY101" fmla="*/ 1573012 h 1573553"/>
              <a:gd name="connsiteX102" fmla="*/ 1728235 w 2764939"/>
              <a:gd name="connsiteY102" fmla="*/ 1557643 h 1573553"/>
              <a:gd name="connsiteX103" fmla="*/ 1702041 w 2764939"/>
              <a:gd name="connsiteY103" fmla="*/ 1571931 h 1573553"/>
              <a:gd name="connsiteX104" fmla="*/ 1647275 w 2764939"/>
              <a:gd name="connsiteY104" fmla="*/ 1543356 h 1573553"/>
              <a:gd name="connsiteX105" fmla="*/ 1606791 w 2764939"/>
              <a:gd name="connsiteY105" fmla="*/ 1507637 h 1573553"/>
              <a:gd name="connsiteX106" fmla="*/ 1563931 w 2764939"/>
              <a:gd name="connsiteY106" fmla="*/ 1479061 h 1573553"/>
              <a:gd name="connsiteX107" fmla="*/ 1592504 w 2764939"/>
              <a:gd name="connsiteY107" fmla="*/ 1455250 h 1573553"/>
              <a:gd name="connsiteX108" fmla="*/ 1580598 w 2764939"/>
              <a:gd name="connsiteY108" fmla="*/ 1438581 h 1573553"/>
              <a:gd name="connsiteX109" fmla="*/ 1518685 w 2764939"/>
              <a:gd name="connsiteY109" fmla="*/ 1426675 h 1573553"/>
              <a:gd name="connsiteX110" fmla="*/ 1499635 w 2764939"/>
              <a:gd name="connsiteY110" fmla="*/ 1402862 h 1573553"/>
              <a:gd name="connsiteX111" fmla="*/ 1461537 w 2764939"/>
              <a:gd name="connsiteY111" fmla="*/ 1379050 h 1573553"/>
              <a:gd name="connsiteX112" fmla="*/ 1456773 w 2764939"/>
              <a:gd name="connsiteY112" fmla="*/ 1390956 h 1573553"/>
              <a:gd name="connsiteX113" fmla="*/ 1471062 w 2764939"/>
              <a:gd name="connsiteY113" fmla="*/ 1429056 h 1573553"/>
              <a:gd name="connsiteX114" fmla="*/ 1440104 w 2764939"/>
              <a:gd name="connsiteY114" fmla="*/ 1443343 h 1573553"/>
              <a:gd name="connsiteX115" fmla="*/ 1413912 w 2764939"/>
              <a:gd name="connsiteY115" fmla="*/ 1457630 h 1573553"/>
              <a:gd name="connsiteX116" fmla="*/ 1397241 w 2764939"/>
              <a:gd name="connsiteY116" fmla="*/ 1450487 h 1573553"/>
              <a:gd name="connsiteX117" fmla="*/ 1351998 w 2764939"/>
              <a:gd name="connsiteY117" fmla="*/ 1388575 h 1573553"/>
              <a:gd name="connsiteX118" fmla="*/ 1306756 w 2764939"/>
              <a:gd name="connsiteY118" fmla="*/ 1355237 h 1573553"/>
              <a:gd name="connsiteX119" fmla="*/ 1328187 w 2764939"/>
              <a:gd name="connsiteY119" fmla="*/ 1338568 h 1573553"/>
              <a:gd name="connsiteX120" fmla="*/ 1349618 w 2764939"/>
              <a:gd name="connsiteY120" fmla="*/ 1298087 h 1573553"/>
              <a:gd name="connsiteX121" fmla="*/ 1335329 w 2764939"/>
              <a:gd name="connsiteY121" fmla="*/ 1286181 h 1573553"/>
              <a:gd name="connsiteX122" fmla="*/ 1297231 w 2764939"/>
              <a:gd name="connsiteY122" fmla="*/ 1288562 h 1573553"/>
              <a:gd name="connsiteX123" fmla="*/ 1221031 w 2764939"/>
              <a:gd name="connsiteY123" fmla="*/ 1245700 h 1573553"/>
              <a:gd name="connsiteX124" fmla="*/ 1178166 w 2764939"/>
              <a:gd name="connsiteY124" fmla="*/ 1226650 h 1573553"/>
              <a:gd name="connsiteX125" fmla="*/ 1168643 w 2764939"/>
              <a:gd name="connsiteY125" fmla="*/ 1226650 h 1573553"/>
              <a:gd name="connsiteX126" fmla="*/ 1156737 w 2764939"/>
              <a:gd name="connsiteY126" fmla="*/ 1162356 h 1573553"/>
              <a:gd name="connsiteX127" fmla="*/ 1168643 w 2764939"/>
              <a:gd name="connsiteY127" fmla="*/ 1098062 h 1573553"/>
              <a:gd name="connsiteX128" fmla="*/ 1137687 w 2764939"/>
              <a:gd name="connsiteY128" fmla="*/ 1064725 h 1573553"/>
              <a:gd name="connsiteX129" fmla="*/ 1085300 w 2764939"/>
              <a:gd name="connsiteY129" fmla="*/ 1040912 h 1573553"/>
              <a:gd name="connsiteX130" fmla="*/ 1111493 w 2764939"/>
              <a:gd name="connsiteY130" fmla="*/ 1017100 h 1573553"/>
              <a:gd name="connsiteX131" fmla="*/ 1156737 w 2764939"/>
              <a:gd name="connsiteY131" fmla="*/ 1021862 h 1573553"/>
              <a:gd name="connsiteX132" fmla="*/ 1151975 w 2764939"/>
              <a:gd name="connsiteY132" fmla="*/ 974237 h 1573553"/>
              <a:gd name="connsiteX133" fmla="*/ 1123400 w 2764939"/>
              <a:gd name="connsiteY133" fmla="*/ 969475 h 1573553"/>
              <a:gd name="connsiteX134" fmla="*/ 1128162 w 2764939"/>
              <a:gd name="connsiteY134" fmla="*/ 921850 h 1573553"/>
              <a:gd name="connsiteX135" fmla="*/ 1097206 w 2764939"/>
              <a:gd name="connsiteY135" fmla="*/ 907562 h 1573553"/>
              <a:gd name="connsiteX136" fmla="*/ 1099587 w 2764939"/>
              <a:gd name="connsiteY136" fmla="*/ 871843 h 1573553"/>
              <a:gd name="connsiteX137" fmla="*/ 1051962 w 2764939"/>
              <a:gd name="connsiteY137" fmla="*/ 857556 h 1573553"/>
              <a:gd name="connsiteX138" fmla="*/ 1032912 w 2764939"/>
              <a:gd name="connsiteY138" fmla="*/ 878987 h 1573553"/>
              <a:gd name="connsiteX139" fmla="*/ 1004335 w 2764939"/>
              <a:gd name="connsiteY139" fmla="*/ 881368 h 1573553"/>
              <a:gd name="connsiteX140" fmla="*/ 954331 w 2764939"/>
              <a:gd name="connsiteY140" fmla="*/ 886131 h 1573553"/>
              <a:gd name="connsiteX141" fmla="*/ 923375 w 2764939"/>
              <a:gd name="connsiteY141" fmla="*/ 907562 h 1573553"/>
              <a:gd name="connsiteX142" fmla="*/ 923375 w 2764939"/>
              <a:gd name="connsiteY142" fmla="*/ 876606 h 1573553"/>
              <a:gd name="connsiteX143" fmla="*/ 882893 w 2764939"/>
              <a:gd name="connsiteY143" fmla="*/ 871843 h 1573553"/>
              <a:gd name="connsiteX144" fmla="*/ 890035 w 2764939"/>
              <a:gd name="connsiteY144" fmla="*/ 893275 h 1573553"/>
              <a:gd name="connsiteX145" fmla="*/ 885275 w 2764939"/>
              <a:gd name="connsiteY145" fmla="*/ 912325 h 1573553"/>
              <a:gd name="connsiteX146" fmla="*/ 799550 w 2764939"/>
              <a:gd name="connsiteY146" fmla="*/ 859936 h 1573553"/>
              <a:gd name="connsiteX147" fmla="*/ 778118 w 2764939"/>
              <a:gd name="connsiteY147" fmla="*/ 826600 h 1573553"/>
              <a:gd name="connsiteX148" fmla="*/ 790025 w 2764939"/>
              <a:gd name="connsiteY148" fmla="*/ 786117 h 1573553"/>
              <a:gd name="connsiteX149" fmla="*/ 759068 w 2764939"/>
              <a:gd name="connsiteY149" fmla="*/ 781356 h 1573553"/>
              <a:gd name="connsiteX150" fmla="*/ 711443 w 2764939"/>
              <a:gd name="connsiteY150" fmla="*/ 795643 h 1573553"/>
              <a:gd name="connsiteX151" fmla="*/ 701918 w 2764939"/>
              <a:gd name="connsiteY151" fmla="*/ 809931 h 1573553"/>
              <a:gd name="connsiteX152" fmla="*/ 678106 w 2764939"/>
              <a:gd name="connsiteY152" fmla="*/ 826600 h 1573553"/>
              <a:gd name="connsiteX153" fmla="*/ 670962 w 2764939"/>
              <a:gd name="connsiteY153" fmla="*/ 843268 h 1573553"/>
              <a:gd name="connsiteX154" fmla="*/ 630481 w 2764939"/>
              <a:gd name="connsiteY154" fmla="*/ 876606 h 1573553"/>
              <a:gd name="connsiteX155" fmla="*/ 632860 w 2764939"/>
              <a:gd name="connsiteY155" fmla="*/ 898037 h 1573553"/>
              <a:gd name="connsiteX156" fmla="*/ 647150 w 2764939"/>
              <a:gd name="connsiteY156" fmla="*/ 917087 h 1573553"/>
              <a:gd name="connsiteX157" fmla="*/ 570950 w 2764939"/>
              <a:gd name="connsiteY157" fmla="*/ 902800 h 1573553"/>
              <a:gd name="connsiteX158" fmla="*/ 537612 w 2764939"/>
              <a:gd name="connsiteY158" fmla="*/ 907562 h 1573553"/>
              <a:gd name="connsiteX159" fmla="*/ 585235 w 2764939"/>
              <a:gd name="connsiteY159" fmla="*/ 938518 h 1573553"/>
              <a:gd name="connsiteX160" fmla="*/ 609050 w 2764939"/>
              <a:gd name="connsiteY160" fmla="*/ 950425 h 1573553"/>
              <a:gd name="connsiteX161" fmla="*/ 635243 w 2764939"/>
              <a:gd name="connsiteY161" fmla="*/ 1002812 h 1573553"/>
              <a:gd name="connsiteX162" fmla="*/ 568566 w 2764939"/>
              <a:gd name="connsiteY162" fmla="*/ 1019481 h 1573553"/>
              <a:gd name="connsiteX163" fmla="*/ 547137 w 2764939"/>
              <a:gd name="connsiteY163" fmla="*/ 1031387 h 1573553"/>
              <a:gd name="connsiteX164" fmla="*/ 523323 w 2764939"/>
              <a:gd name="connsiteY164" fmla="*/ 1002812 h 1573553"/>
              <a:gd name="connsiteX165" fmla="*/ 499510 w 2764939"/>
              <a:gd name="connsiteY165" fmla="*/ 971856 h 1573553"/>
              <a:gd name="connsiteX166" fmla="*/ 501891 w 2764939"/>
              <a:gd name="connsiteY166" fmla="*/ 933756 h 1573553"/>
              <a:gd name="connsiteX167" fmla="*/ 499510 w 2764939"/>
              <a:gd name="connsiteY167" fmla="*/ 914706 h 1573553"/>
              <a:gd name="connsiteX168" fmla="*/ 518560 w 2764939"/>
              <a:gd name="connsiteY168" fmla="*/ 881368 h 1573553"/>
              <a:gd name="connsiteX169" fmla="*/ 478080 w 2764939"/>
              <a:gd name="connsiteY169" fmla="*/ 890893 h 1573553"/>
              <a:gd name="connsiteX170" fmla="*/ 449504 w 2764939"/>
              <a:gd name="connsiteY170" fmla="*/ 952806 h 1573553"/>
              <a:gd name="connsiteX171" fmla="*/ 442360 w 2764939"/>
              <a:gd name="connsiteY171" fmla="*/ 976618 h 1573553"/>
              <a:gd name="connsiteX172" fmla="*/ 411404 w 2764939"/>
              <a:gd name="connsiteY172" fmla="*/ 993287 h 1573553"/>
              <a:gd name="connsiteX173" fmla="*/ 363779 w 2764939"/>
              <a:gd name="connsiteY173" fmla="*/ 990906 h 1573553"/>
              <a:gd name="connsiteX174" fmla="*/ 356635 w 2764939"/>
              <a:gd name="connsiteY174" fmla="*/ 1007575 h 1573553"/>
              <a:gd name="connsiteX175" fmla="*/ 356635 w 2764939"/>
              <a:gd name="connsiteY175" fmla="*/ 1055200 h 1573553"/>
              <a:gd name="connsiteX176" fmla="*/ 297104 w 2764939"/>
              <a:gd name="connsiteY176" fmla="*/ 1059962 h 1573553"/>
              <a:gd name="connsiteX177" fmla="*/ 235191 w 2764939"/>
              <a:gd name="connsiteY177" fmla="*/ 1093300 h 1573553"/>
              <a:gd name="connsiteX178" fmla="*/ 237573 w 2764939"/>
              <a:gd name="connsiteY178" fmla="*/ 1121875 h 1573553"/>
              <a:gd name="connsiteX179" fmla="*/ 185186 w 2764939"/>
              <a:gd name="connsiteY179" fmla="*/ 1109968 h 1573553"/>
              <a:gd name="connsiteX180" fmla="*/ 151848 w 2764939"/>
              <a:gd name="connsiteY180" fmla="*/ 1117112 h 1573553"/>
              <a:gd name="connsiteX181" fmla="*/ 106604 w 2764939"/>
              <a:gd name="connsiteY181" fmla="*/ 1098062 h 1573553"/>
              <a:gd name="connsiteX182" fmla="*/ 89936 w 2764939"/>
              <a:gd name="connsiteY182" fmla="*/ 1098062 h 1573553"/>
              <a:gd name="connsiteX183" fmla="*/ 6592 w 2764939"/>
              <a:gd name="connsiteY183" fmla="*/ 1121875 h 1573553"/>
              <a:gd name="connsiteX184" fmla="*/ 8974 w 2764939"/>
              <a:gd name="connsiteY184" fmla="*/ 1074250 h 1573553"/>
              <a:gd name="connsiteX185" fmla="*/ 9816 w 2764939"/>
              <a:gd name="connsiteY18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1990173 w 2764939"/>
              <a:gd name="connsiteY78" fmla="*/ 321775 h 1573553"/>
              <a:gd name="connsiteX79" fmla="*/ 1933025 w 2764939"/>
              <a:gd name="connsiteY79" fmla="*/ 359873 h 1573553"/>
              <a:gd name="connsiteX80" fmla="*/ 2047325 w 2764939"/>
              <a:gd name="connsiteY80" fmla="*/ 331298 h 1573553"/>
              <a:gd name="connsiteX81" fmla="*/ 2142574 w 2764939"/>
              <a:gd name="connsiteY81" fmla="*/ 271766 h 1573553"/>
              <a:gd name="connsiteX82" fmla="*/ 2066375 w 2764939"/>
              <a:gd name="connsiteY82" fmla="*/ 264623 h 1573553"/>
              <a:gd name="connsiteX83" fmla="*/ 2066375 w 2764939"/>
              <a:gd name="connsiteY83" fmla="*/ 202710 h 1573553"/>
              <a:gd name="connsiteX84" fmla="*/ 2116380 w 2764939"/>
              <a:gd name="connsiteY84" fmla="*/ 202710 h 1573553"/>
              <a:gd name="connsiteX85" fmla="*/ 2223536 w 2764939"/>
              <a:gd name="connsiteY85" fmla="*/ 97935 h 1573553"/>
              <a:gd name="connsiteX86" fmla="*/ 2273542 w 2764939"/>
              <a:gd name="connsiteY86" fmla="*/ 305 h 1573553"/>
              <a:gd name="connsiteX87" fmla="*/ 2237824 w 2764939"/>
              <a:gd name="connsiteY87" fmla="*/ 114604 h 1573553"/>
              <a:gd name="connsiteX88" fmla="*/ 2164006 w 2764939"/>
              <a:gd name="connsiteY88" fmla="*/ 193186 h 1573553"/>
              <a:gd name="connsiteX89" fmla="*/ 2333075 w 2764939"/>
              <a:gd name="connsiteY89" fmla="*/ 257480 h 1573553"/>
              <a:gd name="connsiteX90" fmla="*/ 2735505 w 2764939"/>
              <a:gd name="connsiteY90" fmla="*/ 205092 h 1573553"/>
              <a:gd name="connsiteX91" fmla="*/ 2698276 w 2764939"/>
              <a:gd name="connsiteY91" fmla="*/ 559163 h 1573553"/>
              <a:gd name="connsiteX92" fmla="*/ 2630731 w 2764939"/>
              <a:gd name="connsiteY92" fmla="*/ 967092 h 1573553"/>
              <a:gd name="connsiteX93" fmla="*/ 2461662 w 2764939"/>
              <a:gd name="connsiteY93" fmla="*/ 869462 h 1573553"/>
              <a:gd name="connsiteX94" fmla="*/ 2297356 w 2764939"/>
              <a:gd name="connsiteY94" fmla="*/ 926612 h 1573553"/>
              <a:gd name="connsiteX95" fmla="*/ 2275925 w 2764939"/>
              <a:gd name="connsiteY95" fmla="*/ 1062342 h 1573553"/>
              <a:gd name="connsiteX96" fmla="*/ 2042562 w 2764939"/>
              <a:gd name="connsiteY96" fmla="*/ 1148067 h 1573553"/>
              <a:gd name="connsiteX97" fmla="*/ 2021131 w 2764939"/>
              <a:gd name="connsiteY97" fmla="*/ 1238556 h 1573553"/>
              <a:gd name="connsiteX98" fmla="*/ 1954456 w 2764939"/>
              <a:gd name="connsiteY98" fmla="*/ 1309993 h 1573553"/>
              <a:gd name="connsiteX99" fmla="*/ 2013987 w 2764939"/>
              <a:gd name="connsiteY99" fmla="*/ 1350474 h 1573553"/>
              <a:gd name="connsiteX100" fmla="*/ 1921118 w 2764939"/>
              <a:gd name="connsiteY100" fmla="*/ 1450487 h 1573553"/>
              <a:gd name="connsiteX101" fmla="*/ 1899687 w 2764939"/>
              <a:gd name="connsiteY101" fmla="*/ 1533831 h 1573553"/>
              <a:gd name="connsiteX102" fmla="*/ 1808865 w 2764939"/>
              <a:gd name="connsiteY102" fmla="*/ 1573012 h 1573553"/>
              <a:gd name="connsiteX103" fmla="*/ 1728235 w 2764939"/>
              <a:gd name="connsiteY103" fmla="*/ 1557643 h 1573553"/>
              <a:gd name="connsiteX104" fmla="*/ 1702041 w 2764939"/>
              <a:gd name="connsiteY104" fmla="*/ 1571931 h 1573553"/>
              <a:gd name="connsiteX105" fmla="*/ 1647275 w 2764939"/>
              <a:gd name="connsiteY105" fmla="*/ 1543356 h 1573553"/>
              <a:gd name="connsiteX106" fmla="*/ 1606791 w 2764939"/>
              <a:gd name="connsiteY106" fmla="*/ 1507637 h 1573553"/>
              <a:gd name="connsiteX107" fmla="*/ 1563931 w 2764939"/>
              <a:gd name="connsiteY107" fmla="*/ 1479061 h 1573553"/>
              <a:gd name="connsiteX108" fmla="*/ 1592504 w 2764939"/>
              <a:gd name="connsiteY108" fmla="*/ 1455250 h 1573553"/>
              <a:gd name="connsiteX109" fmla="*/ 1580598 w 2764939"/>
              <a:gd name="connsiteY109" fmla="*/ 1438581 h 1573553"/>
              <a:gd name="connsiteX110" fmla="*/ 1518685 w 2764939"/>
              <a:gd name="connsiteY110" fmla="*/ 1426675 h 1573553"/>
              <a:gd name="connsiteX111" fmla="*/ 1499635 w 2764939"/>
              <a:gd name="connsiteY111" fmla="*/ 1402862 h 1573553"/>
              <a:gd name="connsiteX112" fmla="*/ 1461537 w 2764939"/>
              <a:gd name="connsiteY112" fmla="*/ 1379050 h 1573553"/>
              <a:gd name="connsiteX113" fmla="*/ 1456773 w 2764939"/>
              <a:gd name="connsiteY113" fmla="*/ 1390956 h 1573553"/>
              <a:gd name="connsiteX114" fmla="*/ 1471062 w 2764939"/>
              <a:gd name="connsiteY114" fmla="*/ 1429056 h 1573553"/>
              <a:gd name="connsiteX115" fmla="*/ 1440104 w 2764939"/>
              <a:gd name="connsiteY115" fmla="*/ 1443343 h 1573553"/>
              <a:gd name="connsiteX116" fmla="*/ 1413912 w 2764939"/>
              <a:gd name="connsiteY116" fmla="*/ 1457630 h 1573553"/>
              <a:gd name="connsiteX117" fmla="*/ 1397241 w 2764939"/>
              <a:gd name="connsiteY117" fmla="*/ 1450487 h 1573553"/>
              <a:gd name="connsiteX118" fmla="*/ 1351998 w 2764939"/>
              <a:gd name="connsiteY118" fmla="*/ 1388575 h 1573553"/>
              <a:gd name="connsiteX119" fmla="*/ 1306756 w 2764939"/>
              <a:gd name="connsiteY119" fmla="*/ 1355237 h 1573553"/>
              <a:gd name="connsiteX120" fmla="*/ 1328187 w 2764939"/>
              <a:gd name="connsiteY120" fmla="*/ 1338568 h 1573553"/>
              <a:gd name="connsiteX121" fmla="*/ 1349618 w 2764939"/>
              <a:gd name="connsiteY121" fmla="*/ 1298087 h 1573553"/>
              <a:gd name="connsiteX122" fmla="*/ 1335329 w 2764939"/>
              <a:gd name="connsiteY122" fmla="*/ 1286181 h 1573553"/>
              <a:gd name="connsiteX123" fmla="*/ 1297231 w 2764939"/>
              <a:gd name="connsiteY123" fmla="*/ 1288562 h 1573553"/>
              <a:gd name="connsiteX124" fmla="*/ 1221031 w 2764939"/>
              <a:gd name="connsiteY124" fmla="*/ 1245700 h 1573553"/>
              <a:gd name="connsiteX125" fmla="*/ 1178166 w 2764939"/>
              <a:gd name="connsiteY125" fmla="*/ 1226650 h 1573553"/>
              <a:gd name="connsiteX126" fmla="*/ 1168643 w 2764939"/>
              <a:gd name="connsiteY126" fmla="*/ 1226650 h 1573553"/>
              <a:gd name="connsiteX127" fmla="*/ 1156737 w 2764939"/>
              <a:gd name="connsiteY127" fmla="*/ 1162356 h 1573553"/>
              <a:gd name="connsiteX128" fmla="*/ 1168643 w 2764939"/>
              <a:gd name="connsiteY128" fmla="*/ 1098062 h 1573553"/>
              <a:gd name="connsiteX129" fmla="*/ 1137687 w 2764939"/>
              <a:gd name="connsiteY129" fmla="*/ 1064725 h 1573553"/>
              <a:gd name="connsiteX130" fmla="*/ 1085300 w 2764939"/>
              <a:gd name="connsiteY130" fmla="*/ 1040912 h 1573553"/>
              <a:gd name="connsiteX131" fmla="*/ 1111493 w 2764939"/>
              <a:gd name="connsiteY131" fmla="*/ 1017100 h 1573553"/>
              <a:gd name="connsiteX132" fmla="*/ 1156737 w 2764939"/>
              <a:gd name="connsiteY132" fmla="*/ 1021862 h 1573553"/>
              <a:gd name="connsiteX133" fmla="*/ 1151975 w 2764939"/>
              <a:gd name="connsiteY133" fmla="*/ 974237 h 1573553"/>
              <a:gd name="connsiteX134" fmla="*/ 1123400 w 2764939"/>
              <a:gd name="connsiteY134" fmla="*/ 969475 h 1573553"/>
              <a:gd name="connsiteX135" fmla="*/ 1128162 w 2764939"/>
              <a:gd name="connsiteY135" fmla="*/ 921850 h 1573553"/>
              <a:gd name="connsiteX136" fmla="*/ 1097206 w 2764939"/>
              <a:gd name="connsiteY136" fmla="*/ 907562 h 1573553"/>
              <a:gd name="connsiteX137" fmla="*/ 1099587 w 2764939"/>
              <a:gd name="connsiteY137" fmla="*/ 871843 h 1573553"/>
              <a:gd name="connsiteX138" fmla="*/ 1051962 w 2764939"/>
              <a:gd name="connsiteY138" fmla="*/ 857556 h 1573553"/>
              <a:gd name="connsiteX139" fmla="*/ 1032912 w 2764939"/>
              <a:gd name="connsiteY139" fmla="*/ 878987 h 1573553"/>
              <a:gd name="connsiteX140" fmla="*/ 1004335 w 2764939"/>
              <a:gd name="connsiteY140" fmla="*/ 881368 h 1573553"/>
              <a:gd name="connsiteX141" fmla="*/ 954331 w 2764939"/>
              <a:gd name="connsiteY141" fmla="*/ 886131 h 1573553"/>
              <a:gd name="connsiteX142" fmla="*/ 923375 w 2764939"/>
              <a:gd name="connsiteY142" fmla="*/ 907562 h 1573553"/>
              <a:gd name="connsiteX143" fmla="*/ 923375 w 2764939"/>
              <a:gd name="connsiteY143" fmla="*/ 876606 h 1573553"/>
              <a:gd name="connsiteX144" fmla="*/ 882893 w 2764939"/>
              <a:gd name="connsiteY144" fmla="*/ 871843 h 1573553"/>
              <a:gd name="connsiteX145" fmla="*/ 890035 w 2764939"/>
              <a:gd name="connsiteY145" fmla="*/ 893275 h 1573553"/>
              <a:gd name="connsiteX146" fmla="*/ 885275 w 2764939"/>
              <a:gd name="connsiteY146" fmla="*/ 912325 h 1573553"/>
              <a:gd name="connsiteX147" fmla="*/ 799550 w 2764939"/>
              <a:gd name="connsiteY147" fmla="*/ 859936 h 1573553"/>
              <a:gd name="connsiteX148" fmla="*/ 778118 w 2764939"/>
              <a:gd name="connsiteY148" fmla="*/ 826600 h 1573553"/>
              <a:gd name="connsiteX149" fmla="*/ 790025 w 2764939"/>
              <a:gd name="connsiteY149" fmla="*/ 786117 h 1573553"/>
              <a:gd name="connsiteX150" fmla="*/ 759068 w 2764939"/>
              <a:gd name="connsiteY150" fmla="*/ 781356 h 1573553"/>
              <a:gd name="connsiteX151" fmla="*/ 711443 w 2764939"/>
              <a:gd name="connsiteY151" fmla="*/ 795643 h 1573553"/>
              <a:gd name="connsiteX152" fmla="*/ 701918 w 2764939"/>
              <a:gd name="connsiteY152" fmla="*/ 809931 h 1573553"/>
              <a:gd name="connsiteX153" fmla="*/ 678106 w 2764939"/>
              <a:gd name="connsiteY153" fmla="*/ 826600 h 1573553"/>
              <a:gd name="connsiteX154" fmla="*/ 670962 w 2764939"/>
              <a:gd name="connsiteY154" fmla="*/ 843268 h 1573553"/>
              <a:gd name="connsiteX155" fmla="*/ 630481 w 2764939"/>
              <a:gd name="connsiteY155" fmla="*/ 876606 h 1573553"/>
              <a:gd name="connsiteX156" fmla="*/ 632860 w 2764939"/>
              <a:gd name="connsiteY156" fmla="*/ 898037 h 1573553"/>
              <a:gd name="connsiteX157" fmla="*/ 647150 w 2764939"/>
              <a:gd name="connsiteY157" fmla="*/ 917087 h 1573553"/>
              <a:gd name="connsiteX158" fmla="*/ 570950 w 2764939"/>
              <a:gd name="connsiteY158" fmla="*/ 902800 h 1573553"/>
              <a:gd name="connsiteX159" fmla="*/ 537612 w 2764939"/>
              <a:gd name="connsiteY159" fmla="*/ 907562 h 1573553"/>
              <a:gd name="connsiteX160" fmla="*/ 585235 w 2764939"/>
              <a:gd name="connsiteY160" fmla="*/ 938518 h 1573553"/>
              <a:gd name="connsiteX161" fmla="*/ 609050 w 2764939"/>
              <a:gd name="connsiteY161" fmla="*/ 950425 h 1573553"/>
              <a:gd name="connsiteX162" fmla="*/ 635243 w 2764939"/>
              <a:gd name="connsiteY162" fmla="*/ 1002812 h 1573553"/>
              <a:gd name="connsiteX163" fmla="*/ 568566 w 2764939"/>
              <a:gd name="connsiteY163" fmla="*/ 1019481 h 1573553"/>
              <a:gd name="connsiteX164" fmla="*/ 547137 w 2764939"/>
              <a:gd name="connsiteY164" fmla="*/ 1031387 h 1573553"/>
              <a:gd name="connsiteX165" fmla="*/ 523323 w 2764939"/>
              <a:gd name="connsiteY165" fmla="*/ 1002812 h 1573553"/>
              <a:gd name="connsiteX166" fmla="*/ 499510 w 2764939"/>
              <a:gd name="connsiteY166" fmla="*/ 971856 h 1573553"/>
              <a:gd name="connsiteX167" fmla="*/ 501891 w 2764939"/>
              <a:gd name="connsiteY167" fmla="*/ 933756 h 1573553"/>
              <a:gd name="connsiteX168" fmla="*/ 499510 w 2764939"/>
              <a:gd name="connsiteY168" fmla="*/ 914706 h 1573553"/>
              <a:gd name="connsiteX169" fmla="*/ 518560 w 2764939"/>
              <a:gd name="connsiteY169" fmla="*/ 881368 h 1573553"/>
              <a:gd name="connsiteX170" fmla="*/ 478080 w 2764939"/>
              <a:gd name="connsiteY170" fmla="*/ 890893 h 1573553"/>
              <a:gd name="connsiteX171" fmla="*/ 449504 w 2764939"/>
              <a:gd name="connsiteY171" fmla="*/ 952806 h 1573553"/>
              <a:gd name="connsiteX172" fmla="*/ 442360 w 2764939"/>
              <a:gd name="connsiteY172" fmla="*/ 976618 h 1573553"/>
              <a:gd name="connsiteX173" fmla="*/ 411404 w 2764939"/>
              <a:gd name="connsiteY173" fmla="*/ 993287 h 1573553"/>
              <a:gd name="connsiteX174" fmla="*/ 363779 w 2764939"/>
              <a:gd name="connsiteY174" fmla="*/ 990906 h 1573553"/>
              <a:gd name="connsiteX175" fmla="*/ 356635 w 2764939"/>
              <a:gd name="connsiteY175" fmla="*/ 1007575 h 1573553"/>
              <a:gd name="connsiteX176" fmla="*/ 356635 w 2764939"/>
              <a:gd name="connsiteY176" fmla="*/ 1055200 h 1573553"/>
              <a:gd name="connsiteX177" fmla="*/ 297104 w 2764939"/>
              <a:gd name="connsiteY177" fmla="*/ 1059962 h 1573553"/>
              <a:gd name="connsiteX178" fmla="*/ 235191 w 2764939"/>
              <a:gd name="connsiteY178" fmla="*/ 1093300 h 1573553"/>
              <a:gd name="connsiteX179" fmla="*/ 237573 w 2764939"/>
              <a:gd name="connsiteY179" fmla="*/ 1121875 h 1573553"/>
              <a:gd name="connsiteX180" fmla="*/ 185186 w 2764939"/>
              <a:gd name="connsiteY180" fmla="*/ 1109968 h 1573553"/>
              <a:gd name="connsiteX181" fmla="*/ 151848 w 2764939"/>
              <a:gd name="connsiteY181" fmla="*/ 1117112 h 1573553"/>
              <a:gd name="connsiteX182" fmla="*/ 106604 w 2764939"/>
              <a:gd name="connsiteY182" fmla="*/ 1098062 h 1573553"/>
              <a:gd name="connsiteX183" fmla="*/ 89936 w 2764939"/>
              <a:gd name="connsiteY183" fmla="*/ 1098062 h 1573553"/>
              <a:gd name="connsiteX184" fmla="*/ 6592 w 2764939"/>
              <a:gd name="connsiteY184" fmla="*/ 1121875 h 1573553"/>
              <a:gd name="connsiteX185" fmla="*/ 8974 w 2764939"/>
              <a:gd name="connsiteY185" fmla="*/ 1074250 h 1573553"/>
              <a:gd name="connsiteX186" fmla="*/ 9816 w 2764939"/>
              <a:gd name="connsiteY18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33025 w 2764939"/>
              <a:gd name="connsiteY80" fmla="*/ 359873 h 1573553"/>
              <a:gd name="connsiteX81" fmla="*/ 2047325 w 2764939"/>
              <a:gd name="connsiteY81" fmla="*/ 331298 h 1573553"/>
              <a:gd name="connsiteX82" fmla="*/ 2142574 w 2764939"/>
              <a:gd name="connsiteY82" fmla="*/ 271766 h 1573553"/>
              <a:gd name="connsiteX83" fmla="*/ 2066375 w 2764939"/>
              <a:gd name="connsiteY83" fmla="*/ 264623 h 1573553"/>
              <a:gd name="connsiteX84" fmla="*/ 2066375 w 2764939"/>
              <a:gd name="connsiteY84" fmla="*/ 202710 h 1573553"/>
              <a:gd name="connsiteX85" fmla="*/ 2116380 w 2764939"/>
              <a:gd name="connsiteY85" fmla="*/ 202710 h 1573553"/>
              <a:gd name="connsiteX86" fmla="*/ 2223536 w 2764939"/>
              <a:gd name="connsiteY86" fmla="*/ 97935 h 1573553"/>
              <a:gd name="connsiteX87" fmla="*/ 2273542 w 2764939"/>
              <a:gd name="connsiteY87" fmla="*/ 305 h 1573553"/>
              <a:gd name="connsiteX88" fmla="*/ 2237824 w 2764939"/>
              <a:gd name="connsiteY88" fmla="*/ 114604 h 1573553"/>
              <a:gd name="connsiteX89" fmla="*/ 2164006 w 2764939"/>
              <a:gd name="connsiteY89" fmla="*/ 193186 h 1573553"/>
              <a:gd name="connsiteX90" fmla="*/ 2333075 w 2764939"/>
              <a:gd name="connsiteY90" fmla="*/ 257480 h 1573553"/>
              <a:gd name="connsiteX91" fmla="*/ 2735505 w 2764939"/>
              <a:gd name="connsiteY91" fmla="*/ 205092 h 1573553"/>
              <a:gd name="connsiteX92" fmla="*/ 2698276 w 2764939"/>
              <a:gd name="connsiteY92" fmla="*/ 559163 h 1573553"/>
              <a:gd name="connsiteX93" fmla="*/ 2630731 w 2764939"/>
              <a:gd name="connsiteY93" fmla="*/ 967092 h 1573553"/>
              <a:gd name="connsiteX94" fmla="*/ 2461662 w 2764939"/>
              <a:gd name="connsiteY94" fmla="*/ 869462 h 1573553"/>
              <a:gd name="connsiteX95" fmla="*/ 2297356 w 2764939"/>
              <a:gd name="connsiteY95" fmla="*/ 926612 h 1573553"/>
              <a:gd name="connsiteX96" fmla="*/ 2275925 w 2764939"/>
              <a:gd name="connsiteY96" fmla="*/ 1062342 h 1573553"/>
              <a:gd name="connsiteX97" fmla="*/ 2042562 w 2764939"/>
              <a:gd name="connsiteY97" fmla="*/ 1148067 h 1573553"/>
              <a:gd name="connsiteX98" fmla="*/ 2021131 w 2764939"/>
              <a:gd name="connsiteY98" fmla="*/ 1238556 h 1573553"/>
              <a:gd name="connsiteX99" fmla="*/ 1954456 w 2764939"/>
              <a:gd name="connsiteY99" fmla="*/ 1309993 h 1573553"/>
              <a:gd name="connsiteX100" fmla="*/ 2013987 w 2764939"/>
              <a:gd name="connsiteY100" fmla="*/ 1350474 h 1573553"/>
              <a:gd name="connsiteX101" fmla="*/ 1921118 w 2764939"/>
              <a:gd name="connsiteY101" fmla="*/ 1450487 h 1573553"/>
              <a:gd name="connsiteX102" fmla="*/ 1899687 w 2764939"/>
              <a:gd name="connsiteY102" fmla="*/ 1533831 h 1573553"/>
              <a:gd name="connsiteX103" fmla="*/ 1808865 w 2764939"/>
              <a:gd name="connsiteY103" fmla="*/ 1573012 h 1573553"/>
              <a:gd name="connsiteX104" fmla="*/ 1728235 w 2764939"/>
              <a:gd name="connsiteY104" fmla="*/ 1557643 h 1573553"/>
              <a:gd name="connsiteX105" fmla="*/ 1702041 w 2764939"/>
              <a:gd name="connsiteY105" fmla="*/ 1571931 h 1573553"/>
              <a:gd name="connsiteX106" fmla="*/ 1647275 w 2764939"/>
              <a:gd name="connsiteY106" fmla="*/ 1543356 h 1573553"/>
              <a:gd name="connsiteX107" fmla="*/ 1606791 w 2764939"/>
              <a:gd name="connsiteY107" fmla="*/ 1507637 h 1573553"/>
              <a:gd name="connsiteX108" fmla="*/ 1563931 w 2764939"/>
              <a:gd name="connsiteY108" fmla="*/ 1479061 h 1573553"/>
              <a:gd name="connsiteX109" fmla="*/ 1592504 w 2764939"/>
              <a:gd name="connsiteY109" fmla="*/ 1455250 h 1573553"/>
              <a:gd name="connsiteX110" fmla="*/ 1580598 w 2764939"/>
              <a:gd name="connsiteY110" fmla="*/ 1438581 h 1573553"/>
              <a:gd name="connsiteX111" fmla="*/ 1518685 w 2764939"/>
              <a:gd name="connsiteY111" fmla="*/ 1426675 h 1573553"/>
              <a:gd name="connsiteX112" fmla="*/ 1499635 w 2764939"/>
              <a:gd name="connsiteY112" fmla="*/ 1402862 h 1573553"/>
              <a:gd name="connsiteX113" fmla="*/ 1461537 w 2764939"/>
              <a:gd name="connsiteY113" fmla="*/ 1379050 h 1573553"/>
              <a:gd name="connsiteX114" fmla="*/ 1456773 w 2764939"/>
              <a:gd name="connsiteY114" fmla="*/ 1390956 h 1573553"/>
              <a:gd name="connsiteX115" fmla="*/ 1471062 w 2764939"/>
              <a:gd name="connsiteY115" fmla="*/ 1429056 h 1573553"/>
              <a:gd name="connsiteX116" fmla="*/ 1440104 w 2764939"/>
              <a:gd name="connsiteY116" fmla="*/ 1443343 h 1573553"/>
              <a:gd name="connsiteX117" fmla="*/ 1413912 w 2764939"/>
              <a:gd name="connsiteY117" fmla="*/ 1457630 h 1573553"/>
              <a:gd name="connsiteX118" fmla="*/ 1397241 w 2764939"/>
              <a:gd name="connsiteY118" fmla="*/ 1450487 h 1573553"/>
              <a:gd name="connsiteX119" fmla="*/ 1351998 w 2764939"/>
              <a:gd name="connsiteY119" fmla="*/ 1388575 h 1573553"/>
              <a:gd name="connsiteX120" fmla="*/ 1306756 w 2764939"/>
              <a:gd name="connsiteY120" fmla="*/ 1355237 h 1573553"/>
              <a:gd name="connsiteX121" fmla="*/ 1328187 w 2764939"/>
              <a:gd name="connsiteY121" fmla="*/ 1338568 h 1573553"/>
              <a:gd name="connsiteX122" fmla="*/ 1349618 w 2764939"/>
              <a:gd name="connsiteY122" fmla="*/ 1298087 h 1573553"/>
              <a:gd name="connsiteX123" fmla="*/ 1335329 w 2764939"/>
              <a:gd name="connsiteY123" fmla="*/ 1286181 h 1573553"/>
              <a:gd name="connsiteX124" fmla="*/ 1297231 w 2764939"/>
              <a:gd name="connsiteY124" fmla="*/ 1288562 h 1573553"/>
              <a:gd name="connsiteX125" fmla="*/ 1221031 w 2764939"/>
              <a:gd name="connsiteY125" fmla="*/ 1245700 h 1573553"/>
              <a:gd name="connsiteX126" fmla="*/ 1178166 w 2764939"/>
              <a:gd name="connsiteY126" fmla="*/ 1226650 h 1573553"/>
              <a:gd name="connsiteX127" fmla="*/ 1168643 w 2764939"/>
              <a:gd name="connsiteY127" fmla="*/ 1226650 h 1573553"/>
              <a:gd name="connsiteX128" fmla="*/ 1156737 w 2764939"/>
              <a:gd name="connsiteY128" fmla="*/ 1162356 h 1573553"/>
              <a:gd name="connsiteX129" fmla="*/ 1168643 w 2764939"/>
              <a:gd name="connsiteY129" fmla="*/ 1098062 h 1573553"/>
              <a:gd name="connsiteX130" fmla="*/ 1137687 w 2764939"/>
              <a:gd name="connsiteY130" fmla="*/ 1064725 h 1573553"/>
              <a:gd name="connsiteX131" fmla="*/ 1085300 w 2764939"/>
              <a:gd name="connsiteY131" fmla="*/ 1040912 h 1573553"/>
              <a:gd name="connsiteX132" fmla="*/ 1111493 w 2764939"/>
              <a:gd name="connsiteY132" fmla="*/ 1017100 h 1573553"/>
              <a:gd name="connsiteX133" fmla="*/ 1156737 w 2764939"/>
              <a:gd name="connsiteY133" fmla="*/ 1021862 h 1573553"/>
              <a:gd name="connsiteX134" fmla="*/ 1151975 w 2764939"/>
              <a:gd name="connsiteY134" fmla="*/ 974237 h 1573553"/>
              <a:gd name="connsiteX135" fmla="*/ 1123400 w 2764939"/>
              <a:gd name="connsiteY135" fmla="*/ 969475 h 1573553"/>
              <a:gd name="connsiteX136" fmla="*/ 1128162 w 2764939"/>
              <a:gd name="connsiteY136" fmla="*/ 921850 h 1573553"/>
              <a:gd name="connsiteX137" fmla="*/ 1097206 w 2764939"/>
              <a:gd name="connsiteY137" fmla="*/ 907562 h 1573553"/>
              <a:gd name="connsiteX138" fmla="*/ 1099587 w 2764939"/>
              <a:gd name="connsiteY138" fmla="*/ 871843 h 1573553"/>
              <a:gd name="connsiteX139" fmla="*/ 1051962 w 2764939"/>
              <a:gd name="connsiteY139" fmla="*/ 857556 h 1573553"/>
              <a:gd name="connsiteX140" fmla="*/ 1032912 w 2764939"/>
              <a:gd name="connsiteY140" fmla="*/ 878987 h 1573553"/>
              <a:gd name="connsiteX141" fmla="*/ 1004335 w 2764939"/>
              <a:gd name="connsiteY141" fmla="*/ 881368 h 1573553"/>
              <a:gd name="connsiteX142" fmla="*/ 954331 w 2764939"/>
              <a:gd name="connsiteY142" fmla="*/ 886131 h 1573553"/>
              <a:gd name="connsiteX143" fmla="*/ 923375 w 2764939"/>
              <a:gd name="connsiteY143" fmla="*/ 907562 h 1573553"/>
              <a:gd name="connsiteX144" fmla="*/ 923375 w 2764939"/>
              <a:gd name="connsiteY144" fmla="*/ 876606 h 1573553"/>
              <a:gd name="connsiteX145" fmla="*/ 882893 w 2764939"/>
              <a:gd name="connsiteY145" fmla="*/ 871843 h 1573553"/>
              <a:gd name="connsiteX146" fmla="*/ 890035 w 2764939"/>
              <a:gd name="connsiteY146" fmla="*/ 893275 h 1573553"/>
              <a:gd name="connsiteX147" fmla="*/ 885275 w 2764939"/>
              <a:gd name="connsiteY147" fmla="*/ 912325 h 1573553"/>
              <a:gd name="connsiteX148" fmla="*/ 799550 w 2764939"/>
              <a:gd name="connsiteY148" fmla="*/ 859936 h 1573553"/>
              <a:gd name="connsiteX149" fmla="*/ 778118 w 2764939"/>
              <a:gd name="connsiteY149" fmla="*/ 826600 h 1573553"/>
              <a:gd name="connsiteX150" fmla="*/ 790025 w 2764939"/>
              <a:gd name="connsiteY150" fmla="*/ 786117 h 1573553"/>
              <a:gd name="connsiteX151" fmla="*/ 759068 w 2764939"/>
              <a:gd name="connsiteY151" fmla="*/ 781356 h 1573553"/>
              <a:gd name="connsiteX152" fmla="*/ 711443 w 2764939"/>
              <a:gd name="connsiteY152" fmla="*/ 795643 h 1573553"/>
              <a:gd name="connsiteX153" fmla="*/ 701918 w 2764939"/>
              <a:gd name="connsiteY153" fmla="*/ 809931 h 1573553"/>
              <a:gd name="connsiteX154" fmla="*/ 678106 w 2764939"/>
              <a:gd name="connsiteY154" fmla="*/ 826600 h 1573553"/>
              <a:gd name="connsiteX155" fmla="*/ 670962 w 2764939"/>
              <a:gd name="connsiteY155" fmla="*/ 843268 h 1573553"/>
              <a:gd name="connsiteX156" fmla="*/ 630481 w 2764939"/>
              <a:gd name="connsiteY156" fmla="*/ 876606 h 1573553"/>
              <a:gd name="connsiteX157" fmla="*/ 632860 w 2764939"/>
              <a:gd name="connsiteY157" fmla="*/ 898037 h 1573553"/>
              <a:gd name="connsiteX158" fmla="*/ 647150 w 2764939"/>
              <a:gd name="connsiteY158" fmla="*/ 917087 h 1573553"/>
              <a:gd name="connsiteX159" fmla="*/ 570950 w 2764939"/>
              <a:gd name="connsiteY159" fmla="*/ 902800 h 1573553"/>
              <a:gd name="connsiteX160" fmla="*/ 537612 w 2764939"/>
              <a:gd name="connsiteY160" fmla="*/ 907562 h 1573553"/>
              <a:gd name="connsiteX161" fmla="*/ 585235 w 2764939"/>
              <a:gd name="connsiteY161" fmla="*/ 938518 h 1573553"/>
              <a:gd name="connsiteX162" fmla="*/ 609050 w 2764939"/>
              <a:gd name="connsiteY162" fmla="*/ 950425 h 1573553"/>
              <a:gd name="connsiteX163" fmla="*/ 635243 w 2764939"/>
              <a:gd name="connsiteY163" fmla="*/ 1002812 h 1573553"/>
              <a:gd name="connsiteX164" fmla="*/ 568566 w 2764939"/>
              <a:gd name="connsiteY164" fmla="*/ 1019481 h 1573553"/>
              <a:gd name="connsiteX165" fmla="*/ 547137 w 2764939"/>
              <a:gd name="connsiteY165" fmla="*/ 1031387 h 1573553"/>
              <a:gd name="connsiteX166" fmla="*/ 523323 w 2764939"/>
              <a:gd name="connsiteY166" fmla="*/ 1002812 h 1573553"/>
              <a:gd name="connsiteX167" fmla="*/ 499510 w 2764939"/>
              <a:gd name="connsiteY167" fmla="*/ 971856 h 1573553"/>
              <a:gd name="connsiteX168" fmla="*/ 501891 w 2764939"/>
              <a:gd name="connsiteY168" fmla="*/ 933756 h 1573553"/>
              <a:gd name="connsiteX169" fmla="*/ 499510 w 2764939"/>
              <a:gd name="connsiteY169" fmla="*/ 914706 h 1573553"/>
              <a:gd name="connsiteX170" fmla="*/ 518560 w 2764939"/>
              <a:gd name="connsiteY170" fmla="*/ 881368 h 1573553"/>
              <a:gd name="connsiteX171" fmla="*/ 478080 w 2764939"/>
              <a:gd name="connsiteY171" fmla="*/ 890893 h 1573553"/>
              <a:gd name="connsiteX172" fmla="*/ 449504 w 2764939"/>
              <a:gd name="connsiteY172" fmla="*/ 952806 h 1573553"/>
              <a:gd name="connsiteX173" fmla="*/ 442360 w 2764939"/>
              <a:gd name="connsiteY173" fmla="*/ 976618 h 1573553"/>
              <a:gd name="connsiteX174" fmla="*/ 411404 w 2764939"/>
              <a:gd name="connsiteY174" fmla="*/ 993287 h 1573553"/>
              <a:gd name="connsiteX175" fmla="*/ 363779 w 2764939"/>
              <a:gd name="connsiteY175" fmla="*/ 990906 h 1573553"/>
              <a:gd name="connsiteX176" fmla="*/ 356635 w 2764939"/>
              <a:gd name="connsiteY176" fmla="*/ 1007575 h 1573553"/>
              <a:gd name="connsiteX177" fmla="*/ 356635 w 2764939"/>
              <a:gd name="connsiteY177" fmla="*/ 1055200 h 1573553"/>
              <a:gd name="connsiteX178" fmla="*/ 297104 w 2764939"/>
              <a:gd name="connsiteY178" fmla="*/ 1059962 h 1573553"/>
              <a:gd name="connsiteX179" fmla="*/ 235191 w 2764939"/>
              <a:gd name="connsiteY179" fmla="*/ 1093300 h 1573553"/>
              <a:gd name="connsiteX180" fmla="*/ 237573 w 2764939"/>
              <a:gd name="connsiteY180" fmla="*/ 1121875 h 1573553"/>
              <a:gd name="connsiteX181" fmla="*/ 185186 w 2764939"/>
              <a:gd name="connsiteY181" fmla="*/ 1109968 h 1573553"/>
              <a:gd name="connsiteX182" fmla="*/ 151848 w 2764939"/>
              <a:gd name="connsiteY182" fmla="*/ 1117112 h 1573553"/>
              <a:gd name="connsiteX183" fmla="*/ 106604 w 2764939"/>
              <a:gd name="connsiteY183" fmla="*/ 1098062 h 1573553"/>
              <a:gd name="connsiteX184" fmla="*/ 89936 w 2764939"/>
              <a:gd name="connsiteY184" fmla="*/ 1098062 h 1573553"/>
              <a:gd name="connsiteX185" fmla="*/ 6592 w 2764939"/>
              <a:gd name="connsiteY185" fmla="*/ 1121875 h 1573553"/>
              <a:gd name="connsiteX186" fmla="*/ 8974 w 2764939"/>
              <a:gd name="connsiteY186" fmla="*/ 1074250 h 1573553"/>
              <a:gd name="connsiteX187" fmla="*/ 9816 w 2764939"/>
              <a:gd name="connsiteY18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33025 w 2764939"/>
              <a:gd name="connsiteY81" fmla="*/ 359873 h 1573553"/>
              <a:gd name="connsiteX82" fmla="*/ 2047325 w 2764939"/>
              <a:gd name="connsiteY82" fmla="*/ 331298 h 1573553"/>
              <a:gd name="connsiteX83" fmla="*/ 2142574 w 2764939"/>
              <a:gd name="connsiteY83" fmla="*/ 271766 h 1573553"/>
              <a:gd name="connsiteX84" fmla="*/ 2066375 w 2764939"/>
              <a:gd name="connsiteY84" fmla="*/ 264623 h 1573553"/>
              <a:gd name="connsiteX85" fmla="*/ 2066375 w 2764939"/>
              <a:gd name="connsiteY85" fmla="*/ 202710 h 1573553"/>
              <a:gd name="connsiteX86" fmla="*/ 2116380 w 2764939"/>
              <a:gd name="connsiteY86" fmla="*/ 202710 h 1573553"/>
              <a:gd name="connsiteX87" fmla="*/ 2223536 w 2764939"/>
              <a:gd name="connsiteY87" fmla="*/ 97935 h 1573553"/>
              <a:gd name="connsiteX88" fmla="*/ 2273542 w 2764939"/>
              <a:gd name="connsiteY88" fmla="*/ 305 h 1573553"/>
              <a:gd name="connsiteX89" fmla="*/ 2237824 w 2764939"/>
              <a:gd name="connsiteY89" fmla="*/ 114604 h 1573553"/>
              <a:gd name="connsiteX90" fmla="*/ 2164006 w 2764939"/>
              <a:gd name="connsiteY90" fmla="*/ 193186 h 1573553"/>
              <a:gd name="connsiteX91" fmla="*/ 2333075 w 2764939"/>
              <a:gd name="connsiteY91" fmla="*/ 257480 h 1573553"/>
              <a:gd name="connsiteX92" fmla="*/ 2735505 w 2764939"/>
              <a:gd name="connsiteY92" fmla="*/ 205092 h 1573553"/>
              <a:gd name="connsiteX93" fmla="*/ 2698276 w 2764939"/>
              <a:gd name="connsiteY93" fmla="*/ 559163 h 1573553"/>
              <a:gd name="connsiteX94" fmla="*/ 2630731 w 2764939"/>
              <a:gd name="connsiteY94" fmla="*/ 967092 h 1573553"/>
              <a:gd name="connsiteX95" fmla="*/ 2461662 w 2764939"/>
              <a:gd name="connsiteY95" fmla="*/ 869462 h 1573553"/>
              <a:gd name="connsiteX96" fmla="*/ 2297356 w 2764939"/>
              <a:gd name="connsiteY96" fmla="*/ 926612 h 1573553"/>
              <a:gd name="connsiteX97" fmla="*/ 2275925 w 2764939"/>
              <a:gd name="connsiteY97" fmla="*/ 1062342 h 1573553"/>
              <a:gd name="connsiteX98" fmla="*/ 2042562 w 2764939"/>
              <a:gd name="connsiteY98" fmla="*/ 1148067 h 1573553"/>
              <a:gd name="connsiteX99" fmla="*/ 2021131 w 2764939"/>
              <a:gd name="connsiteY99" fmla="*/ 1238556 h 1573553"/>
              <a:gd name="connsiteX100" fmla="*/ 1954456 w 2764939"/>
              <a:gd name="connsiteY100" fmla="*/ 1309993 h 1573553"/>
              <a:gd name="connsiteX101" fmla="*/ 2013987 w 2764939"/>
              <a:gd name="connsiteY101" fmla="*/ 1350474 h 1573553"/>
              <a:gd name="connsiteX102" fmla="*/ 1921118 w 2764939"/>
              <a:gd name="connsiteY102" fmla="*/ 1450487 h 1573553"/>
              <a:gd name="connsiteX103" fmla="*/ 1899687 w 2764939"/>
              <a:gd name="connsiteY103" fmla="*/ 1533831 h 1573553"/>
              <a:gd name="connsiteX104" fmla="*/ 1808865 w 2764939"/>
              <a:gd name="connsiteY104" fmla="*/ 1573012 h 1573553"/>
              <a:gd name="connsiteX105" fmla="*/ 1728235 w 2764939"/>
              <a:gd name="connsiteY105" fmla="*/ 1557643 h 1573553"/>
              <a:gd name="connsiteX106" fmla="*/ 1702041 w 2764939"/>
              <a:gd name="connsiteY106" fmla="*/ 1571931 h 1573553"/>
              <a:gd name="connsiteX107" fmla="*/ 1647275 w 2764939"/>
              <a:gd name="connsiteY107" fmla="*/ 1543356 h 1573553"/>
              <a:gd name="connsiteX108" fmla="*/ 1606791 w 2764939"/>
              <a:gd name="connsiteY108" fmla="*/ 1507637 h 1573553"/>
              <a:gd name="connsiteX109" fmla="*/ 1563931 w 2764939"/>
              <a:gd name="connsiteY109" fmla="*/ 1479061 h 1573553"/>
              <a:gd name="connsiteX110" fmla="*/ 1592504 w 2764939"/>
              <a:gd name="connsiteY110" fmla="*/ 1455250 h 1573553"/>
              <a:gd name="connsiteX111" fmla="*/ 1580598 w 2764939"/>
              <a:gd name="connsiteY111" fmla="*/ 1438581 h 1573553"/>
              <a:gd name="connsiteX112" fmla="*/ 1518685 w 2764939"/>
              <a:gd name="connsiteY112" fmla="*/ 1426675 h 1573553"/>
              <a:gd name="connsiteX113" fmla="*/ 1499635 w 2764939"/>
              <a:gd name="connsiteY113" fmla="*/ 1402862 h 1573553"/>
              <a:gd name="connsiteX114" fmla="*/ 1461537 w 2764939"/>
              <a:gd name="connsiteY114" fmla="*/ 1379050 h 1573553"/>
              <a:gd name="connsiteX115" fmla="*/ 1456773 w 2764939"/>
              <a:gd name="connsiteY115" fmla="*/ 1390956 h 1573553"/>
              <a:gd name="connsiteX116" fmla="*/ 1471062 w 2764939"/>
              <a:gd name="connsiteY116" fmla="*/ 1429056 h 1573553"/>
              <a:gd name="connsiteX117" fmla="*/ 1440104 w 2764939"/>
              <a:gd name="connsiteY117" fmla="*/ 1443343 h 1573553"/>
              <a:gd name="connsiteX118" fmla="*/ 1413912 w 2764939"/>
              <a:gd name="connsiteY118" fmla="*/ 1457630 h 1573553"/>
              <a:gd name="connsiteX119" fmla="*/ 1397241 w 2764939"/>
              <a:gd name="connsiteY119" fmla="*/ 1450487 h 1573553"/>
              <a:gd name="connsiteX120" fmla="*/ 1351998 w 2764939"/>
              <a:gd name="connsiteY120" fmla="*/ 1388575 h 1573553"/>
              <a:gd name="connsiteX121" fmla="*/ 1306756 w 2764939"/>
              <a:gd name="connsiteY121" fmla="*/ 1355237 h 1573553"/>
              <a:gd name="connsiteX122" fmla="*/ 1328187 w 2764939"/>
              <a:gd name="connsiteY122" fmla="*/ 1338568 h 1573553"/>
              <a:gd name="connsiteX123" fmla="*/ 1349618 w 2764939"/>
              <a:gd name="connsiteY123" fmla="*/ 1298087 h 1573553"/>
              <a:gd name="connsiteX124" fmla="*/ 1335329 w 2764939"/>
              <a:gd name="connsiteY124" fmla="*/ 1286181 h 1573553"/>
              <a:gd name="connsiteX125" fmla="*/ 1297231 w 2764939"/>
              <a:gd name="connsiteY125" fmla="*/ 1288562 h 1573553"/>
              <a:gd name="connsiteX126" fmla="*/ 1221031 w 2764939"/>
              <a:gd name="connsiteY126" fmla="*/ 1245700 h 1573553"/>
              <a:gd name="connsiteX127" fmla="*/ 1178166 w 2764939"/>
              <a:gd name="connsiteY127" fmla="*/ 1226650 h 1573553"/>
              <a:gd name="connsiteX128" fmla="*/ 1168643 w 2764939"/>
              <a:gd name="connsiteY128" fmla="*/ 1226650 h 1573553"/>
              <a:gd name="connsiteX129" fmla="*/ 1156737 w 2764939"/>
              <a:gd name="connsiteY129" fmla="*/ 1162356 h 1573553"/>
              <a:gd name="connsiteX130" fmla="*/ 1168643 w 2764939"/>
              <a:gd name="connsiteY130" fmla="*/ 1098062 h 1573553"/>
              <a:gd name="connsiteX131" fmla="*/ 1137687 w 2764939"/>
              <a:gd name="connsiteY131" fmla="*/ 1064725 h 1573553"/>
              <a:gd name="connsiteX132" fmla="*/ 1085300 w 2764939"/>
              <a:gd name="connsiteY132" fmla="*/ 1040912 h 1573553"/>
              <a:gd name="connsiteX133" fmla="*/ 1111493 w 2764939"/>
              <a:gd name="connsiteY133" fmla="*/ 1017100 h 1573553"/>
              <a:gd name="connsiteX134" fmla="*/ 1156737 w 2764939"/>
              <a:gd name="connsiteY134" fmla="*/ 1021862 h 1573553"/>
              <a:gd name="connsiteX135" fmla="*/ 1151975 w 2764939"/>
              <a:gd name="connsiteY135" fmla="*/ 974237 h 1573553"/>
              <a:gd name="connsiteX136" fmla="*/ 1123400 w 2764939"/>
              <a:gd name="connsiteY136" fmla="*/ 969475 h 1573553"/>
              <a:gd name="connsiteX137" fmla="*/ 1128162 w 2764939"/>
              <a:gd name="connsiteY137" fmla="*/ 921850 h 1573553"/>
              <a:gd name="connsiteX138" fmla="*/ 1097206 w 2764939"/>
              <a:gd name="connsiteY138" fmla="*/ 907562 h 1573553"/>
              <a:gd name="connsiteX139" fmla="*/ 1099587 w 2764939"/>
              <a:gd name="connsiteY139" fmla="*/ 871843 h 1573553"/>
              <a:gd name="connsiteX140" fmla="*/ 1051962 w 2764939"/>
              <a:gd name="connsiteY140" fmla="*/ 857556 h 1573553"/>
              <a:gd name="connsiteX141" fmla="*/ 1032912 w 2764939"/>
              <a:gd name="connsiteY141" fmla="*/ 878987 h 1573553"/>
              <a:gd name="connsiteX142" fmla="*/ 1004335 w 2764939"/>
              <a:gd name="connsiteY142" fmla="*/ 881368 h 1573553"/>
              <a:gd name="connsiteX143" fmla="*/ 954331 w 2764939"/>
              <a:gd name="connsiteY143" fmla="*/ 886131 h 1573553"/>
              <a:gd name="connsiteX144" fmla="*/ 923375 w 2764939"/>
              <a:gd name="connsiteY144" fmla="*/ 907562 h 1573553"/>
              <a:gd name="connsiteX145" fmla="*/ 923375 w 2764939"/>
              <a:gd name="connsiteY145" fmla="*/ 876606 h 1573553"/>
              <a:gd name="connsiteX146" fmla="*/ 882893 w 2764939"/>
              <a:gd name="connsiteY146" fmla="*/ 871843 h 1573553"/>
              <a:gd name="connsiteX147" fmla="*/ 890035 w 2764939"/>
              <a:gd name="connsiteY147" fmla="*/ 893275 h 1573553"/>
              <a:gd name="connsiteX148" fmla="*/ 885275 w 2764939"/>
              <a:gd name="connsiteY148" fmla="*/ 912325 h 1573553"/>
              <a:gd name="connsiteX149" fmla="*/ 799550 w 2764939"/>
              <a:gd name="connsiteY149" fmla="*/ 859936 h 1573553"/>
              <a:gd name="connsiteX150" fmla="*/ 778118 w 2764939"/>
              <a:gd name="connsiteY150" fmla="*/ 826600 h 1573553"/>
              <a:gd name="connsiteX151" fmla="*/ 790025 w 2764939"/>
              <a:gd name="connsiteY151" fmla="*/ 786117 h 1573553"/>
              <a:gd name="connsiteX152" fmla="*/ 759068 w 2764939"/>
              <a:gd name="connsiteY152" fmla="*/ 781356 h 1573553"/>
              <a:gd name="connsiteX153" fmla="*/ 711443 w 2764939"/>
              <a:gd name="connsiteY153" fmla="*/ 795643 h 1573553"/>
              <a:gd name="connsiteX154" fmla="*/ 701918 w 2764939"/>
              <a:gd name="connsiteY154" fmla="*/ 809931 h 1573553"/>
              <a:gd name="connsiteX155" fmla="*/ 678106 w 2764939"/>
              <a:gd name="connsiteY155" fmla="*/ 826600 h 1573553"/>
              <a:gd name="connsiteX156" fmla="*/ 670962 w 2764939"/>
              <a:gd name="connsiteY156" fmla="*/ 843268 h 1573553"/>
              <a:gd name="connsiteX157" fmla="*/ 630481 w 2764939"/>
              <a:gd name="connsiteY157" fmla="*/ 876606 h 1573553"/>
              <a:gd name="connsiteX158" fmla="*/ 632860 w 2764939"/>
              <a:gd name="connsiteY158" fmla="*/ 898037 h 1573553"/>
              <a:gd name="connsiteX159" fmla="*/ 647150 w 2764939"/>
              <a:gd name="connsiteY159" fmla="*/ 917087 h 1573553"/>
              <a:gd name="connsiteX160" fmla="*/ 570950 w 2764939"/>
              <a:gd name="connsiteY160" fmla="*/ 902800 h 1573553"/>
              <a:gd name="connsiteX161" fmla="*/ 537612 w 2764939"/>
              <a:gd name="connsiteY161" fmla="*/ 907562 h 1573553"/>
              <a:gd name="connsiteX162" fmla="*/ 585235 w 2764939"/>
              <a:gd name="connsiteY162" fmla="*/ 938518 h 1573553"/>
              <a:gd name="connsiteX163" fmla="*/ 609050 w 2764939"/>
              <a:gd name="connsiteY163" fmla="*/ 950425 h 1573553"/>
              <a:gd name="connsiteX164" fmla="*/ 635243 w 2764939"/>
              <a:gd name="connsiteY164" fmla="*/ 1002812 h 1573553"/>
              <a:gd name="connsiteX165" fmla="*/ 568566 w 2764939"/>
              <a:gd name="connsiteY165" fmla="*/ 1019481 h 1573553"/>
              <a:gd name="connsiteX166" fmla="*/ 547137 w 2764939"/>
              <a:gd name="connsiteY166" fmla="*/ 1031387 h 1573553"/>
              <a:gd name="connsiteX167" fmla="*/ 523323 w 2764939"/>
              <a:gd name="connsiteY167" fmla="*/ 1002812 h 1573553"/>
              <a:gd name="connsiteX168" fmla="*/ 499510 w 2764939"/>
              <a:gd name="connsiteY168" fmla="*/ 971856 h 1573553"/>
              <a:gd name="connsiteX169" fmla="*/ 501891 w 2764939"/>
              <a:gd name="connsiteY169" fmla="*/ 933756 h 1573553"/>
              <a:gd name="connsiteX170" fmla="*/ 499510 w 2764939"/>
              <a:gd name="connsiteY170" fmla="*/ 914706 h 1573553"/>
              <a:gd name="connsiteX171" fmla="*/ 518560 w 2764939"/>
              <a:gd name="connsiteY171" fmla="*/ 881368 h 1573553"/>
              <a:gd name="connsiteX172" fmla="*/ 478080 w 2764939"/>
              <a:gd name="connsiteY172" fmla="*/ 890893 h 1573553"/>
              <a:gd name="connsiteX173" fmla="*/ 449504 w 2764939"/>
              <a:gd name="connsiteY173" fmla="*/ 952806 h 1573553"/>
              <a:gd name="connsiteX174" fmla="*/ 442360 w 2764939"/>
              <a:gd name="connsiteY174" fmla="*/ 976618 h 1573553"/>
              <a:gd name="connsiteX175" fmla="*/ 411404 w 2764939"/>
              <a:gd name="connsiteY175" fmla="*/ 993287 h 1573553"/>
              <a:gd name="connsiteX176" fmla="*/ 363779 w 2764939"/>
              <a:gd name="connsiteY176" fmla="*/ 990906 h 1573553"/>
              <a:gd name="connsiteX177" fmla="*/ 356635 w 2764939"/>
              <a:gd name="connsiteY177" fmla="*/ 1007575 h 1573553"/>
              <a:gd name="connsiteX178" fmla="*/ 356635 w 2764939"/>
              <a:gd name="connsiteY178" fmla="*/ 1055200 h 1573553"/>
              <a:gd name="connsiteX179" fmla="*/ 297104 w 2764939"/>
              <a:gd name="connsiteY179" fmla="*/ 1059962 h 1573553"/>
              <a:gd name="connsiteX180" fmla="*/ 235191 w 2764939"/>
              <a:gd name="connsiteY180" fmla="*/ 1093300 h 1573553"/>
              <a:gd name="connsiteX181" fmla="*/ 237573 w 2764939"/>
              <a:gd name="connsiteY181" fmla="*/ 1121875 h 1573553"/>
              <a:gd name="connsiteX182" fmla="*/ 185186 w 2764939"/>
              <a:gd name="connsiteY182" fmla="*/ 1109968 h 1573553"/>
              <a:gd name="connsiteX183" fmla="*/ 151848 w 2764939"/>
              <a:gd name="connsiteY183" fmla="*/ 1117112 h 1573553"/>
              <a:gd name="connsiteX184" fmla="*/ 106604 w 2764939"/>
              <a:gd name="connsiteY184" fmla="*/ 1098062 h 1573553"/>
              <a:gd name="connsiteX185" fmla="*/ 89936 w 2764939"/>
              <a:gd name="connsiteY185" fmla="*/ 1098062 h 1573553"/>
              <a:gd name="connsiteX186" fmla="*/ 6592 w 2764939"/>
              <a:gd name="connsiteY186" fmla="*/ 1121875 h 1573553"/>
              <a:gd name="connsiteX187" fmla="*/ 8974 w 2764939"/>
              <a:gd name="connsiteY187" fmla="*/ 1074250 h 1573553"/>
              <a:gd name="connsiteX188" fmla="*/ 9816 w 2764939"/>
              <a:gd name="connsiteY18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142574 w 2764939"/>
              <a:gd name="connsiteY83" fmla="*/ 271766 h 1573553"/>
              <a:gd name="connsiteX84" fmla="*/ 2066375 w 2764939"/>
              <a:gd name="connsiteY84" fmla="*/ 264623 h 1573553"/>
              <a:gd name="connsiteX85" fmla="*/ 2066375 w 2764939"/>
              <a:gd name="connsiteY85" fmla="*/ 202710 h 1573553"/>
              <a:gd name="connsiteX86" fmla="*/ 2116380 w 2764939"/>
              <a:gd name="connsiteY86" fmla="*/ 202710 h 1573553"/>
              <a:gd name="connsiteX87" fmla="*/ 2223536 w 2764939"/>
              <a:gd name="connsiteY87" fmla="*/ 97935 h 1573553"/>
              <a:gd name="connsiteX88" fmla="*/ 2273542 w 2764939"/>
              <a:gd name="connsiteY88" fmla="*/ 305 h 1573553"/>
              <a:gd name="connsiteX89" fmla="*/ 2237824 w 2764939"/>
              <a:gd name="connsiteY89" fmla="*/ 114604 h 1573553"/>
              <a:gd name="connsiteX90" fmla="*/ 2164006 w 2764939"/>
              <a:gd name="connsiteY90" fmla="*/ 193186 h 1573553"/>
              <a:gd name="connsiteX91" fmla="*/ 2333075 w 2764939"/>
              <a:gd name="connsiteY91" fmla="*/ 257480 h 1573553"/>
              <a:gd name="connsiteX92" fmla="*/ 2735505 w 2764939"/>
              <a:gd name="connsiteY92" fmla="*/ 205092 h 1573553"/>
              <a:gd name="connsiteX93" fmla="*/ 2698276 w 2764939"/>
              <a:gd name="connsiteY93" fmla="*/ 559163 h 1573553"/>
              <a:gd name="connsiteX94" fmla="*/ 2630731 w 2764939"/>
              <a:gd name="connsiteY94" fmla="*/ 967092 h 1573553"/>
              <a:gd name="connsiteX95" fmla="*/ 2461662 w 2764939"/>
              <a:gd name="connsiteY95" fmla="*/ 869462 h 1573553"/>
              <a:gd name="connsiteX96" fmla="*/ 2297356 w 2764939"/>
              <a:gd name="connsiteY96" fmla="*/ 926612 h 1573553"/>
              <a:gd name="connsiteX97" fmla="*/ 2275925 w 2764939"/>
              <a:gd name="connsiteY97" fmla="*/ 1062342 h 1573553"/>
              <a:gd name="connsiteX98" fmla="*/ 2042562 w 2764939"/>
              <a:gd name="connsiteY98" fmla="*/ 1148067 h 1573553"/>
              <a:gd name="connsiteX99" fmla="*/ 2021131 w 2764939"/>
              <a:gd name="connsiteY99" fmla="*/ 1238556 h 1573553"/>
              <a:gd name="connsiteX100" fmla="*/ 1954456 w 2764939"/>
              <a:gd name="connsiteY100" fmla="*/ 1309993 h 1573553"/>
              <a:gd name="connsiteX101" fmla="*/ 2013987 w 2764939"/>
              <a:gd name="connsiteY101" fmla="*/ 1350474 h 1573553"/>
              <a:gd name="connsiteX102" fmla="*/ 1921118 w 2764939"/>
              <a:gd name="connsiteY102" fmla="*/ 1450487 h 1573553"/>
              <a:gd name="connsiteX103" fmla="*/ 1899687 w 2764939"/>
              <a:gd name="connsiteY103" fmla="*/ 1533831 h 1573553"/>
              <a:gd name="connsiteX104" fmla="*/ 1808865 w 2764939"/>
              <a:gd name="connsiteY104" fmla="*/ 1573012 h 1573553"/>
              <a:gd name="connsiteX105" fmla="*/ 1728235 w 2764939"/>
              <a:gd name="connsiteY105" fmla="*/ 1557643 h 1573553"/>
              <a:gd name="connsiteX106" fmla="*/ 1702041 w 2764939"/>
              <a:gd name="connsiteY106" fmla="*/ 1571931 h 1573553"/>
              <a:gd name="connsiteX107" fmla="*/ 1647275 w 2764939"/>
              <a:gd name="connsiteY107" fmla="*/ 1543356 h 1573553"/>
              <a:gd name="connsiteX108" fmla="*/ 1606791 w 2764939"/>
              <a:gd name="connsiteY108" fmla="*/ 1507637 h 1573553"/>
              <a:gd name="connsiteX109" fmla="*/ 1563931 w 2764939"/>
              <a:gd name="connsiteY109" fmla="*/ 1479061 h 1573553"/>
              <a:gd name="connsiteX110" fmla="*/ 1592504 w 2764939"/>
              <a:gd name="connsiteY110" fmla="*/ 1455250 h 1573553"/>
              <a:gd name="connsiteX111" fmla="*/ 1580598 w 2764939"/>
              <a:gd name="connsiteY111" fmla="*/ 1438581 h 1573553"/>
              <a:gd name="connsiteX112" fmla="*/ 1518685 w 2764939"/>
              <a:gd name="connsiteY112" fmla="*/ 1426675 h 1573553"/>
              <a:gd name="connsiteX113" fmla="*/ 1499635 w 2764939"/>
              <a:gd name="connsiteY113" fmla="*/ 1402862 h 1573553"/>
              <a:gd name="connsiteX114" fmla="*/ 1461537 w 2764939"/>
              <a:gd name="connsiteY114" fmla="*/ 1379050 h 1573553"/>
              <a:gd name="connsiteX115" fmla="*/ 1456773 w 2764939"/>
              <a:gd name="connsiteY115" fmla="*/ 1390956 h 1573553"/>
              <a:gd name="connsiteX116" fmla="*/ 1471062 w 2764939"/>
              <a:gd name="connsiteY116" fmla="*/ 1429056 h 1573553"/>
              <a:gd name="connsiteX117" fmla="*/ 1440104 w 2764939"/>
              <a:gd name="connsiteY117" fmla="*/ 1443343 h 1573553"/>
              <a:gd name="connsiteX118" fmla="*/ 1413912 w 2764939"/>
              <a:gd name="connsiteY118" fmla="*/ 1457630 h 1573553"/>
              <a:gd name="connsiteX119" fmla="*/ 1397241 w 2764939"/>
              <a:gd name="connsiteY119" fmla="*/ 1450487 h 1573553"/>
              <a:gd name="connsiteX120" fmla="*/ 1351998 w 2764939"/>
              <a:gd name="connsiteY120" fmla="*/ 1388575 h 1573553"/>
              <a:gd name="connsiteX121" fmla="*/ 1306756 w 2764939"/>
              <a:gd name="connsiteY121" fmla="*/ 1355237 h 1573553"/>
              <a:gd name="connsiteX122" fmla="*/ 1328187 w 2764939"/>
              <a:gd name="connsiteY122" fmla="*/ 1338568 h 1573553"/>
              <a:gd name="connsiteX123" fmla="*/ 1349618 w 2764939"/>
              <a:gd name="connsiteY123" fmla="*/ 1298087 h 1573553"/>
              <a:gd name="connsiteX124" fmla="*/ 1335329 w 2764939"/>
              <a:gd name="connsiteY124" fmla="*/ 1286181 h 1573553"/>
              <a:gd name="connsiteX125" fmla="*/ 1297231 w 2764939"/>
              <a:gd name="connsiteY125" fmla="*/ 1288562 h 1573553"/>
              <a:gd name="connsiteX126" fmla="*/ 1221031 w 2764939"/>
              <a:gd name="connsiteY126" fmla="*/ 1245700 h 1573553"/>
              <a:gd name="connsiteX127" fmla="*/ 1178166 w 2764939"/>
              <a:gd name="connsiteY127" fmla="*/ 1226650 h 1573553"/>
              <a:gd name="connsiteX128" fmla="*/ 1168643 w 2764939"/>
              <a:gd name="connsiteY128" fmla="*/ 1226650 h 1573553"/>
              <a:gd name="connsiteX129" fmla="*/ 1156737 w 2764939"/>
              <a:gd name="connsiteY129" fmla="*/ 1162356 h 1573553"/>
              <a:gd name="connsiteX130" fmla="*/ 1168643 w 2764939"/>
              <a:gd name="connsiteY130" fmla="*/ 1098062 h 1573553"/>
              <a:gd name="connsiteX131" fmla="*/ 1137687 w 2764939"/>
              <a:gd name="connsiteY131" fmla="*/ 1064725 h 1573553"/>
              <a:gd name="connsiteX132" fmla="*/ 1085300 w 2764939"/>
              <a:gd name="connsiteY132" fmla="*/ 1040912 h 1573553"/>
              <a:gd name="connsiteX133" fmla="*/ 1111493 w 2764939"/>
              <a:gd name="connsiteY133" fmla="*/ 1017100 h 1573553"/>
              <a:gd name="connsiteX134" fmla="*/ 1156737 w 2764939"/>
              <a:gd name="connsiteY134" fmla="*/ 1021862 h 1573553"/>
              <a:gd name="connsiteX135" fmla="*/ 1151975 w 2764939"/>
              <a:gd name="connsiteY135" fmla="*/ 974237 h 1573553"/>
              <a:gd name="connsiteX136" fmla="*/ 1123400 w 2764939"/>
              <a:gd name="connsiteY136" fmla="*/ 969475 h 1573553"/>
              <a:gd name="connsiteX137" fmla="*/ 1128162 w 2764939"/>
              <a:gd name="connsiteY137" fmla="*/ 921850 h 1573553"/>
              <a:gd name="connsiteX138" fmla="*/ 1097206 w 2764939"/>
              <a:gd name="connsiteY138" fmla="*/ 907562 h 1573553"/>
              <a:gd name="connsiteX139" fmla="*/ 1099587 w 2764939"/>
              <a:gd name="connsiteY139" fmla="*/ 871843 h 1573553"/>
              <a:gd name="connsiteX140" fmla="*/ 1051962 w 2764939"/>
              <a:gd name="connsiteY140" fmla="*/ 857556 h 1573553"/>
              <a:gd name="connsiteX141" fmla="*/ 1032912 w 2764939"/>
              <a:gd name="connsiteY141" fmla="*/ 878987 h 1573553"/>
              <a:gd name="connsiteX142" fmla="*/ 1004335 w 2764939"/>
              <a:gd name="connsiteY142" fmla="*/ 881368 h 1573553"/>
              <a:gd name="connsiteX143" fmla="*/ 954331 w 2764939"/>
              <a:gd name="connsiteY143" fmla="*/ 886131 h 1573553"/>
              <a:gd name="connsiteX144" fmla="*/ 923375 w 2764939"/>
              <a:gd name="connsiteY144" fmla="*/ 907562 h 1573553"/>
              <a:gd name="connsiteX145" fmla="*/ 923375 w 2764939"/>
              <a:gd name="connsiteY145" fmla="*/ 876606 h 1573553"/>
              <a:gd name="connsiteX146" fmla="*/ 882893 w 2764939"/>
              <a:gd name="connsiteY146" fmla="*/ 871843 h 1573553"/>
              <a:gd name="connsiteX147" fmla="*/ 890035 w 2764939"/>
              <a:gd name="connsiteY147" fmla="*/ 893275 h 1573553"/>
              <a:gd name="connsiteX148" fmla="*/ 885275 w 2764939"/>
              <a:gd name="connsiteY148" fmla="*/ 912325 h 1573553"/>
              <a:gd name="connsiteX149" fmla="*/ 799550 w 2764939"/>
              <a:gd name="connsiteY149" fmla="*/ 859936 h 1573553"/>
              <a:gd name="connsiteX150" fmla="*/ 778118 w 2764939"/>
              <a:gd name="connsiteY150" fmla="*/ 826600 h 1573553"/>
              <a:gd name="connsiteX151" fmla="*/ 790025 w 2764939"/>
              <a:gd name="connsiteY151" fmla="*/ 786117 h 1573553"/>
              <a:gd name="connsiteX152" fmla="*/ 759068 w 2764939"/>
              <a:gd name="connsiteY152" fmla="*/ 781356 h 1573553"/>
              <a:gd name="connsiteX153" fmla="*/ 711443 w 2764939"/>
              <a:gd name="connsiteY153" fmla="*/ 795643 h 1573553"/>
              <a:gd name="connsiteX154" fmla="*/ 701918 w 2764939"/>
              <a:gd name="connsiteY154" fmla="*/ 809931 h 1573553"/>
              <a:gd name="connsiteX155" fmla="*/ 678106 w 2764939"/>
              <a:gd name="connsiteY155" fmla="*/ 826600 h 1573553"/>
              <a:gd name="connsiteX156" fmla="*/ 670962 w 2764939"/>
              <a:gd name="connsiteY156" fmla="*/ 843268 h 1573553"/>
              <a:gd name="connsiteX157" fmla="*/ 630481 w 2764939"/>
              <a:gd name="connsiteY157" fmla="*/ 876606 h 1573553"/>
              <a:gd name="connsiteX158" fmla="*/ 632860 w 2764939"/>
              <a:gd name="connsiteY158" fmla="*/ 898037 h 1573553"/>
              <a:gd name="connsiteX159" fmla="*/ 647150 w 2764939"/>
              <a:gd name="connsiteY159" fmla="*/ 917087 h 1573553"/>
              <a:gd name="connsiteX160" fmla="*/ 570950 w 2764939"/>
              <a:gd name="connsiteY160" fmla="*/ 902800 h 1573553"/>
              <a:gd name="connsiteX161" fmla="*/ 537612 w 2764939"/>
              <a:gd name="connsiteY161" fmla="*/ 907562 h 1573553"/>
              <a:gd name="connsiteX162" fmla="*/ 585235 w 2764939"/>
              <a:gd name="connsiteY162" fmla="*/ 938518 h 1573553"/>
              <a:gd name="connsiteX163" fmla="*/ 609050 w 2764939"/>
              <a:gd name="connsiteY163" fmla="*/ 950425 h 1573553"/>
              <a:gd name="connsiteX164" fmla="*/ 635243 w 2764939"/>
              <a:gd name="connsiteY164" fmla="*/ 1002812 h 1573553"/>
              <a:gd name="connsiteX165" fmla="*/ 568566 w 2764939"/>
              <a:gd name="connsiteY165" fmla="*/ 1019481 h 1573553"/>
              <a:gd name="connsiteX166" fmla="*/ 547137 w 2764939"/>
              <a:gd name="connsiteY166" fmla="*/ 1031387 h 1573553"/>
              <a:gd name="connsiteX167" fmla="*/ 523323 w 2764939"/>
              <a:gd name="connsiteY167" fmla="*/ 1002812 h 1573553"/>
              <a:gd name="connsiteX168" fmla="*/ 499510 w 2764939"/>
              <a:gd name="connsiteY168" fmla="*/ 971856 h 1573553"/>
              <a:gd name="connsiteX169" fmla="*/ 501891 w 2764939"/>
              <a:gd name="connsiteY169" fmla="*/ 933756 h 1573553"/>
              <a:gd name="connsiteX170" fmla="*/ 499510 w 2764939"/>
              <a:gd name="connsiteY170" fmla="*/ 914706 h 1573553"/>
              <a:gd name="connsiteX171" fmla="*/ 518560 w 2764939"/>
              <a:gd name="connsiteY171" fmla="*/ 881368 h 1573553"/>
              <a:gd name="connsiteX172" fmla="*/ 478080 w 2764939"/>
              <a:gd name="connsiteY172" fmla="*/ 890893 h 1573553"/>
              <a:gd name="connsiteX173" fmla="*/ 449504 w 2764939"/>
              <a:gd name="connsiteY173" fmla="*/ 952806 h 1573553"/>
              <a:gd name="connsiteX174" fmla="*/ 442360 w 2764939"/>
              <a:gd name="connsiteY174" fmla="*/ 976618 h 1573553"/>
              <a:gd name="connsiteX175" fmla="*/ 411404 w 2764939"/>
              <a:gd name="connsiteY175" fmla="*/ 993287 h 1573553"/>
              <a:gd name="connsiteX176" fmla="*/ 363779 w 2764939"/>
              <a:gd name="connsiteY176" fmla="*/ 990906 h 1573553"/>
              <a:gd name="connsiteX177" fmla="*/ 356635 w 2764939"/>
              <a:gd name="connsiteY177" fmla="*/ 1007575 h 1573553"/>
              <a:gd name="connsiteX178" fmla="*/ 356635 w 2764939"/>
              <a:gd name="connsiteY178" fmla="*/ 1055200 h 1573553"/>
              <a:gd name="connsiteX179" fmla="*/ 297104 w 2764939"/>
              <a:gd name="connsiteY179" fmla="*/ 1059962 h 1573553"/>
              <a:gd name="connsiteX180" fmla="*/ 235191 w 2764939"/>
              <a:gd name="connsiteY180" fmla="*/ 1093300 h 1573553"/>
              <a:gd name="connsiteX181" fmla="*/ 237573 w 2764939"/>
              <a:gd name="connsiteY181" fmla="*/ 1121875 h 1573553"/>
              <a:gd name="connsiteX182" fmla="*/ 185186 w 2764939"/>
              <a:gd name="connsiteY182" fmla="*/ 1109968 h 1573553"/>
              <a:gd name="connsiteX183" fmla="*/ 151848 w 2764939"/>
              <a:gd name="connsiteY183" fmla="*/ 1117112 h 1573553"/>
              <a:gd name="connsiteX184" fmla="*/ 106604 w 2764939"/>
              <a:gd name="connsiteY184" fmla="*/ 1098062 h 1573553"/>
              <a:gd name="connsiteX185" fmla="*/ 89936 w 2764939"/>
              <a:gd name="connsiteY185" fmla="*/ 1098062 h 1573553"/>
              <a:gd name="connsiteX186" fmla="*/ 6592 w 2764939"/>
              <a:gd name="connsiteY186" fmla="*/ 1121875 h 1573553"/>
              <a:gd name="connsiteX187" fmla="*/ 8974 w 2764939"/>
              <a:gd name="connsiteY187" fmla="*/ 1074250 h 1573553"/>
              <a:gd name="connsiteX188" fmla="*/ 9816 w 2764939"/>
              <a:gd name="connsiteY18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099710 w 2764939"/>
              <a:gd name="connsiteY83" fmla="*/ 295581 h 1573553"/>
              <a:gd name="connsiteX84" fmla="*/ 2142574 w 2764939"/>
              <a:gd name="connsiteY84" fmla="*/ 271766 h 1573553"/>
              <a:gd name="connsiteX85" fmla="*/ 2066375 w 2764939"/>
              <a:gd name="connsiteY85" fmla="*/ 264623 h 1573553"/>
              <a:gd name="connsiteX86" fmla="*/ 2066375 w 2764939"/>
              <a:gd name="connsiteY86" fmla="*/ 202710 h 1573553"/>
              <a:gd name="connsiteX87" fmla="*/ 2116380 w 2764939"/>
              <a:gd name="connsiteY87" fmla="*/ 202710 h 1573553"/>
              <a:gd name="connsiteX88" fmla="*/ 2223536 w 2764939"/>
              <a:gd name="connsiteY88" fmla="*/ 97935 h 1573553"/>
              <a:gd name="connsiteX89" fmla="*/ 2273542 w 2764939"/>
              <a:gd name="connsiteY89" fmla="*/ 305 h 1573553"/>
              <a:gd name="connsiteX90" fmla="*/ 2237824 w 2764939"/>
              <a:gd name="connsiteY90" fmla="*/ 114604 h 1573553"/>
              <a:gd name="connsiteX91" fmla="*/ 2164006 w 2764939"/>
              <a:gd name="connsiteY91" fmla="*/ 193186 h 1573553"/>
              <a:gd name="connsiteX92" fmla="*/ 2333075 w 2764939"/>
              <a:gd name="connsiteY92" fmla="*/ 257480 h 1573553"/>
              <a:gd name="connsiteX93" fmla="*/ 2735505 w 2764939"/>
              <a:gd name="connsiteY93" fmla="*/ 205092 h 1573553"/>
              <a:gd name="connsiteX94" fmla="*/ 2698276 w 2764939"/>
              <a:gd name="connsiteY94" fmla="*/ 559163 h 1573553"/>
              <a:gd name="connsiteX95" fmla="*/ 2630731 w 2764939"/>
              <a:gd name="connsiteY95" fmla="*/ 967092 h 1573553"/>
              <a:gd name="connsiteX96" fmla="*/ 2461662 w 2764939"/>
              <a:gd name="connsiteY96" fmla="*/ 869462 h 1573553"/>
              <a:gd name="connsiteX97" fmla="*/ 2297356 w 2764939"/>
              <a:gd name="connsiteY97" fmla="*/ 926612 h 1573553"/>
              <a:gd name="connsiteX98" fmla="*/ 2275925 w 2764939"/>
              <a:gd name="connsiteY98" fmla="*/ 1062342 h 1573553"/>
              <a:gd name="connsiteX99" fmla="*/ 2042562 w 2764939"/>
              <a:gd name="connsiteY99" fmla="*/ 1148067 h 1573553"/>
              <a:gd name="connsiteX100" fmla="*/ 2021131 w 2764939"/>
              <a:gd name="connsiteY100" fmla="*/ 1238556 h 1573553"/>
              <a:gd name="connsiteX101" fmla="*/ 1954456 w 2764939"/>
              <a:gd name="connsiteY101" fmla="*/ 1309993 h 1573553"/>
              <a:gd name="connsiteX102" fmla="*/ 2013987 w 2764939"/>
              <a:gd name="connsiteY102" fmla="*/ 1350474 h 1573553"/>
              <a:gd name="connsiteX103" fmla="*/ 1921118 w 2764939"/>
              <a:gd name="connsiteY103" fmla="*/ 1450487 h 1573553"/>
              <a:gd name="connsiteX104" fmla="*/ 1899687 w 2764939"/>
              <a:gd name="connsiteY104" fmla="*/ 1533831 h 1573553"/>
              <a:gd name="connsiteX105" fmla="*/ 1808865 w 2764939"/>
              <a:gd name="connsiteY105" fmla="*/ 1573012 h 1573553"/>
              <a:gd name="connsiteX106" fmla="*/ 1728235 w 2764939"/>
              <a:gd name="connsiteY106" fmla="*/ 1557643 h 1573553"/>
              <a:gd name="connsiteX107" fmla="*/ 1702041 w 2764939"/>
              <a:gd name="connsiteY107" fmla="*/ 1571931 h 1573553"/>
              <a:gd name="connsiteX108" fmla="*/ 1647275 w 2764939"/>
              <a:gd name="connsiteY108" fmla="*/ 1543356 h 1573553"/>
              <a:gd name="connsiteX109" fmla="*/ 1606791 w 2764939"/>
              <a:gd name="connsiteY109" fmla="*/ 1507637 h 1573553"/>
              <a:gd name="connsiteX110" fmla="*/ 1563931 w 2764939"/>
              <a:gd name="connsiteY110" fmla="*/ 1479061 h 1573553"/>
              <a:gd name="connsiteX111" fmla="*/ 1592504 w 2764939"/>
              <a:gd name="connsiteY111" fmla="*/ 1455250 h 1573553"/>
              <a:gd name="connsiteX112" fmla="*/ 1580598 w 2764939"/>
              <a:gd name="connsiteY112" fmla="*/ 1438581 h 1573553"/>
              <a:gd name="connsiteX113" fmla="*/ 1518685 w 2764939"/>
              <a:gd name="connsiteY113" fmla="*/ 1426675 h 1573553"/>
              <a:gd name="connsiteX114" fmla="*/ 1499635 w 2764939"/>
              <a:gd name="connsiteY114" fmla="*/ 1402862 h 1573553"/>
              <a:gd name="connsiteX115" fmla="*/ 1461537 w 2764939"/>
              <a:gd name="connsiteY115" fmla="*/ 1379050 h 1573553"/>
              <a:gd name="connsiteX116" fmla="*/ 1456773 w 2764939"/>
              <a:gd name="connsiteY116" fmla="*/ 1390956 h 1573553"/>
              <a:gd name="connsiteX117" fmla="*/ 1471062 w 2764939"/>
              <a:gd name="connsiteY117" fmla="*/ 1429056 h 1573553"/>
              <a:gd name="connsiteX118" fmla="*/ 1440104 w 2764939"/>
              <a:gd name="connsiteY118" fmla="*/ 1443343 h 1573553"/>
              <a:gd name="connsiteX119" fmla="*/ 1413912 w 2764939"/>
              <a:gd name="connsiteY119" fmla="*/ 1457630 h 1573553"/>
              <a:gd name="connsiteX120" fmla="*/ 1397241 w 2764939"/>
              <a:gd name="connsiteY120" fmla="*/ 1450487 h 1573553"/>
              <a:gd name="connsiteX121" fmla="*/ 1351998 w 2764939"/>
              <a:gd name="connsiteY121" fmla="*/ 1388575 h 1573553"/>
              <a:gd name="connsiteX122" fmla="*/ 1306756 w 2764939"/>
              <a:gd name="connsiteY122" fmla="*/ 1355237 h 1573553"/>
              <a:gd name="connsiteX123" fmla="*/ 1328187 w 2764939"/>
              <a:gd name="connsiteY123" fmla="*/ 1338568 h 1573553"/>
              <a:gd name="connsiteX124" fmla="*/ 1349618 w 2764939"/>
              <a:gd name="connsiteY124" fmla="*/ 1298087 h 1573553"/>
              <a:gd name="connsiteX125" fmla="*/ 1335329 w 2764939"/>
              <a:gd name="connsiteY125" fmla="*/ 1286181 h 1573553"/>
              <a:gd name="connsiteX126" fmla="*/ 1297231 w 2764939"/>
              <a:gd name="connsiteY126" fmla="*/ 1288562 h 1573553"/>
              <a:gd name="connsiteX127" fmla="*/ 1221031 w 2764939"/>
              <a:gd name="connsiteY127" fmla="*/ 1245700 h 1573553"/>
              <a:gd name="connsiteX128" fmla="*/ 1178166 w 2764939"/>
              <a:gd name="connsiteY128" fmla="*/ 1226650 h 1573553"/>
              <a:gd name="connsiteX129" fmla="*/ 1168643 w 2764939"/>
              <a:gd name="connsiteY129" fmla="*/ 1226650 h 1573553"/>
              <a:gd name="connsiteX130" fmla="*/ 1156737 w 2764939"/>
              <a:gd name="connsiteY130" fmla="*/ 1162356 h 1573553"/>
              <a:gd name="connsiteX131" fmla="*/ 1168643 w 2764939"/>
              <a:gd name="connsiteY131" fmla="*/ 1098062 h 1573553"/>
              <a:gd name="connsiteX132" fmla="*/ 1137687 w 2764939"/>
              <a:gd name="connsiteY132" fmla="*/ 1064725 h 1573553"/>
              <a:gd name="connsiteX133" fmla="*/ 1085300 w 2764939"/>
              <a:gd name="connsiteY133" fmla="*/ 1040912 h 1573553"/>
              <a:gd name="connsiteX134" fmla="*/ 1111493 w 2764939"/>
              <a:gd name="connsiteY134" fmla="*/ 1017100 h 1573553"/>
              <a:gd name="connsiteX135" fmla="*/ 1156737 w 2764939"/>
              <a:gd name="connsiteY135" fmla="*/ 1021862 h 1573553"/>
              <a:gd name="connsiteX136" fmla="*/ 1151975 w 2764939"/>
              <a:gd name="connsiteY136" fmla="*/ 974237 h 1573553"/>
              <a:gd name="connsiteX137" fmla="*/ 1123400 w 2764939"/>
              <a:gd name="connsiteY137" fmla="*/ 969475 h 1573553"/>
              <a:gd name="connsiteX138" fmla="*/ 1128162 w 2764939"/>
              <a:gd name="connsiteY138" fmla="*/ 921850 h 1573553"/>
              <a:gd name="connsiteX139" fmla="*/ 1097206 w 2764939"/>
              <a:gd name="connsiteY139" fmla="*/ 907562 h 1573553"/>
              <a:gd name="connsiteX140" fmla="*/ 1099587 w 2764939"/>
              <a:gd name="connsiteY140" fmla="*/ 871843 h 1573553"/>
              <a:gd name="connsiteX141" fmla="*/ 1051962 w 2764939"/>
              <a:gd name="connsiteY141" fmla="*/ 857556 h 1573553"/>
              <a:gd name="connsiteX142" fmla="*/ 1032912 w 2764939"/>
              <a:gd name="connsiteY142" fmla="*/ 878987 h 1573553"/>
              <a:gd name="connsiteX143" fmla="*/ 1004335 w 2764939"/>
              <a:gd name="connsiteY143" fmla="*/ 881368 h 1573553"/>
              <a:gd name="connsiteX144" fmla="*/ 954331 w 2764939"/>
              <a:gd name="connsiteY144" fmla="*/ 886131 h 1573553"/>
              <a:gd name="connsiteX145" fmla="*/ 923375 w 2764939"/>
              <a:gd name="connsiteY145" fmla="*/ 907562 h 1573553"/>
              <a:gd name="connsiteX146" fmla="*/ 923375 w 2764939"/>
              <a:gd name="connsiteY146" fmla="*/ 876606 h 1573553"/>
              <a:gd name="connsiteX147" fmla="*/ 882893 w 2764939"/>
              <a:gd name="connsiteY147" fmla="*/ 871843 h 1573553"/>
              <a:gd name="connsiteX148" fmla="*/ 890035 w 2764939"/>
              <a:gd name="connsiteY148" fmla="*/ 893275 h 1573553"/>
              <a:gd name="connsiteX149" fmla="*/ 885275 w 2764939"/>
              <a:gd name="connsiteY149" fmla="*/ 912325 h 1573553"/>
              <a:gd name="connsiteX150" fmla="*/ 799550 w 2764939"/>
              <a:gd name="connsiteY150" fmla="*/ 859936 h 1573553"/>
              <a:gd name="connsiteX151" fmla="*/ 778118 w 2764939"/>
              <a:gd name="connsiteY151" fmla="*/ 826600 h 1573553"/>
              <a:gd name="connsiteX152" fmla="*/ 790025 w 2764939"/>
              <a:gd name="connsiteY152" fmla="*/ 786117 h 1573553"/>
              <a:gd name="connsiteX153" fmla="*/ 759068 w 2764939"/>
              <a:gd name="connsiteY153" fmla="*/ 781356 h 1573553"/>
              <a:gd name="connsiteX154" fmla="*/ 711443 w 2764939"/>
              <a:gd name="connsiteY154" fmla="*/ 795643 h 1573553"/>
              <a:gd name="connsiteX155" fmla="*/ 701918 w 2764939"/>
              <a:gd name="connsiteY155" fmla="*/ 809931 h 1573553"/>
              <a:gd name="connsiteX156" fmla="*/ 678106 w 2764939"/>
              <a:gd name="connsiteY156" fmla="*/ 826600 h 1573553"/>
              <a:gd name="connsiteX157" fmla="*/ 670962 w 2764939"/>
              <a:gd name="connsiteY157" fmla="*/ 843268 h 1573553"/>
              <a:gd name="connsiteX158" fmla="*/ 630481 w 2764939"/>
              <a:gd name="connsiteY158" fmla="*/ 876606 h 1573553"/>
              <a:gd name="connsiteX159" fmla="*/ 632860 w 2764939"/>
              <a:gd name="connsiteY159" fmla="*/ 898037 h 1573553"/>
              <a:gd name="connsiteX160" fmla="*/ 647150 w 2764939"/>
              <a:gd name="connsiteY160" fmla="*/ 917087 h 1573553"/>
              <a:gd name="connsiteX161" fmla="*/ 570950 w 2764939"/>
              <a:gd name="connsiteY161" fmla="*/ 902800 h 1573553"/>
              <a:gd name="connsiteX162" fmla="*/ 537612 w 2764939"/>
              <a:gd name="connsiteY162" fmla="*/ 907562 h 1573553"/>
              <a:gd name="connsiteX163" fmla="*/ 585235 w 2764939"/>
              <a:gd name="connsiteY163" fmla="*/ 938518 h 1573553"/>
              <a:gd name="connsiteX164" fmla="*/ 609050 w 2764939"/>
              <a:gd name="connsiteY164" fmla="*/ 950425 h 1573553"/>
              <a:gd name="connsiteX165" fmla="*/ 635243 w 2764939"/>
              <a:gd name="connsiteY165" fmla="*/ 1002812 h 1573553"/>
              <a:gd name="connsiteX166" fmla="*/ 568566 w 2764939"/>
              <a:gd name="connsiteY166" fmla="*/ 1019481 h 1573553"/>
              <a:gd name="connsiteX167" fmla="*/ 547137 w 2764939"/>
              <a:gd name="connsiteY167" fmla="*/ 1031387 h 1573553"/>
              <a:gd name="connsiteX168" fmla="*/ 523323 w 2764939"/>
              <a:gd name="connsiteY168" fmla="*/ 1002812 h 1573553"/>
              <a:gd name="connsiteX169" fmla="*/ 499510 w 2764939"/>
              <a:gd name="connsiteY169" fmla="*/ 971856 h 1573553"/>
              <a:gd name="connsiteX170" fmla="*/ 501891 w 2764939"/>
              <a:gd name="connsiteY170" fmla="*/ 933756 h 1573553"/>
              <a:gd name="connsiteX171" fmla="*/ 499510 w 2764939"/>
              <a:gd name="connsiteY171" fmla="*/ 914706 h 1573553"/>
              <a:gd name="connsiteX172" fmla="*/ 518560 w 2764939"/>
              <a:gd name="connsiteY172" fmla="*/ 881368 h 1573553"/>
              <a:gd name="connsiteX173" fmla="*/ 478080 w 2764939"/>
              <a:gd name="connsiteY173" fmla="*/ 890893 h 1573553"/>
              <a:gd name="connsiteX174" fmla="*/ 449504 w 2764939"/>
              <a:gd name="connsiteY174" fmla="*/ 952806 h 1573553"/>
              <a:gd name="connsiteX175" fmla="*/ 442360 w 2764939"/>
              <a:gd name="connsiteY175" fmla="*/ 976618 h 1573553"/>
              <a:gd name="connsiteX176" fmla="*/ 411404 w 2764939"/>
              <a:gd name="connsiteY176" fmla="*/ 993287 h 1573553"/>
              <a:gd name="connsiteX177" fmla="*/ 363779 w 2764939"/>
              <a:gd name="connsiteY177" fmla="*/ 990906 h 1573553"/>
              <a:gd name="connsiteX178" fmla="*/ 356635 w 2764939"/>
              <a:gd name="connsiteY178" fmla="*/ 1007575 h 1573553"/>
              <a:gd name="connsiteX179" fmla="*/ 356635 w 2764939"/>
              <a:gd name="connsiteY179" fmla="*/ 1055200 h 1573553"/>
              <a:gd name="connsiteX180" fmla="*/ 297104 w 2764939"/>
              <a:gd name="connsiteY180" fmla="*/ 1059962 h 1573553"/>
              <a:gd name="connsiteX181" fmla="*/ 235191 w 2764939"/>
              <a:gd name="connsiteY181" fmla="*/ 1093300 h 1573553"/>
              <a:gd name="connsiteX182" fmla="*/ 237573 w 2764939"/>
              <a:gd name="connsiteY182" fmla="*/ 1121875 h 1573553"/>
              <a:gd name="connsiteX183" fmla="*/ 185186 w 2764939"/>
              <a:gd name="connsiteY183" fmla="*/ 1109968 h 1573553"/>
              <a:gd name="connsiteX184" fmla="*/ 151848 w 2764939"/>
              <a:gd name="connsiteY184" fmla="*/ 1117112 h 1573553"/>
              <a:gd name="connsiteX185" fmla="*/ 106604 w 2764939"/>
              <a:gd name="connsiteY185" fmla="*/ 1098062 h 1573553"/>
              <a:gd name="connsiteX186" fmla="*/ 89936 w 2764939"/>
              <a:gd name="connsiteY186" fmla="*/ 1098062 h 1573553"/>
              <a:gd name="connsiteX187" fmla="*/ 6592 w 2764939"/>
              <a:gd name="connsiteY187" fmla="*/ 1121875 h 1573553"/>
              <a:gd name="connsiteX188" fmla="*/ 8974 w 2764939"/>
              <a:gd name="connsiteY188" fmla="*/ 1074250 h 1573553"/>
              <a:gd name="connsiteX189" fmla="*/ 9816 w 2764939"/>
              <a:gd name="connsiteY18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099710 w 2764939"/>
              <a:gd name="connsiteY83" fmla="*/ 295581 h 1573553"/>
              <a:gd name="connsiteX84" fmla="*/ 2142574 w 2764939"/>
              <a:gd name="connsiteY84" fmla="*/ 271766 h 1573553"/>
              <a:gd name="connsiteX85" fmla="*/ 2066375 w 2764939"/>
              <a:gd name="connsiteY85" fmla="*/ 264623 h 1573553"/>
              <a:gd name="connsiteX86" fmla="*/ 2066375 w 2764939"/>
              <a:gd name="connsiteY86" fmla="*/ 202710 h 1573553"/>
              <a:gd name="connsiteX87" fmla="*/ 2116380 w 2764939"/>
              <a:gd name="connsiteY87" fmla="*/ 202710 h 1573553"/>
              <a:gd name="connsiteX88" fmla="*/ 2223536 w 2764939"/>
              <a:gd name="connsiteY88" fmla="*/ 97935 h 1573553"/>
              <a:gd name="connsiteX89" fmla="*/ 2273542 w 2764939"/>
              <a:gd name="connsiteY89" fmla="*/ 305 h 1573553"/>
              <a:gd name="connsiteX90" fmla="*/ 2237824 w 2764939"/>
              <a:gd name="connsiteY90" fmla="*/ 114604 h 1573553"/>
              <a:gd name="connsiteX91" fmla="*/ 2164006 w 2764939"/>
              <a:gd name="connsiteY91" fmla="*/ 193186 h 1573553"/>
              <a:gd name="connsiteX92" fmla="*/ 2287829 w 2764939"/>
              <a:gd name="connsiteY92" fmla="*/ 212237 h 1573553"/>
              <a:gd name="connsiteX93" fmla="*/ 2333075 w 2764939"/>
              <a:gd name="connsiteY93" fmla="*/ 257480 h 1573553"/>
              <a:gd name="connsiteX94" fmla="*/ 2735505 w 2764939"/>
              <a:gd name="connsiteY94" fmla="*/ 205092 h 1573553"/>
              <a:gd name="connsiteX95" fmla="*/ 2698276 w 2764939"/>
              <a:gd name="connsiteY95" fmla="*/ 559163 h 1573553"/>
              <a:gd name="connsiteX96" fmla="*/ 2630731 w 2764939"/>
              <a:gd name="connsiteY96" fmla="*/ 967092 h 1573553"/>
              <a:gd name="connsiteX97" fmla="*/ 2461662 w 2764939"/>
              <a:gd name="connsiteY97" fmla="*/ 869462 h 1573553"/>
              <a:gd name="connsiteX98" fmla="*/ 2297356 w 2764939"/>
              <a:gd name="connsiteY98" fmla="*/ 926612 h 1573553"/>
              <a:gd name="connsiteX99" fmla="*/ 2275925 w 2764939"/>
              <a:gd name="connsiteY99" fmla="*/ 1062342 h 1573553"/>
              <a:gd name="connsiteX100" fmla="*/ 2042562 w 2764939"/>
              <a:gd name="connsiteY100" fmla="*/ 1148067 h 1573553"/>
              <a:gd name="connsiteX101" fmla="*/ 2021131 w 2764939"/>
              <a:gd name="connsiteY101" fmla="*/ 1238556 h 1573553"/>
              <a:gd name="connsiteX102" fmla="*/ 1954456 w 2764939"/>
              <a:gd name="connsiteY102" fmla="*/ 1309993 h 1573553"/>
              <a:gd name="connsiteX103" fmla="*/ 2013987 w 2764939"/>
              <a:gd name="connsiteY103" fmla="*/ 1350474 h 1573553"/>
              <a:gd name="connsiteX104" fmla="*/ 1921118 w 2764939"/>
              <a:gd name="connsiteY104" fmla="*/ 1450487 h 1573553"/>
              <a:gd name="connsiteX105" fmla="*/ 1899687 w 2764939"/>
              <a:gd name="connsiteY105" fmla="*/ 1533831 h 1573553"/>
              <a:gd name="connsiteX106" fmla="*/ 1808865 w 2764939"/>
              <a:gd name="connsiteY106" fmla="*/ 1573012 h 1573553"/>
              <a:gd name="connsiteX107" fmla="*/ 1728235 w 2764939"/>
              <a:gd name="connsiteY107" fmla="*/ 1557643 h 1573553"/>
              <a:gd name="connsiteX108" fmla="*/ 1702041 w 2764939"/>
              <a:gd name="connsiteY108" fmla="*/ 1571931 h 1573553"/>
              <a:gd name="connsiteX109" fmla="*/ 1647275 w 2764939"/>
              <a:gd name="connsiteY109" fmla="*/ 1543356 h 1573553"/>
              <a:gd name="connsiteX110" fmla="*/ 1606791 w 2764939"/>
              <a:gd name="connsiteY110" fmla="*/ 1507637 h 1573553"/>
              <a:gd name="connsiteX111" fmla="*/ 1563931 w 2764939"/>
              <a:gd name="connsiteY111" fmla="*/ 1479061 h 1573553"/>
              <a:gd name="connsiteX112" fmla="*/ 1592504 w 2764939"/>
              <a:gd name="connsiteY112" fmla="*/ 1455250 h 1573553"/>
              <a:gd name="connsiteX113" fmla="*/ 1580598 w 2764939"/>
              <a:gd name="connsiteY113" fmla="*/ 1438581 h 1573553"/>
              <a:gd name="connsiteX114" fmla="*/ 1518685 w 2764939"/>
              <a:gd name="connsiteY114" fmla="*/ 1426675 h 1573553"/>
              <a:gd name="connsiteX115" fmla="*/ 1499635 w 2764939"/>
              <a:gd name="connsiteY115" fmla="*/ 1402862 h 1573553"/>
              <a:gd name="connsiteX116" fmla="*/ 1461537 w 2764939"/>
              <a:gd name="connsiteY116" fmla="*/ 1379050 h 1573553"/>
              <a:gd name="connsiteX117" fmla="*/ 1456773 w 2764939"/>
              <a:gd name="connsiteY117" fmla="*/ 1390956 h 1573553"/>
              <a:gd name="connsiteX118" fmla="*/ 1471062 w 2764939"/>
              <a:gd name="connsiteY118" fmla="*/ 1429056 h 1573553"/>
              <a:gd name="connsiteX119" fmla="*/ 1440104 w 2764939"/>
              <a:gd name="connsiteY119" fmla="*/ 1443343 h 1573553"/>
              <a:gd name="connsiteX120" fmla="*/ 1413912 w 2764939"/>
              <a:gd name="connsiteY120" fmla="*/ 1457630 h 1573553"/>
              <a:gd name="connsiteX121" fmla="*/ 1397241 w 2764939"/>
              <a:gd name="connsiteY121" fmla="*/ 1450487 h 1573553"/>
              <a:gd name="connsiteX122" fmla="*/ 1351998 w 2764939"/>
              <a:gd name="connsiteY122" fmla="*/ 1388575 h 1573553"/>
              <a:gd name="connsiteX123" fmla="*/ 1306756 w 2764939"/>
              <a:gd name="connsiteY123" fmla="*/ 1355237 h 1573553"/>
              <a:gd name="connsiteX124" fmla="*/ 1328187 w 2764939"/>
              <a:gd name="connsiteY124" fmla="*/ 1338568 h 1573553"/>
              <a:gd name="connsiteX125" fmla="*/ 1349618 w 2764939"/>
              <a:gd name="connsiteY125" fmla="*/ 1298087 h 1573553"/>
              <a:gd name="connsiteX126" fmla="*/ 1335329 w 2764939"/>
              <a:gd name="connsiteY126" fmla="*/ 1286181 h 1573553"/>
              <a:gd name="connsiteX127" fmla="*/ 1297231 w 2764939"/>
              <a:gd name="connsiteY127" fmla="*/ 1288562 h 1573553"/>
              <a:gd name="connsiteX128" fmla="*/ 1221031 w 2764939"/>
              <a:gd name="connsiteY128" fmla="*/ 1245700 h 1573553"/>
              <a:gd name="connsiteX129" fmla="*/ 1178166 w 2764939"/>
              <a:gd name="connsiteY129" fmla="*/ 1226650 h 1573553"/>
              <a:gd name="connsiteX130" fmla="*/ 1168643 w 2764939"/>
              <a:gd name="connsiteY130" fmla="*/ 1226650 h 1573553"/>
              <a:gd name="connsiteX131" fmla="*/ 1156737 w 2764939"/>
              <a:gd name="connsiteY131" fmla="*/ 1162356 h 1573553"/>
              <a:gd name="connsiteX132" fmla="*/ 1168643 w 2764939"/>
              <a:gd name="connsiteY132" fmla="*/ 1098062 h 1573553"/>
              <a:gd name="connsiteX133" fmla="*/ 1137687 w 2764939"/>
              <a:gd name="connsiteY133" fmla="*/ 1064725 h 1573553"/>
              <a:gd name="connsiteX134" fmla="*/ 1085300 w 2764939"/>
              <a:gd name="connsiteY134" fmla="*/ 1040912 h 1573553"/>
              <a:gd name="connsiteX135" fmla="*/ 1111493 w 2764939"/>
              <a:gd name="connsiteY135" fmla="*/ 1017100 h 1573553"/>
              <a:gd name="connsiteX136" fmla="*/ 1156737 w 2764939"/>
              <a:gd name="connsiteY136" fmla="*/ 1021862 h 1573553"/>
              <a:gd name="connsiteX137" fmla="*/ 1151975 w 2764939"/>
              <a:gd name="connsiteY137" fmla="*/ 974237 h 1573553"/>
              <a:gd name="connsiteX138" fmla="*/ 1123400 w 2764939"/>
              <a:gd name="connsiteY138" fmla="*/ 969475 h 1573553"/>
              <a:gd name="connsiteX139" fmla="*/ 1128162 w 2764939"/>
              <a:gd name="connsiteY139" fmla="*/ 921850 h 1573553"/>
              <a:gd name="connsiteX140" fmla="*/ 1097206 w 2764939"/>
              <a:gd name="connsiteY140" fmla="*/ 907562 h 1573553"/>
              <a:gd name="connsiteX141" fmla="*/ 1099587 w 2764939"/>
              <a:gd name="connsiteY141" fmla="*/ 871843 h 1573553"/>
              <a:gd name="connsiteX142" fmla="*/ 1051962 w 2764939"/>
              <a:gd name="connsiteY142" fmla="*/ 857556 h 1573553"/>
              <a:gd name="connsiteX143" fmla="*/ 1032912 w 2764939"/>
              <a:gd name="connsiteY143" fmla="*/ 878987 h 1573553"/>
              <a:gd name="connsiteX144" fmla="*/ 1004335 w 2764939"/>
              <a:gd name="connsiteY144" fmla="*/ 881368 h 1573553"/>
              <a:gd name="connsiteX145" fmla="*/ 954331 w 2764939"/>
              <a:gd name="connsiteY145" fmla="*/ 886131 h 1573553"/>
              <a:gd name="connsiteX146" fmla="*/ 923375 w 2764939"/>
              <a:gd name="connsiteY146" fmla="*/ 907562 h 1573553"/>
              <a:gd name="connsiteX147" fmla="*/ 923375 w 2764939"/>
              <a:gd name="connsiteY147" fmla="*/ 876606 h 1573553"/>
              <a:gd name="connsiteX148" fmla="*/ 882893 w 2764939"/>
              <a:gd name="connsiteY148" fmla="*/ 871843 h 1573553"/>
              <a:gd name="connsiteX149" fmla="*/ 890035 w 2764939"/>
              <a:gd name="connsiteY149" fmla="*/ 893275 h 1573553"/>
              <a:gd name="connsiteX150" fmla="*/ 885275 w 2764939"/>
              <a:gd name="connsiteY150" fmla="*/ 912325 h 1573553"/>
              <a:gd name="connsiteX151" fmla="*/ 799550 w 2764939"/>
              <a:gd name="connsiteY151" fmla="*/ 859936 h 1573553"/>
              <a:gd name="connsiteX152" fmla="*/ 778118 w 2764939"/>
              <a:gd name="connsiteY152" fmla="*/ 826600 h 1573553"/>
              <a:gd name="connsiteX153" fmla="*/ 790025 w 2764939"/>
              <a:gd name="connsiteY153" fmla="*/ 786117 h 1573553"/>
              <a:gd name="connsiteX154" fmla="*/ 759068 w 2764939"/>
              <a:gd name="connsiteY154" fmla="*/ 781356 h 1573553"/>
              <a:gd name="connsiteX155" fmla="*/ 711443 w 2764939"/>
              <a:gd name="connsiteY155" fmla="*/ 795643 h 1573553"/>
              <a:gd name="connsiteX156" fmla="*/ 701918 w 2764939"/>
              <a:gd name="connsiteY156" fmla="*/ 809931 h 1573553"/>
              <a:gd name="connsiteX157" fmla="*/ 678106 w 2764939"/>
              <a:gd name="connsiteY157" fmla="*/ 826600 h 1573553"/>
              <a:gd name="connsiteX158" fmla="*/ 670962 w 2764939"/>
              <a:gd name="connsiteY158" fmla="*/ 843268 h 1573553"/>
              <a:gd name="connsiteX159" fmla="*/ 630481 w 2764939"/>
              <a:gd name="connsiteY159" fmla="*/ 876606 h 1573553"/>
              <a:gd name="connsiteX160" fmla="*/ 632860 w 2764939"/>
              <a:gd name="connsiteY160" fmla="*/ 898037 h 1573553"/>
              <a:gd name="connsiteX161" fmla="*/ 647150 w 2764939"/>
              <a:gd name="connsiteY161" fmla="*/ 917087 h 1573553"/>
              <a:gd name="connsiteX162" fmla="*/ 570950 w 2764939"/>
              <a:gd name="connsiteY162" fmla="*/ 902800 h 1573553"/>
              <a:gd name="connsiteX163" fmla="*/ 537612 w 2764939"/>
              <a:gd name="connsiteY163" fmla="*/ 907562 h 1573553"/>
              <a:gd name="connsiteX164" fmla="*/ 585235 w 2764939"/>
              <a:gd name="connsiteY164" fmla="*/ 938518 h 1573553"/>
              <a:gd name="connsiteX165" fmla="*/ 609050 w 2764939"/>
              <a:gd name="connsiteY165" fmla="*/ 950425 h 1573553"/>
              <a:gd name="connsiteX166" fmla="*/ 635243 w 2764939"/>
              <a:gd name="connsiteY166" fmla="*/ 1002812 h 1573553"/>
              <a:gd name="connsiteX167" fmla="*/ 568566 w 2764939"/>
              <a:gd name="connsiteY167" fmla="*/ 1019481 h 1573553"/>
              <a:gd name="connsiteX168" fmla="*/ 547137 w 2764939"/>
              <a:gd name="connsiteY168" fmla="*/ 1031387 h 1573553"/>
              <a:gd name="connsiteX169" fmla="*/ 523323 w 2764939"/>
              <a:gd name="connsiteY169" fmla="*/ 1002812 h 1573553"/>
              <a:gd name="connsiteX170" fmla="*/ 499510 w 2764939"/>
              <a:gd name="connsiteY170" fmla="*/ 971856 h 1573553"/>
              <a:gd name="connsiteX171" fmla="*/ 501891 w 2764939"/>
              <a:gd name="connsiteY171" fmla="*/ 933756 h 1573553"/>
              <a:gd name="connsiteX172" fmla="*/ 499510 w 2764939"/>
              <a:gd name="connsiteY172" fmla="*/ 914706 h 1573553"/>
              <a:gd name="connsiteX173" fmla="*/ 518560 w 2764939"/>
              <a:gd name="connsiteY173" fmla="*/ 881368 h 1573553"/>
              <a:gd name="connsiteX174" fmla="*/ 478080 w 2764939"/>
              <a:gd name="connsiteY174" fmla="*/ 890893 h 1573553"/>
              <a:gd name="connsiteX175" fmla="*/ 449504 w 2764939"/>
              <a:gd name="connsiteY175" fmla="*/ 952806 h 1573553"/>
              <a:gd name="connsiteX176" fmla="*/ 442360 w 2764939"/>
              <a:gd name="connsiteY176" fmla="*/ 976618 h 1573553"/>
              <a:gd name="connsiteX177" fmla="*/ 411404 w 2764939"/>
              <a:gd name="connsiteY177" fmla="*/ 993287 h 1573553"/>
              <a:gd name="connsiteX178" fmla="*/ 363779 w 2764939"/>
              <a:gd name="connsiteY178" fmla="*/ 990906 h 1573553"/>
              <a:gd name="connsiteX179" fmla="*/ 356635 w 2764939"/>
              <a:gd name="connsiteY179" fmla="*/ 1007575 h 1573553"/>
              <a:gd name="connsiteX180" fmla="*/ 356635 w 2764939"/>
              <a:gd name="connsiteY180" fmla="*/ 1055200 h 1573553"/>
              <a:gd name="connsiteX181" fmla="*/ 297104 w 2764939"/>
              <a:gd name="connsiteY181" fmla="*/ 1059962 h 1573553"/>
              <a:gd name="connsiteX182" fmla="*/ 235191 w 2764939"/>
              <a:gd name="connsiteY182" fmla="*/ 1093300 h 1573553"/>
              <a:gd name="connsiteX183" fmla="*/ 237573 w 2764939"/>
              <a:gd name="connsiteY183" fmla="*/ 1121875 h 1573553"/>
              <a:gd name="connsiteX184" fmla="*/ 185186 w 2764939"/>
              <a:gd name="connsiteY184" fmla="*/ 1109968 h 1573553"/>
              <a:gd name="connsiteX185" fmla="*/ 151848 w 2764939"/>
              <a:gd name="connsiteY185" fmla="*/ 1117112 h 1573553"/>
              <a:gd name="connsiteX186" fmla="*/ 106604 w 2764939"/>
              <a:gd name="connsiteY186" fmla="*/ 1098062 h 1573553"/>
              <a:gd name="connsiteX187" fmla="*/ 89936 w 2764939"/>
              <a:gd name="connsiteY187" fmla="*/ 1098062 h 1573553"/>
              <a:gd name="connsiteX188" fmla="*/ 6592 w 2764939"/>
              <a:gd name="connsiteY188" fmla="*/ 1121875 h 1573553"/>
              <a:gd name="connsiteX189" fmla="*/ 8974 w 2764939"/>
              <a:gd name="connsiteY189" fmla="*/ 1074250 h 1573553"/>
              <a:gd name="connsiteX190" fmla="*/ 9816 w 2764939"/>
              <a:gd name="connsiteY190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87829 w 2756135"/>
              <a:gd name="connsiteY92" fmla="*/ 212237 h 1573553"/>
              <a:gd name="connsiteX93" fmla="*/ 2333075 w 2756135"/>
              <a:gd name="connsiteY93" fmla="*/ 257480 h 1573553"/>
              <a:gd name="connsiteX94" fmla="*/ 2468804 w 2756135"/>
              <a:gd name="connsiteY94" fmla="*/ 169375 h 1573553"/>
              <a:gd name="connsiteX95" fmla="*/ 2735505 w 2756135"/>
              <a:gd name="connsiteY95" fmla="*/ 205092 h 1573553"/>
              <a:gd name="connsiteX96" fmla="*/ 2698276 w 2756135"/>
              <a:gd name="connsiteY96" fmla="*/ 559163 h 1573553"/>
              <a:gd name="connsiteX97" fmla="*/ 2630731 w 2756135"/>
              <a:gd name="connsiteY97" fmla="*/ 967092 h 1573553"/>
              <a:gd name="connsiteX98" fmla="*/ 2461662 w 2756135"/>
              <a:gd name="connsiteY98" fmla="*/ 869462 h 1573553"/>
              <a:gd name="connsiteX99" fmla="*/ 2297356 w 2756135"/>
              <a:gd name="connsiteY99" fmla="*/ 926612 h 1573553"/>
              <a:gd name="connsiteX100" fmla="*/ 2275925 w 2756135"/>
              <a:gd name="connsiteY100" fmla="*/ 1062342 h 1573553"/>
              <a:gd name="connsiteX101" fmla="*/ 2042562 w 2756135"/>
              <a:gd name="connsiteY101" fmla="*/ 1148067 h 1573553"/>
              <a:gd name="connsiteX102" fmla="*/ 2021131 w 2756135"/>
              <a:gd name="connsiteY102" fmla="*/ 1238556 h 1573553"/>
              <a:gd name="connsiteX103" fmla="*/ 1954456 w 2756135"/>
              <a:gd name="connsiteY103" fmla="*/ 1309993 h 1573553"/>
              <a:gd name="connsiteX104" fmla="*/ 2013987 w 2756135"/>
              <a:gd name="connsiteY104" fmla="*/ 1350474 h 1573553"/>
              <a:gd name="connsiteX105" fmla="*/ 1921118 w 2756135"/>
              <a:gd name="connsiteY105" fmla="*/ 1450487 h 1573553"/>
              <a:gd name="connsiteX106" fmla="*/ 1899687 w 2756135"/>
              <a:gd name="connsiteY106" fmla="*/ 1533831 h 1573553"/>
              <a:gd name="connsiteX107" fmla="*/ 1808865 w 2756135"/>
              <a:gd name="connsiteY107" fmla="*/ 1573012 h 1573553"/>
              <a:gd name="connsiteX108" fmla="*/ 1728235 w 2756135"/>
              <a:gd name="connsiteY108" fmla="*/ 1557643 h 1573553"/>
              <a:gd name="connsiteX109" fmla="*/ 1702041 w 2756135"/>
              <a:gd name="connsiteY109" fmla="*/ 1571931 h 1573553"/>
              <a:gd name="connsiteX110" fmla="*/ 1647275 w 2756135"/>
              <a:gd name="connsiteY110" fmla="*/ 1543356 h 1573553"/>
              <a:gd name="connsiteX111" fmla="*/ 1606791 w 2756135"/>
              <a:gd name="connsiteY111" fmla="*/ 1507637 h 1573553"/>
              <a:gd name="connsiteX112" fmla="*/ 1563931 w 2756135"/>
              <a:gd name="connsiteY112" fmla="*/ 1479061 h 1573553"/>
              <a:gd name="connsiteX113" fmla="*/ 1592504 w 2756135"/>
              <a:gd name="connsiteY113" fmla="*/ 1455250 h 1573553"/>
              <a:gd name="connsiteX114" fmla="*/ 1580598 w 2756135"/>
              <a:gd name="connsiteY114" fmla="*/ 1438581 h 1573553"/>
              <a:gd name="connsiteX115" fmla="*/ 1518685 w 2756135"/>
              <a:gd name="connsiteY115" fmla="*/ 1426675 h 1573553"/>
              <a:gd name="connsiteX116" fmla="*/ 1499635 w 2756135"/>
              <a:gd name="connsiteY116" fmla="*/ 1402862 h 1573553"/>
              <a:gd name="connsiteX117" fmla="*/ 1461537 w 2756135"/>
              <a:gd name="connsiteY117" fmla="*/ 1379050 h 1573553"/>
              <a:gd name="connsiteX118" fmla="*/ 1456773 w 2756135"/>
              <a:gd name="connsiteY118" fmla="*/ 1390956 h 1573553"/>
              <a:gd name="connsiteX119" fmla="*/ 1471062 w 2756135"/>
              <a:gd name="connsiteY119" fmla="*/ 1429056 h 1573553"/>
              <a:gd name="connsiteX120" fmla="*/ 1440104 w 2756135"/>
              <a:gd name="connsiteY120" fmla="*/ 1443343 h 1573553"/>
              <a:gd name="connsiteX121" fmla="*/ 1413912 w 2756135"/>
              <a:gd name="connsiteY121" fmla="*/ 1457630 h 1573553"/>
              <a:gd name="connsiteX122" fmla="*/ 1397241 w 2756135"/>
              <a:gd name="connsiteY122" fmla="*/ 1450487 h 1573553"/>
              <a:gd name="connsiteX123" fmla="*/ 1351998 w 2756135"/>
              <a:gd name="connsiteY123" fmla="*/ 1388575 h 1573553"/>
              <a:gd name="connsiteX124" fmla="*/ 1306756 w 2756135"/>
              <a:gd name="connsiteY124" fmla="*/ 1355237 h 1573553"/>
              <a:gd name="connsiteX125" fmla="*/ 1328187 w 2756135"/>
              <a:gd name="connsiteY125" fmla="*/ 1338568 h 1573553"/>
              <a:gd name="connsiteX126" fmla="*/ 1349618 w 2756135"/>
              <a:gd name="connsiteY126" fmla="*/ 1298087 h 1573553"/>
              <a:gd name="connsiteX127" fmla="*/ 1335329 w 2756135"/>
              <a:gd name="connsiteY127" fmla="*/ 1286181 h 1573553"/>
              <a:gd name="connsiteX128" fmla="*/ 1297231 w 2756135"/>
              <a:gd name="connsiteY128" fmla="*/ 1288562 h 1573553"/>
              <a:gd name="connsiteX129" fmla="*/ 1221031 w 2756135"/>
              <a:gd name="connsiteY129" fmla="*/ 1245700 h 1573553"/>
              <a:gd name="connsiteX130" fmla="*/ 1178166 w 2756135"/>
              <a:gd name="connsiteY130" fmla="*/ 1226650 h 1573553"/>
              <a:gd name="connsiteX131" fmla="*/ 1168643 w 2756135"/>
              <a:gd name="connsiteY131" fmla="*/ 1226650 h 1573553"/>
              <a:gd name="connsiteX132" fmla="*/ 1156737 w 2756135"/>
              <a:gd name="connsiteY132" fmla="*/ 1162356 h 1573553"/>
              <a:gd name="connsiteX133" fmla="*/ 1168643 w 2756135"/>
              <a:gd name="connsiteY133" fmla="*/ 1098062 h 1573553"/>
              <a:gd name="connsiteX134" fmla="*/ 1137687 w 2756135"/>
              <a:gd name="connsiteY134" fmla="*/ 1064725 h 1573553"/>
              <a:gd name="connsiteX135" fmla="*/ 1085300 w 2756135"/>
              <a:gd name="connsiteY135" fmla="*/ 1040912 h 1573553"/>
              <a:gd name="connsiteX136" fmla="*/ 1111493 w 2756135"/>
              <a:gd name="connsiteY136" fmla="*/ 1017100 h 1573553"/>
              <a:gd name="connsiteX137" fmla="*/ 1156737 w 2756135"/>
              <a:gd name="connsiteY137" fmla="*/ 1021862 h 1573553"/>
              <a:gd name="connsiteX138" fmla="*/ 1151975 w 2756135"/>
              <a:gd name="connsiteY138" fmla="*/ 974237 h 1573553"/>
              <a:gd name="connsiteX139" fmla="*/ 1123400 w 2756135"/>
              <a:gd name="connsiteY139" fmla="*/ 969475 h 1573553"/>
              <a:gd name="connsiteX140" fmla="*/ 1128162 w 2756135"/>
              <a:gd name="connsiteY140" fmla="*/ 921850 h 1573553"/>
              <a:gd name="connsiteX141" fmla="*/ 1097206 w 2756135"/>
              <a:gd name="connsiteY141" fmla="*/ 907562 h 1573553"/>
              <a:gd name="connsiteX142" fmla="*/ 1099587 w 2756135"/>
              <a:gd name="connsiteY142" fmla="*/ 871843 h 1573553"/>
              <a:gd name="connsiteX143" fmla="*/ 1051962 w 2756135"/>
              <a:gd name="connsiteY143" fmla="*/ 857556 h 1573553"/>
              <a:gd name="connsiteX144" fmla="*/ 1032912 w 2756135"/>
              <a:gd name="connsiteY144" fmla="*/ 878987 h 1573553"/>
              <a:gd name="connsiteX145" fmla="*/ 1004335 w 2756135"/>
              <a:gd name="connsiteY145" fmla="*/ 881368 h 1573553"/>
              <a:gd name="connsiteX146" fmla="*/ 954331 w 2756135"/>
              <a:gd name="connsiteY146" fmla="*/ 886131 h 1573553"/>
              <a:gd name="connsiteX147" fmla="*/ 923375 w 2756135"/>
              <a:gd name="connsiteY147" fmla="*/ 907562 h 1573553"/>
              <a:gd name="connsiteX148" fmla="*/ 923375 w 2756135"/>
              <a:gd name="connsiteY148" fmla="*/ 876606 h 1573553"/>
              <a:gd name="connsiteX149" fmla="*/ 882893 w 2756135"/>
              <a:gd name="connsiteY149" fmla="*/ 871843 h 1573553"/>
              <a:gd name="connsiteX150" fmla="*/ 890035 w 2756135"/>
              <a:gd name="connsiteY150" fmla="*/ 893275 h 1573553"/>
              <a:gd name="connsiteX151" fmla="*/ 885275 w 2756135"/>
              <a:gd name="connsiteY151" fmla="*/ 912325 h 1573553"/>
              <a:gd name="connsiteX152" fmla="*/ 799550 w 2756135"/>
              <a:gd name="connsiteY152" fmla="*/ 859936 h 1573553"/>
              <a:gd name="connsiteX153" fmla="*/ 778118 w 2756135"/>
              <a:gd name="connsiteY153" fmla="*/ 826600 h 1573553"/>
              <a:gd name="connsiteX154" fmla="*/ 790025 w 2756135"/>
              <a:gd name="connsiteY154" fmla="*/ 786117 h 1573553"/>
              <a:gd name="connsiteX155" fmla="*/ 759068 w 2756135"/>
              <a:gd name="connsiteY155" fmla="*/ 781356 h 1573553"/>
              <a:gd name="connsiteX156" fmla="*/ 711443 w 2756135"/>
              <a:gd name="connsiteY156" fmla="*/ 795643 h 1573553"/>
              <a:gd name="connsiteX157" fmla="*/ 701918 w 2756135"/>
              <a:gd name="connsiteY157" fmla="*/ 809931 h 1573553"/>
              <a:gd name="connsiteX158" fmla="*/ 678106 w 2756135"/>
              <a:gd name="connsiteY158" fmla="*/ 826600 h 1573553"/>
              <a:gd name="connsiteX159" fmla="*/ 670962 w 2756135"/>
              <a:gd name="connsiteY159" fmla="*/ 843268 h 1573553"/>
              <a:gd name="connsiteX160" fmla="*/ 630481 w 2756135"/>
              <a:gd name="connsiteY160" fmla="*/ 876606 h 1573553"/>
              <a:gd name="connsiteX161" fmla="*/ 632860 w 2756135"/>
              <a:gd name="connsiteY161" fmla="*/ 898037 h 1573553"/>
              <a:gd name="connsiteX162" fmla="*/ 647150 w 2756135"/>
              <a:gd name="connsiteY162" fmla="*/ 917087 h 1573553"/>
              <a:gd name="connsiteX163" fmla="*/ 570950 w 2756135"/>
              <a:gd name="connsiteY163" fmla="*/ 902800 h 1573553"/>
              <a:gd name="connsiteX164" fmla="*/ 537612 w 2756135"/>
              <a:gd name="connsiteY164" fmla="*/ 907562 h 1573553"/>
              <a:gd name="connsiteX165" fmla="*/ 585235 w 2756135"/>
              <a:gd name="connsiteY165" fmla="*/ 938518 h 1573553"/>
              <a:gd name="connsiteX166" fmla="*/ 609050 w 2756135"/>
              <a:gd name="connsiteY166" fmla="*/ 950425 h 1573553"/>
              <a:gd name="connsiteX167" fmla="*/ 635243 w 2756135"/>
              <a:gd name="connsiteY167" fmla="*/ 1002812 h 1573553"/>
              <a:gd name="connsiteX168" fmla="*/ 568566 w 2756135"/>
              <a:gd name="connsiteY168" fmla="*/ 1019481 h 1573553"/>
              <a:gd name="connsiteX169" fmla="*/ 547137 w 2756135"/>
              <a:gd name="connsiteY169" fmla="*/ 1031387 h 1573553"/>
              <a:gd name="connsiteX170" fmla="*/ 523323 w 2756135"/>
              <a:gd name="connsiteY170" fmla="*/ 1002812 h 1573553"/>
              <a:gd name="connsiteX171" fmla="*/ 499510 w 2756135"/>
              <a:gd name="connsiteY171" fmla="*/ 971856 h 1573553"/>
              <a:gd name="connsiteX172" fmla="*/ 501891 w 2756135"/>
              <a:gd name="connsiteY172" fmla="*/ 933756 h 1573553"/>
              <a:gd name="connsiteX173" fmla="*/ 499510 w 2756135"/>
              <a:gd name="connsiteY173" fmla="*/ 914706 h 1573553"/>
              <a:gd name="connsiteX174" fmla="*/ 518560 w 2756135"/>
              <a:gd name="connsiteY174" fmla="*/ 881368 h 1573553"/>
              <a:gd name="connsiteX175" fmla="*/ 478080 w 2756135"/>
              <a:gd name="connsiteY175" fmla="*/ 890893 h 1573553"/>
              <a:gd name="connsiteX176" fmla="*/ 449504 w 2756135"/>
              <a:gd name="connsiteY176" fmla="*/ 952806 h 1573553"/>
              <a:gd name="connsiteX177" fmla="*/ 442360 w 2756135"/>
              <a:gd name="connsiteY177" fmla="*/ 976618 h 1573553"/>
              <a:gd name="connsiteX178" fmla="*/ 411404 w 2756135"/>
              <a:gd name="connsiteY178" fmla="*/ 993287 h 1573553"/>
              <a:gd name="connsiteX179" fmla="*/ 363779 w 2756135"/>
              <a:gd name="connsiteY179" fmla="*/ 990906 h 1573553"/>
              <a:gd name="connsiteX180" fmla="*/ 356635 w 2756135"/>
              <a:gd name="connsiteY180" fmla="*/ 1007575 h 1573553"/>
              <a:gd name="connsiteX181" fmla="*/ 356635 w 2756135"/>
              <a:gd name="connsiteY181" fmla="*/ 1055200 h 1573553"/>
              <a:gd name="connsiteX182" fmla="*/ 297104 w 2756135"/>
              <a:gd name="connsiteY182" fmla="*/ 1059962 h 1573553"/>
              <a:gd name="connsiteX183" fmla="*/ 235191 w 2756135"/>
              <a:gd name="connsiteY183" fmla="*/ 1093300 h 1573553"/>
              <a:gd name="connsiteX184" fmla="*/ 237573 w 2756135"/>
              <a:gd name="connsiteY184" fmla="*/ 1121875 h 1573553"/>
              <a:gd name="connsiteX185" fmla="*/ 185186 w 2756135"/>
              <a:gd name="connsiteY185" fmla="*/ 1109968 h 1573553"/>
              <a:gd name="connsiteX186" fmla="*/ 151848 w 2756135"/>
              <a:gd name="connsiteY186" fmla="*/ 1117112 h 1573553"/>
              <a:gd name="connsiteX187" fmla="*/ 106604 w 2756135"/>
              <a:gd name="connsiteY187" fmla="*/ 1098062 h 1573553"/>
              <a:gd name="connsiteX188" fmla="*/ 89936 w 2756135"/>
              <a:gd name="connsiteY188" fmla="*/ 1098062 h 1573553"/>
              <a:gd name="connsiteX189" fmla="*/ 6592 w 2756135"/>
              <a:gd name="connsiteY189" fmla="*/ 1121875 h 1573553"/>
              <a:gd name="connsiteX190" fmla="*/ 8974 w 2756135"/>
              <a:gd name="connsiteY190" fmla="*/ 1074250 h 1573553"/>
              <a:gd name="connsiteX191" fmla="*/ 9816 w 2756135"/>
              <a:gd name="connsiteY191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87829 w 2756135"/>
              <a:gd name="connsiteY92" fmla="*/ 212237 h 1573553"/>
              <a:gd name="connsiteX93" fmla="*/ 2333075 w 2756135"/>
              <a:gd name="connsiteY93" fmla="*/ 257480 h 1573553"/>
              <a:gd name="connsiteX94" fmla="*/ 2383079 w 2756135"/>
              <a:gd name="connsiteY94" fmla="*/ 243193 h 1573553"/>
              <a:gd name="connsiteX95" fmla="*/ 2468804 w 2756135"/>
              <a:gd name="connsiteY95" fmla="*/ 169375 h 1573553"/>
              <a:gd name="connsiteX96" fmla="*/ 2735505 w 2756135"/>
              <a:gd name="connsiteY96" fmla="*/ 205092 h 1573553"/>
              <a:gd name="connsiteX97" fmla="*/ 2698276 w 2756135"/>
              <a:gd name="connsiteY97" fmla="*/ 559163 h 1573553"/>
              <a:gd name="connsiteX98" fmla="*/ 2630731 w 2756135"/>
              <a:gd name="connsiteY98" fmla="*/ 967092 h 1573553"/>
              <a:gd name="connsiteX99" fmla="*/ 2461662 w 2756135"/>
              <a:gd name="connsiteY99" fmla="*/ 869462 h 1573553"/>
              <a:gd name="connsiteX100" fmla="*/ 2297356 w 2756135"/>
              <a:gd name="connsiteY100" fmla="*/ 926612 h 1573553"/>
              <a:gd name="connsiteX101" fmla="*/ 2275925 w 2756135"/>
              <a:gd name="connsiteY101" fmla="*/ 1062342 h 1573553"/>
              <a:gd name="connsiteX102" fmla="*/ 2042562 w 2756135"/>
              <a:gd name="connsiteY102" fmla="*/ 1148067 h 1573553"/>
              <a:gd name="connsiteX103" fmla="*/ 2021131 w 2756135"/>
              <a:gd name="connsiteY103" fmla="*/ 1238556 h 1573553"/>
              <a:gd name="connsiteX104" fmla="*/ 1954456 w 2756135"/>
              <a:gd name="connsiteY104" fmla="*/ 1309993 h 1573553"/>
              <a:gd name="connsiteX105" fmla="*/ 2013987 w 2756135"/>
              <a:gd name="connsiteY105" fmla="*/ 1350474 h 1573553"/>
              <a:gd name="connsiteX106" fmla="*/ 1921118 w 2756135"/>
              <a:gd name="connsiteY106" fmla="*/ 1450487 h 1573553"/>
              <a:gd name="connsiteX107" fmla="*/ 1899687 w 2756135"/>
              <a:gd name="connsiteY107" fmla="*/ 1533831 h 1573553"/>
              <a:gd name="connsiteX108" fmla="*/ 1808865 w 2756135"/>
              <a:gd name="connsiteY108" fmla="*/ 1573012 h 1573553"/>
              <a:gd name="connsiteX109" fmla="*/ 1728235 w 2756135"/>
              <a:gd name="connsiteY109" fmla="*/ 1557643 h 1573553"/>
              <a:gd name="connsiteX110" fmla="*/ 1702041 w 2756135"/>
              <a:gd name="connsiteY110" fmla="*/ 1571931 h 1573553"/>
              <a:gd name="connsiteX111" fmla="*/ 1647275 w 2756135"/>
              <a:gd name="connsiteY111" fmla="*/ 1543356 h 1573553"/>
              <a:gd name="connsiteX112" fmla="*/ 1606791 w 2756135"/>
              <a:gd name="connsiteY112" fmla="*/ 1507637 h 1573553"/>
              <a:gd name="connsiteX113" fmla="*/ 1563931 w 2756135"/>
              <a:gd name="connsiteY113" fmla="*/ 1479061 h 1573553"/>
              <a:gd name="connsiteX114" fmla="*/ 1592504 w 2756135"/>
              <a:gd name="connsiteY114" fmla="*/ 1455250 h 1573553"/>
              <a:gd name="connsiteX115" fmla="*/ 1580598 w 2756135"/>
              <a:gd name="connsiteY115" fmla="*/ 1438581 h 1573553"/>
              <a:gd name="connsiteX116" fmla="*/ 1518685 w 2756135"/>
              <a:gd name="connsiteY116" fmla="*/ 1426675 h 1573553"/>
              <a:gd name="connsiteX117" fmla="*/ 1499635 w 2756135"/>
              <a:gd name="connsiteY117" fmla="*/ 1402862 h 1573553"/>
              <a:gd name="connsiteX118" fmla="*/ 1461537 w 2756135"/>
              <a:gd name="connsiteY118" fmla="*/ 1379050 h 1573553"/>
              <a:gd name="connsiteX119" fmla="*/ 1456773 w 2756135"/>
              <a:gd name="connsiteY119" fmla="*/ 1390956 h 1573553"/>
              <a:gd name="connsiteX120" fmla="*/ 1471062 w 2756135"/>
              <a:gd name="connsiteY120" fmla="*/ 1429056 h 1573553"/>
              <a:gd name="connsiteX121" fmla="*/ 1440104 w 2756135"/>
              <a:gd name="connsiteY121" fmla="*/ 1443343 h 1573553"/>
              <a:gd name="connsiteX122" fmla="*/ 1413912 w 2756135"/>
              <a:gd name="connsiteY122" fmla="*/ 1457630 h 1573553"/>
              <a:gd name="connsiteX123" fmla="*/ 1397241 w 2756135"/>
              <a:gd name="connsiteY123" fmla="*/ 1450487 h 1573553"/>
              <a:gd name="connsiteX124" fmla="*/ 1351998 w 2756135"/>
              <a:gd name="connsiteY124" fmla="*/ 1388575 h 1573553"/>
              <a:gd name="connsiteX125" fmla="*/ 1306756 w 2756135"/>
              <a:gd name="connsiteY125" fmla="*/ 1355237 h 1573553"/>
              <a:gd name="connsiteX126" fmla="*/ 1328187 w 2756135"/>
              <a:gd name="connsiteY126" fmla="*/ 1338568 h 1573553"/>
              <a:gd name="connsiteX127" fmla="*/ 1349618 w 2756135"/>
              <a:gd name="connsiteY127" fmla="*/ 1298087 h 1573553"/>
              <a:gd name="connsiteX128" fmla="*/ 1335329 w 2756135"/>
              <a:gd name="connsiteY128" fmla="*/ 1286181 h 1573553"/>
              <a:gd name="connsiteX129" fmla="*/ 1297231 w 2756135"/>
              <a:gd name="connsiteY129" fmla="*/ 1288562 h 1573553"/>
              <a:gd name="connsiteX130" fmla="*/ 1221031 w 2756135"/>
              <a:gd name="connsiteY130" fmla="*/ 1245700 h 1573553"/>
              <a:gd name="connsiteX131" fmla="*/ 1178166 w 2756135"/>
              <a:gd name="connsiteY131" fmla="*/ 1226650 h 1573553"/>
              <a:gd name="connsiteX132" fmla="*/ 1168643 w 2756135"/>
              <a:gd name="connsiteY132" fmla="*/ 1226650 h 1573553"/>
              <a:gd name="connsiteX133" fmla="*/ 1156737 w 2756135"/>
              <a:gd name="connsiteY133" fmla="*/ 1162356 h 1573553"/>
              <a:gd name="connsiteX134" fmla="*/ 1168643 w 2756135"/>
              <a:gd name="connsiteY134" fmla="*/ 1098062 h 1573553"/>
              <a:gd name="connsiteX135" fmla="*/ 1137687 w 2756135"/>
              <a:gd name="connsiteY135" fmla="*/ 1064725 h 1573553"/>
              <a:gd name="connsiteX136" fmla="*/ 1085300 w 2756135"/>
              <a:gd name="connsiteY136" fmla="*/ 1040912 h 1573553"/>
              <a:gd name="connsiteX137" fmla="*/ 1111493 w 2756135"/>
              <a:gd name="connsiteY137" fmla="*/ 1017100 h 1573553"/>
              <a:gd name="connsiteX138" fmla="*/ 1156737 w 2756135"/>
              <a:gd name="connsiteY138" fmla="*/ 1021862 h 1573553"/>
              <a:gd name="connsiteX139" fmla="*/ 1151975 w 2756135"/>
              <a:gd name="connsiteY139" fmla="*/ 974237 h 1573553"/>
              <a:gd name="connsiteX140" fmla="*/ 1123400 w 2756135"/>
              <a:gd name="connsiteY140" fmla="*/ 969475 h 1573553"/>
              <a:gd name="connsiteX141" fmla="*/ 1128162 w 2756135"/>
              <a:gd name="connsiteY141" fmla="*/ 921850 h 1573553"/>
              <a:gd name="connsiteX142" fmla="*/ 1097206 w 2756135"/>
              <a:gd name="connsiteY142" fmla="*/ 907562 h 1573553"/>
              <a:gd name="connsiteX143" fmla="*/ 1099587 w 2756135"/>
              <a:gd name="connsiteY143" fmla="*/ 871843 h 1573553"/>
              <a:gd name="connsiteX144" fmla="*/ 1051962 w 2756135"/>
              <a:gd name="connsiteY144" fmla="*/ 857556 h 1573553"/>
              <a:gd name="connsiteX145" fmla="*/ 1032912 w 2756135"/>
              <a:gd name="connsiteY145" fmla="*/ 878987 h 1573553"/>
              <a:gd name="connsiteX146" fmla="*/ 1004335 w 2756135"/>
              <a:gd name="connsiteY146" fmla="*/ 881368 h 1573553"/>
              <a:gd name="connsiteX147" fmla="*/ 954331 w 2756135"/>
              <a:gd name="connsiteY147" fmla="*/ 886131 h 1573553"/>
              <a:gd name="connsiteX148" fmla="*/ 923375 w 2756135"/>
              <a:gd name="connsiteY148" fmla="*/ 907562 h 1573553"/>
              <a:gd name="connsiteX149" fmla="*/ 923375 w 2756135"/>
              <a:gd name="connsiteY149" fmla="*/ 876606 h 1573553"/>
              <a:gd name="connsiteX150" fmla="*/ 882893 w 2756135"/>
              <a:gd name="connsiteY150" fmla="*/ 871843 h 1573553"/>
              <a:gd name="connsiteX151" fmla="*/ 890035 w 2756135"/>
              <a:gd name="connsiteY151" fmla="*/ 893275 h 1573553"/>
              <a:gd name="connsiteX152" fmla="*/ 885275 w 2756135"/>
              <a:gd name="connsiteY152" fmla="*/ 912325 h 1573553"/>
              <a:gd name="connsiteX153" fmla="*/ 799550 w 2756135"/>
              <a:gd name="connsiteY153" fmla="*/ 859936 h 1573553"/>
              <a:gd name="connsiteX154" fmla="*/ 778118 w 2756135"/>
              <a:gd name="connsiteY154" fmla="*/ 826600 h 1573553"/>
              <a:gd name="connsiteX155" fmla="*/ 790025 w 2756135"/>
              <a:gd name="connsiteY155" fmla="*/ 786117 h 1573553"/>
              <a:gd name="connsiteX156" fmla="*/ 759068 w 2756135"/>
              <a:gd name="connsiteY156" fmla="*/ 781356 h 1573553"/>
              <a:gd name="connsiteX157" fmla="*/ 711443 w 2756135"/>
              <a:gd name="connsiteY157" fmla="*/ 795643 h 1573553"/>
              <a:gd name="connsiteX158" fmla="*/ 701918 w 2756135"/>
              <a:gd name="connsiteY158" fmla="*/ 809931 h 1573553"/>
              <a:gd name="connsiteX159" fmla="*/ 678106 w 2756135"/>
              <a:gd name="connsiteY159" fmla="*/ 826600 h 1573553"/>
              <a:gd name="connsiteX160" fmla="*/ 670962 w 2756135"/>
              <a:gd name="connsiteY160" fmla="*/ 843268 h 1573553"/>
              <a:gd name="connsiteX161" fmla="*/ 630481 w 2756135"/>
              <a:gd name="connsiteY161" fmla="*/ 876606 h 1573553"/>
              <a:gd name="connsiteX162" fmla="*/ 632860 w 2756135"/>
              <a:gd name="connsiteY162" fmla="*/ 898037 h 1573553"/>
              <a:gd name="connsiteX163" fmla="*/ 647150 w 2756135"/>
              <a:gd name="connsiteY163" fmla="*/ 917087 h 1573553"/>
              <a:gd name="connsiteX164" fmla="*/ 570950 w 2756135"/>
              <a:gd name="connsiteY164" fmla="*/ 902800 h 1573553"/>
              <a:gd name="connsiteX165" fmla="*/ 537612 w 2756135"/>
              <a:gd name="connsiteY165" fmla="*/ 907562 h 1573553"/>
              <a:gd name="connsiteX166" fmla="*/ 585235 w 2756135"/>
              <a:gd name="connsiteY166" fmla="*/ 938518 h 1573553"/>
              <a:gd name="connsiteX167" fmla="*/ 609050 w 2756135"/>
              <a:gd name="connsiteY167" fmla="*/ 950425 h 1573553"/>
              <a:gd name="connsiteX168" fmla="*/ 635243 w 2756135"/>
              <a:gd name="connsiteY168" fmla="*/ 1002812 h 1573553"/>
              <a:gd name="connsiteX169" fmla="*/ 568566 w 2756135"/>
              <a:gd name="connsiteY169" fmla="*/ 1019481 h 1573553"/>
              <a:gd name="connsiteX170" fmla="*/ 547137 w 2756135"/>
              <a:gd name="connsiteY170" fmla="*/ 1031387 h 1573553"/>
              <a:gd name="connsiteX171" fmla="*/ 523323 w 2756135"/>
              <a:gd name="connsiteY171" fmla="*/ 1002812 h 1573553"/>
              <a:gd name="connsiteX172" fmla="*/ 499510 w 2756135"/>
              <a:gd name="connsiteY172" fmla="*/ 971856 h 1573553"/>
              <a:gd name="connsiteX173" fmla="*/ 501891 w 2756135"/>
              <a:gd name="connsiteY173" fmla="*/ 933756 h 1573553"/>
              <a:gd name="connsiteX174" fmla="*/ 499510 w 2756135"/>
              <a:gd name="connsiteY174" fmla="*/ 914706 h 1573553"/>
              <a:gd name="connsiteX175" fmla="*/ 518560 w 2756135"/>
              <a:gd name="connsiteY175" fmla="*/ 881368 h 1573553"/>
              <a:gd name="connsiteX176" fmla="*/ 478080 w 2756135"/>
              <a:gd name="connsiteY176" fmla="*/ 890893 h 1573553"/>
              <a:gd name="connsiteX177" fmla="*/ 449504 w 2756135"/>
              <a:gd name="connsiteY177" fmla="*/ 952806 h 1573553"/>
              <a:gd name="connsiteX178" fmla="*/ 442360 w 2756135"/>
              <a:gd name="connsiteY178" fmla="*/ 976618 h 1573553"/>
              <a:gd name="connsiteX179" fmla="*/ 411404 w 2756135"/>
              <a:gd name="connsiteY179" fmla="*/ 993287 h 1573553"/>
              <a:gd name="connsiteX180" fmla="*/ 363779 w 2756135"/>
              <a:gd name="connsiteY180" fmla="*/ 990906 h 1573553"/>
              <a:gd name="connsiteX181" fmla="*/ 356635 w 2756135"/>
              <a:gd name="connsiteY181" fmla="*/ 1007575 h 1573553"/>
              <a:gd name="connsiteX182" fmla="*/ 356635 w 2756135"/>
              <a:gd name="connsiteY182" fmla="*/ 1055200 h 1573553"/>
              <a:gd name="connsiteX183" fmla="*/ 297104 w 2756135"/>
              <a:gd name="connsiteY183" fmla="*/ 1059962 h 1573553"/>
              <a:gd name="connsiteX184" fmla="*/ 235191 w 2756135"/>
              <a:gd name="connsiteY184" fmla="*/ 1093300 h 1573553"/>
              <a:gd name="connsiteX185" fmla="*/ 237573 w 2756135"/>
              <a:gd name="connsiteY185" fmla="*/ 1121875 h 1573553"/>
              <a:gd name="connsiteX186" fmla="*/ 185186 w 2756135"/>
              <a:gd name="connsiteY186" fmla="*/ 1109968 h 1573553"/>
              <a:gd name="connsiteX187" fmla="*/ 151848 w 2756135"/>
              <a:gd name="connsiteY187" fmla="*/ 1117112 h 1573553"/>
              <a:gd name="connsiteX188" fmla="*/ 106604 w 2756135"/>
              <a:gd name="connsiteY188" fmla="*/ 1098062 h 1573553"/>
              <a:gd name="connsiteX189" fmla="*/ 89936 w 2756135"/>
              <a:gd name="connsiteY189" fmla="*/ 1098062 h 1573553"/>
              <a:gd name="connsiteX190" fmla="*/ 6592 w 2756135"/>
              <a:gd name="connsiteY190" fmla="*/ 1121875 h 1573553"/>
              <a:gd name="connsiteX191" fmla="*/ 8974 w 2756135"/>
              <a:gd name="connsiteY191" fmla="*/ 1074250 h 1573553"/>
              <a:gd name="connsiteX192" fmla="*/ 9816 w 2756135"/>
              <a:gd name="connsiteY192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28298 w 2756135"/>
              <a:gd name="connsiteY92" fmla="*/ 217000 h 1573553"/>
              <a:gd name="connsiteX93" fmla="*/ 2287829 w 2756135"/>
              <a:gd name="connsiteY93" fmla="*/ 212237 h 1573553"/>
              <a:gd name="connsiteX94" fmla="*/ 2333075 w 2756135"/>
              <a:gd name="connsiteY94" fmla="*/ 257480 h 1573553"/>
              <a:gd name="connsiteX95" fmla="*/ 2383079 w 2756135"/>
              <a:gd name="connsiteY95" fmla="*/ 243193 h 1573553"/>
              <a:gd name="connsiteX96" fmla="*/ 2468804 w 2756135"/>
              <a:gd name="connsiteY96" fmla="*/ 169375 h 1573553"/>
              <a:gd name="connsiteX97" fmla="*/ 2735505 w 2756135"/>
              <a:gd name="connsiteY97" fmla="*/ 205092 h 1573553"/>
              <a:gd name="connsiteX98" fmla="*/ 2698276 w 2756135"/>
              <a:gd name="connsiteY98" fmla="*/ 559163 h 1573553"/>
              <a:gd name="connsiteX99" fmla="*/ 2630731 w 2756135"/>
              <a:gd name="connsiteY99" fmla="*/ 967092 h 1573553"/>
              <a:gd name="connsiteX100" fmla="*/ 2461662 w 2756135"/>
              <a:gd name="connsiteY100" fmla="*/ 869462 h 1573553"/>
              <a:gd name="connsiteX101" fmla="*/ 2297356 w 2756135"/>
              <a:gd name="connsiteY101" fmla="*/ 926612 h 1573553"/>
              <a:gd name="connsiteX102" fmla="*/ 2275925 w 2756135"/>
              <a:gd name="connsiteY102" fmla="*/ 1062342 h 1573553"/>
              <a:gd name="connsiteX103" fmla="*/ 2042562 w 2756135"/>
              <a:gd name="connsiteY103" fmla="*/ 1148067 h 1573553"/>
              <a:gd name="connsiteX104" fmla="*/ 2021131 w 2756135"/>
              <a:gd name="connsiteY104" fmla="*/ 1238556 h 1573553"/>
              <a:gd name="connsiteX105" fmla="*/ 1954456 w 2756135"/>
              <a:gd name="connsiteY105" fmla="*/ 1309993 h 1573553"/>
              <a:gd name="connsiteX106" fmla="*/ 2013987 w 2756135"/>
              <a:gd name="connsiteY106" fmla="*/ 1350474 h 1573553"/>
              <a:gd name="connsiteX107" fmla="*/ 1921118 w 2756135"/>
              <a:gd name="connsiteY107" fmla="*/ 1450487 h 1573553"/>
              <a:gd name="connsiteX108" fmla="*/ 1899687 w 2756135"/>
              <a:gd name="connsiteY108" fmla="*/ 1533831 h 1573553"/>
              <a:gd name="connsiteX109" fmla="*/ 1808865 w 2756135"/>
              <a:gd name="connsiteY109" fmla="*/ 1573012 h 1573553"/>
              <a:gd name="connsiteX110" fmla="*/ 1728235 w 2756135"/>
              <a:gd name="connsiteY110" fmla="*/ 1557643 h 1573553"/>
              <a:gd name="connsiteX111" fmla="*/ 1702041 w 2756135"/>
              <a:gd name="connsiteY111" fmla="*/ 1571931 h 1573553"/>
              <a:gd name="connsiteX112" fmla="*/ 1647275 w 2756135"/>
              <a:gd name="connsiteY112" fmla="*/ 1543356 h 1573553"/>
              <a:gd name="connsiteX113" fmla="*/ 1606791 w 2756135"/>
              <a:gd name="connsiteY113" fmla="*/ 1507637 h 1573553"/>
              <a:gd name="connsiteX114" fmla="*/ 1563931 w 2756135"/>
              <a:gd name="connsiteY114" fmla="*/ 1479061 h 1573553"/>
              <a:gd name="connsiteX115" fmla="*/ 1592504 w 2756135"/>
              <a:gd name="connsiteY115" fmla="*/ 1455250 h 1573553"/>
              <a:gd name="connsiteX116" fmla="*/ 1580598 w 2756135"/>
              <a:gd name="connsiteY116" fmla="*/ 1438581 h 1573553"/>
              <a:gd name="connsiteX117" fmla="*/ 1518685 w 2756135"/>
              <a:gd name="connsiteY117" fmla="*/ 1426675 h 1573553"/>
              <a:gd name="connsiteX118" fmla="*/ 1499635 w 2756135"/>
              <a:gd name="connsiteY118" fmla="*/ 1402862 h 1573553"/>
              <a:gd name="connsiteX119" fmla="*/ 1461537 w 2756135"/>
              <a:gd name="connsiteY119" fmla="*/ 1379050 h 1573553"/>
              <a:gd name="connsiteX120" fmla="*/ 1456773 w 2756135"/>
              <a:gd name="connsiteY120" fmla="*/ 1390956 h 1573553"/>
              <a:gd name="connsiteX121" fmla="*/ 1471062 w 2756135"/>
              <a:gd name="connsiteY121" fmla="*/ 1429056 h 1573553"/>
              <a:gd name="connsiteX122" fmla="*/ 1440104 w 2756135"/>
              <a:gd name="connsiteY122" fmla="*/ 1443343 h 1573553"/>
              <a:gd name="connsiteX123" fmla="*/ 1413912 w 2756135"/>
              <a:gd name="connsiteY123" fmla="*/ 1457630 h 1573553"/>
              <a:gd name="connsiteX124" fmla="*/ 1397241 w 2756135"/>
              <a:gd name="connsiteY124" fmla="*/ 1450487 h 1573553"/>
              <a:gd name="connsiteX125" fmla="*/ 1351998 w 2756135"/>
              <a:gd name="connsiteY125" fmla="*/ 1388575 h 1573553"/>
              <a:gd name="connsiteX126" fmla="*/ 1306756 w 2756135"/>
              <a:gd name="connsiteY126" fmla="*/ 1355237 h 1573553"/>
              <a:gd name="connsiteX127" fmla="*/ 1328187 w 2756135"/>
              <a:gd name="connsiteY127" fmla="*/ 1338568 h 1573553"/>
              <a:gd name="connsiteX128" fmla="*/ 1349618 w 2756135"/>
              <a:gd name="connsiteY128" fmla="*/ 1298087 h 1573553"/>
              <a:gd name="connsiteX129" fmla="*/ 1335329 w 2756135"/>
              <a:gd name="connsiteY129" fmla="*/ 1286181 h 1573553"/>
              <a:gd name="connsiteX130" fmla="*/ 1297231 w 2756135"/>
              <a:gd name="connsiteY130" fmla="*/ 1288562 h 1573553"/>
              <a:gd name="connsiteX131" fmla="*/ 1221031 w 2756135"/>
              <a:gd name="connsiteY131" fmla="*/ 1245700 h 1573553"/>
              <a:gd name="connsiteX132" fmla="*/ 1178166 w 2756135"/>
              <a:gd name="connsiteY132" fmla="*/ 1226650 h 1573553"/>
              <a:gd name="connsiteX133" fmla="*/ 1168643 w 2756135"/>
              <a:gd name="connsiteY133" fmla="*/ 1226650 h 1573553"/>
              <a:gd name="connsiteX134" fmla="*/ 1156737 w 2756135"/>
              <a:gd name="connsiteY134" fmla="*/ 1162356 h 1573553"/>
              <a:gd name="connsiteX135" fmla="*/ 1168643 w 2756135"/>
              <a:gd name="connsiteY135" fmla="*/ 1098062 h 1573553"/>
              <a:gd name="connsiteX136" fmla="*/ 1137687 w 2756135"/>
              <a:gd name="connsiteY136" fmla="*/ 1064725 h 1573553"/>
              <a:gd name="connsiteX137" fmla="*/ 1085300 w 2756135"/>
              <a:gd name="connsiteY137" fmla="*/ 1040912 h 1573553"/>
              <a:gd name="connsiteX138" fmla="*/ 1111493 w 2756135"/>
              <a:gd name="connsiteY138" fmla="*/ 1017100 h 1573553"/>
              <a:gd name="connsiteX139" fmla="*/ 1156737 w 2756135"/>
              <a:gd name="connsiteY139" fmla="*/ 1021862 h 1573553"/>
              <a:gd name="connsiteX140" fmla="*/ 1151975 w 2756135"/>
              <a:gd name="connsiteY140" fmla="*/ 974237 h 1573553"/>
              <a:gd name="connsiteX141" fmla="*/ 1123400 w 2756135"/>
              <a:gd name="connsiteY141" fmla="*/ 969475 h 1573553"/>
              <a:gd name="connsiteX142" fmla="*/ 1128162 w 2756135"/>
              <a:gd name="connsiteY142" fmla="*/ 921850 h 1573553"/>
              <a:gd name="connsiteX143" fmla="*/ 1097206 w 2756135"/>
              <a:gd name="connsiteY143" fmla="*/ 907562 h 1573553"/>
              <a:gd name="connsiteX144" fmla="*/ 1099587 w 2756135"/>
              <a:gd name="connsiteY144" fmla="*/ 871843 h 1573553"/>
              <a:gd name="connsiteX145" fmla="*/ 1051962 w 2756135"/>
              <a:gd name="connsiteY145" fmla="*/ 857556 h 1573553"/>
              <a:gd name="connsiteX146" fmla="*/ 1032912 w 2756135"/>
              <a:gd name="connsiteY146" fmla="*/ 878987 h 1573553"/>
              <a:gd name="connsiteX147" fmla="*/ 1004335 w 2756135"/>
              <a:gd name="connsiteY147" fmla="*/ 881368 h 1573553"/>
              <a:gd name="connsiteX148" fmla="*/ 954331 w 2756135"/>
              <a:gd name="connsiteY148" fmla="*/ 886131 h 1573553"/>
              <a:gd name="connsiteX149" fmla="*/ 923375 w 2756135"/>
              <a:gd name="connsiteY149" fmla="*/ 907562 h 1573553"/>
              <a:gd name="connsiteX150" fmla="*/ 923375 w 2756135"/>
              <a:gd name="connsiteY150" fmla="*/ 876606 h 1573553"/>
              <a:gd name="connsiteX151" fmla="*/ 882893 w 2756135"/>
              <a:gd name="connsiteY151" fmla="*/ 871843 h 1573553"/>
              <a:gd name="connsiteX152" fmla="*/ 890035 w 2756135"/>
              <a:gd name="connsiteY152" fmla="*/ 893275 h 1573553"/>
              <a:gd name="connsiteX153" fmla="*/ 885275 w 2756135"/>
              <a:gd name="connsiteY153" fmla="*/ 912325 h 1573553"/>
              <a:gd name="connsiteX154" fmla="*/ 799550 w 2756135"/>
              <a:gd name="connsiteY154" fmla="*/ 859936 h 1573553"/>
              <a:gd name="connsiteX155" fmla="*/ 778118 w 2756135"/>
              <a:gd name="connsiteY155" fmla="*/ 826600 h 1573553"/>
              <a:gd name="connsiteX156" fmla="*/ 790025 w 2756135"/>
              <a:gd name="connsiteY156" fmla="*/ 786117 h 1573553"/>
              <a:gd name="connsiteX157" fmla="*/ 759068 w 2756135"/>
              <a:gd name="connsiteY157" fmla="*/ 781356 h 1573553"/>
              <a:gd name="connsiteX158" fmla="*/ 711443 w 2756135"/>
              <a:gd name="connsiteY158" fmla="*/ 795643 h 1573553"/>
              <a:gd name="connsiteX159" fmla="*/ 701918 w 2756135"/>
              <a:gd name="connsiteY159" fmla="*/ 809931 h 1573553"/>
              <a:gd name="connsiteX160" fmla="*/ 678106 w 2756135"/>
              <a:gd name="connsiteY160" fmla="*/ 826600 h 1573553"/>
              <a:gd name="connsiteX161" fmla="*/ 670962 w 2756135"/>
              <a:gd name="connsiteY161" fmla="*/ 843268 h 1573553"/>
              <a:gd name="connsiteX162" fmla="*/ 630481 w 2756135"/>
              <a:gd name="connsiteY162" fmla="*/ 876606 h 1573553"/>
              <a:gd name="connsiteX163" fmla="*/ 632860 w 2756135"/>
              <a:gd name="connsiteY163" fmla="*/ 898037 h 1573553"/>
              <a:gd name="connsiteX164" fmla="*/ 647150 w 2756135"/>
              <a:gd name="connsiteY164" fmla="*/ 917087 h 1573553"/>
              <a:gd name="connsiteX165" fmla="*/ 570950 w 2756135"/>
              <a:gd name="connsiteY165" fmla="*/ 902800 h 1573553"/>
              <a:gd name="connsiteX166" fmla="*/ 537612 w 2756135"/>
              <a:gd name="connsiteY166" fmla="*/ 907562 h 1573553"/>
              <a:gd name="connsiteX167" fmla="*/ 585235 w 2756135"/>
              <a:gd name="connsiteY167" fmla="*/ 938518 h 1573553"/>
              <a:gd name="connsiteX168" fmla="*/ 609050 w 2756135"/>
              <a:gd name="connsiteY168" fmla="*/ 950425 h 1573553"/>
              <a:gd name="connsiteX169" fmla="*/ 635243 w 2756135"/>
              <a:gd name="connsiteY169" fmla="*/ 1002812 h 1573553"/>
              <a:gd name="connsiteX170" fmla="*/ 568566 w 2756135"/>
              <a:gd name="connsiteY170" fmla="*/ 1019481 h 1573553"/>
              <a:gd name="connsiteX171" fmla="*/ 547137 w 2756135"/>
              <a:gd name="connsiteY171" fmla="*/ 1031387 h 1573553"/>
              <a:gd name="connsiteX172" fmla="*/ 523323 w 2756135"/>
              <a:gd name="connsiteY172" fmla="*/ 1002812 h 1573553"/>
              <a:gd name="connsiteX173" fmla="*/ 499510 w 2756135"/>
              <a:gd name="connsiteY173" fmla="*/ 971856 h 1573553"/>
              <a:gd name="connsiteX174" fmla="*/ 501891 w 2756135"/>
              <a:gd name="connsiteY174" fmla="*/ 933756 h 1573553"/>
              <a:gd name="connsiteX175" fmla="*/ 499510 w 2756135"/>
              <a:gd name="connsiteY175" fmla="*/ 914706 h 1573553"/>
              <a:gd name="connsiteX176" fmla="*/ 518560 w 2756135"/>
              <a:gd name="connsiteY176" fmla="*/ 881368 h 1573553"/>
              <a:gd name="connsiteX177" fmla="*/ 478080 w 2756135"/>
              <a:gd name="connsiteY177" fmla="*/ 890893 h 1573553"/>
              <a:gd name="connsiteX178" fmla="*/ 449504 w 2756135"/>
              <a:gd name="connsiteY178" fmla="*/ 952806 h 1573553"/>
              <a:gd name="connsiteX179" fmla="*/ 442360 w 2756135"/>
              <a:gd name="connsiteY179" fmla="*/ 976618 h 1573553"/>
              <a:gd name="connsiteX180" fmla="*/ 411404 w 2756135"/>
              <a:gd name="connsiteY180" fmla="*/ 993287 h 1573553"/>
              <a:gd name="connsiteX181" fmla="*/ 363779 w 2756135"/>
              <a:gd name="connsiteY181" fmla="*/ 990906 h 1573553"/>
              <a:gd name="connsiteX182" fmla="*/ 356635 w 2756135"/>
              <a:gd name="connsiteY182" fmla="*/ 1007575 h 1573553"/>
              <a:gd name="connsiteX183" fmla="*/ 356635 w 2756135"/>
              <a:gd name="connsiteY183" fmla="*/ 1055200 h 1573553"/>
              <a:gd name="connsiteX184" fmla="*/ 297104 w 2756135"/>
              <a:gd name="connsiteY184" fmla="*/ 1059962 h 1573553"/>
              <a:gd name="connsiteX185" fmla="*/ 235191 w 2756135"/>
              <a:gd name="connsiteY185" fmla="*/ 1093300 h 1573553"/>
              <a:gd name="connsiteX186" fmla="*/ 237573 w 2756135"/>
              <a:gd name="connsiteY186" fmla="*/ 1121875 h 1573553"/>
              <a:gd name="connsiteX187" fmla="*/ 185186 w 2756135"/>
              <a:gd name="connsiteY187" fmla="*/ 1109968 h 1573553"/>
              <a:gd name="connsiteX188" fmla="*/ 151848 w 2756135"/>
              <a:gd name="connsiteY188" fmla="*/ 1117112 h 1573553"/>
              <a:gd name="connsiteX189" fmla="*/ 106604 w 2756135"/>
              <a:gd name="connsiteY189" fmla="*/ 1098062 h 1573553"/>
              <a:gd name="connsiteX190" fmla="*/ 89936 w 2756135"/>
              <a:gd name="connsiteY190" fmla="*/ 1098062 h 1573553"/>
              <a:gd name="connsiteX191" fmla="*/ 6592 w 2756135"/>
              <a:gd name="connsiteY191" fmla="*/ 1121875 h 1573553"/>
              <a:gd name="connsiteX192" fmla="*/ 8974 w 2756135"/>
              <a:gd name="connsiteY192" fmla="*/ 1074250 h 1573553"/>
              <a:gd name="connsiteX193" fmla="*/ 9816 w 2756135"/>
              <a:gd name="connsiteY193" fmla="*/ 1047319 h 1573553"/>
              <a:gd name="connsiteX0" fmla="*/ 9816 w 2749455"/>
              <a:gd name="connsiteY0" fmla="*/ 1047319 h 1573553"/>
              <a:gd name="connsiteX1" fmla="*/ 32785 w 2749455"/>
              <a:gd name="connsiteY1" fmla="*/ 979000 h 1573553"/>
              <a:gd name="connsiteX2" fmla="*/ 70885 w 2749455"/>
              <a:gd name="connsiteY2" fmla="*/ 964712 h 1573553"/>
              <a:gd name="connsiteX3" fmla="*/ 73266 w 2749455"/>
              <a:gd name="connsiteY3" fmla="*/ 998050 h 1573553"/>
              <a:gd name="connsiteX4" fmla="*/ 101841 w 2749455"/>
              <a:gd name="connsiteY4" fmla="*/ 1009956 h 1573553"/>
              <a:gd name="connsiteX5" fmla="*/ 94698 w 2749455"/>
              <a:gd name="connsiteY5" fmla="*/ 945662 h 1573553"/>
              <a:gd name="connsiteX6" fmla="*/ 106604 w 2749455"/>
              <a:gd name="connsiteY6" fmla="*/ 907562 h 1573553"/>
              <a:gd name="connsiteX7" fmla="*/ 135179 w 2749455"/>
              <a:gd name="connsiteY7" fmla="*/ 881368 h 1573553"/>
              <a:gd name="connsiteX8" fmla="*/ 158993 w 2749455"/>
              <a:gd name="connsiteY8" fmla="*/ 836124 h 1573553"/>
              <a:gd name="connsiteX9" fmla="*/ 154229 w 2749455"/>
              <a:gd name="connsiteY9" fmla="*/ 778975 h 1573553"/>
              <a:gd name="connsiteX10" fmla="*/ 137560 w 2749455"/>
              <a:gd name="connsiteY10" fmla="*/ 745637 h 1573553"/>
              <a:gd name="connsiteX11" fmla="*/ 147085 w 2749455"/>
              <a:gd name="connsiteY11" fmla="*/ 707537 h 1573553"/>
              <a:gd name="connsiteX12" fmla="*/ 132798 w 2749455"/>
              <a:gd name="connsiteY12" fmla="*/ 686106 h 1573553"/>
              <a:gd name="connsiteX13" fmla="*/ 147085 w 2749455"/>
              <a:gd name="connsiteY13" fmla="*/ 657531 h 1573553"/>
              <a:gd name="connsiteX14" fmla="*/ 99460 w 2749455"/>
              <a:gd name="connsiteY14" fmla="*/ 686106 h 1573553"/>
              <a:gd name="connsiteX15" fmla="*/ 104225 w 2749455"/>
              <a:gd name="connsiteY15" fmla="*/ 657530 h 1573553"/>
              <a:gd name="connsiteX16" fmla="*/ 139941 w 2749455"/>
              <a:gd name="connsiteY16" fmla="*/ 607525 h 1573553"/>
              <a:gd name="connsiteX17" fmla="*/ 166137 w 2749455"/>
              <a:gd name="connsiteY17" fmla="*/ 590855 h 1573553"/>
              <a:gd name="connsiteX18" fmla="*/ 163754 w 2749455"/>
              <a:gd name="connsiteY18" fmla="*/ 507512 h 1573553"/>
              <a:gd name="connsiteX19" fmla="*/ 94698 w 2749455"/>
              <a:gd name="connsiteY19" fmla="*/ 400355 h 1573553"/>
              <a:gd name="connsiteX20" fmla="*/ 113748 w 2749455"/>
              <a:gd name="connsiteY20" fmla="*/ 307487 h 1573553"/>
              <a:gd name="connsiteX21" fmla="*/ 120891 w 2749455"/>
              <a:gd name="connsiteY21" fmla="*/ 255100 h 1573553"/>
              <a:gd name="connsiteX22" fmla="*/ 144706 w 2749455"/>
              <a:gd name="connsiteY22" fmla="*/ 224142 h 1573553"/>
              <a:gd name="connsiteX23" fmla="*/ 232810 w 2749455"/>
              <a:gd name="connsiteY23" fmla="*/ 247956 h 1573553"/>
              <a:gd name="connsiteX24" fmla="*/ 280435 w 2749455"/>
              <a:gd name="connsiteY24" fmla="*/ 293200 h 1573553"/>
              <a:gd name="connsiteX25" fmla="*/ 292341 w 2749455"/>
              <a:gd name="connsiteY25" fmla="*/ 321775 h 1573553"/>
              <a:gd name="connsiteX26" fmla="*/ 328062 w 2749455"/>
              <a:gd name="connsiteY26" fmla="*/ 364636 h 1573553"/>
              <a:gd name="connsiteX27" fmla="*/ 356635 w 2749455"/>
              <a:gd name="connsiteY27" fmla="*/ 359875 h 1573553"/>
              <a:gd name="connsiteX28" fmla="*/ 363779 w 2749455"/>
              <a:gd name="connsiteY28" fmla="*/ 333681 h 1573553"/>
              <a:gd name="connsiteX29" fmla="*/ 404260 w 2749455"/>
              <a:gd name="connsiteY29" fmla="*/ 336062 h 1573553"/>
              <a:gd name="connsiteX30" fmla="*/ 451885 w 2749455"/>
              <a:gd name="connsiteY30" fmla="*/ 312249 h 1573553"/>
              <a:gd name="connsiteX31" fmla="*/ 475698 w 2749455"/>
              <a:gd name="connsiteY31" fmla="*/ 257481 h 1573553"/>
              <a:gd name="connsiteX32" fmla="*/ 501893 w 2749455"/>
              <a:gd name="connsiteY32" fmla="*/ 250336 h 1573553"/>
              <a:gd name="connsiteX33" fmla="*/ 513798 w 2749455"/>
              <a:gd name="connsiteY33" fmla="*/ 267006 h 1573553"/>
              <a:gd name="connsiteX34" fmla="*/ 501891 w 2749455"/>
              <a:gd name="connsiteY34" fmla="*/ 312250 h 1573553"/>
              <a:gd name="connsiteX35" fmla="*/ 516179 w 2749455"/>
              <a:gd name="connsiteY35" fmla="*/ 359875 h 1573553"/>
              <a:gd name="connsiteX36" fmla="*/ 463791 w 2749455"/>
              <a:gd name="connsiteY36" fmla="*/ 424168 h 1573553"/>
              <a:gd name="connsiteX37" fmla="*/ 566185 w 2749455"/>
              <a:gd name="connsiteY37" fmla="*/ 517037 h 1573553"/>
              <a:gd name="connsiteX38" fmla="*/ 623337 w 2749455"/>
              <a:gd name="connsiteY38" fmla="*/ 495605 h 1573553"/>
              <a:gd name="connsiteX39" fmla="*/ 675723 w 2749455"/>
              <a:gd name="connsiteY39" fmla="*/ 481318 h 1573553"/>
              <a:gd name="connsiteX40" fmla="*/ 701916 w 2749455"/>
              <a:gd name="connsiteY40" fmla="*/ 483700 h 1573553"/>
              <a:gd name="connsiteX41" fmla="*/ 697154 w 2749455"/>
              <a:gd name="connsiteY41" fmla="*/ 476556 h 1573553"/>
              <a:gd name="connsiteX42" fmla="*/ 775735 w 2749455"/>
              <a:gd name="connsiteY42" fmla="*/ 524181 h 1573553"/>
              <a:gd name="connsiteX43" fmla="*/ 820979 w 2749455"/>
              <a:gd name="connsiteY43" fmla="*/ 547993 h 1573553"/>
              <a:gd name="connsiteX44" fmla="*/ 887656 w 2749455"/>
              <a:gd name="connsiteY44" fmla="*/ 562280 h 1573553"/>
              <a:gd name="connsiteX45" fmla="*/ 932898 w 2749455"/>
              <a:gd name="connsiteY45" fmla="*/ 478937 h 1573553"/>
              <a:gd name="connsiteX46" fmla="*/ 961473 w 2749455"/>
              <a:gd name="connsiteY46" fmla="*/ 455125 h 1573553"/>
              <a:gd name="connsiteX47" fmla="*/ 963857 w 2749455"/>
              <a:gd name="connsiteY47" fmla="*/ 426549 h 1573553"/>
              <a:gd name="connsiteX48" fmla="*/ 892416 w 2749455"/>
              <a:gd name="connsiteY48" fmla="*/ 412262 h 1573553"/>
              <a:gd name="connsiteX49" fmla="*/ 863843 w 2749455"/>
              <a:gd name="connsiteY49" fmla="*/ 417024 h 1573553"/>
              <a:gd name="connsiteX50" fmla="*/ 828123 w 2749455"/>
              <a:gd name="connsiteY50" fmla="*/ 383687 h 1573553"/>
              <a:gd name="connsiteX51" fmla="*/ 851937 w 2749455"/>
              <a:gd name="connsiteY51" fmla="*/ 357491 h 1573553"/>
              <a:gd name="connsiteX52" fmla="*/ 913848 w 2749455"/>
              <a:gd name="connsiteY52" fmla="*/ 343206 h 1573553"/>
              <a:gd name="connsiteX53" fmla="*/ 959091 w 2749455"/>
              <a:gd name="connsiteY53" fmla="*/ 357493 h 1573553"/>
              <a:gd name="connsiteX54" fmla="*/ 970998 w 2749455"/>
              <a:gd name="connsiteY54" fmla="*/ 376543 h 1573553"/>
              <a:gd name="connsiteX55" fmla="*/ 1090060 w 2749455"/>
              <a:gd name="connsiteY55" fmla="*/ 436075 h 1573553"/>
              <a:gd name="connsiteX56" fmla="*/ 1113873 w 2749455"/>
              <a:gd name="connsiteY56" fmla="*/ 500368 h 1573553"/>
              <a:gd name="connsiteX57" fmla="*/ 1135304 w 2749455"/>
              <a:gd name="connsiteY57" fmla="*/ 512275 h 1573553"/>
              <a:gd name="connsiteX58" fmla="*/ 1132923 w 2749455"/>
              <a:gd name="connsiteY58" fmla="*/ 421787 h 1573553"/>
              <a:gd name="connsiteX59" fmla="*/ 1154354 w 2749455"/>
              <a:gd name="connsiteY59" fmla="*/ 383687 h 1573553"/>
              <a:gd name="connsiteX60" fmla="*/ 1173404 w 2749455"/>
              <a:gd name="connsiteY60" fmla="*/ 386068 h 1573553"/>
              <a:gd name="connsiteX61" fmla="*/ 1173404 w 2749455"/>
              <a:gd name="connsiteY61" fmla="*/ 347968 h 1573553"/>
              <a:gd name="connsiteX62" fmla="*/ 1185312 w 2749455"/>
              <a:gd name="connsiteY62" fmla="*/ 340823 h 1573553"/>
              <a:gd name="connsiteX63" fmla="*/ 1242460 w 2749455"/>
              <a:gd name="connsiteY63" fmla="*/ 343206 h 1573553"/>
              <a:gd name="connsiteX64" fmla="*/ 1342473 w 2749455"/>
              <a:gd name="connsiteY64" fmla="*/ 317012 h 1573553"/>
              <a:gd name="connsiteX65" fmla="*/ 1413910 w 2749455"/>
              <a:gd name="connsiteY65" fmla="*/ 305106 h 1573553"/>
              <a:gd name="connsiteX66" fmla="*/ 1499302 w 2749455"/>
              <a:gd name="connsiteY66" fmla="*/ 250164 h 1573553"/>
              <a:gd name="connsiteX67" fmla="*/ 1571073 w 2749455"/>
              <a:gd name="connsiteY67" fmla="*/ 221762 h 1573553"/>
              <a:gd name="connsiteX68" fmla="*/ 1640131 w 2749455"/>
              <a:gd name="connsiteY68" fmla="*/ 188423 h 1573553"/>
              <a:gd name="connsiteX69" fmla="*/ 1711566 w 2749455"/>
              <a:gd name="connsiteY69" fmla="*/ 195568 h 1573553"/>
              <a:gd name="connsiteX70" fmla="*/ 1763954 w 2749455"/>
              <a:gd name="connsiteY70" fmla="*/ 174137 h 1573553"/>
              <a:gd name="connsiteX71" fmla="*/ 1794912 w 2749455"/>
              <a:gd name="connsiteY71" fmla="*/ 183660 h 1573553"/>
              <a:gd name="connsiteX72" fmla="*/ 1868729 w 2749455"/>
              <a:gd name="connsiteY72" fmla="*/ 233668 h 1573553"/>
              <a:gd name="connsiteX73" fmla="*/ 1806816 w 2749455"/>
              <a:gd name="connsiteY73" fmla="*/ 209856 h 1573553"/>
              <a:gd name="connsiteX74" fmla="*/ 1828248 w 2749455"/>
              <a:gd name="connsiteY74" fmla="*/ 281293 h 1573553"/>
              <a:gd name="connsiteX75" fmla="*/ 1866350 w 2749455"/>
              <a:gd name="connsiteY75" fmla="*/ 309866 h 1573553"/>
              <a:gd name="connsiteX76" fmla="*/ 1961598 w 2749455"/>
              <a:gd name="connsiteY76" fmla="*/ 314631 h 1573553"/>
              <a:gd name="connsiteX77" fmla="*/ 2028275 w 2749455"/>
              <a:gd name="connsiteY77" fmla="*/ 271766 h 1573553"/>
              <a:gd name="connsiteX78" fmla="*/ 2025891 w 2749455"/>
              <a:gd name="connsiteY78" fmla="*/ 293200 h 1573553"/>
              <a:gd name="connsiteX79" fmla="*/ 1990173 w 2749455"/>
              <a:gd name="connsiteY79" fmla="*/ 321775 h 1573553"/>
              <a:gd name="connsiteX80" fmla="*/ 1916354 w 2749455"/>
              <a:gd name="connsiteY80" fmla="*/ 338443 h 1573553"/>
              <a:gd name="connsiteX81" fmla="*/ 1923500 w 2749455"/>
              <a:gd name="connsiteY81" fmla="*/ 367017 h 1573553"/>
              <a:gd name="connsiteX82" fmla="*/ 2047325 w 2749455"/>
              <a:gd name="connsiteY82" fmla="*/ 331298 h 1573553"/>
              <a:gd name="connsiteX83" fmla="*/ 2099710 w 2749455"/>
              <a:gd name="connsiteY83" fmla="*/ 295581 h 1573553"/>
              <a:gd name="connsiteX84" fmla="*/ 2142574 w 2749455"/>
              <a:gd name="connsiteY84" fmla="*/ 271766 h 1573553"/>
              <a:gd name="connsiteX85" fmla="*/ 2066375 w 2749455"/>
              <a:gd name="connsiteY85" fmla="*/ 264623 h 1573553"/>
              <a:gd name="connsiteX86" fmla="*/ 2066375 w 2749455"/>
              <a:gd name="connsiteY86" fmla="*/ 202710 h 1573553"/>
              <a:gd name="connsiteX87" fmla="*/ 2116380 w 2749455"/>
              <a:gd name="connsiteY87" fmla="*/ 202710 h 1573553"/>
              <a:gd name="connsiteX88" fmla="*/ 2223536 w 2749455"/>
              <a:gd name="connsiteY88" fmla="*/ 97935 h 1573553"/>
              <a:gd name="connsiteX89" fmla="*/ 2273542 w 2749455"/>
              <a:gd name="connsiteY89" fmla="*/ 305 h 1573553"/>
              <a:gd name="connsiteX90" fmla="*/ 2237824 w 2749455"/>
              <a:gd name="connsiteY90" fmla="*/ 114604 h 1573553"/>
              <a:gd name="connsiteX91" fmla="*/ 2164006 w 2749455"/>
              <a:gd name="connsiteY91" fmla="*/ 193186 h 1573553"/>
              <a:gd name="connsiteX92" fmla="*/ 2228298 w 2749455"/>
              <a:gd name="connsiteY92" fmla="*/ 217000 h 1573553"/>
              <a:gd name="connsiteX93" fmla="*/ 2287829 w 2749455"/>
              <a:gd name="connsiteY93" fmla="*/ 212237 h 1573553"/>
              <a:gd name="connsiteX94" fmla="*/ 2333075 w 2749455"/>
              <a:gd name="connsiteY94" fmla="*/ 257480 h 1573553"/>
              <a:gd name="connsiteX95" fmla="*/ 2383079 w 2749455"/>
              <a:gd name="connsiteY95" fmla="*/ 243193 h 1573553"/>
              <a:gd name="connsiteX96" fmla="*/ 2468804 w 2749455"/>
              <a:gd name="connsiteY96" fmla="*/ 169375 h 1573553"/>
              <a:gd name="connsiteX97" fmla="*/ 2573579 w 2749455"/>
              <a:gd name="connsiteY97" fmla="*/ 152706 h 1573553"/>
              <a:gd name="connsiteX98" fmla="*/ 2735505 w 2749455"/>
              <a:gd name="connsiteY98" fmla="*/ 205092 h 1573553"/>
              <a:gd name="connsiteX99" fmla="*/ 2698276 w 2749455"/>
              <a:gd name="connsiteY99" fmla="*/ 559163 h 1573553"/>
              <a:gd name="connsiteX100" fmla="*/ 2630731 w 2749455"/>
              <a:gd name="connsiteY100" fmla="*/ 967092 h 1573553"/>
              <a:gd name="connsiteX101" fmla="*/ 2461662 w 2749455"/>
              <a:gd name="connsiteY101" fmla="*/ 869462 h 1573553"/>
              <a:gd name="connsiteX102" fmla="*/ 2297356 w 2749455"/>
              <a:gd name="connsiteY102" fmla="*/ 926612 h 1573553"/>
              <a:gd name="connsiteX103" fmla="*/ 2275925 w 2749455"/>
              <a:gd name="connsiteY103" fmla="*/ 1062342 h 1573553"/>
              <a:gd name="connsiteX104" fmla="*/ 2042562 w 2749455"/>
              <a:gd name="connsiteY104" fmla="*/ 1148067 h 1573553"/>
              <a:gd name="connsiteX105" fmla="*/ 2021131 w 2749455"/>
              <a:gd name="connsiteY105" fmla="*/ 1238556 h 1573553"/>
              <a:gd name="connsiteX106" fmla="*/ 1954456 w 2749455"/>
              <a:gd name="connsiteY106" fmla="*/ 1309993 h 1573553"/>
              <a:gd name="connsiteX107" fmla="*/ 2013987 w 2749455"/>
              <a:gd name="connsiteY107" fmla="*/ 1350474 h 1573553"/>
              <a:gd name="connsiteX108" fmla="*/ 1921118 w 2749455"/>
              <a:gd name="connsiteY108" fmla="*/ 1450487 h 1573553"/>
              <a:gd name="connsiteX109" fmla="*/ 1899687 w 2749455"/>
              <a:gd name="connsiteY109" fmla="*/ 1533831 h 1573553"/>
              <a:gd name="connsiteX110" fmla="*/ 1808865 w 2749455"/>
              <a:gd name="connsiteY110" fmla="*/ 1573012 h 1573553"/>
              <a:gd name="connsiteX111" fmla="*/ 1728235 w 2749455"/>
              <a:gd name="connsiteY111" fmla="*/ 1557643 h 1573553"/>
              <a:gd name="connsiteX112" fmla="*/ 1702041 w 2749455"/>
              <a:gd name="connsiteY112" fmla="*/ 1571931 h 1573553"/>
              <a:gd name="connsiteX113" fmla="*/ 1647275 w 2749455"/>
              <a:gd name="connsiteY113" fmla="*/ 1543356 h 1573553"/>
              <a:gd name="connsiteX114" fmla="*/ 1606791 w 2749455"/>
              <a:gd name="connsiteY114" fmla="*/ 1507637 h 1573553"/>
              <a:gd name="connsiteX115" fmla="*/ 1563931 w 2749455"/>
              <a:gd name="connsiteY115" fmla="*/ 1479061 h 1573553"/>
              <a:gd name="connsiteX116" fmla="*/ 1592504 w 2749455"/>
              <a:gd name="connsiteY116" fmla="*/ 1455250 h 1573553"/>
              <a:gd name="connsiteX117" fmla="*/ 1580598 w 2749455"/>
              <a:gd name="connsiteY117" fmla="*/ 1438581 h 1573553"/>
              <a:gd name="connsiteX118" fmla="*/ 1518685 w 2749455"/>
              <a:gd name="connsiteY118" fmla="*/ 1426675 h 1573553"/>
              <a:gd name="connsiteX119" fmla="*/ 1499635 w 2749455"/>
              <a:gd name="connsiteY119" fmla="*/ 1402862 h 1573553"/>
              <a:gd name="connsiteX120" fmla="*/ 1461537 w 2749455"/>
              <a:gd name="connsiteY120" fmla="*/ 1379050 h 1573553"/>
              <a:gd name="connsiteX121" fmla="*/ 1456773 w 2749455"/>
              <a:gd name="connsiteY121" fmla="*/ 1390956 h 1573553"/>
              <a:gd name="connsiteX122" fmla="*/ 1471062 w 2749455"/>
              <a:gd name="connsiteY122" fmla="*/ 1429056 h 1573553"/>
              <a:gd name="connsiteX123" fmla="*/ 1440104 w 2749455"/>
              <a:gd name="connsiteY123" fmla="*/ 1443343 h 1573553"/>
              <a:gd name="connsiteX124" fmla="*/ 1413912 w 2749455"/>
              <a:gd name="connsiteY124" fmla="*/ 1457630 h 1573553"/>
              <a:gd name="connsiteX125" fmla="*/ 1397241 w 2749455"/>
              <a:gd name="connsiteY125" fmla="*/ 1450487 h 1573553"/>
              <a:gd name="connsiteX126" fmla="*/ 1351998 w 2749455"/>
              <a:gd name="connsiteY126" fmla="*/ 1388575 h 1573553"/>
              <a:gd name="connsiteX127" fmla="*/ 1306756 w 2749455"/>
              <a:gd name="connsiteY127" fmla="*/ 1355237 h 1573553"/>
              <a:gd name="connsiteX128" fmla="*/ 1328187 w 2749455"/>
              <a:gd name="connsiteY128" fmla="*/ 1338568 h 1573553"/>
              <a:gd name="connsiteX129" fmla="*/ 1349618 w 2749455"/>
              <a:gd name="connsiteY129" fmla="*/ 1298087 h 1573553"/>
              <a:gd name="connsiteX130" fmla="*/ 1335329 w 2749455"/>
              <a:gd name="connsiteY130" fmla="*/ 1286181 h 1573553"/>
              <a:gd name="connsiteX131" fmla="*/ 1297231 w 2749455"/>
              <a:gd name="connsiteY131" fmla="*/ 1288562 h 1573553"/>
              <a:gd name="connsiteX132" fmla="*/ 1221031 w 2749455"/>
              <a:gd name="connsiteY132" fmla="*/ 1245700 h 1573553"/>
              <a:gd name="connsiteX133" fmla="*/ 1178166 w 2749455"/>
              <a:gd name="connsiteY133" fmla="*/ 1226650 h 1573553"/>
              <a:gd name="connsiteX134" fmla="*/ 1168643 w 2749455"/>
              <a:gd name="connsiteY134" fmla="*/ 1226650 h 1573553"/>
              <a:gd name="connsiteX135" fmla="*/ 1156737 w 2749455"/>
              <a:gd name="connsiteY135" fmla="*/ 1162356 h 1573553"/>
              <a:gd name="connsiteX136" fmla="*/ 1168643 w 2749455"/>
              <a:gd name="connsiteY136" fmla="*/ 1098062 h 1573553"/>
              <a:gd name="connsiteX137" fmla="*/ 1137687 w 2749455"/>
              <a:gd name="connsiteY137" fmla="*/ 1064725 h 1573553"/>
              <a:gd name="connsiteX138" fmla="*/ 1085300 w 2749455"/>
              <a:gd name="connsiteY138" fmla="*/ 1040912 h 1573553"/>
              <a:gd name="connsiteX139" fmla="*/ 1111493 w 2749455"/>
              <a:gd name="connsiteY139" fmla="*/ 1017100 h 1573553"/>
              <a:gd name="connsiteX140" fmla="*/ 1156737 w 2749455"/>
              <a:gd name="connsiteY140" fmla="*/ 1021862 h 1573553"/>
              <a:gd name="connsiteX141" fmla="*/ 1151975 w 2749455"/>
              <a:gd name="connsiteY141" fmla="*/ 974237 h 1573553"/>
              <a:gd name="connsiteX142" fmla="*/ 1123400 w 2749455"/>
              <a:gd name="connsiteY142" fmla="*/ 969475 h 1573553"/>
              <a:gd name="connsiteX143" fmla="*/ 1128162 w 2749455"/>
              <a:gd name="connsiteY143" fmla="*/ 921850 h 1573553"/>
              <a:gd name="connsiteX144" fmla="*/ 1097206 w 2749455"/>
              <a:gd name="connsiteY144" fmla="*/ 907562 h 1573553"/>
              <a:gd name="connsiteX145" fmla="*/ 1099587 w 2749455"/>
              <a:gd name="connsiteY145" fmla="*/ 871843 h 1573553"/>
              <a:gd name="connsiteX146" fmla="*/ 1051962 w 2749455"/>
              <a:gd name="connsiteY146" fmla="*/ 857556 h 1573553"/>
              <a:gd name="connsiteX147" fmla="*/ 1032912 w 2749455"/>
              <a:gd name="connsiteY147" fmla="*/ 878987 h 1573553"/>
              <a:gd name="connsiteX148" fmla="*/ 1004335 w 2749455"/>
              <a:gd name="connsiteY148" fmla="*/ 881368 h 1573553"/>
              <a:gd name="connsiteX149" fmla="*/ 954331 w 2749455"/>
              <a:gd name="connsiteY149" fmla="*/ 886131 h 1573553"/>
              <a:gd name="connsiteX150" fmla="*/ 923375 w 2749455"/>
              <a:gd name="connsiteY150" fmla="*/ 907562 h 1573553"/>
              <a:gd name="connsiteX151" fmla="*/ 923375 w 2749455"/>
              <a:gd name="connsiteY151" fmla="*/ 876606 h 1573553"/>
              <a:gd name="connsiteX152" fmla="*/ 882893 w 2749455"/>
              <a:gd name="connsiteY152" fmla="*/ 871843 h 1573553"/>
              <a:gd name="connsiteX153" fmla="*/ 890035 w 2749455"/>
              <a:gd name="connsiteY153" fmla="*/ 893275 h 1573553"/>
              <a:gd name="connsiteX154" fmla="*/ 885275 w 2749455"/>
              <a:gd name="connsiteY154" fmla="*/ 912325 h 1573553"/>
              <a:gd name="connsiteX155" fmla="*/ 799550 w 2749455"/>
              <a:gd name="connsiteY155" fmla="*/ 859936 h 1573553"/>
              <a:gd name="connsiteX156" fmla="*/ 778118 w 2749455"/>
              <a:gd name="connsiteY156" fmla="*/ 826600 h 1573553"/>
              <a:gd name="connsiteX157" fmla="*/ 790025 w 2749455"/>
              <a:gd name="connsiteY157" fmla="*/ 786117 h 1573553"/>
              <a:gd name="connsiteX158" fmla="*/ 759068 w 2749455"/>
              <a:gd name="connsiteY158" fmla="*/ 781356 h 1573553"/>
              <a:gd name="connsiteX159" fmla="*/ 711443 w 2749455"/>
              <a:gd name="connsiteY159" fmla="*/ 795643 h 1573553"/>
              <a:gd name="connsiteX160" fmla="*/ 701918 w 2749455"/>
              <a:gd name="connsiteY160" fmla="*/ 809931 h 1573553"/>
              <a:gd name="connsiteX161" fmla="*/ 678106 w 2749455"/>
              <a:gd name="connsiteY161" fmla="*/ 826600 h 1573553"/>
              <a:gd name="connsiteX162" fmla="*/ 670962 w 2749455"/>
              <a:gd name="connsiteY162" fmla="*/ 843268 h 1573553"/>
              <a:gd name="connsiteX163" fmla="*/ 630481 w 2749455"/>
              <a:gd name="connsiteY163" fmla="*/ 876606 h 1573553"/>
              <a:gd name="connsiteX164" fmla="*/ 632860 w 2749455"/>
              <a:gd name="connsiteY164" fmla="*/ 898037 h 1573553"/>
              <a:gd name="connsiteX165" fmla="*/ 647150 w 2749455"/>
              <a:gd name="connsiteY165" fmla="*/ 917087 h 1573553"/>
              <a:gd name="connsiteX166" fmla="*/ 570950 w 2749455"/>
              <a:gd name="connsiteY166" fmla="*/ 902800 h 1573553"/>
              <a:gd name="connsiteX167" fmla="*/ 537612 w 2749455"/>
              <a:gd name="connsiteY167" fmla="*/ 907562 h 1573553"/>
              <a:gd name="connsiteX168" fmla="*/ 585235 w 2749455"/>
              <a:gd name="connsiteY168" fmla="*/ 938518 h 1573553"/>
              <a:gd name="connsiteX169" fmla="*/ 609050 w 2749455"/>
              <a:gd name="connsiteY169" fmla="*/ 950425 h 1573553"/>
              <a:gd name="connsiteX170" fmla="*/ 635243 w 2749455"/>
              <a:gd name="connsiteY170" fmla="*/ 1002812 h 1573553"/>
              <a:gd name="connsiteX171" fmla="*/ 568566 w 2749455"/>
              <a:gd name="connsiteY171" fmla="*/ 1019481 h 1573553"/>
              <a:gd name="connsiteX172" fmla="*/ 547137 w 2749455"/>
              <a:gd name="connsiteY172" fmla="*/ 1031387 h 1573553"/>
              <a:gd name="connsiteX173" fmla="*/ 523323 w 2749455"/>
              <a:gd name="connsiteY173" fmla="*/ 1002812 h 1573553"/>
              <a:gd name="connsiteX174" fmla="*/ 499510 w 2749455"/>
              <a:gd name="connsiteY174" fmla="*/ 971856 h 1573553"/>
              <a:gd name="connsiteX175" fmla="*/ 501891 w 2749455"/>
              <a:gd name="connsiteY175" fmla="*/ 933756 h 1573553"/>
              <a:gd name="connsiteX176" fmla="*/ 499510 w 2749455"/>
              <a:gd name="connsiteY176" fmla="*/ 914706 h 1573553"/>
              <a:gd name="connsiteX177" fmla="*/ 518560 w 2749455"/>
              <a:gd name="connsiteY177" fmla="*/ 881368 h 1573553"/>
              <a:gd name="connsiteX178" fmla="*/ 478080 w 2749455"/>
              <a:gd name="connsiteY178" fmla="*/ 890893 h 1573553"/>
              <a:gd name="connsiteX179" fmla="*/ 449504 w 2749455"/>
              <a:gd name="connsiteY179" fmla="*/ 952806 h 1573553"/>
              <a:gd name="connsiteX180" fmla="*/ 442360 w 2749455"/>
              <a:gd name="connsiteY180" fmla="*/ 976618 h 1573553"/>
              <a:gd name="connsiteX181" fmla="*/ 411404 w 2749455"/>
              <a:gd name="connsiteY181" fmla="*/ 993287 h 1573553"/>
              <a:gd name="connsiteX182" fmla="*/ 363779 w 2749455"/>
              <a:gd name="connsiteY182" fmla="*/ 990906 h 1573553"/>
              <a:gd name="connsiteX183" fmla="*/ 356635 w 2749455"/>
              <a:gd name="connsiteY183" fmla="*/ 1007575 h 1573553"/>
              <a:gd name="connsiteX184" fmla="*/ 356635 w 2749455"/>
              <a:gd name="connsiteY184" fmla="*/ 1055200 h 1573553"/>
              <a:gd name="connsiteX185" fmla="*/ 297104 w 2749455"/>
              <a:gd name="connsiteY185" fmla="*/ 1059962 h 1573553"/>
              <a:gd name="connsiteX186" fmla="*/ 235191 w 2749455"/>
              <a:gd name="connsiteY186" fmla="*/ 1093300 h 1573553"/>
              <a:gd name="connsiteX187" fmla="*/ 237573 w 2749455"/>
              <a:gd name="connsiteY187" fmla="*/ 1121875 h 1573553"/>
              <a:gd name="connsiteX188" fmla="*/ 185186 w 2749455"/>
              <a:gd name="connsiteY188" fmla="*/ 1109968 h 1573553"/>
              <a:gd name="connsiteX189" fmla="*/ 151848 w 2749455"/>
              <a:gd name="connsiteY189" fmla="*/ 1117112 h 1573553"/>
              <a:gd name="connsiteX190" fmla="*/ 106604 w 2749455"/>
              <a:gd name="connsiteY190" fmla="*/ 1098062 h 1573553"/>
              <a:gd name="connsiteX191" fmla="*/ 89936 w 2749455"/>
              <a:gd name="connsiteY191" fmla="*/ 1098062 h 1573553"/>
              <a:gd name="connsiteX192" fmla="*/ 6592 w 2749455"/>
              <a:gd name="connsiteY192" fmla="*/ 1121875 h 1573553"/>
              <a:gd name="connsiteX193" fmla="*/ 8974 w 2749455"/>
              <a:gd name="connsiteY193" fmla="*/ 1074250 h 1573553"/>
              <a:gd name="connsiteX194" fmla="*/ 9816 w 2749455"/>
              <a:gd name="connsiteY194" fmla="*/ 1047319 h 1573553"/>
              <a:gd name="connsiteX0" fmla="*/ 9816 w 2749455"/>
              <a:gd name="connsiteY0" fmla="*/ 1047319 h 1573553"/>
              <a:gd name="connsiteX1" fmla="*/ 32785 w 2749455"/>
              <a:gd name="connsiteY1" fmla="*/ 979000 h 1573553"/>
              <a:gd name="connsiteX2" fmla="*/ 70885 w 2749455"/>
              <a:gd name="connsiteY2" fmla="*/ 964712 h 1573553"/>
              <a:gd name="connsiteX3" fmla="*/ 73266 w 2749455"/>
              <a:gd name="connsiteY3" fmla="*/ 998050 h 1573553"/>
              <a:gd name="connsiteX4" fmla="*/ 101841 w 2749455"/>
              <a:gd name="connsiteY4" fmla="*/ 1009956 h 1573553"/>
              <a:gd name="connsiteX5" fmla="*/ 94698 w 2749455"/>
              <a:gd name="connsiteY5" fmla="*/ 945662 h 1573553"/>
              <a:gd name="connsiteX6" fmla="*/ 106604 w 2749455"/>
              <a:gd name="connsiteY6" fmla="*/ 907562 h 1573553"/>
              <a:gd name="connsiteX7" fmla="*/ 135179 w 2749455"/>
              <a:gd name="connsiteY7" fmla="*/ 881368 h 1573553"/>
              <a:gd name="connsiteX8" fmla="*/ 158993 w 2749455"/>
              <a:gd name="connsiteY8" fmla="*/ 836124 h 1573553"/>
              <a:gd name="connsiteX9" fmla="*/ 154229 w 2749455"/>
              <a:gd name="connsiteY9" fmla="*/ 778975 h 1573553"/>
              <a:gd name="connsiteX10" fmla="*/ 137560 w 2749455"/>
              <a:gd name="connsiteY10" fmla="*/ 745637 h 1573553"/>
              <a:gd name="connsiteX11" fmla="*/ 147085 w 2749455"/>
              <a:gd name="connsiteY11" fmla="*/ 707537 h 1573553"/>
              <a:gd name="connsiteX12" fmla="*/ 132798 w 2749455"/>
              <a:gd name="connsiteY12" fmla="*/ 686106 h 1573553"/>
              <a:gd name="connsiteX13" fmla="*/ 147085 w 2749455"/>
              <a:gd name="connsiteY13" fmla="*/ 657531 h 1573553"/>
              <a:gd name="connsiteX14" fmla="*/ 99460 w 2749455"/>
              <a:gd name="connsiteY14" fmla="*/ 686106 h 1573553"/>
              <a:gd name="connsiteX15" fmla="*/ 104225 w 2749455"/>
              <a:gd name="connsiteY15" fmla="*/ 657530 h 1573553"/>
              <a:gd name="connsiteX16" fmla="*/ 139941 w 2749455"/>
              <a:gd name="connsiteY16" fmla="*/ 607525 h 1573553"/>
              <a:gd name="connsiteX17" fmla="*/ 166137 w 2749455"/>
              <a:gd name="connsiteY17" fmla="*/ 590855 h 1573553"/>
              <a:gd name="connsiteX18" fmla="*/ 163754 w 2749455"/>
              <a:gd name="connsiteY18" fmla="*/ 507512 h 1573553"/>
              <a:gd name="connsiteX19" fmla="*/ 94698 w 2749455"/>
              <a:gd name="connsiteY19" fmla="*/ 400355 h 1573553"/>
              <a:gd name="connsiteX20" fmla="*/ 113748 w 2749455"/>
              <a:gd name="connsiteY20" fmla="*/ 307487 h 1573553"/>
              <a:gd name="connsiteX21" fmla="*/ 120891 w 2749455"/>
              <a:gd name="connsiteY21" fmla="*/ 255100 h 1573553"/>
              <a:gd name="connsiteX22" fmla="*/ 144706 w 2749455"/>
              <a:gd name="connsiteY22" fmla="*/ 224142 h 1573553"/>
              <a:gd name="connsiteX23" fmla="*/ 232810 w 2749455"/>
              <a:gd name="connsiteY23" fmla="*/ 247956 h 1573553"/>
              <a:gd name="connsiteX24" fmla="*/ 280435 w 2749455"/>
              <a:gd name="connsiteY24" fmla="*/ 293200 h 1573553"/>
              <a:gd name="connsiteX25" fmla="*/ 292341 w 2749455"/>
              <a:gd name="connsiteY25" fmla="*/ 321775 h 1573553"/>
              <a:gd name="connsiteX26" fmla="*/ 328062 w 2749455"/>
              <a:gd name="connsiteY26" fmla="*/ 364636 h 1573553"/>
              <a:gd name="connsiteX27" fmla="*/ 356635 w 2749455"/>
              <a:gd name="connsiteY27" fmla="*/ 359875 h 1573553"/>
              <a:gd name="connsiteX28" fmla="*/ 363779 w 2749455"/>
              <a:gd name="connsiteY28" fmla="*/ 333681 h 1573553"/>
              <a:gd name="connsiteX29" fmla="*/ 404260 w 2749455"/>
              <a:gd name="connsiteY29" fmla="*/ 336062 h 1573553"/>
              <a:gd name="connsiteX30" fmla="*/ 451885 w 2749455"/>
              <a:gd name="connsiteY30" fmla="*/ 312249 h 1573553"/>
              <a:gd name="connsiteX31" fmla="*/ 475698 w 2749455"/>
              <a:gd name="connsiteY31" fmla="*/ 257481 h 1573553"/>
              <a:gd name="connsiteX32" fmla="*/ 501893 w 2749455"/>
              <a:gd name="connsiteY32" fmla="*/ 250336 h 1573553"/>
              <a:gd name="connsiteX33" fmla="*/ 513798 w 2749455"/>
              <a:gd name="connsiteY33" fmla="*/ 267006 h 1573553"/>
              <a:gd name="connsiteX34" fmla="*/ 501891 w 2749455"/>
              <a:gd name="connsiteY34" fmla="*/ 312250 h 1573553"/>
              <a:gd name="connsiteX35" fmla="*/ 516179 w 2749455"/>
              <a:gd name="connsiteY35" fmla="*/ 359875 h 1573553"/>
              <a:gd name="connsiteX36" fmla="*/ 463791 w 2749455"/>
              <a:gd name="connsiteY36" fmla="*/ 424168 h 1573553"/>
              <a:gd name="connsiteX37" fmla="*/ 566185 w 2749455"/>
              <a:gd name="connsiteY37" fmla="*/ 517037 h 1573553"/>
              <a:gd name="connsiteX38" fmla="*/ 623337 w 2749455"/>
              <a:gd name="connsiteY38" fmla="*/ 495605 h 1573553"/>
              <a:gd name="connsiteX39" fmla="*/ 675723 w 2749455"/>
              <a:gd name="connsiteY39" fmla="*/ 481318 h 1573553"/>
              <a:gd name="connsiteX40" fmla="*/ 701916 w 2749455"/>
              <a:gd name="connsiteY40" fmla="*/ 483700 h 1573553"/>
              <a:gd name="connsiteX41" fmla="*/ 697154 w 2749455"/>
              <a:gd name="connsiteY41" fmla="*/ 476556 h 1573553"/>
              <a:gd name="connsiteX42" fmla="*/ 775735 w 2749455"/>
              <a:gd name="connsiteY42" fmla="*/ 524181 h 1573553"/>
              <a:gd name="connsiteX43" fmla="*/ 820979 w 2749455"/>
              <a:gd name="connsiteY43" fmla="*/ 547993 h 1573553"/>
              <a:gd name="connsiteX44" fmla="*/ 887656 w 2749455"/>
              <a:gd name="connsiteY44" fmla="*/ 562280 h 1573553"/>
              <a:gd name="connsiteX45" fmla="*/ 932898 w 2749455"/>
              <a:gd name="connsiteY45" fmla="*/ 478937 h 1573553"/>
              <a:gd name="connsiteX46" fmla="*/ 961473 w 2749455"/>
              <a:gd name="connsiteY46" fmla="*/ 455125 h 1573553"/>
              <a:gd name="connsiteX47" fmla="*/ 963857 w 2749455"/>
              <a:gd name="connsiteY47" fmla="*/ 426549 h 1573553"/>
              <a:gd name="connsiteX48" fmla="*/ 892416 w 2749455"/>
              <a:gd name="connsiteY48" fmla="*/ 412262 h 1573553"/>
              <a:gd name="connsiteX49" fmla="*/ 863843 w 2749455"/>
              <a:gd name="connsiteY49" fmla="*/ 417024 h 1573553"/>
              <a:gd name="connsiteX50" fmla="*/ 828123 w 2749455"/>
              <a:gd name="connsiteY50" fmla="*/ 383687 h 1573553"/>
              <a:gd name="connsiteX51" fmla="*/ 851937 w 2749455"/>
              <a:gd name="connsiteY51" fmla="*/ 357491 h 1573553"/>
              <a:gd name="connsiteX52" fmla="*/ 913848 w 2749455"/>
              <a:gd name="connsiteY52" fmla="*/ 343206 h 1573553"/>
              <a:gd name="connsiteX53" fmla="*/ 959091 w 2749455"/>
              <a:gd name="connsiteY53" fmla="*/ 357493 h 1573553"/>
              <a:gd name="connsiteX54" fmla="*/ 970998 w 2749455"/>
              <a:gd name="connsiteY54" fmla="*/ 376543 h 1573553"/>
              <a:gd name="connsiteX55" fmla="*/ 1090060 w 2749455"/>
              <a:gd name="connsiteY55" fmla="*/ 436075 h 1573553"/>
              <a:gd name="connsiteX56" fmla="*/ 1113873 w 2749455"/>
              <a:gd name="connsiteY56" fmla="*/ 500368 h 1573553"/>
              <a:gd name="connsiteX57" fmla="*/ 1135304 w 2749455"/>
              <a:gd name="connsiteY57" fmla="*/ 512275 h 1573553"/>
              <a:gd name="connsiteX58" fmla="*/ 1132923 w 2749455"/>
              <a:gd name="connsiteY58" fmla="*/ 421787 h 1573553"/>
              <a:gd name="connsiteX59" fmla="*/ 1154354 w 2749455"/>
              <a:gd name="connsiteY59" fmla="*/ 383687 h 1573553"/>
              <a:gd name="connsiteX60" fmla="*/ 1173404 w 2749455"/>
              <a:gd name="connsiteY60" fmla="*/ 386068 h 1573553"/>
              <a:gd name="connsiteX61" fmla="*/ 1173404 w 2749455"/>
              <a:gd name="connsiteY61" fmla="*/ 347968 h 1573553"/>
              <a:gd name="connsiteX62" fmla="*/ 1185312 w 2749455"/>
              <a:gd name="connsiteY62" fmla="*/ 340823 h 1573553"/>
              <a:gd name="connsiteX63" fmla="*/ 1242460 w 2749455"/>
              <a:gd name="connsiteY63" fmla="*/ 343206 h 1573553"/>
              <a:gd name="connsiteX64" fmla="*/ 1342473 w 2749455"/>
              <a:gd name="connsiteY64" fmla="*/ 317012 h 1573553"/>
              <a:gd name="connsiteX65" fmla="*/ 1413910 w 2749455"/>
              <a:gd name="connsiteY65" fmla="*/ 305106 h 1573553"/>
              <a:gd name="connsiteX66" fmla="*/ 1499302 w 2749455"/>
              <a:gd name="connsiteY66" fmla="*/ 250164 h 1573553"/>
              <a:gd name="connsiteX67" fmla="*/ 1571073 w 2749455"/>
              <a:gd name="connsiteY67" fmla="*/ 221762 h 1573553"/>
              <a:gd name="connsiteX68" fmla="*/ 1640131 w 2749455"/>
              <a:gd name="connsiteY68" fmla="*/ 188423 h 1573553"/>
              <a:gd name="connsiteX69" fmla="*/ 1711566 w 2749455"/>
              <a:gd name="connsiteY69" fmla="*/ 195568 h 1573553"/>
              <a:gd name="connsiteX70" fmla="*/ 1763954 w 2749455"/>
              <a:gd name="connsiteY70" fmla="*/ 174137 h 1573553"/>
              <a:gd name="connsiteX71" fmla="*/ 1794912 w 2749455"/>
              <a:gd name="connsiteY71" fmla="*/ 183660 h 1573553"/>
              <a:gd name="connsiteX72" fmla="*/ 1868729 w 2749455"/>
              <a:gd name="connsiteY72" fmla="*/ 233668 h 1573553"/>
              <a:gd name="connsiteX73" fmla="*/ 1806816 w 2749455"/>
              <a:gd name="connsiteY73" fmla="*/ 209856 h 1573553"/>
              <a:gd name="connsiteX74" fmla="*/ 1828248 w 2749455"/>
              <a:gd name="connsiteY74" fmla="*/ 281293 h 1573553"/>
              <a:gd name="connsiteX75" fmla="*/ 1866350 w 2749455"/>
              <a:gd name="connsiteY75" fmla="*/ 309866 h 1573553"/>
              <a:gd name="connsiteX76" fmla="*/ 1961598 w 2749455"/>
              <a:gd name="connsiteY76" fmla="*/ 314631 h 1573553"/>
              <a:gd name="connsiteX77" fmla="*/ 2028275 w 2749455"/>
              <a:gd name="connsiteY77" fmla="*/ 271766 h 1573553"/>
              <a:gd name="connsiteX78" fmla="*/ 2025891 w 2749455"/>
              <a:gd name="connsiteY78" fmla="*/ 293200 h 1573553"/>
              <a:gd name="connsiteX79" fmla="*/ 1990173 w 2749455"/>
              <a:gd name="connsiteY79" fmla="*/ 321775 h 1573553"/>
              <a:gd name="connsiteX80" fmla="*/ 1916354 w 2749455"/>
              <a:gd name="connsiteY80" fmla="*/ 338443 h 1573553"/>
              <a:gd name="connsiteX81" fmla="*/ 1923500 w 2749455"/>
              <a:gd name="connsiteY81" fmla="*/ 367017 h 1573553"/>
              <a:gd name="connsiteX82" fmla="*/ 2047325 w 2749455"/>
              <a:gd name="connsiteY82" fmla="*/ 331298 h 1573553"/>
              <a:gd name="connsiteX83" fmla="*/ 2099710 w 2749455"/>
              <a:gd name="connsiteY83" fmla="*/ 295581 h 1573553"/>
              <a:gd name="connsiteX84" fmla="*/ 2142574 w 2749455"/>
              <a:gd name="connsiteY84" fmla="*/ 271766 h 1573553"/>
              <a:gd name="connsiteX85" fmla="*/ 2066375 w 2749455"/>
              <a:gd name="connsiteY85" fmla="*/ 264623 h 1573553"/>
              <a:gd name="connsiteX86" fmla="*/ 2066375 w 2749455"/>
              <a:gd name="connsiteY86" fmla="*/ 202710 h 1573553"/>
              <a:gd name="connsiteX87" fmla="*/ 2116380 w 2749455"/>
              <a:gd name="connsiteY87" fmla="*/ 202710 h 1573553"/>
              <a:gd name="connsiteX88" fmla="*/ 2223536 w 2749455"/>
              <a:gd name="connsiteY88" fmla="*/ 97935 h 1573553"/>
              <a:gd name="connsiteX89" fmla="*/ 2273542 w 2749455"/>
              <a:gd name="connsiteY89" fmla="*/ 305 h 1573553"/>
              <a:gd name="connsiteX90" fmla="*/ 2237824 w 2749455"/>
              <a:gd name="connsiteY90" fmla="*/ 114604 h 1573553"/>
              <a:gd name="connsiteX91" fmla="*/ 2164006 w 2749455"/>
              <a:gd name="connsiteY91" fmla="*/ 193186 h 1573553"/>
              <a:gd name="connsiteX92" fmla="*/ 2228298 w 2749455"/>
              <a:gd name="connsiteY92" fmla="*/ 217000 h 1573553"/>
              <a:gd name="connsiteX93" fmla="*/ 2287829 w 2749455"/>
              <a:gd name="connsiteY93" fmla="*/ 212237 h 1573553"/>
              <a:gd name="connsiteX94" fmla="*/ 2333075 w 2749455"/>
              <a:gd name="connsiteY94" fmla="*/ 257480 h 1573553"/>
              <a:gd name="connsiteX95" fmla="*/ 2383079 w 2749455"/>
              <a:gd name="connsiteY95" fmla="*/ 243193 h 1573553"/>
              <a:gd name="connsiteX96" fmla="*/ 2425941 w 2749455"/>
              <a:gd name="connsiteY96" fmla="*/ 178900 h 1573553"/>
              <a:gd name="connsiteX97" fmla="*/ 2468804 w 2749455"/>
              <a:gd name="connsiteY97" fmla="*/ 169375 h 1573553"/>
              <a:gd name="connsiteX98" fmla="*/ 2573579 w 2749455"/>
              <a:gd name="connsiteY98" fmla="*/ 152706 h 1573553"/>
              <a:gd name="connsiteX99" fmla="*/ 2735505 w 2749455"/>
              <a:gd name="connsiteY99" fmla="*/ 205092 h 1573553"/>
              <a:gd name="connsiteX100" fmla="*/ 2698276 w 2749455"/>
              <a:gd name="connsiteY100" fmla="*/ 559163 h 1573553"/>
              <a:gd name="connsiteX101" fmla="*/ 2630731 w 2749455"/>
              <a:gd name="connsiteY101" fmla="*/ 967092 h 1573553"/>
              <a:gd name="connsiteX102" fmla="*/ 2461662 w 2749455"/>
              <a:gd name="connsiteY102" fmla="*/ 869462 h 1573553"/>
              <a:gd name="connsiteX103" fmla="*/ 2297356 w 2749455"/>
              <a:gd name="connsiteY103" fmla="*/ 926612 h 1573553"/>
              <a:gd name="connsiteX104" fmla="*/ 2275925 w 2749455"/>
              <a:gd name="connsiteY104" fmla="*/ 1062342 h 1573553"/>
              <a:gd name="connsiteX105" fmla="*/ 2042562 w 2749455"/>
              <a:gd name="connsiteY105" fmla="*/ 1148067 h 1573553"/>
              <a:gd name="connsiteX106" fmla="*/ 2021131 w 2749455"/>
              <a:gd name="connsiteY106" fmla="*/ 1238556 h 1573553"/>
              <a:gd name="connsiteX107" fmla="*/ 1954456 w 2749455"/>
              <a:gd name="connsiteY107" fmla="*/ 1309993 h 1573553"/>
              <a:gd name="connsiteX108" fmla="*/ 2013987 w 2749455"/>
              <a:gd name="connsiteY108" fmla="*/ 1350474 h 1573553"/>
              <a:gd name="connsiteX109" fmla="*/ 1921118 w 2749455"/>
              <a:gd name="connsiteY109" fmla="*/ 1450487 h 1573553"/>
              <a:gd name="connsiteX110" fmla="*/ 1899687 w 2749455"/>
              <a:gd name="connsiteY110" fmla="*/ 1533831 h 1573553"/>
              <a:gd name="connsiteX111" fmla="*/ 1808865 w 2749455"/>
              <a:gd name="connsiteY111" fmla="*/ 1573012 h 1573553"/>
              <a:gd name="connsiteX112" fmla="*/ 1728235 w 2749455"/>
              <a:gd name="connsiteY112" fmla="*/ 1557643 h 1573553"/>
              <a:gd name="connsiteX113" fmla="*/ 1702041 w 2749455"/>
              <a:gd name="connsiteY113" fmla="*/ 1571931 h 1573553"/>
              <a:gd name="connsiteX114" fmla="*/ 1647275 w 2749455"/>
              <a:gd name="connsiteY114" fmla="*/ 1543356 h 1573553"/>
              <a:gd name="connsiteX115" fmla="*/ 1606791 w 2749455"/>
              <a:gd name="connsiteY115" fmla="*/ 1507637 h 1573553"/>
              <a:gd name="connsiteX116" fmla="*/ 1563931 w 2749455"/>
              <a:gd name="connsiteY116" fmla="*/ 1479061 h 1573553"/>
              <a:gd name="connsiteX117" fmla="*/ 1592504 w 2749455"/>
              <a:gd name="connsiteY117" fmla="*/ 1455250 h 1573553"/>
              <a:gd name="connsiteX118" fmla="*/ 1580598 w 2749455"/>
              <a:gd name="connsiteY118" fmla="*/ 1438581 h 1573553"/>
              <a:gd name="connsiteX119" fmla="*/ 1518685 w 2749455"/>
              <a:gd name="connsiteY119" fmla="*/ 1426675 h 1573553"/>
              <a:gd name="connsiteX120" fmla="*/ 1499635 w 2749455"/>
              <a:gd name="connsiteY120" fmla="*/ 1402862 h 1573553"/>
              <a:gd name="connsiteX121" fmla="*/ 1461537 w 2749455"/>
              <a:gd name="connsiteY121" fmla="*/ 1379050 h 1573553"/>
              <a:gd name="connsiteX122" fmla="*/ 1456773 w 2749455"/>
              <a:gd name="connsiteY122" fmla="*/ 1390956 h 1573553"/>
              <a:gd name="connsiteX123" fmla="*/ 1471062 w 2749455"/>
              <a:gd name="connsiteY123" fmla="*/ 1429056 h 1573553"/>
              <a:gd name="connsiteX124" fmla="*/ 1440104 w 2749455"/>
              <a:gd name="connsiteY124" fmla="*/ 1443343 h 1573553"/>
              <a:gd name="connsiteX125" fmla="*/ 1413912 w 2749455"/>
              <a:gd name="connsiteY125" fmla="*/ 1457630 h 1573553"/>
              <a:gd name="connsiteX126" fmla="*/ 1397241 w 2749455"/>
              <a:gd name="connsiteY126" fmla="*/ 1450487 h 1573553"/>
              <a:gd name="connsiteX127" fmla="*/ 1351998 w 2749455"/>
              <a:gd name="connsiteY127" fmla="*/ 1388575 h 1573553"/>
              <a:gd name="connsiteX128" fmla="*/ 1306756 w 2749455"/>
              <a:gd name="connsiteY128" fmla="*/ 1355237 h 1573553"/>
              <a:gd name="connsiteX129" fmla="*/ 1328187 w 2749455"/>
              <a:gd name="connsiteY129" fmla="*/ 1338568 h 1573553"/>
              <a:gd name="connsiteX130" fmla="*/ 1349618 w 2749455"/>
              <a:gd name="connsiteY130" fmla="*/ 1298087 h 1573553"/>
              <a:gd name="connsiteX131" fmla="*/ 1335329 w 2749455"/>
              <a:gd name="connsiteY131" fmla="*/ 1286181 h 1573553"/>
              <a:gd name="connsiteX132" fmla="*/ 1297231 w 2749455"/>
              <a:gd name="connsiteY132" fmla="*/ 1288562 h 1573553"/>
              <a:gd name="connsiteX133" fmla="*/ 1221031 w 2749455"/>
              <a:gd name="connsiteY133" fmla="*/ 1245700 h 1573553"/>
              <a:gd name="connsiteX134" fmla="*/ 1178166 w 2749455"/>
              <a:gd name="connsiteY134" fmla="*/ 1226650 h 1573553"/>
              <a:gd name="connsiteX135" fmla="*/ 1168643 w 2749455"/>
              <a:gd name="connsiteY135" fmla="*/ 1226650 h 1573553"/>
              <a:gd name="connsiteX136" fmla="*/ 1156737 w 2749455"/>
              <a:gd name="connsiteY136" fmla="*/ 1162356 h 1573553"/>
              <a:gd name="connsiteX137" fmla="*/ 1168643 w 2749455"/>
              <a:gd name="connsiteY137" fmla="*/ 1098062 h 1573553"/>
              <a:gd name="connsiteX138" fmla="*/ 1137687 w 2749455"/>
              <a:gd name="connsiteY138" fmla="*/ 1064725 h 1573553"/>
              <a:gd name="connsiteX139" fmla="*/ 1085300 w 2749455"/>
              <a:gd name="connsiteY139" fmla="*/ 1040912 h 1573553"/>
              <a:gd name="connsiteX140" fmla="*/ 1111493 w 2749455"/>
              <a:gd name="connsiteY140" fmla="*/ 1017100 h 1573553"/>
              <a:gd name="connsiteX141" fmla="*/ 1156737 w 2749455"/>
              <a:gd name="connsiteY141" fmla="*/ 1021862 h 1573553"/>
              <a:gd name="connsiteX142" fmla="*/ 1151975 w 2749455"/>
              <a:gd name="connsiteY142" fmla="*/ 974237 h 1573553"/>
              <a:gd name="connsiteX143" fmla="*/ 1123400 w 2749455"/>
              <a:gd name="connsiteY143" fmla="*/ 969475 h 1573553"/>
              <a:gd name="connsiteX144" fmla="*/ 1128162 w 2749455"/>
              <a:gd name="connsiteY144" fmla="*/ 921850 h 1573553"/>
              <a:gd name="connsiteX145" fmla="*/ 1097206 w 2749455"/>
              <a:gd name="connsiteY145" fmla="*/ 907562 h 1573553"/>
              <a:gd name="connsiteX146" fmla="*/ 1099587 w 2749455"/>
              <a:gd name="connsiteY146" fmla="*/ 871843 h 1573553"/>
              <a:gd name="connsiteX147" fmla="*/ 1051962 w 2749455"/>
              <a:gd name="connsiteY147" fmla="*/ 857556 h 1573553"/>
              <a:gd name="connsiteX148" fmla="*/ 1032912 w 2749455"/>
              <a:gd name="connsiteY148" fmla="*/ 878987 h 1573553"/>
              <a:gd name="connsiteX149" fmla="*/ 1004335 w 2749455"/>
              <a:gd name="connsiteY149" fmla="*/ 881368 h 1573553"/>
              <a:gd name="connsiteX150" fmla="*/ 954331 w 2749455"/>
              <a:gd name="connsiteY150" fmla="*/ 886131 h 1573553"/>
              <a:gd name="connsiteX151" fmla="*/ 923375 w 2749455"/>
              <a:gd name="connsiteY151" fmla="*/ 907562 h 1573553"/>
              <a:gd name="connsiteX152" fmla="*/ 923375 w 2749455"/>
              <a:gd name="connsiteY152" fmla="*/ 876606 h 1573553"/>
              <a:gd name="connsiteX153" fmla="*/ 882893 w 2749455"/>
              <a:gd name="connsiteY153" fmla="*/ 871843 h 1573553"/>
              <a:gd name="connsiteX154" fmla="*/ 890035 w 2749455"/>
              <a:gd name="connsiteY154" fmla="*/ 893275 h 1573553"/>
              <a:gd name="connsiteX155" fmla="*/ 885275 w 2749455"/>
              <a:gd name="connsiteY155" fmla="*/ 912325 h 1573553"/>
              <a:gd name="connsiteX156" fmla="*/ 799550 w 2749455"/>
              <a:gd name="connsiteY156" fmla="*/ 859936 h 1573553"/>
              <a:gd name="connsiteX157" fmla="*/ 778118 w 2749455"/>
              <a:gd name="connsiteY157" fmla="*/ 826600 h 1573553"/>
              <a:gd name="connsiteX158" fmla="*/ 790025 w 2749455"/>
              <a:gd name="connsiteY158" fmla="*/ 786117 h 1573553"/>
              <a:gd name="connsiteX159" fmla="*/ 759068 w 2749455"/>
              <a:gd name="connsiteY159" fmla="*/ 781356 h 1573553"/>
              <a:gd name="connsiteX160" fmla="*/ 711443 w 2749455"/>
              <a:gd name="connsiteY160" fmla="*/ 795643 h 1573553"/>
              <a:gd name="connsiteX161" fmla="*/ 701918 w 2749455"/>
              <a:gd name="connsiteY161" fmla="*/ 809931 h 1573553"/>
              <a:gd name="connsiteX162" fmla="*/ 678106 w 2749455"/>
              <a:gd name="connsiteY162" fmla="*/ 826600 h 1573553"/>
              <a:gd name="connsiteX163" fmla="*/ 670962 w 2749455"/>
              <a:gd name="connsiteY163" fmla="*/ 843268 h 1573553"/>
              <a:gd name="connsiteX164" fmla="*/ 630481 w 2749455"/>
              <a:gd name="connsiteY164" fmla="*/ 876606 h 1573553"/>
              <a:gd name="connsiteX165" fmla="*/ 632860 w 2749455"/>
              <a:gd name="connsiteY165" fmla="*/ 898037 h 1573553"/>
              <a:gd name="connsiteX166" fmla="*/ 647150 w 2749455"/>
              <a:gd name="connsiteY166" fmla="*/ 917087 h 1573553"/>
              <a:gd name="connsiteX167" fmla="*/ 570950 w 2749455"/>
              <a:gd name="connsiteY167" fmla="*/ 902800 h 1573553"/>
              <a:gd name="connsiteX168" fmla="*/ 537612 w 2749455"/>
              <a:gd name="connsiteY168" fmla="*/ 907562 h 1573553"/>
              <a:gd name="connsiteX169" fmla="*/ 585235 w 2749455"/>
              <a:gd name="connsiteY169" fmla="*/ 938518 h 1573553"/>
              <a:gd name="connsiteX170" fmla="*/ 609050 w 2749455"/>
              <a:gd name="connsiteY170" fmla="*/ 950425 h 1573553"/>
              <a:gd name="connsiteX171" fmla="*/ 635243 w 2749455"/>
              <a:gd name="connsiteY171" fmla="*/ 1002812 h 1573553"/>
              <a:gd name="connsiteX172" fmla="*/ 568566 w 2749455"/>
              <a:gd name="connsiteY172" fmla="*/ 1019481 h 1573553"/>
              <a:gd name="connsiteX173" fmla="*/ 547137 w 2749455"/>
              <a:gd name="connsiteY173" fmla="*/ 1031387 h 1573553"/>
              <a:gd name="connsiteX174" fmla="*/ 523323 w 2749455"/>
              <a:gd name="connsiteY174" fmla="*/ 1002812 h 1573553"/>
              <a:gd name="connsiteX175" fmla="*/ 499510 w 2749455"/>
              <a:gd name="connsiteY175" fmla="*/ 971856 h 1573553"/>
              <a:gd name="connsiteX176" fmla="*/ 501891 w 2749455"/>
              <a:gd name="connsiteY176" fmla="*/ 933756 h 1573553"/>
              <a:gd name="connsiteX177" fmla="*/ 499510 w 2749455"/>
              <a:gd name="connsiteY177" fmla="*/ 914706 h 1573553"/>
              <a:gd name="connsiteX178" fmla="*/ 518560 w 2749455"/>
              <a:gd name="connsiteY178" fmla="*/ 881368 h 1573553"/>
              <a:gd name="connsiteX179" fmla="*/ 478080 w 2749455"/>
              <a:gd name="connsiteY179" fmla="*/ 890893 h 1573553"/>
              <a:gd name="connsiteX180" fmla="*/ 449504 w 2749455"/>
              <a:gd name="connsiteY180" fmla="*/ 952806 h 1573553"/>
              <a:gd name="connsiteX181" fmla="*/ 442360 w 2749455"/>
              <a:gd name="connsiteY181" fmla="*/ 976618 h 1573553"/>
              <a:gd name="connsiteX182" fmla="*/ 411404 w 2749455"/>
              <a:gd name="connsiteY182" fmla="*/ 993287 h 1573553"/>
              <a:gd name="connsiteX183" fmla="*/ 363779 w 2749455"/>
              <a:gd name="connsiteY183" fmla="*/ 990906 h 1573553"/>
              <a:gd name="connsiteX184" fmla="*/ 356635 w 2749455"/>
              <a:gd name="connsiteY184" fmla="*/ 1007575 h 1573553"/>
              <a:gd name="connsiteX185" fmla="*/ 356635 w 2749455"/>
              <a:gd name="connsiteY185" fmla="*/ 1055200 h 1573553"/>
              <a:gd name="connsiteX186" fmla="*/ 297104 w 2749455"/>
              <a:gd name="connsiteY186" fmla="*/ 1059962 h 1573553"/>
              <a:gd name="connsiteX187" fmla="*/ 235191 w 2749455"/>
              <a:gd name="connsiteY187" fmla="*/ 1093300 h 1573553"/>
              <a:gd name="connsiteX188" fmla="*/ 237573 w 2749455"/>
              <a:gd name="connsiteY188" fmla="*/ 1121875 h 1573553"/>
              <a:gd name="connsiteX189" fmla="*/ 185186 w 2749455"/>
              <a:gd name="connsiteY189" fmla="*/ 1109968 h 1573553"/>
              <a:gd name="connsiteX190" fmla="*/ 151848 w 2749455"/>
              <a:gd name="connsiteY190" fmla="*/ 1117112 h 1573553"/>
              <a:gd name="connsiteX191" fmla="*/ 106604 w 2749455"/>
              <a:gd name="connsiteY191" fmla="*/ 1098062 h 1573553"/>
              <a:gd name="connsiteX192" fmla="*/ 89936 w 2749455"/>
              <a:gd name="connsiteY192" fmla="*/ 1098062 h 1573553"/>
              <a:gd name="connsiteX193" fmla="*/ 6592 w 2749455"/>
              <a:gd name="connsiteY193" fmla="*/ 1121875 h 1573553"/>
              <a:gd name="connsiteX194" fmla="*/ 8974 w 2749455"/>
              <a:gd name="connsiteY194" fmla="*/ 1074250 h 1573553"/>
              <a:gd name="connsiteX195" fmla="*/ 9816 w 2749455"/>
              <a:gd name="connsiteY195" fmla="*/ 1047319 h 1573553"/>
              <a:gd name="connsiteX0" fmla="*/ 9816 w 2737096"/>
              <a:gd name="connsiteY0" fmla="*/ 1047319 h 1573553"/>
              <a:gd name="connsiteX1" fmla="*/ 32785 w 2737096"/>
              <a:gd name="connsiteY1" fmla="*/ 979000 h 1573553"/>
              <a:gd name="connsiteX2" fmla="*/ 70885 w 2737096"/>
              <a:gd name="connsiteY2" fmla="*/ 964712 h 1573553"/>
              <a:gd name="connsiteX3" fmla="*/ 73266 w 2737096"/>
              <a:gd name="connsiteY3" fmla="*/ 998050 h 1573553"/>
              <a:gd name="connsiteX4" fmla="*/ 101841 w 2737096"/>
              <a:gd name="connsiteY4" fmla="*/ 1009956 h 1573553"/>
              <a:gd name="connsiteX5" fmla="*/ 94698 w 2737096"/>
              <a:gd name="connsiteY5" fmla="*/ 945662 h 1573553"/>
              <a:gd name="connsiteX6" fmla="*/ 106604 w 2737096"/>
              <a:gd name="connsiteY6" fmla="*/ 907562 h 1573553"/>
              <a:gd name="connsiteX7" fmla="*/ 135179 w 2737096"/>
              <a:gd name="connsiteY7" fmla="*/ 881368 h 1573553"/>
              <a:gd name="connsiteX8" fmla="*/ 158993 w 2737096"/>
              <a:gd name="connsiteY8" fmla="*/ 836124 h 1573553"/>
              <a:gd name="connsiteX9" fmla="*/ 154229 w 2737096"/>
              <a:gd name="connsiteY9" fmla="*/ 778975 h 1573553"/>
              <a:gd name="connsiteX10" fmla="*/ 137560 w 2737096"/>
              <a:gd name="connsiteY10" fmla="*/ 745637 h 1573553"/>
              <a:gd name="connsiteX11" fmla="*/ 147085 w 2737096"/>
              <a:gd name="connsiteY11" fmla="*/ 707537 h 1573553"/>
              <a:gd name="connsiteX12" fmla="*/ 132798 w 2737096"/>
              <a:gd name="connsiteY12" fmla="*/ 686106 h 1573553"/>
              <a:gd name="connsiteX13" fmla="*/ 147085 w 2737096"/>
              <a:gd name="connsiteY13" fmla="*/ 657531 h 1573553"/>
              <a:gd name="connsiteX14" fmla="*/ 99460 w 2737096"/>
              <a:gd name="connsiteY14" fmla="*/ 686106 h 1573553"/>
              <a:gd name="connsiteX15" fmla="*/ 104225 w 2737096"/>
              <a:gd name="connsiteY15" fmla="*/ 657530 h 1573553"/>
              <a:gd name="connsiteX16" fmla="*/ 139941 w 2737096"/>
              <a:gd name="connsiteY16" fmla="*/ 607525 h 1573553"/>
              <a:gd name="connsiteX17" fmla="*/ 166137 w 2737096"/>
              <a:gd name="connsiteY17" fmla="*/ 590855 h 1573553"/>
              <a:gd name="connsiteX18" fmla="*/ 163754 w 2737096"/>
              <a:gd name="connsiteY18" fmla="*/ 507512 h 1573553"/>
              <a:gd name="connsiteX19" fmla="*/ 94698 w 2737096"/>
              <a:gd name="connsiteY19" fmla="*/ 400355 h 1573553"/>
              <a:gd name="connsiteX20" fmla="*/ 113748 w 2737096"/>
              <a:gd name="connsiteY20" fmla="*/ 307487 h 1573553"/>
              <a:gd name="connsiteX21" fmla="*/ 120891 w 2737096"/>
              <a:gd name="connsiteY21" fmla="*/ 255100 h 1573553"/>
              <a:gd name="connsiteX22" fmla="*/ 144706 w 2737096"/>
              <a:gd name="connsiteY22" fmla="*/ 224142 h 1573553"/>
              <a:gd name="connsiteX23" fmla="*/ 232810 w 2737096"/>
              <a:gd name="connsiteY23" fmla="*/ 247956 h 1573553"/>
              <a:gd name="connsiteX24" fmla="*/ 280435 w 2737096"/>
              <a:gd name="connsiteY24" fmla="*/ 293200 h 1573553"/>
              <a:gd name="connsiteX25" fmla="*/ 292341 w 2737096"/>
              <a:gd name="connsiteY25" fmla="*/ 321775 h 1573553"/>
              <a:gd name="connsiteX26" fmla="*/ 328062 w 2737096"/>
              <a:gd name="connsiteY26" fmla="*/ 364636 h 1573553"/>
              <a:gd name="connsiteX27" fmla="*/ 356635 w 2737096"/>
              <a:gd name="connsiteY27" fmla="*/ 359875 h 1573553"/>
              <a:gd name="connsiteX28" fmla="*/ 363779 w 2737096"/>
              <a:gd name="connsiteY28" fmla="*/ 333681 h 1573553"/>
              <a:gd name="connsiteX29" fmla="*/ 404260 w 2737096"/>
              <a:gd name="connsiteY29" fmla="*/ 336062 h 1573553"/>
              <a:gd name="connsiteX30" fmla="*/ 451885 w 2737096"/>
              <a:gd name="connsiteY30" fmla="*/ 312249 h 1573553"/>
              <a:gd name="connsiteX31" fmla="*/ 475698 w 2737096"/>
              <a:gd name="connsiteY31" fmla="*/ 257481 h 1573553"/>
              <a:gd name="connsiteX32" fmla="*/ 501893 w 2737096"/>
              <a:gd name="connsiteY32" fmla="*/ 250336 h 1573553"/>
              <a:gd name="connsiteX33" fmla="*/ 513798 w 2737096"/>
              <a:gd name="connsiteY33" fmla="*/ 267006 h 1573553"/>
              <a:gd name="connsiteX34" fmla="*/ 501891 w 2737096"/>
              <a:gd name="connsiteY34" fmla="*/ 312250 h 1573553"/>
              <a:gd name="connsiteX35" fmla="*/ 516179 w 2737096"/>
              <a:gd name="connsiteY35" fmla="*/ 359875 h 1573553"/>
              <a:gd name="connsiteX36" fmla="*/ 463791 w 2737096"/>
              <a:gd name="connsiteY36" fmla="*/ 424168 h 1573553"/>
              <a:gd name="connsiteX37" fmla="*/ 566185 w 2737096"/>
              <a:gd name="connsiteY37" fmla="*/ 517037 h 1573553"/>
              <a:gd name="connsiteX38" fmla="*/ 623337 w 2737096"/>
              <a:gd name="connsiteY38" fmla="*/ 495605 h 1573553"/>
              <a:gd name="connsiteX39" fmla="*/ 675723 w 2737096"/>
              <a:gd name="connsiteY39" fmla="*/ 481318 h 1573553"/>
              <a:gd name="connsiteX40" fmla="*/ 701916 w 2737096"/>
              <a:gd name="connsiteY40" fmla="*/ 483700 h 1573553"/>
              <a:gd name="connsiteX41" fmla="*/ 697154 w 2737096"/>
              <a:gd name="connsiteY41" fmla="*/ 476556 h 1573553"/>
              <a:gd name="connsiteX42" fmla="*/ 775735 w 2737096"/>
              <a:gd name="connsiteY42" fmla="*/ 524181 h 1573553"/>
              <a:gd name="connsiteX43" fmla="*/ 820979 w 2737096"/>
              <a:gd name="connsiteY43" fmla="*/ 547993 h 1573553"/>
              <a:gd name="connsiteX44" fmla="*/ 887656 w 2737096"/>
              <a:gd name="connsiteY44" fmla="*/ 562280 h 1573553"/>
              <a:gd name="connsiteX45" fmla="*/ 932898 w 2737096"/>
              <a:gd name="connsiteY45" fmla="*/ 478937 h 1573553"/>
              <a:gd name="connsiteX46" fmla="*/ 961473 w 2737096"/>
              <a:gd name="connsiteY46" fmla="*/ 455125 h 1573553"/>
              <a:gd name="connsiteX47" fmla="*/ 963857 w 2737096"/>
              <a:gd name="connsiteY47" fmla="*/ 426549 h 1573553"/>
              <a:gd name="connsiteX48" fmla="*/ 892416 w 2737096"/>
              <a:gd name="connsiteY48" fmla="*/ 412262 h 1573553"/>
              <a:gd name="connsiteX49" fmla="*/ 863843 w 2737096"/>
              <a:gd name="connsiteY49" fmla="*/ 417024 h 1573553"/>
              <a:gd name="connsiteX50" fmla="*/ 828123 w 2737096"/>
              <a:gd name="connsiteY50" fmla="*/ 383687 h 1573553"/>
              <a:gd name="connsiteX51" fmla="*/ 851937 w 2737096"/>
              <a:gd name="connsiteY51" fmla="*/ 357491 h 1573553"/>
              <a:gd name="connsiteX52" fmla="*/ 913848 w 2737096"/>
              <a:gd name="connsiteY52" fmla="*/ 343206 h 1573553"/>
              <a:gd name="connsiteX53" fmla="*/ 959091 w 2737096"/>
              <a:gd name="connsiteY53" fmla="*/ 357493 h 1573553"/>
              <a:gd name="connsiteX54" fmla="*/ 970998 w 2737096"/>
              <a:gd name="connsiteY54" fmla="*/ 376543 h 1573553"/>
              <a:gd name="connsiteX55" fmla="*/ 1090060 w 2737096"/>
              <a:gd name="connsiteY55" fmla="*/ 436075 h 1573553"/>
              <a:gd name="connsiteX56" fmla="*/ 1113873 w 2737096"/>
              <a:gd name="connsiteY56" fmla="*/ 500368 h 1573553"/>
              <a:gd name="connsiteX57" fmla="*/ 1135304 w 2737096"/>
              <a:gd name="connsiteY57" fmla="*/ 512275 h 1573553"/>
              <a:gd name="connsiteX58" fmla="*/ 1132923 w 2737096"/>
              <a:gd name="connsiteY58" fmla="*/ 421787 h 1573553"/>
              <a:gd name="connsiteX59" fmla="*/ 1154354 w 2737096"/>
              <a:gd name="connsiteY59" fmla="*/ 383687 h 1573553"/>
              <a:gd name="connsiteX60" fmla="*/ 1173404 w 2737096"/>
              <a:gd name="connsiteY60" fmla="*/ 386068 h 1573553"/>
              <a:gd name="connsiteX61" fmla="*/ 1173404 w 2737096"/>
              <a:gd name="connsiteY61" fmla="*/ 347968 h 1573553"/>
              <a:gd name="connsiteX62" fmla="*/ 1185312 w 2737096"/>
              <a:gd name="connsiteY62" fmla="*/ 340823 h 1573553"/>
              <a:gd name="connsiteX63" fmla="*/ 1242460 w 2737096"/>
              <a:gd name="connsiteY63" fmla="*/ 343206 h 1573553"/>
              <a:gd name="connsiteX64" fmla="*/ 1342473 w 2737096"/>
              <a:gd name="connsiteY64" fmla="*/ 317012 h 1573553"/>
              <a:gd name="connsiteX65" fmla="*/ 1413910 w 2737096"/>
              <a:gd name="connsiteY65" fmla="*/ 305106 h 1573553"/>
              <a:gd name="connsiteX66" fmla="*/ 1499302 w 2737096"/>
              <a:gd name="connsiteY66" fmla="*/ 250164 h 1573553"/>
              <a:gd name="connsiteX67" fmla="*/ 1571073 w 2737096"/>
              <a:gd name="connsiteY67" fmla="*/ 221762 h 1573553"/>
              <a:gd name="connsiteX68" fmla="*/ 1640131 w 2737096"/>
              <a:gd name="connsiteY68" fmla="*/ 188423 h 1573553"/>
              <a:gd name="connsiteX69" fmla="*/ 1711566 w 2737096"/>
              <a:gd name="connsiteY69" fmla="*/ 195568 h 1573553"/>
              <a:gd name="connsiteX70" fmla="*/ 1763954 w 2737096"/>
              <a:gd name="connsiteY70" fmla="*/ 174137 h 1573553"/>
              <a:gd name="connsiteX71" fmla="*/ 1794912 w 2737096"/>
              <a:gd name="connsiteY71" fmla="*/ 183660 h 1573553"/>
              <a:gd name="connsiteX72" fmla="*/ 1868729 w 2737096"/>
              <a:gd name="connsiteY72" fmla="*/ 233668 h 1573553"/>
              <a:gd name="connsiteX73" fmla="*/ 1806816 w 2737096"/>
              <a:gd name="connsiteY73" fmla="*/ 209856 h 1573553"/>
              <a:gd name="connsiteX74" fmla="*/ 1828248 w 2737096"/>
              <a:gd name="connsiteY74" fmla="*/ 281293 h 1573553"/>
              <a:gd name="connsiteX75" fmla="*/ 1866350 w 2737096"/>
              <a:gd name="connsiteY75" fmla="*/ 309866 h 1573553"/>
              <a:gd name="connsiteX76" fmla="*/ 1961598 w 2737096"/>
              <a:gd name="connsiteY76" fmla="*/ 314631 h 1573553"/>
              <a:gd name="connsiteX77" fmla="*/ 2028275 w 2737096"/>
              <a:gd name="connsiteY77" fmla="*/ 271766 h 1573553"/>
              <a:gd name="connsiteX78" fmla="*/ 2025891 w 2737096"/>
              <a:gd name="connsiteY78" fmla="*/ 293200 h 1573553"/>
              <a:gd name="connsiteX79" fmla="*/ 1990173 w 2737096"/>
              <a:gd name="connsiteY79" fmla="*/ 321775 h 1573553"/>
              <a:gd name="connsiteX80" fmla="*/ 1916354 w 2737096"/>
              <a:gd name="connsiteY80" fmla="*/ 338443 h 1573553"/>
              <a:gd name="connsiteX81" fmla="*/ 1923500 w 2737096"/>
              <a:gd name="connsiteY81" fmla="*/ 367017 h 1573553"/>
              <a:gd name="connsiteX82" fmla="*/ 2047325 w 2737096"/>
              <a:gd name="connsiteY82" fmla="*/ 331298 h 1573553"/>
              <a:gd name="connsiteX83" fmla="*/ 2099710 w 2737096"/>
              <a:gd name="connsiteY83" fmla="*/ 295581 h 1573553"/>
              <a:gd name="connsiteX84" fmla="*/ 2142574 w 2737096"/>
              <a:gd name="connsiteY84" fmla="*/ 271766 h 1573553"/>
              <a:gd name="connsiteX85" fmla="*/ 2066375 w 2737096"/>
              <a:gd name="connsiteY85" fmla="*/ 264623 h 1573553"/>
              <a:gd name="connsiteX86" fmla="*/ 2066375 w 2737096"/>
              <a:gd name="connsiteY86" fmla="*/ 202710 h 1573553"/>
              <a:gd name="connsiteX87" fmla="*/ 2116380 w 2737096"/>
              <a:gd name="connsiteY87" fmla="*/ 202710 h 1573553"/>
              <a:gd name="connsiteX88" fmla="*/ 2223536 w 2737096"/>
              <a:gd name="connsiteY88" fmla="*/ 97935 h 1573553"/>
              <a:gd name="connsiteX89" fmla="*/ 2273542 w 2737096"/>
              <a:gd name="connsiteY89" fmla="*/ 305 h 1573553"/>
              <a:gd name="connsiteX90" fmla="*/ 2237824 w 2737096"/>
              <a:gd name="connsiteY90" fmla="*/ 114604 h 1573553"/>
              <a:gd name="connsiteX91" fmla="*/ 2164006 w 2737096"/>
              <a:gd name="connsiteY91" fmla="*/ 193186 h 1573553"/>
              <a:gd name="connsiteX92" fmla="*/ 2228298 w 2737096"/>
              <a:gd name="connsiteY92" fmla="*/ 217000 h 1573553"/>
              <a:gd name="connsiteX93" fmla="*/ 2287829 w 2737096"/>
              <a:gd name="connsiteY93" fmla="*/ 212237 h 1573553"/>
              <a:gd name="connsiteX94" fmla="*/ 2333075 w 2737096"/>
              <a:gd name="connsiteY94" fmla="*/ 257480 h 1573553"/>
              <a:gd name="connsiteX95" fmla="*/ 2383079 w 2737096"/>
              <a:gd name="connsiteY95" fmla="*/ 243193 h 1573553"/>
              <a:gd name="connsiteX96" fmla="*/ 2425941 w 2737096"/>
              <a:gd name="connsiteY96" fmla="*/ 178900 h 1573553"/>
              <a:gd name="connsiteX97" fmla="*/ 2468804 w 2737096"/>
              <a:gd name="connsiteY97" fmla="*/ 169375 h 1573553"/>
              <a:gd name="connsiteX98" fmla="*/ 2573579 w 2737096"/>
              <a:gd name="connsiteY98" fmla="*/ 152706 h 1573553"/>
              <a:gd name="connsiteX99" fmla="*/ 2709310 w 2737096"/>
              <a:gd name="connsiteY99" fmla="*/ 188425 h 1573553"/>
              <a:gd name="connsiteX100" fmla="*/ 2735505 w 2737096"/>
              <a:gd name="connsiteY100" fmla="*/ 205092 h 1573553"/>
              <a:gd name="connsiteX101" fmla="*/ 2698276 w 2737096"/>
              <a:gd name="connsiteY101" fmla="*/ 559163 h 1573553"/>
              <a:gd name="connsiteX102" fmla="*/ 2630731 w 2737096"/>
              <a:gd name="connsiteY102" fmla="*/ 967092 h 1573553"/>
              <a:gd name="connsiteX103" fmla="*/ 2461662 w 2737096"/>
              <a:gd name="connsiteY103" fmla="*/ 869462 h 1573553"/>
              <a:gd name="connsiteX104" fmla="*/ 2297356 w 2737096"/>
              <a:gd name="connsiteY104" fmla="*/ 926612 h 1573553"/>
              <a:gd name="connsiteX105" fmla="*/ 2275925 w 2737096"/>
              <a:gd name="connsiteY105" fmla="*/ 1062342 h 1573553"/>
              <a:gd name="connsiteX106" fmla="*/ 2042562 w 2737096"/>
              <a:gd name="connsiteY106" fmla="*/ 1148067 h 1573553"/>
              <a:gd name="connsiteX107" fmla="*/ 2021131 w 2737096"/>
              <a:gd name="connsiteY107" fmla="*/ 1238556 h 1573553"/>
              <a:gd name="connsiteX108" fmla="*/ 1954456 w 2737096"/>
              <a:gd name="connsiteY108" fmla="*/ 1309993 h 1573553"/>
              <a:gd name="connsiteX109" fmla="*/ 2013987 w 2737096"/>
              <a:gd name="connsiteY109" fmla="*/ 1350474 h 1573553"/>
              <a:gd name="connsiteX110" fmla="*/ 1921118 w 2737096"/>
              <a:gd name="connsiteY110" fmla="*/ 1450487 h 1573553"/>
              <a:gd name="connsiteX111" fmla="*/ 1899687 w 2737096"/>
              <a:gd name="connsiteY111" fmla="*/ 1533831 h 1573553"/>
              <a:gd name="connsiteX112" fmla="*/ 1808865 w 2737096"/>
              <a:gd name="connsiteY112" fmla="*/ 1573012 h 1573553"/>
              <a:gd name="connsiteX113" fmla="*/ 1728235 w 2737096"/>
              <a:gd name="connsiteY113" fmla="*/ 1557643 h 1573553"/>
              <a:gd name="connsiteX114" fmla="*/ 1702041 w 2737096"/>
              <a:gd name="connsiteY114" fmla="*/ 1571931 h 1573553"/>
              <a:gd name="connsiteX115" fmla="*/ 1647275 w 2737096"/>
              <a:gd name="connsiteY115" fmla="*/ 1543356 h 1573553"/>
              <a:gd name="connsiteX116" fmla="*/ 1606791 w 2737096"/>
              <a:gd name="connsiteY116" fmla="*/ 1507637 h 1573553"/>
              <a:gd name="connsiteX117" fmla="*/ 1563931 w 2737096"/>
              <a:gd name="connsiteY117" fmla="*/ 1479061 h 1573553"/>
              <a:gd name="connsiteX118" fmla="*/ 1592504 w 2737096"/>
              <a:gd name="connsiteY118" fmla="*/ 1455250 h 1573553"/>
              <a:gd name="connsiteX119" fmla="*/ 1580598 w 2737096"/>
              <a:gd name="connsiteY119" fmla="*/ 1438581 h 1573553"/>
              <a:gd name="connsiteX120" fmla="*/ 1518685 w 2737096"/>
              <a:gd name="connsiteY120" fmla="*/ 1426675 h 1573553"/>
              <a:gd name="connsiteX121" fmla="*/ 1499635 w 2737096"/>
              <a:gd name="connsiteY121" fmla="*/ 1402862 h 1573553"/>
              <a:gd name="connsiteX122" fmla="*/ 1461537 w 2737096"/>
              <a:gd name="connsiteY122" fmla="*/ 1379050 h 1573553"/>
              <a:gd name="connsiteX123" fmla="*/ 1456773 w 2737096"/>
              <a:gd name="connsiteY123" fmla="*/ 1390956 h 1573553"/>
              <a:gd name="connsiteX124" fmla="*/ 1471062 w 2737096"/>
              <a:gd name="connsiteY124" fmla="*/ 1429056 h 1573553"/>
              <a:gd name="connsiteX125" fmla="*/ 1440104 w 2737096"/>
              <a:gd name="connsiteY125" fmla="*/ 1443343 h 1573553"/>
              <a:gd name="connsiteX126" fmla="*/ 1413912 w 2737096"/>
              <a:gd name="connsiteY126" fmla="*/ 1457630 h 1573553"/>
              <a:gd name="connsiteX127" fmla="*/ 1397241 w 2737096"/>
              <a:gd name="connsiteY127" fmla="*/ 1450487 h 1573553"/>
              <a:gd name="connsiteX128" fmla="*/ 1351998 w 2737096"/>
              <a:gd name="connsiteY128" fmla="*/ 1388575 h 1573553"/>
              <a:gd name="connsiteX129" fmla="*/ 1306756 w 2737096"/>
              <a:gd name="connsiteY129" fmla="*/ 1355237 h 1573553"/>
              <a:gd name="connsiteX130" fmla="*/ 1328187 w 2737096"/>
              <a:gd name="connsiteY130" fmla="*/ 1338568 h 1573553"/>
              <a:gd name="connsiteX131" fmla="*/ 1349618 w 2737096"/>
              <a:gd name="connsiteY131" fmla="*/ 1298087 h 1573553"/>
              <a:gd name="connsiteX132" fmla="*/ 1335329 w 2737096"/>
              <a:gd name="connsiteY132" fmla="*/ 1286181 h 1573553"/>
              <a:gd name="connsiteX133" fmla="*/ 1297231 w 2737096"/>
              <a:gd name="connsiteY133" fmla="*/ 1288562 h 1573553"/>
              <a:gd name="connsiteX134" fmla="*/ 1221031 w 2737096"/>
              <a:gd name="connsiteY134" fmla="*/ 1245700 h 1573553"/>
              <a:gd name="connsiteX135" fmla="*/ 1178166 w 2737096"/>
              <a:gd name="connsiteY135" fmla="*/ 1226650 h 1573553"/>
              <a:gd name="connsiteX136" fmla="*/ 1168643 w 2737096"/>
              <a:gd name="connsiteY136" fmla="*/ 1226650 h 1573553"/>
              <a:gd name="connsiteX137" fmla="*/ 1156737 w 2737096"/>
              <a:gd name="connsiteY137" fmla="*/ 1162356 h 1573553"/>
              <a:gd name="connsiteX138" fmla="*/ 1168643 w 2737096"/>
              <a:gd name="connsiteY138" fmla="*/ 1098062 h 1573553"/>
              <a:gd name="connsiteX139" fmla="*/ 1137687 w 2737096"/>
              <a:gd name="connsiteY139" fmla="*/ 1064725 h 1573553"/>
              <a:gd name="connsiteX140" fmla="*/ 1085300 w 2737096"/>
              <a:gd name="connsiteY140" fmla="*/ 1040912 h 1573553"/>
              <a:gd name="connsiteX141" fmla="*/ 1111493 w 2737096"/>
              <a:gd name="connsiteY141" fmla="*/ 1017100 h 1573553"/>
              <a:gd name="connsiteX142" fmla="*/ 1156737 w 2737096"/>
              <a:gd name="connsiteY142" fmla="*/ 1021862 h 1573553"/>
              <a:gd name="connsiteX143" fmla="*/ 1151975 w 2737096"/>
              <a:gd name="connsiteY143" fmla="*/ 974237 h 1573553"/>
              <a:gd name="connsiteX144" fmla="*/ 1123400 w 2737096"/>
              <a:gd name="connsiteY144" fmla="*/ 969475 h 1573553"/>
              <a:gd name="connsiteX145" fmla="*/ 1128162 w 2737096"/>
              <a:gd name="connsiteY145" fmla="*/ 921850 h 1573553"/>
              <a:gd name="connsiteX146" fmla="*/ 1097206 w 2737096"/>
              <a:gd name="connsiteY146" fmla="*/ 907562 h 1573553"/>
              <a:gd name="connsiteX147" fmla="*/ 1099587 w 2737096"/>
              <a:gd name="connsiteY147" fmla="*/ 871843 h 1573553"/>
              <a:gd name="connsiteX148" fmla="*/ 1051962 w 2737096"/>
              <a:gd name="connsiteY148" fmla="*/ 857556 h 1573553"/>
              <a:gd name="connsiteX149" fmla="*/ 1032912 w 2737096"/>
              <a:gd name="connsiteY149" fmla="*/ 878987 h 1573553"/>
              <a:gd name="connsiteX150" fmla="*/ 1004335 w 2737096"/>
              <a:gd name="connsiteY150" fmla="*/ 881368 h 1573553"/>
              <a:gd name="connsiteX151" fmla="*/ 954331 w 2737096"/>
              <a:gd name="connsiteY151" fmla="*/ 886131 h 1573553"/>
              <a:gd name="connsiteX152" fmla="*/ 923375 w 2737096"/>
              <a:gd name="connsiteY152" fmla="*/ 907562 h 1573553"/>
              <a:gd name="connsiteX153" fmla="*/ 923375 w 2737096"/>
              <a:gd name="connsiteY153" fmla="*/ 876606 h 1573553"/>
              <a:gd name="connsiteX154" fmla="*/ 882893 w 2737096"/>
              <a:gd name="connsiteY154" fmla="*/ 871843 h 1573553"/>
              <a:gd name="connsiteX155" fmla="*/ 890035 w 2737096"/>
              <a:gd name="connsiteY155" fmla="*/ 893275 h 1573553"/>
              <a:gd name="connsiteX156" fmla="*/ 885275 w 2737096"/>
              <a:gd name="connsiteY156" fmla="*/ 912325 h 1573553"/>
              <a:gd name="connsiteX157" fmla="*/ 799550 w 2737096"/>
              <a:gd name="connsiteY157" fmla="*/ 859936 h 1573553"/>
              <a:gd name="connsiteX158" fmla="*/ 778118 w 2737096"/>
              <a:gd name="connsiteY158" fmla="*/ 826600 h 1573553"/>
              <a:gd name="connsiteX159" fmla="*/ 790025 w 2737096"/>
              <a:gd name="connsiteY159" fmla="*/ 786117 h 1573553"/>
              <a:gd name="connsiteX160" fmla="*/ 759068 w 2737096"/>
              <a:gd name="connsiteY160" fmla="*/ 781356 h 1573553"/>
              <a:gd name="connsiteX161" fmla="*/ 711443 w 2737096"/>
              <a:gd name="connsiteY161" fmla="*/ 795643 h 1573553"/>
              <a:gd name="connsiteX162" fmla="*/ 701918 w 2737096"/>
              <a:gd name="connsiteY162" fmla="*/ 809931 h 1573553"/>
              <a:gd name="connsiteX163" fmla="*/ 678106 w 2737096"/>
              <a:gd name="connsiteY163" fmla="*/ 826600 h 1573553"/>
              <a:gd name="connsiteX164" fmla="*/ 670962 w 2737096"/>
              <a:gd name="connsiteY164" fmla="*/ 843268 h 1573553"/>
              <a:gd name="connsiteX165" fmla="*/ 630481 w 2737096"/>
              <a:gd name="connsiteY165" fmla="*/ 876606 h 1573553"/>
              <a:gd name="connsiteX166" fmla="*/ 632860 w 2737096"/>
              <a:gd name="connsiteY166" fmla="*/ 898037 h 1573553"/>
              <a:gd name="connsiteX167" fmla="*/ 647150 w 2737096"/>
              <a:gd name="connsiteY167" fmla="*/ 917087 h 1573553"/>
              <a:gd name="connsiteX168" fmla="*/ 570950 w 2737096"/>
              <a:gd name="connsiteY168" fmla="*/ 902800 h 1573553"/>
              <a:gd name="connsiteX169" fmla="*/ 537612 w 2737096"/>
              <a:gd name="connsiteY169" fmla="*/ 907562 h 1573553"/>
              <a:gd name="connsiteX170" fmla="*/ 585235 w 2737096"/>
              <a:gd name="connsiteY170" fmla="*/ 938518 h 1573553"/>
              <a:gd name="connsiteX171" fmla="*/ 609050 w 2737096"/>
              <a:gd name="connsiteY171" fmla="*/ 950425 h 1573553"/>
              <a:gd name="connsiteX172" fmla="*/ 635243 w 2737096"/>
              <a:gd name="connsiteY172" fmla="*/ 1002812 h 1573553"/>
              <a:gd name="connsiteX173" fmla="*/ 568566 w 2737096"/>
              <a:gd name="connsiteY173" fmla="*/ 1019481 h 1573553"/>
              <a:gd name="connsiteX174" fmla="*/ 547137 w 2737096"/>
              <a:gd name="connsiteY174" fmla="*/ 1031387 h 1573553"/>
              <a:gd name="connsiteX175" fmla="*/ 523323 w 2737096"/>
              <a:gd name="connsiteY175" fmla="*/ 1002812 h 1573553"/>
              <a:gd name="connsiteX176" fmla="*/ 499510 w 2737096"/>
              <a:gd name="connsiteY176" fmla="*/ 971856 h 1573553"/>
              <a:gd name="connsiteX177" fmla="*/ 501891 w 2737096"/>
              <a:gd name="connsiteY177" fmla="*/ 933756 h 1573553"/>
              <a:gd name="connsiteX178" fmla="*/ 499510 w 2737096"/>
              <a:gd name="connsiteY178" fmla="*/ 914706 h 1573553"/>
              <a:gd name="connsiteX179" fmla="*/ 518560 w 2737096"/>
              <a:gd name="connsiteY179" fmla="*/ 881368 h 1573553"/>
              <a:gd name="connsiteX180" fmla="*/ 478080 w 2737096"/>
              <a:gd name="connsiteY180" fmla="*/ 890893 h 1573553"/>
              <a:gd name="connsiteX181" fmla="*/ 449504 w 2737096"/>
              <a:gd name="connsiteY181" fmla="*/ 952806 h 1573553"/>
              <a:gd name="connsiteX182" fmla="*/ 442360 w 2737096"/>
              <a:gd name="connsiteY182" fmla="*/ 976618 h 1573553"/>
              <a:gd name="connsiteX183" fmla="*/ 411404 w 2737096"/>
              <a:gd name="connsiteY183" fmla="*/ 993287 h 1573553"/>
              <a:gd name="connsiteX184" fmla="*/ 363779 w 2737096"/>
              <a:gd name="connsiteY184" fmla="*/ 990906 h 1573553"/>
              <a:gd name="connsiteX185" fmla="*/ 356635 w 2737096"/>
              <a:gd name="connsiteY185" fmla="*/ 1007575 h 1573553"/>
              <a:gd name="connsiteX186" fmla="*/ 356635 w 2737096"/>
              <a:gd name="connsiteY186" fmla="*/ 1055200 h 1573553"/>
              <a:gd name="connsiteX187" fmla="*/ 297104 w 2737096"/>
              <a:gd name="connsiteY187" fmla="*/ 1059962 h 1573553"/>
              <a:gd name="connsiteX188" fmla="*/ 235191 w 2737096"/>
              <a:gd name="connsiteY188" fmla="*/ 1093300 h 1573553"/>
              <a:gd name="connsiteX189" fmla="*/ 237573 w 2737096"/>
              <a:gd name="connsiteY189" fmla="*/ 1121875 h 1573553"/>
              <a:gd name="connsiteX190" fmla="*/ 185186 w 2737096"/>
              <a:gd name="connsiteY190" fmla="*/ 1109968 h 1573553"/>
              <a:gd name="connsiteX191" fmla="*/ 151848 w 2737096"/>
              <a:gd name="connsiteY191" fmla="*/ 1117112 h 1573553"/>
              <a:gd name="connsiteX192" fmla="*/ 106604 w 2737096"/>
              <a:gd name="connsiteY192" fmla="*/ 1098062 h 1573553"/>
              <a:gd name="connsiteX193" fmla="*/ 89936 w 2737096"/>
              <a:gd name="connsiteY193" fmla="*/ 1098062 h 1573553"/>
              <a:gd name="connsiteX194" fmla="*/ 6592 w 2737096"/>
              <a:gd name="connsiteY194" fmla="*/ 1121875 h 1573553"/>
              <a:gd name="connsiteX195" fmla="*/ 8974 w 2737096"/>
              <a:gd name="connsiteY195" fmla="*/ 1074250 h 1573553"/>
              <a:gd name="connsiteX196" fmla="*/ 9816 w 2737096"/>
              <a:gd name="connsiteY196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630731 w 2755713"/>
              <a:gd name="connsiteY103" fmla="*/ 967092 h 1573553"/>
              <a:gd name="connsiteX104" fmla="*/ 2461662 w 2755713"/>
              <a:gd name="connsiteY104" fmla="*/ 869462 h 1573553"/>
              <a:gd name="connsiteX105" fmla="*/ 2297356 w 2755713"/>
              <a:gd name="connsiteY105" fmla="*/ 926612 h 1573553"/>
              <a:gd name="connsiteX106" fmla="*/ 2275925 w 2755713"/>
              <a:gd name="connsiteY106" fmla="*/ 1062342 h 1573553"/>
              <a:gd name="connsiteX107" fmla="*/ 2042562 w 2755713"/>
              <a:gd name="connsiteY107" fmla="*/ 1148067 h 1573553"/>
              <a:gd name="connsiteX108" fmla="*/ 2021131 w 2755713"/>
              <a:gd name="connsiteY108" fmla="*/ 1238556 h 1573553"/>
              <a:gd name="connsiteX109" fmla="*/ 1954456 w 2755713"/>
              <a:gd name="connsiteY109" fmla="*/ 1309993 h 1573553"/>
              <a:gd name="connsiteX110" fmla="*/ 2013987 w 2755713"/>
              <a:gd name="connsiteY110" fmla="*/ 1350474 h 1573553"/>
              <a:gd name="connsiteX111" fmla="*/ 1921118 w 2755713"/>
              <a:gd name="connsiteY111" fmla="*/ 1450487 h 1573553"/>
              <a:gd name="connsiteX112" fmla="*/ 1899687 w 2755713"/>
              <a:gd name="connsiteY112" fmla="*/ 1533831 h 1573553"/>
              <a:gd name="connsiteX113" fmla="*/ 1808865 w 2755713"/>
              <a:gd name="connsiteY113" fmla="*/ 1573012 h 1573553"/>
              <a:gd name="connsiteX114" fmla="*/ 1728235 w 2755713"/>
              <a:gd name="connsiteY114" fmla="*/ 1557643 h 1573553"/>
              <a:gd name="connsiteX115" fmla="*/ 1702041 w 2755713"/>
              <a:gd name="connsiteY115" fmla="*/ 1571931 h 1573553"/>
              <a:gd name="connsiteX116" fmla="*/ 1647275 w 2755713"/>
              <a:gd name="connsiteY116" fmla="*/ 1543356 h 1573553"/>
              <a:gd name="connsiteX117" fmla="*/ 1606791 w 2755713"/>
              <a:gd name="connsiteY117" fmla="*/ 1507637 h 1573553"/>
              <a:gd name="connsiteX118" fmla="*/ 1563931 w 2755713"/>
              <a:gd name="connsiteY118" fmla="*/ 1479061 h 1573553"/>
              <a:gd name="connsiteX119" fmla="*/ 1592504 w 2755713"/>
              <a:gd name="connsiteY119" fmla="*/ 1455250 h 1573553"/>
              <a:gd name="connsiteX120" fmla="*/ 1580598 w 2755713"/>
              <a:gd name="connsiteY120" fmla="*/ 1438581 h 1573553"/>
              <a:gd name="connsiteX121" fmla="*/ 1518685 w 2755713"/>
              <a:gd name="connsiteY121" fmla="*/ 1426675 h 1573553"/>
              <a:gd name="connsiteX122" fmla="*/ 1499635 w 2755713"/>
              <a:gd name="connsiteY122" fmla="*/ 1402862 h 1573553"/>
              <a:gd name="connsiteX123" fmla="*/ 1461537 w 2755713"/>
              <a:gd name="connsiteY123" fmla="*/ 1379050 h 1573553"/>
              <a:gd name="connsiteX124" fmla="*/ 1456773 w 2755713"/>
              <a:gd name="connsiteY124" fmla="*/ 1390956 h 1573553"/>
              <a:gd name="connsiteX125" fmla="*/ 1471062 w 2755713"/>
              <a:gd name="connsiteY125" fmla="*/ 1429056 h 1573553"/>
              <a:gd name="connsiteX126" fmla="*/ 1440104 w 2755713"/>
              <a:gd name="connsiteY126" fmla="*/ 1443343 h 1573553"/>
              <a:gd name="connsiteX127" fmla="*/ 1413912 w 2755713"/>
              <a:gd name="connsiteY127" fmla="*/ 1457630 h 1573553"/>
              <a:gd name="connsiteX128" fmla="*/ 1397241 w 2755713"/>
              <a:gd name="connsiteY128" fmla="*/ 1450487 h 1573553"/>
              <a:gd name="connsiteX129" fmla="*/ 1351998 w 2755713"/>
              <a:gd name="connsiteY129" fmla="*/ 1388575 h 1573553"/>
              <a:gd name="connsiteX130" fmla="*/ 1306756 w 2755713"/>
              <a:gd name="connsiteY130" fmla="*/ 1355237 h 1573553"/>
              <a:gd name="connsiteX131" fmla="*/ 1328187 w 2755713"/>
              <a:gd name="connsiteY131" fmla="*/ 1338568 h 1573553"/>
              <a:gd name="connsiteX132" fmla="*/ 1349618 w 2755713"/>
              <a:gd name="connsiteY132" fmla="*/ 1298087 h 1573553"/>
              <a:gd name="connsiteX133" fmla="*/ 1335329 w 2755713"/>
              <a:gd name="connsiteY133" fmla="*/ 1286181 h 1573553"/>
              <a:gd name="connsiteX134" fmla="*/ 1297231 w 2755713"/>
              <a:gd name="connsiteY134" fmla="*/ 1288562 h 1573553"/>
              <a:gd name="connsiteX135" fmla="*/ 1221031 w 2755713"/>
              <a:gd name="connsiteY135" fmla="*/ 1245700 h 1573553"/>
              <a:gd name="connsiteX136" fmla="*/ 1178166 w 2755713"/>
              <a:gd name="connsiteY136" fmla="*/ 1226650 h 1573553"/>
              <a:gd name="connsiteX137" fmla="*/ 1168643 w 2755713"/>
              <a:gd name="connsiteY137" fmla="*/ 1226650 h 1573553"/>
              <a:gd name="connsiteX138" fmla="*/ 1156737 w 2755713"/>
              <a:gd name="connsiteY138" fmla="*/ 1162356 h 1573553"/>
              <a:gd name="connsiteX139" fmla="*/ 1168643 w 2755713"/>
              <a:gd name="connsiteY139" fmla="*/ 1098062 h 1573553"/>
              <a:gd name="connsiteX140" fmla="*/ 1137687 w 2755713"/>
              <a:gd name="connsiteY140" fmla="*/ 1064725 h 1573553"/>
              <a:gd name="connsiteX141" fmla="*/ 1085300 w 2755713"/>
              <a:gd name="connsiteY141" fmla="*/ 1040912 h 1573553"/>
              <a:gd name="connsiteX142" fmla="*/ 1111493 w 2755713"/>
              <a:gd name="connsiteY142" fmla="*/ 1017100 h 1573553"/>
              <a:gd name="connsiteX143" fmla="*/ 1156737 w 2755713"/>
              <a:gd name="connsiteY143" fmla="*/ 1021862 h 1573553"/>
              <a:gd name="connsiteX144" fmla="*/ 1151975 w 2755713"/>
              <a:gd name="connsiteY144" fmla="*/ 974237 h 1573553"/>
              <a:gd name="connsiteX145" fmla="*/ 1123400 w 2755713"/>
              <a:gd name="connsiteY145" fmla="*/ 969475 h 1573553"/>
              <a:gd name="connsiteX146" fmla="*/ 1128162 w 2755713"/>
              <a:gd name="connsiteY146" fmla="*/ 921850 h 1573553"/>
              <a:gd name="connsiteX147" fmla="*/ 1097206 w 2755713"/>
              <a:gd name="connsiteY147" fmla="*/ 907562 h 1573553"/>
              <a:gd name="connsiteX148" fmla="*/ 1099587 w 2755713"/>
              <a:gd name="connsiteY148" fmla="*/ 871843 h 1573553"/>
              <a:gd name="connsiteX149" fmla="*/ 1051962 w 2755713"/>
              <a:gd name="connsiteY149" fmla="*/ 857556 h 1573553"/>
              <a:gd name="connsiteX150" fmla="*/ 1032912 w 2755713"/>
              <a:gd name="connsiteY150" fmla="*/ 878987 h 1573553"/>
              <a:gd name="connsiteX151" fmla="*/ 1004335 w 2755713"/>
              <a:gd name="connsiteY151" fmla="*/ 881368 h 1573553"/>
              <a:gd name="connsiteX152" fmla="*/ 954331 w 2755713"/>
              <a:gd name="connsiteY152" fmla="*/ 886131 h 1573553"/>
              <a:gd name="connsiteX153" fmla="*/ 923375 w 2755713"/>
              <a:gd name="connsiteY153" fmla="*/ 907562 h 1573553"/>
              <a:gd name="connsiteX154" fmla="*/ 923375 w 2755713"/>
              <a:gd name="connsiteY154" fmla="*/ 876606 h 1573553"/>
              <a:gd name="connsiteX155" fmla="*/ 882893 w 2755713"/>
              <a:gd name="connsiteY155" fmla="*/ 871843 h 1573553"/>
              <a:gd name="connsiteX156" fmla="*/ 890035 w 2755713"/>
              <a:gd name="connsiteY156" fmla="*/ 893275 h 1573553"/>
              <a:gd name="connsiteX157" fmla="*/ 885275 w 2755713"/>
              <a:gd name="connsiteY157" fmla="*/ 912325 h 1573553"/>
              <a:gd name="connsiteX158" fmla="*/ 799550 w 2755713"/>
              <a:gd name="connsiteY158" fmla="*/ 859936 h 1573553"/>
              <a:gd name="connsiteX159" fmla="*/ 778118 w 2755713"/>
              <a:gd name="connsiteY159" fmla="*/ 826600 h 1573553"/>
              <a:gd name="connsiteX160" fmla="*/ 790025 w 2755713"/>
              <a:gd name="connsiteY160" fmla="*/ 786117 h 1573553"/>
              <a:gd name="connsiteX161" fmla="*/ 759068 w 2755713"/>
              <a:gd name="connsiteY161" fmla="*/ 781356 h 1573553"/>
              <a:gd name="connsiteX162" fmla="*/ 711443 w 2755713"/>
              <a:gd name="connsiteY162" fmla="*/ 795643 h 1573553"/>
              <a:gd name="connsiteX163" fmla="*/ 701918 w 2755713"/>
              <a:gd name="connsiteY163" fmla="*/ 809931 h 1573553"/>
              <a:gd name="connsiteX164" fmla="*/ 678106 w 2755713"/>
              <a:gd name="connsiteY164" fmla="*/ 826600 h 1573553"/>
              <a:gd name="connsiteX165" fmla="*/ 670962 w 2755713"/>
              <a:gd name="connsiteY165" fmla="*/ 843268 h 1573553"/>
              <a:gd name="connsiteX166" fmla="*/ 630481 w 2755713"/>
              <a:gd name="connsiteY166" fmla="*/ 876606 h 1573553"/>
              <a:gd name="connsiteX167" fmla="*/ 632860 w 2755713"/>
              <a:gd name="connsiteY167" fmla="*/ 898037 h 1573553"/>
              <a:gd name="connsiteX168" fmla="*/ 647150 w 2755713"/>
              <a:gd name="connsiteY168" fmla="*/ 917087 h 1573553"/>
              <a:gd name="connsiteX169" fmla="*/ 570950 w 2755713"/>
              <a:gd name="connsiteY169" fmla="*/ 902800 h 1573553"/>
              <a:gd name="connsiteX170" fmla="*/ 537612 w 2755713"/>
              <a:gd name="connsiteY170" fmla="*/ 907562 h 1573553"/>
              <a:gd name="connsiteX171" fmla="*/ 585235 w 2755713"/>
              <a:gd name="connsiteY171" fmla="*/ 938518 h 1573553"/>
              <a:gd name="connsiteX172" fmla="*/ 609050 w 2755713"/>
              <a:gd name="connsiteY172" fmla="*/ 950425 h 1573553"/>
              <a:gd name="connsiteX173" fmla="*/ 635243 w 2755713"/>
              <a:gd name="connsiteY173" fmla="*/ 1002812 h 1573553"/>
              <a:gd name="connsiteX174" fmla="*/ 568566 w 2755713"/>
              <a:gd name="connsiteY174" fmla="*/ 1019481 h 1573553"/>
              <a:gd name="connsiteX175" fmla="*/ 547137 w 2755713"/>
              <a:gd name="connsiteY175" fmla="*/ 1031387 h 1573553"/>
              <a:gd name="connsiteX176" fmla="*/ 523323 w 2755713"/>
              <a:gd name="connsiteY176" fmla="*/ 1002812 h 1573553"/>
              <a:gd name="connsiteX177" fmla="*/ 499510 w 2755713"/>
              <a:gd name="connsiteY177" fmla="*/ 971856 h 1573553"/>
              <a:gd name="connsiteX178" fmla="*/ 501891 w 2755713"/>
              <a:gd name="connsiteY178" fmla="*/ 933756 h 1573553"/>
              <a:gd name="connsiteX179" fmla="*/ 499510 w 2755713"/>
              <a:gd name="connsiteY179" fmla="*/ 914706 h 1573553"/>
              <a:gd name="connsiteX180" fmla="*/ 518560 w 2755713"/>
              <a:gd name="connsiteY180" fmla="*/ 881368 h 1573553"/>
              <a:gd name="connsiteX181" fmla="*/ 478080 w 2755713"/>
              <a:gd name="connsiteY181" fmla="*/ 890893 h 1573553"/>
              <a:gd name="connsiteX182" fmla="*/ 449504 w 2755713"/>
              <a:gd name="connsiteY182" fmla="*/ 952806 h 1573553"/>
              <a:gd name="connsiteX183" fmla="*/ 442360 w 2755713"/>
              <a:gd name="connsiteY183" fmla="*/ 976618 h 1573553"/>
              <a:gd name="connsiteX184" fmla="*/ 411404 w 2755713"/>
              <a:gd name="connsiteY184" fmla="*/ 993287 h 1573553"/>
              <a:gd name="connsiteX185" fmla="*/ 363779 w 2755713"/>
              <a:gd name="connsiteY185" fmla="*/ 990906 h 1573553"/>
              <a:gd name="connsiteX186" fmla="*/ 356635 w 2755713"/>
              <a:gd name="connsiteY186" fmla="*/ 1007575 h 1573553"/>
              <a:gd name="connsiteX187" fmla="*/ 356635 w 2755713"/>
              <a:gd name="connsiteY187" fmla="*/ 1055200 h 1573553"/>
              <a:gd name="connsiteX188" fmla="*/ 297104 w 2755713"/>
              <a:gd name="connsiteY188" fmla="*/ 1059962 h 1573553"/>
              <a:gd name="connsiteX189" fmla="*/ 235191 w 2755713"/>
              <a:gd name="connsiteY189" fmla="*/ 1093300 h 1573553"/>
              <a:gd name="connsiteX190" fmla="*/ 237573 w 2755713"/>
              <a:gd name="connsiteY190" fmla="*/ 1121875 h 1573553"/>
              <a:gd name="connsiteX191" fmla="*/ 185186 w 2755713"/>
              <a:gd name="connsiteY191" fmla="*/ 1109968 h 1573553"/>
              <a:gd name="connsiteX192" fmla="*/ 151848 w 2755713"/>
              <a:gd name="connsiteY192" fmla="*/ 1117112 h 1573553"/>
              <a:gd name="connsiteX193" fmla="*/ 106604 w 2755713"/>
              <a:gd name="connsiteY193" fmla="*/ 1098062 h 1573553"/>
              <a:gd name="connsiteX194" fmla="*/ 89936 w 2755713"/>
              <a:gd name="connsiteY194" fmla="*/ 1098062 h 1573553"/>
              <a:gd name="connsiteX195" fmla="*/ 6592 w 2755713"/>
              <a:gd name="connsiteY195" fmla="*/ 1121875 h 1573553"/>
              <a:gd name="connsiteX196" fmla="*/ 8974 w 2755713"/>
              <a:gd name="connsiteY196" fmla="*/ 1074250 h 1573553"/>
              <a:gd name="connsiteX197" fmla="*/ 9816 w 2755713"/>
              <a:gd name="connsiteY197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704548 w 2755713"/>
              <a:gd name="connsiteY103" fmla="*/ 690868 h 1573553"/>
              <a:gd name="connsiteX104" fmla="*/ 2630731 w 2755713"/>
              <a:gd name="connsiteY104" fmla="*/ 967092 h 1573553"/>
              <a:gd name="connsiteX105" fmla="*/ 2461662 w 2755713"/>
              <a:gd name="connsiteY105" fmla="*/ 869462 h 1573553"/>
              <a:gd name="connsiteX106" fmla="*/ 2297356 w 2755713"/>
              <a:gd name="connsiteY106" fmla="*/ 926612 h 1573553"/>
              <a:gd name="connsiteX107" fmla="*/ 2275925 w 2755713"/>
              <a:gd name="connsiteY107" fmla="*/ 1062342 h 1573553"/>
              <a:gd name="connsiteX108" fmla="*/ 2042562 w 2755713"/>
              <a:gd name="connsiteY108" fmla="*/ 1148067 h 1573553"/>
              <a:gd name="connsiteX109" fmla="*/ 2021131 w 2755713"/>
              <a:gd name="connsiteY109" fmla="*/ 1238556 h 1573553"/>
              <a:gd name="connsiteX110" fmla="*/ 1954456 w 2755713"/>
              <a:gd name="connsiteY110" fmla="*/ 1309993 h 1573553"/>
              <a:gd name="connsiteX111" fmla="*/ 2013987 w 2755713"/>
              <a:gd name="connsiteY111" fmla="*/ 1350474 h 1573553"/>
              <a:gd name="connsiteX112" fmla="*/ 1921118 w 2755713"/>
              <a:gd name="connsiteY112" fmla="*/ 1450487 h 1573553"/>
              <a:gd name="connsiteX113" fmla="*/ 1899687 w 2755713"/>
              <a:gd name="connsiteY113" fmla="*/ 1533831 h 1573553"/>
              <a:gd name="connsiteX114" fmla="*/ 1808865 w 2755713"/>
              <a:gd name="connsiteY114" fmla="*/ 1573012 h 1573553"/>
              <a:gd name="connsiteX115" fmla="*/ 1728235 w 2755713"/>
              <a:gd name="connsiteY115" fmla="*/ 1557643 h 1573553"/>
              <a:gd name="connsiteX116" fmla="*/ 1702041 w 2755713"/>
              <a:gd name="connsiteY116" fmla="*/ 1571931 h 1573553"/>
              <a:gd name="connsiteX117" fmla="*/ 1647275 w 2755713"/>
              <a:gd name="connsiteY117" fmla="*/ 1543356 h 1573553"/>
              <a:gd name="connsiteX118" fmla="*/ 1606791 w 2755713"/>
              <a:gd name="connsiteY118" fmla="*/ 1507637 h 1573553"/>
              <a:gd name="connsiteX119" fmla="*/ 1563931 w 2755713"/>
              <a:gd name="connsiteY119" fmla="*/ 1479061 h 1573553"/>
              <a:gd name="connsiteX120" fmla="*/ 1592504 w 2755713"/>
              <a:gd name="connsiteY120" fmla="*/ 1455250 h 1573553"/>
              <a:gd name="connsiteX121" fmla="*/ 1580598 w 2755713"/>
              <a:gd name="connsiteY121" fmla="*/ 1438581 h 1573553"/>
              <a:gd name="connsiteX122" fmla="*/ 1518685 w 2755713"/>
              <a:gd name="connsiteY122" fmla="*/ 1426675 h 1573553"/>
              <a:gd name="connsiteX123" fmla="*/ 1499635 w 2755713"/>
              <a:gd name="connsiteY123" fmla="*/ 1402862 h 1573553"/>
              <a:gd name="connsiteX124" fmla="*/ 1461537 w 2755713"/>
              <a:gd name="connsiteY124" fmla="*/ 1379050 h 1573553"/>
              <a:gd name="connsiteX125" fmla="*/ 1456773 w 2755713"/>
              <a:gd name="connsiteY125" fmla="*/ 1390956 h 1573553"/>
              <a:gd name="connsiteX126" fmla="*/ 1471062 w 2755713"/>
              <a:gd name="connsiteY126" fmla="*/ 1429056 h 1573553"/>
              <a:gd name="connsiteX127" fmla="*/ 1440104 w 2755713"/>
              <a:gd name="connsiteY127" fmla="*/ 1443343 h 1573553"/>
              <a:gd name="connsiteX128" fmla="*/ 1413912 w 2755713"/>
              <a:gd name="connsiteY128" fmla="*/ 1457630 h 1573553"/>
              <a:gd name="connsiteX129" fmla="*/ 1397241 w 2755713"/>
              <a:gd name="connsiteY129" fmla="*/ 1450487 h 1573553"/>
              <a:gd name="connsiteX130" fmla="*/ 1351998 w 2755713"/>
              <a:gd name="connsiteY130" fmla="*/ 1388575 h 1573553"/>
              <a:gd name="connsiteX131" fmla="*/ 1306756 w 2755713"/>
              <a:gd name="connsiteY131" fmla="*/ 1355237 h 1573553"/>
              <a:gd name="connsiteX132" fmla="*/ 1328187 w 2755713"/>
              <a:gd name="connsiteY132" fmla="*/ 1338568 h 1573553"/>
              <a:gd name="connsiteX133" fmla="*/ 1349618 w 2755713"/>
              <a:gd name="connsiteY133" fmla="*/ 1298087 h 1573553"/>
              <a:gd name="connsiteX134" fmla="*/ 1335329 w 2755713"/>
              <a:gd name="connsiteY134" fmla="*/ 1286181 h 1573553"/>
              <a:gd name="connsiteX135" fmla="*/ 1297231 w 2755713"/>
              <a:gd name="connsiteY135" fmla="*/ 1288562 h 1573553"/>
              <a:gd name="connsiteX136" fmla="*/ 1221031 w 2755713"/>
              <a:gd name="connsiteY136" fmla="*/ 1245700 h 1573553"/>
              <a:gd name="connsiteX137" fmla="*/ 1178166 w 2755713"/>
              <a:gd name="connsiteY137" fmla="*/ 1226650 h 1573553"/>
              <a:gd name="connsiteX138" fmla="*/ 1168643 w 2755713"/>
              <a:gd name="connsiteY138" fmla="*/ 1226650 h 1573553"/>
              <a:gd name="connsiteX139" fmla="*/ 1156737 w 2755713"/>
              <a:gd name="connsiteY139" fmla="*/ 1162356 h 1573553"/>
              <a:gd name="connsiteX140" fmla="*/ 1168643 w 2755713"/>
              <a:gd name="connsiteY140" fmla="*/ 1098062 h 1573553"/>
              <a:gd name="connsiteX141" fmla="*/ 1137687 w 2755713"/>
              <a:gd name="connsiteY141" fmla="*/ 1064725 h 1573553"/>
              <a:gd name="connsiteX142" fmla="*/ 1085300 w 2755713"/>
              <a:gd name="connsiteY142" fmla="*/ 1040912 h 1573553"/>
              <a:gd name="connsiteX143" fmla="*/ 1111493 w 2755713"/>
              <a:gd name="connsiteY143" fmla="*/ 1017100 h 1573553"/>
              <a:gd name="connsiteX144" fmla="*/ 1156737 w 2755713"/>
              <a:gd name="connsiteY144" fmla="*/ 1021862 h 1573553"/>
              <a:gd name="connsiteX145" fmla="*/ 1151975 w 2755713"/>
              <a:gd name="connsiteY145" fmla="*/ 974237 h 1573553"/>
              <a:gd name="connsiteX146" fmla="*/ 1123400 w 2755713"/>
              <a:gd name="connsiteY146" fmla="*/ 969475 h 1573553"/>
              <a:gd name="connsiteX147" fmla="*/ 1128162 w 2755713"/>
              <a:gd name="connsiteY147" fmla="*/ 921850 h 1573553"/>
              <a:gd name="connsiteX148" fmla="*/ 1097206 w 2755713"/>
              <a:gd name="connsiteY148" fmla="*/ 907562 h 1573553"/>
              <a:gd name="connsiteX149" fmla="*/ 1099587 w 2755713"/>
              <a:gd name="connsiteY149" fmla="*/ 871843 h 1573553"/>
              <a:gd name="connsiteX150" fmla="*/ 1051962 w 2755713"/>
              <a:gd name="connsiteY150" fmla="*/ 857556 h 1573553"/>
              <a:gd name="connsiteX151" fmla="*/ 1032912 w 2755713"/>
              <a:gd name="connsiteY151" fmla="*/ 878987 h 1573553"/>
              <a:gd name="connsiteX152" fmla="*/ 1004335 w 2755713"/>
              <a:gd name="connsiteY152" fmla="*/ 881368 h 1573553"/>
              <a:gd name="connsiteX153" fmla="*/ 954331 w 2755713"/>
              <a:gd name="connsiteY153" fmla="*/ 886131 h 1573553"/>
              <a:gd name="connsiteX154" fmla="*/ 923375 w 2755713"/>
              <a:gd name="connsiteY154" fmla="*/ 907562 h 1573553"/>
              <a:gd name="connsiteX155" fmla="*/ 923375 w 2755713"/>
              <a:gd name="connsiteY155" fmla="*/ 876606 h 1573553"/>
              <a:gd name="connsiteX156" fmla="*/ 882893 w 2755713"/>
              <a:gd name="connsiteY156" fmla="*/ 871843 h 1573553"/>
              <a:gd name="connsiteX157" fmla="*/ 890035 w 2755713"/>
              <a:gd name="connsiteY157" fmla="*/ 893275 h 1573553"/>
              <a:gd name="connsiteX158" fmla="*/ 885275 w 2755713"/>
              <a:gd name="connsiteY158" fmla="*/ 912325 h 1573553"/>
              <a:gd name="connsiteX159" fmla="*/ 799550 w 2755713"/>
              <a:gd name="connsiteY159" fmla="*/ 859936 h 1573553"/>
              <a:gd name="connsiteX160" fmla="*/ 778118 w 2755713"/>
              <a:gd name="connsiteY160" fmla="*/ 826600 h 1573553"/>
              <a:gd name="connsiteX161" fmla="*/ 790025 w 2755713"/>
              <a:gd name="connsiteY161" fmla="*/ 786117 h 1573553"/>
              <a:gd name="connsiteX162" fmla="*/ 759068 w 2755713"/>
              <a:gd name="connsiteY162" fmla="*/ 781356 h 1573553"/>
              <a:gd name="connsiteX163" fmla="*/ 711443 w 2755713"/>
              <a:gd name="connsiteY163" fmla="*/ 795643 h 1573553"/>
              <a:gd name="connsiteX164" fmla="*/ 701918 w 2755713"/>
              <a:gd name="connsiteY164" fmla="*/ 809931 h 1573553"/>
              <a:gd name="connsiteX165" fmla="*/ 678106 w 2755713"/>
              <a:gd name="connsiteY165" fmla="*/ 826600 h 1573553"/>
              <a:gd name="connsiteX166" fmla="*/ 670962 w 2755713"/>
              <a:gd name="connsiteY166" fmla="*/ 843268 h 1573553"/>
              <a:gd name="connsiteX167" fmla="*/ 630481 w 2755713"/>
              <a:gd name="connsiteY167" fmla="*/ 876606 h 1573553"/>
              <a:gd name="connsiteX168" fmla="*/ 632860 w 2755713"/>
              <a:gd name="connsiteY168" fmla="*/ 898037 h 1573553"/>
              <a:gd name="connsiteX169" fmla="*/ 647150 w 2755713"/>
              <a:gd name="connsiteY169" fmla="*/ 917087 h 1573553"/>
              <a:gd name="connsiteX170" fmla="*/ 570950 w 2755713"/>
              <a:gd name="connsiteY170" fmla="*/ 902800 h 1573553"/>
              <a:gd name="connsiteX171" fmla="*/ 537612 w 2755713"/>
              <a:gd name="connsiteY171" fmla="*/ 907562 h 1573553"/>
              <a:gd name="connsiteX172" fmla="*/ 585235 w 2755713"/>
              <a:gd name="connsiteY172" fmla="*/ 938518 h 1573553"/>
              <a:gd name="connsiteX173" fmla="*/ 609050 w 2755713"/>
              <a:gd name="connsiteY173" fmla="*/ 950425 h 1573553"/>
              <a:gd name="connsiteX174" fmla="*/ 635243 w 2755713"/>
              <a:gd name="connsiteY174" fmla="*/ 1002812 h 1573553"/>
              <a:gd name="connsiteX175" fmla="*/ 568566 w 2755713"/>
              <a:gd name="connsiteY175" fmla="*/ 1019481 h 1573553"/>
              <a:gd name="connsiteX176" fmla="*/ 547137 w 2755713"/>
              <a:gd name="connsiteY176" fmla="*/ 1031387 h 1573553"/>
              <a:gd name="connsiteX177" fmla="*/ 523323 w 2755713"/>
              <a:gd name="connsiteY177" fmla="*/ 1002812 h 1573553"/>
              <a:gd name="connsiteX178" fmla="*/ 499510 w 2755713"/>
              <a:gd name="connsiteY178" fmla="*/ 971856 h 1573553"/>
              <a:gd name="connsiteX179" fmla="*/ 501891 w 2755713"/>
              <a:gd name="connsiteY179" fmla="*/ 933756 h 1573553"/>
              <a:gd name="connsiteX180" fmla="*/ 499510 w 2755713"/>
              <a:gd name="connsiteY180" fmla="*/ 914706 h 1573553"/>
              <a:gd name="connsiteX181" fmla="*/ 518560 w 2755713"/>
              <a:gd name="connsiteY181" fmla="*/ 881368 h 1573553"/>
              <a:gd name="connsiteX182" fmla="*/ 478080 w 2755713"/>
              <a:gd name="connsiteY182" fmla="*/ 890893 h 1573553"/>
              <a:gd name="connsiteX183" fmla="*/ 449504 w 2755713"/>
              <a:gd name="connsiteY183" fmla="*/ 952806 h 1573553"/>
              <a:gd name="connsiteX184" fmla="*/ 442360 w 2755713"/>
              <a:gd name="connsiteY184" fmla="*/ 976618 h 1573553"/>
              <a:gd name="connsiteX185" fmla="*/ 411404 w 2755713"/>
              <a:gd name="connsiteY185" fmla="*/ 993287 h 1573553"/>
              <a:gd name="connsiteX186" fmla="*/ 363779 w 2755713"/>
              <a:gd name="connsiteY186" fmla="*/ 990906 h 1573553"/>
              <a:gd name="connsiteX187" fmla="*/ 356635 w 2755713"/>
              <a:gd name="connsiteY187" fmla="*/ 1007575 h 1573553"/>
              <a:gd name="connsiteX188" fmla="*/ 356635 w 2755713"/>
              <a:gd name="connsiteY188" fmla="*/ 1055200 h 1573553"/>
              <a:gd name="connsiteX189" fmla="*/ 297104 w 2755713"/>
              <a:gd name="connsiteY189" fmla="*/ 1059962 h 1573553"/>
              <a:gd name="connsiteX190" fmla="*/ 235191 w 2755713"/>
              <a:gd name="connsiteY190" fmla="*/ 1093300 h 1573553"/>
              <a:gd name="connsiteX191" fmla="*/ 237573 w 2755713"/>
              <a:gd name="connsiteY191" fmla="*/ 1121875 h 1573553"/>
              <a:gd name="connsiteX192" fmla="*/ 185186 w 2755713"/>
              <a:gd name="connsiteY192" fmla="*/ 1109968 h 1573553"/>
              <a:gd name="connsiteX193" fmla="*/ 151848 w 2755713"/>
              <a:gd name="connsiteY193" fmla="*/ 1117112 h 1573553"/>
              <a:gd name="connsiteX194" fmla="*/ 106604 w 2755713"/>
              <a:gd name="connsiteY194" fmla="*/ 1098062 h 1573553"/>
              <a:gd name="connsiteX195" fmla="*/ 89936 w 2755713"/>
              <a:gd name="connsiteY195" fmla="*/ 1098062 h 1573553"/>
              <a:gd name="connsiteX196" fmla="*/ 6592 w 2755713"/>
              <a:gd name="connsiteY196" fmla="*/ 1121875 h 1573553"/>
              <a:gd name="connsiteX197" fmla="*/ 8974 w 2755713"/>
              <a:gd name="connsiteY197" fmla="*/ 1074250 h 1573553"/>
              <a:gd name="connsiteX198" fmla="*/ 9816 w 2755713"/>
              <a:gd name="connsiteY198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704548 w 2755713"/>
              <a:gd name="connsiteY103" fmla="*/ 690868 h 1573553"/>
              <a:gd name="connsiteX104" fmla="*/ 2661685 w 2755713"/>
              <a:gd name="connsiteY104" fmla="*/ 890893 h 1573553"/>
              <a:gd name="connsiteX105" fmla="*/ 2630731 w 2755713"/>
              <a:gd name="connsiteY105" fmla="*/ 967092 h 1573553"/>
              <a:gd name="connsiteX106" fmla="*/ 2461662 w 2755713"/>
              <a:gd name="connsiteY106" fmla="*/ 869462 h 1573553"/>
              <a:gd name="connsiteX107" fmla="*/ 2297356 w 2755713"/>
              <a:gd name="connsiteY107" fmla="*/ 926612 h 1573553"/>
              <a:gd name="connsiteX108" fmla="*/ 2275925 w 2755713"/>
              <a:gd name="connsiteY108" fmla="*/ 1062342 h 1573553"/>
              <a:gd name="connsiteX109" fmla="*/ 2042562 w 2755713"/>
              <a:gd name="connsiteY109" fmla="*/ 1148067 h 1573553"/>
              <a:gd name="connsiteX110" fmla="*/ 2021131 w 2755713"/>
              <a:gd name="connsiteY110" fmla="*/ 1238556 h 1573553"/>
              <a:gd name="connsiteX111" fmla="*/ 1954456 w 2755713"/>
              <a:gd name="connsiteY111" fmla="*/ 1309993 h 1573553"/>
              <a:gd name="connsiteX112" fmla="*/ 2013987 w 2755713"/>
              <a:gd name="connsiteY112" fmla="*/ 1350474 h 1573553"/>
              <a:gd name="connsiteX113" fmla="*/ 1921118 w 2755713"/>
              <a:gd name="connsiteY113" fmla="*/ 1450487 h 1573553"/>
              <a:gd name="connsiteX114" fmla="*/ 1899687 w 2755713"/>
              <a:gd name="connsiteY114" fmla="*/ 1533831 h 1573553"/>
              <a:gd name="connsiteX115" fmla="*/ 1808865 w 2755713"/>
              <a:gd name="connsiteY115" fmla="*/ 1573012 h 1573553"/>
              <a:gd name="connsiteX116" fmla="*/ 1728235 w 2755713"/>
              <a:gd name="connsiteY116" fmla="*/ 1557643 h 1573553"/>
              <a:gd name="connsiteX117" fmla="*/ 1702041 w 2755713"/>
              <a:gd name="connsiteY117" fmla="*/ 1571931 h 1573553"/>
              <a:gd name="connsiteX118" fmla="*/ 1647275 w 2755713"/>
              <a:gd name="connsiteY118" fmla="*/ 1543356 h 1573553"/>
              <a:gd name="connsiteX119" fmla="*/ 1606791 w 2755713"/>
              <a:gd name="connsiteY119" fmla="*/ 1507637 h 1573553"/>
              <a:gd name="connsiteX120" fmla="*/ 1563931 w 2755713"/>
              <a:gd name="connsiteY120" fmla="*/ 1479061 h 1573553"/>
              <a:gd name="connsiteX121" fmla="*/ 1592504 w 2755713"/>
              <a:gd name="connsiteY121" fmla="*/ 1455250 h 1573553"/>
              <a:gd name="connsiteX122" fmla="*/ 1580598 w 2755713"/>
              <a:gd name="connsiteY122" fmla="*/ 1438581 h 1573553"/>
              <a:gd name="connsiteX123" fmla="*/ 1518685 w 2755713"/>
              <a:gd name="connsiteY123" fmla="*/ 1426675 h 1573553"/>
              <a:gd name="connsiteX124" fmla="*/ 1499635 w 2755713"/>
              <a:gd name="connsiteY124" fmla="*/ 1402862 h 1573553"/>
              <a:gd name="connsiteX125" fmla="*/ 1461537 w 2755713"/>
              <a:gd name="connsiteY125" fmla="*/ 1379050 h 1573553"/>
              <a:gd name="connsiteX126" fmla="*/ 1456773 w 2755713"/>
              <a:gd name="connsiteY126" fmla="*/ 1390956 h 1573553"/>
              <a:gd name="connsiteX127" fmla="*/ 1471062 w 2755713"/>
              <a:gd name="connsiteY127" fmla="*/ 1429056 h 1573553"/>
              <a:gd name="connsiteX128" fmla="*/ 1440104 w 2755713"/>
              <a:gd name="connsiteY128" fmla="*/ 1443343 h 1573553"/>
              <a:gd name="connsiteX129" fmla="*/ 1413912 w 2755713"/>
              <a:gd name="connsiteY129" fmla="*/ 1457630 h 1573553"/>
              <a:gd name="connsiteX130" fmla="*/ 1397241 w 2755713"/>
              <a:gd name="connsiteY130" fmla="*/ 1450487 h 1573553"/>
              <a:gd name="connsiteX131" fmla="*/ 1351998 w 2755713"/>
              <a:gd name="connsiteY131" fmla="*/ 1388575 h 1573553"/>
              <a:gd name="connsiteX132" fmla="*/ 1306756 w 2755713"/>
              <a:gd name="connsiteY132" fmla="*/ 1355237 h 1573553"/>
              <a:gd name="connsiteX133" fmla="*/ 1328187 w 2755713"/>
              <a:gd name="connsiteY133" fmla="*/ 1338568 h 1573553"/>
              <a:gd name="connsiteX134" fmla="*/ 1349618 w 2755713"/>
              <a:gd name="connsiteY134" fmla="*/ 1298087 h 1573553"/>
              <a:gd name="connsiteX135" fmla="*/ 1335329 w 2755713"/>
              <a:gd name="connsiteY135" fmla="*/ 1286181 h 1573553"/>
              <a:gd name="connsiteX136" fmla="*/ 1297231 w 2755713"/>
              <a:gd name="connsiteY136" fmla="*/ 1288562 h 1573553"/>
              <a:gd name="connsiteX137" fmla="*/ 1221031 w 2755713"/>
              <a:gd name="connsiteY137" fmla="*/ 1245700 h 1573553"/>
              <a:gd name="connsiteX138" fmla="*/ 1178166 w 2755713"/>
              <a:gd name="connsiteY138" fmla="*/ 1226650 h 1573553"/>
              <a:gd name="connsiteX139" fmla="*/ 1168643 w 2755713"/>
              <a:gd name="connsiteY139" fmla="*/ 1226650 h 1573553"/>
              <a:gd name="connsiteX140" fmla="*/ 1156737 w 2755713"/>
              <a:gd name="connsiteY140" fmla="*/ 1162356 h 1573553"/>
              <a:gd name="connsiteX141" fmla="*/ 1168643 w 2755713"/>
              <a:gd name="connsiteY141" fmla="*/ 1098062 h 1573553"/>
              <a:gd name="connsiteX142" fmla="*/ 1137687 w 2755713"/>
              <a:gd name="connsiteY142" fmla="*/ 1064725 h 1573553"/>
              <a:gd name="connsiteX143" fmla="*/ 1085300 w 2755713"/>
              <a:gd name="connsiteY143" fmla="*/ 1040912 h 1573553"/>
              <a:gd name="connsiteX144" fmla="*/ 1111493 w 2755713"/>
              <a:gd name="connsiteY144" fmla="*/ 1017100 h 1573553"/>
              <a:gd name="connsiteX145" fmla="*/ 1156737 w 2755713"/>
              <a:gd name="connsiteY145" fmla="*/ 1021862 h 1573553"/>
              <a:gd name="connsiteX146" fmla="*/ 1151975 w 2755713"/>
              <a:gd name="connsiteY146" fmla="*/ 974237 h 1573553"/>
              <a:gd name="connsiteX147" fmla="*/ 1123400 w 2755713"/>
              <a:gd name="connsiteY147" fmla="*/ 969475 h 1573553"/>
              <a:gd name="connsiteX148" fmla="*/ 1128162 w 2755713"/>
              <a:gd name="connsiteY148" fmla="*/ 921850 h 1573553"/>
              <a:gd name="connsiteX149" fmla="*/ 1097206 w 2755713"/>
              <a:gd name="connsiteY149" fmla="*/ 907562 h 1573553"/>
              <a:gd name="connsiteX150" fmla="*/ 1099587 w 2755713"/>
              <a:gd name="connsiteY150" fmla="*/ 871843 h 1573553"/>
              <a:gd name="connsiteX151" fmla="*/ 1051962 w 2755713"/>
              <a:gd name="connsiteY151" fmla="*/ 857556 h 1573553"/>
              <a:gd name="connsiteX152" fmla="*/ 1032912 w 2755713"/>
              <a:gd name="connsiteY152" fmla="*/ 878987 h 1573553"/>
              <a:gd name="connsiteX153" fmla="*/ 1004335 w 2755713"/>
              <a:gd name="connsiteY153" fmla="*/ 881368 h 1573553"/>
              <a:gd name="connsiteX154" fmla="*/ 954331 w 2755713"/>
              <a:gd name="connsiteY154" fmla="*/ 886131 h 1573553"/>
              <a:gd name="connsiteX155" fmla="*/ 923375 w 2755713"/>
              <a:gd name="connsiteY155" fmla="*/ 907562 h 1573553"/>
              <a:gd name="connsiteX156" fmla="*/ 923375 w 2755713"/>
              <a:gd name="connsiteY156" fmla="*/ 876606 h 1573553"/>
              <a:gd name="connsiteX157" fmla="*/ 882893 w 2755713"/>
              <a:gd name="connsiteY157" fmla="*/ 871843 h 1573553"/>
              <a:gd name="connsiteX158" fmla="*/ 890035 w 2755713"/>
              <a:gd name="connsiteY158" fmla="*/ 893275 h 1573553"/>
              <a:gd name="connsiteX159" fmla="*/ 885275 w 2755713"/>
              <a:gd name="connsiteY159" fmla="*/ 912325 h 1573553"/>
              <a:gd name="connsiteX160" fmla="*/ 799550 w 2755713"/>
              <a:gd name="connsiteY160" fmla="*/ 859936 h 1573553"/>
              <a:gd name="connsiteX161" fmla="*/ 778118 w 2755713"/>
              <a:gd name="connsiteY161" fmla="*/ 826600 h 1573553"/>
              <a:gd name="connsiteX162" fmla="*/ 790025 w 2755713"/>
              <a:gd name="connsiteY162" fmla="*/ 786117 h 1573553"/>
              <a:gd name="connsiteX163" fmla="*/ 759068 w 2755713"/>
              <a:gd name="connsiteY163" fmla="*/ 781356 h 1573553"/>
              <a:gd name="connsiteX164" fmla="*/ 711443 w 2755713"/>
              <a:gd name="connsiteY164" fmla="*/ 795643 h 1573553"/>
              <a:gd name="connsiteX165" fmla="*/ 701918 w 2755713"/>
              <a:gd name="connsiteY165" fmla="*/ 809931 h 1573553"/>
              <a:gd name="connsiteX166" fmla="*/ 678106 w 2755713"/>
              <a:gd name="connsiteY166" fmla="*/ 826600 h 1573553"/>
              <a:gd name="connsiteX167" fmla="*/ 670962 w 2755713"/>
              <a:gd name="connsiteY167" fmla="*/ 843268 h 1573553"/>
              <a:gd name="connsiteX168" fmla="*/ 630481 w 2755713"/>
              <a:gd name="connsiteY168" fmla="*/ 876606 h 1573553"/>
              <a:gd name="connsiteX169" fmla="*/ 632860 w 2755713"/>
              <a:gd name="connsiteY169" fmla="*/ 898037 h 1573553"/>
              <a:gd name="connsiteX170" fmla="*/ 647150 w 2755713"/>
              <a:gd name="connsiteY170" fmla="*/ 917087 h 1573553"/>
              <a:gd name="connsiteX171" fmla="*/ 570950 w 2755713"/>
              <a:gd name="connsiteY171" fmla="*/ 902800 h 1573553"/>
              <a:gd name="connsiteX172" fmla="*/ 537612 w 2755713"/>
              <a:gd name="connsiteY172" fmla="*/ 907562 h 1573553"/>
              <a:gd name="connsiteX173" fmla="*/ 585235 w 2755713"/>
              <a:gd name="connsiteY173" fmla="*/ 938518 h 1573553"/>
              <a:gd name="connsiteX174" fmla="*/ 609050 w 2755713"/>
              <a:gd name="connsiteY174" fmla="*/ 950425 h 1573553"/>
              <a:gd name="connsiteX175" fmla="*/ 635243 w 2755713"/>
              <a:gd name="connsiteY175" fmla="*/ 1002812 h 1573553"/>
              <a:gd name="connsiteX176" fmla="*/ 568566 w 2755713"/>
              <a:gd name="connsiteY176" fmla="*/ 1019481 h 1573553"/>
              <a:gd name="connsiteX177" fmla="*/ 547137 w 2755713"/>
              <a:gd name="connsiteY177" fmla="*/ 1031387 h 1573553"/>
              <a:gd name="connsiteX178" fmla="*/ 523323 w 2755713"/>
              <a:gd name="connsiteY178" fmla="*/ 1002812 h 1573553"/>
              <a:gd name="connsiteX179" fmla="*/ 499510 w 2755713"/>
              <a:gd name="connsiteY179" fmla="*/ 971856 h 1573553"/>
              <a:gd name="connsiteX180" fmla="*/ 501891 w 2755713"/>
              <a:gd name="connsiteY180" fmla="*/ 933756 h 1573553"/>
              <a:gd name="connsiteX181" fmla="*/ 499510 w 2755713"/>
              <a:gd name="connsiteY181" fmla="*/ 914706 h 1573553"/>
              <a:gd name="connsiteX182" fmla="*/ 518560 w 2755713"/>
              <a:gd name="connsiteY182" fmla="*/ 881368 h 1573553"/>
              <a:gd name="connsiteX183" fmla="*/ 478080 w 2755713"/>
              <a:gd name="connsiteY183" fmla="*/ 890893 h 1573553"/>
              <a:gd name="connsiteX184" fmla="*/ 449504 w 2755713"/>
              <a:gd name="connsiteY184" fmla="*/ 952806 h 1573553"/>
              <a:gd name="connsiteX185" fmla="*/ 442360 w 2755713"/>
              <a:gd name="connsiteY185" fmla="*/ 976618 h 1573553"/>
              <a:gd name="connsiteX186" fmla="*/ 411404 w 2755713"/>
              <a:gd name="connsiteY186" fmla="*/ 993287 h 1573553"/>
              <a:gd name="connsiteX187" fmla="*/ 363779 w 2755713"/>
              <a:gd name="connsiteY187" fmla="*/ 990906 h 1573553"/>
              <a:gd name="connsiteX188" fmla="*/ 356635 w 2755713"/>
              <a:gd name="connsiteY188" fmla="*/ 1007575 h 1573553"/>
              <a:gd name="connsiteX189" fmla="*/ 356635 w 2755713"/>
              <a:gd name="connsiteY189" fmla="*/ 1055200 h 1573553"/>
              <a:gd name="connsiteX190" fmla="*/ 297104 w 2755713"/>
              <a:gd name="connsiteY190" fmla="*/ 1059962 h 1573553"/>
              <a:gd name="connsiteX191" fmla="*/ 235191 w 2755713"/>
              <a:gd name="connsiteY191" fmla="*/ 1093300 h 1573553"/>
              <a:gd name="connsiteX192" fmla="*/ 237573 w 2755713"/>
              <a:gd name="connsiteY192" fmla="*/ 1121875 h 1573553"/>
              <a:gd name="connsiteX193" fmla="*/ 185186 w 2755713"/>
              <a:gd name="connsiteY193" fmla="*/ 1109968 h 1573553"/>
              <a:gd name="connsiteX194" fmla="*/ 151848 w 2755713"/>
              <a:gd name="connsiteY194" fmla="*/ 1117112 h 1573553"/>
              <a:gd name="connsiteX195" fmla="*/ 106604 w 2755713"/>
              <a:gd name="connsiteY195" fmla="*/ 1098062 h 1573553"/>
              <a:gd name="connsiteX196" fmla="*/ 89936 w 2755713"/>
              <a:gd name="connsiteY196" fmla="*/ 1098062 h 1573553"/>
              <a:gd name="connsiteX197" fmla="*/ 6592 w 2755713"/>
              <a:gd name="connsiteY197" fmla="*/ 1121875 h 1573553"/>
              <a:gd name="connsiteX198" fmla="*/ 8974 w 2755713"/>
              <a:gd name="connsiteY198" fmla="*/ 1074250 h 1573553"/>
              <a:gd name="connsiteX199" fmla="*/ 9816 w 2755713"/>
              <a:gd name="connsiteY199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678354 w 2755713"/>
              <a:gd name="connsiteY99" fmla="*/ 166993 h 1573553"/>
              <a:gd name="connsiteX100" fmla="*/ 2709310 w 2755713"/>
              <a:gd name="connsiteY100" fmla="*/ 188425 h 1573553"/>
              <a:gd name="connsiteX101" fmla="*/ 2735505 w 2755713"/>
              <a:gd name="connsiteY101" fmla="*/ 205092 h 1573553"/>
              <a:gd name="connsiteX102" fmla="*/ 2754554 w 2755713"/>
              <a:gd name="connsiteY102" fmla="*/ 393212 h 1573553"/>
              <a:gd name="connsiteX103" fmla="*/ 2698276 w 2755713"/>
              <a:gd name="connsiteY103" fmla="*/ 559163 h 1573553"/>
              <a:gd name="connsiteX104" fmla="*/ 2704548 w 2755713"/>
              <a:gd name="connsiteY104" fmla="*/ 690868 h 1573553"/>
              <a:gd name="connsiteX105" fmla="*/ 2661685 w 2755713"/>
              <a:gd name="connsiteY105" fmla="*/ 890893 h 1573553"/>
              <a:gd name="connsiteX106" fmla="*/ 2630731 w 2755713"/>
              <a:gd name="connsiteY106" fmla="*/ 967092 h 1573553"/>
              <a:gd name="connsiteX107" fmla="*/ 2461662 w 2755713"/>
              <a:gd name="connsiteY107" fmla="*/ 869462 h 1573553"/>
              <a:gd name="connsiteX108" fmla="*/ 2297356 w 2755713"/>
              <a:gd name="connsiteY108" fmla="*/ 926612 h 1573553"/>
              <a:gd name="connsiteX109" fmla="*/ 2275925 w 2755713"/>
              <a:gd name="connsiteY109" fmla="*/ 1062342 h 1573553"/>
              <a:gd name="connsiteX110" fmla="*/ 2042562 w 2755713"/>
              <a:gd name="connsiteY110" fmla="*/ 1148067 h 1573553"/>
              <a:gd name="connsiteX111" fmla="*/ 2021131 w 2755713"/>
              <a:gd name="connsiteY111" fmla="*/ 1238556 h 1573553"/>
              <a:gd name="connsiteX112" fmla="*/ 1954456 w 2755713"/>
              <a:gd name="connsiteY112" fmla="*/ 1309993 h 1573553"/>
              <a:gd name="connsiteX113" fmla="*/ 2013987 w 2755713"/>
              <a:gd name="connsiteY113" fmla="*/ 1350474 h 1573553"/>
              <a:gd name="connsiteX114" fmla="*/ 1921118 w 2755713"/>
              <a:gd name="connsiteY114" fmla="*/ 1450487 h 1573553"/>
              <a:gd name="connsiteX115" fmla="*/ 1899687 w 2755713"/>
              <a:gd name="connsiteY115" fmla="*/ 1533831 h 1573553"/>
              <a:gd name="connsiteX116" fmla="*/ 1808865 w 2755713"/>
              <a:gd name="connsiteY116" fmla="*/ 1573012 h 1573553"/>
              <a:gd name="connsiteX117" fmla="*/ 1728235 w 2755713"/>
              <a:gd name="connsiteY117" fmla="*/ 1557643 h 1573553"/>
              <a:gd name="connsiteX118" fmla="*/ 1702041 w 2755713"/>
              <a:gd name="connsiteY118" fmla="*/ 1571931 h 1573553"/>
              <a:gd name="connsiteX119" fmla="*/ 1647275 w 2755713"/>
              <a:gd name="connsiteY119" fmla="*/ 1543356 h 1573553"/>
              <a:gd name="connsiteX120" fmla="*/ 1606791 w 2755713"/>
              <a:gd name="connsiteY120" fmla="*/ 1507637 h 1573553"/>
              <a:gd name="connsiteX121" fmla="*/ 1563931 w 2755713"/>
              <a:gd name="connsiteY121" fmla="*/ 1479061 h 1573553"/>
              <a:gd name="connsiteX122" fmla="*/ 1592504 w 2755713"/>
              <a:gd name="connsiteY122" fmla="*/ 1455250 h 1573553"/>
              <a:gd name="connsiteX123" fmla="*/ 1580598 w 2755713"/>
              <a:gd name="connsiteY123" fmla="*/ 1438581 h 1573553"/>
              <a:gd name="connsiteX124" fmla="*/ 1518685 w 2755713"/>
              <a:gd name="connsiteY124" fmla="*/ 1426675 h 1573553"/>
              <a:gd name="connsiteX125" fmla="*/ 1499635 w 2755713"/>
              <a:gd name="connsiteY125" fmla="*/ 1402862 h 1573553"/>
              <a:gd name="connsiteX126" fmla="*/ 1461537 w 2755713"/>
              <a:gd name="connsiteY126" fmla="*/ 1379050 h 1573553"/>
              <a:gd name="connsiteX127" fmla="*/ 1456773 w 2755713"/>
              <a:gd name="connsiteY127" fmla="*/ 1390956 h 1573553"/>
              <a:gd name="connsiteX128" fmla="*/ 1471062 w 2755713"/>
              <a:gd name="connsiteY128" fmla="*/ 1429056 h 1573553"/>
              <a:gd name="connsiteX129" fmla="*/ 1440104 w 2755713"/>
              <a:gd name="connsiteY129" fmla="*/ 1443343 h 1573553"/>
              <a:gd name="connsiteX130" fmla="*/ 1413912 w 2755713"/>
              <a:gd name="connsiteY130" fmla="*/ 1457630 h 1573553"/>
              <a:gd name="connsiteX131" fmla="*/ 1397241 w 2755713"/>
              <a:gd name="connsiteY131" fmla="*/ 1450487 h 1573553"/>
              <a:gd name="connsiteX132" fmla="*/ 1351998 w 2755713"/>
              <a:gd name="connsiteY132" fmla="*/ 1388575 h 1573553"/>
              <a:gd name="connsiteX133" fmla="*/ 1306756 w 2755713"/>
              <a:gd name="connsiteY133" fmla="*/ 1355237 h 1573553"/>
              <a:gd name="connsiteX134" fmla="*/ 1328187 w 2755713"/>
              <a:gd name="connsiteY134" fmla="*/ 1338568 h 1573553"/>
              <a:gd name="connsiteX135" fmla="*/ 1349618 w 2755713"/>
              <a:gd name="connsiteY135" fmla="*/ 1298087 h 1573553"/>
              <a:gd name="connsiteX136" fmla="*/ 1335329 w 2755713"/>
              <a:gd name="connsiteY136" fmla="*/ 1286181 h 1573553"/>
              <a:gd name="connsiteX137" fmla="*/ 1297231 w 2755713"/>
              <a:gd name="connsiteY137" fmla="*/ 1288562 h 1573553"/>
              <a:gd name="connsiteX138" fmla="*/ 1221031 w 2755713"/>
              <a:gd name="connsiteY138" fmla="*/ 1245700 h 1573553"/>
              <a:gd name="connsiteX139" fmla="*/ 1178166 w 2755713"/>
              <a:gd name="connsiteY139" fmla="*/ 1226650 h 1573553"/>
              <a:gd name="connsiteX140" fmla="*/ 1168643 w 2755713"/>
              <a:gd name="connsiteY140" fmla="*/ 1226650 h 1573553"/>
              <a:gd name="connsiteX141" fmla="*/ 1156737 w 2755713"/>
              <a:gd name="connsiteY141" fmla="*/ 1162356 h 1573553"/>
              <a:gd name="connsiteX142" fmla="*/ 1168643 w 2755713"/>
              <a:gd name="connsiteY142" fmla="*/ 1098062 h 1573553"/>
              <a:gd name="connsiteX143" fmla="*/ 1137687 w 2755713"/>
              <a:gd name="connsiteY143" fmla="*/ 1064725 h 1573553"/>
              <a:gd name="connsiteX144" fmla="*/ 1085300 w 2755713"/>
              <a:gd name="connsiteY144" fmla="*/ 1040912 h 1573553"/>
              <a:gd name="connsiteX145" fmla="*/ 1111493 w 2755713"/>
              <a:gd name="connsiteY145" fmla="*/ 1017100 h 1573553"/>
              <a:gd name="connsiteX146" fmla="*/ 1156737 w 2755713"/>
              <a:gd name="connsiteY146" fmla="*/ 1021862 h 1573553"/>
              <a:gd name="connsiteX147" fmla="*/ 1151975 w 2755713"/>
              <a:gd name="connsiteY147" fmla="*/ 974237 h 1573553"/>
              <a:gd name="connsiteX148" fmla="*/ 1123400 w 2755713"/>
              <a:gd name="connsiteY148" fmla="*/ 969475 h 1573553"/>
              <a:gd name="connsiteX149" fmla="*/ 1128162 w 2755713"/>
              <a:gd name="connsiteY149" fmla="*/ 921850 h 1573553"/>
              <a:gd name="connsiteX150" fmla="*/ 1097206 w 2755713"/>
              <a:gd name="connsiteY150" fmla="*/ 907562 h 1573553"/>
              <a:gd name="connsiteX151" fmla="*/ 1099587 w 2755713"/>
              <a:gd name="connsiteY151" fmla="*/ 871843 h 1573553"/>
              <a:gd name="connsiteX152" fmla="*/ 1051962 w 2755713"/>
              <a:gd name="connsiteY152" fmla="*/ 857556 h 1573553"/>
              <a:gd name="connsiteX153" fmla="*/ 1032912 w 2755713"/>
              <a:gd name="connsiteY153" fmla="*/ 878987 h 1573553"/>
              <a:gd name="connsiteX154" fmla="*/ 1004335 w 2755713"/>
              <a:gd name="connsiteY154" fmla="*/ 881368 h 1573553"/>
              <a:gd name="connsiteX155" fmla="*/ 954331 w 2755713"/>
              <a:gd name="connsiteY155" fmla="*/ 886131 h 1573553"/>
              <a:gd name="connsiteX156" fmla="*/ 923375 w 2755713"/>
              <a:gd name="connsiteY156" fmla="*/ 907562 h 1573553"/>
              <a:gd name="connsiteX157" fmla="*/ 923375 w 2755713"/>
              <a:gd name="connsiteY157" fmla="*/ 876606 h 1573553"/>
              <a:gd name="connsiteX158" fmla="*/ 882893 w 2755713"/>
              <a:gd name="connsiteY158" fmla="*/ 871843 h 1573553"/>
              <a:gd name="connsiteX159" fmla="*/ 890035 w 2755713"/>
              <a:gd name="connsiteY159" fmla="*/ 893275 h 1573553"/>
              <a:gd name="connsiteX160" fmla="*/ 885275 w 2755713"/>
              <a:gd name="connsiteY160" fmla="*/ 912325 h 1573553"/>
              <a:gd name="connsiteX161" fmla="*/ 799550 w 2755713"/>
              <a:gd name="connsiteY161" fmla="*/ 859936 h 1573553"/>
              <a:gd name="connsiteX162" fmla="*/ 778118 w 2755713"/>
              <a:gd name="connsiteY162" fmla="*/ 826600 h 1573553"/>
              <a:gd name="connsiteX163" fmla="*/ 790025 w 2755713"/>
              <a:gd name="connsiteY163" fmla="*/ 786117 h 1573553"/>
              <a:gd name="connsiteX164" fmla="*/ 759068 w 2755713"/>
              <a:gd name="connsiteY164" fmla="*/ 781356 h 1573553"/>
              <a:gd name="connsiteX165" fmla="*/ 711443 w 2755713"/>
              <a:gd name="connsiteY165" fmla="*/ 795643 h 1573553"/>
              <a:gd name="connsiteX166" fmla="*/ 701918 w 2755713"/>
              <a:gd name="connsiteY166" fmla="*/ 809931 h 1573553"/>
              <a:gd name="connsiteX167" fmla="*/ 678106 w 2755713"/>
              <a:gd name="connsiteY167" fmla="*/ 826600 h 1573553"/>
              <a:gd name="connsiteX168" fmla="*/ 670962 w 2755713"/>
              <a:gd name="connsiteY168" fmla="*/ 843268 h 1573553"/>
              <a:gd name="connsiteX169" fmla="*/ 630481 w 2755713"/>
              <a:gd name="connsiteY169" fmla="*/ 876606 h 1573553"/>
              <a:gd name="connsiteX170" fmla="*/ 632860 w 2755713"/>
              <a:gd name="connsiteY170" fmla="*/ 898037 h 1573553"/>
              <a:gd name="connsiteX171" fmla="*/ 647150 w 2755713"/>
              <a:gd name="connsiteY171" fmla="*/ 917087 h 1573553"/>
              <a:gd name="connsiteX172" fmla="*/ 570950 w 2755713"/>
              <a:gd name="connsiteY172" fmla="*/ 902800 h 1573553"/>
              <a:gd name="connsiteX173" fmla="*/ 537612 w 2755713"/>
              <a:gd name="connsiteY173" fmla="*/ 907562 h 1573553"/>
              <a:gd name="connsiteX174" fmla="*/ 585235 w 2755713"/>
              <a:gd name="connsiteY174" fmla="*/ 938518 h 1573553"/>
              <a:gd name="connsiteX175" fmla="*/ 609050 w 2755713"/>
              <a:gd name="connsiteY175" fmla="*/ 950425 h 1573553"/>
              <a:gd name="connsiteX176" fmla="*/ 635243 w 2755713"/>
              <a:gd name="connsiteY176" fmla="*/ 1002812 h 1573553"/>
              <a:gd name="connsiteX177" fmla="*/ 568566 w 2755713"/>
              <a:gd name="connsiteY177" fmla="*/ 1019481 h 1573553"/>
              <a:gd name="connsiteX178" fmla="*/ 547137 w 2755713"/>
              <a:gd name="connsiteY178" fmla="*/ 1031387 h 1573553"/>
              <a:gd name="connsiteX179" fmla="*/ 523323 w 2755713"/>
              <a:gd name="connsiteY179" fmla="*/ 1002812 h 1573553"/>
              <a:gd name="connsiteX180" fmla="*/ 499510 w 2755713"/>
              <a:gd name="connsiteY180" fmla="*/ 971856 h 1573553"/>
              <a:gd name="connsiteX181" fmla="*/ 501891 w 2755713"/>
              <a:gd name="connsiteY181" fmla="*/ 933756 h 1573553"/>
              <a:gd name="connsiteX182" fmla="*/ 499510 w 2755713"/>
              <a:gd name="connsiteY182" fmla="*/ 914706 h 1573553"/>
              <a:gd name="connsiteX183" fmla="*/ 518560 w 2755713"/>
              <a:gd name="connsiteY183" fmla="*/ 881368 h 1573553"/>
              <a:gd name="connsiteX184" fmla="*/ 478080 w 2755713"/>
              <a:gd name="connsiteY184" fmla="*/ 890893 h 1573553"/>
              <a:gd name="connsiteX185" fmla="*/ 449504 w 2755713"/>
              <a:gd name="connsiteY185" fmla="*/ 952806 h 1573553"/>
              <a:gd name="connsiteX186" fmla="*/ 442360 w 2755713"/>
              <a:gd name="connsiteY186" fmla="*/ 976618 h 1573553"/>
              <a:gd name="connsiteX187" fmla="*/ 411404 w 2755713"/>
              <a:gd name="connsiteY187" fmla="*/ 993287 h 1573553"/>
              <a:gd name="connsiteX188" fmla="*/ 363779 w 2755713"/>
              <a:gd name="connsiteY188" fmla="*/ 990906 h 1573553"/>
              <a:gd name="connsiteX189" fmla="*/ 356635 w 2755713"/>
              <a:gd name="connsiteY189" fmla="*/ 1007575 h 1573553"/>
              <a:gd name="connsiteX190" fmla="*/ 356635 w 2755713"/>
              <a:gd name="connsiteY190" fmla="*/ 1055200 h 1573553"/>
              <a:gd name="connsiteX191" fmla="*/ 297104 w 2755713"/>
              <a:gd name="connsiteY191" fmla="*/ 1059962 h 1573553"/>
              <a:gd name="connsiteX192" fmla="*/ 235191 w 2755713"/>
              <a:gd name="connsiteY192" fmla="*/ 1093300 h 1573553"/>
              <a:gd name="connsiteX193" fmla="*/ 237573 w 2755713"/>
              <a:gd name="connsiteY193" fmla="*/ 1121875 h 1573553"/>
              <a:gd name="connsiteX194" fmla="*/ 185186 w 2755713"/>
              <a:gd name="connsiteY194" fmla="*/ 1109968 h 1573553"/>
              <a:gd name="connsiteX195" fmla="*/ 151848 w 2755713"/>
              <a:gd name="connsiteY195" fmla="*/ 1117112 h 1573553"/>
              <a:gd name="connsiteX196" fmla="*/ 106604 w 2755713"/>
              <a:gd name="connsiteY196" fmla="*/ 1098062 h 1573553"/>
              <a:gd name="connsiteX197" fmla="*/ 89936 w 2755713"/>
              <a:gd name="connsiteY197" fmla="*/ 1098062 h 1573553"/>
              <a:gd name="connsiteX198" fmla="*/ 6592 w 2755713"/>
              <a:gd name="connsiteY198" fmla="*/ 1121875 h 1573553"/>
              <a:gd name="connsiteX199" fmla="*/ 8974 w 2755713"/>
              <a:gd name="connsiteY199" fmla="*/ 1074250 h 1573553"/>
              <a:gd name="connsiteX200" fmla="*/ 9816 w 2755713"/>
              <a:gd name="connsiteY200" fmla="*/ 1047319 h 1573553"/>
              <a:gd name="connsiteX0" fmla="*/ 9816 w 2760467"/>
              <a:gd name="connsiteY0" fmla="*/ 1047319 h 1573553"/>
              <a:gd name="connsiteX1" fmla="*/ 32785 w 2760467"/>
              <a:gd name="connsiteY1" fmla="*/ 979000 h 1573553"/>
              <a:gd name="connsiteX2" fmla="*/ 70885 w 2760467"/>
              <a:gd name="connsiteY2" fmla="*/ 964712 h 1573553"/>
              <a:gd name="connsiteX3" fmla="*/ 73266 w 2760467"/>
              <a:gd name="connsiteY3" fmla="*/ 998050 h 1573553"/>
              <a:gd name="connsiteX4" fmla="*/ 101841 w 2760467"/>
              <a:gd name="connsiteY4" fmla="*/ 1009956 h 1573553"/>
              <a:gd name="connsiteX5" fmla="*/ 94698 w 2760467"/>
              <a:gd name="connsiteY5" fmla="*/ 945662 h 1573553"/>
              <a:gd name="connsiteX6" fmla="*/ 106604 w 2760467"/>
              <a:gd name="connsiteY6" fmla="*/ 907562 h 1573553"/>
              <a:gd name="connsiteX7" fmla="*/ 135179 w 2760467"/>
              <a:gd name="connsiteY7" fmla="*/ 881368 h 1573553"/>
              <a:gd name="connsiteX8" fmla="*/ 158993 w 2760467"/>
              <a:gd name="connsiteY8" fmla="*/ 836124 h 1573553"/>
              <a:gd name="connsiteX9" fmla="*/ 154229 w 2760467"/>
              <a:gd name="connsiteY9" fmla="*/ 778975 h 1573553"/>
              <a:gd name="connsiteX10" fmla="*/ 137560 w 2760467"/>
              <a:gd name="connsiteY10" fmla="*/ 745637 h 1573553"/>
              <a:gd name="connsiteX11" fmla="*/ 147085 w 2760467"/>
              <a:gd name="connsiteY11" fmla="*/ 707537 h 1573553"/>
              <a:gd name="connsiteX12" fmla="*/ 132798 w 2760467"/>
              <a:gd name="connsiteY12" fmla="*/ 686106 h 1573553"/>
              <a:gd name="connsiteX13" fmla="*/ 147085 w 2760467"/>
              <a:gd name="connsiteY13" fmla="*/ 657531 h 1573553"/>
              <a:gd name="connsiteX14" fmla="*/ 99460 w 2760467"/>
              <a:gd name="connsiteY14" fmla="*/ 686106 h 1573553"/>
              <a:gd name="connsiteX15" fmla="*/ 104225 w 2760467"/>
              <a:gd name="connsiteY15" fmla="*/ 657530 h 1573553"/>
              <a:gd name="connsiteX16" fmla="*/ 139941 w 2760467"/>
              <a:gd name="connsiteY16" fmla="*/ 607525 h 1573553"/>
              <a:gd name="connsiteX17" fmla="*/ 166137 w 2760467"/>
              <a:gd name="connsiteY17" fmla="*/ 590855 h 1573553"/>
              <a:gd name="connsiteX18" fmla="*/ 163754 w 2760467"/>
              <a:gd name="connsiteY18" fmla="*/ 507512 h 1573553"/>
              <a:gd name="connsiteX19" fmla="*/ 94698 w 2760467"/>
              <a:gd name="connsiteY19" fmla="*/ 400355 h 1573553"/>
              <a:gd name="connsiteX20" fmla="*/ 113748 w 2760467"/>
              <a:gd name="connsiteY20" fmla="*/ 307487 h 1573553"/>
              <a:gd name="connsiteX21" fmla="*/ 120891 w 2760467"/>
              <a:gd name="connsiteY21" fmla="*/ 255100 h 1573553"/>
              <a:gd name="connsiteX22" fmla="*/ 144706 w 2760467"/>
              <a:gd name="connsiteY22" fmla="*/ 224142 h 1573553"/>
              <a:gd name="connsiteX23" fmla="*/ 232810 w 2760467"/>
              <a:gd name="connsiteY23" fmla="*/ 247956 h 1573553"/>
              <a:gd name="connsiteX24" fmla="*/ 280435 w 2760467"/>
              <a:gd name="connsiteY24" fmla="*/ 293200 h 1573553"/>
              <a:gd name="connsiteX25" fmla="*/ 292341 w 2760467"/>
              <a:gd name="connsiteY25" fmla="*/ 321775 h 1573553"/>
              <a:gd name="connsiteX26" fmla="*/ 328062 w 2760467"/>
              <a:gd name="connsiteY26" fmla="*/ 364636 h 1573553"/>
              <a:gd name="connsiteX27" fmla="*/ 356635 w 2760467"/>
              <a:gd name="connsiteY27" fmla="*/ 359875 h 1573553"/>
              <a:gd name="connsiteX28" fmla="*/ 363779 w 2760467"/>
              <a:gd name="connsiteY28" fmla="*/ 333681 h 1573553"/>
              <a:gd name="connsiteX29" fmla="*/ 404260 w 2760467"/>
              <a:gd name="connsiteY29" fmla="*/ 336062 h 1573553"/>
              <a:gd name="connsiteX30" fmla="*/ 451885 w 2760467"/>
              <a:gd name="connsiteY30" fmla="*/ 312249 h 1573553"/>
              <a:gd name="connsiteX31" fmla="*/ 475698 w 2760467"/>
              <a:gd name="connsiteY31" fmla="*/ 257481 h 1573553"/>
              <a:gd name="connsiteX32" fmla="*/ 501893 w 2760467"/>
              <a:gd name="connsiteY32" fmla="*/ 250336 h 1573553"/>
              <a:gd name="connsiteX33" fmla="*/ 513798 w 2760467"/>
              <a:gd name="connsiteY33" fmla="*/ 267006 h 1573553"/>
              <a:gd name="connsiteX34" fmla="*/ 501891 w 2760467"/>
              <a:gd name="connsiteY34" fmla="*/ 312250 h 1573553"/>
              <a:gd name="connsiteX35" fmla="*/ 516179 w 2760467"/>
              <a:gd name="connsiteY35" fmla="*/ 359875 h 1573553"/>
              <a:gd name="connsiteX36" fmla="*/ 463791 w 2760467"/>
              <a:gd name="connsiteY36" fmla="*/ 424168 h 1573553"/>
              <a:gd name="connsiteX37" fmla="*/ 566185 w 2760467"/>
              <a:gd name="connsiteY37" fmla="*/ 517037 h 1573553"/>
              <a:gd name="connsiteX38" fmla="*/ 623337 w 2760467"/>
              <a:gd name="connsiteY38" fmla="*/ 495605 h 1573553"/>
              <a:gd name="connsiteX39" fmla="*/ 675723 w 2760467"/>
              <a:gd name="connsiteY39" fmla="*/ 481318 h 1573553"/>
              <a:gd name="connsiteX40" fmla="*/ 701916 w 2760467"/>
              <a:gd name="connsiteY40" fmla="*/ 483700 h 1573553"/>
              <a:gd name="connsiteX41" fmla="*/ 697154 w 2760467"/>
              <a:gd name="connsiteY41" fmla="*/ 476556 h 1573553"/>
              <a:gd name="connsiteX42" fmla="*/ 775735 w 2760467"/>
              <a:gd name="connsiteY42" fmla="*/ 524181 h 1573553"/>
              <a:gd name="connsiteX43" fmla="*/ 820979 w 2760467"/>
              <a:gd name="connsiteY43" fmla="*/ 547993 h 1573553"/>
              <a:gd name="connsiteX44" fmla="*/ 887656 w 2760467"/>
              <a:gd name="connsiteY44" fmla="*/ 562280 h 1573553"/>
              <a:gd name="connsiteX45" fmla="*/ 932898 w 2760467"/>
              <a:gd name="connsiteY45" fmla="*/ 478937 h 1573553"/>
              <a:gd name="connsiteX46" fmla="*/ 961473 w 2760467"/>
              <a:gd name="connsiteY46" fmla="*/ 455125 h 1573553"/>
              <a:gd name="connsiteX47" fmla="*/ 963857 w 2760467"/>
              <a:gd name="connsiteY47" fmla="*/ 426549 h 1573553"/>
              <a:gd name="connsiteX48" fmla="*/ 892416 w 2760467"/>
              <a:gd name="connsiteY48" fmla="*/ 412262 h 1573553"/>
              <a:gd name="connsiteX49" fmla="*/ 863843 w 2760467"/>
              <a:gd name="connsiteY49" fmla="*/ 417024 h 1573553"/>
              <a:gd name="connsiteX50" fmla="*/ 828123 w 2760467"/>
              <a:gd name="connsiteY50" fmla="*/ 383687 h 1573553"/>
              <a:gd name="connsiteX51" fmla="*/ 851937 w 2760467"/>
              <a:gd name="connsiteY51" fmla="*/ 357491 h 1573553"/>
              <a:gd name="connsiteX52" fmla="*/ 913848 w 2760467"/>
              <a:gd name="connsiteY52" fmla="*/ 343206 h 1573553"/>
              <a:gd name="connsiteX53" fmla="*/ 959091 w 2760467"/>
              <a:gd name="connsiteY53" fmla="*/ 357493 h 1573553"/>
              <a:gd name="connsiteX54" fmla="*/ 970998 w 2760467"/>
              <a:gd name="connsiteY54" fmla="*/ 376543 h 1573553"/>
              <a:gd name="connsiteX55" fmla="*/ 1090060 w 2760467"/>
              <a:gd name="connsiteY55" fmla="*/ 436075 h 1573553"/>
              <a:gd name="connsiteX56" fmla="*/ 1113873 w 2760467"/>
              <a:gd name="connsiteY56" fmla="*/ 500368 h 1573553"/>
              <a:gd name="connsiteX57" fmla="*/ 1135304 w 2760467"/>
              <a:gd name="connsiteY57" fmla="*/ 512275 h 1573553"/>
              <a:gd name="connsiteX58" fmla="*/ 1132923 w 2760467"/>
              <a:gd name="connsiteY58" fmla="*/ 421787 h 1573553"/>
              <a:gd name="connsiteX59" fmla="*/ 1154354 w 2760467"/>
              <a:gd name="connsiteY59" fmla="*/ 383687 h 1573553"/>
              <a:gd name="connsiteX60" fmla="*/ 1173404 w 2760467"/>
              <a:gd name="connsiteY60" fmla="*/ 386068 h 1573553"/>
              <a:gd name="connsiteX61" fmla="*/ 1173404 w 2760467"/>
              <a:gd name="connsiteY61" fmla="*/ 347968 h 1573553"/>
              <a:gd name="connsiteX62" fmla="*/ 1185312 w 2760467"/>
              <a:gd name="connsiteY62" fmla="*/ 340823 h 1573553"/>
              <a:gd name="connsiteX63" fmla="*/ 1242460 w 2760467"/>
              <a:gd name="connsiteY63" fmla="*/ 343206 h 1573553"/>
              <a:gd name="connsiteX64" fmla="*/ 1342473 w 2760467"/>
              <a:gd name="connsiteY64" fmla="*/ 317012 h 1573553"/>
              <a:gd name="connsiteX65" fmla="*/ 1413910 w 2760467"/>
              <a:gd name="connsiteY65" fmla="*/ 305106 h 1573553"/>
              <a:gd name="connsiteX66" fmla="*/ 1499302 w 2760467"/>
              <a:gd name="connsiteY66" fmla="*/ 250164 h 1573553"/>
              <a:gd name="connsiteX67" fmla="*/ 1571073 w 2760467"/>
              <a:gd name="connsiteY67" fmla="*/ 221762 h 1573553"/>
              <a:gd name="connsiteX68" fmla="*/ 1640131 w 2760467"/>
              <a:gd name="connsiteY68" fmla="*/ 188423 h 1573553"/>
              <a:gd name="connsiteX69" fmla="*/ 1711566 w 2760467"/>
              <a:gd name="connsiteY69" fmla="*/ 195568 h 1573553"/>
              <a:gd name="connsiteX70" fmla="*/ 1763954 w 2760467"/>
              <a:gd name="connsiteY70" fmla="*/ 174137 h 1573553"/>
              <a:gd name="connsiteX71" fmla="*/ 1794912 w 2760467"/>
              <a:gd name="connsiteY71" fmla="*/ 183660 h 1573553"/>
              <a:gd name="connsiteX72" fmla="*/ 1868729 w 2760467"/>
              <a:gd name="connsiteY72" fmla="*/ 233668 h 1573553"/>
              <a:gd name="connsiteX73" fmla="*/ 1806816 w 2760467"/>
              <a:gd name="connsiteY73" fmla="*/ 209856 h 1573553"/>
              <a:gd name="connsiteX74" fmla="*/ 1828248 w 2760467"/>
              <a:gd name="connsiteY74" fmla="*/ 281293 h 1573553"/>
              <a:gd name="connsiteX75" fmla="*/ 1866350 w 2760467"/>
              <a:gd name="connsiteY75" fmla="*/ 309866 h 1573553"/>
              <a:gd name="connsiteX76" fmla="*/ 1961598 w 2760467"/>
              <a:gd name="connsiteY76" fmla="*/ 314631 h 1573553"/>
              <a:gd name="connsiteX77" fmla="*/ 2028275 w 2760467"/>
              <a:gd name="connsiteY77" fmla="*/ 271766 h 1573553"/>
              <a:gd name="connsiteX78" fmla="*/ 2025891 w 2760467"/>
              <a:gd name="connsiteY78" fmla="*/ 293200 h 1573553"/>
              <a:gd name="connsiteX79" fmla="*/ 1990173 w 2760467"/>
              <a:gd name="connsiteY79" fmla="*/ 321775 h 1573553"/>
              <a:gd name="connsiteX80" fmla="*/ 1916354 w 2760467"/>
              <a:gd name="connsiteY80" fmla="*/ 338443 h 1573553"/>
              <a:gd name="connsiteX81" fmla="*/ 1923500 w 2760467"/>
              <a:gd name="connsiteY81" fmla="*/ 367017 h 1573553"/>
              <a:gd name="connsiteX82" fmla="*/ 2047325 w 2760467"/>
              <a:gd name="connsiteY82" fmla="*/ 331298 h 1573553"/>
              <a:gd name="connsiteX83" fmla="*/ 2099710 w 2760467"/>
              <a:gd name="connsiteY83" fmla="*/ 295581 h 1573553"/>
              <a:gd name="connsiteX84" fmla="*/ 2142574 w 2760467"/>
              <a:gd name="connsiteY84" fmla="*/ 271766 h 1573553"/>
              <a:gd name="connsiteX85" fmla="*/ 2066375 w 2760467"/>
              <a:gd name="connsiteY85" fmla="*/ 264623 h 1573553"/>
              <a:gd name="connsiteX86" fmla="*/ 2066375 w 2760467"/>
              <a:gd name="connsiteY86" fmla="*/ 202710 h 1573553"/>
              <a:gd name="connsiteX87" fmla="*/ 2116380 w 2760467"/>
              <a:gd name="connsiteY87" fmla="*/ 202710 h 1573553"/>
              <a:gd name="connsiteX88" fmla="*/ 2223536 w 2760467"/>
              <a:gd name="connsiteY88" fmla="*/ 97935 h 1573553"/>
              <a:gd name="connsiteX89" fmla="*/ 2273542 w 2760467"/>
              <a:gd name="connsiteY89" fmla="*/ 305 h 1573553"/>
              <a:gd name="connsiteX90" fmla="*/ 2237824 w 2760467"/>
              <a:gd name="connsiteY90" fmla="*/ 114604 h 1573553"/>
              <a:gd name="connsiteX91" fmla="*/ 2164006 w 2760467"/>
              <a:gd name="connsiteY91" fmla="*/ 193186 h 1573553"/>
              <a:gd name="connsiteX92" fmla="*/ 2228298 w 2760467"/>
              <a:gd name="connsiteY92" fmla="*/ 217000 h 1573553"/>
              <a:gd name="connsiteX93" fmla="*/ 2287829 w 2760467"/>
              <a:gd name="connsiteY93" fmla="*/ 212237 h 1573553"/>
              <a:gd name="connsiteX94" fmla="*/ 2333075 w 2760467"/>
              <a:gd name="connsiteY94" fmla="*/ 257480 h 1573553"/>
              <a:gd name="connsiteX95" fmla="*/ 2383079 w 2760467"/>
              <a:gd name="connsiteY95" fmla="*/ 243193 h 1573553"/>
              <a:gd name="connsiteX96" fmla="*/ 2425941 w 2760467"/>
              <a:gd name="connsiteY96" fmla="*/ 178900 h 1573553"/>
              <a:gd name="connsiteX97" fmla="*/ 2468804 w 2760467"/>
              <a:gd name="connsiteY97" fmla="*/ 169375 h 1573553"/>
              <a:gd name="connsiteX98" fmla="*/ 2573579 w 2760467"/>
              <a:gd name="connsiteY98" fmla="*/ 152706 h 1573553"/>
              <a:gd name="connsiteX99" fmla="*/ 2678354 w 2760467"/>
              <a:gd name="connsiteY99" fmla="*/ 166993 h 1573553"/>
              <a:gd name="connsiteX100" fmla="*/ 2709310 w 2760467"/>
              <a:gd name="connsiteY100" fmla="*/ 188425 h 1573553"/>
              <a:gd name="connsiteX101" fmla="*/ 2735505 w 2760467"/>
              <a:gd name="connsiteY101" fmla="*/ 205092 h 1573553"/>
              <a:gd name="connsiteX102" fmla="*/ 2756935 w 2760467"/>
              <a:gd name="connsiteY102" fmla="*/ 221762 h 1573553"/>
              <a:gd name="connsiteX103" fmla="*/ 2754554 w 2760467"/>
              <a:gd name="connsiteY103" fmla="*/ 393212 h 1573553"/>
              <a:gd name="connsiteX104" fmla="*/ 2698276 w 2760467"/>
              <a:gd name="connsiteY104" fmla="*/ 559163 h 1573553"/>
              <a:gd name="connsiteX105" fmla="*/ 2704548 w 2760467"/>
              <a:gd name="connsiteY105" fmla="*/ 690868 h 1573553"/>
              <a:gd name="connsiteX106" fmla="*/ 2661685 w 2760467"/>
              <a:gd name="connsiteY106" fmla="*/ 890893 h 1573553"/>
              <a:gd name="connsiteX107" fmla="*/ 2630731 w 2760467"/>
              <a:gd name="connsiteY107" fmla="*/ 967092 h 1573553"/>
              <a:gd name="connsiteX108" fmla="*/ 2461662 w 2760467"/>
              <a:gd name="connsiteY108" fmla="*/ 869462 h 1573553"/>
              <a:gd name="connsiteX109" fmla="*/ 2297356 w 2760467"/>
              <a:gd name="connsiteY109" fmla="*/ 926612 h 1573553"/>
              <a:gd name="connsiteX110" fmla="*/ 2275925 w 2760467"/>
              <a:gd name="connsiteY110" fmla="*/ 1062342 h 1573553"/>
              <a:gd name="connsiteX111" fmla="*/ 2042562 w 2760467"/>
              <a:gd name="connsiteY111" fmla="*/ 1148067 h 1573553"/>
              <a:gd name="connsiteX112" fmla="*/ 2021131 w 2760467"/>
              <a:gd name="connsiteY112" fmla="*/ 1238556 h 1573553"/>
              <a:gd name="connsiteX113" fmla="*/ 1954456 w 2760467"/>
              <a:gd name="connsiteY113" fmla="*/ 1309993 h 1573553"/>
              <a:gd name="connsiteX114" fmla="*/ 2013987 w 2760467"/>
              <a:gd name="connsiteY114" fmla="*/ 1350474 h 1573553"/>
              <a:gd name="connsiteX115" fmla="*/ 1921118 w 2760467"/>
              <a:gd name="connsiteY115" fmla="*/ 1450487 h 1573553"/>
              <a:gd name="connsiteX116" fmla="*/ 1899687 w 2760467"/>
              <a:gd name="connsiteY116" fmla="*/ 1533831 h 1573553"/>
              <a:gd name="connsiteX117" fmla="*/ 1808865 w 2760467"/>
              <a:gd name="connsiteY117" fmla="*/ 1573012 h 1573553"/>
              <a:gd name="connsiteX118" fmla="*/ 1728235 w 2760467"/>
              <a:gd name="connsiteY118" fmla="*/ 1557643 h 1573553"/>
              <a:gd name="connsiteX119" fmla="*/ 1702041 w 2760467"/>
              <a:gd name="connsiteY119" fmla="*/ 1571931 h 1573553"/>
              <a:gd name="connsiteX120" fmla="*/ 1647275 w 2760467"/>
              <a:gd name="connsiteY120" fmla="*/ 1543356 h 1573553"/>
              <a:gd name="connsiteX121" fmla="*/ 1606791 w 2760467"/>
              <a:gd name="connsiteY121" fmla="*/ 1507637 h 1573553"/>
              <a:gd name="connsiteX122" fmla="*/ 1563931 w 2760467"/>
              <a:gd name="connsiteY122" fmla="*/ 1479061 h 1573553"/>
              <a:gd name="connsiteX123" fmla="*/ 1592504 w 2760467"/>
              <a:gd name="connsiteY123" fmla="*/ 1455250 h 1573553"/>
              <a:gd name="connsiteX124" fmla="*/ 1580598 w 2760467"/>
              <a:gd name="connsiteY124" fmla="*/ 1438581 h 1573553"/>
              <a:gd name="connsiteX125" fmla="*/ 1518685 w 2760467"/>
              <a:gd name="connsiteY125" fmla="*/ 1426675 h 1573553"/>
              <a:gd name="connsiteX126" fmla="*/ 1499635 w 2760467"/>
              <a:gd name="connsiteY126" fmla="*/ 1402862 h 1573553"/>
              <a:gd name="connsiteX127" fmla="*/ 1461537 w 2760467"/>
              <a:gd name="connsiteY127" fmla="*/ 1379050 h 1573553"/>
              <a:gd name="connsiteX128" fmla="*/ 1456773 w 2760467"/>
              <a:gd name="connsiteY128" fmla="*/ 1390956 h 1573553"/>
              <a:gd name="connsiteX129" fmla="*/ 1471062 w 2760467"/>
              <a:gd name="connsiteY129" fmla="*/ 1429056 h 1573553"/>
              <a:gd name="connsiteX130" fmla="*/ 1440104 w 2760467"/>
              <a:gd name="connsiteY130" fmla="*/ 1443343 h 1573553"/>
              <a:gd name="connsiteX131" fmla="*/ 1413912 w 2760467"/>
              <a:gd name="connsiteY131" fmla="*/ 1457630 h 1573553"/>
              <a:gd name="connsiteX132" fmla="*/ 1397241 w 2760467"/>
              <a:gd name="connsiteY132" fmla="*/ 1450487 h 1573553"/>
              <a:gd name="connsiteX133" fmla="*/ 1351998 w 2760467"/>
              <a:gd name="connsiteY133" fmla="*/ 1388575 h 1573553"/>
              <a:gd name="connsiteX134" fmla="*/ 1306756 w 2760467"/>
              <a:gd name="connsiteY134" fmla="*/ 1355237 h 1573553"/>
              <a:gd name="connsiteX135" fmla="*/ 1328187 w 2760467"/>
              <a:gd name="connsiteY135" fmla="*/ 1338568 h 1573553"/>
              <a:gd name="connsiteX136" fmla="*/ 1349618 w 2760467"/>
              <a:gd name="connsiteY136" fmla="*/ 1298087 h 1573553"/>
              <a:gd name="connsiteX137" fmla="*/ 1335329 w 2760467"/>
              <a:gd name="connsiteY137" fmla="*/ 1286181 h 1573553"/>
              <a:gd name="connsiteX138" fmla="*/ 1297231 w 2760467"/>
              <a:gd name="connsiteY138" fmla="*/ 1288562 h 1573553"/>
              <a:gd name="connsiteX139" fmla="*/ 1221031 w 2760467"/>
              <a:gd name="connsiteY139" fmla="*/ 1245700 h 1573553"/>
              <a:gd name="connsiteX140" fmla="*/ 1178166 w 2760467"/>
              <a:gd name="connsiteY140" fmla="*/ 1226650 h 1573553"/>
              <a:gd name="connsiteX141" fmla="*/ 1168643 w 2760467"/>
              <a:gd name="connsiteY141" fmla="*/ 1226650 h 1573553"/>
              <a:gd name="connsiteX142" fmla="*/ 1156737 w 2760467"/>
              <a:gd name="connsiteY142" fmla="*/ 1162356 h 1573553"/>
              <a:gd name="connsiteX143" fmla="*/ 1168643 w 2760467"/>
              <a:gd name="connsiteY143" fmla="*/ 1098062 h 1573553"/>
              <a:gd name="connsiteX144" fmla="*/ 1137687 w 2760467"/>
              <a:gd name="connsiteY144" fmla="*/ 1064725 h 1573553"/>
              <a:gd name="connsiteX145" fmla="*/ 1085300 w 2760467"/>
              <a:gd name="connsiteY145" fmla="*/ 1040912 h 1573553"/>
              <a:gd name="connsiteX146" fmla="*/ 1111493 w 2760467"/>
              <a:gd name="connsiteY146" fmla="*/ 1017100 h 1573553"/>
              <a:gd name="connsiteX147" fmla="*/ 1156737 w 2760467"/>
              <a:gd name="connsiteY147" fmla="*/ 1021862 h 1573553"/>
              <a:gd name="connsiteX148" fmla="*/ 1151975 w 2760467"/>
              <a:gd name="connsiteY148" fmla="*/ 974237 h 1573553"/>
              <a:gd name="connsiteX149" fmla="*/ 1123400 w 2760467"/>
              <a:gd name="connsiteY149" fmla="*/ 969475 h 1573553"/>
              <a:gd name="connsiteX150" fmla="*/ 1128162 w 2760467"/>
              <a:gd name="connsiteY150" fmla="*/ 921850 h 1573553"/>
              <a:gd name="connsiteX151" fmla="*/ 1097206 w 2760467"/>
              <a:gd name="connsiteY151" fmla="*/ 907562 h 1573553"/>
              <a:gd name="connsiteX152" fmla="*/ 1099587 w 2760467"/>
              <a:gd name="connsiteY152" fmla="*/ 871843 h 1573553"/>
              <a:gd name="connsiteX153" fmla="*/ 1051962 w 2760467"/>
              <a:gd name="connsiteY153" fmla="*/ 857556 h 1573553"/>
              <a:gd name="connsiteX154" fmla="*/ 1032912 w 2760467"/>
              <a:gd name="connsiteY154" fmla="*/ 878987 h 1573553"/>
              <a:gd name="connsiteX155" fmla="*/ 1004335 w 2760467"/>
              <a:gd name="connsiteY155" fmla="*/ 881368 h 1573553"/>
              <a:gd name="connsiteX156" fmla="*/ 954331 w 2760467"/>
              <a:gd name="connsiteY156" fmla="*/ 886131 h 1573553"/>
              <a:gd name="connsiteX157" fmla="*/ 923375 w 2760467"/>
              <a:gd name="connsiteY157" fmla="*/ 907562 h 1573553"/>
              <a:gd name="connsiteX158" fmla="*/ 923375 w 2760467"/>
              <a:gd name="connsiteY158" fmla="*/ 876606 h 1573553"/>
              <a:gd name="connsiteX159" fmla="*/ 882893 w 2760467"/>
              <a:gd name="connsiteY159" fmla="*/ 871843 h 1573553"/>
              <a:gd name="connsiteX160" fmla="*/ 890035 w 2760467"/>
              <a:gd name="connsiteY160" fmla="*/ 893275 h 1573553"/>
              <a:gd name="connsiteX161" fmla="*/ 885275 w 2760467"/>
              <a:gd name="connsiteY161" fmla="*/ 912325 h 1573553"/>
              <a:gd name="connsiteX162" fmla="*/ 799550 w 2760467"/>
              <a:gd name="connsiteY162" fmla="*/ 859936 h 1573553"/>
              <a:gd name="connsiteX163" fmla="*/ 778118 w 2760467"/>
              <a:gd name="connsiteY163" fmla="*/ 826600 h 1573553"/>
              <a:gd name="connsiteX164" fmla="*/ 790025 w 2760467"/>
              <a:gd name="connsiteY164" fmla="*/ 786117 h 1573553"/>
              <a:gd name="connsiteX165" fmla="*/ 759068 w 2760467"/>
              <a:gd name="connsiteY165" fmla="*/ 781356 h 1573553"/>
              <a:gd name="connsiteX166" fmla="*/ 711443 w 2760467"/>
              <a:gd name="connsiteY166" fmla="*/ 795643 h 1573553"/>
              <a:gd name="connsiteX167" fmla="*/ 701918 w 2760467"/>
              <a:gd name="connsiteY167" fmla="*/ 809931 h 1573553"/>
              <a:gd name="connsiteX168" fmla="*/ 678106 w 2760467"/>
              <a:gd name="connsiteY168" fmla="*/ 826600 h 1573553"/>
              <a:gd name="connsiteX169" fmla="*/ 670962 w 2760467"/>
              <a:gd name="connsiteY169" fmla="*/ 843268 h 1573553"/>
              <a:gd name="connsiteX170" fmla="*/ 630481 w 2760467"/>
              <a:gd name="connsiteY170" fmla="*/ 876606 h 1573553"/>
              <a:gd name="connsiteX171" fmla="*/ 632860 w 2760467"/>
              <a:gd name="connsiteY171" fmla="*/ 898037 h 1573553"/>
              <a:gd name="connsiteX172" fmla="*/ 647150 w 2760467"/>
              <a:gd name="connsiteY172" fmla="*/ 917087 h 1573553"/>
              <a:gd name="connsiteX173" fmla="*/ 570950 w 2760467"/>
              <a:gd name="connsiteY173" fmla="*/ 902800 h 1573553"/>
              <a:gd name="connsiteX174" fmla="*/ 537612 w 2760467"/>
              <a:gd name="connsiteY174" fmla="*/ 907562 h 1573553"/>
              <a:gd name="connsiteX175" fmla="*/ 585235 w 2760467"/>
              <a:gd name="connsiteY175" fmla="*/ 938518 h 1573553"/>
              <a:gd name="connsiteX176" fmla="*/ 609050 w 2760467"/>
              <a:gd name="connsiteY176" fmla="*/ 950425 h 1573553"/>
              <a:gd name="connsiteX177" fmla="*/ 635243 w 2760467"/>
              <a:gd name="connsiteY177" fmla="*/ 1002812 h 1573553"/>
              <a:gd name="connsiteX178" fmla="*/ 568566 w 2760467"/>
              <a:gd name="connsiteY178" fmla="*/ 1019481 h 1573553"/>
              <a:gd name="connsiteX179" fmla="*/ 547137 w 2760467"/>
              <a:gd name="connsiteY179" fmla="*/ 1031387 h 1573553"/>
              <a:gd name="connsiteX180" fmla="*/ 523323 w 2760467"/>
              <a:gd name="connsiteY180" fmla="*/ 1002812 h 1573553"/>
              <a:gd name="connsiteX181" fmla="*/ 499510 w 2760467"/>
              <a:gd name="connsiteY181" fmla="*/ 971856 h 1573553"/>
              <a:gd name="connsiteX182" fmla="*/ 501891 w 2760467"/>
              <a:gd name="connsiteY182" fmla="*/ 933756 h 1573553"/>
              <a:gd name="connsiteX183" fmla="*/ 499510 w 2760467"/>
              <a:gd name="connsiteY183" fmla="*/ 914706 h 1573553"/>
              <a:gd name="connsiteX184" fmla="*/ 518560 w 2760467"/>
              <a:gd name="connsiteY184" fmla="*/ 881368 h 1573553"/>
              <a:gd name="connsiteX185" fmla="*/ 478080 w 2760467"/>
              <a:gd name="connsiteY185" fmla="*/ 890893 h 1573553"/>
              <a:gd name="connsiteX186" fmla="*/ 449504 w 2760467"/>
              <a:gd name="connsiteY186" fmla="*/ 952806 h 1573553"/>
              <a:gd name="connsiteX187" fmla="*/ 442360 w 2760467"/>
              <a:gd name="connsiteY187" fmla="*/ 976618 h 1573553"/>
              <a:gd name="connsiteX188" fmla="*/ 411404 w 2760467"/>
              <a:gd name="connsiteY188" fmla="*/ 993287 h 1573553"/>
              <a:gd name="connsiteX189" fmla="*/ 363779 w 2760467"/>
              <a:gd name="connsiteY189" fmla="*/ 990906 h 1573553"/>
              <a:gd name="connsiteX190" fmla="*/ 356635 w 2760467"/>
              <a:gd name="connsiteY190" fmla="*/ 1007575 h 1573553"/>
              <a:gd name="connsiteX191" fmla="*/ 356635 w 2760467"/>
              <a:gd name="connsiteY191" fmla="*/ 1055200 h 1573553"/>
              <a:gd name="connsiteX192" fmla="*/ 297104 w 2760467"/>
              <a:gd name="connsiteY192" fmla="*/ 1059962 h 1573553"/>
              <a:gd name="connsiteX193" fmla="*/ 235191 w 2760467"/>
              <a:gd name="connsiteY193" fmla="*/ 1093300 h 1573553"/>
              <a:gd name="connsiteX194" fmla="*/ 237573 w 2760467"/>
              <a:gd name="connsiteY194" fmla="*/ 1121875 h 1573553"/>
              <a:gd name="connsiteX195" fmla="*/ 185186 w 2760467"/>
              <a:gd name="connsiteY195" fmla="*/ 1109968 h 1573553"/>
              <a:gd name="connsiteX196" fmla="*/ 151848 w 2760467"/>
              <a:gd name="connsiteY196" fmla="*/ 1117112 h 1573553"/>
              <a:gd name="connsiteX197" fmla="*/ 106604 w 2760467"/>
              <a:gd name="connsiteY197" fmla="*/ 1098062 h 1573553"/>
              <a:gd name="connsiteX198" fmla="*/ 89936 w 2760467"/>
              <a:gd name="connsiteY198" fmla="*/ 1098062 h 1573553"/>
              <a:gd name="connsiteX199" fmla="*/ 6592 w 2760467"/>
              <a:gd name="connsiteY199" fmla="*/ 1121875 h 1573553"/>
              <a:gd name="connsiteX200" fmla="*/ 8974 w 2760467"/>
              <a:gd name="connsiteY200" fmla="*/ 1074250 h 1573553"/>
              <a:gd name="connsiteX201" fmla="*/ 9816 w 2760467"/>
              <a:gd name="connsiteY201" fmla="*/ 1047319 h 1573553"/>
              <a:gd name="connsiteX0" fmla="*/ 9816 w 2757221"/>
              <a:gd name="connsiteY0" fmla="*/ 1047319 h 1573553"/>
              <a:gd name="connsiteX1" fmla="*/ 32785 w 2757221"/>
              <a:gd name="connsiteY1" fmla="*/ 979000 h 1573553"/>
              <a:gd name="connsiteX2" fmla="*/ 70885 w 2757221"/>
              <a:gd name="connsiteY2" fmla="*/ 964712 h 1573553"/>
              <a:gd name="connsiteX3" fmla="*/ 73266 w 2757221"/>
              <a:gd name="connsiteY3" fmla="*/ 998050 h 1573553"/>
              <a:gd name="connsiteX4" fmla="*/ 101841 w 2757221"/>
              <a:gd name="connsiteY4" fmla="*/ 1009956 h 1573553"/>
              <a:gd name="connsiteX5" fmla="*/ 94698 w 2757221"/>
              <a:gd name="connsiteY5" fmla="*/ 945662 h 1573553"/>
              <a:gd name="connsiteX6" fmla="*/ 106604 w 2757221"/>
              <a:gd name="connsiteY6" fmla="*/ 907562 h 1573553"/>
              <a:gd name="connsiteX7" fmla="*/ 135179 w 2757221"/>
              <a:gd name="connsiteY7" fmla="*/ 881368 h 1573553"/>
              <a:gd name="connsiteX8" fmla="*/ 158993 w 2757221"/>
              <a:gd name="connsiteY8" fmla="*/ 836124 h 1573553"/>
              <a:gd name="connsiteX9" fmla="*/ 154229 w 2757221"/>
              <a:gd name="connsiteY9" fmla="*/ 778975 h 1573553"/>
              <a:gd name="connsiteX10" fmla="*/ 137560 w 2757221"/>
              <a:gd name="connsiteY10" fmla="*/ 745637 h 1573553"/>
              <a:gd name="connsiteX11" fmla="*/ 147085 w 2757221"/>
              <a:gd name="connsiteY11" fmla="*/ 707537 h 1573553"/>
              <a:gd name="connsiteX12" fmla="*/ 132798 w 2757221"/>
              <a:gd name="connsiteY12" fmla="*/ 686106 h 1573553"/>
              <a:gd name="connsiteX13" fmla="*/ 147085 w 2757221"/>
              <a:gd name="connsiteY13" fmla="*/ 657531 h 1573553"/>
              <a:gd name="connsiteX14" fmla="*/ 99460 w 2757221"/>
              <a:gd name="connsiteY14" fmla="*/ 686106 h 1573553"/>
              <a:gd name="connsiteX15" fmla="*/ 104225 w 2757221"/>
              <a:gd name="connsiteY15" fmla="*/ 657530 h 1573553"/>
              <a:gd name="connsiteX16" fmla="*/ 139941 w 2757221"/>
              <a:gd name="connsiteY16" fmla="*/ 607525 h 1573553"/>
              <a:gd name="connsiteX17" fmla="*/ 166137 w 2757221"/>
              <a:gd name="connsiteY17" fmla="*/ 590855 h 1573553"/>
              <a:gd name="connsiteX18" fmla="*/ 163754 w 2757221"/>
              <a:gd name="connsiteY18" fmla="*/ 507512 h 1573553"/>
              <a:gd name="connsiteX19" fmla="*/ 94698 w 2757221"/>
              <a:gd name="connsiteY19" fmla="*/ 400355 h 1573553"/>
              <a:gd name="connsiteX20" fmla="*/ 113748 w 2757221"/>
              <a:gd name="connsiteY20" fmla="*/ 307487 h 1573553"/>
              <a:gd name="connsiteX21" fmla="*/ 120891 w 2757221"/>
              <a:gd name="connsiteY21" fmla="*/ 255100 h 1573553"/>
              <a:gd name="connsiteX22" fmla="*/ 144706 w 2757221"/>
              <a:gd name="connsiteY22" fmla="*/ 224142 h 1573553"/>
              <a:gd name="connsiteX23" fmla="*/ 232810 w 2757221"/>
              <a:gd name="connsiteY23" fmla="*/ 247956 h 1573553"/>
              <a:gd name="connsiteX24" fmla="*/ 280435 w 2757221"/>
              <a:gd name="connsiteY24" fmla="*/ 293200 h 1573553"/>
              <a:gd name="connsiteX25" fmla="*/ 292341 w 2757221"/>
              <a:gd name="connsiteY25" fmla="*/ 321775 h 1573553"/>
              <a:gd name="connsiteX26" fmla="*/ 328062 w 2757221"/>
              <a:gd name="connsiteY26" fmla="*/ 364636 h 1573553"/>
              <a:gd name="connsiteX27" fmla="*/ 356635 w 2757221"/>
              <a:gd name="connsiteY27" fmla="*/ 359875 h 1573553"/>
              <a:gd name="connsiteX28" fmla="*/ 363779 w 2757221"/>
              <a:gd name="connsiteY28" fmla="*/ 333681 h 1573553"/>
              <a:gd name="connsiteX29" fmla="*/ 404260 w 2757221"/>
              <a:gd name="connsiteY29" fmla="*/ 336062 h 1573553"/>
              <a:gd name="connsiteX30" fmla="*/ 451885 w 2757221"/>
              <a:gd name="connsiteY30" fmla="*/ 312249 h 1573553"/>
              <a:gd name="connsiteX31" fmla="*/ 475698 w 2757221"/>
              <a:gd name="connsiteY31" fmla="*/ 257481 h 1573553"/>
              <a:gd name="connsiteX32" fmla="*/ 501893 w 2757221"/>
              <a:gd name="connsiteY32" fmla="*/ 250336 h 1573553"/>
              <a:gd name="connsiteX33" fmla="*/ 513798 w 2757221"/>
              <a:gd name="connsiteY33" fmla="*/ 267006 h 1573553"/>
              <a:gd name="connsiteX34" fmla="*/ 501891 w 2757221"/>
              <a:gd name="connsiteY34" fmla="*/ 312250 h 1573553"/>
              <a:gd name="connsiteX35" fmla="*/ 516179 w 2757221"/>
              <a:gd name="connsiteY35" fmla="*/ 359875 h 1573553"/>
              <a:gd name="connsiteX36" fmla="*/ 463791 w 2757221"/>
              <a:gd name="connsiteY36" fmla="*/ 424168 h 1573553"/>
              <a:gd name="connsiteX37" fmla="*/ 566185 w 2757221"/>
              <a:gd name="connsiteY37" fmla="*/ 517037 h 1573553"/>
              <a:gd name="connsiteX38" fmla="*/ 623337 w 2757221"/>
              <a:gd name="connsiteY38" fmla="*/ 495605 h 1573553"/>
              <a:gd name="connsiteX39" fmla="*/ 675723 w 2757221"/>
              <a:gd name="connsiteY39" fmla="*/ 481318 h 1573553"/>
              <a:gd name="connsiteX40" fmla="*/ 701916 w 2757221"/>
              <a:gd name="connsiteY40" fmla="*/ 483700 h 1573553"/>
              <a:gd name="connsiteX41" fmla="*/ 697154 w 2757221"/>
              <a:gd name="connsiteY41" fmla="*/ 476556 h 1573553"/>
              <a:gd name="connsiteX42" fmla="*/ 775735 w 2757221"/>
              <a:gd name="connsiteY42" fmla="*/ 524181 h 1573553"/>
              <a:gd name="connsiteX43" fmla="*/ 820979 w 2757221"/>
              <a:gd name="connsiteY43" fmla="*/ 547993 h 1573553"/>
              <a:gd name="connsiteX44" fmla="*/ 887656 w 2757221"/>
              <a:gd name="connsiteY44" fmla="*/ 562280 h 1573553"/>
              <a:gd name="connsiteX45" fmla="*/ 932898 w 2757221"/>
              <a:gd name="connsiteY45" fmla="*/ 478937 h 1573553"/>
              <a:gd name="connsiteX46" fmla="*/ 961473 w 2757221"/>
              <a:gd name="connsiteY46" fmla="*/ 455125 h 1573553"/>
              <a:gd name="connsiteX47" fmla="*/ 963857 w 2757221"/>
              <a:gd name="connsiteY47" fmla="*/ 426549 h 1573553"/>
              <a:gd name="connsiteX48" fmla="*/ 892416 w 2757221"/>
              <a:gd name="connsiteY48" fmla="*/ 412262 h 1573553"/>
              <a:gd name="connsiteX49" fmla="*/ 863843 w 2757221"/>
              <a:gd name="connsiteY49" fmla="*/ 417024 h 1573553"/>
              <a:gd name="connsiteX50" fmla="*/ 828123 w 2757221"/>
              <a:gd name="connsiteY50" fmla="*/ 383687 h 1573553"/>
              <a:gd name="connsiteX51" fmla="*/ 851937 w 2757221"/>
              <a:gd name="connsiteY51" fmla="*/ 357491 h 1573553"/>
              <a:gd name="connsiteX52" fmla="*/ 913848 w 2757221"/>
              <a:gd name="connsiteY52" fmla="*/ 343206 h 1573553"/>
              <a:gd name="connsiteX53" fmla="*/ 959091 w 2757221"/>
              <a:gd name="connsiteY53" fmla="*/ 357493 h 1573553"/>
              <a:gd name="connsiteX54" fmla="*/ 970998 w 2757221"/>
              <a:gd name="connsiteY54" fmla="*/ 376543 h 1573553"/>
              <a:gd name="connsiteX55" fmla="*/ 1090060 w 2757221"/>
              <a:gd name="connsiteY55" fmla="*/ 436075 h 1573553"/>
              <a:gd name="connsiteX56" fmla="*/ 1113873 w 2757221"/>
              <a:gd name="connsiteY56" fmla="*/ 500368 h 1573553"/>
              <a:gd name="connsiteX57" fmla="*/ 1135304 w 2757221"/>
              <a:gd name="connsiteY57" fmla="*/ 512275 h 1573553"/>
              <a:gd name="connsiteX58" fmla="*/ 1132923 w 2757221"/>
              <a:gd name="connsiteY58" fmla="*/ 421787 h 1573553"/>
              <a:gd name="connsiteX59" fmla="*/ 1154354 w 2757221"/>
              <a:gd name="connsiteY59" fmla="*/ 383687 h 1573553"/>
              <a:gd name="connsiteX60" fmla="*/ 1173404 w 2757221"/>
              <a:gd name="connsiteY60" fmla="*/ 386068 h 1573553"/>
              <a:gd name="connsiteX61" fmla="*/ 1173404 w 2757221"/>
              <a:gd name="connsiteY61" fmla="*/ 347968 h 1573553"/>
              <a:gd name="connsiteX62" fmla="*/ 1185312 w 2757221"/>
              <a:gd name="connsiteY62" fmla="*/ 340823 h 1573553"/>
              <a:gd name="connsiteX63" fmla="*/ 1242460 w 2757221"/>
              <a:gd name="connsiteY63" fmla="*/ 343206 h 1573553"/>
              <a:gd name="connsiteX64" fmla="*/ 1342473 w 2757221"/>
              <a:gd name="connsiteY64" fmla="*/ 317012 h 1573553"/>
              <a:gd name="connsiteX65" fmla="*/ 1413910 w 2757221"/>
              <a:gd name="connsiteY65" fmla="*/ 305106 h 1573553"/>
              <a:gd name="connsiteX66" fmla="*/ 1499302 w 2757221"/>
              <a:gd name="connsiteY66" fmla="*/ 250164 h 1573553"/>
              <a:gd name="connsiteX67" fmla="*/ 1571073 w 2757221"/>
              <a:gd name="connsiteY67" fmla="*/ 221762 h 1573553"/>
              <a:gd name="connsiteX68" fmla="*/ 1640131 w 2757221"/>
              <a:gd name="connsiteY68" fmla="*/ 188423 h 1573553"/>
              <a:gd name="connsiteX69" fmla="*/ 1711566 w 2757221"/>
              <a:gd name="connsiteY69" fmla="*/ 195568 h 1573553"/>
              <a:gd name="connsiteX70" fmla="*/ 1763954 w 2757221"/>
              <a:gd name="connsiteY70" fmla="*/ 174137 h 1573553"/>
              <a:gd name="connsiteX71" fmla="*/ 1794912 w 2757221"/>
              <a:gd name="connsiteY71" fmla="*/ 183660 h 1573553"/>
              <a:gd name="connsiteX72" fmla="*/ 1868729 w 2757221"/>
              <a:gd name="connsiteY72" fmla="*/ 233668 h 1573553"/>
              <a:gd name="connsiteX73" fmla="*/ 1806816 w 2757221"/>
              <a:gd name="connsiteY73" fmla="*/ 209856 h 1573553"/>
              <a:gd name="connsiteX74" fmla="*/ 1828248 w 2757221"/>
              <a:gd name="connsiteY74" fmla="*/ 281293 h 1573553"/>
              <a:gd name="connsiteX75" fmla="*/ 1866350 w 2757221"/>
              <a:gd name="connsiteY75" fmla="*/ 309866 h 1573553"/>
              <a:gd name="connsiteX76" fmla="*/ 1961598 w 2757221"/>
              <a:gd name="connsiteY76" fmla="*/ 314631 h 1573553"/>
              <a:gd name="connsiteX77" fmla="*/ 2028275 w 2757221"/>
              <a:gd name="connsiteY77" fmla="*/ 271766 h 1573553"/>
              <a:gd name="connsiteX78" fmla="*/ 2025891 w 2757221"/>
              <a:gd name="connsiteY78" fmla="*/ 293200 h 1573553"/>
              <a:gd name="connsiteX79" fmla="*/ 1990173 w 2757221"/>
              <a:gd name="connsiteY79" fmla="*/ 321775 h 1573553"/>
              <a:gd name="connsiteX80" fmla="*/ 1916354 w 2757221"/>
              <a:gd name="connsiteY80" fmla="*/ 338443 h 1573553"/>
              <a:gd name="connsiteX81" fmla="*/ 1923500 w 2757221"/>
              <a:gd name="connsiteY81" fmla="*/ 367017 h 1573553"/>
              <a:gd name="connsiteX82" fmla="*/ 2047325 w 2757221"/>
              <a:gd name="connsiteY82" fmla="*/ 331298 h 1573553"/>
              <a:gd name="connsiteX83" fmla="*/ 2099710 w 2757221"/>
              <a:gd name="connsiteY83" fmla="*/ 295581 h 1573553"/>
              <a:gd name="connsiteX84" fmla="*/ 2142574 w 2757221"/>
              <a:gd name="connsiteY84" fmla="*/ 271766 h 1573553"/>
              <a:gd name="connsiteX85" fmla="*/ 2066375 w 2757221"/>
              <a:gd name="connsiteY85" fmla="*/ 264623 h 1573553"/>
              <a:gd name="connsiteX86" fmla="*/ 2066375 w 2757221"/>
              <a:gd name="connsiteY86" fmla="*/ 202710 h 1573553"/>
              <a:gd name="connsiteX87" fmla="*/ 2116380 w 2757221"/>
              <a:gd name="connsiteY87" fmla="*/ 202710 h 1573553"/>
              <a:gd name="connsiteX88" fmla="*/ 2223536 w 2757221"/>
              <a:gd name="connsiteY88" fmla="*/ 97935 h 1573553"/>
              <a:gd name="connsiteX89" fmla="*/ 2273542 w 2757221"/>
              <a:gd name="connsiteY89" fmla="*/ 305 h 1573553"/>
              <a:gd name="connsiteX90" fmla="*/ 2237824 w 2757221"/>
              <a:gd name="connsiteY90" fmla="*/ 114604 h 1573553"/>
              <a:gd name="connsiteX91" fmla="*/ 2164006 w 2757221"/>
              <a:gd name="connsiteY91" fmla="*/ 193186 h 1573553"/>
              <a:gd name="connsiteX92" fmla="*/ 2228298 w 2757221"/>
              <a:gd name="connsiteY92" fmla="*/ 217000 h 1573553"/>
              <a:gd name="connsiteX93" fmla="*/ 2287829 w 2757221"/>
              <a:gd name="connsiteY93" fmla="*/ 212237 h 1573553"/>
              <a:gd name="connsiteX94" fmla="*/ 2333075 w 2757221"/>
              <a:gd name="connsiteY94" fmla="*/ 257480 h 1573553"/>
              <a:gd name="connsiteX95" fmla="*/ 2383079 w 2757221"/>
              <a:gd name="connsiteY95" fmla="*/ 243193 h 1573553"/>
              <a:gd name="connsiteX96" fmla="*/ 2425941 w 2757221"/>
              <a:gd name="connsiteY96" fmla="*/ 178900 h 1573553"/>
              <a:gd name="connsiteX97" fmla="*/ 2468804 w 2757221"/>
              <a:gd name="connsiteY97" fmla="*/ 169375 h 1573553"/>
              <a:gd name="connsiteX98" fmla="*/ 2573579 w 2757221"/>
              <a:gd name="connsiteY98" fmla="*/ 152706 h 1573553"/>
              <a:gd name="connsiteX99" fmla="*/ 2678354 w 2757221"/>
              <a:gd name="connsiteY99" fmla="*/ 166993 h 1573553"/>
              <a:gd name="connsiteX100" fmla="*/ 2709310 w 2757221"/>
              <a:gd name="connsiteY100" fmla="*/ 188425 h 1573553"/>
              <a:gd name="connsiteX101" fmla="*/ 2735505 w 2757221"/>
              <a:gd name="connsiteY101" fmla="*/ 205092 h 1573553"/>
              <a:gd name="connsiteX102" fmla="*/ 2756935 w 2757221"/>
              <a:gd name="connsiteY102" fmla="*/ 221762 h 1573553"/>
              <a:gd name="connsiteX103" fmla="*/ 2735504 w 2757221"/>
              <a:gd name="connsiteY103" fmla="*/ 319393 h 1573553"/>
              <a:gd name="connsiteX104" fmla="*/ 2754554 w 2757221"/>
              <a:gd name="connsiteY104" fmla="*/ 393212 h 1573553"/>
              <a:gd name="connsiteX105" fmla="*/ 2698276 w 2757221"/>
              <a:gd name="connsiteY105" fmla="*/ 559163 h 1573553"/>
              <a:gd name="connsiteX106" fmla="*/ 2704548 w 2757221"/>
              <a:gd name="connsiteY106" fmla="*/ 690868 h 1573553"/>
              <a:gd name="connsiteX107" fmla="*/ 2661685 w 2757221"/>
              <a:gd name="connsiteY107" fmla="*/ 890893 h 1573553"/>
              <a:gd name="connsiteX108" fmla="*/ 2630731 w 2757221"/>
              <a:gd name="connsiteY108" fmla="*/ 967092 h 1573553"/>
              <a:gd name="connsiteX109" fmla="*/ 2461662 w 2757221"/>
              <a:gd name="connsiteY109" fmla="*/ 869462 h 1573553"/>
              <a:gd name="connsiteX110" fmla="*/ 2297356 w 2757221"/>
              <a:gd name="connsiteY110" fmla="*/ 926612 h 1573553"/>
              <a:gd name="connsiteX111" fmla="*/ 2275925 w 2757221"/>
              <a:gd name="connsiteY111" fmla="*/ 1062342 h 1573553"/>
              <a:gd name="connsiteX112" fmla="*/ 2042562 w 2757221"/>
              <a:gd name="connsiteY112" fmla="*/ 1148067 h 1573553"/>
              <a:gd name="connsiteX113" fmla="*/ 2021131 w 2757221"/>
              <a:gd name="connsiteY113" fmla="*/ 1238556 h 1573553"/>
              <a:gd name="connsiteX114" fmla="*/ 1954456 w 2757221"/>
              <a:gd name="connsiteY114" fmla="*/ 1309993 h 1573553"/>
              <a:gd name="connsiteX115" fmla="*/ 2013987 w 2757221"/>
              <a:gd name="connsiteY115" fmla="*/ 1350474 h 1573553"/>
              <a:gd name="connsiteX116" fmla="*/ 1921118 w 2757221"/>
              <a:gd name="connsiteY116" fmla="*/ 1450487 h 1573553"/>
              <a:gd name="connsiteX117" fmla="*/ 1899687 w 2757221"/>
              <a:gd name="connsiteY117" fmla="*/ 1533831 h 1573553"/>
              <a:gd name="connsiteX118" fmla="*/ 1808865 w 2757221"/>
              <a:gd name="connsiteY118" fmla="*/ 1573012 h 1573553"/>
              <a:gd name="connsiteX119" fmla="*/ 1728235 w 2757221"/>
              <a:gd name="connsiteY119" fmla="*/ 1557643 h 1573553"/>
              <a:gd name="connsiteX120" fmla="*/ 1702041 w 2757221"/>
              <a:gd name="connsiteY120" fmla="*/ 1571931 h 1573553"/>
              <a:gd name="connsiteX121" fmla="*/ 1647275 w 2757221"/>
              <a:gd name="connsiteY121" fmla="*/ 1543356 h 1573553"/>
              <a:gd name="connsiteX122" fmla="*/ 1606791 w 2757221"/>
              <a:gd name="connsiteY122" fmla="*/ 1507637 h 1573553"/>
              <a:gd name="connsiteX123" fmla="*/ 1563931 w 2757221"/>
              <a:gd name="connsiteY123" fmla="*/ 1479061 h 1573553"/>
              <a:gd name="connsiteX124" fmla="*/ 1592504 w 2757221"/>
              <a:gd name="connsiteY124" fmla="*/ 1455250 h 1573553"/>
              <a:gd name="connsiteX125" fmla="*/ 1580598 w 2757221"/>
              <a:gd name="connsiteY125" fmla="*/ 1438581 h 1573553"/>
              <a:gd name="connsiteX126" fmla="*/ 1518685 w 2757221"/>
              <a:gd name="connsiteY126" fmla="*/ 1426675 h 1573553"/>
              <a:gd name="connsiteX127" fmla="*/ 1499635 w 2757221"/>
              <a:gd name="connsiteY127" fmla="*/ 1402862 h 1573553"/>
              <a:gd name="connsiteX128" fmla="*/ 1461537 w 2757221"/>
              <a:gd name="connsiteY128" fmla="*/ 1379050 h 1573553"/>
              <a:gd name="connsiteX129" fmla="*/ 1456773 w 2757221"/>
              <a:gd name="connsiteY129" fmla="*/ 1390956 h 1573553"/>
              <a:gd name="connsiteX130" fmla="*/ 1471062 w 2757221"/>
              <a:gd name="connsiteY130" fmla="*/ 1429056 h 1573553"/>
              <a:gd name="connsiteX131" fmla="*/ 1440104 w 2757221"/>
              <a:gd name="connsiteY131" fmla="*/ 1443343 h 1573553"/>
              <a:gd name="connsiteX132" fmla="*/ 1413912 w 2757221"/>
              <a:gd name="connsiteY132" fmla="*/ 1457630 h 1573553"/>
              <a:gd name="connsiteX133" fmla="*/ 1397241 w 2757221"/>
              <a:gd name="connsiteY133" fmla="*/ 1450487 h 1573553"/>
              <a:gd name="connsiteX134" fmla="*/ 1351998 w 2757221"/>
              <a:gd name="connsiteY134" fmla="*/ 1388575 h 1573553"/>
              <a:gd name="connsiteX135" fmla="*/ 1306756 w 2757221"/>
              <a:gd name="connsiteY135" fmla="*/ 1355237 h 1573553"/>
              <a:gd name="connsiteX136" fmla="*/ 1328187 w 2757221"/>
              <a:gd name="connsiteY136" fmla="*/ 1338568 h 1573553"/>
              <a:gd name="connsiteX137" fmla="*/ 1349618 w 2757221"/>
              <a:gd name="connsiteY137" fmla="*/ 1298087 h 1573553"/>
              <a:gd name="connsiteX138" fmla="*/ 1335329 w 2757221"/>
              <a:gd name="connsiteY138" fmla="*/ 1286181 h 1573553"/>
              <a:gd name="connsiteX139" fmla="*/ 1297231 w 2757221"/>
              <a:gd name="connsiteY139" fmla="*/ 1288562 h 1573553"/>
              <a:gd name="connsiteX140" fmla="*/ 1221031 w 2757221"/>
              <a:gd name="connsiteY140" fmla="*/ 1245700 h 1573553"/>
              <a:gd name="connsiteX141" fmla="*/ 1178166 w 2757221"/>
              <a:gd name="connsiteY141" fmla="*/ 1226650 h 1573553"/>
              <a:gd name="connsiteX142" fmla="*/ 1168643 w 2757221"/>
              <a:gd name="connsiteY142" fmla="*/ 1226650 h 1573553"/>
              <a:gd name="connsiteX143" fmla="*/ 1156737 w 2757221"/>
              <a:gd name="connsiteY143" fmla="*/ 1162356 h 1573553"/>
              <a:gd name="connsiteX144" fmla="*/ 1168643 w 2757221"/>
              <a:gd name="connsiteY144" fmla="*/ 1098062 h 1573553"/>
              <a:gd name="connsiteX145" fmla="*/ 1137687 w 2757221"/>
              <a:gd name="connsiteY145" fmla="*/ 1064725 h 1573553"/>
              <a:gd name="connsiteX146" fmla="*/ 1085300 w 2757221"/>
              <a:gd name="connsiteY146" fmla="*/ 1040912 h 1573553"/>
              <a:gd name="connsiteX147" fmla="*/ 1111493 w 2757221"/>
              <a:gd name="connsiteY147" fmla="*/ 1017100 h 1573553"/>
              <a:gd name="connsiteX148" fmla="*/ 1156737 w 2757221"/>
              <a:gd name="connsiteY148" fmla="*/ 1021862 h 1573553"/>
              <a:gd name="connsiteX149" fmla="*/ 1151975 w 2757221"/>
              <a:gd name="connsiteY149" fmla="*/ 974237 h 1573553"/>
              <a:gd name="connsiteX150" fmla="*/ 1123400 w 2757221"/>
              <a:gd name="connsiteY150" fmla="*/ 969475 h 1573553"/>
              <a:gd name="connsiteX151" fmla="*/ 1128162 w 2757221"/>
              <a:gd name="connsiteY151" fmla="*/ 921850 h 1573553"/>
              <a:gd name="connsiteX152" fmla="*/ 1097206 w 2757221"/>
              <a:gd name="connsiteY152" fmla="*/ 907562 h 1573553"/>
              <a:gd name="connsiteX153" fmla="*/ 1099587 w 2757221"/>
              <a:gd name="connsiteY153" fmla="*/ 871843 h 1573553"/>
              <a:gd name="connsiteX154" fmla="*/ 1051962 w 2757221"/>
              <a:gd name="connsiteY154" fmla="*/ 857556 h 1573553"/>
              <a:gd name="connsiteX155" fmla="*/ 1032912 w 2757221"/>
              <a:gd name="connsiteY155" fmla="*/ 878987 h 1573553"/>
              <a:gd name="connsiteX156" fmla="*/ 1004335 w 2757221"/>
              <a:gd name="connsiteY156" fmla="*/ 881368 h 1573553"/>
              <a:gd name="connsiteX157" fmla="*/ 954331 w 2757221"/>
              <a:gd name="connsiteY157" fmla="*/ 886131 h 1573553"/>
              <a:gd name="connsiteX158" fmla="*/ 923375 w 2757221"/>
              <a:gd name="connsiteY158" fmla="*/ 907562 h 1573553"/>
              <a:gd name="connsiteX159" fmla="*/ 923375 w 2757221"/>
              <a:gd name="connsiteY159" fmla="*/ 876606 h 1573553"/>
              <a:gd name="connsiteX160" fmla="*/ 882893 w 2757221"/>
              <a:gd name="connsiteY160" fmla="*/ 871843 h 1573553"/>
              <a:gd name="connsiteX161" fmla="*/ 890035 w 2757221"/>
              <a:gd name="connsiteY161" fmla="*/ 893275 h 1573553"/>
              <a:gd name="connsiteX162" fmla="*/ 885275 w 2757221"/>
              <a:gd name="connsiteY162" fmla="*/ 912325 h 1573553"/>
              <a:gd name="connsiteX163" fmla="*/ 799550 w 2757221"/>
              <a:gd name="connsiteY163" fmla="*/ 859936 h 1573553"/>
              <a:gd name="connsiteX164" fmla="*/ 778118 w 2757221"/>
              <a:gd name="connsiteY164" fmla="*/ 826600 h 1573553"/>
              <a:gd name="connsiteX165" fmla="*/ 790025 w 2757221"/>
              <a:gd name="connsiteY165" fmla="*/ 786117 h 1573553"/>
              <a:gd name="connsiteX166" fmla="*/ 759068 w 2757221"/>
              <a:gd name="connsiteY166" fmla="*/ 781356 h 1573553"/>
              <a:gd name="connsiteX167" fmla="*/ 711443 w 2757221"/>
              <a:gd name="connsiteY167" fmla="*/ 795643 h 1573553"/>
              <a:gd name="connsiteX168" fmla="*/ 701918 w 2757221"/>
              <a:gd name="connsiteY168" fmla="*/ 809931 h 1573553"/>
              <a:gd name="connsiteX169" fmla="*/ 678106 w 2757221"/>
              <a:gd name="connsiteY169" fmla="*/ 826600 h 1573553"/>
              <a:gd name="connsiteX170" fmla="*/ 670962 w 2757221"/>
              <a:gd name="connsiteY170" fmla="*/ 843268 h 1573553"/>
              <a:gd name="connsiteX171" fmla="*/ 630481 w 2757221"/>
              <a:gd name="connsiteY171" fmla="*/ 876606 h 1573553"/>
              <a:gd name="connsiteX172" fmla="*/ 632860 w 2757221"/>
              <a:gd name="connsiteY172" fmla="*/ 898037 h 1573553"/>
              <a:gd name="connsiteX173" fmla="*/ 647150 w 2757221"/>
              <a:gd name="connsiteY173" fmla="*/ 917087 h 1573553"/>
              <a:gd name="connsiteX174" fmla="*/ 570950 w 2757221"/>
              <a:gd name="connsiteY174" fmla="*/ 902800 h 1573553"/>
              <a:gd name="connsiteX175" fmla="*/ 537612 w 2757221"/>
              <a:gd name="connsiteY175" fmla="*/ 907562 h 1573553"/>
              <a:gd name="connsiteX176" fmla="*/ 585235 w 2757221"/>
              <a:gd name="connsiteY176" fmla="*/ 938518 h 1573553"/>
              <a:gd name="connsiteX177" fmla="*/ 609050 w 2757221"/>
              <a:gd name="connsiteY177" fmla="*/ 950425 h 1573553"/>
              <a:gd name="connsiteX178" fmla="*/ 635243 w 2757221"/>
              <a:gd name="connsiteY178" fmla="*/ 1002812 h 1573553"/>
              <a:gd name="connsiteX179" fmla="*/ 568566 w 2757221"/>
              <a:gd name="connsiteY179" fmla="*/ 1019481 h 1573553"/>
              <a:gd name="connsiteX180" fmla="*/ 547137 w 2757221"/>
              <a:gd name="connsiteY180" fmla="*/ 1031387 h 1573553"/>
              <a:gd name="connsiteX181" fmla="*/ 523323 w 2757221"/>
              <a:gd name="connsiteY181" fmla="*/ 1002812 h 1573553"/>
              <a:gd name="connsiteX182" fmla="*/ 499510 w 2757221"/>
              <a:gd name="connsiteY182" fmla="*/ 971856 h 1573553"/>
              <a:gd name="connsiteX183" fmla="*/ 501891 w 2757221"/>
              <a:gd name="connsiteY183" fmla="*/ 933756 h 1573553"/>
              <a:gd name="connsiteX184" fmla="*/ 499510 w 2757221"/>
              <a:gd name="connsiteY184" fmla="*/ 914706 h 1573553"/>
              <a:gd name="connsiteX185" fmla="*/ 518560 w 2757221"/>
              <a:gd name="connsiteY185" fmla="*/ 881368 h 1573553"/>
              <a:gd name="connsiteX186" fmla="*/ 478080 w 2757221"/>
              <a:gd name="connsiteY186" fmla="*/ 890893 h 1573553"/>
              <a:gd name="connsiteX187" fmla="*/ 449504 w 2757221"/>
              <a:gd name="connsiteY187" fmla="*/ 952806 h 1573553"/>
              <a:gd name="connsiteX188" fmla="*/ 442360 w 2757221"/>
              <a:gd name="connsiteY188" fmla="*/ 976618 h 1573553"/>
              <a:gd name="connsiteX189" fmla="*/ 411404 w 2757221"/>
              <a:gd name="connsiteY189" fmla="*/ 993287 h 1573553"/>
              <a:gd name="connsiteX190" fmla="*/ 363779 w 2757221"/>
              <a:gd name="connsiteY190" fmla="*/ 990906 h 1573553"/>
              <a:gd name="connsiteX191" fmla="*/ 356635 w 2757221"/>
              <a:gd name="connsiteY191" fmla="*/ 1007575 h 1573553"/>
              <a:gd name="connsiteX192" fmla="*/ 356635 w 2757221"/>
              <a:gd name="connsiteY192" fmla="*/ 1055200 h 1573553"/>
              <a:gd name="connsiteX193" fmla="*/ 297104 w 2757221"/>
              <a:gd name="connsiteY193" fmla="*/ 1059962 h 1573553"/>
              <a:gd name="connsiteX194" fmla="*/ 235191 w 2757221"/>
              <a:gd name="connsiteY194" fmla="*/ 1093300 h 1573553"/>
              <a:gd name="connsiteX195" fmla="*/ 237573 w 2757221"/>
              <a:gd name="connsiteY195" fmla="*/ 1121875 h 1573553"/>
              <a:gd name="connsiteX196" fmla="*/ 185186 w 2757221"/>
              <a:gd name="connsiteY196" fmla="*/ 1109968 h 1573553"/>
              <a:gd name="connsiteX197" fmla="*/ 151848 w 2757221"/>
              <a:gd name="connsiteY197" fmla="*/ 1117112 h 1573553"/>
              <a:gd name="connsiteX198" fmla="*/ 106604 w 2757221"/>
              <a:gd name="connsiteY198" fmla="*/ 1098062 h 1573553"/>
              <a:gd name="connsiteX199" fmla="*/ 89936 w 2757221"/>
              <a:gd name="connsiteY199" fmla="*/ 1098062 h 1573553"/>
              <a:gd name="connsiteX200" fmla="*/ 6592 w 2757221"/>
              <a:gd name="connsiteY200" fmla="*/ 1121875 h 1573553"/>
              <a:gd name="connsiteX201" fmla="*/ 8974 w 2757221"/>
              <a:gd name="connsiteY201" fmla="*/ 1074250 h 1573553"/>
              <a:gd name="connsiteX202" fmla="*/ 9816 w 2757221"/>
              <a:gd name="connsiteY20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54554 w 2757152"/>
              <a:gd name="connsiteY105" fmla="*/ 393212 h 1573553"/>
              <a:gd name="connsiteX106" fmla="*/ 2698276 w 2757152"/>
              <a:gd name="connsiteY106" fmla="*/ 559163 h 1573553"/>
              <a:gd name="connsiteX107" fmla="*/ 2704548 w 2757152"/>
              <a:gd name="connsiteY107" fmla="*/ 690868 h 1573553"/>
              <a:gd name="connsiteX108" fmla="*/ 2661685 w 2757152"/>
              <a:gd name="connsiteY108" fmla="*/ 890893 h 1573553"/>
              <a:gd name="connsiteX109" fmla="*/ 2630731 w 2757152"/>
              <a:gd name="connsiteY109" fmla="*/ 967092 h 1573553"/>
              <a:gd name="connsiteX110" fmla="*/ 2461662 w 2757152"/>
              <a:gd name="connsiteY110" fmla="*/ 869462 h 1573553"/>
              <a:gd name="connsiteX111" fmla="*/ 2297356 w 2757152"/>
              <a:gd name="connsiteY111" fmla="*/ 926612 h 1573553"/>
              <a:gd name="connsiteX112" fmla="*/ 2275925 w 2757152"/>
              <a:gd name="connsiteY112" fmla="*/ 1062342 h 1573553"/>
              <a:gd name="connsiteX113" fmla="*/ 2042562 w 2757152"/>
              <a:gd name="connsiteY113" fmla="*/ 1148067 h 1573553"/>
              <a:gd name="connsiteX114" fmla="*/ 2021131 w 2757152"/>
              <a:gd name="connsiteY114" fmla="*/ 1238556 h 1573553"/>
              <a:gd name="connsiteX115" fmla="*/ 1954456 w 2757152"/>
              <a:gd name="connsiteY115" fmla="*/ 1309993 h 1573553"/>
              <a:gd name="connsiteX116" fmla="*/ 2013987 w 2757152"/>
              <a:gd name="connsiteY116" fmla="*/ 1350474 h 1573553"/>
              <a:gd name="connsiteX117" fmla="*/ 1921118 w 2757152"/>
              <a:gd name="connsiteY117" fmla="*/ 1450487 h 1573553"/>
              <a:gd name="connsiteX118" fmla="*/ 1899687 w 2757152"/>
              <a:gd name="connsiteY118" fmla="*/ 1533831 h 1573553"/>
              <a:gd name="connsiteX119" fmla="*/ 1808865 w 2757152"/>
              <a:gd name="connsiteY119" fmla="*/ 1573012 h 1573553"/>
              <a:gd name="connsiteX120" fmla="*/ 1728235 w 2757152"/>
              <a:gd name="connsiteY120" fmla="*/ 1557643 h 1573553"/>
              <a:gd name="connsiteX121" fmla="*/ 1702041 w 2757152"/>
              <a:gd name="connsiteY121" fmla="*/ 1571931 h 1573553"/>
              <a:gd name="connsiteX122" fmla="*/ 1647275 w 2757152"/>
              <a:gd name="connsiteY122" fmla="*/ 1543356 h 1573553"/>
              <a:gd name="connsiteX123" fmla="*/ 1606791 w 2757152"/>
              <a:gd name="connsiteY123" fmla="*/ 1507637 h 1573553"/>
              <a:gd name="connsiteX124" fmla="*/ 1563931 w 2757152"/>
              <a:gd name="connsiteY124" fmla="*/ 1479061 h 1573553"/>
              <a:gd name="connsiteX125" fmla="*/ 1592504 w 2757152"/>
              <a:gd name="connsiteY125" fmla="*/ 1455250 h 1573553"/>
              <a:gd name="connsiteX126" fmla="*/ 1580598 w 2757152"/>
              <a:gd name="connsiteY126" fmla="*/ 1438581 h 1573553"/>
              <a:gd name="connsiteX127" fmla="*/ 1518685 w 2757152"/>
              <a:gd name="connsiteY127" fmla="*/ 1426675 h 1573553"/>
              <a:gd name="connsiteX128" fmla="*/ 1499635 w 2757152"/>
              <a:gd name="connsiteY128" fmla="*/ 1402862 h 1573553"/>
              <a:gd name="connsiteX129" fmla="*/ 1461537 w 2757152"/>
              <a:gd name="connsiteY129" fmla="*/ 1379050 h 1573553"/>
              <a:gd name="connsiteX130" fmla="*/ 1456773 w 2757152"/>
              <a:gd name="connsiteY130" fmla="*/ 1390956 h 1573553"/>
              <a:gd name="connsiteX131" fmla="*/ 1471062 w 2757152"/>
              <a:gd name="connsiteY131" fmla="*/ 1429056 h 1573553"/>
              <a:gd name="connsiteX132" fmla="*/ 1440104 w 2757152"/>
              <a:gd name="connsiteY132" fmla="*/ 1443343 h 1573553"/>
              <a:gd name="connsiteX133" fmla="*/ 1413912 w 2757152"/>
              <a:gd name="connsiteY133" fmla="*/ 1457630 h 1573553"/>
              <a:gd name="connsiteX134" fmla="*/ 1397241 w 2757152"/>
              <a:gd name="connsiteY134" fmla="*/ 1450487 h 1573553"/>
              <a:gd name="connsiteX135" fmla="*/ 1351998 w 2757152"/>
              <a:gd name="connsiteY135" fmla="*/ 1388575 h 1573553"/>
              <a:gd name="connsiteX136" fmla="*/ 1306756 w 2757152"/>
              <a:gd name="connsiteY136" fmla="*/ 1355237 h 1573553"/>
              <a:gd name="connsiteX137" fmla="*/ 1328187 w 2757152"/>
              <a:gd name="connsiteY137" fmla="*/ 1338568 h 1573553"/>
              <a:gd name="connsiteX138" fmla="*/ 1349618 w 2757152"/>
              <a:gd name="connsiteY138" fmla="*/ 1298087 h 1573553"/>
              <a:gd name="connsiteX139" fmla="*/ 1335329 w 2757152"/>
              <a:gd name="connsiteY139" fmla="*/ 1286181 h 1573553"/>
              <a:gd name="connsiteX140" fmla="*/ 1297231 w 2757152"/>
              <a:gd name="connsiteY140" fmla="*/ 1288562 h 1573553"/>
              <a:gd name="connsiteX141" fmla="*/ 1221031 w 2757152"/>
              <a:gd name="connsiteY141" fmla="*/ 1245700 h 1573553"/>
              <a:gd name="connsiteX142" fmla="*/ 1178166 w 2757152"/>
              <a:gd name="connsiteY142" fmla="*/ 1226650 h 1573553"/>
              <a:gd name="connsiteX143" fmla="*/ 1168643 w 2757152"/>
              <a:gd name="connsiteY143" fmla="*/ 1226650 h 1573553"/>
              <a:gd name="connsiteX144" fmla="*/ 1156737 w 2757152"/>
              <a:gd name="connsiteY144" fmla="*/ 1162356 h 1573553"/>
              <a:gd name="connsiteX145" fmla="*/ 1168643 w 2757152"/>
              <a:gd name="connsiteY145" fmla="*/ 1098062 h 1573553"/>
              <a:gd name="connsiteX146" fmla="*/ 1137687 w 2757152"/>
              <a:gd name="connsiteY146" fmla="*/ 1064725 h 1573553"/>
              <a:gd name="connsiteX147" fmla="*/ 1085300 w 2757152"/>
              <a:gd name="connsiteY147" fmla="*/ 1040912 h 1573553"/>
              <a:gd name="connsiteX148" fmla="*/ 1111493 w 2757152"/>
              <a:gd name="connsiteY148" fmla="*/ 1017100 h 1573553"/>
              <a:gd name="connsiteX149" fmla="*/ 1156737 w 2757152"/>
              <a:gd name="connsiteY149" fmla="*/ 1021862 h 1573553"/>
              <a:gd name="connsiteX150" fmla="*/ 1151975 w 2757152"/>
              <a:gd name="connsiteY150" fmla="*/ 974237 h 1573553"/>
              <a:gd name="connsiteX151" fmla="*/ 1123400 w 2757152"/>
              <a:gd name="connsiteY151" fmla="*/ 969475 h 1573553"/>
              <a:gd name="connsiteX152" fmla="*/ 1128162 w 2757152"/>
              <a:gd name="connsiteY152" fmla="*/ 921850 h 1573553"/>
              <a:gd name="connsiteX153" fmla="*/ 1097206 w 2757152"/>
              <a:gd name="connsiteY153" fmla="*/ 907562 h 1573553"/>
              <a:gd name="connsiteX154" fmla="*/ 1099587 w 2757152"/>
              <a:gd name="connsiteY154" fmla="*/ 871843 h 1573553"/>
              <a:gd name="connsiteX155" fmla="*/ 1051962 w 2757152"/>
              <a:gd name="connsiteY155" fmla="*/ 857556 h 1573553"/>
              <a:gd name="connsiteX156" fmla="*/ 1032912 w 2757152"/>
              <a:gd name="connsiteY156" fmla="*/ 878987 h 1573553"/>
              <a:gd name="connsiteX157" fmla="*/ 1004335 w 2757152"/>
              <a:gd name="connsiteY157" fmla="*/ 881368 h 1573553"/>
              <a:gd name="connsiteX158" fmla="*/ 954331 w 2757152"/>
              <a:gd name="connsiteY158" fmla="*/ 886131 h 1573553"/>
              <a:gd name="connsiteX159" fmla="*/ 923375 w 2757152"/>
              <a:gd name="connsiteY159" fmla="*/ 907562 h 1573553"/>
              <a:gd name="connsiteX160" fmla="*/ 923375 w 2757152"/>
              <a:gd name="connsiteY160" fmla="*/ 876606 h 1573553"/>
              <a:gd name="connsiteX161" fmla="*/ 882893 w 2757152"/>
              <a:gd name="connsiteY161" fmla="*/ 871843 h 1573553"/>
              <a:gd name="connsiteX162" fmla="*/ 890035 w 2757152"/>
              <a:gd name="connsiteY162" fmla="*/ 893275 h 1573553"/>
              <a:gd name="connsiteX163" fmla="*/ 885275 w 2757152"/>
              <a:gd name="connsiteY163" fmla="*/ 912325 h 1573553"/>
              <a:gd name="connsiteX164" fmla="*/ 799550 w 2757152"/>
              <a:gd name="connsiteY164" fmla="*/ 859936 h 1573553"/>
              <a:gd name="connsiteX165" fmla="*/ 778118 w 2757152"/>
              <a:gd name="connsiteY165" fmla="*/ 826600 h 1573553"/>
              <a:gd name="connsiteX166" fmla="*/ 790025 w 2757152"/>
              <a:gd name="connsiteY166" fmla="*/ 786117 h 1573553"/>
              <a:gd name="connsiteX167" fmla="*/ 759068 w 2757152"/>
              <a:gd name="connsiteY167" fmla="*/ 781356 h 1573553"/>
              <a:gd name="connsiteX168" fmla="*/ 711443 w 2757152"/>
              <a:gd name="connsiteY168" fmla="*/ 795643 h 1573553"/>
              <a:gd name="connsiteX169" fmla="*/ 701918 w 2757152"/>
              <a:gd name="connsiteY169" fmla="*/ 809931 h 1573553"/>
              <a:gd name="connsiteX170" fmla="*/ 678106 w 2757152"/>
              <a:gd name="connsiteY170" fmla="*/ 826600 h 1573553"/>
              <a:gd name="connsiteX171" fmla="*/ 670962 w 2757152"/>
              <a:gd name="connsiteY171" fmla="*/ 843268 h 1573553"/>
              <a:gd name="connsiteX172" fmla="*/ 630481 w 2757152"/>
              <a:gd name="connsiteY172" fmla="*/ 876606 h 1573553"/>
              <a:gd name="connsiteX173" fmla="*/ 632860 w 2757152"/>
              <a:gd name="connsiteY173" fmla="*/ 898037 h 1573553"/>
              <a:gd name="connsiteX174" fmla="*/ 647150 w 2757152"/>
              <a:gd name="connsiteY174" fmla="*/ 917087 h 1573553"/>
              <a:gd name="connsiteX175" fmla="*/ 570950 w 2757152"/>
              <a:gd name="connsiteY175" fmla="*/ 902800 h 1573553"/>
              <a:gd name="connsiteX176" fmla="*/ 537612 w 2757152"/>
              <a:gd name="connsiteY176" fmla="*/ 907562 h 1573553"/>
              <a:gd name="connsiteX177" fmla="*/ 585235 w 2757152"/>
              <a:gd name="connsiteY177" fmla="*/ 938518 h 1573553"/>
              <a:gd name="connsiteX178" fmla="*/ 609050 w 2757152"/>
              <a:gd name="connsiteY178" fmla="*/ 950425 h 1573553"/>
              <a:gd name="connsiteX179" fmla="*/ 635243 w 2757152"/>
              <a:gd name="connsiteY179" fmla="*/ 1002812 h 1573553"/>
              <a:gd name="connsiteX180" fmla="*/ 568566 w 2757152"/>
              <a:gd name="connsiteY180" fmla="*/ 1019481 h 1573553"/>
              <a:gd name="connsiteX181" fmla="*/ 547137 w 2757152"/>
              <a:gd name="connsiteY181" fmla="*/ 1031387 h 1573553"/>
              <a:gd name="connsiteX182" fmla="*/ 523323 w 2757152"/>
              <a:gd name="connsiteY182" fmla="*/ 1002812 h 1573553"/>
              <a:gd name="connsiteX183" fmla="*/ 499510 w 2757152"/>
              <a:gd name="connsiteY183" fmla="*/ 971856 h 1573553"/>
              <a:gd name="connsiteX184" fmla="*/ 501891 w 2757152"/>
              <a:gd name="connsiteY184" fmla="*/ 933756 h 1573553"/>
              <a:gd name="connsiteX185" fmla="*/ 499510 w 2757152"/>
              <a:gd name="connsiteY185" fmla="*/ 914706 h 1573553"/>
              <a:gd name="connsiteX186" fmla="*/ 518560 w 2757152"/>
              <a:gd name="connsiteY186" fmla="*/ 881368 h 1573553"/>
              <a:gd name="connsiteX187" fmla="*/ 478080 w 2757152"/>
              <a:gd name="connsiteY187" fmla="*/ 890893 h 1573553"/>
              <a:gd name="connsiteX188" fmla="*/ 449504 w 2757152"/>
              <a:gd name="connsiteY188" fmla="*/ 952806 h 1573553"/>
              <a:gd name="connsiteX189" fmla="*/ 442360 w 2757152"/>
              <a:gd name="connsiteY189" fmla="*/ 976618 h 1573553"/>
              <a:gd name="connsiteX190" fmla="*/ 411404 w 2757152"/>
              <a:gd name="connsiteY190" fmla="*/ 993287 h 1573553"/>
              <a:gd name="connsiteX191" fmla="*/ 363779 w 2757152"/>
              <a:gd name="connsiteY191" fmla="*/ 990906 h 1573553"/>
              <a:gd name="connsiteX192" fmla="*/ 356635 w 2757152"/>
              <a:gd name="connsiteY192" fmla="*/ 1007575 h 1573553"/>
              <a:gd name="connsiteX193" fmla="*/ 356635 w 2757152"/>
              <a:gd name="connsiteY193" fmla="*/ 1055200 h 1573553"/>
              <a:gd name="connsiteX194" fmla="*/ 297104 w 2757152"/>
              <a:gd name="connsiteY194" fmla="*/ 1059962 h 1573553"/>
              <a:gd name="connsiteX195" fmla="*/ 235191 w 2757152"/>
              <a:gd name="connsiteY195" fmla="*/ 1093300 h 1573553"/>
              <a:gd name="connsiteX196" fmla="*/ 237573 w 2757152"/>
              <a:gd name="connsiteY196" fmla="*/ 1121875 h 1573553"/>
              <a:gd name="connsiteX197" fmla="*/ 185186 w 2757152"/>
              <a:gd name="connsiteY197" fmla="*/ 1109968 h 1573553"/>
              <a:gd name="connsiteX198" fmla="*/ 151848 w 2757152"/>
              <a:gd name="connsiteY198" fmla="*/ 1117112 h 1573553"/>
              <a:gd name="connsiteX199" fmla="*/ 106604 w 2757152"/>
              <a:gd name="connsiteY199" fmla="*/ 1098062 h 1573553"/>
              <a:gd name="connsiteX200" fmla="*/ 89936 w 2757152"/>
              <a:gd name="connsiteY200" fmla="*/ 1098062 h 1573553"/>
              <a:gd name="connsiteX201" fmla="*/ 6592 w 2757152"/>
              <a:gd name="connsiteY201" fmla="*/ 1121875 h 1573553"/>
              <a:gd name="connsiteX202" fmla="*/ 8974 w 2757152"/>
              <a:gd name="connsiteY202" fmla="*/ 1074250 h 1573553"/>
              <a:gd name="connsiteX203" fmla="*/ 9816 w 2757152"/>
              <a:gd name="connsiteY20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54554 w 2757152"/>
              <a:gd name="connsiteY106" fmla="*/ 393212 h 1573553"/>
              <a:gd name="connsiteX107" fmla="*/ 2698276 w 2757152"/>
              <a:gd name="connsiteY107" fmla="*/ 559163 h 1573553"/>
              <a:gd name="connsiteX108" fmla="*/ 2704548 w 2757152"/>
              <a:gd name="connsiteY108" fmla="*/ 690868 h 1573553"/>
              <a:gd name="connsiteX109" fmla="*/ 2661685 w 2757152"/>
              <a:gd name="connsiteY109" fmla="*/ 890893 h 1573553"/>
              <a:gd name="connsiteX110" fmla="*/ 2630731 w 2757152"/>
              <a:gd name="connsiteY110" fmla="*/ 967092 h 1573553"/>
              <a:gd name="connsiteX111" fmla="*/ 2461662 w 2757152"/>
              <a:gd name="connsiteY111" fmla="*/ 869462 h 1573553"/>
              <a:gd name="connsiteX112" fmla="*/ 2297356 w 2757152"/>
              <a:gd name="connsiteY112" fmla="*/ 926612 h 1573553"/>
              <a:gd name="connsiteX113" fmla="*/ 2275925 w 2757152"/>
              <a:gd name="connsiteY113" fmla="*/ 1062342 h 1573553"/>
              <a:gd name="connsiteX114" fmla="*/ 2042562 w 2757152"/>
              <a:gd name="connsiteY114" fmla="*/ 1148067 h 1573553"/>
              <a:gd name="connsiteX115" fmla="*/ 2021131 w 2757152"/>
              <a:gd name="connsiteY115" fmla="*/ 1238556 h 1573553"/>
              <a:gd name="connsiteX116" fmla="*/ 1954456 w 2757152"/>
              <a:gd name="connsiteY116" fmla="*/ 1309993 h 1573553"/>
              <a:gd name="connsiteX117" fmla="*/ 2013987 w 2757152"/>
              <a:gd name="connsiteY117" fmla="*/ 1350474 h 1573553"/>
              <a:gd name="connsiteX118" fmla="*/ 1921118 w 2757152"/>
              <a:gd name="connsiteY118" fmla="*/ 1450487 h 1573553"/>
              <a:gd name="connsiteX119" fmla="*/ 1899687 w 2757152"/>
              <a:gd name="connsiteY119" fmla="*/ 1533831 h 1573553"/>
              <a:gd name="connsiteX120" fmla="*/ 1808865 w 2757152"/>
              <a:gd name="connsiteY120" fmla="*/ 1573012 h 1573553"/>
              <a:gd name="connsiteX121" fmla="*/ 1728235 w 2757152"/>
              <a:gd name="connsiteY121" fmla="*/ 1557643 h 1573553"/>
              <a:gd name="connsiteX122" fmla="*/ 1702041 w 2757152"/>
              <a:gd name="connsiteY122" fmla="*/ 1571931 h 1573553"/>
              <a:gd name="connsiteX123" fmla="*/ 1647275 w 2757152"/>
              <a:gd name="connsiteY123" fmla="*/ 1543356 h 1573553"/>
              <a:gd name="connsiteX124" fmla="*/ 1606791 w 2757152"/>
              <a:gd name="connsiteY124" fmla="*/ 1507637 h 1573553"/>
              <a:gd name="connsiteX125" fmla="*/ 1563931 w 2757152"/>
              <a:gd name="connsiteY125" fmla="*/ 1479061 h 1573553"/>
              <a:gd name="connsiteX126" fmla="*/ 1592504 w 2757152"/>
              <a:gd name="connsiteY126" fmla="*/ 1455250 h 1573553"/>
              <a:gd name="connsiteX127" fmla="*/ 1580598 w 2757152"/>
              <a:gd name="connsiteY127" fmla="*/ 1438581 h 1573553"/>
              <a:gd name="connsiteX128" fmla="*/ 1518685 w 2757152"/>
              <a:gd name="connsiteY128" fmla="*/ 1426675 h 1573553"/>
              <a:gd name="connsiteX129" fmla="*/ 1499635 w 2757152"/>
              <a:gd name="connsiteY129" fmla="*/ 1402862 h 1573553"/>
              <a:gd name="connsiteX130" fmla="*/ 1461537 w 2757152"/>
              <a:gd name="connsiteY130" fmla="*/ 1379050 h 1573553"/>
              <a:gd name="connsiteX131" fmla="*/ 1456773 w 2757152"/>
              <a:gd name="connsiteY131" fmla="*/ 1390956 h 1573553"/>
              <a:gd name="connsiteX132" fmla="*/ 1471062 w 2757152"/>
              <a:gd name="connsiteY132" fmla="*/ 1429056 h 1573553"/>
              <a:gd name="connsiteX133" fmla="*/ 1440104 w 2757152"/>
              <a:gd name="connsiteY133" fmla="*/ 1443343 h 1573553"/>
              <a:gd name="connsiteX134" fmla="*/ 1413912 w 2757152"/>
              <a:gd name="connsiteY134" fmla="*/ 1457630 h 1573553"/>
              <a:gd name="connsiteX135" fmla="*/ 1397241 w 2757152"/>
              <a:gd name="connsiteY135" fmla="*/ 1450487 h 1573553"/>
              <a:gd name="connsiteX136" fmla="*/ 1351998 w 2757152"/>
              <a:gd name="connsiteY136" fmla="*/ 1388575 h 1573553"/>
              <a:gd name="connsiteX137" fmla="*/ 1306756 w 2757152"/>
              <a:gd name="connsiteY137" fmla="*/ 1355237 h 1573553"/>
              <a:gd name="connsiteX138" fmla="*/ 1328187 w 2757152"/>
              <a:gd name="connsiteY138" fmla="*/ 1338568 h 1573553"/>
              <a:gd name="connsiteX139" fmla="*/ 1349618 w 2757152"/>
              <a:gd name="connsiteY139" fmla="*/ 1298087 h 1573553"/>
              <a:gd name="connsiteX140" fmla="*/ 1335329 w 2757152"/>
              <a:gd name="connsiteY140" fmla="*/ 1286181 h 1573553"/>
              <a:gd name="connsiteX141" fmla="*/ 1297231 w 2757152"/>
              <a:gd name="connsiteY141" fmla="*/ 1288562 h 1573553"/>
              <a:gd name="connsiteX142" fmla="*/ 1221031 w 2757152"/>
              <a:gd name="connsiteY142" fmla="*/ 1245700 h 1573553"/>
              <a:gd name="connsiteX143" fmla="*/ 1178166 w 2757152"/>
              <a:gd name="connsiteY143" fmla="*/ 1226650 h 1573553"/>
              <a:gd name="connsiteX144" fmla="*/ 1168643 w 2757152"/>
              <a:gd name="connsiteY144" fmla="*/ 1226650 h 1573553"/>
              <a:gd name="connsiteX145" fmla="*/ 1156737 w 2757152"/>
              <a:gd name="connsiteY145" fmla="*/ 1162356 h 1573553"/>
              <a:gd name="connsiteX146" fmla="*/ 1168643 w 2757152"/>
              <a:gd name="connsiteY146" fmla="*/ 1098062 h 1573553"/>
              <a:gd name="connsiteX147" fmla="*/ 1137687 w 2757152"/>
              <a:gd name="connsiteY147" fmla="*/ 1064725 h 1573553"/>
              <a:gd name="connsiteX148" fmla="*/ 1085300 w 2757152"/>
              <a:gd name="connsiteY148" fmla="*/ 1040912 h 1573553"/>
              <a:gd name="connsiteX149" fmla="*/ 1111493 w 2757152"/>
              <a:gd name="connsiteY149" fmla="*/ 1017100 h 1573553"/>
              <a:gd name="connsiteX150" fmla="*/ 1156737 w 2757152"/>
              <a:gd name="connsiteY150" fmla="*/ 1021862 h 1573553"/>
              <a:gd name="connsiteX151" fmla="*/ 1151975 w 2757152"/>
              <a:gd name="connsiteY151" fmla="*/ 974237 h 1573553"/>
              <a:gd name="connsiteX152" fmla="*/ 1123400 w 2757152"/>
              <a:gd name="connsiteY152" fmla="*/ 969475 h 1573553"/>
              <a:gd name="connsiteX153" fmla="*/ 1128162 w 2757152"/>
              <a:gd name="connsiteY153" fmla="*/ 921850 h 1573553"/>
              <a:gd name="connsiteX154" fmla="*/ 1097206 w 2757152"/>
              <a:gd name="connsiteY154" fmla="*/ 907562 h 1573553"/>
              <a:gd name="connsiteX155" fmla="*/ 1099587 w 2757152"/>
              <a:gd name="connsiteY155" fmla="*/ 871843 h 1573553"/>
              <a:gd name="connsiteX156" fmla="*/ 1051962 w 2757152"/>
              <a:gd name="connsiteY156" fmla="*/ 857556 h 1573553"/>
              <a:gd name="connsiteX157" fmla="*/ 1032912 w 2757152"/>
              <a:gd name="connsiteY157" fmla="*/ 878987 h 1573553"/>
              <a:gd name="connsiteX158" fmla="*/ 1004335 w 2757152"/>
              <a:gd name="connsiteY158" fmla="*/ 881368 h 1573553"/>
              <a:gd name="connsiteX159" fmla="*/ 954331 w 2757152"/>
              <a:gd name="connsiteY159" fmla="*/ 886131 h 1573553"/>
              <a:gd name="connsiteX160" fmla="*/ 923375 w 2757152"/>
              <a:gd name="connsiteY160" fmla="*/ 907562 h 1573553"/>
              <a:gd name="connsiteX161" fmla="*/ 923375 w 2757152"/>
              <a:gd name="connsiteY161" fmla="*/ 876606 h 1573553"/>
              <a:gd name="connsiteX162" fmla="*/ 882893 w 2757152"/>
              <a:gd name="connsiteY162" fmla="*/ 871843 h 1573553"/>
              <a:gd name="connsiteX163" fmla="*/ 890035 w 2757152"/>
              <a:gd name="connsiteY163" fmla="*/ 893275 h 1573553"/>
              <a:gd name="connsiteX164" fmla="*/ 885275 w 2757152"/>
              <a:gd name="connsiteY164" fmla="*/ 912325 h 1573553"/>
              <a:gd name="connsiteX165" fmla="*/ 799550 w 2757152"/>
              <a:gd name="connsiteY165" fmla="*/ 859936 h 1573553"/>
              <a:gd name="connsiteX166" fmla="*/ 778118 w 2757152"/>
              <a:gd name="connsiteY166" fmla="*/ 826600 h 1573553"/>
              <a:gd name="connsiteX167" fmla="*/ 790025 w 2757152"/>
              <a:gd name="connsiteY167" fmla="*/ 786117 h 1573553"/>
              <a:gd name="connsiteX168" fmla="*/ 759068 w 2757152"/>
              <a:gd name="connsiteY168" fmla="*/ 781356 h 1573553"/>
              <a:gd name="connsiteX169" fmla="*/ 711443 w 2757152"/>
              <a:gd name="connsiteY169" fmla="*/ 795643 h 1573553"/>
              <a:gd name="connsiteX170" fmla="*/ 701918 w 2757152"/>
              <a:gd name="connsiteY170" fmla="*/ 809931 h 1573553"/>
              <a:gd name="connsiteX171" fmla="*/ 678106 w 2757152"/>
              <a:gd name="connsiteY171" fmla="*/ 826600 h 1573553"/>
              <a:gd name="connsiteX172" fmla="*/ 670962 w 2757152"/>
              <a:gd name="connsiteY172" fmla="*/ 843268 h 1573553"/>
              <a:gd name="connsiteX173" fmla="*/ 630481 w 2757152"/>
              <a:gd name="connsiteY173" fmla="*/ 876606 h 1573553"/>
              <a:gd name="connsiteX174" fmla="*/ 632860 w 2757152"/>
              <a:gd name="connsiteY174" fmla="*/ 898037 h 1573553"/>
              <a:gd name="connsiteX175" fmla="*/ 647150 w 2757152"/>
              <a:gd name="connsiteY175" fmla="*/ 917087 h 1573553"/>
              <a:gd name="connsiteX176" fmla="*/ 570950 w 2757152"/>
              <a:gd name="connsiteY176" fmla="*/ 902800 h 1573553"/>
              <a:gd name="connsiteX177" fmla="*/ 537612 w 2757152"/>
              <a:gd name="connsiteY177" fmla="*/ 907562 h 1573553"/>
              <a:gd name="connsiteX178" fmla="*/ 585235 w 2757152"/>
              <a:gd name="connsiteY178" fmla="*/ 938518 h 1573553"/>
              <a:gd name="connsiteX179" fmla="*/ 609050 w 2757152"/>
              <a:gd name="connsiteY179" fmla="*/ 950425 h 1573553"/>
              <a:gd name="connsiteX180" fmla="*/ 635243 w 2757152"/>
              <a:gd name="connsiteY180" fmla="*/ 1002812 h 1573553"/>
              <a:gd name="connsiteX181" fmla="*/ 568566 w 2757152"/>
              <a:gd name="connsiteY181" fmla="*/ 1019481 h 1573553"/>
              <a:gd name="connsiteX182" fmla="*/ 547137 w 2757152"/>
              <a:gd name="connsiteY182" fmla="*/ 1031387 h 1573553"/>
              <a:gd name="connsiteX183" fmla="*/ 523323 w 2757152"/>
              <a:gd name="connsiteY183" fmla="*/ 1002812 h 1573553"/>
              <a:gd name="connsiteX184" fmla="*/ 499510 w 2757152"/>
              <a:gd name="connsiteY184" fmla="*/ 971856 h 1573553"/>
              <a:gd name="connsiteX185" fmla="*/ 501891 w 2757152"/>
              <a:gd name="connsiteY185" fmla="*/ 933756 h 1573553"/>
              <a:gd name="connsiteX186" fmla="*/ 499510 w 2757152"/>
              <a:gd name="connsiteY186" fmla="*/ 914706 h 1573553"/>
              <a:gd name="connsiteX187" fmla="*/ 518560 w 2757152"/>
              <a:gd name="connsiteY187" fmla="*/ 881368 h 1573553"/>
              <a:gd name="connsiteX188" fmla="*/ 478080 w 2757152"/>
              <a:gd name="connsiteY188" fmla="*/ 890893 h 1573553"/>
              <a:gd name="connsiteX189" fmla="*/ 449504 w 2757152"/>
              <a:gd name="connsiteY189" fmla="*/ 952806 h 1573553"/>
              <a:gd name="connsiteX190" fmla="*/ 442360 w 2757152"/>
              <a:gd name="connsiteY190" fmla="*/ 976618 h 1573553"/>
              <a:gd name="connsiteX191" fmla="*/ 411404 w 2757152"/>
              <a:gd name="connsiteY191" fmla="*/ 993287 h 1573553"/>
              <a:gd name="connsiteX192" fmla="*/ 363779 w 2757152"/>
              <a:gd name="connsiteY192" fmla="*/ 990906 h 1573553"/>
              <a:gd name="connsiteX193" fmla="*/ 356635 w 2757152"/>
              <a:gd name="connsiteY193" fmla="*/ 1007575 h 1573553"/>
              <a:gd name="connsiteX194" fmla="*/ 356635 w 2757152"/>
              <a:gd name="connsiteY194" fmla="*/ 1055200 h 1573553"/>
              <a:gd name="connsiteX195" fmla="*/ 297104 w 2757152"/>
              <a:gd name="connsiteY195" fmla="*/ 1059962 h 1573553"/>
              <a:gd name="connsiteX196" fmla="*/ 235191 w 2757152"/>
              <a:gd name="connsiteY196" fmla="*/ 1093300 h 1573553"/>
              <a:gd name="connsiteX197" fmla="*/ 237573 w 2757152"/>
              <a:gd name="connsiteY197" fmla="*/ 1121875 h 1573553"/>
              <a:gd name="connsiteX198" fmla="*/ 185186 w 2757152"/>
              <a:gd name="connsiteY198" fmla="*/ 1109968 h 1573553"/>
              <a:gd name="connsiteX199" fmla="*/ 151848 w 2757152"/>
              <a:gd name="connsiteY199" fmla="*/ 1117112 h 1573553"/>
              <a:gd name="connsiteX200" fmla="*/ 106604 w 2757152"/>
              <a:gd name="connsiteY200" fmla="*/ 1098062 h 1573553"/>
              <a:gd name="connsiteX201" fmla="*/ 89936 w 2757152"/>
              <a:gd name="connsiteY201" fmla="*/ 1098062 h 1573553"/>
              <a:gd name="connsiteX202" fmla="*/ 6592 w 2757152"/>
              <a:gd name="connsiteY202" fmla="*/ 1121875 h 1573553"/>
              <a:gd name="connsiteX203" fmla="*/ 8974 w 2757152"/>
              <a:gd name="connsiteY203" fmla="*/ 1074250 h 1573553"/>
              <a:gd name="connsiteX204" fmla="*/ 9816 w 2757152"/>
              <a:gd name="connsiteY20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54554 w 2757152"/>
              <a:gd name="connsiteY106" fmla="*/ 393212 h 1573553"/>
              <a:gd name="connsiteX107" fmla="*/ 2709310 w 2757152"/>
              <a:gd name="connsiteY107" fmla="*/ 445600 h 1573553"/>
              <a:gd name="connsiteX108" fmla="*/ 2698276 w 2757152"/>
              <a:gd name="connsiteY108" fmla="*/ 559163 h 1573553"/>
              <a:gd name="connsiteX109" fmla="*/ 2704548 w 2757152"/>
              <a:gd name="connsiteY109" fmla="*/ 690868 h 1573553"/>
              <a:gd name="connsiteX110" fmla="*/ 2661685 w 2757152"/>
              <a:gd name="connsiteY110" fmla="*/ 890893 h 1573553"/>
              <a:gd name="connsiteX111" fmla="*/ 2630731 w 2757152"/>
              <a:gd name="connsiteY111" fmla="*/ 967092 h 1573553"/>
              <a:gd name="connsiteX112" fmla="*/ 2461662 w 2757152"/>
              <a:gd name="connsiteY112" fmla="*/ 869462 h 1573553"/>
              <a:gd name="connsiteX113" fmla="*/ 2297356 w 2757152"/>
              <a:gd name="connsiteY113" fmla="*/ 926612 h 1573553"/>
              <a:gd name="connsiteX114" fmla="*/ 2275925 w 2757152"/>
              <a:gd name="connsiteY114" fmla="*/ 1062342 h 1573553"/>
              <a:gd name="connsiteX115" fmla="*/ 2042562 w 2757152"/>
              <a:gd name="connsiteY115" fmla="*/ 1148067 h 1573553"/>
              <a:gd name="connsiteX116" fmla="*/ 2021131 w 2757152"/>
              <a:gd name="connsiteY116" fmla="*/ 1238556 h 1573553"/>
              <a:gd name="connsiteX117" fmla="*/ 1954456 w 2757152"/>
              <a:gd name="connsiteY117" fmla="*/ 1309993 h 1573553"/>
              <a:gd name="connsiteX118" fmla="*/ 2013987 w 2757152"/>
              <a:gd name="connsiteY118" fmla="*/ 1350474 h 1573553"/>
              <a:gd name="connsiteX119" fmla="*/ 1921118 w 2757152"/>
              <a:gd name="connsiteY119" fmla="*/ 1450487 h 1573553"/>
              <a:gd name="connsiteX120" fmla="*/ 1899687 w 2757152"/>
              <a:gd name="connsiteY120" fmla="*/ 1533831 h 1573553"/>
              <a:gd name="connsiteX121" fmla="*/ 1808865 w 2757152"/>
              <a:gd name="connsiteY121" fmla="*/ 1573012 h 1573553"/>
              <a:gd name="connsiteX122" fmla="*/ 1728235 w 2757152"/>
              <a:gd name="connsiteY122" fmla="*/ 1557643 h 1573553"/>
              <a:gd name="connsiteX123" fmla="*/ 1702041 w 2757152"/>
              <a:gd name="connsiteY123" fmla="*/ 1571931 h 1573553"/>
              <a:gd name="connsiteX124" fmla="*/ 1647275 w 2757152"/>
              <a:gd name="connsiteY124" fmla="*/ 1543356 h 1573553"/>
              <a:gd name="connsiteX125" fmla="*/ 1606791 w 2757152"/>
              <a:gd name="connsiteY125" fmla="*/ 1507637 h 1573553"/>
              <a:gd name="connsiteX126" fmla="*/ 1563931 w 2757152"/>
              <a:gd name="connsiteY126" fmla="*/ 1479061 h 1573553"/>
              <a:gd name="connsiteX127" fmla="*/ 1592504 w 2757152"/>
              <a:gd name="connsiteY127" fmla="*/ 1455250 h 1573553"/>
              <a:gd name="connsiteX128" fmla="*/ 1580598 w 2757152"/>
              <a:gd name="connsiteY128" fmla="*/ 1438581 h 1573553"/>
              <a:gd name="connsiteX129" fmla="*/ 1518685 w 2757152"/>
              <a:gd name="connsiteY129" fmla="*/ 1426675 h 1573553"/>
              <a:gd name="connsiteX130" fmla="*/ 1499635 w 2757152"/>
              <a:gd name="connsiteY130" fmla="*/ 1402862 h 1573553"/>
              <a:gd name="connsiteX131" fmla="*/ 1461537 w 2757152"/>
              <a:gd name="connsiteY131" fmla="*/ 1379050 h 1573553"/>
              <a:gd name="connsiteX132" fmla="*/ 1456773 w 2757152"/>
              <a:gd name="connsiteY132" fmla="*/ 1390956 h 1573553"/>
              <a:gd name="connsiteX133" fmla="*/ 1471062 w 2757152"/>
              <a:gd name="connsiteY133" fmla="*/ 1429056 h 1573553"/>
              <a:gd name="connsiteX134" fmla="*/ 1440104 w 2757152"/>
              <a:gd name="connsiteY134" fmla="*/ 1443343 h 1573553"/>
              <a:gd name="connsiteX135" fmla="*/ 1413912 w 2757152"/>
              <a:gd name="connsiteY135" fmla="*/ 1457630 h 1573553"/>
              <a:gd name="connsiteX136" fmla="*/ 1397241 w 2757152"/>
              <a:gd name="connsiteY136" fmla="*/ 1450487 h 1573553"/>
              <a:gd name="connsiteX137" fmla="*/ 1351998 w 2757152"/>
              <a:gd name="connsiteY137" fmla="*/ 1388575 h 1573553"/>
              <a:gd name="connsiteX138" fmla="*/ 1306756 w 2757152"/>
              <a:gd name="connsiteY138" fmla="*/ 1355237 h 1573553"/>
              <a:gd name="connsiteX139" fmla="*/ 1328187 w 2757152"/>
              <a:gd name="connsiteY139" fmla="*/ 1338568 h 1573553"/>
              <a:gd name="connsiteX140" fmla="*/ 1349618 w 2757152"/>
              <a:gd name="connsiteY140" fmla="*/ 1298087 h 1573553"/>
              <a:gd name="connsiteX141" fmla="*/ 1335329 w 2757152"/>
              <a:gd name="connsiteY141" fmla="*/ 1286181 h 1573553"/>
              <a:gd name="connsiteX142" fmla="*/ 1297231 w 2757152"/>
              <a:gd name="connsiteY142" fmla="*/ 1288562 h 1573553"/>
              <a:gd name="connsiteX143" fmla="*/ 1221031 w 2757152"/>
              <a:gd name="connsiteY143" fmla="*/ 1245700 h 1573553"/>
              <a:gd name="connsiteX144" fmla="*/ 1178166 w 2757152"/>
              <a:gd name="connsiteY144" fmla="*/ 1226650 h 1573553"/>
              <a:gd name="connsiteX145" fmla="*/ 1168643 w 2757152"/>
              <a:gd name="connsiteY145" fmla="*/ 1226650 h 1573553"/>
              <a:gd name="connsiteX146" fmla="*/ 1156737 w 2757152"/>
              <a:gd name="connsiteY146" fmla="*/ 1162356 h 1573553"/>
              <a:gd name="connsiteX147" fmla="*/ 1168643 w 2757152"/>
              <a:gd name="connsiteY147" fmla="*/ 1098062 h 1573553"/>
              <a:gd name="connsiteX148" fmla="*/ 1137687 w 2757152"/>
              <a:gd name="connsiteY148" fmla="*/ 1064725 h 1573553"/>
              <a:gd name="connsiteX149" fmla="*/ 1085300 w 2757152"/>
              <a:gd name="connsiteY149" fmla="*/ 1040912 h 1573553"/>
              <a:gd name="connsiteX150" fmla="*/ 1111493 w 2757152"/>
              <a:gd name="connsiteY150" fmla="*/ 1017100 h 1573553"/>
              <a:gd name="connsiteX151" fmla="*/ 1156737 w 2757152"/>
              <a:gd name="connsiteY151" fmla="*/ 1021862 h 1573553"/>
              <a:gd name="connsiteX152" fmla="*/ 1151975 w 2757152"/>
              <a:gd name="connsiteY152" fmla="*/ 974237 h 1573553"/>
              <a:gd name="connsiteX153" fmla="*/ 1123400 w 2757152"/>
              <a:gd name="connsiteY153" fmla="*/ 969475 h 1573553"/>
              <a:gd name="connsiteX154" fmla="*/ 1128162 w 2757152"/>
              <a:gd name="connsiteY154" fmla="*/ 921850 h 1573553"/>
              <a:gd name="connsiteX155" fmla="*/ 1097206 w 2757152"/>
              <a:gd name="connsiteY155" fmla="*/ 907562 h 1573553"/>
              <a:gd name="connsiteX156" fmla="*/ 1099587 w 2757152"/>
              <a:gd name="connsiteY156" fmla="*/ 871843 h 1573553"/>
              <a:gd name="connsiteX157" fmla="*/ 1051962 w 2757152"/>
              <a:gd name="connsiteY157" fmla="*/ 857556 h 1573553"/>
              <a:gd name="connsiteX158" fmla="*/ 1032912 w 2757152"/>
              <a:gd name="connsiteY158" fmla="*/ 878987 h 1573553"/>
              <a:gd name="connsiteX159" fmla="*/ 1004335 w 2757152"/>
              <a:gd name="connsiteY159" fmla="*/ 881368 h 1573553"/>
              <a:gd name="connsiteX160" fmla="*/ 954331 w 2757152"/>
              <a:gd name="connsiteY160" fmla="*/ 886131 h 1573553"/>
              <a:gd name="connsiteX161" fmla="*/ 923375 w 2757152"/>
              <a:gd name="connsiteY161" fmla="*/ 907562 h 1573553"/>
              <a:gd name="connsiteX162" fmla="*/ 923375 w 2757152"/>
              <a:gd name="connsiteY162" fmla="*/ 876606 h 1573553"/>
              <a:gd name="connsiteX163" fmla="*/ 882893 w 2757152"/>
              <a:gd name="connsiteY163" fmla="*/ 871843 h 1573553"/>
              <a:gd name="connsiteX164" fmla="*/ 890035 w 2757152"/>
              <a:gd name="connsiteY164" fmla="*/ 893275 h 1573553"/>
              <a:gd name="connsiteX165" fmla="*/ 885275 w 2757152"/>
              <a:gd name="connsiteY165" fmla="*/ 912325 h 1573553"/>
              <a:gd name="connsiteX166" fmla="*/ 799550 w 2757152"/>
              <a:gd name="connsiteY166" fmla="*/ 859936 h 1573553"/>
              <a:gd name="connsiteX167" fmla="*/ 778118 w 2757152"/>
              <a:gd name="connsiteY167" fmla="*/ 826600 h 1573553"/>
              <a:gd name="connsiteX168" fmla="*/ 790025 w 2757152"/>
              <a:gd name="connsiteY168" fmla="*/ 786117 h 1573553"/>
              <a:gd name="connsiteX169" fmla="*/ 759068 w 2757152"/>
              <a:gd name="connsiteY169" fmla="*/ 781356 h 1573553"/>
              <a:gd name="connsiteX170" fmla="*/ 711443 w 2757152"/>
              <a:gd name="connsiteY170" fmla="*/ 795643 h 1573553"/>
              <a:gd name="connsiteX171" fmla="*/ 701918 w 2757152"/>
              <a:gd name="connsiteY171" fmla="*/ 809931 h 1573553"/>
              <a:gd name="connsiteX172" fmla="*/ 678106 w 2757152"/>
              <a:gd name="connsiteY172" fmla="*/ 826600 h 1573553"/>
              <a:gd name="connsiteX173" fmla="*/ 670962 w 2757152"/>
              <a:gd name="connsiteY173" fmla="*/ 843268 h 1573553"/>
              <a:gd name="connsiteX174" fmla="*/ 630481 w 2757152"/>
              <a:gd name="connsiteY174" fmla="*/ 876606 h 1573553"/>
              <a:gd name="connsiteX175" fmla="*/ 632860 w 2757152"/>
              <a:gd name="connsiteY175" fmla="*/ 898037 h 1573553"/>
              <a:gd name="connsiteX176" fmla="*/ 647150 w 2757152"/>
              <a:gd name="connsiteY176" fmla="*/ 917087 h 1573553"/>
              <a:gd name="connsiteX177" fmla="*/ 570950 w 2757152"/>
              <a:gd name="connsiteY177" fmla="*/ 902800 h 1573553"/>
              <a:gd name="connsiteX178" fmla="*/ 537612 w 2757152"/>
              <a:gd name="connsiteY178" fmla="*/ 907562 h 1573553"/>
              <a:gd name="connsiteX179" fmla="*/ 585235 w 2757152"/>
              <a:gd name="connsiteY179" fmla="*/ 938518 h 1573553"/>
              <a:gd name="connsiteX180" fmla="*/ 609050 w 2757152"/>
              <a:gd name="connsiteY180" fmla="*/ 950425 h 1573553"/>
              <a:gd name="connsiteX181" fmla="*/ 635243 w 2757152"/>
              <a:gd name="connsiteY181" fmla="*/ 1002812 h 1573553"/>
              <a:gd name="connsiteX182" fmla="*/ 568566 w 2757152"/>
              <a:gd name="connsiteY182" fmla="*/ 1019481 h 1573553"/>
              <a:gd name="connsiteX183" fmla="*/ 547137 w 2757152"/>
              <a:gd name="connsiteY183" fmla="*/ 1031387 h 1573553"/>
              <a:gd name="connsiteX184" fmla="*/ 523323 w 2757152"/>
              <a:gd name="connsiteY184" fmla="*/ 1002812 h 1573553"/>
              <a:gd name="connsiteX185" fmla="*/ 499510 w 2757152"/>
              <a:gd name="connsiteY185" fmla="*/ 971856 h 1573553"/>
              <a:gd name="connsiteX186" fmla="*/ 501891 w 2757152"/>
              <a:gd name="connsiteY186" fmla="*/ 933756 h 1573553"/>
              <a:gd name="connsiteX187" fmla="*/ 499510 w 2757152"/>
              <a:gd name="connsiteY187" fmla="*/ 914706 h 1573553"/>
              <a:gd name="connsiteX188" fmla="*/ 518560 w 2757152"/>
              <a:gd name="connsiteY188" fmla="*/ 881368 h 1573553"/>
              <a:gd name="connsiteX189" fmla="*/ 478080 w 2757152"/>
              <a:gd name="connsiteY189" fmla="*/ 890893 h 1573553"/>
              <a:gd name="connsiteX190" fmla="*/ 449504 w 2757152"/>
              <a:gd name="connsiteY190" fmla="*/ 952806 h 1573553"/>
              <a:gd name="connsiteX191" fmla="*/ 442360 w 2757152"/>
              <a:gd name="connsiteY191" fmla="*/ 976618 h 1573553"/>
              <a:gd name="connsiteX192" fmla="*/ 411404 w 2757152"/>
              <a:gd name="connsiteY192" fmla="*/ 993287 h 1573553"/>
              <a:gd name="connsiteX193" fmla="*/ 363779 w 2757152"/>
              <a:gd name="connsiteY193" fmla="*/ 990906 h 1573553"/>
              <a:gd name="connsiteX194" fmla="*/ 356635 w 2757152"/>
              <a:gd name="connsiteY194" fmla="*/ 1007575 h 1573553"/>
              <a:gd name="connsiteX195" fmla="*/ 356635 w 2757152"/>
              <a:gd name="connsiteY195" fmla="*/ 1055200 h 1573553"/>
              <a:gd name="connsiteX196" fmla="*/ 297104 w 2757152"/>
              <a:gd name="connsiteY196" fmla="*/ 1059962 h 1573553"/>
              <a:gd name="connsiteX197" fmla="*/ 235191 w 2757152"/>
              <a:gd name="connsiteY197" fmla="*/ 1093300 h 1573553"/>
              <a:gd name="connsiteX198" fmla="*/ 237573 w 2757152"/>
              <a:gd name="connsiteY198" fmla="*/ 1121875 h 1573553"/>
              <a:gd name="connsiteX199" fmla="*/ 185186 w 2757152"/>
              <a:gd name="connsiteY199" fmla="*/ 1109968 h 1573553"/>
              <a:gd name="connsiteX200" fmla="*/ 151848 w 2757152"/>
              <a:gd name="connsiteY200" fmla="*/ 1117112 h 1573553"/>
              <a:gd name="connsiteX201" fmla="*/ 106604 w 2757152"/>
              <a:gd name="connsiteY201" fmla="*/ 1098062 h 1573553"/>
              <a:gd name="connsiteX202" fmla="*/ 89936 w 2757152"/>
              <a:gd name="connsiteY202" fmla="*/ 1098062 h 1573553"/>
              <a:gd name="connsiteX203" fmla="*/ 6592 w 2757152"/>
              <a:gd name="connsiteY203" fmla="*/ 1121875 h 1573553"/>
              <a:gd name="connsiteX204" fmla="*/ 8974 w 2757152"/>
              <a:gd name="connsiteY204" fmla="*/ 1074250 h 1573553"/>
              <a:gd name="connsiteX205" fmla="*/ 9816 w 2757152"/>
              <a:gd name="connsiteY20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09310 w 2757152"/>
              <a:gd name="connsiteY108" fmla="*/ 445600 h 1573553"/>
              <a:gd name="connsiteX109" fmla="*/ 2698276 w 2757152"/>
              <a:gd name="connsiteY109" fmla="*/ 559163 h 1573553"/>
              <a:gd name="connsiteX110" fmla="*/ 2704548 w 2757152"/>
              <a:gd name="connsiteY110" fmla="*/ 690868 h 1573553"/>
              <a:gd name="connsiteX111" fmla="*/ 2661685 w 2757152"/>
              <a:gd name="connsiteY111" fmla="*/ 890893 h 1573553"/>
              <a:gd name="connsiteX112" fmla="*/ 2630731 w 2757152"/>
              <a:gd name="connsiteY112" fmla="*/ 967092 h 1573553"/>
              <a:gd name="connsiteX113" fmla="*/ 2461662 w 2757152"/>
              <a:gd name="connsiteY113" fmla="*/ 869462 h 1573553"/>
              <a:gd name="connsiteX114" fmla="*/ 2297356 w 2757152"/>
              <a:gd name="connsiteY114" fmla="*/ 926612 h 1573553"/>
              <a:gd name="connsiteX115" fmla="*/ 2275925 w 2757152"/>
              <a:gd name="connsiteY115" fmla="*/ 1062342 h 1573553"/>
              <a:gd name="connsiteX116" fmla="*/ 2042562 w 2757152"/>
              <a:gd name="connsiteY116" fmla="*/ 1148067 h 1573553"/>
              <a:gd name="connsiteX117" fmla="*/ 2021131 w 2757152"/>
              <a:gd name="connsiteY117" fmla="*/ 1238556 h 1573553"/>
              <a:gd name="connsiteX118" fmla="*/ 1954456 w 2757152"/>
              <a:gd name="connsiteY118" fmla="*/ 1309993 h 1573553"/>
              <a:gd name="connsiteX119" fmla="*/ 2013987 w 2757152"/>
              <a:gd name="connsiteY119" fmla="*/ 1350474 h 1573553"/>
              <a:gd name="connsiteX120" fmla="*/ 1921118 w 2757152"/>
              <a:gd name="connsiteY120" fmla="*/ 1450487 h 1573553"/>
              <a:gd name="connsiteX121" fmla="*/ 1899687 w 2757152"/>
              <a:gd name="connsiteY121" fmla="*/ 1533831 h 1573553"/>
              <a:gd name="connsiteX122" fmla="*/ 1808865 w 2757152"/>
              <a:gd name="connsiteY122" fmla="*/ 1573012 h 1573553"/>
              <a:gd name="connsiteX123" fmla="*/ 1728235 w 2757152"/>
              <a:gd name="connsiteY123" fmla="*/ 1557643 h 1573553"/>
              <a:gd name="connsiteX124" fmla="*/ 1702041 w 2757152"/>
              <a:gd name="connsiteY124" fmla="*/ 1571931 h 1573553"/>
              <a:gd name="connsiteX125" fmla="*/ 1647275 w 2757152"/>
              <a:gd name="connsiteY125" fmla="*/ 1543356 h 1573553"/>
              <a:gd name="connsiteX126" fmla="*/ 1606791 w 2757152"/>
              <a:gd name="connsiteY126" fmla="*/ 1507637 h 1573553"/>
              <a:gd name="connsiteX127" fmla="*/ 1563931 w 2757152"/>
              <a:gd name="connsiteY127" fmla="*/ 1479061 h 1573553"/>
              <a:gd name="connsiteX128" fmla="*/ 1592504 w 2757152"/>
              <a:gd name="connsiteY128" fmla="*/ 1455250 h 1573553"/>
              <a:gd name="connsiteX129" fmla="*/ 1580598 w 2757152"/>
              <a:gd name="connsiteY129" fmla="*/ 1438581 h 1573553"/>
              <a:gd name="connsiteX130" fmla="*/ 1518685 w 2757152"/>
              <a:gd name="connsiteY130" fmla="*/ 1426675 h 1573553"/>
              <a:gd name="connsiteX131" fmla="*/ 1499635 w 2757152"/>
              <a:gd name="connsiteY131" fmla="*/ 1402862 h 1573553"/>
              <a:gd name="connsiteX132" fmla="*/ 1461537 w 2757152"/>
              <a:gd name="connsiteY132" fmla="*/ 1379050 h 1573553"/>
              <a:gd name="connsiteX133" fmla="*/ 1456773 w 2757152"/>
              <a:gd name="connsiteY133" fmla="*/ 1390956 h 1573553"/>
              <a:gd name="connsiteX134" fmla="*/ 1471062 w 2757152"/>
              <a:gd name="connsiteY134" fmla="*/ 1429056 h 1573553"/>
              <a:gd name="connsiteX135" fmla="*/ 1440104 w 2757152"/>
              <a:gd name="connsiteY135" fmla="*/ 1443343 h 1573553"/>
              <a:gd name="connsiteX136" fmla="*/ 1413912 w 2757152"/>
              <a:gd name="connsiteY136" fmla="*/ 1457630 h 1573553"/>
              <a:gd name="connsiteX137" fmla="*/ 1397241 w 2757152"/>
              <a:gd name="connsiteY137" fmla="*/ 1450487 h 1573553"/>
              <a:gd name="connsiteX138" fmla="*/ 1351998 w 2757152"/>
              <a:gd name="connsiteY138" fmla="*/ 1388575 h 1573553"/>
              <a:gd name="connsiteX139" fmla="*/ 1306756 w 2757152"/>
              <a:gd name="connsiteY139" fmla="*/ 1355237 h 1573553"/>
              <a:gd name="connsiteX140" fmla="*/ 1328187 w 2757152"/>
              <a:gd name="connsiteY140" fmla="*/ 1338568 h 1573553"/>
              <a:gd name="connsiteX141" fmla="*/ 1349618 w 2757152"/>
              <a:gd name="connsiteY141" fmla="*/ 1298087 h 1573553"/>
              <a:gd name="connsiteX142" fmla="*/ 1335329 w 2757152"/>
              <a:gd name="connsiteY142" fmla="*/ 1286181 h 1573553"/>
              <a:gd name="connsiteX143" fmla="*/ 1297231 w 2757152"/>
              <a:gd name="connsiteY143" fmla="*/ 1288562 h 1573553"/>
              <a:gd name="connsiteX144" fmla="*/ 1221031 w 2757152"/>
              <a:gd name="connsiteY144" fmla="*/ 1245700 h 1573553"/>
              <a:gd name="connsiteX145" fmla="*/ 1178166 w 2757152"/>
              <a:gd name="connsiteY145" fmla="*/ 1226650 h 1573553"/>
              <a:gd name="connsiteX146" fmla="*/ 1168643 w 2757152"/>
              <a:gd name="connsiteY146" fmla="*/ 1226650 h 1573553"/>
              <a:gd name="connsiteX147" fmla="*/ 1156737 w 2757152"/>
              <a:gd name="connsiteY147" fmla="*/ 1162356 h 1573553"/>
              <a:gd name="connsiteX148" fmla="*/ 1168643 w 2757152"/>
              <a:gd name="connsiteY148" fmla="*/ 1098062 h 1573553"/>
              <a:gd name="connsiteX149" fmla="*/ 1137687 w 2757152"/>
              <a:gd name="connsiteY149" fmla="*/ 1064725 h 1573553"/>
              <a:gd name="connsiteX150" fmla="*/ 1085300 w 2757152"/>
              <a:gd name="connsiteY150" fmla="*/ 1040912 h 1573553"/>
              <a:gd name="connsiteX151" fmla="*/ 1111493 w 2757152"/>
              <a:gd name="connsiteY151" fmla="*/ 1017100 h 1573553"/>
              <a:gd name="connsiteX152" fmla="*/ 1156737 w 2757152"/>
              <a:gd name="connsiteY152" fmla="*/ 1021862 h 1573553"/>
              <a:gd name="connsiteX153" fmla="*/ 1151975 w 2757152"/>
              <a:gd name="connsiteY153" fmla="*/ 974237 h 1573553"/>
              <a:gd name="connsiteX154" fmla="*/ 1123400 w 2757152"/>
              <a:gd name="connsiteY154" fmla="*/ 969475 h 1573553"/>
              <a:gd name="connsiteX155" fmla="*/ 1128162 w 2757152"/>
              <a:gd name="connsiteY155" fmla="*/ 921850 h 1573553"/>
              <a:gd name="connsiteX156" fmla="*/ 1097206 w 2757152"/>
              <a:gd name="connsiteY156" fmla="*/ 907562 h 1573553"/>
              <a:gd name="connsiteX157" fmla="*/ 1099587 w 2757152"/>
              <a:gd name="connsiteY157" fmla="*/ 871843 h 1573553"/>
              <a:gd name="connsiteX158" fmla="*/ 1051962 w 2757152"/>
              <a:gd name="connsiteY158" fmla="*/ 857556 h 1573553"/>
              <a:gd name="connsiteX159" fmla="*/ 1032912 w 2757152"/>
              <a:gd name="connsiteY159" fmla="*/ 878987 h 1573553"/>
              <a:gd name="connsiteX160" fmla="*/ 1004335 w 2757152"/>
              <a:gd name="connsiteY160" fmla="*/ 881368 h 1573553"/>
              <a:gd name="connsiteX161" fmla="*/ 954331 w 2757152"/>
              <a:gd name="connsiteY161" fmla="*/ 886131 h 1573553"/>
              <a:gd name="connsiteX162" fmla="*/ 923375 w 2757152"/>
              <a:gd name="connsiteY162" fmla="*/ 907562 h 1573553"/>
              <a:gd name="connsiteX163" fmla="*/ 923375 w 2757152"/>
              <a:gd name="connsiteY163" fmla="*/ 876606 h 1573553"/>
              <a:gd name="connsiteX164" fmla="*/ 882893 w 2757152"/>
              <a:gd name="connsiteY164" fmla="*/ 871843 h 1573553"/>
              <a:gd name="connsiteX165" fmla="*/ 890035 w 2757152"/>
              <a:gd name="connsiteY165" fmla="*/ 893275 h 1573553"/>
              <a:gd name="connsiteX166" fmla="*/ 885275 w 2757152"/>
              <a:gd name="connsiteY166" fmla="*/ 912325 h 1573553"/>
              <a:gd name="connsiteX167" fmla="*/ 799550 w 2757152"/>
              <a:gd name="connsiteY167" fmla="*/ 859936 h 1573553"/>
              <a:gd name="connsiteX168" fmla="*/ 778118 w 2757152"/>
              <a:gd name="connsiteY168" fmla="*/ 826600 h 1573553"/>
              <a:gd name="connsiteX169" fmla="*/ 790025 w 2757152"/>
              <a:gd name="connsiteY169" fmla="*/ 786117 h 1573553"/>
              <a:gd name="connsiteX170" fmla="*/ 759068 w 2757152"/>
              <a:gd name="connsiteY170" fmla="*/ 781356 h 1573553"/>
              <a:gd name="connsiteX171" fmla="*/ 711443 w 2757152"/>
              <a:gd name="connsiteY171" fmla="*/ 795643 h 1573553"/>
              <a:gd name="connsiteX172" fmla="*/ 701918 w 2757152"/>
              <a:gd name="connsiteY172" fmla="*/ 809931 h 1573553"/>
              <a:gd name="connsiteX173" fmla="*/ 678106 w 2757152"/>
              <a:gd name="connsiteY173" fmla="*/ 826600 h 1573553"/>
              <a:gd name="connsiteX174" fmla="*/ 670962 w 2757152"/>
              <a:gd name="connsiteY174" fmla="*/ 843268 h 1573553"/>
              <a:gd name="connsiteX175" fmla="*/ 630481 w 2757152"/>
              <a:gd name="connsiteY175" fmla="*/ 876606 h 1573553"/>
              <a:gd name="connsiteX176" fmla="*/ 632860 w 2757152"/>
              <a:gd name="connsiteY176" fmla="*/ 898037 h 1573553"/>
              <a:gd name="connsiteX177" fmla="*/ 647150 w 2757152"/>
              <a:gd name="connsiteY177" fmla="*/ 917087 h 1573553"/>
              <a:gd name="connsiteX178" fmla="*/ 570950 w 2757152"/>
              <a:gd name="connsiteY178" fmla="*/ 902800 h 1573553"/>
              <a:gd name="connsiteX179" fmla="*/ 537612 w 2757152"/>
              <a:gd name="connsiteY179" fmla="*/ 907562 h 1573553"/>
              <a:gd name="connsiteX180" fmla="*/ 585235 w 2757152"/>
              <a:gd name="connsiteY180" fmla="*/ 938518 h 1573553"/>
              <a:gd name="connsiteX181" fmla="*/ 609050 w 2757152"/>
              <a:gd name="connsiteY181" fmla="*/ 950425 h 1573553"/>
              <a:gd name="connsiteX182" fmla="*/ 635243 w 2757152"/>
              <a:gd name="connsiteY182" fmla="*/ 1002812 h 1573553"/>
              <a:gd name="connsiteX183" fmla="*/ 568566 w 2757152"/>
              <a:gd name="connsiteY183" fmla="*/ 1019481 h 1573553"/>
              <a:gd name="connsiteX184" fmla="*/ 547137 w 2757152"/>
              <a:gd name="connsiteY184" fmla="*/ 1031387 h 1573553"/>
              <a:gd name="connsiteX185" fmla="*/ 523323 w 2757152"/>
              <a:gd name="connsiteY185" fmla="*/ 1002812 h 1573553"/>
              <a:gd name="connsiteX186" fmla="*/ 499510 w 2757152"/>
              <a:gd name="connsiteY186" fmla="*/ 971856 h 1573553"/>
              <a:gd name="connsiteX187" fmla="*/ 501891 w 2757152"/>
              <a:gd name="connsiteY187" fmla="*/ 933756 h 1573553"/>
              <a:gd name="connsiteX188" fmla="*/ 499510 w 2757152"/>
              <a:gd name="connsiteY188" fmla="*/ 914706 h 1573553"/>
              <a:gd name="connsiteX189" fmla="*/ 518560 w 2757152"/>
              <a:gd name="connsiteY189" fmla="*/ 881368 h 1573553"/>
              <a:gd name="connsiteX190" fmla="*/ 478080 w 2757152"/>
              <a:gd name="connsiteY190" fmla="*/ 890893 h 1573553"/>
              <a:gd name="connsiteX191" fmla="*/ 449504 w 2757152"/>
              <a:gd name="connsiteY191" fmla="*/ 952806 h 1573553"/>
              <a:gd name="connsiteX192" fmla="*/ 442360 w 2757152"/>
              <a:gd name="connsiteY192" fmla="*/ 976618 h 1573553"/>
              <a:gd name="connsiteX193" fmla="*/ 411404 w 2757152"/>
              <a:gd name="connsiteY193" fmla="*/ 993287 h 1573553"/>
              <a:gd name="connsiteX194" fmla="*/ 363779 w 2757152"/>
              <a:gd name="connsiteY194" fmla="*/ 990906 h 1573553"/>
              <a:gd name="connsiteX195" fmla="*/ 356635 w 2757152"/>
              <a:gd name="connsiteY195" fmla="*/ 1007575 h 1573553"/>
              <a:gd name="connsiteX196" fmla="*/ 356635 w 2757152"/>
              <a:gd name="connsiteY196" fmla="*/ 1055200 h 1573553"/>
              <a:gd name="connsiteX197" fmla="*/ 297104 w 2757152"/>
              <a:gd name="connsiteY197" fmla="*/ 1059962 h 1573553"/>
              <a:gd name="connsiteX198" fmla="*/ 235191 w 2757152"/>
              <a:gd name="connsiteY198" fmla="*/ 1093300 h 1573553"/>
              <a:gd name="connsiteX199" fmla="*/ 237573 w 2757152"/>
              <a:gd name="connsiteY199" fmla="*/ 1121875 h 1573553"/>
              <a:gd name="connsiteX200" fmla="*/ 185186 w 2757152"/>
              <a:gd name="connsiteY200" fmla="*/ 1109968 h 1573553"/>
              <a:gd name="connsiteX201" fmla="*/ 151848 w 2757152"/>
              <a:gd name="connsiteY201" fmla="*/ 1117112 h 1573553"/>
              <a:gd name="connsiteX202" fmla="*/ 106604 w 2757152"/>
              <a:gd name="connsiteY202" fmla="*/ 1098062 h 1573553"/>
              <a:gd name="connsiteX203" fmla="*/ 89936 w 2757152"/>
              <a:gd name="connsiteY203" fmla="*/ 1098062 h 1573553"/>
              <a:gd name="connsiteX204" fmla="*/ 6592 w 2757152"/>
              <a:gd name="connsiteY204" fmla="*/ 1121875 h 1573553"/>
              <a:gd name="connsiteX205" fmla="*/ 8974 w 2757152"/>
              <a:gd name="connsiteY205" fmla="*/ 1074250 h 1573553"/>
              <a:gd name="connsiteX206" fmla="*/ 9816 w 2757152"/>
              <a:gd name="connsiteY20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704548 w 2757152"/>
              <a:gd name="connsiteY111" fmla="*/ 690868 h 1573553"/>
              <a:gd name="connsiteX112" fmla="*/ 2661685 w 2757152"/>
              <a:gd name="connsiteY112" fmla="*/ 890893 h 1573553"/>
              <a:gd name="connsiteX113" fmla="*/ 2630731 w 2757152"/>
              <a:gd name="connsiteY113" fmla="*/ 967092 h 1573553"/>
              <a:gd name="connsiteX114" fmla="*/ 2461662 w 2757152"/>
              <a:gd name="connsiteY114" fmla="*/ 869462 h 1573553"/>
              <a:gd name="connsiteX115" fmla="*/ 2297356 w 2757152"/>
              <a:gd name="connsiteY115" fmla="*/ 926612 h 1573553"/>
              <a:gd name="connsiteX116" fmla="*/ 2275925 w 2757152"/>
              <a:gd name="connsiteY116" fmla="*/ 1062342 h 1573553"/>
              <a:gd name="connsiteX117" fmla="*/ 2042562 w 2757152"/>
              <a:gd name="connsiteY117" fmla="*/ 1148067 h 1573553"/>
              <a:gd name="connsiteX118" fmla="*/ 2021131 w 2757152"/>
              <a:gd name="connsiteY118" fmla="*/ 1238556 h 1573553"/>
              <a:gd name="connsiteX119" fmla="*/ 1954456 w 2757152"/>
              <a:gd name="connsiteY119" fmla="*/ 1309993 h 1573553"/>
              <a:gd name="connsiteX120" fmla="*/ 2013987 w 2757152"/>
              <a:gd name="connsiteY120" fmla="*/ 1350474 h 1573553"/>
              <a:gd name="connsiteX121" fmla="*/ 1921118 w 2757152"/>
              <a:gd name="connsiteY121" fmla="*/ 1450487 h 1573553"/>
              <a:gd name="connsiteX122" fmla="*/ 1899687 w 2757152"/>
              <a:gd name="connsiteY122" fmla="*/ 1533831 h 1573553"/>
              <a:gd name="connsiteX123" fmla="*/ 1808865 w 2757152"/>
              <a:gd name="connsiteY123" fmla="*/ 1573012 h 1573553"/>
              <a:gd name="connsiteX124" fmla="*/ 1728235 w 2757152"/>
              <a:gd name="connsiteY124" fmla="*/ 1557643 h 1573553"/>
              <a:gd name="connsiteX125" fmla="*/ 1702041 w 2757152"/>
              <a:gd name="connsiteY125" fmla="*/ 1571931 h 1573553"/>
              <a:gd name="connsiteX126" fmla="*/ 1647275 w 2757152"/>
              <a:gd name="connsiteY126" fmla="*/ 1543356 h 1573553"/>
              <a:gd name="connsiteX127" fmla="*/ 1606791 w 2757152"/>
              <a:gd name="connsiteY127" fmla="*/ 1507637 h 1573553"/>
              <a:gd name="connsiteX128" fmla="*/ 1563931 w 2757152"/>
              <a:gd name="connsiteY128" fmla="*/ 1479061 h 1573553"/>
              <a:gd name="connsiteX129" fmla="*/ 1592504 w 2757152"/>
              <a:gd name="connsiteY129" fmla="*/ 1455250 h 1573553"/>
              <a:gd name="connsiteX130" fmla="*/ 1580598 w 2757152"/>
              <a:gd name="connsiteY130" fmla="*/ 1438581 h 1573553"/>
              <a:gd name="connsiteX131" fmla="*/ 1518685 w 2757152"/>
              <a:gd name="connsiteY131" fmla="*/ 1426675 h 1573553"/>
              <a:gd name="connsiteX132" fmla="*/ 1499635 w 2757152"/>
              <a:gd name="connsiteY132" fmla="*/ 1402862 h 1573553"/>
              <a:gd name="connsiteX133" fmla="*/ 1461537 w 2757152"/>
              <a:gd name="connsiteY133" fmla="*/ 1379050 h 1573553"/>
              <a:gd name="connsiteX134" fmla="*/ 1456773 w 2757152"/>
              <a:gd name="connsiteY134" fmla="*/ 1390956 h 1573553"/>
              <a:gd name="connsiteX135" fmla="*/ 1471062 w 2757152"/>
              <a:gd name="connsiteY135" fmla="*/ 1429056 h 1573553"/>
              <a:gd name="connsiteX136" fmla="*/ 1440104 w 2757152"/>
              <a:gd name="connsiteY136" fmla="*/ 1443343 h 1573553"/>
              <a:gd name="connsiteX137" fmla="*/ 1413912 w 2757152"/>
              <a:gd name="connsiteY137" fmla="*/ 1457630 h 1573553"/>
              <a:gd name="connsiteX138" fmla="*/ 1397241 w 2757152"/>
              <a:gd name="connsiteY138" fmla="*/ 1450487 h 1573553"/>
              <a:gd name="connsiteX139" fmla="*/ 1351998 w 2757152"/>
              <a:gd name="connsiteY139" fmla="*/ 1388575 h 1573553"/>
              <a:gd name="connsiteX140" fmla="*/ 1306756 w 2757152"/>
              <a:gd name="connsiteY140" fmla="*/ 1355237 h 1573553"/>
              <a:gd name="connsiteX141" fmla="*/ 1328187 w 2757152"/>
              <a:gd name="connsiteY141" fmla="*/ 1338568 h 1573553"/>
              <a:gd name="connsiteX142" fmla="*/ 1349618 w 2757152"/>
              <a:gd name="connsiteY142" fmla="*/ 1298087 h 1573553"/>
              <a:gd name="connsiteX143" fmla="*/ 1335329 w 2757152"/>
              <a:gd name="connsiteY143" fmla="*/ 1286181 h 1573553"/>
              <a:gd name="connsiteX144" fmla="*/ 1297231 w 2757152"/>
              <a:gd name="connsiteY144" fmla="*/ 1288562 h 1573553"/>
              <a:gd name="connsiteX145" fmla="*/ 1221031 w 2757152"/>
              <a:gd name="connsiteY145" fmla="*/ 1245700 h 1573553"/>
              <a:gd name="connsiteX146" fmla="*/ 1178166 w 2757152"/>
              <a:gd name="connsiteY146" fmla="*/ 1226650 h 1573553"/>
              <a:gd name="connsiteX147" fmla="*/ 1168643 w 2757152"/>
              <a:gd name="connsiteY147" fmla="*/ 1226650 h 1573553"/>
              <a:gd name="connsiteX148" fmla="*/ 1156737 w 2757152"/>
              <a:gd name="connsiteY148" fmla="*/ 1162356 h 1573553"/>
              <a:gd name="connsiteX149" fmla="*/ 1168643 w 2757152"/>
              <a:gd name="connsiteY149" fmla="*/ 1098062 h 1573553"/>
              <a:gd name="connsiteX150" fmla="*/ 1137687 w 2757152"/>
              <a:gd name="connsiteY150" fmla="*/ 1064725 h 1573553"/>
              <a:gd name="connsiteX151" fmla="*/ 1085300 w 2757152"/>
              <a:gd name="connsiteY151" fmla="*/ 1040912 h 1573553"/>
              <a:gd name="connsiteX152" fmla="*/ 1111493 w 2757152"/>
              <a:gd name="connsiteY152" fmla="*/ 1017100 h 1573553"/>
              <a:gd name="connsiteX153" fmla="*/ 1156737 w 2757152"/>
              <a:gd name="connsiteY153" fmla="*/ 1021862 h 1573553"/>
              <a:gd name="connsiteX154" fmla="*/ 1151975 w 2757152"/>
              <a:gd name="connsiteY154" fmla="*/ 974237 h 1573553"/>
              <a:gd name="connsiteX155" fmla="*/ 1123400 w 2757152"/>
              <a:gd name="connsiteY155" fmla="*/ 969475 h 1573553"/>
              <a:gd name="connsiteX156" fmla="*/ 1128162 w 2757152"/>
              <a:gd name="connsiteY156" fmla="*/ 921850 h 1573553"/>
              <a:gd name="connsiteX157" fmla="*/ 1097206 w 2757152"/>
              <a:gd name="connsiteY157" fmla="*/ 907562 h 1573553"/>
              <a:gd name="connsiteX158" fmla="*/ 1099587 w 2757152"/>
              <a:gd name="connsiteY158" fmla="*/ 871843 h 1573553"/>
              <a:gd name="connsiteX159" fmla="*/ 1051962 w 2757152"/>
              <a:gd name="connsiteY159" fmla="*/ 857556 h 1573553"/>
              <a:gd name="connsiteX160" fmla="*/ 1032912 w 2757152"/>
              <a:gd name="connsiteY160" fmla="*/ 878987 h 1573553"/>
              <a:gd name="connsiteX161" fmla="*/ 1004335 w 2757152"/>
              <a:gd name="connsiteY161" fmla="*/ 881368 h 1573553"/>
              <a:gd name="connsiteX162" fmla="*/ 954331 w 2757152"/>
              <a:gd name="connsiteY162" fmla="*/ 886131 h 1573553"/>
              <a:gd name="connsiteX163" fmla="*/ 923375 w 2757152"/>
              <a:gd name="connsiteY163" fmla="*/ 907562 h 1573553"/>
              <a:gd name="connsiteX164" fmla="*/ 923375 w 2757152"/>
              <a:gd name="connsiteY164" fmla="*/ 876606 h 1573553"/>
              <a:gd name="connsiteX165" fmla="*/ 882893 w 2757152"/>
              <a:gd name="connsiteY165" fmla="*/ 871843 h 1573553"/>
              <a:gd name="connsiteX166" fmla="*/ 890035 w 2757152"/>
              <a:gd name="connsiteY166" fmla="*/ 893275 h 1573553"/>
              <a:gd name="connsiteX167" fmla="*/ 885275 w 2757152"/>
              <a:gd name="connsiteY167" fmla="*/ 912325 h 1573553"/>
              <a:gd name="connsiteX168" fmla="*/ 799550 w 2757152"/>
              <a:gd name="connsiteY168" fmla="*/ 859936 h 1573553"/>
              <a:gd name="connsiteX169" fmla="*/ 778118 w 2757152"/>
              <a:gd name="connsiteY169" fmla="*/ 826600 h 1573553"/>
              <a:gd name="connsiteX170" fmla="*/ 790025 w 2757152"/>
              <a:gd name="connsiteY170" fmla="*/ 786117 h 1573553"/>
              <a:gd name="connsiteX171" fmla="*/ 759068 w 2757152"/>
              <a:gd name="connsiteY171" fmla="*/ 781356 h 1573553"/>
              <a:gd name="connsiteX172" fmla="*/ 711443 w 2757152"/>
              <a:gd name="connsiteY172" fmla="*/ 795643 h 1573553"/>
              <a:gd name="connsiteX173" fmla="*/ 701918 w 2757152"/>
              <a:gd name="connsiteY173" fmla="*/ 809931 h 1573553"/>
              <a:gd name="connsiteX174" fmla="*/ 678106 w 2757152"/>
              <a:gd name="connsiteY174" fmla="*/ 826600 h 1573553"/>
              <a:gd name="connsiteX175" fmla="*/ 670962 w 2757152"/>
              <a:gd name="connsiteY175" fmla="*/ 843268 h 1573553"/>
              <a:gd name="connsiteX176" fmla="*/ 630481 w 2757152"/>
              <a:gd name="connsiteY176" fmla="*/ 876606 h 1573553"/>
              <a:gd name="connsiteX177" fmla="*/ 632860 w 2757152"/>
              <a:gd name="connsiteY177" fmla="*/ 898037 h 1573553"/>
              <a:gd name="connsiteX178" fmla="*/ 647150 w 2757152"/>
              <a:gd name="connsiteY178" fmla="*/ 917087 h 1573553"/>
              <a:gd name="connsiteX179" fmla="*/ 570950 w 2757152"/>
              <a:gd name="connsiteY179" fmla="*/ 902800 h 1573553"/>
              <a:gd name="connsiteX180" fmla="*/ 537612 w 2757152"/>
              <a:gd name="connsiteY180" fmla="*/ 907562 h 1573553"/>
              <a:gd name="connsiteX181" fmla="*/ 585235 w 2757152"/>
              <a:gd name="connsiteY181" fmla="*/ 938518 h 1573553"/>
              <a:gd name="connsiteX182" fmla="*/ 609050 w 2757152"/>
              <a:gd name="connsiteY182" fmla="*/ 950425 h 1573553"/>
              <a:gd name="connsiteX183" fmla="*/ 635243 w 2757152"/>
              <a:gd name="connsiteY183" fmla="*/ 1002812 h 1573553"/>
              <a:gd name="connsiteX184" fmla="*/ 568566 w 2757152"/>
              <a:gd name="connsiteY184" fmla="*/ 1019481 h 1573553"/>
              <a:gd name="connsiteX185" fmla="*/ 547137 w 2757152"/>
              <a:gd name="connsiteY185" fmla="*/ 1031387 h 1573553"/>
              <a:gd name="connsiteX186" fmla="*/ 523323 w 2757152"/>
              <a:gd name="connsiteY186" fmla="*/ 1002812 h 1573553"/>
              <a:gd name="connsiteX187" fmla="*/ 499510 w 2757152"/>
              <a:gd name="connsiteY187" fmla="*/ 971856 h 1573553"/>
              <a:gd name="connsiteX188" fmla="*/ 501891 w 2757152"/>
              <a:gd name="connsiteY188" fmla="*/ 933756 h 1573553"/>
              <a:gd name="connsiteX189" fmla="*/ 499510 w 2757152"/>
              <a:gd name="connsiteY189" fmla="*/ 914706 h 1573553"/>
              <a:gd name="connsiteX190" fmla="*/ 518560 w 2757152"/>
              <a:gd name="connsiteY190" fmla="*/ 881368 h 1573553"/>
              <a:gd name="connsiteX191" fmla="*/ 478080 w 2757152"/>
              <a:gd name="connsiteY191" fmla="*/ 890893 h 1573553"/>
              <a:gd name="connsiteX192" fmla="*/ 449504 w 2757152"/>
              <a:gd name="connsiteY192" fmla="*/ 952806 h 1573553"/>
              <a:gd name="connsiteX193" fmla="*/ 442360 w 2757152"/>
              <a:gd name="connsiteY193" fmla="*/ 976618 h 1573553"/>
              <a:gd name="connsiteX194" fmla="*/ 411404 w 2757152"/>
              <a:gd name="connsiteY194" fmla="*/ 993287 h 1573553"/>
              <a:gd name="connsiteX195" fmla="*/ 363779 w 2757152"/>
              <a:gd name="connsiteY195" fmla="*/ 990906 h 1573553"/>
              <a:gd name="connsiteX196" fmla="*/ 356635 w 2757152"/>
              <a:gd name="connsiteY196" fmla="*/ 1007575 h 1573553"/>
              <a:gd name="connsiteX197" fmla="*/ 356635 w 2757152"/>
              <a:gd name="connsiteY197" fmla="*/ 1055200 h 1573553"/>
              <a:gd name="connsiteX198" fmla="*/ 297104 w 2757152"/>
              <a:gd name="connsiteY198" fmla="*/ 1059962 h 1573553"/>
              <a:gd name="connsiteX199" fmla="*/ 235191 w 2757152"/>
              <a:gd name="connsiteY199" fmla="*/ 1093300 h 1573553"/>
              <a:gd name="connsiteX200" fmla="*/ 237573 w 2757152"/>
              <a:gd name="connsiteY200" fmla="*/ 1121875 h 1573553"/>
              <a:gd name="connsiteX201" fmla="*/ 185186 w 2757152"/>
              <a:gd name="connsiteY201" fmla="*/ 1109968 h 1573553"/>
              <a:gd name="connsiteX202" fmla="*/ 151848 w 2757152"/>
              <a:gd name="connsiteY202" fmla="*/ 1117112 h 1573553"/>
              <a:gd name="connsiteX203" fmla="*/ 106604 w 2757152"/>
              <a:gd name="connsiteY203" fmla="*/ 1098062 h 1573553"/>
              <a:gd name="connsiteX204" fmla="*/ 89936 w 2757152"/>
              <a:gd name="connsiteY204" fmla="*/ 1098062 h 1573553"/>
              <a:gd name="connsiteX205" fmla="*/ 6592 w 2757152"/>
              <a:gd name="connsiteY205" fmla="*/ 1121875 h 1573553"/>
              <a:gd name="connsiteX206" fmla="*/ 8974 w 2757152"/>
              <a:gd name="connsiteY206" fmla="*/ 1074250 h 1573553"/>
              <a:gd name="connsiteX207" fmla="*/ 9816 w 2757152"/>
              <a:gd name="connsiteY20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704548 w 2757152"/>
              <a:gd name="connsiteY112" fmla="*/ 690868 h 1573553"/>
              <a:gd name="connsiteX113" fmla="*/ 2661685 w 2757152"/>
              <a:gd name="connsiteY113" fmla="*/ 890893 h 1573553"/>
              <a:gd name="connsiteX114" fmla="*/ 2630731 w 2757152"/>
              <a:gd name="connsiteY114" fmla="*/ 967092 h 1573553"/>
              <a:gd name="connsiteX115" fmla="*/ 2461662 w 2757152"/>
              <a:gd name="connsiteY115" fmla="*/ 869462 h 1573553"/>
              <a:gd name="connsiteX116" fmla="*/ 2297356 w 2757152"/>
              <a:gd name="connsiteY116" fmla="*/ 926612 h 1573553"/>
              <a:gd name="connsiteX117" fmla="*/ 2275925 w 2757152"/>
              <a:gd name="connsiteY117" fmla="*/ 1062342 h 1573553"/>
              <a:gd name="connsiteX118" fmla="*/ 2042562 w 2757152"/>
              <a:gd name="connsiteY118" fmla="*/ 1148067 h 1573553"/>
              <a:gd name="connsiteX119" fmla="*/ 2021131 w 2757152"/>
              <a:gd name="connsiteY119" fmla="*/ 1238556 h 1573553"/>
              <a:gd name="connsiteX120" fmla="*/ 1954456 w 2757152"/>
              <a:gd name="connsiteY120" fmla="*/ 1309993 h 1573553"/>
              <a:gd name="connsiteX121" fmla="*/ 2013987 w 2757152"/>
              <a:gd name="connsiteY121" fmla="*/ 1350474 h 1573553"/>
              <a:gd name="connsiteX122" fmla="*/ 1921118 w 2757152"/>
              <a:gd name="connsiteY122" fmla="*/ 1450487 h 1573553"/>
              <a:gd name="connsiteX123" fmla="*/ 1899687 w 2757152"/>
              <a:gd name="connsiteY123" fmla="*/ 1533831 h 1573553"/>
              <a:gd name="connsiteX124" fmla="*/ 1808865 w 2757152"/>
              <a:gd name="connsiteY124" fmla="*/ 1573012 h 1573553"/>
              <a:gd name="connsiteX125" fmla="*/ 1728235 w 2757152"/>
              <a:gd name="connsiteY125" fmla="*/ 1557643 h 1573553"/>
              <a:gd name="connsiteX126" fmla="*/ 1702041 w 2757152"/>
              <a:gd name="connsiteY126" fmla="*/ 1571931 h 1573553"/>
              <a:gd name="connsiteX127" fmla="*/ 1647275 w 2757152"/>
              <a:gd name="connsiteY127" fmla="*/ 1543356 h 1573553"/>
              <a:gd name="connsiteX128" fmla="*/ 1606791 w 2757152"/>
              <a:gd name="connsiteY128" fmla="*/ 1507637 h 1573553"/>
              <a:gd name="connsiteX129" fmla="*/ 1563931 w 2757152"/>
              <a:gd name="connsiteY129" fmla="*/ 1479061 h 1573553"/>
              <a:gd name="connsiteX130" fmla="*/ 1592504 w 2757152"/>
              <a:gd name="connsiteY130" fmla="*/ 1455250 h 1573553"/>
              <a:gd name="connsiteX131" fmla="*/ 1580598 w 2757152"/>
              <a:gd name="connsiteY131" fmla="*/ 1438581 h 1573553"/>
              <a:gd name="connsiteX132" fmla="*/ 1518685 w 2757152"/>
              <a:gd name="connsiteY132" fmla="*/ 1426675 h 1573553"/>
              <a:gd name="connsiteX133" fmla="*/ 1499635 w 2757152"/>
              <a:gd name="connsiteY133" fmla="*/ 1402862 h 1573553"/>
              <a:gd name="connsiteX134" fmla="*/ 1461537 w 2757152"/>
              <a:gd name="connsiteY134" fmla="*/ 1379050 h 1573553"/>
              <a:gd name="connsiteX135" fmla="*/ 1456773 w 2757152"/>
              <a:gd name="connsiteY135" fmla="*/ 1390956 h 1573553"/>
              <a:gd name="connsiteX136" fmla="*/ 1471062 w 2757152"/>
              <a:gd name="connsiteY136" fmla="*/ 1429056 h 1573553"/>
              <a:gd name="connsiteX137" fmla="*/ 1440104 w 2757152"/>
              <a:gd name="connsiteY137" fmla="*/ 1443343 h 1573553"/>
              <a:gd name="connsiteX138" fmla="*/ 1413912 w 2757152"/>
              <a:gd name="connsiteY138" fmla="*/ 1457630 h 1573553"/>
              <a:gd name="connsiteX139" fmla="*/ 1397241 w 2757152"/>
              <a:gd name="connsiteY139" fmla="*/ 1450487 h 1573553"/>
              <a:gd name="connsiteX140" fmla="*/ 1351998 w 2757152"/>
              <a:gd name="connsiteY140" fmla="*/ 1388575 h 1573553"/>
              <a:gd name="connsiteX141" fmla="*/ 1306756 w 2757152"/>
              <a:gd name="connsiteY141" fmla="*/ 1355237 h 1573553"/>
              <a:gd name="connsiteX142" fmla="*/ 1328187 w 2757152"/>
              <a:gd name="connsiteY142" fmla="*/ 1338568 h 1573553"/>
              <a:gd name="connsiteX143" fmla="*/ 1349618 w 2757152"/>
              <a:gd name="connsiteY143" fmla="*/ 1298087 h 1573553"/>
              <a:gd name="connsiteX144" fmla="*/ 1335329 w 2757152"/>
              <a:gd name="connsiteY144" fmla="*/ 1286181 h 1573553"/>
              <a:gd name="connsiteX145" fmla="*/ 1297231 w 2757152"/>
              <a:gd name="connsiteY145" fmla="*/ 1288562 h 1573553"/>
              <a:gd name="connsiteX146" fmla="*/ 1221031 w 2757152"/>
              <a:gd name="connsiteY146" fmla="*/ 1245700 h 1573553"/>
              <a:gd name="connsiteX147" fmla="*/ 1178166 w 2757152"/>
              <a:gd name="connsiteY147" fmla="*/ 1226650 h 1573553"/>
              <a:gd name="connsiteX148" fmla="*/ 1168643 w 2757152"/>
              <a:gd name="connsiteY148" fmla="*/ 1226650 h 1573553"/>
              <a:gd name="connsiteX149" fmla="*/ 1156737 w 2757152"/>
              <a:gd name="connsiteY149" fmla="*/ 1162356 h 1573553"/>
              <a:gd name="connsiteX150" fmla="*/ 1168643 w 2757152"/>
              <a:gd name="connsiteY150" fmla="*/ 1098062 h 1573553"/>
              <a:gd name="connsiteX151" fmla="*/ 1137687 w 2757152"/>
              <a:gd name="connsiteY151" fmla="*/ 1064725 h 1573553"/>
              <a:gd name="connsiteX152" fmla="*/ 1085300 w 2757152"/>
              <a:gd name="connsiteY152" fmla="*/ 1040912 h 1573553"/>
              <a:gd name="connsiteX153" fmla="*/ 1111493 w 2757152"/>
              <a:gd name="connsiteY153" fmla="*/ 1017100 h 1573553"/>
              <a:gd name="connsiteX154" fmla="*/ 1156737 w 2757152"/>
              <a:gd name="connsiteY154" fmla="*/ 1021862 h 1573553"/>
              <a:gd name="connsiteX155" fmla="*/ 1151975 w 2757152"/>
              <a:gd name="connsiteY155" fmla="*/ 974237 h 1573553"/>
              <a:gd name="connsiteX156" fmla="*/ 1123400 w 2757152"/>
              <a:gd name="connsiteY156" fmla="*/ 969475 h 1573553"/>
              <a:gd name="connsiteX157" fmla="*/ 1128162 w 2757152"/>
              <a:gd name="connsiteY157" fmla="*/ 921850 h 1573553"/>
              <a:gd name="connsiteX158" fmla="*/ 1097206 w 2757152"/>
              <a:gd name="connsiteY158" fmla="*/ 907562 h 1573553"/>
              <a:gd name="connsiteX159" fmla="*/ 1099587 w 2757152"/>
              <a:gd name="connsiteY159" fmla="*/ 871843 h 1573553"/>
              <a:gd name="connsiteX160" fmla="*/ 1051962 w 2757152"/>
              <a:gd name="connsiteY160" fmla="*/ 857556 h 1573553"/>
              <a:gd name="connsiteX161" fmla="*/ 1032912 w 2757152"/>
              <a:gd name="connsiteY161" fmla="*/ 878987 h 1573553"/>
              <a:gd name="connsiteX162" fmla="*/ 1004335 w 2757152"/>
              <a:gd name="connsiteY162" fmla="*/ 881368 h 1573553"/>
              <a:gd name="connsiteX163" fmla="*/ 954331 w 2757152"/>
              <a:gd name="connsiteY163" fmla="*/ 886131 h 1573553"/>
              <a:gd name="connsiteX164" fmla="*/ 923375 w 2757152"/>
              <a:gd name="connsiteY164" fmla="*/ 907562 h 1573553"/>
              <a:gd name="connsiteX165" fmla="*/ 923375 w 2757152"/>
              <a:gd name="connsiteY165" fmla="*/ 876606 h 1573553"/>
              <a:gd name="connsiteX166" fmla="*/ 882893 w 2757152"/>
              <a:gd name="connsiteY166" fmla="*/ 871843 h 1573553"/>
              <a:gd name="connsiteX167" fmla="*/ 890035 w 2757152"/>
              <a:gd name="connsiteY167" fmla="*/ 893275 h 1573553"/>
              <a:gd name="connsiteX168" fmla="*/ 885275 w 2757152"/>
              <a:gd name="connsiteY168" fmla="*/ 912325 h 1573553"/>
              <a:gd name="connsiteX169" fmla="*/ 799550 w 2757152"/>
              <a:gd name="connsiteY169" fmla="*/ 859936 h 1573553"/>
              <a:gd name="connsiteX170" fmla="*/ 778118 w 2757152"/>
              <a:gd name="connsiteY170" fmla="*/ 826600 h 1573553"/>
              <a:gd name="connsiteX171" fmla="*/ 790025 w 2757152"/>
              <a:gd name="connsiteY171" fmla="*/ 786117 h 1573553"/>
              <a:gd name="connsiteX172" fmla="*/ 759068 w 2757152"/>
              <a:gd name="connsiteY172" fmla="*/ 781356 h 1573553"/>
              <a:gd name="connsiteX173" fmla="*/ 711443 w 2757152"/>
              <a:gd name="connsiteY173" fmla="*/ 795643 h 1573553"/>
              <a:gd name="connsiteX174" fmla="*/ 701918 w 2757152"/>
              <a:gd name="connsiteY174" fmla="*/ 809931 h 1573553"/>
              <a:gd name="connsiteX175" fmla="*/ 678106 w 2757152"/>
              <a:gd name="connsiteY175" fmla="*/ 826600 h 1573553"/>
              <a:gd name="connsiteX176" fmla="*/ 670962 w 2757152"/>
              <a:gd name="connsiteY176" fmla="*/ 843268 h 1573553"/>
              <a:gd name="connsiteX177" fmla="*/ 630481 w 2757152"/>
              <a:gd name="connsiteY177" fmla="*/ 876606 h 1573553"/>
              <a:gd name="connsiteX178" fmla="*/ 632860 w 2757152"/>
              <a:gd name="connsiteY178" fmla="*/ 898037 h 1573553"/>
              <a:gd name="connsiteX179" fmla="*/ 647150 w 2757152"/>
              <a:gd name="connsiteY179" fmla="*/ 917087 h 1573553"/>
              <a:gd name="connsiteX180" fmla="*/ 570950 w 2757152"/>
              <a:gd name="connsiteY180" fmla="*/ 902800 h 1573553"/>
              <a:gd name="connsiteX181" fmla="*/ 537612 w 2757152"/>
              <a:gd name="connsiteY181" fmla="*/ 907562 h 1573553"/>
              <a:gd name="connsiteX182" fmla="*/ 585235 w 2757152"/>
              <a:gd name="connsiteY182" fmla="*/ 938518 h 1573553"/>
              <a:gd name="connsiteX183" fmla="*/ 609050 w 2757152"/>
              <a:gd name="connsiteY183" fmla="*/ 950425 h 1573553"/>
              <a:gd name="connsiteX184" fmla="*/ 635243 w 2757152"/>
              <a:gd name="connsiteY184" fmla="*/ 1002812 h 1573553"/>
              <a:gd name="connsiteX185" fmla="*/ 568566 w 2757152"/>
              <a:gd name="connsiteY185" fmla="*/ 1019481 h 1573553"/>
              <a:gd name="connsiteX186" fmla="*/ 547137 w 2757152"/>
              <a:gd name="connsiteY186" fmla="*/ 1031387 h 1573553"/>
              <a:gd name="connsiteX187" fmla="*/ 523323 w 2757152"/>
              <a:gd name="connsiteY187" fmla="*/ 1002812 h 1573553"/>
              <a:gd name="connsiteX188" fmla="*/ 499510 w 2757152"/>
              <a:gd name="connsiteY188" fmla="*/ 971856 h 1573553"/>
              <a:gd name="connsiteX189" fmla="*/ 501891 w 2757152"/>
              <a:gd name="connsiteY189" fmla="*/ 933756 h 1573553"/>
              <a:gd name="connsiteX190" fmla="*/ 499510 w 2757152"/>
              <a:gd name="connsiteY190" fmla="*/ 914706 h 1573553"/>
              <a:gd name="connsiteX191" fmla="*/ 518560 w 2757152"/>
              <a:gd name="connsiteY191" fmla="*/ 881368 h 1573553"/>
              <a:gd name="connsiteX192" fmla="*/ 478080 w 2757152"/>
              <a:gd name="connsiteY192" fmla="*/ 890893 h 1573553"/>
              <a:gd name="connsiteX193" fmla="*/ 449504 w 2757152"/>
              <a:gd name="connsiteY193" fmla="*/ 952806 h 1573553"/>
              <a:gd name="connsiteX194" fmla="*/ 442360 w 2757152"/>
              <a:gd name="connsiteY194" fmla="*/ 976618 h 1573553"/>
              <a:gd name="connsiteX195" fmla="*/ 411404 w 2757152"/>
              <a:gd name="connsiteY195" fmla="*/ 993287 h 1573553"/>
              <a:gd name="connsiteX196" fmla="*/ 363779 w 2757152"/>
              <a:gd name="connsiteY196" fmla="*/ 990906 h 1573553"/>
              <a:gd name="connsiteX197" fmla="*/ 356635 w 2757152"/>
              <a:gd name="connsiteY197" fmla="*/ 1007575 h 1573553"/>
              <a:gd name="connsiteX198" fmla="*/ 356635 w 2757152"/>
              <a:gd name="connsiteY198" fmla="*/ 1055200 h 1573553"/>
              <a:gd name="connsiteX199" fmla="*/ 297104 w 2757152"/>
              <a:gd name="connsiteY199" fmla="*/ 1059962 h 1573553"/>
              <a:gd name="connsiteX200" fmla="*/ 235191 w 2757152"/>
              <a:gd name="connsiteY200" fmla="*/ 1093300 h 1573553"/>
              <a:gd name="connsiteX201" fmla="*/ 237573 w 2757152"/>
              <a:gd name="connsiteY201" fmla="*/ 1121875 h 1573553"/>
              <a:gd name="connsiteX202" fmla="*/ 185186 w 2757152"/>
              <a:gd name="connsiteY202" fmla="*/ 1109968 h 1573553"/>
              <a:gd name="connsiteX203" fmla="*/ 151848 w 2757152"/>
              <a:gd name="connsiteY203" fmla="*/ 1117112 h 1573553"/>
              <a:gd name="connsiteX204" fmla="*/ 106604 w 2757152"/>
              <a:gd name="connsiteY204" fmla="*/ 1098062 h 1573553"/>
              <a:gd name="connsiteX205" fmla="*/ 89936 w 2757152"/>
              <a:gd name="connsiteY205" fmla="*/ 1098062 h 1573553"/>
              <a:gd name="connsiteX206" fmla="*/ 6592 w 2757152"/>
              <a:gd name="connsiteY206" fmla="*/ 1121875 h 1573553"/>
              <a:gd name="connsiteX207" fmla="*/ 8974 w 2757152"/>
              <a:gd name="connsiteY207" fmla="*/ 1074250 h 1573553"/>
              <a:gd name="connsiteX208" fmla="*/ 9816 w 2757152"/>
              <a:gd name="connsiteY20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661685 w 2757152"/>
              <a:gd name="connsiteY114" fmla="*/ 890893 h 1573553"/>
              <a:gd name="connsiteX115" fmla="*/ 2630731 w 2757152"/>
              <a:gd name="connsiteY115" fmla="*/ 967092 h 1573553"/>
              <a:gd name="connsiteX116" fmla="*/ 2461662 w 2757152"/>
              <a:gd name="connsiteY116" fmla="*/ 869462 h 1573553"/>
              <a:gd name="connsiteX117" fmla="*/ 2297356 w 2757152"/>
              <a:gd name="connsiteY117" fmla="*/ 926612 h 1573553"/>
              <a:gd name="connsiteX118" fmla="*/ 2275925 w 2757152"/>
              <a:gd name="connsiteY118" fmla="*/ 1062342 h 1573553"/>
              <a:gd name="connsiteX119" fmla="*/ 2042562 w 2757152"/>
              <a:gd name="connsiteY119" fmla="*/ 1148067 h 1573553"/>
              <a:gd name="connsiteX120" fmla="*/ 2021131 w 2757152"/>
              <a:gd name="connsiteY120" fmla="*/ 1238556 h 1573553"/>
              <a:gd name="connsiteX121" fmla="*/ 1954456 w 2757152"/>
              <a:gd name="connsiteY121" fmla="*/ 1309993 h 1573553"/>
              <a:gd name="connsiteX122" fmla="*/ 2013987 w 2757152"/>
              <a:gd name="connsiteY122" fmla="*/ 1350474 h 1573553"/>
              <a:gd name="connsiteX123" fmla="*/ 1921118 w 2757152"/>
              <a:gd name="connsiteY123" fmla="*/ 1450487 h 1573553"/>
              <a:gd name="connsiteX124" fmla="*/ 1899687 w 2757152"/>
              <a:gd name="connsiteY124" fmla="*/ 1533831 h 1573553"/>
              <a:gd name="connsiteX125" fmla="*/ 1808865 w 2757152"/>
              <a:gd name="connsiteY125" fmla="*/ 1573012 h 1573553"/>
              <a:gd name="connsiteX126" fmla="*/ 1728235 w 2757152"/>
              <a:gd name="connsiteY126" fmla="*/ 1557643 h 1573553"/>
              <a:gd name="connsiteX127" fmla="*/ 1702041 w 2757152"/>
              <a:gd name="connsiteY127" fmla="*/ 1571931 h 1573553"/>
              <a:gd name="connsiteX128" fmla="*/ 1647275 w 2757152"/>
              <a:gd name="connsiteY128" fmla="*/ 1543356 h 1573553"/>
              <a:gd name="connsiteX129" fmla="*/ 1606791 w 2757152"/>
              <a:gd name="connsiteY129" fmla="*/ 1507637 h 1573553"/>
              <a:gd name="connsiteX130" fmla="*/ 1563931 w 2757152"/>
              <a:gd name="connsiteY130" fmla="*/ 1479061 h 1573553"/>
              <a:gd name="connsiteX131" fmla="*/ 1592504 w 2757152"/>
              <a:gd name="connsiteY131" fmla="*/ 1455250 h 1573553"/>
              <a:gd name="connsiteX132" fmla="*/ 1580598 w 2757152"/>
              <a:gd name="connsiteY132" fmla="*/ 1438581 h 1573553"/>
              <a:gd name="connsiteX133" fmla="*/ 1518685 w 2757152"/>
              <a:gd name="connsiteY133" fmla="*/ 1426675 h 1573553"/>
              <a:gd name="connsiteX134" fmla="*/ 1499635 w 2757152"/>
              <a:gd name="connsiteY134" fmla="*/ 1402862 h 1573553"/>
              <a:gd name="connsiteX135" fmla="*/ 1461537 w 2757152"/>
              <a:gd name="connsiteY135" fmla="*/ 1379050 h 1573553"/>
              <a:gd name="connsiteX136" fmla="*/ 1456773 w 2757152"/>
              <a:gd name="connsiteY136" fmla="*/ 1390956 h 1573553"/>
              <a:gd name="connsiteX137" fmla="*/ 1471062 w 2757152"/>
              <a:gd name="connsiteY137" fmla="*/ 1429056 h 1573553"/>
              <a:gd name="connsiteX138" fmla="*/ 1440104 w 2757152"/>
              <a:gd name="connsiteY138" fmla="*/ 1443343 h 1573553"/>
              <a:gd name="connsiteX139" fmla="*/ 1413912 w 2757152"/>
              <a:gd name="connsiteY139" fmla="*/ 1457630 h 1573553"/>
              <a:gd name="connsiteX140" fmla="*/ 1397241 w 2757152"/>
              <a:gd name="connsiteY140" fmla="*/ 1450487 h 1573553"/>
              <a:gd name="connsiteX141" fmla="*/ 1351998 w 2757152"/>
              <a:gd name="connsiteY141" fmla="*/ 1388575 h 1573553"/>
              <a:gd name="connsiteX142" fmla="*/ 1306756 w 2757152"/>
              <a:gd name="connsiteY142" fmla="*/ 1355237 h 1573553"/>
              <a:gd name="connsiteX143" fmla="*/ 1328187 w 2757152"/>
              <a:gd name="connsiteY143" fmla="*/ 1338568 h 1573553"/>
              <a:gd name="connsiteX144" fmla="*/ 1349618 w 2757152"/>
              <a:gd name="connsiteY144" fmla="*/ 1298087 h 1573553"/>
              <a:gd name="connsiteX145" fmla="*/ 1335329 w 2757152"/>
              <a:gd name="connsiteY145" fmla="*/ 1286181 h 1573553"/>
              <a:gd name="connsiteX146" fmla="*/ 1297231 w 2757152"/>
              <a:gd name="connsiteY146" fmla="*/ 1288562 h 1573553"/>
              <a:gd name="connsiteX147" fmla="*/ 1221031 w 2757152"/>
              <a:gd name="connsiteY147" fmla="*/ 1245700 h 1573553"/>
              <a:gd name="connsiteX148" fmla="*/ 1178166 w 2757152"/>
              <a:gd name="connsiteY148" fmla="*/ 1226650 h 1573553"/>
              <a:gd name="connsiteX149" fmla="*/ 1168643 w 2757152"/>
              <a:gd name="connsiteY149" fmla="*/ 1226650 h 1573553"/>
              <a:gd name="connsiteX150" fmla="*/ 1156737 w 2757152"/>
              <a:gd name="connsiteY150" fmla="*/ 1162356 h 1573553"/>
              <a:gd name="connsiteX151" fmla="*/ 1168643 w 2757152"/>
              <a:gd name="connsiteY151" fmla="*/ 1098062 h 1573553"/>
              <a:gd name="connsiteX152" fmla="*/ 1137687 w 2757152"/>
              <a:gd name="connsiteY152" fmla="*/ 1064725 h 1573553"/>
              <a:gd name="connsiteX153" fmla="*/ 1085300 w 2757152"/>
              <a:gd name="connsiteY153" fmla="*/ 1040912 h 1573553"/>
              <a:gd name="connsiteX154" fmla="*/ 1111493 w 2757152"/>
              <a:gd name="connsiteY154" fmla="*/ 1017100 h 1573553"/>
              <a:gd name="connsiteX155" fmla="*/ 1156737 w 2757152"/>
              <a:gd name="connsiteY155" fmla="*/ 1021862 h 1573553"/>
              <a:gd name="connsiteX156" fmla="*/ 1151975 w 2757152"/>
              <a:gd name="connsiteY156" fmla="*/ 974237 h 1573553"/>
              <a:gd name="connsiteX157" fmla="*/ 1123400 w 2757152"/>
              <a:gd name="connsiteY157" fmla="*/ 969475 h 1573553"/>
              <a:gd name="connsiteX158" fmla="*/ 1128162 w 2757152"/>
              <a:gd name="connsiteY158" fmla="*/ 921850 h 1573553"/>
              <a:gd name="connsiteX159" fmla="*/ 1097206 w 2757152"/>
              <a:gd name="connsiteY159" fmla="*/ 907562 h 1573553"/>
              <a:gd name="connsiteX160" fmla="*/ 1099587 w 2757152"/>
              <a:gd name="connsiteY160" fmla="*/ 871843 h 1573553"/>
              <a:gd name="connsiteX161" fmla="*/ 1051962 w 2757152"/>
              <a:gd name="connsiteY161" fmla="*/ 857556 h 1573553"/>
              <a:gd name="connsiteX162" fmla="*/ 1032912 w 2757152"/>
              <a:gd name="connsiteY162" fmla="*/ 878987 h 1573553"/>
              <a:gd name="connsiteX163" fmla="*/ 1004335 w 2757152"/>
              <a:gd name="connsiteY163" fmla="*/ 881368 h 1573553"/>
              <a:gd name="connsiteX164" fmla="*/ 954331 w 2757152"/>
              <a:gd name="connsiteY164" fmla="*/ 886131 h 1573553"/>
              <a:gd name="connsiteX165" fmla="*/ 923375 w 2757152"/>
              <a:gd name="connsiteY165" fmla="*/ 907562 h 1573553"/>
              <a:gd name="connsiteX166" fmla="*/ 923375 w 2757152"/>
              <a:gd name="connsiteY166" fmla="*/ 876606 h 1573553"/>
              <a:gd name="connsiteX167" fmla="*/ 882893 w 2757152"/>
              <a:gd name="connsiteY167" fmla="*/ 871843 h 1573553"/>
              <a:gd name="connsiteX168" fmla="*/ 890035 w 2757152"/>
              <a:gd name="connsiteY168" fmla="*/ 893275 h 1573553"/>
              <a:gd name="connsiteX169" fmla="*/ 885275 w 2757152"/>
              <a:gd name="connsiteY169" fmla="*/ 912325 h 1573553"/>
              <a:gd name="connsiteX170" fmla="*/ 799550 w 2757152"/>
              <a:gd name="connsiteY170" fmla="*/ 859936 h 1573553"/>
              <a:gd name="connsiteX171" fmla="*/ 778118 w 2757152"/>
              <a:gd name="connsiteY171" fmla="*/ 826600 h 1573553"/>
              <a:gd name="connsiteX172" fmla="*/ 790025 w 2757152"/>
              <a:gd name="connsiteY172" fmla="*/ 786117 h 1573553"/>
              <a:gd name="connsiteX173" fmla="*/ 759068 w 2757152"/>
              <a:gd name="connsiteY173" fmla="*/ 781356 h 1573553"/>
              <a:gd name="connsiteX174" fmla="*/ 711443 w 2757152"/>
              <a:gd name="connsiteY174" fmla="*/ 795643 h 1573553"/>
              <a:gd name="connsiteX175" fmla="*/ 701918 w 2757152"/>
              <a:gd name="connsiteY175" fmla="*/ 809931 h 1573553"/>
              <a:gd name="connsiteX176" fmla="*/ 678106 w 2757152"/>
              <a:gd name="connsiteY176" fmla="*/ 826600 h 1573553"/>
              <a:gd name="connsiteX177" fmla="*/ 670962 w 2757152"/>
              <a:gd name="connsiteY177" fmla="*/ 843268 h 1573553"/>
              <a:gd name="connsiteX178" fmla="*/ 630481 w 2757152"/>
              <a:gd name="connsiteY178" fmla="*/ 876606 h 1573553"/>
              <a:gd name="connsiteX179" fmla="*/ 632860 w 2757152"/>
              <a:gd name="connsiteY179" fmla="*/ 898037 h 1573553"/>
              <a:gd name="connsiteX180" fmla="*/ 647150 w 2757152"/>
              <a:gd name="connsiteY180" fmla="*/ 917087 h 1573553"/>
              <a:gd name="connsiteX181" fmla="*/ 570950 w 2757152"/>
              <a:gd name="connsiteY181" fmla="*/ 902800 h 1573553"/>
              <a:gd name="connsiteX182" fmla="*/ 537612 w 2757152"/>
              <a:gd name="connsiteY182" fmla="*/ 907562 h 1573553"/>
              <a:gd name="connsiteX183" fmla="*/ 585235 w 2757152"/>
              <a:gd name="connsiteY183" fmla="*/ 938518 h 1573553"/>
              <a:gd name="connsiteX184" fmla="*/ 609050 w 2757152"/>
              <a:gd name="connsiteY184" fmla="*/ 950425 h 1573553"/>
              <a:gd name="connsiteX185" fmla="*/ 635243 w 2757152"/>
              <a:gd name="connsiteY185" fmla="*/ 1002812 h 1573553"/>
              <a:gd name="connsiteX186" fmla="*/ 568566 w 2757152"/>
              <a:gd name="connsiteY186" fmla="*/ 1019481 h 1573553"/>
              <a:gd name="connsiteX187" fmla="*/ 547137 w 2757152"/>
              <a:gd name="connsiteY187" fmla="*/ 1031387 h 1573553"/>
              <a:gd name="connsiteX188" fmla="*/ 523323 w 2757152"/>
              <a:gd name="connsiteY188" fmla="*/ 1002812 h 1573553"/>
              <a:gd name="connsiteX189" fmla="*/ 499510 w 2757152"/>
              <a:gd name="connsiteY189" fmla="*/ 971856 h 1573553"/>
              <a:gd name="connsiteX190" fmla="*/ 501891 w 2757152"/>
              <a:gd name="connsiteY190" fmla="*/ 933756 h 1573553"/>
              <a:gd name="connsiteX191" fmla="*/ 499510 w 2757152"/>
              <a:gd name="connsiteY191" fmla="*/ 914706 h 1573553"/>
              <a:gd name="connsiteX192" fmla="*/ 518560 w 2757152"/>
              <a:gd name="connsiteY192" fmla="*/ 881368 h 1573553"/>
              <a:gd name="connsiteX193" fmla="*/ 478080 w 2757152"/>
              <a:gd name="connsiteY193" fmla="*/ 890893 h 1573553"/>
              <a:gd name="connsiteX194" fmla="*/ 449504 w 2757152"/>
              <a:gd name="connsiteY194" fmla="*/ 952806 h 1573553"/>
              <a:gd name="connsiteX195" fmla="*/ 442360 w 2757152"/>
              <a:gd name="connsiteY195" fmla="*/ 976618 h 1573553"/>
              <a:gd name="connsiteX196" fmla="*/ 411404 w 2757152"/>
              <a:gd name="connsiteY196" fmla="*/ 993287 h 1573553"/>
              <a:gd name="connsiteX197" fmla="*/ 363779 w 2757152"/>
              <a:gd name="connsiteY197" fmla="*/ 990906 h 1573553"/>
              <a:gd name="connsiteX198" fmla="*/ 356635 w 2757152"/>
              <a:gd name="connsiteY198" fmla="*/ 1007575 h 1573553"/>
              <a:gd name="connsiteX199" fmla="*/ 356635 w 2757152"/>
              <a:gd name="connsiteY199" fmla="*/ 1055200 h 1573553"/>
              <a:gd name="connsiteX200" fmla="*/ 297104 w 2757152"/>
              <a:gd name="connsiteY200" fmla="*/ 1059962 h 1573553"/>
              <a:gd name="connsiteX201" fmla="*/ 235191 w 2757152"/>
              <a:gd name="connsiteY201" fmla="*/ 1093300 h 1573553"/>
              <a:gd name="connsiteX202" fmla="*/ 237573 w 2757152"/>
              <a:gd name="connsiteY202" fmla="*/ 1121875 h 1573553"/>
              <a:gd name="connsiteX203" fmla="*/ 185186 w 2757152"/>
              <a:gd name="connsiteY203" fmla="*/ 1109968 h 1573553"/>
              <a:gd name="connsiteX204" fmla="*/ 151848 w 2757152"/>
              <a:gd name="connsiteY204" fmla="*/ 1117112 h 1573553"/>
              <a:gd name="connsiteX205" fmla="*/ 106604 w 2757152"/>
              <a:gd name="connsiteY205" fmla="*/ 1098062 h 1573553"/>
              <a:gd name="connsiteX206" fmla="*/ 89936 w 2757152"/>
              <a:gd name="connsiteY206" fmla="*/ 1098062 h 1573553"/>
              <a:gd name="connsiteX207" fmla="*/ 6592 w 2757152"/>
              <a:gd name="connsiteY207" fmla="*/ 1121875 h 1573553"/>
              <a:gd name="connsiteX208" fmla="*/ 8974 w 2757152"/>
              <a:gd name="connsiteY208" fmla="*/ 1074250 h 1573553"/>
              <a:gd name="connsiteX209" fmla="*/ 9816 w 2757152"/>
              <a:gd name="connsiteY20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702166 w 2757152"/>
              <a:gd name="connsiteY114" fmla="*/ 790881 h 1573553"/>
              <a:gd name="connsiteX115" fmla="*/ 2661685 w 2757152"/>
              <a:gd name="connsiteY115" fmla="*/ 890893 h 1573553"/>
              <a:gd name="connsiteX116" fmla="*/ 2630731 w 2757152"/>
              <a:gd name="connsiteY116" fmla="*/ 967092 h 1573553"/>
              <a:gd name="connsiteX117" fmla="*/ 2461662 w 2757152"/>
              <a:gd name="connsiteY117" fmla="*/ 869462 h 1573553"/>
              <a:gd name="connsiteX118" fmla="*/ 2297356 w 2757152"/>
              <a:gd name="connsiteY118" fmla="*/ 926612 h 1573553"/>
              <a:gd name="connsiteX119" fmla="*/ 2275925 w 2757152"/>
              <a:gd name="connsiteY119" fmla="*/ 1062342 h 1573553"/>
              <a:gd name="connsiteX120" fmla="*/ 2042562 w 2757152"/>
              <a:gd name="connsiteY120" fmla="*/ 1148067 h 1573553"/>
              <a:gd name="connsiteX121" fmla="*/ 2021131 w 2757152"/>
              <a:gd name="connsiteY121" fmla="*/ 1238556 h 1573553"/>
              <a:gd name="connsiteX122" fmla="*/ 1954456 w 2757152"/>
              <a:gd name="connsiteY122" fmla="*/ 1309993 h 1573553"/>
              <a:gd name="connsiteX123" fmla="*/ 2013987 w 2757152"/>
              <a:gd name="connsiteY123" fmla="*/ 1350474 h 1573553"/>
              <a:gd name="connsiteX124" fmla="*/ 1921118 w 2757152"/>
              <a:gd name="connsiteY124" fmla="*/ 1450487 h 1573553"/>
              <a:gd name="connsiteX125" fmla="*/ 1899687 w 2757152"/>
              <a:gd name="connsiteY125" fmla="*/ 1533831 h 1573553"/>
              <a:gd name="connsiteX126" fmla="*/ 1808865 w 2757152"/>
              <a:gd name="connsiteY126" fmla="*/ 1573012 h 1573553"/>
              <a:gd name="connsiteX127" fmla="*/ 1728235 w 2757152"/>
              <a:gd name="connsiteY127" fmla="*/ 1557643 h 1573553"/>
              <a:gd name="connsiteX128" fmla="*/ 1702041 w 2757152"/>
              <a:gd name="connsiteY128" fmla="*/ 1571931 h 1573553"/>
              <a:gd name="connsiteX129" fmla="*/ 1647275 w 2757152"/>
              <a:gd name="connsiteY129" fmla="*/ 1543356 h 1573553"/>
              <a:gd name="connsiteX130" fmla="*/ 1606791 w 2757152"/>
              <a:gd name="connsiteY130" fmla="*/ 1507637 h 1573553"/>
              <a:gd name="connsiteX131" fmla="*/ 1563931 w 2757152"/>
              <a:gd name="connsiteY131" fmla="*/ 1479061 h 1573553"/>
              <a:gd name="connsiteX132" fmla="*/ 1592504 w 2757152"/>
              <a:gd name="connsiteY132" fmla="*/ 1455250 h 1573553"/>
              <a:gd name="connsiteX133" fmla="*/ 1580598 w 2757152"/>
              <a:gd name="connsiteY133" fmla="*/ 1438581 h 1573553"/>
              <a:gd name="connsiteX134" fmla="*/ 1518685 w 2757152"/>
              <a:gd name="connsiteY134" fmla="*/ 1426675 h 1573553"/>
              <a:gd name="connsiteX135" fmla="*/ 1499635 w 2757152"/>
              <a:gd name="connsiteY135" fmla="*/ 1402862 h 1573553"/>
              <a:gd name="connsiteX136" fmla="*/ 1461537 w 2757152"/>
              <a:gd name="connsiteY136" fmla="*/ 1379050 h 1573553"/>
              <a:gd name="connsiteX137" fmla="*/ 1456773 w 2757152"/>
              <a:gd name="connsiteY137" fmla="*/ 1390956 h 1573553"/>
              <a:gd name="connsiteX138" fmla="*/ 1471062 w 2757152"/>
              <a:gd name="connsiteY138" fmla="*/ 1429056 h 1573553"/>
              <a:gd name="connsiteX139" fmla="*/ 1440104 w 2757152"/>
              <a:gd name="connsiteY139" fmla="*/ 1443343 h 1573553"/>
              <a:gd name="connsiteX140" fmla="*/ 1413912 w 2757152"/>
              <a:gd name="connsiteY140" fmla="*/ 1457630 h 1573553"/>
              <a:gd name="connsiteX141" fmla="*/ 1397241 w 2757152"/>
              <a:gd name="connsiteY141" fmla="*/ 1450487 h 1573553"/>
              <a:gd name="connsiteX142" fmla="*/ 1351998 w 2757152"/>
              <a:gd name="connsiteY142" fmla="*/ 1388575 h 1573553"/>
              <a:gd name="connsiteX143" fmla="*/ 1306756 w 2757152"/>
              <a:gd name="connsiteY143" fmla="*/ 1355237 h 1573553"/>
              <a:gd name="connsiteX144" fmla="*/ 1328187 w 2757152"/>
              <a:gd name="connsiteY144" fmla="*/ 1338568 h 1573553"/>
              <a:gd name="connsiteX145" fmla="*/ 1349618 w 2757152"/>
              <a:gd name="connsiteY145" fmla="*/ 1298087 h 1573553"/>
              <a:gd name="connsiteX146" fmla="*/ 1335329 w 2757152"/>
              <a:gd name="connsiteY146" fmla="*/ 1286181 h 1573553"/>
              <a:gd name="connsiteX147" fmla="*/ 1297231 w 2757152"/>
              <a:gd name="connsiteY147" fmla="*/ 1288562 h 1573553"/>
              <a:gd name="connsiteX148" fmla="*/ 1221031 w 2757152"/>
              <a:gd name="connsiteY148" fmla="*/ 1245700 h 1573553"/>
              <a:gd name="connsiteX149" fmla="*/ 1178166 w 2757152"/>
              <a:gd name="connsiteY149" fmla="*/ 1226650 h 1573553"/>
              <a:gd name="connsiteX150" fmla="*/ 1168643 w 2757152"/>
              <a:gd name="connsiteY150" fmla="*/ 1226650 h 1573553"/>
              <a:gd name="connsiteX151" fmla="*/ 1156737 w 2757152"/>
              <a:gd name="connsiteY151" fmla="*/ 1162356 h 1573553"/>
              <a:gd name="connsiteX152" fmla="*/ 1168643 w 2757152"/>
              <a:gd name="connsiteY152" fmla="*/ 1098062 h 1573553"/>
              <a:gd name="connsiteX153" fmla="*/ 1137687 w 2757152"/>
              <a:gd name="connsiteY153" fmla="*/ 1064725 h 1573553"/>
              <a:gd name="connsiteX154" fmla="*/ 1085300 w 2757152"/>
              <a:gd name="connsiteY154" fmla="*/ 1040912 h 1573553"/>
              <a:gd name="connsiteX155" fmla="*/ 1111493 w 2757152"/>
              <a:gd name="connsiteY155" fmla="*/ 1017100 h 1573553"/>
              <a:gd name="connsiteX156" fmla="*/ 1156737 w 2757152"/>
              <a:gd name="connsiteY156" fmla="*/ 1021862 h 1573553"/>
              <a:gd name="connsiteX157" fmla="*/ 1151975 w 2757152"/>
              <a:gd name="connsiteY157" fmla="*/ 974237 h 1573553"/>
              <a:gd name="connsiteX158" fmla="*/ 1123400 w 2757152"/>
              <a:gd name="connsiteY158" fmla="*/ 969475 h 1573553"/>
              <a:gd name="connsiteX159" fmla="*/ 1128162 w 2757152"/>
              <a:gd name="connsiteY159" fmla="*/ 921850 h 1573553"/>
              <a:gd name="connsiteX160" fmla="*/ 1097206 w 2757152"/>
              <a:gd name="connsiteY160" fmla="*/ 907562 h 1573553"/>
              <a:gd name="connsiteX161" fmla="*/ 1099587 w 2757152"/>
              <a:gd name="connsiteY161" fmla="*/ 871843 h 1573553"/>
              <a:gd name="connsiteX162" fmla="*/ 1051962 w 2757152"/>
              <a:gd name="connsiteY162" fmla="*/ 857556 h 1573553"/>
              <a:gd name="connsiteX163" fmla="*/ 1032912 w 2757152"/>
              <a:gd name="connsiteY163" fmla="*/ 878987 h 1573553"/>
              <a:gd name="connsiteX164" fmla="*/ 1004335 w 2757152"/>
              <a:gd name="connsiteY164" fmla="*/ 881368 h 1573553"/>
              <a:gd name="connsiteX165" fmla="*/ 954331 w 2757152"/>
              <a:gd name="connsiteY165" fmla="*/ 886131 h 1573553"/>
              <a:gd name="connsiteX166" fmla="*/ 923375 w 2757152"/>
              <a:gd name="connsiteY166" fmla="*/ 907562 h 1573553"/>
              <a:gd name="connsiteX167" fmla="*/ 923375 w 2757152"/>
              <a:gd name="connsiteY167" fmla="*/ 876606 h 1573553"/>
              <a:gd name="connsiteX168" fmla="*/ 882893 w 2757152"/>
              <a:gd name="connsiteY168" fmla="*/ 871843 h 1573553"/>
              <a:gd name="connsiteX169" fmla="*/ 890035 w 2757152"/>
              <a:gd name="connsiteY169" fmla="*/ 893275 h 1573553"/>
              <a:gd name="connsiteX170" fmla="*/ 885275 w 2757152"/>
              <a:gd name="connsiteY170" fmla="*/ 912325 h 1573553"/>
              <a:gd name="connsiteX171" fmla="*/ 799550 w 2757152"/>
              <a:gd name="connsiteY171" fmla="*/ 859936 h 1573553"/>
              <a:gd name="connsiteX172" fmla="*/ 778118 w 2757152"/>
              <a:gd name="connsiteY172" fmla="*/ 826600 h 1573553"/>
              <a:gd name="connsiteX173" fmla="*/ 790025 w 2757152"/>
              <a:gd name="connsiteY173" fmla="*/ 786117 h 1573553"/>
              <a:gd name="connsiteX174" fmla="*/ 759068 w 2757152"/>
              <a:gd name="connsiteY174" fmla="*/ 781356 h 1573553"/>
              <a:gd name="connsiteX175" fmla="*/ 711443 w 2757152"/>
              <a:gd name="connsiteY175" fmla="*/ 795643 h 1573553"/>
              <a:gd name="connsiteX176" fmla="*/ 701918 w 2757152"/>
              <a:gd name="connsiteY176" fmla="*/ 809931 h 1573553"/>
              <a:gd name="connsiteX177" fmla="*/ 678106 w 2757152"/>
              <a:gd name="connsiteY177" fmla="*/ 826600 h 1573553"/>
              <a:gd name="connsiteX178" fmla="*/ 670962 w 2757152"/>
              <a:gd name="connsiteY178" fmla="*/ 843268 h 1573553"/>
              <a:gd name="connsiteX179" fmla="*/ 630481 w 2757152"/>
              <a:gd name="connsiteY179" fmla="*/ 876606 h 1573553"/>
              <a:gd name="connsiteX180" fmla="*/ 632860 w 2757152"/>
              <a:gd name="connsiteY180" fmla="*/ 898037 h 1573553"/>
              <a:gd name="connsiteX181" fmla="*/ 647150 w 2757152"/>
              <a:gd name="connsiteY181" fmla="*/ 917087 h 1573553"/>
              <a:gd name="connsiteX182" fmla="*/ 570950 w 2757152"/>
              <a:gd name="connsiteY182" fmla="*/ 902800 h 1573553"/>
              <a:gd name="connsiteX183" fmla="*/ 537612 w 2757152"/>
              <a:gd name="connsiteY183" fmla="*/ 907562 h 1573553"/>
              <a:gd name="connsiteX184" fmla="*/ 585235 w 2757152"/>
              <a:gd name="connsiteY184" fmla="*/ 938518 h 1573553"/>
              <a:gd name="connsiteX185" fmla="*/ 609050 w 2757152"/>
              <a:gd name="connsiteY185" fmla="*/ 950425 h 1573553"/>
              <a:gd name="connsiteX186" fmla="*/ 635243 w 2757152"/>
              <a:gd name="connsiteY186" fmla="*/ 1002812 h 1573553"/>
              <a:gd name="connsiteX187" fmla="*/ 568566 w 2757152"/>
              <a:gd name="connsiteY187" fmla="*/ 1019481 h 1573553"/>
              <a:gd name="connsiteX188" fmla="*/ 547137 w 2757152"/>
              <a:gd name="connsiteY188" fmla="*/ 1031387 h 1573553"/>
              <a:gd name="connsiteX189" fmla="*/ 523323 w 2757152"/>
              <a:gd name="connsiteY189" fmla="*/ 1002812 h 1573553"/>
              <a:gd name="connsiteX190" fmla="*/ 499510 w 2757152"/>
              <a:gd name="connsiteY190" fmla="*/ 971856 h 1573553"/>
              <a:gd name="connsiteX191" fmla="*/ 501891 w 2757152"/>
              <a:gd name="connsiteY191" fmla="*/ 933756 h 1573553"/>
              <a:gd name="connsiteX192" fmla="*/ 499510 w 2757152"/>
              <a:gd name="connsiteY192" fmla="*/ 914706 h 1573553"/>
              <a:gd name="connsiteX193" fmla="*/ 518560 w 2757152"/>
              <a:gd name="connsiteY193" fmla="*/ 881368 h 1573553"/>
              <a:gd name="connsiteX194" fmla="*/ 478080 w 2757152"/>
              <a:gd name="connsiteY194" fmla="*/ 890893 h 1573553"/>
              <a:gd name="connsiteX195" fmla="*/ 449504 w 2757152"/>
              <a:gd name="connsiteY195" fmla="*/ 952806 h 1573553"/>
              <a:gd name="connsiteX196" fmla="*/ 442360 w 2757152"/>
              <a:gd name="connsiteY196" fmla="*/ 976618 h 1573553"/>
              <a:gd name="connsiteX197" fmla="*/ 411404 w 2757152"/>
              <a:gd name="connsiteY197" fmla="*/ 993287 h 1573553"/>
              <a:gd name="connsiteX198" fmla="*/ 363779 w 2757152"/>
              <a:gd name="connsiteY198" fmla="*/ 990906 h 1573553"/>
              <a:gd name="connsiteX199" fmla="*/ 356635 w 2757152"/>
              <a:gd name="connsiteY199" fmla="*/ 1007575 h 1573553"/>
              <a:gd name="connsiteX200" fmla="*/ 356635 w 2757152"/>
              <a:gd name="connsiteY200" fmla="*/ 1055200 h 1573553"/>
              <a:gd name="connsiteX201" fmla="*/ 297104 w 2757152"/>
              <a:gd name="connsiteY201" fmla="*/ 1059962 h 1573553"/>
              <a:gd name="connsiteX202" fmla="*/ 235191 w 2757152"/>
              <a:gd name="connsiteY202" fmla="*/ 1093300 h 1573553"/>
              <a:gd name="connsiteX203" fmla="*/ 237573 w 2757152"/>
              <a:gd name="connsiteY203" fmla="*/ 1121875 h 1573553"/>
              <a:gd name="connsiteX204" fmla="*/ 185186 w 2757152"/>
              <a:gd name="connsiteY204" fmla="*/ 1109968 h 1573553"/>
              <a:gd name="connsiteX205" fmla="*/ 151848 w 2757152"/>
              <a:gd name="connsiteY205" fmla="*/ 1117112 h 1573553"/>
              <a:gd name="connsiteX206" fmla="*/ 106604 w 2757152"/>
              <a:gd name="connsiteY206" fmla="*/ 1098062 h 1573553"/>
              <a:gd name="connsiteX207" fmla="*/ 89936 w 2757152"/>
              <a:gd name="connsiteY207" fmla="*/ 1098062 h 1573553"/>
              <a:gd name="connsiteX208" fmla="*/ 6592 w 2757152"/>
              <a:gd name="connsiteY208" fmla="*/ 1121875 h 1573553"/>
              <a:gd name="connsiteX209" fmla="*/ 8974 w 2757152"/>
              <a:gd name="connsiteY209" fmla="*/ 1074250 h 1573553"/>
              <a:gd name="connsiteX210" fmla="*/ 9816 w 2757152"/>
              <a:gd name="connsiteY210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702166 w 2757152"/>
              <a:gd name="connsiteY114" fmla="*/ 736112 h 1573553"/>
              <a:gd name="connsiteX115" fmla="*/ 2702166 w 2757152"/>
              <a:gd name="connsiteY115" fmla="*/ 790881 h 1573553"/>
              <a:gd name="connsiteX116" fmla="*/ 2661685 w 2757152"/>
              <a:gd name="connsiteY116" fmla="*/ 890893 h 1573553"/>
              <a:gd name="connsiteX117" fmla="*/ 2630731 w 2757152"/>
              <a:gd name="connsiteY117" fmla="*/ 967092 h 1573553"/>
              <a:gd name="connsiteX118" fmla="*/ 2461662 w 2757152"/>
              <a:gd name="connsiteY118" fmla="*/ 869462 h 1573553"/>
              <a:gd name="connsiteX119" fmla="*/ 2297356 w 2757152"/>
              <a:gd name="connsiteY119" fmla="*/ 926612 h 1573553"/>
              <a:gd name="connsiteX120" fmla="*/ 2275925 w 2757152"/>
              <a:gd name="connsiteY120" fmla="*/ 1062342 h 1573553"/>
              <a:gd name="connsiteX121" fmla="*/ 2042562 w 2757152"/>
              <a:gd name="connsiteY121" fmla="*/ 1148067 h 1573553"/>
              <a:gd name="connsiteX122" fmla="*/ 2021131 w 2757152"/>
              <a:gd name="connsiteY122" fmla="*/ 1238556 h 1573553"/>
              <a:gd name="connsiteX123" fmla="*/ 1954456 w 2757152"/>
              <a:gd name="connsiteY123" fmla="*/ 1309993 h 1573553"/>
              <a:gd name="connsiteX124" fmla="*/ 2013987 w 2757152"/>
              <a:gd name="connsiteY124" fmla="*/ 1350474 h 1573553"/>
              <a:gd name="connsiteX125" fmla="*/ 1921118 w 2757152"/>
              <a:gd name="connsiteY125" fmla="*/ 1450487 h 1573553"/>
              <a:gd name="connsiteX126" fmla="*/ 1899687 w 2757152"/>
              <a:gd name="connsiteY126" fmla="*/ 1533831 h 1573553"/>
              <a:gd name="connsiteX127" fmla="*/ 1808865 w 2757152"/>
              <a:gd name="connsiteY127" fmla="*/ 1573012 h 1573553"/>
              <a:gd name="connsiteX128" fmla="*/ 1728235 w 2757152"/>
              <a:gd name="connsiteY128" fmla="*/ 1557643 h 1573553"/>
              <a:gd name="connsiteX129" fmla="*/ 1702041 w 2757152"/>
              <a:gd name="connsiteY129" fmla="*/ 1571931 h 1573553"/>
              <a:gd name="connsiteX130" fmla="*/ 1647275 w 2757152"/>
              <a:gd name="connsiteY130" fmla="*/ 1543356 h 1573553"/>
              <a:gd name="connsiteX131" fmla="*/ 1606791 w 2757152"/>
              <a:gd name="connsiteY131" fmla="*/ 1507637 h 1573553"/>
              <a:gd name="connsiteX132" fmla="*/ 1563931 w 2757152"/>
              <a:gd name="connsiteY132" fmla="*/ 1479061 h 1573553"/>
              <a:gd name="connsiteX133" fmla="*/ 1592504 w 2757152"/>
              <a:gd name="connsiteY133" fmla="*/ 1455250 h 1573553"/>
              <a:gd name="connsiteX134" fmla="*/ 1580598 w 2757152"/>
              <a:gd name="connsiteY134" fmla="*/ 1438581 h 1573553"/>
              <a:gd name="connsiteX135" fmla="*/ 1518685 w 2757152"/>
              <a:gd name="connsiteY135" fmla="*/ 1426675 h 1573553"/>
              <a:gd name="connsiteX136" fmla="*/ 1499635 w 2757152"/>
              <a:gd name="connsiteY136" fmla="*/ 1402862 h 1573553"/>
              <a:gd name="connsiteX137" fmla="*/ 1461537 w 2757152"/>
              <a:gd name="connsiteY137" fmla="*/ 1379050 h 1573553"/>
              <a:gd name="connsiteX138" fmla="*/ 1456773 w 2757152"/>
              <a:gd name="connsiteY138" fmla="*/ 1390956 h 1573553"/>
              <a:gd name="connsiteX139" fmla="*/ 1471062 w 2757152"/>
              <a:gd name="connsiteY139" fmla="*/ 1429056 h 1573553"/>
              <a:gd name="connsiteX140" fmla="*/ 1440104 w 2757152"/>
              <a:gd name="connsiteY140" fmla="*/ 1443343 h 1573553"/>
              <a:gd name="connsiteX141" fmla="*/ 1413912 w 2757152"/>
              <a:gd name="connsiteY141" fmla="*/ 1457630 h 1573553"/>
              <a:gd name="connsiteX142" fmla="*/ 1397241 w 2757152"/>
              <a:gd name="connsiteY142" fmla="*/ 1450487 h 1573553"/>
              <a:gd name="connsiteX143" fmla="*/ 1351998 w 2757152"/>
              <a:gd name="connsiteY143" fmla="*/ 1388575 h 1573553"/>
              <a:gd name="connsiteX144" fmla="*/ 1306756 w 2757152"/>
              <a:gd name="connsiteY144" fmla="*/ 1355237 h 1573553"/>
              <a:gd name="connsiteX145" fmla="*/ 1328187 w 2757152"/>
              <a:gd name="connsiteY145" fmla="*/ 1338568 h 1573553"/>
              <a:gd name="connsiteX146" fmla="*/ 1349618 w 2757152"/>
              <a:gd name="connsiteY146" fmla="*/ 1298087 h 1573553"/>
              <a:gd name="connsiteX147" fmla="*/ 1335329 w 2757152"/>
              <a:gd name="connsiteY147" fmla="*/ 1286181 h 1573553"/>
              <a:gd name="connsiteX148" fmla="*/ 1297231 w 2757152"/>
              <a:gd name="connsiteY148" fmla="*/ 1288562 h 1573553"/>
              <a:gd name="connsiteX149" fmla="*/ 1221031 w 2757152"/>
              <a:gd name="connsiteY149" fmla="*/ 1245700 h 1573553"/>
              <a:gd name="connsiteX150" fmla="*/ 1178166 w 2757152"/>
              <a:gd name="connsiteY150" fmla="*/ 1226650 h 1573553"/>
              <a:gd name="connsiteX151" fmla="*/ 1168643 w 2757152"/>
              <a:gd name="connsiteY151" fmla="*/ 1226650 h 1573553"/>
              <a:gd name="connsiteX152" fmla="*/ 1156737 w 2757152"/>
              <a:gd name="connsiteY152" fmla="*/ 1162356 h 1573553"/>
              <a:gd name="connsiteX153" fmla="*/ 1168643 w 2757152"/>
              <a:gd name="connsiteY153" fmla="*/ 1098062 h 1573553"/>
              <a:gd name="connsiteX154" fmla="*/ 1137687 w 2757152"/>
              <a:gd name="connsiteY154" fmla="*/ 1064725 h 1573553"/>
              <a:gd name="connsiteX155" fmla="*/ 1085300 w 2757152"/>
              <a:gd name="connsiteY155" fmla="*/ 1040912 h 1573553"/>
              <a:gd name="connsiteX156" fmla="*/ 1111493 w 2757152"/>
              <a:gd name="connsiteY156" fmla="*/ 1017100 h 1573553"/>
              <a:gd name="connsiteX157" fmla="*/ 1156737 w 2757152"/>
              <a:gd name="connsiteY157" fmla="*/ 1021862 h 1573553"/>
              <a:gd name="connsiteX158" fmla="*/ 1151975 w 2757152"/>
              <a:gd name="connsiteY158" fmla="*/ 974237 h 1573553"/>
              <a:gd name="connsiteX159" fmla="*/ 1123400 w 2757152"/>
              <a:gd name="connsiteY159" fmla="*/ 969475 h 1573553"/>
              <a:gd name="connsiteX160" fmla="*/ 1128162 w 2757152"/>
              <a:gd name="connsiteY160" fmla="*/ 921850 h 1573553"/>
              <a:gd name="connsiteX161" fmla="*/ 1097206 w 2757152"/>
              <a:gd name="connsiteY161" fmla="*/ 907562 h 1573553"/>
              <a:gd name="connsiteX162" fmla="*/ 1099587 w 2757152"/>
              <a:gd name="connsiteY162" fmla="*/ 871843 h 1573553"/>
              <a:gd name="connsiteX163" fmla="*/ 1051962 w 2757152"/>
              <a:gd name="connsiteY163" fmla="*/ 857556 h 1573553"/>
              <a:gd name="connsiteX164" fmla="*/ 1032912 w 2757152"/>
              <a:gd name="connsiteY164" fmla="*/ 878987 h 1573553"/>
              <a:gd name="connsiteX165" fmla="*/ 1004335 w 2757152"/>
              <a:gd name="connsiteY165" fmla="*/ 881368 h 1573553"/>
              <a:gd name="connsiteX166" fmla="*/ 954331 w 2757152"/>
              <a:gd name="connsiteY166" fmla="*/ 886131 h 1573553"/>
              <a:gd name="connsiteX167" fmla="*/ 923375 w 2757152"/>
              <a:gd name="connsiteY167" fmla="*/ 907562 h 1573553"/>
              <a:gd name="connsiteX168" fmla="*/ 923375 w 2757152"/>
              <a:gd name="connsiteY168" fmla="*/ 876606 h 1573553"/>
              <a:gd name="connsiteX169" fmla="*/ 882893 w 2757152"/>
              <a:gd name="connsiteY169" fmla="*/ 871843 h 1573553"/>
              <a:gd name="connsiteX170" fmla="*/ 890035 w 2757152"/>
              <a:gd name="connsiteY170" fmla="*/ 893275 h 1573553"/>
              <a:gd name="connsiteX171" fmla="*/ 885275 w 2757152"/>
              <a:gd name="connsiteY171" fmla="*/ 912325 h 1573553"/>
              <a:gd name="connsiteX172" fmla="*/ 799550 w 2757152"/>
              <a:gd name="connsiteY172" fmla="*/ 859936 h 1573553"/>
              <a:gd name="connsiteX173" fmla="*/ 778118 w 2757152"/>
              <a:gd name="connsiteY173" fmla="*/ 826600 h 1573553"/>
              <a:gd name="connsiteX174" fmla="*/ 790025 w 2757152"/>
              <a:gd name="connsiteY174" fmla="*/ 786117 h 1573553"/>
              <a:gd name="connsiteX175" fmla="*/ 759068 w 2757152"/>
              <a:gd name="connsiteY175" fmla="*/ 781356 h 1573553"/>
              <a:gd name="connsiteX176" fmla="*/ 711443 w 2757152"/>
              <a:gd name="connsiteY176" fmla="*/ 795643 h 1573553"/>
              <a:gd name="connsiteX177" fmla="*/ 701918 w 2757152"/>
              <a:gd name="connsiteY177" fmla="*/ 809931 h 1573553"/>
              <a:gd name="connsiteX178" fmla="*/ 678106 w 2757152"/>
              <a:gd name="connsiteY178" fmla="*/ 826600 h 1573553"/>
              <a:gd name="connsiteX179" fmla="*/ 670962 w 2757152"/>
              <a:gd name="connsiteY179" fmla="*/ 843268 h 1573553"/>
              <a:gd name="connsiteX180" fmla="*/ 630481 w 2757152"/>
              <a:gd name="connsiteY180" fmla="*/ 876606 h 1573553"/>
              <a:gd name="connsiteX181" fmla="*/ 632860 w 2757152"/>
              <a:gd name="connsiteY181" fmla="*/ 898037 h 1573553"/>
              <a:gd name="connsiteX182" fmla="*/ 647150 w 2757152"/>
              <a:gd name="connsiteY182" fmla="*/ 917087 h 1573553"/>
              <a:gd name="connsiteX183" fmla="*/ 570950 w 2757152"/>
              <a:gd name="connsiteY183" fmla="*/ 902800 h 1573553"/>
              <a:gd name="connsiteX184" fmla="*/ 537612 w 2757152"/>
              <a:gd name="connsiteY184" fmla="*/ 907562 h 1573553"/>
              <a:gd name="connsiteX185" fmla="*/ 585235 w 2757152"/>
              <a:gd name="connsiteY185" fmla="*/ 938518 h 1573553"/>
              <a:gd name="connsiteX186" fmla="*/ 609050 w 2757152"/>
              <a:gd name="connsiteY186" fmla="*/ 950425 h 1573553"/>
              <a:gd name="connsiteX187" fmla="*/ 635243 w 2757152"/>
              <a:gd name="connsiteY187" fmla="*/ 1002812 h 1573553"/>
              <a:gd name="connsiteX188" fmla="*/ 568566 w 2757152"/>
              <a:gd name="connsiteY188" fmla="*/ 1019481 h 1573553"/>
              <a:gd name="connsiteX189" fmla="*/ 547137 w 2757152"/>
              <a:gd name="connsiteY189" fmla="*/ 1031387 h 1573553"/>
              <a:gd name="connsiteX190" fmla="*/ 523323 w 2757152"/>
              <a:gd name="connsiteY190" fmla="*/ 1002812 h 1573553"/>
              <a:gd name="connsiteX191" fmla="*/ 499510 w 2757152"/>
              <a:gd name="connsiteY191" fmla="*/ 971856 h 1573553"/>
              <a:gd name="connsiteX192" fmla="*/ 501891 w 2757152"/>
              <a:gd name="connsiteY192" fmla="*/ 933756 h 1573553"/>
              <a:gd name="connsiteX193" fmla="*/ 499510 w 2757152"/>
              <a:gd name="connsiteY193" fmla="*/ 914706 h 1573553"/>
              <a:gd name="connsiteX194" fmla="*/ 518560 w 2757152"/>
              <a:gd name="connsiteY194" fmla="*/ 881368 h 1573553"/>
              <a:gd name="connsiteX195" fmla="*/ 478080 w 2757152"/>
              <a:gd name="connsiteY195" fmla="*/ 890893 h 1573553"/>
              <a:gd name="connsiteX196" fmla="*/ 449504 w 2757152"/>
              <a:gd name="connsiteY196" fmla="*/ 952806 h 1573553"/>
              <a:gd name="connsiteX197" fmla="*/ 442360 w 2757152"/>
              <a:gd name="connsiteY197" fmla="*/ 976618 h 1573553"/>
              <a:gd name="connsiteX198" fmla="*/ 411404 w 2757152"/>
              <a:gd name="connsiteY198" fmla="*/ 993287 h 1573553"/>
              <a:gd name="connsiteX199" fmla="*/ 363779 w 2757152"/>
              <a:gd name="connsiteY199" fmla="*/ 990906 h 1573553"/>
              <a:gd name="connsiteX200" fmla="*/ 356635 w 2757152"/>
              <a:gd name="connsiteY200" fmla="*/ 1007575 h 1573553"/>
              <a:gd name="connsiteX201" fmla="*/ 356635 w 2757152"/>
              <a:gd name="connsiteY201" fmla="*/ 1055200 h 1573553"/>
              <a:gd name="connsiteX202" fmla="*/ 297104 w 2757152"/>
              <a:gd name="connsiteY202" fmla="*/ 1059962 h 1573553"/>
              <a:gd name="connsiteX203" fmla="*/ 235191 w 2757152"/>
              <a:gd name="connsiteY203" fmla="*/ 1093300 h 1573553"/>
              <a:gd name="connsiteX204" fmla="*/ 237573 w 2757152"/>
              <a:gd name="connsiteY204" fmla="*/ 1121875 h 1573553"/>
              <a:gd name="connsiteX205" fmla="*/ 185186 w 2757152"/>
              <a:gd name="connsiteY205" fmla="*/ 1109968 h 1573553"/>
              <a:gd name="connsiteX206" fmla="*/ 151848 w 2757152"/>
              <a:gd name="connsiteY206" fmla="*/ 1117112 h 1573553"/>
              <a:gd name="connsiteX207" fmla="*/ 106604 w 2757152"/>
              <a:gd name="connsiteY207" fmla="*/ 1098062 h 1573553"/>
              <a:gd name="connsiteX208" fmla="*/ 89936 w 2757152"/>
              <a:gd name="connsiteY208" fmla="*/ 1098062 h 1573553"/>
              <a:gd name="connsiteX209" fmla="*/ 6592 w 2757152"/>
              <a:gd name="connsiteY209" fmla="*/ 1121875 h 1573553"/>
              <a:gd name="connsiteX210" fmla="*/ 8974 w 2757152"/>
              <a:gd name="connsiteY210" fmla="*/ 1074250 h 1573553"/>
              <a:gd name="connsiteX211" fmla="*/ 9816 w 2757152"/>
              <a:gd name="connsiteY21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5023 w 2757152"/>
              <a:gd name="connsiteY110" fmla="*/ 476556 h 1573553"/>
              <a:gd name="connsiteX111" fmla="*/ 2698276 w 2757152"/>
              <a:gd name="connsiteY111" fmla="*/ 559163 h 1573553"/>
              <a:gd name="connsiteX112" fmla="*/ 2690260 w 2757152"/>
              <a:gd name="connsiteY112" fmla="*/ 583712 h 1573553"/>
              <a:gd name="connsiteX113" fmla="*/ 2683116 w 2757152"/>
              <a:gd name="connsiteY113" fmla="*/ 655150 h 1573553"/>
              <a:gd name="connsiteX114" fmla="*/ 2704548 w 2757152"/>
              <a:gd name="connsiteY114" fmla="*/ 690868 h 1573553"/>
              <a:gd name="connsiteX115" fmla="*/ 2702166 w 2757152"/>
              <a:gd name="connsiteY115" fmla="*/ 736112 h 1573553"/>
              <a:gd name="connsiteX116" fmla="*/ 2702166 w 2757152"/>
              <a:gd name="connsiteY116" fmla="*/ 790881 h 1573553"/>
              <a:gd name="connsiteX117" fmla="*/ 2661685 w 2757152"/>
              <a:gd name="connsiteY117" fmla="*/ 890893 h 1573553"/>
              <a:gd name="connsiteX118" fmla="*/ 2630731 w 2757152"/>
              <a:gd name="connsiteY118" fmla="*/ 967092 h 1573553"/>
              <a:gd name="connsiteX119" fmla="*/ 2461662 w 2757152"/>
              <a:gd name="connsiteY119" fmla="*/ 869462 h 1573553"/>
              <a:gd name="connsiteX120" fmla="*/ 2297356 w 2757152"/>
              <a:gd name="connsiteY120" fmla="*/ 926612 h 1573553"/>
              <a:gd name="connsiteX121" fmla="*/ 2275925 w 2757152"/>
              <a:gd name="connsiteY121" fmla="*/ 1062342 h 1573553"/>
              <a:gd name="connsiteX122" fmla="*/ 2042562 w 2757152"/>
              <a:gd name="connsiteY122" fmla="*/ 1148067 h 1573553"/>
              <a:gd name="connsiteX123" fmla="*/ 2021131 w 2757152"/>
              <a:gd name="connsiteY123" fmla="*/ 1238556 h 1573553"/>
              <a:gd name="connsiteX124" fmla="*/ 1954456 w 2757152"/>
              <a:gd name="connsiteY124" fmla="*/ 1309993 h 1573553"/>
              <a:gd name="connsiteX125" fmla="*/ 2013987 w 2757152"/>
              <a:gd name="connsiteY125" fmla="*/ 1350474 h 1573553"/>
              <a:gd name="connsiteX126" fmla="*/ 1921118 w 2757152"/>
              <a:gd name="connsiteY126" fmla="*/ 1450487 h 1573553"/>
              <a:gd name="connsiteX127" fmla="*/ 1899687 w 2757152"/>
              <a:gd name="connsiteY127" fmla="*/ 1533831 h 1573553"/>
              <a:gd name="connsiteX128" fmla="*/ 1808865 w 2757152"/>
              <a:gd name="connsiteY128" fmla="*/ 1573012 h 1573553"/>
              <a:gd name="connsiteX129" fmla="*/ 1728235 w 2757152"/>
              <a:gd name="connsiteY129" fmla="*/ 1557643 h 1573553"/>
              <a:gd name="connsiteX130" fmla="*/ 1702041 w 2757152"/>
              <a:gd name="connsiteY130" fmla="*/ 1571931 h 1573553"/>
              <a:gd name="connsiteX131" fmla="*/ 1647275 w 2757152"/>
              <a:gd name="connsiteY131" fmla="*/ 1543356 h 1573553"/>
              <a:gd name="connsiteX132" fmla="*/ 1606791 w 2757152"/>
              <a:gd name="connsiteY132" fmla="*/ 1507637 h 1573553"/>
              <a:gd name="connsiteX133" fmla="*/ 1563931 w 2757152"/>
              <a:gd name="connsiteY133" fmla="*/ 1479061 h 1573553"/>
              <a:gd name="connsiteX134" fmla="*/ 1592504 w 2757152"/>
              <a:gd name="connsiteY134" fmla="*/ 1455250 h 1573553"/>
              <a:gd name="connsiteX135" fmla="*/ 1580598 w 2757152"/>
              <a:gd name="connsiteY135" fmla="*/ 1438581 h 1573553"/>
              <a:gd name="connsiteX136" fmla="*/ 1518685 w 2757152"/>
              <a:gd name="connsiteY136" fmla="*/ 1426675 h 1573553"/>
              <a:gd name="connsiteX137" fmla="*/ 1499635 w 2757152"/>
              <a:gd name="connsiteY137" fmla="*/ 1402862 h 1573553"/>
              <a:gd name="connsiteX138" fmla="*/ 1461537 w 2757152"/>
              <a:gd name="connsiteY138" fmla="*/ 1379050 h 1573553"/>
              <a:gd name="connsiteX139" fmla="*/ 1456773 w 2757152"/>
              <a:gd name="connsiteY139" fmla="*/ 1390956 h 1573553"/>
              <a:gd name="connsiteX140" fmla="*/ 1471062 w 2757152"/>
              <a:gd name="connsiteY140" fmla="*/ 1429056 h 1573553"/>
              <a:gd name="connsiteX141" fmla="*/ 1440104 w 2757152"/>
              <a:gd name="connsiteY141" fmla="*/ 1443343 h 1573553"/>
              <a:gd name="connsiteX142" fmla="*/ 1413912 w 2757152"/>
              <a:gd name="connsiteY142" fmla="*/ 1457630 h 1573553"/>
              <a:gd name="connsiteX143" fmla="*/ 1397241 w 2757152"/>
              <a:gd name="connsiteY143" fmla="*/ 1450487 h 1573553"/>
              <a:gd name="connsiteX144" fmla="*/ 1351998 w 2757152"/>
              <a:gd name="connsiteY144" fmla="*/ 1388575 h 1573553"/>
              <a:gd name="connsiteX145" fmla="*/ 1306756 w 2757152"/>
              <a:gd name="connsiteY145" fmla="*/ 1355237 h 1573553"/>
              <a:gd name="connsiteX146" fmla="*/ 1328187 w 2757152"/>
              <a:gd name="connsiteY146" fmla="*/ 1338568 h 1573553"/>
              <a:gd name="connsiteX147" fmla="*/ 1349618 w 2757152"/>
              <a:gd name="connsiteY147" fmla="*/ 1298087 h 1573553"/>
              <a:gd name="connsiteX148" fmla="*/ 1335329 w 2757152"/>
              <a:gd name="connsiteY148" fmla="*/ 1286181 h 1573553"/>
              <a:gd name="connsiteX149" fmla="*/ 1297231 w 2757152"/>
              <a:gd name="connsiteY149" fmla="*/ 1288562 h 1573553"/>
              <a:gd name="connsiteX150" fmla="*/ 1221031 w 2757152"/>
              <a:gd name="connsiteY150" fmla="*/ 1245700 h 1573553"/>
              <a:gd name="connsiteX151" fmla="*/ 1178166 w 2757152"/>
              <a:gd name="connsiteY151" fmla="*/ 1226650 h 1573553"/>
              <a:gd name="connsiteX152" fmla="*/ 1168643 w 2757152"/>
              <a:gd name="connsiteY152" fmla="*/ 1226650 h 1573553"/>
              <a:gd name="connsiteX153" fmla="*/ 1156737 w 2757152"/>
              <a:gd name="connsiteY153" fmla="*/ 1162356 h 1573553"/>
              <a:gd name="connsiteX154" fmla="*/ 1168643 w 2757152"/>
              <a:gd name="connsiteY154" fmla="*/ 1098062 h 1573553"/>
              <a:gd name="connsiteX155" fmla="*/ 1137687 w 2757152"/>
              <a:gd name="connsiteY155" fmla="*/ 1064725 h 1573553"/>
              <a:gd name="connsiteX156" fmla="*/ 1085300 w 2757152"/>
              <a:gd name="connsiteY156" fmla="*/ 1040912 h 1573553"/>
              <a:gd name="connsiteX157" fmla="*/ 1111493 w 2757152"/>
              <a:gd name="connsiteY157" fmla="*/ 1017100 h 1573553"/>
              <a:gd name="connsiteX158" fmla="*/ 1156737 w 2757152"/>
              <a:gd name="connsiteY158" fmla="*/ 1021862 h 1573553"/>
              <a:gd name="connsiteX159" fmla="*/ 1151975 w 2757152"/>
              <a:gd name="connsiteY159" fmla="*/ 974237 h 1573553"/>
              <a:gd name="connsiteX160" fmla="*/ 1123400 w 2757152"/>
              <a:gd name="connsiteY160" fmla="*/ 969475 h 1573553"/>
              <a:gd name="connsiteX161" fmla="*/ 1128162 w 2757152"/>
              <a:gd name="connsiteY161" fmla="*/ 921850 h 1573553"/>
              <a:gd name="connsiteX162" fmla="*/ 1097206 w 2757152"/>
              <a:gd name="connsiteY162" fmla="*/ 907562 h 1573553"/>
              <a:gd name="connsiteX163" fmla="*/ 1099587 w 2757152"/>
              <a:gd name="connsiteY163" fmla="*/ 871843 h 1573553"/>
              <a:gd name="connsiteX164" fmla="*/ 1051962 w 2757152"/>
              <a:gd name="connsiteY164" fmla="*/ 857556 h 1573553"/>
              <a:gd name="connsiteX165" fmla="*/ 1032912 w 2757152"/>
              <a:gd name="connsiteY165" fmla="*/ 878987 h 1573553"/>
              <a:gd name="connsiteX166" fmla="*/ 1004335 w 2757152"/>
              <a:gd name="connsiteY166" fmla="*/ 881368 h 1573553"/>
              <a:gd name="connsiteX167" fmla="*/ 954331 w 2757152"/>
              <a:gd name="connsiteY167" fmla="*/ 886131 h 1573553"/>
              <a:gd name="connsiteX168" fmla="*/ 923375 w 2757152"/>
              <a:gd name="connsiteY168" fmla="*/ 907562 h 1573553"/>
              <a:gd name="connsiteX169" fmla="*/ 923375 w 2757152"/>
              <a:gd name="connsiteY169" fmla="*/ 876606 h 1573553"/>
              <a:gd name="connsiteX170" fmla="*/ 882893 w 2757152"/>
              <a:gd name="connsiteY170" fmla="*/ 871843 h 1573553"/>
              <a:gd name="connsiteX171" fmla="*/ 890035 w 2757152"/>
              <a:gd name="connsiteY171" fmla="*/ 893275 h 1573553"/>
              <a:gd name="connsiteX172" fmla="*/ 885275 w 2757152"/>
              <a:gd name="connsiteY172" fmla="*/ 912325 h 1573553"/>
              <a:gd name="connsiteX173" fmla="*/ 799550 w 2757152"/>
              <a:gd name="connsiteY173" fmla="*/ 859936 h 1573553"/>
              <a:gd name="connsiteX174" fmla="*/ 778118 w 2757152"/>
              <a:gd name="connsiteY174" fmla="*/ 826600 h 1573553"/>
              <a:gd name="connsiteX175" fmla="*/ 790025 w 2757152"/>
              <a:gd name="connsiteY175" fmla="*/ 786117 h 1573553"/>
              <a:gd name="connsiteX176" fmla="*/ 759068 w 2757152"/>
              <a:gd name="connsiteY176" fmla="*/ 781356 h 1573553"/>
              <a:gd name="connsiteX177" fmla="*/ 711443 w 2757152"/>
              <a:gd name="connsiteY177" fmla="*/ 795643 h 1573553"/>
              <a:gd name="connsiteX178" fmla="*/ 701918 w 2757152"/>
              <a:gd name="connsiteY178" fmla="*/ 809931 h 1573553"/>
              <a:gd name="connsiteX179" fmla="*/ 678106 w 2757152"/>
              <a:gd name="connsiteY179" fmla="*/ 826600 h 1573553"/>
              <a:gd name="connsiteX180" fmla="*/ 670962 w 2757152"/>
              <a:gd name="connsiteY180" fmla="*/ 843268 h 1573553"/>
              <a:gd name="connsiteX181" fmla="*/ 630481 w 2757152"/>
              <a:gd name="connsiteY181" fmla="*/ 876606 h 1573553"/>
              <a:gd name="connsiteX182" fmla="*/ 632860 w 2757152"/>
              <a:gd name="connsiteY182" fmla="*/ 898037 h 1573553"/>
              <a:gd name="connsiteX183" fmla="*/ 647150 w 2757152"/>
              <a:gd name="connsiteY183" fmla="*/ 917087 h 1573553"/>
              <a:gd name="connsiteX184" fmla="*/ 570950 w 2757152"/>
              <a:gd name="connsiteY184" fmla="*/ 902800 h 1573553"/>
              <a:gd name="connsiteX185" fmla="*/ 537612 w 2757152"/>
              <a:gd name="connsiteY185" fmla="*/ 907562 h 1573553"/>
              <a:gd name="connsiteX186" fmla="*/ 585235 w 2757152"/>
              <a:gd name="connsiteY186" fmla="*/ 938518 h 1573553"/>
              <a:gd name="connsiteX187" fmla="*/ 609050 w 2757152"/>
              <a:gd name="connsiteY187" fmla="*/ 950425 h 1573553"/>
              <a:gd name="connsiteX188" fmla="*/ 635243 w 2757152"/>
              <a:gd name="connsiteY188" fmla="*/ 1002812 h 1573553"/>
              <a:gd name="connsiteX189" fmla="*/ 568566 w 2757152"/>
              <a:gd name="connsiteY189" fmla="*/ 1019481 h 1573553"/>
              <a:gd name="connsiteX190" fmla="*/ 547137 w 2757152"/>
              <a:gd name="connsiteY190" fmla="*/ 1031387 h 1573553"/>
              <a:gd name="connsiteX191" fmla="*/ 523323 w 2757152"/>
              <a:gd name="connsiteY191" fmla="*/ 1002812 h 1573553"/>
              <a:gd name="connsiteX192" fmla="*/ 499510 w 2757152"/>
              <a:gd name="connsiteY192" fmla="*/ 971856 h 1573553"/>
              <a:gd name="connsiteX193" fmla="*/ 501891 w 2757152"/>
              <a:gd name="connsiteY193" fmla="*/ 933756 h 1573553"/>
              <a:gd name="connsiteX194" fmla="*/ 499510 w 2757152"/>
              <a:gd name="connsiteY194" fmla="*/ 914706 h 1573553"/>
              <a:gd name="connsiteX195" fmla="*/ 518560 w 2757152"/>
              <a:gd name="connsiteY195" fmla="*/ 881368 h 1573553"/>
              <a:gd name="connsiteX196" fmla="*/ 478080 w 2757152"/>
              <a:gd name="connsiteY196" fmla="*/ 890893 h 1573553"/>
              <a:gd name="connsiteX197" fmla="*/ 449504 w 2757152"/>
              <a:gd name="connsiteY197" fmla="*/ 952806 h 1573553"/>
              <a:gd name="connsiteX198" fmla="*/ 442360 w 2757152"/>
              <a:gd name="connsiteY198" fmla="*/ 976618 h 1573553"/>
              <a:gd name="connsiteX199" fmla="*/ 411404 w 2757152"/>
              <a:gd name="connsiteY199" fmla="*/ 993287 h 1573553"/>
              <a:gd name="connsiteX200" fmla="*/ 363779 w 2757152"/>
              <a:gd name="connsiteY200" fmla="*/ 990906 h 1573553"/>
              <a:gd name="connsiteX201" fmla="*/ 356635 w 2757152"/>
              <a:gd name="connsiteY201" fmla="*/ 1007575 h 1573553"/>
              <a:gd name="connsiteX202" fmla="*/ 356635 w 2757152"/>
              <a:gd name="connsiteY202" fmla="*/ 1055200 h 1573553"/>
              <a:gd name="connsiteX203" fmla="*/ 297104 w 2757152"/>
              <a:gd name="connsiteY203" fmla="*/ 1059962 h 1573553"/>
              <a:gd name="connsiteX204" fmla="*/ 235191 w 2757152"/>
              <a:gd name="connsiteY204" fmla="*/ 1093300 h 1573553"/>
              <a:gd name="connsiteX205" fmla="*/ 237573 w 2757152"/>
              <a:gd name="connsiteY205" fmla="*/ 1121875 h 1573553"/>
              <a:gd name="connsiteX206" fmla="*/ 185186 w 2757152"/>
              <a:gd name="connsiteY206" fmla="*/ 1109968 h 1573553"/>
              <a:gd name="connsiteX207" fmla="*/ 151848 w 2757152"/>
              <a:gd name="connsiteY207" fmla="*/ 1117112 h 1573553"/>
              <a:gd name="connsiteX208" fmla="*/ 106604 w 2757152"/>
              <a:gd name="connsiteY208" fmla="*/ 1098062 h 1573553"/>
              <a:gd name="connsiteX209" fmla="*/ 89936 w 2757152"/>
              <a:gd name="connsiteY209" fmla="*/ 1098062 h 1573553"/>
              <a:gd name="connsiteX210" fmla="*/ 6592 w 2757152"/>
              <a:gd name="connsiteY210" fmla="*/ 1121875 h 1573553"/>
              <a:gd name="connsiteX211" fmla="*/ 8974 w 2757152"/>
              <a:gd name="connsiteY211" fmla="*/ 1074250 h 1573553"/>
              <a:gd name="connsiteX212" fmla="*/ 9816 w 2757152"/>
              <a:gd name="connsiteY21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5023 w 2757152"/>
              <a:gd name="connsiteY110" fmla="*/ 476556 h 1573553"/>
              <a:gd name="connsiteX111" fmla="*/ 2698276 w 2757152"/>
              <a:gd name="connsiteY111" fmla="*/ 559163 h 1573553"/>
              <a:gd name="connsiteX112" fmla="*/ 2685497 w 2757152"/>
              <a:gd name="connsiteY112" fmla="*/ 590856 h 1573553"/>
              <a:gd name="connsiteX113" fmla="*/ 2683116 w 2757152"/>
              <a:gd name="connsiteY113" fmla="*/ 655150 h 1573553"/>
              <a:gd name="connsiteX114" fmla="*/ 2704548 w 2757152"/>
              <a:gd name="connsiteY114" fmla="*/ 690868 h 1573553"/>
              <a:gd name="connsiteX115" fmla="*/ 2702166 w 2757152"/>
              <a:gd name="connsiteY115" fmla="*/ 736112 h 1573553"/>
              <a:gd name="connsiteX116" fmla="*/ 2702166 w 2757152"/>
              <a:gd name="connsiteY116" fmla="*/ 790881 h 1573553"/>
              <a:gd name="connsiteX117" fmla="*/ 2661685 w 2757152"/>
              <a:gd name="connsiteY117" fmla="*/ 890893 h 1573553"/>
              <a:gd name="connsiteX118" fmla="*/ 2630731 w 2757152"/>
              <a:gd name="connsiteY118" fmla="*/ 967092 h 1573553"/>
              <a:gd name="connsiteX119" fmla="*/ 2461662 w 2757152"/>
              <a:gd name="connsiteY119" fmla="*/ 869462 h 1573553"/>
              <a:gd name="connsiteX120" fmla="*/ 2297356 w 2757152"/>
              <a:gd name="connsiteY120" fmla="*/ 926612 h 1573553"/>
              <a:gd name="connsiteX121" fmla="*/ 2275925 w 2757152"/>
              <a:gd name="connsiteY121" fmla="*/ 1062342 h 1573553"/>
              <a:gd name="connsiteX122" fmla="*/ 2042562 w 2757152"/>
              <a:gd name="connsiteY122" fmla="*/ 1148067 h 1573553"/>
              <a:gd name="connsiteX123" fmla="*/ 2021131 w 2757152"/>
              <a:gd name="connsiteY123" fmla="*/ 1238556 h 1573553"/>
              <a:gd name="connsiteX124" fmla="*/ 1954456 w 2757152"/>
              <a:gd name="connsiteY124" fmla="*/ 1309993 h 1573553"/>
              <a:gd name="connsiteX125" fmla="*/ 2013987 w 2757152"/>
              <a:gd name="connsiteY125" fmla="*/ 1350474 h 1573553"/>
              <a:gd name="connsiteX126" fmla="*/ 1921118 w 2757152"/>
              <a:gd name="connsiteY126" fmla="*/ 1450487 h 1573553"/>
              <a:gd name="connsiteX127" fmla="*/ 1899687 w 2757152"/>
              <a:gd name="connsiteY127" fmla="*/ 1533831 h 1573553"/>
              <a:gd name="connsiteX128" fmla="*/ 1808865 w 2757152"/>
              <a:gd name="connsiteY128" fmla="*/ 1573012 h 1573553"/>
              <a:gd name="connsiteX129" fmla="*/ 1728235 w 2757152"/>
              <a:gd name="connsiteY129" fmla="*/ 1557643 h 1573553"/>
              <a:gd name="connsiteX130" fmla="*/ 1702041 w 2757152"/>
              <a:gd name="connsiteY130" fmla="*/ 1571931 h 1573553"/>
              <a:gd name="connsiteX131" fmla="*/ 1647275 w 2757152"/>
              <a:gd name="connsiteY131" fmla="*/ 1543356 h 1573553"/>
              <a:gd name="connsiteX132" fmla="*/ 1606791 w 2757152"/>
              <a:gd name="connsiteY132" fmla="*/ 1507637 h 1573553"/>
              <a:gd name="connsiteX133" fmla="*/ 1563931 w 2757152"/>
              <a:gd name="connsiteY133" fmla="*/ 1479061 h 1573553"/>
              <a:gd name="connsiteX134" fmla="*/ 1592504 w 2757152"/>
              <a:gd name="connsiteY134" fmla="*/ 1455250 h 1573553"/>
              <a:gd name="connsiteX135" fmla="*/ 1580598 w 2757152"/>
              <a:gd name="connsiteY135" fmla="*/ 1438581 h 1573553"/>
              <a:gd name="connsiteX136" fmla="*/ 1518685 w 2757152"/>
              <a:gd name="connsiteY136" fmla="*/ 1426675 h 1573553"/>
              <a:gd name="connsiteX137" fmla="*/ 1499635 w 2757152"/>
              <a:gd name="connsiteY137" fmla="*/ 1402862 h 1573553"/>
              <a:gd name="connsiteX138" fmla="*/ 1461537 w 2757152"/>
              <a:gd name="connsiteY138" fmla="*/ 1379050 h 1573553"/>
              <a:gd name="connsiteX139" fmla="*/ 1456773 w 2757152"/>
              <a:gd name="connsiteY139" fmla="*/ 1390956 h 1573553"/>
              <a:gd name="connsiteX140" fmla="*/ 1471062 w 2757152"/>
              <a:gd name="connsiteY140" fmla="*/ 1429056 h 1573553"/>
              <a:gd name="connsiteX141" fmla="*/ 1440104 w 2757152"/>
              <a:gd name="connsiteY141" fmla="*/ 1443343 h 1573553"/>
              <a:gd name="connsiteX142" fmla="*/ 1413912 w 2757152"/>
              <a:gd name="connsiteY142" fmla="*/ 1457630 h 1573553"/>
              <a:gd name="connsiteX143" fmla="*/ 1397241 w 2757152"/>
              <a:gd name="connsiteY143" fmla="*/ 1450487 h 1573553"/>
              <a:gd name="connsiteX144" fmla="*/ 1351998 w 2757152"/>
              <a:gd name="connsiteY144" fmla="*/ 1388575 h 1573553"/>
              <a:gd name="connsiteX145" fmla="*/ 1306756 w 2757152"/>
              <a:gd name="connsiteY145" fmla="*/ 1355237 h 1573553"/>
              <a:gd name="connsiteX146" fmla="*/ 1328187 w 2757152"/>
              <a:gd name="connsiteY146" fmla="*/ 1338568 h 1573553"/>
              <a:gd name="connsiteX147" fmla="*/ 1349618 w 2757152"/>
              <a:gd name="connsiteY147" fmla="*/ 1298087 h 1573553"/>
              <a:gd name="connsiteX148" fmla="*/ 1335329 w 2757152"/>
              <a:gd name="connsiteY148" fmla="*/ 1286181 h 1573553"/>
              <a:gd name="connsiteX149" fmla="*/ 1297231 w 2757152"/>
              <a:gd name="connsiteY149" fmla="*/ 1288562 h 1573553"/>
              <a:gd name="connsiteX150" fmla="*/ 1221031 w 2757152"/>
              <a:gd name="connsiteY150" fmla="*/ 1245700 h 1573553"/>
              <a:gd name="connsiteX151" fmla="*/ 1178166 w 2757152"/>
              <a:gd name="connsiteY151" fmla="*/ 1226650 h 1573553"/>
              <a:gd name="connsiteX152" fmla="*/ 1168643 w 2757152"/>
              <a:gd name="connsiteY152" fmla="*/ 1226650 h 1573553"/>
              <a:gd name="connsiteX153" fmla="*/ 1156737 w 2757152"/>
              <a:gd name="connsiteY153" fmla="*/ 1162356 h 1573553"/>
              <a:gd name="connsiteX154" fmla="*/ 1168643 w 2757152"/>
              <a:gd name="connsiteY154" fmla="*/ 1098062 h 1573553"/>
              <a:gd name="connsiteX155" fmla="*/ 1137687 w 2757152"/>
              <a:gd name="connsiteY155" fmla="*/ 1064725 h 1573553"/>
              <a:gd name="connsiteX156" fmla="*/ 1085300 w 2757152"/>
              <a:gd name="connsiteY156" fmla="*/ 1040912 h 1573553"/>
              <a:gd name="connsiteX157" fmla="*/ 1111493 w 2757152"/>
              <a:gd name="connsiteY157" fmla="*/ 1017100 h 1573553"/>
              <a:gd name="connsiteX158" fmla="*/ 1156737 w 2757152"/>
              <a:gd name="connsiteY158" fmla="*/ 1021862 h 1573553"/>
              <a:gd name="connsiteX159" fmla="*/ 1151975 w 2757152"/>
              <a:gd name="connsiteY159" fmla="*/ 974237 h 1573553"/>
              <a:gd name="connsiteX160" fmla="*/ 1123400 w 2757152"/>
              <a:gd name="connsiteY160" fmla="*/ 969475 h 1573553"/>
              <a:gd name="connsiteX161" fmla="*/ 1128162 w 2757152"/>
              <a:gd name="connsiteY161" fmla="*/ 921850 h 1573553"/>
              <a:gd name="connsiteX162" fmla="*/ 1097206 w 2757152"/>
              <a:gd name="connsiteY162" fmla="*/ 907562 h 1573553"/>
              <a:gd name="connsiteX163" fmla="*/ 1099587 w 2757152"/>
              <a:gd name="connsiteY163" fmla="*/ 871843 h 1573553"/>
              <a:gd name="connsiteX164" fmla="*/ 1051962 w 2757152"/>
              <a:gd name="connsiteY164" fmla="*/ 857556 h 1573553"/>
              <a:gd name="connsiteX165" fmla="*/ 1032912 w 2757152"/>
              <a:gd name="connsiteY165" fmla="*/ 878987 h 1573553"/>
              <a:gd name="connsiteX166" fmla="*/ 1004335 w 2757152"/>
              <a:gd name="connsiteY166" fmla="*/ 881368 h 1573553"/>
              <a:gd name="connsiteX167" fmla="*/ 954331 w 2757152"/>
              <a:gd name="connsiteY167" fmla="*/ 886131 h 1573553"/>
              <a:gd name="connsiteX168" fmla="*/ 923375 w 2757152"/>
              <a:gd name="connsiteY168" fmla="*/ 907562 h 1573553"/>
              <a:gd name="connsiteX169" fmla="*/ 923375 w 2757152"/>
              <a:gd name="connsiteY169" fmla="*/ 876606 h 1573553"/>
              <a:gd name="connsiteX170" fmla="*/ 882893 w 2757152"/>
              <a:gd name="connsiteY170" fmla="*/ 871843 h 1573553"/>
              <a:gd name="connsiteX171" fmla="*/ 890035 w 2757152"/>
              <a:gd name="connsiteY171" fmla="*/ 893275 h 1573553"/>
              <a:gd name="connsiteX172" fmla="*/ 885275 w 2757152"/>
              <a:gd name="connsiteY172" fmla="*/ 912325 h 1573553"/>
              <a:gd name="connsiteX173" fmla="*/ 799550 w 2757152"/>
              <a:gd name="connsiteY173" fmla="*/ 859936 h 1573553"/>
              <a:gd name="connsiteX174" fmla="*/ 778118 w 2757152"/>
              <a:gd name="connsiteY174" fmla="*/ 826600 h 1573553"/>
              <a:gd name="connsiteX175" fmla="*/ 790025 w 2757152"/>
              <a:gd name="connsiteY175" fmla="*/ 786117 h 1573553"/>
              <a:gd name="connsiteX176" fmla="*/ 759068 w 2757152"/>
              <a:gd name="connsiteY176" fmla="*/ 781356 h 1573553"/>
              <a:gd name="connsiteX177" fmla="*/ 711443 w 2757152"/>
              <a:gd name="connsiteY177" fmla="*/ 795643 h 1573553"/>
              <a:gd name="connsiteX178" fmla="*/ 701918 w 2757152"/>
              <a:gd name="connsiteY178" fmla="*/ 809931 h 1573553"/>
              <a:gd name="connsiteX179" fmla="*/ 678106 w 2757152"/>
              <a:gd name="connsiteY179" fmla="*/ 826600 h 1573553"/>
              <a:gd name="connsiteX180" fmla="*/ 670962 w 2757152"/>
              <a:gd name="connsiteY180" fmla="*/ 843268 h 1573553"/>
              <a:gd name="connsiteX181" fmla="*/ 630481 w 2757152"/>
              <a:gd name="connsiteY181" fmla="*/ 876606 h 1573553"/>
              <a:gd name="connsiteX182" fmla="*/ 632860 w 2757152"/>
              <a:gd name="connsiteY182" fmla="*/ 898037 h 1573553"/>
              <a:gd name="connsiteX183" fmla="*/ 647150 w 2757152"/>
              <a:gd name="connsiteY183" fmla="*/ 917087 h 1573553"/>
              <a:gd name="connsiteX184" fmla="*/ 570950 w 2757152"/>
              <a:gd name="connsiteY184" fmla="*/ 902800 h 1573553"/>
              <a:gd name="connsiteX185" fmla="*/ 537612 w 2757152"/>
              <a:gd name="connsiteY185" fmla="*/ 907562 h 1573553"/>
              <a:gd name="connsiteX186" fmla="*/ 585235 w 2757152"/>
              <a:gd name="connsiteY186" fmla="*/ 938518 h 1573553"/>
              <a:gd name="connsiteX187" fmla="*/ 609050 w 2757152"/>
              <a:gd name="connsiteY187" fmla="*/ 950425 h 1573553"/>
              <a:gd name="connsiteX188" fmla="*/ 635243 w 2757152"/>
              <a:gd name="connsiteY188" fmla="*/ 1002812 h 1573553"/>
              <a:gd name="connsiteX189" fmla="*/ 568566 w 2757152"/>
              <a:gd name="connsiteY189" fmla="*/ 1019481 h 1573553"/>
              <a:gd name="connsiteX190" fmla="*/ 547137 w 2757152"/>
              <a:gd name="connsiteY190" fmla="*/ 1031387 h 1573553"/>
              <a:gd name="connsiteX191" fmla="*/ 523323 w 2757152"/>
              <a:gd name="connsiteY191" fmla="*/ 1002812 h 1573553"/>
              <a:gd name="connsiteX192" fmla="*/ 499510 w 2757152"/>
              <a:gd name="connsiteY192" fmla="*/ 971856 h 1573553"/>
              <a:gd name="connsiteX193" fmla="*/ 501891 w 2757152"/>
              <a:gd name="connsiteY193" fmla="*/ 933756 h 1573553"/>
              <a:gd name="connsiteX194" fmla="*/ 499510 w 2757152"/>
              <a:gd name="connsiteY194" fmla="*/ 914706 h 1573553"/>
              <a:gd name="connsiteX195" fmla="*/ 518560 w 2757152"/>
              <a:gd name="connsiteY195" fmla="*/ 881368 h 1573553"/>
              <a:gd name="connsiteX196" fmla="*/ 478080 w 2757152"/>
              <a:gd name="connsiteY196" fmla="*/ 890893 h 1573553"/>
              <a:gd name="connsiteX197" fmla="*/ 449504 w 2757152"/>
              <a:gd name="connsiteY197" fmla="*/ 952806 h 1573553"/>
              <a:gd name="connsiteX198" fmla="*/ 442360 w 2757152"/>
              <a:gd name="connsiteY198" fmla="*/ 976618 h 1573553"/>
              <a:gd name="connsiteX199" fmla="*/ 411404 w 2757152"/>
              <a:gd name="connsiteY199" fmla="*/ 993287 h 1573553"/>
              <a:gd name="connsiteX200" fmla="*/ 363779 w 2757152"/>
              <a:gd name="connsiteY200" fmla="*/ 990906 h 1573553"/>
              <a:gd name="connsiteX201" fmla="*/ 356635 w 2757152"/>
              <a:gd name="connsiteY201" fmla="*/ 1007575 h 1573553"/>
              <a:gd name="connsiteX202" fmla="*/ 356635 w 2757152"/>
              <a:gd name="connsiteY202" fmla="*/ 1055200 h 1573553"/>
              <a:gd name="connsiteX203" fmla="*/ 297104 w 2757152"/>
              <a:gd name="connsiteY203" fmla="*/ 1059962 h 1573553"/>
              <a:gd name="connsiteX204" fmla="*/ 235191 w 2757152"/>
              <a:gd name="connsiteY204" fmla="*/ 1093300 h 1573553"/>
              <a:gd name="connsiteX205" fmla="*/ 237573 w 2757152"/>
              <a:gd name="connsiteY205" fmla="*/ 1121875 h 1573553"/>
              <a:gd name="connsiteX206" fmla="*/ 185186 w 2757152"/>
              <a:gd name="connsiteY206" fmla="*/ 1109968 h 1573553"/>
              <a:gd name="connsiteX207" fmla="*/ 151848 w 2757152"/>
              <a:gd name="connsiteY207" fmla="*/ 1117112 h 1573553"/>
              <a:gd name="connsiteX208" fmla="*/ 106604 w 2757152"/>
              <a:gd name="connsiteY208" fmla="*/ 1098062 h 1573553"/>
              <a:gd name="connsiteX209" fmla="*/ 89936 w 2757152"/>
              <a:gd name="connsiteY209" fmla="*/ 1098062 h 1573553"/>
              <a:gd name="connsiteX210" fmla="*/ 6592 w 2757152"/>
              <a:gd name="connsiteY210" fmla="*/ 1121875 h 1573553"/>
              <a:gd name="connsiteX211" fmla="*/ 8974 w 2757152"/>
              <a:gd name="connsiteY211" fmla="*/ 1074250 h 1573553"/>
              <a:gd name="connsiteX212" fmla="*/ 9816 w 2757152"/>
              <a:gd name="connsiteY21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702166 w 2757152"/>
              <a:gd name="connsiteY116" fmla="*/ 736112 h 1573553"/>
              <a:gd name="connsiteX117" fmla="*/ 2702166 w 2757152"/>
              <a:gd name="connsiteY117" fmla="*/ 790881 h 1573553"/>
              <a:gd name="connsiteX118" fmla="*/ 2661685 w 2757152"/>
              <a:gd name="connsiteY118" fmla="*/ 890893 h 1573553"/>
              <a:gd name="connsiteX119" fmla="*/ 2630731 w 2757152"/>
              <a:gd name="connsiteY119" fmla="*/ 967092 h 1573553"/>
              <a:gd name="connsiteX120" fmla="*/ 2461662 w 2757152"/>
              <a:gd name="connsiteY120" fmla="*/ 869462 h 1573553"/>
              <a:gd name="connsiteX121" fmla="*/ 2297356 w 2757152"/>
              <a:gd name="connsiteY121" fmla="*/ 926612 h 1573553"/>
              <a:gd name="connsiteX122" fmla="*/ 2275925 w 2757152"/>
              <a:gd name="connsiteY122" fmla="*/ 1062342 h 1573553"/>
              <a:gd name="connsiteX123" fmla="*/ 2042562 w 2757152"/>
              <a:gd name="connsiteY123" fmla="*/ 1148067 h 1573553"/>
              <a:gd name="connsiteX124" fmla="*/ 2021131 w 2757152"/>
              <a:gd name="connsiteY124" fmla="*/ 1238556 h 1573553"/>
              <a:gd name="connsiteX125" fmla="*/ 1954456 w 2757152"/>
              <a:gd name="connsiteY125" fmla="*/ 1309993 h 1573553"/>
              <a:gd name="connsiteX126" fmla="*/ 2013987 w 2757152"/>
              <a:gd name="connsiteY126" fmla="*/ 1350474 h 1573553"/>
              <a:gd name="connsiteX127" fmla="*/ 1921118 w 2757152"/>
              <a:gd name="connsiteY127" fmla="*/ 1450487 h 1573553"/>
              <a:gd name="connsiteX128" fmla="*/ 1899687 w 2757152"/>
              <a:gd name="connsiteY128" fmla="*/ 1533831 h 1573553"/>
              <a:gd name="connsiteX129" fmla="*/ 1808865 w 2757152"/>
              <a:gd name="connsiteY129" fmla="*/ 1573012 h 1573553"/>
              <a:gd name="connsiteX130" fmla="*/ 1728235 w 2757152"/>
              <a:gd name="connsiteY130" fmla="*/ 1557643 h 1573553"/>
              <a:gd name="connsiteX131" fmla="*/ 1702041 w 2757152"/>
              <a:gd name="connsiteY131" fmla="*/ 1571931 h 1573553"/>
              <a:gd name="connsiteX132" fmla="*/ 1647275 w 2757152"/>
              <a:gd name="connsiteY132" fmla="*/ 1543356 h 1573553"/>
              <a:gd name="connsiteX133" fmla="*/ 1606791 w 2757152"/>
              <a:gd name="connsiteY133" fmla="*/ 1507637 h 1573553"/>
              <a:gd name="connsiteX134" fmla="*/ 1563931 w 2757152"/>
              <a:gd name="connsiteY134" fmla="*/ 1479061 h 1573553"/>
              <a:gd name="connsiteX135" fmla="*/ 1592504 w 2757152"/>
              <a:gd name="connsiteY135" fmla="*/ 1455250 h 1573553"/>
              <a:gd name="connsiteX136" fmla="*/ 1580598 w 2757152"/>
              <a:gd name="connsiteY136" fmla="*/ 1438581 h 1573553"/>
              <a:gd name="connsiteX137" fmla="*/ 1518685 w 2757152"/>
              <a:gd name="connsiteY137" fmla="*/ 1426675 h 1573553"/>
              <a:gd name="connsiteX138" fmla="*/ 1499635 w 2757152"/>
              <a:gd name="connsiteY138" fmla="*/ 1402862 h 1573553"/>
              <a:gd name="connsiteX139" fmla="*/ 1461537 w 2757152"/>
              <a:gd name="connsiteY139" fmla="*/ 1379050 h 1573553"/>
              <a:gd name="connsiteX140" fmla="*/ 1456773 w 2757152"/>
              <a:gd name="connsiteY140" fmla="*/ 1390956 h 1573553"/>
              <a:gd name="connsiteX141" fmla="*/ 1471062 w 2757152"/>
              <a:gd name="connsiteY141" fmla="*/ 1429056 h 1573553"/>
              <a:gd name="connsiteX142" fmla="*/ 1440104 w 2757152"/>
              <a:gd name="connsiteY142" fmla="*/ 1443343 h 1573553"/>
              <a:gd name="connsiteX143" fmla="*/ 1413912 w 2757152"/>
              <a:gd name="connsiteY143" fmla="*/ 1457630 h 1573553"/>
              <a:gd name="connsiteX144" fmla="*/ 1397241 w 2757152"/>
              <a:gd name="connsiteY144" fmla="*/ 1450487 h 1573553"/>
              <a:gd name="connsiteX145" fmla="*/ 1351998 w 2757152"/>
              <a:gd name="connsiteY145" fmla="*/ 1388575 h 1573553"/>
              <a:gd name="connsiteX146" fmla="*/ 1306756 w 2757152"/>
              <a:gd name="connsiteY146" fmla="*/ 1355237 h 1573553"/>
              <a:gd name="connsiteX147" fmla="*/ 1328187 w 2757152"/>
              <a:gd name="connsiteY147" fmla="*/ 1338568 h 1573553"/>
              <a:gd name="connsiteX148" fmla="*/ 1349618 w 2757152"/>
              <a:gd name="connsiteY148" fmla="*/ 1298087 h 1573553"/>
              <a:gd name="connsiteX149" fmla="*/ 1335329 w 2757152"/>
              <a:gd name="connsiteY149" fmla="*/ 1286181 h 1573553"/>
              <a:gd name="connsiteX150" fmla="*/ 1297231 w 2757152"/>
              <a:gd name="connsiteY150" fmla="*/ 1288562 h 1573553"/>
              <a:gd name="connsiteX151" fmla="*/ 1221031 w 2757152"/>
              <a:gd name="connsiteY151" fmla="*/ 1245700 h 1573553"/>
              <a:gd name="connsiteX152" fmla="*/ 1178166 w 2757152"/>
              <a:gd name="connsiteY152" fmla="*/ 1226650 h 1573553"/>
              <a:gd name="connsiteX153" fmla="*/ 1168643 w 2757152"/>
              <a:gd name="connsiteY153" fmla="*/ 1226650 h 1573553"/>
              <a:gd name="connsiteX154" fmla="*/ 1156737 w 2757152"/>
              <a:gd name="connsiteY154" fmla="*/ 1162356 h 1573553"/>
              <a:gd name="connsiteX155" fmla="*/ 1168643 w 2757152"/>
              <a:gd name="connsiteY155" fmla="*/ 1098062 h 1573553"/>
              <a:gd name="connsiteX156" fmla="*/ 1137687 w 2757152"/>
              <a:gd name="connsiteY156" fmla="*/ 1064725 h 1573553"/>
              <a:gd name="connsiteX157" fmla="*/ 1085300 w 2757152"/>
              <a:gd name="connsiteY157" fmla="*/ 1040912 h 1573553"/>
              <a:gd name="connsiteX158" fmla="*/ 1111493 w 2757152"/>
              <a:gd name="connsiteY158" fmla="*/ 1017100 h 1573553"/>
              <a:gd name="connsiteX159" fmla="*/ 1156737 w 2757152"/>
              <a:gd name="connsiteY159" fmla="*/ 1021862 h 1573553"/>
              <a:gd name="connsiteX160" fmla="*/ 1151975 w 2757152"/>
              <a:gd name="connsiteY160" fmla="*/ 974237 h 1573553"/>
              <a:gd name="connsiteX161" fmla="*/ 1123400 w 2757152"/>
              <a:gd name="connsiteY161" fmla="*/ 969475 h 1573553"/>
              <a:gd name="connsiteX162" fmla="*/ 1128162 w 2757152"/>
              <a:gd name="connsiteY162" fmla="*/ 921850 h 1573553"/>
              <a:gd name="connsiteX163" fmla="*/ 1097206 w 2757152"/>
              <a:gd name="connsiteY163" fmla="*/ 907562 h 1573553"/>
              <a:gd name="connsiteX164" fmla="*/ 1099587 w 2757152"/>
              <a:gd name="connsiteY164" fmla="*/ 871843 h 1573553"/>
              <a:gd name="connsiteX165" fmla="*/ 1051962 w 2757152"/>
              <a:gd name="connsiteY165" fmla="*/ 857556 h 1573553"/>
              <a:gd name="connsiteX166" fmla="*/ 1032912 w 2757152"/>
              <a:gd name="connsiteY166" fmla="*/ 878987 h 1573553"/>
              <a:gd name="connsiteX167" fmla="*/ 1004335 w 2757152"/>
              <a:gd name="connsiteY167" fmla="*/ 881368 h 1573553"/>
              <a:gd name="connsiteX168" fmla="*/ 954331 w 2757152"/>
              <a:gd name="connsiteY168" fmla="*/ 886131 h 1573553"/>
              <a:gd name="connsiteX169" fmla="*/ 923375 w 2757152"/>
              <a:gd name="connsiteY169" fmla="*/ 907562 h 1573553"/>
              <a:gd name="connsiteX170" fmla="*/ 923375 w 2757152"/>
              <a:gd name="connsiteY170" fmla="*/ 876606 h 1573553"/>
              <a:gd name="connsiteX171" fmla="*/ 882893 w 2757152"/>
              <a:gd name="connsiteY171" fmla="*/ 871843 h 1573553"/>
              <a:gd name="connsiteX172" fmla="*/ 890035 w 2757152"/>
              <a:gd name="connsiteY172" fmla="*/ 893275 h 1573553"/>
              <a:gd name="connsiteX173" fmla="*/ 885275 w 2757152"/>
              <a:gd name="connsiteY173" fmla="*/ 912325 h 1573553"/>
              <a:gd name="connsiteX174" fmla="*/ 799550 w 2757152"/>
              <a:gd name="connsiteY174" fmla="*/ 859936 h 1573553"/>
              <a:gd name="connsiteX175" fmla="*/ 778118 w 2757152"/>
              <a:gd name="connsiteY175" fmla="*/ 826600 h 1573553"/>
              <a:gd name="connsiteX176" fmla="*/ 790025 w 2757152"/>
              <a:gd name="connsiteY176" fmla="*/ 786117 h 1573553"/>
              <a:gd name="connsiteX177" fmla="*/ 759068 w 2757152"/>
              <a:gd name="connsiteY177" fmla="*/ 781356 h 1573553"/>
              <a:gd name="connsiteX178" fmla="*/ 711443 w 2757152"/>
              <a:gd name="connsiteY178" fmla="*/ 795643 h 1573553"/>
              <a:gd name="connsiteX179" fmla="*/ 701918 w 2757152"/>
              <a:gd name="connsiteY179" fmla="*/ 809931 h 1573553"/>
              <a:gd name="connsiteX180" fmla="*/ 678106 w 2757152"/>
              <a:gd name="connsiteY180" fmla="*/ 826600 h 1573553"/>
              <a:gd name="connsiteX181" fmla="*/ 670962 w 2757152"/>
              <a:gd name="connsiteY181" fmla="*/ 843268 h 1573553"/>
              <a:gd name="connsiteX182" fmla="*/ 630481 w 2757152"/>
              <a:gd name="connsiteY182" fmla="*/ 876606 h 1573553"/>
              <a:gd name="connsiteX183" fmla="*/ 632860 w 2757152"/>
              <a:gd name="connsiteY183" fmla="*/ 898037 h 1573553"/>
              <a:gd name="connsiteX184" fmla="*/ 647150 w 2757152"/>
              <a:gd name="connsiteY184" fmla="*/ 917087 h 1573553"/>
              <a:gd name="connsiteX185" fmla="*/ 570950 w 2757152"/>
              <a:gd name="connsiteY185" fmla="*/ 902800 h 1573553"/>
              <a:gd name="connsiteX186" fmla="*/ 537612 w 2757152"/>
              <a:gd name="connsiteY186" fmla="*/ 907562 h 1573553"/>
              <a:gd name="connsiteX187" fmla="*/ 585235 w 2757152"/>
              <a:gd name="connsiteY187" fmla="*/ 938518 h 1573553"/>
              <a:gd name="connsiteX188" fmla="*/ 609050 w 2757152"/>
              <a:gd name="connsiteY188" fmla="*/ 950425 h 1573553"/>
              <a:gd name="connsiteX189" fmla="*/ 635243 w 2757152"/>
              <a:gd name="connsiteY189" fmla="*/ 1002812 h 1573553"/>
              <a:gd name="connsiteX190" fmla="*/ 568566 w 2757152"/>
              <a:gd name="connsiteY190" fmla="*/ 1019481 h 1573553"/>
              <a:gd name="connsiteX191" fmla="*/ 547137 w 2757152"/>
              <a:gd name="connsiteY191" fmla="*/ 1031387 h 1573553"/>
              <a:gd name="connsiteX192" fmla="*/ 523323 w 2757152"/>
              <a:gd name="connsiteY192" fmla="*/ 1002812 h 1573553"/>
              <a:gd name="connsiteX193" fmla="*/ 499510 w 2757152"/>
              <a:gd name="connsiteY193" fmla="*/ 971856 h 1573553"/>
              <a:gd name="connsiteX194" fmla="*/ 501891 w 2757152"/>
              <a:gd name="connsiteY194" fmla="*/ 933756 h 1573553"/>
              <a:gd name="connsiteX195" fmla="*/ 499510 w 2757152"/>
              <a:gd name="connsiteY195" fmla="*/ 914706 h 1573553"/>
              <a:gd name="connsiteX196" fmla="*/ 518560 w 2757152"/>
              <a:gd name="connsiteY196" fmla="*/ 881368 h 1573553"/>
              <a:gd name="connsiteX197" fmla="*/ 478080 w 2757152"/>
              <a:gd name="connsiteY197" fmla="*/ 890893 h 1573553"/>
              <a:gd name="connsiteX198" fmla="*/ 449504 w 2757152"/>
              <a:gd name="connsiteY198" fmla="*/ 952806 h 1573553"/>
              <a:gd name="connsiteX199" fmla="*/ 442360 w 2757152"/>
              <a:gd name="connsiteY199" fmla="*/ 976618 h 1573553"/>
              <a:gd name="connsiteX200" fmla="*/ 411404 w 2757152"/>
              <a:gd name="connsiteY200" fmla="*/ 993287 h 1573553"/>
              <a:gd name="connsiteX201" fmla="*/ 363779 w 2757152"/>
              <a:gd name="connsiteY201" fmla="*/ 990906 h 1573553"/>
              <a:gd name="connsiteX202" fmla="*/ 356635 w 2757152"/>
              <a:gd name="connsiteY202" fmla="*/ 1007575 h 1573553"/>
              <a:gd name="connsiteX203" fmla="*/ 356635 w 2757152"/>
              <a:gd name="connsiteY203" fmla="*/ 1055200 h 1573553"/>
              <a:gd name="connsiteX204" fmla="*/ 297104 w 2757152"/>
              <a:gd name="connsiteY204" fmla="*/ 1059962 h 1573553"/>
              <a:gd name="connsiteX205" fmla="*/ 235191 w 2757152"/>
              <a:gd name="connsiteY205" fmla="*/ 1093300 h 1573553"/>
              <a:gd name="connsiteX206" fmla="*/ 237573 w 2757152"/>
              <a:gd name="connsiteY206" fmla="*/ 1121875 h 1573553"/>
              <a:gd name="connsiteX207" fmla="*/ 185186 w 2757152"/>
              <a:gd name="connsiteY207" fmla="*/ 1109968 h 1573553"/>
              <a:gd name="connsiteX208" fmla="*/ 151848 w 2757152"/>
              <a:gd name="connsiteY208" fmla="*/ 1117112 h 1573553"/>
              <a:gd name="connsiteX209" fmla="*/ 106604 w 2757152"/>
              <a:gd name="connsiteY209" fmla="*/ 1098062 h 1573553"/>
              <a:gd name="connsiteX210" fmla="*/ 89936 w 2757152"/>
              <a:gd name="connsiteY210" fmla="*/ 1098062 h 1573553"/>
              <a:gd name="connsiteX211" fmla="*/ 6592 w 2757152"/>
              <a:gd name="connsiteY211" fmla="*/ 1121875 h 1573553"/>
              <a:gd name="connsiteX212" fmla="*/ 8974 w 2757152"/>
              <a:gd name="connsiteY212" fmla="*/ 1074250 h 1573553"/>
              <a:gd name="connsiteX213" fmla="*/ 9816 w 2757152"/>
              <a:gd name="connsiteY21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61685 w 2757152"/>
              <a:gd name="connsiteY118" fmla="*/ 890893 h 1573553"/>
              <a:gd name="connsiteX119" fmla="*/ 2630731 w 2757152"/>
              <a:gd name="connsiteY119" fmla="*/ 967092 h 1573553"/>
              <a:gd name="connsiteX120" fmla="*/ 2461662 w 2757152"/>
              <a:gd name="connsiteY120" fmla="*/ 869462 h 1573553"/>
              <a:gd name="connsiteX121" fmla="*/ 2297356 w 2757152"/>
              <a:gd name="connsiteY121" fmla="*/ 926612 h 1573553"/>
              <a:gd name="connsiteX122" fmla="*/ 2275925 w 2757152"/>
              <a:gd name="connsiteY122" fmla="*/ 1062342 h 1573553"/>
              <a:gd name="connsiteX123" fmla="*/ 2042562 w 2757152"/>
              <a:gd name="connsiteY123" fmla="*/ 1148067 h 1573553"/>
              <a:gd name="connsiteX124" fmla="*/ 2021131 w 2757152"/>
              <a:gd name="connsiteY124" fmla="*/ 1238556 h 1573553"/>
              <a:gd name="connsiteX125" fmla="*/ 1954456 w 2757152"/>
              <a:gd name="connsiteY125" fmla="*/ 1309993 h 1573553"/>
              <a:gd name="connsiteX126" fmla="*/ 2013987 w 2757152"/>
              <a:gd name="connsiteY126" fmla="*/ 1350474 h 1573553"/>
              <a:gd name="connsiteX127" fmla="*/ 1921118 w 2757152"/>
              <a:gd name="connsiteY127" fmla="*/ 1450487 h 1573553"/>
              <a:gd name="connsiteX128" fmla="*/ 1899687 w 2757152"/>
              <a:gd name="connsiteY128" fmla="*/ 1533831 h 1573553"/>
              <a:gd name="connsiteX129" fmla="*/ 1808865 w 2757152"/>
              <a:gd name="connsiteY129" fmla="*/ 1573012 h 1573553"/>
              <a:gd name="connsiteX130" fmla="*/ 1728235 w 2757152"/>
              <a:gd name="connsiteY130" fmla="*/ 1557643 h 1573553"/>
              <a:gd name="connsiteX131" fmla="*/ 1702041 w 2757152"/>
              <a:gd name="connsiteY131" fmla="*/ 1571931 h 1573553"/>
              <a:gd name="connsiteX132" fmla="*/ 1647275 w 2757152"/>
              <a:gd name="connsiteY132" fmla="*/ 1543356 h 1573553"/>
              <a:gd name="connsiteX133" fmla="*/ 1606791 w 2757152"/>
              <a:gd name="connsiteY133" fmla="*/ 1507637 h 1573553"/>
              <a:gd name="connsiteX134" fmla="*/ 1563931 w 2757152"/>
              <a:gd name="connsiteY134" fmla="*/ 1479061 h 1573553"/>
              <a:gd name="connsiteX135" fmla="*/ 1592504 w 2757152"/>
              <a:gd name="connsiteY135" fmla="*/ 1455250 h 1573553"/>
              <a:gd name="connsiteX136" fmla="*/ 1580598 w 2757152"/>
              <a:gd name="connsiteY136" fmla="*/ 1438581 h 1573553"/>
              <a:gd name="connsiteX137" fmla="*/ 1518685 w 2757152"/>
              <a:gd name="connsiteY137" fmla="*/ 1426675 h 1573553"/>
              <a:gd name="connsiteX138" fmla="*/ 1499635 w 2757152"/>
              <a:gd name="connsiteY138" fmla="*/ 1402862 h 1573553"/>
              <a:gd name="connsiteX139" fmla="*/ 1461537 w 2757152"/>
              <a:gd name="connsiteY139" fmla="*/ 1379050 h 1573553"/>
              <a:gd name="connsiteX140" fmla="*/ 1456773 w 2757152"/>
              <a:gd name="connsiteY140" fmla="*/ 1390956 h 1573553"/>
              <a:gd name="connsiteX141" fmla="*/ 1471062 w 2757152"/>
              <a:gd name="connsiteY141" fmla="*/ 1429056 h 1573553"/>
              <a:gd name="connsiteX142" fmla="*/ 1440104 w 2757152"/>
              <a:gd name="connsiteY142" fmla="*/ 1443343 h 1573553"/>
              <a:gd name="connsiteX143" fmla="*/ 1413912 w 2757152"/>
              <a:gd name="connsiteY143" fmla="*/ 1457630 h 1573553"/>
              <a:gd name="connsiteX144" fmla="*/ 1397241 w 2757152"/>
              <a:gd name="connsiteY144" fmla="*/ 1450487 h 1573553"/>
              <a:gd name="connsiteX145" fmla="*/ 1351998 w 2757152"/>
              <a:gd name="connsiteY145" fmla="*/ 1388575 h 1573553"/>
              <a:gd name="connsiteX146" fmla="*/ 1306756 w 2757152"/>
              <a:gd name="connsiteY146" fmla="*/ 1355237 h 1573553"/>
              <a:gd name="connsiteX147" fmla="*/ 1328187 w 2757152"/>
              <a:gd name="connsiteY147" fmla="*/ 1338568 h 1573553"/>
              <a:gd name="connsiteX148" fmla="*/ 1349618 w 2757152"/>
              <a:gd name="connsiteY148" fmla="*/ 1298087 h 1573553"/>
              <a:gd name="connsiteX149" fmla="*/ 1335329 w 2757152"/>
              <a:gd name="connsiteY149" fmla="*/ 1286181 h 1573553"/>
              <a:gd name="connsiteX150" fmla="*/ 1297231 w 2757152"/>
              <a:gd name="connsiteY150" fmla="*/ 1288562 h 1573553"/>
              <a:gd name="connsiteX151" fmla="*/ 1221031 w 2757152"/>
              <a:gd name="connsiteY151" fmla="*/ 1245700 h 1573553"/>
              <a:gd name="connsiteX152" fmla="*/ 1178166 w 2757152"/>
              <a:gd name="connsiteY152" fmla="*/ 1226650 h 1573553"/>
              <a:gd name="connsiteX153" fmla="*/ 1168643 w 2757152"/>
              <a:gd name="connsiteY153" fmla="*/ 1226650 h 1573553"/>
              <a:gd name="connsiteX154" fmla="*/ 1156737 w 2757152"/>
              <a:gd name="connsiteY154" fmla="*/ 1162356 h 1573553"/>
              <a:gd name="connsiteX155" fmla="*/ 1168643 w 2757152"/>
              <a:gd name="connsiteY155" fmla="*/ 1098062 h 1573553"/>
              <a:gd name="connsiteX156" fmla="*/ 1137687 w 2757152"/>
              <a:gd name="connsiteY156" fmla="*/ 1064725 h 1573553"/>
              <a:gd name="connsiteX157" fmla="*/ 1085300 w 2757152"/>
              <a:gd name="connsiteY157" fmla="*/ 1040912 h 1573553"/>
              <a:gd name="connsiteX158" fmla="*/ 1111493 w 2757152"/>
              <a:gd name="connsiteY158" fmla="*/ 1017100 h 1573553"/>
              <a:gd name="connsiteX159" fmla="*/ 1156737 w 2757152"/>
              <a:gd name="connsiteY159" fmla="*/ 1021862 h 1573553"/>
              <a:gd name="connsiteX160" fmla="*/ 1151975 w 2757152"/>
              <a:gd name="connsiteY160" fmla="*/ 974237 h 1573553"/>
              <a:gd name="connsiteX161" fmla="*/ 1123400 w 2757152"/>
              <a:gd name="connsiteY161" fmla="*/ 969475 h 1573553"/>
              <a:gd name="connsiteX162" fmla="*/ 1128162 w 2757152"/>
              <a:gd name="connsiteY162" fmla="*/ 921850 h 1573553"/>
              <a:gd name="connsiteX163" fmla="*/ 1097206 w 2757152"/>
              <a:gd name="connsiteY163" fmla="*/ 907562 h 1573553"/>
              <a:gd name="connsiteX164" fmla="*/ 1099587 w 2757152"/>
              <a:gd name="connsiteY164" fmla="*/ 871843 h 1573553"/>
              <a:gd name="connsiteX165" fmla="*/ 1051962 w 2757152"/>
              <a:gd name="connsiteY165" fmla="*/ 857556 h 1573553"/>
              <a:gd name="connsiteX166" fmla="*/ 1032912 w 2757152"/>
              <a:gd name="connsiteY166" fmla="*/ 878987 h 1573553"/>
              <a:gd name="connsiteX167" fmla="*/ 1004335 w 2757152"/>
              <a:gd name="connsiteY167" fmla="*/ 881368 h 1573553"/>
              <a:gd name="connsiteX168" fmla="*/ 954331 w 2757152"/>
              <a:gd name="connsiteY168" fmla="*/ 886131 h 1573553"/>
              <a:gd name="connsiteX169" fmla="*/ 923375 w 2757152"/>
              <a:gd name="connsiteY169" fmla="*/ 907562 h 1573553"/>
              <a:gd name="connsiteX170" fmla="*/ 923375 w 2757152"/>
              <a:gd name="connsiteY170" fmla="*/ 876606 h 1573553"/>
              <a:gd name="connsiteX171" fmla="*/ 882893 w 2757152"/>
              <a:gd name="connsiteY171" fmla="*/ 871843 h 1573553"/>
              <a:gd name="connsiteX172" fmla="*/ 890035 w 2757152"/>
              <a:gd name="connsiteY172" fmla="*/ 893275 h 1573553"/>
              <a:gd name="connsiteX173" fmla="*/ 885275 w 2757152"/>
              <a:gd name="connsiteY173" fmla="*/ 912325 h 1573553"/>
              <a:gd name="connsiteX174" fmla="*/ 799550 w 2757152"/>
              <a:gd name="connsiteY174" fmla="*/ 859936 h 1573553"/>
              <a:gd name="connsiteX175" fmla="*/ 778118 w 2757152"/>
              <a:gd name="connsiteY175" fmla="*/ 826600 h 1573553"/>
              <a:gd name="connsiteX176" fmla="*/ 790025 w 2757152"/>
              <a:gd name="connsiteY176" fmla="*/ 786117 h 1573553"/>
              <a:gd name="connsiteX177" fmla="*/ 759068 w 2757152"/>
              <a:gd name="connsiteY177" fmla="*/ 781356 h 1573553"/>
              <a:gd name="connsiteX178" fmla="*/ 711443 w 2757152"/>
              <a:gd name="connsiteY178" fmla="*/ 795643 h 1573553"/>
              <a:gd name="connsiteX179" fmla="*/ 701918 w 2757152"/>
              <a:gd name="connsiteY179" fmla="*/ 809931 h 1573553"/>
              <a:gd name="connsiteX180" fmla="*/ 678106 w 2757152"/>
              <a:gd name="connsiteY180" fmla="*/ 826600 h 1573553"/>
              <a:gd name="connsiteX181" fmla="*/ 670962 w 2757152"/>
              <a:gd name="connsiteY181" fmla="*/ 843268 h 1573553"/>
              <a:gd name="connsiteX182" fmla="*/ 630481 w 2757152"/>
              <a:gd name="connsiteY182" fmla="*/ 876606 h 1573553"/>
              <a:gd name="connsiteX183" fmla="*/ 632860 w 2757152"/>
              <a:gd name="connsiteY183" fmla="*/ 898037 h 1573553"/>
              <a:gd name="connsiteX184" fmla="*/ 647150 w 2757152"/>
              <a:gd name="connsiteY184" fmla="*/ 917087 h 1573553"/>
              <a:gd name="connsiteX185" fmla="*/ 570950 w 2757152"/>
              <a:gd name="connsiteY185" fmla="*/ 902800 h 1573553"/>
              <a:gd name="connsiteX186" fmla="*/ 537612 w 2757152"/>
              <a:gd name="connsiteY186" fmla="*/ 907562 h 1573553"/>
              <a:gd name="connsiteX187" fmla="*/ 585235 w 2757152"/>
              <a:gd name="connsiteY187" fmla="*/ 938518 h 1573553"/>
              <a:gd name="connsiteX188" fmla="*/ 609050 w 2757152"/>
              <a:gd name="connsiteY188" fmla="*/ 950425 h 1573553"/>
              <a:gd name="connsiteX189" fmla="*/ 635243 w 2757152"/>
              <a:gd name="connsiteY189" fmla="*/ 1002812 h 1573553"/>
              <a:gd name="connsiteX190" fmla="*/ 568566 w 2757152"/>
              <a:gd name="connsiteY190" fmla="*/ 1019481 h 1573553"/>
              <a:gd name="connsiteX191" fmla="*/ 547137 w 2757152"/>
              <a:gd name="connsiteY191" fmla="*/ 1031387 h 1573553"/>
              <a:gd name="connsiteX192" fmla="*/ 523323 w 2757152"/>
              <a:gd name="connsiteY192" fmla="*/ 1002812 h 1573553"/>
              <a:gd name="connsiteX193" fmla="*/ 499510 w 2757152"/>
              <a:gd name="connsiteY193" fmla="*/ 971856 h 1573553"/>
              <a:gd name="connsiteX194" fmla="*/ 501891 w 2757152"/>
              <a:gd name="connsiteY194" fmla="*/ 933756 h 1573553"/>
              <a:gd name="connsiteX195" fmla="*/ 499510 w 2757152"/>
              <a:gd name="connsiteY195" fmla="*/ 914706 h 1573553"/>
              <a:gd name="connsiteX196" fmla="*/ 518560 w 2757152"/>
              <a:gd name="connsiteY196" fmla="*/ 881368 h 1573553"/>
              <a:gd name="connsiteX197" fmla="*/ 478080 w 2757152"/>
              <a:gd name="connsiteY197" fmla="*/ 890893 h 1573553"/>
              <a:gd name="connsiteX198" fmla="*/ 449504 w 2757152"/>
              <a:gd name="connsiteY198" fmla="*/ 952806 h 1573553"/>
              <a:gd name="connsiteX199" fmla="*/ 442360 w 2757152"/>
              <a:gd name="connsiteY199" fmla="*/ 976618 h 1573553"/>
              <a:gd name="connsiteX200" fmla="*/ 411404 w 2757152"/>
              <a:gd name="connsiteY200" fmla="*/ 993287 h 1573553"/>
              <a:gd name="connsiteX201" fmla="*/ 363779 w 2757152"/>
              <a:gd name="connsiteY201" fmla="*/ 990906 h 1573553"/>
              <a:gd name="connsiteX202" fmla="*/ 356635 w 2757152"/>
              <a:gd name="connsiteY202" fmla="*/ 1007575 h 1573553"/>
              <a:gd name="connsiteX203" fmla="*/ 356635 w 2757152"/>
              <a:gd name="connsiteY203" fmla="*/ 1055200 h 1573553"/>
              <a:gd name="connsiteX204" fmla="*/ 297104 w 2757152"/>
              <a:gd name="connsiteY204" fmla="*/ 1059962 h 1573553"/>
              <a:gd name="connsiteX205" fmla="*/ 235191 w 2757152"/>
              <a:gd name="connsiteY205" fmla="*/ 1093300 h 1573553"/>
              <a:gd name="connsiteX206" fmla="*/ 237573 w 2757152"/>
              <a:gd name="connsiteY206" fmla="*/ 1121875 h 1573553"/>
              <a:gd name="connsiteX207" fmla="*/ 185186 w 2757152"/>
              <a:gd name="connsiteY207" fmla="*/ 1109968 h 1573553"/>
              <a:gd name="connsiteX208" fmla="*/ 151848 w 2757152"/>
              <a:gd name="connsiteY208" fmla="*/ 1117112 h 1573553"/>
              <a:gd name="connsiteX209" fmla="*/ 106604 w 2757152"/>
              <a:gd name="connsiteY209" fmla="*/ 1098062 h 1573553"/>
              <a:gd name="connsiteX210" fmla="*/ 89936 w 2757152"/>
              <a:gd name="connsiteY210" fmla="*/ 1098062 h 1573553"/>
              <a:gd name="connsiteX211" fmla="*/ 6592 w 2757152"/>
              <a:gd name="connsiteY211" fmla="*/ 1121875 h 1573553"/>
              <a:gd name="connsiteX212" fmla="*/ 8974 w 2757152"/>
              <a:gd name="connsiteY212" fmla="*/ 1074250 h 1573553"/>
              <a:gd name="connsiteX213" fmla="*/ 9816 w 2757152"/>
              <a:gd name="connsiteY21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042562 w 2757152"/>
              <a:gd name="connsiteY124" fmla="*/ 1148067 h 1573553"/>
              <a:gd name="connsiteX125" fmla="*/ 2021131 w 2757152"/>
              <a:gd name="connsiteY125" fmla="*/ 1238556 h 1573553"/>
              <a:gd name="connsiteX126" fmla="*/ 1954456 w 2757152"/>
              <a:gd name="connsiteY126" fmla="*/ 1309993 h 1573553"/>
              <a:gd name="connsiteX127" fmla="*/ 2013987 w 2757152"/>
              <a:gd name="connsiteY127" fmla="*/ 1350474 h 1573553"/>
              <a:gd name="connsiteX128" fmla="*/ 1921118 w 2757152"/>
              <a:gd name="connsiteY128" fmla="*/ 1450487 h 1573553"/>
              <a:gd name="connsiteX129" fmla="*/ 1899687 w 2757152"/>
              <a:gd name="connsiteY129" fmla="*/ 1533831 h 1573553"/>
              <a:gd name="connsiteX130" fmla="*/ 1808865 w 2757152"/>
              <a:gd name="connsiteY130" fmla="*/ 1573012 h 1573553"/>
              <a:gd name="connsiteX131" fmla="*/ 1728235 w 2757152"/>
              <a:gd name="connsiteY131" fmla="*/ 1557643 h 1573553"/>
              <a:gd name="connsiteX132" fmla="*/ 1702041 w 2757152"/>
              <a:gd name="connsiteY132" fmla="*/ 1571931 h 1573553"/>
              <a:gd name="connsiteX133" fmla="*/ 1647275 w 2757152"/>
              <a:gd name="connsiteY133" fmla="*/ 1543356 h 1573553"/>
              <a:gd name="connsiteX134" fmla="*/ 1606791 w 2757152"/>
              <a:gd name="connsiteY134" fmla="*/ 1507637 h 1573553"/>
              <a:gd name="connsiteX135" fmla="*/ 1563931 w 2757152"/>
              <a:gd name="connsiteY135" fmla="*/ 1479061 h 1573553"/>
              <a:gd name="connsiteX136" fmla="*/ 1592504 w 2757152"/>
              <a:gd name="connsiteY136" fmla="*/ 1455250 h 1573553"/>
              <a:gd name="connsiteX137" fmla="*/ 1580598 w 2757152"/>
              <a:gd name="connsiteY137" fmla="*/ 1438581 h 1573553"/>
              <a:gd name="connsiteX138" fmla="*/ 1518685 w 2757152"/>
              <a:gd name="connsiteY138" fmla="*/ 1426675 h 1573553"/>
              <a:gd name="connsiteX139" fmla="*/ 1499635 w 2757152"/>
              <a:gd name="connsiteY139" fmla="*/ 1402862 h 1573553"/>
              <a:gd name="connsiteX140" fmla="*/ 1461537 w 2757152"/>
              <a:gd name="connsiteY140" fmla="*/ 1379050 h 1573553"/>
              <a:gd name="connsiteX141" fmla="*/ 1456773 w 2757152"/>
              <a:gd name="connsiteY141" fmla="*/ 1390956 h 1573553"/>
              <a:gd name="connsiteX142" fmla="*/ 1471062 w 2757152"/>
              <a:gd name="connsiteY142" fmla="*/ 1429056 h 1573553"/>
              <a:gd name="connsiteX143" fmla="*/ 1440104 w 2757152"/>
              <a:gd name="connsiteY143" fmla="*/ 1443343 h 1573553"/>
              <a:gd name="connsiteX144" fmla="*/ 1413912 w 2757152"/>
              <a:gd name="connsiteY144" fmla="*/ 1457630 h 1573553"/>
              <a:gd name="connsiteX145" fmla="*/ 1397241 w 2757152"/>
              <a:gd name="connsiteY145" fmla="*/ 1450487 h 1573553"/>
              <a:gd name="connsiteX146" fmla="*/ 1351998 w 2757152"/>
              <a:gd name="connsiteY146" fmla="*/ 1388575 h 1573553"/>
              <a:gd name="connsiteX147" fmla="*/ 1306756 w 2757152"/>
              <a:gd name="connsiteY147" fmla="*/ 1355237 h 1573553"/>
              <a:gd name="connsiteX148" fmla="*/ 1328187 w 2757152"/>
              <a:gd name="connsiteY148" fmla="*/ 1338568 h 1573553"/>
              <a:gd name="connsiteX149" fmla="*/ 1349618 w 2757152"/>
              <a:gd name="connsiteY149" fmla="*/ 1298087 h 1573553"/>
              <a:gd name="connsiteX150" fmla="*/ 1335329 w 2757152"/>
              <a:gd name="connsiteY150" fmla="*/ 1286181 h 1573553"/>
              <a:gd name="connsiteX151" fmla="*/ 1297231 w 2757152"/>
              <a:gd name="connsiteY151" fmla="*/ 1288562 h 1573553"/>
              <a:gd name="connsiteX152" fmla="*/ 1221031 w 2757152"/>
              <a:gd name="connsiteY152" fmla="*/ 1245700 h 1573553"/>
              <a:gd name="connsiteX153" fmla="*/ 1178166 w 2757152"/>
              <a:gd name="connsiteY153" fmla="*/ 1226650 h 1573553"/>
              <a:gd name="connsiteX154" fmla="*/ 1168643 w 2757152"/>
              <a:gd name="connsiteY154" fmla="*/ 1226650 h 1573553"/>
              <a:gd name="connsiteX155" fmla="*/ 1156737 w 2757152"/>
              <a:gd name="connsiteY155" fmla="*/ 1162356 h 1573553"/>
              <a:gd name="connsiteX156" fmla="*/ 1168643 w 2757152"/>
              <a:gd name="connsiteY156" fmla="*/ 1098062 h 1573553"/>
              <a:gd name="connsiteX157" fmla="*/ 1137687 w 2757152"/>
              <a:gd name="connsiteY157" fmla="*/ 1064725 h 1573553"/>
              <a:gd name="connsiteX158" fmla="*/ 1085300 w 2757152"/>
              <a:gd name="connsiteY158" fmla="*/ 1040912 h 1573553"/>
              <a:gd name="connsiteX159" fmla="*/ 1111493 w 2757152"/>
              <a:gd name="connsiteY159" fmla="*/ 1017100 h 1573553"/>
              <a:gd name="connsiteX160" fmla="*/ 1156737 w 2757152"/>
              <a:gd name="connsiteY160" fmla="*/ 1021862 h 1573553"/>
              <a:gd name="connsiteX161" fmla="*/ 1151975 w 2757152"/>
              <a:gd name="connsiteY161" fmla="*/ 974237 h 1573553"/>
              <a:gd name="connsiteX162" fmla="*/ 1123400 w 2757152"/>
              <a:gd name="connsiteY162" fmla="*/ 969475 h 1573553"/>
              <a:gd name="connsiteX163" fmla="*/ 1128162 w 2757152"/>
              <a:gd name="connsiteY163" fmla="*/ 921850 h 1573553"/>
              <a:gd name="connsiteX164" fmla="*/ 1097206 w 2757152"/>
              <a:gd name="connsiteY164" fmla="*/ 907562 h 1573553"/>
              <a:gd name="connsiteX165" fmla="*/ 1099587 w 2757152"/>
              <a:gd name="connsiteY165" fmla="*/ 871843 h 1573553"/>
              <a:gd name="connsiteX166" fmla="*/ 1051962 w 2757152"/>
              <a:gd name="connsiteY166" fmla="*/ 857556 h 1573553"/>
              <a:gd name="connsiteX167" fmla="*/ 1032912 w 2757152"/>
              <a:gd name="connsiteY167" fmla="*/ 878987 h 1573553"/>
              <a:gd name="connsiteX168" fmla="*/ 1004335 w 2757152"/>
              <a:gd name="connsiteY168" fmla="*/ 881368 h 1573553"/>
              <a:gd name="connsiteX169" fmla="*/ 954331 w 2757152"/>
              <a:gd name="connsiteY169" fmla="*/ 886131 h 1573553"/>
              <a:gd name="connsiteX170" fmla="*/ 923375 w 2757152"/>
              <a:gd name="connsiteY170" fmla="*/ 907562 h 1573553"/>
              <a:gd name="connsiteX171" fmla="*/ 923375 w 2757152"/>
              <a:gd name="connsiteY171" fmla="*/ 876606 h 1573553"/>
              <a:gd name="connsiteX172" fmla="*/ 882893 w 2757152"/>
              <a:gd name="connsiteY172" fmla="*/ 871843 h 1573553"/>
              <a:gd name="connsiteX173" fmla="*/ 890035 w 2757152"/>
              <a:gd name="connsiteY173" fmla="*/ 893275 h 1573553"/>
              <a:gd name="connsiteX174" fmla="*/ 885275 w 2757152"/>
              <a:gd name="connsiteY174" fmla="*/ 912325 h 1573553"/>
              <a:gd name="connsiteX175" fmla="*/ 799550 w 2757152"/>
              <a:gd name="connsiteY175" fmla="*/ 859936 h 1573553"/>
              <a:gd name="connsiteX176" fmla="*/ 778118 w 2757152"/>
              <a:gd name="connsiteY176" fmla="*/ 826600 h 1573553"/>
              <a:gd name="connsiteX177" fmla="*/ 790025 w 2757152"/>
              <a:gd name="connsiteY177" fmla="*/ 786117 h 1573553"/>
              <a:gd name="connsiteX178" fmla="*/ 759068 w 2757152"/>
              <a:gd name="connsiteY178" fmla="*/ 781356 h 1573553"/>
              <a:gd name="connsiteX179" fmla="*/ 711443 w 2757152"/>
              <a:gd name="connsiteY179" fmla="*/ 795643 h 1573553"/>
              <a:gd name="connsiteX180" fmla="*/ 701918 w 2757152"/>
              <a:gd name="connsiteY180" fmla="*/ 809931 h 1573553"/>
              <a:gd name="connsiteX181" fmla="*/ 678106 w 2757152"/>
              <a:gd name="connsiteY181" fmla="*/ 826600 h 1573553"/>
              <a:gd name="connsiteX182" fmla="*/ 670962 w 2757152"/>
              <a:gd name="connsiteY182" fmla="*/ 843268 h 1573553"/>
              <a:gd name="connsiteX183" fmla="*/ 630481 w 2757152"/>
              <a:gd name="connsiteY183" fmla="*/ 876606 h 1573553"/>
              <a:gd name="connsiteX184" fmla="*/ 632860 w 2757152"/>
              <a:gd name="connsiteY184" fmla="*/ 898037 h 1573553"/>
              <a:gd name="connsiteX185" fmla="*/ 647150 w 2757152"/>
              <a:gd name="connsiteY185" fmla="*/ 917087 h 1573553"/>
              <a:gd name="connsiteX186" fmla="*/ 570950 w 2757152"/>
              <a:gd name="connsiteY186" fmla="*/ 902800 h 1573553"/>
              <a:gd name="connsiteX187" fmla="*/ 537612 w 2757152"/>
              <a:gd name="connsiteY187" fmla="*/ 907562 h 1573553"/>
              <a:gd name="connsiteX188" fmla="*/ 585235 w 2757152"/>
              <a:gd name="connsiteY188" fmla="*/ 938518 h 1573553"/>
              <a:gd name="connsiteX189" fmla="*/ 609050 w 2757152"/>
              <a:gd name="connsiteY189" fmla="*/ 950425 h 1573553"/>
              <a:gd name="connsiteX190" fmla="*/ 635243 w 2757152"/>
              <a:gd name="connsiteY190" fmla="*/ 1002812 h 1573553"/>
              <a:gd name="connsiteX191" fmla="*/ 568566 w 2757152"/>
              <a:gd name="connsiteY191" fmla="*/ 1019481 h 1573553"/>
              <a:gd name="connsiteX192" fmla="*/ 547137 w 2757152"/>
              <a:gd name="connsiteY192" fmla="*/ 1031387 h 1573553"/>
              <a:gd name="connsiteX193" fmla="*/ 523323 w 2757152"/>
              <a:gd name="connsiteY193" fmla="*/ 1002812 h 1573553"/>
              <a:gd name="connsiteX194" fmla="*/ 499510 w 2757152"/>
              <a:gd name="connsiteY194" fmla="*/ 971856 h 1573553"/>
              <a:gd name="connsiteX195" fmla="*/ 501891 w 2757152"/>
              <a:gd name="connsiteY195" fmla="*/ 933756 h 1573553"/>
              <a:gd name="connsiteX196" fmla="*/ 499510 w 2757152"/>
              <a:gd name="connsiteY196" fmla="*/ 914706 h 1573553"/>
              <a:gd name="connsiteX197" fmla="*/ 518560 w 2757152"/>
              <a:gd name="connsiteY197" fmla="*/ 881368 h 1573553"/>
              <a:gd name="connsiteX198" fmla="*/ 478080 w 2757152"/>
              <a:gd name="connsiteY198" fmla="*/ 890893 h 1573553"/>
              <a:gd name="connsiteX199" fmla="*/ 449504 w 2757152"/>
              <a:gd name="connsiteY199" fmla="*/ 952806 h 1573553"/>
              <a:gd name="connsiteX200" fmla="*/ 442360 w 2757152"/>
              <a:gd name="connsiteY200" fmla="*/ 976618 h 1573553"/>
              <a:gd name="connsiteX201" fmla="*/ 411404 w 2757152"/>
              <a:gd name="connsiteY201" fmla="*/ 993287 h 1573553"/>
              <a:gd name="connsiteX202" fmla="*/ 363779 w 2757152"/>
              <a:gd name="connsiteY202" fmla="*/ 990906 h 1573553"/>
              <a:gd name="connsiteX203" fmla="*/ 356635 w 2757152"/>
              <a:gd name="connsiteY203" fmla="*/ 1007575 h 1573553"/>
              <a:gd name="connsiteX204" fmla="*/ 356635 w 2757152"/>
              <a:gd name="connsiteY204" fmla="*/ 1055200 h 1573553"/>
              <a:gd name="connsiteX205" fmla="*/ 297104 w 2757152"/>
              <a:gd name="connsiteY205" fmla="*/ 1059962 h 1573553"/>
              <a:gd name="connsiteX206" fmla="*/ 235191 w 2757152"/>
              <a:gd name="connsiteY206" fmla="*/ 1093300 h 1573553"/>
              <a:gd name="connsiteX207" fmla="*/ 237573 w 2757152"/>
              <a:gd name="connsiteY207" fmla="*/ 1121875 h 1573553"/>
              <a:gd name="connsiteX208" fmla="*/ 185186 w 2757152"/>
              <a:gd name="connsiteY208" fmla="*/ 1109968 h 1573553"/>
              <a:gd name="connsiteX209" fmla="*/ 151848 w 2757152"/>
              <a:gd name="connsiteY209" fmla="*/ 1117112 h 1573553"/>
              <a:gd name="connsiteX210" fmla="*/ 106604 w 2757152"/>
              <a:gd name="connsiteY210" fmla="*/ 1098062 h 1573553"/>
              <a:gd name="connsiteX211" fmla="*/ 89936 w 2757152"/>
              <a:gd name="connsiteY211" fmla="*/ 1098062 h 1573553"/>
              <a:gd name="connsiteX212" fmla="*/ 6592 w 2757152"/>
              <a:gd name="connsiteY212" fmla="*/ 1121875 h 1573553"/>
              <a:gd name="connsiteX213" fmla="*/ 8974 w 2757152"/>
              <a:gd name="connsiteY213" fmla="*/ 1074250 h 1573553"/>
              <a:gd name="connsiteX214" fmla="*/ 9816 w 2757152"/>
              <a:gd name="connsiteY21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042562 w 2757152"/>
              <a:gd name="connsiteY125" fmla="*/ 1148067 h 1573553"/>
              <a:gd name="connsiteX126" fmla="*/ 2021131 w 2757152"/>
              <a:gd name="connsiteY126" fmla="*/ 1238556 h 1573553"/>
              <a:gd name="connsiteX127" fmla="*/ 1954456 w 2757152"/>
              <a:gd name="connsiteY127" fmla="*/ 1309993 h 1573553"/>
              <a:gd name="connsiteX128" fmla="*/ 2013987 w 2757152"/>
              <a:gd name="connsiteY128" fmla="*/ 1350474 h 1573553"/>
              <a:gd name="connsiteX129" fmla="*/ 1921118 w 2757152"/>
              <a:gd name="connsiteY129" fmla="*/ 1450487 h 1573553"/>
              <a:gd name="connsiteX130" fmla="*/ 1899687 w 2757152"/>
              <a:gd name="connsiteY130" fmla="*/ 1533831 h 1573553"/>
              <a:gd name="connsiteX131" fmla="*/ 1808865 w 2757152"/>
              <a:gd name="connsiteY131" fmla="*/ 1573012 h 1573553"/>
              <a:gd name="connsiteX132" fmla="*/ 1728235 w 2757152"/>
              <a:gd name="connsiteY132" fmla="*/ 1557643 h 1573553"/>
              <a:gd name="connsiteX133" fmla="*/ 1702041 w 2757152"/>
              <a:gd name="connsiteY133" fmla="*/ 1571931 h 1573553"/>
              <a:gd name="connsiteX134" fmla="*/ 1647275 w 2757152"/>
              <a:gd name="connsiteY134" fmla="*/ 1543356 h 1573553"/>
              <a:gd name="connsiteX135" fmla="*/ 1606791 w 2757152"/>
              <a:gd name="connsiteY135" fmla="*/ 1507637 h 1573553"/>
              <a:gd name="connsiteX136" fmla="*/ 1563931 w 2757152"/>
              <a:gd name="connsiteY136" fmla="*/ 1479061 h 1573553"/>
              <a:gd name="connsiteX137" fmla="*/ 1592504 w 2757152"/>
              <a:gd name="connsiteY137" fmla="*/ 1455250 h 1573553"/>
              <a:gd name="connsiteX138" fmla="*/ 1580598 w 2757152"/>
              <a:gd name="connsiteY138" fmla="*/ 1438581 h 1573553"/>
              <a:gd name="connsiteX139" fmla="*/ 1518685 w 2757152"/>
              <a:gd name="connsiteY139" fmla="*/ 1426675 h 1573553"/>
              <a:gd name="connsiteX140" fmla="*/ 1499635 w 2757152"/>
              <a:gd name="connsiteY140" fmla="*/ 1402862 h 1573553"/>
              <a:gd name="connsiteX141" fmla="*/ 1461537 w 2757152"/>
              <a:gd name="connsiteY141" fmla="*/ 1379050 h 1573553"/>
              <a:gd name="connsiteX142" fmla="*/ 1456773 w 2757152"/>
              <a:gd name="connsiteY142" fmla="*/ 1390956 h 1573553"/>
              <a:gd name="connsiteX143" fmla="*/ 1471062 w 2757152"/>
              <a:gd name="connsiteY143" fmla="*/ 1429056 h 1573553"/>
              <a:gd name="connsiteX144" fmla="*/ 1440104 w 2757152"/>
              <a:gd name="connsiteY144" fmla="*/ 1443343 h 1573553"/>
              <a:gd name="connsiteX145" fmla="*/ 1413912 w 2757152"/>
              <a:gd name="connsiteY145" fmla="*/ 1457630 h 1573553"/>
              <a:gd name="connsiteX146" fmla="*/ 1397241 w 2757152"/>
              <a:gd name="connsiteY146" fmla="*/ 1450487 h 1573553"/>
              <a:gd name="connsiteX147" fmla="*/ 1351998 w 2757152"/>
              <a:gd name="connsiteY147" fmla="*/ 1388575 h 1573553"/>
              <a:gd name="connsiteX148" fmla="*/ 1306756 w 2757152"/>
              <a:gd name="connsiteY148" fmla="*/ 1355237 h 1573553"/>
              <a:gd name="connsiteX149" fmla="*/ 1328187 w 2757152"/>
              <a:gd name="connsiteY149" fmla="*/ 1338568 h 1573553"/>
              <a:gd name="connsiteX150" fmla="*/ 1349618 w 2757152"/>
              <a:gd name="connsiteY150" fmla="*/ 1298087 h 1573553"/>
              <a:gd name="connsiteX151" fmla="*/ 1335329 w 2757152"/>
              <a:gd name="connsiteY151" fmla="*/ 1286181 h 1573553"/>
              <a:gd name="connsiteX152" fmla="*/ 1297231 w 2757152"/>
              <a:gd name="connsiteY152" fmla="*/ 1288562 h 1573553"/>
              <a:gd name="connsiteX153" fmla="*/ 1221031 w 2757152"/>
              <a:gd name="connsiteY153" fmla="*/ 1245700 h 1573553"/>
              <a:gd name="connsiteX154" fmla="*/ 1178166 w 2757152"/>
              <a:gd name="connsiteY154" fmla="*/ 1226650 h 1573553"/>
              <a:gd name="connsiteX155" fmla="*/ 1168643 w 2757152"/>
              <a:gd name="connsiteY155" fmla="*/ 1226650 h 1573553"/>
              <a:gd name="connsiteX156" fmla="*/ 1156737 w 2757152"/>
              <a:gd name="connsiteY156" fmla="*/ 1162356 h 1573553"/>
              <a:gd name="connsiteX157" fmla="*/ 1168643 w 2757152"/>
              <a:gd name="connsiteY157" fmla="*/ 1098062 h 1573553"/>
              <a:gd name="connsiteX158" fmla="*/ 1137687 w 2757152"/>
              <a:gd name="connsiteY158" fmla="*/ 1064725 h 1573553"/>
              <a:gd name="connsiteX159" fmla="*/ 1085300 w 2757152"/>
              <a:gd name="connsiteY159" fmla="*/ 1040912 h 1573553"/>
              <a:gd name="connsiteX160" fmla="*/ 1111493 w 2757152"/>
              <a:gd name="connsiteY160" fmla="*/ 1017100 h 1573553"/>
              <a:gd name="connsiteX161" fmla="*/ 1156737 w 2757152"/>
              <a:gd name="connsiteY161" fmla="*/ 1021862 h 1573553"/>
              <a:gd name="connsiteX162" fmla="*/ 1151975 w 2757152"/>
              <a:gd name="connsiteY162" fmla="*/ 974237 h 1573553"/>
              <a:gd name="connsiteX163" fmla="*/ 1123400 w 2757152"/>
              <a:gd name="connsiteY163" fmla="*/ 969475 h 1573553"/>
              <a:gd name="connsiteX164" fmla="*/ 1128162 w 2757152"/>
              <a:gd name="connsiteY164" fmla="*/ 921850 h 1573553"/>
              <a:gd name="connsiteX165" fmla="*/ 1097206 w 2757152"/>
              <a:gd name="connsiteY165" fmla="*/ 907562 h 1573553"/>
              <a:gd name="connsiteX166" fmla="*/ 1099587 w 2757152"/>
              <a:gd name="connsiteY166" fmla="*/ 871843 h 1573553"/>
              <a:gd name="connsiteX167" fmla="*/ 1051962 w 2757152"/>
              <a:gd name="connsiteY167" fmla="*/ 857556 h 1573553"/>
              <a:gd name="connsiteX168" fmla="*/ 1032912 w 2757152"/>
              <a:gd name="connsiteY168" fmla="*/ 878987 h 1573553"/>
              <a:gd name="connsiteX169" fmla="*/ 1004335 w 2757152"/>
              <a:gd name="connsiteY169" fmla="*/ 881368 h 1573553"/>
              <a:gd name="connsiteX170" fmla="*/ 954331 w 2757152"/>
              <a:gd name="connsiteY170" fmla="*/ 886131 h 1573553"/>
              <a:gd name="connsiteX171" fmla="*/ 923375 w 2757152"/>
              <a:gd name="connsiteY171" fmla="*/ 907562 h 1573553"/>
              <a:gd name="connsiteX172" fmla="*/ 923375 w 2757152"/>
              <a:gd name="connsiteY172" fmla="*/ 876606 h 1573553"/>
              <a:gd name="connsiteX173" fmla="*/ 882893 w 2757152"/>
              <a:gd name="connsiteY173" fmla="*/ 871843 h 1573553"/>
              <a:gd name="connsiteX174" fmla="*/ 890035 w 2757152"/>
              <a:gd name="connsiteY174" fmla="*/ 893275 h 1573553"/>
              <a:gd name="connsiteX175" fmla="*/ 885275 w 2757152"/>
              <a:gd name="connsiteY175" fmla="*/ 912325 h 1573553"/>
              <a:gd name="connsiteX176" fmla="*/ 799550 w 2757152"/>
              <a:gd name="connsiteY176" fmla="*/ 859936 h 1573553"/>
              <a:gd name="connsiteX177" fmla="*/ 778118 w 2757152"/>
              <a:gd name="connsiteY177" fmla="*/ 826600 h 1573553"/>
              <a:gd name="connsiteX178" fmla="*/ 790025 w 2757152"/>
              <a:gd name="connsiteY178" fmla="*/ 786117 h 1573553"/>
              <a:gd name="connsiteX179" fmla="*/ 759068 w 2757152"/>
              <a:gd name="connsiteY179" fmla="*/ 781356 h 1573553"/>
              <a:gd name="connsiteX180" fmla="*/ 711443 w 2757152"/>
              <a:gd name="connsiteY180" fmla="*/ 795643 h 1573553"/>
              <a:gd name="connsiteX181" fmla="*/ 701918 w 2757152"/>
              <a:gd name="connsiteY181" fmla="*/ 809931 h 1573553"/>
              <a:gd name="connsiteX182" fmla="*/ 678106 w 2757152"/>
              <a:gd name="connsiteY182" fmla="*/ 826600 h 1573553"/>
              <a:gd name="connsiteX183" fmla="*/ 670962 w 2757152"/>
              <a:gd name="connsiteY183" fmla="*/ 843268 h 1573553"/>
              <a:gd name="connsiteX184" fmla="*/ 630481 w 2757152"/>
              <a:gd name="connsiteY184" fmla="*/ 876606 h 1573553"/>
              <a:gd name="connsiteX185" fmla="*/ 632860 w 2757152"/>
              <a:gd name="connsiteY185" fmla="*/ 898037 h 1573553"/>
              <a:gd name="connsiteX186" fmla="*/ 647150 w 2757152"/>
              <a:gd name="connsiteY186" fmla="*/ 917087 h 1573553"/>
              <a:gd name="connsiteX187" fmla="*/ 570950 w 2757152"/>
              <a:gd name="connsiteY187" fmla="*/ 902800 h 1573553"/>
              <a:gd name="connsiteX188" fmla="*/ 537612 w 2757152"/>
              <a:gd name="connsiteY188" fmla="*/ 907562 h 1573553"/>
              <a:gd name="connsiteX189" fmla="*/ 585235 w 2757152"/>
              <a:gd name="connsiteY189" fmla="*/ 938518 h 1573553"/>
              <a:gd name="connsiteX190" fmla="*/ 609050 w 2757152"/>
              <a:gd name="connsiteY190" fmla="*/ 950425 h 1573553"/>
              <a:gd name="connsiteX191" fmla="*/ 635243 w 2757152"/>
              <a:gd name="connsiteY191" fmla="*/ 1002812 h 1573553"/>
              <a:gd name="connsiteX192" fmla="*/ 568566 w 2757152"/>
              <a:gd name="connsiteY192" fmla="*/ 1019481 h 1573553"/>
              <a:gd name="connsiteX193" fmla="*/ 547137 w 2757152"/>
              <a:gd name="connsiteY193" fmla="*/ 1031387 h 1573553"/>
              <a:gd name="connsiteX194" fmla="*/ 523323 w 2757152"/>
              <a:gd name="connsiteY194" fmla="*/ 1002812 h 1573553"/>
              <a:gd name="connsiteX195" fmla="*/ 499510 w 2757152"/>
              <a:gd name="connsiteY195" fmla="*/ 971856 h 1573553"/>
              <a:gd name="connsiteX196" fmla="*/ 501891 w 2757152"/>
              <a:gd name="connsiteY196" fmla="*/ 933756 h 1573553"/>
              <a:gd name="connsiteX197" fmla="*/ 499510 w 2757152"/>
              <a:gd name="connsiteY197" fmla="*/ 914706 h 1573553"/>
              <a:gd name="connsiteX198" fmla="*/ 518560 w 2757152"/>
              <a:gd name="connsiteY198" fmla="*/ 881368 h 1573553"/>
              <a:gd name="connsiteX199" fmla="*/ 478080 w 2757152"/>
              <a:gd name="connsiteY199" fmla="*/ 890893 h 1573553"/>
              <a:gd name="connsiteX200" fmla="*/ 449504 w 2757152"/>
              <a:gd name="connsiteY200" fmla="*/ 952806 h 1573553"/>
              <a:gd name="connsiteX201" fmla="*/ 442360 w 2757152"/>
              <a:gd name="connsiteY201" fmla="*/ 976618 h 1573553"/>
              <a:gd name="connsiteX202" fmla="*/ 411404 w 2757152"/>
              <a:gd name="connsiteY202" fmla="*/ 993287 h 1573553"/>
              <a:gd name="connsiteX203" fmla="*/ 363779 w 2757152"/>
              <a:gd name="connsiteY203" fmla="*/ 990906 h 1573553"/>
              <a:gd name="connsiteX204" fmla="*/ 356635 w 2757152"/>
              <a:gd name="connsiteY204" fmla="*/ 1007575 h 1573553"/>
              <a:gd name="connsiteX205" fmla="*/ 356635 w 2757152"/>
              <a:gd name="connsiteY205" fmla="*/ 1055200 h 1573553"/>
              <a:gd name="connsiteX206" fmla="*/ 297104 w 2757152"/>
              <a:gd name="connsiteY206" fmla="*/ 1059962 h 1573553"/>
              <a:gd name="connsiteX207" fmla="*/ 235191 w 2757152"/>
              <a:gd name="connsiteY207" fmla="*/ 1093300 h 1573553"/>
              <a:gd name="connsiteX208" fmla="*/ 237573 w 2757152"/>
              <a:gd name="connsiteY208" fmla="*/ 1121875 h 1573553"/>
              <a:gd name="connsiteX209" fmla="*/ 185186 w 2757152"/>
              <a:gd name="connsiteY209" fmla="*/ 1109968 h 1573553"/>
              <a:gd name="connsiteX210" fmla="*/ 151848 w 2757152"/>
              <a:gd name="connsiteY210" fmla="*/ 1117112 h 1573553"/>
              <a:gd name="connsiteX211" fmla="*/ 106604 w 2757152"/>
              <a:gd name="connsiteY211" fmla="*/ 1098062 h 1573553"/>
              <a:gd name="connsiteX212" fmla="*/ 89936 w 2757152"/>
              <a:gd name="connsiteY212" fmla="*/ 1098062 h 1573553"/>
              <a:gd name="connsiteX213" fmla="*/ 6592 w 2757152"/>
              <a:gd name="connsiteY213" fmla="*/ 1121875 h 1573553"/>
              <a:gd name="connsiteX214" fmla="*/ 8974 w 2757152"/>
              <a:gd name="connsiteY214" fmla="*/ 1074250 h 1573553"/>
              <a:gd name="connsiteX215" fmla="*/ 9816 w 2757152"/>
              <a:gd name="connsiteY21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133048 w 2757152"/>
              <a:gd name="connsiteY125" fmla="*/ 1112350 h 1573553"/>
              <a:gd name="connsiteX126" fmla="*/ 2042562 w 2757152"/>
              <a:gd name="connsiteY126" fmla="*/ 1148067 h 1573553"/>
              <a:gd name="connsiteX127" fmla="*/ 2021131 w 2757152"/>
              <a:gd name="connsiteY127" fmla="*/ 1238556 h 1573553"/>
              <a:gd name="connsiteX128" fmla="*/ 1954456 w 2757152"/>
              <a:gd name="connsiteY128" fmla="*/ 1309993 h 1573553"/>
              <a:gd name="connsiteX129" fmla="*/ 2013987 w 2757152"/>
              <a:gd name="connsiteY129" fmla="*/ 1350474 h 1573553"/>
              <a:gd name="connsiteX130" fmla="*/ 1921118 w 2757152"/>
              <a:gd name="connsiteY130" fmla="*/ 1450487 h 1573553"/>
              <a:gd name="connsiteX131" fmla="*/ 1899687 w 2757152"/>
              <a:gd name="connsiteY131" fmla="*/ 1533831 h 1573553"/>
              <a:gd name="connsiteX132" fmla="*/ 1808865 w 2757152"/>
              <a:gd name="connsiteY132" fmla="*/ 1573012 h 1573553"/>
              <a:gd name="connsiteX133" fmla="*/ 1728235 w 2757152"/>
              <a:gd name="connsiteY133" fmla="*/ 1557643 h 1573553"/>
              <a:gd name="connsiteX134" fmla="*/ 1702041 w 2757152"/>
              <a:gd name="connsiteY134" fmla="*/ 1571931 h 1573553"/>
              <a:gd name="connsiteX135" fmla="*/ 1647275 w 2757152"/>
              <a:gd name="connsiteY135" fmla="*/ 1543356 h 1573553"/>
              <a:gd name="connsiteX136" fmla="*/ 1606791 w 2757152"/>
              <a:gd name="connsiteY136" fmla="*/ 1507637 h 1573553"/>
              <a:gd name="connsiteX137" fmla="*/ 1563931 w 2757152"/>
              <a:gd name="connsiteY137" fmla="*/ 1479061 h 1573553"/>
              <a:gd name="connsiteX138" fmla="*/ 1592504 w 2757152"/>
              <a:gd name="connsiteY138" fmla="*/ 1455250 h 1573553"/>
              <a:gd name="connsiteX139" fmla="*/ 1580598 w 2757152"/>
              <a:gd name="connsiteY139" fmla="*/ 1438581 h 1573553"/>
              <a:gd name="connsiteX140" fmla="*/ 1518685 w 2757152"/>
              <a:gd name="connsiteY140" fmla="*/ 1426675 h 1573553"/>
              <a:gd name="connsiteX141" fmla="*/ 1499635 w 2757152"/>
              <a:gd name="connsiteY141" fmla="*/ 1402862 h 1573553"/>
              <a:gd name="connsiteX142" fmla="*/ 1461537 w 2757152"/>
              <a:gd name="connsiteY142" fmla="*/ 1379050 h 1573553"/>
              <a:gd name="connsiteX143" fmla="*/ 1456773 w 2757152"/>
              <a:gd name="connsiteY143" fmla="*/ 1390956 h 1573553"/>
              <a:gd name="connsiteX144" fmla="*/ 1471062 w 2757152"/>
              <a:gd name="connsiteY144" fmla="*/ 1429056 h 1573553"/>
              <a:gd name="connsiteX145" fmla="*/ 1440104 w 2757152"/>
              <a:gd name="connsiteY145" fmla="*/ 1443343 h 1573553"/>
              <a:gd name="connsiteX146" fmla="*/ 1413912 w 2757152"/>
              <a:gd name="connsiteY146" fmla="*/ 1457630 h 1573553"/>
              <a:gd name="connsiteX147" fmla="*/ 1397241 w 2757152"/>
              <a:gd name="connsiteY147" fmla="*/ 1450487 h 1573553"/>
              <a:gd name="connsiteX148" fmla="*/ 1351998 w 2757152"/>
              <a:gd name="connsiteY148" fmla="*/ 1388575 h 1573553"/>
              <a:gd name="connsiteX149" fmla="*/ 1306756 w 2757152"/>
              <a:gd name="connsiteY149" fmla="*/ 1355237 h 1573553"/>
              <a:gd name="connsiteX150" fmla="*/ 1328187 w 2757152"/>
              <a:gd name="connsiteY150" fmla="*/ 1338568 h 1573553"/>
              <a:gd name="connsiteX151" fmla="*/ 1349618 w 2757152"/>
              <a:gd name="connsiteY151" fmla="*/ 1298087 h 1573553"/>
              <a:gd name="connsiteX152" fmla="*/ 1335329 w 2757152"/>
              <a:gd name="connsiteY152" fmla="*/ 1286181 h 1573553"/>
              <a:gd name="connsiteX153" fmla="*/ 1297231 w 2757152"/>
              <a:gd name="connsiteY153" fmla="*/ 1288562 h 1573553"/>
              <a:gd name="connsiteX154" fmla="*/ 1221031 w 2757152"/>
              <a:gd name="connsiteY154" fmla="*/ 1245700 h 1573553"/>
              <a:gd name="connsiteX155" fmla="*/ 1178166 w 2757152"/>
              <a:gd name="connsiteY155" fmla="*/ 1226650 h 1573553"/>
              <a:gd name="connsiteX156" fmla="*/ 1168643 w 2757152"/>
              <a:gd name="connsiteY156" fmla="*/ 1226650 h 1573553"/>
              <a:gd name="connsiteX157" fmla="*/ 1156737 w 2757152"/>
              <a:gd name="connsiteY157" fmla="*/ 1162356 h 1573553"/>
              <a:gd name="connsiteX158" fmla="*/ 1168643 w 2757152"/>
              <a:gd name="connsiteY158" fmla="*/ 1098062 h 1573553"/>
              <a:gd name="connsiteX159" fmla="*/ 1137687 w 2757152"/>
              <a:gd name="connsiteY159" fmla="*/ 1064725 h 1573553"/>
              <a:gd name="connsiteX160" fmla="*/ 1085300 w 2757152"/>
              <a:gd name="connsiteY160" fmla="*/ 1040912 h 1573553"/>
              <a:gd name="connsiteX161" fmla="*/ 1111493 w 2757152"/>
              <a:gd name="connsiteY161" fmla="*/ 1017100 h 1573553"/>
              <a:gd name="connsiteX162" fmla="*/ 1156737 w 2757152"/>
              <a:gd name="connsiteY162" fmla="*/ 1021862 h 1573553"/>
              <a:gd name="connsiteX163" fmla="*/ 1151975 w 2757152"/>
              <a:gd name="connsiteY163" fmla="*/ 974237 h 1573553"/>
              <a:gd name="connsiteX164" fmla="*/ 1123400 w 2757152"/>
              <a:gd name="connsiteY164" fmla="*/ 969475 h 1573553"/>
              <a:gd name="connsiteX165" fmla="*/ 1128162 w 2757152"/>
              <a:gd name="connsiteY165" fmla="*/ 921850 h 1573553"/>
              <a:gd name="connsiteX166" fmla="*/ 1097206 w 2757152"/>
              <a:gd name="connsiteY166" fmla="*/ 907562 h 1573553"/>
              <a:gd name="connsiteX167" fmla="*/ 1099587 w 2757152"/>
              <a:gd name="connsiteY167" fmla="*/ 871843 h 1573553"/>
              <a:gd name="connsiteX168" fmla="*/ 1051962 w 2757152"/>
              <a:gd name="connsiteY168" fmla="*/ 857556 h 1573553"/>
              <a:gd name="connsiteX169" fmla="*/ 1032912 w 2757152"/>
              <a:gd name="connsiteY169" fmla="*/ 878987 h 1573553"/>
              <a:gd name="connsiteX170" fmla="*/ 1004335 w 2757152"/>
              <a:gd name="connsiteY170" fmla="*/ 881368 h 1573553"/>
              <a:gd name="connsiteX171" fmla="*/ 954331 w 2757152"/>
              <a:gd name="connsiteY171" fmla="*/ 886131 h 1573553"/>
              <a:gd name="connsiteX172" fmla="*/ 923375 w 2757152"/>
              <a:gd name="connsiteY172" fmla="*/ 907562 h 1573553"/>
              <a:gd name="connsiteX173" fmla="*/ 923375 w 2757152"/>
              <a:gd name="connsiteY173" fmla="*/ 876606 h 1573553"/>
              <a:gd name="connsiteX174" fmla="*/ 882893 w 2757152"/>
              <a:gd name="connsiteY174" fmla="*/ 871843 h 1573553"/>
              <a:gd name="connsiteX175" fmla="*/ 890035 w 2757152"/>
              <a:gd name="connsiteY175" fmla="*/ 893275 h 1573553"/>
              <a:gd name="connsiteX176" fmla="*/ 885275 w 2757152"/>
              <a:gd name="connsiteY176" fmla="*/ 912325 h 1573553"/>
              <a:gd name="connsiteX177" fmla="*/ 799550 w 2757152"/>
              <a:gd name="connsiteY177" fmla="*/ 859936 h 1573553"/>
              <a:gd name="connsiteX178" fmla="*/ 778118 w 2757152"/>
              <a:gd name="connsiteY178" fmla="*/ 826600 h 1573553"/>
              <a:gd name="connsiteX179" fmla="*/ 790025 w 2757152"/>
              <a:gd name="connsiteY179" fmla="*/ 786117 h 1573553"/>
              <a:gd name="connsiteX180" fmla="*/ 759068 w 2757152"/>
              <a:gd name="connsiteY180" fmla="*/ 781356 h 1573553"/>
              <a:gd name="connsiteX181" fmla="*/ 711443 w 2757152"/>
              <a:gd name="connsiteY181" fmla="*/ 795643 h 1573553"/>
              <a:gd name="connsiteX182" fmla="*/ 701918 w 2757152"/>
              <a:gd name="connsiteY182" fmla="*/ 809931 h 1573553"/>
              <a:gd name="connsiteX183" fmla="*/ 678106 w 2757152"/>
              <a:gd name="connsiteY183" fmla="*/ 826600 h 1573553"/>
              <a:gd name="connsiteX184" fmla="*/ 670962 w 2757152"/>
              <a:gd name="connsiteY184" fmla="*/ 843268 h 1573553"/>
              <a:gd name="connsiteX185" fmla="*/ 630481 w 2757152"/>
              <a:gd name="connsiteY185" fmla="*/ 876606 h 1573553"/>
              <a:gd name="connsiteX186" fmla="*/ 632860 w 2757152"/>
              <a:gd name="connsiteY186" fmla="*/ 898037 h 1573553"/>
              <a:gd name="connsiteX187" fmla="*/ 647150 w 2757152"/>
              <a:gd name="connsiteY187" fmla="*/ 917087 h 1573553"/>
              <a:gd name="connsiteX188" fmla="*/ 570950 w 2757152"/>
              <a:gd name="connsiteY188" fmla="*/ 902800 h 1573553"/>
              <a:gd name="connsiteX189" fmla="*/ 537612 w 2757152"/>
              <a:gd name="connsiteY189" fmla="*/ 907562 h 1573553"/>
              <a:gd name="connsiteX190" fmla="*/ 585235 w 2757152"/>
              <a:gd name="connsiteY190" fmla="*/ 938518 h 1573553"/>
              <a:gd name="connsiteX191" fmla="*/ 609050 w 2757152"/>
              <a:gd name="connsiteY191" fmla="*/ 950425 h 1573553"/>
              <a:gd name="connsiteX192" fmla="*/ 635243 w 2757152"/>
              <a:gd name="connsiteY192" fmla="*/ 1002812 h 1573553"/>
              <a:gd name="connsiteX193" fmla="*/ 568566 w 2757152"/>
              <a:gd name="connsiteY193" fmla="*/ 1019481 h 1573553"/>
              <a:gd name="connsiteX194" fmla="*/ 547137 w 2757152"/>
              <a:gd name="connsiteY194" fmla="*/ 1031387 h 1573553"/>
              <a:gd name="connsiteX195" fmla="*/ 523323 w 2757152"/>
              <a:gd name="connsiteY195" fmla="*/ 1002812 h 1573553"/>
              <a:gd name="connsiteX196" fmla="*/ 499510 w 2757152"/>
              <a:gd name="connsiteY196" fmla="*/ 971856 h 1573553"/>
              <a:gd name="connsiteX197" fmla="*/ 501891 w 2757152"/>
              <a:gd name="connsiteY197" fmla="*/ 933756 h 1573553"/>
              <a:gd name="connsiteX198" fmla="*/ 499510 w 2757152"/>
              <a:gd name="connsiteY198" fmla="*/ 914706 h 1573553"/>
              <a:gd name="connsiteX199" fmla="*/ 518560 w 2757152"/>
              <a:gd name="connsiteY199" fmla="*/ 881368 h 1573553"/>
              <a:gd name="connsiteX200" fmla="*/ 478080 w 2757152"/>
              <a:gd name="connsiteY200" fmla="*/ 890893 h 1573553"/>
              <a:gd name="connsiteX201" fmla="*/ 449504 w 2757152"/>
              <a:gd name="connsiteY201" fmla="*/ 952806 h 1573553"/>
              <a:gd name="connsiteX202" fmla="*/ 442360 w 2757152"/>
              <a:gd name="connsiteY202" fmla="*/ 976618 h 1573553"/>
              <a:gd name="connsiteX203" fmla="*/ 411404 w 2757152"/>
              <a:gd name="connsiteY203" fmla="*/ 993287 h 1573553"/>
              <a:gd name="connsiteX204" fmla="*/ 363779 w 2757152"/>
              <a:gd name="connsiteY204" fmla="*/ 990906 h 1573553"/>
              <a:gd name="connsiteX205" fmla="*/ 356635 w 2757152"/>
              <a:gd name="connsiteY205" fmla="*/ 1007575 h 1573553"/>
              <a:gd name="connsiteX206" fmla="*/ 356635 w 2757152"/>
              <a:gd name="connsiteY206" fmla="*/ 1055200 h 1573553"/>
              <a:gd name="connsiteX207" fmla="*/ 297104 w 2757152"/>
              <a:gd name="connsiteY207" fmla="*/ 1059962 h 1573553"/>
              <a:gd name="connsiteX208" fmla="*/ 235191 w 2757152"/>
              <a:gd name="connsiteY208" fmla="*/ 1093300 h 1573553"/>
              <a:gd name="connsiteX209" fmla="*/ 237573 w 2757152"/>
              <a:gd name="connsiteY209" fmla="*/ 1121875 h 1573553"/>
              <a:gd name="connsiteX210" fmla="*/ 185186 w 2757152"/>
              <a:gd name="connsiteY210" fmla="*/ 1109968 h 1573553"/>
              <a:gd name="connsiteX211" fmla="*/ 151848 w 2757152"/>
              <a:gd name="connsiteY211" fmla="*/ 1117112 h 1573553"/>
              <a:gd name="connsiteX212" fmla="*/ 106604 w 2757152"/>
              <a:gd name="connsiteY212" fmla="*/ 1098062 h 1573553"/>
              <a:gd name="connsiteX213" fmla="*/ 89936 w 2757152"/>
              <a:gd name="connsiteY213" fmla="*/ 1098062 h 1573553"/>
              <a:gd name="connsiteX214" fmla="*/ 6592 w 2757152"/>
              <a:gd name="connsiteY214" fmla="*/ 1121875 h 1573553"/>
              <a:gd name="connsiteX215" fmla="*/ 8974 w 2757152"/>
              <a:gd name="connsiteY215" fmla="*/ 1074250 h 1573553"/>
              <a:gd name="connsiteX216" fmla="*/ 9816 w 2757152"/>
              <a:gd name="connsiteY21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133048 w 2757152"/>
              <a:gd name="connsiteY125" fmla="*/ 1112350 h 1573553"/>
              <a:gd name="connsiteX126" fmla="*/ 2042562 w 2757152"/>
              <a:gd name="connsiteY126" fmla="*/ 1148067 h 1573553"/>
              <a:gd name="connsiteX127" fmla="*/ 2021129 w 2757152"/>
              <a:gd name="connsiteY127" fmla="*/ 1188550 h 1573553"/>
              <a:gd name="connsiteX128" fmla="*/ 2021131 w 2757152"/>
              <a:gd name="connsiteY128" fmla="*/ 1238556 h 1573553"/>
              <a:gd name="connsiteX129" fmla="*/ 1954456 w 2757152"/>
              <a:gd name="connsiteY129" fmla="*/ 1309993 h 1573553"/>
              <a:gd name="connsiteX130" fmla="*/ 2013987 w 2757152"/>
              <a:gd name="connsiteY130" fmla="*/ 1350474 h 1573553"/>
              <a:gd name="connsiteX131" fmla="*/ 1921118 w 2757152"/>
              <a:gd name="connsiteY131" fmla="*/ 1450487 h 1573553"/>
              <a:gd name="connsiteX132" fmla="*/ 1899687 w 2757152"/>
              <a:gd name="connsiteY132" fmla="*/ 1533831 h 1573553"/>
              <a:gd name="connsiteX133" fmla="*/ 1808865 w 2757152"/>
              <a:gd name="connsiteY133" fmla="*/ 1573012 h 1573553"/>
              <a:gd name="connsiteX134" fmla="*/ 1728235 w 2757152"/>
              <a:gd name="connsiteY134" fmla="*/ 1557643 h 1573553"/>
              <a:gd name="connsiteX135" fmla="*/ 1702041 w 2757152"/>
              <a:gd name="connsiteY135" fmla="*/ 1571931 h 1573553"/>
              <a:gd name="connsiteX136" fmla="*/ 1647275 w 2757152"/>
              <a:gd name="connsiteY136" fmla="*/ 1543356 h 1573553"/>
              <a:gd name="connsiteX137" fmla="*/ 1606791 w 2757152"/>
              <a:gd name="connsiteY137" fmla="*/ 1507637 h 1573553"/>
              <a:gd name="connsiteX138" fmla="*/ 1563931 w 2757152"/>
              <a:gd name="connsiteY138" fmla="*/ 1479061 h 1573553"/>
              <a:gd name="connsiteX139" fmla="*/ 1592504 w 2757152"/>
              <a:gd name="connsiteY139" fmla="*/ 1455250 h 1573553"/>
              <a:gd name="connsiteX140" fmla="*/ 1580598 w 2757152"/>
              <a:gd name="connsiteY140" fmla="*/ 1438581 h 1573553"/>
              <a:gd name="connsiteX141" fmla="*/ 1518685 w 2757152"/>
              <a:gd name="connsiteY141" fmla="*/ 1426675 h 1573553"/>
              <a:gd name="connsiteX142" fmla="*/ 1499635 w 2757152"/>
              <a:gd name="connsiteY142" fmla="*/ 1402862 h 1573553"/>
              <a:gd name="connsiteX143" fmla="*/ 1461537 w 2757152"/>
              <a:gd name="connsiteY143" fmla="*/ 1379050 h 1573553"/>
              <a:gd name="connsiteX144" fmla="*/ 1456773 w 2757152"/>
              <a:gd name="connsiteY144" fmla="*/ 1390956 h 1573553"/>
              <a:gd name="connsiteX145" fmla="*/ 1471062 w 2757152"/>
              <a:gd name="connsiteY145" fmla="*/ 1429056 h 1573553"/>
              <a:gd name="connsiteX146" fmla="*/ 1440104 w 2757152"/>
              <a:gd name="connsiteY146" fmla="*/ 1443343 h 1573553"/>
              <a:gd name="connsiteX147" fmla="*/ 1413912 w 2757152"/>
              <a:gd name="connsiteY147" fmla="*/ 1457630 h 1573553"/>
              <a:gd name="connsiteX148" fmla="*/ 1397241 w 2757152"/>
              <a:gd name="connsiteY148" fmla="*/ 1450487 h 1573553"/>
              <a:gd name="connsiteX149" fmla="*/ 1351998 w 2757152"/>
              <a:gd name="connsiteY149" fmla="*/ 1388575 h 1573553"/>
              <a:gd name="connsiteX150" fmla="*/ 1306756 w 2757152"/>
              <a:gd name="connsiteY150" fmla="*/ 1355237 h 1573553"/>
              <a:gd name="connsiteX151" fmla="*/ 1328187 w 2757152"/>
              <a:gd name="connsiteY151" fmla="*/ 1338568 h 1573553"/>
              <a:gd name="connsiteX152" fmla="*/ 1349618 w 2757152"/>
              <a:gd name="connsiteY152" fmla="*/ 1298087 h 1573553"/>
              <a:gd name="connsiteX153" fmla="*/ 1335329 w 2757152"/>
              <a:gd name="connsiteY153" fmla="*/ 1286181 h 1573553"/>
              <a:gd name="connsiteX154" fmla="*/ 1297231 w 2757152"/>
              <a:gd name="connsiteY154" fmla="*/ 1288562 h 1573553"/>
              <a:gd name="connsiteX155" fmla="*/ 1221031 w 2757152"/>
              <a:gd name="connsiteY155" fmla="*/ 1245700 h 1573553"/>
              <a:gd name="connsiteX156" fmla="*/ 1178166 w 2757152"/>
              <a:gd name="connsiteY156" fmla="*/ 1226650 h 1573553"/>
              <a:gd name="connsiteX157" fmla="*/ 1168643 w 2757152"/>
              <a:gd name="connsiteY157" fmla="*/ 1226650 h 1573553"/>
              <a:gd name="connsiteX158" fmla="*/ 1156737 w 2757152"/>
              <a:gd name="connsiteY158" fmla="*/ 1162356 h 1573553"/>
              <a:gd name="connsiteX159" fmla="*/ 1168643 w 2757152"/>
              <a:gd name="connsiteY159" fmla="*/ 1098062 h 1573553"/>
              <a:gd name="connsiteX160" fmla="*/ 1137687 w 2757152"/>
              <a:gd name="connsiteY160" fmla="*/ 1064725 h 1573553"/>
              <a:gd name="connsiteX161" fmla="*/ 1085300 w 2757152"/>
              <a:gd name="connsiteY161" fmla="*/ 1040912 h 1573553"/>
              <a:gd name="connsiteX162" fmla="*/ 1111493 w 2757152"/>
              <a:gd name="connsiteY162" fmla="*/ 1017100 h 1573553"/>
              <a:gd name="connsiteX163" fmla="*/ 1156737 w 2757152"/>
              <a:gd name="connsiteY163" fmla="*/ 1021862 h 1573553"/>
              <a:gd name="connsiteX164" fmla="*/ 1151975 w 2757152"/>
              <a:gd name="connsiteY164" fmla="*/ 974237 h 1573553"/>
              <a:gd name="connsiteX165" fmla="*/ 1123400 w 2757152"/>
              <a:gd name="connsiteY165" fmla="*/ 969475 h 1573553"/>
              <a:gd name="connsiteX166" fmla="*/ 1128162 w 2757152"/>
              <a:gd name="connsiteY166" fmla="*/ 921850 h 1573553"/>
              <a:gd name="connsiteX167" fmla="*/ 1097206 w 2757152"/>
              <a:gd name="connsiteY167" fmla="*/ 907562 h 1573553"/>
              <a:gd name="connsiteX168" fmla="*/ 1099587 w 2757152"/>
              <a:gd name="connsiteY168" fmla="*/ 871843 h 1573553"/>
              <a:gd name="connsiteX169" fmla="*/ 1051962 w 2757152"/>
              <a:gd name="connsiteY169" fmla="*/ 857556 h 1573553"/>
              <a:gd name="connsiteX170" fmla="*/ 1032912 w 2757152"/>
              <a:gd name="connsiteY170" fmla="*/ 878987 h 1573553"/>
              <a:gd name="connsiteX171" fmla="*/ 1004335 w 2757152"/>
              <a:gd name="connsiteY171" fmla="*/ 881368 h 1573553"/>
              <a:gd name="connsiteX172" fmla="*/ 954331 w 2757152"/>
              <a:gd name="connsiteY172" fmla="*/ 886131 h 1573553"/>
              <a:gd name="connsiteX173" fmla="*/ 923375 w 2757152"/>
              <a:gd name="connsiteY173" fmla="*/ 907562 h 1573553"/>
              <a:gd name="connsiteX174" fmla="*/ 923375 w 2757152"/>
              <a:gd name="connsiteY174" fmla="*/ 876606 h 1573553"/>
              <a:gd name="connsiteX175" fmla="*/ 882893 w 2757152"/>
              <a:gd name="connsiteY175" fmla="*/ 871843 h 1573553"/>
              <a:gd name="connsiteX176" fmla="*/ 890035 w 2757152"/>
              <a:gd name="connsiteY176" fmla="*/ 893275 h 1573553"/>
              <a:gd name="connsiteX177" fmla="*/ 885275 w 2757152"/>
              <a:gd name="connsiteY177" fmla="*/ 912325 h 1573553"/>
              <a:gd name="connsiteX178" fmla="*/ 799550 w 2757152"/>
              <a:gd name="connsiteY178" fmla="*/ 859936 h 1573553"/>
              <a:gd name="connsiteX179" fmla="*/ 778118 w 2757152"/>
              <a:gd name="connsiteY179" fmla="*/ 826600 h 1573553"/>
              <a:gd name="connsiteX180" fmla="*/ 790025 w 2757152"/>
              <a:gd name="connsiteY180" fmla="*/ 786117 h 1573553"/>
              <a:gd name="connsiteX181" fmla="*/ 759068 w 2757152"/>
              <a:gd name="connsiteY181" fmla="*/ 781356 h 1573553"/>
              <a:gd name="connsiteX182" fmla="*/ 711443 w 2757152"/>
              <a:gd name="connsiteY182" fmla="*/ 795643 h 1573553"/>
              <a:gd name="connsiteX183" fmla="*/ 701918 w 2757152"/>
              <a:gd name="connsiteY183" fmla="*/ 809931 h 1573553"/>
              <a:gd name="connsiteX184" fmla="*/ 678106 w 2757152"/>
              <a:gd name="connsiteY184" fmla="*/ 826600 h 1573553"/>
              <a:gd name="connsiteX185" fmla="*/ 670962 w 2757152"/>
              <a:gd name="connsiteY185" fmla="*/ 843268 h 1573553"/>
              <a:gd name="connsiteX186" fmla="*/ 630481 w 2757152"/>
              <a:gd name="connsiteY186" fmla="*/ 876606 h 1573553"/>
              <a:gd name="connsiteX187" fmla="*/ 632860 w 2757152"/>
              <a:gd name="connsiteY187" fmla="*/ 898037 h 1573553"/>
              <a:gd name="connsiteX188" fmla="*/ 647150 w 2757152"/>
              <a:gd name="connsiteY188" fmla="*/ 917087 h 1573553"/>
              <a:gd name="connsiteX189" fmla="*/ 570950 w 2757152"/>
              <a:gd name="connsiteY189" fmla="*/ 902800 h 1573553"/>
              <a:gd name="connsiteX190" fmla="*/ 537612 w 2757152"/>
              <a:gd name="connsiteY190" fmla="*/ 907562 h 1573553"/>
              <a:gd name="connsiteX191" fmla="*/ 585235 w 2757152"/>
              <a:gd name="connsiteY191" fmla="*/ 938518 h 1573553"/>
              <a:gd name="connsiteX192" fmla="*/ 609050 w 2757152"/>
              <a:gd name="connsiteY192" fmla="*/ 950425 h 1573553"/>
              <a:gd name="connsiteX193" fmla="*/ 635243 w 2757152"/>
              <a:gd name="connsiteY193" fmla="*/ 1002812 h 1573553"/>
              <a:gd name="connsiteX194" fmla="*/ 568566 w 2757152"/>
              <a:gd name="connsiteY194" fmla="*/ 1019481 h 1573553"/>
              <a:gd name="connsiteX195" fmla="*/ 547137 w 2757152"/>
              <a:gd name="connsiteY195" fmla="*/ 1031387 h 1573553"/>
              <a:gd name="connsiteX196" fmla="*/ 523323 w 2757152"/>
              <a:gd name="connsiteY196" fmla="*/ 1002812 h 1573553"/>
              <a:gd name="connsiteX197" fmla="*/ 499510 w 2757152"/>
              <a:gd name="connsiteY197" fmla="*/ 971856 h 1573553"/>
              <a:gd name="connsiteX198" fmla="*/ 501891 w 2757152"/>
              <a:gd name="connsiteY198" fmla="*/ 933756 h 1573553"/>
              <a:gd name="connsiteX199" fmla="*/ 499510 w 2757152"/>
              <a:gd name="connsiteY199" fmla="*/ 914706 h 1573553"/>
              <a:gd name="connsiteX200" fmla="*/ 518560 w 2757152"/>
              <a:gd name="connsiteY200" fmla="*/ 881368 h 1573553"/>
              <a:gd name="connsiteX201" fmla="*/ 478080 w 2757152"/>
              <a:gd name="connsiteY201" fmla="*/ 890893 h 1573553"/>
              <a:gd name="connsiteX202" fmla="*/ 449504 w 2757152"/>
              <a:gd name="connsiteY202" fmla="*/ 952806 h 1573553"/>
              <a:gd name="connsiteX203" fmla="*/ 442360 w 2757152"/>
              <a:gd name="connsiteY203" fmla="*/ 976618 h 1573553"/>
              <a:gd name="connsiteX204" fmla="*/ 411404 w 2757152"/>
              <a:gd name="connsiteY204" fmla="*/ 993287 h 1573553"/>
              <a:gd name="connsiteX205" fmla="*/ 363779 w 2757152"/>
              <a:gd name="connsiteY205" fmla="*/ 990906 h 1573553"/>
              <a:gd name="connsiteX206" fmla="*/ 356635 w 2757152"/>
              <a:gd name="connsiteY206" fmla="*/ 1007575 h 1573553"/>
              <a:gd name="connsiteX207" fmla="*/ 356635 w 2757152"/>
              <a:gd name="connsiteY207" fmla="*/ 1055200 h 1573553"/>
              <a:gd name="connsiteX208" fmla="*/ 297104 w 2757152"/>
              <a:gd name="connsiteY208" fmla="*/ 1059962 h 1573553"/>
              <a:gd name="connsiteX209" fmla="*/ 235191 w 2757152"/>
              <a:gd name="connsiteY209" fmla="*/ 1093300 h 1573553"/>
              <a:gd name="connsiteX210" fmla="*/ 237573 w 2757152"/>
              <a:gd name="connsiteY210" fmla="*/ 1121875 h 1573553"/>
              <a:gd name="connsiteX211" fmla="*/ 185186 w 2757152"/>
              <a:gd name="connsiteY211" fmla="*/ 1109968 h 1573553"/>
              <a:gd name="connsiteX212" fmla="*/ 151848 w 2757152"/>
              <a:gd name="connsiteY212" fmla="*/ 1117112 h 1573553"/>
              <a:gd name="connsiteX213" fmla="*/ 106604 w 2757152"/>
              <a:gd name="connsiteY213" fmla="*/ 1098062 h 1573553"/>
              <a:gd name="connsiteX214" fmla="*/ 89936 w 2757152"/>
              <a:gd name="connsiteY214" fmla="*/ 1098062 h 1573553"/>
              <a:gd name="connsiteX215" fmla="*/ 6592 w 2757152"/>
              <a:gd name="connsiteY215" fmla="*/ 1121875 h 1573553"/>
              <a:gd name="connsiteX216" fmla="*/ 8974 w 2757152"/>
              <a:gd name="connsiteY216" fmla="*/ 1074250 h 1573553"/>
              <a:gd name="connsiteX217" fmla="*/ 9816 w 2757152"/>
              <a:gd name="connsiteY21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3 w 2757152"/>
              <a:gd name="connsiteY123" fmla="*/ 957568 h 1573553"/>
              <a:gd name="connsiteX124" fmla="*/ 2275925 w 2757152"/>
              <a:gd name="connsiteY124" fmla="*/ 1062342 h 1573553"/>
              <a:gd name="connsiteX125" fmla="*/ 2175910 w 2757152"/>
              <a:gd name="connsiteY125" fmla="*/ 1112350 h 1573553"/>
              <a:gd name="connsiteX126" fmla="*/ 2133048 w 2757152"/>
              <a:gd name="connsiteY126" fmla="*/ 1112350 h 1573553"/>
              <a:gd name="connsiteX127" fmla="*/ 2042562 w 2757152"/>
              <a:gd name="connsiteY127" fmla="*/ 1148067 h 1573553"/>
              <a:gd name="connsiteX128" fmla="*/ 2021129 w 2757152"/>
              <a:gd name="connsiteY128" fmla="*/ 1188550 h 1573553"/>
              <a:gd name="connsiteX129" fmla="*/ 2021131 w 2757152"/>
              <a:gd name="connsiteY129" fmla="*/ 1238556 h 1573553"/>
              <a:gd name="connsiteX130" fmla="*/ 1954456 w 2757152"/>
              <a:gd name="connsiteY130" fmla="*/ 1309993 h 1573553"/>
              <a:gd name="connsiteX131" fmla="*/ 2013987 w 2757152"/>
              <a:gd name="connsiteY131" fmla="*/ 1350474 h 1573553"/>
              <a:gd name="connsiteX132" fmla="*/ 1921118 w 2757152"/>
              <a:gd name="connsiteY132" fmla="*/ 1450487 h 1573553"/>
              <a:gd name="connsiteX133" fmla="*/ 1899687 w 2757152"/>
              <a:gd name="connsiteY133" fmla="*/ 1533831 h 1573553"/>
              <a:gd name="connsiteX134" fmla="*/ 1808865 w 2757152"/>
              <a:gd name="connsiteY134" fmla="*/ 1573012 h 1573553"/>
              <a:gd name="connsiteX135" fmla="*/ 1728235 w 2757152"/>
              <a:gd name="connsiteY135" fmla="*/ 1557643 h 1573553"/>
              <a:gd name="connsiteX136" fmla="*/ 1702041 w 2757152"/>
              <a:gd name="connsiteY136" fmla="*/ 1571931 h 1573553"/>
              <a:gd name="connsiteX137" fmla="*/ 1647275 w 2757152"/>
              <a:gd name="connsiteY137" fmla="*/ 1543356 h 1573553"/>
              <a:gd name="connsiteX138" fmla="*/ 1606791 w 2757152"/>
              <a:gd name="connsiteY138" fmla="*/ 1507637 h 1573553"/>
              <a:gd name="connsiteX139" fmla="*/ 1563931 w 2757152"/>
              <a:gd name="connsiteY139" fmla="*/ 1479061 h 1573553"/>
              <a:gd name="connsiteX140" fmla="*/ 1592504 w 2757152"/>
              <a:gd name="connsiteY140" fmla="*/ 1455250 h 1573553"/>
              <a:gd name="connsiteX141" fmla="*/ 1580598 w 2757152"/>
              <a:gd name="connsiteY141" fmla="*/ 1438581 h 1573553"/>
              <a:gd name="connsiteX142" fmla="*/ 1518685 w 2757152"/>
              <a:gd name="connsiteY142" fmla="*/ 1426675 h 1573553"/>
              <a:gd name="connsiteX143" fmla="*/ 1499635 w 2757152"/>
              <a:gd name="connsiteY143" fmla="*/ 1402862 h 1573553"/>
              <a:gd name="connsiteX144" fmla="*/ 1461537 w 2757152"/>
              <a:gd name="connsiteY144" fmla="*/ 1379050 h 1573553"/>
              <a:gd name="connsiteX145" fmla="*/ 1456773 w 2757152"/>
              <a:gd name="connsiteY145" fmla="*/ 1390956 h 1573553"/>
              <a:gd name="connsiteX146" fmla="*/ 1471062 w 2757152"/>
              <a:gd name="connsiteY146" fmla="*/ 1429056 h 1573553"/>
              <a:gd name="connsiteX147" fmla="*/ 1440104 w 2757152"/>
              <a:gd name="connsiteY147" fmla="*/ 1443343 h 1573553"/>
              <a:gd name="connsiteX148" fmla="*/ 1413912 w 2757152"/>
              <a:gd name="connsiteY148" fmla="*/ 1457630 h 1573553"/>
              <a:gd name="connsiteX149" fmla="*/ 1397241 w 2757152"/>
              <a:gd name="connsiteY149" fmla="*/ 1450487 h 1573553"/>
              <a:gd name="connsiteX150" fmla="*/ 1351998 w 2757152"/>
              <a:gd name="connsiteY150" fmla="*/ 1388575 h 1573553"/>
              <a:gd name="connsiteX151" fmla="*/ 1306756 w 2757152"/>
              <a:gd name="connsiteY151" fmla="*/ 1355237 h 1573553"/>
              <a:gd name="connsiteX152" fmla="*/ 1328187 w 2757152"/>
              <a:gd name="connsiteY152" fmla="*/ 1338568 h 1573553"/>
              <a:gd name="connsiteX153" fmla="*/ 1349618 w 2757152"/>
              <a:gd name="connsiteY153" fmla="*/ 1298087 h 1573553"/>
              <a:gd name="connsiteX154" fmla="*/ 1335329 w 2757152"/>
              <a:gd name="connsiteY154" fmla="*/ 1286181 h 1573553"/>
              <a:gd name="connsiteX155" fmla="*/ 1297231 w 2757152"/>
              <a:gd name="connsiteY155" fmla="*/ 1288562 h 1573553"/>
              <a:gd name="connsiteX156" fmla="*/ 1221031 w 2757152"/>
              <a:gd name="connsiteY156" fmla="*/ 1245700 h 1573553"/>
              <a:gd name="connsiteX157" fmla="*/ 1178166 w 2757152"/>
              <a:gd name="connsiteY157" fmla="*/ 1226650 h 1573553"/>
              <a:gd name="connsiteX158" fmla="*/ 1168643 w 2757152"/>
              <a:gd name="connsiteY158" fmla="*/ 1226650 h 1573553"/>
              <a:gd name="connsiteX159" fmla="*/ 1156737 w 2757152"/>
              <a:gd name="connsiteY159" fmla="*/ 1162356 h 1573553"/>
              <a:gd name="connsiteX160" fmla="*/ 1168643 w 2757152"/>
              <a:gd name="connsiteY160" fmla="*/ 1098062 h 1573553"/>
              <a:gd name="connsiteX161" fmla="*/ 1137687 w 2757152"/>
              <a:gd name="connsiteY161" fmla="*/ 1064725 h 1573553"/>
              <a:gd name="connsiteX162" fmla="*/ 1085300 w 2757152"/>
              <a:gd name="connsiteY162" fmla="*/ 1040912 h 1573553"/>
              <a:gd name="connsiteX163" fmla="*/ 1111493 w 2757152"/>
              <a:gd name="connsiteY163" fmla="*/ 1017100 h 1573553"/>
              <a:gd name="connsiteX164" fmla="*/ 1156737 w 2757152"/>
              <a:gd name="connsiteY164" fmla="*/ 1021862 h 1573553"/>
              <a:gd name="connsiteX165" fmla="*/ 1151975 w 2757152"/>
              <a:gd name="connsiteY165" fmla="*/ 974237 h 1573553"/>
              <a:gd name="connsiteX166" fmla="*/ 1123400 w 2757152"/>
              <a:gd name="connsiteY166" fmla="*/ 969475 h 1573553"/>
              <a:gd name="connsiteX167" fmla="*/ 1128162 w 2757152"/>
              <a:gd name="connsiteY167" fmla="*/ 921850 h 1573553"/>
              <a:gd name="connsiteX168" fmla="*/ 1097206 w 2757152"/>
              <a:gd name="connsiteY168" fmla="*/ 907562 h 1573553"/>
              <a:gd name="connsiteX169" fmla="*/ 1099587 w 2757152"/>
              <a:gd name="connsiteY169" fmla="*/ 871843 h 1573553"/>
              <a:gd name="connsiteX170" fmla="*/ 1051962 w 2757152"/>
              <a:gd name="connsiteY170" fmla="*/ 857556 h 1573553"/>
              <a:gd name="connsiteX171" fmla="*/ 1032912 w 2757152"/>
              <a:gd name="connsiteY171" fmla="*/ 878987 h 1573553"/>
              <a:gd name="connsiteX172" fmla="*/ 1004335 w 2757152"/>
              <a:gd name="connsiteY172" fmla="*/ 881368 h 1573553"/>
              <a:gd name="connsiteX173" fmla="*/ 954331 w 2757152"/>
              <a:gd name="connsiteY173" fmla="*/ 886131 h 1573553"/>
              <a:gd name="connsiteX174" fmla="*/ 923375 w 2757152"/>
              <a:gd name="connsiteY174" fmla="*/ 907562 h 1573553"/>
              <a:gd name="connsiteX175" fmla="*/ 923375 w 2757152"/>
              <a:gd name="connsiteY175" fmla="*/ 876606 h 1573553"/>
              <a:gd name="connsiteX176" fmla="*/ 882893 w 2757152"/>
              <a:gd name="connsiteY176" fmla="*/ 871843 h 1573553"/>
              <a:gd name="connsiteX177" fmla="*/ 890035 w 2757152"/>
              <a:gd name="connsiteY177" fmla="*/ 893275 h 1573553"/>
              <a:gd name="connsiteX178" fmla="*/ 885275 w 2757152"/>
              <a:gd name="connsiteY178" fmla="*/ 912325 h 1573553"/>
              <a:gd name="connsiteX179" fmla="*/ 799550 w 2757152"/>
              <a:gd name="connsiteY179" fmla="*/ 859936 h 1573553"/>
              <a:gd name="connsiteX180" fmla="*/ 778118 w 2757152"/>
              <a:gd name="connsiteY180" fmla="*/ 826600 h 1573553"/>
              <a:gd name="connsiteX181" fmla="*/ 790025 w 2757152"/>
              <a:gd name="connsiteY181" fmla="*/ 786117 h 1573553"/>
              <a:gd name="connsiteX182" fmla="*/ 759068 w 2757152"/>
              <a:gd name="connsiteY182" fmla="*/ 781356 h 1573553"/>
              <a:gd name="connsiteX183" fmla="*/ 711443 w 2757152"/>
              <a:gd name="connsiteY183" fmla="*/ 795643 h 1573553"/>
              <a:gd name="connsiteX184" fmla="*/ 701918 w 2757152"/>
              <a:gd name="connsiteY184" fmla="*/ 809931 h 1573553"/>
              <a:gd name="connsiteX185" fmla="*/ 678106 w 2757152"/>
              <a:gd name="connsiteY185" fmla="*/ 826600 h 1573553"/>
              <a:gd name="connsiteX186" fmla="*/ 670962 w 2757152"/>
              <a:gd name="connsiteY186" fmla="*/ 843268 h 1573553"/>
              <a:gd name="connsiteX187" fmla="*/ 630481 w 2757152"/>
              <a:gd name="connsiteY187" fmla="*/ 876606 h 1573553"/>
              <a:gd name="connsiteX188" fmla="*/ 632860 w 2757152"/>
              <a:gd name="connsiteY188" fmla="*/ 898037 h 1573553"/>
              <a:gd name="connsiteX189" fmla="*/ 647150 w 2757152"/>
              <a:gd name="connsiteY189" fmla="*/ 917087 h 1573553"/>
              <a:gd name="connsiteX190" fmla="*/ 570950 w 2757152"/>
              <a:gd name="connsiteY190" fmla="*/ 902800 h 1573553"/>
              <a:gd name="connsiteX191" fmla="*/ 537612 w 2757152"/>
              <a:gd name="connsiteY191" fmla="*/ 907562 h 1573553"/>
              <a:gd name="connsiteX192" fmla="*/ 585235 w 2757152"/>
              <a:gd name="connsiteY192" fmla="*/ 938518 h 1573553"/>
              <a:gd name="connsiteX193" fmla="*/ 609050 w 2757152"/>
              <a:gd name="connsiteY193" fmla="*/ 950425 h 1573553"/>
              <a:gd name="connsiteX194" fmla="*/ 635243 w 2757152"/>
              <a:gd name="connsiteY194" fmla="*/ 1002812 h 1573553"/>
              <a:gd name="connsiteX195" fmla="*/ 568566 w 2757152"/>
              <a:gd name="connsiteY195" fmla="*/ 1019481 h 1573553"/>
              <a:gd name="connsiteX196" fmla="*/ 547137 w 2757152"/>
              <a:gd name="connsiteY196" fmla="*/ 1031387 h 1573553"/>
              <a:gd name="connsiteX197" fmla="*/ 523323 w 2757152"/>
              <a:gd name="connsiteY197" fmla="*/ 1002812 h 1573553"/>
              <a:gd name="connsiteX198" fmla="*/ 499510 w 2757152"/>
              <a:gd name="connsiteY198" fmla="*/ 971856 h 1573553"/>
              <a:gd name="connsiteX199" fmla="*/ 501891 w 2757152"/>
              <a:gd name="connsiteY199" fmla="*/ 933756 h 1573553"/>
              <a:gd name="connsiteX200" fmla="*/ 499510 w 2757152"/>
              <a:gd name="connsiteY200" fmla="*/ 914706 h 1573553"/>
              <a:gd name="connsiteX201" fmla="*/ 518560 w 2757152"/>
              <a:gd name="connsiteY201" fmla="*/ 881368 h 1573553"/>
              <a:gd name="connsiteX202" fmla="*/ 478080 w 2757152"/>
              <a:gd name="connsiteY202" fmla="*/ 890893 h 1573553"/>
              <a:gd name="connsiteX203" fmla="*/ 449504 w 2757152"/>
              <a:gd name="connsiteY203" fmla="*/ 952806 h 1573553"/>
              <a:gd name="connsiteX204" fmla="*/ 442360 w 2757152"/>
              <a:gd name="connsiteY204" fmla="*/ 976618 h 1573553"/>
              <a:gd name="connsiteX205" fmla="*/ 411404 w 2757152"/>
              <a:gd name="connsiteY205" fmla="*/ 993287 h 1573553"/>
              <a:gd name="connsiteX206" fmla="*/ 363779 w 2757152"/>
              <a:gd name="connsiteY206" fmla="*/ 990906 h 1573553"/>
              <a:gd name="connsiteX207" fmla="*/ 356635 w 2757152"/>
              <a:gd name="connsiteY207" fmla="*/ 1007575 h 1573553"/>
              <a:gd name="connsiteX208" fmla="*/ 356635 w 2757152"/>
              <a:gd name="connsiteY208" fmla="*/ 1055200 h 1573553"/>
              <a:gd name="connsiteX209" fmla="*/ 297104 w 2757152"/>
              <a:gd name="connsiteY209" fmla="*/ 1059962 h 1573553"/>
              <a:gd name="connsiteX210" fmla="*/ 235191 w 2757152"/>
              <a:gd name="connsiteY210" fmla="*/ 1093300 h 1573553"/>
              <a:gd name="connsiteX211" fmla="*/ 237573 w 2757152"/>
              <a:gd name="connsiteY211" fmla="*/ 1121875 h 1573553"/>
              <a:gd name="connsiteX212" fmla="*/ 185186 w 2757152"/>
              <a:gd name="connsiteY212" fmla="*/ 1109968 h 1573553"/>
              <a:gd name="connsiteX213" fmla="*/ 151848 w 2757152"/>
              <a:gd name="connsiteY213" fmla="*/ 1117112 h 1573553"/>
              <a:gd name="connsiteX214" fmla="*/ 106604 w 2757152"/>
              <a:gd name="connsiteY214" fmla="*/ 1098062 h 1573553"/>
              <a:gd name="connsiteX215" fmla="*/ 89936 w 2757152"/>
              <a:gd name="connsiteY215" fmla="*/ 1098062 h 1573553"/>
              <a:gd name="connsiteX216" fmla="*/ 6592 w 2757152"/>
              <a:gd name="connsiteY216" fmla="*/ 1121875 h 1573553"/>
              <a:gd name="connsiteX217" fmla="*/ 8974 w 2757152"/>
              <a:gd name="connsiteY217" fmla="*/ 1074250 h 1573553"/>
              <a:gd name="connsiteX218" fmla="*/ 9816 w 2757152"/>
              <a:gd name="connsiteY21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3 w 2757152"/>
              <a:gd name="connsiteY123" fmla="*/ 957568 h 1573553"/>
              <a:gd name="connsiteX124" fmla="*/ 2273541 w 2757152"/>
              <a:gd name="connsiteY124" fmla="*/ 1036150 h 1573553"/>
              <a:gd name="connsiteX125" fmla="*/ 2275925 w 2757152"/>
              <a:gd name="connsiteY125" fmla="*/ 1062342 h 1573553"/>
              <a:gd name="connsiteX126" fmla="*/ 2175910 w 2757152"/>
              <a:gd name="connsiteY126" fmla="*/ 1112350 h 1573553"/>
              <a:gd name="connsiteX127" fmla="*/ 2133048 w 2757152"/>
              <a:gd name="connsiteY127" fmla="*/ 1112350 h 1573553"/>
              <a:gd name="connsiteX128" fmla="*/ 2042562 w 2757152"/>
              <a:gd name="connsiteY128" fmla="*/ 1148067 h 1573553"/>
              <a:gd name="connsiteX129" fmla="*/ 2021129 w 2757152"/>
              <a:gd name="connsiteY129" fmla="*/ 1188550 h 1573553"/>
              <a:gd name="connsiteX130" fmla="*/ 2021131 w 2757152"/>
              <a:gd name="connsiteY130" fmla="*/ 1238556 h 1573553"/>
              <a:gd name="connsiteX131" fmla="*/ 1954456 w 2757152"/>
              <a:gd name="connsiteY131" fmla="*/ 1309993 h 1573553"/>
              <a:gd name="connsiteX132" fmla="*/ 2013987 w 2757152"/>
              <a:gd name="connsiteY132" fmla="*/ 1350474 h 1573553"/>
              <a:gd name="connsiteX133" fmla="*/ 1921118 w 2757152"/>
              <a:gd name="connsiteY133" fmla="*/ 1450487 h 1573553"/>
              <a:gd name="connsiteX134" fmla="*/ 1899687 w 2757152"/>
              <a:gd name="connsiteY134" fmla="*/ 1533831 h 1573553"/>
              <a:gd name="connsiteX135" fmla="*/ 1808865 w 2757152"/>
              <a:gd name="connsiteY135" fmla="*/ 1573012 h 1573553"/>
              <a:gd name="connsiteX136" fmla="*/ 1728235 w 2757152"/>
              <a:gd name="connsiteY136" fmla="*/ 1557643 h 1573553"/>
              <a:gd name="connsiteX137" fmla="*/ 1702041 w 2757152"/>
              <a:gd name="connsiteY137" fmla="*/ 1571931 h 1573553"/>
              <a:gd name="connsiteX138" fmla="*/ 1647275 w 2757152"/>
              <a:gd name="connsiteY138" fmla="*/ 1543356 h 1573553"/>
              <a:gd name="connsiteX139" fmla="*/ 1606791 w 2757152"/>
              <a:gd name="connsiteY139" fmla="*/ 1507637 h 1573553"/>
              <a:gd name="connsiteX140" fmla="*/ 1563931 w 2757152"/>
              <a:gd name="connsiteY140" fmla="*/ 1479061 h 1573553"/>
              <a:gd name="connsiteX141" fmla="*/ 1592504 w 2757152"/>
              <a:gd name="connsiteY141" fmla="*/ 1455250 h 1573553"/>
              <a:gd name="connsiteX142" fmla="*/ 1580598 w 2757152"/>
              <a:gd name="connsiteY142" fmla="*/ 1438581 h 1573553"/>
              <a:gd name="connsiteX143" fmla="*/ 1518685 w 2757152"/>
              <a:gd name="connsiteY143" fmla="*/ 1426675 h 1573553"/>
              <a:gd name="connsiteX144" fmla="*/ 1499635 w 2757152"/>
              <a:gd name="connsiteY144" fmla="*/ 1402862 h 1573553"/>
              <a:gd name="connsiteX145" fmla="*/ 1461537 w 2757152"/>
              <a:gd name="connsiteY145" fmla="*/ 1379050 h 1573553"/>
              <a:gd name="connsiteX146" fmla="*/ 1456773 w 2757152"/>
              <a:gd name="connsiteY146" fmla="*/ 1390956 h 1573553"/>
              <a:gd name="connsiteX147" fmla="*/ 1471062 w 2757152"/>
              <a:gd name="connsiteY147" fmla="*/ 1429056 h 1573553"/>
              <a:gd name="connsiteX148" fmla="*/ 1440104 w 2757152"/>
              <a:gd name="connsiteY148" fmla="*/ 1443343 h 1573553"/>
              <a:gd name="connsiteX149" fmla="*/ 1413912 w 2757152"/>
              <a:gd name="connsiteY149" fmla="*/ 1457630 h 1573553"/>
              <a:gd name="connsiteX150" fmla="*/ 1397241 w 2757152"/>
              <a:gd name="connsiteY150" fmla="*/ 1450487 h 1573553"/>
              <a:gd name="connsiteX151" fmla="*/ 1351998 w 2757152"/>
              <a:gd name="connsiteY151" fmla="*/ 1388575 h 1573553"/>
              <a:gd name="connsiteX152" fmla="*/ 1306756 w 2757152"/>
              <a:gd name="connsiteY152" fmla="*/ 1355237 h 1573553"/>
              <a:gd name="connsiteX153" fmla="*/ 1328187 w 2757152"/>
              <a:gd name="connsiteY153" fmla="*/ 1338568 h 1573553"/>
              <a:gd name="connsiteX154" fmla="*/ 1349618 w 2757152"/>
              <a:gd name="connsiteY154" fmla="*/ 1298087 h 1573553"/>
              <a:gd name="connsiteX155" fmla="*/ 1335329 w 2757152"/>
              <a:gd name="connsiteY155" fmla="*/ 1286181 h 1573553"/>
              <a:gd name="connsiteX156" fmla="*/ 1297231 w 2757152"/>
              <a:gd name="connsiteY156" fmla="*/ 1288562 h 1573553"/>
              <a:gd name="connsiteX157" fmla="*/ 1221031 w 2757152"/>
              <a:gd name="connsiteY157" fmla="*/ 1245700 h 1573553"/>
              <a:gd name="connsiteX158" fmla="*/ 1178166 w 2757152"/>
              <a:gd name="connsiteY158" fmla="*/ 1226650 h 1573553"/>
              <a:gd name="connsiteX159" fmla="*/ 1168643 w 2757152"/>
              <a:gd name="connsiteY159" fmla="*/ 1226650 h 1573553"/>
              <a:gd name="connsiteX160" fmla="*/ 1156737 w 2757152"/>
              <a:gd name="connsiteY160" fmla="*/ 1162356 h 1573553"/>
              <a:gd name="connsiteX161" fmla="*/ 1168643 w 2757152"/>
              <a:gd name="connsiteY161" fmla="*/ 1098062 h 1573553"/>
              <a:gd name="connsiteX162" fmla="*/ 1137687 w 2757152"/>
              <a:gd name="connsiteY162" fmla="*/ 1064725 h 1573553"/>
              <a:gd name="connsiteX163" fmla="*/ 1085300 w 2757152"/>
              <a:gd name="connsiteY163" fmla="*/ 1040912 h 1573553"/>
              <a:gd name="connsiteX164" fmla="*/ 1111493 w 2757152"/>
              <a:gd name="connsiteY164" fmla="*/ 1017100 h 1573553"/>
              <a:gd name="connsiteX165" fmla="*/ 1156737 w 2757152"/>
              <a:gd name="connsiteY165" fmla="*/ 1021862 h 1573553"/>
              <a:gd name="connsiteX166" fmla="*/ 1151975 w 2757152"/>
              <a:gd name="connsiteY166" fmla="*/ 974237 h 1573553"/>
              <a:gd name="connsiteX167" fmla="*/ 1123400 w 2757152"/>
              <a:gd name="connsiteY167" fmla="*/ 969475 h 1573553"/>
              <a:gd name="connsiteX168" fmla="*/ 1128162 w 2757152"/>
              <a:gd name="connsiteY168" fmla="*/ 921850 h 1573553"/>
              <a:gd name="connsiteX169" fmla="*/ 1097206 w 2757152"/>
              <a:gd name="connsiteY169" fmla="*/ 907562 h 1573553"/>
              <a:gd name="connsiteX170" fmla="*/ 1099587 w 2757152"/>
              <a:gd name="connsiteY170" fmla="*/ 871843 h 1573553"/>
              <a:gd name="connsiteX171" fmla="*/ 1051962 w 2757152"/>
              <a:gd name="connsiteY171" fmla="*/ 857556 h 1573553"/>
              <a:gd name="connsiteX172" fmla="*/ 1032912 w 2757152"/>
              <a:gd name="connsiteY172" fmla="*/ 878987 h 1573553"/>
              <a:gd name="connsiteX173" fmla="*/ 1004335 w 2757152"/>
              <a:gd name="connsiteY173" fmla="*/ 881368 h 1573553"/>
              <a:gd name="connsiteX174" fmla="*/ 954331 w 2757152"/>
              <a:gd name="connsiteY174" fmla="*/ 886131 h 1573553"/>
              <a:gd name="connsiteX175" fmla="*/ 923375 w 2757152"/>
              <a:gd name="connsiteY175" fmla="*/ 907562 h 1573553"/>
              <a:gd name="connsiteX176" fmla="*/ 923375 w 2757152"/>
              <a:gd name="connsiteY176" fmla="*/ 876606 h 1573553"/>
              <a:gd name="connsiteX177" fmla="*/ 882893 w 2757152"/>
              <a:gd name="connsiteY177" fmla="*/ 871843 h 1573553"/>
              <a:gd name="connsiteX178" fmla="*/ 890035 w 2757152"/>
              <a:gd name="connsiteY178" fmla="*/ 893275 h 1573553"/>
              <a:gd name="connsiteX179" fmla="*/ 885275 w 2757152"/>
              <a:gd name="connsiteY179" fmla="*/ 912325 h 1573553"/>
              <a:gd name="connsiteX180" fmla="*/ 799550 w 2757152"/>
              <a:gd name="connsiteY180" fmla="*/ 859936 h 1573553"/>
              <a:gd name="connsiteX181" fmla="*/ 778118 w 2757152"/>
              <a:gd name="connsiteY181" fmla="*/ 826600 h 1573553"/>
              <a:gd name="connsiteX182" fmla="*/ 790025 w 2757152"/>
              <a:gd name="connsiteY182" fmla="*/ 786117 h 1573553"/>
              <a:gd name="connsiteX183" fmla="*/ 759068 w 2757152"/>
              <a:gd name="connsiteY183" fmla="*/ 781356 h 1573553"/>
              <a:gd name="connsiteX184" fmla="*/ 711443 w 2757152"/>
              <a:gd name="connsiteY184" fmla="*/ 795643 h 1573553"/>
              <a:gd name="connsiteX185" fmla="*/ 701918 w 2757152"/>
              <a:gd name="connsiteY185" fmla="*/ 809931 h 1573553"/>
              <a:gd name="connsiteX186" fmla="*/ 678106 w 2757152"/>
              <a:gd name="connsiteY186" fmla="*/ 826600 h 1573553"/>
              <a:gd name="connsiteX187" fmla="*/ 670962 w 2757152"/>
              <a:gd name="connsiteY187" fmla="*/ 843268 h 1573553"/>
              <a:gd name="connsiteX188" fmla="*/ 630481 w 2757152"/>
              <a:gd name="connsiteY188" fmla="*/ 876606 h 1573553"/>
              <a:gd name="connsiteX189" fmla="*/ 632860 w 2757152"/>
              <a:gd name="connsiteY189" fmla="*/ 898037 h 1573553"/>
              <a:gd name="connsiteX190" fmla="*/ 647150 w 2757152"/>
              <a:gd name="connsiteY190" fmla="*/ 917087 h 1573553"/>
              <a:gd name="connsiteX191" fmla="*/ 570950 w 2757152"/>
              <a:gd name="connsiteY191" fmla="*/ 902800 h 1573553"/>
              <a:gd name="connsiteX192" fmla="*/ 537612 w 2757152"/>
              <a:gd name="connsiteY192" fmla="*/ 907562 h 1573553"/>
              <a:gd name="connsiteX193" fmla="*/ 585235 w 2757152"/>
              <a:gd name="connsiteY193" fmla="*/ 938518 h 1573553"/>
              <a:gd name="connsiteX194" fmla="*/ 609050 w 2757152"/>
              <a:gd name="connsiteY194" fmla="*/ 950425 h 1573553"/>
              <a:gd name="connsiteX195" fmla="*/ 635243 w 2757152"/>
              <a:gd name="connsiteY195" fmla="*/ 1002812 h 1573553"/>
              <a:gd name="connsiteX196" fmla="*/ 568566 w 2757152"/>
              <a:gd name="connsiteY196" fmla="*/ 1019481 h 1573553"/>
              <a:gd name="connsiteX197" fmla="*/ 547137 w 2757152"/>
              <a:gd name="connsiteY197" fmla="*/ 1031387 h 1573553"/>
              <a:gd name="connsiteX198" fmla="*/ 523323 w 2757152"/>
              <a:gd name="connsiteY198" fmla="*/ 1002812 h 1573553"/>
              <a:gd name="connsiteX199" fmla="*/ 499510 w 2757152"/>
              <a:gd name="connsiteY199" fmla="*/ 971856 h 1573553"/>
              <a:gd name="connsiteX200" fmla="*/ 501891 w 2757152"/>
              <a:gd name="connsiteY200" fmla="*/ 933756 h 1573553"/>
              <a:gd name="connsiteX201" fmla="*/ 499510 w 2757152"/>
              <a:gd name="connsiteY201" fmla="*/ 914706 h 1573553"/>
              <a:gd name="connsiteX202" fmla="*/ 518560 w 2757152"/>
              <a:gd name="connsiteY202" fmla="*/ 881368 h 1573553"/>
              <a:gd name="connsiteX203" fmla="*/ 478080 w 2757152"/>
              <a:gd name="connsiteY203" fmla="*/ 890893 h 1573553"/>
              <a:gd name="connsiteX204" fmla="*/ 449504 w 2757152"/>
              <a:gd name="connsiteY204" fmla="*/ 952806 h 1573553"/>
              <a:gd name="connsiteX205" fmla="*/ 442360 w 2757152"/>
              <a:gd name="connsiteY205" fmla="*/ 976618 h 1573553"/>
              <a:gd name="connsiteX206" fmla="*/ 411404 w 2757152"/>
              <a:gd name="connsiteY206" fmla="*/ 993287 h 1573553"/>
              <a:gd name="connsiteX207" fmla="*/ 363779 w 2757152"/>
              <a:gd name="connsiteY207" fmla="*/ 990906 h 1573553"/>
              <a:gd name="connsiteX208" fmla="*/ 356635 w 2757152"/>
              <a:gd name="connsiteY208" fmla="*/ 1007575 h 1573553"/>
              <a:gd name="connsiteX209" fmla="*/ 356635 w 2757152"/>
              <a:gd name="connsiteY209" fmla="*/ 1055200 h 1573553"/>
              <a:gd name="connsiteX210" fmla="*/ 297104 w 2757152"/>
              <a:gd name="connsiteY210" fmla="*/ 1059962 h 1573553"/>
              <a:gd name="connsiteX211" fmla="*/ 235191 w 2757152"/>
              <a:gd name="connsiteY211" fmla="*/ 1093300 h 1573553"/>
              <a:gd name="connsiteX212" fmla="*/ 237573 w 2757152"/>
              <a:gd name="connsiteY212" fmla="*/ 1121875 h 1573553"/>
              <a:gd name="connsiteX213" fmla="*/ 185186 w 2757152"/>
              <a:gd name="connsiteY213" fmla="*/ 1109968 h 1573553"/>
              <a:gd name="connsiteX214" fmla="*/ 151848 w 2757152"/>
              <a:gd name="connsiteY214" fmla="*/ 1117112 h 1573553"/>
              <a:gd name="connsiteX215" fmla="*/ 106604 w 2757152"/>
              <a:gd name="connsiteY215" fmla="*/ 1098062 h 1573553"/>
              <a:gd name="connsiteX216" fmla="*/ 89936 w 2757152"/>
              <a:gd name="connsiteY216" fmla="*/ 1098062 h 1573553"/>
              <a:gd name="connsiteX217" fmla="*/ 6592 w 2757152"/>
              <a:gd name="connsiteY217" fmla="*/ 1121875 h 1573553"/>
              <a:gd name="connsiteX218" fmla="*/ 8974 w 2757152"/>
              <a:gd name="connsiteY218" fmla="*/ 1074250 h 1573553"/>
              <a:gd name="connsiteX219" fmla="*/ 9816 w 2757152"/>
              <a:gd name="connsiteY21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35479 w 2757152"/>
              <a:gd name="connsiteY121" fmla="*/ 917087 h 1573553"/>
              <a:gd name="connsiteX122" fmla="*/ 2461662 w 2757152"/>
              <a:gd name="connsiteY122" fmla="*/ 869462 h 1573553"/>
              <a:gd name="connsiteX123" fmla="*/ 2297356 w 2757152"/>
              <a:gd name="connsiteY123" fmla="*/ 926612 h 1573553"/>
              <a:gd name="connsiteX124" fmla="*/ 2275923 w 2757152"/>
              <a:gd name="connsiteY124" fmla="*/ 957568 h 1573553"/>
              <a:gd name="connsiteX125" fmla="*/ 2273541 w 2757152"/>
              <a:gd name="connsiteY125" fmla="*/ 1036150 h 1573553"/>
              <a:gd name="connsiteX126" fmla="*/ 2275925 w 2757152"/>
              <a:gd name="connsiteY126" fmla="*/ 1062342 h 1573553"/>
              <a:gd name="connsiteX127" fmla="*/ 2175910 w 2757152"/>
              <a:gd name="connsiteY127" fmla="*/ 1112350 h 1573553"/>
              <a:gd name="connsiteX128" fmla="*/ 2133048 w 2757152"/>
              <a:gd name="connsiteY128" fmla="*/ 1112350 h 1573553"/>
              <a:gd name="connsiteX129" fmla="*/ 2042562 w 2757152"/>
              <a:gd name="connsiteY129" fmla="*/ 1148067 h 1573553"/>
              <a:gd name="connsiteX130" fmla="*/ 2021129 w 2757152"/>
              <a:gd name="connsiteY130" fmla="*/ 1188550 h 1573553"/>
              <a:gd name="connsiteX131" fmla="*/ 2021131 w 2757152"/>
              <a:gd name="connsiteY131" fmla="*/ 1238556 h 1573553"/>
              <a:gd name="connsiteX132" fmla="*/ 1954456 w 2757152"/>
              <a:gd name="connsiteY132" fmla="*/ 1309993 h 1573553"/>
              <a:gd name="connsiteX133" fmla="*/ 2013987 w 2757152"/>
              <a:gd name="connsiteY133" fmla="*/ 1350474 h 1573553"/>
              <a:gd name="connsiteX134" fmla="*/ 1921118 w 2757152"/>
              <a:gd name="connsiteY134" fmla="*/ 1450487 h 1573553"/>
              <a:gd name="connsiteX135" fmla="*/ 1899687 w 2757152"/>
              <a:gd name="connsiteY135" fmla="*/ 1533831 h 1573553"/>
              <a:gd name="connsiteX136" fmla="*/ 1808865 w 2757152"/>
              <a:gd name="connsiteY136" fmla="*/ 1573012 h 1573553"/>
              <a:gd name="connsiteX137" fmla="*/ 1728235 w 2757152"/>
              <a:gd name="connsiteY137" fmla="*/ 1557643 h 1573553"/>
              <a:gd name="connsiteX138" fmla="*/ 1702041 w 2757152"/>
              <a:gd name="connsiteY138" fmla="*/ 1571931 h 1573553"/>
              <a:gd name="connsiteX139" fmla="*/ 1647275 w 2757152"/>
              <a:gd name="connsiteY139" fmla="*/ 1543356 h 1573553"/>
              <a:gd name="connsiteX140" fmla="*/ 1606791 w 2757152"/>
              <a:gd name="connsiteY140" fmla="*/ 1507637 h 1573553"/>
              <a:gd name="connsiteX141" fmla="*/ 1563931 w 2757152"/>
              <a:gd name="connsiteY141" fmla="*/ 1479061 h 1573553"/>
              <a:gd name="connsiteX142" fmla="*/ 1592504 w 2757152"/>
              <a:gd name="connsiteY142" fmla="*/ 1455250 h 1573553"/>
              <a:gd name="connsiteX143" fmla="*/ 1580598 w 2757152"/>
              <a:gd name="connsiteY143" fmla="*/ 1438581 h 1573553"/>
              <a:gd name="connsiteX144" fmla="*/ 1518685 w 2757152"/>
              <a:gd name="connsiteY144" fmla="*/ 1426675 h 1573553"/>
              <a:gd name="connsiteX145" fmla="*/ 1499635 w 2757152"/>
              <a:gd name="connsiteY145" fmla="*/ 1402862 h 1573553"/>
              <a:gd name="connsiteX146" fmla="*/ 1461537 w 2757152"/>
              <a:gd name="connsiteY146" fmla="*/ 1379050 h 1573553"/>
              <a:gd name="connsiteX147" fmla="*/ 1456773 w 2757152"/>
              <a:gd name="connsiteY147" fmla="*/ 1390956 h 1573553"/>
              <a:gd name="connsiteX148" fmla="*/ 1471062 w 2757152"/>
              <a:gd name="connsiteY148" fmla="*/ 1429056 h 1573553"/>
              <a:gd name="connsiteX149" fmla="*/ 1440104 w 2757152"/>
              <a:gd name="connsiteY149" fmla="*/ 1443343 h 1573553"/>
              <a:gd name="connsiteX150" fmla="*/ 1413912 w 2757152"/>
              <a:gd name="connsiteY150" fmla="*/ 1457630 h 1573553"/>
              <a:gd name="connsiteX151" fmla="*/ 1397241 w 2757152"/>
              <a:gd name="connsiteY151" fmla="*/ 1450487 h 1573553"/>
              <a:gd name="connsiteX152" fmla="*/ 1351998 w 2757152"/>
              <a:gd name="connsiteY152" fmla="*/ 1388575 h 1573553"/>
              <a:gd name="connsiteX153" fmla="*/ 1306756 w 2757152"/>
              <a:gd name="connsiteY153" fmla="*/ 1355237 h 1573553"/>
              <a:gd name="connsiteX154" fmla="*/ 1328187 w 2757152"/>
              <a:gd name="connsiteY154" fmla="*/ 1338568 h 1573553"/>
              <a:gd name="connsiteX155" fmla="*/ 1349618 w 2757152"/>
              <a:gd name="connsiteY155" fmla="*/ 1298087 h 1573553"/>
              <a:gd name="connsiteX156" fmla="*/ 1335329 w 2757152"/>
              <a:gd name="connsiteY156" fmla="*/ 1286181 h 1573553"/>
              <a:gd name="connsiteX157" fmla="*/ 1297231 w 2757152"/>
              <a:gd name="connsiteY157" fmla="*/ 1288562 h 1573553"/>
              <a:gd name="connsiteX158" fmla="*/ 1221031 w 2757152"/>
              <a:gd name="connsiteY158" fmla="*/ 1245700 h 1573553"/>
              <a:gd name="connsiteX159" fmla="*/ 1178166 w 2757152"/>
              <a:gd name="connsiteY159" fmla="*/ 1226650 h 1573553"/>
              <a:gd name="connsiteX160" fmla="*/ 1168643 w 2757152"/>
              <a:gd name="connsiteY160" fmla="*/ 1226650 h 1573553"/>
              <a:gd name="connsiteX161" fmla="*/ 1156737 w 2757152"/>
              <a:gd name="connsiteY161" fmla="*/ 1162356 h 1573553"/>
              <a:gd name="connsiteX162" fmla="*/ 1168643 w 2757152"/>
              <a:gd name="connsiteY162" fmla="*/ 1098062 h 1573553"/>
              <a:gd name="connsiteX163" fmla="*/ 1137687 w 2757152"/>
              <a:gd name="connsiteY163" fmla="*/ 1064725 h 1573553"/>
              <a:gd name="connsiteX164" fmla="*/ 1085300 w 2757152"/>
              <a:gd name="connsiteY164" fmla="*/ 1040912 h 1573553"/>
              <a:gd name="connsiteX165" fmla="*/ 1111493 w 2757152"/>
              <a:gd name="connsiteY165" fmla="*/ 1017100 h 1573553"/>
              <a:gd name="connsiteX166" fmla="*/ 1156737 w 2757152"/>
              <a:gd name="connsiteY166" fmla="*/ 1021862 h 1573553"/>
              <a:gd name="connsiteX167" fmla="*/ 1151975 w 2757152"/>
              <a:gd name="connsiteY167" fmla="*/ 974237 h 1573553"/>
              <a:gd name="connsiteX168" fmla="*/ 1123400 w 2757152"/>
              <a:gd name="connsiteY168" fmla="*/ 969475 h 1573553"/>
              <a:gd name="connsiteX169" fmla="*/ 1128162 w 2757152"/>
              <a:gd name="connsiteY169" fmla="*/ 921850 h 1573553"/>
              <a:gd name="connsiteX170" fmla="*/ 1097206 w 2757152"/>
              <a:gd name="connsiteY170" fmla="*/ 907562 h 1573553"/>
              <a:gd name="connsiteX171" fmla="*/ 1099587 w 2757152"/>
              <a:gd name="connsiteY171" fmla="*/ 871843 h 1573553"/>
              <a:gd name="connsiteX172" fmla="*/ 1051962 w 2757152"/>
              <a:gd name="connsiteY172" fmla="*/ 857556 h 1573553"/>
              <a:gd name="connsiteX173" fmla="*/ 1032912 w 2757152"/>
              <a:gd name="connsiteY173" fmla="*/ 878987 h 1573553"/>
              <a:gd name="connsiteX174" fmla="*/ 1004335 w 2757152"/>
              <a:gd name="connsiteY174" fmla="*/ 881368 h 1573553"/>
              <a:gd name="connsiteX175" fmla="*/ 954331 w 2757152"/>
              <a:gd name="connsiteY175" fmla="*/ 886131 h 1573553"/>
              <a:gd name="connsiteX176" fmla="*/ 923375 w 2757152"/>
              <a:gd name="connsiteY176" fmla="*/ 907562 h 1573553"/>
              <a:gd name="connsiteX177" fmla="*/ 923375 w 2757152"/>
              <a:gd name="connsiteY177" fmla="*/ 876606 h 1573553"/>
              <a:gd name="connsiteX178" fmla="*/ 882893 w 2757152"/>
              <a:gd name="connsiteY178" fmla="*/ 871843 h 1573553"/>
              <a:gd name="connsiteX179" fmla="*/ 890035 w 2757152"/>
              <a:gd name="connsiteY179" fmla="*/ 893275 h 1573553"/>
              <a:gd name="connsiteX180" fmla="*/ 885275 w 2757152"/>
              <a:gd name="connsiteY180" fmla="*/ 912325 h 1573553"/>
              <a:gd name="connsiteX181" fmla="*/ 799550 w 2757152"/>
              <a:gd name="connsiteY181" fmla="*/ 859936 h 1573553"/>
              <a:gd name="connsiteX182" fmla="*/ 778118 w 2757152"/>
              <a:gd name="connsiteY182" fmla="*/ 826600 h 1573553"/>
              <a:gd name="connsiteX183" fmla="*/ 790025 w 2757152"/>
              <a:gd name="connsiteY183" fmla="*/ 786117 h 1573553"/>
              <a:gd name="connsiteX184" fmla="*/ 759068 w 2757152"/>
              <a:gd name="connsiteY184" fmla="*/ 781356 h 1573553"/>
              <a:gd name="connsiteX185" fmla="*/ 711443 w 2757152"/>
              <a:gd name="connsiteY185" fmla="*/ 795643 h 1573553"/>
              <a:gd name="connsiteX186" fmla="*/ 701918 w 2757152"/>
              <a:gd name="connsiteY186" fmla="*/ 809931 h 1573553"/>
              <a:gd name="connsiteX187" fmla="*/ 678106 w 2757152"/>
              <a:gd name="connsiteY187" fmla="*/ 826600 h 1573553"/>
              <a:gd name="connsiteX188" fmla="*/ 670962 w 2757152"/>
              <a:gd name="connsiteY188" fmla="*/ 843268 h 1573553"/>
              <a:gd name="connsiteX189" fmla="*/ 630481 w 2757152"/>
              <a:gd name="connsiteY189" fmla="*/ 876606 h 1573553"/>
              <a:gd name="connsiteX190" fmla="*/ 632860 w 2757152"/>
              <a:gd name="connsiteY190" fmla="*/ 898037 h 1573553"/>
              <a:gd name="connsiteX191" fmla="*/ 647150 w 2757152"/>
              <a:gd name="connsiteY191" fmla="*/ 917087 h 1573553"/>
              <a:gd name="connsiteX192" fmla="*/ 570950 w 2757152"/>
              <a:gd name="connsiteY192" fmla="*/ 902800 h 1573553"/>
              <a:gd name="connsiteX193" fmla="*/ 537612 w 2757152"/>
              <a:gd name="connsiteY193" fmla="*/ 907562 h 1573553"/>
              <a:gd name="connsiteX194" fmla="*/ 585235 w 2757152"/>
              <a:gd name="connsiteY194" fmla="*/ 938518 h 1573553"/>
              <a:gd name="connsiteX195" fmla="*/ 609050 w 2757152"/>
              <a:gd name="connsiteY195" fmla="*/ 950425 h 1573553"/>
              <a:gd name="connsiteX196" fmla="*/ 635243 w 2757152"/>
              <a:gd name="connsiteY196" fmla="*/ 1002812 h 1573553"/>
              <a:gd name="connsiteX197" fmla="*/ 568566 w 2757152"/>
              <a:gd name="connsiteY197" fmla="*/ 1019481 h 1573553"/>
              <a:gd name="connsiteX198" fmla="*/ 547137 w 2757152"/>
              <a:gd name="connsiteY198" fmla="*/ 1031387 h 1573553"/>
              <a:gd name="connsiteX199" fmla="*/ 523323 w 2757152"/>
              <a:gd name="connsiteY199" fmla="*/ 1002812 h 1573553"/>
              <a:gd name="connsiteX200" fmla="*/ 499510 w 2757152"/>
              <a:gd name="connsiteY200" fmla="*/ 971856 h 1573553"/>
              <a:gd name="connsiteX201" fmla="*/ 501891 w 2757152"/>
              <a:gd name="connsiteY201" fmla="*/ 933756 h 1573553"/>
              <a:gd name="connsiteX202" fmla="*/ 499510 w 2757152"/>
              <a:gd name="connsiteY202" fmla="*/ 914706 h 1573553"/>
              <a:gd name="connsiteX203" fmla="*/ 518560 w 2757152"/>
              <a:gd name="connsiteY203" fmla="*/ 881368 h 1573553"/>
              <a:gd name="connsiteX204" fmla="*/ 478080 w 2757152"/>
              <a:gd name="connsiteY204" fmla="*/ 890893 h 1573553"/>
              <a:gd name="connsiteX205" fmla="*/ 449504 w 2757152"/>
              <a:gd name="connsiteY205" fmla="*/ 952806 h 1573553"/>
              <a:gd name="connsiteX206" fmla="*/ 442360 w 2757152"/>
              <a:gd name="connsiteY206" fmla="*/ 976618 h 1573553"/>
              <a:gd name="connsiteX207" fmla="*/ 411404 w 2757152"/>
              <a:gd name="connsiteY207" fmla="*/ 993287 h 1573553"/>
              <a:gd name="connsiteX208" fmla="*/ 363779 w 2757152"/>
              <a:gd name="connsiteY208" fmla="*/ 990906 h 1573553"/>
              <a:gd name="connsiteX209" fmla="*/ 356635 w 2757152"/>
              <a:gd name="connsiteY209" fmla="*/ 1007575 h 1573553"/>
              <a:gd name="connsiteX210" fmla="*/ 356635 w 2757152"/>
              <a:gd name="connsiteY210" fmla="*/ 1055200 h 1573553"/>
              <a:gd name="connsiteX211" fmla="*/ 297104 w 2757152"/>
              <a:gd name="connsiteY211" fmla="*/ 1059962 h 1573553"/>
              <a:gd name="connsiteX212" fmla="*/ 235191 w 2757152"/>
              <a:gd name="connsiteY212" fmla="*/ 1093300 h 1573553"/>
              <a:gd name="connsiteX213" fmla="*/ 237573 w 2757152"/>
              <a:gd name="connsiteY213" fmla="*/ 1121875 h 1573553"/>
              <a:gd name="connsiteX214" fmla="*/ 185186 w 2757152"/>
              <a:gd name="connsiteY214" fmla="*/ 1109968 h 1573553"/>
              <a:gd name="connsiteX215" fmla="*/ 151848 w 2757152"/>
              <a:gd name="connsiteY215" fmla="*/ 1117112 h 1573553"/>
              <a:gd name="connsiteX216" fmla="*/ 106604 w 2757152"/>
              <a:gd name="connsiteY216" fmla="*/ 1098062 h 1573553"/>
              <a:gd name="connsiteX217" fmla="*/ 89936 w 2757152"/>
              <a:gd name="connsiteY217" fmla="*/ 1098062 h 1573553"/>
              <a:gd name="connsiteX218" fmla="*/ 6592 w 2757152"/>
              <a:gd name="connsiteY218" fmla="*/ 1121875 h 1573553"/>
              <a:gd name="connsiteX219" fmla="*/ 8974 w 2757152"/>
              <a:gd name="connsiteY219" fmla="*/ 1074250 h 1573553"/>
              <a:gd name="connsiteX220" fmla="*/ 9816 w 2757152"/>
              <a:gd name="connsiteY220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61662 w 2757152"/>
              <a:gd name="connsiteY123" fmla="*/ 869462 h 1573553"/>
              <a:gd name="connsiteX124" fmla="*/ 2297356 w 2757152"/>
              <a:gd name="connsiteY124" fmla="*/ 926612 h 1573553"/>
              <a:gd name="connsiteX125" fmla="*/ 2275923 w 2757152"/>
              <a:gd name="connsiteY125" fmla="*/ 957568 h 1573553"/>
              <a:gd name="connsiteX126" fmla="*/ 2273541 w 2757152"/>
              <a:gd name="connsiteY126" fmla="*/ 1036150 h 1573553"/>
              <a:gd name="connsiteX127" fmla="*/ 2275925 w 2757152"/>
              <a:gd name="connsiteY127" fmla="*/ 1062342 h 1573553"/>
              <a:gd name="connsiteX128" fmla="*/ 2175910 w 2757152"/>
              <a:gd name="connsiteY128" fmla="*/ 1112350 h 1573553"/>
              <a:gd name="connsiteX129" fmla="*/ 2133048 w 2757152"/>
              <a:gd name="connsiteY129" fmla="*/ 1112350 h 1573553"/>
              <a:gd name="connsiteX130" fmla="*/ 2042562 w 2757152"/>
              <a:gd name="connsiteY130" fmla="*/ 1148067 h 1573553"/>
              <a:gd name="connsiteX131" fmla="*/ 2021129 w 2757152"/>
              <a:gd name="connsiteY131" fmla="*/ 1188550 h 1573553"/>
              <a:gd name="connsiteX132" fmla="*/ 2021131 w 2757152"/>
              <a:gd name="connsiteY132" fmla="*/ 1238556 h 1573553"/>
              <a:gd name="connsiteX133" fmla="*/ 1954456 w 2757152"/>
              <a:gd name="connsiteY133" fmla="*/ 1309993 h 1573553"/>
              <a:gd name="connsiteX134" fmla="*/ 2013987 w 2757152"/>
              <a:gd name="connsiteY134" fmla="*/ 1350474 h 1573553"/>
              <a:gd name="connsiteX135" fmla="*/ 1921118 w 2757152"/>
              <a:gd name="connsiteY135" fmla="*/ 1450487 h 1573553"/>
              <a:gd name="connsiteX136" fmla="*/ 1899687 w 2757152"/>
              <a:gd name="connsiteY136" fmla="*/ 1533831 h 1573553"/>
              <a:gd name="connsiteX137" fmla="*/ 1808865 w 2757152"/>
              <a:gd name="connsiteY137" fmla="*/ 1573012 h 1573553"/>
              <a:gd name="connsiteX138" fmla="*/ 1728235 w 2757152"/>
              <a:gd name="connsiteY138" fmla="*/ 1557643 h 1573553"/>
              <a:gd name="connsiteX139" fmla="*/ 1702041 w 2757152"/>
              <a:gd name="connsiteY139" fmla="*/ 1571931 h 1573553"/>
              <a:gd name="connsiteX140" fmla="*/ 1647275 w 2757152"/>
              <a:gd name="connsiteY140" fmla="*/ 1543356 h 1573553"/>
              <a:gd name="connsiteX141" fmla="*/ 1606791 w 2757152"/>
              <a:gd name="connsiteY141" fmla="*/ 1507637 h 1573553"/>
              <a:gd name="connsiteX142" fmla="*/ 1563931 w 2757152"/>
              <a:gd name="connsiteY142" fmla="*/ 1479061 h 1573553"/>
              <a:gd name="connsiteX143" fmla="*/ 1592504 w 2757152"/>
              <a:gd name="connsiteY143" fmla="*/ 1455250 h 1573553"/>
              <a:gd name="connsiteX144" fmla="*/ 1580598 w 2757152"/>
              <a:gd name="connsiteY144" fmla="*/ 1438581 h 1573553"/>
              <a:gd name="connsiteX145" fmla="*/ 1518685 w 2757152"/>
              <a:gd name="connsiteY145" fmla="*/ 1426675 h 1573553"/>
              <a:gd name="connsiteX146" fmla="*/ 1499635 w 2757152"/>
              <a:gd name="connsiteY146" fmla="*/ 1402862 h 1573553"/>
              <a:gd name="connsiteX147" fmla="*/ 1461537 w 2757152"/>
              <a:gd name="connsiteY147" fmla="*/ 1379050 h 1573553"/>
              <a:gd name="connsiteX148" fmla="*/ 1456773 w 2757152"/>
              <a:gd name="connsiteY148" fmla="*/ 1390956 h 1573553"/>
              <a:gd name="connsiteX149" fmla="*/ 1471062 w 2757152"/>
              <a:gd name="connsiteY149" fmla="*/ 1429056 h 1573553"/>
              <a:gd name="connsiteX150" fmla="*/ 1440104 w 2757152"/>
              <a:gd name="connsiteY150" fmla="*/ 1443343 h 1573553"/>
              <a:gd name="connsiteX151" fmla="*/ 1413912 w 2757152"/>
              <a:gd name="connsiteY151" fmla="*/ 1457630 h 1573553"/>
              <a:gd name="connsiteX152" fmla="*/ 1397241 w 2757152"/>
              <a:gd name="connsiteY152" fmla="*/ 1450487 h 1573553"/>
              <a:gd name="connsiteX153" fmla="*/ 1351998 w 2757152"/>
              <a:gd name="connsiteY153" fmla="*/ 1388575 h 1573553"/>
              <a:gd name="connsiteX154" fmla="*/ 1306756 w 2757152"/>
              <a:gd name="connsiteY154" fmla="*/ 1355237 h 1573553"/>
              <a:gd name="connsiteX155" fmla="*/ 1328187 w 2757152"/>
              <a:gd name="connsiteY155" fmla="*/ 1338568 h 1573553"/>
              <a:gd name="connsiteX156" fmla="*/ 1349618 w 2757152"/>
              <a:gd name="connsiteY156" fmla="*/ 1298087 h 1573553"/>
              <a:gd name="connsiteX157" fmla="*/ 1335329 w 2757152"/>
              <a:gd name="connsiteY157" fmla="*/ 1286181 h 1573553"/>
              <a:gd name="connsiteX158" fmla="*/ 1297231 w 2757152"/>
              <a:gd name="connsiteY158" fmla="*/ 1288562 h 1573553"/>
              <a:gd name="connsiteX159" fmla="*/ 1221031 w 2757152"/>
              <a:gd name="connsiteY159" fmla="*/ 1245700 h 1573553"/>
              <a:gd name="connsiteX160" fmla="*/ 1178166 w 2757152"/>
              <a:gd name="connsiteY160" fmla="*/ 1226650 h 1573553"/>
              <a:gd name="connsiteX161" fmla="*/ 1168643 w 2757152"/>
              <a:gd name="connsiteY161" fmla="*/ 1226650 h 1573553"/>
              <a:gd name="connsiteX162" fmla="*/ 1156737 w 2757152"/>
              <a:gd name="connsiteY162" fmla="*/ 1162356 h 1573553"/>
              <a:gd name="connsiteX163" fmla="*/ 1168643 w 2757152"/>
              <a:gd name="connsiteY163" fmla="*/ 1098062 h 1573553"/>
              <a:gd name="connsiteX164" fmla="*/ 1137687 w 2757152"/>
              <a:gd name="connsiteY164" fmla="*/ 1064725 h 1573553"/>
              <a:gd name="connsiteX165" fmla="*/ 1085300 w 2757152"/>
              <a:gd name="connsiteY165" fmla="*/ 1040912 h 1573553"/>
              <a:gd name="connsiteX166" fmla="*/ 1111493 w 2757152"/>
              <a:gd name="connsiteY166" fmla="*/ 1017100 h 1573553"/>
              <a:gd name="connsiteX167" fmla="*/ 1156737 w 2757152"/>
              <a:gd name="connsiteY167" fmla="*/ 1021862 h 1573553"/>
              <a:gd name="connsiteX168" fmla="*/ 1151975 w 2757152"/>
              <a:gd name="connsiteY168" fmla="*/ 974237 h 1573553"/>
              <a:gd name="connsiteX169" fmla="*/ 1123400 w 2757152"/>
              <a:gd name="connsiteY169" fmla="*/ 969475 h 1573553"/>
              <a:gd name="connsiteX170" fmla="*/ 1128162 w 2757152"/>
              <a:gd name="connsiteY170" fmla="*/ 921850 h 1573553"/>
              <a:gd name="connsiteX171" fmla="*/ 1097206 w 2757152"/>
              <a:gd name="connsiteY171" fmla="*/ 907562 h 1573553"/>
              <a:gd name="connsiteX172" fmla="*/ 1099587 w 2757152"/>
              <a:gd name="connsiteY172" fmla="*/ 871843 h 1573553"/>
              <a:gd name="connsiteX173" fmla="*/ 1051962 w 2757152"/>
              <a:gd name="connsiteY173" fmla="*/ 857556 h 1573553"/>
              <a:gd name="connsiteX174" fmla="*/ 1032912 w 2757152"/>
              <a:gd name="connsiteY174" fmla="*/ 878987 h 1573553"/>
              <a:gd name="connsiteX175" fmla="*/ 1004335 w 2757152"/>
              <a:gd name="connsiteY175" fmla="*/ 881368 h 1573553"/>
              <a:gd name="connsiteX176" fmla="*/ 954331 w 2757152"/>
              <a:gd name="connsiteY176" fmla="*/ 886131 h 1573553"/>
              <a:gd name="connsiteX177" fmla="*/ 923375 w 2757152"/>
              <a:gd name="connsiteY177" fmla="*/ 907562 h 1573553"/>
              <a:gd name="connsiteX178" fmla="*/ 923375 w 2757152"/>
              <a:gd name="connsiteY178" fmla="*/ 876606 h 1573553"/>
              <a:gd name="connsiteX179" fmla="*/ 882893 w 2757152"/>
              <a:gd name="connsiteY179" fmla="*/ 871843 h 1573553"/>
              <a:gd name="connsiteX180" fmla="*/ 890035 w 2757152"/>
              <a:gd name="connsiteY180" fmla="*/ 893275 h 1573553"/>
              <a:gd name="connsiteX181" fmla="*/ 885275 w 2757152"/>
              <a:gd name="connsiteY181" fmla="*/ 912325 h 1573553"/>
              <a:gd name="connsiteX182" fmla="*/ 799550 w 2757152"/>
              <a:gd name="connsiteY182" fmla="*/ 859936 h 1573553"/>
              <a:gd name="connsiteX183" fmla="*/ 778118 w 2757152"/>
              <a:gd name="connsiteY183" fmla="*/ 826600 h 1573553"/>
              <a:gd name="connsiteX184" fmla="*/ 790025 w 2757152"/>
              <a:gd name="connsiteY184" fmla="*/ 786117 h 1573553"/>
              <a:gd name="connsiteX185" fmla="*/ 759068 w 2757152"/>
              <a:gd name="connsiteY185" fmla="*/ 781356 h 1573553"/>
              <a:gd name="connsiteX186" fmla="*/ 711443 w 2757152"/>
              <a:gd name="connsiteY186" fmla="*/ 795643 h 1573553"/>
              <a:gd name="connsiteX187" fmla="*/ 701918 w 2757152"/>
              <a:gd name="connsiteY187" fmla="*/ 809931 h 1573553"/>
              <a:gd name="connsiteX188" fmla="*/ 678106 w 2757152"/>
              <a:gd name="connsiteY188" fmla="*/ 826600 h 1573553"/>
              <a:gd name="connsiteX189" fmla="*/ 670962 w 2757152"/>
              <a:gd name="connsiteY189" fmla="*/ 843268 h 1573553"/>
              <a:gd name="connsiteX190" fmla="*/ 630481 w 2757152"/>
              <a:gd name="connsiteY190" fmla="*/ 876606 h 1573553"/>
              <a:gd name="connsiteX191" fmla="*/ 632860 w 2757152"/>
              <a:gd name="connsiteY191" fmla="*/ 898037 h 1573553"/>
              <a:gd name="connsiteX192" fmla="*/ 647150 w 2757152"/>
              <a:gd name="connsiteY192" fmla="*/ 917087 h 1573553"/>
              <a:gd name="connsiteX193" fmla="*/ 570950 w 2757152"/>
              <a:gd name="connsiteY193" fmla="*/ 902800 h 1573553"/>
              <a:gd name="connsiteX194" fmla="*/ 537612 w 2757152"/>
              <a:gd name="connsiteY194" fmla="*/ 907562 h 1573553"/>
              <a:gd name="connsiteX195" fmla="*/ 585235 w 2757152"/>
              <a:gd name="connsiteY195" fmla="*/ 938518 h 1573553"/>
              <a:gd name="connsiteX196" fmla="*/ 609050 w 2757152"/>
              <a:gd name="connsiteY196" fmla="*/ 950425 h 1573553"/>
              <a:gd name="connsiteX197" fmla="*/ 635243 w 2757152"/>
              <a:gd name="connsiteY197" fmla="*/ 1002812 h 1573553"/>
              <a:gd name="connsiteX198" fmla="*/ 568566 w 2757152"/>
              <a:gd name="connsiteY198" fmla="*/ 1019481 h 1573553"/>
              <a:gd name="connsiteX199" fmla="*/ 547137 w 2757152"/>
              <a:gd name="connsiteY199" fmla="*/ 1031387 h 1573553"/>
              <a:gd name="connsiteX200" fmla="*/ 523323 w 2757152"/>
              <a:gd name="connsiteY200" fmla="*/ 1002812 h 1573553"/>
              <a:gd name="connsiteX201" fmla="*/ 499510 w 2757152"/>
              <a:gd name="connsiteY201" fmla="*/ 971856 h 1573553"/>
              <a:gd name="connsiteX202" fmla="*/ 501891 w 2757152"/>
              <a:gd name="connsiteY202" fmla="*/ 933756 h 1573553"/>
              <a:gd name="connsiteX203" fmla="*/ 499510 w 2757152"/>
              <a:gd name="connsiteY203" fmla="*/ 914706 h 1573553"/>
              <a:gd name="connsiteX204" fmla="*/ 518560 w 2757152"/>
              <a:gd name="connsiteY204" fmla="*/ 881368 h 1573553"/>
              <a:gd name="connsiteX205" fmla="*/ 478080 w 2757152"/>
              <a:gd name="connsiteY205" fmla="*/ 890893 h 1573553"/>
              <a:gd name="connsiteX206" fmla="*/ 449504 w 2757152"/>
              <a:gd name="connsiteY206" fmla="*/ 952806 h 1573553"/>
              <a:gd name="connsiteX207" fmla="*/ 442360 w 2757152"/>
              <a:gd name="connsiteY207" fmla="*/ 976618 h 1573553"/>
              <a:gd name="connsiteX208" fmla="*/ 411404 w 2757152"/>
              <a:gd name="connsiteY208" fmla="*/ 993287 h 1573553"/>
              <a:gd name="connsiteX209" fmla="*/ 363779 w 2757152"/>
              <a:gd name="connsiteY209" fmla="*/ 990906 h 1573553"/>
              <a:gd name="connsiteX210" fmla="*/ 356635 w 2757152"/>
              <a:gd name="connsiteY210" fmla="*/ 1007575 h 1573553"/>
              <a:gd name="connsiteX211" fmla="*/ 356635 w 2757152"/>
              <a:gd name="connsiteY211" fmla="*/ 1055200 h 1573553"/>
              <a:gd name="connsiteX212" fmla="*/ 297104 w 2757152"/>
              <a:gd name="connsiteY212" fmla="*/ 1059962 h 1573553"/>
              <a:gd name="connsiteX213" fmla="*/ 235191 w 2757152"/>
              <a:gd name="connsiteY213" fmla="*/ 1093300 h 1573553"/>
              <a:gd name="connsiteX214" fmla="*/ 237573 w 2757152"/>
              <a:gd name="connsiteY214" fmla="*/ 1121875 h 1573553"/>
              <a:gd name="connsiteX215" fmla="*/ 185186 w 2757152"/>
              <a:gd name="connsiteY215" fmla="*/ 1109968 h 1573553"/>
              <a:gd name="connsiteX216" fmla="*/ 151848 w 2757152"/>
              <a:gd name="connsiteY216" fmla="*/ 1117112 h 1573553"/>
              <a:gd name="connsiteX217" fmla="*/ 106604 w 2757152"/>
              <a:gd name="connsiteY217" fmla="*/ 1098062 h 1573553"/>
              <a:gd name="connsiteX218" fmla="*/ 89936 w 2757152"/>
              <a:gd name="connsiteY218" fmla="*/ 1098062 h 1573553"/>
              <a:gd name="connsiteX219" fmla="*/ 6592 w 2757152"/>
              <a:gd name="connsiteY219" fmla="*/ 1121875 h 1573553"/>
              <a:gd name="connsiteX220" fmla="*/ 8974 w 2757152"/>
              <a:gd name="connsiteY220" fmla="*/ 1074250 h 1573553"/>
              <a:gd name="connsiteX221" fmla="*/ 9816 w 2757152"/>
              <a:gd name="connsiteY22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297356 w 2757152"/>
              <a:gd name="connsiteY124" fmla="*/ 926612 h 1573553"/>
              <a:gd name="connsiteX125" fmla="*/ 2275923 w 2757152"/>
              <a:gd name="connsiteY125" fmla="*/ 957568 h 1573553"/>
              <a:gd name="connsiteX126" fmla="*/ 2273541 w 2757152"/>
              <a:gd name="connsiteY126" fmla="*/ 1036150 h 1573553"/>
              <a:gd name="connsiteX127" fmla="*/ 2275925 w 2757152"/>
              <a:gd name="connsiteY127" fmla="*/ 1062342 h 1573553"/>
              <a:gd name="connsiteX128" fmla="*/ 2175910 w 2757152"/>
              <a:gd name="connsiteY128" fmla="*/ 1112350 h 1573553"/>
              <a:gd name="connsiteX129" fmla="*/ 2133048 w 2757152"/>
              <a:gd name="connsiteY129" fmla="*/ 1112350 h 1573553"/>
              <a:gd name="connsiteX130" fmla="*/ 2042562 w 2757152"/>
              <a:gd name="connsiteY130" fmla="*/ 1148067 h 1573553"/>
              <a:gd name="connsiteX131" fmla="*/ 2021129 w 2757152"/>
              <a:gd name="connsiteY131" fmla="*/ 1188550 h 1573553"/>
              <a:gd name="connsiteX132" fmla="*/ 2021131 w 2757152"/>
              <a:gd name="connsiteY132" fmla="*/ 1238556 h 1573553"/>
              <a:gd name="connsiteX133" fmla="*/ 1954456 w 2757152"/>
              <a:gd name="connsiteY133" fmla="*/ 1309993 h 1573553"/>
              <a:gd name="connsiteX134" fmla="*/ 2013987 w 2757152"/>
              <a:gd name="connsiteY134" fmla="*/ 1350474 h 1573553"/>
              <a:gd name="connsiteX135" fmla="*/ 1921118 w 2757152"/>
              <a:gd name="connsiteY135" fmla="*/ 1450487 h 1573553"/>
              <a:gd name="connsiteX136" fmla="*/ 1899687 w 2757152"/>
              <a:gd name="connsiteY136" fmla="*/ 1533831 h 1573553"/>
              <a:gd name="connsiteX137" fmla="*/ 1808865 w 2757152"/>
              <a:gd name="connsiteY137" fmla="*/ 1573012 h 1573553"/>
              <a:gd name="connsiteX138" fmla="*/ 1728235 w 2757152"/>
              <a:gd name="connsiteY138" fmla="*/ 1557643 h 1573553"/>
              <a:gd name="connsiteX139" fmla="*/ 1702041 w 2757152"/>
              <a:gd name="connsiteY139" fmla="*/ 1571931 h 1573553"/>
              <a:gd name="connsiteX140" fmla="*/ 1647275 w 2757152"/>
              <a:gd name="connsiteY140" fmla="*/ 1543356 h 1573553"/>
              <a:gd name="connsiteX141" fmla="*/ 1606791 w 2757152"/>
              <a:gd name="connsiteY141" fmla="*/ 1507637 h 1573553"/>
              <a:gd name="connsiteX142" fmla="*/ 1563931 w 2757152"/>
              <a:gd name="connsiteY142" fmla="*/ 1479061 h 1573553"/>
              <a:gd name="connsiteX143" fmla="*/ 1592504 w 2757152"/>
              <a:gd name="connsiteY143" fmla="*/ 1455250 h 1573553"/>
              <a:gd name="connsiteX144" fmla="*/ 1580598 w 2757152"/>
              <a:gd name="connsiteY144" fmla="*/ 1438581 h 1573553"/>
              <a:gd name="connsiteX145" fmla="*/ 1518685 w 2757152"/>
              <a:gd name="connsiteY145" fmla="*/ 1426675 h 1573553"/>
              <a:gd name="connsiteX146" fmla="*/ 1499635 w 2757152"/>
              <a:gd name="connsiteY146" fmla="*/ 1402862 h 1573553"/>
              <a:gd name="connsiteX147" fmla="*/ 1461537 w 2757152"/>
              <a:gd name="connsiteY147" fmla="*/ 1379050 h 1573553"/>
              <a:gd name="connsiteX148" fmla="*/ 1456773 w 2757152"/>
              <a:gd name="connsiteY148" fmla="*/ 1390956 h 1573553"/>
              <a:gd name="connsiteX149" fmla="*/ 1471062 w 2757152"/>
              <a:gd name="connsiteY149" fmla="*/ 1429056 h 1573553"/>
              <a:gd name="connsiteX150" fmla="*/ 1440104 w 2757152"/>
              <a:gd name="connsiteY150" fmla="*/ 1443343 h 1573553"/>
              <a:gd name="connsiteX151" fmla="*/ 1413912 w 2757152"/>
              <a:gd name="connsiteY151" fmla="*/ 1457630 h 1573553"/>
              <a:gd name="connsiteX152" fmla="*/ 1397241 w 2757152"/>
              <a:gd name="connsiteY152" fmla="*/ 1450487 h 1573553"/>
              <a:gd name="connsiteX153" fmla="*/ 1351998 w 2757152"/>
              <a:gd name="connsiteY153" fmla="*/ 1388575 h 1573553"/>
              <a:gd name="connsiteX154" fmla="*/ 1306756 w 2757152"/>
              <a:gd name="connsiteY154" fmla="*/ 1355237 h 1573553"/>
              <a:gd name="connsiteX155" fmla="*/ 1328187 w 2757152"/>
              <a:gd name="connsiteY155" fmla="*/ 1338568 h 1573553"/>
              <a:gd name="connsiteX156" fmla="*/ 1349618 w 2757152"/>
              <a:gd name="connsiteY156" fmla="*/ 1298087 h 1573553"/>
              <a:gd name="connsiteX157" fmla="*/ 1335329 w 2757152"/>
              <a:gd name="connsiteY157" fmla="*/ 1286181 h 1573553"/>
              <a:gd name="connsiteX158" fmla="*/ 1297231 w 2757152"/>
              <a:gd name="connsiteY158" fmla="*/ 1288562 h 1573553"/>
              <a:gd name="connsiteX159" fmla="*/ 1221031 w 2757152"/>
              <a:gd name="connsiteY159" fmla="*/ 1245700 h 1573553"/>
              <a:gd name="connsiteX160" fmla="*/ 1178166 w 2757152"/>
              <a:gd name="connsiteY160" fmla="*/ 1226650 h 1573553"/>
              <a:gd name="connsiteX161" fmla="*/ 1168643 w 2757152"/>
              <a:gd name="connsiteY161" fmla="*/ 1226650 h 1573553"/>
              <a:gd name="connsiteX162" fmla="*/ 1156737 w 2757152"/>
              <a:gd name="connsiteY162" fmla="*/ 1162356 h 1573553"/>
              <a:gd name="connsiteX163" fmla="*/ 1168643 w 2757152"/>
              <a:gd name="connsiteY163" fmla="*/ 1098062 h 1573553"/>
              <a:gd name="connsiteX164" fmla="*/ 1137687 w 2757152"/>
              <a:gd name="connsiteY164" fmla="*/ 1064725 h 1573553"/>
              <a:gd name="connsiteX165" fmla="*/ 1085300 w 2757152"/>
              <a:gd name="connsiteY165" fmla="*/ 1040912 h 1573553"/>
              <a:gd name="connsiteX166" fmla="*/ 1111493 w 2757152"/>
              <a:gd name="connsiteY166" fmla="*/ 1017100 h 1573553"/>
              <a:gd name="connsiteX167" fmla="*/ 1156737 w 2757152"/>
              <a:gd name="connsiteY167" fmla="*/ 1021862 h 1573553"/>
              <a:gd name="connsiteX168" fmla="*/ 1151975 w 2757152"/>
              <a:gd name="connsiteY168" fmla="*/ 974237 h 1573553"/>
              <a:gd name="connsiteX169" fmla="*/ 1123400 w 2757152"/>
              <a:gd name="connsiteY169" fmla="*/ 969475 h 1573553"/>
              <a:gd name="connsiteX170" fmla="*/ 1128162 w 2757152"/>
              <a:gd name="connsiteY170" fmla="*/ 921850 h 1573553"/>
              <a:gd name="connsiteX171" fmla="*/ 1097206 w 2757152"/>
              <a:gd name="connsiteY171" fmla="*/ 907562 h 1573553"/>
              <a:gd name="connsiteX172" fmla="*/ 1099587 w 2757152"/>
              <a:gd name="connsiteY172" fmla="*/ 871843 h 1573553"/>
              <a:gd name="connsiteX173" fmla="*/ 1051962 w 2757152"/>
              <a:gd name="connsiteY173" fmla="*/ 857556 h 1573553"/>
              <a:gd name="connsiteX174" fmla="*/ 1032912 w 2757152"/>
              <a:gd name="connsiteY174" fmla="*/ 878987 h 1573553"/>
              <a:gd name="connsiteX175" fmla="*/ 1004335 w 2757152"/>
              <a:gd name="connsiteY175" fmla="*/ 881368 h 1573553"/>
              <a:gd name="connsiteX176" fmla="*/ 954331 w 2757152"/>
              <a:gd name="connsiteY176" fmla="*/ 886131 h 1573553"/>
              <a:gd name="connsiteX177" fmla="*/ 923375 w 2757152"/>
              <a:gd name="connsiteY177" fmla="*/ 907562 h 1573553"/>
              <a:gd name="connsiteX178" fmla="*/ 923375 w 2757152"/>
              <a:gd name="connsiteY178" fmla="*/ 876606 h 1573553"/>
              <a:gd name="connsiteX179" fmla="*/ 882893 w 2757152"/>
              <a:gd name="connsiteY179" fmla="*/ 871843 h 1573553"/>
              <a:gd name="connsiteX180" fmla="*/ 890035 w 2757152"/>
              <a:gd name="connsiteY180" fmla="*/ 893275 h 1573553"/>
              <a:gd name="connsiteX181" fmla="*/ 885275 w 2757152"/>
              <a:gd name="connsiteY181" fmla="*/ 912325 h 1573553"/>
              <a:gd name="connsiteX182" fmla="*/ 799550 w 2757152"/>
              <a:gd name="connsiteY182" fmla="*/ 859936 h 1573553"/>
              <a:gd name="connsiteX183" fmla="*/ 778118 w 2757152"/>
              <a:gd name="connsiteY183" fmla="*/ 826600 h 1573553"/>
              <a:gd name="connsiteX184" fmla="*/ 790025 w 2757152"/>
              <a:gd name="connsiteY184" fmla="*/ 786117 h 1573553"/>
              <a:gd name="connsiteX185" fmla="*/ 759068 w 2757152"/>
              <a:gd name="connsiteY185" fmla="*/ 781356 h 1573553"/>
              <a:gd name="connsiteX186" fmla="*/ 711443 w 2757152"/>
              <a:gd name="connsiteY186" fmla="*/ 795643 h 1573553"/>
              <a:gd name="connsiteX187" fmla="*/ 701918 w 2757152"/>
              <a:gd name="connsiteY187" fmla="*/ 809931 h 1573553"/>
              <a:gd name="connsiteX188" fmla="*/ 678106 w 2757152"/>
              <a:gd name="connsiteY188" fmla="*/ 826600 h 1573553"/>
              <a:gd name="connsiteX189" fmla="*/ 670962 w 2757152"/>
              <a:gd name="connsiteY189" fmla="*/ 843268 h 1573553"/>
              <a:gd name="connsiteX190" fmla="*/ 630481 w 2757152"/>
              <a:gd name="connsiteY190" fmla="*/ 876606 h 1573553"/>
              <a:gd name="connsiteX191" fmla="*/ 632860 w 2757152"/>
              <a:gd name="connsiteY191" fmla="*/ 898037 h 1573553"/>
              <a:gd name="connsiteX192" fmla="*/ 647150 w 2757152"/>
              <a:gd name="connsiteY192" fmla="*/ 917087 h 1573553"/>
              <a:gd name="connsiteX193" fmla="*/ 570950 w 2757152"/>
              <a:gd name="connsiteY193" fmla="*/ 902800 h 1573553"/>
              <a:gd name="connsiteX194" fmla="*/ 537612 w 2757152"/>
              <a:gd name="connsiteY194" fmla="*/ 907562 h 1573553"/>
              <a:gd name="connsiteX195" fmla="*/ 585235 w 2757152"/>
              <a:gd name="connsiteY195" fmla="*/ 938518 h 1573553"/>
              <a:gd name="connsiteX196" fmla="*/ 609050 w 2757152"/>
              <a:gd name="connsiteY196" fmla="*/ 950425 h 1573553"/>
              <a:gd name="connsiteX197" fmla="*/ 635243 w 2757152"/>
              <a:gd name="connsiteY197" fmla="*/ 1002812 h 1573553"/>
              <a:gd name="connsiteX198" fmla="*/ 568566 w 2757152"/>
              <a:gd name="connsiteY198" fmla="*/ 1019481 h 1573553"/>
              <a:gd name="connsiteX199" fmla="*/ 547137 w 2757152"/>
              <a:gd name="connsiteY199" fmla="*/ 1031387 h 1573553"/>
              <a:gd name="connsiteX200" fmla="*/ 523323 w 2757152"/>
              <a:gd name="connsiteY200" fmla="*/ 1002812 h 1573553"/>
              <a:gd name="connsiteX201" fmla="*/ 499510 w 2757152"/>
              <a:gd name="connsiteY201" fmla="*/ 971856 h 1573553"/>
              <a:gd name="connsiteX202" fmla="*/ 501891 w 2757152"/>
              <a:gd name="connsiteY202" fmla="*/ 933756 h 1573553"/>
              <a:gd name="connsiteX203" fmla="*/ 499510 w 2757152"/>
              <a:gd name="connsiteY203" fmla="*/ 914706 h 1573553"/>
              <a:gd name="connsiteX204" fmla="*/ 518560 w 2757152"/>
              <a:gd name="connsiteY204" fmla="*/ 881368 h 1573553"/>
              <a:gd name="connsiteX205" fmla="*/ 478080 w 2757152"/>
              <a:gd name="connsiteY205" fmla="*/ 890893 h 1573553"/>
              <a:gd name="connsiteX206" fmla="*/ 449504 w 2757152"/>
              <a:gd name="connsiteY206" fmla="*/ 952806 h 1573553"/>
              <a:gd name="connsiteX207" fmla="*/ 442360 w 2757152"/>
              <a:gd name="connsiteY207" fmla="*/ 976618 h 1573553"/>
              <a:gd name="connsiteX208" fmla="*/ 411404 w 2757152"/>
              <a:gd name="connsiteY208" fmla="*/ 993287 h 1573553"/>
              <a:gd name="connsiteX209" fmla="*/ 363779 w 2757152"/>
              <a:gd name="connsiteY209" fmla="*/ 990906 h 1573553"/>
              <a:gd name="connsiteX210" fmla="*/ 356635 w 2757152"/>
              <a:gd name="connsiteY210" fmla="*/ 1007575 h 1573553"/>
              <a:gd name="connsiteX211" fmla="*/ 356635 w 2757152"/>
              <a:gd name="connsiteY211" fmla="*/ 1055200 h 1573553"/>
              <a:gd name="connsiteX212" fmla="*/ 297104 w 2757152"/>
              <a:gd name="connsiteY212" fmla="*/ 1059962 h 1573553"/>
              <a:gd name="connsiteX213" fmla="*/ 235191 w 2757152"/>
              <a:gd name="connsiteY213" fmla="*/ 1093300 h 1573553"/>
              <a:gd name="connsiteX214" fmla="*/ 237573 w 2757152"/>
              <a:gd name="connsiteY214" fmla="*/ 1121875 h 1573553"/>
              <a:gd name="connsiteX215" fmla="*/ 185186 w 2757152"/>
              <a:gd name="connsiteY215" fmla="*/ 1109968 h 1573553"/>
              <a:gd name="connsiteX216" fmla="*/ 151848 w 2757152"/>
              <a:gd name="connsiteY216" fmla="*/ 1117112 h 1573553"/>
              <a:gd name="connsiteX217" fmla="*/ 106604 w 2757152"/>
              <a:gd name="connsiteY217" fmla="*/ 1098062 h 1573553"/>
              <a:gd name="connsiteX218" fmla="*/ 89936 w 2757152"/>
              <a:gd name="connsiteY218" fmla="*/ 1098062 h 1573553"/>
              <a:gd name="connsiteX219" fmla="*/ 6592 w 2757152"/>
              <a:gd name="connsiteY219" fmla="*/ 1121875 h 1573553"/>
              <a:gd name="connsiteX220" fmla="*/ 8974 w 2757152"/>
              <a:gd name="connsiteY220" fmla="*/ 1074250 h 1573553"/>
              <a:gd name="connsiteX221" fmla="*/ 9816 w 2757152"/>
              <a:gd name="connsiteY22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366410 w 2757152"/>
              <a:gd name="connsiteY124" fmla="*/ 909943 h 1573553"/>
              <a:gd name="connsiteX125" fmla="*/ 2297356 w 2757152"/>
              <a:gd name="connsiteY125" fmla="*/ 926612 h 1573553"/>
              <a:gd name="connsiteX126" fmla="*/ 2275923 w 2757152"/>
              <a:gd name="connsiteY126" fmla="*/ 957568 h 1573553"/>
              <a:gd name="connsiteX127" fmla="*/ 2273541 w 2757152"/>
              <a:gd name="connsiteY127" fmla="*/ 1036150 h 1573553"/>
              <a:gd name="connsiteX128" fmla="*/ 2275925 w 2757152"/>
              <a:gd name="connsiteY128" fmla="*/ 1062342 h 1573553"/>
              <a:gd name="connsiteX129" fmla="*/ 2175910 w 2757152"/>
              <a:gd name="connsiteY129" fmla="*/ 1112350 h 1573553"/>
              <a:gd name="connsiteX130" fmla="*/ 2133048 w 2757152"/>
              <a:gd name="connsiteY130" fmla="*/ 1112350 h 1573553"/>
              <a:gd name="connsiteX131" fmla="*/ 2042562 w 2757152"/>
              <a:gd name="connsiteY131" fmla="*/ 1148067 h 1573553"/>
              <a:gd name="connsiteX132" fmla="*/ 2021129 w 2757152"/>
              <a:gd name="connsiteY132" fmla="*/ 1188550 h 1573553"/>
              <a:gd name="connsiteX133" fmla="*/ 2021131 w 2757152"/>
              <a:gd name="connsiteY133" fmla="*/ 1238556 h 1573553"/>
              <a:gd name="connsiteX134" fmla="*/ 1954456 w 2757152"/>
              <a:gd name="connsiteY134" fmla="*/ 1309993 h 1573553"/>
              <a:gd name="connsiteX135" fmla="*/ 2013987 w 2757152"/>
              <a:gd name="connsiteY135" fmla="*/ 1350474 h 1573553"/>
              <a:gd name="connsiteX136" fmla="*/ 1921118 w 2757152"/>
              <a:gd name="connsiteY136" fmla="*/ 1450487 h 1573553"/>
              <a:gd name="connsiteX137" fmla="*/ 1899687 w 2757152"/>
              <a:gd name="connsiteY137" fmla="*/ 1533831 h 1573553"/>
              <a:gd name="connsiteX138" fmla="*/ 1808865 w 2757152"/>
              <a:gd name="connsiteY138" fmla="*/ 1573012 h 1573553"/>
              <a:gd name="connsiteX139" fmla="*/ 1728235 w 2757152"/>
              <a:gd name="connsiteY139" fmla="*/ 1557643 h 1573553"/>
              <a:gd name="connsiteX140" fmla="*/ 1702041 w 2757152"/>
              <a:gd name="connsiteY140" fmla="*/ 1571931 h 1573553"/>
              <a:gd name="connsiteX141" fmla="*/ 1647275 w 2757152"/>
              <a:gd name="connsiteY141" fmla="*/ 1543356 h 1573553"/>
              <a:gd name="connsiteX142" fmla="*/ 1606791 w 2757152"/>
              <a:gd name="connsiteY142" fmla="*/ 1507637 h 1573553"/>
              <a:gd name="connsiteX143" fmla="*/ 1563931 w 2757152"/>
              <a:gd name="connsiteY143" fmla="*/ 1479061 h 1573553"/>
              <a:gd name="connsiteX144" fmla="*/ 1592504 w 2757152"/>
              <a:gd name="connsiteY144" fmla="*/ 1455250 h 1573553"/>
              <a:gd name="connsiteX145" fmla="*/ 1580598 w 2757152"/>
              <a:gd name="connsiteY145" fmla="*/ 1438581 h 1573553"/>
              <a:gd name="connsiteX146" fmla="*/ 1518685 w 2757152"/>
              <a:gd name="connsiteY146" fmla="*/ 1426675 h 1573553"/>
              <a:gd name="connsiteX147" fmla="*/ 1499635 w 2757152"/>
              <a:gd name="connsiteY147" fmla="*/ 1402862 h 1573553"/>
              <a:gd name="connsiteX148" fmla="*/ 1461537 w 2757152"/>
              <a:gd name="connsiteY148" fmla="*/ 1379050 h 1573553"/>
              <a:gd name="connsiteX149" fmla="*/ 1456773 w 2757152"/>
              <a:gd name="connsiteY149" fmla="*/ 1390956 h 1573553"/>
              <a:gd name="connsiteX150" fmla="*/ 1471062 w 2757152"/>
              <a:gd name="connsiteY150" fmla="*/ 1429056 h 1573553"/>
              <a:gd name="connsiteX151" fmla="*/ 1440104 w 2757152"/>
              <a:gd name="connsiteY151" fmla="*/ 1443343 h 1573553"/>
              <a:gd name="connsiteX152" fmla="*/ 1413912 w 2757152"/>
              <a:gd name="connsiteY152" fmla="*/ 1457630 h 1573553"/>
              <a:gd name="connsiteX153" fmla="*/ 1397241 w 2757152"/>
              <a:gd name="connsiteY153" fmla="*/ 1450487 h 1573553"/>
              <a:gd name="connsiteX154" fmla="*/ 1351998 w 2757152"/>
              <a:gd name="connsiteY154" fmla="*/ 1388575 h 1573553"/>
              <a:gd name="connsiteX155" fmla="*/ 1306756 w 2757152"/>
              <a:gd name="connsiteY155" fmla="*/ 1355237 h 1573553"/>
              <a:gd name="connsiteX156" fmla="*/ 1328187 w 2757152"/>
              <a:gd name="connsiteY156" fmla="*/ 1338568 h 1573553"/>
              <a:gd name="connsiteX157" fmla="*/ 1349618 w 2757152"/>
              <a:gd name="connsiteY157" fmla="*/ 1298087 h 1573553"/>
              <a:gd name="connsiteX158" fmla="*/ 1335329 w 2757152"/>
              <a:gd name="connsiteY158" fmla="*/ 1286181 h 1573553"/>
              <a:gd name="connsiteX159" fmla="*/ 1297231 w 2757152"/>
              <a:gd name="connsiteY159" fmla="*/ 1288562 h 1573553"/>
              <a:gd name="connsiteX160" fmla="*/ 1221031 w 2757152"/>
              <a:gd name="connsiteY160" fmla="*/ 1245700 h 1573553"/>
              <a:gd name="connsiteX161" fmla="*/ 1178166 w 2757152"/>
              <a:gd name="connsiteY161" fmla="*/ 1226650 h 1573553"/>
              <a:gd name="connsiteX162" fmla="*/ 1168643 w 2757152"/>
              <a:gd name="connsiteY162" fmla="*/ 1226650 h 1573553"/>
              <a:gd name="connsiteX163" fmla="*/ 1156737 w 2757152"/>
              <a:gd name="connsiteY163" fmla="*/ 1162356 h 1573553"/>
              <a:gd name="connsiteX164" fmla="*/ 1168643 w 2757152"/>
              <a:gd name="connsiteY164" fmla="*/ 1098062 h 1573553"/>
              <a:gd name="connsiteX165" fmla="*/ 1137687 w 2757152"/>
              <a:gd name="connsiteY165" fmla="*/ 1064725 h 1573553"/>
              <a:gd name="connsiteX166" fmla="*/ 1085300 w 2757152"/>
              <a:gd name="connsiteY166" fmla="*/ 1040912 h 1573553"/>
              <a:gd name="connsiteX167" fmla="*/ 1111493 w 2757152"/>
              <a:gd name="connsiteY167" fmla="*/ 1017100 h 1573553"/>
              <a:gd name="connsiteX168" fmla="*/ 1156737 w 2757152"/>
              <a:gd name="connsiteY168" fmla="*/ 1021862 h 1573553"/>
              <a:gd name="connsiteX169" fmla="*/ 1151975 w 2757152"/>
              <a:gd name="connsiteY169" fmla="*/ 974237 h 1573553"/>
              <a:gd name="connsiteX170" fmla="*/ 1123400 w 2757152"/>
              <a:gd name="connsiteY170" fmla="*/ 969475 h 1573553"/>
              <a:gd name="connsiteX171" fmla="*/ 1128162 w 2757152"/>
              <a:gd name="connsiteY171" fmla="*/ 921850 h 1573553"/>
              <a:gd name="connsiteX172" fmla="*/ 1097206 w 2757152"/>
              <a:gd name="connsiteY172" fmla="*/ 907562 h 1573553"/>
              <a:gd name="connsiteX173" fmla="*/ 1099587 w 2757152"/>
              <a:gd name="connsiteY173" fmla="*/ 871843 h 1573553"/>
              <a:gd name="connsiteX174" fmla="*/ 1051962 w 2757152"/>
              <a:gd name="connsiteY174" fmla="*/ 857556 h 1573553"/>
              <a:gd name="connsiteX175" fmla="*/ 1032912 w 2757152"/>
              <a:gd name="connsiteY175" fmla="*/ 878987 h 1573553"/>
              <a:gd name="connsiteX176" fmla="*/ 1004335 w 2757152"/>
              <a:gd name="connsiteY176" fmla="*/ 881368 h 1573553"/>
              <a:gd name="connsiteX177" fmla="*/ 954331 w 2757152"/>
              <a:gd name="connsiteY177" fmla="*/ 886131 h 1573553"/>
              <a:gd name="connsiteX178" fmla="*/ 923375 w 2757152"/>
              <a:gd name="connsiteY178" fmla="*/ 907562 h 1573553"/>
              <a:gd name="connsiteX179" fmla="*/ 923375 w 2757152"/>
              <a:gd name="connsiteY179" fmla="*/ 876606 h 1573553"/>
              <a:gd name="connsiteX180" fmla="*/ 882893 w 2757152"/>
              <a:gd name="connsiteY180" fmla="*/ 871843 h 1573553"/>
              <a:gd name="connsiteX181" fmla="*/ 890035 w 2757152"/>
              <a:gd name="connsiteY181" fmla="*/ 893275 h 1573553"/>
              <a:gd name="connsiteX182" fmla="*/ 885275 w 2757152"/>
              <a:gd name="connsiteY182" fmla="*/ 912325 h 1573553"/>
              <a:gd name="connsiteX183" fmla="*/ 799550 w 2757152"/>
              <a:gd name="connsiteY183" fmla="*/ 859936 h 1573553"/>
              <a:gd name="connsiteX184" fmla="*/ 778118 w 2757152"/>
              <a:gd name="connsiteY184" fmla="*/ 826600 h 1573553"/>
              <a:gd name="connsiteX185" fmla="*/ 790025 w 2757152"/>
              <a:gd name="connsiteY185" fmla="*/ 786117 h 1573553"/>
              <a:gd name="connsiteX186" fmla="*/ 759068 w 2757152"/>
              <a:gd name="connsiteY186" fmla="*/ 781356 h 1573553"/>
              <a:gd name="connsiteX187" fmla="*/ 711443 w 2757152"/>
              <a:gd name="connsiteY187" fmla="*/ 795643 h 1573553"/>
              <a:gd name="connsiteX188" fmla="*/ 701918 w 2757152"/>
              <a:gd name="connsiteY188" fmla="*/ 809931 h 1573553"/>
              <a:gd name="connsiteX189" fmla="*/ 678106 w 2757152"/>
              <a:gd name="connsiteY189" fmla="*/ 826600 h 1573553"/>
              <a:gd name="connsiteX190" fmla="*/ 670962 w 2757152"/>
              <a:gd name="connsiteY190" fmla="*/ 843268 h 1573553"/>
              <a:gd name="connsiteX191" fmla="*/ 630481 w 2757152"/>
              <a:gd name="connsiteY191" fmla="*/ 876606 h 1573553"/>
              <a:gd name="connsiteX192" fmla="*/ 632860 w 2757152"/>
              <a:gd name="connsiteY192" fmla="*/ 898037 h 1573553"/>
              <a:gd name="connsiteX193" fmla="*/ 647150 w 2757152"/>
              <a:gd name="connsiteY193" fmla="*/ 917087 h 1573553"/>
              <a:gd name="connsiteX194" fmla="*/ 570950 w 2757152"/>
              <a:gd name="connsiteY194" fmla="*/ 902800 h 1573553"/>
              <a:gd name="connsiteX195" fmla="*/ 537612 w 2757152"/>
              <a:gd name="connsiteY195" fmla="*/ 907562 h 1573553"/>
              <a:gd name="connsiteX196" fmla="*/ 585235 w 2757152"/>
              <a:gd name="connsiteY196" fmla="*/ 938518 h 1573553"/>
              <a:gd name="connsiteX197" fmla="*/ 609050 w 2757152"/>
              <a:gd name="connsiteY197" fmla="*/ 950425 h 1573553"/>
              <a:gd name="connsiteX198" fmla="*/ 635243 w 2757152"/>
              <a:gd name="connsiteY198" fmla="*/ 1002812 h 1573553"/>
              <a:gd name="connsiteX199" fmla="*/ 568566 w 2757152"/>
              <a:gd name="connsiteY199" fmla="*/ 1019481 h 1573553"/>
              <a:gd name="connsiteX200" fmla="*/ 547137 w 2757152"/>
              <a:gd name="connsiteY200" fmla="*/ 1031387 h 1573553"/>
              <a:gd name="connsiteX201" fmla="*/ 523323 w 2757152"/>
              <a:gd name="connsiteY201" fmla="*/ 1002812 h 1573553"/>
              <a:gd name="connsiteX202" fmla="*/ 499510 w 2757152"/>
              <a:gd name="connsiteY202" fmla="*/ 971856 h 1573553"/>
              <a:gd name="connsiteX203" fmla="*/ 501891 w 2757152"/>
              <a:gd name="connsiteY203" fmla="*/ 933756 h 1573553"/>
              <a:gd name="connsiteX204" fmla="*/ 499510 w 2757152"/>
              <a:gd name="connsiteY204" fmla="*/ 914706 h 1573553"/>
              <a:gd name="connsiteX205" fmla="*/ 518560 w 2757152"/>
              <a:gd name="connsiteY205" fmla="*/ 881368 h 1573553"/>
              <a:gd name="connsiteX206" fmla="*/ 478080 w 2757152"/>
              <a:gd name="connsiteY206" fmla="*/ 890893 h 1573553"/>
              <a:gd name="connsiteX207" fmla="*/ 449504 w 2757152"/>
              <a:gd name="connsiteY207" fmla="*/ 952806 h 1573553"/>
              <a:gd name="connsiteX208" fmla="*/ 442360 w 2757152"/>
              <a:gd name="connsiteY208" fmla="*/ 976618 h 1573553"/>
              <a:gd name="connsiteX209" fmla="*/ 411404 w 2757152"/>
              <a:gd name="connsiteY209" fmla="*/ 993287 h 1573553"/>
              <a:gd name="connsiteX210" fmla="*/ 363779 w 2757152"/>
              <a:gd name="connsiteY210" fmla="*/ 990906 h 1573553"/>
              <a:gd name="connsiteX211" fmla="*/ 356635 w 2757152"/>
              <a:gd name="connsiteY211" fmla="*/ 1007575 h 1573553"/>
              <a:gd name="connsiteX212" fmla="*/ 356635 w 2757152"/>
              <a:gd name="connsiteY212" fmla="*/ 1055200 h 1573553"/>
              <a:gd name="connsiteX213" fmla="*/ 297104 w 2757152"/>
              <a:gd name="connsiteY213" fmla="*/ 1059962 h 1573553"/>
              <a:gd name="connsiteX214" fmla="*/ 235191 w 2757152"/>
              <a:gd name="connsiteY214" fmla="*/ 1093300 h 1573553"/>
              <a:gd name="connsiteX215" fmla="*/ 237573 w 2757152"/>
              <a:gd name="connsiteY215" fmla="*/ 1121875 h 1573553"/>
              <a:gd name="connsiteX216" fmla="*/ 185186 w 2757152"/>
              <a:gd name="connsiteY216" fmla="*/ 1109968 h 1573553"/>
              <a:gd name="connsiteX217" fmla="*/ 151848 w 2757152"/>
              <a:gd name="connsiteY217" fmla="*/ 1117112 h 1573553"/>
              <a:gd name="connsiteX218" fmla="*/ 106604 w 2757152"/>
              <a:gd name="connsiteY218" fmla="*/ 1098062 h 1573553"/>
              <a:gd name="connsiteX219" fmla="*/ 89936 w 2757152"/>
              <a:gd name="connsiteY219" fmla="*/ 1098062 h 1573553"/>
              <a:gd name="connsiteX220" fmla="*/ 6592 w 2757152"/>
              <a:gd name="connsiteY220" fmla="*/ 1121875 h 1573553"/>
              <a:gd name="connsiteX221" fmla="*/ 8974 w 2757152"/>
              <a:gd name="connsiteY221" fmla="*/ 1074250 h 1573553"/>
              <a:gd name="connsiteX222" fmla="*/ 9816 w 2757152"/>
              <a:gd name="connsiteY22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440229 w 2757152"/>
              <a:gd name="connsiteY124" fmla="*/ 871843 h 1573553"/>
              <a:gd name="connsiteX125" fmla="*/ 2366410 w 2757152"/>
              <a:gd name="connsiteY125" fmla="*/ 909943 h 1573553"/>
              <a:gd name="connsiteX126" fmla="*/ 2297356 w 2757152"/>
              <a:gd name="connsiteY126" fmla="*/ 926612 h 1573553"/>
              <a:gd name="connsiteX127" fmla="*/ 2275923 w 2757152"/>
              <a:gd name="connsiteY127" fmla="*/ 957568 h 1573553"/>
              <a:gd name="connsiteX128" fmla="*/ 2273541 w 2757152"/>
              <a:gd name="connsiteY128" fmla="*/ 1036150 h 1573553"/>
              <a:gd name="connsiteX129" fmla="*/ 2275925 w 2757152"/>
              <a:gd name="connsiteY129" fmla="*/ 1062342 h 1573553"/>
              <a:gd name="connsiteX130" fmla="*/ 2175910 w 2757152"/>
              <a:gd name="connsiteY130" fmla="*/ 1112350 h 1573553"/>
              <a:gd name="connsiteX131" fmla="*/ 2133048 w 2757152"/>
              <a:gd name="connsiteY131" fmla="*/ 1112350 h 1573553"/>
              <a:gd name="connsiteX132" fmla="*/ 2042562 w 2757152"/>
              <a:gd name="connsiteY132" fmla="*/ 1148067 h 1573553"/>
              <a:gd name="connsiteX133" fmla="*/ 2021129 w 2757152"/>
              <a:gd name="connsiteY133" fmla="*/ 1188550 h 1573553"/>
              <a:gd name="connsiteX134" fmla="*/ 2021131 w 2757152"/>
              <a:gd name="connsiteY134" fmla="*/ 1238556 h 1573553"/>
              <a:gd name="connsiteX135" fmla="*/ 1954456 w 2757152"/>
              <a:gd name="connsiteY135" fmla="*/ 1309993 h 1573553"/>
              <a:gd name="connsiteX136" fmla="*/ 2013987 w 2757152"/>
              <a:gd name="connsiteY136" fmla="*/ 1350474 h 1573553"/>
              <a:gd name="connsiteX137" fmla="*/ 1921118 w 2757152"/>
              <a:gd name="connsiteY137" fmla="*/ 1450487 h 1573553"/>
              <a:gd name="connsiteX138" fmla="*/ 1899687 w 2757152"/>
              <a:gd name="connsiteY138" fmla="*/ 1533831 h 1573553"/>
              <a:gd name="connsiteX139" fmla="*/ 1808865 w 2757152"/>
              <a:gd name="connsiteY139" fmla="*/ 1573012 h 1573553"/>
              <a:gd name="connsiteX140" fmla="*/ 1728235 w 2757152"/>
              <a:gd name="connsiteY140" fmla="*/ 1557643 h 1573553"/>
              <a:gd name="connsiteX141" fmla="*/ 1702041 w 2757152"/>
              <a:gd name="connsiteY141" fmla="*/ 1571931 h 1573553"/>
              <a:gd name="connsiteX142" fmla="*/ 1647275 w 2757152"/>
              <a:gd name="connsiteY142" fmla="*/ 1543356 h 1573553"/>
              <a:gd name="connsiteX143" fmla="*/ 1606791 w 2757152"/>
              <a:gd name="connsiteY143" fmla="*/ 1507637 h 1573553"/>
              <a:gd name="connsiteX144" fmla="*/ 1563931 w 2757152"/>
              <a:gd name="connsiteY144" fmla="*/ 1479061 h 1573553"/>
              <a:gd name="connsiteX145" fmla="*/ 1592504 w 2757152"/>
              <a:gd name="connsiteY145" fmla="*/ 1455250 h 1573553"/>
              <a:gd name="connsiteX146" fmla="*/ 1580598 w 2757152"/>
              <a:gd name="connsiteY146" fmla="*/ 1438581 h 1573553"/>
              <a:gd name="connsiteX147" fmla="*/ 1518685 w 2757152"/>
              <a:gd name="connsiteY147" fmla="*/ 1426675 h 1573553"/>
              <a:gd name="connsiteX148" fmla="*/ 1499635 w 2757152"/>
              <a:gd name="connsiteY148" fmla="*/ 1402862 h 1573553"/>
              <a:gd name="connsiteX149" fmla="*/ 1461537 w 2757152"/>
              <a:gd name="connsiteY149" fmla="*/ 1379050 h 1573553"/>
              <a:gd name="connsiteX150" fmla="*/ 1456773 w 2757152"/>
              <a:gd name="connsiteY150" fmla="*/ 1390956 h 1573553"/>
              <a:gd name="connsiteX151" fmla="*/ 1471062 w 2757152"/>
              <a:gd name="connsiteY151" fmla="*/ 1429056 h 1573553"/>
              <a:gd name="connsiteX152" fmla="*/ 1440104 w 2757152"/>
              <a:gd name="connsiteY152" fmla="*/ 1443343 h 1573553"/>
              <a:gd name="connsiteX153" fmla="*/ 1413912 w 2757152"/>
              <a:gd name="connsiteY153" fmla="*/ 1457630 h 1573553"/>
              <a:gd name="connsiteX154" fmla="*/ 1397241 w 2757152"/>
              <a:gd name="connsiteY154" fmla="*/ 1450487 h 1573553"/>
              <a:gd name="connsiteX155" fmla="*/ 1351998 w 2757152"/>
              <a:gd name="connsiteY155" fmla="*/ 1388575 h 1573553"/>
              <a:gd name="connsiteX156" fmla="*/ 1306756 w 2757152"/>
              <a:gd name="connsiteY156" fmla="*/ 1355237 h 1573553"/>
              <a:gd name="connsiteX157" fmla="*/ 1328187 w 2757152"/>
              <a:gd name="connsiteY157" fmla="*/ 1338568 h 1573553"/>
              <a:gd name="connsiteX158" fmla="*/ 1349618 w 2757152"/>
              <a:gd name="connsiteY158" fmla="*/ 1298087 h 1573553"/>
              <a:gd name="connsiteX159" fmla="*/ 1335329 w 2757152"/>
              <a:gd name="connsiteY159" fmla="*/ 1286181 h 1573553"/>
              <a:gd name="connsiteX160" fmla="*/ 1297231 w 2757152"/>
              <a:gd name="connsiteY160" fmla="*/ 1288562 h 1573553"/>
              <a:gd name="connsiteX161" fmla="*/ 1221031 w 2757152"/>
              <a:gd name="connsiteY161" fmla="*/ 1245700 h 1573553"/>
              <a:gd name="connsiteX162" fmla="*/ 1178166 w 2757152"/>
              <a:gd name="connsiteY162" fmla="*/ 1226650 h 1573553"/>
              <a:gd name="connsiteX163" fmla="*/ 1168643 w 2757152"/>
              <a:gd name="connsiteY163" fmla="*/ 1226650 h 1573553"/>
              <a:gd name="connsiteX164" fmla="*/ 1156737 w 2757152"/>
              <a:gd name="connsiteY164" fmla="*/ 1162356 h 1573553"/>
              <a:gd name="connsiteX165" fmla="*/ 1168643 w 2757152"/>
              <a:gd name="connsiteY165" fmla="*/ 1098062 h 1573553"/>
              <a:gd name="connsiteX166" fmla="*/ 1137687 w 2757152"/>
              <a:gd name="connsiteY166" fmla="*/ 1064725 h 1573553"/>
              <a:gd name="connsiteX167" fmla="*/ 1085300 w 2757152"/>
              <a:gd name="connsiteY167" fmla="*/ 1040912 h 1573553"/>
              <a:gd name="connsiteX168" fmla="*/ 1111493 w 2757152"/>
              <a:gd name="connsiteY168" fmla="*/ 1017100 h 1573553"/>
              <a:gd name="connsiteX169" fmla="*/ 1156737 w 2757152"/>
              <a:gd name="connsiteY169" fmla="*/ 1021862 h 1573553"/>
              <a:gd name="connsiteX170" fmla="*/ 1151975 w 2757152"/>
              <a:gd name="connsiteY170" fmla="*/ 974237 h 1573553"/>
              <a:gd name="connsiteX171" fmla="*/ 1123400 w 2757152"/>
              <a:gd name="connsiteY171" fmla="*/ 969475 h 1573553"/>
              <a:gd name="connsiteX172" fmla="*/ 1128162 w 2757152"/>
              <a:gd name="connsiteY172" fmla="*/ 921850 h 1573553"/>
              <a:gd name="connsiteX173" fmla="*/ 1097206 w 2757152"/>
              <a:gd name="connsiteY173" fmla="*/ 907562 h 1573553"/>
              <a:gd name="connsiteX174" fmla="*/ 1099587 w 2757152"/>
              <a:gd name="connsiteY174" fmla="*/ 871843 h 1573553"/>
              <a:gd name="connsiteX175" fmla="*/ 1051962 w 2757152"/>
              <a:gd name="connsiteY175" fmla="*/ 857556 h 1573553"/>
              <a:gd name="connsiteX176" fmla="*/ 1032912 w 2757152"/>
              <a:gd name="connsiteY176" fmla="*/ 878987 h 1573553"/>
              <a:gd name="connsiteX177" fmla="*/ 1004335 w 2757152"/>
              <a:gd name="connsiteY177" fmla="*/ 881368 h 1573553"/>
              <a:gd name="connsiteX178" fmla="*/ 954331 w 2757152"/>
              <a:gd name="connsiteY178" fmla="*/ 886131 h 1573553"/>
              <a:gd name="connsiteX179" fmla="*/ 923375 w 2757152"/>
              <a:gd name="connsiteY179" fmla="*/ 907562 h 1573553"/>
              <a:gd name="connsiteX180" fmla="*/ 923375 w 2757152"/>
              <a:gd name="connsiteY180" fmla="*/ 876606 h 1573553"/>
              <a:gd name="connsiteX181" fmla="*/ 882893 w 2757152"/>
              <a:gd name="connsiteY181" fmla="*/ 871843 h 1573553"/>
              <a:gd name="connsiteX182" fmla="*/ 890035 w 2757152"/>
              <a:gd name="connsiteY182" fmla="*/ 893275 h 1573553"/>
              <a:gd name="connsiteX183" fmla="*/ 885275 w 2757152"/>
              <a:gd name="connsiteY183" fmla="*/ 912325 h 1573553"/>
              <a:gd name="connsiteX184" fmla="*/ 799550 w 2757152"/>
              <a:gd name="connsiteY184" fmla="*/ 859936 h 1573553"/>
              <a:gd name="connsiteX185" fmla="*/ 778118 w 2757152"/>
              <a:gd name="connsiteY185" fmla="*/ 826600 h 1573553"/>
              <a:gd name="connsiteX186" fmla="*/ 790025 w 2757152"/>
              <a:gd name="connsiteY186" fmla="*/ 786117 h 1573553"/>
              <a:gd name="connsiteX187" fmla="*/ 759068 w 2757152"/>
              <a:gd name="connsiteY187" fmla="*/ 781356 h 1573553"/>
              <a:gd name="connsiteX188" fmla="*/ 711443 w 2757152"/>
              <a:gd name="connsiteY188" fmla="*/ 795643 h 1573553"/>
              <a:gd name="connsiteX189" fmla="*/ 701918 w 2757152"/>
              <a:gd name="connsiteY189" fmla="*/ 809931 h 1573553"/>
              <a:gd name="connsiteX190" fmla="*/ 678106 w 2757152"/>
              <a:gd name="connsiteY190" fmla="*/ 826600 h 1573553"/>
              <a:gd name="connsiteX191" fmla="*/ 670962 w 2757152"/>
              <a:gd name="connsiteY191" fmla="*/ 843268 h 1573553"/>
              <a:gd name="connsiteX192" fmla="*/ 630481 w 2757152"/>
              <a:gd name="connsiteY192" fmla="*/ 876606 h 1573553"/>
              <a:gd name="connsiteX193" fmla="*/ 632860 w 2757152"/>
              <a:gd name="connsiteY193" fmla="*/ 898037 h 1573553"/>
              <a:gd name="connsiteX194" fmla="*/ 647150 w 2757152"/>
              <a:gd name="connsiteY194" fmla="*/ 917087 h 1573553"/>
              <a:gd name="connsiteX195" fmla="*/ 570950 w 2757152"/>
              <a:gd name="connsiteY195" fmla="*/ 902800 h 1573553"/>
              <a:gd name="connsiteX196" fmla="*/ 537612 w 2757152"/>
              <a:gd name="connsiteY196" fmla="*/ 907562 h 1573553"/>
              <a:gd name="connsiteX197" fmla="*/ 585235 w 2757152"/>
              <a:gd name="connsiteY197" fmla="*/ 938518 h 1573553"/>
              <a:gd name="connsiteX198" fmla="*/ 609050 w 2757152"/>
              <a:gd name="connsiteY198" fmla="*/ 950425 h 1573553"/>
              <a:gd name="connsiteX199" fmla="*/ 635243 w 2757152"/>
              <a:gd name="connsiteY199" fmla="*/ 1002812 h 1573553"/>
              <a:gd name="connsiteX200" fmla="*/ 568566 w 2757152"/>
              <a:gd name="connsiteY200" fmla="*/ 1019481 h 1573553"/>
              <a:gd name="connsiteX201" fmla="*/ 547137 w 2757152"/>
              <a:gd name="connsiteY201" fmla="*/ 1031387 h 1573553"/>
              <a:gd name="connsiteX202" fmla="*/ 523323 w 2757152"/>
              <a:gd name="connsiteY202" fmla="*/ 1002812 h 1573553"/>
              <a:gd name="connsiteX203" fmla="*/ 499510 w 2757152"/>
              <a:gd name="connsiteY203" fmla="*/ 971856 h 1573553"/>
              <a:gd name="connsiteX204" fmla="*/ 501891 w 2757152"/>
              <a:gd name="connsiteY204" fmla="*/ 933756 h 1573553"/>
              <a:gd name="connsiteX205" fmla="*/ 499510 w 2757152"/>
              <a:gd name="connsiteY205" fmla="*/ 914706 h 1573553"/>
              <a:gd name="connsiteX206" fmla="*/ 518560 w 2757152"/>
              <a:gd name="connsiteY206" fmla="*/ 881368 h 1573553"/>
              <a:gd name="connsiteX207" fmla="*/ 478080 w 2757152"/>
              <a:gd name="connsiteY207" fmla="*/ 890893 h 1573553"/>
              <a:gd name="connsiteX208" fmla="*/ 449504 w 2757152"/>
              <a:gd name="connsiteY208" fmla="*/ 952806 h 1573553"/>
              <a:gd name="connsiteX209" fmla="*/ 442360 w 2757152"/>
              <a:gd name="connsiteY209" fmla="*/ 976618 h 1573553"/>
              <a:gd name="connsiteX210" fmla="*/ 411404 w 2757152"/>
              <a:gd name="connsiteY210" fmla="*/ 993287 h 1573553"/>
              <a:gd name="connsiteX211" fmla="*/ 363779 w 2757152"/>
              <a:gd name="connsiteY211" fmla="*/ 990906 h 1573553"/>
              <a:gd name="connsiteX212" fmla="*/ 356635 w 2757152"/>
              <a:gd name="connsiteY212" fmla="*/ 1007575 h 1573553"/>
              <a:gd name="connsiteX213" fmla="*/ 356635 w 2757152"/>
              <a:gd name="connsiteY213" fmla="*/ 1055200 h 1573553"/>
              <a:gd name="connsiteX214" fmla="*/ 297104 w 2757152"/>
              <a:gd name="connsiteY214" fmla="*/ 1059962 h 1573553"/>
              <a:gd name="connsiteX215" fmla="*/ 235191 w 2757152"/>
              <a:gd name="connsiteY215" fmla="*/ 1093300 h 1573553"/>
              <a:gd name="connsiteX216" fmla="*/ 237573 w 2757152"/>
              <a:gd name="connsiteY216" fmla="*/ 1121875 h 1573553"/>
              <a:gd name="connsiteX217" fmla="*/ 185186 w 2757152"/>
              <a:gd name="connsiteY217" fmla="*/ 1109968 h 1573553"/>
              <a:gd name="connsiteX218" fmla="*/ 151848 w 2757152"/>
              <a:gd name="connsiteY218" fmla="*/ 1117112 h 1573553"/>
              <a:gd name="connsiteX219" fmla="*/ 106604 w 2757152"/>
              <a:gd name="connsiteY219" fmla="*/ 1098062 h 1573553"/>
              <a:gd name="connsiteX220" fmla="*/ 89936 w 2757152"/>
              <a:gd name="connsiteY220" fmla="*/ 1098062 h 1573553"/>
              <a:gd name="connsiteX221" fmla="*/ 6592 w 2757152"/>
              <a:gd name="connsiteY221" fmla="*/ 1121875 h 1573553"/>
              <a:gd name="connsiteX222" fmla="*/ 8974 w 2757152"/>
              <a:gd name="connsiteY222" fmla="*/ 1074250 h 1573553"/>
              <a:gd name="connsiteX223" fmla="*/ 9816 w 2757152"/>
              <a:gd name="connsiteY22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66410 w 2757152"/>
              <a:gd name="connsiteY126" fmla="*/ 909943 h 1573553"/>
              <a:gd name="connsiteX127" fmla="*/ 2297356 w 2757152"/>
              <a:gd name="connsiteY127" fmla="*/ 926612 h 1573553"/>
              <a:gd name="connsiteX128" fmla="*/ 2275923 w 2757152"/>
              <a:gd name="connsiteY128" fmla="*/ 957568 h 1573553"/>
              <a:gd name="connsiteX129" fmla="*/ 2273541 w 2757152"/>
              <a:gd name="connsiteY129" fmla="*/ 1036150 h 1573553"/>
              <a:gd name="connsiteX130" fmla="*/ 2275925 w 2757152"/>
              <a:gd name="connsiteY130" fmla="*/ 1062342 h 1573553"/>
              <a:gd name="connsiteX131" fmla="*/ 2175910 w 2757152"/>
              <a:gd name="connsiteY131" fmla="*/ 1112350 h 1573553"/>
              <a:gd name="connsiteX132" fmla="*/ 2133048 w 2757152"/>
              <a:gd name="connsiteY132" fmla="*/ 1112350 h 1573553"/>
              <a:gd name="connsiteX133" fmla="*/ 2042562 w 2757152"/>
              <a:gd name="connsiteY133" fmla="*/ 1148067 h 1573553"/>
              <a:gd name="connsiteX134" fmla="*/ 2021129 w 2757152"/>
              <a:gd name="connsiteY134" fmla="*/ 1188550 h 1573553"/>
              <a:gd name="connsiteX135" fmla="*/ 2021131 w 2757152"/>
              <a:gd name="connsiteY135" fmla="*/ 1238556 h 1573553"/>
              <a:gd name="connsiteX136" fmla="*/ 1954456 w 2757152"/>
              <a:gd name="connsiteY136" fmla="*/ 1309993 h 1573553"/>
              <a:gd name="connsiteX137" fmla="*/ 2013987 w 2757152"/>
              <a:gd name="connsiteY137" fmla="*/ 1350474 h 1573553"/>
              <a:gd name="connsiteX138" fmla="*/ 1921118 w 2757152"/>
              <a:gd name="connsiteY138" fmla="*/ 1450487 h 1573553"/>
              <a:gd name="connsiteX139" fmla="*/ 1899687 w 2757152"/>
              <a:gd name="connsiteY139" fmla="*/ 1533831 h 1573553"/>
              <a:gd name="connsiteX140" fmla="*/ 1808865 w 2757152"/>
              <a:gd name="connsiteY140" fmla="*/ 1573012 h 1573553"/>
              <a:gd name="connsiteX141" fmla="*/ 1728235 w 2757152"/>
              <a:gd name="connsiteY141" fmla="*/ 1557643 h 1573553"/>
              <a:gd name="connsiteX142" fmla="*/ 1702041 w 2757152"/>
              <a:gd name="connsiteY142" fmla="*/ 1571931 h 1573553"/>
              <a:gd name="connsiteX143" fmla="*/ 1647275 w 2757152"/>
              <a:gd name="connsiteY143" fmla="*/ 1543356 h 1573553"/>
              <a:gd name="connsiteX144" fmla="*/ 1606791 w 2757152"/>
              <a:gd name="connsiteY144" fmla="*/ 1507637 h 1573553"/>
              <a:gd name="connsiteX145" fmla="*/ 1563931 w 2757152"/>
              <a:gd name="connsiteY145" fmla="*/ 1479061 h 1573553"/>
              <a:gd name="connsiteX146" fmla="*/ 1592504 w 2757152"/>
              <a:gd name="connsiteY146" fmla="*/ 1455250 h 1573553"/>
              <a:gd name="connsiteX147" fmla="*/ 1580598 w 2757152"/>
              <a:gd name="connsiteY147" fmla="*/ 1438581 h 1573553"/>
              <a:gd name="connsiteX148" fmla="*/ 1518685 w 2757152"/>
              <a:gd name="connsiteY148" fmla="*/ 1426675 h 1573553"/>
              <a:gd name="connsiteX149" fmla="*/ 1499635 w 2757152"/>
              <a:gd name="connsiteY149" fmla="*/ 1402862 h 1573553"/>
              <a:gd name="connsiteX150" fmla="*/ 1461537 w 2757152"/>
              <a:gd name="connsiteY150" fmla="*/ 1379050 h 1573553"/>
              <a:gd name="connsiteX151" fmla="*/ 1456773 w 2757152"/>
              <a:gd name="connsiteY151" fmla="*/ 1390956 h 1573553"/>
              <a:gd name="connsiteX152" fmla="*/ 1471062 w 2757152"/>
              <a:gd name="connsiteY152" fmla="*/ 1429056 h 1573553"/>
              <a:gd name="connsiteX153" fmla="*/ 1440104 w 2757152"/>
              <a:gd name="connsiteY153" fmla="*/ 1443343 h 1573553"/>
              <a:gd name="connsiteX154" fmla="*/ 1413912 w 2757152"/>
              <a:gd name="connsiteY154" fmla="*/ 1457630 h 1573553"/>
              <a:gd name="connsiteX155" fmla="*/ 1397241 w 2757152"/>
              <a:gd name="connsiteY155" fmla="*/ 1450487 h 1573553"/>
              <a:gd name="connsiteX156" fmla="*/ 1351998 w 2757152"/>
              <a:gd name="connsiteY156" fmla="*/ 1388575 h 1573553"/>
              <a:gd name="connsiteX157" fmla="*/ 1306756 w 2757152"/>
              <a:gd name="connsiteY157" fmla="*/ 1355237 h 1573553"/>
              <a:gd name="connsiteX158" fmla="*/ 1328187 w 2757152"/>
              <a:gd name="connsiteY158" fmla="*/ 1338568 h 1573553"/>
              <a:gd name="connsiteX159" fmla="*/ 1349618 w 2757152"/>
              <a:gd name="connsiteY159" fmla="*/ 1298087 h 1573553"/>
              <a:gd name="connsiteX160" fmla="*/ 1335329 w 2757152"/>
              <a:gd name="connsiteY160" fmla="*/ 1286181 h 1573553"/>
              <a:gd name="connsiteX161" fmla="*/ 1297231 w 2757152"/>
              <a:gd name="connsiteY161" fmla="*/ 1288562 h 1573553"/>
              <a:gd name="connsiteX162" fmla="*/ 1221031 w 2757152"/>
              <a:gd name="connsiteY162" fmla="*/ 1245700 h 1573553"/>
              <a:gd name="connsiteX163" fmla="*/ 1178166 w 2757152"/>
              <a:gd name="connsiteY163" fmla="*/ 1226650 h 1573553"/>
              <a:gd name="connsiteX164" fmla="*/ 1168643 w 2757152"/>
              <a:gd name="connsiteY164" fmla="*/ 1226650 h 1573553"/>
              <a:gd name="connsiteX165" fmla="*/ 1156737 w 2757152"/>
              <a:gd name="connsiteY165" fmla="*/ 1162356 h 1573553"/>
              <a:gd name="connsiteX166" fmla="*/ 1168643 w 2757152"/>
              <a:gd name="connsiteY166" fmla="*/ 1098062 h 1573553"/>
              <a:gd name="connsiteX167" fmla="*/ 1137687 w 2757152"/>
              <a:gd name="connsiteY167" fmla="*/ 1064725 h 1573553"/>
              <a:gd name="connsiteX168" fmla="*/ 1085300 w 2757152"/>
              <a:gd name="connsiteY168" fmla="*/ 1040912 h 1573553"/>
              <a:gd name="connsiteX169" fmla="*/ 1111493 w 2757152"/>
              <a:gd name="connsiteY169" fmla="*/ 1017100 h 1573553"/>
              <a:gd name="connsiteX170" fmla="*/ 1156737 w 2757152"/>
              <a:gd name="connsiteY170" fmla="*/ 1021862 h 1573553"/>
              <a:gd name="connsiteX171" fmla="*/ 1151975 w 2757152"/>
              <a:gd name="connsiteY171" fmla="*/ 974237 h 1573553"/>
              <a:gd name="connsiteX172" fmla="*/ 1123400 w 2757152"/>
              <a:gd name="connsiteY172" fmla="*/ 969475 h 1573553"/>
              <a:gd name="connsiteX173" fmla="*/ 1128162 w 2757152"/>
              <a:gd name="connsiteY173" fmla="*/ 921850 h 1573553"/>
              <a:gd name="connsiteX174" fmla="*/ 1097206 w 2757152"/>
              <a:gd name="connsiteY174" fmla="*/ 907562 h 1573553"/>
              <a:gd name="connsiteX175" fmla="*/ 1099587 w 2757152"/>
              <a:gd name="connsiteY175" fmla="*/ 871843 h 1573553"/>
              <a:gd name="connsiteX176" fmla="*/ 1051962 w 2757152"/>
              <a:gd name="connsiteY176" fmla="*/ 857556 h 1573553"/>
              <a:gd name="connsiteX177" fmla="*/ 1032912 w 2757152"/>
              <a:gd name="connsiteY177" fmla="*/ 878987 h 1573553"/>
              <a:gd name="connsiteX178" fmla="*/ 1004335 w 2757152"/>
              <a:gd name="connsiteY178" fmla="*/ 881368 h 1573553"/>
              <a:gd name="connsiteX179" fmla="*/ 954331 w 2757152"/>
              <a:gd name="connsiteY179" fmla="*/ 886131 h 1573553"/>
              <a:gd name="connsiteX180" fmla="*/ 923375 w 2757152"/>
              <a:gd name="connsiteY180" fmla="*/ 907562 h 1573553"/>
              <a:gd name="connsiteX181" fmla="*/ 923375 w 2757152"/>
              <a:gd name="connsiteY181" fmla="*/ 876606 h 1573553"/>
              <a:gd name="connsiteX182" fmla="*/ 882893 w 2757152"/>
              <a:gd name="connsiteY182" fmla="*/ 871843 h 1573553"/>
              <a:gd name="connsiteX183" fmla="*/ 890035 w 2757152"/>
              <a:gd name="connsiteY183" fmla="*/ 893275 h 1573553"/>
              <a:gd name="connsiteX184" fmla="*/ 885275 w 2757152"/>
              <a:gd name="connsiteY184" fmla="*/ 912325 h 1573553"/>
              <a:gd name="connsiteX185" fmla="*/ 799550 w 2757152"/>
              <a:gd name="connsiteY185" fmla="*/ 859936 h 1573553"/>
              <a:gd name="connsiteX186" fmla="*/ 778118 w 2757152"/>
              <a:gd name="connsiteY186" fmla="*/ 826600 h 1573553"/>
              <a:gd name="connsiteX187" fmla="*/ 790025 w 2757152"/>
              <a:gd name="connsiteY187" fmla="*/ 786117 h 1573553"/>
              <a:gd name="connsiteX188" fmla="*/ 759068 w 2757152"/>
              <a:gd name="connsiteY188" fmla="*/ 781356 h 1573553"/>
              <a:gd name="connsiteX189" fmla="*/ 711443 w 2757152"/>
              <a:gd name="connsiteY189" fmla="*/ 795643 h 1573553"/>
              <a:gd name="connsiteX190" fmla="*/ 701918 w 2757152"/>
              <a:gd name="connsiteY190" fmla="*/ 809931 h 1573553"/>
              <a:gd name="connsiteX191" fmla="*/ 678106 w 2757152"/>
              <a:gd name="connsiteY191" fmla="*/ 826600 h 1573553"/>
              <a:gd name="connsiteX192" fmla="*/ 670962 w 2757152"/>
              <a:gd name="connsiteY192" fmla="*/ 843268 h 1573553"/>
              <a:gd name="connsiteX193" fmla="*/ 630481 w 2757152"/>
              <a:gd name="connsiteY193" fmla="*/ 876606 h 1573553"/>
              <a:gd name="connsiteX194" fmla="*/ 632860 w 2757152"/>
              <a:gd name="connsiteY194" fmla="*/ 898037 h 1573553"/>
              <a:gd name="connsiteX195" fmla="*/ 647150 w 2757152"/>
              <a:gd name="connsiteY195" fmla="*/ 917087 h 1573553"/>
              <a:gd name="connsiteX196" fmla="*/ 570950 w 2757152"/>
              <a:gd name="connsiteY196" fmla="*/ 902800 h 1573553"/>
              <a:gd name="connsiteX197" fmla="*/ 537612 w 2757152"/>
              <a:gd name="connsiteY197" fmla="*/ 907562 h 1573553"/>
              <a:gd name="connsiteX198" fmla="*/ 585235 w 2757152"/>
              <a:gd name="connsiteY198" fmla="*/ 938518 h 1573553"/>
              <a:gd name="connsiteX199" fmla="*/ 609050 w 2757152"/>
              <a:gd name="connsiteY199" fmla="*/ 950425 h 1573553"/>
              <a:gd name="connsiteX200" fmla="*/ 635243 w 2757152"/>
              <a:gd name="connsiteY200" fmla="*/ 1002812 h 1573553"/>
              <a:gd name="connsiteX201" fmla="*/ 568566 w 2757152"/>
              <a:gd name="connsiteY201" fmla="*/ 1019481 h 1573553"/>
              <a:gd name="connsiteX202" fmla="*/ 547137 w 2757152"/>
              <a:gd name="connsiteY202" fmla="*/ 1031387 h 1573553"/>
              <a:gd name="connsiteX203" fmla="*/ 523323 w 2757152"/>
              <a:gd name="connsiteY203" fmla="*/ 1002812 h 1573553"/>
              <a:gd name="connsiteX204" fmla="*/ 499510 w 2757152"/>
              <a:gd name="connsiteY204" fmla="*/ 971856 h 1573553"/>
              <a:gd name="connsiteX205" fmla="*/ 501891 w 2757152"/>
              <a:gd name="connsiteY205" fmla="*/ 933756 h 1573553"/>
              <a:gd name="connsiteX206" fmla="*/ 499510 w 2757152"/>
              <a:gd name="connsiteY206" fmla="*/ 914706 h 1573553"/>
              <a:gd name="connsiteX207" fmla="*/ 518560 w 2757152"/>
              <a:gd name="connsiteY207" fmla="*/ 881368 h 1573553"/>
              <a:gd name="connsiteX208" fmla="*/ 478080 w 2757152"/>
              <a:gd name="connsiteY208" fmla="*/ 890893 h 1573553"/>
              <a:gd name="connsiteX209" fmla="*/ 449504 w 2757152"/>
              <a:gd name="connsiteY209" fmla="*/ 952806 h 1573553"/>
              <a:gd name="connsiteX210" fmla="*/ 442360 w 2757152"/>
              <a:gd name="connsiteY210" fmla="*/ 976618 h 1573553"/>
              <a:gd name="connsiteX211" fmla="*/ 411404 w 2757152"/>
              <a:gd name="connsiteY211" fmla="*/ 993287 h 1573553"/>
              <a:gd name="connsiteX212" fmla="*/ 363779 w 2757152"/>
              <a:gd name="connsiteY212" fmla="*/ 990906 h 1573553"/>
              <a:gd name="connsiteX213" fmla="*/ 356635 w 2757152"/>
              <a:gd name="connsiteY213" fmla="*/ 1007575 h 1573553"/>
              <a:gd name="connsiteX214" fmla="*/ 356635 w 2757152"/>
              <a:gd name="connsiteY214" fmla="*/ 1055200 h 1573553"/>
              <a:gd name="connsiteX215" fmla="*/ 297104 w 2757152"/>
              <a:gd name="connsiteY215" fmla="*/ 1059962 h 1573553"/>
              <a:gd name="connsiteX216" fmla="*/ 235191 w 2757152"/>
              <a:gd name="connsiteY216" fmla="*/ 1093300 h 1573553"/>
              <a:gd name="connsiteX217" fmla="*/ 237573 w 2757152"/>
              <a:gd name="connsiteY217" fmla="*/ 1121875 h 1573553"/>
              <a:gd name="connsiteX218" fmla="*/ 185186 w 2757152"/>
              <a:gd name="connsiteY218" fmla="*/ 1109968 h 1573553"/>
              <a:gd name="connsiteX219" fmla="*/ 151848 w 2757152"/>
              <a:gd name="connsiteY219" fmla="*/ 1117112 h 1573553"/>
              <a:gd name="connsiteX220" fmla="*/ 106604 w 2757152"/>
              <a:gd name="connsiteY220" fmla="*/ 1098062 h 1573553"/>
              <a:gd name="connsiteX221" fmla="*/ 89936 w 2757152"/>
              <a:gd name="connsiteY221" fmla="*/ 1098062 h 1573553"/>
              <a:gd name="connsiteX222" fmla="*/ 6592 w 2757152"/>
              <a:gd name="connsiteY222" fmla="*/ 1121875 h 1573553"/>
              <a:gd name="connsiteX223" fmla="*/ 8974 w 2757152"/>
              <a:gd name="connsiteY223" fmla="*/ 1074250 h 1573553"/>
              <a:gd name="connsiteX224" fmla="*/ 9816 w 2757152"/>
              <a:gd name="connsiteY22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1921118 w 2757152"/>
              <a:gd name="connsiteY139" fmla="*/ 1450487 h 1573553"/>
              <a:gd name="connsiteX140" fmla="*/ 1899687 w 2757152"/>
              <a:gd name="connsiteY140" fmla="*/ 1533831 h 1573553"/>
              <a:gd name="connsiteX141" fmla="*/ 1808865 w 2757152"/>
              <a:gd name="connsiteY141" fmla="*/ 1573012 h 1573553"/>
              <a:gd name="connsiteX142" fmla="*/ 1728235 w 2757152"/>
              <a:gd name="connsiteY142" fmla="*/ 1557643 h 1573553"/>
              <a:gd name="connsiteX143" fmla="*/ 1702041 w 2757152"/>
              <a:gd name="connsiteY143" fmla="*/ 1571931 h 1573553"/>
              <a:gd name="connsiteX144" fmla="*/ 1647275 w 2757152"/>
              <a:gd name="connsiteY144" fmla="*/ 1543356 h 1573553"/>
              <a:gd name="connsiteX145" fmla="*/ 1606791 w 2757152"/>
              <a:gd name="connsiteY145" fmla="*/ 1507637 h 1573553"/>
              <a:gd name="connsiteX146" fmla="*/ 1563931 w 2757152"/>
              <a:gd name="connsiteY146" fmla="*/ 1479061 h 1573553"/>
              <a:gd name="connsiteX147" fmla="*/ 1592504 w 2757152"/>
              <a:gd name="connsiteY147" fmla="*/ 1455250 h 1573553"/>
              <a:gd name="connsiteX148" fmla="*/ 1580598 w 2757152"/>
              <a:gd name="connsiteY148" fmla="*/ 1438581 h 1573553"/>
              <a:gd name="connsiteX149" fmla="*/ 1518685 w 2757152"/>
              <a:gd name="connsiteY149" fmla="*/ 1426675 h 1573553"/>
              <a:gd name="connsiteX150" fmla="*/ 1499635 w 2757152"/>
              <a:gd name="connsiteY150" fmla="*/ 1402862 h 1573553"/>
              <a:gd name="connsiteX151" fmla="*/ 1461537 w 2757152"/>
              <a:gd name="connsiteY151" fmla="*/ 1379050 h 1573553"/>
              <a:gd name="connsiteX152" fmla="*/ 1456773 w 2757152"/>
              <a:gd name="connsiteY152" fmla="*/ 1390956 h 1573553"/>
              <a:gd name="connsiteX153" fmla="*/ 1471062 w 2757152"/>
              <a:gd name="connsiteY153" fmla="*/ 1429056 h 1573553"/>
              <a:gd name="connsiteX154" fmla="*/ 1440104 w 2757152"/>
              <a:gd name="connsiteY154" fmla="*/ 1443343 h 1573553"/>
              <a:gd name="connsiteX155" fmla="*/ 1413912 w 2757152"/>
              <a:gd name="connsiteY155" fmla="*/ 1457630 h 1573553"/>
              <a:gd name="connsiteX156" fmla="*/ 1397241 w 2757152"/>
              <a:gd name="connsiteY156" fmla="*/ 1450487 h 1573553"/>
              <a:gd name="connsiteX157" fmla="*/ 1351998 w 2757152"/>
              <a:gd name="connsiteY157" fmla="*/ 1388575 h 1573553"/>
              <a:gd name="connsiteX158" fmla="*/ 1306756 w 2757152"/>
              <a:gd name="connsiteY158" fmla="*/ 1355237 h 1573553"/>
              <a:gd name="connsiteX159" fmla="*/ 1328187 w 2757152"/>
              <a:gd name="connsiteY159" fmla="*/ 1338568 h 1573553"/>
              <a:gd name="connsiteX160" fmla="*/ 1349618 w 2757152"/>
              <a:gd name="connsiteY160" fmla="*/ 1298087 h 1573553"/>
              <a:gd name="connsiteX161" fmla="*/ 1335329 w 2757152"/>
              <a:gd name="connsiteY161" fmla="*/ 1286181 h 1573553"/>
              <a:gd name="connsiteX162" fmla="*/ 1297231 w 2757152"/>
              <a:gd name="connsiteY162" fmla="*/ 1288562 h 1573553"/>
              <a:gd name="connsiteX163" fmla="*/ 1221031 w 2757152"/>
              <a:gd name="connsiteY163" fmla="*/ 1245700 h 1573553"/>
              <a:gd name="connsiteX164" fmla="*/ 1178166 w 2757152"/>
              <a:gd name="connsiteY164" fmla="*/ 1226650 h 1573553"/>
              <a:gd name="connsiteX165" fmla="*/ 1168643 w 2757152"/>
              <a:gd name="connsiteY165" fmla="*/ 1226650 h 1573553"/>
              <a:gd name="connsiteX166" fmla="*/ 1156737 w 2757152"/>
              <a:gd name="connsiteY166" fmla="*/ 1162356 h 1573553"/>
              <a:gd name="connsiteX167" fmla="*/ 1168643 w 2757152"/>
              <a:gd name="connsiteY167" fmla="*/ 1098062 h 1573553"/>
              <a:gd name="connsiteX168" fmla="*/ 1137687 w 2757152"/>
              <a:gd name="connsiteY168" fmla="*/ 1064725 h 1573553"/>
              <a:gd name="connsiteX169" fmla="*/ 1085300 w 2757152"/>
              <a:gd name="connsiteY169" fmla="*/ 1040912 h 1573553"/>
              <a:gd name="connsiteX170" fmla="*/ 1111493 w 2757152"/>
              <a:gd name="connsiteY170" fmla="*/ 1017100 h 1573553"/>
              <a:gd name="connsiteX171" fmla="*/ 1156737 w 2757152"/>
              <a:gd name="connsiteY171" fmla="*/ 1021862 h 1573553"/>
              <a:gd name="connsiteX172" fmla="*/ 1151975 w 2757152"/>
              <a:gd name="connsiteY172" fmla="*/ 974237 h 1573553"/>
              <a:gd name="connsiteX173" fmla="*/ 1123400 w 2757152"/>
              <a:gd name="connsiteY173" fmla="*/ 969475 h 1573553"/>
              <a:gd name="connsiteX174" fmla="*/ 1128162 w 2757152"/>
              <a:gd name="connsiteY174" fmla="*/ 921850 h 1573553"/>
              <a:gd name="connsiteX175" fmla="*/ 1097206 w 2757152"/>
              <a:gd name="connsiteY175" fmla="*/ 907562 h 1573553"/>
              <a:gd name="connsiteX176" fmla="*/ 1099587 w 2757152"/>
              <a:gd name="connsiteY176" fmla="*/ 871843 h 1573553"/>
              <a:gd name="connsiteX177" fmla="*/ 1051962 w 2757152"/>
              <a:gd name="connsiteY177" fmla="*/ 857556 h 1573553"/>
              <a:gd name="connsiteX178" fmla="*/ 1032912 w 2757152"/>
              <a:gd name="connsiteY178" fmla="*/ 878987 h 1573553"/>
              <a:gd name="connsiteX179" fmla="*/ 1004335 w 2757152"/>
              <a:gd name="connsiteY179" fmla="*/ 881368 h 1573553"/>
              <a:gd name="connsiteX180" fmla="*/ 954331 w 2757152"/>
              <a:gd name="connsiteY180" fmla="*/ 886131 h 1573553"/>
              <a:gd name="connsiteX181" fmla="*/ 923375 w 2757152"/>
              <a:gd name="connsiteY181" fmla="*/ 907562 h 1573553"/>
              <a:gd name="connsiteX182" fmla="*/ 923375 w 2757152"/>
              <a:gd name="connsiteY182" fmla="*/ 876606 h 1573553"/>
              <a:gd name="connsiteX183" fmla="*/ 882893 w 2757152"/>
              <a:gd name="connsiteY183" fmla="*/ 871843 h 1573553"/>
              <a:gd name="connsiteX184" fmla="*/ 890035 w 2757152"/>
              <a:gd name="connsiteY184" fmla="*/ 893275 h 1573553"/>
              <a:gd name="connsiteX185" fmla="*/ 885275 w 2757152"/>
              <a:gd name="connsiteY185" fmla="*/ 912325 h 1573553"/>
              <a:gd name="connsiteX186" fmla="*/ 799550 w 2757152"/>
              <a:gd name="connsiteY186" fmla="*/ 859936 h 1573553"/>
              <a:gd name="connsiteX187" fmla="*/ 778118 w 2757152"/>
              <a:gd name="connsiteY187" fmla="*/ 826600 h 1573553"/>
              <a:gd name="connsiteX188" fmla="*/ 790025 w 2757152"/>
              <a:gd name="connsiteY188" fmla="*/ 786117 h 1573553"/>
              <a:gd name="connsiteX189" fmla="*/ 759068 w 2757152"/>
              <a:gd name="connsiteY189" fmla="*/ 781356 h 1573553"/>
              <a:gd name="connsiteX190" fmla="*/ 711443 w 2757152"/>
              <a:gd name="connsiteY190" fmla="*/ 795643 h 1573553"/>
              <a:gd name="connsiteX191" fmla="*/ 701918 w 2757152"/>
              <a:gd name="connsiteY191" fmla="*/ 809931 h 1573553"/>
              <a:gd name="connsiteX192" fmla="*/ 678106 w 2757152"/>
              <a:gd name="connsiteY192" fmla="*/ 826600 h 1573553"/>
              <a:gd name="connsiteX193" fmla="*/ 670962 w 2757152"/>
              <a:gd name="connsiteY193" fmla="*/ 843268 h 1573553"/>
              <a:gd name="connsiteX194" fmla="*/ 630481 w 2757152"/>
              <a:gd name="connsiteY194" fmla="*/ 876606 h 1573553"/>
              <a:gd name="connsiteX195" fmla="*/ 632860 w 2757152"/>
              <a:gd name="connsiteY195" fmla="*/ 898037 h 1573553"/>
              <a:gd name="connsiteX196" fmla="*/ 647150 w 2757152"/>
              <a:gd name="connsiteY196" fmla="*/ 917087 h 1573553"/>
              <a:gd name="connsiteX197" fmla="*/ 570950 w 2757152"/>
              <a:gd name="connsiteY197" fmla="*/ 902800 h 1573553"/>
              <a:gd name="connsiteX198" fmla="*/ 537612 w 2757152"/>
              <a:gd name="connsiteY198" fmla="*/ 907562 h 1573553"/>
              <a:gd name="connsiteX199" fmla="*/ 585235 w 2757152"/>
              <a:gd name="connsiteY199" fmla="*/ 938518 h 1573553"/>
              <a:gd name="connsiteX200" fmla="*/ 609050 w 2757152"/>
              <a:gd name="connsiteY200" fmla="*/ 950425 h 1573553"/>
              <a:gd name="connsiteX201" fmla="*/ 635243 w 2757152"/>
              <a:gd name="connsiteY201" fmla="*/ 1002812 h 1573553"/>
              <a:gd name="connsiteX202" fmla="*/ 568566 w 2757152"/>
              <a:gd name="connsiteY202" fmla="*/ 1019481 h 1573553"/>
              <a:gd name="connsiteX203" fmla="*/ 547137 w 2757152"/>
              <a:gd name="connsiteY203" fmla="*/ 1031387 h 1573553"/>
              <a:gd name="connsiteX204" fmla="*/ 523323 w 2757152"/>
              <a:gd name="connsiteY204" fmla="*/ 1002812 h 1573553"/>
              <a:gd name="connsiteX205" fmla="*/ 499510 w 2757152"/>
              <a:gd name="connsiteY205" fmla="*/ 971856 h 1573553"/>
              <a:gd name="connsiteX206" fmla="*/ 501891 w 2757152"/>
              <a:gd name="connsiteY206" fmla="*/ 933756 h 1573553"/>
              <a:gd name="connsiteX207" fmla="*/ 499510 w 2757152"/>
              <a:gd name="connsiteY207" fmla="*/ 914706 h 1573553"/>
              <a:gd name="connsiteX208" fmla="*/ 518560 w 2757152"/>
              <a:gd name="connsiteY208" fmla="*/ 881368 h 1573553"/>
              <a:gd name="connsiteX209" fmla="*/ 478080 w 2757152"/>
              <a:gd name="connsiteY209" fmla="*/ 890893 h 1573553"/>
              <a:gd name="connsiteX210" fmla="*/ 449504 w 2757152"/>
              <a:gd name="connsiteY210" fmla="*/ 952806 h 1573553"/>
              <a:gd name="connsiteX211" fmla="*/ 442360 w 2757152"/>
              <a:gd name="connsiteY211" fmla="*/ 976618 h 1573553"/>
              <a:gd name="connsiteX212" fmla="*/ 411404 w 2757152"/>
              <a:gd name="connsiteY212" fmla="*/ 993287 h 1573553"/>
              <a:gd name="connsiteX213" fmla="*/ 363779 w 2757152"/>
              <a:gd name="connsiteY213" fmla="*/ 990906 h 1573553"/>
              <a:gd name="connsiteX214" fmla="*/ 356635 w 2757152"/>
              <a:gd name="connsiteY214" fmla="*/ 1007575 h 1573553"/>
              <a:gd name="connsiteX215" fmla="*/ 356635 w 2757152"/>
              <a:gd name="connsiteY215" fmla="*/ 1055200 h 1573553"/>
              <a:gd name="connsiteX216" fmla="*/ 297104 w 2757152"/>
              <a:gd name="connsiteY216" fmla="*/ 1059962 h 1573553"/>
              <a:gd name="connsiteX217" fmla="*/ 235191 w 2757152"/>
              <a:gd name="connsiteY217" fmla="*/ 1093300 h 1573553"/>
              <a:gd name="connsiteX218" fmla="*/ 237573 w 2757152"/>
              <a:gd name="connsiteY218" fmla="*/ 1121875 h 1573553"/>
              <a:gd name="connsiteX219" fmla="*/ 185186 w 2757152"/>
              <a:gd name="connsiteY219" fmla="*/ 1109968 h 1573553"/>
              <a:gd name="connsiteX220" fmla="*/ 151848 w 2757152"/>
              <a:gd name="connsiteY220" fmla="*/ 1117112 h 1573553"/>
              <a:gd name="connsiteX221" fmla="*/ 106604 w 2757152"/>
              <a:gd name="connsiteY221" fmla="*/ 1098062 h 1573553"/>
              <a:gd name="connsiteX222" fmla="*/ 89936 w 2757152"/>
              <a:gd name="connsiteY222" fmla="*/ 1098062 h 1573553"/>
              <a:gd name="connsiteX223" fmla="*/ 6592 w 2757152"/>
              <a:gd name="connsiteY223" fmla="*/ 1121875 h 1573553"/>
              <a:gd name="connsiteX224" fmla="*/ 8974 w 2757152"/>
              <a:gd name="connsiteY224" fmla="*/ 1074250 h 1573553"/>
              <a:gd name="connsiteX225" fmla="*/ 9816 w 2757152"/>
              <a:gd name="connsiteY22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1999698 w 2757152"/>
              <a:gd name="connsiteY139" fmla="*/ 1421912 h 1573553"/>
              <a:gd name="connsiteX140" fmla="*/ 1921118 w 2757152"/>
              <a:gd name="connsiteY140" fmla="*/ 1450487 h 1573553"/>
              <a:gd name="connsiteX141" fmla="*/ 1899687 w 2757152"/>
              <a:gd name="connsiteY141" fmla="*/ 1533831 h 1573553"/>
              <a:gd name="connsiteX142" fmla="*/ 1808865 w 2757152"/>
              <a:gd name="connsiteY142" fmla="*/ 1573012 h 1573553"/>
              <a:gd name="connsiteX143" fmla="*/ 1728235 w 2757152"/>
              <a:gd name="connsiteY143" fmla="*/ 1557643 h 1573553"/>
              <a:gd name="connsiteX144" fmla="*/ 1702041 w 2757152"/>
              <a:gd name="connsiteY144" fmla="*/ 1571931 h 1573553"/>
              <a:gd name="connsiteX145" fmla="*/ 1647275 w 2757152"/>
              <a:gd name="connsiteY145" fmla="*/ 1543356 h 1573553"/>
              <a:gd name="connsiteX146" fmla="*/ 1606791 w 2757152"/>
              <a:gd name="connsiteY146" fmla="*/ 1507637 h 1573553"/>
              <a:gd name="connsiteX147" fmla="*/ 1563931 w 2757152"/>
              <a:gd name="connsiteY147" fmla="*/ 1479061 h 1573553"/>
              <a:gd name="connsiteX148" fmla="*/ 1592504 w 2757152"/>
              <a:gd name="connsiteY148" fmla="*/ 1455250 h 1573553"/>
              <a:gd name="connsiteX149" fmla="*/ 1580598 w 2757152"/>
              <a:gd name="connsiteY149" fmla="*/ 1438581 h 1573553"/>
              <a:gd name="connsiteX150" fmla="*/ 1518685 w 2757152"/>
              <a:gd name="connsiteY150" fmla="*/ 1426675 h 1573553"/>
              <a:gd name="connsiteX151" fmla="*/ 1499635 w 2757152"/>
              <a:gd name="connsiteY151" fmla="*/ 1402862 h 1573553"/>
              <a:gd name="connsiteX152" fmla="*/ 1461537 w 2757152"/>
              <a:gd name="connsiteY152" fmla="*/ 1379050 h 1573553"/>
              <a:gd name="connsiteX153" fmla="*/ 1456773 w 2757152"/>
              <a:gd name="connsiteY153" fmla="*/ 1390956 h 1573553"/>
              <a:gd name="connsiteX154" fmla="*/ 1471062 w 2757152"/>
              <a:gd name="connsiteY154" fmla="*/ 1429056 h 1573553"/>
              <a:gd name="connsiteX155" fmla="*/ 1440104 w 2757152"/>
              <a:gd name="connsiteY155" fmla="*/ 1443343 h 1573553"/>
              <a:gd name="connsiteX156" fmla="*/ 1413912 w 2757152"/>
              <a:gd name="connsiteY156" fmla="*/ 1457630 h 1573553"/>
              <a:gd name="connsiteX157" fmla="*/ 1397241 w 2757152"/>
              <a:gd name="connsiteY157" fmla="*/ 1450487 h 1573553"/>
              <a:gd name="connsiteX158" fmla="*/ 1351998 w 2757152"/>
              <a:gd name="connsiteY158" fmla="*/ 1388575 h 1573553"/>
              <a:gd name="connsiteX159" fmla="*/ 1306756 w 2757152"/>
              <a:gd name="connsiteY159" fmla="*/ 1355237 h 1573553"/>
              <a:gd name="connsiteX160" fmla="*/ 1328187 w 2757152"/>
              <a:gd name="connsiteY160" fmla="*/ 1338568 h 1573553"/>
              <a:gd name="connsiteX161" fmla="*/ 1349618 w 2757152"/>
              <a:gd name="connsiteY161" fmla="*/ 1298087 h 1573553"/>
              <a:gd name="connsiteX162" fmla="*/ 1335329 w 2757152"/>
              <a:gd name="connsiteY162" fmla="*/ 1286181 h 1573553"/>
              <a:gd name="connsiteX163" fmla="*/ 1297231 w 2757152"/>
              <a:gd name="connsiteY163" fmla="*/ 1288562 h 1573553"/>
              <a:gd name="connsiteX164" fmla="*/ 1221031 w 2757152"/>
              <a:gd name="connsiteY164" fmla="*/ 1245700 h 1573553"/>
              <a:gd name="connsiteX165" fmla="*/ 1178166 w 2757152"/>
              <a:gd name="connsiteY165" fmla="*/ 1226650 h 1573553"/>
              <a:gd name="connsiteX166" fmla="*/ 1168643 w 2757152"/>
              <a:gd name="connsiteY166" fmla="*/ 1226650 h 1573553"/>
              <a:gd name="connsiteX167" fmla="*/ 1156737 w 2757152"/>
              <a:gd name="connsiteY167" fmla="*/ 1162356 h 1573553"/>
              <a:gd name="connsiteX168" fmla="*/ 1168643 w 2757152"/>
              <a:gd name="connsiteY168" fmla="*/ 1098062 h 1573553"/>
              <a:gd name="connsiteX169" fmla="*/ 1137687 w 2757152"/>
              <a:gd name="connsiteY169" fmla="*/ 1064725 h 1573553"/>
              <a:gd name="connsiteX170" fmla="*/ 1085300 w 2757152"/>
              <a:gd name="connsiteY170" fmla="*/ 1040912 h 1573553"/>
              <a:gd name="connsiteX171" fmla="*/ 1111493 w 2757152"/>
              <a:gd name="connsiteY171" fmla="*/ 1017100 h 1573553"/>
              <a:gd name="connsiteX172" fmla="*/ 1156737 w 2757152"/>
              <a:gd name="connsiteY172" fmla="*/ 1021862 h 1573553"/>
              <a:gd name="connsiteX173" fmla="*/ 1151975 w 2757152"/>
              <a:gd name="connsiteY173" fmla="*/ 974237 h 1573553"/>
              <a:gd name="connsiteX174" fmla="*/ 1123400 w 2757152"/>
              <a:gd name="connsiteY174" fmla="*/ 969475 h 1573553"/>
              <a:gd name="connsiteX175" fmla="*/ 1128162 w 2757152"/>
              <a:gd name="connsiteY175" fmla="*/ 921850 h 1573553"/>
              <a:gd name="connsiteX176" fmla="*/ 1097206 w 2757152"/>
              <a:gd name="connsiteY176" fmla="*/ 907562 h 1573553"/>
              <a:gd name="connsiteX177" fmla="*/ 1099587 w 2757152"/>
              <a:gd name="connsiteY177" fmla="*/ 871843 h 1573553"/>
              <a:gd name="connsiteX178" fmla="*/ 1051962 w 2757152"/>
              <a:gd name="connsiteY178" fmla="*/ 857556 h 1573553"/>
              <a:gd name="connsiteX179" fmla="*/ 1032912 w 2757152"/>
              <a:gd name="connsiteY179" fmla="*/ 878987 h 1573553"/>
              <a:gd name="connsiteX180" fmla="*/ 1004335 w 2757152"/>
              <a:gd name="connsiteY180" fmla="*/ 881368 h 1573553"/>
              <a:gd name="connsiteX181" fmla="*/ 954331 w 2757152"/>
              <a:gd name="connsiteY181" fmla="*/ 886131 h 1573553"/>
              <a:gd name="connsiteX182" fmla="*/ 923375 w 2757152"/>
              <a:gd name="connsiteY182" fmla="*/ 907562 h 1573553"/>
              <a:gd name="connsiteX183" fmla="*/ 923375 w 2757152"/>
              <a:gd name="connsiteY183" fmla="*/ 876606 h 1573553"/>
              <a:gd name="connsiteX184" fmla="*/ 882893 w 2757152"/>
              <a:gd name="connsiteY184" fmla="*/ 871843 h 1573553"/>
              <a:gd name="connsiteX185" fmla="*/ 890035 w 2757152"/>
              <a:gd name="connsiteY185" fmla="*/ 893275 h 1573553"/>
              <a:gd name="connsiteX186" fmla="*/ 885275 w 2757152"/>
              <a:gd name="connsiteY186" fmla="*/ 912325 h 1573553"/>
              <a:gd name="connsiteX187" fmla="*/ 799550 w 2757152"/>
              <a:gd name="connsiteY187" fmla="*/ 859936 h 1573553"/>
              <a:gd name="connsiteX188" fmla="*/ 778118 w 2757152"/>
              <a:gd name="connsiteY188" fmla="*/ 826600 h 1573553"/>
              <a:gd name="connsiteX189" fmla="*/ 790025 w 2757152"/>
              <a:gd name="connsiteY189" fmla="*/ 786117 h 1573553"/>
              <a:gd name="connsiteX190" fmla="*/ 759068 w 2757152"/>
              <a:gd name="connsiteY190" fmla="*/ 781356 h 1573553"/>
              <a:gd name="connsiteX191" fmla="*/ 711443 w 2757152"/>
              <a:gd name="connsiteY191" fmla="*/ 795643 h 1573553"/>
              <a:gd name="connsiteX192" fmla="*/ 701918 w 2757152"/>
              <a:gd name="connsiteY192" fmla="*/ 809931 h 1573553"/>
              <a:gd name="connsiteX193" fmla="*/ 678106 w 2757152"/>
              <a:gd name="connsiteY193" fmla="*/ 826600 h 1573553"/>
              <a:gd name="connsiteX194" fmla="*/ 670962 w 2757152"/>
              <a:gd name="connsiteY194" fmla="*/ 843268 h 1573553"/>
              <a:gd name="connsiteX195" fmla="*/ 630481 w 2757152"/>
              <a:gd name="connsiteY195" fmla="*/ 876606 h 1573553"/>
              <a:gd name="connsiteX196" fmla="*/ 632860 w 2757152"/>
              <a:gd name="connsiteY196" fmla="*/ 898037 h 1573553"/>
              <a:gd name="connsiteX197" fmla="*/ 647150 w 2757152"/>
              <a:gd name="connsiteY197" fmla="*/ 917087 h 1573553"/>
              <a:gd name="connsiteX198" fmla="*/ 570950 w 2757152"/>
              <a:gd name="connsiteY198" fmla="*/ 902800 h 1573553"/>
              <a:gd name="connsiteX199" fmla="*/ 537612 w 2757152"/>
              <a:gd name="connsiteY199" fmla="*/ 907562 h 1573553"/>
              <a:gd name="connsiteX200" fmla="*/ 585235 w 2757152"/>
              <a:gd name="connsiteY200" fmla="*/ 938518 h 1573553"/>
              <a:gd name="connsiteX201" fmla="*/ 609050 w 2757152"/>
              <a:gd name="connsiteY201" fmla="*/ 950425 h 1573553"/>
              <a:gd name="connsiteX202" fmla="*/ 635243 w 2757152"/>
              <a:gd name="connsiteY202" fmla="*/ 1002812 h 1573553"/>
              <a:gd name="connsiteX203" fmla="*/ 568566 w 2757152"/>
              <a:gd name="connsiteY203" fmla="*/ 1019481 h 1573553"/>
              <a:gd name="connsiteX204" fmla="*/ 547137 w 2757152"/>
              <a:gd name="connsiteY204" fmla="*/ 1031387 h 1573553"/>
              <a:gd name="connsiteX205" fmla="*/ 523323 w 2757152"/>
              <a:gd name="connsiteY205" fmla="*/ 1002812 h 1573553"/>
              <a:gd name="connsiteX206" fmla="*/ 499510 w 2757152"/>
              <a:gd name="connsiteY206" fmla="*/ 971856 h 1573553"/>
              <a:gd name="connsiteX207" fmla="*/ 501891 w 2757152"/>
              <a:gd name="connsiteY207" fmla="*/ 933756 h 1573553"/>
              <a:gd name="connsiteX208" fmla="*/ 499510 w 2757152"/>
              <a:gd name="connsiteY208" fmla="*/ 914706 h 1573553"/>
              <a:gd name="connsiteX209" fmla="*/ 518560 w 2757152"/>
              <a:gd name="connsiteY209" fmla="*/ 881368 h 1573553"/>
              <a:gd name="connsiteX210" fmla="*/ 478080 w 2757152"/>
              <a:gd name="connsiteY210" fmla="*/ 890893 h 1573553"/>
              <a:gd name="connsiteX211" fmla="*/ 449504 w 2757152"/>
              <a:gd name="connsiteY211" fmla="*/ 952806 h 1573553"/>
              <a:gd name="connsiteX212" fmla="*/ 442360 w 2757152"/>
              <a:gd name="connsiteY212" fmla="*/ 976618 h 1573553"/>
              <a:gd name="connsiteX213" fmla="*/ 411404 w 2757152"/>
              <a:gd name="connsiteY213" fmla="*/ 993287 h 1573553"/>
              <a:gd name="connsiteX214" fmla="*/ 363779 w 2757152"/>
              <a:gd name="connsiteY214" fmla="*/ 990906 h 1573553"/>
              <a:gd name="connsiteX215" fmla="*/ 356635 w 2757152"/>
              <a:gd name="connsiteY215" fmla="*/ 1007575 h 1573553"/>
              <a:gd name="connsiteX216" fmla="*/ 356635 w 2757152"/>
              <a:gd name="connsiteY216" fmla="*/ 1055200 h 1573553"/>
              <a:gd name="connsiteX217" fmla="*/ 297104 w 2757152"/>
              <a:gd name="connsiteY217" fmla="*/ 1059962 h 1573553"/>
              <a:gd name="connsiteX218" fmla="*/ 235191 w 2757152"/>
              <a:gd name="connsiteY218" fmla="*/ 1093300 h 1573553"/>
              <a:gd name="connsiteX219" fmla="*/ 237573 w 2757152"/>
              <a:gd name="connsiteY219" fmla="*/ 1121875 h 1573553"/>
              <a:gd name="connsiteX220" fmla="*/ 185186 w 2757152"/>
              <a:gd name="connsiteY220" fmla="*/ 1109968 h 1573553"/>
              <a:gd name="connsiteX221" fmla="*/ 151848 w 2757152"/>
              <a:gd name="connsiteY221" fmla="*/ 1117112 h 1573553"/>
              <a:gd name="connsiteX222" fmla="*/ 106604 w 2757152"/>
              <a:gd name="connsiteY222" fmla="*/ 1098062 h 1573553"/>
              <a:gd name="connsiteX223" fmla="*/ 89936 w 2757152"/>
              <a:gd name="connsiteY223" fmla="*/ 1098062 h 1573553"/>
              <a:gd name="connsiteX224" fmla="*/ 6592 w 2757152"/>
              <a:gd name="connsiteY224" fmla="*/ 1121875 h 1573553"/>
              <a:gd name="connsiteX225" fmla="*/ 8974 w 2757152"/>
              <a:gd name="connsiteY225" fmla="*/ 1074250 h 1573553"/>
              <a:gd name="connsiteX226" fmla="*/ 9816 w 2757152"/>
              <a:gd name="connsiteY22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2002079 w 2757152"/>
              <a:gd name="connsiteY139" fmla="*/ 1383812 h 1573553"/>
              <a:gd name="connsiteX140" fmla="*/ 1999698 w 2757152"/>
              <a:gd name="connsiteY140" fmla="*/ 1421912 h 1573553"/>
              <a:gd name="connsiteX141" fmla="*/ 1921118 w 2757152"/>
              <a:gd name="connsiteY141" fmla="*/ 1450487 h 1573553"/>
              <a:gd name="connsiteX142" fmla="*/ 1899687 w 2757152"/>
              <a:gd name="connsiteY142" fmla="*/ 1533831 h 1573553"/>
              <a:gd name="connsiteX143" fmla="*/ 1808865 w 2757152"/>
              <a:gd name="connsiteY143" fmla="*/ 1573012 h 1573553"/>
              <a:gd name="connsiteX144" fmla="*/ 1728235 w 2757152"/>
              <a:gd name="connsiteY144" fmla="*/ 1557643 h 1573553"/>
              <a:gd name="connsiteX145" fmla="*/ 1702041 w 2757152"/>
              <a:gd name="connsiteY145" fmla="*/ 1571931 h 1573553"/>
              <a:gd name="connsiteX146" fmla="*/ 1647275 w 2757152"/>
              <a:gd name="connsiteY146" fmla="*/ 1543356 h 1573553"/>
              <a:gd name="connsiteX147" fmla="*/ 1606791 w 2757152"/>
              <a:gd name="connsiteY147" fmla="*/ 1507637 h 1573553"/>
              <a:gd name="connsiteX148" fmla="*/ 1563931 w 2757152"/>
              <a:gd name="connsiteY148" fmla="*/ 1479061 h 1573553"/>
              <a:gd name="connsiteX149" fmla="*/ 1592504 w 2757152"/>
              <a:gd name="connsiteY149" fmla="*/ 1455250 h 1573553"/>
              <a:gd name="connsiteX150" fmla="*/ 1580598 w 2757152"/>
              <a:gd name="connsiteY150" fmla="*/ 1438581 h 1573553"/>
              <a:gd name="connsiteX151" fmla="*/ 1518685 w 2757152"/>
              <a:gd name="connsiteY151" fmla="*/ 1426675 h 1573553"/>
              <a:gd name="connsiteX152" fmla="*/ 1499635 w 2757152"/>
              <a:gd name="connsiteY152" fmla="*/ 1402862 h 1573553"/>
              <a:gd name="connsiteX153" fmla="*/ 1461537 w 2757152"/>
              <a:gd name="connsiteY153" fmla="*/ 1379050 h 1573553"/>
              <a:gd name="connsiteX154" fmla="*/ 1456773 w 2757152"/>
              <a:gd name="connsiteY154" fmla="*/ 1390956 h 1573553"/>
              <a:gd name="connsiteX155" fmla="*/ 1471062 w 2757152"/>
              <a:gd name="connsiteY155" fmla="*/ 1429056 h 1573553"/>
              <a:gd name="connsiteX156" fmla="*/ 1440104 w 2757152"/>
              <a:gd name="connsiteY156" fmla="*/ 1443343 h 1573553"/>
              <a:gd name="connsiteX157" fmla="*/ 1413912 w 2757152"/>
              <a:gd name="connsiteY157" fmla="*/ 1457630 h 1573553"/>
              <a:gd name="connsiteX158" fmla="*/ 1397241 w 2757152"/>
              <a:gd name="connsiteY158" fmla="*/ 1450487 h 1573553"/>
              <a:gd name="connsiteX159" fmla="*/ 1351998 w 2757152"/>
              <a:gd name="connsiteY159" fmla="*/ 1388575 h 1573553"/>
              <a:gd name="connsiteX160" fmla="*/ 1306756 w 2757152"/>
              <a:gd name="connsiteY160" fmla="*/ 1355237 h 1573553"/>
              <a:gd name="connsiteX161" fmla="*/ 1328187 w 2757152"/>
              <a:gd name="connsiteY161" fmla="*/ 1338568 h 1573553"/>
              <a:gd name="connsiteX162" fmla="*/ 1349618 w 2757152"/>
              <a:gd name="connsiteY162" fmla="*/ 1298087 h 1573553"/>
              <a:gd name="connsiteX163" fmla="*/ 1335329 w 2757152"/>
              <a:gd name="connsiteY163" fmla="*/ 1286181 h 1573553"/>
              <a:gd name="connsiteX164" fmla="*/ 1297231 w 2757152"/>
              <a:gd name="connsiteY164" fmla="*/ 1288562 h 1573553"/>
              <a:gd name="connsiteX165" fmla="*/ 1221031 w 2757152"/>
              <a:gd name="connsiteY165" fmla="*/ 1245700 h 1573553"/>
              <a:gd name="connsiteX166" fmla="*/ 1178166 w 2757152"/>
              <a:gd name="connsiteY166" fmla="*/ 1226650 h 1573553"/>
              <a:gd name="connsiteX167" fmla="*/ 1168643 w 2757152"/>
              <a:gd name="connsiteY167" fmla="*/ 1226650 h 1573553"/>
              <a:gd name="connsiteX168" fmla="*/ 1156737 w 2757152"/>
              <a:gd name="connsiteY168" fmla="*/ 1162356 h 1573553"/>
              <a:gd name="connsiteX169" fmla="*/ 1168643 w 2757152"/>
              <a:gd name="connsiteY169" fmla="*/ 1098062 h 1573553"/>
              <a:gd name="connsiteX170" fmla="*/ 1137687 w 2757152"/>
              <a:gd name="connsiteY170" fmla="*/ 1064725 h 1573553"/>
              <a:gd name="connsiteX171" fmla="*/ 1085300 w 2757152"/>
              <a:gd name="connsiteY171" fmla="*/ 1040912 h 1573553"/>
              <a:gd name="connsiteX172" fmla="*/ 1111493 w 2757152"/>
              <a:gd name="connsiteY172" fmla="*/ 1017100 h 1573553"/>
              <a:gd name="connsiteX173" fmla="*/ 1156737 w 2757152"/>
              <a:gd name="connsiteY173" fmla="*/ 1021862 h 1573553"/>
              <a:gd name="connsiteX174" fmla="*/ 1151975 w 2757152"/>
              <a:gd name="connsiteY174" fmla="*/ 974237 h 1573553"/>
              <a:gd name="connsiteX175" fmla="*/ 1123400 w 2757152"/>
              <a:gd name="connsiteY175" fmla="*/ 969475 h 1573553"/>
              <a:gd name="connsiteX176" fmla="*/ 1128162 w 2757152"/>
              <a:gd name="connsiteY176" fmla="*/ 921850 h 1573553"/>
              <a:gd name="connsiteX177" fmla="*/ 1097206 w 2757152"/>
              <a:gd name="connsiteY177" fmla="*/ 907562 h 1573553"/>
              <a:gd name="connsiteX178" fmla="*/ 1099587 w 2757152"/>
              <a:gd name="connsiteY178" fmla="*/ 871843 h 1573553"/>
              <a:gd name="connsiteX179" fmla="*/ 1051962 w 2757152"/>
              <a:gd name="connsiteY179" fmla="*/ 857556 h 1573553"/>
              <a:gd name="connsiteX180" fmla="*/ 1032912 w 2757152"/>
              <a:gd name="connsiteY180" fmla="*/ 878987 h 1573553"/>
              <a:gd name="connsiteX181" fmla="*/ 1004335 w 2757152"/>
              <a:gd name="connsiteY181" fmla="*/ 881368 h 1573553"/>
              <a:gd name="connsiteX182" fmla="*/ 954331 w 2757152"/>
              <a:gd name="connsiteY182" fmla="*/ 886131 h 1573553"/>
              <a:gd name="connsiteX183" fmla="*/ 923375 w 2757152"/>
              <a:gd name="connsiteY183" fmla="*/ 907562 h 1573553"/>
              <a:gd name="connsiteX184" fmla="*/ 923375 w 2757152"/>
              <a:gd name="connsiteY184" fmla="*/ 876606 h 1573553"/>
              <a:gd name="connsiteX185" fmla="*/ 882893 w 2757152"/>
              <a:gd name="connsiteY185" fmla="*/ 871843 h 1573553"/>
              <a:gd name="connsiteX186" fmla="*/ 890035 w 2757152"/>
              <a:gd name="connsiteY186" fmla="*/ 893275 h 1573553"/>
              <a:gd name="connsiteX187" fmla="*/ 885275 w 2757152"/>
              <a:gd name="connsiteY187" fmla="*/ 912325 h 1573553"/>
              <a:gd name="connsiteX188" fmla="*/ 799550 w 2757152"/>
              <a:gd name="connsiteY188" fmla="*/ 859936 h 1573553"/>
              <a:gd name="connsiteX189" fmla="*/ 778118 w 2757152"/>
              <a:gd name="connsiteY189" fmla="*/ 826600 h 1573553"/>
              <a:gd name="connsiteX190" fmla="*/ 790025 w 2757152"/>
              <a:gd name="connsiteY190" fmla="*/ 786117 h 1573553"/>
              <a:gd name="connsiteX191" fmla="*/ 759068 w 2757152"/>
              <a:gd name="connsiteY191" fmla="*/ 781356 h 1573553"/>
              <a:gd name="connsiteX192" fmla="*/ 711443 w 2757152"/>
              <a:gd name="connsiteY192" fmla="*/ 795643 h 1573553"/>
              <a:gd name="connsiteX193" fmla="*/ 701918 w 2757152"/>
              <a:gd name="connsiteY193" fmla="*/ 809931 h 1573553"/>
              <a:gd name="connsiteX194" fmla="*/ 678106 w 2757152"/>
              <a:gd name="connsiteY194" fmla="*/ 826600 h 1573553"/>
              <a:gd name="connsiteX195" fmla="*/ 670962 w 2757152"/>
              <a:gd name="connsiteY195" fmla="*/ 843268 h 1573553"/>
              <a:gd name="connsiteX196" fmla="*/ 630481 w 2757152"/>
              <a:gd name="connsiteY196" fmla="*/ 876606 h 1573553"/>
              <a:gd name="connsiteX197" fmla="*/ 632860 w 2757152"/>
              <a:gd name="connsiteY197" fmla="*/ 898037 h 1573553"/>
              <a:gd name="connsiteX198" fmla="*/ 647150 w 2757152"/>
              <a:gd name="connsiteY198" fmla="*/ 917087 h 1573553"/>
              <a:gd name="connsiteX199" fmla="*/ 570950 w 2757152"/>
              <a:gd name="connsiteY199" fmla="*/ 902800 h 1573553"/>
              <a:gd name="connsiteX200" fmla="*/ 537612 w 2757152"/>
              <a:gd name="connsiteY200" fmla="*/ 907562 h 1573553"/>
              <a:gd name="connsiteX201" fmla="*/ 585235 w 2757152"/>
              <a:gd name="connsiteY201" fmla="*/ 938518 h 1573553"/>
              <a:gd name="connsiteX202" fmla="*/ 609050 w 2757152"/>
              <a:gd name="connsiteY202" fmla="*/ 950425 h 1573553"/>
              <a:gd name="connsiteX203" fmla="*/ 635243 w 2757152"/>
              <a:gd name="connsiteY203" fmla="*/ 1002812 h 1573553"/>
              <a:gd name="connsiteX204" fmla="*/ 568566 w 2757152"/>
              <a:gd name="connsiteY204" fmla="*/ 1019481 h 1573553"/>
              <a:gd name="connsiteX205" fmla="*/ 547137 w 2757152"/>
              <a:gd name="connsiteY205" fmla="*/ 1031387 h 1573553"/>
              <a:gd name="connsiteX206" fmla="*/ 523323 w 2757152"/>
              <a:gd name="connsiteY206" fmla="*/ 1002812 h 1573553"/>
              <a:gd name="connsiteX207" fmla="*/ 499510 w 2757152"/>
              <a:gd name="connsiteY207" fmla="*/ 971856 h 1573553"/>
              <a:gd name="connsiteX208" fmla="*/ 501891 w 2757152"/>
              <a:gd name="connsiteY208" fmla="*/ 933756 h 1573553"/>
              <a:gd name="connsiteX209" fmla="*/ 499510 w 2757152"/>
              <a:gd name="connsiteY209" fmla="*/ 914706 h 1573553"/>
              <a:gd name="connsiteX210" fmla="*/ 518560 w 2757152"/>
              <a:gd name="connsiteY210" fmla="*/ 881368 h 1573553"/>
              <a:gd name="connsiteX211" fmla="*/ 478080 w 2757152"/>
              <a:gd name="connsiteY211" fmla="*/ 890893 h 1573553"/>
              <a:gd name="connsiteX212" fmla="*/ 449504 w 2757152"/>
              <a:gd name="connsiteY212" fmla="*/ 952806 h 1573553"/>
              <a:gd name="connsiteX213" fmla="*/ 442360 w 2757152"/>
              <a:gd name="connsiteY213" fmla="*/ 976618 h 1573553"/>
              <a:gd name="connsiteX214" fmla="*/ 411404 w 2757152"/>
              <a:gd name="connsiteY214" fmla="*/ 993287 h 1573553"/>
              <a:gd name="connsiteX215" fmla="*/ 363779 w 2757152"/>
              <a:gd name="connsiteY215" fmla="*/ 990906 h 1573553"/>
              <a:gd name="connsiteX216" fmla="*/ 356635 w 2757152"/>
              <a:gd name="connsiteY216" fmla="*/ 1007575 h 1573553"/>
              <a:gd name="connsiteX217" fmla="*/ 356635 w 2757152"/>
              <a:gd name="connsiteY217" fmla="*/ 1055200 h 1573553"/>
              <a:gd name="connsiteX218" fmla="*/ 297104 w 2757152"/>
              <a:gd name="connsiteY218" fmla="*/ 1059962 h 1573553"/>
              <a:gd name="connsiteX219" fmla="*/ 235191 w 2757152"/>
              <a:gd name="connsiteY219" fmla="*/ 1093300 h 1573553"/>
              <a:gd name="connsiteX220" fmla="*/ 237573 w 2757152"/>
              <a:gd name="connsiteY220" fmla="*/ 1121875 h 1573553"/>
              <a:gd name="connsiteX221" fmla="*/ 185186 w 2757152"/>
              <a:gd name="connsiteY221" fmla="*/ 1109968 h 1573553"/>
              <a:gd name="connsiteX222" fmla="*/ 151848 w 2757152"/>
              <a:gd name="connsiteY222" fmla="*/ 1117112 h 1573553"/>
              <a:gd name="connsiteX223" fmla="*/ 106604 w 2757152"/>
              <a:gd name="connsiteY223" fmla="*/ 1098062 h 1573553"/>
              <a:gd name="connsiteX224" fmla="*/ 89936 w 2757152"/>
              <a:gd name="connsiteY224" fmla="*/ 1098062 h 1573553"/>
              <a:gd name="connsiteX225" fmla="*/ 6592 w 2757152"/>
              <a:gd name="connsiteY225" fmla="*/ 1121875 h 1573553"/>
              <a:gd name="connsiteX226" fmla="*/ 8974 w 2757152"/>
              <a:gd name="connsiteY226" fmla="*/ 1074250 h 1573553"/>
              <a:gd name="connsiteX227" fmla="*/ 9816 w 2757152"/>
              <a:gd name="connsiteY22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1990173 w 2757152"/>
              <a:gd name="connsiteY138" fmla="*/ 1326662 h 1573553"/>
              <a:gd name="connsiteX139" fmla="*/ 2013987 w 2757152"/>
              <a:gd name="connsiteY139" fmla="*/ 1350474 h 1573553"/>
              <a:gd name="connsiteX140" fmla="*/ 2002079 w 2757152"/>
              <a:gd name="connsiteY140" fmla="*/ 1383812 h 1573553"/>
              <a:gd name="connsiteX141" fmla="*/ 1999698 w 2757152"/>
              <a:gd name="connsiteY141" fmla="*/ 1421912 h 1573553"/>
              <a:gd name="connsiteX142" fmla="*/ 1921118 w 2757152"/>
              <a:gd name="connsiteY142" fmla="*/ 1450487 h 1573553"/>
              <a:gd name="connsiteX143" fmla="*/ 1899687 w 2757152"/>
              <a:gd name="connsiteY143" fmla="*/ 1533831 h 1573553"/>
              <a:gd name="connsiteX144" fmla="*/ 1808865 w 2757152"/>
              <a:gd name="connsiteY144" fmla="*/ 1573012 h 1573553"/>
              <a:gd name="connsiteX145" fmla="*/ 1728235 w 2757152"/>
              <a:gd name="connsiteY145" fmla="*/ 1557643 h 1573553"/>
              <a:gd name="connsiteX146" fmla="*/ 1702041 w 2757152"/>
              <a:gd name="connsiteY146" fmla="*/ 1571931 h 1573553"/>
              <a:gd name="connsiteX147" fmla="*/ 1647275 w 2757152"/>
              <a:gd name="connsiteY147" fmla="*/ 1543356 h 1573553"/>
              <a:gd name="connsiteX148" fmla="*/ 1606791 w 2757152"/>
              <a:gd name="connsiteY148" fmla="*/ 1507637 h 1573553"/>
              <a:gd name="connsiteX149" fmla="*/ 1563931 w 2757152"/>
              <a:gd name="connsiteY149" fmla="*/ 1479061 h 1573553"/>
              <a:gd name="connsiteX150" fmla="*/ 1592504 w 2757152"/>
              <a:gd name="connsiteY150" fmla="*/ 1455250 h 1573553"/>
              <a:gd name="connsiteX151" fmla="*/ 1580598 w 2757152"/>
              <a:gd name="connsiteY151" fmla="*/ 1438581 h 1573553"/>
              <a:gd name="connsiteX152" fmla="*/ 1518685 w 2757152"/>
              <a:gd name="connsiteY152" fmla="*/ 1426675 h 1573553"/>
              <a:gd name="connsiteX153" fmla="*/ 1499635 w 2757152"/>
              <a:gd name="connsiteY153" fmla="*/ 1402862 h 1573553"/>
              <a:gd name="connsiteX154" fmla="*/ 1461537 w 2757152"/>
              <a:gd name="connsiteY154" fmla="*/ 1379050 h 1573553"/>
              <a:gd name="connsiteX155" fmla="*/ 1456773 w 2757152"/>
              <a:gd name="connsiteY155" fmla="*/ 1390956 h 1573553"/>
              <a:gd name="connsiteX156" fmla="*/ 1471062 w 2757152"/>
              <a:gd name="connsiteY156" fmla="*/ 1429056 h 1573553"/>
              <a:gd name="connsiteX157" fmla="*/ 1440104 w 2757152"/>
              <a:gd name="connsiteY157" fmla="*/ 1443343 h 1573553"/>
              <a:gd name="connsiteX158" fmla="*/ 1413912 w 2757152"/>
              <a:gd name="connsiteY158" fmla="*/ 1457630 h 1573553"/>
              <a:gd name="connsiteX159" fmla="*/ 1397241 w 2757152"/>
              <a:gd name="connsiteY159" fmla="*/ 1450487 h 1573553"/>
              <a:gd name="connsiteX160" fmla="*/ 1351998 w 2757152"/>
              <a:gd name="connsiteY160" fmla="*/ 1388575 h 1573553"/>
              <a:gd name="connsiteX161" fmla="*/ 1306756 w 2757152"/>
              <a:gd name="connsiteY161" fmla="*/ 1355237 h 1573553"/>
              <a:gd name="connsiteX162" fmla="*/ 1328187 w 2757152"/>
              <a:gd name="connsiteY162" fmla="*/ 1338568 h 1573553"/>
              <a:gd name="connsiteX163" fmla="*/ 1349618 w 2757152"/>
              <a:gd name="connsiteY163" fmla="*/ 1298087 h 1573553"/>
              <a:gd name="connsiteX164" fmla="*/ 1335329 w 2757152"/>
              <a:gd name="connsiteY164" fmla="*/ 1286181 h 1573553"/>
              <a:gd name="connsiteX165" fmla="*/ 1297231 w 2757152"/>
              <a:gd name="connsiteY165" fmla="*/ 1288562 h 1573553"/>
              <a:gd name="connsiteX166" fmla="*/ 1221031 w 2757152"/>
              <a:gd name="connsiteY166" fmla="*/ 1245700 h 1573553"/>
              <a:gd name="connsiteX167" fmla="*/ 1178166 w 2757152"/>
              <a:gd name="connsiteY167" fmla="*/ 1226650 h 1573553"/>
              <a:gd name="connsiteX168" fmla="*/ 1168643 w 2757152"/>
              <a:gd name="connsiteY168" fmla="*/ 1226650 h 1573553"/>
              <a:gd name="connsiteX169" fmla="*/ 1156737 w 2757152"/>
              <a:gd name="connsiteY169" fmla="*/ 1162356 h 1573553"/>
              <a:gd name="connsiteX170" fmla="*/ 1168643 w 2757152"/>
              <a:gd name="connsiteY170" fmla="*/ 1098062 h 1573553"/>
              <a:gd name="connsiteX171" fmla="*/ 1137687 w 2757152"/>
              <a:gd name="connsiteY171" fmla="*/ 1064725 h 1573553"/>
              <a:gd name="connsiteX172" fmla="*/ 1085300 w 2757152"/>
              <a:gd name="connsiteY172" fmla="*/ 1040912 h 1573553"/>
              <a:gd name="connsiteX173" fmla="*/ 1111493 w 2757152"/>
              <a:gd name="connsiteY173" fmla="*/ 1017100 h 1573553"/>
              <a:gd name="connsiteX174" fmla="*/ 1156737 w 2757152"/>
              <a:gd name="connsiteY174" fmla="*/ 1021862 h 1573553"/>
              <a:gd name="connsiteX175" fmla="*/ 1151975 w 2757152"/>
              <a:gd name="connsiteY175" fmla="*/ 974237 h 1573553"/>
              <a:gd name="connsiteX176" fmla="*/ 1123400 w 2757152"/>
              <a:gd name="connsiteY176" fmla="*/ 969475 h 1573553"/>
              <a:gd name="connsiteX177" fmla="*/ 1128162 w 2757152"/>
              <a:gd name="connsiteY177" fmla="*/ 921850 h 1573553"/>
              <a:gd name="connsiteX178" fmla="*/ 1097206 w 2757152"/>
              <a:gd name="connsiteY178" fmla="*/ 907562 h 1573553"/>
              <a:gd name="connsiteX179" fmla="*/ 1099587 w 2757152"/>
              <a:gd name="connsiteY179" fmla="*/ 871843 h 1573553"/>
              <a:gd name="connsiteX180" fmla="*/ 1051962 w 2757152"/>
              <a:gd name="connsiteY180" fmla="*/ 857556 h 1573553"/>
              <a:gd name="connsiteX181" fmla="*/ 1032912 w 2757152"/>
              <a:gd name="connsiteY181" fmla="*/ 878987 h 1573553"/>
              <a:gd name="connsiteX182" fmla="*/ 1004335 w 2757152"/>
              <a:gd name="connsiteY182" fmla="*/ 881368 h 1573553"/>
              <a:gd name="connsiteX183" fmla="*/ 954331 w 2757152"/>
              <a:gd name="connsiteY183" fmla="*/ 886131 h 1573553"/>
              <a:gd name="connsiteX184" fmla="*/ 923375 w 2757152"/>
              <a:gd name="connsiteY184" fmla="*/ 907562 h 1573553"/>
              <a:gd name="connsiteX185" fmla="*/ 923375 w 2757152"/>
              <a:gd name="connsiteY185" fmla="*/ 876606 h 1573553"/>
              <a:gd name="connsiteX186" fmla="*/ 882893 w 2757152"/>
              <a:gd name="connsiteY186" fmla="*/ 871843 h 1573553"/>
              <a:gd name="connsiteX187" fmla="*/ 890035 w 2757152"/>
              <a:gd name="connsiteY187" fmla="*/ 893275 h 1573553"/>
              <a:gd name="connsiteX188" fmla="*/ 885275 w 2757152"/>
              <a:gd name="connsiteY188" fmla="*/ 912325 h 1573553"/>
              <a:gd name="connsiteX189" fmla="*/ 799550 w 2757152"/>
              <a:gd name="connsiteY189" fmla="*/ 859936 h 1573553"/>
              <a:gd name="connsiteX190" fmla="*/ 778118 w 2757152"/>
              <a:gd name="connsiteY190" fmla="*/ 826600 h 1573553"/>
              <a:gd name="connsiteX191" fmla="*/ 790025 w 2757152"/>
              <a:gd name="connsiteY191" fmla="*/ 786117 h 1573553"/>
              <a:gd name="connsiteX192" fmla="*/ 759068 w 2757152"/>
              <a:gd name="connsiteY192" fmla="*/ 781356 h 1573553"/>
              <a:gd name="connsiteX193" fmla="*/ 711443 w 2757152"/>
              <a:gd name="connsiteY193" fmla="*/ 795643 h 1573553"/>
              <a:gd name="connsiteX194" fmla="*/ 701918 w 2757152"/>
              <a:gd name="connsiteY194" fmla="*/ 809931 h 1573553"/>
              <a:gd name="connsiteX195" fmla="*/ 678106 w 2757152"/>
              <a:gd name="connsiteY195" fmla="*/ 826600 h 1573553"/>
              <a:gd name="connsiteX196" fmla="*/ 670962 w 2757152"/>
              <a:gd name="connsiteY196" fmla="*/ 843268 h 1573553"/>
              <a:gd name="connsiteX197" fmla="*/ 630481 w 2757152"/>
              <a:gd name="connsiteY197" fmla="*/ 876606 h 1573553"/>
              <a:gd name="connsiteX198" fmla="*/ 632860 w 2757152"/>
              <a:gd name="connsiteY198" fmla="*/ 898037 h 1573553"/>
              <a:gd name="connsiteX199" fmla="*/ 647150 w 2757152"/>
              <a:gd name="connsiteY199" fmla="*/ 917087 h 1573553"/>
              <a:gd name="connsiteX200" fmla="*/ 570950 w 2757152"/>
              <a:gd name="connsiteY200" fmla="*/ 902800 h 1573553"/>
              <a:gd name="connsiteX201" fmla="*/ 537612 w 2757152"/>
              <a:gd name="connsiteY201" fmla="*/ 907562 h 1573553"/>
              <a:gd name="connsiteX202" fmla="*/ 585235 w 2757152"/>
              <a:gd name="connsiteY202" fmla="*/ 938518 h 1573553"/>
              <a:gd name="connsiteX203" fmla="*/ 609050 w 2757152"/>
              <a:gd name="connsiteY203" fmla="*/ 950425 h 1573553"/>
              <a:gd name="connsiteX204" fmla="*/ 635243 w 2757152"/>
              <a:gd name="connsiteY204" fmla="*/ 1002812 h 1573553"/>
              <a:gd name="connsiteX205" fmla="*/ 568566 w 2757152"/>
              <a:gd name="connsiteY205" fmla="*/ 1019481 h 1573553"/>
              <a:gd name="connsiteX206" fmla="*/ 547137 w 2757152"/>
              <a:gd name="connsiteY206" fmla="*/ 1031387 h 1573553"/>
              <a:gd name="connsiteX207" fmla="*/ 523323 w 2757152"/>
              <a:gd name="connsiteY207" fmla="*/ 1002812 h 1573553"/>
              <a:gd name="connsiteX208" fmla="*/ 499510 w 2757152"/>
              <a:gd name="connsiteY208" fmla="*/ 971856 h 1573553"/>
              <a:gd name="connsiteX209" fmla="*/ 501891 w 2757152"/>
              <a:gd name="connsiteY209" fmla="*/ 933756 h 1573553"/>
              <a:gd name="connsiteX210" fmla="*/ 499510 w 2757152"/>
              <a:gd name="connsiteY210" fmla="*/ 914706 h 1573553"/>
              <a:gd name="connsiteX211" fmla="*/ 518560 w 2757152"/>
              <a:gd name="connsiteY211" fmla="*/ 881368 h 1573553"/>
              <a:gd name="connsiteX212" fmla="*/ 478080 w 2757152"/>
              <a:gd name="connsiteY212" fmla="*/ 890893 h 1573553"/>
              <a:gd name="connsiteX213" fmla="*/ 449504 w 2757152"/>
              <a:gd name="connsiteY213" fmla="*/ 952806 h 1573553"/>
              <a:gd name="connsiteX214" fmla="*/ 442360 w 2757152"/>
              <a:gd name="connsiteY214" fmla="*/ 976618 h 1573553"/>
              <a:gd name="connsiteX215" fmla="*/ 411404 w 2757152"/>
              <a:gd name="connsiteY215" fmla="*/ 993287 h 1573553"/>
              <a:gd name="connsiteX216" fmla="*/ 363779 w 2757152"/>
              <a:gd name="connsiteY216" fmla="*/ 990906 h 1573553"/>
              <a:gd name="connsiteX217" fmla="*/ 356635 w 2757152"/>
              <a:gd name="connsiteY217" fmla="*/ 1007575 h 1573553"/>
              <a:gd name="connsiteX218" fmla="*/ 356635 w 2757152"/>
              <a:gd name="connsiteY218" fmla="*/ 1055200 h 1573553"/>
              <a:gd name="connsiteX219" fmla="*/ 297104 w 2757152"/>
              <a:gd name="connsiteY219" fmla="*/ 1059962 h 1573553"/>
              <a:gd name="connsiteX220" fmla="*/ 235191 w 2757152"/>
              <a:gd name="connsiteY220" fmla="*/ 1093300 h 1573553"/>
              <a:gd name="connsiteX221" fmla="*/ 237573 w 2757152"/>
              <a:gd name="connsiteY221" fmla="*/ 1121875 h 1573553"/>
              <a:gd name="connsiteX222" fmla="*/ 185186 w 2757152"/>
              <a:gd name="connsiteY222" fmla="*/ 1109968 h 1573553"/>
              <a:gd name="connsiteX223" fmla="*/ 151848 w 2757152"/>
              <a:gd name="connsiteY223" fmla="*/ 1117112 h 1573553"/>
              <a:gd name="connsiteX224" fmla="*/ 106604 w 2757152"/>
              <a:gd name="connsiteY224" fmla="*/ 1098062 h 1573553"/>
              <a:gd name="connsiteX225" fmla="*/ 89936 w 2757152"/>
              <a:gd name="connsiteY225" fmla="*/ 1098062 h 1573553"/>
              <a:gd name="connsiteX226" fmla="*/ 6592 w 2757152"/>
              <a:gd name="connsiteY226" fmla="*/ 1121875 h 1573553"/>
              <a:gd name="connsiteX227" fmla="*/ 8974 w 2757152"/>
              <a:gd name="connsiteY227" fmla="*/ 1074250 h 1573553"/>
              <a:gd name="connsiteX228" fmla="*/ 9816 w 2757152"/>
              <a:gd name="connsiteY22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1956835 w 2757152"/>
              <a:gd name="connsiteY138" fmla="*/ 1331425 h 1573553"/>
              <a:gd name="connsiteX139" fmla="*/ 1990173 w 2757152"/>
              <a:gd name="connsiteY139" fmla="*/ 1326662 h 1573553"/>
              <a:gd name="connsiteX140" fmla="*/ 2013987 w 2757152"/>
              <a:gd name="connsiteY140" fmla="*/ 1350474 h 1573553"/>
              <a:gd name="connsiteX141" fmla="*/ 2002079 w 2757152"/>
              <a:gd name="connsiteY141" fmla="*/ 1383812 h 1573553"/>
              <a:gd name="connsiteX142" fmla="*/ 1999698 w 2757152"/>
              <a:gd name="connsiteY142" fmla="*/ 1421912 h 1573553"/>
              <a:gd name="connsiteX143" fmla="*/ 1921118 w 2757152"/>
              <a:gd name="connsiteY143" fmla="*/ 1450487 h 1573553"/>
              <a:gd name="connsiteX144" fmla="*/ 1899687 w 2757152"/>
              <a:gd name="connsiteY144" fmla="*/ 1533831 h 1573553"/>
              <a:gd name="connsiteX145" fmla="*/ 1808865 w 2757152"/>
              <a:gd name="connsiteY145" fmla="*/ 1573012 h 1573553"/>
              <a:gd name="connsiteX146" fmla="*/ 1728235 w 2757152"/>
              <a:gd name="connsiteY146" fmla="*/ 1557643 h 1573553"/>
              <a:gd name="connsiteX147" fmla="*/ 1702041 w 2757152"/>
              <a:gd name="connsiteY147" fmla="*/ 1571931 h 1573553"/>
              <a:gd name="connsiteX148" fmla="*/ 1647275 w 2757152"/>
              <a:gd name="connsiteY148" fmla="*/ 1543356 h 1573553"/>
              <a:gd name="connsiteX149" fmla="*/ 1606791 w 2757152"/>
              <a:gd name="connsiteY149" fmla="*/ 1507637 h 1573553"/>
              <a:gd name="connsiteX150" fmla="*/ 1563931 w 2757152"/>
              <a:gd name="connsiteY150" fmla="*/ 1479061 h 1573553"/>
              <a:gd name="connsiteX151" fmla="*/ 1592504 w 2757152"/>
              <a:gd name="connsiteY151" fmla="*/ 1455250 h 1573553"/>
              <a:gd name="connsiteX152" fmla="*/ 1580598 w 2757152"/>
              <a:gd name="connsiteY152" fmla="*/ 1438581 h 1573553"/>
              <a:gd name="connsiteX153" fmla="*/ 1518685 w 2757152"/>
              <a:gd name="connsiteY153" fmla="*/ 1426675 h 1573553"/>
              <a:gd name="connsiteX154" fmla="*/ 1499635 w 2757152"/>
              <a:gd name="connsiteY154" fmla="*/ 1402862 h 1573553"/>
              <a:gd name="connsiteX155" fmla="*/ 1461537 w 2757152"/>
              <a:gd name="connsiteY155" fmla="*/ 1379050 h 1573553"/>
              <a:gd name="connsiteX156" fmla="*/ 1456773 w 2757152"/>
              <a:gd name="connsiteY156" fmla="*/ 1390956 h 1573553"/>
              <a:gd name="connsiteX157" fmla="*/ 1471062 w 2757152"/>
              <a:gd name="connsiteY157" fmla="*/ 1429056 h 1573553"/>
              <a:gd name="connsiteX158" fmla="*/ 1440104 w 2757152"/>
              <a:gd name="connsiteY158" fmla="*/ 1443343 h 1573553"/>
              <a:gd name="connsiteX159" fmla="*/ 1413912 w 2757152"/>
              <a:gd name="connsiteY159" fmla="*/ 1457630 h 1573553"/>
              <a:gd name="connsiteX160" fmla="*/ 1397241 w 2757152"/>
              <a:gd name="connsiteY160" fmla="*/ 1450487 h 1573553"/>
              <a:gd name="connsiteX161" fmla="*/ 1351998 w 2757152"/>
              <a:gd name="connsiteY161" fmla="*/ 1388575 h 1573553"/>
              <a:gd name="connsiteX162" fmla="*/ 1306756 w 2757152"/>
              <a:gd name="connsiteY162" fmla="*/ 1355237 h 1573553"/>
              <a:gd name="connsiteX163" fmla="*/ 1328187 w 2757152"/>
              <a:gd name="connsiteY163" fmla="*/ 1338568 h 1573553"/>
              <a:gd name="connsiteX164" fmla="*/ 1349618 w 2757152"/>
              <a:gd name="connsiteY164" fmla="*/ 1298087 h 1573553"/>
              <a:gd name="connsiteX165" fmla="*/ 1335329 w 2757152"/>
              <a:gd name="connsiteY165" fmla="*/ 1286181 h 1573553"/>
              <a:gd name="connsiteX166" fmla="*/ 1297231 w 2757152"/>
              <a:gd name="connsiteY166" fmla="*/ 1288562 h 1573553"/>
              <a:gd name="connsiteX167" fmla="*/ 1221031 w 2757152"/>
              <a:gd name="connsiteY167" fmla="*/ 1245700 h 1573553"/>
              <a:gd name="connsiteX168" fmla="*/ 1178166 w 2757152"/>
              <a:gd name="connsiteY168" fmla="*/ 1226650 h 1573553"/>
              <a:gd name="connsiteX169" fmla="*/ 1168643 w 2757152"/>
              <a:gd name="connsiteY169" fmla="*/ 1226650 h 1573553"/>
              <a:gd name="connsiteX170" fmla="*/ 1156737 w 2757152"/>
              <a:gd name="connsiteY170" fmla="*/ 1162356 h 1573553"/>
              <a:gd name="connsiteX171" fmla="*/ 1168643 w 2757152"/>
              <a:gd name="connsiteY171" fmla="*/ 1098062 h 1573553"/>
              <a:gd name="connsiteX172" fmla="*/ 1137687 w 2757152"/>
              <a:gd name="connsiteY172" fmla="*/ 1064725 h 1573553"/>
              <a:gd name="connsiteX173" fmla="*/ 1085300 w 2757152"/>
              <a:gd name="connsiteY173" fmla="*/ 1040912 h 1573553"/>
              <a:gd name="connsiteX174" fmla="*/ 1111493 w 2757152"/>
              <a:gd name="connsiteY174" fmla="*/ 1017100 h 1573553"/>
              <a:gd name="connsiteX175" fmla="*/ 1156737 w 2757152"/>
              <a:gd name="connsiteY175" fmla="*/ 1021862 h 1573553"/>
              <a:gd name="connsiteX176" fmla="*/ 1151975 w 2757152"/>
              <a:gd name="connsiteY176" fmla="*/ 974237 h 1573553"/>
              <a:gd name="connsiteX177" fmla="*/ 1123400 w 2757152"/>
              <a:gd name="connsiteY177" fmla="*/ 969475 h 1573553"/>
              <a:gd name="connsiteX178" fmla="*/ 1128162 w 2757152"/>
              <a:gd name="connsiteY178" fmla="*/ 921850 h 1573553"/>
              <a:gd name="connsiteX179" fmla="*/ 1097206 w 2757152"/>
              <a:gd name="connsiteY179" fmla="*/ 907562 h 1573553"/>
              <a:gd name="connsiteX180" fmla="*/ 1099587 w 2757152"/>
              <a:gd name="connsiteY180" fmla="*/ 871843 h 1573553"/>
              <a:gd name="connsiteX181" fmla="*/ 1051962 w 2757152"/>
              <a:gd name="connsiteY181" fmla="*/ 857556 h 1573553"/>
              <a:gd name="connsiteX182" fmla="*/ 1032912 w 2757152"/>
              <a:gd name="connsiteY182" fmla="*/ 878987 h 1573553"/>
              <a:gd name="connsiteX183" fmla="*/ 1004335 w 2757152"/>
              <a:gd name="connsiteY183" fmla="*/ 881368 h 1573553"/>
              <a:gd name="connsiteX184" fmla="*/ 954331 w 2757152"/>
              <a:gd name="connsiteY184" fmla="*/ 886131 h 1573553"/>
              <a:gd name="connsiteX185" fmla="*/ 923375 w 2757152"/>
              <a:gd name="connsiteY185" fmla="*/ 907562 h 1573553"/>
              <a:gd name="connsiteX186" fmla="*/ 923375 w 2757152"/>
              <a:gd name="connsiteY186" fmla="*/ 876606 h 1573553"/>
              <a:gd name="connsiteX187" fmla="*/ 882893 w 2757152"/>
              <a:gd name="connsiteY187" fmla="*/ 871843 h 1573553"/>
              <a:gd name="connsiteX188" fmla="*/ 890035 w 2757152"/>
              <a:gd name="connsiteY188" fmla="*/ 893275 h 1573553"/>
              <a:gd name="connsiteX189" fmla="*/ 885275 w 2757152"/>
              <a:gd name="connsiteY189" fmla="*/ 912325 h 1573553"/>
              <a:gd name="connsiteX190" fmla="*/ 799550 w 2757152"/>
              <a:gd name="connsiteY190" fmla="*/ 859936 h 1573553"/>
              <a:gd name="connsiteX191" fmla="*/ 778118 w 2757152"/>
              <a:gd name="connsiteY191" fmla="*/ 826600 h 1573553"/>
              <a:gd name="connsiteX192" fmla="*/ 790025 w 2757152"/>
              <a:gd name="connsiteY192" fmla="*/ 786117 h 1573553"/>
              <a:gd name="connsiteX193" fmla="*/ 759068 w 2757152"/>
              <a:gd name="connsiteY193" fmla="*/ 781356 h 1573553"/>
              <a:gd name="connsiteX194" fmla="*/ 711443 w 2757152"/>
              <a:gd name="connsiteY194" fmla="*/ 795643 h 1573553"/>
              <a:gd name="connsiteX195" fmla="*/ 701918 w 2757152"/>
              <a:gd name="connsiteY195" fmla="*/ 809931 h 1573553"/>
              <a:gd name="connsiteX196" fmla="*/ 678106 w 2757152"/>
              <a:gd name="connsiteY196" fmla="*/ 826600 h 1573553"/>
              <a:gd name="connsiteX197" fmla="*/ 670962 w 2757152"/>
              <a:gd name="connsiteY197" fmla="*/ 843268 h 1573553"/>
              <a:gd name="connsiteX198" fmla="*/ 630481 w 2757152"/>
              <a:gd name="connsiteY198" fmla="*/ 876606 h 1573553"/>
              <a:gd name="connsiteX199" fmla="*/ 632860 w 2757152"/>
              <a:gd name="connsiteY199" fmla="*/ 898037 h 1573553"/>
              <a:gd name="connsiteX200" fmla="*/ 647150 w 2757152"/>
              <a:gd name="connsiteY200" fmla="*/ 917087 h 1573553"/>
              <a:gd name="connsiteX201" fmla="*/ 570950 w 2757152"/>
              <a:gd name="connsiteY201" fmla="*/ 902800 h 1573553"/>
              <a:gd name="connsiteX202" fmla="*/ 537612 w 2757152"/>
              <a:gd name="connsiteY202" fmla="*/ 907562 h 1573553"/>
              <a:gd name="connsiteX203" fmla="*/ 585235 w 2757152"/>
              <a:gd name="connsiteY203" fmla="*/ 938518 h 1573553"/>
              <a:gd name="connsiteX204" fmla="*/ 609050 w 2757152"/>
              <a:gd name="connsiteY204" fmla="*/ 950425 h 1573553"/>
              <a:gd name="connsiteX205" fmla="*/ 635243 w 2757152"/>
              <a:gd name="connsiteY205" fmla="*/ 1002812 h 1573553"/>
              <a:gd name="connsiteX206" fmla="*/ 568566 w 2757152"/>
              <a:gd name="connsiteY206" fmla="*/ 1019481 h 1573553"/>
              <a:gd name="connsiteX207" fmla="*/ 547137 w 2757152"/>
              <a:gd name="connsiteY207" fmla="*/ 1031387 h 1573553"/>
              <a:gd name="connsiteX208" fmla="*/ 523323 w 2757152"/>
              <a:gd name="connsiteY208" fmla="*/ 1002812 h 1573553"/>
              <a:gd name="connsiteX209" fmla="*/ 499510 w 2757152"/>
              <a:gd name="connsiteY209" fmla="*/ 971856 h 1573553"/>
              <a:gd name="connsiteX210" fmla="*/ 501891 w 2757152"/>
              <a:gd name="connsiteY210" fmla="*/ 933756 h 1573553"/>
              <a:gd name="connsiteX211" fmla="*/ 499510 w 2757152"/>
              <a:gd name="connsiteY211" fmla="*/ 914706 h 1573553"/>
              <a:gd name="connsiteX212" fmla="*/ 518560 w 2757152"/>
              <a:gd name="connsiteY212" fmla="*/ 881368 h 1573553"/>
              <a:gd name="connsiteX213" fmla="*/ 478080 w 2757152"/>
              <a:gd name="connsiteY213" fmla="*/ 890893 h 1573553"/>
              <a:gd name="connsiteX214" fmla="*/ 449504 w 2757152"/>
              <a:gd name="connsiteY214" fmla="*/ 952806 h 1573553"/>
              <a:gd name="connsiteX215" fmla="*/ 442360 w 2757152"/>
              <a:gd name="connsiteY215" fmla="*/ 976618 h 1573553"/>
              <a:gd name="connsiteX216" fmla="*/ 411404 w 2757152"/>
              <a:gd name="connsiteY216" fmla="*/ 993287 h 1573553"/>
              <a:gd name="connsiteX217" fmla="*/ 363779 w 2757152"/>
              <a:gd name="connsiteY217" fmla="*/ 990906 h 1573553"/>
              <a:gd name="connsiteX218" fmla="*/ 356635 w 2757152"/>
              <a:gd name="connsiteY218" fmla="*/ 1007575 h 1573553"/>
              <a:gd name="connsiteX219" fmla="*/ 356635 w 2757152"/>
              <a:gd name="connsiteY219" fmla="*/ 1055200 h 1573553"/>
              <a:gd name="connsiteX220" fmla="*/ 297104 w 2757152"/>
              <a:gd name="connsiteY220" fmla="*/ 1059962 h 1573553"/>
              <a:gd name="connsiteX221" fmla="*/ 235191 w 2757152"/>
              <a:gd name="connsiteY221" fmla="*/ 1093300 h 1573553"/>
              <a:gd name="connsiteX222" fmla="*/ 237573 w 2757152"/>
              <a:gd name="connsiteY222" fmla="*/ 1121875 h 1573553"/>
              <a:gd name="connsiteX223" fmla="*/ 185186 w 2757152"/>
              <a:gd name="connsiteY223" fmla="*/ 1109968 h 1573553"/>
              <a:gd name="connsiteX224" fmla="*/ 151848 w 2757152"/>
              <a:gd name="connsiteY224" fmla="*/ 1117112 h 1573553"/>
              <a:gd name="connsiteX225" fmla="*/ 106604 w 2757152"/>
              <a:gd name="connsiteY225" fmla="*/ 1098062 h 1573553"/>
              <a:gd name="connsiteX226" fmla="*/ 89936 w 2757152"/>
              <a:gd name="connsiteY226" fmla="*/ 1098062 h 1573553"/>
              <a:gd name="connsiteX227" fmla="*/ 6592 w 2757152"/>
              <a:gd name="connsiteY227" fmla="*/ 1121875 h 1573553"/>
              <a:gd name="connsiteX228" fmla="*/ 8974 w 2757152"/>
              <a:gd name="connsiteY228" fmla="*/ 1074250 h 1573553"/>
              <a:gd name="connsiteX229" fmla="*/ 9816 w 2757152"/>
              <a:gd name="connsiteY22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71123 w 2757152"/>
              <a:gd name="connsiteY137" fmla="*/ 1279037 h 1573553"/>
              <a:gd name="connsiteX138" fmla="*/ 1954456 w 2757152"/>
              <a:gd name="connsiteY138" fmla="*/ 1309993 h 1573553"/>
              <a:gd name="connsiteX139" fmla="*/ 1956835 w 2757152"/>
              <a:gd name="connsiteY139" fmla="*/ 1331425 h 1573553"/>
              <a:gd name="connsiteX140" fmla="*/ 1990173 w 2757152"/>
              <a:gd name="connsiteY140" fmla="*/ 1326662 h 1573553"/>
              <a:gd name="connsiteX141" fmla="*/ 2013987 w 2757152"/>
              <a:gd name="connsiteY141" fmla="*/ 1350474 h 1573553"/>
              <a:gd name="connsiteX142" fmla="*/ 2002079 w 2757152"/>
              <a:gd name="connsiteY142" fmla="*/ 1383812 h 1573553"/>
              <a:gd name="connsiteX143" fmla="*/ 1999698 w 2757152"/>
              <a:gd name="connsiteY143" fmla="*/ 1421912 h 1573553"/>
              <a:gd name="connsiteX144" fmla="*/ 1921118 w 2757152"/>
              <a:gd name="connsiteY144" fmla="*/ 1450487 h 1573553"/>
              <a:gd name="connsiteX145" fmla="*/ 1899687 w 2757152"/>
              <a:gd name="connsiteY145" fmla="*/ 1533831 h 1573553"/>
              <a:gd name="connsiteX146" fmla="*/ 1808865 w 2757152"/>
              <a:gd name="connsiteY146" fmla="*/ 1573012 h 1573553"/>
              <a:gd name="connsiteX147" fmla="*/ 1728235 w 2757152"/>
              <a:gd name="connsiteY147" fmla="*/ 1557643 h 1573553"/>
              <a:gd name="connsiteX148" fmla="*/ 1702041 w 2757152"/>
              <a:gd name="connsiteY148" fmla="*/ 1571931 h 1573553"/>
              <a:gd name="connsiteX149" fmla="*/ 1647275 w 2757152"/>
              <a:gd name="connsiteY149" fmla="*/ 1543356 h 1573553"/>
              <a:gd name="connsiteX150" fmla="*/ 1606791 w 2757152"/>
              <a:gd name="connsiteY150" fmla="*/ 1507637 h 1573553"/>
              <a:gd name="connsiteX151" fmla="*/ 1563931 w 2757152"/>
              <a:gd name="connsiteY151" fmla="*/ 1479061 h 1573553"/>
              <a:gd name="connsiteX152" fmla="*/ 1592504 w 2757152"/>
              <a:gd name="connsiteY152" fmla="*/ 1455250 h 1573553"/>
              <a:gd name="connsiteX153" fmla="*/ 1580598 w 2757152"/>
              <a:gd name="connsiteY153" fmla="*/ 1438581 h 1573553"/>
              <a:gd name="connsiteX154" fmla="*/ 1518685 w 2757152"/>
              <a:gd name="connsiteY154" fmla="*/ 1426675 h 1573553"/>
              <a:gd name="connsiteX155" fmla="*/ 1499635 w 2757152"/>
              <a:gd name="connsiteY155" fmla="*/ 1402862 h 1573553"/>
              <a:gd name="connsiteX156" fmla="*/ 1461537 w 2757152"/>
              <a:gd name="connsiteY156" fmla="*/ 1379050 h 1573553"/>
              <a:gd name="connsiteX157" fmla="*/ 1456773 w 2757152"/>
              <a:gd name="connsiteY157" fmla="*/ 1390956 h 1573553"/>
              <a:gd name="connsiteX158" fmla="*/ 1471062 w 2757152"/>
              <a:gd name="connsiteY158" fmla="*/ 1429056 h 1573553"/>
              <a:gd name="connsiteX159" fmla="*/ 1440104 w 2757152"/>
              <a:gd name="connsiteY159" fmla="*/ 1443343 h 1573553"/>
              <a:gd name="connsiteX160" fmla="*/ 1413912 w 2757152"/>
              <a:gd name="connsiteY160" fmla="*/ 1457630 h 1573553"/>
              <a:gd name="connsiteX161" fmla="*/ 1397241 w 2757152"/>
              <a:gd name="connsiteY161" fmla="*/ 1450487 h 1573553"/>
              <a:gd name="connsiteX162" fmla="*/ 1351998 w 2757152"/>
              <a:gd name="connsiteY162" fmla="*/ 1388575 h 1573553"/>
              <a:gd name="connsiteX163" fmla="*/ 1306756 w 2757152"/>
              <a:gd name="connsiteY163" fmla="*/ 1355237 h 1573553"/>
              <a:gd name="connsiteX164" fmla="*/ 1328187 w 2757152"/>
              <a:gd name="connsiteY164" fmla="*/ 1338568 h 1573553"/>
              <a:gd name="connsiteX165" fmla="*/ 1349618 w 2757152"/>
              <a:gd name="connsiteY165" fmla="*/ 1298087 h 1573553"/>
              <a:gd name="connsiteX166" fmla="*/ 1335329 w 2757152"/>
              <a:gd name="connsiteY166" fmla="*/ 1286181 h 1573553"/>
              <a:gd name="connsiteX167" fmla="*/ 1297231 w 2757152"/>
              <a:gd name="connsiteY167" fmla="*/ 1288562 h 1573553"/>
              <a:gd name="connsiteX168" fmla="*/ 1221031 w 2757152"/>
              <a:gd name="connsiteY168" fmla="*/ 1245700 h 1573553"/>
              <a:gd name="connsiteX169" fmla="*/ 1178166 w 2757152"/>
              <a:gd name="connsiteY169" fmla="*/ 1226650 h 1573553"/>
              <a:gd name="connsiteX170" fmla="*/ 1168643 w 2757152"/>
              <a:gd name="connsiteY170" fmla="*/ 1226650 h 1573553"/>
              <a:gd name="connsiteX171" fmla="*/ 1156737 w 2757152"/>
              <a:gd name="connsiteY171" fmla="*/ 1162356 h 1573553"/>
              <a:gd name="connsiteX172" fmla="*/ 1168643 w 2757152"/>
              <a:gd name="connsiteY172" fmla="*/ 1098062 h 1573553"/>
              <a:gd name="connsiteX173" fmla="*/ 1137687 w 2757152"/>
              <a:gd name="connsiteY173" fmla="*/ 1064725 h 1573553"/>
              <a:gd name="connsiteX174" fmla="*/ 1085300 w 2757152"/>
              <a:gd name="connsiteY174" fmla="*/ 1040912 h 1573553"/>
              <a:gd name="connsiteX175" fmla="*/ 1111493 w 2757152"/>
              <a:gd name="connsiteY175" fmla="*/ 1017100 h 1573553"/>
              <a:gd name="connsiteX176" fmla="*/ 1156737 w 2757152"/>
              <a:gd name="connsiteY176" fmla="*/ 1021862 h 1573553"/>
              <a:gd name="connsiteX177" fmla="*/ 1151975 w 2757152"/>
              <a:gd name="connsiteY177" fmla="*/ 974237 h 1573553"/>
              <a:gd name="connsiteX178" fmla="*/ 1123400 w 2757152"/>
              <a:gd name="connsiteY178" fmla="*/ 969475 h 1573553"/>
              <a:gd name="connsiteX179" fmla="*/ 1128162 w 2757152"/>
              <a:gd name="connsiteY179" fmla="*/ 921850 h 1573553"/>
              <a:gd name="connsiteX180" fmla="*/ 1097206 w 2757152"/>
              <a:gd name="connsiteY180" fmla="*/ 907562 h 1573553"/>
              <a:gd name="connsiteX181" fmla="*/ 1099587 w 2757152"/>
              <a:gd name="connsiteY181" fmla="*/ 871843 h 1573553"/>
              <a:gd name="connsiteX182" fmla="*/ 1051962 w 2757152"/>
              <a:gd name="connsiteY182" fmla="*/ 857556 h 1573553"/>
              <a:gd name="connsiteX183" fmla="*/ 1032912 w 2757152"/>
              <a:gd name="connsiteY183" fmla="*/ 878987 h 1573553"/>
              <a:gd name="connsiteX184" fmla="*/ 1004335 w 2757152"/>
              <a:gd name="connsiteY184" fmla="*/ 881368 h 1573553"/>
              <a:gd name="connsiteX185" fmla="*/ 954331 w 2757152"/>
              <a:gd name="connsiteY185" fmla="*/ 886131 h 1573553"/>
              <a:gd name="connsiteX186" fmla="*/ 923375 w 2757152"/>
              <a:gd name="connsiteY186" fmla="*/ 907562 h 1573553"/>
              <a:gd name="connsiteX187" fmla="*/ 923375 w 2757152"/>
              <a:gd name="connsiteY187" fmla="*/ 876606 h 1573553"/>
              <a:gd name="connsiteX188" fmla="*/ 882893 w 2757152"/>
              <a:gd name="connsiteY188" fmla="*/ 871843 h 1573553"/>
              <a:gd name="connsiteX189" fmla="*/ 890035 w 2757152"/>
              <a:gd name="connsiteY189" fmla="*/ 893275 h 1573553"/>
              <a:gd name="connsiteX190" fmla="*/ 885275 w 2757152"/>
              <a:gd name="connsiteY190" fmla="*/ 912325 h 1573553"/>
              <a:gd name="connsiteX191" fmla="*/ 799550 w 2757152"/>
              <a:gd name="connsiteY191" fmla="*/ 859936 h 1573553"/>
              <a:gd name="connsiteX192" fmla="*/ 778118 w 2757152"/>
              <a:gd name="connsiteY192" fmla="*/ 826600 h 1573553"/>
              <a:gd name="connsiteX193" fmla="*/ 790025 w 2757152"/>
              <a:gd name="connsiteY193" fmla="*/ 786117 h 1573553"/>
              <a:gd name="connsiteX194" fmla="*/ 759068 w 2757152"/>
              <a:gd name="connsiteY194" fmla="*/ 781356 h 1573553"/>
              <a:gd name="connsiteX195" fmla="*/ 711443 w 2757152"/>
              <a:gd name="connsiteY195" fmla="*/ 795643 h 1573553"/>
              <a:gd name="connsiteX196" fmla="*/ 701918 w 2757152"/>
              <a:gd name="connsiteY196" fmla="*/ 809931 h 1573553"/>
              <a:gd name="connsiteX197" fmla="*/ 678106 w 2757152"/>
              <a:gd name="connsiteY197" fmla="*/ 826600 h 1573553"/>
              <a:gd name="connsiteX198" fmla="*/ 670962 w 2757152"/>
              <a:gd name="connsiteY198" fmla="*/ 843268 h 1573553"/>
              <a:gd name="connsiteX199" fmla="*/ 630481 w 2757152"/>
              <a:gd name="connsiteY199" fmla="*/ 876606 h 1573553"/>
              <a:gd name="connsiteX200" fmla="*/ 632860 w 2757152"/>
              <a:gd name="connsiteY200" fmla="*/ 898037 h 1573553"/>
              <a:gd name="connsiteX201" fmla="*/ 647150 w 2757152"/>
              <a:gd name="connsiteY201" fmla="*/ 917087 h 1573553"/>
              <a:gd name="connsiteX202" fmla="*/ 570950 w 2757152"/>
              <a:gd name="connsiteY202" fmla="*/ 902800 h 1573553"/>
              <a:gd name="connsiteX203" fmla="*/ 537612 w 2757152"/>
              <a:gd name="connsiteY203" fmla="*/ 907562 h 1573553"/>
              <a:gd name="connsiteX204" fmla="*/ 585235 w 2757152"/>
              <a:gd name="connsiteY204" fmla="*/ 938518 h 1573553"/>
              <a:gd name="connsiteX205" fmla="*/ 609050 w 2757152"/>
              <a:gd name="connsiteY205" fmla="*/ 950425 h 1573553"/>
              <a:gd name="connsiteX206" fmla="*/ 635243 w 2757152"/>
              <a:gd name="connsiteY206" fmla="*/ 1002812 h 1573553"/>
              <a:gd name="connsiteX207" fmla="*/ 568566 w 2757152"/>
              <a:gd name="connsiteY207" fmla="*/ 1019481 h 1573553"/>
              <a:gd name="connsiteX208" fmla="*/ 547137 w 2757152"/>
              <a:gd name="connsiteY208" fmla="*/ 1031387 h 1573553"/>
              <a:gd name="connsiteX209" fmla="*/ 523323 w 2757152"/>
              <a:gd name="connsiteY209" fmla="*/ 1002812 h 1573553"/>
              <a:gd name="connsiteX210" fmla="*/ 499510 w 2757152"/>
              <a:gd name="connsiteY210" fmla="*/ 971856 h 1573553"/>
              <a:gd name="connsiteX211" fmla="*/ 501891 w 2757152"/>
              <a:gd name="connsiteY211" fmla="*/ 933756 h 1573553"/>
              <a:gd name="connsiteX212" fmla="*/ 499510 w 2757152"/>
              <a:gd name="connsiteY212" fmla="*/ 914706 h 1573553"/>
              <a:gd name="connsiteX213" fmla="*/ 518560 w 2757152"/>
              <a:gd name="connsiteY213" fmla="*/ 881368 h 1573553"/>
              <a:gd name="connsiteX214" fmla="*/ 478080 w 2757152"/>
              <a:gd name="connsiteY214" fmla="*/ 890893 h 1573553"/>
              <a:gd name="connsiteX215" fmla="*/ 449504 w 2757152"/>
              <a:gd name="connsiteY215" fmla="*/ 952806 h 1573553"/>
              <a:gd name="connsiteX216" fmla="*/ 442360 w 2757152"/>
              <a:gd name="connsiteY216" fmla="*/ 976618 h 1573553"/>
              <a:gd name="connsiteX217" fmla="*/ 411404 w 2757152"/>
              <a:gd name="connsiteY217" fmla="*/ 993287 h 1573553"/>
              <a:gd name="connsiteX218" fmla="*/ 363779 w 2757152"/>
              <a:gd name="connsiteY218" fmla="*/ 990906 h 1573553"/>
              <a:gd name="connsiteX219" fmla="*/ 356635 w 2757152"/>
              <a:gd name="connsiteY219" fmla="*/ 1007575 h 1573553"/>
              <a:gd name="connsiteX220" fmla="*/ 356635 w 2757152"/>
              <a:gd name="connsiteY220" fmla="*/ 1055200 h 1573553"/>
              <a:gd name="connsiteX221" fmla="*/ 297104 w 2757152"/>
              <a:gd name="connsiteY221" fmla="*/ 1059962 h 1573553"/>
              <a:gd name="connsiteX222" fmla="*/ 235191 w 2757152"/>
              <a:gd name="connsiteY222" fmla="*/ 1093300 h 1573553"/>
              <a:gd name="connsiteX223" fmla="*/ 237573 w 2757152"/>
              <a:gd name="connsiteY223" fmla="*/ 1121875 h 1573553"/>
              <a:gd name="connsiteX224" fmla="*/ 185186 w 2757152"/>
              <a:gd name="connsiteY224" fmla="*/ 1109968 h 1573553"/>
              <a:gd name="connsiteX225" fmla="*/ 151848 w 2757152"/>
              <a:gd name="connsiteY225" fmla="*/ 1117112 h 1573553"/>
              <a:gd name="connsiteX226" fmla="*/ 106604 w 2757152"/>
              <a:gd name="connsiteY226" fmla="*/ 1098062 h 1573553"/>
              <a:gd name="connsiteX227" fmla="*/ 89936 w 2757152"/>
              <a:gd name="connsiteY227" fmla="*/ 1098062 h 1573553"/>
              <a:gd name="connsiteX228" fmla="*/ 6592 w 2757152"/>
              <a:gd name="connsiteY228" fmla="*/ 1121875 h 1573553"/>
              <a:gd name="connsiteX229" fmla="*/ 8974 w 2757152"/>
              <a:gd name="connsiteY229" fmla="*/ 1074250 h 1573553"/>
              <a:gd name="connsiteX230" fmla="*/ 9816 w 2757152"/>
              <a:gd name="connsiteY230" fmla="*/ 1047319 h 1573553"/>
              <a:gd name="connsiteX0" fmla="*/ 9816 w 2757152"/>
              <a:gd name="connsiteY0" fmla="*/ 1047319 h 1573380"/>
              <a:gd name="connsiteX1" fmla="*/ 32785 w 2757152"/>
              <a:gd name="connsiteY1" fmla="*/ 979000 h 1573380"/>
              <a:gd name="connsiteX2" fmla="*/ 70885 w 2757152"/>
              <a:gd name="connsiteY2" fmla="*/ 964712 h 1573380"/>
              <a:gd name="connsiteX3" fmla="*/ 73266 w 2757152"/>
              <a:gd name="connsiteY3" fmla="*/ 998050 h 1573380"/>
              <a:gd name="connsiteX4" fmla="*/ 101841 w 2757152"/>
              <a:gd name="connsiteY4" fmla="*/ 1009956 h 1573380"/>
              <a:gd name="connsiteX5" fmla="*/ 94698 w 2757152"/>
              <a:gd name="connsiteY5" fmla="*/ 945662 h 1573380"/>
              <a:gd name="connsiteX6" fmla="*/ 106604 w 2757152"/>
              <a:gd name="connsiteY6" fmla="*/ 907562 h 1573380"/>
              <a:gd name="connsiteX7" fmla="*/ 135179 w 2757152"/>
              <a:gd name="connsiteY7" fmla="*/ 881368 h 1573380"/>
              <a:gd name="connsiteX8" fmla="*/ 158993 w 2757152"/>
              <a:gd name="connsiteY8" fmla="*/ 836124 h 1573380"/>
              <a:gd name="connsiteX9" fmla="*/ 154229 w 2757152"/>
              <a:gd name="connsiteY9" fmla="*/ 778975 h 1573380"/>
              <a:gd name="connsiteX10" fmla="*/ 137560 w 2757152"/>
              <a:gd name="connsiteY10" fmla="*/ 745637 h 1573380"/>
              <a:gd name="connsiteX11" fmla="*/ 147085 w 2757152"/>
              <a:gd name="connsiteY11" fmla="*/ 707537 h 1573380"/>
              <a:gd name="connsiteX12" fmla="*/ 132798 w 2757152"/>
              <a:gd name="connsiteY12" fmla="*/ 686106 h 1573380"/>
              <a:gd name="connsiteX13" fmla="*/ 147085 w 2757152"/>
              <a:gd name="connsiteY13" fmla="*/ 657531 h 1573380"/>
              <a:gd name="connsiteX14" fmla="*/ 99460 w 2757152"/>
              <a:gd name="connsiteY14" fmla="*/ 686106 h 1573380"/>
              <a:gd name="connsiteX15" fmla="*/ 104225 w 2757152"/>
              <a:gd name="connsiteY15" fmla="*/ 657530 h 1573380"/>
              <a:gd name="connsiteX16" fmla="*/ 139941 w 2757152"/>
              <a:gd name="connsiteY16" fmla="*/ 607525 h 1573380"/>
              <a:gd name="connsiteX17" fmla="*/ 166137 w 2757152"/>
              <a:gd name="connsiteY17" fmla="*/ 590855 h 1573380"/>
              <a:gd name="connsiteX18" fmla="*/ 163754 w 2757152"/>
              <a:gd name="connsiteY18" fmla="*/ 507512 h 1573380"/>
              <a:gd name="connsiteX19" fmla="*/ 94698 w 2757152"/>
              <a:gd name="connsiteY19" fmla="*/ 400355 h 1573380"/>
              <a:gd name="connsiteX20" fmla="*/ 113748 w 2757152"/>
              <a:gd name="connsiteY20" fmla="*/ 307487 h 1573380"/>
              <a:gd name="connsiteX21" fmla="*/ 120891 w 2757152"/>
              <a:gd name="connsiteY21" fmla="*/ 255100 h 1573380"/>
              <a:gd name="connsiteX22" fmla="*/ 144706 w 2757152"/>
              <a:gd name="connsiteY22" fmla="*/ 224142 h 1573380"/>
              <a:gd name="connsiteX23" fmla="*/ 232810 w 2757152"/>
              <a:gd name="connsiteY23" fmla="*/ 247956 h 1573380"/>
              <a:gd name="connsiteX24" fmla="*/ 280435 w 2757152"/>
              <a:gd name="connsiteY24" fmla="*/ 293200 h 1573380"/>
              <a:gd name="connsiteX25" fmla="*/ 292341 w 2757152"/>
              <a:gd name="connsiteY25" fmla="*/ 321775 h 1573380"/>
              <a:gd name="connsiteX26" fmla="*/ 328062 w 2757152"/>
              <a:gd name="connsiteY26" fmla="*/ 364636 h 1573380"/>
              <a:gd name="connsiteX27" fmla="*/ 356635 w 2757152"/>
              <a:gd name="connsiteY27" fmla="*/ 359875 h 1573380"/>
              <a:gd name="connsiteX28" fmla="*/ 363779 w 2757152"/>
              <a:gd name="connsiteY28" fmla="*/ 333681 h 1573380"/>
              <a:gd name="connsiteX29" fmla="*/ 404260 w 2757152"/>
              <a:gd name="connsiteY29" fmla="*/ 336062 h 1573380"/>
              <a:gd name="connsiteX30" fmla="*/ 451885 w 2757152"/>
              <a:gd name="connsiteY30" fmla="*/ 312249 h 1573380"/>
              <a:gd name="connsiteX31" fmla="*/ 475698 w 2757152"/>
              <a:gd name="connsiteY31" fmla="*/ 257481 h 1573380"/>
              <a:gd name="connsiteX32" fmla="*/ 501893 w 2757152"/>
              <a:gd name="connsiteY32" fmla="*/ 250336 h 1573380"/>
              <a:gd name="connsiteX33" fmla="*/ 513798 w 2757152"/>
              <a:gd name="connsiteY33" fmla="*/ 267006 h 1573380"/>
              <a:gd name="connsiteX34" fmla="*/ 501891 w 2757152"/>
              <a:gd name="connsiteY34" fmla="*/ 312250 h 1573380"/>
              <a:gd name="connsiteX35" fmla="*/ 516179 w 2757152"/>
              <a:gd name="connsiteY35" fmla="*/ 359875 h 1573380"/>
              <a:gd name="connsiteX36" fmla="*/ 463791 w 2757152"/>
              <a:gd name="connsiteY36" fmla="*/ 424168 h 1573380"/>
              <a:gd name="connsiteX37" fmla="*/ 566185 w 2757152"/>
              <a:gd name="connsiteY37" fmla="*/ 517037 h 1573380"/>
              <a:gd name="connsiteX38" fmla="*/ 623337 w 2757152"/>
              <a:gd name="connsiteY38" fmla="*/ 495605 h 1573380"/>
              <a:gd name="connsiteX39" fmla="*/ 675723 w 2757152"/>
              <a:gd name="connsiteY39" fmla="*/ 481318 h 1573380"/>
              <a:gd name="connsiteX40" fmla="*/ 701916 w 2757152"/>
              <a:gd name="connsiteY40" fmla="*/ 483700 h 1573380"/>
              <a:gd name="connsiteX41" fmla="*/ 697154 w 2757152"/>
              <a:gd name="connsiteY41" fmla="*/ 476556 h 1573380"/>
              <a:gd name="connsiteX42" fmla="*/ 775735 w 2757152"/>
              <a:gd name="connsiteY42" fmla="*/ 524181 h 1573380"/>
              <a:gd name="connsiteX43" fmla="*/ 820979 w 2757152"/>
              <a:gd name="connsiteY43" fmla="*/ 547993 h 1573380"/>
              <a:gd name="connsiteX44" fmla="*/ 887656 w 2757152"/>
              <a:gd name="connsiteY44" fmla="*/ 562280 h 1573380"/>
              <a:gd name="connsiteX45" fmla="*/ 932898 w 2757152"/>
              <a:gd name="connsiteY45" fmla="*/ 478937 h 1573380"/>
              <a:gd name="connsiteX46" fmla="*/ 961473 w 2757152"/>
              <a:gd name="connsiteY46" fmla="*/ 455125 h 1573380"/>
              <a:gd name="connsiteX47" fmla="*/ 963857 w 2757152"/>
              <a:gd name="connsiteY47" fmla="*/ 426549 h 1573380"/>
              <a:gd name="connsiteX48" fmla="*/ 892416 w 2757152"/>
              <a:gd name="connsiteY48" fmla="*/ 412262 h 1573380"/>
              <a:gd name="connsiteX49" fmla="*/ 863843 w 2757152"/>
              <a:gd name="connsiteY49" fmla="*/ 417024 h 1573380"/>
              <a:gd name="connsiteX50" fmla="*/ 828123 w 2757152"/>
              <a:gd name="connsiteY50" fmla="*/ 383687 h 1573380"/>
              <a:gd name="connsiteX51" fmla="*/ 851937 w 2757152"/>
              <a:gd name="connsiteY51" fmla="*/ 357491 h 1573380"/>
              <a:gd name="connsiteX52" fmla="*/ 913848 w 2757152"/>
              <a:gd name="connsiteY52" fmla="*/ 343206 h 1573380"/>
              <a:gd name="connsiteX53" fmla="*/ 959091 w 2757152"/>
              <a:gd name="connsiteY53" fmla="*/ 357493 h 1573380"/>
              <a:gd name="connsiteX54" fmla="*/ 970998 w 2757152"/>
              <a:gd name="connsiteY54" fmla="*/ 376543 h 1573380"/>
              <a:gd name="connsiteX55" fmla="*/ 1090060 w 2757152"/>
              <a:gd name="connsiteY55" fmla="*/ 436075 h 1573380"/>
              <a:gd name="connsiteX56" fmla="*/ 1113873 w 2757152"/>
              <a:gd name="connsiteY56" fmla="*/ 500368 h 1573380"/>
              <a:gd name="connsiteX57" fmla="*/ 1135304 w 2757152"/>
              <a:gd name="connsiteY57" fmla="*/ 512275 h 1573380"/>
              <a:gd name="connsiteX58" fmla="*/ 1132923 w 2757152"/>
              <a:gd name="connsiteY58" fmla="*/ 421787 h 1573380"/>
              <a:gd name="connsiteX59" fmla="*/ 1154354 w 2757152"/>
              <a:gd name="connsiteY59" fmla="*/ 383687 h 1573380"/>
              <a:gd name="connsiteX60" fmla="*/ 1173404 w 2757152"/>
              <a:gd name="connsiteY60" fmla="*/ 386068 h 1573380"/>
              <a:gd name="connsiteX61" fmla="*/ 1173404 w 2757152"/>
              <a:gd name="connsiteY61" fmla="*/ 347968 h 1573380"/>
              <a:gd name="connsiteX62" fmla="*/ 1185312 w 2757152"/>
              <a:gd name="connsiteY62" fmla="*/ 340823 h 1573380"/>
              <a:gd name="connsiteX63" fmla="*/ 1242460 w 2757152"/>
              <a:gd name="connsiteY63" fmla="*/ 343206 h 1573380"/>
              <a:gd name="connsiteX64" fmla="*/ 1342473 w 2757152"/>
              <a:gd name="connsiteY64" fmla="*/ 317012 h 1573380"/>
              <a:gd name="connsiteX65" fmla="*/ 1413910 w 2757152"/>
              <a:gd name="connsiteY65" fmla="*/ 305106 h 1573380"/>
              <a:gd name="connsiteX66" fmla="*/ 1499302 w 2757152"/>
              <a:gd name="connsiteY66" fmla="*/ 250164 h 1573380"/>
              <a:gd name="connsiteX67" fmla="*/ 1571073 w 2757152"/>
              <a:gd name="connsiteY67" fmla="*/ 221762 h 1573380"/>
              <a:gd name="connsiteX68" fmla="*/ 1640131 w 2757152"/>
              <a:gd name="connsiteY68" fmla="*/ 188423 h 1573380"/>
              <a:gd name="connsiteX69" fmla="*/ 1711566 w 2757152"/>
              <a:gd name="connsiteY69" fmla="*/ 195568 h 1573380"/>
              <a:gd name="connsiteX70" fmla="*/ 1763954 w 2757152"/>
              <a:gd name="connsiteY70" fmla="*/ 174137 h 1573380"/>
              <a:gd name="connsiteX71" fmla="*/ 1794912 w 2757152"/>
              <a:gd name="connsiteY71" fmla="*/ 183660 h 1573380"/>
              <a:gd name="connsiteX72" fmla="*/ 1868729 w 2757152"/>
              <a:gd name="connsiteY72" fmla="*/ 233668 h 1573380"/>
              <a:gd name="connsiteX73" fmla="*/ 1806816 w 2757152"/>
              <a:gd name="connsiteY73" fmla="*/ 209856 h 1573380"/>
              <a:gd name="connsiteX74" fmla="*/ 1828248 w 2757152"/>
              <a:gd name="connsiteY74" fmla="*/ 281293 h 1573380"/>
              <a:gd name="connsiteX75" fmla="*/ 1866350 w 2757152"/>
              <a:gd name="connsiteY75" fmla="*/ 309866 h 1573380"/>
              <a:gd name="connsiteX76" fmla="*/ 1961598 w 2757152"/>
              <a:gd name="connsiteY76" fmla="*/ 314631 h 1573380"/>
              <a:gd name="connsiteX77" fmla="*/ 2028275 w 2757152"/>
              <a:gd name="connsiteY77" fmla="*/ 271766 h 1573380"/>
              <a:gd name="connsiteX78" fmla="*/ 2025891 w 2757152"/>
              <a:gd name="connsiteY78" fmla="*/ 293200 h 1573380"/>
              <a:gd name="connsiteX79" fmla="*/ 1990173 w 2757152"/>
              <a:gd name="connsiteY79" fmla="*/ 321775 h 1573380"/>
              <a:gd name="connsiteX80" fmla="*/ 1916354 w 2757152"/>
              <a:gd name="connsiteY80" fmla="*/ 338443 h 1573380"/>
              <a:gd name="connsiteX81" fmla="*/ 1923500 w 2757152"/>
              <a:gd name="connsiteY81" fmla="*/ 367017 h 1573380"/>
              <a:gd name="connsiteX82" fmla="*/ 2047325 w 2757152"/>
              <a:gd name="connsiteY82" fmla="*/ 331298 h 1573380"/>
              <a:gd name="connsiteX83" fmla="*/ 2099710 w 2757152"/>
              <a:gd name="connsiteY83" fmla="*/ 295581 h 1573380"/>
              <a:gd name="connsiteX84" fmla="*/ 2142574 w 2757152"/>
              <a:gd name="connsiteY84" fmla="*/ 271766 h 1573380"/>
              <a:gd name="connsiteX85" fmla="*/ 2066375 w 2757152"/>
              <a:gd name="connsiteY85" fmla="*/ 264623 h 1573380"/>
              <a:gd name="connsiteX86" fmla="*/ 2066375 w 2757152"/>
              <a:gd name="connsiteY86" fmla="*/ 202710 h 1573380"/>
              <a:gd name="connsiteX87" fmla="*/ 2116380 w 2757152"/>
              <a:gd name="connsiteY87" fmla="*/ 202710 h 1573380"/>
              <a:gd name="connsiteX88" fmla="*/ 2223536 w 2757152"/>
              <a:gd name="connsiteY88" fmla="*/ 97935 h 1573380"/>
              <a:gd name="connsiteX89" fmla="*/ 2273542 w 2757152"/>
              <a:gd name="connsiteY89" fmla="*/ 305 h 1573380"/>
              <a:gd name="connsiteX90" fmla="*/ 2237824 w 2757152"/>
              <a:gd name="connsiteY90" fmla="*/ 114604 h 1573380"/>
              <a:gd name="connsiteX91" fmla="*/ 2164006 w 2757152"/>
              <a:gd name="connsiteY91" fmla="*/ 193186 h 1573380"/>
              <a:gd name="connsiteX92" fmla="*/ 2228298 w 2757152"/>
              <a:gd name="connsiteY92" fmla="*/ 217000 h 1573380"/>
              <a:gd name="connsiteX93" fmla="*/ 2287829 w 2757152"/>
              <a:gd name="connsiteY93" fmla="*/ 212237 h 1573380"/>
              <a:gd name="connsiteX94" fmla="*/ 2333075 w 2757152"/>
              <a:gd name="connsiteY94" fmla="*/ 257480 h 1573380"/>
              <a:gd name="connsiteX95" fmla="*/ 2383079 w 2757152"/>
              <a:gd name="connsiteY95" fmla="*/ 243193 h 1573380"/>
              <a:gd name="connsiteX96" fmla="*/ 2425941 w 2757152"/>
              <a:gd name="connsiteY96" fmla="*/ 178900 h 1573380"/>
              <a:gd name="connsiteX97" fmla="*/ 2468804 w 2757152"/>
              <a:gd name="connsiteY97" fmla="*/ 169375 h 1573380"/>
              <a:gd name="connsiteX98" fmla="*/ 2573579 w 2757152"/>
              <a:gd name="connsiteY98" fmla="*/ 152706 h 1573380"/>
              <a:gd name="connsiteX99" fmla="*/ 2590248 w 2757152"/>
              <a:gd name="connsiteY99" fmla="*/ 147943 h 1573380"/>
              <a:gd name="connsiteX100" fmla="*/ 2678354 w 2757152"/>
              <a:gd name="connsiteY100" fmla="*/ 166993 h 1573380"/>
              <a:gd name="connsiteX101" fmla="*/ 2709310 w 2757152"/>
              <a:gd name="connsiteY101" fmla="*/ 188425 h 1573380"/>
              <a:gd name="connsiteX102" fmla="*/ 2735505 w 2757152"/>
              <a:gd name="connsiteY102" fmla="*/ 205092 h 1573380"/>
              <a:gd name="connsiteX103" fmla="*/ 2756935 w 2757152"/>
              <a:gd name="connsiteY103" fmla="*/ 221762 h 1573380"/>
              <a:gd name="connsiteX104" fmla="*/ 2737885 w 2757152"/>
              <a:gd name="connsiteY104" fmla="*/ 264625 h 1573380"/>
              <a:gd name="connsiteX105" fmla="*/ 2735504 w 2757152"/>
              <a:gd name="connsiteY105" fmla="*/ 319393 h 1573380"/>
              <a:gd name="connsiteX106" fmla="*/ 2721216 w 2757152"/>
              <a:gd name="connsiteY106" fmla="*/ 376543 h 1573380"/>
              <a:gd name="connsiteX107" fmla="*/ 2723598 w 2757152"/>
              <a:gd name="connsiteY107" fmla="*/ 386068 h 1573380"/>
              <a:gd name="connsiteX108" fmla="*/ 2754554 w 2757152"/>
              <a:gd name="connsiteY108" fmla="*/ 393212 h 1573380"/>
              <a:gd name="connsiteX109" fmla="*/ 2742648 w 2757152"/>
              <a:gd name="connsiteY109" fmla="*/ 424168 h 1573380"/>
              <a:gd name="connsiteX110" fmla="*/ 2709310 w 2757152"/>
              <a:gd name="connsiteY110" fmla="*/ 445600 h 1573380"/>
              <a:gd name="connsiteX111" fmla="*/ 2695023 w 2757152"/>
              <a:gd name="connsiteY111" fmla="*/ 476556 h 1573380"/>
              <a:gd name="connsiteX112" fmla="*/ 2698276 w 2757152"/>
              <a:gd name="connsiteY112" fmla="*/ 559163 h 1573380"/>
              <a:gd name="connsiteX113" fmla="*/ 2685497 w 2757152"/>
              <a:gd name="connsiteY113" fmla="*/ 590856 h 1573380"/>
              <a:gd name="connsiteX114" fmla="*/ 2683116 w 2757152"/>
              <a:gd name="connsiteY114" fmla="*/ 655150 h 1573380"/>
              <a:gd name="connsiteX115" fmla="*/ 2704548 w 2757152"/>
              <a:gd name="connsiteY115" fmla="*/ 690868 h 1573380"/>
              <a:gd name="connsiteX116" fmla="*/ 2699785 w 2757152"/>
              <a:gd name="connsiteY116" fmla="*/ 743256 h 1573380"/>
              <a:gd name="connsiteX117" fmla="*/ 2702166 w 2757152"/>
              <a:gd name="connsiteY117" fmla="*/ 790881 h 1573380"/>
              <a:gd name="connsiteX118" fmla="*/ 2690260 w 2757152"/>
              <a:gd name="connsiteY118" fmla="*/ 805168 h 1573380"/>
              <a:gd name="connsiteX119" fmla="*/ 2661685 w 2757152"/>
              <a:gd name="connsiteY119" fmla="*/ 890893 h 1573380"/>
              <a:gd name="connsiteX120" fmla="*/ 2630731 w 2757152"/>
              <a:gd name="connsiteY120" fmla="*/ 967092 h 1573380"/>
              <a:gd name="connsiteX121" fmla="*/ 2595010 w 2757152"/>
              <a:gd name="connsiteY121" fmla="*/ 945662 h 1573380"/>
              <a:gd name="connsiteX122" fmla="*/ 2535479 w 2757152"/>
              <a:gd name="connsiteY122" fmla="*/ 917087 h 1573380"/>
              <a:gd name="connsiteX123" fmla="*/ 2506904 w 2757152"/>
              <a:gd name="connsiteY123" fmla="*/ 883750 h 1573380"/>
              <a:gd name="connsiteX124" fmla="*/ 2473568 w 2757152"/>
              <a:gd name="connsiteY124" fmla="*/ 869462 h 1573380"/>
              <a:gd name="connsiteX125" fmla="*/ 2440229 w 2757152"/>
              <a:gd name="connsiteY125" fmla="*/ 871843 h 1573380"/>
              <a:gd name="connsiteX126" fmla="*/ 2390223 w 2757152"/>
              <a:gd name="connsiteY126" fmla="*/ 895656 h 1573380"/>
              <a:gd name="connsiteX127" fmla="*/ 2366410 w 2757152"/>
              <a:gd name="connsiteY127" fmla="*/ 909943 h 1573380"/>
              <a:gd name="connsiteX128" fmla="*/ 2297356 w 2757152"/>
              <a:gd name="connsiteY128" fmla="*/ 926612 h 1573380"/>
              <a:gd name="connsiteX129" fmla="*/ 2275923 w 2757152"/>
              <a:gd name="connsiteY129" fmla="*/ 957568 h 1573380"/>
              <a:gd name="connsiteX130" fmla="*/ 2273541 w 2757152"/>
              <a:gd name="connsiteY130" fmla="*/ 1036150 h 1573380"/>
              <a:gd name="connsiteX131" fmla="*/ 2275925 w 2757152"/>
              <a:gd name="connsiteY131" fmla="*/ 1062342 h 1573380"/>
              <a:gd name="connsiteX132" fmla="*/ 2175910 w 2757152"/>
              <a:gd name="connsiteY132" fmla="*/ 1112350 h 1573380"/>
              <a:gd name="connsiteX133" fmla="*/ 2133048 w 2757152"/>
              <a:gd name="connsiteY133" fmla="*/ 1112350 h 1573380"/>
              <a:gd name="connsiteX134" fmla="*/ 2042562 w 2757152"/>
              <a:gd name="connsiteY134" fmla="*/ 1148067 h 1573380"/>
              <a:gd name="connsiteX135" fmla="*/ 2021129 w 2757152"/>
              <a:gd name="connsiteY135" fmla="*/ 1188550 h 1573380"/>
              <a:gd name="connsiteX136" fmla="*/ 2021131 w 2757152"/>
              <a:gd name="connsiteY136" fmla="*/ 1238556 h 1573380"/>
              <a:gd name="connsiteX137" fmla="*/ 1971123 w 2757152"/>
              <a:gd name="connsiteY137" fmla="*/ 1279037 h 1573380"/>
              <a:gd name="connsiteX138" fmla="*/ 1954456 w 2757152"/>
              <a:gd name="connsiteY138" fmla="*/ 1309993 h 1573380"/>
              <a:gd name="connsiteX139" fmla="*/ 1956835 w 2757152"/>
              <a:gd name="connsiteY139" fmla="*/ 1331425 h 1573380"/>
              <a:gd name="connsiteX140" fmla="*/ 1990173 w 2757152"/>
              <a:gd name="connsiteY140" fmla="*/ 1326662 h 1573380"/>
              <a:gd name="connsiteX141" fmla="*/ 2013987 w 2757152"/>
              <a:gd name="connsiteY141" fmla="*/ 1350474 h 1573380"/>
              <a:gd name="connsiteX142" fmla="*/ 2002079 w 2757152"/>
              <a:gd name="connsiteY142" fmla="*/ 1383812 h 1573380"/>
              <a:gd name="connsiteX143" fmla="*/ 1999698 w 2757152"/>
              <a:gd name="connsiteY143" fmla="*/ 1421912 h 1573380"/>
              <a:gd name="connsiteX144" fmla="*/ 1921118 w 2757152"/>
              <a:gd name="connsiteY144" fmla="*/ 1450487 h 1573380"/>
              <a:gd name="connsiteX145" fmla="*/ 1911593 w 2757152"/>
              <a:gd name="connsiteY145" fmla="*/ 1538594 h 1573380"/>
              <a:gd name="connsiteX146" fmla="*/ 1808865 w 2757152"/>
              <a:gd name="connsiteY146" fmla="*/ 1573012 h 1573380"/>
              <a:gd name="connsiteX147" fmla="*/ 1728235 w 2757152"/>
              <a:gd name="connsiteY147" fmla="*/ 1557643 h 1573380"/>
              <a:gd name="connsiteX148" fmla="*/ 1702041 w 2757152"/>
              <a:gd name="connsiteY148" fmla="*/ 1571931 h 1573380"/>
              <a:gd name="connsiteX149" fmla="*/ 1647275 w 2757152"/>
              <a:gd name="connsiteY149" fmla="*/ 1543356 h 1573380"/>
              <a:gd name="connsiteX150" fmla="*/ 1606791 w 2757152"/>
              <a:gd name="connsiteY150" fmla="*/ 1507637 h 1573380"/>
              <a:gd name="connsiteX151" fmla="*/ 1563931 w 2757152"/>
              <a:gd name="connsiteY151" fmla="*/ 1479061 h 1573380"/>
              <a:gd name="connsiteX152" fmla="*/ 1592504 w 2757152"/>
              <a:gd name="connsiteY152" fmla="*/ 1455250 h 1573380"/>
              <a:gd name="connsiteX153" fmla="*/ 1580598 w 2757152"/>
              <a:gd name="connsiteY153" fmla="*/ 1438581 h 1573380"/>
              <a:gd name="connsiteX154" fmla="*/ 1518685 w 2757152"/>
              <a:gd name="connsiteY154" fmla="*/ 1426675 h 1573380"/>
              <a:gd name="connsiteX155" fmla="*/ 1499635 w 2757152"/>
              <a:gd name="connsiteY155" fmla="*/ 1402862 h 1573380"/>
              <a:gd name="connsiteX156" fmla="*/ 1461537 w 2757152"/>
              <a:gd name="connsiteY156" fmla="*/ 1379050 h 1573380"/>
              <a:gd name="connsiteX157" fmla="*/ 1456773 w 2757152"/>
              <a:gd name="connsiteY157" fmla="*/ 1390956 h 1573380"/>
              <a:gd name="connsiteX158" fmla="*/ 1471062 w 2757152"/>
              <a:gd name="connsiteY158" fmla="*/ 1429056 h 1573380"/>
              <a:gd name="connsiteX159" fmla="*/ 1440104 w 2757152"/>
              <a:gd name="connsiteY159" fmla="*/ 1443343 h 1573380"/>
              <a:gd name="connsiteX160" fmla="*/ 1413912 w 2757152"/>
              <a:gd name="connsiteY160" fmla="*/ 1457630 h 1573380"/>
              <a:gd name="connsiteX161" fmla="*/ 1397241 w 2757152"/>
              <a:gd name="connsiteY161" fmla="*/ 1450487 h 1573380"/>
              <a:gd name="connsiteX162" fmla="*/ 1351998 w 2757152"/>
              <a:gd name="connsiteY162" fmla="*/ 1388575 h 1573380"/>
              <a:gd name="connsiteX163" fmla="*/ 1306756 w 2757152"/>
              <a:gd name="connsiteY163" fmla="*/ 1355237 h 1573380"/>
              <a:gd name="connsiteX164" fmla="*/ 1328187 w 2757152"/>
              <a:gd name="connsiteY164" fmla="*/ 1338568 h 1573380"/>
              <a:gd name="connsiteX165" fmla="*/ 1349618 w 2757152"/>
              <a:gd name="connsiteY165" fmla="*/ 1298087 h 1573380"/>
              <a:gd name="connsiteX166" fmla="*/ 1335329 w 2757152"/>
              <a:gd name="connsiteY166" fmla="*/ 1286181 h 1573380"/>
              <a:gd name="connsiteX167" fmla="*/ 1297231 w 2757152"/>
              <a:gd name="connsiteY167" fmla="*/ 1288562 h 1573380"/>
              <a:gd name="connsiteX168" fmla="*/ 1221031 w 2757152"/>
              <a:gd name="connsiteY168" fmla="*/ 1245700 h 1573380"/>
              <a:gd name="connsiteX169" fmla="*/ 1178166 w 2757152"/>
              <a:gd name="connsiteY169" fmla="*/ 1226650 h 1573380"/>
              <a:gd name="connsiteX170" fmla="*/ 1168643 w 2757152"/>
              <a:gd name="connsiteY170" fmla="*/ 1226650 h 1573380"/>
              <a:gd name="connsiteX171" fmla="*/ 1156737 w 2757152"/>
              <a:gd name="connsiteY171" fmla="*/ 1162356 h 1573380"/>
              <a:gd name="connsiteX172" fmla="*/ 1168643 w 2757152"/>
              <a:gd name="connsiteY172" fmla="*/ 1098062 h 1573380"/>
              <a:gd name="connsiteX173" fmla="*/ 1137687 w 2757152"/>
              <a:gd name="connsiteY173" fmla="*/ 1064725 h 1573380"/>
              <a:gd name="connsiteX174" fmla="*/ 1085300 w 2757152"/>
              <a:gd name="connsiteY174" fmla="*/ 1040912 h 1573380"/>
              <a:gd name="connsiteX175" fmla="*/ 1111493 w 2757152"/>
              <a:gd name="connsiteY175" fmla="*/ 1017100 h 1573380"/>
              <a:gd name="connsiteX176" fmla="*/ 1156737 w 2757152"/>
              <a:gd name="connsiteY176" fmla="*/ 1021862 h 1573380"/>
              <a:gd name="connsiteX177" fmla="*/ 1151975 w 2757152"/>
              <a:gd name="connsiteY177" fmla="*/ 974237 h 1573380"/>
              <a:gd name="connsiteX178" fmla="*/ 1123400 w 2757152"/>
              <a:gd name="connsiteY178" fmla="*/ 969475 h 1573380"/>
              <a:gd name="connsiteX179" fmla="*/ 1128162 w 2757152"/>
              <a:gd name="connsiteY179" fmla="*/ 921850 h 1573380"/>
              <a:gd name="connsiteX180" fmla="*/ 1097206 w 2757152"/>
              <a:gd name="connsiteY180" fmla="*/ 907562 h 1573380"/>
              <a:gd name="connsiteX181" fmla="*/ 1099587 w 2757152"/>
              <a:gd name="connsiteY181" fmla="*/ 871843 h 1573380"/>
              <a:gd name="connsiteX182" fmla="*/ 1051962 w 2757152"/>
              <a:gd name="connsiteY182" fmla="*/ 857556 h 1573380"/>
              <a:gd name="connsiteX183" fmla="*/ 1032912 w 2757152"/>
              <a:gd name="connsiteY183" fmla="*/ 878987 h 1573380"/>
              <a:gd name="connsiteX184" fmla="*/ 1004335 w 2757152"/>
              <a:gd name="connsiteY184" fmla="*/ 881368 h 1573380"/>
              <a:gd name="connsiteX185" fmla="*/ 954331 w 2757152"/>
              <a:gd name="connsiteY185" fmla="*/ 886131 h 1573380"/>
              <a:gd name="connsiteX186" fmla="*/ 923375 w 2757152"/>
              <a:gd name="connsiteY186" fmla="*/ 907562 h 1573380"/>
              <a:gd name="connsiteX187" fmla="*/ 923375 w 2757152"/>
              <a:gd name="connsiteY187" fmla="*/ 876606 h 1573380"/>
              <a:gd name="connsiteX188" fmla="*/ 882893 w 2757152"/>
              <a:gd name="connsiteY188" fmla="*/ 871843 h 1573380"/>
              <a:gd name="connsiteX189" fmla="*/ 890035 w 2757152"/>
              <a:gd name="connsiteY189" fmla="*/ 893275 h 1573380"/>
              <a:gd name="connsiteX190" fmla="*/ 885275 w 2757152"/>
              <a:gd name="connsiteY190" fmla="*/ 912325 h 1573380"/>
              <a:gd name="connsiteX191" fmla="*/ 799550 w 2757152"/>
              <a:gd name="connsiteY191" fmla="*/ 859936 h 1573380"/>
              <a:gd name="connsiteX192" fmla="*/ 778118 w 2757152"/>
              <a:gd name="connsiteY192" fmla="*/ 826600 h 1573380"/>
              <a:gd name="connsiteX193" fmla="*/ 790025 w 2757152"/>
              <a:gd name="connsiteY193" fmla="*/ 786117 h 1573380"/>
              <a:gd name="connsiteX194" fmla="*/ 759068 w 2757152"/>
              <a:gd name="connsiteY194" fmla="*/ 781356 h 1573380"/>
              <a:gd name="connsiteX195" fmla="*/ 711443 w 2757152"/>
              <a:gd name="connsiteY195" fmla="*/ 795643 h 1573380"/>
              <a:gd name="connsiteX196" fmla="*/ 701918 w 2757152"/>
              <a:gd name="connsiteY196" fmla="*/ 809931 h 1573380"/>
              <a:gd name="connsiteX197" fmla="*/ 678106 w 2757152"/>
              <a:gd name="connsiteY197" fmla="*/ 826600 h 1573380"/>
              <a:gd name="connsiteX198" fmla="*/ 670962 w 2757152"/>
              <a:gd name="connsiteY198" fmla="*/ 843268 h 1573380"/>
              <a:gd name="connsiteX199" fmla="*/ 630481 w 2757152"/>
              <a:gd name="connsiteY199" fmla="*/ 876606 h 1573380"/>
              <a:gd name="connsiteX200" fmla="*/ 632860 w 2757152"/>
              <a:gd name="connsiteY200" fmla="*/ 898037 h 1573380"/>
              <a:gd name="connsiteX201" fmla="*/ 647150 w 2757152"/>
              <a:gd name="connsiteY201" fmla="*/ 917087 h 1573380"/>
              <a:gd name="connsiteX202" fmla="*/ 570950 w 2757152"/>
              <a:gd name="connsiteY202" fmla="*/ 902800 h 1573380"/>
              <a:gd name="connsiteX203" fmla="*/ 537612 w 2757152"/>
              <a:gd name="connsiteY203" fmla="*/ 907562 h 1573380"/>
              <a:gd name="connsiteX204" fmla="*/ 585235 w 2757152"/>
              <a:gd name="connsiteY204" fmla="*/ 938518 h 1573380"/>
              <a:gd name="connsiteX205" fmla="*/ 609050 w 2757152"/>
              <a:gd name="connsiteY205" fmla="*/ 950425 h 1573380"/>
              <a:gd name="connsiteX206" fmla="*/ 635243 w 2757152"/>
              <a:gd name="connsiteY206" fmla="*/ 1002812 h 1573380"/>
              <a:gd name="connsiteX207" fmla="*/ 568566 w 2757152"/>
              <a:gd name="connsiteY207" fmla="*/ 1019481 h 1573380"/>
              <a:gd name="connsiteX208" fmla="*/ 547137 w 2757152"/>
              <a:gd name="connsiteY208" fmla="*/ 1031387 h 1573380"/>
              <a:gd name="connsiteX209" fmla="*/ 523323 w 2757152"/>
              <a:gd name="connsiteY209" fmla="*/ 1002812 h 1573380"/>
              <a:gd name="connsiteX210" fmla="*/ 499510 w 2757152"/>
              <a:gd name="connsiteY210" fmla="*/ 971856 h 1573380"/>
              <a:gd name="connsiteX211" fmla="*/ 501891 w 2757152"/>
              <a:gd name="connsiteY211" fmla="*/ 933756 h 1573380"/>
              <a:gd name="connsiteX212" fmla="*/ 499510 w 2757152"/>
              <a:gd name="connsiteY212" fmla="*/ 914706 h 1573380"/>
              <a:gd name="connsiteX213" fmla="*/ 518560 w 2757152"/>
              <a:gd name="connsiteY213" fmla="*/ 881368 h 1573380"/>
              <a:gd name="connsiteX214" fmla="*/ 478080 w 2757152"/>
              <a:gd name="connsiteY214" fmla="*/ 890893 h 1573380"/>
              <a:gd name="connsiteX215" fmla="*/ 449504 w 2757152"/>
              <a:gd name="connsiteY215" fmla="*/ 952806 h 1573380"/>
              <a:gd name="connsiteX216" fmla="*/ 442360 w 2757152"/>
              <a:gd name="connsiteY216" fmla="*/ 976618 h 1573380"/>
              <a:gd name="connsiteX217" fmla="*/ 411404 w 2757152"/>
              <a:gd name="connsiteY217" fmla="*/ 993287 h 1573380"/>
              <a:gd name="connsiteX218" fmla="*/ 363779 w 2757152"/>
              <a:gd name="connsiteY218" fmla="*/ 990906 h 1573380"/>
              <a:gd name="connsiteX219" fmla="*/ 356635 w 2757152"/>
              <a:gd name="connsiteY219" fmla="*/ 1007575 h 1573380"/>
              <a:gd name="connsiteX220" fmla="*/ 356635 w 2757152"/>
              <a:gd name="connsiteY220" fmla="*/ 1055200 h 1573380"/>
              <a:gd name="connsiteX221" fmla="*/ 297104 w 2757152"/>
              <a:gd name="connsiteY221" fmla="*/ 1059962 h 1573380"/>
              <a:gd name="connsiteX222" fmla="*/ 235191 w 2757152"/>
              <a:gd name="connsiteY222" fmla="*/ 1093300 h 1573380"/>
              <a:gd name="connsiteX223" fmla="*/ 237573 w 2757152"/>
              <a:gd name="connsiteY223" fmla="*/ 1121875 h 1573380"/>
              <a:gd name="connsiteX224" fmla="*/ 185186 w 2757152"/>
              <a:gd name="connsiteY224" fmla="*/ 1109968 h 1573380"/>
              <a:gd name="connsiteX225" fmla="*/ 151848 w 2757152"/>
              <a:gd name="connsiteY225" fmla="*/ 1117112 h 1573380"/>
              <a:gd name="connsiteX226" fmla="*/ 106604 w 2757152"/>
              <a:gd name="connsiteY226" fmla="*/ 1098062 h 1573380"/>
              <a:gd name="connsiteX227" fmla="*/ 89936 w 2757152"/>
              <a:gd name="connsiteY227" fmla="*/ 1098062 h 1573380"/>
              <a:gd name="connsiteX228" fmla="*/ 6592 w 2757152"/>
              <a:gd name="connsiteY228" fmla="*/ 1121875 h 1573380"/>
              <a:gd name="connsiteX229" fmla="*/ 8974 w 2757152"/>
              <a:gd name="connsiteY229" fmla="*/ 1074250 h 1573380"/>
              <a:gd name="connsiteX230" fmla="*/ 9816 w 2757152"/>
              <a:gd name="connsiteY230" fmla="*/ 1047319 h 1573380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94698 w 2757152"/>
              <a:gd name="connsiteY19" fmla="*/ 400355 h 1573026"/>
              <a:gd name="connsiteX20" fmla="*/ 113748 w 2757152"/>
              <a:gd name="connsiteY20" fmla="*/ 307487 h 1573026"/>
              <a:gd name="connsiteX21" fmla="*/ 120891 w 2757152"/>
              <a:gd name="connsiteY21" fmla="*/ 255100 h 1573026"/>
              <a:gd name="connsiteX22" fmla="*/ 144706 w 2757152"/>
              <a:gd name="connsiteY22" fmla="*/ 224142 h 1573026"/>
              <a:gd name="connsiteX23" fmla="*/ 232810 w 2757152"/>
              <a:gd name="connsiteY23" fmla="*/ 247956 h 1573026"/>
              <a:gd name="connsiteX24" fmla="*/ 280435 w 2757152"/>
              <a:gd name="connsiteY24" fmla="*/ 293200 h 1573026"/>
              <a:gd name="connsiteX25" fmla="*/ 292341 w 2757152"/>
              <a:gd name="connsiteY25" fmla="*/ 321775 h 1573026"/>
              <a:gd name="connsiteX26" fmla="*/ 328062 w 2757152"/>
              <a:gd name="connsiteY26" fmla="*/ 364636 h 1573026"/>
              <a:gd name="connsiteX27" fmla="*/ 356635 w 2757152"/>
              <a:gd name="connsiteY27" fmla="*/ 359875 h 1573026"/>
              <a:gd name="connsiteX28" fmla="*/ 363779 w 2757152"/>
              <a:gd name="connsiteY28" fmla="*/ 333681 h 1573026"/>
              <a:gd name="connsiteX29" fmla="*/ 404260 w 2757152"/>
              <a:gd name="connsiteY29" fmla="*/ 336062 h 1573026"/>
              <a:gd name="connsiteX30" fmla="*/ 451885 w 2757152"/>
              <a:gd name="connsiteY30" fmla="*/ 312249 h 1573026"/>
              <a:gd name="connsiteX31" fmla="*/ 475698 w 2757152"/>
              <a:gd name="connsiteY31" fmla="*/ 257481 h 1573026"/>
              <a:gd name="connsiteX32" fmla="*/ 501893 w 2757152"/>
              <a:gd name="connsiteY32" fmla="*/ 250336 h 1573026"/>
              <a:gd name="connsiteX33" fmla="*/ 513798 w 2757152"/>
              <a:gd name="connsiteY33" fmla="*/ 267006 h 1573026"/>
              <a:gd name="connsiteX34" fmla="*/ 501891 w 2757152"/>
              <a:gd name="connsiteY34" fmla="*/ 312250 h 1573026"/>
              <a:gd name="connsiteX35" fmla="*/ 516179 w 2757152"/>
              <a:gd name="connsiteY35" fmla="*/ 359875 h 1573026"/>
              <a:gd name="connsiteX36" fmla="*/ 463791 w 2757152"/>
              <a:gd name="connsiteY36" fmla="*/ 424168 h 1573026"/>
              <a:gd name="connsiteX37" fmla="*/ 566185 w 2757152"/>
              <a:gd name="connsiteY37" fmla="*/ 517037 h 1573026"/>
              <a:gd name="connsiteX38" fmla="*/ 623337 w 2757152"/>
              <a:gd name="connsiteY38" fmla="*/ 495605 h 1573026"/>
              <a:gd name="connsiteX39" fmla="*/ 675723 w 2757152"/>
              <a:gd name="connsiteY39" fmla="*/ 481318 h 1573026"/>
              <a:gd name="connsiteX40" fmla="*/ 701916 w 2757152"/>
              <a:gd name="connsiteY40" fmla="*/ 483700 h 1573026"/>
              <a:gd name="connsiteX41" fmla="*/ 697154 w 2757152"/>
              <a:gd name="connsiteY41" fmla="*/ 476556 h 1573026"/>
              <a:gd name="connsiteX42" fmla="*/ 775735 w 2757152"/>
              <a:gd name="connsiteY42" fmla="*/ 524181 h 1573026"/>
              <a:gd name="connsiteX43" fmla="*/ 820979 w 2757152"/>
              <a:gd name="connsiteY43" fmla="*/ 547993 h 1573026"/>
              <a:gd name="connsiteX44" fmla="*/ 887656 w 2757152"/>
              <a:gd name="connsiteY44" fmla="*/ 562280 h 1573026"/>
              <a:gd name="connsiteX45" fmla="*/ 932898 w 2757152"/>
              <a:gd name="connsiteY45" fmla="*/ 478937 h 1573026"/>
              <a:gd name="connsiteX46" fmla="*/ 961473 w 2757152"/>
              <a:gd name="connsiteY46" fmla="*/ 455125 h 1573026"/>
              <a:gd name="connsiteX47" fmla="*/ 963857 w 2757152"/>
              <a:gd name="connsiteY47" fmla="*/ 426549 h 1573026"/>
              <a:gd name="connsiteX48" fmla="*/ 892416 w 2757152"/>
              <a:gd name="connsiteY48" fmla="*/ 412262 h 1573026"/>
              <a:gd name="connsiteX49" fmla="*/ 863843 w 2757152"/>
              <a:gd name="connsiteY49" fmla="*/ 417024 h 1573026"/>
              <a:gd name="connsiteX50" fmla="*/ 828123 w 2757152"/>
              <a:gd name="connsiteY50" fmla="*/ 383687 h 1573026"/>
              <a:gd name="connsiteX51" fmla="*/ 851937 w 2757152"/>
              <a:gd name="connsiteY51" fmla="*/ 357491 h 1573026"/>
              <a:gd name="connsiteX52" fmla="*/ 913848 w 2757152"/>
              <a:gd name="connsiteY52" fmla="*/ 343206 h 1573026"/>
              <a:gd name="connsiteX53" fmla="*/ 959091 w 2757152"/>
              <a:gd name="connsiteY53" fmla="*/ 357493 h 1573026"/>
              <a:gd name="connsiteX54" fmla="*/ 970998 w 2757152"/>
              <a:gd name="connsiteY54" fmla="*/ 376543 h 1573026"/>
              <a:gd name="connsiteX55" fmla="*/ 1090060 w 2757152"/>
              <a:gd name="connsiteY55" fmla="*/ 436075 h 1573026"/>
              <a:gd name="connsiteX56" fmla="*/ 1113873 w 2757152"/>
              <a:gd name="connsiteY56" fmla="*/ 500368 h 1573026"/>
              <a:gd name="connsiteX57" fmla="*/ 1135304 w 2757152"/>
              <a:gd name="connsiteY57" fmla="*/ 512275 h 1573026"/>
              <a:gd name="connsiteX58" fmla="*/ 1132923 w 2757152"/>
              <a:gd name="connsiteY58" fmla="*/ 421787 h 1573026"/>
              <a:gd name="connsiteX59" fmla="*/ 1154354 w 2757152"/>
              <a:gd name="connsiteY59" fmla="*/ 383687 h 1573026"/>
              <a:gd name="connsiteX60" fmla="*/ 1173404 w 2757152"/>
              <a:gd name="connsiteY60" fmla="*/ 386068 h 1573026"/>
              <a:gd name="connsiteX61" fmla="*/ 1173404 w 2757152"/>
              <a:gd name="connsiteY61" fmla="*/ 347968 h 1573026"/>
              <a:gd name="connsiteX62" fmla="*/ 1185312 w 2757152"/>
              <a:gd name="connsiteY62" fmla="*/ 340823 h 1573026"/>
              <a:gd name="connsiteX63" fmla="*/ 1242460 w 2757152"/>
              <a:gd name="connsiteY63" fmla="*/ 343206 h 1573026"/>
              <a:gd name="connsiteX64" fmla="*/ 1342473 w 2757152"/>
              <a:gd name="connsiteY64" fmla="*/ 317012 h 1573026"/>
              <a:gd name="connsiteX65" fmla="*/ 1413910 w 2757152"/>
              <a:gd name="connsiteY65" fmla="*/ 305106 h 1573026"/>
              <a:gd name="connsiteX66" fmla="*/ 1499302 w 2757152"/>
              <a:gd name="connsiteY66" fmla="*/ 250164 h 1573026"/>
              <a:gd name="connsiteX67" fmla="*/ 1571073 w 2757152"/>
              <a:gd name="connsiteY67" fmla="*/ 221762 h 1573026"/>
              <a:gd name="connsiteX68" fmla="*/ 1640131 w 2757152"/>
              <a:gd name="connsiteY68" fmla="*/ 188423 h 1573026"/>
              <a:gd name="connsiteX69" fmla="*/ 1711566 w 2757152"/>
              <a:gd name="connsiteY69" fmla="*/ 195568 h 1573026"/>
              <a:gd name="connsiteX70" fmla="*/ 1763954 w 2757152"/>
              <a:gd name="connsiteY70" fmla="*/ 174137 h 1573026"/>
              <a:gd name="connsiteX71" fmla="*/ 1794912 w 2757152"/>
              <a:gd name="connsiteY71" fmla="*/ 183660 h 1573026"/>
              <a:gd name="connsiteX72" fmla="*/ 1868729 w 2757152"/>
              <a:gd name="connsiteY72" fmla="*/ 233668 h 1573026"/>
              <a:gd name="connsiteX73" fmla="*/ 1806816 w 2757152"/>
              <a:gd name="connsiteY73" fmla="*/ 209856 h 1573026"/>
              <a:gd name="connsiteX74" fmla="*/ 1828248 w 2757152"/>
              <a:gd name="connsiteY74" fmla="*/ 281293 h 1573026"/>
              <a:gd name="connsiteX75" fmla="*/ 1866350 w 2757152"/>
              <a:gd name="connsiteY75" fmla="*/ 309866 h 1573026"/>
              <a:gd name="connsiteX76" fmla="*/ 1961598 w 2757152"/>
              <a:gd name="connsiteY76" fmla="*/ 314631 h 1573026"/>
              <a:gd name="connsiteX77" fmla="*/ 2028275 w 2757152"/>
              <a:gd name="connsiteY77" fmla="*/ 271766 h 1573026"/>
              <a:gd name="connsiteX78" fmla="*/ 2025891 w 2757152"/>
              <a:gd name="connsiteY78" fmla="*/ 293200 h 1573026"/>
              <a:gd name="connsiteX79" fmla="*/ 1990173 w 2757152"/>
              <a:gd name="connsiteY79" fmla="*/ 321775 h 1573026"/>
              <a:gd name="connsiteX80" fmla="*/ 1916354 w 2757152"/>
              <a:gd name="connsiteY80" fmla="*/ 338443 h 1573026"/>
              <a:gd name="connsiteX81" fmla="*/ 1923500 w 2757152"/>
              <a:gd name="connsiteY81" fmla="*/ 367017 h 1573026"/>
              <a:gd name="connsiteX82" fmla="*/ 2047325 w 2757152"/>
              <a:gd name="connsiteY82" fmla="*/ 331298 h 1573026"/>
              <a:gd name="connsiteX83" fmla="*/ 2099710 w 2757152"/>
              <a:gd name="connsiteY83" fmla="*/ 295581 h 1573026"/>
              <a:gd name="connsiteX84" fmla="*/ 2142574 w 2757152"/>
              <a:gd name="connsiteY84" fmla="*/ 271766 h 1573026"/>
              <a:gd name="connsiteX85" fmla="*/ 2066375 w 2757152"/>
              <a:gd name="connsiteY85" fmla="*/ 264623 h 1573026"/>
              <a:gd name="connsiteX86" fmla="*/ 2066375 w 2757152"/>
              <a:gd name="connsiteY86" fmla="*/ 202710 h 1573026"/>
              <a:gd name="connsiteX87" fmla="*/ 2116380 w 2757152"/>
              <a:gd name="connsiteY87" fmla="*/ 202710 h 1573026"/>
              <a:gd name="connsiteX88" fmla="*/ 2223536 w 2757152"/>
              <a:gd name="connsiteY88" fmla="*/ 97935 h 1573026"/>
              <a:gd name="connsiteX89" fmla="*/ 2273542 w 2757152"/>
              <a:gd name="connsiteY89" fmla="*/ 305 h 1573026"/>
              <a:gd name="connsiteX90" fmla="*/ 2237824 w 2757152"/>
              <a:gd name="connsiteY90" fmla="*/ 114604 h 1573026"/>
              <a:gd name="connsiteX91" fmla="*/ 2164006 w 2757152"/>
              <a:gd name="connsiteY91" fmla="*/ 193186 h 1573026"/>
              <a:gd name="connsiteX92" fmla="*/ 2228298 w 2757152"/>
              <a:gd name="connsiteY92" fmla="*/ 217000 h 1573026"/>
              <a:gd name="connsiteX93" fmla="*/ 2287829 w 2757152"/>
              <a:gd name="connsiteY93" fmla="*/ 212237 h 1573026"/>
              <a:gd name="connsiteX94" fmla="*/ 2333075 w 2757152"/>
              <a:gd name="connsiteY94" fmla="*/ 257480 h 1573026"/>
              <a:gd name="connsiteX95" fmla="*/ 2383079 w 2757152"/>
              <a:gd name="connsiteY95" fmla="*/ 243193 h 1573026"/>
              <a:gd name="connsiteX96" fmla="*/ 2425941 w 2757152"/>
              <a:gd name="connsiteY96" fmla="*/ 178900 h 1573026"/>
              <a:gd name="connsiteX97" fmla="*/ 2468804 w 2757152"/>
              <a:gd name="connsiteY97" fmla="*/ 169375 h 1573026"/>
              <a:gd name="connsiteX98" fmla="*/ 2573579 w 2757152"/>
              <a:gd name="connsiteY98" fmla="*/ 152706 h 1573026"/>
              <a:gd name="connsiteX99" fmla="*/ 2590248 w 2757152"/>
              <a:gd name="connsiteY99" fmla="*/ 147943 h 1573026"/>
              <a:gd name="connsiteX100" fmla="*/ 2678354 w 2757152"/>
              <a:gd name="connsiteY100" fmla="*/ 166993 h 1573026"/>
              <a:gd name="connsiteX101" fmla="*/ 2709310 w 2757152"/>
              <a:gd name="connsiteY101" fmla="*/ 188425 h 1573026"/>
              <a:gd name="connsiteX102" fmla="*/ 2735505 w 2757152"/>
              <a:gd name="connsiteY102" fmla="*/ 205092 h 1573026"/>
              <a:gd name="connsiteX103" fmla="*/ 2756935 w 2757152"/>
              <a:gd name="connsiteY103" fmla="*/ 221762 h 1573026"/>
              <a:gd name="connsiteX104" fmla="*/ 2737885 w 2757152"/>
              <a:gd name="connsiteY104" fmla="*/ 264625 h 1573026"/>
              <a:gd name="connsiteX105" fmla="*/ 2735504 w 2757152"/>
              <a:gd name="connsiteY105" fmla="*/ 319393 h 1573026"/>
              <a:gd name="connsiteX106" fmla="*/ 2721216 w 2757152"/>
              <a:gd name="connsiteY106" fmla="*/ 376543 h 1573026"/>
              <a:gd name="connsiteX107" fmla="*/ 2723598 w 2757152"/>
              <a:gd name="connsiteY107" fmla="*/ 386068 h 1573026"/>
              <a:gd name="connsiteX108" fmla="*/ 2754554 w 2757152"/>
              <a:gd name="connsiteY108" fmla="*/ 393212 h 1573026"/>
              <a:gd name="connsiteX109" fmla="*/ 2742648 w 2757152"/>
              <a:gd name="connsiteY109" fmla="*/ 424168 h 1573026"/>
              <a:gd name="connsiteX110" fmla="*/ 2709310 w 2757152"/>
              <a:gd name="connsiteY110" fmla="*/ 445600 h 1573026"/>
              <a:gd name="connsiteX111" fmla="*/ 2695023 w 2757152"/>
              <a:gd name="connsiteY111" fmla="*/ 476556 h 1573026"/>
              <a:gd name="connsiteX112" fmla="*/ 2698276 w 2757152"/>
              <a:gd name="connsiteY112" fmla="*/ 559163 h 1573026"/>
              <a:gd name="connsiteX113" fmla="*/ 2685497 w 2757152"/>
              <a:gd name="connsiteY113" fmla="*/ 590856 h 1573026"/>
              <a:gd name="connsiteX114" fmla="*/ 2683116 w 2757152"/>
              <a:gd name="connsiteY114" fmla="*/ 655150 h 1573026"/>
              <a:gd name="connsiteX115" fmla="*/ 2704548 w 2757152"/>
              <a:gd name="connsiteY115" fmla="*/ 690868 h 1573026"/>
              <a:gd name="connsiteX116" fmla="*/ 2699785 w 2757152"/>
              <a:gd name="connsiteY116" fmla="*/ 743256 h 1573026"/>
              <a:gd name="connsiteX117" fmla="*/ 2702166 w 2757152"/>
              <a:gd name="connsiteY117" fmla="*/ 790881 h 1573026"/>
              <a:gd name="connsiteX118" fmla="*/ 2690260 w 2757152"/>
              <a:gd name="connsiteY118" fmla="*/ 805168 h 1573026"/>
              <a:gd name="connsiteX119" fmla="*/ 2661685 w 2757152"/>
              <a:gd name="connsiteY119" fmla="*/ 890893 h 1573026"/>
              <a:gd name="connsiteX120" fmla="*/ 2630731 w 2757152"/>
              <a:gd name="connsiteY120" fmla="*/ 967092 h 1573026"/>
              <a:gd name="connsiteX121" fmla="*/ 2595010 w 2757152"/>
              <a:gd name="connsiteY121" fmla="*/ 945662 h 1573026"/>
              <a:gd name="connsiteX122" fmla="*/ 2535479 w 2757152"/>
              <a:gd name="connsiteY122" fmla="*/ 917087 h 1573026"/>
              <a:gd name="connsiteX123" fmla="*/ 2506904 w 2757152"/>
              <a:gd name="connsiteY123" fmla="*/ 883750 h 1573026"/>
              <a:gd name="connsiteX124" fmla="*/ 2473568 w 2757152"/>
              <a:gd name="connsiteY124" fmla="*/ 869462 h 1573026"/>
              <a:gd name="connsiteX125" fmla="*/ 2440229 w 2757152"/>
              <a:gd name="connsiteY125" fmla="*/ 871843 h 1573026"/>
              <a:gd name="connsiteX126" fmla="*/ 2390223 w 2757152"/>
              <a:gd name="connsiteY126" fmla="*/ 895656 h 1573026"/>
              <a:gd name="connsiteX127" fmla="*/ 2366410 w 2757152"/>
              <a:gd name="connsiteY127" fmla="*/ 909943 h 1573026"/>
              <a:gd name="connsiteX128" fmla="*/ 2297356 w 2757152"/>
              <a:gd name="connsiteY128" fmla="*/ 926612 h 1573026"/>
              <a:gd name="connsiteX129" fmla="*/ 2275923 w 2757152"/>
              <a:gd name="connsiteY129" fmla="*/ 957568 h 1573026"/>
              <a:gd name="connsiteX130" fmla="*/ 2273541 w 2757152"/>
              <a:gd name="connsiteY130" fmla="*/ 1036150 h 1573026"/>
              <a:gd name="connsiteX131" fmla="*/ 2275925 w 2757152"/>
              <a:gd name="connsiteY131" fmla="*/ 1062342 h 1573026"/>
              <a:gd name="connsiteX132" fmla="*/ 2175910 w 2757152"/>
              <a:gd name="connsiteY132" fmla="*/ 1112350 h 1573026"/>
              <a:gd name="connsiteX133" fmla="*/ 2133048 w 2757152"/>
              <a:gd name="connsiteY133" fmla="*/ 1112350 h 1573026"/>
              <a:gd name="connsiteX134" fmla="*/ 2042562 w 2757152"/>
              <a:gd name="connsiteY134" fmla="*/ 1148067 h 1573026"/>
              <a:gd name="connsiteX135" fmla="*/ 2021129 w 2757152"/>
              <a:gd name="connsiteY135" fmla="*/ 1188550 h 1573026"/>
              <a:gd name="connsiteX136" fmla="*/ 2021131 w 2757152"/>
              <a:gd name="connsiteY136" fmla="*/ 1238556 h 1573026"/>
              <a:gd name="connsiteX137" fmla="*/ 1971123 w 2757152"/>
              <a:gd name="connsiteY137" fmla="*/ 1279037 h 1573026"/>
              <a:gd name="connsiteX138" fmla="*/ 1954456 w 2757152"/>
              <a:gd name="connsiteY138" fmla="*/ 1309993 h 1573026"/>
              <a:gd name="connsiteX139" fmla="*/ 1956835 w 2757152"/>
              <a:gd name="connsiteY139" fmla="*/ 1331425 h 1573026"/>
              <a:gd name="connsiteX140" fmla="*/ 1990173 w 2757152"/>
              <a:gd name="connsiteY140" fmla="*/ 1326662 h 1573026"/>
              <a:gd name="connsiteX141" fmla="*/ 2013987 w 2757152"/>
              <a:gd name="connsiteY141" fmla="*/ 1350474 h 1573026"/>
              <a:gd name="connsiteX142" fmla="*/ 2002079 w 2757152"/>
              <a:gd name="connsiteY142" fmla="*/ 1383812 h 1573026"/>
              <a:gd name="connsiteX143" fmla="*/ 1999698 w 2757152"/>
              <a:gd name="connsiteY143" fmla="*/ 1421912 h 1573026"/>
              <a:gd name="connsiteX144" fmla="*/ 1921118 w 2757152"/>
              <a:gd name="connsiteY144" fmla="*/ 1450487 h 1573026"/>
              <a:gd name="connsiteX145" fmla="*/ 1911593 w 2757152"/>
              <a:gd name="connsiteY145" fmla="*/ 1538594 h 1573026"/>
              <a:gd name="connsiteX146" fmla="*/ 1844916 w 2757152"/>
              <a:gd name="connsiteY146" fmla="*/ 1560025 h 1573026"/>
              <a:gd name="connsiteX147" fmla="*/ 1808865 w 2757152"/>
              <a:gd name="connsiteY147" fmla="*/ 1573012 h 1573026"/>
              <a:gd name="connsiteX148" fmla="*/ 1728235 w 2757152"/>
              <a:gd name="connsiteY148" fmla="*/ 1557643 h 1573026"/>
              <a:gd name="connsiteX149" fmla="*/ 1702041 w 2757152"/>
              <a:gd name="connsiteY149" fmla="*/ 1571931 h 1573026"/>
              <a:gd name="connsiteX150" fmla="*/ 1647275 w 2757152"/>
              <a:gd name="connsiteY150" fmla="*/ 1543356 h 1573026"/>
              <a:gd name="connsiteX151" fmla="*/ 1606791 w 2757152"/>
              <a:gd name="connsiteY151" fmla="*/ 1507637 h 1573026"/>
              <a:gd name="connsiteX152" fmla="*/ 1563931 w 2757152"/>
              <a:gd name="connsiteY152" fmla="*/ 1479061 h 1573026"/>
              <a:gd name="connsiteX153" fmla="*/ 1592504 w 2757152"/>
              <a:gd name="connsiteY153" fmla="*/ 1455250 h 1573026"/>
              <a:gd name="connsiteX154" fmla="*/ 1580598 w 2757152"/>
              <a:gd name="connsiteY154" fmla="*/ 1438581 h 1573026"/>
              <a:gd name="connsiteX155" fmla="*/ 1518685 w 2757152"/>
              <a:gd name="connsiteY155" fmla="*/ 1426675 h 1573026"/>
              <a:gd name="connsiteX156" fmla="*/ 1499635 w 2757152"/>
              <a:gd name="connsiteY156" fmla="*/ 1402862 h 1573026"/>
              <a:gd name="connsiteX157" fmla="*/ 1461537 w 2757152"/>
              <a:gd name="connsiteY157" fmla="*/ 1379050 h 1573026"/>
              <a:gd name="connsiteX158" fmla="*/ 1456773 w 2757152"/>
              <a:gd name="connsiteY158" fmla="*/ 1390956 h 1573026"/>
              <a:gd name="connsiteX159" fmla="*/ 1471062 w 2757152"/>
              <a:gd name="connsiteY159" fmla="*/ 1429056 h 1573026"/>
              <a:gd name="connsiteX160" fmla="*/ 1440104 w 2757152"/>
              <a:gd name="connsiteY160" fmla="*/ 1443343 h 1573026"/>
              <a:gd name="connsiteX161" fmla="*/ 1413912 w 2757152"/>
              <a:gd name="connsiteY161" fmla="*/ 1457630 h 1573026"/>
              <a:gd name="connsiteX162" fmla="*/ 1397241 w 2757152"/>
              <a:gd name="connsiteY162" fmla="*/ 1450487 h 1573026"/>
              <a:gd name="connsiteX163" fmla="*/ 1351998 w 2757152"/>
              <a:gd name="connsiteY163" fmla="*/ 1388575 h 1573026"/>
              <a:gd name="connsiteX164" fmla="*/ 1306756 w 2757152"/>
              <a:gd name="connsiteY164" fmla="*/ 1355237 h 1573026"/>
              <a:gd name="connsiteX165" fmla="*/ 1328187 w 2757152"/>
              <a:gd name="connsiteY165" fmla="*/ 1338568 h 1573026"/>
              <a:gd name="connsiteX166" fmla="*/ 1349618 w 2757152"/>
              <a:gd name="connsiteY166" fmla="*/ 1298087 h 1573026"/>
              <a:gd name="connsiteX167" fmla="*/ 1335329 w 2757152"/>
              <a:gd name="connsiteY167" fmla="*/ 1286181 h 1573026"/>
              <a:gd name="connsiteX168" fmla="*/ 1297231 w 2757152"/>
              <a:gd name="connsiteY168" fmla="*/ 1288562 h 1573026"/>
              <a:gd name="connsiteX169" fmla="*/ 1221031 w 2757152"/>
              <a:gd name="connsiteY169" fmla="*/ 1245700 h 1573026"/>
              <a:gd name="connsiteX170" fmla="*/ 1178166 w 2757152"/>
              <a:gd name="connsiteY170" fmla="*/ 1226650 h 1573026"/>
              <a:gd name="connsiteX171" fmla="*/ 1168643 w 2757152"/>
              <a:gd name="connsiteY171" fmla="*/ 1226650 h 1573026"/>
              <a:gd name="connsiteX172" fmla="*/ 1156737 w 2757152"/>
              <a:gd name="connsiteY172" fmla="*/ 1162356 h 1573026"/>
              <a:gd name="connsiteX173" fmla="*/ 1168643 w 2757152"/>
              <a:gd name="connsiteY173" fmla="*/ 1098062 h 1573026"/>
              <a:gd name="connsiteX174" fmla="*/ 1137687 w 2757152"/>
              <a:gd name="connsiteY174" fmla="*/ 1064725 h 1573026"/>
              <a:gd name="connsiteX175" fmla="*/ 1085300 w 2757152"/>
              <a:gd name="connsiteY175" fmla="*/ 1040912 h 1573026"/>
              <a:gd name="connsiteX176" fmla="*/ 1111493 w 2757152"/>
              <a:gd name="connsiteY176" fmla="*/ 1017100 h 1573026"/>
              <a:gd name="connsiteX177" fmla="*/ 1156737 w 2757152"/>
              <a:gd name="connsiteY177" fmla="*/ 1021862 h 1573026"/>
              <a:gd name="connsiteX178" fmla="*/ 1151975 w 2757152"/>
              <a:gd name="connsiteY178" fmla="*/ 974237 h 1573026"/>
              <a:gd name="connsiteX179" fmla="*/ 1123400 w 2757152"/>
              <a:gd name="connsiteY179" fmla="*/ 969475 h 1573026"/>
              <a:gd name="connsiteX180" fmla="*/ 1128162 w 2757152"/>
              <a:gd name="connsiteY180" fmla="*/ 921850 h 1573026"/>
              <a:gd name="connsiteX181" fmla="*/ 1097206 w 2757152"/>
              <a:gd name="connsiteY181" fmla="*/ 907562 h 1573026"/>
              <a:gd name="connsiteX182" fmla="*/ 1099587 w 2757152"/>
              <a:gd name="connsiteY182" fmla="*/ 871843 h 1573026"/>
              <a:gd name="connsiteX183" fmla="*/ 1051962 w 2757152"/>
              <a:gd name="connsiteY183" fmla="*/ 857556 h 1573026"/>
              <a:gd name="connsiteX184" fmla="*/ 1032912 w 2757152"/>
              <a:gd name="connsiteY184" fmla="*/ 878987 h 1573026"/>
              <a:gd name="connsiteX185" fmla="*/ 1004335 w 2757152"/>
              <a:gd name="connsiteY185" fmla="*/ 881368 h 1573026"/>
              <a:gd name="connsiteX186" fmla="*/ 954331 w 2757152"/>
              <a:gd name="connsiteY186" fmla="*/ 886131 h 1573026"/>
              <a:gd name="connsiteX187" fmla="*/ 923375 w 2757152"/>
              <a:gd name="connsiteY187" fmla="*/ 907562 h 1573026"/>
              <a:gd name="connsiteX188" fmla="*/ 923375 w 2757152"/>
              <a:gd name="connsiteY188" fmla="*/ 876606 h 1573026"/>
              <a:gd name="connsiteX189" fmla="*/ 882893 w 2757152"/>
              <a:gd name="connsiteY189" fmla="*/ 871843 h 1573026"/>
              <a:gd name="connsiteX190" fmla="*/ 890035 w 2757152"/>
              <a:gd name="connsiteY190" fmla="*/ 893275 h 1573026"/>
              <a:gd name="connsiteX191" fmla="*/ 885275 w 2757152"/>
              <a:gd name="connsiteY191" fmla="*/ 912325 h 1573026"/>
              <a:gd name="connsiteX192" fmla="*/ 799550 w 2757152"/>
              <a:gd name="connsiteY192" fmla="*/ 859936 h 1573026"/>
              <a:gd name="connsiteX193" fmla="*/ 778118 w 2757152"/>
              <a:gd name="connsiteY193" fmla="*/ 826600 h 1573026"/>
              <a:gd name="connsiteX194" fmla="*/ 790025 w 2757152"/>
              <a:gd name="connsiteY194" fmla="*/ 786117 h 1573026"/>
              <a:gd name="connsiteX195" fmla="*/ 759068 w 2757152"/>
              <a:gd name="connsiteY195" fmla="*/ 781356 h 1573026"/>
              <a:gd name="connsiteX196" fmla="*/ 711443 w 2757152"/>
              <a:gd name="connsiteY196" fmla="*/ 795643 h 1573026"/>
              <a:gd name="connsiteX197" fmla="*/ 701918 w 2757152"/>
              <a:gd name="connsiteY197" fmla="*/ 809931 h 1573026"/>
              <a:gd name="connsiteX198" fmla="*/ 678106 w 2757152"/>
              <a:gd name="connsiteY198" fmla="*/ 826600 h 1573026"/>
              <a:gd name="connsiteX199" fmla="*/ 670962 w 2757152"/>
              <a:gd name="connsiteY199" fmla="*/ 843268 h 1573026"/>
              <a:gd name="connsiteX200" fmla="*/ 630481 w 2757152"/>
              <a:gd name="connsiteY200" fmla="*/ 876606 h 1573026"/>
              <a:gd name="connsiteX201" fmla="*/ 632860 w 2757152"/>
              <a:gd name="connsiteY201" fmla="*/ 898037 h 1573026"/>
              <a:gd name="connsiteX202" fmla="*/ 647150 w 2757152"/>
              <a:gd name="connsiteY202" fmla="*/ 917087 h 1573026"/>
              <a:gd name="connsiteX203" fmla="*/ 570950 w 2757152"/>
              <a:gd name="connsiteY203" fmla="*/ 902800 h 1573026"/>
              <a:gd name="connsiteX204" fmla="*/ 537612 w 2757152"/>
              <a:gd name="connsiteY204" fmla="*/ 907562 h 1573026"/>
              <a:gd name="connsiteX205" fmla="*/ 585235 w 2757152"/>
              <a:gd name="connsiteY205" fmla="*/ 938518 h 1573026"/>
              <a:gd name="connsiteX206" fmla="*/ 609050 w 2757152"/>
              <a:gd name="connsiteY206" fmla="*/ 950425 h 1573026"/>
              <a:gd name="connsiteX207" fmla="*/ 635243 w 2757152"/>
              <a:gd name="connsiteY207" fmla="*/ 1002812 h 1573026"/>
              <a:gd name="connsiteX208" fmla="*/ 568566 w 2757152"/>
              <a:gd name="connsiteY208" fmla="*/ 1019481 h 1573026"/>
              <a:gd name="connsiteX209" fmla="*/ 547137 w 2757152"/>
              <a:gd name="connsiteY209" fmla="*/ 1031387 h 1573026"/>
              <a:gd name="connsiteX210" fmla="*/ 523323 w 2757152"/>
              <a:gd name="connsiteY210" fmla="*/ 1002812 h 1573026"/>
              <a:gd name="connsiteX211" fmla="*/ 499510 w 2757152"/>
              <a:gd name="connsiteY211" fmla="*/ 971856 h 1573026"/>
              <a:gd name="connsiteX212" fmla="*/ 501891 w 2757152"/>
              <a:gd name="connsiteY212" fmla="*/ 933756 h 1573026"/>
              <a:gd name="connsiteX213" fmla="*/ 499510 w 2757152"/>
              <a:gd name="connsiteY213" fmla="*/ 914706 h 1573026"/>
              <a:gd name="connsiteX214" fmla="*/ 518560 w 2757152"/>
              <a:gd name="connsiteY214" fmla="*/ 881368 h 1573026"/>
              <a:gd name="connsiteX215" fmla="*/ 478080 w 2757152"/>
              <a:gd name="connsiteY215" fmla="*/ 890893 h 1573026"/>
              <a:gd name="connsiteX216" fmla="*/ 449504 w 2757152"/>
              <a:gd name="connsiteY216" fmla="*/ 952806 h 1573026"/>
              <a:gd name="connsiteX217" fmla="*/ 442360 w 2757152"/>
              <a:gd name="connsiteY217" fmla="*/ 976618 h 1573026"/>
              <a:gd name="connsiteX218" fmla="*/ 411404 w 2757152"/>
              <a:gd name="connsiteY218" fmla="*/ 993287 h 1573026"/>
              <a:gd name="connsiteX219" fmla="*/ 363779 w 2757152"/>
              <a:gd name="connsiteY219" fmla="*/ 990906 h 1573026"/>
              <a:gd name="connsiteX220" fmla="*/ 356635 w 2757152"/>
              <a:gd name="connsiteY220" fmla="*/ 1007575 h 1573026"/>
              <a:gd name="connsiteX221" fmla="*/ 356635 w 2757152"/>
              <a:gd name="connsiteY221" fmla="*/ 1055200 h 1573026"/>
              <a:gd name="connsiteX222" fmla="*/ 297104 w 2757152"/>
              <a:gd name="connsiteY222" fmla="*/ 1059962 h 1573026"/>
              <a:gd name="connsiteX223" fmla="*/ 235191 w 2757152"/>
              <a:gd name="connsiteY223" fmla="*/ 1093300 h 1573026"/>
              <a:gd name="connsiteX224" fmla="*/ 237573 w 2757152"/>
              <a:gd name="connsiteY224" fmla="*/ 1121875 h 1573026"/>
              <a:gd name="connsiteX225" fmla="*/ 185186 w 2757152"/>
              <a:gd name="connsiteY225" fmla="*/ 1109968 h 1573026"/>
              <a:gd name="connsiteX226" fmla="*/ 151848 w 2757152"/>
              <a:gd name="connsiteY226" fmla="*/ 1117112 h 1573026"/>
              <a:gd name="connsiteX227" fmla="*/ 106604 w 2757152"/>
              <a:gd name="connsiteY227" fmla="*/ 1098062 h 1573026"/>
              <a:gd name="connsiteX228" fmla="*/ 89936 w 2757152"/>
              <a:gd name="connsiteY228" fmla="*/ 1098062 h 1573026"/>
              <a:gd name="connsiteX229" fmla="*/ 6592 w 2757152"/>
              <a:gd name="connsiteY229" fmla="*/ 1121875 h 1573026"/>
              <a:gd name="connsiteX230" fmla="*/ 8974 w 2757152"/>
              <a:gd name="connsiteY230" fmla="*/ 1074250 h 1573026"/>
              <a:gd name="connsiteX231" fmla="*/ 9816 w 2757152"/>
              <a:gd name="connsiteY231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94698 w 2757152"/>
              <a:gd name="connsiteY20" fmla="*/ 400355 h 1573026"/>
              <a:gd name="connsiteX21" fmla="*/ 113748 w 2757152"/>
              <a:gd name="connsiteY21" fmla="*/ 307487 h 1573026"/>
              <a:gd name="connsiteX22" fmla="*/ 120891 w 2757152"/>
              <a:gd name="connsiteY22" fmla="*/ 255100 h 1573026"/>
              <a:gd name="connsiteX23" fmla="*/ 144706 w 2757152"/>
              <a:gd name="connsiteY23" fmla="*/ 224142 h 1573026"/>
              <a:gd name="connsiteX24" fmla="*/ 232810 w 2757152"/>
              <a:gd name="connsiteY24" fmla="*/ 247956 h 1573026"/>
              <a:gd name="connsiteX25" fmla="*/ 280435 w 2757152"/>
              <a:gd name="connsiteY25" fmla="*/ 293200 h 1573026"/>
              <a:gd name="connsiteX26" fmla="*/ 292341 w 2757152"/>
              <a:gd name="connsiteY26" fmla="*/ 321775 h 1573026"/>
              <a:gd name="connsiteX27" fmla="*/ 328062 w 2757152"/>
              <a:gd name="connsiteY27" fmla="*/ 364636 h 1573026"/>
              <a:gd name="connsiteX28" fmla="*/ 356635 w 2757152"/>
              <a:gd name="connsiteY28" fmla="*/ 359875 h 1573026"/>
              <a:gd name="connsiteX29" fmla="*/ 363779 w 2757152"/>
              <a:gd name="connsiteY29" fmla="*/ 333681 h 1573026"/>
              <a:gd name="connsiteX30" fmla="*/ 404260 w 2757152"/>
              <a:gd name="connsiteY30" fmla="*/ 336062 h 1573026"/>
              <a:gd name="connsiteX31" fmla="*/ 451885 w 2757152"/>
              <a:gd name="connsiteY31" fmla="*/ 312249 h 1573026"/>
              <a:gd name="connsiteX32" fmla="*/ 475698 w 2757152"/>
              <a:gd name="connsiteY32" fmla="*/ 257481 h 1573026"/>
              <a:gd name="connsiteX33" fmla="*/ 501893 w 2757152"/>
              <a:gd name="connsiteY33" fmla="*/ 250336 h 1573026"/>
              <a:gd name="connsiteX34" fmla="*/ 513798 w 2757152"/>
              <a:gd name="connsiteY34" fmla="*/ 267006 h 1573026"/>
              <a:gd name="connsiteX35" fmla="*/ 501891 w 2757152"/>
              <a:gd name="connsiteY35" fmla="*/ 312250 h 1573026"/>
              <a:gd name="connsiteX36" fmla="*/ 516179 w 2757152"/>
              <a:gd name="connsiteY36" fmla="*/ 359875 h 1573026"/>
              <a:gd name="connsiteX37" fmla="*/ 463791 w 2757152"/>
              <a:gd name="connsiteY37" fmla="*/ 424168 h 1573026"/>
              <a:gd name="connsiteX38" fmla="*/ 566185 w 2757152"/>
              <a:gd name="connsiteY38" fmla="*/ 517037 h 1573026"/>
              <a:gd name="connsiteX39" fmla="*/ 623337 w 2757152"/>
              <a:gd name="connsiteY39" fmla="*/ 495605 h 1573026"/>
              <a:gd name="connsiteX40" fmla="*/ 675723 w 2757152"/>
              <a:gd name="connsiteY40" fmla="*/ 481318 h 1573026"/>
              <a:gd name="connsiteX41" fmla="*/ 701916 w 2757152"/>
              <a:gd name="connsiteY41" fmla="*/ 483700 h 1573026"/>
              <a:gd name="connsiteX42" fmla="*/ 697154 w 2757152"/>
              <a:gd name="connsiteY42" fmla="*/ 476556 h 1573026"/>
              <a:gd name="connsiteX43" fmla="*/ 775735 w 2757152"/>
              <a:gd name="connsiteY43" fmla="*/ 524181 h 1573026"/>
              <a:gd name="connsiteX44" fmla="*/ 820979 w 2757152"/>
              <a:gd name="connsiteY44" fmla="*/ 547993 h 1573026"/>
              <a:gd name="connsiteX45" fmla="*/ 887656 w 2757152"/>
              <a:gd name="connsiteY45" fmla="*/ 562280 h 1573026"/>
              <a:gd name="connsiteX46" fmla="*/ 932898 w 2757152"/>
              <a:gd name="connsiteY46" fmla="*/ 478937 h 1573026"/>
              <a:gd name="connsiteX47" fmla="*/ 961473 w 2757152"/>
              <a:gd name="connsiteY47" fmla="*/ 455125 h 1573026"/>
              <a:gd name="connsiteX48" fmla="*/ 963857 w 2757152"/>
              <a:gd name="connsiteY48" fmla="*/ 426549 h 1573026"/>
              <a:gd name="connsiteX49" fmla="*/ 892416 w 2757152"/>
              <a:gd name="connsiteY49" fmla="*/ 412262 h 1573026"/>
              <a:gd name="connsiteX50" fmla="*/ 863843 w 2757152"/>
              <a:gd name="connsiteY50" fmla="*/ 417024 h 1573026"/>
              <a:gd name="connsiteX51" fmla="*/ 828123 w 2757152"/>
              <a:gd name="connsiteY51" fmla="*/ 383687 h 1573026"/>
              <a:gd name="connsiteX52" fmla="*/ 851937 w 2757152"/>
              <a:gd name="connsiteY52" fmla="*/ 357491 h 1573026"/>
              <a:gd name="connsiteX53" fmla="*/ 913848 w 2757152"/>
              <a:gd name="connsiteY53" fmla="*/ 343206 h 1573026"/>
              <a:gd name="connsiteX54" fmla="*/ 959091 w 2757152"/>
              <a:gd name="connsiteY54" fmla="*/ 357493 h 1573026"/>
              <a:gd name="connsiteX55" fmla="*/ 970998 w 2757152"/>
              <a:gd name="connsiteY55" fmla="*/ 376543 h 1573026"/>
              <a:gd name="connsiteX56" fmla="*/ 1090060 w 2757152"/>
              <a:gd name="connsiteY56" fmla="*/ 436075 h 1573026"/>
              <a:gd name="connsiteX57" fmla="*/ 1113873 w 2757152"/>
              <a:gd name="connsiteY57" fmla="*/ 500368 h 1573026"/>
              <a:gd name="connsiteX58" fmla="*/ 1135304 w 2757152"/>
              <a:gd name="connsiteY58" fmla="*/ 512275 h 1573026"/>
              <a:gd name="connsiteX59" fmla="*/ 1132923 w 2757152"/>
              <a:gd name="connsiteY59" fmla="*/ 421787 h 1573026"/>
              <a:gd name="connsiteX60" fmla="*/ 1154354 w 2757152"/>
              <a:gd name="connsiteY60" fmla="*/ 383687 h 1573026"/>
              <a:gd name="connsiteX61" fmla="*/ 1173404 w 2757152"/>
              <a:gd name="connsiteY61" fmla="*/ 386068 h 1573026"/>
              <a:gd name="connsiteX62" fmla="*/ 1173404 w 2757152"/>
              <a:gd name="connsiteY62" fmla="*/ 347968 h 1573026"/>
              <a:gd name="connsiteX63" fmla="*/ 1185312 w 2757152"/>
              <a:gd name="connsiteY63" fmla="*/ 340823 h 1573026"/>
              <a:gd name="connsiteX64" fmla="*/ 1242460 w 2757152"/>
              <a:gd name="connsiteY64" fmla="*/ 343206 h 1573026"/>
              <a:gd name="connsiteX65" fmla="*/ 1342473 w 2757152"/>
              <a:gd name="connsiteY65" fmla="*/ 317012 h 1573026"/>
              <a:gd name="connsiteX66" fmla="*/ 1413910 w 2757152"/>
              <a:gd name="connsiteY66" fmla="*/ 305106 h 1573026"/>
              <a:gd name="connsiteX67" fmla="*/ 1499302 w 2757152"/>
              <a:gd name="connsiteY67" fmla="*/ 250164 h 1573026"/>
              <a:gd name="connsiteX68" fmla="*/ 1571073 w 2757152"/>
              <a:gd name="connsiteY68" fmla="*/ 221762 h 1573026"/>
              <a:gd name="connsiteX69" fmla="*/ 1640131 w 2757152"/>
              <a:gd name="connsiteY69" fmla="*/ 188423 h 1573026"/>
              <a:gd name="connsiteX70" fmla="*/ 1711566 w 2757152"/>
              <a:gd name="connsiteY70" fmla="*/ 195568 h 1573026"/>
              <a:gd name="connsiteX71" fmla="*/ 1763954 w 2757152"/>
              <a:gd name="connsiteY71" fmla="*/ 174137 h 1573026"/>
              <a:gd name="connsiteX72" fmla="*/ 1794912 w 2757152"/>
              <a:gd name="connsiteY72" fmla="*/ 183660 h 1573026"/>
              <a:gd name="connsiteX73" fmla="*/ 1868729 w 2757152"/>
              <a:gd name="connsiteY73" fmla="*/ 233668 h 1573026"/>
              <a:gd name="connsiteX74" fmla="*/ 1806816 w 2757152"/>
              <a:gd name="connsiteY74" fmla="*/ 209856 h 1573026"/>
              <a:gd name="connsiteX75" fmla="*/ 1828248 w 2757152"/>
              <a:gd name="connsiteY75" fmla="*/ 281293 h 1573026"/>
              <a:gd name="connsiteX76" fmla="*/ 1866350 w 2757152"/>
              <a:gd name="connsiteY76" fmla="*/ 309866 h 1573026"/>
              <a:gd name="connsiteX77" fmla="*/ 1961598 w 2757152"/>
              <a:gd name="connsiteY77" fmla="*/ 314631 h 1573026"/>
              <a:gd name="connsiteX78" fmla="*/ 2028275 w 2757152"/>
              <a:gd name="connsiteY78" fmla="*/ 271766 h 1573026"/>
              <a:gd name="connsiteX79" fmla="*/ 2025891 w 2757152"/>
              <a:gd name="connsiteY79" fmla="*/ 293200 h 1573026"/>
              <a:gd name="connsiteX80" fmla="*/ 1990173 w 2757152"/>
              <a:gd name="connsiteY80" fmla="*/ 321775 h 1573026"/>
              <a:gd name="connsiteX81" fmla="*/ 1916354 w 2757152"/>
              <a:gd name="connsiteY81" fmla="*/ 338443 h 1573026"/>
              <a:gd name="connsiteX82" fmla="*/ 1923500 w 2757152"/>
              <a:gd name="connsiteY82" fmla="*/ 367017 h 1573026"/>
              <a:gd name="connsiteX83" fmla="*/ 2047325 w 2757152"/>
              <a:gd name="connsiteY83" fmla="*/ 331298 h 1573026"/>
              <a:gd name="connsiteX84" fmla="*/ 2099710 w 2757152"/>
              <a:gd name="connsiteY84" fmla="*/ 295581 h 1573026"/>
              <a:gd name="connsiteX85" fmla="*/ 2142574 w 2757152"/>
              <a:gd name="connsiteY85" fmla="*/ 271766 h 1573026"/>
              <a:gd name="connsiteX86" fmla="*/ 2066375 w 2757152"/>
              <a:gd name="connsiteY86" fmla="*/ 264623 h 1573026"/>
              <a:gd name="connsiteX87" fmla="*/ 2066375 w 2757152"/>
              <a:gd name="connsiteY87" fmla="*/ 202710 h 1573026"/>
              <a:gd name="connsiteX88" fmla="*/ 2116380 w 2757152"/>
              <a:gd name="connsiteY88" fmla="*/ 202710 h 1573026"/>
              <a:gd name="connsiteX89" fmla="*/ 2223536 w 2757152"/>
              <a:gd name="connsiteY89" fmla="*/ 97935 h 1573026"/>
              <a:gd name="connsiteX90" fmla="*/ 2273542 w 2757152"/>
              <a:gd name="connsiteY90" fmla="*/ 305 h 1573026"/>
              <a:gd name="connsiteX91" fmla="*/ 2237824 w 2757152"/>
              <a:gd name="connsiteY91" fmla="*/ 114604 h 1573026"/>
              <a:gd name="connsiteX92" fmla="*/ 2164006 w 2757152"/>
              <a:gd name="connsiteY92" fmla="*/ 193186 h 1573026"/>
              <a:gd name="connsiteX93" fmla="*/ 2228298 w 2757152"/>
              <a:gd name="connsiteY93" fmla="*/ 217000 h 1573026"/>
              <a:gd name="connsiteX94" fmla="*/ 2287829 w 2757152"/>
              <a:gd name="connsiteY94" fmla="*/ 212237 h 1573026"/>
              <a:gd name="connsiteX95" fmla="*/ 2333075 w 2757152"/>
              <a:gd name="connsiteY95" fmla="*/ 257480 h 1573026"/>
              <a:gd name="connsiteX96" fmla="*/ 2383079 w 2757152"/>
              <a:gd name="connsiteY96" fmla="*/ 243193 h 1573026"/>
              <a:gd name="connsiteX97" fmla="*/ 2425941 w 2757152"/>
              <a:gd name="connsiteY97" fmla="*/ 178900 h 1573026"/>
              <a:gd name="connsiteX98" fmla="*/ 2468804 w 2757152"/>
              <a:gd name="connsiteY98" fmla="*/ 169375 h 1573026"/>
              <a:gd name="connsiteX99" fmla="*/ 2573579 w 2757152"/>
              <a:gd name="connsiteY99" fmla="*/ 152706 h 1573026"/>
              <a:gd name="connsiteX100" fmla="*/ 2590248 w 2757152"/>
              <a:gd name="connsiteY100" fmla="*/ 147943 h 1573026"/>
              <a:gd name="connsiteX101" fmla="*/ 2678354 w 2757152"/>
              <a:gd name="connsiteY101" fmla="*/ 166993 h 1573026"/>
              <a:gd name="connsiteX102" fmla="*/ 2709310 w 2757152"/>
              <a:gd name="connsiteY102" fmla="*/ 188425 h 1573026"/>
              <a:gd name="connsiteX103" fmla="*/ 2735505 w 2757152"/>
              <a:gd name="connsiteY103" fmla="*/ 205092 h 1573026"/>
              <a:gd name="connsiteX104" fmla="*/ 2756935 w 2757152"/>
              <a:gd name="connsiteY104" fmla="*/ 221762 h 1573026"/>
              <a:gd name="connsiteX105" fmla="*/ 2737885 w 2757152"/>
              <a:gd name="connsiteY105" fmla="*/ 264625 h 1573026"/>
              <a:gd name="connsiteX106" fmla="*/ 2735504 w 2757152"/>
              <a:gd name="connsiteY106" fmla="*/ 319393 h 1573026"/>
              <a:gd name="connsiteX107" fmla="*/ 2721216 w 2757152"/>
              <a:gd name="connsiteY107" fmla="*/ 376543 h 1573026"/>
              <a:gd name="connsiteX108" fmla="*/ 2723598 w 2757152"/>
              <a:gd name="connsiteY108" fmla="*/ 386068 h 1573026"/>
              <a:gd name="connsiteX109" fmla="*/ 2754554 w 2757152"/>
              <a:gd name="connsiteY109" fmla="*/ 393212 h 1573026"/>
              <a:gd name="connsiteX110" fmla="*/ 2742648 w 2757152"/>
              <a:gd name="connsiteY110" fmla="*/ 424168 h 1573026"/>
              <a:gd name="connsiteX111" fmla="*/ 2709310 w 2757152"/>
              <a:gd name="connsiteY111" fmla="*/ 445600 h 1573026"/>
              <a:gd name="connsiteX112" fmla="*/ 2695023 w 2757152"/>
              <a:gd name="connsiteY112" fmla="*/ 476556 h 1573026"/>
              <a:gd name="connsiteX113" fmla="*/ 2698276 w 2757152"/>
              <a:gd name="connsiteY113" fmla="*/ 559163 h 1573026"/>
              <a:gd name="connsiteX114" fmla="*/ 2685497 w 2757152"/>
              <a:gd name="connsiteY114" fmla="*/ 590856 h 1573026"/>
              <a:gd name="connsiteX115" fmla="*/ 2683116 w 2757152"/>
              <a:gd name="connsiteY115" fmla="*/ 655150 h 1573026"/>
              <a:gd name="connsiteX116" fmla="*/ 2704548 w 2757152"/>
              <a:gd name="connsiteY116" fmla="*/ 690868 h 1573026"/>
              <a:gd name="connsiteX117" fmla="*/ 2699785 w 2757152"/>
              <a:gd name="connsiteY117" fmla="*/ 743256 h 1573026"/>
              <a:gd name="connsiteX118" fmla="*/ 2702166 w 2757152"/>
              <a:gd name="connsiteY118" fmla="*/ 790881 h 1573026"/>
              <a:gd name="connsiteX119" fmla="*/ 2690260 w 2757152"/>
              <a:gd name="connsiteY119" fmla="*/ 805168 h 1573026"/>
              <a:gd name="connsiteX120" fmla="*/ 2661685 w 2757152"/>
              <a:gd name="connsiteY120" fmla="*/ 890893 h 1573026"/>
              <a:gd name="connsiteX121" fmla="*/ 2630731 w 2757152"/>
              <a:gd name="connsiteY121" fmla="*/ 967092 h 1573026"/>
              <a:gd name="connsiteX122" fmla="*/ 2595010 w 2757152"/>
              <a:gd name="connsiteY122" fmla="*/ 945662 h 1573026"/>
              <a:gd name="connsiteX123" fmla="*/ 2535479 w 2757152"/>
              <a:gd name="connsiteY123" fmla="*/ 917087 h 1573026"/>
              <a:gd name="connsiteX124" fmla="*/ 2506904 w 2757152"/>
              <a:gd name="connsiteY124" fmla="*/ 883750 h 1573026"/>
              <a:gd name="connsiteX125" fmla="*/ 2473568 w 2757152"/>
              <a:gd name="connsiteY125" fmla="*/ 869462 h 1573026"/>
              <a:gd name="connsiteX126" fmla="*/ 2440229 w 2757152"/>
              <a:gd name="connsiteY126" fmla="*/ 871843 h 1573026"/>
              <a:gd name="connsiteX127" fmla="*/ 2390223 w 2757152"/>
              <a:gd name="connsiteY127" fmla="*/ 895656 h 1573026"/>
              <a:gd name="connsiteX128" fmla="*/ 2366410 w 2757152"/>
              <a:gd name="connsiteY128" fmla="*/ 909943 h 1573026"/>
              <a:gd name="connsiteX129" fmla="*/ 2297356 w 2757152"/>
              <a:gd name="connsiteY129" fmla="*/ 926612 h 1573026"/>
              <a:gd name="connsiteX130" fmla="*/ 2275923 w 2757152"/>
              <a:gd name="connsiteY130" fmla="*/ 957568 h 1573026"/>
              <a:gd name="connsiteX131" fmla="*/ 2273541 w 2757152"/>
              <a:gd name="connsiteY131" fmla="*/ 1036150 h 1573026"/>
              <a:gd name="connsiteX132" fmla="*/ 2275925 w 2757152"/>
              <a:gd name="connsiteY132" fmla="*/ 1062342 h 1573026"/>
              <a:gd name="connsiteX133" fmla="*/ 2175910 w 2757152"/>
              <a:gd name="connsiteY133" fmla="*/ 1112350 h 1573026"/>
              <a:gd name="connsiteX134" fmla="*/ 2133048 w 2757152"/>
              <a:gd name="connsiteY134" fmla="*/ 1112350 h 1573026"/>
              <a:gd name="connsiteX135" fmla="*/ 2042562 w 2757152"/>
              <a:gd name="connsiteY135" fmla="*/ 1148067 h 1573026"/>
              <a:gd name="connsiteX136" fmla="*/ 2021129 w 2757152"/>
              <a:gd name="connsiteY136" fmla="*/ 1188550 h 1573026"/>
              <a:gd name="connsiteX137" fmla="*/ 2021131 w 2757152"/>
              <a:gd name="connsiteY137" fmla="*/ 1238556 h 1573026"/>
              <a:gd name="connsiteX138" fmla="*/ 1971123 w 2757152"/>
              <a:gd name="connsiteY138" fmla="*/ 1279037 h 1573026"/>
              <a:gd name="connsiteX139" fmla="*/ 1954456 w 2757152"/>
              <a:gd name="connsiteY139" fmla="*/ 1309993 h 1573026"/>
              <a:gd name="connsiteX140" fmla="*/ 1956835 w 2757152"/>
              <a:gd name="connsiteY140" fmla="*/ 1331425 h 1573026"/>
              <a:gd name="connsiteX141" fmla="*/ 1990173 w 2757152"/>
              <a:gd name="connsiteY141" fmla="*/ 1326662 h 1573026"/>
              <a:gd name="connsiteX142" fmla="*/ 2013987 w 2757152"/>
              <a:gd name="connsiteY142" fmla="*/ 1350474 h 1573026"/>
              <a:gd name="connsiteX143" fmla="*/ 2002079 w 2757152"/>
              <a:gd name="connsiteY143" fmla="*/ 1383812 h 1573026"/>
              <a:gd name="connsiteX144" fmla="*/ 1999698 w 2757152"/>
              <a:gd name="connsiteY144" fmla="*/ 1421912 h 1573026"/>
              <a:gd name="connsiteX145" fmla="*/ 1921118 w 2757152"/>
              <a:gd name="connsiteY145" fmla="*/ 1450487 h 1573026"/>
              <a:gd name="connsiteX146" fmla="*/ 1911593 w 2757152"/>
              <a:gd name="connsiteY146" fmla="*/ 1538594 h 1573026"/>
              <a:gd name="connsiteX147" fmla="*/ 1844916 w 2757152"/>
              <a:gd name="connsiteY147" fmla="*/ 1560025 h 1573026"/>
              <a:gd name="connsiteX148" fmla="*/ 1808865 w 2757152"/>
              <a:gd name="connsiteY148" fmla="*/ 1573012 h 1573026"/>
              <a:gd name="connsiteX149" fmla="*/ 1728235 w 2757152"/>
              <a:gd name="connsiteY149" fmla="*/ 1557643 h 1573026"/>
              <a:gd name="connsiteX150" fmla="*/ 1702041 w 2757152"/>
              <a:gd name="connsiteY150" fmla="*/ 1571931 h 1573026"/>
              <a:gd name="connsiteX151" fmla="*/ 1647275 w 2757152"/>
              <a:gd name="connsiteY151" fmla="*/ 1543356 h 1573026"/>
              <a:gd name="connsiteX152" fmla="*/ 1606791 w 2757152"/>
              <a:gd name="connsiteY152" fmla="*/ 1507637 h 1573026"/>
              <a:gd name="connsiteX153" fmla="*/ 1563931 w 2757152"/>
              <a:gd name="connsiteY153" fmla="*/ 1479061 h 1573026"/>
              <a:gd name="connsiteX154" fmla="*/ 1592504 w 2757152"/>
              <a:gd name="connsiteY154" fmla="*/ 1455250 h 1573026"/>
              <a:gd name="connsiteX155" fmla="*/ 1580598 w 2757152"/>
              <a:gd name="connsiteY155" fmla="*/ 1438581 h 1573026"/>
              <a:gd name="connsiteX156" fmla="*/ 1518685 w 2757152"/>
              <a:gd name="connsiteY156" fmla="*/ 1426675 h 1573026"/>
              <a:gd name="connsiteX157" fmla="*/ 1499635 w 2757152"/>
              <a:gd name="connsiteY157" fmla="*/ 1402862 h 1573026"/>
              <a:gd name="connsiteX158" fmla="*/ 1461537 w 2757152"/>
              <a:gd name="connsiteY158" fmla="*/ 1379050 h 1573026"/>
              <a:gd name="connsiteX159" fmla="*/ 1456773 w 2757152"/>
              <a:gd name="connsiteY159" fmla="*/ 1390956 h 1573026"/>
              <a:gd name="connsiteX160" fmla="*/ 1471062 w 2757152"/>
              <a:gd name="connsiteY160" fmla="*/ 1429056 h 1573026"/>
              <a:gd name="connsiteX161" fmla="*/ 1440104 w 2757152"/>
              <a:gd name="connsiteY161" fmla="*/ 1443343 h 1573026"/>
              <a:gd name="connsiteX162" fmla="*/ 1413912 w 2757152"/>
              <a:gd name="connsiteY162" fmla="*/ 1457630 h 1573026"/>
              <a:gd name="connsiteX163" fmla="*/ 1397241 w 2757152"/>
              <a:gd name="connsiteY163" fmla="*/ 1450487 h 1573026"/>
              <a:gd name="connsiteX164" fmla="*/ 1351998 w 2757152"/>
              <a:gd name="connsiteY164" fmla="*/ 1388575 h 1573026"/>
              <a:gd name="connsiteX165" fmla="*/ 1306756 w 2757152"/>
              <a:gd name="connsiteY165" fmla="*/ 1355237 h 1573026"/>
              <a:gd name="connsiteX166" fmla="*/ 1328187 w 2757152"/>
              <a:gd name="connsiteY166" fmla="*/ 1338568 h 1573026"/>
              <a:gd name="connsiteX167" fmla="*/ 1349618 w 2757152"/>
              <a:gd name="connsiteY167" fmla="*/ 1298087 h 1573026"/>
              <a:gd name="connsiteX168" fmla="*/ 1335329 w 2757152"/>
              <a:gd name="connsiteY168" fmla="*/ 1286181 h 1573026"/>
              <a:gd name="connsiteX169" fmla="*/ 1297231 w 2757152"/>
              <a:gd name="connsiteY169" fmla="*/ 1288562 h 1573026"/>
              <a:gd name="connsiteX170" fmla="*/ 1221031 w 2757152"/>
              <a:gd name="connsiteY170" fmla="*/ 1245700 h 1573026"/>
              <a:gd name="connsiteX171" fmla="*/ 1178166 w 2757152"/>
              <a:gd name="connsiteY171" fmla="*/ 1226650 h 1573026"/>
              <a:gd name="connsiteX172" fmla="*/ 1168643 w 2757152"/>
              <a:gd name="connsiteY172" fmla="*/ 1226650 h 1573026"/>
              <a:gd name="connsiteX173" fmla="*/ 1156737 w 2757152"/>
              <a:gd name="connsiteY173" fmla="*/ 1162356 h 1573026"/>
              <a:gd name="connsiteX174" fmla="*/ 1168643 w 2757152"/>
              <a:gd name="connsiteY174" fmla="*/ 1098062 h 1573026"/>
              <a:gd name="connsiteX175" fmla="*/ 1137687 w 2757152"/>
              <a:gd name="connsiteY175" fmla="*/ 1064725 h 1573026"/>
              <a:gd name="connsiteX176" fmla="*/ 1085300 w 2757152"/>
              <a:gd name="connsiteY176" fmla="*/ 1040912 h 1573026"/>
              <a:gd name="connsiteX177" fmla="*/ 1111493 w 2757152"/>
              <a:gd name="connsiteY177" fmla="*/ 1017100 h 1573026"/>
              <a:gd name="connsiteX178" fmla="*/ 1156737 w 2757152"/>
              <a:gd name="connsiteY178" fmla="*/ 1021862 h 1573026"/>
              <a:gd name="connsiteX179" fmla="*/ 1151975 w 2757152"/>
              <a:gd name="connsiteY179" fmla="*/ 974237 h 1573026"/>
              <a:gd name="connsiteX180" fmla="*/ 1123400 w 2757152"/>
              <a:gd name="connsiteY180" fmla="*/ 969475 h 1573026"/>
              <a:gd name="connsiteX181" fmla="*/ 1128162 w 2757152"/>
              <a:gd name="connsiteY181" fmla="*/ 921850 h 1573026"/>
              <a:gd name="connsiteX182" fmla="*/ 1097206 w 2757152"/>
              <a:gd name="connsiteY182" fmla="*/ 907562 h 1573026"/>
              <a:gd name="connsiteX183" fmla="*/ 1099587 w 2757152"/>
              <a:gd name="connsiteY183" fmla="*/ 871843 h 1573026"/>
              <a:gd name="connsiteX184" fmla="*/ 1051962 w 2757152"/>
              <a:gd name="connsiteY184" fmla="*/ 857556 h 1573026"/>
              <a:gd name="connsiteX185" fmla="*/ 1032912 w 2757152"/>
              <a:gd name="connsiteY185" fmla="*/ 878987 h 1573026"/>
              <a:gd name="connsiteX186" fmla="*/ 1004335 w 2757152"/>
              <a:gd name="connsiteY186" fmla="*/ 881368 h 1573026"/>
              <a:gd name="connsiteX187" fmla="*/ 954331 w 2757152"/>
              <a:gd name="connsiteY187" fmla="*/ 886131 h 1573026"/>
              <a:gd name="connsiteX188" fmla="*/ 923375 w 2757152"/>
              <a:gd name="connsiteY188" fmla="*/ 907562 h 1573026"/>
              <a:gd name="connsiteX189" fmla="*/ 923375 w 2757152"/>
              <a:gd name="connsiteY189" fmla="*/ 876606 h 1573026"/>
              <a:gd name="connsiteX190" fmla="*/ 882893 w 2757152"/>
              <a:gd name="connsiteY190" fmla="*/ 871843 h 1573026"/>
              <a:gd name="connsiteX191" fmla="*/ 890035 w 2757152"/>
              <a:gd name="connsiteY191" fmla="*/ 893275 h 1573026"/>
              <a:gd name="connsiteX192" fmla="*/ 885275 w 2757152"/>
              <a:gd name="connsiteY192" fmla="*/ 912325 h 1573026"/>
              <a:gd name="connsiteX193" fmla="*/ 799550 w 2757152"/>
              <a:gd name="connsiteY193" fmla="*/ 859936 h 1573026"/>
              <a:gd name="connsiteX194" fmla="*/ 778118 w 2757152"/>
              <a:gd name="connsiteY194" fmla="*/ 826600 h 1573026"/>
              <a:gd name="connsiteX195" fmla="*/ 790025 w 2757152"/>
              <a:gd name="connsiteY195" fmla="*/ 786117 h 1573026"/>
              <a:gd name="connsiteX196" fmla="*/ 759068 w 2757152"/>
              <a:gd name="connsiteY196" fmla="*/ 781356 h 1573026"/>
              <a:gd name="connsiteX197" fmla="*/ 711443 w 2757152"/>
              <a:gd name="connsiteY197" fmla="*/ 795643 h 1573026"/>
              <a:gd name="connsiteX198" fmla="*/ 701918 w 2757152"/>
              <a:gd name="connsiteY198" fmla="*/ 809931 h 1573026"/>
              <a:gd name="connsiteX199" fmla="*/ 678106 w 2757152"/>
              <a:gd name="connsiteY199" fmla="*/ 826600 h 1573026"/>
              <a:gd name="connsiteX200" fmla="*/ 670962 w 2757152"/>
              <a:gd name="connsiteY200" fmla="*/ 843268 h 1573026"/>
              <a:gd name="connsiteX201" fmla="*/ 630481 w 2757152"/>
              <a:gd name="connsiteY201" fmla="*/ 876606 h 1573026"/>
              <a:gd name="connsiteX202" fmla="*/ 632860 w 2757152"/>
              <a:gd name="connsiteY202" fmla="*/ 898037 h 1573026"/>
              <a:gd name="connsiteX203" fmla="*/ 647150 w 2757152"/>
              <a:gd name="connsiteY203" fmla="*/ 917087 h 1573026"/>
              <a:gd name="connsiteX204" fmla="*/ 570950 w 2757152"/>
              <a:gd name="connsiteY204" fmla="*/ 902800 h 1573026"/>
              <a:gd name="connsiteX205" fmla="*/ 537612 w 2757152"/>
              <a:gd name="connsiteY205" fmla="*/ 907562 h 1573026"/>
              <a:gd name="connsiteX206" fmla="*/ 585235 w 2757152"/>
              <a:gd name="connsiteY206" fmla="*/ 938518 h 1573026"/>
              <a:gd name="connsiteX207" fmla="*/ 609050 w 2757152"/>
              <a:gd name="connsiteY207" fmla="*/ 950425 h 1573026"/>
              <a:gd name="connsiteX208" fmla="*/ 635243 w 2757152"/>
              <a:gd name="connsiteY208" fmla="*/ 1002812 h 1573026"/>
              <a:gd name="connsiteX209" fmla="*/ 568566 w 2757152"/>
              <a:gd name="connsiteY209" fmla="*/ 1019481 h 1573026"/>
              <a:gd name="connsiteX210" fmla="*/ 547137 w 2757152"/>
              <a:gd name="connsiteY210" fmla="*/ 1031387 h 1573026"/>
              <a:gd name="connsiteX211" fmla="*/ 523323 w 2757152"/>
              <a:gd name="connsiteY211" fmla="*/ 1002812 h 1573026"/>
              <a:gd name="connsiteX212" fmla="*/ 499510 w 2757152"/>
              <a:gd name="connsiteY212" fmla="*/ 971856 h 1573026"/>
              <a:gd name="connsiteX213" fmla="*/ 501891 w 2757152"/>
              <a:gd name="connsiteY213" fmla="*/ 933756 h 1573026"/>
              <a:gd name="connsiteX214" fmla="*/ 499510 w 2757152"/>
              <a:gd name="connsiteY214" fmla="*/ 914706 h 1573026"/>
              <a:gd name="connsiteX215" fmla="*/ 518560 w 2757152"/>
              <a:gd name="connsiteY215" fmla="*/ 881368 h 1573026"/>
              <a:gd name="connsiteX216" fmla="*/ 478080 w 2757152"/>
              <a:gd name="connsiteY216" fmla="*/ 890893 h 1573026"/>
              <a:gd name="connsiteX217" fmla="*/ 449504 w 2757152"/>
              <a:gd name="connsiteY217" fmla="*/ 952806 h 1573026"/>
              <a:gd name="connsiteX218" fmla="*/ 442360 w 2757152"/>
              <a:gd name="connsiteY218" fmla="*/ 976618 h 1573026"/>
              <a:gd name="connsiteX219" fmla="*/ 411404 w 2757152"/>
              <a:gd name="connsiteY219" fmla="*/ 993287 h 1573026"/>
              <a:gd name="connsiteX220" fmla="*/ 363779 w 2757152"/>
              <a:gd name="connsiteY220" fmla="*/ 990906 h 1573026"/>
              <a:gd name="connsiteX221" fmla="*/ 356635 w 2757152"/>
              <a:gd name="connsiteY221" fmla="*/ 1007575 h 1573026"/>
              <a:gd name="connsiteX222" fmla="*/ 356635 w 2757152"/>
              <a:gd name="connsiteY222" fmla="*/ 1055200 h 1573026"/>
              <a:gd name="connsiteX223" fmla="*/ 297104 w 2757152"/>
              <a:gd name="connsiteY223" fmla="*/ 1059962 h 1573026"/>
              <a:gd name="connsiteX224" fmla="*/ 235191 w 2757152"/>
              <a:gd name="connsiteY224" fmla="*/ 1093300 h 1573026"/>
              <a:gd name="connsiteX225" fmla="*/ 237573 w 2757152"/>
              <a:gd name="connsiteY225" fmla="*/ 1121875 h 1573026"/>
              <a:gd name="connsiteX226" fmla="*/ 185186 w 2757152"/>
              <a:gd name="connsiteY226" fmla="*/ 1109968 h 1573026"/>
              <a:gd name="connsiteX227" fmla="*/ 151848 w 2757152"/>
              <a:gd name="connsiteY227" fmla="*/ 1117112 h 1573026"/>
              <a:gd name="connsiteX228" fmla="*/ 106604 w 2757152"/>
              <a:gd name="connsiteY228" fmla="*/ 1098062 h 1573026"/>
              <a:gd name="connsiteX229" fmla="*/ 89936 w 2757152"/>
              <a:gd name="connsiteY229" fmla="*/ 1098062 h 1573026"/>
              <a:gd name="connsiteX230" fmla="*/ 6592 w 2757152"/>
              <a:gd name="connsiteY230" fmla="*/ 1121875 h 1573026"/>
              <a:gd name="connsiteX231" fmla="*/ 8974 w 2757152"/>
              <a:gd name="connsiteY231" fmla="*/ 1074250 h 1573026"/>
              <a:gd name="connsiteX232" fmla="*/ 9816 w 2757152"/>
              <a:gd name="connsiteY232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513798 w 2757152"/>
              <a:gd name="connsiteY35" fmla="*/ 267006 h 1573026"/>
              <a:gd name="connsiteX36" fmla="*/ 501891 w 2757152"/>
              <a:gd name="connsiteY36" fmla="*/ 312250 h 1573026"/>
              <a:gd name="connsiteX37" fmla="*/ 516179 w 2757152"/>
              <a:gd name="connsiteY37" fmla="*/ 359875 h 1573026"/>
              <a:gd name="connsiteX38" fmla="*/ 463791 w 2757152"/>
              <a:gd name="connsiteY38" fmla="*/ 424168 h 1573026"/>
              <a:gd name="connsiteX39" fmla="*/ 566185 w 2757152"/>
              <a:gd name="connsiteY39" fmla="*/ 517037 h 1573026"/>
              <a:gd name="connsiteX40" fmla="*/ 623337 w 2757152"/>
              <a:gd name="connsiteY40" fmla="*/ 495605 h 1573026"/>
              <a:gd name="connsiteX41" fmla="*/ 675723 w 2757152"/>
              <a:gd name="connsiteY41" fmla="*/ 481318 h 1573026"/>
              <a:gd name="connsiteX42" fmla="*/ 701916 w 2757152"/>
              <a:gd name="connsiteY42" fmla="*/ 483700 h 1573026"/>
              <a:gd name="connsiteX43" fmla="*/ 697154 w 2757152"/>
              <a:gd name="connsiteY43" fmla="*/ 476556 h 1573026"/>
              <a:gd name="connsiteX44" fmla="*/ 775735 w 2757152"/>
              <a:gd name="connsiteY44" fmla="*/ 524181 h 1573026"/>
              <a:gd name="connsiteX45" fmla="*/ 820979 w 2757152"/>
              <a:gd name="connsiteY45" fmla="*/ 547993 h 1573026"/>
              <a:gd name="connsiteX46" fmla="*/ 887656 w 2757152"/>
              <a:gd name="connsiteY46" fmla="*/ 562280 h 1573026"/>
              <a:gd name="connsiteX47" fmla="*/ 932898 w 2757152"/>
              <a:gd name="connsiteY47" fmla="*/ 478937 h 1573026"/>
              <a:gd name="connsiteX48" fmla="*/ 961473 w 2757152"/>
              <a:gd name="connsiteY48" fmla="*/ 455125 h 1573026"/>
              <a:gd name="connsiteX49" fmla="*/ 963857 w 2757152"/>
              <a:gd name="connsiteY49" fmla="*/ 426549 h 1573026"/>
              <a:gd name="connsiteX50" fmla="*/ 892416 w 2757152"/>
              <a:gd name="connsiteY50" fmla="*/ 412262 h 1573026"/>
              <a:gd name="connsiteX51" fmla="*/ 863843 w 2757152"/>
              <a:gd name="connsiteY51" fmla="*/ 417024 h 1573026"/>
              <a:gd name="connsiteX52" fmla="*/ 828123 w 2757152"/>
              <a:gd name="connsiteY52" fmla="*/ 383687 h 1573026"/>
              <a:gd name="connsiteX53" fmla="*/ 851937 w 2757152"/>
              <a:gd name="connsiteY53" fmla="*/ 357491 h 1573026"/>
              <a:gd name="connsiteX54" fmla="*/ 913848 w 2757152"/>
              <a:gd name="connsiteY54" fmla="*/ 343206 h 1573026"/>
              <a:gd name="connsiteX55" fmla="*/ 959091 w 2757152"/>
              <a:gd name="connsiteY55" fmla="*/ 357493 h 1573026"/>
              <a:gd name="connsiteX56" fmla="*/ 970998 w 2757152"/>
              <a:gd name="connsiteY56" fmla="*/ 376543 h 1573026"/>
              <a:gd name="connsiteX57" fmla="*/ 1090060 w 2757152"/>
              <a:gd name="connsiteY57" fmla="*/ 436075 h 1573026"/>
              <a:gd name="connsiteX58" fmla="*/ 1113873 w 2757152"/>
              <a:gd name="connsiteY58" fmla="*/ 500368 h 1573026"/>
              <a:gd name="connsiteX59" fmla="*/ 1135304 w 2757152"/>
              <a:gd name="connsiteY59" fmla="*/ 512275 h 1573026"/>
              <a:gd name="connsiteX60" fmla="*/ 1132923 w 2757152"/>
              <a:gd name="connsiteY60" fmla="*/ 421787 h 1573026"/>
              <a:gd name="connsiteX61" fmla="*/ 1154354 w 2757152"/>
              <a:gd name="connsiteY61" fmla="*/ 383687 h 1573026"/>
              <a:gd name="connsiteX62" fmla="*/ 1173404 w 2757152"/>
              <a:gd name="connsiteY62" fmla="*/ 386068 h 1573026"/>
              <a:gd name="connsiteX63" fmla="*/ 1173404 w 2757152"/>
              <a:gd name="connsiteY63" fmla="*/ 347968 h 1573026"/>
              <a:gd name="connsiteX64" fmla="*/ 1185312 w 2757152"/>
              <a:gd name="connsiteY64" fmla="*/ 340823 h 1573026"/>
              <a:gd name="connsiteX65" fmla="*/ 1242460 w 2757152"/>
              <a:gd name="connsiteY65" fmla="*/ 343206 h 1573026"/>
              <a:gd name="connsiteX66" fmla="*/ 1342473 w 2757152"/>
              <a:gd name="connsiteY66" fmla="*/ 317012 h 1573026"/>
              <a:gd name="connsiteX67" fmla="*/ 1413910 w 2757152"/>
              <a:gd name="connsiteY67" fmla="*/ 305106 h 1573026"/>
              <a:gd name="connsiteX68" fmla="*/ 1499302 w 2757152"/>
              <a:gd name="connsiteY68" fmla="*/ 250164 h 1573026"/>
              <a:gd name="connsiteX69" fmla="*/ 1571073 w 2757152"/>
              <a:gd name="connsiteY69" fmla="*/ 221762 h 1573026"/>
              <a:gd name="connsiteX70" fmla="*/ 1640131 w 2757152"/>
              <a:gd name="connsiteY70" fmla="*/ 188423 h 1573026"/>
              <a:gd name="connsiteX71" fmla="*/ 1711566 w 2757152"/>
              <a:gd name="connsiteY71" fmla="*/ 195568 h 1573026"/>
              <a:gd name="connsiteX72" fmla="*/ 1763954 w 2757152"/>
              <a:gd name="connsiteY72" fmla="*/ 174137 h 1573026"/>
              <a:gd name="connsiteX73" fmla="*/ 1794912 w 2757152"/>
              <a:gd name="connsiteY73" fmla="*/ 183660 h 1573026"/>
              <a:gd name="connsiteX74" fmla="*/ 1868729 w 2757152"/>
              <a:gd name="connsiteY74" fmla="*/ 233668 h 1573026"/>
              <a:gd name="connsiteX75" fmla="*/ 1806816 w 2757152"/>
              <a:gd name="connsiteY75" fmla="*/ 209856 h 1573026"/>
              <a:gd name="connsiteX76" fmla="*/ 1828248 w 2757152"/>
              <a:gd name="connsiteY76" fmla="*/ 281293 h 1573026"/>
              <a:gd name="connsiteX77" fmla="*/ 1866350 w 2757152"/>
              <a:gd name="connsiteY77" fmla="*/ 309866 h 1573026"/>
              <a:gd name="connsiteX78" fmla="*/ 1961598 w 2757152"/>
              <a:gd name="connsiteY78" fmla="*/ 314631 h 1573026"/>
              <a:gd name="connsiteX79" fmla="*/ 2028275 w 2757152"/>
              <a:gd name="connsiteY79" fmla="*/ 271766 h 1573026"/>
              <a:gd name="connsiteX80" fmla="*/ 2025891 w 2757152"/>
              <a:gd name="connsiteY80" fmla="*/ 293200 h 1573026"/>
              <a:gd name="connsiteX81" fmla="*/ 1990173 w 2757152"/>
              <a:gd name="connsiteY81" fmla="*/ 321775 h 1573026"/>
              <a:gd name="connsiteX82" fmla="*/ 1916354 w 2757152"/>
              <a:gd name="connsiteY82" fmla="*/ 338443 h 1573026"/>
              <a:gd name="connsiteX83" fmla="*/ 1923500 w 2757152"/>
              <a:gd name="connsiteY83" fmla="*/ 367017 h 1573026"/>
              <a:gd name="connsiteX84" fmla="*/ 2047325 w 2757152"/>
              <a:gd name="connsiteY84" fmla="*/ 331298 h 1573026"/>
              <a:gd name="connsiteX85" fmla="*/ 2099710 w 2757152"/>
              <a:gd name="connsiteY85" fmla="*/ 295581 h 1573026"/>
              <a:gd name="connsiteX86" fmla="*/ 2142574 w 2757152"/>
              <a:gd name="connsiteY86" fmla="*/ 271766 h 1573026"/>
              <a:gd name="connsiteX87" fmla="*/ 2066375 w 2757152"/>
              <a:gd name="connsiteY87" fmla="*/ 264623 h 1573026"/>
              <a:gd name="connsiteX88" fmla="*/ 2066375 w 2757152"/>
              <a:gd name="connsiteY88" fmla="*/ 202710 h 1573026"/>
              <a:gd name="connsiteX89" fmla="*/ 2116380 w 2757152"/>
              <a:gd name="connsiteY89" fmla="*/ 202710 h 1573026"/>
              <a:gd name="connsiteX90" fmla="*/ 2223536 w 2757152"/>
              <a:gd name="connsiteY90" fmla="*/ 97935 h 1573026"/>
              <a:gd name="connsiteX91" fmla="*/ 2273542 w 2757152"/>
              <a:gd name="connsiteY91" fmla="*/ 305 h 1573026"/>
              <a:gd name="connsiteX92" fmla="*/ 2237824 w 2757152"/>
              <a:gd name="connsiteY92" fmla="*/ 114604 h 1573026"/>
              <a:gd name="connsiteX93" fmla="*/ 2164006 w 2757152"/>
              <a:gd name="connsiteY93" fmla="*/ 193186 h 1573026"/>
              <a:gd name="connsiteX94" fmla="*/ 2228298 w 2757152"/>
              <a:gd name="connsiteY94" fmla="*/ 217000 h 1573026"/>
              <a:gd name="connsiteX95" fmla="*/ 2287829 w 2757152"/>
              <a:gd name="connsiteY95" fmla="*/ 212237 h 1573026"/>
              <a:gd name="connsiteX96" fmla="*/ 2333075 w 2757152"/>
              <a:gd name="connsiteY96" fmla="*/ 257480 h 1573026"/>
              <a:gd name="connsiteX97" fmla="*/ 2383079 w 2757152"/>
              <a:gd name="connsiteY97" fmla="*/ 243193 h 1573026"/>
              <a:gd name="connsiteX98" fmla="*/ 2425941 w 2757152"/>
              <a:gd name="connsiteY98" fmla="*/ 178900 h 1573026"/>
              <a:gd name="connsiteX99" fmla="*/ 2468804 w 2757152"/>
              <a:gd name="connsiteY99" fmla="*/ 169375 h 1573026"/>
              <a:gd name="connsiteX100" fmla="*/ 2573579 w 2757152"/>
              <a:gd name="connsiteY100" fmla="*/ 152706 h 1573026"/>
              <a:gd name="connsiteX101" fmla="*/ 2590248 w 2757152"/>
              <a:gd name="connsiteY101" fmla="*/ 147943 h 1573026"/>
              <a:gd name="connsiteX102" fmla="*/ 2678354 w 2757152"/>
              <a:gd name="connsiteY102" fmla="*/ 166993 h 1573026"/>
              <a:gd name="connsiteX103" fmla="*/ 2709310 w 2757152"/>
              <a:gd name="connsiteY103" fmla="*/ 188425 h 1573026"/>
              <a:gd name="connsiteX104" fmla="*/ 2735505 w 2757152"/>
              <a:gd name="connsiteY104" fmla="*/ 205092 h 1573026"/>
              <a:gd name="connsiteX105" fmla="*/ 2756935 w 2757152"/>
              <a:gd name="connsiteY105" fmla="*/ 221762 h 1573026"/>
              <a:gd name="connsiteX106" fmla="*/ 2737885 w 2757152"/>
              <a:gd name="connsiteY106" fmla="*/ 264625 h 1573026"/>
              <a:gd name="connsiteX107" fmla="*/ 2735504 w 2757152"/>
              <a:gd name="connsiteY107" fmla="*/ 319393 h 1573026"/>
              <a:gd name="connsiteX108" fmla="*/ 2721216 w 2757152"/>
              <a:gd name="connsiteY108" fmla="*/ 376543 h 1573026"/>
              <a:gd name="connsiteX109" fmla="*/ 2723598 w 2757152"/>
              <a:gd name="connsiteY109" fmla="*/ 386068 h 1573026"/>
              <a:gd name="connsiteX110" fmla="*/ 2754554 w 2757152"/>
              <a:gd name="connsiteY110" fmla="*/ 393212 h 1573026"/>
              <a:gd name="connsiteX111" fmla="*/ 2742648 w 2757152"/>
              <a:gd name="connsiteY111" fmla="*/ 424168 h 1573026"/>
              <a:gd name="connsiteX112" fmla="*/ 2709310 w 2757152"/>
              <a:gd name="connsiteY112" fmla="*/ 445600 h 1573026"/>
              <a:gd name="connsiteX113" fmla="*/ 2695023 w 2757152"/>
              <a:gd name="connsiteY113" fmla="*/ 476556 h 1573026"/>
              <a:gd name="connsiteX114" fmla="*/ 2698276 w 2757152"/>
              <a:gd name="connsiteY114" fmla="*/ 559163 h 1573026"/>
              <a:gd name="connsiteX115" fmla="*/ 2685497 w 2757152"/>
              <a:gd name="connsiteY115" fmla="*/ 590856 h 1573026"/>
              <a:gd name="connsiteX116" fmla="*/ 2683116 w 2757152"/>
              <a:gd name="connsiteY116" fmla="*/ 655150 h 1573026"/>
              <a:gd name="connsiteX117" fmla="*/ 2704548 w 2757152"/>
              <a:gd name="connsiteY117" fmla="*/ 690868 h 1573026"/>
              <a:gd name="connsiteX118" fmla="*/ 2699785 w 2757152"/>
              <a:gd name="connsiteY118" fmla="*/ 743256 h 1573026"/>
              <a:gd name="connsiteX119" fmla="*/ 2702166 w 2757152"/>
              <a:gd name="connsiteY119" fmla="*/ 790881 h 1573026"/>
              <a:gd name="connsiteX120" fmla="*/ 2690260 w 2757152"/>
              <a:gd name="connsiteY120" fmla="*/ 805168 h 1573026"/>
              <a:gd name="connsiteX121" fmla="*/ 2661685 w 2757152"/>
              <a:gd name="connsiteY121" fmla="*/ 890893 h 1573026"/>
              <a:gd name="connsiteX122" fmla="*/ 2630731 w 2757152"/>
              <a:gd name="connsiteY122" fmla="*/ 967092 h 1573026"/>
              <a:gd name="connsiteX123" fmla="*/ 2595010 w 2757152"/>
              <a:gd name="connsiteY123" fmla="*/ 945662 h 1573026"/>
              <a:gd name="connsiteX124" fmla="*/ 2535479 w 2757152"/>
              <a:gd name="connsiteY124" fmla="*/ 917087 h 1573026"/>
              <a:gd name="connsiteX125" fmla="*/ 2506904 w 2757152"/>
              <a:gd name="connsiteY125" fmla="*/ 883750 h 1573026"/>
              <a:gd name="connsiteX126" fmla="*/ 2473568 w 2757152"/>
              <a:gd name="connsiteY126" fmla="*/ 869462 h 1573026"/>
              <a:gd name="connsiteX127" fmla="*/ 2440229 w 2757152"/>
              <a:gd name="connsiteY127" fmla="*/ 871843 h 1573026"/>
              <a:gd name="connsiteX128" fmla="*/ 2390223 w 2757152"/>
              <a:gd name="connsiteY128" fmla="*/ 895656 h 1573026"/>
              <a:gd name="connsiteX129" fmla="*/ 2366410 w 2757152"/>
              <a:gd name="connsiteY129" fmla="*/ 909943 h 1573026"/>
              <a:gd name="connsiteX130" fmla="*/ 2297356 w 2757152"/>
              <a:gd name="connsiteY130" fmla="*/ 926612 h 1573026"/>
              <a:gd name="connsiteX131" fmla="*/ 2275923 w 2757152"/>
              <a:gd name="connsiteY131" fmla="*/ 957568 h 1573026"/>
              <a:gd name="connsiteX132" fmla="*/ 2273541 w 2757152"/>
              <a:gd name="connsiteY132" fmla="*/ 1036150 h 1573026"/>
              <a:gd name="connsiteX133" fmla="*/ 2275925 w 2757152"/>
              <a:gd name="connsiteY133" fmla="*/ 1062342 h 1573026"/>
              <a:gd name="connsiteX134" fmla="*/ 2175910 w 2757152"/>
              <a:gd name="connsiteY134" fmla="*/ 1112350 h 1573026"/>
              <a:gd name="connsiteX135" fmla="*/ 2133048 w 2757152"/>
              <a:gd name="connsiteY135" fmla="*/ 1112350 h 1573026"/>
              <a:gd name="connsiteX136" fmla="*/ 2042562 w 2757152"/>
              <a:gd name="connsiteY136" fmla="*/ 1148067 h 1573026"/>
              <a:gd name="connsiteX137" fmla="*/ 2021129 w 2757152"/>
              <a:gd name="connsiteY137" fmla="*/ 1188550 h 1573026"/>
              <a:gd name="connsiteX138" fmla="*/ 2021131 w 2757152"/>
              <a:gd name="connsiteY138" fmla="*/ 1238556 h 1573026"/>
              <a:gd name="connsiteX139" fmla="*/ 1971123 w 2757152"/>
              <a:gd name="connsiteY139" fmla="*/ 1279037 h 1573026"/>
              <a:gd name="connsiteX140" fmla="*/ 1954456 w 2757152"/>
              <a:gd name="connsiteY140" fmla="*/ 1309993 h 1573026"/>
              <a:gd name="connsiteX141" fmla="*/ 1956835 w 2757152"/>
              <a:gd name="connsiteY141" fmla="*/ 1331425 h 1573026"/>
              <a:gd name="connsiteX142" fmla="*/ 1990173 w 2757152"/>
              <a:gd name="connsiteY142" fmla="*/ 1326662 h 1573026"/>
              <a:gd name="connsiteX143" fmla="*/ 2013987 w 2757152"/>
              <a:gd name="connsiteY143" fmla="*/ 1350474 h 1573026"/>
              <a:gd name="connsiteX144" fmla="*/ 2002079 w 2757152"/>
              <a:gd name="connsiteY144" fmla="*/ 1383812 h 1573026"/>
              <a:gd name="connsiteX145" fmla="*/ 1999698 w 2757152"/>
              <a:gd name="connsiteY145" fmla="*/ 1421912 h 1573026"/>
              <a:gd name="connsiteX146" fmla="*/ 1921118 w 2757152"/>
              <a:gd name="connsiteY146" fmla="*/ 1450487 h 1573026"/>
              <a:gd name="connsiteX147" fmla="*/ 1911593 w 2757152"/>
              <a:gd name="connsiteY147" fmla="*/ 1538594 h 1573026"/>
              <a:gd name="connsiteX148" fmla="*/ 1844916 w 2757152"/>
              <a:gd name="connsiteY148" fmla="*/ 1560025 h 1573026"/>
              <a:gd name="connsiteX149" fmla="*/ 1808865 w 2757152"/>
              <a:gd name="connsiteY149" fmla="*/ 1573012 h 1573026"/>
              <a:gd name="connsiteX150" fmla="*/ 1728235 w 2757152"/>
              <a:gd name="connsiteY150" fmla="*/ 1557643 h 1573026"/>
              <a:gd name="connsiteX151" fmla="*/ 1702041 w 2757152"/>
              <a:gd name="connsiteY151" fmla="*/ 1571931 h 1573026"/>
              <a:gd name="connsiteX152" fmla="*/ 1647275 w 2757152"/>
              <a:gd name="connsiteY152" fmla="*/ 1543356 h 1573026"/>
              <a:gd name="connsiteX153" fmla="*/ 1606791 w 2757152"/>
              <a:gd name="connsiteY153" fmla="*/ 1507637 h 1573026"/>
              <a:gd name="connsiteX154" fmla="*/ 1563931 w 2757152"/>
              <a:gd name="connsiteY154" fmla="*/ 1479061 h 1573026"/>
              <a:gd name="connsiteX155" fmla="*/ 1592504 w 2757152"/>
              <a:gd name="connsiteY155" fmla="*/ 1455250 h 1573026"/>
              <a:gd name="connsiteX156" fmla="*/ 1580598 w 2757152"/>
              <a:gd name="connsiteY156" fmla="*/ 1438581 h 1573026"/>
              <a:gd name="connsiteX157" fmla="*/ 1518685 w 2757152"/>
              <a:gd name="connsiteY157" fmla="*/ 1426675 h 1573026"/>
              <a:gd name="connsiteX158" fmla="*/ 1499635 w 2757152"/>
              <a:gd name="connsiteY158" fmla="*/ 1402862 h 1573026"/>
              <a:gd name="connsiteX159" fmla="*/ 1461537 w 2757152"/>
              <a:gd name="connsiteY159" fmla="*/ 1379050 h 1573026"/>
              <a:gd name="connsiteX160" fmla="*/ 1456773 w 2757152"/>
              <a:gd name="connsiteY160" fmla="*/ 1390956 h 1573026"/>
              <a:gd name="connsiteX161" fmla="*/ 1471062 w 2757152"/>
              <a:gd name="connsiteY161" fmla="*/ 1429056 h 1573026"/>
              <a:gd name="connsiteX162" fmla="*/ 1440104 w 2757152"/>
              <a:gd name="connsiteY162" fmla="*/ 1443343 h 1573026"/>
              <a:gd name="connsiteX163" fmla="*/ 1413912 w 2757152"/>
              <a:gd name="connsiteY163" fmla="*/ 1457630 h 1573026"/>
              <a:gd name="connsiteX164" fmla="*/ 1397241 w 2757152"/>
              <a:gd name="connsiteY164" fmla="*/ 1450487 h 1573026"/>
              <a:gd name="connsiteX165" fmla="*/ 1351998 w 2757152"/>
              <a:gd name="connsiteY165" fmla="*/ 1388575 h 1573026"/>
              <a:gd name="connsiteX166" fmla="*/ 1306756 w 2757152"/>
              <a:gd name="connsiteY166" fmla="*/ 1355237 h 1573026"/>
              <a:gd name="connsiteX167" fmla="*/ 1328187 w 2757152"/>
              <a:gd name="connsiteY167" fmla="*/ 1338568 h 1573026"/>
              <a:gd name="connsiteX168" fmla="*/ 1349618 w 2757152"/>
              <a:gd name="connsiteY168" fmla="*/ 1298087 h 1573026"/>
              <a:gd name="connsiteX169" fmla="*/ 1335329 w 2757152"/>
              <a:gd name="connsiteY169" fmla="*/ 1286181 h 1573026"/>
              <a:gd name="connsiteX170" fmla="*/ 1297231 w 2757152"/>
              <a:gd name="connsiteY170" fmla="*/ 1288562 h 1573026"/>
              <a:gd name="connsiteX171" fmla="*/ 1221031 w 2757152"/>
              <a:gd name="connsiteY171" fmla="*/ 1245700 h 1573026"/>
              <a:gd name="connsiteX172" fmla="*/ 1178166 w 2757152"/>
              <a:gd name="connsiteY172" fmla="*/ 1226650 h 1573026"/>
              <a:gd name="connsiteX173" fmla="*/ 1168643 w 2757152"/>
              <a:gd name="connsiteY173" fmla="*/ 1226650 h 1573026"/>
              <a:gd name="connsiteX174" fmla="*/ 1156737 w 2757152"/>
              <a:gd name="connsiteY174" fmla="*/ 1162356 h 1573026"/>
              <a:gd name="connsiteX175" fmla="*/ 1168643 w 2757152"/>
              <a:gd name="connsiteY175" fmla="*/ 1098062 h 1573026"/>
              <a:gd name="connsiteX176" fmla="*/ 1137687 w 2757152"/>
              <a:gd name="connsiteY176" fmla="*/ 1064725 h 1573026"/>
              <a:gd name="connsiteX177" fmla="*/ 1085300 w 2757152"/>
              <a:gd name="connsiteY177" fmla="*/ 1040912 h 1573026"/>
              <a:gd name="connsiteX178" fmla="*/ 1111493 w 2757152"/>
              <a:gd name="connsiteY178" fmla="*/ 1017100 h 1573026"/>
              <a:gd name="connsiteX179" fmla="*/ 1156737 w 2757152"/>
              <a:gd name="connsiteY179" fmla="*/ 1021862 h 1573026"/>
              <a:gd name="connsiteX180" fmla="*/ 1151975 w 2757152"/>
              <a:gd name="connsiteY180" fmla="*/ 974237 h 1573026"/>
              <a:gd name="connsiteX181" fmla="*/ 1123400 w 2757152"/>
              <a:gd name="connsiteY181" fmla="*/ 969475 h 1573026"/>
              <a:gd name="connsiteX182" fmla="*/ 1128162 w 2757152"/>
              <a:gd name="connsiteY182" fmla="*/ 921850 h 1573026"/>
              <a:gd name="connsiteX183" fmla="*/ 1097206 w 2757152"/>
              <a:gd name="connsiteY183" fmla="*/ 907562 h 1573026"/>
              <a:gd name="connsiteX184" fmla="*/ 1099587 w 2757152"/>
              <a:gd name="connsiteY184" fmla="*/ 871843 h 1573026"/>
              <a:gd name="connsiteX185" fmla="*/ 1051962 w 2757152"/>
              <a:gd name="connsiteY185" fmla="*/ 857556 h 1573026"/>
              <a:gd name="connsiteX186" fmla="*/ 1032912 w 2757152"/>
              <a:gd name="connsiteY186" fmla="*/ 878987 h 1573026"/>
              <a:gd name="connsiteX187" fmla="*/ 1004335 w 2757152"/>
              <a:gd name="connsiteY187" fmla="*/ 881368 h 1573026"/>
              <a:gd name="connsiteX188" fmla="*/ 954331 w 2757152"/>
              <a:gd name="connsiteY188" fmla="*/ 886131 h 1573026"/>
              <a:gd name="connsiteX189" fmla="*/ 923375 w 2757152"/>
              <a:gd name="connsiteY189" fmla="*/ 907562 h 1573026"/>
              <a:gd name="connsiteX190" fmla="*/ 923375 w 2757152"/>
              <a:gd name="connsiteY190" fmla="*/ 876606 h 1573026"/>
              <a:gd name="connsiteX191" fmla="*/ 882893 w 2757152"/>
              <a:gd name="connsiteY191" fmla="*/ 871843 h 1573026"/>
              <a:gd name="connsiteX192" fmla="*/ 890035 w 2757152"/>
              <a:gd name="connsiteY192" fmla="*/ 893275 h 1573026"/>
              <a:gd name="connsiteX193" fmla="*/ 885275 w 2757152"/>
              <a:gd name="connsiteY193" fmla="*/ 912325 h 1573026"/>
              <a:gd name="connsiteX194" fmla="*/ 799550 w 2757152"/>
              <a:gd name="connsiteY194" fmla="*/ 859936 h 1573026"/>
              <a:gd name="connsiteX195" fmla="*/ 778118 w 2757152"/>
              <a:gd name="connsiteY195" fmla="*/ 826600 h 1573026"/>
              <a:gd name="connsiteX196" fmla="*/ 790025 w 2757152"/>
              <a:gd name="connsiteY196" fmla="*/ 786117 h 1573026"/>
              <a:gd name="connsiteX197" fmla="*/ 759068 w 2757152"/>
              <a:gd name="connsiteY197" fmla="*/ 781356 h 1573026"/>
              <a:gd name="connsiteX198" fmla="*/ 711443 w 2757152"/>
              <a:gd name="connsiteY198" fmla="*/ 795643 h 1573026"/>
              <a:gd name="connsiteX199" fmla="*/ 701918 w 2757152"/>
              <a:gd name="connsiteY199" fmla="*/ 809931 h 1573026"/>
              <a:gd name="connsiteX200" fmla="*/ 678106 w 2757152"/>
              <a:gd name="connsiteY200" fmla="*/ 826600 h 1573026"/>
              <a:gd name="connsiteX201" fmla="*/ 670962 w 2757152"/>
              <a:gd name="connsiteY201" fmla="*/ 843268 h 1573026"/>
              <a:gd name="connsiteX202" fmla="*/ 630481 w 2757152"/>
              <a:gd name="connsiteY202" fmla="*/ 876606 h 1573026"/>
              <a:gd name="connsiteX203" fmla="*/ 632860 w 2757152"/>
              <a:gd name="connsiteY203" fmla="*/ 898037 h 1573026"/>
              <a:gd name="connsiteX204" fmla="*/ 647150 w 2757152"/>
              <a:gd name="connsiteY204" fmla="*/ 917087 h 1573026"/>
              <a:gd name="connsiteX205" fmla="*/ 570950 w 2757152"/>
              <a:gd name="connsiteY205" fmla="*/ 902800 h 1573026"/>
              <a:gd name="connsiteX206" fmla="*/ 537612 w 2757152"/>
              <a:gd name="connsiteY206" fmla="*/ 907562 h 1573026"/>
              <a:gd name="connsiteX207" fmla="*/ 585235 w 2757152"/>
              <a:gd name="connsiteY207" fmla="*/ 938518 h 1573026"/>
              <a:gd name="connsiteX208" fmla="*/ 609050 w 2757152"/>
              <a:gd name="connsiteY208" fmla="*/ 950425 h 1573026"/>
              <a:gd name="connsiteX209" fmla="*/ 635243 w 2757152"/>
              <a:gd name="connsiteY209" fmla="*/ 1002812 h 1573026"/>
              <a:gd name="connsiteX210" fmla="*/ 568566 w 2757152"/>
              <a:gd name="connsiteY210" fmla="*/ 1019481 h 1573026"/>
              <a:gd name="connsiteX211" fmla="*/ 547137 w 2757152"/>
              <a:gd name="connsiteY211" fmla="*/ 1031387 h 1573026"/>
              <a:gd name="connsiteX212" fmla="*/ 523323 w 2757152"/>
              <a:gd name="connsiteY212" fmla="*/ 1002812 h 1573026"/>
              <a:gd name="connsiteX213" fmla="*/ 499510 w 2757152"/>
              <a:gd name="connsiteY213" fmla="*/ 971856 h 1573026"/>
              <a:gd name="connsiteX214" fmla="*/ 501891 w 2757152"/>
              <a:gd name="connsiteY214" fmla="*/ 933756 h 1573026"/>
              <a:gd name="connsiteX215" fmla="*/ 499510 w 2757152"/>
              <a:gd name="connsiteY215" fmla="*/ 914706 h 1573026"/>
              <a:gd name="connsiteX216" fmla="*/ 518560 w 2757152"/>
              <a:gd name="connsiteY216" fmla="*/ 881368 h 1573026"/>
              <a:gd name="connsiteX217" fmla="*/ 478080 w 2757152"/>
              <a:gd name="connsiteY217" fmla="*/ 890893 h 1573026"/>
              <a:gd name="connsiteX218" fmla="*/ 449504 w 2757152"/>
              <a:gd name="connsiteY218" fmla="*/ 952806 h 1573026"/>
              <a:gd name="connsiteX219" fmla="*/ 442360 w 2757152"/>
              <a:gd name="connsiteY219" fmla="*/ 976618 h 1573026"/>
              <a:gd name="connsiteX220" fmla="*/ 411404 w 2757152"/>
              <a:gd name="connsiteY220" fmla="*/ 993287 h 1573026"/>
              <a:gd name="connsiteX221" fmla="*/ 363779 w 2757152"/>
              <a:gd name="connsiteY221" fmla="*/ 990906 h 1573026"/>
              <a:gd name="connsiteX222" fmla="*/ 356635 w 2757152"/>
              <a:gd name="connsiteY222" fmla="*/ 1007575 h 1573026"/>
              <a:gd name="connsiteX223" fmla="*/ 356635 w 2757152"/>
              <a:gd name="connsiteY223" fmla="*/ 1055200 h 1573026"/>
              <a:gd name="connsiteX224" fmla="*/ 297104 w 2757152"/>
              <a:gd name="connsiteY224" fmla="*/ 1059962 h 1573026"/>
              <a:gd name="connsiteX225" fmla="*/ 235191 w 2757152"/>
              <a:gd name="connsiteY225" fmla="*/ 1093300 h 1573026"/>
              <a:gd name="connsiteX226" fmla="*/ 237573 w 2757152"/>
              <a:gd name="connsiteY226" fmla="*/ 1121875 h 1573026"/>
              <a:gd name="connsiteX227" fmla="*/ 185186 w 2757152"/>
              <a:gd name="connsiteY227" fmla="*/ 1109968 h 1573026"/>
              <a:gd name="connsiteX228" fmla="*/ 151848 w 2757152"/>
              <a:gd name="connsiteY228" fmla="*/ 1117112 h 1573026"/>
              <a:gd name="connsiteX229" fmla="*/ 106604 w 2757152"/>
              <a:gd name="connsiteY229" fmla="*/ 1098062 h 1573026"/>
              <a:gd name="connsiteX230" fmla="*/ 89936 w 2757152"/>
              <a:gd name="connsiteY230" fmla="*/ 1098062 h 1573026"/>
              <a:gd name="connsiteX231" fmla="*/ 6592 w 2757152"/>
              <a:gd name="connsiteY231" fmla="*/ 1121875 h 1573026"/>
              <a:gd name="connsiteX232" fmla="*/ 8974 w 2757152"/>
              <a:gd name="connsiteY232" fmla="*/ 1074250 h 1573026"/>
              <a:gd name="connsiteX233" fmla="*/ 9816 w 2757152"/>
              <a:gd name="connsiteY233" fmla="*/ 1047319 h 15730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</a:cxnLst>
            <a:rect l="l" t="t" r="r" b="b"/>
            <a:pathLst>
              <a:path w="2757152" h="1573026">
                <a:moveTo>
                  <a:pt x="9816" y="1047319"/>
                </a:moveTo>
                <a:cubicBezTo>
                  <a:pt x="13785" y="1031444"/>
                  <a:pt x="7922" y="1014199"/>
                  <a:pt x="32785" y="979000"/>
                </a:cubicBezTo>
                <a:cubicBezTo>
                  <a:pt x="41772" y="969995"/>
                  <a:pt x="59376" y="959553"/>
                  <a:pt x="70885" y="964712"/>
                </a:cubicBezTo>
                <a:cubicBezTo>
                  <a:pt x="80013" y="966696"/>
                  <a:pt x="68107" y="990509"/>
                  <a:pt x="73266" y="998050"/>
                </a:cubicBezTo>
                <a:cubicBezTo>
                  <a:pt x="78425" y="1005591"/>
                  <a:pt x="97079" y="1017100"/>
                  <a:pt x="101841" y="1009956"/>
                </a:cubicBezTo>
                <a:cubicBezTo>
                  <a:pt x="106603" y="1002812"/>
                  <a:pt x="93904" y="962728"/>
                  <a:pt x="94698" y="945662"/>
                </a:cubicBezTo>
                <a:cubicBezTo>
                  <a:pt x="95492" y="928596"/>
                  <a:pt x="101048" y="919071"/>
                  <a:pt x="106604" y="907562"/>
                </a:cubicBezTo>
                <a:cubicBezTo>
                  <a:pt x="112160" y="896053"/>
                  <a:pt x="126448" y="893274"/>
                  <a:pt x="135179" y="881368"/>
                </a:cubicBezTo>
                <a:cubicBezTo>
                  <a:pt x="143911" y="869462"/>
                  <a:pt x="154627" y="852396"/>
                  <a:pt x="158993" y="836124"/>
                </a:cubicBezTo>
                <a:cubicBezTo>
                  <a:pt x="163359" y="819852"/>
                  <a:pt x="155023" y="794056"/>
                  <a:pt x="154229" y="778975"/>
                </a:cubicBezTo>
                <a:cubicBezTo>
                  <a:pt x="153435" y="763894"/>
                  <a:pt x="138751" y="757543"/>
                  <a:pt x="137560" y="745637"/>
                </a:cubicBezTo>
                <a:cubicBezTo>
                  <a:pt x="136369" y="733731"/>
                  <a:pt x="145894" y="717856"/>
                  <a:pt x="147085" y="707537"/>
                </a:cubicBezTo>
                <a:cubicBezTo>
                  <a:pt x="148276" y="697218"/>
                  <a:pt x="132798" y="694440"/>
                  <a:pt x="132798" y="686106"/>
                </a:cubicBezTo>
                <a:cubicBezTo>
                  <a:pt x="132798" y="677772"/>
                  <a:pt x="154626" y="657134"/>
                  <a:pt x="147085" y="657531"/>
                </a:cubicBezTo>
                <a:cubicBezTo>
                  <a:pt x="139544" y="657928"/>
                  <a:pt x="103428" y="692059"/>
                  <a:pt x="99460" y="686106"/>
                </a:cubicBezTo>
                <a:cubicBezTo>
                  <a:pt x="95492" y="680153"/>
                  <a:pt x="97478" y="668246"/>
                  <a:pt x="104225" y="657530"/>
                </a:cubicBezTo>
                <a:cubicBezTo>
                  <a:pt x="110972" y="646814"/>
                  <a:pt x="129622" y="618638"/>
                  <a:pt x="139941" y="607525"/>
                </a:cubicBezTo>
                <a:cubicBezTo>
                  <a:pt x="150260" y="596412"/>
                  <a:pt x="162168" y="609905"/>
                  <a:pt x="166137" y="590855"/>
                </a:cubicBezTo>
                <a:cubicBezTo>
                  <a:pt x="170106" y="571805"/>
                  <a:pt x="168914" y="529340"/>
                  <a:pt x="163754" y="507512"/>
                </a:cubicBezTo>
                <a:cubicBezTo>
                  <a:pt x="158594" y="485684"/>
                  <a:pt x="126448" y="479334"/>
                  <a:pt x="116129" y="467031"/>
                </a:cubicBezTo>
                <a:cubicBezTo>
                  <a:pt x="105810" y="454728"/>
                  <a:pt x="114938" y="444806"/>
                  <a:pt x="111366" y="433693"/>
                </a:cubicBezTo>
                <a:cubicBezTo>
                  <a:pt x="107794" y="422580"/>
                  <a:pt x="92714" y="421389"/>
                  <a:pt x="94698" y="400355"/>
                </a:cubicBezTo>
                <a:cubicBezTo>
                  <a:pt x="96682" y="379321"/>
                  <a:pt x="107001" y="328521"/>
                  <a:pt x="113748" y="307487"/>
                </a:cubicBezTo>
                <a:cubicBezTo>
                  <a:pt x="120495" y="286453"/>
                  <a:pt x="115731" y="268991"/>
                  <a:pt x="120891" y="255100"/>
                </a:cubicBezTo>
                <a:cubicBezTo>
                  <a:pt x="126051" y="241209"/>
                  <a:pt x="127640" y="226126"/>
                  <a:pt x="144706" y="224142"/>
                </a:cubicBezTo>
                <a:cubicBezTo>
                  <a:pt x="161772" y="222158"/>
                  <a:pt x="210189" y="236446"/>
                  <a:pt x="232810" y="247956"/>
                </a:cubicBezTo>
                <a:cubicBezTo>
                  <a:pt x="255432" y="259466"/>
                  <a:pt x="268926" y="281294"/>
                  <a:pt x="280435" y="293200"/>
                </a:cubicBezTo>
                <a:cubicBezTo>
                  <a:pt x="291944" y="305106"/>
                  <a:pt x="284403" y="309869"/>
                  <a:pt x="292341" y="321775"/>
                </a:cubicBezTo>
                <a:cubicBezTo>
                  <a:pt x="300279" y="333681"/>
                  <a:pt x="319331" y="359477"/>
                  <a:pt x="328062" y="364636"/>
                </a:cubicBezTo>
                <a:cubicBezTo>
                  <a:pt x="336793" y="369795"/>
                  <a:pt x="350682" y="365034"/>
                  <a:pt x="356635" y="359875"/>
                </a:cubicBezTo>
                <a:cubicBezTo>
                  <a:pt x="362588" y="354716"/>
                  <a:pt x="353857" y="336459"/>
                  <a:pt x="363779" y="333681"/>
                </a:cubicBezTo>
                <a:cubicBezTo>
                  <a:pt x="373701" y="330903"/>
                  <a:pt x="391560" y="340428"/>
                  <a:pt x="404260" y="336062"/>
                </a:cubicBezTo>
                <a:cubicBezTo>
                  <a:pt x="416960" y="331696"/>
                  <a:pt x="438788" y="323758"/>
                  <a:pt x="451885" y="312249"/>
                </a:cubicBezTo>
                <a:cubicBezTo>
                  <a:pt x="464982" y="300740"/>
                  <a:pt x="465379" y="267006"/>
                  <a:pt x="475698" y="257481"/>
                </a:cubicBezTo>
                <a:cubicBezTo>
                  <a:pt x="486017" y="247956"/>
                  <a:pt x="497924" y="246367"/>
                  <a:pt x="501893" y="250336"/>
                </a:cubicBezTo>
                <a:cubicBezTo>
                  <a:pt x="505862" y="254305"/>
                  <a:pt x="513798" y="256687"/>
                  <a:pt x="513798" y="267006"/>
                </a:cubicBezTo>
                <a:cubicBezTo>
                  <a:pt x="513798" y="277325"/>
                  <a:pt x="499113" y="299153"/>
                  <a:pt x="501891" y="312250"/>
                </a:cubicBezTo>
                <a:cubicBezTo>
                  <a:pt x="504669" y="325347"/>
                  <a:pt x="525307" y="340031"/>
                  <a:pt x="516179" y="359875"/>
                </a:cubicBezTo>
                <a:cubicBezTo>
                  <a:pt x="507051" y="379719"/>
                  <a:pt x="449900" y="395593"/>
                  <a:pt x="463791" y="424168"/>
                </a:cubicBezTo>
                <a:cubicBezTo>
                  <a:pt x="473316" y="461871"/>
                  <a:pt x="539594" y="505131"/>
                  <a:pt x="566185" y="517037"/>
                </a:cubicBezTo>
                <a:cubicBezTo>
                  <a:pt x="592776" y="528943"/>
                  <a:pt x="606271" y="499971"/>
                  <a:pt x="623337" y="495605"/>
                </a:cubicBezTo>
                <a:cubicBezTo>
                  <a:pt x="640403" y="491239"/>
                  <a:pt x="662627" y="483302"/>
                  <a:pt x="675723" y="481318"/>
                </a:cubicBezTo>
                <a:cubicBezTo>
                  <a:pt x="688820" y="479334"/>
                  <a:pt x="697154" y="486081"/>
                  <a:pt x="701916" y="483700"/>
                </a:cubicBezTo>
                <a:cubicBezTo>
                  <a:pt x="706678" y="481319"/>
                  <a:pt x="684851" y="469809"/>
                  <a:pt x="697154" y="476556"/>
                </a:cubicBezTo>
                <a:cubicBezTo>
                  <a:pt x="709457" y="483303"/>
                  <a:pt x="757082" y="513069"/>
                  <a:pt x="775735" y="524181"/>
                </a:cubicBezTo>
                <a:cubicBezTo>
                  <a:pt x="794388" y="535293"/>
                  <a:pt x="802325" y="540452"/>
                  <a:pt x="820979" y="547993"/>
                </a:cubicBezTo>
                <a:cubicBezTo>
                  <a:pt x="839633" y="555534"/>
                  <a:pt x="869400" y="572599"/>
                  <a:pt x="887656" y="562280"/>
                </a:cubicBezTo>
                <a:cubicBezTo>
                  <a:pt x="905912" y="551961"/>
                  <a:pt x="922183" y="497987"/>
                  <a:pt x="932898" y="478937"/>
                </a:cubicBezTo>
                <a:cubicBezTo>
                  <a:pt x="943613" y="459887"/>
                  <a:pt x="956313" y="463856"/>
                  <a:pt x="961473" y="455125"/>
                </a:cubicBezTo>
                <a:cubicBezTo>
                  <a:pt x="966633" y="446394"/>
                  <a:pt x="973779" y="432502"/>
                  <a:pt x="963857" y="426549"/>
                </a:cubicBezTo>
                <a:cubicBezTo>
                  <a:pt x="953935" y="420596"/>
                  <a:pt x="909085" y="413849"/>
                  <a:pt x="892416" y="412262"/>
                </a:cubicBezTo>
                <a:cubicBezTo>
                  <a:pt x="875747" y="410675"/>
                  <a:pt x="873368" y="422977"/>
                  <a:pt x="863843" y="417024"/>
                </a:cubicBezTo>
                <a:cubicBezTo>
                  <a:pt x="844793" y="409880"/>
                  <a:pt x="830107" y="393609"/>
                  <a:pt x="828123" y="383687"/>
                </a:cubicBezTo>
                <a:cubicBezTo>
                  <a:pt x="826139" y="373765"/>
                  <a:pt x="837650" y="363047"/>
                  <a:pt x="851937" y="357491"/>
                </a:cubicBezTo>
                <a:cubicBezTo>
                  <a:pt x="866225" y="351935"/>
                  <a:pt x="895989" y="343206"/>
                  <a:pt x="913848" y="343206"/>
                </a:cubicBezTo>
                <a:cubicBezTo>
                  <a:pt x="931707" y="343206"/>
                  <a:pt x="948772" y="353921"/>
                  <a:pt x="959091" y="357493"/>
                </a:cubicBezTo>
                <a:cubicBezTo>
                  <a:pt x="969410" y="361065"/>
                  <a:pt x="949170" y="363446"/>
                  <a:pt x="970998" y="376543"/>
                </a:cubicBezTo>
                <a:cubicBezTo>
                  <a:pt x="992826" y="389640"/>
                  <a:pt x="1067041" y="413453"/>
                  <a:pt x="1090060" y="436075"/>
                </a:cubicBezTo>
                <a:cubicBezTo>
                  <a:pt x="1113079" y="458697"/>
                  <a:pt x="1106332" y="487668"/>
                  <a:pt x="1113873" y="500368"/>
                </a:cubicBezTo>
                <a:cubicBezTo>
                  <a:pt x="1121414" y="513068"/>
                  <a:pt x="1131335" y="526562"/>
                  <a:pt x="1135304" y="512275"/>
                </a:cubicBezTo>
                <a:cubicBezTo>
                  <a:pt x="1139273" y="497988"/>
                  <a:pt x="1129351" y="441234"/>
                  <a:pt x="1132923" y="421787"/>
                </a:cubicBezTo>
                <a:cubicBezTo>
                  <a:pt x="1136495" y="402340"/>
                  <a:pt x="1147607" y="389640"/>
                  <a:pt x="1154354" y="383687"/>
                </a:cubicBezTo>
                <a:cubicBezTo>
                  <a:pt x="1161101" y="377734"/>
                  <a:pt x="1170626" y="394005"/>
                  <a:pt x="1173404" y="386068"/>
                </a:cubicBezTo>
                <a:cubicBezTo>
                  <a:pt x="1176182" y="378131"/>
                  <a:pt x="1171419" y="355509"/>
                  <a:pt x="1173404" y="347968"/>
                </a:cubicBezTo>
                <a:cubicBezTo>
                  <a:pt x="1175389" y="340427"/>
                  <a:pt x="1175390" y="343204"/>
                  <a:pt x="1185312" y="340823"/>
                </a:cubicBezTo>
                <a:cubicBezTo>
                  <a:pt x="1195234" y="338442"/>
                  <a:pt x="1216267" y="347175"/>
                  <a:pt x="1242460" y="343206"/>
                </a:cubicBezTo>
                <a:cubicBezTo>
                  <a:pt x="1268654" y="339238"/>
                  <a:pt x="1313898" y="325743"/>
                  <a:pt x="1342473" y="317012"/>
                </a:cubicBezTo>
                <a:cubicBezTo>
                  <a:pt x="1371048" y="308281"/>
                  <a:pt x="1387772" y="316247"/>
                  <a:pt x="1413910" y="305106"/>
                </a:cubicBezTo>
                <a:cubicBezTo>
                  <a:pt x="1440048" y="293965"/>
                  <a:pt x="1473108" y="264055"/>
                  <a:pt x="1499302" y="250164"/>
                </a:cubicBezTo>
                <a:cubicBezTo>
                  <a:pt x="1525496" y="236273"/>
                  <a:pt x="1547602" y="232052"/>
                  <a:pt x="1571073" y="221762"/>
                </a:cubicBezTo>
                <a:cubicBezTo>
                  <a:pt x="1594545" y="211472"/>
                  <a:pt x="1617509" y="193979"/>
                  <a:pt x="1640131" y="188423"/>
                </a:cubicBezTo>
                <a:cubicBezTo>
                  <a:pt x="1662753" y="182867"/>
                  <a:pt x="1690929" y="196758"/>
                  <a:pt x="1711566" y="195568"/>
                </a:cubicBezTo>
                <a:cubicBezTo>
                  <a:pt x="1732203" y="194378"/>
                  <a:pt x="1750063" y="176122"/>
                  <a:pt x="1763954" y="174137"/>
                </a:cubicBezTo>
                <a:cubicBezTo>
                  <a:pt x="1777845" y="172152"/>
                  <a:pt x="1777450" y="174929"/>
                  <a:pt x="1794912" y="183660"/>
                </a:cubicBezTo>
                <a:cubicBezTo>
                  <a:pt x="1812374" y="192391"/>
                  <a:pt x="1857220" y="218983"/>
                  <a:pt x="1868729" y="233668"/>
                </a:cubicBezTo>
                <a:cubicBezTo>
                  <a:pt x="1880238" y="248353"/>
                  <a:pt x="1811975" y="201919"/>
                  <a:pt x="1806816" y="209856"/>
                </a:cubicBezTo>
                <a:cubicBezTo>
                  <a:pt x="1801657" y="217794"/>
                  <a:pt x="1830232" y="264625"/>
                  <a:pt x="1828248" y="281293"/>
                </a:cubicBezTo>
                <a:cubicBezTo>
                  <a:pt x="1838170" y="297961"/>
                  <a:pt x="1834600" y="311454"/>
                  <a:pt x="1866350" y="309866"/>
                </a:cubicBezTo>
                <a:cubicBezTo>
                  <a:pt x="1885400" y="310660"/>
                  <a:pt x="1934611" y="320981"/>
                  <a:pt x="1961598" y="314631"/>
                </a:cubicBezTo>
                <a:cubicBezTo>
                  <a:pt x="1988585" y="308281"/>
                  <a:pt x="2019544" y="275338"/>
                  <a:pt x="2028275" y="271766"/>
                </a:cubicBezTo>
                <a:cubicBezTo>
                  <a:pt x="2037006" y="268194"/>
                  <a:pt x="2032241" y="284865"/>
                  <a:pt x="2025891" y="293200"/>
                </a:cubicBezTo>
                <a:cubicBezTo>
                  <a:pt x="2019541" y="301535"/>
                  <a:pt x="2000492" y="313838"/>
                  <a:pt x="1990173" y="321775"/>
                </a:cubicBezTo>
                <a:cubicBezTo>
                  <a:pt x="1979854" y="329712"/>
                  <a:pt x="1925879" y="332093"/>
                  <a:pt x="1916354" y="338443"/>
                </a:cubicBezTo>
                <a:cubicBezTo>
                  <a:pt x="1906829" y="344793"/>
                  <a:pt x="1909609" y="368605"/>
                  <a:pt x="1923500" y="367017"/>
                </a:cubicBezTo>
                <a:cubicBezTo>
                  <a:pt x="1937391" y="365429"/>
                  <a:pt x="2016766" y="342013"/>
                  <a:pt x="2047325" y="331298"/>
                </a:cubicBezTo>
                <a:cubicBezTo>
                  <a:pt x="2077884" y="320583"/>
                  <a:pt x="2083835" y="305503"/>
                  <a:pt x="2099710" y="295581"/>
                </a:cubicBezTo>
                <a:cubicBezTo>
                  <a:pt x="2115585" y="285659"/>
                  <a:pt x="2149320" y="278116"/>
                  <a:pt x="2142574" y="271766"/>
                </a:cubicBezTo>
                <a:cubicBezTo>
                  <a:pt x="2135828" y="265416"/>
                  <a:pt x="2079075" y="276132"/>
                  <a:pt x="2066375" y="264623"/>
                </a:cubicBezTo>
                <a:cubicBezTo>
                  <a:pt x="2053675" y="253114"/>
                  <a:pt x="2063994" y="208266"/>
                  <a:pt x="2066375" y="202710"/>
                </a:cubicBezTo>
                <a:cubicBezTo>
                  <a:pt x="2068756" y="197154"/>
                  <a:pt x="2090187" y="220172"/>
                  <a:pt x="2116380" y="202710"/>
                </a:cubicBezTo>
                <a:cubicBezTo>
                  <a:pt x="2142573" y="185248"/>
                  <a:pt x="2198136" y="129288"/>
                  <a:pt x="2223536" y="97935"/>
                </a:cubicBezTo>
                <a:cubicBezTo>
                  <a:pt x="2248936" y="66582"/>
                  <a:pt x="2269176" y="-5251"/>
                  <a:pt x="2273542" y="305"/>
                </a:cubicBezTo>
                <a:cubicBezTo>
                  <a:pt x="2277908" y="5861"/>
                  <a:pt x="2256080" y="82457"/>
                  <a:pt x="2237824" y="114604"/>
                </a:cubicBezTo>
                <a:cubicBezTo>
                  <a:pt x="2219568" y="146751"/>
                  <a:pt x="2165197" y="177311"/>
                  <a:pt x="2164006" y="193186"/>
                </a:cubicBezTo>
                <a:cubicBezTo>
                  <a:pt x="2162815" y="209061"/>
                  <a:pt x="2207661" y="213825"/>
                  <a:pt x="2228298" y="217000"/>
                </a:cubicBezTo>
                <a:cubicBezTo>
                  <a:pt x="2248935" y="220175"/>
                  <a:pt x="2270763" y="204300"/>
                  <a:pt x="2287829" y="212237"/>
                </a:cubicBezTo>
                <a:cubicBezTo>
                  <a:pt x="2304895" y="220174"/>
                  <a:pt x="2318391" y="254702"/>
                  <a:pt x="2333075" y="257480"/>
                </a:cubicBezTo>
                <a:cubicBezTo>
                  <a:pt x="2347759" y="260258"/>
                  <a:pt x="2365617" y="253115"/>
                  <a:pt x="2383079" y="243193"/>
                </a:cubicBezTo>
                <a:cubicBezTo>
                  <a:pt x="2400541" y="233271"/>
                  <a:pt x="2411654" y="191203"/>
                  <a:pt x="2425941" y="178900"/>
                </a:cubicBezTo>
                <a:cubicBezTo>
                  <a:pt x="2440229" y="166597"/>
                  <a:pt x="2446182" y="176916"/>
                  <a:pt x="2468804" y="169375"/>
                </a:cubicBezTo>
                <a:cubicBezTo>
                  <a:pt x="2491426" y="161834"/>
                  <a:pt x="2553338" y="155087"/>
                  <a:pt x="2573579" y="152706"/>
                </a:cubicBezTo>
                <a:cubicBezTo>
                  <a:pt x="2593820" y="150325"/>
                  <a:pt x="2572786" y="145562"/>
                  <a:pt x="2590248" y="147943"/>
                </a:cubicBezTo>
                <a:cubicBezTo>
                  <a:pt x="2607710" y="150324"/>
                  <a:pt x="2658510" y="161437"/>
                  <a:pt x="2678354" y="166993"/>
                </a:cubicBezTo>
                <a:cubicBezTo>
                  <a:pt x="2698198" y="172549"/>
                  <a:pt x="2697801" y="183663"/>
                  <a:pt x="2709310" y="188425"/>
                </a:cubicBezTo>
                <a:cubicBezTo>
                  <a:pt x="2720819" y="193187"/>
                  <a:pt x="2727964" y="179692"/>
                  <a:pt x="2735505" y="205092"/>
                </a:cubicBezTo>
                <a:cubicBezTo>
                  <a:pt x="2743046" y="230492"/>
                  <a:pt x="2754554" y="210252"/>
                  <a:pt x="2756935" y="221762"/>
                </a:cubicBezTo>
                <a:cubicBezTo>
                  <a:pt x="2759316" y="233272"/>
                  <a:pt x="2741457" y="248353"/>
                  <a:pt x="2737885" y="264625"/>
                </a:cubicBezTo>
                <a:cubicBezTo>
                  <a:pt x="2734313" y="280897"/>
                  <a:pt x="2733917" y="304709"/>
                  <a:pt x="2735504" y="319393"/>
                </a:cubicBezTo>
                <a:cubicBezTo>
                  <a:pt x="2737092" y="334077"/>
                  <a:pt x="2722010" y="365827"/>
                  <a:pt x="2721216" y="376543"/>
                </a:cubicBezTo>
                <a:cubicBezTo>
                  <a:pt x="2720422" y="387259"/>
                  <a:pt x="2718042" y="383290"/>
                  <a:pt x="2723598" y="386068"/>
                </a:cubicBezTo>
                <a:cubicBezTo>
                  <a:pt x="2729154" y="388846"/>
                  <a:pt x="2753364" y="387656"/>
                  <a:pt x="2754554" y="393212"/>
                </a:cubicBezTo>
                <a:cubicBezTo>
                  <a:pt x="2755744" y="398768"/>
                  <a:pt x="2750189" y="415437"/>
                  <a:pt x="2742648" y="424168"/>
                </a:cubicBezTo>
                <a:cubicBezTo>
                  <a:pt x="2735107" y="432899"/>
                  <a:pt x="2716057" y="434488"/>
                  <a:pt x="2709310" y="445600"/>
                </a:cubicBezTo>
                <a:cubicBezTo>
                  <a:pt x="2702563" y="456712"/>
                  <a:pt x="2696862" y="457629"/>
                  <a:pt x="2695023" y="476556"/>
                </a:cubicBezTo>
                <a:cubicBezTo>
                  <a:pt x="2693184" y="495483"/>
                  <a:pt x="2700260" y="543685"/>
                  <a:pt x="2698276" y="559163"/>
                </a:cubicBezTo>
                <a:cubicBezTo>
                  <a:pt x="2696292" y="574641"/>
                  <a:pt x="2684452" y="576843"/>
                  <a:pt x="2685497" y="590856"/>
                </a:cubicBezTo>
                <a:cubicBezTo>
                  <a:pt x="2686542" y="604869"/>
                  <a:pt x="2680735" y="637291"/>
                  <a:pt x="2683116" y="655150"/>
                </a:cubicBezTo>
                <a:cubicBezTo>
                  <a:pt x="2685497" y="673009"/>
                  <a:pt x="2700579" y="678565"/>
                  <a:pt x="2704548" y="690868"/>
                </a:cubicBezTo>
                <a:cubicBezTo>
                  <a:pt x="2708517" y="703171"/>
                  <a:pt x="2700182" y="726587"/>
                  <a:pt x="2699785" y="743256"/>
                </a:cubicBezTo>
                <a:cubicBezTo>
                  <a:pt x="2699388" y="759925"/>
                  <a:pt x="2703357" y="779372"/>
                  <a:pt x="2702166" y="790881"/>
                </a:cubicBezTo>
                <a:cubicBezTo>
                  <a:pt x="2700975" y="802390"/>
                  <a:pt x="2697007" y="788499"/>
                  <a:pt x="2690260" y="805168"/>
                </a:cubicBezTo>
                <a:cubicBezTo>
                  <a:pt x="2683513" y="821837"/>
                  <a:pt x="2672003" y="865096"/>
                  <a:pt x="2661685" y="890893"/>
                </a:cubicBezTo>
                <a:cubicBezTo>
                  <a:pt x="2651367" y="916690"/>
                  <a:pt x="2642637" y="956773"/>
                  <a:pt x="2630731" y="967092"/>
                </a:cubicBezTo>
                <a:cubicBezTo>
                  <a:pt x="2618825" y="977411"/>
                  <a:pt x="2610885" y="953996"/>
                  <a:pt x="2595010" y="945662"/>
                </a:cubicBezTo>
                <a:cubicBezTo>
                  <a:pt x="2579135" y="937328"/>
                  <a:pt x="2551354" y="926612"/>
                  <a:pt x="2535479" y="917087"/>
                </a:cubicBezTo>
                <a:cubicBezTo>
                  <a:pt x="2519604" y="907562"/>
                  <a:pt x="2517223" y="891688"/>
                  <a:pt x="2506904" y="883750"/>
                </a:cubicBezTo>
                <a:cubicBezTo>
                  <a:pt x="2496586" y="875813"/>
                  <a:pt x="2483490" y="872240"/>
                  <a:pt x="2473568" y="869462"/>
                </a:cubicBezTo>
                <a:cubicBezTo>
                  <a:pt x="2463646" y="866684"/>
                  <a:pt x="2452929" y="867081"/>
                  <a:pt x="2440229" y="871843"/>
                </a:cubicBezTo>
                <a:cubicBezTo>
                  <a:pt x="2427529" y="876606"/>
                  <a:pt x="2402526" y="889306"/>
                  <a:pt x="2390223" y="895656"/>
                </a:cubicBezTo>
                <a:cubicBezTo>
                  <a:pt x="2377920" y="902006"/>
                  <a:pt x="2383078" y="905181"/>
                  <a:pt x="2366410" y="909943"/>
                </a:cubicBezTo>
                <a:cubicBezTo>
                  <a:pt x="2349742" y="914706"/>
                  <a:pt x="2311247" y="917484"/>
                  <a:pt x="2297356" y="926612"/>
                </a:cubicBezTo>
                <a:cubicBezTo>
                  <a:pt x="2283466" y="935740"/>
                  <a:pt x="2278305" y="938915"/>
                  <a:pt x="2275923" y="957568"/>
                </a:cubicBezTo>
                <a:cubicBezTo>
                  <a:pt x="2273541" y="976221"/>
                  <a:pt x="2273541" y="1018688"/>
                  <a:pt x="2273541" y="1036150"/>
                </a:cubicBezTo>
                <a:cubicBezTo>
                  <a:pt x="2273541" y="1053612"/>
                  <a:pt x="2293784" y="1050039"/>
                  <a:pt x="2275925" y="1062342"/>
                </a:cubicBezTo>
                <a:cubicBezTo>
                  <a:pt x="2258066" y="1074645"/>
                  <a:pt x="2202501" y="1101237"/>
                  <a:pt x="2175910" y="1112350"/>
                </a:cubicBezTo>
                <a:cubicBezTo>
                  <a:pt x="2149319" y="1123463"/>
                  <a:pt x="2155273" y="1106397"/>
                  <a:pt x="2133048" y="1112350"/>
                </a:cubicBezTo>
                <a:cubicBezTo>
                  <a:pt x="2110823" y="1118303"/>
                  <a:pt x="2058834" y="1134177"/>
                  <a:pt x="2042562" y="1148067"/>
                </a:cubicBezTo>
                <a:cubicBezTo>
                  <a:pt x="2026290" y="1161957"/>
                  <a:pt x="2024701" y="1173469"/>
                  <a:pt x="2021129" y="1188550"/>
                </a:cubicBezTo>
                <a:cubicBezTo>
                  <a:pt x="2017557" y="1203631"/>
                  <a:pt x="2028275" y="1222284"/>
                  <a:pt x="2021131" y="1238556"/>
                </a:cubicBezTo>
                <a:cubicBezTo>
                  <a:pt x="2013987" y="1254828"/>
                  <a:pt x="1982235" y="1267131"/>
                  <a:pt x="1971123" y="1279037"/>
                </a:cubicBezTo>
                <a:cubicBezTo>
                  <a:pt x="1960011" y="1290943"/>
                  <a:pt x="1958028" y="1302452"/>
                  <a:pt x="1954456" y="1309993"/>
                </a:cubicBezTo>
                <a:cubicBezTo>
                  <a:pt x="1950884" y="1317534"/>
                  <a:pt x="1950882" y="1328647"/>
                  <a:pt x="1956835" y="1331425"/>
                </a:cubicBezTo>
                <a:cubicBezTo>
                  <a:pt x="1962788" y="1334203"/>
                  <a:pt x="1982235" y="1322297"/>
                  <a:pt x="1990173" y="1326662"/>
                </a:cubicBezTo>
                <a:cubicBezTo>
                  <a:pt x="1998111" y="1331028"/>
                  <a:pt x="2008828" y="1341743"/>
                  <a:pt x="2013987" y="1350474"/>
                </a:cubicBezTo>
                <a:cubicBezTo>
                  <a:pt x="2019146" y="1359205"/>
                  <a:pt x="2004460" y="1371906"/>
                  <a:pt x="2002079" y="1383812"/>
                </a:cubicBezTo>
                <a:cubicBezTo>
                  <a:pt x="1999698" y="1395718"/>
                  <a:pt x="2014779" y="1409609"/>
                  <a:pt x="1999698" y="1421912"/>
                </a:cubicBezTo>
                <a:cubicBezTo>
                  <a:pt x="1984617" y="1434215"/>
                  <a:pt x="1931039" y="1429453"/>
                  <a:pt x="1921118" y="1450487"/>
                </a:cubicBezTo>
                <a:cubicBezTo>
                  <a:pt x="1911197" y="1471521"/>
                  <a:pt x="1924293" y="1519147"/>
                  <a:pt x="1911593" y="1538594"/>
                </a:cubicBezTo>
                <a:cubicBezTo>
                  <a:pt x="1898893" y="1558041"/>
                  <a:pt x="1862037" y="1554289"/>
                  <a:pt x="1844916" y="1560025"/>
                </a:cubicBezTo>
                <a:cubicBezTo>
                  <a:pt x="1827795" y="1565761"/>
                  <a:pt x="1828312" y="1573409"/>
                  <a:pt x="1808865" y="1573012"/>
                </a:cubicBezTo>
                <a:cubicBezTo>
                  <a:pt x="1789418" y="1572615"/>
                  <a:pt x="1746039" y="1557823"/>
                  <a:pt x="1728235" y="1557643"/>
                </a:cubicBezTo>
                <a:cubicBezTo>
                  <a:pt x="1710431" y="1557463"/>
                  <a:pt x="1719900" y="1577090"/>
                  <a:pt x="1702041" y="1571931"/>
                </a:cubicBezTo>
                <a:cubicBezTo>
                  <a:pt x="1684182" y="1566772"/>
                  <a:pt x="1667913" y="1553278"/>
                  <a:pt x="1647275" y="1543356"/>
                </a:cubicBezTo>
                <a:cubicBezTo>
                  <a:pt x="1626637" y="1533434"/>
                  <a:pt x="1620682" y="1518353"/>
                  <a:pt x="1606791" y="1507637"/>
                </a:cubicBezTo>
                <a:cubicBezTo>
                  <a:pt x="1592900" y="1496921"/>
                  <a:pt x="1563931" y="1487792"/>
                  <a:pt x="1563931" y="1479061"/>
                </a:cubicBezTo>
                <a:cubicBezTo>
                  <a:pt x="1563931" y="1470330"/>
                  <a:pt x="1592108" y="1460409"/>
                  <a:pt x="1592504" y="1455250"/>
                </a:cubicBezTo>
                <a:cubicBezTo>
                  <a:pt x="1592900" y="1450091"/>
                  <a:pt x="1592901" y="1443343"/>
                  <a:pt x="1580598" y="1438581"/>
                </a:cubicBezTo>
                <a:cubicBezTo>
                  <a:pt x="1568295" y="1433819"/>
                  <a:pt x="1529798" y="1434216"/>
                  <a:pt x="1518685" y="1426675"/>
                </a:cubicBezTo>
                <a:cubicBezTo>
                  <a:pt x="1507573" y="1419134"/>
                  <a:pt x="1509160" y="1410799"/>
                  <a:pt x="1499635" y="1402862"/>
                </a:cubicBezTo>
                <a:cubicBezTo>
                  <a:pt x="1490110" y="1394925"/>
                  <a:pt x="1468284" y="1382225"/>
                  <a:pt x="1461537" y="1379050"/>
                </a:cubicBezTo>
                <a:cubicBezTo>
                  <a:pt x="1454790" y="1375875"/>
                  <a:pt x="1455186" y="1382622"/>
                  <a:pt x="1456773" y="1390956"/>
                </a:cubicBezTo>
                <a:cubicBezTo>
                  <a:pt x="1458360" y="1399290"/>
                  <a:pt x="1475428" y="1421912"/>
                  <a:pt x="1471062" y="1429056"/>
                </a:cubicBezTo>
                <a:cubicBezTo>
                  <a:pt x="1466696" y="1436200"/>
                  <a:pt x="1449629" y="1438581"/>
                  <a:pt x="1440104" y="1443343"/>
                </a:cubicBezTo>
                <a:cubicBezTo>
                  <a:pt x="1430579" y="1448105"/>
                  <a:pt x="1421056" y="1458820"/>
                  <a:pt x="1413912" y="1457630"/>
                </a:cubicBezTo>
                <a:cubicBezTo>
                  <a:pt x="1406768" y="1456440"/>
                  <a:pt x="1407560" y="1461996"/>
                  <a:pt x="1397241" y="1450487"/>
                </a:cubicBezTo>
                <a:cubicBezTo>
                  <a:pt x="1386922" y="1438978"/>
                  <a:pt x="1367079" y="1402069"/>
                  <a:pt x="1351998" y="1388575"/>
                </a:cubicBezTo>
                <a:cubicBezTo>
                  <a:pt x="1336917" y="1375081"/>
                  <a:pt x="1308740" y="1363968"/>
                  <a:pt x="1306756" y="1355237"/>
                </a:cubicBezTo>
                <a:cubicBezTo>
                  <a:pt x="1304772" y="1346506"/>
                  <a:pt x="1321043" y="1348093"/>
                  <a:pt x="1328187" y="1338568"/>
                </a:cubicBezTo>
                <a:cubicBezTo>
                  <a:pt x="1335331" y="1329043"/>
                  <a:pt x="1350015" y="1304834"/>
                  <a:pt x="1349618" y="1298087"/>
                </a:cubicBezTo>
                <a:cubicBezTo>
                  <a:pt x="1349221" y="1291340"/>
                  <a:pt x="1344060" y="1287769"/>
                  <a:pt x="1335329" y="1286181"/>
                </a:cubicBezTo>
                <a:cubicBezTo>
                  <a:pt x="1326598" y="1284593"/>
                  <a:pt x="1314693" y="1297293"/>
                  <a:pt x="1297231" y="1288562"/>
                </a:cubicBezTo>
                <a:cubicBezTo>
                  <a:pt x="1279769" y="1279831"/>
                  <a:pt x="1240081" y="1254034"/>
                  <a:pt x="1221031" y="1245700"/>
                </a:cubicBezTo>
                <a:cubicBezTo>
                  <a:pt x="1201981" y="1237366"/>
                  <a:pt x="1186897" y="1229825"/>
                  <a:pt x="1178166" y="1226650"/>
                </a:cubicBezTo>
                <a:cubicBezTo>
                  <a:pt x="1169435" y="1223475"/>
                  <a:pt x="1173008" y="1239350"/>
                  <a:pt x="1168643" y="1226650"/>
                </a:cubicBezTo>
                <a:cubicBezTo>
                  <a:pt x="1164278" y="1213950"/>
                  <a:pt x="1156737" y="1183787"/>
                  <a:pt x="1156737" y="1162356"/>
                </a:cubicBezTo>
                <a:cubicBezTo>
                  <a:pt x="1156737" y="1140925"/>
                  <a:pt x="1173802" y="1114334"/>
                  <a:pt x="1168643" y="1098062"/>
                </a:cubicBezTo>
                <a:cubicBezTo>
                  <a:pt x="1163484" y="1081790"/>
                  <a:pt x="1151578" y="1074250"/>
                  <a:pt x="1137687" y="1064725"/>
                </a:cubicBezTo>
                <a:cubicBezTo>
                  <a:pt x="1123797" y="1055200"/>
                  <a:pt x="1088078" y="1046468"/>
                  <a:pt x="1085300" y="1040912"/>
                </a:cubicBezTo>
                <a:cubicBezTo>
                  <a:pt x="1082522" y="1035356"/>
                  <a:pt x="1099587" y="1020275"/>
                  <a:pt x="1111493" y="1017100"/>
                </a:cubicBezTo>
                <a:cubicBezTo>
                  <a:pt x="1123399" y="1013925"/>
                  <a:pt x="1153165" y="1028212"/>
                  <a:pt x="1156737" y="1021862"/>
                </a:cubicBezTo>
                <a:cubicBezTo>
                  <a:pt x="1160309" y="1015512"/>
                  <a:pt x="1157928" y="987334"/>
                  <a:pt x="1151975" y="974237"/>
                </a:cubicBezTo>
                <a:cubicBezTo>
                  <a:pt x="1146022" y="961140"/>
                  <a:pt x="1131337" y="977412"/>
                  <a:pt x="1123400" y="969475"/>
                </a:cubicBezTo>
                <a:cubicBezTo>
                  <a:pt x="1115463" y="961538"/>
                  <a:pt x="1132528" y="932169"/>
                  <a:pt x="1128162" y="921850"/>
                </a:cubicBezTo>
                <a:cubicBezTo>
                  <a:pt x="1123796" y="911531"/>
                  <a:pt x="1098000" y="916690"/>
                  <a:pt x="1097206" y="907562"/>
                </a:cubicBezTo>
                <a:cubicBezTo>
                  <a:pt x="1096412" y="898434"/>
                  <a:pt x="1107128" y="880177"/>
                  <a:pt x="1099587" y="871843"/>
                </a:cubicBezTo>
                <a:cubicBezTo>
                  <a:pt x="1092046" y="863509"/>
                  <a:pt x="1065456" y="858350"/>
                  <a:pt x="1051962" y="857556"/>
                </a:cubicBezTo>
                <a:cubicBezTo>
                  <a:pt x="1038468" y="856762"/>
                  <a:pt x="1042437" y="874225"/>
                  <a:pt x="1032912" y="878987"/>
                </a:cubicBezTo>
                <a:cubicBezTo>
                  <a:pt x="1023387" y="883750"/>
                  <a:pt x="1017432" y="880177"/>
                  <a:pt x="1004335" y="881368"/>
                </a:cubicBezTo>
                <a:cubicBezTo>
                  <a:pt x="991238" y="882559"/>
                  <a:pt x="966237" y="882559"/>
                  <a:pt x="954331" y="886131"/>
                </a:cubicBezTo>
                <a:cubicBezTo>
                  <a:pt x="942425" y="889703"/>
                  <a:pt x="931709" y="908356"/>
                  <a:pt x="923375" y="907562"/>
                </a:cubicBezTo>
                <a:cubicBezTo>
                  <a:pt x="915041" y="906768"/>
                  <a:pt x="928931" y="882559"/>
                  <a:pt x="923375" y="876606"/>
                </a:cubicBezTo>
                <a:cubicBezTo>
                  <a:pt x="917819" y="870653"/>
                  <a:pt x="888053" y="868668"/>
                  <a:pt x="882893" y="871843"/>
                </a:cubicBezTo>
                <a:cubicBezTo>
                  <a:pt x="877733" y="875018"/>
                  <a:pt x="890829" y="886528"/>
                  <a:pt x="890035" y="893275"/>
                </a:cubicBezTo>
                <a:cubicBezTo>
                  <a:pt x="889241" y="900022"/>
                  <a:pt x="900753" y="918278"/>
                  <a:pt x="885275" y="912325"/>
                </a:cubicBezTo>
                <a:cubicBezTo>
                  <a:pt x="869797" y="906372"/>
                  <a:pt x="814631" y="867080"/>
                  <a:pt x="799550" y="859936"/>
                </a:cubicBezTo>
                <a:cubicBezTo>
                  <a:pt x="784469" y="852792"/>
                  <a:pt x="779705" y="838903"/>
                  <a:pt x="778118" y="826600"/>
                </a:cubicBezTo>
                <a:cubicBezTo>
                  <a:pt x="776531" y="814297"/>
                  <a:pt x="792406" y="792467"/>
                  <a:pt x="790025" y="786117"/>
                </a:cubicBezTo>
                <a:cubicBezTo>
                  <a:pt x="787644" y="779767"/>
                  <a:pt x="772165" y="779768"/>
                  <a:pt x="759068" y="781356"/>
                </a:cubicBezTo>
                <a:cubicBezTo>
                  <a:pt x="745971" y="782944"/>
                  <a:pt x="721762" y="792071"/>
                  <a:pt x="711443" y="795643"/>
                </a:cubicBezTo>
                <a:cubicBezTo>
                  <a:pt x="701124" y="799215"/>
                  <a:pt x="705490" y="804772"/>
                  <a:pt x="701918" y="809931"/>
                </a:cubicBezTo>
                <a:cubicBezTo>
                  <a:pt x="698346" y="815091"/>
                  <a:pt x="683265" y="821044"/>
                  <a:pt x="678106" y="826600"/>
                </a:cubicBezTo>
                <a:cubicBezTo>
                  <a:pt x="672947" y="832156"/>
                  <a:pt x="680884" y="834934"/>
                  <a:pt x="670962" y="843268"/>
                </a:cubicBezTo>
                <a:cubicBezTo>
                  <a:pt x="661040" y="851602"/>
                  <a:pt x="635244" y="866684"/>
                  <a:pt x="630481" y="876606"/>
                </a:cubicBezTo>
                <a:cubicBezTo>
                  <a:pt x="625718" y="886528"/>
                  <a:pt x="630082" y="891290"/>
                  <a:pt x="632860" y="898037"/>
                </a:cubicBezTo>
                <a:cubicBezTo>
                  <a:pt x="635638" y="904784"/>
                  <a:pt x="659056" y="917087"/>
                  <a:pt x="647150" y="917087"/>
                </a:cubicBezTo>
                <a:cubicBezTo>
                  <a:pt x="635244" y="917087"/>
                  <a:pt x="589206" y="904388"/>
                  <a:pt x="570950" y="902800"/>
                </a:cubicBezTo>
                <a:cubicBezTo>
                  <a:pt x="552694" y="901213"/>
                  <a:pt x="535628" y="903197"/>
                  <a:pt x="537612" y="907562"/>
                </a:cubicBezTo>
                <a:cubicBezTo>
                  <a:pt x="539596" y="911928"/>
                  <a:pt x="573329" y="931374"/>
                  <a:pt x="585235" y="938518"/>
                </a:cubicBezTo>
                <a:cubicBezTo>
                  <a:pt x="597141" y="945662"/>
                  <a:pt x="600319" y="938122"/>
                  <a:pt x="609050" y="950425"/>
                </a:cubicBezTo>
                <a:cubicBezTo>
                  <a:pt x="617781" y="962728"/>
                  <a:pt x="641593" y="989715"/>
                  <a:pt x="635243" y="1002812"/>
                </a:cubicBezTo>
                <a:cubicBezTo>
                  <a:pt x="628893" y="1015909"/>
                  <a:pt x="583250" y="1014718"/>
                  <a:pt x="568566" y="1019481"/>
                </a:cubicBezTo>
                <a:cubicBezTo>
                  <a:pt x="553882" y="1024244"/>
                  <a:pt x="555868" y="1034165"/>
                  <a:pt x="547137" y="1031387"/>
                </a:cubicBezTo>
                <a:cubicBezTo>
                  <a:pt x="538406" y="1028609"/>
                  <a:pt x="531261" y="1012734"/>
                  <a:pt x="523323" y="1002812"/>
                </a:cubicBezTo>
                <a:cubicBezTo>
                  <a:pt x="515385" y="992890"/>
                  <a:pt x="501891" y="983365"/>
                  <a:pt x="499510" y="971856"/>
                </a:cubicBezTo>
                <a:cubicBezTo>
                  <a:pt x="497129" y="960347"/>
                  <a:pt x="499510" y="944075"/>
                  <a:pt x="501891" y="933756"/>
                </a:cubicBezTo>
                <a:cubicBezTo>
                  <a:pt x="504272" y="923437"/>
                  <a:pt x="496732" y="923437"/>
                  <a:pt x="499510" y="914706"/>
                </a:cubicBezTo>
                <a:cubicBezTo>
                  <a:pt x="502288" y="905975"/>
                  <a:pt x="524513" y="884543"/>
                  <a:pt x="518560" y="881368"/>
                </a:cubicBezTo>
                <a:cubicBezTo>
                  <a:pt x="512607" y="878193"/>
                  <a:pt x="485224" y="883749"/>
                  <a:pt x="478080" y="890893"/>
                </a:cubicBezTo>
                <a:cubicBezTo>
                  <a:pt x="470936" y="898037"/>
                  <a:pt x="454664" y="944869"/>
                  <a:pt x="449504" y="952806"/>
                </a:cubicBezTo>
                <a:cubicBezTo>
                  <a:pt x="444344" y="960743"/>
                  <a:pt x="450298" y="969871"/>
                  <a:pt x="442360" y="976618"/>
                </a:cubicBezTo>
                <a:cubicBezTo>
                  <a:pt x="434423" y="983365"/>
                  <a:pt x="424501" y="990906"/>
                  <a:pt x="411404" y="993287"/>
                </a:cubicBezTo>
                <a:cubicBezTo>
                  <a:pt x="398307" y="995668"/>
                  <a:pt x="371716" y="986540"/>
                  <a:pt x="363779" y="990906"/>
                </a:cubicBezTo>
                <a:cubicBezTo>
                  <a:pt x="355842" y="995272"/>
                  <a:pt x="357826" y="996860"/>
                  <a:pt x="356635" y="1007575"/>
                </a:cubicBezTo>
                <a:cubicBezTo>
                  <a:pt x="355444" y="1018290"/>
                  <a:pt x="367747" y="1048453"/>
                  <a:pt x="356635" y="1055200"/>
                </a:cubicBezTo>
                <a:cubicBezTo>
                  <a:pt x="345523" y="1061947"/>
                  <a:pt x="317345" y="1053612"/>
                  <a:pt x="297104" y="1059962"/>
                </a:cubicBezTo>
                <a:cubicBezTo>
                  <a:pt x="276863" y="1066312"/>
                  <a:pt x="243922" y="1086553"/>
                  <a:pt x="235191" y="1093300"/>
                </a:cubicBezTo>
                <a:cubicBezTo>
                  <a:pt x="226460" y="1100047"/>
                  <a:pt x="253051" y="1119097"/>
                  <a:pt x="237573" y="1121875"/>
                </a:cubicBezTo>
                <a:cubicBezTo>
                  <a:pt x="222095" y="1124653"/>
                  <a:pt x="200267" y="1113540"/>
                  <a:pt x="185186" y="1109968"/>
                </a:cubicBezTo>
                <a:cubicBezTo>
                  <a:pt x="170105" y="1106396"/>
                  <a:pt x="163754" y="1118302"/>
                  <a:pt x="151848" y="1117112"/>
                </a:cubicBezTo>
                <a:cubicBezTo>
                  <a:pt x="139942" y="1115922"/>
                  <a:pt x="116923" y="1101237"/>
                  <a:pt x="106604" y="1098062"/>
                </a:cubicBezTo>
                <a:cubicBezTo>
                  <a:pt x="96285" y="1094887"/>
                  <a:pt x="107795" y="1094887"/>
                  <a:pt x="89936" y="1098062"/>
                </a:cubicBezTo>
                <a:cubicBezTo>
                  <a:pt x="72077" y="1101237"/>
                  <a:pt x="22467" y="1125844"/>
                  <a:pt x="6592" y="1121875"/>
                </a:cubicBezTo>
                <a:cubicBezTo>
                  <a:pt x="-9283" y="1117906"/>
                  <a:pt x="8437" y="1086676"/>
                  <a:pt x="8974" y="1074250"/>
                </a:cubicBezTo>
                <a:cubicBezTo>
                  <a:pt x="9511" y="1061824"/>
                  <a:pt x="5848" y="1063194"/>
                  <a:pt x="9816" y="1047319"/>
                </a:cubicBezTo>
                <a:close/>
              </a:path>
            </a:pathLst>
          </a:custGeom>
          <a:blipFill dpi="0"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5" name="Прямокутник 54"/>
          <p:cNvSpPr/>
          <p:nvPr/>
        </p:nvSpPr>
        <p:spPr>
          <a:xfrm>
            <a:off x="2619985" y="3415256"/>
            <a:ext cx="13211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1200" cap="none" spc="0" normalizeH="0" baseline="0" noProof="0" dirty="0">
                <a:ln w="3175">
                  <a:solidFill>
                    <a:prstClr val="black"/>
                  </a:solidFill>
                  <a:prstDash val="solid"/>
                </a:ln>
                <a:solidFill>
                  <a:srgbClr val="ECE9C6">
                    <a:tint val="85000"/>
                    <a:satMod val="155000"/>
                  </a:srgb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Impact" pitchFamily="34" charset="0"/>
                <a:ea typeface="+mn-ea"/>
                <a:cs typeface="+mn-cs"/>
              </a:rPr>
              <a:t>Франція</a:t>
            </a:r>
            <a:endParaRPr kumimoji="0" lang="uk-UA" sz="1800" b="0" i="0" u="none" strike="noStrike" kern="1200" cap="none" spc="0" normalizeH="0" baseline="0" noProof="0" dirty="0">
              <a:ln w="3175">
                <a:solidFill>
                  <a:prstClr val="black"/>
                </a:solidFill>
                <a:prstDash val="solid"/>
              </a:ln>
              <a:solidFill>
                <a:prstClr val="black"/>
              </a:solidFill>
              <a:effectLst/>
              <a:uLnTx/>
              <a:uFillTx/>
              <a:latin typeface="Impact" pitchFamily="34" charset="0"/>
              <a:ea typeface="+mn-ea"/>
              <a:cs typeface="+mn-cs"/>
            </a:endParaRPr>
          </a:p>
        </p:txBody>
      </p:sp>
      <p:sp>
        <p:nvSpPr>
          <p:cNvPr id="123" name="Овал 12"/>
          <p:cNvSpPr/>
          <p:nvPr/>
        </p:nvSpPr>
        <p:spPr>
          <a:xfrm>
            <a:off x="4206634" y="2093029"/>
            <a:ext cx="1573071" cy="2340869"/>
          </a:xfrm>
          <a:custGeom>
            <a:avLst/>
            <a:gdLst>
              <a:gd name="connsiteX0" fmla="*/ 0 w 378040"/>
              <a:gd name="connsiteY0" fmla="*/ 216924 h 433848"/>
              <a:gd name="connsiteX1" fmla="*/ 189020 w 378040"/>
              <a:gd name="connsiteY1" fmla="*/ 0 h 433848"/>
              <a:gd name="connsiteX2" fmla="*/ 378040 w 378040"/>
              <a:gd name="connsiteY2" fmla="*/ 216924 h 433848"/>
              <a:gd name="connsiteX3" fmla="*/ 189020 w 378040"/>
              <a:gd name="connsiteY3" fmla="*/ 433848 h 433848"/>
              <a:gd name="connsiteX4" fmla="*/ 0 w 378040"/>
              <a:gd name="connsiteY4" fmla="*/ 216924 h 433848"/>
              <a:gd name="connsiteX0" fmla="*/ 172 w 378212"/>
              <a:gd name="connsiteY0" fmla="*/ 216924 h 964867"/>
              <a:gd name="connsiteX1" fmla="*/ 189192 w 378212"/>
              <a:gd name="connsiteY1" fmla="*/ 0 h 964867"/>
              <a:gd name="connsiteX2" fmla="*/ 378212 w 378212"/>
              <a:gd name="connsiteY2" fmla="*/ 216924 h 964867"/>
              <a:gd name="connsiteX3" fmla="*/ 165379 w 378212"/>
              <a:gd name="connsiteY3" fmla="*/ 964867 h 964867"/>
              <a:gd name="connsiteX4" fmla="*/ 172 w 378212"/>
              <a:gd name="connsiteY4" fmla="*/ 216924 h 964867"/>
              <a:gd name="connsiteX0" fmla="*/ 389 w 868966"/>
              <a:gd name="connsiteY0" fmla="*/ 218482 h 966649"/>
              <a:gd name="connsiteX1" fmla="*/ 189409 w 868966"/>
              <a:gd name="connsiteY1" fmla="*/ 1558 h 966649"/>
              <a:gd name="connsiteX2" fmla="*/ 868966 w 868966"/>
              <a:gd name="connsiteY2" fmla="*/ 297063 h 966649"/>
              <a:gd name="connsiteX3" fmla="*/ 165596 w 868966"/>
              <a:gd name="connsiteY3" fmla="*/ 966425 h 966649"/>
              <a:gd name="connsiteX4" fmla="*/ 389 w 868966"/>
              <a:gd name="connsiteY4" fmla="*/ 218482 h 966649"/>
              <a:gd name="connsiteX0" fmla="*/ 184 w 879777"/>
              <a:gd name="connsiteY0" fmla="*/ 218482 h 995757"/>
              <a:gd name="connsiteX1" fmla="*/ 189204 w 879777"/>
              <a:gd name="connsiteY1" fmla="*/ 1558 h 995757"/>
              <a:gd name="connsiteX2" fmla="*/ 868761 w 879777"/>
              <a:gd name="connsiteY2" fmla="*/ 297063 h 995757"/>
              <a:gd name="connsiteX3" fmla="*/ 651597 w 879777"/>
              <a:gd name="connsiteY3" fmla="*/ 791552 h 995757"/>
              <a:gd name="connsiteX4" fmla="*/ 165391 w 879777"/>
              <a:gd name="connsiteY4" fmla="*/ 966425 h 995757"/>
              <a:gd name="connsiteX5" fmla="*/ 184 w 879777"/>
              <a:gd name="connsiteY5" fmla="*/ 218482 h 995757"/>
              <a:gd name="connsiteX0" fmla="*/ 118 w 877512"/>
              <a:gd name="connsiteY0" fmla="*/ 218482 h 998684"/>
              <a:gd name="connsiteX1" fmla="*/ 189138 w 877512"/>
              <a:gd name="connsiteY1" fmla="*/ 1558 h 998684"/>
              <a:gd name="connsiteX2" fmla="*/ 868695 w 877512"/>
              <a:gd name="connsiteY2" fmla="*/ 297063 h 998684"/>
              <a:gd name="connsiteX3" fmla="*/ 651531 w 877512"/>
              <a:gd name="connsiteY3" fmla="*/ 791552 h 998684"/>
              <a:gd name="connsiteX4" fmla="*/ 432456 w 877512"/>
              <a:gd name="connsiteY4" fmla="*/ 855846 h 998684"/>
              <a:gd name="connsiteX5" fmla="*/ 165325 w 877512"/>
              <a:gd name="connsiteY5" fmla="*/ 966425 h 998684"/>
              <a:gd name="connsiteX6" fmla="*/ 118 w 877512"/>
              <a:gd name="connsiteY6" fmla="*/ 218482 h 998684"/>
              <a:gd name="connsiteX0" fmla="*/ 322148 w 1199542"/>
              <a:gd name="connsiteY0" fmla="*/ 217637 h 988883"/>
              <a:gd name="connsiteX1" fmla="*/ 511168 w 1199542"/>
              <a:gd name="connsiteY1" fmla="*/ 713 h 988883"/>
              <a:gd name="connsiteX2" fmla="*/ 1190725 w 1199542"/>
              <a:gd name="connsiteY2" fmla="*/ 296218 h 988883"/>
              <a:gd name="connsiteX3" fmla="*/ 973561 w 1199542"/>
              <a:gd name="connsiteY3" fmla="*/ 790707 h 988883"/>
              <a:gd name="connsiteX4" fmla="*/ 754486 w 1199542"/>
              <a:gd name="connsiteY4" fmla="*/ 855001 h 988883"/>
              <a:gd name="connsiteX5" fmla="*/ 487355 w 1199542"/>
              <a:gd name="connsiteY5" fmla="*/ 965580 h 988883"/>
              <a:gd name="connsiteX6" fmla="*/ 2011 w 1199542"/>
              <a:gd name="connsiteY6" fmla="*/ 354937 h 988883"/>
              <a:gd name="connsiteX7" fmla="*/ 322148 w 1199542"/>
              <a:gd name="connsiteY7" fmla="*/ 217637 h 988883"/>
              <a:gd name="connsiteX0" fmla="*/ 86910 w 1209573"/>
              <a:gd name="connsiteY0" fmla="*/ 4389 h 1644792"/>
              <a:gd name="connsiteX1" fmla="*/ 521199 w 1209573"/>
              <a:gd name="connsiteY1" fmla="*/ 656622 h 1644792"/>
              <a:gd name="connsiteX2" fmla="*/ 1200756 w 1209573"/>
              <a:gd name="connsiteY2" fmla="*/ 952127 h 1644792"/>
              <a:gd name="connsiteX3" fmla="*/ 983592 w 1209573"/>
              <a:gd name="connsiteY3" fmla="*/ 1446616 h 1644792"/>
              <a:gd name="connsiteX4" fmla="*/ 764517 w 1209573"/>
              <a:gd name="connsiteY4" fmla="*/ 1510910 h 1644792"/>
              <a:gd name="connsiteX5" fmla="*/ 497386 w 1209573"/>
              <a:gd name="connsiteY5" fmla="*/ 1621489 h 1644792"/>
              <a:gd name="connsiteX6" fmla="*/ 12042 w 1209573"/>
              <a:gd name="connsiteY6" fmla="*/ 1010846 h 1644792"/>
              <a:gd name="connsiteX7" fmla="*/ 86910 w 1209573"/>
              <a:gd name="connsiteY7" fmla="*/ 4389 h 1644792"/>
              <a:gd name="connsiteX0" fmla="*/ 88005 w 1210668"/>
              <a:gd name="connsiteY0" fmla="*/ 7025 h 1647428"/>
              <a:gd name="connsiteX1" fmla="*/ 558012 w 1210668"/>
              <a:gd name="connsiteY1" fmla="*/ 585440 h 1647428"/>
              <a:gd name="connsiteX2" fmla="*/ 1201851 w 1210668"/>
              <a:gd name="connsiteY2" fmla="*/ 954763 h 1647428"/>
              <a:gd name="connsiteX3" fmla="*/ 984687 w 1210668"/>
              <a:gd name="connsiteY3" fmla="*/ 1449252 h 1647428"/>
              <a:gd name="connsiteX4" fmla="*/ 765612 w 1210668"/>
              <a:gd name="connsiteY4" fmla="*/ 1513546 h 1647428"/>
              <a:gd name="connsiteX5" fmla="*/ 498481 w 1210668"/>
              <a:gd name="connsiteY5" fmla="*/ 1624125 h 1647428"/>
              <a:gd name="connsiteX6" fmla="*/ 13137 w 1210668"/>
              <a:gd name="connsiteY6" fmla="*/ 1013482 h 1647428"/>
              <a:gd name="connsiteX7" fmla="*/ 88005 w 1210668"/>
              <a:gd name="connsiteY7" fmla="*/ 7025 h 1647428"/>
              <a:gd name="connsiteX0" fmla="*/ 88005 w 1205341"/>
              <a:gd name="connsiteY0" fmla="*/ 6271 h 1646674"/>
              <a:gd name="connsiteX1" fmla="*/ 558012 w 1205341"/>
              <a:gd name="connsiteY1" fmla="*/ 584686 h 1646674"/>
              <a:gd name="connsiteX2" fmla="*/ 808475 w 1205341"/>
              <a:gd name="connsiteY2" fmla="*/ 550766 h 1646674"/>
              <a:gd name="connsiteX3" fmla="*/ 1201851 w 1205341"/>
              <a:gd name="connsiteY3" fmla="*/ 954009 h 1646674"/>
              <a:gd name="connsiteX4" fmla="*/ 984687 w 1205341"/>
              <a:gd name="connsiteY4" fmla="*/ 1448498 h 1646674"/>
              <a:gd name="connsiteX5" fmla="*/ 765612 w 1205341"/>
              <a:gd name="connsiteY5" fmla="*/ 1512792 h 1646674"/>
              <a:gd name="connsiteX6" fmla="*/ 498481 w 1205341"/>
              <a:gd name="connsiteY6" fmla="*/ 1623371 h 1646674"/>
              <a:gd name="connsiteX7" fmla="*/ 13137 w 1205341"/>
              <a:gd name="connsiteY7" fmla="*/ 1012728 h 1646674"/>
              <a:gd name="connsiteX8" fmla="*/ 88005 w 1205341"/>
              <a:gd name="connsiteY8" fmla="*/ 6271 h 1646674"/>
              <a:gd name="connsiteX0" fmla="*/ 88005 w 1205341"/>
              <a:gd name="connsiteY0" fmla="*/ 5986 h 1646389"/>
              <a:gd name="connsiteX1" fmla="*/ 558012 w 1205341"/>
              <a:gd name="connsiteY1" fmla="*/ 584401 h 1646389"/>
              <a:gd name="connsiteX2" fmla="*/ 827526 w 1205341"/>
              <a:gd name="connsiteY2" fmla="*/ 371887 h 1646389"/>
              <a:gd name="connsiteX3" fmla="*/ 808475 w 1205341"/>
              <a:gd name="connsiteY3" fmla="*/ 550481 h 1646389"/>
              <a:gd name="connsiteX4" fmla="*/ 1201851 w 1205341"/>
              <a:gd name="connsiteY4" fmla="*/ 953724 h 1646389"/>
              <a:gd name="connsiteX5" fmla="*/ 984687 w 1205341"/>
              <a:gd name="connsiteY5" fmla="*/ 1448213 h 1646389"/>
              <a:gd name="connsiteX6" fmla="*/ 765612 w 1205341"/>
              <a:gd name="connsiteY6" fmla="*/ 1512507 h 1646389"/>
              <a:gd name="connsiteX7" fmla="*/ 498481 w 1205341"/>
              <a:gd name="connsiteY7" fmla="*/ 1623086 h 1646389"/>
              <a:gd name="connsiteX8" fmla="*/ 13137 w 1205341"/>
              <a:gd name="connsiteY8" fmla="*/ 1012443 h 1646389"/>
              <a:gd name="connsiteX9" fmla="*/ 88005 w 1205341"/>
              <a:gd name="connsiteY9" fmla="*/ 5986 h 1646389"/>
              <a:gd name="connsiteX0" fmla="*/ 84420 w 1201756"/>
              <a:gd name="connsiteY0" fmla="*/ 115690 h 1756093"/>
              <a:gd name="connsiteX1" fmla="*/ 419129 w 1201756"/>
              <a:gd name="connsiteY1" fmla="*/ 86303 h 1756093"/>
              <a:gd name="connsiteX2" fmla="*/ 554427 w 1201756"/>
              <a:gd name="connsiteY2" fmla="*/ 694105 h 1756093"/>
              <a:gd name="connsiteX3" fmla="*/ 823941 w 1201756"/>
              <a:gd name="connsiteY3" fmla="*/ 481591 h 1756093"/>
              <a:gd name="connsiteX4" fmla="*/ 804890 w 1201756"/>
              <a:gd name="connsiteY4" fmla="*/ 660185 h 1756093"/>
              <a:gd name="connsiteX5" fmla="*/ 1198266 w 1201756"/>
              <a:gd name="connsiteY5" fmla="*/ 1063428 h 1756093"/>
              <a:gd name="connsiteX6" fmla="*/ 981102 w 1201756"/>
              <a:gd name="connsiteY6" fmla="*/ 1557917 h 1756093"/>
              <a:gd name="connsiteX7" fmla="*/ 762027 w 1201756"/>
              <a:gd name="connsiteY7" fmla="*/ 1622211 h 1756093"/>
              <a:gd name="connsiteX8" fmla="*/ 494896 w 1201756"/>
              <a:gd name="connsiteY8" fmla="*/ 1732790 h 1756093"/>
              <a:gd name="connsiteX9" fmla="*/ 9552 w 1201756"/>
              <a:gd name="connsiteY9" fmla="*/ 1122147 h 1756093"/>
              <a:gd name="connsiteX10" fmla="*/ 84420 w 1201756"/>
              <a:gd name="connsiteY10" fmla="*/ 115690 h 1756093"/>
              <a:gd name="connsiteX0" fmla="*/ 95391 w 1212727"/>
              <a:gd name="connsiteY0" fmla="*/ 258129 h 1898532"/>
              <a:gd name="connsiteX1" fmla="*/ 13380 w 1212727"/>
              <a:gd name="connsiteY1" fmla="*/ 142 h 1898532"/>
              <a:gd name="connsiteX2" fmla="*/ 430100 w 1212727"/>
              <a:gd name="connsiteY2" fmla="*/ 228742 h 1898532"/>
              <a:gd name="connsiteX3" fmla="*/ 565398 w 1212727"/>
              <a:gd name="connsiteY3" fmla="*/ 836544 h 1898532"/>
              <a:gd name="connsiteX4" fmla="*/ 834912 w 1212727"/>
              <a:gd name="connsiteY4" fmla="*/ 624030 h 1898532"/>
              <a:gd name="connsiteX5" fmla="*/ 815861 w 1212727"/>
              <a:gd name="connsiteY5" fmla="*/ 802624 h 1898532"/>
              <a:gd name="connsiteX6" fmla="*/ 1209237 w 1212727"/>
              <a:gd name="connsiteY6" fmla="*/ 1205867 h 1898532"/>
              <a:gd name="connsiteX7" fmla="*/ 992073 w 1212727"/>
              <a:gd name="connsiteY7" fmla="*/ 1700356 h 1898532"/>
              <a:gd name="connsiteX8" fmla="*/ 772998 w 1212727"/>
              <a:gd name="connsiteY8" fmla="*/ 1764650 h 1898532"/>
              <a:gd name="connsiteX9" fmla="*/ 505867 w 1212727"/>
              <a:gd name="connsiteY9" fmla="*/ 1875229 h 1898532"/>
              <a:gd name="connsiteX10" fmla="*/ 20523 w 1212727"/>
              <a:gd name="connsiteY10" fmla="*/ 1264586 h 1898532"/>
              <a:gd name="connsiteX11" fmla="*/ 95391 w 1212727"/>
              <a:gd name="connsiteY11" fmla="*/ 258129 h 1898532"/>
              <a:gd name="connsiteX0" fmla="*/ 99284 w 1216620"/>
              <a:gd name="connsiteY0" fmla="*/ 258129 h 1898532"/>
              <a:gd name="connsiteX1" fmla="*/ 17273 w 1216620"/>
              <a:gd name="connsiteY1" fmla="*/ 142 h 1898532"/>
              <a:gd name="connsiteX2" fmla="*/ 433993 w 1216620"/>
              <a:gd name="connsiteY2" fmla="*/ 228742 h 1898532"/>
              <a:gd name="connsiteX3" fmla="*/ 569291 w 1216620"/>
              <a:gd name="connsiteY3" fmla="*/ 836544 h 1898532"/>
              <a:gd name="connsiteX4" fmla="*/ 838805 w 1216620"/>
              <a:gd name="connsiteY4" fmla="*/ 624030 h 1898532"/>
              <a:gd name="connsiteX5" fmla="*/ 819754 w 1216620"/>
              <a:gd name="connsiteY5" fmla="*/ 802624 h 1898532"/>
              <a:gd name="connsiteX6" fmla="*/ 1213130 w 1216620"/>
              <a:gd name="connsiteY6" fmla="*/ 1205867 h 1898532"/>
              <a:gd name="connsiteX7" fmla="*/ 995966 w 1216620"/>
              <a:gd name="connsiteY7" fmla="*/ 1700356 h 1898532"/>
              <a:gd name="connsiteX8" fmla="*/ 776891 w 1216620"/>
              <a:gd name="connsiteY8" fmla="*/ 1764650 h 1898532"/>
              <a:gd name="connsiteX9" fmla="*/ 509760 w 1216620"/>
              <a:gd name="connsiteY9" fmla="*/ 1875229 h 1898532"/>
              <a:gd name="connsiteX10" fmla="*/ 24416 w 1216620"/>
              <a:gd name="connsiteY10" fmla="*/ 1264586 h 1898532"/>
              <a:gd name="connsiteX11" fmla="*/ 283974 w 1216620"/>
              <a:gd name="connsiteY11" fmla="*/ 716899 h 1898532"/>
              <a:gd name="connsiteX12" fmla="*/ 99284 w 1216620"/>
              <a:gd name="connsiteY12" fmla="*/ 258129 h 1898532"/>
              <a:gd name="connsiteX0" fmla="*/ 99284 w 1216620"/>
              <a:gd name="connsiteY0" fmla="*/ 258129 h 1897473"/>
              <a:gd name="connsiteX1" fmla="*/ 17273 w 1216620"/>
              <a:gd name="connsiteY1" fmla="*/ 142 h 1897473"/>
              <a:gd name="connsiteX2" fmla="*/ 433993 w 1216620"/>
              <a:gd name="connsiteY2" fmla="*/ 228742 h 1897473"/>
              <a:gd name="connsiteX3" fmla="*/ 569291 w 1216620"/>
              <a:gd name="connsiteY3" fmla="*/ 836544 h 1897473"/>
              <a:gd name="connsiteX4" fmla="*/ 838805 w 1216620"/>
              <a:gd name="connsiteY4" fmla="*/ 624030 h 1897473"/>
              <a:gd name="connsiteX5" fmla="*/ 819754 w 1216620"/>
              <a:gd name="connsiteY5" fmla="*/ 802624 h 1897473"/>
              <a:gd name="connsiteX6" fmla="*/ 1213130 w 1216620"/>
              <a:gd name="connsiteY6" fmla="*/ 1205867 h 1897473"/>
              <a:gd name="connsiteX7" fmla="*/ 995966 w 1216620"/>
              <a:gd name="connsiteY7" fmla="*/ 1700356 h 1897473"/>
              <a:gd name="connsiteX8" fmla="*/ 776891 w 1216620"/>
              <a:gd name="connsiteY8" fmla="*/ 1764650 h 1897473"/>
              <a:gd name="connsiteX9" fmla="*/ 509760 w 1216620"/>
              <a:gd name="connsiteY9" fmla="*/ 1875229 h 1897473"/>
              <a:gd name="connsiteX10" fmla="*/ 214918 w 1216620"/>
              <a:gd name="connsiteY10" fmla="*/ 1281255 h 1897473"/>
              <a:gd name="connsiteX11" fmla="*/ 24416 w 1216620"/>
              <a:gd name="connsiteY11" fmla="*/ 1264586 h 1897473"/>
              <a:gd name="connsiteX12" fmla="*/ 283974 w 1216620"/>
              <a:gd name="connsiteY12" fmla="*/ 716899 h 1897473"/>
              <a:gd name="connsiteX13" fmla="*/ 99284 w 1216620"/>
              <a:gd name="connsiteY13" fmla="*/ 258129 h 1897473"/>
              <a:gd name="connsiteX0" fmla="*/ 99284 w 1216620"/>
              <a:gd name="connsiteY0" fmla="*/ 258129 h 1881704"/>
              <a:gd name="connsiteX1" fmla="*/ 17273 w 1216620"/>
              <a:gd name="connsiteY1" fmla="*/ 142 h 1881704"/>
              <a:gd name="connsiteX2" fmla="*/ 433993 w 1216620"/>
              <a:gd name="connsiteY2" fmla="*/ 228742 h 1881704"/>
              <a:gd name="connsiteX3" fmla="*/ 569291 w 1216620"/>
              <a:gd name="connsiteY3" fmla="*/ 836544 h 1881704"/>
              <a:gd name="connsiteX4" fmla="*/ 838805 w 1216620"/>
              <a:gd name="connsiteY4" fmla="*/ 624030 h 1881704"/>
              <a:gd name="connsiteX5" fmla="*/ 819754 w 1216620"/>
              <a:gd name="connsiteY5" fmla="*/ 802624 h 1881704"/>
              <a:gd name="connsiteX6" fmla="*/ 1213130 w 1216620"/>
              <a:gd name="connsiteY6" fmla="*/ 1205867 h 1881704"/>
              <a:gd name="connsiteX7" fmla="*/ 995966 w 1216620"/>
              <a:gd name="connsiteY7" fmla="*/ 1700356 h 1881704"/>
              <a:gd name="connsiteX8" fmla="*/ 776891 w 1216620"/>
              <a:gd name="connsiteY8" fmla="*/ 1764650 h 1881704"/>
              <a:gd name="connsiteX9" fmla="*/ 509760 w 1216620"/>
              <a:gd name="connsiteY9" fmla="*/ 1875229 h 1881704"/>
              <a:gd name="connsiteX10" fmla="*/ 507811 w 1216620"/>
              <a:gd name="connsiteY10" fmla="*/ 1555100 h 1881704"/>
              <a:gd name="connsiteX11" fmla="*/ 214918 w 1216620"/>
              <a:gd name="connsiteY11" fmla="*/ 1281255 h 1881704"/>
              <a:gd name="connsiteX12" fmla="*/ 24416 w 1216620"/>
              <a:gd name="connsiteY12" fmla="*/ 1264586 h 1881704"/>
              <a:gd name="connsiteX13" fmla="*/ 283974 w 1216620"/>
              <a:gd name="connsiteY13" fmla="*/ 716899 h 1881704"/>
              <a:gd name="connsiteX14" fmla="*/ 99284 w 1216620"/>
              <a:gd name="connsiteY14" fmla="*/ 258129 h 1881704"/>
              <a:gd name="connsiteX0" fmla="*/ 99284 w 1219736"/>
              <a:gd name="connsiteY0" fmla="*/ 258129 h 1881704"/>
              <a:gd name="connsiteX1" fmla="*/ 17273 w 1219736"/>
              <a:gd name="connsiteY1" fmla="*/ 142 h 1881704"/>
              <a:gd name="connsiteX2" fmla="*/ 433993 w 1219736"/>
              <a:gd name="connsiteY2" fmla="*/ 228742 h 1881704"/>
              <a:gd name="connsiteX3" fmla="*/ 569291 w 1219736"/>
              <a:gd name="connsiteY3" fmla="*/ 836544 h 1881704"/>
              <a:gd name="connsiteX4" fmla="*/ 838805 w 1219736"/>
              <a:gd name="connsiteY4" fmla="*/ 624030 h 1881704"/>
              <a:gd name="connsiteX5" fmla="*/ 819754 w 1219736"/>
              <a:gd name="connsiteY5" fmla="*/ 802624 h 1881704"/>
              <a:gd name="connsiteX6" fmla="*/ 1213130 w 1219736"/>
              <a:gd name="connsiteY6" fmla="*/ 1205867 h 1881704"/>
              <a:gd name="connsiteX7" fmla="*/ 981680 w 1219736"/>
              <a:gd name="connsiteY7" fmla="*/ 1474137 h 1881704"/>
              <a:gd name="connsiteX8" fmla="*/ 995966 w 1219736"/>
              <a:gd name="connsiteY8" fmla="*/ 1700356 h 1881704"/>
              <a:gd name="connsiteX9" fmla="*/ 776891 w 1219736"/>
              <a:gd name="connsiteY9" fmla="*/ 1764650 h 1881704"/>
              <a:gd name="connsiteX10" fmla="*/ 509760 w 1219736"/>
              <a:gd name="connsiteY10" fmla="*/ 1875229 h 1881704"/>
              <a:gd name="connsiteX11" fmla="*/ 507811 w 1219736"/>
              <a:gd name="connsiteY11" fmla="*/ 1555100 h 1881704"/>
              <a:gd name="connsiteX12" fmla="*/ 214918 w 1219736"/>
              <a:gd name="connsiteY12" fmla="*/ 1281255 h 1881704"/>
              <a:gd name="connsiteX13" fmla="*/ 24416 w 1219736"/>
              <a:gd name="connsiteY13" fmla="*/ 1264586 h 1881704"/>
              <a:gd name="connsiteX14" fmla="*/ 283974 w 1219736"/>
              <a:gd name="connsiteY14" fmla="*/ 716899 h 1881704"/>
              <a:gd name="connsiteX15" fmla="*/ 99284 w 1219736"/>
              <a:gd name="connsiteY15" fmla="*/ 258129 h 1881704"/>
              <a:gd name="connsiteX0" fmla="*/ 99284 w 1233026"/>
              <a:gd name="connsiteY0" fmla="*/ 258129 h 1881704"/>
              <a:gd name="connsiteX1" fmla="*/ 17273 w 1233026"/>
              <a:gd name="connsiteY1" fmla="*/ 142 h 1881704"/>
              <a:gd name="connsiteX2" fmla="*/ 433993 w 1233026"/>
              <a:gd name="connsiteY2" fmla="*/ 228742 h 1881704"/>
              <a:gd name="connsiteX3" fmla="*/ 569291 w 1233026"/>
              <a:gd name="connsiteY3" fmla="*/ 836544 h 1881704"/>
              <a:gd name="connsiteX4" fmla="*/ 838805 w 1233026"/>
              <a:gd name="connsiteY4" fmla="*/ 624030 h 1881704"/>
              <a:gd name="connsiteX5" fmla="*/ 819754 w 1233026"/>
              <a:gd name="connsiteY5" fmla="*/ 802624 h 1881704"/>
              <a:gd name="connsiteX6" fmla="*/ 1213130 w 1233026"/>
              <a:gd name="connsiteY6" fmla="*/ 1205867 h 1881704"/>
              <a:gd name="connsiteX7" fmla="*/ 1141224 w 1233026"/>
              <a:gd name="connsiteY7" fmla="*/ 1250300 h 1881704"/>
              <a:gd name="connsiteX8" fmla="*/ 981680 w 1233026"/>
              <a:gd name="connsiteY8" fmla="*/ 1474137 h 1881704"/>
              <a:gd name="connsiteX9" fmla="*/ 995966 w 1233026"/>
              <a:gd name="connsiteY9" fmla="*/ 1700356 h 1881704"/>
              <a:gd name="connsiteX10" fmla="*/ 776891 w 1233026"/>
              <a:gd name="connsiteY10" fmla="*/ 1764650 h 1881704"/>
              <a:gd name="connsiteX11" fmla="*/ 509760 w 1233026"/>
              <a:gd name="connsiteY11" fmla="*/ 1875229 h 1881704"/>
              <a:gd name="connsiteX12" fmla="*/ 507811 w 1233026"/>
              <a:gd name="connsiteY12" fmla="*/ 1555100 h 1881704"/>
              <a:gd name="connsiteX13" fmla="*/ 214918 w 1233026"/>
              <a:gd name="connsiteY13" fmla="*/ 1281255 h 1881704"/>
              <a:gd name="connsiteX14" fmla="*/ 24416 w 1233026"/>
              <a:gd name="connsiteY14" fmla="*/ 1264586 h 1881704"/>
              <a:gd name="connsiteX15" fmla="*/ 283974 w 1233026"/>
              <a:gd name="connsiteY15" fmla="*/ 716899 h 1881704"/>
              <a:gd name="connsiteX16" fmla="*/ 99284 w 1233026"/>
              <a:gd name="connsiteY16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981680 w 1231324"/>
              <a:gd name="connsiteY9" fmla="*/ 1474137 h 1881704"/>
              <a:gd name="connsiteX10" fmla="*/ 995966 w 1231324"/>
              <a:gd name="connsiteY10" fmla="*/ 1700356 h 1881704"/>
              <a:gd name="connsiteX11" fmla="*/ 776891 w 1231324"/>
              <a:gd name="connsiteY11" fmla="*/ 1764650 h 1881704"/>
              <a:gd name="connsiteX12" fmla="*/ 509760 w 1231324"/>
              <a:gd name="connsiteY12" fmla="*/ 1875229 h 1881704"/>
              <a:gd name="connsiteX13" fmla="*/ 507811 w 1231324"/>
              <a:gd name="connsiteY13" fmla="*/ 1555100 h 1881704"/>
              <a:gd name="connsiteX14" fmla="*/ 214918 w 1231324"/>
              <a:gd name="connsiteY14" fmla="*/ 1281255 h 1881704"/>
              <a:gd name="connsiteX15" fmla="*/ 24416 w 1231324"/>
              <a:gd name="connsiteY15" fmla="*/ 1264586 h 1881704"/>
              <a:gd name="connsiteX16" fmla="*/ 283974 w 1231324"/>
              <a:gd name="connsiteY16" fmla="*/ 716899 h 1881704"/>
              <a:gd name="connsiteX17" fmla="*/ 99284 w 1231324"/>
              <a:gd name="connsiteY17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1034068 w 1231324"/>
              <a:gd name="connsiteY9" fmla="*/ 1436037 h 1881704"/>
              <a:gd name="connsiteX10" fmla="*/ 981680 w 1231324"/>
              <a:gd name="connsiteY10" fmla="*/ 1474137 h 1881704"/>
              <a:gd name="connsiteX11" fmla="*/ 995966 w 1231324"/>
              <a:gd name="connsiteY11" fmla="*/ 1700356 h 1881704"/>
              <a:gd name="connsiteX12" fmla="*/ 776891 w 1231324"/>
              <a:gd name="connsiteY12" fmla="*/ 1764650 h 1881704"/>
              <a:gd name="connsiteX13" fmla="*/ 509760 w 1231324"/>
              <a:gd name="connsiteY13" fmla="*/ 1875229 h 1881704"/>
              <a:gd name="connsiteX14" fmla="*/ 507811 w 1231324"/>
              <a:gd name="connsiteY14" fmla="*/ 1555100 h 1881704"/>
              <a:gd name="connsiteX15" fmla="*/ 214918 w 1231324"/>
              <a:gd name="connsiteY15" fmla="*/ 1281255 h 1881704"/>
              <a:gd name="connsiteX16" fmla="*/ 24416 w 1231324"/>
              <a:gd name="connsiteY16" fmla="*/ 1264586 h 1881704"/>
              <a:gd name="connsiteX17" fmla="*/ 283974 w 1231324"/>
              <a:gd name="connsiteY17" fmla="*/ 716899 h 1881704"/>
              <a:gd name="connsiteX18" fmla="*/ 99284 w 1231324"/>
              <a:gd name="connsiteY18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1017399 w 1231324"/>
              <a:gd name="connsiteY9" fmla="*/ 1388412 h 1881704"/>
              <a:gd name="connsiteX10" fmla="*/ 1034068 w 1231324"/>
              <a:gd name="connsiteY10" fmla="*/ 1436037 h 1881704"/>
              <a:gd name="connsiteX11" fmla="*/ 981680 w 1231324"/>
              <a:gd name="connsiteY11" fmla="*/ 1474137 h 1881704"/>
              <a:gd name="connsiteX12" fmla="*/ 995966 w 1231324"/>
              <a:gd name="connsiteY12" fmla="*/ 1700356 h 1881704"/>
              <a:gd name="connsiteX13" fmla="*/ 776891 w 1231324"/>
              <a:gd name="connsiteY13" fmla="*/ 1764650 h 1881704"/>
              <a:gd name="connsiteX14" fmla="*/ 509760 w 1231324"/>
              <a:gd name="connsiteY14" fmla="*/ 1875229 h 1881704"/>
              <a:gd name="connsiteX15" fmla="*/ 507811 w 1231324"/>
              <a:gd name="connsiteY15" fmla="*/ 1555100 h 1881704"/>
              <a:gd name="connsiteX16" fmla="*/ 214918 w 1231324"/>
              <a:gd name="connsiteY16" fmla="*/ 1281255 h 1881704"/>
              <a:gd name="connsiteX17" fmla="*/ 24416 w 1231324"/>
              <a:gd name="connsiteY17" fmla="*/ 1264586 h 1881704"/>
              <a:gd name="connsiteX18" fmla="*/ 283974 w 1231324"/>
              <a:gd name="connsiteY18" fmla="*/ 716899 h 1881704"/>
              <a:gd name="connsiteX19" fmla="*/ 99284 w 1231324"/>
              <a:gd name="connsiteY19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95966 w 1230624"/>
              <a:gd name="connsiteY13" fmla="*/ 1700356 h 1881704"/>
              <a:gd name="connsiteX14" fmla="*/ 776891 w 1230624"/>
              <a:gd name="connsiteY14" fmla="*/ 1764650 h 1881704"/>
              <a:gd name="connsiteX15" fmla="*/ 509760 w 1230624"/>
              <a:gd name="connsiteY15" fmla="*/ 1875229 h 1881704"/>
              <a:gd name="connsiteX16" fmla="*/ 507811 w 1230624"/>
              <a:gd name="connsiteY16" fmla="*/ 1555100 h 1881704"/>
              <a:gd name="connsiteX17" fmla="*/ 214918 w 1230624"/>
              <a:gd name="connsiteY17" fmla="*/ 1281255 h 1881704"/>
              <a:gd name="connsiteX18" fmla="*/ 24416 w 1230624"/>
              <a:gd name="connsiteY18" fmla="*/ 1264586 h 1881704"/>
              <a:gd name="connsiteX19" fmla="*/ 283974 w 1230624"/>
              <a:gd name="connsiteY19" fmla="*/ 716899 h 1881704"/>
              <a:gd name="connsiteX20" fmla="*/ 99284 w 1230624"/>
              <a:gd name="connsiteY20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07861 w 1230624"/>
              <a:gd name="connsiteY13" fmla="*/ 1562243 h 1881704"/>
              <a:gd name="connsiteX14" fmla="*/ 995966 w 1230624"/>
              <a:gd name="connsiteY14" fmla="*/ 1700356 h 1881704"/>
              <a:gd name="connsiteX15" fmla="*/ 776891 w 1230624"/>
              <a:gd name="connsiteY15" fmla="*/ 1764650 h 1881704"/>
              <a:gd name="connsiteX16" fmla="*/ 509760 w 1230624"/>
              <a:gd name="connsiteY16" fmla="*/ 1875229 h 1881704"/>
              <a:gd name="connsiteX17" fmla="*/ 507811 w 1230624"/>
              <a:gd name="connsiteY17" fmla="*/ 1555100 h 1881704"/>
              <a:gd name="connsiteX18" fmla="*/ 214918 w 1230624"/>
              <a:gd name="connsiteY18" fmla="*/ 1281255 h 1881704"/>
              <a:gd name="connsiteX19" fmla="*/ 24416 w 1230624"/>
              <a:gd name="connsiteY19" fmla="*/ 1264586 h 1881704"/>
              <a:gd name="connsiteX20" fmla="*/ 283974 w 1230624"/>
              <a:gd name="connsiteY20" fmla="*/ 716899 h 1881704"/>
              <a:gd name="connsiteX21" fmla="*/ 99284 w 1230624"/>
              <a:gd name="connsiteY21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07861 w 1230624"/>
              <a:gd name="connsiteY13" fmla="*/ 1562243 h 1881704"/>
              <a:gd name="connsiteX14" fmla="*/ 907861 w 1230624"/>
              <a:gd name="connsiteY14" fmla="*/ 1626537 h 1881704"/>
              <a:gd name="connsiteX15" fmla="*/ 995966 w 1230624"/>
              <a:gd name="connsiteY15" fmla="*/ 1700356 h 1881704"/>
              <a:gd name="connsiteX16" fmla="*/ 776891 w 1230624"/>
              <a:gd name="connsiteY16" fmla="*/ 1764650 h 1881704"/>
              <a:gd name="connsiteX17" fmla="*/ 509760 w 1230624"/>
              <a:gd name="connsiteY17" fmla="*/ 1875229 h 1881704"/>
              <a:gd name="connsiteX18" fmla="*/ 507811 w 1230624"/>
              <a:gd name="connsiteY18" fmla="*/ 1555100 h 1881704"/>
              <a:gd name="connsiteX19" fmla="*/ 214918 w 1230624"/>
              <a:gd name="connsiteY19" fmla="*/ 1281255 h 1881704"/>
              <a:gd name="connsiteX20" fmla="*/ 24416 w 1230624"/>
              <a:gd name="connsiteY20" fmla="*/ 1264586 h 1881704"/>
              <a:gd name="connsiteX21" fmla="*/ 283974 w 1230624"/>
              <a:gd name="connsiteY21" fmla="*/ 716899 h 1881704"/>
              <a:gd name="connsiteX22" fmla="*/ 99284 w 1230624"/>
              <a:gd name="connsiteY22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07861 w 1230624"/>
              <a:gd name="connsiteY14" fmla="*/ 1562243 h 1881704"/>
              <a:gd name="connsiteX15" fmla="*/ 907861 w 1230624"/>
              <a:gd name="connsiteY15" fmla="*/ 1626537 h 1881704"/>
              <a:gd name="connsiteX16" fmla="*/ 995966 w 1230624"/>
              <a:gd name="connsiteY16" fmla="*/ 1700356 h 1881704"/>
              <a:gd name="connsiteX17" fmla="*/ 776891 w 1230624"/>
              <a:gd name="connsiteY17" fmla="*/ 1764650 h 1881704"/>
              <a:gd name="connsiteX18" fmla="*/ 509760 w 1230624"/>
              <a:gd name="connsiteY18" fmla="*/ 1875229 h 1881704"/>
              <a:gd name="connsiteX19" fmla="*/ 507811 w 1230624"/>
              <a:gd name="connsiteY19" fmla="*/ 1555100 h 1881704"/>
              <a:gd name="connsiteX20" fmla="*/ 214918 w 1230624"/>
              <a:gd name="connsiteY20" fmla="*/ 1281255 h 1881704"/>
              <a:gd name="connsiteX21" fmla="*/ 24416 w 1230624"/>
              <a:gd name="connsiteY21" fmla="*/ 1264586 h 1881704"/>
              <a:gd name="connsiteX22" fmla="*/ 283974 w 1230624"/>
              <a:gd name="connsiteY22" fmla="*/ 716899 h 1881704"/>
              <a:gd name="connsiteX23" fmla="*/ 99284 w 1230624"/>
              <a:gd name="connsiteY23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95966 w 1230624"/>
              <a:gd name="connsiteY17" fmla="*/ 1700356 h 1881704"/>
              <a:gd name="connsiteX18" fmla="*/ 776891 w 1230624"/>
              <a:gd name="connsiteY18" fmla="*/ 1764650 h 1881704"/>
              <a:gd name="connsiteX19" fmla="*/ 509760 w 1230624"/>
              <a:gd name="connsiteY19" fmla="*/ 1875229 h 1881704"/>
              <a:gd name="connsiteX20" fmla="*/ 507811 w 1230624"/>
              <a:gd name="connsiteY20" fmla="*/ 1555100 h 1881704"/>
              <a:gd name="connsiteX21" fmla="*/ 214918 w 1230624"/>
              <a:gd name="connsiteY21" fmla="*/ 1281255 h 1881704"/>
              <a:gd name="connsiteX22" fmla="*/ 24416 w 1230624"/>
              <a:gd name="connsiteY22" fmla="*/ 1264586 h 1881704"/>
              <a:gd name="connsiteX23" fmla="*/ 283974 w 1230624"/>
              <a:gd name="connsiteY23" fmla="*/ 716899 h 1881704"/>
              <a:gd name="connsiteX24" fmla="*/ 99284 w 1230624"/>
              <a:gd name="connsiteY24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98349 w 1230624"/>
              <a:gd name="connsiteY17" fmla="*/ 1631300 h 1881704"/>
              <a:gd name="connsiteX18" fmla="*/ 995966 w 1230624"/>
              <a:gd name="connsiteY18" fmla="*/ 1700356 h 1881704"/>
              <a:gd name="connsiteX19" fmla="*/ 776891 w 1230624"/>
              <a:gd name="connsiteY19" fmla="*/ 1764650 h 1881704"/>
              <a:gd name="connsiteX20" fmla="*/ 509760 w 1230624"/>
              <a:gd name="connsiteY20" fmla="*/ 1875229 h 1881704"/>
              <a:gd name="connsiteX21" fmla="*/ 507811 w 1230624"/>
              <a:gd name="connsiteY21" fmla="*/ 1555100 h 1881704"/>
              <a:gd name="connsiteX22" fmla="*/ 214918 w 1230624"/>
              <a:gd name="connsiteY22" fmla="*/ 1281255 h 1881704"/>
              <a:gd name="connsiteX23" fmla="*/ 24416 w 1230624"/>
              <a:gd name="connsiteY23" fmla="*/ 1264586 h 1881704"/>
              <a:gd name="connsiteX24" fmla="*/ 283974 w 1230624"/>
              <a:gd name="connsiteY24" fmla="*/ 716899 h 1881704"/>
              <a:gd name="connsiteX25" fmla="*/ 99284 w 1230624"/>
              <a:gd name="connsiteY25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65011 w 1230624"/>
              <a:gd name="connsiteY17" fmla="*/ 1636062 h 1881704"/>
              <a:gd name="connsiteX18" fmla="*/ 998349 w 1230624"/>
              <a:gd name="connsiteY18" fmla="*/ 1631300 h 1881704"/>
              <a:gd name="connsiteX19" fmla="*/ 995966 w 1230624"/>
              <a:gd name="connsiteY19" fmla="*/ 1700356 h 1881704"/>
              <a:gd name="connsiteX20" fmla="*/ 776891 w 1230624"/>
              <a:gd name="connsiteY20" fmla="*/ 1764650 h 1881704"/>
              <a:gd name="connsiteX21" fmla="*/ 509760 w 1230624"/>
              <a:gd name="connsiteY21" fmla="*/ 1875229 h 1881704"/>
              <a:gd name="connsiteX22" fmla="*/ 507811 w 1230624"/>
              <a:gd name="connsiteY22" fmla="*/ 1555100 h 1881704"/>
              <a:gd name="connsiteX23" fmla="*/ 214918 w 1230624"/>
              <a:gd name="connsiteY23" fmla="*/ 1281255 h 1881704"/>
              <a:gd name="connsiteX24" fmla="*/ 24416 w 1230624"/>
              <a:gd name="connsiteY24" fmla="*/ 1264586 h 1881704"/>
              <a:gd name="connsiteX25" fmla="*/ 283974 w 1230624"/>
              <a:gd name="connsiteY25" fmla="*/ 716899 h 1881704"/>
              <a:gd name="connsiteX26" fmla="*/ 99284 w 1230624"/>
              <a:gd name="connsiteY26" fmla="*/ 258129 h 1881704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995966 w 1230624"/>
              <a:gd name="connsiteY19" fmla="*/ 1700356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214918 w 1230624"/>
              <a:gd name="connsiteY24" fmla="*/ 1281255 h 1881619"/>
              <a:gd name="connsiteX25" fmla="*/ 24416 w 1230624"/>
              <a:gd name="connsiteY25" fmla="*/ 1264586 h 1881619"/>
              <a:gd name="connsiteX26" fmla="*/ 283974 w 1230624"/>
              <a:gd name="connsiteY26" fmla="*/ 716899 h 1881619"/>
              <a:gd name="connsiteX27" fmla="*/ 99284 w 1230624"/>
              <a:gd name="connsiteY27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214918 w 1230624"/>
              <a:gd name="connsiteY24" fmla="*/ 1281255 h 1881619"/>
              <a:gd name="connsiteX25" fmla="*/ 24416 w 1230624"/>
              <a:gd name="connsiteY25" fmla="*/ 1264586 h 1881619"/>
              <a:gd name="connsiteX26" fmla="*/ 283974 w 1230624"/>
              <a:gd name="connsiteY26" fmla="*/ 716899 h 1881619"/>
              <a:gd name="connsiteX27" fmla="*/ 99284 w 1230624"/>
              <a:gd name="connsiteY27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214918 w 1230624"/>
              <a:gd name="connsiteY25" fmla="*/ 1281255 h 1881619"/>
              <a:gd name="connsiteX26" fmla="*/ 24416 w 1230624"/>
              <a:gd name="connsiteY26" fmla="*/ 1264586 h 1881619"/>
              <a:gd name="connsiteX27" fmla="*/ 283974 w 1230624"/>
              <a:gd name="connsiteY27" fmla="*/ 716899 h 1881619"/>
              <a:gd name="connsiteX28" fmla="*/ 99284 w 1230624"/>
              <a:gd name="connsiteY28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14918 w 1230624"/>
              <a:gd name="connsiteY26" fmla="*/ 1281255 h 1881619"/>
              <a:gd name="connsiteX27" fmla="*/ 24416 w 1230624"/>
              <a:gd name="connsiteY27" fmla="*/ 1264586 h 1881619"/>
              <a:gd name="connsiteX28" fmla="*/ 283974 w 1230624"/>
              <a:gd name="connsiteY28" fmla="*/ 716899 h 1881619"/>
              <a:gd name="connsiteX29" fmla="*/ 99284 w 1230624"/>
              <a:gd name="connsiteY29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88736 w 1230624"/>
              <a:gd name="connsiteY26" fmla="*/ 1364601 h 1881619"/>
              <a:gd name="connsiteX27" fmla="*/ 214918 w 1230624"/>
              <a:gd name="connsiteY27" fmla="*/ 1281255 h 1881619"/>
              <a:gd name="connsiteX28" fmla="*/ 24416 w 1230624"/>
              <a:gd name="connsiteY28" fmla="*/ 1264586 h 1881619"/>
              <a:gd name="connsiteX29" fmla="*/ 283974 w 1230624"/>
              <a:gd name="connsiteY29" fmla="*/ 716899 h 1881619"/>
              <a:gd name="connsiteX30" fmla="*/ 99284 w 1230624"/>
              <a:gd name="connsiteY30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88736 w 1230624"/>
              <a:gd name="connsiteY26" fmla="*/ 1364601 h 1881619"/>
              <a:gd name="connsiteX27" fmla="*/ 212536 w 1230624"/>
              <a:gd name="connsiteY27" fmla="*/ 1326501 h 1881619"/>
              <a:gd name="connsiteX28" fmla="*/ 214918 w 1230624"/>
              <a:gd name="connsiteY28" fmla="*/ 1281255 h 1881619"/>
              <a:gd name="connsiteX29" fmla="*/ 24416 w 1230624"/>
              <a:gd name="connsiteY29" fmla="*/ 1264586 h 1881619"/>
              <a:gd name="connsiteX30" fmla="*/ 283974 w 1230624"/>
              <a:gd name="connsiteY30" fmla="*/ 716899 h 1881619"/>
              <a:gd name="connsiteX31" fmla="*/ 99284 w 1230624"/>
              <a:gd name="connsiteY31" fmla="*/ 258129 h 1881619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07811 w 1230624"/>
              <a:gd name="connsiteY24" fmla="*/ 1555100 h 1875230"/>
              <a:gd name="connsiteX25" fmla="*/ 379224 w 1230624"/>
              <a:gd name="connsiteY25" fmla="*/ 1505094 h 1875230"/>
              <a:gd name="connsiteX26" fmla="*/ 362555 w 1230624"/>
              <a:gd name="connsiteY26" fmla="*/ 1433657 h 1875230"/>
              <a:gd name="connsiteX27" fmla="*/ 288736 w 1230624"/>
              <a:gd name="connsiteY27" fmla="*/ 1364601 h 1875230"/>
              <a:gd name="connsiteX28" fmla="*/ 212536 w 1230624"/>
              <a:gd name="connsiteY28" fmla="*/ 1326501 h 1875230"/>
              <a:gd name="connsiteX29" fmla="*/ 214918 w 1230624"/>
              <a:gd name="connsiteY29" fmla="*/ 1281255 h 1875230"/>
              <a:gd name="connsiteX30" fmla="*/ 24416 w 1230624"/>
              <a:gd name="connsiteY30" fmla="*/ 1264586 h 1875230"/>
              <a:gd name="connsiteX31" fmla="*/ 283974 w 1230624"/>
              <a:gd name="connsiteY31" fmla="*/ 716899 h 1875230"/>
              <a:gd name="connsiteX32" fmla="*/ 99284 w 1230624"/>
              <a:gd name="connsiteY32" fmla="*/ 258129 h 1875230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50674 w 1230624"/>
              <a:gd name="connsiteY24" fmla="*/ 1681307 h 1875230"/>
              <a:gd name="connsiteX25" fmla="*/ 507811 w 1230624"/>
              <a:gd name="connsiteY25" fmla="*/ 1555100 h 1875230"/>
              <a:gd name="connsiteX26" fmla="*/ 379224 w 1230624"/>
              <a:gd name="connsiteY26" fmla="*/ 1505094 h 1875230"/>
              <a:gd name="connsiteX27" fmla="*/ 362555 w 1230624"/>
              <a:gd name="connsiteY27" fmla="*/ 1433657 h 1875230"/>
              <a:gd name="connsiteX28" fmla="*/ 288736 w 1230624"/>
              <a:gd name="connsiteY28" fmla="*/ 1364601 h 1875230"/>
              <a:gd name="connsiteX29" fmla="*/ 212536 w 1230624"/>
              <a:gd name="connsiteY29" fmla="*/ 1326501 h 1875230"/>
              <a:gd name="connsiteX30" fmla="*/ 214918 w 1230624"/>
              <a:gd name="connsiteY30" fmla="*/ 1281255 h 1875230"/>
              <a:gd name="connsiteX31" fmla="*/ 24416 w 1230624"/>
              <a:gd name="connsiteY31" fmla="*/ 1264586 h 1875230"/>
              <a:gd name="connsiteX32" fmla="*/ 283974 w 1230624"/>
              <a:gd name="connsiteY32" fmla="*/ 716899 h 1875230"/>
              <a:gd name="connsiteX33" fmla="*/ 99284 w 1230624"/>
              <a:gd name="connsiteY33" fmla="*/ 258129 h 1875230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36386 w 1230624"/>
              <a:gd name="connsiteY24" fmla="*/ 1740838 h 1875230"/>
              <a:gd name="connsiteX25" fmla="*/ 550674 w 1230624"/>
              <a:gd name="connsiteY25" fmla="*/ 1681307 h 1875230"/>
              <a:gd name="connsiteX26" fmla="*/ 507811 w 1230624"/>
              <a:gd name="connsiteY26" fmla="*/ 1555100 h 1875230"/>
              <a:gd name="connsiteX27" fmla="*/ 379224 w 1230624"/>
              <a:gd name="connsiteY27" fmla="*/ 1505094 h 1875230"/>
              <a:gd name="connsiteX28" fmla="*/ 362555 w 1230624"/>
              <a:gd name="connsiteY28" fmla="*/ 1433657 h 1875230"/>
              <a:gd name="connsiteX29" fmla="*/ 288736 w 1230624"/>
              <a:gd name="connsiteY29" fmla="*/ 1364601 h 1875230"/>
              <a:gd name="connsiteX30" fmla="*/ 212536 w 1230624"/>
              <a:gd name="connsiteY30" fmla="*/ 1326501 h 1875230"/>
              <a:gd name="connsiteX31" fmla="*/ 214918 w 1230624"/>
              <a:gd name="connsiteY31" fmla="*/ 1281255 h 1875230"/>
              <a:gd name="connsiteX32" fmla="*/ 24416 w 1230624"/>
              <a:gd name="connsiteY32" fmla="*/ 1264586 h 1875230"/>
              <a:gd name="connsiteX33" fmla="*/ 283974 w 1230624"/>
              <a:gd name="connsiteY33" fmla="*/ 716899 h 1875230"/>
              <a:gd name="connsiteX34" fmla="*/ 99284 w 1230624"/>
              <a:gd name="connsiteY34" fmla="*/ 258129 h 1875230"/>
              <a:gd name="connsiteX0" fmla="*/ 99284 w 1230624"/>
              <a:gd name="connsiteY0" fmla="*/ 258129 h 1903543"/>
              <a:gd name="connsiteX1" fmla="*/ 17273 w 1230624"/>
              <a:gd name="connsiteY1" fmla="*/ 142 h 1903543"/>
              <a:gd name="connsiteX2" fmla="*/ 433993 w 1230624"/>
              <a:gd name="connsiteY2" fmla="*/ 228742 h 1903543"/>
              <a:gd name="connsiteX3" fmla="*/ 569291 w 1230624"/>
              <a:gd name="connsiteY3" fmla="*/ 836544 h 1903543"/>
              <a:gd name="connsiteX4" fmla="*/ 838805 w 1230624"/>
              <a:gd name="connsiteY4" fmla="*/ 624030 h 1903543"/>
              <a:gd name="connsiteX5" fmla="*/ 819754 w 1230624"/>
              <a:gd name="connsiteY5" fmla="*/ 802624 h 1903543"/>
              <a:gd name="connsiteX6" fmla="*/ 1213130 w 1230624"/>
              <a:gd name="connsiteY6" fmla="*/ 1205867 h 1903543"/>
              <a:gd name="connsiteX7" fmla="*/ 1141224 w 1230624"/>
              <a:gd name="connsiteY7" fmla="*/ 1250300 h 1903543"/>
              <a:gd name="connsiteX8" fmla="*/ 1122174 w 1230624"/>
              <a:gd name="connsiteY8" fmla="*/ 1295543 h 1903543"/>
              <a:gd name="connsiteX9" fmla="*/ 1045974 w 1230624"/>
              <a:gd name="connsiteY9" fmla="*/ 1328881 h 1903543"/>
              <a:gd name="connsiteX10" fmla="*/ 1017399 w 1230624"/>
              <a:gd name="connsiteY10" fmla="*/ 1388412 h 1903543"/>
              <a:gd name="connsiteX11" fmla="*/ 1034068 w 1230624"/>
              <a:gd name="connsiteY11" fmla="*/ 1436037 h 1903543"/>
              <a:gd name="connsiteX12" fmla="*/ 981680 w 1230624"/>
              <a:gd name="connsiteY12" fmla="*/ 1474137 h 1903543"/>
              <a:gd name="connsiteX13" fmla="*/ 979299 w 1230624"/>
              <a:gd name="connsiteY13" fmla="*/ 1538431 h 1903543"/>
              <a:gd name="connsiteX14" fmla="*/ 943580 w 1230624"/>
              <a:gd name="connsiteY14" fmla="*/ 1555100 h 1903543"/>
              <a:gd name="connsiteX15" fmla="*/ 907861 w 1230624"/>
              <a:gd name="connsiteY15" fmla="*/ 1562243 h 1903543"/>
              <a:gd name="connsiteX16" fmla="*/ 907861 w 1230624"/>
              <a:gd name="connsiteY16" fmla="*/ 1626537 h 1903543"/>
              <a:gd name="connsiteX17" fmla="*/ 965011 w 1230624"/>
              <a:gd name="connsiteY17" fmla="*/ 1636062 h 1903543"/>
              <a:gd name="connsiteX18" fmla="*/ 998349 w 1230624"/>
              <a:gd name="connsiteY18" fmla="*/ 1631300 h 1903543"/>
              <a:gd name="connsiteX19" fmla="*/ 1003109 w 1230624"/>
              <a:gd name="connsiteY19" fmla="*/ 1705119 h 1903543"/>
              <a:gd name="connsiteX20" fmla="*/ 979299 w 1230624"/>
              <a:gd name="connsiteY20" fmla="*/ 1726550 h 1903543"/>
              <a:gd name="connsiteX21" fmla="*/ 776891 w 1230624"/>
              <a:gd name="connsiteY21" fmla="*/ 1764650 h 1903543"/>
              <a:gd name="connsiteX22" fmla="*/ 662593 w 1230624"/>
              <a:gd name="connsiteY22" fmla="*/ 1895619 h 1903543"/>
              <a:gd name="connsiteX23" fmla="*/ 509760 w 1230624"/>
              <a:gd name="connsiteY23" fmla="*/ 1875229 h 1903543"/>
              <a:gd name="connsiteX24" fmla="*/ 519718 w 1230624"/>
              <a:gd name="connsiteY24" fmla="*/ 1762269 h 1903543"/>
              <a:gd name="connsiteX25" fmla="*/ 536386 w 1230624"/>
              <a:gd name="connsiteY25" fmla="*/ 1740838 h 1903543"/>
              <a:gd name="connsiteX26" fmla="*/ 550674 w 1230624"/>
              <a:gd name="connsiteY26" fmla="*/ 1681307 h 1903543"/>
              <a:gd name="connsiteX27" fmla="*/ 507811 w 1230624"/>
              <a:gd name="connsiteY27" fmla="*/ 1555100 h 1903543"/>
              <a:gd name="connsiteX28" fmla="*/ 379224 w 1230624"/>
              <a:gd name="connsiteY28" fmla="*/ 1505094 h 1903543"/>
              <a:gd name="connsiteX29" fmla="*/ 362555 w 1230624"/>
              <a:gd name="connsiteY29" fmla="*/ 1433657 h 1903543"/>
              <a:gd name="connsiteX30" fmla="*/ 288736 w 1230624"/>
              <a:gd name="connsiteY30" fmla="*/ 1364601 h 1903543"/>
              <a:gd name="connsiteX31" fmla="*/ 212536 w 1230624"/>
              <a:gd name="connsiteY31" fmla="*/ 1326501 h 1903543"/>
              <a:gd name="connsiteX32" fmla="*/ 214918 w 1230624"/>
              <a:gd name="connsiteY32" fmla="*/ 1281255 h 1903543"/>
              <a:gd name="connsiteX33" fmla="*/ 24416 w 1230624"/>
              <a:gd name="connsiteY33" fmla="*/ 1264586 h 1903543"/>
              <a:gd name="connsiteX34" fmla="*/ 283974 w 1230624"/>
              <a:gd name="connsiteY34" fmla="*/ 716899 h 1903543"/>
              <a:gd name="connsiteX35" fmla="*/ 99284 w 1230624"/>
              <a:gd name="connsiteY35" fmla="*/ 258129 h 1903543"/>
              <a:gd name="connsiteX0" fmla="*/ 99284 w 1230624"/>
              <a:gd name="connsiteY0" fmla="*/ 258129 h 1918325"/>
              <a:gd name="connsiteX1" fmla="*/ 17273 w 1230624"/>
              <a:gd name="connsiteY1" fmla="*/ 142 h 1918325"/>
              <a:gd name="connsiteX2" fmla="*/ 433993 w 1230624"/>
              <a:gd name="connsiteY2" fmla="*/ 228742 h 1918325"/>
              <a:gd name="connsiteX3" fmla="*/ 569291 w 1230624"/>
              <a:gd name="connsiteY3" fmla="*/ 836544 h 1918325"/>
              <a:gd name="connsiteX4" fmla="*/ 838805 w 1230624"/>
              <a:gd name="connsiteY4" fmla="*/ 624030 h 1918325"/>
              <a:gd name="connsiteX5" fmla="*/ 819754 w 1230624"/>
              <a:gd name="connsiteY5" fmla="*/ 802624 h 1918325"/>
              <a:gd name="connsiteX6" fmla="*/ 1213130 w 1230624"/>
              <a:gd name="connsiteY6" fmla="*/ 1205867 h 1918325"/>
              <a:gd name="connsiteX7" fmla="*/ 1141224 w 1230624"/>
              <a:gd name="connsiteY7" fmla="*/ 1250300 h 1918325"/>
              <a:gd name="connsiteX8" fmla="*/ 1122174 w 1230624"/>
              <a:gd name="connsiteY8" fmla="*/ 1295543 h 1918325"/>
              <a:gd name="connsiteX9" fmla="*/ 1045974 w 1230624"/>
              <a:gd name="connsiteY9" fmla="*/ 1328881 h 1918325"/>
              <a:gd name="connsiteX10" fmla="*/ 1017399 w 1230624"/>
              <a:gd name="connsiteY10" fmla="*/ 1388412 h 1918325"/>
              <a:gd name="connsiteX11" fmla="*/ 1034068 w 1230624"/>
              <a:gd name="connsiteY11" fmla="*/ 1436037 h 1918325"/>
              <a:gd name="connsiteX12" fmla="*/ 981680 w 1230624"/>
              <a:gd name="connsiteY12" fmla="*/ 1474137 h 1918325"/>
              <a:gd name="connsiteX13" fmla="*/ 979299 w 1230624"/>
              <a:gd name="connsiteY13" fmla="*/ 1538431 h 1918325"/>
              <a:gd name="connsiteX14" fmla="*/ 943580 w 1230624"/>
              <a:gd name="connsiteY14" fmla="*/ 1555100 h 1918325"/>
              <a:gd name="connsiteX15" fmla="*/ 907861 w 1230624"/>
              <a:gd name="connsiteY15" fmla="*/ 1562243 h 1918325"/>
              <a:gd name="connsiteX16" fmla="*/ 907861 w 1230624"/>
              <a:gd name="connsiteY16" fmla="*/ 1626537 h 1918325"/>
              <a:gd name="connsiteX17" fmla="*/ 965011 w 1230624"/>
              <a:gd name="connsiteY17" fmla="*/ 1636062 h 1918325"/>
              <a:gd name="connsiteX18" fmla="*/ 998349 w 1230624"/>
              <a:gd name="connsiteY18" fmla="*/ 1631300 h 1918325"/>
              <a:gd name="connsiteX19" fmla="*/ 1003109 w 1230624"/>
              <a:gd name="connsiteY19" fmla="*/ 1705119 h 1918325"/>
              <a:gd name="connsiteX20" fmla="*/ 979299 w 1230624"/>
              <a:gd name="connsiteY20" fmla="*/ 1726550 h 1918325"/>
              <a:gd name="connsiteX21" fmla="*/ 776891 w 1230624"/>
              <a:gd name="connsiteY21" fmla="*/ 1764650 h 1918325"/>
              <a:gd name="connsiteX22" fmla="*/ 662593 w 1230624"/>
              <a:gd name="connsiteY22" fmla="*/ 1895619 h 1918325"/>
              <a:gd name="connsiteX23" fmla="*/ 614968 w 1230624"/>
              <a:gd name="connsiteY23" fmla="*/ 1917051 h 1918325"/>
              <a:gd name="connsiteX24" fmla="*/ 509760 w 1230624"/>
              <a:gd name="connsiteY24" fmla="*/ 1875229 h 1918325"/>
              <a:gd name="connsiteX25" fmla="*/ 519718 w 1230624"/>
              <a:gd name="connsiteY25" fmla="*/ 1762269 h 1918325"/>
              <a:gd name="connsiteX26" fmla="*/ 536386 w 1230624"/>
              <a:gd name="connsiteY26" fmla="*/ 1740838 h 1918325"/>
              <a:gd name="connsiteX27" fmla="*/ 550674 w 1230624"/>
              <a:gd name="connsiteY27" fmla="*/ 1681307 h 1918325"/>
              <a:gd name="connsiteX28" fmla="*/ 507811 w 1230624"/>
              <a:gd name="connsiteY28" fmla="*/ 1555100 h 1918325"/>
              <a:gd name="connsiteX29" fmla="*/ 379224 w 1230624"/>
              <a:gd name="connsiteY29" fmla="*/ 1505094 h 1918325"/>
              <a:gd name="connsiteX30" fmla="*/ 362555 w 1230624"/>
              <a:gd name="connsiteY30" fmla="*/ 1433657 h 1918325"/>
              <a:gd name="connsiteX31" fmla="*/ 288736 w 1230624"/>
              <a:gd name="connsiteY31" fmla="*/ 1364601 h 1918325"/>
              <a:gd name="connsiteX32" fmla="*/ 212536 w 1230624"/>
              <a:gd name="connsiteY32" fmla="*/ 1326501 h 1918325"/>
              <a:gd name="connsiteX33" fmla="*/ 214918 w 1230624"/>
              <a:gd name="connsiteY33" fmla="*/ 1281255 h 1918325"/>
              <a:gd name="connsiteX34" fmla="*/ 24416 w 1230624"/>
              <a:gd name="connsiteY34" fmla="*/ 1264586 h 1918325"/>
              <a:gd name="connsiteX35" fmla="*/ 283974 w 1230624"/>
              <a:gd name="connsiteY35" fmla="*/ 716899 h 1918325"/>
              <a:gd name="connsiteX36" fmla="*/ 99284 w 1230624"/>
              <a:gd name="connsiteY36" fmla="*/ 258129 h 1918325"/>
              <a:gd name="connsiteX0" fmla="*/ 99284 w 1230624"/>
              <a:gd name="connsiteY0" fmla="*/ 258129 h 1917310"/>
              <a:gd name="connsiteX1" fmla="*/ 17273 w 1230624"/>
              <a:gd name="connsiteY1" fmla="*/ 142 h 1917310"/>
              <a:gd name="connsiteX2" fmla="*/ 433993 w 1230624"/>
              <a:gd name="connsiteY2" fmla="*/ 228742 h 1917310"/>
              <a:gd name="connsiteX3" fmla="*/ 569291 w 1230624"/>
              <a:gd name="connsiteY3" fmla="*/ 836544 h 1917310"/>
              <a:gd name="connsiteX4" fmla="*/ 838805 w 1230624"/>
              <a:gd name="connsiteY4" fmla="*/ 624030 h 1917310"/>
              <a:gd name="connsiteX5" fmla="*/ 819754 w 1230624"/>
              <a:gd name="connsiteY5" fmla="*/ 802624 h 1917310"/>
              <a:gd name="connsiteX6" fmla="*/ 1213130 w 1230624"/>
              <a:gd name="connsiteY6" fmla="*/ 1205867 h 1917310"/>
              <a:gd name="connsiteX7" fmla="*/ 1141224 w 1230624"/>
              <a:gd name="connsiteY7" fmla="*/ 1250300 h 1917310"/>
              <a:gd name="connsiteX8" fmla="*/ 1122174 w 1230624"/>
              <a:gd name="connsiteY8" fmla="*/ 1295543 h 1917310"/>
              <a:gd name="connsiteX9" fmla="*/ 1045974 w 1230624"/>
              <a:gd name="connsiteY9" fmla="*/ 1328881 h 1917310"/>
              <a:gd name="connsiteX10" fmla="*/ 1017399 w 1230624"/>
              <a:gd name="connsiteY10" fmla="*/ 1388412 h 1917310"/>
              <a:gd name="connsiteX11" fmla="*/ 1034068 w 1230624"/>
              <a:gd name="connsiteY11" fmla="*/ 1436037 h 1917310"/>
              <a:gd name="connsiteX12" fmla="*/ 981680 w 1230624"/>
              <a:gd name="connsiteY12" fmla="*/ 1474137 h 1917310"/>
              <a:gd name="connsiteX13" fmla="*/ 979299 w 1230624"/>
              <a:gd name="connsiteY13" fmla="*/ 1538431 h 1917310"/>
              <a:gd name="connsiteX14" fmla="*/ 943580 w 1230624"/>
              <a:gd name="connsiteY14" fmla="*/ 1555100 h 1917310"/>
              <a:gd name="connsiteX15" fmla="*/ 907861 w 1230624"/>
              <a:gd name="connsiteY15" fmla="*/ 1562243 h 1917310"/>
              <a:gd name="connsiteX16" fmla="*/ 907861 w 1230624"/>
              <a:gd name="connsiteY16" fmla="*/ 1626537 h 1917310"/>
              <a:gd name="connsiteX17" fmla="*/ 965011 w 1230624"/>
              <a:gd name="connsiteY17" fmla="*/ 1636062 h 1917310"/>
              <a:gd name="connsiteX18" fmla="*/ 998349 w 1230624"/>
              <a:gd name="connsiteY18" fmla="*/ 1631300 h 1917310"/>
              <a:gd name="connsiteX19" fmla="*/ 1003109 w 1230624"/>
              <a:gd name="connsiteY19" fmla="*/ 1705119 h 1917310"/>
              <a:gd name="connsiteX20" fmla="*/ 979299 w 1230624"/>
              <a:gd name="connsiteY20" fmla="*/ 1726550 h 1917310"/>
              <a:gd name="connsiteX21" fmla="*/ 776891 w 1230624"/>
              <a:gd name="connsiteY21" fmla="*/ 1764650 h 1917310"/>
              <a:gd name="connsiteX22" fmla="*/ 662593 w 1230624"/>
              <a:gd name="connsiteY22" fmla="*/ 1895619 h 1917310"/>
              <a:gd name="connsiteX23" fmla="*/ 614968 w 1230624"/>
              <a:gd name="connsiteY23" fmla="*/ 1917051 h 1917310"/>
              <a:gd name="connsiteX24" fmla="*/ 560199 w 1230624"/>
              <a:gd name="connsiteY24" fmla="*/ 1871807 h 1917310"/>
              <a:gd name="connsiteX25" fmla="*/ 509760 w 1230624"/>
              <a:gd name="connsiteY25" fmla="*/ 1875229 h 1917310"/>
              <a:gd name="connsiteX26" fmla="*/ 519718 w 1230624"/>
              <a:gd name="connsiteY26" fmla="*/ 1762269 h 1917310"/>
              <a:gd name="connsiteX27" fmla="*/ 536386 w 1230624"/>
              <a:gd name="connsiteY27" fmla="*/ 1740838 h 1917310"/>
              <a:gd name="connsiteX28" fmla="*/ 550674 w 1230624"/>
              <a:gd name="connsiteY28" fmla="*/ 1681307 h 1917310"/>
              <a:gd name="connsiteX29" fmla="*/ 507811 w 1230624"/>
              <a:gd name="connsiteY29" fmla="*/ 1555100 h 1917310"/>
              <a:gd name="connsiteX30" fmla="*/ 379224 w 1230624"/>
              <a:gd name="connsiteY30" fmla="*/ 1505094 h 1917310"/>
              <a:gd name="connsiteX31" fmla="*/ 362555 w 1230624"/>
              <a:gd name="connsiteY31" fmla="*/ 1433657 h 1917310"/>
              <a:gd name="connsiteX32" fmla="*/ 288736 w 1230624"/>
              <a:gd name="connsiteY32" fmla="*/ 1364601 h 1917310"/>
              <a:gd name="connsiteX33" fmla="*/ 212536 w 1230624"/>
              <a:gd name="connsiteY33" fmla="*/ 1326501 h 1917310"/>
              <a:gd name="connsiteX34" fmla="*/ 214918 w 1230624"/>
              <a:gd name="connsiteY34" fmla="*/ 1281255 h 1917310"/>
              <a:gd name="connsiteX35" fmla="*/ 24416 w 1230624"/>
              <a:gd name="connsiteY35" fmla="*/ 1264586 h 1917310"/>
              <a:gd name="connsiteX36" fmla="*/ 283974 w 1230624"/>
              <a:gd name="connsiteY36" fmla="*/ 716899 h 1917310"/>
              <a:gd name="connsiteX37" fmla="*/ 99284 w 1230624"/>
              <a:gd name="connsiteY37" fmla="*/ 258129 h 1917310"/>
              <a:gd name="connsiteX0" fmla="*/ 99284 w 1230624"/>
              <a:gd name="connsiteY0" fmla="*/ 258129 h 1917310"/>
              <a:gd name="connsiteX1" fmla="*/ 17273 w 1230624"/>
              <a:gd name="connsiteY1" fmla="*/ 142 h 1917310"/>
              <a:gd name="connsiteX2" fmla="*/ 433993 w 1230624"/>
              <a:gd name="connsiteY2" fmla="*/ 228742 h 1917310"/>
              <a:gd name="connsiteX3" fmla="*/ 569291 w 1230624"/>
              <a:gd name="connsiteY3" fmla="*/ 836544 h 1917310"/>
              <a:gd name="connsiteX4" fmla="*/ 838805 w 1230624"/>
              <a:gd name="connsiteY4" fmla="*/ 624030 h 1917310"/>
              <a:gd name="connsiteX5" fmla="*/ 819754 w 1230624"/>
              <a:gd name="connsiteY5" fmla="*/ 802624 h 1917310"/>
              <a:gd name="connsiteX6" fmla="*/ 1213130 w 1230624"/>
              <a:gd name="connsiteY6" fmla="*/ 1205867 h 1917310"/>
              <a:gd name="connsiteX7" fmla="*/ 1141224 w 1230624"/>
              <a:gd name="connsiteY7" fmla="*/ 1250300 h 1917310"/>
              <a:gd name="connsiteX8" fmla="*/ 1122174 w 1230624"/>
              <a:gd name="connsiteY8" fmla="*/ 1295543 h 1917310"/>
              <a:gd name="connsiteX9" fmla="*/ 1045974 w 1230624"/>
              <a:gd name="connsiteY9" fmla="*/ 1328881 h 1917310"/>
              <a:gd name="connsiteX10" fmla="*/ 1017399 w 1230624"/>
              <a:gd name="connsiteY10" fmla="*/ 1388412 h 1917310"/>
              <a:gd name="connsiteX11" fmla="*/ 1034068 w 1230624"/>
              <a:gd name="connsiteY11" fmla="*/ 1436037 h 1917310"/>
              <a:gd name="connsiteX12" fmla="*/ 981680 w 1230624"/>
              <a:gd name="connsiteY12" fmla="*/ 1474137 h 1917310"/>
              <a:gd name="connsiteX13" fmla="*/ 979299 w 1230624"/>
              <a:gd name="connsiteY13" fmla="*/ 1538431 h 1917310"/>
              <a:gd name="connsiteX14" fmla="*/ 943580 w 1230624"/>
              <a:gd name="connsiteY14" fmla="*/ 1555100 h 1917310"/>
              <a:gd name="connsiteX15" fmla="*/ 907861 w 1230624"/>
              <a:gd name="connsiteY15" fmla="*/ 1562243 h 1917310"/>
              <a:gd name="connsiteX16" fmla="*/ 907861 w 1230624"/>
              <a:gd name="connsiteY16" fmla="*/ 1626537 h 1917310"/>
              <a:gd name="connsiteX17" fmla="*/ 965011 w 1230624"/>
              <a:gd name="connsiteY17" fmla="*/ 1636062 h 1917310"/>
              <a:gd name="connsiteX18" fmla="*/ 998349 w 1230624"/>
              <a:gd name="connsiteY18" fmla="*/ 1631300 h 1917310"/>
              <a:gd name="connsiteX19" fmla="*/ 1003109 w 1230624"/>
              <a:gd name="connsiteY19" fmla="*/ 1705119 h 1917310"/>
              <a:gd name="connsiteX20" fmla="*/ 979299 w 1230624"/>
              <a:gd name="connsiteY20" fmla="*/ 1726550 h 1917310"/>
              <a:gd name="connsiteX21" fmla="*/ 776891 w 1230624"/>
              <a:gd name="connsiteY21" fmla="*/ 1764650 h 1917310"/>
              <a:gd name="connsiteX22" fmla="*/ 662593 w 1230624"/>
              <a:gd name="connsiteY22" fmla="*/ 1895619 h 1917310"/>
              <a:gd name="connsiteX23" fmla="*/ 614968 w 1230624"/>
              <a:gd name="connsiteY23" fmla="*/ 1917051 h 1917310"/>
              <a:gd name="connsiteX24" fmla="*/ 560199 w 1230624"/>
              <a:gd name="connsiteY24" fmla="*/ 1871807 h 1917310"/>
              <a:gd name="connsiteX25" fmla="*/ 509760 w 1230624"/>
              <a:gd name="connsiteY25" fmla="*/ 1875229 h 1917310"/>
              <a:gd name="connsiteX26" fmla="*/ 500668 w 1230624"/>
              <a:gd name="connsiteY26" fmla="*/ 1869426 h 1917310"/>
              <a:gd name="connsiteX27" fmla="*/ 519718 w 1230624"/>
              <a:gd name="connsiteY27" fmla="*/ 1762269 h 1917310"/>
              <a:gd name="connsiteX28" fmla="*/ 536386 w 1230624"/>
              <a:gd name="connsiteY28" fmla="*/ 1740838 h 1917310"/>
              <a:gd name="connsiteX29" fmla="*/ 550674 w 1230624"/>
              <a:gd name="connsiteY29" fmla="*/ 1681307 h 1917310"/>
              <a:gd name="connsiteX30" fmla="*/ 507811 w 1230624"/>
              <a:gd name="connsiteY30" fmla="*/ 1555100 h 1917310"/>
              <a:gd name="connsiteX31" fmla="*/ 379224 w 1230624"/>
              <a:gd name="connsiteY31" fmla="*/ 1505094 h 1917310"/>
              <a:gd name="connsiteX32" fmla="*/ 362555 w 1230624"/>
              <a:gd name="connsiteY32" fmla="*/ 1433657 h 1917310"/>
              <a:gd name="connsiteX33" fmla="*/ 288736 w 1230624"/>
              <a:gd name="connsiteY33" fmla="*/ 1364601 h 1917310"/>
              <a:gd name="connsiteX34" fmla="*/ 212536 w 1230624"/>
              <a:gd name="connsiteY34" fmla="*/ 1326501 h 1917310"/>
              <a:gd name="connsiteX35" fmla="*/ 214918 w 1230624"/>
              <a:gd name="connsiteY35" fmla="*/ 1281255 h 1917310"/>
              <a:gd name="connsiteX36" fmla="*/ 24416 w 1230624"/>
              <a:gd name="connsiteY36" fmla="*/ 1264586 h 1917310"/>
              <a:gd name="connsiteX37" fmla="*/ 283974 w 1230624"/>
              <a:gd name="connsiteY37" fmla="*/ 716899 h 1917310"/>
              <a:gd name="connsiteX38" fmla="*/ 99284 w 1230624"/>
              <a:gd name="connsiteY38" fmla="*/ 258129 h 1917310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662593 w 1230624"/>
              <a:gd name="connsiteY22" fmla="*/ 1895619 h 1917063"/>
              <a:gd name="connsiteX23" fmla="*/ 614968 w 1230624"/>
              <a:gd name="connsiteY23" fmla="*/ 1917051 h 1917063"/>
              <a:gd name="connsiteX24" fmla="*/ 576868 w 1230624"/>
              <a:gd name="connsiteY24" fmla="*/ 1900382 h 1917063"/>
              <a:gd name="connsiteX25" fmla="*/ 560199 w 1230624"/>
              <a:gd name="connsiteY25" fmla="*/ 1871807 h 1917063"/>
              <a:gd name="connsiteX26" fmla="*/ 509760 w 1230624"/>
              <a:gd name="connsiteY26" fmla="*/ 1875229 h 1917063"/>
              <a:gd name="connsiteX27" fmla="*/ 500668 w 1230624"/>
              <a:gd name="connsiteY27" fmla="*/ 1869426 h 1917063"/>
              <a:gd name="connsiteX28" fmla="*/ 519718 w 1230624"/>
              <a:gd name="connsiteY28" fmla="*/ 1762269 h 1917063"/>
              <a:gd name="connsiteX29" fmla="*/ 536386 w 1230624"/>
              <a:gd name="connsiteY29" fmla="*/ 1740838 h 1917063"/>
              <a:gd name="connsiteX30" fmla="*/ 550674 w 1230624"/>
              <a:gd name="connsiteY30" fmla="*/ 1681307 h 1917063"/>
              <a:gd name="connsiteX31" fmla="*/ 507811 w 1230624"/>
              <a:gd name="connsiteY31" fmla="*/ 1555100 h 1917063"/>
              <a:gd name="connsiteX32" fmla="*/ 379224 w 1230624"/>
              <a:gd name="connsiteY32" fmla="*/ 1505094 h 1917063"/>
              <a:gd name="connsiteX33" fmla="*/ 362555 w 1230624"/>
              <a:gd name="connsiteY33" fmla="*/ 1433657 h 1917063"/>
              <a:gd name="connsiteX34" fmla="*/ 288736 w 1230624"/>
              <a:gd name="connsiteY34" fmla="*/ 1364601 h 1917063"/>
              <a:gd name="connsiteX35" fmla="*/ 212536 w 1230624"/>
              <a:gd name="connsiteY35" fmla="*/ 1326501 h 1917063"/>
              <a:gd name="connsiteX36" fmla="*/ 214918 w 1230624"/>
              <a:gd name="connsiteY36" fmla="*/ 1281255 h 1917063"/>
              <a:gd name="connsiteX37" fmla="*/ 24416 w 1230624"/>
              <a:gd name="connsiteY37" fmla="*/ 1264586 h 1917063"/>
              <a:gd name="connsiteX38" fmla="*/ 283974 w 1230624"/>
              <a:gd name="connsiteY38" fmla="*/ 716899 h 1917063"/>
              <a:gd name="connsiteX39" fmla="*/ 99284 w 1230624"/>
              <a:gd name="connsiteY3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31649 w 1230624"/>
              <a:gd name="connsiteY22" fmla="*/ 1840852 h 1917063"/>
              <a:gd name="connsiteX23" fmla="*/ 662593 w 1230624"/>
              <a:gd name="connsiteY23" fmla="*/ 1895619 h 1917063"/>
              <a:gd name="connsiteX24" fmla="*/ 614968 w 1230624"/>
              <a:gd name="connsiteY24" fmla="*/ 1917051 h 1917063"/>
              <a:gd name="connsiteX25" fmla="*/ 576868 w 1230624"/>
              <a:gd name="connsiteY25" fmla="*/ 1900382 h 1917063"/>
              <a:gd name="connsiteX26" fmla="*/ 560199 w 1230624"/>
              <a:gd name="connsiteY26" fmla="*/ 1871807 h 1917063"/>
              <a:gd name="connsiteX27" fmla="*/ 509760 w 1230624"/>
              <a:gd name="connsiteY27" fmla="*/ 1875229 h 1917063"/>
              <a:gd name="connsiteX28" fmla="*/ 500668 w 1230624"/>
              <a:gd name="connsiteY28" fmla="*/ 1869426 h 1917063"/>
              <a:gd name="connsiteX29" fmla="*/ 519718 w 1230624"/>
              <a:gd name="connsiteY29" fmla="*/ 1762269 h 1917063"/>
              <a:gd name="connsiteX30" fmla="*/ 536386 w 1230624"/>
              <a:gd name="connsiteY30" fmla="*/ 1740838 h 1917063"/>
              <a:gd name="connsiteX31" fmla="*/ 550674 w 1230624"/>
              <a:gd name="connsiteY31" fmla="*/ 1681307 h 1917063"/>
              <a:gd name="connsiteX32" fmla="*/ 507811 w 1230624"/>
              <a:gd name="connsiteY32" fmla="*/ 1555100 h 1917063"/>
              <a:gd name="connsiteX33" fmla="*/ 379224 w 1230624"/>
              <a:gd name="connsiteY33" fmla="*/ 1505094 h 1917063"/>
              <a:gd name="connsiteX34" fmla="*/ 362555 w 1230624"/>
              <a:gd name="connsiteY34" fmla="*/ 1433657 h 1917063"/>
              <a:gd name="connsiteX35" fmla="*/ 288736 w 1230624"/>
              <a:gd name="connsiteY35" fmla="*/ 1364601 h 1917063"/>
              <a:gd name="connsiteX36" fmla="*/ 212536 w 1230624"/>
              <a:gd name="connsiteY36" fmla="*/ 1326501 h 1917063"/>
              <a:gd name="connsiteX37" fmla="*/ 214918 w 1230624"/>
              <a:gd name="connsiteY37" fmla="*/ 1281255 h 1917063"/>
              <a:gd name="connsiteX38" fmla="*/ 24416 w 1230624"/>
              <a:gd name="connsiteY38" fmla="*/ 1264586 h 1917063"/>
              <a:gd name="connsiteX39" fmla="*/ 283974 w 1230624"/>
              <a:gd name="connsiteY39" fmla="*/ 716899 h 1917063"/>
              <a:gd name="connsiteX40" fmla="*/ 99284 w 1230624"/>
              <a:gd name="connsiteY40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31649 w 1230624"/>
              <a:gd name="connsiteY22" fmla="*/ 1840852 h 1917063"/>
              <a:gd name="connsiteX23" fmla="*/ 686405 w 1230624"/>
              <a:gd name="connsiteY23" fmla="*/ 1890858 h 1917063"/>
              <a:gd name="connsiteX24" fmla="*/ 662593 w 1230624"/>
              <a:gd name="connsiteY24" fmla="*/ 1895619 h 1917063"/>
              <a:gd name="connsiteX25" fmla="*/ 614968 w 1230624"/>
              <a:gd name="connsiteY25" fmla="*/ 1917051 h 1917063"/>
              <a:gd name="connsiteX26" fmla="*/ 576868 w 1230624"/>
              <a:gd name="connsiteY26" fmla="*/ 1900382 h 1917063"/>
              <a:gd name="connsiteX27" fmla="*/ 560199 w 1230624"/>
              <a:gd name="connsiteY27" fmla="*/ 1871807 h 1917063"/>
              <a:gd name="connsiteX28" fmla="*/ 509760 w 1230624"/>
              <a:gd name="connsiteY28" fmla="*/ 1875229 h 1917063"/>
              <a:gd name="connsiteX29" fmla="*/ 500668 w 1230624"/>
              <a:gd name="connsiteY29" fmla="*/ 1869426 h 1917063"/>
              <a:gd name="connsiteX30" fmla="*/ 519718 w 1230624"/>
              <a:gd name="connsiteY30" fmla="*/ 1762269 h 1917063"/>
              <a:gd name="connsiteX31" fmla="*/ 536386 w 1230624"/>
              <a:gd name="connsiteY31" fmla="*/ 1740838 h 1917063"/>
              <a:gd name="connsiteX32" fmla="*/ 550674 w 1230624"/>
              <a:gd name="connsiteY32" fmla="*/ 1681307 h 1917063"/>
              <a:gd name="connsiteX33" fmla="*/ 507811 w 1230624"/>
              <a:gd name="connsiteY33" fmla="*/ 1555100 h 1917063"/>
              <a:gd name="connsiteX34" fmla="*/ 379224 w 1230624"/>
              <a:gd name="connsiteY34" fmla="*/ 1505094 h 1917063"/>
              <a:gd name="connsiteX35" fmla="*/ 362555 w 1230624"/>
              <a:gd name="connsiteY35" fmla="*/ 1433657 h 1917063"/>
              <a:gd name="connsiteX36" fmla="*/ 288736 w 1230624"/>
              <a:gd name="connsiteY36" fmla="*/ 1364601 h 1917063"/>
              <a:gd name="connsiteX37" fmla="*/ 212536 w 1230624"/>
              <a:gd name="connsiteY37" fmla="*/ 1326501 h 1917063"/>
              <a:gd name="connsiteX38" fmla="*/ 214918 w 1230624"/>
              <a:gd name="connsiteY38" fmla="*/ 1281255 h 1917063"/>
              <a:gd name="connsiteX39" fmla="*/ 24416 w 1230624"/>
              <a:gd name="connsiteY39" fmla="*/ 1264586 h 1917063"/>
              <a:gd name="connsiteX40" fmla="*/ 283974 w 1230624"/>
              <a:gd name="connsiteY40" fmla="*/ 716899 h 1917063"/>
              <a:gd name="connsiteX41" fmla="*/ 99284 w 1230624"/>
              <a:gd name="connsiteY41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50674 w 1230624"/>
              <a:gd name="connsiteY33" fmla="*/ 1681307 h 1917063"/>
              <a:gd name="connsiteX34" fmla="*/ 507811 w 1230624"/>
              <a:gd name="connsiteY34" fmla="*/ 1555100 h 1917063"/>
              <a:gd name="connsiteX35" fmla="*/ 379224 w 1230624"/>
              <a:gd name="connsiteY35" fmla="*/ 1505094 h 1917063"/>
              <a:gd name="connsiteX36" fmla="*/ 362555 w 1230624"/>
              <a:gd name="connsiteY36" fmla="*/ 1433657 h 1917063"/>
              <a:gd name="connsiteX37" fmla="*/ 288736 w 1230624"/>
              <a:gd name="connsiteY37" fmla="*/ 1364601 h 1917063"/>
              <a:gd name="connsiteX38" fmla="*/ 212536 w 1230624"/>
              <a:gd name="connsiteY38" fmla="*/ 1326501 h 1917063"/>
              <a:gd name="connsiteX39" fmla="*/ 214918 w 1230624"/>
              <a:gd name="connsiteY39" fmla="*/ 1281255 h 1917063"/>
              <a:gd name="connsiteX40" fmla="*/ 24416 w 1230624"/>
              <a:gd name="connsiteY40" fmla="*/ 1264586 h 1917063"/>
              <a:gd name="connsiteX41" fmla="*/ 283974 w 1230624"/>
              <a:gd name="connsiteY41" fmla="*/ 716899 h 1917063"/>
              <a:gd name="connsiteX42" fmla="*/ 99284 w 1230624"/>
              <a:gd name="connsiteY42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50674 w 1230624"/>
              <a:gd name="connsiteY33" fmla="*/ 1681307 h 1917063"/>
              <a:gd name="connsiteX34" fmla="*/ 519718 w 1230624"/>
              <a:gd name="connsiteY34" fmla="*/ 1631302 h 1917063"/>
              <a:gd name="connsiteX35" fmla="*/ 507811 w 1230624"/>
              <a:gd name="connsiteY35" fmla="*/ 1555100 h 1917063"/>
              <a:gd name="connsiteX36" fmla="*/ 379224 w 1230624"/>
              <a:gd name="connsiteY36" fmla="*/ 1505094 h 1917063"/>
              <a:gd name="connsiteX37" fmla="*/ 362555 w 1230624"/>
              <a:gd name="connsiteY37" fmla="*/ 1433657 h 1917063"/>
              <a:gd name="connsiteX38" fmla="*/ 288736 w 1230624"/>
              <a:gd name="connsiteY38" fmla="*/ 1364601 h 1917063"/>
              <a:gd name="connsiteX39" fmla="*/ 212536 w 1230624"/>
              <a:gd name="connsiteY39" fmla="*/ 1326501 h 1917063"/>
              <a:gd name="connsiteX40" fmla="*/ 214918 w 1230624"/>
              <a:gd name="connsiteY40" fmla="*/ 1281255 h 1917063"/>
              <a:gd name="connsiteX41" fmla="*/ 24416 w 1230624"/>
              <a:gd name="connsiteY41" fmla="*/ 1264586 h 1917063"/>
              <a:gd name="connsiteX42" fmla="*/ 283974 w 1230624"/>
              <a:gd name="connsiteY42" fmla="*/ 716899 h 1917063"/>
              <a:gd name="connsiteX43" fmla="*/ 99284 w 1230624"/>
              <a:gd name="connsiteY43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26861 w 1230624"/>
              <a:gd name="connsiteY33" fmla="*/ 1695595 h 1917063"/>
              <a:gd name="connsiteX34" fmla="*/ 550674 w 1230624"/>
              <a:gd name="connsiteY34" fmla="*/ 1681307 h 1917063"/>
              <a:gd name="connsiteX35" fmla="*/ 519718 w 1230624"/>
              <a:gd name="connsiteY35" fmla="*/ 1631302 h 1917063"/>
              <a:gd name="connsiteX36" fmla="*/ 507811 w 1230624"/>
              <a:gd name="connsiteY36" fmla="*/ 1555100 h 1917063"/>
              <a:gd name="connsiteX37" fmla="*/ 379224 w 1230624"/>
              <a:gd name="connsiteY37" fmla="*/ 1505094 h 1917063"/>
              <a:gd name="connsiteX38" fmla="*/ 362555 w 1230624"/>
              <a:gd name="connsiteY38" fmla="*/ 1433657 h 1917063"/>
              <a:gd name="connsiteX39" fmla="*/ 288736 w 1230624"/>
              <a:gd name="connsiteY39" fmla="*/ 1364601 h 1917063"/>
              <a:gd name="connsiteX40" fmla="*/ 212536 w 1230624"/>
              <a:gd name="connsiteY40" fmla="*/ 1326501 h 1917063"/>
              <a:gd name="connsiteX41" fmla="*/ 214918 w 1230624"/>
              <a:gd name="connsiteY41" fmla="*/ 1281255 h 1917063"/>
              <a:gd name="connsiteX42" fmla="*/ 24416 w 1230624"/>
              <a:gd name="connsiteY42" fmla="*/ 1264586 h 1917063"/>
              <a:gd name="connsiteX43" fmla="*/ 283974 w 1230624"/>
              <a:gd name="connsiteY43" fmla="*/ 716899 h 1917063"/>
              <a:gd name="connsiteX44" fmla="*/ 99284 w 1230624"/>
              <a:gd name="connsiteY44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26861 w 1230624"/>
              <a:gd name="connsiteY33" fmla="*/ 1695595 h 1917063"/>
              <a:gd name="connsiteX34" fmla="*/ 550674 w 1230624"/>
              <a:gd name="connsiteY34" fmla="*/ 1681307 h 1917063"/>
              <a:gd name="connsiteX35" fmla="*/ 531624 w 1230624"/>
              <a:gd name="connsiteY35" fmla="*/ 1667020 h 1917063"/>
              <a:gd name="connsiteX36" fmla="*/ 519718 w 1230624"/>
              <a:gd name="connsiteY36" fmla="*/ 1631302 h 1917063"/>
              <a:gd name="connsiteX37" fmla="*/ 507811 w 1230624"/>
              <a:gd name="connsiteY37" fmla="*/ 1555100 h 1917063"/>
              <a:gd name="connsiteX38" fmla="*/ 379224 w 1230624"/>
              <a:gd name="connsiteY38" fmla="*/ 1505094 h 1917063"/>
              <a:gd name="connsiteX39" fmla="*/ 362555 w 1230624"/>
              <a:gd name="connsiteY39" fmla="*/ 1433657 h 1917063"/>
              <a:gd name="connsiteX40" fmla="*/ 288736 w 1230624"/>
              <a:gd name="connsiteY40" fmla="*/ 1364601 h 1917063"/>
              <a:gd name="connsiteX41" fmla="*/ 212536 w 1230624"/>
              <a:gd name="connsiteY41" fmla="*/ 1326501 h 1917063"/>
              <a:gd name="connsiteX42" fmla="*/ 214918 w 1230624"/>
              <a:gd name="connsiteY42" fmla="*/ 1281255 h 1917063"/>
              <a:gd name="connsiteX43" fmla="*/ 24416 w 1230624"/>
              <a:gd name="connsiteY43" fmla="*/ 1264586 h 1917063"/>
              <a:gd name="connsiteX44" fmla="*/ 283974 w 1230624"/>
              <a:gd name="connsiteY44" fmla="*/ 716899 h 1917063"/>
              <a:gd name="connsiteX45" fmla="*/ 99284 w 1230624"/>
              <a:gd name="connsiteY45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17336 w 1230624"/>
              <a:gd name="connsiteY29" fmla="*/ 1881333 h 1917063"/>
              <a:gd name="connsiteX30" fmla="*/ 509760 w 1230624"/>
              <a:gd name="connsiteY30" fmla="*/ 1875229 h 1917063"/>
              <a:gd name="connsiteX31" fmla="*/ 500668 w 1230624"/>
              <a:gd name="connsiteY31" fmla="*/ 1869426 h 1917063"/>
              <a:gd name="connsiteX32" fmla="*/ 519718 w 1230624"/>
              <a:gd name="connsiteY32" fmla="*/ 1762269 h 1917063"/>
              <a:gd name="connsiteX33" fmla="*/ 536386 w 1230624"/>
              <a:gd name="connsiteY33" fmla="*/ 1740838 h 1917063"/>
              <a:gd name="connsiteX34" fmla="*/ 526861 w 1230624"/>
              <a:gd name="connsiteY34" fmla="*/ 1695595 h 1917063"/>
              <a:gd name="connsiteX35" fmla="*/ 550674 w 1230624"/>
              <a:gd name="connsiteY35" fmla="*/ 1681307 h 1917063"/>
              <a:gd name="connsiteX36" fmla="*/ 531624 w 1230624"/>
              <a:gd name="connsiteY36" fmla="*/ 1667020 h 1917063"/>
              <a:gd name="connsiteX37" fmla="*/ 519718 w 1230624"/>
              <a:gd name="connsiteY37" fmla="*/ 1631302 h 1917063"/>
              <a:gd name="connsiteX38" fmla="*/ 507811 w 1230624"/>
              <a:gd name="connsiteY38" fmla="*/ 1555100 h 1917063"/>
              <a:gd name="connsiteX39" fmla="*/ 379224 w 1230624"/>
              <a:gd name="connsiteY39" fmla="*/ 1505094 h 1917063"/>
              <a:gd name="connsiteX40" fmla="*/ 362555 w 1230624"/>
              <a:gd name="connsiteY40" fmla="*/ 1433657 h 1917063"/>
              <a:gd name="connsiteX41" fmla="*/ 288736 w 1230624"/>
              <a:gd name="connsiteY41" fmla="*/ 1364601 h 1917063"/>
              <a:gd name="connsiteX42" fmla="*/ 212536 w 1230624"/>
              <a:gd name="connsiteY42" fmla="*/ 1326501 h 1917063"/>
              <a:gd name="connsiteX43" fmla="*/ 214918 w 1230624"/>
              <a:gd name="connsiteY43" fmla="*/ 1281255 h 1917063"/>
              <a:gd name="connsiteX44" fmla="*/ 24416 w 1230624"/>
              <a:gd name="connsiteY44" fmla="*/ 1264586 h 1917063"/>
              <a:gd name="connsiteX45" fmla="*/ 283974 w 1230624"/>
              <a:gd name="connsiteY45" fmla="*/ 716899 h 1917063"/>
              <a:gd name="connsiteX46" fmla="*/ 99284 w 1230624"/>
              <a:gd name="connsiteY46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776891 w 1230624"/>
              <a:gd name="connsiteY22" fmla="*/ 1764650 h 1917063"/>
              <a:gd name="connsiteX23" fmla="*/ 748318 w 1230624"/>
              <a:gd name="connsiteY23" fmla="*/ 1828945 h 1917063"/>
              <a:gd name="connsiteX24" fmla="*/ 731649 w 1230624"/>
              <a:gd name="connsiteY24" fmla="*/ 1840852 h 1917063"/>
              <a:gd name="connsiteX25" fmla="*/ 686405 w 1230624"/>
              <a:gd name="connsiteY25" fmla="*/ 1890858 h 1917063"/>
              <a:gd name="connsiteX26" fmla="*/ 662593 w 1230624"/>
              <a:gd name="connsiteY26" fmla="*/ 1895619 h 1917063"/>
              <a:gd name="connsiteX27" fmla="*/ 614968 w 1230624"/>
              <a:gd name="connsiteY27" fmla="*/ 1917051 h 1917063"/>
              <a:gd name="connsiteX28" fmla="*/ 576868 w 1230624"/>
              <a:gd name="connsiteY28" fmla="*/ 1900382 h 1917063"/>
              <a:gd name="connsiteX29" fmla="*/ 560199 w 1230624"/>
              <a:gd name="connsiteY29" fmla="*/ 1871807 h 1917063"/>
              <a:gd name="connsiteX30" fmla="*/ 517336 w 1230624"/>
              <a:gd name="connsiteY30" fmla="*/ 1881333 h 1917063"/>
              <a:gd name="connsiteX31" fmla="*/ 509760 w 1230624"/>
              <a:gd name="connsiteY31" fmla="*/ 1875229 h 1917063"/>
              <a:gd name="connsiteX32" fmla="*/ 500668 w 1230624"/>
              <a:gd name="connsiteY32" fmla="*/ 1869426 h 1917063"/>
              <a:gd name="connsiteX33" fmla="*/ 519718 w 1230624"/>
              <a:gd name="connsiteY33" fmla="*/ 1762269 h 1917063"/>
              <a:gd name="connsiteX34" fmla="*/ 536386 w 1230624"/>
              <a:gd name="connsiteY34" fmla="*/ 1740838 h 1917063"/>
              <a:gd name="connsiteX35" fmla="*/ 526861 w 1230624"/>
              <a:gd name="connsiteY35" fmla="*/ 1695595 h 1917063"/>
              <a:gd name="connsiteX36" fmla="*/ 550674 w 1230624"/>
              <a:gd name="connsiteY36" fmla="*/ 1681307 h 1917063"/>
              <a:gd name="connsiteX37" fmla="*/ 531624 w 1230624"/>
              <a:gd name="connsiteY37" fmla="*/ 1667020 h 1917063"/>
              <a:gd name="connsiteX38" fmla="*/ 519718 w 1230624"/>
              <a:gd name="connsiteY38" fmla="*/ 1631302 h 1917063"/>
              <a:gd name="connsiteX39" fmla="*/ 507811 w 1230624"/>
              <a:gd name="connsiteY39" fmla="*/ 1555100 h 1917063"/>
              <a:gd name="connsiteX40" fmla="*/ 379224 w 1230624"/>
              <a:gd name="connsiteY40" fmla="*/ 1505094 h 1917063"/>
              <a:gd name="connsiteX41" fmla="*/ 362555 w 1230624"/>
              <a:gd name="connsiteY41" fmla="*/ 1433657 h 1917063"/>
              <a:gd name="connsiteX42" fmla="*/ 288736 w 1230624"/>
              <a:gd name="connsiteY42" fmla="*/ 1364601 h 1917063"/>
              <a:gd name="connsiteX43" fmla="*/ 212536 w 1230624"/>
              <a:gd name="connsiteY43" fmla="*/ 1326501 h 1917063"/>
              <a:gd name="connsiteX44" fmla="*/ 214918 w 1230624"/>
              <a:gd name="connsiteY44" fmla="*/ 1281255 h 1917063"/>
              <a:gd name="connsiteX45" fmla="*/ 24416 w 1230624"/>
              <a:gd name="connsiteY45" fmla="*/ 1264586 h 1917063"/>
              <a:gd name="connsiteX46" fmla="*/ 283974 w 1230624"/>
              <a:gd name="connsiteY46" fmla="*/ 716899 h 1917063"/>
              <a:gd name="connsiteX47" fmla="*/ 99284 w 1230624"/>
              <a:gd name="connsiteY47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822136 w 1230624"/>
              <a:gd name="connsiteY22" fmla="*/ 1757508 h 1917063"/>
              <a:gd name="connsiteX23" fmla="*/ 776891 w 1230624"/>
              <a:gd name="connsiteY23" fmla="*/ 1764650 h 1917063"/>
              <a:gd name="connsiteX24" fmla="*/ 748318 w 1230624"/>
              <a:gd name="connsiteY24" fmla="*/ 1828945 h 1917063"/>
              <a:gd name="connsiteX25" fmla="*/ 731649 w 1230624"/>
              <a:gd name="connsiteY25" fmla="*/ 1840852 h 1917063"/>
              <a:gd name="connsiteX26" fmla="*/ 686405 w 1230624"/>
              <a:gd name="connsiteY26" fmla="*/ 1890858 h 1917063"/>
              <a:gd name="connsiteX27" fmla="*/ 662593 w 1230624"/>
              <a:gd name="connsiteY27" fmla="*/ 1895619 h 1917063"/>
              <a:gd name="connsiteX28" fmla="*/ 614968 w 1230624"/>
              <a:gd name="connsiteY28" fmla="*/ 1917051 h 1917063"/>
              <a:gd name="connsiteX29" fmla="*/ 576868 w 1230624"/>
              <a:gd name="connsiteY29" fmla="*/ 1900382 h 1917063"/>
              <a:gd name="connsiteX30" fmla="*/ 560199 w 1230624"/>
              <a:gd name="connsiteY30" fmla="*/ 1871807 h 1917063"/>
              <a:gd name="connsiteX31" fmla="*/ 517336 w 1230624"/>
              <a:gd name="connsiteY31" fmla="*/ 1881333 h 1917063"/>
              <a:gd name="connsiteX32" fmla="*/ 509760 w 1230624"/>
              <a:gd name="connsiteY32" fmla="*/ 1875229 h 1917063"/>
              <a:gd name="connsiteX33" fmla="*/ 500668 w 1230624"/>
              <a:gd name="connsiteY33" fmla="*/ 1869426 h 1917063"/>
              <a:gd name="connsiteX34" fmla="*/ 519718 w 1230624"/>
              <a:gd name="connsiteY34" fmla="*/ 1762269 h 1917063"/>
              <a:gd name="connsiteX35" fmla="*/ 536386 w 1230624"/>
              <a:gd name="connsiteY35" fmla="*/ 1740838 h 1917063"/>
              <a:gd name="connsiteX36" fmla="*/ 526861 w 1230624"/>
              <a:gd name="connsiteY36" fmla="*/ 1695595 h 1917063"/>
              <a:gd name="connsiteX37" fmla="*/ 550674 w 1230624"/>
              <a:gd name="connsiteY37" fmla="*/ 1681307 h 1917063"/>
              <a:gd name="connsiteX38" fmla="*/ 531624 w 1230624"/>
              <a:gd name="connsiteY38" fmla="*/ 1667020 h 1917063"/>
              <a:gd name="connsiteX39" fmla="*/ 519718 w 1230624"/>
              <a:gd name="connsiteY39" fmla="*/ 1631302 h 1917063"/>
              <a:gd name="connsiteX40" fmla="*/ 507811 w 1230624"/>
              <a:gd name="connsiteY40" fmla="*/ 1555100 h 1917063"/>
              <a:gd name="connsiteX41" fmla="*/ 379224 w 1230624"/>
              <a:gd name="connsiteY41" fmla="*/ 1505094 h 1917063"/>
              <a:gd name="connsiteX42" fmla="*/ 362555 w 1230624"/>
              <a:gd name="connsiteY42" fmla="*/ 1433657 h 1917063"/>
              <a:gd name="connsiteX43" fmla="*/ 288736 w 1230624"/>
              <a:gd name="connsiteY43" fmla="*/ 1364601 h 1917063"/>
              <a:gd name="connsiteX44" fmla="*/ 212536 w 1230624"/>
              <a:gd name="connsiteY44" fmla="*/ 1326501 h 1917063"/>
              <a:gd name="connsiteX45" fmla="*/ 214918 w 1230624"/>
              <a:gd name="connsiteY45" fmla="*/ 1281255 h 1917063"/>
              <a:gd name="connsiteX46" fmla="*/ 24416 w 1230624"/>
              <a:gd name="connsiteY46" fmla="*/ 1264586 h 1917063"/>
              <a:gd name="connsiteX47" fmla="*/ 283974 w 1230624"/>
              <a:gd name="connsiteY47" fmla="*/ 716899 h 1917063"/>
              <a:gd name="connsiteX48" fmla="*/ 99284 w 1230624"/>
              <a:gd name="connsiteY48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822136 w 1230624"/>
              <a:gd name="connsiteY22" fmla="*/ 1757508 h 1917063"/>
              <a:gd name="connsiteX23" fmla="*/ 776891 w 1230624"/>
              <a:gd name="connsiteY23" fmla="*/ 1764650 h 1917063"/>
              <a:gd name="connsiteX24" fmla="*/ 755461 w 1230624"/>
              <a:gd name="connsiteY24" fmla="*/ 1783702 h 1917063"/>
              <a:gd name="connsiteX25" fmla="*/ 748318 w 1230624"/>
              <a:gd name="connsiteY25" fmla="*/ 1828945 h 1917063"/>
              <a:gd name="connsiteX26" fmla="*/ 731649 w 1230624"/>
              <a:gd name="connsiteY26" fmla="*/ 1840852 h 1917063"/>
              <a:gd name="connsiteX27" fmla="*/ 686405 w 1230624"/>
              <a:gd name="connsiteY27" fmla="*/ 1890858 h 1917063"/>
              <a:gd name="connsiteX28" fmla="*/ 662593 w 1230624"/>
              <a:gd name="connsiteY28" fmla="*/ 1895619 h 1917063"/>
              <a:gd name="connsiteX29" fmla="*/ 614968 w 1230624"/>
              <a:gd name="connsiteY29" fmla="*/ 1917051 h 1917063"/>
              <a:gd name="connsiteX30" fmla="*/ 576868 w 1230624"/>
              <a:gd name="connsiteY30" fmla="*/ 1900382 h 1917063"/>
              <a:gd name="connsiteX31" fmla="*/ 560199 w 1230624"/>
              <a:gd name="connsiteY31" fmla="*/ 1871807 h 1917063"/>
              <a:gd name="connsiteX32" fmla="*/ 517336 w 1230624"/>
              <a:gd name="connsiteY32" fmla="*/ 1881333 h 1917063"/>
              <a:gd name="connsiteX33" fmla="*/ 509760 w 1230624"/>
              <a:gd name="connsiteY33" fmla="*/ 1875229 h 1917063"/>
              <a:gd name="connsiteX34" fmla="*/ 500668 w 1230624"/>
              <a:gd name="connsiteY34" fmla="*/ 1869426 h 1917063"/>
              <a:gd name="connsiteX35" fmla="*/ 519718 w 1230624"/>
              <a:gd name="connsiteY35" fmla="*/ 1762269 h 1917063"/>
              <a:gd name="connsiteX36" fmla="*/ 536386 w 1230624"/>
              <a:gd name="connsiteY36" fmla="*/ 1740838 h 1917063"/>
              <a:gd name="connsiteX37" fmla="*/ 526861 w 1230624"/>
              <a:gd name="connsiteY37" fmla="*/ 1695595 h 1917063"/>
              <a:gd name="connsiteX38" fmla="*/ 550674 w 1230624"/>
              <a:gd name="connsiteY38" fmla="*/ 1681307 h 1917063"/>
              <a:gd name="connsiteX39" fmla="*/ 531624 w 1230624"/>
              <a:gd name="connsiteY39" fmla="*/ 1667020 h 1917063"/>
              <a:gd name="connsiteX40" fmla="*/ 519718 w 1230624"/>
              <a:gd name="connsiteY40" fmla="*/ 1631302 h 1917063"/>
              <a:gd name="connsiteX41" fmla="*/ 507811 w 1230624"/>
              <a:gd name="connsiteY41" fmla="*/ 1555100 h 1917063"/>
              <a:gd name="connsiteX42" fmla="*/ 379224 w 1230624"/>
              <a:gd name="connsiteY42" fmla="*/ 1505094 h 1917063"/>
              <a:gd name="connsiteX43" fmla="*/ 362555 w 1230624"/>
              <a:gd name="connsiteY43" fmla="*/ 1433657 h 1917063"/>
              <a:gd name="connsiteX44" fmla="*/ 288736 w 1230624"/>
              <a:gd name="connsiteY44" fmla="*/ 1364601 h 1917063"/>
              <a:gd name="connsiteX45" fmla="*/ 212536 w 1230624"/>
              <a:gd name="connsiteY45" fmla="*/ 1326501 h 1917063"/>
              <a:gd name="connsiteX46" fmla="*/ 214918 w 1230624"/>
              <a:gd name="connsiteY46" fmla="*/ 1281255 h 1917063"/>
              <a:gd name="connsiteX47" fmla="*/ 24416 w 1230624"/>
              <a:gd name="connsiteY47" fmla="*/ 1264586 h 1917063"/>
              <a:gd name="connsiteX48" fmla="*/ 283974 w 1230624"/>
              <a:gd name="connsiteY48" fmla="*/ 716899 h 1917063"/>
              <a:gd name="connsiteX49" fmla="*/ 99284 w 1230624"/>
              <a:gd name="connsiteY4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07811 w 1230624"/>
              <a:gd name="connsiteY42" fmla="*/ 1555100 h 1917063"/>
              <a:gd name="connsiteX43" fmla="*/ 379224 w 1230624"/>
              <a:gd name="connsiteY43" fmla="*/ 1505094 h 1917063"/>
              <a:gd name="connsiteX44" fmla="*/ 362555 w 1230624"/>
              <a:gd name="connsiteY44" fmla="*/ 1433657 h 1917063"/>
              <a:gd name="connsiteX45" fmla="*/ 288736 w 1230624"/>
              <a:gd name="connsiteY45" fmla="*/ 1364601 h 1917063"/>
              <a:gd name="connsiteX46" fmla="*/ 212536 w 1230624"/>
              <a:gd name="connsiteY46" fmla="*/ 1326501 h 1917063"/>
              <a:gd name="connsiteX47" fmla="*/ 214918 w 1230624"/>
              <a:gd name="connsiteY47" fmla="*/ 1281255 h 1917063"/>
              <a:gd name="connsiteX48" fmla="*/ 24416 w 1230624"/>
              <a:gd name="connsiteY48" fmla="*/ 1264586 h 1917063"/>
              <a:gd name="connsiteX49" fmla="*/ 283974 w 1230624"/>
              <a:gd name="connsiteY49" fmla="*/ 716899 h 1917063"/>
              <a:gd name="connsiteX50" fmla="*/ 99284 w 1230624"/>
              <a:gd name="connsiteY50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07811 w 1230624"/>
              <a:gd name="connsiteY42" fmla="*/ 1555100 h 1917063"/>
              <a:gd name="connsiteX43" fmla="*/ 457805 w 1230624"/>
              <a:gd name="connsiteY43" fmla="*/ 1557483 h 1917063"/>
              <a:gd name="connsiteX44" fmla="*/ 379224 w 1230624"/>
              <a:gd name="connsiteY44" fmla="*/ 1505094 h 1917063"/>
              <a:gd name="connsiteX45" fmla="*/ 362555 w 1230624"/>
              <a:gd name="connsiteY45" fmla="*/ 1433657 h 1917063"/>
              <a:gd name="connsiteX46" fmla="*/ 288736 w 1230624"/>
              <a:gd name="connsiteY46" fmla="*/ 1364601 h 1917063"/>
              <a:gd name="connsiteX47" fmla="*/ 212536 w 1230624"/>
              <a:gd name="connsiteY47" fmla="*/ 1326501 h 1917063"/>
              <a:gd name="connsiteX48" fmla="*/ 214918 w 1230624"/>
              <a:gd name="connsiteY48" fmla="*/ 1281255 h 1917063"/>
              <a:gd name="connsiteX49" fmla="*/ 24416 w 1230624"/>
              <a:gd name="connsiteY49" fmla="*/ 1264586 h 1917063"/>
              <a:gd name="connsiteX50" fmla="*/ 283974 w 1230624"/>
              <a:gd name="connsiteY50" fmla="*/ 716899 h 1917063"/>
              <a:gd name="connsiteX51" fmla="*/ 99284 w 1230624"/>
              <a:gd name="connsiteY51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2555 w 1230624"/>
              <a:gd name="connsiteY46" fmla="*/ 1433657 h 1917063"/>
              <a:gd name="connsiteX47" fmla="*/ 288736 w 1230624"/>
              <a:gd name="connsiteY47" fmla="*/ 1364601 h 1917063"/>
              <a:gd name="connsiteX48" fmla="*/ 212536 w 1230624"/>
              <a:gd name="connsiteY48" fmla="*/ 1326501 h 1917063"/>
              <a:gd name="connsiteX49" fmla="*/ 214918 w 1230624"/>
              <a:gd name="connsiteY49" fmla="*/ 1281255 h 1917063"/>
              <a:gd name="connsiteX50" fmla="*/ 24416 w 1230624"/>
              <a:gd name="connsiteY50" fmla="*/ 1264586 h 1917063"/>
              <a:gd name="connsiteX51" fmla="*/ 283974 w 1230624"/>
              <a:gd name="connsiteY51" fmla="*/ 716899 h 1917063"/>
              <a:gd name="connsiteX52" fmla="*/ 99284 w 1230624"/>
              <a:gd name="connsiteY52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283974 w 1230624"/>
              <a:gd name="connsiteY52" fmla="*/ 716899 h 1917063"/>
              <a:gd name="connsiteX53" fmla="*/ 99284 w 1230624"/>
              <a:gd name="connsiteY53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143480 w 1230624"/>
              <a:gd name="connsiteY52" fmla="*/ 1009795 h 1917063"/>
              <a:gd name="connsiteX53" fmla="*/ 283974 w 1230624"/>
              <a:gd name="connsiteY53" fmla="*/ 716899 h 1917063"/>
              <a:gd name="connsiteX54" fmla="*/ 99284 w 1230624"/>
              <a:gd name="connsiteY54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88711 w 1230624"/>
              <a:gd name="connsiteY52" fmla="*/ 1064564 h 1917063"/>
              <a:gd name="connsiteX53" fmla="*/ 143480 w 1230624"/>
              <a:gd name="connsiteY53" fmla="*/ 1009795 h 1917063"/>
              <a:gd name="connsiteX54" fmla="*/ 283974 w 1230624"/>
              <a:gd name="connsiteY54" fmla="*/ 716899 h 1917063"/>
              <a:gd name="connsiteX55" fmla="*/ 99284 w 1230624"/>
              <a:gd name="connsiteY55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31561 w 1230624"/>
              <a:gd name="connsiteY52" fmla="*/ 1152670 h 1917063"/>
              <a:gd name="connsiteX53" fmla="*/ 88711 w 1230624"/>
              <a:gd name="connsiteY53" fmla="*/ 1064564 h 1917063"/>
              <a:gd name="connsiteX54" fmla="*/ 143480 w 1230624"/>
              <a:gd name="connsiteY54" fmla="*/ 1009795 h 1917063"/>
              <a:gd name="connsiteX55" fmla="*/ 283974 w 1230624"/>
              <a:gd name="connsiteY55" fmla="*/ 716899 h 1917063"/>
              <a:gd name="connsiteX56" fmla="*/ 99284 w 1230624"/>
              <a:gd name="connsiteY56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6818 w 1230624"/>
              <a:gd name="connsiteY51" fmla="*/ 1345552 h 1917063"/>
              <a:gd name="connsiteX52" fmla="*/ 24416 w 1230624"/>
              <a:gd name="connsiteY52" fmla="*/ 1264586 h 1917063"/>
              <a:gd name="connsiteX53" fmla="*/ 31561 w 1230624"/>
              <a:gd name="connsiteY53" fmla="*/ 1152670 h 1917063"/>
              <a:gd name="connsiteX54" fmla="*/ 88711 w 1230624"/>
              <a:gd name="connsiteY54" fmla="*/ 1064564 h 1917063"/>
              <a:gd name="connsiteX55" fmla="*/ 143480 w 1230624"/>
              <a:gd name="connsiteY55" fmla="*/ 1009795 h 1917063"/>
              <a:gd name="connsiteX56" fmla="*/ 283974 w 1230624"/>
              <a:gd name="connsiteY56" fmla="*/ 716899 h 1917063"/>
              <a:gd name="connsiteX57" fmla="*/ 99284 w 1230624"/>
              <a:gd name="connsiteY57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24416 w 1230624"/>
              <a:gd name="connsiteY53" fmla="*/ 1264586 h 1917063"/>
              <a:gd name="connsiteX54" fmla="*/ 31561 w 1230624"/>
              <a:gd name="connsiteY54" fmla="*/ 1152670 h 1917063"/>
              <a:gd name="connsiteX55" fmla="*/ 88711 w 1230624"/>
              <a:gd name="connsiteY55" fmla="*/ 1064564 h 1917063"/>
              <a:gd name="connsiteX56" fmla="*/ 143480 w 1230624"/>
              <a:gd name="connsiteY56" fmla="*/ 1009795 h 1917063"/>
              <a:gd name="connsiteX57" fmla="*/ 283974 w 1230624"/>
              <a:gd name="connsiteY57" fmla="*/ 716899 h 1917063"/>
              <a:gd name="connsiteX58" fmla="*/ 99284 w 1230624"/>
              <a:gd name="connsiteY58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24416 w 1230624"/>
              <a:gd name="connsiteY54" fmla="*/ 1264586 h 1917063"/>
              <a:gd name="connsiteX55" fmla="*/ 31561 w 1230624"/>
              <a:gd name="connsiteY55" fmla="*/ 1152670 h 1917063"/>
              <a:gd name="connsiteX56" fmla="*/ 88711 w 1230624"/>
              <a:gd name="connsiteY56" fmla="*/ 1064564 h 1917063"/>
              <a:gd name="connsiteX57" fmla="*/ 143480 w 1230624"/>
              <a:gd name="connsiteY57" fmla="*/ 1009795 h 1917063"/>
              <a:gd name="connsiteX58" fmla="*/ 283974 w 1230624"/>
              <a:gd name="connsiteY58" fmla="*/ 716899 h 1917063"/>
              <a:gd name="connsiteX59" fmla="*/ 99284 w 1230624"/>
              <a:gd name="connsiteY5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7747 w 1230624"/>
              <a:gd name="connsiteY54" fmla="*/ 1293161 h 1917063"/>
              <a:gd name="connsiteX55" fmla="*/ 31561 w 1230624"/>
              <a:gd name="connsiteY55" fmla="*/ 1152670 h 1917063"/>
              <a:gd name="connsiteX56" fmla="*/ 88711 w 1230624"/>
              <a:gd name="connsiteY56" fmla="*/ 1064564 h 1917063"/>
              <a:gd name="connsiteX57" fmla="*/ 143480 w 1230624"/>
              <a:gd name="connsiteY57" fmla="*/ 1009795 h 1917063"/>
              <a:gd name="connsiteX58" fmla="*/ 283974 w 1230624"/>
              <a:gd name="connsiteY58" fmla="*/ 716899 h 1917063"/>
              <a:gd name="connsiteX59" fmla="*/ 99284 w 1230624"/>
              <a:gd name="connsiteY5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41086 w 1230624"/>
              <a:gd name="connsiteY54" fmla="*/ 1295545 h 1917063"/>
              <a:gd name="connsiteX55" fmla="*/ 7747 w 1230624"/>
              <a:gd name="connsiteY55" fmla="*/ 1293161 h 1917063"/>
              <a:gd name="connsiteX56" fmla="*/ 31561 w 1230624"/>
              <a:gd name="connsiteY56" fmla="*/ 1152670 h 1917063"/>
              <a:gd name="connsiteX57" fmla="*/ 88711 w 1230624"/>
              <a:gd name="connsiteY57" fmla="*/ 1064564 h 1917063"/>
              <a:gd name="connsiteX58" fmla="*/ 143480 w 1230624"/>
              <a:gd name="connsiteY58" fmla="*/ 1009795 h 1917063"/>
              <a:gd name="connsiteX59" fmla="*/ 283974 w 1230624"/>
              <a:gd name="connsiteY59" fmla="*/ 716899 h 1917063"/>
              <a:gd name="connsiteX60" fmla="*/ 99284 w 1230624"/>
              <a:gd name="connsiteY60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79631 w 1233437"/>
              <a:gd name="connsiteY52" fmla="*/ 1345552 h 1917063"/>
              <a:gd name="connsiteX53" fmla="*/ 141531 w 1233437"/>
              <a:gd name="connsiteY53" fmla="*/ 1316977 h 1917063"/>
              <a:gd name="connsiteX54" fmla="*/ 43899 w 1233437"/>
              <a:gd name="connsiteY54" fmla="*/ 1295545 h 1917063"/>
              <a:gd name="connsiteX55" fmla="*/ 10560 w 1233437"/>
              <a:gd name="connsiteY55" fmla="*/ 1293161 h 1917063"/>
              <a:gd name="connsiteX56" fmla="*/ 1037 w 1233437"/>
              <a:gd name="connsiteY56" fmla="*/ 1240777 h 1917063"/>
              <a:gd name="connsiteX57" fmla="*/ 34374 w 1233437"/>
              <a:gd name="connsiteY57" fmla="*/ 1152670 h 1917063"/>
              <a:gd name="connsiteX58" fmla="*/ 91524 w 1233437"/>
              <a:gd name="connsiteY58" fmla="*/ 1064564 h 1917063"/>
              <a:gd name="connsiteX59" fmla="*/ 146293 w 1233437"/>
              <a:gd name="connsiteY59" fmla="*/ 1009795 h 1917063"/>
              <a:gd name="connsiteX60" fmla="*/ 286787 w 1233437"/>
              <a:gd name="connsiteY60" fmla="*/ 716899 h 1917063"/>
              <a:gd name="connsiteX61" fmla="*/ 102097 w 1233437"/>
              <a:gd name="connsiteY61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79631 w 1233437"/>
              <a:gd name="connsiteY52" fmla="*/ 1345552 h 1917063"/>
              <a:gd name="connsiteX53" fmla="*/ 141531 w 1233437"/>
              <a:gd name="connsiteY53" fmla="*/ 1316977 h 1917063"/>
              <a:gd name="connsiteX54" fmla="*/ 98669 w 1233437"/>
              <a:gd name="connsiteY54" fmla="*/ 1314595 h 1917063"/>
              <a:gd name="connsiteX55" fmla="*/ 43899 w 1233437"/>
              <a:gd name="connsiteY55" fmla="*/ 1295545 h 1917063"/>
              <a:gd name="connsiteX56" fmla="*/ 10560 w 1233437"/>
              <a:gd name="connsiteY56" fmla="*/ 1293161 h 1917063"/>
              <a:gd name="connsiteX57" fmla="*/ 1037 w 1233437"/>
              <a:gd name="connsiteY57" fmla="*/ 1240777 h 1917063"/>
              <a:gd name="connsiteX58" fmla="*/ 34374 w 1233437"/>
              <a:gd name="connsiteY58" fmla="*/ 1152670 h 1917063"/>
              <a:gd name="connsiteX59" fmla="*/ 91524 w 1233437"/>
              <a:gd name="connsiteY59" fmla="*/ 1064564 h 1917063"/>
              <a:gd name="connsiteX60" fmla="*/ 146293 w 1233437"/>
              <a:gd name="connsiteY60" fmla="*/ 1009795 h 1917063"/>
              <a:gd name="connsiteX61" fmla="*/ 286787 w 1233437"/>
              <a:gd name="connsiteY61" fmla="*/ 716899 h 1917063"/>
              <a:gd name="connsiteX62" fmla="*/ 102097 w 1233437"/>
              <a:gd name="connsiteY62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86775 w 1233437"/>
              <a:gd name="connsiteY52" fmla="*/ 1328883 h 1917063"/>
              <a:gd name="connsiteX53" fmla="*/ 179631 w 1233437"/>
              <a:gd name="connsiteY53" fmla="*/ 1345552 h 1917063"/>
              <a:gd name="connsiteX54" fmla="*/ 141531 w 1233437"/>
              <a:gd name="connsiteY54" fmla="*/ 1316977 h 1917063"/>
              <a:gd name="connsiteX55" fmla="*/ 98669 w 1233437"/>
              <a:gd name="connsiteY55" fmla="*/ 1314595 h 1917063"/>
              <a:gd name="connsiteX56" fmla="*/ 43899 w 1233437"/>
              <a:gd name="connsiteY56" fmla="*/ 1295545 h 1917063"/>
              <a:gd name="connsiteX57" fmla="*/ 10560 w 1233437"/>
              <a:gd name="connsiteY57" fmla="*/ 1293161 h 1917063"/>
              <a:gd name="connsiteX58" fmla="*/ 1037 w 1233437"/>
              <a:gd name="connsiteY58" fmla="*/ 1240777 h 1917063"/>
              <a:gd name="connsiteX59" fmla="*/ 34374 w 1233437"/>
              <a:gd name="connsiteY59" fmla="*/ 1152670 h 1917063"/>
              <a:gd name="connsiteX60" fmla="*/ 91524 w 1233437"/>
              <a:gd name="connsiteY60" fmla="*/ 1064564 h 1917063"/>
              <a:gd name="connsiteX61" fmla="*/ 146293 w 1233437"/>
              <a:gd name="connsiteY61" fmla="*/ 1009795 h 1917063"/>
              <a:gd name="connsiteX62" fmla="*/ 286787 w 1233437"/>
              <a:gd name="connsiteY62" fmla="*/ 716899 h 1917063"/>
              <a:gd name="connsiteX63" fmla="*/ 102097 w 1233437"/>
              <a:gd name="connsiteY63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48688 w 1233437"/>
              <a:gd name="connsiteY49" fmla="*/ 1336027 h 1917063"/>
              <a:gd name="connsiteX50" fmla="*/ 215349 w 1233437"/>
              <a:gd name="connsiteY50" fmla="*/ 1326501 h 1917063"/>
              <a:gd name="connsiteX51" fmla="*/ 217731 w 1233437"/>
              <a:gd name="connsiteY51" fmla="*/ 1281255 h 1917063"/>
              <a:gd name="connsiteX52" fmla="*/ 174868 w 1233437"/>
              <a:gd name="connsiteY52" fmla="*/ 1295545 h 1917063"/>
              <a:gd name="connsiteX53" fmla="*/ 186775 w 1233437"/>
              <a:gd name="connsiteY53" fmla="*/ 1328883 h 1917063"/>
              <a:gd name="connsiteX54" fmla="*/ 179631 w 1233437"/>
              <a:gd name="connsiteY54" fmla="*/ 1345552 h 1917063"/>
              <a:gd name="connsiteX55" fmla="*/ 141531 w 1233437"/>
              <a:gd name="connsiteY55" fmla="*/ 1316977 h 1917063"/>
              <a:gd name="connsiteX56" fmla="*/ 98669 w 1233437"/>
              <a:gd name="connsiteY56" fmla="*/ 1314595 h 1917063"/>
              <a:gd name="connsiteX57" fmla="*/ 43899 w 1233437"/>
              <a:gd name="connsiteY57" fmla="*/ 1295545 h 1917063"/>
              <a:gd name="connsiteX58" fmla="*/ 10560 w 1233437"/>
              <a:gd name="connsiteY58" fmla="*/ 1293161 h 1917063"/>
              <a:gd name="connsiteX59" fmla="*/ 1037 w 1233437"/>
              <a:gd name="connsiteY59" fmla="*/ 1240777 h 1917063"/>
              <a:gd name="connsiteX60" fmla="*/ 34374 w 1233437"/>
              <a:gd name="connsiteY60" fmla="*/ 1152670 h 1917063"/>
              <a:gd name="connsiteX61" fmla="*/ 91524 w 1233437"/>
              <a:gd name="connsiteY61" fmla="*/ 1064564 h 1917063"/>
              <a:gd name="connsiteX62" fmla="*/ 146293 w 1233437"/>
              <a:gd name="connsiteY62" fmla="*/ 1009795 h 1917063"/>
              <a:gd name="connsiteX63" fmla="*/ 286787 w 1233437"/>
              <a:gd name="connsiteY63" fmla="*/ 716899 h 1917063"/>
              <a:gd name="connsiteX64" fmla="*/ 102097 w 1233437"/>
              <a:gd name="connsiteY64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334413 w 1233437"/>
              <a:gd name="connsiteY48" fmla="*/ 1388414 h 1917063"/>
              <a:gd name="connsiteX49" fmla="*/ 291549 w 1233437"/>
              <a:gd name="connsiteY49" fmla="*/ 1364601 h 1917063"/>
              <a:gd name="connsiteX50" fmla="*/ 248688 w 1233437"/>
              <a:gd name="connsiteY50" fmla="*/ 1336027 h 1917063"/>
              <a:gd name="connsiteX51" fmla="*/ 215349 w 1233437"/>
              <a:gd name="connsiteY51" fmla="*/ 1326501 h 1917063"/>
              <a:gd name="connsiteX52" fmla="*/ 217731 w 1233437"/>
              <a:gd name="connsiteY52" fmla="*/ 1281255 h 1917063"/>
              <a:gd name="connsiteX53" fmla="*/ 174868 w 1233437"/>
              <a:gd name="connsiteY53" fmla="*/ 1295545 h 1917063"/>
              <a:gd name="connsiteX54" fmla="*/ 186775 w 1233437"/>
              <a:gd name="connsiteY54" fmla="*/ 1328883 h 1917063"/>
              <a:gd name="connsiteX55" fmla="*/ 179631 w 1233437"/>
              <a:gd name="connsiteY55" fmla="*/ 1345552 h 1917063"/>
              <a:gd name="connsiteX56" fmla="*/ 141531 w 1233437"/>
              <a:gd name="connsiteY56" fmla="*/ 1316977 h 1917063"/>
              <a:gd name="connsiteX57" fmla="*/ 98669 w 1233437"/>
              <a:gd name="connsiteY57" fmla="*/ 1314595 h 1917063"/>
              <a:gd name="connsiteX58" fmla="*/ 43899 w 1233437"/>
              <a:gd name="connsiteY58" fmla="*/ 1295545 h 1917063"/>
              <a:gd name="connsiteX59" fmla="*/ 10560 w 1233437"/>
              <a:gd name="connsiteY59" fmla="*/ 1293161 h 1917063"/>
              <a:gd name="connsiteX60" fmla="*/ 1037 w 1233437"/>
              <a:gd name="connsiteY60" fmla="*/ 1240777 h 1917063"/>
              <a:gd name="connsiteX61" fmla="*/ 34374 w 1233437"/>
              <a:gd name="connsiteY61" fmla="*/ 1152670 h 1917063"/>
              <a:gd name="connsiteX62" fmla="*/ 91524 w 1233437"/>
              <a:gd name="connsiteY62" fmla="*/ 1064564 h 1917063"/>
              <a:gd name="connsiteX63" fmla="*/ 146293 w 1233437"/>
              <a:gd name="connsiteY63" fmla="*/ 1009795 h 1917063"/>
              <a:gd name="connsiteX64" fmla="*/ 286787 w 1233437"/>
              <a:gd name="connsiteY64" fmla="*/ 716899 h 1917063"/>
              <a:gd name="connsiteX65" fmla="*/ 102097 w 1233437"/>
              <a:gd name="connsiteY65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86787 w 1233437"/>
              <a:gd name="connsiteY65" fmla="*/ 716899 h 1917063"/>
              <a:gd name="connsiteX66" fmla="*/ 102097 w 1233437"/>
              <a:gd name="connsiteY6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102097 w 1233437"/>
              <a:gd name="connsiteY67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196300 w 1233437"/>
              <a:gd name="connsiteY67" fmla="*/ 624033 h 1917063"/>
              <a:gd name="connsiteX68" fmla="*/ 102097 w 1233437"/>
              <a:gd name="connsiteY68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02097 w 1233437"/>
              <a:gd name="connsiteY69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02097 w 1233437"/>
              <a:gd name="connsiteY70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17719 w 1233437"/>
              <a:gd name="connsiteY70" fmla="*/ 338283 h 1917063"/>
              <a:gd name="connsiteX71" fmla="*/ 102097 w 1233437"/>
              <a:gd name="connsiteY71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48675 w 1233437"/>
              <a:gd name="connsiteY70" fmla="*/ 438295 h 1917063"/>
              <a:gd name="connsiteX71" fmla="*/ 117719 w 1233437"/>
              <a:gd name="connsiteY71" fmla="*/ 338283 h 1917063"/>
              <a:gd name="connsiteX72" fmla="*/ 102097 w 1233437"/>
              <a:gd name="connsiteY72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79632 w 1233437"/>
              <a:gd name="connsiteY69" fmla="*/ 543070 h 1917063"/>
              <a:gd name="connsiteX70" fmla="*/ 186775 w 1233437"/>
              <a:gd name="connsiteY70" fmla="*/ 476395 h 1917063"/>
              <a:gd name="connsiteX71" fmla="*/ 148675 w 1233437"/>
              <a:gd name="connsiteY71" fmla="*/ 438295 h 1917063"/>
              <a:gd name="connsiteX72" fmla="*/ 117719 w 1233437"/>
              <a:gd name="connsiteY72" fmla="*/ 338283 h 1917063"/>
              <a:gd name="connsiteX73" fmla="*/ 102097 w 1233437"/>
              <a:gd name="connsiteY73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153438 w 1233437"/>
              <a:gd name="connsiteY65" fmla="*/ 974077 h 1917063"/>
              <a:gd name="connsiteX66" fmla="*/ 262975 w 1233437"/>
              <a:gd name="connsiteY66" fmla="*/ 855014 h 1917063"/>
              <a:gd name="connsiteX67" fmla="*/ 286787 w 1233437"/>
              <a:gd name="connsiteY67" fmla="*/ 716899 h 1917063"/>
              <a:gd name="connsiteX68" fmla="*/ 282025 w 1233437"/>
              <a:gd name="connsiteY68" fmla="*/ 635939 h 1917063"/>
              <a:gd name="connsiteX69" fmla="*/ 196300 w 1233437"/>
              <a:gd name="connsiteY69" fmla="*/ 624033 h 1917063"/>
              <a:gd name="connsiteX70" fmla="*/ 179632 w 1233437"/>
              <a:gd name="connsiteY70" fmla="*/ 543070 h 1917063"/>
              <a:gd name="connsiteX71" fmla="*/ 186775 w 1233437"/>
              <a:gd name="connsiteY71" fmla="*/ 476395 h 1917063"/>
              <a:gd name="connsiteX72" fmla="*/ 148675 w 1233437"/>
              <a:gd name="connsiteY72" fmla="*/ 438295 h 1917063"/>
              <a:gd name="connsiteX73" fmla="*/ 117719 w 1233437"/>
              <a:gd name="connsiteY73" fmla="*/ 338283 h 1917063"/>
              <a:gd name="connsiteX74" fmla="*/ 102097 w 1233437"/>
              <a:gd name="connsiteY74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08194 w 1233437"/>
              <a:gd name="connsiteY64" fmla="*/ 1019320 h 1917063"/>
              <a:gd name="connsiteX65" fmla="*/ 146293 w 1233437"/>
              <a:gd name="connsiteY65" fmla="*/ 1009795 h 1917063"/>
              <a:gd name="connsiteX66" fmla="*/ 153438 w 1233437"/>
              <a:gd name="connsiteY66" fmla="*/ 974077 h 1917063"/>
              <a:gd name="connsiteX67" fmla="*/ 262975 w 1233437"/>
              <a:gd name="connsiteY67" fmla="*/ 855014 h 1917063"/>
              <a:gd name="connsiteX68" fmla="*/ 286787 w 1233437"/>
              <a:gd name="connsiteY68" fmla="*/ 716899 h 1917063"/>
              <a:gd name="connsiteX69" fmla="*/ 282025 w 1233437"/>
              <a:gd name="connsiteY69" fmla="*/ 635939 h 1917063"/>
              <a:gd name="connsiteX70" fmla="*/ 196300 w 1233437"/>
              <a:gd name="connsiteY70" fmla="*/ 624033 h 1917063"/>
              <a:gd name="connsiteX71" fmla="*/ 179632 w 1233437"/>
              <a:gd name="connsiteY71" fmla="*/ 543070 h 1917063"/>
              <a:gd name="connsiteX72" fmla="*/ 186775 w 1233437"/>
              <a:gd name="connsiteY72" fmla="*/ 476395 h 1917063"/>
              <a:gd name="connsiteX73" fmla="*/ 148675 w 1233437"/>
              <a:gd name="connsiteY73" fmla="*/ 438295 h 1917063"/>
              <a:gd name="connsiteX74" fmla="*/ 117719 w 1233437"/>
              <a:gd name="connsiteY74" fmla="*/ 338283 h 1917063"/>
              <a:gd name="connsiteX75" fmla="*/ 102097 w 1233437"/>
              <a:gd name="connsiteY75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72475 w 1233437"/>
              <a:gd name="connsiteY63" fmla="*/ 1107427 h 1917063"/>
              <a:gd name="connsiteX64" fmla="*/ 91524 w 1233437"/>
              <a:gd name="connsiteY64" fmla="*/ 1064564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72475 w 1233437"/>
              <a:gd name="connsiteY63" fmla="*/ 1107427 h 1917063"/>
              <a:gd name="connsiteX64" fmla="*/ 81999 w 1233437"/>
              <a:gd name="connsiteY64" fmla="*/ 1057420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60568 w 1233437"/>
              <a:gd name="connsiteY63" fmla="*/ 1105045 h 1917063"/>
              <a:gd name="connsiteX64" fmla="*/ 81999 w 1233437"/>
              <a:gd name="connsiteY64" fmla="*/ 1057420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958300 w 1225873"/>
              <a:gd name="connsiteY6" fmla="*/ 733570 h 1917063"/>
              <a:gd name="connsiteX7" fmla="*/ 1215943 w 1225873"/>
              <a:gd name="connsiteY7" fmla="*/ 1205867 h 1917063"/>
              <a:gd name="connsiteX8" fmla="*/ 1144037 w 1225873"/>
              <a:gd name="connsiteY8" fmla="*/ 1250300 h 1917063"/>
              <a:gd name="connsiteX9" fmla="*/ 1124987 w 1225873"/>
              <a:gd name="connsiteY9" fmla="*/ 1295543 h 1917063"/>
              <a:gd name="connsiteX10" fmla="*/ 1048787 w 1225873"/>
              <a:gd name="connsiteY10" fmla="*/ 1328881 h 1917063"/>
              <a:gd name="connsiteX11" fmla="*/ 1020212 w 1225873"/>
              <a:gd name="connsiteY11" fmla="*/ 1388412 h 1917063"/>
              <a:gd name="connsiteX12" fmla="*/ 1036881 w 1225873"/>
              <a:gd name="connsiteY12" fmla="*/ 1436037 h 1917063"/>
              <a:gd name="connsiteX13" fmla="*/ 984493 w 1225873"/>
              <a:gd name="connsiteY13" fmla="*/ 1474137 h 1917063"/>
              <a:gd name="connsiteX14" fmla="*/ 982112 w 1225873"/>
              <a:gd name="connsiteY14" fmla="*/ 1538431 h 1917063"/>
              <a:gd name="connsiteX15" fmla="*/ 946393 w 1225873"/>
              <a:gd name="connsiteY15" fmla="*/ 1555100 h 1917063"/>
              <a:gd name="connsiteX16" fmla="*/ 910674 w 1225873"/>
              <a:gd name="connsiteY16" fmla="*/ 1562243 h 1917063"/>
              <a:gd name="connsiteX17" fmla="*/ 910674 w 1225873"/>
              <a:gd name="connsiteY17" fmla="*/ 1626537 h 1917063"/>
              <a:gd name="connsiteX18" fmla="*/ 967824 w 1225873"/>
              <a:gd name="connsiteY18" fmla="*/ 1636062 h 1917063"/>
              <a:gd name="connsiteX19" fmla="*/ 1001162 w 1225873"/>
              <a:gd name="connsiteY19" fmla="*/ 1631300 h 1917063"/>
              <a:gd name="connsiteX20" fmla="*/ 1005922 w 1225873"/>
              <a:gd name="connsiteY20" fmla="*/ 1705119 h 1917063"/>
              <a:gd name="connsiteX21" fmla="*/ 982112 w 1225873"/>
              <a:gd name="connsiteY21" fmla="*/ 1726550 h 1917063"/>
              <a:gd name="connsiteX22" fmla="*/ 922581 w 1225873"/>
              <a:gd name="connsiteY22" fmla="*/ 1724170 h 1917063"/>
              <a:gd name="connsiteX23" fmla="*/ 870193 w 1225873"/>
              <a:gd name="connsiteY23" fmla="*/ 1733695 h 1917063"/>
              <a:gd name="connsiteX24" fmla="*/ 824949 w 1225873"/>
              <a:gd name="connsiteY24" fmla="*/ 1757508 h 1917063"/>
              <a:gd name="connsiteX25" fmla="*/ 779704 w 1225873"/>
              <a:gd name="connsiteY25" fmla="*/ 1764650 h 1917063"/>
              <a:gd name="connsiteX26" fmla="*/ 758274 w 1225873"/>
              <a:gd name="connsiteY26" fmla="*/ 1783702 h 1917063"/>
              <a:gd name="connsiteX27" fmla="*/ 751131 w 1225873"/>
              <a:gd name="connsiteY27" fmla="*/ 1828945 h 1917063"/>
              <a:gd name="connsiteX28" fmla="*/ 734462 w 1225873"/>
              <a:gd name="connsiteY28" fmla="*/ 1840852 h 1917063"/>
              <a:gd name="connsiteX29" fmla="*/ 689218 w 1225873"/>
              <a:gd name="connsiteY29" fmla="*/ 1890858 h 1917063"/>
              <a:gd name="connsiteX30" fmla="*/ 665406 w 1225873"/>
              <a:gd name="connsiteY30" fmla="*/ 1895619 h 1917063"/>
              <a:gd name="connsiteX31" fmla="*/ 617781 w 1225873"/>
              <a:gd name="connsiteY31" fmla="*/ 1917051 h 1917063"/>
              <a:gd name="connsiteX32" fmla="*/ 579681 w 1225873"/>
              <a:gd name="connsiteY32" fmla="*/ 1900382 h 1917063"/>
              <a:gd name="connsiteX33" fmla="*/ 563012 w 1225873"/>
              <a:gd name="connsiteY33" fmla="*/ 1871807 h 1917063"/>
              <a:gd name="connsiteX34" fmla="*/ 520149 w 1225873"/>
              <a:gd name="connsiteY34" fmla="*/ 1881333 h 1917063"/>
              <a:gd name="connsiteX35" fmla="*/ 512573 w 1225873"/>
              <a:gd name="connsiteY35" fmla="*/ 1875229 h 1917063"/>
              <a:gd name="connsiteX36" fmla="*/ 503481 w 1225873"/>
              <a:gd name="connsiteY36" fmla="*/ 1869426 h 1917063"/>
              <a:gd name="connsiteX37" fmla="*/ 522531 w 1225873"/>
              <a:gd name="connsiteY37" fmla="*/ 1762269 h 1917063"/>
              <a:gd name="connsiteX38" fmla="*/ 539199 w 1225873"/>
              <a:gd name="connsiteY38" fmla="*/ 1740838 h 1917063"/>
              <a:gd name="connsiteX39" fmla="*/ 529674 w 1225873"/>
              <a:gd name="connsiteY39" fmla="*/ 1695595 h 1917063"/>
              <a:gd name="connsiteX40" fmla="*/ 553487 w 1225873"/>
              <a:gd name="connsiteY40" fmla="*/ 1681307 h 1917063"/>
              <a:gd name="connsiteX41" fmla="*/ 534437 w 1225873"/>
              <a:gd name="connsiteY41" fmla="*/ 1667020 h 1917063"/>
              <a:gd name="connsiteX42" fmla="*/ 522531 w 1225873"/>
              <a:gd name="connsiteY42" fmla="*/ 1631302 h 1917063"/>
              <a:gd name="connsiteX43" fmla="*/ 513006 w 1225873"/>
              <a:gd name="connsiteY43" fmla="*/ 1586058 h 1917063"/>
              <a:gd name="connsiteX44" fmla="*/ 510624 w 1225873"/>
              <a:gd name="connsiteY44" fmla="*/ 1555100 h 1917063"/>
              <a:gd name="connsiteX45" fmla="*/ 460618 w 1225873"/>
              <a:gd name="connsiteY45" fmla="*/ 1557483 h 1917063"/>
              <a:gd name="connsiteX46" fmla="*/ 427282 w 1225873"/>
              <a:gd name="connsiteY46" fmla="*/ 1521764 h 1917063"/>
              <a:gd name="connsiteX47" fmla="*/ 382037 w 1225873"/>
              <a:gd name="connsiteY47" fmla="*/ 1505094 h 1917063"/>
              <a:gd name="connsiteX48" fmla="*/ 367749 w 1225873"/>
              <a:gd name="connsiteY48" fmla="*/ 1455089 h 1917063"/>
              <a:gd name="connsiteX49" fmla="*/ 365368 w 1225873"/>
              <a:gd name="connsiteY49" fmla="*/ 1433657 h 1917063"/>
              <a:gd name="connsiteX50" fmla="*/ 334413 w 1225873"/>
              <a:gd name="connsiteY50" fmla="*/ 1388414 h 1917063"/>
              <a:gd name="connsiteX51" fmla="*/ 291549 w 1225873"/>
              <a:gd name="connsiteY51" fmla="*/ 1364601 h 1917063"/>
              <a:gd name="connsiteX52" fmla="*/ 248688 w 1225873"/>
              <a:gd name="connsiteY52" fmla="*/ 1336027 h 1917063"/>
              <a:gd name="connsiteX53" fmla="*/ 215349 w 1225873"/>
              <a:gd name="connsiteY53" fmla="*/ 1326501 h 1917063"/>
              <a:gd name="connsiteX54" fmla="*/ 217731 w 1225873"/>
              <a:gd name="connsiteY54" fmla="*/ 1281255 h 1917063"/>
              <a:gd name="connsiteX55" fmla="*/ 174868 w 1225873"/>
              <a:gd name="connsiteY55" fmla="*/ 1295545 h 1917063"/>
              <a:gd name="connsiteX56" fmla="*/ 186775 w 1225873"/>
              <a:gd name="connsiteY56" fmla="*/ 1328883 h 1917063"/>
              <a:gd name="connsiteX57" fmla="*/ 179631 w 1225873"/>
              <a:gd name="connsiteY57" fmla="*/ 1345552 h 1917063"/>
              <a:gd name="connsiteX58" fmla="*/ 141531 w 1225873"/>
              <a:gd name="connsiteY58" fmla="*/ 1316977 h 1917063"/>
              <a:gd name="connsiteX59" fmla="*/ 98669 w 1225873"/>
              <a:gd name="connsiteY59" fmla="*/ 1314595 h 1917063"/>
              <a:gd name="connsiteX60" fmla="*/ 43899 w 1225873"/>
              <a:gd name="connsiteY60" fmla="*/ 1295545 h 1917063"/>
              <a:gd name="connsiteX61" fmla="*/ 10560 w 1225873"/>
              <a:gd name="connsiteY61" fmla="*/ 1293161 h 1917063"/>
              <a:gd name="connsiteX62" fmla="*/ 1037 w 1225873"/>
              <a:gd name="connsiteY62" fmla="*/ 1240777 h 1917063"/>
              <a:gd name="connsiteX63" fmla="*/ 34374 w 1225873"/>
              <a:gd name="connsiteY63" fmla="*/ 1152670 h 1917063"/>
              <a:gd name="connsiteX64" fmla="*/ 60568 w 1225873"/>
              <a:gd name="connsiteY64" fmla="*/ 1105045 h 1917063"/>
              <a:gd name="connsiteX65" fmla="*/ 81999 w 1225873"/>
              <a:gd name="connsiteY65" fmla="*/ 1057420 h 1917063"/>
              <a:gd name="connsiteX66" fmla="*/ 108194 w 1225873"/>
              <a:gd name="connsiteY66" fmla="*/ 1019320 h 1917063"/>
              <a:gd name="connsiteX67" fmla="*/ 146293 w 1225873"/>
              <a:gd name="connsiteY67" fmla="*/ 1009795 h 1917063"/>
              <a:gd name="connsiteX68" fmla="*/ 153438 w 1225873"/>
              <a:gd name="connsiteY68" fmla="*/ 974077 h 1917063"/>
              <a:gd name="connsiteX69" fmla="*/ 262975 w 1225873"/>
              <a:gd name="connsiteY69" fmla="*/ 855014 h 1917063"/>
              <a:gd name="connsiteX70" fmla="*/ 286787 w 1225873"/>
              <a:gd name="connsiteY70" fmla="*/ 716899 h 1917063"/>
              <a:gd name="connsiteX71" fmla="*/ 282025 w 1225873"/>
              <a:gd name="connsiteY71" fmla="*/ 635939 h 1917063"/>
              <a:gd name="connsiteX72" fmla="*/ 196300 w 1225873"/>
              <a:gd name="connsiteY72" fmla="*/ 624033 h 1917063"/>
              <a:gd name="connsiteX73" fmla="*/ 179632 w 1225873"/>
              <a:gd name="connsiteY73" fmla="*/ 543070 h 1917063"/>
              <a:gd name="connsiteX74" fmla="*/ 186775 w 1225873"/>
              <a:gd name="connsiteY74" fmla="*/ 476395 h 1917063"/>
              <a:gd name="connsiteX75" fmla="*/ 148675 w 1225873"/>
              <a:gd name="connsiteY75" fmla="*/ 438295 h 1917063"/>
              <a:gd name="connsiteX76" fmla="*/ 117719 w 1225873"/>
              <a:gd name="connsiteY76" fmla="*/ 338283 h 1917063"/>
              <a:gd name="connsiteX77" fmla="*/ 102097 w 1225873"/>
              <a:gd name="connsiteY77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903532 w 1225873"/>
              <a:gd name="connsiteY6" fmla="*/ 788339 h 1917063"/>
              <a:gd name="connsiteX7" fmla="*/ 958300 w 1225873"/>
              <a:gd name="connsiteY7" fmla="*/ 733570 h 1917063"/>
              <a:gd name="connsiteX8" fmla="*/ 1215943 w 1225873"/>
              <a:gd name="connsiteY8" fmla="*/ 1205867 h 1917063"/>
              <a:gd name="connsiteX9" fmla="*/ 1144037 w 1225873"/>
              <a:gd name="connsiteY9" fmla="*/ 1250300 h 1917063"/>
              <a:gd name="connsiteX10" fmla="*/ 1124987 w 1225873"/>
              <a:gd name="connsiteY10" fmla="*/ 1295543 h 1917063"/>
              <a:gd name="connsiteX11" fmla="*/ 1048787 w 1225873"/>
              <a:gd name="connsiteY11" fmla="*/ 1328881 h 1917063"/>
              <a:gd name="connsiteX12" fmla="*/ 1020212 w 1225873"/>
              <a:gd name="connsiteY12" fmla="*/ 1388412 h 1917063"/>
              <a:gd name="connsiteX13" fmla="*/ 1036881 w 1225873"/>
              <a:gd name="connsiteY13" fmla="*/ 1436037 h 1917063"/>
              <a:gd name="connsiteX14" fmla="*/ 984493 w 1225873"/>
              <a:gd name="connsiteY14" fmla="*/ 1474137 h 1917063"/>
              <a:gd name="connsiteX15" fmla="*/ 982112 w 1225873"/>
              <a:gd name="connsiteY15" fmla="*/ 1538431 h 1917063"/>
              <a:gd name="connsiteX16" fmla="*/ 946393 w 1225873"/>
              <a:gd name="connsiteY16" fmla="*/ 1555100 h 1917063"/>
              <a:gd name="connsiteX17" fmla="*/ 910674 w 1225873"/>
              <a:gd name="connsiteY17" fmla="*/ 1562243 h 1917063"/>
              <a:gd name="connsiteX18" fmla="*/ 910674 w 1225873"/>
              <a:gd name="connsiteY18" fmla="*/ 1626537 h 1917063"/>
              <a:gd name="connsiteX19" fmla="*/ 967824 w 1225873"/>
              <a:gd name="connsiteY19" fmla="*/ 1636062 h 1917063"/>
              <a:gd name="connsiteX20" fmla="*/ 1001162 w 1225873"/>
              <a:gd name="connsiteY20" fmla="*/ 1631300 h 1917063"/>
              <a:gd name="connsiteX21" fmla="*/ 1005922 w 1225873"/>
              <a:gd name="connsiteY21" fmla="*/ 1705119 h 1917063"/>
              <a:gd name="connsiteX22" fmla="*/ 982112 w 1225873"/>
              <a:gd name="connsiteY22" fmla="*/ 1726550 h 1917063"/>
              <a:gd name="connsiteX23" fmla="*/ 922581 w 1225873"/>
              <a:gd name="connsiteY23" fmla="*/ 1724170 h 1917063"/>
              <a:gd name="connsiteX24" fmla="*/ 870193 w 1225873"/>
              <a:gd name="connsiteY24" fmla="*/ 1733695 h 1917063"/>
              <a:gd name="connsiteX25" fmla="*/ 824949 w 1225873"/>
              <a:gd name="connsiteY25" fmla="*/ 1757508 h 1917063"/>
              <a:gd name="connsiteX26" fmla="*/ 779704 w 1225873"/>
              <a:gd name="connsiteY26" fmla="*/ 1764650 h 1917063"/>
              <a:gd name="connsiteX27" fmla="*/ 758274 w 1225873"/>
              <a:gd name="connsiteY27" fmla="*/ 1783702 h 1917063"/>
              <a:gd name="connsiteX28" fmla="*/ 751131 w 1225873"/>
              <a:gd name="connsiteY28" fmla="*/ 1828945 h 1917063"/>
              <a:gd name="connsiteX29" fmla="*/ 734462 w 1225873"/>
              <a:gd name="connsiteY29" fmla="*/ 1840852 h 1917063"/>
              <a:gd name="connsiteX30" fmla="*/ 689218 w 1225873"/>
              <a:gd name="connsiteY30" fmla="*/ 1890858 h 1917063"/>
              <a:gd name="connsiteX31" fmla="*/ 665406 w 1225873"/>
              <a:gd name="connsiteY31" fmla="*/ 1895619 h 1917063"/>
              <a:gd name="connsiteX32" fmla="*/ 617781 w 1225873"/>
              <a:gd name="connsiteY32" fmla="*/ 1917051 h 1917063"/>
              <a:gd name="connsiteX33" fmla="*/ 579681 w 1225873"/>
              <a:gd name="connsiteY33" fmla="*/ 1900382 h 1917063"/>
              <a:gd name="connsiteX34" fmla="*/ 563012 w 1225873"/>
              <a:gd name="connsiteY34" fmla="*/ 1871807 h 1917063"/>
              <a:gd name="connsiteX35" fmla="*/ 520149 w 1225873"/>
              <a:gd name="connsiteY35" fmla="*/ 1881333 h 1917063"/>
              <a:gd name="connsiteX36" fmla="*/ 512573 w 1225873"/>
              <a:gd name="connsiteY36" fmla="*/ 1875229 h 1917063"/>
              <a:gd name="connsiteX37" fmla="*/ 503481 w 1225873"/>
              <a:gd name="connsiteY37" fmla="*/ 1869426 h 1917063"/>
              <a:gd name="connsiteX38" fmla="*/ 522531 w 1225873"/>
              <a:gd name="connsiteY38" fmla="*/ 1762269 h 1917063"/>
              <a:gd name="connsiteX39" fmla="*/ 539199 w 1225873"/>
              <a:gd name="connsiteY39" fmla="*/ 1740838 h 1917063"/>
              <a:gd name="connsiteX40" fmla="*/ 529674 w 1225873"/>
              <a:gd name="connsiteY40" fmla="*/ 1695595 h 1917063"/>
              <a:gd name="connsiteX41" fmla="*/ 553487 w 1225873"/>
              <a:gd name="connsiteY41" fmla="*/ 1681307 h 1917063"/>
              <a:gd name="connsiteX42" fmla="*/ 534437 w 1225873"/>
              <a:gd name="connsiteY42" fmla="*/ 1667020 h 1917063"/>
              <a:gd name="connsiteX43" fmla="*/ 522531 w 1225873"/>
              <a:gd name="connsiteY43" fmla="*/ 1631302 h 1917063"/>
              <a:gd name="connsiteX44" fmla="*/ 513006 w 1225873"/>
              <a:gd name="connsiteY44" fmla="*/ 1586058 h 1917063"/>
              <a:gd name="connsiteX45" fmla="*/ 510624 w 1225873"/>
              <a:gd name="connsiteY45" fmla="*/ 1555100 h 1917063"/>
              <a:gd name="connsiteX46" fmla="*/ 460618 w 1225873"/>
              <a:gd name="connsiteY46" fmla="*/ 1557483 h 1917063"/>
              <a:gd name="connsiteX47" fmla="*/ 427282 w 1225873"/>
              <a:gd name="connsiteY47" fmla="*/ 1521764 h 1917063"/>
              <a:gd name="connsiteX48" fmla="*/ 382037 w 1225873"/>
              <a:gd name="connsiteY48" fmla="*/ 1505094 h 1917063"/>
              <a:gd name="connsiteX49" fmla="*/ 367749 w 1225873"/>
              <a:gd name="connsiteY49" fmla="*/ 1455089 h 1917063"/>
              <a:gd name="connsiteX50" fmla="*/ 365368 w 1225873"/>
              <a:gd name="connsiteY50" fmla="*/ 1433657 h 1917063"/>
              <a:gd name="connsiteX51" fmla="*/ 334413 w 1225873"/>
              <a:gd name="connsiteY51" fmla="*/ 1388414 h 1917063"/>
              <a:gd name="connsiteX52" fmla="*/ 291549 w 1225873"/>
              <a:gd name="connsiteY52" fmla="*/ 1364601 h 1917063"/>
              <a:gd name="connsiteX53" fmla="*/ 248688 w 1225873"/>
              <a:gd name="connsiteY53" fmla="*/ 1336027 h 1917063"/>
              <a:gd name="connsiteX54" fmla="*/ 215349 w 1225873"/>
              <a:gd name="connsiteY54" fmla="*/ 1326501 h 1917063"/>
              <a:gd name="connsiteX55" fmla="*/ 217731 w 1225873"/>
              <a:gd name="connsiteY55" fmla="*/ 1281255 h 1917063"/>
              <a:gd name="connsiteX56" fmla="*/ 174868 w 1225873"/>
              <a:gd name="connsiteY56" fmla="*/ 1295545 h 1917063"/>
              <a:gd name="connsiteX57" fmla="*/ 186775 w 1225873"/>
              <a:gd name="connsiteY57" fmla="*/ 1328883 h 1917063"/>
              <a:gd name="connsiteX58" fmla="*/ 179631 w 1225873"/>
              <a:gd name="connsiteY58" fmla="*/ 1345552 h 1917063"/>
              <a:gd name="connsiteX59" fmla="*/ 141531 w 1225873"/>
              <a:gd name="connsiteY59" fmla="*/ 1316977 h 1917063"/>
              <a:gd name="connsiteX60" fmla="*/ 98669 w 1225873"/>
              <a:gd name="connsiteY60" fmla="*/ 1314595 h 1917063"/>
              <a:gd name="connsiteX61" fmla="*/ 43899 w 1225873"/>
              <a:gd name="connsiteY61" fmla="*/ 1295545 h 1917063"/>
              <a:gd name="connsiteX62" fmla="*/ 10560 w 1225873"/>
              <a:gd name="connsiteY62" fmla="*/ 1293161 h 1917063"/>
              <a:gd name="connsiteX63" fmla="*/ 1037 w 1225873"/>
              <a:gd name="connsiteY63" fmla="*/ 1240777 h 1917063"/>
              <a:gd name="connsiteX64" fmla="*/ 34374 w 1225873"/>
              <a:gd name="connsiteY64" fmla="*/ 1152670 h 1917063"/>
              <a:gd name="connsiteX65" fmla="*/ 60568 w 1225873"/>
              <a:gd name="connsiteY65" fmla="*/ 1105045 h 1917063"/>
              <a:gd name="connsiteX66" fmla="*/ 81999 w 1225873"/>
              <a:gd name="connsiteY66" fmla="*/ 1057420 h 1917063"/>
              <a:gd name="connsiteX67" fmla="*/ 108194 w 1225873"/>
              <a:gd name="connsiteY67" fmla="*/ 1019320 h 1917063"/>
              <a:gd name="connsiteX68" fmla="*/ 146293 w 1225873"/>
              <a:gd name="connsiteY68" fmla="*/ 1009795 h 1917063"/>
              <a:gd name="connsiteX69" fmla="*/ 153438 w 1225873"/>
              <a:gd name="connsiteY69" fmla="*/ 974077 h 1917063"/>
              <a:gd name="connsiteX70" fmla="*/ 262975 w 1225873"/>
              <a:gd name="connsiteY70" fmla="*/ 855014 h 1917063"/>
              <a:gd name="connsiteX71" fmla="*/ 286787 w 1225873"/>
              <a:gd name="connsiteY71" fmla="*/ 716899 h 1917063"/>
              <a:gd name="connsiteX72" fmla="*/ 282025 w 1225873"/>
              <a:gd name="connsiteY72" fmla="*/ 635939 h 1917063"/>
              <a:gd name="connsiteX73" fmla="*/ 196300 w 1225873"/>
              <a:gd name="connsiteY73" fmla="*/ 624033 h 1917063"/>
              <a:gd name="connsiteX74" fmla="*/ 179632 w 1225873"/>
              <a:gd name="connsiteY74" fmla="*/ 543070 h 1917063"/>
              <a:gd name="connsiteX75" fmla="*/ 186775 w 1225873"/>
              <a:gd name="connsiteY75" fmla="*/ 476395 h 1917063"/>
              <a:gd name="connsiteX76" fmla="*/ 148675 w 1225873"/>
              <a:gd name="connsiteY76" fmla="*/ 438295 h 1917063"/>
              <a:gd name="connsiteX77" fmla="*/ 117719 w 1225873"/>
              <a:gd name="connsiteY77" fmla="*/ 338283 h 1917063"/>
              <a:gd name="connsiteX78" fmla="*/ 102097 w 1225873"/>
              <a:gd name="connsiteY78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903532 w 1225873"/>
              <a:gd name="connsiteY7" fmla="*/ 788339 h 1917063"/>
              <a:gd name="connsiteX8" fmla="*/ 958300 w 1225873"/>
              <a:gd name="connsiteY8" fmla="*/ 733570 h 1917063"/>
              <a:gd name="connsiteX9" fmla="*/ 1215943 w 1225873"/>
              <a:gd name="connsiteY9" fmla="*/ 1205867 h 1917063"/>
              <a:gd name="connsiteX10" fmla="*/ 1144037 w 1225873"/>
              <a:gd name="connsiteY10" fmla="*/ 1250300 h 1917063"/>
              <a:gd name="connsiteX11" fmla="*/ 1124987 w 1225873"/>
              <a:gd name="connsiteY11" fmla="*/ 1295543 h 1917063"/>
              <a:gd name="connsiteX12" fmla="*/ 1048787 w 1225873"/>
              <a:gd name="connsiteY12" fmla="*/ 1328881 h 1917063"/>
              <a:gd name="connsiteX13" fmla="*/ 1020212 w 1225873"/>
              <a:gd name="connsiteY13" fmla="*/ 1388412 h 1917063"/>
              <a:gd name="connsiteX14" fmla="*/ 1036881 w 1225873"/>
              <a:gd name="connsiteY14" fmla="*/ 1436037 h 1917063"/>
              <a:gd name="connsiteX15" fmla="*/ 984493 w 1225873"/>
              <a:gd name="connsiteY15" fmla="*/ 1474137 h 1917063"/>
              <a:gd name="connsiteX16" fmla="*/ 982112 w 1225873"/>
              <a:gd name="connsiteY16" fmla="*/ 1538431 h 1917063"/>
              <a:gd name="connsiteX17" fmla="*/ 946393 w 1225873"/>
              <a:gd name="connsiteY17" fmla="*/ 1555100 h 1917063"/>
              <a:gd name="connsiteX18" fmla="*/ 910674 w 1225873"/>
              <a:gd name="connsiteY18" fmla="*/ 1562243 h 1917063"/>
              <a:gd name="connsiteX19" fmla="*/ 910674 w 1225873"/>
              <a:gd name="connsiteY19" fmla="*/ 1626537 h 1917063"/>
              <a:gd name="connsiteX20" fmla="*/ 967824 w 1225873"/>
              <a:gd name="connsiteY20" fmla="*/ 1636062 h 1917063"/>
              <a:gd name="connsiteX21" fmla="*/ 1001162 w 1225873"/>
              <a:gd name="connsiteY21" fmla="*/ 1631300 h 1917063"/>
              <a:gd name="connsiteX22" fmla="*/ 1005922 w 1225873"/>
              <a:gd name="connsiteY22" fmla="*/ 1705119 h 1917063"/>
              <a:gd name="connsiteX23" fmla="*/ 982112 w 1225873"/>
              <a:gd name="connsiteY23" fmla="*/ 1726550 h 1917063"/>
              <a:gd name="connsiteX24" fmla="*/ 922581 w 1225873"/>
              <a:gd name="connsiteY24" fmla="*/ 1724170 h 1917063"/>
              <a:gd name="connsiteX25" fmla="*/ 870193 w 1225873"/>
              <a:gd name="connsiteY25" fmla="*/ 1733695 h 1917063"/>
              <a:gd name="connsiteX26" fmla="*/ 824949 w 1225873"/>
              <a:gd name="connsiteY26" fmla="*/ 1757508 h 1917063"/>
              <a:gd name="connsiteX27" fmla="*/ 779704 w 1225873"/>
              <a:gd name="connsiteY27" fmla="*/ 1764650 h 1917063"/>
              <a:gd name="connsiteX28" fmla="*/ 758274 w 1225873"/>
              <a:gd name="connsiteY28" fmla="*/ 1783702 h 1917063"/>
              <a:gd name="connsiteX29" fmla="*/ 751131 w 1225873"/>
              <a:gd name="connsiteY29" fmla="*/ 1828945 h 1917063"/>
              <a:gd name="connsiteX30" fmla="*/ 734462 w 1225873"/>
              <a:gd name="connsiteY30" fmla="*/ 1840852 h 1917063"/>
              <a:gd name="connsiteX31" fmla="*/ 689218 w 1225873"/>
              <a:gd name="connsiteY31" fmla="*/ 1890858 h 1917063"/>
              <a:gd name="connsiteX32" fmla="*/ 665406 w 1225873"/>
              <a:gd name="connsiteY32" fmla="*/ 1895619 h 1917063"/>
              <a:gd name="connsiteX33" fmla="*/ 617781 w 1225873"/>
              <a:gd name="connsiteY33" fmla="*/ 1917051 h 1917063"/>
              <a:gd name="connsiteX34" fmla="*/ 579681 w 1225873"/>
              <a:gd name="connsiteY34" fmla="*/ 1900382 h 1917063"/>
              <a:gd name="connsiteX35" fmla="*/ 563012 w 1225873"/>
              <a:gd name="connsiteY35" fmla="*/ 1871807 h 1917063"/>
              <a:gd name="connsiteX36" fmla="*/ 520149 w 1225873"/>
              <a:gd name="connsiteY36" fmla="*/ 1881333 h 1917063"/>
              <a:gd name="connsiteX37" fmla="*/ 512573 w 1225873"/>
              <a:gd name="connsiteY37" fmla="*/ 1875229 h 1917063"/>
              <a:gd name="connsiteX38" fmla="*/ 503481 w 1225873"/>
              <a:gd name="connsiteY38" fmla="*/ 1869426 h 1917063"/>
              <a:gd name="connsiteX39" fmla="*/ 522531 w 1225873"/>
              <a:gd name="connsiteY39" fmla="*/ 1762269 h 1917063"/>
              <a:gd name="connsiteX40" fmla="*/ 539199 w 1225873"/>
              <a:gd name="connsiteY40" fmla="*/ 1740838 h 1917063"/>
              <a:gd name="connsiteX41" fmla="*/ 529674 w 1225873"/>
              <a:gd name="connsiteY41" fmla="*/ 1695595 h 1917063"/>
              <a:gd name="connsiteX42" fmla="*/ 553487 w 1225873"/>
              <a:gd name="connsiteY42" fmla="*/ 1681307 h 1917063"/>
              <a:gd name="connsiteX43" fmla="*/ 534437 w 1225873"/>
              <a:gd name="connsiteY43" fmla="*/ 1667020 h 1917063"/>
              <a:gd name="connsiteX44" fmla="*/ 522531 w 1225873"/>
              <a:gd name="connsiteY44" fmla="*/ 1631302 h 1917063"/>
              <a:gd name="connsiteX45" fmla="*/ 513006 w 1225873"/>
              <a:gd name="connsiteY45" fmla="*/ 1586058 h 1917063"/>
              <a:gd name="connsiteX46" fmla="*/ 510624 w 1225873"/>
              <a:gd name="connsiteY46" fmla="*/ 1555100 h 1917063"/>
              <a:gd name="connsiteX47" fmla="*/ 460618 w 1225873"/>
              <a:gd name="connsiteY47" fmla="*/ 1557483 h 1917063"/>
              <a:gd name="connsiteX48" fmla="*/ 427282 w 1225873"/>
              <a:gd name="connsiteY48" fmla="*/ 1521764 h 1917063"/>
              <a:gd name="connsiteX49" fmla="*/ 382037 w 1225873"/>
              <a:gd name="connsiteY49" fmla="*/ 1505094 h 1917063"/>
              <a:gd name="connsiteX50" fmla="*/ 367749 w 1225873"/>
              <a:gd name="connsiteY50" fmla="*/ 1455089 h 1917063"/>
              <a:gd name="connsiteX51" fmla="*/ 365368 w 1225873"/>
              <a:gd name="connsiteY51" fmla="*/ 1433657 h 1917063"/>
              <a:gd name="connsiteX52" fmla="*/ 334413 w 1225873"/>
              <a:gd name="connsiteY52" fmla="*/ 1388414 h 1917063"/>
              <a:gd name="connsiteX53" fmla="*/ 291549 w 1225873"/>
              <a:gd name="connsiteY53" fmla="*/ 1364601 h 1917063"/>
              <a:gd name="connsiteX54" fmla="*/ 248688 w 1225873"/>
              <a:gd name="connsiteY54" fmla="*/ 1336027 h 1917063"/>
              <a:gd name="connsiteX55" fmla="*/ 215349 w 1225873"/>
              <a:gd name="connsiteY55" fmla="*/ 1326501 h 1917063"/>
              <a:gd name="connsiteX56" fmla="*/ 217731 w 1225873"/>
              <a:gd name="connsiteY56" fmla="*/ 1281255 h 1917063"/>
              <a:gd name="connsiteX57" fmla="*/ 174868 w 1225873"/>
              <a:gd name="connsiteY57" fmla="*/ 1295545 h 1917063"/>
              <a:gd name="connsiteX58" fmla="*/ 186775 w 1225873"/>
              <a:gd name="connsiteY58" fmla="*/ 1328883 h 1917063"/>
              <a:gd name="connsiteX59" fmla="*/ 179631 w 1225873"/>
              <a:gd name="connsiteY59" fmla="*/ 1345552 h 1917063"/>
              <a:gd name="connsiteX60" fmla="*/ 141531 w 1225873"/>
              <a:gd name="connsiteY60" fmla="*/ 1316977 h 1917063"/>
              <a:gd name="connsiteX61" fmla="*/ 98669 w 1225873"/>
              <a:gd name="connsiteY61" fmla="*/ 1314595 h 1917063"/>
              <a:gd name="connsiteX62" fmla="*/ 43899 w 1225873"/>
              <a:gd name="connsiteY62" fmla="*/ 1295545 h 1917063"/>
              <a:gd name="connsiteX63" fmla="*/ 10560 w 1225873"/>
              <a:gd name="connsiteY63" fmla="*/ 1293161 h 1917063"/>
              <a:gd name="connsiteX64" fmla="*/ 1037 w 1225873"/>
              <a:gd name="connsiteY64" fmla="*/ 1240777 h 1917063"/>
              <a:gd name="connsiteX65" fmla="*/ 34374 w 1225873"/>
              <a:gd name="connsiteY65" fmla="*/ 1152670 h 1917063"/>
              <a:gd name="connsiteX66" fmla="*/ 60568 w 1225873"/>
              <a:gd name="connsiteY66" fmla="*/ 1105045 h 1917063"/>
              <a:gd name="connsiteX67" fmla="*/ 81999 w 1225873"/>
              <a:gd name="connsiteY67" fmla="*/ 1057420 h 1917063"/>
              <a:gd name="connsiteX68" fmla="*/ 108194 w 1225873"/>
              <a:gd name="connsiteY68" fmla="*/ 1019320 h 1917063"/>
              <a:gd name="connsiteX69" fmla="*/ 146293 w 1225873"/>
              <a:gd name="connsiteY69" fmla="*/ 1009795 h 1917063"/>
              <a:gd name="connsiteX70" fmla="*/ 153438 w 1225873"/>
              <a:gd name="connsiteY70" fmla="*/ 974077 h 1917063"/>
              <a:gd name="connsiteX71" fmla="*/ 262975 w 1225873"/>
              <a:gd name="connsiteY71" fmla="*/ 855014 h 1917063"/>
              <a:gd name="connsiteX72" fmla="*/ 286787 w 1225873"/>
              <a:gd name="connsiteY72" fmla="*/ 716899 h 1917063"/>
              <a:gd name="connsiteX73" fmla="*/ 282025 w 1225873"/>
              <a:gd name="connsiteY73" fmla="*/ 635939 h 1917063"/>
              <a:gd name="connsiteX74" fmla="*/ 196300 w 1225873"/>
              <a:gd name="connsiteY74" fmla="*/ 624033 h 1917063"/>
              <a:gd name="connsiteX75" fmla="*/ 179632 w 1225873"/>
              <a:gd name="connsiteY75" fmla="*/ 543070 h 1917063"/>
              <a:gd name="connsiteX76" fmla="*/ 186775 w 1225873"/>
              <a:gd name="connsiteY76" fmla="*/ 476395 h 1917063"/>
              <a:gd name="connsiteX77" fmla="*/ 148675 w 1225873"/>
              <a:gd name="connsiteY77" fmla="*/ 438295 h 1917063"/>
              <a:gd name="connsiteX78" fmla="*/ 117719 w 1225873"/>
              <a:gd name="connsiteY78" fmla="*/ 338283 h 1917063"/>
              <a:gd name="connsiteX79" fmla="*/ 102097 w 1225873"/>
              <a:gd name="connsiteY79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870194 w 1225873"/>
              <a:gd name="connsiteY7" fmla="*/ 793102 h 1917063"/>
              <a:gd name="connsiteX8" fmla="*/ 903532 w 1225873"/>
              <a:gd name="connsiteY8" fmla="*/ 788339 h 1917063"/>
              <a:gd name="connsiteX9" fmla="*/ 958300 w 1225873"/>
              <a:gd name="connsiteY9" fmla="*/ 733570 h 1917063"/>
              <a:gd name="connsiteX10" fmla="*/ 1215943 w 1225873"/>
              <a:gd name="connsiteY10" fmla="*/ 1205867 h 1917063"/>
              <a:gd name="connsiteX11" fmla="*/ 1144037 w 1225873"/>
              <a:gd name="connsiteY11" fmla="*/ 1250300 h 1917063"/>
              <a:gd name="connsiteX12" fmla="*/ 1124987 w 1225873"/>
              <a:gd name="connsiteY12" fmla="*/ 1295543 h 1917063"/>
              <a:gd name="connsiteX13" fmla="*/ 1048787 w 1225873"/>
              <a:gd name="connsiteY13" fmla="*/ 1328881 h 1917063"/>
              <a:gd name="connsiteX14" fmla="*/ 1020212 w 1225873"/>
              <a:gd name="connsiteY14" fmla="*/ 1388412 h 1917063"/>
              <a:gd name="connsiteX15" fmla="*/ 1036881 w 1225873"/>
              <a:gd name="connsiteY15" fmla="*/ 1436037 h 1917063"/>
              <a:gd name="connsiteX16" fmla="*/ 984493 w 1225873"/>
              <a:gd name="connsiteY16" fmla="*/ 1474137 h 1917063"/>
              <a:gd name="connsiteX17" fmla="*/ 982112 w 1225873"/>
              <a:gd name="connsiteY17" fmla="*/ 1538431 h 1917063"/>
              <a:gd name="connsiteX18" fmla="*/ 946393 w 1225873"/>
              <a:gd name="connsiteY18" fmla="*/ 1555100 h 1917063"/>
              <a:gd name="connsiteX19" fmla="*/ 910674 w 1225873"/>
              <a:gd name="connsiteY19" fmla="*/ 1562243 h 1917063"/>
              <a:gd name="connsiteX20" fmla="*/ 910674 w 1225873"/>
              <a:gd name="connsiteY20" fmla="*/ 1626537 h 1917063"/>
              <a:gd name="connsiteX21" fmla="*/ 967824 w 1225873"/>
              <a:gd name="connsiteY21" fmla="*/ 1636062 h 1917063"/>
              <a:gd name="connsiteX22" fmla="*/ 1001162 w 1225873"/>
              <a:gd name="connsiteY22" fmla="*/ 1631300 h 1917063"/>
              <a:gd name="connsiteX23" fmla="*/ 1005922 w 1225873"/>
              <a:gd name="connsiteY23" fmla="*/ 1705119 h 1917063"/>
              <a:gd name="connsiteX24" fmla="*/ 982112 w 1225873"/>
              <a:gd name="connsiteY24" fmla="*/ 1726550 h 1917063"/>
              <a:gd name="connsiteX25" fmla="*/ 922581 w 1225873"/>
              <a:gd name="connsiteY25" fmla="*/ 1724170 h 1917063"/>
              <a:gd name="connsiteX26" fmla="*/ 870193 w 1225873"/>
              <a:gd name="connsiteY26" fmla="*/ 1733695 h 1917063"/>
              <a:gd name="connsiteX27" fmla="*/ 824949 w 1225873"/>
              <a:gd name="connsiteY27" fmla="*/ 1757508 h 1917063"/>
              <a:gd name="connsiteX28" fmla="*/ 779704 w 1225873"/>
              <a:gd name="connsiteY28" fmla="*/ 1764650 h 1917063"/>
              <a:gd name="connsiteX29" fmla="*/ 758274 w 1225873"/>
              <a:gd name="connsiteY29" fmla="*/ 1783702 h 1917063"/>
              <a:gd name="connsiteX30" fmla="*/ 751131 w 1225873"/>
              <a:gd name="connsiteY30" fmla="*/ 1828945 h 1917063"/>
              <a:gd name="connsiteX31" fmla="*/ 734462 w 1225873"/>
              <a:gd name="connsiteY31" fmla="*/ 1840852 h 1917063"/>
              <a:gd name="connsiteX32" fmla="*/ 689218 w 1225873"/>
              <a:gd name="connsiteY32" fmla="*/ 1890858 h 1917063"/>
              <a:gd name="connsiteX33" fmla="*/ 665406 w 1225873"/>
              <a:gd name="connsiteY33" fmla="*/ 1895619 h 1917063"/>
              <a:gd name="connsiteX34" fmla="*/ 617781 w 1225873"/>
              <a:gd name="connsiteY34" fmla="*/ 1917051 h 1917063"/>
              <a:gd name="connsiteX35" fmla="*/ 579681 w 1225873"/>
              <a:gd name="connsiteY35" fmla="*/ 1900382 h 1917063"/>
              <a:gd name="connsiteX36" fmla="*/ 563012 w 1225873"/>
              <a:gd name="connsiteY36" fmla="*/ 1871807 h 1917063"/>
              <a:gd name="connsiteX37" fmla="*/ 520149 w 1225873"/>
              <a:gd name="connsiteY37" fmla="*/ 1881333 h 1917063"/>
              <a:gd name="connsiteX38" fmla="*/ 512573 w 1225873"/>
              <a:gd name="connsiteY38" fmla="*/ 1875229 h 1917063"/>
              <a:gd name="connsiteX39" fmla="*/ 503481 w 1225873"/>
              <a:gd name="connsiteY39" fmla="*/ 1869426 h 1917063"/>
              <a:gd name="connsiteX40" fmla="*/ 522531 w 1225873"/>
              <a:gd name="connsiteY40" fmla="*/ 1762269 h 1917063"/>
              <a:gd name="connsiteX41" fmla="*/ 539199 w 1225873"/>
              <a:gd name="connsiteY41" fmla="*/ 1740838 h 1917063"/>
              <a:gd name="connsiteX42" fmla="*/ 529674 w 1225873"/>
              <a:gd name="connsiteY42" fmla="*/ 1695595 h 1917063"/>
              <a:gd name="connsiteX43" fmla="*/ 553487 w 1225873"/>
              <a:gd name="connsiteY43" fmla="*/ 1681307 h 1917063"/>
              <a:gd name="connsiteX44" fmla="*/ 534437 w 1225873"/>
              <a:gd name="connsiteY44" fmla="*/ 1667020 h 1917063"/>
              <a:gd name="connsiteX45" fmla="*/ 522531 w 1225873"/>
              <a:gd name="connsiteY45" fmla="*/ 1631302 h 1917063"/>
              <a:gd name="connsiteX46" fmla="*/ 513006 w 1225873"/>
              <a:gd name="connsiteY46" fmla="*/ 1586058 h 1917063"/>
              <a:gd name="connsiteX47" fmla="*/ 510624 w 1225873"/>
              <a:gd name="connsiteY47" fmla="*/ 1555100 h 1917063"/>
              <a:gd name="connsiteX48" fmla="*/ 460618 w 1225873"/>
              <a:gd name="connsiteY48" fmla="*/ 1557483 h 1917063"/>
              <a:gd name="connsiteX49" fmla="*/ 427282 w 1225873"/>
              <a:gd name="connsiteY49" fmla="*/ 1521764 h 1917063"/>
              <a:gd name="connsiteX50" fmla="*/ 382037 w 1225873"/>
              <a:gd name="connsiteY50" fmla="*/ 1505094 h 1917063"/>
              <a:gd name="connsiteX51" fmla="*/ 367749 w 1225873"/>
              <a:gd name="connsiteY51" fmla="*/ 1455089 h 1917063"/>
              <a:gd name="connsiteX52" fmla="*/ 365368 w 1225873"/>
              <a:gd name="connsiteY52" fmla="*/ 1433657 h 1917063"/>
              <a:gd name="connsiteX53" fmla="*/ 334413 w 1225873"/>
              <a:gd name="connsiteY53" fmla="*/ 1388414 h 1917063"/>
              <a:gd name="connsiteX54" fmla="*/ 291549 w 1225873"/>
              <a:gd name="connsiteY54" fmla="*/ 1364601 h 1917063"/>
              <a:gd name="connsiteX55" fmla="*/ 248688 w 1225873"/>
              <a:gd name="connsiteY55" fmla="*/ 1336027 h 1917063"/>
              <a:gd name="connsiteX56" fmla="*/ 215349 w 1225873"/>
              <a:gd name="connsiteY56" fmla="*/ 1326501 h 1917063"/>
              <a:gd name="connsiteX57" fmla="*/ 217731 w 1225873"/>
              <a:gd name="connsiteY57" fmla="*/ 1281255 h 1917063"/>
              <a:gd name="connsiteX58" fmla="*/ 174868 w 1225873"/>
              <a:gd name="connsiteY58" fmla="*/ 1295545 h 1917063"/>
              <a:gd name="connsiteX59" fmla="*/ 186775 w 1225873"/>
              <a:gd name="connsiteY59" fmla="*/ 1328883 h 1917063"/>
              <a:gd name="connsiteX60" fmla="*/ 179631 w 1225873"/>
              <a:gd name="connsiteY60" fmla="*/ 1345552 h 1917063"/>
              <a:gd name="connsiteX61" fmla="*/ 141531 w 1225873"/>
              <a:gd name="connsiteY61" fmla="*/ 1316977 h 1917063"/>
              <a:gd name="connsiteX62" fmla="*/ 98669 w 1225873"/>
              <a:gd name="connsiteY62" fmla="*/ 1314595 h 1917063"/>
              <a:gd name="connsiteX63" fmla="*/ 43899 w 1225873"/>
              <a:gd name="connsiteY63" fmla="*/ 1295545 h 1917063"/>
              <a:gd name="connsiteX64" fmla="*/ 10560 w 1225873"/>
              <a:gd name="connsiteY64" fmla="*/ 1293161 h 1917063"/>
              <a:gd name="connsiteX65" fmla="*/ 1037 w 1225873"/>
              <a:gd name="connsiteY65" fmla="*/ 1240777 h 1917063"/>
              <a:gd name="connsiteX66" fmla="*/ 34374 w 1225873"/>
              <a:gd name="connsiteY66" fmla="*/ 1152670 h 1917063"/>
              <a:gd name="connsiteX67" fmla="*/ 60568 w 1225873"/>
              <a:gd name="connsiteY67" fmla="*/ 1105045 h 1917063"/>
              <a:gd name="connsiteX68" fmla="*/ 81999 w 1225873"/>
              <a:gd name="connsiteY68" fmla="*/ 1057420 h 1917063"/>
              <a:gd name="connsiteX69" fmla="*/ 108194 w 1225873"/>
              <a:gd name="connsiteY69" fmla="*/ 1019320 h 1917063"/>
              <a:gd name="connsiteX70" fmla="*/ 146293 w 1225873"/>
              <a:gd name="connsiteY70" fmla="*/ 1009795 h 1917063"/>
              <a:gd name="connsiteX71" fmla="*/ 153438 w 1225873"/>
              <a:gd name="connsiteY71" fmla="*/ 974077 h 1917063"/>
              <a:gd name="connsiteX72" fmla="*/ 262975 w 1225873"/>
              <a:gd name="connsiteY72" fmla="*/ 855014 h 1917063"/>
              <a:gd name="connsiteX73" fmla="*/ 286787 w 1225873"/>
              <a:gd name="connsiteY73" fmla="*/ 716899 h 1917063"/>
              <a:gd name="connsiteX74" fmla="*/ 282025 w 1225873"/>
              <a:gd name="connsiteY74" fmla="*/ 635939 h 1917063"/>
              <a:gd name="connsiteX75" fmla="*/ 196300 w 1225873"/>
              <a:gd name="connsiteY75" fmla="*/ 624033 h 1917063"/>
              <a:gd name="connsiteX76" fmla="*/ 179632 w 1225873"/>
              <a:gd name="connsiteY76" fmla="*/ 543070 h 1917063"/>
              <a:gd name="connsiteX77" fmla="*/ 186775 w 1225873"/>
              <a:gd name="connsiteY77" fmla="*/ 476395 h 1917063"/>
              <a:gd name="connsiteX78" fmla="*/ 148675 w 1225873"/>
              <a:gd name="connsiteY78" fmla="*/ 438295 h 1917063"/>
              <a:gd name="connsiteX79" fmla="*/ 117719 w 1225873"/>
              <a:gd name="connsiteY79" fmla="*/ 338283 h 1917063"/>
              <a:gd name="connsiteX80" fmla="*/ 102097 w 1225873"/>
              <a:gd name="connsiteY80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870194 w 1225873"/>
              <a:gd name="connsiteY7" fmla="*/ 793102 h 1917063"/>
              <a:gd name="connsiteX8" fmla="*/ 903532 w 1225873"/>
              <a:gd name="connsiteY8" fmla="*/ 788339 h 1917063"/>
              <a:gd name="connsiteX9" fmla="*/ 958300 w 1225873"/>
              <a:gd name="connsiteY9" fmla="*/ 733570 h 1917063"/>
              <a:gd name="connsiteX10" fmla="*/ 1215943 w 1225873"/>
              <a:gd name="connsiteY10" fmla="*/ 1205867 h 1917063"/>
              <a:gd name="connsiteX11" fmla="*/ 1144037 w 1225873"/>
              <a:gd name="connsiteY11" fmla="*/ 1250300 h 1917063"/>
              <a:gd name="connsiteX12" fmla="*/ 1124987 w 1225873"/>
              <a:gd name="connsiteY12" fmla="*/ 1295543 h 1917063"/>
              <a:gd name="connsiteX13" fmla="*/ 1048787 w 1225873"/>
              <a:gd name="connsiteY13" fmla="*/ 1328881 h 1917063"/>
              <a:gd name="connsiteX14" fmla="*/ 1020212 w 1225873"/>
              <a:gd name="connsiteY14" fmla="*/ 1388412 h 1917063"/>
              <a:gd name="connsiteX15" fmla="*/ 1036881 w 1225873"/>
              <a:gd name="connsiteY15" fmla="*/ 1436037 h 1917063"/>
              <a:gd name="connsiteX16" fmla="*/ 1017832 w 1225873"/>
              <a:gd name="connsiteY16" fmla="*/ 1476520 h 1917063"/>
              <a:gd name="connsiteX17" fmla="*/ 984493 w 1225873"/>
              <a:gd name="connsiteY17" fmla="*/ 1474137 h 1917063"/>
              <a:gd name="connsiteX18" fmla="*/ 982112 w 1225873"/>
              <a:gd name="connsiteY18" fmla="*/ 1538431 h 1917063"/>
              <a:gd name="connsiteX19" fmla="*/ 946393 w 1225873"/>
              <a:gd name="connsiteY19" fmla="*/ 1555100 h 1917063"/>
              <a:gd name="connsiteX20" fmla="*/ 910674 w 1225873"/>
              <a:gd name="connsiteY20" fmla="*/ 1562243 h 1917063"/>
              <a:gd name="connsiteX21" fmla="*/ 910674 w 1225873"/>
              <a:gd name="connsiteY21" fmla="*/ 1626537 h 1917063"/>
              <a:gd name="connsiteX22" fmla="*/ 967824 w 1225873"/>
              <a:gd name="connsiteY22" fmla="*/ 1636062 h 1917063"/>
              <a:gd name="connsiteX23" fmla="*/ 1001162 w 1225873"/>
              <a:gd name="connsiteY23" fmla="*/ 1631300 h 1917063"/>
              <a:gd name="connsiteX24" fmla="*/ 1005922 w 1225873"/>
              <a:gd name="connsiteY24" fmla="*/ 1705119 h 1917063"/>
              <a:gd name="connsiteX25" fmla="*/ 982112 w 1225873"/>
              <a:gd name="connsiteY25" fmla="*/ 1726550 h 1917063"/>
              <a:gd name="connsiteX26" fmla="*/ 922581 w 1225873"/>
              <a:gd name="connsiteY26" fmla="*/ 1724170 h 1917063"/>
              <a:gd name="connsiteX27" fmla="*/ 870193 w 1225873"/>
              <a:gd name="connsiteY27" fmla="*/ 1733695 h 1917063"/>
              <a:gd name="connsiteX28" fmla="*/ 824949 w 1225873"/>
              <a:gd name="connsiteY28" fmla="*/ 1757508 h 1917063"/>
              <a:gd name="connsiteX29" fmla="*/ 779704 w 1225873"/>
              <a:gd name="connsiteY29" fmla="*/ 1764650 h 1917063"/>
              <a:gd name="connsiteX30" fmla="*/ 758274 w 1225873"/>
              <a:gd name="connsiteY30" fmla="*/ 1783702 h 1917063"/>
              <a:gd name="connsiteX31" fmla="*/ 751131 w 1225873"/>
              <a:gd name="connsiteY31" fmla="*/ 1828945 h 1917063"/>
              <a:gd name="connsiteX32" fmla="*/ 734462 w 1225873"/>
              <a:gd name="connsiteY32" fmla="*/ 1840852 h 1917063"/>
              <a:gd name="connsiteX33" fmla="*/ 689218 w 1225873"/>
              <a:gd name="connsiteY33" fmla="*/ 1890858 h 1917063"/>
              <a:gd name="connsiteX34" fmla="*/ 665406 w 1225873"/>
              <a:gd name="connsiteY34" fmla="*/ 1895619 h 1917063"/>
              <a:gd name="connsiteX35" fmla="*/ 617781 w 1225873"/>
              <a:gd name="connsiteY35" fmla="*/ 1917051 h 1917063"/>
              <a:gd name="connsiteX36" fmla="*/ 579681 w 1225873"/>
              <a:gd name="connsiteY36" fmla="*/ 1900382 h 1917063"/>
              <a:gd name="connsiteX37" fmla="*/ 563012 w 1225873"/>
              <a:gd name="connsiteY37" fmla="*/ 1871807 h 1917063"/>
              <a:gd name="connsiteX38" fmla="*/ 520149 w 1225873"/>
              <a:gd name="connsiteY38" fmla="*/ 1881333 h 1917063"/>
              <a:gd name="connsiteX39" fmla="*/ 512573 w 1225873"/>
              <a:gd name="connsiteY39" fmla="*/ 1875229 h 1917063"/>
              <a:gd name="connsiteX40" fmla="*/ 503481 w 1225873"/>
              <a:gd name="connsiteY40" fmla="*/ 1869426 h 1917063"/>
              <a:gd name="connsiteX41" fmla="*/ 522531 w 1225873"/>
              <a:gd name="connsiteY41" fmla="*/ 1762269 h 1917063"/>
              <a:gd name="connsiteX42" fmla="*/ 539199 w 1225873"/>
              <a:gd name="connsiteY42" fmla="*/ 1740838 h 1917063"/>
              <a:gd name="connsiteX43" fmla="*/ 529674 w 1225873"/>
              <a:gd name="connsiteY43" fmla="*/ 1695595 h 1917063"/>
              <a:gd name="connsiteX44" fmla="*/ 553487 w 1225873"/>
              <a:gd name="connsiteY44" fmla="*/ 1681307 h 1917063"/>
              <a:gd name="connsiteX45" fmla="*/ 534437 w 1225873"/>
              <a:gd name="connsiteY45" fmla="*/ 1667020 h 1917063"/>
              <a:gd name="connsiteX46" fmla="*/ 522531 w 1225873"/>
              <a:gd name="connsiteY46" fmla="*/ 1631302 h 1917063"/>
              <a:gd name="connsiteX47" fmla="*/ 513006 w 1225873"/>
              <a:gd name="connsiteY47" fmla="*/ 1586058 h 1917063"/>
              <a:gd name="connsiteX48" fmla="*/ 510624 w 1225873"/>
              <a:gd name="connsiteY48" fmla="*/ 1555100 h 1917063"/>
              <a:gd name="connsiteX49" fmla="*/ 460618 w 1225873"/>
              <a:gd name="connsiteY49" fmla="*/ 1557483 h 1917063"/>
              <a:gd name="connsiteX50" fmla="*/ 427282 w 1225873"/>
              <a:gd name="connsiteY50" fmla="*/ 1521764 h 1917063"/>
              <a:gd name="connsiteX51" fmla="*/ 382037 w 1225873"/>
              <a:gd name="connsiteY51" fmla="*/ 1505094 h 1917063"/>
              <a:gd name="connsiteX52" fmla="*/ 367749 w 1225873"/>
              <a:gd name="connsiteY52" fmla="*/ 1455089 h 1917063"/>
              <a:gd name="connsiteX53" fmla="*/ 365368 w 1225873"/>
              <a:gd name="connsiteY53" fmla="*/ 1433657 h 1917063"/>
              <a:gd name="connsiteX54" fmla="*/ 334413 w 1225873"/>
              <a:gd name="connsiteY54" fmla="*/ 1388414 h 1917063"/>
              <a:gd name="connsiteX55" fmla="*/ 291549 w 1225873"/>
              <a:gd name="connsiteY55" fmla="*/ 1364601 h 1917063"/>
              <a:gd name="connsiteX56" fmla="*/ 248688 w 1225873"/>
              <a:gd name="connsiteY56" fmla="*/ 1336027 h 1917063"/>
              <a:gd name="connsiteX57" fmla="*/ 215349 w 1225873"/>
              <a:gd name="connsiteY57" fmla="*/ 1326501 h 1917063"/>
              <a:gd name="connsiteX58" fmla="*/ 217731 w 1225873"/>
              <a:gd name="connsiteY58" fmla="*/ 1281255 h 1917063"/>
              <a:gd name="connsiteX59" fmla="*/ 174868 w 1225873"/>
              <a:gd name="connsiteY59" fmla="*/ 1295545 h 1917063"/>
              <a:gd name="connsiteX60" fmla="*/ 186775 w 1225873"/>
              <a:gd name="connsiteY60" fmla="*/ 1328883 h 1917063"/>
              <a:gd name="connsiteX61" fmla="*/ 179631 w 1225873"/>
              <a:gd name="connsiteY61" fmla="*/ 1345552 h 1917063"/>
              <a:gd name="connsiteX62" fmla="*/ 141531 w 1225873"/>
              <a:gd name="connsiteY62" fmla="*/ 1316977 h 1917063"/>
              <a:gd name="connsiteX63" fmla="*/ 98669 w 1225873"/>
              <a:gd name="connsiteY63" fmla="*/ 1314595 h 1917063"/>
              <a:gd name="connsiteX64" fmla="*/ 43899 w 1225873"/>
              <a:gd name="connsiteY64" fmla="*/ 1295545 h 1917063"/>
              <a:gd name="connsiteX65" fmla="*/ 10560 w 1225873"/>
              <a:gd name="connsiteY65" fmla="*/ 1293161 h 1917063"/>
              <a:gd name="connsiteX66" fmla="*/ 1037 w 1225873"/>
              <a:gd name="connsiteY66" fmla="*/ 1240777 h 1917063"/>
              <a:gd name="connsiteX67" fmla="*/ 34374 w 1225873"/>
              <a:gd name="connsiteY67" fmla="*/ 1152670 h 1917063"/>
              <a:gd name="connsiteX68" fmla="*/ 60568 w 1225873"/>
              <a:gd name="connsiteY68" fmla="*/ 1105045 h 1917063"/>
              <a:gd name="connsiteX69" fmla="*/ 81999 w 1225873"/>
              <a:gd name="connsiteY69" fmla="*/ 1057420 h 1917063"/>
              <a:gd name="connsiteX70" fmla="*/ 108194 w 1225873"/>
              <a:gd name="connsiteY70" fmla="*/ 1019320 h 1917063"/>
              <a:gd name="connsiteX71" fmla="*/ 146293 w 1225873"/>
              <a:gd name="connsiteY71" fmla="*/ 1009795 h 1917063"/>
              <a:gd name="connsiteX72" fmla="*/ 153438 w 1225873"/>
              <a:gd name="connsiteY72" fmla="*/ 974077 h 1917063"/>
              <a:gd name="connsiteX73" fmla="*/ 262975 w 1225873"/>
              <a:gd name="connsiteY73" fmla="*/ 855014 h 1917063"/>
              <a:gd name="connsiteX74" fmla="*/ 286787 w 1225873"/>
              <a:gd name="connsiteY74" fmla="*/ 716899 h 1917063"/>
              <a:gd name="connsiteX75" fmla="*/ 282025 w 1225873"/>
              <a:gd name="connsiteY75" fmla="*/ 635939 h 1917063"/>
              <a:gd name="connsiteX76" fmla="*/ 196300 w 1225873"/>
              <a:gd name="connsiteY76" fmla="*/ 624033 h 1917063"/>
              <a:gd name="connsiteX77" fmla="*/ 179632 w 1225873"/>
              <a:gd name="connsiteY77" fmla="*/ 543070 h 1917063"/>
              <a:gd name="connsiteX78" fmla="*/ 186775 w 1225873"/>
              <a:gd name="connsiteY78" fmla="*/ 476395 h 1917063"/>
              <a:gd name="connsiteX79" fmla="*/ 148675 w 1225873"/>
              <a:gd name="connsiteY79" fmla="*/ 438295 h 1917063"/>
              <a:gd name="connsiteX80" fmla="*/ 117719 w 1225873"/>
              <a:gd name="connsiteY80" fmla="*/ 338283 h 1917063"/>
              <a:gd name="connsiteX81" fmla="*/ 102097 w 1225873"/>
              <a:gd name="connsiteY81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1072600 w 1216514"/>
              <a:gd name="connsiteY10" fmla="*/ 981220 h 1917063"/>
              <a:gd name="connsiteX11" fmla="*/ 1215943 w 1216514"/>
              <a:gd name="connsiteY11" fmla="*/ 1205867 h 1917063"/>
              <a:gd name="connsiteX12" fmla="*/ 1144037 w 1216514"/>
              <a:gd name="connsiteY12" fmla="*/ 1250300 h 1917063"/>
              <a:gd name="connsiteX13" fmla="*/ 1124987 w 1216514"/>
              <a:gd name="connsiteY13" fmla="*/ 1295543 h 1917063"/>
              <a:gd name="connsiteX14" fmla="*/ 1048787 w 1216514"/>
              <a:gd name="connsiteY14" fmla="*/ 1328881 h 1917063"/>
              <a:gd name="connsiteX15" fmla="*/ 1020212 w 1216514"/>
              <a:gd name="connsiteY15" fmla="*/ 1388412 h 1917063"/>
              <a:gd name="connsiteX16" fmla="*/ 1036881 w 1216514"/>
              <a:gd name="connsiteY16" fmla="*/ 1436037 h 1917063"/>
              <a:gd name="connsiteX17" fmla="*/ 1017832 w 1216514"/>
              <a:gd name="connsiteY17" fmla="*/ 1476520 h 1917063"/>
              <a:gd name="connsiteX18" fmla="*/ 984493 w 1216514"/>
              <a:gd name="connsiteY18" fmla="*/ 1474137 h 1917063"/>
              <a:gd name="connsiteX19" fmla="*/ 982112 w 1216514"/>
              <a:gd name="connsiteY19" fmla="*/ 1538431 h 1917063"/>
              <a:gd name="connsiteX20" fmla="*/ 946393 w 1216514"/>
              <a:gd name="connsiteY20" fmla="*/ 1555100 h 1917063"/>
              <a:gd name="connsiteX21" fmla="*/ 910674 w 1216514"/>
              <a:gd name="connsiteY21" fmla="*/ 1562243 h 1917063"/>
              <a:gd name="connsiteX22" fmla="*/ 910674 w 1216514"/>
              <a:gd name="connsiteY22" fmla="*/ 1626537 h 1917063"/>
              <a:gd name="connsiteX23" fmla="*/ 967824 w 1216514"/>
              <a:gd name="connsiteY23" fmla="*/ 1636062 h 1917063"/>
              <a:gd name="connsiteX24" fmla="*/ 1001162 w 1216514"/>
              <a:gd name="connsiteY24" fmla="*/ 1631300 h 1917063"/>
              <a:gd name="connsiteX25" fmla="*/ 1005922 w 1216514"/>
              <a:gd name="connsiteY25" fmla="*/ 1705119 h 1917063"/>
              <a:gd name="connsiteX26" fmla="*/ 982112 w 1216514"/>
              <a:gd name="connsiteY26" fmla="*/ 1726550 h 1917063"/>
              <a:gd name="connsiteX27" fmla="*/ 922581 w 1216514"/>
              <a:gd name="connsiteY27" fmla="*/ 1724170 h 1917063"/>
              <a:gd name="connsiteX28" fmla="*/ 870193 w 1216514"/>
              <a:gd name="connsiteY28" fmla="*/ 1733695 h 1917063"/>
              <a:gd name="connsiteX29" fmla="*/ 824949 w 1216514"/>
              <a:gd name="connsiteY29" fmla="*/ 1757508 h 1917063"/>
              <a:gd name="connsiteX30" fmla="*/ 779704 w 1216514"/>
              <a:gd name="connsiteY30" fmla="*/ 1764650 h 1917063"/>
              <a:gd name="connsiteX31" fmla="*/ 758274 w 1216514"/>
              <a:gd name="connsiteY31" fmla="*/ 1783702 h 1917063"/>
              <a:gd name="connsiteX32" fmla="*/ 751131 w 1216514"/>
              <a:gd name="connsiteY32" fmla="*/ 1828945 h 1917063"/>
              <a:gd name="connsiteX33" fmla="*/ 734462 w 1216514"/>
              <a:gd name="connsiteY33" fmla="*/ 1840852 h 1917063"/>
              <a:gd name="connsiteX34" fmla="*/ 689218 w 1216514"/>
              <a:gd name="connsiteY34" fmla="*/ 1890858 h 1917063"/>
              <a:gd name="connsiteX35" fmla="*/ 665406 w 1216514"/>
              <a:gd name="connsiteY35" fmla="*/ 1895619 h 1917063"/>
              <a:gd name="connsiteX36" fmla="*/ 617781 w 1216514"/>
              <a:gd name="connsiteY36" fmla="*/ 1917051 h 1917063"/>
              <a:gd name="connsiteX37" fmla="*/ 579681 w 1216514"/>
              <a:gd name="connsiteY37" fmla="*/ 1900382 h 1917063"/>
              <a:gd name="connsiteX38" fmla="*/ 563012 w 1216514"/>
              <a:gd name="connsiteY38" fmla="*/ 1871807 h 1917063"/>
              <a:gd name="connsiteX39" fmla="*/ 520149 w 1216514"/>
              <a:gd name="connsiteY39" fmla="*/ 1881333 h 1917063"/>
              <a:gd name="connsiteX40" fmla="*/ 512573 w 1216514"/>
              <a:gd name="connsiteY40" fmla="*/ 1875229 h 1917063"/>
              <a:gd name="connsiteX41" fmla="*/ 503481 w 1216514"/>
              <a:gd name="connsiteY41" fmla="*/ 1869426 h 1917063"/>
              <a:gd name="connsiteX42" fmla="*/ 522531 w 1216514"/>
              <a:gd name="connsiteY42" fmla="*/ 1762269 h 1917063"/>
              <a:gd name="connsiteX43" fmla="*/ 539199 w 1216514"/>
              <a:gd name="connsiteY43" fmla="*/ 1740838 h 1917063"/>
              <a:gd name="connsiteX44" fmla="*/ 529674 w 1216514"/>
              <a:gd name="connsiteY44" fmla="*/ 1695595 h 1917063"/>
              <a:gd name="connsiteX45" fmla="*/ 553487 w 1216514"/>
              <a:gd name="connsiteY45" fmla="*/ 1681307 h 1917063"/>
              <a:gd name="connsiteX46" fmla="*/ 534437 w 1216514"/>
              <a:gd name="connsiteY46" fmla="*/ 1667020 h 1917063"/>
              <a:gd name="connsiteX47" fmla="*/ 522531 w 1216514"/>
              <a:gd name="connsiteY47" fmla="*/ 1631302 h 1917063"/>
              <a:gd name="connsiteX48" fmla="*/ 513006 w 1216514"/>
              <a:gd name="connsiteY48" fmla="*/ 1586058 h 1917063"/>
              <a:gd name="connsiteX49" fmla="*/ 510624 w 1216514"/>
              <a:gd name="connsiteY49" fmla="*/ 1555100 h 1917063"/>
              <a:gd name="connsiteX50" fmla="*/ 460618 w 1216514"/>
              <a:gd name="connsiteY50" fmla="*/ 1557483 h 1917063"/>
              <a:gd name="connsiteX51" fmla="*/ 427282 w 1216514"/>
              <a:gd name="connsiteY51" fmla="*/ 1521764 h 1917063"/>
              <a:gd name="connsiteX52" fmla="*/ 382037 w 1216514"/>
              <a:gd name="connsiteY52" fmla="*/ 1505094 h 1917063"/>
              <a:gd name="connsiteX53" fmla="*/ 367749 w 1216514"/>
              <a:gd name="connsiteY53" fmla="*/ 1455089 h 1917063"/>
              <a:gd name="connsiteX54" fmla="*/ 365368 w 1216514"/>
              <a:gd name="connsiteY54" fmla="*/ 1433657 h 1917063"/>
              <a:gd name="connsiteX55" fmla="*/ 334413 w 1216514"/>
              <a:gd name="connsiteY55" fmla="*/ 1388414 h 1917063"/>
              <a:gd name="connsiteX56" fmla="*/ 291549 w 1216514"/>
              <a:gd name="connsiteY56" fmla="*/ 1364601 h 1917063"/>
              <a:gd name="connsiteX57" fmla="*/ 248688 w 1216514"/>
              <a:gd name="connsiteY57" fmla="*/ 1336027 h 1917063"/>
              <a:gd name="connsiteX58" fmla="*/ 215349 w 1216514"/>
              <a:gd name="connsiteY58" fmla="*/ 1326501 h 1917063"/>
              <a:gd name="connsiteX59" fmla="*/ 217731 w 1216514"/>
              <a:gd name="connsiteY59" fmla="*/ 1281255 h 1917063"/>
              <a:gd name="connsiteX60" fmla="*/ 174868 w 1216514"/>
              <a:gd name="connsiteY60" fmla="*/ 1295545 h 1917063"/>
              <a:gd name="connsiteX61" fmla="*/ 186775 w 1216514"/>
              <a:gd name="connsiteY61" fmla="*/ 1328883 h 1917063"/>
              <a:gd name="connsiteX62" fmla="*/ 179631 w 1216514"/>
              <a:gd name="connsiteY62" fmla="*/ 1345552 h 1917063"/>
              <a:gd name="connsiteX63" fmla="*/ 141531 w 1216514"/>
              <a:gd name="connsiteY63" fmla="*/ 1316977 h 1917063"/>
              <a:gd name="connsiteX64" fmla="*/ 98669 w 1216514"/>
              <a:gd name="connsiteY64" fmla="*/ 1314595 h 1917063"/>
              <a:gd name="connsiteX65" fmla="*/ 43899 w 1216514"/>
              <a:gd name="connsiteY65" fmla="*/ 1295545 h 1917063"/>
              <a:gd name="connsiteX66" fmla="*/ 10560 w 1216514"/>
              <a:gd name="connsiteY66" fmla="*/ 1293161 h 1917063"/>
              <a:gd name="connsiteX67" fmla="*/ 1037 w 1216514"/>
              <a:gd name="connsiteY67" fmla="*/ 1240777 h 1917063"/>
              <a:gd name="connsiteX68" fmla="*/ 34374 w 1216514"/>
              <a:gd name="connsiteY68" fmla="*/ 1152670 h 1917063"/>
              <a:gd name="connsiteX69" fmla="*/ 60568 w 1216514"/>
              <a:gd name="connsiteY69" fmla="*/ 1105045 h 1917063"/>
              <a:gd name="connsiteX70" fmla="*/ 81999 w 1216514"/>
              <a:gd name="connsiteY70" fmla="*/ 1057420 h 1917063"/>
              <a:gd name="connsiteX71" fmla="*/ 108194 w 1216514"/>
              <a:gd name="connsiteY71" fmla="*/ 1019320 h 1917063"/>
              <a:gd name="connsiteX72" fmla="*/ 146293 w 1216514"/>
              <a:gd name="connsiteY72" fmla="*/ 1009795 h 1917063"/>
              <a:gd name="connsiteX73" fmla="*/ 153438 w 1216514"/>
              <a:gd name="connsiteY73" fmla="*/ 974077 h 1917063"/>
              <a:gd name="connsiteX74" fmla="*/ 262975 w 1216514"/>
              <a:gd name="connsiteY74" fmla="*/ 855014 h 1917063"/>
              <a:gd name="connsiteX75" fmla="*/ 286787 w 1216514"/>
              <a:gd name="connsiteY75" fmla="*/ 716899 h 1917063"/>
              <a:gd name="connsiteX76" fmla="*/ 282025 w 1216514"/>
              <a:gd name="connsiteY76" fmla="*/ 635939 h 1917063"/>
              <a:gd name="connsiteX77" fmla="*/ 196300 w 1216514"/>
              <a:gd name="connsiteY77" fmla="*/ 624033 h 1917063"/>
              <a:gd name="connsiteX78" fmla="*/ 179632 w 1216514"/>
              <a:gd name="connsiteY78" fmla="*/ 543070 h 1917063"/>
              <a:gd name="connsiteX79" fmla="*/ 186775 w 1216514"/>
              <a:gd name="connsiteY79" fmla="*/ 476395 h 1917063"/>
              <a:gd name="connsiteX80" fmla="*/ 148675 w 1216514"/>
              <a:gd name="connsiteY80" fmla="*/ 438295 h 1917063"/>
              <a:gd name="connsiteX81" fmla="*/ 117719 w 1216514"/>
              <a:gd name="connsiteY81" fmla="*/ 338283 h 1917063"/>
              <a:gd name="connsiteX82" fmla="*/ 102097 w 1216514"/>
              <a:gd name="connsiteY82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984494 w 1216514"/>
              <a:gd name="connsiteY10" fmla="*/ 878827 h 1917063"/>
              <a:gd name="connsiteX11" fmla="*/ 1072600 w 1216514"/>
              <a:gd name="connsiteY11" fmla="*/ 981220 h 1917063"/>
              <a:gd name="connsiteX12" fmla="*/ 1215943 w 1216514"/>
              <a:gd name="connsiteY12" fmla="*/ 1205867 h 1917063"/>
              <a:gd name="connsiteX13" fmla="*/ 1144037 w 1216514"/>
              <a:gd name="connsiteY13" fmla="*/ 1250300 h 1917063"/>
              <a:gd name="connsiteX14" fmla="*/ 1124987 w 1216514"/>
              <a:gd name="connsiteY14" fmla="*/ 1295543 h 1917063"/>
              <a:gd name="connsiteX15" fmla="*/ 1048787 w 1216514"/>
              <a:gd name="connsiteY15" fmla="*/ 1328881 h 1917063"/>
              <a:gd name="connsiteX16" fmla="*/ 1020212 w 1216514"/>
              <a:gd name="connsiteY16" fmla="*/ 1388412 h 1917063"/>
              <a:gd name="connsiteX17" fmla="*/ 1036881 w 1216514"/>
              <a:gd name="connsiteY17" fmla="*/ 1436037 h 1917063"/>
              <a:gd name="connsiteX18" fmla="*/ 1017832 w 1216514"/>
              <a:gd name="connsiteY18" fmla="*/ 1476520 h 1917063"/>
              <a:gd name="connsiteX19" fmla="*/ 984493 w 1216514"/>
              <a:gd name="connsiteY19" fmla="*/ 1474137 h 1917063"/>
              <a:gd name="connsiteX20" fmla="*/ 982112 w 1216514"/>
              <a:gd name="connsiteY20" fmla="*/ 1538431 h 1917063"/>
              <a:gd name="connsiteX21" fmla="*/ 946393 w 1216514"/>
              <a:gd name="connsiteY21" fmla="*/ 1555100 h 1917063"/>
              <a:gd name="connsiteX22" fmla="*/ 910674 w 1216514"/>
              <a:gd name="connsiteY22" fmla="*/ 1562243 h 1917063"/>
              <a:gd name="connsiteX23" fmla="*/ 910674 w 1216514"/>
              <a:gd name="connsiteY23" fmla="*/ 1626537 h 1917063"/>
              <a:gd name="connsiteX24" fmla="*/ 967824 w 1216514"/>
              <a:gd name="connsiteY24" fmla="*/ 1636062 h 1917063"/>
              <a:gd name="connsiteX25" fmla="*/ 1001162 w 1216514"/>
              <a:gd name="connsiteY25" fmla="*/ 1631300 h 1917063"/>
              <a:gd name="connsiteX26" fmla="*/ 1005922 w 1216514"/>
              <a:gd name="connsiteY26" fmla="*/ 1705119 h 1917063"/>
              <a:gd name="connsiteX27" fmla="*/ 982112 w 1216514"/>
              <a:gd name="connsiteY27" fmla="*/ 1726550 h 1917063"/>
              <a:gd name="connsiteX28" fmla="*/ 922581 w 1216514"/>
              <a:gd name="connsiteY28" fmla="*/ 1724170 h 1917063"/>
              <a:gd name="connsiteX29" fmla="*/ 870193 w 1216514"/>
              <a:gd name="connsiteY29" fmla="*/ 1733695 h 1917063"/>
              <a:gd name="connsiteX30" fmla="*/ 824949 w 1216514"/>
              <a:gd name="connsiteY30" fmla="*/ 1757508 h 1917063"/>
              <a:gd name="connsiteX31" fmla="*/ 779704 w 1216514"/>
              <a:gd name="connsiteY31" fmla="*/ 1764650 h 1917063"/>
              <a:gd name="connsiteX32" fmla="*/ 758274 w 1216514"/>
              <a:gd name="connsiteY32" fmla="*/ 1783702 h 1917063"/>
              <a:gd name="connsiteX33" fmla="*/ 751131 w 1216514"/>
              <a:gd name="connsiteY33" fmla="*/ 1828945 h 1917063"/>
              <a:gd name="connsiteX34" fmla="*/ 734462 w 1216514"/>
              <a:gd name="connsiteY34" fmla="*/ 1840852 h 1917063"/>
              <a:gd name="connsiteX35" fmla="*/ 689218 w 1216514"/>
              <a:gd name="connsiteY35" fmla="*/ 1890858 h 1917063"/>
              <a:gd name="connsiteX36" fmla="*/ 665406 w 1216514"/>
              <a:gd name="connsiteY36" fmla="*/ 1895619 h 1917063"/>
              <a:gd name="connsiteX37" fmla="*/ 617781 w 1216514"/>
              <a:gd name="connsiteY37" fmla="*/ 1917051 h 1917063"/>
              <a:gd name="connsiteX38" fmla="*/ 579681 w 1216514"/>
              <a:gd name="connsiteY38" fmla="*/ 1900382 h 1917063"/>
              <a:gd name="connsiteX39" fmla="*/ 563012 w 1216514"/>
              <a:gd name="connsiteY39" fmla="*/ 1871807 h 1917063"/>
              <a:gd name="connsiteX40" fmla="*/ 520149 w 1216514"/>
              <a:gd name="connsiteY40" fmla="*/ 1881333 h 1917063"/>
              <a:gd name="connsiteX41" fmla="*/ 512573 w 1216514"/>
              <a:gd name="connsiteY41" fmla="*/ 1875229 h 1917063"/>
              <a:gd name="connsiteX42" fmla="*/ 503481 w 1216514"/>
              <a:gd name="connsiteY42" fmla="*/ 1869426 h 1917063"/>
              <a:gd name="connsiteX43" fmla="*/ 522531 w 1216514"/>
              <a:gd name="connsiteY43" fmla="*/ 1762269 h 1917063"/>
              <a:gd name="connsiteX44" fmla="*/ 539199 w 1216514"/>
              <a:gd name="connsiteY44" fmla="*/ 1740838 h 1917063"/>
              <a:gd name="connsiteX45" fmla="*/ 529674 w 1216514"/>
              <a:gd name="connsiteY45" fmla="*/ 1695595 h 1917063"/>
              <a:gd name="connsiteX46" fmla="*/ 553487 w 1216514"/>
              <a:gd name="connsiteY46" fmla="*/ 1681307 h 1917063"/>
              <a:gd name="connsiteX47" fmla="*/ 534437 w 1216514"/>
              <a:gd name="connsiteY47" fmla="*/ 1667020 h 1917063"/>
              <a:gd name="connsiteX48" fmla="*/ 522531 w 1216514"/>
              <a:gd name="connsiteY48" fmla="*/ 1631302 h 1917063"/>
              <a:gd name="connsiteX49" fmla="*/ 513006 w 1216514"/>
              <a:gd name="connsiteY49" fmla="*/ 1586058 h 1917063"/>
              <a:gd name="connsiteX50" fmla="*/ 510624 w 1216514"/>
              <a:gd name="connsiteY50" fmla="*/ 1555100 h 1917063"/>
              <a:gd name="connsiteX51" fmla="*/ 460618 w 1216514"/>
              <a:gd name="connsiteY51" fmla="*/ 1557483 h 1917063"/>
              <a:gd name="connsiteX52" fmla="*/ 427282 w 1216514"/>
              <a:gd name="connsiteY52" fmla="*/ 1521764 h 1917063"/>
              <a:gd name="connsiteX53" fmla="*/ 382037 w 1216514"/>
              <a:gd name="connsiteY53" fmla="*/ 1505094 h 1917063"/>
              <a:gd name="connsiteX54" fmla="*/ 367749 w 1216514"/>
              <a:gd name="connsiteY54" fmla="*/ 1455089 h 1917063"/>
              <a:gd name="connsiteX55" fmla="*/ 365368 w 1216514"/>
              <a:gd name="connsiteY55" fmla="*/ 1433657 h 1917063"/>
              <a:gd name="connsiteX56" fmla="*/ 334413 w 1216514"/>
              <a:gd name="connsiteY56" fmla="*/ 1388414 h 1917063"/>
              <a:gd name="connsiteX57" fmla="*/ 291549 w 1216514"/>
              <a:gd name="connsiteY57" fmla="*/ 1364601 h 1917063"/>
              <a:gd name="connsiteX58" fmla="*/ 248688 w 1216514"/>
              <a:gd name="connsiteY58" fmla="*/ 1336027 h 1917063"/>
              <a:gd name="connsiteX59" fmla="*/ 215349 w 1216514"/>
              <a:gd name="connsiteY59" fmla="*/ 1326501 h 1917063"/>
              <a:gd name="connsiteX60" fmla="*/ 217731 w 1216514"/>
              <a:gd name="connsiteY60" fmla="*/ 1281255 h 1917063"/>
              <a:gd name="connsiteX61" fmla="*/ 174868 w 1216514"/>
              <a:gd name="connsiteY61" fmla="*/ 1295545 h 1917063"/>
              <a:gd name="connsiteX62" fmla="*/ 186775 w 1216514"/>
              <a:gd name="connsiteY62" fmla="*/ 1328883 h 1917063"/>
              <a:gd name="connsiteX63" fmla="*/ 179631 w 1216514"/>
              <a:gd name="connsiteY63" fmla="*/ 1345552 h 1917063"/>
              <a:gd name="connsiteX64" fmla="*/ 141531 w 1216514"/>
              <a:gd name="connsiteY64" fmla="*/ 1316977 h 1917063"/>
              <a:gd name="connsiteX65" fmla="*/ 98669 w 1216514"/>
              <a:gd name="connsiteY65" fmla="*/ 1314595 h 1917063"/>
              <a:gd name="connsiteX66" fmla="*/ 43899 w 1216514"/>
              <a:gd name="connsiteY66" fmla="*/ 1295545 h 1917063"/>
              <a:gd name="connsiteX67" fmla="*/ 10560 w 1216514"/>
              <a:gd name="connsiteY67" fmla="*/ 1293161 h 1917063"/>
              <a:gd name="connsiteX68" fmla="*/ 1037 w 1216514"/>
              <a:gd name="connsiteY68" fmla="*/ 1240777 h 1917063"/>
              <a:gd name="connsiteX69" fmla="*/ 34374 w 1216514"/>
              <a:gd name="connsiteY69" fmla="*/ 1152670 h 1917063"/>
              <a:gd name="connsiteX70" fmla="*/ 60568 w 1216514"/>
              <a:gd name="connsiteY70" fmla="*/ 1105045 h 1917063"/>
              <a:gd name="connsiteX71" fmla="*/ 81999 w 1216514"/>
              <a:gd name="connsiteY71" fmla="*/ 1057420 h 1917063"/>
              <a:gd name="connsiteX72" fmla="*/ 108194 w 1216514"/>
              <a:gd name="connsiteY72" fmla="*/ 1019320 h 1917063"/>
              <a:gd name="connsiteX73" fmla="*/ 146293 w 1216514"/>
              <a:gd name="connsiteY73" fmla="*/ 1009795 h 1917063"/>
              <a:gd name="connsiteX74" fmla="*/ 153438 w 1216514"/>
              <a:gd name="connsiteY74" fmla="*/ 974077 h 1917063"/>
              <a:gd name="connsiteX75" fmla="*/ 262975 w 1216514"/>
              <a:gd name="connsiteY75" fmla="*/ 855014 h 1917063"/>
              <a:gd name="connsiteX76" fmla="*/ 286787 w 1216514"/>
              <a:gd name="connsiteY76" fmla="*/ 716899 h 1917063"/>
              <a:gd name="connsiteX77" fmla="*/ 282025 w 1216514"/>
              <a:gd name="connsiteY77" fmla="*/ 635939 h 1917063"/>
              <a:gd name="connsiteX78" fmla="*/ 196300 w 1216514"/>
              <a:gd name="connsiteY78" fmla="*/ 624033 h 1917063"/>
              <a:gd name="connsiteX79" fmla="*/ 179632 w 1216514"/>
              <a:gd name="connsiteY79" fmla="*/ 543070 h 1917063"/>
              <a:gd name="connsiteX80" fmla="*/ 186775 w 1216514"/>
              <a:gd name="connsiteY80" fmla="*/ 476395 h 1917063"/>
              <a:gd name="connsiteX81" fmla="*/ 148675 w 1216514"/>
              <a:gd name="connsiteY81" fmla="*/ 438295 h 1917063"/>
              <a:gd name="connsiteX82" fmla="*/ 117719 w 1216514"/>
              <a:gd name="connsiteY82" fmla="*/ 338283 h 1917063"/>
              <a:gd name="connsiteX83" fmla="*/ 102097 w 1216514"/>
              <a:gd name="connsiteY83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984494 w 1216514"/>
              <a:gd name="connsiteY10" fmla="*/ 878827 h 1917063"/>
              <a:gd name="connsiteX11" fmla="*/ 1032119 w 1216514"/>
              <a:gd name="connsiteY11" fmla="*/ 959789 h 1917063"/>
              <a:gd name="connsiteX12" fmla="*/ 1072600 w 1216514"/>
              <a:gd name="connsiteY12" fmla="*/ 981220 h 1917063"/>
              <a:gd name="connsiteX13" fmla="*/ 1215943 w 1216514"/>
              <a:gd name="connsiteY13" fmla="*/ 1205867 h 1917063"/>
              <a:gd name="connsiteX14" fmla="*/ 1144037 w 1216514"/>
              <a:gd name="connsiteY14" fmla="*/ 1250300 h 1917063"/>
              <a:gd name="connsiteX15" fmla="*/ 1124987 w 1216514"/>
              <a:gd name="connsiteY15" fmla="*/ 1295543 h 1917063"/>
              <a:gd name="connsiteX16" fmla="*/ 1048787 w 1216514"/>
              <a:gd name="connsiteY16" fmla="*/ 1328881 h 1917063"/>
              <a:gd name="connsiteX17" fmla="*/ 1020212 w 1216514"/>
              <a:gd name="connsiteY17" fmla="*/ 1388412 h 1917063"/>
              <a:gd name="connsiteX18" fmla="*/ 1036881 w 1216514"/>
              <a:gd name="connsiteY18" fmla="*/ 1436037 h 1917063"/>
              <a:gd name="connsiteX19" fmla="*/ 1017832 w 1216514"/>
              <a:gd name="connsiteY19" fmla="*/ 1476520 h 1917063"/>
              <a:gd name="connsiteX20" fmla="*/ 984493 w 1216514"/>
              <a:gd name="connsiteY20" fmla="*/ 1474137 h 1917063"/>
              <a:gd name="connsiteX21" fmla="*/ 982112 w 1216514"/>
              <a:gd name="connsiteY21" fmla="*/ 1538431 h 1917063"/>
              <a:gd name="connsiteX22" fmla="*/ 946393 w 1216514"/>
              <a:gd name="connsiteY22" fmla="*/ 1555100 h 1917063"/>
              <a:gd name="connsiteX23" fmla="*/ 910674 w 1216514"/>
              <a:gd name="connsiteY23" fmla="*/ 1562243 h 1917063"/>
              <a:gd name="connsiteX24" fmla="*/ 910674 w 1216514"/>
              <a:gd name="connsiteY24" fmla="*/ 1626537 h 1917063"/>
              <a:gd name="connsiteX25" fmla="*/ 967824 w 1216514"/>
              <a:gd name="connsiteY25" fmla="*/ 1636062 h 1917063"/>
              <a:gd name="connsiteX26" fmla="*/ 1001162 w 1216514"/>
              <a:gd name="connsiteY26" fmla="*/ 1631300 h 1917063"/>
              <a:gd name="connsiteX27" fmla="*/ 1005922 w 1216514"/>
              <a:gd name="connsiteY27" fmla="*/ 1705119 h 1917063"/>
              <a:gd name="connsiteX28" fmla="*/ 982112 w 1216514"/>
              <a:gd name="connsiteY28" fmla="*/ 1726550 h 1917063"/>
              <a:gd name="connsiteX29" fmla="*/ 922581 w 1216514"/>
              <a:gd name="connsiteY29" fmla="*/ 1724170 h 1917063"/>
              <a:gd name="connsiteX30" fmla="*/ 870193 w 1216514"/>
              <a:gd name="connsiteY30" fmla="*/ 1733695 h 1917063"/>
              <a:gd name="connsiteX31" fmla="*/ 824949 w 1216514"/>
              <a:gd name="connsiteY31" fmla="*/ 1757508 h 1917063"/>
              <a:gd name="connsiteX32" fmla="*/ 779704 w 1216514"/>
              <a:gd name="connsiteY32" fmla="*/ 1764650 h 1917063"/>
              <a:gd name="connsiteX33" fmla="*/ 758274 w 1216514"/>
              <a:gd name="connsiteY33" fmla="*/ 1783702 h 1917063"/>
              <a:gd name="connsiteX34" fmla="*/ 751131 w 1216514"/>
              <a:gd name="connsiteY34" fmla="*/ 1828945 h 1917063"/>
              <a:gd name="connsiteX35" fmla="*/ 734462 w 1216514"/>
              <a:gd name="connsiteY35" fmla="*/ 1840852 h 1917063"/>
              <a:gd name="connsiteX36" fmla="*/ 689218 w 1216514"/>
              <a:gd name="connsiteY36" fmla="*/ 1890858 h 1917063"/>
              <a:gd name="connsiteX37" fmla="*/ 665406 w 1216514"/>
              <a:gd name="connsiteY37" fmla="*/ 1895619 h 1917063"/>
              <a:gd name="connsiteX38" fmla="*/ 617781 w 1216514"/>
              <a:gd name="connsiteY38" fmla="*/ 1917051 h 1917063"/>
              <a:gd name="connsiteX39" fmla="*/ 579681 w 1216514"/>
              <a:gd name="connsiteY39" fmla="*/ 1900382 h 1917063"/>
              <a:gd name="connsiteX40" fmla="*/ 563012 w 1216514"/>
              <a:gd name="connsiteY40" fmla="*/ 1871807 h 1917063"/>
              <a:gd name="connsiteX41" fmla="*/ 520149 w 1216514"/>
              <a:gd name="connsiteY41" fmla="*/ 1881333 h 1917063"/>
              <a:gd name="connsiteX42" fmla="*/ 512573 w 1216514"/>
              <a:gd name="connsiteY42" fmla="*/ 1875229 h 1917063"/>
              <a:gd name="connsiteX43" fmla="*/ 503481 w 1216514"/>
              <a:gd name="connsiteY43" fmla="*/ 1869426 h 1917063"/>
              <a:gd name="connsiteX44" fmla="*/ 522531 w 1216514"/>
              <a:gd name="connsiteY44" fmla="*/ 1762269 h 1917063"/>
              <a:gd name="connsiteX45" fmla="*/ 539199 w 1216514"/>
              <a:gd name="connsiteY45" fmla="*/ 1740838 h 1917063"/>
              <a:gd name="connsiteX46" fmla="*/ 529674 w 1216514"/>
              <a:gd name="connsiteY46" fmla="*/ 1695595 h 1917063"/>
              <a:gd name="connsiteX47" fmla="*/ 553487 w 1216514"/>
              <a:gd name="connsiteY47" fmla="*/ 1681307 h 1917063"/>
              <a:gd name="connsiteX48" fmla="*/ 534437 w 1216514"/>
              <a:gd name="connsiteY48" fmla="*/ 1667020 h 1917063"/>
              <a:gd name="connsiteX49" fmla="*/ 522531 w 1216514"/>
              <a:gd name="connsiteY49" fmla="*/ 1631302 h 1917063"/>
              <a:gd name="connsiteX50" fmla="*/ 513006 w 1216514"/>
              <a:gd name="connsiteY50" fmla="*/ 1586058 h 1917063"/>
              <a:gd name="connsiteX51" fmla="*/ 510624 w 1216514"/>
              <a:gd name="connsiteY51" fmla="*/ 1555100 h 1917063"/>
              <a:gd name="connsiteX52" fmla="*/ 460618 w 1216514"/>
              <a:gd name="connsiteY52" fmla="*/ 1557483 h 1917063"/>
              <a:gd name="connsiteX53" fmla="*/ 427282 w 1216514"/>
              <a:gd name="connsiteY53" fmla="*/ 1521764 h 1917063"/>
              <a:gd name="connsiteX54" fmla="*/ 382037 w 1216514"/>
              <a:gd name="connsiteY54" fmla="*/ 1505094 h 1917063"/>
              <a:gd name="connsiteX55" fmla="*/ 367749 w 1216514"/>
              <a:gd name="connsiteY55" fmla="*/ 1455089 h 1917063"/>
              <a:gd name="connsiteX56" fmla="*/ 365368 w 1216514"/>
              <a:gd name="connsiteY56" fmla="*/ 1433657 h 1917063"/>
              <a:gd name="connsiteX57" fmla="*/ 334413 w 1216514"/>
              <a:gd name="connsiteY57" fmla="*/ 1388414 h 1917063"/>
              <a:gd name="connsiteX58" fmla="*/ 291549 w 1216514"/>
              <a:gd name="connsiteY58" fmla="*/ 1364601 h 1917063"/>
              <a:gd name="connsiteX59" fmla="*/ 248688 w 1216514"/>
              <a:gd name="connsiteY59" fmla="*/ 1336027 h 1917063"/>
              <a:gd name="connsiteX60" fmla="*/ 215349 w 1216514"/>
              <a:gd name="connsiteY60" fmla="*/ 1326501 h 1917063"/>
              <a:gd name="connsiteX61" fmla="*/ 217731 w 1216514"/>
              <a:gd name="connsiteY61" fmla="*/ 1281255 h 1917063"/>
              <a:gd name="connsiteX62" fmla="*/ 174868 w 1216514"/>
              <a:gd name="connsiteY62" fmla="*/ 1295545 h 1917063"/>
              <a:gd name="connsiteX63" fmla="*/ 186775 w 1216514"/>
              <a:gd name="connsiteY63" fmla="*/ 1328883 h 1917063"/>
              <a:gd name="connsiteX64" fmla="*/ 179631 w 1216514"/>
              <a:gd name="connsiteY64" fmla="*/ 1345552 h 1917063"/>
              <a:gd name="connsiteX65" fmla="*/ 141531 w 1216514"/>
              <a:gd name="connsiteY65" fmla="*/ 1316977 h 1917063"/>
              <a:gd name="connsiteX66" fmla="*/ 98669 w 1216514"/>
              <a:gd name="connsiteY66" fmla="*/ 1314595 h 1917063"/>
              <a:gd name="connsiteX67" fmla="*/ 43899 w 1216514"/>
              <a:gd name="connsiteY67" fmla="*/ 1295545 h 1917063"/>
              <a:gd name="connsiteX68" fmla="*/ 10560 w 1216514"/>
              <a:gd name="connsiteY68" fmla="*/ 1293161 h 1917063"/>
              <a:gd name="connsiteX69" fmla="*/ 1037 w 1216514"/>
              <a:gd name="connsiteY69" fmla="*/ 1240777 h 1917063"/>
              <a:gd name="connsiteX70" fmla="*/ 34374 w 1216514"/>
              <a:gd name="connsiteY70" fmla="*/ 1152670 h 1917063"/>
              <a:gd name="connsiteX71" fmla="*/ 60568 w 1216514"/>
              <a:gd name="connsiteY71" fmla="*/ 1105045 h 1917063"/>
              <a:gd name="connsiteX72" fmla="*/ 81999 w 1216514"/>
              <a:gd name="connsiteY72" fmla="*/ 1057420 h 1917063"/>
              <a:gd name="connsiteX73" fmla="*/ 108194 w 1216514"/>
              <a:gd name="connsiteY73" fmla="*/ 1019320 h 1917063"/>
              <a:gd name="connsiteX74" fmla="*/ 146293 w 1216514"/>
              <a:gd name="connsiteY74" fmla="*/ 1009795 h 1917063"/>
              <a:gd name="connsiteX75" fmla="*/ 153438 w 1216514"/>
              <a:gd name="connsiteY75" fmla="*/ 974077 h 1917063"/>
              <a:gd name="connsiteX76" fmla="*/ 262975 w 1216514"/>
              <a:gd name="connsiteY76" fmla="*/ 855014 h 1917063"/>
              <a:gd name="connsiteX77" fmla="*/ 286787 w 1216514"/>
              <a:gd name="connsiteY77" fmla="*/ 716899 h 1917063"/>
              <a:gd name="connsiteX78" fmla="*/ 282025 w 1216514"/>
              <a:gd name="connsiteY78" fmla="*/ 635939 h 1917063"/>
              <a:gd name="connsiteX79" fmla="*/ 196300 w 1216514"/>
              <a:gd name="connsiteY79" fmla="*/ 624033 h 1917063"/>
              <a:gd name="connsiteX80" fmla="*/ 179632 w 1216514"/>
              <a:gd name="connsiteY80" fmla="*/ 543070 h 1917063"/>
              <a:gd name="connsiteX81" fmla="*/ 186775 w 1216514"/>
              <a:gd name="connsiteY81" fmla="*/ 476395 h 1917063"/>
              <a:gd name="connsiteX82" fmla="*/ 148675 w 1216514"/>
              <a:gd name="connsiteY82" fmla="*/ 438295 h 1917063"/>
              <a:gd name="connsiteX83" fmla="*/ 117719 w 1216514"/>
              <a:gd name="connsiteY83" fmla="*/ 338283 h 1917063"/>
              <a:gd name="connsiteX84" fmla="*/ 102097 w 1216514"/>
              <a:gd name="connsiteY84" fmla="*/ 258129 h 1917063"/>
              <a:gd name="connsiteX0" fmla="*/ 102097 w 1216256"/>
              <a:gd name="connsiteY0" fmla="*/ 258129 h 1917063"/>
              <a:gd name="connsiteX1" fmla="*/ 20086 w 1216256"/>
              <a:gd name="connsiteY1" fmla="*/ 142 h 1917063"/>
              <a:gd name="connsiteX2" fmla="*/ 436806 w 1216256"/>
              <a:gd name="connsiteY2" fmla="*/ 228742 h 1917063"/>
              <a:gd name="connsiteX3" fmla="*/ 572104 w 1216256"/>
              <a:gd name="connsiteY3" fmla="*/ 836544 h 1917063"/>
              <a:gd name="connsiteX4" fmla="*/ 841618 w 1216256"/>
              <a:gd name="connsiteY4" fmla="*/ 624030 h 1917063"/>
              <a:gd name="connsiteX5" fmla="*/ 822567 w 1216256"/>
              <a:gd name="connsiteY5" fmla="*/ 802624 h 1917063"/>
              <a:gd name="connsiteX6" fmla="*/ 836857 w 1216256"/>
              <a:gd name="connsiteY6" fmla="*/ 821677 h 1917063"/>
              <a:gd name="connsiteX7" fmla="*/ 870194 w 1216256"/>
              <a:gd name="connsiteY7" fmla="*/ 793102 h 1917063"/>
              <a:gd name="connsiteX8" fmla="*/ 903532 w 1216256"/>
              <a:gd name="connsiteY8" fmla="*/ 788339 h 1917063"/>
              <a:gd name="connsiteX9" fmla="*/ 958300 w 1216256"/>
              <a:gd name="connsiteY9" fmla="*/ 733570 h 1917063"/>
              <a:gd name="connsiteX10" fmla="*/ 984494 w 1216256"/>
              <a:gd name="connsiteY10" fmla="*/ 878827 h 1917063"/>
              <a:gd name="connsiteX11" fmla="*/ 1032119 w 1216256"/>
              <a:gd name="connsiteY11" fmla="*/ 959789 h 1917063"/>
              <a:gd name="connsiteX12" fmla="*/ 1072600 w 1216256"/>
              <a:gd name="connsiteY12" fmla="*/ 981220 h 1917063"/>
              <a:gd name="connsiteX13" fmla="*/ 1089269 w 1216256"/>
              <a:gd name="connsiteY13" fmla="*/ 1047895 h 1917063"/>
              <a:gd name="connsiteX14" fmla="*/ 1215943 w 1216256"/>
              <a:gd name="connsiteY14" fmla="*/ 1205867 h 1917063"/>
              <a:gd name="connsiteX15" fmla="*/ 1144037 w 1216256"/>
              <a:gd name="connsiteY15" fmla="*/ 1250300 h 1917063"/>
              <a:gd name="connsiteX16" fmla="*/ 1124987 w 1216256"/>
              <a:gd name="connsiteY16" fmla="*/ 1295543 h 1917063"/>
              <a:gd name="connsiteX17" fmla="*/ 1048787 w 1216256"/>
              <a:gd name="connsiteY17" fmla="*/ 1328881 h 1917063"/>
              <a:gd name="connsiteX18" fmla="*/ 1020212 w 1216256"/>
              <a:gd name="connsiteY18" fmla="*/ 1388412 h 1917063"/>
              <a:gd name="connsiteX19" fmla="*/ 1036881 w 1216256"/>
              <a:gd name="connsiteY19" fmla="*/ 1436037 h 1917063"/>
              <a:gd name="connsiteX20" fmla="*/ 1017832 w 1216256"/>
              <a:gd name="connsiteY20" fmla="*/ 1476520 h 1917063"/>
              <a:gd name="connsiteX21" fmla="*/ 984493 w 1216256"/>
              <a:gd name="connsiteY21" fmla="*/ 1474137 h 1917063"/>
              <a:gd name="connsiteX22" fmla="*/ 982112 w 1216256"/>
              <a:gd name="connsiteY22" fmla="*/ 1538431 h 1917063"/>
              <a:gd name="connsiteX23" fmla="*/ 946393 w 1216256"/>
              <a:gd name="connsiteY23" fmla="*/ 1555100 h 1917063"/>
              <a:gd name="connsiteX24" fmla="*/ 910674 w 1216256"/>
              <a:gd name="connsiteY24" fmla="*/ 1562243 h 1917063"/>
              <a:gd name="connsiteX25" fmla="*/ 910674 w 1216256"/>
              <a:gd name="connsiteY25" fmla="*/ 1626537 h 1917063"/>
              <a:gd name="connsiteX26" fmla="*/ 967824 w 1216256"/>
              <a:gd name="connsiteY26" fmla="*/ 1636062 h 1917063"/>
              <a:gd name="connsiteX27" fmla="*/ 1001162 w 1216256"/>
              <a:gd name="connsiteY27" fmla="*/ 1631300 h 1917063"/>
              <a:gd name="connsiteX28" fmla="*/ 1005922 w 1216256"/>
              <a:gd name="connsiteY28" fmla="*/ 1705119 h 1917063"/>
              <a:gd name="connsiteX29" fmla="*/ 982112 w 1216256"/>
              <a:gd name="connsiteY29" fmla="*/ 1726550 h 1917063"/>
              <a:gd name="connsiteX30" fmla="*/ 922581 w 1216256"/>
              <a:gd name="connsiteY30" fmla="*/ 1724170 h 1917063"/>
              <a:gd name="connsiteX31" fmla="*/ 870193 w 1216256"/>
              <a:gd name="connsiteY31" fmla="*/ 1733695 h 1917063"/>
              <a:gd name="connsiteX32" fmla="*/ 824949 w 1216256"/>
              <a:gd name="connsiteY32" fmla="*/ 1757508 h 1917063"/>
              <a:gd name="connsiteX33" fmla="*/ 779704 w 1216256"/>
              <a:gd name="connsiteY33" fmla="*/ 1764650 h 1917063"/>
              <a:gd name="connsiteX34" fmla="*/ 758274 w 1216256"/>
              <a:gd name="connsiteY34" fmla="*/ 1783702 h 1917063"/>
              <a:gd name="connsiteX35" fmla="*/ 751131 w 1216256"/>
              <a:gd name="connsiteY35" fmla="*/ 1828945 h 1917063"/>
              <a:gd name="connsiteX36" fmla="*/ 734462 w 1216256"/>
              <a:gd name="connsiteY36" fmla="*/ 1840852 h 1917063"/>
              <a:gd name="connsiteX37" fmla="*/ 689218 w 1216256"/>
              <a:gd name="connsiteY37" fmla="*/ 1890858 h 1917063"/>
              <a:gd name="connsiteX38" fmla="*/ 665406 w 1216256"/>
              <a:gd name="connsiteY38" fmla="*/ 1895619 h 1917063"/>
              <a:gd name="connsiteX39" fmla="*/ 617781 w 1216256"/>
              <a:gd name="connsiteY39" fmla="*/ 1917051 h 1917063"/>
              <a:gd name="connsiteX40" fmla="*/ 579681 w 1216256"/>
              <a:gd name="connsiteY40" fmla="*/ 1900382 h 1917063"/>
              <a:gd name="connsiteX41" fmla="*/ 563012 w 1216256"/>
              <a:gd name="connsiteY41" fmla="*/ 1871807 h 1917063"/>
              <a:gd name="connsiteX42" fmla="*/ 520149 w 1216256"/>
              <a:gd name="connsiteY42" fmla="*/ 1881333 h 1917063"/>
              <a:gd name="connsiteX43" fmla="*/ 512573 w 1216256"/>
              <a:gd name="connsiteY43" fmla="*/ 1875229 h 1917063"/>
              <a:gd name="connsiteX44" fmla="*/ 503481 w 1216256"/>
              <a:gd name="connsiteY44" fmla="*/ 1869426 h 1917063"/>
              <a:gd name="connsiteX45" fmla="*/ 522531 w 1216256"/>
              <a:gd name="connsiteY45" fmla="*/ 1762269 h 1917063"/>
              <a:gd name="connsiteX46" fmla="*/ 539199 w 1216256"/>
              <a:gd name="connsiteY46" fmla="*/ 1740838 h 1917063"/>
              <a:gd name="connsiteX47" fmla="*/ 529674 w 1216256"/>
              <a:gd name="connsiteY47" fmla="*/ 1695595 h 1917063"/>
              <a:gd name="connsiteX48" fmla="*/ 553487 w 1216256"/>
              <a:gd name="connsiteY48" fmla="*/ 1681307 h 1917063"/>
              <a:gd name="connsiteX49" fmla="*/ 534437 w 1216256"/>
              <a:gd name="connsiteY49" fmla="*/ 1667020 h 1917063"/>
              <a:gd name="connsiteX50" fmla="*/ 522531 w 1216256"/>
              <a:gd name="connsiteY50" fmla="*/ 1631302 h 1917063"/>
              <a:gd name="connsiteX51" fmla="*/ 513006 w 1216256"/>
              <a:gd name="connsiteY51" fmla="*/ 1586058 h 1917063"/>
              <a:gd name="connsiteX52" fmla="*/ 510624 w 1216256"/>
              <a:gd name="connsiteY52" fmla="*/ 1555100 h 1917063"/>
              <a:gd name="connsiteX53" fmla="*/ 460618 w 1216256"/>
              <a:gd name="connsiteY53" fmla="*/ 1557483 h 1917063"/>
              <a:gd name="connsiteX54" fmla="*/ 427282 w 1216256"/>
              <a:gd name="connsiteY54" fmla="*/ 1521764 h 1917063"/>
              <a:gd name="connsiteX55" fmla="*/ 382037 w 1216256"/>
              <a:gd name="connsiteY55" fmla="*/ 1505094 h 1917063"/>
              <a:gd name="connsiteX56" fmla="*/ 367749 w 1216256"/>
              <a:gd name="connsiteY56" fmla="*/ 1455089 h 1917063"/>
              <a:gd name="connsiteX57" fmla="*/ 365368 w 1216256"/>
              <a:gd name="connsiteY57" fmla="*/ 1433657 h 1917063"/>
              <a:gd name="connsiteX58" fmla="*/ 334413 w 1216256"/>
              <a:gd name="connsiteY58" fmla="*/ 1388414 h 1917063"/>
              <a:gd name="connsiteX59" fmla="*/ 291549 w 1216256"/>
              <a:gd name="connsiteY59" fmla="*/ 1364601 h 1917063"/>
              <a:gd name="connsiteX60" fmla="*/ 248688 w 1216256"/>
              <a:gd name="connsiteY60" fmla="*/ 1336027 h 1917063"/>
              <a:gd name="connsiteX61" fmla="*/ 215349 w 1216256"/>
              <a:gd name="connsiteY61" fmla="*/ 1326501 h 1917063"/>
              <a:gd name="connsiteX62" fmla="*/ 217731 w 1216256"/>
              <a:gd name="connsiteY62" fmla="*/ 1281255 h 1917063"/>
              <a:gd name="connsiteX63" fmla="*/ 174868 w 1216256"/>
              <a:gd name="connsiteY63" fmla="*/ 1295545 h 1917063"/>
              <a:gd name="connsiteX64" fmla="*/ 186775 w 1216256"/>
              <a:gd name="connsiteY64" fmla="*/ 1328883 h 1917063"/>
              <a:gd name="connsiteX65" fmla="*/ 179631 w 1216256"/>
              <a:gd name="connsiteY65" fmla="*/ 1345552 h 1917063"/>
              <a:gd name="connsiteX66" fmla="*/ 141531 w 1216256"/>
              <a:gd name="connsiteY66" fmla="*/ 1316977 h 1917063"/>
              <a:gd name="connsiteX67" fmla="*/ 98669 w 1216256"/>
              <a:gd name="connsiteY67" fmla="*/ 1314595 h 1917063"/>
              <a:gd name="connsiteX68" fmla="*/ 43899 w 1216256"/>
              <a:gd name="connsiteY68" fmla="*/ 1295545 h 1917063"/>
              <a:gd name="connsiteX69" fmla="*/ 10560 w 1216256"/>
              <a:gd name="connsiteY69" fmla="*/ 1293161 h 1917063"/>
              <a:gd name="connsiteX70" fmla="*/ 1037 w 1216256"/>
              <a:gd name="connsiteY70" fmla="*/ 1240777 h 1917063"/>
              <a:gd name="connsiteX71" fmla="*/ 34374 w 1216256"/>
              <a:gd name="connsiteY71" fmla="*/ 1152670 h 1917063"/>
              <a:gd name="connsiteX72" fmla="*/ 60568 w 1216256"/>
              <a:gd name="connsiteY72" fmla="*/ 1105045 h 1917063"/>
              <a:gd name="connsiteX73" fmla="*/ 81999 w 1216256"/>
              <a:gd name="connsiteY73" fmla="*/ 1057420 h 1917063"/>
              <a:gd name="connsiteX74" fmla="*/ 108194 w 1216256"/>
              <a:gd name="connsiteY74" fmla="*/ 1019320 h 1917063"/>
              <a:gd name="connsiteX75" fmla="*/ 146293 w 1216256"/>
              <a:gd name="connsiteY75" fmla="*/ 1009795 h 1917063"/>
              <a:gd name="connsiteX76" fmla="*/ 153438 w 1216256"/>
              <a:gd name="connsiteY76" fmla="*/ 974077 h 1917063"/>
              <a:gd name="connsiteX77" fmla="*/ 262975 w 1216256"/>
              <a:gd name="connsiteY77" fmla="*/ 855014 h 1917063"/>
              <a:gd name="connsiteX78" fmla="*/ 286787 w 1216256"/>
              <a:gd name="connsiteY78" fmla="*/ 716899 h 1917063"/>
              <a:gd name="connsiteX79" fmla="*/ 282025 w 1216256"/>
              <a:gd name="connsiteY79" fmla="*/ 635939 h 1917063"/>
              <a:gd name="connsiteX80" fmla="*/ 196300 w 1216256"/>
              <a:gd name="connsiteY80" fmla="*/ 624033 h 1917063"/>
              <a:gd name="connsiteX81" fmla="*/ 179632 w 1216256"/>
              <a:gd name="connsiteY81" fmla="*/ 543070 h 1917063"/>
              <a:gd name="connsiteX82" fmla="*/ 186775 w 1216256"/>
              <a:gd name="connsiteY82" fmla="*/ 476395 h 1917063"/>
              <a:gd name="connsiteX83" fmla="*/ 148675 w 1216256"/>
              <a:gd name="connsiteY83" fmla="*/ 438295 h 1917063"/>
              <a:gd name="connsiteX84" fmla="*/ 117719 w 1216256"/>
              <a:gd name="connsiteY84" fmla="*/ 338283 h 1917063"/>
              <a:gd name="connsiteX85" fmla="*/ 102097 w 1216256"/>
              <a:gd name="connsiteY85" fmla="*/ 258129 h 1917063"/>
              <a:gd name="connsiteX0" fmla="*/ 102097 w 1221285"/>
              <a:gd name="connsiteY0" fmla="*/ 258129 h 1917063"/>
              <a:gd name="connsiteX1" fmla="*/ 20086 w 1221285"/>
              <a:gd name="connsiteY1" fmla="*/ 142 h 1917063"/>
              <a:gd name="connsiteX2" fmla="*/ 436806 w 1221285"/>
              <a:gd name="connsiteY2" fmla="*/ 228742 h 1917063"/>
              <a:gd name="connsiteX3" fmla="*/ 572104 w 1221285"/>
              <a:gd name="connsiteY3" fmla="*/ 836544 h 1917063"/>
              <a:gd name="connsiteX4" fmla="*/ 841618 w 1221285"/>
              <a:gd name="connsiteY4" fmla="*/ 624030 h 1917063"/>
              <a:gd name="connsiteX5" fmla="*/ 822567 w 1221285"/>
              <a:gd name="connsiteY5" fmla="*/ 802624 h 1917063"/>
              <a:gd name="connsiteX6" fmla="*/ 836857 w 1221285"/>
              <a:gd name="connsiteY6" fmla="*/ 821677 h 1917063"/>
              <a:gd name="connsiteX7" fmla="*/ 870194 w 1221285"/>
              <a:gd name="connsiteY7" fmla="*/ 793102 h 1917063"/>
              <a:gd name="connsiteX8" fmla="*/ 903532 w 1221285"/>
              <a:gd name="connsiteY8" fmla="*/ 788339 h 1917063"/>
              <a:gd name="connsiteX9" fmla="*/ 958300 w 1221285"/>
              <a:gd name="connsiteY9" fmla="*/ 733570 h 1917063"/>
              <a:gd name="connsiteX10" fmla="*/ 984494 w 1221285"/>
              <a:gd name="connsiteY10" fmla="*/ 878827 h 1917063"/>
              <a:gd name="connsiteX11" fmla="*/ 1032119 w 1221285"/>
              <a:gd name="connsiteY11" fmla="*/ 959789 h 1917063"/>
              <a:gd name="connsiteX12" fmla="*/ 1072600 w 1221285"/>
              <a:gd name="connsiteY12" fmla="*/ 981220 h 1917063"/>
              <a:gd name="connsiteX13" fmla="*/ 1089269 w 1221285"/>
              <a:gd name="connsiteY13" fmla="*/ 1047895 h 1917063"/>
              <a:gd name="connsiteX14" fmla="*/ 1215943 w 1221285"/>
              <a:gd name="connsiteY14" fmla="*/ 1205867 h 1917063"/>
              <a:gd name="connsiteX15" fmla="*/ 1196425 w 1221285"/>
              <a:gd name="connsiteY15" fmla="*/ 1255064 h 1917063"/>
              <a:gd name="connsiteX16" fmla="*/ 1144037 w 1221285"/>
              <a:gd name="connsiteY16" fmla="*/ 1250300 h 1917063"/>
              <a:gd name="connsiteX17" fmla="*/ 1124987 w 1221285"/>
              <a:gd name="connsiteY17" fmla="*/ 1295543 h 1917063"/>
              <a:gd name="connsiteX18" fmla="*/ 1048787 w 1221285"/>
              <a:gd name="connsiteY18" fmla="*/ 1328881 h 1917063"/>
              <a:gd name="connsiteX19" fmla="*/ 1020212 w 1221285"/>
              <a:gd name="connsiteY19" fmla="*/ 1388412 h 1917063"/>
              <a:gd name="connsiteX20" fmla="*/ 1036881 w 1221285"/>
              <a:gd name="connsiteY20" fmla="*/ 1436037 h 1917063"/>
              <a:gd name="connsiteX21" fmla="*/ 1017832 w 1221285"/>
              <a:gd name="connsiteY21" fmla="*/ 1476520 h 1917063"/>
              <a:gd name="connsiteX22" fmla="*/ 984493 w 1221285"/>
              <a:gd name="connsiteY22" fmla="*/ 1474137 h 1917063"/>
              <a:gd name="connsiteX23" fmla="*/ 982112 w 1221285"/>
              <a:gd name="connsiteY23" fmla="*/ 1538431 h 1917063"/>
              <a:gd name="connsiteX24" fmla="*/ 946393 w 1221285"/>
              <a:gd name="connsiteY24" fmla="*/ 1555100 h 1917063"/>
              <a:gd name="connsiteX25" fmla="*/ 910674 w 1221285"/>
              <a:gd name="connsiteY25" fmla="*/ 1562243 h 1917063"/>
              <a:gd name="connsiteX26" fmla="*/ 910674 w 1221285"/>
              <a:gd name="connsiteY26" fmla="*/ 1626537 h 1917063"/>
              <a:gd name="connsiteX27" fmla="*/ 967824 w 1221285"/>
              <a:gd name="connsiteY27" fmla="*/ 1636062 h 1917063"/>
              <a:gd name="connsiteX28" fmla="*/ 1001162 w 1221285"/>
              <a:gd name="connsiteY28" fmla="*/ 1631300 h 1917063"/>
              <a:gd name="connsiteX29" fmla="*/ 1005922 w 1221285"/>
              <a:gd name="connsiteY29" fmla="*/ 1705119 h 1917063"/>
              <a:gd name="connsiteX30" fmla="*/ 982112 w 1221285"/>
              <a:gd name="connsiteY30" fmla="*/ 1726550 h 1917063"/>
              <a:gd name="connsiteX31" fmla="*/ 922581 w 1221285"/>
              <a:gd name="connsiteY31" fmla="*/ 1724170 h 1917063"/>
              <a:gd name="connsiteX32" fmla="*/ 870193 w 1221285"/>
              <a:gd name="connsiteY32" fmla="*/ 1733695 h 1917063"/>
              <a:gd name="connsiteX33" fmla="*/ 824949 w 1221285"/>
              <a:gd name="connsiteY33" fmla="*/ 1757508 h 1917063"/>
              <a:gd name="connsiteX34" fmla="*/ 779704 w 1221285"/>
              <a:gd name="connsiteY34" fmla="*/ 1764650 h 1917063"/>
              <a:gd name="connsiteX35" fmla="*/ 758274 w 1221285"/>
              <a:gd name="connsiteY35" fmla="*/ 1783702 h 1917063"/>
              <a:gd name="connsiteX36" fmla="*/ 751131 w 1221285"/>
              <a:gd name="connsiteY36" fmla="*/ 1828945 h 1917063"/>
              <a:gd name="connsiteX37" fmla="*/ 734462 w 1221285"/>
              <a:gd name="connsiteY37" fmla="*/ 1840852 h 1917063"/>
              <a:gd name="connsiteX38" fmla="*/ 689218 w 1221285"/>
              <a:gd name="connsiteY38" fmla="*/ 1890858 h 1917063"/>
              <a:gd name="connsiteX39" fmla="*/ 665406 w 1221285"/>
              <a:gd name="connsiteY39" fmla="*/ 1895619 h 1917063"/>
              <a:gd name="connsiteX40" fmla="*/ 617781 w 1221285"/>
              <a:gd name="connsiteY40" fmla="*/ 1917051 h 1917063"/>
              <a:gd name="connsiteX41" fmla="*/ 579681 w 1221285"/>
              <a:gd name="connsiteY41" fmla="*/ 1900382 h 1917063"/>
              <a:gd name="connsiteX42" fmla="*/ 563012 w 1221285"/>
              <a:gd name="connsiteY42" fmla="*/ 1871807 h 1917063"/>
              <a:gd name="connsiteX43" fmla="*/ 520149 w 1221285"/>
              <a:gd name="connsiteY43" fmla="*/ 1881333 h 1917063"/>
              <a:gd name="connsiteX44" fmla="*/ 512573 w 1221285"/>
              <a:gd name="connsiteY44" fmla="*/ 1875229 h 1917063"/>
              <a:gd name="connsiteX45" fmla="*/ 503481 w 1221285"/>
              <a:gd name="connsiteY45" fmla="*/ 1869426 h 1917063"/>
              <a:gd name="connsiteX46" fmla="*/ 522531 w 1221285"/>
              <a:gd name="connsiteY46" fmla="*/ 1762269 h 1917063"/>
              <a:gd name="connsiteX47" fmla="*/ 539199 w 1221285"/>
              <a:gd name="connsiteY47" fmla="*/ 1740838 h 1917063"/>
              <a:gd name="connsiteX48" fmla="*/ 529674 w 1221285"/>
              <a:gd name="connsiteY48" fmla="*/ 1695595 h 1917063"/>
              <a:gd name="connsiteX49" fmla="*/ 553487 w 1221285"/>
              <a:gd name="connsiteY49" fmla="*/ 1681307 h 1917063"/>
              <a:gd name="connsiteX50" fmla="*/ 534437 w 1221285"/>
              <a:gd name="connsiteY50" fmla="*/ 1667020 h 1917063"/>
              <a:gd name="connsiteX51" fmla="*/ 522531 w 1221285"/>
              <a:gd name="connsiteY51" fmla="*/ 1631302 h 1917063"/>
              <a:gd name="connsiteX52" fmla="*/ 513006 w 1221285"/>
              <a:gd name="connsiteY52" fmla="*/ 1586058 h 1917063"/>
              <a:gd name="connsiteX53" fmla="*/ 510624 w 1221285"/>
              <a:gd name="connsiteY53" fmla="*/ 1555100 h 1917063"/>
              <a:gd name="connsiteX54" fmla="*/ 460618 w 1221285"/>
              <a:gd name="connsiteY54" fmla="*/ 1557483 h 1917063"/>
              <a:gd name="connsiteX55" fmla="*/ 427282 w 1221285"/>
              <a:gd name="connsiteY55" fmla="*/ 1521764 h 1917063"/>
              <a:gd name="connsiteX56" fmla="*/ 382037 w 1221285"/>
              <a:gd name="connsiteY56" fmla="*/ 1505094 h 1917063"/>
              <a:gd name="connsiteX57" fmla="*/ 367749 w 1221285"/>
              <a:gd name="connsiteY57" fmla="*/ 1455089 h 1917063"/>
              <a:gd name="connsiteX58" fmla="*/ 365368 w 1221285"/>
              <a:gd name="connsiteY58" fmla="*/ 1433657 h 1917063"/>
              <a:gd name="connsiteX59" fmla="*/ 334413 w 1221285"/>
              <a:gd name="connsiteY59" fmla="*/ 1388414 h 1917063"/>
              <a:gd name="connsiteX60" fmla="*/ 291549 w 1221285"/>
              <a:gd name="connsiteY60" fmla="*/ 1364601 h 1917063"/>
              <a:gd name="connsiteX61" fmla="*/ 248688 w 1221285"/>
              <a:gd name="connsiteY61" fmla="*/ 1336027 h 1917063"/>
              <a:gd name="connsiteX62" fmla="*/ 215349 w 1221285"/>
              <a:gd name="connsiteY62" fmla="*/ 1326501 h 1917063"/>
              <a:gd name="connsiteX63" fmla="*/ 217731 w 1221285"/>
              <a:gd name="connsiteY63" fmla="*/ 1281255 h 1917063"/>
              <a:gd name="connsiteX64" fmla="*/ 174868 w 1221285"/>
              <a:gd name="connsiteY64" fmla="*/ 1295545 h 1917063"/>
              <a:gd name="connsiteX65" fmla="*/ 186775 w 1221285"/>
              <a:gd name="connsiteY65" fmla="*/ 1328883 h 1917063"/>
              <a:gd name="connsiteX66" fmla="*/ 179631 w 1221285"/>
              <a:gd name="connsiteY66" fmla="*/ 1345552 h 1917063"/>
              <a:gd name="connsiteX67" fmla="*/ 141531 w 1221285"/>
              <a:gd name="connsiteY67" fmla="*/ 1316977 h 1917063"/>
              <a:gd name="connsiteX68" fmla="*/ 98669 w 1221285"/>
              <a:gd name="connsiteY68" fmla="*/ 1314595 h 1917063"/>
              <a:gd name="connsiteX69" fmla="*/ 43899 w 1221285"/>
              <a:gd name="connsiteY69" fmla="*/ 1295545 h 1917063"/>
              <a:gd name="connsiteX70" fmla="*/ 10560 w 1221285"/>
              <a:gd name="connsiteY70" fmla="*/ 1293161 h 1917063"/>
              <a:gd name="connsiteX71" fmla="*/ 1037 w 1221285"/>
              <a:gd name="connsiteY71" fmla="*/ 1240777 h 1917063"/>
              <a:gd name="connsiteX72" fmla="*/ 34374 w 1221285"/>
              <a:gd name="connsiteY72" fmla="*/ 1152670 h 1917063"/>
              <a:gd name="connsiteX73" fmla="*/ 60568 w 1221285"/>
              <a:gd name="connsiteY73" fmla="*/ 1105045 h 1917063"/>
              <a:gd name="connsiteX74" fmla="*/ 81999 w 1221285"/>
              <a:gd name="connsiteY74" fmla="*/ 1057420 h 1917063"/>
              <a:gd name="connsiteX75" fmla="*/ 108194 w 1221285"/>
              <a:gd name="connsiteY75" fmla="*/ 1019320 h 1917063"/>
              <a:gd name="connsiteX76" fmla="*/ 146293 w 1221285"/>
              <a:gd name="connsiteY76" fmla="*/ 1009795 h 1917063"/>
              <a:gd name="connsiteX77" fmla="*/ 153438 w 1221285"/>
              <a:gd name="connsiteY77" fmla="*/ 974077 h 1917063"/>
              <a:gd name="connsiteX78" fmla="*/ 262975 w 1221285"/>
              <a:gd name="connsiteY78" fmla="*/ 855014 h 1917063"/>
              <a:gd name="connsiteX79" fmla="*/ 286787 w 1221285"/>
              <a:gd name="connsiteY79" fmla="*/ 716899 h 1917063"/>
              <a:gd name="connsiteX80" fmla="*/ 282025 w 1221285"/>
              <a:gd name="connsiteY80" fmla="*/ 635939 h 1917063"/>
              <a:gd name="connsiteX81" fmla="*/ 196300 w 1221285"/>
              <a:gd name="connsiteY81" fmla="*/ 624033 h 1917063"/>
              <a:gd name="connsiteX82" fmla="*/ 179632 w 1221285"/>
              <a:gd name="connsiteY82" fmla="*/ 543070 h 1917063"/>
              <a:gd name="connsiteX83" fmla="*/ 186775 w 1221285"/>
              <a:gd name="connsiteY83" fmla="*/ 476395 h 1917063"/>
              <a:gd name="connsiteX84" fmla="*/ 148675 w 1221285"/>
              <a:gd name="connsiteY84" fmla="*/ 438295 h 1917063"/>
              <a:gd name="connsiteX85" fmla="*/ 117719 w 1221285"/>
              <a:gd name="connsiteY85" fmla="*/ 338283 h 1917063"/>
              <a:gd name="connsiteX86" fmla="*/ 102097 w 1221285"/>
              <a:gd name="connsiteY86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91663 w 1216399"/>
              <a:gd name="connsiteY14" fmla="*/ 1147908 h 1917063"/>
              <a:gd name="connsiteX15" fmla="*/ 1215943 w 1216399"/>
              <a:gd name="connsiteY15" fmla="*/ 1205867 h 1917063"/>
              <a:gd name="connsiteX16" fmla="*/ 1196425 w 1216399"/>
              <a:gd name="connsiteY16" fmla="*/ 1255064 h 1917063"/>
              <a:gd name="connsiteX17" fmla="*/ 1144037 w 1216399"/>
              <a:gd name="connsiteY17" fmla="*/ 1250300 h 1917063"/>
              <a:gd name="connsiteX18" fmla="*/ 1124987 w 1216399"/>
              <a:gd name="connsiteY18" fmla="*/ 1295543 h 1917063"/>
              <a:gd name="connsiteX19" fmla="*/ 1048787 w 1216399"/>
              <a:gd name="connsiteY19" fmla="*/ 1328881 h 1917063"/>
              <a:gd name="connsiteX20" fmla="*/ 1020212 w 1216399"/>
              <a:gd name="connsiteY20" fmla="*/ 1388412 h 1917063"/>
              <a:gd name="connsiteX21" fmla="*/ 1036881 w 1216399"/>
              <a:gd name="connsiteY21" fmla="*/ 1436037 h 1917063"/>
              <a:gd name="connsiteX22" fmla="*/ 1017832 w 1216399"/>
              <a:gd name="connsiteY22" fmla="*/ 1476520 h 1917063"/>
              <a:gd name="connsiteX23" fmla="*/ 984493 w 1216399"/>
              <a:gd name="connsiteY23" fmla="*/ 1474137 h 1917063"/>
              <a:gd name="connsiteX24" fmla="*/ 982112 w 1216399"/>
              <a:gd name="connsiteY24" fmla="*/ 1538431 h 1917063"/>
              <a:gd name="connsiteX25" fmla="*/ 946393 w 1216399"/>
              <a:gd name="connsiteY25" fmla="*/ 1555100 h 1917063"/>
              <a:gd name="connsiteX26" fmla="*/ 910674 w 1216399"/>
              <a:gd name="connsiteY26" fmla="*/ 1562243 h 1917063"/>
              <a:gd name="connsiteX27" fmla="*/ 910674 w 1216399"/>
              <a:gd name="connsiteY27" fmla="*/ 1626537 h 1917063"/>
              <a:gd name="connsiteX28" fmla="*/ 967824 w 1216399"/>
              <a:gd name="connsiteY28" fmla="*/ 1636062 h 1917063"/>
              <a:gd name="connsiteX29" fmla="*/ 1001162 w 1216399"/>
              <a:gd name="connsiteY29" fmla="*/ 1631300 h 1917063"/>
              <a:gd name="connsiteX30" fmla="*/ 1005922 w 1216399"/>
              <a:gd name="connsiteY30" fmla="*/ 1705119 h 1917063"/>
              <a:gd name="connsiteX31" fmla="*/ 982112 w 1216399"/>
              <a:gd name="connsiteY31" fmla="*/ 1726550 h 1917063"/>
              <a:gd name="connsiteX32" fmla="*/ 922581 w 1216399"/>
              <a:gd name="connsiteY32" fmla="*/ 1724170 h 1917063"/>
              <a:gd name="connsiteX33" fmla="*/ 870193 w 1216399"/>
              <a:gd name="connsiteY33" fmla="*/ 1733695 h 1917063"/>
              <a:gd name="connsiteX34" fmla="*/ 824949 w 1216399"/>
              <a:gd name="connsiteY34" fmla="*/ 1757508 h 1917063"/>
              <a:gd name="connsiteX35" fmla="*/ 779704 w 1216399"/>
              <a:gd name="connsiteY35" fmla="*/ 1764650 h 1917063"/>
              <a:gd name="connsiteX36" fmla="*/ 758274 w 1216399"/>
              <a:gd name="connsiteY36" fmla="*/ 1783702 h 1917063"/>
              <a:gd name="connsiteX37" fmla="*/ 751131 w 1216399"/>
              <a:gd name="connsiteY37" fmla="*/ 1828945 h 1917063"/>
              <a:gd name="connsiteX38" fmla="*/ 734462 w 1216399"/>
              <a:gd name="connsiteY38" fmla="*/ 1840852 h 1917063"/>
              <a:gd name="connsiteX39" fmla="*/ 689218 w 1216399"/>
              <a:gd name="connsiteY39" fmla="*/ 1890858 h 1917063"/>
              <a:gd name="connsiteX40" fmla="*/ 665406 w 1216399"/>
              <a:gd name="connsiteY40" fmla="*/ 1895619 h 1917063"/>
              <a:gd name="connsiteX41" fmla="*/ 617781 w 1216399"/>
              <a:gd name="connsiteY41" fmla="*/ 1917051 h 1917063"/>
              <a:gd name="connsiteX42" fmla="*/ 579681 w 1216399"/>
              <a:gd name="connsiteY42" fmla="*/ 1900382 h 1917063"/>
              <a:gd name="connsiteX43" fmla="*/ 563012 w 1216399"/>
              <a:gd name="connsiteY43" fmla="*/ 1871807 h 1917063"/>
              <a:gd name="connsiteX44" fmla="*/ 520149 w 1216399"/>
              <a:gd name="connsiteY44" fmla="*/ 1881333 h 1917063"/>
              <a:gd name="connsiteX45" fmla="*/ 512573 w 1216399"/>
              <a:gd name="connsiteY45" fmla="*/ 1875229 h 1917063"/>
              <a:gd name="connsiteX46" fmla="*/ 503481 w 1216399"/>
              <a:gd name="connsiteY46" fmla="*/ 1869426 h 1917063"/>
              <a:gd name="connsiteX47" fmla="*/ 522531 w 1216399"/>
              <a:gd name="connsiteY47" fmla="*/ 1762269 h 1917063"/>
              <a:gd name="connsiteX48" fmla="*/ 539199 w 1216399"/>
              <a:gd name="connsiteY48" fmla="*/ 1740838 h 1917063"/>
              <a:gd name="connsiteX49" fmla="*/ 529674 w 1216399"/>
              <a:gd name="connsiteY49" fmla="*/ 1695595 h 1917063"/>
              <a:gd name="connsiteX50" fmla="*/ 553487 w 1216399"/>
              <a:gd name="connsiteY50" fmla="*/ 1681307 h 1917063"/>
              <a:gd name="connsiteX51" fmla="*/ 534437 w 1216399"/>
              <a:gd name="connsiteY51" fmla="*/ 1667020 h 1917063"/>
              <a:gd name="connsiteX52" fmla="*/ 522531 w 1216399"/>
              <a:gd name="connsiteY52" fmla="*/ 1631302 h 1917063"/>
              <a:gd name="connsiteX53" fmla="*/ 513006 w 1216399"/>
              <a:gd name="connsiteY53" fmla="*/ 1586058 h 1917063"/>
              <a:gd name="connsiteX54" fmla="*/ 510624 w 1216399"/>
              <a:gd name="connsiteY54" fmla="*/ 1555100 h 1917063"/>
              <a:gd name="connsiteX55" fmla="*/ 460618 w 1216399"/>
              <a:gd name="connsiteY55" fmla="*/ 1557483 h 1917063"/>
              <a:gd name="connsiteX56" fmla="*/ 427282 w 1216399"/>
              <a:gd name="connsiteY56" fmla="*/ 1521764 h 1917063"/>
              <a:gd name="connsiteX57" fmla="*/ 382037 w 1216399"/>
              <a:gd name="connsiteY57" fmla="*/ 1505094 h 1917063"/>
              <a:gd name="connsiteX58" fmla="*/ 367749 w 1216399"/>
              <a:gd name="connsiteY58" fmla="*/ 1455089 h 1917063"/>
              <a:gd name="connsiteX59" fmla="*/ 365368 w 1216399"/>
              <a:gd name="connsiteY59" fmla="*/ 1433657 h 1917063"/>
              <a:gd name="connsiteX60" fmla="*/ 334413 w 1216399"/>
              <a:gd name="connsiteY60" fmla="*/ 1388414 h 1917063"/>
              <a:gd name="connsiteX61" fmla="*/ 291549 w 1216399"/>
              <a:gd name="connsiteY61" fmla="*/ 1364601 h 1917063"/>
              <a:gd name="connsiteX62" fmla="*/ 248688 w 1216399"/>
              <a:gd name="connsiteY62" fmla="*/ 1336027 h 1917063"/>
              <a:gd name="connsiteX63" fmla="*/ 215349 w 1216399"/>
              <a:gd name="connsiteY63" fmla="*/ 1326501 h 1917063"/>
              <a:gd name="connsiteX64" fmla="*/ 217731 w 1216399"/>
              <a:gd name="connsiteY64" fmla="*/ 1281255 h 1917063"/>
              <a:gd name="connsiteX65" fmla="*/ 174868 w 1216399"/>
              <a:gd name="connsiteY65" fmla="*/ 1295545 h 1917063"/>
              <a:gd name="connsiteX66" fmla="*/ 186775 w 1216399"/>
              <a:gd name="connsiteY66" fmla="*/ 1328883 h 1917063"/>
              <a:gd name="connsiteX67" fmla="*/ 179631 w 1216399"/>
              <a:gd name="connsiteY67" fmla="*/ 1345552 h 1917063"/>
              <a:gd name="connsiteX68" fmla="*/ 141531 w 1216399"/>
              <a:gd name="connsiteY68" fmla="*/ 1316977 h 1917063"/>
              <a:gd name="connsiteX69" fmla="*/ 98669 w 1216399"/>
              <a:gd name="connsiteY69" fmla="*/ 1314595 h 1917063"/>
              <a:gd name="connsiteX70" fmla="*/ 43899 w 1216399"/>
              <a:gd name="connsiteY70" fmla="*/ 1295545 h 1917063"/>
              <a:gd name="connsiteX71" fmla="*/ 10560 w 1216399"/>
              <a:gd name="connsiteY71" fmla="*/ 1293161 h 1917063"/>
              <a:gd name="connsiteX72" fmla="*/ 1037 w 1216399"/>
              <a:gd name="connsiteY72" fmla="*/ 1240777 h 1917063"/>
              <a:gd name="connsiteX73" fmla="*/ 34374 w 1216399"/>
              <a:gd name="connsiteY73" fmla="*/ 1152670 h 1917063"/>
              <a:gd name="connsiteX74" fmla="*/ 60568 w 1216399"/>
              <a:gd name="connsiteY74" fmla="*/ 1105045 h 1917063"/>
              <a:gd name="connsiteX75" fmla="*/ 81999 w 1216399"/>
              <a:gd name="connsiteY75" fmla="*/ 1057420 h 1917063"/>
              <a:gd name="connsiteX76" fmla="*/ 108194 w 1216399"/>
              <a:gd name="connsiteY76" fmla="*/ 1019320 h 1917063"/>
              <a:gd name="connsiteX77" fmla="*/ 146293 w 1216399"/>
              <a:gd name="connsiteY77" fmla="*/ 1009795 h 1917063"/>
              <a:gd name="connsiteX78" fmla="*/ 153438 w 1216399"/>
              <a:gd name="connsiteY78" fmla="*/ 974077 h 1917063"/>
              <a:gd name="connsiteX79" fmla="*/ 262975 w 1216399"/>
              <a:gd name="connsiteY79" fmla="*/ 855014 h 1917063"/>
              <a:gd name="connsiteX80" fmla="*/ 286787 w 1216399"/>
              <a:gd name="connsiteY80" fmla="*/ 716899 h 1917063"/>
              <a:gd name="connsiteX81" fmla="*/ 282025 w 1216399"/>
              <a:gd name="connsiteY81" fmla="*/ 635939 h 1917063"/>
              <a:gd name="connsiteX82" fmla="*/ 196300 w 1216399"/>
              <a:gd name="connsiteY82" fmla="*/ 624033 h 1917063"/>
              <a:gd name="connsiteX83" fmla="*/ 179632 w 1216399"/>
              <a:gd name="connsiteY83" fmla="*/ 543070 h 1917063"/>
              <a:gd name="connsiteX84" fmla="*/ 186775 w 1216399"/>
              <a:gd name="connsiteY84" fmla="*/ 476395 h 1917063"/>
              <a:gd name="connsiteX85" fmla="*/ 148675 w 1216399"/>
              <a:gd name="connsiteY85" fmla="*/ 438295 h 1917063"/>
              <a:gd name="connsiteX86" fmla="*/ 117719 w 1216399"/>
              <a:gd name="connsiteY86" fmla="*/ 338283 h 1917063"/>
              <a:gd name="connsiteX87" fmla="*/ 102097 w 1216399"/>
              <a:gd name="connsiteY87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63088 w 1216399"/>
              <a:gd name="connsiteY14" fmla="*/ 1133620 h 1917063"/>
              <a:gd name="connsiteX15" fmla="*/ 1191663 w 1216399"/>
              <a:gd name="connsiteY15" fmla="*/ 1147908 h 1917063"/>
              <a:gd name="connsiteX16" fmla="*/ 1215943 w 1216399"/>
              <a:gd name="connsiteY16" fmla="*/ 1205867 h 1917063"/>
              <a:gd name="connsiteX17" fmla="*/ 1196425 w 1216399"/>
              <a:gd name="connsiteY17" fmla="*/ 1255064 h 1917063"/>
              <a:gd name="connsiteX18" fmla="*/ 1144037 w 1216399"/>
              <a:gd name="connsiteY18" fmla="*/ 1250300 h 1917063"/>
              <a:gd name="connsiteX19" fmla="*/ 1124987 w 1216399"/>
              <a:gd name="connsiteY19" fmla="*/ 1295543 h 1917063"/>
              <a:gd name="connsiteX20" fmla="*/ 1048787 w 1216399"/>
              <a:gd name="connsiteY20" fmla="*/ 1328881 h 1917063"/>
              <a:gd name="connsiteX21" fmla="*/ 1020212 w 1216399"/>
              <a:gd name="connsiteY21" fmla="*/ 1388412 h 1917063"/>
              <a:gd name="connsiteX22" fmla="*/ 1036881 w 1216399"/>
              <a:gd name="connsiteY22" fmla="*/ 1436037 h 1917063"/>
              <a:gd name="connsiteX23" fmla="*/ 1017832 w 1216399"/>
              <a:gd name="connsiteY23" fmla="*/ 1476520 h 1917063"/>
              <a:gd name="connsiteX24" fmla="*/ 984493 w 1216399"/>
              <a:gd name="connsiteY24" fmla="*/ 1474137 h 1917063"/>
              <a:gd name="connsiteX25" fmla="*/ 982112 w 1216399"/>
              <a:gd name="connsiteY25" fmla="*/ 1538431 h 1917063"/>
              <a:gd name="connsiteX26" fmla="*/ 946393 w 1216399"/>
              <a:gd name="connsiteY26" fmla="*/ 1555100 h 1917063"/>
              <a:gd name="connsiteX27" fmla="*/ 910674 w 1216399"/>
              <a:gd name="connsiteY27" fmla="*/ 1562243 h 1917063"/>
              <a:gd name="connsiteX28" fmla="*/ 910674 w 1216399"/>
              <a:gd name="connsiteY28" fmla="*/ 1626537 h 1917063"/>
              <a:gd name="connsiteX29" fmla="*/ 967824 w 1216399"/>
              <a:gd name="connsiteY29" fmla="*/ 1636062 h 1917063"/>
              <a:gd name="connsiteX30" fmla="*/ 1001162 w 1216399"/>
              <a:gd name="connsiteY30" fmla="*/ 1631300 h 1917063"/>
              <a:gd name="connsiteX31" fmla="*/ 1005922 w 1216399"/>
              <a:gd name="connsiteY31" fmla="*/ 1705119 h 1917063"/>
              <a:gd name="connsiteX32" fmla="*/ 982112 w 1216399"/>
              <a:gd name="connsiteY32" fmla="*/ 1726550 h 1917063"/>
              <a:gd name="connsiteX33" fmla="*/ 922581 w 1216399"/>
              <a:gd name="connsiteY33" fmla="*/ 1724170 h 1917063"/>
              <a:gd name="connsiteX34" fmla="*/ 870193 w 1216399"/>
              <a:gd name="connsiteY34" fmla="*/ 1733695 h 1917063"/>
              <a:gd name="connsiteX35" fmla="*/ 824949 w 1216399"/>
              <a:gd name="connsiteY35" fmla="*/ 1757508 h 1917063"/>
              <a:gd name="connsiteX36" fmla="*/ 779704 w 1216399"/>
              <a:gd name="connsiteY36" fmla="*/ 1764650 h 1917063"/>
              <a:gd name="connsiteX37" fmla="*/ 758274 w 1216399"/>
              <a:gd name="connsiteY37" fmla="*/ 1783702 h 1917063"/>
              <a:gd name="connsiteX38" fmla="*/ 751131 w 1216399"/>
              <a:gd name="connsiteY38" fmla="*/ 1828945 h 1917063"/>
              <a:gd name="connsiteX39" fmla="*/ 734462 w 1216399"/>
              <a:gd name="connsiteY39" fmla="*/ 1840852 h 1917063"/>
              <a:gd name="connsiteX40" fmla="*/ 689218 w 1216399"/>
              <a:gd name="connsiteY40" fmla="*/ 1890858 h 1917063"/>
              <a:gd name="connsiteX41" fmla="*/ 665406 w 1216399"/>
              <a:gd name="connsiteY41" fmla="*/ 1895619 h 1917063"/>
              <a:gd name="connsiteX42" fmla="*/ 617781 w 1216399"/>
              <a:gd name="connsiteY42" fmla="*/ 1917051 h 1917063"/>
              <a:gd name="connsiteX43" fmla="*/ 579681 w 1216399"/>
              <a:gd name="connsiteY43" fmla="*/ 1900382 h 1917063"/>
              <a:gd name="connsiteX44" fmla="*/ 563012 w 1216399"/>
              <a:gd name="connsiteY44" fmla="*/ 1871807 h 1917063"/>
              <a:gd name="connsiteX45" fmla="*/ 520149 w 1216399"/>
              <a:gd name="connsiteY45" fmla="*/ 1881333 h 1917063"/>
              <a:gd name="connsiteX46" fmla="*/ 512573 w 1216399"/>
              <a:gd name="connsiteY46" fmla="*/ 1875229 h 1917063"/>
              <a:gd name="connsiteX47" fmla="*/ 503481 w 1216399"/>
              <a:gd name="connsiteY47" fmla="*/ 1869426 h 1917063"/>
              <a:gd name="connsiteX48" fmla="*/ 522531 w 1216399"/>
              <a:gd name="connsiteY48" fmla="*/ 1762269 h 1917063"/>
              <a:gd name="connsiteX49" fmla="*/ 539199 w 1216399"/>
              <a:gd name="connsiteY49" fmla="*/ 1740838 h 1917063"/>
              <a:gd name="connsiteX50" fmla="*/ 529674 w 1216399"/>
              <a:gd name="connsiteY50" fmla="*/ 1695595 h 1917063"/>
              <a:gd name="connsiteX51" fmla="*/ 553487 w 1216399"/>
              <a:gd name="connsiteY51" fmla="*/ 1681307 h 1917063"/>
              <a:gd name="connsiteX52" fmla="*/ 534437 w 1216399"/>
              <a:gd name="connsiteY52" fmla="*/ 1667020 h 1917063"/>
              <a:gd name="connsiteX53" fmla="*/ 522531 w 1216399"/>
              <a:gd name="connsiteY53" fmla="*/ 1631302 h 1917063"/>
              <a:gd name="connsiteX54" fmla="*/ 513006 w 1216399"/>
              <a:gd name="connsiteY54" fmla="*/ 1586058 h 1917063"/>
              <a:gd name="connsiteX55" fmla="*/ 510624 w 1216399"/>
              <a:gd name="connsiteY55" fmla="*/ 1555100 h 1917063"/>
              <a:gd name="connsiteX56" fmla="*/ 460618 w 1216399"/>
              <a:gd name="connsiteY56" fmla="*/ 1557483 h 1917063"/>
              <a:gd name="connsiteX57" fmla="*/ 427282 w 1216399"/>
              <a:gd name="connsiteY57" fmla="*/ 1521764 h 1917063"/>
              <a:gd name="connsiteX58" fmla="*/ 382037 w 1216399"/>
              <a:gd name="connsiteY58" fmla="*/ 1505094 h 1917063"/>
              <a:gd name="connsiteX59" fmla="*/ 367749 w 1216399"/>
              <a:gd name="connsiteY59" fmla="*/ 1455089 h 1917063"/>
              <a:gd name="connsiteX60" fmla="*/ 365368 w 1216399"/>
              <a:gd name="connsiteY60" fmla="*/ 1433657 h 1917063"/>
              <a:gd name="connsiteX61" fmla="*/ 334413 w 1216399"/>
              <a:gd name="connsiteY61" fmla="*/ 1388414 h 1917063"/>
              <a:gd name="connsiteX62" fmla="*/ 291549 w 1216399"/>
              <a:gd name="connsiteY62" fmla="*/ 1364601 h 1917063"/>
              <a:gd name="connsiteX63" fmla="*/ 248688 w 1216399"/>
              <a:gd name="connsiteY63" fmla="*/ 1336027 h 1917063"/>
              <a:gd name="connsiteX64" fmla="*/ 215349 w 1216399"/>
              <a:gd name="connsiteY64" fmla="*/ 1326501 h 1917063"/>
              <a:gd name="connsiteX65" fmla="*/ 217731 w 1216399"/>
              <a:gd name="connsiteY65" fmla="*/ 1281255 h 1917063"/>
              <a:gd name="connsiteX66" fmla="*/ 174868 w 1216399"/>
              <a:gd name="connsiteY66" fmla="*/ 1295545 h 1917063"/>
              <a:gd name="connsiteX67" fmla="*/ 186775 w 1216399"/>
              <a:gd name="connsiteY67" fmla="*/ 1328883 h 1917063"/>
              <a:gd name="connsiteX68" fmla="*/ 179631 w 1216399"/>
              <a:gd name="connsiteY68" fmla="*/ 1345552 h 1917063"/>
              <a:gd name="connsiteX69" fmla="*/ 141531 w 1216399"/>
              <a:gd name="connsiteY69" fmla="*/ 1316977 h 1917063"/>
              <a:gd name="connsiteX70" fmla="*/ 98669 w 1216399"/>
              <a:gd name="connsiteY70" fmla="*/ 1314595 h 1917063"/>
              <a:gd name="connsiteX71" fmla="*/ 43899 w 1216399"/>
              <a:gd name="connsiteY71" fmla="*/ 1295545 h 1917063"/>
              <a:gd name="connsiteX72" fmla="*/ 10560 w 1216399"/>
              <a:gd name="connsiteY72" fmla="*/ 1293161 h 1917063"/>
              <a:gd name="connsiteX73" fmla="*/ 1037 w 1216399"/>
              <a:gd name="connsiteY73" fmla="*/ 1240777 h 1917063"/>
              <a:gd name="connsiteX74" fmla="*/ 34374 w 1216399"/>
              <a:gd name="connsiteY74" fmla="*/ 1152670 h 1917063"/>
              <a:gd name="connsiteX75" fmla="*/ 60568 w 1216399"/>
              <a:gd name="connsiteY75" fmla="*/ 1105045 h 1917063"/>
              <a:gd name="connsiteX76" fmla="*/ 81999 w 1216399"/>
              <a:gd name="connsiteY76" fmla="*/ 1057420 h 1917063"/>
              <a:gd name="connsiteX77" fmla="*/ 108194 w 1216399"/>
              <a:gd name="connsiteY77" fmla="*/ 1019320 h 1917063"/>
              <a:gd name="connsiteX78" fmla="*/ 146293 w 1216399"/>
              <a:gd name="connsiteY78" fmla="*/ 1009795 h 1917063"/>
              <a:gd name="connsiteX79" fmla="*/ 153438 w 1216399"/>
              <a:gd name="connsiteY79" fmla="*/ 974077 h 1917063"/>
              <a:gd name="connsiteX80" fmla="*/ 262975 w 1216399"/>
              <a:gd name="connsiteY80" fmla="*/ 855014 h 1917063"/>
              <a:gd name="connsiteX81" fmla="*/ 286787 w 1216399"/>
              <a:gd name="connsiteY81" fmla="*/ 716899 h 1917063"/>
              <a:gd name="connsiteX82" fmla="*/ 282025 w 1216399"/>
              <a:gd name="connsiteY82" fmla="*/ 635939 h 1917063"/>
              <a:gd name="connsiteX83" fmla="*/ 196300 w 1216399"/>
              <a:gd name="connsiteY83" fmla="*/ 624033 h 1917063"/>
              <a:gd name="connsiteX84" fmla="*/ 179632 w 1216399"/>
              <a:gd name="connsiteY84" fmla="*/ 543070 h 1917063"/>
              <a:gd name="connsiteX85" fmla="*/ 186775 w 1216399"/>
              <a:gd name="connsiteY85" fmla="*/ 476395 h 1917063"/>
              <a:gd name="connsiteX86" fmla="*/ 148675 w 1216399"/>
              <a:gd name="connsiteY86" fmla="*/ 438295 h 1917063"/>
              <a:gd name="connsiteX87" fmla="*/ 117719 w 1216399"/>
              <a:gd name="connsiteY87" fmla="*/ 338283 h 1917063"/>
              <a:gd name="connsiteX88" fmla="*/ 102097 w 1216399"/>
              <a:gd name="connsiteY88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22607 w 1216399"/>
              <a:gd name="connsiteY14" fmla="*/ 1074089 h 1917063"/>
              <a:gd name="connsiteX15" fmla="*/ 1163088 w 1216399"/>
              <a:gd name="connsiteY15" fmla="*/ 1133620 h 1917063"/>
              <a:gd name="connsiteX16" fmla="*/ 1191663 w 1216399"/>
              <a:gd name="connsiteY16" fmla="*/ 1147908 h 1917063"/>
              <a:gd name="connsiteX17" fmla="*/ 1215943 w 1216399"/>
              <a:gd name="connsiteY17" fmla="*/ 1205867 h 1917063"/>
              <a:gd name="connsiteX18" fmla="*/ 1196425 w 1216399"/>
              <a:gd name="connsiteY18" fmla="*/ 1255064 h 1917063"/>
              <a:gd name="connsiteX19" fmla="*/ 1144037 w 1216399"/>
              <a:gd name="connsiteY19" fmla="*/ 1250300 h 1917063"/>
              <a:gd name="connsiteX20" fmla="*/ 1124987 w 1216399"/>
              <a:gd name="connsiteY20" fmla="*/ 1295543 h 1917063"/>
              <a:gd name="connsiteX21" fmla="*/ 1048787 w 1216399"/>
              <a:gd name="connsiteY21" fmla="*/ 1328881 h 1917063"/>
              <a:gd name="connsiteX22" fmla="*/ 1020212 w 1216399"/>
              <a:gd name="connsiteY22" fmla="*/ 1388412 h 1917063"/>
              <a:gd name="connsiteX23" fmla="*/ 1036881 w 1216399"/>
              <a:gd name="connsiteY23" fmla="*/ 1436037 h 1917063"/>
              <a:gd name="connsiteX24" fmla="*/ 1017832 w 1216399"/>
              <a:gd name="connsiteY24" fmla="*/ 1476520 h 1917063"/>
              <a:gd name="connsiteX25" fmla="*/ 984493 w 1216399"/>
              <a:gd name="connsiteY25" fmla="*/ 1474137 h 1917063"/>
              <a:gd name="connsiteX26" fmla="*/ 982112 w 1216399"/>
              <a:gd name="connsiteY26" fmla="*/ 1538431 h 1917063"/>
              <a:gd name="connsiteX27" fmla="*/ 946393 w 1216399"/>
              <a:gd name="connsiteY27" fmla="*/ 1555100 h 1917063"/>
              <a:gd name="connsiteX28" fmla="*/ 910674 w 1216399"/>
              <a:gd name="connsiteY28" fmla="*/ 1562243 h 1917063"/>
              <a:gd name="connsiteX29" fmla="*/ 910674 w 1216399"/>
              <a:gd name="connsiteY29" fmla="*/ 1626537 h 1917063"/>
              <a:gd name="connsiteX30" fmla="*/ 967824 w 1216399"/>
              <a:gd name="connsiteY30" fmla="*/ 1636062 h 1917063"/>
              <a:gd name="connsiteX31" fmla="*/ 1001162 w 1216399"/>
              <a:gd name="connsiteY31" fmla="*/ 1631300 h 1917063"/>
              <a:gd name="connsiteX32" fmla="*/ 1005922 w 1216399"/>
              <a:gd name="connsiteY32" fmla="*/ 1705119 h 1917063"/>
              <a:gd name="connsiteX33" fmla="*/ 982112 w 1216399"/>
              <a:gd name="connsiteY33" fmla="*/ 1726550 h 1917063"/>
              <a:gd name="connsiteX34" fmla="*/ 922581 w 1216399"/>
              <a:gd name="connsiteY34" fmla="*/ 1724170 h 1917063"/>
              <a:gd name="connsiteX35" fmla="*/ 870193 w 1216399"/>
              <a:gd name="connsiteY35" fmla="*/ 1733695 h 1917063"/>
              <a:gd name="connsiteX36" fmla="*/ 824949 w 1216399"/>
              <a:gd name="connsiteY36" fmla="*/ 1757508 h 1917063"/>
              <a:gd name="connsiteX37" fmla="*/ 779704 w 1216399"/>
              <a:gd name="connsiteY37" fmla="*/ 1764650 h 1917063"/>
              <a:gd name="connsiteX38" fmla="*/ 758274 w 1216399"/>
              <a:gd name="connsiteY38" fmla="*/ 1783702 h 1917063"/>
              <a:gd name="connsiteX39" fmla="*/ 751131 w 1216399"/>
              <a:gd name="connsiteY39" fmla="*/ 1828945 h 1917063"/>
              <a:gd name="connsiteX40" fmla="*/ 734462 w 1216399"/>
              <a:gd name="connsiteY40" fmla="*/ 1840852 h 1917063"/>
              <a:gd name="connsiteX41" fmla="*/ 689218 w 1216399"/>
              <a:gd name="connsiteY41" fmla="*/ 1890858 h 1917063"/>
              <a:gd name="connsiteX42" fmla="*/ 665406 w 1216399"/>
              <a:gd name="connsiteY42" fmla="*/ 1895619 h 1917063"/>
              <a:gd name="connsiteX43" fmla="*/ 617781 w 1216399"/>
              <a:gd name="connsiteY43" fmla="*/ 1917051 h 1917063"/>
              <a:gd name="connsiteX44" fmla="*/ 579681 w 1216399"/>
              <a:gd name="connsiteY44" fmla="*/ 1900382 h 1917063"/>
              <a:gd name="connsiteX45" fmla="*/ 563012 w 1216399"/>
              <a:gd name="connsiteY45" fmla="*/ 1871807 h 1917063"/>
              <a:gd name="connsiteX46" fmla="*/ 520149 w 1216399"/>
              <a:gd name="connsiteY46" fmla="*/ 1881333 h 1917063"/>
              <a:gd name="connsiteX47" fmla="*/ 512573 w 1216399"/>
              <a:gd name="connsiteY47" fmla="*/ 1875229 h 1917063"/>
              <a:gd name="connsiteX48" fmla="*/ 503481 w 1216399"/>
              <a:gd name="connsiteY48" fmla="*/ 1869426 h 1917063"/>
              <a:gd name="connsiteX49" fmla="*/ 522531 w 1216399"/>
              <a:gd name="connsiteY49" fmla="*/ 1762269 h 1917063"/>
              <a:gd name="connsiteX50" fmla="*/ 539199 w 1216399"/>
              <a:gd name="connsiteY50" fmla="*/ 1740838 h 1917063"/>
              <a:gd name="connsiteX51" fmla="*/ 529674 w 1216399"/>
              <a:gd name="connsiteY51" fmla="*/ 1695595 h 1917063"/>
              <a:gd name="connsiteX52" fmla="*/ 553487 w 1216399"/>
              <a:gd name="connsiteY52" fmla="*/ 1681307 h 1917063"/>
              <a:gd name="connsiteX53" fmla="*/ 534437 w 1216399"/>
              <a:gd name="connsiteY53" fmla="*/ 1667020 h 1917063"/>
              <a:gd name="connsiteX54" fmla="*/ 522531 w 1216399"/>
              <a:gd name="connsiteY54" fmla="*/ 1631302 h 1917063"/>
              <a:gd name="connsiteX55" fmla="*/ 513006 w 1216399"/>
              <a:gd name="connsiteY55" fmla="*/ 1586058 h 1917063"/>
              <a:gd name="connsiteX56" fmla="*/ 510624 w 1216399"/>
              <a:gd name="connsiteY56" fmla="*/ 1555100 h 1917063"/>
              <a:gd name="connsiteX57" fmla="*/ 460618 w 1216399"/>
              <a:gd name="connsiteY57" fmla="*/ 1557483 h 1917063"/>
              <a:gd name="connsiteX58" fmla="*/ 427282 w 1216399"/>
              <a:gd name="connsiteY58" fmla="*/ 1521764 h 1917063"/>
              <a:gd name="connsiteX59" fmla="*/ 382037 w 1216399"/>
              <a:gd name="connsiteY59" fmla="*/ 1505094 h 1917063"/>
              <a:gd name="connsiteX60" fmla="*/ 367749 w 1216399"/>
              <a:gd name="connsiteY60" fmla="*/ 1455089 h 1917063"/>
              <a:gd name="connsiteX61" fmla="*/ 365368 w 1216399"/>
              <a:gd name="connsiteY61" fmla="*/ 1433657 h 1917063"/>
              <a:gd name="connsiteX62" fmla="*/ 334413 w 1216399"/>
              <a:gd name="connsiteY62" fmla="*/ 1388414 h 1917063"/>
              <a:gd name="connsiteX63" fmla="*/ 291549 w 1216399"/>
              <a:gd name="connsiteY63" fmla="*/ 1364601 h 1917063"/>
              <a:gd name="connsiteX64" fmla="*/ 248688 w 1216399"/>
              <a:gd name="connsiteY64" fmla="*/ 1336027 h 1917063"/>
              <a:gd name="connsiteX65" fmla="*/ 215349 w 1216399"/>
              <a:gd name="connsiteY65" fmla="*/ 1326501 h 1917063"/>
              <a:gd name="connsiteX66" fmla="*/ 217731 w 1216399"/>
              <a:gd name="connsiteY66" fmla="*/ 1281255 h 1917063"/>
              <a:gd name="connsiteX67" fmla="*/ 174868 w 1216399"/>
              <a:gd name="connsiteY67" fmla="*/ 1295545 h 1917063"/>
              <a:gd name="connsiteX68" fmla="*/ 186775 w 1216399"/>
              <a:gd name="connsiteY68" fmla="*/ 1328883 h 1917063"/>
              <a:gd name="connsiteX69" fmla="*/ 179631 w 1216399"/>
              <a:gd name="connsiteY69" fmla="*/ 1345552 h 1917063"/>
              <a:gd name="connsiteX70" fmla="*/ 141531 w 1216399"/>
              <a:gd name="connsiteY70" fmla="*/ 1316977 h 1917063"/>
              <a:gd name="connsiteX71" fmla="*/ 98669 w 1216399"/>
              <a:gd name="connsiteY71" fmla="*/ 1314595 h 1917063"/>
              <a:gd name="connsiteX72" fmla="*/ 43899 w 1216399"/>
              <a:gd name="connsiteY72" fmla="*/ 1295545 h 1917063"/>
              <a:gd name="connsiteX73" fmla="*/ 10560 w 1216399"/>
              <a:gd name="connsiteY73" fmla="*/ 1293161 h 1917063"/>
              <a:gd name="connsiteX74" fmla="*/ 1037 w 1216399"/>
              <a:gd name="connsiteY74" fmla="*/ 1240777 h 1917063"/>
              <a:gd name="connsiteX75" fmla="*/ 34374 w 1216399"/>
              <a:gd name="connsiteY75" fmla="*/ 1152670 h 1917063"/>
              <a:gd name="connsiteX76" fmla="*/ 60568 w 1216399"/>
              <a:gd name="connsiteY76" fmla="*/ 1105045 h 1917063"/>
              <a:gd name="connsiteX77" fmla="*/ 81999 w 1216399"/>
              <a:gd name="connsiteY77" fmla="*/ 1057420 h 1917063"/>
              <a:gd name="connsiteX78" fmla="*/ 108194 w 1216399"/>
              <a:gd name="connsiteY78" fmla="*/ 1019320 h 1917063"/>
              <a:gd name="connsiteX79" fmla="*/ 146293 w 1216399"/>
              <a:gd name="connsiteY79" fmla="*/ 1009795 h 1917063"/>
              <a:gd name="connsiteX80" fmla="*/ 153438 w 1216399"/>
              <a:gd name="connsiteY80" fmla="*/ 974077 h 1917063"/>
              <a:gd name="connsiteX81" fmla="*/ 262975 w 1216399"/>
              <a:gd name="connsiteY81" fmla="*/ 855014 h 1917063"/>
              <a:gd name="connsiteX82" fmla="*/ 286787 w 1216399"/>
              <a:gd name="connsiteY82" fmla="*/ 716899 h 1917063"/>
              <a:gd name="connsiteX83" fmla="*/ 282025 w 1216399"/>
              <a:gd name="connsiteY83" fmla="*/ 635939 h 1917063"/>
              <a:gd name="connsiteX84" fmla="*/ 196300 w 1216399"/>
              <a:gd name="connsiteY84" fmla="*/ 624033 h 1917063"/>
              <a:gd name="connsiteX85" fmla="*/ 179632 w 1216399"/>
              <a:gd name="connsiteY85" fmla="*/ 543070 h 1917063"/>
              <a:gd name="connsiteX86" fmla="*/ 186775 w 1216399"/>
              <a:gd name="connsiteY86" fmla="*/ 476395 h 1917063"/>
              <a:gd name="connsiteX87" fmla="*/ 148675 w 1216399"/>
              <a:gd name="connsiteY87" fmla="*/ 438295 h 1917063"/>
              <a:gd name="connsiteX88" fmla="*/ 117719 w 1216399"/>
              <a:gd name="connsiteY88" fmla="*/ 338283 h 1917063"/>
              <a:gd name="connsiteX89" fmla="*/ 102097 w 1216399"/>
              <a:gd name="connsiteY89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734463 w 1216399"/>
              <a:gd name="connsiteY4" fmla="*/ 709758 h 1917063"/>
              <a:gd name="connsiteX5" fmla="*/ 841618 w 1216399"/>
              <a:gd name="connsiteY5" fmla="*/ 624030 h 1917063"/>
              <a:gd name="connsiteX6" fmla="*/ 822567 w 1216399"/>
              <a:gd name="connsiteY6" fmla="*/ 802624 h 1917063"/>
              <a:gd name="connsiteX7" fmla="*/ 836857 w 1216399"/>
              <a:gd name="connsiteY7" fmla="*/ 821677 h 1917063"/>
              <a:gd name="connsiteX8" fmla="*/ 870194 w 1216399"/>
              <a:gd name="connsiteY8" fmla="*/ 793102 h 1917063"/>
              <a:gd name="connsiteX9" fmla="*/ 903532 w 1216399"/>
              <a:gd name="connsiteY9" fmla="*/ 788339 h 1917063"/>
              <a:gd name="connsiteX10" fmla="*/ 958300 w 1216399"/>
              <a:gd name="connsiteY10" fmla="*/ 733570 h 1917063"/>
              <a:gd name="connsiteX11" fmla="*/ 984494 w 1216399"/>
              <a:gd name="connsiteY11" fmla="*/ 878827 h 1917063"/>
              <a:gd name="connsiteX12" fmla="*/ 1032119 w 1216399"/>
              <a:gd name="connsiteY12" fmla="*/ 959789 h 1917063"/>
              <a:gd name="connsiteX13" fmla="*/ 1072600 w 1216399"/>
              <a:gd name="connsiteY13" fmla="*/ 981220 h 1917063"/>
              <a:gd name="connsiteX14" fmla="*/ 1089269 w 1216399"/>
              <a:gd name="connsiteY14" fmla="*/ 1047895 h 1917063"/>
              <a:gd name="connsiteX15" fmla="*/ 1122607 w 1216399"/>
              <a:gd name="connsiteY15" fmla="*/ 1074089 h 1917063"/>
              <a:gd name="connsiteX16" fmla="*/ 1163088 w 1216399"/>
              <a:gd name="connsiteY16" fmla="*/ 1133620 h 1917063"/>
              <a:gd name="connsiteX17" fmla="*/ 1191663 w 1216399"/>
              <a:gd name="connsiteY17" fmla="*/ 1147908 h 1917063"/>
              <a:gd name="connsiteX18" fmla="*/ 1215943 w 1216399"/>
              <a:gd name="connsiteY18" fmla="*/ 1205867 h 1917063"/>
              <a:gd name="connsiteX19" fmla="*/ 1196425 w 1216399"/>
              <a:gd name="connsiteY19" fmla="*/ 1255064 h 1917063"/>
              <a:gd name="connsiteX20" fmla="*/ 1144037 w 1216399"/>
              <a:gd name="connsiteY20" fmla="*/ 1250300 h 1917063"/>
              <a:gd name="connsiteX21" fmla="*/ 1124987 w 1216399"/>
              <a:gd name="connsiteY21" fmla="*/ 1295543 h 1917063"/>
              <a:gd name="connsiteX22" fmla="*/ 1048787 w 1216399"/>
              <a:gd name="connsiteY22" fmla="*/ 1328881 h 1917063"/>
              <a:gd name="connsiteX23" fmla="*/ 1020212 w 1216399"/>
              <a:gd name="connsiteY23" fmla="*/ 1388412 h 1917063"/>
              <a:gd name="connsiteX24" fmla="*/ 1036881 w 1216399"/>
              <a:gd name="connsiteY24" fmla="*/ 1436037 h 1917063"/>
              <a:gd name="connsiteX25" fmla="*/ 1017832 w 1216399"/>
              <a:gd name="connsiteY25" fmla="*/ 1476520 h 1917063"/>
              <a:gd name="connsiteX26" fmla="*/ 984493 w 1216399"/>
              <a:gd name="connsiteY26" fmla="*/ 1474137 h 1917063"/>
              <a:gd name="connsiteX27" fmla="*/ 982112 w 1216399"/>
              <a:gd name="connsiteY27" fmla="*/ 1538431 h 1917063"/>
              <a:gd name="connsiteX28" fmla="*/ 946393 w 1216399"/>
              <a:gd name="connsiteY28" fmla="*/ 1555100 h 1917063"/>
              <a:gd name="connsiteX29" fmla="*/ 910674 w 1216399"/>
              <a:gd name="connsiteY29" fmla="*/ 1562243 h 1917063"/>
              <a:gd name="connsiteX30" fmla="*/ 910674 w 1216399"/>
              <a:gd name="connsiteY30" fmla="*/ 1626537 h 1917063"/>
              <a:gd name="connsiteX31" fmla="*/ 967824 w 1216399"/>
              <a:gd name="connsiteY31" fmla="*/ 1636062 h 1917063"/>
              <a:gd name="connsiteX32" fmla="*/ 1001162 w 1216399"/>
              <a:gd name="connsiteY32" fmla="*/ 1631300 h 1917063"/>
              <a:gd name="connsiteX33" fmla="*/ 1005922 w 1216399"/>
              <a:gd name="connsiteY33" fmla="*/ 1705119 h 1917063"/>
              <a:gd name="connsiteX34" fmla="*/ 982112 w 1216399"/>
              <a:gd name="connsiteY34" fmla="*/ 1726550 h 1917063"/>
              <a:gd name="connsiteX35" fmla="*/ 922581 w 1216399"/>
              <a:gd name="connsiteY35" fmla="*/ 1724170 h 1917063"/>
              <a:gd name="connsiteX36" fmla="*/ 870193 w 1216399"/>
              <a:gd name="connsiteY36" fmla="*/ 1733695 h 1917063"/>
              <a:gd name="connsiteX37" fmla="*/ 824949 w 1216399"/>
              <a:gd name="connsiteY37" fmla="*/ 1757508 h 1917063"/>
              <a:gd name="connsiteX38" fmla="*/ 779704 w 1216399"/>
              <a:gd name="connsiteY38" fmla="*/ 1764650 h 1917063"/>
              <a:gd name="connsiteX39" fmla="*/ 758274 w 1216399"/>
              <a:gd name="connsiteY39" fmla="*/ 1783702 h 1917063"/>
              <a:gd name="connsiteX40" fmla="*/ 751131 w 1216399"/>
              <a:gd name="connsiteY40" fmla="*/ 1828945 h 1917063"/>
              <a:gd name="connsiteX41" fmla="*/ 734462 w 1216399"/>
              <a:gd name="connsiteY41" fmla="*/ 1840852 h 1917063"/>
              <a:gd name="connsiteX42" fmla="*/ 689218 w 1216399"/>
              <a:gd name="connsiteY42" fmla="*/ 1890858 h 1917063"/>
              <a:gd name="connsiteX43" fmla="*/ 665406 w 1216399"/>
              <a:gd name="connsiteY43" fmla="*/ 1895619 h 1917063"/>
              <a:gd name="connsiteX44" fmla="*/ 617781 w 1216399"/>
              <a:gd name="connsiteY44" fmla="*/ 1917051 h 1917063"/>
              <a:gd name="connsiteX45" fmla="*/ 579681 w 1216399"/>
              <a:gd name="connsiteY45" fmla="*/ 1900382 h 1917063"/>
              <a:gd name="connsiteX46" fmla="*/ 563012 w 1216399"/>
              <a:gd name="connsiteY46" fmla="*/ 1871807 h 1917063"/>
              <a:gd name="connsiteX47" fmla="*/ 520149 w 1216399"/>
              <a:gd name="connsiteY47" fmla="*/ 1881333 h 1917063"/>
              <a:gd name="connsiteX48" fmla="*/ 512573 w 1216399"/>
              <a:gd name="connsiteY48" fmla="*/ 1875229 h 1917063"/>
              <a:gd name="connsiteX49" fmla="*/ 503481 w 1216399"/>
              <a:gd name="connsiteY49" fmla="*/ 1869426 h 1917063"/>
              <a:gd name="connsiteX50" fmla="*/ 522531 w 1216399"/>
              <a:gd name="connsiteY50" fmla="*/ 1762269 h 1917063"/>
              <a:gd name="connsiteX51" fmla="*/ 539199 w 1216399"/>
              <a:gd name="connsiteY51" fmla="*/ 1740838 h 1917063"/>
              <a:gd name="connsiteX52" fmla="*/ 529674 w 1216399"/>
              <a:gd name="connsiteY52" fmla="*/ 1695595 h 1917063"/>
              <a:gd name="connsiteX53" fmla="*/ 553487 w 1216399"/>
              <a:gd name="connsiteY53" fmla="*/ 1681307 h 1917063"/>
              <a:gd name="connsiteX54" fmla="*/ 534437 w 1216399"/>
              <a:gd name="connsiteY54" fmla="*/ 1667020 h 1917063"/>
              <a:gd name="connsiteX55" fmla="*/ 522531 w 1216399"/>
              <a:gd name="connsiteY55" fmla="*/ 1631302 h 1917063"/>
              <a:gd name="connsiteX56" fmla="*/ 513006 w 1216399"/>
              <a:gd name="connsiteY56" fmla="*/ 1586058 h 1917063"/>
              <a:gd name="connsiteX57" fmla="*/ 510624 w 1216399"/>
              <a:gd name="connsiteY57" fmla="*/ 1555100 h 1917063"/>
              <a:gd name="connsiteX58" fmla="*/ 460618 w 1216399"/>
              <a:gd name="connsiteY58" fmla="*/ 1557483 h 1917063"/>
              <a:gd name="connsiteX59" fmla="*/ 427282 w 1216399"/>
              <a:gd name="connsiteY59" fmla="*/ 1521764 h 1917063"/>
              <a:gd name="connsiteX60" fmla="*/ 382037 w 1216399"/>
              <a:gd name="connsiteY60" fmla="*/ 1505094 h 1917063"/>
              <a:gd name="connsiteX61" fmla="*/ 367749 w 1216399"/>
              <a:gd name="connsiteY61" fmla="*/ 1455089 h 1917063"/>
              <a:gd name="connsiteX62" fmla="*/ 365368 w 1216399"/>
              <a:gd name="connsiteY62" fmla="*/ 1433657 h 1917063"/>
              <a:gd name="connsiteX63" fmla="*/ 334413 w 1216399"/>
              <a:gd name="connsiteY63" fmla="*/ 1388414 h 1917063"/>
              <a:gd name="connsiteX64" fmla="*/ 291549 w 1216399"/>
              <a:gd name="connsiteY64" fmla="*/ 1364601 h 1917063"/>
              <a:gd name="connsiteX65" fmla="*/ 248688 w 1216399"/>
              <a:gd name="connsiteY65" fmla="*/ 1336027 h 1917063"/>
              <a:gd name="connsiteX66" fmla="*/ 215349 w 1216399"/>
              <a:gd name="connsiteY66" fmla="*/ 1326501 h 1917063"/>
              <a:gd name="connsiteX67" fmla="*/ 217731 w 1216399"/>
              <a:gd name="connsiteY67" fmla="*/ 1281255 h 1917063"/>
              <a:gd name="connsiteX68" fmla="*/ 174868 w 1216399"/>
              <a:gd name="connsiteY68" fmla="*/ 1295545 h 1917063"/>
              <a:gd name="connsiteX69" fmla="*/ 186775 w 1216399"/>
              <a:gd name="connsiteY69" fmla="*/ 1328883 h 1917063"/>
              <a:gd name="connsiteX70" fmla="*/ 179631 w 1216399"/>
              <a:gd name="connsiteY70" fmla="*/ 1345552 h 1917063"/>
              <a:gd name="connsiteX71" fmla="*/ 141531 w 1216399"/>
              <a:gd name="connsiteY71" fmla="*/ 1316977 h 1917063"/>
              <a:gd name="connsiteX72" fmla="*/ 98669 w 1216399"/>
              <a:gd name="connsiteY72" fmla="*/ 1314595 h 1917063"/>
              <a:gd name="connsiteX73" fmla="*/ 43899 w 1216399"/>
              <a:gd name="connsiteY73" fmla="*/ 1295545 h 1917063"/>
              <a:gd name="connsiteX74" fmla="*/ 10560 w 1216399"/>
              <a:gd name="connsiteY74" fmla="*/ 1293161 h 1917063"/>
              <a:gd name="connsiteX75" fmla="*/ 1037 w 1216399"/>
              <a:gd name="connsiteY75" fmla="*/ 1240777 h 1917063"/>
              <a:gd name="connsiteX76" fmla="*/ 34374 w 1216399"/>
              <a:gd name="connsiteY76" fmla="*/ 1152670 h 1917063"/>
              <a:gd name="connsiteX77" fmla="*/ 60568 w 1216399"/>
              <a:gd name="connsiteY77" fmla="*/ 1105045 h 1917063"/>
              <a:gd name="connsiteX78" fmla="*/ 81999 w 1216399"/>
              <a:gd name="connsiteY78" fmla="*/ 1057420 h 1917063"/>
              <a:gd name="connsiteX79" fmla="*/ 108194 w 1216399"/>
              <a:gd name="connsiteY79" fmla="*/ 1019320 h 1917063"/>
              <a:gd name="connsiteX80" fmla="*/ 146293 w 1216399"/>
              <a:gd name="connsiteY80" fmla="*/ 1009795 h 1917063"/>
              <a:gd name="connsiteX81" fmla="*/ 153438 w 1216399"/>
              <a:gd name="connsiteY81" fmla="*/ 974077 h 1917063"/>
              <a:gd name="connsiteX82" fmla="*/ 262975 w 1216399"/>
              <a:gd name="connsiteY82" fmla="*/ 855014 h 1917063"/>
              <a:gd name="connsiteX83" fmla="*/ 286787 w 1216399"/>
              <a:gd name="connsiteY83" fmla="*/ 716899 h 1917063"/>
              <a:gd name="connsiteX84" fmla="*/ 282025 w 1216399"/>
              <a:gd name="connsiteY84" fmla="*/ 635939 h 1917063"/>
              <a:gd name="connsiteX85" fmla="*/ 196300 w 1216399"/>
              <a:gd name="connsiteY85" fmla="*/ 624033 h 1917063"/>
              <a:gd name="connsiteX86" fmla="*/ 179632 w 1216399"/>
              <a:gd name="connsiteY86" fmla="*/ 543070 h 1917063"/>
              <a:gd name="connsiteX87" fmla="*/ 186775 w 1216399"/>
              <a:gd name="connsiteY87" fmla="*/ 476395 h 1917063"/>
              <a:gd name="connsiteX88" fmla="*/ 148675 w 1216399"/>
              <a:gd name="connsiteY88" fmla="*/ 438295 h 1917063"/>
              <a:gd name="connsiteX89" fmla="*/ 117719 w 1216399"/>
              <a:gd name="connsiteY89" fmla="*/ 338283 h 1917063"/>
              <a:gd name="connsiteX90" fmla="*/ 102097 w 1216399"/>
              <a:gd name="connsiteY90" fmla="*/ 258129 h 1917063"/>
              <a:gd name="connsiteX0" fmla="*/ 102097 w 1216399"/>
              <a:gd name="connsiteY0" fmla="*/ 258125 h 1917059"/>
              <a:gd name="connsiteX1" fmla="*/ 20086 w 1216399"/>
              <a:gd name="connsiteY1" fmla="*/ 138 h 1917059"/>
              <a:gd name="connsiteX2" fmla="*/ 436806 w 1216399"/>
              <a:gd name="connsiteY2" fmla="*/ 228738 h 1917059"/>
              <a:gd name="connsiteX3" fmla="*/ 546344 w 1216399"/>
              <a:gd name="connsiteY3" fmla="*/ 643079 h 1917059"/>
              <a:gd name="connsiteX4" fmla="*/ 572104 w 1216399"/>
              <a:gd name="connsiteY4" fmla="*/ 836540 h 1917059"/>
              <a:gd name="connsiteX5" fmla="*/ 734463 w 1216399"/>
              <a:gd name="connsiteY5" fmla="*/ 709754 h 1917059"/>
              <a:gd name="connsiteX6" fmla="*/ 841618 w 1216399"/>
              <a:gd name="connsiteY6" fmla="*/ 624026 h 1917059"/>
              <a:gd name="connsiteX7" fmla="*/ 822567 w 1216399"/>
              <a:gd name="connsiteY7" fmla="*/ 802620 h 1917059"/>
              <a:gd name="connsiteX8" fmla="*/ 836857 w 1216399"/>
              <a:gd name="connsiteY8" fmla="*/ 821673 h 1917059"/>
              <a:gd name="connsiteX9" fmla="*/ 870194 w 1216399"/>
              <a:gd name="connsiteY9" fmla="*/ 793098 h 1917059"/>
              <a:gd name="connsiteX10" fmla="*/ 903532 w 1216399"/>
              <a:gd name="connsiteY10" fmla="*/ 788335 h 1917059"/>
              <a:gd name="connsiteX11" fmla="*/ 958300 w 1216399"/>
              <a:gd name="connsiteY11" fmla="*/ 733566 h 1917059"/>
              <a:gd name="connsiteX12" fmla="*/ 984494 w 1216399"/>
              <a:gd name="connsiteY12" fmla="*/ 878823 h 1917059"/>
              <a:gd name="connsiteX13" fmla="*/ 1032119 w 1216399"/>
              <a:gd name="connsiteY13" fmla="*/ 959785 h 1917059"/>
              <a:gd name="connsiteX14" fmla="*/ 1072600 w 1216399"/>
              <a:gd name="connsiteY14" fmla="*/ 981216 h 1917059"/>
              <a:gd name="connsiteX15" fmla="*/ 1089269 w 1216399"/>
              <a:gd name="connsiteY15" fmla="*/ 1047891 h 1917059"/>
              <a:gd name="connsiteX16" fmla="*/ 1122607 w 1216399"/>
              <a:gd name="connsiteY16" fmla="*/ 1074085 h 1917059"/>
              <a:gd name="connsiteX17" fmla="*/ 1163088 w 1216399"/>
              <a:gd name="connsiteY17" fmla="*/ 1133616 h 1917059"/>
              <a:gd name="connsiteX18" fmla="*/ 1191663 w 1216399"/>
              <a:gd name="connsiteY18" fmla="*/ 1147904 h 1917059"/>
              <a:gd name="connsiteX19" fmla="*/ 1215943 w 1216399"/>
              <a:gd name="connsiteY19" fmla="*/ 1205863 h 1917059"/>
              <a:gd name="connsiteX20" fmla="*/ 1196425 w 1216399"/>
              <a:gd name="connsiteY20" fmla="*/ 1255060 h 1917059"/>
              <a:gd name="connsiteX21" fmla="*/ 1144037 w 1216399"/>
              <a:gd name="connsiteY21" fmla="*/ 1250296 h 1917059"/>
              <a:gd name="connsiteX22" fmla="*/ 1124987 w 1216399"/>
              <a:gd name="connsiteY22" fmla="*/ 1295539 h 1917059"/>
              <a:gd name="connsiteX23" fmla="*/ 1048787 w 1216399"/>
              <a:gd name="connsiteY23" fmla="*/ 1328877 h 1917059"/>
              <a:gd name="connsiteX24" fmla="*/ 1020212 w 1216399"/>
              <a:gd name="connsiteY24" fmla="*/ 1388408 h 1917059"/>
              <a:gd name="connsiteX25" fmla="*/ 1036881 w 1216399"/>
              <a:gd name="connsiteY25" fmla="*/ 1436033 h 1917059"/>
              <a:gd name="connsiteX26" fmla="*/ 1017832 w 1216399"/>
              <a:gd name="connsiteY26" fmla="*/ 1476516 h 1917059"/>
              <a:gd name="connsiteX27" fmla="*/ 984493 w 1216399"/>
              <a:gd name="connsiteY27" fmla="*/ 1474133 h 1917059"/>
              <a:gd name="connsiteX28" fmla="*/ 982112 w 1216399"/>
              <a:gd name="connsiteY28" fmla="*/ 1538427 h 1917059"/>
              <a:gd name="connsiteX29" fmla="*/ 946393 w 1216399"/>
              <a:gd name="connsiteY29" fmla="*/ 1555096 h 1917059"/>
              <a:gd name="connsiteX30" fmla="*/ 910674 w 1216399"/>
              <a:gd name="connsiteY30" fmla="*/ 1562239 h 1917059"/>
              <a:gd name="connsiteX31" fmla="*/ 910674 w 1216399"/>
              <a:gd name="connsiteY31" fmla="*/ 1626533 h 1917059"/>
              <a:gd name="connsiteX32" fmla="*/ 967824 w 1216399"/>
              <a:gd name="connsiteY32" fmla="*/ 1636058 h 1917059"/>
              <a:gd name="connsiteX33" fmla="*/ 1001162 w 1216399"/>
              <a:gd name="connsiteY33" fmla="*/ 1631296 h 1917059"/>
              <a:gd name="connsiteX34" fmla="*/ 1005922 w 1216399"/>
              <a:gd name="connsiteY34" fmla="*/ 1705115 h 1917059"/>
              <a:gd name="connsiteX35" fmla="*/ 982112 w 1216399"/>
              <a:gd name="connsiteY35" fmla="*/ 1726546 h 1917059"/>
              <a:gd name="connsiteX36" fmla="*/ 922581 w 1216399"/>
              <a:gd name="connsiteY36" fmla="*/ 1724166 h 1917059"/>
              <a:gd name="connsiteX37" fmla="*/ 870193 w 1216399"/>
              <a:gd name="connsiteY37" fmla="*/ 1733691 h 1917059"/>
              <a:gd name="connsiteX38" fmla="*/ 824949 w 1216399"/>
              <a:gd name="connsiteY38" fmla="*/ 1757504 h 1917059"/>
              <a:gd name="connsiteX39" fmla="*/ 779704 w 1216399"/>
              <a:gd name="connsiteY39" fmla="*/ 1764646 h 1917059"/>
              <a:gd name="connsiteX40" fmla="*/ 758274 w 1216399"/>
              <a:gd name="connsiteY40" fmla="*/ 1783698 h 1917059"/>
              <a:gd name="connsiteX41" fmla="*/ 751131 w 1216399"/>
              <a:gd name="connsiteY41" fmla="*/ 1828941 h 1917059"/>
              <a:gd name="connsiteX42" fmla="*/ 734462 w 1216399"/>
              <a:gd name="connsiteY42" fmla="*/ 1840848 h 1917059"/>
              <a:gd name="connsiteX43" fmla="*/ 689218 w 1216399"/>
              <a:gd name="connsiteY43" fmla="*/ 1890854 h 1917059"/>
              <a:gd name="connsiteX44" fmla="*/ 665406 w 1216399"/>
              <a:gd name="connsiteY44" fmla="*/ 1895615 h 1917059"/>
              <a:gd name="connsiteX45" fmla="*/ 617781 w 1216399"/>
              <a:gd name="connsiteY45" fmla="*/ 1917047 h 1917059"/>
              <a:gd name="connsiteX46" fmla="*/ 579681 w 1216399"/>
              <a:gd name="connsiteY46" fmla="*/ 1900378 h 1917059"/>
              <a:gd name="connsiteX47" fmla="*/ 563012 w 1216399"/>
              <a:gd name="connsiteY47" fmla="*/ 1871803 h 1917059"/>
              <a:gd name="connsiteX48" fmla="*/ 520149 w 1216399"/>
              <a:gd name="connsiteY48" fmla="*/ 1881329 h 1917059"/>
              <a:gd name="connsiteX49" fmla="*/ 512573 w 1216399"/>
              <a:gd name="connsiteY49" fmla="*/ 1875225 h 1917059"/>
              <a:gd name="connsiteX50" fmla="*/ 503481 w 1216399"/>
              <a:gd name="connsiteY50" fmla="*/ 1869422 h 1917059"/>
              <a:gd name="connsiteX51" fmla="*/ 522531 w 1216399"/>
              <a:gd name="connsiteY51" fmla="*/ 1762265 h 1917059"/>
              <a:gd name="connsiteX52" fmla="*/ 539199 w 1216399"/>
              <a:gd name="connsiteY52" fmla="*/ 1740834 h 1917059"/>
              <a:gd name="connsiteX53" fmla="*/ 529674 w 1216399"/>
              <a:gd name="connsiteY53" fmla="*/ 1695591 h 1917059"/>
              <a:gd name="connsiteX54" fmla="*/ 553487 w 1216399"/>
              <a:gd name="connsiteY54" fmla="*/ 1681303 h 1917059"/>
              <a:gd name="connsiteX55" fmla="*/ 534437 w 1216399"/>
              <a:gd name="connsiteY55" fmla="*/ 1667016 h 1917059"/>
              <a:gd name="connsiteX56" fmla="*/ 522531 w 1216399"/>
              <a:gd name="connsiteY56" fmla="*/ 1631298 h 1917059"/>
              <a:gd name="connsiteX57" fmla="*/ 513006 w 1216399"/>
              <a:gd name="connsiteY57" fmla="*/ 1586054 h 1917059"/>
              <a:gd name="connsiteX58" fmla="*/ 510624 w 1216399"/>
              <a:gd name="connsiteY58" fmla="*/ 1555096 h 1917059"/>
              <a:gd name="connsiteX59" fmla="*/ 460618 w 1216399"/>
              <a:gd name="connsiteY59" fmla="*/ 1557479 h 1917059"/>
              <a:gd name="connsiteX60" fmla="*/ 427282 w 1216399"/>
              <a:gd name="connsiteY60" fmla="*/ 1521760 h 1917059"/>
              <a:gd name="connsiteX61" fmla="*/ 382037 w 1216399"/>
              <a:gd name="connsiteY61" fmla="*/ 1505090 h 1917059"/>
              <a:gd name="connsiteX62" fmla="*/ 367749 w 1216399"/>
              <a:gd name="connsiteY62" fmla="*/ 1455085 h 1917059"/>
              <a:gd name="connsiteX63" fmla="*/ 365368 w 1216399"/>
              <a:gd name="connsiteY63" fmla="*/ 1433653 h 1917059"/>
              <a:gd name="connsiteX64" fmla="*/ 334413 w 1216399"/>
              <a:gd name="connsiteY64" fmla="*/ 1388410 h 1917059"/>
              <a:gd name="connsiteX65" fmla="*/ 291549 w 1216399"/>
              <a:gd name="connsiteY65" fmla="*/ 1364597 h 1917059"/>
              <a:gd name="connsiteX66" fmla="*/ 248688 w 1216399"/>
              <a:gd name="connsiteY66" fmla="*/ 1336023 h 1917059"/>
              <a:gd name="connsiteX67" fmla="*/ 215349 w 1216399"/>
              <a:gd name="connsiteY67" fmla="*/ 1326497 h 1917059"/>
              <a:gd name="connsiteX68" fmla="*/ 217731 w 1216399"/>
              <a:gd name="connsiteY68" fmla="*/ 1281251 h 1917059"/>
              <a:gd name="connsiteX69" fmla="*/ 174868 w 1216399"/>
              <a:gd name="connsiteY69" fmla="*/ 1295541 h 1917059"/>
              <a:gd name="connsiteX70" fmla="*/ 186775 w 1216399"/>
              <a:gd name="connsiteY70" fmla="*/ 1328879 h 1917059"/>
              <a:gd name="connsiteX71" fmla="*/ 179631 w 1216399"/>
              <a:gd name="connsiteY71" fmla="*/ 1345548 h 1917059"/>
              <a:gd name="connsiteX72" fmla="*/ 141531 w 1216399"/>
              <a:gd name="connsiteY72" fmla="*/ 1316973 h 1917059"/>
              <a:gd name="connsiteX73" fmla="*/ 98669 w 1216399"/>
              <a:gd name="connsiteY73" fmla="*/ 1314591 h 1917059"/>
              <a:gd name="connsiteX74" fmla="*/ 43899 w 1216399"/>
              <a:gd name="connsiteY74" fmla="*/ 1295541 h 1917059"/>
              <a:gd name="connsiteX75" fmla="*/ 10560 w 1216399"/>
              <a:gd name="connsiteY75" fmla="*/ 1293157 h 1917059"/>
              <a:gd name="connsiteX76" fmla="*/ 1037 w 1216399"/>
              <a:gd name="connsiteY76" fmla="*/ 1240773 h 1917059"/>
              <a:gd name="connsiteX77" fmla="*/ 34374 w 1216399"/>
              <a:gd name="connsiteY77" fmla="*/ 1152666 h 1917059"/>
              <a:gd name="connsiteX78" fmla="*/ 60568 w 1216399"/>
              <a:gd name="connsiteY78" fmla="*/ 1105041 h 1917059"/>
              <a:gd name="connsiteX79" fmla="*/ 81999 w 1216399"/>
              <a:gd name="connsiteY79" fmla="*/ 1057416 h 1917059"/>
              <a:gd name="connsiteX80" fmla="*/ 108194 w 1216399"/>
              <a:gd name="connsiteY80" fmla="*/ 1019316 h 1917059"/>
              <a:gd name="connsiteX81" fmla="*/ 146293 w 1216399"/>
              <a:gd name="connsiteY81" fmla="*/ 1009791 h 1917059"/>
              <a:gd name="connsiteX82" fmla="*/ 153438 w 1216399"/>
              <a:gd name="connsiteY82" fmla="*/ 974073 h 1917059"/>
              <a:gd name="connsiteX83" fmla="*/ 262975 w 1216399"/>
              <a:gd name="connsiteY83" fmla="*/ 855010 h 1917059"/>
              <a:gd name="connsiteX84" fmla="*/ 286787 w 1216399"/>
              <a:gd name="connsiteY84" fmla="*/ 716895 h 1917059"/>
              <a:gd name="connsiteX85" fmla="*/ 282025 w 1216399"/>
              <a:gd name="connsiteY85" fmla="*/ 635935 h 1917059"/>
              <a:gd name="connsiteX86" fmla="*/ 196300 w 1216399"/>
              <a:gd name="connsiteY86" fmla="*/ 624029 h 1917059"/>
              <a:gd name="connsiteX87" fmla="*/ 179632 w 1216399"/>
              <a:gd name="connsiteY87" fmla="*/ 543066 h 1917059"/>
              <a:gd name="connsiteX88" fmla="*/ 186775 w 1216399"/>
              <a:gd name="connsiteY88" fmla="*/ 476391 h 1917059"/>
              <a:gd name="connsiteX89" fmla="*/ 148675 w 1216399"/>
              <a:gd name="connsiteY89" fmla="*/ 438291 h 1917059"/>
              <a:gd name="connsiteX90" fmla="*/ 117719 w 1216399"/>
              <a:gd name="connsiteY90" fmla="*/ 338279 h 1917059"/>
              <a:gd name="connsiteX91" fmla="*/ 102097 w 1216399"/>
              <a:gd name="connsiteY91" fmla="*/ 258125 h 1917059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46344 w 1216399"/>
              <a:gd name="connsiteY4" fmla="*/ 643046 h 1917026"/>
              <a:gd name="connsiteX5" fmla="*/ 572104 w 1216399"/>
              <a:gd name="connsiteY5" fmla="*/ 836507 h 1917026"/>
              <a:gd name="connsiteX6" fmla="*/ 734463 w 1216399"/>
              <a:gd name="connsiteY6" fmla="*/ 709721 h 1917026"/>
              <a:gd name="connsiteX7" fmla="*/ 841618 w 1216399"/>
              <a:gd name="connsiteY7" fmla="*/ 623993 h 1917026"/>
              <a:gd name="connsiteX8" fmla="*/ 822567 w 1216399"/>
              <a:gd name="connsiteY8" fmla="*/ 802587 h 1917026"/>
              <a:gd name="connsiteX9" fmla="*/ 836857 w 1216399"/>
              <a:gd name="connsiteY9" fmla="*/ 821640 h 1917026"/>
              <a:gd name="connsiteX10" fmla="*/ 870194 w 1216399"/>
              <a:gd name="connsiteY10" fmla="*/ 793065 h 1917026"/>
              <a:gd name="connsiteX11" fmla="*/ 903532 w 1216399"/>
              <a:gd name="connsiteY11" fmla="*/ 788302 h 1917026"/>
              <a:gd name="connsiteX12" fmla="*/ 958300 w 1216399"/>
              <a:gd name="connsiteY12" fmla="*/ 733533 h 1917026"/>
              <a:gd name="connsiteX13" fmla="*/ 984494 w 1216399"/>
              <a:gd name="connsiteY13" fmla="*/ 878790 h 1917026"/>
              <a:gd name="connsiteX14" fmla="*/ 1032119 w 1216399"/>
              <a:gd name="connsiteY14" fmla="*/ 959752 h 1917026"/>
              <a:gd name="connsiteX15" fmla="*/ 1072600 w 1216399"/>
              <a:gd name="connsiteY15" fmla="*/ 981183 h 1917026"/>
              <a:gd name="connsiteX16" fmla="*/ 1089269 w 1216399"/>
              <a:gd name="connsiteY16" fmla="*/ 1047858 h 1917026"/>
              <a:gd name="connsiteX17" fmla="*/ 1122607 w 1216399"/>
              <a:gd name="connsiteY17" fmla="*/ 1074052 h 1917026"/>
              <a:gd name="connsiteX18" fmla="*/ 1163088 w 1216399"/>
              <a:gd name="connsiteY18" fmla="*/ 1133583 h 1917026"/>
              <a:gd name="connsiteX19" fmla="*/ 1191663 w 1216399"/>
              <a:gd name="connsiteY19" fmla="*/ 1147871 h 1917026"/>
              <a:gd name="connsiteX20" fmla="*/ 1215943 w 1216399"/>
              <a:gd name="connsiteY20" fmla="*/ 1205830 h 1917026"/>
              <a:gd name="connsiteX21" fmla="*/ 1196425 w 1216399"/>
              <a:gd name="connsiteY21" fmla="*/ 1255027 h 1917026"/>
              <a:gd name="connsiteX22" fmla="*/ 1144037 w 1216399"/>
              <a:gd name="connsiteY22" fmla="*/ 1250263 h 1917026"/>
              <a:gd name="connsiteX23" fmla="*/ 1124987 w 1216399"/>
              <a:gd name="connsiteY23" fmla="*/ 1295506 h 1917026"/>
              <a:gd name="connsiteX24" fmla="*/ 1048787 w 1216399"/>
              <a:gd name="connsiteY24" fmla="*/ 1328844 h 1917026"/>
              <a:gd name="connsiteX25" fmla="*/ 1020212 w 1216399"/>
              <a:gd name="connsiteY25" fmla="*/ 1388375 h 1917026"/>
              <a:gd name="connsiteX26" fmla="*/ 1036881 w 1216399"/>
              <a:gd name="connsiteY26" fmla="*/ 1436000 h 1917026"/>
              <a:gd name="connsiteX27" fmla="*/ 1017832 w 1216399"/>
              <a:gd name="connsiteY27" fmla="*/ 1476483 h 1917026"/>
              <a:gd name="connsiteX28" fmla="*/ 984493 w 1216399"/>
              <a:gd name="connsiteY28" fmla="*/ 1474100 h 1917026"/>
              <a:gd name="connsiteX29" fmla="*/ 982112 w 1216399"/>
              <a:gd name="connsiteY29" fmla="*/ 1538394 h 1917026"/>
              <a:gd name="connsiteX30" fmla="*/ 946393 w 1216399"/>
              <a:gd name="connsiteY30" fmla="*/ 1555063 h 1917026"/>
              <a:gd name="connsiteX31" fmla="*/ 910674 w 1216399"/>
              <a:gd name="connsiteY31" fmla="*/ 1562206 h 1917026"/>
              <a:gd name="connsiteX32" fmla="*/ 910674 w 1216399"/>
              <a:gd name="connsiteY32" fmla="*/ 1626500 h 1917026"/>
              <a:gd name="connsiteX33" fmla="*/ 967824 w 1216399"/>
              <a:gd name="connsiteY33" fmla="*/ 1636025 h 1917026"/>
              <a:gd name="connsiteX34" fmla="*/ 1001162 w 1216399"/>
              <a:gd name="connsiteY34" fmla="*/ 1631263 h 1917026"/>
              <a:gd name="connsiteX35" fmla="*/ 1005922 w 1216399"/>
              <a:gd name="connsiteY35" fmla="*/ 1705082 h 1917026"/>
              <a:gd name="connsiteX36" fmla="*/ 982112 w 1216399"/>
              <a:gd name="connsiteY36" fmla="*/ 1726513 h 1917026"/>
              <a:gd name="connsiteX37" fmla="*/ 922581 w 1216399"/>
              <a:gd name="connsiteY37" fmla="*/ 1724133 h 1917026"/>
              <a:gd name="connsiteX38" fmla="*/ 870193 w 1216399"/>
              <a:gd name="connsiteY38" fmla="*/ 1733658 h 1917026"/>
              <a:gd name="connsiteX39" fmla="*/ 824949 w 1216399"/>
              <a:gd name="connsiteY39" fmla="*/ 1757471 h 1917026"/>
              <a:gd name="connsiteX40" fmla="*/ 779704 w 1216399"/>
              <a:gd name="connsiteY40" fmla="*/ 1764613 h 1917026"/>
              <a:gd name="connsiteX41" fmla="*/ 758274 w 1216399"/>
              <a:gd name="connsiteY41" fmla="*/ 1783665 h 1917026"/>
              <a:gd name="connsiteX42" fmla="*/ 751131 w 1216399"/>
              <a:gd name="connsiteY42" fmla="*/ 1828908 h 1917026"/>
              <a:gd name="connsiteX43" fmla="*/ 734462 w 1216399"/>
              <a:gd name="connsiteY43" fmla="*/ 1840815 h 1917026"/>
              <a:gd name="connsiteX44" fmla="*/ 689218 w 1216399"/>
              <a:gd name="connsiteY44" fmla="*/ 1890821 h 1917026"/>
              <a:gd name="connsiteX45" fmla="*/ 665406 w 1216399"/>
              <a:gd name="connsiteY45" fmla="*/ 1895582 h 1917026"/>
              <a:gd name="connsiteX46" fmla="*/ 617781 w 1216399"/>
              <a:gd name="connsiteY46" fmla="*/ 1917014 h 1917026"/>
              <a:gd name="connsiteX47" fmla="*/ 579681 w 1216399"/>
              <a:gd name="connsiteY47" fmla="*/ 1900345 h 1917026"/>
              <a:gd name="connsiteX48" fmla="*/ 563012 w 1216399"/>
              <a:gd name="connsiteY48" fmla="*/ 1871770 h 1917026"/>
              <a:gd name="connsiteX49" fmla="*/ 520149 w 1216399"/>
              <a:gd name="connsiteY49" fmla="*/ 1881296 h 1917026"/>
              <a:gd name="connsiteX50" fmla="*/ 512573 w 1216399"/>
              <a:gd name="connsiteY50" fmla="*/ 1875192 h 1917026"/>
              <a:gd name="connsiteX51" fmla="*/ 503481 w 1216399"/>
              <a:gd name="connsiteY51" fmla="*/ 1869389 h 1917026"/>
              <a:gd name="connsiteX52" fmla="*/ 522531 w 1216399"/>
              <a:gd name="connsiteY52" fmla="*/ 1762232 h 1917026"/>
              <a:gd name="connsiteX53" fmla="*/ 539199 w 1216399"/>
              <a:gd name="connsiteY53" fmla="*/ 1740801 h 1917026"/>
              <a:gd name="connsiteX54" fmla="*/ 529674 w 1216399"/>
              <a:gd name="connsiteY54" fmla="*/ 1695558 h 1917026"/>
              <a:gd name="connsiteX55" fmla="*/ 553487 w 1216399"/>
              <a:gd name="connsiteY55" fmla="*/ 1681270 h 1917026"/>
              <a:gd name="connsiteX56" fmla="*/ 534437 w 1216399"/>
              <a:gd name="connsiteY56" fmla="*/ 1666983 h 1917026"/>
              <a:gd name="connsiteX57" fmla="*/ 522531 w 1216399"/>
              <a:gd name="connsiteY57" fmla="*/ 1631265 h 1917026"/>
              <a:gd name="connsiteX58" fmla="*/ 513006 w 1216399"/>
              <a:gd name="connsiteY58" fmla="*/ 1586021 h 1917026"/>
              <a:gd name="connsiteX59" fmla="*/ 510624 w 1216399"/>
              <a:gd name="connsiteY59" fmla="*/ 1555063 h 1917026"/>
              <a:gd name="connsiteX60" fmla="*/ 460618 w 1216399"/>
              <a:gd name="connsiteY60" fmla="*/ 1557446 h 1917026"/>
              <a:gd name="connsiteX61" fmla="*/ 427282 w 1216399"/>
              <a:gd name="connsiteY61" fmla="*/ 1521727 h 1917026"/>
              <a:gd name="connsiteX62" fmla="*/ 382037 w 1216399"/>
              <a:gd name="connsiteY62" fmla="*/ 1505057 h 1917026"/>
              <a:gd name="connsiteX63" fmla="*/ 367749 w 1216399"/>
              <a:gd name="connsiteY63" fmla="*/ 1455052 h 1917026"/>
              <a:gd name="connsiteX64" fmla="*/ 365368 w 1216399"/>
              <a:gd name="connsiteY64" fmla="*/ 1433620 h 1917026"/>
              <a:gd name="connsiteX65" fmla="*/ 334413 w 1216399"/>
              <a:gd name="connsiteY65" fmla="*/ 1388377 h 1917026"/>
              <a:gd name="connsiteX66" fmla="*/ 291549 w 1216399"/>
              <a:gd name="connsiteY66" fmla="*/ 1364564 h 1917026"/>
              <a:gd name="connsiteX67" fmla="*/ 248688 w 1216399"/>
              <a:gd name="connsiteY67" fmla="*/ 1335990 h 1917026"/>
              <a:gd name="connsiteX68" fmla="*/ 215349 w 1216399"/>
              <a:gd name="connsiteY68" fmla="*/ 1326464 h 1917026"/>
              <a:gd name="connsiteX69" fmla="*/ 217731 w 1216399"/>
              <a:gd name="connsiteY69" fmla="*/ 1281218 h 1917026"/>
              <a:gd name="connsiteX70" fmla="*/ 174868 w 1216399"/>
              <a:gd name="connsiteY70" fmla="*/ 1295508 h 1917026"/>
              <a:gd name="connsiteX71" fmla="*/ 186775 w 1216399"/>
              <a:gd name="connsiteY71" fmla="*/ 1328846 h 1917026"/>
              <a:gd name="connsiteX72" fmla="*/ 179631 w 1216399"/>
              <a:gd name="connsiteY72" fmla="*/ 1345515 h 1917026"/>
              <a:gd name="connsiteX73" fmla="*/ 141531 w 1216399"/>
              <a:gd name="connsiteY73" fmla="*/ 1316940 h 1917026"/>
              <a:gd name="connsiteX74" fmla="*/ 98669 w 1216399"/>
              <a:gd name="connsiteY74" fmla="*/ 1314558 h 1917026"/>
              <a:gd name="connsiteX75" fmla="*/ 43899 w 1216399"/>
              <a:gd name="connsiteY75" fmla="*/ 1295508 h 1917026"/>
              <a:gd name="connsiteX76" fmla="*/ 10560 w 1216399"/>
              <a:gd name="connsiteY76" fmla="*/ 1293124 h 1917026"/>
              <a:gd name="connsiteX77" fmla="*/ 1037 w 1216399"/>
              <a:gd name="connsiteY77" fmla="*/ 1240740 h 1917026"/>
              <a:gd name="connsiteX78" fmla="*/ 34374 w 1216399"/>
              <a:gd name="connsiteY78" fmla="*/ 1152633 h 1917026"/>
              <a:gd name="connsiteX79" fmla="*/ 60568 w 1216399"/>
              <a:gd name="connsiteY79" fmla="*/ 1105008 h 1917026"/>
              <a:gd name="connsiteX80" fmla="*/ 81999 w 1216399"/>
              <a:gd name="connsiteY80" fmla="*/ 1057383 h 1917026"/>
              <a:gd name="connsiteX81" fmla="*/ 108194 w 1216399"/>
              <a:gd name="connsiteY81" fmla="*/ 1019283 h 1917026"/>
              <a:gd name="connsiteX82" fmla="*/ 146293 w 1216399"/>
              <a:gd name="connsiteY82" fmla="*/ 1009758 h 1917026"/>
              <a:gd name="connsiteX83" fmla="*/ 153438 w 1216399"/>
              <a:gd name="connsiteY83" fmla="*/ 974040 h 1917026"/>
              <a:gd name="connsiteX84" fmla="*/ 262975 w 1216399"/>
              <a:gd name="connsiteY84" fmla="*/ 854977 h 1917026"/>
              <a:gd name="connsiteX85" fmla="*/ 286787 w 1216399"/>
              <a:gd name="connsiteY85" fmla="*/ 716862 h 1917026"/>
              <a:gd name="connsiteX86" fmla="*/ 282025 w 1216399"/>
              <a:gd name="connsiteY86" fmla="*/ 635902 h 1917026"/>
              <a:gd name="connsiteX87" fmla="*/ 196300 w 1216399"/>
              <a:gd name="connsiteY87" fmla="*/ 623996 h 1917026"/>
              <a:gd name="connsiteX88" fmla="*/ 179632 w 1216399"/>
              <a:gd name="connsiteY88" fmla="*/ 543033 h 1917026"/>
              <a:gd name="connsiteX89" fmla="*/ 186775 w 1216399"/>
              <a:gd name="connsiteY89" fmla="*/ 476358 h 1917026"/>
              <a:gd name="connsiteX90" fmla="*/ 148675 w 1216399"/>
              <a:gd name="connsiteY90" fmla="*/ 438258 h 1917026"/>
              <a:gd name="connsiteX91" fmla="*/ 117719 w 1216399"/>
              <a:gd name="connsiteY91" fmla="*/ 338246 h 1917026"/>
              <a:gd name="connsiteX92" fmla="*/ 102097 w 1216399"/>
              <a:gd name="connsiteY9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46344 w 1216399"/>
              <a:gd name="connsiteY5" fmla="*/ 643046 h 1917026"/>
              <a:gd name="connsiteX6" fmla="*/ 572104 w 1216399"/>
              <a:gd name="connsiteY6" fmla="*/ 836507 h 1917026"/>
              <a:gd name="connsiteX7" fmla="*/ 734463 w 1216399"/>
              <a:gd name="connsiteY7" fmla="*/ 709721 h 1917026"/>
              <a:gd name="connsiteX8" fmla="*/ 841618 w 1216399"/>
              <a:gd name="connsiteY8" fmla="*/ 623993 h 1917026"/>
              <a:gd name="connsiteX9" fmla="*/ 822567 w 1216399"/>
              <a:gd name="connsiteY9" fmla="*/ 802587 h 1917026"/>
              <a:gd name="connsiteX10" fmla="*/ 836857 w 1216399"/>
              <a:gd name="connsiteY10" fmla="*/ 821640 h 1917026"/>
              <a:gd name="connsiteX11" fmla="*/ 870194 w 1216399"/>
              <a:gd name="connsiteY11" fmla="*/ 793065 h 1917026"/>
              <a:gd name="connsiteX12" fmla="*/ 903532 w 1216399"/>
              <a:gd name="connsiteY12" fmla="*/ 788302 h 1917026"/>
              <a:gd name="connsiteX13" fmla="*/ 958300 w 1216399"/>
              <a:gd name="connsiteY13" fmla="*/ 733533 h 1917026"/>
              <a:gd name="connsiteX14" fmla="*/ 984494 w 1216399"/>
              <a:gd name="connsiteY14" fmla="*/ 878790 h 1917026"/>
              <a:gd name="connsiteX15" fmla="*/ 1032119 w 1216399"/>
              <a:gd name="connsiteY15" fmla="*/ 959752 h 1917026"/>
              <a:gd name="connsiteX16" fmla="*/ 1072600 w 1216399"/>
              <a:gd name="connsiteY16" fmla="*/ 981183 h 1917026"/>
              <a:gd name="connsiteX17" fmla="*/ 1089269 w 1216399"/>
              <a:gd name="connsiteY17" fmla="*/ 1047858 h 1917026"/>
              <a:gd name="connsiteX18" fmla="*/ 1122607 w 1216399"/>
              <a:gd name="connsiteY18" fmla="*/ 1074052 h 1917026"/>
              <a:gd name="connsiteX19" fmla="*/ 1163088 w 1216399"/>
              <a:gd name="connsiteY19" fmla="*/ 1133583 h 1917026"/>
              <a:gd name="connsiteX20" fmla="*/ 1191663 w 1216399"/>
              <a:gd name="connsiteY20" fmla="*/ 1147871 h 1917026"/>
              <a:gd name="connsiteX21" fmla="*/ 1215943 w 1216399"/>
              <a:gd name="connsiteY21" fmla="*/ 1205830 h 1917026"/>
              <a:gd name="connsiteX22" fmla="*/ 1196425 w 1216399"/>
              <a:gd name="connsiteY22" fmla="*/ 1255027 h 1917026"/>
              <a:gd name="connsiteX23" fmla="*/ 1144037 w 1216399"/>
              <a:gd name="connsiteY23" fmla="*/ 1250263 h 1917026"/>
              <a:gd name="connsiteX24" fmla="*/ 1124987 w 1216399"/>
              <a:gd name="connsiteY24" fmla="*/ 1295506 h 1917026"/>
              <a:gd name="connsiteX25" fmla="*/ 1048787 w 1216399"/>
              <a:gd name="connsiteY25" fmla="*/ 1328844 h 1917026"/>
              <a:gd name="connsiteX26" fmla="*/ 1020212 w 1216399"/>
              <a:gd name="connsiteY26" fmla="*/ 1388375 h 1917026"/>
              <a:gd name="connsiteX27" fmla="*/ 1036881 w 1216399"/>
              <a:gd name="connsiteY27" fmla="*/ 1436000 h 1917026"/>
              <a:gd name="connsiteX28" fmla="*/ 1017832 w 1216399"/>
              <a:gd name="connsiteY28" fmla="*/ 1476483 h 1917026"/>
              <a:gd name="connsiteX29" fmla="*/ 984493 w 1216399"/>
              <a:gd name="connsiteY29" fmla="*/ 1474100 h 1917026"/>
              <a:gd name="connsiteX30" fmla="*/ 982112 w 1216399"/>
              <a:gd name="connsiteY30" fmla="*/ 1538394 h 1917026"/>
              <a:gd name="connsiteX31" fmla="*/ 946393 w 1216399"/>
              <a:gd name="connsiteY31" fmla="*/ 1555063 h 1917026"/>
              <a:gd name="connsiteX32" fmla="*/ 910674 w 1216399"/>
              <a:gd name="connsiteY32" fmla="*/ 1562206 h 1917026"/>
              <a:gd name="connsiteX33" fmla="*/ 910674 w 1216399"/>
              <a:gd name="connsiteY33" fmla="*/ 1626500 h 1917026"/>
              <a:gd name="connsiteX34" fmla="*/ 967824 w 1216399"/>
              <a:gd name="connsiteY34" fmla="*/ 1636025 h 1917026"/>
              <a:gd name="connsiteX35" fmla="*/ 1001162 w 1216399"/>
              <a:gd name="connsiteY35" fmla="*/ 1631263 h 1917026"/>
              <a:gd name="connsiteX36" fmla="*/ 1005922 w 1216399"/>
              <a:gd name="connsiteY36" fmla="*/ 1705082 h 1917026"/>
              <a:gd name="connsiteX37" fmla="*/ 982112 w 1216399"/>
              <a:gd name="connsiteY37" fmla="*/ 1726513 h 1917026"/>
              <a:gd name="connsiteX38" fmla="*/ 922581 w 1216399"/>
              <a:gd name="connsiteY38" fmla="*/ 1724133 h 1917026"/>
              <a:gd name="connsiteX39" fmla="*/ 870193 w 1216399"/>
              <a:gd name="connsiteY39" fmla="*/ 1733658 h 1917026"/>
              <a:gd name="connsiteX40" fmla="*/ 824949 w 1216399"/>
              <a:gd name="connsiteY40" fmla="*/ 1757471 h 1917026"/>
              <a:gd name="connsiteX41" fmla="*/ 779704 w 1216399"/>
              <a:gd name="connsiteY41" fmla="*/ 1764613 h 1917026"/>
              <a:gd name="connsiteX42" fmla="*/ 758274 w 1216399"/>
              <a:gd name="connsiteY42" fmla="*/ 1783665 h 1917026"/>
              <a:gd name="connsiteX43" fmla="*/ 751131 w 1216399"/>
              <a:gd name="connsiteY43" fmla="*/ 1828908 h 1917026"/>
              <a:gd name="connsiteX44" fmla="*/ 734462 w 1216399"/>
              <a:gd name="connsiteY44" fmla="*/ 1840815 h 1917026"/>
              <a:gd name="connsiteX45" fmla="*/ 689218 w 1216399"/>
              <a:gd name="connsiteY45" fmla="*/ 1890821 h 1917026"/>
              <a:gd name="connsiteX46" fmla="*/ 665406 w 1216399"/>
              <a:gd name="connsiteY46" fmla="*/ 1895582 h 1917026"/>
              <a:gd name="connsiteX47" fmla="*/ 617781 w 1216399"/>
              <a:gd name="connsiteY47" fmla="*/ 1917014 h 1917026"/>
              <a:gd name="connsiteX48" fmla="*/ 579681 w 1216399"/>
              <a:gd name="connsiteY48" fmla="*/ 1900345 h 1917026"/>
              <a:gd name="connsiteX49" fmla="*/ 563012 w 1216399"/>
              <a:gd name="connsiteY49" fmla="*/ 1871770 h 1917026"/>
              <a:gd name="connsiteX50" fmla="*/ 520149 w 1216399"/>
              <a:gd name="connsiteY50" fmla="*/ 1881296 h 1917026"/>
              <a:gd name="connsiteX51" fmla="*/ 512573 w 1216399"/>
              <a:gd name="connsiteY51" fmla="*/ 1875192 h 1917026"/>
              <a:gd name="connsiteX52" fmla="*/ 503481 w 1216399"/>
              <a:gd name="connsiteY52" fmla="*/ 1869389 h 1917026"/>
              <a:gd name="connsiteX53" fmla="*/ 522531 w 1216399"/>
              <a:gd name="connsiteY53" fmla="*/ 1762232 h 1917026"/>
              <a:gd name="connsiteX54" fmla="*/ 539199 w 1216399"/>
              <a:gd name="connsiteY54" fmla="*/ 1740801 h 1917026"/>
              <a:gd name="connsiteX55" fmla="*/ 529674 w 1216399"/>
              <a:gd name="connsiteY55" fmla="*/ 1695558 h 1917026"/>
              <a:gd name="connsiteX56" fmla="*/ 553487 w 1216399"/>
              <a:gd name="connsiteY56" fmla="*/ 1681270 h 1917026"/>
              <a:gd name="connsiteX57" fmla="*/ 534437 w 1216399"/>
              <a:gd name="connsiteY57" fmla="*/ 1666983 h 1917026"/>
              <a:gd name="connsiteX58" fmla="*/ 522531 w 1216399"/>
              <a:gd name="connsiteY58" fmla="*/ 1631265 h 1917026"/>
              <a:gd name="connsiteX59" fmla="*/ 513006 w 1216399"/>
              <a:gd name="connsiteY59" fmla="*/ 1586021 h 1917026"/>
              <a:gd name="connsiteX60" fmla="*/ 510624 w 1216399"/>
              <a:gd name="connsiteY60" fmla="*/ 1555063 h 1917026"/>
              <a:gd name="connsiteX61" fmla="*/ 460618 w 1216399"/>
              <a:gd name="connsiteY61" fmla="*/ 1557446 h 1917026"/>
              <a:gd name="connsiteX62" fmla="*/ 427282 w 1216399"/>
              <a:gd name="connsiteY62" fmla="*/ 1521727 h 1917026"/>
              <a:gd name="connsiteX63" fmla="*/ 382037 w 1216399"/>
              <a:gd name="connsiteY63" fmla="*/ 1505057 h 1917026"/>
              <a:gd name="connsiteX64" fmla="*/ 367749 w 1216399"/>
              <a:gd name="connsiteY64" fmla="*/ 1455052 h 1917026"/>
              <a:gd name="connsiteX65" fmla="*/ 365368 w 1216399"/>
              <a:gd name="connsiteY65" fmla="*/ 1433620 h 1917026"/>
              <a:gd name="connsiteX66" fmla="*/ 334413 w 1216399"/>
              <a:gd name="connsiteY66" fmla="*/ 1388377 h 1917026"/>
              <a:gd name="connsiteX67" fmla="*/ 291549 w 1216399"/>
              <a:gd name="connsiteY67" fmla="*/ 1364564 h 1917026"/>
              <a:gd name="connsiteX68" fmla="*/ 248688 w 1216399"/>
              <a:gd name="connsiteY68" fmla="*/ 1335990 h 1917026"/>
              <a:gd name="connsiteX69" fmla="*/ 215349 w 1216399"/>
              <a:gd name="connsiteY69" fmla="*/ 1326464 h 1917026"/>
              <a:gd name="connsiteX70" fmla="*/ 217731 w 1216399"/>
              <a:gd name="connsiteY70" fmla="*/ 1281218 h 1917026"/>
              <a:gd name="connsiteX71" fmla="*/ 174868 w 1216399"/>
              <a:gd name="connsiteY71" fmla="*/ 1295508 h 1917026"/>
              <a:gd name="connsiteX72" fmla="*/ 186775 w 1216399"/>
              <a:gd name="connsiteY72" fmla="*/ 1328846 h 1917026"/>
              <a:gd name="connsiteX73" fmla="*/ 179631 w 1216399"/>
              <a:gd name="connsiteY73" fmla="*/ 1345515 h 1917026"/>
              <a:gd name="connsiteX74" fmla="*/ 141531 w 1216399"/>
              <a:gd name="connsiteY74" fmla="*/ 1316940 h 1917026"/>
              <a:gd name="connsiteX75" fmla="*/ 98669 w 1216399"/>
              <a:gd name="connsiteY75" fmla="*/ 1314558 h 1917026"/>
              <a:gd name="connsiteX76" fmla="*/ 43899 w 1216399"/>
              <a:gd name="connsiteY76" fmla="*/ 1295508 h 1917026"/>
              <a:gd name="connsiteX77" fmla="*/ 10560 w 1216399"/>
              <a:gd name="connsiteY77" fmla="*/ 1293124 h 1917026"/>
              <a:gd name="connsiteX78" fmla="*/ 1037 w 1216399"/>
              <a:gd name="connsiteY78" fmla="*/ 1240740 h 1917026"/>
              <a:gd name="connsiteX79" fmla="*/ 34374 w 1216399"/>
              <a:gd name="connsiteY79" fmla="*/ 1152633 h 1917026"/>
              <a:gd name="connsiteX80" fmla="*/ 60568 w 1216399"/>
              <a:gd name="connsiteY80" fmla="*/ 1105008 h 1917026"/>
              <a:gd name="connsiteX81" fmla="*/ 81999 w 1216399"/>
              <a:gd name="connsiteY81" fmla="*/ 1057383 h 1917026"/>
              <a:gd name="connsiteX82" fmla="*/ 108194 w 1216399"/>
              <a:gd name="connsiteY82" fmla="*/ 1019283 h 1917026"/>
              <a:gd name="connsiteX83" fmla="*/ 146293 w 1216399"/>
              <a:gd name="connsiteY83" fmla="*/ 1009758 h 1917026"/>
              <a:gd name="connsiteX84" fmla="*/ 153438 w 1216399"/>
              <a:gd name="connsiteY84" fmla="*/ 974040 h 1917026"/>
              <a:gd name="connsiteX85" fmla="*/ 262975 w 1216399"/>
              <a:gd name="connsiteY85" fmla="*/ 854977 h 1917026"/>
              <a:gd name="connsiteX86" fmla="*/ 286787 w 1216399"/>
              <a:gd name="connsiteY86" fmla="*/ 716862 h 1917026"/>
              <a:gd name="connsiteX87" fmla="*/ 282025 w 1216399"/>
              <a:gd name="connsiteY87" fmla="*/ 635902 h 1917026"/>
              <a:gd name="connsiteX88" fmla="*/ 196300 w 1216399"/>
              <a:gd name="connsiteY88" fmla="*/ 623996 h 1917026"/>
              <a:gd name="connsiteX89" fmla="*/ 179632 w 1216399"/>
              <a:gd name="connsiteY89" fmla="*/ 543033 h 1917026"/>
              <a:gd name="connsiteX90" fmla="*/ 186775 w 1216399"/>
              <a:gd name="connsiteY90" fmla="*/ 476358 h 1917026"/>
              <a:gd name="connsiteX91" fmla="*/ 148675 w 1216399"/>
              <a:gd name="connsiteY91" fmla="*/ 438258 h 1917026"/>
              <a:gd name="connsiteX92" fmla="*/ 117719 w 1216399"/>
              <a:gd name="connsiteY92" fmla="*/ 338246 h 1917026"/>
              <a:gd name="connsiteX93" fmla="*/ 102097 w 1216399"/>
              <a:gd name="connsiteY9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72104 w 1216399"/>
              <a:gd name="connsiteY7" fmla="*/ 836507 h 1917026"/>
              <a:gd name="connsiteX8" fmla="*/ 734463 w 1216399"/>
              <a:gd name="connsiteY8" fmla="*/ 709721 h 1917026"/>
              <a:gd name="connsiteX9" fmla="*/ 841618 w 1216399"/>
              <a:gd name="connsiteY9" fmla="*/ 623993 h 1917026"/>
              <a:gd name="connsiteX10" fmla="*/ 822567 w 1216399"/>
              <a:gd name="connsiteY10" fmla="*/ 802587 h 1917026"/>
              <a:gd name="connsiteX11" fmla="*/ 836857 w 1216399"/>
              <a:gd name="connsiteY11" fmla="*/ 821640 h 1917026"/>
              <a:gd name="connsiteX12" fmla="*/ 870194 w 1216399"/>
              <a:gd name="connsiteY12" fmla="*/ 793065 h 1917026"/>
              <a:gd name="connsiteX13" fmla="*/ 903532 w 1216399"/>
              <a:gd name="connsiteY13" fmla="*/ 788302 h 1917026"/>
              <a:gd name="connsiteX14" fmla="*/ 958300 w 1216399"/>
              <a:gd name="connsiteY14" fmla="*/ 733533 h 1917026"/>
              <a:gd name="connsiteX15" fmla="*/ 984494 w 1216399"/>
              <a:gd name="connsiteY15" fmla="*/ 878790 h 1917026"/>
              <a:gd name="connsiteX16" fmla="*/ 1032119 w 1216399"/>
              <a:gd name="connsiteY16" fmla="*/ 959752 h 1917026"/>
              <a:gd name="connsiteX17" fmla="*/ 1072600 w 1216399"/>
              <a:gd name="connsiteY17" fmla="*/ 981183 h 1917026"/>
              <a:gd name="connsiteX18" fmla="*/ 1089269 w 1216399"/>
              <a:gd name="connsiteY18" fmla="*/ 1047858 h 1917026"/>
              <a:gd name="connsiteX19" fmla="*/ 1122607 w 1216399"/>
              <a:gd name="connsiteY19" fmla="*/ 1074052 h 1917026"/>
              <a:gd name="connsiteX20" fmla="*/ 1163088 w 1216399"/>
              <a:gd name="connsiteY20" fmla="*/ 1133583 h 1917026"/>
              <a:gd name="connsiteX21" fmla="*/ 1191663 w 1216399"/>
              <a:gd name="connsiteY21" fmla="*/ 1147871 h 1917026"/>
              <a:gd name="connsiteX22" fmla="*/ 1215943 w 1216399"/>
              <a:gd name="connsiteY22" fmla="*/ 1205830 h 1917026"/>
              <a:gd name="connsiteX23" fmla="*/ 1196425 w 1216399"/>
              <a:gd name="connsiteY23" fmla="*/ 1255027 h 1917026"/>
              <a:gd name="connsiteX24" fmla="*/ 1144037 w 1216399"/>
              <a:gd name="connsiteY24" fmla="*/ 1250263 h 1917026"/>
              <a:gd name="connsiteX25" fmla="*/ 1124987 w 1216399"/>
              <a:gd name="connsiteY25" fmla="*/ 1295506 h 1917026"/>
              <a:gd name="connsiteX26" fmla="*/ 1048787 w 1216399"/>
              <a:gd name="connsiteY26" fmla="*/ 1328844 h 1917026"/>
              <a:gd name="connsiteX27" fmla="*/ 1020212 w 1216399"/>
              <a:gd name="connsiteY27" fmla="*/ 1388375 h 1917026"/>
              <a:gd name="connsiteX28" fmla="*/ 1036881 w 1216399"/>
              <a:gd name="connsiteY28" fmla="*/ 1436000 h 1917026"/>
              <a:gd name="connsiteX29" fmla="*/ 1017832 w 1216399"/>
              <a:gd name="connsiteY29" fmla="*/ 1476483 h 1917026"/>
              <a:gd name="connsiteX30" fmla="*/ 984493 w 1216399"/>
              <a:gd name="connsiteY30" fmla="*/ 1474100 h 1917026"/>
              <a:gd name="connsiteX31" fmla="*/ 982112 w 1216399"/>
              <a:gd name="connsiteY31" fmla="*/ 1538394 h 1917026"/>
              <a:gd name="connsiteX32" fmla="*/ 946393 w 1216399"/>
              <a:gd name="connsiteY32" fmla="*/ 1555063 h 1917026"/>
              <a:gd name="connsiteX33" fmla="*/ 910674 w 1216399"/>
              <a:gd name="connsiteY33" fmla="*/ 1562206 h 1917026"/>
              <a:gd name="connsiteX34" fmla="*/ 910674 w 1216399"/>
              <a:gd name="connsiteY34" fmla="*/ 1626500 h 1917026"/>
              <a:gd name="connsiteX35" fmla="*/ 967824 w 1216399"/>
              <a:gd name="connsiteY35" fmla="*/ 1636025 h 1917026"/>
              <a:gd name="connsiteX36" fmla="*/ 1001162 w 1216399"/>
              <a:gd name="connsiteY36" fmla="*/ 1631263 h 1917026"/>
              <a:gd name="connsiteX37" fmla="*/ 1005922 w 1216399"/>
              <a:gd name="connsiteY37" fmla="*/ 1705082 h 1917026"/>
              <a:gd name="connsiteX38" fmla="*/ 982112 w 1216399"/>
              <a:gd name="connsiteY38" fmla="*/ 1726513 h 1917026"/>
              <a:gd name="connsiteX39" fmla="*/ 922581 w 1216399"/>
              <a:gd name="connsiteY39" fmla="*/ 1724133 h 1917026"/>
              <a:gd name="connsiteX40" fmla="*/ 870193 w 1216399"/>
              <a:gd name="connsiteY40" fmla="*/ 1733658 h 1917026"/>
              <a:gd name="connsiteX41" fmla="*/ 824949 w 1216399"/>
              <a:gd name="connsiteY41" fmla="*/ 1757471 h 1917026"/>
              <a:gd name="connsiteX42" fmla="*/ 779704 w 1216399"/>
              <a:gd name="connsiteY42" fmla="*/ 1764613 h 1917026"/>
              <a:gd name="connsiteX43" fmla="*/ 758274 w 1216399"/>
              <a:gd name="connsiteY43" fmla="*/ 1783665 h 1917026"/>
              <a:gd name="connsiteX44" fmla="*/ 751131 w 1216399"/>
              <a:gd name="connsiteY44" fmla="*/ 1828908 h 1917026"/>
              <a:gd name="connsiteX45" fmla="*/ 734462 w 1216399"/>
              <a:gd name="connsiteY45" fmla="*/ 1840815 h 1917026"/>
              <a:gd name="connsiteX46" fmla="*/ 689218 w 1216399"/>
              <a:gd name="connsiteY46" fmla="*/ 1890821 h 1917026"/>
              <a:gd name="connsiteX47" fmla="*/ 665406 w 1216399"/>
              <a:gd name="connsiteY47" fmla="*/ 1895582 h 1917026"/>
              <a:gd name="connsiteX48" fmla="*/ 617781 w 1216399"/>
              <a:gd name="connsiteY48" fmla="*/ 1917014 h 1917026"/>
              <a:gd name="connsiteX49" fmla="*/ 579681 w 1216399"/>
              <a:gd name="connsiteY49" fmla="*/ 1900345 h 1917026"/>
              <a:gd name="connsiteX50" fmla="*/ 563012 w 1216399"/>
              <a:gd name="connsiteY50" fmla="*/ 1871770 h 1917026"/>
              <a:gd name="connsiteX51" fmla="*/ 520149 w 1216399"/>
              <a:gd name="connsiteY51" fmla="*/ 1881296 h 1917026"/>
              <a:gd name="connsiteX52" fmla="*/ 512573 w 1216399"/>
              <a:gd name="connsiteY52" fmla="*/ 1875192 h 1917026"/>
              <a:gd name="connsiteX53" fmla="*/ 503481 w 1216399"/>
              <a:gd name="connsiteY53" fmla="*/ 1869389 h 1917026"/>
              <a:gd name="connsiteX54" fmla="*/ 522531 w 1216399"/>
              <a:gd name="connsiteY54" fmla="*/ 1762232 h 1917026"/>
              <a:gd name="connsiteX55" fmla="*/ 539199 w 1216399"/>
              <a:gd name="connsiteY55" fmla="*/ 1740801 h 1917026"/>
              <a:gd name="connsiteX56" fmla="*/ 529674 w 1216399"/>
              <a:gd name="connsiteY56" fmla="*/ 1695558 h 1917026"/>
              <a:gd name="connsiteX57" fmla="*/ 553487 w 1216399"/>
              <a:gd name="connsiteY57" fmla="*/ 1681270 h 1917026"/>
              <a:gd name="connsiteX58" fmla="*/ 534437 w 1216399"/>
              <a:gd name="connsiteY58" fmla="*/ 1666983 h 1917026"/>
              <a:gd name="connsiteX59" fmla="*/ 522531 w 1216399"/>
              <a:gd name="connsiteY59" fmla="*/ 1631265 h 1917026"/>
              <a:gd name="connsiteX60" fmla="*/ 513006 w 1216399"/>
              <a:gd name="connsiteY60" fmla="*/ 1586021 h 1917026"/>
              <a:gd name="connsiteX61" fmla="*/ 510624 w 1216399"/>
              <a:gd name="connsiteY61" fmla="*/ 1555063 h 1917026"/>
              <a:gd name="connsiteX62" fmla="*/ 460618 w 1216399"/>
              <a:gd name="connsiteY62" fmla="*/ 1557446 h 1917026"/>
              <a:gd name="connsiteX63" fmla="*/ 427282 w 1216399"/>
              <a:gd name="connsiteY63" fmla="*/ 1521727 h 1917026"/>
              <a:gd name="connsiteX64" fmla="*/ 382037 w 1216399"/>
              <a:gd name="connsiteY64" fmla="*/ 1505057 h 1917026"/>
              <a:gd name="connsiteX65" fmla="*/ 367749 w 1216399"/>
              <a:gd name="connsiteY65" fmla="*/ 1455052 h 1917026"/>
              <a:gd name="connsiteX66" fmla="*/ 365368 w 1216399"/>
              <a:gd name="connsiteY66" fmla="*/ 1433620 h 1917026"/>
              <a:gd name="connsiteX67" fmla="*/ 334413 w 1216399"/>
              <a:gd name="connsiteY67" fmla="*/ 1388377 h 1917026"/>
              <a:gd name="connsiteX68" fmla="*/ 291549 w 1216399"/>
              <a:gd name="connsiteY68" fmla="*/ 1364564 h 1917026"/>
              <a:gd name="connsiteX69" fmla="*/ 248688 w 1216399"/>
              <a:gd name="connsiteY69" fmla="*/ 1335990 h 1917026"/>
              <a:gd name="connsiteX70" fmla="*/ 215349 w 1216399"/>
              <a:gd name="connsiteY70" fmla="*/ 1326464 h 1917026"/>
              <a:gd name="connsiteX71" fmla="*/ 217731 w 1216399"/>
              <a:gd name="connsiteY71" fmla="*/ 1281218 h 1917026"/>
              <a:gd name="connsiteX72" fmla="*/ 174868 w 1216399"/>
              <a:gd name="connsiteY72" fmla="*/ 1295508 h 1917026"/>
              <a:gd name="connsiteX73" fmla="*/ 186775 w 1216399"/>
              <a:gd name="connsiteY73" fmla="*/ 1328846 h 1917026"/>
              <a:gd name="connsiteX74" fmla="*/ 179631 w 1216399"/>
              <a:gd name="connsiteY74" fmla="*/ 1345515 h 1917026"/>
              <a:gd name="connsiteX75" fmla="*/ 141531 w 1216399"/>
              <a:gd name="connsiteY75" fmla="*/ 1316940 h 1917026"/>
              <a:gd name="connsiteX76" fmla="*/ 98669 w 1216399"/>
              <a:gd name="connsiteY76" fmla="*/ 1314558 h 1917026"/>
              <a:gd name="connsiteX77" fmla="*/ 43899 w 1216399"/>
              <a:gd name="connsiteY77" fmla="*/ 1295508 h 1917026"/>
              <a:gd name="connsiteX78" fmla="*/ 10560 w 1216399"/>
              <a:gd name="connsiteY78" fmla="*/ 1293124 h 1917026"/>
              <a:gd name="connsiteX79" fmla="*/ 1037 w 1216399"/>
              <a:gd name="connsiteY79" fmla="*/ 1240740 h 1917026"/>
              <a:gd name="connsiteX80" fmla="*/ 34374 w 1216399"/>
              <a:gd name="connsiteY80" fmla="*/ 1152633 h 1917026"/>
              <a:gd name="connsiteX81" fmla="*/ 60568 w 1216399"/>
              <a:gd name="connsiteY81" fmla="*/ 1105008 h 1917026"/>
              <a:gd name="connsiteX82" fmla="*/ 81999 w 1216399"/>
              <a:gd name="connsiteY82" fmla="*/ 1057383 h 1917026"/>
              <a:gd name="connsiteX83" fmla="*/ 108194 w 1216399"/>
              <a:gd name="connsiteY83" fmla="*/ 1019283 h 1917026"/>
              <a:gd name="connsiteX84" fmla="*/ 146293 w 1216399"/>
              <a:gd name="connsiteY84" fmla="*/ 1009758 h 1917026"/>
              <a:gd name="connsiteX85" fmla="*/ 153438 w 1216399"/>
              <a:gd name="connsiteY85" fmla="*/ 974040 h 1917026"/>
              <a:gd name="connsiteX86" fmla="*/ 262975 w 1216399"/>
              <a:gd name="connsiteY86" fmla="*/ 854977 h 1917026"/>
              <a:gd name="connsiteX87" fmla="*/ 286787 w 1216399"/>
              <a:gd name="connsiteY87" fmla="*/ 716862 h 1917026"/>
              <a:gd name="connsiteX88" fmla="*/ 282025 w 1216399"/>
              <a:gd name="connsiteY88" fmla="*/ 635902 h 1917026"/>
              <a:gd name="connsiteX89" fmla="*/ 196300 w 1216399"/>
              <a:gd name="connsiteY89" fmla="*/ 623996 h 1917026"/>
              <a:gd name="connsiteX90" fmla="*/ 179632 w 1216399"/>
              <a:gd name="connsiteY90" fmla="*/ 543033 h 1917026"/>
              <a:gd name="connsiteX91" fmla="*/ 186775 w 1216399"/>
              <a:gd name="connsiteY91" fmla="*/ 476358 h 1917026"/>
              <a:gd name="connsiteX92" fmla="*/ 148675 w 1216399"/>
              <a:gd name="connsiteY92" fmla="*/ 438258 h 1917026"/>
              <a:gd name="connsiteX93" fmla="*/ 117719 w 1216399"/>
              <a:gd name="connsiteY93" fmla="*/ 338246 h 1917026"/>
              <a:gd name="connsiteX94" fmla="*/ 102097 w 1216399"/>
              <a:gd name="connsiteY9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72104 w 1216399"/>
              <a:gd name="connsiteY8" fmla="*/ 836507 h 1917026"/>
              <a:gd name="connsiteX9" fmla="*/ 734463 w 1216399"/>
              <a:gd name="connsiteY9" fmla="*/ 709721 h 1917026"/>
              <a:gd name="connsiteX10" fmla="*/ 841618 w 1216399"/>
              <a:gd name="connsiteY10" fmla="*/ 623993 h 1917026"/>
              <a:gd name="connsiteX11" fmla="*/ 822567 w 1216399"/>
              <a:gd name="connsiteY11" fmla="*/ 802587 h 1917026"/>
              <a:gd name="connsiteX12" fmla="*/ 836857 w 1216399"/>
              <a:gd name="connsiteY12" fmla="*/ 821640 h 1917026"/>
              <a:gd name="connsiteX13" fmla="*/ 870194 w 1216399"/>
              <a:gd name="connsiteY13" fmla="*/ 793065 h 1917026"/>
              <a:gd name="connsiteX14" fmla="*/ 903532 w 1216399"/>
              <a:gd name="connsiteY14" fmla="*/ 788302 h 1917026"/>
              <a:gd name="connsiteX15" fmla="*/ 958300 w 1216399"/>
              <a:gd name="connsiteY15" fmla="*/ 733533 h 1917026"/>
              <a:gd name="connsiteX16" fmla="*/ 984494 w 1216399"/>
              <a:gd name="connsiteY16" fmla="*/ 878790 h 1917026"/>
              <a:gd name="connsiteX17" fmla="*/ 1032119 w 1216399"/>
              <a:gd name="connsiteY17" fmla="*/ 959752 h 1917026"/>
              <a:gd name="connsiteX18" fmla="*/ 1072600 w 1216399"/>
              <a:gd name="connsiteY18" fmla="*/ 981183 h 1917026"/>
              <a:gd name="connsiteX19" fmla="*/ 1089269 w 1216399"/>
              <a:gd name="connsiteY19" fmla="*/ 1047858 h 1917026"/>
              <a:gd name="connsiteX20" fmla="*/ 1122607 w 1216399"/>
              <a:gd name="connsiteY20" fmla="*/ 1074052 h 1917026"/>
              <a:gd name="connsiteX21" fmla="*/ 1163088 w 1216399"/>
              <a:gd name="connsiteY21" fmla="*/ 1133583 h 1917026"/>
              <a:gd name="connsiteX22" fmla="*/ 1191663 w 1216399"/>
              <a:gd name="connsiteY22" fmla="*/ 1147871 h 1917026"/>
              <a:gd name="connsiteX23" fmla="*/ 1215943 w 1216399"/>
              <a:gd name="connsiteY23" fmla="*/ 1205830 h 1917026"/>
              <a:gd name="connsiteX24" fmla="*/ 1196425 w 1216399"/>
              <a:gd name="connsiteY24" fmla="*/ 1255027 h 1917026"/>
              <a:gd name="connsiteX25" fmla="*/ 1144037 w 1216399"/>
              <a:gd name="connsiteY25" fmla="*/ 1250263 h 1917026"/>
              <a:gd name="connsiteX26" fmla="*/ 1124987 w 1216399"/>
              <a:gd name="connsiteY26" fmla="*/ 1295506 h 1917026"/>
              <a:gd name="connsiteX27" fmla="*/ 1048787 w 1216399"/>
              <a:gd name="connsiteY27" fmla="*/ 1328844 h 1917026"/>
              <a:gd name="connsiteX28" fmla="*/ 1020212 w 1216399"/>
              <a:gd name="connsiteY28" fmla="*/ 1388375 h 1917026"/>
              <a:gd name="connsiteX29" fmla="*/ 1036881 w 1216399"/>
              <a:gd name="connsiteY29" fmla="*/ 1436000 h 1917026"/>
              <a:gd name="connsiteX30" fmla="*/ 1017832 w 1216399"/>
              <a:gd name="connsiteY30" fmla="*/ 1476483 h 1917026"/>
              <a:gd name="connsiteX31" fmla="*/ 984493 w 1216399"/>
              <a:gd name="connsiteY31" fmla="*/ 1474100 h 1917026"/>
              <a:gd name="connsiteX32" fmla="*/ 982112 w 1216399"/>
              <a:gd name="connsiteY32" fmla="*/ 1538394 h 1917026"/>
              <a:gd name="connsiteX33" fmla="*/ 946393 w 1216399"/>
              <a:gd name="connsiteY33" fmla="*/ 1555063 h 1917026"/>
              <a:gd name="connsiteX34" fmla="*/ 910674 w 1216399"/>
              <a:gd name="connsiteY34" fmla="*/ 1562206 h 1917026"/>
              <a:gd name="connsiteX35" fmla="*/ 910674 w 1216399"/>
              <a:gd name="connsiteY35" fmla="*/ 1626500 h 1917026"/>
              <a:gd name="connsiteX36" fmla="*/ 967824 w 1216399"/>
              <a:gd name="connsiteY36" fmla="*/ 1636025 h 1917026"/>
              <a:gd name="connsiteX37" fmla="*/ 1001162 w 1216399"/>
              <a:gd name="connsiteY37" fmla="*/ 1631263 h 1917026"/>
              <a:gd name="connsiteX38" fmla="*/ 1005922 w 1216399"/>
              <a:gd name="connsiteY38" fmla="*/ 1705082 h 1917026"/>
              <a:gd name="connsiteX39" fmla="*/ 982112 w 1216399"/>
              <a:gd name="connsiteY39" fmla="*/ 1726513 h 1917026"/>
              <a:gd name="connsiteX40" fmla="*/ 922581 w 1216399"/>
              <a:gd name="connsiteY40" fmla="*/ 1724133 h 1917026"/>
              <a:gd name="connsiteX41" fmla="*/ 870193 w 1216399"/>
              <a:gd name="connsiteY41" fmla="*/ 1733658 h 1917026"/>
              <a:gd name="connsiteX42" fmla="*/ 824949 w 1216399"/>
              <a:gd name="connsiteY42" fmla="*/ 1757471 h 1917026"/>
              <a:gd name="connsiteX43" fmla="*/ 779704 w 1216399"/>
              <a:gd name="connsiteY43" fmla="*/ 1764613 h 1917026"/>
              <a:gd name="connsiteX44" fmla="*/ 758274 w 1216399"/>
              <a:gd name="connsiteY44" fmla="*/ 1783665 h 1917026"/>
              <a:gd name="connsiteX45" fmla="*/ 751131 w 1216399"/>
              <a:gd name="connsiteY45" fmla="*/ 1828908 h 1917026"/>
              <a:gd name="connsiteX46" fmla="*/ 734462 w 1216399"/>
              <a:gd name="connsiteY46" fmla="*/ 1840815 h 1917026"/>
              <a:gd name="connsiteX47" fmla="*/ 689218 w 1216399"/>
              <a:gd name="connsiteY47" fmla="*/ 1890821 h 1917026"/>
              <a:gd name="connsiteX48" fmla="*/ 665406 w 1216399"/>
              <a:gd name="connsiteY48" fmla="*/ 1895582 h 1917026"/>
              <a:gd name="connsiteX49" fmla="*/ 617781 w 1216399"/>
              <a:gd name="connsiteY49" fmla="*/ 1917014 h 1917026"/>
              <a:gd name="connsiteX50" fmla="*/ 579681 w 1216399"/>
              <a:gd name="connsiteY50" fmla="*/ 1900345 h 1917026"/>
              <a:gd name="connsiteX51" fmla="*/ 563012 w 1216399"/>
              <a:gd name="connsiteY51" fmla="*/ 1871770 h 1917026"/>
              <a:gd name="connsiteX52" fmla="*/ 520149 w 1216399"/>
              <a:gd name="connsiteY52" fmla="*/ 1881296 h 1917026"/>
              <a:gd name="connsiteX53" fmla="*/ 512573 w 1216399"/>
              <a:gd name="connsiteY53" fmla="*/ 1875192 h 1917026"/>
              <a:gd name="connsiteX54" fmla="*/ 503481 w 1216399"/>
              <a:gd name="connsiteY54" fmla="*/ 1869389 h 1917026"/>
              <a:gd name="connsiteX55" fmla="*/ 522531 w 1216399"/>
              <a:gd name="connsiteY55" fmla="*/ 1762232 h 1917026"/>
              <a:gd name="connsiteX56" fmla="*/ 539199 w 1216399"/>
              <a:gd name="connsiteY56" fmla="*/ 1740801 h 1917026"/>
              <a:gd name="connsiteX57" fmla="*/ 529674 w 1216399"/>
              <a:gd name="connsiteY57" fmla="*/ 1695558 h 1917026"/>
              <a:gd name="connsiteX58" fmla="*/ 553487 w 1216399"/>
              <a:gd name="connsiteY58" fmla="*/ 1681270 h 1917026"/>
              <a:gd name="connsiteX59" fmla="*/ 534437 w 1216399"/>
              <a:gd name="connsiteY59" fmla="*/ 1666983 h 1917026"/>
              <a:gd name="connsiteX60" fmla="*/ 522531 w 1216399"/>
              <a:gd name="connsiteY60" fmla="*/ 1631265 h 1917026"/>
              <a:gd name="connsiteX61" fmla="*/ 513006 w 1216399"/>
              <a:gd name="connsiteY61" fmla="*/ 1586021 h 1917026"/>
              <a:gd name="connsiteX62" fmla="*/ 510624 w 1216399"/>
              <a:gd name="connsiteY62" fmla="*/ 1555063 h 1917026"/>
              <a:gd name="connsiteX63" fmla="*/ 460618 w 1216399"/>
              <a:gd name="connsiteY63" fmla="*/ 1557446 h 1917026"/>
              <a:gd name="connsiteX64" fmla="*/ 427282 w 1216399"/>
              <a:gd name="connsiteY64" fmla="*/ 1521727 h 1917026"/>
              <a:gd name="connsiteX65" fmla="*/ 382037 w 1216399"/>
              <a:gd name="connsiteY65" fmla="*/ 1505057 h 1917026"/>
              <a:gd name="connsiteX66" fmla="*/ 367749 w 1216399"/>
              <a:gd name="connsiteY66" fmla="*/ 1455052 h 1917026"/>
              <a:gd name="connsiteX67" fmla="*/ 365368 w 1216399"/>
              <a:gd name="connsiteY67" fmla="*/ 1433620 h 1917026"/>
              <a:gd name="connsiteX68" fmla="*/ 334413 w 1216399"/>
              <a:gd name="connsiteY68" fmla="*/ 1388377 h 1917026"/>
              <a:gd name="connsiteX69" fmla="*/ 291549 w 1216399"/>
              <a:gd name="connsiteY69" fmla="*/ 1364564 h 1917026"/>
              <a:gd name="connsiteX70" fmla="*/ 248688 w 1216399"/>
              <a:gd name="connsiteY70" fmla="*/ 1335990 h 1917026"/>
              <a:gd name="connsiteX71" fmla="*/ 215349 w 1216399"/>
              <a:gd name="connsiteY71" fmla="*/ 1326464 h 1917026"/>
              <a:gd name="connsiteX72" fmla="*/ 217731 w 1216399"/>
              <a:gd name="connsiteY72" fmla="*/ 1281218 h 1917026"/>
              <a:gd name="connsiteX73" fmla="*/ 174868 w 1216399"/>
              <a:gd name="connsiteY73" fmla="*/ 1295508 h 1917026"/>
              <a:gd name="connsiteX74" fmla="*/ 186775 w 1216399"/>
              <a:gd name="connsiteY74" fmla="*/ 1328846 h 1917026"/>
              <a:gd name="connsiteX75" fmla="*/ 179631 w 1216399"/>
              <a:gd name="connsiteY75" fmla="*/ 1345515 h 1917026"/>
              <a:gd name="connsiteX76" fmla="*/ 141531 w 1216399"/>
              <a:gd name="connsiteY76" fmla="*/ 1316940 h 1917026"/>
              <a:gd name="connsiteX77" fmla="*/ 98669 w 1216399"/>
              <a:gd name="connsiteY77" fmla="*/ 1314558 h 1917026"/>
              <a:gd name="connsiteX78" fmla="*/ 43899 w 1216399"/>
              <a:gd name="connsiteY78" fmla="*/ 1295508 h 1917026"/>
              <a:gd name="connsiteX79" fmla="*/ 10560 w 1216399"/>
              <a:gd name="connsiteY79" fmla="*/ 1293124 h 1917026"/>
              <a:gd name="connsiteX80" fmla="*/ 1037 w 1216399"/>
              <a:gd name="connsiteY80" fmla="*/ 1240740 h 1917026"/>
              <a:gd name="connsiteX81" fmla="*/ 34374 w 1216399"/>
              <a:gd name="connsiteY81" fmla="*/ 1152633 h 1917026"/>
              <a:gd name="connsiteX82" fmla="*/ 60568 w 1216399"/>
              <a:gd name="connsiteY82" fmla="*/ 1105008 h 1917026"/>
              <a:gd name="connsiteX83" fmla="*/ 81999 w 1216399"/>
              <a:gd name="connsiteY83" fmla="*/ 1057383 h 1917026"/>
              <a:gd name="connsiteX84" fmla="*/ 108194 w 1216399"/>
              <a:gd name="connsiteY84" fmla="*/ 1019283 h 1917026"/>
              <a:gd name="connsiteX85" fmla="*/ 146293 w 1216399"/>
              <a:gd name="connsiteY85" fmla="*/ 1009758 h 1917026"/>
              <a:gd name="connsiteX86" fmla="*/ 153438 w 1216399"/>
              <a:gd name="connsiteY86" fmla="*/ 974040 h 1917026"/>
              <a:gd name="connsiteX87" fmla="*/ 262975 w 1216399"/>
              <a:gd name="connsiteY87" fmla="*/ 854977 h 1917026"/>
              <a:gd name="connsiteX88" fmla="*/ 286787 w 1216399"/>
              <a:gd name="connsiteY88" fmla="*/ 716862 h 1917026"/>
              <a:gd name="connsiteX89" fmla="*/ 282025 w 1216399"/>
              <a:gd name="connsiteY89" fmla="*/ 635902 h 1917026"/>
              <a:gd name="connsiteX90" fmla="*/ 196300 w 1216399"/>
              <a:gd name="connsiteY90" fmla="*/ 623996 h 1917026"/>
              <a:gd name="connsiteX91" fmla="*/ 179632 w 1216399"/>
              <a:gd name="connsiteY91" fmla="*/ 543033 h 1917026"/>
              <a:gd name="connsiteX92" fmla="*/ 186775 w 1216399"/>
              <a:gd name="connsiteY92" fmla="*/ 476358 h 1917026"/>
              <a:gd name="connsiteX93" fmla="*/ 148675 w 1216399"/>
              <a:gd name="connsiteY93" fmla="*/ 438258 h 1917026"/>
              <a:gd name="connsiteX94" fmla="*/ 117719 w 1216399"/>
              <a:gd name="connsiteY94" fmla="*/ 338246 h 1917026"/>
              <a:gd name="connsiteX95" fmla="*/ 102097 w 1216399"/>
              <a:gd name="connsiteY9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72104 w 1216399"/>
              <a:gd name="connsiteY8" fmla="*/ 836507 h 1917026"/>
              <a:gd name="connsiteX9" fmla="*/ 615400 w 1216399"/>
              <a:gd name="connsiteY9" fmla="*/ 785920 h 1917026"/>
              <a:gd name="connsiteX10" fmla="*/ 734463 w 1216399"/>
              <a:gd name="connsiteY10" fmla="*/ 709721 h 1917026"/>
              <a:gd name="connsiteX11" fmla="*/ 841618 w 1216399"/>
              <a:gd name="connsiteY11" fmla="*/ 623993 h 1917026"/>
              <a:gd name="connsiteX12" fmla="*/ 822567 w 1216399"/>
              <a:gd name="connsiteY12" fmla="*/ 802587 h 1917026"/>
              <a:gd name="connsiteX13" fmla="*/ 836857 w 1216399"/>
              <a:gd name="connsiteY13" fmla="*/ 821640 h 1917026"/>
              <a:gd name="connsiteX14" fmla="*/ 870194 w 1216399"/>
              <a:gd name="connsiteY14" fmla="*/ 793065 h 1917026"/>
              <a:gd name="connsiteX15" fmla="*/ 903532 w 1216399"/>
              <a:gd name="connsiteY15" fmla="*/ 788302 h 1917026"/>
              <a:gd name="connsiteX16" fmla="*/ 958300 w 1216399"/>
              <a:gd name="connsiteY16" fmla="*/ 733533 h 1917026"/>
              <a:gd name="connsiteX17" fmla="*/ 984494 w 1216399"/>
              <a:gd name="connsiteY17" fmla="*/ 878790 h 1917026"/>
              <a:gd name="connsiteX18" fmla="*/ 1032119 w 1216399"/>
              <a:gd name="connsiteY18" fmla="*/ 959752 h 1917026"/>
              <a:gd name="connsiteX19" fmla="*/ 1072600 w 1216399"/>
              <a:gd name="connsiteY19" fmla="*/ 981183 h 1917026"/>
              <a:gd name="connsiteX20" fmla="*/ 1089269 w 1216399"/>
              <a:gd name="connsiteY20" fmla="*/ 1047858 h 1917026"/>
              <a:gd name="connsiteX21" fmla="*/ 1122607 w 1216399"/>
              <a:gd name="connsiteY21" fmla="*/ 1074052 h 1917026"/>
              <a:gd name="connsiteX22" fmla="*/ 1163088 w 1216399"/>
              <a:gd name="connsiteY22" fmla="*/ 1133583 h 1917026"/>
              <a:gd name="connsiteX23" fmla="*/ 1191663 w 1216399"/>
              <a:gd name="connsiteY23" fmla="*/ 1147871 h 1917026"/>
              <a:gd name="connsiteX24" fmla="*/ 1215943 w 1216399"/>
              <a:gd name="connsiteY24" fmla="*/ 1205830 h 1917026"/>
              <a:gd name="connsiteX25" fmla="*/ 1196425 w 1216399"/>
              <a:gd name="connsiteY25" fmla="*/ 1255027 h 1917026"/>
              <a:gd name="connsiteX26" fmla="*/ 1144037 w 1216399"/>
              <a:gd name="connsiteY26" fmla="*/ 1250263 h 1917026"/>
              <a:gd name="connsiteX27" fmla="*/ 1124987 w 1216399"/>
              <a:gd name="connsiteY27" fmla="*/ 1295506 h 1917026"/>
              <a:gd name="connsiteX28" fmla="*/ 1048787 w 1216399"/>
              <a:gd name="connsiteY28" fmla="*/ 1328844 h 1917026"/>
              <a:gd name="connsiteX29" fmla="*/ 1020212 w 1216399"/>
              <a:gd name="connsiteY29" fmla="*/ 1388375 h 1917026"/>
              <a:gd name="connsiteX30" fmla="*/ 1036881 w 1216399"/>
              <a:gd name="connsiteY30" fmla="*/ 1436000 h 1917026"/>
              <a:gd name="connsiteX31" fmla="*/ 1017832 w 1216399"/>
              <a:gd name="connsiteY31" fmla="*/ 1476483 h 1917026"/>
              <a:gd name="connsiteX32" fmla="*/ 984493 w 1216399"/>
              <a:gd name="connsiteY32" fmla="*/ 1474100 h 1917026"/>
              <a:gd name="connsiteX33" fmla="*/ 982112 w 1216399"/>
              <a:gd name="connsiteY33" fmla="*/ 1538394 h 1917026"/>
              <a:gd name="connsiteX34" fmla="*/ 946393 w 1216399"/>
              <a:gd name="connsiteY34" fmla="*/ 1555063 h 1917026"/>
              <a:gd name="connsiteX35" fmla="*/ 910674 w 1216399"/>
              <a:gd name="connsiteY35" fmla="*/ 1562206 h 1917026"/>
              <a:gd name="connsiteX36" fmla="*/ 910674 w 1216399"/>
              <a:gd name="connsiteY36" fmla="*/ 1626500 h 1917026"/>
              <a:gd name="connsiteX37" fmla="*/ 967824 w 1216399"/>
              <a:gd name="connsiteY37" fmla="*/ 1636025 h 1917026"/>
              <a:gd name="connsiteX38" fmla="*/ 1001162 w 1216399"/>
              <a:gd name="connsiteY38" fmla="*/ 1631263 h 1917026"/>
              <a:gd name="connsiteX39" fmla="*/ 1005922 w 1216399"/>
              <a:gd name="connsiteY39" fmla="*/ 1705082 h 1917026"/>
              <a:gd name="connsiteX40" fmla="*/ 982112 w 1216399"/>
              <a:gd name="connsiteY40" fmla="*/ 1726513 h 1917026"/>
              <a:gd name="connsiteX41" fmla="*/ 922581 w 1216399"/>
              <a:gd name="connsiteY41" fmla="*/ 1724133 h 1917026"/>
              <a:gd name="connsiteX42" fmla="*/ 870193 w 1216399"/>
              <a:gd name="connsiteY42" fmla="*/ 1733658 h 1917026"/>
              <a:gd name="connsiteX43" fmla="*/ 824949 w 1216399"/>
              <a:gd name="connsiteY43" fmla="*/ 1757471 h 1917026"/>
              <a:gd name="connsiteX44" fmla="*/ 779704 w 1216399"/>
              <a:gd name="connsiteY44" fmla="*/ 1764613 h 1917026"/>
              <a:gd name="connsiteX45" fmla="*/ 758274 w 1216399"/>
              <a:gd name="connsiteY45" fmla="*/ 1783665 h 1917026"/>
              <a:gd name="connsiteX46" fmla="*/ 751131 w 1216399"/>
              <a:gd name="connsiteY46" fmla="*/ 1828908 h 1917026"/>
              <a:gd name="connsiteX47" fmla="*/ 734462 w 1216399"/>
              <a:gd name="connsiteY47" fmla="*/ 1840815 h 1917026"/>
              <a:gd name="connsiteX48" fmla="*/ 689218 w 1216399"/>
              <a:gd name="connsiteY48" fmla="*/ 1890821 h 1917026"/>
              <a:gd name="connsiteX49" fmla="*/ 665406 w 1216399"/>
              <a:gd name="connsiteY49" fmla="*/ 1895582 h 1917026"/>
              <a:gd name="connsiteX50" fmla="*/ 617781 w 1216399"/>
              <a:gd name="connsiteY50" fmla="*/ 1917014 h 1917026"/>
              <a:gd name="connsiteX51" fmla="*/ 579681 w 1216399"/>
              <a:gd name="connsiteY51" fmla="*/ 1900345 h 1917026"/>
              <a:gd name="connsiteX52" fmla="*/ 563012 w 1216399"/>
              <a:gd name="connsiteY52" fmla="*/ 1871770 h 1917026"/>
              <a:gd name="connsiteX53" fmla="*/ 520149 w 1216399"/>
              <a:gd name="connsiteY53" fmla="*/ 1881296 h 1917026"/>
              <a:gd name="connsiteX54" fmla="*/ 512573 w 1216399"/>
              <a:gd name="connsiteY54" fmla="*/ 1875192 h 1917026"/>
              <a:gd name="connsiteX55" fmla="*/ 503481 w 1216399"/>
              <a:gd name="connsiteY55" fmla="*/ 1869389 h 1917026"/>
              <a:gd name="connsiteX56" fmla="*/ 522531 w 1216399"/>
              <a:gd name="connsiteY56" fmla="*/ 1762232 h 1917026"/>
              <a:gd name="connsiteX57" fmla="*/ 539199 w 1216399"/>
              <a:gd name="connsiteY57" fmla="*/ 1740801 h 1917026"/>
              <a:gd name="connsiteX58" fmla="*/ 529674 w 1216399"/>
              <a:gd name="connsiteY58" fmla="*/ 1695558 h 1917026"/>
              <a:gd name="connsiteX59" fmla="*/ 553487 w 1216399"/>
              <a:gd name="connsiteY59" fmla="*/ 1681270 h 1917026"/>
              <a:gd name="connsiteX60" fmla="*/ 534437 w 1216399"/>
              <a:gd name="connsiteY60" fmla="*/ 1666983 h 1917026"/>
              <a:gd name="connsiteX61" fmla="*/ 522531 w 1216399"/>
              <a:gd name="connsiteY61" fmla="*/ 1631265 h 1917026"/>
              <a:gd name="connsiteX62" fmla="*/ 513006 w 1216399"/>
              <a:gd name="connsiteY62" fmla="*/ 1586021 h 1917026"/>
              <a:gd name="connsiteX63" fmla="*/ 510624 w 1216399"/>
              <a:gd name="connsiteY63" fmla="*/ 1555063 h 1917026"/>
              <a:gd name="connsiteX64" fmla="*/ 460618 w 1216399"/>
              <a:gd name="connsiteY64" fmla="*/ 1557446 h 1917026"/>
              <a:gd name="connsiteX65" fmla="*/ 427282 w 1216399"/>
              <a:gd name="connsiteY65" fmla="*/ 1521727 h 1917026"/>
              <a:gd name="connsiteX66" fmla="*/ 382037 w 1216399"/>
              <a:gd name="connsiteY66" fmla="*/ 1505057 h 1917026"/>
              <a:gd name="connsiteX67" fmla="*/ 367749 w 1216399"/>
              <a:gd name="connsiteY67" fmla="*/ 1455052 h 1917026"/>
              <a:gd name="connsiteX68" fmla="*/ 365368 w 1216399"/>
              <a:gd name="connsiteY68" fmla="*/ 1433620 h 1917026"/>
              <a:gd name="connsiteX69" fmla="*/ 334413 w 1216399"/>
              <a:gd name="connsiteY69" fmla="*/ 1388377 h 1917026"/>
              <a:gd name="connsiteX70" fmla="*/ 291549 w 1216399"/>
              <a:gd name="connsiteY70" fmla="*/ 1364564 h 1917026"/>
              <a:gd name="connsiteX71" fmla="*/ 248688 w 1216399"/>
              <a:gd name="connsiteY71" fmla="*/ 1335990 h 1917026"/>
              <a:gd name="connsiteX72" fmla="*/ 215349 w 1216399"/>
              <a:gd name="connsiteY72" fmla="*/ 1326464 h 1917026"/>
              <a:gd name="connsiteX73" fmla="*/ 217731 w 1216399"/>
              <a:gd name="connsiteY73" fmla="*/ 1281218 h 1917026"/>
              <a:gd name="connsiteX74" fmla="*/ 174868 w 1216399"/>
              <a:gd name="connsiteY74" fmla="*/ 1295508 h 1917026"/>
              <a:gd name="connsiteX75" fmla="*/ 186775 w 1216399"/>
              <a:gd name="connsiteY75" fmla="*/ 1328846 h 1917026"/>
              <a:gd name="connsiteX76" fmla="*/ 179631 w 1216399"/>
              <a:gd name="connsiteY76" fmla="*/ 1345515 h 1917026"/>
              <a:gd name="connsiteX77" fmla="*/ 141531 w 1216399"/>
              <a:gd name="connsiteY77" fmla="*/ 1316940 h 1917026"/>
              <a:gd name="connsiteX78" fmla="*/ 98669 w 1216399"/>
              <a:gd name="connsiteY78" fmla="*/ 1314558 h 1917026"/>
              <a:gd name="connsiteX79" fmla="*/ 43899 w 1216399"/>
              <a:gd name="connsiteY79" fmla="*/ 1295508 h 1917026"/>
              <a:gd name="connsiteX80" fmla="*/ 10560 w 1216399"/>
              <a:gd name="connsiteY80" fmla="*/ 1293124 h 1917026"/>
              <a:gd name="connsiteX81" fmla="*/ 1037 w 1216399"/>
              <a:gd name="connsiteY81" fmla="*/ 1240740 h 1917026"/>
              <a:gd name="connsiteX82" fmla="*/ 34374 w 1216399"/>
              <a:gd name="connsiteY82" fmla="*/ 1152633 h 1917026"/>
              <a:gd name="connsiteX83" fmla="*/ 60568 w 1216399"/>
              <a:gd name="connsiteY83" fmla="*/ 1105008 h 1917026"/>
              <a:gd name="connsiteX84" fmla="*/ 81999 w 1216399"/>
              <a:gd name="connsiteY84" fmla="*/ 1057383 h 1917026"/>
              <a:gd name="connsiteX85" fmla="*/ 108194 w 1216399"/>
              <a:gd name="connsiteY85" fmla="*/ 1019283 h 1917026"/>
              <a:gd name="connsiteX86" fmla="*/ 146293 w 1216399"/>
              <a:gd name="connsiteY86" fmla="*/ 1009758 h 1917026"/>
              <a:gd name="connsiteX87" fmla="*/ 153438 w 1216399"/>
              <a:gd name="connsiteY87" fmla="*/ 974040 h 1917026"/>
              <a:gd name="connsiteX88" fmla="*/ 262975 w 1216399"/>
              <a:gd name="connsiteY88" fmla="*/ 854977 h 1917026"/>
              <a:gd name="connsiteX89" fmla="*/ 286787 w 1216399"/>
              <a:gd name="connsiteY89" fmla="*/ 716862 h 1917026"/>
              <a:gd name="connsiteX90" fmla="*/ 282025 w 1216399"/>
              <a:gd name="connsiteY90" fmla="*/ 635902 h 1917026"/>
              <a:gd name="connsiteX91" fmla="*/ 196300 w 1216399"/>
              <a:gd name="connsiteY91" fmla="*/ 623996 h 1917026"/>
              <a:gd name="connsiteX92" fmla="*/ 179632 w 1216399"/>
              <a:gd name="connsiteY92" fmla="*/ 543033 h 1917026"/>
              <a:gd name="connsiteX93" fmla="*/ 186775 w 1216399"/>
              <a:gd name="connsiteY93" fmla="*/ 476358 h 1917026"/>
              <a:gd name="connsiteX94" fmla="*/ 148675 w 1216399"/>
              <a:gd name="connsiteY94" fmla="*/ 438258 h 1917026"/>
              <a:gd name="connsiteX95" fmla="*/ 117719 w 1216399"/>
              <a:gd name="connsiteY95" fmla="*/ 338246 h 1917026"/>
              <a:gd name="connsiteX96" fmla="*/ 102097 w 1216399"/>
              <a:gd name="connsiteY96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841618 w 1216399"/>
              <a:gd name="connsiteY12" fmla="*/ 623993 h 1917026"/>
              <a:gd name="connsiteX13" fmla="*/ 822567 w 1216399"/>
              <a:gd name="connsiteY13" fmla="*/ 802587 h 1917026"/>
              <a:gd name="connsiteX14" fmla="*/ 836857 w 1216399"/>
              <a:gd name="connsiteY14" fmla="*/ 821640 h 1917026"/>
              <a:gd name="connsiteX15" fmla="*/ 870194 w 1216399"/>
              <a:gd name="connsiteY15" fmla="*/ 793065 h 1917026"/>
              <a:gd name="connsiteX16" fmla="*/ 903532 w 1216399"/>
              <a:gd name="connsiteY16" fmla="*/ 788302 h 1917026"/>
              <a:gd name="connsiteX17" fmla="*/ 958300 w 1216399"/>
              <a:gd name="connsiteY17" fmla="*/ 733533 h 1917026"/>
              <a:gd name="connsiteX18" fmla="*/ 984494 w 1216399"/>
              <a:gd name="connsiteY18" fmla="*/ 878790 h 1917026"/>
              <a:gd name="connsiteX19" fmla="*/ 1032119 w 1216399"/>
              <a:gd name="connsiteY19" fmla="*/ 959752 h 1917026"/>
              <a:gd name="connsiteX20" fmla="*/ 1072600 w 1216399"/>
              <a:gd name="connsiteY20" fmla="*/ 981183 h 1917026"/>
              <a:gd name="connsiteX21" fmla="*/ 1089269 w 1216399"/>
              <a:gd name="connsiteY21" fmla="*/ 1047858 h 1917026"/>
              <a:gd name="connsiteX22" fmla="*/ 1122607 w 1216399"/>
              <a:gd name="connsiteY22" fmla="*/ 1074052 h 1917026"/>
              <a:gd name="connsiteX23" fmla="*/ 1163088 w 1216399"/>
              <a:gd name="connsiteY23" fmla="*/ 1133583 h 1917026"/>
              <a:gd name="connsiteX24" fmla="*/ 1191663 w 1216399"/>
              <a:gd name="connsiteY24" fmla="*/ 1147871 h 1917026"/>
              <a:gd name="connsiteX25" fmla="*/ 1215943 w 1216399"/>
              <a:gd name="connsiteY25" fmla="*/ 1205830 h 1917026"/>
              <a:gd name="connsiteX26" fmla="*/ 1196425 w 1216399"/>
              <a:gd name="connsiteY26" fmla="*/ 1255027 h 1917026"/>
              <a:gd name="connsiteX27" fmla="*/ 1144037 w 1216399"/>
              <a:gd name="connsiteY27" fmla="*/ 1250263 h 1917026"/>
              <a:gd name="connsiteX28" fmla="*/ 1124987 w 1216399"/>
              <a:gd name="connsiteY28" fmla="*/ 1295506 h 1917026"/>
              <a:gd name="connsiteX29" fmla="*/ 1048787 w 1216399"/>
              <a:gd name="connsiteY29" fmla="*/ 1328844 h 1917026"/>
              <a:gd name="connsiteX30" fmla="*/ 1020212 w 1216399"/>
              <a:gd name="connsiteY30" fmla="*/ 1388375 h 1917026"/>
              <a:gd name="connsiteX31" fmla="*/ 1036881 w 1216399"/>
              <a:gd name="connsiteY31" fmla="*/ 1436000 h 1917026"/>
              <a:gd name="connsiteX32" fmla="*/ 1017832 w 1216399"/>
              <a:gd name="connsiteY32" fmla="*/ 1476483 h 1917026"/>
              <a:gd name="connsiteX33" fmla="*/ 984493 w 1216399"/>
              <a:gd name="connsiteY33" fmla="*/ 1474100 h 1917026"/>
              <a:gd name="connsiteX34" fmla="*/ 982112 w 1216399"/>
              <a:gd name="connsiteY34" fmla="*/ 1538394 h 1917026"/>
              <a:gd name="connsiteX35" fmla="*/ 946393 w 1216399"/>
              <a:gd name="connsiteY35" fmla="*/ 1555063 h 1917026"/>
              <a:gd name="connsiteX36" fmla="*/ 910674 w 1216399"/>
              <a:gd name="connsiteY36" fmla="*/ 1562206 h 1917026"/>
              <a:gd name="connsiteX37" fmla="*/ 910674 w 1216399"/>
              <a:gd name="connsiteY37" fmla="*/ 1626500 h 1917026"/>
              <a:gd name="connsiteX38" fmla="*/ 967824 w 1216399"/>
              <a:gd name="connsiteY38" fmla="*/ 1636025 h 1917026"/>
              <a:gd name="connsiteX39" fmla="*/ 1001162 w 1216399"/>
              <a:gd name="connsiteY39" fmla="*/ 1631263 h 1917026"/>
              <a:gd name="connsiteX40" fmla="*/ 1005922 w 1216399"/>
              <a:gd name="connsiteY40" fmla="*/ 1705082 h 1917026"/>
              <a:gd name="connsiteX41" fmla="*/ 982112 w 1216399"/>
              <a:gd name="connsiteY41" fmla="*/ 1726513 h 1917026"/>
              <a:gd name="connsiteX42" fmla="*/ 922581 w 1216399"/>
              <a:gd name="connsiteY42" fmla="*/ 1724133 h 1917026"/>
              <a:gd name="connsiteX43" fmla="*/ 870193 w 1216399"/>
              <a:gd name="connsiteY43" fmla="*/ 1733658 h 1917026"/>
              <a:gd name="connsiteX44" fmla="*/ 824949 w 1216399"/>
              <a:gd name="connsiteY44" fmla="*/ 1757471 h 1917026"/>
              <a:gd name="connsiteX45" fmla="*/ 779704 w 1216399"/>
              <a:gd name="connsiteY45" fmla="*/ 1764613 h 1917026"/>
              <a:gd name="connsiteX46" fmla="*/ 758274 w 1216399"/>
              <a:gd name="connsiteY46" fmla="*/ 1783665 h 1917026"/>
              <a:gd name="connsiteX47" fmla="*/ 751131 w 1216399"/>
              <a:gd name="connsiteY47" fmla="*/ 1828908 h 1917026"/>
              <a:gd name="connsiteX48" fmla="*/ 734462 w 1216399"/>
              <a:gd name="connsiteY48" fmla="*/ 1840815 h 1917026"/>
              <a:gd name="connsiteX49" fmla="*/ 689218 w 1216399"/>
              <a:gd name="connsiteY49" fmla="*/ 1890821 h 1917026"/>
              <a:gd name="connsiteX50" fmla="*/ 665406 w 1216399"/>
              <a:gd name="connsiteY50" fmla="*/ 1895582 h 1917026"/>
              <a:gd name="connsiteX51" fmla="*/ 617781 w 1216399"/>
              <a:gd name="connsiteY51" fmla="*/ 1917014 h 1917026"/>
              <a:gd name="connsiteX52" fmla="*/ 579681 w 1216399"/>
              <a:gd name="connsiteY52" fmla="*/ 1900345 h 1917026"/>
              <a:gd name="connsiteX53" fmla="*/ 563012 w 1216399"/>
              <a:gd name="connsiteY53" fmla="*/ 1871770 h 1917026"/>
              <a:gd name="connsiteX54" fmla="*/ 520149 w 1216399"/>
              <a:gd name="connsiteY54" fmla="*/ 1881296 h 1917026"/>
              <a:gd name="connsiteX55" fmla="*/ 512573 w 1216399"/>
              <a:gd name="connsiteY55" fmla="*/ 1875192 h 1917026"/>
              <a:gd name="connsiteX56" fmla="*/ 503481 w 1216399"/>
              <a:gd name="connsiteY56" fmla="*/ 1869389 h 1917026"/>
              <a:gd name="connsiteX57" fmla="*/ 522531 w 1216399"/>
              <a:gd name="connsiteY57" fmla="*/ 1762232 h 1917026"/>
              <a:gd name="connsiteX58" fmla="*/ 539199 w 1216399"/>
              <a:gd name="connsiteY58" fmla="*/ 1740801 h 1917026"/>
              <a:gd name="connsiteX59" fmla="*/ 529674 w 1216399"/>
              <a:gd name="connsiteY59" fmla="*/ 1695558 h 1917026"/>
              <a:gd name="connsiteX60" fmla="*/ 553487 w 1216399"/>
              <a:gd name="connsiteY60" fmla="*/ 1681270 h 1917026"/>
              <a:gd name="connsiteX61" fmla="*/ 534437 w 1216399"/>
              <a:gd name="connsiteY61" fmla="*/ 1666983 h 1917026"/>
              <a:gd name="connsiteX62" fmla="*/ 522531 w 1216399"/>
              <a:gd name="connsiteY62" fmla="*/ 1631265 h 1917026"/>
              <a:gd name="connsiteX63" fmla="*/ 513006 w 1216399"/>
              <a:gd name="connsiteY63" fmla="*/ 1586021 h 1917026"/>
              <a:gd name="connsiteX64" fmla="*/ 510624 w 1216399"/>
              <a:gd name="connsiteY64" fmla="*/ 1555063 h 1917026"/>
              <a:gd name="connsiteX65" fmla="*/ 460618 w 1216399"/>
              <a:gd name="connsiteY65" fmla="*/ 1557446 h 1917026"/>
              <a:gd name="connsiteX66" fmla="*/ 427282 w 1216399"/>
              <a:gd name="connsiteY66" fmla="*/ 1521727 h 1917026"/>
              <a:gd name="connsiteX67" fmla="*/ 382037 w 1216399"/>
              <a:gd name="connsiteY67" fmla="*/ 1505057 h 1917026"/>
              <a:gd name="connsiteX68" fmla="*/ 367749 w 1216399"/>
              <a:gd name="connsiteY68" fmla="*/ 1455052 h 1917026"/>
              <a:gd name="connsiteX69" fmla="*/ 365368 w 1216399"/>
              <a:gd name="connsiteY69" fmla="*/ 1433620 h 1917026"/>
              <a:gd name="connsiteX70" fmla="*/ 334413 w 1216399"/>
              <a:gd name="connsiteY70" fmla="*/ 1388377 h 1917026"/>
              <a:gd name="connsiteX71" fmla="*/ 291549 w 1216399"/>
              <a:gd name="connsiteY71" fmla="*/ 1364564 h 1917026"/>
              <a:gd name="connsiteX72" fmla="*/ 248688 w 1216399"/>
              <a:gd name="connsiteY72" fmla="*/ 1335990 h 1917026"/>
              <a:gd name="connsiteX73" fmla="*/ 215349 w 1216399"/>
              <a:gd name="connsiteY73" fmla="*/ 1326464 h 1917026"/>
              <a:gd name="connsiteX74" fmla="*/ 217731 w 1216399"/>
              <a:gd name="connsiteY74" fmla="*/ 1281218 h 1917026"/>
              <a:gd name="connsiteX75" fmla="*/ 174868 w 1216399"/>
              <a:gd name="connsiteY75" fmla="*/ 1295508 h 1917026"/>
              <a:gd name="connsiteX76" fmla="*/ 186775 w 1216399"/>
              <a:gd name="connsiteY76" fmla="*/ 1328846 h 1917026"/>
              <a:gd name="connsiteX77" fmla="*/ 179631 w 1216399"/>
              <a:gd name="connsiteY77" fmla="*/ 1345515 h 1917026"/>
              <a:gd name="connsiteX78" fmla="*/ 141531 w 1216399"/>
              <a:gd name="connsiteY78" fmla="*/ 1316940 h 1917026"/>
              <a:gd name="connsiteX79" fmla="*/ 98669 w 1216399"/>
              <a:gd name="connsiteY79" fmla="*/ 1314558 h 1917026"/>
              <a:gd name="connsiteX80" fmla="*/ 43899 w 1216399"/>
              <a:gd name="connsiteY80" fmla="*/ 1295508 h 1917026"/>
              <a:gd name="connsiteX81" fmla="*/ 10560 w 1216399"/>
              <a:gd name="connsiteY81" fmla="*/ 1293124 h 1917026"/>
              <a:gd name="connsiteX82" fmla="*/ 1037 w 1216399"/>
              <a:gd name="connsiteY82" fmla="*/ 1240740 h 1917026"/>
              <a:gd name="connsiteX83" fmla="*/ 34374 w 1216399"/>
              <a:gd name="connsiteY83" fmla="*/ 1152633 h 1917026"/>
              <a:gd name="connsiteX84" fmla="*/ 60568 w 1216399"/>
              <a:gd name="connsiteY84" fmla="*/ 1105008 h 1917026"/>
              <a:gd name="connsiteX85" fmla="*/ 81999 w 1216399"/>
              <a:gd name="connsiteY85" fmla="*/ 1057383 h 1917026"/>
              <a:gd name="connsiteX86" fmla="*/ 108194 w 1216399"/>
              <a:gd name="connsiteY86" fmla="*/ 1019283 h 1917026"/>
              <a:gd name="connsiteX87" fmla="*/ 146293 w 1216399"/>
              <a:gd name="connsiteY87" fmla="*/ 1009758 h 1917026"/>
              <a:gd name="connsiteX88" fmla="*/ 153438 w 1216399"/>
              <a:gd name="connsiteY88" fmla="*/ 974040 h 1917026"/>
              <a:gd name="connsiteX89" fmla="*/ 262975 w 1216399"/>
              <a:gd name="connsiteY89" fmla="*/ 854977 h 1917026"/>
              <a:gd name="connsiteX90" fmla="*/ 286787 w 1216399"/>
              <a:gd name="connsiteY90" fmla="*/ 716862 h 1917026"/>
              <a:gd name="connsiteX91" fmla="*/ 282025 w 1216399"/>
              <a:gd name="connsiteY91" fmla="*/ 635902 h 1917026"/>
              <a:gd name="connsiteX92" fmla="*/ 196300 w 1216399"/>
              <a:gd name="connsiteY92" fmla="*/ 623996 h 1917026"/>
              <a:gd name="connsiteX93" fmla="*/ 179632 w 1216399"/>
              <a:gd name="connsiteY93" fmla="*/ 543033 h 1917026"/>
              <a:gd name="connsiteX94" fmla="*/ 186775 w 1216399"/>
              <a:gd name="connsiteY94" fmla="*/ 476358 h 1917026"/>
              <a:gd name="connsiteX95" fmla="*/ 148675 w 1216399"/>
              <a:gd name="connsiteY95" fmla="*/ 438258 h 1917026"/>
              <a:gd name="connsiteX96" fmla="*/ 117719 w 1216399"/>
              <a:gd name="connsiteY96" fmla="*/ 338246 h 1917026"/>
              <a:gd name="connsiteX97" fmla="*/ 102097 w 1216399"/>
              <a:gd name="connsiteY97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22567 w 1216399"/>
              <a:gd name="connsiteY14" fmla="*/ 802587 h 1917026"/>
              <a:gd name="connsiteX15" fmla="*/ 836857 w 1216399"/>
              <a:gd name="connsiteY15" fmla="*/ 821640 h 1917026"/>
              <a:gd name="connsiteX16" fmla="*/ 870194 w 1216399"/>
              <a:gd name="connsiteY16" fmla="*/ 793065 h 1917026"/>
              <a:gd name="connsiteX17" fmla="*/ 903532 w 1216399"/>
              <a:gd name="connsiteY17" fmla="*/ 788302 h 1917026"/>
              <a:gd name="connsiteX18" fmla="*/ 958300 w 1216399"/>
              <a:gd name="connsiteY18" fmla="*/ 733533 h 1917026"/>
              <a:gd name="connsiteX19" fmla="*/ 984494 w 1216399"/>
              <a:gd name="connsiteY19" fmla="*/ 878790 h 1917026"/>
              <a:gd name="connsiteX20" fmla="*/ 1032119 w 1216399"/>
              <a:gd name="connsiteY20" fmla="*/ 959752 h 1917026"/>
              <a:gd name="connsiteX21" fmla="*/ 1072600 w 1216399"/>
              <a:gd name="connsiteY21" fmla="*/ 981183 h 1917026"/>
              <a:gd name="connsiteX22" fmla="*/ 1089269 w 1216399"/>
              <a:gd name="connsiteY22" fmla="*/ 1047858 h 1917026"/>
              <a:gd name="connsiteX23" fmla="*/ 1122607 w 1216399"/>
              <a:gd name="connsiteY23" fmla="*/ 1074052 h 1917026"/>
              <a:gd name="connsiteX24" fmla="*/ 1163088 w 1216399"/>
              <a:gd name="connsiteY24" fmla="*/ 1133583 h 1917026"/>
              <a:gd name="connsiteX25" fmla="*/ 1191663 w 1216399"/>
              <a:gd name="connsiteY25" fmla="*/ 1147871 h 1917026"/>
              <a:gd name="connsiteX26" fmla="*/ 1215943 w 1216399"/>
              <a:gd name="connsiteY26" fmla="*/ 1205830 h 1917026"/>
              <a:gd name="connsiteX27" fmla="*/ 1196425 w 1216399"/>
              <a:gd name="connsiteY27" fmla="*/ 1255027 h 1917026"/>
              <a:gd name="connsiteX28" fmla="*/ 1144037 w 1216399"/>
              <a:gd name="connsiteY28" fmla="*/ 1250263 h 1917026"/>
              <a:gd name="connsiteX29" fmla="*/ 1124987 w 1216399"/>
              <a:gd name="connsiteY29" fmla="*/ 1295506 h 1917026"/>
              <a:gd name="connsiteX30" fmla="*/ 1048787 w 1216399"/>
              <a:gd name="connsiteY30" fmla="*/ 1328844 h 1917026"/>
              <a:gd name="connsiteX31" fmla="*/ 1020212 w 1216399"/>
              <a:gd name="connsiteY31" fmla="*/ 1388375 h 1917026"/>
              <a:gd name="connsiteX32" fmla="*/ 1036881 w 1216399"/>
              <a:gd name="connsiteY32" fmla="*/ 1436000 h 1917026"/>
              <a:gd name="connsiteX33" fmla="*/ 1017832 w 1216399"/>
              <a:gd name="connsiteY33" fmla="*/ 1476483 h 1917026"/>
              <a:gd name="connsiteX34" fmla="*/ 984493 w 1216399"/>
              <a:gd name="connsiteY34" fmla="*/ 1474100 h 1917026"/>
              <a:gd name="connsiteX35" fmla="*/ 982112 w 1216399"/>
              <a:gd name="connsiteY35" fmla="*/ 1538394 h 1917026"/>
              <a:gd name="connsiteX36" fmla="*/ 946393 w 1216399"/>
              <a:gd name="connsiteY36" fmla="*/ 1555063 h 1917026"/>
              <a:gd name="connsiteX37" fmla="*/ 910674 w 1216399"/>
              <a:gd name="connsiteY37" fmla="*/ 1562206 h 1917026"/>
              <a:gd name="connsiteX38" fmla="*/ 910674 w 1216399"/>
              <a:gd name="connsiteY38" fmla="*/ 1626500 h 1917026"/>
              <a:gd name="connsiteX39" fmla="*/ 967824 w 1216399"/>
              <a:gd name="connsiteY39" fmla="*/ 1636025 h 1917026"/>
              <a:gd name="connsiteX40" fmla="*/ 1001162 w 1216399"/>
              <a:gd name="connsiteY40" fmla="*/ 1631263 h 1917026"/>
              <a:gd name="connsiteX41" fmla="*/ 1005922 w 1216399"/>
              <a:gd name="connsiteY41" fmla="*/ 1705082 h 1917026"/>
              <a:gd name="connsiteX42" fmla="*/ 982112 w 1216399"/>
              <a:gd name="connsiteY42" fmla="*/ 1726513 h 1917026"/>
              <a:gd name="connsiteX43" fmla="*/ 922581 w 1216399"/>
              <a:gd name="connsiteY43" fmla="*/ 1724133 h 1917026"/>
              <a:gd name="connsiteX44" fmla="*/ 870193 w 1216399"/>
              <a:gd name="connsiteY44" fmla="*/ 1733658 h 1917026"/>
              <a:gd name="connsiteX45" fmla="*/ 824949 w 1216399"/>
              <a:gd name="connsiteY45" fmla="*/ 1757471 h 1917026"/>
              <a:gd name="connsiteX46" fmla="*/ 779704 w 1216399"/>
              <a:gd name="connsiteY46" fmla="*/ 1764613 h 1917026"/>
              <a:gd name="connsiteX47" fmla="*/ 758274 w 1216399"/>
              <a:gd name="connsiteY47" fmla="*/ 1783665 h 1917026"/>
              <a:gd name="connsiteX48" fmla="*/ 751131 w 1216399"/>
              <a:gd name="connsiteY48" fmla="*/ 1828908 h 1917026"/>
              <a:gd name="connsiteX49" fmla="*/ 734462 w 1216399"/>
              <a:gd name="connsiteY49" fmla="*/ 1840815 h 1917026"/>
              <a:gd name="connsiteX50" fmla="*/ 689218 w 1216399"/>
              <a:gd name="connsiteY50" fmla="*/ 1890821 h 1917026"/>
              <a:gd name="connsiteX51" fmla="*/ 665406 w 1216399"/>
              <a:gd name="connsiteY51" fmla="*/ 1895582 h 1917026"/>
              <a:gd name="connsiteX52" fmla="*/ 617781 w 1216399"/>
              <a:gd name="connsiteY52" fmla="*/ 1917014 h 1917026"/>
              <a:gd name="connsiteX53" fmla="*/ 579681 w 1216399"/>
              <a:gd name="connsiteY53" fmla="*/ 1900345 h 1917026"/>
              <a:gd name="connsiteX54" fmla="*/ 563012 w 1216399"/>
              <a:gd name="connsiteY54" fmla="*/ 1871770 h 1917026"/>
              <a:gd name="connsiteX55" fmla="*/ 520149 w 1216399"/>
              <a:gd name="connsiteY55" fmla="*/ 1881296 h 1917026"/>
              <a:gd name="connsiteX56" fmla="*/ 512573 w 1216399"/>
              <a:gd name="connsiteY56" fmla="*/ 1875192 h 1917026"/>
              <a:gd name="connsiteX57" fmla="*/ 503481 w 1216399"/>
              <a:gd name="connsiteY57" fmla="*/ 1869389 h 1917026"/>
              <a:gd name="connsiteX58" fmla="*/ 522531 w 1216399"/>
              <a:gd name="connsiteY58" fmla="*/ 1762232 h 1917026"/>
              <a:gd name="connsiteX59" fmla="*/ 539199 w 1216399"/>
              <a:gd name="connsiteY59" fmla="*/ 1740801 h 1917026"/>
              <a:gd name="connsiteX60" fmla="*/ 529674 w 1216399"/>
              <a:gd name="connsiteY60" fmla="*/ 1695558 h 1917026"/>
              <a:gd name="connsiteX61" fmla="*/ 553487 w 1216399"/>
              <a:gd name="connsiteY61" fmla="*/ 1681270 h 1917026"/>
              <a:gd name="connsiteX62" fmla="*/ 534437 w 1216399"/>
              <a:gd name="connsiteY62" fmla="*/ 1666983 h 1917026"/>
              <a:gd name="connsiteX63" fmla="*/ 522531 w 1216399"/>
              <a:gd name="connsiteY63" fmla="*/ 1631265 h 1917026"/>
              <a:gd name="connsiteX64" fmla="*/ 513006 w 1216399"/>
              <a:gd name="connsiteY64" fmla="*/ 1586021 h 1917026"/>
              <a:gd name="connsiteX65" fmla="*/ 510624 w 1216399"/>
              <a:gd name="connsiteY65" fmla="*/ 1555063 h 1917026"/>
              <a:gd name="connsiteX66" fmla="*/ 460618 w 1216399"/>
              <a:gd name="connsiteY66" fmla="*/ 1557446 h 1917026"/>
              <a:gd name="connsiteX67" fmla="*/ 427282 w 1216399"/>
              <a:gd name="connsiteY67" fmla="*/ 1521727 h 1917026"/>
              <a:gd name="connsiteX68" fmla="*/ 382037 w 1216399"/>
              <a:gd name="connsiteY68" fmla="*/ 1505057 h 1917026"/>
              <a:gd name="connsiteX69" fmla="*/ 367749 w 1216399"/>
              <a:gd name="connsiteY69" fmla="*/ 1455052 h 1917026"/>
              <a:gd name="connsiteX70" fmla="*/ 365368 w 1216399"/>
              <a:gd name="connsiteY70" fmla="*/ 1433620 h 1917026"/>
              <a:gd name="connsiteX71" fmla="*/ 334413 w 1216399"/>
              <a:gd name="connsiteY71" fmla="*/ 1388377 h 1917026"/>
              <a:gd name="connsiteX72" fmla="*/ 291549 w 1216399"/>
              <a:gd name="connsiteY72" fmla="*/ 1364564 h 1917026"/>
              <a:gd name="connsiteX73" fmla="*/ 248688 w 1216399"/>
              <a:gd name="connsiteY73" fmla="*/ 1335990 h 1917026"/>
              <a:gd name="connsiteX74" fmla="*/ 215349 w 1216399"/>
              <a:gd name="connsiteY74" fmla="*/ 1326464 h 1917026"/>
              <a:gd name="connsiteX75" fmla="*/ 217731 w 1216399"/>
              <a:gd name="connsiteY75" fmla="*/ 1281218 h 1917026"/>
              <a:gd name="connsiteX76" fmla="*/ 174868 w 1216399"/>
              <a:gd name="connsiteY76" fmla="*/ 1295508 h 1917026"/>
              <a:gd name="connsiteX77" fmla="*/ 186775 w 1216399"/>
              <a:gd name="connsiteY77" fmla="*/ 1328846 h 1917026"/>
              <a:gd name="connsiteX78" fmla="*/ 179631 w 1216399"/>
              <a:gd name="connsiteY78" fmla="*/ 1345515 h 1917026"/>
              <a:gd name="connsiteX79" fmla="*/ 141531 w 1216399"/>
              <a:gd name="connsiteY79" fmla="*/ 1316940 h 1917026"/>
              <a:gd name="connsiteX80" fmla="*/ 98669 w 1216399"/>
              <a:gd name="connsiteY80" fmla="*/ 1314558 h 1917026"/>
              <a:gd name="connsiteX81" fmla="*/ 43899 w 1216399"/>
              <a:gd name="connsiteY81" fmla="*/ 1295508 h 1917026"/>
              <a:gd name="connsiteX82" fmla="*/ 10560 w 1216399"/>
              <a:gd name="connsiteY82" fmla="*/ 1293124 h 1917026"/>
              <a:gd name="connsiteX83" fmla="*/ 1037 w 1216399"/>
              <a:gd name="connsiteY83" fmla="*/ 1240740 h 1917026"/>
              <a:gd name="connsiteX84" fmla="*/ 34374 w 1216399"/>
              <a:gd name="connsiteY84" fmla="*/ 1152633 h 1917026"/>
              <a:gd name="connsiteX85" fmla="*/ 60568 w 1216399"/>
              <a:gd name="connsiteY85" fmla="*/ 1105008 h 1917026"/>
              <a:gd name="connsiteX86" fmla="*/ 81999 w 1216399"/>
              <a:gd name="connsiteY86" fmla="*/ 1057383 h 1917026"/>
              <a:gd name="connsiteX87" fmla="*/ 108194 w 1216399"/>
              <a:gd name="connsiteY87" fmla="*/ 1019283 h 1917026"/>
              <a:gd name="connsiteX88" fmla="*/ 146293 w 1216399"/>
              <a:gd name="connsiteY88" fmla="*/ 1009758 h 1917026"/>
              <a:gd name="connsiteX89" fmla="*/ 153438 w 1216399"/>
              <a:gd name="connsiteY89" fmla="*/ 974040 h 1917026"/>
              <a:gd name="connsiteX90" fmla="*/ 262975 w 1216399"/>
              <a:gd name="connsiteY90" fmla="*/ 854977 h 1917026"/>
              <a:gd name="connsiteX91" fmla="*/ 286787 w 1216399"/>
              <a:gd name="connsiteY91" fmla="*/ 716862 h 1917026"/>
              <a:gd name="connsiteX92" fmla="*/ 282025 w 1216399"/>
              <a:gd name="connsiteY92" fmla="*/ 635902 h 1917026"/>
              <a:gd name="connsiteX93" fmla="*/ 196300 w 1216399"/>
              <a:gd name="connsiteY93" fmla="*/ 623996 h 1917026"/>
              <a:gd name="connsiteX94" fmla="*/ 179632 w 1216399"/>
              <a:gd name="connsiteY94" fmla="*/ 543033 h 1917026"/>
              <a:gd name="connsiteX95" fmla="*/ 186775 w 1216399"/>
              <a:gd name="connsiteY95" fmla="*/ 476358 h 1917026"/>
              <a:gd name="connsiteX96" fmla="*/ 148675 w 1216399"/>
              <a:gd name="connsiteY96" fmla="*/ 438258 h 1917026"/>
              <a:gd name="connsiteX97" fmla="*/ 117719 w 1216399"/>
              <a:gd name="connsiteY97" fmla="*/ 338246 h 1917026"/>
              <a:gd name="connsiteX98" fmla="*/ 102097 w 1216399"/>
              <a:gd name="connsiteY98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2567 w 1216399"/>
              <a:gd name="connsiteY15" fmla="*/ 802587 h 1917026"/>
              <a:gd name="connsiteX16" fmla="*/ 836857 w 1216399"/>
              <a:gd name="connsiteY16" fmla="*/ 821640 h 1917026"/>
              <a:gd name="connsiteX17" fmla="*/ 870194 w 1216399"/>
              <a:gd name="connsiteY17" fmla="*/ 793065 h 1917026"/>
              <a:gd name="connsiteX18" fmla="*/ 903532 w 1216399"/>
              <a:gd name="connsiteY18" fmla="*/ 788302 h 1917026"/>
              <a:gd name="connsiteX19" fmla="*/ 958300 w 1216399"/>
              <a:gd name="connsiteY19" fmla="*/ 733533 h 1917026"/>
              <a:gd name="connsiteX20" fmla="*/ 984494 w 1216399"/>
              <a:gd name="connsiteY20" fmla="*/ 878790 h 1917026"/>
              <a:gd name="connsiteX21" fmla="*/ 1032119 w 1216399"/>
              <a:gd name="connsiteY21" fmla="*/ 959752 h 1917026"/>
              <a:gd name="connsiteX22" fmla="*/ 1072600 w 1216399"/>
              <a:gd name="connsiteY22" fmla="*/ 981183 h 1917026"/>
              <a:gd name="connsiteX23" fmla="*/ 1089269 w 1216399"/>
              <a:gd name="connsiteY23" fmla="*/ 1047858 h 1917026"/>
              <a:gd name="connsiteX24" fmla="*/ 1122607 w 1216399"/>
              <a:gd name="connsiteY24" fmla="*/ 1074052 h 1917026"/>
              <a:gd name="connsiteX25" fmla="*/ 1163088 w 1216399"/>
              <a:gd name="connsiteY25" fmla="*/ 1133583 h 1917026"/>
              <a:gd name="connsiteX26" fmla="*/ 1191663 w 1216399"/>
              <a:gd name="connsiteY26" fmla="*/ 1147871 h 1917026"/>
              <a:gd name="connsiteX27" fmla="*/ 1215943 w 1216399"/>
              <a:gd name="connsiteY27" fmla="*/ 1205830 h 1917026"/>
              <a:gd name="connsiteX28" fmla="*/ 1196425 w 1216399"/>
              <a:gd name="connsiteY28" fmla="*/ 1255027 h 1917026"/>
              <a:gd name="connsiteX29" fmla="*/ 1144037 w 1216399"/>
              <a:gd name="connsiteY29" fmla="*/ 1250263 h 1917026"/>
              <a:gd name="connsiteX30" fmla="*/ 1124987 w 1216399"/>
              <a:gd name="connsiteY30" fmla="*/ 1295506 h 1917026"/>
              <a:gd name="connsiteX31" fmla="*/ 1048787 w 1216399"/>
              <a:gd name="connsiteY31" fmla="*/ 1328844 h 1917026"/>
              <a:gd name="connsiteX32" fmla="*/ 1020212 w 1216399"/>
              <a:gd name="connsiteY32" fmla="*/ 1388375 h 1917026"/>
              <a:gd name="connsiteX33" fmla="*/ 1036881 w 1216399"/>
              <a:gd name="connsiteY33" fmla="*/ 1436000 h 1917026"/>
              <a:gd name="connsiteX34" fmla="*/ 1017832 w 1216399"/>
              <a:gd name="connsiteY34" fmla="*/ 1476483 h 1917026"/>
              <a:gd name="connsiteX35" fmla="*/ 984493 w 1216399"/>
              <a:gd name="connsiteY35" fmla="*/ 1474100 h 1917026"/>
              <a:gd name="connsiteX36" fmla="*/ 982112 w 1216399"/>
              <a:gd name="connsiteY36" fmla="*/ 1538394 h 1917026"/>
              <a:gd name="connsiteX37" fmla="*/ 946393 w 1216399"/>
              <a:gd name="connsiteY37" fmla="*/ 1555063 h 1917026"/>
              <a:gd name="connsiteX38" fmla="*/ 910674 w 1216399"/>
              <a:gd name="connsiteY38" fmla="*/ 1562206 h 1917026"/>
              <a:gd name="connsiteX39" fmla="*/ 910674 w 1216399"/>
              <a:gd name="connsiteY39" fmla="*/ 1626500 h 1917026"/>
              <a:gd name="connsiteX40" fmla="*/ 967824 w 1216399"/>
              <a:gd name="connsiteY40" fmla="*/ 1636025 h 1917026"/>
              <a:gd name="connsiteX41" fmla="*/ 1001162 w 1216399"/>
              <a:gd name="connsiteY41" fmla="*/ 1631263 h 1917026"/>
              <a:gd name="connsiteX42" fmla="*/ 1005922 w 1216399"/>
              <a:gd name="connsiteY42" fmla="*/ 1705082 h 1917026"/>
              <a:gd name="connsiteX43" fmla="*/ 982112 w 1216399"/>
              <a:gd name="connsiteY43" fmla="*/ 1726513 h 1917026"/>
              <a:gd name="connsiteX44" fmla="*/ 922581 w 1216399"/>
              <a:gd name="connsiteY44" fmla="*/ 1724133 h 1917026"/>
              <a:gd name="connsiteX45" fmla="*/ 870193 w 1216399"/>
              <a:gd name="connsiteY45" fmla="*/ 1733658 h 1917026"/>
              <a:gd name="connsiteX46" fmla="*/ 824949 w 1216399"/>
              <a:gd name="connsiteY46" fmla="*/ 1757471 h 1917026"/>
              <a:gd name="connsiteX47" fmla="*/ 779704 w 1216399"/>
              <a:gd name="connsiteY47" fmla="*/ 1764613 h 1917026"/>
              <a:gd name="connsiteX48" fmla="*/ 758274 w 1216399"/>
              <a:gd name="connsiteY48" fmla="*/ 1783665 h 1917026"/>
              <a:gd name="connsiteX49" fmla="*/ 751131 w 1216399"/>
              <a:gd name="connsiteY49" fmla="*/ 1828908 h 1917026"/>
              <a:gd name="connsiteX50" fmla="*/ 734462 w 1216399"/>
              <a:gd name="connsiteY50" fmla="*/ 1840815 h 1917026"/>
              <a:gd name="connsiteX51" fmla="*/ 689218 w 1216399"/>
              <a:gd name="connsiteY51" fmla="*/ 1890821 h 1917026"/>
              <a:gd name="connsiteX52" fmla="*/ 665406 w 1216399"/>
              <a:gd name="connsiteY52" fmla="*/ 1895582 h 1917026"/>
              <a:gd name="connsiteX53" fmla="*/ 617781 w 1216399"/>
              <a:gd name="connsiteY53" fmla="*/ 1917014 h 1917026"/>
              <a:gd name="connsiteX54" fmla="*/ 579681 w 1216399"/>
              <a:gd name="connsiteY54" fmla="*/ 1900345 h 1917026"/>
              <a:gd name="connsiteX55" fmla="*/ 563012 w 1216399"/>
              <a:gd name="connsiteY55" fmla="*/ 1871770 h 1917026"/>
              <a:gd name="connsiteX56" fmla="*/ 520149 w 1216399"/>
              <a:gd name="connsiteY56" fmla="*/ 1881296 h 1917026"/>
              <a:gd name="connsiteX57" fmla="*/ 512573 w 1216399"/>
              <a:gd name="connsiteY57" fmla="*/ 1875192 h 1917026"/>
              <a:gd name="connsiteX58" fmla="*/ 503481 w 1216399"/>
              <a:gd name="connsiteY58" fmla="*/ 1869389 h 1917026"/>
              <a:gd name="connsiteX59" fmla="*/ 522531 w 1216399"/>
              <a:gd name="connsiteY59" fmla="*/ 1762232 h 1917026"/>
              <a:gd name="connsiteX60" fmla="*/ 539199 w 1216399"/>
              <a:gd name="connsiteY60" fmla="*/ 1740801 h 1917026"/>
              <a:gd name="connsiteX61" fmla="*/ 529674 w 1216399"/>
              <a:gd name="connsiteY61" fmla="*/ 1695558 h 1917026"/>
              <a:gd name="connsiteX62" fmla="*/ 553487 w 1216399"/>
              <a:gd name="connsiteY62" fmla="*/ 1681270 h 1917026"/>
              <a:gd name="connsiteX63" fmla="*/ 534437 w 1216399"/>
              <a:gd name="connsiteY63" fmla="*/ 1666983 h 1917026"/>
              <a:gd name="connsiteX64" fmla="*/ 522531 w 1216399"/>
              <a:gd name="connsiteY64" fmla="*/ 1631265 h 1917026"/>
              <a:gd name="connsiteX65" fmla="*/ 513006 w 1216399"/>
              <a:gd name="connsiteY65" fmla="*/ 1586021 h 1917026"/>
              <a:gd name="connsiteX66" fmla="*/ 510624 w 1216399"/>
              <a:gd name="connsiteY66" fmla="*/ 1555063 h 1917026"/>
              <a:gd name="connsiteX67" fmla="*/ 460618 w 1216399"/>
              <a:gd name="connsiteY67" fmla="*/ 1557446 h 1917026"/>
              <a:gd name="connsiteX68" fmla="*/ 427282 w 1216399"/>
              <a:gd name="connsiteY68" fmla="*/ 1521727 h 1917026"/>
              <a:gd name="connsiteX69" fmla="*/ 382037 w 1216399"/>
              <a:gd name="connsiteY69" fmla="*/ 1505057 h 1917026"/>
              <a:gd name="connsiteX70" fmla="*/ 367749 w 1216399"/>
              <a:gd name="connsiteY70" fmla="*/ 1455052 h 1917026"/>
              <a:gd name="connsiteX71" fmla="*/ 365368 w 1216399"/>
              <a:gd name="connsiteY71" fmla="*/ 1433620 h 1917026"/>
              <a:gd name="connsiteX72" fmla="*/ 334413 w 1216399"/>
              <a:gd name="connsiteY72" fmla="*/ 1388377 h 1917026"/>
              <a:gd name="connsiteX73" fmla="*/ 291549 w 1216399"/>
              <a:gd name="connsiteY73" fmla="*/ 1364564 h 1917026"/>
              <a:gd name="connsiteX74" fmla="*/ 248688 w 1216399"/>
              <a:gd name="connsiteY74" fmla="*/ 1335990 h 1917026"/>
              <a:gd name="connsiteX75" fmla="*/ 215349 w 1216399"/>
              <a:gd name="connsiteY75" fmla="*/ 1326464 h 1917026"/>
              <a:gd name="connsiteX76" fmla="*/ 217731 w 1216399"/>
              <a:gd name="connsiteY76" fmla="*/ 1281218 h 1917026"/>
              <a:gd name="connsiteX77" fmla="*/ 174868 w 1216399"/>
              <a:gd name="connsiteY77" fmla="*/ 1295508 h 1917026"/>
              <a:gd name="connsiteX78" fmla="*/ 186775 w 1216399"/>
              <a:gd name="connsiteY78" fmla="*/ 1328846 h 1917026"/>
              <a:gd name="connsiteX79" fmla="*/ 179631 w 1216399"/>
              <a:gd name="connsiteY79" fmla="*/ 1345515 h 1917026"/>
              <a:gd name="connsiteX80" fmla="*/ 141531 w 1216399"/>
              <a:gd name="connsiteY80" fmla="*/ 1316940 h 1917026"/>
              <a:gd name="connsiteX81" fmla="*/ 98669 w 1216399"/>
              <a:gd name="connsiteY81" fmla="*/ 1314558 h 1917026"/>
              <a:gd name="connsiteX82" fmla="*/ 43899 w 1216399"/>
              <a:gd name="connsiteY82" fmla="*/ 1295508 h 1917026"/>
              <a:gd name="connsiteX83" fmla="*/ 10560 w 1216399"/>
              <a:gd name="connsiteY83" fmla="*/ 1293124 h 1917026"/>
              <a:gd name="connsiteX84" fmla="*/ 1037 w 1216399"/>
              <a:gd name="connsiteY84" fmla="*/ 1240740 h 1917026"/>
              <a:gd name="connsiteX85" fmla="*/ 34374 w 1216399"/>
              <a:gd name="connsiteY85" fmla="*/ 1152633 h 1917026"/>
              <a:gd name="connsiteX86" fmla="*/ 60568 w 1216399"/>
              <a:gd name="connsiteY86" fmla="*/ 1105008 h 1917026"/>
              <a:gd name="connsiteX87" fmla="*/ 81999 w 1216399"/>
              <a:gd name="connsiteY87" fmla="*/ 1057383 h 1917026"/>
              <a:gd name="connsiteX88" fmla="*/ 108194 w 1216399"/>
              <a:gd name="connsiteY88" fmla="*/ 1019283 h 1917026"/>
              <a:gd name="connsiteX89" fmla="*/ 146293 w 1216399"/>
              <a:gd name="connsiteY89" fmla="*/ 1009758 h 1917026"/>
              <a:gd name="connsiteX90" fmla="*/ 153438 w 1216399"/>
              <a:gd name="connsiteY90" fmla="*/ 974040 h 1917026"/>
              <a:gd name="connsiteX91" fmla="*/ 262975 w 1216399"/>
              <a:gd name="connsiteY91" fmla="*/ 854977 h 1917026"/>
              <a:gd name="connsiteX92" fmla="*/ 286787 w 1216399"/>
              <a:gd name="connsiteY92" fmla="*/ 716862 h 1917026"/>
              <a:gd name="connsiteX93" fmla="*/ 282025 w 1216399"/>
              <a:gd name="connsiteY93" fmla="*/ 635902 h 1917026"/>
              <a:gd name="connsiteX94" fmla="*/ 196300 w 1216399"/>
              <a:gd name="connsiteY94" fmla="*/ 623996 h 1917026"/>
              <a:gd name="connsiteX95" fmla="*/ 179632 w 1216399"/>
              <a:gd name="connsiteY95" fmla="*/ 543033 h 1917026"/>
              <a:gd name="connsiteX96" fmla="*/ 186775 w 1216399"/>
              <a:gd name="connsiteY96" fmla="*/ 476358 h 1917026"/>
              <a:gd name="connsiteX97" fmla="*/ 148675 w 1216399"/>
              <a:gd name="connsiteY97" fmla="*/ 438258 h 1917026"/>
              <a:gd name="connsiteX98" fmla="*/ 117719 w 1216399"/>
              <a:gd name="connsiteY98" fmla="*/ 338246 h 1917026"/>
              <a:gd name="connsiteX99" fmla="*/ 102097 w 1216399"/>
              <a:gd name="connsiteY99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22567 w 1216399"/>
              <a:gd name="connsiteY16" fmla="*/ 802587 h 1917026"/>
              <a:gd name="connsiteX17" fmla="*/ 836857 w 1216399"/>
              <a:gd name="connsiteY17" fmla="*/ 821640 h 1917026"/>
              <a:gd name="connsiteX18" fmla="*/ 870194 w 1216399"/>
              <a:gd name="connsiteY18" fmla="*/ 793065 h 1917026"/>
              <a:gd name="connsiteX19" fmla="*/ 903532 w 1216399"/>
              <a:gd name="connsiteY19" fmla="*/ 788302 h 1917026"/>
              <a:gd name="connsiteX20" fmla="*/ 958300 w 1216399"/>
              <a:gd name="connsiteY20" fmla="*/ 733533 h 1917026"/>
              <a:gd name="connsiteX21" fmla="*/ 984494 w 1216399"/>
              <a:gd name="connsiteY21" fmla="*/ 878790 h 1917026"/>
              <a:gd name="connsiteX22" fmla="*/ 1032119 w 1216399"/>
              <a:gd name="connsiteY22" fmla="*/ 959752 h 1917026"/>
              <a:gd name="connsiteX23" fmla="*/ 1072600 w 1216399"/>
              <a:gd name="connsiteY23" fmla="*/ 981183 h 1917026"/>
              <a:gd name="connsiteX24" fmla="*/ 1089269 w 1216399"/>
              <a:gd name="connsiteY24" fmla="*/ 1047858 h 1917026"/>
              <a:gd name="connsiteX25" fmla="*/ 1122607 w 1216399"/>
              <a:gd name="connsiteY25" fmla="*/ 1074052 h 1917026"/>
              <a:gd name="connsiteX26" fmla="*/ 1163088 w 1216399"/>
              <a:gd name="connsiteY26" fmla="*/ 1133583 h 1917026"/>
              <a:gd name="connsiteX27" fmla="*/ 1191663 w 1216399"/>
              <a:gd name="connsiteY27" fmla="*/ 1147871 h 1917026"/>
              <a:gd name="connsiteX28" fmla="*/ 1215943 w 1216399"/>
              <a:gd name="connsiteY28" fmla="*/ 1205830 h 1917026"/>
              <a:gd name="connsiteX29" fmla="*/ 1196425 w 1216399"/>
              <a:gd name="connsiteY29" fmla="*/ 1255027 h 1917026"/>
              <a:gd name="connsiteX30" fmla="*/ 1144037 w 1216399"/>
              <a:gd name="connsiteY30" fmla="*/ 1250263 h 1917026"/>
              <a:gd name="connsiteX31" fmla="*/ 1124987 w 1216399"/>
              <a:gd name="connsiteY31" fmla="*/ 1295506 h 1917026"/>
              <a:gd name="connsiteX32" fmla="*/ 1048787 w 1216399"/>
              <a:gd name="connsiteY32" fmla="*/ 1328844 h 1917026"/>
              <a:gd name="connsiteX33" fmla="*/ 1020212 w 1216399"/>
              <a:gd name="connsiteY33" fmla="*/ 1388375 h 1917026"/>
              <a:gd name="connsiteX34" fmla="*/ 1036881 w 1216399"/>
              <a:gd name="connsiteY34" fmla="*/ 1436000 h 1917026"/>
              <a:gd name="connsiteX35" fmla="*/ 1017832 w 1216399"/>
              <a:gd name="connsiteY35" fmla="*/ 1476483 h 1917026"/>
              <a:gd name="connsiteX36" fmla="*/ 984493 w 1216399"/>
              <a:gd name="connsiteY36" fmla="*/ 1474100 h 1917026"/>
              <a:gd name="connsiteX37" fmla="*/ 982112 w 1216399"/>
              <a:gd name="connsiteY37" fmla="*/ 1538394 h 1917026"/>
              <a:gd name="connsiteX38" fmla="*/ 946393 w 1216399"/>
              <a:gd name="connsiteY38" fmla="*/ 1555063 h 1917026"/>
              <a:gd name="connsiteX39" fmla="*/ 910674 w 1216399"/>
              <a:gd name="connsiteY39" fmla="*/ 1562206 h 1917026"/>
              <a:gd name="connsiteX40" fmla="*/ 910674 w 1216399"/>
              <a:gd name="connsiteY40" fmla="*/ 1626500 h 1917026"/>
              <a:gd name="connsiteX41" fmla="*/ 967824 w 1216399"/>
              <a:gd name="connsiteY41" fmla="*/ 1636025 h 1917026"/>
              <a:gd name="connsiteX42" fmla="*/ 1001162 w 1216399"/>
              <a:gd name="connsiteY42" fmla="*/ 1631263 h 1917026"/>
              <a:gd name="connsiteX43" fmla="*/ 1005922 w 1216399"/>
              <a:gd name="connsiteY43" fmla="*/ 1705082 h 1917026"/>
              <a:gd name="connsiteX44" fmla="*/ 982112 w 1216399"/>
              <a:gd name="connsiteY44" fmla="*/ 1726513 h 1917026"/>
              <a:gd name="connsiteX45" fmla="*/ 922581 w 1216399"/>
              <a:gd name="connsiteY45" fmla="*/ 1724133 h 1917026"/>
              <a:gd name="connsiteX46" fmla="*/ 870193 w 1216399"/>
              <a:gd name="connsiteY46" fmla="*/ 1733658 h 1917026"/>
              <a:gd name="connsiteX47" fmla="*/ 824949 w 1216399"/>
              <a:gd name="connsiteY47" fmla="*/ 1757471 h 1917026"/>
              <a:gd name="connsiteX48" fmla="*/ 779704 w 1216399"/>
              <a:gd name="connsiteY48" fmla="*/ 1764613 h 1917026"/>
              <a:gd name="connsiteX49" fmla="*/ 758274 w 1216399"/>
              <a:gd name="connsiteY49" fmla="*/ 1783665 h 1917026"/>
              <a:gd name="connsiteX50" fmla="*/ 751131 w 1216399"/>
              <a:gd name="connsiteY50" fmla="*/ 1828908 h 1917026"/>
              <a:gd name="connsiteX51" fmla="*/ 734462 w 1216399"/>
              <a:gd name="connsiteY51" fmla="*/ 1840815 h 1917026"/>
              <a:gd name="connsiteX52" fmla="*/ 689218 w 1216399"/>
              <a:gd name="connsiteY52" fmla="*/ 1890821 h 1917026"/>
              <a:gd name="connsiteX53" fmla="*/ 665406 w 1216399"/>
              <a:gd name="connsiteY53" fmla="*/ 1895582 h 1917026"/>
              <a:gd name="connsiteX54" fmla="*/ 617781 w 1216399"/>
              <a:gd name="connsiteY54" fmla="*/ 1917014 h 1917026"/>
              <a:gd name="connsiteX55" fmla="*/ 579681 w 1216399"/>
              <a:gd name="connsiteY55" fmla="*/ 1900345 h 1917026"/>
              <a:gd name="connsiteX56" fmla="*/ 563012 w 1216399"/>
              <a:gd name="connsiteY56" fmla="*/ 1871770 h 1917026"/>
              <a:gd name="connsiteX57" fmla="*/ 520149 w 1216399"/>
              <a:gd name="connsiteY57" fmla="*/ 1881296 h 1917026"/>
              <a:gd name="connsiteX58" fmla="*/ 512573 w 1216399"/>
              <a:gd name="connsiteY58" fmla="*/ 1875192 h 1917026"/>
              <a:gd name="connsiteX59" fmla="*/ 503481 w 1216399"/>
              <a:gd name="connsiteY59" fmla="*/ 1869389 h 1917026"/>
              <a:gd name="connsiteX60" fmla="*/ 522531 w 1216399"/>
              <a:gd name="connsiteY60" fmla="*/ 1762232 h 1917026"/>
              <a:gd name="connsiteX61" fmla="*/ 539199 w 1216399"/>
              <a:gd name="connsiteY61" fmla="*/ 1740801 h 1917026"/>
              <a:gd name="connsiteX62" fmla="*/ 529674 w 1216399"/>
              <a:gd name="connsiteY62" fmla="*/ 1695558 h 1917026"/>
              <a:gd name="connsiteX63" fmla="*/ 553487 w 1216399"/>
              <a:gd name="connsiteY63" fmla="*/ 1681270 h 1917026"/>
              <a:gd name="connsiteX64" fmla="*/ 534437 w 1216399"/>
              <a:gd name="connsiteY64" fmla="*/ 1666983 h 1917026"/>
              <a:gd name="connsiteX65" fmla="*/ 522531 w 1216399"/>
              <a:gd name="connsiteY65" fmla="*/ 1631265 h 1917026"/>
              <a:gd name="connsiteX66" fmla="*/ 513006 w 1216399"/>
              <a:gd name="connsiteY66" fmla="*/ 1586021 h 1917026"/>
              <a:gd name="connsiteX67" fmla="*/ 510624 w 1216399"/>
              <a:gd name="connsiteY67" fmla="*/ 1555063 h 1917026"/>
              <a:gd name="connsiteX68" fmla="*/ 460618 w 1216399"/>
              <a:gd name="connsiteY68" fmla="*/ 1557446 h 1917026"/>
              <a:gd name="connsiteX69" fmla="*/ 427282 w 1216399"/>
              <a:gd name="connsiteY69" fmla="*/ 1521727 h 1917026"/>
              <a:gd name="connsiteX70" fmla="*/ 382037 w 1216399"/>
              <a:gd name="connsiteY70" fmla="*/ 1505057 h 1917026"/>
              <a:gd name="connsiteX71" fmla="*/ 367749 w 1216399"/>
              <a:gd name="connsiteY71" fmla="*/ 1455052 h 1917026"/>
              <a:gd name="connsiteX72" fmla="*/ 365368 w 1216399"/>
              <a:gd name="connsiteY72" fmla="*/ 1433620 h 1917026"/>
              <a:gd name="connsiteX73" fmla="*/ 334413 w 1216399"/>
              <a:gd name="connsiteY73" fmla="*/ 1388377 h 1917026"/>
              <a:gd name="connsiteX74" fmla="*/ 291549 w 1216399"/>
              <a:gd name="connsiteY74" fmla="*/ 1364564 h 1917026"/>
              <a:gd name="connsiteX75" fmla="*/ 248688 w 1216399"/>
              <a:gd name="connsiteY75" fmla="*/ 1335990 h 1917026"/>
              <a:gd name="connsiteX76" fmla="*/ 215349 w 1216399"/>
              <a:gd name="connsiteY76" fmla="*/ 1326464 h 1917026"/>
              <a:gd name="connsiteX77" fmla="*/ 217731 w 1216399"/>
              <a:gd name="connsiteY77" fmla="*/ 1281218 h 1917026"/>
              <a:gd name="connsiteX78" fmla="*/ 174868 w 1216399"/>
              <a:gd name="connsiteY78" fmla="*/ 1295508 h 1917026"/>
              <a:gd name="connsiteX79" fmla="*/ 186775 w 1216399"/>
              <a:gd name="connsiteY79" fmla="*/ 1328846 h 1917026"/>
              <a:gd name="connsiteX80" fmla="*/ 179631 w 1216399"/>
              <a:gd name="connsiteY80" fmla="*/ 1345515 h 1917026"/>
              <a:gd name="connsiteX81" fmla="*/ 141531 w 1216399"/>
              <a:gd name="connsiteY81" fmla="*/ 1316940 h 1917026"/>
              <a:gd name="connsiteX82" fmla="*/ 98669 w 1216399"/>
              <a:gd name="connsiteY82" fmla="*/ 1314558 h 1917026"/>
              <a:gd name="connsiteX83" fmla="*/ 43899 w 1216399"/>
              <a:gd name="connsiteY83" fmla="*/ 1295508 h 1917026"/>
              <a:gd name="connsiteX84" fmla="*/ 10560 w 1216399"/>
              <a:gd name="connsiteY84" fmla="*/ 1293124 h 1917026"/>
              <a:gd name="connsiteX85" fmla="*/ 1037 w 1216399"/>
              <a:gd name="connsiteY85" fmla="*/ 1240740 h 1917026"/>
              <a:gd name="connsiteX86" fmla="*/ 34374 w 1216399"/>
              <a:gd name="connsiteY86" fmla="*/ 1152633 h 1917026"/>
              <a:gd name="connsiteX87" fmla="*/ 60568 w 1216399"/>
              <a:gd name="connsiteY87" fmla="*/ 1105008 h 1917026"/>
              <a:gd name="connsiteX88" fmla="*/ 81999 w 1216399"/>
              <a:gd name="connsiteY88" fmla="*/ 1057383 h 1917026"/>
              <a:gd name="connsiteX89" fmla="*/ 108194 w 1216399"/>
              <a:gd name="connsiteY89" fmla="*/ 1019283 h 1917026"/>
              <a:gd name="connsiteX90" fmla="*/ 146293 w 1216399"/>
              <a:gd name="connsiteY90" fmla="*/ 1009758 h 1917026"/>
              <a:gd name="connsiteX91" fmla="*/ 153438 w 1216399"/>
              <a:gd name="connsiteY91" fmla="*/ 974040 h 1917026"/>
              <a:gd name="connsiteX92" fmla="*/ 262975 w 1216399"/>
              <a:gd name="connsiteY92" fmla="*/ 854977 h 1917026"/>
              <a:gd name="connsiteX93" fmla="*/ 286787 w 1216399"/>
              <a:gd name="connsiteY93" fmla="*/ 716862 h 1917026"/>
              <a:gd name="connsiteX94" fmla="*/ 282025 w 1216399"/>
              <a:gd name="connsiteY94" fmla="*/ 635902 h 1917026"/>
              <a:gd name="connsiteX95" fmla="*/ 196300 w 1216399"/>
              <a:gd name="connsiteY95" fmla="*/ 623996 h 1917026"/>
              <a:gd name="connsiteX96" fmla="*/ 179632 w 1216399"/>
              <a:gd name="connsiteY96" fmla="*/ 543033 h 1917026"/>
              <a:gd name="connsiteX97" fmla="*/ 186775 w 1216399"/>
              <a:gd name="connsiteY97" fmla="*/ 476358 h 1917026"/>
              <a:gd name="connsiteX98" fmla="*/ 148675 w 1216399"/>
              <a:gd name="connsiteY98" fmla="*/ 438258 h 1917026"/>
              <a:gd name="connsiteX99" fmla="*/ 117719 w 1216399"/>
              <a:gd name="connsiteY99" fmla="*/ 338246 h 1917026"/>
              <a:gd name="connsiteX100" fmla="*/ 102097 w 1216399"/>
              <a:gd name="connsiteY100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29713 w 1216399"/>
              <a:gd name="connsiteY16" fmla="*/ 778776 h 1917026"/>
              <a:gd name="connsiteX17" fmla="*/ 822567 w 1216399"/>
              <a:gd name="connsiteY17" fmla="*/ 802587 h 1917026"/>
              <a:gd name="connsiteX18" fmla="*/ 836857 w 1216399"/>
              <a:gd name="connsiteY18" fmla="*/ 821640 h 1917026"/>
              <a:gd name="connsiteX19" fmla="*/ 870194 w 1216399"/>
              <a:gd name="connsiteY19" fmla="*/ 793065 h 1917026"/>
              <a:gd name="connsiteX20" fmla="*/ 903532 w 1216399"/>
              <a:gd name="connsiteY20" fmla="*/ 788302 h 1917026"/>
              <a:gd name="connsiteX21" fmla="*/ 958300 w 1216399"/>
              <a:gd name="connsiteY21" fmla="*/ 733533 h 1917026"/>
              <a:gd name="connsiteX22" fmla="*/ 984494 w 1216399"/>
              <a:gd name="connsiteY22" fmla="*/ 878790 h 1917026"/>
              <a:gd name="connsiteX23" fmla="*/ 1032119 w 1216399"/>
              <a:gd name="connsiteY23" fmla="*/ 959752 h 1917026"/>
              <a:gd name="connsiteX24" fmla="*/ 1072600 w 1216399"/>
              <a:gd name="connsiteY24" fmla="*/ 981183 h 1917026"/>
              <a:gd name="connsiteX25" fmla="*/ 1089269 w 1216399"/>
              <a:gd name="connsiteY25" fmla="*/ 1047858 h 1917026"/>
              <a:gd name="connsiteX26" fmla="*/ 1122607 w 1216399"/>
              <a:gd name="connsiteY26" fmla="*/ 1074052 h 1917026"/>
              <a:gd name="connsiteX27" fmla="*/ 1163088 w 1216399"/>
              <a:gd name="connsiteY27" fmla="*/ 1133583 h 1917026"/>
              <a:gd name="connsiteX28" fmla="*/ 1191663 w 1216399"/>
              <a:gd name="connsiteY28" fmla="*/ 1147871 h 1917026"/>
              <a:gd name="connsiteX29" fmla="*/ 1215943 w 1216399"/>
              <a:gd name="connsiteY29" fmla="*/ 1205830 h 1917026"/>
              <a:gd name="connsiteX30" fmla="*/ 1196425 w 1216399"/>
              <a:gd name="connsiteY30" fmla="*/ 1255027 h 1917026"/>
              <a:gd name="connsiteX31" fmla="*/ 1144037 w 1216399"/>
              <a:gd name="connsiteY31" fmla="*/ 1250263 h 1917026"/>
              <a:gd name="connsiteX32" fmla="*/ 1124987 w 1216399"/>
              <a:gd name="connsiteY32" fmla="*/ 1295506 h 1917026"/>
              <a:gd name="connsiteX33" fmla="*/ 1048787 w 1216399"/>
              <a:gd name="connsiteY33" fmla="*/ 1328844 h 1917026"/>
              <a:gd name="connsiteX34" fmla="*/ 1020212 w 1216399"/>
              <a:gd name="connsiteY34" fmla="*/ 1388375 h 1917026"/>
              <a:gd name="connsiteX35" fmla="*/ 1036881 w 1216399"/>
              <a:gd name="connsiteY35" fmla="*/ 1436000 h 1917026"/>
              <a:gd name="connsiteX36" fmla="*/ 1017832 w 1216399"/>
              <a:gd name="connsiteY36" fmla="*/ 1476483 h 1917026"/>
              <a:gd name="connsiteX37" fmla="*/ 984493 w 1216399"/>
              <a:gd name="connsiteY37" fmla="*/ 1474100 h 1917026"/>
              <a:gd name="connsiteX38" fmla="*/ 982112 w 1216399"/>
              <a:gd name="connsiteY38" fmla="*/ 1538394 h 1917026"/>
              <a:gd name="connsiteX39" fmla="*/ 946393 w 1216399"/>
              <a:gd name="connsiteY39" fmla="*/ 1555063 h 1917026"/>
              <a:gd name="connsiteX40" fmla="*/ 910674 w 1216399"/>
              <a:gd name="connsiteY40" fmla="*/ 1562206 h 1917026"/>
              <a:gd name="connsiteX41" fmla="*/ 910674 w 1216399"/>
              <a:gd name="connsiteY41" fmla="*/ 1626500 h 1917026"/>
              <a:gd name="connsiteX42" fmla="*/ 967824 w 1216399"/>
              <a:gd name="connsiteY42" fmla="*/ 1636025 h 1917026"/>
              <a:gd name="connsiteX43" fmla="*/ 1001162 w 1216399"/>
              <a:gd name="connsiteY43" fmla="*/ 1631263 h 1917026"/>
              <a:gd name="connsiteX44" fmla="*/ 1005922 w 1216399"/>
              <a:gd name="connsiteY44" fmla="*/ 1705082 h 1917026"/>
              <a:gd name="connsiteX45" fmla="*/ 982112 w 1216399"/>
              <a:gd name="connsiteY45" fmla="*/ 1726513 h 1917026"/>
              <a:gd name="connsiteX46" fmla="*/ 922581 w 1216399"/>
              <a:gd name="connsiteY46" fmla="*/ 1724133 h 1917026"/>
              <a:gd name="connsiteX47" fmla="*/ 870193 w 1216399"/>
              <a:gd name="connsiteY47" fmla="*/ 1733658 h 1917026"/>
              <a:gd name="connsiteX48" fmla="*/ 824949 w 1216399"/>
              <a:gd name="connsiteY48" fmla="*/ 1757471 h 1917026"/>
              <a:gd name="connsiteX49" fmla="*/ 779704 w 1216399"/>
              <a:gd name="connsiteY49" fmla="*/ 1764613 h 1917026"/>
              <a:gd name="connsiteX50" fmla="*/ 758274 w 1216399"/>
              <a:gd name="connsiteY50" fmla="*/ 1783665 h 1917026"/>
              <a:gd name="connsiteX51" fmla="*/ 751131 w 1216399"/>
              <a:gd name="connsiteY51" fmla="*/ 1828908 h 1917026"/>
              <a:gd name="connsiteX52" fmla="*/ 734462 w 1216399"/>
              <a:gd name="connsiteY52" fmla="*/ 1840815 h 1917026"/>
              <a:gd name="connsiteX53" fmla="*/ 689218 w 1216399"/>
              <a:gd name="connsiteY53" fmla="*/ 1890821 h 1917026"/>
              <a:gd name="connsiteX54" fmla="*/ 665406 w 1216399"/>
              <a:gd name="connsiteY54" fmla="*/ 1895582 h 1917026"/>
              <a:gd name="connsiteX55" fmla="*/ 617781 w 1216399"/>
              <a:gd name="connsiteY55" fmla="*/ 1917014 h 1917026"/>
              <a:gd name="connsiteX56" fmla="*/ 579681 w 1216399"/>
              <a:gd name="connsiteY56" fmla="*/ 1900345 h 1917026"/>
              <a:gd name="connsiteX57" fmla="*/ 563012 w 1216399"/>
              <a:gd name="connsiteY57" fmla="*/ 1871770 h 1917026"/>
              <a:gd name="connsiteX58" fmla="*/ 520149 w 1216399"/>
              <a:gd name="connsiteY58" fmla="*/ 1881296 h 1917026"/>
              <a:gd name="connsiteX59" fmla="*/ 512573 w 1216399"/>
              <a:gd name="connsiteY59" fmla="*/ 1875192 h 1917026"/>
              <a:gd name="connsiteX60" fmla="*/ 503481 w 1216399"/>
              <a:gd name="connsiteY60" fmla="*/ 1869389 h 1917026"/>
              <a:gd name="connsiteX61" fmla="*/ 522531 w 1216399"/>
              <a:gd name="connsiteY61" fmla="*/ 1762232 h 1917026"/>
              <a:gd name="connsiteX62" fmla="*/ 539199 w 1216399"/>
              <a:gd name="connsiteY62" fmla="*/ 1740801 h 1917026"/>
              <a:gd name="connsiteX63" fmla="*/ 529674 w 1216399"/>
              <a:gd name="connsiteY63" fmla="*/ 1695558 h 1917026"/>
              <a:gd name="connsiteX64" fmla="*/ 553487 w 1216399"/>
              <a:gd name="connsiteY64" fmla="*/ 1681270 h 1917026"/>
              <a:gd name="connsiteX65" fmla="*/ 534437 w 1216399"/>
              <a:gd name="connsiteY65" fmla="*/ 1666983 h 1917026"/>
              <a:gd name="connsiteX66" fmla="*/ 522531 w 1216399"/>
              <a:gd name="connsiteY66" fmla="*/ 1631265 h 1917026"/>
              <a:gd name="connsiteX67" fmla="*/ 513006 w 1216399"/>
              <a:gd name="connsiteY67" fmla="*/ 1586021 h 1917026"/>
              <a:gd name="connsiteX68" fmla="*/ 510624 w 1216399"/>
              <a:gd name="connsiteY68" fmla="*/ 1555063 h 1917026"/>
              <a:gd name="connsiteX69" fmla="*/ 460618 w 1216399"/>
              <a:gd name="connsiteY69" fmla="*/ 1557446 h 1917026"/>
              <a:gd name="connsiteX70" fmla="*/ 427282 w 1216399"/>
              <a:gd name="connsiteY70" fmla="*/ 1521727 h 1917026"/>
              <a:gd name="connsiteX71" fmla="*/ 382037 w 1216399"/>
              <a:gd name="connsiteY71" fmla="*/ 1505057 h 1917026"/>
              <a:gd name="connsiteX72" fmla="*/ 367749 w 1216399"/>
              <a:gd name="connsiteY72" fmla="*/ 1455052 h 1917026"/>
              <a:gd name="connsiteX73" fmla="*/ 365368 w 1216399"/>
              <a:gd name="connsiteY73" fmla="*/ 1433620 h 1917026"/>
              <a:gd name="connsiteX74" fmla="*/ 334413 w 1216399"/>
              <a:gd name="connsiteY74" fmla="*/ 1388377 h 1917026"/>
              <a:gd name="connsiteX75" fmla="*/ 291549 w 1216399"/>
              <a:gd name="connsiteY75" fmla="*/ 1364564 h 1917026"/>
              <a:gd name="connsiteX76" fmla="*/ 248688 w 1216399"/>
              <a:gd name="connsiteY76" fmla="*/ 1335990 h 1917026"/>
              <a:gd name="connsiteX77" fmla="*/ 215349 w 1216399"/>
              <a:gd name="connsiteY77" fmla="*/ 1326464 h 1917026"/>
              <a:gd name="connsiteX78" fmla="*/ 217731 w 1216399"/>
              <a:gd name="connsiteY78" fmla="*/ 1281218 h 1917026"/>
              <a:gd name="connsiteX79" fmla="*/ 174868 w 1216399"/>
              <a:gd name="connsiteY79" fmla="*/ 1295508 h 1917026"/>
              <a:gd name="connsiteX80" fmla="*/ 186775 w 1216399"/>
              <a:gd name="connsiteY80" fmla="*/ 1328846 h 1917026"/>
              <a:gd name="connsiteX81" fmla="*/ 179631 w 1216399"/>
              <a:gd name="connsiteY81" fmla="*/ 1345515 h 1917026"/>
              <a:gd name="connsiteX82" fmla="*/ 141531 w 1216399"/>
              <a:gd name="connsiteY82" fmla="*/ 1316940 h 1917026"/>
              <a:gd name="connsiteX83" fmla="*/ 98669 w 1216399"/>
              <a:gd name="connsiteY83" fmla="*/ 1314558 h 1917026"/>
              <a:gd name="connsiteX84" fmla="*/ 43899 w 1216399"/>
              <a:gd name="connsiteY84" fmla="*/ 1295508 h 1917026"/>
              <a:gd name="connsiteX85" fmla="*/ 10560 w 1216399"/>
              <a:gd name="connsiteY85" fmla="*/ 1293124 h 1917026"/>
              <a:gd name="connsiteX86" fmla="*/ 1037 w 1216399"/>
              <a:gd name="connsiteY86" fmla="*/ 1240740 h 1917026"/>
              <a:gd name="connsiteX87" fmla="*/ 34374 w 1216399"/>
              <a:gd name="connsiteY87" fmla="*/ 1152633 h 1917026"/>
              <a:gd name="connsiteX88" fmla="*/ 60568 w 1216399"/>
              <a:gd name="connsiteY88" fmla="*/ 1105008 h 1917026"/>
              <a:gd name="connsiteX89" fmla="*/ 81999 w 1216399"/>
              <a:gd name="connsiteY89" fmla="*/ 1057383 h 1917026"/>
              <a:gd name="connsiteX90" fmla="*/ 108194 w 1216399"/>
              <a:gd name="connsiteY90" fmla="*/ 1019283 h 1917026"/>
              <a:gd name="connsiteX91" fmla="*/ 146293 w 1216399"/>
              <a:gd name="connsiteY91" fmla="*/ 1009758 h 1917026"/>
              <a:gd name="connsiteX92" fmla="*/ 153438 w 1216399"/>
              <a:gd name="connsiteY92" fmla="*/ 974040 h 1917026"/>
              <a:gd name="connsiteX93" fmla="*/ 262975 w 1216399"/>
              <a:gd name="connsiteY93" fmla="*/ 854977 h 1917026"/>
              <a:gd name="connsiteX94" fmla="*/ 286787 w 1216399"/>
              <a:gd name="connsiteY94" fmla="*/ 716862 h 1917026"/>
              <a:gd name="connsiteX95" fmla="*/ 282025 w 1216399"/>
              <a:gd name="connsiteY95" fmla="*/ 635902 h 1917026"/>
              <a:gd name="connsiteX96" fmla="*/ 196300 w 1216399"/>
              <a:gd name="connsiteY96" fmla="*/ 623996 h 1917026"/>
              <a:gd name="connsiteX97" fmla="*/ 179632 w 1216399"/>
              <a:gd name="connsiteY97" fmla="*/ 543033 h 1917026"/>
              <a:gd name="connsiteX98" fmla="*/ 186775 w 1216399"/>
              <a:gd name="connsiteY98" fmla="*/ 476358 h 1917026"/>
              <a:gd name="connsiteX99" fmla="*/ 148675 w 1216399"/>
              <a:gd name="connsiteY99" fmla="*/ 438258 h 1917026"/>
              <a:gd name="connsiteX100" fmla="*/ 117719 w 1216399"/>
              <a:gd name="connsiteY100" fmla="*/ 338246 h 1917026"/>
              <a:gd name="connsiteX101" fmla="*/ 102097 w 1216399"/>
              <a:gd name="connsiteY101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58300 w 1216399"/>
              <a:gd name="connsiteY22" fmla="*/ 733533 h 1917026"/>
              <a:gd name="connsiteX23" fmla="*/ 984494 w 1216399"/>
              <a:gd name="connsiteY23" fmla="*/ 878790 h 1917026"/>
              <a:gd name="connsiteX24" fmla="*/ 1032119 w 1216399"/>
              <a:gd name="connsiteY24" fmla="*/ 959752 h 1917026"/>
              <a:gd name="connsiteX25" fmla="*/ 1072600 w 1216399"/>
              <a:gd name="connsiteY25" fmla="*/ 981183 h 1917026"/>
              <a:gd name="connsiteX26" fmla="*/ 1089269 w 1216399"/>
              <a:gd name="connsiteY26" fmla="*/ 1047858 h 1917026"/>
              <a:gd name="connsiteX27" fmla="*/ 1122607 w 1216399"/>
              <a:gd name="connsiteY27" fmla="*/ 1074052 h 1917026"/>
              <a:gd name="connsiteX28" fmla="*/ 1163088 w 1216399"/>
              <a:gd name="connsiteY28" fmla="*/ 1133583 h 1917026"/>
              <a:gd name="connsiteX29" fmla="*/ 1191663 w 1216399"/>
              <a:gd name="connsiteY29" fmla="*/ 1147871 h 1917026"/>
              <a:gd name="connsiteX30" fmla="*/ 1215943 w 1216399"/>
              <a:gd name="connsiteY30" fmla="*/ 1205830 h 1917026"/>
              <a:gd name="connsiteX31" fmla="*/ 1196425 w 1216399"/>
              <a:gd name="connsiteY31" fmla="*/ 1255027 h 1917026"/>
              <a:gd name="connsiteX32" fmla="*/ 1144037 w 1216399"/>
              <a:gd name="connsiteY32" fmla="*/ 1250263 h 1917026"/>
              <a:gd name="connsiteX33" fmla="*/ 1124987 w 1216399"/>
              <a:gd name="connsiteY33" fmla="*/ 1295506 h 1917026"/>
              <a:gd name="connsiteX34" fmla="*/ 1048787 w 1216399"/>
              <a:gd name="connsiteY34" fmla="*/ 1328844 h 1917026"/>
              <a:gd name="connsiteX35" fmla="*/ 1020212 w 1216399"/>
              <a:gd name="connsiteY35" fmla="*/ 1388375 h 1917026"/>
              <a:gd name="connsiteX36" fmla="*/ 1036881 w 1216399"/>
              <a:gd name="connsiteY36" fmla="*/ 1436000 h 1917026"/>
              <a:gd name="connsiteX37" fmla="*/ 1017832 w 1216399"/>
              <a:gd name="connsiteY37" fmla="*/ 1476483 h 1917026"/>
              <a:gd name="connsiteX38" fmla="*/ 984493 w 1216399"/>
              <a:gd name="connsiteY38" fmla="*/ 1474100 h 1917026"/>
              <a:gd name="connsiteX39" fmla="*/ 982112 w 1216399"/>
              <a:gd name="connsiteY39" fmla="*/ 1538394 h 1917026"/>
              <a:gd name="connsiteX40" fmla="*/ 946393 w 1216399"/>
              <a:gd name="connsiteY40" fmla="*/ 1555063 h 1917026"/>
              <a:gd name="connsiteX41" fmla="*/ 910674 w 1216399"/>
              <a:gd name="connsiteY41" fmla="*/ 1562206 h 1917026"/>
              <a:gd name="connsiteX42" fmla="*/ 910674 w 1216399"/>
              <a:gd name="connsiteY42" fmla="*/ 1626500 h 1917026"/>
              <a:gd name="connsiteX43" fmla="*/ 967824 w 1216399"/>
              <a:gd name="connsiteY43" fmla="*/ 1636025 h 1917026"/>
              <a:gd name="connsiteX44" fmla="*/ 1001162 w 1216399"/>
              <a:gd name="connsiteY44" fmla="*/ 1631263 h 1917026"/>
              <a:gd name="connsiteX45" fmla="*/ 1005922 w 1216399"/>
              <a:gd name="connsiteY45" fmla="*/ 1705082 h 1917026"/>
              <a:gd name="connsiteX46" fmla="*/ 982112 w 1216399"/>
              <a:gd name="connsiteY46" fmla="*/ 1726513 h 1917026"/>
              <a:gd name="connsiteX47" fmla="*/ 922581 w 1216399"/>
              <a:gd name="connsiteY47" fmla="*/ 1724133 h 1917026"/>
              <a:gd name="connsiteX48" fmla="*/ 870193 w 1216399"/>
              <a:gd name="connsiteY48" fmla="*/ 1733658 h 1917026"/>
              <a:gd name="connsiteX49" fmla="*/ 824949 w 1216399"/>
              <a:gd name="connsiteY49" fmla="*/ 1757471 h 1917026"/>
              <a:gd name="connsiteX50" fmla="*/ 779704 w 1216399"/>
              <a:gd name="connsiteY50" fmla="*/ 1764613 h 1917026"/>
              <a:gd name="connsiteX51" fmla="*/ 758274 w 1216399"/>
              <a:gd name="connsiteY51" fmla="*/ 1783665 h 1917026"/>
              <a:gd name="connsiteX52" fmla="*/ 751131 w 1216399"/>
              <a:gd name="connsiteY52" fmla="*/ 1828908 h 1917026"/>
              <a:gd name="connsiteX53" fmla="*/ 734462 w 1216399"/>
              <a:gd name="connsiteY53" fmla="*/ 1840815 h 1917026"/>
              <a:gd name="connsiteX54" fmla="*/ 689218 w 1216399"/>
              <a:gd name="connsiteY54" fmla="*/ 1890821 h 1917026"/>
              <a:gd name="connsiteX55" fmla="*/ 665406 w 1216399"/>
              <a:gd name="connsiteY55" fmla="*/ 1895582 h 1917026"/>
              <a:gd name="connsiteX56" fmla="*/ 617781 w 1216399"/>
              <a:gd name="connsiteY56" fmla="*/ 1917014 h 1917026"/>
              <a:gd name="connsiteX57" fmla="*/ 579681 w 1216399"/>
              <a:gd name="connsiteY57" fmla="*/ 1900345 h 1917026"/>
              <a:gd name="connsiteX58" fmla="*/ 563012 w 1216399"/>
              <a:gd name="connsiteY58" fmla="*/ 1871770 h 1917026"/>
              <a:gd name="connsiteX59" fmla="*/ 520149 w 1216399"/>
              <a:gd name="connsiteY59" fmla="*/ 1881296 h 1917026"/>
              <a:gd name="connsiteX60" fmla="*/ 512573 w 1216399"/>
              <a:gd name="connsiteY60" fmla="*/ 1875192 h 1917026"/>
              <a:gd name="connsiteX61" fmla="*/ 503481 w 1216399"/>
              <a:gd name="connsiteY61" fmla="*/ 1869389 h 1917026"/>
              <a:gd name="connsiteX62" fmla="*/ 522531 w 1216399"/>
              <a:gd name="connsiteY62" fmla="*/ 1762232 h 1917026"/>
              <a:gd name="connsiteX63" fmla="*/ 539199 w 1216399"/>
              <a:gd name="connsiteY63" fmla="*/ 1740801 h 1917026"/>
              <a:gd name="connsiteX64" fmla="*/ 529674 w 1216399"/>
              <a:gd name="connsiteY64" fmla="*/ 1695558 h 1917026"/>
              <a:gd name="connsiteX65" fmla="*/ 553487 w 1216399"/>
              <a:gd name="connsiteY65" fmla="*/ 1681270 h 1917026"/>
              <a:gd name="connsiteX66" fmla="*/ 534437 w 1216399"/>
              <a:gd name="connsiteY66" fmla="*/ 1666983 h 1917026"/>
              <a:gd name="connsiteX67" fmla="*/ 522531 w 1216399"/>
              <a:gd name="connsiteY67" fmla="*/ 1631265 h 1917026"/>
              <a:gd name="connsiteX68" fmla="*/ 513006 w 1216399"/>
              <a:gd name="connsiteY68" fmla="*/ 1586021 h 1917026"/>
              <a:gd name="connsiteX69" fmla="*/ 510624 w 1216399"/>
              <a:gd name="connsiteY69" fmla="*/ 1555063 h 1917026"/>
              <a:gd name="connsiteX70" fmla="*/ 460618 w 1216399"/>
              <a:gd name="connsiteY70" fmla="*/ 1557446 h 1917026"/>
              <a:gd name="connsiteX71" fmla="*/ 427282 w 1216399"/>
              <a:gd name="connsiteY71" fmla="*/ 1521727 h 1917026"/>
              <a:gd name="connsiteX72" fmla="*/ 382037 w 1216399"/>
              <a:gd name="connsiteY72" fmla="*/ 1505057 h 1917026"/>
              <a:gd name="connsiteX73" fmla="*/ 367749 w 1216399"/>
              <a:gd name="connsiteY73" fmla="*/ 1455052 h 1917026"/>
              <a:gd name="connsiteX74" fmla="*/ 365368 w 1216399"/>
              <a:gd name="connsiteY74" fmla="*/ 1433620 h 1917026"/>
              <a:gd name="connsiteX75" fmla="*/ 334413 w 1216399"/>
              <a:gd name="connsiteY75" fmla="*/ 1388377 h 1917026"/>
              <a:gd name="connsiteX76" fmla="*/ 291549 w 1216399"/>
              <a:gd name="connsiteY76" fmla="*/ 1364564 h 1917026"/>
              <a:gd name="connsiteX77" fmla="*/ 248688 w 1216399"/>
              <a:gd name="connsiteY77" fmla="*/ 1335990 h 1917026"/>
              <a:gd name="connsiteX78" fmla="*/ 215349 w 1216399"/>
              <a:gd name="connsiteY78" fmla="*/ 1326464 h 1917026"/>
              <a:gd name="connsiteX79" fmla="*/ 217731 w 1216399"/>
              <a:gd name="connsiteY79" fmla="*/ 1281218 h 1917026"/>
              <a:gd name="connsiteX80" fmla="*/ 174868 w 1216399"/>
              <a:gd name="connsiteY80" fmla="*/ 1295508 h 1917026"/>
              <a:gd name="connsiteX81" fmla="*/ 186775 w 1216399"/>
              <a:gd name="connsiteY81" fmla="*/ 1328846 h 1917026"/>
              <a:gd name="connsiteX82" fmla="*/ 179631 w 1216399"/>
              <a:gd name="connsiteY82" fmla="*/ 1345515 h 1917026"/>
              <a:gd name="connsiteX83" fmla="*/ 141531 w 1216399"/>
              <a:gd name="connsiteY83" fmla="*/ 1316940 h 1917026"/>
              <a:gd name="connsiteX84" fmla="*/ 98669 w 1216399"/>
              <a:gd name="connsiteY84" fmla="*/ 1314558 h 1917026"/>
              <a:gd name="connsiteX85" fmla="*/ 43899 w 1216399"/>
              <a:gd name="connsiteY85" fmla="*/ 1295508 h 1917026"/>
              <a:gd name="connsiteX86" fmla="*/ 10560 w 1216399"/>
              <a:gd name="connsiteY86" fmla="*/ 1293124 h 1917026"/>
              <a:gd name="connsiteX87" fmla="*/ 1037 w 1216399"/>
              <a:gd name="connsiteY87" fmla="*/ 1240740 h 1917026"/>
              <a:gd name="connsiteX88" fmla="*/ 34374 w 1216399"/>
              <a:gd name="connsiteY88" fmla="*/ 1152633 h 1917026"/>
              <a:gd name="connsiteX89" fmla="*/ 60568 w 1216399"/>
              <a:gd name="connsiteY89" fmla="*/ 1105008 h 1917026"/>
              <a:gd name="connsiteX90" fmla="*/ 81999 w 1216399"/>
              <a:gd name="connsiteY90" fmla="*/ 1057383 h 1917026"/>
              <a:gd name="connsiteX91" fmla="*/ 108194 w 1216399"/>
              <a:gd name="connsiteY91" fmla="*/ 1019283 h 1917026"/>
              <a:gd name="connsiteX92" fmla="*/ 146293 w 1216399"/>
              <a:gd name="connsiteY92" fmla="*/ 1009758 h 1917026"/>
              <a:gd name="connsiteX93" fmla="*/ 153438 w 1216399"/>
              <a:gd name="connsiteY93" fmla="*/ 974040 h 1917026"/>
              <a:gd name="connsiteX94" fmla="*/ 262975 w 1216399"/>
              <a:gd name="connsiteY94" fmla="*/ 854977 h 1917026"/>
              <a:gd name="connsiteX95" fmla="*/ 286787 w 1216399"/>
              <a:gd name="connsiteY95" fmla="*/ 716862 h 1917026"/>
              <a:gd name="connsiteX96" fmla="*/ 282025 w 1216399"/>
              <a:gd name="connsiteY96" fmla="*/ 635902 h 1917026"/>
              <a:gd name="connsiteX97" fmla="*/ 196300 w 1216399"/>
              <a:gd name="connsiteY97" fmla="*/ 623996 h 1917026"/>
              <a:gd name="connsiteX98" fmla="*/ 179632 w 1216399"/>
              <a:gd name="connsiteY98" fmla="*/ 543033 h 1917026"/>
              <a:gd name="connsiteX99" fmla="*/ 186775 w 1216399"/>
              <a:gd name="connsiteY99" fmla="*/ 476358 h 1917026"/>
              <a:gd name="connsiteX100" fmla="*/ 148675 w 1216399"/>
              <a:gd name="connsiteY100" fmla="*/ 438258 h 1917026"/>
              <a:gd name="connsiteX101" fmla="*/ 117719 w 1216399"/>
              <a:gd name="connsiteY101" fmla="*/ 338246 h 1917026"/>
              <a:gd name="connsiteX102" fmla="*/ 102097 w 1216399"/>
              <a:gd name="connsiteY10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01150 w 1216399"/>
              <a:gd name="connsiteY22" fmla="*/ 743057 h 1917026"/>
              <a:gd name="connsiteX23" fmla="*/ 958300 w 1216399"/>
              <a:gd name="connsiteY23" fmla="*/ 733533 h 1917026"/>
              <a:gd name="connsiteX24" fmla="*/ 984494 w 1216399"/>
              <a:gd name="connsiteY24" fmla="*/ 878790 h 1917026"/>
              <a:gd name="connsiteX25" fmla="*/ 1032119 w 1216399"/>
              <a:gd name="connsiteY25" fmla="*/ 959752 h 1917026"/>
              <a:gd name="connsiteX26" fmla="*/ 1072600 w 1216399"/>
              <a:gd name="connsiteY26" fmla="*/ 981183 h 1917026"/>
              <a:gd name="connsiteX27" fmla="*/ 1089269 w 1216399"/>
              <a:gd name="connsiteY27" fmla="*/ 1047858 h 1917026"/>
              <a:gd name="connsiteX28" fmla="*/ 1122607 w 1216399"/>
              <a:gd name="connsiteY28" fmla="*/ 1074052 h 1917026"/>
              <a:gd name="connsiteX29" fmla="*/ 1163088 w 1216399"/>
              <a:gd name="connsiteY29" fmla="*/ 1133583 h 1917026"/>
              <a:gd name="connsiteX30" fmla="*/ 1191663 w 1216399"/>
              <a:gd name="connsiteY30" fmla="*/ 1147871 h 1917026"/>
              <a:gd name="connsiteX31" fmla="*/ 1215943 w 1216399"/>
              <a:gd name="connsiteY31" fmla="*/ 1205830 h 1917026"/>
              <a:gd name="connsiteX32" fmla="*/ 1196425 w 1216399"/>
              <a:gd name="connsiteY32" fmla="*/ 1255027 h 1917026"/>
              <a:gd name="connsiteX33" fmla="*/ 1144037 w 1216399"/>
              <a:gd name="connsiteY33" fmla="*/ 1250263 h 1917026"/>
              <a:gd name="connsiteX34" fmla="*/ 1124987 w 1216399"/>
              <a:gd name="connsiteY34" fmla="*/ 1295506 h 1917026"/>
              <a:gd name="connsiteX35" fmla="*/ 1048787 w 1216399"/>
              <a:gd name="connsiteY35" fmla="*/ 1328844 h 1917026"/>
              <a:gd name="connsiteX36" fmla="*/ 1020212 w 1216399"/>
              <a:gd name="connsiteY36" fmla="*/ 1388375 h 1917026"/>
              <a:gd name="connsiteX37" fmla="*/ 1036881 w 1216399"/>
              <a:gd name="connsiteY37" fmla="*/ 1436000 h 1917026"/>
              <a:gd name="connsiteX38" fmla="*/ 1017832 w 1216399"/>
              <a:gd name="connsiteY38" fmla="*/ 1476483 h 1917026"/>
              <a:gd name="connsiteX39" fmla="*/ 984493 w 1216399"/>
              <a:gd name="connsiteY39" fmla="*/ 1474100 h 1917026"/>
              <a:gd name="connsiteX40" fmla="*/ 982112 w 1216399"/>
              <a:gd name="connsiteY40" fmla="*/ 1538394 h 1917026"/>
              <a:gd name="connsiteX41" fmla="*/ 946393 w 1216399"/>
              <a:gd name="connsiteY41" fmla="*/ 1555063 h 1917026"/>
              <a:gd name="connsiteX42" fmla="*/ 910674 w 1216399"/>
              <a:gd name="connsiteY42" fmla="*/ 1562206 h 1917026"/>
              <a:gd name="connsiteX43" fmla="*/ 910674 w 1216399"/>
              <a:gd name="connsiteY43" fmla="*/ 1626500 h 1917026"/>
              <a:gd name="connsiteX44" fmla="*/ 967824 w 1216399"/>
              <a:gd name="connsiteY44" fmla="*/ 1636025 h 1917026"/>
              <a:gd name="connsiteX45" fmla="*/ 1001162 w 1216399"/>
              <a:gd name="connsiteY45" fmla="*/ 1631263 h 1917026"/>
              <a:gd name="connsiteX46" fmla="*/ 1005922 w 1216399"/>
              <a:gd name="connsiteY46" fmla="*/ 1705082 h 1917026"/>
              <a:gd name="connsiteX47" fmla="*/ 982112 w 1216399"/>
              <a:gd name="connsiteY47" fmla="*/ 1726513 h 1917026"/>
              <a:gd name="connsiteX48" fmla="*/ 922581 w 1216399"/>
              <a:gd name="connsiteY48" fmla="*/ 1724133 h 1917026"/>
              <a:gd name="connsiteX49" fmla="*/ 870193 w 1216399"/>
              <a:gd name="connsiteY49" fmla="*/ 1733658 h 1917026"/>
              <a:gd name="connsiteX50" fmla="*/ 824949 w 1216399"/>
              <a:gd name="connsiteY50" fmla="*/ 1757471 h 1917026"/>
              <a:gd name="connsiteX51" fmla="*/ 779704 w 1216399"/>
              <a:gd name="connsiteY51" fmla="*/ 1764613 h 1917026"/>
              <a:gd name="connsiteX52" fmla="*/ 758274 w 1216399"/>
              <a:gd name="connsiteY52" fmla="*/ 1783665 h 1917026"/>
              <a:gd name="connsiteX53" fmla="*/ 751131 w 1216399"/>
              <a:gd name="connsiteY53" fmla="*/ 1828908 h 1917026"/>
              <a:gd name="connsiteX54" fmla="*/ 734462 w 1216399"/>
              <a:gd name="connsiteY54" fmla="*/ 1840815 h 1917026"/>
              <a:gd name="connsiteX55" fmla="*/ 689218 w 1216399"/>
              <a:gd name="connsiteY55" fmla="*/ 1890821 h 1917026"/>
              <a:gd name="connsiteX56" fmla="*/ 665406 w 1216399"/>
              <a:gd name="connsiteY56" fmla="*/ 1895582 h 1917026"/>
              <a:gd name="connsiteX57" fmla="*/ 617781 w 1216399"/>
              <a:gd name="connsiteY57" fmla="*/ 1917014 h 1917026"/>
              <a:gd name="connsiteX58" fmla="*/ 579681 w 1216399"/>
              <a:gd name="connsiteY58" fmla="*/ 1900345 h 1917026"/>
              <a:gd name="connsiteX59" fmla="*/ 563012 w 1216399"/>
              <a:gd name="connsiteY59" fmla="*/ 1871770 h 1917026"/>
              <a:gd name="connsiteX60" fmla="*/ 520149 w 1216399"/>
              <a:gd name="connsiteY60" fmla="*/ 1881296 h 1917026"/>
              <a:gd name="connsiteX61" fmla="*/ 512573 w 1216399"/>
              <a:gd name="connsiteY61" fmla="*/ 1875192 h 1917026"/>
              <a:gd name="connsiteX62" fmla="*/ 503481 w 1216399"/>
              <a:gd name="connsiteY62" fmla="*/ 1869389 h 1917026"/>
              <a:gd name="connsiteX63" fmla="*/ 522531 w 1216399"/>
              <a:gd name="connsiteY63" fmla="*/ 1762232 h 1917026"/>
              <a:gd name="connsiteX64" fmla="*/ 539199 w 1216399"/>
              <a:gd name="connsiteY64" fmla="*/ 1740801 h 1917026"/>
              <a:gd name="connsiteX65" fmla="*/ 529674 w 1216399"/>
              <a:gd name="connsiteY65" fmla="*/ 1695558 h 1917026"/>
              <a:gd name="connsiteX66" fmla="*/ 553487 w 1216399"/>
              <a:gd name="connsiteY66" fmla="*/ 1681270 h 1917026"/>
              <a:gd name="connsiteX67" fmla="*/ 534437 w 1216399"/>
              <a:gd name="connsiteY67" fmla="*/ 1666983 h 1917026"/>
              <a:gd name="connsiteX68" fmla="*/ 522531 w 1216399"/>
              <a:gd name="connsiteY68" fmla="*/ 1631265 h 1917026"/>
              <a:gd name="connsiteX69" fmla="*/ 513006 w 1216399"/>
              <a:gd name="connsiteY69" fmla="*/ 1586021 h 1917026"/>
              <a:gd name="connsiteX70" fmla="*/ 510624 w 1216399"/>
              <a:gd name="connsiteY70" fmla="*/ 1555063 h 1917026"/>
              <a:gd name="connsiteX71" fmla="*/ 460618 w 1216399"/>
              <a:gd name="connsiteY71" fmla="*/ 1557446 h 1917026"/>
              <a:gd name="connsiteX72" fmla="*/ 427282 w 1216399"/>
              <a:gd name="connsiteY72" fmla="*/ 1521727 h 1917026"/>
              <a:gd name="connsiteX73" fmla="*/ 382037 w 1216399"/>
              <a:gd name="connsiteY73" fmla="*/ 1505057 h 1917026"/>
              <a:gd name="connsiteX74" fmla="*/ 367749 w 1216399"/>
              <a:gd name="connsiteY74" fmla="*/ 1455052 h 1917026"/>
              <a:gd name="connsiteX75" fmla="*/ 365368 w 1216399"/>
              <a:gd name="connsiteY75" fmla="*/ 1433620 h 1917026"/>
              <a:gd name="connsiteX76" fmla="*/ 334413 w 1216399"/>
              <a:gd name="connsiteY76" fmla="*/ 1388377 h 1917026"/>
              <a:gd name="connsiteX77" fmla="*/ 291549 w 1216399"/>
              <a:gd name="connsiteY77" fmla="*/ 1364564 h 1917026"/>
              <a:gd name="connsiteX78" fmla="*/ 248688 w 1216399"/>
              <a:gd name="connsiteY78" fmla="*/ 1335990 h 1917026"/>
              <a:gd name="connsiteX79" fmla="*/ 215349 w 1216399"/>
              <a:gd name="connsiteY79" fmla="*/ 1326464 h 1917026"/>
              <a:gd name="connsiteX80" fmla="*/ 217731 w 1216399"/>
              <a:gd name="connsiteY80" fmla="*/ 1281218 h 1917026"/>
              <a:gd name="connsiteX81" fmla="*/ 174868 w 1216399"/>
              <a:gd name="connsiteY81" fmla="*/ 1295508 h 1917026"/>
              <a:gd name="connsiteX82" fmla="*/ 186775 w 1216399"/>
              <a:gd name="connsiteY82" fmla="*/ 1328846 h 1917026"/>
              <a:gd name="connsiteX83" fmla="*/ 179631 w 1216399"/>
              <a:gd name="connsiteY83" fmla="*/ 1345515 h 1917026"/>
              <a:gd name="connsiteX84" fmla="*/ 141531 w 1216399"/>
              <a:gd name="connsiteY84" fmla="*/ 1316940 h 1917026"/>
              <a:gd name="connsiteX85" fmla="*/ 98669 w 1216399"/>
              <a:gd name="connsiteY85" fmla="*/ 1314558 h 1917026"/>
              <a:gd name="connsiteX86" fmla="*/ 43899 w 1216399"/>
              <a:gd name="connsiteY86" fmla="*/ 1295508 h 1917026"/>
              <a:gd name="connsiteX87" fmla="*/ 10560 w 1216399"/>
              <a:gd name="connsiteY87" fmla="*/ 1293124 h 1917026"/>
              <a:gd name="connsiteX88" fmla="*/ 1037 w 1216399"/>
              <a:gd name="connsiteY88" fmla="*/ 1240740 h 1917026"/>
              <a:gd name="connsiteX89" fmla="*/ 34374 w 1216399"/>
              <a:gd name="connsiteY89" fmla="*/ 1152633 h 1917026"/>
              <a:gd name="connsiteX90" fmla="*/ 60568 w 1216399"/>
              <a:gd name="connsiteY90" fmla="*/ 1105008 h 1917026"/>
              <a:gd name="connsiteX91" fmla="*/ 81999 w 1216399"/>
              <a:gd name="connsiteY91" fmla="*/ 1057383 h 1917026"/>
              <a:gd name="connsiteX92" fmla="*/ 108194 w 1216399"/>
              <a:gd name="connsiteY92" fmla="*/ 1019283 h 1917026"/>
              <a:gd name="connsiteX93" fmla="*/ 146293 w 1216399"/>
              <a:gd name="connsiteY93" fmla="*/ 1009758 h 1917026"/>
              <a:gd name="connsiteX94" fmla="*/ 153438 w 1216399"/>
              <a:gd name="connsiteY94" fmla="*/ 974040 h 1917026"/>
              <a:gd name="connsiteX95" fmla="*/ 262975 w 1216399"/>
              <a:gd name="connsiteY95" fmla="*/ 854977 h 1917026"/>
              <a:gd name="connsiteX96" fmla="*/ 286787 w 1216399"/>
              <a:gd name="connsiteY96" fmla="*/ 716862 h 1917026"/>
              <a:gd name="connsiteX97" fmla="*/ 282025 w 1216399"/>
              <a:gd name="connsiteY97" fmla="*/ 635902 h 1917026"/>
              <a:gd name="connsiteX98" fmla="*/ 196300 w 1216399"/>
              <a:gd name="connsiteY98" fmla="*/ 623996 h 1917026"/>
              <a:gd name="connsiteX99" fmla="*/ 179632 w 1216399"/>
              <a:gd name="connsiteY99" fmla="*/ 543033 h 1917026"/>
              <a:gd name="connsiteX100" fmla="*/ 186775 w 1216399"/>
              <a:gd name="connsiteY100" fmla="*/ 476358 h 1917026"/>
              <a:gd name="connsiteX101" fmla="*/ 148675 w 1216399"/>
              <a:gd name="connsiteY101" fmla="*/ 438258 h 1917026"/>
              <a:gd name="connsiteX102" fmla="*/ 117719 w 1216399"/>
              <a:gd name="connsiteY102" fmla="*/ 338246 h 1917026"/>
              <a:gd name="connsiteX103" fmla="*/ 102097 w 1216399"/>
              <a:gd name="connsiteY10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01150 w 1216399"/>
              <a:gd name="connsiteY22" fmla="*/ 743057 h 1917026"/>
              <a:gd name="connsiteX23" fmla="*/ 958300 w 1216399"/>
              <a:gd name="connsiteY23" fmla="*/ 733533 h 1917026"/>
              <a:gd name="connsiteX24" fmla="*/ 974969 w 1216399"/>
              <a:gd name="connsiteY24" fmla="*/ 752582 h 1917026"/>
              <a:gd name="connsiteX25" fmla="*/ 984494 w 1216399"/>
              <a:gd name="connsiteY25" fmla="*/ 878790 h 1917026"/>
              <a:gd name="connsiteX26" fmla="*/ 1032119 w 1216399"/>
              <a:gd name="connsiteY26" fmla="*/ 959752 h 1917026"/>
              <a:gd name="connsiteX27" fmla="*/ 1072600 w 1216399"/>
              <a:gd name="connsiteY27" fmla="*/ 981183 h 1917026"/>
              <a:gd name="connsiteX28" fmla="*/ 1089269 w 1216399"/>
              <a:gd name="connsiteY28" fmla="*/ 1047858 h 1917026"/>
              <a:gd name="connsiteX29" fmla="*/ 1122607 w 1216399"/>
              <a:gd name="connsiteY29" fmla="*/ 1074052 h 1917026"/>
              <a:gd name="connsiteX30" fmla="*/ 1163088 w 1216399"/>
              <a:gd name="connsiteY30" fmla="*/ 1133583 h 1917026"/>
              <a:gd name="connsiteX31" fmla="*/ 1191663 w 1216399"/>
              <a:gd name="connsiteY31" fmla="*/ 1147871 h 1917026"/>
              <a:gd name="connsiteX32" fmla="*/ 1215943 w 1216399"/>
              <a:gd name="connsiteY32" fmla="*/ 1205830 h 1917026"/>
              <a:gd name="connsiteX33" fmla="*/ 1196425 w 1216399"/>
              <a:gd name="connsiteY33" fmla="*/ 1255027 h 1917026"/>
              <a:gd name="connsiteX34" fmla="*/ 1144037 w 1216399"/>
              <a:gd name="connsiteY34" fmla="*/ 1250263 h 1917026"/>
              <a:gd name="connsiteX35" fmla="*/ 1124987 w 1216399"/>
              <a:gd name="connsiteY35" fmla="*/ 1295506 h 1917026"/>
              <a:gd name="connsiteX36" fmla="*/ 1048787 w 1216399"/>
              <a:gd name="connsiteY36" fmla="*/ 1328844 h 1917026"/>
              <a:gd name="connsiteX37" fmla="*/ 1020212 w 1216399"/>
              <a:gd name="connsiteY37" fmla="*/ 1388375 h 1917026"/>
              <a:gd name="connsiteX38" fmla="*/ 1036881 w 1216399"/>
              <a:gd name="connsiteY38" fmla="*/ 1436000 h 1917026"/>
              <a:gd name="connsiteX39" fmla="*/ 1017832 w 1216399"/>
              <a:gd name="connsiteY39" fmla="*/ 1476483 h 1917026"/>
              <a:gd name="connsiteX40" fmla="*/ 984493 w 1216399"/>
              <a:gd name="connsiteY40" fmla="*/ 1474100 h 1917026"/>
              <a:gd name="connsiteX41" fmla="*/ 982112 w 1216399"/>
              <a:gd name="connsiteY41" fmla="*/ 1538394 h 1917026"/>
              <a:gd name="connsiteX42" fmla="*/ 946393 w 1216399"/>
              <a:gd name="connsiteY42" fmla="*/ 1555063 h 1917026"/>
              <a:gd name="connsiteX43" fmla="*/ 910674 w 1216399"/>
              <a:gd name="connsiteY43" fmla="*/ 1562206 h 1917026"/>
              <a:gd name="connsiteX44" fmla="*/ 910674 w 1216399"/>
              <a:gd name="connsiteY44" fmla="*/ 1626500 h 1917026"/>
              <a:gd name="connsiteX45" fmla="*/ 967824 w 1216399"/>
              <a:gd name="connsiteY45" fmla="*/ 1636025 h 1917026"/>
              <a:gd name="connsiteX46" fmla="*/ 1001162 w 1216399"/>
              <a:gd name="connsiteY46" fmla="*/ 1631263 h 1917026"/>
              <a:gd name="connsiteX47" fmla="*/ 1005922 w 1216399"/>
              <a:gd name="connsiteY47" fmla="*/ 1705082 h 1917026"/>
              <a:gd name="connsiteX48" fmla="*/ 982112 w 1216399"/>
              <a:gd name="connsiteY48" fmla="*/ 1726513 h 1917026"/>
              <a:gd name="connsiteX49" fmla="*/ 922581 w 1216399"/>
              <a:gd name="connsiteY49" fmla="*/ 1724133 h 1917026"/>
              <a:gd name="connsiteX50" fmla="*/ 870193 w 1216399"/>
              <a:gd name="connsiteY50" fmla="*/ 1733658 h 1917026"/>
              <a:gd name="connsiteX51" fmla="*/ 824949 w 1216399"/>
              <a:gd name="connsiteY51" fmla="*/ 1757471 h 1917026"/>
              <a:gd name="connsiteX52" fmla="*/ 779704 w 1216399"/>
              <a:gd name="connsiteY52" fmla="*/ 1764613 h 1917026"/>
              <a:gd name="connsiteX53" fmla="*/ 758274 w 1216399"/>
              <a:gd name="connsiteY53" fmla="*/ 1783665 h 1917026"/>
              <a:gd name="connsiteX54" fmla="*/ 751131 w 1216399"/>
              <a:gd name="connsiteY54" fmla="*/ 1828908 h 1917026"/>
              <a:gd name="connsiteX55" fmla="*/ 734462 w 1216399"/>
              <a:gd name="connsiteY55" fmla="*/ 1840815 h 1917026"/>
              <a:gd name="connsiteX56" fmla="*/ 689218 w 1216399"/>
              <a:gd name="connsiteY56" fmla="*/ 1890821 h 1917026"/>
              <a:gd name="connsiteX57" fmla="*/ 665406 w 1216399"/>
              <a:gd name="connsiteY57" fmla="*/ 1895582 h 1917026"/>
              <a:gd name="connsiteX58" fmla="*/ 617781 w 1216399"/>
              <a:gd name="connsiteY58" fmla="*/ 1917014 h 1917026"/>
              <a:gd name="connsiteX59" fmla="*/ 579681 w 1216399"/>
              <a:gd name="connsiteY59" fmla="*/ 1900345 h 1917026"/>
              <a:gd name="connsiteX60" fmla="*/ 563012 w 1216399"/>
              <a:gd name="connsiteY60" fmla="*/ 1871770 h 1917026"/>
              <a:gd name="connsiteX61" fmla="*/ 520149 w 1216399"/>
              <a:gd name="connsiteY61" fmla="*/ 1881296 h 1917026"/>
              <a:gd name="connsiteX62" fmla="*/ 512573 w 1216399"/>
              <a:gd name="connsiteY62" fmla="*/ 1875192 h 1917026"/>
              <a:gd name="connsiteX63" fmla="*/ 503481 w 1216399"/>
              <a:gd name="connsiteY63" fmla="*/ 1869389 h 1917026"/>
              <a:gd name="connsiteX64" fmla="*/ 522531 w 1216399"/>
              <a:gd name="connsiteY64" fmla="*/ 1762232 h 1917026"/>
              <a:gd name="connsiteX65" fmla="*/ 539199 w 1216399"/>
              <a:gd name="connsiteY65" fmla="*/ 1740801 h 1917026"/>
              <a:gd name="connsiteX66" fmla="*/ 529674 w 1216399"/>
              <a:gd name="connsiteY66" fmla="*/ 1695558 h 1917026"/>
              <a:gd name="connsiteX67" fmla="*/ 553487 w 1216399"/>
              <a:gd name="connsiteY67" fmla="*/ 1681270 h 1917026"/>
              <a:gd name="connsiteX68" fmla="*/ 534437 w 1216399"/>
              <a:gd name="connsiteY68" fmla="*/ 1666983 h 1917026"/>
              <a:gd name="connsiteX69" fmla="*/ 522531 w 1216399"/>
              <a:gd name="connsiteY69" fmla="*/ 1631265 h 1917026"/>
              <a:gd name="connsiteX70" fmla="*/ 513006 w 1216399"/>
              <a:gd name="connsiteY70" fmla="*/ 1586021 h 1917026"/>
              <a:gd name="connsiteX71" fmla="*/ 510624 w 1216399"/>
              <a:gd name="connsiteY71" fmla="*/ 1555063 h 1917026"/>
              <a:gd name="connsiteX72" fmla="*/ 460618 w 1216399"/>
              <a:gd name="connsiteY72" fmla="*/ 1557446 h 1917026"/>
              <a:gd name="connsiteX73" fmla="*/ 427282 w 1216399"/>
              <a:gd name="connsiteY73" fmla="*/ 1521727 h 1917026"/>
              <a:gd name="connsiteX74" fmla="*/ 382037 w 1216399"/>
              <a:gd name="connsiteY74" fmla="*/ 1505057 h 1917026"/>
              <a:gd name="connsiteX75" fmla="*/ 367749 w 1216399"/>
              <a:gd name="connsiteY75" fmla="*/ 1455052 h 1917026"/>
              <a:gd name="connsiteX76" fmla="*/ 365368 w 1216399"/>
              <a:gd name="connsiteY76" fmla="*/ 1433620 h 1917026"/>
              <a:gd name="connsiteX77" fmla="*/ 334413 w 1216399"/>
              <a:gd name="connsiteY77" fmla="*/ 1388377 h 1917026"/>
              <a:gd name="connsiteX78" fmla="*/ 291549 w 1216399"/>
              <a:gd name="connsiteY78" fmla="*/ 1364564 h 1917026"/>
              <a:gd name="connsiteX79" fmla="*/ 248688 w 1216399"/>
              <a:gd name="connsiteY79" fmla="*/ 1335990 h 1917026"/>
              <a:gd name="connsiteX80" fmla="*/ 215349 w 1216399"/>
              <a:gd name="connsiteY80" fmla="*/ 1326464 h 1917026"/>
              <a:gd name="connsiteX81" fmla="*/ 217731 w 1216399"/>
              <a:gd name="connsiteY81" fmla="*/ 1281218 h 1917026"/>
              <a:gd name="connsiteX82" fmla="*/ 174868 w 1216399"/>
              <a:gd name="connsiteY82" fmla="*/ 1295508 h 1917026"/>
              <a:gd name="connsiteX83" fmla="*/ 186775 w 1216399"/>
              <a:gd name="connsiteY83" fmla="*/ 1328846 h 1917026"/>
              <a:gd name="connsiteX84" fmla="*/ 179631 w 1216399"/>
              <a:gd name="connsiteY84" fmla="*/ 1345515 h 1917026"/>
              <a:gd name="connsiteX85" fmla="*/ 141531 w 1216399"/>
              <a:gd name="connsiteY85" fmla="*/ 1316940 h 1917026"/>
              <a:gd name="connsiteX86" fmla="*/ 98669 w 1216399"/>
              <a:gd name="connsiteY86" fmla="*/ 1314558 h 1917026"/>
              <a:gd name="connsiteX87" fmla="*/ 43899 w 1216399"/>
              <a:gd name="connsiteY87" fmla="*/ 1295508 h 1917026"/>
              <a:gd name="connsiteX88" fmla="*/ 10560 w 1216399"/>
              <a:gd name="connsiteY88" fmla="*/ 1293124 h 1917026"/>
              <a:gd name="connsiteX89" fmla="*/ 1037 w 1216399"/>
              <a:gd name="connsiteY89" fmla="*/ 1240740 h 1917026"/>
              <a:gd name="connsiteX90" fmla="*/ 34374 w 1216399"/>
              <a:gd name="connsiteY90" fmla="*/ 1152633 h 1917026"/>
              <a:gd name="connsiteX91" fmla="*/ 60568 w 1216399"/>
              <a:gd name="connsiteY91" fmla="*/ 1105008 h 1917026"/>
              <a:gd name="connsiteX92" fmla="*/ 81999 w 1216399"/>
              <a:gd name="connsiteY92" fmla="*/ 1057383 h 1917026"/>
              <a:gd name="connsiteX93" fmla="*/ 108194 w 1216399"/>
              <a:gd name="connsiteY93" fmla="*/ 1019283 h 1917026"/>
              <a:gd name="connsiteX94" fmla="*/ 146293 w 1216399"/>
              <a:gd name="connsiteY94" fmla="*/ 1009758 h 1917026"/>
              <a:gd name="connsiteX95" fmla="*/ 153438 w 1216399"/>
              <a:gd name="connsiteY95" fmla="*/ 974040 h 1917026"/>
              <a:gd name="connsiteX96" fmla="*/ 262975 w 1216399"/>
              <a:gd name="connsiteY96" fmla="*/ 854977 h 1917026"/>
              <a:gd name="connsiteX97" fmla="*/ 286787 w 1216399"/>
              <a:gd name="connsiteY97" fmla="*/ 716862 h 1917026"/>
              <a:gd name="connsiteX98" fmla="*/ 282025 w 1216399"/>
              <a:gd name="connsiteY98" fmla="*/ 635902 h 1917026"/>
              <a:gd name="connsiteX99" fmla="*/ 196300 w 1216399"/>
              <a:gd name="connsiteY99" fmla="*/ 623996 h 1917026"/>
              <a:gd name="connsiteX100" fmla="*/ 179632 w 1216399"/>
              <a:gd name="connsiteY100" fmla="*/ 543033 h 1917026"/>
              <a:gd name="connsiteX101" fmla="*/ 186775 w 1216399"/>
              <a:gd name="connsiteY101" fmla="*/ 476358 h 1917026"/>
              <a:gd name="connsiteX102" fmla="*/ 148675 w 1216399"/>
              <a:gd name="connsiteY102" fmla="*/ 438258 h 1917026"/>
              <a:gd name="connsiteX103" fmla="*/ 117719 w 1216399"/>
              <a:gd name="connsiteY103" fmla="*/ 338246 h 1917026"/>
              <a:gd name="connsiteX104" fmla="*/ 102097 w 1216399"/>
              <a:gd name="connsiteY10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67813 w 1216399"/>
              <a:gd name="connsiteY14" fmla="*/ 623995 h 1917026"/>
              <a:gd name="connsiteX15" fmla="*/ 872575 w 1216399"/>
              <a:gd name="connsiteY15" fmla="*/ 719245 h 1917026"/>
              <a:gd name="connsiteX16" fmla="*/ 829713 w 1216399"/>
              <a:gd name="connsiteY16" fmla="*/ 721626 h 1917026"/>
              <a:gd name="connsiteX17" fmla="*/ 817807 w 1216399"/>
              <a:gd name="connsiteY17" fmla="*/ 750201 h 1917026"/>
              <a:gd name="connsiteX18" fmla="*/ 829713 w 1216399"/>
              <a:gd name="connsiteY18" fmla="*/ 778776 h 1917026"/>
              <a:gd name="connsiteX19" fmla="*/ 822567 w 1216399"/>
              <a:gd name="connsiteY19" fmla="*/ 802587 h 1917026"/>
              <a:gd name="connsiteX20" fmla="*/ 836857 w 1216399"/>
              <a:gd name="connsiteY20" fmla="*/ 821640 h 1917026"/>
              <a:gd name="connsiteX21" fmla="*/ 870194 w 1216399"/>
              <a:gd name="connsiteY21" fmla="*/ 793065 h 1917026"/>
              <a:gd name="connsiteX22" fmla="*/ 903532 w 1216399"/>
              <a:gd name="connsiteY22" fmla="*/ 788302 h 1917026"/>
              <a:gd name="connsiteX23" fmla="*/ 901150 w 1216399"/>
              <a:gd name="connsiteY23" fmla="*/ 743057 h 1917026"/>
              <a:gd name="connsiteX24" fmla="*/ 958300 w 1216399"/>
              <a:gd name="connsiteY24" fmla="*/ 733533 h 1917026"/>
              <a:gd name="connsiteX25" fmla="*/ 974969 w 1216399"/>
              <a:gd name="connsiteY25" fmla="*/ 752582 h 1917026"/>
              <a:gd name="connsiteX26" fmla="*/ 984494 w 1216399"/>
              <a:gd name="connsiteY26" fmla="*/ 878790 h 1917026"/>
              <a:gd name="connsiteX27" fmla="*/ 1032119 w 1216399"/>
              <a:gd name="connsiteY27" fmla="*/ 959752 h 1917026"/>
              <a:gd name="connsiteX28" fmla="*/ 1072600 w 1216399"/>
              <a:gd name="connsiteY28" fmla="*/ 981183 h 1917026"/>
              <a:gd name="connsiteX29" fmla="*/ 1089269 w 1216399"/>
              <a:gd name="connsiteY29" fmla="*/ 1047858 h 1917026"/>
              <a:gd name="connsiteX30" fmla="*/ 1122607 w 1216399"/>
              <a:gd name="connsiteY30" fmla="*/ 1074052 h 1917026"/>
              <a:gd name="connsiteX31" fmla="*/ 1163088 w 1216399"/>
              <a:gd name="connsiteY31" fmla="*/ 1133583 h 1917026"/>
              <a:gd name="connsiteX32" fmla="*/ 1191663 w 1216399"/>
              <a:gd name="connsiteY32" fmla="*/ 1147871 h 1917026"/>
              <a:gd name="connsiteX33" fmla="*/ 1215943 w 1216399"/>
              <a:gd name="connsiteY33" fmla="*/ 1205830 h 1917026"/>
              <a:gd name="connsiteX34" fmla="*/ 1196425 w 1216399"/>
              <a:gd name="connsiteY34" fmla="*/ 1255027 h 1917026"/>
              <a:gd name="connsiteX35" fmla="*/ 1144037 w 1216399"/>
              <a:gd name="connsiteY35" fmla="*/ 1250263 h 1917026"/>
              <a:gd name="connsiteX36" fmla="*/ 1124987 w 1216399"/>
              <a:gd name="connsiteY36" fmla="*/ 1295506 h 1917026"/>
              <a:gd name="connsiteX37" fmla="*/ 1048787 w 1216399"/>
              <a:gd name="connsiteY37" fmla="*/ 1328844 h 1917026"/>
              <a:gd name="connsiteX38" fmla="*/ 1020212 w 1216399"/>
              <a:gd name="connsiteY38" fmla="*/ 1388375 h 1917026"/>
              <a:gd name="connsiteX39" fmla="*/ 1036881 w 1216399"/>
              <a:gd name="connsiteY39" fmla="*/ 1436000 h 1917026"/>
              <a:gd name="connsiteX40" fmla="*/ 1017832 w 1216399"/>
              <a:gd name="connsiteY40" fmla="*/ 1476483 h 1917026"/>
              <a:gd name="connsiteX41" fmla="*/ 984493 w 1216399"/>
              <a:gd name="connsiteY41" fmla="*/ 1474100 h 1917026"/>
              <a:gd name="connsiteX42" fmla="*/ 982112 w 1216399"/>
              <a:gd name="connsiteY42" fmla="*/ 1538394 h 1917026"/>
              <a:gd name="connsiteX43" fmla="*/ 946393 w 1216399"/>
              <a:gd name="connsiteY43" fmla="*/ 1555063 h 1917026"/>
              <a:gd name="connsiteX44" fmla="*/ 910674 w 1216399"/>
              <a:gd name="connsiteY44" fmla="*/ 1562206 h 1917026"/>
              <a:gd name="connsiteX45" fmla="*/ 910674 w 1216399"/>
              <a:gd name="connsiteY45" fmla="*/ 1626500 h 1917026"/>
              <a:gd name="connsiteX46" fmla="*/ 967824 w 1216399"/>
              <a:gd name="connsiteY46" fmla="*/ 1636025 h 1917026"/>
              <a:gd name="connsiteX47" fmla="*/ 1001162 w 1216399"/>
              <a:gd name="connsiteY47" fmla="*/ 1631263 h 1917026"/>
              <a:gd name="connsiteX48" fmla="*/ 1005922 w 1216399"/>
              <a:gd name="connsiteY48" fmla="*/ 1705082 h 1917026"/>
              <a:gd name="connsiteX49" fmla="*/ 982112 w 1216399"/>
              <a:gd name="connsiteY49" fmla="*/ 1726513 h 1917026"/>
              <a:gd name="connsiteX50" fmla="*/ 922581 w 1216399"/>
              <a:gd name="connsiteY50" fmla="*/ 1724133 h 1917026"/>
              <a:gd name="connsiteX51" fmla="*/ 870193 w 1216399"/>
              <a:gd name="connsiteY51" fmla="*/ 1733658 h 1917026"/>
              <a:gd name="connsiteX52" fmla="*/ 824949 w 1216399"/>
              <a:gd name="connsiteY52" fmla="*/ 1757471 h 1917026"/>
              <a:gd name="connsiteX53" fmla="*/ 779704 w 1216399"/>
              <a:gd name="connsiteY53" fmla="*/ 1764613 h 1917026"/>
              <a:gd name="connsiteX54" fmla="*/ 758274 w 1216399"/>
              <a:gd name="connsiteY54" fmla="*/ 1783665 h 1917026"/>
              <a:gd name="connsiteX55" fmla="*/ 751131 w 1216399"/>
              <a:gd name="connsiteY55" fmla="*/ 1828908 h 1917026"/>
              <a:gd name="connsiteX56" fmla="*/ 734462 w 1216399"/>
              <a:gd name="connsiteY56" fmla="*/ 1840815 h 1917026"/>
              <a:gd name="connsiteX57" fmla="*/ 689218 w 1216399"/>
              <a:gd name="connsiteY57" fmla="*/ 1890821 h 1917026"/>
              <a:gd name="connsiteX58" fmla="*/ 665406 w 1216399"/>
              <a:gd name="connsiteY58" fmla="*/ 1895582 h 1917026"/>
              <a:gd name="connsiteX59" fmla="*/ 617781 w 1216399"/>
              <a:gd name="connsiteY59" fmla="*/ 1917014 h 1917026"/>
              <a:gd name="connsiteX60" fmla="*/ 579681 w 1216399"/>
              <a:gd name="connsiteY60" fmla="*/ 1900345 h 1917026"/>
              <a:gd name="connsiteX61" fmla="*/ 563012 w 1216399"/>
              <a:gd name="connsiteY61" fmla="*/ 1871770 h 1917026"/>
              <a:gd name="connsiteX62" fmla="*/ 520149 w 1216399"/>
              <a:gd name="connsiteY62" fmla="*/ 1881296 h 1917026"/>
              <a:gd name="connsiteX63" fmla="*/ 512573 w 1216399"/>
              <a:gd name="connsiteY63" fmla="*/ 1875192 h 1917026"/>
              <a:gd name="connsiteX64" fmla="*/ 503481 w 1216399"/>
              <a:gd name="connsiteY64" fmla="*/ 1869389 h 1917026"/>
              <a:gd name="connsiteX65" fmla="*/ 522531 w 1216399"/>
              <a:gd name="connsiteY65" fmla="*/ 1762232 h 1917026"/>
              <a:gd name="connsiteX66" fmla="*/ 539199 w 1216399"/>
              <a:gd name="connsiteY66" fmla="*/ 1740801 h 1917026"/>
              <a:gd name="connsiteX67" fmla="*/ 529674 w 1216399"/>
              <a:gd name="connsiteY67" fmla="*/ 1695558 h 1917026"/>
              <a:gd name="connsiteX68" fmla="*/ 553487 w 1216399"/>
              <a:gd name="connsiteY68" fmla="*/ 1681270 h 1917026"/>
              <a:gd name="connsiteX69" fmla="*/ 534437 w 1216399"/>
              <a:gd name="connsiteY69" fmla="*/ 1666983 h 1917026"/>
              <a:gd name="connsiteX70" fmla="*/ 522531 w 1216399"/>
              <a:gd name="connsiteY70" fmla="*/ 1631265 h 1917026"/>
              <a:gd name="connsiteX71" fmla="*/ 513006 w 1216399"/>
              <a:gd name="connsiteY71" fmla="*/ 1586021 h 1917026"/>
              <a:gd name="connsiteX72" fmla="*/ 510624 w 1216399"/>
              <a:gd name="connsiteY72" fmla="*/ 1555063 h 1917026"/>
              <a:gd name="connsiteX73" fmla="*/ 460618 w 1216399"/>
              <a:gd name="connsiteY73" fmla="*/ 1557446 h 1917026"/>
              <a:gd name="connsiteX74" fmla="*/ 427282 w 1216399"/>
              <a:gd name="connsiteY74" fmla="*/ 1521727 h 1917026"/>
              <a:gd name="connsiteX75" fmla="*/ 382037 w 1216399"/>
              <a:gd name="connsiteY75" fmla="*/ 1505057 h 1917026"/>
              <a:gd name="connsiteX76" fmla="*/ 367749 w 1216399"/>
              <a:gd name="connsiteY76" fmla="*/ 1455052 h 1917026"/>
              <a:gd name="connsiteX77" fmla="*/ 365368 w 1216399"/>
              <a:gd name="connsiteY77" fmla="*/ 1433620 h 1917026"/>
              <a:gd name="connsiteX78" fmla="*/ 334413 w 1216399"/>
              <a:gd name="connsiteY78" fmla="*/ 1388377 h 1917026"/>
              <a:gd name="connsiteX79" fmla="*/ 291549 w 1216399"/>
              <a:gd name="connsiteY79" fmla="*/ 1364564 h 1917026"/>
              <a:gd name="connsiteX80" fmla="*/ 248688 w 1216399"/>
              <a:gd name="connsiteY80" fmla="*/ 1335990 h 1917026"/>
              <a:gd name="connsiteX81" fmla="*/ 215349 w 1216399"/>
              <a:gd name="connsiteY81" fmla="*/ 1326464 h 1917026"/>
              <a:gd name="connsiteX82" fmla="*/ 217731 w 1216399"/>
              <a:gd name="connsiteY82" fmla="*/ 1281218 h 1917026"/>
              <a:gd name="connsiteX83" fmla="*/ 174868 w 1216399"/>
              <a:gd name="connsiteY83" fmla="*/ 1295508 h 1917026"/>
              <a:gd name="connsiteX84" fmla="*/ 186775 w 1216399"/>
              <a:gd name="connsiteY84" fmla="*/ 1328846 h 1917026"/>
              <a:gd name="connsiteX85" fmla="*/ 179631 w 1216399"/>
              <a:gd name="connsiteY85" fmla="*/ 1345515 h 1917026"/>
              <a:gd name="connsiteX86" fmla="*/ 141531 w 1216399"/>
              <a:gd name="connsiteY86" fmla="*/ 1316940 h 1917026"/>
              <a:gd name="connsiteX87" fmla="*/ 98669 w 1216399"/>
              <a:gd name="connsiteY87" fmla="*/ 1314558 h 1917026"/>
              <a:gd name="connsiteX88" fmla="*/ 43899 w 1216399"/>
              <a:gd name="connsiteY88" fmla="*/ 1295508 h 1917026"/>
              <a:gd name="connsiteX89" fmla="*/ 10560 w 1216399"/>
              <a:gd name="connsiteY89" fmla="*/ 1293124 h 1917026"/>
              <a:gd name="connsiteX90" fmla="*/ 1037 w 1216399"/>
              <a:gd name="connsiteY90" fmla="*/ 1240740 h 1917026"/>
              <a:gd name="connsiteX91" fmla="*/ 34374 w 1216399"/>
              <a:gd name="connsiteY91" fmla="*/ 1152633 h 1917026"/>
              <a:gd name="connsiteX92" fmla="*/ 60568 w 1216399"/>
              <a:gd name="connsiteY92" fmla="*/ 1105008 h 1917026"/>
              <a:gd name="connsiteX93" fmla="*/ 81999 w 1216399"/>
              <a:gd name="connsiteY93" fmla="*/ 1057383 h 1917026"/>
              <a:gd name="connsiteX94" fmla="*/ 108194 w 1216399"/>
              <a:gd name="connsiteY94" fmla="*/ 1019283 h 1917026"/>
              <a:gd name="connsiteX95" fmla="*/ 146293 w 1216399"/>
              <a:gd name="connsiteY95" fmla="*/ 1009758 h 1917026"/>
              <a:gd name="connsiteX96" fmla="*/ 153438 w 1216399"/>
              <a:gd name="connsiteY96" fmla="*/ 974040 h 1917026"/>
              <a:gd name="connsiteX97" fmla="*/ 262975 w 1216399"/>
              <a:gd name="connsiteY97" fmla="*/ 854977 h 1917026"/>
              <a:gd name="connsiteX98" fmla="*/ 286787 w 1216399"/>
              <a:gd name="connsiteY98" fmla="*/ 716862 h 1917026"/>
              <a:gd name="connsiteX99" fmla="*/ 282025 w 1216399"/>
              <a:gd name="connsiteY99" fmla="*/ 635902 h 1917026"/>
              <a:gd name="connsiteX100" fmla="*/ 196300 w 1216399"/>
              <a:gd name="connsiteY100" fmla="*/ 623996 h 1917026"/>
              <a:gd name="connsiteX101" fmla="*/ 179632 w 1216399"/>
              <a:gd name="connsiteY101" fmla="*/ 543033 h 1917026"/>
              <a:gd name="connsiteX102" fmla="*/ 186775 w 1216399"/>
              <a:gd name="connsiteY102" fmla="*/ 476358 h 1917026"/>
              <a:gd name="connsiteX103" fmla="*/ 148675 w 1216399"/>
              <a:gd name="connsiteY103" fmla="*/ 438258 h 1917026"/>
              <a:gd name="connsiteX104" fmla="*/ 117719 w 1216399"/>
              <a:gd name="connsiteY104" fmla="*/ 338246 h 1917026"/>
              <a:gd name="connsiteX105" fmla="*/ 102097 w 1216399"/>
              <a:gd name="connsiteY10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72575 w 1216399"/>
              <a:gd name="connsiteY16" fmla="*/ 719245 h 1917026"/>
              <a:gd name="connsiteX17" fmla="*/ 829713 w 1216399"/>
              <a:gd name="connsiteY17" fmla="*/ 721626 h 1917026"/>
              <a:gd name="connsiteX18" fmla="*/ 817807 w 1216399"/>
              <a:gd name="connsiteY18" fmla="*/ 750201 h 1917026"/>
              <a:gd name="connsiteX19" fmla="*/ 829713 w 1216399"/>
              <a:gd name="connsiteY19" fmla="*/ 778776 h 1917026"/>
              <a:gd name="connsiteX20" fmla="*/ 822567 w 1216399"/>
              <a:gd name="connsiteY20" fmla="*/ 802587 h 1917026"/>
              <a:gd name="connsiteX21" fmla="*/ 836857 w 1216399"/>
              <a:gd name="connsiteY21" fmla="*/ 821640 h 1917026"/>
              <a:gd name="connsiteX22" fmla="*/ 870194 w 1216399"/>
              <a:gd name="connsiteY22" fmla="*/ 793065 h 1917026"/>
              <a:gd name="connsiteX23" fmla="*/ 903532 w 1216399"/>
              <a:gd name="connsiteY23" fmla="*/ 788302 h 1917026"/>
              <a:gd name="connsiteX24" fmla="*/ 901150 w 1216399"/>
              <a:gd name="connsiteY24" fmla="*/ 743057 h 1917026"/>
              <a:gd name="connsiteX25" fmla="*/ 958300 w 1216399"/>
              <a:gd name="connsiteY25" fmla="*/ 733533 h 1917026"/>
              <a:gd name="connsiteX26" fmla="*/ 974969 w 1216399"/>
              <a:gd name="connsiteY26" fmla="*/ 752582 h 1917026"/>
              <a:gd name="connsiteX27" fmla="*/ 984494 w 1216399"/>
              <a:gd name="connsiteY27" fmla="*/ 878790 h 1917026"/>
              <a:gd name="connsiteX28" fmla="*/ 1032119 w 1216399"/>
              <a:gd name="connsiteY28" fmla="*/ 959752 h 1917026"/>
              <a:gd name="connsiteX29" fmla="*/ 1072600 w 1216399"/>
              <a:gd name="connsiteY29" fmla="*/ 981183 h 1917026"/>
              <a:gd name="connsiteX30" fmla="*/ 1089269 w 1216399"/>
              <a:gd name="connsiteY30" fmla="*/ 1047858 h 1917026"/>
              <a:gd name="connsiteX31" fmla="*/ 1122607 w 1216399"/>
              <a:gd name="connsiteY31" fmla="*/ 1074052 h 1917026"/>
              <a:gd name="connsiteX32" fmla="*/ 1163088 w 1216399"/>
              <a:gd name="connsiteY32" fmla="*/ 1133583 h 1917026"/>
              <a:gd name="connsiteX33" fmla="*/ 1191663 w 1216399"/>
              <a:gd name="connsiteY33" fmla="*/ 1147871 h 1917026"/>
              <a:gd name="connsiteX34" fmla="*/ 1215943 w 1216399"/>
              <a:gd name="connsiteY34" fmla="*/ 1205830 h 1917026"/>
              <a:gd name="connsiteX35" fmla="*/ 1196425 w 1216399"/>
              <a:gd name="connsiteY35" fmla="*/ 1255027 h 1917026"/>
              <a:gd name="connsiteX36" fmla="*/ 1144037 w 1216399"/>
              <a:gd name="connsiteY36" fmla="*/ 1250263 h 1917026"/>
              <a:gd name="connsiteX37" fmla="*/ 1124987 w 1216399"/>
              <a:gd name="connsiteY37" fmla="*/ 1295506 h 1917026"/>
              <a:gd name="connsiteX38" fmla="*/ 1048787 w 1216399"/>
              <a:gd name="connsiteY38" fmla="*/ 1328844 h 1917026"/>
              <a:gd name="connsiteX39" fmla="*/ 1020212 w 1216399"/>
              <a:gd name="connsiteY39" fmla="*/ 1388375 h 1917026"/>
              <a:gd name="connsiteX40" fmla="*/ 1036881 w 1216399"/>
              <a:gd name="connsiteY40" fmla="*/ 1436000 h 1917026"/>
              <a:gd name="connsiteX41" fmla="*/ 1017832 w 1216399"/>
              <a:gd name="connsiteY41" fmla="*/ 1476483 h 1917026"/>
              <a:gd name="connsiteX42" fmla="*/ 984493 w 1216399"/>
              <a:gd name="connsiteY42" fmla="*/ 1474100 h 1917026"/>
              <a:gd name="connsiteX43" fmla="*/ 982112 w 1216399"/>
              <a:gd name="connsiteY43" fmla="*/ 1538394 h 1917026"/>
              <a:gd name="connsiteX44" fmla="*/ 946393 w 1216399"/>
              <a:gd name="connsiteY44" fmla="*/ 1555063 h 1917026"/>
              <a:gd name="connsiteX45" fmla="*/ 910674 w 1216399"/>
              <a:gd name="connsiteY45" fmla="*/ 1562206 h 1917026"/>
              <a:gd name="connsiteX46" fmla="*/ 910674 w 1216399"/>
              <a:gd name="connsiteY46" fmla="*/ 1626500 h 1917026"/>
              <a:gd name="connsiteX47" fmla="*/ 967824 w 1216399"/>
              <a:gd name="connsiteY47" fmla="*/ 1636025 h 1917026"/>
              <a:gd name="connsiteX48" fmla="*/ 1001162 w 1216399"/>
              <a:gd name="connsiteY48" fmla="*/ 1631263 h 1917026"/>
              <a:gd name="connsiteX49" fmla="*/ 1005922 w 1216399"/>
              <a:gd name="connsiteY49" fmla="*/ 1705082 h 1917026"/>
              <a:gd name="connsiteX50" fmla="*/ 982112 w 1216399"/>
              <a:gd name="connsiteY50" fmla="*/ 1726513 h 1917026"/>
              <a:gd name="connsiteX51" fmla="*/ 922581 w 1216399"/>
              <a:gd name="connsiteY51" fmla="*/ 1724133 h 1917026"/>
              <a:gd name="connsiteX52" fmla="*/ 870193 w 1216399"/>
              <a:gd name="connsiteY52" fmla="*/ 1733658 h 1917026"/>
              <a:gd name="connsiteX53" fmla="*/ 824949 w 1216399"/>
              <a:gd name="connsiteY53" fmla="*/ 1757471 h 1917026"/>
              <a:gd name="connsiteX54" fmla="*/ 779704 w 1216399"/>
              <a:gd name="connsiteY54" fmla="*/ 1764613 h 1917026"/>
              <a:gd name="connsiteX55" fmla="*/ 758274 w 1216399"/>
              <a:gd name="connsiteY55" fmla="*/ 1783665 h 1917026"/>
              <a:gd name="connsiteX56" fmla="*/ 751131 w 1216399"/>
              <a:gd name="connsiteY56" fmla="*/ 1828908 h 1917026"/>
              <a:gd name="connsiteX57" fmla="*/ 734462 w 1216399"/>
              <a:gd name="connsiteY57" fmla="*/ 1840815 h 1917026"/>
              <a:gd name="connsiteX58" fmla="*/ 689218 w 1216399"/>
              <a:gd name="connsiteY58" fmla="*/ 1890821 h 1917026"/>
              <a:gd name="connsiteX59" fmla="*/ 665406 w 1216399"/>
              <a:gd name="connsiteY59" fmla="*/ 1895582 h 1917026"/>
              <a:gd name="connsiteX60" fmla="*/ 617781 w 1216399"/>
              <a:gd name="connsiteY60" fmla="*/ 1917014 h 1917026"/>
              <a:gd name="connsiteX61" fmla="*/ 579681 w 1216399"/>
              <a:gd name="connsiteY61" fmla="*/ 1900345 h 1917026"/>
              <a:gd name="connsiteX62" fmla="*/ 563012 w 1216399"/>
              <a:gd name="connsiteY62" fmla="*/ 1871770 h 1917026"/>
              <a:gd name="connsiteX63" fmla="*/ 520149 w 1216399"/>
              <a:gd name="connsiteY63" fmla="*/ 1881296 h 1917026"/>
              <a:gd name="connsiteX64" fmla="*/ 512573 w 1216399"/>
              <a:gd name="connsiteY64" fmla="*/ 1875192 h 1917026"/>
              <a:gd name="connsiteX65" fmla="*/ 503481 w 1216399"/>
              <a:gd name="connsiteY65" fmla="*/ 1869389 h 1917026"/>
              <a:gd name="connsiteX66" fmla="*/ 522531 w 1216399"/>
              <a:gd name="connsiteY66" fmla="*/ 1762232 h 1917026"/>
              <a:gd name="connsiteX67" fmla="*/ 539199 w 1216399"/>
              <a:gd name="connsiteY67" fmla="*/ 1740801 h 1917026"/>
              <a:gd name="connsiteX68" fmla="*/ 529674 w 1216399"/>
              <a:gd name="connsiteY68" fmla="*/ 1695558 h 1917026"/>
              <a:gd name="connsiteX69" fmla="*/ 553487 w 1216399"/>
              <a:gd name="connsiteY69" fmla="*/ 1681270 h 1917026"/>
              <a:gd name="connsiteX70" fmla="*/ 534437 w 1216399"/>
              <a:gd name="connsiteY70" fmla="*/ 1666983 h 1917026"/>
              <a:gd name="connsiteX71" fmla="*/ 522531 w 1216399"/>
              <a:gd name="connsiteY71" fmla="*/ 1631265 h 1917026"/>
              <a:gd name="connsiteX72" fmla="*/ 513006 w 1216399"/>
              <a:gd name="connsiteY72" fmla="*/ 1586021 h 1917026"/>
              <a:gd name="connsiteX73" fmla="*/ 510624 w 1216399"/>
              <a:gd name="connsiteY73" fmla="*/ 1555063 h 1917026"/>
              <a:gd name="connsiteX74" fmla="*/ 460618 w 1216399"/>
              <a:gd name="connsiteY74" fmla="*/ 1557446 h 1917026"/>
              <a:gd name="connsiteX75" fmla="*/ 427282 w 1216399"/>
              <a:gd name="connsiteY75" fmla="*/ 1521727 h 1917026"/>
              <a:gd name="connsiteX76" fmla="*/ 382037 w 1216399"/>
              <a:gd name="connsiteY76" fmla="*/ 1505057 h 1917026"/>
              <a:gd name="connsiteX77" fmla="*/ 367749 w 1216399"/>
              <a:gd name="connsiteY77" fmla="*/ 1455052 h 1917026"/>
              <a:gd name="connsiteX78" fmla="*/ 365368 w 1216399"/>
              <a:gd name="connsiteY78" fmla="*/ 1433620 h 1917026"/>
              <a:gd name="connsiteX79" fmla="*/ 334413 w 1216399"/>
              <a:gd name="connsiteY79" fmla="*/ 1388377 h 1917026"/>
              <a:gd name="connsiteX80" fmla="*/ 291549 w 1216399"/>
              <a:gd name="connsiteY80" fmla="*/ 1364564 h 1917026"/>
              <a:gd name="connsiteX81" fmla="*/ 248688 w 1216399"/>
              <a:gd name="connsiteY81" fmla="*/ 1335990 h 1917026"/>
              <a:gd name="connsiteX82" fmla="*/ 215349 w 1216399"/>
              <a:gd name="connsiteY82" fmla="*/ 1326464 h 1917026"/>
              <a:gd name="connsiteX83" fmla="*/ 217731 w 1216399"/>
              <a:gd name="connsiteY83" fmla="*/ 1281218 h 1917026"/>
              <a:gd name="connsiteX84" fmla="*/ 174868 w 1216399"/>
              <a:gd name="connsiteY84" fmla="*/ 1295508 h 1917026"/>
              <a:gd name="connsiteX85" fmla="*/ 186775 w 1216399"/>
              <a:gd name="connsiteY85" fmla="*/ 1328846 h 1917026"/>
              <a:gd name="connsiteX86" fmla="*/ 179631 w 1216399"/>
              <a:gd name="connsiteY86" fmla="*/ 1345515 h 1917026"/>
              <a:gd name="connsiteX87" fmla="*/ 141531 w 1216399"/>
              <a:gd name="connsiteY87" fmla="*/ 1316940 h 1917026"/>
              <a:gd name="connsiteX88" fmla="*/ 98669 w 1216399"/>
              <a:gd name="connsiteY88" fmla="*/ 1314558 h 1917026"/>
              <a:gd name="connsiteX89" fmla="*/ 43899 w 1216399"/>
              <a:gd name="connsiteY89" fmla="*/ 1295508 h 1917026"/>
              <a:gd name="connsiteX90" fmla="*/ 10560 w 1216399"/>
              <a:gd name="connsiteY90" fmla="*/ 1293124 h 1917026"/>
              <a:gd name="connsiteX91" fmla="*/ 1037 w 1216399"/>
              <a:gd name="connsiteY91" fmla="*/ 1240740 h 1917026"/>
              <a:gd name="connsiteX92" fmla="*/ 34374 w 1216399"/>
              <a:gd name="connsiteY92" fmla="*/ 1152633 h 1917026"/>
              <a:gd name="connsiteX93" fmla="*/ 60568 w 1216399"/>
              <a:gd name="connsiteY93" fmla="*/ 1105008 h 1917026"/>
              <a:gd name="connsiteX94" fmla="*/ 81999 w 1216399"/>
              <a:gd name="connsiteY94" fmla="*/ 1057383 h 1917026"/>
              <a:gd name="connsiteX95" fmla="*/ 108194 w 1216399"/>
              <a:gd name="connsiteY95" fmla="*/ 1019283 h 1917026"/>
              <a:gd name="connsiteX96" fmla="*/ 146293 w 1216399"/>
              <a:gd name="connsiteY96" fmla="*/ 1009758 h 1917026"/>
              <a:gd name="connsiteX97" fmla="*/ 153438 w 1216399"/>
              <a:gd name="connsiteY97" fmla="*/ 974040 h 1917026"/>
              <a:gd name="connsiteX98" fmla="*/ 262975 w 1216399"/>
              <a:gd name="connsiteY98" fmla="*/ 854977 h 1917026"/>
              <a:gd name="connsiteX99" fmla="*/ 286787 w 1216399"/>
              <a:gd name="connsiteY99" fmla="*/ 716862 h 1917026"/>
              <a:gd name="connsiteX100" fmla="*/ 282025 w 1216399"/>
              <a:gd name="connsiteY100" fmla="*/ 635902 h 1917026"/>
              <a:gd name="connsiteX101" fmla="*/ 196300 w 1216399"/>
              <a:gd name="connsiteY101" fmla="*/ 623996 h 1917026"/>
              <a:gd name="connsiteX102" fmla="*/ 179632 w 1216399"/>
              <a:gd name="connsiteY102" fmla="*/ 543033 h 1917026"/>
              <a:gd name="connsiteX103" fmla="*/ 186775 w 1216399"/>
              <a:gd name="connsiteY103" fmla="*/ 476358 h 1917026"/>
              <a:gd name="connsiteX104" fmla="*/ 148675 w 1216399"/>
              <a:gd name="connsiteY104" fmla="*/ 438258 h 1917026"/>
              <a:gd name="connsiteX105" fmla="*/ 117719 w 1216399"/>
              <a:gd name="connsiteY105" fmla="*/ 338246 h 1917026"/>
              <a:gd name="connsiteX106" fmla="*/ 102097 w 1216399"/>
              <a:gd name="connsiteY106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48763 w 1216399"/>
              <a:gd name="connsiteY16" fmla="*/ 669239 h 1917026"/>
              <a:gd name="connsiteX17" fmla="*/ 872575 w 1216399"/>
              <a:gd name="connsiteY17" fmla="*/ 719245 h 1917026"/>
              <a:gd name="connsiteX18" fmla="*/ 829713 w 1216399"/>
              <a:gd name="connsiteY18" fmla="*/ 721626 h 1917026"/>
              <a:gd name="connsiteX19" fmla="*/ 817807 w 1216399"/>
              <a:gd name="connsiteY19" fmla="*/ 750201 h 1917026"/>
              <a:gd name="connsiteX20" fmla="*/ 829713 w 1216399"/>
              <a:gd name="connsiteY20" fmla="*/ 778776 h 1917026"/>
              <a:gd name="connsiteX21" fmla="*/ 822567 w 1216399"/>
              <a:gd name="connsiteY21" fmla="*/ 802587 h 1917026"/>
              <a:gd name="connsiteX22" fmla="*/ 836857 w 1216399"/>
              <a:gd name="connsiteY22" fmla="*/ 821640 h 1917026"/>
              <a:gd name="connsiteX23" fmla="*/ 870194 w 1216399"/>
              <a:gd name="connsiteY23" fmla="*/ 793065 h 1917026"/>
              <a:gd name="connsiteX24" fmla="*/ 903532 w 1216399"/>
              <a:gd name="connsiteY24" fmla="*/ 788302 h 1917026"/>
              <a:gd name="connsiteX25" fmla="*/ 901150 w 1216399"/>
              <a:gd name="connsiteY25" fmla="*/ 743057 h 1917026"/>
              <a:gd name="connsiteX26" fmla="*/ 958300 w 1216399"/>
              <a:gd name="connsiteY26" fmla="*/ 733533 h 1917026"/>
              <a:gd name="connsiteX27" fmla="*/ 974969 w 1216399"/>
              <a:gd name="connsiteY27" fmla="*/ 752582 h 1917026"/>
              <a:gd name="connsiteX28" fmla="*/ 984494 w 1216399"/>
              <a:gd name="connsiteY28" fmla="*/ 878790 h 1917026"/>
              <a:gd name="connsiteX29" fmla="*/ 1032119 w 1216399"/>
              <a:gd name="connsiteY29" fmla="*/ 959752 h 1917026"/>
              <a:gd name="connsiteX30" fmla="*/ 1072600 w 1216399"/>
              <a:gd name="connsiteY30" fmla="*/ 981183 h 1917026"/>
              <a:gd name="connsiteX31" fmla="*/ 1089269 w 1216399"/>
              <a:gd name="connsiteY31" fmla="*/ 1047858 h 1917026"/>
              <a:gd name="connsiteX32" fmla="*/ 1122607 w 1216399"/>
              <a:gd name="connsiteY32" fmla="*/ 1074052 h 1917026"/>
              <a:gd name="connsiteX33" fmla="*/ 1163088 w 1216399"/>
              <a:gd name="connsiteY33" fmla="*/ 1133583 h 1917026"/>
              <a:gd name="connsiteX34" fmla="*/ 1191663 w 1216399"/>
              <a:gd name="connsiteY34" fmla="*/ 1147871 h 1917026"/>
              <a:gd name="connsiteX35" fmla="*/ 1215943 w 1216399"/>
              <a:gd name="connsiteY35" fmla="*/ 1205830 h 1917026"/>
              <a:gd name="connsiteX36" fmla="*/ 1196425 w 1216399"/>
              <a:gd name="connsiteY36" fmla="*/ 1255027 h 1917026"/>
              <a:gd name="connsiteX37" fmla="*/ 1144037 w 1216399"/>
              <a:gd name="connsiteY37" fmla="*/ 1250263 h 1917026"/>
              <a:gd name="connsiteX38" fmla="*/ 1124987 w 1216399"/>
              <a:gd name="connsiteY38" fmla="*/ 1295506 h 1917026"/>
              <a:gd name="connsiteX39" fmla="*/ 1048787 w 1216399"/>
              <a:gd name="connsiteY39" fmla="*/ 1328844 h 1917026"/>
              <a:gd name="connsiteX40" fmla="*/ 1020212 w 1216399"/>
              <a:gd name="connsiteY40" fmla="*/ 1388375 h 1917026"/>
              <a:gd name="connsiteX41" fmla="*/ 1036881 w 1216399"/>
              <a:gd name="connsiteY41" fmla="*/ 1436000 h 1917026"/>
              <a:gd name="connsiteX42" fmla="*/ 1017832 w 1216399"/>
              <a:gd name="connsiteY42" fmla="*/ 1476483 h 1917026"/>
              <a:gd name="connsiteX43" fmla="*/ 984493 w 1216399"/>
              <a:gd name="connsiteY43" fmla="*/ 1474100 h 1917026"/>
              <a:gd name="connsiteX44" fmla="*/ 982112 w 1216399"/>
              <a:gd name="connsiteY44" fmla="*/ 1538394 h 1917026"/>
              <a:gd name="connsiteX45" fmla="*/ 946393 w 1216399"/>
              <a:gd name="connsiteY45" fmla="*/ 1555063 h 1917026"/>
              <a:gd name="connsiteX46" fmla="*/ 910674 w 1216399"/>
              <a:gd name="connsiteY46" fmla="*/ 1562206 h 1917026"/>
              <a:gd name="connsiteX47" fmla="*/ 910674 w 1216399"/>
              <a:gd name="connsiteY47" fmla="*/ 1626500 h 1917026"/>
              <a:gd name="connsiteX48" fmla="*/ 967824 w 1216399"/>
              <a:gd name="connsiteY48" fmla="*/ 1636025 h 1917026"/>
              <a:gd name="connsiteX49" fmla="*/ 1001162 w 1216399"/>
              <a:gd name="connsiteY49" fmla="*/ 1631263 h 1917026"/>
              <a:gd name="connsiteX50" fmla="*/ 1005922 w 1216399"/>
              <a:gd name="connsiteY50" fmla="*/ 1705082 h 1917026"/>
              <a:gd name="connsiteX51" fmla="*/ 982112 w 1216399"/>
              <a:gd name="connsiteY51" fmla="*/ 1726513 h 1917026"/>
              <a:gd name="connsiteX52" fmla="*/ 922581 w 1216399"/>
              <a:gd name="connsiteY52" fmla="*/ 1724133 h 1917026"/>
              <a:gd name="connsiteX53" fmla="*/ 870193 w 1216399"/>
              <a:gd name="connsiteY53" fmla="*/ 1733658 h 1917026"/>
              <a:gd name="connsiteX54" fmla="*/ 824949 w 1216399"/>
              <a:gd name="connsiteY54" fmla="*/ 1757471 h 1917026"/>
              <a:gd name="connsiteX55" fmla="*/ 779704 w 1216399"/>
              <a:gd name="connsiteY55" fmla="*/ 1764613 h 1917026"/>
              <a:gd name="connsiteX56" fmla="*/ 758274 w 1216399"/>
              <a:gd name="connsiteY56" fmla="*/ 1783665 h 1917026"/>
              <a:gd name="connsiteX57" fmla="*/ 751131 w 1216399"/>
              <a:gd name="connsiteY57" fmla="*/ 1828908 h 1917026"/>
              <a:gd name="connsiteX58" fmla="*/ 734462 w 1216399"/>
              <a:gd name="connsiteY58" fmla="*/ 1840815 h 1917026"/>
              <a:gd name="connsiteX59" fmla="*/ 689218 w 1216399"/>
              <a:gd name="connsiteY59" fmla="*/ 1890821 h 1917026"/>
              <a:gd name="connsiteX60" fmla="*/ 665406 w 1216399"/>
              <a:gd name="connsiteY60" fmla="*/ 1895582 h 1917026"/>
              <a:gd name="connsiteX61" fmla="*/ 617781 w 1216399"/>
              <a:gd name="connsiteY61" fmla="*/ 1917014 h 1917026"/>
              <a:gd name="connsiteX62" fmla="*/ 579681 w 1216399"/>
              <a:gd name="connsiteY62" fmla="*/ 1900345 h 1917026"/>
              <a:gd name="connsiteX63" fmla="*/ 563012 w 1216399"/>
              <a:gd name="connsiteY63" fmla="*/ 1871770 h 1917026"/>
              <a:gd name="connsiteX64" fmla="*/ 520149 w 1216399"/>
              <a:gd name="connsiteY64" fmla="*/ 1881296 h 1917026"/>
              <a:gd name="connsiteX65" fmla="*/ 512573 w 1216399"/>
              <a:gd name="connsiteY65" fmla="*/ 1875192 h 1917026"/>
              <a:gd name="connsiteX66" fmla="*/ 503481 w 1216399"/>
              <a:gd name="connsiteY66" fmla="*/ 1869389 h 1917026"/>
              <a:gd name="connsiteX67" fmla="*/ 522531 w 1216399"/>
              <a:gd name="connsiteY67" fmla="*/ 1762232 h 1917026"/>
              <a:gd name="connsiteX68" fmla="*/ 539199 w 1216399"/>
              <a:gd name="connsiteY68" fmla="*/ 1740801 h 1917026"/>
              <a:gd name="connsiteX69" fmla="*/ 529674 w 1216399"/>
              <a:gd name="connsiteY69" fmla="*/ 1695558 h 1917026"/>
              <a:gd name="connsiteX70" fmla="*/ 553487 w 1216399"/>
              <a:gd name="connsiteY70" fmla="*/ 1681270 h 1917026"/>
              <a:gd name="connsiteX71" fmla="*/ 534437 w 1216399"/>
              <a:gd name="connsiteY71" fmla="*/ 1666983 h 1917026"/>
              <a:gd name="connsiteX72" fmla="*/ 522531 w 1216399"/>
              <a:gd name="connsiteY72" fmla="*/ 1631265 h 1917026"/>
              <a:gd name="connsiteX73" fmla="*/ 513006 w 1216399"/>
              <a:gd name="connsiteY73" fmla="*/ 1586021 h 1917026"/>
              <a:gd name="connsiteX74" fmla="*/ 510624 w 1216399"/>
              <a:gd name="connsiteY74" fmla="*/ 1555063 h 1917026"/>
              <a:gd name="connsiteX75" fmla="*/ 460618 w 1216399"/>
              <a:gd name="connsiteY75" fmla="*/ 1557446 h 1917026"/>
              <a:gd name="connsiteX76" fmla="*/ 427282 w 1216399"/>
              <a:gd name="connsiteY76" fmla="*/ 1521727 h 1917026"/>
              <a:gd name="connsiteX77" fmla="*/ 382037 w 1216399"/>
              <a:gd name="connsiteY77" fmla="*/ 1505057 h 1917026"/>
              <a:gd name="connsiteX78" fmla="*/ 367749 w 1216399"/>
              <a:gd name="connsiteY78" fmla="*/ 1455052 h 1917026"/>
              <a:gd name="connsiteX79" fmla="*/ 365368 w 1216399"/>
              <a:gd name="connsiteY79" fmla="*/ 1433620 h 1917026"/>
              <a:gd name="connsiteX80" fmla="*/ 334413 w 1216399"/>
              <a:gd name="connsiteY80" fmla="*/ 1388377 h 1917026"/>
              <a:gd name="connsiteX81" fmla="*/ 291549 w 1216399"/>
              <a:gd name="connsiteY81" fmla="*/ 1364564 h 1917026"/>
              <a:gd name="connsiteX82" fmla="*/ 248688 w 1216399"/>
              <a:gd name="connsiteY82" fmla="*/ 1335990 h 1917026"/>
              <a:gd name="connsiteX83" fmla="*/ 215349 w 1216399"/>
              <a:gd name="connsiteY83" fmla="*/ 1326464 h 1917026"/>
              <a:gd name="connsiteX84" fmla="*/ 217731 w 1216399"/>
              <a:gd name="connsiteY84" fmla="*/ 1281218 h 1917026"/>
              <a:gd name="connsiteX85" fmla="*/ 174868 w 1216399"/>
              <a:gd name="connsiteY85" fmla="*/ 1295508 h 1917026"/>
              <a:gd name="connsiteX86" fmla="*/ 186775 w 1216399"/>
              <a:gd name="connsiteY86" fmla="*/ 1328846 h 1917026"/>
              <a:gd name="connsiteX87" fmla="*/ 179631 w 1216399"/>
              <a:gd name="connsiteY87" fmla="*/ 1345515 h 1917026"/>
              <a:gd name="connsiteX88" fmla="*/ 141531 w 1216399"/>
              <a:gd name="connsiteY88" fmla="*/ 1316940 h 1917026"/>
              <a:gd name="connsiteX89" fmla="*/ 98669 w 1216399"/>
              <a:gd name="connsiteY89" fmla="*/ 1314558 h 1917026"/>
              <a:gd name="connsiteX90" fmla="*/ 43899 w 1216399"/>
              <a:gd name="connsiteY90" fmla="*/ 1295508 h 1917026"/>
              <a:gd name="connsiteX91" fmla="*/ 10560 w 1216399"/>
              <a:gd name="connsiteY91" fmla="*/ 1293124 h 1917026"/>
              <a:gd name="connsiteX92" fmla="*/ 1037 w 1216399"/>
              <a:gd name="connsiteY92" fmla="*/ 1240740 h 1917026"/>
              <a:gd name="connsiteX93" fmla="*/ 34374 w 1216399"/>
              <a:gd name="connsiteY93" fmla="*/ 1152633 h 1917026"/>
              <a:gd name="connsiteX94" fmla="*/ 60568 w 1216399"/>
              <a:gd name="connsiteY94" fmla="*/ 1105008 h 1917026"/>
              <a:gd name="connsiteX95" fmla="*/ 81999 w 1216399"/>
              <a:gd name="connsiteY95" fmla="*/ 1057383 h 1917026"/>
              <a:gd name="connsiteX96" fmla="*/ 108194 w 1216399"/>
              <a:gd name="connsiteY96" fmla="*/ 1019283 h 1917026"/>
              <a:gd name="connsiteX97" fmla="*/ 146293 w 1216399"/>
              <a:gd name="connsiteY97" fmla="*/ 1009758 h 1917026"/>
              <a:gd name="connsiteX98" fmla="*/ 153438 w 1216399"/>
              <a:gd name="connsiteY98" fmla="*/ 974040 h 1917026"/>
              <a:gd name="connsiteX99" fmla="*/ 262975 w 1216399"/>
              <a:gd name="connsiteY99" fmla="*/ 854977 h 1917026"/>
              <a:gd name="connsiteX100" fmla="*/ 286787 w 1216399"/>
              <a:gd name="connsiteY100" fmla="*/ 716862 h 1917026"/>
              <a:gd name="connsiteX101" fmla="*/ 282025 w 1216399"/>
              <a:gd name="connsiteY101" fmla="*/ 635902 h 1917026"/>
              <a:gd name="connsiteX102" fmla="*/ 196300 w 1216399"/>
              <a:gd name="connsiteY102" fmla="*/ 623996 h 1917026"/>
              <a:gd name="connsiteX103" fmla="*/ 179632 w 1216399"/>
              <a:gd name="connsiteY103" fmla="*/ 543033 h 1917026"/>
              <a:gd name="connsiteX104" fmla="*/ 186775 w 1216399"/>
              <a:gd name="connsiteY104" fmla="*/ 476358 h 1917026"/>
              <a:gd name="connsiteX105" fmla="*/ 148675 w 1216399"/>
              <a:gd name="connsiteY105" fmla="*/ 438258 h 1917026"/>
              <a:gd name="connsiteX106" fmla="*/ 117719 w 1216399"/>
              <a:gd name="connsiteY106" fmla="*/ 338246 h 1917026"/>
              <a:gd name="connsiteX107" fmla="*/ 102097 w 1216399"/>
              <a:gd name="connsiteY107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48763 w 1216399"/>
              <a:gd name="connsiteY16" fmla="*/ 669239 h 1917026"/>
              <a:gd name="connsiteX17" fmla="*/ 872575 w 1216399"/>
              <a:gd name="connsiteY17" fmla="*/ 695432 h 1917026"/>
              <a:gd name="connsiteX18" fmla="*/ 872575 w 1216399"/>
              <a:gd name="connsiteY18" fmla="*/ 719245 h 1917026"/>
              <a:gd name="connsiteX19" fmla="*/ 829713 w 1216399"/>
              <a:gd name="connsiteY19" fmla="*/ 721626 h 1917026"/>
              <a:gd name="connsiteX20" fmla="*/ 817807 w 1216399"/>
              <a:gd name="connsiteY20" fmla="*/ 750201 h 1917026"/>
              <a:gd name="connsiteX21" fmla="*/ 829713 w 1216399"/>
              <a:gd name="connsiteY21" fmla="*/ 778776 h 1917026"/>
              <a:gd name="connsiteX22" fmla="*/ 822567 w 1216399"/>
              <a:gd name="connsiteY22" fmla="*/ 802587 h 1917026"/>
              <a:gd name="connsiteX23" fmla="*/ 836857 w 1216399"/>
              <a:gd name="connsiteY23" fmla="*/ 821640 h 1917026"/>
              <a:gd name="connsiteX24" fmla="*/ 870194 w 1216399"/>
              <a:gd name="connsiteY24" fmla="*/ 793065 h 1917026"/>
              <a:gd name="connsiteX25" fmla="*/ 903532 w 1216399"/>
              <a:gd name="connsiteY25" fmla="*/ 788302 h 1917026"/>
              <a:gd name="connsiteX26" fmla="*/ 901150 w 1216399"/>
              <a:gd name="connsiteY26" fmla="*/ 743057 h 1917026"/>
              <a:gd name="connsiteX27" fmla="*/ 958300 w 1216399"/>
              <a:gd name="connsiteY27" fmla="*/ 733533 h 1917026"/>
              <a:gd name="connsiteX28" fmla="*/ 974969 w 1216399"/>
              <a:gd name="connsiteY28" fmla="*/ 752582 h 1917026"/>
              <a:gd name="connsiteX29" fmla="*/ 984494 w 1216399"/>
              <a:gd name="connsiteY29" fmla="*/ 878790 h 1917026"/>
              <a:gd name="connsiteX30" fmla="*/ 1032119 w 1216399"/>
              <a:gd name="connsiteY30" fmla="*/ 959752 h 1917026"/>
              <a:gd name="connsiteX31" fmla="*/ 1072600 w 1216399"/>
              <a:gd name="connsiteY31" fmla="*/ 981183 h 1917026"/>
              <a:gd name="connsiteX32" fmla="*/ 1089269 w 1216399"/>
              <a:gd name="connsiteY32" fmla="*/ 1047858 h 1917026"/>
              <a:gd name="connsiteX33" fmla="*/ 1122607 w 1216399"/>
              <a:gd name="connsiteY33" fmla="*/ 1074052 h 1917026"/>
              <a:gd name="connsiteX34" fmla="*/ 1163088 w 1216399"/>
              <a:gd name="connsiteY34" fmla="*/ 1133583 h 1917026"/>
              <a:gd name="connsiteX35" fmla="*/ 1191663 w 1216399"/>
              <a:gd name="connsiteY35" fmla="*/ 1147871 h 1917026"/>
              <a:gd name="connsiteX36" fmla="*/ 1215943 w 1216399"/>
              <a:gd name="connsiteY36" fmla="*/ 1205830 h 1917026"/>
              <a:gd name="connsiteX37" fmla="*/ 1196425 w 1216399"/>
              <a:gd name="connsiteY37" fmla="*/ 1255027 h 1917026"/>
              <a:gd name="connsiteX38" fmla="*/ 1144037 w 1216399"/>
              <a:gd name="connsiteY38" fmla="*/ 1250263 h 1917026"/>
              <a:gd name="connsiteX39" fmla="*/ 1124987 w 1216399"/>
              <a:gd name="connsiteY39" fmla="*/ 1295506 h 1917026"/>
              <a:gd name="connsiteX40" fmla="*/ 1048787 w 1216399"/>
              <a:gd name="connsiteY40" fmla="*/ 1328844 h 1917026"/>
              <a:gd name="connsiteX41" fmla="*/ 1020212 w 1216399"/>
              <a:gd name="connsiteY41" fmla="*/ 1388375 h 1917026"/>
              <a:gd name="connsiteX42" fmla="*/ 1036881 w 1216399"/>
              <a:gd name="connsiteY42" fmla="*/ 1436000 h 1917026"/>
              <a:gd name="connsiteX43" fmla="*/ 1017832 w 1216399"/>
              <a:gd name="connsiteY43" fmla="*/ 1476483 h 1917026"/>
              <a:gd name="connsiteX44" fmla="*/ 984493 w 1216399"/>
              <a:gd name="connsiteY44" fmla="*/ 1474100 h 1917026"/>
              <a:gd name="connsiteX45" fmla="*/ 982112 w 1216399"/>
              <a:gd name="connsiteY45" fmla="*/ 1538394 h 1917026"/>
              <a:gd name="connsiteX46" fmla="*/ 946393 w 1216399"/>
              <a:gd name="connsiteY46" fmla="*/ 1555063 h 1917026"/>
              <a:gd name="connsiteX47" fmla="*/ 910674 w 1216399"/>
              <a:gd name="connsiteY47" fmla="*/ 1562206 h 1917026"/>
              <a:gd name="connsiteX48" fmla="*/ 910674 w 1216399"/>
              <a:gd name="connsiteY48" fmla="*/ 1626500 h 1917026"/>
              <a:gd name="connsiteX49" fmla="*/ 967824 w 1216399"/>
              <a:gd name="connsiteY49" fmla="*/ 1636025 h 1917026"/>
              <a:gd name="connsiteX50" fmla="*/ 1001162 w 1216399"/>
              <a:gd name="connsiteY50" fmla="*/ 1631263 h 1917026"/>
              <a:gd name="connsiteX51" fmla="*/ 1005922 w 1216399"/>
              <a:gd name="connsiteY51" fmla="*/ 1705082 h 1917026"/>
              <a:gd name="connsiteX52" fmla="*/ 982112 w 1216399"/>
              <a:gd name="connsiteY52" fmla="*/ 1726513 h 1917026"/>
              <a:gd name="connsiteX53" fmla="*/ 922581 w 1216399"/>
              <a:gd name="connsiteY53" fmla="*/ 1724133 h 1917026"/>
              <a:gd name="connsiteX54" fmla="*/ 870193 w 1216399"/>
              <a:gd name="connsiteY54" fmla="*/ 1733658 h 1917026"/>
              <a:gd name="connsiteX55" fmla="*/ 824949 w 1216399"/>
              <a:gd name="connsiteY55" fmla="*/ 1757471 h 1917026"/>
              <a:gd name="connsiteX56" fmla="*/ 779704 w 1216399"/>
              <a:gd name="connsiteY56" fmla="*/ 1764613 h 1917026"/>
              <a:gd name="connsiteX57" fmla="*/ 758274 w 1216399"/>
              <a:gd name="connsiteY57" fmla="*/ 1783665 h 1917026"/>
              <a:gd name="connsiteX58" fmla="*/ 751131 w 1216399"/>
              <a:gd name="connsiteY58" fmla="*/ 1828908 h 1917026"/>
              <a:gd name="connsiteX59" fmla="*/ 734462 w 1216399"/>
              <a:gd name="connsiteY59" fmla="*/ 1840815 h 1917026"/>
              <a:gd name="connsiteX60" fmla="*/ 689218 w 1216399"/>
              <a:gd name="connsiteY60" fmla="*/ 1890821 h 1917026"/>
              <a:gd name="connsiteX61" fmla="*/ 665406 w 1216399"/>
              <a:gd name="connsiteY61" fmla="*/ 1895582 h 1917026"/>
              <a:gd name="connsiteX62" fmla="*/ 617781 w 1216399"/>
              <a:gd name="connsiteY62" fmla="*/ 1917014 h 1917026"/>
              <a:gd name="connsiteX63" fmla="*/ 579681 w 1216399"/>
              <a:gd name="connsiteY63" fmla="*/ 1900345 h 1917026"/>
              <a:gd name="connsiteX64" fmla="*/ 563012 w 1216399"/>
              <a:gd name="connsiteY64" fmla="*/ 1871770 h 1917026"/>
              <a:gd name="connsiteX65" fmla="*/ 520149 w 1216399"/>
              <a:gd name="connsiteY65" fmla="*/ 1881296 h 1917026"/>
              <a:gd name="connsiteX66" fmla="*/ 512573 w 1216399"/>
              <a:gd name="connsiteY66" fmla="*/ 1875192 h 1917026"/>
              <a:gd name="connsiteX67" fmla="*/ 503481 w 1216399"/>
              <a:gd name="connsiteY67" fmla="*/ 1869389 h 1917026"/>
              <a:gd name="connsiteX68" fmla="*/ 522531 w 1216399"/>
              <a:gd name="connsiteY68" fmla="*/ 1762232 h 1917026"/>
              <a:gd name="connsiteX69" fmla="*/ 539199 w 1216399"/>
              <a:gd name="connsiteY69" fmla="*/ 1740801 h 1917026"/>
              <a:gd name="connsiteX70" fmla="*/ 529674 w 1216399"/>
              <a:gd name="connsiteY70" fmla="*/ 1695558 h 1917026"/>
              <a:gd name="connsiteX71" fmla="*/ 553487 w 1216399"/>
              <a:gd name="connsiteY71" fmla="*/ 1681270 h 1917026"/>
              <a:gd name="connsiteX72" fmla="*/ 534437 w 1216399"/>
              <a:gd name="connsiteY72" fmla="*/ 1666983 h 1917026"/>
              <a:gd name="connsiteX73" fmla="*/ 522531 w 1216399"/>
              <a:gd name="connsiteY73" fmla="*/ 1631265 h 1917026"/>
              <a:gd name="connsiteX74" fmla="*/ 513006 w 1216399"/>
              <a:gd name="connsiteY74" fmla="*/ 1586021 h 1917026"/>
              <a:gd name="connsiteX75" fmla="*/ 510624 w 1216399"/>
              <a:gd name="connsiteY75" fmla="*/ 1555063 h 1917026"/>
              <a:gd name="connsiteX76" fmla="*/ 460618 w 1216399"/>
              <a:gd name="connsiteY76" fmla="*/ 1557446 h 1917026"/>
              <a:gd name="connsiteX77" fmla="*/ 427282 w 1216399"/>
              <a:gd name="connsiteY77" fmla="*/ 1521727 h 1917026"/>
              <a:gd name="connsiteX78" fmla="*/ 382037 w 1216399"/>
              <a:gd name="connsiteY78" fmla="*/ 1505057 h 1917026"/>
              <a:gd name="connsiteX79" fmla="*/ 367749 w 1216399"/>
              <a:gd name="connsiteY79" fmla="*/ 1455052 h 1917026"/>
              <a:gd name="connsiteX80" fmla="*/ 365368 w 1216399"/>
              <a:gd name="connsiteY80" fmla="*/ 1433620 h 1917026"/>
              <a:gd name="connsiteX81" fmla="*/ 334413 w 1216399"/>
              <a:gd name="connsiteY81" fmla="*/ 1388377 h 1917026"/>
              <a:gd name="connsiteX82" fmla="*/ 291549 w 1216399"/>
              <a:gd name="connsiteY82" fmla="*/ 1364564 h 1917026"/>
              <a:gd name="connsiteX83" fmla="*/ 248688 w 1216399"/>
              <a:gd name="connsiteY83" fmla="*/ 1335990 h 1917026"/>
              <a:gd name="connsiteX84" fmla="*/ 215349 w 1216399"/>
              <a:gd name="connsiteY84" fmla="*/ 1326464 h 1917026"/>
              <a:gd name="connsiteX85" fmla="*/ 217731 w 1216399"/>
              <a:gd name="connsiteY85" fmla="*/ 1281218 h 1917026"/>
              <a:gd name="connsiteX86" fmla="*/ 174868 w 1216399"/>
              <a:gd name="connsiteY86" fmla="*/ 1295508 h 1917026"/>
              <a:gd name="connsiteX87" fmla="*/ 186775 w 1216399"/>
              <a:gd name="connsiteY87" fmla="*/ 1328846 h 1917026"/>
              <a:gd name="connsiteX88" fmla="*/ 179631 w 1216399"/>
              <a:gd name="connsiteY88" fmla="*/ 1345515 h 1917026"/>
              <a:gd name="connsiteX89" fmla="*/ 141531 w 1216399"/>
              <a:gd name="connsiteY89" fmla="*/ 1316940 h 1917026"/>
              <a:gd name="connsiteX90" fmla="*/ 98669 w 1216399"/>
              <a:gd name="connsiteY90" fmla="*/ 1314558 h 1917026"/>
              <a:gd name="connsiteX91" fmla="*/ 43899 w 1216399"/>
              <a:gd name="connsiteY91" fmla="*/ 1295508 h 1917026"/>
              <a:gd name="connsiteX92" fmla="*/ 10560 w 1216399"/>
              <a:gd name="connsiteY92" fmla="*/ 1293124 h 1917026"/>
              <a:gd name="connsiteX93" fmla="*/ 1037 w 1216399"/>
              <a:gd name="connsiteY93" fmla="*/ 1240740 h 1917026"/>
              <a:gd name="connsiteX94" fmla="*/ 34374 w 1216399"/>
              <a:gd name="connsiteY94" fmla="*/ 1152633 h 1917026"/>
              <a:gd name="connsiteX95" fmla="*/ 60568 w 1216399"/>
              <a:gd name="connsiteY95" fmla="*/ 1105008 h 1917026"/>
              <a:gd name="connsiteX96" fmla="*/ 81999 w 1216399"/>
              <a:gd name="connsiteY96" fmla="*/ 1057383 h 1917026"/>
              <a:gd name="connsiteX97" fmla="*/ 108194 w 1216399"/>
              <a:gd name="connsiteY97" fmla="*/ 1019283 h 1917026"/>
              <a:gd name="connsiteX98" fmla="*/ 146293 w 1216399"/>
              <a:gd name="connsiteY98" fmla="*/ 1009758 h 1917026"/>
              <a:gd name="connsiteX99" fmla="*/ 153438 w 1216399"/>
              <a:gd name="connsiteY99" fmla="*/ 974040 h 1917026"/>
              <a:gd name="connsiteX100" fmla="*/ 262975 w 1216399"/>
              <a:gd name="connsiteY100" fmla="*/ 854977 h 1917026"/>
              <a:gd name="connsiteX101" fmla="*/ 286787 w 1216399"/>
              <a:gd name="connsiteY101" fmla="*/ 716862 h 1917026"/>
              <a:gd name="connsiteX102" fmla="*/ 282025 w 1216399"/>
              <a:gd name="connsiteY102" fmla="*/ 635902 h 1917026"/>
              <a:gd name="connsiteX103" fmla="*/ 196300 w 1216399"/>
              <a:gd name="connsiteY103" fmla="*/ 623996 h 1917026"/>
              <a:gd name="connsiteX104" fmla="*/ 179632 w 1216399"/>
              <a:gd name="connsiteY104" fmla="*/ 543033 h 1917026"/>
              <a:gd name="connsiteX105" fmla="*/ 186775 w 1216399"/>
              <a:gd name="connsiteY105" fmla="*/ 476358 h 1917026"/>
              <a:gd name="connsiteX106" fmla="*/ 148675 w 1216399"/>
              <a:gd name="connsiteY106" fmla="*/ 438258 h 1917026"/>
              <a:gd name="connsiteX107" fmla="*/ 117719 w 1216399"/>
              <a:gd name="connsiteY107" fmla="*/ 338246 h 1917026"/>
              <a:gd name="connsiteX108" fmla="*/ 102097 w 1216399"/>
              <a:gd name="connsiteY108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72575 w 1216399"/>
              <a:gd name="connsiteY16" fmla="*/ 643045 h 1917026"/>
              <a:gd name="connsiteX17" fmla="*/ 848763 w 1216399"/>
              <a:gd name="connsiteY17" fmla="*/ 669239 h 1917026"/>
              <a:gd name="connsiteX18" fmla="*/ 872575 w 1216399"/>
              <a:gd name="connsiteY18" fmla="*/ 695432 h 1917026"/>
              <a:gd name="connsiteX19" fmla="*/ 872575 w 1216399"/>
              <a:gd name="connsiteY19" fmla="*/ 719245 h 1917026"/>
              <a:gd name="connsiteX20" fmla="*/ 829713 w 1216399"/>
              <a:gd name="connsiteY20" fmla="*/ 721626 h 1917026"/>
              <a:gd name="connsiteX21" fmla="*/ 817807 w 1216399"/>
              <a:gd name="connsiteY21" fmla="*/ 750201 h 1917026"/>
              <a:gd name="connsiteX22" fmla="*/ 829713 w 1216399"/>
              <a:gd name="connsiteY22" fmla="*/ 778776 h 1917026"/>
              <a:gd name="connsiteX23" fmla="*/ 822567 w 1216399"/>
              <a:gd name="connsiteY23" fmla="*/ 802587 h 1917026"/>
              <a:gd name="connsiteX24" fmla="*/ 836857 w 1216399"/>
              <a:gd name="connsiteY24" fmla="*/ 821640 h 1917026"/>
              <a:gd name="connsiteX25" fmla="*/ 870194 w 1216399"/>
              <a:gd name="connsiteY25" fmla="*/ 793065 h 1917026"/>
              <a:gd name="connsiteX26" fmla="*/ 903532 w 1216399"/>
              <a:gd name="connsiteY26" fmla="*/ 788302 h 1917026"/>
              <a:gd name="connsiteX27" fmla="*/ 901150 w 1216399"/>
              <a:gd name="connsiteY27" fmla="*/ 743057 h 1917026"/>
              <a:gd name="connsiteX28" fmla="*/ 958300 w 1216399"/>
              <a:gd name="connsiteY28" fmla="*/ 733533 h 1917026"/>
              <a:gd name="connsiteX29" fmla="*/ 974969 w 1216399"/>
              <a:gd name="connsiteY29" fmla="*/ 752582 h 1917026"/>
              <a:gd name="connsiteX30" fmla="*/ 984494 w 1216399"/>
              <a:gd name="connsiteY30" fmla="*/ 878790 h 1917026"/>
              <a:gd name="connsiteX31" fmla="*/ 1032119 w 1216399"/>
              <a:gd name="connsiteY31" fmla="*/ 959752 h 1917026"/>
              <a:gd name="connsiteX32" fmla="*/ 1072600 w 1216399"/>
              <a:gd name="connsiteY32" fmla="*/ 981183 h 1917026"/>
              <a:gd name="connsiteX33" fmla="*/ 1089269 w 1216399"/>
              <a:gd name="connsiteY33" fmla="*/ 1047858 h 1917026"/>
              <a:gd name="connsiteX34" fmla="*/ 1122607 w 1216399"/>
              <a:gd name="connsiteY34" fmla="*/ 1074052 h 1917026"/>
              <a:gd name="connsiteX35" fmla="*/ 1163088 w 1216399"/>
              <a:gd name="connsiteY35" fmla="*/ 1133583 h 1917026"/>
              <a:gd name="connsiteX36" fmla="*/ 1191663 w 1216399"/>
              <a:gd name="connsiteY36" fmla="*/ 1147871 h 1917026"/>
              <a:gd name="connsiteX37" fmla="*/ 1215943 w 1216399"/>
              <a:gd name="connsiteY37" fmla="*/ 1205830 h 1917026"/>
              <a:gd name="connsiteX38" fmla="*/ 1196425 w 1216399"/>
              <a:gd name="connsiteY38" fmla="*/ 1255027 h 1917026"/>
              <a:gd name="connsiteX39" fmla="*/ 1144037 w 1216399"/>
              <a:gd name="connsiteY39" fmla="*/ 1250263 h 1917026"/>
              <a:gd name="connsiteX40" fmla="*/ 1124987 w 1216399"/>
              <a:gd name="connsiteY40" fmla="*/ 1295506 h 1917026"/>
              <a:gd name="connsiteX41" fmla="*/ 1048787 w 1216399"/>
              <a:gd name="connsiteY41" fmla="*/ 1328844 h 1917026"/>
              <a:gd name="connsiteX42" fmla="*/ 1020212 w 1216399"/>
              <a:gd name="connsiteY42" fmla="*/ 1388375 h 1917026"/>
              <a:gd name="connsiteX43" fmla="*/ 1036881 w 1216399"/>
              <a:gd name="connsiteY43" fmla="*/ 1436000 h 1917026"/>
              <a:gd name="connsiteX44" fmla="*/ 1017832 w 1216399"/>
              <a:gd name="connsiteY44" fmla="*/ 1476483 h 1917026"/>
              <a:gd name="connsiteX45" fmla="*/ 984493 w 1216399"/>
              <a:gd name="connsiteY45" fmla="*/ 1474100 h 1917026"/>
              <a:gd name="connsiteX46" fmla="*/ 982112 w 1216399"/>
              <a:gd name="connsiteY46" fmla="*/ 1538394 h 1917026"/>
              <a:gd name="connsiteX47" fmla="*/ 946393 w 1216399"/>
              <a:gd name="connsiteY47" fmla="*/ 1555063 h 1917026"/>
              <a:gd name="connsiteX48" fmla="*/ 910674 w 1216399"/>
              <a:gd name="connsiteY48" fmla="*/ 1562206 h 1917026"/>
              <a:gd name="connsiteX49" fmla="*/ 910674 w 1216399"/>
              <a:gd name="connsiteY49" fmla="*/ 1626500 h 1917026"/>
              <a:gd name="connsiteX50" fmla="*/ 967824 w 1216399"/>
              <a:gd name="connsiteY50" fmla="*/ 1636025 h 1917026"/>
              <a:gd name="connsiteX51" fmla="*/ 1001162 w 1216399"/>
              <a:gd name="connsiteY51" fmla="*/ 1631263 h 1917026"/>
              <a:gd name="connsiteX52" fmla="*/ 1005922 w 1216399"/>
              <a:gd name="connsiteY52" fmla="*/ 1705082 h 1917026"/>
              <a:gd name="connsiteX53" fmla="*/ 982112 w 1216399"/>
              <a:gd name="connsiteY53" fmla="*/ 1726513 h 1917026"/>
              <a:gd name="connsiteX54" fmla="*/ 922581 w 1216399"/>
              <a:gd name="connsiteY54" fmla="*/ 1724133 h 1917026"/>
              <a:gd name="connsiteX55" fmla="*/ 870193 w 1216399"/>
              <a:gd name="connsiteY55" fmla="*/ 1733658 h 1917026"/>
              <a:gd name="connsiteX56" fmla="*/ 824949 w 1216399"/>
              <a:gd name="connsiteY56" fmla="*/ 1757471 h 1917026"/>
              <a:gd name="connsiteX57" fmla="*/ 779704 w 1216399"/>
              <a:gd name="connsiteY57" fmla="*/ 1764613 h 1917026"/>
              <a:gd name="connsiteX58" fmla="*/ 758274 w 1216399"/>
              <a:gd name="connsiteY58" fmla="*/ 1783665 h 1917026"/>
              <a:gd name="connsiteX59" fmla="*/ 751131 w 1216399"/>
              <a:gd name="connsiteY59" fmla="*/ 1828908 h 1917026"/>
              <a:gd name="connsiteX60" fmla="*/ 734462 w 1216399"/>
              <a:gd name="connsiteY60" fmla="*/ 1840815 h 1917026"/>
              <a:gd name="connsiteX61" fmla="*/ 689218 w 1216399"/>
              <a:gd name="connsiteY61" fmla="*/ 1890821 h 1917026"/>
              <a:gd name="connsiteX62" fmla="*/ 665406 w 1216399"/>
              <a:gd name="connsiteY62" fmla="*/ 1895582 h 1917026"/>
              <a:gd name="connsiteX63" fmla="*/ 617781 w 1216399"/>
              <a:gd name="connsiteY63" fmla="*/ 1917014 h 1917026"/>
              <a:gd name="connsiteX64" fmla="*/ 579681 w 1216399"/>
              <a:gd name="connsiteY64" fmla="*/ 1900345 h 1917026"/>
              <a:gd name="connsiteX65" fmla="*/ 563012 w 1216399"/>
              <a:gd name="connsiteY65" fmla="*/ 1871770 h 1917026"/>
              <a:gd name="connsiteX66" fmla="*/ 520149 w 1216399"/>
              <a:gd name="connsiteY66" fmla="*/ 1881296 h 1917026"/>
              <a:gd name="connsiteX67" fmla="*/ 512573 w 1216399"/>
              <a:gd name="connsiteY67" fmla="*/ 1875192 h 1917026"/>
              <a:gd name="connsiteX68" fmla="*/ 503481 w 1216399"/>
              <a:gd name="connsiteY68" fmla="*/ 1869389 h 1917026"/>
              <a:gd name="connsiteX69" fmla="*/ 522531 w 1216399"/>
              <a:gd name="connsiteY69" fmla="*/ 1762232 h 1917026"/>
              <a:gd name="connsiteX70" fmla="*/ 539199 w 1216399"/>
              <a:gd name="connsiteY70" fmla="*/ 1740801 h 1917026"/>
              <a:gd name="connsiteX71" fmla="*/ 529674 w 1216399"/>
              <a:gd name="connsiteY71" fmla="*/ 1695558 h 1917026"/>
              <a:gd name="connsiteX72" fmla="*/ 553487 w 1216399"/>
              <a:gd name="connsiteY72" fmla="*/ 1681270 h 1917026"/>
              <a:gd name="connsiteX73" fmla="*/ 534437 w 1216399"/>
              <a:gd name="connsiteY73" fmla="*/ 1666983 h 1917026"/>
              <a:gd name="connsiteX74" fmla="*/ 522531 w 1216399"/>
              <a:gd name="connsiteY74" fmla="*/ 1631265 h 1917026"/>
              <a:gd name="connsiteX75" fmla="*/ 513006 w 1216399"/>
              <a:gd name="connsiteY75" fmla="*/ 1586021 h 1917026"/>
              <a:gd name="connsiteX76" fmla="*/ 510624 w 1216399"/>
              <a:gd name="connsiteY76" fmla="*/ 1555063 h 1917026"/>
              <a:gd name="connsiteX77" fmla="*/ 460618 w 1216399"/>
              <a:gd name="connsiteY77" fmla="*/ 1557446 h 1917026"/>
              <a:gd name="connsiteX78" fmla="*/ 427282 w 1216399"/>
              <a:gd name="connsiteY78" fmla="*/ 1521727 h 1917026"/>
              <a:gd name="connsiteX79" fmla="*/ 382037 w 1216399"/>
              <a:gd name="connsiteY79" fmla="*/ 1505057 h 1917026"/>
              <a:gd name="connsiteX80" fmla="*/ 367749 w 1216399"/>
              <a:gd name="connsiteY80" fmla="*/ 1455052 h 1917026"/>
              <a:gd name="connsiteX81" fmla="*/ 365368 w 1216399"/>
              <a:gd name="connsiteY81" fmla="*/ 1433620 h 1917026"/>
              <a:gd name="connsiteX82" fmla="*/ 334413 w 1216399"/>
              <a:gd name="connsiteY82" fmla="*/ 1388377 h 1917026"/>
              <a:gd name="connsiteX83" fmla="*/ 291549 w 1216399"/>
              <a:gd name="connsiteY83" fmla="*/ 1364564 h 1917026"/>
              <a:gd name="connsiteX84" fmla="*/ 248688 w 1216399"/>
              <a:gd name="connsiteY84" fmla="*/ 1335990 h 1917026"/>
              <a:gd name="connsiteX85" fmla="*/ 215349 w 1216399"/>
              <a:gd name="connsiteY85" fmla="*/ 1326464 h 1917026"/>
              <a:gd name="connsiteX86" fmla="*/ 217731 w 1216399"/>
              <a:gd name="connsiteY86" fmla="*/ 1281218 h 1917026"/>
              <a:gd name="connsiteX87" fmla="*/ 174868 w 1216399"/>
              <a:gd name="connsiteY87" fmla="*/ 1295508 h 1917026"/>
              <a:gd name="connsiteX88" fmla="*/ 186775 w 1216399"/>
              <a:gd name="connsiteY88" fmla="*/ 1328846 h 1917026"/>
              <a:gd name="connsiteX89" fmla="*/ 179631 w 1216399"/>
              <a:gd name="connsiteY89" fmla="*/ 1345515 h 1917026"/>
              <a:gd name="connsiteX90" fmla="*/ 141531 w 1216399"/>
              <a:gd name="connsiteY90" fmla="*/ 1316940 h 1917026"/>
              <a:gd name="connsiteX91" fmla="*/ 98669 w 1216399"/>
              <a:gd name="connsiteY91" fmla="*/ 1314558 h 1917026"/>
              <a:gd name="connsiteX92" fmla="*/ 43899 w 1216399"/>
              <a:gd name="connsiteY92" fmla="*/ 1295508 h 1917026"/>
              <a:gd name="connsiteX93" fmla="*/ 10560 w 1216399"/>
              <a:gd name="connsiteY93" fmla="*/ 1293124 h 1917026"/>
              <a:gd name="connsiteX94" fmla="*/ 1037 w 1216399"/>
              <a:gd name="connsiteY94" fmla="*/ 1240740 h 1917026"/>
              <a:gd name="connsiteX95" fmla="*/ 34374 w 1216399"/>
              <a:gd name="connsiteY95" fmla="*/ 1152633 h 1917026"/>
              <a:gd name="connsiteX96" fmla="*/ 60568 w 1216399"/>
              <a:gd name="connsiteY96" fmla="*/ 1105008 h 1917026"/>
              <a:gd name="connsiteX97" fmla="*/ 81999 w 1216399"/>
              <a:gd name="connsiteY97" fmla="*/ 1057383 h 1917026"/>
              <a:gd name="connsiteX98" fmla="*/ 108194 w 1216399"/>
              <a:gd name="connsiteY98" fmla="*/ 1019283 h 1917026"/>
              <a:gd name="connsiteX99" fmla="*/ 146293 w 1216399"/>
              <a:gd name="connsiteY99" fmla="*/ 1009758 h 1917026"/>
              <a:gd name="connsiteX100" fmla="*/ 153438 w 1216399"/>
              <a:gd name="connsiteY100" fmla="*/ 974040 h 1917026"/>
              <a:gd name="connsiteX101" fmla="*/ 262975 w 1216399"/>
              <a:gd name="connsiteY101" fmla="*/ 854977 h 1917026"/>
              <a:gd name="connsiteX102" fmla="*/ 286787 w 1216399"/>
              <a:gd name="connsiteY102" fmla="*/ 716862 h 1917026"/>
              <a:gd name="connsiteX103" fmla="*/ 282025 w 1216399"/>
              <a:gd name="connsiteY103" fmla="*/ 635902 h 1917026"/>
              <a:gd name="connsiteX104" fmla="*/ 196300 w 1216399"/>
              <a:gd name="connsiteY104" fmla="*/ 623996 h 1917026"/>
              <a:gd name="connsiteX105" fmla="*/ 179632 w 1216399"/>
              <a:gd name="connsiteY105" fmla="*/ 543033 h 1917026"/>
              <a:gd name="connsiteX106" fmla="*/ 186775 w 1216399"/>
              <a:gd name="connsiteY106" fmla="*/ 476358 h 1917026"/>
              <a:gd name="connsiteX107" fmla="*/ 148675 w 1216399"/>
              <a:gd name="connsiteY107" fmla="*/ 438258 h 1917026"/>
              <a:gd name="connsiteX108" fmla="*/ 117719 w 1216399"/>
              <a:gd name="connsiteY108" fmla="*/ 338246 h 1917026"/>
              <a:gd name="connsiteX109" fmla="*/ 102097 w 1216399"/>
              <a:gd name="connsiteY109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591588 w 1216399"/>
              <a:gd name="connsiteY10" fmla="*/ 802589 h 1917026"/>
              <a:gd name="connsiteX11" fmla="*/ 615400 w 1216399"/>
              <a:gd name="connsiteY11" fmla="*/ 785920 h 1917026"/>
              <a:gd name="connsiteX12" fmla="*/ 734463 w 1216399"/>
              <a:gd name="connsiteY12" fmla="*/ 709721 h 1917026"/>
              <a:gd name="connsiteX13" fmla="*/ 791613 w 1216399"/>
              <a:gd name="connsiteY13" fmla="*/ 685907 h 1917026"/>
              <a:gd name="connsiteX14" fmla="*/ 817807 w 1216399"/>
              <a:gd name="connsiteY14" fmla="*/ 640664 h 1917026"/>
              <a:gd name="connsiteX15" fmla="*/ 841618 w 1216399"/>
              <a:gd name="connsiteY15" fmla="*/ 623993 h 1917026"/>
              <a:gd name="connsiteX16" fmla="*/ 867813 w 1216399"/>
              <a:gd name="connsiteY16" fmla="*/ 623995 h 1917026"/>
              <a:gd name="connsiteX17" fmla="*/ 872575 w 1216399"/>
              <a:gd name="connsiteY17" fmla="*/ 643045 h 1917026"/>
              <a:gd name="connsiteX18" fmla="*/ 848763 w 1216399"/>
              <a:gd name="connsiteY18" fmla="*/ 669239 h 1917026"/>
              <a:gd name="connsiteX19" fmla="*/ 872575 w 1216399"/>
              <a:gd name="connsiteY19" fmla="*/ 695432 h 1917026"/>
              <a:gd name="connsiteX20" fmla="*/ 872575 w 1216399"/>
              <a:gd name="connsiteY20" fmla="*/ 719245 h 1917026"/>
              <a:gd name="connsiteX21" fmla="*/ 829713 w 1216399"/>
              <a:gd name="connsiteY21" fmla="*/ 721626 h 1917026"/>
              <a:gd name="connsiteX22" fmla="*/ 817807 w 1216399"/>
              <a:gd name="connsiteY22" fmla="*/ 750201 h 1917026"/>
              <a:gd name="connsiteX23" fmla="*/ 829713 w 1216399"/>
              <a:gd name="connsiteY23" fmla="*/ 778776 h 1917026"/>
              <a:gd name="connsiteX24" fmla="*/ 822567 w 1216399"/>
              <a:gd name="connsiteY24" fmla="*/ 802587 h 1917026"/>
              <a:gd name="connsiteX25" fmla="*/ 836857 w 1216399"/>
              <a:gd name="connsiteY25" fmla="*/ 821640 h 1917026"/>
              <a:gd name="connsiteX26" fmla="*/ 870194 w 1216399"/>
              <a:gd name="connsiteY26" fmla="*/ 793065 h 1917026"/>
              <a:gd name="connsiteX27" fmla="*/ 903532 w 1216399"/>
              <a:gd name="connsiteY27" fmla="*/ 788302 h 1917026"/>
              <a:gd name="connsiteX28" fmla="*/ 901150 w 1216399"/>
              <a:gd name="connsiteY28" fmla="*/ 743057 h 1917026"/>
              <a:gd name="connsiteX29" fmla="*/ 958300 w 1216399"/>
              <a:gd name="connsiteY29" fmla="*/ 733533 h 1917026"/>
              <a:gd name="connsiteX30" fmla="*/ 974969 w 1216399"/>
              <a:gd name="connsiteY30" fmla="*/ 752582 h 1917026"/>
              <a:gd name="connsiteX31" fmla="*/ 984494 w 1216399"/>
              <a:gd name="connsiteY31" fmla="*/ 878790 h 1917026"/>
              <a:gd name="connsiteX32" fmla="*/ 1032119 w 1216399"/>
              <a:gd name="connsiteY32" fmla="*/ 959752 h 1917026"/>
              <a:gd name="connsiteX33" fmla="*/ 1072600 w 1216399"/>
              <a:gd name="connsiteY33" fmla="*/ 981183 h 1917026"/>
              <a:gd name="connsiteX34" fmla="*/ 1089269 w 1216399"/>
              <a:gd name="connsiteY34" fmla="*/ 1047858 h 1917026"/>
              <a:gd name="connsiteX35" fmla="*/ 1122607 w 1216399"/>
              <a:gd name="connsiteY35" fmla="*/ 1074052 h 1917026"/>
              <a:gd name="connsiteX36" fmla="*/ 1163088 w 1216399"/>
              <a:gd name="connsiteY36" fmla="*/ 1133583 h 1917026"/>
              <a:gd name="connsiteX37" fmla="*/ 1191663 w 1216399"/>
              <a:gd name="connsiteY37" fmla="*/ 1147871 h 1917026"/>
              <a:gd name="connsiteX38" fmla="*/ 1215943 w 1216399"/>
              <a:gd name="connsiteY38" fmla="*/ 1205830 h 1917026"/>
              <a:gd name="connsiteX39" fmla="*/ 1196425 w 1216399"/>
              <a:gd name="connsiteY39" fmla="*/ 1255027 h 1917026"/>
              <a:gd name="connsiteX40" fmla="*/ 1144037 w 1216399"/>
              <a:gd name="connsiteY40" fmla="*/ 1250263 h 1917026"/>
              <a:gd name="connsiteX41" fmla="*/ 1124987 w 1216399"/>
              <a:gd name="connsiteY41" fmla="*/ 1295506 h 1917026"/>
              <a:gd name="connsiteX42" fmla="*/ 1048787 w 1216399"/>
              <a:gd name="connsiteY42" fmla="*/ 1328844 h 1917026"/>
              <a:gd name="connsiteX43" fmla="*/ 1020212 w 1216399"/>
              <a:gd name="connsiteY43" fmla="*/ 1388375 h 1917026"/>
              <a:gd name="connsiteX44" fmla="*/ 1036881 w 1216399"/>
              <a:gd name="connsiteY44" fmla="*/ 1436000 h 1917026"/>
              <a:gd name="connsiteX45" fmla="*/ 1017832 w 1216399"/>
              <a:gd name="connsiteY45" fmla="*/ 1476483 h 1917026"/>
              <a:gd name="connsiteX46" fmla="*/ 984493 w 1216399"/>
              <a:gd name="connsiteY46" fmla="*/ 1474100 h 1917026"/>
              <a:gd name="connsiteX47" fmla="*/ 982112 w 1216399"/>
              <a:gd name="connsiteY47" fmla="*/ 1538394 h 1917026"/>
              <a:gd name="connsiteX48" fmla="*/ 946393 w 1216399"/>
              <a:gd name="connsiteY48" fmla="*/ 1555063 h 1917026"/>
              <a:gd name="connsiteX49" fmla="*/ 910674 w 1216399"/>
              <a:gd name="connsiteY49" fmla="*/ 1562206 h 1917026"/>
              <a:gd name="connsiteX50" fmla="*/ 910674 w 1216399"/>
              <a:gd name="connsiteY50" fmla="*/ 1626500 h 1917026"/>
              <a:gd name="connsiteX51" fmla="*/ 967824 w 1216399"/>
              <a:gd name="connsiteY51" fmla="*/ 1636025 h 1917026"/>
              <a:gd name="connsiteX52" fmla="*/ 1001162 w 1216399"/>
              <a:gd name="connsiteY52" fmla="*/ 1631263 h 1917026"/>
              <a:gd name="connsiteX53" fmla="*/ 1005922 w 1216399"/>
              <a:gd name="connsiteY53" fmla="*/ 1705082 h 1917026"/>
              <a:gd name="connsiteX54" fmla="*/ 982112 w 1216399"/>
              <a:gd name="connsiteY54" fmla="*/ 1726513 h 1917026"/>
              <a:gd name="connsiteX55" fmla="*/ 922581 w 1216399"/>
              <a:gd name="connsiteY55" fmla="*/ 1724133 h 1917026"/>
              <a:gd name="connsiteX56" fmla="*/ 870193 w 1216399"/>
              <a:gd name="connsiteY56" fmla="*/ 1733658 h 1917026"/>
              <a:gd name="connsiteX57" fmla="*/ 824949 w 1216399"/>
              <a:gd name="connsiteY57" fmla="*/ 1757471 h 1917026"/>
              <a:gd name="connsiteX58" fmla="*/ 779704 w 1216399"/>
              <a:gd name="connsiteY58" fmla="*/ 1764613 h 1917026"/>
              <a:gd name="connsiteX59" fmla="*/ 758274 w 1216399"/>
              <a:gd name="connsiteY59" fmla="*/ 1783665 h 1917026"/>
              <a:gd name="connsiteX60" fmla="*/ 751131 w 1216399"/>
              <a:gd name="connsiteY60" fmla="*/ 1828908 h 1917026"/>
              <a:gd name="connsiteX61" fmla="*/ 734462 w 1216399"/>
              <a:gd name="connsiteY61" fmla="*/ 1840815 h 1917026"/>
              <a:gd name="connsiteX62" fmla="*/ 689218 w 1216399"/>
              <a:gd name="connsiteY62" fmla="*/ 1890821 h 1917026"/>
              <a:gd name="connsiteX63" fmla="*/ 665406 w 1216399"/>
              <a:gd name="connsiteY63" fmla="*/ 1895582 h 1917026"/>
              <a:gd name="connsiteX64" fmla="*/ 617781 w 1216399"/>
              <a:gd name="connsiteY64" fmla="*/ 1917014 h 1917026"/>
              <a:gd name="connsiteX65" fmla="*/ 579681 w 1216399"/>
              <a:gd name="connsiteY65" fmla="*/ 1900345 h 1917026"/>
              <a:gd name="connsiteX66" fmla="*/ 563012 w 1216399"/>
              <a:gd name="connsiteY66" fmla="*/ 1871770 h 1917026"/>
              <a:gd name="connsiteX67" fmla="*/ 520149 w 1216399"/>
              <a:gd name="connsiteY67" fmla="*/ 1881296 h 1917026"/>
              <a:gd name="connsiteX68" fmla="*/ 512573 w 1216399"/>
              <a:gd name="connsiteY68" fmla="*/ 1875192 h 1917026"/>
              <a:gd name="connsiteX69" fmla="*/ 503481 w 1216399"/>
              <a:gd name="connsiteY69" fmla="*/ 1869389 h 1917026"/>
              <a:gd name="connsiteX70" fmla="*/ 522531 w 1216399"/>
              <a:gd name="connsiteY70" fmla="*/ 1762232 h 1917026"/>
              <a:gd name="connsiteX71" fmla="*/ 539199 w 1216399"/>
              <a:gd name="connsiteY71" fmla="*/ 1740801 h 1917026"/>
              <a:gd name="connsiteX72" fmla="*/ 529674 w 1216399"/>
              <a:gd name="connsiteY72" fmla="*/ 1695558 h 1917026"/>
              <a:gd name="connsiteX73" fmla="*/ 553487 w 1216399"/>
              <a:gd name="connsiteY73" fmla="*/ 1681270 h 1917026"/>
              <a:gd name="connsiteX74" fmla="*/ 534437 w 1216399"/>
              <a:gd name="connsiteY74" fmla="*/ 1666983 h 1917026"/>
              <a:gd name="connsiteX75" fmla="*/ 522531 w 1216399"/>
              <a:gd name="connsiteY75" fmla="*/ 1631265 h 1917026"/>
              <a:gd name="connsiteX76" fmla="*/ 513006 w 1216399"/>
              <a:gd name="connsiteY76" fmla="*/ 1586021 h 1917026"/>
              <a:gd name="connsiteX77" fmla="*/ 510624 w 1216399"/>
              <a:gd name="connsiteY77" fmla="*/ 1555063 h 1917026"/>
              <a:gd name="connsiteX78" fmla="*/ 460618 w 1216399"/>
              <a:gd name="connsiteY78" fmla="*/ 1557446 h 1917026"/>
              <a:gd name="connsiteX79" fmla="*/ 427282 w 1216399"/>
              <a:gd name="connsiteY79" fmla="*/ 1521727 h 1917026"/>
              <a:gd name="connsiteX80" fmla="*/ 382037 w 1216399"/>
              <a:gd name="connsiteY80" fmla="*/ 1505057 h 1917026"/>
              <a:gd name="connsiteX81" fmla="*/ 367749 w 1216399"/>
              <a:gd name="connsiteY81" fmla="*/ 1455052 h 1917026"/>
              <a:gd name="connsiteX82" fmla="*/ 365368 w 1216399"/>
              <a:gd name="connsiteY82" fmla="*/ 1433620 h 1917026"/>
              <a:gd name="connsiteX83" fmla="*/ 334413 w 1216399"/>
              <a:gd name="connsiteY83" fmla="*/ 1388377 h 1917026"/>
              <a:gd name="connsiteX84" fmla="*/ 291549 w 1216399"/>
              <a:gd name="connsiteY84" fmla="*/ 1364564 h 1917026"/>
              <a:gd name="connsiteX85" fmla="*/ 248688 w 1216399"/>
              <a:gd name="connsiteY85" fmla="*/ 1335990 h 1917026"/>
              <a:gd name="connsiteX86" fmla="*/ 215349 w 1216399"/>
              <a:gd name="connsiteY86" fmla="*/ 1326464 h 1917026"/>
              <a:gd name="connsiteX87" fmla="*/ 217731 w 1216399"/>
              <a:gd name="connsiteY87" fmla="*/ 1281218 h 1917026"/>
              <a:gd name="connsiteX88" fmla="*/ 174868 w 1216399"/>
              <a:gd name="connsiteY88" fmla="*/ 1295508 h 1917026"/>
              <a:gd name="connsiteX89" fmla="*/ 186775 w 1216399"/>
              <a:gd name="connsiteY89" fmla="*/ 1328846 h 1917026"/>
              <a:gd name="connsiteX90" fmla="*/ 179631 w 1216399"/>
              <a:gd name="connsiteY90" fmla="*/ 1345515 h 1917026"/>
              <a:gd name="connsiteX91" fmla="*/ 141531 w 1216399"/>
              <a:gd name="connsiteY91" fmla="*/ 1316940 h 1917026"/>
              <a:gd name="connsiteX92" fmla="*/ 98669 w 1216399"/>
              <a:gd name="connsiteY92" fmla="*/ 1314558 h 1917026"/>
              <a:gd name="connsiteX93" fmla="*/ 43899 w 1216399"/>
              <a:gd name="connsiteY93" fmla="*/ 1295508 h 1917026"/>
              <a:gd name="connsiteX94" fmla="*/ 10560 w 1216399"/>
              <a:gd name="connsiteY94" fmla="*/ 1293124 h 1917026"/>
              <a:gd name="connsiteX95" fmla="*/ 1037 w 1216399"/>
              <a:gd name="connsiteY95" fmla="*/ 1240740 h 1917026"/>
              <a:gd name="connsiteX96" fmla="*/ 34374 w 1216399"/>
              <a:gd name="connsiteY96" fmla="*/ 1152633 h 1917026"/>
              <a:gd name="connsiteX97" fmla="*/ 60568 w 1216399"/>
              <a:gd name="connsiteY97" fmla="*/ 1105008 h 1917026"/>
              <a:gd name="connsiteX98" fmla="*/ 81999 w 1216399"/>
              <a:gd name="connsiteY98" fmla="*/ 1057383 h 1917026"/>
              <a:gd name="connsiteX99" fmla="*/ 108194 w 1216399"/>
              <a:gd name="connsiteY99" fmla="*/ 1019283 h 1917026"/>
              <a:gd name="connsiteX100" fmla="*/ 146293 w 1216399"/>
              <a:gd name="connsiteY100" fmla="*/ 1009758 h 1917026"/>
              <a:gd name="connsiteX101" fmla="*/ 153438 w 1216399"/>
              <a:gd name="connsiteY101" fmla="*/ 974040 h 1917026"/>
              <a:gd name="connsiteX102" fmla="*/ 262975 w 1216399"/>
              <a:gd name="connsiteY102" fmla="*/ 854977 h 1917026"/>
              <a:gd name="connsiteX103" fmla="*/ 286787 w 1216399"/>
              <a:gd name="connsiteY103" fmla="*/ 716862 h 1917026"/>
              <a:gd name="connsiteX104" fmla="*/ 282025 w 1216399"/>
              <a:gd name="connsiteY104" fmla="*/ 635902 h 1917026"/>
              <a:gd name="connsiteX105" fmla="*/ 196300 w 1216399"/>
              <a:gd name="connsiteY105" fmla="*/ 623996 h 1917026"/>
              <a:gd name="connsiteX106" fmla="*/ 179632 w 1216399"/>
              <a:gd name="connsiteY106" fmla="*/ 543033 h 1917026"/>
              <a:gd name="connsiteX107" fmla="*/ 186775 w 1216399"/>
              <a:gd name="connsiteY107" fmla="*/ 476358 h 1917026"/>
              <a:gd name="connsiteX108" fmla="*/ 148675 w 1216399"/>
              <a:gd name="connsiteY108" fmla="*/ 438258 h 1917026"/>
              <a:gd name="connsiteX109" fmla="*/ 117719 w 1216399"/>
              <a:gd name="connsiteY109" fmla="*/ 338246 h 1917026"/>
              <a:gd name="connsiteX110" fmla="*/ 102097 w 1216399"/>
              <a:gd name="connsiteY110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734463 w 1216399"/>
              <a:gd name="connsiteY13" fmla="*/ 709721 h 1917026"/>
              <a:gd name="connsiteX14" fmla="*/ 791613 w 1216399"/>
              <a:gd name="connsiteY14" fmla="*/ 685907 h 1917026"/>
              <a:gd name="connsiteX15" fmla="*/ 817807 w 1216399"/>
              <a:gd name="connsiteY15" fmla="*/ 640664 h 1917026"/>
              <a:gd name="connsiteX16" fmla="*/ 841618 w 1216399"/>
              <a:gd name="connsiteY16" fmla="*/ 623993 h 1917026"/>
              <a:gd name="connsiteX17" fmla="*/ 867813 w 1216399"/>
              <a:gd name="connsiteY17" fmla="*/ 623995 h 1917026"/>
              <a:gd name="connsiteX18" fmla="*/ 872575 w 1216399"/>
              <a:gd name="connsiteY18" fmla="*/ 643045 h 1917026"/>
              <a:gd name="connsiteX19" fmla="*/ 848763 w 1216399"/>
              <a:gd name="connsiteY19" fmla="*/ 669239 h 1917026"/>
              <a:gd name="connsiteX20" fmla="*/ 872575 w 1216399"/>
              <a:gd name="connsiteY20" fmla="*/ 695432 h 1917026"/>
              <a:gd name="connsiteX21" fmla="*/ 872575 w 1216399"/>
              <a:gd name="connsiteY21" fmla="*/ 719245 h 1917026"/>
              <a:gd name="connsiteX22" fmla="*/ 829713 w 1216399"/>
              <a:gd name="connsiteY22" fmla="*/ 721626 h 1917026"/>
              <a:gd name="connsiteX23" fmla="*/ 817807 w 1216399"/>
              <a:gd name="connsiteY23" fmla="*/ 750201 h 1917026"/>
              <a:gd name="connsiteX24" fmla="*/ 829713 w 1216399"/>
              <a:gd name="connsiteY24" fmla="*/ 778776 h 1917026"/>
              <a:gd name="connsiteX25" fmla="*/ 822567 w 1216399"/>
              <a:gd name="connsiteY25" fmla="*/ 802587 h 1917026"/>
              <a:gd name="connsiteX26" fmla="*/ 836857 w 1216399"/>
              <a:gd name="connsiteY26" fmla="*/ 821640 h 1917026"/>
              <a:gd name="connsiteX27" fmla="*/ 870194 w 1216399"/>
              <a:gd name="connsiteY27" fmla="*/ 793065 h 1917026"/>
              <a:gd name="connsiteX28" fmla="*/ 903532 w 1216399"/>
              <a:gd name="connsiteY28" fmla="*/ 788302 h 1917026"/>
              <a:gd name="connsiteX29" fmla="*/ 901150 w 1216399"/>
              <a:gd name="connsiteY29" fmla="*/ 743057 h 1917026"/>
              <a:gd name="connsiteX30" fmla="*/ 958300 w 1216399"/>
              <a:gd name="connsiteY30" fmla="*/ 733533 h 1917026"/>
              <a:gd name="connsiteX31" fmla="*/ 974969 w 1216399"/>
              <a:gd name="connsiteY31" fmla="*/ 752582 h 1917026"/>
              <a:gd name="connsiteX32" fmla="*/ 984494 w 1216399"/>
              <a:gd name="connsiteY32" fmla="*/ 878790 h 1917026"/>
              <a:gd name="connsiteX33" fmla="*/ 1032119 w 1216399"/>
              <a:gd name="connsiteY33" fmla="*/ 959752 h 1917026"/>
              <a:gd name="connsiteX34" fmla="*/ 1072600 w 1216399"/>
              <a:gd name="connsiteY34" fmla="*/ 981183 h 1917026"/>
              <a:gd name="connsiteX35" fmla="*/ 1089269 w 1216399"/>
              <a:gd name="connsiteY35" fmla="*/ 1047858 h 1917026"/>
              <a:gd name="connsiteX36" fmla="*/ 1122607 w 1216399"/>
              <a:gd name="connsiteY36" fmla="*/ 1074052 h 1917026"/>
              <a:gd name="connsiteX37" fmla="*/ 1163088 w 1216399"/>
              <a:gd name="connsiteY37" fmla="*/ 1133583 h 1917026"/>
              <a:gd name="connsiteX38" fmla="*/ 1191663 w 1216399"/>
              <a:gd name="connsiteY38" fmla="*/ 1147871 h 1917026"/>
              <a:gd name="connsiteX39" fmla="*/ 1215943 w 1216399"/>
              <a:gd name="connsiteY39" fmla="*/ 1205830 h 1917026"/>
              <a:gd name="connsiteX40" fmla="*/ 1196425 w 1216399"/>
              <a:gd name="connsiteY40" fmla="*/ 1255027 h 1917026"/>
              <a:gd name="connsiteX41" fmla="*/ 1144037 w 1216399"/>
              <a:gd name="connsiteY41" fmla="*/ 1250263 h 1917026"/>
              <a:gd name="connsiteX42" fmla="*/ 1124987 w 1216399"/>
              <a:gd name="connsiteY42" fmla="*/ 1295506 h 1917026"/>
              <a:gd name="connsiteX43" fmla="*/ 1048787 w 1216399"/>
              <a:gd name="connsiteY43" fmla="*/ 1328844 h 1917026"/>
              <a:gd name="connsiteX44" fmla="*/ 1020212 w 1216399"/>
              <a:gd name="connsiteY44" fmla="*/ 1388375 h 1917026"/>
              <a:gd name="connsiteX45" fmla="*/ 1036881 w 1216399"/>
              <a:gd name="connsiteY45" fmla="*/ 1436000 h 1917026"/>
              <a:gd name="connsiteX46" fmla="*/ 1017832 w 1216399"/>
              <a:gd name="connsiteY46" fmla="*/ 1476483 h 1917026"/>
              <a:gd name="connsiteX47" fmla="*/ 984493 w 1216399"/>
              <a:gd name="connsiteY47" fmla="*/ 1474100 h 1917026"/>
              <a:gd name="connsiteX48" fmla="*/ 982112 w 1216399"/>
              <a:gd name="connsiteY48" fmla="*/ 1538394 h 1917026"/>
              <a:gd name="connsiteX49" fmla="*/ 946393 w 1216399"/>
              <a:gd name="connsiteY49" fmla="*/ 1555063 h 1917026"/>
              <a:gd name="connsiteX50" fmla="*/ 910674 w 1216399"/>
              <a:gd name="connsiteY50" fmla="*/ 1562206 h 1917026"/>
              <a:gd name="connsiteX51" fmla="*/ 910674 w 1216399"/>
              <a:gd name="connsiteY51" fmla="*/ 1626500 h 1917026"/>
              <a:gd name="connsiteX52" fmla="*/ 967824 w 1216399"/>
              <a:gd name="connsiteY52" fmla="*/ 1636025 h 1917026"/>
              <a:gd name="connsiteX53" fmla="*/ 1001162 w 1216399"/>
              <a:gd name="connsiteY53" fmla="*/ 1631263 h 1917026"/>
              <a:gd name="connsiteX54" fmla="*/ 1005922 w 1216399"/>
              <a:gd name="connsiteY54" fmla="*/ 1705082 h 1917026"/>
              <a:gd name="connsiteX55" fmla="*/ 982112 w 1216399"/>
              <a:gd name="connsiteY55" fmla="*/ 1726513 h 1917026"/>
              <a:gd name="connsiteX56" fmla="*/ 922581 w 1216399"/>
              <a:gd name="connsiteY56" fmla="*/ 1724133 h 1917026"/>
              <a:gd name="connsiteX57" fmla="*/ 870193 w 1216399"/>
              <a:gd name="connsiteY57" fmla="*/ 1733658 h 1917026"/>
              <a:gd name="connsiteX58" fmla="*/ 824949 w 1216399"/>
              <a:gd name="connsiteY58" fmla="*/ 1757471 h 1917026"/>
              <a:gd name="connsiteX59" fmla="*/ 779704 w 1216399"/>
              <a:gd name="connsiteY59" fmla="*/ 1764613 h 1917026"/>
              <a:gd name="connsiteX60" fmla="*/ 758274 w 1216399"/>
              <a:gd name="connsiteY60" fmla="*/ 1783665 h 1917026"/>
              <a:gd name="connsiteX61" fmla="*/ 751131 w 1216399"/>
              <a:gd name="connsiteY61" fmla="*/ 1828908 h 1917026"/>
              <a:gd name="connsiteX62" fmla="*/ 734462 w 1216399"/>
              <a:gd name="connsiteY62" fmla="*/ 1840815 h 1917026"/>
              <a:gd name="connsiteX63" fmla="*/ 689218 w 1216399"/>
              <a:gd name="connsiteY63" fmla="*/ 1890821 h 1917026"/>
              <a:gd name="connsiteX64" fmla="*/ 665406 w 1216399"/>
              <a:gd name="connsiteY64" fmla="*/ 1895582 h 1917026"/>
              <a:gd name="connsiteX65" fmla="*/ 617781 w 1216399"/>
              <a:gd name="connsiteY65" fmla="*/ 1917014 h 1917026"/>
              <a:gd name="connsiteX66" fmla="*/ 579681 w 1216399"/>
              <a:gd name="connsiteY66" fmla="*/ 1900345 h 1917026"/>
              <a:gd name="connsiteX67" fmla="*/ 563012 w 1216399"/>
              <a:gd name="connsiteY67" fmla="*/ 1871770 h 1917026"/>
              <a:gd name="connsiteX68" fmla="*/ 520149 w 1216399"/>
              <a:gd name="connsiteY68" fmla="*/ 1881296 h 1917026"/>
              <a:gd name="connsiteX69" fmla="*/ 512573 w 1216399"/>
              <a:gd name="connsiteY69" fmla="*/ 1875192 h 1917026"/>
              <a:gd name="connsiteX70" fmla="*/ 503481 w 1216399"/>
              <a:gd name="connsiteY70" fmla="*/ 1869389 h 1917026"/>
              <a:gd name="connsiteX71" fmla="*/ 522531 w 1216399"/>
              <a:gd name="connsiteY71" fmla="*/ 1762232 h 1917026"/>
              <a:gd name="connsiteX72" fmla="*/ 539199 w 1216399"/>
              <a:gd name="connsiteY72" fmla="*/ 1740801 h 1917026"/>
              <a:gd name="connsiteX73" fmla="*/ 529674 w 1216399"/>
              <a:gd name="connsiteY73" fmla="*/ 1695558 h 1917026"/>
              <a:gd name="connsiteX74" fmla="*/ 553487 w 1216399"/>
              <a:gd name="connsiteY74" fmla="*/ 1681270 h 1917026"/>
              <a:gd name="connsiteX75" fmla="*/ 534437 w 1216399"/>
              <a:gd name="connsiteY75" fmla="*/ 1666983 h 1917026"/>
              <a:gd name="connsiteX76" fmla="*/ 522531 w 1216399"/>
              <a:gd name="connsiteY76" fmla="*/ 1631265 h 1917026"/>
              <a:gd name="connsiteX77" fmla="*/ 513006 w 1216399"/>
              <a:gd name="connsiteY77" fmla="*/ 1586021 h 1917026"/>
              <a:gd name="connsiteX78" fmla="*/ 510624 w 1216399"/>
              <a:gd name="connsiteY78" fmla="*/ 1555063 h 1917026"/>
              <a:gd name="connsiteX79" fmla="*/ 460618 w 1216399"/>
              <a:gd name="connsiteY79" fmla="*/ 1557446 h 1917026"/>
              <a:gd name="connsiteX80" fmla="*/ 427282 w 1216399"/>
              <a:gd name="connsiteY80" fmla="*/ 1521727 h 1917026"/>
              <a:gd name="connsiteX81" fmla="*/ 382037 w 1216399"/>
              <a:gd name="connsiteY81" fmla="*/ 1505057 h 1917026"/>
              <a:gd name="connsiteX82" fmla="*/ 367749 w 1216399"/>
              <a:gd name="connsiteY82" fmla="*/ 1455052 h 1917026"/>
              <a:gd name="connsiteX83" fmla="*/ 365368 w 1216399"/>
              <a:gd name="connsiteY83" fmla="*/ 1433620 h 1917026"/>
              <a:gd name="connsiteX84" fmla="*/ 334413 w 1216399"/>
              <a:gd name="connsiteY84" fmla="*/ 1388377 h 1917026"/>
              <a:gd name="connsiteX85" fmla="*/ 291549 w 1216399"/>
              <a:gd name="connsiteY85" fmla="*/ 1364564 h 1917026"/>
              <a:gd name="connsiteX86" fmla="*/ 248688 w 1216399"/>
              <a:gd name="connsiteY86" fmla="*/ 1335990 h 1917026"/>
              <a:gd name="connsiteX87" fmla="*/ 215349 w 1216399"/>
              <a:gd name="connsiteY87" fmla="*/ 1326464 h 1917026"/>
              <a:gd name="connsiteX88" fmla="*/ 217731 w 1216399"/>
              <a:gd name="connsiteY88" fmla="*/ 1281218 h 1917026"/>
              <a:gd name="connsiteX89" fmla="*/ 174868 w 1216399"/>
              <a:gd name="connsiteY89" fmla="*/ 1295508 h 1917026"/>
              <a:gd name="connsiteX90" fmla="*/ 186775 w 1216399"/>
              <a:gd name="connsiteY90" fmla="*/ 1328846 h 1917026"/>
              <a:gd name="connsiteX91" fmla="*/ 179631 w 1216399"/>
              <a:gd name="connsiteY91" fmla="*/ 1345515 h 1917026"/>
              <a:gd name="connsiteX92" fmla="*/ 141531 w 1216399"/>
              <a:gd name="connsiteY92" fmla="*/ 1316940 h 1917026"/>
              <a:gd name="connsiteX93" fmla="*/ 98669 w 1216399"/>
              <a:gd name="connsiteY93" fmla="*/ 1314558 h 1917026"/>
              <a:gd name="connsiteX94" fmla="*/ 43899 w 1216399"/>
              <a:gd name="connsiteY94" fmla="*/ 1295508 h 1917026"/>
              <a:gd name="connsiteX95" fmla="*/ 10560 w 1216399"/>
              <a:gd name="connsiteY95" fmla="*/ 1293124 h 1917026"/>
              <a:gd name="connsiteX96" fmla="*/ 1037 w 1216399"/>
              <a:gd name="connsiteY96" fmla="*/ 1240740 h 1917026"/>
              <a:gd name="connsiteX97" fmla="*/ 34374 w 1216399"/>
              <a:gd name="connsiteY97" fmla="*/ 1152633 h 1917026"/>
              <a:gd name="connsiteX98" fmla="*/ 60568 w 1216399"/>
              <a:gd name="connsiteY98" fmla="*/ 1105008 h 1917026"/>
              <a:gd name="connsiteX99" fmla="*/ 81999 w 1216399"/>
              <a:gd name="connsiteY99" fmla="*/ 1057383 h 1917026"/>
              <a:gd name="connsiteX100" fmla="*/ 108194 w 1216399"/>
              <a:gd name="connsiteY100" fmla="*/ 1019283 h 1917026"/>
              <a:gd name="connsiteX101" fmla="*/ 146293 w 1216399"/>
              <a:gd name="connsiteY101" fmla="*/ 1009758 h 1917026"/>
              <a:gd name="connsiteX102" fmla="*/ 153438 w 1216399"/>
              <a:gd name="connsiteY102" fmla="*/ 974040 h 1917026"/>
              <a:gd name="connsiteX103" fmla="*/ 262975 w 1216399"/>
              <a:gd name="connsiteY103" fmla="*/ 854977 h 1917026"/>
              <a:gd name="connsiteX104" fmla="*/ 286787 w 1216399"/>
              <a:gd name="connsiteY104" fmla="*/ 716862 h 1917026"/>
              <a:gd name="connsiteX105" fmla="*/ 282025 w 1216399"/>
              <a:gd name="connsiteY105" fmla="*/ 635902 h 1917026"/>
              <a:gd name="connsiteX106" fmla="*/ 196300 w 1216399"/>
              <a:gd name="connsiteY106" fmla="*/ 623996 h 1917026"/>
              <a:gd name="connsiteX107" fmla="*/ 179632 w 1216399"/>
              <a:gd name="connsiteY107" fmla="*/ 543033 h 1917026"/>
              <a:gd name="connsiteX108" fmla="*/ 186775 w 1216399"/>
              <a:gd name="connsiteY108" fmla="*/ 476358 h 1917026"/>
              <a:gd name="connsiteX109" fmla="*/ 148675 w 1216399"/>
              <a:gd name="connsiteY109" fmla="*/ 438258 h 1917026"/>
              <a:gd name="connsiteX110" fmla="*/ 117719 w 1216399"/>
              <a:gd name="connsiteY110" fmla="*/ 338246 h 1917026"/>
              <a:gd name="connsiteX111" fmla="*/ 102097 w 1216399"/>
              <a:gd name="connsiteY111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698744 w 1216399"/>
              <a:gd name="connsiteY13" fmla="*/ 747820 h 1917026"/>
              <a:gd name="connsiteX14" fmla="*/ 734463 w 1216399"/>
              <a:gd name="connsiteY14" fmla="*/ 709721 h 1917026"/>
              <a:gd name="connsiteX15" fmla="*/ 791613 w 1216399"/>
              <a:gd name="connsiteY15" fmla="*/ 685907 h 1917026"/>
              <a:gd name="connsiteX16" fmla="*/ 817807 w 1216399"/>
              <a:gd name="connsiteY16" fmla="*/ 640664 h 1917026"/>
              <a:gd name="connsiteX17" fmla="*/ 841618 w 1216399"/>
              <a:gd name="connsiteY17" fmla="*/ 623993 h 1917026"/>
              <a:gd name="connsiteX18" fmla="*/ 867813 w 1216399"/>
              <a:gd name="connsiteY18" fmla="*/ 623995 h 1917026"/>
              <a:gd name="connsiteX19" fmla="*/ 872575 w 1216399"/>
              <a:gd name="connsiteY19" fmla="*/ 643045 h 1917026"/>
              <a:gd name="connsiteX20" fmla="*/ 848763 w 1216399"/>
              <a:gd name="connsiteY20" fmla="*/ 669239 h 1917026"/>
              <a:gd name="connsiteX21" fmla="*/ 872575 w 1216399"/>
              <a:gd name="connsiteY21" fmla="*/ 695432 h 1917026"/>
              <a:gd name="connsiteX22" fmla="*/ 872575 w 1216399"/>
              <a:gd name="connsiteY22" fmla="*/ 719245 h 1917026"/>
              <a:gd name="connsiteX23" fmla="*/ 829713 w 1216399"/>
              <a:gd name="connsiteY23" fmla="*/ 721626 h 1917026"/>
              <a:gd name="connsiteX24" fmla="*/ 817807 w 1216399"/>
              <a:gd name="connsiteY24" fmla="*/ 750201 h 1917026"/>
              <a:gd name="connsiteX25" fmla="*/ 829713 w 1216399"/>
              <a:gd name="connsiteY25" fmla="*/ 778776 h 1917026"/>
              <a:gd name="connsiteX26" fmla="*/ 822567 w 1216399"/>
              <a:gd name="connsiteY26" fmla="*/ 802587 h 1917026"/>
              <a:gd name="connsiteX27" fmla="*/ 836857 w 1216399"/>
              <a:gd name="connsiteY27" fmla="*/ 821640 h 1917026"/>
              <a:gd name="connsiteX28" fmla="*/ 870194 w 1216399"/>
              <a:gd name="connsiteY28" fmla="*/ 793065 h 1917026"/>
              <a:gd name="connsiteX29" fmla="*/ 903532 w 1216399"/>
              <a:gd name="connsiteY29" fmla="*/ 788302 h 1917026"/>
              <a:gd name="connsiteX30" fmla="*/ 901150 w 1216399"/>
              <a:gd name="connsiteY30" fmla="*/ 743057 h 1917026"/>
              <a:gd name="connsiteX31" fmla="*/ 958300 w 1216399"/>
              <a:gd name="connsiteY31" fmla="*/ 733533 h 1917026"/>
              <a:gd name="connsiteX32" fmla="*/ 974969 w 1216399"/>
              <a:gd name="connsiteY32" fmla="*/ 752582 h 1917026"/>
              <a:gd name="connsiteX33" fmla="*/ 984494 w 1216399"/>
              <a:gd name="connsiteY33" fmla="*/ 878790 h 1917026"/>
              <a:gd name="connsiteX34" fmla="*/ 1032119 w 1216399"/>
              <a:gd name="connsiteY34" fmla="*/ 959752 h 1917026"/>
              <a:gd name="connsiteX35" fmla="*/ 1072600 w 1216399"/>
              <a:gd name="connsiteY35" fmla="*/ 981183 h 1917026"/>
              <a:gd name="connsiteX36" fmla="*/ 1089269 w 1216399"/>
              <a:gd name="connsiteY36" fmla="*/ 1047858 h 1917026"/>
              <a:gd name="connsiteX37" fmla="*/ 1122607 w 1216399"/>
              <a:gd name="connsiteY37" fmla="*/ 1074052 h 1917026"/>
              <a:gd name="connsiteX38" fmla="*/ 1163088 w 1216399"/>
              <a:gd name="connsiteY38" fmla="*/ 1133583 h 1917026"/>
              <a:gd name="connsiteX39" fmla="*/ 1191663 w 1216399"/>
              <a:gd name="connsiteY39" fmla="*/ 1147871 h 1917026"/>
              <a:gd name="connsiteX40" fmla="*/ 1215943 w 1216399"/>
              <a:gd name="connsiteY40" fmla="*/ 1205830 h 1917026"/>
              <a:gd name="connsiteX41" fmla="*/ 1196425 w 1216399"/>
              <a:gd name="connsiteY41" fmla="*/ 1255027 h 1917026"/>
              <a:gd name="connsiteX42" fmla="*/ 1144037 w 1216399"/>
              <a:gd name="connsiteY42" fmla="*/ 1250263 h 1917026"/>
              <a:gd name="connsiteX43" fmla="*/ 1124987 w 1216399"/>
              <a:gd name="connsiteY43" fmla="*/ 1295506 h 1917026"/>
              <a:gd name="connsiteX44" fmla="*/ 1048787 w 1216399"/>
              <a:gd name="connsiteY44" fmla="*/ 1328844 h 1917026"/>
              <a:gd name="connsiteX45" fmla="*/ 1020212 w 1216399"/>
              <a:gd name="connsiteY45" fmla="*/ 1388375 h 1917026"/>
              <a:gd name="connsiteX46" fmla="*/ 1036881 w 1216399"/>
              <a:gd name="connsiteY46" fmla="*/ 1436000 h 1917026"/>
              <a:gd name="connsiteX47" fmla="*/ 1017832 w 1216399"/>
              <a:gd name="connsiteY47" fmla="*/ 1476483 h 1917026"/>
              <a:gd name="connsiteX48" fmla="*/ 984493 w 1216399"/>
              <a:gd name="connsiteY48" fmla="*/ 1474100 h 1917026"/>
              <a:gd name="connsiteX49" fmla="*/ 982112 w 1216399"/>
              <a:gd name="connsiteY49" fmla="*/ 1538394 h 1917026"/>
              <a:gd name="connsiteX50" fmla="*/ 946393 w 1216399"/>
              <a:gd name="connsiteY50" fmla="*/ 1555063 h 1917026"/>
              <a:gd name="connsiteX51" fmla="*/ 910674 w 1216399"/>
              <a:gd name="connsiteY51" fmla="*/ 1562206 h 1917026"/>
              <a:gd name="connsiteX52" fmla="*/ 910674 w 1216399"/>
              <a:gd name="connsiteY52" fmla="*/ 1626500 h 1917026"/>
              <a:gd name="connsiteX53" fmla="*/ 967824 w 1216399"/>
              <a:gd name="connsiteY53" fmla="*/ 1636025 h 1917026"/>
              <a:gd name="connsiteX54" fmla="*/ 1001162 w 1216399"/>
              <a:gd name="connsiteY54" fmla="*/ 1631263 h 1917026"/>
              <a:gd name="connsiteX55" fmla="*/ 1005922 w 1216399"/>
              <a:gd name="connsiteY55" fmla="*/ 1705082 h 1917026"/>
              <a:gd name="connsiteX56" fmla="*/ 982112 w 1216399"/>
              <a:gd name="connsiteY56" fmla="*/ 1726513 h 1917026"/>
              <a:gd name="connsiteX57" fmla="*/ 922581 w 1216399"/>
              <a:gd name="connsiteY57" fmla="*/ 1724133 h 1917026"/>
              <a:gd name="connsiteX58" fmla="*/ 870193 w 1216399"/>
              <a:gd name="connsiteY58" fmla="*/ 1733658 h 1917026"/>
              <a:gd name="connsiteX59" fmla="*/ 824949 w 1216399"/>
              <a:gd name="connsiteY59" fmla="*/ 1757471 h 1917026"/>
              <a:gd name="connsiteX60" fmla="*/ 779704 w 1216399"/>
              <a:gd name="connsiteY60" fmla="*/ 1764613 h 1917026"/>
              <a:gd name="connsiteX61" fmla="*/ 758274 w 1216399"/>
              <a:gd name="connsiteY61" fmla="*/ 1783665 h 1917026"/>
              <a:gd name="connsiteX62" fmla="*/ 751131 w 1216399"/>
              <a:gd name="connsiteY62" fmla="*/ 1828908 h 1917026"/>
              <a:gd name="connsiteX63" fmla="*/ 734462 w 1216399"/>
              <a:gd name="connsiteY63" fmla="*/ 1840815 h 1917026"/>
              <a:gd name="connsiteX64" fmla="*/ 689218 w 1216399"/>
              <a:gd name="connsiteY64" fmla="*/ 1890821 h 1917026"/>
              <a:gd name="connsiteX65" fmla="*/ 665406 w 1216399"/>
              <a:gd name="connsiteY65" fmla="*/ 1895582 h 1917026"/>
              <a:gd name="connsiteX66" fmla="*/ 617781 w 1216399"/>
              <a:gd name="connsiteY66" fmla="*/ 1917014 h 1917026"/>
              <a:gd name="connsiteX67" fmla="*/ 579681 w 1216399"/>
              <a:gd name="connsiteY67" fmla="*/ 1900345 h 1917026"/>
              <a:gd name="connsiteX68" fmla="*/ 563012 w 1216399"/>
              <a:gd name="connsiteY68" fmla="*/ 1871770 h 1917026"/>
              <a:gd name="connsiteX69" fmla="*/ 520149 w 1216399"/>
              <a:gd name="connsiteY69" fmla="*/ 1881296 h 1917026"/>
              <a:gd name="connsiteX70" fmla="*/ 512573 w 1216399"/>
              <a:gd name="connsiteY70" fmla="*/ 1875192 h 1917026"/>
              <a:gd name="connsiteX71" fmla="*/ 503481 w 1216399"/>
              <a:gd name="connsiteY71" fmla="*/ 1869389 h 1917026"/>
              <a:gd name="connsiteX72" fmla="*/ 522531 w 1216399"/>
              <a:gd name="connsiteY72" fmla="*/ 1762232 h 1917026"/>
              <a:gd name="connsiteX73" fmla="*/ 539199 w 1216399"/>
              <a:gd name="connsiteY73" fmla="*/ 1740801 h 1917026"/>
              <a:gd name="connsiteX74" fmla="*/ 529674 w 1216399"/>
              <a:gd name="connsiteY74" fmla="*/ 1695558 h 1917026"/>
              <a:gd name="connsiteX75" fmla="*/ 553487 w 1216399"/>
              <a:gd name="connsiteY75" fmla="*/ 1681270 h 1917026"/>
              <a:gd name="connsiteX76" fmla="*/ 534437 w 1216399"/>
              <a:gd name="connsiteY76" fmla="*/ 1666983 h 1917026"/>
              <a:gd name="connsiteX77" fmla="*/ 522531 w 1216399"/>
              <a:gd name="connsiteY77" fmla="*/ 1631265 h 1917026"/>
              <a:gd name="connsiteX78" fmla="*/ 513006 w 1216399"/>
              <a:gd name="connsiteY78" fmla="*/ 1586021 h 1917026"/>
              <a:gd name="connsiteX79" fmla="*/ 510624 w 1216399"/>
              <a:gd name="connsiteY79" fmla="*/ 1555063 h 1917026"/>
              <a:gd name="connsiteX80" fmla="*/ 460618 w 1216399"/>
              <a:gd name="connsiteY80" fmla="*/ 1557446 h 1917026"/>
              <a:gd name="connsiteX81" fmla="*/ 427282 w 1216399"/>
              <a:gd name="connsiteY81" fmla="*/ 1521727 h 1917026"/>
              <a:gd name="connsiteX82" fmla="*/ 382037 w 1216399"/>
              <a:gd name="connsiteY82" fmla="*/ 1505057 h 1917026"/>
              <a:gd name="connsiteX83" fmla="*/ 367749 w 1216399"/>
              <a:gd name="connsiteY83" fmla="*/ 1455052 h 1917026"/>
              <a:gd name="connsiteX84" fmla="*/ 365368 w 1216399"/>
              <a:gd name="connsiteY84" fmla="*/ 1433620 h 1917026"/>
              <a:gd name="connsiteX85" fmla="*/ 334413 w 1216399"/>
              <a:gd name="connsiteY85" fmla="*/ 1388377 h 1917026"/>
              <a:gd name="connsiteX86" fmla="*/ 291549 w 1216399"/>
              <a:gd name="connsiteY86" fmla="*/ 1364564 h 1917026"/>
              <a:gd name="connsiteX87" fmla="*/ 248688 w 1216399"/>
              <a:gd name="connsiteY87" fmla="*/ 1335990 h 1917026"/>
              <a:gd name="connsiteX88" fmla="*/ 215349 w 1216399"/>
              <a:gd name="connsiteY88" fmla="*/ 1326464 h 1917026"/>
              <a:gd name="connsiteX89" fmla="*/ 217731 w 1216399"/>
              <a:gd name="connsiteY89" fmla="*/ 1281218 h 1917026"/>
              <a:gd name="connsiteX90" fmla="*/ 174868 w 1216399"/>
              <a:gd name="connsiteY90" fmla="*/ 1295508 h 1917026"/>
              <a:gd name="connsiteX91" fmla="*/ 186775 w 1216399"/>
              <a:gd name="connsiteY91" fmla="*/ 1328846 h 1917026"/>
              <a:gd name="connsiteX92" fmla="*/ 179631 w 1216399"/>
              <a:gd name="connsiteY92" fmla="*/ 1345515 h 1917026"/>
              <a:gd name="connsiteX93" fmla="*/ 141531 w 1216399"/>
              <a:gd name="connsiteY93" fmla="*/ 1316940 h 1917026"/>
              <a:gd name="connsiteX94" fmla="*/ 98669 w 1216399"/>
              <a:gd name="connsiteY94" fmla="*/ 1314558 h 1917026"/>
              <a:gd name="connsiteX95" fmla="*/ 43899 w 1216399"/>
              <a:gd name="connsiteY95" fmla="*/ 1295508 h 1917026"/>
              <a:gd name="connsiteX96" fmla="*/ 10560 w 1216399"/>
              <a:gd name="connsiteY96" fmla="*/ 1293124 h 1917026"/>
              <a:gd name="connsiteX97" fmla="*/ 1037 w 1216399"/>
              <a:gd name="connsiteY97" fmla="*/ 1240740 h 1917026"/>
              <a:gd name="connsiteX98" fmla="*/ 34374 w 1216399"/>
              <a:gd name="connsiteY98" fmla="*/ 1152633 h 1917026"/>
              <a:gd name="connsiteX99" fmla="*/ 60568 w 1216399"/>
              <a:gd name="connsiteY99" fmla="*/ 1105008 h 1917026"/>
              <a:gd name="connsiteX100" fmla="*/ 81999 w 1216399"/>
              <a:gd name="connsiteY100" fmla="*/ 1057383 h 1917026"/>
              <a:gd name="connsiteX101" fmla="*/ 108194 w 1216399"/>
              <a:gd name="connsiteY101" fmla="*/ 1019283 h 1917026"/>
              <a:gd name="connsiteX102" fmla="*/ 146293 w 1216399"/>
              <a:gd name="connsiteY102" fmla="*/ 1009758 h 1917026"/>
              <a:gd name="connsiteX103" fmla="*/ 153438 w 1216399"/>
              <a:gd name="connsiteY103" fmla="*/ 974040 h 1917026"/>
              <a:gd name="connsiteX104" fmla="*/ 262975 w 1216399"/>
              <a:gd name="connsiteY104" fmla="*/ 854977 h 1917026"/>
              <a:gd name="connsiteX105" fmla="*/ 286787 w 1216399"/>
              <a:gd name="connsiteY105" fmla="*/ 716862 h 1917026"/>
              <a:gd name="connsiteX106" fmla="*/ 282025 w 1216399"/>
              <a:gd name="connsiteY106" fmla="*/ 635902 h 1917026"/>
              <a:gd name="connsiteX107" fmla="*/ 196300 w 1216399"/>
              <a:gd name="connsiteY107" fmla="*/ 623996 h 1917026"/>
              <a:gd name="connsiteX108" fmla="*/ 179632 w 1216399"/>
              <a:gd name="connsiteY108" fmla="*/ 543033 h 1917026"/>
              <a:gd name="connsiteX109" fmla="*/ 186775 w 1216399"/>
              <a:gd name="connsiteY109" fmla="*/ 476358 h 1917026"/>
              <a:gd name="connsiteX110" fmla="*/ 148675 w 1216399"/>
              <a:gd name="connsiteY110" fmla="*/ 438258 h 1917026"/>
              <a:gd name="connsiteX111" fmla="*/ 117719 w 1216399"/>
              <a:gd name="connsiteY111" fmla="*/ 338246 h 1917026"/>
              <a:gd name="connsiteX112" fmla="*/ 102097 w 1216399"/>
              <a:gd name="connsiteY11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665407 w 1216399"/>
              <a:gd name="connsiteY13" fmla="*/ 759726 h 1917026"/>
              <a:gd name="connsiteX14" fmla="*/ 698744 w 1216399"/>
              <a:gd name="connsiteY14" fmla="*/ 747820 h 1917026"/>
              <a:gd name="connsiteX15" fmla="*/ 734463 w 1216399"/>
              <a:gd name="connsiteY15" fmla="*/ 709721 h 1917026"/>
              <a:gd name="connsiteX16" fmla="*/ 791613 w 1216399"/>
              <a:gd name="connsiteY16" fmla="*/ 685907 h 1917026"/>
              <a:gd name="connsiteX17" fmla="*/ 817807 w 1216399"/>
              <a:gd name="connsiteY17" fmla="*/ 640664 h 1917026"/>
              <a:gd name="connsiteX18" fmla="*/ 841618 w 1216399"/>
              <a:gd name="connsiteY18" fmla="*/ 623993 h 1917026"/>
              <a:gd name="connsiteX19" fmla="*/ 867813 w 1216399"/>
              <a:gd name="connsiteY19" fmla="*/ 623995 h 1917026"/>
              <a:gd name="connsiteX20" fmla="*/ 872575 w 1216399"/>
              <a:gd name="connsiteY20" fmla="*/ 643045 h 1917026"/>
              <a:gd name="connsiteX21" fmla="*/ 848763 w 1216399"/>
              <a:gd name="connsiteY21" fmla="*/ 669239 h 1917026"/>
              <a:gd name="connsiteX22" fmla="*/ 872575 w 1216399"/>
              <a:gd name="connsiteY22" fmla="*/ 695432 h 1917026"/>
              <a:gd name="connsiteX23" fmla="*/ 872575 w 1216399"/>
              <a:gd name="connsiteY23" fmla="*/ 719245 h 1917026"/>
              <a:gd name="connsiteX24" fmla="*/ 829713 w 1216399"/>
              <a:gd name="connsiteY24" fmla="*/ 721626 h 1917026"/>
              <a:gd name="connsiteX25" fmla="*/ 817807 w 1216399"/>
              <a:gd name="connsiteY25" fmla="*/ 750201 h 1917026"/>
              <a:gd name="connsiteX26" fmla="*/ 829713 w 1216399"/>
              <a:gd name="connsiteY26" fmla="*/ 778776 h 1917026"/>
              <a:gd name="connsiteX27" fmla="*/ 822567 w 1216399"/>
              <a:gd name="connsiteY27" fmla="*/ 802587 h 1917026"/>
              <a:gd name="connsiteX28" fmla="*/ 836857 w 1216399"/>
              <a:gd name="connsiteY28" fmla="*/ 821640 h 1917026"/>
              <a:gd name="connsiteX29" fmla="*/ 870194 w 1216399"/>
              <a:gd name="connsiteY29" fmla="*/ 793065 h 1917026"/>
              <a:gd name="connsiteX30" fmla="*/ 903532 w 1216399"/>
              <a:gd name="connsiteY30" fmla="*/ 788302 h 1917026"/>
              <a:gd name="connsiteX31" fmla="*/ 901150 w 1216399"/>
              <a:gd name="connsiteY31" fmla="*/ 743057 h 1917026"/>
              <a:gd name="connsiteX32" fmla="*/ 958300 w 1216399"/>
              <a:gd name="connsiteY32" fmla="*/ 733533 h 1917026"/>
              <a:gd name="connsiteX33" fmla="*/ 974969 w 1216399"/>
              <a:gd name="connsiteY33" fmla="*/ 752582 h 1917026"/>
              <a:gd name="connsiteX34" fmla="*/ 984494 w 1216399"/>
              <a:gd name="connsiteY34" fmla="*/ 878790 h 1917026"/>
              <a:gd name="connsiteX35" fmla="*/ 1032119 w 1216399"/>
              <a:gd name="connsiteY35" fmla="*/ 959752 h 1917026"/>
              <a:gd name="connsiteX36" fmla="*/ 1072600 w 1216399"/>
              <a:gd name="connsiteY36" fmla="*/ 981183 h 1917026"/>
              <a:gd name="connsiteX37" fmla="*/ 1089269 w 1216399"/>
              <a:gd name="connsiteY37" fmla="*/ 1047858 h 1917026"/>
              <a:gd name="connsiteX38" fmla="*/ 1122607 w 1216399"/>
              <a:gd name="connsiteY38" fmla="*/ 1074052 h 1917026"/>
              <a:gd name="connsiteX39" fmla="*/ 1163088 w 1216399"/>
              <a:gd name="connsiteY39" fmla="*/ 1133583 h 1917026"/>
              <a:gd name="connsiteX40" fmla="*/ 1191663 w 1216399"/>
              <a:gd name="connsiteY40" fmla="*/ 1147871 h 1917026"/>
              <a:gd name="connsiteX41" fmla="*/ 1215943 w 1216399"/>
              <a:gd name="connsiteY41" fmla="*/ 1205830 h 1917026"/>
              <a:gd name="connsiteX42" fmla="*/ 1196425 w 1216399"/>
              <a:gd name="connsiteY42" fmla="*/ 1255027 h 1917026"/>
              <a:gd name="connsiteX43" fmla="*/ 1144037 w 1216399"/>
              <a:gd name="connsiteY43" fmla="*/ 1250263 h 1917026"/>
              <a:gd name="connsiteX44" fmla="*/ 1124987 w 1216399"/>
              <a:gd name="connsiteY44" fmla="*/ 1295506 h 1917026"/>
              <a:gd name="connsiteX45" fmla="*/ 1048787 w 1216399"/>
              <a:gd name="connsiteY45" fmla="*/ 1328844 h 1917026"/>
              <a:gd name="connsiteX46" fmla="*/ 1020212 w 1216399"/>
              <a:gd name="connsiteY46" fmla="*/ 1388375 h 1917026"/>
              <a:gd name="connsiteX47" fmla="*/ 1036881 w 1216399"/>
              <a:gd name="connsiteY47" fmla="*/ 1436000 h 1917026"/>
              <a:gd name="connsiteX48" fmla="*/ 1017832 w 1216399"/>
              <a:gd name="connsiteY48" fmla="*/ 1476483 h 1917026"/>
              <a:gd name="connsiteX49" fmla="*/ 984493 w 1216399"/>
              <a:gd name="connsiteY49" fmla="*/ 1474100 h 1917026"/>
              <a:gd name="connsiteX50" fmla="*/ 982112 w 1216399"/>
              <a:gd name="connsiteY50" fmla="*/ 1538394 h 1917026"/>
              <a:gd name="connsiteX51" fmla="*/ 946393 w 1216399"/>
              <a:gd name="connsiteY51" fmla="*/ 1555063 h 1917026"/>
              <a:gd name="connsiteX52" fmla="*/ 910674 w 1216399"/>
              <a:gd name="connsiteY52" fmla="*/ 1562206 h 1917026"/>
              <a:gd name="connsiteX53" fmla="*/ 910674 w 1216399"/>
              <a:gd name="connsiteY53" fmla="*/ 1626500 h 1917026"/>
              <a:gd name="connsiteX54" fmla="*/ 967824 w 1216399"/>
              <a:gd name="connsiteY54" fmla="*/ 1636025 h 1917026"/>
              <a:gd name="connsiteX55" fmla="*/ 1001162 w 1216399"/>
              <a:gd name="connsiteY55" fmla="*/ 1631263 h 1917026"/>
              <a:gd name="connsiteX56" fmla="*/ 1005922 w 1216399"/>
              <a:gd name="connsiteY56" fmla="*/ 1705082 h 1917026"/>
              <a:gd name="connsiteX57" fmla="*/ 982112 w 1216399"/>
              <a:gd name="connsiteY57" fmla="*/ 1726513 h 1917026"/>
              <a:gd name="connsiteX58" fmla="*/ 922581 w 1216399"/>
              <a:gd name="connsiteY58" fmla="*/ 1724133 h 1917026"/>
              <a:gd name="connsiteX59" fmla="*/ 870193 w 1216399"/>
              <a:gd name="connsiteY59" fmla="*/ 1733658 h 1917026"/>
              <a:gd name="connsiteX60" fmla="*/ 824949 w 1216399"/>
              <a:gd name="connsiteY60" fmla="*/ 1757471 h 1917026"/>
              <a:gd name="connsiteX61" fmla="*/ 779704 w 1216399"/>
              <a:gd name="connsiteY61" fmla="*/ 1764613 h 1917026"/>
              <a:gd name="connsiteX62" fmla="*/ 758274 w 1216399"/>
              <a:gd name="connsiteY62" fmla="*/ 1783665 h 1917026"/>
              <a:gd name="connsiteX63" fmla="*/ 751131 w 1216399"/>
              <a:gd name="connsiteY63" fmla="*/ 1828908 h 1917026"/>
              <a:gd name="connsiteX64" fmla="*/ 734462 w 1216399"/>
              <a:gd name="connsiteY64" fmla="*/ 1840815 h 1917026"/>
              <a:gd name="connsiteX65" fmla="*/ 689218 w 1216399"/>
              <a:gd name="connsiteY65" fmla="*/ 1890821 h 1917026"/>
              <a:gd name="connsiteX66" fmla="*/ 665406 w 1216399"/>
              <a:gd name="connsiteY66" fmla="*/ 1895582 h 1917026"/>
              <a:gd name="connsiteX67" fmla="*/ 617781 w 1216399"/>
              <a:gd name="connsiteY67" fmla="*/ 1917014 h 1917026"/>
              <a:gd name="connsiteX68" fmla="*/ 579681 w 1216399"/>
              <a:gd name="connsiteY68" fmla="*/ 1900345 h 1917026"/>
              <a:gd name="connsiteX69" fmla="*/ 563012 w 1216399"/>
              <a:gd name="connsiteY69" fmla="*/ 1871770 h 1917026"/>
              <a:gd name="connsiteX70" fmla="*/ 520149 w 1216399"/>
              <a:gd name="connsiteY70" fmla="*/ 1881296 h 1917026"/>
              <a:gd name="connsiteX71" fmla="*/ 512573 w 1216399"/>
              <a:gd name="connsiteY71" fmla="*/ 1875192 h 1917026"/>
              <a:gd name="connsiteX72" fmla="*/ 503481 w 1216399"/>
              <a:gd name="connsiteY72" fmla="*/ 1869389 h 1917026"/>
              <a:gd name="connsiteX73" fmla="*/ 522531 w 1216399"/>
              <a:gd name="connsiteY73" fmla="*/ 1762232 h 1917026"/>
              <a:gd name="connsiteX74" fmla="*/ 539199 w 1216399"/>
              <a:gd name="connsiteY74" fmla="*/ 1740801 h 1917026"/>
              <a:gd name="connsiteX75" fmla="*/ 529674 w 1216399"/>
              <a:gd name="connsiteY75" fmla="*/ 1695558 h 1917026"/>
              <a:gd name="connsiteX76" fmla="*/ 553487 w 1216399"/>
              <a:gd name="connsiteY76" fmla="*/ 1681270 h 1917026"/>
              <a:gd name="connsiteX77" fmla="*/ 534437 w 1216399"/>
              <a:gd name="connsiteY77" fmla="*/ 1666983 h 1917026"/>
              <a:gd name="connsiteX78" fmla="*/ 522531 w 1216399"/>
              <a:gd name="connsiteY78" fmla="*/ 1631265 h 1917026"/>
              <a:gd name="connsiteX79" fmla="*/ 513006 w 1216399"/>
              <a:gd name="connsiteY79" fmla="*/ 1586021 h 1917026"/>
              <a:gd name="connsiteX80" fmla="*/ 510624 w 1216399"/>
              <a:gd name="connsiteY80" fmla="*/ 1555063 h 1917026"/>
              <a:gd name="connsiteX81" fmla="*/ 460618 w 1216399"/>
              <a:gd name="connsiteY81" fmla="*/ 1557446 h 1917026"/>
              <a:gd name="connsiteX82" fmla="*/ 427282 w 1216399"/>
              <a:gd name="connsiteY82" fmla="*/ 1521727 h 1917026"/>
              <a:gd name="connsiteX83" fmla="*/ 382037 w 1216399"/>
              <a:gd name="connsiteY83" fmla="*/ 1505057 h 1917026"/>
              <a:gd name="connsiteX84" fmla="*/ 367749 w 1216399"/>
              <a:gd name="connsiteY84" fmla="*/ 1455052 h 1917026"/>
              <a:gd name="connsiteX85" fmla="*/ 365368 w 1216399"/>
              <a:gd name="connsiteY85" fmla="*/ 1433620 h 1917026"/>
              <a:gd name="connsiteX86" fmla="*/ 334413 w 1216399"/>
              <a:gd name="connsiteY86" fmla="*/ 1388377 h 1917026"/>
              <a:gd name="connsiteX87" fmla="*/ 291549 w 1216399"/>
              <a:gd name="connsiteY87" fmla="*/ 1364564 h 1917026"/>
              <a:gd name="connsiteX88" fmla="*/ 248688 w 1216399"/>
              <a:gd name="connsiteY88" fmla="*/ 1335990 h 1917026"/>
              <a:gd name="connsiteX89" fmla="*/ 215349 w 1216399"/>
              <a:gd name="connsiteY89" fmla="*/ 1326464 h 1917026"/>
              <a:gd name="connsiteX90" fmla="*/ 217731 w 1216399"/>
              <a:gd name="connsiteY90" fmla="*/ 1281218 h 1917026"/>
              <a:gd name="connsiteX91" fmla="*/ 174868 w 1216399"/>
              <a:gd name="connsiteY91" fmla="*/ 1295508 h 1917026"/>
              <a:gd name="connsiteX92" fmla="*/ 186775 w 1216399"/>
              <a:gd name="connsiteY92" fmla="*/ 1328846 h 1917026"/>
              <a:gd name="connsiteX93" fmla="*/ 179631 w 1216399"/>
              <a:gd name="connsiteY93" fmla="*/ 1345515 h 1917026"/>
              <a:gd name="connsiteX94" fmla="*/ 141531 w 1216399"/>
              <a:gd name="connsiteY94" fmla="*/ 1316940 h 1917026"/>
              <a:gd name="connsiteX95" fmla="*/ 98669 w 1216399"/>
              <a:gd name="connsiteY95" fmla="*/ 1314558 h 1917026"/>
              <a:gd name="connsiteX96" fmla="*/ 43899 w 1216399"/>
              <a:gd name="connsiteY96" fmla="*/ 1295508 h 1917026"/>
              <a:gd name="connsiteX97" fmla="*/ 10560 w 1216399"/>
              <a:gd name="connsiteY97" fmla="*/ 1293124 h 1917026"/>
              <a:gd name="connsiteX98" fmla="*/ 1037 w 1216399"/>
              <a:gd name="connsiteY98" fmla="*/ 1240740 h 1917026"/>
              <a:gd name="connsiteX99" fmla="*/ 34374 w 1216399"/>
              <a:gd name="connsiteY99" fmla="*/ 1152633 h 1917026"/>
              <a:gd name="connsiteX100" fmla="*/ 60568 w 1216399"/>
              <a:gd name="connsiteY100" fmla="*/ 1105008 h 1917026"/>
              <a:gd name="connsiteX101" fmla="*/ 81999 w 1216399"/>
              <a:gd name="connsiteY101" fmla="*/ 1057383 h 1917026"/>
              <a:gd name="connsiteX102" fmla="*/ 108194 w 1216399"/>
              <a:gd name="connsiteY102" fmla="*/ 1019283 h 1917026"/>
              <a:gd name="connsiteX103" fmla="*/ 146293 w 1216399"/>
              <a:gd name="connsiteY103" fmla="*/ 1009758 h 1917026"/>
              <a:gd name="connsiteX104" fmla="*/ 153438 w 1216399"/>
              <a:gd name="connsiteY104" fmla="*/ 974040 h 1917026"/>
              <a:gd name="connsiteX105" fmla="*/ 262975 w 1216399"/>
              <a:gd name="connsiteY105" fmla="*/ 854977 h 1917026"/>
              <a:gd name="connsiteX106" fmla="*/ 286787 w 1216399"/>
              <a:gd name="connsiteY106" fmla="*/ 716862 h 1917026"/>
              <a:gd name="connsiteX107" fmla="*/ 282025 w 1216399"/>
              <a:gd name="connsiteY107" fmla="*/ 635902 h 1917026"/>
              <a:gd name="connsiteX108" fmla="*/ 196300 w 1216399"/>
              <a:gd name="connsiteY108" fmla="*/ 623996 h 1917026"/>
              <a:gd name="connsiteX109" fmla="*/ 179632 w 1216399"/>
              <a:gd name="connsiteY109" fmla="*/ 543033 h 1917026"/>
              <a:gd name="connsiteX110" fmla="*/ 186775 w 1216399"/>
              <a:gd name="connsiteY110" fmla="*/ 476358 h 1917026"/>
              <a:gd name="connsiteX111" fmla="*/ 148675 w 1216399"/>
              <a:gd name="connsiteY111" fmla="*/ 438258 h 1917026"/>
              <a:gd name="connsiteX112" fmla="*/ 117719 w 1216399"/>
              <a:gd name="connsiteY112" fmla="*/ 338246 h 1917026"/>
              <a:gd name="connsiteX113" fmla="*/ 102097 w 1216399"/>
              <a:gd name="connsiteY11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17769 w 1216399"/>
              <a:gd name="connsiteY8" fmla="*/ 745439 h 1917026"/>
              <a:gd name="connsiteX9" fmla="*/ 541582 w 1216399"/>
              <a:gd name="connsiteY9" fmla="*/ 778776 h 1917026"/>
              <a:gd name="connsiteX10" fmla="*/ 567775 w 1216399"/>
              <a:gd name="connsiteY10" fmla="*/ 826401 h 1917026"/>
              <a:gd name="connsiteX11" fmla="*/ 572104 w 1216399"/>
              <a:gd name="connsiteY11" fmla="*/ 836507 h 1917026"/>
              <a:gd name="connsiteX12" fmla="*/ 591588 w 1216399"/>
              <a:gd name="connsiteY12" fmla="*/ 802589 h 1917026"/>
              <a:gd name="connsiteX13" fmla="*/ 615400 w 1216399"/>
              <a:gd name="connsiteY13" fmla="*/ 785920 h 1917026"/>
              <a:gd name="connsiteX14" fmla="*/ 665407 w 1216399"/>
              <a:gd name="connsiteY14" fmla="*/ 759726 h 1917026"/>
              <a:gd name="connsiteX15" fmla="*/ 698744 w 1216399"/>
              <a:gd name="connsiteY15" fmla="*/ 747820 h 1917026"/>
              <a:gd name="connsiteX16" fmla="*/ 734463 w 1216399"/>
              <a:gd name="connsiteY16" fmla="*/ 709721 h 1917026"/>
              <a:gd name="connsiteX17" fmla="*/ 791613 w 1216399"/>
              <a:gd name="connsiteY17" fmla="*/ 685907 h 1917026"/>
              <a:gd name="connsiteX18" fmla="*/ 817807 w 1216399"/>
              <a:gd name="connsiteY18" fmla="*/ 640664 h 1917026"/>
              <a:gd name="connsiteX19" fmla="*/ 841618 w 1216399"/>
              <a:gd name="connsiteY19" fmla="*/ 623993 h 1917026"/>
              <a:gd name="connsiteX20" fmla="*/ 867813 w 1216399"/>
              <a:gd name="connsiteY20" fmla="*/ 623995 h 1917026"/>
              <a:gd name="connsiteX21" fmla="*/ 872575 w 1216399"/>
              <a:gd name="connsiteY21" fmla="*/ 643045 h 1917026"/>
              <a:gd name="connsiteX22" fmla="*/ 848763 w 1216399"/>
              <a:gd name="connsiteY22" fmla="*/ 669239 h 1917026"/>
              <a:gd name="connsiteX23" fmla="*/ 872575 w 1216399"/>
              <a:gd name="connsiteY23" fmla="*/ 695432 h 1917026"/>
              <a:gd name="connsiteX24" fmla="*/ 872575 w 1216399"/>
              <a:gd name="connsiteY24" fmla="*/ 719245 h 1917026"/>
              <a:gd name="connsiteX25" fmla="*/ 829713 w 1216399"/>
              <a:gd name="connsiteY25" fmla="*/ 721626 h 1917026"/>
              <a:gd name="connsiteX26" fmla="*/ 817807 w 1216399"/>
              <a:gd name="connsiteY26" fmla="*/ 750201 h 1917026"/>
              <a:gd name="connsiteX27" fmla="*/ 829713 w 1216399"/>
              <a:gd name="connsiteY27" fmla="*/ 778776 h 1917026"/>
              <a:gd name="connsiteX28" fmla="*/ 822567 w 1216399"/>
              <a:gd name="connsiteY28" fmla="*/ 802587 h 1917026"/>
              <a:gd name="connsiteX29" fmla="*/ 836857 w 1216399"/>
              <a:gd name="connsiteY29" fmla="*/ 821640 h 1917026"/>
              <a:gd name="connsiteX30" fmla="*/ 870194 w 1216399"/>
              <a:gd name="connsiteY30" fmla="*/ 793065 h 1917026"/>
              <a:gd name="connsiteX31" fmla="*/ 903532 w 1216399"/>
              <a:gd name="connsiteY31" fmla="*/ 788302 h 1917026"/>
              <a:gd name="connsiteX32" fmla="*/ 901150 w 1216399"/>
              <a:gd name="connsiteY32" fmla="*/ 743057 h 1917026"/>
              <a:gd name="connsiteX33" fmla="*/ 958300 w 1216399"/>
              <a:gd name="connsiteY33" fmla="*/ 733533 h 1917026"/>
              <a:gd name="connsiteX34" fmla="*/ 974969 w 1216399"/>
              <a:gd name="connsiteY34" fmla="*/ 752582 h 1917026"/>
              <a:gd name="connsiteX35" fmla="*/ 984494 w 1216399"/>
              <a:gd name="connsiteY35" fmla="*/ 878790 h 1917026"/>
              <a:gd name="connsiteX36" fmla="*/ 1032119 w 1216399"/>
              <a:gd name="connsiteY36" fmla="*/ 959752 h 1917026"/>
              <a:gd name="connsiteX37" fmla="*/ 1072600 w 1216399"/>
              <a:gd name="connsiteY37" fmla="*/ 981183 h 1917026"/>
              <a:gd name="connsiteX38" fmla="*/ 1089269 w 1216399"/>
              <a:gd name="connsiteY38" fmla="*/ 1047858 h 1917026"/>
              <a:gd name="connsiteX39" fmla="*/ 1122607 w 1216399"/>
              <a:gd name="connsiteY39" fmla="*/ 1074052 h 1917026"/>
              <a:gd name="connsiteX40" fmla="*/ 1163088 w 1216399"/>
              <a:gd name="connsiteY40" fmla="*/ 1133583 h 1917026"/>
              <a:gd name="connsiteX41" fmla="*/ 1191663 w 1216399"/>
              <a:gd name="connsiteY41" fmla="*/ 1147871 h 1917026"/>
              <a:gd name="connsiteX42" fmla="*/ 1215943 w 1216399"/>
              <a:gd name="connsiteY42" fmla="*/ 1205830 h 1917026"/>
              <a:gd name="connsiteX43" fmla="*/ 1196425 w 1216399"/>
              <a:gd name="connsiteY43" fmla="*/ 1255027 h 1917026"/>
              <a:gd name="connsiteX44" fmla="*/ 1144037 w 1216399"/>
              <a:gd name="connsiteY44" fmla="*/ 1250263 h 1917026"/>
              <a:gd name="connsiteX45" fmla="*/ 1124987 w 1216399"/>
              <a:gd name="connsiteY45" fmla="*/ 1295506 h 1917026"/>
              <a:gd name="connsiteX46" fmla="*/ 1048787 w 1216399"/>
              <a:gd name="connsiteY46" fmla="*/ 1328844 h 1917026"/>
              <a:gd name="connsiteX47" fmla="*/ 1020212 w 1216399"/>
              <a:gd name="connsiteY47" fmla="*/ 1388375 h 1917026"/>
              <a:gd name="connsiteX48" fmla="*/ 1036881 w 1216399"/>
              <a:gd name="connsiteY48" fmla="*/ 1436000 h 1917026"/>
              <a:gd name="connsiteX49" fmla="*/ 1017832 w 1216399"/>
              <a:gd name="connsiteY49" fmla="*/ 1476483 h 1917026"/>
              <a:gd name="connsiteX50" fmla="*/ 984493 w 1216399"/>
              <a:gd name="connsiteY50" fmla="*/ 1474100 h 1917026"/>
              <a:gd name="connsiteX51" fmla="*/ 982112 w 1216399"/>
              <a:gd name="connsiteY51" fmla="*/ 1538394 h 1917026"/>
              <a:gd name="connsiteX52" fmla="*/ 946393 w 1216399"/>
              <a:gd name="connsiteY52" fmla="*/ 1555063 h 1917026"/>
              <a:gd name="connsiteX53" fmla="*/ 910674 w 1216399"/>
              <a:gd name="connsiteY53" fmla="*/ 1562206 h 1917026"/>
              <a:gd name="connsiteX54" fmla="*/ 910674 w 1216399"/>
              <a:gd name="connsiteY54" fmla="*/ 1626500 h 1917026"/>
              <a:gd name="connsiteX55" fmla="*/ 967824 w 1216399"/>
              <a:gd name="connsiteY55" fmla="*/ 1636025 h 1917026"/>
              <a:gd name="connsiteX56" fmla="*/ 1001162 w 1216399"/>
              <a:gd name="connsiteY56" fmla="*/ 1631263 h 1917026"/>
              <a:gd name="connsiteX57" fmla="*/ 1005922 w 1216399"/>
              <a:gd name="connsiteY57" fmla="*/ 1705082 h 1917026"/>
              <a:gd name="connsiteX58" fmla="*/ 982112 w 1216399"/>
              <a:gd name="connsiteY58" fmla="*/ 1726513 h 1917026"/>
              <a:gd name="connsiteX59" fmla="*/ 922581 w 1216399"/>
              <a:gd name="connsiteY59" fmla="*/ 1724133 h 1917026"/>
              <a:gd name="connsiteX60" fmla="*/ 870193 w 1216399"/>
              <a:gd name="connsiteY60" fmla="*/ 1733658 h 1917026"/>
              <a:gd name="connsiteX61" fmla="*/ 824949 w 1216399"/>
              <a:gd name="connsiteY61" fmla="*/ 1757471 h 1917026"/>
              <a:gd name="connsiteX62" fmla="*/ 779704 w 1216399"/>
              <a:gd name="connsiteY62" fmla="*/ 1764613 h 1917026"/>
              <a:gd name="connsiteX63" fmla="*/ 758274 w 1216399"/>
              <a:gd name="connsiteY63" fmla="*/ 1783665 h 1917026"/>
              <a:gd name="connsiteX64" fmla="*/ 751131 w 1216399"/>
              <a:gd name="connsiteY64" fmla="*/ 1828908 h 1917026"/>
              <a:gd name="connsiteX65" fmla="*/ 734462 w 1216399"/>
              <a:gd name="connsiteY65" fmla="*/ 1840815 h 1917026"/>
              <a:gd name="connsiteX66" fmla="*/ 689218 w 1216399"/>
              <a:gd name="connsiteY66" fmla="*/ 1890821 h 1917026"/>
              <a:gd name="connsiteX67" fmla="*/ 665406 w 1216399"/>
              <a:gd name="connsiteY67" fmla="*/ 1895582 h 1917026"/>
              <a:gd name="connsiteX68" fmla="*/ 617781 w 1216399"/>
              <a:gd name="connsiteY68" fmla="*/ 1917014 h 1917026"/>
              <a:gd name="connsiteX69" fmla="*/ 579681 w 1216399"/>
              <a:gd name="connsiteY69" fmla="*/ 1900345 h 1917026"/>
              <a:gd name="connsiteX70" fmla="*/ 563012 w 1216399"/>
              <a:gd name="connsiteY70" fmla="*/ 1871770 h 1917026"/>
              <a:gd name="connsiteX71" fmla="*/ 520149 w 1216399"/>
              <a:gd name="connsiteY71" fmla="*/ 1881296 h 1917026"/>
              <a:gd name="connsiteX72" fmla="*/ 512573 w 1216399"/>
              <a:gd name="connsiteY72" fmla="*/ 1875192 h 1917026"/>
              <a:gd name="connsiteX73" fmla="*/ 503481 w 1216399"/>
              <a:gd name="connsiteY73" fmla="*/ 1869389 h 1917026"/>
              <a:gd name="connsiteX74" fmla="*/ 522531 w 1216399"/>
              <a:gd name="connsiteY74" fmla="*/ 1762232 h 1917026"/>
              <a:gd name="connsiteX75" fmla="*/ 539199 w 1216399"/>
              <a:gd name="connsiteY75" fmla="*/ 1740801 h 1917026"/>
              <a:gd name="connsiteX76" fmla="*/ 529674 w 1216399"/>
              <a:gd name="connsiteY76" fmla="*/ 1695558 h 1917026"/>
              <a:gd name="connsiteX77" fmla="*/ 553487 w 1216399"/>
              <a:gd name="connsiteY77" fmla="*/ 1681270 h 1917026"/>
              <a:gd name="connsiteX78" fmla="*/ 534437 w 1216399"/>
              <a:gd name="connsiteY78" fmla="*/ 1666983 h 1917026"/>
              <a:gd name="connsiteX79" fmla="*/ 522531 w 1216399"/>
              <a:gd name="connsiteY79" fmla="*/ 1631265 h 1917026"/>
              <a:gd name="connsiteX80" fmla="*/ 513006 w 1216399"/>
              <a:gd name="connsiteY80" fmla="*/ 1586021 h 1917026"/>
              <a:gd name="connsiteX81" fmla="*/ 510624 w 1216399"/>
              <a:gd name="connsiteY81" fmla="*/ 1555063 h 1917026"/>
              <a:gd name="connsiteX82" fmla="*/ 460618 w 1216399"/>
              <a:gd name="connsiteY82" fmla="*/ 1557446 h 1917026"/>
              <a:gd name="connsiteX83" fmla="*/ 427282 w 1216399"/>
              <a:gd name="connsiteY83" fmla="*/ 1521727 h 1917026"/>
              <a:gd name="connsiteX84" fmla="*/ 382037 w 1216399"/>
              <a:gd name="connsiteY84" fmla="*/ 1505057 h 1917026"/>
              <a:gd name="connsiteX85" fmla="*/ 367749 w 1216399"/>
              <a:gd name="connsiteY85" fmla="*/ 1455052 h 1917026"/>
              <a:gd name="connsiteX86" fmla="*/ 365368 w 1216399"/>
              <a:gd name="connsiteY86" fmla="*/ 1433620 h 1917026"/>
              <a:gd name="connsiteX87" fmla="*/ 334413 w 1216399"/>
              <a:gd name="connsiteY87" fmla="*/ 1388377 h 1917026"/>
              <a:gd name="connsiteX88" fmla="*/ 291549 w 1216399"/>
              <a:gd name="connsiteY88" fmla="*/ 1364564 h 1917026"/>
              <a:gd name="connsiteX89" fmla="*/ 248688 w 1216399"/>
              <a:gd name="connsiteY89" fmla="*/ 1335990 h 1917026"/>
              <a:gd name="connsiteX90" fmla="*/ 215349 w 1216399"/>
              <a:gd name="connsiteY90" fmla="*/ 1326464 h 1917026"/>
              <a:gd name="connsiteX91" fmla="*/ 217731 w 1216399"/>
              <a:gd name="connsiteY91" fmla="*/ 1281218 h 1917026"/>
              <a:gd name="connsiteX92" fmla="*/ 174868 w 1216399"/>
              <a:gd name="connsiteY92" fmla="*/ 1295508 h 1917026"/>
              <a:gd name="connsiteX93" fmla="*/ 186775 w 1216399"/>
              <a:gd name="connsiteY93" fmla="*/ 1328846 h 1917026"/>
              <a:gd name="connsiteX94" fmla="*/ 179631 w 1216399"/>
              <a:gd name="connsiteY94" fmla="*/ 1345515 h 1917026"/>
              <a:gd name="connsiteX95" fmla="*/ 141531 w 1216399"/>
              <a:gd name="connsiteY95" fmla="*/ 1316940 h 1917026"/>
              <a:gd name="connsiteX96" fmla="*/ 98669 w 1216399"/>
              <a:gd name="connsiteY96" fmla="*/ 1314558 h 1917026"/>
              <a:gd name="connsiteX97" fmla="*/ 43899 w 1216399"/>
              <a:gd name="connsiteY97" fmla="*/ 1295508 h 1917026"/>
              <a:gd name="connsiteX98" fmla="*/ 10560 w 1216399"/>
              <a:gd name="connsiteY98" fmla="*/ 1293124 h 1917026"/>
              <a:gd name="connsiteX99" fmla="*/ 1037 w 1216399"/>
              <a:gd name="connsiteY99" fmla="*/ 1240740 h 1917026"/>
              <a:gd name="connsiteX100" fmla="*/ 34374 w 1216399"/>
              <a:gd name="connsiteY100" fmla="*/ 1152633 h 1917026"/>
              <a:gd name="connsiteX101" fmla="*/ 60568 w 1216399"/>
              <a:gd name="connsiteY101" fmla="*/ 1105008 h 1917026"/>
              <a:gd name="connsiteX102" fmla="*/ 81999 w 1216399"/>
              <a:gd name="connsiteY102" fmla="*/ 1057383 h 1917026"/>
              <a:gd name="connsiteX103" fmla="*/ 108194 w 1216399"/>
              <a:gd name="connsiteY103" fmla="*/ 1019283 h 1917026"/>
              <a:gd name="connsiteX104" fmla="*/ 146293 w 1216399"/>
              <a:gd name="connsiteY104" fmla="*/ 1009758 h 1917026"/>
              <a:gd name="connsiteX105" fmla="*/ 153438 w 1216399"/>
              <a:gd name="connsiteY105" fmla="*/ 974040 h 1917026"/>
              <a:gd name="connsiteX106" fmla="*/ 262975 w 1216399"/>
              <a:gd name="connsiteY106" fmla="*/ 854977 h 1917026"/>
              <a:gd name="connsiteX107" fmla="*/ 286787 w 1216399"/>
              <a:gd name="connsiteY107" fmla="*/ 716862 h 1917026"/>
              <a:gd name="connsiteX108" fmla="*/ 282025 w 1216399"/>
              <a:gd name="connsiteY108" fmla="*/ 635902 h 1917026"/>
              <a:gd name="connsiteX109" fmla="*/ 196300 w 1216399"/>
              <a:gd name="connsiteY109" fmla="*/ 623996 h 1917026"/>
              <a:gd name="connsiteX110" fmla="*/ 179632 w 1216399"/>
              <a:gd name="connsiteY110" fmla="*/ 543033 h 1917026"/>
              <a:gd name="connsiteX111" fmla="*/ 186775 w 1216399"/>
              <a:gd name="connsiteY111" fmla="*/ 476358 h 1917026"/>
              <a:gd name="connsiteX112" fmla="*/ 148675 w 1216399"/>
              <a:gd name="connsiteY112" fmla="*/ 438258 h 1917026"/>
              <a:gd name="connsiteX113" fmla="*/ 117719 w 1216399"/>
              <a:gd name="connsiteY113" fmla="*/ 338246 h 1917026"/>
              <a:gd name="connsiteX114" fmla="*/ 102097 w 1216399"/>
              <a:gd name="connsiteY11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32057 w 1216399"/>
              <a:gd name="connsiteY8" fmla="*/ 674001 h 1917026"/>
              <a:gd name="connsiteX9" fmla="*/ 517769 w 1216399"/>
              <a:gd name="connsiteY9" fmla="*/ 745439 h 1917026"/>
              <a:gd name="connsiteX10" fmla="*/ 541582 w 1216399"/>
              <a:gd name="connsiteY10" fmla="*/ 778776 h 1917026"/>
              <a:gd name="connsiteX11" fmla="*/ 567775 w 1216399"/>
              <a:gd name="connsiteY11" fmla="*/ 826401 h 1917026"/>
              <a:gd name="connsiteX12" fmla="*/ 572104 w 1216399"/>
              <a:gd name="connsiteY12" fmla="*/ 836507 h 1917026"/>
              <a:gd name="connsiteX13" fmla="*/ 591588 w 1216399"/>
              <a:gd name="connsiteY13" fmla="*/ 802589 h 1917026"/>
              <a:gd name="connsiteX14" fmla="*/ 615400 w 1216399"/>
              <a:gd name="connsiteY14" fmla="*/ 785920 h 1917026"/>
              <a:gd name="connsiteX15" fmla="*/ 665407 w 1216399"/>
              <a:gd name="connsiteY15" fmla="*/ 759726 h 1917026"/>
              <a:gd name="connsiteX16" fmla="*/ 698744 w 1216399"/>
              <a:gd name="connsiteY16" fmla="*/ 747820 h 1917026"/>
              <a:gd name="connsiteX17" fmla="*/ 734463 w 1216399"/>
              <a:gd name="connsiteY17" fmla="*/ 709721 h 1917026"/>
              <a:gd name="connsiteX18" fmla="*/ 791613 w 1216399"/>
              <a:gd name="connsiteY18" fmla="*/ 685907 h 1917026"/>
              <a:gd name="connsiteX19" fmla="*/ 817807 w 1216399"/>
              <a:gd name="connsiteY19" fmla="*/ 640664 h 1917026"/>
              <a:gd name="connsiteX20" fmla="*/ 841618 w 1216399"/>
              <a:gd name="connsiteY20" fmla="*/ 623993 h 1917026"/>
              <a:gd name="connsiteX21" fmla="*/ 867813 w 1216399"/>
              <a:gd name="connsiteY21" fmla="*/ 623995 h 1917026"/>
              <a:gd name="connsiteX22" fmla="*/ 872575 w 1216399"/>
              <a:gd name="connsiteY22" fmla="*/ 643045 h 1917026"/>
              <a:gd name="connsiteX23" fmla="*/ 848763 w 1216399"/>
              <a:gd name="connsiteY23" fmla="*/ 669239 h 1917026"/>
              <a:gd name="connsiteX24" fmla="*/ 872575 w 1216399"/>
              <a:gd name="connsiteY24" fmla="*/ 695432 h 1917026"/>
              <a:gd name="connsiteX25" fmla="*/ 872575 w 1216399"/>
              <a:gd name="connsiteY25" fmla="*/ 719245 h 1917026"/>
              <a:gd name="connsiteX26" fmla="*/ 829713 w 1216399"/>
              <a:gd name="connsiteY26" fmla="*/ 721626 h 1917026"/>
              <a:gd name="connsiteX27" fmla="*/ 817807 w 1216399"/>
              <a:gd name="connsiteY27" fmla="*/ 750201 h 1917026"/>
              <a:gd name="connsiteX28" fmla="*/ 829713 w 1216399"/>
              <a:gd name="connsiteY28" fmla="*/ 778776 h 1917026"/>
              <a:gd name="connsiteX29" fmla="*/ 822567 w 1216399"/>
              <a:gd name="connsiteY29" fmla="*/ 802587 h 1917026"/>
              <a:gd name="connsiteX30" fmla="*/ 836857 w 1216399"/>
              <a:gd name="connsiteY30" fmla="*/ 821640 h 1917026"/>
              <a:gd name="connsiteX31" fmla="*/ 870194 w 1216399"/>
              <a:gd name="connsiteY31" fmla="*/ 793065 h 1917026"/>
              <a:gd name="connsiteX32" fmla="*/ 903532 w 1216399"/>
              <a:gd name="connsiteY32" fmla="*/ 788302 h 1917026"/>
              <a:gd name="connsiteX33" fmla="*/ 901150 w 1216399"/>
              <a:gd name="connsiteY33" fmla="*/ 743057 h 1917026"/>
              <a:gd name="connsiteX34" fmla="*/ 958300 w 1216399"/>
              <a:gd name="connsiteY34" fmla="*/ 733533 h 1917026"/>
              <a:gd name="connsiteX35" fmla="*/ 974969 w 1216399"/>
              <a:gd name="connsiteY35" fmla="*/ 752582 h 1917026"/>
              <a:gd name="connsiteX36" fmla="*/ 984494 w 1216399"/>
              <a:gd name="connsiteY36" fmla="*/ 878790 h 1917026"/>
              <a:gd name="connsiteX37" fmla="*/ 1032119 w 1216399"/>
              <a:gd name="connsiteY37" fmla="*/ 959752 h 1917026"/>
              <a:gd name="connsiteX38" fmla="*/ 1072600 w 1216399"/>
              <a:gd name="connsiteY38" fmla="*/ 981183 h 1917026"/>
              <a:gd name="connsiteX39" fmla="*/ 1089269 w 1216399"/>
              <a:gd name="connsiteY39" fmla="*/ 1047858 h 1917026"/>
              <a:gd name="connsiteX40" fmla="*/ 1122607 w 1216399"/>
              <a:gd name="connsiteY40" fmla="*/ 1074052 h 1917026"/>
              <a:gd name="connsiteX41" fmla="*/ 1163088 w 1216399"/>
              <a:gd name="connsiteY41" fmla="*/ 1133583 h 1917026"/>
              <a:gd name="connsiteX42" fmla="*/ 1191663 w 1216399"/>
              <a:gd name="connsiteY42" fmla="*/ 1147871 h 1917026"/>
              <a:gd name="connsiteX43" fmla="*/ 1215943 w 1216399"/>
              <a:gd name="connsiteY43" fmla="*/ 1205830 h 1917026"/>
              <a:gd name="connsiteX44" fmla="*/ 1196425 w 1216399"/>
              <a:gd name="connsiteY44" fmla="*/ 1255027 h 1917026"/>
              <a:gd name="connsiteX45" fmla="*/ 1144037 w 1216399"/>
              <a:gd name="connsiteY45" fmla="*/ 1250263 h 1917026"/>
              <a:gd name="connsiteX46" fmla="*/ 1124987 w 1216399"/>
              <a:gd name="connsiteY46" fmla="*/ 1295506 h 1917026"/>
              <a:gd name="connsiteX47" fmla="*/ 1048787 w 1216399"/>
              <a:gd name="connsiteY47" fmla="*/ 1328844 h 1917026"/>
              <a:gd name="connsiteX48" fmla="*/ 1020212 w 1216399"/>
              <a:gd name="connsiteY48" fmla="*/ 1388375 h 1917026"/>
              <a:gd name="connsiteX49" fmla="*/ 1036881 w 1216399"/>
              <a:gd name="connsiteY49" fmla="*/ 1436000 h 1917026"/>
              <a:gd name="connsiteX50" fmla="*/ 1017832 w 1216399"/>
              <a:gd name="connsiteY50" fmla="*/ 1476483 h 1917026"/>
              <a:gd name="connsiteX51" fmla="*/ 984493 w 1216399"/>
              <a:gd name="connsiteY51" fmla="*/ 1474100 h 1917026"/>
              <a:gd name="connsiteX52" fmla="*/ 982112 w 1216399"/>
              <a:gd name="connsiteY52" fmla="*/ 1538394 h 1917026"/>
              <a:gd name="connsiteX53" fmla="*/ 946393 w 1216399"/>
              <a:gd name="connsiteY53" fmla="*/ 1555063 h 1917026"/>
              <a:gd name="connsiteX54" fmla="*/ 910674 w 1216399"/>
              <a:gd name="connsiteY54" fmla="*/ 1562206 h 1917026"/>
              <a:gd name="connsiteX55" fmla="*/ 910674 w 1216399"/>
              <a:gd name="connsiteY55" fmla="*/ 1626500 h 1917026"/>
              <a:gd name="connsiteX56" fmla="*/ 967824 w 1216399"/>
              <a:gd name="connsiteY56" fmla="*/ 1636025 h 1917026"/>
              <a:gd name="connsiteX57" fmla="*/ 1001162 w 1216399"/>
              <a:gd name="connsiteY57" fmla="*/ 1631263 h 1917026"/>
              <a:gd name="connsiteX58" fmla="*/ 1005922 w 1216399"/>
              <a:gd name="connsiteY58" fmla="*/ 1705082 h 1917026"/>
              <a:gd name="connsiteX59" fmla="*/ 982112 w 1216399"/>
              <a:gd name="connsiteY59" fmla="*/ 1726513 h 1917026"/>
              <a:gd name="connsiteX60" fmla="*/ 922581 w 1216399"/>
              <a:gd name="connsiteY60" fmla="*/ 1724133 h 1917026"/>
              <a:gd name="connsiteX61" fmla="*/ 870193 w 1216399"/>
              <a:gd name="connsiteY61" fmla="*/ 1733658 h 1917026"/>
              <a:gd name="connsiteX62" fmla="*/ 824949 w 1216399"/>
              <a:gd name="connsiteY62" fmla="*/ 1757471 h 1917026"/>
              <a:gd name="connsiteX63" fmla="*/ 779704 w 1216399"/>
              <a:gd name="connsiteY63" fmla="*/ 1764613 h 1917026"/>
              <a:gd name="connsiteX64" fmla="*/ 758274 w 1216399"/>
              <a:gd name="connsiteY64" fmla="*/ 1783665 h 1917026"/>
              <a:gd name="connsiteX65" fmla="*/ 751131 w 1216399"/>
              <a:gd name="connsiteY65" fmla="*/ 1828908 h 1917026"/>
              <a:gd name="connsiteX66" fmla="*/ 734462 w 1216399"/>
              <a:gd name="connsiteY66" fmla="*/ 1840815 h 1917026"/>
              <a:gd name="connsiteX67" fmla="*/ 689218 w 1216399"/>
              <a:gd name="connsiteY67" fmla="*/ 1890821 h 1917026"/>
              <a:gd name="connsiteX68" fmla="*/ 665406 w 1216399"/>
              <a:gd name="connsiteY68" fmla="*/ 1895582 h 1917026"/>
              <a:gd name="connsiteX69" fmla="*/ 617781 w 1216399"/>
              <a:gd name="connsiteY69" fmla="*/ 1917014 h 1917026"/>
              <a:gd name="connsiteX70" fmla="*/ 579681 w 1216399"/>
              <a:gd name="connsiteY70" fmla="*/ 1900345 h 1917026"/>
              <a:gd name="connsiteX71" fmla="*/ 563012 w 1216399"/>
              <a:gd name="connsiteY71" fmla="*/ 1871770 h 1917026"/>
              <a:gd name="connsiteX72" fmla="*/ 520149 w 1216399"/>
              <a:gd name="connsiteY72" fmla="*/ 1881296 h 1917026"/>
              <a:gd name="connsiteX73" fmla="*/ 512573 w 1216399"/>
              <a:gd name="connsiteY73" fmla="*/ 1875192 h 1917026"/>
              <a:gd name="connsiteX74" fmla="*/ 503481 w 1216399"/>
              <a:gd name="connsiteY74" fmla="*/ 1869389 h 1917026"/>
              <a:gd name="connsiteX75" fmla="*/ 522531 w 1216399"/>
              <a:gd name="connsiteY75" fmla="*/ 1762232 h 1917026"/>
              <a:gd name="connsiteX76" fmla="*/ 539199 w 1216399"/>
              <a:gd name="connsiteY76" fmla="*/ 1740801 h 1917026"/>
              <a:gd name="connsiteX77" fmla="*/ 529674 w 1216399"/>
              <a:gd name="connsiteY77" fmla="*/ 1695558 h 1917026"/>
              <a:gd name="connsiteX78" fmla="*/ 553487 w 1216399"/>
              <a:gd name="connsiteY78" fmla="*/ 1681270 h 1917026"/>
              <a:gd name="connsiteX79" fmla="*/ 534437 w 1216399"/>
              <a:gd name="connsiteY79" fmla="*/ 1666983 h 1917026"/>
              <a:gd name="connsiteX80" fmla="*/ 522531 w 1216399"/>
              <a:gd name="connsiteY80" fmla="*/ 1631265 h 1917026"/>
              <a:gd name="connsiteX81" fmla="*/ 513006 w 1216399"/>
              <a:gd name="connsiteY81" fmla="*/ 1586021 h 1917026"/>
              <a:gd name="connsiteX82" fmla="*/ 510624 w 1216399"/>
              <a:gd name="connsiteY82" fmla="*/ 1555063 h 1917026"/>
              <a:gd name="connsiteX83" fmla="*/ 460618 w 1216399"/>
              <a:gd name="connsiteY83" fmla="*/ 1557446 h 1917026"/>
              <a:gd name="connsiteX84" fmla="*/ 427282 w 1216399"/>
              <a:gd name="connsiteY84" fmla="*/ 1521727 h 1917026"/>
              <a:gd name="connsiteX85" fmla="*/ 382037 w 1216399"/>
              <a:gd name="connsiteY85" fmla="*/ 1505057 h 1917026"/>
              <a:gd name="connsiteX86" fmla="*/ 367749 w 1216399"/>
              <a:gd name="connsiteY86" fmla="*/ 1455052 h 1917026"/>
              <a:gd name="connsiteX87" fmla="*/ 365368 w 1216399"/>
              <a:gd name="connsiteY87" fmla="*/ 1433620 h 1917026"/>
              <a:gd name="connsiteX88" fmla="*/ 334413 w 1216399"/>
              <a:gd name="connsiteY88" fmla="*/ 1388377 h 1917026"/>
              <a:gd name="connsiteX89" fmla="*/ 291549 w 1216399"/>
              <a:gd name="connsiteY89" fmla="*/ 1364564 h 1917026"/>
              <a:gd name="connsiteX90" fmla="*/ 248688 w 1216399"/>
              <a:gd name="connsiteY90" fmla="*/ 1335990 h 1917026"/>
              <a:gd name="connsiteX91" fmla="*/ 215349 w 1216399"/>
              <a:gd name="connsiteY91" fmla="*/ 1326464 h 1917026"/>
              <a:gd name="connsiteX92" fmla="*/ 217731 w 1216399"/>
              <a:gd name="connsiteY92" fmla="*/ 1281218 h 1917026"/>
              <a:gd name="connsiteX93" fmla="*/ 174868 w 1216399"/>
              <a:gd name="connsiteY93" fmla="*/ 1295508 h 1917026"/>
              <a:gd name="connsiteX94" fmla="*/ 186775 w 1216399"/>
              <a:gd name="connsiteY94" fmla="*/ 1328846 h 1917026"/>
              <a:gd name="connsiteX95" fmla="*/ 179631 w 1216399"/>
              <a:gd name="connsiteY95" fmla="*/ 1345515 h 1917026"/>
              <a:gd name="connsiteX96" fmla="*/ 141531 w 1216399"/>
              <a:gd name="connsiteY96" fmla="*/ 1316940 h 1917026"/>
              <a:gd name="connsiteX97" fmla="*/ 98669 w 1216399"/>
              <a:gd name="connsiteY97" fmla="*/ 1314558 h 1917026"/>
              <a:gd name="connsiteX98" fmla="*/ 43899 w 1216399"/>
              <a:gd name="connsiteY98" fmla="*/ 1295508 h 1917026"/>
              <a:gd name="connsiteX99" fmla="*/ 10560 w 1216399"/>
              <a:gd name="connsiteY99" fmla="*/ 1293124 h 1917026"/>
              <a:gd name="connsiteX100" fmla="*/ 1037 w 1216399"/>
              <a:gd name="connsiteY100" fmla="*/ 1240740 h 1917026"/>
              <a:gd name="connsiteX101" fmla="*/ 34374 w 1216399"/>
              <a:gd name="connsiteY101" fmla="*/ 1152633 h 1917026"/>
              <a:gd name="connsiteX102" fmla="*/ 60568 w 1216399"/>
              <a:gd name="connsiteY102" fmla="*/ 1105008 h 1917026"/>
              <a:gd name="connsiteX103" fmla="*/ 81999 w 1216399"/>
              <a:gd name="connsiteY103" fmla="*/ 1057383 h 1917026"/>
              <a:gd name="connsiteX104" fmla="*/ 108194 w 1216399"/>
              <a:gd name="connsiteY104" fmla="*/ 1019283 h 1917026"/>
              <a:gd name="connsiteX105" fmla="*/ 146293 w 1216399"/>
              <a:gd name="connsiteY105" fmla="*/ 1009758 h 1917026"/>
              <a:gd name="connsiteX106" fmla="*/ 153438 w 1216399"/>
              <a:gd name="connsiteY106" fmla="*/ 974040 h 1917026"/>
              <a:gd name="connsiteX107" fmla="*/ 262975 w 1216399"/>
              <a:gd name="connsiteY107" fmla="*/ 854977 h 1917026"/>
              <a:gd name="connsiteX108" fmla="*/ 286787 w 1216399"/>
              <a:gd name="connsiteY108" fmla="*/ 716862 h 1917026"/>
              <a:gd name="connsiteX109" fmla="*/ 282025 w 1216399"/>
              <a:gd name="connsiteY109" fmla="*/ 635902 h 1917026"/>
              <a:gd name="connsiteX110" fmla="*/ 196300 w 1216399"/>
              <a:gd name="connsiteY110" fmla="*/ 623996 h 1917026"/>
              <a:gd name="connsiteX111" fmla="*/ 179632 w 1216399"/>
              <a:gd name="connsiteY111" fmla="*/ 543033 h 1917026"/>
              <a:gd name="connsiteX112" fmla="*/ 186775 w 1216399"/>
              <a:gd name="connsiteY112" fmla="*/ 476358 h 1917026"/>
              <a:gd name="connsiteX113" fmla="*/ 148675 w 1216399"/>
              <a:gd name="connsiteY113" fmla="*/ 438258 h 1917026"/>
              <a:gd name="connsiteX114" fmla="*/ 117719 w 1216399"/>
              <a:gd name="connsiteY114" fmla="*/ 338246 h 1917026"/>
              <a:gd name="connsiteX115" fmla="*/ 102097 w 1216399"/>
              <a:gd name="connsiteY11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32057 w 1216399"/>
              <a:gd name="connsiteY8" fmla="*/ 674001 h 1917026"/>
              <a:gd name="connsiteX9" fmla="*/ 517769 w 1216399"/>
              <a:gd name="connsiteY9" fmla="*/ 745439 h 1917026"/>
              <a:gd name="connsiteX10" fmla="*/ 541582 w 1216399"/>
              <a:gd name="connsiteY10" fmla="*/ 778776 h 1917026"/>
              <a:gd name="connsiteX11" fmla="*/ 551107 w 1216399"/>
              <a:gd name="connsiteY11" fmla="*/ 819257 h 1917026"/>
              <a:gd name="connsiteX12" fmla="*/ 567775 w 1216399"/>
              <a:gd name="connsiteY12" fmla="*/ 826401 h 1917026"/>
              <a:gd name="connsiteX13" fmla="*/ 572104 w 1216399"/>
              <a:gd name="connsiteY13" fmla="*/ 836507 h 1917026"/>
              <a:gd name="connsiteX14" fmla="*/ 591588 w 1216399"/>
              <a:gd name="connsiteY14" fmla="*/ 802589 h 1917026"/>
              <a:gd name="connsiteX15" fmla="*/ 615400 w 1216399"/>
              <a:gd name="connsiteY15" fmla="*/ 785920 h 1917026"/>
              <a:gd name="connsiteX16" fmla="*/ 665407 w 1216399"/>
              <a:gd name="connsiteY16" fmla="*/ 759726 h 1917026"/>
              <a:gd name="connsiteX17" fmla="*/ 698744 w 1216399"/>
              <a:gd name="connsiteY17" fmla="*/ 747820 h 1917026"/>
              <a:gd name="connsiteX18" fmla="*/ 734463 w 1216399"/>
              <a:gd name="connsiteY18" fmla="*/ 709721 h 1917026"/>
              <a:gd name="connsiteX19" fmla="*/ 791613 w 1216399"/>
              <a:gd name="connsiteY19" fmla="*/ 685907 h 1917026"/>
              <a:gd name="connsiteX20" fmla="*/ 817807 w 1216399"/>
              <a:gd name="connsiteY20" fmla="*/ 640664 h 1917026"/>
              <a:gd name="connsiteX21" fmla="*/ 841618 w 1216399"/>
              <a:gd name="connsiteY21" fmla="*/ 623993 h 1917026"/>
              <a:gd name="connsiteX22" fmla="*/ 867813 w 1216399"/>
              <a:gd name="connsiteY22" fmla="*/ 623995 h 1917026"/>
              <a:gd name="connsiteX23" fmla="*/ 872575 w 1216399"/>
              <a:gd name="connsiteY23" fmla="*/ 643045 h 1917026"/>
              <a:gd name="connsiteX24" fmla="*/ 848763 w 1216399"/>
              <a:gd name="connsiteY24" fmla="*/ 669239 h 1917026"/>
              <a:gd name="connsiteX25" fmla="*/ 872575 w 1216399"/>
              <a:gd name="connsiteY25" fmla="*/ 695432 h 1917026"/>
              <a:gd name="connsiteX26" fmla="*/ 872575 w 1216399"/>
              <a:gd name="connsiteY26" fmla="*/ 719245 h 1917026"/>
              <a:gd name="connsiteX27" fmla="*/ 829713 w 1216399"/>
              <a:gd name="connsiteY27" fmla="*/ 721626 h 1917026"/>
              <a:gd name="connsiteX28" fmla="*/ 817807 w 1216399"/>
              <a:gd name="connsiteY28" fmla="*/ 750201 h 1917026"/>
              <a:gd name="connsiteX29" fmla="*/ 829713 w 1216399"/>
              <a:gd name="connsiteY29" fmla="*/ 778776 h 1917026"/>
              <a:gd name="connsiteX30" fmla="*/ 822567 w 1216399"/>
              <a:gd name="connsiteY30" fmla="*/ 802587 h 1917026"/>
              <a:gd name="connsiteX31" fmla="*/ 836857 w 1216399"/>
              <a:gd name="connsiteY31" fmla="*/ 821640 h 1917026"/>
              <a:gd name="connsiteX32" fmla="*/ 870194 w 1216399"/>
              <a:gd name="connsiteY32" fmla="*/ 793065 h 1917026"/>
              <a:gd name="connsiteX33" fmla="*/ 903532 w 1216399"/>
              <a:gd name="connsiteY33" fmla="*/ 788302 h 1917026"/>
              <a:gd name="connsiteX34" fmla="*/ 901150 w 1216399"/>
              <a:gd name="connsiteY34" fmla="*/ 743057 h 1917026"/>
              <a:gd name="connsiteX35" fmla="*/ 958300 w 1216399"/>
              <a:gd name="connsiteY35" fmla="*/ 733533 h 1917026"/>
              <a:gd name="connsiteX36" fmla="*/ 974969 w 1216399"/>
              <a:gd name="connsiteY36" fmla="*/ 752582 h 1917026"/>
              <a:gd name="connsiteX37" fmla="*/ 984494 w 1216399"/>
              <a:gd name="connsiteY37" fmla="*/ 878790 h 1917026"/>
              <a:gd name="connsiteX38" fmla="*/ 1032119 w 1216399"/>
              <a:gd name="connsiteY38" fmla="*/ 959752 h 1917026"/>
              <a:gd name="connsiteX39" fmla="*/ 1072600 w 1216399"/>
              <a:gd name="connsiteY39" fmla="*/ 981183 h 1917026"/>
              <a:gd name="connsiteX40" fmla="*/ 1089269 w 1216399"/>
              <a:gd name="connsiteY40" fmla="*/ 1047858 h 1917026"/>
              <a:gd name="connsiteX41" fmla="*/ 1122607 w 1216399"/>
              <a:gd name="connsiteY41" fmla="*/ 1074052 h 1917026"/>
              <a:gd name="connsiteX42" fmla="*/ 1163088 w 1216399"/>
              <a:gd name="connsiteY42" fmla="*/ 1133583 h 1917026"/>
              <a:gd name="connsiteX43" fmla="*/ 1191663 w 1216399"/>
              <a:gd name="connsiteY43" fmla="*/ 1147871 h 1917026"/>
              <a:gd name="connsiteX44" fmla="*/ 1215943 w 1216399"/>
              <a:gd name="connsiteY44" fmla="*/ 1205830 h 1917026"/>
              <a:gd name="connsiteX45" fmla="*/ 1196425 w 1216399"/>
              <a:gd name="connsiteY45" fmla="*/ 1255027 h 1917026"/>
              <a:gd name="connsiteX46" fmla="*/ 1144037 w 1216399"/>
              <a:gd name="connsiteY46" fmla="*/ 1250263 h 1917026"/>
              <a:gd name="connsiteX47" fmla="*/ 1124987 w 1216399"/>
              <a:gd name="connsiteY47" fmla="*/ 1295506 h 1917026"/>
              <a:gd name="connsiteX48" fmla="*/ 1048787 w 1216399"/>
              <a:gd name="connsiteY48" fmla="*/ 1328844 h 1917026"/>
              <a:gd name="connsiteX49" fmla="*/ 1020212 w 1216399"/>
              <a:gd name="connsiteY49" fmla="*/ 1388375 h 1917026"/>
              <a:gd name="connsiteX50" fmla="*/ 1036881 w 1216399"/>
              <a:gd name="connsiteY50" fmla="*/ 1436000 h 1917026"/>
              <a:gd name="connsiteX51" fmla="*/ 1017832 w 1216399"/>
              <a:gd name="connsiteY51" fmla="*/ 1476483 h 1917026"/>
              <a:gd name="connsiteX52" fmla="*/ 984493 w 1216399"/>
              <a:gd name="connsiteY52" fmla="*/ 1474100 h 1917026"/>
              <a:gd name="connsiteX53" fmla="*/ 982112 w 1216399"/>
              <a:gd name="connsiteY53" fmla="*/ 1538394 h 1917026"/>
              <a:gd name="connsiteX54" fmla="*/ 946393 w 1216399"/>
              <a:gd name="connsiteY54" fmla="*/ 1555063 h 1917026"/>
              <a:gd name="connsiteX55" fmla="*/ 910674 w 1216399"/>
              <a:gd name="connsiteY55" fmla="*/ 1562206 h 1917026"/>
              <a:gd name="connsiteX56" fmla="*/ 910674 w 1216399"/>
              <a:gd name="connsiteY56" fmla="*/ 1626500 h 1917026"/>
              <a:gd name="connsiteX57" fmla="*/ 967824 w 1216399"/>
              <a:gd name="connsiteY57" fmla="*/ 1636025 h 1917026"/>
              <a:gd name="connsiteX58" fmla="*/ 1001162 w 1216399"/>
              <a:gd name="connsiteY58" fmla="*/ 1631263 h 1917026"/>
              <a:gd name="connsiteX59" fmla="*/ 1005922 w 1216399"/>
              <a:gd name="connsiteY59" fmla="*/ 1705082 h 1917026"/>
              <a:gd name="connsiteX60" fmla="*/ 982112 w 1216399"/>
              <a:gd name="connsiteY60" fmla="*/ 1726513 h 1917026"/>
              <a:gd name="connsiteX61" fmla="*/ 922581 w 1216399"/>
              <a:gd name="connsiteY61" fmla="*/ 1724133 h 1917026"/>
              <a:gd name="connsiteX62" fmla="*/ 870193 w 1216399"/>
              <a:gd name="connsiteY62" fmla="*/ 1733658 h 1917026"/>
              <a:gd name="connsiteX63" fmla="*/ 824949 w 1216399"/>
              <a:gd name="connsiteY63" fmla="*/ 1757471 h 1917026"/>
              <a:gd name="connsiteX64" fmla="*/ 779704 w 1216399"/>
              <a:gd name="connsiteY64" fmla="*/ 1764613 h 1917026"/>
              <a:gd name="connsiteX65" fmla="*/ 758274 w 1216399"/>
              <a:gd name="connsiteY65" fmla="*/ 1783665 h 1917026"/>
              <a:gd name="connsiteX66" fmla="*/ 751131 w 1216399"/>
              <a:gd name="connsiteY66" fmla="*/ 1828908 h 1917026"/>
              <a:gd name="connsiteX67" fmla="*/ 734462 w 1216399"/>
              <a:gd name="connsiteY67" fmla="*/ 1840815 h 1917026"/>
              <a:gd name="connsiteX68" fmla="*/ 689218 w 1216399"/>
              <a:gd name="connsiteY68" fmla="*/ 1890821 h 1917026"/>
              <a:gd name="connsiteX69" fmla="*/ 665406 w 1216399"/>
              <a:gd name="connsiteY69" fmla="*/ 1895582 h 1917026"/>
              <a:gd name="connsiteX70" fmla="*/ 617781 w 1216399"/>
              <a:gd name="connsiteY70" fmla="*/ 1917014 h 1917026"/>
              <a:gd name="connsiteX71" fmla="*/ 579681 w 1216399"/>
              <a:gd name="connsiteY71" fmla="*/ 1900345 h 1917026"/>
              <a:gd name="connsiteX72" fmla="*/ 563012 w 1216399"/>
              <a:gd name="connsiteY72" fmla="*/ 1871770 h 1917026"/>
              <a:gd name="connsiteX73" fmla="*/ 520149 w 1216399"/>
              <a:gd name="connsiteY73" fmla="*/ 1881296 h 1917026"/>
              <a:gd name="connsiteX74" fmla="*/ 512573 w 1216399"/>
              <a:gd name="connsiteY74" fmla="*/ 1875192 h 1917026"/>
              <a:gd name="connsiteX75" fmla="*/ 503481 w 1216399"/>
              <a:gd name="connsiteY75" fmla="*/ 1869389 h 1917026"/>
              <a:gd name="connsiteX76" fmla="*/ 522531 w 1216399"/>
              <a:gd name="connsiteY76" fmla="*/ 1762232 h 1917026"/>
              <a:gd name="connsiteX77" fmla="*/ 539199 w 1216399"/>
              <a:gd name="connsiteY77" fmla="*/ 1740801 h 1917026"/>
              <a:gd name="connsiteX78" fmla="*/ 529674 w 1216399"/>
              <a:gd name="connsiteY78" fmla="*/ 1695558 h 1917026"/>
              <a:gd name="connsiteX79" fmla="*/ 553487 w 1216399"/>
              <a:gd name="connsiteY79" fmla="*/ 1681270 h 1917026"/>
              <a:gd name="connsiteX80" fmla="*/ 534437 w 1216399"/>
              <a:gd name="connsiteY80" fmla="*/ 1666983 h 1917026"/>
              <a:gd name="connsiteX81" fmla="*/ 522531 w 1216399"/>
              <a:gd name="connsiteY81" fmla="*/ 1631265 h 1917026"/>
              <a:gd name="connsiteX82" fmla="*/ 513006 w 1216399"/>
              <a:gd name="connsiteY82" fmla="*/ 1586021 h 1917026"/>
              <a:gd name="connsiteX83" fmla="*/ 510624 w 1216399"/>
              <a:gd name="connsiteY83" fmla="*/ 1555063 h 1917026"/>
              <a:gd name="connsiteX84" fmla="*/ 460618 w 1216399"/>
              <a:gd name="connsiteY84" fmla="*/ 1557446 h 1917026"/>
              <a:gd name="connsiteX85" fmla="*/ 427282 w 1216399"/>
              <a:gd name="connsiteY85" fmla="*/ 1521727 h 1917026"/>
              <a:gd name="connsiteX86" fmla="*/ 382037 w 1216399"/>
              <a:gd name="connsiteY86" fmla="*/ 1505057 h 1917026"/>
              <a:gd name="connsiteX87" fmla="*/ 367749 w 1216399"/>
              <a:gd name="connsiteY87" fmla="*/ 1455052 h 1917026"/>
              <a:gd name="connsiteX88" fmla="*/ 365368 w 1216399"/>
              <a:gd name="connsiteY88" fmla="*/ 1433620 h 1917026"/>
              <a:gd name="connsiteX89" fmla="*/ 334413 w 1216399"/>
              <a:gd name="connsiteY89" fmla="*/ 1388377 h 1917026"/>
              <a:gd name="connsiteX90" fmla="*/ 291549 w 1216399"/>
              <a:gd name="connsiteY90" fmla="*/ 1364564 h 1917026"/>
              <a:gd name="connsiteX91" fmla="*/ 248688 w 1216399"/>
              <a:gd name="connsiteY91" fmla="*/ 1335990 h 1917026"/>
              <a:gd name="connsiteX92" fmla="*/ 215349 w 1216399"/>
              <a:gd name="connsiteY92" fmla="*/ 1326464 h 1917026"/>
              <a:gd name="connsiteX93" fmla="*/ 217731 w 1216399"/>
              <a:gd name="connsiteY93" fmla="*/ 1281218 h 1917026"/>
              <a:gd name="connsiteX94" fmla="*/ 174868 w 1216399"/>
              <a:gd name="connsiteY94" fmla="*/ 1295508 h 1917026"/>
              <a:gd name="connsiteX95" fmla="*/ 186775 w 1216399"/>
              <a:gd name="connsiteY95" fmla="*/ 1328846 h 1917026"/>
              <a:gd name="connsiteX96" fmla="*/ 179631 w 1216399"/>
              <a:gd name="connsiteY96" fmla="*/ 1345515 h 1917026"/>
              <a:gd name="connsiteX97" fmla="*/ 141531 w 1216399"/>
              <a:gd name="connsiteY97" fmla="*/ 1316940 h 1917026"/>
              <a:gd name="connsiteX98" fmla="*/ 98669 w 1216399"/>
              <a:gd name="connsiteY98" fmla="*/ 1314558 h 1917026"/>
              <a:gd name="connsiteX99" fmla="*/ 43899 w 1216399"/>
              <a:gd name="connsiteY99" fmla="*/ 1295508 h 1917026"/>
              <a:gd name="connsiteX100" fmla="*/ 10560 w 1216399"/>
              <a:gd name="connsiteY100" fmla="*/ 1293124 h 1917026"/>
              <a:gd name="connsiteX101" fmla="*/ 1037 w 1216399"/>
              <a:gd name="connsiteY101" fmla="*/ 1240740 h 1917026"/>
              <a:gd name="connsiteX102" fmla="*/ 34374 w 1216399"/>
              <a:gd name="connsiteY102" fmla="*/ 1152633 h 1917026"/>
              <a:gd name="connsiteX103" fmla="*/ 60568 w 1216399"/>
              <a:gd name="connsiteY103" fmla="*/ 1105008 h 1917026"/>
              <a:gd name="connsiteX104" fmla="*/ 81999 w 1216399"/>
              <a:gd name="connsiteY104" fmla="*/ 1057383 h 1917026"/>
              <a:gd name="connsiteX105" fmla="*/ 108194 w 1216399"/>
              <a:gd name="connsiteY105" fmla="*/ 1019283 h 1917026"/>
              <a:gd name="connsiteX106" fmla="*/ 146293 w 1216399"/>
              <a:gd name="connsiteY106" fmla="*/ 1009758 h 1917026"/>
              <a:gd name="connsiteX107" fmla="*/ 153438 w 1216399"/>
              <a:gd name="connsiteY107" fmla="*/ 974040 h 1917026"/>
              <a:gd name="connsiteX108" fmla="*/ 262975 w 1216399"/>
              <a:gd name="connsiteY108" fmla="*/ 854977 h 1917026"/>
              <a:gd name="connsiteX109" fmla="*/ 286787 w 1216399"/>
              <a:gd name="connsiteY109" fmla="*/ 716862 h 1917026"/>
              <a:gd name="connsiteX110" fmla="*/ 282025 w 1216399"/>
              <a:gd name="connsiteY110" fmla="*/ 635902 h 1917026"/>
              <a:gd name="connsiteX111" fmla="*/ 196300 w 1216399"/>
              <a:gd name="connsiteY111" fmla="*/ 623996 h 1917026"/>
              <a:gd name="connsiteX112" fmla="*/ 179632 w 1216399"/>
              <a:gd name="connsiteY112" fmla="*/ 543033 h 1917026"/>
              <a:gd name="connsiteX113" fmla="*/ 186775 w 1216399"/>
              <a:gd name="connsiteY113" fmla="*/ 476358 h 1917026"/>
              <a:gd name="connsiteX114" fmla="*/ 148675 w 1216399"/>
              <a:gd name="connsiteY114" fmla="*/ 438258 h 1917026"/>
              <a:gd name="connsiteX115" fmla="*/ 117719 w 1216399"/>
              <a:gd name="connsiteY115" fmla="*/ 338246 h 1917026"/>
              <a:gd name="connsiteX116" fmla="*/ 102097 w 1216399"/>
              <a:gd name="connsiteY116" fmla="*/ 258092 h 1917026"/>
              <a:gd name="connsiteX0" fmla="*/ 102097 w 1216399"/>
              <a:gd name="connsiteY0" fmla="*/ 260648 h 1919582"/>
              <a:gd name="connsiteX1" fmla="*/ 93907 w 1216399"/>
              <a:gd name="connsiteY1" fmla="*/ 114582 h 1919582"/>
              <a:gd name="connsiteX2" fmla="*/ 20086 w 1216399"/>
              <a:gd name="connsiteY2" fmla="*/ 2661 h 1919582"/>
              <a:gd name="connsiteX3" fmla="*/ 436806 w 1216399"/>
              <a:gd name="connsiteY3" fmla="*/ 231261 h 1919582"/>
              <a:gd name="connsiteX4" fmla="*/ 401088 w 1216399"/>
              <a:gd name="connsiteY4" fmla="*/ 478914 h 1919582"/>
              <a:gd name="connsiteX5" fmla="*/ 513007 w 1216399"/>
              <a:gd name="connsiteY5" fmla="*/ 457482 h 1919582"/>
              <a:gd name="connsiteX6" fmla="*/ 510625 w 1216399"/>
              <a:gd name="connsiteY6" fmla="*/ 588451 h 1919582"/>
              <a:gd name="connsiteX7" fmla="*/ 539200 w 1216399"/>
              <a:gd name="connsiteY7" fmla="*/ 626551 h 1919582"/>
              <a:gd name="connsiteX8" fmla="*/ 546344 w 1216399"/>
              <a:gd name="connsiteY8" fmla="*/ 645602 h 1919582"/>
              <a:gd name="connsiteX9" fmla="*/ 532057 w 1216399"/>
              <a:gd name="connsiteY9" fmla="*/ 676557 h 1919582"/>
              <a:gd name="connsiteX10" fmla="*/ 517769 w 1216399"/>
              <a:gd name="connsiteY10" fmla="*/ 747995 h 1919582"/>
              <a:gd name="connsiteX11" fmla="*/ 541582 w 1216399"/>
              <a:gd name="connsiteY11" fmla="*/ 781332 h 1919582"/>
              <a:gd name="connsiteX12" fmla="*/ 551107 w 1216399"/>
              <a:gd name="connsiteY12" fmla="*/ 821813 h 1919582"/>
              <a:gd name="connsiteX13" fmla="*/ 567775 w 1216399"/>
              <a:gd name="connsiteY13" fmla="*/ 828957 h 1919582"/>
              <a:gd name="connsiteX14" fmla="*/ 572104 w 1216399"/>
              <a:gd name="connsiteY14" fmla="*/ 839063 h 1919582"/>
              <a:gd name="connsiteX15" fmla="*/ 591588 w 1216399"/>
              <a:gd name="connsiteY15" fmla="*/ 805145 h 1919582"/>
              <a:gd name="connsiteX16" fmla="*/ 615400 w 1216399"/>
              <a:gd name="connsiteY16" fmla="*/ 788476 h 1919582"/>
              <a:gd name="connsiteX17" fmla="*/ 665407 w 1216399"/>
              <a:gd name="connsiteY17" fmla="*/ 762282 h 1919582"/>
              <a:gd name="connsiteX18" fmla="*/ 698744 w 1216399"/>
              <a:gd name="connsiteY18" fmla="*/ 750376 h 1919582"/>
              <a:gd name="connsiteX19" fmla="*/ 734463 w 1216399"/>
              <a:gd name="connsiteY19" fmla="*/ 712277 h 1919582"/>
              <a:gd name="connsiteX20" fmla="*/ 791613 w 1216399"/>
              <a:gd name="connsiteY20" fmla="*/ 688463 h 1919582"/>
              <a:gd name="connsiteX21" fmla="*/ 817807 w 1216399"/>
              <a:gd name="connsiteY21" fmla="*/ 643220 h 1919582"/>
              <a:gd name="connsiteX22" fmla="*/ 841618 w 1216399"/>
              <a:gd name="connsiteY22" fmla="*/ 626549 h 1919582"/>
              <a:gd name="connsiteX23" fmla="*/ 867813 w 1216399"/>
              <a:gd name="connsiteY23" fmla="*/ 626551 h 1919582"/>
              <a:gd name="connsiteX24" fmla="*/ 872575 w 1216399"/>
              <a:gd name="connsiteY24" fmla="*/ 645601 h 1919582"/>
              <a:gd name="connsiteX25" fmla="*/ 848763 w 1216399"/>
              <a:gd name="connsiteY25" fmla="*/ 671795 h 1919582"/>
              <a:gd name="connsiteX26" fmla="*/ 872575 w 1216399"/>
              <a:gd name="connsiteY26" fmla="*/ 697988 h 1919582"/>
              <a:gd name="connsiteX27" fmla="*/ 872575 w 1216399"/>
              <a:gd name="connsiteY27" fmla="*/ 721801 h 1919582"/>
              <a:gd name="connsiteX28" fmla="*/ 829713 w 1216399"/>
              <a:gd name="connsiteY28" fmla="*/ 724182 h 1919582"/>
              <a:gd name="connsiteX29" fmla="*/ 817807 w 1216399"/>
              <a:gd name="connsiteY29" fmla="*/ 752757 h 1919582"/>
              <a:gd name="connsiteX30" fmla="*/ 829713 w 1216399"/>
              <a:gd name="connsiteY30" fmla="*/ 781332 h 1919582"/>
              <a:gd name="connsiteX31" fmla="*/ 822567 w 1216399"/>
              <a:gd name="connsiteY31" fmla="*/ 805143 h 1919582"/>
              <a:gd name="connsiteX32" fmla="*/ 836857 w 1216399"/>
              <a:gd name="connsiteY32" fmla="*/ 824196 h 1919582"/>
              <a:gd name="connsiteX33" fmla="*/ 870194 w 1216399"/>
              <a:gd name="connsiteY33" fmla="*/ 795621 h 1919582"/>
              <a:gd name="connsiteX34" fmla="*/ 903532 w 1216399"/>
              <a:gd name="connsiteY34" fmla="*/ 790858 h 1919582"/>
              <a:gd name="connsiteX35" fmla="*/ 901150 w 1216399"/>
              <a:gd name="connsiteY35" fmla="*/ 745613 h 1919582"/>
              <a:gd name="connsiteX36" fmla="*/ 958300 w 1216399"/>
              <a:gd name="connsiteY36" fmla="*/ 736089 h 1919582"/>
              <a:gd name="connsiteX37" fmla="*/ 974969 w 1216399"/>
              <a:gd name="connsiteY37" fmla="*/ 755138 h 1919582"/>
              <a:gd name="connsiteX38" fmla="*/ 984494 w 1216399"/>
              <a:gd name="connsiteY38" fmla="*/ 881346 h 1919582"/>
              <a:gd name="connsiteX39" fmla="*/ 1032119 w 1216399"/>
              <a:gd name="connsiteY39" fmla="*/ 962308 h 1919582"/>
              <a:gd name="connsiteX40" fmla="*/ 1072600 w 1216399"/>
              <a:gd name="connsiteY40" fmla="*/ 983739 h 1919582"/>
              <a:gd name="connsiteX41" fmla="*/ 1089269 w 1216399"/>
              <a:gd name="connsiteY41" fmla="*/ 1050414 h 1919582"/>
              <a:gd name="connsiteX42" fmla="*/ 1122607 w 1216399"/>
              <a:gd name="connsiteY42" fmla="*/ 1076608 h 1919582"/>
              <a:gd name="connsiteX43" fmla="*/ 1163088 w 1216399"/>
              <a:gd name="connsiteY43" fmla="*/ 1136139 h 1919582"/>
              <a:gd name="connsiteX44" fmla="*/ 1191663 w 1216399"/>
              <a:gd name="connsiteY44" fmla="*/ 1150427 h 1919582"/>
              <a:gd name="connsiteX45" fmla="*/ 1215943 w 1216399"/>
              <a:gd name="connsiteY45" fmla="*/ 1208386 h 1919582"/>
              <a:gd name="connsiteX46" fmla="*/ 1196425 w 1216399"/>
              <a:gd name="connsiteY46" fmla="*/ 1257583 h 1919582"/>
              <a:gd name="connsiteX47" fmla="*/ 1144037 w 1216399"/>
              <a:gd name="connsiteY47" fmla="*/ 1252819 h 1919582"/>
              <a:gd name="connsiteX48" fmla="*/ 1124987 w 1216399"/>
              <a:gd name="connsiteY48" fmla="*/ 1298062 h 1919582"/>
              <a:gd name="connsiteX49" fmla="*/ 1048787 w 1216399"/>
              <a:gd name="connsiteY49" fmla="*/ 1331400 h 1919582"/>
              <a:gd name="connsiteX50" fmla="*/ 1020212 w 1216399"/>
              <a:gd name="connsiteY50" fmla="*/ 1390931 h 1919582"/>
              <a:gd name="connsiteX51" fmla="*/ 1036881 w 1216399"/>
              <a:gd name="connsiteY51" fmla="*/ 1438556 h 1919582"/>
              <a:gd name="connsiteX52" fmla="*/ 1017832 w 1216399"/>
              <a:gd name="connsiteY52" fmla="*/ 1479039 h 1919582"/>
              <a:gd name="connsiteX53" fmla="*/ 984493 w 1216399"/>
              <a:gd name="connsiteY53" fmla="*/ 1476656 h 1919582"/>
              <a:gd name="connsiteX54" fmla="*/ 982112 w 1216399"/>
              <a:gd name="connsiteY54" fmla="*/ 1540950 h 1919582"/>
              <a:gd name="connsiteX55" fmla="*/ 946393 w 1216399"/>
              <a:gd name="connsiteY55" fmla="*/ 1557619 h 1919582"/>
              <a:gd name="connsiteX56" fmla="*/ 910674 w 1216399"/>
              <a:gd name="connsiteY56" fmla="*/ 1564762 h 1919582"/>
              <a:gd name="connsiteX57" fmla="*/ 910674 w 1216399"/>
              <a:gd name="connsiteY57" fmla="*/ 1629056 h 1919582"/>
              <a:gd name="connsiteX58" fmla="*/ 967824 w 1216399"/>
              <a:gd name="connsiteY58" fmla="*/ 1638581 h 1919582"/>
              <a:gd name="connsiteX59" fmla="*/ 1001162 w 1216399"/>
              <a:gd name="connsiteY59" fmla="*/ 1633819 h 1919582"/>
              <a:gd name="connsiteX60" fmla="*/ 1005922 w 1216399"/>
              <a:gd name="connsiteY60" fmla="*/ 1707638 h 1919582"/>
              <a:gd name="connsiteX61" fmla="*/ 982112 w 1216399"/>
              <a:gd name="connsiteY61" fmla="*/ 1729069 h 1919582"/>
              <a:gd name="connsiteX62" fmla="*/ 922581 w 1216399"/>
              <a:gd name="connsiteY62" fmla="*/ 1726689 h 1919582"/>
              <a:gd name="connsiteX63" fmla="*/ 870193 w 1216399"/>
              <a:gd name="connsiteY63" fmla="*/ 1736214 h 1919582"/>
              <a:gd name="connsiteX64" fmla="*/ 824949 w 1216399"/>
              <a:gd name="connsiteY64" fmla="*/ 1760027 h 1919582"/>
              <a:gd name="connsiteX65" fmla="*/ 779704 w 1216399"/>
              <a:gd name="connsiteY65" fmla="*/ 1767169 h 1919582"/>
              <a:gd name="connsiteX66" fmla="*/ 758274 w 1216399"/>
              <a:gd name="connsiteY66" fmla="*/ 1786221 h 1919582"/>
              <a:gd name="connsiteX67" fmla="*/ 751131 w 1216399"/>
              <a:gd name="connsiteY67" fmla="*/ 1831464 h 1919582"/>
              <a:gd name="connsiteX68" fmla="*/ 734462 w 1216399"/>
              <a:gd name="connsiteY68" fmla="*/ 1843371 h 1919582"/>
              <a:gd name="connsiteX69" fmla="*/ 689218 w 1216399"/>
              <a:gd name="connsiteY69" fmla="*/ 1893377 h 1919582"/>
              <a:gd name="connsiteX70" fmla="*/ 665406 w 1216399"/>
              <a:gd name="connsiteY70" fmla="*/ 1898138 h 1919582"/>
              <a:gd name="connsiteX71" fmla="*/ 617781 w 1216399"/>
              <a:gd name="connsiteY71" fmla="*/ 1919570 h 1919582"/>
              <a:gd name="connsiteX72" fmla="*/ 579681 w 1216399"/>
              <a:gd name="connsiteY72" fmla="*/ 1902901 h 1919582"/>
              <a:gd name="connsiteX73" fmla="*/ 563012 w 1216399"/>
              <a:gd name="connsiteY73" fmla="*/ 1874326 h 1919582"/>
              <a:gd name="connsiteX74" fmla="*/ 520149 w 1216399"/>
              <a:gd name="connsiteY74" fmla="*/ 1883852 h 1919582"/>
              <a:gd name="connsiteX75" fmla="*/ 512573 w 1216399"/>
              <a:gd name="connsiteY75" fmla="*/ 1877748 h 1919582"/>
              <a:gd name="connsiteX76" fmla="*/ 503481 w 1216399"/>
              <a:gd name="connsiteY76" fmla="*/ 1871945 h 1919582"/>
              <a:gd name="connsiteX77" fmla="*/ 522531 w 1216399"/>
              <a:gd name="connsiteY77" fmla="*/ 1764788 h 1919582"/>
              <a:gd name="connsiteX78" fmla="*/ 539199 w 1216399"/>
              <a:gd name="connsiteY78" fmla="*/ 1743357 h 1919582"/>
              <a:gd name="connsiteX79" fmla="*/ 529674 w 1216399"/>
              <a:gd name="connsiteY79" fmla="*/ 1698114 h 1919582"/>
              <a:gd name="connsiteX80" fmla="*/ 553487 w 1216399"/>
              <a:gd name="connsiteY80" fmla="*/ 1683826 h 1919582"/>
              <a:gd name="connsiteX81" fmla="*/ 534437 w 1216399"/>
              <a:gd name="connsiteY81" fmla="*/ 1669539 h 1919582"/>
              <a:gd name="connsiteX82" fmla="*/ 522531 w 1216399"/>
              <a:gd name="connsiteY82" fmla="*/ 1633821 h 1919582"/>
              <a:gd name="connsiteX83" fmla="*/ 513006 w 1216399"/>
              <a:gd name="connsiteY83" fmla="*/ 1588577 h 1919582"/>
              <a:gd name="connsiteX84" fmla="*/ 510624 w 1216399"/>
              <a:gd name="connsiteY84" fmla="*/ 1557619 h 1919582"/>
              <a:gd name="connsiteX85" fmla="*/ 460618 w 1216399"/>
              <a:gd name="connsiteY85" fmla="*/ 1560002 h 1919582"/>
              <a:gd name="connsiteX86" fmla="*/ 427282 w 1216399"/>
              <a:gd name="connsiteY86" fmla="*/ 1524283 h 1919582"/>
              <a:gd name="connsiteX87" fmla="*/ 382037 w 1216399"/>
              <a:gd name="connsiteY87" fmla="*/ 1507613 h 1919582"/>
              <a:gd name="connsiteX88" fmla="*/ 367749 w 1216399"/>
              <a:gd name="connsiteY88" fmla="*/ 1457608 h 1919582"/>
              <a:gd name="connsiteX89" fmla="*/ 365368 w 1216399"/>
              <a:gd name="connsiteY89" fmla="*/ 1436176 h 1919582"/>
              <a:gd name="connsiteX90" fmla="*/ 334413 w 1216399"/>
              <a:gd name="connsiteY90" fmla="*/ 1390933 h 1919582"/>
              <a:gd name="connsiteX91" fmla="*/ 291549 w 1216399"/>
              <a:gd name="connsiteY91" fmla="*/ 1367120 h 1919582"/>
              <a:gd name="connsiteX92" fmla="*/ 248688 w 1216399"/>
              <a:gd name="connsiteY92" fmla="*/ 1338546 h 1919582"/>
              <a:gd name="connsiteX93" fmla="*/ 215349 w 1216399"/>
              <a:gd name="connsiteY93" fmla="*/ 1329020 h 1919582"/>
              <a:gd name="connsiteX94" fmla="*/ 217731 w 1216399"/>
              <a:gd name="connsiteY94" fmla="*/ 1283774 h 1919582"/>
              <a:gd name="connsiteX95" fmla="*/ 174868 w 1216399"/>
              <a:gd name="connsiteY95" fmla="*/ 1298064 h 1919582"/>
              <a:gd name="connsiteX96" fmla="*/ 186775 w 1216399"/>
              <a:gd name="connsiteY96" fmla="*/ 1331402 h 1919582"/>
              <a:gd name="connsiteX97" fmla="*/ 179631 w 1216399"/>
              <a:gd name="connsiteY97" fmla="*/ 1348071 h 1919582"/>
              <a:gd name="connsiteX98" fmla="*/ 141531 w 1216399"/>
              <a:gd name="connsiteY98" fmla="*/ 1319496 h 1919582"/>
              <a:gd name="connsiteX99" fmla="*/ 98669 w 1216399"/>
              <a:gd name="connsiteY99" fmla="*/ 1317114 h 1919582"/>
              <a:gd name="connsiteX100" fmla="*/ 43899 w 1216399"/>
              <a:gd name="connsiteY100" fmla="*/ 1298064 h 1919582"/>
              <a:gd name="connsiteX101" fmla="*/ 10560 w 1216399"/>
              <a:gd name="connsiteY101" fmla="*/ 1295680 h 1919582"/>
              <a:gd name="connsiteX102" fmla="*/ 1037 w 1216399"/>
              <a:gd name="connsiteY102" fmla="*/ 1243296 h 1919582"/>
              <a:gd name="connsiteX103" fmla="*/ 34374 w 1216399"/>
              <a:gd name="connsiteY103" fmla="*/ 1155189 h 1919582"/>
              <a:gd name="connsiteX104" fmla="*/ 60568 w 1216399"/>
              <a:gd name="connsiteY104" fmla="*/ 1107564 h 1919582"/>
              <a:gd name="connsiteX105" fmla="*/ 81999 w 1216399"/>
              <a:gd name="connsiteY105" fmla="*/ 1059939 h 1919582"/>
              <a:gd name="connsiteX106" fmla="*/ 108194 w 1216399"/>
              <a:gd name="connsiteY106" fmla="*/ 1021839 h 1919582"/>
              <a:gd name="connsiteX107" fmla="*/ 146293 w 1216399"/>
              <a:gd name="connsiteY107" fmla="*/ 1012314 h 1919582"/>
              <a:gd name="connsiteX108" fmla="*/ 153438 w 1216399"/>
              <a:gd name="connsiteY108" fmla="*/ 976596 h 1919582"/>
              <a:gd name="connsiteX109" fmla="*/ 262975 w 1216399"/>
              <a:gd name="connsiteY109" fmla="*/ 857533 h 1919582"/>
              <a:gd name="connsiteX110" fmla="*/ 286787 w 1216399"/>
              <a:gd name="connsiteY110" fmla="*/ 719418 h 1919582"/>
              <a:gd name="connsiteX111" fmla="*/ 282025 w 1216399"/>
              <a:gd name="connsiteY111" fmla="*/ 638458 h 1919582"/>
              <a:gd name="connsiteX112" fmla="*/ 196300 w 1216399"/>
              <a:gd name="connsiteY112" fmla="*/ 626552 h 1919582"/>
              <a:gd name="connsiteX113" fmla="*/ 179632 w 1216399"/>
              <a:gd name="connsiteY113" fmla="*/ 545589 h 1919582"/>
              <a:gd name="connsiteX114" fmla="*/ 186775 w 1216399"/>
              <a:gd name="connsiteY114" fmla="*/ 478914 h 1919582"/>
              <a:gd name="connsiteX115" fmla="*/ 148675 w 1216399"/>
              <a:gd name="connsiteY115" fmla="*/ 440814 h 1919582"/>
              <a:gd name="connsiteX116" fmla="*/ 117719 w 1216399"/>
              <a:gd name="connsiteY116" fmla="*/ 340802 h 1919582"/>
              <a:gd name="connsiteX117" fmla="*/ 102097 w 1216399"/>
              <a:gd name="connsiteY117" fmla="*/ 260648 h 1919582"/>
              <a:gd name="connsiteX0" fmla="*/ 102097 w 1216399"/>
              <a:gd name="connsiteY0" fmla="*/ 260364 h 1919298"/>
              <a:gd name="connsiteX1" fmla="*/ 91525 w 1216399"/>
              <a:gd name="connsiteY1" fmla="*/ 178592 h 1919298"/>
              <a:gd name="connsiteX2" fmla="*/ 93907 w 1216399"/>
              <a:gd name="connsiteY2" fmla="*/ 114298 h 1919298"/>
              <a:gd name="connsiteX3" fmla="*/ 20086 w 1216399"/>
              <a:gd name="connsiteY3" fmla="*/ 2377 h 1919298"/>
              <a:gd name="connsiteX4" fmla="*/ 436806 w 1216399"/>
              <a:gd name="connsiteY4" fmla="*/ 230977 h 1919298"/>
              <a:gd name="connsiteX5" fmla="*/ 401088 w 1216399"/>
              <a:gd name="connsiteY5" fmla="*/ 478630 h 1919298"/>
              <a:gd name="connsiteX6" fmla="*/ 513007 w 1216399"/>
              <a:gd name="connsiteY6" fmla="*/ 457198 h 1919298"/>
              <a:gd name="connsiteX7" fmla="*/ 510625 w 1216399"/>
              <a:gd name="connsiteY7" fmla="*/ 588167 h 1919298"/>
              <a:gd name="connsiteX8" fmla="*/ 539200 w 1216399"/>
              <a:gd name="connsiteY8" fmla="*/ 626267 h 1919298"/>
              <a:gd name="connsiteX9" fmla="*/ 546344 w 1216399"/>
              <a:gd name="connsiteY9" fmla="*/ 645318 h 1919298"/>
              <a:gd name="connsiteX10" fmla="*/ 532057 w 1216399"/>
              <a:gd name="connsiteY10" fmla="*/ 676273 h 1919298"/>
              <a:gd name="connsiteX11" fmla="*/ 517769 w 1216399"/>
              <a:gd name="connsiteY11" fmla="*/ 747711 h 1919298"/>
              <a:gd name="connsiteX12" fmla="*/ 541582 w 1216399"/>
              <a:gd name="connsiteY12" fmla="*/ 781048 h 1919298"/>
              <a:gd name="connsiteX13" fmla="*/ 551107 w 1216399"/>
              <a:gd name="connsiteY13" fmla="*/ 821529 h 1919298"/>
              <a:gd name="connsiteX14" fmla="*/ 567775 w 1216399"/>
              <a:gd name="connsiteY14" fmla="*/ 828673 h 1919298"/>
              <a:gd name="connsiteX15" fmla="*/ 572104 w 1216399"/>
              <a:gd name="connsiteY15" fmla="*/ 838779 h 1919298"/>
              <a:gd name="connsiteX16" fmla="*/ 591588 w 1216399"/>
              <a:gd name="connsiteY16" fmla="*/ 804861 h 1919298"/>
              <a:gd name="connsiteX17" fmla="*/ 615400 w 1216399"/>
              <a:gd name="connsiteY17" fmla="*/ 788192 h 1919298"/>
              <a:gd name="connsiteX18" fmla="*/ 665407 w 1216399"/>
              <a:gd name="connsiteY18" fmla="*/ 761998 h 1919298"/>
              <a:gd name="connsiteX19" fmla="*/ 698744 w 1216399"/>
              <a:gd name="connsiteY19" fmla="*/ 750092 h 1919298"/>
              <a:gd name="connsiteX20" fmla="*/ 734463 w 1216399"/>
              <a:gd name="connsiteY20" fmla="*/ 711993 h 1919298"/>
              <a:gd name="connsiteX21" fmla="*/ 791613 w 1216399"/>
              <a:gd name="connsiteY21" fmla="*/ 688179 h 1919298"/>
              <a:gd name="connsiteX22" fmla="*/ 817807 w 1216399"/>
              <a:gd name="connsiteY22" fmla="*/ 642936 h 1919298"/>
              <a:gd name="connsiteX23" fmla="*/ 841618 w 1216399"/>
              <a:gd name="connsiteY23" fmla="*/ 626265 h 1919298"/>
              <a:gd name="connsiteX24" fmla="*/ 867813 w 1216399"/>
              <a:gd name="connsiteY24" fmla="*/ 626267 h 1919298"/>
              <a:gd name="connsiteX25" fmla="*/ 872575 w 1216399"/>
              <a:gd name="connsiteY25" fmla="*/ 645317 h 1919298"/>
              <a:gd name="connsiteX26" fmla="*/ 848763 w 1216399"/>
              <a:gd name="connsiteY26" fmla="*/ 671511 h 1919298"/>
              <a:gd name="connsiteX27" fmla="*/ 872575 w 1216399"/>
              <a:gd name="connsiteY27" fmla="*/ 697704 h 1919298"/>
              <a:gd name="connsiteX28" fmla="*/ 872575 w 1216399"/>
              <a:gd name="connsiteY28" fmla="*/ 721517 h 1919298"/>
              <a:gd name="connsiteX29" fmla="*/ 829713 w 1216399"/>
              <a:gd name="connsiteY29" fmla="*/ 723898 h 1919298"/>
              <a:gd name="connsiteX30" fmla="*/ 817807 w 1216399"/>
              <a:gd name="connsiteY30" fmla="*/ 752473 h 1919298"/>
              <a:gd name="connsiteX31" fmla="*/ 829713 w 1216399"/>
              <a:gd name="connsiteY31" fmla="*/ 781048 h 1919298"/>
              <a:gd name="connsiteX32" fmla="*/ 822567 w 1216399"/>
              <a:gd name="connsiteY32" fmla="*/ 804859 h 1919298"/>
              <a:gd name="connsiteX33" fmla="*/ 836857 w 1216399"/>
              <a:gd name="connsiteY33" fmla="*/ 823912 h 1919298"/>
              <a:gd name="connsiteX34" fmla="*/ 870194 w 1216399"/>
              <a:gd name="connsiteY34" fmla="*/ 795337 h 1919298"/>
              <a:gd name="connsiteX35" fmla="*/ 903532 w 1216399"/>
              <a:gd name="connsiteY35" fmla="*/ 790574 h 1919298"/>
              <a:gd name="connsiteX36" fmla="*/ 901150 w 1216399"/>
              <a:gd name="connsiteY36" fmla="*/ 745329 h 1919298"/>
              <a:gd name="connsiteX37" fmla="*/ 958300 w 1216399"/>
              <a:gd name="connsiteY37" fmla="*/ 735805 h 1919298"/>
              <a:gd name="connsiteX38" fmla="*/ 974969 w 1216399"/>
              <a:gd name="connsiteY38" fmla="*/ 754854 h 1919298"/>
              <a:gd name="connsiteX39" fmla="*/ 984494 w 1216399"/>
              <a:gd name="connsiteY39" fmla="*/ 881062 h 1919298"/>
              <a:gd name="connsiteX40" fmla="*/ 1032119 w 1216399"/>
              <a:gd name="connsiteY40" fmla="*/ 962024 h 1919298"/>
              <a:gd name="connsiteX41" fmla="*/ 1072600 w 1216399"/>
              <a:gd name="connsiteY41" fmla="*/ 983455 h 1919298"/>
              <a:gd name="connsiteX42" fmla="*/ 1089269 w 1216399"/>
              <a:gd name="connsiteY42" fmla="*/ 1050130 h 1919298"/>
              <a:gd name="connsiteX43" fmla="*/ 1122607 w 1216399"/>
              <a:gd name="connsiteY43" fmla="*/ 1076324 h 1919298"/>
              <a:gd name="connsiteX44" fmla="*/ 1163088 w 1216399"/>
              <a:gd name="connsiteY44" fmla="*/ 1135855 h 1919298"/>
              <a:gd name="connsiteX45" fmla="*/ 1191663 w 1216399"/>
              <a:gd name="connsiteY45" fmla="*/ 1150143 h 1919298"/>
              <a:gd name="connsiteX46" fmla="*/ 1215943 w 1216399"/>
              <a:gd name="connsiteY46" fmla="*/ 1208102 h 1919298"/>
              <a:gd name="connsiteX47" fmla="*/ 1196425 w 1216399"/>
              <a:gd name="connsiteY47" fmla="*/ 1257299 h 1919298"/>
              <a:gd name="connsiteX48" fmla="*/ 1144037 w 1216399"/>
              <a:gd name="connsiteY48" fmla="*/ 1252535 h 1919298"/>
              <a:gd name="connsiteX49" fmla="*/ 1124987 w 1216399"/>
              <a:gd name="connsiteY49" fmla="*/ 1297778 h 1919298"/>
              <a:gd name="connsiteX50" fmla="*/ 1048787 w 1216399"/>
              <a:gd name="connsiteY50" fmla="*/ 1331116 h 1919298"/>
              <a:gd name="connsiteX51" fmla="*/ 1020212 w 1216399"/>
              <a:gd name="connsiteY51" fmla="*/ 1390647 h 1919298"/>
              <a:gd name="connsiteX52" fmla="*/ 1036881 w 1216399"/>
              <a:gd name="connsiteY52" fmla="*/ 1438272 h 1919298"/>
              <a:gd name="connsiteX53" fmla="*/ 1017832 w 1216399"/>
              <a:gd name="connsiteY53" fmla="*/ 1478755 h 1919298"/>
              <a:gd name="connsiteX54" fmla="*/ 984493 w 1216399"/>
              <a:gd name="connsiteY54" fmla="*/ 1476372 h 1919298"/>
              <a:gd name="connsiteX55" fmla="*/ 982112 w 1216399"/>
              <a:gd name="connsiteY55" fmla="*/ 1540666 h 1919298"/>
              <a:gd name="connsiteX56" fmla="*/ 946393 w 1216399"/>
              <a:gd name="connsiteY56" fmla="*/ 1557335 h 1919298"/>
              <a:gd name="connsiteX57" fmla="*/ 910674 w 1216399"/>
              <a:gd name="connsiteY57" fmla="*/ 1564478 h 1919298"/>
              <a:gd name="connsiteX58" fmla="*/ 910674 w 1216399"/>
              <a:gd name="connsiteY58" fmla="*/ 1628772 h 1919298"/>
              <a:gd name="connsiteX59" fmla="*/ 967824 w 1216399"/>
              <a:gd name="connsiteY59" fmla="*/ 1638297 h 1919298"/>
              <a:gd name="connsiteX60" fmla="*/ 1001162 w 1216399"/>
              <a:gd name="connsiteY60" fmla="*/ 1633535 h 1919298"/>
              <a:gd name="connsiteX61" fmla="*/ 1005922 w 1216399"/>
              <a:gd name="connsiteY61" fmla="*/ 1707354 h 1919298"/>
              <a:gd name="connsiteX62" fmla="*/ 982112 w 1216399"/>
              <a:gd name="connsiteY62" fmla="*/ 1728785 h 1919298"/>
              <a:gd name="connsiteX63" fmla="*/ 922581 w 1216399"/>
              <a:gd name="connsiteY63" fmla="*/ 1726405 h 1919298"/>
              <a:gd name="connsiteX64" fmla="*/ 870193 w 1216399"/>
              <a:gd name="connsiteY64" fmla="*/ 1735930 h 1919298"/>
              <a:gd name="connsiteX65" fmla="*/ 824949 w 1216399"/>
              <a:gd name="connsiteY65" fmla="*/ 1759743 h 1919298"/>
              <a:gd name="connsiteX66" fmla="*/ 779704 w 1216399"/>
              <a:gd name="connsiteY66" fmla="*/ 1766885 h 1919298"/>
              <a:gd name="connsiteX67" fmla="*/ 758274 w 1216399"/>
              <a:gd name="connsiteY67" fmla="*/ 1785937 h 1919298"/>
              <a:gd name="connsiteX68" fmla="*/ 751131 w 1216399"/>
              <a:gd name="connsiteY68" fmla="*/ 1831180 h 1919298"/>
              <a:gd name="connsiteX69" fmla="*/ 734462 w 1216399"/>
              <a:gd name="connsiteY69" fmla="*/ 1843087 h 1919298"/>
              <a:gd name="connsiteX70" fmla="*/ 689218 w 1216399"/>
              <a:gd name="connsiteY70" fmla="*/ 1893093 h 1919298"/>
              <a:gd name="connsiteX71" fmla="*/ 665406 w 1216399"/>
              <a:gd name="connsiteY71" fmla="*/ 1897854 h 1919298"/>
              <a:gd name="connsiteX72" fmla="*/ 617781 w 1216399"/>
              <a:gd name="connsiteY72" fmla="*/ 1919286 h 1919298"/>
              <a:gd name="connsiteX73" fmla="*/ 579681 w 1216399"/>
              <a:gd name="connsiteY73" fmla="*/ 1902617 h 1919298"/>
              <a:gd name="connsiteX74" fmla="*/ 563012 w 1216399"/>
              <a:gd name="connsiteY74" fmla="*/ 1874042 h 1919298"/>
              <a:gd name="connsiteX75" fmla="*/ 520149 w 1216399"/>
              <a:gd name="connsiteY75" fmla="*/ 1883568 h 1919298"/>
              <a:gd name="connsiteX76" fmla="*/ 512573 w 1216399"/>
              <a:gd name="connsiteY76" fmla="*/ 1877464 h 1919298"/>
              <a:gd name="connsiteX77" fmla="*/ 503481 w 1216399"/>
              <a:gd name="connsiteY77" fmla="*/ 1871661 h 1919298"/>
              <a:gd name="connsiteX78" fmla="*/ 522531 w 1216399"/>
              <a:gd name="connsiteY78" fmla="*/ 1764504 h 1919298"/>
              <a:gd name="connsiteX79" fmla="*/ 539199 w 1216399"/>
              <a:gd name="connsiteY79" fmla="*/ 1743073 h 1919298"/>
              <a:gd name="connsiteX80" fmla="*/ 529674 w 1216399"/>
              <a:gd name="connsiteY80" fmla="*/ 1697830 h 1919298"/>
              <a:gd name="connsiteX81" fmla="*/ 553487 w 1216399"/>
              <a:gd name="connsiteY81" fmla="*/ 1683542 h 1919298"/>
              <a:gd name="connsiteX82" fmla="*/ 534437 w 1216399"/>
              <a:gd name="connsiteY82" fmla="*/ 1669255 h 1919298"/>
              <a:gd name="connsiteX83" fmla="*/ 522531 w 1216399"/>
              <a:gd name="connsiteY83" fmla="*/ 1633537 h 1919298"/>
              <a:gd name="connsiteX84" fmla="*/ 513006 w 1216399"/>
              <a:gd name="connsiteY84" fmla="*/ 1588293 h 1919298"/>
              <a:gd name="connsiteX85" fmla="*/ 510624 w 1216399"/>
              <a:gd name="connsiteY85" fmla="*/ 1557335 h 1919298"/>
              <a:gd name="connsiteX86" fmla="*/ 460618 w 1216399"/>
              <a:gd name="connsiteY86" fmla="*/ 1559718 h 1919298"/>
              <a:gd name="connsiteX87" fmla="*/ 427282 w 1216399"/>
              <a:gd name="connsiteY87" fmla="*/ 1523999 h 1919298"/>
              <a:gd name="connsiteX88" fmla="*/ 382037 w 1216399"/>
              <a:gd name="connsiteY88" fmla="*/ 1507329 h 1919298"/>
              <a:gd name="connsiteX89" fmla="*/ 367749 w 1216399"/>
              <a:gd name="connsiteY89" fmla="*/ 1457324 h 1919298"/>
              <a:gd name="connsiteX90" fmla="*/ 365368 w 1216399"/>
              <a:gd name="connsiteY90" fmla="*/ 1435892 h 1919298"/>
              <a:gd name="connsiteX91" fmla="*/ 334413 w 1216399"/>
              <a:gd name="connsiteY91" fmla="*/ 1390649 h 1919298"/>
              <a:gd name="connsiteX92" fmla="*/ 291549 w 1216399"/>
              <a:gd name="connsiteY92" fmla="*/ 1366836 h 1919298"/>
              <a:gd name="connsiteX93" fmla="*/ 248688 w 1216399"/>
              <a:gd name="connsiteY93" fmla="*/ 1338262 h 1919298"/>
              <a:gd name="connsiteX94" fmla="*/ 215349 w 1216399"/>
              <a:gd name="connsiteY94" fmla="*/ 1328736 h 1919298"/>
              <a:gd name="connsiteX95" fmla="*/ 217731 w 1216399"/>
              <a:gd name="connsiteY95" fmla="*/ 1283490 h 1919298"/>
              <a:gd name="connsiteX96" fmla="*/ 174868 w 1216399"/>
              <a:gd name="connsiteY96" fmla="*/ 1297780 h 1919298"/>
              <a:gd name="connsiteX97" fmla="*/ 186775 w 1216399"/>
              <a:gd name="connsiteY97" fmla="*/ 1331118 h 1919298"/>
              <a:gd name="connsiteX98" fmla="*/ 179631 w 1216399"/>
              <a:gd name="connsiteY98" fmla="*/ 1347787 h 1919298"/>
              <a:gd name="connsiteX99" fmla="*/ 141531 w 1216399"/>
              <a:gd name="connsiteY99" fmla="*/ 1319212 h 1919298"/>
              <a:gd name="connsiteX100" fmla="*/ 98669 w 1216399"/>
              <a:gd name="connsiteY100" fmla="*/ 1316830 h 1919298"/>
              <a:gd name="connsiteX101" fmla="*/ 43899 w 1216399"/>
              <a:gd name="connsiteY101" fmla="*/ 1297780 h 1919298"/>
              <a:gd name="connsiteX102" fmla="*/ 10560 w 1216399"/>
              <a:gd name="connsiteY102" fmla="*/ 1295396 h 1919298"/>
              <a:gd name="connsiteX103" fmla="*/ 1037 w 1216399"/>
              <a:gd name="connsiteY103" fmla="*/ 1243012 h 1919298"/>
              <a:gd name="connsiteX104" fmla="*/ 34374 w 1216399"/>
              <a:gd name="connsiteY104" fmla="*/ 1154905 h 1919298"/>
              <a:gd name="connsiteX105" fmla="*/ 60568 w 1216399"/>
              <a:gd name="connsiteY105" fmla="*/ 1107280 h 1919298"/>
              <a:gd name="connsiteX106" fmla="*/ 81999 w 1216399"/>
              <a:gd name="connsiteY106" fmla="*/ 1059655 h 1919298"/>
              <a:gd name="connsiteX107" fmla="*/ 108194 w 1216399"/>
              <a:gd name="connsiteY107" fmla="*/ 1021555 h 1919298"/>
              <a:gd name="connsiteX108" fmla="*/ 146293 w 1216399"/>
              <a:gd name="connsiteY108" fmla="*/ 1012030 h 1919298"/>
              <a:gd name="connsiteX109" fmla="*/ 153438 w 1216399"/>
              <a:gd name="connsiteY109" fmla="*/ 976312 h 1919298"/>
              <a:gd name="connsiteX110" fmla="*/ 262975 w 1216399"/>
              <a:gd name="connsiteY110" fmla="*/ 857249 h 1919298"/>
              <a:gd name="connsiteX111" fmla="*/ 286787 w 1216399"/>
              <a:gd name="connsiteY111" fmla="*/ 719134 h 1919298"/>
              <a:gd name="connsiteX112" fmla="*/ 282025 w 1216399"/>
              <a:gd name="connsiteY112" fmla="*/ 638174 h 1919298"/>
              <a:gd name="connsiteX113" fmla="*/ 196300 w 1216399"/>
              <a:gd name="connsiteY113" fmla="*/ 626268 h 1919298"/>
              <a:gd name="connsiteX114" fmla="*/ 179632 w 1216399"/>
              <a:gd name="connsiteY114" fmla="*/ 545305 h 1919298"/>
              <a:gd name="connsiteX115" fmla="*/ 186775 w 1216399"/>
              <a:gd name="connsiteY115" fmla="*/ 478630 h 1919298"/>
              <a:gd name="connsiteX116" fmla="*/ 148675 w 1216399"/>
              <a:gd name="connsiteY116" fmla="*/ 440530 h 1919298"/>
              <a:gd name="connsiteX117" fmla="*/ 117719 w 1216399"/>
              <a:gd name="connsiteY117" fmla="*/ 340518 h 1919298"/>
              <a:gd name="connsiteX118" fmla="*/ 102097 w 1216399"/>
              <a:gd name="connsiteY118" fmla="*/ 260364 h 1919298"/>
              <a:gd name="connsiteX0" fmla="*/ 102097 w 1216399"/>
              <a:gd name="connsiteY0" fmla="*/ 260364 h 1919298"/>
              <a:gd name="connsiteX1" fmla="*/ 91525 w 1216399"/>
              <a:gd name="connsiteY1" fmla="*/ 178592 h 1919298"/>
              <a:gd name="connsiteX2" fmla="*/ 93907 w 1216399"/>
              <a:gd name="connsiteY2" fmla="*/ 114298 h 1919298"/>
              <a:gd name="connsiteX3" fmla="*/ 20086 w 1216399"/>
              <a:gd name="connsiteY3" fmla="*/ 2377 h 1919298"/>
              <a:gd name="connsiteX4" fmla="*/ 436806 w 1216399"/>
              <a:gd name="connsiteY4" fmla="*/ 230977 h 1919298"/>
              <a:gd name="connsiteX5" fmla="*/ 401088 w 1216399"/>
              <a:gd name="connsiteY5" fmla="*/ 478630 h 1919298"/>
              <a:gd name="connsiteX6" fmla="*/ 513007 w 1216399"/>
              <a:gd name="connsiteY6" fmla="*/ 457198 h 1919298"/>
              <a:gd name="connsiteX7" fmla="*/ 510625 w 1216399"/>
              <a:gd name="connsiteY7" fmla="*/ 588167 h 1919298"/>
              <a:gd name="connsiteX8" fmla="*/ 539200 w 1216399"/>
              <a:gd name="connsiteY8" fmla="*/ 626267 h 1919298"/>
              <a:gd name="connsiteX9" fmla="*/ 546344 w 1216399"/>
              <a:gd name="connsiteY9" fmla="*/ 645318 h 1919298"/>
              <a:gd name="connsiteX10" fmla="*/ 532057 w 1216399"/>
              <a:gd name="connsiteY10" fmla="*/ 676273 h 1919298"/>
              <a:gd name="connsiteX11" fmla="*/ 517769 w 1216399"/>
              <a:gd name="connsiteY11" fmla="*/ 747711 h 1919298"/>
              <a:gd name="connsiteX12" fmla="*/ 541582 w 1216399"/>
              <a:gd name="connsiteY12" fmla="*/ 781048 h 1919298"/>
              <a:gd name="connsiteX13" fmla="*/ 551107 w 1216399"/>
              <a:gd name="connsiteY13" fmla="*/ 821529 h 1919298"/>
              <a:gd name="connsiteX14" fmla="*/ 567775 w 1216399"/>
              <a:gd name="connsiteY14" fmla="*/ 828673 h 1919298"/>
              <a:gd name="connsiteX15" fmla="*/ 572104 w 1216399"/>
              <a:gd name="connsiteY15" fmla="*/ 838779 h 1919298"/>
              <a:gd name="connsiteX16" fmla="*/ 591588 w 1216399"/>
              <a:gd name="connsiteY16" fmla="*/ 804861 h 1919298"/>
              <a:gd name="connsiteX17" fmla="*/ 615400 w 1216399"/>
              <a:gd name="connsiteY17" fmla="*/ 788192 h 1919298"/>
              <a:gd name="connsiteX18" fmla="*/ 665407 w 1216399"/>
              <a:gd name="connsiteY18" fmla="*/ 761998 h 1919298"/>
              <a:gd name="connsiteX19" fmla="*/ 698744 w 1216399"/>
              <a:gd name="connsiteY19" fmla="*/ 750092 h 1919298"/>
              <a:gd name="connsiteX20" fmla="*/ 734463 w 1216399"/>
              <a:gd name="connsiteY20" fmla="*/ 711993 h 1919298"/>
              <a:gd name="connsiteX21" fmla="*/ 791613 w 1216399"/>
              <a:gd name="connsiteY21" fmla="*/ 688179 h 1919298"/>
              <a:gd name="connsiteX22" fmla="*/ 817807 w 1216399"/>
              <a:gd name="connsiteY22" fmla="*/ 642936 h 1919298"/>
              <a:gd name="connsiteX23" fmla="*/ 841618 w 1216399"/>
              <a:gd name="connsiteY23" fmla="*/ 626265 h 1919298"/>
              <a:gd name="connsiteX24" fmla="*/ 867813 w 1216399"/>
              <a:gd name="connsiteY24" fmla="*/ 626267 h 1919298"/>
              <a:gd name="connsiteX25" fmla="*/ 872575 w 1216399"/>
              <a:gd name="connsiteY25" fmla="*/ 645317 h 1919298"/>
              <a:gd name="connsiteX26" fmla="*/ 848763 w 1216399"/>
              <a:gd name="connsiteY26" fmla="*/ 671511 h 1919298"/>
              <a:gd name="connsiteX27" fmla="*/ 872575 w 1216399"/>
              <a:gd name="connsiteY27" fmla="*/ 697704 h 1919298"/>
              <a:gd name="connsiteX28" fmla="*/ 872575 w 1216399"/>
              <a:gd name="connsiteY28" fmla="*/ 721517 h 1919298"/>
              <a:gd name="connsiteX29" fmla="*/ 829713 w 1216399"/>
              <a:gd name="connsiteY29" fmla="*/ 723898 h 1919298"/>
              <a:gd name="connsiteX30" fmla="*/ 817807 w 1216399"/>
              <a:gd name="connsiteY30" fmla="*/ 752473 h 1919298"/>
              <a:gd name="connsiteX31" fmla="*/ 829713 w 1216399"/>
              <a:gd name="connsiteY31" fmla="*/ 781048 h 1919298"/>
              <a:gd name="connsiteX32" fmla="*/ 822567 w 1216399"/>
              <a:gd name="connsiteY32" fmla="*/ 804859 h 1919298"/>
              <a:gd name="connsiteX33" fmla="*/ 836857 w 1216399"/>
              <a:gd name="connsiteY33" fmla="*/ 823912 h 1919298"/>
              <a:gd name="connsiteX34" fmla="*/ 870194 w 1216399"/>
              <a:gd name="connsiteY34" fmla="*/ 795337 h 1919298"/>
              <a:gd name="connsiteX35" fmla="*/ 903532 w 1216399"/>
              <a:gd name="connsiteY35" fmla="*/ 790574 h 1919298"/>
              <a:gd name="connsiteX36" fmla="*/ 901150 w 1216399"/>
              <a:gd name="connsiteY36" fmla="*/ 745329 h 1919298"/>
              <a:gd name="connsiteX37" fmla="*/ 958300 w 1216399"/>
              <a:gd name="connsiteY37" fmla="*/ 735805 h 1919298"/>
              <a:gd name="connsiteX38" fmla="*/ 974969 w 1216399"/>
              <a:gd name="connsiteY38" fmla="*/ 754854 h 1919298"/>
              <a:gd name="connsiteX39" fmla="*/ 984494 w 1216399"/>
              <a:gd name="connsiteY39" fmla="*/ 881062 h 1919298"/>
              <a:gd name="connsiteX40" fmla="*/ 1032119 w 1216399"/>
              <a:gd name="connsiteY40" fmla="*/ 962024 h 1919298"/>
              <a:gd name="connsiteX41" fmla="*/ 1072600 w 1216399"/>
              <a:gd name="connsiteY41" fmla="*/ 983455 h 1919298"/>
              <a:gd name="connsiteX42" fmla="*/ 1089269 w 1216399"/>
              <a:gd name="connsiteY42" fmla="*/ 1050130 h 1919298"/>
              <a:gd name="connsiteX43" fmla="*/ 1122607 w 1216399"/>
              <a:gd name="connsiteY43" fmla="*/ 1076324 h 1919298"/>
              <a:gd name="connsiteX44" fmla="*/ 1163088 w 1216399"/>
              <a:gd name="connsiteY44" fmla="*/ 1135855 h 1919298"/>
              <a:gd name="connsiteX45" fmla="*/ 1191663 w 1216399"/>
              <a:gd name="connsiteY45" fmla="*/ 1150143 h 1919298"/>
              <a:gd name="connsiteX46" fmla="*/ 1215943 w 1216399"/>
              <a:gd name="connsiteY46" fmla="*/ 1208102 h 1919298"/>
              <a:gd name="connsiteX47" fmla="*/ 1196425 w 1216399"/>
              <a:gd name="connsiteY47" fmla="*/ 1257299 h 1919298"/>
              <a:gd name="connsiteX48" fmla="*/ 1144037 w 1216399"/>
              <a:gd name="connsiteY48" fmla="*/ 1252535 h 1919298"/>
              <a:gd name="connsiteX49" fmla="*/ 1124987 w 1216399"/>
              <a:gd name="connsiteY49" fmla="*/ 1297778 h 1919298"/>
              <a:gd name="connsiteX50" fmla="*/ 1048787 w 1216399"/>
              <a:gd name="connsiteY50" fmla="*/ 1331116 h 1919298"/>
              <a:gd name="connsiteX51" fmla="*/ 1020212 w 1216399"/>
              <a:gd name="connsiteY51" fmla="*/ 1390647 h 1919298"/>
              <a:gd name="connsiteX52" fmla="*/ 1036881 w 1216399"/>
              <a:gd name="connsiteY52" fmla="*/ 1438272 h 1919298"/>
              <a:gd name="connsiteX53" fmla="*/ 1017832 w 1216399"/>
              <a:gd name="connsiteY53" fmla="*/ 1478755 h 1919298"/>
              <a:gd name="connsiteX54" fmla="*/ 984493 w 1216399"/>
              <a:gd name="connsiteY54" fmla="*/ 1476372 h 1919298"/>
              <a:gd name="connsiteX55" fmla="*/ 982112 w 1216399"/>
              <a:gd name="connsiteY55" fmla="*/ 1540666 h 1919298"/>
              <a:gd name="connsiteX56" fmla="*/ 946393 w 1216399"/>
              <a:gd name="connsiteY56" fmla="*/ 1557335 h 1919298"/>
              <a:gd name="connsiteX57" fmla="*/ 910674 w 1216399"/>
              <a:gd name="connsiteY57" fmla="*/ 1564478 h 1919298"/>
              <a:gd name="connsiteX58" fmla="*/ 910674 w 1216399"/>
              <a:gd name="connsiteY58" fmla="*/ 1628772 h 1919298"/>
              <a:gd name="connsiteX59" fmla="*/ 967824 w 1216399"/>
              <a:gd name="connsiteY59" fmla="*/ 1638297 h 1919298"/>
              <a:gd name="connsiteX60" fmla="*/ 1001162 w 1216399"/>
              <a:gd name="connsiteY60" fmla="*/ 1633535 h 1919298"/>
              <a:gd name="connsiteX61" fmla="*/ 1005922 w 1216399"/>
              <a:gd name="connsiteY61" fmla="*/ 1707354 h 1919298"/>
              <a:gd name="connsiteX62" fmla="*/ 982112 w 1216399"/>
              <a:gd name="connsiteY62" fmla="*/ 1728785 h 1919298"/>
              <a:gd name="connsiteX63" fmla="*/ 922581 w 1216399"/>
              <a:gd name="connsiteY63" fmla="*/ 1726405 h 1919298"/>
              <a:gd name="connsiteX64" fmla="*/ 870193 w 1216399"/>
              <a:gd name="connsiteY64" fmla="*/ 1735930 h 1919298"/>
              <a:gd name="connsiteX65" fmla="*/ 824949 w 1216399"/>
              <a:gd name="connsiteY65" fmla="*/ 1759743 h 1919298"/>
              <a:gd name="connsiteX66" fmla="*/ 779704 w 1216399"/>
              <a:gd name="connsiteY66" fmla="*/ 1766885 h 1919298"/>
              <a:gd name="connsiteX67" fmla="*/ 758274 w 1216399"/>
              <a:gd name="connsiteY67" fmla="*/ 1785937 h 1919298"/>
              <a:gd name="connsiteX68" fmla="*/ 751131 w 1216399"/>
              <a:gd name="connsiteY68" fmla="*/ 1831180 h 1919298"/>
              <a:gd name="connsiteX69" fmla="*/ 734462 w 1216399"/>
              <a:gd name="connsiteY69" fmla="*/ 1843087 h 1919298"/>
              <a:gd name="connsiteX70" fmla="*/ 689218 w 1216399"/>
              <a:gd name="connsiteY70" fmla="*/ 1893093 h 1919298"/>
              <a:gd name="connsiteX71" fmla="*/ 665406 w 1216399"/>
              <a:gd name="connsiteY71" fmla="*/ 1897854 h 1919298"/>
              <a:gd name="connsiteX72" fmla="*/ 617781 w 1216399"/>
              <a:gd name="connsiteY72" fmla="*/ 1919286 h 1919298"/>
              <a:gd name="connsiteX73" fmla="*/ 579681 w 1216399"/>
              <a:gd name="connsiteY73" fmla="*/ 1902617 h 1919298"/>
              <a:gd name="connsiteX74" fmla="*/ 563012 w 1216399"/>
              <a:gd name="connsiteY74" fmla="*/ 1874042 h 1919298"/>
              <a:gd name="connsiteX75" fmla="*/ 520149 w 1216399"/>
              <a:gd name="connsiteY75" fmla="*/ 1883568 h 1919298"/>
              <a:gd name="connsiteX76" fmla="*/ 512573 w 1216399"/>
              <a:gd name="connsiteY76" fmla="*/ 1877464 h 1919298"/>
              <a:gd name="connsiteX77" fmla="*/ 503481 w 1216399"/>
              <a:gd name="connsiteY77" fmla="*/ 1871661 h 1919298"/>
              <a:gd name="connsiteX78" fmla="*/ 522531 w 1216399"/>
              <a:gd name="connsiteY78" fmla="*/ 1764504 h 1919298"/>
              <a:gd name="connsiteX79" fmla="*/ 539199 w 1216399"/>
              <a:gd name="connsiteY79" fmla="*/ 1743073 h 1919298"/>
              <a:gd name="connsiteX80" fmla="*/ 529674 w 1216399"/>
              <a:gd name="connsiteY80" fmla="*/ 1697830 h 1919298"/>
              <a:gd name="connsiteX81" fmla="*/ 553487 w 1216399"/>
              <a:gd name="connsiteY81" fmla="*/ 1683542 h 1919298"/>
              <a:gd name="connsiteX82" fmla="*/ 534437 w 1216399"/>
              <a:gd name="connsiteY82" fmla="*/ 1669255 h 1919298"/>
              <a:gd name="connsiteX83" fmla="*/ 522531 w 1216399"/>
              <a:gd name="connsiteY83" fmla="*/ 1633537 h 1919298"/>
              <a:gd name="connsiteX84" fmla="*/ 513006 w 1216399"/>
              <a:gd name="connsiteY84" fmla="*/ 1588293 h 1919298"/>
              <a:gd name="connsiteX85" fmla="*/ 510624 w 1216399"/>
              <a:gd name="connsiteY85" fmla="*/ 1557335 h 1919298"/>
              <a:gd name="connsiteX86" fmla="*/ 460618 w 1216399"/>
              <a:gd name="connsiteY86" fmla="*/ 1559718 h 1919298"/>
              <a:gd name="connsiteX87" fmla="*/ 427282 w 1216399"/>
              <a:gd name="connsiteY87" fmla="*/ 1523999 h 1919298"/>
              <a:gd name="connsiteX88" fmla="*/ 382037 w 1216399"/>
              <a:gd name="connsiteY88" fmla="*/ 1507329 h 1919298"/>
              <a:gd name="connsiteX89" fmla="*/ 367749 w 1216399"/>
              <a:gd name="connsiteY89" fmla="*/ 1457324 h 1919298"/>
              <a:gd name="connsiteX90" fmla="*/ 365368 w 1216399"/>
              <a:gd name="connsiteY90" fmla="*/ 1435892 h 1919298"/>
              <a:gd name="connsiteX91" fmla="*/ 334413 w 1216399"/>
              <a:gd name="connsiteY91" fmla="*/ 1390649 h 1919298"/>
              <a:gd name="connsiteX92" fmla="*/ 291549 w 1216399"/>
              <a:gd name="connsiteY92" fmla="*/ 1366836 h 1919298"/>
              <a:gd name="connsiteX93" fmla="*/ 248688 w 1216399"/>
              <a:gd name="connsiteY93" fmla="*/ 1338262 h 1919298"/>
              <a:gd name="connsiteX94" fmla="*/ 215349 w 1216399"/>
              <a:gd name="connsiteY94" fmla="*/ 1328736 h 1919298"/>
              <a:gd name="connsiteX95" fmla="*/ 217731 w 1216399"/>
              <a:gd name="connsiteY95" fmla="*/ 1283490 h 1919298"/>
              <a:gd name="connsiteX96" fmla="*/ 174868 w 1216399"/>
              <a:gd name="connsiteY96" fmla="*/ 1297780 h 1919298"/>
              <a:gd name="connsiteX97" fmla="*/ 186775 w 1216399"/>
              <a:gd name="connsiteY97" fmla="*/ 1331118 h 1919298"/>
              <a:gd name="connsiteX98" fmla="*/ 179631 w 1216399"/>
              <a:gd name="connsiteY98" fmla="*/ 1347787 h 1919298"/>
              <a:gd name="connsiteX99" fmla="*/ 141531 w 1216399"/>
              <a:gd name="connsiteY99" fmla="*/ 1319212 h 1919298"/>
              <a:gd name="connsiteX100" fmla="*/ 98669 w 1216399"/>
              <a:gd name="connsiteY100" fmla="*/ 1316830 h 1919298"/>
              <a:gd name="connsiteX101" fmla="*/ 43899 w 1216399"/>
              <a:gd name="connsiteY101" fmla="*/ 1297780 h 1919298"/>
              <a:gd name="connsiteX102" fmla="*/ 10560 w 1216399"/>
              <a:gd name="connsiteY102" fmla="*/ 1295396 h 1919298"/>
              <a:gd name="connsiteX103" fmla="*/ 1037 w 1216399"/>
              <a:gd name="connsiteY103" fmla="*/ 1243012 h 1919298"/>
              <a:gd name="connsiteX104" fmla="*/ 34374 w 1216399"/>
              <a:gd name="connsiteY104" fmla="*/ 1154905 h 1919298"/>
              <a:gd name="connsiteX105" fmla="*/ 60568 w 1216399"/>
              <a:gd name="connsiteY105" fmla="*/ 1107280 h 1919298"/>
              <a:gd name="connsiteX106" fmla="*/ 81999 w 1216399"/>
              <a:gd name="connsiteY106" fmla="*/ 1059655 h 1919298"/>
              <a:gd name="connsiteX107" fmla="*/ 108194 w 1216399"/>
              <a:gd name="connsiteY107" fmla="*/ 1021555 h 1919298"/>
              <a:gd name="connsiteX108" fmla="*/ 146293 w 1216399"/>
              <a:gd name="connsiteY108" fmla="*/ 1012030 h 1919298"/>
              <a:gd name="connsiteX109" fmla="*/ 153438 w 1216399"/>
              <a:gd name="connsiteY109" fmla="*/ 976312 h 1919298"/>
              <a:gd name="connsiteX110" fmla="*/ 262975 w 1216399"/>
              <a:gd name="connsiteY110" fmla="*/ 857249 h 1919298"/>
              <a:gd name="connsiteX111" fmla="*/ 286787 w 1216399"/>
              <a:gd name="connsiteY111" fmla="*/ 719134 h 1919298"/>
              <a:gd name="connsiteX112" fmla="*/ 282025 w 1216399"/>
              <a:gd name="connsiteY112" fmla="*/ 638174 h 1919298"/>
              <a:gd name="connsiteX113" fmla="*/ 196300 w 1216399"/>
              <a:gd name="connsiteY113" fmla="*/ 626268 h 1919298"/>
              <a:gd name="connsiteX114" fmla="*/ 179632 w 1216399"/>
              <a:gd name="connsiteY114" fmla="*/ 545305 h 1919298"/>
              <a:gd name="connsiteX115" fmla="*/ 186775 w 1216399"/>
              <a:gd name="connsiteY115" fmla="*/ 478630 h 1919298"/>
              <a:gd name="connsiteX116" fmla="*/ 148675 w 1216399"/>
              <a:gd name="connsiteY116" fmla="*/ 440530 h 1919298"/>
              <a:gd name="connsiteX117" fmla="*/ 127244 w 1216399"/>
              <a:gd name="connsiteY117" fmla="*/ 400048 h 1919298"/>
              <a:gd name="connsiteX118" fmla="*/ 117719 w 1216399"/>
              <a:gd name="connsiteY118" fmla="*/ 340518 h 1919298"/>
              <a:gd name="connsiteX119" fmla="*/ 102097 w 1216399"/>
              <a:gd name="connsiteY119" fmla="*/ 260364 h 1919298"/>
              <a:gd name="connsiteX0" fmla="*/ 102097 w 1216399"/>
              <a:gd name="connsiteY0" fmla="*/ 563422 h 2222356"/>
              <a:gd name="connsiteX1" fmla="*/ 91525 w 1216399"/>
              <a:gd name="connsiteY1" fmla="*/ 481650 h 2222356"/>
              <a:gd name="connsiteX2" fmla="*/ 93907 w 1216399"/>
              <a:gd name="connsiteY2" fmla="*/ 417356 h 2222356"/>
              <a:gd name="connsiteX3" fmla="*/ 20086 w 1216399"/>
              <a:gd name="connsiteY3" fmla="*/ 305435 h 2222356"/>
              <a:gd name="connsiteX4" fmla="*/ 265357 w 1216399"/>
              <a:gd name="connsiteY4" fmla="*/ 3019 h 2222356"/>
              <a:gd name="connsiteX5" fmla="*/ 436806 w 1216399"/>
              <a:gd name="connsiteY5" fmla="*/ 534035 h 2222356"/>
              <a:gd name="connsiteX6" fmla="*/ 401088 w 1216399"/>
              <a:gd name="connsiteY6" fmla="*/ 781688 h 2222356"/>
              <a:gd name="connsiteX7" fmla="*/ 513007 w 1216399"/>
              <a:gd name="connsiteY7" fmla="*/ 760256 h 2222356"/>
              <a:gd name="connsiteX8" fmla="*/ 510625 w 1216399"/>
              <a:gd name="connsiteY8" fmla="*/ 891225 h 2222356"/>
              <a:gd name="connsiteX9" fmla="*/ 539200 w 1216399"/>
              <a:gd name="connsiteY9" fmla="*/ 929325 h 2222356"/>
              <a:gd name="connsiteX10" fmla="*/ 546344 w 1216399"/>
              <a:gd name="connsiteY10" fmla="*/ 948376 h 2222356"/>
              <a:gd name="connsiteX11" fmla="*/ 532057 w 1216399"/>
              <a:gd name="connsiteY11" fmla="*/ 979331 h 2222356"/>
              <a:gd name="connsiteX12" fmla="*/ 517769 w 1216399"/>
              <a:gd name="connsiteY12" fmla="*/ 1050769 h 2222356"/>
              <a:gd name="connsiteX13" fmla="*/ 541582 w 1216399"/>
              <a:gd name="connsiteY13" fmla="*/ 1084106 h 2222356"/>
              <a:gd name="connsiteX14" fmla="*/ 551107 w 1216399"/>
              <a:gd name="connsiteY14" fmla="*/ 1124587 h 2222356"/>
              <a:gd name="connsiteX15" fmla="*/ 567775 w 1216399"/>
              <a:gd name="connsiteY15" fmla="*/ 1131731 h 2222356"/>
              <a:gd name="connsiteX16" fmla="*/ 572104 w 1216399"/>
              <a:gd name="connsiteY16" fmla="*/ 1141837 h 2222356"/>
              <a:gd name="connsiteX17" fmla="*/ 591588 w 1216399"/>
              <a:gd name="connsiteY17" fmla="*/ 1107919 h 2222356"/>
              <a:gd name="connsiteX18" fmla="*/ 615400 w 1216399"/>
              <a:gd name="connsiteY18" fmla="*/ 1091250 h 2222356"/>
              <a:gd name="connsiteX19" fmla="*/ 665407 w 1216399"/>
              <a:gd name="connsiteY19" fmla="*/ 1065056 h 2222356"/>
              <a:gd name="connsiteX20" fmla="*/ 698744 w 1216399"/>
              <a:gd name="connsiteY20" fmla="*/ 1053150 h 2222356"/>
              <a:gd name="connsiteX21" fmla="*/ 734463 w 1216399"/>
              <a:gd name="connsiteY21" fmla="*/ 1015051 h 2222356"/>
              <a:gd name="connsiteX22" fmla="*/ 791613 w 1216399"/>
              <a:gd name="connsiteY22" fmla="*/ 991237 h 2222356"/>
              <a:gd name="connsiteX23" fmla="*/ 817807 w 1216399"/>
              <a:gd name="connsiteY23" fmla="*/ 945994 h 2222356"/>
              <a:gd name="connsiteX24" fmla="*/ 841618 w 1216399"/>
              <a:gd name="connsiteY24" fmla="*/ 929323 h 2222356"/>
              <a:gd name="connsiteX25" fmla="*/ 867813 w 1216399"/>
              <a:gd name="connsiteY25" fmla="*/ 929325 h 2222356"/>
              <a:gd name="connsiteX26" fmla="*/ 872575 w 1216399"/>
              <a:gd name="connsiteY26" fmla="*/ 948375 h 2222356"/>
              <a:gd name="connsiteX27" fmla="*/ 848763 w 1216399"/>
              <a:gd name="connsiteY27" fmla="*/ 974569 h 2222356"/>
              <a:gd name="connsiteX28" fmla="*/ 872575 w 1216399"/>
              <a:gd name="connsiteY28" fmla="*/ 1000762 h 2222356"/>
              <a:gd name="connsiteX29" fmla="*/ 872575 w 1216399"/>
              <a:gd name="connsiteY29" fmla="*/ 1024575 h 2222356"/>
              <a:gd name="connsiteX30" fmla="*/ 829713 w 1216399"/>
              <a:gd name="connsiteY30" fmla="*/ 1026956 h 2222356"/>
              <a:gd name="connsiteX31" fmla="*/ 817807 w 1216399"/>
              <a:gd name="connsiteY31" fmla="*/ 1055531 h 2222356"/>
              <a:gd name="connsiteX32" fmla="*/ 829713 w 1216399"/>
              <a:gd name="connsiteY32" fmla="*/ 1084106 h 2222356"/>
              <a:gd name="connsiteX33" fmla="*/ 822567 w 1216399"/>
              <a:gd name="connsiteY33" fmla="*/ 1107917 h 2222356"/>
              <a:gd name="connsiteX34" fmla="*/ 836857 w 1216399"/>
              <a:gd name="connsiteY34" fmla="*/ 1126970 h 2222356"/>
              <a:gd name="connsiteX35" fmla="*/ 870194 w 1216399"/>
              <a:gd name="connsiteY35" fmla="*/ 1098395 h 2222356"/>
              <a:gd name="connsiteX36" fmla="*/ 903532 w 1216399"/>
              <a:gd name="connsiteY36" fmla="*/ 1093632 h 2222356"/>
              <a:gd name="connsiteX37" fmla="*/ 901150 w 1216399"/>
              <a:gd name="connsiteY37" fmla="*/ 1048387 h 2222356"/>
              <a:gd name="connsiteX38" fmla="*/ 958300 w 1216399"/>
              <a:gd name="connsiteY38" fmla="*/ 1038863 h 2222356"/>
              <a:gd name="connsiteX39" fmla="*/ 974969 w 1216399"/>
              <a:gd name="connsiteY39" fmla="*/ 1057912 h 2222356"/>
              <a:gd name="connsiteX40" fmla="*/ 984494 w 1216399"/>
              <a:gd name="connsiteY40" fmla="*/ 1184120 h 2222356"/>
              <a:gd name="connsiteX41" fmla="*/ 1032119 w 1216399"/>
              <a:gd name="connsiteY41" fmla="*/ 1265082 h 2222356"/>
              <a:gd name="connsiteX42" fmla="*/ 1072600 w 1216399"/>
              <a:gd name="connsiteY42" fmla="*/ 1286513 h 2222356"/>
              <a:gd name="connsiteX43" fmla="*/ 1089269 w 1216399"/>
              <a:gd name="connsiteY43" fmla="*/ 1353188 h 2222356"/>
              <a:gd name="connsiteX44" fmla="*/ 1122607 w 1216399"/>
              <a:gd name="connsiteY44" fmla="*/ 1379382 h 2222356"/>
              <a:gd name="connsiteX45" fmla="*/ 1163088 w 1216399"/>
              <a:gd name="connsiteY45" fmla="*/ 1438913 h 2222356"/>
              <a:gd name="connsiteX46" fmla="*/ 1191663 w 1216399"/>
              <a:gd name="connsiteY46" fmla="*/ 1453201 h 2222356"/>
              <a:gd name="connsiteX47" fmla="*/ 1215943 w 1216399"/>
              <a:gd name="connsiteY47" fmla="*/ 1511160 h 2222356"/>
              <a:gd name="connsiteX48" fmla="*/ 1196425 w 1216399"/>
              <a:gd name="connsiteY48" fmla="*/ 1560357 h 2222356"/>
              <a:gd name="connsiteX49" fmla="*/ 1144037 w 1216399"/>
              <a:gd name="connsiteY49" fmla="*/ 1555593 h 2222356"/>
              <a:gd name="connsiteX50" fmla="*/ 1124987 w 1216399"/>
              <a:gd name="connsiteY50" fmla="*/ 1600836 h 2222356"/>
              <a:gd name="connsiteX51" fmla="*/ 1048787 w 1216399"/>
              <a:gd name="connsiteY51" fmla="*/ 1634174 h 2222356"/>
              <a:gd name="connsiteX52" fmla="*/ 1020212 w 1216399"/>
              <a:gd name="connsiteY52" fmla="*/ 1693705 h 2222356"/>
              <a:gd name="connsiteX53" fmla="*/ 1036881 w 1216399"/>
              <a:gd name="connsiteY53" fmla="*/ 1741330 h 2222356"/>
              <a:gd name="connsiteX54" fmla="*/ 1017832 w 1216399"/>
              <a:gd name="connsiteY54" fmla="*/ 1781813 h 2222356"/>
              <a:gd name="connsiteX55" fmla="*/ 984493 w 1216399"/>
              <a:gd name="connsiteY55" fmla="*/ 1779430 h 2222356"/>
              <a:gd name="connsiteX56" fmla="*/ 982112 w 1216399"/>
              <a:gd name="connsiteY56" fmla="*/ 1843724 h 2222356"/>
              <a:gd name="connsiteX57" fmla="*/ 946393 w 1216399"/>
              <a:gd name="connsiteY57" fmla="*/ 1860393 h 2222356"/>
              <a:gd name="connsiteX58" fmla="*/ 910674 w 1216399"/>
              <a:gd name="connsiteY58" fmla="*/ 1867536 h 2222356"/>
              <a:gd name="connsiteX59" fmla="*/ 910674 w 1216399"/>
              <a:gd name="connsiteY59" fmla="*/ 1931830 h 2222356"/>
              <a:gd name="connsiteX60" fmla="*/ 967824 w 1216399"/>
              <a:gd name="connsiteY60" fmla="*/ 1941355 h 2222356"/>
              <a:gd name="connsiteX61" fmla="*/ 1001162 w 1216399"/>
              <a:gd name="connsiteY61" fmla="*/ 1936593 h 2222356"/>
              <a:gd name="connsiteX62" fmla="*/ 1005922 w 1216399"/>
              <a:gd name="connsiteY62" fmla="*/ 2010412 h 2222356"/>
              <a:gd name="connsiteX63" fmla="*/ 982112 w 1216399"/>
              <a:gd name="connsiteY63" fmla="*/ 2031843 h 2222356"/>
              <a:gd name="connsiteX64" fmla="*/ 922581 w 1216399"/>
              <a:gd name="connsiteY64" fmla="*/ 2029463 h 2222356"/>
              <a:gd name="connsiteX65" fmla="*/ 870193 w 1216399"/>
              <a:gd name="connsiteY65" fmla="*/ 2038988 h 2222356"/>
              <a:gd name="connsiteX66" fmla="*/ 824949 w 1216399"/>
              <a:gd name="connsiteY66" fmla="*/ 2062801 h 2222356"/>
              <a:gd name="connsiteX67" fmla="*/ 779704 w 1216399"/>
              <a:gd name="connsiteY67" fmla="*/ 2069943 h 2222356"/>
              <a:gd name="connsiteX68" fmla="*/ 758274 w 1216399"/>
              <a:gd name="connsiteY68" fmla="*/ 2088995 h 2222356"/>
              <a:gd name="connsiteX69" fmla="*/ 751131 w 1216399"/>
              <a:gd name="connsiteY69" fmla="*/ 2134238 h 2222356"/>
              <a:gd name="connsiteX70" fmla="*/ 734462 w 1216399"/>
              <a:gd name="connsiteY70" fmla="*/ 2146145 h 2222356"/>
              <a:gd name="connsiteX71" fmla="*/ 689218 w 1216399"/>
              <a:gd name="connsiteY71" fmla="*/ 2196151 h 2222356"/>
              <a:gd name="connsiteX72" fmla="*/ 665406 w 1216399"/>
              <a:gd name="connsiteY72" fmla="*/ 2200912 h 2222356"/>
              <a:gd name="connsiteX73" fmla="*/ 617781 w 1216399"/>
              <a:gd name="connsiteY73" fmla="*/ 2222344 h 2222356"/>
              <a:gd name="connsiteX74" fmla="*/ 579681 w 1216399"/>
              <a:gd name="connsiteY74" fmla="*/ 2205675 h 2222356"/>
              <a:gd name="connsiteX75" fmla="*/ 563012 w 1216399"/>
              <a:gd name="connsiteY75" fmla="*/ 2177100 h 2222356"/>
              <a:gd name="connsiteX76" fmla="*/ 520149 w 1216399"/>
              <a:gd name="connsiteY76" fmla="*/ 2186626 h 2222356"/>
              <a:gd name="connsiteX77" fmla="*/ 512573 w 1216399"/>
              <a:gd name="connsiteY77" fmla="*/ 2180522 h 2222356"/>
              <a:gd name="connsiteX78" fmla="*/ 503481 w 1216399"/>
              <a:gd name="connsiteY78" fmla="*/ 2174719 h 2222356"/>
              <a:gd name="connsiteX79" fmla="*/ 522531 w 1216399"/>
              <a:gd name="connsiteY79" fmla="*/ 2067562 h 2222356"/>
              <a:gd name="connsiteX80" fmla="*/ 539199 w 1216399"/>
              <a:gd name="connsiteY80" fmla="*/ 2046131 h 2222356"/>
              <a:gd name="connsiteX81" fmla="*/ 529674 w 1216399"/>
              <a:gd name="connsiteY81" fmla="*/ 2000888 h 2222356"/>
              <a:gd name="connsiteX82" fmla="*/ 553487 w 1216399"/>
              <a:gd name="connsiteY82" fmla="*/ 1986600 h 2222356"/>
              <a:gd name="connsiteX83" fmla="*/ 534437 w 1216399"/>
              <a:gd name="connsiteY83" fmla="*/ 1972313 h 2222356"/>
              <a:gd name="connsiteX84" fmla="*/ 522531 w 1216399"/>
              <a:gd name="connsiteY84" fmla="*/ 1936595 h 2222356"/>
              <a:gd name="connsiteX85" fmla="*/ 513006 w 1216399"/>
              <a:gd name="connsiteY85" fmla="*/ 1891351 h 2222356"/>
              <a:gd name="connsiteX86" fmla="*/ 510624 w 1216399"/>
              <a:gd name="connsiteY86" fmla="*/ 1860393 h 2222356"/>
              <a:gd name="connsiteX87" fmla="*/ 460618 w 1216399"/>
              <a:gd name="connsiteY87" fmla="*/ 1862776 h 2222356"/>
              <a:gd name="connsiteX88" fmla="*/ 427282 w 1216399"/>
              <a:gd name="connsiteY88" fmla="*/ 1827057 h 2222356"/>
              <a:gd name="connsiteX89" fmla="*/ 382037 w 1216399"/>
              <a:gd name="connsiteY89" fmla="*/ 1810387 h 2222356"/>
              <a:gd name="connsiteX90" fmla="*/ 367749 w 1216399"/>
              <a:gd name="connsiteY90" fmla="*/ 1760382 h 2222356"/>
              <a:gd name="connsiteX91" fmla="*/ 365368 w 1216399"/>
              <a:gd name="connsiteY91" fmla="*/ 1738950 h 2222356"/>
              <a:gd name="connsiteX92" fmla="*/ 334413 w 1216399"/>
              <a:gd name="connsiteY92" fmla="*/ 1693707 h 2222356"/>
              <a:gd name="connsiteX93" fmla="*/ 291549 w 1216399"/>
              <a:gd name="connsiteY93" fmla="*/ 1669894 h 2222356"/>
              <a:gd name="connsiteX94" fmla="*/ 248688 w 1216399"/>
              <a:gd name="connsiteY94" fmla="*/ 1641320 h 2222356"/>
              <a:gd name="connsiteX95" fmla="*/ 215349 w 1216399"/>
              <a:gd name="connsiteY95" fmla="*/ 1631794 h 2222356"/>
              <a:gd name="connsiteX96" fmla="*/ 217731 w 1216399"/>
              <a:gd name="connsiteY96" fmla="*/ 1586548 h 2222356"/>
              <a:gd name="connsiteX97" fmla="*/ 174868 w 1216399"/>
              <a:gd name="connsiteY97" fmla="*/ 1600838 h 2222356"/>
              <a:gd name="connsiteX98" fmla="*/ 186775 w 1216399"/>
              <a:gd name="connsiteY98" fmla="*/ 1634176 h 2222356"/>
              <a:gd name="connsiteX99" fmla="*/ 179631 w 1216399"/>
              <a:gd name="connsiteY99" fmla="*/ 1650845 h 2222356"/>
              <a:gd name="connsiteX100" fmla="*/ 141531 w 1216399"/>
              <a:gd name="connsiteY100" fmla="*/ 1622270 h 2222356"/>
              <a:gd name="connsiteX101" fmla="*/ 98669 w 1216399"/>
              <a:gd name="connsiteY101" fmla="*/ 1619888 h 2222356"/>
              <a:gd name="connsiteX102" fmla="*/ 43899 w 1216399"/>
              <a:gd name="connsiteY102" fmla="*/ 1600838 h 2222356"/>
              <a:gd name="connsiteX103" fmla="*/ 10560 w 1216399"/>
              <a:gd name="connsiteY103" fmla="*/ 1598454 h 2222356"/>
              <a:gd name="connsiteX104" fmla="*/ 1037 w 1216399"/>
              <a:gd name="connsiteY104" fmla="*/ 1546070 h 2222356"/>
              <a:gd name="connsiteX105" fmla="*/ 34374 w 1216399"/>
              <a:gd name="connsiteY105" fmla="*/ 1457963 h 2222356"/>
              <a:gd name="connsiteX106" fmla="*/ 60568 w 1216399"/>
              <a:gd name="connsiteY106" fmla="*/ 1410338 h 2222356"/>
              <a:gd name="connsiteX107" fmla="*/ 81999 w 1216399"/>
              <a:gd name="connsiteY107" fmla="*/ 1362713 h 2222356"/>
              <a:gd name="connsiteX108" fmla="*/ 108194 w 1216399"/>
              <a:gd name="connsiteY108" fmla="*/ 1324613 h 2222356"/>
              <a:gd name="connsiteX109" fmla="*/ 146293 w 1216399"/>
              <a:gd name="connsiteY109" fmla="*/ 1315088 h 2222356"/>
              <a:gd name="connsiteX110" fmla="*/ 153438 w 1216399"/>
              <a:gd name="connsiteY110" fmla="*/ 1279370 h 2222356"/>
              <a:gd name="connsiteX111" fmla="*/ 262975 w 1216399"/>
              <a:gd name="connsiteY111" fmla="*/ 1160307 h 2222356"/>
              <a:gd name="connsiteX112" fmla="*/ 286787 w 1216399"/>
              <a:gd name="connsiteY112" fmla="*/ 1022192 h 2222356"/>
              <a:gd name="connsiteX113" fmla="*/ 282025 w 1216399"/>
              <a:gd name="connsiteY113" fmla="*/ 941232 h 2222356"/>
              <a:gd name="connsiteX114" fmla="*/ 196300 w 1216399"/>
              <a:gd name="connsiteY114" fmla="*/ 929326 h 2222356"/>
              <a:gd name="connsiteX115" fmla="*/ 179632 w 1216399"/>
              <a:gd name="connsiteY115" fmla="*/ 848363 h 2222356"/>
              <a:gd name="connsiteX116" fmla="*/ 186775 w 1216399"/>
              <a:gd name="connsiteY116" fmla="*/ 781688 h 2222356"/>
              <a:gd name="connsiteX117" fmla="*/ 148675 w 1216399"/>
              <a:gd name="connsiteY117" fmla="*/ 743588 h 2222356"/>
              <a:gd name="connsiteX118" fmla="*/ 127244 w 1216399"/>
              <a:gd name="connsiteY118" fmla="*/ 703106 h 2222356"/>
              <a:gd name="connsiteX119" fmla="*/ 117719 w 1216399"/>
              <a:gd name="connsiteY119" fmla="*/ 643576 h 2222356"/>
              <a:gd name="connsiteX120" fmla="*/ 102097 w 1216399"/>
              <a:gd name="connsiteY120" fmla="*/ 563422 h 2222356"/>
              <a:gd name="connsiteX0" fmla="*/ 102097 w 1216399"/>
              <a:gd name="connsiteY0" fmla="*/ 560780 h 2219714"/>
              <a:gd name="connsiteX1" fmla="*/ 91525 w 1216399"/>
              <a:gd name="connsiteY1" fmla="*/ 479008 h 2219714"/>
              <a:gd name="connsiteX2" fmla="*/ 93907 w 1216399"/>
              <a:gd name="connsiteY2" fmla="*/ 414714 h 2219714"/>
              <a:gd name="connsiteX3" fmla="*/ 20086 w 1216399"/>
              <a:gd name="connsiteY3" fmla="*/ 302793 h 2219714"/>
              <a:gd name="connsiteX4" fmla="*/ 265357 w 1216399"/>
              <a:gd name="connsiteY4" fmla="*/ 377 h 2219714"/>
              <a:gd name="connsiteX5" fmla="*/ 282025 w 1216399"/>
              <a:gd name="connsiteY5" fmla="*/ 252789 h 2219714"/>
              <a:gd name="connsiteX6" fmla="*/ 436806 w 1216399"/>
              <a:gd name="connsiteY6" fmla="*/ 531393 h 2219714"/>
              <a:gd name="connsiteX7" fmla="*/ 401088 w 1216399"/>
              <a:gd name="connsiteY7" fmla="*/ 779046 h 2219714"/>
              <a:gd name="connsiteX8" fmla="*/ 513007 w 1216399"/>
              <a:gd name="connsiteY8" fmla="*/ 757614 h 2219714"/>
              <a:gd name="connsiteX9" fmla="*/ 510625 w 1216399"/>
              <a:gd name="connsiteY9" fmla="*/ 888583 h 2219714"/>
              <a:gd name="connsiteX10" fmla="*/ 539200 w 1216399"/>
              <a:gd name="connsiteY10" fmla="*/ 926683 h 2219714"/>
              <a:gd name="connsiteX11" fmla="*/ 546344 w 1216399"/>
              <a:gd name="connsiteY11" fmla="*/ 945734 h 2219714"/>
              <a:gd name="connsiteX12" fmla="*/ 532057 w 1216399"/>
              <a:gd name="connsiteY12" fmla="*/ 976689 h 2219714"/>
              <a:gd name="connsiteX13" fmla="*/ 517769 w 1216399"/>
              <a:gd name="connsiteY13" fmla="*/ 1048127 h 2219714"/>
              <a:gd name="connsiteX14" fmla="*/ 541582 w 1216399"/>
              <a:gd name="connsiteY14" fmla="*/ 1081464 h 2219714"/>
              <a:gd name="connsiteX15" fmla="*/ 551107 w 1216399"/>
              <a:gd name="connsiteY15" fmla="*/ 1121945 h 2219714"/>
              <a:gd name="connsiteX16" fmla="*/ 567775 w 1216399"/>
              <a:gd name="connsiteY16" fmla="*/ 1129089 h 2219714"/>
              <a:gd name="connsiteX17" fmla="*/ 572104 w 1216399"/>
              <a:gd name="connsiteY17" fmla="*/ 1139195 h 2219714"/>
              <a:gd name="connsiteX18" fmla="*/ 591588 w 1216399"/>
              <a:gd name="connsiteY18" fmla="*/ 1105277 h 2219714"/>
              <a:gd name="connsiteX19" fmla="*/ 615400 w 1216399"/>
              <a:gd name="connsiteY19" fmla="*/ 1088608 h 2219714"/>
              <a:gd name="connsiteX20" fmla="*/ 665407 w 1216399"/>
              <a:gd name="connsiteY20" fmla="*/ 1062414 h 2219714"/>
              <a:gd name="connsiteX21" fmla="*/ 698744 w 1216399"/>
              <a:gd name="connsiteY21" fmla="*/ 1050508 h 2219714"/>
              <a:gd name="connsiteX22" fmla="*/ 734463 w 1216399"/>
              <a:gd name="connsiteY22" fmla="*/ 1012409 h 2219714"/>
              <a:gd name="connsiteX23" fmla="*/ 791613 w 1216399"/>
              <a:gd name="connsiteY23" fmla="*/ 988595 h 2219714"/>
              <a:gd name="connsiteX24" fmla="*/ 817807 w 1216399"/>
              <a:gd name="connsiteY24" fmla="*/ 943352 h 2219714"/>
              <a:gd name="connsiteX25" fmla="*/ 841618 w 1216399"/>
              <a:gd name="connsiteY25" fmla="*/ 926681 h 2219714"/>
              <a:gd name="connsiteX26" fmla="*/ 867813 w 1216399"/>
              <a:gd name="connsiteY26" fmla="*/ 926683 h 2219714"/>
              <a:gd name="connsiteX27" fmla="*/ 872575 w 1216399"/>
              <a:gd name="connsiteY27" fmla="*/ 945733 h 2219714"/>
              <a:gd name="connsiteX28" fmla="*/ 848763 w 1216399"/>
              <a:gd name="connsiteY28" fmla="*/ 971927 h 2219714"/>
              <a:gd name="connsiteX29" fmla="*/ 872575 w 1216399"/>
              <a:gd name="connsiteY29" fmla="*/ 998120 h 2219714"/>
              <a:gd name="connsiteX30" fmla="*/ 872575 w 1216399"/>
              <a:gd name="connsiteY30" fmla="*/ 1021933 h 2219714"/>
              <a:gd name="connsiteX31" fmla="*/ 829713 w 1216399"/>
              <a:gd name="connsiteY31" fmla="*/ 1024314 h 2219714"/>
              <a:gd name="connsiteX32" fmla="*/ 817807 w 1216399"/>
              <a:gd name="connsiteY32" fmla="*/ 1052889 h 2219714"/>
              <a:gd name="connsiteX33" fmla="*/ 829713 w 1216399"/>
              <a:gd name="connsiteY33" fmla="*/ 1081464 h 2219714"/>
              <a:gd name="connsiteX34" fmla="*/ 822567 w 1216399"/>
              <a:gd name="connsiteY34" fmla="*/ 1105275 h 2219714"/>
              <a:gd name="connsiteX35" fmla="*/ 836857 w 1216399"/>
              <a:gd name="connsiteY35" fmla="*/ 1124328 h 2219714"/>
              <a:gd name="connsiteX36" fmla="*/ 870194 w 1216399"/>
              <a:gd name="connsiteY36" fmla="*/ 1095753 h 2219714"/>
              <a:gd name="connsiteX37" fmla="*/ 903532 w 1216399"/>
              <a:gd name="connsiteY37" fmla="*/ 1090990 h 2219714"/>
              <a:gd name="connsiteX38" fmla="*/ 901150 w 1216399"/>
              <a:gd name="connsiteY38" fmla="*/ 1045745 h 2219714"/>
              <a:gd name="connsiteX39" fmla="*/ 958300 w 1216399"/>
              <a:gd name="connsiteY39" fmla="*/ 1036221 h 2219714"/>
              <a:gd name="connsiteX40" fmla="*/ 974969 w 1216399"/>
              <a:gd name="connsiteY40" fmla="*/ 1055270 h 2219714"/>
              <a:gd name="connsiteX41" fmla="*/ 984494 w 1216399"/>
              <a:gd name="connsiteY41" fmla="*/ 1181478 h 2219714"/>
              <a:gd name="connsiteX42" fmla="*/ 1032119 w 1216399"/>
              <a:gd name="connsiteY42" fmla="*/ 1262440 h 2219714"/>
              <a:gd name="connsiteX43" fmla="*/ 1072600 w 1216399"/>
              <a:gd name="connsiteY43" fmla="*/ 1283871 h 2219714"/>
              <a:gd name="connsiteX44" fmla="*/ 1089269 w 1216399"/>
              <a:gd name="connsiteY44" fmla="*/ 1350546 h 2219714"/>
              <a:gd name="connsiteX45" fmla="*/ 1122607 w 1216399"/>
              <a:gd name="connsiteY45" fmla="*/ 1376740 h 2219714"/>
              <a:gd name="connsiteX46" fmla="*/ 1163088 w 1216399"/>
              <a:gd name="connsiteY46" fmla="*/ 1436271 h 2219714"/>
              <a:gd name="connsiteX47" fmla="*/ 1191663 w 1216399"/>
              <a:gd name="connsiteY47" fmla="*/ 1450559 h 2219714"/>
              <a:gd name="connsiteX48" fmla="*/ 1215943 w 1216399"/>
              <a:gd name="connsiteY48" fmla="*/ 1508518 h 2219714"/>
              <a:gd name="connsiteX49" fmla="*/ 1196425 w 1216399"/>
              <a:gd name="connsiteY49" fmla="*/ 1557715 h 2219714"/>
              <a:gd name="connsiteX50" fmla="*/ 1144037 w 1216399"/>
              <a:gd name="connsiteY50" fmla="*/ 1552951 h 2219714"/>
              <a:gd name="connsiteX51" fmla="*/ 1124987 w 1216399"/>
              <a:gd name="connsiteY51" fmla="*/ 1598194 h 2219714"/>
              <a:gd name="connsiteX52" fmla="*/ 1048787 w 1216399"/>
              <a:gd name="connsiteY52" fmla="*/ 1631532 h 2219714"/>
              <a:gd name="connsiteX53" fmla="*/ 1020212 w 1216399"/>
              <a:gd name="connsiteY53" fmla="*/ 1691063 h 2219714"/>
              <a:gd name="connsiteX54" fmla="*/ 1036881 w 1216399"/>
              <a:gd name="connsiteY54" fmla="*/ 1738688 h 2219714"/>
              <a:gd name="connsiteX55" fmla="*/ 1017832 w 1216399"/>
              <a:gd name="connsiteY55" fmla="*/ 1779171 h 2219714"/>
              <a:gd name="connsiteX56" fmla="*/ 984493 w 1216399"/>
              <a:gd name="connsiteY56" fmla="*/ 1776788 h 2219714"/>
              <a:gd name="connsiteX57" fmla="*/ 982112 w 1216399"/>
              <a:gd name="connsiteY57" fmla="*/ 1841082 h 2219714"/>
              <a:gd name="connsiteX58" fmla="*/ 946393 w 1216399"/>
              <a:gd name="connsiteY58" fmla="*/ 1857751 h 2219714"/>
              <a:gd name="connsiteX59" fmla="*/ 910674 w 1216399"/>
              <a:gd name="connsiteY59" fmla="*/ 1864894 h 2219714"/>
              <a:gd name="connsiteX60" fmla="*/ 910674 w 1216399"/>
              <a:gd name="connsiteY60" fmla="*/ 1929188 h 2219714"/>
              <a:gd name="connsiteX61" fmla="*/ 967824 w 1216399"/>
              <a:gd name="connsiteY61" fmla="*/ 1938713 h 2219714"/>
              <a:gd name="connsiteX62" fmla="*/ 1001162 w 1216399"/>
              <a:gd name="connsiteY62" fmla="*/ 1933951 h 2219714"/>
              <a:gd name="connsiteX63" fmla="*/ 1005922 w 1216399"/>
              <a:gd name="connsiteY63" fmla="*/ 2007770 h 2219714"/>
              <a:gd name="connsiteX64" fmla="*/ 982112 w 1216399"/>
              <a:gd name="connsiteY64" fmla="*/ 2029201 h 2219714"/>
              <a:gd name="connsiteX65" fmla="*/ 922581 w 1216399"/>
              <a:gd name="connsiteY65" fmla="*/ 2026821 h 2219714"/>
              <a:gd name="connsiteX66" fmla="*/ 870193 w 1216399"/>
              <a:gd name="connsiteY66" fmla="*/ 2036346 h 2219714"/>
              <a:gd name="connsiteX67" fmla="*/ 824949 w 1216399"/>
              <a:gd name="connsiteY67" fmla="*/ 2060159 h 2219714"/>
              <a:gd name="connsiteX68" fmla="*/ 779704 w 1216399"/>
              <a:gd name="connsiteY68" fmla="*/ 2067301 h 2219714"/>
              <a:gd name="connsiteX69" fmla="*/ 758274 w 1216399"/>
              <a:gd name="connsiteY69" fmla="*/ 2086353 h 2219714"/>
              <a:gd name="connsiteX70" fmla="*/ 751131 w 1216399"/>
              <a:gd name="connsiteY70" fmla="*/ 2131596 h 2219714"/>
              <a:gd name="connsiteX71" fmla="*/ 734462 w 1216399"/>
              <a:gd name="connsiteY71" fmla="*/ 2143503 h 2219714"/>
              <a:gd name="connsiteX72" fmla="*/ 689218 w 1216399"/>
              <a:gd name="connsiteY72" fmla="*/ 2193509 h 2219714"/>
              <a:gd name="connsiteX73" fmla="*/ 665406 w 1216399"/>
              <a:gd name="connsiteY73" fmla="*/ 2198270 h 2219714"/>
              <a:gd name="connsiteX74" fmla="*/ 617781 w 1216399"/>
              <a:gd name="connsiteY74" fmla="*/ 2219702 h 2219714"/>
              <a:gd name="connsiteX75" fmla="*/ 579681 w 1216399"/>
              <a:gd name="connsiteY75" fmla="*/ 2203033 h 2219714"/>
              <a:gd name="connsiteX76" fmla="*/ 563012 w 1216399"/>
              <a:gd name="connsiteY76" fmla="*/ 2174458 h 2219714"/>
              <a:gd name="connsiteX77" fmla="*/ 520149 w 1216399"/>
              <a:gd name="connsiteY77" fmla="*/ 2183984 h 2219714"/>
              <a:gd name="connsiteX78" fmla="*/ 512573 w 1216399"/>
              <a:gd name="connsiteY78" fmla="*/ 2177880 h 2219714"/>
              <a:gd name="connsiteX79" fmla="*/ 503481 w 1216399"/>
              <a:gd name="connsiteY79" fmla="*/ 2172077 h 2219714"/>
              <a:gd name="connsiteX80" fmla="*/ 522531 w 1216399"/>
              <a:gd name="connsiteY80" fmla="*/ 2064920 h 2219714"/>
              <a:gd name="connsiteX81" fmla="*/ 539199 w 1216399"/>
              <a:gd name="connsiteY81" fmla="*/ 2043489 h 2219714"/>
              <a:gd name="connsiteX82" fmla="*/ 529674 w 1216399"/>
              <a:gd name="connsiteY82" fmla="*/ 1998246 h 2219714"/>
              <a:gd name="connsiteX83" fmla="*/ 553487 w 1216399"/>
              <a:gd name="connsiteY83" fmla="*/ 1983958 h 2219714"/>
              <a:gd name="connsiteX84" fmla="*/ 534437 w 1216399"/>
              <a:gd name="connsiteY84" fmla="*/ 1969671 h 2219714"/>
              <a:gd name="connsiteX85" fmla="*/ 522531 w 1216399"/>
              <a:gd name="connsiteY85" fmla="*/ 1933953 h 2219714"/>
              <a:gd name="connsiteX86" fmla="*/ 513006 w 1216399"/>
              <a:gd name="connsiteY86" fmla="*/ 1888709 h 2219714"/>
              <a:gd name="connsiteX87" fmla="*/ 510624 w 1216399"/>
              <a:gd name="connsiteY87" fmla="*/ 1857751 h 2219714"/>
              <a:gd name="connsiteX88" fmla="*/ 460618 w 1216399"/>
              <a:gd name="connsiteY88" fmla="*/ 1860134 h 2219714"/>
              <a:gd name="connsiteX89" fmla="*/ 427282 w 1216399"/>
              <a:gd name="connsiteY89" fmla="*/ 1824415 h 2219714"/>
              <a:gd name="connsiteX90" fmla="*/ 382037 w 1216399"/>
              <a:gd name="connsiteY90" fmla="*/ 1807745 h 2219714"/>
              <a:gd name="connsiteX91" fmla="*/ 367749 w 1216399"/>
              <a:gd name="connsiteY91" fmla="*/ 1757740 h 2219714"/>
              <a:gd name="connsiteX92" fmla="*/ 365368 w 1216399"/>
              <a:gd name="connsiteY92" fmla="*/ 1736308 h 2219714"/>
              <a:gd name="connsiteX93" fmla="*/ 334413 w 1216399"/>
              <a:gd name="connsiteY93" fmla="*/ 1691065 h 2219714"/>
              <a:gd name="connsiteX94" fmla="*/ 291549 w 1216399"/>
              <a:gd name="connsiteY94" fmla="*/ 1667252 h 2219714"/>
              <a:gd name="connsiteX95" fmla="*/ 248688 w 1216399"/>
              <a:gd name="connsiteY95" fmla="*/ 1638678 h 2219714"/>
              <a:gd name="connsiteX96" fmla="*/ 215349 w 1216399"/>
              <a:gd name="connsiteY96" fmla="*/ 1629152 h 2219714"/>
              <a:gd name="connsiteX97" fmla="*/ 217731 w 1216399"/>
              <a:gd name="connsiteY97" fmla="*/ 1583906 h 2219714"/>
              <a:gd name="connsiteX98" fmla="*/ 174868 w 1216399"/>
              <a:gd name="connsiteY98" fmla="*/ 1598196 h 2219714"/>
              <a:gd name="connsiteX99" fmla="*/ 186775 w 1216399"/>
              <a:gd name="connsiteY99" fmla="*/ 1631534 h 2219714"/>
              <a:gd name="connsiteX100" fmla="*/ 179631 w 1216399"/>
              <a:gd name="connsiteY100" fmla="*/ 1648203 h 2219714"/>
              <a:gd name="connsiteX101" fmla="*/ 141531 w 1216399"/>
              <a:gd name="connsiteY101" fmla="*/ 1619628 h 2219714"/>
              <a:gd name="connsiteX102" fmla="*/ 98669 w 1216399"/>
              <a:gd name="connsiteY102" fmla="*/ 1617246 h 2219714"/>
              <a:gd name="connsiteX103" fmla="*/ 43899 w 1216399"/>
              <a:gd name="connsiteY103" fmla="*/ 1598196 h 2219714"/>
              <a:gd name="connsiteX104" fmla="*/ 10560 w 1216399"/>
              <a:gd name="connsiteY104" fmla="*/ 1595812 h 2219714"/>
              <a:gd name="connsiteX105" fmla="*/ 1037 w 1216399"/>
              <a:gd name="connsiteY105" fmla="*/ 1543428 h 2219714"/>
              <a:gd name="connsiteX106" fmla="*/ 34374 w 1216399"/>
              <a:gd name="connsiteY106" fmla="*/ 1455321 h 2219714"/>
              <a:gd name="connsiteX107" fmla="*/ 60568 w 1216399"/>
              <a:gd name="connsiteY107" fmla="*/ 1407696 h 2219714"/>
              <a:gd name="connsiteX108" fmla="*/ 81999 w 1216399"/>
              <a:gd name="connsiteY108" fmla="*/ 1360071 h 2219714"/>
              <a:gd name="connsiteX109" fmla="*/ 108194 w 1216399"/>
              <a:gd name="connsiteY109" fmla="*/ 1321971 h 2219714"/>
              <a:gd name="connsiteX110" fmla="*/ 146293 w 1216399"/>
              <a:gd name="connsiteY110" fmla="*/ 1312446 h 2219714"/>
              <a:gd name="connsiteX111" fmla="*/ 153438 w 1216399"/>
              <a:gd name="connsiteY111" fmla="*/ 1276728 h 2219714"/>
              <a:gd name="connsiteX112" fmla="*/ 262975 w 1216399"/>
              <a:gd name="connsiteY112" fmla="*/ 1157665 h 2219714"/>
              <a:gd name="connsiteX113" fmla="*/ 286787 w 1216399"/>
              <a:gd name="connsiteY113" fmla="*/ 1019550 h 2219714"/>
              <a:gd name="connsiteX114" fmla="*/ 282025 w 1216399"/>
              <a:gd name="connsiteY114" fmla="*/ 938590 h 2219714"/>
              <a:gd name="connsiteX115" fmla="*/ 196300 w 1216399"/>
              <a:gd name="connsiteY115" fmla="*/ 926684 h 2219714"/>
              <a:gd name="connsiteX116" fmla="*/ 179632 w 1216399"/>
              <a:gd name="connsiteY116" fmla="*/ 845721 h 2219714"/>
              <a:gd name="connsiteX117" fmla="*/ 186775 w 1216399"/>
              <a:gd name="connsiteY117" fmla="*/ 779046 h 2219714"/>
              <a:gd name="connsiteX118" fmla="*/ 148675 w 1216399"/>
              <a:gd name="connsiteY118" fmla="*/ 740946 h 2219714"/>
              <a:gd name="connsiteX119" fmla="*/ 127244 w 1216399"/>
              <a:gd name="connsiteY119" fmla="*/ 700464 h 2219714"/>
              <a:gd name="connsiteX120" fmla="*/ 117719 w 1216399"/>
              <a:gd name="connsiteY120" fmla="*/ 640934 h 2219714"/>
              <a:gd name="connsiteX121" fmla="*/ 102097 w 1216399"/>
              <a:gd name="connsiteY121" fmla="*/ 560780 h 2219714"/>
              <a:gd name="connsiteX0" fmla="*/ 102097 w 1221610"/>
              <a:gd name="connsiteY0" fmla="*/ 560780 h 2219714"/>
              <a:gd name="connsiteX1" fmla="*/ 91525 w 1221610"/>
              <a:gd name="connsiteY1" fmla="*/ 479008 h 2219714"/>
              <a:gd name="connsiteX2" fmla="*/ 93907 w 1221610"/>
              <a:gd name="connsiteY2" fmla="*/ 414714 h 2219714"/>
              <a:gd name="connsiteX3" fmla="*/ 20086 w 1221610"/>
              <a:gd name="connsiteY3" fmla="*/ 302793 h 2219714"/>
              <a:gd name="connsiteX4" fmla="*/ 265357 w 1221610"/>
              <a:gd name="connsiteY4" fmla="*/ 377 h 2219714"/>
              <a:gd name="connsiteX5" fmla="*/ 282025 w 1221610"/>
              <a:gd name="connsiteY5" fmla="*/ 252789 h 2219714"/>
              <a:gd name="connsiteX6" fmla="*/ 436806 w 1221610"/>
              <a:gd name="connsiteY6" fmla="*/ 531393 h 2219714"/>
              <a:gd name="connsiteX7" fmla="*/ 401088 w 1221610"/>
              <a:gd name="connsiteY7" fmla="*/ 779046 h 2219714"/>
              <a:gd name="connsiteX8" fmla="*/ 513007 w 1221610"/>
              <a:gd name="connsiteY8" fmla="*/ 757614 h 2219714"/>
              <a:gd name="connsiteX9" fmla="*/ 510625 w 1221610"/>
              <a:gd name="connsiteY9" fmla="*/ 888583 h 2219714"/>
              <a:gd name="connsiteX10" fmla="*/ 539200 w 1221610"/>
              <a:gd name="connsiteY10" fmla="*/ 926683 h 2219714"/>
              <a:gd name="connsiteX11" fmla="*/ 546344 w 1221610"/>
              <a:gd name="connsiteY11" fmla="*/ 945734 h 2219714"/>
              <a:gd name="connsiteX12" fmla="*/ 532057 w 1221610"/>
              <a:gd name="connsiteY12" fmla="*/ 976689 h 2219714"/>
              <a:gd name="connsiteX13" fmla="*/ 517769 w 1221610"/>
              <a:gd name="connsiteY13" fmla="*/ 1048127 h 2219714"/>
              <a:gd name="connsiteX14" fmla="*/ 541582 w 1221610"/>
              <a:gd name="connsiteY14" fmla="*/ 1081464 h 2219714"/>
              <a:gd name="connsiteX15" fmla="*/ 551107 w 1221610"/>
              <a:gd name="connsiteY15" fmla="*/ 1121945 h 2219714"/>
              <a:gd name="connsiteX16" fmla="*/ 567775 w 1221610"/>
              <a:gd name="connsiteY16" fmla="*/ 1129089 h 2219714"/>
              <a:gd name="connsiteX17" fmla="*/ 572104 w 1221610"/>
              <a:gd name="connsiteY17" fmla="*/ 1139195 h 2219714"/>
              <a:gd name="connsiteX18" fmla="*/ 591588 w 1221610"/>
              <a:gd name="connsiteY18" fmla="*/ 1105277 h 2219714"/>
              <a:gd name="connsiteX19" fmla="*/ 615400 w 1221610"/>
              <a:gd name="connsiteY19" fmla="*/ 1088608 h 2219714"/>
              <a:gd name="connsiteX20" fmla="*/ 665407 w 1221610"/>
              <a:gd name="connsiteY20" fmla="*/ 1062414 h 2219714"/>
              <a:gd name="connsiteX21" fmla="*/ 698744 w 1221610"/>
              <a:gd name="connsiteY21" fmla="*/ 1050508 h 2219714"/>
              <a:gd name="connsiteX22" fmla="*/ 734463 w 1221610"/>
              <a:gd name="connsiteY22" fmla="*/ 1012409 h 2219714"/>
              <a:gd name="connsiteX23" fmla="*/ 791613 w 1221610"/>
              <a:gd name="connsiteY23" fmla="*/ 988595 h 2219714"/>
              <a:gd name="connsiteX24" fmla="*/ 817807 w 1221610"/>
              <a:gd name="connsiteY24" fmla="*/ 943352 h 2219714"/>
              <a:gd name="connsiteX25" fmla="*/ 841618 w 1221610"/>
              <a:gd name="connsiteY25" fmla="*/ 926681 h 2219714"/>
              <a:gd name="connsiteX26" fmla="*/ 867813 w 1221610"/>
              <a:gd name="connsiteY26" fmla="*/ 926683 h 2219714"/>
              <a:gd name="connsiteX27" fmla="*/ 872575 w 1221610"/>
              <a:gd name="connsiteY27" fmla="*/ 945733 h 2219714"/>
              <a:gd name="connsiteX28" fmla="*/ 848763 w 1221610"/>
              <a:gd name="connsiteY28" fmla="*/ 971927 h 2219714"/>
              <a:gd name="connsiteX29" fmla="*/ 872575 w 1221610"/>
              <a:gd name="connsiteY29" fmla="*/ 998120 h 2219714"/>
              <a:gd name="connsiteX30" fmla="*/ 872575 w 1221610"/>
              <a:gd name="connsiteY30" fmla="*/ 1021933 h 2219714"/>
              <a:gd name="connsiteX31" fmla="*/ 829713 w 1221610"/>
              <a:gd name="connsiteY31" fmla="*/ 1024314 h 2219714"/>
              <a:gd name="connsiteX32" fmla="*/ 817807 w 1221610"/>
              <a:gd name="connsiteY32" fmla="*/ 1052889 h 2219714"/>
              <a:gd name="connsiteX33" fmla="*/ 829713 w 1221610"/>
              <a:gd name="connsiteY33" fmla="*/ 1081464 h 2219714"/>
              <a:gd name="connsiteX34" fmla="*/ 822567 w 1221610"/>
              <a:gd name="connsiteY34" fmla="*/ 1105275 h 2219714"/>
              <a:gd name="connsiteX35" fmla="*/ 836857 w 1221610"/>
              <a:gd name="connsiteY35" fmla="*/ 1124328 h 2219714"/>
              <a:gd name="connsiteX36" fmla="*/ 870194 w 1221610"/>
              <a:gd name="connsiteY36" fmla="*/ 1095753 h 2219714"/>
              <a:gd name="connsiteX37" fmla="*/ 903532 w 1221610"/>
              <a:gd name="connsiteY37" fmla="*/ 1090990 h 2219714"/>
              <a:gd name="connsiteX38" fmla="*/ 901150 w 1221610"/>
              <a:gd name="connsiteY38" fmla="*/ 1045745 h 2219714"/>
              <a:gd name="connsiteX39" fmla="*/ 958300 w 1221610"/>
              <a:gd name="connsiteY39" fmla="*/ 1036221 h 2219714"/>
              <a:gd name="connsiteX40" fmla="*/ 974969 w 1221610"/>
              <a:gd name="connsiteY40" fmla="*/ 1055270 h 2219714"/>
              <a:gd name="connsiteX41" fmla="*/ 984494 w 1221610"/>
              <a:gd name="connsiteY41" fmla="*/ 1181478 h 2219714"/>
              <a:gd name="connsiteX42" fmla="*/ 1032119 w 1221610"/>
              <a:gd name="connsiteY42" fmla="*/ 1262440 h 2219714"/>
              <a:gd name="connsiteX43" fmla="*/ 1072600 w 1221610"/>
              <a:gd name="connsiteY43" fmla="*/ 1283871 h 2219714"/>
              <a:gd name="connsiteX44" fmla="*/ 1089269 w 1221610"/>
              <a:gd name="connsiteY44" fmla="*/ 1350546 h 2219714"/>
              <a:gd name="connsiteX45" fmla="*/ 1122607 w 1221610"/>
              <a:gd name="connsiteY45" fmla="*/ 1376740 h 2219714"/>
              <a:gd name="connsiteX46" fmla="*/ 1163088 w 1221610"/>
              <a:gd name="connsiteY46" fmla="*/ 1436271 h 2219714"/>
              <a:gd name="connsiteX47" fmla="*/ 1191663 w 1221610"/>
              <a:gd name="connsiteY47" fmla="*/ 1450559 h 2219714"/>
              <a:gd name="connsiteX48" fmla="*/ 1220238 w 1221610"/>
              <a:gd name="connsiteY48" fmla="*/ 1488658 h 2219714"/>
              <a:gd name="connsiteX49" fmla="*/ 1215943 w 1221610"/>
              <a:gd name="connsiteY49" fmla="*/ 1508518 h 2219714"/>
              <a:gd name="connsiteX50" fmla="*/ 1196425 w 1221610"/>
              <a:gd name="connsiteY50" fmla="*/ 1557715 h 2219714"/>
              <a:gd name="connsiteX51" fmla="*/ 1144037 w 1221610"/>
              <a:gd name="connsiteY51" fmla="*/ 1552951 h 2219714"/>
              <a:gd name="connsiteX52" fmla="*/ 1124987 w 1221610"/>
              <a:gd name="connsiteY52" fmla="*/ 1598194 h 2219714"/>
              <a:gd name="connsiteX53" fmla="*/ 1048787 w 1221610"/>
              <a:gd name="connsiteY53" fmla="*/ 1631532 h 2219714"/>
              <a:gd name="connsiteX54" fmla="*/ 1020212 w 1221610"/>
              <a:gd name="connsiteY54" fmla="*/ 1691063 h 2219714"/>
              <a:gd name="connsiteX55" fmla="*/ 1036881 w 1221610"/>
              <a:gd name="connsiteY55" fmla="*/ 1738688 h 2219714"/>
              <a:gd name="connsiteX56" fmla="*/ 1017832 w 1221610"/>
              <a:gd name="connsiteY56" fmla="*/ 1779171 h 2219714"/>
              <a:gd name="connsiteX57" fmla="*/ 984493 w 1221610"/>
              <a:gd name="connsiteY57" fmla="*/ 1776788 h 2219714"/>
              <a:gd name="connsiteX58" fmla="*/ 982112 w 1221610"/>
              <a:gd name="connsiteY58" fmla="*/ 1841082 h 2219714"/>
              <a:gd name="connsiteX59" fmla="*/ 946393 w 1221610"/>
              <a:gd name="connsiteY59" fmla="*/ 1857751 h 2219714"/>
              <a:gd name="connsiteX60" fmla="*/ 910674 w 1221610"/>
              <a:gd name="connsiteY60" fmla="*/ 1864894 h 2219714"/>
              <a:gd name="connsiteX61" fmla="*/ 910674 w 1221610"/>
              <a:gd name="connsiteY61" fmla="*/ 1929188 h 2219714"/>
              <a:gd name="connsiteX62" fmla="*/ 967824 w 1221610"/>
              <a:gd name="connsiteY62" fmla="*/ 1938713 h 2219714"/>
              <a:gd name="connsiteX63" fmla="*/ 1001162 w 1221610"/>
              <a:gd name="connsiteY63" fmla="*/ 1933951 h 2219714"/>
              <a:gd name="connsiteX64" fmla="*/ 1005922 w 1221610"/>
              <a:gd name="connsiteY64" fmla="*/ 2007770 h 2219714"/>
              <a:gd name="connsiteX65" fmla="*/ 982112 w 1221610"/>
              <a:gd name="connsiteY65" fmla="*/ 2029201 h 2219714"/>
              <a:gd name="connsiteX66" fmla="*/ 922581 w 1221610"/>
              <a:gd name="connsiteY66" fmla="*/ 2026821 h 2219714"/>
              <a:gd name="connsiteX67" fmla="*/ 870193 w 1221610"/>
              <a:gd name="connsiteY67" fmla="*/ 2036346 h 2219714"/>
              <a:gd name="connsiteX68" fmla="*/ 824949 w 1221610"/>
              <a:gd name="connsiteY68" fmla="*/ 2060159 h 2219714"/>
              <a:gd name="connsiteX69" fmla="*/ 779704 w 1221610"/>
              <a:gd name="connsiteY69" fmla="*/ 2067301 h 2219714"/>
              <a:gd name="connsiteX70" fmla="*/ 758274 w 1221610"/>
              <a:gd name="connsiteY70" fmla="*/ 2086353 h 2219714"/>
              <a:gd name="connsiteX71" fmla="*/ 751131 w 1221610"/>
              <a:gd name="connsiteY71" fmla="*/ 2131596 h 2219714"/>
              <a:gd name="connsiteX72" fmla="*/ 734462 w 1221610"/>
              <a:gd name="connsiteY72" fmla="*/ 2143503 h 2219714"/>
              <a:gd name="connsiteX73" fmla="*/ 689218 w 1221610"/>
              <a:gd name="connsiteY73" fmla="*/ 2193509 h 2219714"/>
              <a:gd name="connsiteX74" fmla="*/ 665406 w 1221610"/>
              <a:gd name="connsiteY74" fmla="*/ 2198270 h 2219714"/>
              <a:gd name="connsiteX75" fmla="*/ 617781 w 1221610"/>
              <a:gd name="connsiteY75" fmla="*/ 2219702 h 2219714"/>
              <a:gd name="connsiteX76" fmla="*/ 579681 w 1221610"/>
              <a:gd name="connsiteY76" fmla="*/ 2203033 h 2219714"/>
              <a:gd name="connsiteX77" fmla="*/ 563012 w 1221610"/>
              <a:gd name="connsiteY77" fmla="*/ 2174458 h 2219714"/>
              <a:gd name="connsiteX78" fmla="*/ 520149 w 1221610"/>
              <a:gd name="connsiteY78" fmla="*/ 2183984 h 2219714"/>
              <a:gd name="connsiteX79" fmla="*/ 512573 w 1221610"/>
              <a:gd name="connsiteY79" fmla="*/ 2177880 h 2219714"/>
              <a:gd name="connsiteX80" fmla="*/ 503481 w 1221610"/>
              <a:gd name="connsiteY80" fmla="*/ 2172077 h 2219714"/>
              <a:gd name="connsiteX81" fmla="*/ 522531 w 1221610"/>
              <a:gd name="connsiteY81" fmla="*/ 2064920 h 2219714"/>
              <a:gd name="connsiteX82" fmla="*/ 539199 w 1221610"/>
              <a:gd name="connsiteY82" fmla="*/ 2043489 h 2219714"/>
              <a:gd name="connsiteX83" fmla="*/ 529674 w 1221610"/>
              <a:gd name="connsiteY83" fmla="*/ 1998246 h 2219714"/>
              <a:gd name="connsiteX84" fmla="*/ 553487 w 1221610"/>
              <a:gd name="connsiteY84" fmla="*/ 1983958 h 2219714"/>
              <a:gd name="connsiteX85" fmla="*/ 534437 w 1221610"/>
              <a:gd name="connsiteY85" fmla="*/ 1969671 h 2219714"/>
              <a:gd name="connsiteX86" fmla="*/ 522531 w 1221610"/>
              <a:gd name="connsiteY86" fmla="*/ 1933953 h 2219714"/>
              <a:gd name="connsiteX87" fmla="*/ 513006 w 1221610"/>
              <a:gd name="connsiteY87" fmla="*/ 1888709 h 2219714"/>
              <a:gd name="connsiteX88" fmla="*/ 510624 w 1221610"/>
              <a:gd name="connsiteY88" fmla="*/ 1857751 h 2219714"/>
              <a:gd name="connsiteX89" fmla="*/ 460618 w 1221610"/>
              <a:gd name="connsiteY89" fmla="*/ 1860134 h 2219714"/>
              <a:gd name="connsiteX90" fmla="*/ 427282 w 1221610"/>
              <a:gd name="connsiteY90" fmla="*/ 1824415 h 2219714"/>
              <a:gd name="connsiteX91" fmla="*/ 382037 w 1221610"/>
              <a:gd name="connsiteY91" fmla="*/ 1807745 h 2219714"/>
              <a:gd name="connsiteX92" fmla="*/ 367749 w 1221610"/>
              <a:gd name="connsiteY92" fmla="*/ 1757740 h 2219714"/>
              <a:gd name="connsiteX93" fmla="*/ 365368 w 1221610"/>
              <a:gd name="connsiteY93" fmla="*/ 1736308 h 2219714"/>
              <a:gd name="connsiteX94" fmla="*/ 334413 w 1221610"/>
              <a:gd name="connsiteY94" fmla="*/ 1691065 h 2219714"/>
              <a:gd name="connsiteX95" fmla="*/ 291549 w 1221610"/>
              <a:gd name="connsiteY95" fmla="*/ 1667252 h 2219714"/>
              <a:gd name="connsiteX96" fmla="*/ 248688 w 1221610"/>
              <a:gd name="connsiteY96" fmla="*/ 1638678 h 2219714"/>
              <a:gd name="connsiteX97" fmla="*/ 215349 w 1221610"/>
              <a:gd name="connsiteY97" fmla="*/ 1629152 h 2219714"/>
              <a:gd name="connsiteX98" fmla="*/ 217731 w 1221610"/>
              <a:gd name="connsiteY98" fmla="*/ 1583906 h 2219714"/>
              <a:gd name="connsiteX99" fmla="*/ 174868 w 1221610"/>
              <a:gd name="connsiteY99" fmla="*/ 1598196 h 2219714"/>
              <a:gd name="connsiteX100" fmla="*/ 186775 w 1221610"/>
              <a:gd name="connsiteY100" fmla="*/ 1631534 h 2219714"/>
              <a:gd name="connsiteX101" fmla="*/ 179631 w 1221610"/>
              <a:gd name="connsiteY101" fmla="*/ 1648203 h 2219714"/>
              <a:gd name="connsiteX102" fmla="*/ 141531 w 1221610"/>
              <a:gd name="connsiteY102" fmla="*/ 1619628 h 2219714"/>
              <a:gd name="connsiteX103" fmla="*/ 98669 w 1221610"/>
              <a:gd name="connsiteY103" fmla="*/ 1617246 h 2219714"/>
              <a:gd name="connsiteX104" fmla="*/ 43899 w 1221610"/>
              <a:gd name="connsiteY104" fmla="*/ 1598196 h 2219714"/>
              <a:gd name="connsiteX105" fmla="*/ 10560 w 1221610"/>
              <a:gd name="connsiteY105" fmla="*/ 1595812 h 2219714"/>
              <a:gd name="connsiteX106" fmla="*/ 1037 w 1221610"/>
              <a:gd name="connsiteY106" fmla="*/ 1543428 h 2219714"/>
              <a:gd name="connsiteX107" fmla="*/ 34374 w 1221610"/>
              <a:gd name="connsiteY107" fmla="*/ 1455321 h 2219714"/>
              <a:gd name="connsiteX108" fmla="*/ 60568 w 1221610"/>
              <a:gd name="connsiteY108" fmla="*/ 1407696 h 2219714"/>
              <a:gd name="connsiteX109" fmla="*/ 81999 w 1221610"/>
              <a:gd name="connsiteY109" fmla="*/ 1360071 h 2219714"/>
              <a:gd name="connsiteX110" fmla="*/ 108194 w 1221610"/>
              <a:gd name="connsiteY110" fmla="*/ 1321971 h 2219714"/>
              <a:gd name="connsiteX111" fmla="*/ 146293 w 1221610"/>
              <a:gd name="connsiteY111" fmla="*/ 1312446 h 2219714"/>
              <a:gd name="connsiteX112" fmla="*/ 153438 w 1221610"/>
              <a:gd name="connsiteY112" fmla="*/ 1276728 h 2219714"/>
              <a:gd name="connsiteX113" fmla="*/ 262975 w 1221610"/>
              <a:gd name="connsiteY113" fmla="*/ 1157665 h 2219714"/>
              <a:gd name="connsiteX114" fmla="*/ 286787 w 1221610"/>
              <a:gd name="connsiteY114" fmla="*/ 1019550 h 2219714"/>
              <a:gd name="connsiteX115" fmla="*/ 282025 w 1221610"/>
              <a:gd name="connsiteY115" fmla="*/ 938590 h 2219714"/>
              <a:gd name="connsiteX116" fmla="*/ 196300 w 1221610"/>
              <a:gd name="connsiteY116" fmla="*/ 926684 h 2219714"/>
              <a:gd name="connsiteX117" fmla="*/ 179632 w 1221610"/>
              <a:gd name="connsiteY117" fmla="*/ 845721 h 2219714"/>
              <a:gd name="connsiteX118" fmla="*/ 186775 w 1221610"/>
              <a:gd name="connsiteY118" fmla="*/ 779046 h 2219714"/>
              <a:gd name="connsiteX119" fmla="*/ 148675 w 1221610"/>
              <a:gd name="connsiteY119" fmla="*/ 740946 h 2219714"/>
              <a:gd name="connsiteX120" fmla="*/ 127244 w 1221610"/>
              <a:gd name="connsiteY120" fmla="*/ 700464 h 2219714"/>
              <a:gd name="connsiteX121" fmla="*/ 117719 w 1221610"/>
              <a:gd name="connsiteY121" fmla="*/ 640934 h 2219714"/>
              <a:gd name="connsiteX122" fmla="*/ 102097 w 1221610"/>
              <a:gd name="connsiteY122" fmla="*/ 560780 h 221971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436806 w 1221610"/>
              <a:gd name="connsiteY7" fmla="*/ 531333 h 2219654"/>
              <a:gd name="connsiteX8" fmla="*/ 401088 w 1221610"/>
              <a:gd name="connsiteY8" fmla="*/ 778986 h 2219654"/>
              <a:gd name="connsiteX9" fmla="*/ 513007 w 1221610"/>
              <a:gd name="connsiteY9" fmla="*/ 757554 h 2219654"/>
              <a:gd name="connsiteX10" fmla="*/ 510625 w 1221610"/>
              <a:gd name="connsiteY10" fmla="*/ 888523 h 2219654"/>
              <a:gd name="connsiteX11" fmla="*/ 539200 w 1221610"/>
              <a:gd name="connsiteY11" fmla="*/ 926623 h 2219654"/>
              <a:gd name="connsiteX12" fmla="*/ 546344 w 1221610"/>
              <a:gd name="connsiteY12" fmla="*/ 945674 h 2219654"/>
              <a:gd name="connsiteX13" fmla="*/ 532057 w 1221610"/>
              <a:gd name="connsiteY13" fmla="*/ 976629 h 2219654"/>
              <a:gd name="connsiteX14" fmla="*/ 517769 w 1221610"/>
              <a:gd name="connsiteY14" fmla="*/ 1048067 h 2219654"/>
              <a:gd name="connsiteX15" fmla="*/ 541582 w 1221610"/>
              <a:gd name="connsiteY15" fmla="*/ 1081404 h 2219654"/>
              <a:gd name="connsiteX16" fmla="*/ 551107 w 1221610"/>
              <a:gd name="connsiteY16" fmla="*/ 1121885 h 2219654"/>
              <a:gd name="connsiteX17" fmla="*/ 567775 w 1221610"/>
              <a:gd name="connsiteY17" fmla="*/ 1129029 h 2219654"/>
              <a:gd name="connsiteX18" fmla="*/ 572104 w 1221610"/>
              <a:gd name="connsiteY18" fmla="*/ 1139135 h 2219654"/>
              <a:gd name="connsiteX19" fmla="*/ 591588 w 1221610"/>
              <a:gd name="connsiteY19" fmla="*/ 1105217 h 2219654"/>
              <a:gd name="connsiteX20" fmla="*/ 615400 w 1221610"/>
              <a:gd name="connsiteY20" fmla="*/ 1088548 h 2219654"/>
              <a:gd name="connsiteX21" fmla="*/ 665407 w 1221610"/>
              <a:gd name="connsiteY21" fmla="*/ 1062354 h 2219654"/>
              <a:gd name="connsiteX22" fmla="*/ 698744 w 1221610"/>
              <a:gd name="connsiteY22" fmla="*/ 1050448 h 2219654"/>
              <a:gd name="connsiteX23" fmla="*/ 734463 w 1221610"/>
              <a:gd name="connsiteY23" fmla="*/ 1012349 h 2219654"/>
              <a:gd name="connsiteX24" fmla="*/ 791613 w 1221610"/>
              <a:gd name="connsiteY24" fmla="*/ 988535 h 2219654"/>
              <a:gd name="connsiteX25" fmla="*/ 817807 w 1221610"/>
              <a:gd name="connsiteY25" fmla="*/ 943292 h 2219654"/>
              <a:gd name="connsiteX26" fmla="*/ 841618 w 1221610"/>
              <a:gd name="connsiteY26" fmla="*/ 926621 h 2219654"/>
              <a:gd name="connsiteX27" fmla="*/ 867813 w 1221610"/>
              <a:gd name="connsiteY27" fmla="*/ 926623 h 2219654"/>
              <a:gd name="connsiteX28" fmla="*/ 872575 w 1221610"/>
              <a:gd name="connsiteY28" fmla="*/ 945673 h 2219654"/>
              <a:gd name="connsiteX29" fmla="*/ 848763 w 1221610"/>
              <a:gd name="connsiteY29" fmla="*/ 971867 h 2219654"/>
              <a:gd name="connsiteX30" fmla="*/ 872575 w 1221610"/>
              <a:gd name="connsiteY30" fmla="*/ 998060 h 2219654"/>
              <a:gd name="connsiteX31" fmla="*/ 872575 w 1221610"/>
              <a:gd name="connsiteY31" fmla="*/ 1021873 h 2219654"/>
              <a:gd name="connsiteX32" fmla="*/ 829713 w 1221610"/>
              <a:gd name="connsiteY32" fmla="*/ 1024254 h 2219654"/>
              <a:gd name="connsiteX33" fmla="*/ 817807 w 1221610"/>
              <a:gd name="connsiteY33" fmla="*/ 1052829 h 2219654"/>
              <a:gd name="connsiteX34" fmla="*/ 829713 w 1221610"/>
              <a:gd name="connsiteY34" fmla="*/ 1081404 h 2219654"/>
              <a:gd name="connsiteX35" fmla="*/ 822567 w 1221610"/>
              <a:gd name="connsiteY35" fmla="*/ 1105215 h 2219654"/>
              <a:gd name="connsiteX36" fmla="*/ 836857 w 1221610"/>
              <a:gd name="connsiteY36" fmla="*/ 1124268 h 2219654"/>
              <a:gd name="connsiteX37" fmla="*/ 870194 w 1221610"/>
              <a:gd name="connsiteY37" fmla="*/ 1095693 h 2219654"/>
              <a:gd name="connsiteX38" fmla="*/ 903532 w 1221610"/>
              <a:gd name="connsiteY38" fmla="*/ 1090930 h 2219654"/>
              <a:gd name="connsiteX39" fmla="*/ 901150 w 1221610"/>
              <a:gd name="connsiteY39" fmla="*/ 1045685 h 2219654"/>
              <a:gd name="connsiteX40" fmla="*/ 958300 w 1221610"/>
              <a:gd name="connsiteY40" fmla="*/ 1036161 h 2219654"/>
              <a:gd name="connsiteX41" fmla="*/ 974969 w 1221610"/>
              <a:gd name="connsiteY41" fmla="*/ 1055210 h 2219654"/>
              <a:gd name="connsiteX42" fmla="*/ 984494 w 1221610"/>
              <a:gd name="connsiteY42" fmla="*/ 1181418 h 2219654"/>
              <a:gd name="connsiteX43" fmla="*/ 1032119 w 1221610"/>
              <a:gd name="connsiteY43" fmla="*/ 1262380 h 2219654"/>
              <a:gd name="connsiteX44" fmla="*/ 1072600 w 1221610"/>
              <a:gd name="connsiteY44" fmla="*/ 1283811 h 2219654"/>
              <a:gd name="connsiteX45" fmla="*/ 1089269 w 1221610"/>
              <a:gd name="connsiteY45" fmla="*/ 1350486 h 2219654"/>
              <a:gd name="connsiteX46" fmla="*/ 1122607 w 1221610"/>
              <a:gd name="connsiteY46" fmla="*/ 1376680 h 2219654"/>
              <a:gd name="connsiteX47" fmla="*/ 1163088 w 1221610"/>
              <a:gd name="connsiteY47" fmla="*/ 1436211 h 2219654"/>
              <a:gd name="connsiteX48" fmla="*/ 1191663 w 1221610"/>
              <a:gd name="connsiteY48" fmla="*/ 1450499 h 2219654"/>
              <a:gd name="connsiteX49" fmla="*/ 1220238 w 1221610"/>
              <a:gd name="connsiteY49" fmla="*/ 1488598 h 2219654"/>
              <a:gd name="connsiteX50" fmla="*/ 1215943 w 1221610"/>
              <a:gd name="connsiteY50" fmla="*/ 1508458 h 2219654"/>
              <a:gd name="connsiteX51" fmla="*/ 1196425 w 1221610"/>
              <a:gd name="connsiteY51" fmla="*/ 1557655 h 2219654"/>
              <a:gd name="connsiteX52" fmla="*/ 1144037 w 1221610"/>
              <a:gd name="connsiteY52" fmla="*/ 1552891 h 2219654"/>
              <a:gd name="connsiteX53" fmla="*/ 1124987 w 1221610"/>
              <a:gd name="connsiteY53" fmla="*/ 1598134 h 2219654"/>
              <a:gd name="connsiteX54" fmla="*/ 1048787 w 1221610"/>
              <a:gd name="connsiteY54" fmla="*/ 1631472 h 2219654"/>
              <a:gd name="connsiteX55" fmla="*/ 1020212 w 1221610"/>
              <a:gd name="connsiteY55" fmla="*/ 1691003 h 2219654"/>
              <a:gd name="connsiteX56" fmla="*/ 1036881 w 1221610"/>
              <a:gd name="connsiteY56" fmla="*/ 1738628 h 2219654"/>
              <a:gd name="connsiteX57" fmla="*/ 1017832 w 1221610"/>
              <a:gd name="connsiteY57" fmla="*/ 1779111 h 2219654"/>
              <a:gd name="connsiteX58" fmla="*/ 984493 w 1221610"/>
              <a:gd name="connsiteY58" fmla="*/ 1776728 h 2219654"/>
              <a:gd name="connsiteX59" fmla="*/ 982112 w 1221610"/>
              <a:gd name="connsiteY59" fmla="*/ 1841022 h 2219654"/>
              <a:gd name="connsiteX60" fmla="*/ 946393 w 1221610"/>
              <a:gd name="connsiteY60" fmla="*/ 1857691 h 2219654"/>
              <a:gd name="connsiteX61" fmla="*/ 910674 w 1221610"/>
              <a:gd name="connsiteY61" fmla="*/ 1864834 h 2219654"/>
              <a:gd name="connsiteX62" fmla="*/ 910674 w 1221610"/>
              <a:gd name="connsiteY62" fmla="*/ 1929128 h 2219654"/>
              <a:gd name="connsiteX63" fmla="*/ 967824 w 1221610"/>
              <a:gd name="connsiteY63" fmla="*/ 1938653 h 2219654"/>
              <a:gd name="connsiteX64" fmla="*/ 1001162 w 1221610"/>
              <a:gd name="connsiteY64" fmla="*/ 1933891 h 2219654"/>
              <a:gd name="connsiteX65" fmla="*/ 1005922 w 1221610"/>
              <a:gd name="connsiteY65" fmla="*/ 2007710 h 2219654"/>
              <a:gd name="connsiteX66" fmla="*/ 982112 w 1221610"/>
              <a:gd name="connsiteY66" fmla="*/ 2029141 h 2219654"/>
              <a:gd name="connsiteX67" fmla="*/ 922581 w 1221610"/>
              <a:gd name="connsiteY67" fmla="*/ 2026761 h 2219654"/>
              <a:gd name="connsiteX68" fmla="*/ 870193 w 1221610"/>
              <a:gd name="connsiteY68" fmla="*/ 2036286 h 2219654"/>
              <a:gd name="connsiteX69" fmla="*/ 824949 w 1221610"/>
              <a:gd name="connsiteY69" fmla="*/ 2060099 h 2219654"/>
              <a:gd name="connsiteX70" fmla="*/ 779704 w 1221610"/>
              <a:gd name="connsiteY70" fmla="*/ 2067241 h 2219654"/>
              <a:gd name="connsiteX71" fmla="*/ 758274 w 1221610"/>
              <a:gd name="connsiteY71" fmla="*/ 2086293 h 2219654"/>
              <a:gd name="connsiteX72" fmla="*/ 751131 w 1221610"/>
              <a:gd name="connsiteY72" fmla="*/ 2131536 h 2219654"/>
              <a:gd name="connsiteX73" fmla="*/ 734462 w 1221610"/>
              <a:gd name="connsiteY73" fmla="*/ 2143443 h 2219654"/>
              <a:gd name="connsiteX74" fmla="*/ 689218 w 1221610"/>
              <a:gd name="connsiteY74" fmla="*/ 2193449 h 2219654"/>
              <a:gd name="connsiteX75" fmla="*/ 665406 w 1221610"/>
              <a:gd name="connsiteY75" fmla="*/ 2198210 h 2219654"/>
              <a:gd name="connsiteX76" fmla="*/ 617781 w 1221610"/>
              <a:gd name="connsiteY76" fmla="*/ 2219642 h 2219654"/>
              <a:gd name="connsiteX77" fmla="*/ 579681 w 1221610"/>
              <a:gd name="connsiteY77" fmla="*/ 2202973 h 2219654"/>
              <a:gd name="connsiteX78" fmla="*/ 563012 w 1221610"/>
              <a:gd name="connsiteY78" fmla="*/ 2174398 h 2219654"/>
              <a:gd name="connsiteX79" fmla="*/ 520149 w 1221610"/>
              <a:gd name="connsiteY79" fmla="*/ 2183924 h 2219654"/>
              <a:gd name="connsiteX80" fmla="*/ 512573 w 1221610"/>
              <a:gd name="connsiteY80" fmla="*/ 2177820 h 2219654"/>
              <a:gd name="connsiteX81" fmla="*/ 503481 w 1221610"/>
              <a:gd name="connsiteY81" fmla="*/ 2172017 h 2219654"/>
              <a:gd name="connsiteX82" fmla="*/ 522531 w 1221610"/>
              <a:gd name="connsiteY82" fmla="*/ 2064860 h 2219654"/>
              <a:gd name="connsiteX83" fmla="*/ 539199 w 1221610"/>
              <a:gd name="connsiteY83" fmla="*/ 2043429 h 2219654"/>
              <a:gd name="connsiteX84" fmla="*/ 529674 w 1221610"/>
              <a:gd name="connsiteY84" fmla="*/ 1998186 h 2219654"/>
              <a:gd name="connsiteX85" fmla="*/ 553487 w 1221610"/>
              <a:gd name="connsiteY85" fmla="*/ 1983898 h 2219654"/>
              <a:gd name="connsiteX86" fmla="*/ 534437 w 1221610"/>
              <a:gd name="connsiteY86" fmla="*/ 1969611 h 2219654"/>
              <a:gd name="connsiteX87" fmla="*/ 522531 w 1221610"/>
              <a:gd name="connsiteY87" fmla="*/ 1933893 h 2219654"/>
              <a:gd name="connsiteX88" fmla="*/ 513006 w 1221610"/>
              <a:gd name="connsiteY88" fmla="*/ 1888649 h 2219654"/>
              <a:gd name="connsiteX89" fmla="*/ 510624 w 1221610"/>
              <a:gd name="connsiteY89" fmla="*/ 1857691 h 2219654"/>
              <a:gd name="connsiteX90" fmla="*/ 460618 w 1221610"/>
              <a:gd name="connsiteY90" fmla="*/ 1860074 h 2219654"/>
              <a:gd name="connsiteX91" fmla="*/ 427282 w 1221610"/>
              <a:gd name="connsiteY91" fmla="*/ 1824355 h 2219654"/>
              <a:gd name="connsiteX92" fmla="*/ 382037 w 1221610"/>
              <a:gd name="connsiteY92" fmla="*/ 1807685 h 2219654"/>
              <a:gd name="connsiteX93" fmla="*/ 367749 w 1221610"/>
              <a:gd name="connsiteY93" fmla="*/ 1757680 h 2219654"/>
              <a:gd name="connsiteX94" fmla="*/ 365368 w 1221610"/>
              <a:gd name="connsiteY94" fmla="*/ 1736248 h 2219654"/>
              <a:gd name="connsiteX95" fmla="*/ 334413 w 1221610"/>
              <a:gd name="connsiteY95" fmla="*/ 1691005 h 2219654"/>
              <a:gd name="connsiteX96" fmla="*/ 291549 w 1221610"/>
              <a:gd name="connsiteY96" fmla="*/ 1667192 h 2219654"/>
              <a:gd name="connsiteX97" fmla="*/ 248688 w 1221610"/>
              <a:gd name="connsiteY97" fmla="*/ 1638618 h 2219654"/>
              <a:gd name="connsiteX98" fmla="*/ 215349 w 1221610"/>
              <a:gd name="connsiteY98" fmla="*/ 1629092 h 2219654"/>
              <a:gd name="connsiteX99" fmla="*/ 217731 w 1221610"/>
              <a:gd name="connsiteY99" fmla="*/ 1583846 h 2219654"/>
              <a:gd name="connsiteX100" fmla="*/ 174868 w 1221610"/>
              <a:gd name="connsiteY100" fmla="*/ 1598136 h 2219654"/>
              <a:gd name="connsiteX101" fmla="*/ 186775 w 1221610"/>
              <a:gd name="connsiteY101" fmla="*/ 1631474 h 2219654"/>
              <a:gd name="connsiteX102" fmla="*/ 179631 w 1221610"/>
              <a:gd name="connsiteY102" fmla="*/ 1648143 h 2219654"/>
              <a:gd name="connsiteX103" fmla="*/ 141531 w 1221610"/>
              <a:gd name="connsiteY103" fmla="*/ 1619568 h 2219654"/>
              <a:gd name="connsiteX104" fmla="*/ 98669 w 1221610"/>
              <a:gd name="connsiteY104" fmla="*/ 1617186 h 2219654"/>
              <a:gd name="connsiteX105" fmla="*/ 43899 w 1221610"/>
              <a:gd name="connsiteY105" fmla="*/ 1598136 h 2219654"/>
              <a:gd name="connsiteX106" fmla="*/ 10560 w 1221610"/>
              <a:gd name="connsiteY106" fmla="*/ 1595752 h 2219654"/>
              <a:gd name="connsiteX107" fmla="*/ 1037 w 1221610"/>
              <a:gd name="connsiteY107" fmla="*/ 1543368 h 2219654"/>
              <a:gd name="connsiteX108" fmla="*/ 34374 w 1221610"/>
              <a:gd name="connsiteY108" fmla="*/ 1455261 h 2219654"/>
              <a:gd name="connsiteX109" fmla="*/ 60568 w 1221610"/>
              <a:gd name="connsiteY109" fmla="*/ 1407636 h 2219654"/>
              <a:gd name="connsiteX110" fmla="*/ 81999 w 1221610"/>
              <a:gd name="connsiteY110" fmla="*/ 1360011 h 2219654"/>
              <a:gd name="connsiteX111" fmla="*/ 108194 w 1221610"/>
              <a:gd name="connsiteY111" fmla="*/ 1321911 h 2219654"/>
              <a:gd name="connsiteX112" fmla="*/ 146293 w 1221610"/>
              <a:gd name="connsiteY112" fmla="*/ 1312386 h 2219654"/>
              <a:gd name="connsiteX113" fmla="*/ 153438 w 1221610"/>
              <a:gd name="connsiteY113" fmla="*/ 1276668 h 2219654"/>
              <a:gd name="connsiteX114" fmla="*/ 262975 w 1221610"/>
              <a:gd name="connsiteY114" fmla="*/ 1157605 h 2219654"/>
              <a:gd name="connsiteX115" fmla="*/ 286787 w 1221610"/>
              <a:gd name="connsiteY115" fmla="*/ 1019490 h 2219654"/>
              <a:gd name="connsiteX116" fmla="*/ 282025 w 1221610"/>
              <a:gd name="connsiteY116" fmla="*/ 938530 h 2219654"/>
              <a:gd name="connsiteX117" fmla="*/ 196300 w 1221610"/>
              <a:gd name="connsiteY117" fmla="*/ 926624 h 2219654"/>
              <a:gd name="connsiteX118" fmla="*/ 179632 w 1221610"/>
              <a:gd name="connsiteY118" fmla="*/ 845661 h 2219654"/>
              <a:gd name="connsiteX119" fmla="*/ 186775 w 1221610"/>
              <a:gd name="connsiteY119" fmla="*/ 778986 h 2219654"/>
              <a:gd name="connsiteX120" fmla="*/ 148675 w 1221610"/>
              <a:gd name="connsiteY120" fmla="*/ 740886 h 2219654"/>
              <a:gd name="connsiteX121" fmla="*/ 127244 w 1221610"/>
              <a:gd name="connsiteY121" fmla="*/ 700404 h 2219654"/>
              <a:gd name="connsiteX122" fmla="*/ 117719 w 1221610"/>
              <a:gd name="connsiteY122" fmla="*/ 640874 h 2219654"/>
              <a:gd name="connsiteX123" fmla="*/ 102097 w 1221610"/>
              <a:gd name="connsiteY123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436806 w 1221610"/>
              <a:gd name="connsiteY8" fmla="*/ 531333 h 2219654"/>
              <a:gd name="connsiteX9" fmla="*/ 401088 w 1221610"/>
              <a:gd name="connsiteY9" fmla="*/ 778986 h 2219654"/>
              <a:gd name="connsiteX10" fmla="*/ 513007 w 1221610"/>
              <a:gd name="connsiteY10" fmla="*/ 757554 h 2219654"/>
              <a:gd name="connsiteX11" fmla="*/ 510625 w 1221610"/>
              <a:gd name="connsiteY11" fmla="*/ 888523 h 2219654"/>
              <a:gd name="connsiteX12" fmla="*/ 539200 w 1221610"/>
              <a:gd name="connsiteY12" fmla="*/ 926623 h 2219654"/>
              <a:gd name="connsiteX13" fmla="*/ 546344 w 1221610"/>
              <a:gd name="connsiteY13" fmla="*/ 945674 h 2219654"/>
              <a:gd name="connsiteX14" fmla="*/ 532057 w 1221610"/>
              <a:gd name="connsiteY14" fmla="*/ 976629 h 2219654"/>
              <a:gd name="connsiteX15" fmla="*/ 517769 w 1221610"/>
              <a:gd name="connsiteY15" fmla="*/ 1048067 h 2219654"/>
              <a:gd name="connsiteX16" fmla="*/ 541582 w 1221610"/>
              <a:gd name="connsiteY16" fmla="*/ 1081404 h 2219654"/>
              <a:gd name="connsiteX17" fmla="*/ 551107 w 1221610"/>
              <a:gd name="connsiteY17" fmla="*/ 1121885 h 2219654"/>
              <a:gd name="connsiteX18" fmla="*/ 567775 w 1221610"/>
              <a:gd name="connsiteY18" fmla="*/ 1129029 h 2219654"/>
              <a:gd name="connsiteX19" fmla="*/ 572104 w 1221610"/>
              <a:gd name="connsiteY19" fmla="*/ 1139135 h 2219654"/>
              <a:gd name="connsiteX20" fmla="*/ 591588 w 1221610"/>
              <a:gd name="connsiteY20" fmla="*/ 1105217 h 2219654"/>
              <a:gd name="connsiteX21" fmla="*/ 615400 w 1221610"/>
              <a:gd name="connsiteY21" fmla="*/ 1088548 h 2219654"/>
              <a:gd name="connsiteX22" fmla="*/ 665407 w 1221610"/>
              <a:gd name="connsiteY22" fmla="*/ 1062354 h 2219654"/>
              <a:gd name="connsiteX23" fmla="*/ 698744 w 1221610"/>
              <a:gd name="connsiteY23" fmla="*/ 1050448 h 2219654"/>
              <a:gd name="connsiteX24" fmla="*/ 734463 w 1221610"/>
              <a:gd name="connsiteY24" fmla="*/ 1012349 h 2219654"/>
              <a:gd name="connsiteX25" fmla="*/ 791613 w 1221610"/>
              <a:gd name="connsiteY25" fmla="*/ 988535 h 2219654"/>
              <a:gd name="connsiteX26" fmla="*/ 817807 w 1221610"/>
              <a:gd name="connsiteY26" fmla="*/ 943292 h 2219654"/>
              <a:gd name="connsiteX27" fmla="*/ 841618 w 1221610"/>
              <a:gd name="connsiteY27" fmla="*/ 926621 h 2219654"/>
              <a:gd name="connsiteX28" fmla="*/ 867813 w 1221610"/>
              <a:gd name="connsiteY28" fmla="*/ 926623 h 2219654"/>
              <a:gd name="connsiteX29" fmla="*/ 872575 w 1221610"/>
              <a:gd name="connsiteY29" fmla="*/ 945673 h 2219654"/>
              <a:gd name="connsiteX30" fmla="*/ 848763 w 1221610"/>
              <a:gd name="connsiteY30" fmla="*/ 971867 h 2219654"/>
              <a:gd name="connsiteX31" fmla="*/ 872575 w 1221610"/>
              <a:gd name="connsiteY31" fmla="*/ 998060 h 2219654"/>
              <a:gd name="connsiteX32" fmla="*/ 872575 w 1221610"/>
              <a:gd name="connsiteY32" fmla="*/ 1021873 h 2219654"/>
              <a:gd name="connsiteX33" fmla="*/ 829713 w 1221610"/>
              <a:gd name="connsiteY33" fmla="*/ 1024254 h 2219654"/>
              <a:gd name="connsiteX34" fmla="*/ 817807 w 1221610"/>
              <a:gd name="connsiteY34" fmla="*/ 1052829 h 2219654"/>
              <a:gd name="connsiteX35" fmla="*/ 829713 w 1221610"/>
              <a:gd name="connsiteY35" fmla="*/ 1081404 h 2219654"/>
              <a:gd name="connsiteX36" fmla="*/ 822567 w 1221610"/>
              <a:gd name="connsiteY36" fmla="*/ 1105215 h 2219654"/>
              <a:gd name="connsiteX37" fmla="*/ 836857 w 1221610"/>
              <a:gd name="connsiteY37" fmla="*/ 1124268 h 2219654"/>
              <a:gd name="connsiteX38" fmla="*/ 870194 w 1221610"/>
              <a:gd name="connsiteY38" fmla="*/ 1095693 h 2219654"/>
              <a:gd name="connsiteX39" fmla="*/ 903532 w 1221610"/>
              <a:gd name="connsiteY39" fmla="*/ 1090930 h 2219654"/>
              <a:gd name="connsiteX40" fmla="*/ 901150 w 1221610"/>
              <a:gd name="connsiteY40" fmla="*/ 1045685 h 2219654"/>
              <a:gd name="connsiteX41" fmla="*/ 958300 w 1221610"/>
              <a:gd name="connsiteY41" fmla="*/ 1036161 h 2219654"/>
              <a:gd name="connsiteX42" fmla="*/ 974969 w 1221610"/>
              <a:gd name="connsiteY42" fmla="*/ 1055210 h 2219654"/>
              <a:gd name="connsiteX43" fmla="*/ 984494 w 1221610"/>
              <a:gd name="connsiteY43" fmla="*/ 1181418 h 2219654"/>
              <a:gd name="connsiteX44" fmla="*/ 1032119 w 1221610"/>
              <a:gd name="connsiteY44" fmla="*/ 1262380 h 2219654"/>
              <a:gd name="connsiteX45" fmla="*/ 1072600 w 1221610"/>
              <a:gd name="connsiteY45" fmla="*/ 1283811 h 2219654"/>
              <a:gd name="connsiteX46" fmla="*/ 1089269 w 1221610"/>
              <a:gd name="connsiteY46" fmla="*/ 1350486 h 2219654"/>
              <a:gd name="connsiteX47" fmla="*/ 1122607 w 1221610"/>
              <a:gd name="connsiteY47" fmla="*/ 1376680 h 2219654"/>
              <a:gd name="connsiteX48" fmla="*/ 1163088 w 1221610"/>
              <a:gd name="connsiteY48" fmla="*/ 1436211 h 2219654"/>
              <a:gd name="connsiteX49" fmla="*/ 1191663 w 1221610"/>
              <a:gd name="connsiteY49" fmla="*/ 1450499 h 2219654"/>
              <a:gd name="connsiteX50" fmla="*/ 1220238 w 1221610"/>
              <a:gd name="connsiteY50" fmla="*/ 1488598 h 2219654"/>
              <a:gd name="connsiteX51" fmla="*/ 1215943 w 1221610"/>
              <a:gd name="connsiteY51" fmla="*/ 1508458 h 2219654"/>
              <a:gd name="connsiteX52" fmla="*/ 1196425 w 1221610"/>
              <a:gd name="connsiteY52" fmla="*/ 1557655 h 2219654"/>
              <a:gd name="connsiteX53" fmla="*/ 1144037 w 1221610"/>
              <a:gd name="connsiteY53" fmla="*/ 1552891 h 2219654"/>
              <a:gd name="connsiteX54" fmla="*/ 1124987 w 1221610"/>
              <a:gd name="connsiteY54" fmla="*/ 1598134 h 2219654"/>
              <a:gd name="connsiteX55" fmla="*/ 1048787 w 1221610"/>
              <a:gd name="connsiteY55" fmla="*/ 1631472 h 2219654"/>
              <a:gd name="connsiteX56" fmla="*/ 1020212 w 1221610"/>
              <a:gd name="connsiteY56" fmla="*/ 1691003 h 2219654"/>
              <a:gd name="connsiteX57" fmla="*/ 1036881 w 1221610"/>
              <a:gd name="connsiteY57" fmla="*/ 1738628 h 2219654"/>
              <a:gd name="connsiteX58" fmla="*/ 1017832 w 1221610"/>
              <a:gd name="connsiteY58" fmla="*/ 1779111 h 2219654"/>
              <a:gd name="connsiteX59" fmla="*/ 984493 w 1221610"/>
              <a:gd name="connsiteY59" fmla="*/ 1776728 h 2219654"/>
              <a:gd name="connsiteX60" fmla="*/ 982112 w 1221610"/>
              <a:gd name="connsiteY60" fmla="*/ 1841022 h 2219654"/>
              <a:gd name="connsiteX61" fmla="*/ 946393 w 1221610"/>
              <a:gd name="connsiteY61" fmla="*/ 1857691 h 2219654"/>
              <a:gd name="connsiteX62" fmla="*/ 910674 w 1221610"/>
              <a:gd name="connsiteY62" fmla="*/ 1864834 h 2219654"/>
              <a:gd name="connsiteX63" fmla="*/ 910674 w 1221610"/>
              <a:gd name="connsiteY63" fmla="*/ 1929128 h 2219654"/>
              <a:gd name="connsiteX64" fmla="*/ 967824 w 1221610"/>
              <a:gd name="connsiteY64" fmla="*/ 1938653 h 2219654"/>
              <a:gd name="connsiteX65" fmla="*/ 1001162 w 1221610"/>
              <a:gd name="connsiteY65" fmla="*/ 1933891 h 2219654"/>
              <a:gd name="connsiteX66" fmla="*/ 1005922 w 1221610"/>
              <a:gd name="connsiteY66" fmla="*/ 2007710 h 2219654"/>
              <a:gd name="connsiteX67" fmla="*/ 982112 w 1221610"/>
              <a:gd name="connsiteY67" fmla="*/ 2029141 h 2219654"/>
              <a:gd name="connsiteX68" fmla="*/ 922581 w 1221610"/>
              <a:gd name="connsiteY68" fmla="*/ 2026761 h 2219654"/>
              <a:gd name="connsiteX69" fmla="*/ 870193 w 1221610"/>
              <a:gd name="connsiteY69" fmla="*/ 2036286 h 2219654"/>
              <a:gd name="connsiteX70" fmla="*/ 824949 w 1221610"/>
              <a:gd name="connsiteY70" fmla="*/ 2060099 h 2219654"/>
              <a:gd name="connsiteX71" fmla="*/ 779704 w 1221610"/>
              <a:gd name="connsiteY71" fmla="*/ 2067241 h 2219654"/>
              <a:gd name="connsiteX72" fmla="*/ 758274 w 1221610"/>
              <a:gd name="connsiteY72" fmla="*/ 2086293 h 2219654"/>
              <a:gd name="connsiteX73" fmla="*/ 751131 w 1221610"/>
              <a:gd name="connsiteY73" fmla="*/ 2131536 h 2219654"/>
              <a:gd name="connsiteX74" fmla="*/ 734462 w 1221610"/>
              <a:gd name="connsiteY74" fmla="*/ 2143443 h 2219654"/>
              <a:gd name="connsiteX75" fmla="*/ 689218 w 1221610"/>
              <a:gd name="connsiteY75" fmla="*/ 2193449 h 2219654"/>
              <a:gd name="connsiteX76" fmla="*/ 665406 w 1221610"/>
              <a:gd name="connsiteY76" fmla="*/ 2198210 h 2219654"/>
              <a:gd name="connsiteX77" fmla="*/ 617781 w 1221610"/>
              <a:gd name="connsiteY77" fmla="*/ 2219642 h 2219654"/>
              <a:gd name="connsiteX78" fmla="*/ 579681 w 1221610"/>
              <a:gd name="connsiteY78" fmla="*/ 2202973 h 2219654"/>
              <a:gd name="connsiteX79" fmla="*/ 563012 w 1221610"/>
              <a:gd name="connsiteY79" fmla="*/ 2174398 h 2219654"/>
              <a:gd name="connsiteX80" fmla="*/ 520149 w 1221610"/>
              <a:gd name="connsiteY80" fmla="*/ 2183924 h 2219654"/>
              <a:gd name="connsiteX81" fmla="*/ 512573 w 1221610"/>
              <a:gd name="connsiteY81" fmla="*/ 2177820 h 2219654"/>
              <a:gd name="connsiteX82" fmla="*/ 503481 w 1221610"/>
              <a:gd name="connsiteY82" fmla="*/ 2172017 h 2219654"/>
              <a:gd name="connsiteX83" fmla="*/ 522531 w 1221610"/>
              <a:gd name="connsiteY83" fmla="*/ 2064860 h 2219654"/>
              <a:gd name="connsiteX84" fmla="*/ 539199 w 1221610"/>
              <a:gd name="connsiteY84" fmla="*/ 2043429 h 2219654"/>
              <a:gd name="connsiteX85" fmla="*/ 529674 w 1221610"/>
              <a:gd name="connsiteY85" fmla="*/ 1998186 h 2219654"/>
              <a:gd name="connsiteX86" fmla="*/ 553487 w 1221610"/>
              <a:gd name="connsiteY86" fmla="*/ 1983898 h 2219654"/>
              <a:gd name="connsiteX87" fmla="*/ 534437 w 1221610"/>
              <a:gd name="connsiteY87" fmla="*/ 1969611 h 2219654"/>
              <a:gd name="connsiteX88" fmla="*/ 522531 w 1221610"/>
              <a:gd name="connsiteY88" fmla="*/ 1933893 h 2219654"/>
              <a:gd name="connsiteX89" fmla="*/ 513006 w 1221610"/>
              <a:gd name="connsiteY89" fmla="*/ 1888649 h 2219654"/>
              <a:gd name="connsiteX90" fmla="*/ 510624 w 1221610"/>
              <a:gd name="connsiteY90" fmla="*/ 1857691 h 2219654"/>
              <a:gd name="connsiteX91" fmla="*/ 460618 w 1221610"/>
              <a:gd name="connsiteY91" fmla="*/ 1860074 h 2219654"/>
              <a:gd name="connsiteX92" fmla="*/ 427282 w 1221610"/>
              <a:gd name="connsiteY92" fmla="*/ 1824355 h 2219654"/>
              <a:gd name="connsiteX93" fmla="*/ 382037 w 1221610"/>
              <a:gd name="connsiteY93" fmla="*/ 1807685 h 2219654"/>
              <a:gd name="connsiteX94" fmla="*/ 367749 w 1221610"/>
              <a:gd name="connsiteY94" fmla="*/ 1757680 h 2219654"/>
              <a:gd name="connsiteX95" fmla="*/ 365368 w 1221610"/>
              <a:gd name="connsiteY95" fmla="*/ 1736248 h 2219654"/>
              <a:gd name="connsiteX96" fmla="*/ 334413 w 1221610"/>
              <a:gd name="connsiteY96" fmla="*/ 1691005 h 2219654"/>
              <a:gd name="connsiteX97" fmla="*/ 291549 w 1221610"/>
              <a:gd name="connsiteY97" fmla="*/ 1667192 h 2219654"/>
              <a:gd name="connsiteX98" fmla="*/ 248688 w 1221610"/>
              <a:gd name="connsiteY98" fmla="*/ 1638618 h 2219654"/>
              <a:gd name="connsiteX99" fmla="*/ 215349 w 1221610"/>
              <a:gd name="connsiteY99" fmla="*/ 1629092 h 2219654"/>
              <a:gd name="connsiteX100" fmla="*/ 217731 w 1221610"/>
              <a:gd name="connsiteY100" fmla="*/ 1583846 h 2219654"/>
              <a:gd name="connsiteX101" fmla="*/ 174868 w 1221610"/>
              <a:gd name="connsiteY101" fmla="*/ 1598136 h 2219654"/>
              <a:gd name="connsiteX102" fmla="*/ 186775 w 1221610"/>
              <a:gd name="connsiteY102" fmla="*/ 1631474 h 2219654"/>
              <a:gd name="connsiteX103" fmla="*/ 179631 w 1221610"/>
              <a:gd name="connsiteY103" fmla="*/ 1648143 h 2219654"/>
              <a:gd name="connsiteX104" fmla="*/ 141531 w 1221610"/>
              <a:gd name="connsiteY104" fmla="*/ 1619568 h 2219654"/>
              <a:gd name="connsiteX105" fmla="*/ 98669 w 1221610"/>
              <a:gd name="connsiteY105" fmla="*/ 1617186 h 2219654"/>
              <a:gd name="connsiteX106" fmla="*/ 43899 w 1221610"/>
              <a:gd name="connsiteY106" fmla="*/ 1598136 h 2219654"/>
              <a:gd name="connsiteX107" fmla="*/ 10560 w 1221610"/>
              <a:gd name="connsiteY107" fmla="*/ 1595752 h 2219654"/>
              <a:gd name="connsiteX108" fmla="*/ 1037 w 1221610"/>
              <a:gd name="connsiteY108" fmla="*/ 1543368 h 2219654"/>
              <a:gd name="connsiteX109" fmla="*/ 34374 w 1221610"/>
              <a:gd name="connsiteY109" fmla="*/ 1455261 h 2219654"/>
              <a:gd name="connsiteX110" fmla="*/ 60568 w 1221610"/>
              <a:gd name="connsiteY110" fmla="*/ 1407636 h 2219654"/>
              <a:gd name="connsiteX111" fmla="*/ 81999 w 1221610"/>
              <a:gd name="connsiteY111" fmla="*/ 1360011 h 2219654"/>
              <a:gd name="connsiteX112" fmla="*/ 108194 w 1221610"/>
              <a:gd name="connsiteY112" fmla="*/ 1321911 h 2219654"/>
              <a:gd name="connsiteX113" fmla="*/ 146293 w 1221610"/>
              <a:gd name="connsiteY113" fmla="*/ 1312386 h 2219654"/>
              <a:gd name="connsiteX114" fmla="*/ 153438 w 1221610"/>
              <a:gd name="connsiteY114" fmla="*/ 1276668 h 2219654"/>
              <a:gd name="connsiteX115" fmla="*/ 262975 w 1221610"/>
              <a:gd name="connsiteY115" fmla="*/ 1157605 h 2219654"/>
              <a:gd name="connsiteX116" fmla="*/ 286787 w 1221610"/>
              <a:gd name="connsiteY116" fmla="*/ 1019490 h 2219654"/>
              <a:gd name="connsiteX117" fmla="*/ 282025 w 1221610"/>
              <a:gd name="connsiteY117" fmla="*/ 938530 h 2219654"/>
              <a:gd name="connsiteX118" fmla="*/ 196300 w 1221610"/>
              <a:gd name="connsiteY118" fmla="*/ 926624 h 2219654"/>
              <a:gd name="connsiteX119" fmla="*/ 179632 w 1221610"/>
              <a:gd name="connsiteY119" fmla="*/ 845661 h 2219654"/>
              <a:gd name="connsiteX120" fmla="*/ 186775 w 1221610"/>
              <a:gd name="connsiteY120" fmla="*/ 778986 h 2219654"/>
              <a:gd name="connsiteX121" fmla="*/ 148675 w 1221610"/>
              <a:gd name="connsiteY121" fmla="*/ 740886 h 2219654"/>
              <a:gd name="connsiteX122" fmla="*/ 127244 w 1221610"/>
              <a:gd name="connsiteY122" fmla="*/ 700404 h 2219654"/>
              <a:gd name="connsiteX123" fmla="*/ 117719 w 1221610"/>
              <a:gd name="connsiteY123" fmla="*/ 640874 h 2219654"/>
              <a:gd name="connsiteX124" fmla="*/ 102097 w 1221610"/>
              <a:gd name="connsiteY124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36806 w 1221610"/>
              <a:gd name="connsiteY9" fmla="*/ 531333 h 2219654"/>
              <a:gd name="connsiteX10" fmla="*/ 401088 w 1221610"/>
              <a:gd name="connsiteY10" fmla="*/ 778986 h 2219654"/>
              <a:gd name="connsiteX11" fmla="*/ 513007 w 1221610"/>
              <a:gd name="connsiteY11" fmla="*/ 757554 h 2219654"/>
              <a:gd name="connsiteX12" fmla="*/ 510625 w 1221610"/>
              <a:gd name="connsiteY12" fmla="*/ 888523 h 2219654"/>
              <a:gd name="connsiteX13" fmla="*/ 539200 w 1221610"/>
              <a:gd name="connsiteY13" fmla="*/ 926623 h 2219654"/>
              <a:gd name="connsiteX14" fmla="*/ 546344 w 1221610"/>
              <a:gd name="connsiteY14" fmla="*/ 945674 h 2219654"/>
              <a:gd name="connsiteX15" fmla="*/ 532057 w 1221610"/>
              <a:gd name="connsiteY15" fmla="*/ 976629 h 2219654"/>
              <a:gd name="connsiteX16" fmla="*/ 517769 w 1221610"/>
              <a:gd name="connsiteY16" fmla="*/ 1048067 h 2219654"/>
              <a:gd name="connsiteX17" fmla="*/ 541582 w 1221610"/>
              <a:gd name="connsiteY17" fmla="*/ 1081404 h 2219654"/>
              <a:gd name="connsiteX18" fmla="*/ 551107 w 1221610"/>
              <a:gd name="connsiteY18" fmla="*/ 1121885 h 2219654"/>
              <a:gd name="connsiteX19" fmla="*/ 567775 w 1221610"/>
              <a:gd name="connsiteY19" fmla="*/ 1129029 h 2219654"/>
              <a:gd name="connsiteX20" fmla="*/ 572104 w 1221610"/>
              <a:gd name="connsiteY20" fmla="*/ 1139135 h 2219654"/>
              <a:gd name="connsiteX21" fmla="*/ 591588 w 1221610"/>
              <a:gd name="connsiteY21" fmla="*/ 1105217 h 2219654"/>
              <a:gd name="connsiteX22" fmla="*/ 615400 w 1221610"/>
              <a:gd name="connsiteY22" fmla="*/ 1088548 h 2219654"/>
              <a:gd name="connsiteX23" fmla="*/ 665407 w 1221610"/>
              <a:gd name="connsiteY23" fmla="*/ 1062354 h 2219654"/>
              <a:gd name="connsiteX24" fmla="*/ 698744 w 1221610"/>
              <a:gd name="connsiteY24" fmla="*/ 1050448 h 2219654"/>
              <a:gd name="connsiteX25" fmla="*/ 734463 w 1221610"/>
              <a:gd name="connsiteY25" fmla="*/ 1012349 h 2219654"/>
              <a:gd name="connsiteX26" fmla="*/ 791613 w 1221610"/>
              <a:gd name="connsiteY26" fmla="*/ 988535 h 2219654"/>
              <a:gd name="connsiteX27" fmla="*/ 817807 w 1221610"/>
              <a:gd name="connsiteY27" fmla="*/ 943292 h 2219654"/>
              <a:gd name="connsiteX28" fmla="*/ 841618 w 1221610"/>
              <a:gd name="connsiteY28" fmla="*/ 926621 h 2219654"/>
              <a:gd name="connsiteX29" fmla="*/ 867813 w 1221610"/>
              <a:gd name="connsiteY29" fmla="*/ 926623 h 2219654"/>
              <a:gd name="connsiteX30" fmla="*/ 872575 w 1221610"/>
              <a:gd name="connsiteY30" fmla="*/ 945673 h 2219654"/>
              <a:gd name="connsiteX31" fmla="*/ 848763 w 1221610"/>
              <a:gd name="connsiteY31" fmla="*/ 971867 h 2219654"/>
              <a:gd name="connsiteX32" fmla="*/ 872575 w 1221610"/>
              <a:gd name="connsiteY32" fmla="*/ 998060 h 2219654"/>
              <a:gd name="connsiteX33" fmla="*/ 872575 w 1221610"/>
              <a:gd name="connsiteY33" fmla="*/ 1021873 h 2219654"/>
              <a:gd name="connsiteX34" fmla="*/ 829713 w 1221610"/>
              <a:gd name="connsiteY34" fmla="*/ 1024254 h 2219654"/>
              <a:gd name="connsiteX35" fmla="*/ 817807 w 1221610"/>
              <a:gd name="connsiteY35" fmla="*/ 1052829 h 2219654"/>
              <a:gd name="connsiteX36" fmla="*/ 829713 w 1221610"/>
              <a:gd name="connsiteY36" fmla="*/ 1081404 h 2219654"/>
              <a:gd name="connsiteX37" fmla="*/ 822567 w 1221610"/>
              <a:gd name="connsiteY37" fmla="*/ 1105215 h 2219654"/>
              <a:gd name="connsiteX38" fmla="*/ 836857 w 1221610"/>
              <a:gd name="connsiteY38" fmla="*/ 1124268 h 2219654"/>
              <a:gd name="connsiteX39" fmla="*/ 870194 w 1221610"/>
              <a:gd name="connsiteY39" fmla="*/ 1095693 h 2219654"/>
              <a:gd name="connsiteX40" fmla="*/ 903532 w 1221610"/>
              <a:gd name="connsiteY40" fmla="*/ 1090930 h 2219654"/>
              <a:gd name="connsiteX41" fmla="*/ 901150 w 1221610"/>
              <a:gd name="connsiteY41" fmla="*/ 1045685 h 2219654"/>
              <a:gd name="connsiteX42" fmla="*/ 958300 w 1221610"/>
              <a:gd name="connsiteY42" fmla="*/ 1036161 h 2219654"/>
              <a:gd name="connsiteX43" fmla="*/ 974969 w 1221610"/>
              <a:gd name="connsiteY43" fmla="*/ 1055210 h 2219654"/>
              <a:gd name="connsiteX44" fmla="*/ 984494 w 1221610"/>
              <a:gd name="connsiteY44" fmla="*/ 1181418 h 2219654"/>
              <a:gd name="connsiteX45" fmla="*/ 1032119 w 1221610"/>
              <a:gd name="connsiteY45" fmla="*/ 1262380 h 2219654"/>
              <a:gd name="connsiteX46" fmla="*/ 1072600 w 1221610"/>
              <a:gd name="connsiteY46" fmla="*/ 1283811 h 2219654"/>
              <a:gd name="connsiteX47" fmla="*/ 1089269 w 1221610"/>
              <a:gd name="connsiteY47" fmla="*/ 1350486 h 2219654"/>
              <a:gd name="connsiteX48" fmla="*/ 1122607 w 1221610"/>
              <a:gd name="connsiteY48" fmla="*/ 1376680 h 2219654"/>
              <a:gd name="connsiteX49" fmla="*/ 1163088 w 1221610"/>
              <a:gd name="connsiteY49" fmla="*/ 1436211 h 2219654"/>
              <a:gd name="connsiteX50" fmla="*/ 1191663 w 1221610"/>
              <a:gd name="connsiteY50" fmla="*/ 1450499 h 2219654"/>
              <a:gd name="connsiteX51" fmla="*/ 1220238 w 1221610"/>
              <a:gd name="connsiteY51" fmla="*/ 1488598 h 2219654"/>
              <a:gd name="connsiteX52" fmla="*/ 1215943 w 1221610"/>
              <a:gd name="connsiteY52" fmla="*/ 1508458 h 2219654"/>
              <a:gd name="connsiteX53" fmla="*/ 1196425 w 1221610"/>
              <a:gd name="connsiteY53" fmla="*/ 1557655 h 2219654"/>
              <a:gd name="connsiteX54" fmla="*/ 1144037 w 1221610"/>
              <a:gd name="connsiteY54" fmla="*/ 1552891 h 2219654"/>
              <a:gd name="connsiteX55" fmla="*/ 1124987 w 1221610"/>
              <a:gd name="connsiteY55" fmla="*/ 1598134 h 2219654"/>
              <a:gd name="connsiteX56" fmla="*/ 1048787 w 1221610"/>
              <a:gd name="connsiteY56" fmla="*/ 1631472 h 2219654"/>
              <a:gd name="connsiteX57" fmla="*/ 1020212 w 1221610"/>
              <a:gd name="connsiteY57" fmla="*/ 1691003 h 2219654"/>
              <a:gd name="connsiteX58" fmla="*/ 1036881 w 1221610"/>
              <a:gd name="connsiteY58" fmla="*/ 1738628 h 2219654"/>
              <a:gd name="connsiteX59" fmla="*/ 1017832 w 1221610"/>
              <a:gd name="connsiteY59" fmla="*/ 1779111 h 2219654"/>
              <a:gd name="connsiteX60" fmla="*/ 984493 w 1221610"/>
              <a:gd name="connsiteY60" fmla="*/ 1776728 h 2219654"/>
              <a:gd name="connsiteX61" fmla="*/ 982112 w 1221610"/>
              <a:gd name="connsiteY61" fmla="*/ 1841022 h 2219654"/>
              <a:gd name="connsiteX62" fmla="*/ 946393 w 1221610"/>
              <a:gd name="connsiteY62" fmla="*/ 1857691 h 2219654"/>
              <a:gd name="connsiteX63" fmla="*/ 910674 w 1221610"/>
              <a:gd name="connsiteY63" fmla="*/ 1864834 h 2219654"/>
              <a:gd name="connsiteX64" fmla="*/ 910674 w 1221610"/>
              <a:gd name="connsiteY64" fmla="*/ 1929128 h 2219654"/>
              <a:gd name="connsiteX65" fmla="*/ 967824 w 1221610"/>
              <a:gd name="connsiteY65" fmla="*/ 1938653 h 2219654"/>
              <a:gd name="connsiteX66" fmla="*/ 1001162 w 1221610"/>
              <a:gd name="connsiteY66" fmla="*/ 1933891 h 2219654"/>
              <a:gd name="connsiteX67" fmla="*/ 1005922 w 1221610"/>
              <a:gd name="connsiteY67" fmla="*/ 2007710 h 2219654"/>
              <a:gd name="connsiteX68" fmla="*/ 982112 w 1221610"/>
              <a:gd name="connsiteY68" fmla="*/ 2029141 h 2219654"/>
              <a:gd name="connsiteX69" fmla="*/ 922581 w 1221610"/>
              <a:gd name="connsiteY69" fmla="*/ 2026761 h 2219654"/>
              <a:gd name="connsiteX70" fmla="*/ 870193 w 1221610"/>
              <a:gd name="connsiteY70" fmla="*/ 2036286 h 2219654"/>
              <a:gd name="connsiteX71" fmla="*/ 824949 w 1221610"/>
              <a:gd name="connsiteY71" fmla="*/ 2060099 h 2219654"/>
              <a:gd name="connsiteX72" fmla="*/ 779704 w 1221610"/>
              <a:gd name="connsiteY72" fmla="*/ 2067241 h 2219654"/>
              <a:gd name="connsiteX73" fmla="*/ 758274 w 1221610"/>
              <a:gd name="connsiteY73" fmla="*/ 2086293 h 2219654"/>
              <a:gd name="connsiteX74" fmla="*/ 751131 w 1221610"/>
              <a:gd name="connsiteY74" fmla="*/ 2131536 h 2219654"/>
              <a:gd name="connsiteX75" fmla="*/ 734462 w 1221610"/>
              <a:gd name="connsiteY75" fmla="*/ 2143443 h 2219654"/>
              <a:gd name="connsiteX76" fmla="*/ 689218 w 1221610"/>
              <a:gd name="connsiteY76" fmla="*/ 2193449 h 2219654"/>
              <a:gd name="connsiteX77" fmla="*/ 665406 w 1221610"/>
              <a:gd name="connsiteY77" fmla="*/ 2198210 h 2219654"/>
              <a:gd name="connsiteX78" fmla="*/ 617781 w 1221610"/>
              <a:gd name="connsiteY78" fmla="*/ 2219642 h 2219654"/>
              <a:gd name="connsiteX79" fmla="*/ 579681 w 1221610"/>
              <a:gd name="connsiteY79" fmla="*/ 2202973 h 2219654"/>
              <a:gd name="connsiteX80" fmla="*/ 563012 w 1221610"/>
              <a:gd name="connsiteY80" fmla="*/ 2174398 h 2219654"/>
              <a:gd name="connsiteX81" fmla="*/ 520149 w 1221610"/>
              <a:gd name="connsiteY81" fmla="*/ 2183924 h 2219654"/>
              <a:gd name="connsiteX82" fmla="*/ 512573 w 1221610"/>
              <a:gd name="connsiteY82" fmla="*/ 2177820 h 2219654"/>
              <a:gd name="connsiteX83" fmla="*/ 503481 w 1221610"/>
              <a:gd name="connsiteY83" fmla="*/ 2172017 h 2219654"/>
              <a:gd name="connsiteX84" fmla="*/ 522531 w 1221610"/>
              <a:gd name="connsiteY84" fmla="*/ 2064860 h 2219654"/>
              <a:gd name="connsiteX85" fmla="*/ 539199 w 1221610"/>
              <a:gd name="connsiteY85" fmla="*/ 2043429 h 2219654"/>
              <a:gd name="connsiteX86" fmla="*/ 529674 w 1221610"/>
              <a:gd name="connsiteY86" fmla="*/ 1998186 h 2219654"/>
              <a:gd name="connsiteX87" fmla="*/ 553487 w 1221610"/>
              <a:gd name="connsiteY87" fmla="*/ 1983898 h 2219654"/>
              <a:gd name="connsiteX88" fmla="*/ 534437 w 1221610"/>
              <a:gd name="connsiteY88" fmla="*/ 1969611 h 2219654"/>
              <a:gd name="connsiteX89" fmla="*/ 522531 w 1221610"/>
              <a:gd name="connsiteY89" fmla="*/ 1933893 h 2219654"/>
              <a:gd name="connsiteX90" fmla="*/ 513006 w 1221610"/>
              <a:gd name="connsiteY90" fmla="*/ 1888649 h 2219654"/>
              <a:gd name="connsiteX91" fmla="*/ 510624 w 1221610"/>
              <a:gd name="connsiteY91" fmla="*/ 1857691 h 2219654"/>
              <a:gd name="connsiteX92" fmla="*/ 460618 w 1221610"/>
              <a:gd name="connsiteY92" fmla="*/ 1860074 h 2219654"/>
              <a:gd name="connsiteX93" fmla="*/ 427282 w 1221610"/>
              <a:gd name="connsiteY93" fmla="*/ 1824355 h 2219654"/>
              <a:gd name="connsiteX94" fmla="*/ 382037 w 1221610"/>
              <a:gd name="connsiteY94" fmla="*/ 1807685 h 2219654"/>
              <a:gd name="connsiteX95" fmla="*/ 367749 w 1221610"/>
              <a:gd name="connsiteY95" fmla="*/ 1757680 h 2219654"/>
              <a:gd name="connsiteX96" fmla="*/ 365368 w 1221610"/>
              <a:gd name="connsiteY96" fmla="*/ 1736248 h 2219654"/>
              <a:gd name="connsiteX97" fmla="*/ 334413 w 1221610"/>
              <a:gd name="connsiteY97" fmla="*/ 1691005 h 2219654"/>
              <a:gd name="connsiteX98" fmla="*/ 291549 w 1221610"/>
              <a:gd name="connsiteY98" fmla="*/ 1667192 h 2219654"/>
              <a:gd name="connsiteX99" fmla="*/ 248688 w 1221610"/>
              <a:gd name="connsiteY99" fmla="*/ 1638618 h 2219654"/>
              <a:gd name="connsiteX100" fmla="*/ 215349 w 1221610"/>
              <a:gd name="connsiteY100" fmla="*/ 1629092 h 2219654"/>
              <a:gd name="connsiteX101" fmla="*/ 217731 w 1221610"/>
              <a:gd name="connsiteY101" fmla="*/ 1583846 h 2219654"/>
              <a:gd name="connsiteX102" fmla="*/ 174868 w 1221610"/>
              <a:gd name="connsiteY102" fmla="*/ 1598136 h 2219654"/>
              <a:gd name="connsiteX103" fmla="*/ 186775 w 1221610"/>
              <a:gd name="connsiteY103" fmla="*/ 1631474 h 2219654"/>
              <a:gd name="connsiteX104" fmla="*/ 179631 w 1221610"/>
              <a:gd name="connsiteY104" fmla="*/ 1648143 h 2219654"/>
              <a:gd name="connsiteX105" fmla="*/ 141531 w 1221610"/>
              <a:gd name="connsiteY105" fmla="*/ 1619568 h 2219654"/>
              <a:gd name="connsiteX106" fmla="*/ 98669 w 1221610"/>
              <a:gd name="connsiteY106" fmla="*/ 1617186 h 2219654"/>
              <a:gd name="connsiteX107" fmla="*/ 43899 w 1221610"/>
              <a:gd name="connsiteY107" fmla="*/ 1598136 h 2219654"/>
              <a:gd name="connsiteX108" fmla="*/ 10560 w 1221610"/>
              <a:gd name="connsiteY108" fmla="*/ 1595752 h 2219654"/>
              <a:gd name="connsiteX109" fmla="*/ 1037 w 1221610"/>
              <a:gd name="connsiteY109" fmla="*/ 1543368 h 2219654"/>
              <a:gd name="connsiteX110" fmla="*/ 34374 w 1221610"/>
              <a:gd name="connsiteY110" fmla="*/ 1455261 h 2219654"/>
              <a:gd name="connsiteX111" fmla="*/ 60568 w 1221610"/>
              <a:gd name="connsiteY111" fmla="*/ 1407636 h 2219654"/>
              <a:gd name="connsiteX112" fmla="*/ 81999 w 1221610"/>
              <a:gd name="connsiteY112" fmla="*/ 1360011 h 2219654"/>
              <a:gd name="connsiteX113" fmla="*/ 108194 w 1221610"/>
              <a:gd name="connsiteY113" fmla="*/ 1321911 h 2219654"/>
              <a:gd name="connsiteX114" fmla="*/ 146293 w 1221610"/>
              <a:gd name="connsiteY114" fmla="*/ 1312386 h 2219654"/>
              <a:gd name="connsiteX115" fmla="*/ 153438 w 1221610"/>
              <a:gd name="connsiteY115" fmla="*/ 1276668 h 2219654"/>
              <a:gd name="connsiteX116" fmla="*/ 262975 w 1221610"/>
              <a:gd name="connsiteY116" fmla="*/ 1157605 h 2219654"/>
              <a:gd name="connsiteX117" fmla="*/ 286787 w 1221610"/>
              <a:gd name="connsiteY117" fmla="*/ 1019490 h 2219654"/>
              <a:gd name="connsiteX118" fmla="*/ 282025 w 1221610"/>
              <a:gd name="connsiteY118" fmla="*/ 938530 h 2219654"/>
              <a:gd name="connsiteX119" fmla="*/ 196300 w 1221610"/>
              <a:gd name="connsiteY119" fmla="*/ 926624 h 2219654"/>
              <a:gd name="connsiteX120" fmla="*/ 179632 w 1221610"/>
              <a:gd name="connsiteY120" fmla="*/ 845661 h 2219654"/>
              <a:gd name="connsiteX121" fmla="*/ 186775 w 1221610"/>
              <a:gd name="connsiteY121" fmla="*/ 778986 h 2219654"/>
              <a:gd name="connsiteX122" fmla="*/ 148675 w 1221610"/>
              <a:gd name="connsiteY122" fmla="*/ 740886 h 2219654"/>
              <a:gd name="connsiteX123" fmla="*/ 127244 w 1221610"/>
              <a:gd name="connsiteY123" fmla="*/ 700404 h 2219654"/>
              <a:gd name="connsiteX124" fmla="*/ 117719 w 1221610"/>
              <a:gd name="connsiteY124" fmla="*/ 640874 h 2219654"/>
              <a:gd name="connsiteX125" fmla="*/ 102097 w 1221610"/>
              <a:gd name="connsiteY125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1088 w 1221610"/>
              <a:gd name="connsiteY11" fmla="*/ 778986 h 2219654"/>
              <a:gd name="connsiteX12" fmla="*/ 513007 w 1221610"/>
              <a:gd name="connsiteY12" fmla="*/ 757554 h 2219654"/>
              <a:gd name="connsiteX13" fmla="*/ 510625 w 1221610"/>
              <a:gd name="connsiteY13" fmla="*/ 888523 h 2219654"/>
              <a:gd name="connsiteX14" fmla="*/ 539200 w 1221610"/>
              <a:gd name="connsiteY14" fmla="*/ 926623 h 2219654"/>
              <a:gd name="connsiteX15" fmla="*/ 546344 w 1221610"/>
              <a:gd name="connsiteY15" fmla="*/ 945674 h 2219654"/>
              <a:gd name="connsiteX16" fmla="*/ 532057 w 1221610"/>
              <a:gd name="connsiteY16" fmla="*/ 976629 h 2219654"/>
              <a:gd name="connsiteX17" fmla="*/ 517769 w 1221610"/>
              <a:gd name="connsiteY17" fmla="*/ 1048067 h 2219654"/>
              <a:gd name="connsiteX18" fmla="*/ 541582 w 1221610"/>
              <a:gd name="connsiteY18" fmla="*/ 1081404 h 2219654"/>
              <a:gd name="connsiteX19" fmla="*/ 551107 w 1221610"/>
              <a:gd name="connsiteY19" fmla="*/ 1121885 h 2219654"/>
              <a:gd name="connsiteX20" fmla="*/ 567775 w 1221610"/>
              <a:gd name="connsiteY20" fmla="*/ 1129029 h 2219654"/>
              <a:gd name="connsiteX21" fmla="*/ 572104 w 1221610"/>
              <a:gd name="connsiteY21" fmla="*/ 1139135 h 2219654"/>
              <a:gd name="connsiteX22" fmla="*/ 591588 w 1221610"/>
              <a:gd name="connsiteY22" fmla="*/ 1105217 h 2219654"/>
              <a:gd name="connsiteX23" fmla="*/ 615400 w 1221610"/>
              <a:gd name="connsiteY23" fmla="*/ 1088548 h 2219654"/>
              <a:gd name="connsiteX24" fmla="*/ 665407 w 1221610"/>
              <a:gd name="connsiteY24" fmla="*/ 1062354 h 2219654"/>
              <a:gd name="connsiteX25" fmla="*/ 698744 w 1221610"/>
              <a:gd name="connsiteY25" fmla="*/ 1050448 h 2219654"/>
              <a:gd name="connsiteX26" fmla="*/ 734463 w 1221610"/>
              <a:gd name="connsiteY26" fmla="*/ 1012349 h 2219654"/>
              <a:gd name="connsiteX27" fmla="*/ 791613 w 1221610"/>
              <a:gd name="connsiteY27" fmla="*/ 988535 h 2219654"/>
              <a:gd name="connsiteX28" fmla="*/ 817807 w 1221610"/>
              <a:gd name="connsiteY28" fmla="*/ 943292 h 2219654"/>
              <a:gd name="connsiteX29" fmla="*/ 841618 w 1221610"/>
              <a:gd name="connsiteY29" fmla="*/ 926621 h 2219654"/>
              <a:gd name="connsiteX30" fmla="*/ 867813 w 1221610"/>
              <a:gd name="connsiteY30" fmla="*/ 926623 h 2219654"/>
              <a:gd name="connsiteX31" fmla="*/ 872575 w 1221610"/>
              <a:gd name="connsiteY31" fmla="*/ 945673 h 2219654"/>
              <a:gd name="connsiteX32" fmla="*/ 848763 w 1221610"/>
              <a:gd name="connsiteY32" fmla="*/ 971867 h 2219654"/>
              <a:gd name="connsiteX33" fmla="*/ 872575 w 1221610"/>
              <a:gd name="connsiteY33" fmla="*/ 998060 h 2219654"/>
              <a:gd name="connsiteX34" fmla="*/ 872575 w 1221610"/>
              <a:gd name="connsiteY34" fmla="*/ 1021873 h 2219654"/>
              <a:gd name="connsiteX35" fmla="*/ 829713 w 1221610"/>
              <a:gd name="connsiteY35" fmla="*/ 1024254 h 2219654"/>
              <a:gd name="connsiteX36" fmla="*/ 817807 w 1221610"/>
              <a:gd name="connsiteY36" fmla="*/ 1052829 h 2219654"/>
              <a:gd name="connsiteX37" fmla="*/ 829713 w 1221610"/>
              <a:gd name="connsiteY37" fmla="*/ 1081404 h 2219654"/>
              <a:gd name="connsiteX38" fmla="*/ 822567 w 1221610"/>
              <a:gd name="connsiteY38" fmla="*/ 1105215 h 2219654"/>
              <a:gd name="connsiteX39" fmla="*/ 836857 w 1221610"/>
              <a:gd name="connsiteY39" fmla="*/ 1124268 h 2219654"/>
              <a:gd name="connsiteX40" fmla="*/ 870194 w 1221610"/>
              <a:gd name="connsiteY40" fmla="*/ 1095693 h 2219654"/>
              <a:gd name="connsiteX41" fmla="*/ 903532 w 1221610"/>
              <a:gd name="connsiteY41" fmla="*/ 1090930 h 2219654"/>
              <a:gd name="connsiteX42" fmla="*/ 901150 w 1221610"/>
              <a:gd name="connsiteY42" fmla="*/ 1045685 h 2219654"/>
              <a:gd name="connsiteX43" fmla="*/ 958300 w 1221610"/>
              <a:gd name="connsiteY43" fmla="*/ 1036161 h 2219654"/>
              <a:gd name="connsiteX44" fmla="*/ 974969 w 1221610"/>
              <a:gd name="connsiteY44" fmla="*/ 1055210 h 2219654"/>
              <a:gd name="connsiteX45" fmla="*/ 984494 w 1221610"/>
              <a:gd name="connsiteY45" fmla="*/ 1181418 h 2219654"/>
              <a:gd name="connsiteX46" fmla="*/ 1032119 w 1221610"/>
              <a:gd name="connsiteY46" fmla="*/ 1262380 h 2219654"/>
              <a:gd name="connsiteX47" fmla="*/ 1072600 w 1221610"/>
              <a:gd name="connsiteY47" fmla="*/ 1283811 h 2219654"/>
              <a:gd name="connsiteX48" fmla="*/ 1089269 w 1221610"/>
              <a:gd name="connsiteY48" fmla="*/ 1350486 h 2219654"/>
              <a:gd name="connsiteX49" fmla="*/ 1122607 w 1221610"/>
              <a:gd name="connsiteY49" fmla="*/ 1376680 h 2219654"/>
              <a:gd name="connsiteX50" fmla="*/ 1163088 w 1221610"/>
              <a:gd name="connsiteY50" fmla="*/ 1436211 h 2219654"/>
              <a:gd name="connsiteX51" fmla="*/ 1191663 w 1221610"/>
              <a:gd name="connsiteY51" fmla="*/ 1450499 h 2219654"/>
              <a:gd name="connsiteX52" fmla="*/ 1220238 w 1221610"/>
              <a:gd name="connsiteY52" fmla="*/ 1488598 h 2219654"/>
              <a:gd name="connsiteX53" fmla="*/ 1215943 w 1221610"/>
              <a:gd name="connsiteY53" fmla="*/ 1508458 h 2219654"/>
              <a:gd name="connsiteX54" fmla="*/ 1196425 w 1221610"/>
              <a:gd name="connsiteY54" fmla="*/ 1557655 h 2219654"/>
              <a:gd name="connsiteX55" fmla="*/ 1144037 w 1221610"/>
              <a:gd name="connsiteY55" fmla="*/ 1552891 h 2219654"/>
              <a:gd name="connsiteX56" fmla="*/ 1124987 w 1221610"/>
              <a:gd name="connsiteY56" fmla="*/ 1598134 h 2219654"/>
              <a:gd name="connsiteX57" fmla="*/ 1048787 w 1221610"/>
              <a:gd name="connsiteY57" fmla="*/ 1631472 h 2219654"/>
              <a:gd name="connsiteX58" fmla="*/ 1020212 w 1221610"/>
              <a:gd name="connsiteY58" fmla="*/ 1691003 h 2219654"/>
              <a:gd name="connsiteX59" fmla="*/ 1036881 w 1221610"/>
              <a:gd name="connsiteY59" fmla="*/ 1738628 h 2219654"/>
              <a:gd name="connsiteX60" fmla="*/ 1017832 w 1221610"/>
              <a:gd name="connsiteY60" fmla="*/ 1779111 h 2219654"/>
              <a:gd name="connsiteX61" fmla="*/ 984493 w 1221610"/>
              <a:gd name="connsiteY61" fmla="*/ 1776728 h 2219654"/>
              <a:gd name="connsiteX62" fmla="*/ 982112 w 1221610"/>
              <a:gd name="connsiteY62" fmla="*/ 1841022 h 2219654"/>
              <a:gd name="connsiteX63" fmla="*/ 946393 w 1221610"/>
              <a:gd name="connsiteY63" fmla="*/ 1857691 h 2219654"/>
              <a:gd name="connsiteX64" fmla="*/ 910674 w 1221610"/>
              <a:gd name="connsiteY64" fmla="*/ 1864834 h 2219654"/>
              <a:gd name="connsiteX65" fmla="*/ 910674 w 1221610"/>
              <a:gd name="connsiteY65" fmla="*/ 1929128 h 2219654"/>
              <a:gd name="connsiteX66" fmla="*/ 967824 w 1221610"/>
              <a:gd name="connsiteY66" fmla="*/ 1938653 h 2219654"/>
              <a:gd name="connsiteX67" fmla="*/ 1001162 w 1221610"/>
              <a:gd name="connsiteY67" fmla="*/ 1933891 h 2219654"/>
              <a:gd name="connsiteX68" fmla="*/ 1005922 w 1221610"/>
              <a:gd name="connsiteY68" fmla="*/ 2007710 h 2219654"/>
              <a:gd name="connsiteX69" fmla="*/ 982112 w 1221610"/>
              <a:gd name="connsiteY69" fmla="*/ 2029141 h 2219654"/>
              <a:gd name="connsiteX70" fmla="*/ 922581 w 1221610"/>
              <a:gd name="connsiteY70" fmla="*/ 2026761 h 2219654"/>
              <a:gd name="connsiteX71" fmla="*/ 870193 w 1221610"/>
              <a:gd name="connsiteY71" fmla="*/ 2036286 h 2219654"/>
              <a:gd name="connsiteX72" fmla="*/ 824949 w 1221610"/>
              <a:gd name="connsiteY72" fmla="*/ 2060099 h 2219654"/>
              <a:gd name="connsiteX73" fmla="*/ 779704 w 1221610"/>
              <a:gd name="connsiteY73" fmla="*/ 2067241 h 2219654"/>
              <a:gd name="connsiteX74" fmla="*/ 758274 w 1221610"/>
              <a:gd name="connsiteY74" fmla="*/ 2086293 h 2219654"/>
              <a:gd name="connsiteX75" fmla="*/ 751131 w 1221610"/>
              <a:gd name="connsiteY75" fmla="*/ 2131536 h 2219654"/>
              <a:gd name="connsiteX76" fmla="*/ 734462 w 1221610"/>
              <a:gd name="connsiteY76" fmla="*/ 2143443 h 2219654"/>
              <a:gd name="connsiteX77" fmla="*/ 689218 w 1221610"/>
              <a:gd name="connsiteY77" fmla="*/ 2193449 h 2219654"/>
              <a:gd name="connsiteX78" fmla="*/ 665406 w 1221610"/>
              <a:gd name="connsiteY78" fmla="*/ 2198210 h 2219654"/>
              <a:gd name="connsiteX79" fmla="*/ 617781 w 1221610"/>
              <a:gd name="connsiteY79" fmla="*/ 2219642 h 2219654"/>
              <a:gd name="connsiteX80" fmla="*/ 579681 w 1221610"/>
              <a:gd name="connsiteY80" fmla="*/ 2202973 h 2219654"/>
              <a:gd name="connsiteX81" fmla="*/ 563012 w 1221610"/>
              <a:gd name="connsiteY81" fmla="*/ 2174398 h 2219654"/>
              <a:gd name="connsiteX82" fmla="*/ 520149 w 1221610"/>
              <a:gd name="connsiteY82" fmla="*/ 2183924 h 2219654"/>
              <a:gd name="connsiteX83" fmla="*/ 512573 w 1221610"/>
              <a:gd name="connsiteY83" fmla="*/ 2177820 h 2219654"/>
              <a:gd name="connsiteX84" fmla="*/ 503481 w 1221610"/>
              <a:gd name="connsiteY84" fmla="*/ 2172017 h 2219654"/>
              <a:gd name="connsiteX85" fmla="*/ 522531 w 1221610"/>
              <a:gd name="connsiteY85" fmla="*/ 2064860 h 2219654"/>
              <a:gd name="connsiteX86" fmla="*/ 539199 w 1221610"/>
              <a:gd name="connsiteY86" fmla="*/ 2043429 h 2219654"/>
              <a:gd name="connsiteX87" fmla="*/ 529674 w 1221610"/>
              <a:gd name="connsiteY87" fmla="*/ 1998186 h 2219654"/>
              <a:gd name="connsiteX88" fmla="*/ 553487 w 1221610"/>
              <a:gd name="connsiteY88" fmla="*/ 1983898 h 2219654"/>
              <a:gd name="connsiteX89" fmla="*/ 534437 w 1221610"/>
              <a:gd name="connsiteY89" fmla="*/ 1969611 h 2219654"/>
              <a:gd name="connsiteX90" fmla="*/ 522531 w 1221610"/>
              <a:gd name="connsiteY90" fmla="*/ 1933893 h 2219654"/>
              <a:gd name="connsiteX91" fmla="*/ 513006 w 1221610"/>
              <a:gd name="connsiteY91" fmla="*/ 1888649 h 2219654"/>
              <a:gd name="connsiteX92" fmla="*/ 510624 w 1221610"/>
              <a:gd name="connsiteY92" fmla="*/ 1857691 h 2219654"/>
              <a:gd name="connsiteX93" fmla="*/ 460618 w 1221610"/>
              <a:gd name="connsiteY93" fmla="*/ 1860074 h 2219654"/>
              <a:gd name="connsiteX94" fmla="*/ 427282 w 1221610"/>
              <a:gd name="connsiteY94" fmla="*/ 1824355 h 2219654"/>
              <a:gd name="connsiteX95" fmla="*/ 382037 w 1221610"/>
              <a:gd name="connsiteY95" fmla="*/ 1807685 h 2219654"/>
              <a:gd name="connsiteX96" fmla="*/ 367749 w 1221610"/>
              <a:gd name="connsiteY96" fmla="*/ 1757680 h 2219654"/>
              <a:gd name="connsiteX97" fmla="*/ 365368 w 1221610"/>
              <a:gd name="connsiteY97" fmla="*/ 1736248 h 2219654"/>
              <a:gd name="connsiteX98" fmla="*/ 334413 w 1221610"/>
              <a:gd name="connsiteY98" fmla="*/ 1691005 h 2219654"/>
              <a:gd name="connsiteX99" fmla="*/ 291549 w 1221610"/>
              <a:gd name="connsiteY99" fmla="*/ 1667192 h 2219654"/>
              <a:gd name="connsiteX100" fmla="*/ 248688 w 1221610"/>
              <a:gd name="connsiteY100" fmla="*/ 1638618 h 2219654"/>
              <a:gd name="connsiteX101" fmla="*/ 215349 w 1221610"/>
              <a:gd name="connsiteY101" fmla="*/ 1629092 h 2219654"/>
              <a:gd name="connsiteX102" fmla="*/ 217731 w 1221610"/>
              <a:gd name="connsiteY102" fmla="*/ 1583846 h 2219654"/>
              <a:gd name="connsiteX103" fmla="*/ 174868 w 1221610"/>
              <a:gd name="connsiteY103" fmla="*/ 1598136 h 2219654"/>
              <a:gd name="connsiteX104" fmla="*/ 186775 w 1221610"/>
              <a:gd name="connsiteY104" fmla="*/ 1631474 h 2219654"/>
              <a:gd name="connsiteX105" fmla="*/ 179631 w 1221610"/>
              <a:gd name="connsiteY105" fmla="*/ 1648143 h 2219654"/>
              <a:gd name="connsiteX106" fmla="*/ 141531 w 1221610"/>
              <a:gd name="connsiteY106" fmla="*/ 1619568 h 2219654"/>
              <a:gd name="connsiteX107" fmla="*/ 98669 w 1221610"/>
              <a:gd name="connsiteY107" fmla="*/ 1617186 h 2219654"/>
              <a:gd name="connsiteX108" fmla="*/ 43899 w 1221610"/>
              <a:gd name="connsiteY108" fmla="*/ 1598136 h 2219654"/>
              <a:gd name="connsiteX109" fmla="*/ 10560 w 1221610"/>
              <a:gd name="connsiteY109" fmla="*/ 1595752 h 2219654"/>
              <a:gd name="connsiteX110" fmla="*/ 1037 w 1221610"/>
              <a:gd name="connsiteY110" fmla="*/ 1543368 h 2219654"/>
              <a:gd name="connsiteX111" fmla="*/ 34374 w 1221610"/>
              <a:gd name="connsiteY111" fmla="*/ 1455261 h 2219654"/>
              <a:gd name="connsiteX112" fmla="*/ 60568 w 1221610"/>
              <a:gd name="connsiteY112" fmla="*/ 1407636 h 2219654"/>
              <a:gd name="connsiteX113" fmla="*/ 81999 w 1221610"/>
              <a:gd name="connsiteY113" fmla="*/ 1360011 h 2219654"/>
              <a:gd name="connsiteX114" fmla="*/ 108194 w 1221610"/>
              <a:gd name="connsiteY114" fmla="*/ 1321911 h 2219654"/>
              <a:gd name="connsiteX115" fmla="*/ 146293 w 1221610"/>
              <a:gd name="connsiteY115" fmla="*/ 1312386 h 2219654"/>
              <a:gd name="connsiteX116" fmla="*/ 153438 w 1221610"/>
              <a:gd name="connsiteY116" fmla="*/ 1276668 h 2219654"/>
              <a:gd name="connsiteX117" fmla="*/ 262975 w 1221610"/>
              <a:gd name="connsiteY117" fmla="*/ 1157605 h 2219654"/>
              <a:gd name="connsiteX118" fmla="*/ 286787 w 1221610"/>
              <a:gd name="connsiteY118" fmla="*/ 1019490 h 2219654"/>
              <a:gd name="connsiteX119" fmla="*/ 282025 w 1221610"/>
              <a:gd name="connsiteY119" fmla="*/ 938530 h 2219654"/>
              <a:gd name="connsiteX120" fmla="*/ 196300 w 1221610"/>
              <a:gd name="connsiteY120" fmla="*/ 926624 h 2219654"/>
              <a:gd name="connsiteX121" fmla="*/ 179632 w 1221610"/>
              <a:gd name="connsiteY121" fmla="*/ 845661 h 2219654"/>
              <a:gd name="connsiteX122" fmla="*/ 186775 w 1221610"/>
              <a:gd name="connsiteY122" fmla="*/ 778986 h 2219654"/>
              <a:gd name="connsiteX123" fmla="*/ 148675 w 1221610"/>
              <a:gd name="connsiteY123" fmla="*/ 740886 h 2219654"/>
              <a:gd name="connsiteX124" fmla="*/ 127244 w 1221610"/>
              <a:gd name="connsiteY124" fmla="*/ 700404 h 2219654"/>
              <a:gd name="connsiteX125" fmla="*/ 117719 w 1221610"/>
              <a:gd name="connsiteY125" fmla="*/ 640874 h 2219654"/>
              <a:gd name="connsiteX126" fmla="*/ 102097 w 1221610"/>
              <a:gd name="connsiteY126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1088 w 1221610"/>
              <a:gd name="connsiteY11" fmla="*/ 778986 h 2219654"/>
              <a:gd name="connsiteX12" fmla="*/ 513007 w 1221610"/>
              <a:gd name="connsiteY12" fmla="*/ 757554 h 2219654"/>
              <a:gd name="connsiteX13" fmla="*/ 536818 w 1221610"/>
              <a:gd name="connsiteY13" fmla="*/ 783748 h 2219654"/>
              <a:gd name="connsiteX14" fmla="*/ 510625 w 1221610"/>
              <a:gd name="connsiteY14" fmla="*/ 888523 h 2219654"/>
              <a:gd name="connsiteX15" fmla="*/ 539200 w 1221610"/>
              <a:gd name="connsiteY15" fmla="*/ 926623 h 2219654"/>
              <a:gd name="connsiteX16" fmla="*/ 546344 w 1221610"/>
              <a:gd name="connsiteY16" fmla="*/ 945674 h 2219654"/>
              <a:gd name="connsiteX17" fmla="*/ 532057 w 1221610"/>
              <a:gd name="connsiteY17" fmla="*/ 976629 h 2219654"/>
              <a:gd name="connsiteX18" fmla="*/ 517769 w 1221610"/>
              <a:gd name="connsiteY18" fmla="*/ 1048067 h 2219654"/>
              <a:gd name="connsiteX19" fmla="*/ 541582 w 1221610"/>
              <a:gd name="connsiteY19" fmla="*/ 1081404 h 2219654"/>
              <a:gd name="connsiteX20" fmla="*/ 551107 w 1221610"/>
              <a:gd name="connsiteY20" fmla="*/ 1121885 h 2219654"/>
              <a:gd name="connsiteX21" fmla="*/ 567775 w 1221610"/>
              <a:gd name="connsiteY21" fmla="*/ 1129029 h 2219654"/>
              <a:gd name="connsiteX22" fmla="*/ 572104 w 1221610"/>
              <a:gd name="connsiteY22" fmla="*/ 1139135 h 2219654"/>
              <a:gd name="connsiteX23" fmla="*/ 591588 w 1221610"/>
              <a:gd name="connsiteY23" fmla="*/ 1105217 h 2219654"/>
              <a:gd name="connsiteX24" fmla="*/ 615400 w 1221610"/>
              <a:gd name="connsiteY24" fmla="*/ 1088548 h 2219654"/>
              <a:gd name="connsiteX25" fmla="*/ 665407 w 1221610"/>
              <a:gd name="connsiteY25" fmla="*/ 1062354 h 2219654"/>
              <a:gd name="connsiteX26" fmla="*/ 698744 w 1221610"/>
              <a:gd name="connsiteY26" fmla="*/ 1050448 h 2219654"/>
              <a:gd name="connsiteX27" fmla="*/ 734463 w 1221610"/>
              <a:gd name="connsiteY27" fmla="*/ 1012349 h 2219654"/>
              <a:gd name="connsiteX28" fmla="*/ 791613 w 1221610"/>
              <a:gd name="connsiteY28" fmla="*/ 988535 h 2219654"/>
              <a:gd name="connsiteX29" fmla="*/ 817807 w 1221610"/>
              <a:gd name="connsiteY29" fmla="*/ 943292 h 2219654"/>
              <a:gd name="connsiteX30" fmla="*/ 841618 w 1221610"/>
              <a:gd name="connsiteY30" fmla="*/ 926621 h 2219654"/>
              <a:gd name="connsiteX31" fmla="*/ 867813 w 1221610"/>
              <a:gd name="connsiteY31" fmla="*/ 926623 h 2219654"/>
              <a:gd name="connsiteX32" fmla="*/ 872575 w 1221610"/>
              <a:gd name="connsiteY32" fmla="*/ 945673 h 2219654"/>
              <a:gd name="connsiteX33" fmla="*/ 848763 w 1221610"/>
              <a:gd name="connsiteY33" fmla="*/ 971867 h 2219654"/>
              <a:gd name="connsiteX34" fmla="*/ 872575 w 1221610"/>
              <a:gd name="connsiteY34" fmla="*/ 998060 h 2219654"/>
              <a:gd name="connsiteX35" fmla="*/ 872575 w 1221610"/>
              <a:gd name="connsiteY35" fmla="*/ 1021873 h 2219654"/>
              <a:gd name="connsiteX36" fmla="*/ 829713 w 1221610"/>
              <a:gd name="connsiteY36" fmla="*/ 1024254 h 2219654"/>
              <a:gd name="connsiteX37" fmla="*/ 817807 w 1221610"/>
              <a:gd name="connsiteY37" fmla="*/ 1052829 h 2219654"/>
              <a:gd name="connsiteX38" fmla="*/ 829713 w 1221610"/>
              <a:gd name="connsiteY38" fmla="*/ 1081404 h 2219654"/>
              <a:gd name="connsiteX39" fmla="*/ 822567 w 1221610"/>
              <a:gd name="connsiteY39" fmla="*/ 1105215 h 2219654"/>
              <a:gd name="connsiteX40" fmla="*/ 836857 w 1221610"/>
              <a:gd name="connsiteY40" fmla="*/ 1124268 h 2219654"/>
              <a:gd name="connsiteX41" fmla="*/ 870194 w 1221610"/>
              <a:gd name="connsiteY41" fmla="*/ 1095693 h 2219654"/>
              <a:gd name="connsiteX42" fmla="*/ 903532 w 1221610"/>
              <a:gd name="connsiteY42" fmla="*/ 1090930 h 2219654"/>
              <a:gd name="connsiteX43" fmla="*/ 901150 w 1221610"/>
              <a:gd name="connsiteY43" fmla="*/ 1045685 h 2219654"/>
              <a:gd name="connsiteX44" fmla="*/ 958300 w 1221610"/>
              <a:gd name="connsiteY44" fmla="*/ 1036161 h 2219654"/>
              <a:gd name="connsiteX45" fmla="*/ 974969 w 1221610"/>
              <a:gd name="connsiteY45" fmla="*/ 1055210 h 2219654"/>
              <a:gd name="connsiteX46" fmla="*/ 984494 w 1221610"/>
              <a:gd name="connsiteY46" fmla="*/ 1181418 h 2219654"/>
              <a:gd name="connsiteX47" fmla="*/ 1032119 w 1221610"/>
              <a:gd name="connsiteY47" fmla="*/ 1262380 h 2219654"/>
              <a:gd name="connsiteX48" fmla="*/ 1072600 w 1221610"/>
              <a:gd name="connsiteY48" fmla="*/ 1283811 h 2219654"/>
              <a:gd name="connsiteX49" fmla="*/ 1089269 w 1221610"/>
              <a:gd name="connsiteY49" fmla="*/ 1350486 h 2219654"/>
              <a:gd name="connsiteX50" fmla="*/ 1122607 w 1221610"/>
              <a:gd name="connsiteY50" fmla="*/ 1376680 h 2219654"/>
              <a:gd name="connsiteX51" fmla="*/ 1163088 w 1221610"/>
              <a:gd name="connsiteY51" fmla="*/ 1436211 h 2219654"/>
              <a:gd name="connsiteX52" fmla="*/ 1191663 w 1221610"/>
              <a:gd name="connsiteY52" fmla="*/ 1450499 h 2219654"/>
              <a:gd name="connsiteX53" fmla="*/ 1220238 w 1221610"/>
              <a:gd name="connsiteY53" fmla="*/ 1488598 h 2219654"/>
              <a:gd name="connsiteX54" fmla="*/ 1215943 w 1221610"/>
              <a:gd name="connsiteY54" fmla="*/ 1508458 h 2219654"/>
              <a:gd name="connsiteX55" fmla="*/ 1196425 w 1221610"/>
              <a:gd name="connsiteY55" fmla="*/ 1557655 h 2219654"/>
              <a:gd name="connsiteX56" fmla="*/ 1144037 w 1221610"/>
              <a:gd name="connsiteY56" fmla="*/ 1552891 h 2219654"/>
              <a:gd name="connsiteX57" fmla="*/ 1124987 w 1221610"/>
              <a:gd name="connsiteY57" fmla="*/ 1598134 h 2219654"/>
              <a:gd name="connsiteX58" fmla="*/ 1048787 w 1221610"/>
              <a:gd name="connsiteY58" fmla="*/ 1631472 h 2219654"/>
              <a:gd name="connsiteX59" fmla="*/ 1020212 w 1221610"/>
              <a:gd name="connsiteY59" fmla="*/ 1691003 h 2219654"/>
              <a:gd name="connsiteX60" fmla="*/ 1036881 w 1221610"/>
              <a:gd name="connsiteY60" fmla="*/ 1738628 h 2219654"/>
              <a:gd name="connsiteX61" fmla="*/ 1017832 w 1221610"/>
              <a:gd name="connsiteY61" fmla="*/ 1779111 h 2219654"/>
              <a:gd name="connsiteX62" fmla="*/ 984493 w 1221610"/>
              <a:gd name="connsiteY62" fmla="*/ 1776728 h 2219654"/>
              <a:gd name="connsiteX63" fmla="*/ 982112 w 1221610"/>
              <a:gd name="connsiteY63" fmla="*/ 1841022 h 2219654"/>
              <a:gd name="connsiteX64" fmla="*/ 946393 w 1221610"/>
              <a:gd name="connsiteY64" fmla="*/ 1857691 h 2219654"/>
              <a:gd name="connsiteX65" fmla="*/ 910674 w 1221610"/>
              <a:gd name="connsiteY65" fmla="*/ 1864834 h 2219654"/>
              <a:gd name="connsiteX66" fmla="*/ 910674 w 1221610"/>
              <a:gd name="connsiteY66" fmla="*/ 1929128 h 2219654"/>
              <a:gd name="connsiteX67" fmla="*/ 967824 w 1221610"/>
              <a:gd name="connsiteY67" fmla="*/ 1938653 h 2219654"/>
              <a:gd name="connsiteX68" fmla="*/ 1001162 w 1221610"/>
              <a:gd name="connsiteY68" fmla="*/ 1933891 h 2219654"/>
              <a:gd name="connsiteX69" fmla="*/ 1005922 w 1221610"/>
              <a:gd name="connsiteY69" fmla="*/ 2007710 h 2219654"/>
              <a:gd name="connsiteX70" fmla="*/ 982112 w 1221610"/>
              <a:gd name="connsiteY70" fmla="*/ 2029141 h 2219654"/>
              <a:gd name="connsiteX71" fmla="*/ 922581 w 1221610"/>
              <a:gd name="connsiteY71" fmla="*/ 2026761 h 2219654"/>
              <a:gd name="connsiteX72" fmla="*/ 870193 w 1221610"/>
              <a:gd name="connsiteY72" fmla="*/ 2036286 h 2219654"/>
              <a:gd name="connsiteX73" fmla="*/ 824949 w 1221610"/>
              <a:gd name="connsiteY73" fmla="*/ 2060099 h 2219654"/>
              <a:gd name="connsiteX74" fmla="*/ 779704 w 1221610"/>
              <a:gd name="connsiteY74" fmla="*/ 2067241 h 2219654"/>
              <a:gd name="connsiteX75" fmla="*/ 758274 w 1221610"/>
              <a:gd name="connsiteY75" fmla="*/ 2086293 h 2219654"/>
              <a:gd name="connsiteX76" fmla="*/ 751131 w 1221610"/>
              <a:gd name="connsiteY76" fmla="*/ 2131536 h 2219654"/>
              <a:gd name="connsiteX77" fmla="*/ 734462 w 1221610"/>
              <a:gd name="connsiteY77" fmla="*/ 2143443 h 2219654"/>
              <a:gd name="connsiteX78" fmla="*/ 689218 w 1221610"/>
              <a:gd name="connsiteY78" fmla="*/ 2193449 h 2219654"/>
              <a:gd name="connsiteX79" fmla="*/ 665406 w 1221610"/>
              <a:gd name="connsiteY79" fmla="*/ 2198210 h 2219654"/>
              <a:gd name="connsiteX80" fmla="*/ 617781 w 1221610"/>
              <a:gd name="connsiteY80" fmla="*/ 2219642 h 2219654"/>
              <a:gd name="connsiteX81" fmla="*/ 579681 w 1221610"/>
              <a:gd name="connsiteY81" fmla="*/ 2202973 h 2219654"/>
              <a:gd name="connsiteX82" fmla="*/ 563012 w 1221610"/>
              <a:gd name="connsiteY82" fmla="*/ 2174398 h 2219654"/>
              <a:gd name="connsiteX83" fmla="*/ 520149 w 1221610"/>
              <a:gd name="connsiteY83" fmla="*/ 2183924 h 2219654"/>
              <a:gd name="connsiteX84" fmla="*/ 512573 w 1221610"/>
              <a:gd name="connsiteY84" fmla="*/ 2177820 h 2219654"/>
              <a:gd name="connsiteX85" fmla="*/ 503481 w 1221610"/>
              <a:gd name="connsiteY85" fmla="*/ 2172017 h 2219654"/>
              <a:gd name="connsiteX86" fmla="*/ 522531 w 1221610"/>
              <a:gd name="connsiteY86" fmla="*/ 2064860 h 2219654"/>
              <a:gd name="connsiteX87" fmla="*/ 539199 w 1221610"/>
              <a:gd name="connsiteY87" fmla="*/ 2043429 h 2219654"/>
              <a:gd name="connsiteX88" fmla="*/ 529674 w 1221610"/>
              <a:gd name="connsiteY88" fmla="*/ 1998186 h 2219654"/>
              <a:gd name="connsiteX89" fmla="*/ 553487 w 1221610"/>
              <a:gd name="connsiteY89" fmla="*/ 1983898 h 2219654"/>
              <a:gd name="connsiteX90" fmla="*/ 534437 w 1221610"/>
              <a:gd name="connsiteY90" fmla="*/ 1969611 h 2219654"/>
              <a:gd name="connsiteX91" fmla="*/ 522531 w 1221610"/>
              <a:gd name="connsiteY91" fmla="*/ 1933893 h 2219654"/>
              <a:gd name="connsiteX92" fmla="*/ 513006 w 1221610"/>
              <a:gd name="connsiteY92" fmla="*/ 1888649 h 2219654"/>
              <a:gd name="connsiteX93" fmla="*/ 510624 w 1221610"/>
              <a:gd name="connsiteY93" fmla="*/ 1857691 h 2219654"/>
              <a:gd name="connsiteX94" fmla="*/ 460618 w 1221610"/>
              <a:gd name="connsiteY94" fmla="*/ 1860074 h 2219654"/>
              <a:gd name="connsiteX95" fmla="*/ 427282 w 1221610"/>
              <a:gd name="connsiteY95" fmla="*/ 1824355 h 2219654"/>
              <a:gd name="connsiteX96" fmla="*/ 382037 w 1221610"/>
              <a:gd name="connsiteY96" fmla="*/ 1807685 h 2219654"/>
              <a:gd name="connsiteX97" fmla="*/ 367749 w 1221610"/>
              <a:gd name="connsiteY97" fmla="*/ 1757680 h 2219654"/>
              <a:gd name="connsiteX98" fmla="*/ 365368 w 1221610"/>
              <a:gd name="connsiteY98" fmla="*/ 1736248 h 2219654"/>
              <a:gd name="connsiteX99" fmla="*/ 334413 w 1221610"/>
              <a:gd name="connsiteY99" fmla="*/ 1691005 h 2219654"/>
              <a:gd name="connsiteX100" fmla="*/ 291549 w 1221610"/>
              <a:gd name="connsiteY100" fmla="*/ 1667192 h 2219654"/>
              <a:gd name="connsiteX101" fmla="*/ 248688 w 1221610"/>
              <a:gd name="connsiteY101" fmla="*/ 1638618 h 2219654"/>
              <a:gd name="connsiteX102" fmla="*/ 215349 w 1221610"/>
              <a:gd name="connsiteY102" fmla="*/ 1629092 h 2219654"/>
              <a:gd name="connsiteX103" fmla="*/ 217731 w 1221610"/>
              <a:gd name="connsiteY103" fmla="*/ 1583846 h 2219654"/>
              <a:gd name="connsiteX104" fmla="*/ 174868 w 1221610"/>
              <a:gd name="connsiteY104" fmla="*/ 1598136 h 2219654"/>
              <a:gd name="connsiteX105" fmla="*/ 186775 w 1221610"/>
              <a:gd name="connsiteY105" fmla="*/ 1631474 h 2219654"/>
              <a:gd name="connsiteX106" fmla="*/ 179631 w 1221610"/>
              <a:gd name="connsiteY106" fmla="*/ 1648143 h 2219654"/>
              <a:gd name="connsiteX107" fmla="*/ 141531 w 1221610"/>
              <a:gd name="connsiteY107" fmla="*/ 1619568 h 2219654"/>
              <a:gd name="connsiteX108" fmla="*/ 98669 w 1221610"/>
              <a:gd name="connsiteY108" fmla="*/ 1617186 h 2219654"/>
              <a:gd name="connsiteX109" fmla="*/ 43899 w 1221610"/>
              <a:gd name="connsiteY109" fmla="*/ 1598136 h 2219654"/>
              <a:gd name="connsiteX110" fmla="*/ 10560 w 1221610"/>
              <a:gd name="connsiteY110" fmla="*/ 1595752 h 2219654"/>
              <a:gd name="connsiteX111" fmla="*/ 1037 w 1221610"/>
              <a:gd name="connsiteY111" fmla="*/ 1543368 h 2219654"/>
              <a:gd name="connsiteX112" fmla="*/ 34374 w 1221610"/>
              <a:gd name="connsiteY112" fmla="*/ 1455261 h 2219654"/>
              <a:gd name="connsiteX113" fmla="*/ 60568 w 1221610"/>
              <a:gd name="connsiteY113" fmla="*/ 1407636 h 2219654"/>
              <a:gd name="connsiteX114" fmla="*/ 81999 w 1221610"/>
              <a:gd name="connsiteY114" fmla="*/ 1360011 h 2219654"/>
              <a:gd name="connsiteX115" fmla="*/ 108194 w 1221610"/>
              <a:gd name="connsiteY115" fmla="*/ 1321911 h 2219654"/>
              <a:gd name="connsiteX116" fmla="*/ 146293 w 1221610"/>
              <a:gd name="connsiteY116" fmla="*/ 1312386 h 2219654"/>
              <a:gd name="connsiteX117" fmla="*/ 153438 w 1221610"/>
              <a:gd name="connsiteY117" fmla="*/ 1276668 h 2219654"/>
              <a:gd name="connsiteX118" fmla="*/ 262975 w 1221610"/>
              <a:gd name="connsiteY118" fmla="*/ 1157605 h 2219654"/>
              <a:gd name="connsiteX119" fmla="*/ 286787 w 1221610"/>
              <a:gd name="connsiteY119" fmla="*/ 1019490 h 2219654"/>
              <a:gd name="connsiteX120" fmla="*/ 282025 w 1221610"/>
              <a:gd name="connsiteY120" fmla="*/ 938530 h 2219654"/>
              <a:gd name="connsiteX121" fmla="*/ 196300 w 1221610"/>
              <a:gd name="connsiteY121" fmla="*/ 926624 h 2219654"/>
              <a:gd name="connsiteX122" fmla="*/ 179632 w 1221610"/>
              <a:gd name="connsiteY122" fmla="*/ 845661 h 2219654"/>
              <a:gd name="connsiteX123" fmla="*/ 186775 w 1221610"/>
              <a:gd name="connsiteY123" fmla="*/ 778986 h 2219654"/>
              <a:gd name="connsiteX124" fmla="*/ 148675 w 1221610"/>
              <a:gd name="connsiteY124" fmla="*/ 740886 h 2219654"/>
              <a:gd name="connsiteX125" fmla="*/ 127244 w 1221610"/>
              <a:gd name="connsiteY125" fmla="*/ 700404 h 2219654"/>
              <a:gd name="connsiteX126" fmla="*/ 117719 w 1221610"/>
              <a:gd name="connsiteY126" fmla="*/ 640874 h 2219654"/>
              <a:gd name="connsiteX127" fmla="*/ 102097 w 1221610"/>
              <a:gd name="connsiteY127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01088 w 1221610"/>
              <a:gd name="connsiteY12" fmla="*/ 778986 h 2219654"/>
              <a:gd name="connsiteX13" fmla="*/ 513007 w 1221610"/>
              <a:gd name="connsiteY13" fmla="*/ 757554 h 2219654"/>
              <a:gd name="connsiteX14" fmla="*/ 536818 w 1221610"/>
              <a:gd name="connsiteY14" fmla="*/ 783748 h 2219654"/>
              <a:gd name="connsiteX15" fmla="*/ 510625 w 1221610"/>
              <a:gd name="connsiteY15" fmla="*/ 888523 h 2219654"/>
              <a:gd name="connsiteX16" fmla="*/ 539200 w 1221610"/>
              <a:gd name="connsiteY16" fmla="*/ 926623 h 2219654"/>
              <a:gd name="connsiteX17" fmla="*/ 546344 w 1221610"/>
              <a:gd name="connsiteY17" fmla="*/ 945674 h 2219654"/>
              <a:gd name="connsiteX18" fmla="*/ 532057 w 1221610"/>
              <a:gd name="connsiteY18" fmla="*/ 976629 h 2219654"/>
              <a:gd name="connsiteX19" fmla="*/ 517769 w 1221610"/>
              <a:gd name="connsiteY19" fmla="*/ 1048067 h 2219654"/>
              <a:gd name="connsiteX20" fmla="*/ 541582 w 1221610"/>
              <a:gd name="connsiteY20" fmla="*/ 1081404 h 2219654"/>
              <a:gd name="connsiteX21" fmla="*/ 551107 w 1221610"/>
              <a:gd name="connsiteY21" fmla="*/ 1121885 h 2219654"/>
              <a:gd name="connsiteX22" fmla="*/ 567775 w 1221610"/>
              <a:gd name="connsiteY22" fmla="*/ 1129029 h 2219654"/>
              <a:gd name="connsiteX23" fmla="*/ 572104 w 1221610"/>
              <a:gd name="connsiteY23" fmla="*/ 1139135 h 2219654"/>
              <a:gd name="connsiteX24" fmla="*/ 591588 w 1221610"/>
              <a:gd name="connsiteY24" fmla="*/ 1105217 h 2219654"/>
              <a:gd name="connsiteX25" fmla="*/ 615400 w 1221610"/>
              <a:gd name="connsiteY25" fmla="*/ 1088548 h 2219654"/>
              <a:gd name="connsiteX26" fmla="*/ 665407 w 1221610"/>
              <a:gd name="connsiteY26" fmla="*/ 1062354 h 2219654"/>
              <a:gd name="connsiteX27" fmla="*/ 698744 w 1221610"/>
              <a:gd name="connsiteY27" fmla="*/ 1050448 h 2219654"/>
              <a:gd name="connsiteX28" fmla="*/ 734463 w 1221610"/>
              <a:gd name="connsiteY28" fmla="*/ 1012349 h 2219654"/>
              <a:gd name="connsiteX29" fmla="*/ 791613 w 1221610"/>
              <a:gd name="connsiteY29" fmla="*/ 988535 h 2219654"/>
              <a:gd name="connsiteX30" fmla="*/ 817807 w 1221610"/>
              <a:gd name="connsiteY30" fmla="*/ 943292 h 2219654"/>
              <a:gd name="connsiteX31" fmla="*/ 841618 w 1221610"/>
              <a:gd name="connsiteY31" fmla="*/ 926621 h 2219654"/>
              <a:gd name="connsiteX32" fmla="*/ 867813 w 1221610"/>
              <a:gd name="connsiteY32" fmla="*/ 926623 h 2219654"/>
              <a:gd name="connsiteX33" fmla="*/ 872575 w 1221610"/>
              <a:gd name="connsiteY33" fmla="*/ 945673 h 2219654"/>
              <a:gd name="connsiteX34" fmla="*/ 848763 w 1221610"/>
              <a:gd name="connsiteY34" fmla="*/ 971867 h 2219654"/>
              <a:gd name="connsiteX35" fmla="*/ 872575 w 1221610"/>
              <a:gd name="connsiteY35" fmla="*/ 998060 h 2219654"/>
              <a:gd name="connsiteX36" fmla="*/ 872575 w 1221610"/>
              <a:gd name="connsiteY36" fmla="*/ 1021873 h 2219654"/>
              <a:gd name="connsiteX37" fmla="*/ 829713 w 1221610"/>
              <a:gd name="connsiteY37" fmla="*/ 1024254 h 2219654"/>
              <a:gd name="connsiteX38" fmla="*/ 817807 w 1221610"/>
              <a:gd name="connsiteY38" fmla="*/ 1052829 h 2219654"/>
              <a:gd name="connsiteX39" fmla="*/ 829713 w 1221610"/>
              <a:gd name="connsiteY39" fmla="*/ 1081404 h 2219654"/>
              <a:gd name="connsiteX40" fmla="*/ 822567 w 1221610"/>
              <a:gd name="connsiteY40" fmla="*/ 1105215 h 2219654"/>
              <a:gd name="connsiteX41" fmla="*/ 836857 w 1221610"/>
              <a:gd name="connsiteY41" fmla="*/ 1124268 h 2219654"/>
              <a:gd name="connsiteX42" fmla="*/ 870194 w 1221610"/>
              <a:gd name="connsiteY42" fmla="*/ 1095693 h 2219654"/>
              <a:gd name="connsiteX43" fmla="*/ 903532 w 1221610"/>
              <a:gd name="connsiteY43" fmla="*/ 1090930 h 2219654"/>
              <a:gd name="connsiteX44" fmla="*/ 901150 w 1221610"/>
              <a:gd name="connsiteY44" fmla="*/ 1045685 h 2219654"/>
              <a:gd name="connsiteX45" fmla="*/ 958300 w 1221610"/>
              <a:gd name="connsiteY45" fmla="*/ 1036161 h 2219654"/>
              <a:gd name="connsiteX46" fmla="*/ 974969 w 1221610"/>
              <a:gd name="connsiteY46" fmla="*/ 1055210 h 2219654"/>
              <a:gd name="connsiteX47" fmla="*/ 984494 w 1221610"/>
              <a:gd name="connsiteY47" fmla="*/ 1181418 h 2219654"/>
              <a:gd name="connsiteX48" fmla="*/ 1032119 w 1221610"/>
              <a:gd name="connsiteY48" fmla="*/ 1262380 h 2219654"/>
              <a:gd name="connsiteX49" fmla="*/ 1072600 w 1221610"/>
              <a:gd name="connsiteY49" fmla="*/ 1283811 h 2219654"/>
              <a:gd name="connsiteX50" fmla="*/ 1089269 w 1221610"/>
              <a:gd name="connsiteY50" fmla="*/ 1350486 h 2219654"/>
              <a:gd name="connsiteX51" fmla="*/ 1122607 w 1221610"/>
              <a:gd name="connsiteY51" fmla="*/ 1376680 h 2219654"/>
              <a:gd name="connsiteX52" fmla="*/ 1163088 w 1221610"/>
              <a:gd name="connsiteY52" fmla="*/ 1436211 h 2219654"/>
              <a:gd name="connsiteX53" fmla="*/ 1191663 w 1221610"/>
              <a:gd name="connsiteY53" fmla="*/ 1450499 h 2219654"/>
              <a:gd name="connsiteX54" fmla="*/ 1220238 w 1221610"/>
              <a:gd name="connsiteY54" fmla="*/ 1488598 h 2219654"/>
              <a:gd name="connsiteX55" fmla="*/ 1215943 w 1221610"/>
              <a:gd name="connsiteY55" fmla="*/ 1508458 h 2219654"/>
              <a:gd name="connsiteX56" fmla="*/ 1196425 w 1221610"/>
              <a:gd name="connsiteY56" fmla="*/ 1557655 h 2219654"/>
              <a:gd name="connsiteX57" fmla="*/ 1144037 w 1221610"/>
              <a:gd name="connsiteY57" fmla="*/ 1552891 h 2219654"/>
              <a:gd name="connsiteX58" fmla="*/ 1124987 w 1221610"/>
              <a:gd name="connsiteY58" fmla="*/ 1598134 h 2219654"/>
              <a:gd name="connsiteX59" fmla="*/ 1048787 w 1221610"/>
              <a:gd name="connsiteY59" fmla="*/ 1631472 h 2219654"/>
              <a:gd name="connsiteX60" fmla="*/ 1020212 w 1221610"/>
              <a:gd name="connsiteY60" fmla="*/ 1691003 h 2219654"/>
              <a:gd name="connsiteX61" fmla="*/ 1036881 w 1221610"/>
              <a:gd name="connsiteY61" fmla="*/ 1738628 h 2219654"/>
              <a:gd name="connsiteX62" fmla="*/ 1017832 w 1221610"/>
              <a:gd name="connsiteY62" fmla="*/ 1779111 h 2219654"/>
              <a:gd name="connsiteX63" fmla="*/ 984493 w 1221610"/>
              <a:gd name="connsiteY63" fmla="*/ 1776728 h 2219654"/>
              <a:gd name="connsiteX64" fmla="*/ 982112 w 1221610"/>
              <a:gd name="connsiteY64" fmla="*/ 1841022 h 2219654"/>
              <a:gd name="connsiteX65" fmla="*/ 946393 w 1221610"/>
              <a:gd name="connsiteY65" fmla="*/ 1857691 h 2219654"/>
              <a:gd name="connsiteX66" fmla="*/ 910674 w 1221610"/>
              <a:gd name="connsiteY66" fmla="*/ 1864834 h 2219654"/>
              <a:gd name="connsiteX67" fmla="*/ 910674 w 1221610"/>
              <a:gd name="connsiteY67" fmla="*/ 1929128 h 2219654"/>
              <a:gd name="connsiteX68" fmla="*/ 967824 w 1221610"/>
              <a:gd name="connsiteY68" fmla="*/ 1938653 h 2219654"/>
              <a:gd name="connsiteX69" fmla="*/ 1001162 w 1221610"/>
              <a:gd name="connsiteY69" fmla="*/ 1933891 h 2219654"/>
              <a:gd name="connsiteX70" fmla="*/ 1005922 w 1221610"/>
              <a:gd name="connsiteY70" fmla="*/ 2007710 h 2219654"/>
              <a:gd name="connsiteX71" fmla="*/ 982112 w 1221610"/>
              <a:gd name="connsiteY71" fmla="*/ 2029141 h 2219654"/>
              <a:gd name="connsiteX72" fmla="*/ 922581 w 1221610"/>
              <a:gd name="connsiteY72" fmla="*/ 2026761 h 2219654"/>
              <a:gd name="connsiteX73" fmla="*/ 870193 w 1221610"/>
              <a:gd name="connsiteY73" fmla="*/ 2036286 h 2219654"/>
              <a:gd name="connsiteX74" fmla="*/ 824949 w 1221610"/>
              <a:gd name="connsiteY74" fmla="*/ 2060099 h 2219654"/>
              <a:gd name="connsiteX75" fmla="*/ 779704 w 1221610"/>
              <a:gd name="connsiteY75" fmla="*/ 2067241 h 2219654"/>
              <a:gd name="connsiteX76" fmla="*/ 758274 w 1221610"/>
              <a:gd name="connsiteY76" fmla="*/ 2086293 h 2219654"/>
              <a:gd name="connsiteX77" fmla="*/ 751131 w 1221610"/>
              <a:gd name="connsiteY77" fmla="*/ 2131536 h 2219654"/>
              <a:gd name="connsiteX78" fmla="*/ 734462 w 1221610"/>
              <a:gd name="connsiteY78" fmla="*/ 2143443 h 2219654"/>
              <a:gd name="connsiteX79" fmla="*/ 689218 w 1221610"/>
              <a:gd name="connsiteY79" fmla="*/ 2193449 h 2219654"/>
              <a:gd name="connsiteX80" fmla="*/ 665406 w 1221610"/>
              <a:gd name="connsiteY80" fmla="*/ 2198210 h 2219654"/>
              <a:gd name="connsiteX81" fmla="*/ 617781 w 1221610"/>
              <a:gd name="connsiteY81" fmla="*/ 2219642 h 2219654"/>
              <a:gd name="connsiteX82" fmla="*/ 579681 w 1221610"/>
              <a:gd name="connsiteY82" fmla="*/ 2202973 h 2219654"/>
              <a:gd name="connsiteX83" fmla="*/ 563012 w 1221610"/>
              <a:gd name="connsiteY83" fmla="*/ 2174398 h 2219654"/>
              <a:gd name="connsiteX84" fmla="*/ 520149 w 1221610"/>
              <a:gd name="connsiteY84" fmla="*/ 2183924 h 2219654"/>
              <a:gd name="connsiteX85" fmla="*/ 512573 w 1221610"/>
              <a:gd name="connsiteY85" fmla="*/ 2177820 h 2219654"/>
              <a:gd name="connsiteX86" fmla="*/ 503481 w 1221610"/>
              <a:gd name="connsiteY86" fmla="*/ 2172017 h 2219654"/>
              <a:gd name="connsiteX87" fmla="*/ 522531 w 1221610"/>
              <a:gd name="connsiteY87" fmla="*/ 2064860 h 2219654"/>
              <a:gd name="connsiteX88" fmla="*/ 539199 w 1221610"/>
              <a:gd name="connsiteY88" fmla="*/ 2043429 h 2219654"/>
              <a:gd name="connsiteX89" fmla="*/ 529674 w 1221610"/>
              <a:gd name="connsiteY89" fmla="*/ 1998186 h 2219654"/>
              <a:gd name="connsiteX90" fmla="*/ 553487 w 1221610"/>
              <a:gd name="connsiteY90" fmla="*/ 1983898 h 2219654"/>
              <a:gd name="connsiteX91" fmla="*/ 534437 w 1221610"/>
              <a:gd name="connsiteY91" fmla="*/ 1969611 h 2219654"/>
              <a:gd name="connsiteX92" fmla="*/ 522531 w 1221610"/>
              <a:gd name="connsiteY92" fmla="*/ 1933893 h 2219654"/>
              <a:gd name="connsiteX93" fmla="*/ 513006 w 1221610"/>
              <a:gd name="connsiteY93" fmla="*/ 1888649 h 2219654"/>
              <a:gd name="connsiteX94" fmla="*/ 510624 w 1221610"/>
              <a:gd name="connsiteY94" fmla="*/ 1857691 h 2219654"/>
              <a:gd name="connsiteX95" fmla="*/ 460618 w 1221610"/>
              <a:gd name="connsiteY95" fmla="*/ 1860074 h 2219654"/>
              <a:gd name="connsiteX96" fmla="*/ 427282 w 1221610"/>
              <a:gd name="connsiteY96" fmla="*/ 1824355 h 2219654"/>
              <a:gd name="connsiteX97" fmla="*/ 382037 w 1221610"/>
              <a:gd name="connsiteY97" fmla="*/ 1807685 h 2219654"/>
              <a:gd name="connsiteX98" fmla="*/ 367749 w 1221610"/>
              <a:gd name="connsiteY98" fmla="*/ 1757680 h 2219654"/>
              <a:gd name="connsiteX99" fmla="*/ 365368 w 1221610"/>
              <a:gd name="connsiteY99" fmla="*/ 1736248 h 2219654"/>
              <a:gd name="connsiteX100" fmla="*/ 334413 w 1221610"/>
              <a:gd name="connsiteY100" fmla="*/ 1691005 h 2219654"/>
              <a:gd name="connsiteX101" fmla="*/ 291549 w 1221610"/>
              <a:gd name="connsiteY101" fmla="*/ 1667192 h 2219654"/>
              <a:gd name="connsiteX102" fmla="*/ 248688 w 1221610"/>
              <a:gd name="connsiteY102" fmla="*/ 1638618 h 2219654"/>
              <a:gd name="connsiteX103" fmla="*/ 215349 w 1221610"/>
              <a:gd name="connsiteY103" fmla="*/ 1629092 h 2219654"/>
              <a:gd name="connsiteX104" fmla="*/ 217731 w 1221610"/>
              <a:gd name="connsiteY104" fmla="*/ 1583846 h 2219654"/>
              <a:gd name="connsiteX105" fmla="*/ 174868 w 1221610"/>
              <a:gd name="connsiteY105" fmla="*/ 1598136 h 2219654"/>
              <a:gd name="connsiteX106" fmla="*/ 186775 w 1221610"/>
              <a:gd name="connsiteY106" fmla="*/ 1631474 h 2219654"/>
              <a:gd name="connsiteX107" fmla="*/ 179631 w 1221610"/>
              <a:gd name="connsiteY107" fmla="*/ 1648143 h 2219654"/>
              <a:gd name="connsiteX108" fmla="*/ 141531 w 1221610"/>
              <a:gd name="connsiteY108" fmla="*/ 1619568 h 2219654"/>
              <a:gd name="connsiteX109" fmla="*/ 98669 w 1221610"/>
              <a:gd name="connsiteY109" fmla="*/ 1617186 h 2219654"/>
              <a:gd name="connsiteX110" fmla="*/ 43899 w 1221610"/>
              <a:gd name="connsiteY110" fmla="*/ 1598136 h 2219654"/>
              <a:gd name="connsiteX111" fmla="*/ 10560 w 1221610"/>
              <a:gd name="connsiteY111" fmla="*/ 1595752 h 2219654"/>
              <a:gd name="connsiteX112" fmla="*/ 1037 w 1221610"/>
              <a:gd name="connsiteY112" fmla="*/ 1543368 h 2219654"/>
              <a:gd name="connsiteX113" fmla="*/ 34374 w 1221610"/>
              <a:gd name="connsiteY113" fmla="*/ 1455261 h 2219654"/>
              <a:gd name="connsiteX114" fmla="*/ 60568 w 1221610"/>
              <a:gd name="connsiteY114" fmla="*/ 1407636 h 2219654"/>
              <a:gd name="connsiteX115" fmla="*/ 81999 w 1221610"/>
              <a:gd name="connsiteY115" fmla="*/ 1360011 h 2219654"/>
              <a:gd name="connsiteX116" fmla="*/ 108194 w 1221610"/>
              <a:gd name="connsiteY116" fmla="*/ 1321911 h 2219654"/>
              <a:gd name="connsiteX117" fmla="*/ 146293 w 1221610"/>
              <a:gd name="connsiteY117" fmla="*/ 1312386 h 2219654"/>
              <a:gd name="connsiteX118" fmla="*/ 153438 w 1221610"/>
              <a:gd name="connsiteY118" fmla="*/ 1276668 h 2219654"/>
              <a:gd name="connsiteX119" fmla="*/ 262975 w 1221610"/>
              <a:gd name="connsiteY119" fmla="*/ 1157605 h 2219654"/>
              <a:gd name="connsiteX120" fmla="*/ 286787 w 1221610"/>
              <a:gd name="connsiteY120" fmla="*/ 1019490 h 2219654"/>
              <a:gd name="connsiteX121" fmla="*/ 282025 w 1221610"/>
              <a:gd name="connsiteY121" fmla="*/ 938530 h 2219654"/>
              <a:gd name="connsiteX122" fmla="*/ 196300 w 1221610"/>
              <a:gd name="connsiteY122" fmla="*/ 926624 h 2219654"/>
              <a:gd name="connsiteX123" fmla="*/ 179632 w 1221610"/>
              <a:gd name="connsiteY123" fmla="*/ 845661 h 2219654"/>
              <a:gd name="connsiteX124" fmla="*/ 186775 w 1221610"/>
              <a:gd name="connsiteY124" fmla="*/ 778986 h 2219654"/>
              <a:gd name="connsiteX125" fmla="*/ 148675 w 1221610"/>
              <a:gd name="connsiteY125" fmla="*/ 740886 h 2219654"/>
              <a:gd name="connsiteX126" fmla="*/ 127244 w 1221610"/>
              <a:gd name="connsiteY126" fmla="*/ 700404 h 2219654"/>
              <a:gd name="connsiteX127" fmla="*/ 117719 w 1221610"/>
              <a:gd name="connsiteY127" fmla="*/ 640874 h 2219654"/>
              <a:gd name="connsiteX128" fmla="*/ 102097 w 1221610"/>
              <a:gd name="connsiteY12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01088 w 1221610"/>
              <a:gd name="connsiteY12" fmla="*/ 778986 h 2219654"/>
              <a:gd name="connsiteX13" fmla="*/ 513007 w 1221610"/>
              <a:gd name="connsiteY13" fmla="*/ 757554 h 2219654"/>
              <a:gd name="connsiteX14" fmla="*/ 536818 w 1221610"/>
              <a:gd name="connsiteY14" fmla="*/ 783748 h 2219654"/>
              <a:gd name="connsiteX15" fmla="*/ 510625 w 1221610"/>
              <a:gd name="connsiteY15" fmla="*/ 888523 h 2219654"/>
              <a:gd name="connsiteX16" fmla="*/ 539200 w 1221610"/>
              <a:gd name="connsiteY16" fmla="*/ 926623 h 2219654"/>
              <a:gd name="connsiteX17" fmla="*/ 546344 w 1221610"/>
              <a:gd name="connsiteY17" fmla="*/ 945674 h 2219654"/>
              <a:gd name="connsiteX18" fmla="*/ 532057 w 1221610"/>
              <a:gd name="connsiteY18" fmla="*/ 976629 h 2219654"/>
              <a:gd name="connsiteX19" fmla="*/ 517769 w 1221610"/>
              <a:gd name="connsiteY19" fmla="*/ 1048067 h 2219654"/>
              <a:gd name="connsiteX20" fmla="*/ 541582 w 1221610"/>
              <a:gd name="connsiteY20" fmla="*/ 1081404 h 2219654"/>
              <a:gd name="connsiteX21" fmla="*/ 551107 w 1221610"/>
              <a:gd name="connsiteY21" fmla="*/ 1121885 h 2219654"/>
              <a:gd name="connsiteX22" fmla="*/ 567775 w 1221610"/>
              <a:gd name="connsiteY22" fmla="*/ 1129029 h 2219654"/>
              <a:gd name="connsiteX23" fmla="*/ 572104 w 1221610"/>
              <a:gd name="connsiteY23" fmla="*/ 1139135 h 2219654"/>
              <a:gd name="connsiteX24" fmla="*/ 591588 w 1221610"/>
              <a:gd name="connsiteY24" fmla="*/ 1105217 h 2219654"/>
              <a:gd name="connsiteX25" fmla="*/ 615400 w 1221610"/>
              <a:gd name="connsiteY25" fmla="*/ 1088548 h 2219654"/>
              <a:gd name="connsiteX26" fmla="*/ 665407 w 1221610"/>
              <a:gd name="connsiteY26" fmla="*/ 1062354 h 2219654"/>
              <a:gd name="connsiteX27" fmla="*/ 698744 w 1221610"/>
              <a:gd name="connsiteY27" fmla="*/ 1050448 h 2219654"/>
              <a:gd name="connsiteX28" fmla="*/ 734463 w 1221610"/>
              <a:gd name="connsiteY28" fmla="*/ 1012349 h 2219654"/>
              <a:gd name="connsiteX29" fmla="*/ 791613 w 1221610"/>
              <a:gd name="connsiteY29" fmla="*/ 988535 h 2219654"/>
              <a:gd name="connsiteX30" fmla="*/ 817807 w 1221610"/>
              <a:gd name="connsiteY30" fmla="*/ 943292 h 2219654"/>
              <a:gd name="connsiteX31" fmla="*/ 841618 w 1221610"/>
              <a:gd name="connsiteY31" fmla="*/ 926621 h 2219654"/>
              <a:gd name="connsiteX32" fmla="*/ 867813 w 1221610"/>
              <a:gd name="connsiteY32" fmla="*/ 926623 h 2219654"/>
              <a:gd name="connsiteX33" fmla="*/ 872575 w 1221610"/>
              <a:gd name="connsiteY33" fmla="*/ 945673 h 2219654"/>
              <a:gd name="connsiteX34" fmla="*/ 848763 w 1221610"/>
              <a:gd name="connsiteY34" fmla="*/ 971867 h 2219654"/>
              <a:gd name="connsiteX35" fmla="*/ 872575 w 1221610"/>
              <a:gd name="connsiteY35" fmla="*/ 998060 h 2219654"/>
              <a:gd name="connsiteX36" fmla="*/ 872575 w 1221610"/>
              <a:gd name="connsiteY36" fmla="*/ 1021873 h 2219654"/>
              <a:gd name="connsiteX37" fmla="*/ 829713 w 1221610"/>
              <a:gd name="connsiteY37" fmla="*/ 1024254 h 2219654"/>
              <a:gd name="connsiteX38" fmla="*/ 817807 w 1221610"/>
              <a:gd name="connsiteY38" fmla="*/ 1052829 h 2219654"/>
              <a:gd name="connsiteX39" fmla="*/ 829713 w 1221610"/>
              <a:gd name="connsiteY39" fmla="*/ 1081404 h 2219654"/>
              <a:gd name="connsiteX40" fmla="*/ 822567 w 1221610"/>
              <a:gd name="connsiteY40" fmla="*/ 1105215 h 2219654"/>
              <a:gd name="connsiteX41" fmla="*/ 836857 w 1221610"/>
              <a:gd name="connsiteY41" fmla="*/ 1124268 h 2219654"/>
              <a:gd name="connsiteX42" fmla="*/ 870194 w 1221610"/>
              <a:gd name="connsiteY42" fmla="*/ 1095693 h 2219654"/>
              <a:gd name="connsiteX43" fmla="*/ 903532 w 1221610"/>
              <a:gd name="connsiteY43" fmla="*/ 1090930 h 2219654"/>
              <a:gd name="connsiteX44" fmla="*/ 901150 w 1221610"/>
              <a:gd name="connsiteY44" fmla="*/ 1045685 h 2219654"/>
              <a:gd name="connsiteX45" fmla="*/ 958300 w 1221610"/>
              <a:gd name="connsiteY45" fmla="*/ 1036161 h 2219654"/>
              <a:gd name="connsiteX46" fmla="*/ 974969 w 1221610"/>
              <a:gd name="connsiteY46" fmla="*/ 1055210 h 2219654"/>
              <a:gd name="connsiteX47" fmla="*/ 984494 w 1221610"/>
              <a:gd name="connsiteY47" fmla="*/ 1181418 h 2219654"/>
              <a:gd name="connsiteX48" fmla="*/ 1032119 w 1221610"/>
              <a:gd name="connsiteY48" fmla="*/ 1262380 h 2219654"/>
              <a:gd name="connsiteX49" fmla="*/ 1072600 w 1221610"/>
              <a:gd name="connsiteY49" fmla="*/ 1283811 h 2219654"/>
              <a:gd name="connsiteX50" fmla="*/ 1089269 w 1221610"/>
              <a:gd name="connsiteY50" fmla="*/ 1350486 h 2219654"/>
              <a:gd name="connsiteX51" fmla="*/ 1122607 w 1221610"/>
              <a:gd name="connsiteY51" fmla="*/ 1376680 h 2219654"/>
              <a:gd name="connsiteX52" fmla="*/ 1163088 w 1221610"/>
              <a:gd name="connsiteY52" fmla="*/ 1436211 h 2219654"/>
              <a:gd name="connsiteX53" fmla="*/ 1191663 w 1221610"/>
              <a:gd name="connsiteY53" fmla="*/ 1450499 h 2219654"/>
              <a:gd name="connsiteX54" fmla="*/ 1220238 w 1221610"/>
              <a:gd name="connsiteY54" fmla="*/ 1488598 h 2219654"/>
              <a:gd name="connsiteX55" fmla="*/ 1215943 w 1221610"/>
              <a:gd name="connsiteY55" fmla="*/ 1508458 h 2219654"/>
              <a:gd name="connsiteX56" fmla="*/ 1196425 w 1221610"/>
              <a:gd name="connsiteY56" fmla="*/ 1557655 h 2219654"/>
              <a:gd name="connsiteX57" fmla="*/ 1144037 w 1221610"/>
              <a:gd name="connsiteY57" fmla="*/ 1552891 h 2219654"/>
              <a:gd name="connsiteX58" fmla="*/ 1124987 w 1221610"/>
              <a:gd name="connsiteY58" fmla="*/ 1598134 h 2219654"/>
              <a:gd name="connsiteX59" fmla="*/ 1048787 w 1221610"/>
              <a:gd name="connsiteY59" fmla="*/ 1631472 h 2219654"/>
              <a:gd name="connsiteX60" fmla="*/ 1020212 w 1221610"/>
              <a:gd name="connsiteY60" fmla="*/ 1691003 h 2219654"/>
              <a:gd name="connsiteX61" fmla="*/ 1036881 w 1221610"/>
              <a:gd name="connsiteY61" fmla="*/ 1738628 h 2219654"/>
              <a:gd name="connsiteX62" fmla="*/ 1017832 w 1221610"/>
              <a:gd name="connsiteY62" fmla="*/ 1779111 h 2219654"/>
              <a:gd name="connsiteX63" fmla="*/ 984493 w 1221610"/>
              <a:gd name="connsiteY63" fmla="*/ 1776728 h 2219654"/>
              <a:gd name="connsiteX64" fmla="*/ 982112 w 1221610"/>
              <a:gd name="connsiteY64" fmla="*/ 1841022 h 2219654"/>
              <a:gd name="connsiteX65" fmla="*/ 946393 w 1221610"/>
              <a:gd name="connsiteY65" fmla="*/ 1857691 h 2219654"/>
              <a:gd name="connsiteX66" fmla="*/ 910674 w 1221610"/>
              <a:gd name="connsiteY66" fmla="*/ 1864834 h 2219654"/>
              <a:gd name="connsiteX67" fmla="*/ 910674 w 1221610"/>
              <a:gd name="connsiteY67" fmla="*/ 1929128 h 2219654"/>
              <a:gd name="connsiteX68" fmla="*/ 967824 w 1221610"/>
              <a:gd name="connsiteY68" fmla="*/ 1938653 h 2219654"/>
              <a:gd name="connsiteX69" fmla="*/ 1001162 w 1221610"/>
              <a:gd name="connsiteY69" fmla="*/ 1933891 h 2219654"/>
              <a:gd name="connsiteX70" fmla="*/ 1005922 w 1221610"/>
              <a:gd name="connsiteY70" fmla="*/ 2007710 h 2219654"/>
              <a:gd name="connsiteX71" fmla="*/ 982112 w 1221610"/>
              <a:gd name="connsiteY71" fmla="*/ 2029141 h 2219654"/>
              <a:gd name="connsiteX72" fmla="*/ 922581 w 1221610"/>
              <a:gd name="connsiteY72" fmla="*/ 2026761 h 2219654"/>
              <a:gd name="connsiteX73" fmla="*/ 870193 w 1221610"/>
              <a:gd name="connsiteY73" fmla="*/ 2036286 h 2219654"/>
              <a:gd name="connsiteX74" fmla="*/ 824949 w 1221610"/>
              <a:gd name="connsiteY74" fmla="*/ 2060099 h 2219654"/>
              <a:gd name="connsiteX75" fmla="*/ 779704 w 1221610"/>
              <a:gd name="connsiteY75" fmla="*/ 2067241 h 2219654"/>
              <a:gd name="connsiteX76" fmla="*/ 758274 w 1221610"/>
              <a:gd name="connsiteY76" fmla="*/ 2086293 h 2219654"/>
              <a:gd name="connsiteX77" fmla="*/ 751131 w 1221610"/>
              <a:gd name="connsiteY77" fmla="*/ 2131536 h 2219654"/>
              <a:gd name="connsiteX78" fmla="*/ 734462 w 1221610"/>
              <a:gd name="connsiteY78" fmla="*/ 2143443 h 2219654"/>
              <a:gd name="connsiteX79" fmla="*/ 689218 w 1221610"/>
              <a:gd name="connsiteY79" fmla="*/ 2193449 h 2219654"/>
              <a:gd name="connsiteX80" fmla="*/ 665406 w 1221610"/>
              <a:gd name="connsiteY80" fmla="*/ 2198210 h 2219654"/>
              <a:gd name="connsiteX81" fmla="*/ 617781 w 1221610"/>
              <a:gd name="connsiteY81" fmla="*/ 2219642 h 2219654"/>
              <a:gd name="connsiteX82" fmla="*/ 579681 w 1221610"/>
              <a:gd name="connsiteY82" fmla="*/ 2202973 h 2219654"/>
              <a:gd name="connsiteX83" fmla="*/ 563012 w 1221610"/>
              <a:gd name="connsiteY83" fmla="*/ 2174398 h 2219654"/>
              <a:gd name="connsiteX84" fmla="*/ 520149 w 1221610"/>
              <a:gd name="connsiteY84" fmla="*/ 2183924 h 2219654"/>
              <a:gd name="connsiteX85" fmla="*/ 512573 w 1221610"/>
              <a:gd name="connsiteY85" fmla="*/ 2177820 h 2219654"/>
              <a:gd name="connsiteX86" fmla="*/ 503481 w 1221610"/>
              <a:gd name="connsiteY86" fmla="*/ 2172017 h 2219654"/>
              <a:gd name="connsiteX87" fmla="*/ 522531 w 1221610"/>
              <a:gd name="connsiteY87" fmla="*/ 2064860 h 2219654"/>
              <a:gd name="connsiteX88" fmla="*/ 539199 w 1221610"/>
              <a:gd name="connsiteY88" fmla="*/ 2043429 h 2219654"/>
              <a:gd name="connsiteX89" fmla="*/ 529674 w 1221610"/>
              <a:gd name="connsiteY89" fmla="*/ 1998186 h 2219654"/>
              <a:gd name="connsiteX90" fmla="*/ 553487 w 1221610"/>
              <a:gd name="connsiteY90" fmla="*/ 1983898 h 2219654"/>
              <a:gd name="connsiteX91" fmla="*/ 534437 w 1221610"/>
              <a:gd name="connsiteY91" fmla="*/ 1969611 h 2219654"/>
              <a:gd name="connsiteX92" fmla="*/ 522531 w 1221610"/>
              <a:gd name="connsiteY92" fmla="*/ 1933893 h 2219654"/>
              <a:gd name="connsiteX93" fmla="*/ 513006 w 1221610"/>
              <a:gd name="connsiteY93" fmla="*/ 1888649 h 2219654"/>
              <a:gd name="connsiteX94" fmla="*/ 510624 w 1221610"/>
              <a:gd name="connsiteY94" fmla="*/ 1857691 h 2219654"/>
              <a:gd name="connsiteX95" fmla="*/ 460618 w 1221610"/>
              <a:gd name="connsiteY95" fmla="*/ 1860074 h 2219654"/>
              <a:gd name="connsiteX96" fmla="*/ 427282 w 1221610"/>
              <a:gd name="connsiteY96" fmla="*/ 1824355 h 2219654"/>
              <a:gd name="connsiteX97" fmla="*/ 382037 w 1221610"/>
              <a:gd name="connsiteY97" fmla="*/ 1807685 h 2219654"/>
              <a:gd name="connsiteX98" fmla="*/ 367749 w 1221610"/>
              <a:gd name="connsiteY98" fmla="*/ 1757680 h 2219654"/>
              <a:gd name="connsiteX99" fmla="*/ 365368 w 1221610"/>
              <a:gd name="connsiteY99" fmla="*/ 1736248 h 2219654"/>
              <a:gd name="connsiteX100" fmla="*/ 334413 w 1221610"/>
              <a:gd name="connsiteY100" fmla="*/ 1691005 h 2219654"/>
              <a:gd name="connsiteX101" fmla="*/ 291549 w 1221610"/>
              <a:gd name="connsiteY101" fmla="*/ 1667192 h 2219654"/>
              <a:gd name="connsiteX102" fmla="*/ 248688 w 1221610"/>
              <a:gd name="connsiteY102" fmla="*/ 1638618 h 2219654"/>
              <a:gd name="connsiteX103" fmla="*/ 215349 w 1221610"/>
              <a:gd name="connsiteY103" fmla="*/ 1629092 h 2219654"/>
              <a:gd name="connsiteX104" fmla="*/ 217731 w 1221610"/>
              <a:gd name="connsiteY104" fmla="*/ 1583846 h 2219654"/>
              <a:gd name="connsiteX105" fmla="*/ 174868 w 1221610"/>
              <a:gd name="connsiteY105" fmla="*/ 1598136 h 2219654"/>
              <a:gd name="connsiteX106" fmla="*/ 186775 w 1221610"/>
              <a:gd name="connsiteY106" fmla="*/ 1631474 h 2219654"/>
              <a:gd name="connsiteX107" fmla="*/ 179631 w 1221610"/>
              <a:gd name="connsiteY107" fmla="*/ 1648143 h 2219654"/>
              <a:gd name="connsiteX108" fmla="*/ 141531 w 1221610"/>
              <a:gd name="connsiteY108" fmla="*/ 1619568 h 2219654"/>
              <a:gd name="connsiteX109" fmla="*/ 98669 w 1221610"/>
              <a:gd name="connsiteY109" fmla="*/ 1617186 h 2219654"/>
              <a:gd name="connsiteX110" fmla="*/ 43899 w 1221610"/>
              <a:gd name="connsiteY110" fmla="*/ 1598136 h 2219654"/>
              <a:gd name="connsiteX111" fmla="*/ 10560 w 1221610"/>
              <a:gd name="connsiteY111" fmla="*/ 1595752 h 2219654"/>
              <a:gd name="connsiteX112" fmla="*/ 1037 w 1221610"/>
              <a:gd name="connsiteY112" fmla="*/ 1543368 h 2219654"/>
              <a:gd name="connsiteX113" fmla="*/ 34374 w 1221610"/>
              <a:gd name="connsiteY113" fmla="*/ 1455261 h 2219654"/>
              <a:gd name="connsiteX114" fmla="*/ 60568 w 1221610"/>
              <a:gd name="connsiteY114" fmla="*/ 1407636 h 2219654"/>
              <a:gd name="connsiteX115" fmla="*/ 81999 w 1221610"/>
              <a:gd name="connsiteY115" fmla="*/ 1360011 h 2219654"/>
              <a:gd name="connsiteX116" fmla="*/ 108194 w 1221610"/>
              <a:gd name="connsiteY116" fmla="*/ 1321911 h 2219654"/>
              <a:gd name="connsiteX117" fmla="*/ 146293 w 1221610"/>
              <a:gd name="connsiteY117" fmla="*/ 1312386 h 2219654"/>
              <a:gd name="connsiteX118" fmla="*/ 153438 w 1221610"/>
              <a:gd name="connsiteY118" fmla="*/ 1276668 h 2219654"/>
              <a:gd name="connsiteX119" fmla="*/ 262975 w 1221610"/>
              <a:gd name="connsiteY119" fmla="*/ 1157605 h 2219654"/>
              <a:gd name="connsiteX120" fmla="*/ 286787 w 1221610"/>
              <a:gd name="connsiteY120" fmla="*/ 1019490 h 2219654"/>
              <a:gd name="connsiteX121" fmla="*/ 282025 w 1221610"/>
              <a:gd name="connsiteY121" fmla="*/ 938530 h 2219654"/>
              <a:gd name="connsiteX122" fmla="*/ 196300 w 1221610"/>
              <a:gd name="connsiteY122" fmla="*/ 926624 h 2219654"/>
              <a:gd name="connsiteX123" fmla="*/ 179632 w 1221610"/>
              <a:gd name="connsiteY123" fmla="*/ 845661 h 2219654"/>
              <a:gd name="connsiteX124" fmla="*/ 186775 w 1221610"/>
              <a:gd name="connsiteY124" fmla="*/ 778986 h 2219654"/>
              <a:gd name="connsiteX125" fmla="*/ 148675 w 1221610"/>
              <a:gd name="connsiteY125" fmla="*/ 740886 h 2219654"/>
              <a:gd name="connsiteX126" fmla="*/ 127244 w 1221610"/>
              <a:gd name="connsiteY126" fmla="*/ 700404 h 2219654"/>
              <a:gd name="connsiteX127" fmla="*/ 117719 w 1221610"/>
              <a:gd name="connsiteY127" fmla="*/ 640874 h 2219654"/>
              <a:gd name="connsiteX128" fmla="*/ 102097 w 1221610"/>
              <a:gd name="connsiteY12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01088 w 1221610"/>
              <a:gd name="connsiteY13" fmla="*/ 778986 h 2219654"/>
              <a:gd name="connsiteX14" fmla="*/ 513007 w 1221610"/>
              <a:gd name="connsiteY14" fmla="*/ 757554 h 2219654"/>
              <a:gd name="connsiteX15" fmla="*/ 536818 w 1221610"/>
              <a:gd name="connsiteY15" fmla="*/ 783748 h 2219654"/>
              <a:gd name="connsiteX16" fmla="*/ 510625 w 1221610"/>
              <a:gd name="connsiteY16" fmla="*/ 888523 h 2219654"/>
              <a:gd name="connsiteX17" fmla="*/ 539200 w 1221610"/>
              <a:gd name="connsiteY17" fmla="*/ 926623 h 2219654"/>
              <a:gd name="connsiteX18" fmla="*/ 546344 w 1221610"/>
              <a:gd name="connsiteY18" fmla="*/ 945674 h 2219654"/>
              <a:gd name="connsiteX19" fmla="*/ 532057 w 1221610"/>
              <a:gd name="connsiteY19" fmla="*/ 976629 h 2219654"/>
              <a:gd name="connsiteX20" fmla="*/ 517769 w 1221610"/>
              <a:gd name="connsiteY20" fmla="*/ 1048067 h 2219654"/>
              <a:gd name="connsiteX21" fmla="*/ 541582 w 1221610"/>
              <a:gd name="connsiteY21" fmla="*/ 1081404 h 2219654"/>
              <a:gd name="connsiteX22" fmla="*/ 551107 w 1221610"/>
              <a:gd name="connsiteY22" fmla="*/ 1121885 h 2219654"/>
              <a:gd name="connsiteX23" fmla="*/ 567775 w 1221610"/>
              <a:gd name="connsiteY23" fmla="*/ 1129029 h 2219654"/>
              <a:gd name="connsiteX24" fmla="*/ 572104 w 1221610"/>
              <a:gd name="connsiteY24" fmla="*/ 1139135 h 2219654"/>
              <a:gd name="connsiteX25" fmla="*/ 591588 w 1221610"/>
              <a:gd name="connsiteY25" fmla="*/ 1105217 h 2219654"/>
              <a:gd name="connsiteX26" fmla="*/ 615400 w 1221610"/>
              <a:gd name="connsiteY26" fmla="*/ 1088548 h 2219654"/>
              <a:gd name="connsiteX27" fmla="*/ 665407 w 1221610"/>
              <a:gd name="connsiteY27" fmla="*/ 1062354 h 2219654"/>
              <a:gd name="connsiteX28" fmla="*/ 698744 w 1221610"/>
              <a:gd name="connsiteY28" fmla="*/ 1050448 h 2219654"/>
              <a:gd name="connsiteX29" fmla="*/ 734463 w 1221610"/>
              <a:gd name="connsiteY29" fmla="*/ 1012349 h 2219654"/>
              <a:gd name="connsiteX30" fmla="*/ 791613 w 1221610"/>
              <a:gd name="connsiteY30" fmla="*/ 988535 h 2219654"/>
              <a:gd name="connsiteX31" fmla="*/ 817807 w 1221610"/>
              <a:gd name="connsiteY31" fmla="*/ 943292 h 2219654"/>
              <a:gd name="connsiteX32" fmla="*/ 841618 w 1221610"/>
              <a:gd name="connsiteY32" fmla="*/ 926621 h 2219654"/>
              <a:gd name="connsiteX33" fmla="*/ 867813 w 1221610"/>
              <a:gd name="connsiteY33" fmla="*/ 926623 h 2219654"/>
              <a:gd name="connsiteX34" fmla="*/ 872575 w 1221610"/>
              <a:gd name="connsiteY34" fmla="*/ 945673 h 2219654"/>
              <a:gd name="connsiteX35" fmla="*/ 848763 w 1221610"/>
              <a:gd name="connsiteY35" fmla="*/ 971867 h 2219654"/>
              <a:gd name="connsiteX36" fmla="*/ 872575 w 1221610"/>
              <a:gd name="connsiteY36" fmla="*/ 998060 h 2219654"/>
              <a:gd name="connsiteX37" fmla="*/ 872575 w 1221610"/>
              <a:gd name="connsiteY37" fmla="*/ 1021873 h 2219654"/>
              <a:gd name="connsiteX38" fmla="*/ 829713 w 1221610"/>
              <a:gd name="connsiteY38" fmla="*/ 1024254 h 2219654"/>
              <a:gd name="connsiteX39" fmla="*/ 817807 w 1221610"/>
              <a:gd name="connsiteY39" fmla="*/ 1052829 h 2219654"/>
              <a:gd name="connsiteX40" fmla="*/ 829713 w 1221610"/>
              <a:gd name="connsiteY40" fmla="*/ 1081404 h 2219654"/>
              <a:gd name="connsiteX41" fmla="*/ 822567 w 1221610"/>
              <a:gd name="connsiteY41" fmla="*/ 1105215 h 2219654"/>
              <a:gd name="connsiteX42" fmla="*/ 836857 w 1221610"/>
              <a:gd name="connsiteY42" fmla="*/ 1124268 h 2219654"/>
              <a:gd name="connsiteX43" fmla="*/ 870194 w 1221610"/>
              <a:gd name="connsiteY43" fmla="*/ 1095693 h 2219654"/>
              <a:gd name="connsiteX44" fmla="*/ 903532 w 1221610"/>
              <a:gd name="connsiteY44" fmla="*/ 1090930 h 2219654"/>
              <a:gd name="connsiteX45" fmla="*/ 901150 w 1221610"/>
              <a:gd name="connsiteY45" fmla="*/ 1045685 h 2219654"/>
              <a:gd name="connsiteX46" fmla="*/ 958300 w 1221610"/>
              <a:gd name="connsiteY46" fmla="*/ 1036161 h 2219654"/>
              <a:gd name="connsiteX47" fmla="*/ 974969 w 1221610"/>
              <a:gd name="connsiteY47" fmla="*/ 1055210 h 2219654"/>
              <a:gd name="connsiteX48" fmla="*/ 984494 w 1221610"/>
              <a:gd name="connsiteY48" fmla="*/ 1181418 h 2219654"/>
              <a:gd name="connsiteX49" fmla="*/ 1032119 w 1221610"/>
              <a:gd name="connsiteY49" fmla="*/ 1262380 h 2219654"/>
              <a:gd name="connsiteX50" fmla="*/ 1072600 w 1221610"/>
              <a:gd name="connsiteY50" fmla="*/ 1283811 h 2219654"/>
              <a:gd name="connsiteX51" fmla="*/ 1089269 w 1221610"/>
              <a:gd name="connsiteY51" fmla="*/ 1350486 h 2219654"/>
              <a:gd name="connsiteX52" fmla="*/ 1122607 w 1221610"/>
              <a:gd name="connsiteY52" fmla="*/ 1376680 h 2219654"/>
              <a:gd name="connsiteX53" fmla="*/ 1163088 w 1221610"/>
              <a:gd name="connsiteY53" fmla="*/ 1436211 h 2219654"/>
              <a:gd name="connsiteX54" fmla="*/ 1191663 w 1221610"/>
              <a:gd name="connsiteY54" fmla="*/ 1450499 h 2219654"/>
              <a:gd name="connsiteX55" fmla="*/ 1220238 w 1221610"/>
              <a:gd name="connsiteY55" fmla="*/ 1488598 h 2219654"/>
              <a:gd name="connsiteX56" fmla="*/ 1215943 w 1221610"/>
              <a:gd name="connsiteY56" fmla="*/ 1508458 h 2219654"/>
              <a:gd name="connsiteX57" fmla="*/ 1196425 w 1221610"/>
              <a:gd name="connsiteY57" fmla="*/ 1557655 h 2219654"/>
              <a:gd name="connsiteX58" fmla="*/ 1144037 w 1221610"/>
              <a:gd name="connsiteY58" fmla="*/ 1552891 h 2219654"/>
              <a:gd name="connsiteX59" fmla="*/ 1124987 w 1221610"/>
              <a:gd name="connsiteY59" fmla="*/ 1598134 h 2219654"/>
              <a:gd name="connsiteX60" fmla="*/ 1048787 w 1221610"/>
              <a:gd name="connsiteY60" fmla="*/ 1631472 h 2219654"/>
              <a:gd name="connsiteX61" fmla="*/ 1020212 w 1221610"/>
              <a:gd name="connsiteY61" fmla="*/ 1691003 h 2219654"/>
              <a:gd name="connsiteX62" fmla="*/ 1036881 w 1221610"/>
              <a:gd name="connsiteY62" fmla="*/ 1738628 h 2219654"/>
              <a:gd name="connsiteX63" fmla="*/ 1017832 w 1221610"/>
              <a:gd name="connsiteY63" fmla="*/ 1779111 h 2219654"/>
              <a:gd name="connsiteX64" fmla="*/ 984493 w 1221610"/>
              <a:gd name="connsiteY64" fmla="*/ 1776728 h 2219654"/>
              <a:gd name="connsiteX65" fmla="*/ 982112 w 1221610"/>
              <a:gd name="connsiteY65" fmla="*/ 1841022 h 2219654"/>
              <a:gd name="connsiteX66" fmla="*/ 946393 w 1221610"/>
              <a:gd name="connsiteY66" fmla="*/ 1857691 h 2219654"/>
              <a:gd name="connsiteX67" fmla="*/ 910674 w 1221610"/>
              <a:gd name="connsiteY67" fmla="*/ 1864834 h 2219654"/>
              <a:gd name="connsiteX68" fmla="*/ 910674 w 1221610"/>
              <a:gd name="connsiteY68" fmla="*/ 1929128 h 2219654"/>
              <a:gd name="connsiteX69" fmla="*/ 967824 w 1221610"/>
              <a:gd name="connsiteY69" fmla="*/ 1938653 h 2219654"/>
              <a:gd name="connsiteX70" fmla="*/ 1001162 w 1221610"/>
              <a:gd name="connsiteY70" fmla="*/ 1933891 h 2219654"/>
              <a:gd name="connsiteX71" fmla="*/ 1005922 w 1221610"/>
              <a:gd name="connsiteY71" fmla="*/ 2007710 h 2219654"/>
              <a:gd name="connsiteX72" fmla="*/ 982112 w 1221610"/>
              <a:gd name="connsiteY72" fmla="*/ 2029141 h 2219654"/>
              <a:gd name="connsiteX73" fmla="*/ 922581 w 1221610"/>
              <a:gd name="connsiteY73" fmla="*/ 2026761 h 2219654"/>
              <a:gd name="connsiteX74" fmla="*/ 870193 w 1221610"/>
              <a:gd name="connsiteY74" fmla="*/ 2036286 h 2219654"/>
              <a:gd name="connsiteX75" fmla="*/ 824949 w 1221610"/>
              <a:gd name="connsiteY75" fmla="*/ 2060099 h 2219654"/>
              <a:gd name="connsiteX76" fmla="*/ 779704 w 1221610"/>
              <a:gd name="connsiteY76" fmla="*/ 2067241 h 2219654"/>
              <a:gd name="connsiteX77" fmla="*/ 758274 w 1221610"/>
              <a:gd name="connsiteY77" fmla="*/ 2086293 h 2219654"/>
              <a:gd name="connsiteX78" fmla="*/ 751131 w 1221610"/>
              <a:gd name="connsiteY78" fmla="*/ 2131536 h 2219654"/>
              <a:gd name="connsiteX79" fmla="*/ 734462 w 1221610"/>
              <a:gd name="connsiteY79" fmla="*/ 2143443 h 2219654"/>
              <a:gd name="connsiteX80" fmla="*/ 689218 w 1221610"/>
              <a:gd name="connsiteY80" fmla="*/ 2193449 h 2219654"/>
              <a:gd name="connsiteX81" fmla="*/ 665406 w 1221610"/>
              <a:gd name="connsiteY81" fmla="*/ 2198210 h 2219654"/>
              <a:gd name="connsiteX82" fmla="*/ 617781 w 1221610"/>
              <a:gd name="connsiteY82" fmla="*/ 2219642 h 2219654"/>
              <a:gd name="connsiteX83" fmla="*/ 579681 w 1221610"/>
              <a:gd name="connsiteY83" fmla="*/ 2202973 h 2219654"/>
              <a:gd name="connsiteX84" fmla="*/ 563012 w 1221610"/>
              <a:gd name="connsiteY84" fmla="*/ 2174398 h 2219654"/>
              <a:gd name="connsiteX85" fmla="*/ 520149 w 1221610"/>
              <a:gd name="connsiteY85" fmla="*/ 2183924 h 2219654"/>
              <a:gd name="connsiteX86" fmla="*/ 512573 w 1221610"/>
              <a:gd name="connsiteY86" fmla="*/ 2177820 h 2219654"/>
              <a:gd name="connsiteX87" fmla="*/ 503481 w 1221610"/>
              <a:gd name="connsiteY87" fmla="*/ 2172017 h 2219654"/>
              <a:gd name="connsiteX88" fmla="*/ 522531 w 1221610"/>
              <a:gd name="connsiteY88" fmla="*/ 2064860 h 2219654"/>
              <a:gd name="connsiteX89" fmla="*/ 539199 w 1221610"/>
              <a:gd name="connsiteY89" fmla="*/ 2043429 h 2219654"/>
              <a:gd name="connsiteX90" fmla="*/ 529674 w 1221610"/>
              <a:gd name="connsiteY90" fmla="*/ 1998186 h 2219654"/>
              <a:gd name="connsiteX91" fmla="*/ 553487 w 1221610"/>
              <a:gd name="connsiteY91" fmla="*/ 1983898 h 2219654"/>
              <a:gd name="connsiteX92" fmla="*/ 534437 w 1221610"/>
              <a:gd name="connsiteY92" fmla="*/ 1969611 h 2219654"/>
              <a:gd name="connsiteX93" fmla="*/ 522531 w 1221610"/>
              <a:gd name="connsiteY93" fmla="*/ 1933893 h 2219654"/>
              <a:gd name="connsiteX94" fmla="*/ 513006 w 1221610"/>
              <a:gd name="connsiteY94" fmla="*/ 1888649 h 2219654"/>
              <a:gd name="connsiteX95" fmla="*/ 510624 w 1221610"/>
              <a:gd name="connsiteY95" fmla="*/ 1857691 h 2219654"/>
              <a:gd name="connsiteX96" fmla="*/ 460618 w 1221610"/>
              <a:gd name="connsiteY96" fmla="*/ 1860074 h 2219654"/>
              <a:gd name="connsiteX97" fmla="*/ 427282 w 1221610"/>
              <a:gd name="connsiteY97" fmla="*/ 1824355 h 2219654"/>
              <a:gd name="connsiteX98" fmla="*/ 382037 w 1221610"/>
              <a:gd name="connsiteY98" fmla="*/ 1807685 h 2219654"/>
              <a:gd name="connsiteX99" fmla="*/ 367749 w 1221610"/>
              <a:gd name="connsiteY99" fmla="*/ 1757680 h 2219654"/>
              <a:gd name="connsiteX100" fmla="*/ 365368 w 1221610"/>
              <a:gd name="connsiteY100" fmla="*/ 1736248 h 2219654"/>
              <a:gd name="connsiteX101" fmla="*/ 334413 w 1221610"/>
              <a:gd name="connsiteY101" fmla="*/ 1691005 h 2219654"/>
              <a:gd name="connsiteX102" fmla="*/ 291549 w 1221610"/>
              <a:gd name="connsiteY102" fmla="*/ 1667192 h 2219654"/>
              <a:gd name="connsiteX103" fmla="*/ 248688 w 1221610"/>
              <a:gd name="connsiteY103" fmla="*/ 1638618 h 2219654"/>
              <a:gd name="connsiteX104" fmla="*/ 215349 w 1221610"/>
              <a:gd name="connsiteY104" fmla="*/ 1629092 h 2219654"/>
              <a:gd name="connsiteX105" fmla="*/ 217731 w 1221610"/>
              <a:gd name="connsiteY105" fmla="*/ 1583846 h 2219654"/>
              <a:gd name="connsiteX106" fmla="*/ 174868 w 1221610"/>
              <a:gd name="connsiteY106" fmla="*/ 1598136 h 2219654"/>
              <a:gd name="connsiteX107" fmla="*/ 186775 w 1221610"/>
              <a:gd name="connsiteY107" fmla="*/ 1631474 h 2219654"/>
              <a:gd name="connsiteX108" fmla="*/ 179631 w 1221610"/>
              <a:gd name="connsiteY108" fmla="*/ 1648143 h 2219654"/>
              <a:gd name="connsiteX109" fmla="*/ 141531 w 1221610"/>
              <a:gd name="connsiteY109" fmla="*/ 1619568 h 2219654"/>
              <a:gd name="connsiteX110" fmla="*/ 98669 w 1221610"/>
              <a:gd name="connsiteY110" fmla="*/ 1617186 h 2219654"/>
              <a:gd name="connsiteX111" fmla="*/ 43899 w 1221610"/>
              <a:gd name="connsiteY111" fmla="*/ 1598136 h 2219654"/>
              <a:gd name="connsiteX112" fmla="*/ 10560 w 1221610"/>
              <a:gd name="connsiteY112" fmla="*/ 1595752 h 2219654"/>
              <a:gd name="connsiteX113" fmla="*/ 1037 w 1221610"/>
              <a:gd name="connsiteY113" fmla="*/ 1543368 h 2219654"/>
              <a:gd name="connsiteX114" fmla="*/ 34374 w 1221610"/>
              <a:gd name="connsiteY114" fmla="*/ 1455261 h 2219654"/>
              <a:gd name="connsiteX115" fmla="*/ 60568 w 1221610"/>
              <a:gd name="connsiteY115" fmla="*/ 1407636 h 2219654"/>
              <a:gd name="connsiteX116" fmla="*/ 81999 w 1221610"/>
              <a:gd name="connsiteY116" fmla="*/ 1360011 h 2219654"/>
              <a:gd name="connsiteX117" fmla="*/ 108194 w 1221610"/>
              <a:gd name="connsiteY117" fmla="*/ 1321911 h 2219654"/>
              <a:gd name="connsiteX118" fmla="*/ 146293 w 1221610"/>
              <a:gd name="connsiteY118" fmla="*/ 1312386 h 2219654"/>
              <a:gd name="connsiteX119" fmla="*/ 153438 w 1221610"/>
              <a:gd name="connsiteY119" fmla="*/ 1276668 h 2219654"/>
              <a:gd name="connsiteX120" fmla="*/ 262975 w 1221610"/>
              <a:gd name="connsiteY120" fmla="*/ 1157605 h 2219654"/>
              <a:gd name="connsiteX121" fmla="*/ 286787 w 1221610"/>
              <a:gd name="connsiteY121" fmla="*/ 1019490 h 2219654"/>
              <a:gd name="connsiteX122" fmla="*/ 282025 w 1221610"/>
              <a:gd name="connsiteY122" fmla="*/ 938530 h 2219654"/>
              <a:gd name="connsiteX123" fmla="*/ 196300 w 1221610"/>
              <a:gd name="connsiteY123" fmla="*/ 926624 h 2219654"/>
              <a:gd name="connsiteX124" fmla="*/ 179632 w 1221610"/>
              <a:gd name="connsiteY124" fmla="*/ 845661 h 2219654"/>
              <a:gd name="connsiteX125" fmla="*/ 186775 w 1221610"/>
              <a:gd name="connsiteY125" fmla="*/ 778986 h 2219654"/>
              <a:gd name="connsiteX126" fmla="*/ 148675 w 1221610"/>
              <a:gd name="connsiteY126" fmla="*/ 740886 h 2219654"/>
              <a:gd name="connsiteX127" fmla="*/ 127244 w 1221610"/>
              <a:gd name="connsiteY127" fmla="*/ 700404 h 2219654"/>
              <a:gd name="connsiteX128" fmla="*/ 117719 w 1221610"/>
              <a:gd name="connsiteY128" fmla="*/ 640874 h 2219654"/>
              <a:gd name="connsiteX129" fmla="*/ 102097 w 1221610"/>
              <a:gd name="connsiteY12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513007 w 1221610"/>
              <a:gd name="connsiteY15" fmla="*/ 757554 h 2219654"/>
              <a:gd name="connsiteX16" fmla="*/ 536818 w 1221610"/>
              <a:gd name="connsiteY16" fmla="*/ 783748 h 2219654"/>
              <a:gd name="connsiteX17" fmla="*/ 510625 w 1221610"/>
              <a:gd name="connsiteY17" fmla="*/ 888523 h 2219654"/>
              <a:gd name="connsiteX18" fmla="*/ 539200 w 1221610"/>
              <a:gd name="connsiteY18" fmla="*/ 926623 h 2219654"/>
              <a:gd name="connsiteX19" fmla="*/ 546344 w 1221610"/>
              <a:gd name="connsiteY19" fmla="*/ 945674 h 2219654"/>
              <a:gd name="connsiteX20" fmla="*/ 532057 w 1221610"/>
              <a:gd name="connsiteY20" fmla="*/ 976629 h 2219654"/>
              <a:gd name="connsiteX21" fmla="*/ 517769 w 1221610"/>
              <a:gd name="connsiteY21" fmla="*/ 1048067 h 2219654"/>
              <a:gd name="connsiteX22" fmla="*/ 541582 w 1221610"/>
              <a:gd name="connsiteY22" fmla="*/ 1081404 h 2219654"/>
              <a:gd name="connsiteX23" fmla="*/ 551107 w 1221610"/>
              <a:gd name="connsiteY23" fmla="*/ 1121885 h 2219654"/>
              <a:gd name="connsiteX24" fmla="*/ 567775 w 1221610"/>
              <a:gd name="connsiteY24" fmla="*/ 1129029 h 2219654"/>
              <a:gd name="connsiteX25" fmla="*/ 572104 w 1221610"/>
              <a:gd name="connsiteY25" fmla="*/ 1139135 h 2219654"/>
              <a:gd name="connsiteX26" fmla="*/ 591588 w 1221610"/>
              <a:gd name="connsiteY26" fmla="*/ 1105217 h 2219654"/>
              <a:gd name="connsiteX27" fmla="*/ 615400 w 1221610"/>
              <a:gd name="connsiteY27" fmla="*/ 1088548 h 2219654"/>
              <a:gd name="connsiteX28" fmla="*/ 665407 w 1221610"/>
              <a:gd name="connsiteY28" fmla="*/ 1062354 h 2219654"/>
              <a:gd name="connsiteX29" fmla="*/ 698744 w 1221610"/>
              <a:gd name="connsiteY29" fmla="*/ 1050448 h 2219654"/>
              <a:gd name="connsiteX30" fmla="*/ 734463 w 1221610"/>
              <a:gd name="connsiteY30" fmla="*/ 1012349 h 2219654"/>
              <a:gd name="connsiteX31" fmla="*/ 791613 w 1221610"/>
              <a:gd name="connsiteY31" fmla="*/ 988535 h 2219654"/>
              <a:gd name="connsiteX32" fmla="*/ 817807 w 1221610"/>
              <a:gd name="connsiteY32" fmla="*/ 943292 h 2219654"/>
              <a:gd name="connsiteX33" fmla="*/ 841618 w 1221610"/>
              <a:gd name="connsiteY33" fmla="*/ 926621 h 2219654"/>
              <a:gd name="connsiteX34" fmla="*/ 867813 w 1221610"/>
              <a:gd name="connsiteY34" fmla="*/ 926623 h 2219654"/>
              <a:gd name="connsiteX35" fmla="*/ 872575 w 1221610"/>
              <a:gd name="connsiteY35" fmla="*/ 945673 h 2219654"/>
              <a:gd name="connsiteX36" fmla="*/ 848763 w 1221610"/>
              <a:gd name="connsiteY36" fmla="*/ 971867 h 2219654"/>
              <a:gd name="connsiteX37" fmla="*/ 872575 w 1221610"/>
              <a:gd name="connsiteY37" fmla="*/ 998060 h 2219654"/>
              <a:gd name="connsiteX38" fmla="*/ 872575 w 1221610"/>
              <a:gd name="connsiteY38" fmla="*/ 1021873 h 2219654"/>
              <a:gd name="connsiteX39" fmla="*/ 829713 w 1221610"/>
              <a:gd name="connsiteY39" fmla="*/ 1024254 h 2219654"/>
              <a:gd name="connsiteX40" fmla="*/ 817807 w 1221610"/>
              <a:gd name="connsiteY40" fmla="*/ 1052829 h 2219654"/>
              <a:gd name="connsiteX41" fmla="*/ 829713 w 1221610"/>
              <a:gd name="connsiteY41" fmla="*/ 1081404 h 2219654"/>
              <a:gd name="connsiteX42" fmla="*/ 822567 w 1221610"/>
              <a:gd name="connsiteY42" fmla="*/ 1105215 h 2219654"/>
              <a:gd name="connsiteX43" fmla="*/ 836857 w 1221610"/>
              <a:gd name="connsiteY43" fmla="*/ 1124268 h 2219654"/>
              <a:gd name="connsiteX44" fmla="*/ 870194 w 1221610"/>
              <a:gd name="connsiteY44" fmla="*/ 1095693 h 2219654"/>
              <a:gd name="connsiteX45" fmla="*/ 903532 w 1221610"/>
              <a:gd name="connsiteY45" fmla="*/ 1090930 h 2219654"/>
              <a:gd name="connsiteX46" fmla="*/ 901150 w 1221610"/>
              <a:gd name="connsiteY46" fmla="*/ 1045685 h 2219654"/>
              <a:gd name="connsiteX47" fmla="*/ 958300 w 1221610"/>
              <a:gd name="connsiteY47" fmla="*/ 1036161 h 2219654"/>
              <a:gd name="connsiteX48" fmla="*/ 974969 w 1221610"/>
              <a:gd name="connsiteY48" fmla="*/ 1055210 h 2219654"/>
              <a:gd name="connsiteX49" fmla="*/ 984494 w 1221610"/>
              <a:gd name="connsiteY49" fmla="*/ 1181418 h 2219654"/>
              <a:gd name="connsiteX50" fmla="*/ 1032119 w 1221610"/>
              <a:gd name="connsiteY50" fmla="*/ 1262380 h 2219654"/>
              <a:gd name="connsiteX51" fmla="*/ 1072600 w 1221610"/>
              <a:gd name="connsiteY51" fmla="*/ 1283811 h 2219654"/>
              <a:gd name="connsiteX52" fmla="*/ 1089269 w 1221610"/>
              <a:gd name="connsiteY52" fmla="*/ 1350486 h 2219654"/>
              <a:gd name="connsiteX53" fmla="*/ 1122607 w 1221610"/>
              <a:gd name="connsiteY53" fmla="*/ 1376680 h 2219654"/>
              <a:gd name="connsiteX54" fmla="*/ 1163088 w 1221610"/>
              <a:gd name="connsiteY54" fmla="*/ 1436211 h 2219654"/>
              <a:gd name="connsiteX55" fmla="*/ 1191663 w 1221610"/>
              <a:gd name="connsiteY55" fmla="*/ 1450499 h 2219654"/>
              <a:gd name="connsiteX56" fmla="*/ 1220238 w 1221610"/>
              <a:gd name="connsiteY56" fmla="*/ 1488598 h 2219654"/>
              <a:gd name="connsiteX57" fmla="*/ 1215943 w 1221610"/>
              <a:gd name="connsiteY57" fmla="*/ 1508458 h 2219654"/>
              <a:gd name="connsiteX58" fmla="*/ 1196425 w 1221610"/>
              <a:gd name="connsiteY58" fmla="*/ 1557655 h 2219654"/>
              <a:gd name="connsiteX59" fmla="*/ 1144037 w 1221610"/>
              <a:gd name="connsiteY59" fmla="*/ 1552891 h 2219654"/>
              <a:gd name="connsiteX60" fmla="*/ 1124987 w 1221610"/>
              <a:gd name="connsiteY60" fmla="*/ 1598134 h 2219654"/>
              <a:gd name="connsiteX61" fmla="*/ 1048787 w 1221610"/>
              <a:gd name="connsiteY61" fmla="*/ 1631472 h 2219654"/>
              <a:gd name="connsiteX62" fmla="*/ 1020212 w 1221610"/>
              <a:gd name="connsiteY62" fmla="*/ 1691003 h 2219654"/>
              <a:gd name="connsiteX63" fmla="*/ 1036881 w 1221610"/>
              <a:gd name="connsiteY63" fmla="*/ 1738628 h 2219654"/>
              <a:gd name="connsiteX64" fmla="*/ 1017832 w 1221610"/>
              <a:gd name="connsiteY64" fmla="*/ 1779111 h 2219654"/>
              <a:gd name="connsiteX65" fmla="*/ 984493 w 1221610"/>
              <a:gd name="connsiteY65" fmla="*/ 1776728 h 2219654"/>
              <a:gd name="connsiteX66" fmla="*/ 982112 w 1221610"/>
              <a:gd name="connsiteY66" fmla="*/ 1841022 h 2219654"/>
              <a:gd name="connsiteX67" fmla="*/ 946393 w 1221610"/>
              <a:gd name="connsiteY67" fmla="*/ 1857691 h 2219654"/>
              <a:gd name="connsiteX68" fmla="*/ 910674 w 1221610"/>
              <a:gd name="connsiteY68" fmla="*/ 1864834 h 2219654"/>
              <a:gd name="connsiteX69" fmla="*/ 910674 w 1221610"/>
              <a:gd name="connsiteY69" fmla="*/ 1929128 h 2219654"/>
              <a:gd name="connsiteX70" fmla="*/ 967824 w 1221610"/>
              <a:gd name="connsiteY70" fmla="*/ 1938653 h 2219654"/>
              <a:gd name="connsiteX71" fmla="*/ 1001162 w 1221610"/>
              <a:gd name="connsiteY71" fmla="*/ 1933891 h 2219654"/>
              <a:gd name="connsiteX72" fmla="*/ 1005922 w 1221610"/>
              <a:gd name="connsiteY72" fmla="*/ 2007710 h 2219654"/>
              <a:gd name="connsiteX73" fmla="*/ 982112 w 1221610"/>
              <a:gd name="connsiteY73" fmla="*/ 2029141 h 2219654"/>
              <a:gd name="connsiteX74" fmla="*/ 922581 w 1221610"/>
              <a:gd name="connsiteY74" fmla="*/ 2026761 h 2219654"/>
              <a:gd name="connsiteX75" fmla="*/ 870193 w 1221610"/>
              <a:gd name="connsiteY75" fmla="*/ 2036286 h 2219654"/>
              <a:gd name="connsiteX76" fmla="*/ 824949 w 1221610"/>
              <a:gd name="connsiteY76" fmla="*/ 2060099 h 2219654"/>
              <a:gd name="connsiteX77" fmla="*/ 779704 w 1221610"/>
              <a:gd name="connsiteY77" fmla="*/ 2067241 h 2219654"/>
              <a:gd name="connsiteX78" fmla="*/ 758274 w 1221610"/>
              <a:gd name="connsiteY78" fmla="*/ 2086293 h 2219654"/>
              <a:gd name="connsiteX79" fmla="*/ 751131 w 1221610"/>
              <a:gd name="connsiteY79" fmla="*/ 2131536 h 2219654"/>
              <a:gd name="connsiteX80" fmla="*/ 734462 w 1221610"/>
              <a:gd name="connsiteY80" fmla="*/ 2143443 h 2219654"/>
              <a:gd name="connsiteX81" fmla="*/ 689218 w 1221610"/>
              <a:gd name="connsiteY81" fmla="*/ 2193449 h 2219654"/>
              <a:gd name="connsiteX82" fmla="*/ 665406 w 1221610"/>
              <a:gd name="connsiteY82" fmla="*/ 2198210 h 2219654"/>
              <a:gd name="connsiteX83" fmla="*/ 617781 w 1221610"/>
              <a:gd name="connsiteY83" fmla="*/ 2219642 h 2219654"/>
              <a:gd name="connsiteX84" fmla="*/ 579681 w 1221610"/>
              <a:gd name="connsiteY84" fmla="*/ 2202973 h 2219654"/>
              <a:gd name="connsiteX85" fmla="*/ 563012 w 1221610"/>
              <a:gd name="connsiteY85" fmla="*/ 2174398 h 2219654"/>
              <a:gd name="connsiteX86" fmla="*/ 520149 w 1221610"/>
              <a:gd name="connsiteY86" fmla="*/ 2183924 h 2219654"/>
              <a:gd name="connsiteX87" fmla="*/ 512573 w 1221610"/>
              <a:gd name="connsiteY87" fmla="*/ 2177820 h 2219654"/>
              <a:gd name="connsiteX88" fmla="*/ 503481 w 1221610"/>
              <a:gd name="connsiteY88" fmla="*/ 2172017 h 2219654"/>
              <a:gd name="connsiteX89" fmla="*/ 522531 w 1221610"/>
              <a:gd name="connsiteY89" fmla="*/ 2064860 h 2219654"/>
              <a:gd name="connsiteX90" fmla="*/ 539199 w 1221610"/>
              <a:gd name="connsiteY90" fmla="*/ 2043429 h 2219654"/>
              <a:gd name="connsiteX91" fmla="*/ 529674 w 1221610"/>
              <a:gd name="connsiteY91" fmla="*/ 1998186 h 2219654"/>
              <a:gd name="connsiteX92" fmla="*/ 553487 w 1221610"/>
              <a:gd name="connsiteY92" fmla="*/ 1983898 h 2219654"/>
              <a:gd name="connsiteX93" fmla="*/ 534437 w 1221610"/>
              <a:gd name="connsiteY93" fmla="*/ 1969611 h 2219654"/>
              <a:gd name="connsiteX94" fmla="*/ 522531 w 1221610"/>
              <a:gd name="connsiteY94" fmla="*/ 1933893 h 2219654"/>
              <a:gd name="connsiteX95" fmla="*/ 513006 w 1221610"/>
              <a:gd name="connsiteY95" fmla="*/ 1888649 h 2219654"/>
              <a:gd name="connsiteX96" fmla="*/ 510624 w 1221610"/>
              <a:gd name="connsiteY96" fmla="*/ 1857691 h 2219654"/>
              <a:gd name="connsiteX97" fmla="*/ 460618 w 1221610"/>
              <a:gd name="connsiteY97" fmla="*/ 1860074 h 2219654"/>
              <a:gd name="connsiteX98" fmla="*/ 427282 w 1221610"/>
              <a:gd name="connsiteY98" fmla="*/ 1824355 h 2219654"/>
              <a:gd name="connsiteX99" fmla="*/ 382037 w 1221610"/>
              <a:gd name="connsiteY99" fmla="*/ 1807685 h 2219654"/>
              <a:gd name="connsiteX100" fmla="*/ 367749 w 1221610"/>
              <a:gd name="connsiteY100" fmla="*/ 1757680 h 2219654"/>
              <a:gd name="connsiteX101" fmla="*/ 365368 w 1221610"/>
              <a:gd name="connsiteY101" fmla="*/ 1736248 h 2219654"/>
              <a:gd name="connsiteX102" fmla="*/ 334413 w 1221610"/>
              <a:gd name="connsiteY102" fmla="*/ 1691005 h 2219654"/>
              <a:gd name="connsiteX103" fmla="*/ 291549 w 1221610"/>
              <a:gd name="connsiteY103" fmla="*/ 1667192 h 2219654"/>
              <a:gd name="connsiteX104" fmla="*/ 248688 w 1221610"/>
              <a:gd name="connsiteY104" fmla="*/ 1638618 h 2219654"/>
              <a:gd name="connsiteX105" fmla="*/ 215349 w 1221610"/>
              <a:gd name="connsiteY105" fmla="*/ 1629092 h 2219654"/>
              <a:gd name="connsiteX106" fmla="*/ 217731 w 1221610"/>
              <a:gd name="connsiteY106" fmla="*/ 1583846 h 2219654"/>
              <a:gd name="connsiteX107" fmla="*/ 174868 w 1221610"/>
              <a:gd name="connsiteY107" fmla="*/ 1598136 h 2219654"/>
              <a:gd name="connsiteX108" fmla="*/ 186775 w 1221610"/>
              <a:gd name="connsiteY108" fmla="*/ 1631474 h 2219654"/>
              <a:gd name="connsiteX109" fmla="*/ 179631 w 1221610"/>
              <a:gd name="connsiteY109" fmla="*/ 1648143 h 2219654"/>
              <a:gd name="connsiteX110" fmla="*/ 141531 w 1221610"/>
              <a:gd name="connsiteY110" fmla="*/ 1619568 h 2219654"/>
              <a:gd name="connsiteX111" fmla="*/ 98669 w 1221610"/>
              <a:gd name="connsiteY111" fmla="*/ 1617186 h 2219654"/>
              <a:gd name="connsiteX112" fmla="*/ 43899 w 1221610"/>
              <a:gd name="connsiteY112" fmla="*/ 1598136 h 2219654"/>
              <a:gd name="connsiteX113" fmla="*/ 10560 w 1221610"/>
              <a:gd name="connsiteY113" fmla="*/ 1595752 h 2219654"/>
              <a:gd name="connsiteX114" fmla="*/ 1037 w 1221610"/>
              <a:gd name="connsiteY114" fmla="*/ 1543368 h 2219654"/>
              <a:gd name="connsiteX115" fmla="*/ 34374 w 1221610"/>
              <a:gd name="connsiteY115" fmla="*/ 1455261 h 2219654"/>
              <a:gd name="connsiteX116" fmla="*/ 60568 w 1221610"/>
              <a:gd name="connsiteY116" fmla="*/ 1407636 h 2219654"/>
              <a:gd name="connsiteX117" fmla="*/ 81999 w 1221610"/>
              <a:gd name="connsiteY117" fmla="*/ 1360011 h 2219654"/>
              <a:gd name="connsiteX118" fmla="*/ 108194 w 1221610"/>
              <a:gd name="connsiteY118" fmla="*/ 1321911 h 2219654"/>
              <a:gd name="connsiteX119" fmla="*/ 146293 w 1221610"/>
              <a:gd name="connsiteY119" fmla="*/ 1312386 h 2219654"/>
              <a:gd name="connsiteX120" fmla="*/ 153438 w 1221610"/>
              <a:gd name="connsiteY120" fmla="*/ 1276668 h 2219654"/>
              <a:gd name="connsiteX121" fmla="*/ 262975 w 1221610"/>
              <a:gd name="connsiteY121" fmla="*/ 1157605 h 2219654"/>
              <a:gd name="connsiteX122" fmla="*/ 286787 w 1221610"/>
              <a:gd name="connsiteY122" fmla="*/ 1019490 h 2219654"/>
              <a:gd name="connsiteX123" fmla="*/ 282025 w 1221610"/>
              <a:gd name="connsiteY123" fmla="*/ 938530 h 2219654"/>
              <a:gd name="connsiteX124" fmla="*/ 196300 w 1221610"/>
              <a:gd name="connsiteY124" fmla="*/ 926624 h 2219654"/>
              <a:gd name="connsiteX125" fmla="*/ 179632 w 1221610"/>
              <a:gd name="connsiteY125" fmla="*/ 845661 h 2219654"/>
              <a:gd name="connsiteX126" fmla="*/ 186775 w 1221610"/>
              <a:gd name="connsiteY126" fmla="*/ 778986 h 2219654"/>
              <a:gd name="connsiteX127" fmla="*/ 148675 w 1221610"/>
              <a:gd name="connsiteY127" fmla="*/ 740886 h 2219654"/>
              <a:gd name="connsiteX128" fmla="*/ 127244 w 1221610"/>
              <a:gd name="connsiteY128" fmla="*/ 700404 h 2219654"/>
              <a:gd name="connsiteX129" fmla="*/ 117719 w 1221610"/>
              <a:gd name="connsiteY129" fmla="*/ 640874 h 2219654"/>
              <a:gd name="connsiteX130" fmla="*/ 102097 w 1221610"/>
              <a:gd name="connsiteY130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486812 w 1221610"/>
              <a:gd name="connsiteY15" fmla="*/ 755173 h 2219654"/>
              <a:gd name="connsiteX16" fmla="*/ 513007 w 1221610"/>
              <a:gd name="connsiteY16" fmla="*/ 757554 h 2219654"/>
              <a:gd name="connsiteX17" fmla="*/ 536818 w 1221610"/>
              <a:gd name="connsiteY17" fmla="*/ 783748 h 2219654"/>
              <a:gd name="connsiteX18" fmla="*/ 510625 w 1221610"/>
              <a:gd name="connsiteY18" fmla="*/ 888523 h 2219654"/>
              <a:gd name="connsiteX19" fmla="*/ 539200 w 1221610"/>
              <a:gd name="connsiteY19" fmla="*/ 926623 h 2219654"/>
              <a:gd name="connsiteX20" fmla="*/ 546344 w 1221610"/>
              <a:gd name="connsiteY20" fmla="*/ 945674 h 2219654"/>
              <a:gd name="connsiteX21" fmla="*/ 532057 w 1221610"/>
              <a:gd name="connsiteY21" fmla="*/ 976629 h 2219654"/>
              <a:gd name="connsiteX22" fmla="*/ 517769 w 1221610"/>
              <a:gd name="connsiteY22" fmla="*/ 1048067 h 2219654"/>
              <a:gd name="connsiteX23" fmla="*/ 541582 w 1221610"/>
              <a:gd name="connsiteY23" fmla="*/ 1081404 h 2219654"/>
              <a:gd name="connsiteX24" fmla="*/ 551107 w 1221610"/>
              <a:gd name="connsiteY24" fmla="*/ 1121885 h 2219654"/>
              <a:gd name="connsiteX25" fmla="*/ 567775 w 1221610"/>
              <a:gd name="connsiteY25" fmla="*/ 1129029 h 2219654"/>
              <a:gd name="connsiteX26" fmla="*/ 572104 w 1221610"/>
              <a:gd name="connsiteY26" fmla="*/ 1139135 h 2219654"/>
              <a:gd name="connsiteX27" fmla="*/ 591588 w 1221610"/>
              <a:gd name="connsiteY27" fmla="*/ 1105217 h 2219654"/>
              <a:gd name="connsiteX28" fmla="*/ 615400 w 1221610"/>
              <a:gd name="connsiteY28" fmla="*/ 1088548 h 2219654"/>
              <a:gd name="connsiteX29" fmla="*/ 665407 w 1221610"/>
              <a:gd name="connsiteY29" fmla="*/ 1062354 h 2219654"/>
              <a:gd name="connsiteX30" fmla="*/ 698744 w 1221610"/>
              <a:gd name="connsiteY30" fmla="*/ 1050448 h 2219654"/>
              <a:gd name="connsiteX31" fmla="*/ 734463 w 1221610"/>
              <a:gd name="connsiteY31" fmla="*/ 1012349 h 2219654"/>
              <a:gd name="connsiteX32" fmla="*/ 791613 w 1221610"/>
              <a:gd name="connsiteY32" fmla="*/ 988535 h 2219654"/>
              <a:gd name="connsiteX33" fmla="*/ 817807 w 1221610"/>
              <a:gd name="connsiteY33" fmla="*/ 943292 h 2219654"/>
              <a:gd name="connsiteX34" fmla="*/ 841618 w 1221610"/>
              <a:gd name="connsiteY34" fmla="*/ 926621 h 2219654"/>
              <a:gd name="connsiteX35" fmla="*/ 867813 w 1221610"/>
              <a:gd name="connsiteY35" fmla="*/ 926623 h 2219654"/>
              <a:gd name="connsiteX36" fmla="*/ 872575 w 1221610"/>
              <a:gd name="connsiteY36" fmla="*/ 945673 h 2219654"/>
              <a:gd name="connsiteX37" fmla="*/ 848763 w 1221610"/>
              <a:gd name="connsiteY37" fmla="*/ 971867 h 2219654"/>
              <a:gd name="connsiteX38" fmla="*/ 872575 w 1221610"/>
              <a:gd name="connsiteY38" fmla="*/ 998060 h 2219654"/>
              <a:gd name="connsiteX39" fmla="*/ 872575 w 1221610"/>
              <a:gd name="connsiteY39" fmla="*/ 1021873 h 2219654"/>
              <a:gd name="connsiteX40" fmla="*/ 829713 w 1221610"/>
              <a:gd name="connsiteY40" fmla="*/ 1024254 h 2219654"/>
              <a:gd name="connsiteX41" fmla="*/ 817807 w 1221610"/>
              <a:gd name="connsiteY41" fmla="*/ 1052829 h 2219654"/>
              <a:gd name="connsiteX42" fmla="*/ 829713 w 1221610"/>
              <a:gd name="connsiteY42" fmla="*/ 1081404 h 2219654"/>
              <a:gd name="connsiteX43" fmla="*/ 822567 w 1221610"/>
              <a:gd name="connsiteY43" fmla="*/ 1105215 h 2219654"/>
              <a:gd name="connsiteX44" fmla="*/ 836857 w 1221610"/>
              <a:gd name="connsiteY44" fmla="*/ 1124268 h 2219654"/>
              <a:gd name="connsiteX45" fmla="*/ 870194 w 1221610"/>
              <a:gd name="connsiteY45" fmla="*/ 1095693 h 2219654"/>
              <a:gd name="connsiteX46" fmla="*/ 903532 w 1221610"/>
              <a:gd name="connsiteY46" fmla="*/ 1090930 h 2219654"/>
              <a:gd name="connsiteX47" fmla="*/ 901150 w 1221610"/>
              <a:gd name="connsiteY47" fmla="*/ 1045685 h 2219654"/>
              <a:gd name="connsiteX48" fmla="*/ 958300 w 1221610"/>
              <a:gd name="connsiteY48" fmla="*/ 1036161 h 2219654"/>
              <a:gd name="connsiteX49" fmla="*/ 974969 w 1221610"/>
              <a:gd name="connsiteY49" fmla="*/ 1055210 h 2219654"/>
              <a:gd name="connsiteX50" fmla="*/ 984494 w 1221610"/>
              <a:gd name="connsiteY50" fmla="*/ 1181418 h 2219654"/>
              <a:gd name="connsiteX51" fmla="*/ 1032119 w 1221610"/>
              <a:gd name="connsiteY51" fmla="*/ 1262380 h 2219654"/>
              <a:gd name="connsiteX52" fmla="*/ 1072600 w 1221610"/>
              <a:gd name="connsiteY52" fmla="*/ 1283811 h 2219654"/>
              <a:gd name="connsiteX53" fmla="*/ 1089269 w 1221610"/>
              <a:gd name="connsiteY53" fmla="*/ 1350486 h 2219654"/>
              <a:gd name="connsiteX54" fmla="*/ 1122607 w 1221610"/>
              <a:gd name="connsiteY54" fmla="*/ 1376680 h 2219654"/>
              <a:gd name="connsiteX55" fmla="*/ 1163088 w 1221610"/>
              <a:gd name="connsiteY55" fmla="*/ 1436211 h 2219654"/>
              <a:gd name="connsiteX56" fmla="*/ 1191663 w 1221610"/>
              <a:gd name="connsiteY56" fmla="*/ 1450499 h 2219654"/>
              <a:gd name="connsiteX57" fmla="*/ 1220238 w 1221610"/>
              <a:gd name="connsiteY57" fmla="*/ 1488598 h 2219654"/>
              <a:gd name="connsiteX58" fmla="*/ 1215943 w 1221610"/>
              <a:gd name="connsiteY58" fmla="*/ 1508458 h 2219654"/>
              <a:gd name="connsiteX59" fmla="*/ 1196425 w 1221610"/>
              <a:gd name="connsiteY59" fmla="*/ 1557655 h 2219654"/>
              <a:gd name="connsiteX60" fmla="*/ 1144037 w 1221610"/>
              <a:gd name="connsiteY60" fmla="*/ 1552891 h 2219654"/>
              <a:gd name="connsiteX61" fmla="*/ 1124987 w 1221610"/>
              <a:gd name="connsiteY61" fmla="*/ 1598134 h 2219654"/>
              <a:gd name="connsiteX62" fmla="*/ 1048787 w 1221610"/>
              <a:gd name="connsiteY62" fmla="*/ 1631472 h 2219654"/>
              <a:gd name="connsiteX63" fmla="*/ 1020212 w 1221610"/>
              <a:gd name="connsiteY63" fmla="*/ 1691003 h 2219654"/>
              <a:gd name="connsiteX64" fmla="*/ 1036881 w 1221610"/>
              <a:gd name="connsiteY64" fmla="*/ 1738628 h 2219654"/>
              <a:gd name="connsiteX65" fmla="*/ 1017832 w 1221610"/>
              <a:gd name="connsiteY65" fmla="*/ 1779111 h 2219654"/>
              <a:gd name="connsiteX66" fmla="*/ 984493 w 1221610"/>
              <a:gd name="connsiteY66" fmla="*/ 1776728 h 2219654"/>
              <a:gd name="connsiteX67" fmla="*/ 982112 w 1221610"/>
              <a:gd name="connsiteY67" fmla="*/ 1841022 h 2219654"/>
              <a:gd name="connsiteX68" fmla="*/ 946393 w 1221610"/>
              <a:gd name="connsiteY68" fmla="*/ 1857691 h 2219654"/>
              <a:gd name="connsiteX69" fmla="*/ 910674 w 1221610"/>
              <a:gd name="connsiteY69" fmla="*/ 1864834 h 2219654"/>
              <a:gd name="connsiteX70" fmla="*/ 910674 w 1221610"/>
              <a:gd name="connsiteY70" fmla="*/ 1929128 h 2219654"/>
              <a:gd name="connsiteX71" fmla="*/ 967824 w 1221610"/>
              <a:gd name="connsiteY71" fmla="*/ 1938653 h 2219654"/>
              <a:gd name="connsiteX72" fmla="*/ 1001162 w 1221610"/>
              <a:gd name="connsiteY72" fmla="*/ 1933891 h 2219654"/>
              <a:gd name="connsiteX73" fmla="*/ 1005922 w 1221610"/>
              <a:gd name="connsiteY73" fmla="*/ 2007710 h 2219654"/>
              <a:gd name="connsiteX74" fmla="*/ 982112 w 1221610"/>
              <a:gd name="connsiteY74" fmla="*/ 2029141 h 2219654"/>
              <a:gd name="connsiteX75" fmla="*/ 922581 w 1221610"/>
              <a:gd name="connsiteY75" fmla="*/ 2026761 h 2219654"/>
              <a:gd name="connsiteX76" fmla="*/ 870193 w 1221610"/>
              <a:gd name="connsiteY76" fmla="*/ 2036286 h 2219654"/>
              <a:gd name="connsiteX77" fmla="*/ 824949 w 1221610"/>
              <a:gd name="connsiteY77" fmla="*/ 2060099 h 2219654"/>
              <a:gd name="connsiteX78" fmla="*/ 779704 w 1221610"/>
              <a:gd name="connsiteY78" fmla="*/ 2067241 h 2219654"/>
              <a:gd name="connsiteX79" fmla="*/ 758274 w 1221610"/>
              <a:gd name="connsiteY79" fmla="*/ 2086293 h 2219654"/>
              <a:gd name="connsiteX80" fmla="*/ 751131 w 1221610"/>
              <a:gd name="connsiteY80" fmla="*/ 2131536 h 2219654"/>
              <a:gd name="connsiteX81" fmla="*/ 734462 w 1221610"/>
              <a:gd name="connsiteY81" fmla="*/ 2143443 h 2219654"/>
              <a:gd name="connsiteX82" fmla="*/ 689218 w 1221610"/>
              <a:gd name="connsiteY82" fmla="*/ 2193449 h 2219654"/>
              <a:gd name="connsiteX83" fmla="*/ 665406 w 1221610"/>
              <a:gd name="connsiteY83" fmla="*/ 2198210 h 2219654"/>
              <a:gd name="connsiteX84" fmla="*/ 617781 w 1221610"/>
              <a:gd name="connsiteY84" fmla="*/ 2219642 h 2219654"/>
              <a:gd name="connsiteX85" fmla="*/ 579681 w 1221610"/>
              <a:gd name="connsiteY85" fmla="*/ 2202973 h 2219654"/>
              <a:gd name="connsiteX86" fmla="*/ 563012 w 1221610"/>
              <a:gd name="connsiteY86" fmla="*/ 2174398 h 2219654"/>
              <a:gd name="connsiteX87" fmla="*/ 520149 w 1221610"/>
              <a:gd name="connsiteY87" fmla="*/ 2183924 h 2219654"/>
              <a:gd name="connsiteX88" fmla="*/ 512573 w 1221610"/>
              <a:gd name="connsiteY88" fmla="*/ 2177820 h 2219654"/>
              <a:gd name="connsiteX89" fmla="*/ 503481 w 1221610"/>
              <a:gd name="connsiteY89" fmla="*/ 2172017 h 2219654"/>
              <a:gd name="connsiteX90" fmla="*/ 522531 w 1221610"/>
              <a:gd name="connsiteY90" fmla="*/ 2064860 h 2219654"/>
              <a:gd name="connsiteX91" fmla="*/ 539199 w 1221610"/>
              <a:gd name="connsiteY91" fmla="*/ 2043429 h 2219654"/>
              <a:gd name="connsiteX92" fmla="*/ 529674 w 1221610"/>
              <a:gd name="connsiteY92" fmla="*/ 1998186 h 2219654"/>
              <a:gd name="connsiteX93" fmla="*/ 553487 w 1221610"/>
              <a:gd name="connsiteY93" fmla="*/ 1983898 h 2219654"/>
              <a:gd name="connsiteX94" fmla="*/ 534437 w 1221610"/>
              <a:gd name="connsiteY94" fmla="*/ 1969611 h 2219654"/>
              <a:gd name="connsiteX95" fmla="*/ 522531 w 1221610"/>
              <a:gd name="connsiteY95" fmla="*/ 1933893 h 2219654"/>
              <a:gd name="connsiteX96" fmla="*/ 513006 w 1221610"/>
              <a:gd name="connsiteY96" fmla="*/ 1888649 h 2219654"/>
              <a:gd name="connsiteX97" fmla="*/ 510624 w 1221610"/>
              <a:gd name="connsiteY97" fmla="*/ 1857691 h 2219654"/>
              <a:gd name="connsiteX98" fmla="*/ 460618 w 1221610"/>
              <a:gd name="connsiteY98" fmla="*/ 1860074 h 2219654"/>
              <a:gd name="connsiteX99" fmla="*/ 427282 w 1221610"/>
              <a:gd name="connsiteY99" fmla="*/ 1824355 h 2219654"/>
              <a:gd name="connsiteX100" fmla="*/ 382037 w 1221610"/>
              <a:gd name="connsiteY100" fmla="*/ 1807685 h 2219654"/>
              <a:gd name="connsiteX101" fmla="*/ 367749 w 1221610"/>
              <a:gd name="connsiteY101" fmla="*/ 1757680 h 2219654"/>
              <a:gd name="connsiteX102" fmla="*/ 365368 w 1221610"/>
              <a:gd name="connsiteY102" fmla="*/ 1736248 h 2219654"/>
              <a:gd name="connsiteX103" fmla="*/ 334413 w 1221610"/>
              <a:gd name="connsiteY103" fmla="*/ 1691005 h 2219654"/>
              <a:gd name="connsiteX104" fmla="*/ 291549 w 1221610"/>
              <a:gd name="connsiteY104" fmla="*/ 1667192 h 2219654"/>
              <a:gd name="connsiteX105" fmla="*/ 248688 w 1221610"/>
              <a:gd name="connsiteY105" fmla="*/ 1638618 h 2219654"/>
              <a:gd name="connsiteX106" fmla="*/ 215349 w 1221610"/>
              <a:gd name="connsiteY106" fmla="*/ 1629092 h 2219654"/>
              <a:gd name="connsiteX107" fmla="*/ 217731 w 1221610"/>
              <a:gd name="connsiteY107" fmla="*/ 1583846 h 2219654"/>
              <a:gd name="connsiteX108" fmla="*/ 174868 w 1221610"/>
              <a:gd name="connsiteY108" fmla="*/ 1598136 h 2219654"/>
              <a:gd name="connsiteX109" fmla="*/ 186775 w 1221610"/>
              <a:gd name="connsiteY109" fmla="*/ 1631474 h 2219654"/>
              <a:gd name="connsiteX110" fmla="*/ 179631 w 1221610"/>
              <a:gd name="connsiteY110" fmla="*/ 1648143 h 2219654"/>
              <a:gd name="connsiteX111" fmla="*/ 141531 w 1221610"/>
              <a:gd name="connsiteY111" fmla="*/ 1619568 h 2219654"/>
              <a:gd name="connsiteX112" fmla="*/ 98669 w 1221610"/>
              <a:gd name="connsiteY112" fmla="*/ 1617186 h 2219654"/>
              <a:gd name="connsiteX113" fmla="*/ 43899 w 1221610"/>
              <a:gd name="connsiteY113" fmla="*/ 1598136 h 2219654"/>
              <a:gd name="connsiteX114" fmla="*/ 10560 w 1221610"/>
              <a:gd name="connsiteY114" fmla="*/ 1595752 h 2219654"/>
              <a:gd name="connsiteX115" fmla="*/ 1037 w 1221610"/>
              <a:gd name="connsiteY115" fmla="*/ 1543368 h 2219654"/>
              <a:gd name="connsiteX116" fmla="*/ 34374 w 1221610"/>
              <a:gd name="connsiteY116" fmla="*/ 1455261 h 2219654"/>
              <a:gd name="connsiteX117" fmla="*/ 60568 w 1221610"/>
              <a:gd name="connsiteY117" fmla="*/ 1407636 h 2219654"/>
              <a:gd name="connsiteX118" fmla="*/ 81999 w 1221610"/>
              <a:gd name="connsiteY118" fmla="*/ 1360011 h 2219654"/>
              <a:gd name="connsiteX119" fmla="*/ 108194 w 1221610"/>
              <a:gd name="connsiteY119" fmla="*/ 1321911 h 2219654"/>
              <a:gd name="connsiteX120" fmla="*/ 146293 w 1221610"/>
              <a:gd name="connsiteY120" fmla="*/ 1312386 h 2219654"/>
              <a:gd name="connsiteX121" fmla="*/ 153438 w 1221610"/>
              <a:gd name="connsiteY121" fmla="*/ 1276668 h 2219654"/>
              <a:gd name="connsiteX122" fmla="*/ 262975 w 1221610"/>
              <a:gd name="connsiteY122" fmla="*/ 1157605 h 2219654"/>
              <a:gd name="connsiteX123" fmla="*/ 286787 w 1221610"/>
              <a:gd name="connsiteY123" fmla="*/ 1019490 h 2219654"/>
              <a:gd name="connsiteX124" fmla="*/ 282025 w 1221610"/>
              <a:gd name="connsiteY124" fmla="*/ 938530 h 2219654"/>
              <a:gd name="connsiteX125" fmla="*/ 196300 w 1221610"/>
              <a:gd name="connsiteY125" fmla="*/ 926624 h 2219654"/>
              <a:gd name="connsiteX126" fmla="*/ 179632 w 1221610"/>
              <a:gd name="connsiteY126" fmla="*/ 845661 h 2219654"/>
              <a:gd name="connsiteX127" fmla="*/ 186775 w 1221610"/>
              <a:gd name="connsiteY127" fmla="*/ 778986 h 2219654"/>
              <a:gd name="connsiteX128" fmla="*/ 148675 w 1221610"/>
              <a:gd name="connsiteY128" fmla="*/ 740886 h 2219654"/>
              <a:gd name="connsiteX129" fmla="*/ 127244 w 1221610"/>
              <a:gd name="connsiteY129" fmla="*/ 700404 h 2219654"/>
              <a:gd name="connsiteX130" fmla="*/ 117719 w 1221610"/>
              <a:gd name="connsiteY130" fmla="*/ 640874 h 2219654"/>
              <a:gd name="connsiteX131" fmla="*/ 102097 w 1221610"/>
              <a:gd name="connsiteY131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441568 w 1221610"/>
              <a:gd name="connsiteY15" fmla="*/ 778985 h 2219654"/>
              <a:gd name="connsiteX16" fmla="*/ 486812 w 1221610"/>
              <a:gd name="connsiteY16" fmla="*/ 755173 h 2219654"/>
              <a:gd name="connsiteX17" fmla="*/ 513007 w 1221610"/>
              <a:gd name="connsiteY17" fmla="*/ 757554 h 2219654"/>
              <a:gd name="connsiteX18" fmla="*/ 536818 w 1221610"/>
              <a:gd name="connsiteY18" fmla="*/ 783748 h 2219654"/>
              <a:gd name="connsiteX19" fmla="*/ 510625 w 1221610"/>
              <a:gd name="connsiteY19" fmla="*/ 888523 h 2219654"/>
              <a:gd name="connsiteX20" fmla="*/ 539200 w 1221610"/>
              <a:gd name="connsiteY20" fmla="*/ 926623 h 2219654"/>
              <a:gd name="connsiteX21" fmla="*/ 546344 w 1221610"/>
              <a:gd name="connsiteY21" fmla="*/ 945674 h 2219654"/>
              <a:gd name="connsiteX22" fmla="*/ 532057 w 1221610"/>
              <a:gd name="connsiteY22" fmla="*/ 976629 h 2219654"/>
              <a:gd name="connsiteX23" fmla="*/ 517769 w 1221610"/>
              <a:gd name="connsiteY23" fmla="*/ 1048067 h 2219654"/>
              <a:gd name="connsiteX24" fmla="*/ 541582 w 1221610"/>
              <a:gd name="connsiteY24" fmla="*/ 1081404 h 2219654"/>
              <a:gd name="connsiteX25" fmla="*/ 551107 w 1221610"/>
              <a:gd name="connsiteY25" fmla="*/ 1121885 h 2219654"/>
              <a:gd name="connsiteX26" fmla="*/ 567775 w 1221610"/>
              <a:gd name="connsiteY26" fmla="*/ 1129029 h 2219654"/>
              <a:gd name="connsiteX27" fmla="*/ 572104 w 1221610"/>
              <a:gd name="connsiteY27" fmla="*/ 1139135 h 2219654"/>
              <a:gd name="connsiteX28" fmla="*/ 591588 w 1221610"/>
              <a:gd name="connsiteY28" fmla="*/ 1105217 h 2219654"/>
              <a:gd name="connsiteX29" fmla="*/ 615400 w 1221610"/>
              <a:gd name="connsiteY29" fmla="*/ 1088548 h 2219654"/>
              <a:gd name="connsiteX30" fmla="*/ 665407 w 1221610"/>
              <a:gd name="connsiteY30" fmla="*/ 1062354 h 2219654"/>
              <a:gd name="connsiteX31" fmla="*/ 698744 w 1221610"/>
              <a:gd name="connsiteY31" fmla="*/ 1050448 h 2219654"/>
              <a:gd name="connsiteX32" fmla="*/ 734463 w 1221610"/>
              <a:gd name="connsiteY32" fmla="*/ 1012349 h 2219654"/>
              <a:gd name="connsiteX33" fmla="*/ 791613 w 1221610"/>
              <a:gd name="connsiteY33" fmla="*/ 988535 h 2219654"/>
              <a:gd name="connsiteX34" fmla="*/ 817807 w 1221610"/>
              <a:gd name="connsiteY34" fmla="*/ 943292 h 2219654"/>
              <a:gd name="connsiteX35" fmla="*/ 841618 w 1221610"/>
              <a:gd name="connsiteY35" fmla="*/ 926621 h 2219654"/>
              <a:gd name="connsiteX36" fmla="*/ 867813 w 1221610"/>
              <a:gd name="connsiteY36" fmla="*/ 926623 h 2219654"/>
              <a:gd name="connsiteX37" fmla="*/ 872575 w 1221610"/>
              <a:gd name="connsiteY37" fmla="*/ 945673 h 2219654"/>
              <a:gd name="connsiteX38" fmla="*/ 848763 w 1221610"/>
              <a:gd name="connsiteY38" fmla="*/ 971867 h 2219654"/>
              <a:gd name="connsiteX39" fmla="*/ 872575 w 1221610"/>
              <a:gd name="connsiteY39" fmla="*/ 998060 h 2219654"/>
              <a:gd name="connsiteX40" fmla="*/ 872575 w 1221610"/>
              <a:gd name="connsiteY40" fmla="*/ 1021873 h 2219654"/>
              <a:gd name="connsiteX41" fmla="*/ 829713 w 1221610"/>
              <a:gd name="connsiteY41" fmla="*/ 1024254 h 2219654"/>
              <a:gd name="connsiteX42" fmla="*/ 817807 w 1221610"/>
              <a:gd name="connsiteY42" fmla="*/ 1052829 h 2219654"/>
              <a:gd name="connsiteX43" fmla="*/ 829713 w 1221610"/>
              <a:gd name="connsiteY43" fmla="*/ 1081404 h 2219654"/>
              <a:gd name="connsiteX44" fmla="*/ 822567 w 1221610"/>
              <a:gd name="connsiteY44" fmla="*/ 1105215 h 2219654"/>
              <a:gd name="connsiteX45" fmla="*/ 836857 w 1221610"/>
              <a:gd name="connsiteY45" fmla="*/ 1124268 h 2219654"/>
              <a:gd name="connsiteX46" fmla="*/ 870194 w 1221610"/>
              <a:gd name="connsiteY46" fmla="*/ 1095693 h 2219654"/>
              <a:gd name="connsiteX47" fmla="*/ 903532 w 1221610"/>
              <a:gd name="connsiteY47" fmla="*/ 1090930 h 2219654"/>
              <a:gd name="connsiteX48" fmla="*/ 901150 w 1221610"/>
              <a:gd name="connsiteY48" fmla="*/ 1045685 h 2219654"/>
              <a:gd name="connsiteX49" fmla="*/ 958300 w 1221610"/>
              <a:gd name="connsiteY49" fmla="*/ 1036161 h 2219654"/>
              <a:gd name="connsiteX50" fmla="*/ 974969 w 1221610"/>
              <a:gd name="connsiteY50" fmla="*/ 1055210 h 2219654"/>
              <a:gd name="connsiteX51" fmla="*/ 984494 w 1221610"/>
              <a:gd name="connsiteY51" fmla="*/ 1181418 h 2219654"/>
              <a:gd name="connsiteX52" fmla="*/ 1032119 w 1221610"/>
              <a:gd name="connsiteY52" fmla="*/ 1262380 h 2219654"/>
              <a:gd name="connsiteX53" fmla="*/ 1072600 w 1221610"/>
              <a:gd name="connsiteY53" fmla="*/ 1283811 h 2219654"/>
              <a:gd name="connsiteX54" fmla="*/ 1089269 w 1221610"/>
              <a:gd name="connsiteY54" fmla="*/ 1350486 h 2219654"/>
              <a:gd name="connsiteX55" fmla="*/ 1122607 w 1221610"/>
              <a:gd name="connsiteY55" fmla="*/ 1376680 h 2219654"/>
              <a:gd name="connsiteX56" fmla="*/ 1163088 w 1221610"/>
              <a:gd name="connsiteY56" fmla="*/ 1436211 h 2219654"/>
              <a:gd name="connsiteX57" fmla="*/ 1191663 w 1221610"/>
              <a:gd name="connsiteY57" fmla="*/ 1450499 h 2219654"/>
              <a:gd name="connsiteX58" fmla="*/ 1220238 w 1221610"/>
              <a:gd name="connsiteY58" fmla="*/ 1488598 h 2219654"/>
              <a:gd name="connsiteX59" fmla="*/ 1215943 w 1221610"/>
              <a:gd name="connsiteY59" fmla="*/ 1508458 h 2219654"/>
              <a:gd name="connsiteX60" fmla="*/ 1196425 w 1221610"/>
              <a:gd name="connsiteY60" fmla="*/ 1557655 h 2219654"/>
              <a:gd name="connsiteX61" fmla="*/ 1144037 w 1221610"/>
              <a:gd name="connsiteY61" fmla="*/ 1552891 h 2219654"/>
              <a:gd name="connsiteX62" fmla="*/ 1124987 w 1221610"/>
              <a:gd name="connsiteY62" fmla="*/ 1598134 h 2219654"/>
              <a:gd name="connsiteX63" fmla="*/ 1048787 w 1221610"/>
              <a:gd name="connsiteY63" fmla="*/ 1631472 h 2219654"/>
              <a:gd name="connsiteX64" fmla="*/ 1020212 w 1221610"/>
              <a:gd name="connsiteY64" fmla="*/ 1691003 h 2219654"/>
              <a:gd name="connsiteX65" fmla="*/ 1036881 w 1221610"/>
              <a:gd name="connsiteY65" fmla="*/ 1738628 h 2219654"/>
              <a:gd name="connsiteX66" fmla="*/ 1017832 w 1221610"/>
              <a:gd name="connsiteY66" fmla="*/ 1779111 h 2219654"/>
              <a:gd name="connsiteX67" fmla="*/ 984493 w 1221610"/>
              <a:gd name="connsiteY67" fmla="*/ 1776728 h 2219654"/>
              <a:gd name="connsiteX68" fmla="*/ 982112 w 1221610"/>
              <a:gd name="connsiteY68" fmla="*/ 1841022 h 2219654"/>
              <a:gd name="connsiteX69" fmla="*/ 946393 w 1221610"/>
              <a:gd name="connsiteY69" fmla="*/ 1857691 h 2219654"/>
              <a:gd name="connsiteX70" fmla="*/ 910674 w 1221610"/>
              <a:gd name="connsiteY70" fmla="*/ 1864834 h 2219654"/>
              <a:gd name="connsiteX71" fmla="*/ 910674 w 1221610"/>
              <a:gd name="connsiteY71" fmla="*/ 1929128 h 2219654"/>
              <a:gd name="connsiteX72" fmla="*/ 967824 w 1221610"/>
              <a:gd name="connsiteY72" fmla="*/ 1938653 h 2219654"/>
              <a:gd name="connsiteX73" fmla="*/ 1001162 w 1221610"/>
              <a:gd name="connsiteY73" fmla="*/ 1933891 h 2219654"/>
              <a:gd name="connsiteX74" fmla="*/ 1005922 w 1221610"/>
              <a:gd name="connsiteY74" fmla="*/ 2007710 h 2219654"/>
              <a:gd name="connsiteX75" fmla="*/ 982112 w 1221610"/>
              <a:gd name="connsiteY75" fmla="*/ 2029141 h 2219654"/>
              <a:gd name="connsiteX76" fmla="*/ 922581 w 1221610"/>
              <a:gd name="connsiteY76" fmla="*/ 2026761 h 2219654"/>
              <a:gd name="connsiteX77" fmla="*/ 870193 w 1221610"/>
              <a:gd name="connsiteY77" fmla="*/ 2036286 h 2219654"/>
              <a:gd name="connsiteX78" fmla="*/ 824949 w 1221610"/>
              <a:gd name="connsiteY78" fmla="*/ 2060099 h 2219654"/>
              <a:gd name="connsiteX79" fmla="*/ 779704 w 1221610"/>
              <a:gd name="connsiteY79" fmla="*/ 2067241 h 2219654"/>
              <a:gd name="connsiteX80" fmla="*/ 758274 w 1221610"/>
              <a:gd name="connsiteY80" fmla="*/ 2086293 h 2219654"/>
              <a:gd name="connsiteX81" fmla="*/ 751131 w 1221610"/>
              <a:gd name="connsiteY81" fmla="*/ 2131536 h 2219654"/>
              <a:gd name="connsiteX82" fmla="*/ 734462 w 1221610"/>
              <a:gd name="connsiteY82" fmla="*/ 2143443 h 2219654"/>
              <a:gd name="connsiteX83" fmla="*/ 689218 w 1221610"/>
              <a:gd name="connsiteY83" fmla="*/ 2193449 h 2219654"/>
              <a:gd name="connsiteX84" fmla="*/ 665406 w 1221610"/>
              <a:gd name="connsiteY84" fmla="*/ 2198210 h 2219654"/>
              <a:gd name="connsiteX85" fmla="*/ 617781 w 1221610"/>
              <a:gd name="connsiteY85" fmla="*/ 2219642 h 2219654"/>
              <a:gd name="connsiteX86" fmla="*/ 579681 w 1221610"/>
              <a:gd name="connsiteY86" fmla="*/ 2202973 h 2219654"/>
              <a:gd name="connsiteX87" fmla="*/ 563012 w 1221610"/>
              <a:gd name="connsiteY87" fmla="*/ 2174398 h 2219654"/>
              <a:gd name="connsiteX88" fmla="*/ 520149 w 1221610"/>
              <a:gd name="connsiteY88" fmla="*/ 2183924 h 2219654"/>
              <a:gd name="connsiteX89" fmla="*/ 512573 w 1221610"/>
              <a:gd name="connsiteY89" fmla="*/ 2177820 h 2219654"/>
              <a:gd name="connsiteX90" fmla="*/ 503481 w 1221610"/>
              <a:gd name="connsiteY90" fmla="*/ 2172017 h 2219654"/>
              <a:gd name="connsiteX91" fmla="*/ 522531 w 1221610"/>
              <a:gd name="connsiteY91" fmla="*/ 2064860 h 2219654"/>
              <a:gd name="connsiteX92" fmla="*/ 539199 w 1221610"/>
              <a:gd name="connsiteY92" fmla="*/ 2043429 h 2219654"/>
              <a:gd name="connsiteX93" fmla="*/ 529674 w 1221610"/>
              <a:gd name="connsiteY93" fmla="*/ 1998186 h 2219654"/>
              <a:gd name="connsiteX94" fmla="*/ 553487 w 1221610"/>
              <a:gd name="connsiteY94" fmla="*/ 1983898 h 2219654"/>
              <a:gd name="connsiteX95" fmla="*/ 534437 w 1221610"/>
              <a:gd name="connsiteY95" fmla="*/ 1969611 h 2219654"/>
              <a:gd name="connsiteX96" fmla="*/ 522531 w 1221610"/>
              <a:gd name="connsiteY96" fmla="*/ 1933893 h 2219654"/>
              <a:gd name="connsiteX97" fmla="*/ 513006 w 1221610"/>
              <a:gd name="connsiteY97" fmla="*/ 1888649 h 2219654"/>
              <a:gd name="connsiteX98" fmla="*/ 510624 w 1221610"/>
              <a:gd name="connsiteY98" fmla="*/ 1857691 h 2219654"/>
              <a:gd name="connsiteX99" fmla="*/ 460618 w 1221610"/>
              <a:gd name="connsiteY99" fmla="*/ 1860074 h 2219654"/>
              <a:gd name="connsiteX100" fmla="*/ 427282 w 1221610"/>
              <a:gd name="connsiteY100" fmla="*/ 1824355 h 2219654"/>
              <a:gd name="connsiteX101" fmla="*/ 382037 w 1221610"/>
              <a:gd name="connsiteY101" fmla="*/ 1807685 h 2219654"/>
              <a:gd name="connsiteX102" fmla="*/ 367749 w 1221610"/>
              <a:gd name="connsiteY102" fmla="*/ 1757680 h 2219654"/>
              <a:gd name="connsiteX103" fmla="*/ 365368 w 1221610"/>
              <a:gd name="connsiteY103" fmla="*/ 1736248 h 2219654"/>
              <a:gd name="connsiteX104" fmla="*/ 334413 w 1221610"/>
              <a:gd name="connsiteY104" fmla="*/ 1691005 h 2219654"/>
              <a:gd name="connsiteX105" fmla="*/ 291549 w 1221610"/>
              <a:gd name="connsiteY105" fmla="*/ 1667192 h 2219654"/>
              <a:gd name="connsiteX106" fmla="*/ 248688 w 1221610"/>
              <a:gd name="connsiteY106" fmla="*/ 1638618 h 2219654"/>
              <a:gd name="connsiteX107" fmla="*/ 215349 w 1221610"/>
              <a:gd name="connsiteY107" fmla="*/ 1629092 h 2219654"/>
              <a:gd name="connsiteX108" fmla="*/ 217731 w 1221610"/>
              <a:gd name="connsiteY108" fmla="*/ 1583846 h 2219654"/>
              <a:gd name="connsiteX109" fmla="*/ 174868 w 1221610"/>
              <a:gd name="connsiteY109" fmla="*/ 1598136 h 2219654"/>
              <a:gd name="connsiteX110" fmla="*/ 186775 w 1221610"/>
              <a:gd name="connsiteY110" fmla="*/ 1631474 h 2219654"/>
              <a:gd name="connsiteX111" fmla="*/ 179631 w 1221610"/>
              <a:gd name="connsiteY111" fmla="*/ 1648143 h 2219654"/>
              <a:gd name="connsiteX112" fmla="*/ 141531 w 1221610"/>
              <a:gd name="connsiteY112" fmla="*/ 1619568 h 2219654"/>
              <a:gd name="connsiteX113" fmla="*/ 98669 w 1221610"/>
              <a:gd name="connsiteY113" fmla="*/ 1617186 h 2219654"/>
              <a:gd name="connsiteX114" fmla="*/ 43899 w 1221610"/>
              <a:gd name="connsiteY114" fmla="*/ 1598136 h 2219654"/>
              <a:gd name="connsiteX115" fmla="*/ 10560 w 1221610"/>
              <a:gd name="connsiteY115" fmla="*/ 1595752 h 2219654"/>
              <a:gd name="connsiteX116" fmla="*/ 1037 w 1221610"/>
              <a:gd name="connsiteY116" fmla="*/ 1543368 h 2219654"/>
              <a:gd name="connsiteX117" fmla="*/ 34374 w 1221610"/>
              <a:gd name="connsiteY117" fmla="*/ 1455261 h 2219654"/>
              <a:gd name="connsiteX118" fmla="*/ 60568 w 1221610"/>
              <a:gd name="connsiteY118" fmla="*/ 1407636 h 2219654"/>
              <a:gd name="connsiteX119" fmla="*/ 81999 w 1221610"/>
              <a:gd name="connsiteY119" fmla="*/ 1360011 h 2219654"/>
              <a:gd name="connsiteX120" fmla="*/ 108194 w 1221610"/>
              <a:gd name="connsiteY120" fmla="*/ 1321911 h 2219654"/>
              <a:gd name="connsiteX121" fmla="*/ 146293 w 1221610"/>
              <a:gd name="connsiteY121" fmla="*/ 1312386 h 2219654"/>
              <a:gd name="connsiteX122" fmla="*/ 153438 w 1221610"/>
              <a:gd name="connsiteY122" fmla="*/ 1276668 h 2219654"/>
              <a:gd name="connsiteX123" fmla="*/ 262975 w 1221610"/>
              <a:gd name="connsiteY123" fmla="*/ 1157605 h 2219654"/>
              <a:gd name="connsiteX124" fmla="*/ 286787 w 1221610"/>
              <a:gd name="connsiteY124" fmla="*/ 1019490 h 2219654"/>
              <a:gd name="connsiteX125" fmla="*/ 282025 w 1221610"/>
              <a:gd name="connsiteY125" fmla="*/ 938530 h 2219654"/>
              <a:gd name="connsiteX126" fmla="*/ 196300 w 1221610"/>
              <a:gd name="connsiteY126" fmla="*/ 926624 h 2219654"/>
              <a:gd name="connsiteX127" fmla="*/ 179632 w 1221610"/>
              <a:gd name="connsiteY127" fmla="*/ 845661 h 2219654"/>
              <a:gd name="connsiteX128" fmla="*/ 186775 w 1221610"/>
              <a:gd name="connsiteY128" fmla="*/ 778986 h 2219654"/>
              <a:gd name="connsiteX129" fmla="*/ 148675 w 1221610"/>
              <a:gd name="connsiteY129" fmla="*/ 740886 h 2219654"/>
              <a:gd name="connsiteX130" fmla="*/ 127244 w 1221610"/>
              <a:gd name="connsiteY130" fmla="*/ 700404 h 2219654"/>
              <a:gd name="connsiteX131" fmla="*/ 117719 w 1221610"/>
              <a:gd name="connsiteY131" fmla="*/ 640874 h 2219654"/>
              <a:gd name="connsiteX132" fmla="*/ 102097 w 1221610"/>
              <a:gd name="connsiteY132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0137 w 1221610"/>
              <a:gd name="connsiteY12" fmla="*/ 609917 h 2219654"/>
              <a:gd name="connsiteX13" fmla="*/ 427281 w 1221610"/>
              <a:gd name="connsiteY13" fmla="*/ 678973 h 2219654"/>
              <a:gd name="connsiteX14" fmla="*/ 410612 w 1221610"/>
              <a:gd name="connsiteY14" fmla="*/ 700404 h 2219654"/>
              <a:gd name="connsiteX15" fmla="*/ 401088 w 1221610"/>
              <a:gd name="connsiteY15" fmla="*/ 778986 h 2219654"/>
              <a:gd name="connsiteX16" fmla="*/ 441568 w 1221610"/>
              <a:gd name="connsiteY16" fmla="*/ 778985 h 2219654"/>
              <a:gd name="connsiteX17" fmla="*/ 486812 w 1221610"/>
              <a:gd name="connsiteY17" fmla="*/ 755173 h 2219654"/>
              <a:gd name="connsiteX18" fmla="*/ 513007 w 1221610"/>
              <a:gd name="connsiteY18" fmla="*/ 757554 h 2219654"/>
              <a:gd name="connsiteX19" fmla="*/ 536818 w 1221610"/>
              <a:gd name="connsiteY19" fmla="*/ 783748 h 2219654"/>
              <a:gd name="connsiteX20" fmla="*/ 510625 w 1221610"/>
              <a:gd name="connsiteY20" fmla="*/ 888523 h 2219654"/>
              <a:gd name="connsiteX21" fmla="*/ 539200 w 1221610"/>
              <a:gd name="connsiteY21" fmla="*/ 926623 h 2219654"/>
              <a:gd name="connsiteX22" fmla="*/ 546344 w 1221610"/>
              <a:gd name="connsiteY22" fmla="*/ 945674 h 2219654"/>
              <a:gd name="connsiteX23" fmla="*/ 532057 w 1221610"/>
              <a:gd name="connsiteY23" fmla="*/ 976629 h 2219654"/>
              <a:gd name="connsiteX24" fmla="*/ 517769 w 1221610"/>
              <a:gd name="connsiteY24" fmla="*/ 1048067 h 2219654"/>
              <a:gd name="connsiteX25" fmla="*/ 541582 w 1221610"/>
              <a:gd name="connsiteY25" fmla="*/ 1081404 h 2219654"/>
              <a:gd name="connsiteX26" fmla="*/ 551107 w 1221610"/>
              <a:gd name="connsiteY26" fmla="*/ 1121885 h 2219654"/>
              <a:gd name="connsiteX27" fmla="*/ 567775 w 1221610"/>
              <a:gd name="connsiteY27" fmla="*/ 1129029 h 2219654"/>
              <a:gd name="connsiteX28" fmla="*/ 572104 w 1221610"/>
              <a:gd name="connsiteY28" fmla="*/ 1139135 h 2219654"/>
              <a:gd name="connsiteX29" fmla="*/ 591588 w 1221610"/>
              <a:gd name="connsiteY29" fmla="*/ 1105217 h 2219654"/>
              <a:gd name="connsiteX30" fmla="*/ 615400 w 1221610"/>
              <a:gd name="connsiteY30" fmla="*/ 1088548 h 2219654"/>
              <a:gd name="connsiteX31" fmla="*/ 665407 w 1221610"/>
              <a:gd name="connsiteY31" fmla="*/ 1062354 h 2219654"/>
              <a:gd name="connsiteX32" fmla="*/ 698744 w 1221610"/>
              <a:gd name="connsiteY32" fmla="*/ 1050448 h 2219654"/>
              <a:gd name="connsiteX33" fmla="*/ 734463 w 1221610"/>
              <a:gd name="connsiteY33" fmla="*/ 1012349 h 2219654"/>
              <a:gd name="connsiteX34" fmla="*/ 791613 w 1221610"/>
              <a:gd name="connsiteY34" fmla="*/ 988535 h 2219654"/>
              <a:gd name="connsiteX35" fmla="*/ 817807 w 1221610"/>
              <a:gd name="connsiteY35" fmla="*/ 943292 h 2219654"/>
              <a:gd name="connsiteX36" fmla="*/ 841618 w 1221610"/>
              <a:gd name="connsiteY36" fmla="*/ 926621 h 2219654"/>
              <a:gd name="connsiteX37" fmla="*/ 867813 w 1221610"/>
              <a:gd name="connsiteY37" fmla="*/ 926623 h 2219654"/>
              <a:gd name="connsiteX38" fmla="*/ 872575 w 1221610"/>
              <a:gd name="connsiteY38" fmla="*/ 945673 h 2219654"/>
              <a:gd name="connsiteX39" fmla="*/ 848763 w 1221610"/>
              <a:gd name="connsiteY39" fmla="*/ 971867 h 2219654"/>
              <a:gd name="connsiteX40" fmla="*/ 872575 w 1221610"/>
              <a:gd name="connsiteY40" fmla="*/ 998060 h 2219654"/>
              <a:gd name="connsiteX41" fmla="*/ 872575 w 1221610"/>
              <a:gd name="connsiteY41" fmla="*/ 1021873 h 2219654"/>
              <a:gd name="connsiteX42" fmla="*/ 829713 w 1221610"/>
              <a:gd name="connsiteY42" fmla="*/ 1024254 h 2219654"/>
              <a:gd name="connsiteX43" fmla="*/ 817807 w 1221610"/>
              <a:gd name="connsiteY43" fmla="*/ 1052829 h 2219654"/>
              <a:gd name="connsiteX44" fmla="*/ 829713 w 1221610"/>
              <a:gd name="connsiteY44" fmla="*/ 1081404 h 2219654"/>
              <a:gd name="connsiteX45" fmla="*/ 822567 w 1221610"/>
              <a:gd name="connsiteY45" fmla="*/ 1105215 h 2219654"/>
              <a:gd name="connsiteX46" fmla="*/ 836857 w 1221610"/>
              <a:gd name="connsiteY46" fmla="*/ 1124268 h 2219654"/>
              <a:gd name="connsiteX47" fmla="*/ 870194 w 1221610"/>
              <a:gd name="connsiteY47" fmla="*/ 1095693 h 2219654"/>
              <a:gd name="connsiteX48" fmla="*/ 903532 w 1221610"/>
              <a:gd name="connsiteY48" fmla="*/ 1090930 h 2219654"/>
              <a:gd name="connsiteX49" fmla="*/ 901150 w 1221610"/>
              <a:gd name="connsiteY49" fmla="*/ 1045685 h 2219654"/>
              <a:gd name="connsiteX50" fmla="*/ 958300 w 1221610"/>
              <a:gd name="connsiteY50" fmla="*/ 1036161 h 2219654"/>
              <a:gd name="connsiteX51" fmla="*/ 974969 w 1221610"/>
              <a:gd name="connsiteY51" fmla="*/ 1055210 h 2219654"/>
              <a:gd name="connsiteX52" fmla="*/ 984494 w 1221610"/>
              <a:gd name="connsiteY52" fmla="*/ 1181418 h 2219654"/>
              <a:gd name="connsiteX53" fmla="*/ 1032119 w 1221610"/>
              <a:gd name="connsiteY53" fmla="*/ 1262380 h 2219654"/>
              <a:gd name="connsiteX54" fmla="*/ 1072600 w 1221610"/>
              <a:gd name="connsiteY54" fmla="*/ 1283811 h 2219654"/>
              <a:gd name="connsiteX55" fmla="*/ 1089269 w 1221610"/>
              <a:gd name="connsiteY55" fmla="*/ 1350486 h 2219654"/>
              <a:gd name="connsiteX56" fmla="*/ 1122607 w 1221610"/>
              <a:gd name="connsiteY56" fmla="*/ 1376680 h 2219654"/>
              <a:gd name="connsiteX57" fmla="*/ 1163088 w 1221610"/>
              <a:gd name="connsiteY57" fmla="*/ 1436211 h 2219654"/>
              <a:gd name="connsiteX58" fmla="*/ 1191663 w 1221610"/>
              <a:gd name="connsiteY58" fmla="*/ 1450499 h 2219654"/>
              <a:gd name="connsiteX59" fmla="*/ 1220238 w 1221610"/>
              <a:gd name="connsiteY59" fmla="*/ 1488598 h 2219654"/>
              <a:gd name="connsiteX60" fmla="*/ 1215943 w 1221610"/>
              <a:gd name="connsiteY60" fmla="*/ 1508458 h 2219654"/>
              <a:gd name="connsiteX61" fmla="*/ 1196425 w 1221610"/>
              <a:gd name="connsiteY61" fmla="*/ 1557655 h 2219654"/>
              <a:gd name="connsiteX62" fmla="*/ 1144037 w 1221610"/>
              <a:gd name="connsiteY62" fmla="*/ 1552891 h 2219654"/>
              <a:gd name="connsiteX63" fmla="*/ 1124987 w 1221610"/>
              <a:gd name="connsiteY63" fmla="*/ 1598134 h 2219654"/>
              <a:gd name="connsiteX64" fmla="*/ 1048787 w 1221610"/>
              <a:gd name="connsiteY64" fmla="*/ 1631472 h 2219654"/>
              <a:gd name="connsiteX65" fmla="*/ 1020212 w 1221610"/>
              <a:gd name="connsiteY65" fmla="*/ 1691003 h 2219654"/>
              <a:gd name="connsiteX66" fmla="*/ 1036881 w 1221610"/>
              <a:gd name="connsiteY66" fmla="*/ 1738628 h 2219654"/>
              <a:gd name="connsiteX67" fmla="*/ 1017832 w 1221610"/>
              <a:gd name="connsiteY67" fmla="*/ 1779111 h 2219654"/>
              <a:gd name="connsiteX68" fmla="*/ 984493 w 1221610"/>
              <a:gd name="connsiteY68" fmla="*/ 1776728 h 2219654"/>
              <a:gd name="connsiteX69" fmla="*/ 982112 w 1221610"/>
              <a:gd name="connsiteY69" fmla="*/ 1841022 h 2219654"/>
              <a:gd name="connsiteX70" fmla="*/ 946393 w 1221610"/>
              <a:gd name="connsiteY70" fmla="*/ 1857691 h 2219654"/>
              <a:gd name="connsiteX71" fmla="*/ 910674 w 1221610"/>
              <a:gd name="connsiteY71" fmla="*/ 1864834 h 2219654"/>
              <a:gd name="connsiteX72" fmla="*/ 910674 w 1221610"/>
              <a:gd name="connsiteY72" fmla="*/ 1929128 h 2219654"/>
              <a:gd name="connsiteX73" fmla="*/ 967824 w 1221610"/>
              <a:gd name="connsiteY73" fmla="*/ 1938653 h 2219654"/>
              <a:gd name="connsiteX74" fmla="*/ 1001162 w 1221610"/>
              <a:gd name="connsiteY74" fmla="*/ 1933891 h 2219654"/>
              <a:gd name="connsiteX75" fmla="*/ 1005922 w 1221610"/>
              <a:gd name="connsiteY75" fmla="*/ 2007710 h 2219654"/>
              <a:gd name="connsiteX76" fmla="*/ 982112 w 1221610"/>
              <a:gd name="connsiteY76" fmla="*/ 2029141 h 2219654"/>
              <a:gd name="connsiteX77" fmla="*/ 922581 w 1221610"/>
              <a:gd name="connsiteY77" fmla="*/ 2026761 h 2219654"/>
              <a:gd name="connsiteX78" fmla="*/ 870193 w 1221610"/>
              <a:gd name="connsiteY78" fmla="*/ 2036286 h 2219654"/>
              <a:gd name="connsiteX79" fmla="*/ 824949 w 1221610"/>
              <a:gd name="connsiteY79" fmla="*/ 2060099 h 2219654"/>
              <a:gd name="connsiteX80" fmla="*/ 779704 w 1221610"/>
              <a:gd name="connsiteY80" fmla="*/ 2067241 h 2219654"/>
              <a:gd name="connsiteX81" fmla="*/ 758274 w 1221610"/>
              <a:gd name="connsiteY81" fmla="*/ 2086293 h 2219654"/>
              <a:gd name="connsiteX82" fmla="*/ 751131 w 1221610"/>
              <a:gd name="connsiteY82" fmla="*/ 2131536 h 2219654"/>
              <a:gd name="connsiteX83" fmla="*/ 734462 w 1221610"/>
              <a:gd name="connsiteY83" fmla="*/ 2143443 h 2219654"/>
              <a:gd name="connsiteX84" fmla="*/ 689218 w 1221610"/>
              <a:gd name="connsiteY84" fmla="*/ 2193449 h 2219654"/>
              <a:gd name="connsiteX85" fmla="*/ 665406 w 1221610"/>
              <a:gd name="connsiteY85" fmla="*/ 2198210 h 2219654"/>
              <a:gd name="connsiteX86" fmla="*/ 617781 w 1221610"/>
              <a:gd name="connsiteY86" fmla="*/ 2219642 h 2219654"/>
              <a:gd name="connsiteX87" fmla="*/ 579681 w 1221610"/>
              <a:gd name="connsiteY87" fmla="*/ 2202973 h 2219654"/>
              <a:gd name="connsiteX88" fmla="*/ 563012 w 1221610"/>
              <a:gd name="connsiteY88" fmla="*/ 2174398 h 2219654"/>
              <a:gd name="connsiteX89" fmla="*/ 520149 w 1221610"/>
              <a:gd name="connsiteY89" fmla="*/ 2183924 h 2219654"/>
              <a:gd name="connsiteX90" fmla="*/ 512573 w 1221610"/>
              <a:gd name="connsiteY90" fmla="*/ 2177820 h 2219654"/>
              <a:gd name="connsiteX91" fmla="*/ 503481 w 1221610"/>
              <a:gd name="connsiteY91" fmla="*/ 2172017 h 2219654"/>
              <a:gd name="connsiteX92" fmla="*/ 522531 w 1221610"/>
              <a:gd name="connsiteY92" fmla="*/ 2064860 h 2219654"/>
              <a:gd name="connsiteX93" fmla="*/ 539199 w 1221610"/>
              <a:gd name="connsiteY93" fmla="*/ 2043429 h 2219654"/>
              <a:gd name="connsiteX94" fmla="*/ 529674 w 1221610"/>
              <a:gd name="connsiteY94" fmla="*/ 1998186 h 2219654"/>
              <a:gd name="connsiteX95" fmla="*/ 553487 w 1221610"/>
              <a:gd name="connsiteY95" fmla="*/ 1983898 h 2219654"/>
              <a:gd name="connsiteX96" fmla="*/ 534437 w 1221610"/>
              <a:gd name="connsiteY96" fmla="*/ 1969611 h 2219654"/>
              <a:gd name="connsiteX97" fmla="*/ 522531 w 1221610"/>
              <a:gd name="connsiteY97" fmla="*/ 1933893 h 2219654"/>
              <a:gd name="connsiteX98" fmla="*/ 513006 w 1221610"/>
              <a:gd name="connsiteY98" fmla="*/ 1888649 h 2219654"/>
              <a:gd name="connsiteX99" fmla="*/ 510624 w 1221610"/>
              <a:gd name="connsiteY99" fmla="*/ 1857691 h 2219654"/>
              <a:gd name="connsiteX100" fmla="*/ 460618 w 1221610"/>
              <a:gd name="connsiteY100" fmla="*/ 1860074 h 2219654"/>
              <a:gd name="connsiteX101" fmla="*/ 427282 w 1221610"/>
              <a:gd name="connsiteY101" fmla="*/ 1824355 h 2219654"/>
              <a:gd name="connsiteX102" fmla="*/ 382037 w 1221610"/>
              <a:gd name="connsiteY102" fmla="*/ 1807685 h 2219654"/>
              <a:gd name="connsiteX103" fmla="*/ 367749 w 1221610"/>
              <a:gd name="connsiteY103" fmla="*/ 1757680 h 2219654"/>
              <a:gd name="connsiteX104" fmla="*/ 365368 w 1221610"/>
              <a:gd name="connsiteY104" fmla="*/ 1736248 h 2219654"/>
              <a:gd name="connsiteX105" fmla="*/ 334413 w 1221610"/>
              <a:gd name="connsiteY105" fmla="*/ 1691005 h 2219654"/>
              <a:gd name="connsiteX106" fmla="*/ 291549 w 1221610"/>
              <a:gd name="connsiteY106" fmla="*/ 1667192 h 2219654"/>
              <a:gd name="connsiteX107" fmla="*/ 248688 w 1221610"/>
              <a:gd name="connsiteY107" fmla="*/ 1638618 h 2219654"/>
              <a:gd name="connsiteX108" fmla="*/ 215349 w 1221610"/>
              <a:gd name="connsiteY108" fmla="*/ 1629092 h 2219654"/>
              <a:gd name="connsiteX109" fmla="*/ 217731 w 1221610"/>
              <a:gd name="connsiteY109" fmla="*/ 1583846 h 2219654"/>
              <a:gd name="connsiteX110" fmla="*/ 174868 w 1221610"/>
              <a:gd name="connsiteY110" fmla="*/ 1598136 h 2219654"/>
              <a:gd name="connsiteX111" fmla="*/ 186775 w 1221610"/>
              <a:gd name="connsiteY111" fmla="*/ 1631474 h 2219654"/>
              <a:gd name="connsiteX112" fmla="*/ 179631 w 1221610"/>
              <a:gd name="connsiteY112" fmla="*/ 1648143 h 2219654"/>
              <a:gd name="connsiteX113" fmla="*/ 141531 w 1221610"/>
              <a:gd name="connsiteY113" fmla="*/ 1619568 h 2219654"/>
              <a:gd name="connsiteX114" fmla="*/ 98669 w 1221610"/>
              <a:gd name="connsiteY114" fmla="*/ 1617186 h 2219654"/>
              <a:gd name="connsiteX115" fmla="*/ 43899 w 1221610"/>
              <a:gd name="connsiteY115" fmla="*/ 1598136 h 2219654"/>
              <a:gd name="connsiteX116" fmla="*/ 10560 w 1221610"/>
              <a:gd name="connsiteY116" fmla="*/ 1595752 h 2219654"/>
              <a:gd name="connsiteX117" fmla="*/ 1037 w 1221610"/>
              <a:gd name="connsiteY117" fmla="*/ 1543368 h 2219654"/>
              <a:gd name="connsiteX118" fmla="*/ 34374 w 1221610"/>
              <a:gd name="connsiteY118" fmla="*/ 1455261 h 2219654"/>
              <a:gd name="connsiteX119" fmla="*/ 60568 w 1221610"/>
              <a:gd name="connsiteY119" fmla="*/ 1407636 h 2219654"/>
              <a:gd name="connsiteX120" fmla="*/ 81999 w 1221610"/>
              <a:gd name="connsiteY120" fmla="*/ 1360011 h 2219654"/>
              <a:gd name="connsiteX121" fmla="*/ 108194 w 1221610"/>
              <a:gd name="connsiteY121" fmla="*/ 1321911 h 2219654"/>
              <a:gd name="connsiteX122" fmla="*/ 146293 w 1221610"/>
              <a:gd name="connsiteY122" fmla="*/ 1312386 h 2219654"/>
              <a:gd name="connsiteX123" fmla="*/ 153438 w 1221610"/>
              <a:gd name="connsiteY123" fmla="*/ 1276668 h 2219654"/>
              <a:gd name="connsiteX124" fmla="*/ 262975 w 1221610"/>
              <a:gd name="connsiteY124" fmla="*/ 1157605 h 2219654"/>
              <a:gd name="connsiteX125" fmla="*/ 286787 w 1221610"/>
              <a:gd name="connsiteY125" fmla="*/ 1019490 h 2219654"/>
              <a:gd name="connsiteX126" fmla="*/ 282025 w 1221610"/>
              <a:gd name="connsiteY126" fmla="*/ 938530 h 2219654"/>
              <a:gd name="connsiteX127" fmla="*/ 196300 w 1221610"/>
              <a:gd name="connsiteY127" fmla="*/ 926624 h 2219654"/>
              <a:gd name="connsiteX128" fmla="*/ 179632 w 1221610"/>
              <a:gd name="connsiteY128" fmla="*/ 845661 h 2219654"/>
              <a:gd name="connsiteX129" fmla="*/ 186775 w 1221610"/>
              <a:gd name="connsiteY129" fmla="*/ 778986 h 2219654"/>
              <a:gd name="connsiteX130" fmla="*/ 148675 w 1221610"/>
              <a:gd name="connsiteY130" fmla="*/ 740886 h 2219654"/>
              <a:gd name="connsiteX131" fmla="*/ 127244 w 1221610"/>
              <a:gd name="connsiteY131" fmla="*/ 700404 h 2219654"/>
              <a:gd name="connsiteX132" fmla="*/ 117719 w 1221610"/>
              <a:gd name="connsiteY132" fmla="*/ 640874 h 2219654"/>
              <a:gd name="connsiteX133" fmla="*/ 102097 w 1221610"/>
              <a:gd name="connsiteY133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0137 w 1221610"/>
              <a:gd name="connsiteY12" fmla="*/ 609917 h 2219654"/>
              <a:gd name="connsiteX13" fmla="*/ 415374 w 1221610"/>
              <a:gd name="connsiteY13" fmla="*/ 650398 h 2219654"/>
              <a:gd name="connsiteX14" fmla="*/ 427281 w 1221610"/>
              <a:gd name="connsiteY14" fmla="*/ 678973 h 2219654"/>
              <a:gd name="connsiteX15" fmla="*/ 410612 w 1221610"/>
              <a:gd name="connsiteY15" fmla="*/ 700404 h 2219654"/>
              <a:gd name="connsiteX16" fmla="*/ 401088 w 1221610"/>
              <a:gd name="connsiteY16" fmla="*/ 778986 h 2219654"/>
              <a:gd name="connsiteX17" fmla="*/ 441568 w 1221610"/>
              <a:gd name="connsiteY17" fmla="*/ 778985 h 2219654"/>
              <a:gd name="connsiteX18" fmla="*/ 486812 w 1221610"/>
              <a:gd name="connsiteY18" fmla="*/ 755173 h 2219654"/>
              <a:gd name="connsiteX19" fmla="*/ 513007 w 1221610"/>
              <a:gd name="connsiteY19" fmla="*/ 757554 h 2219654"/>
              <a:gd name="connsiteX20" fmla="*/ 536818 w 1221610"/>
              <a:gd name="connsiteY20" fmla="*/ 783748 h 2219654"/>
              <a:gd name="connsiteX21" fmla="*/ 510625 w 1221610"/>
              <a:gd name="connsiteY21" fmla="*/ 888523 h 2219654"/>
              <a:gd name="connsiteX22" fmla="*/ 539200 w 1221610"/>
              <a:gd name="connsiteY22" fmla="*/ 926623 h 2219654"/>
              <a:gd name="connsiteX23" fmla="*/ 546344 w 1221610"/>
              <a:gd name="connsiteY23" fmla="*/ 945674 h 2219654"/>
              <a:gd name="connsiteX24" fmla="*/ 532057 w 1221610"/>
              <a:gd name="connsiteY24" fmla="*/ 976629 h 2219654"/>
              <a:gd name="connsiteX25" fmla="*/ 517769 w 1221610"/>
              <a:gd name="connsiteY25" fmla="*/ 1048067 h 2219654"/>
              <a:gd name="connsiteX26" fmla="*/ 541582 w 1221610"/>
              <a:gd name="connsiteY26" fmla="*/ 1081404 h 2219654"/>
              <a:gd name="connsiteX27" fmla="*/ 551107 w 1221610"/>
              <a:gd name="connsiteY27" fmla="*/ 1121885 h 2219654"/>
              <a:gd name="connsiteX28" fmla="*/ 567775 w 1221610"/>
              <a:gd name="connsiteY28" fmla="*/ 1129029 h 2219654"/>
              <a:gd name="connsiteX29" fmla="*/ 572104 w 1221610"/>
              <a:gd name="connsiteY29" fmla="*/ 1139135 h 2219654"/>
              <a:gd name="connsiteX30" fmla="*/ 591588 w 1221610"/>
              <a:gd name="connsiteY30" fmla="*/ 1105217 h 2219654"/>
              <a:gd name="connsiteX31" fmla="*/ 615400 w 1221610"/>
              <a:gd name="connsiteY31" fmla="*/ 1088548 h 2219654"/>
              <a:gd name="connsiteX32" fmla="*/ 665407 w 1221610"/>
              <a:gd name="connsiteY32" fmla="*/ 1062354 h 2219654"/>
              <a:gd name="connsiteX33" fmla="*/ 698744 w 1221610"/>
              <a:gd name="connsiteY33" fmla="*/ 1050448 h 2219654"/>
              <a:gd name="connsiteX34" fmla="*/ 734463 w 1221610"/>
              <a:gd name="connsiteY34" fmla="*/ 1012349 h 2219654"/>
              <a:gd name="connsiteX35" fmla="*/ 791613 w 1221610"/>
              <a:gd name="connsiteY35" fmla="*/ 988535 h 2219654"/>
              <a:gd name="connsiteX36" fmla="*/ 817807 w 1221610"/>
              <a:gd name="connsiteY36" fmla="*/ 943292 h 2219654"/>
              <a:gd name="connsiteX37" fmla="*/ 841618 w 1221610"/>
              <a:gd name="connsiteY37" fmla="*/ 926621 h 2219654"/>
              <a:gd name="connsiteX38" fmla="*/ 867813 w 1221610"/>
              <a:gd name="connsiteY38" fmla="*/ 926623 h 2219654"/>
              <a:gd name="connsiteX39" fmla="*/ 872575 w 1221610"/>
              <a:gd name="connsiteY39" fmla="*/ 945673 h 2219654"/>
              <a:gd name="connsiteX40" fmla="*/ 848763 w 1221610"/>
              <a:gd name="connsiteY40" fmla="*/ 971867 h 2219654"/>
              <a:gd name="connsiteX41" fmla="*/ 872575 w 1221610"/>
              <a:gd name="connsiteY41" fmla="*/ 998060 h 2219654"/>
              <a:gd name="connsiteX42" fmla="*/ 872575 w 1221610"/>
              <a:gd name="connsiteY42" fmla="*/ 1021873 h 2219654"/>
              <a:gd name="connsiteX43" fmla="*/ 829713 w 1221610"/>
              <a:gd name="connsiteY43" fmla="*/ 1024254 h 2219654"/>
              <a:gd name="connsiteX44" fmla="*/ 817807 w 1221610"/>
              <a:gd name="connsiteY44" fmla="*/ 1052829 h 2219654"/>
              <a:gd name="connsiteX45" fmla="*/ 829713 w 1221610"/>
              <a:gd name="connsiteY45" fmla="*/ 1081404 h 2219654"/>
              <a:gd name="connsiteX46" fmla="*/ 822567 w 1221610"/>
              <a:gd name="connsiteY46" fmla="*/ 1105215 h 2219654"/>
              <a:gd name="connsiteX47" fmla="*/ 836857 w 1221610"/>
              <a:gd name="connsiteY47" fmla="*/ 1124268 h 2219654"/>
              <a:gd name="connsiteX48" fmla="*/ 870194 w 1221610"/>
              <a:gd name="connsiteY48" fmla="*/ 1095693 h 2219654"/>
              <a:gd name="connsiteX49" fmla="*/ 903532 w 1221610"/>
              <a:gd name="connsiteY49" fmla="*/ 1090930 h 2219654"/>
              <a:gd name="connsiteX50" fmla="*/ 901150 w 1221610"/>
              <a:gd name="connsiteY50" fmla="*/ 1045685 h 2219654"/>
              <a:gd name="connsiteX51" fmla="*/ 958300 w 1221610"/>
              <a:gd name="connsiteY51" fmla="*/ 1036161 h 2219654"/>
              <a:gd name="connsiteX52" fmla="*/ 974969 w 1221610"/>
              <a:gd name="connsiteY52" fmla="*/ 1055210 h 2219654"/>
              <a:gd name="connsiteX53" fmla="*/ 984494 w 1221610"/>
              <a:gd name="connsiteY53" fmla="*/ 1181418 h 2219654"/>
              <a:gd name="connsiteX54" fmla="*/ 1032119 w 1221610"/>
              <a:gd name="connsiteY54" fmla="*/ 1262380 h 2219654"/>
              <a:gd name="connsiteX55" fmla="*/ 1072600 w 1221610"/>
              <a:gd name="connsiteY55" fmla="*/ 1283811 h 2219654"/>
              <a:gd name="connsiteX56" fmla="*/ 1089269 w 1221610"/>
              <a:gd name="connsiteY56" fmla="*/ 1350486 h 2219654"/>
              <a:gd name="connsiteX57" fmla="*/ 1122607 w 1221610"/>
              <a:gd name="connsiteY57" fmla="*/ 1376680 h 2219654"/>
              <a:gd name="connsiteX58" fmla="*/ 1163088 w 1221610"/>
              <a:gd name="connsiteY58" fmla="*/ 1436211 h 2219654"/>
              <a:gd name="connsiteX59" fmla="*/ 1191663 w 1221610"/>
              <a:gd name="connsiteY59" fmla="*/ 1450499 h 2219654"/>
              <a:gd name="connsiteX60" fmla="*/ 1220238 w 1221610"/>
              <a:gd name="connsiteY60" fmla="*/ 1488598 h 2219654"/>
              <a:gd name="connsiteX61" fmla="*/ 1215943 w 1221610"/>
              <a:gd name="connsiteY61" fmla="*/ 1508458 h 2219654"/>
              <a:gd name="connsiteX62" fmla="*/ 1196425 w 1221610"/>
              <a:gd name="connsiteY62" fmla="*/ 1557655 h 2219654"/>
              <a:gd name="connsiteX63" fmla="*/ 1144037 w 1221610"/>
              <a:gd name="connsiteY63" fmla="*/ 1552891 h 2219654"/>
              <a:gd name="connsiteX64" fmla="*/ 1124987 w 1221610"/>
              <a:gd name="connsiteY64" fmla="*/ 1598134 h 2219654"/>
              <a:gd name="connsiteX65" fmla="*/ 1048787 w 1221610"/>
              <a:gd name="connsiteY65" fmla="*/ 1631472 h 2219654"/>
              <a:gd name="connsiteX66" fmla="*/ 1020212 w 1221610"/>
              <a:gd name="connsiteY66" fmla="*/ 1691003 h 2219654"/>
              <a:gd name="connsiteX67" fmla="*/ 1036881 w 1221610"/>
              <a:gd name="connsiteY67" fmla="*/ 1738628 h 2219654"/>
              <a:gd name="connsiteX68" fmla="*/ 1017832 w 1221610"/>
              <a:gd name="connsiteY68" fmla="*/ 1779111 h 2219654"/>
              <a:gd name="connsiteX69" fmla="*/ 984493 w 1221610"/>
              <a:gd name="connsiteY69" fmla="*/ 1776728 h 2219654"/>
              <a:gd name="connsiteX70" fmla="*/ 982112 w 1221610"/>
              <a:gd name="connsiteY70" fmla="*/ 1841022 h 2219654"/>
              <a:gd name="connsiteX71" fmla="*/ 946393 w 1221610"/>
              <a:gd name="connsiteY71" fmla="*/ 1857691 h 2219654"/>
              <a:gd name="connsiteX72" fmla="*/ 910674 w 1221610"/>
              <a:gd name="connsiteY72" fmla="*/ 1864834 h 2219654"/>
              <a:gd name="connsiteX73" fmla="*/ 910674 w 1221610"/>
              <a:gd name="connsiteY73" fmla="*/ 1929128 h 2219654"/>
              <a:gd name="connsiteX74" fmla="*/ 967824 w 1221610"/>
              <a:gd name="connsiteY74" fmla="*/ 1938653 h 2219654"/>
              <a:gd name="connsiteX75" fmla="*/ 1001162 w 1221610"/>
              <a:gd name="connsiteY75" fmla="*/ 1933891 h 2219654"/>
              <a:gd name="connsiteX76" fmla="*/ 1005922 w 1221610"/>
              <a:gd name="connsiteY76" fmla="*/ 2007710 h 2219654"/>
              <a:gd name="connsiteX77" fmla="*/ 982112 w 1221610"/>
              <a:gd name="connsiteY77" fmla="*/ 2029141 h 2219654"/>
              <a:gd name="connsiteX78" fmla="*/ 922581 w 1221610"/>
              <a:gd name="connsiteY78" fmla="*/ 2026761 h 2219654"/>
              <a:gd name="connsiteX79" fmla="*/ 870193 w 1221610"/>
              <a:gd name="connsiteY79" fmla="*/ 2036286 h 2219654"/>
              <a:gd name="connsiteX80" fmla="*/ 824949 w 1221610"/>
              <a:gd name="connsiteY80" fmla="*/ 2060099 h 2219654"/>
              <a:gd name="connsiteX81" fmla="*/ 779704 w 1221610"/>
              <a:gd name="connsiteY81" fmla="*/ 2067241 h 2219654"/>
              <a:gd name="connsiteX82" fmla="*/ 758274 w 1221610"/>
              <a:gd name="connsiteY82" fmla="*/ 2086293 h 2219654"/>
              <a:gd name="connsiteX83" fmla="*/ 751131 w 1221610"/>
              <a:gd name="connsiteY83" fmla="*/ 2131536 h 2219654"/>
              <a:gd name="connsiteX84" fmla="*/ 734462 w 1221610"/>
              <a:gd name="connsiteY84" fmla="*/ 2143443 h 2219654"/>
              <a:gd name="connsiteX85" fmla="*/ 689218 w 1221610"/>
              <a:gd name="connsiteY85" fmla="*/ 2193449 h 2219654"/>
              <a:gd name="connsiteX86" fmla="*/ 665406 w 1221610"/>
              <a:gd name="connsiteY86" fmla="*/ 2198210 h 2219654"/>
              <a:gd name="connsiteX87" fmla="*/ 617781 w 1221610"/>
              <a:gd name="connsiteY87" fmla="*/ 2219642 h 2219654"/>
              <a:gd name="connsiteX88" fmla="*/ 579681 w 1221610"/>
              <a:gd name="connsiteY88" fmla="*/ 2202973 h 2219654"/>
              <a:gd name="connsiteX89" fmla="*/ 563012 w 1221610"/>
              <a:gd name="connsiteY89" fmla="*/ 2174398 h 2219654"/>
              <a:gd name="connsiteX90" fmla="*/ 520149 w 1221610"/>
              <a:gd name="connsiteY90" fmla="*/ 2183924 h 2219654"/>
              <a:gd name="connsiteX91" fmla="*/ 512573 w 1221610"/>
              <a:gd name="connsiteY91" fmla="*/ 2177820 h 2219654"/>
              <a:gd name="connsiteX92" fmla="*/ 503481 w 1221610"/>
              <a:gd name="connsiteY92" fmla="*/ 2172017 h 2219654"/>
              <a:gd name="connsiteX93" fmla="*/ 522531 w 1221610"/>
              <a:gd name="connsiteY93" fmla="*/ 2064860 h 2219654"/>
              <a:gd name="connsiteX94" fmla="*/ 539199 w 1221610"/>
              <a:gd name="connsiteY94" fmla="*/ 2043429 h 2219654"/>
              <a:gd name="connsiteX95" fmla="*/ 529674 w 1221610"/>
              <a:gd name="connsiteY95" fmla="*/ 1998186 h 2219654"/>
              <a:gd name="connsiteX96" fmla="*/ 553487 w 1221610"/>
              <a:gd name="connsiteY96" fmla="*/ 1983898 h 2219654"/>
              <a:gd name="connsiteX97" fmla="*/ 534437 w 1221610"/>
              <a:gd name="connsiteY97" fmla="*/ 1969611 h 2219654"/>
              <a:gd name="connsiteX98" fmla="*/ 522531 w 1221610"/>
              <a:gd name="connsiteY98" fmla="*/ 1933893 h 2219654"/>
              <a:gd name="connsiteX99" fmla="*/ 513006 w 1221610"/>
              <a:gd name="connsiteY99" fmla="*/ 1888649 h 2219654"/>
              <a:gd name="connsiteX100" fmla="*/ 510624 w 1221610"/>
              <a:gd name="connsiteY100" fmla="*/ 1857691 h 2219654"/>
              <a:gd name="connsiteX101" fmla="*/ 460618 w 1221610"/>
              <a:gd name="connsiteY101" fmla="*/ 1860074 h 2219654"/>
              <a:gd name="connsiteX102" fmla="*/ 427282 w 1221610"/>
              <a:gd name="connsiteY102" fmla="*/ 1824355 h 2219654"/>
              <a:gd name="connsiteX103" fmla="*/ 382037 w 1221610"/>
              <a:gd name="connsiteY103" fmla="*/ 1807685 h 2219654"/>
              <a:gd name="connsiteX104" fmla="*/ 367749 w 1221610"/>
              <a:gd name="connsiteY104" fmla="*/ 1757680 h 2219654"/>
              <a:gd name="connsiteX105" fmla="*/ 365368 w 1221610"/>
              <a:gd name="connsiteY105" fmla="*/ 1736248 h 2219654"/>
              <a:gd name="connsiteX106" fmla="*/ 334413 w 1221610"/>
              <a:gd name="connsiteY106" fmla="*/ 1691005 h 2219654"/>
              <a:gd name="connsiteX107" fmla="*/ 291549 w 1221610"/>
              <a:gd name="connsiteY107" fmla="*/ 1667192 h 2219654"/>
              <a:gd name="connsiteX108" fmla="*/ 248688 w 1221610"/>
              <a:gd name="connsiteY108" fmla="*/ 1638618 h 2219654"/>
              <a:gd name="connsiteX109" fmla="*/ 215349 w 1221610"/>
              <a:gd name="connsiteY109" fmla="*/ 1629092 h 2219654"/>
              <a:gd name="connsiteX110" fmla="*/ 217731 w 1221610"/>
              <a:gd name="connsiteY110" fmla="*/ 1583846 h 2219654"/>
              <a:gd name="connsiteX111" fmla="*/ 174868 w 1221610"/>
              <a:gd name="connsiteY111" fmla="*/ 1598136 h 2219654"/>
              <a:gd name="connsiteX112" fmla="*/ 186775 w 1221610"/>
              <a:gd name="connsiteY112" fmla="*/ 1631474 h 2219654"/>
              <a:gd name="connsiteX113" fmla="*/ 179631 w 1221610"/>
              <a:gd name="connsiteY113" fmla="*/ 1648143 h 2219654"/>
              <a:gd name="connsiteX114" fmla="*/ 141531 w 1221610"/>
              <a:gd name="connsiteY114" fmla="*/ 1619568 h 2219654"/>
              <a:gd name="connsiteX115" fmla="*/ 98669 w 1221610"/>
              <a:gd name="connsiteY115" fmla="*/ 1617186 h 2219654"/>
              <a:gd name="connsiteX116" fmla="*/ 43899 w 1221610"/>
              <a:gd name="connsiteY116" fmla="*/ 1598136 h 2219654"/>
              <a:gd name="connsiteX117" fmla="*/ 10560 w 1221610"/>
              <a:gd name="connsiteY117" fmla="*/ 1595752 h 2219654"/>
              <a:gd name="connsiteX118" fmla="*/ 1037 w 1221610"/>
              <a:gd name="connsiteY118" fmla="*/ 1543368 h 2219654"/>
              <a:gd name="connsiteX119" fmla="*/ 34374 w 1221610"/>
              <a:gd name="connsiteY119" fmla="*/ 1455261 h 2219654"/>
              <a:gd name="connsiteX120" fmla="*/ 60568 w 1221610"/>
              <a:gd name="connsiteY120" fmla="*/ 1407636 h 2219654"/>
              <a:gd name="connsiteX121" fmla="*/ 81999 w 1221610"/>
              <a:gd name="connsiteY121" fmla="*/ 1360011 h 2219654"/>
              <a:gd name="connsiteX122" fmla="*/ 108194 w 1221610"/>
              <a:gd name="connsiteY122" fmla="*/ 1321911 h 2219654"/>
              <a:gd name="connsiteX123" fmla="*/ 146293 w 1221610"/>
              <a:gd name="connsiteY123" fmla="*/ 1312386 h 2219654"/>
              <a:gd name="connsiteX124" fmla="*/ 153438 w 1221610"/>
              <a:gd name="connsiteY124" fmla="*/ 1276668 h 2219654"/>
              <a:gd name="connsiteX125" fmla="*/ 262975 w 1221610"/>
              <a:gd name="connsiteY125" fmla="*/ 1157605 h 2219654"/>
              <a:gd name="connsiteX126" fmla="*/ 286787 w 1221610"/>
              <a:gd name="connsiteY126" fmla="*/ 1019490 h 2219654"/>
              <a:gd name="connsiteX127" fmla="*/ 282025 w 1221610"/>
              <a:gd name="connsiteY127" fmla="*/ 938530 h 2219654"/>
              <a:gd name="connsiteX128" fmla="*/ 196300 w 1221610"/>
              <a:gd name="connsiteY128" fmla="*/ 926624 h 2219654"/>
              <a:gd name="connsiteX129" fmla="*/ 179632 w 1221610"/>
              <a:gd name="connsiteY129" fmla="*/ 845661 h 2219654"/>
              <a:gd name="connsiteX130" fmla="*/ 186775 w 1221610"/>
              <a:gd name="connsiteY130" fmla="*/ 778986 h 2219654"/>
              <a:gd name="connsiteX131" fmla="*/ 148675 w 1221610"/>
              <a:gd name="connsiteY131" fmla="*/ 740886 h 2219654"/>
              <a:gd name="connsiteX132" fmla="*/ 127244 w 1221610"/>
              <a:gd name="connsiteY132" fmla="*/ 700404 h 2219654"/>
              <a:gd name="connsiteX133" fmla="*/ 117719 w 1221610"/>
              <a:gd name="connsiteY133" fmla="*/ 640874 h 2219654"/>
              <a:gd name="connsiteX134" fmla="*/ 102097 w 1221610"/>
              <a:gd name="connsiteY134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62999 w 1221610"/>
              <a:gd name="connsiteY11" fmla="*/ 548004 h 2219654"/>
              <a:gd name="connsiteX12" fmla="*/ 403468 w 1221610"/>
              <a:gd name="connsiteY12" fmla="*/ 586104 h 2219654"/>
              <a:gd name="connsiteX13" fmla="*/ 420137 w 1221610"/>
              <a:gd name="connsiteY13" fmla="*/ 609917 h 2219654"/>
              <a:gd name="connsiteX14" fmla="*/ 415374 w 1221610"/>
              <a:gd name="connsiteY14" fmla="*/ 650398 h 2219654"/>
              <a:gd name="connsiteX15" fmla="*/ 427281 w 1221610"/>
              <a:gd name="connsiteY15" fmla="*/ 678973 h 2219654"/>
              <a:gd name="connsiteX16" fmla="*/ 410612 w 1221610"/>
              <a:gd name="connsiteY16" fmla="*/ 700404 h 2219654"/>
              <a:gd name="connsiteX17" fmla="*/ 401088 w 1221610"/>
              <a:gd name="connsiteY17" fmla="*/ 778986 h 2219654"/>
              <a:gd name="connsiteX18" fmla="*/ 441568 w 1221610"/>
              <a:gd name="connsiteY18" fmla="*/ 778985 h 2219654"/>
              <a:gd name="connsiteX19" fmla="*/ 486812 w 1221610"/>
              <a:gd name="connsiteY19" fmla="*/ 755173 h 2219654"/>
              <a:gd name="connsiteX20" fmla="*/ 513007 w 1221610"/>
              <a:gd name="connsiteY20" fmla="*/ 757554 h 2219654"/>
              <a:gd name="connsiteX21" fmla="*/ 536818 w 1221610"/>
              <a:gd name="connsiteY21" fmla="*/ 783748 h 2219654"/>
              <a:gd name="connsiteX22" fmla="*/ 510625 w 1221610"/>
              <a:gd name="connsiteY22" fmla="*/ 888523 h 2219654"/>
              <a:gd name="connsiteX23" fmla="*/ 539200 w 1221610"/>
              <a:gd name="connsiteY23" fmla="*/ 926623 h 2219654"/>
              <a:gd name="connsiteX24" fmla="*/ 546344 w 1221610"/>
              <a:gd name="connsiteY24" fmla="*/ 945674 h 2219654"/>
              <a:gd name="connsiteX25" fmla="*/ 532057 w 1221610"/>
              <a:gd name="connsiteY25" fmla="*/ 976629 h 2219654"/>
              <a:gd name="connsiteX26" fmla="*/ 517769 w 1221610"/>
              <a:gd name="connsiteY26" fmla="*/ 1048067 h 2219654"/>
              <a:gd name="connsiteX27" fmla="*/ 541582 w 1221610"/>
              <a:gd name="connsiteY27" fmla="*/ 1081404 h 2219654"/>
              <a:gd name="connsiteX28" fmla="*/ 551107 w 1221610"/>
              <a:gd name="connsiteY28" fmla="*/ 1121885 h 2219654"/>
              <a:gd name="connsiteX29" fmla="*/ 567775 w 1221610"/>
              <a:gd name="connsiteY29" fmla="*/ 1129029 h 2219654"/>
              <a:gd name="connsiteX30" fmla="*/ 572104 w 1221610"/>
              <a:gd name="connsiteY30" fmla="*/ 1139135 h 2219654"/>
              <a:gd name="connsiteX31" fmla="*/ 591588 w 1221610"/>
              <a:gd name="connsiteY31" fmla="*/ 1105217 h 2219654"/>
              <a:gd name="connsiteX32" fmla="*/ 615400 w 1221610"/>
              <a:gd name="connsiteY32" fmla="*/ 1088548 h 2219654"/>
              <a:gd name="connsiteX33" fmla="*/ 665407 w 1221610"/>
              <a:gd name="connsiteY33" fmla="*/ 1062354 h 2219654"/>
              <a:gd name="connsiteX34" fmla="*/ 698744 w 1221610"/>
              <a:gd name="connsiteY34" fmla="*/ 1050448 h 2219654"/>
              <a:gd name="connsiteX35" fmla="*/ 734463 w 1221610"/>
              <a:gd name="connsiteY35" fmla="*/ 1012349 h 2219654"/>
              <a:gd name="connsiteX36" fmla="*/ 791613 w 1221610"/>
              <a:gd name="connsiteY36" fmla="*/ 988535 h 2219654"/>
              <a:gd name="connsiteX37" fmla="*/ 817807 w 1221610"/>
              <a:gd name="connsiteY37" fmla="*/ 943292 h 2219654"/>
              <a:gd name="connsiteX38" fmla="*/ 841618 w 1221610"/>
              <a:gd name="connsiteY38" fmla="*/ 926621 h 2219654"/>
              <a:gd name="connsiteX39" fmla="*/ 867813 w 1221610"/>
              <a:gd name="connsiteY39" fmla="*/ 926623 h 2219654"/>
              <a:gd name="connsiteX40" fmla="*/ 872575 w 1221610"/>
              <a:gd name="connsiteY40" fmla="*/ 945673 h 2219654"/>
              <a:gd name="connsiteX41" fmla="*/ 848763 w 1221610"/>
              <a:gd name="connsiteY41" fmla="*/ 971867 h 2219654"/>
              <a:gd name="connsiteX42" fmla="*/ 872575 w 1221610"/>
              <a:gd name="connsiteY42" fmla="*/ 998060 h 2219654"/>
              <a:gd name="connsiteX43" fmla="*/ 872575 w 1221610"/>
              <a:gd name="connsiteY43" fmla="*/ 1021873 h 2219654"/>
              <a:gd name="connsiteX44" fmla="*/ 829713 w 1221610"/>
              <a:gd name="connsiteY44" fmla="*/ 1024254 h 2219654"/>
              <a:gd name="connsiteX45" fmla="*/ 817807 w 1221610"/>
              <a:gd name="connsiteY45" fmla="*/ 1052829 h 2219654"/>
              <a:gd name="connsiteX46" fmla="*/ 829713 w 1221610"/>
              <a:gd name="connsiteY46" fmla="*/ 1081404 h 2219654"/>
              <a:gd name="connsiteX47" fmla="*/ 822567 w 1221610"/>
              <a:gd name="connsiteY47" fmla="*/ 1105215 h 2219654"/>
              <a:gd name="connsiteX48" fmla="*/ 836857 w 1221610"/>
              <a:gd name="connsiteY48" fmla="*/ 1124268 h 2219654"/>
              <a:gd name="connsiteX49" fmla="*/ 870194 w 1221610"/>
              <a:gd name="connsiteY49" fmla="*/ 1095693 h 2219654"/>
              <a:gd name="connsiteX50" fmla="*/ 903532 w 1221610"/>
              <a:gd name="connsiteY50" fmla="*/ 1090930 h 2219654"/>
              <a:gd name="connsiteX51" fmla="*/ 901150 w 1221610"/>
              <a:gd name="connsiteY51" fmla="*/ 1045685 h 2219654"/>
              <a:gd name="connsiteX52" fmla="*/ 958300 w 1221610"/>
              <a:gd name="connsiteY52" fmla="*/ 1036161 h 2219654"/>
              <a:gd name="connsiteX53" fmla="*/ 974969 w 1221610"/>
              <a:gd name="connsiteY53" fmla="*/ 1055210 h 2219654"/>
              <a:gd name="connsiteX54" fmla="*/ 984494 w 1221610"/>
              <a:gd name="connsiteY54" fmla="*/ 1181418 h 2219654"/>
              <a:gd name="connsiteX55" fmla="*/ 1032119 w 1221610"/>
              <a:gd name="connsiteY55" fmla="*/ 1262380 h 2219654"/>
              <a:gd name="connsiteX56" fmla="*/ 1072600 w 1221610"/>
              <a:gd name="connsiteY56" fmla="*/ 1283811 h 2219654"/>
              <a:gd name="connsiteX57" fmla="*/ 1089269 w 1221610"/>
              <a:gd name="connsiteY57" fmla="*/ 1350486 h 2219654"/>
              <a:gd name="connsiteX58" fmla="*/ 1122607 w 1221610"/>
              <a:gd name="connsiteY58" fmla="*/ 1376680 h 2219654"/>
              <a:gd name="connsiteX59" fmla="*/ 1163088 w 1221610"/>
              <a:gd name="connsiteY59" fmla="*/ 1436211 h 2219654"/>
              <a:gd name="connsiteX60" fmla="*/ 1191663 w 1221610"/>
              <a:gd name="connsiteY60" fmla="*/ 1450499 h 2219654"/>
              <a:gd name="connsiteX61" fmla="*/ 1220238 w 1221610"/>
              <a:gd name="connsiteY61" fmla="*/ 1488598 h 2219654"/>
              <a:gd name="connsiteX62" fmla="*/ 1215943 w 1221610"/>
              <a:gd name="connsiteY62" fmla="*/ 1508458 h 2219654"/>
              <a:gd name="connsiteX63" fmla="*/ 1196425 w 1221610"/>
              <a:gd name="connsiteY63" fmla="*/ 1557655 h 2219654"/>
              <a:gd name="connsiteX64" fmla="*/ 1144037 w 1221610"/>
              <a:gd name="connsiteY64" fmla="*/ 1552891 h 2219654"/>
              <a:gd name="connsiteX65" fmla="*/ 1124987 w 1221610"/>
              <a:gd name="connsiteY65" fmla="*/ 1598134 h 2219654"/>
              <a:gd name="connsiteX66" fmla="*/ 1048787 w 1221610"/>
              <a:gd name="connsiteY66" fmla="*/ 1631472 h 2219654"/>
              <a:gd name="connsiteX67" fmla="*/ 1020212 w 1221610"/>
              <a:gd name="connsiteY67" fmla="*/ 1691003 h 2219654"/>
              <a:gd name="connsiteX68" fmla="*/ 1036881 w 1221610"/>
              <a:gd name="connsiteY68" fmla="*/ 1738628 h 2219654"/>
              <a:gd name="connsiteX69" fmla="*/ 1017832 w 1221610"/>
              <a:gd name="connsiteY69" fmla="*/ 1779111 h 2219654"/>
              <a:gd name="connsiteX70" fmla="*/ 984493 w 1221610"/>
              <a:gd name="connsiteY70" fmla="*/ 1776728 h 2219654"/>
              <a:gd name="connsiteX71" fmla="*/ 982112 w 1221610"/>
              <a:gd name="connsiteY71" fmla="*/ 1841022 h 2219654"/>
              <a:gd name="connsiteX72" fmla="*/ 946393 w 1221610"/>
              <a:gd name="connsiteY72" fmla="*/ 1857691 h 2219654"/>
              <a:gd name="connsiteX73" fmla="*/ 910674 w 1221610"/>
              <a:gd name="connsiteY73" fmla="*/ 1864834 h 2219654"/>
              <a:gd name="connsiteX74" fmla="*/ 910674 w 1221610"/>
              <a:gd name="connsiteY74" fmla="*/ 1929128 h 2219654"/>
              <a:gd name="connsiteX75" fmla="*/ 967824 w 1221610"/>
              <a:gd name="connsiteY75" fmla="*/ 1938653 h 2219654"/>
              <a:gd name="connsiteX76" fmla="*/ 1001162 w 1221610"/>
              <a:gd name="connsiteY76" fmla="*/ 1933891 h 2219654"/>
              <a:gd name="connsiteX77" fmla="*/ 1005922 w 1221610"/>
              <a:gd name="connsiteY77" fmla="*/ 2007710 h 2219654"/>
              <a:gd name="connsiteX78" fmla="*/ 982112 w 1221610"/>
              <a:gd name="connsiteY78" fmla="*/ 2029141 h 2219654"/>
              <a:gd name="connsiteX79" fmla="*/ 922581 w 1221610"/>
              <a:gd name="connsiteY79" fmla="*/ 2026761 h 2219654"/>
              <a:gd name="connsiteX80" fmla="*/ 870193 w 1221610"/>
              <a:gd name="connsiteY80" fmla="*/ 2036286 h 2219654"/>
              <a:gd name="connsiteX81" fmla="*/ 824949 w 1221610"/>
              <a:gd name="connsiteY81" fmla="*/ 2060099 h 2219654"/>
              <a:gd name="connsiteX82" fmla="*/ 779704 w 1221610"/>
              <a:gd name="connsiteY82" fmla="*/ 2067241 h 2219654"/>
              <a:gd name="connsiteX83" fmla="*/ 758274 w 1221610"/>
              <a:gd name="connsiteY83" fmla="*/ 2086293 h 2219654"/>
              <a:gd name="connsiteX84" fmla="*/ 751131 w 1221610"/>
              <a:gd name="connsiteY84" fmla="*/ 2131536 h 2219654"/>
              <a:gd name="connsiteX85" fmla="*/ 734462 w 1221610"/>
              <a:gd name="connsiteY85" fmla="*/ 2143443 h 2219654"/>
              <a:gd name="connsiteX86" fmla="*/ 689218 w 1221610"/>
              <a:gd name="connsiteY86" fmla="*/ 2193449 h 2219654"/>
              <a:gd name="connsiteX87" fmla="*/ 665406 w 1221610"/>
              <a:gd name="connsiteY87" fmla="*/ 2198210 h 2219654"/>
              <a:gd name="connsiteX88" fmla="*/ 617781 w 1221610"/>
              <a:gd name="connsiteY88" fmla="*/ 2219642 h 2219654"/>
              <a:gd name="connsiteX89" fmla="*/ 579681 w 1221610"/>
              <a:gd name="connsiteY89" fmla="*/ 2202973 h 2219654"/>
              <a:gd name="connsiteX90" fmla="*/ 563012 w 1221610"/>
              <a:gd name="connsiteY90" fmla="*/ 2174398 h 2219654"/>
              <a:gd name="connsiteX91" fmla="*/ 520149 w 1221610"/>
              <a:gd name="connsiteY91" fmla="*/ 2183924 h 2219654"/>
              <a:gd name="connsiteX92" fmla="*/ 512573 w 1221610"/>
              <a:gd name="connsiteY92" fmla="*/ 2177820 h 2219654"/>
              <a:gd name="connsiteX93" fmla="*/ 503481 w 1221610"/>
              <a:gd name="connsiteY93" fmla="*/ 2172017 h 2219654"/>
              <a:gd name="connsiteX94" fmla="*/ 522531 w 1221610"/>
              <a:gd name="connsiteY94" fmla="*/ 2064860 h 2219654"/>
              <a:gd name="connsiteX95" fmla="*/ 539199 w 1221610"/>
              <a:gd name="connsiteY95" fmla="*/ 2043429 h 2219654"/>
              <a:gd name="connsiteX96" fmla="*/ 529674 w 1221610"/>
              <a:gd name="connsiteY96" fmla="*/ 1998186 h 2219654"/>
              <a:gd name="connsiteX97" fmla="*/ 553487 w 1221610"/>
              <a:gd name="connsiteY97" fmla="*/ 1983898 h 2219654"/>
              <a:gd name="connsiteX98" fmla="*/ 534437 w 1221610"/>
              <a:gd name="connsiteY98" fmla="*/ 1969611 h 2219654"/>
              <a:gd name="connsiteX99" fmla="*/ 522531 w 1221610"/>
              <a:gd name="connsiteY99" fmla="*/ 1933893 h 2219654"/>
              <a:gd name="connsiteX100" fmla="*/ 513006 w 1221610"/>
              <a:gd name="connsiteY100" fmla="*/ 1888649 h 2219654"/>
              <a:gd name="connsiteX101" fmla="*/ 510624 w 1221610"/>
              <a:gd name="connsiteY101" fmla="*/ 1857691 h 2219654"/>
              <a:gd name="connsiteX102" fmla="*/ 460618 w 1221610"/>
              <a:gd name="connsiteY102" fmla="*/ 1860074 h 2219654"/>
              <a:gd name="connsiteX103" fmla="*/ 427282 w 1221610"/>
              <a:gd name="connsiteY103" fmla="*/ 1824355 h 2219654"/>
              <a:gd name="connsiteX104" fmla="*/ 382037 w 1221610"/>
              <a:gd name="connsiteY104" fmla="*/ 1807685 h 2219654"/>
              <a:gd name="connsiteX105" fmla="*/ 367749 w 1221610"/>
              <a:gd name="connsiteY105" fmla="*/ 1757680 h 2219654"/>
              <a:gd name="connsiteX106" fmla="*/ 365368 w 1221610"/>
              <a:gd name="connsiteY106" fmla="*/ 1736248 h 2219654"/>
              <a:gd name="connsiteX107" fmla="*/ 334413 w 1221610"/>
              <a:gd name="connsiteY107" fmla="*/ 1691005 h 2219654"/>
              <a:gd name="connsiteX108" fmla="*/ 291549 w 1221610"/>
              <a:gd name="connsiteY108" fmla="*/ 1667192 h 2219654"/>
              <a:gd name="connsiteX109" fmla="*/ 248688 w 1221610"/>
              <a:gd name="connsiteY109" fmla="*/ 1638618 h 2219654"/>
              <a:gd name="connsiteX110" fmla="*/ 215349 w 1221610"/>
              <a:gd name="connsiteY110" fmla="*/ 1629092 h 2219654"/>
              <a:gd name="connsiteX111" fmla="*/ 217731 w 1221610"/>
              <a:gd name="connsiteY111" fmla="*/ 1583846 h 2219654"/>
              <a:gd name="connsiteX112" fmla="*/ 174868 w 1221610"/>
              <a:gd name="connsiteY112" fmla="*/ 1598136 h 2219654"/>
              <a:gd name="connsiteX113" fmla="*/ 186775 w 1221610"/>
              <a:gd name="connsiteY113" fmla="*/ 1631474 h 2219654"/>
              <a:gd name="connsiteX114" fmla="*/ 179631 w 1221610"/>
              <a:gd name="connsiteY114" fmla="*/ 1648143 h 2219654"/>
              <a:gd name="connsiteX115" fmla="*/ 141531 w 1221610"/>
              <a:gd name="connsiteY115" fmla="*/ 1619568 h 2219654"/>
              <a:gd name="connsiteX116" fmla="*/ 98669 w 1221610"/>
              <a:gd name="connsiteY116" fmla="*/ 1617186 h 2219654"/>
              <a:gd name="connsiteX117" fmla="*/ 43899 w 1221610"/>
              <a:gd name="connsiteY117" fmla="*/ 1598136 h 2219654"/>
              <a:gd name="connsiteX118" fmla="*/ 10560 w 1221610"/>
              <a:gd name="connsiteY118" fmla="*/ 1595752 h 2219654"/>
              <a:gd name="connsiteX119" fmla="*/ 1037 w 1221610"/>
              <a:gd name="connsiteY119" fmla="*/ 1543368 h 2219654"/>
              <a:gd name="connsiteX120" fmla="*/ 34374 w 1221610"/>
              <a:gd name="connsiteY120" fmla="*/ 1455261 h 2219654"/>
              <a:gd name="connsiteX121" fmla="*/ 60568 w 1221610"/>
              <a:gd name="connsiteY121" fmla="*/ 1407636 h 2219654"/>
              <a:gd name="connsiteX122" fmla="*/ 81999 w 1221610"/>
              <a:gd name="connsiteY122" fmla="*/ 1360011 h 2219654"/>
              <a:gd name="connsiteX123" fmla="*/ 108194 w 1221610"/>
              <a:gd name="connsiteY123" fmla="*/ 1321911 h 2219654"/>
              <a:gd name="connsiteX124" fmla="*/ 146293 w 1221610"/>
              <a:gd name="connsiteY124" fmla="*/ 1312386 h 2219654"/>
              <a:gd name="connsiteX125" fmla="*/ 153438 w 1221610"/>
              <a:gd name="connsiteY125" fmla="*/ 1276668 h 2219654"/>
              <a:gd name="connsiteX126" fmla="*/ 262975 w 1221610"/>
              <a:gd name="connsiteY126" fmla="*/ 1157605 h 2219654"/>
              <a:gd name="connsiteX127" fmla="*/ 286787 w 1221610"/>
              <a:gd name="connsiteY127" fmla="*/ 1019490 h 2219654"/>
              <a:gd name="connsiteX128" fmla="*/ 282025 w 1221610"/>
              <a:gd name="connsiteY128" fmla="*/ 938530 h 2219654"/>
              <a:gd name="connsiteX129" fmla="*/ 196300 w 1221610"/>
              <a:gd name="connsiteY129" fmla="*/ 926624 h 2219654"/>
              <a:gd name="connsiteX130" fmla="*/ 179632 w 1221610"/>
              <a:gd name="connsiteY130" fmla="*/ 845661 h 2219654"/>
              <a:gd name="connsiteX131" fmla="*/ 186775 w 1221610"/>
              <a:gd name="connsiteY131" fmla="*/ 778986 h 2219654"/>
              <a:gd name="connsiteX132" fmla="*/ 148675 w 1221610"/>
              <a:gd name="connsiteY132" fmla="*/ 740886 h 2219654"/>
              <a:gd name="connsiteX133" fmla="*/ 127244 w 1221610"/>
              <a:gd name="connsiteY133" fmla="*/ 700404 h 2219654"/>
              <a:gd name="connsiteX134" fmla="*/ 117719 w 1221610"/>
              <a:gd name="connsiteY134" fmla="*/ 640874 h 2219654"/>
              <a:gd name="connsiteX135" fmla="*/ 102097 w 1221610"/>
              <a:gd name="connsiteY135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62999 w 1221610"/>
              <a:gd name="connsiteY11" fmla="*/ 548004 h 2219654"/>
              <a:gd name="connsiteX12" fmla="*/ 424899 w 1221610"/>
              <a:gd name="connsiteY12" fmla="*/ 567054 h 2219654"/>
              <a:gd name="connsiteX13" fmla="*/ 403468 w 1221610"/>
              <a:gd name="connsiteY13" fmla="*/ 586104 h 2219654"/>
              <a:gd name="connsiteX14" fmla="*/ 420137 w 1221610"/>
              <a:gd name="connsiteY14" fmla="*/ 609917 h 2219654"/>
              <a:gd name="connsiteX15" fmla="*/ 415374 w 1221610"/>
              <a:gd name="connsiteY15" fmla="*/ 650398 h 2219654"/>
              <a:gd name="connsiteX16" fmla="*/ 427281 w 1221610"/>
              <a:gd name="connsiteY16" fmla="*/ 678973 h 2219654"/>
              <a:gd name="connsiteX17" fmla="*/ 410612 w 1221610"/>
              <a:gd name="connsiteY17" fmla="*/ 700404 h 2219654"/>
              <a:gd name="connsiteX18" fmla="*/ 401088 w 1221610"/>
              <a:gd name="connsiteY18" fmla="*/ 778986 h 2219654"/>
              <a:gd name="connsiteX19" fmla="*/ 441568 w 1221610"/>
              <a:gd name="connsiteY19" fmla="*/ 778985 h 2219654"/>
              <a:gd name="connsiteX20" fmla="*/ 486812 w 1221610"/>
              <a:gd name="connsiteY20" fmla="*/ 755173 h 2219654"/>
              <a:gd name="connsiteX21" fmla="*/ 513007 w 1221610"/>
              <a:gd name="connsiteY21" fmla="*/ 757554 h 2219654"/>
              <a:gd name="connsiteX22" fmla="*/ 536818 w 1221610"/>
              <a:gd name="connsiteY22" fmla="*/ 783748 h 2219654"/>
              <a:gd name="connsiteX23" fmla="*/ 510625 w 1221610"/>
              <a:gd name="connsiteY23" fmla="*/ 888523 h 2219654"/>
              <a:gd name="connsiteX24" fmla="*/ 539200 w 1221610"/>
              <a:gd name="connsiteY24" fmla="*/ 926623 h 2219654"/>
              <a:gd name="connsiteX25" fmla="*/ 546344 w 1221610"/>
              <a:gd name="connsiteY25" fmla="*/ 945674 h 2219654"/>
              <a:gd name="connsiteX26" fmla="*/ 532057 w 1221610"/>
              <a:gd name="connsiteY26" fmla="*/ 976629 h 2219654"/>
              <a:gd name="connsiteX27" fmla="*/ 517769 w 1221610"/>
              <a:gd name="connsiteY27" fmla="*/ 1048067 h 2219654"/>
              <a:gd name="connsiteX28" fmla="*/ 541582 w 1221610"/>
              <a:gd name="connsiteY28" fmla="*/ 1081404 h 2219654"/>
              <a:gd name="connsiteX29" fmla="*/ 551107 w 1221610"/>
              <a:gd name="connsiteY29" fmla="*/ 1121885 h 2219654"/>
              <a:gd name="connsiteX30" fmla="*/ 567775 w 1221610"/>
              <a:gd name="connsiteY30" fmla="*/ 1129029 h 2219654"/>
              <a:gd name="connsiteX31" fmla="*/ 572104 w 1221610"/>
              <a:gd name="connsiteY31" fmla="*/ 1139135 h 2219654"/>
              <a:gd name="connsiteX32" fmla="*/ 591588 w 1221610"/>
              <a:gd name="connsiteY32" fmla="*/ 1105217 h 2219654"/>
              <a:gd name="connsiteX33" fmla="*/ 615400 w 1221610"/>
              <a:gd name="connsiteY33" fmla="*/ 1088548 h 2219654"/>
              <a:gd name="connsiteX34" fmla="*/ 665407 w 1221610"/>
              <a:gd name="connsiteY34" fmla="*/ 1062354 h 2219654"/>
              <a:gd name="connsiteX35" fmla="*/ 698744 w 1221610"/>
              <a:gd name="connsiteY35" fmla="*/ 1050448 h 2219654"/>
              <a:gd name="connsiteX36" fmla="*/ 734463 w 1221610"/>
              <a:gd name="connsiteY36" fmla="*/ 1012349 h 2219654"/>
              <a:gd name="connsiteX37" fmla="*/ 791613 w 1221610"/>
              <a:gd name="connsiteY37" fmla="*/ 988535 h 2219654"/>
              <a:gd name="connsiteX38" fmla="*/ 817807 w 1221610"/>
              <a:gd name="connsiteY38" fmla="*/ 943292 h 2219654"/>
              <a:gd name="connsiteX39" fmla="*/ 841618 w 1221610"/>
              <a:gd name="connsiteY39" fmla="*/ 926621 h 2219654"/>
              <a:gd name="connsiteX40" fmla="*/ 867813 w 1221610"/>
              <a:gd name="connsiteY40" fmla="*/ 926623 h 2219654"/>
              <a:gd name="connsiteX41" fmla="*/ 872575 w 1221610"/>
              <a:gd name="connsiteY41" fmla="*/ 945673 h 2219654"/>
              <a:gd name="connsiteX42" fmla="*/ 848763 w 1221610"/>
              <a:gd name="connsiteY42" fmla="*/ 971867 h 2219654"/>
              <a:gd name="connsiteX43" fmla="*/ 872575 w 1221610"/>
              <a:gd name="connsiteY43" fmla="*/ 998060 h 2219654"/>
              <a:gd name="connsiteX44" fmla="*/ 872575 w 1221610"/>
              <a:gd name="connsiteY44" fmla="*/ 1021873 h 2219654"/>
              <a:gd name="connsiteX45" fmla="*/ 829713 w 1221610"/>
              <a:gd name="connsiteY45" fmla="*/ 1024254 h 2219654"/>
              <a:gd name="connsiteX46" fmla="*/ 817807 w 1221610"/>
              <a:gd name="connsiteY46" fmla="*/ 1052829 h 2219654"/>
              <a:gd name="connsiteX47" fmla="*/ 829713 w 1221610"/>
              <a:gd name="connsiteY47" fmla="*/ 1081404 h 2219654"/>
              <a:gd name="connsiteX48" fmla="*/ 822567 w 1221610"/>
              <a:gd name="connsiteY48" fmla="*/ 1105215 h 2219654"/>
              <a:gd name="connsiteX49" fmla="*/ 836857 w 1221610"/>
              <a:gd name="connsiteY49" fmla="*/ 1124268 h 2219654"/>
              <a:gd name="connsiteX50" fmla="*/ 870194 w 1221610"/>
              <a:gd name="connsiteY50" fmla="*/ 1095693 h 2219654"/>
              <a:gd name="connsiteX51" fmla="*/ 903532 w 1221610"/>
              <a:gd name="connsiteY51" fmla="*/ 1090930 h 2219654"/>
              <a:gd name="connsiteX52" fmla="*/ 901150 w 1221610"/>
              <a:gd name="connsiteY52" fmla="*/ 1045685 h 2219654"/>
              <a:gd name="connsiteX53" fmla="*/ 958300 w 1221610"/>
              <a:gd name="connsiteY53" fmla="*/ 1036161 h 2219654"/>
              <a:gd name="connsiteX54" fmla="*/ 974969 w 1221610"/>
              <a:gd name="connsiteY54" fmla="*/ 1055210 h 2219654"/>
              <a:gd name="connsiteX55" fmla="*/ 984494 w 1221610"/>
              <a:gd name="connsiteY55" fmla="*/ 1181418 h 2219654"/>
              <a:gd name="connsiteX56" fmla="*/ 1032119 w 1221610"/>
              <a:gd name="connsiteY56" fmla="*/ 1262380 h 2219654"/>
              <a:gd name="connsiteX57" fmla="*/ 1072600 w 1221610"/>
              <a:gd name="connsiteY57" fmla="*/ 1283811 h 2219654"/>
              <a:gd name="connsiteX58" fmla="*/ 1089269 w 1221610"/>
              <a:gd name="connsiteY58" fmla="*/ 1350486 h 2219654"/>
              <a:gd name="connsiteX59" fmla="*/ 1122607 w 1221610"/>
              <a:gd name="connsiteY59" fmla="*/ 1376680 h 2219654"/>
              <a:gd name="connsiteX60" fmla="*/ 1163088 w 1221610"/>
              <a:gd name="connsiteY60" fmla="*/ 1436211 h 2219654"/>
              <a:gd name="connsiteX61" fmla="*/ 1191663 w 1221610"/>
              <a:gd name="connsiteY61" fmla="*/ 1450499 h 2219654"/>
              <a:gd name="connsiteX62" fmla="*/ 1220238 w 1221610"/>
              <a:gd name="connsiteY62" fmla="*/ 1488598 h 2219654"/>
              <a:gd name="connsiteX63" fmla="*/ 1215943 w 1221610"/>
              <a:gd name="connsiteY63" fmla="*/ 1508458 h 2219654"/>
              <a:gd name="connsiteX64" fmla="*/ 1196425 w 1221610"/>
              <a:gd name="connsiteY64" fmla="*/ 1557655 h 2219654"/>
              <a:gd name="connsiteX65" fmla="*/ 1144037 w 1221610"/>
              <a:gd name="connsiteY65" fmla="*/ 1552891 h 2219654"/>
              <a:gd name="connsiteX66" fmla="*/ 1124987 w 1221610"/>
              <a:gd name="connsiteY66" fmla="*/ 1598134 h 2219654"/>
              <a:gd name="connsiteX67" fmla="*/ 1048787 w 1221610"/>
              <a:gd name="connsiteY67" fmla="*/ 1631472 h 2219654"/>
              <a:gd name="connsiteX68" fmla="*/ 1020212 w 1221610"/>
              <a:gd name="connsiteY68" fmla="*/ 1691003 h 2219654"/>
              <a:gd name="connsiteX69" fmla="*/ 1036881 w 1221610"/>
              <a:gd name="connsiteY69" fmla="*/ 1738628 h 2219654"/>
              <a:gd name="connsiteX70" fmla="*/ 1017832 w 1221610"/>
              <a:gd name="connsiteY70" fmla="*/ 1779111 h 2219654"/>
              <a:gd name="connsiteX71" fmla="*/ 984493 w 1221610"/>
              <a:gd name="connsiteY71" fmla="*/ 1776728 h 2219654"/>
              <a:gd name="connsiteX72" fmla="*/ 982112 w 1221610"/>
              <a:gd name="connsiteY72" fmla="*/ 1841022 h 2219654"/>
              <a:gd name="connsiteX73" fmla="*/ 946393 w 1221610"/>
              <a:gd name="connsiteY73" fmla="*/ 1857691 h 2219654"/>
              <a:gd name="connsiteX74" fmla="*/ 910674 w 1221610"/>
              <a:gd name="connsiteY74" fmla="*/ 1864834 h 2219654"/>
              <a:gd name="connsiteX75" fmla="*/ 910674 w 1221610"/>
              <a:gd name="connsiteY75" fmla="*/ 1929128 h 2219654"/>
              <a:gd name="connsiteX76" fmla="*/ 967824 w 1221610"/>
              <a:gd name="connsiteY76" fmla="*/ 1938653 h 2219654"/>
              <a:gd name="connsiteX77" fmla="*/ 1001162 w 1221610"/>
              <a:gd name="connsiteY77" fmla="*/ 1933891 h 2219654"/>
              <a:gd name="connsiteX78" fmla="*/ 1005922 w 1221610"/>
              <a:gd name="connsiteY78" fmla="*/ 2007710 h 2219654"/>
              <a:gd name="connsiteX79" fmla="*/ 982112 w 1221610"/>
              <a:gd name="connsiteY79" fmla="*/ 2029141 h 2219654"/>
              <a:gd name="connsiteX80" fmla="*/ 922581 w 1221610"/>
              <a:gd name="connsiteY80" fmla="*/ 2026761 h 2219654"/>
              <a:gd name="connsiteX81" fmla="*/ 870193 w 1221610"/>
              <a:gd name="connsiteY81" fmla="*/ 2036286 h 2219654"/>
              <a:gd name="connsiteX82" fmla="*/ 824949 w 1221610"/>
              <a:gd name="connsiteY82" fmla="*/ 2060099 h 2219654"/>
              <a:gd name="connsiteX83" fmla="*/ 779704 w 1221610"/>
              <a:gd name="connsiteY83" fmla="*/ 2067241 h 2219654"/>
              <a:gd name="connsiteX84" fmla="*/ 758274 w 1221610"/>
              <a:gd name="connsiteY84" fmla="*/ 2086293 h 2219654"/>
              <a:gd name="connsiteX85" fmla="*/ 751131 w 1221610"/>
              <a:gd name="connsiteY85" fmla="*/ 2131536 h 2219654"/>
              <a:gd name="connsiteX86" fmla="*/ 734462 w 1221610"/>
              <a:gd name="connsiteY86" fmla="*/ 2143443 h 2219654"/>
              <a:gd name="connsiteX87" fmla="*/ 689218 w 1221610"/>
              <a:gd name="connsiteY87" fmla="*/ 2193449 h 2219654"/>
              <a:gd name="connsiteX88" fmla="*/ 665406 w 1221610"/>
              <a:gd name="connsiteY88" fmla="*/ 2198210 h 2219654"/>
              <a:gd name="connsiteX89" fmla="*/ 617781 w 1221610"/>
              <a:gd name="connsiteY89" fmla="*/ 2219642 h 2219654"/>
              <a:gd name="connsiteX90" fmla="*/ 579681 w 1221610"/>
              <a:gd name="connsiteY90" fmla="*/ 2202973 h 2219654"/>
              <a:gd name="connsiteX91" fmla="*/ 563012 w 1221610"/>
              <a:gd name="connsiteY91" fmla="*/ 2174398 h 2219654"/>
              <a:gd name="connsiteX92" fmla="*/ 520149 w 1221610"/>
              <a:gd name="connsiteY92" fmla="*/ 2183924 h 2219654"/>
              <a:gd name="connsiteX93" fmla="*/ 512573 w 1221610"/>
              <a:gd name="connsiteY93" fmla="*/ 2177820 h 2219654"/>
              <a:gd name="connsiteX94" fmla="*/ 503481 w 1221610"/>
              <a:gd name="connsiteY94" fmla="*/ 2172017 h 2219654"/>
              <a:gd name="connsiteX95" fmla="*/ 522531 w 1221610"/>
              <a:gd name="connsiteY95" fmla="*/ 2064860 h 2219654"/>
              <a:gd name="connsiteX96" fmla="*/ 539199 w 1221610"/>
              <a:gd name="connsiteY96" fmla="*/ 2043429 h 2219654"/>
              <a:gd name="connsiteX97" fmla="*/ 529674 w 1221610"/>
              <a:gd name="connsiteY97" fmla="*/ 1998186 h 2219654"/>
              <a:gd name="connsiteX98" fmla="*/ 553487 w 1221610"/>
              <a:gd name="connsiteY98" fmla="*/ 1983898 h 2219654"/>
              <a:gd name="connsiteX99" fmla="*/ 534437 w 1221610"/>
              <a:gd name="connsiteY99" fmla="*/ 1969611 h 2219654"/>
              <a:gd name="connsiteX100" fmla="*/ 522531 w 1221610"/>
              <a:gd name="connsiteY100" fmla="*/ 1933893 h 2219654"/>
              <a:gd name="connsiteX101" fmla="*/ 513006 w 1221610"/>
              <a:gd name="connsiteY101" fmla="*/ 1888649 h 2219654"/>
              <a:gd name="connsiteX102" fmla="*/ 510624 w 1221610"/>
              <a:gd name="connsiteY102" fmla="*/ 1857691 h 2219654"/>
              <a:gd name="connsiteX103" fmla="*/ 460618 w 1221610"/>
              <a:gd name="connsiteY103" fmla="*/ 1860074 h 2219654"/>
              <a:gd name="connsiteX104" fmla="*/ 427282 w 1221610"/>
              <a:gd name="connsiteY104" fmla="*/ 1824355 h 2219654"/>
              <a:gd name="connsiteX105" fmla="*/ 382037 w 1221610"/>
              <a:gd name="connsiteY105" fmla="*/ 1807685 h 2219654"/>
              <a:gd name="connsiteX106" fmla="*/ 367749 w 1221610"/>
              <a:gd name="connsiteY106" fmla="*/ 1757680 h 2219654"/>
              <a:gd name="connsiteX107" fmla="*/ 365368 w 1221610"/>
              <a:gd name="connsiteY107" fmla="*/ 1736248 h 2219654"/>
              <a:gd name="connsiteX108" fmla="*/ 334413 w 1221610"/>
              <a:gd name="connsiteY108" fmla="*/ 1691005 h 2219654"/>
              <a:gd name="connsiteX109" fmla="*/ 291549 w 1221610"/>
              <a:gd name="connsiteY109" fmla="*/ 1667192 h 2219654"/>
              <a:gd name="connsiteX110" fmla="*/ 248688 w 1221610"/>
              <a:gd name="connsiteY110" fmla="*/ 1638618 h 2219654"/>
              <a:gd name="connsiteX111" fmla="*/ 215349 w 1221610"/>
              <a:gd name="connsiteY111" fmla="*/ 1629092 h 2219654"/>
              <a:gd name="connsiteX112" fmla="*/ 217731 w 1221610"/>
              <a:gd name="connsiteY112" fmla="*/ 1583846 h 2219654"/>
              <a:gd name="connsiteX113" fmla="*/ 174868 w 1221610"/>
              <a:gd name="connsiteY113" fmla="*/ 1598136 h 2219654"/>
              <a:gd name="connsiteX114" fmla="*/ 186775 w 1221610"/>
              <a:gd name="connsiteY114" fmla="*/ 1631474 h 2219654"/>
              <a:gd name="connsiteX115" fmla="*/ 179631 w 1221610"/>
              <a:gd name="connsiteY115" fmla="*/ 1648143 h 2219654"/>
              <a:gd name="connsiteX116" fmla="*/ 141531 w 1221610"/>
              <a:gd name="connsiteY116" fmla="*/ 1619568 h 2219654"/>
              <a:gd name="connsiteX117" fmla="*/ 98669 w 1221610"/>
              <a:gd name="connsiteY117" fmla="*/ 1617186 h 2219654"/>
              <a:gd name="connsiteX118" fmla="*/ 43899 w 1221610"/>
              <a:gd name="connsiteY118" fmla="*/ 1598136 h 2219654"/>
              <a:gd name="connsiteX119" fmla="*/ 10560 w 1221610"/>
              <a:gd name="connsiteY119" fmla="*/ 1595752 h 2219654"/>
              <a:gd name="connsiteX120" fmla="*/ 1037 w 1221610"/>
              <a:gd name="connsiteY120" fmla="*/ 1543368 h 2219654"/>
              <a:gd name="connsiteX121" fmla="*/ 34374 w 1221610"/>
              <a:gd name="connsiteY121" fmla="*/ 1455261 h 2219654"/>
              <a:gd name="connsiteX122" fmla="*/ 60568 w 1221610"/>
              <a:gd name="connsiteY122" fmla="*/ 1407636 h 2219654"/>
              <a:gd name="connsiteX123" fmla="*/ 81999 w 1221610"/>
              <a:gd name="connsiteY123" fmla="*/ 1360011 h 2219654"/>
              <a:gd name="connsiteX124" fmla="*/ 108194 w 1221610"/>
              <a:gd name="connsiteY124" fmla="*/ 1321911 h 2219654"/>
              <a:gd name="connsiteX125" fmla="*/ 146293 w 1221610"/>
              <a:gd name="connsiteY125" fmla="*/ 1312386 h 2219654"/>
              <a:gd name="connsiteX126" fmla="*/ 153438 w 1221610"/>
              <a:gd name="connsiteY126" fmla="*/ 1276668 h 2219654"/>
              <a:gd name="connsiteX127" fmla="*/ 262975 w 1221610"/>
              <a:gd name="connsiteY127" fmla="*/ 1157605 h 2219654"/>
              <a:gd name="connsiteX128" fmla="*/ 286787 w 1221610"/>
              <a:gd name="connsiteY128" fmla="*/ 1019490 h 2219654"/>
              <a:gd name="connsiteX129" fmla="*/ 282025 w 1221610"/>
              <a:gd name="connsiteY129" fmla="*/ 938530 h 2219654"/>
              <a:gd name="connsiteX130" fmla="*/ 196300 w 1221610"/>
              <a:gd name="connsiteY130" fmla="*/ 926624 h 2219654"/>
              <a:gd name="connsiteX131" fmla="*/ 179632 w 1221610"/>
              <a:gd name="connsiteY131" fmla="*/ 845661 h 2219654"/>
              <a:gd name="connsiteX132" fmla="*/ 186775 w 1221610"/>
              <a:gd name="connsiteY132" fmla="*/ 778986 h 2219654"/>
              <a:gd name="connsiteX133" fmla="*/ 148675 w 1221610"/>
              <a:gd name="connsiteY133" fmla="*/ 740886 h 2219654"/>
              <a:gd name="connsiteX134" fmla="*/ 127244 w 1221610"/>
              <a:gd name="connsiteY134" fmla="*/ 700404 h 2219654"/>
              <a:gd name="connsiteX135" fmla="*/ 117719 w 1221610"/>
              <a:gd name="connsiteY135" fmla="*/ 640874 h 2219654"/>
              <a:gd name="connsiteX136" fmla="*/ 102097 w 1221610"/>
              <a:gd name="connsiteY136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10612 w 1221610"/>
              <a:gd name="connsiteY10" fmla="*/ 507523 h 2219654"/>
              <a:gd name="connsiteX11" fmla="*/ 436806 w 1221610"/>
              <a:gd name="connsiteY11" fmla="*/ 531333 h 2219654"/>
              <a:gd name="connsiteX12" fmla="*/ 462999 w 1221610"/>
              <a:gd name="connsiteY12" fmla="*/ 548004 h 2219654"/>
              <a:gd name="connsiteX13" fmla="*/ 424899 w 1221610"/>
              <a:gd name="connsiteY13" fmla="*/ 567054 h 2219654"/>
              <a:gd name="connsiteX14" fmla="*/ 403468 w 1221610"/>
              <a:gd name="connsiteY14" fmla="*/ 586104 h 2219654"/>
              <a:gd name="connsiteX15" fmla="*/ 420137 w 1221610"/>
              <a:gd name="connsiteY15" fmla="*/ 609917 h 2219654"/>
              <a:gd name="connsiteX16" fmla="*/ 415374 w 1221610"/>
              <a:gd name="connsiteY16" fmla="*/ 650398 h 2219654"/>
              <a:gd name="connsiteX17" fmla="*/ 427281 w 1221610"/>
              <a:gd name="connsiteY17" fmla="*/ 678973 h 2219654"/>
              <a:gd name="connsiteX18" fmla="*/ 410612 w 1221610"/>
              <a:gd name="connsiteY18" fmla="*/ 700404 h 2219654"/>
              <a:gd name="connsiteX19" fmla="*/ 401088 w 1221610"/>
              <a:gd name="connsiteY19" fmla="*/ 778986 h 2219654"/>
              <a:gd name="connsiteX20" fmla="*/ 441568 w 1221610"/>
              <a:gd name="connsiteY20" fmla="*/ 778985 h 2219654"/>
              <a:gd name="connsiteX21" fmla="*/ 486812 w 1221610"/>
              <a:gd name="connsiteY21" fmla="*/ 755173 h 2219654"/>
              <a:gd name="connsiteX22" fmla="*/ 513007 w 1221610"/>
              <a:gd name="connsiteY22" fmla="*/ 757554 h 2219654"/>
              <a:gd name="connsiteX23" fmla="*/ 536818 w 1221610"/>
              <a:gd name="connsiteY23" fmla="*/ 783748 h 2219654"/>
              <a:gd name="connsiteX24" fmla="*/ 510625 w 1221610"/>
              <a:gd name="connsiteY24" fmla="*/ 888523 h 2219654"/>
              <a:gd name="connsiteX25" fmla="*/ 539200 w 1221610"/>
              <a:gd name="connsiteY25" fmla="*/ 926623 h 2219654"/>
              <a:gd name="connsiteX26" fmla="*/ 546344 w 1221610"/>
              <a:gd name="connsiteY26" fmla="*/ 945674 h 2219654"/>
              <a:gd name="connsiteX27" fmla="*/ 532057 w 1221610"/>
              <a:gd name="connsiteY27" fmla="*/ 976629 h 2219654"/>
              <a:gd name="connsiteX28" fmla="*/ 517769 w 1221610"/>
              <a:gd name="connsiteY28" fmla="*/ 1048067 h 2219654"/>
              <a:gd name="connsiteX29" fmla="*/ 541582 w 1221610"/>
              <a:gd name="connsiteY29" fmla="*/ 1081404 h 2219654"/>
              <a:gd name="connsiteX30" fmla="*/ 551107 w 1221610"/>
              <a:gd name="connsiteY30" fmla="*/ 1121885 h 2219654"/>
              <a:gd name="connsiteX31" fmla="*/ 567775 w 1221610"/>
              <a:gd name="connsiteY31" fmla="*/ 1129029 h 2219654"/>
              <a:gd name="connsiteX32" fmla="*/ 572104 w 1221610"/>
              <a:gd name="connsiteY32" fmla="*/ 1139135 h 2219654"/>
              <a:gd name="connsiteX33" fmla="*/ 591588 w 1221610"/>
              <a:gd name="connsiteY33" fmla="*/ 1105217 h 2219654"/>
              <a:gd name="connsiteX34" fmla="*/ 615400 w 1221610"/>
              <a:gd name="connsiteY34" fmla="*/ 1088548 h 2219654"/>
              <a:gd name="connsiteX35" fmla="*/ 665407 w 1221610"/>
              <a:gd name="connsiteY35" fmla="*/ 1062354 h 2219654"/>
              <a:gd name="connsiteX36" fmla="*/ 698744 w 1221610"/>
              <a:gd name="connsiteY36" fmla="*/ 1050448 h 2219654"/>
              <a:gd name="connsiteX37" fmla="*/ 734463 w 1221610"/>
              <a:gd name="connsiteY37" fmla="*/ 1012349 h 2219654"/>
              <a:gd name="connsiteX38" fmla="*/ 791613 w 1221610"/>
              <a:gd name="connsiteY38" fmla="*/ 988535 h 2219654"/>
              <a:gd name="connsiteX39" fmla="*/ 817807 w 1221610"/>
              <a:gd name="connsiteY39" fmla="*/ 943292 h 2219654"/>
              <a:gd name="connsiteX40" fmla="*/ 841618 w 1221610"/>
              <a:gd name="connsiteY40" fmla="*/ 926621 h 2219654"/>
              <a:gd name="connsiteX41" fmla="*/ 867813 w 1221610"/>
              <a:gd name="connsiteY41" fmla="*/ 926623 h 2219654"/>
              <a:gd name="connsiteX42" fmla="*/ 872575 w 1221610"/>
              <a:gd name="connsiteY42" fmla="*/ 945673 h 2219654"/>
              <a:gd name="connsiteX43" fmla="*/ 848763 w 1221610"/>
              <a:gd name="connsiteY43" fmla="*/ 971867 h 2219654"/>
              <a:gd name="connsiteX44" fmla="*/ 872575 w 1221610"/>
              <a:gd name="connsiteY44" fmla="*/ 998060 h 2219654"/>
              <a:gd name="connsiteX45" fmla="*/ 872575 w 1221610"/>
              <a:gd name="connsiteY45" fmla="*/ 1021873 h 2219654"/>
              <a:gd name="connsiteX46" fmla="*/ 829713 w 1221610"/>
              <a:gd name="connsiteY46" fmla="*/ 1024254 h 2219654"/>
              <a:gd name="connsiteX47" fmla="*/ 817807 w 1221610"/>
              <a:gd name="connsiteY47" fmla="*/ 1052829 h 2219654"/>
              <a:gd name="connsiteX48" fmla="*/ 829713 w 1221610"/>
              <a:gd name="connsiteY48" fmla="*/ 1081404 h 2219654"/>
              <a:gd name="connsiteX49" fmla="*/ 822567 w 1221610"/>
              <a:gd name="connsiteY49" fmla="*/ 1105215 h 2219654"/>
              <a:gd name="connsiteX50" fmla="*/ 836857 w 1221610"/>
              <a:gd name="connsiteY50" fmla="*/ 1124268 h 2219654"/>
              <a:gd name="connsiteX51" fmla="*/ 870194 w 1221610"/>
              <a:gd name="connsiteY51" fmla="*/ 1095693 h 2219654"/>
              <a:gd name="connsiteX52" fmla="*/ 903532 w 1221610"/>
              <a:gd name="connsiteY52" fmla="*/ 1090930 h 2219654"/>
              <a:gd name="connsiteX53" fmla="*/ 901150 w 1221610"/>
              <a:gd name="connsiteY53" fmla="*/ 1045685 h 2219654"/>
              <a:gd name="connsiteX54" fmla="*/ 958300 w 1221610"/>
              <a:gd name="connsiteY54" fmla="*/ 1036161 h 2219654"/>
              <a:gd name="connsiteX55" fmla="*/ 974969 w 1221610"/>
              <a:gd name="connsiteY55" fmla="*/ 1055210 h 2219654"/>
              <a:gd name="connsiteX56" fmla="*/ 984494 w 1221610"/>
              <a:gd name="connsiteY56" fmla="*/ 1181418 h 2219654"/>
              <a:gd name="connsiteX57" fmla="*/ 1032119 w 1221610"/>
              <a:gd name="connsiteY57" fmla="*/ 1262380 h 2219654"/>
              <a:gd name="connsiteX58" fmla="*/ 1072600 w 1221610"/>
              <a:gd name="connsiteY58" fmla="*/ 1283811 h 2219654"/>
              <a:gd name="connsiteX59" fmla="*/ 1089269 w 1221610"/>
              <a:gd name="connsiteY59" fmla="*/ 1350486 h 2219654"/>
              <a:gd name="connsiteX60" fmla="*/ 1122607 w 1221610"/>
              <a:gd name="connsiteY60" fmla="*/ 1376680 h 2219654"/>
              <a:gd name="connsiteX61" fmla="*/ 1163088 w 1221610"/>
              <a:gd name="connsiteY61" fmla="*/ 1436211 h 2219654"/>
              <a:gd name="connsiteX62" fmla="*/ 1191663 w 1221610"/>
              <a:gd name="connsiteY62" fmla="*/ 1450499 h 2219654"/>
              <a:gd name="connsiteX63" fmla="*/ 1220238 w 1221610"/>
              <a:gd name="connsiteY63" fmla="*/ 1488598 h 2219654"/>
              <a:gd name="connsiteX64" fmla="*/ 1215943 w 1221610"/>
              <a:gd name="connsiteY64" fmla="*/ 1508458 h 2219654"/>
              <a:gd name="connsiteX65" fmla="*/ 1196425 w 1221610"/>
              <a:gd name="connsiteY65" fmla="*/ 1557655 h 2219654"/>
              <a:gd name="connsiteX66" fmla="*/ 1144037 w 1221610"/>
              <a:gd name="connsiteY66" fmla="*/ 1552891 h 2219654"/>
              <a:gd name="connsiteX67" fmla="*/ 1124987 w 1221610"/>
              <a:gd name="connsiteY67" fmla="*/ 1598134 h 2219654"/>
              <a:gd name="connsiteX68" fmla="*/ 1048787 w 1221610"/>
              <a:gd name="connsiteY68" fmla="*/ 1631472 h 2219654"/>
              <a:gd name="connsiteX69" fmla="*/ 1020212 w 1221610"/>
              <a:gd name="connsiteY69" fmla="*/ 1691003 h 2219654"/>
              <a:gd name="connsiteX70" fmla="*/ 1036881 w 1221610"/>
              <a:gd name="connsiteY70" fmla="*/ 1738628 h 2219654"/>
              <a:gd name="connsiteX71" fmla="*/ 1017832 w 1221610"/>
              <a:gd name="connsiteY71" fmla="*/ 1779111 h 2219654"/>
              <a:gd name="connsiteX72" fmla="*/ 984493 w 1221610"/>
              <a:gd name="connsiteY72" fmla="*/ 1776728 h 2219654"/>
              <a:gd name="connsiteX73" fmla="*/ 982112 w 1221610"/>
              <a:gd name="connsiteY73" fmla="*/ 1841022 h 2219654"/>
              <a:gd name="connsiteX74" fmla="*/ 946393 w 1221610"/>
              <a:gd name="connsiteY74" fmla="*/ 1857691 h 2219654"/>
              <a:gd name="connsiteX75" fmla="*/ 910674 w 1221610"/>
              <a:gd name="connsiteY75" fmla="*/ 1864834 h 2219654"/>
              <a:gd name="connsiteX76" fmla="*/ 910674 w 1221610"/>
              <a:gd name="connsiteY76" fmla="*/ 1929128 h 2219654"/>
              <a:gd name="connsiteX77" fmla="*/ 967824 w 1221610"/>
              <a:gd name="connsiteY77" fmla="*/ 1938653 h 2219654"/>
              <a:gd name="connsiteX78" fmla="*/ 1001162 w 1221610"/>
              <a:gd name="connsiteY78" fmla="*/ 1933891 h 2219654"/>
              <a:gd name="connsiteX79" fmla="*/ 1005922 w 1221610"/>
              <a:gd name="connsiteY79" fmla="*/ 2007710 h 2219654"/>
              <a:gd name="connsiteX80" fmla="*/ 982112 w 1221610"/>
              <a:gd name="connsiteY80" fmla="*/ 2029141 h 2219654"/>
              <a:gd name="connsiteX81" fmla="*/ 922581 w 1221610"/>
              <a:gd name="connsiteY81" fmla="*/ 2026761 h 2219654"/>
              <a:gd name="connsiteX82" fmla="*/ 870193 w 1221610"/>
              <a:gd name="connsiteY82" fmla="*/ 2036286 h 2219654"/>
              <a:gd name="connsiteX83" fmla="*/ 824949 w 1221610"/>
              <a:gd name="connsiteY83" fmla="*/ 2060099 h 2219654"/>
              <a:gd name="connsiteX84" fmla="*/ 779704 w 1221610"/>
              <a:gd name="connsiteY84" fmla="*/ 2067241 h 2219654"/>
              <a:gd name="connsiteX85" fmla="*/ 758274 w 1221610"/>
              <a:gd name="connsiteY85" fmla="*/ 2086293 h 2219654"/>
              <a:gd name="connsiteX86" fmla="*/ 751131 w 1221610"/>
              <a:gd name="connsiteY86" fmla="*/ 2131536 h 2219654"/>
              <a:gd name="connsiteX87" fmla="*/ 734462 w 1221610"/>
              <a:gd name="connsiteY87" fmla="*/ 2143443 h 2219654"/>
              <a:gd name="connsiteX88" fmla="*/ 689218 w 1221610"/>
              <a:gd name="connsiteY88" fmla="*/ 2193449 h 2219654"/>
              <a:gd name="connsiteX89" fmla="*/ 665406 w 1221610"/>
              <a:gd name="connsiteY89" fmla="*/ 2198210 h 2219654"/>
              <a:gd name="connsiteX90" fmla="*/ 617781 w 1221610"/>
              <a:gd name="connsiteY90" fmla="*/ 2219642 h 2219654"/>
              <a:gd name="connsiteX91" fmla="*/ 579681 w 1221610"/>
              <a:gd name="connsiteY91" fmla="*/ 2202973 h 2219654"/>
              <a:gd name="connsiteX92" fmla="*/ 563012 w 1221610"/>
              <a:gd name="connsiteY92" fmla="*/ 2174398 h 2219654"/>
              <a:gd name="connsiteX93" fmla="*/ 520149 w 1221610"/>
              <a:gd name="connsiteY93" fmla="*/ 2183924 h 2219654"/>
              <a:gd name="connsiteX94" fmla="*/ 512573 w 1221610"/>
              <a:gd name="connsiteY94" fmla="*/ 2177820 h 2219654"/>
              <a:gd name="connsiteX95" fmla="*/ 503481 w 1221610"/>
              <a:gd name="connsiteY95" fmla="*/ 2172017 h 2219654"/>
              <a:gd name="connsiteX96" fmla="*/ 522531 w 1221610"/>
              <a:gd name="connsiteY96" fmla="*/ 2064860 h 2219654"/>
              <a:gd name="connsiteX97" fmla="*/ 539199 w 1221610"/>
              <a:gd name="connsiteY97" fmla="*/ 2043429 h 2219654"/>
              <a:gd name="connsiteX98" fmla="*/ 529674 w 1221610"/>
              <a:gd name="connsiteY98" fmla="*/ 1998186 h 2219654"/>
              <a:gd name="connsiteX99" fmla="*/ 553487 w 1221610"/>
              <a:gd name="connsiteY99" fmla="*/ 1983898 h 2219654"/>
              <a:gd name="connsiteX100" fmla="*/ 534437 w 1221610"/>
              <a:gd name="connsiteY100" fmla="*/ 1969611 h 2219654"/>
              <a:gd name="connsiteX101" fmla="*/ 522531 w 1221610"/>
              <a:gd name="connsiteY101" fmla="*/ 1933893 h 2219654"/>
              <a:gd name="connsiteX102" fmla="*/ 513006 w 1221610"/>
              <a:gd name="connsiteY102" fmla="*/ 1888649 h 2219654"/>
              <a:gd name="connsiteX103" fmla="*/ 510624 w 1221610"/>
              <a:gd name="connsiteY103" fmla="*/ 1857691 h 2219654"/>
              <a:gd name="connsiteX104" fmla="*/ 460618 w 1221610"/>
              <a:gd name="connsiteY104" fmla="*/ 1860074 h 2219654"/>
              <a:gd name="connsiteX105" fmla="*/ 427282 w 1221610"/>
              <a:gd name="connsiteY105" fmla="*/ 1824355 h 2219654"/>
              <a:gd name="connsiteX106" fmla="*/ 382037 w 1221610"/>
              <a:gd name="connsiteY106" fmla="*/ 1807685 h 2219654"/>
              <a:gd name="connsiteX107" fmla="*/ 367749 w 1221610"/>
              <a:gd name="connsiteY107" fmla="*/ 1757680 h 2219654"/>
              <a:gd name="connsiteX108" fmla="*/ 365368 w 1221610"/>
              <a:gd name="connsiteY108" fmla="*/ 1736248 h 2219654"/>
              <a:gd name="connsiteX109" fmla="*/ 334413 w 1221610"/>
              <a:gd name="connsiteY109" fmla="*/ 1691005 h 2219654"/>
              <a:gd name="connsiteX110" fmla="*/ 291549 w 1221610"/>
              <a:gd name="connsiteY110" fmla="*/ 1667192 h 2219654"/>
              <a:gd name="connsiteX111" fmla="*/ 248688 w 1221610"/>
              <a:gd name="connsiteY111" fmla="*/ 1638618 h 2219654"/>
              <a:gd name="connsiteX112" fmla="*/ 215349 w 1221610"/>
              <a:gd name="connsiteY112" fmla="*/ 1629092 h 2219654"/>
              <a:gd name="connsiteX113" fmla="*/ 217731 w 1221610"/>
              <a:gd name="connsiteY113" fmla="*/ 1583846 h 2219654"/>
              <a:gd name="connsiteX114" fmla="*/ 174868 w 1221610"/>
              <a:gd name="connsiteY114" fmla="*/ 1598136 h 2219654"/>
              <a:gd name="connsiteX115" fmla="*/ 186775 w 1221610"/>
              <a:gd name="connsiteY115" fmla="*/ 1631474 h 2219654"/>
              <a:gd name="connsiteX116" fmla="*/ 179631 w 1221610"/>
              <a:gd name="connsiteY116" fmla="*/ 1648143 h 2219654"/>
              <a:gd name="connsiteX117" fmla="*/ 141531 w 1221610"/>
              <a:gd name="connsiteY117" fmla="*/ 1619568 h 2219654"/>
              <a:gd name="connsiteX118" fmla="*/ 98669 w 1221610"/>
              <a:gd name="connsiteY118" fmla="*/ 1617186 h 2219654"/>
              <a:gd name="connsiteX119" fmla="*/ 43899 w 1221610"/>
              <a:gd name="connsiteY119" fmla="*/ 1598136 h 2219654"/>
              <a:gd name="connsiteX120" fmla="*/ 10560 w 1221610"/>
              <a:gd name="connsiteY120" fmla="*/ 1595752 h 2219654"/>
              <a:gd name="connsiteX121" fmla="*/ 1037 w 1221610"/>
              <a:gd name="connsiteY121" fmla="*/ 1543368 h 2219654"/>
              <a:gd name="connsiteX122" fmla="*/ 34374 w 1221610"/>
              <a:gd name="connsiteY122" fmla="*/ 1455261 h 2219654"/>
              <a:gd name="connsiteX123" fmla="*/ 60568 w 1221610"/>
              <a:gd name="connsiteY123" fmla="*/ 1407636 h 2219654"/>
              <a:gd name="connsiteX124" fmla="*/ 81999 w 1221610"/>
              <a:gd name="connsiteY124" fmla="*/ 1360011 h 2219654"/>
              <a:gd name="connsiteX125" fmla="*/ 108194 w 1221610"/>
              <a:gd name="connsiteY125" fmla="*/ 1321911 h 2219654"/>
              <a:gd name="connsiteX126" fmla="*/ 146293 w 1221610"/>
              <a:gd name="connsiteY126" fmla="*/ 1312386 h 2219654"/>
              <a:gd name="connsiteX127" fmla="*/ 153438 w 1221610"/>
              <a:gd name="connsiteY127" fmla="*/ 1276668 h 2219654"/>
              <a:gd name="connsiteX128" fmla="*/ 262975 w 1221610"/>
              <a:gd name="connsiteY128" fmla="*/ 1157605 h 2219654"/>
              <a:gd name="connsiteX129" fmla="*/ 286787 w 1221610"/>
              <a:gd name="connsiteY129" fmla="*/ 1019490 h 2219654"/>
              <a:gd name="connsiteX130" fmla="*/ 282025 w 1221610"/>
              <a:gd name="connsiteY130" fmla="*/ 938530 h 2219654"/>
              <a:gd name="connsiteX131" fmla="*/ 196300 w 1221610"/>
              <a:gd name="connsiteY131" fmla="*/ 926624 h 2219654"/>
              <a:gd name="connsiteX132" fmla="*/ 179632 w 1221610"/>
              <a:gd name="connsiteY132" fmla="*/ 845661 h 2219654"/>
              <a:gd name="connsiteX133" fmla="*/ 186775 w 1221610"/>
              <a:gd name="connsiteY133" fmla="*/ 778986 h 2219654"/>
              <a:gd name="connsiteX134" fmla="*/ 148675 w 1221610"/>
              <a:gd name="connsiteY134" fmla="*/ 740886 h 2219654"/>
              <a:gd name="connsiteX135" fmla="*/ 127244 w 1221610"/>
              <a:gd name="connsiteY135" fmla="*/ 700404 h 2219654"/>
              <a:gd name="connsiteX136" fmla="*/ 117719 w 1221610"/>
              <a:gd name="connsiteY136" fmla="*/ 640874 h 2219654"/>
              <a:gd name="connsiteX137" fmla="*/ 102097 w 1221610"/>
              <a:gd name="connsiteY137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53462 w 1221610"/>
              <a:gd name="connsiteY9" fmla="*/ 450373 h 2219654"/>
              <a:gd name="connsiteX10" fmla="*/ 410612 w 1221610"/>
              <a:gd name="connsiteY10" fmla="*/ 452754 h 2219654"/>
              <a:gd name="connsiteX11" fmla="*/ 410612 w 1221610"/>
              <a:gd name="connsiteY11" fmla="*/ 507523 h 2219654"/>
              <a:gd name="connsiteX12" fmla="*/ 436806 w 1221610"/>
              <a:gd name="connsiteY12" fmla="*/ 531333 h 2219654"/>
              <a:gd name="connsiteX13" fmla="*/ 462999 w 1221610"/>
              <a:gd name="connsiteY13" fmla="*/ 548004 h 2219654"/>
              <a:gd name="connsiteX14" fmla="*/ 424899 w 1221610"/>
              <a:gd name="connsiteY14" fmla="*/ 567054 h 2219654"/>
              <a:gd name="connsiteX15" fmla="*/ 403468 w 1221610"/>
              <a:gd name="connsiteY15" fmla="*/ 586104 h 2219654"/>
              <a:gd name="connsiteX16" fmla="*/ 420137 w 1221610"/>
              <a:gd name="connsiteY16" fmla="*/ 609917 h 2219654"/>
              <a:gd name="connsiteX17" fmla="*/ 415374 w 1221610"/>
              <a:gd name="connsiteY17" fmla="*/ 650398 h 2219654"/>
              <a:gd name="connsiteX18" fmla="*/ 427281 w 1221610"/>
              <a:gd name="connsiteY18" fmla="*/ 678973 h 2219654"/>
              <a:gd name="connsiteX19" fmla="*/ 410612 w 1221610"/>
              <a:gd name="connsiteY19" fmla="*/ 700404 h 2219654"/>
              <a:gd name="connsiteX20" fmla="*/ 401088 w 1221610"/>
              <a:gd name="connsiteY20" fmla="*/ 778986 h 2219654"/>
              <a:gd name="connsiteX21" fmla="*/ 441568 w 1221610"/>
              <a:gd name="connsiteY21" fmla="*/ 778985 h 2219654"/>
              <a:gd name="connsiteX22" fmla="*/ 486812 w 1221610"/>
              <a:gd name="connsiteY22" fmla="*/ 755173 h 2219654"/>
              <a:gd name="connsiteX23" fmla="*/ 513007 w 1221610"/>
              <a:gd name="connsiteY23" fmla="*/ 757554 h 2219654"/>
              <a:gd name="connsiteX24" fmla="*/ 536818 w 1221610"/>
              <a:gd name="connsiteY24" fmla="*/ 783748 h 2219654"/>
              <a:gd name="connsiteX25" fmla="*/ 510625 w 1221610"/>
              <a:gd name="connsiteY25" fmla="*/ 888523 h 2219654"/>
              <a:gd name="connsiteX26" fmla="*/ 539200 w 1221610"/>
              <a:gd name="connsiteY26" fmla="*/ 926623 h 2219654"/>
              <a:gd name="connsiteX27" fmla="*/ 546344 w 1221610"/>
              <a:gd name="connsiteY27" fmla="*/ 945674 h 2219654"/>
              <a:gd name="connsiteX28" fmla="*/ 532057 w 1221610"/>
              <a:gd name="connsiteY28" fmla="*/ 976629 h 2219654"/>
              <a:gd name="connsiteX29" fmla="*/ 517769 w 1221610"/>
              <a:gd name="connsiteY29" fmla="*/ 1048067 h 2219654"/>
              <a:gd name="connsiteX30" fmla="*/ 541582 w 1221610"/>
              <a:gd name="connsiteY30" fmla="*/ 1081404 h 2219654"/>
              <a:gd name="connsiteX31" fmla="*/ 551107 w 1221610"/>
              <a:gd name="connsiteY31" fmla="*/ 1121885 h 2219654"/>
              <a:gd name="connsiteX32" fmla="*/ 567775 w 1221610"/>
              <a:gd name="connsiteY32" fmla="*/ 1129029 h 2219654"/>
              <a:gd name="connsiteX33" fmla="*/ 572104 w 1221610"/>
              <a:gd name="connsiteY33" fmla="*/ 1139135 h 2219654"/>
              <a:gd name="connsiteX34" fmla="*/ 591588 w 1221610"/>
              <a:gd name="connsiteY34" fmla="*/ 1105217 h 2219654"/>
              <a:gd name="connsiteX35" fmla="*/ 615400 w 1221610"/>
              <a:gd name="connsiteY35" fmla="*/ 1088548 h 2219654"/>
              <a:gd name="connsiteX36" fmla="*/ 665407 w 1221610"/>
              <a:gd name="connsiteY36" fmla="*/ 1062354 h 2219654"/>
              <a:gd name="connsiteX37" fmla="*/ 698744 w 1221610"/>
              <a:gd name="connsiteY37" fmla="*/ 1050448 h 2219654"/>
              <a:gd name="connsiteX38" fmla="*/ 734463 w 1221610"/>
              <a:gd name="connsiteY38" fmla="*/ 1012349 h 2219654"/>
              <a:gd name="connsiteX39" fmla="*/ 791613 w 1221610"/>
              <a:gd name="connsiteY39" fmla="*/ 988535 h 2219654"/>
              <a:gd name="connsiteX40" fmla="*/ 817807 w 1221610"/>
              <a:gd name="connsiteY40" fmla="*/ 943292 h 2219654"/>
              <a:gd name="connsiteX41" fmla="*/ 841618 w 1221610"/>
              <a:gd name="connsiteY41" fmla="*/ 926621 h 2219654"/>
              <a:gd name="connsiteX42" fmla="*/ 867813 w 1221610"/>
              <a:gd name="connsiteY42" fmla="*/ 926623 h 2219654"/>
              <a:gd name="connsiteX43" fmla="*/ 872575 w 1221610"/>
              <a:gd name="connsiteY43" fmla="*/ 945673 h 2219654"/>
              <a:gd name="connsiteX44" fmla="*/ 848763 w 1221610"/>
              <a:gd name="connsiteY44" fmla="*/ 971867 h 2219654"/>
              <a:gd name="connsiteX45" fmla="*/ 872575 w 1221610"/>
              <a:gd name="connsiteY45" fmla="*/ 998060 h 2219654"/>
              <a:gd name="connsiteX46" fmla="*/ 872575 w 1221610"/>
              <a:gd name="connsiteY46" fmla="*/ 1021873 h 2219654"/>
              <a:gd name="connsiteX47" fmla="*/ 829713 w 1221610"/>
              <a:gd name="connsiteY47" fmla="*/ 1024254 h 2219654"/>
              <a:gd name="connsiteX48" fmla="*/ 817807 w 1221610"/>
              <a:gd name="connsiteY48" fmla="*/ 1052829 h 2219654"/>
              <a:gd name="connsiteX49" fmla="*/ 829713 w 1221610"/>
              <a:gd name="connsiteY49" fmla="*/ 1081404 h 2219654"/>
              <a:gd name="connsiteX50" fmla="*/ 822567 w 1221610"/>
              <a:gd name="connsiteY50" fmla="*/ 1105215 h 2219654"/>
              <a:gd name="connsiteX51" fmla="*/ 836857 w 1221610"/>
              <a:gd name="connsiteY51" fmla="*/ 1124268 h 2219654"/>
              <a:gd name="connsiteX52" fmla="*/ 870194 w 1221610"/>
              <a:gd name="connsiteY52" fmla="*/ 1095693 h 2219654"/>
              <a:gd name="connsiteX53" fmla="*/ 903532 w 1221610"/>
              <a:gd name="connsiteY53" fmla="*/ 1090930 h 2219654"/>
              <a:gd name="connsiteX54" fmla="*/ 901150 w 1221610"/>
              <a:gd name="connsiteY54" fmla="*/ 1045685 h 2219654"/>
              <a:gd name="connsiteX55" fmla="*/ 958300 w 1221610"/>
              <a:gd name="connsiteY55" fmla="*/ 1036161 h 2219654"/>
              <a:gd name="connsiteX56" fmla="*/ 974969 w 1221610"/>
              <a:gd name="connsiteY56" fmla="*/ 1055210 h 2219654"/>
              <a:gd name="connsiteX57" fmla="*/ 984494 w 1221610"/>
              <a:gd name="connsiteY57" fmla="*/ 1181418 h 2219654"/>
              <a:gd name="connsiteX58" fmla="*/ 1032119 w 1221610"/>
              <a:gd name="connsiteY58" fmla="*/ 1262380 h 2219654"/>
              <a:gd name="connsiteX59" fmla="*/ 1072600 w 1221610"/>
              <a:gd name="connsiteY59" fmla="*/ 1283811 h 2219654"/>
              <a:gd name="connsiteX60" fmla="*/ 1089269 w 1221610"/>
              <a:gd name="connsiteY60" fmla="*/ 1350486 h 2219654"/>
              <a:gd name="connsiteX61" fmla="*/ 1122607 w 1221610"/>
              <a:gd name="connsiteY61" fmla="*/ 1376680 h 2219654"/>
              <a:gd name="connsiteX62" fmla="*/ 1163088 w 1221610"/>
              <a:gd name="connsiteY62" fmla="*/ 1436211 h 2219654"/>
              <a:gd name="connsiteX63" fmla="*/ 1191663 w 1221610"/>
              <a:gd name="connsiteY63" fmla="*/ 1450499 h 2219654"/>
              <a:gd name="connsiteX64" fmla="*/ 1220238 w 1221610"/>
              <a:gd name="connsiteY64" fmla="*/ 1488598 h 2219654"/>
              <a:gd name="connsiteX65" fmla="*/ 1215943 w 1221610"/>
              <a:gd name="connsiteY65" fmla="*/ 1508458 h 2219654"/>
              <a:gd name="connsiteX66" fmla="*/ 1196425 w 1221610"/>
              <a:gd name="connsiteY66" fmla="*/ 1557655 h 2219654"/>
              <a:gd name="connsiteX67" fmla="*/ 1144037 w 1221610"/>
              <a:gd name="connsiteY67" fmla="*/ 1552891 h 2219654"/>
              <a:gd name="connsiteX68" fmla="*/ 1124987 w 1221610"/>
              <a:gd name="connsiteY68" fmla="*/ 1598134 h 2219654"/>
              <a:gd name="connsiteX69" fmla="*/ 1048787 w 1221610"/>
              <a:gd name="connsiteY69" fmla="*/ 1631472 h 2219654"/>
              <a:gd name="connsiteX70" fmla="*/ 1020212 w 1221610"/>
              <a:gd name="connsiteY70" fmla="*/ 1691003 h 2219654"/>
              <a:gd name="connsiteX71" fmla="*/ 1036881 w 1221610"/>
              <a:gd name="connsiteY71" fmla="*/ 1738628 h 2219654"/>
              <a:gd name="connsiteX72" fmla="*/ 1017832 w 1221610"/>
              <a:gd name="connsiteY72" fmla="*/ 1779111 h 2219654"/>
              <a:gd name="connsiteX73" fmla="*/ 984493 w 1221610"/>
              <a:gd name="connsiteY73" fmla="*/ 1776728 h 2219654"/>
              <a:gd name="connsiteX74" fmla="*/ 982112 w 1221610"/>
              <a:gd name="connsiteY74" fmla="*/ 1841022 h 2219654"/>
              <a:gd name="connsiteX75" fmla="*/ 946393 w 1221610"/>
              <a:gd name="connsiteY75" fmla="*/ 1857691 h 2219654"/>
              <a:gd name="connsiteX76" fmla="*/ 910674 w 1221610"/>
              <a:gd name="connsiteY76" fmla="*/ 1864834 h 2219654"/>
              <a:gd name="connsiteX77" fmla="*/ 910674 w 1221610"/>
              <a:gd name="connsiteY77" fmla="*/ 1929128 h 2219654"/>
              <a:gd name="connsiteX78" fmla="*/ 967824 w 1221610"/>
              <a:gd name="connsiteY78" fmla="*/ 1938653 h 2219654"/>
              <a:gd name="connsiteX79" fmla="*/ 1001162 w 1221610"/>
              <a:gd name="connsiteY79" fmla="*/ 1933891 h 2219654"/>
              <a:gd name="connsiteX80" fmla="*/ 1005922 w 1221610"/>
              <a:gd name="connsiteY80" fmla="*/ 2007710 h 2219654"/>
              <a:gd name="connsiteX81" fmla="*/ 982112 w 1221610"/>
              <a:gd name="connsiteY81" fmla="*/ 2029141 h 2219654"/>
              <a:gd name="connsiteX82" fmla="*/ 922581 w 1221610"/>
              <a:gd name="connsiteY82" fmla="*/ 2026761 h 2219654"/>
              <a:gd name="connsiteX83" fmla="*/ 870193 w 1221610"/>
              <a:gd name="connsiteY83" fmla="*/ 2036286 h 2219654"/>
              <a:gd name="connsiteX84" fmla="*/ 824949 w 1221610"/>
              <a:gd name="connsiteY84" fmla="*/ 2060099 h 2219654"/>
              <a:gd name="connsiteX85" fmla="*/ 779704 w 1221610"/>
              <a:gd name="connsiteY85" fmla="*/ 2067241 h 2219654"/>
              <a:gd name="connsiteX86" fmla="*/ 758274 w 1221610"/>
              <a:gd name="connsiteY86" fmla="*/ 2086293 h 2219654"/>
              <a:gd name="connsiteX87" fmla="*/ 751131 w 1221610"/>
              <a:gd name="connsiteY87" fmla="*/ 2131536 h 2219654"/>
              <a:gd name="connsiteX88" fmla="*/ 734462 w 1221610"/>
              <a:gd name="connsiteY88" fmla="*/ 2143443 h 2219654"/>
              <a:gd name="connsiteX89" fmla="*/ 689218 w 1221610"/>
              <a:gd name="connsiteY89" fmla="*/ 2193449 h 2219654"/>
              <a:gd name="connsiteX90" fmla="*/ 665406 w 1221610"/>
              <a:gd name="connsiteY90" fmla="*/ 2198210 h 2219654"/>
              <a:gd name="connsiteX91" fmla="*/ 617781 w 1221610"/>
              <a:gd name="connsiteY91" fmla="*/ 2219642 h 2219654"/>
              <a:gd name="connsiteX92" fmla="*/ 579681 w 1221610"/>
              <a:gd name="connsiteY92" fmla="*/ 2202973 h 2219654"/>
              <a:gd name="connsiteX93" fmla="*/ 563012 w 1221610"/>
              <a:gd name="connsiteY93" fmla="*/ 2174398 h 2219654"/>
              <a:gd name="connsiteX94" fmla="*/ 520149 w 1221610"/>
              <a:gd name="connsiteY94" fmla="*/ 2183924 h 2219654"/>
              <a:gd name="connsiteX95" fmla="*/ 512573 w 1221610"/>
              <a:gd name="connsiteY95" fmla="*/ 2177820 h 2219654"/>
              <a:gd name="connsiteX96" fmla="*/ 503481 w 1221610"/>
              <a:gd name="connsiteY96" fmla="*/ 2172017 h 2219654"/>
              <a:gd name="connsiteX97" fmla="*/ 522531 w 1221610"/>
              <a:gd name="connsiteY97" fmla="*/ 2064860 h 2219654"/>
              <a:gd name="connsiteX98" fmla="*/ 539199 w 1221610"/>
              <a:gd name="connsiteY98" fmla="*/ 2043429 h 2219654"/>
              <a:gd name="connsiteX99" fmla="*/ 529674 w 1221610"/>
              <a:gd name="connsiteY99" fmla="*/ 1998186 h 2219654"/>
              <a:gd name="connsiteX100" fmla="*/ 553487 w 1221610"/>
              <a:gd name="connsiteY100" fmla="*/ 1983898 h 2219654"/>
              <a:gd name="connsiteX101" fmla="*/ 534437 w 1221610"/>
              <a:gd name="connsiteY101" fmla="*/ 1969611 h 2219654"/>
              <a:gd name="connsiteX102" fmla="*/ 522531 w 1221610"/>
              <a:gd name="connsiteY102" fmla="*/ 1933893 h 2219654"/>
              <a:gd name="connsiteX103" fmla="*/ 513006 w 1221610"/>
              <a:gd name="connsiteY103" fmla="*/ 1888649 h 2219654"/>
              <a:gd name="connsiteX104" fmla="*/ 510624 w 1221610"/>
              <a:gd name="connsiteY104" fmla="*/ 1857691 h 2219654"/>
              <a:gd name="connsiteX105" fmla="*/ 460618 w 1221610"/>
              <a:gd name="connsiteY105" fmla="*/ 1860074 h 2219654"/>
              <a:gd name="connsiteX106" fmla="*/ 427282 w 1221610"/>
              <a:gd name="connsiteY106" fmla="*/ 1824355 h 2219654"/>
              <a:gd name="connsiteX107" fmla="*/ 382037 w 1221610"/>
              <a:gd name="connsiteY107" fmla="*/ 1807685 h 2219654"/>
              <a:gd name="connsiteX108" fmla="*/ 367749 w 1221610"/>
              <a:gd name="connsiteY108" fmla="*/ 1757680 h 2219654"/>
              <a:gd name="connsiteX109" fmla="*/ 365368 w 1221610"/>
              <a:gd name="connsiteY109" fmla="*/ 1736248 h 2219654"/>
              <a:gd name="connsiteX110" fmla="*/ 334413 w 1221610"/>
              <a:gd name="connsiteY110" fmla="*/ 1691005 h 2219654"/>
              <a:gd name="connsiteX111" fmla="*/ 291549 w 1221610"/>
              <a:gd name="connsiteY111" fmla="*/ 1667192 h 2219654"/>
              <a:gd name="connsiteX112" fmla="*/ 248688 w 1221610"/>
              <a:gd name="connsiteY112" fmla="*/ 1638618 h 2219654"/>
              <a:gd name="connsiteX113" fmla="*/ 215349 w 1221610"/>
              <a:gd name="connsiteY113" fmla="*/ 1629092 h 2219654"/>
              <a:gd name="connsiteX114" fmla="*/ 217731 w 1221610"/>
              <a:gd name="connsiteY114" fmla="*/ 1583846 h 2219654"/>
              <a:gd name="connsiteX115" fmla="*/ 174868 w 1221610"/>
              <a:gd name="connsiteY115" fmla="*/ 1598136 h 2219654"/>
              <a:gd name="connsiteX116" fmla="*/ 186775 w 1221610"/>
              <a:gd name="connsiteY116" fmla="*/ 1631474 h 2219654"/>
              <a:gd name="connsiteX117" fmla="*/ 179631 w 1221610"/>
              <a:gd name="connsiteY117" fmla="*/ 1648143 h 2219654"/>
              <a:gd name="connsiteX118" fmla="*/ 141531 w 1221610"/>
              <a:gd name="connsiteY118" fmla="*/ 1619568 h 2219654"/>
              <a:gd name="connsiteX119" fmla="*/ 98669 w 1221610"/>
              <a:gd name="connsiteY119" fmla="*/ 1617186 h 2219654"/>
              <a:gd name="connsiteX120" fmla="*/ 43899 w 1221610"/>
              <a:gd name="connsiteY120" fmla="*/ 1598136 h 2219654"/>
              <a:gd name="connsiteX121" fmla="*/ 10560 w 1221610"/>
              <a:gd name="connsiteY121" fmla="*/ 1595752 h 2219654"/>
              <a:gd name="connsiteX122" fmla="*/ 1037 w 1221610"/>
              <a:gd name="connsiteY122" fmla="*/ 1543368 h 2219654"/>
              <a:gd name="connsiteX123" fmla="*/ 34374 w 1221610"/>
              <a:gd name="connsiteY123" fmla="*/ 1455261 h 2219654"/>
              <a:gd name="connsiteX124" fmla="*/ 60568 w 1221610"/>
              <a:gd name="connsiteY124" fmla="*/ 1407636 h 2219654"/>
              <a:gd name="connsiteX125" fmla="*/ 81999 w 1221610"/>
              <a:gd name="connsiteY125" fmla="*/ 1360011 h 2219654"/>
              <a:gd name="connsiteX126" fmla="*/ 108194 w 1221610"/>
              <a:gd name="connsiteY126" fmla="*/ 1321911 h 2219654"/>
              <a:gd name="connsiteX127" fmla="*/ 146293 w 1221610"/>
              <a:gd name="connsiteY127" fmla="*/ 1312386 h 2219654"/>
              <a:gd name="connsiteX128" fmla="*/ 153438 w 1221610"/>
              <a:gd name="connsiteY128" fmla="*/ 1276668 h 2219654"/>
              <a:gd name="connsiteX129" fmla="*/ 262975 w 1221610"/>
              <a:gd name="connsiteY129" fmla="*/ 1157605 h 2219654"/>
              <a:gd name="connsiteX130" fmla="*/ 286787 w 1221610"/>
              <a:gd name="connsiteY130" fmla="*/ 1019490 h 2219654"/>
              <a:gd name="connsiteX131" fmla="*/ 282025 w 1221610"/>
              <a:gd name="connsiteY131" fmla="*/ 938530 h 2219654"/>
              <a:gd name="connsiteX132" fmla="*/ 196300 w 1221610"/>
              <a:gd name="connsiteY132" fmla="*/ 926624 h 2219654"/>
              <a:gd name="connsiteX133" fmla="*/ 179632 w 1221610"/>
              <a:gd name="connsiteY133" fmla="*/ 845661 h 2219654"/>
              <a:gd name="connsiteX134" fmla="*/ 186775 w 1221610"/>
              <a:gd name="connsiteY134" fmla="*/ 778986 h 2219654"/>
              <a:gd name="connsiteX135" fmla="*/ 148675 w 1221610"/>
              <a:gd name="connsiteY135" fmla="*/ 740886 h 2219654"/>
              <a:gd name="connsiteX136" fmla="*/ 127244 w 1221610"/>
              <a:gd name="connsiteY136" fmla="*/ 700404 h 2219654"/>
              <a:gd name="connsiteX137" fmla="*/ 117719 w 1221610"/>
              <a:gd name="connsiteY137" fmla="*/ 640874 h 2219654"/>
              <a:gd name="connsiteX138" fmla="*/ 102097 w 1221610"/>
              <a:gd name="connsiteY13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22506 w 1221610"/>
              <a:gd name="connsiteY9" fmla="*/ 457517 h 2219654"/>
              <a:gd name="connsiteX10" fmla="*/ 353462 w 1221610"/>
              <a:gd name="connsiteY10" fmla="*/ 450373 h 2219654"/>
              <a:gd name="connsiteX11" fmla="*/ 410612 w 1221610"/>
              <a:gd name="connsiteY11" fmla="*/ 452754 h 2219654"/>
              <a:gd name="connsiteX12" fmla="*/ 410612 w 1221610"/>
              <a:gd name="connsiteY12" fmla="*/ 507523 h 2219654"/>
              <a:gd name="connsiteX13" fmla="*/ 436806 w 1221610"/>
              <a:gd name="connsiteY13" fmla="*/ 531333 h 2219654"/>
              <a:gd name="connsiteX14" fmla="*/ 462999 w 1221610"/>
              <a:gd name="connsiteY14" fmla="*/ 548004 h 2219654"/>
              <a:gd name="connsiteX15" fmla="*/ 424899 w 1221610"/>
              <a:gd name="connsiteY15" fmla="*/ 567054 h 2219654"/>
              <a:gd name="connsiteX16" fmla="*/ 403468 w 1221610"/>
              <a:gd name="connsiteY16" fmla="*/ 586104 h 2219654"/>
              <a:gd name="connsiteX17" fmla="*/ 420137 w 1221610"/>
              <a:gd name="connsiteY17" fmla="*/ 609917 h 2219654"/>
              <a:gd name="connsiteX18" fmla="*/ 415374 w 1221610"/>
              <a:gd name="connsiteY18" fmla="*/ 650398 h 2219654"/>
              <a:gd name="connsiteX19" fmla="*/ 427281 w 1221610"/>
              <a:gd name="connsiteY19" fmla="*/ 678973 h 2219654"/>
              <a:gd name="connsiteX20" fmla="*/ 410612 w 1221610"/>
              <a:gd name="connsiteY20" fmla="*/ 700404 h 2219654"/>
              <a:gd name="connsiteX21" fmla="*/ 401088 w 1221610"/>
              <a:gd name="connsiteY21" fmla="*/ 778986 h 2219654"/>
              <a:gd name="connsiteX22" fmla="*/ 441568 w 1221610"/>
              <a:gd name="connsiteY22" fmla="*/ 778985 h 2219654"/>
              <a:gd name="connsiteX23" fmla="*/ 486812 w 1221610"/>
              <a:gd name="connsiteY23" fmla="*/ 755173 h 2219654"/>
              <a:gd name="connsiteX24" fmla="*/ 513007 w 1221610"/>
              <a:gd name="connsiteY24" fmla="*/ 757554 h 2219654"/>
              <a:gd name="connsiteX25" fmla="*/ 536818 w 1221610"/>
              <a:gd name="connsiteY25" fmla="*/ 783748 h 2219654"/>
              <a:gd name="connsiteX26" fmla="*/ 510625 w 1221610"/>
              <a:gd name="connsiteY26" fmla="*/ 888523 h 2219654"/>
              <a:gd name="connsiteX27" fmla="*/ 539200 w 1221610"/>
              <a:gd name="connsiteY27" fmla="*/ 926623 h 2219654"/>
              <a:gd name="connsiteX28" fmla="*/ 546344 w 1221610"/>
              <a:gd name="connsiteY28" fmla="*/ 945674 h 2219654"/>
              <a:gd name="connsiteX29" fmla="*/ 532057 w 1221610"/>
              <a:gd name="connsiteY29" fmla="*/ 976629 h 2219654"/>
              <a:gd name="connsiteX30" fmla="*/ 517769 w 1221610"/>
              <a:gd name="connsiteY30" fmla="*/ 1048067 h 2219654"/>
              <a:gd name="connsiteX31" fmla="*/ 541582 w 1221610"/>
              <a:gd name="connsiteY31" fmla="*/ 1081404 h 2219654"/>
              <a:gd name="connsiteX32" fmla="*/ 551107 w 1221610"/>
              <a:gd name="connsiteY32" fmla="*/ 1121885 h 2219654"/>
              <a:gd name="connsiteX33" fmla="*/ 567775 w 1221610"/>
              <a:gd name="connsiteY33" fmla="*/ 1129029 h 2219654"/>
              <a:gd name="connsiteX34" fmla="*/ 572104 w 1221610"/>
              <a:gd name="connsiteY34" fmla="*/ 1139135 h 2219654"/>
              <a:gd name="connsiteX35" fmla="*/ 591588 w 1221610"/>
              <a:gd name="connsiteY35" fmla="*/ 1105217 h 2219654"/>
              <a:gd name="connsiteX36" fmla="*/ 615400 w 1221610"/>
              <a:gd name="connsiteY36" fmla="*/ 1088548 h 2219654"/>
              <a:gd name="connsiteX37" fmla="*/ 665407 w 1221610"/>
              <a:gd name="connsiteY37" fmla="*/ 1062354 h 2219654"/>
              <a:gd name="connsiteX38" fmla="*/ 698744 w 1221610"/>
              <a:gd name="connsiteY38" fmla="*/ 1050448 h 2219654"/>
              <a:gd name="connsiteX39" fmla="*/ 734463 w 1221610"/>
              <a:gd name="connsiteY39" fmla="*/ 1012349 h 2219654"/>
              <a:gd name="connsiteX40" fmla="*/ 791613 w 1221610"/>
              <a:gd name="connsiteY40" fmla="*/ 988535 h 2219654"/>
              <a:gd name="connsiteX41" fmla="*/ 817807 w 1221610"/>
              <a:gd name="connsiteY41" fmla="*/ 943292 h 2219654"/>
              <a:gd name="connsiteX42" fmla="*/ 841618 w 1221610"/>
              <a:gd name="connsiteY42" fmla="*/ 926621 h 2219654"/>
              <a:gd name="connsiteX43" fmla="*/ 867813 w 1221610"/>
              <a:gd name="connsiteY43" fmla="*/ 926623 h 2219654"/>
              <a:gd name="connsiteX44" fmla="*/ 872575 w 1221610"/>
              <a:gd name="connsiteY44" fmla="*/ 945673 h 2219654"/>
              <a:gd name="connsiteX45" fmla="*/ 848763 w 1221610"/>
              <a:gd name="connsiteY45" fmla="*/ 971867 h 2219654"/>
              <a:gd name="connsiteX46" fmla="*/ 872575 w 1221610"/>
              <a:gd name="connsiteY46" fmla="*/ 998060 h 2219654"/>
              <a:gd name="connsiteX47" fmla="*/ 872575 w 1221610"/>
              <a:gd name="connsiteY47" fmla="*/ 1021873 h 2219654"/>
              <a:gd name="connsiteX48" fmla="*/ 829713 w 1221610"/>
              <a:gd name="connsiteY48" fmla="*/ 1024254 h 2219654"/>
              <a:gd name="connsiteX49" fmla="*/ 817807 w 1221610"/>
              <a:gd name="connsiteY49" fmla="*/ 1052829 h 2219654"/>
              <a:gd name="connsiteX50" fmla="*/ 829713 w 1221610"/>
              <a:gd name="connsiteY50" fmla="*/ 1081404 h 2219654"/>
              <a:gd name="connsiteX51" fmla="*/ 822567 w 1221610"/>
              <a:gd name="connsiteY51" fmla="*/ 1105215 h 2219654"/>
              <a:gd name="connsiteX52" fmla="*/ 836857 w 1221610"/>
              <a:gd name="connsiteY52" fmla="*/ 1124268 h 2219654"/>
              <a:gd name="connsiteX53" fmla="*/ 870194 w 1221610"/>
              <a:gd name="connsiteY53" fmla="*/ 1095693 h 2219654"/>
              <a:gd name="connsiteX54" fmla="*/ 903532 w 1221610"/>
              <a:gd name="connsiteY54" fmla="*/ 1090930 h 2219654"/>
              <a:gd name="connsiteX55" fmla="*/ 901150 w 1221610"/>
              <a:gd name="connsiteY55" fmla="*/ 1045685 h 2219654"/>
              <a:gd name="connsiteX56" fmla="*/ 958300 w 1221610"/>
              <a:gd name="connsiteY56" fmla="*/ 1036161 h 2219654"/>
              <a:gd name="connsiteX57" fmla="*/ 974969 w 1221610"/>
              <a:gd name="connsiteY57" fmla="*/ 1055210 h 2219654"/>
              <a:gd name="connsiteX58" fmla="*/ 984494 w 1221610"/>
              <a:gd name="connsiteY58" fmla="*/ 1181418 h 2219654"/>
              <a:gd name="connsiteX59" fmla="*/ 1032119 w 1221610"/>
              <a:gd name="connsiteY59" fmla="*/ 1262380 h 2219654"/>
              <a:gd name="connsiteX60" fmla="*/ 1072600 w 1221610"/>
              <a:gd name="connsiteY60" fmla="*/ 1283811 h 2219654"/>
              <a:gd name="connsiteX61" fmla="*/ 1089269 w 1221610"/>
              <a:gd name="connsiteY61" fmla="*/ 1350486 h 2219654"/>
              <a:gd name="connsiteX62" fmla="*/ 1122607 w 1221610"/>
              <a:gd name="connsiteY62" fmla="*/ 1376680 h 2219654"/>
              <a:gd name="connsiteX63" fmla="*/ 1163088 w 1221610"/>
              <a:gd name="connsiteY63" fmla="*/ 1436211 h 2219654"/>
              <a:gd name="connsiteX64" fmla="*/ 1191663 w 1221610"/>
              <a:gd name="connsiteY64" fmla="*/ 1450499 h 2219654"/>
              <a:gd name="connsiteX65" fmla="*/ 1220238 w 1221610"/>
              <a:gd name="connsiteY65" fmla="*/ 1488598 h 2219654"/>
              <a:gd name="connsiteX66" fmla="*/ 1215943 w 1221610"/>
              <a:gd name="connsiteY66" fmla="*/ 1508458 h 2219654"/>
              <a:gd name="connsiteX67" fmla="*/ 1196425 w 1221610"/>
              <a:gd name="connsiteY67" fmla="*/ 1557655 h 2219654"/>
              <a:gd name="connsiteX68" fmla="*/ 1144037 w 1221610"/>
              <a:gd name="connsiteY68" fmla="*/ 1552891 h 2219654"/>
              <a:gd name="connsiteX69" fmla="*/ 1124987 w 1221610"/>
              <a:gd name="connsiteY69" fmla="*/ 1598134 h 2219654"/>
              <a:gd name="connsiteX70" fmla="*/ 1048787 w 1221610"/>
              <a:gd name="connsiteY70" fmla="*/ 1631472 h 2219654"/>
              <a:gd name="connsiteX71" fmla="*/ 1020212 w 1221610"/>
              <a:gd name="connsiteY71" fmla="*/ 1691003 h 2219654"/>
              <a:gd name="connsiteX72" fmla="*/ 1036881 w 1221610"/>
              <a:gd name="connsiteY72" fmla="*/ 1738628 h 2219654"/>
              <a:gd name="connsiteX73" fmla="*/ 1017832 w 1221610"/>
              <a:gd name="connsiteY73" fmla="*/ 1779111 h 2219654"/>
              <a:gd name="connsiteX74" fmla="*/ 984493 w 1221610"/>
              <a:gd name="connsiteY74" fmla="*/ 1776728 h 2219654"/>
              <a:gd name="connsiteX75" fmla="*/ 982112 w 1221610"/>
              <a:gd name="connsiteY75" fmla="*/ 1841022 h 2219654"/>
              <a:gd name="connsiteX76" fmla="*/ 946393 w 1221610"/>
              <a:gd name="connsiteY76" fmla="*/ 1857691 h 2219654"/>
              <a:gd name="connsiteX77" fmla="*/ 910674 w 1221610"/>
              <a:gd name="connsiteY77" fmla="*/ 1864834 h 2219654"/>
              <a:gd name="connsiteX78" fmla="*/ 910674 w 1221610"/>
              <a:gd name="connsiteY78" fmla="*/ 1929128 h 2219654"/>
              <a:gd name="connsiteX79" fmla="*/ 967824 w 1221610"/>
              <a:gd name="connsiteY79" fmla="*/ 1938653 h 2219654"/>
              <a:gd name="connsiteX80" fmla="*/ 1001162 w 1221610"/>
              <a:gd name="connsiteY80" fmla="*/ 1933891 h 2219654"/>
              <a:gd name="connsiteX81" fmla="*/ 1005922 w 1221610"/>
              <a:gd name="connsiteY81" fmla="*/ 2007710 h 2219654"/>
              <a:gd name="connsiteX82" fmla="*/ 982112 w 1221610"/>
              <a:gd name="connsiteY82" fmla="*/ 2029141 h 2219654"/>
              <a:gd name="connsiteX83" fmla="*/ 922581 w 1221610"/>
              <a:gd name="connsiteY83" fmla="*/ 2026761 h 2219654"/>
              <a:gd name="connsiteX84" fmla="*/ 870193 w 1221610"/>
              <a:gd name="connsiteY84" fmla="*/ 2036286 h 2219654"/>
              <a:gd name="connsiteX85" fmla="*/ 824949 w 1221610"/>
              <a:gd name="connsiteY85" fmla="*/ 2060099 h 2219654"/>
              <a:gd name="connsiteX86" fmla="*/ 779704 w 1221610"/>
              <a:gd name="connsiteY86" fmla="*/ 2067241 h 2219654"/>
              <a:gd name="connsiteX87" fmla="*/ 758274 w 1221610"/>
              <a:gd name="connsiteY87" fmla="*/ 2086293 h 2219654"/>
              <a:gd name="connsiteX88" fmla="*/ 751131 w 1221610"/>
              <a:gd name="connsiteY88" fmla="*/ 2131536 h 2219654"/>
              <a:gd name="connsiteX89" fmla="*/ 734462 w 1221610"/>
              <a:gd name="connsiteY89" fmla="*/ 2143443 h 2219654"/>
              <a:gd name="connsiteX90" fmla="*/ 689218 w 1221610"/>
              <a:gd name="connsiteY90" fmla="*/ 2193449 h 2219654"/>
              <a:gd name="connsiteX91" fmla="*/ 665406 w 1221610"/>
              <a:gd name="connsiteY91" fmla="*/ 2198210 h 2219654"/>
              <a:gd name="connsiteX92" fmla="*/ 617781 w 1221610"/>
              <a:gd name="connsiteY92" fmla="*/ 2219642 h 2219654"/>
              <a:gd name="connsiteX93" fmla="*/ 579681 w 1221610"/>
              <a:gd name="connsiteY93" fmla="*/ 2202973 h 2219654"/>
              <a:gd name="connsiteX94" fmla="*/ 563012 w 1221610"/>
              <a:gd name="connsiteY94" fmla="*/ 2174398 h 2219654"/>
              <a:gd name="connsiteX95" fmla="*/ 520149 w 1221610"/>
              <a:gd name="connsiteY95" fmla="*/ 2183924 h 2219654"/>
              <a:gd name="connsiteX96" fmla="*/ 512573 w 1221610"/>
              <a:gd name="connsiteY96" fmla="*/ 2177820 h 2219654"/>
              <a:gd name="connsiteX97" fmla="*/ 503481 w 1221610"/>
              <a:gd name="connsiteY97" fmla="*/ 2172017 h 2219654"/>
              <a:gd name="connsiteX98" fmla="*/ 522531 w 1221610"/>
              <a:gd name="connsiteY98" fmla="*/ 2064860 h 2219654"/>
              <a:gd name="connsiteX99" fmla="*/ 539199 w 1221610"/>
              <a:gd name="connsiteY99" fmla="*/ 2043429 h 2219654"/>
              <a:gd name="connsiteX100" fmla="*/ 529674 w 1221610"/>
              <a:gd name="connsiteY100" fmla="*/ 1998186 h 2219654"/>
              <a:gd name="connsiteX101" fmla="*/ 553487 w 1221610"/>
              <a:gd name="connsiteY101" fmla="*/ 1983898 h 2219654"/>
              <a:gd name="connsiteX102" fmla="*/ 534437 w 1221610"/>
              <a:gd name="connsiteY102" fmla="*/ 1969611 h 2219654"/>
              <a:gd name="connsiteX103" fmla="*/ 522531 w 1221610"/>
              <a:gd name="connsiteY103" fmla="*/ 1933893 h 2219654"/>
              <a:gd name="connsiteX104" fmla="*/ 513006 w 1221610"/>
              <a:gd name="connsiteY104" fmla="*/ 1888649 h 2219654"/>
              <a:gd name="connsiteX105" fmla="*/ 510624 w 1221610"/>
              <a:gd name="connsiteY105" fmla="*/ 1857691 h 2219654"/>
              <a:gd name="connsiteX106" fmla="*/ 460618 w 1221610"/>
              <a:gd name="connsiteY106" fmla="*/ 1860074 h 2219654"/>
              <a:gd name="connsiteX107" fmla="*/ 427282 w 1221610"/>
              <a:gd name="connsiteY107" fmla="*/ 1824355 h 2219654"/>
              <a:gd name="connsiteX108" fmla="*/ 382037 w 1221610"/>
              <a:gd name="connsiteY108" fmla="*/ 1807685 h 2219654"/>
              <a:gd name="connsiteX109" fmla="*/ 367749 w 1221610"/>
              <a:gd name="connsiteY109" fmla="*/ 1757680 h 2219654"/>
              <a:gd name="connsiteX110" fmla="*/ 365368 w 1221610"/>
              <a:gd name="connsiteY110" fmla="*/ 1736248 h 2219654"/>
              <a:gd name="connsiteX111" fmla="*/ 334413 w 1221610"/>
              <a:gd name="connsiteY111" fmla="*/ 1691005 h 2219654"/>
              <a:gd name="connsiteX112" fmla="*/ 291549 w 1221610"/>
              <a:gd name="connsiteY112" fmla="*/ 1667192 h 2219654"/>
              <a:gd name="connsiteX113" fmla="*/ 248688 w 1221610"/>
              <a:gd name="connsiteY113" fmla="*/ 1638618 h 2219654"/>
              <a:gd name="connsiteX114" fmla="*/ 215349 w 1221610"/>
              <a:gd name="connsiteY114" fmla="*/ 1629092 h 2219654"/>
              <a:gd name="connsiteX115" fmla="*/ 217731 w 1221610"/>
              <a:gd name="connsiteY115" fmla="*/ 1583846 h 2219654"/>
              <a:gd name="connsiteX116" fmla="*/ 174868 w 1221610"/>
              <a:gd name="connsiteY116" fmla="*/ 1598136 h 2219654"/>
              <a:gd name="connsiteX117" fmla="*/ 186775 w 1221610"/>
              <a:gd name="connsiteY117" fmla="*/ 1631474 h 2219654"/>
              <a:gd name="connsiteX118" fmla="*/ 179631 w 1221610"/>
              <a:gd name="connsiteY118" fmla="*/ 1648143 h 2219654"/>
              <a:gd name="connsiteX119" fmla="*/ 141531 w 1221610"/>
              <a:gd name="connsiteY119" fmla="*/ 1619568 h 2219654"/>
              <a:gd name="connsiteX120" fmla="*/ 98669 w 1221610"/>
              <a:gd name="connsiteY120" fmla="*/ 1617186 h 2219654"/>
              <a:gd name="connsiteX121" fmla="*/ 43899 w 1221610"/>
              <a:gd name="connsiteY121" fmla="*/ 1598136 h 2219654"/>
              <a:gd name="connsiteX122" fmla="*/ 10560 w 1221610"/>
              <a:gd name="connsiteY122" fmla="*/ 1595752 h 2219654"/>
              <a:gd name="connsiteX123" fmla="*/ 1037 w 1221610"/>
              <a:gd name="connsiteY123" fmla="*/ 1543368 h 2219654"/>
              <a:gd name="connsiteX124" fmla="*/ 34374 w 1221610"/>
              <a:gd name="connsiteY124" fmla="*/ 1455261 h 2219654"/>
              <a:gd name="connsiteX125" fmla="*/ 60568 w 1221610"/>
              <a:gd name="connsiteY125" fmla="*/ 1407636 h 2219654"/>
              <a:gd name="connsiteX126" fmla="*/ 81999 w 1221610"/>
              <a:gd name="connsiteY126" fmla="*/ 1360011 h 2219654"/>
              <a:gd name="connsiteX127" fmla="*/ 108194 w 1221610"/>
              <a:gd name="connsiteY127" fmla="*/ 1321911 h 2219654"/>
              <a:gd name="connsiteX128" fmla="*/ 146293 w 1221610"/>
              <a:gd name="connsiteY128" fmla="*/ 1312386 h 2219654"/>
              <a:gd name="connsiteX129" fmla="*/ 153438 w 1221610"/>
              <a:gd name="connsiteY129" fmla="*/ 1276668 h 2219654"/>
              <a:gd name="connsiteX130" fmla="*/ 262975 w 1221610"/>
              <a:gd name="connsiteY130" fmla="*/ 1157605 h 2219654"/>
              <a:gd name="connsiteX131" fmla="*/ 286787 w 1221610"/>
              <a:gd name="connsiteY131" fmla="*/ 1019490 h 2219654"/>
              <a:gd name="connsiteX132" fmla="*/ 282025 w 1221610"/>
              <a:gd name="connsiteY132" fmla="*/ 938530 h 2219654"/>
              <a:gd name="connsiteX133" fmla="*/ 196300 w 1221610"/>
              <a:gd name="connsiteY133" fmla="*/ 926624 h 2219654"/>
              <a:gd name="connsiteX134" fmla="*/ 179632 w 1221610"/>
              <a:gd name="connsiteY134" fmla="*/ 845661 h 2219654"/>
              <a:gd name="connsiteX135" fmla="*/ 186775 w 1221610"/>
              <a:gd name="connsiteY135" fmla="*/ 778986 h 2219654"/>
              <a:gd name="connsiteX136" fmla="*/ 148675 w 1221610"/>
              <a:gd name="connsiteY136" fmla="*/ 740886 h 2219654"/>
              <a:gd name="connsiteX137" fmla="*/ 127244 w 1221610"/>
              <a:gd name="connsiteY137" fmla="*/ 700404 h 2219654"/>
              <a:gd name="connsiteX138" fmla="*/ 117719 w 1221610"/>
              <a:gd name="connsiteY138" fmla="*/ 640874 h 2219654"/>
              <a:gd name="connsiteX139" fmla="*/ 102097 w 1221610"/>
              <a:gd name="connsiteY13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22506 w 1221610"/>
              <a:gd name="connsiteY9" fmla="*/ 457517 h 2219654"/>
              <a:gd name="connsiteX10" fmla="*/ 353462 w 1221610"/>
              <a:gd name="connsiteY10" fmla="*/ 450373 h 2219654"/>
              <a:gd name="connsiteX11" fmla="*/ 410612 w 1221610"/>
              <a:gd name="connsiteY11" fmla="*/ 452754 h 2219654"/>
              <a:gd name="connsiteX12" fmla="*/ 410612 w 1221610"/>
              <a:gd name="connsiteY12" fmla="*/ 507523 h 2219654"/>
              <a:gd name="connsiteX13" fmla="*/ 436806 w 1221610"/>
              <a:gd name="connsiteY13" fmla="*/ 531333 h 2219654"/>
              <a:gd name="connsiteX14" fmla="*/ 462999 w 1221610"/>
              <a:gd name="connsiteY14" fmla="*/ 548004 h 2219654"/>
              <a:gd name="connsiteX15" fmla="*/ 424899 w 1221610"/>
              <a:gd name="connsiteY15" fmla="*/ 567054 h 2219654"/>
              <a:gd name="connsiteX16" fmla="*/ 403468 w 1221610"/>
              <a:gd name="connsiteY16" fmla="*/ 586104 h 2219654"/>
              <a:gd name="connsiteX17" fmla="*/ 420137 w 1221610"/>
              <a:gd name="connsiteY17" fmla="*/ 609917 h 2219654"/>
              <a:gd name="connsiteX18" fmla="*/ 415374 w 1221610"/>
              <a:gd name="connsiteY18" fmla="*/ 650398 h 2219654"/>
              <a:gd name="connsiteX19" fmla="*/ 427281 w 1221610"/>
              <a:gd name="connsiteY19" fmla="*/ 678973 h 2219654"/>
              <a:gd name="connsiteX20" fmla="*/ 410612 w 1221610"/>
              <a:gd name="connsiteY20" fmla="*/ 700404 h 2219654"/>
              <a:gd name="connsiteX21" fmla="*/ 401088 w 1221610"/>
              <a:gd name="connsiteY21" fmla="*/ 778986 h 2219654"/>
              <a:gd name="connsiteX22" fmla="*/ 441568 w 1221610"/>
              <a:gd name="connsiteY22" fmla="*/ 778985 h 2219654"/>
              <a:gd name="connsiteX23" fmla="*/ 486812 w 1221610"/>
              <a:gd name="connsiteY23" fmla="*/ 755173 h 2219654"/>
              <a:gd name="connsiteX24" fmla="*/ 513007 w 1221610"/>
              <a:gd name="connsiteY24" fmla="*/ 757554 h 2219654"/>
              <a:gd name="connsiteX25" fmla="*/ 536818 w 1221610"/>
              <a:gd name="connsiteY25" fmla="*/ 783748 h 2219654"/>
              <a:gd name="connsiteX26" fmla="*/ 510625 w 1221610"/>
              <a:gd name="connsiteY26" fmla="*/ 888523 h 2219654"/>
              <a:gd name="connsiteX27" fmla="*/ 539200 w 1221610"/>
              <a:gd name="connsiteY27" fmla="*/ 926623 h 2219654"/>
              <a:gd name="connsiteX28" fmla="*/ 546344 w 1221610"/>
              <a:gd name="connsiteY28" fmla="*/ 945674 h 2219654"/>
              <a:gd name="connsiteX29" fmla="*/ 532057 w 1221610"/>
              <a:gd name="connsiteY29" fmla="*/ 976629 h 2219654"/>
              <a:gd name="connsiteX30" fmla="*/ 517769 w 1221610"/>
              <a:gd name="connsiteY30" fmla="*/ 1048067 h 2219654"/>
              <a:gd name="connsiteX31" fmla="*/ 541582 w 1221610"/>
              <a:gd name="connsiteY31" fmla="*/ 1081404 h 2219654"/>
              <a:gd name="connsiteX32" fmla="*/ 551107 w 1221610"/>
              <a:gd name="connsiteY32" fmla="*/ 1121885 h 2219654"/>
              <a:gd name="connsiteX33" fmla="*/ 567775 w 1221610"/>
              <a:gd name="connsiteY33" fmla="*/ 1129029 h 2219654"/>
              <a:gd name="connsiteX34" fmla="*/ 572104 w 1221610"/>
              <a:gd name="connsiteY34" fmla="*/ 1139135 h 2219654"/>
              <a:gd name="connsiteX35" fmla="*/ 591588 w 1221610"/>
              <a:gd name="connsiteY35" fmla="*/ 1105217 h 2219654"/>
              <a:gd name="connsiteX36" fmla="*/ 615400 w 1221610"/>
              <a:gd name="connsiteY36" fmla="*/ 1088548 h 2219654"/>
              <a:gd name="connsiteX37" fmla="*/ 665407 w 1221610"/>
              <a:gd name="connsiteY37" fmla="*/ 1062354 h 2219654"/>
              <a:gd name="connsiteX38" fmla="*/ 698744 w 1221610"/>
              <a:gd name="connsiteY38" fmla="*/ 1050448 h 2219654"/>
              <a:gd name="connsiteX39" fmla="*/ 734463 w 1221610"/>
              <a:gd name="connsiteY39" fmla="*/ 1012349 h 2219654"/>
              <a:gd name="connsiteX40" fmla="*/ 791613 w 1221610"/>
              <a:gd name="connsiteY40" fmla="*/ 988535 h 2219654"/>
              <a:gd name="connsiteX41" fmla="*/ 817807 w 1221610"/>
              <a:gd name="connsiteY41" fmla="*/ 943292 h 2219654"/>
              <a:gd name="connsiteX42" fmla="*/ 841618 w 1221610"/>
              <a:gd name="connsiteY42" fmla="*/ 926621 h 2219654"/>
              <a:gd name="connsiteX43" fmla="*/ 867813 w 1221610"/>
              <a:gd name="connsiteY43" fmla="*/ 926623 h 2219654"/>
              <a:gd name="connsiteX44" fmla="*/ 872575 w 1221610"/>
              <a:gd name="connsiteY44" fmla="*/ 945673 h 2219654"/>
              <a:gd name="connsiteX45" fmla="*/ 848763 w 1221610"/>
              <a:gd name="connsiteY45" fmla="*/ 971867 h 2219654"/>
              <a:gd name="connsiteX46" fmla="*/ 872575 w 1221610"/>
              <a:gd name="connsiteY46" fmla="*/ 998060 h 2219654"/>
              <a:gd name="connsiteX47" fmla="*/ 872575 w 1221610"/>
              <a:gd name="connsiteY47" fmla="*/ 1021873 h 2219654"/>
              <a:gd name="connsiteX48" fmla="*/ 829713 w 1221610"/>
              <a:gd name="connsiteY48" fmla="*/ 1024254 h 2219654"/>
              <a:gd name="connsiteX49" fmla="*/ 817807 w 1221610"/>
              <a:gd name="connsiteY49" fmla="*/ 1052829 h 2219654"/>
              <a:gd name="connsiteX50" fmla="*/ 829713 w 1221610"/>
              <a:gd name="connsiteY50" fmla="*/ 1081404 h 2219654"/>
              <a:gd name="connsiteX51" fmla="*/ 822567 w 1221610"/>
              <a:gd name="connsiteY51" fmla="*/ 1105215 h 2219654"/>
              <a:gd name="connsiteX52" fmla="*/ 836857 w 1221610"/>
              <a:gd name="connsiteY52" fmla="*/ 1124268 h 2219654"/>
              <a:gd name="connsiteX53" fmla="*/ 870194 w 1221610"/>
              <a:gd name="connsiteY53" fmla="*/ 1095693 h 2219654"/>
              <a:gd name="connsiteX54" fmla="*/ 903532 w 1221610"/>
              <a:gd name="connsiteY54" fmla="*/ 1090930 h 2219654"/>
              <a:gd name="connsiteX55" fmla="*/ 901150 w 1221610"/>
              <a:gd name="connsiteY55" fmla="*/ 1045685 h 2219654"/>
              <a:gd name="connsiteX56" fmla="*/ 958300 w 1221610"/>
              <a:gd name="connsiteY56" fmla="*/ 1036161 h 2219654"/>
              <a:gd name="connsiteX57" fmla="*/ 974969 w 1221610"/>
              <a:gd name="connsiteY57" fmla="*/ 1055210 h 2219654"/>
              <a:gd name="connsiteX58" fmla="*/ 984494 w 1221610"/>
              <a:gd name="connsiteY58" fmla="*/ 1181418 h 2219654"/>
              <a:gd name="connsiteX59" fmla="*/ 1032119 w 1221610"/>
              <a:gd name="connsiteY59" fmla="*/ 1262380 h 2219654"/>
              <a:gd name="connsiteX60" fmla="*/ 1072600 w 1221610"/>
              <a:gd name="connsiteY60" fmla="*/ 1283811 h 2219654"/>
              <a:gd name="connsiteX61" fmla="*/ 1089269 w 1221610"/>
              <a:gd name="connsiteY61" fmla="*/ 1350486 h 2219654"/>
              <a:gd name="connsiteX62" fmla="*/ 1122607 w 1221610"/>
              <a:gd name="connsiteY62" fmla="*/ 1376680 h 2219654"/>
              <a:gd name="connsiteX63" fmla="*/ 1163088 w 1221610"/>
              <a:gd name="connsiteY63" fmla="*/ 1436211 h 2219654"/>
              <a:gd name="connsiteX64" fmla="*/ 1191663 w 1221610"/>
              <a:gd name="connsiteY64" fmla="*/ 1450499 h 2219654"/>
              <a:gd name="connsiteX65" fmla="*/ 1220238 w 1221610"/>
              <a:gd name="connsiteY65" fmla="*/ 1488598 h 2219654"/>
              <a:gd name="connsiteX66" fmla="*/ 1215943 w 1221610"/>
              <a:gd name="connsiteY66" fmla="*/ 1508458 h 2219654"/>
              <a:gd name="connsiteX67" fmla="*/ 1196425 w 1221610"/>
              <a:gd name="connsiteY67" fmla="*/ 1557655 h 2219654"/>
              <a:gd name="connsiteX68" fmla="*/ 1144037 w 1221610"/>
              <a:gd name="connsiteY68" fmla="*/ 1552891 h 2219654"/>
              <a:gd name="connsiteX69" fmla="*/ 1124987 w 1221610"/>
              <a:gd name="connsiteY69" fmla="*/ 1598134 h 2219654"/>
              <a:gd name="connsiteX70" fmla="*/ 1048787 w 1221610"/>
              <a:gd name="connsiteY70" fmla="*/ 1631472 h 2219654"/>
              <a:gd name="connsiteX71" fmla="*/ 1020212 w 1221610"/>
              <a:gd name="connsiteY71" fmla="*/ 1691003 h 2219654"/>
              <a:gd name="connsiteX72" fmla="*/ 1036881 w 1221610"/>
              <a:gd name="connsiteY72" fmla="*/ 1738628 h 2219654"/>
              <a:gd name="connsiteX73" fmla="*/ 1017832 w 1221610"/>
              <a:gd name="connsiteY73" fmla="*/ 1779111 h 2219654"/>
              <a:gd name="connsiteX74" fmla="*/ 984493 w 1221610"/>
              <a:gd name="connsiteY74" fmla="*/ 1776728 h 2219654"/>
              <a:gd name="connsiteX75" fmla="*/ 982112 w 1221610"/>
              <a:gd name="connsiteY75" fmla="*/ 1841022 h 2219654"/>
              <a:gd name="connsiteX76" fmla="*/ 946393 w 1221610"/>
              <a:gd name="connsiteY76" fmla="*/ 1857691 h 2219654"/>
              <a:gd name="connsiteX77" fmla="*/ 910674 w 1221610"/>
              <a:gd name="connsiteY77" fmla="*/ 1864834 h 2219654"/>
              <a:gd name="connsiteX78" fmla="*/ 910674 w 1221610"/>
              <a:gd name="connsiteY78" fmla="*/ 1929128 h 2219654"/>
              <a:gd name="connsiteX79" fmla="*/ 967824 w 1221610"/>
              <a:gd name="connsiteY79" fmla="*/ 1938653 h 2219654"/>
              <a:gd name="connsiteX80" fmla="*/ 1001162 w 1221610"/>
              <a:gd name="connsiteY80" fmla="*/ 1933891 h 2219654"/>
              <a:gd name="connsiteX81" fmla="*/ 1005922 w 1221610"/>
              <a:gd name="connsiteY81" fmla="*/ 2007710 h 2219654"/>
              <a:gd name="connsiteX82" fmla="*/ 982112 w 1221610"/>
              <a:gd name="connsiteY82" fmla="*/ 2029141 h 2219654"/>
              <a:gd name="connsiteX83" fmla="*/ 922581 w 1221610"/>
              <a:gd name="connsiteY83" fmla="*/ 2026761 h 2219654"/>
              <a:gd name="connsiteX84" fmla="*/ 870193 w 1221610"/>
              <a:gd name="connsiteY84" fmla="*/ 2036286 h 2219654"/>
              <a:gd name="connsiteX85" fmla="*/ 824949 w 1221610"/>
              <a:gd name="connsiteY85" fmla="*/ 2060099 h 2219654"/>
              <a:gd name="connsiteX86" fmla="*/ 779704 w 1221610"/>
              <a:gd name="connsiteY86" fmla="*/ 2067241 h 2219654"/>
              <a:gd name="connsiteX87" fmla="*/ 758274 w 1221610"/>
              <a:gd name="connsiteY87" fmla="*/ 2086293 h 2219654"/>
              <a:gd name="connsiteX88" fmla="*/ 751131 w 1221610"/>
              <a:gd name="connsiteY88" fmla="*/ 2131536 h 2219654"/>
              <a:gd name="connsiteX89" fmla="*/ 734462 w 1221610"/>
              <a:gd name="connsiteY89" fmla="*/ 2143443 h 2219654"/>
              <a:gd name="connsiteX90" fmla="*/ 689218 w 1221610"/>
              <a:gd name="connsiteY90" fmla="*/ 2193449 h 2219654"/>
              <a:gd name="connsiteX91" fmla="*/ 665406 w 1221610"/>
              <a:gd name="connsiteY91" fmla="*/ 2198210 h 2219654"/>
              <a:gd name="connsiteX92" fmla="*/ 617781 w 1221610"/>
              <a:gd name="connsiteY92" fmla="*/ 2219642 h 2219654"/>
              <a:gd name="connsiteX93" fmla="*/ 579681 w 1221610"/>
              <a:gd name="connsiteY93" fmla="*/ 2202973 h 2219654"/>
              <a:gd name="connsiteX94" fmla="*/ 563012 w 1221610"/>
              <a:gd name="connsiteY94" fmla="*/ 2174398 h 2219654"/>
              <a:gd name="connsiteX95" fmla="*/ 520149 w 1221610"/>
              <a:gd name="connsiteY95" fmla="*/ 2183924 h 2219654"/>
              <a:gd name="connsiteX96" fmla="*/ 512573 w 1221610"/>
              <a:gd name="connsiteY96" fmla="*/ 2177820 h 2219654"/>
              <a:gd name="connsiteX97" fmla="*/ 503481 w 1221610"/>
              <a:gd name="connsiteY97" fmla="*/ 2172017 h 2219654"/>
              <a:gd name="connsiteX98" fmla="*/ 522531 w 1221610"/>
              <a:gd name="connsiteY98" fmla="*/ 2064860 h 2219654"/>
              <a:gd name="connsiteX99" fmla="*/ 539199 w 1221610"/>
              <a:gd name="connsiteY99" fmla="*/ 2043429 h 2219654"/>
              <a:gd name="connsiteX100" fmla="*/ 529674 w 1221610"/>
              <a:gd name="connsiteY100" fmla="*/ 1998186 h 2219654"/>
              <a:gd name="connsiteX101" fmla="*/ 553487 w 1221610"/>
              <a:gd name="connsiteY101" fmla="*/ 1983898 h 2219654"/>
              <a:gd name="connsiteX102" fmla="*/ 534437 w 1221610"/>
              <a:gd name="connsiteY102" fmla="*/ 1969611 h 2219654"/>
              <a:gd name="connsiteX103" fmla="*/ 522531 w 1221610"/>
              <a:gd name="connsiteY103" fmla="*/ 1933893 h 2219654"/>
              <a:gd name="connsiteX104" fmla="*/ 513006 w 1221610"/>
              <a:gd name="connsiteY104" fmla="*/ 1888649 h 2219654"/>
              <a:gd name="connsiteX105" fmla="*/ 510624 w 1221610"/>
              <a:gd name="connsiteY105" fmla="*/ 1857691 h 2219654"/>
              <a:gd name="connsiteX106" fmla="*/ 460618 w 1221610"/>
              <a:gd name="connsiteY106" fmla="*/ 1860074 h 2219654"/>
              <a:gd name="connsiteX107" fmla="*/ 427282 w 1221610"/>
              <a:gd name="connsiteY107" fmla="*/ 1824355 h 2219654"/>
              <a:gd name="connsiteX108" fmla="*/ 382037 w 1221610"/>
              <a:gd name="connsiteY108" fmla="*/ 1807685 h 2219654"/>
              <a:gd name="connsiteX109" fmla="*/ 367749 w 1221610"/>
              <a:gd name="connsiteY109" fmla="*/ 1757680 h 2219654"/>
              <a:gd name="connsiteX110" fmla="*/ 365368 w 1221610"/>
              <a:gd name="connsiteY110" fmla="*/ 1736248 h 2219654"/>
              <a:gd name="connsiteX111" fmla="*/ 334413 w 1221610"/>
              <a:gd name="connsiteY111" fmla="*/ 1691005 h 2219654"/>
              <a:gd name="connsiteX112" fmla="*/ 291549 w 1221610"/>
              <a:gd name="connsiteY112" fmla="*/ 1667192 h 2219654"/>
              <a:gd name="connsiteX113" fmla="*/ 248688 w 1221610"/>
              <a:gd name="connsiteY113" fmla="*/ 1638618 h 2219654"/>
              <a:gd name="connsiteX114" fmla="*/ 215349 w 1221610"/>
              <a:gd name="connsiteY114" fmla="*/ 1629092 h 2219654"/>
              <a:gd name="connsiteX115" fmla="*/ 217731 w 1221610"/>
              <a:gd name="connsiteY115" fmla="*/ 1583846 h 2219654"/>
              <a:gd name="connsiteX116" fmla="*/ 174868 w 1221610"/>
              <a:gd name="connsiteY116" fmla="*/ 1598136 h 2219654"/>
              <a:gd name="connsiteX117" fmla="*/ 186775 w 1221610"/>
              <a:gd name="connsiteY117" fmla="*/ 1631474 h 2219654"/>
              <a:gd name="connsiteX118" fmla="*/ 179631 w 1221610"/>
              <a:gd name="connsiteY118" fmla="*/ 1648143 h 2219654"/>
              <a:gd name="connsiteX119" fmla="*/ 141531 w 1221610"/>
              <a:gd name="connsiteY119" fmla="*/ 1619568 h 2219654"/>
              <a:gd name="connsiteX120" fmla="*/ 98669 w 1221610"/>
              <a:gd name="connsiteY120" fmla="*/ 1617186 h 2219654"/>
              <a:gd name="connsiteX121" fmla="*/ 43899 w 1221610"/>
              <a:gd name="connsiteY121" fmla="*/ 1598136 h 2219654"/>
              <a:gd name="connsiteX122" fmla="*/ 10560 w 1221610"/>
              <a:gd name="connsiteY122" fmla="*/ 1595752 h 2219654"/>
              <a:gd name="connsiteX123" fmla="*/ 1037 w 1221610"/>
              <a:gd name="connsiteY123" fmla="*/ 1543368 h 2219654"/>
              <a:gd name="connsiteX124" fmla="*/ 34374 w 1221610"/>
              <a:gd name="connsiteY124" fmla="*/ 1455261 h 2219654"/>
              <a:gd name="connsiteX125" fmla="*/ 60568 w 1221610"/>
              <a:gd name="connsiteY125" fmla="*/ 1407636 h 2219654"/>
              <a:gd name="connsiteX126" fmla="*/ 81999 w 1221610"/>
              <a:gd name="connsiteY126" fmla="*/ 1360011 h 2219654"/>
              <a:gd name="connsiteX127" fmla="*/ 108194 w 1221610"/>
              <a:gd name="connsiteY127" fmla="*/ 1321911 h 2219654"/>
              <a:gd name="connsiteX128" fmla="*/ 146293 w 1221610"/>
              <a:gd name="connsiteY128" fmla="*/ 1312386 h 2219654"/>
              <a:gd name="connsiteX129" fmla="*/ 153438 w 1221610"/>
              <a:gd name="connsiteY129" fmla="*/ 1276668 h 2219654"/>
              <a:gd name="connsiteX130" fmla="*/ 262975 w 1221610"/>
              <a:gd name="connsiteY130" fmla="*/ 1157605 h 2219654"/>
              <a:gd name="connsiteX131" fmla="*/ 286787 w 1221610"/>
              <a:gd name="connsiteY131" fmla="*/ 1019490 h 2219654"/>
              <a:gd name="connsiteX132" fmla="*/ 282025 w 1221610"/>
              <a:gd name="connsiteY132" fmla="*/ 938530 h 2219654"/>
              <a:gd name="connsiteX133" fmla="*/ 196300 w 1221610"/>
              <a:gd name="connsiteY133" fmla="*/ 926624 h 2219654"/>
              <a:gd name="connsiteX134" fmla="*/ 179632 w 1221610"/>
              <a:gd name="connsiteY134" fmla="*/ 845661 h 2219654"/>
              <a:gd name="connsiteX135" fmla="*/ 186775 w 1221610"/>
              <a:gd name="connsiteY135" fmla="*/ 778986 h 2219654"/>
              <a:gd name="connsiteX136" fmla="*/ 148675 w 1221610"/>
              <a:gd name="connsiteY136" fmla="*/ 740886 h 2219654"/>
              <a:gd name="connsiteX137" fmla="*/ 127244 w 1221610"/>
              <a:gd name="connsiteY137" fmla="*/ 700404 h 2219654"/>
              <a:gd name="connsiteX138" fmla="*/ 117719 w 1221610"/>
              <a:gd name="connsiteY138" fmla="*/ 640874 h 2219654"/>
              <a:gd name="connsiteX139" fmla="*/ 102097 w 1221610"/>
              <a:gd name="connsiteY13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03456 w 1221610"/>
              <a:gd name="connsiteY9" fmla="*/ 481329 h 2219654"/>
              <a:gd name="connsiteX10" fmla="*/ 322506 w 1221610"/>
              <a:gd name="connsiteY10" fmla="*/ 457517 h 2219654"/>
              <a:gd name="connsiteX11" fmla="*/ 353462 w 1221610"/>
              <a:gd name="connsiteY11" fmla="*/ 450373 h 2219654"/>
              <a:gd name="connsiteX12" fmla="*/ 410612 w 1221610"/>
              <a:gd name="connsiteY12" fmla="*/ 452754 h 2219654"/>
              <a:gd name="connsiteX13" fmla="*/ 410612 w 1221610"/>
              <a:gd name="connsiteY13" fmla="*/ 507523 h 2219654"/>
              <a:gd name="connsiteX14" fmla="*/ 436806 w 1221610"/>
              <a:gd name="connsiteY14" fmla="*/ 531333 h 2219654"/>
              <a:gd name="connsiteX15" fmla="*/ 462999 w 1221610"/>
              <a:gd name="connsiteY15" fmla="*/ 548004 h 2219654"/>
              <a:gd name="connsiteX16" fmla="*/ 424899 w 1221610"/>
              <a:gd name="connsiteY16" fmla="*/ 567054 h 2219654"/>
              <a:gd name="connsiteX17" fmla="*/ 403468 w 1221610"/>
              <a:gd name="connsiteY17" fmla="*/ 586104 h 2219654"/>
              <a:gd name="connsiteX18" fmla="*/ 420137 w 1221610"/>
              <a:gd name="connsiteY18" fmla="*/ 609917 h 2219654"/>
              <a:gd name="connsiteX19" fmla="*/ 415374 w 1221610"/>
              <a:gd name="connsiteY19" fmla="*/ 650398 h 2219654"/>
              <a:gd name="connsiteX20" fmla="*/ 427281 w 1221610"/>
              <a:gd name="connsiteY20" fmla="*/ 678973 h 2219654"/>
              <a:gd name="connsiteX21" fmla="*/ 410612 w 1221610"/>
              <a:gd name="connsiteY21" fmla="*/ 700404 h 2219654"/>
              <a:gd name="connsiteX22" fmla="*/ 401088 w 1221610"/>
              <a:gd name="connsiteY22" fmla="*/ 778986 h 2219654"/>
              <a:gd name="connsiteX23" fmla="*/ 441568 w 1221610"/>
              <a:gd name="connsiteY23" fmla="*/ 778985 h 2219654"/>
              <a:gd name="connsiteX24" fmla="*/ 486812 w 1221610"/>
              <a:gd name="connsiteY24" fmla="*/ 755173 h 2219654"/>
              <a:gd name="connsiteX25" fmla="*/ 513007 w 1221610"/>
              <a:gd name="connsiteY25" fmla="*/ 757554 h 2219654"/>
              <a:gd name="connsiteX26" fmla="*/ 536818 w 1221610"/>
              <a:gd name="connsiteY26" fmla="*/ 783748 h 2219654"/>
              <a:gd name="connsiteX27" fmla="*/ 510625 w 1221610"/>
              <a:gd name="connsiteY27" fmla="*/ 888523 h 2219654"/>
              <a:gd name="connsiteX28" fmla="*/ 539200 w 1221610"/>
              <a:gd name="connsiteY28" fmla="*/ 926623 h 2219654"/>
              <a:gd name="connsiteX29" fmla="*/ 546344 w 1221610"/>
              <a:gd name="connsiteY29" fmla="*/ 945674 h 2219654"/>
              <a:gd name="connsiteX30" fmla="*/ 532057 w 1221610"/>
              <a:gd name="connsiteY30" fmla="*/ 976629 h 2219654"/>
              <a:gd name="connsiteX31" fmla="*/ 517769 w 1221610"/>
              <a:gd name="connsiteY31" fmla="*/ 1048067 h 2219654"/>
              <a:gd name="connsiteX32" fmla="*/ 541582 w 1221610"/>
              <a:gd name="connsiteY32" fmla="*/ 1081404 h 2219654"/>
              <a:gd name="connsiteX33" fmla="*/ 551107 w 1221610"/>
              <a:gd name="connsiteY33" fmla="*/ 1121885 h 2219654"/>
              <a:gd name="connsiteX34" fmla="*/ 567775 w 1221610"/>
              <a:gd name="connsiteY34" fmla="*/ 1129029 h 2219654"/>
              <a:gd name="connsiteX35" fmla="*/ 572104 w 1221610"/>
              <a:gd name="connsiteY35" fmla="*/ 1139135 h 2219654"/>
              <a:gd name="connsiteX36" fmla="*/ 591588 w 1221610"/>
              <a:gd name="connsiteY36" fmla="*/ 1105217 h 2219654"/>
              <a:gd name="connsiteX37" fmla="*/ 615400 w 1221610"/>
              <a:gd name="connsiteY37" fmla="*/ 1088548 h 2219654"/>
              <a:gd name="connsiteX38" fmla="*/ 665407 w 1221610"/>
              <a:gd name="connsiteY38" fmla="*/ 1062354 h 2219654"/>
              <a:gd name="connsiteX39" fmla="*/ 698744 w 1221610"/>
              <a:gd name="connsiteY39" fmla="*/ 1050448 h 2219654"/>
              <a:gd name="connsiteX40" fmla="*/ 734463 w 1221610"/>
              <a:gd name="connsiteY40" fmla="*/ 1012349 h 2219654"/>
              <a:gd name="connsiteX41" fmla="*/ 791613 w 1221610"/>
              <a:gd name="connsiteY41" fmla="*/ 988535 h 2219654"/>
              <a:gd name="connsiteX42" fmla="*/ 817807 w 1221610"/>
              <a:gd name="connsiteY42" fmla="*/ 943292 h 2219654"/>
              <a:gd name="connsiteX43" fmla="*/ 841618 w 1221610"/>
              <a:gd name="connsiteY43" fmla="*/ 926621 h 2219654"/>
              <a:gd name="connsiteX44" fmla="*/ 867813 w 1221610"/>
              <a:gd name="connsiteY44" fmla="*/ 926623 h 2219654"/>
              <a:gd name="connsiteX45" fmla="*/ 872575 w 1221610"/>
              <a:gd name="connsiteY45" fmla="*/ 945673 h 2219654"/>
              <a:gd name="connsiteX46" fmla="*/ 848763 w 1221610"/>
              <a:gd name="connsiteY46" fmla="*/ 971867 h 2219654"/>
              <a:gd name="connsiteX47" fmla="*/ 872575 w 1221610"/>
              <a:gd name="connsiteY47" fmla="*/ 998060 h 2219654"/>
              <a:gd name="connsiteX48" fmla="*/ 872575 w 1221610"/>
              <a:gd name="connsiteY48" fmla="*/ 1021873 h 2219654"/>
              <a:gd name="connsiteX49" fmla="*/ 829713 w 1221610"/>
              <a:gd name="connsiteY49" fmla="*/ 1024254 h 2219654"/>
              <a:gd name="connsiteX50" fmla="*/ 817807 w 1221610"/>
              <a:gd name="connsiteY50" fmla="*/ 1052829 h 2219654"/>
              <a:gd name="connsiteX51" fmla="*/ 829713 w 1221610"/>
              <a:gd name="connsiteY51" fmla="*/ 1081404 h 2219654"/>
              <a:gd name="connsiteX52" fmla="*/ 822567 w 1221610"/>
              <a:gd name="connsiteY52" fmla="*/ 1105215 h 2219654"/>
              <a:gd name="connsiteX53" fmla="*/ 836857 w 1221610"/>
              <a:gd name="connsiteY53" fmla="*/ 1124268 h 2219654"/>
              <a:gd name="connsiteX54" fmla="*/ 870194 w 1221610"/>
              <a:gd name="connsiteY54" fmla="*/ 1095693 h 2219654"/>
              <a:gd name="connsiteX55" fmla="*/ 903532 w 1221610"/>
              <a:gd name="connsiteY55" fmla="*/ 1090930 h 2219654"/>
              <a:gd name="connsiteX56" fmla="*/ 901150 w 1221610"/>
              <a:gd name="connsiteY56" fmla="*/ 1045685 h 2219654"/>
              <a:gd name="connsiteX57" fmla="*/ 958300 w 1221610"/>
              <a:gd name="connsiteY57" fmla="*/ 1036161 h 2219654"/>
              <a:gd name="connsiteX58" fmla="*/ 974969 w 1221610"/>
              <a:gd name="connsiteY58" fmla="*/ 1055210 h 2219654"/>
              <a:gd name="connsiteX59" fmla="*/ 984494 w 1221610"/>
              <a:gd name="connsiteY59" fmla="*/ 1181418 h 2219654"/>
              <a:gd name="connsiteX60" fmla="*/ 1032119 w 1221610"/>
              <a:gd name="connsiteY60" fmla="*/ 1262380 h 2219654"/>
              <a:gd name="connsiteX61" fmla="*/ 1072600 w 1221610"/>
              <a:gd name="connsiteY61" fmla="*/ 1283811 h 2219654"/>
              <a:gd name="connsiteX62" fmla="*/ 1089269 w 1221610"/>
              <a:gd name="connsiteY62" fmla="*/ 1350486 h 2219654"/>
              <a:gd name="connsiteX63" fmla="*/ 1122607 w 1221610"/>
              <a:gd name="connsiteY63" fmla="*/ 1376680 h 2219654"/>
              <a:gd name="connsiteX64" fmla="*/ 1163088 w 1221610"/>
              <a:gd name="connsiteY64" fmla="*/ 1436211 h 2219654"/>
              <a:gd name="connsiteX65" fmla="*/ 1191663 w 1221610"/>
              <a:gd name="connsiteY65" fmla="*/ 1450499 h 2219654"/>
              <a:gd name="connsiteX66" fmla="*/ 1220238 w 1221610"/>
              <a:gd name="connsiteY66" fmla="*/ 1488598 h 2219654"/>
              <a:gd name="connsiteX67" fmla="*/ 1215943 w 1221610"/>
              <a:gd name="connsiteY67" fmla="*/ 1508458 h 2219654"/>
              <a:gd name="connsiteX68" fmla="*/ 1196425 w 1221610"/>
              <a:gd name="connsiteY68" fmla="*/ 1557655 h 2219654"/>
              <a:gd name="connsiteX69" fmla="*/ 1144037 w 1221610"/>
              <a:gd name="connsiteY69" fmla="*/ 1552891 h 2219654"/>
              <a:gd name="connsiteX70" fmla="*/ 1124987 w 1221610"/>
              <a:gd name="connsiteY70" fmla="*/ 1598134 h 2219654"/>
              <a:gd name="connsiteX71" fmla="*/ 1048787 w 1221610"/>
              <a:gd name="connsiteY71" fmla="*/ 1631472 h 2219654"/>
              <a:gd name="connsiteX72" fmla="*/ 1020212 w 1221610"/>
              <a:gd name="connsiteY72" fmla="*/ 1691003 h 2219654"/>
              <a:gd name="connsiteX73" fmla="*/ 1036881 w 1221610"/>
              <a:gd name="connsiteY73" fmla="*/ 1738628 h 2219654"/>
              <a:gd name="connsiteX74" fmla="*/ 1017832 w 1221610"/>
              <a:gd name="connsiteY74" fmla="*/ 1779111 h 2219654"/>
              <a:gd name="connsiteX75" fmla="*/ 984493 w 1221610"/>
              <a:gd name="connsiteY75" fmla="*/ 1776728 h 2219654"/>
              <a:gd name="connsiteX76" fmla="*/ 982112 w 1221610"/>
              <a:gd name="connsiteY76" fmla="*/ 1841022 h 2219654"/>
              <a:gd name="connsiteX77" fmla="*/ 946393 w 1221610"/>
              <a:gd name="connsiteY77" fmla="*/ 1857691 h 2219654"/>
              <a:gd name="connsiteX78" fmla="*/ 910674 w 1221610"/>
              <a:gd name="connsiteY78" fmla="*/ 1864834 h 2219654"/>
              <a:gd name="connsiteX79" fmla="*/ 910674 w 1221610"/>
              <a:gd name="connsiteY79" fmla="*/ 1929128 h 2219654"/>
              <a:gd name="connsiteX80" fmla="*/ 967824 w 1221610"/>
              <a:gd name="connsiteY80" fmla="*/ 1938653 h 2219654"/>
              <a:gd name="connsiteX81" fmla="*/ 1001162 w 1221610"/>
              <a:gd name="connsiteY81" fmla="*/ 1933891 h 2219654"/>
              <a:gd name="connsiteX82" fmla="*/ 1005922 w 1221610"/>
              <a:gd name="connsiteY82" fmla="*/ 2007710 h 2219654"/>
              <a:gd name="connsiteX83" fmla="*/ 982112 w 1221610"/>
              <a:gd name="connsiteY83" fmla="*/ 2029141 h 2219654"/>
              <a:gd name="connsiteX84" fmla="*/ 922581 w 1221610"/>
              <a:gd name="connsiteY84" fmla="*/ 2026761 h 2219654"/>
              <a:gd name="connsiteX85" fmla="*/ 870193 w 1221610"/>
              <a:gd name="connsiteY85" fmla="*/ 2036286 h 2219654"/>
              <a:gd name="connsiteX86" fmla="*/ 824949 w 1221610"/>
              <a:gd name="connsiteY86" fmla="*/ 2060099 h 2219654"/>
              <a:gd name="connsiteX87" fmla="*/ 779704 w 1221610"/>
              <a:gd name="connsiteY87" fmla="*/ 2067241 h 2219654"/>
              <a:gd name="connsiteX88" fmla="*/ 758274 w 1221610"/>
              <a:gd name="connsiteY88" fmla="*/ 2086293 h 2219654"/>
              <a:gd name="connsiteX89" fmla="*/ 751131 w 1221610"/>
              <a:gd name="connsiteY89" fmla="*/ 2131536 h 2219654"/>
              <a:gd name="connsiteX90" fmla="*/ 734462 w 1221610"/>
              <a:gd name="connsiteY90" fmla="*/ 2143443 h 2219654"/>
              <a:gd name="connsiteX91" fmla="*/ 689218 w 1221610"/>
              <a:gd name="connsiteY91" fmla="*/ 2193449 h 2219654"/>
              <a:gd name="connsiteX92" fmla="*/ 665406 w 1221610"/>
              <a:gd name="connsiteY92" fmla="*/ 2198210 h 2219654"/>
              <a:gd name="connsiteX93" fmla="*/ 617781 w 1221610"/>
              <a:gd name="connsiteY93" fmla="*/ 2219642 h 2219654"/>
              <a:gd name="connsiteX94" fmla="*/ 579681 w 1221610"/>
              <a:gd name="connsiteY94" fmla="*/ 2202973 h 2219654"/>
              <a:gd name="connsiteX95" fmla="*/ 563012 w 1221610"/>
              <a:gd name="connsiteY95" fmla="*/ 2174398 h 2219654"/>
              <a:gd name="connsiteX96" fmla="*/ 520149 w 1221610"/>
              <a:gd name="connsiteY96" fmla="*/ 2183924 h 2219654"/>
              <a:gd name="connsiteX97" fmla="*/ 512573 w 1221610"/>
              <a:gd name="connsiteY97" fmla="*/ 2177820 h 2219654"/>
              <a:gd name="connsiteX98" fmla="*/ 503481 w 1221610"/>
              <a:gd name="connsiteY98" fmla="*/ 2172017 h 2219654"/>
              <a:gd name="connsiteX99" fmla="*/ 522531 w 1221610"/>
              <a:gd name="connsiteY99" fmla="*/ 2064860 h 2219654"/>
              <a:gd name="connsiteX100" fmla="*/ 539199 w 1221610"/>
              <a:gd name="connsiteY100" fmla="*/ 2043429 h 2219654"/>
              <a:gd name="connsiteX101" fmla="*/ 529674 w 1221610"/>
              <a:gd name="connsiteY101" fmla="*/ 1998186 h 2219654"/>
              <a:gd name="connsiteX102" fmla="*/ 553487 w 1221610"/>
              <a:gd name="connsiteY102" fmla="*/ 1983898 h 2219654"/>
              <a:gd name="connsiteX103" fmla="*/ 534437 w 1221610"/>
              <a:gd name="connsiteY103" fmla="*/ 1969611 h 2219654"/>
              <a:gd name="connsiteX104" fmla="*/ 522531 w 1221610"/>
              <a:gd name="connsiteY104" fmla="*/ 1933893 h 2219654"/>
              <a:gd name="connsiteX105" fmla="*/ 513006 w 1221610"/>
              <a:gd name="connsiteY105" fmla="*/ 1888649 h 2219654"/>
              <a:gd name="connsiteX106" fmla="*/ 510624 w 1221610"/>
              <a:gd name="connsiteY106" fmla="*/ 1857691 h 2219654"/>
              <a:gd name="connsiteX107" fmla="*/ 460618 w 1221610"/>
              <a:gd name="connsiteY107" fmla="*/ 1860074 h 2219654"/>
              <a:gd name="connsiteX108" fmla="*/ 427282 w 1221610"/>
              <a:gd name="connsiteY108" fmla="*/ 1824355 h 2219654"/>
              <a:gd name="connsiteX109" fmla="*/ 382037 w 1221610"/>
              <a:gd name="connsiteY109" fmla="*/ 1807685 h 2219654"/>
              <a:gd name="connsiteX110" fmla="*/ 367749 w 1221610"/>
              <a:gd name="connsiteY110" fmla="*/ 1757680 h 2219654"/>
              <a:gd name="connsiteX111" fmla="*/ 365368 w 1221610"/>
              <a:gd name="connsiteY111" fmla="*/ 1736248 h 2219654"/>
              <a:gd name="connsiteX112" fmla="*/ 334413 w 1221610"/>
              <a:gd name="connsiteY112" fmla="*/ 1691005 h 2219654"/>
              <a:gd name="connsiteX113" fmla="*/ 291549 w 1221610"/>
              <a:gd name="connsiteY113" fmla="*/ 1667192 h 2219654"/>
              <a:gd name="connsiteX114" fmla="*/ 248688 w 1221610"/>
              <a:gd name="connsiteY114" fmla="*/ 1638618 h 2219654"/>
              <a:gd name="connsiteX115" fmla="*/ 215349 w 1221610"/>
              <a:gd name="connsiteY115" fmla="*/ 1629092 h 2219654"/>
              <a:gd name="connsiteX116" fmla="*/ 217731 w 1221610"/>
              <a:gd name="connsiteY116" fmla="*/ 1583846 h 2219654"/>
              <a:gd name="connsiteX117" fmla="*/ 174868 w 1221610"/>
              <a:gd name="connsiteY117" fmla="*/ 1598136 h 2219654"/>
              <a:gd name="connsiteX118" fmla="*/ 186775 w 1221610"/>
              <a:gd name="connsiteY118" fmla="*/ 1631474 h 2219654"/>
              <a:gd name="connsiteX119" fmla="*/ 179631 w 1221610"/>
              <a:gd name="connsiteY119" fmla="*/ 1648143 h 2219654"/>
              <a:gd name="connsiteX120" fmla="*/ 141531 w 1221610"/>
              <a:gd name="connsiteY120" fmla="*/ 1619568 h 2219654"/>
              <a:gd name="connsiteX121" fmla="*/ 98669 w 1221610"/>
              <a:gd name="connsiteY121" fmla="*/ 1617186 h 2219654"/>
              <a:gd name="connsiteX122" fmla="*/ 43899 w 1221610"/>
              <a:gd name="connsiteY122" fmla="*/ 1598136 h 2219654"/>
              <a:gd name="connsiteX123" fmla="*/ 10560 w 1221610"/>
              <a:gd name="connsiteY123" fmla="*/ 1595752 h 2219654"/>
              <a:gd name="connsiteX124" fmla="*/ 1037 w 1221610"/>
              <a:gd name="connsiteY124" fmla="*/ 1543368 h 2219654"/>
              <a:gd name="connsiteX125" fmla="*/ 34374 w 1221610"/>
              <a:gd name="connsiteY125" fmla="*/ 1455261 h 2219654"/>
              <a:gd name="connsiteX126" fmla="*/ 60568 w 1221610"/>
              <a:gd name="connsiteY126" fmla="*/ 1407636 h 2219654"/>
              <a:gd name="connsiteX127" fmla="*/ 81999 w 1221610"/>
              <a:gd name="connsiteY127" fmla="*/ 1360011 h 2219654"/>
              <a:gd name="connsiteX128" fmla="*/ 108194 w 1221610"/>
              <a:gd name="connsiteY128" fmla="*/ 1321911 h 2219654"/>
              <a:gd name="connsiteX129" fmla="*/ 146293 w 1221610"/>
              <a:gd name="connsiteY129" fmla="*/ 1312386 h 2219654"/>
              <a:gd name="connsiteX130" fmla="*/ 153438 w 1221610"/>
              <a:gd name="connsiteY130" fmla="*/ 1276668 h 2219654"/>
              <a:gd name="connsiteX131" fmla="*/ 262975 w 1221610"/>
              <a:gd name="connsiteY131" fmla="*/ 1157605 h 2219654"/>
              <a:gd name="connsiteX132" fmla="*/ 286787 w 1221610"/>
              <a:gd name="connsiteY132" fmla="*/ 1019490 h 2219654"/>
              <a:gd name="connsiteX133" fmla="*/ 282025 w 1221610"/>
              <a:gd name="connsiteY133" fmla="*/ 938530 h 2219654"/>
              <a:gd name="connsiteX134" fmla="*/ 196300 w 1221610"/>
              <a:gd name="connsiteY134" fmla="*/ 926624 h 2219654"/>
              <a:gd name="connsiteX135" fmla="*/ 179632 w 1221610"/>
              <a:gd name="connsiteY135" fmla="*/ 845661 h 2219654"/>
              <a:gd name="connsiteX136" fmla="*/ 186775 w 1221610"/>
              <a:gd name="connsiteY136" fmla="*/ 778986 h 2219654"/>
              <a:gd name="connsiteX137" fmla="*/ 148675 w 1221610"/>
              <a:gd name="connsiteY137" fmla="*/ 740886 h 2219654"/>
              <a:gd name="connsiteX138" fmla="*/ 127244 w 1221610"/>
              <a:gd name="connsiteY138" fmla="*/ 700404 h 2219654"/>
              <a:gd name="connsiteX139" fmla="*/ 117719 w 1221610"/>
              <a:gd name="connsiteY139" fmla="*/ 640874 h 2219654"/>
              <a:gd name="connsiteX140" fmla="*/ 102097 w 1221610"/>
              <a:gd name="connsiteY140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91549 w 1221610"/>
              <a:gd name="connsiteY8" fmla="*/ 524192 h 2219654"/>
              <a:gd name="connsiteX9" fmla="*/ 267737 w 1221610"/>
              <a:gd name="connsiteY9" fmla="*/ 490854 h 2219654"/>
              <a:gd name="connsiteX10" fmla="*/ 303456 w 1221610"/>
              <a:gd name="connsiteY10" fmla="*/ 481329 h 2219654"/>
              <a:gd name="connsiteX11" fmla="*/ 322506 w 1221610"/>
              <a:gd name="connsiteY11" fmla="*/ 457517 h 2219654"/>
              <a:gd name="connsiteX12" fmla="*/ 353462 w 1221610"/>
              <a:gd name="connsiteY12" fmla="*/ 450373 h 2219654"/>
              <a:gd name="connsiteX13" fmla="*/ 410612 w 1221610"/>
              <a:gd name="connsiteY13" fmla="*/ 452754 h 2219654"/>
              <a:gd name="connsiteX14" fmla="*/ 410612 w 1221610"/>
              <a:gd name="connsiteY14" fmla="*/ 507523 h 2219654"/>
              <a:gd name="connsiteX15" fmla="*/ 436806 w 1221610"/>
              <a:gd name="connsiteY15" fmla="*/ 531333 h 2219654"/>
              <a:gd name="connsiteX16" fmla="*/ 462999 w 1221610"/>
              <a:gd name="connsiteY16" fmla="*/ 548004 h 2219654"/>
              <a:gd name="connsiteX17" fmla="*/ 424899 w 1221610"/>
              <a:gd name="connsiteY17" fmla="*/ 567054 h 2219654"/>
              <a:gd name="connsiteX18" fmla="*/ 403468 w 1221610"/>
              <a:gd name="connsiteY18" fmla="*/ 586104 h 2219654"/>
              <a:gd name="connsiteX19" fmla="*/ 420137 w 1221610"/>
              <a:gd name="connsiteY19" fmla="*/ 609917 h 2219654"/>
              <a:gd name="connsiteX20" fmla="*/ 415374 w 1221610"/>
              <a:gd name="connsiteY20" fmla="*/ 650398 h 2219654"/>
              <a:gd name="connsiteX21" fmla="*/ 427281 w 1221610"/>
              <a:gd name="connsiteY21" fmla="*/ 678973 h 2219654"/>
              <a:gd name="connsiteX22" fmla="*/ 410612 w 1221610"/>
              <a:gd name="connsiteY22" fmla="*/ 700404 h 2219654"/>
              <a:gd name="connsiteX23" fmla="*/ 401088 w 1221610"/>
              <a:gd name="connsiteY23" fmla="*/ 778986 h 2219654"/>
              <a:gd name="connsiteX24" fmla="*/ 441568 w 1221610"/>
              <a:gd name="connsiteY24" fmla="*/ 778985 h 2219654"/>
              <a:gd name="connsiteX25" fmla="*/ 486812 w 1221610"/>
              <a:gd name="connsiteY25" fmla="*/ 755173 h 2219654"/>
              <a:gd name="connsiteX26" fmla="*/ 513007 w 1221610"/>
              <a:gd name="connsiteY26" fmla="*/ 757554 h 2219654"/>
              <a:gd name="connsiteX27" fmla="*/ 536818 w 1221610"/>
              <a:gd name="connsiteY27" fmla="*/ 783748 h 2219654"/>
              <a:gd name="connsiteX28" fmla="*/ 510625 w 1221610"/>
              <a:gd name="connsiteY28" fmla="*/ 888523 h 2219654"/>
              <a:gd name="connsiteX29" fmla="*/ 539200 w 1221610"/>
              <a:gd name="connsiteY29" fmla="*/ 926623 h 2219654"/>
              <a:gd name="connsiteX30" fmla="*/ 546344 w 1221610"/>
              <a:gd name="connsiteY30" fmla="*/ 945674 h 2219654"/>
              <a:gd name="connsiteX31" fmla="*/ 532057 w 1221610"/>
              <a:gd name="connsiteY31" fmla="*/ 976629 h 2219654"/>
              <a:gd name="connsiteX32" fmla="*/ 517769 w 1221610"/>
              <a:gd name="connsiteY32" fmla="*/ 1048067 h 2219654"/>
              <a:gd name="connsiteX33" fmla="*/ 541582 w 1221610"/>
              <a:gd name="connsiteY33" fmla="*/ 1081404 h 2219654"/>
              <a:gd name="connsiteX34" fmla="*/ 551107 w 1221610"/>
              <a:gd name="connsiteY34" fmla="*/ 1121885 h 2219654"/>
              <a:gd name="connsiteX35" fmla="*/ 567775 w 1221610"/>
              <a:gd name="connsiteY35" fmla="*/ 1129029 h 2219654"/>
              <a:gd name="connsiteX36" fmla="*/ 572104 w 1221610"/>
              <a:gd name="connsiteY36" fmla="*/ 1139135 h 2219654"/>
              <a:gd name="connsiteX37" fmla="*/ 591588 w 1221610"/>
              <a:gd name="connsiteY37" fmla="*/ 1105217 h 2219654"/>
              <a:gd name="connsiteX38" fmla="*/ 615400 w 1221610"/>
              <a:gd name="connsiteY38" fmla="*/ 1088548 h 2219654"/>
              <a:gd name="connsiteX39" fmla="*/ 665407 w 1221610"/>
              <a:gd name="connsiteY39" fmla="*/ 1062354 h 2219654"/>
              <a:gd name="connsiteX40" fmla="*/ 698744 w 1221610"/>
              <a:gd name="connsiteY40" fmla="*/ 1050448 h 2219654"/>
              <a:gd name="connsiteX41" fmla="*/ 734463 w 1221610"/>
              <a:gd name="connsiteY41" fmla="*/ 1012349 h 2219654"/>
              <a:gd name="connsiteX42" fmla="*/ 791613 w 1221610"/>
              <a:gd name="connsiteY42" fmla="*/ 988535 h 2219654"/>
              <a:gd name="connsiteX43" fmla="*/ 817807 w 1221610"/>
              <a:gd name="connsiteY43" fmla="*/ 943292 h 2219654"/>
              <a:gd name="connsiteX44" fmla="*/ 841618 w 1221610"/>
              <a:gd name="connsiteY44" fmla="*/ 926621 h 2219654"/>
              <a:gd name="connsiteX45" fmla="*/ 867813 w 1221610"/>
              <a:gd name="connsiteY45" fmla="*/ 926623 h 2219654"/>
              <a:gd name="connsiteX46" fmla="*/ 872575 w 1221610"/>
              <a:gd name="connsiteY46" fmla="*/ 945673 h 2219654"/>
              <a:gd name="connsiteX47" fmla="*/ 848763 w 1221610"/>
              <a:gd name="connsiteY47" fmla="*/ 971867 h 2219654"/>
              <a:gd name="connsiteX48" fmla="*/ 872575 w 1221610"/>
              <a:gd name="connsiteY48" fmla="*/ 998060 h 2219654"/>
              <a:gd name="connsiteX49" fmla="*/ 872575 w 1221610"/>
              <a:gd name="connsiteY49" fmla="*/ 1021873 h 2219654"/>
              <a:gd name="connsiteX50" fmla="*/ 829713 w 1221610"/>
              <a:gd name="connsiteY50" fmla="*/ 1024254 h 2219654"/>
              <a:gd name="connsiteX51" fmla="*/ 817807 w 1221610"/>
              <a:gd name="connsiteY51" fmla="*/ 1052829 h 2219654"/>
              <a:gd name="connsiteX52" fmla="*/ 829713 w 1221610"/>
              <a:gd name="connsiteY52" fmla="*/ 1081404 h 2219654"/>
              <a:gd name="connsiteX53" fmla="*/ 822567 w 1221610"/>
              <a:gd name="connsiteY53" fmla="*/ 1105215 h 2219654"/>
              <a:gd name="connsiteX54" fmla="*/ 836857 w 1221610"/>
              <a:gd name="connsiteY54" fmla="*/ 1124268 h 2219654"/>
              <a:gd name="connsiteX55" fmla="*/ 870194 w 1221610"/>
              <a:gd name="connsiteY55" fmla="*/ 1095693 h 2219654"/>
              <a:gd name="connsiteX56" fmla="*/ 903532 w 1221610"/>
              <a:gd name="connsiteY56" fmla="*/ 1090930 h 2219654"/>
              <a:gd name="connsiteX57" fmla="*/ 901150 w 1221610"/>
              <a:gd name="connsiteY57" fmla="*/ 1045685 h 2219654"/>
              <a:gd name="connsiteX58" fmla="*/ 958300 w 1221610"/>
              <a:gd name="connsiteY58" fmla="*/ 1036161 h 2219654"/>
              <a:gd name="connsiteX59" fmla="*/ 974969 w 1221610"/>
              <a:gd name="connsiteY59" fmla="*/ 1055210 h 2219654"/>
              <a:gd name="connsiteX60" fmla="*/ 984494 w 1221610"/>
              <a:gd name="connsiteY60" fmla="*/ 1181418 h 2219654"/>
              <a:gd name="connsiteX61" fmla="*/ 1032119 w 1221610"/>
              <a:gd name="connsiteY61" fmla="*/ 1262380 h 2219654"/>
              <a:gd name="connsiteX62" fmla="*/ 1072600 w 1221610"/>
              <a:gd name="connsiteY62" fmla="*/ 1283811 h 2219654"/>
              <a:gd name="connsiteX63" fmla="*/ 1089269 w 1221610"/>
              <a:gd name="connsiteY63" fmla="*/ 1350486 h 2219654"/>
              <a:gd name="connsiteX64" fmla="*/ 1122607 w 1221610"/>
              <a:gd name="connsiteY64" fmla="*/ 1376680 h 2219654"/>
              <a:gd name="connsiteX65" fmla="*/ 1163088 w 1221610"/>
              <a:gd name="connsiteY65" fmla="*/ 1436211 h 2219654"/>
              <a:gd name="connsiteX66" fmla="*/ 1191663 w 1221610"/>
              <a:gd name="connsiteY66" fmla="*/ 1450499 h 2219654"/>
              <a:gd name="connsiteX67" fmla="*/ 1220238 w 1221610"/>
              <a:gd name="connsiteY67" fmla="*/ 1488598 h 2219654"/>
              <a:gd name="connsiteX68" fmla="*/ 1215943 w 1221610"/>
              <a:gd name="connsiteY68" fmla="*/ 1508458 h 2219654"/>
              <a:gd name="connsiteX69" fmla="*/ 1196425 w 1221610"/>
              <a:gd name="connsiteY69" fmla="*/ 1557655 h 2219654"/>
              <a:gd name="connsiteX70" fmla="*/ 1144037 w 1221610"/>
              <a:gd name="connsiteY70" fmla="*/ 1552891 h 2219654"/>
              <a:gd name="connsiteX71" fmla="*/ 1124987 w 1221610"/>
              <a:gd name="connsiteY71" fmla="*/ 1598134 h 2219654"/>
              <a:gd name="connsiteX72" fmla="*/ 1048787 w 1221610"/>
              <a:gd name="connsiteY72" fmla="*/ 1631472 h 2219654"/>
              <a:gd name="connsiteX73" fmla="*/ 1020212 w 1221610"/>
              <a:gd name="connsiteY73" fmla="*/ 1691003 h 2219654"/>
              <a:gd name="connsiteX74" fmla="*/ 1036881 w 1221610"/>
              <a:gd name="connsiteY74" fmla="*/ 1738628 h 2219654"/>
              <a:gd name="connsiteX75" fmla="*/ 1017832 w 1221610"/>
              <a:gd name="connsiteY75" fmla="*/ 1779111 h 2219654"/>
              <a:gd name="connsiteX76" fmla="*/ 984493 w 1221610"/>
              <a:gd name="connsiteY76" fmla="*/ 1776728 h 2219654"/>
              <a:gd name="connsiteX77" fmla="*/ 982112 w 1221610"/>
              <a:gd name="connsiteY77" fmla="*/ 1841022 h 2219654"/>
              <a:gd name="connsiteX78" fmla="*/ 946393 w 1221610"/>
              <a:gd name="connsiteY78" fmla="*/ 1857691 h 2219654"/>
              <a:gd name="connsiteX79" fmla="*/ 910674 w 1221610"/>
              <a:gd name="connsiteY79" fmla="*/ 1864834 h 2219654"/>
              <a:gd name="connsiteX80" fmla="*/ 910674 w 1221610"/>
              <a:gd name="connsiteY80" fmla="*/ 1929128 h 2219654"/>
              <a:gd name="connsiteX81" fmla="*/ 967824 w 1221610"/>
              <a:gd name="connsiteY81" fmla="*/ 1938653 h 2219654"/>
              <a:gd name="connsiteX82" fmla="*/ 1001162 w 1221610"/>
              <a:gd name="connsiteY82" fmla="*/ 1933891 h 2219654"/>
              <a:gd name="connsiteX83" fmla="*/ 1005922 w 1221610"/>
              <a:gd name="connsiteY83" fmla="*/ 2007710 h 2219654"/>
              <a:gd name="connsiteX84" fmla="*/ 982112 w 1221610"/>
              <a:gd name="connsiteY84" fmla="*/ 2029141 h 2219654"/>
              <a:gd name="connsiteX85" fmla="*/ 922581 w 1221610"/>
              <a:gd name="connsiteY85" fmla="*/ 2026761 h 2219654"/>
              <a:gd name="connsiteX86" fmla="*/ 870193 w 1221610"/>
              <a:gd name="connsiteY86" fmla="*/ 2036286 h 2219654"/>
              <a:gd name="connsiteX87" fmla="*/ 824949 w 1221610"/>
              <a:gd name="connsiteY87" fmla="*/ 2060099 h 2219654"/>
              <a:gd name="connsiteX88" fmla="*/ 779704 w 1221610"/>
              <a:gd name="connsiteY88" fmla="*/ 2067241 h 2219654"/>
              <a:gd name="connsiteX89" fmla="*/ 758274 w 1221610"/>
              <a:gd name="connsiteY89" fmla="*/ 2086293 h 2219654"/>
              <a:gd name="connsiteX90" fmla="*/ 751131 w 1221610"/>
              <a:gd name="connsiteY90" fmla="*/ 2131536 h 2219654"/>
              <a:gd name="connsiteX91" fmla="*/ 734462 w 1221610"/>
              <a:gd name="connsiteY91" fmla="*/ 2143443 h 2219654"/>
              <a:gd name="connsiteX92" fmla="*/ 689218 w 1221610"/>
              <a:gd name="connsiteY92" fmla="*/ 2193449 h 2219654"/>
              <a:gd name="connsiteX93" fmla="*/ 665406 w 1221610"/>
              <a:gd name="connsiteY93" fmla="*/ 2198210 h 2219654"/>
              <a:gd name="connsiteX94" fmla="*/ 617781 w 1221610"/>
              <a:gd name="connsiteY94" fmla="*/ 2219642 h 2219654"/>
              <a:gd name="connsiteX95" fmla="*/ 579681 w 1221610"/>
              <a:gd name="connsiteY95" fmla="*/ 2202973 h 2219654"/>
              <a:gd name="connsiteX96" fmla="*/ 563012 w 1221610"/>
              <a:gd name="connsiteY96" fmla="*/ 2174398 h 2219654"/>
              <a:gd name="connsiteX97" fmla="*/ 520149 w 1221610"/>
              <a:gd name="connsiteY97" fmla="*/ 2183924 h 2219654"/>
              <a:gd name="connsiteX98" fmla="*/ 512573 w 1221610"/>
              <a:gd name="connsiteY98" fmla="*/ 2177820 h 2219654"/>
              <a:gd name="connsiteX99" fmla="*/ 503481 w 1221610"/>
              <a:gd name="connsiteY99" fmla="*/ 2172017 h 2219654"/>
              <a:gd name="connsiteX100" fmla="*/ 522531 w 1221610"/>
              <a:gd name="connsiteY100" fmla="*/ 2064860 h 2219654"/>
              <a:gd name="connsiteX101" fmla="*/ 539199 w 1221610"/>
              <a:gd name="connsiteY101" fmla="*/ 2043429 h 2219654"/>
              <a:gd name="connsiteX102" fmla="*/ 529674 w 1221610"/>
              <a:gd name="connsiteY102" fmla="*/ 1998186 h 2219654"/>
              <a:gd name="connsiteX103" fmla="*/ 553487 w 1221610"/>
              <a:gd name="connsiteY103" fmla="*/ 1983898 h 2219654"/>
              <a:gd name="connsiteX104" fmla="*/ 534437 w 1221610"/>
              <a:gd name="connsiteY104" fmla="*/ 1969611 h 2219654"/>
              <a:gd name="connsiteX105" fmla="*/ 522531 w 1221610"/>
              <a:gd name="connsiteY105" fmla="*/ 1933893 h 2219654"/>
              <a:gd name="connsiteX106" fmla="*/ 513006 w 1221610"/>
              <a:gd name="connsiteY106" fmla="*/ 1888649 h 2219654"/>
              <a:gd name="connsiteX107" fmla="*/ 510624 w 1221610"/>
              <a:gd name="connsiteY107" fmla="*/ 1857691 h 2219654"/>
              <a:gd name="connsiteX108" fmla="*/ 460618 w 1221610"/>
              <a:gd name="connsiteY108" fmla="*/ 1860074 h 2219654"/>
              <a:gd name="connsiteX109" fmla="*/ 427282 w 1221610"/>
              <a:gd name="connsiteY109" fmla="*/ 1824355 h 2219654"/>
              <a:gd name="connsiteX110" fmla="*/ 382037 w 1221610"/>
              <a:gd name="connsiteY110" fmla="*/ 1807685 h 2219654"/>
              <a:gd name="connsiteX111" fmla="*/ 367749 w 1221610"/>
              <a:gd name="connsiteY111" fmla="*/ 1757680 h 2219654"/>
              <a:gd name="connsiteX112" fmla="*/ 365368 w 1221610"/>
              <a:gd name="connsiteY112" fmla="*/ 1736248 h 2219654"/>
              <a:gd name="connsiteX113" fmla="*/ 334413 w 1221610"/>
              <a:gd name="connsiteY113" fmla="*/ 1691005 h 2219654"/>
              <a:gd name="connsiteX114" fmla="*/ 291549 w 1221610"/>
              <a:gd name="connsiteY114" fmla="*/ 1667192 h 2219654"/>
              <a:gd name="connsiteX115" fmla="*/ 248688 w 1221610"/>
              <a:gd name="connsiteY115" fmla="*/ 1638618 h 2219654"/>
              <a:gd name="connsiteX116" fmla="*/ 215349 w 1221610"/>
              <a:gd name="connsiteY116" fmla="*/ 1629092 h 2219654"/>
              <a:gd name="connsiteX117" fmla="*/ 217731 w 1221610"/>
              <a:gd name="connsiteY117" fmla="*/ 1583846 h 2219654"/>
              <a:gd name="connsiteX118" fmla="*/ 174868 w 1221610"/>
              <a:gd name="connsiteY118" fmla="*/ 1598136 h 2219654"/>
              <a:gd name="connsiteX119" fmla="*/ 186775 w 1221610"/>
              <a:gd name="connsiteY119" fmla="*/ 1631474 h 2219654"/>
              <a:gd name="connsiteX120" fmla="*/ 179631 w 1221610"/>
              <a:gd name="connsiteY120" fmla="*/ 1648143 h 2219654"/>
              <a:gd name="connsiteX121" fmla="*/ 141531 w 1221610"/>
              <a:gd name="connsiteY121" fmla="*/ 1619568 h 2219654"/>
              <a:gd name="connsiteX122" fmla="*/ 98669 w 1221610"/>
              <a:gd name="connsiteY122" fmla="*/ 1617186 h 2219654"/>
              <a:gd name="connsiteX123" fmla="*/ 43899 w 1221610"/>
              <a:gd name="connsiteY123" fmla="*/ 1598136 h 2219654"/>
              <a:gd name="connsiteX124" fmla="*/ 10560 w 1221610"/>
              <a:gd name="connsiteY124" fmla="*/ 1595752 h 2219654"/>
              <a:gd name="connsiteX125" fmla="*/ 1037 w 1221610"/>
              <a:gd name="connsiteY125" fmla="*/ 1543368 h 2219654"/>
              <a:gd name="connsiteX126" fmla="*/ 34374 w 1221610"/>
              <a:gd name="connsiteY126" fmla="*/ 1455261 h 2219654"/>
              <a:gd name="connsiteX127" fmla="*/ 60568 w 1221610"/>
              <a:gd name="connsiteY127" fmla="*/ 1407636 h 2219654"/>
              <a:gd name="connsiteX128" fmla="*/ 81999 w 1221610"/>
              <a:gd name="connsiteY128" fmla="*/ 1360011 h 2219654"/>
              <a:gd name="connsiteX129" fmla="*/ 108194 w 1221610"/>
              <a:gd name="connsiteY129" fmla="*/ 1321911 h 2219654"/>
              <a:gd name="connsiteX130" fmla="*/ 146293 w 1221610"/>
              <a:gd name="connsiteY130" fmla="*/ 1312386 h 2219654"/>
              <a:gd name="connsiteX131" fmla="*/ 153438 w 1221610"/>
              <a:gd name="connsiteY131" fmla="*/ 1276668 h 2219654"/>
              <a:gd name="connsiteX132" fmla="*/ 262975 w 1221610"/>
              <a:gd name="connsiteY132" fmla="*/ 1157605 h 2219654"/>
              <a:gd name="connsiteX133" fmla="*/ 286787 w 1221610"/>
              <a:gd name="connsiteY133" fmla="*/ 1019490 h 2219654"/>
              <a:gd name="connsiteX134" fmla="*/ 282025 w 1221610"/>
              <a:gd name="connsiteY134" fmla="*/ 938530 h 2219654"/>
              <a:gd name="connsiteX135" fmla="*/ 196300 w 1221610"/>
              <a:gd name="connsiteY135" fmla="*/ 926624 h 2219654"/>
              <a:gd name="connsiteX136" fmla="*/ 179632 w 1221610"/>
              <a:gd name="connsiteY136" fmla="*/ 845661 h 2219654"/>
              <a:gd name="connsiteX137" fmla="*/ 186775 w 1221610"/>
              <a:gd name="connsiteY137" fmla="*/ 778986 h 2219654"/>
              <a:gd name="connsiteX138" fmla="*/ 148675 w 1221610"/>
              <a:gd name="connsiteY138" fmla="*/ 740886 h 2219654"/>
              <a:gd name="connsiteX139" fmla="*/ 127244 w 1221610"/>
              <a:gd name="connsiteY139" fmla="*/ 700404 h 2219654"/>
              <a:gd name="connsiteX140" fmla="*/ 117719 w 1221610"/>
              <a:gd name="connsiteY140" fmla="*/ 640874 h 2219654"/>
              <a:gd name="connsiteX141" fmla="*/ 102097 w 1221610"/>
              <a:gd name="connsiteY141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82024 w 1221610"/>
              <a:gd name="connsiteY8" fmla="*/ 548004 h 2219654"/>
              <a:gd name="connsiteX9" fmla="*/ 291549 w 1221610"/>
              <a:gd name="connsiteY9" fmla="*/ 524192 h 2219654"/>
              <a:gd name="connsiteX10" fmla="*/ 267737 w 1221610"/>
              <a:gd name="connsiteY10" fmla="*/ 490854 h 2219654"/>
              <a:gd name="connsiteX11" fmla="*/ 303456 w 1221610"/>
              <a:gd name="connsiteY11" fmla="*/ 481329 h 2219654"/>
              <a:gd name="connsiteX12" fmla="*/ 322506 w 1221610"/>
              <a:gd name="connsiteY12" fmla="*/ 457517 h 2219654"/>
              <a:gd name="connsiteX13" fmla="*/ 353462 w 1221610"/>
              <a:gd name="connsiteY13" fmla="*/ 450373 h 2219654"/>
              <a:gd name="connsiteX14" fmla="*/ 410612 w 1221610"/>
              <a:gd name="connsiteY14" fmla="*/ 452754 h 2219654"/>
              <a:gd name="connsiteX15" fmla="*/ 410612 w 1221610"/>
              <a:gd name="connsiteY15" fmla="*/ 507523 h 2219654"/>
              <a:gd name="connsiteX16" fmla="*/ 436806 w 1221610"/>
              <a:gd name="connsiteY16" fmla="*/ 531333 h 2219654"/>
              <a:gd name="connsiteX17" fmla="*/ 462999 w 1221610"/>
              <a:gd name="connsiteY17" fmla="*/ 548004 h 2219654"/>
              <a:gd name="connsiteX18" fmla="*/ 424899 w 1221610"/>
              <a:gd name="connsiteY18" fmla="*/ 567054 h 2219654"/>
              <a:gd name="connsiteX19" fmla="*/ 403468 w 1221610"/>
              <a:gd name="connsiteY19" fmla="*/ 586104 h 2219654"/>
              <a:gd name="connsiteX20" fmla="*/ 420137 w 1221610"/>
              <a:gd name="connsiteY20" fmla="*/ 609917 h 2219654"/>
              <a:gd name="connsiteX21" fmla="*/ 415374 w 1221610"/>
              <a:gd name="connsiteY21" fmla="*/ 650398 h 2219654"/>
              <a:gd name="connsiteX22" fmla="*/ 427281 w 1221610"/>
              <a:gd name="connsiteY22" fmla="*/ 678973 h 2219654"/>
              <a:gd name="connsiteX23" fmla="*/ 410612 w 1221610"/>
              <a:gd name="connsiteY23" fmla="*/ 700404 h 2219654"/>
              <a:gd name="connsiteX24" fmla="*/ 401088 w 1221610"/>
              <a:gd name="connsiteY24" fmla="*/ 778986 h 2219654"/>
              <a:gd name="connsiteX25" fmla="*/ 441568 w 1221610"/>
              <a:gd name="connsiteY25" fmla="*/ 778985 h 2219654"/>
              <a:gd name="connsiteX26" fmla="*/ 486812 w 1221610"/>
              <a:gd name="connsiteY26" fmla="*/ 755173 h 2219654"/>
              <a:gd name="connsiteX27" fmla="*/ 513007 w 1221610"/>
              <a:gd name="connsiteY27" fmla="*/ 757554 h 2219654"/>
              <a:gd name="connsiteX28" fmla="*/ 536818 w 1221610"/>
              <a:gd name="connsiteY28" fmla="*/ 783748 h 2219654"/>
              <a:gd name="connsiteX29" fmla="*/ 510625 w 1221610"/>
              <a:gd name="connsiteY29" fmla="*/ 888523 h 2219654"/>
              <a:gd name="connsiteX30" fmla="*/ 539200 w 1221610"/>
              <a:gd name="connsiteY30" fmla="*/ 926623 h 2219654"/>
              <a:gd name="connsiteX31" fmla="*/ 546344 w 1221610"/>
              <a:gd name="connsiteY31" fmla="*/ 945674 h 2219654"/>
              <a:gd name="connsiteX32" fmla="*/ 532057 w 1221610"/>
              <a:gd name="connsiteY32" fmla="*/ 976629 h 2219654"/>
              <a:gd name="connsiteX33" fmla="*/ 517769 w 1221610"/>
              <a:gd name="connsiteY33" fmla="*/ 1048067 h 2219654"/>
              <a:gd name="connsiteX34" fmla="*/ 541582 w 1221610"/>
              <a:gd name="connsiteY34" fmla="*/ 1081404 h 2219654"/>
              <a:gd name="connsiteX35" fmla="*/ 551107 w 1221610"/>
              <a:gd name="connsiteY35" fmla="*/ 1121885 h 2219654"/>
              <a:gd name="connsiteX36" fmla="*/ 567775 w 1221610"/>
              <a:gd name="connsiteY36" fmla="*/ 1129029 h 2219654"/>
              <a:gd name="connsiteX37" fmla="*/ 572104 w 1221610"/>
              <a:gd name="connsiteY37" fmla="*/ 1139135 h 2219654"/>
              <a:gd name="connsiteX38" fmla="*/ 591588 w 1221610"/>
              <a:gd name="connsiteY38" fmla="*/ 1105217 h 2219654"/>
              <a:gd name="connsiteX39" fmla="*/ 615400 w 1221610"/>
              <a:gd name="connsiteY39" fmla="*/ 1088548 h 2219654"/>
              <a:gd name="connsiteX40" fmla="*/ 665407 w 1221610"/>
              <a:gd name="connsiteY40" fmla="*/ 1062354 h 2219654"/>
              <a:gd name="connsiteX41" fmla="*/ 698744 w 1221610"/>
              <a:gd name="connsiteY41" fmla="*/ 1050448 h 2219654"/>
              <a:gd name="connsiteX42" fmla="*/ 734463 w 1221610"/>
              <a:gd name="connsiteY42" fmla="*/ 1012349 h 2219654"/>
              <a:gd name="connsiteX43" fmla="*/ 791613 w 1221610"/>
              <a:gd name="connsiteY43" fmla="*/ 988535 h 2219654"/>
              <a:gd name="connsiteX44" fmla="*/ 817807 w 1221610"/>
              <a:gd name="connsiteY44" fmla="*/ 943292 h 2219654"/>
              <a:gd name="connsiteX45" fmla="*/ 841618 w 1221610"/>
              <a:gd name="connsiteY45" fmla="*/ 926621 h 2219654"/>
              <a:gd name="connsiteX46" fmla="*/ 867813 w 1221610"/>
              <a:gd name="connsiteY46" fmla="*/ 926623 h 2219654"/>
              <a:gd name="connsiteX47" fmla="*/ 872575 w 1221610"/>
              <a:gd name="connsiteY47" fmla="*/ 945673 h 2219654"/>
              <a:gd name="connsiteX48" fmla="*/ 848763 w 1221610"/>
              <a:gd name="connsiteY48" fmla="*/ 971867 h 2219654"/>
              <a:gd name="connsiteX49" fmla="*/ 872575 w 1221610"/>
              <a:gd name="connsiteY49" fmla="*/ 998060 h 2219654"/>
              <a:gd name="connsiteX50" fmla="*/ 872575 w 1221610"/>
              <a:gd name="connsiteY50" fmla="*/ 1021873 h 2219654"/>
              <a:gd name="connsiteX51" fmla="*/ 829713 w 1221610"/>
              <a:gd name="connsiteY51" fmla="*/ 1024254 h 2219654"/>
              <a:gd name="connsiteX52" fmla="*/ 817807 w 1221610"/>
              <a:gd name="connsiteY52" fmla="*/ 1052829 h 2219654"/>
              <a:gd name="connsiteX53" fmla="*/ 829713 w 1221610"/>
              <a:gd name="connsiteY53" fmla="*/ 1081404 h 2219654"/>
              <a:gd name="connsiteX54" fmla="*/ 822567 w 1221610"/>
              <a:gd name="connsiteY54" fmla="*/ 1105215 h 2219654"/>
              <a:gd name="connsiteX55" fmla="*/ 836857 w 1221610"/>
              <a:gd name="connsiteY55" fmla="*/ 1124268 h 2219654"/>
              <a:gd name="connsiteX56" fmla="*/ 870194 w 1221610"/>
              <a:gd name="connsiteY56" fmla="*/ 1095693 h 2219654"/>
              <a:gd name="connsiteX57" fmla="*/ 903532 w 1221610"/>
              <a:gd name="connsiteY57" fmla="*/ 1090930 h 2219654"/>
              <a:gd name="connsiteX58" fmla="*/ 901150 w 1221610"/>
              <a:gd name="connsiteY58" fmla="*/ 1045685 h 2219654"/>
              <a:gd name="connsiteX59" fmla="*/ 958300 w 1221610"/>
              <a:gd name="connsiteY59" fmla="*/ 1036161 h 2219654"/>
              <a:gd name="connsiteX60" fmla="*/ 974969 w 1221610"/>
              <a:gd name="connsiteY60" fmla="*/ 1055210 h 2219654"/>
              <a:gd name="connsiteX61" fmla="*/ 984494 w 1221610"/>
              <a:gd name="connsiteY61" fmla="*/ 1181418 h 2219654"/>
              <a:gd name="connsiteX62" fmla="*/ 1032119 w 1221610"/>
              <a:gd name="connsiteY62" fmla="*/ 1262380 h 2219654"/>
              <a:gd name="connsiteX63" fmla="*/ 1072600 w 1221610"/>
              <a:gd name="connsiteY63" fmla="*/ 1283811 h 2219654"/>
              <a:gd name="connsiteX64" fmla="*/ 1089269 w 1221610"/>
              <a:gd name="connsiteY64" fmla="*/ 1350486 h 2219654"/>
              <a:gd name="connsiteX65" fmla="*/ 1122607 w 1221610"/>
              <a:gd name="connsiteY65" fmla="*/ 1376680 h 2219654"/>
              <a:gd name="connsiteX66" fmla="*/ 1163088 w 1221610"/>
              <a:gd name="connsiteY66" fmla="*/ 1436211 h 2219654"/>
              <a:gd name="connsiteX67" fmla="*/ 1191663 w 1221610"/>
              <a:gd name="connsiteY67" fmla="*/ 1450499 h 2219654"/>
              <a:gd name="connsiteX68" fmla="*/ 1220238 w 1221610"/>
              <a:gd name="connsiteY68" fmla="*/ 1488598 h 2219654"/>
              <a:gd name="connsiteX69" fmla="*/ 1215943 w 1221610"/>
              <a:gd name="connsiteY69" fmla="*/ 1508458 h 2219654"/>
              <a:gd name="connsiteX70" fmla="*/ 1196425 w 1221610"/>
              <a:gd name="connsiteY70" fmla="*/ 1557655 h 2219654"/>
              <a:gd name="connsiteX71" fmla="*/ 1144037 w 1221610"/>
              <a:gd name="connsiteY71" fmla="*/ 1552891 h 2219654"/>
              <a:gd name="connsiteX72" fmla="*/ 1124987 w 1221610"/>
              <a:gd name="connsiteY72" fmla="*/ 1598134 h 2219654"/>
              <a:gd name="connsiteX73" fmla="*/ 1048787 w 1221610"/>
              <a:gd name="connsiteY73" fmla="*/ 1631472 h 2219654"/>
              <a:gd name="connsiteX74" fmla="*/ 1020212 w 1221610"/>
              <a:gd name="connsiteY74" fmla="*/ 1691003 h 2219654"/>
              <a:gd name="connsiteX75" fmla="*/ 1036881 w 1221610"/>
              <a:gd name="connsiteY75" fmla="*/ 1738628 h 2219654"/>
              <a:gd name="connsiteX76" fmla="*/ 1017832 w 1221610"/>
              <a:gd name="connsiteY76" fmla="*/ 1779111 h 2219654"/>
              <a:gd name="connsiteX77" fmla="*/ 984493 w 1221610"/>
              <a:gd name="connsiteY77" fmla="*/ 1776728 h 2219654"/>
              <a:gd name="connsiteX78" fmla="*/ 982112 w 1221610"/>
              <a:gd name="connsiteY78" fmla="*/ 1841022 h 2219654"/>
              <a:gd name="connsiteX79" fmla="*/ 946393 w 1221610"/>
              <a:gd name="connsiteY79" fmla="*/ 1857691 h 2219654"/>
              <a:gd name="connsiteX80" fmla="*/ 910674 w 1221610"/>
              <a:gd name="connsiteY80" fmla="*/ 1864834 h 2219654"/>
              <a:gd name="connsiteX81" fmla="*/ 910674 w 1221610"/>
              <a:gd name="connsiteY81" fmla="*/ 1929128 h 2219654"/>
              <a:gd name="connsiteX82" fmla="*/ 967824 w 1221610"/>
              <a:gd name="connsiteY82" fmla="*/ 1938653 h 2219654"/>
              <a:gd name="connsiteX83" fmla="*/ 1001162 w 1221610"/>
              <a:gd name="connsiteY83" fmla="*/ 1933891 h 2219654"/>
              <a:gd name="connsiteX84" fmla="*/ 1005922 w 1221610"/>
              <a:gd name="connsiteY84" fmla="*/ 2007710 h 2219654"/>
              <a:gd name="connsiteX85" fmla="*/ 982112 w 1221610"/>
              <a:gd name="connsiteY85" fmla="*/ 2029141 h 2219654"/>
              <a:gd name="connsiteX86" fmla="*/ 922581 w 1221610"/>
              <a:gd name="connsiteY86" fmla="*/ 2026761 h 2219654"/>
              <a:gd name="connsiteX87" fmla="*/ 870193 w 1221610"/>
              <a:gd name="connsiteY87" fmla="*/ 2036286 h 2219654"/>
              <a:gd name="connsiteX88" fmla="*/ 824949 w 1221610"/>
              <a:gd name="connsiteY88" fmla="*/ 2060099 h 2219654"/>
              <a:gd name="connsiteX89" fmla="*/ 779704 w 1221610"/>
              <a:gd name="connsiteY89" fmla="*/ 2067241 h 2219654"/>
              <a:gd name="connsiteX90" fmla="*/ 758274 w 1221610"/>
              <a:gd name="connsiteY90" fmla="*/ 2086293 h 2219654"/>
              <a:gd name="connsiteX91" fmla="*/ 751131 w 1221610"/>
              <a:gd name="connsiteY91" fmla="*/ 2131536 h 2219654"/>
              <a:gd name="connsiteX92" fmla="*/ 734462 w 1221610"/>
              <a:gd name="connsiteY92" fmla="*/ 2143443 h 2219654"/>
              <a:gd name="connsiteX93" fmla="*/ 689218 w 1221610"/>
              <a:gd name="connsiteY93" fmla="*/ 2193449 h 2219654"/>
              <a:gd name="connsiteX94" fmla="*/ 665406 w 1221610"/>
              <a:gd name="connsiteY94" fmla="*/ 2198210 h 2219654"/>
              <a:gd name="connsiteX95" fmla="*/ 617781 w 1221610"/>
              <a:gd name="connsiteY95" fmla="*/ 2219642 h 2219654"/>
              <a:gd name="connsiteX96" fmla="*/ 579681 w 1221610"/>
              <a:gd name="connsiteY96" fmla="*/ 2202973 h 2219654"/>
              <a:gd name="connsiteX97" fmla="*/ 563012 w 1221610"/>
              <a:gd name="connsiteY97" fmla="*/ 2174398 h 2219654"/>
              <a:gd name="connsiteX98" fmla="*/ 520149 w 1221610"/>
              <a:gd name="connsiteY98" fmla="*/ 2183924 h 2219654"/>
              <a:gd name="connsiteX99" fmla="*/ 512573 w 1221610"/>
              <a:gd name="connsiteY99" fmla="*/ 2177820 h 2219654"/>
              <a:gd name="connsiteX100" fmla="*/ 503481 w 1221610"/>
              <a:gd name="connsiteY100" fmla="*/ 2172017 h 2219654"/>
              <a:gd name="connsiteX101" fmla="*/ 522531 w 1221610"/>
              <a:gd name="connsiteY101" fmla="*/ 2064860 h 2219654"/>
              <a:gd name="connsiteX102" fmla="*/ 539199 w 1221610"/>
              <a:gd name="connsiteY102" fmla="*/ 2043429 h 2219654"/>
              <a:gd name="connsiteX103" fmla="*/ 529674 w 1221610"/>
              <a:gd name="connsiteY103" fmla="*/ 1998186 h 2219654"/>
              <a:gd name="connsiteX104" fmla="*/ 553487 w 1221610"/>
              <a:gd name="connsiteY104" fmla="*/ 1983898 h 2219654"/>
              <a:gd name="connsiteX105" fmla="*/ 534437 w 1221610"/>
              <a:gd name="connsiteY105" fmla="*/ 1969611 h 2219654"/>
              <a:gd name="connsiteX106" fmla="*/ 522531 w 1221610"/>
              <a:gd name="connsiteY106" fmla="*/ 1933893 h 2219654"/>
              <a:gd name="connsiteX107" fmla="*/ 513006 w 1221610"/>
              <a:gd name="connsiteY107" fmla="*/ 1888649 h 2219654"/>
              <a:gd name="connsiteX108" fmla="*/ 510624 w 1221610"/>
              <a:gd name="connsiteY108" fmla="*/ 1857691 h 2219654"/>
              <a:gd name="connsiteX109" fmla="*/ 460618 w 1221610"/>
              <a:gd name="connsiteY109" fmla="*/ 1860074 h 2219654"/>
              <a:gd name="connsiteX110" fmla="*/ 427282 w 1221610"/>
              <a:gd name="connsiteY110" fmla="*/ 1824355 h 2219654"/>
              <a:gd name="connsiteX111" fmla="*/ 382037 w 1221610"/>
              <a:gd name="connsiteY111" fmla="*/ 1807685 h 2219654"/>
              <a:gd name="connsiteX112" fmla="*/ 367749 w 1221610"/>
              <a:gd name="connsiteY112" fmla="*/ 1757680 h 2219654"/>
              <a:gd name="connsiteX113" fmla="*/ 365368 w 1221610"/>
              <a:gd name="connsiteY113" fmla="*/ 1736248 h 2219654"/>
              <a:gd name="connsiteX114" fmla="*/ 334413 w 1221610"/>
              <a:gd name="connsiteY114" fmla="*/ 1691005 h 2219654"/>
              <a:gd name="connsiteX115" fmla="*/ 291549 w 1221610"/>
              <a:gd name="connsiteY115" fmla="*/ 1667192 h 2219654"/>
              <a:gd name="connsiteX116" fmla="*/ 248688 w 1221610"/>
              <a:gd name="connsiteY116" fmla="*/ 1638618 h 2219654"/>
              <a:gd name="connsiteX117" fmla="*/ 215349 w 1221610"/>
              <a:gd name="connsiteY117" fmla="*/ 1629092 h 2219654"/>
              <a:gd name="connsiteX118" fmla="*/ 217731 w 1221610"/>
              <a:gd name="connsiteY118" fmla="*/ 1583846 h 2219654"/>
              <a:gd name="connsiteX119" fmla="*/ 174868 w 1221610"/>
              <a:gd name="connsiteY119" fmla="*/ 1598136 h 2219654"/>
              <a:gd name="connsiteX120" fmla="*/ 186775 w 1221610"/>
              <a:gd name="connsiteY120" fmla="*/ 1631474 h 2219654"/>
              <a:gd name="connsiteX121" fmla="*/ 179631 w 1221610"/>
              <a:gd name="connsiteY121" fmla="*/ 1648143 h 2219654"/>
              <a:gd name="connsiteX122" fmla="*/ 141531 w 1221610"/>
              <a:gd name="connsiteY122" fmla="*/ 1619568 h 2219654"/>
              <a:gd name="connsiteX123" fmla="*/ 98669 w 1221610"/>
              <a:gd name="connsiteY123" fmla="*/ 1617186 h 2219654"/>
              <a:gd name="connsiteX124" fmla="*/ 43899 w 1221610"/>
              <a:gd name="connsiteY124" fmla="*/ 1598136 h 2219654"/>
              <a:gd name="connsiteX125" fmla="*/ 10560 w 1221610"/>
              <a:gd name="connsiteY125" fmla="*/ 1595752 h 2219654"/>
              <a:gd name="connsiteX126" fmla="*/ 1037 w 1221610"/>
              <a:gd name="connsiteY126" fmla="*/ 1543368 h 2219654"/>
              <a:gd name="connsiteX127" fmla="*/ 34374 w 1221610"/>
              <a:gd name="connsiteY127" fmla="*/ 1455261 h 2219654"/>
              <a:gd name="connsiteX128" fmla="*/ 60568 w 1221610"/>
              <a:gd name="connsiteY128" fmla="*/ 1407636 h 2219654"/>
              <a:gd name="connsiteX129" fmla="*/ 81999 w 1221610"/>
              <a:gd name="connsiteY129" fmla="*/ 1360011 h 2219654"/>
              <a:gd name="connsiteX130" fmla="*/ 108194 w 1221610"/>
              <a:gd name="connsiteY130" fmla="*/ 1321911 h 2219654"/>
              <a:gd name="connsiteX131" fmla="*/ 146293 w 1221610"/>
              <a:gd name="connsiteY131" fmla="*/ 1312386 h 2219654"/>
              <a:gd name="connsiteX132" fmla="*/ 153438 w 1221610"/>
              <a:gd name="connsiteY132" fmla="*/ 1276668 h 2219654"/>
              <a:gd name="connsiteX133" fmla="*/ 262975 w 1221610"/>
              <a:gd name="connsiteY133" fmla="*/ 1157605 h 2219654"/>
              <a:gd name="connsiteX134" fmla="*/ 286787 w 1221610"/>
              <a:gd name="connsiteY134" fmla="*/ 1019490 h 2219654"/>
              <a:gd name="connsiteX135" fmla="*/ 282025 w 1221610"/>
              <a:gd name="connsiteY135" fmla="*/ 938530 h 2219654"/>
              <a:gd name="connsiteX136" fmla="*/ 196300 w 1221610"/>
              <a:gd name="connsiteY136" fmla="*/ 926624 h 2219654"/>
              <a:gd name="connsiteX137" fmla="*/ 179632 w 1221610"/>
              <a:gd name="connsiteY137" fmla="*/ 845661 h 2219654"/>
              <a:gd name="connsiteX138" fmla="*/ 186775 w 1221610"/>
              <a:gd name="connsiteY138" fmla="*/ 778986 h 2219654"/>
              <a:gd name="connsiteX139" fmla="*/ 148675 w 1221610"/>
              <a:gd name="connsiteY139" fmla="*/ 740886 h 2219654"/>
              <a:gd name="connsiteX140" fmla="*/ 127244 w 1221610"/>
              <a:gd name="connsiteY140" fmla="*/ 700404 h 2219654"/>
              <a:gd name="connsiteX141" fmla="*/ 117719 w 1221610"/>
              <a:gd name="connsiteY141" fmla="*/ 640874 h 2219654"/>
              <a:gd name="connsiteX142" fmla="*/ 102097 w 1221610"/>
              <a:gd name="connsiteY142" fmla="*/ 560720 h 2219654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253449 w 1221610"/>
              <a:gd name="connsiteY8" fmla="*/ 595641 h 2219666"/>
              <a:gd name="connsiteX9" fmla="*/ 282024 w 1221610"/>
              <a:gd name="connsiteY9" fmla="*/ 548016 h 2219666"/>
              <a:gd name="connsiteX10" fmla="*/ 291549 w 1221610"/>
              <a:gd name="connsiteY10" fmla="*/ 524204 h 2219666"/>
              <a:gd name="connsiteX11" fmla="*/ 267737 w 1221610"/>
              <a:gd name="connsiteY11" fmla="*/ 490866 h 2219666"/>
              <a:gd name="connsiteX12" fmla="*/ 303456 w 1221610"/>
              <a:gd name="connsiteY12" fmla="*/ 481341 h 2219666"/>
              <a:gd name="connsiteX13" fmla="*/ 322506 w 1221610"/>
              <a:gd name="connsiteY13" fmla="*/ 457529 h 2219666"/>
              <a:gd name="connsiteX14" fmla="*/ 353462 w 1221610"/>
              <a:gd name="connsiteY14" fmla="*/ 450385 h 2219666"/>
              <a:gd name="connsiteX15" fmla="*/ 410612 w 1221610"/>
              <a:gd name="connsiteY15" fmla="*/ 452766 h 2219666"/>
              <a:gd name="connsiteX16" fmla="*/ 410612 w 1221610"/>
              <a:gd name="connsiteY16" fmla="*/ 507535 h 2219666"/>
              <a:gd name="connsiteX17" fmla="*/ 436806 w 1221610"/>
              <a:gd name="connsiteY17" fmla="*/ 531345 h 2219666"/>
              <a:gd name="connsiteX18" fmla="*/ 462999 w 1221610"/>
              <a:gd name="connsiteY18" fmla="*/ 548016 h 2219666"/>
              <a:gd name="connsiteX19" fmla="*/ 424899 w 1221610"/>
              <a:gd name="connsiteY19" fmla="*/ 567066 h 2219666"/>
              <a:gd name="connsiteX20" fmla="*/ 403468 w 1221610"/>
              <a:gd name="connsiteY20" fmla="*/ 586116 h 2219666"/>
              <a:gd name="connsiteX21" fmla="*/ 420137 w 1221610"/>
              <a:gd name="connsiteY21" fmla="*/ 609929 h 2219666"/>
              <a:gd name="connsiteX22" fmla="*/ 415374 w 1221610"/>
              <a:gd name="connsiteY22" fmla="*/ 650410 h 2219666"/>
              <a:gd name="connsiteX23" fmla="*/ 427281 w 1221610"/>
              <a:gd name="connsiteY23" fmla="*/ 678985 h 2219666"/>
              <a:gd name="connsiteX24" fmla="*/ 410612 w 1221610"/>
              <a:gd name="connsiteY24" fmla="*/ 700416 h 2219666"/>
              <a:gd name="connsiteX25" fmla="*/ 401088 w 1221610"/>
              <a:gd name="connsiteY25" fmla="*/ 778998 h 2219666"/>
              <a:gd name="connsiteX26" fmla="*/ 441568 w 1221610"/>
              <a:gd name="connsiteY26" fmla="*/ 778997 h 2219666"/>
              <a:gd name="connsiteX27" fmla="*/ 486812 w 1221610"/>
              <a:gd name="connsiteY27" fmla="*/ 755185 h 2219666"/>
              <a:gd name="connsiteX28" fmla="*/ 513007 w 1221610"/>
              <a:gd name="connsiteY28" fmla="*/ 757566 h 2219666"/>
              <a:gd name="connsiteX29" fmla="*/ 536818 w 1221610"/>
              <a:gd name="connsiteY29" fmla="*/ 783760 h 2219666"/>
              <a:gd name="connsiteX30" fmla="*/ 510625 w 1221610"/>
              <a:gd name="connsiteY30" fmla="*/ 888535 h 2219666"/>
              <a:gd name="connsiteX31" fmla="*/ 539200 w 1221610"/>
              <a:gd name="connsiteY31" fmla="*/ 926635 h 2219666"/>
              <a:gd name="connsiteX32" fmla="*/ 546344 w 1221610"/>
              <a:gd name="connsiteY32" fmla="*/ 945686 h 2219666"/>
              <a:gd name="connsiteX33" fmla="*/ 532057 w 1221610"/>
              <a:gd name="connsiteY33" fmla="*/ 976641 h 2219666"/>
              <a:gd name="connsiteX34" fmla="*/ 517769 w 1221610"/>
              <a:gd name="connsiteY34" fmla="*/ 1048079 h 2219666"/>
              <a:gd name="connsiteX35" fmla="*/ 541582 w 1221610"/>
              <a:gd name="connsiteY35" fmla="*/ 1081416 h 2219666"/>
              <a:gd name="connsiteX36" fmla="*/ 551107 w 1221610"/>
              <a:gd name="connsiteY36" fmla="*/ 1121897 h 2219666"/>
              <a:gd name="connsiteX37" fmla="*/ 567775 w 1221610"/>
              <a:gd name="connsiteY37" fmla="*/ 1129041 h 2219666"/>
              <a:gd name="connsiteX38" fmla="*/ 572104 w 1221610"/>
              <a:gd name="connsiteY38" fmla="*/ 1139147 h 2219666"/>
              <a:gd name="connsiteX39" fmla="*/ 591588 w 1221610"/>
              <a:gd name="connsiteY39" fmla="*/ 1105229 h 2219666"/>
              <a:gd name="connsiteX40" fmla="*/ 615400 w 1221610"/>
              <a:gd name="connsiteY40" fmla="*/ 1088560 h 2219666"/>
              <a:gd name="connsiteX41" fmla="*/ 665407 w 1221610"/>
              <a:gd name="connsiteY41" fmla="*/ 1062366 h 2219666"/>
              <a:gd name="connsiteX42" fmla="*/ 698744 w 1221610"/>
              <a:gd name="connsiteY42" fmla="*/ 1050460 h 2219666"/>
              <a:gd name="connsiteX43" fmla="*/ 734463 w 1221610"/>
              <a:gd name="connsiteY43" fmla="*/ 1012361 h 2219666"/>
              <a:gd name="connsiteX44" fmla="*/ 791613 w 1221610"/>
              <a:gd name="connsiteY44" fmla="*/ 988547 h 2219666"/>
              <a:gd name="connsiteX45" fmla="*/ 817807 w 1221610"/>
              <a:gd name="connsiteY45" fmla="*/ 943304 h 2219666"/>
              <a:gd name="connsiteX46" fmla="*/ 841618 w 1221610"/>
              <a:gd name="connsiteY46" fmla="*/ 926633 h 2219666"/>
              <a:gd name="connsiteX47" fmla="*/ 867813 w 1221610"/>
              <a:gd name="connsiteY47" fmla="*/ 926635 h 2219666"/>
              <a:gd name="connsiteX48" fmla="*/ 872575 w 1221610"/>
              <a:gd name="connsiteY48" fmla="*/ 945685 h 2219666"/>
              <a:gd name="connsiteX49" fmla="*/ 848763 w 1221610"/>
              <a:gd name="connsiteY49" fmla="*/ 971879 h 2219666"/>
              <a:gd name="connsiteX50" fmla="*/ 872575 w 1221610"/>
              <a:gd name="connsiteY50" fmla="*/ 998072 h 2219666"/>
              <a:gd name="connsiteX51" fmla="*/ 872575 w 1221610"/>
              <a:gd name="connsiteY51" fmla="*/ 1021885 h 2219666"/>
              <a:gd name="connsiteX52" fmla="*/ 829713 w 1221610"/>
              <a:gd name="connsiteY52" fmla="*/ 1024266 h 2219666"/>
              <a:gd name="connsiteX53" fmla="*/ 817807 w 1221610"/>
              <a:gd name="connsiteY53" fmla="*/ 1052841 h 2219666"/>
              <a:gd name="connsiteX54" fmla="*/ 829713 w 1221610"/>
              <a:gd name="connsiteY54" fmla="*/ 1081416 h 2219666"/>
              <a:gd name="connsiteX55" fmla="*/ 822567 w 1221610"/>
              <a:gd name="connsiteY55" fmla="*/ 1105227 h 2219666"/>
              <a:gd name="connsiteX56" fmla="*/ 836857 w 1221610"/>
              <a:gd name="connsiteY56" fmla="*/ 1124280 h 2219666"/>
              <a:gd name="connsiteX57" fmla="*/ 870194 w 1221610"/>
              <a:gd name="connsiteY57" fmla="*/ 1095705 h 2219666"/>
              <a:gd name="connsiteX58" fmla="*/ 903532 w 1221610"/>
              <a:gd name="connsiteY58" fmla="*/ 1090942 h 2219666"/>
              <a:gd name="connsiteX59" fmla="*/ 901150 w 1221610"/>
              <a:gd name="connsiteY59" fmla="*/ 1045697 h 2219666"/>
              <a:gd name="connsiteX60" fmla="*/ 958300 w 1221610"/>
              <a:gd name="connsiteY60" fmla="*/ 1036173 h 2219666"/>
              <a:gd name="connsiteX61" fmla="*/ 974969 w 1221610"/>
              <a:gd name="connsiteY61" fmla="*/ 1055222 h 2219666"/>
              <a:gd name="connsiteX62" fmla="*/ 984494 w 1221610"/>
              <a:gd name="connsiteY62" fmla="*/ 1181430 h 2219666"/>
              <a:gd name="connsiteX63" fmla="*/ 1032119 w 1221610"/>
              <a:gd name="connsiteY63" fmla="*/ 1262392 h 2219666"/>
              <a:gd name="connsiteX64" fmla="*/ 1072600 w 1221610"/>
              <a:gd name="connsiteY64" fmla="*/ 1283823 h 2219666"/>
              <a:gd name="connsiteX65" fmla="*/ 1089269 w 1221610"/>
              <a:gd name="connsiteY65" fmla="*/ 1350498 h 2219666"/>
              <a:gd name="connsiteX66" fmla="*/ 1122607 w 1221610"/>
              <a:gd name="connsiteY66" fmla="*/ 1376692 h 2219666"/>
              <a:gd name="connsiteX67" fmla="*/ 1163088 w 1221610"/>
              <a:gd name="connsiteY67" fmla="*/ 1436223 h 2219666"/>
              <a:gd name="connsiteX68" fmla="*/ 1191663 w 1221610"/>
              <a:gd name="connsiteY68" fmla="*/ 1450511 h 2219666"/>
              <a:gd name="connsiteX69" fmla="*/ 1220238 w 1221610"/>
              <a:gd name="connsiteY69" fmla="*/ 1488610 h 2219666"/>
              <a:gd name="connsiteX70" fmla="*/ 1215943 w 1221610"/>
              <a:gd name="connsiteY70" fmla="*/ 1508470 h 2219666"/>
              <a:gd name="connsiteX71" fmla="*/ 1196425 w 1221610"/>
              <a:gd name="connsiteY71" fmla="*/ 1557667 h 2219666"/>
              <a:gd name="connsiteX72" fmla="*/ 1144037 w 1221610"/>
              <a:gd name="connsiteY72" fmla="*/ 1552903 h 2219666"/>
              <a:gd name="connsiteX73" fmla="*/ 1124987 w 1221610"/>
              <a:gd name="connsiteY73" fmla="*/ 1598146 h 2219666"/>
              <a:gd name="connsiteX74" fmla="*/ 1048787 w 1221610"/>
              <a:gd name="connsiteY74" fmla="*/ 1631484 h 2219666"/>
              <a:gd name="connsiteX75" fmla="*/ 1020212 w 1221610"/>
              <a:gd name="connsiteY75" fmla="*/ 1691015 h 2219666"/>
              <a:gd name="connsiteX76" fmla="*/ 1036881 w 1221610"/>
              <a:gd name="connsiteY76" fmla="*/ 1738640 h 2219666"/>
              <a:gd name="connsiteX77" fmla="*/ 1017832 w 1221610"/>
              <a:gd name="connsiteY77" fmla="*/ 1779123 h 2219666"/>
              <a:gd name="connsiteX78" fmla="*/ 984493 w 1221610"/>
              <a:gd name="connsiteY78" fmla="*/ 1776740 h 2219666"/>
              <a:gd name="connsiteX79" fmla="*/ 982112 w 1221610"/>
              <a:gd name="connsiteY79" fmla="*/ 1841034 h 2219666"/>
              <a:gd name="connsiteX80" fmla="*/ 946393 w 1221610"/>
              <a:gd name="connsiteY80" fmla="*/ 1857703 h 2219666"/>
              <a:gd name="connsiteX81" fmla="*/ 910674 w 1221610"/>
              <a:gd name="connsiteY81" fmla="*/ 1864846 h 2219666"/>
              <a:gd name="connsiteX82" fmla="*/ 910674 w 1221610"/>
              <a:gd name="connsiteY82" fmla="*/ 1929140 h 2219666"/>
              <a:gd name="connsiteX83" fmla="*/ 967824 w 1221610"/>
              <a:gd name="connsiteY83" fmla="*/ 1938665 h 2219666"/>
              <a:gd name="connsiteX84" fmla="*/ 1001162 w 1221610"/>
              <a:gd name="connsiteY84" fmla="*/ 1933903 h 2219666"/>
              <a:gd name="connsiteX85" fmla="*/ 1005922 w 1221610"/>
              <a:gd name="connsiteY85" fmla="*/ 2007722 h 2219666"/>
              <a:gd name="connsiteX86" fmla="*/ 982112 w 1221610"/>
              <a:gd name="connsiteY86" fmla="*/ 2029153 h 2219666"/>
              <a:gd name="connsiteX87" fmla="*/ 922581 w 1221610"/>
              <a:gd name="connsiteY87" fmla="*/ 2026773 h 2219666"/>
              <a:gd name="connsiteX88" fmla="*/ 870193 w 1221610"/>
              <a:gd name="connsiteY88" fmla="*/ 2036298 h 2219666"/>
              <a:gd name="connsiteX89" fmla="*/ 824949 w 1221610"/>
              <a:gd name="connsiteY89" fmla="*/ 2060111 h 2219666"/>
              <a:gd name="connsiteX90" fmla="*/ 779704 w 1221610"/>
              <a:gd name="connsiteY90" fmla="*/ 2067253 h 2219666"/>
              <a:gd name="connsiteX91" fmla="*/ 758274 w 1221610"/>
              <a:gd name="connsiteY91" fmla="*/ 2086305 h 2219666"/>
              <a:gd name="connsiteX92" fmla="*/ 751131 w 1221610"/>
              <a:gd name="connsiteY92" fmla="*/ 2131548 h 2219666"/>
              <a:gd name="connsiteX93" fmla="*/ 734462 w 1221610"/>
              <a:gd name="connsiteY93" fmla="*/ 2143455 h 2219666"/>
              <a:gd name="connsiteX94" fmla="*/ 689218 w 1221610"/>
              <a:gd name="connsiteY94" fmla="*/ 2193461 h 2219666"/>
              <a:gd name="connsiteX95" fmla="*/ 665406 w 1221610"/>
              <a:gd name="connsiteY95" fmla="*/ 2198222 h 2219666"/>
              <a:gd name="connsiteX96" fmla="*/ 617781 w 1221610"/>
              <a:gd name="connsiteY96" fmla="*/ 2219654 h 2219666"/>
              <a:gd name="connsiteX97" fmla="*/ 579681 w 1221610"/>
              <a:gd name="connsiteY97" fmla="*/ 2202985 h 2219666"/>
              <a:gd name="connsiteX98" fmla="*/ 563012 w 1221610"/>
              <a:gd name="connsiteY98" fmla="*/ 2174410 h 2219666"/>
              <a:gd name="connsiteX99" fmla="*/ 520149 w 1221610"/>
              <a:gd name="connsiteY99" fmla="*/ 2183936 h 2219666"/>
              <a:gd name="connsiteX100" fmla="*/ 512573 w 1221610"/>
              <a:gd name="connsiteY100" fmla="*/ 2177832 h 2219666"/>
              <a:gd name="connsiteX101" fmla="*/ 503481 w 1221610"/>
              <a:gd name="connsiteY101" fmla="*/ 2172029 h 2219666"/>
              <a:gd name="connsiteX102" fmla="*/ 522531 w 1221610"/>
              <a:gd name="connsiteY102" fmla="*/ 2064872 h 2219666"/>
              <a:gd name="connsiteX103" fmla="*/ 539199 w 1221610"/>
              <a:gd name="connsiteY103" fmla="*/ 2043441 h 2219666"/>
              <a:gd name="connsiteX104" fmla="*/ 529674 w 1221610"/>
              <a:gd name="connsiteY104" fmla="*/ 1998198 h 2219666"/>
              <a:gd name="connsiteX105" fmla="*/ 553487 w 1221610"/>
              <a:gd name="connsiteY105" fmla="*/ 1983910 h 2219666"/>
              <a:gd name="connsiteX106" fmla="*/ 534437 w 1221610"/>
              <a:gd name="connsiteY106" fmla="*/ 1969623 h 2219666"/>
              <a:gd name="connsiteX107" fmla="*/ 522531 w 1221610"/>
              <a:gd name="connsiteY107" fmla="*/ 1933905 h 2219666"/>
              <a:gd name="connsiteX108" fmla="*/ 513006 w 1221610"/>
              <a:gd name="connsiteY108" fmla="*/ 1888661 h 2219666"/>
              <a:gd name="connsiteX109" fmla="*/ 510624 w 1221610"/>
              <a:gd name="connsiteY109" fmla="*/ 1857703 h 2219666"/>
              <a:gd name="connsiteX110" fmla="*/ 460618 w 1221610"/>
              <a:gd name="connsiteY110" fmla="*/ 1860086 h 2219666"/>
              <a:gd name="connsiteX111" fmla="*/ 427282 w 1221610"/>
              <a:gd name="connsiteY111" fmla="*/ 1824367 h 2219666"/>
              <a:gd name="connsiteX112" fmla="*/ 382037 w 1221610"/>
              <a:gd name="connsiteY112" fmla="*/ 1807697 h 2219666"/>
              <a:gd name="connsiteX113" fmla="*/ 367749 w 1221610"/>
              <a:gd name="connsiteY113" fmla="*/ 1757692 h 2219666"/>
              <a:gd name="connsiteX114" fmla="*/ 365368 w 1221610"/>
              <a:gd name="connsiteY114" fmla="*/ 1736260 h 2219666"/>
              <a:gd name="connsiteX115" fmla="*/ 334413 w 1221610"/>
              <a:gd name="connsiteY115" fmla="*/ 1691017 h 2219666"/>
              <a:gd name="connsiteX116" fmla="*/ 291549 w 1221610"/>
              <a:gd name="connsiteY116" fmla="*/ 1667204 h 2219666"/>
              <a:gd name="connsiteX117" fmla="*/ 248688 w 1221610"/>
              <a:gd name="connsiteY117" fmla="*/ 1638630 h 2219666"/>
              <a:gd name="connsiteX118" fmla="*/ 215349 w 1221610"/>
              <a:gd name="connsiteY118" fmla="*/ 1629104 h 2219666"/>
              <a:gd name="connsiteX119" fmla="*/ 217731 w 1221610"/>
              <a:gd name="connsiteY119" fmla="*/ 1583858 h 2219666"/>
              <a:gd name="connsiteX120" fmla="*/ 174868 w 1221610"/>
              <a:gd name="connsiteY120" fmla="*/ 1598148 h 2219666"/>
              <a:gd name="connsiteX121" fmla="*/ 186775 w 1221610"/>
              <a:gd name="connsiteY121" fmla="*/ 1631486 h 2219666"/>
              <a:gd name="connsiteX122" fmla="*/ 179631 w 1221610"/>
              <a:gd name="connsiteY122" fmla="*/ 1648155 h 2219666"/>
              <a:gd name="connsiteX123" fmla="*/ 141531 w 1221610"/>
              <a:gd name="connsiteY123" fmla="*/ 1619580 h 2219666"/>
              <a:gd name="connsiteX124" fmla="*/ 98669 w 1221610"/>
              <a:gd name="connsiteY124" fmla="*/ 1617198 h 2219666"/>
              <a:gd name="connsiteX125" fmla="*/ 43899 w 1221610"/>
              <a:gd name="connsiteY125" fmla="*/ 1598148 h 2219666"/>
              <a:gd name="connsiteX126" fmla="*/ 10560 w 1221610"/>
              <a:gd name="connsiteY126" fmla="*/ 1595764 h 2219666"/>
              <a:gd name="connsiteX127" fmla="*/ 1037 w 1221610"/>
              <a:gd name="connsiteY127" fmla="*/ 1543380 h 2219666"/>
              <a:gd name="connsiteX128" fmla="*/ 34374 w 1221610"/>
              <a:gd name="connsiteY128" fmla="*/ 1455273 h 2219666"/>
              <a:gd name="connsiteX129" fmla="*/ 60568 w 1221610"/>
              <a:gd name="connsiteY129" fmla="*/ 1407648 h 2219666"/>
              <a:gd name="connsiteX130" fmla="*/ 81999 w 1221610"/>
              <a:gd name="connsiteY130" fmla="*/ 1360023 h 2219666"/>
              <a:gd name="connsiteX131" fmla="*/ 108194 w 1221610"/>
              <a:gd name="connsiteY131" fmla="*/ 1321923 h 2219666"/>
              <a:gd name="connsiteX132" fmla="*/ 146293 w 1221610"/>
              <a:gd name="connsiteY132" fmla="*/ 1312398 h 2219666"/>
              <a:gd name="connsiteX133" fmla="*/ 153438 w 1221610"/>
              <a:gd name="connsiteY133" fmla="*/ 1276680 h 2219666"/>
              <a:gd name="connsiteX134" fmla="*/ 262975 w 1221610"/>
              <a:gd name="connsiteY134" fmla="*/ 1157617 h 2219666"/>
              <a:gd name="connsiteX135" fmla="*/ 286787 w 1221610"/>
              <a:gd name="connsiteY135" fmla="*/ 1019502 h 2219666"/>
              <a:gd name="connsiteX136" fmla="*/ 282025 w 1221610"/>
              <a:gd name="connsiteY136" fmla="*/ 938542 h 2219666"/>
              <a:gd name="connsiteX137" fmla="*/ 196300 w 1221610"/>
              <a:gd name="connsiteY137" fmla="*/ 926636 h 2219666"/>
              <a:gd name="connsiteX138" fmla="*/ 179632 w 1221610"/>
              <a:gd name="connsiteY138" fmla="*/ 845673 h 2219666"/>
              <a:gd name="connsiteX139" fmla="*/ 186775 w 1221610"/>
              <a:gd name="connsiteY139" fmla="*/ 778998 h 2219666"/>
              <a:gd name="connsiteX140" fmla="*/ 148675 w 1221610"/>
              <a:gd name="connsiteY140" fmla="*/ 740898 h 2219666"/>
              <a:gd name="connsiteX141" fmla="*/ 127244 w 1221610"/>
              <a:gd name="connsiteY141" fmla="*/ 700416 h 2219666"/>
              <a:gd name="connsiteX142" fmla="*/ 117719 w 1221610"/>
              <a:gd name="connsiteY142" fmla="*/ 640886 h 2219666"/>
              <a:gd name="connsiteX143" fmla="*/ 102097 w 1221610"/>
              <a:gd name="connsiteY143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53449 w 1221610"/>
              <a:gd name="connsiteY9" fmla="*/ 595641 h 2219666"/>
              <a:gd name="connsiteX10" fmla="*/ 282024 w 1221610"/>
              <a:gd name="connsiteY10" fmla="*/ 548016 h 2219666"/>
              <a:gd name="connsiteX11" fmla="*/ 291549 w 1221610"/>
              <a:gd name="connsiteY11" fmla="*/ 524204 h 2219666"/>
              <a:gd name="connsiteX12" fmla="*/ 267737 w 1221610"/>
              <a:gd name="connsiteY12" fmla="*/ 490866 h 2219666"/>
              <a:gd name="connsiteX13" fmla="*/ 303456 w 1221610"/>
              <a:gd name="connsiteY13" fmla="*/ 481341 h 2219666"/>
              <a:gd name="connsiteX14" fmla="*/ 322506 w 1221610"/>
              <a:gd name="connsiteY14" fmla="*/ 457529 h 2219666"/>
              <a:gd name="connsiteX15" fmla="*/ 353462 w 1221610"/>
              <a:gd name="connsiteY15" fmla="*/ 450385 h 2219666"/>
              <a:gd name="connsiteX16" fmla="*/ 410612 w 1221610"/>
              <a:gd name="connsiteY16" fmla="*/ 452766 h 2219666"/>
              <a:gd name="connsiteX17" fmla="*/ 410612 w 1221610"/>
              <a:gd name="connsiteY17" fmla="*/ 507535 h 2219666"/>
              <a:gd name="connsiteX18" fmla="*/ 436806 w 1221610"/>
              <a:gd name="connsiteY18" fmla="*/ 531345 h 2219666"/>
              <a:gd name="connsiteX19" fmla="*/ 462999 w 1221610"/>
              <a:gd name="connsiteY19" fmla="*/ 548016 h 2219666"/>
              <a:gd name="connsiteX20" fmla="*/ 424899 w 1221610"/>
              <a:gd name="connsiteY20" fmla="*/ 567066 h 2219666"/>
              <a:gd name="connsiteX21" fmla="*/ 403468 w 1221610"/>
              <a:gd name="connsiteY21" fmla="*/ 586116 h 2219666"/>
              <a:gd name="connsiteX22" fmla="*/ 420137 w 1221610"/>
              <a:gd name="connsiteY22" fmla="*/ 609929 h 2219666"/>
              <a:gd name="connsiteX23" fmla="*/ 415374 w 1221610"/>
              <a:gd name="connsiteY23" fmla="*/ 650410 h 2219666"/>
              <a:gd name="connsiteX24" fmla="*/ 427281 w 1221610"/>
              <a:gd name="connsiteY24" fmla="*/ 678985 h 2219666"/>
              <a:gd name="connsiteX25" fmla="*/ 410612 w 1221610"/>
              <a:gd name="connsiteY25" fmla="*/ 700416 h 2219666"/>
              <a:gd name="connsiteX26" fmla="*/ 401088 w 1221610"/>
              <a:gd name="connsiteY26" fmla="*/ 778998 h 2219666"/>
              <a:gd name="connsiteX27" fmla="*/ 441568 w 1221610"/>
              <a:gd name="connsiteY27" fmla="*/ 778997 h 2219666"/>
              <a:gd name="connsiteX28" fmla="*/ 486812 w 1221610"/>
              <a:gd name="connsiteY28" fmla="*/ 755185 h 2219666"/>
              <a:gd name="connsiteX29" fmla="*/ 513007 w 1221610"/>
              <a:gd name="connsiteY29" fmla="*/ 757566 h 2219666"/>
              <a:gd name="connsiteX30" fmla="*/ 536818 w 1221610"/>
              <a:gd name="connsiteY30" fmla="*/ 783760 h 2219666"/>
              <a:gd name="connsiteX31" fmla="*/ 510625 w 1221610"/>
              <a:gd name="connsiteY31" fmla="*/ 888535 h 2219666"/>
              <a:gd name="connsiteX32" fmla="*/ 539200 w 1221610"/>
              <a:gd name="connsiteY32" fmla="*/ 926635 h 2219666"/>
              <a:gd name="connsiteX33" fmla="*/ 546344 w 1221610"/>
              <a:gd name="connsiteY33" fmla="*/ 945686 h 2219666"/>
              <a:gd name="connsiteX34" fmla="*/ 532057 w 1221610"/>
              <a:gd name="connsiteY34" fmla="*/ 976641 h 2219666"/>
              <a:gd name="connsiteX35" fmla="*/ 517769 w 1221610"/>
              <a:gd name="connsiteY35" fmla="*/ 1048079 h 2219666"/>
              <a:gd name="connsiteX36" fmla="*/ 541582 w 1221610"/>
              <a:gd name="connsiteY36" fmla="*/ 1081416 h 2219666"/>
              <a:gd name="connsiteX37" fmla="*/ 551107 w 1221610"/>
              <a:gd name="connsiteY37" fmla="*/ 1121897 h 2219666"/>
              <a:gd name="connsiteX38" fmla="*/ 567775 w 1221610"/>
              <a:gd name="connsiteY38" fmla="*/ 1129041 h 2219666"/>
              <a:gd name="connsiteX39" fmla="*/ 572104 w 1221610"/>
              <a:gd name="connsiteY39" fmla="*/ 1139147 h 2219666"/>
              <a:gd name="connsiteX40" fmla="*/ 591588 w 1221610"/>
              <a:gd name="connsiteY40" fmla="*/ 1105229 h 2219666"/>
              <a:gd name="connsiteX41" fmla="*/ 615400 w 1221610"/>
              <a:gd name="connsiteY41" fmla="*/ 1088560 h 2219666"/>
              <a:gd name="connsiteX42" fmla="*/ 665407 w 1221610"/>
              <a:gd name="connsiteY42" fmla="*/ 1062366 h 2219666"/>
              <a:gd name="connsiteX43" fmla="*/ 698744 w 1221610"/>
              <a:gd name="connsiteY43" fmla="*/ 1050460 h 2219666"/>
              <a:gd name="connsiteX44" fmla="*/ 734463 w 1221610"/>
              <a:gd name="connsiteY44" fmla="*/ 1012361 h 2219666"/>
              <a:gd name="connsiteX45" fmla="*/ 791613 w 1221610"/>
              <a:gd name="connsiteY45" fmla="*/ 988547 h 2219666"/>
              <a:gd name="connsiteX46" fmla="*/ 817807 w 1221610"/>
              <a:gd name="connsiteY46" fmla="*/ 943304 h 2219666"/>
              <a:gd name="connsiteX47" fmla="*/ 841618 w 1221610"/>
              <a:gd name="connsiteY47" fmla="*/ 926633 h 2219666"/>
              <a:gd name="connsiteX48" fmla="*/ 867813 w 1221610"/>
              <a:gd name="connsiteY48" fmla="*/ 926635 h 2219666"/>
              <a:gd name="connsiteX49" fmla="*/ 872575 w 1221610"/>
              <a:gd name="connsiteY49" fmla="*/ 945685 h 2219666"/>
              <a:gd name="connsiteX50" fmla="*/ 848763 w 1221610"/>
              <a:gd name="connsiteY50" fmla="*/ 971879 h 2219666"/>
              <a:gd name="connsiteX51" fmla="*/ 872575 w 1221610"/>
              <a:gd name="connsiteY51" fmla="*/ 998072 h 2219666"/>
              <a:gd name="connsiteX52" fmla="*/ 872575 w 1221610"/>
              <a:gd name="connsiteY52" fmla="*/ 1021885 h 2219666"/>
              <a:gd name="connsiteX53" fmla="*/ 829713 w 1221610"/>
              <a:gd name="connsiteY53" fmla="*/ 1024266 h 2219666"/>
              <a:gd name="connsiteX54" fmla="*/ 817807 w 1221610"/>
              <a:gd name="connsiteY54" fmla="*/ 1052841 h 2219666"/>
              <a:gd name="connsiteX55" fmla="*/ 829713 w 1221610"/>
              <a:gd name="connsiteY55" fmla="*/ 1081416 h 2219666"/>
              <a:gd name="connsiteX56" fmla="*/ 822567 w 1221610"/>
              <a:gd name="connsiteY56" fmla="*/ 1105227 h 2219666"/>
              <a:gd name="connsiteX57" fmla="*/ 836857 w 1221610"/>
              <a:gd name="connsiteY57" fmla="*/ 1124280 h 2219666"/>
              <a:gd name="connsiteX58" fmla="*/ 870194 w 1221610"/>
              <a:gd name="connsiteY58" fmla="*/ 1095705 h 2219666"/>
              <a:gd name="connsiteX59" fmla="*/ 903532 w 1221610"/>
              <a:gd name="connsiteY59" fmla="*/ 1090942 h 2219666"/>
              <a:gd name="connsiteX60" fmla="*/ 901150 w 1221610"/>
              <a:gd name="connsiteY60" fmla="*/ 1045697 h 2219666"/>
              <a:gd name="connsiteX61" fmla="*/ 958300 w 1221610"/>
              <a:gd name="connsiteY61" fmla="*/ 1036173 h 2219666"/>
              <a:gd name="connsiteX62" fmla="*/ 974969 w 1221610"/>
              <a:gd name="connsiteY62" fmla="*/ 1055222 h 2219666"/>
              <a:gd name="connsiteX63" fmla="*/ 984494 w 1221610"/>
              <a:gd name="connsiteY63" fmla="*/ 1181430 h 2219666"/>
              <a:gd name="connsiteX64" fmla="*/ 1032119 w 1221610"/>
              <a:gd name="connsiteY64" fmla="*/ 1262392 h 2219666"/>
              <a:gd name="connsiteX65" fmla="*/ 1072600 w 1221610"/>
              <a:gd name="connsiteY65" fmla="*/ 1283823 h 2219666"/>
              <a:gd name="connsiteX66" fmla="*/ 1089269 w 1221610"/>
              <a:gd name="connsiteY66" fmla="*/ 1350498 h 2219666"/>
              <a:gd name="connsiteX67" fmla="*/ 1122607 w 1221610"/>
              <a:gd name="connsiteY67" fmla="*/ 1376692 h 2219666"/>
              <a:gd name="connsiteX68" fmla="*/ 1163088 w 1221610"/>
              <a:gd name="connsiteY68" fmla="*/ 1436223 h 2219666"/>
              <a:gd name="connsiteX69" fmla="*/ 1191663 w 1221610"/>
              <a:gd name="connsiteY69" fmla="*/ 1450511 h 2219666"/>
              <a:gd name="connsiteX70" fmla="*/ 1220238 w 1221610"/>
              <a:gd name="connsiteY70" fmla="*/ 1488610 h 2219666"/>
              <a:gd name="connsiteX71" fmla="*/ 1215943 w 1221610"/>
              <a:gd name="connsiteY71" fmla="*/ 1508470 h 2219666"/>
              <a:gd name="connsiteX72" fmla="*/ 1196425 w 1221610"/>
              <a:gd name="connsiteY72" fmla="*/ 1557667 h 2219666"/>
              <a:gd name="connsiteX73" fmla="*/ 1144037 w 1221610"/>
              <a:gd name="connsiteY73" fmla="*/ 1552903 h 2219666"/>
              <a:gd name="connsiteX74" fmla="*/ 1124987 w 1221610"/>
              <a:gd name="connsiteY74" fmla="*/ 1598146 h 2219666"/>
              <a:gd name="connsiteX75" fmla="*/ 1048787 w 1221610"/>
              <a:gd name="connsiteY75" fmla="*/ 1631484 h 2219666"/>
              <a:gd name="connsiteX76" fmla="*/ 1020212 w 1221610"/>
              <a:gd name="connsiteY76" fmla="*/ 1691015 h 2219666"/>
              <a:gd name="connsiteX77" fmla="*/ 1036881 w 1221610"/>
              <a:gd name="connsiteY77" fmla="*/ 1738640 h 2219666"/>
              <a:gd name="connsiteX78" fmla="*/ 1017832 w 1221610"/>
              <a:gd name="connsiteY78" fmla="*/ 1779123 h 2219666"/>
              <a:gd name="connsiteX79" fmla="*/ 984493 w 1221610"/>
              <a:gd name="connsiteY79" fmla="*/ 1776740 h 2219666"/>
              <a:gd name="connsiteX80" fmla="*/ 982112 w 1221610"/>
              <a:gd name="connsiteY80" fmla="*/ 1841034 h 2219666"/>
              <a:gd name="connsiteX81" fmla="*/ 946393 w 1221610"/>
              <a:gd name="connsiteY81" fmla="*/ 1857703 h 2219666"/>
              <a:gd name="connsiteX82" fmla="*/ 910674 w 1221610"/>
              <a:gd name="connsiteY82" fmla="*/ 1864846 h 2219666"/>
              <a:gd name="connsiteX83" fmla="*/ 910674 w 1221610"/>
              <a:gd name="connsiteY83" fmla="*/ 1929140 h 2219666"/>
              <a:gd name="connsiteX84" fmla="*/ 967824 w 1221610"/>
              <a:gd name="connsiteY84" fmla="*/ 1938665 h 2219666"/>
              <a:gd name="connsiteX85" fmla="*/ 1001162 w 1221610"/>
              <a:gd name="connsiteY85" fmla="*/ 1933903 h 2219666"/>
              <a:gd name="connsiteX86" fmla="*/ 1005922 w 1221610"/>
              <a:gd name="connsiteY86" fmla="*/ 2007722 h 2219666"/>
              <a:gd name="connsiteX87" fmla="*/ 982112 w 1221610"/>
              <a:gd name="connsiteY87" fmla="*/ 2029153 h 2219666"/>
              <a:gd name="connsiteX88" fmla="*/ 922581 w 1221610"/>
              <a:gd name="connsiteY88" fmla="*/ 2026773 h 2219666"/>
              <a:gd name="connsiteX89" fmla="*/ 870193 w 1221610"/>
              <a:gd name="connsiteY89" fmla="*/ 2036298 h 2219666"/>
              <a:gd name="connsiteX90" fmla="*/ 824949 w 1221610"/>
              <a:gd name="connsiteY90" fmla="*/ 2060111 h 2219666"/>
              <a:gd name="connsiteX91" fmla="*/ 779704 w 1221610"/>
              <a:gd name="connsiteY91" fmla="*/ 2067253 h 2219666"/>
              <a:gd name="connsiteX92" fmla="*/ 758274 w 1221610"/>
              <a:gd name="connsiteY92" fmla="*/ 2086305 h 2219666"/>
              <a:gd name="connsiteX93" fmla="*/ 751131 w 1221610"/>
              <a:gd name="connsiteY93" fmla="*/ 2131548 h 2219666"/>
              <a:gd name="connsiteX94" fmla="*/ 734462 w 1221610"/>
              <a:gd name="connsiteY94" fmla="*/ 2143455 h 2219666"/>
              <a:gd name="connsiteX95" fmla="*/ 689218 w 1221610"/>
              <a:gd name="connsiteY95" fmla="*/ 2193461 h 2219666"/>
              <a:gd name="connsiteX96" fmla="*/ 665406 w 1221610"/>
              <a:gd name="connsiteY96" fmla="*/ 2198222 h 2219666"/>
              <a:gd name="connsiteX97" fmla="*/ 617781 w 1221610"/>
              <a:gd name="connsiteY97" fmla="*/ 2219654 h 2219666"/>
              <a:gd name="connsiteX98" fmla="*/ 579681 w 1221610"/>
              <a:gd name="connsiteY98" fmla="*/ 2202985 h 2219666"/>
              <a:gd name="connsiteX99" fmla="*/ 563012 w 1221610"/>
              <a:gd name="connsiteY99" fmla="*/ 2174410 h 2219666"/>
              <a:gd name="connsiteX100" fmla="*/ 520149 w 1221610"/>
              <a:gd name="connsiteY100" fmla="*/ 2183936 h 2219666"/>
              <a:gd name="connsiteX101" fmla="*/ 512573 w 1221610"/>
              <a:gd name="connsiteY101" fmla="*/ 2177832 h 2219666"/>
              <a:gd name="connsiteX102" fmla="*/ 503481 w 1221610"/>
              <a:gd name="connsiteY102" fmla="*/ 2172029 h 2219666"/>
              <a:gd name="connsiteX103" fmla="*/ 522531 w 1221610"/>
              <a:gd name="connsiteY103" fmla="*/ 2064872 h 2219666"/>
              <a:gd name="connsiteX104" fmla="*/ 539199 w 1221610"/>
              <a:gd name="connsiteY104" fmla="*/ 2043441 h 2219666"/>
              <a:gd name="connsiteX105" fmla="*/ 529674 w 1221610"/>
              <a:gd name="connsiteY105" fmla="*/ 1998198 h 2219666"/>
              <a:gd name="connsiteX106" fmla="*/ 553487 w 1221610"/>
              <a:gd name="connsiteY106" fmla="*/ 1983910 h 2219666"/>
              <a:gd name="connsiteX107" fmla="*/ 534437 w 1221610"/>
              <a:gd name="connsiteY107" fmla="*/ 1969623 h 2219666"/>
              <a:gd name="connsiteX108" fmla="*/ 522531 w 1221610"/>
              <a:gd name="connsiteY108" fmla="*/ 1933905 h 2219666"/>
              <a:gd name="connsiteX109" fmla="*/ 513006 w 1221610"/>
              <a:gd name="connsiteY109" fmla="*/ 1888661 h 2219666"/>
              <a:gd name="connsiteX110" fmla="*/ 510624 w 1221610"/>
              <a:gd name="connsiteY110" fmla="*/ 1857703 h 2219666"/>
              <a:gd name="connsiteX111" fmla="*/ 460618 w 1221610"/>
              <a:gd name="connsiteY111" fmla="*/ 1860086 h 2219666"/>
              <a:gd name="connsiteX112" fmla="*/ 427282 w 1221610"/>
              <a:gd name="connsiteY112" fmla="*/ 1824367 h 2219666"/>
              <a:gd name="connsiteX113" fmla="*/ 382037 w 1221610"/>
              <a:gd name="connsiteY113" fmla="*/ 1807697 h 2219666"/>
              <a:gd name="connsiteX114" fmla="*/ 367749 w 1221610"/>
              <a:gd name="connsiteY114" fmla="*/ 1757692 h 2219666"/>
              <a:gd name="connsiteX115" fmla="*/ 365368 w 1221610"/>
              <a:gd name="connsiteY115" fmla="*/ 1736260 h 2219666"/>
              <a:gd name="connsiteX116" fmla="*/ 334413 w 1221610"/>
              <a:gd name="connsiteY116" fmla="*/ 1691017 h 2219666"/>
              <a:gd name="connsiteX117" fmla="*/ 291549 w 1221610"/>
              <a:gd name="connsiteY117" fmla="*/ 1667204 h 2219666"/>
              <a:gd name="connsiteX118" fmla="*/ 248688 w 1221610"/>
              <a:gd name="connsiteY118" fmla="*/ 1638630 h 2219666"/>
              <a:gd name="connsiteX119" fmla="*/ 215349 w 1221610"/>
              <a:gd name="connsiteY119" fmla="*/ 1629104 h 2219666"/>
              <a:gd name="connsiteX120" fmla="*/ 217731 w 1221610"/>
              <a:gd name="connsiteY120" fmla="*/ 1583858 h 2219666"/>
              <a:gd name="connsiteX121" fmla="*/ 174868 w 1221610"/>
              <a:gd name="connsiteY121" fmla="*/ 1598148 h 2219666"/>
              <a:gd name="connsiteX122" fmla="*/ 186775 w 1221610"/>
              <a:gd name="connsiteY122" fmla="*/ 1631486 h 2219666"/>
              <a:gd name="connsiteX123" fmla="*/ 179631 w 1221610"/>
              <a:gd name="connsiteY123" fmla="*/ 1648155 h 2219666"/>
              <a:gd name="connsiteX124" fmla="*/ 141531 w 1221610"/>
              <a:gd name="connsiteY124" fmla="*/ 1619580 h 2219666"/>
              <a:gd name="connsiteX125" fmla="*/ 98669 w 1221610"/>
              <a:gd name="connsiteY125" fmla="*/ 1617198 h 2219666"/>
              <a:gd name="connsiteX126" fmla="*/ 43899 w 1221610"/>
              <a:gd name="connsiteY126" fmla="*/ 1598148 h 2219666"/>
              <a:gd name="connsiteX127" fmla="*/ 10560 w 1221610"/>
              <a:gd name="connsiteY127" fmla="*/ 1595764 h 2219666"/>
              <a:gd name="connsiteX128" fmla="*/ 1037 w 1221610"/>
              <a:gd name="connsiteY128" fmla="*/ 1543380 h 2219666"/>
              <a:gd name="connsiteX129" fmla="*/ 34374 w 1221610"/>
              <a:gd name="connsiteY129" fmla="*/ 1455273 h 2219666"/>
              <a:gd name="connsiteX130" fmla="*/ 60568 w 1221610"/>
              <a:gd name="connsiteY130" fmla="*/ 1407648 h 2219666"/>
              <a:gd name="connsiteX131" fmla="*/ 81999 w 1221610"/>
              <a:gd name="connsiteY131" fmla="*/ 1360023 h 2219666"/>
              <a:gd name="connsiteX132" fmla="*/ 108194 w 1221610"/>
              <a:gd name="connsiteY132" fmla="*/ 1321923 h 2219666"/>
              <a:gd name="connsiteX133" fmla="*/ 146293 w 1221610"/>
              <a:gd name="connsiteY133" fmla="*/ 1312398 h 2219666"/>
              <a:gd name="connsiteX134" fmla="*/ 153438 w 1221610"/>
              <a:gd name="connsiteY134" fmla="*/ 1276680 h 2219666"/>
              <a:gd name="connsiteX135" fmla="*/ 262975 w 1221610"/>
              <a:gd name="connsiteY135" fmla="*/ 1157617 h 2219666"/>
              <a:gd name="connsiteX136" fmla="*/ 286787 w 1221610"/>
              <a:gd name="connsiteY136" fmla="*/ 1019502 h 2219666"/>
              <a:gd name="connsiteX137" fmla="*/ 282025 w 1221610"/>
              <a:gd name="connsiteY137" fmla="*/ 938542 h 2219666"/>
              <a:gd name="connsiteX138" fmla="*/ 196300 w 1221610"/>
              <a:gd name="connsiteY138" fmla="*/ 926636 h 2219666"/>
              <a:gd name="connsiteX139" fmla="*/ 179632 w 1221610"/>
              <a:gd name="connsiteY139" fmla="*/ 845673 h 2219666"/>
              <a:gd name="connsiteX140" fmla="*/ 186775 w 1221610"/>
              <a:gd name="connsiteY140" fmla="*/ 778998 h 2219666"/>
              <a:gd name="connsiteX141" fmla="*/ 148675 w 1221610"/>
              <a:gd name="connsiteY141" fmla="*/ 740898 h 2219666"/>
              <a:gd name="connsiteX142" fmla="*/ 127244 w 1221610"/>
              <a:gd name="connsiteY142" fmla="*/ 700416 h 2219666"/>
              <a:gd name="connsiteX143" fmla="*/ 117719 w 1221610"/>
              <a:gd name="connsiteY143" fmla="*/ 640886 h 2219666"/>
              <a:gd name="connsiteX144" fmla="*/ 102097 w 1221610"/>
              <a:gd name="connsiteY144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53449 w 1221610"/>
              <a:gd name="connsiteY10" fmla="*/ 595641 h 2219666"/>
              <a:gd name="connsiteX11" fmla="*/ 282024 w 1221610"/>
              <a:gd name="connsiteY11" fmla="*/ 548016 h 2219666"/>
              <a:gd name="connsiteX12" fmla="*/ 291549 w 1221610"/>
              <a:gd name="connsiteY12" fmla="*/ 524204 h 2219666"/>
              <a:gd name="connsiteX13" fmla="*/ 267737 w 1221610"/>
              <a:gd name="connsiteY13" fmla="*/ 490866 h 2219666"/>
              <a:gd name="connsiteX14" fmla="*/ 303456 w 1221610"/>
              <a:gd name="connsiteY14" fmla="*/ 481341 h 2219666"/>
              <a:gd name="connsiteX15" fmla="*/ 322506 w 1221610"/>
              <a:gd name="connsiteY15" fmla="*/ 457529 h 2219666"/>
              <a:gd name="connsiteX16" fmla="*/ 353462 w 1221610"/>
              <a:gd name="connsiteY16" fmla="*/ 450385 h 2219666"/>
              <a:gd name="connsiteX17" fmla="*/ 410612 w 1221610"/>
              <a:gd name="connsiteY17" fmla="*/ 452766 h 2219666"/>
              <a:gd name="connsiteX18" fmla="*/ 410612 w 1221610"/>
              <a:gd name="connsiteY18" fmla="*/ 507535 h 2219666"/>
              <a:gd name="connsiteX19" fmla="*/ 436806 w 1221610"/>
              <a:gd name="connsiteY19" fmla="*/ 531345 h 2219666"/>
              <a:gd name="connsiteX20" fmla="*/ 462999 w 1221610"/>
              <a:gd name="connsiteY20" fmla="*/ 548016 h 2219666"/>
              <a:gd name="connsiteX21" fmla="*/ 424899 w 1221610"/>
              <a:gd name="connsiteY21" fmla="*/ 567066 h 2219666"/>
              <a:gd name="connsiteX22" fmla="*/ 403468 w 1221610"/>
              <a:gd name="connsiteY22" fmla="*/ 586116 h 2219666"/>
              <a:gd name="connsiteX23" fmla="*/ 420137 w 1221610"/>
              <a:gd name="connsiteY23" fmla="*/ 609929 h 2219666"/>
              <a:gd name="connsiteX24" fmla="*/ 415374 w 1221610"/>
              <a:gd name="connsiteY24" fmla="*/ 650410 h 2219666"/>
              <a:gd name="connsiteX25" fmla="*/ 427281 w 1221610"/>
              <a:gd name="connsiteY25" fmla="*/ 678985 h 2219666"/>
              <a:gd name="connsiteX26" fmla="*/ 410612 w 1221610"/>
              <a:gd name="connsiteY26" fmla="*/ 700416 h 2219666"/>
              <a:gd name="connsiteX27" fmla="*/ 401088 w 1221610"/>
              <a:gd name="connsiteY27" fmla="*/ 778998 h 2219666"/>
              <a:gd name="connsiteX28" fmla="*/ 441568 w 1221610"/>
              <a:gd name="connsiteY28" fmla="*/ 778997 h 2219666"/>
              <a:gd name="connsiteX29" fmla="*/ 486812 w 1221610"/>
              <a:gd name="connsiteY29" fmla="*/ 755185 h 2219666"/>
              <a:gd name="connsiteX30" fmla="*/ 513007 w 1221610"/>
              <a:gd name="connsiteY30" fmla="*/ 757566 h 2219666"/>
              <a:gd name="connsiteX31" fmla="*/ 536818 w 1221610"/>
              <a:gd name="connsiteY31" fmla="*/ 783760 h 2219666"/>
              <a:gd name="connsiteX32" fmla="*/ 510625 w 1221610"/>
              <a:gd name="connsiteY32" fmla="*/ 888535 h 2219666"/>
              <a:gd name="connsiteX33" fmla="*/ 539200 w 1221610"/>
              <a:gd name="connsiteY33" fmla="*/ 926635 h 2219666"/>
              <a:gd name="connsiteX34" fmla="*/ 546344 w 1221610"/>
              <a:gd name="connsiteY34" fmla="*/ 945686 h 2219666"/>
              <a:gd name="connsiteX35" fmla="*/ 532057 w 1221610"/>
              <a:gd name="connsiteY35" fmla="*/ 976641 h 2219666"/>
              <a:gd name="connsiteX36" fmla="*/ 517769 w 1221610"/>
              <a:gd name="connsiteY36" fmla="*/ 1048079 h 2219666"/>
              <a:gd name="connsiteX37" fmla="*/ 541582 w 1221610"/>
              <a:gd name="connsiteY37" fmla="*/ 1081416 h 2219666"/>
              <a:gd name="connsiteX38" fmla="*/ 551107 w 1221610"/>
              <a:gd name="connsiteY38" fmla="*/ 1121897 h 2219666"/>
              <a:gd name="connsiteX39" fmla="*/ 567775 w 1221610"/>
              <a:gd name="connsiteY39" fmla="*/ 1129041 h 2219666"/>
              <a:gd name="connsiteX40" fmla="*/ 572104 w 1221610"/>
              <a:gd name="connsiteY40" fmla="*/ 1139147 h 2219666"/>
              <a:gd name="connsiteX41" fmla="*/ 591588 w 1221610"/>
              <a:gd name="connsiteY41" fmla="*/ 1105229 h 2219666"/>
              <a:gd name="connsiteX42" fmla="*/ 615400 w 1221610"/>
              <a:gd name="connsiteY42" fmla="*/ 1088560 h 2219666"/>
              <a:gd name="connsiteX43" fmla="*/ 665407 w 1221610"/>
              <a:gd name="connsiteY43" fmla="*/ 1062366 h 2219666"/>
              <a:gd name="connsiteX44" fmla="*/ 698744 w 1221610"/>
              <a:gd name="connsiteY44" fmla="*/ 1050460 h 2219666"/>
              <a:gd name="connsiteX45" fmla="*/ 734463 w 1221610"/>
              <a:gd name="connsiteY45" fmla="*/ 1012361 h 2219666"/>
              <a:gd name="connsiteX46" fmla="*/ 791613 w 1221610"/>
              <a:gd name="connsiteY46" fmla="*/ 988547 h 2219666"/>
              <a:gd name="connsiteX47" fmla="*/ 817807 w 1221610"/>
              <a:gd name="connsiteY47" fmla="*/ 943304 h 2219666"/>
              <a:gd name="connsiteX48" fmla="*/ 841618 w 1221610"/>
              <a:gd name="connsiteY48" fmla="*/ 926633 h 2219666"/>
              <a:gd name="connsiteX49" fmla="*/ 867813 w 1221610"/>
              <a:gd name="connsiteY49" fmla="*/ 926635 h 2219666"/>
              <a:gd name="connsiteX50" fmla="*/ 872575 w 1221610"/>
              <a:gd name="connsiteY50" fmla="*/ 945685 h 2219666"/>
              <a:gd name="connsiteX51" fmla="*/ 848763 w 1221610"/>
              <a:gd name="connsiteY51" fmla="*/ 971879 h 2219666"/>
              <a:gd name="connsiteX52" fmla="*/ 872575 w 1221610"/>
              <a:gd name="connsiteY52" fmla="*/ 998072 h 2219666"/>
              <a:gd name="connsiteX53" fmla="*/ 872575 w 1221610"/>
              <a:gd name="connsiteY53" fmla="*/ 1021885 h 2219666"/>
              <a:gd name="connsiteX54" fmla="*/ 829713 w 1221610"/>
              <a:gd name="connsiteY54" fmla="*/ 1024266 h 2219666"/>
              <a:gd name="connsiteX55" fmla="*/ 817807 w 1221610"/>
              <a:gd name="connsiteY55" fmla="*/ 1052841 h 2219666"/>
              <a:gd name="connsiteX56" fmla="*/ 829713 w 1221610"/>
              <a:gd name="connsiteY56" fmla="*/ 1081416 h 2219666"/>
              <a:gd name="connsiteX57" fmla="*/ 822567 w 1221610"/>
              <a:gd name="connsiteY57" fmla="*/ 1105227 h 2219666"/>
              <a:gd name="connsiteX58" fmla="*/ 836857 w 1221610"/>
              <a:gd name="connsiteY58" fmla="*/ 1124280 h 2219666"/>
              <a:gd name="connsiteX59" fmla="*/ 870194 w 1221610"/>
              <a:gd name="connsiteY59" fmla="*/ 1095705 h 2219666"/>
              <a:gd name="connsiteX60" fmla="*/ 903532 w 1221610"/>
              <a:gd name="connsiteY60" fmla="*/ 1090942 h 2219666"/>
              <a:gd name="connsiteX61" fmla="*/ 901150 w 1221610"/>
              <a:gd name="connsiteY61" fmla="*/ 1045697 h 2219666"/>
              <a:gd name="connsiteX62" fmla="*/ 958300 w 1221610"/>
              <a:gd name="connsiteY62" fmla="*/ 1036173 h 2219666"/>
              <a:gd name="connsiteX63" fmla="*/ 974969 w 1221610"/>
              <a:gd name="connsiteY63" fmla="*/ 1055222 h 2219666"/>
              <a:gd name="connsiteX64" fmla="*/ 984494 w 1221610"/>
              <a:gd name="connsiteY64" fmla="*/ 1181430 h 2219666"/>
              <a:gd name="connsiteX65" fmla="*/ 1032119 w 1221610"/>
              <a:gd name="connsiteY65" fmla="*/ 1262392 h 2219666"/>
              <a:gd name="connsiteX66" fmla="*/ 1072600 w 1221610"/>
              <a:gd name="connsiteY66" fmla="*/ 1283823 h 2219666"/>
              <a:gd name="connsiteX67" fmla="*/ 1089269 w 1221610"/>
              <a:gd name="connsiteY67" fmla="*/ 1350498 h 2219666"/>
              <a:gd name="connsiteX68" fmla="*/ 1122607 w 1221610"/>
              <a:gd name="connsiteY68" fmla="*/ 1376692 h 2219666"/>
              <a:gd name="connsiteX69" fmla="*/ 1163088 w 1221610"/>
              <a:gd name="connsiteY69" fmla="*/ 1436223 h 2219666"/>
              <a:gd name="connsiteX70" fmla="*/ 1191663 w 1221610"/>
              <a:gd name="connsiteY70" fmla="*/ 1450511 h 2219666"/>
              <a:gd name="connsiteX71" fmla="*/ 1220238 w 1221610"/>
              <a:gd name="connsiteY71" fmla="*/ 1488610 h 2219666"/>
              <a:gd name="connsiteX72" fmla="*/ 1215943 w 1221610"/>
              <a:gd name="connsiteY72" fmla="*/ 1508470 h 2219666"/>
              <a:gd name="connsiteX73" fmla="*/ 1196425 w 1221610"/>
              <a:gd name="connsiteY73" fmla="*/ 1557667 h 2219666"/>
              <a:gd name="connsiteX74" fmla="*/ 1144037 w 1221610"/>
              <a:gd name="connsiteY74" fmla="*/ 1552903 h 2219666"/>
              <a:gd name="connsiteX75" fmla="*/ 1124987 w 1221610"/>
              <a:gd name="connsiteY75" fmla="*/ 1598146 h 2219666"/>
              <a:gd name="connsiteX76" fmla="*/ 1048787 w 1221610"/>
              <a:gd name="connsiteY76" fmla="*/ 1631484 h 2219666"/>
              <a:gd name="connsiteX77" fmla="*/ 1020212 w 1221610"/>
              <a:gd name="connsiteY77" fmla="*/ 1691015 h 2219666"/>
              <a:gd name="connsiteX78" fmla="*/ 1036881 w 1221610"/>
              <a:gd name="connsiteY78" fmla="*/ 1738640 h 2219666"/>
              <a:gd name="connsiteX79" fmla="*/ 1017832 w 1221610"/>
              <a:gd name="connsiteY79" fmla="*/ 1779123 h 2219666"/>
              <a:gd name="connsiteX80" fmla="*/ 984493 w 1221610"/>
              <a:gd name="connsiteY80" fmla="*/ 1776740 h 2219666"/>
              <a:gd name="connsiteX81" fmla="*/ 982112 w 1221610"/>
              <a:gd name="connsiteY81" fmla="*/ 1841034 h 2219666"/>
              <a:gd name="connsiteX82" fmla="*/ 946393 w 1221610"/>
              <a:gd name="connsiteY82" fmla="*/ 1857703 h 2219666"/>
              <a:gd name="connsiteX83" fmla="*/ 910674 w 1221610"/>
              <a:gd name="connsiteY83" fmla="*/ 1864846 h 2219666"/>
              <a:gd name="connsiteX84" fmla="*/ 910674 w 1221610"/>
              <a:gd name="connsiteY84" fmla="*/ 1929140 h 2219666"/>
              <a:gd name="connsiteX85" fmla="*/ 967824 w 1221610"/>
              <a:gd name="connsiteY85" fmla="*/ 1938665 h 2219666"/>
              <a:gd name="connsiteX86" fmla="*/ 1001162 w 1221610"/>
              <a:gd name="connsiteY86" fmla="*/ 1933903 h 2219666"/>
              <a:gd name="connsiteX87" fmla="*/ 1005922 w 1221610"/>
              <a:gd name="connsiteY87" fmla="*/ 2007722 h 2219666"/>
              <a:gd name="connsiteX88" fmla="*/ 982112 w 1221610"/>
              <a:gd name="connsiteY88" fmla="*/ 2029153 h 2219666"/>
              <a:gd name="connsiteX89" fmla="*/ 922581 w 1221610"/>
              <a:gd name="connsiteY89" fmla="*/ 2026773 h 2219666"/>
              <a:gd name="connsiteX90" fmla="*/ 870193 w 1221610"/>
              <a:gd name="connsiteY90" fmla="*/ 2036298 h 2219666"/>
              <a:gd name="connsiteX91" fmla="*/ 824949 w 1221610"/>
              <a:gd name="connsiteY91" fmla="*/ 2060111 h 2219666"/>
              <a:gd name="connsiteX92" fmla="*/ 779704 w 1221610"/>
              <a:gd name="connsiteY92" fmla="*/ 2067253 h 2219666"/>
              <a:gd name="connsiteX93" fmla="*/ 758274 w 1221610"/>
              <a:gd name="connsiteY93" fmla="*/ 2086305 h 2219666"/>
              <a:gd name="connsiteX94" fmla="*/ 751131 w 1221610"/>
              <a:gd name="connsiteY94" fmla="*/ 2131548 h 2219666"/>
              <a:gd name="connsiteX95" fmla="*/ 734462 w 1221610"/>
              <a:gd name="connsiteY95" fmla="*/ 2143455 h 2219666"/>
              <a:gd name="connsiteX96" fmla="*/ 689218 w 1221610"/>
              <a:gd name="connsiteY96" fmla="*/ 2193461 h 2219666"/>
              <a:gd name="connsiteX97" fmla="*/ 665406 w 1221610"/>
              <a:gd name="connsiteY97" fmla="*/ 2198222 h 2219666"/>
              <a:gd name="connsiteX98" fmla="*/ 617781 w 1221610"/>
              <a:gd name="connsiteY98" fmla="*/ 2219654 h 2219666"/>
              <a:gd name="connsiteX99" fmla="*/ 579681 w 1221610"/>
              <a:gd name="connsiteY99" fmla="*/ 2202985 h 2219666"/>
              <a:gd name="connsiteX100" fmla="*/ 563012 w 1221610"/>
              <a:gd name="connsiteY100" fmla="*/ 2174410 h 2219666"/>
              <a:gd name="connsiteX101" fmla="*/ 520149 w 1221610"/>
              <a:gd name="connsiteY101" fmla="*/ 2183936 h 2219666"/>
              <a:gd name="connsiteX102" fmla="*/ 512573 w 1221610"/>
              <a:gd name="connsiteY102" fmla="*/ 2177832 h 2219666"/>
              <a:gd name="connsiteX103" fmla="*/ 503481 w 1221610"/>
              <a:gd name="connsiteY103" fmla="*/ 2172029 h 2219666"/>
              <a:gd name="connsiteX104" fmla="*/ 522531 w 1221610"/>
              <a:gd name="connsiteY104" fmla="*/ 2064872 h 2219666"/>
              <a:gd name="connsiteX105" fmla="*/ 539199 w 1221610"/>
              <a:gd name="connsiteY105" fmla="*/ 2043441 h 2219666"/>
              <a:gd name="connsiteX106" fmla="*/ 529674 w 1221610"/>
              <a:gd name="connsiteY106" fmla="*/ 1998198 h 2219666"/>
              <a:gd name="connsiteX107" fmla="*/ 553487 w 1221610"/>
              <a:gd name="connsiteY107" fmla="*/ 1983910 h 2219666"/>
              <a:gd name="connsiteX108" fmla="*/ 534437 w 1221610"/>
              <a:gd name="connsiteY108" fmla="*/ 1969623 h 2219666"/>
              <a:gd name="connsiteX109" fmla="*/ 522531 w 1221610"/>
              <a:gd name="connsiteY109" fmla="*/ 1933905 h 2219666"/>
              <a:gd name="connsiteX110" fmla="*/ 513006 w 1221610"/>
              <a:gd name="connsiteY110" fmla="*/ 1888661 h 2219666"/>
              <a:gd name="connsiteX111" fmla="*/ 510624 w 1221610"/>
              <a:gd name="connsiteY111" fmla="*/ 1857703 h 2219666"/>
              <a:gd name="connsiteX112" fmla="*/ 460618 w 1221610"/>
              <a:gd name="connsiteY112" fmla="*/ 1860086 h 2219666"/>
              <a:gd name="connsiteX113" fmla="*/ 427282 w 1221610"/>
              <a:gd name="connsiteY113" fmla="*/ 1824367 h 2219666"/>
              <a:gd name="connsiteX114" fmla="*/ 382037 w 1221610"/>
              <a:gd name="connsiteY114" fmla="*/ 1807697 h 2219666"/>
              <a:gd name="connsiteX115" fmla="*/ 367749 w 1221610"/>
              <a:gd name="connsiteY115" fmla="*/ 1757692 h 2219666"/>
              <a:gd name="connsiteX116" fmla="*/ 365368 w 1221610"/>
              <a:gd name="connsiteY116" fmla="*/ 1736260 h 2219666"/>
              <a:gd name="connsiteX117" fmla="*/ 334413 w 1221610"/>
              <a:gd name="connsiteY117" fmla="*/ 1691017 h 2219666"/>
              <a:gd name="connsiteX118" fmla="*/ 291549 w 1221610"/>
              <a:gd name="connsiteY118" fmla="*/ 1667204 h 2219666"/>
              <a:gd name="connsiteX119" fmla="*/ 248688 w 1221610"/>
              <a:gd name="connsiteY119" fmla="*/ 1638630 h 2219666"/>
              <a:gd name="connsiteX120" fmla="*/ 215349 w 1221610"/>
              <a:gd name="connsiteY120" fmla="*/ 1629104 h 2219666"/>
              <a:gd name="connsiteX121" fmla="*/ 217731 w 1221610"/>
              <a:gd name="connsiteY121" fmla="*/ 1583858 h 2219666"/>
              <a:gd name="connsiteX122" fmla="*/ 174868 w 1221610"/>
              <a:gd name="connsiteY122" fmla="*/ 1598148 h 2219666"/>
              <a:gd name="connsiteX123" fmla="*/ 186775 w 1221610"/>
              <a:gd name="connsiteY123" fmla="*/ 1631486 h 2219666"/>
              <a:gd name="connsiteX124" fmla="*/ 179631 w 1221610"/>
              <a:gd name="connsiteY124" fmla="*/ 1648155 h 2219666"/>
              <a:gd name="connsiteX125" fmla="*/ 141531 w 1221610"/>
              <a:gd name="connsiteY125" fmla="*/ 1619580 h 2219666"/>
              <a:gd name="connsiteX126" fmla="*/ 98669 w 1221610"/>
              <a:gd name="connsiteY126" fmla="*/ 1617198 h 2219666"/>
              <a:gd name="connsiteX127" fmla="*/ 43899 w 1221610"/>
              <a:gd name="connsiteY127" fmla="*/ 1598148 h 2219666"/>
              <a:gd name="connsiteX128" fmla="*/ 10560 w 1221610"/>
              <a:gd name="connsiteY128" fmla="*/ 1595764 h 2219666"/>
              <a:gd name="connsiteX129" fmla="*/ 1037 w 1221610"/>
              <a:gd name="connsiteY129" fmla="*/ 1543380 h 2219666"/>
              <a:gd name="connsiteX130" fmla="*/ 34374 w 1221610"/>
              <a:gd name="connsiteY130" fmla="*/ 1455273 h 2219666"/>
              <a:gd name="connsiteX131" fmla="*/ 60568 w 1221610"/>
              <a:gd name="connsiteY131" fmla="*/ 1407648 h 2219666"/>
              <a:gd name="connsiteX132" fmla="*/ 81999 w 1221610"/>
              <a:gd name="connsiteY132" fmla="*/ 1360023 h 2219666"/>
              <a:gd name="connsiteX133" fmla="*/ 108194 w 1221610"/>
              <a:gd name="connsiteY133" fmla="*/ 1321923 h 2219666"/>
              <a:gd name="connsiteX134" fmla="*/ 146293 w 1221610"/>
              <a:gd name="connsiteY134" fmla="*/ 1312398 h 2219666"/>
              <a:gd name="connsiteX135" fmla="*/ 153438 w 1221610"/>
              <a:gd name="connsiteY135" fmla="*/ 1276680 h 2219666"/>
              <a:gd name="connsiteX136" fmla="*/ 262975 w 1221610"/>
              <a:gd name="connsiteY136" fmla="*/ 1157617 h 2219666"/>
              <a:gd name="connsiteX137" fmla="*/ 286787 w 1221610"/>
              <a:gd name="connsiteY137" fmla="*/ 1019502 h 2219666"/>
              <a:gd name="connsiteX138" fmla="*/ 282025 w 1221610"/>
              <a:gd name="connsiteY138" fmla="*/ 938542 h 2219666"/>
              <a:gd name="connsiteX139" fmla="*/ 196300 w 1221610"/>
              <a:gd name="connsiteY139" fmla="*/ 926636 h 2219666"/>
              <a:gd name="connsiteX140" fmla="*/ 179632 w 1221610"/>
              <a:gd name="connsiteY140" fmla="*/ 845673 h 2219666"/>
              <a:gd name="connsiteX141" fmla="*/ 186775 w 1221610"/>
              <a:gd name="connsiteY141" fmla="*/ 778998 h 2219666"/>
              <a:gd name="connsiteX142" fmla="*/ 148675 w 1221610"/>
              <a:gd name="connsiteY142" fmla="*/ 740898 h 2219666"/>
              <a:gd name="connsiteX143" fmla="*/ 127244 w 1221610"/>
              <a:gd name="connsiteY143" fmla="*/ 700416 h 2219666"/>
              <a:gd name="connsiteX144" fmla="*/ 117719 w 1221610"/>
              <a:gd name="connsiteY144" fmla="*/ 640886 h 2219666"/>
              <a:gd name="connsiteX145" fmla="*/ 102097 w 1221610"/>
              <a:gd name="connsiteY145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24874 w 1221610"/>
              <a:gd name="connsiteY10" fmla="*/ 593260 h 2219666"/>
              <a:gd name="connsiteX11" fmla="*/ 253449 w 1221610"/>
              <a:gd name="connsiteY11" fmla="*/ 595641 h 2219666"/>
              <a:gd name="connsiteX12" fmla="*/ 282024 w 1221610"/>
              <a:gd name="connsiteY12" fmla="*/ 548016 h 2219666"/>
              <a:gd name="connsiteX13" fmla="*/ 291549 w 1221610"/>
              <a:gd name="connsiteY13" fmla="*/ 524204 h 2219666"/>
              <a:gd name="connsiteX14" fmla="*/ 267737 w 1221610"/>
              <a:gd name="connsiteY14" fmla="*/ 490866 h 2219666"/>
              <a:gd name="connsiteX15" fmla="*/ 303456 w 1221610"/>
              <a:gd name="connsiteY15" fmla="*/ 481341 h 2219666"/>
              <a:gd name="connsiteX16" fmla="*/ 322506 w 1221610"/>
              <a:gd name="connsiteY16" fmla="*/ 457529 h 2219666"/>
              <a:gd name="connsiteX17" fmla="*/ 353462 w 1221610"/>
              <a:gd name="connsiteY17" fmla="*/ 450385 h 2219666"/>
              <a:gd name="connsiteX18" fmla="*/ 410612 w 1221610"/>
              <a:gd name="connsiteY18" fmla="*/ 452766 h 2219666"/>
              <a:gd name="connsiteX19" fmla="*/ 410612 w 1221610"/>
              <a:gd name="connsiteY19" fmla="*/ 507535 h 2219666"/>
              <a:gd name="connsiteX20" fmla="*/ 436806 w 1221610"/>
              <a:gd name="connsiteY20" fmla="*/ 531345 h 2219666"/>
              <a:gd name="connsiteX21" fmla="*/ 462999 w 1221610"/>
              <a:gd name="connsiteY21" fmla="*/ 548016 h 2219666"/>
              <a:gd name="connsiteX22" fmla="*/ 424899 w 1221610"/>
              <a:gd name="connsiteY22" fmla="*/ 567066 h 2219666"/>
              <a:gd name="connsiteX23" fmla="*/ 403468 w 1221610"/>
              <a:gd name="connsiteY23" fmla="*/ 586116 h 2219666"/>
              <a:gd name="connsiteX24" fmla="*/ 420137 w 1221610"/>
              <a:gd name="connsiteY24" fmla="*/ 609929 h 2219666"/>
              <a:gd name="connsiteX25" fmla="*/ 415374 w 1221610"/>
              <a:gd name="connsiteY25" fmla="*/ 650410 h 2219666"/>
              <a:gd name="connsiteX26" fmla="*/ 427281 w 1221610"/>
              <a:gd name="connsiteY26" fmla="*/ 678985 h 2219666"/>
              <a:gd name="connsiteX27" fmla="*/ 410612 w 1221610"/>
              <a:gd name="connsiteY27" fmla="*/ 700416 h 2219666"/>
              <a:gd name="connsiteX28" fmla="*/ 401088 w 1221610"/>
              <a:gd name="connsiteY28" fmla="*/ 778998 h 2219666"/>
              <a:gd name="connsiteX29" fmla="*/ 441568 w 1221610"/>
              <a:gd name="connsiteY29" fmla="*/ 778997 h 2219666"/>
              <a:gd name="connsiteX30" fmla="*/ 486812 w 1221610"/>
              <a:gd name="connsiteY30" fmla="*/ 755185 h 2219666"/>
              <a:gd name="connsiteX31" fmla="*/ 513007 w 1221610"/>
              <a:gd name="connsiteY31" fmla="*/ 757566 h 2219666"/>
              <a:gd name="connsiteX32" fmla="*/ 536818 w 1221610"/>
              <a:gd name="connsiteY32" fmla="*/ 783760 h 2219666"/>
              <a:gd name="connsiteX33" fmla="*/ 510625 w 1221610"/>
              <a:gd name="connsiteY33" fmla="*/ 888535 h 2219666"/>
              <a:gd name="connsiteX34" fmla="*/ 539200 w 1221610"/>
              <a:gd name="connsiteY34" fmla="*/ 926635 h 2219666"/>
              <a:gd name="connsiteX35" fmla="*/ 546344 w 1221610"/>
              <a:gd name="connsiteY35" fmla="*/ 945686 h 2219666"/>
              <a:gd name="connsiteX36" fmla="*/ 532057 w 1221610"/>
              <a:gd name="connsiteY36" fmla="*/ 976641 h 2219666"/>
              <a:gd name="connsiteX37" fmla="*/ 517769 w 1221610"/>
              <a:gd name="connsiteY37" fmla="*/ 1048079 h 2219666"/>
              <a:gd name="connsiteX38" fmla="*/ 541582 w 1221610"/>
              <a:gd name="connsiteY38" fmla="*/ 1081416 h 2219666"/>
              <a:gd name="connsiteX39" fmla="*/ 551107 w 1221610"/>
              <a:gd name="connsiteY39" fmla="*/ 1121897 h 2219666"/>
              <a:gd name="connsiteX40" fmla="*/ 567775 w 1221610"/>
              <a:gd name="connsiteY40" fmla="*/ 1129041 h 2219666"/>
              <a:gd name="connsiteX41" fmla="*/ 572104 w 1221610"/>
              <a:gd name="connsiteY41" fmla="*/ 1139147 h 2219666"/>
              <a:gd name="connsiteX42" fmla="*/ 591588 w 1221610"/>
              <a:gd name="connsiteY42" fmla="*/ 1105229 h 2219666"/>
              <a:gd name="connsiteX43" fmla="*/ 615400 w 1221610"/>
              <a:gd name="connsiteY43" fmla="*/ 1088560 h 2219666"/>
              <a:gd name="connsiteX44" fmla="*/ 665407 w 1221610"/>
              <a:gd name="connsiteY44" fmla="*/ 1062366 h 2219666"/>
              <a:gd name="connsiteX45" fmla="*/ 698744 w 1221610"/>
              <a:gd name="connsiteY45" fmla="*/ 1050460 h 2219666"/>
              <a:gd name="connsiteX46" fmla="*/ 734463 w 1221610"/>
              <a:gd name="connsiteY46" fmla="*/ 1012361 h 2219666"/>
              <a:gd name="connsiteX47" fmla="*/ 791613 w 1221610"/>
              <a:gd name="connsiteY47" fmla="*/ 988547 h 2219666"/>
              <a:gd name="connsiteX48" fmla="*/ 817807 w 1221610"/>
              <a:gd name="connsiteY48" fmla="*/ 943304 h 2219666"/>
              <a:gd name="connsiteX49" fmla="*/ 841618 w 1221610"/>
              <a:gd name="connsiteY49" fmla="*/ 926633 h 2219666"/>
              <a:gd name="connsiteX50" fmla="*/ 867813 w 1221610"/>
              <a:gd name="connsiteY50" fmla="*/ 926635 h 2219666"/>
              <a:gd name="connsiteX51" fmla="*/ 872575 w 1221610"/>
              <a:gd name="connsiteY51" fmla="*/ 945685 h 2219666"/>
              <a:gd name="connsiteX52" fmla="*/ 848763 w 1221610"/>
              <a:gd name="connsiteY52" fmla="*/ 971879 h 2219666"/>
              <a:gd name="connsiteX53" fmla="*/ 872575 w 1221610"/>
              <a:gd name="connsiteY53" fmla="*/ 998072 h 2219666"/>
              <a:gd name="connsiteX54" fmla="*/ 872575 w 1221610"/>
              <a:gd name="connsiteY54" fmla="*/ 1021885 h 2219666"/>
              <a:gd name="connsiteX55" fmla="*/ 829713 w 1221610"/>
              <a:gd name="connsiteY55" fmla="*/ 1024266 h 2219666"/>
              <a:gd name="connsiteX56" fmla="*/ 817807 w 1221610"/>
              <a:gd name="connsiteY56" fmla="*/ 1052841 h 2219666"/>
              <a:gd name="connsiteX57" fmla="*/ 829713 w 1221610"/>
              <a:gd name="connsiteY57" fmla="*/ 1081416 h 2219666"/>
              <a:gd name="connsiteX58" fmla="*/ 822567 w 1221610"/>
              <a:gd name="connsiteY58" fmla="*/ 1105227 h 2219666"/>
              <a:gd name="connsiteX59" fmla="*/ 836857 w 1221610"/>
              <a:gd name="connsiteY59" fmla="*/ 1124280 h 2219666"/>
              <a:gd name="connsiteX60" fmla="*/ 870194 w 1221610"/>
              <a:gd name="connsiteY60" fmla="*/ 1095705 h 2219666"/>
              <a:gd name="connsiteX61" fmla="*/ 903532 w 1221610"/>
              <a:gd name="connsiteY61" fmla="*/ 1090942 h 2219666"/>
              <a:gd name="connsiteX62" fmla="*/ 901150 w 1221610"/>
              <a:gd name="connsiteY62" fmla="*/ 1045697 h 2219666"/>
              <a:gd name="connsiteX63" fmla="*/ 958300 w 1221610"/>
              <a:gd name="connsiteY63" fmla="*/ 1036173 h 2219666"/>
              <a:gd name="connsiteX64" fmla="*/ 974969 w 1221610"/>
              <a:gd name="connsiteY64" fmla="*/ 1055222 h 2219666"/>
              <a:gd name="connsiteX65" fmla="*/ 984494 w 1221610"/>
              <a:gd name="connsiteY65" fmla="*/ 1181430 h 2219666"/>
              <a:gd name="connsiteX66" fmla="*/ 1032119 w 1221610"/>
              <a:gd name="connsiteY66" fmla="*/ 1262392 h 2219666"/>
              <a:gd name="connsiteX67" fmla="*/ 1072600 w 1221610"/>
              <a:gd name="connsiteY67" fmla="*/ 1283823 h 2219666"/>
              <a:gd name="connsiteX68" fmla="*/ 1089269 w 1221610"/>
              <a:gd name="connsiteY68" fmla="*/ 1350498 h 2219666"/>
              <a:gd name="connsiteX69" fmla="*/ 1122607 w 1221610"/>
              <a:gd name="connsiteY69" fmla="*/ 1376692 h 2219666"/>
              <a:gd name="connsiteX70" fmla="*/ 1163088 w 1221610"/>
              <a:gd name="connsiteY70" fmla="*/ 1436223 h 2219666"/>
              <a:gd name="connsiteX71" fmla="*/ 1191663 w 1221610"/>
              <a:gd name="connsiteY71" fmla="*/ 1450511 h 2219666"/>
              <a:gd name="connsiteX72" fmla="*/ 1220238 w 1221610"/>
              <a:gd name="connsiteY72" fmla="*/ 1488610 h 2219666"/>
              <a:gd name="connsiteX73" fmla="*/ 1215943 w 1221610"/>
              <a:gd name="connsiteY73" fmla="*/ 1508470 h 2219666"/>
              <a:gd name="connsiteX74" fmla="*/ 1196425 w 1221610"/>
              <a:gd name="connsiteY74" fmla="*/ 1557667 h 2219666"/>
              <a:gd name="connsiteX75" fmla="*/ 1144037 w 1221610"/>
              <a:gd name="connsiteY75" fmla="*/ 1552903 h 2219666"/>
              <a:gd name="connsiteX76" fmla="*/ 1124987 w 1221610"/>
              <a:gd name="connsiteY76" fmla="*/ 1598146 h 2219666"/>
              <a:gd name="connsiteX77" fmla="*/ 1048787 w 1221610"/>
              <a:gd name="connsiteY77" fmla="*/ 1631484 h 2219666"/>
              <a:gd name="connsiteX78" fmla="*/ 1020212 w 1221610"/>
              <a:gd name="connsiteY78" fmla="*/ 1691015 h 2219666"/>
              <a:gd name="connsiteX79" fmla="*/ 1036881 w 1221610"/>
              <a:gd name="connsiteY79" fmla="*/ 1738640 h 2219666"/>
              <a:gd name="connsiteX80" fmla="*/ 1017832 w 1221610"/>
              <a:gd name="connsiteY80" fmla="*/ 1779123 h 2219666"/>
              <a:gd name="connsiteX81" fmla="*/ 984493 w 1221610"/>
              <a:gd name="connsiteY81" fmla="*/ 1776740 h 2219666"/>
              <a:gd name="connsiteX82" fmla="*/ 982112 w 1221610"/>
              <a:gd name="connsiteY82" fmla="*/ 1841034 h 2219666"/>
              <a:gd name="connsiteX83" fmla="*/ 946393 w 1221610"/>
              <a:gd name="connsiteY83" fmla="*/ 1857703 h 2219666"/>
              <a:gd name="connsiteX84" fmla="*/ 910674 w 1221610"/>
              <a:gd name="connsiteY84" fmla="*/ 1864846 h 2219666"/>
              <a:gd name="connsiteX85" fmla="*/ 910674 w 1221610"/>
              <a:gd name="connsiteY85" fmla="*/ 1929140 h 2219666"/>
              <a:gd name="connsiteX86" fmla="*/ 967824 w 1221610"/>
              <a:gd name="connsiteY86" fmla="*/ 1938665 h 2219666"/>
              <a:gd name="connsiteX87" fmla="*/ 1001162 w 1221610"/>
              <a:gd name="connsiteY87" fmla="*/ 1933903 h 2219666"/>
              <a:gd name="connsiteX88" fmla="*/ 1005922 w 1221610"/>
              <a:gd name="connsiteY88" fmla="*/ 2007722 h 2219666"/>
              <a:gd name="connsiteX89" fmla="*/ 982112 w 1221610"/>
              <a:gd name="connsiteY89" fmla="*/ 2029153 h 2219666"/>
              <a:gd name="connsiteX90" fmla="*/ 922581 w 1221610"/>
              <a:gd name="connsiteY90" fmla="*/ 2026773 h 2219666"/>
              <a:gd name="connsiteX91" fmla="*/ 870193 w 1221610"/>
              <a:gd name="connsiteY91" fmla="*/ 2036298 h 2219666"/>
              <a:gd name="connsiteX92" fmla="*/ 824949 w 1221610"/>
              <a:gd name="connsiteY92" fmla="*/ 2060111 h 2219666"/>
              <a:gd name="connsiteX93" fmla="*/ 779704 w 1221610"/>
              <a:gd name="connsiteY93" fmla="*/ 2067253 h 2219666"/>
              <a:gd name="connsiteX94" fmla="*/ 758274 w 1221610"/>
              <a:gd name="connsiteY94" fmla="*/ 2086305 h 2219666"/>
              <a:gd name="connsiteX95" fmla="*/ 751131 w 1221610"/>
              <a:gd name="connsiteY95" fmla="*/ 2131548 h 2219666"/>
              <a:gd name="connsiteX96" fmla="*/ 734462 w 1221610"/>
              <a:gd name="connsiteY96" fmla="*/ 2143455 h 2219666"/>
              <a:gd name="connsiteX97" fmla="*/ 689218 w 1221610"/>
              <a:gd name="connsiteY97" fmla="*/ 2193461 h 2219666"/>
              <a:gd name="connsiteX98" fmla="*/ 665406 w 1221610"/>
              <a:gd name="connsiteY98" fmla="*/ 2198222 h 2219666"/>
              <a:gd name="connsiteX99" fmla="*/ 617781 w 1221610"/>
              <a:gd name="connsiteY99" fmla="*/ 2219654 h 2219666"/>
              <a:gd name="connsiteX100" fmla="*/ 579681 w 1221610"/>
              <a:gd name="connsiteY100" fmla="*/ 2202985 h 2219666"/>
              <a:gd name="connsiteX101" fmla="*/ 563012 w 1221610"/>
              <a:gd name="connsiteY101" fmla="*/ 2174410 h 2219666"/>
              <a:gd name="connsiteX102" fmla="*/ 520149 w 1221610"/>
              <a:gd name="connsiteY102" fmla="*/ 2183936 h 2219666"/>
              <a:gd name="connsiteX103" fmla="*/ 512573 w 1221610"/>
              <a:gd name="connsiteY103" fmla="*/ 2177832 h 2219666"/>
              <a:gd name="connsiteX104" fmla="*/ 503481 w 1221610"/>
              <a:gd name="connsiteY104" fmla="*/ 2172029 h 2219666"/>
              <a:gd name="connsiteX105" fmla="*/ 522531 w 1221610"/>
              <a:gd name="connsiteY105" fmla="*/ 2064872 h 2219666"/>
              <a:gd name="connsiteX106" fmla="*/ 539199 w 1221610"/>
              <a:gd name="connsiteY106" fmla="*/ 2043441 h 2219666"/>
              <a:gd name="connsiteX107" fmla="*/ 529674 w 1221610"/>
              <a:gd name="connsiteY107" fmla="*/ 1998198 h 2219666"/>
              <a:gd name="connsiteX108" fmla="*/ 553487 w 1221610"/>
              <a:gd name="connsiteY108" fmla="*/ 1983910 h 2219666"/>
              <a:gd name="connsiteX109" fmla="*/ 534437 w 1221610"/>
              <a:gd name="connsiteY109" fmla="*/ 1969623 h 2219666"/>
              <a:gd name="connsiteX110" fmla="*/ 522531 w 1221610"/>
              <a:gd name="connsiteY110" fmla="*/ 1933905 h 2219666"/>
              <a:gd name="connsiteX111" fmla="*/ 513006 w 1221610"/>
              <a:gd name="connsiteY111" fmla="*/ 1888661 h 2219666"/>
              <a:gd name="connsiteX112" fmla="*/ 510624 w 1221610"/>
              <a:gd name="connsiteY112" fmla="*/ 1857703 h 2219666"/>
              <a:gd name="connsiteX113" fmla="*/ 460618 w 1221610"/>
              <a:gd name="connsiteY113" fmla="*/ 1860086 h 2219666"/>
              <a:gd name="connsiteX114" fmla="*/ 427282 w 1221610"/>
              <a:gd name="connsiteY114" fmla="*/ 1824367 h 2219666"/>
              <a:gd name="connsiteX115" fmla="*/ 382037 w 1221610"/>
              <a:gd name="connsiteY115" fmla="*/ 1807697 h 2219666"/>
              <a:gd name="connsiteX116" fmla="*/ 367749 w 1221610"/>
              <a:gd name="connsiteY116" fmla="*/ 1757692 h 2219666"/>
              <a:gd name="connsiteX117" fmla="*/ 365368 w 1221610"/>
              <a:gd name="connsiteY117" fmla="*/ 1736260 h 2219666"/>
              <a:gd name="connsiteX118" fmla="*/ 334413 w 1221610"/>
              <a:gd name="connsiteY118" fmla="*/ 1691017 h 2219666"/>
              <a:gd name="connsiteX119" fmla="*/ 291549 w 1221610"/>
              <a:gd name="connsiteY119" fmla="*/ 1667204 h 2219666"/>
              <a:gd name="connsiteX120" fmla="*/ 248688 w 1221610"/>
              <a:gd name="connsiteY120" fmla="*/ 1638630 h 2219666"/>
              <a:gd name="connsiteX121" fmla="*/ 215349 w 1221610"/>
              <a:gd name="connsiteY121" fmla="*/ 1629104 h 2219666"/>
              <a:gd name="connsiteX122" fmla="*/ 217731 w 1221610"/>
              <a:gd name="connsiteY122" fmla="*/ 1583858 h 2219666"/>
              <a:gd name="connsiteX123" fmla="*/ 174868 w 1221610"/>
              <a:gd name="connsiteY123" fmla="*/ 1598148 h 2219666"/>
              <a:gd name="connsiteX124" fmla="*/ 186775 w 1221610"/>
              <a:gd name="connsiteY124" fmla="*/ 1631486 h 2219666"/>
              <a:gd name="connsiteX125" fmla="*/ 179631 w 1221610"/>
              <a:gd name="connsiteY125" fmla="*/ 1648155 h 2219666"/>
              <a:gd name="connsiteX126" fmla="*/ 141531 w 1221610"/>
              <a:gd name="connsiteY126" fmla="*/ 1619580 h 2219666"/>
              <a:gd name="connsiteX127" fmla="*/ 98669 w 1221610"/>
              <a:gd name="connsiteY127" fmla="*/ 1617198 h 2219666"/>
              <a:gd name="connsiteX128" fmla="*/ 43899 w 1221610"/>
              <a:gd name="connsiteY128" fmla="*/ 1598148 h 2219666"/>
              <a:gd name="connsiteX129" fmla="*/ 10560 w 1221610"/>
              <a:gd name="connsiteY129" fmla="*/ 1595764 h 2219666"/>
              <a:gd name="connsiteX130" fmla="*/ 1037 w 1221610"/>
              <a:gd name="connsiteY130" fmla="*/ 1543380 h 2219666"/>
              <a:gd name="connsiteX131" fmla="*/ 34374 w 1221610"/>
              <a:gd name="connsiteY131" fmla="*/ 1455273 h 2219666"/>
              <a:gd name="connsiteX132" fmla="*/ 60568 w 1221610"/>
              <a:gd name="connsiteY132" fmla="*/ 1407648 h 2219666"/>
              <a:gd name="connsiteX133" fmla="*/ 81999 w 1221610"/>
              <a:gd name="connsiteY133" fmla="*/ 1360023 h 2219666"/>
              <a:gd name="connsiteX134" fmla="*/ 108194 w 1221610"/>
              <a:gd name="connsiteY134" fmla="*/ 1321923 h 2219666"/>
              <a:gd name="connsiteX135" fmla="*/ 146293 w 1221610"/>
              <a:gd name="connsiteY135" fmla="*/ 1312398 h 2219666"/>
              <a:gd name="connsiteX136" fmla="*/ 153438 w 1221610"/>
              <a:gd name="connsiteY136" fmla="*/ 1276680 h 2219666"/>
              <a:gd name="connsiteX137" fmla="*/ 262975 w 1221610"/>
              <a:gd name="connsiteY137" fmla="*/ 1157617 h 2219666"/>
              <a:gd name="connsiteX138" fmla="*/ 286787 w 1221610"/>
              <a:gd name="connsiteY138" fmla="*/ 1019502 h 2219666"/>
              <a:gd name="connsiteX139" fmla="*/ 282025 w 1221610"/>
              <a:gd name="connsiteY139" fmla="*/ 938542 h 2219666"/>
              <a:gd name="connsiteX140" fmla="*/ 196300 w 1221610"/>
              <a:gd name="connsiteY140" fmla="*/ 926636 h 2219666"/>
              <a:gd name="connsiteX141" fmla="*/ 179632 w 1221610"/>
              <a:gd name="connsiteY141" fmla="*/ 845673 h 2219666"/>
              <a:gd name="connsiteX142" fmla="*/ 186775 w 1221610"/>
              <a:gd name="connsiteY142" fmla="*/ 778998 h 2219666"/>
              <a:gd name="connsiteX143" fmla="*/ 148675 w 1221610"/>
              <a:gd name="connsiteY143" fmla="*/ 740898 h 2219666"/>
              <a:gd name="connsiteX144" fmla="*/ 127244 w 1221610"/>
              <a:gd name="connsiteY144" fmla="*/ 700416 h 2219666"/>
              <a:gd name="connsiteX145" fmla="*/ 117719 w 1221610"/>
              <a:gd name="connsiteY145" fmla="*/ 640886 h 2219666"/>
              <a:gd name="connsiteX146" fmla="*/ 102097 w 1221610"/>
              <a:gd name="connsiteY146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24874 w 1221610"/>
              <a:gd name="connsiteY10" fmla="*/ 593260 h 2219666"/>
              <a:gd name="connsiteX11" fmla="*/ 253449 w 1221610"/>
              <a:gd name="connsiteY11" fmla="*/ 595641 h 2219666"/>
              <a:gd name="connsiteX12" fmla="*/ 279643 w 1221610"/>
              <a:gd name="connsiteY12" fmla="*/ 571829 h 2219666"/>
              <a:gd name="connsiteX13" fmla="*/ 282024 w 1221610"/>
              <a:gd name="connsiteY13" fmla="*/ 548016 h 2219666"/>
              <a:gd name="connsiteX14" fmla="*/ 291549 w 1221610"/>
              <a:gd name="connsiteY14" fmla="*/ 524204 h 2219666"/>
              <a:gd name="connsiteX15" fmla="*/ 267737 w 1221610"/>
              <a:gd name="connsiteY15" fmla="*/ 490866 h 2219666"/>
              <a:gd name="connsiteX16" fmla="*/ 303456 w 1221610"/>
              <a:gd name="connsiteY16" fmla="*/ 481341 h 2219666"/>
              <a:gd name="connsiteX17" fmla="*/ 322506 w 1221610"/>
              <a:gd name="connsiteY17" fmla="*/ 457529 h 2219666"/>
              <a:gd name="connsiteX18" fmla="*/ 353462 w 1221610"/>
              <a:gd name="connsiteY18" fmla="*/ 450385 h 2219666"/>
              <a:gd name="connsiteX19" fmla="*/ 410612 w 1221610"/>
              <a:gd name="connsiteY19" fmla="*/ 452766 h 2219666"/>
              <a:gd name="connsiteX20" fmla="*/ 410612 w 1221610"/>
              <a:gd name="connsiteY20" fmla="*/ 507535 h 2219666"/>
              <a:gd name="connsiteX21" fmla="*/ 436806 w 1221610"/>
              <a:gd name="connsiteY21" fmla="*/ 531345 h 2219666"/>
              <a:gd name="connsiteX22" fmla="*/ 462999 w 1221610"/>
              <a:gd name="connsiteY22" fmla="*/ 548016 h 2219666"/>
              <a:gd name="connsiteX23" fmla="*/ 424899 w 1221610"/>
              <a:gd name="connsiteY23" fmla="*/ 567066 h 2219666"/>
              <a:gd name="connsiteX24" fmla="*/ 403468 w 1221610"/>
              <a:gd name="connsiteY24" fmla="*/ 586116 h 2219666"/>
              <a:gd name="connsiteX25" fmla="*/ 420137 w 1221610"/>
              <a:gd name="connsiteY25" fmla="*/ 609929 h 2219666"/>
              <a:gd name="connsiteX26" fmla="*/ 415374 w 1221610"/>
              <a:gd name="connsiteY26" fmla="*/ 650410 h 2219666"/>
              <a:gd name="connsiteX27" fmla="*/ 427281 w 1221610"/>
              <a:gd name="connsiteY27" fmla="*/ 678985 h 2219666"/>
              <a:gd name="connsiteX28" fmla="*/ 410612 w 1221610"/>
              <a:gd name="connsiteY28" fmla="*/ 700416 h 2219666"/>
              <a:gd name="connsiteX29" fmla="*/ 401088 w 1221610"/>
              <a:gd name="connsiteY29" fmla="*/ 778998 h 2219666"/>
              <a:gd name="connsiteX30" fmla="*/ 441568 w 1221610"/>
              <a:gd name="connsiteY30" fmla="*/ 778997 h 2219666"/>
              <a:gd name="connsiteX31" fmla="*/ 486812 w 1221610"/>
              <a:gd name="connsiteY31" fmla="*/ 755185 h 2219666"/>
              <a:gd name="connsiteX32" fmla="*/ 513007 w 1221610"/>
              <a:gd name="connsiteY32" fmla="*/ 757566 h 2219666"/>
              <a:gd name="connsiteX33" fmla="*/ 536818 w 1221610"/>
              <a:gd name="connsiteY33" fmla="*/ 783760 h 2219666"/>
              <a:gd name="connsiteX34" fmla="*/ 510625 w 1221610"/>
              <a:gd name="connsiteY34" fmla="*/ 888535 h 2219666"/>
              <a:gd name="connsiteX35" fmla="*/ 539200 w 1221610"/>
              <a:gd name="connsiteY35" fmla="*/ 926635 h 2219666"/>
              <a:gd name="connsiteX36" fmla="*/ 546344 w 1221610"/>
              <a:gd name="connsiteY36" fmla="*/ 945686 h 2219666"/>
              <a:gd name="connsiteX37" fmla="*/ 532057 w 1221610"/>
              <a:gd name="connsiteY37" fmla="*/ 976641 h 2219666"/>
              <a:gd name="connsiteX38" fmla="*/ 517769 w 1221610"/>
              <a:gd name="connsiteY38" fmla="*/ 1048079 h 2219666"/>
              <a:gd name="connsiteX39" fmla="*/ 541582 w 1221610"/>
              <a:gd name="connsiteY39" fmla="*/ 1081416 h 2219666"/>
              <a:gd name="connsiteX40" fmla="*/ 551107 w 1221610"/>
              <a:gd name="connsiteY40" fmla="*/ 1121897 h 2219666"/>
              <a:gd name="connsiteX41" fmla="*/ 567775 w 1221610"/>
              <a:gd name="connsiteY41" fmla="*/ 1129041 h 2219666"/>
              <a:gd name="connsiteX42" fmla="*/ 572104 w 1221610"/>
              <a:gd name="connsiteY42" fmla="*/ 1139147 h 2219666"/>
              <a:gd name="connsiteX43" fmla="*/ 591588 w 1221610"/>
              <a:gd name="connsiteY43" fmla="*/ 1105229 h 2219666"/>
              <a:gd name="connsiteX44" fmla="*/ 615400 w 1221610"/>
              <a:gd name="connsiteY44" fmla="*/ 1088560 h 2219666"/>
              <a:gd name="connsiteX45" fmla="*/ 665407 w 1221610"/>
              <a:gd name="connsiteY45" fmla="*/ 1062366 h 2219666"/>
              <a:gd name="connsiteX46" fmla="*/ 698744 w 1221610"/>
              <a:gd name="connsiteY46" fmla="*/ 1050460 h 2219666"/>
              <a:gd name="connsiteX47" fmla="*/ 734463 w 1221610"/>
              <a:gd name="connsiteY47" fmla="*/ 1012361 h 2219666"/>
              <a:gd name="connsiteX48" fmla="*/ 791613 w 1221610"/>
              <a:gd name="connsiteY48" fmla="*/ 988547 h 2219666"/>
              <a:gd name="connsiteX49" fmla="*/ 817807 w 1221610"/>
              <a:gd name="connsiteY49" fmla="*/ 943304 h 2219666"/>
              <a:gd name="connsiteX50" fmla="*/ 841618 w 1221610"/>
              <a:gd name="connsiteY50" fmla="*/ 926633 h 2219666"/>
              <a:gd name="connsiteX51" fmla="*/ 867813 w 1221610"/>
              <a:gd name="connsiteY51" fmla="*/ 926635 h 2219666"/>
              <a:gd name="connsiteX52" fmla="*/ 872575 w 1221610"/>
              <a:gd name="connsiteY52" fmla="*/ 945685 h 2219666"/>
              <a:gd name="connsiteX53" fmla="*/ 848763 w 1221610"/>
              <a:gd name="connsiteY53" fmla="*/ 971879 h 2219666"/>
              <a:gd name="connsiteX54" fmla="*/ 872575 w 1221610"/>
              <a:gd name="connsiteY54" fmla="*/ 998072 h 2219666"/>
              <a:gd name="connsiteX55" fmla="*/ 872575 w 1221610"/>
              <a:gd name="connsiteY55" fmla="*/ 1021885 h 2219666"/>
              <a:gd name="connsiteX56" fmla="*/ 829713 w 1221610"/>
              <a:gd name="connsiteY56" fmla="*/ 1024266 h 2219666"/>
              <a:gd name="connsiteX57" fmla="*/ 817807 w 1221610"/>
              <a:gd name="connsiteY57" fmla="*/ 1052841 h 2219666"/>
              <a:gd name="connsiteX58" fmla="*/ 829713 w 1221610"/>
              <a:gd name="connsiteY58" fmla="*/ 1081416 h 2219666"/>
              <a:gd name="connsiteX59" fmla="*/ 822567 w 1221610"/>
              <a:gd name="connsiteY59" fmla="*/ 1105227 h 2219666"/>
              <a:gd name="connsiteX60" fmla="*/ 836857 w 1221610"/>
              <a:gd name="connsiteY60" fmla="*/ 1124280 h 2219666"/>
              <a:gd name="connsiteX61" fmla="*/ 870194 w 1221610"/>
              <a:gd name="connsiteY61" fmla="*/ 1095705 h 2219666"/>
              <a:gd name="connsiteX62" fmla="*/ 903532 w 1221610"/>
              <a:gd name="connsiteY62" fmla="*/ 1090942 h 2219666"/>
              <a:gd name="connsiteX63" fmla="*/ 901150 w 1221610"/>
              <a:gd name="connsiteY63" fmla="*/ 1045697 h 2219666"/>
              <a:gd name="connsiteX64" fmla="*/ 958300 w 1221610"/>
              <a:gd name="connsiteY64" fmla="*/ 1036173 h 2219666"/>
              <a:gd name="connsiteX65" fmla="*/ 974969 w 1221610"/>
              <a:gd name="connsiteY65" fmla="*/ 1055222 h 2219666"/>
              <a:gd name="connsiteX66" fmla="*/ 984494 w 1221610"/>
              <a:gd name="connsiteY66" fmla="*/ 1181430 h 2219666"/>
              <a:gd name="connsiteX67" fmla="*/ 1032119 w 1221610"/>
              <a:gd name="connsiteY67" fmla="*/ 1262392 h 2219666"/>
              <a:gd name="connsiteX68" fmla="*/ 1072600 w 1221610"/>
              <a:gd name="connsiteY68" fmla="*/ 1283823 h 2219666"/>
              <a:gd name="connsiteX69" fmla="*/ 1089269 w 1221610"/>
              <a:gd name="connsiteY69" fmla="*/ 1350498 h 2219666"/>
              <a:gd name="connsiteX70" fmla="*/ 1122607 w 1221610"/>
              <a:gd name="connsiteY70" fmla="*/ 1376692 h 2219666"/>
              <a:gd name="connsiteX71" fmla="*/ 1163088 w 1221610"/>
              <a:gd name="connsiteY71" fmla="*/ 1436223 h 2219666"/>
              <a:gd name="connsiteX72" fmla="*/ 1191663 w 1221610"/>
              <a:gd name="connsiteY72" fmla="*/ 1450511 h 2219666"/>
              <a:gd name="connsiteX73" fmla="*/ 1220238 w 1221610"/>
              <a:gd name="connsiteY73" fmla="*/ 1488610 h 2219666"/>
              <a:gd name="connsiteX74" fmla="*/ 1215943 w 1221610"/>
              <a:gd name="connsiteY74" fmla="*/ 1508470 h 2219666"/>
              <a:gd name="connsiteX75" fmla="*/ 1196425 w 1221610"/>
              <a:gd name="connsiteY75" fmla="*/ 1557667 h 2219666"/>
              <a:gd name="connsiteX76" fmla="*/ 1144037 w 1221610"/>
              <a:gd name="connsiteY76" fmla="*/ 1552903 h 2219666"/>
              <a:gd name="connsiteX77" fmla="*/ 1124987 w 1221610"/>
              <a:gd name="connsiteY77" fmla="*/ 1598146 h 2219666"/>
              <a:gd name="connsiteX78" fmla="*/ 1048787 w 1221610"/>
              <a:gd name="connsiteY78" fmla="*/ 1631484 h 2219666"/>
              <a:gd name="connsiteX79" fmla="*/ 1020212 w 1221610"/>
              <a:gd name="connsiteY79" fmla="*/ 1691015 h 2219666"/>
              <a:gd name="connsiteX80" fmla="*/ 1036881 w 1221610"/>
              <a:gd name="connsiteY80" fmla="*/ 1738640 h 2219666"/>
              <a:gd name="connsiteX81" fmla="*/ 1017832 w 1221610"/>
              <a:gd name="connsiteY81" fmla="*/ 1779123 h 2219666"/>
              <a:gd name="connsiteX82" fmla="*/ 984493 w 1221610"/>
              <a:gd name="connsiteY82" fmla="*/ 1776740 h 2219666"/>
              <a:gd name="connsiteX83" fmla="*/ 982112 w 1221610"/>
              <a:gd name="connsiteY83" fmla="*/ 1841034 h 2219666"/>
              <a:gd name="connsiteX84" fmla="*/ 946393 w 1221610"/>
              <a:gd name="connsiteY84" fmla="*/ 1857703 h 2219666"/>
              <a:gd name="connsiteX85" fmla="*/ 910674 w 1221610"/>
              <a:gd name="connsiteY85" fmla="*/ 1864846 h 2219666"/>
              <a:gd name="connsiteX86" fmla="*/ 910674 w 1221610"/>
              <a:gd name="connsiteY86" fmla="*/ 1929140 h 2219666"/>
              <a:gd name="connsiteX87" fmla="*/ 967824 w 1221610"/>
              <a:gd name="connsiteY87" fmla="*/ 1938665 h 2219666"/>
              <a:gd name="connsiteX88" fmla="*/ 1001162 w 1221610"/>
              <a:gd name="connsiteY88" fmla="*/ 1933903 h 2219666"/>
              <a:gd name="connsiteX89" fmla="*/ 1005922 w 1221610"/>
              <a:gd name="connsiteY89" fmla="*/ 2007722 h 2219666"/>
              <a:gd name="connsiteX90" fmla="*/ 982112 w 1221610"/>
              <a:gd name="connsiteY90" fmla="*/ 2029153 h 2219666"/>
              <a:gd name="connsiteX91" fmla="*/ 922581 w 1221610"/>
              <a:gd name="connsiteY91" fmla="*/ 2026773 h 2219666"/>
              <a:gd name="connsiteX92" fmla="*/ 870193 w 1221610"/>
              <a:gd name="connsiteY92" fmla="*/ 2036298 h 2219666"/>
              <a:gd name="connsiteX93" fmla="*/ 824949 w 1221610"/>
              <a:gd name="connsiteY93" fmla="*/ 2060111 h 2219666"/>
              <a:gd name="connsiteX94" fmla="*/ 779704 w 1221610"/>
              <a:gd name="connsiteY94" fmla="*/ 2067253 h 2219666"/>
              <a:gd name="connsiteX95" fmla="*/ 758274 w 1221610"/>
              <a:gd name="connsiteY95" fmla="*/ 2086305 h 2219666"/>
              <a:gd name="connsiteX96" fmla="*/ 751131 w 1221610"/>
              <a:gd name="connsiteY96" fmla="*/ 2131548 h 2219666"/>
              <a:gd name="connsiteX97" fmla="*/ 734462 w 1221610"/>
              <a:gd name="connsiteY97" fmla="*/ 2143455 h 2219666"/>
              <a:gd name="connsiteX98" fmla="*/ 689218 w 1221610"/>
              <a:gd name="connsiteY98" fmla="*/ 2193461 h 2219666"/>
              <a:gd name="connsiteX99" fmla="*/ 665406 w 1221610"/>
              <a:gd name="connsiteY99" fmla="*/ 2198222 h 2219666"/>
              <a:gd name="connsiteX100" fmla="*/ 617781 w 1221610"/>
              <a:gd name="connsiteY100" fmla="*/ 2219654 h 2219666"/>
              <a:gd name="connsiteX101" fmla="*/ 579681 w 1221610"/>
              <a:gd name="connsiteY101" fmla="*/ 2202985 h 2219666"/>
              <a:gd name="connsiteX102" fmla="*/ 563012 w 1221610"/>
              <a:gd name="connsiteY102" fmla="*/ 2174410 h 2219666"/>
              <a:gd name="connsiteX103" fmla="*/ 520149 w 1221610"/>
              <a:gd name="connsiteY103" fmla="*/ 2183936 h 2219666"/>
              <a:gd name="connsiteX104" fmla="*/ 512573 w 1221610"/>
              <a:gd name="connsiteY104" fmla="*/ 2177832 h 2219666"/>
              <a:gd name="connsiteX105" fmla="*/ 503481 w 1221610"/>
              <a:gd name="connsiteY105" fmla="*/ 2172029 h 2219666"/>
              <a:gd name="connsiteX106" fmla="*/ 522531 w 1221610"/>
              <a:gd name="connsiteY106" fmla="*/ 2064872 h 2219666"/>
              <a:gd name="connsiteX107" fmla="*/ 539199 w 1221610"/>
              <a:gd name="connsiteY107" fmla="*/ 2043441 h 2219666"/>
              <a:gd name="connsiteX108" fmla="*/ 529674 w 1221610"/>
              <a:gd name="connsiteY108" fmla="*/ 1998198 h 2219666"/>
              <a:gd name="connsiteX109" fmla="*/ 553487 w 1221610"/>
              <a:gd name="connsiteY109" fmla="*/ 1983910 h 2219666"/>
              <a:gd name="connsiteX110" fmla="*/ 534437 w 1221610"/>
              <a:gd name="connsiteY110" fmla="*/ 1969623 h 2219666"/>
              <a:gd name="connsiteX111" fmla="*/ 522531 w 1221610"/>
              <a:gd name="connsiteY111" fmla="*/ 1933905 h 2219666"/>
              <a:gd name="connsiteX112" fmla="*/ 513006 w 1221610"/>
              <a:gd name="connsiteY112" fmla="*/ 1888661 h 2219666"/>
              <a:gd name="connsiteX113" fmla="*/ 510624 w 1221610"/>
              <a:gd name="connsiteY113" fmla="*/ 1857703 h 2219666"/>
              <a:gd name="connsiteX114" fmla="*/ 460618 w 1221610"/>
              <a:gd name="connsiteY114" fmla="*/ 1860086 h 2219666"/>
              <a:gd name="connsiteX115" fmla="*/ 427282 w 1221610"/>
              <a:gd name="connsiteY115" fmla="*/ 1824367 h 2219666"/>
              <a:gd name="connsiteX116" fmla="*/ 382037 w 1221610"/>
              <a:gd name="connsiteY116" fmla="*/ 1807697 h 2219666"/>
              <a:gd name="connsiteX117" fmla="*/ 367749 w 1221610"/>
              <a:gd name="connsiteY117" fmla="*/ 1757692 h 2219666"/>
              <a:gd name="connsiteX118" fmla="*/ 365368 w 1221610"/>
              <a:gd name="connsiteY118" fmla="*/ 1736260 h 2219666"/>
              <a:gd name="connsiteX119" fmla="*/ 334413 w 1221610"/>
              <a:gd name="connsiteY119" fmla="*/ 1691017 h 2219666"/>
              <a:gd name="connsiteX120" fmla="*/ 291549 w 1221610"/>
              <a:gd name="connsiteY120" fmla="*/ 1667204 h 2219666"/>
              <a:gd name="connsiteX121" fmla="*/ 248688 w 1221610"/>
              <a:gd name="connsiteY121" fmla="*/ 1638630 h 2219666"/>
              <a:gd name="connsiteX122" fmla="*/ 215349 w 1221610"/>
              <a:gd name="connsiteY122" fmla="*/ 1629104 h 2219666"/>
              <a:gd name="connsiteX123" fmla="*/ 217731 w 1221610"/>
              <a:gd name="connsiteY123" fmla="*/ 1583858 h 2219666"/>
              <a:gd name="connsiteX124" fmla="*/ 174868 w 1221610"/>
              <a:gd name="connsiteY124" fmla="*/ 1598148 h 2219666"/>
              <a:gd name="connsiteX125" fmla="*/ 186775 w 1221610"/>
              <a:gd name="connsiteY125" fmla="*/ 1631486 h 2219666"/>
              <a:gd name="connsiteX126" fmla="*/ 179631 w 1221610"/>
              <a:gd name="connsiteY126" fmla="*/ 1648155 h 2219666"/>
              <a:gd name="connsiteX127" fmla="*/ 141531 w 1221610"/>
              <a:gd name="connsiteY127" fmla="*/ 1619580 h 2219666"/>
              <a:gd name="connsiteX128" fmla="*/ 98669 w 1221610"/>
              <a:gd name="connsiteY128" fmla="*/ 1617198 h 2219666"/>
              <a:gd name="connsiteX129" fmla="*/ 43899 w 1221610"/>
              <a:gd name="connsiteY129" fmla="*/ 1598148 h 2219666"/>
              <a:gd name="connsiteX130" fmla="*/ 10560 w 1221610"/>
              <a:gd name="connsiteY130" fmla="*/ 1595764 h 2219666"/>
              <a:gd name="connsiteX131" fmla="*/ 1037 w 1221610"/>
              <a:gd name="connsiteY131" fmla="*/ 1543380 h 2219666"/>
              <a:gd name="connsiteX132" fmla="*/ 34374 w 1221610"/>
              <a:gd name="connsiteY132" fmla="*/ 1455273 h 2219666"/>
              <a:gd name="connsiteX133" fmla="*/ 60568 w 1221610"/>
              <a:gd name="connsiteY133" fmla="*/ 1407648 h 2219666"/>
              <a:gd name="connsiteX134" fmla="*/ 81999 w 1221610"/>
              <a:gd name="connsiteY134" fmla="*/ 1360023 h 2219666"/>
              <a:gd name="connsiteX135" fmla="*/ 108194 w 1221610"/>
              <a:gd name="connsiteY135" fmla="*/ 1321923 h 2219666"/>
              <a:gd name="connsiteX136" fmla="*/ 146293 w 1221610"/>
              <a:gd name="connsiteY136" fmla="*/ 1312398 h 2219666"/>
              <a:gd name="connsiteX137" fmla="*/ 153438 w 1221610"/>
              <a:gd name="connsiteY137" fmla="*/ 1276680 h 2219666"/>
              <a:gd name="connsiteX138" fmla="*/ 262975 w 1221610"/>
              <a:gd name="connsiteY138" fmla="*/ 1157617 h 2219666"/>
              <a:gd name="connsiteX139" fmla="*/ 286787 w 1221610"/>
              <a:gd name="connsiteY139" fmla="*/ 1019502 h 2219666"/>
              <a:gd name="connsiteX140" fmla="*/ 282025 w 1221610"/>
              <a:gd name="connsiteY140" fmla="*/ 938542 h 2219666"/>
              <a:gd name="connsiteX141" fmla="*/ 196300 w 1221610"/>
              <a:gd name="connsiteY141" fmla="*/ 926636 h 2219666"/>
              <a:gd name="connsiteX142" fmla="*/ 179632 w 1221610"/>
              <a:gd name="connsiteY142" fmla="*/ 845673 h 2219666"/>
              <a:gd name="connsiteX143" fmla="*/ 186775 w 1221610"/>
              <a:gd name="connsiteY143" fmla="*/ 778998 h 2219666"/>
              <a:gd name="connsiteX144" fmla="*/ 148675 w 1221610"/>
              <a:gd name="connsiteY144" fmla="*/ 740898 h 2219666"/>
              <a:gd name="connsiteX145" fmla="*/ 127244 w 1221610"/>
              <a:gd name="connsiteY145" fmla="*/ 700416 h 2219666"/>
              <a:gd name="connsiteX146" fmla="*/ 117719 w 1221610"/>
              <a:gd name="connsiteY146" fmla="*/ 640886 h 2219666"/>
              <a:gd name="connsiteX147" fmla="*/ 102097 w 1221610"/>
              <a:gd name="connsiteY147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189156 w 1221610"/>
              <a:gd name="connsiteY9" fmla="*/ 528966 h 2219666"/>
              <a:gd name="connsiteX10" fmla="*/ 210587 w 1221610"/>
              <a:gd name="connsiteY10" fmla="*/ 564685 h 2219666"/>
              <a:gd name="connsiteX11" fmla="*/ 224874 w 1221610"/>
              <a:gd name="connsiteY11" fmla="*/ 593260 h 2219666"/>
              <a:gd name="connsiteX12" fmla="*/ 253449 w 1221610"/>
              <a:gd name="connsiteY12" fmla="*/ 595641 h 2219666"/>
              <a:gd name="connsiteX13" fmla="*/ 279643 w 1221610"/>
              <a:gd name="connsiteY13" fmla="*/ 571829 h 2219666"/>
              <a:gd name="connsiteX14" fmla="*/ 282024 w 1221610"/>
              <a:gd name="connsiteY14" fmla="*/ 548016 h 2219666"/>
              <a:gd name="connsiteX15" fmla="*/ 291549 w 1221610"/>
              <a:gd name="connsiteY15" fmla="*/ 524204 h 2219666"/>
              <a:gd name="connsiteX16" fmla="*/ 267737 w 1221610"/>
              <a:gd name="connsiteY16" fmla="*/ 490866 h 2219666"/>
              <a:gd name="connsiteX17" fmla="*/ 303456 w 1221610"/>
              <a:gd name="connsiteY17" fmla="*/ 481341 h 2219666"/>
              <a:gd name="connsiteX18" fmla="*/ 322506 w 1221610"/>
              <a:gd name="connsiteY18" fmla="*/ 457529 h 2219666"/>
              <a:gd name="connsiteX19" fmla="*/ 353462 w 1221610"/>
              <a:gd name="connsiteY19" fmla="*/ 450385 h 2219666"/>
              <a:gd name="connsiteX20" fmla="*/ 410612 w 1221610"/>
              <a:gd name="connsiteY20" fmla="*/ 452766 h 2219666"/>
              <a:gd name="connsiteX21" fmla="*/ 410612 w 1221610"/>
              <a:gd name="connsiteY21" fmla="*/ 507535 h 2219666"/>
              <a:gd name="connsiteX22" fmla="*/ 436806 w 1221610"/>
              <a:gd name="connsiteY22" fmla="*/ 531345 h 2219666"/>
              <a:gd name="connsiteX23" fmla="*/ 462999 w 1221610"/>
              <a:gd name="connsiteY23" fmla="*/ 548016 h 2219666"/>
              <a:gd name="connsiteX24" fmla="*/ 424899 w 1221610"/>
              <a:gd name="connsiteY24" fmla="*/ 567066 h 2219666"/>
              <a:gd name="connsiteX25" fmla="*/ 403468 w 1221610"/>
              <a:gd name="connsiteY25" fmla="*/ 586116 h 2219666"/>
              <a:gd name="connsiteX26" fmla="*/ 420137 w 1221610"/>
              <a:gd name="connsiteY26" fmla="*/ 609929 h 2219666"/>
              <a:gd name="connsiteX27" fmla="*/ 415374 w 1221610"/>
              <a:gd name="connsiteY27" fmla="*/ 650410 h 2219666"/>
              <a:gd name="connsiteX28" fmla="*/ 427281 w 1221610"/>
              <a:gd name="connsiteY28" fmla="*/ 678985 h 2219666"/>
              <a:gd name="connsiteX29" fmla="*/ 410612 w 1221610"/>
              <a:gd name="connsiteY29" fmla="*/ 700416 h 2219666"/>
              <a:gd name="connsiteX30" fmla="*/ 401088 w 1221610"/>
              <a:gd name="connsiteY30" fmla="*/ 778998 h 2219666"/>
              <a:gd name="connsiteX31" fmla="*/ 441568 w 1221610"/>
              <a:gd name="connsiteY31" fmla="*/ 778997 h 2219666"/>
              <a:gd name="connsiteX32" fmla="*/ 486812 w 1221610"/>
              <a:gd name="connsiteY32" fmla="*/ 755185 h 2219666"/>
              <a:gd name="connsiteX33" fmla="*/ 513007 w 1221610"/>
              <a:gd name="connsiteY33" fmla="*/ 757566 h 2219666"/>
              <a:gd name="connsiteX34" fmla="*/ 536818 w 1221610"/>
              <a:gd name="connsiteY34" fmla="*/ 783760 h 2219666"/>
              <a:gd name="connsiteX35" fmla="*/ 510625 w 1221610"/>
              <a:gd name="connsiteY35" fmla="*/ 888535 h 2219666"/>
              <a:gd name="connsiteX36" fmla="*/ 539200 w 1221610"/>
              <a:gd name="connsiteY36" fmla="*/ 926635 h 2219666"/>
              <a:gd name="connsiteX37" fmla="*/ 546344 w 1221610"/>
              <a:gd name="connsiteY37" fmla="*/ 945686 h 2219666"/>
              <a:gd name="connsiteX38" fmla="*/ 532057 w 1221610"/>
              <a:gd name="connsiteY38" fmla="*/ 976641 h 2219666"/>
              <a:gd name="connsiteX39" fmla="*/ 517769 w 1221610"/>
              <a:gd name="connsiteY39" fmla="*/ 1048079 h 2219666"/>
              <a:gd name="connsiteX40" fmla="*/ 541582 w 1221610"/>
              <a:gd name="connsiteY40" fmla="*/ 1081416 h 2219666"/>
              <a:gd name="connsiteX41" fmla="*/ 551107 w 1221610"/>
              <a:gd name="connsiteY41" fmla="*/ 1121897 h 2219666"/>
              <a:gd name="connsiteX42" fmla="*/ 567775 w 1221610"/>
              <a:gd name="connsiteY42" fmla="*/ 1129041 h 2219666"/>
              <a:gd name="connsiteX43" fmla="*/ 572104 w 1221610"/>
              <a:gd name="connsiteY43" fmla="*/ 1139147 h 2219666"/>
              <a:gd name="connsiteX44" fmla="*/ 591588 w 1221610"/>
              <a:gd name="connsiteY44" fmla="*/ 1105229 h 2219666"/>
              <a:gd name="connsiteX45" fmla="*/ 615400 w 1221610"/>
              <a:gd name="connsiteY45" fmla="*/ 1088560 h 2219666"/>
              <a:gd name="connsiteX46" fmla="*/ 665407 w 1221610"/>
              <a:gd name="connsiteY46" fmla="*/ 1062366 h 2219666"/>
              <a:gd name="connsiteX47" fmla="*/ 698744 w 1221610"/>
              <a:gd name="connsiteY47" fmla="*/ 1050460 h 2219666"/>
              <a:gd name="connsiteX48" fmla="*/ 734463 w 1221610"/>
              <a:gd name="connsiteY48" fmla="*/ 1012361 h 2219666"/>
              <a:gd name="connsiteX49" fmla="*/ 791613 w 1221610"/>
              <a:gd name="connsiteY49" fmla="*/ 988547 h 2219666"/>
              <a:gd name="connsiteX50" fmla="*/ 817807 w 1221610"/>
              <a:gd name="connsiteY50" fmla="*/ 943304 h 2219666"/>
              <a:gd name="connsiteX51" fmla="*/ 841618 w 1221610"/>
              <a:gd name="connsiteY51" fmla="*/ 926633 h 2219666"/>
              <a:gd name="connsiteX52" fmla="*/ 867813 w 1221610"/>
              <a:gd name="connsiteY52" fmla="*/ 926635 h 2219666"/>
              <a:gd name="connsiteX53" fmla="*/ 872575 w 1221610"/>
              <a:gd name="connsiteY53" fmla="*/ 945685 h 2219666"/>
              <a:gd name="connsiteX54" fmla="*/ 848763 w 1221610"/>
              <a:gd name="connsiteY54" fmla="*/ 971879 h 2219666"/>
              <a:gd name="connsiteX55" fmla="*/ 872575 w 1221610"/>
              <a:gd name="connsiteY55" fmla="*/ 998072 h 2219666"/>
              <a:gd name="connsiteX56" fmla="*/ 872575 w 1221610"/>
              <a:gd name="connsiteY56" fmla="*/ 1021885 h 2219666"/>
              <a:gd name="connsiteX57" fmla="*/ 829713 w 1221610"/>
              <a:gd name="connsiteY57" fmla="*/ 1024266 h 2219666"/>
              <a:gd name="connsiteX58" fmla="*/ 817807 w 1221610"/>
              <a:gd name="connsiteY58" fmla="*/ 1052841 h 2219666"/>
              <a:gd name="connsiteX59" fmla="*/ 829713 w 1221610"/>
              <a:gd name="connsiteY59" fmla="*/ 1081416 h 2219666"/>
              <a:gd name="connsiteX60" fmla="*/ 822567 w 1221610"/>
              <a:gd name="connsiteY60" fmla="*/ 1105227 h 2219666"/>
              <a:gd name="connsiteX61" fmla="*/ 836857 w 1221610"/>
              <a:gd name="connsiteY61" fmla="*/ 1124280 h 2219666"/>
              <a:gd name="connsiteX62" fmla="*/ 870194 w 1221610"/>
              <a:gd name="connsiteY62" fmla="*/ 1095705 h 2219666"/>
              <a:gd name="connsiteX63" fmla="*/ 903532 w 1221610"/>
              <a:gd name="connsiteY63" fmla="*/ 1090942 h 2219666"/>
              <a:gd name="connsiteX64" fmla="*/ 901150 w 1221610"/>
              <a:gd name="connsiteY64" fmla="*/ 1045697 h 2219666"/>
              <a:gd name="connsiteX65" fmla="*/ 958300 w 1221610"/>
              <a:gd name="connsiteY65" fmla="*/ 1036173 h 2219666"/>
              <a:gd name="connsiteX66" fmla="*/ 974969 w 1221610"/>
              <a:gd name="connsiteY66" fmla="*/ 1055222 h 2219666"/>
              <a:gd name="connsiteX67" fmla="*/ 984494 w 1221610"/>
              <a:gd name="connsiteY67" fmla="*/ 1181430 h 2219666"/>
              <a:gd name="connsiteX68" fmla="*/ 1032119 w 1221610"/>
              <a:gd name="connsiteY68" fmla="*/ 1262392 h 2219666"/>
              <a:gd name="connsiteX69" fmla="*/ 1072600 w 1221610"/>
              <a:gd name="connsiteY69" fmla="*/ 1283823 h 2219666"/>
              <a:gd name="connsiteX70" fmla="*/ 1089269 w 1221610"/>
              <a:gd name="connsiteY70" fmla="*/ 1350498 h 2219666"/>
              <a:gd name="connsiteX71" fmla="*/ 1122607 w 1221610"/>
              <a:gd name="connsiteY71" fmla="*/ 1376692 h 2219666"/>
              <a:gd name="connsiteX72" fmla="*/ 1163088 w 1221610"/>
              <a:gd name="connsiteY72" fmla="*/ 1436223 h 2219666"/>
              <a:gd name="connsiteX73" fmla="*/ 1191663 w 1221610"/>
              <a:gd name="connsiteY73" fmla="*/ 1450511 h 2219666"/>
              <a:gd name="connsiteX74" fmla="*/ 1220238 w 1221610"/>
              <a:gd name="connsiteY74" fmla="*/ 1488610 h 2219666"/>
              <a:gd name="connsiteX75" fmla="*/ 1215943 w 1221610"/>
              <a:gd name="connsiteY75" fmla="*/ 1508470 h 2219666"/>
              <a:gd name="connsiteX76" fmla="*/ 1196425 w 1221610"/>
              <a:gd name="connsiteY76" fmla="*/ 1557667 h 2219666"/>
              <a:gd name="connsiteX77" fmla="*/ 1144037 w 1221610"/>
              <a:gd name="connsiteY77" fmla="*/ 1552903 h 2219666"/>
              <a:gd name="connsiteX78" fmla="*/ 1124987 w 1221610"/>
              <a:gd name="connsiteY78" fmla="*/ 1598146 h 2219666"/>
              <a:gd name="connsiteX79" fmla="*/ 1048787 w 1221610"/>
              <a:gd name="connsiteY79" fmla="*/ 1631484 h 2219666"/>
              <a:gd name="connsiteX80" fmla="*/ 1020212 w 1221610"/>
              <a:gd name="connsiteY80" fmla="*/ 1691015 h 2219666"/>
              <a:gd name="connsiteX81" fmla="*/ 1036881 w 1221610"/>
              <a:gd name="connsiteY81" fmla="*/ 1738640 h 2219666"/>
              <a:gd name="connsiteX82" fmla="*/ 1017832 w 1221610"/>
              <a:gd name="connsiteY82" fmla="*/ 1779123 h 2219666"/>
              <a:gd name="connsiteX83" fmla="*/ 984493 w 1221610"/>
              <a:gd name="connsiteY83" fmla="*/ 1776740 h 2219666"/>
              <a:gd name="connsiteX84" fmla="*/ 982112 w 1221610"/>
              <a:gd name="connsiteY84" fmla="*/ 1841034 h 2219666"/>
              <a:gd name="connsiteX85" fmla="*/ 946393 w 1221610"/>
              <a:gd name="connsiteY85" fmla="*/ 1857703 h 2219666"/>
              <a:gd name="connsiteX86" fmla="*/ 910674 w 1221610"/>
              <a:gd name="connsiteY86" fmla="*/ 1864846 h 2219666"/>
              <a:gd name="connsiteX87" fmla="*/ 910674 w 1221610"/>
              <a:gd name="connsiteY87" fmla="*/ 1929140 h 2219666"/>
              <a:gd name="connsiteX88" fmla="*/ 967824 w 1221610"/>
              <a:gd name="connsiteY88" fmla="*/ 1938665 h 2219666"/>
              <a:gd name="connsiteX89" fmla="*/ 1001162 w 1221610"/>
              <a:gd name="connsiteY89" fmla="*/ 1933903 h 2219666"/>
              <a:gd name="connsiteX90" fmla="*/ 1005922 w 1221610"/>
              <a:gd name="connsiteY90" fmla="*/ 2007722 h 2219666"/>
              <a:gd name="connsiteX91" fmla="*/ 982112 w 1221610"/>
              <a:gd name="connsiteY91" fmla="*/ 2029153 h 2219666"/>
              <a:gd name="connsiteX92" fmla="*/ 922581 w 1221610"/>
              <a:gd name="connsiteY92" fmla="*/ 2026773 h 2219666"/>
              <a:gd name="connsiteX93" fmla="*/ 870193 w 1221610"/>
              <a:gd name="connsiteY93" fmla="*/ 2036298 h 2219666"/>
              <a:gd name="connsiteX94" fmla="*/ 824949 w 1221610"/>
              <a:gd name="connsiteY94" fmla="*/ 2060111 h 2219666"/>
              <a:gd name="connsiteX95" fmla="*/ 779704 w 1221610"/>
              <a:gd name="connsiteY95" fmla="*/ 2067253 h 2219666"/>
              <a:gd name="connsiteX96" fmla="*/ 758274 w 1221610"/>
              <a:gd name="connsiteY96" fmla="*/ 2086305 h 2219666"/>
              <a:gd name="connsiteX97" fmla="*/ 751131 w 1221610"/>
              <a:gd name="connsiteY97" fmla="*/ 2131548 h 2219666"/>
              <a:gd name="connsiteX98" fmla="*/ 734462 w 1221610"/>
              <a:gd name="connsiteY98" fmla="*/ 2143455 h 2219666"/>
              <a:gd name="connsiteX99" fmla="*/ 689218 w 1221610"/>
              <a:gd name="connsiteY99" fmla="*/ 2193461 h 2219666"/>
              <a:gd name="connsiteX100" fmla="*/ 665406 w 1221610"/>
              <a:gd name="connsiteY100" fmla="*/ 2198222 h 2219666"/>
              <a:gd name="connsiteX101" fmla="*/ 617781 w 1221610"/>
              <a:gd name="connsiteY101" fmla="*/ 2219654 h 2219666"/>
              <a:gd name="connsiteX102" fmla="*/ 579681 w 1221610"/>
              <a:gd name="connsiteY102" fmla="*/ 2202985 h 2219666"/>
              <a:gd name="connsiteX103" fmla="*/ 563012 w 1221610"/>
              <a:gd name="connsiteY103" fmla="*/ 2174410 h 2219666"/>
              <a:gd name="connsiteX104" fmla="*/ 520149 w 1221610"/>
              <a:gd name="connsiteY104" fmla="*/ 2183936 h 2219666"/>
              <a:gd name="connsiteX105" fmla="*/ 512573 w 1221610"/>
              <a:gd name="connsiteY105" fmla="*/ 2177832 h 2219666"/>
              <a:gd name="connsiteX106" fmla="*/ 503481 w 1221610"/>
              <a:gd name="connsiteY106" fmla="*/ 2172029 h 2219666"/>
              <a:gd name="connsiteX107" fmla="*/ 522531 w 1221610"/>
              <a:gd name="connsiteY107" fmla="*/ 2064872 h 2219666"/>
              <a:gd name="connsiteX108" fmla="*/ 539199 w 1221610"/>
              <a:gd name="connsiteY108" fmla="*/ 2043441 h 2219666"/>
              <a:gd name="connsiteX109" fmla="*/ 529674 w 1221610"/>
              <a:gd name="connsiteY109" fmla="*/ 1998198 h 2219666"/>
              <a:gd name="connsiteX110" fmla="*/ 553487 w 1221610"/>
              <a:gd name="connsiteY110" fmla="*/ 1983910 h 2219666"/>
              <a:gd name="connsiteX111" fmla="*/ 534437 w 1221610"/>
              <a:gd name="connsiteY111" fmla="*/ 1969623 h 2219666"/>
              <a:gd name="connsiteX112" fmla="*/ 522531 w 1221610"/>
              <a:gd name="connsiteY112" fmla="*/ 1933905 h 2219666"/>
              <a:gd name="connsiteX113" fmla="*/ 513006 w 1221610"/>
              <a:gd name="connsiteY113" fmla="*/ 1888661 h 2219666"/>
              <a:gd name="connsiteX114" fmla="*/ 510624 w 1221610"/>
              <a:gd name="connsiteY114" fmla="*/ 1857703 h 2219666"/>
              <a:gd name="connsiteX115" fmla="*/ 460618 w 1221610"/>
              <a:gd name="connsiteY115" fmla="*/ 1860086 h 2219666"/>
              <a:gd name="connsiteX116" fmla="*/ 427282 w 1221610"/>
              <a:gd name="connsiteY116" fmla="*/ 1824367 h 2219666"/>
              <a:gd name="connsiteX117" fmla="*/ 382037 w 1221610"/>
              <a:gd name="connsiteY117" fmla="*/ 1807697 h 2219666"/>
              <a:gd name="connsiteX118" fmla="*/ 367749 w 1221610"/>
              <a:gd name="connsiteY118" fmla="*/ 1757692 h 2219666"/>
              <a:gd name="connsiteX119" fmla="*/ 365368 w 1221610"/>
              <a:gd name="connsiteY119" fmla="*/ 1736260 h 2219666"/>
              <a:gd name="connsiteX120" fmla="*/ 334413 w 1221610"/>
              <a:gd name="connsiteY120" fmla="*/ 1691017 h 2219666"/>
              <a:gd name="connsiteX121" fmla="*/ 291549 w 1221610"/>
              <a:gd name="connsiteY121" fmla="*/ 1667204 h 2219666"/>
              <a:gd name="connsiteX122" fmla="*/ 248688 w 1221610"/>
              <a:gd name="connsiteY122" fmla="*/ 1638630 h 2219666"/>
              <a:gd name="connsiteX123" fmla="*/ 215349 w 1221610"/>
              <a:gd name="connsiteY123" fmla="*/ 1629104 h 2219666"/>
              <a:gd name="connsiteX124" fmla="*/ 217731 w 1221610"/>
              <a:gd name="connsiteY124" fmla="*/ 1583858 h 2219666"/>
              <a:gd name="connsiteX125" fmla="*/ 174868 w 1221610"/>
              <a:gd name="connsiteY125" fmla="*/ 1598148 h 2219666"/>
              <a:gd name="connsiteX126" fmla="*/ 186775 w 1221610"/>
              <a:gd name="connsiteY126" fmla="*/ 1631486 h 2219666"/>
              <a:gd name="connsiteX127" fmla="*/ 179631 w 1221610"/>
              <a:gd name="connsiteY127" fmla="*/ 1648155 h 2219666"/>
              <a:gd name="connsiteX128" fmla="*/ 141531 w 1221610"/>
              <a:gd name="connsiteY128" fmla="*/ 1619580 h 2219666"/>
              <a:gd name="connsiteX129" fmla="*/ 98669 w 1221610"/>
              <a:gd name="connsiteY129" fmla="*/ 1617198 h 2219666"/>
              <a:gd name="connsiteX130" fmla="*/ 43899 w 1221610"/>
              <a:gd name="connsiteY130" fmla="*/ 1598148 h 2219666"/>
              <a:gd name="connsiteX131" fmla="*/ 10560 w 1221610"/>
              <a:gd name="connsiteY131" fmla="*/ 1595764 h 2219666"/>
              <a:gd name="connsiteX132" fmla="*/ 1037 w 1221610"/>
              <a:gd name="connsiteY132" fmla="*/ 1543380 h 2219666"/>
              <a:gd name="connsiteX133" fmla="*/ 34374 w 1221610"/>
              <a:gd name="connsiteY133" fmla="*/ 1455273 h 2219666"/>
              <a:gd name="connsiteX134" fmla="*/ 60568 w 1221610"/>
              <a:gd name="connsiteY134" fmla="*/ 1407648 h 2219666"/>
              <a:gd name="connsiteX135" fmla="*/ 81999 w 1221610"/>
              <a:gd name="connsiteY135" fmla="*/ 1360023 h 2219666"/>
              <a:gd name="connsiteX136" fmla="*/ 108194 w 1221610"/>
              <a:gd name="connsiteY136" fmla="*/ 1321923 h 2219666"/>
              <a:gd name="connsiteX137" fmla="*/ 146293 w 1221610"/>
              <a:gd name="connsiteY137" fmla="*/ 1312398 h 2219666"/>
              <a:gd name="connsiteX138" fmla="*/ 153438 w 1221610"/>
              <a:gd name="connsiteY138" fmla="*/ 1276680 h 2219666"/>
              <a:gd name="connsiteX139" fmla="*/ 262975 w 1221610"/>
              <a:gd name="connsiteY139" fmla="*/ 1157617 h 2219666"/>
              <a:gd name="connsiteX140" fmla="*/ 286787 w 1221610"/>
              <a:gd name="connsiteY140" fmla="*/ 1019502 h 2219666"/>
              <a:gd name="connsiteX141" fmla="*/ 282025 w 1221610"/>
              <a:gd name="connsiteY141" fmla="*/ 938542 h 2219666"/>
              <a:gd name="connsiteX142" fmla="*/ 196300 w 1221610"/>
              <a:gd name="connsiteY142" fmla="*/ 926636 h 2219666"/>
              <a:gd name="connsiteX143" fmla="*/ 179632 w 1221610"/>
              <a:gd name="connsiteY143" fmla="*/ 845673 h 2219666"/>
              <a:gd name="connsiteX144" fmla="*/ 186775 w 1221610"/>
              <a:gd name="connsiteY144" fmla="*/ 778998 h 2219666"/>
              <a:gd name="connsiteX145" fmla="*/ 148675 w 1221610"/>
              <a:gd name="connsiteY145" fmla="*/ 740898 h 2219666"/>
              <a:gd name="connsiteX146" fmla="*/ 127244 w 1221610"/>
              <a:gd name="connsiteY146" fmla="*/ 700416 h 2219666"/>
              <a:gd name="connsiteX147" fmla="*/ 117719 w 1221610"/>
              <a:gd name="connsiteY147" fmla="*/ 640886 h 2219666"/>
              <a:gd name="connsiteX148" fmla="*/ 102097 w 1221610"/>
              <a:gd name="connsiteY148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32006 w 1221610"/>
              <a:gd name="connsiteY8" fmla="*/ 452766 h 2219666"/>
              <a:gd name="connsiteX9" fmla="*/ 186774 w 1221610"/>
              <a:gd name="connsiteY9" fmla="*/ 500391 h 2219666"/>
              <a:gd name="connsiteX10" fmla="*/ 189156 w 1221610"/>
              <a:gd name="connsiteY10" fmla="*/ 528966 h 2219666"/>
              <a:gd name="connsiteX11" fmla="*/ 210587 w 1221610"/>
              <a:gd name="connsiteY11" fmla="*/ 564685 h 2219666"/>
              <a:gd name="connsiteX12" fmla="*/ 224874 w 1221610"/>
              <a:gd name="connsiteY12" fmla="*/ 593260 h 2219666"/>
              <a:gd name="connsiteX13" fmla="*/ 253449 w 1221610"/>
              <a:gd name="connsiteY13" fmla="*/ 595641 h 2219666"/>
              <a:gd name="connsiteX14" fmla="*/ 279643 w 1221610"/>
              <a:gd name="connsiteY14" fmla="*/ 571829 h 2219666"/>
              <a:gd name="connsiteX15" fmla="*/ 282024 w 1221610"/>
              <a:gd name="connsiteY15" fmla="*/ 548016 h 2219666"/>
              <a:gd name="connsiteX16" fmla="*/ 291549 w 1221610"/>
              <a:gd name="connsiteY16" fmla="*/ 524204 h 2219666"/>
              <a:gd name="connsiteX17" fmla="*/ 267737 w 1221610"/>
              <a:gd name="connsiteY17" fmla="*/ 490866 h 2219666"/>
              <a:gd name="connsiteX18" fmla="*/ 303456 w 1221610"/>
              <a:gd name="connsiteY18" fmla="*/ 481341 h 2219666"/>
              <a:gd name="connsiteX19" fmla="*/ 322506 w 1221610"/>
              <a:gd name="connsiteY19" fmla="*/ 457529 h 2219666"/>
              <a:gd name="connsiteX20" fmla="*/ 353462 w 1221610"/>
              <a:gd name="connsiteY20" fmla="*/ 450385 h 2219666"/>
              <a:gd name="connsiteX21" fmla="*/ 410612 w 1221610"/>
              <a:gd name="connsiteY21" fmla="*/ 452766 h 2219666"/>
              <a:gd name="connsiteX22" fmla="*/ 410612 w 1221610"/>
              <a:gd name="connsiteY22" fmla="*/ 507535 h 2219666"/>
              <a:gd name="connsiteX23" fmla="*/ 436806 w 1221610"/>
              <a:gd name="connsiteY23" fmla="*/ 531345 h 2219666"/>
              <a:gd name="connsiteX24" fmla="*/ 462999 w 1221610"/>
              <a:gd name="connsiteY24" fmla="*/ 548016 h 2219666"/>
              <a:gd name="connsiteX25" fmla="*/ 424899 w 1221610"/>
              <a:gd name="connsiteY25" fmla="*/ 567066 h 2219666"/>
              <a:gd name="connsiteX26" fmla="*/ 403468 w 1221610"/>
              <a:gd name="connsiteY26" fmla="*/ 586116 h 2219666"/>
              <a:gd name="connsiteX27" fmla="*/ 420137 w 1221610"/>
              <a:gd name="connsiteY27" fmla="*/ 609929 h 2219666"/>
              <a:gd name="connsiteX28" fmla="*/ 415374 w 1221610"/>
              <a:gd name="connsiteY28" fmla="*/ 650410 h 2219666"/>
              <a:gd name="connsiteX29" fmla="*/ 427281 w 1221610"/>
              <a:gd name="connsiteY29" fmla="*/ 678985 h 2219666"/>
              <a:gd name="connsiteX30" fmla="*/ 410612 w 1221610"/>
              <a:gd name="connsiteY30" fmla="*/ 700416 h 2219666"/>
              <a:gd name="connsiteX31" fmla="*/ 401088 w 1221610"/>
              <a:gd name="connsiteY31" fmla="*/ 778998 h 2219666"/>
              <a:gd name="connsiteX32" fmla="*/ 441568 w 1221610"/>
              <a:gd name="connsiteY32" fmla="*/ 778997 h 2219666"/>
              <a:gd name="connsiteX33" fmla="*/ 486812 w 1221610"/>
              <a:gd name="connsiteY33" fmla="*/ 755185 h 2219666"/>
              <a:gd name="connsiteX34" fmla="*/ 513007 w 1221610"/>
              <a:gd name="connsiteY34" fmla="*/ 757566 h 2219666"/>
              <a:gd name="connsiteX35" fmla="*/ 536818 w 1221610"/>
              <a:gd name="connsiteY35" fmla="*/ 783760 h 2219666"/>
              <a:gd name="connsiteX36" fmla="*/ 510625 w 1221610"/>
              <a:gd name="connsiteY36" fmla="*/ 888535 h 2219666"/>
              <a:gd name="connsiteX37" fmla="*/ 539200 w 1221610"/>
              <a:gd name="connsiteY37" fmla="*/ 926635 h 2219666"/>
              <a:gd name="connsiteX38" fmla="*/ 546344 w 1221610"/>
              <a:gd name="connsiteY38" fmla="*/ 945686 h 2219666"/>
              <a:gd name="connsiteX39" fmla="*/ 532057 w 1221610"/>
              <a:gd name="connsiteY39" fmla="*/ 976641 h 2219666"/>
              <a:gd name="connsiteX40" fmla="*/ 517769 w 1221610"/>
              <a:gd name="connsiteY40" fmla="*/ 1048079 h 2219666"/>
              <a:gd name="connsiteX41" fmla="*/ 541582 w 1221610"/>
              <a:gd name="connsiteY41" fmla="*/ 1081416 h 2219666"/>
              <a:gd name="connsiteX42" fmla="*/ 551107 w 1221610"/>
              <a:gd name="connsiteY42" fmla="*/ 1121897 h 2219666"/>
              <a:gd name="connsiteX43" fmla="*/ 567775 w 1221610"/>
              <a:gd name="connsiteY43" fmla="*/ 1129041 h 2219666"/>
              <a:gd name="connsiteX44" fmla="*/ 572104 w 1221610"/>
              <a:gd name="connsiteY44" fmla="*/ 1139147 h 2219666"/>
              <a:gd name="connsiteX45" fmla="*/ 591588 w 1221610"/>
              <a:gd name="connsiteY45" fmla="*/ 1105229 h 2219666"/>
              <a:gd name="connsiteX46" fmla="*/ 615400 w 1221610"/>
              <a:gd name="connsiteY46" fmla="*/ 1088560 h 2219666"/>
              <a:gd name="connsiteX47" fmla="*/ 665407 w 1221610"/>
              <a:gd name="connsiteY47" fmla="*/ 1062366 h 2219666"/>
              <a:gd name="connsiteX48" fmla="*/ 698744 w 1221610"/>
              <a:gd name="connsiteY48" fmla="*/ 1050460 h 2219666"/>
              <a:gd name="connsiteX49" fmla="*/ 734463 w 1221610"/>
              <a:gd name="connsiteY49" fmla="*/ 1012361 h 2219666"/>
              <a:gd name="connsiteX50" fmla="*/ 791613 w 1221610"/>
              <a:gd name="connsiteY50" fmla="*/ 988547 h 2219666"/>
              <a:gd name="connsiteX51" fmla="*/ 817807 w 1221610"/>
              <a:gd name="connsiteY51" fmla="*/ 943304 h 2219666"/>
              <a:gd name="connsiteX52" fmla="*/ 841618 w 1221610"/>
              <a:gd name="connsiteY52" fmla="*/ 926633 h 2219666"/>
              <a:gd name="connsiteX53" fmla="*/ 867813 w 1221610"/>
              <a:gd name="connsiteY53" fmla="*/ 926635 h 2219666"/>
              <a:gd name="connsiteX54" fmla="*/ 872575 w 1221610"/>
              <a:gd name="connsiteY54" fmla="*/ 945685 h 2219666"/>
              <a:gd name="connsiteX55" fmla="*/ 848763 w 1221610"/>
              <a:gd name="connsiteY55" fmla="*/ 971879 h 2219666"/>
              <a:gd name="connsiteX56" fmla="*/ 872575 w 1221610"/>
              <a:gd name="connsiteY56" fmla="*/ 998072 h 2219666"/>
              <a:gd name="connsiteX57" fmla="*/ 872575 w 1221610"/>
              <a:gd name="connsiteY57" fmla="*/ 1021885 h 2219666"/>
              <a:gd name="connsiteX58" fmla="*/ 829713 w 1221610"/>
              <a:gd name="connsiteY58" fmla="*/ 1024266 h 2219666"/>
              <a:gd name="connsiteX59" fmla="*/ 817807 w 1221610"/>
              <a:gd name="connsiteY59" fmla="*/ 1052841 h 2219666"/>
              <a:gd name="connsiteX60" fmla="*/ 829713 w 1221610"/>
              <a:gd name="connsiteY60" fmla="*/ 1081416 h 2219666"/>
              <a:gd name="connsiteX61" fmla="*/ 822567 w 1221610"/>
              <a:gd name="connsiteY61" fmla="*/ 1105227 h 2219666"/>
              <a:gd name="connsiteX62" fmla="*/ 836857 w 1221610"/>
              <a:gd name="connsiteY62" fmla="*/ 1124280 h 2219666"/>
              <a:gd name="connsiteX63" fmla="*/ 870194 w 1221610"/>
              <a:gd name="connsiteY63" fmla="*/ 1095705 h 2219666"/>
              <a:gd name="connsiteX64" fmla="*/ 903532 w 1221610"/>
              <a:gd name="connsiteY64" fmla="*/ 1090942 h 2219666"/>
              <a:gd name="connsiteX65" fmla="*/ 901150 w 1221610"/>
              <a:gd name="connsiteY65" fmla="*/ 1045697 h 2219666"/>
              <a:gd name="connsiteX66" fmla="*/ 958300 w 1221610"/>
              <a:gd name="connsiteY66" fmla="*/ 1036173 h 2219666"/>
              <a:gd name="connsiteX67" fmla="*/ 974969 w 1221610"/>
              <a:gd name="connsiteY67" fmla="*/ 1055222 h 2219666"/>
              <a:gd name="connsiteX68" fmla="*/ 984494 w 1221610"/>
              <a:gd name="connsiteY68" fmla="*/ 1181430 h 2219666"/>
              <a:gd name="connsiteX69" fmla="*/ 1032119 w 1221610"/>
              <a:gd name="connsiteY69" fmla="*/ 1262392 h 2219666"/>
              <a:gd name="connsiteX70" fmla="*/ 1072600 w 1221610"/>
              <a:gd name="connsiteY70" fmla="*/ 1283823 h 2219666"/>
              <a:gd name="connsiteX71" fmla="*/ 1089269 w 1221610"/>
              <a:gd name="connsiteY71" fmla="*/ 1350498 h 2219666"/>
              <a:gd name="connsiteX72" fmla="*/ 1122607 w 1221610"/>
              <a:gd name="connsiteY72" fmla="*/ 1376692 h 2219666"/>
              <a:gd name="connsiteX73" fmla="*/ 1163088 w 1221610"/>
              <a:gd name="connsiteY73" fmla="*/ 1436223 h 2219666"/>
              <a:gd name="connsiteX74" fmla="*/ 1191663 w 1221610"/>
              <a:gd name="connsiteY74" fmla="*/ 1450511 h 2219666"/>
              <a:gd name="connsiteX75" fmla="*/ 1220238 w 1221610"/>
              <a:gd name="connsiteY75" fmla="*/ 1488610 h 2219666"/>
              <a:gd name="connsiteX76" fmla="*/ 1215943 w 1221610"/>
              <a:gd name="connsiteY76" fmla="*/ 1508470 h 2219666"/>
              <a:gd name="connsiteX77" fmla="*/ 1196425 w 1221610"/>
              <a:gd name="connsiteY77" fmla="*/ 1557667 h 2219666"/>
              <a:gd name="connsiteX78" fmla="*/ 1144037 w 1221610"/>
              <a:gd name="connsiteY78" fmla="*/ 1552903 h 2219666"/>
              <a:gd name="connsiteX79" fmla="*/ 1124987 w 1221610"/>
              <a:gd name="connsiteY79" fmla="*/ 1598146 h 2219666"/>
              <a:gd name="connsiteX80" fmla="*/ 1048787 w 1221610"/>
              <a:gd name="connsiteY80" fmla="*/ 1631484 h 2219666"/>
              <a:gd name="connsiteX81" fmla="*/ 1020212 w 1221610"/>
              <a:gd name="connsiteY81" fmla="*/ 1691015 h 2219666"/>
              <a:gd name="connsiteX82" fmla="*/ 1036881 w 1221610"/>
              <a:gd name="connsiteY82" fmla="*/ 1738640 h 2219666"/>
              <a:gd name="connsiteX83" fmla="*/ 1017832 w 1221610"/>
              <a:gd name="connsiteY83" fmla="*/ 1779123 h 2219666"/>
              <a:gd name="connsiteX84" fmla="*/ 984493 w 1221610"/>
              <a:gd name="connsiteY84" fmla="*/ 1776740 h 2219666"/>
              <a:gd name="connsiteX85" fmla="*/ 982112 w 1221610"/>
              <a:gd name="connsiteY85" fmla="*/ 1841034 h 2219666"/>
              <a:gd name="connsiteX86" fmla="*/ 946393 w 1221610"/>
              <a:gd name="connsiteY86" fmla="*/ 1857703 h 2219666"/>
              <a:gd name="connsiteX87" fmla="*/ 910674 w 1221610"/>
              <a:gd name="connsiteY87" fmla="*/ 1864846 h 2219666"/>
              <a:gd name="connsiteX88" fmla="*/ 910674 w 1221610"/>
              <a:gd name="connsiteY88" fmla="*/ 1929140 h 2219666"/>
              <a:gd name="connsiteX89" fmla="*/ 967824 w 1221610"/>
              <a:gd name="connsiteY89" fmla="*/ 1938665 h 2219666"/>
              <a:gd name="connsiteX90" fmla="*/ 1001162 w 1221610"/>
              <a:gd name="connsiteY90" fmla="*/ 1933903 h 2219666"/>
              <a:gd name="connsiteX91" fmla="*/ 1005922 w 1221610"/>
              <a:gd name="connsiteY91" fmla="*/ 2007722 h 2219666"/>
              <a:gd name="connsiteX92" fmla="*/ 982112 w 1221610"/>
              <a:gd name="connsiteY92" fmla="*/ 2029153 h 2219666"/>
              <a:gd name="connsiteX93" fmla="*/ 922581 w 1221610"/>
              <a:gd name="connsiteY93" fmla="*/ 2026773 h 2219666"/>
              <a:gd name="connsiteX94" fmla="*/ 870193 w 1221610"/>
              <a:gd name="connsiteY94" fmla="*/ 2036298 h 2219666"/>
              <a:gd name="connsiteX95" fmla="*/ 824949 w 1221610"/>
              <a:gd name="connsiteY95" fmla="*/ 2060111 h 2219666"/>
              <a:gd name="connsiteX96" fmla="*/ 779704 w 1221610"/>
              <a:gd name="connsiteY96" fmla="*/ 2067253 h 2219666"/>
              <a:gd name="connsiteX97" fmla="*/ 758274 w 1221610"/>
              <a:gd name="connsiteY97" fmla="*/ 2086305 h 2219666"/>
              <a:gd name="connsiteX98" fmla="*/ 751131 w 1221610"/>
              <a:gd name="connsiteY98" fmla="*/ 2131548 h 2219666"/>
              <a:gd name="connsiteX99" fmla="*/ 734462 w 1221610"/>
              <a:gd name="connsiteY99" fmla="*/ 2143455 h 2219666"/>
              <a:gd name="connsiteX100" fmla="*/ 689218 w 1221610"/>
              <a:gd name="connsiteY100" fmla="*/ 2193461 h 2219666"/>
              <a:gd name="connsiteX101" fmla="*/ 665406 w 1221610"/>
              <a:gd name="connsiteY101" fmla="*/ 2198222 h 2219666"/>
              <a:gd name="connsiteX102" fmla="*/ 617781 w 1221610"/>
              <a:gd name="connsiteY102" fmla="*/ 2219654 h 2219666"/>
              <a:gd name="connsiteX103" fmla="*/ 579681 w 1221610"/>
              <a:gd name="connsiteY103" fmla="*/ 2202985 h 2219666"/>
              <a:gd name="connsiteX104" fmla="*/ 563012 w 1221610"/>
              <a:gd name="connsiteY104" fmla="*/ 2174410 h 2219666"/>
              <a:gd name="connsiteX105" fmla="*/ 520149 w 1221610"/>
              <a:gd name="connsiteY105" fmla="*/ 2183936 h 2219666"/>
              <a:gd name="connsiteX106" fmla="*/ 512573 w 1221610"/>
              <a:gd name="connsiteY106" fmla="*/ 2177832 h 2219666"/>
              <a:gd name="connsiteX107" fmla="*/ 503481 w 1221610"/>
              <a:gd name="connsiteY107" fmla="*/ 2172029 h 2219666"/>
              <a:gd name="connsiteX108" fmla="*/ 522531 w 1221610"/>
              <a:gd name="connsiteY108" fmla="*/ 2064872 h 2219666"/>
              <a:gd name="connsiteX109" fmla="*/ 539199 w 1221610"/>
              <a:gd name="connsiteY109" fmla="*/ 2043441 h 2219666"/>
              <a:gd name="connsiteX110" fmla="*/ 529674 w 1221610"/>
              <a:gd name="connsiteY110" fmla="*/ 1998198 h 2219666"/>
              <a:gd name="connsiteX111" fmla="*/ 553487 w 1221610"/>
              <a:gd name="connsiteY111" fmla="*/ 1983910 h 2219666"/>
              <a:gd name="connsiteX112" fmla="*/ 534437 w 1221610"/>
              <a:gd name="connsiteY112" fmla="*/ 1969623 h 2219666"/>
              <a:gd name="connsiteX113" fmla="*/ 522531 w 1221610"/>
              <a:gd name="connsiteY113" fmla="*/ 1933905 h 2219666"/>
              <a:gd name="connsiteX114" fmla="*/ 513006 w 1221610"/>
              <a:gd name="connsiteY114" fmla="*/ 1888661 h 2219666"/>
              <a:gd name="connsiteX115" fmla="*/ 510624 w 1221610"/>
              <a:gd name="connsiteY115" fmla="*/ 1857703 h 2219666"/>
              <a:gd name="connsiteX116" fmla="*/ 460618 w 1221610"/>
              <a:gd name="connsiteY116" fmla="*/ 1860086 h 2219666"/>
              <a:gd name="connsiteX117" fmla="*/ 427282 w 1221610"/>
              <a:gd name="connsiteY117" fmla="*/ 1824367 h 2219666"/>
              <a:gd name="connsiteX118" fmla="*/ 382037 w 1221610"/>
              <a:gd name="connsiteY118" fmla="*/ 1807697 h 2219666"/>
              <a:gd name="connsiteX119" fmla="*/ 367749 w 1221610"/>
              <a:gd name="connsiteY119" fmla="*/ 1757692 h 2219666"/>
              <a:gd name="connsiteX120" fmla="*/ 365368 w 1221610"/>
              <a:gd name="connsiteY120" fmla="*/ 1736260 h 2219666"/>
              <a:gd name="connsiteX121" fmla="*/ 334413 w 1221610"/>
              <a:gd name="connsiteY121" fmla="*/ 1691017 h 2219666"/>
              <a:gd name="connsiteX122" fmla="*/ 291549 w 1221610"/>
              <a:gd name="connsiteY122" fmla="*/ 1667204 h 2219666"/>
              <a:gd name="connsiteX123" fmla="*/ 248688 w 1221610"/>
              <a:gd name="connsiteY123" fmla="*/ 1638630 h 2219666"/>
              <a:gd name="connsiteX124" fmla="*/ 215349 w 1221610"/>
              <a:gd name="connsiteY124" fmla="*/ 1629104 h 2219666"/>
              <a:gd name="connsiteX125" fmla="*/ 217731 w 1221610"/>
              <a:gd name="connsiteY125" fmla="*/ 1583858 h 2219666"/>
              <a:gd name="connsiteX126" fmla="*/ 174868 w 1221610"/>
              <a:gd name="connsiteY126" fmla="*/ 1598148 h 2219666"/>
              <a:gd name="connsiteX127" fmla="*/ 186775 w 1221610"/>
              <a:gd name="connsiteY127" fmla="*/ 1631486 h 2219666"/>
              <a:gd name="connsiteX128" fmla="*/ 179631 w 1221610"/>
              <a:gd name="connsiteY128" fmla="*/ 1648155 h 2219666"/>
              <a:gd name="connsiteX129" fmla="*/ 141531 w 1221610"/>
              <a:gd name="connsiteY129" fmla="*/ 1619580 h 2219666"/>
              <a:gd name="connsiteX130" fmla="*/ 98669 w 1221610"/>
              <a:gd name="connsiteY130" fmla="*/ 1617198 h 2219666"/>
              <a:gd name="connsiteX131" fmla="*/ 43899 w 1221610"/>
              <a:gd name="connsiteY131" fmla="*/ 1598148 h 2219666"/>
              <a:gd name="connsiteX132" fmla="*/ 10560 w 1221610"/>
              <a:gd name="connsiteY132" fmla="*/ 1595764 h 2219666"/>
              <a:gd name="connsiteX133" fmla="*/ 1037 w 1221610"/>
              <a:gd name="connsiteY133" fmla="*/ 1543380 h 2219666"/>
              <a:gd name="connsiteX134" fmla="*/ 34374 w 1221610"/>
              <a:gd name="connsiteY134" fmla="*/ 1455273 h 2219666"/>
              <a:gd name="connsiteX135" fmla="*/ 60568 w 1221610"/>
              <a:gd name="connsiteY135" fmla="*/ 1407648 h 2219666"/>
              <a:gd name="connsiteX136" fmla="*/ 81999 w 1221610"/>
              <a:gd name="connsiteY136" fmla="*/ 1360023 h 2219666"/>
              <a:gd name="connsiteX137" fmla="*/ 108194 w 1221610"/>
              <a:gd name="connsiteY137" fmla="*/ 1321923 h 2219666"/>
              <a:gd name="connsiteX138" fmla="*/ 146293 w 1221610"/>
              <a:gd name="connsiteY138" fmla="*/ 1312398 h 2219666"/>
              <a:gd name="connsiteX139" fmla="*/ 153438 w 1221610"/>
              <a:gd name="connsiteY139" fmla="*/ 1276680 h 2219666"/>
              <a:gd name="connsiteX140" fmla="*/ 262975 w 1221610"/>
              <a:gd name="connsiteY140" fmla="*/ 1157617 h 2219666"/>
              <a:gd name="connsiteX141" fmla="*/ 286787 w 1221610"/>
              <a:gd name="connsiteY141" fmla="*/ 1019502 h 2219666"/>
              <a:gd name="connsiteX142" fmla="*/ 282025 w 1221610"/>
              <a:gd name="connsiteY142" fmla="*/ 938542 h 2219666"/>
              <a:gd name="connsiteX143" fmla="*/ 196300 w 1221610"/>
              <a:gd name="connsiteY143" fmla="*/ 926636 h 2219666"/>
              <a:gd name="connsiteX144" fmla="*/ 179632 w 1221610"/>
              <a:gd name="connsiteY144" fmla="*/ 845673 h 2219666"/>
              <a:gd name="connsiteX145" fmla="*/ 186775 w 1221610"/>
              <a:gd name="connsiteY145" fmla="*/ 778998 h 2219666"/>
              <a:gd name="connsiteX146" fmla="*/ 148675 w 1221610"/>
              <a:gd name="connsiteY146" fmla="*/ 740898 h 2219666"/>
              <a:gd name="connsiteX147" fmla="*/ 127244 w 1221610"/>
              <a:gd name="connsiteY147" fmla="*/ 700416 h 2219666"/>
              <a:gd name="connsiteX148" fmla="*/ 117719 w 1221610"/>
              <a:gd name="connsiteY148" fmla="*/ 640886 h 2219666"/>
              <a:gd name="connsiteX149" fmla="*/ 102097 w 1221610"/>
              <a:gd name="connsiteY149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41531 w 1221610"/>
              <a:gd name="connsiteY8" fmla="*/ 438479 h 2219666"/>
              <a:gd name="connsiteX9" fmla="*/ 132006 w 1221610"/>
              <a:gd name="connsiteY9" fmla="*/ 452766 h 2219666"/>
              <a:gd name="connsiteX10" fmla="*/ 186774 w 1221610"/>
              <a:gd name="connsiteY10" fmla="*/ 500391 h 2219666"/>
              <a:gd name="connsiteX11" fmla="*/ 189156 w 1221610"/>
              <a:gd name="connsiteY11" fmla="*/ 528966 h 2219666"/>
              <a:gd name="connsiteX12" fmla="*/ 210587 w 1221610"/>
              <a:gd name="connsiteY12" fmla="*/ 564685 h 2219666"/>
              <a:gd name="connsiteX13" fmla="*/ 224874 w 1221610"/>
              <a:gd name="connsiteY13" fmla="*/ 593260 h 2219666"/>
              <a:gd name="connsiteX14" fmla="*/ 253449 w 1221610"/>
              <a:gd name="connsiteY14" fmla="*/ 595641 h 2219666"/>
              <a:gd name="connsiteX15" fmla="*/ 279643 w 1221610"/>
              <a:gd name="connsiteY15" fmla="*/ 571829 h 2219666"/>
              <a:gd name="connsiteX16" fmla="*/ 282024 w 1221610"/>
              <a:gd name="connsiteY16" fmla="*/ 548016 h 2219666"/>
              <a:gd name="connsiteX17" fmla="*/ 291549 w 1221610"/>
              <a:gd name="connsiteY17" fmla="*/ 524204 h 2219666"/>
              <a:gd name="connsiteX18" fmla="*/ 267737 w 1221610"/>
              <a:gd name="connsiteY18" fmla="*/ 490866 h 2219666"/>
              <a:gd name="connsiteX19" fmla="*/ 303456 w 1221610"/>
              <a:gd name="connsiteY19" fmla="*/ 481341 h 2219666"/>
              <a:gd name="connsiteX20" fmla="*/ 322506 w 1221610"/>
              <a:gd name="connsiteY20" fmla="*/ 457529 h 2219666"/>
              <a:gd name="connsiteX21" fmla="*/ 353462 w 1221610"/>
              <a:gd name="connsiteY21" fmla="*/ 450385 h 2219666"/>
              <a:gd name="connsiteX22" fmla="*/ 410612 w 1221610"/>
              <a:gd name="connsiteY22" fmla="*/ 452766 h 2219666"/>
              <a:gd name="connsiteX23" fmla="*/ 410612 w 1221610"/>
              <a:gd name="connsiteY23" fmla="*/ 507535 h 2219666"/>
              <a:gd name="connsiteX24" fmla="*/ 436806 w 1221610"/>
              <a:gd name="connsiteY24" fmla="*/ 531345 h 2219666"/>
              <a:gd name="connsiteX25" fmla="*/ 462999 w 1221610"/>
              <a:gd name="connsiteY25" fmla="*/ 548016 h 2219666"/>
              <a:gd name="connsiteX26" fmla="*/ 424899 w 1221610"/>
              <a:gd name="connsiteY26" fmla="*/ 567066 h 2219666"/>
              <a:gd name="connsiteX27" fmla="*/ 403468 w 1221610"/>
              <a:gd name="connsiteY27" fmla="*/ 586116 h 2219666"/>
              <a:gd name="connsiteX28" fmla="*/ 420137 w 1221610"/>
              <a:gd name="connsiteY28" fmla="*/ 609929 h 2219666"/>
              <a:gd name="connsiteX29" fmla="*/ 415374 w 1221610"/>
              <a:gd name="connsiteY29" fmla="*/ 650410 h 2219666"/>
              <a:gd name="connsiteX30" fmla="*/ 427281 w 1221610"/>
              <a:gd name="connsiteY30" fmla="*/ 678985 h 2219666"/>
              <a:gd name="connsiteX31" fmla="*/ 410612 w 1221610"/>
              <a:gd name="connsiteY31" fmla="*/ 700416 h 2219666"/>
              <a:gd name="connsiteX32" fmla="*/ 401088 w 1221610"/>
              <a:gd name="connsiteY32" fmla="*/ 778998 h 2219666"/>
              <a:gd name="connsiteX33" fmla="*/ 441568 w 1221610"/>
              <a:gd name="connsiteY33" fmla="*/ 778997 h 2219666"/>
              <a:gd name="connsiteX34" fmla="*/ 486812 w 1221610"/>
              <a:gd name="connsiteY34" fmla="*/ 755185 h 2219666"/>
              <a:gd name="connsiteX35" fmla="*/ 513007 w 1221610"/>
              <a:gd name="connsiteY35" fmla="*/ 757566 h 2219666"/>
              <a:gd name="connsiteX36" fmla="*/ 536818 w 1221610"/>
              <a:gd name="connsiteY36" fmla="*/ 783760 h 2219666"/>
              <a:gd name="connsiteX37" fmla="*/ 510625 w 1221610"/>
              <a:gd name="connsiteY37" fmla="*/ 888535 h 2219666"/>
              <a:gd name="connsiteX38" fmla="*/ 539200 w 1221610"/>
              <a:gd name="connsiteY38" fmla="*/ 926635 h 2219666"/>
              <a:gd name="connsiteX39" fmla="*/ 546344 w 1221610"/>
              <a:gd name="connsiteY39" fmla="*/ 945686 h 2219666"/>
              <a:gd name="connsiteX40" fmla="*/ 532057 w 1221610"/>
              <a:gd name="connsiteY40" fmla="*/ 976641 h 2219666"/>
              <a:gd name="connsiteX41" fmla="*/ 517769 w 1221610"/>
              <a:gd name="connsiteY41" fmla="*/ 1048079 h 2219666"/>
              <a:gd name="connsiteX42" fmla="*/ 541582 w 1221610"/>
              <a:gd name="connsiteY42" fmla="*/ 1081416 h 2219666"/>
              <a:gd name="connsiteX43" fmla="*/ 551107 w 1221610"/>
              <a:gd name="connsiteY43" fmla="*/ 1121897 h 2219666"/>
              <a:gd name="connsiteX44" fmla="*/ 567775 w 1221610"/>
              <a:gd name="connsiteY44" fmla="*/ 1129041 h 2219666"/>
              <a:gd name="connsiteX45" fmla="*/ 572104 w 1221610"/>
              <a:gd name="connsiteY45" fmla="*/ 1139147 h 2219666"/>
              <a:gd name="connsiteX46" fmla="*/ 591588 w 1221610"/>
              <a:gd name="connsiteY46" fmla="*/ 1105229 h 2219666"/>
              <a:gd name="connsiteX47" fmla="*/ 615400 w 1221610"/>
              <a:gd name="connsiteY47" fmla="*/ 1088560 h 2219666"/>
              <a:gd name="connsiteX48" fmla="*/ 665407 w 1221610"/>
              <a:gd name="connsiteY48" fmla="*/ 1062366 h 2219666"/>
              <a:gd name="connsiteX49" fmla="*/ 698744 w 1221610"/>
              <a:gd name="connsiteY49" fmla="*/ 1050460 h 2219666"/>
              <a:gd name="connsiteX50" fmla="*/ 734463 w 1221610"/>
              <a:gd name="connsiteY50" fmla="*/ 1012361 h 2219666"/>
              <a:gd name="connsiteX51" fmla="*/ 791613 w 1221610"/>
              <a:gd name="connsiteY51" fmla="*/ 988547 h 2219666"/>
              <a:gd name="connsiteX52" fmla="*/ 817807 w 1221610"/>
              <a:gd name="connsiteY52" fmla="*/ 943304 h 2219666"/>
              <a:gd name="connsiteX53" fmla="*/ 841618 w 1221610"/>
              <a:gd name="connsiteY53" fmla="*/ 926633 h 2219666"/>
              <a:gd name="connsiteX54" fmla="*/ 867813 w 1221610"/>
              <a:gd name="connsiteY54" fmla="*/ 926635 h 2219666"/>
              <a:gd name="connsiteX55" fmla="*/ 872575 w 1221610"/>
              <a:gd name="connsiteY55" fmla="*/ 945685 h 2219666"/>
              <a:gd name="connsiteX56" fmla="*/ 848763 w 1221610"/>
              <a:gd name="connsiteY56" fmla="*/ 971879 h 2219666"/>
              <a:gd name="connsiteX57" fmla="*/ 872575 w 1221610"/>
              <a:gd name="connsiteY57" fmla="*/ 998072 h 2219666"/>
              <a:gd name="connsiteX58" fmla="*/ 872575 w 1221610"/>
              <a:gd name="connsiteY58" fmla="*/ 1021885 h 2219666"/>
              <a:gd name="connsiteX59" fmla="*/ 829713 w 1221610"/>
              <a:gd name="connsiteY59" fmla="*/ 1024266 h 2219666"/>
              <a:gd name="connsiteX60" fmla="*/ 817807 w 1221610"/>
              <a:gd name="connsiteY60" fmla="*/ 1052841 h 2219666"/>
              <a:gd name="connsiteX61" fmla="*/ 829713 w 1221610"/>
              <a:gd name="connsiteY61" fmla="*/ 1081416 h 2219666"/>
              <a:gd name="connsiteX62" fmla="*/ 822567 w 1221610"/>
              <a:gd name="connsiteY62" fmla="*/ 1105227 h 2219666"/>
              <a:gd name="connsiteX63" fmla="*/ 836857 w 1221610"/>
              <a:gd name="connsiteY63" fmla="*/ 1124280 h 2219666"/>
              <a:gd name="connsiteX64" fmla="*/ 870194 w 1221610"/>
              <a:gd name="connsiteY64" fmla="*/ 1095705 h 2219666"/>
              <a:gd name="connsiteX65" fmla="*/ 903532 w 1221610"/>
              <a:gd name="connsiteY65" fmla="*/ 1090942 h 2219666"/>
              <a:gd name="connsiteX66" fmla="*/ 901150 w 1221610"/>
              <a:gd name="connsiteY66" fmla="*/ 1045697 h 2219666"/>
              <a:gd name="connsiteX67" fmla="*/ 958300 w 1221610"/>
              <a:gd name="connsiteY67" fmla="*/ 1036173 h 2219666"/>
              <a:gd name="connsiteX68" fmla="*/ 974969 w 1221610"/>
              <a:gd name="connsiteY68" fmla="*/ 1055222 h 2219666"/>
              <a:gd name="connsiteX69" fmla="*/ 984494 w 1221610"/>
              <a:gd name="connsiteY69" fmla="*/ 1181430 h 2219666"/>
              <a:gd name="connsiteX70" fmla="*/ 1032119 w 1221610"/>
              <a:gd name="connsiteY70" fmla="*/ 1262392 h 2219666"/>
              <a:gd name="connsiteX71" fmla="*/ 1072600 w 1221610"/>
              <a:gd name="connsiteY71" fmla="*/ 1283823 h 2219666"/>
              <a:gd name="connsiteX72" fmla="*/ 1089269 w 1221610"/>
              <a:gd name="connsiteY72" fmla="*/ 1350498 h 2219666"/>
              <a:gd name="connsiteX73" fmla="*/ 1122607 w 1221610"/>
              <a:gd name="connsiteY73" fmla="*/ 1376692 h 2219666"/>
              <a:gd name="connsiteX74" fmla="*/ 1163088 w 1221610"/>
              <a:gd name="connsiteY74" fmla="*/ 1436223 h 2219666"/>
              <a:gd name="connsiteX75" fmla="*/ 1191663 w 1221610"/>
              <a:gd name="connsiteY75" fmla="*/ 1450511 h 2219666"/>
              <a:gd name="connsiteX76" fmla="*/ 1220238 w 1221610"/>
              <a:gd name="connsiteY76" fmla="*/ 1488610 h 2219666"/>
              <a:gd name="connsiteX77" fmla="*/ 1215943 w 1221610"/>
              <a:gd name="connsiteY77" fmla="*/ 1508470 h 2219666"/>
              <a:gd name="connsiteX78" fmla="*/ 1196425 w 1221610"/>
              <a:gd name="connsiteY78" fmla="*/ 1557667 h 2219666"/>
              <a:gd name="connsiteX79" fmla="*/ 1144037 w 1221610"/>
              <a:gd name="connsiteY79" fmla="*/ 1552903 h 2219666"/>
              <a:gd name="connsiteX80" fmla="*/ 1124987 w 1221610"/>
              <a:gd name="connsiteY80" fmla="*/ 1598146 h 2219666"/>
              <a:gd name="connsiteX81" fmla="*/ 1048787 w 1221610"/>
              <a:gd name="connsiteY81" fmla="*/ 1631484 h 2219666"/>
              <a:gd name="connsiteX82" fmla="*/ 1020212 w 1221610"/>
              <a:gd name="connsiteY82" fmla="*/ 1691015 h 2219666"/>
              <a:gd name="connsiteX83" fmla="*/ 1036881 w 1221610"/>
              <a:gd name="connsiteY83" fmla="*/ 1738640 h 2219666"/>
              <a:gd name="connsiteX84" fmla="*/ 1017832 w 1221610"/>
              <a:gd name="connsiteY84" fmla="*/ 1779123 h 2219666"/>
              <a:gd name="connsiteX85" fmla="*/ 984493 w 1221610"/>
              <a:gd name="connsiteY85" fmla="*/ 1776740 h 2219666"/>
              <a:gd name="connsiteX86" fmla="*/ 982112 w 1221610"/>
              <a:gd name="connsiteY86" fmla="*/ 1841034 h 2219666"/>
              <a:gd name="connsiteX87" fmla="*/ 946393 w 1221610"/>
              <a:gd name="connsiteY87" fmla="*/ 1857703 h 2219666"/>
              <a:gd name="connsiteX88" fmla="*/ 910674 w 1221610"/>
              <a:gd name="connsiteY88" fmla="*/ 1864846 h 2219666"/>
              <a:gd name="connsiteX89" fmla="*/ 910674 w 1221610"/>
              <a:gd name="connsiteY89" fmla="*/ 1929140 h 2219666"/>
              <a:gd name="connsiteX90" fmla="*/ 967824 w 1221610"/>
              <a:gd name="connsiteY90" fmla="*/ 1938665 h 2219666"/>
              <a:gd name="connsiteX91" fmla="*/ 1001162 w 1221610"/>
              <a:gd name="connsiteY91" fmla="*/ 1933903 h 2219666"/>
              <a:gd name="connsiteX92" fmla="*/ 1005922 w 1221610"/>
              <a:gd name="connsiteY92" fmla="*/ 2007722 h 2219666"/>
              <a:gd name="connsiteX93" fmla="*/ 982112 w 1221610"/>
              <a:gd name="connsiteY93" fmla="*/ 2029153 h 2219666"/>
              <a:gd name="connsiteX94" fmla="*/ 922581 w 1221610"/>
              <a:gd name="connsiteY94" fmla="*/ 2026773 h 2219666"/>
              <a:gd name="connsiteX95" fmla="*/ 870193 w 1221610"/>
              <a:gd name="connsiteY95" fmla="*/ 2036298 h 2219666"/>
              <a:gd name="connsiteX96" fmla="*/ 824949 w 1221610"/>
              <a:gd name="connsiteY96" fmla="*/ 2060111 h 2219666"/>
              <a:gd name="connsiteX97" fmla="*/ 779704 w 1221610"/>
              <a:gd name="connsiteY97" fmla="*/ 2067253 h 2219666"/>
              <a:gd name="connsiteX98" fmla="*/ 758274 w 1221610"/>
              <a:gd name="connsiteY98" fmla="*/ 2086305 h 2219666"/>
              <a:gd name="connsiteX99" fmla="*/ 751131 w 1221610"/>
              <a:gd name="connsiteY99" fmla="*/ 2131548 h 2219666"/>
              <a:gd name="connsiteX100" fmla="*/ 734462 w 1221610"/>
              <a:gd name="connsiteY100" fmla="*/ 2143455 h 2219666"/>
              <a:gd name="connsiteX101" fmla="*/ 689218 w 1221610"/>
              <a:gd name="connsiteY101" fmla="*/ 2193461 h 2219666"/>
              <a:gd name="connsiteX102" fmla="*/ 665406 w 1221610"/>
              <a:gd name="connsiteY102" fmla="*/ 2198222 h 2219666"/>
              <a:gd name="connsiteX103" fmla="*/ 617781 w 1221610"/>
              <a:gd name="connsiteY103" fmla="*/ 2219654 h 2219666"/>
              <a:gd name="connsiteX104" fmla="*/ 579681 w 1221610"/>
              <a:gd name="connsiteY104" fmla="*/ 2202985 h 2219666"/>
              <a:gd name="connsiteX105" fmla="*/ 563012 w 1221610"/>
              <a:gd name="connsiteY105" fmla="*/ 2174410 h 2219666"/>
              <a:gd name="connsiteX106" fmla="*/ 520149 w 1221610"/>
              <a:gd name="connsiteY106" fmla="*/ 2183936 h 2219666"/>
              <a:gd name="connsiteX107" fmla="*/ 512573 w 1221610"/>
              <a:gd name="connsiteY107" fmla="*/ 2177832 h 2219666"/>
              <a:gd name="connsiteX108" fmla="*/ 503481 w 1221610"/>
              <a:gd name="connsiteY108" fmla="*/ 2172029 h 2219666"/>
              <a:gd name="connsiteX109" fmla="*/ 522531 w 1221610"/>
              <a:gd name="connsiteY109" fmla="*/ 2064872 h 2219666"/>
              <a:gd name="connsiteX110" fmla="*/ 539199 w 1221610"/>
              <a:gd name="connsiteY110" fmla="*/ 2043441 h 2219666"/>
              <a:gd name="connsiteX111" fmla="*/ 529674 w 1221610"/>
              <a:gd name="connsiteY111" fmla="*/ 1998198 h 2219666"/>
              <a:gd name="connsiteX112" fmla="*/ 553487 w 1221610"/>
              <a:gd name="connsiteY112" fmla="*/ 1983910 h 2219666"/>
              <a:gd name="connsiteX113" fmla="*/ 534437 w 1221610"/>
              <a:gd name="connsiteY113" fmla="*/ 1969623 h 2219666"/>
              <a:gd name="connsiteX114" fmla="*/ 522531 w 1221610"/>
              <a:gd name="connsiteY114" fmla="*/ 1933905 h 2219666"/>
              <a:gd name="connsiteX115" fmla="*/ 513006 w 1221610"/>
              <a:gd name="connsiteY115" fmla="*/ 1888661 h 2219666"/>
              <a:gd name="connsiteX116" fmla="*/ 510624 w 1221610"/>
              <a:gd name="connsiteY116" fmla="*/ 1857703 h 2219666"/>
              <a:gd name="connsiteX117" fmla="*/ 460618 w 1221610"/>
              <a:gd name="connsiteY117" fmla="*/ 1860086 h 2219666"/>
              <a:gd name="connsiteX118" fmla="*/ 427282 w 1221610"/>
              <a:gd name="connsiteY118" fmla="*/ 1824367 h 2219666"/>
              <a:gd name="connsiteX119" fmla="*/ 382037 w 1221610"/>
              <a:gd name="connsiteY119" fmla="*/ 1807697 h 2219666"/>
              <a:gd name="connsiteX120" fmla="*/ 367749 w 1221610"/>
              <a:gd name="connsiteY120" fmla="*/ 1757692 h 2219666"/>
              <a:gd name="connsiteX121" fmla="*/ 365368 w 1221610"/>
              <a:gd name="connsiteY121" fmla="*/ 1736260 h 2219666"/>
              <a:gd name="connsiteX122" fmla="*/ 334413 w 1221610"/>
              <a:gd name="connsiteY122" fmla="*/ 1691017 h 2219666"/>
              <a:gd name="connsiteX123" fmla="*/ 291549 w 1221610"/>
              <a:gd name="connsiteY123" fmla="*/ 1667204 h 2219666"/>
              <a:gd name="connsiteX124" fmla="*/ 248688 w 1221610"/>
              <a:gd name="connsiteY124" fmla="*/ 1638630 h 2219666"/>
              <a:gd name="connsiteX125" fmla="*/ 215349 w 1221610"/>
              <a:gd name="connsiteY125" fmla="*/ 1629104 h 2219666"/>
              <a:gd name="connsiteX126" fmla="*/ 217731 w 1221610"/>
              <a:gd name="connsiteY126" fmla="*/ 1583858 h 2219666"/>
              <a:gd name="connsiteX127" fmla="*/ 174868 w 1221610"/>
              <a:gd name="connsiteY127" fmla="*/ 1598148 h 2219666"/>
              <a:gd name="connsiteX128" fmla="*/ 186775 w 1221610"/>
              <a:gd name="connsiteY128" fmla="*/ 1631486 h 2219666"/>
              <a:gd name="connsiteX129" fmla="*/ 179631 w 1221610"/>
              <a:gd name="connsiteY129" fmla="*/ 1648155 h 2219666"/>
              <a:gd name="connsiteX130" fmla="*/ 141531 w 1221610"/>
              <a:gd name="connsiteY130" fmla="*/ 1619580 h 2219666"/>
              <a:gd name="connsiteX131" fmla="*/ 98669 w 1221610"/>
              <a:gd name="connsiteY131" fmla="*/ 1617198 h 2219666"/>
              <a:gd name="connsiteX132" fmla="*/ 43899 w 1221610"/>
              <a:gd name="connsiteY132" fmla="*/ 1598148 h 2219666"/>
              <a:gd name="connsiteX133" fmla="*/ 10560 w 1221610"/>
              <a:gd name="connsiteY133" fmla="*/ 1595764 h 2219666"/>
              <a:gd name="connsiteX134" fmla="*/ 1037 w 1221610"/>
              <a:gd name="connsiteY134" fmla="*/ 1543380 h 2219666"/>
              <a:gd name="connsiteX135" fmla="*/ 34374 w 1221610"/>
              <a:gd name="connsiteY135" fmla="*/ 1455273 h 2219666"/>
              <a:gd name="connsiteX136" fmla="*/ 60568 w 1221610"/>
              <a:gd name="connsiteY136" fmla="*/ 1407648 h 2219666"/>
              <a:gd name="connsiteX137" fmla="*/ 81999 w 1221610"/>
              <a:gd name="connsiteY137" fmla="*/ 1360023 h 2219666"/>
              <a:gd name="connsiteX138" fmla="*/ 108194 w 1221610"/>
              <a:gd name="connsiteY138" fmla="*/ 1321923 h 2219666"/>
              <a:gd name="connsiteX139" fmla="*/ 146293 w 1221610"/>
              <a:gd name="connsiteY139" fmla="*/ 1312398 h 2219666"/>
              <a:gd name="connsiteX140" fmla="*/ 153438 w 1221610"/>
              <a:gd name="connsiteY140" fmla="*/ 1276680 h 2219666"/>
              <a:gd name="connsiteX141" fmla="*/ 262975 w 1221610"/>
              <a:gd name="connsiteY141" fmla="*/ 1157617 h 2219666"/>
              <a:gd name="connsiteX142" fmla="*/ 286787 w 1221610"/>
              <a:gd name="connsiteY142" fmla="*/ 1019502 h 2219666"/>
              <a:gd name="connsiteX143" fmla="*/ 282025 w 1221610"/>
              <a:gd name="connsiteY143" fmla="*/ 938542 h 2219666"/>
              <a:gd name="connsiteX144" fmla="*/ 196300 w 1221610"/>
              <a:gd name="connsiteY144" fmla="*/ 926636 h 2219666"/>
              <a:gd name="connsiteX145" fmla="*/ 179632 w 1221610"/>
              <a:gd name="connsiteY145" fmla="*/ 845673 h 2219666"/>
              <a:gd name="connsiteX146" fmla="*/ 186775 w 1221610"/>
              <a:gd name="connsiteY146" fmla="*/ 778998 h 2219666"/>
              <a:gd name="connsiteX147" fmla="*/ 148675 w 1221610"/>
              <a:gd name="connsiteY147" fmla="*/ 740898 h 2219666"/>
              <a:gd name="connsiteX148" fmla="*/ 127244 w 1221610"/>
              <a:gd name="connsiteY148" fmla="*/ 700416 h 2219666"/>
              <a:gd name="connsiteX149" fmla="*/ 117719 w 1221610"/>
              <a:gd name="connsiteY149" fmla="*/ 640886 h 2219666"/>
              <a:gd name="connsiteX150" fmla="*/ 102097 w 1221610"/>
              <a:gd name="connsiteY150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41531 w 1221610"/>
              <a:gd name="connsiteY8" fmla="*/ 438479 h 2219666"/>
              <a:gd name="connsiteX9" fmla="*/ 132006 w 1221610"/>
              <a:gd name="connsiteY9" fmla="*/ 452766 h 2219666"/>
              <a:gd name="connsiteX10" fmla="*/ 158199 w 1221610"/>
              <a:gd name="connsiteY10" fmla="*/ 486104 h 2219666"/>
              <a:gd name="connsiteX11" fmla="*/ 186774 w 1221610"/>
              <a:gd name="connsiteY11" fmla="*/ 500391 h 2219666"/>
              <a:gd name="connsiteX12" fmla="*/ 189156 w 1221610"/>
              <a:gd name="connsiteY12" fmla="*/ 528966 h 2219666"/>
              <a:gd name="connsiteX13" fmla="*/ 210587 w 1221610"/>
              <a:gd name="connsiteY13" fmla="*/ 564685 h 2219666"/>
              <a:gd name="connsiteX14" fmla="*/ 224874 w 1221610"/>
              <a:gd name="connsiteY14" fmla="*/ 593260 h 2219666"/>
              <a:gd name="connsiteX15" fmla="*/ 253449 w 1221610"/>
              <a:gd name="connsiteY15" fmla="*/ 595641 h 2219666"/>
              <a:gd name="connsiteX16" fmla="*/ 279643 w 1221610"/>
              <a:gd name="connsiteY16" fmla="*/ 571829 h 2219666"/>
              <a:gd name="connsiteX17" fmla="*/ 282024 w 1221610"/>
              <a:gd name="connsiteY17" fmla="*/ 548016 h 2219666"/>
              <a:gd name="connsiteX18" fmla="*/ 291549 w 1221610"/>
              <a:gd name="connsiteY18" fmla="*/ 524204 h 2219666"/>
              <a:gd name="connsiteX19" fmla="*/ 267737 w 1221610"/>
              <a:gd name="connsiteY19" fmla="*/ 490866 h 2219666"/>
              <a:gd name="connsiteX20" fmla="*/ 303456 w 1221610"/>
              <a:gd name="connsiteY20" fmla="*/ 481341 h 2219666"/>
              <a:gd name="connsiteX21" fmla="*/ 322506 w 1221610"/>
              <a:gd name="connsiteY21" fmla="*/ 457529 h 2219666"/>
              <a:gd name="connsiteX22" fmla="*/ 353462 w 1221610"/>
              <a:gd name="connsiteY22" fmla="*/ 450385 h 2219666"/>
              <a:gd name="connsiteX23" fmla="*/ 410612 w 1221610"/>
              <a:gd name="connsiteY23" fmla="*/ 452766 h 2219666"/>
              <a:gd name="connsiteX24" fmla="*/ 410612 w 1221610"/>
              <a:gd name="connsiteY24" fmla="*/ 507535 h 2219666"/>
              <a:gd name="connsiteX25" fmla="*/ 436806 w 1221610"/>
              <a:gd name="connsiteY25" fmla="*/ 531345 h 2219666"/>
              <a:gd name="connsiteX26" fmla="*/ 462999 w 1221610"/>
              <a:gd name="connsiteY26" fmla="*/ 548016 h 2219666"/>
              <a:gd name="connsiteX27" fmla="*/ 424899 w 1221610"/>
              <a:gd name="connsiteY27" fmla="*/ 567066 h 2219666"/>
              <a:gd name="connsiteX28" fmla="*/ 403468 w 1221610"/>
              <a:gd name="connsiteY28" fmla="*/ 586116 h 2219666"/>
              <a:gd name="connsiteX29" fmla="*/ 420137 w 1221610"/>
              <a:gd name="connsiteY29" fmla="*/ 609929 h 2219666"/>
              <a:gd name="connsiteX30" fmla="*/ 415374 w 1221610"/>
              <a:gd name="connsiteY30" fmla="*/ 650410 h 2219666"/>
              <a:gd name="connsiteX31" fmla="*/ 427281 w 1221610"/>
              <a:gd name="connsiteY31" fmla="*/ 678985 h 2219666"/>
              <a:gd name="connsiteX32" fmla="*/ 410612 w 1221610"/>
              <a:gd name="connsiteY32" fmla="*/ 700416 h 2219666"/>
              <a:gd name="connsiteX33" fmla="*/ 401088 w 1221610"/>
              <a:gd name="connsiteY33" fmla="*/ 778998 h 2219666"/>
              <a:gd name="connsiteX34" fmla="*/ 441568 w 1221610"/>
              <a:gd name="connsiteY34" fmla="*/ 778997 h 2219666"/>
              <a:gd name="connsiteX35" fmla="*/ 486812 w 1221610"/>
              <a:gd name="connsiteY35" fmla="*/ 755185 h 2219666"/>
              <a:gd name="connsiteX36" fmla="*/ 513007 w 1221610"/>
              <a:gd name="connsiteY36" fmla="*/ 757566 h 2219666"/>
              <a:gd name="connsiteX37" fmla="*/ 536818 w 1221610"/>
              <a:gd name="connsiteY37" fmla="*/ 783760 h 2219666"/>
              <a:gd name="connsiteX38" fmla="*/ 510625 w 1221610"/>
              <a:gd name="connsiteY38" fmla="*/ 888535 h 2219666"/>
              <a:gd name="connsiteX39" fmla="*/ 539200 w 1221610"/>
              <a:gd name="connsiteY39" fmla="*/ 926635 h 2219666"/>
              <a:gd name="connsiteX40" fmla="*/ 546344 w 1221610"/>
              <a:gd name="connsiteY40" fmla="*/ 945686 h 2219666"/>
              <a:gd name="connsiteX41" fmla="*/ 532057 w 1221610"/>
              <a:gd name="connsiteY41" fmla="*/ 976641 h 2219666"/>
              <a:gd name="connsiteX42" fmla="*/ 517769 w 1221610"/>
              <a:gd name="connsiteY42" fmla="*/ 1048079 h 2219666"/>
              <a:gd name="connsiteX43" fmla="*/ 541582 w 1221610"/>
              <a:gd name="connsiteY43" fmla="*/ 1081416 h 2219666"/>
              <a:gd name="connsiteX44" fmla="*/ 551107 w 1221610"/>
              <a:gd name="connsiteY44" fmla="*/ 1121897 h 2219666"/>
              <a:gd name="connsiteX45" fmla="*/ 567775 w 1221610"/>
              <a:gd name="connsiteY45" fmla="*/ 1129041 h 2219666"/>
              <a:gd name="connsiteX46" fmla="*/ 572104 w 1221610"/>
              <a:gd name="connsiteY46" fmla="*/ 1139147 h 2219666"/>
              <a:gd name="connsiteX47" fmla="*/ 591588 w 1221610"/>
              <a:gd name="connsiteY47" fmla="*/ 1105229 h 2219666"/>
              <a:gd name="connsiteX48" fmla="*/ 615400 w 1221610"/>
              <a:gd name="connsiteY48" fmla="*/ 1088560 h 2219666"/>
              <a:gd name="connsiteX49" fmla="*/ 665407 w 1221610"/>
              <a:gd name="connsiteY49" fmla="*/ 1062366 h 2219666"/>
              <a:gd name="connsiteX50" fmla="*/ 698744 w 1221610"/>
              <a:gd name="connsiteY50" fmla="*/ 1050460 h 2219666"/>
              <a:gd name="connsiteX51" fmla="*/ 734463 w 1221610"/>
              <a:gd name="connsiteY51" fmla="*/ 1012361 h 2219666"/>
              <a:gd name="connsiteX52" fmla="*/ 791613 w 1221610"/>
              <a:gd name="connsiteY52" fmla="*/ 988547 h 2219666"/>
              <a:gd name="connsiteX53" fmla="*/ 817807 w 1221610"/>
              <a:gd name="connsiteY53" fmla="*/ 943304 h 2219666"/>
              <a:gd name="connsiteX54" fmla="*/ 841618 w 1221610"/>
              <a:gd name="connsiteY54" fmla="*/ 926633 h 2219666"/>
              <a:gd name="connsiteX55" fmla="*/ 867813 w 1221610"/>
              <a:gd name="connsiteY55" fmla="*/ 926635 h 2219666"/>
              <a:gd name="connsiteX56" fmla="*/ 872575 w 1221610"/>
              <a:gd name="connsiteY56" fmla="*/ 945685 h 2219666"/>
              <a:gd name="connsiteX57" fmla="*/ 848763 w 1221610"/>
              <a:gd name="connsiteY57" fmla="*/ 971879 h 2219666"/>
              <a:gd name="connsiteX58" fmla="*/ 872575 w 1221610"/>
              <a:gd name="connsiteY58" fmla="*/ 998072 h 2219666"/>
              <a:gd name="connsiteX59" fmla="*/ 872575 w 1221610"/>
              <a:gd name="connsiteY59" fmla="*/ 1021885 h 2219666"/>
              <a:gd name="connsiteX60" fmla="*/ 829713 w 1221610"/>
              <a:gd name="connsiteY60" fmla="*/ 1024266 h 2219666"/>
              <a:gd name="connsiteX61" fmla="*/ 817807 w 1221610"/>
              <a:gd name="connsiteY61" fmla="*/ 1052841 h 2219666"/>
              <a:gd name="connsiteX62" fmla="*/ 829713 w 1221610"/>
              <a:gd name="connsiteY62" fmla="*/ 1081416 h 2219666"/>
              <a:gd name="connsiteX63" fmla="*/ 822567 w 1221610"/>
              <a:gd name="connsiteY63" fmla="*/ 1105227 h 2219666"/>
              <a:gd name="connsiteX64" fmla="*/ 836857 w 1221610"/>
              <a:gd name="connsiteY64" fmla="*/ 1124280 h 2219666"/>
              <a:gd name="connsiteX65" fmla="*/ 870194 w 1221610"/>
              <a:gd name="connsiteY65" fmla="*/ 1095705 h 2219666"/>
              <a:gd name="connsiteX66" fmla="*/ 903532 w 1221610"/>
              <a:gd name="connsiteY66" fmla="*/ 1090942 h 2219666"/>
              <a:gd name="connsiteX67" fmla="*/ 901150 w 1221610"/>
              <a:gd name="connsiteY67" fmla="*/ 1045697 h 2219666"/>
              <a:gd name="connsiteX68" fmla="*/ 958300 w 1221610"/>
              <a:gd name="connsiteY68" fmla="*/ 1036173 h 2219666"/>
              <a:gd name="connsiteX69" fmla="*/ 974969 w 1221610"/>
              <a:gd name="connsiteY69" fmla="*/ 1055222 h 2219666"/>
              <a:gd name="connsiteX70" fmla="*/ 984494 w 1221610"/>
              <a:gd name="connsiteY70" fmla="*/ 1181430 h 2219666"/>
              <a:gd name="connsiteX71" fmla="*/ 1032119 w 1221610"/>
              <a:gd name="connsiteY71" fmla="*/ 1262392 h 2219666"/>
              <a:gd name="connsiteX72" fmla="*/ 1072600 w 1221610"/>
              <a:gd name="connsiteY72" fmla="*/ 1283823 h 2219666"/>
              <a:gd name="connsiteX73" fmla="*/ 1089269 w 1221610"/>
              <a:gd name="connsiteY73" fmla="*/ 1350498 h 2219666"/>
              <a:gd name="connsiteX74" fmla="*/ 1122607 w 1221610"/>
              <a:gd name="connsiteY74" fmla="*/ 1376692 h 2219666"/>
              <a:gd name="connsiteX75" fmla="*/ 1163088 w 1221610"/>
              <a:gd name="connsiteY75" fmla="*/ 1436223 h 2219666"/>
              <a:gd name="connsiteX76" fmla="*/ 1191663 w 1221610"/>
              <a:gd name="connsiteY76" fmla="*/ 1450511 h 2219666"/>
              <a:gd name="connsiteX77" fmla="*/ 1220238 w 1221610"/>
              <a:gd name="connsiteY77" fmla="*/ 1488610 h 2219666"/>
              <a:gd name="connsiteX78" fmla="*/ 1215943 w 1221610"/>
              <a:gd name="connsiteY78" fmla="*/ 1508470 h 2219666"/>
              <a:gd name="connsiteX79" fmla="*/ 1196425 w 1221610"/>
              <a:gd name="connsiteY79" fmla="*/ 1557667 h 2219666"/>
              <a:gd name="connsiteX80" fmla="*/ 1144037 w 1221610"/>
              <a:gd name="connsiteY80" fmla="*/ 1552903 h 2219666"/>
              <a:gd name="connsiteX81" fmla="*/ 1124987 w 1221610"/>
              <a:gd name="connsiteY81" fmla="*/ 1598146 h 2219666"/>
              <a:gd name="connsiteX82" fmla="*/ 1048787 w 1221610"/>
              <a:gd name="connsiteY82" fmla="*/ 1631484 h 2219666"/>
              <a:gd name="connsiteX83" fmla="*/ 1020212 w 1221610"/>
              <a:gd name="connsiteY83" fmla="*/ 1691015 h 2219666"/>
              <a:gd name="connsiteX84" fmla="*/ 1036881 w 1221610"/>
              <a:gd name="connsiteY84" fmla="*/ 1738640 h 2219666"/>
              <a:gd name="connsiteX85" fmla="*/ 1017832 w 1221610"/>
              <a:gd name="connsiteY85" fmla="*/ 1779123 h 2219666"/>
              <a:gd name="connsiteX86" fmla="*/ 984493 w 1221610"/>
              <a:gd name="connsiteY86" fmla="*/ 1776740 h 2219666"/>
              <a:gd name="connsiteX87" fmla="*/ 982112 w 1221610"/>
              <a:gd name="connsiteY87" fmla="*/ 1841034 h 2219666"/>
              <a:gd name="connsiteX88" fmla="*/ 946393 w 1221610"/>
              <a:gd name="connsiteY88" fmla="*/ 1857703 h 2219666"/>
              <a:gd name="connsiteX89" fmla="*/ 910674 w 1221610"/>
              <a:gd name="connsiteY89" fmla="*/ 1864846 h 2219666"/>
              <a:gd name="connsiteX90" fmla="*/ 910674 w 1221610"/>
              <a:gd name="connsiteY90" fmla="*/ 1929140 h 2219666"/>
              <a:gd name="connsiteX91" fmla="*/ 967824 w 1221610"/>
              <a:gd name="connsiteY91" fmla="*/ 1938665 h 2219666"/>
              <a:gd name="connsiteX92" fmla="*/ 1001162 w 1221610"/>
              <a:gd name="connsiteY92" fmla="*/ 1933903 h 2219666"/>
              <a:gd name="connsiteX93" fmla="*/ 1005922 w 1221610"/>
              <a:gd name="connsiteY93" fmla="*/ 2007722 h 2219666"/>
              <a:gd name="connsiteX94" fmla="*/ 982112 w 1221610"/>
              <a:gd name="connsiteY94" fmla="*/ 2029153 h 2219666"/>
              <a:gd name="connsiteX95" fmla="*/ 922581 w 1221610"/>
              <a:gd name="connsiteY95" fmla="*/ 2026773 h 2219666"/>
              <a:gd name="connsiteX96" fmla="*/ 870193 w 1221610"/>
              <a:gd name="connsiteY96" fmla="*/ 2036298 h 2219666"/>
              <a:gd name="connsiteX97" fmla="*/ 824949 w 1221610"/>
              <a:gd name="connsiteY97" fmla="*/ 2060111 h 2219666"/>
              <a:gd name="connsiteX98" fmla="*/ 779704 w 1221610"/>
              <a:gd name="connsiteY98" fmla="*/ 2067253 h 2219666"/>
              <a:gd name="connsiteX99" fmla="*/ 758274 w 1221610"/>
              <a:gd name="connsiteY99" fmla="*/ 2086305 h 2219666"/>
              <a:gd name="connsiteX100" fmla="*/ 751131 w 1221610"/>
              <a:gd name="connsiteY100" fmla="*/ 2131548 h 2219666"/>
              <a:gd name="connsiteX101" fmla="*/ 734462 w 1221610"/>
              <a:gd name="connsiteY101" fmla="*/ 2143455 h 2219666"/>
              <a:gd name="connsiteX102" fmla="*/ 689218 w 1221610"/>
              <a:gd name="connsiteY102" fmla="*/ 2193461 h 2219666"/>
              <a:gd name="connsiteX103" fmla="*/ 665406 w 1221610"/>
              <a:gd name="connsiteY103" fmla="*/ 2198222 h 2219666"/>
              <a:gd name="connsiteX104" fmla="*/ 617781 w 1221610"/>
              <a:gd name="connsiteY104" fmla="*/ 2219654 h 2219666"/>
              <a:gd name="connsiteX105" fmla="*/ 579681 w 1221610"/>
              <a:gd name="connsiteY105" fmla="*/ 2202985 h 2219666"/>
              <a:gd name="connsiteX106" fmla="*/ 563012 w 1221610"/>
              <a:gd name="connsiteY106" fmla="*/ 2174410 h 2219666"/>
              <a:gd name="connsiteX107" fmla="*/ 520149 w 1221610"/>
              <a:gd name="connsiteY107" fmla="*/ 2183936 h 2219666"/>
              <a:gd name="connsiteX108" fmla="*/ 512573 w 1221610"/>
              <a:gd name="connsiteY108" fmla="*/ 2177832 h 2219666"/>
              <a:gd name="connsiteX109" fmla="*/ 503481 w 1221610"/>
              <a:gd name="connsiteY109" fmla="*/ 2172029 h 2219666"/>
              <a:gd name="connsiteX110" fmla="*/ 522531 w 1221610"/>
              <a:gd name="connsiteY110" fmla="*/ 2064872 h 2219666"/>
              <a:gd name="connsiteX111" fmla="*/ 539199 w 1221610"/>
              <a:gd name="connsiteY111" fmla="*/ 2043441 h 2219666"/>
              <a:gd name="connsiteX112" fmla="*/ 529674 w 1221610"/>
              <a:gd name="connsiteY112" fmla="*/ 1998198 h 2219666"/>
              <a:gd name="connsiteX113" fmla="*/ 553487 w 1221610"/>
              <a:gd name="connsiteY113" fmla="*/ 1983910 h 2219666"/>
              <a:gd name="connsiteX114" fmla="*/ 534437 w 1221610"/>
              <a:gd name="connsiteY114" fmla="*/ 1969623 h 2219666"/>
              <a:gd name="connsiteX115" fmla="*/ 522531 w 1221610"/>
              <a:gd name="connsiteY115" fmla="*/ 1933905 h 2219666"/>
              <a:gd name="connsiteX116" fmla="*/ 513006 w 1221610"/>
              <a:gd name="connsiteY116" fmla="*/ 1888661 h 2219666"/>
              <a:gd name="connsiteX117" fmla="*/ 510624 w 1221610"/>
              <a:gd name="connsiteY117" fmla="*/ 1857703 h 2219666"/>
              <a:gd name="connsiteX118" fmla="*/ 460618 w 1221610"/>
              <a:gd name="connsiteY118" fmla="*/ 1860086 h 2219666"/>
              <a:gd name="connsiteX119" fmla="*/ 427282 w 1221610"/>
              <a:gd name="connsiteY119" fmla="*/ 1824367 h 2219666"/>
              <a:gd name="connsiteX120" fmla="*/ 382037 w 1221610"/>
              <a:gd name="connsiteY120" fmla="*/ 1807697 h 2219666"/>
              <a:gd name="connsiteX121" fmla="*/ 367749 w 1221610"/>
              <a:gd name="connsiteY121" fmla="*/ 1757692 h 2219666"/>
              <a:gd name="connsiteX122" fmla="*/ 365368 w 1221610"/>
              <a:gd name="connsiteY122" fmla="*/ 1736260 h 2219666"/>
              <a:gd name="connsiteX123" fmla="*/ 334413 w 1221610"/>
              <a:gd name="connsiteY123" fmla="*/ 1691017 h 2219666"/>
              <a:gd name="connsiteX124" fmla="*/ 291549 w 1221610"/>
              <a:gd name="connsiteY124" fmla="*/ 1667204 h 2219666"/>
              <a:gd name="connsiteX125" fmla="*/ 248688 w 1221610"/>
              <a:gd name="connsiteY125" fmla="*/ 1638630 h 2219666"/>
              <a:gd name="connsiteX126" fmla="*/ 215349 w 1221610"/>
              <a:gd name="connsiteY126" fmla="*/ 1629104 h 2219666"/>
              <a:gd name="connsiteX127" fmla="*/ 217731 w 1221610"/>
              <a:gd name="connsiteY127" fmla="*/ 1583858 h 2219666"/>
              <a:gd name="connsiteX128" fmla="*/ 174868 w 1221610"/>
              <a:gd name="connsiteY128" fmla="*/ 1598148 h 2219666"/>
              <a:gd name="connsiteX129" fmla="*/ 186775 w 1221610"/>
              <a:gd name="connsiteY129" fmla="*/ 1631486 h 2219666"/>
              <a:gd name="connsiteX130" fmla="*/ 179631 w 1221610"/>
              <a:gd name="connsiteY130" fmla="*/ 1648155 h 2219666"/>
              <a:gd name="connsiteX131" fmla="*/ 141531 w 1221610"/>
              <a:gd name="connsiteY131" fmla="*/ 1619580 h 2219666"/>
              <a:gd name="connsiteX132" fmla="*/ 98669 w 1221610"/>
              <a:gd name="connsiteY132" fmla="*/ 1617198 h 2219666"/>
              <a:gd name="connsiteX133" fmla="*/ 43899 w 1221610"/>
              <a:gd name="connsiteY133" fmla="*/ 1598148 h 2219666"/>
              <a:gd name="connsiteX134" fmla="*/ 10560 w 1221610"/>
              <a:gd name="connsiteY134" fmla="*/ 1595764 h 2219666"/>
              <a:gd name="connsiteX135" fmla="*/ 1037 w 1221610"/>
              <a:gd name="connsiteY135" fmla="*/ 1543380 h 2219666"/>
              <a:gd name="connsiteX136" fmla="*/ 34374 w 1221610"/>
              <a:gd name="connsiteY136" fmla="*/ 1455273 h 2219666"/>
              <a:gd name="connsiteX137" fmla="*/ 60568 w 1221610"/>
              <a:gd name="connsiteY137" fmla="*/ 1407648 h 2219666"/>
              <a:gd name="connsiteX138" fmla="*/ 81999 w 1221610"/>
              <a:gd name="connsiteY138" fmla="*/ 1360023 h 2219666"/>
              <a:gd name="connsiteX139" fmla="*/ 108194 w 1221610"/>
              <a:gd name="connsiteY139" fmla="*/ 1321923 h 2219666"/>
              <a:gd name="connsiteX140" fmla="*/ 146293 w 1221610"/>
              <a:gd name="connsiteY140" fmla="*/ 1312398 h 2219666"/>
              <a:gd name="connsiteX141" fmla="*/ 153438 w 1221610"/>
              <a:gd name="connsiteY141" fmla="*/ 1276680 h 2219666"/>
              <a:gd name="connsiteX142" fmla="*/ 262975 w 1221610"/>
              <a:gd name="connsiteY142" fmla="*/ 1157617 h 2219666"/>
              <a:gd name="connsiteX143" fmla="*/ 286787 w 1221610"/>
              <a:gd name="connsiteY143" fmla="*/ 1019502 h 2219666"/>
              <a:gd name="connsiteX144" fmla="*/ 282025 w 1221610"/>
              <a:gd name="connsiteY144" fmla="*/ 938542 h 2219666"/>
              <a:gd name="connsiteX145" fmla="*/ 196300 w 1221610"/>
              <a:gd name="connsiteY145" fmla="*/ 926636 h 2219666"/>
              <a:gd name="connsiteX146" fmla="*/ 179632 w 1221610"/>
              <a:gd name="connsiteY146" fmla="*/ 845673 h 2219666"/>
              <a:gd name="connsiteX147" fmla="*/ 186775 w 1221610"/>
              <a:gd name="connsiteY147" fmla="*/ 778998 h 2219666"/>
              <a:gd name="connsiteX148" fmla="*/ 148675 w 1221610"/>
              <a:gd name="connsiteY148" fmla="*/ 740898 h 2219666"/>
              <a:gd name="connsiteX149" fmla="*/ 127244 w 1221610"/>
              <a:gd name="connsiteY149" fmla="*/ 700416 h 2219666"/>
              <a:gd name="connsiteX150" fmla="*/ 117719 w 1221610"/>
              <a:gd name="connsiteY150" fmla="*/ 640886 h 2219666"/>
              <a:gd name="connsiteX151" fmla="*/ 102097 w 1221610"/>
              <a:gd name="connsiteY151" fmla="*/ 560732 h 2219666"/>
              <a:gd name="connsiteX0" fmla="*/ 102097 w 1221610"/>
              <a:gd name="connsiteY0" fmla="*/ 560727 h 2219661"/>
              <a:gd name="connsiteX1" fmla="*/ 91525 w 1221610"/>
              <a:gd name="connsiteY1" fmla="*/ 478955 h 2219661"/>
              <a:gd name="connsiteX2" fmla="*/ 93907 w 1221610"/>
              <a:gd name="connsiteY2" fmla="*/ 414661 h 2219661"/>
              <a:gd name="connsiteX3" fmla="*/ 20086 w 1221610"/>
              <a:gd name="connsiteY3" fmla="*/ 302740 h 2219661"/>
              <a:gd name="connsiteX4" fmla="*/ 148674 w 1221610"/>
              <a:gd name="connsiteY4" fmla="*/ 262261 h 2219661"/>
              <a:gd name="connsiteX5" fmla="*/ 265357 w 1221610"/>
              <a:gd name="connsiteY5" fmla="*/ 324 h 2219661"/>
              <a:gd name="connsiteX6" fmla="*/ 282025 w 1221610"/>
              <a:gd name="connsiteY6" fmla="*/ 252736 h 2219661"/>
              <a:gd name="connsiteX7" fmla="*/ 243924 w 1221610"/>
              <a:gd name="connsiteY7" fmla="*/ 424186 h 2219661"/>
              <a:gd name="connsiteX8" fmla="*/ 198681 w 1221610"/>
              <a:gd name="connsiteY8" fmla="*/ 436092 h 2219661"/>
              <a:gd name="connsiteX9" fmla="*/ 141531 w 1221610"/>
              <a:gd name="connsiteY9" fmla="*/ 438474 h 2219661"/>
              <a:gd name="connsiteX10" fmla="*/ 132006 w 1221610"/>
              <a:gd name="connsiteY10" fmla="*/ 452761 h 2219661"/>
              <a:gd name="connsiteX11" fmla="*/ 158199 w 1221610"/>
              <a:gd name="connsiteY11" fmla="*/ 486099 h 2219661"/>
              <a:gd name="connsiteX12" fmla="*/ 186774 w 1221610"/>
              <a:gd name="connsiteY12" fmla="*/ 500386 h 2219661"/>
              <a:gd name="connsiteX13" fmla="*/ 189156 w 1221610"/>
              <a:gd name="connsiteY13" fmla="*/ 528961 h 2219661"/>
              <a:gd name="connsiteX14" fmla="*/ 210587 w 1221610"/>
              <a:gd name="connsiteY14" fmla="*/ 564680 h 2219661"/>
              <a:gd name="connsiteX15" fmla="*/ 224874 w 1221610"/>
              <a:gd name="connsiteY15" fmla="*/ 593255 h 2219661"/>
              <a:gd name="connsiteX16" fmla="*/ 253449 w 1221610"/>
              <a:gd name="connsiteY16" fmla="*/ 595636 h 2219661"/>
              <a:gd name="connsiteX17" fmla="*/ 279643 w 1221610"/>
              <a:gd name="connsiteY17" fmla="*/ 571824 h 2219661"/>
              <a:gd name="connsiteX18" fmla="*/ 282024 w 1221610"/>
              <a:gd name="connsiteY18" fmla="*/ 548011 h 2219661"/>
              <a:gd name="connsiteX19" fmla="*/ 291549 w 1221610"/>
              <a:gd name="connsiteY19" fmla="*/ 524199 h 2219661"/>
              <a:gd name="connsiteX20" fmla="*/ 267737 w 1221610"/>
              <a:gd name="connsiteY20" fmla="*/ 490861 h 2219661"/>
              <a:gd name="connsiteX21" fmla="*/ 303456 w 1221610"/>
              <a:gd name="connsiteY21" fmla="*/ 481336 h 2219661"/>
              <a:gd name="connsiteX22" fmla="*/ 322506 w 1221610"/>
              <a:gd name="connsiteY22" fmla="*/ 457524 h 2219661"/>
              <a:gd name="connsiteX23" fmla="*/ 353462 w 1221610"/>
              <a:gd name="connsiteY23" fmla="*/ 450380 h 2219661"/>
              <a:gd name="connsiteX24" fmla="*/ 410612 w 1221610"/>
              <a:gd name="connsiteY24" fmla="*/ 452761 h 2219661"/>
              <a:gd name="connsiteX25" fmla="*/ 410612 w 1221610"/>
              <a:gd name="connsiteY25" fmla="*/ 507530 h 2219661"/>
              <a:gd name="connsiteX26" fmla="*/ 436806 w 1221610"/>
              <a:gd name="connsiteY26" fmla="*/ 531340 h 2219661"/>
              <a:gd name="connsiteX27" fmla="*/ 462999 w 1221610"/>
              <a:gd name="connsiteY27" fmla="*/ 548011 h 2219661"/>
              <a:gd name="connsiteX28" fmla="*/ 424899 w 1221610"/>
              <a:gd name="connsiteY28" fmla="*/ 567061 h 2219661"/>
              <a:gd name="connsiteX29" fmla="*/ 403468 w 1221610"/>
              <a:gd name="connsiteY29" fmla="*/ 586111 h 2219661"/>
              <a:gd name="connsiteX30" fmla="*/ 420137 w 1221610"/>
              <a:gd name="connsiteY30" fmla="*/ 609924 h 2219661"/>
              <a:gd name="connsiteX31" fmla="*/ 415374 w 1221610"/>
              <a:gd name="connsiteY31" fmla="*/ 650405 h 2219661"/>
              <a:gd name="connsiteX32" fmla="*/ 427281 w 1221610"/>
              <a:gd name="connsiteY32" fmla="*/ 678980 h 2219661"/>
              <a:gd name="connsiteX33" fmla="*/ 410612 w 1221610"/>
              <a:gd name="connsiteY33" fmla="*/ 700411 h 2219661"/>
              <a:gd name="connsiteX34" fmla="*/ 401088 w 1221610"/>
              <a:gd name="connsiteY34" fmla="*/ 778993 h 2219661"/>
              <a:gd name="connsiteX35" fmla="*/ 441568 w 1221610"/>
              <a:gd name="connsiteY35" fmla="*/ 778992 h 2219661"/>
              <a:gd name="connsiteX36" fmla="*/ 486812 w 1221610"/>
              <a:gd name="connsiteY36" fmla="*/ 755180 h 2219661"/>
              <a:gd name="connsiteX37" fmla="*/ 513007 w 1221610"/>
              <a:gd name="connsiteY37" fmla="*/ 757561 h 2219661"/>
              <a:gd name="connsiteX38" fmla="*/ 536818 w 1221610"/>
              <a:gd name="connsiteY38" fmla="*/ 783755 h 2219661"/>
              <a:gd name="connsiteX39" fmla="*/ 510625 w 1221610"/>
              <a:gd name="connsiteY39" fmla="*/ 888530 h 2219661"/>
              <a:gd name="connsiteX40" fmla="*/ 539200 w 1221610"/>
              <a:gd name="connsiteY40" fmla="*/ 926630 h 2219661"/>
              <a:gd name="connsiteX41" fmla="*/ 546344 w 1221610"/>
              <a:gd name="connsiteY41" fmla="*/ 945681 h 2219661"/>
              <a:gd name="connsiteX42" fmla="*/ 532057 w 1221610"/>
              <a:gd name="connsiteY42" fmla="*/ 976636 h 2219661"/>
              <a:gd name="connsiteX43" fmla="*/ 517769 w 1221610"/>
              <a:gd name="connsiteY43" fmla="*/ 1048074 h 2219661"/>
              <a:gd name="connsiteX44" fmla="*/ 541582 w 1221610"/>
              <a:gd name="connsiteY44" fmla="*/ 1081411 h 2219661"/>
              <a:gd name="connsiteX45" fmla="*/ 551107 w 1221610"/>
              <a:gd name="connsiteY45" fmla="*/ 1121892 h 2219661"/>
              <a:gd name="connsiteX46" fmla="*/ 567775 w 1221610"/>
              <a:gd name="connsiteY46" fmla="*/ 1129036 h 2219661"/>
              <a:gd name="connsiteX47" fmla="*/ 572104 w 1221610"/>
              <a:gd name="connsiteY47" fmla="*/ 1139142 h 2219661"/>
              <a:gd name="connsiteX48" fmla="*/ 591588 w 1221610"/>
              <a:gd name="connsiteY48" fmla="*/ 1105224 h 2219661"/>
              <a:gd name="connsiteX49" fmla="*/ 615400 w 1221610"/>
              <a:gd name="connsiteY49" fmla="*/ 1088555 h 2219661"/>
              <a:gd name="connsiteX50" fmla="*/ 665407 w 1221610"/>
              <a:gd name="connsiteY50" fmla="*/ 1062361 h 2219661"/>
              <a:gd name="connsiteX51" fmla="*/ 698744 w 1221610"/>
              <a:gd name="connsiteY51" fmla="*/ 1050455 h 2219661"/>
              <a:gd name="connsiteX52" fmla="*/ 734463 w 1221610"/>
              <a:gd name="connsiteY52" fmla="*/ 1012356 h 2219661"/>
              <a:gd name="connsiteX53" fmla="*/ 791613 w 1221610"/>
              <a:gd name="connsiteY53" fmla="*/ 988542 h 2219661"/>
              <a:gd name="connsiteX54" fmla="*/ 817807 w 1221610"/>
              <a:gd name="connsiteY54" fmla="*/ 943299 h 2219661"/>
              <a:gd name="connsiteX55" fmla="*/ 841618 w 1221610"/>
              <a:gd name="connsiteY55" fmla="*/ 926628 h 2219661"/>
              <a:gd name="connsiteX56" fmla="*/ 867813 w 1221610"/>
              <a:gd name="connsiteY56" fmla="*/ 926630 h 2219661"/>
              <a:gd name="connsiteX57" fmla="*/ 872575 w 1221610"/>
              <a:gd name="connsiteY57" fmla="*/ 945680 h 2219661"/>
              <a:gd name="connsiteX58" fmla="*/ 848763 w 1221610"/>
              <a:gd name="connsiteY58" fmla="*/ 971874 h 2219661"/>
              <a:gd name="connsiteX59" fmla="*/ 872575 w 1221610"/>
              <a:gd name="connsiteY59" fmla="*/ 998067 h 2219661"/>
              <a:gd name="connsiteX60" fmla="*/ 872575 w 1221610"/>
              <a:gd name="connsiteY60" fmla="*/ 1021880 h 2219661"/>
              <a:gd name="connsiteX61" fmla="*/ 829713 w 1221610"/>
              <a:gd name="connsiteY61" fmla="*/ 1024261 h 2219661"/>
              <a:gd name="connsiteX62" fmla="*/ 817807 w 1221610"/>
              <a:gd name="connsiteY62" fmla="*/ 1052836 h 2219661"/>
              <a:gd name="connsiteX63" fmla="*/ 829713 w 1221610"/>
              <a:gd name="connsiteY63" fmla="*/ 1081411 h 2219661"/>
              <a:gd name="connsiteX64" fmla="*/ 822567 w 1221610"/>
              <a:gd name="connsiteY64" fmla="*/ 1105222 h 2219661"/>
              <a:gd name="connsiteX65" fmla="*/ 836857 w 1221610"/>
              <a:gd name="connsiteY65" fmla="*/ 1124275 h 2219661"/>
              <a:gd name="connsiteX66" fmla="*/ 870194 w 1221610"/>
              <a:gd name="connsiteY66" fmla="*/ 1095700 h 2219661"/>
              <a:gd name="connsiteX67" fmla="*/ 903532 w 1221610"/>
              <a:gd name="connsiteY67" fmla="*/ 1090937 h 2219661"/>
              <a:gd name="connsiteX68" fmla="*/ 901150 w 1221610"/>
              <a:gd name="connsiteY68" fmla="*/ 1045692 h 2219661"/>
              <a:gd name="connsiteX69" fmla="*/ 958300 w 1221610"/>
              <a:gd name="connsiteY69" fmla="*/ 1036168 h 2219661"/>
              <a:gd name="connsiteX70" fmla="*/ 974969 w 1221610"/>
              <a:gd name="connsiteY70" fmla="*/ 1055217 h 2219661"/>
              <a:gd name="connsiteX71" fmla="*/ 984494 w 1221610"/>
              <a:gd name="connsiteY71" fmla="*/ 1181425 h 2219661"/>
              <a:gd name="connsiteX72" fmla="*/ 1032119 w 1221610"/>
              <a:gd name="connsiteY72" fmla="*/ 1262387 h 2219661"/>
              <a:gd name="connsiteX73" fmla="*/ 1072600 w 1221610"/>
              <a:gd name="connsiteY73" fmla="*/ 1283818 h 2219661"/>
              <a:gd name="connsiteX74" fmla="*/ 1089269 w 1221610"/>
              <a:gd name="connsiteY74" fmla="*/ 1350493 h 2219661"/>
              <a:gd name="connsiteX75" fmla="*/ 1122607 w 1221610"/>
              <a:gd name="connsiteY75" fmla="*/ 1376687 h 2219661"/>
              <a:gd name="connsiteX76" fmla="*/ 1163088 w 1221610"/>
              <a:gd name="connsiteY76" fmla="*/ 1436218 h 2219661"/>
              <a:gd name="connsiteX77" fmla="*/ 1191663 w 1221610"/>
              <a:gd name="connsiteY77" fmla="*/ 1450506 h 2219661"/>
              <a:gd name="connsiteX78" fmla="*/ 1220238 w 1221610"/>
              <a:gd name="connsiteY78" fmla="*/ 1488605 h 2219661"/>
              <a:gd name="connsiteX79" fmla="*/ 1215943 w 1221610"/>
              <a:gd name="connsiteY79" fmla="*/ 1508465 h 2219661"/>
              <a:gd name="connsiteX80" fmla="*/ 1196425 w 1221610"/>
              <a:gd name="connsiteY80" fmla="*/ 1557662 h 2219661"/>
              <a:gd name="connsiteX81" fmla="*/ 1144037 w 1221610"/>
              <a:gd name="connsiteY81" fmla="*/ 1552898 h 2219661"/>
              <a:gd name="connsiteX82" fmla="*/ 1124987 w 1221610"/>
              <a:gd name="connsiteY82" fmla="*/ 1598141 h 2219661"/>
              <a:gd name="connsiteX83" fmla="*/ 1048787 w 1221610"/>
              <a:gd name="connsiteY83" fmla="*/ 1631479 h 2219661"/>
              <a:gd name="connsiteX84" fmla="*/ 1020212 w 1221610"/>
              <a:gd name="connsiteY84" fmla="*/ 1691010 h 2219661"/>
              <a:gd name="connsiteX85" fmla="*/ 1036881 w 1221610"/>
              <a:gd name="connsiteY85" fmla="*/ 1738635 h 2219661"/>
              <a:gd name="connsiteX86" fmla="*/ 1017832 w 1221610"/>
              <a:gd name="connsiteY86" fmla="*/ 1779118 h 2219661"/>
              <a:gd name="connsiteX87" fmla="*/ 984493 w 1221610"/>
              <a:gd name="connsiteY87" fmla="*/ 1776735 h 2219661"/>
              <a:gd name="connsiteX88" fmla="*/ 982112 w 1221610"/>
              <a:gd name="connsiteY88" fmla="*/ 1841029 h 2219661"/>
              <a:gd name="connsiteX89" fmla="*/ 946393 w 1221610"/>
              <a:gd name="connsiteY89" fmla="*/ 1857698 h 2219661"/>
              <a:gd name="connsiteX90" fmla="*/ 910674 w 1221610"/>
              <a:gd name="connsiteY90" fmla="*/ 1864841 h 2219661"/>
              <a:gd name="connsiteX91" fmla="*/ 910674 w 1221610"/>
              <a:gd name="connsiteY91" fmla="*/ 1929135 h 2219661"/>
              <a:gd name="connsiteX92" fmla="*/ 967824 w 1221610"/>
              <a:gd name="connsiteY92" fmla="*/ 1938660 h 2219661"/>
              <a:gd name="connsiteX93" fmla="*/ 1001162 w 1221610"/>
              <a:gd name="connsiteY93" fmla="*/ 1933898 h 2219661"/>
              <a:gd name="connsiteX94" fmla="*/ 1005922 w 1221610"/>
              <a:gd name="connsiteY94" fmla="*/ 2007717 h 2219661"/>
              <a:gd name="connsiteX95" fmla="*/ 982112 w 1221610"/>
              <a:gd name="connsiteY95" fmla="*/ 2029148 h 2219661"/>
              <a:gd name="connsiteX96" fmla="*/ 922581 w 1221610"/>
              <a:gd name="connsiteY96" fmla="*/ 2026768 h 2219661"/>
              <a:gd name="connsiteX97" fmla="*/ 870193 w 1221610"/>
              <a:gd name="connsiteY97" fmla="*/ 2036293 h 2219661"/>
              <a:gd name="connsiteX98" fmla="*/ 824949 w 1221610"/>
              <a:gd name="connsiteY98" fmla="*/ 2060106 h 2219661"/>
              <a:gd name="connsiteX99" fmla="*/ 779704 w 1221610"/>
              <a:gd name="connsiteY99" fmla="*/ 2067248 h 2219661"/>
              <a:gd name="connsiteX100" fmla="*/ 758274 w 1221610"/>
              <a:gd name="connsiteY100" fmla="*/ 2086300 h 2219661"/>
              <a:gd name="connsiteX101" fmla="*/ 751131 w 1221610"/>
              <a:gd name="connsiteY101" fmla="*/ 2131543 h 2219661"/>
              <a:gd name="connsiteX102" fmla="*/ 734462 w 1221610"/>
              <a:gd name="connsiteY102" fmla="*/ 2143450 h 2219661"/>
              <a:gd name="connsiteX103" fmla="*/ 689218 w 1221610"/>
              <a:gd name="connsiteY103" fmla="*/ 2193456 h 2219661"/>
              <a:gd name="connsiteX104" fmla="*/ 665406 w 1221610"/>
              <a:gd name="connsiteY104" fmla="*/ 2198217 h 2219661"/>
              <a:gd name="connsiteX105" fmla="*/ 617781 w 1221610"/>
              <a:gd name="connsiteY105" fmla="*/ 2219649 h 2219661"/>
              <a:gd name="connsiteX106" fmla="*/ 579681 w 1221610"/>
              <a:gd name="connsiteY106" fmla="*/ 2202980 h 2219661"/>
              <a:gd name="connsiteX107" fmla="*/ 563012 w 1221610"/>
              <a:gd name="connsiteY107" fmla="*/ 2174405 h 2219661"/>
              <a:gd name="connsiteX108" fmla="*/ 520149 w 1221610"/>
              <a:gd name="connsiteY108" fmla="*/ 2183931 h 2219661"/>
              <a:gd name="connsiteX109" fmla="*/ 512573 w 1221610"/>
              <a:gd name="connsiteY109" fmla="*/ 2177827 h 2219661"/>
              <a:gd name="connsiteX110" fmla="*/ 503481 w 1221610"/>
              <a:gd name="connsiteY110" fmla="*/ 2172024 h 2219661"/>
              <a:gd name="connsiteX111" fmla="*/ 522531 w 1221610"/>
              <a:gd name="connsiteY111" fmla="*/ 2064867 h 2219661"/>
              <a:gd name="connsiteX112" fmla="*/ 539199 w 1221610"/>
              <a:gd name="connsiteY112" fmla="*/ 2043436 h 2219661"/>
              <a:gd name="connsiteX113" fmla="*/ 529674 w 1221610"/>
              <a:gd name="connsiteY113" fmla="*/ 1998193 h 2219661"/>
              <a:gd name="connsiteX114" fmla="*/ 553487 w 1221610"/>
              <a:gd name="connsiteY114" fmla="*/ 1983905 h 2219661"/>
              <a:gd name="connsiteX115" fmla="*/ 534437 w 1221610"/>
              <a:gd name="connsiteY115" fmla="*/ 1969618 h 2219661"/>
              <a:gd name="connsiteX116" fmla="*/ 522531 w 1221610"/>
              <a:gd name="connsiteY116" fmla="*/ 1933900 h 2219661"/>
              <a:gd name="connsiteX117" fmla="*/ 513006 w 1221610"/>
              <a:gd name="connsiteY117" fmla="*/ 1888656 h 2219661"/>
              <a:gd name="connsiteX118" fmla="*/ 510624 w 1221610"/>
              <a:gd name="connsiteY118" fmla="*/ 1857698 h 2219661"/>
              <a:gd name="connsiteX119" fmla="*/ 460618 w 1221610"/>
              <a:gd name="connsiteY119" fmla="*/ 1860081 h 2219661"/>
              <a:gd name="connsiteX120" fmla="*/ 427282 w 1221610"/>
              <a:gd name="connsiteY120" fmla="*/ 1824362 h 2219661"/>
              <a:gd name="connsiteX121" fmla="*/ 382037 w 1221610"/>
              <a:gd name="connsiteY121" fmla="*/ 1807692 h 2219661"/>
              <a:gd name="connsiteX122" fmla="*/ 367749 w 1221610"/>
              <a:gd name="connsiteY122" fmla="*/ 1757687 h 2219661"/>
              <a:gd name="connsiteX123" fmla="*/ 365368 w 1221610"/>
              <a:gd name="connsiteY123" fmla="*/ 1736255 h 2219661"/>
              <a:gd name="connsiteX124" fmla="*/ 334413 w 1221610"/>
              <a:gd name="connsiteY124" fmla="*/ 1691012 h 2219661"/>
              <a:gd name="connsiteX125" fmla="*/ 291549 w 1221610"/>
              <a:gd name="connsiteY125" fmla="*/ 1667199 h 2219661"/>
              <a:gd name="connsiteX126" fmla="*/ 248688 w 1221610"/>
              <a:gd name="connsiteY126" fmla="*/ 1638625 h 2219661"/>
              <a:gd name="connsiteX127" fmla="*/ 215349 w 1221610"/>
              <a:gd name="connsiteY127" fmla="*/ 1629099 h 2219661"/>
              <a:gd name="connsiteX128" fmla="*/ 217731 w 1221610"/>
              <a:gd name="connsiteY128" fmla="*/ 1583853 h 2219661"/>
              <a:gd name="connsiteX129" fmla="*/ 174868 w 1221610"/>
              <a:gd name="connsiteY129" fmla="*/ 1598143 h 2219661"/>
              <a:gd name="connsiteX130" fmla="*/ 186775 w 1221610"/>
              <a:gd name="connsiteY130" fmla="*/ 1631481 h 2219661"/>
              <a:gd name="connsiteX131" fmla="*/ 179631 w 1221610"/>
              <a:gd name="connsiteY131" fmla="*/ 1648150 h 2219661"/>
              <a:gd name="connsiteX132" fmla="*/ 141531 w 1221610"/>
              <a:gd name="connsiteY132" fmla="*/ 1619575 h 2219661"/>
              <a:gd name="connsiteX133" fmla="*/ 98669 w 1221610"/>
              <a:gd name="connsiteY133" fmla="*/ 1617193 h 2219661"/>
              <a:gd name="connsiteX134" fmla="*/ 43899 w 1221610"/>
              <a:gd name="connsiteY134" fmla="*/ 1598143 h 2219661"/>
              <a:gd name="connsiteX135" fmla="*/ 10560 w 1221610"/>
              <a:gd name="connsiteY135" fmla="*/ 1595759 h 2219661"/>
              <a:gd name="connsiteX136" fmla="*/ 1037 w 1221610"/>
              <a:gd name="connsiteY136" fmla="*/ 1543375 h 2219661"/>
              <a:gd name="connsiteX137" fmla="*/ 34374 w 1221610"/>
              <a:gd name="connsiteY137" fmla="*/ 1455268 h 2219661"/>
              <a:gd name="connsiteX138" fmla="*/ 60568 w 1221610"/>
              <a:gd name="connsiteY138" fmla="*/ 1407643 h 2219661"/>
              <a:gd name="connsiteX139" fmla="*/ 81999 w 1221610"/>
              <a:gd name="connsiteY139" fmla="*/ 1360018 h 2219661"/>
              <a:gd name="connsiteX140" fmla="*/ 108194 w 1221610"/>
              <a:gd name="connsiteY140" fmla="*/ 1321918 h 2219661"/>
              <a:gd name="connsiteX141" fmla="*/ 146293 w 1221610"/>
              <a:gd name="connsiteY141" fmla="*/ 1312393 h 2219661"/>
              <a:gd name="connsiteX142" fmla="*/ 153438 w 1221610"/>
              <a:gd name="connsiteY142" fmla="*/ 1276675 h 2219661"/>
              <a:gd name="connsiteX143" fmla="*/ 262975 w 1221610"/>
              <a:gd name="connsiteY143" fmla="*/ 1157612 h 2219661"/>
              <a:gd name="connsiteX144" fmla="*/ 286787 w 1221610"/>
              <a:gd name="connsiteY144" fmla="*/ 1019497 h 2219661"/>
              <a:gd name="connsiteX145" fmla="*/ 282025 w 1221610"/>
              <a:gd name="connsiteY145" fmla="*/ 938537 h 2219661"/>
              <a:gd name="connsiteX146" fmla="*/ 196300 w 1221610"/>
              <a:gd name="connsiteY146" fmla="*/ 926631 h 2219661"/>
              <a:gd name="connsiteX147" fmla="*/ 179632 w 1221610"/>
              <a:gd name="connsiteY147" fmla="*/ 845668 h 2219661"/>
              <a:gd name="connsiteX148" fmla="*/ 186775 w 1221610"/>
              <a:gd name="connsiteY148" fmla="*/ 778993 h 2219661"/>
              <a:gd name="connsiteX149" fmla="*/ 148675 w 1221610"/>
              <a:gd name="connsiteY149" fmla="*/ 740893 h 2219661"/>
              <a:gd name="connsiteX150" fmla="*/ 127244 w 1221610"/>
              <a:gd name="connsiteY150" fmla="*/ 700411 h 2219661"/>
              <a:gd name="connsiteX151" fmla="*/ 117719 w 1221610"/>
              <a:gd name="connsiteY151" fmla="*/ 640881 h 2219661"/>
              <a:gd name="connsiteX152" fmla="*/ 102097 w 1221610"/>
              <a:gd name="connsiteY152" fmla="*/ 560727 h 2219661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20086 w 1221610"/>
              <a:gd name="connsiteY3" fmla="*/ 302736 h 2219657"/>
              <a:gd name="connsiteX4" fmla="*/ 127243 w 1221610"/>
              <a:gd name="connsiteY4" fmla="*/ 312263 h 2219657"/>
              <a:gd name="connsiteX5" fmla="*/ 148674 w 1221610"/>
              <a:gd name="connsiteY5" fmla="*/ 262257 h 2219657"/>
              <a:gd name="connsiteX6" fmla="*/ 265357 w 1221610"/>
              <a:gd name="connsiteY6" fmla="*/ 320 h 2219657"/>
              <a:gd name="connsiteX7" fmla="*/ 282025 w 1221610"/>
              <a:gd name="connsiteY7" fmla="*/ 252732 h 2219657"/>
              <a:gd name="connsiteX8" fmla="*/ 243924 w 1221610"/>
              <a:gd name="connsiteY8" fmla="*/ 424182 h 2219657"/>
              <a:gd name="connsiteX9" fmla="*/ 198681 w 1221610"/>
              <a:gd name="connsiteY9" fmla="*/ 436088 h 2219657"/>
              <a:gd name="connsiteX10" fmla="*/ 141531 w 1221610"/>
              <a:gd name="connsiteY10" fmla="*/ 438470 h 2219657"/>
              <a:gd name="connsiteX11" fmla="*/ 132006 w 1221610"/>
              <a:gd name="connsiteY11" fmla="*/ 452757 h 2219657"/>
              <a:gd name="connsiteX12" fmla="*/ 158199 w 1221610"/>
              <a:gd name="connsiteY12" fmla="*/ 486095 h 2219657"/>
              <a:gd name="connsiteX13" fmla="*/ 186774 w 1221610"/>
              <a:gd name="connsiteY13" fmla="*/ 500382 h 2219657"/>
              <a:gd name="connsiteX14" fmla="*/ 189156 w 1221610"/>
              <a:gd name="connsiteY14" fmla="*/ 528957 h 2219657"/>
              <a:gd name="connsiteX15" fmla="*/ 210587 w 1221610"/>
              <a:gd name="connsiteY15" fmla="*/ 564676 h 2219657"/>
              <a:gd name="connsiteX16" fmla="*/ 224874 w 1221610"/>
              <a:gd name="connsiteY16" fmla="*/ 593251 h 2219657"/>
              <a:gd name="connsiteX17" fmla="*/ 253449 w 1221610"/>
              <a:gd name="connsiteY17" fmla="*/ 595632 h 2219657"/>
              <a:gd name="connsiteX18" fmla="*/ 279643 w 1221610"/>
              <a:gd name="connsiteY18" fmla="*/ 571820 h 2219657"/>
              <a:gd name="connsiteX19" fmla="*/ 282024 w 1221610"/>
              <a:gd name="connsiteY19" fmla="*/ 548007 h 2219657"/>
              <a:gd name="connsiteX20" fmla="*/ 291549 w 1221610"/>
              <a:gd name="connsiteY20" fmla="*/ 524195 h 2219657"/>
              <a:gd name="connsiteX21" fmla="*/ 267737 w 1221610"/>
              <a:gd name="connsiteY21" fmla="*/ 490857 h 2219657"/>
              <a:gd name="connsiteX22" fmla="*/ 303456 w 1221610"/>
              <a:gd name="connsiteY22" fmla="*/ 481332 h 2219657"/>
              <a:gd name="connsiteX23" fmla="*/ 322506 w 1221610"/>
              <a:gd name="connsiteY23" fmla="*/ 457520 h 2219657"/>
              <a:gd name="connsiteX24" fmla="*/ 353462 w 1221610"/>
              <a:gd name="connsiteY24" fmla="*/ 450376 h 2219657"/>
              <a:gd name="connsiteX25" fmla="*/ 410612 w 1221610"/>
              <a:gd name="connsiteY25" fmla="*/ 452757 h 2219657"/>
              <a:gd name="connsiteX26" fmla="*/ 410612 w 1221610"/>
              <a:gd name="connsiteY26" fmla="*/ 507526 h 2219657"/>
              <a:gd name="connsiteX27" fmla="*/ 436806 w 1221610"/>
              <a:gd name="connsiteY27" fmla="*/ 531336 h 2219657"/>
              <a:gd name="connsiteX28" fmla="*/ 462999 w 1221610"/>
              <a:gd name="connsiteY28" fmla="*/ 548007 h 2219657"/>
              <a:gd name="connsiteX29" fmla="*/ 424899 w 1221610"/>
              <a:gd name="connsiteY29" fmla="*/ 567057 h 2219657"/>
              <a:gd name="connsiteX30" fmla="*/ 403468 w 1221610"/>
              <a:gd name="connsiteY30" fmla="*/ 586107 h 2219657"/>
              <a:gd name="connsiteX31" fmla="*/ 420137 w 1221610"/>
              <a:gd name="connsiteY31" fmla="*/ 609920 h 2219657"/>
              <a:gd name="connsiteX32" fmla="*/ 415374 w 1221610"/>
              <a:gd name="connsiteY32" fmla="*/ 650401 h 2219657"/>
              <a:gd name="connsiteX33" fmla="*/ 427281 w 1221610"/>
              <a:gd name="connsiteY33" fmla="*/ 678976 h 2219657"/>
              <a:gd name="connsiteX34" fmla="*/ 410612 w 1221610"/>
              <a:gd name="connsiteY34" fmla="*/ 700407 h 2219657"/>
              <a:gd name="connsiteX35" fmla="*/ 401088 w 1221610"/>
              <a:gd name="connsiteY35" fmla="*/ 778989 h 2219657"/>
              <a:gd name="connsiteX36" fmla="*/ 441568 w 1221610"/>
              <a:gd name="connsiteY36" fmla="*/ 778988 h 2219657"/>
              <a:gd name="connsiteX37" fmla="*/ 486812 w 1221610"/>
              <a:gd name="connsiteY37" fmla="*/ 755176 h 2219657"/>
              <a:gd name="connsiteX38" fmla="*/ 513007 w 1221610"/>
              <a:gd name="connsiteY38" fmla="*/ 757557 h 2219657"/>
              <a:gd name="connsiteX39" fmla="*/ 536818 w 1221610"/>
              <a:gd name="connsiteY39" fmla="*/ 783751 h 2219657"/>
              <a:gd name="connsiteX40" fmla="*/ 510625 w 1221610"/>
              <a:gd name="connsiteY40" fmla="*/ 888526 h 2219657"/>
              <a:gd name="connsiteX41" fmla="*/ 539200 w 1221610"/>
              <a:gd name="connsiteY41" fmla="*/ 926626 h 2219657"/>
              <a:gd name="connsiteX42" fmla="*/ 546344 w 1221610"/>
              <a:gd name="connsiteY42" fmla="*/ 945677 h 2219657"/>
              <a:gd name="connsiteX43" fmla="*/ 532057 w 1221610"/>
              <a:gd name="connsiteY43" fmla="*/ 976632 h 2219657"/>
              <a:gd name="connsiteX44" fmla="*/ 517769 w 1221610"/>
              <a:gd name="connsiteY44" fmla="*/ 1048070 h 2219657"/>
              <a:gd name="connsiteX45" fmla="*/ 541582 w 1221610"/>
              <a:gd name="connsiteY45" fmla="*/ 1081407 h 2219657"/>
              <a:gd name="connsiteX46" fmla="*/ 551107 w 1221610"/>
              <a:gd name="connsiteY46" fmla="*/ 1121888 h 2219657"/>
              <a:gd name="connsiteX47" fmla="*/ 567775 w 1221610"/>
              <a:gd name="connsiteY47" fmla="*/ 1129032 h 2219657"/>
              <a:gd name="connsiteX48" fmla="*/ 572104 w 1221610"/>
              <a:gd name="connsiteY48" fmla="*/ 1139138 h 2219657"/>
              <a:gd name="connsiteX49" fmla="*/ 591588 w 1221610"/>
              <a:gd name="connsiteY49" fmla="*/ 1105220 h 2219657"/>
              <a:gd name="connsiteX50" fmla="*/ 615400 w 1221610"/>
              <a:gd name="connsiteY50" fmla="*/ 1088551 h 2219657"/>
              <a:gd name="connsiteX51" fmla="*/ 665407 w 1221610"/>
              <a:gd name="connsiteY51" fmla="*/ 1062357 h 2219657"/>
              <a:gd name="connsiteX52" fmla="*/ 698744 w 1221610"/>
              <a:gd name="connsiteY52" fmla="*/ 1050451 h 2219657"/>
              <a:gd name="connsiteX53" fmla="*/ 734463 w 1221610"/>
              <a:gd name="connsiteY53" fmla="*/ 1012352 h 2219657"/>
              <a:gd name="connsiteX54" fmla="*/ 791613 w 1221610"/>
              <a:gd name="connsiteY54" fmla="*/ 988538 h 2219657"/>
              <a:gd name="connsiteX55" fmla="*/ 817807 w 1221610"/>
              <a:gd name="connsiteY55" fmla="*/ 943295 h 2219657"/>
              <a:gd name="connsiteX56" fmla="*/ 841618 w 1221610"/>
              <a:gd name="connsiteY56" fmla="*/ 926624 h 2219657"/>
              <a:gd name="connsiteX57" fmla="*/ 867813 w 1221610"/>
              <a:gd name="connsiteY57" fmla="*/ 926626 h 2219657"/>
              <a:gd name="connsiteX58" fmla="*/ 872575 w 1221610"/>
              <a:gd name="connsiteY58" fmla="*/ 945676 h 2219657"/>
              <a:gd name="connsiteX59" fmla="*/ 848763 w 1221610"/>
              <a:gd name="connsiteY59" fmla="*/ 971870 h 2219657"/>
              <a:gd name="connsiteX60" fmla="*/ 872575 w 1221610"/>
              <a:gd name="connsiteY60" fmla="*/ 998063 h 2219657"/>
              <a:gd name="connsiteX61" fmla="*/ 872575 w 1221610"/>
              <a:gd name="connsiteY61" fmla="*/ 1021876 h 2219657"/>
              <a:gd name="connsiteX62" fmla="*/ 829713 w 1221610"/>
              <a:gd name="connsiteY62" fmla="*/ 1024257 h 2219657"/>
              <a:gd name="connsiteX63" fmla="*/ 817807 w 1221610"/>
              <a:gd name="connsiteY63" fmla="*/ 1052832 h 2219657"/>
              <a:gd name="connsiteX64" fmla="*/ 829713 w 1221610"/>
              <a:gd name="connsiteY64" fmla="*/ 1081407 h 2219657"/>
              <a:gd name="connsiteX65" fmla="*/ 822567 w 1221610"/>
              <a:gd name="connsiteY65" fmla="*/ 1105218 h 2219657"/>
              <a:gd name="connsiteX66" fmla="*/ 836857 w 1221610"/>
              <a:gd name="connsiteY66" fmla="*/ 1124271 h 2219657"/>
              <a:gd name="connsiteX67" fmla="*/ 870194 w 1221610"/>
              <a:gd name="connsiteY67" fmla="*/ 1095696 h 2219657"/>
              <a:gd name="connsiteX68" fmla="*/ 903532 w 1221610"/>
              <a:gd name="connsiteY68" fmla="*/ 1090933 h 2219657"/>
              <a:gd name="connsiteX69" fmla="*/ 901150 w 1221610"/>
              <a:gd name="connsiteY69" fmla="*/ 1045688 h 2219657"/>
              <a:gd name="connsiteX70" fmla="*/ 958300 w 1221610"/>
              <a:gd name="connsiteY70" fmla="*/ 1036164 h 2219657"/>
              <a:gd name="connsiteX71" fmla="*/ 974969 w 1221610"/>
              <a:gd name="connsiteY71" fmla="*/ 1055213 h 2219657"/>
              <a:gd name="connsiteX72" fmla="*/ 984494 w 1221610"/>
              <a:gd name="connsiteY72" fmla="*/ 1181421 h 2219657"/>
              <a:gd name="connsiteX73" fmla="*/ 1032119 w 1221610"/>
              <a:gd name="connsiteY73" fmla="*/ 1262383 h 2219657"/>
              <a:gd name="connsiteX74" fmla="*/ 1072600 w 1221610"/>
              <a:gd name="connsiteY74" fmla="*/ 1283814 h 2219657"/>
              <a:gd name="connsiteX75" fmla="*/ 1089269 w 1221610"/>
              <a:gd name="connsiteY75" fmla="*/ 1350489 h 2219657"/>
              <a:gd name="connsiteX76" fmla="*/ 1122607 w 1221610"/>
              <a:gd name="connsiteY76" fmla="*/ 1376683 h 2219657"/>
              <a:gd name="connsiteX77" fmla="*/ 1163088 w 1221610"/>
              <a:gd name="connsiteY77" fmla="*/ 1436214 h 2219657"/>
              <a:gd name="connsiteX78" fmla="*/ 1191663 w 1221610"/>
              <a:gd name="connsiteY78" fmla="*/ 1450502 h 2219657"/>
              <a:gd name="connsiteX79" fmla="*/ 1220238 w 1221610"/>
              <a:gd name="connsiteY79" fmla="*/ 1488601 h 2219657"/>
              <a:gd name="connsiteX80" fmla="*/ 1215943 w 1221610"/>
              <a:gd name="connsiteY80" fmla="*/ 1508461 h 2219657"/>
              <a:gd name="connsiteX81" fmla="*/ 1196425 w 1221610"/>
              <a:gd name="connsiteY81" fmla="*/ 1557658 h 2219657"/>
              <a:gd name="connsiteX82" fmla="*/ 1144037 w 1221610"/>
              <a:gd name="connsiteY82" fmla="*/ 1552894 h 2219657"/>
              <a:gd name="connsiteX83" fmla="*/ 1124987 w 1221610"/>
              <a:gd name="connsiteY83" fmla="*/ 1598137 h 2219657"/>
              <a:gd name="connsiteX84" fmla="*/ 1048787 w 1221610"/>
              <a:gd name="connsiteY84" fmla="*/ 1631475 h 2219657"/>
              <a:gd name="connsiteX85" fmla="*/ 1020212 w 1221610"/>
              <a:gd name="connsiteY85" fmla="*/ 1691006 h 2219657"/>
              <a:gd name="connsiteX86" fmla="*/ 1036881 w 1221610"/>
              <a:gd name="connsiteY86" fmla="*/ 1738631 h 2219657"/>
              <a:gd name="connsiteX87" fmla="*/ 1017832 w 1221610"/>
              <a:gd name="connsiteY87" fmla="*/ 1779114 h 2219657"/>
              <a:gd name="connsiteX88" fmla="*/ 984493 w 1221610"/>
              <a:gd name="connsiteY88" fmla="*/ 1776731 h 2219657"/>
              <a:gd name="connsiteX89" fmla="*/ 982112 w 1221610"/>
              <a:gd name="connsiteY89" fmla="*/ 1841025 h 2219657"/>
              <a:gd name="connsiteX90" fmla="*/ 946393 w 1221610"/>
              <a:gd name="connsiteY90" fmla="*/ 1857694 h 2219657"/>
              <a:gd name="connsiteX91" fmla="*/ 910674 w 1221610"/>
              <a:gd name="connsiteY91" fmla="*/ 1864837 h 2219657"/>
              <a:gd name="connsiteX92" fmla="*/ 910674 w 1221610"/>
              <a:gd name="connsiteY92" fmla="*/ 1929131 h 2219657"/>
              <a:gd name="connsiteX93" fmla="*/ 967824 w 1221610"/>
              <a:gd name="connsiteY93" fmla="*/ 1938656 h 2219657"/>
              <a:gd name="connsiteX94" fmla="*/ 1001162 w 1221610"/>
              <a:gd name="connsiteY94" fmla="*/ 1933894 h 2219657"/>
              <a:gd name="connsiteX95" fmla="*/ 1005922 w 1221610"/>
              <a:gd name="connsiteY95" fmla="*/ 2007713 h 2219657"/>
              <a:gd name="connsiteX96" fmla="*/ 982112 w 1221610"/>
              <a:gd name="connsiteY96" fmla="*/ 2029144 h 2219657"/>
              <a:gd name="connsiteX97" fmla="*/ 922581 w 1221610"/>
              <a:gd name="connsiteY97" fmla="*/ 2026764 h 2219657"/>
              <a:gd name="connsiteX98" fmla="*/ 870193 w 1221610"/>
              <a:gd name="connsiteY98" fmla="*/ 2036289 h 2219657"/>
              <a:gd name="connsiteX99" fmla="*/ 824949 w 1221610"/>
              <a:gd name="connsiteY99" fmla="*/ 2060102 h 2219657"/>
              <a:gd name="connsiteX100" fmla="*/ 779704 w 1221610"/>
              <a:gd name="connsiteY100" fmla="*/ 2067244 h 2219657"/>
              <a:gd name="connsiteX101" fmla="*/ 758274 w 1221610"/>
              <a:gd name="connsiteY101" fmla="*/ 2086296 h 2219657"/>
              <a:gd name="connsiteX102" fmla="*/ 751131 w 1221610"/>
              <a:gd name="connsiteY102" fmla="*/ 2131539 h 2219657"/>
              <a:gd name="connsiteX103" fmla="*/ 734462 w 1221610"/>
              <a:gd name="connsiteY103" fmla="*/ 2143446 h 2219657"/>
              <a:gd name="connsiteX104" fmla="*/ 689218 w 1221610"/>
              <a:gd name="connsiteY104" fmla="*/ 2193452 h 2219657"/>
              <a:gd name="connsiteX105" fmla="*/ 665406 w 1221610"/>
              <a:gd name="connsiteY105" fmla="*/ 2198213 h 2219657"/>
              <a:gd name="connsiteX106" fmla="*/ 617781 w 1221610"/>
              <a:gd name="connsiteY106" fmla="*/ 2219645 h 2219657"/>
              <a:gd name="connsiteX107" fmla="*/ 579681 w 1221610"/>
              <a:gd name="connsiteY107" fmla="*/ 2202976 h 2219657"/>
              <a:gd name="connsiteX108" fmla="*/ 563012 w 1221610"/>
              <a:gd name="connsiteY108" fmla="*/ 2174401 h 2219657"/>
              <a:gd name="connsiteX109" fmla="*/ 520149 w 1221610"/>
              <a:gd name="connsiteY109" fmla="*/ 2183927 h 2219657"/>
              <a:gd name="connsiteX110" fmla="*/ 512573 w 1221610"/>
              <a:gd name="connsiteY110" fmla="*/ 2177823 h 2219657"/>
              <a:gd name="connsiteX111" fmla="*/ 503481 w 1221610"/>
              <a:gd name="connsiteY111" fmla="*/ 2172020 h 2219657"/>
              <a:gd name="connsiteX112" fmla="*/ 522531 w 1221610"/>
              <a:gd name="connsiteY112" fmla="*/ 2064863 h 2219657"/>
              <a:gd name="connsiteX113" fmla="*/ 539199 w 1221610"/>
              <a:gd name="connsiteY113" fmla="*/ 2043432 h 2219657"/>
              <a:gd name="connsiteX114" fmla="*/ 529674 w 1221610"/>
              <a:gd name="connsiteY114" fmla="*/ 1998189 h 2219657"/>
              <a:gd name="connsiteX115" fmla="*/ 553487 w 1221610"/>
              <a:gd name="connsiteY115" fmla="*/ 1983901 h 2219657"/>
              <a:gd name="connsiteX116" fmla="*/ 534437 w 1221610"/>
              <a:gd name="connsiteY116" fmla="*/ 1969614 h 2219657"/>
              <a:gd name="connsiteX117" fmla="*/ 522531 w 1221610"/>
              <a:gd name="connsiteY117" fmla="*/ 1933896 h 2219657"/>
              <a:gd name="connsiteX118" fmla="*/ 513006 w 1221610"/>
              <a:gd name="connsiteY118" fmla="*/ 1888652 h 2219657"/>
              <a:gd name="connsiteX119" fmla="*/ 510624 w 1221610"/>
              <a:gd name="connsiteY119" fmla="*/ 1857694 h 2219657"/>
              <a:gd name="connsiteX120" fmla="*/ 460618 w 1221610"/>
              <a:gd name="connsiteY120" fmla="*/ 1860077 h 2219657"/>
              <a:gd name="connsiteX121" fmla="*/ 427282 w 1221610"/>
              <a:gd name="connsiteY121" fmla="*/ 1824358 h 2219657"/>
              <a:gd name="connsiteX122" fmla="*/ 382037 w 1221610"/>
              <a:gd name="connsiteY122" fmla="*/ 1807688 h 2219657"/>
              <a:gd name="connsiteX123" fmla="*/ 367749 w 1221610"/>
              <a:gd name="connsiteY123" fmla="*/ 1757683 h 2219657"/>
              <a:gd name="connsiteX124" fmla="*/ 365368 w 1221610"/>
              <a:gd name="connsiteY124" fmla="*/ 1736251 h 2219657"/>
              <a:gd name="connsiteX125" fmla="*/ 334413 w 1221610"/>
              <a:gd name="connsiteY125" fmla="*/ 1691008 h 2219657"/>
              <a:gd name="connsiteX126" fmla="*/ 291549 w 1221610"/>
              <a:gd name="connsiteY126" fmla="*/ 1667195 h 2219657"/>
              <a:gd name="connsiteX127" fmla="*/ 248688 w 1221610"/>
              <a:gd name="connsiteY127" fmla="*/ 1638621 h 2219657"/>
              <a:gd name="connsiteX128" fmla="*/ 215349 w 1221610"/>
              <a:gd name="connsiteY128" fmla="*/ 1629095 h 2219657"/>
              <a:gd name="connsiteX129" fmla="*/ 217731 w 1221610"/>
              <a:gd name="connsiteY129" fmla="*/ 1583849 h 2219657"/>
              <a:gd name="connsiteX130" fmla="*/ 174868 w 1221610"/>
              <a:gd name="connsiteY130" fmla="*/ 1598139 h 2219657"/>
              <a:gd name="connsiteX131" fmla="*/ 186775 w 1221610"/>
              <a:gd name="connsiteY131" fmla="*/ 1631477 h 2219657"/>
              <a:gd name="connsiteX132" fmla="*/ 179631 w 1221610"/>
              <a:gd name="connsiteY132" fmla="*/ 1648146 h 2219657"/>
              <a:gd name="connsiteX133" fmla="*/ 141531 w 1221610"/>
              <a:gd name="connsiteY133" fmla="*/ 1619571 h 2219657"/>
              <a:gd name="connsiteX134" fmla="*/ 98669 w 1221610"/>
              <a:gd name="connsiteY134" fmla="*/ 1617189 h 2219657"/>
              <a:gd name="connsiteX135" fmla="*/ 43899 w 1221610"/>
              <a:gd name="connsiteY135" fmla="*/ 1598139 h 2219657"/>
              <a:gd name="connsiteX136" fmla="*/ 10560 w 1221610"/>
              <a:gd name="connsiteY136" fmla="*/ 1595755 h 2219657"/>
              <a:gd name="connsiteX137" fmla="*/ 1037 w 1221610"/>
              <a:gd name="connsiteY137" fmla="*/ 1543371 h 2219657"/>
              <a:gd name="connsiteX138" fmla="*/ 34374 w 1221610"/>
              <a:gd name="connsiteY138" fmla="*/ 1455264 h 2219657"/>
              <a:gd name="connsiteX139" fmla="*/ 60568 w 1221610"/>
              <a:gd name="connsiteY139" fmla="*/ 1407639 h 2219657"/>
              <a:gd name="connsiteX140" fmla="*/ 81999 w 1221610"/>
              <a:gd name="connsiteY140" fmla="*/ 1360014 h 2219657"/>
              <a:gd name="connsiteX141" fmla="*/ 108194 w 1221610"/>
              <a:gd name="connsiteY141" fmla="*/ 1321914 h 2219657"/>
              <a:gd name="connsiteX142" fmla="*/ 146293 w 1221610"/>
              <a:gd name="connsiteY142" fmla="*/ 1312389 h 2219657"/>
              <a:gd name="connsiteX143" fmla="*/ 153438 w 1221610"/>
              <a:gd name="connsiteY143" fmla="*/ 1276671 h 2219657"/>
              <a:gd name="connsiteX144" fmla="*/ 262975 w 1221610"/>
              <a:gd name="connsiteY144" fmla="*/ 1157608 h 2219657"/>
              <a:gd name="connsiteX145" fmla="*/ 286787 w 1221610"/>
              <a:gd name="connsiteY145" fmla="*/ 1019493 h 2219657"/>
              <a:gd name="connsiteX146" fmla="*/ 282025 w 1221610"/>
              <a:gd name="connsiteY146" fmla="*/ 938533 h 2219657"/>
              <a:gd name="connsiteX147" fmla="*/ 196300 w 1221610"/>
              <a:gd name="connsiteY147" fmla="*/ 926627 h 2219657"/>
              <a:gd name="connsiteX148" fmla="*/ 179632 w 1221610"/>
              <a:gd name="connsiteY148" fmla="*/ 845664 h 2219657"/>
              <a:gd name="connsiteX149" fmla="*/ 186775 w 1221610"/>
              <a:gd name="connsiteY149" fmla="*/ 778989 h 2219657"/>
              <a:gd name="connsiteX150" fmla="*/ 148675 w 1221610"/>
              <a:gd name="connsiteY150" fmla="*/ 740889 h 2219657"/>
              <a:gd name="connsiteX151" fmla="*/ 127244 w 1221610"/>
              <a:gd name="connsiteY151" fmla="*/ 700407 h 2219657"/>
              <a:gd name="connsiteX152" fmla="*/ 117719 w 1221610"/>
              <a:gd name="connsiteY152" fmla="*/ 640877 h 2219657"/>
              <a:gd name="connsiteX153" fmla="*/ 102097 w 1221610"/>
              <a:gd name="connsiteY153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20086 w 1221610"/>
              <a:gd name="connsiteY3" fmla="*/ 302736 h 2219657"/>
              <a:gd name="connsiteX4" fmla="*/ 77237 w 1221610"/>
              <a:gd name="connsiteY4" fmla="*/ 312263 h 2219657"/>
              <a:gd name="connsiteX5" fmla="*/ 127243 w 1221610"/>
              <a:gd name="connsiteY5" fmla="*/ 312263 h 2219657"/>
              <a:gd name="connsiteX6" fmla="*/ 148674 w 1221610"/>
              <a:gd name="connsiteY6" fmla="*/ 262257 h 2219657"/>
              <a:gd name="connsiteX7" fmla="*/ 265357 w 1221610"/>
              <a:gd name="connsiteY7" fmla="*/ 320 h 2219657"/>
              <a:gd name="connsiteX8" fmla="*/ 282025 w 1221610"/>
              <a:gd name="connsiteY8" fmla="*/ 252732 h 2219657"/>
              <a:gd name="connsiteX9" fmla="*/ 243924 w 1221610"/>
              <a:gd name="connsiteY9" fmla="*/ 424182 h 2219657"/>
              <a:gd name="connsiteX10" fmla="*/ 198681 w 1221610"/>
              <a:gd name="connsiteY10" fmla="*/ 436088 h 2219657"/>
              <a:gd name="connsiteX11" fmla="*/ 141531 w 1221610"/>
              <a:gd name="connsiteY11" fmla="*/ 438470 h 2219657"/>
              <a:gd name="connsiteX12" fmla="*/ 132006 w 1221610"/>
              <a:gd name="connsiteY12" fmla="*/ 452757 h 2219657"/>
              <a:gd name="connsiteX13" fmla="*/ 158199 w 1221610"/>
              <a:gd name="connsiteY13" fmla="*/ 486095 h 2219657"/>
              <a:gd name="connsiteX14" fmla="*/ 186774 w 1221610"/>
              <a:gd name="connsiteY14" fmla="*/ 500382 h 2219657"/>
              <a:gd name="connsiteX15" fmla="*/ 189156 w 1221610"/>
              <a:gd name="connsiteY15" fmla="*/ 528957 h 2219657"/>
              <a:gd name="connsiteX16" fmla="*/ 210587 w 1221610"/>
              <a:gd name="connsiteY16" fmla="*/ 564676 h 2219657"/>
              <a:gd name="connsiteX17" fmla="*/ 224874 w 1221610"/>
              <a:gd name="connsiteY17" fmla="*/ 593251 h 2219657"/>
              <a:gd name="connsiteX18" fmla="*/ 253449 w 1221610"/>
              <a:gd name="connsiteY18" fmla="*/ 595632 h 2219657"/>
              <a:gd name="connsiteX19" fmla="*/ 279643 w 1221610"/>
              <a:gd name="connsiteY19" fmla="*/ 571820 h 2219657"/>
              <a:gd name="connsiteX20" fmla="*/ 282024 w 1221610"/>
              <a:gd name="connsiteY20" fmla="*/ 548007 h 2219657"/>
              <a:gd name="connsiteX21" fmla="*/ 291549 w 1221610"/>
              <a:gd name="connsiteY21" fmla="*/ 524195 h 2219657"/>
              <a:gd name="connsiteX22" fmla="*/ 267737 w 1221610"/>
              <a:gd name="connsiteY22" fmla="*/ 490857 h 2219657"/>
              <a:gd name="connsiteX23" fmla="*/ 303456 w 1221610"/>
              <a:gd name="connsiteY23" fmla="*/ 481332 h 2219657"/>
              <a:gd name="connsiteX24" fmla="*/ 322506 w 1221610"/>
              <a:gd name="connsiteY24" fmla="*/ 457520 h 2219657"/>
              <a:gd name="connsiteX25" fmla="*/ 353462 w 1221610"/>
              <a:gd name="connsiteY25" fmla="*/ 450376 h 2219657"/>
              <a:gd name="connsiteX26" fmla="*/ 410612 w 1221610"/>
              <a:gd name="connsiteY26" fmla="*/ 452757 h 2219657"/>
              <a:gd name="connsiteX27" fmla="*/ 410612 w 1221610"/>
              <a:gd name="connsiteY27" fmla="*/ 507526 h 2219657"/>
              <a:gd name="connsiteX28" fmla="*/ 436806 w 1221610"/>
              <a:gd name="connsiteY28" fmla="*/ 531336 h 2219657"/>
              <a:gd name="connsiteX29" fmla="*/ 462999 w 1221610"/>
              <a:gd name="connsiteY29" fmla="*/ 548007 h 2219657"/>
              <a:gd name="connsiteX30" fmla="*/ 424899 w 1221610"/>
              <a:gd name="connsiteY30" fmla="*/ 567057 h 2219657"/>
              <a:gd name="connsiteX31" fmla="*/ 403468 w 1221610"/>
              <a:gd name="connsiteY31" fmla="*/ 586107 h 2219657"/>
              <a:gd name="connsiteX32" fmla="*/ 420137 w 1221610"/>
              <a:gd name="connsiteY32" fmla="*/ 609920 h 2219657"/>
              <a:gd name="connsiteX33" fmla="*/ 415374 w 1221610"/>
              <a:gd name="connsiteY33" fmla="*/ 650401 h 2219657"/>
              <a:gd name="connsiteX34" fmla="*/ 427281 w 1221610"/>
              <a:gd name="connsiteY34" fmla="*/ 678976 h 2219657"/>
              <a:gd name="connsiteX35" fmla="*/ 410612 w 1221610"/>
              <a:gd name="connsiteY35" fmla="*/ 700407 h 2219657"/>
              <a:gd name="connsiteX36" fmla="*/ 401088 w 1221610"/>
              <a:gd name="connsiteY36" fmla="*/ 778989 h 2219657"/>
              <a:gd name="connsiteX37" fmla="*/ 441568 w 1221610"/>
              <a:gd name="connsiteY37" fmla="*/ 778988 h 2219657"/>
              <a:gd name="connsiteX38" fmla="*/ 486812 w 1221610"/>
              <a:gd name="connsiteY38" fmla="*/ 755176 h 2219657"/>
              <a:gd name="connsiteX39" fmla="*/ 513007 w 1221610"/>
              <a:gd name="connsiteY39" fmla="*/ 757557 h 2219657"/>
              <a:gd name="connsiteX40" fmla="*/ 536818 w 1221610"/>
              <a:gd name="connsiteY40" fmla="*/ 783751 h 2219657"/>
              <a:gd name="connsiteX41" fmla="*/ 510625 w 1221610"/>
              <a:gd name="connsiteY41" fmla="*/ 888526 h 2219657"/>
              <a:gd name="connsiteX42" fmla="*/ 539200 w 1221610"/>
              <a:gd name="connsiteY42" fmla="*/ 926626 h 2219657"/>
              <a:gd name="connsiteX43" fmla="*/ 546344 w 1221610"/>
              <a:gd name="connsiteY43" fmla="*/ 945677 h 2219657"/>
              <a:gd name="connsiteX44" fmla="*/ 532057 w 1221610"/>
              <a:gd name="connsiteY44" fmla="*/ 976632 h 2219657"/>
              <a:gd name="connsiteX45" fmla="*/ 517769 w 1221610"/>
              <a:gd name="connsiteY45" fmla="*/ 1048070 h 2219657"/>
              <a:gd name="connsiteX46" fmla="*/ 541582 w 1221610"/>
              <a:gd name="connsiteY46" fmla="*/ 1081407 h 2219657"/>
              <a:gd name="connsiteX47" fmla="*/ 551107 w 1221610"/>
              <a:gd name="connsiteY47" fmla="*/ 1121888 h 2219657"/>
              <a:gd name="connsiteX48" fmla="*/ 567775 w 1221610"/>
              <a:gd name="connsiteY48" fmla="*/ 1129032 h 2219657"/>
              <a:gd name="connsiteX49" fmla="*/ 572104 w 1221610"/>
              <a:gd name="connsiteY49" fmla="*/ 1139138 h 2219657"/>
              <a:gd name="connsiteX50" fmla="*/ 591588 w 1221610"/>
              <a:gd name="connsiteY50" fmla="*/ 1105220 h 2219657"/>
              <a:gd name="connsiteX51" fmla="*/ 615400 w 1221610"/>
              <a:gd name="connsiteY51" fmla="*/ 1088551 h 2219657"/>
              <a:gd name="connsiteX52" fmla="*/ 665407 w 1221610"/>
              <a:gd name="connsiteY52" fmla="*/ 1062357 h 2219657"/>
              <a:gd name="connsiteX53" fmla="*/ 698744 w 1221610"/>
              <a:gd name="connsiteY53" fmla="*/ 1050451 h 2219657"/>
              <a:gd name="connsiteX54" fmla="*/ 734463 w 1221610"/>
              <a:gd name="connsiteY54" fmla="*/ 1012352 h 2219657"/>
              <a:gd name="connsiteX55" fmla="*/ 791613 w 1221610"/>
              <a:gd name="connsiteY55" fmla="*/ 988538 h 2219657"/>
              <a:gd name="connsiteX56" fmla="*/ 817807 w 1221610"/>
              <a:gd name="connsiteY56" fmla="*/ 943295 h 2219657"/>
              <a:gd name="connsiteX57" fmla="*/ 841618 w 1221610"/>
              <a:gd name="connsiteY57" fmla="*/ 926624 h 2219657"/>
              <a:gd name="connsiteX58" fmla="*/ 867813 w 1221610"/>
              <a:gd name="connsiteY58" fmla="*/ 926626 h 2219657"/>
              <a:gd name="connsiteX59" fmla="*/ 872575 w 1221610"/>
              <a:gd name="connsiteY59" fmla="*/ 945676 h 2219657"/>
              <a:gd name="connsiteX60" fmla="*/ 848763 w 1221610"/>
              <a:gd name="connsiteY60" fmla="*/ 971870 h 2219657"/>
              <a:gd name="connsiteX61" fmla="*/ 872575 w 1221610"/>
              <a:gd name="connsiteY61" fmla="*/ 998063 h 2219657"/>
              <a:gd name="connsiteX62" fmla="*/ 872575 w 1221610"/>
              <a:gd name="connsiteY62" fmla="*/ 1021876 h 2219657"/>
              <a:gd name="connsiteX63" fmla="*/ 829713 w 1221610"/>
              <a:gd name="connsiteY63" fmla="*/ 1024257 h 2219657"/>
              <a:gd name="connsiteX64" fmla="*/ 817807 w 1221610"/>
              <a:gd name="connsiteY64" fmla="*/ 1052832 h 2219657"/>
              <a:gd name="connsiteX65" fmla="*/ 829713 w 1221610"/>
              <a:gd name="connsiteY65" fmla="*/ 1081407 h 2219657"/>
              <a:gd name="connsiteX66" fmla="*/ 822567 w 1221610"/>
              <a:gd name="connsiteY66" fmla="*/ 1105218 h 2219657"/>
              <a:gd name="connsiteX67" fmla="*/ 836857 w 1221610"/>
              <a:gd name="connsiteY67" fmla="*/ 1124271 h 2219657"/>
              <a:gd name="connsiteX68" fmla="*/ 870194 w 1221610"/>
              <a:gd name="connsiteY68" fmla="*/ 1095696 h 2219657"/>
              <a:gd name="connsiteX69" fmla="*/ 903532 w 1221610"/>
              <a:gd name="connsiteY69" fmla="*/ 1090933 h 2219657"/>
              <a:gd name="connsiteX70" fmla="*/ 901150 w 1221610"/>
              <a:gd name="connsiteY70" fmla="*/ 1045688 h 2219657"/>
              <a:gd name="connsiteX71" fmla="*/ 958300 w 1221610"/>
              <a:gd name="connsiteY71" fmla="*/ 1036164 h 2219657"/>
              <a:gd name="connsiteX72" fmla="*/ 974969 w 1221610"/>
              <a:gd name="connsiteY72" fmla="*/ 1055213 h 2219657"/>
              <a:gd name="connsiteX73" fmla="*/ 984494 w 1221610"/>
              <a:gd name="connsiteY73" fmla="*/ 1181421 h 2219657"/>
              <a:gd name="connsiteX74" fmla="*/ 1032119 w 1221610"/>
              <a:gd name="connsiteY74" fmla="*/ 1262383 h 2219657"/>
              <a:gd name="connsiteX75" fmla="*/ 1072600 w 1221610"/>
              <a:gd name="connsiteY75" fmla="*/ 1283814 h 2219657"/>
              <a:gd name="connsiteX76" fmla="*/ 1089269 w 1221610"/>
              <a:gd name="connsiteY76" fmla="*/ 1350489 h 2219657"/>
              <a:gd name="connsiteX77" fmla="*/ 1122607 w 1221610"/>
              <a:gd name="connsiteY77" fmla="*/ 1376683 h 2219657"/>
              <a:gd name="connsiteX78" fmla="*/ 1163088 w 1221610"/>
              <a:gd name="connsiteY78" fmla="*/ 1436214 h 2219657"/>
              <a:gd name="connsiteX79" fmla="*/ 1191663 w 1221610"/>
              <a:gd name="connsiteY79" fmla="*/ 1450502 h 2219657"/>
              <a:gd name="connsiteX80" fmla="*/ 1220238 w 1221610"/>
              <a:gd name="connsiteY80" fmla="*/ 1488601 h 2219657"/>
              <a:gd name="connsiteX81" fmla="*/ 1215943 w 1221610"/>
              <a:gd name="connsiteY81" fmla="*/ 1508461 h 2219657"/>
              <a:gd name="connsiteX82" fmla="*/ 1196425 w 1221610"/>
              <a:gd name="connsiteY82" fmla="*/ 1557658 h 2219657"/>
              <a:gd name="connsiteX83" fmla="*/ 1144037 w 1221610"/>
              <a:gd name="connsiteY83" fmla="*/ 1552894 h 2219657"/>
              <a:gd name="connsiteX84" fmla="*/ 1124987 w 1221610"/>
              <a:gd name="connsiteY84" fmla="*/ 1598137 h 2219657"/>
              <a:gd name="connsiteX85" fmla="*/ 1048787 w 1221610"/>
              <a:gd name="connsiteY85" fmla="*/ 1631475 h 2219657"/>
              <a:gd name="connsiteX86" fmla="*/ 1020212 w 1221610"/>
              <a:gd name="connsiteY86" fmla="*/ 1691006 h 2219657"/>
              <a:gd name="connsiteX87" fmla="*/ 1036881 w 1221610"/>
              <a:gd name="connsiteY87" fmla="*/ 1738631 h 2219657"/>
              <a:gd name="connsiteX88" fmla="*/ 1017832 w 1221610"/>
              <a:gd name="connsiteY88" fmla="*/ 1779114 h 2219657"/>
              <a:gd name="connsiteX89" fmla="*/ 984493 w 1221610"/>
              <a:gd name="connsiteY89" fmla="*/ 1776731 h 2219657"/>
              <a:gd name="connsiteX90" fmla="*/ 982112 w 1221610"/>
              <a:gd name="connsiteY90" fmla="*/ 1841025 h 2219657"/>
              <a:gd name="connsiteX91" fmla="*/ 946393 w 1221610"/>
              <a:gd name="connsiteY91" fmla="*/ 1857694 h 2219657"/>
              <a:gd name="connsiteX92" fmla="*/ 910674 w 1221610"/>
              <a:gd name="connsiteY92" fmla="*/ 1864837 h 2219657"/>
              <a:gd name="connsiteX93" fmla="*/ 910674 w 1221610"/>
              <a:gd name="connsiteY93" fmla="*/ 1929131 h 2219657"/>
              <a:gd name="connsiteX94" fmla="*/ 967824 w 1221610"/>
              <a:gd name="connsiteY94" fmla="*/ 1938656 h 2219657"/>
              <a:gd name="connsiteX95" fmla="*/ 1001162 w 1221610"/>
              <a:gd name="connsiteY95" fmla="*/ 1933894 h 2219657"/>
              <a:gd name="connsiteX96" fmla="*/ 1005922 w 1221610"/>
              <a:gd name="connsiteY96" fmla="*/ 2007713 h 2219657"/>
              <a:gd name="connsiteX97" fmla="*/ 982112 w 1221610"/>
              <a:gd name="connsiteY97" fmla="*/ 2029144 h 2219657"/>
              <a:gd name="connsiteX98" fmla="*/ 922581 w 1221610"/>
              <a:gd name="connsiteY98" fmla="*/ 2026764 h 2219657"/>
              <a:gd name="connsiteX99" fmla="*/ 870193 w 1221610"/>
              <a:gd name="connsiteY99" fmla="*/ 2036289 h 2219657"/>
              <a:gd name="connsiteX100" fmla="*/ 824949 w 1221610"/>
              <a:gd name="connsiteY100" fmla="*/ 2060102 h 2219657"/>
              <a:gd name="connsiteX101" fmla="*/ 779704 w 1221610"/>
              <a:gd name="connsiteY101" fmla="*/ 2067244 h 2219657"/>
              <a:gd name="connsiteX102" fmla="*/ 758274 w 1221610"/>
              <a:gd name="connsiteY102" fmla="*/ 2086296 h 2219657"/>
              <a:gd name="connsiteX103" fmla="*/ 751131 w 1221610"/>
              <a:gd name="connsiteY103" fmla="*/ 2131539 h 2219657"/>
              <a:gd name="connsiteX104" fmla="*/ 734462 w 1221610"/>
              <a:gd name="connsiteY104" fmla="*/ 2143446 h 2219657"/>
              <a:gd name="connsiteX105" fmla="*/ 689218 w 1221610"/>
              <a:gd name="connsiteY105" fmla="*/ 2193452 h 2219657"/>
              <a:gd name="connsiteX106" fmla="*/ 665406 w 1221610"/>
              <a:gd name="connsiteY106" fmla="*/ 2198213 h 2219657"/>
              <a:gd name="connsiteX107" fmla="*/ 617781 w 1221610"/>
              <a:gd name="connsiteY107" fmla="*/ 2219645 h 2219657"/>
              <a:gd name="connsiteX108" fmla="*/ 579681 w 1221610"/>
              <a:gd name="connsiteY108" fmla="*/ 2202976 h 2219657"/>
              <a:gd name="connsiteX109" fmla="*/ 563012 w 1221610"/>
              <a:gd name="connsiteY109" fmla="*/ 2174401 h 2219657"/>
              <a:gd name="connsiteX110" fmla="*/ 520149 w 1221610"/>
              <a:gd name="connsiteY110" fmla="*/ 2183927 h 2219657"/>
              <a:gd name="connsiteX111" fmla="*/ 512573 w 1221610"/>
              <a:gd name="connsiteY111" fmla="*/ 2177823 h 2219657"/>
              <a:gd name="connsiteX112" fmla="*/ 503481 w 1221610"/>
              <a:gd name="connsiteY112" fmla="*/ 2172020 h 2219657"/>
              <a:gd name="connsiteX113" fmla="*/ 522531 w 1221610"/>
              <a:gd name="connsiteY113" fmla="*/ 2064863 h 2219657"/>
              <a:gd name="connsiteX114" fmla="*/ 539199 w 1221610"/>
              <a:gd name="connsiteY114" fmla="*/ 2043432 h 2219657"/>
              <a:gd name="connsiteX115" fmla="*/ 529674 w 1221610"/>
              <a:gd name="connsiteY115" fmla="*/ 1998189 h 2219657"/>
              <a:gd name="connsiteX116" fmla="*/ 553487 w 1221610"/>
              <a:gd name="connsiteY116" fmla="*/ 1983901 h 2219657"/>
              <a:gd name="connsiteX117" fmla="*/ 534437 w 1221610"/>
              <a:gd name="connsiteY117" fmla="*/ 1969614 h 2219657"/>
              <a:gd name="connsiteX118" fmla="*/ 522531 w 1221610"/>
              <a:gd name="connsiteY118" fmla="*/ 1933896 h 2219657"/>
              <a:gd name="connsiteX119" fmla="*/ 513006 w 1221610"/>
              <a:gd name="connsiteY119" fmla="*/ 1888652 h 2219657"/>
              <a:gd name="connsiteX120" fmla="*/ 510624 w 1221610"/>
              <a:gd name="connsiteY120" fmla="*/ 1857694 h 2219657"/>
              <a:gd name="connsiteX121" fmla="*/ 460618 w 1221610"/>
              <a:gd name="connsiteY121" fmla="*/ 1860077 h 2219657"/>
              <a:gd name="connsiteX122" fmla="*/ 427282 w 1221610"/>
              <a:gd name="connsiteY122" fmla="*/ 1824358 h 2219657"/>
              <a:gd name="connsiteX123" fmla="*/ 382037 w 1221610"/>
              <a:gd name="connsiteY123" fmla="*/ 1807688 h 2219657"/>
              <a:gd name="connsiteX124" fmla="*/ 367749 w 1221610"/>
              <a:gd name="connsiteY124" fmla="*/ 1757683 h 2219657"/>
              <a:gd name="connsiteX125" fmla="*/ 365368 w 1221610"/>
              <a:gd name="connsiteY125" fmla="*/ 1736251 h 2219657"/>
              <a:gd name="connsiteX126" fmla="*/ 334413 w 1221610"/>
              <a:gd name="connsiteY126" fmla="*/ 1691008 h 2219657"/>
              <a:gd name="connsiteX127" fmla="*/ 291549 w 1221610"/>
              <a:gd name="connsiteY127" fmla="*/ 1667195 h 2219657"/>
              <a:gd name="connsiteX128" fmla="*/ 248688 w 1221610"/>
              <a:gd name="connsiteY128" fmla="*/ 1638621 h 2219657"/>
              <a:gd name="connsiteX129" fmla="*/ 215349 w 1221610"/>
              <a:gd name="connsiteY129" fmla="*/ 1629095 h 2219657"/>
              <a:gd name="connsiteX130" fmla="*/ 217731 w 1221610"/>
              <a:gd name="connsiteY130" fmla="*/ 1583849 h 2219657"/>
              <a:gd name="connsiteX131" fmla="*/ 174868 w 1221610"/>
              <a:gd name="connsiteY131" fmla="*/ 1598139 h 2219657"/>
              <a:gd name="connsiteX132" fmla="*/ 186775 w 1221610"/>
              <a:gd name="connsiteY132" fmla="*/ 1631477 h 2219657"/>
              <a:gd name="connsiteX133" fmla="*/ 179631 w 1221610"/>
              <a:gd name="connsiteY133" fmla="*/ 1648146 h 2219657"/>
              <a:gd name="connsiteX134" fmla="*/ 141531 w 1221610"/>
              <a:gd name="connsiteY134" fmla="*/ 1619571 h 2219657"/>
              <a:gd name="connsiteX135" fmla="*/ 98669 w 1221610"/>
              <a:gd name="connsiteY135" fmla="*/ 1617189 h 2219657"/>
              <a:gd name="connsiteX136" fmla="*/ 43899 w 1221610"/>
              <a:gd name="connsiteY136" fmla="*/ 1598139 h 2219657"/>
              <a:gd name="connsiteX137" fmla="*/ 10560 w 1221610"/>
              <a:gd name="connsiteY137" fmla="*/ 1595755 h 2219657"/>
              <a:gd name="connsiteX138" fmla="*/ 1037 w 1221610"/>
              <a:gd name="connsiteY138" fmla="*/ 1543371 h 2219657"/>
              <a:gd name="connsiteX139" fmla="*/ 34374 w 1221610"/>
              <a:gd name="connsiteY139" fmla="*/ 1455264 h 2219657"/>
              <a:gd name="connsiteX140" fmla="*/ 60568 w 1221610"/>
              <a:gd name="connsiteY140" fmla="*/ 1407639 h 2219657"/>
              <a:gd name="connsiteX141" fmla="*/ 81999 w 1221610"/>
              <a:gd name="connsiteY141" fmla="*/ 1360014 h 2219657"/>
              <a:gd name="connsiteX142" fmla="*/ 108194 w 1221610"/>
              <a:gd name="connsiteY142" fmla="*/ 1321914 h 2219657"/>
              <a:gd name="connsiteX143" fmla="*/ 146293 w 1221610"/>
              <a:gd name="connsiteY143" fmla="*/ 1312389 h 2219657"/>
              <a:gd name="connsiteX144" fmla="*/ 153438 w 1221610"/>
              <a:gd name="connsiteY144" fmla="*/ 1276671 h 2219657"/>
              <a:gd name="connsiteX145" fmla="*/ 262975 w 1221610"/>
              <a:gd name="connsiteY145" fmla="*/ 1157608 h 2219657"/>
              <a:gd name="connsiteX146" fmla="*/ 286787 w 1221610"/>
              <a:gd name="connsiteY146" fmla="*/ 1019493 h 2219657"/>
              <a:gd name="connsiteX147" fmla="*/ 282025 w 1221610"/>
              <a:gd name="connsiteY147" fmla="*/ 938533 h 2219657"/>
              <a:gd name="connsiteX148" fmla="*/ 196300 w 1221610"/>
              <a:gd name="connsiteY148" fmla="*/ 926627 h 2219657"/>
              <a:gd name="connsiteX149" fmla="*/ 179632 w 1221610"/>
              <a:gd name="connsiteY149" fmla="*/ 845664 h 2219657"/>
              <a:gd name="connsiteX150" fmla="*/ 186775 w 1221610"/>
              <a:gd name="connsiteY150" fmla="*/ 778989 h 2219657"/>
              <a:gd name="connsiteX151" fmla="*/ 148675 w 1221610"/>
              <a:gd name="connsiteY151" fmla="*/ 740889 h 2219657"/>
              <a:gd name="connsiteX152" fmla="*/ 127244 w 1221610"/>
              <a:gd name="connsiteY152" fmla="*/ 700407 h 2219657"/>
              <a:gd name="connsiteX153" fmla="*/ 117719 w 1221610"/>
              <a:gd name="connsiteY153" fmla="*/ 640877 h 2219657"/>
              <a:gd name="connsiteX154" fmla="*/ 102097 w 1221610"/>
              <a:gd name="connsiteY154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20086 w 1221610"/>
              <a:gd name="connsiteY4" fmla="*/ 302736 h 2219657"/>
              <a:gd name="connsiteX5" fmla="*/ 77237 w 1221610"/>
              <a:gd name="connsiteY5" fmla="*/ 312263 h 2219657"/>
              <a:gd name="connsiteX6" fmla="*/ 127243 w 1221610"/>
              <a:gd name="connsiteY6" fmla="*/ 312263 h 2219657"/>
              <a:gd name="connsiteX7" fmla="*/ 148674 w 1221610"/>
              <a:gd name="connsiteY7" fmla="*/ 262257 h 2219657"/>
              <a:gd name="connsiteX8" fmla="*/ 265357 w 1221610"/>
              <a:gd name="connsiteY8" fmla="*/ 320 h 2219657"/>
              <a:gd name="connsiteX9" fmla="*/ 282025 w 1221610"/>
              <a:gd name="connsiteY9" fmla="*/ 252732 h 2219657"/>
              <a:gd name="connsiteX10" fmla="*/ 243924 w 1221610"/>
              <a:gd name="connsiteY10" fmla="*/ 424182 h 2219657"/>
              <a:gd name="connsiteX11" fmla="*/ 198681 w 1221610"/>
              <a:gd name="connsiteY11" fmla="*/ 436088 h 2219657"/>
              <a:gd name="connsiteX12" fmla="*/ 141531 w 1221610"/>
              <a:gd name="connsiteY12" fmla="*/ 438470 h 2219657"/>
              <a:gd name="connsiteX13" fmla="*/ 132006 w 1221610"/>
              <a:gd name="connsiteY13" fmla="*/ 452757 h 2219657"/>
              <a:gd name="connsiteX14" fmla="*/ 158199 w 1221610"/>
              <a:gd name="connsiteY14" fmla="*/ 486095 h 2219657"/>
              <a:gd name="connsiteX15" fmla="*/ 186774 w 1221610"/>
              <a:gd name="connsiteY15" fmla="*/ 500382 h 2219657"/>
              <a:gd name="connsiteX16" fmla="*/ 189156 w 1221610"/>
              <a:gd name="connsiteY16" fmla="*/ 528957 h 2219657"/>
              <a:gd name="connsiteX17" fmla="*/ 210587 w 1221610"/>
              <a:gd name="connsiteY17" fmla="*/ 564676 h 2219657"/>
              <a:gd name="connsiteX18" fmla="*/ 224874 w 1221610"/>
              <a:gd name="connsiteY18" fmla="*/ 593251 h 2219657"/>
              <a:gd name="connsiteX19" fmla="*/ 253449 w 1221610"/>
              <a:gd name="connsiteY19" fmla="*/ 595632 h 2219657"/>
              <a:gd name="connsiteX20" fmla="*/ 279643 w 1221610"/>
              <a:gd name="connsiteY20" fmla="*/ 571820 h 2219657"/>
              <a:gd name="connsiteX21" fmla="*/ 282024 w 1221610"/>
              <a:gd name="connsiteY21" fmla="*/ 548007 h 2219657"/>
              <a:gd name="connsiteX22" fmla="*/ 291549 w 1221610"/>
              <a:gd name="connsiteY22" fmla="*/ 524195 h 2219657"/>
              <a:gd name="connsiteX23" fmla="*/ 267737 w 1221610"/>
              <a:gd name="connsiteY23" fmla="*/ 490857 h 2219657"/>
              <a:gd name="connsiteX24" fmla="*/ 303456 w 1221610"/>
              <a:gd name="connsiteY24" fmla="*/ 481332 h 2219657"/>
              <a:gd name="connsiteX25" fmla="*/ 322506 w 1221610"/>
              <a:gd name="connsiteY25" fmla="*/ 457520 h 2219657"/>
              <a:gd name="connsiteX26" fmla="*/ 353462 w 1221610"/>
              <a:gd name="connsiteY26" fmla="*/ 450376 h 2219657"/>
              <a:gd name="connsiteX27" fmla="*/ 410612 w 1221610"/>
              <a:gd name="connsiteY27" fmla="*/ 452757 h 2219657"/>
              <a:gd name="connsiteX28" fmla="*/ 410612 w 1221610"/>
              <a:gd name="connsiteY28" fmla="*/ 507526 h 2219657"/>
              <a:gd name="connsiteX29" fmla="*/ 436806 w 1221610"/>
              <a:gd name="connsiteY29" fmla="*/ 531336 h 2219657"/>
              <a:gd name="connsiteX30" fmla="*/ 462999 w 1221610"/>
              <a:gd name="connsiteY30" fmla="*/ 548007 h 2219657"/>
              <a:gd name="connsiteX31" fmla="*/ 424899 w 1221610"/>
              <a:gd name="connsiteY31" fmla="*/ 567057 h 2219657"/>
              <a:gd name="connsiteX32" fmla="*/ 403468 w 1221610"/>
              <a:gd name="connsiteY32" fmla="*/ 586107 h 2219657"/>
              <a:gd name="connsiteX33" fmla="*/ 420137 w 1221610"/>
              <a:gd name="connsiteY33" fmla="*/ 609920 h 2219657"/>
              <a:gd name="connsiteX34" fmla="*/ 415374 w 1221610"/>
              <a:gd name="connsiteY34" fmla="*/ 650401 h 2219657"/>
              <a:gd name="connsiteX35" fmla="*/ 427281 w 1221610"/>
              <a:gd name="connsiteY35" fmla="*/ 678976 h 2219657"/>
              <a:gd name="connsiteX36" fmla="*/ 410612 w 1221610"/>
              <a:gd name="connsiteY36" fmla="*/ 700407 h 2219657"/>
              <a:gd name="connsiteX37" fmla="*/ 401088 w 1221610"/>
              <a:gd name="connsiteY37" fmla="*/ 778989 h 2219657"/>
              <a:gd name="connsiteX38" fmla="*/ 441568 w 1221610"/>
              <a:gd name="connsiteY38" fmla="*/ 778988 h 2219657"/>
              <a:gd name="connsiteX39" fmla="*/ 486812 w 1221610"/>
              <a:gd name="connsiteY39" fmla="*/ 755176 h 2219657"/>
              <a:gd name="connsiteX40" fmla="*/ 513007 w 1221610"/>
              <a:gd name="connsiteY40" fmla="*/ 757557 h 2219657"/>
              <a:gd name="connsiteX41" fmla="*/ 536818 w 1221610"/>
              <a:gd name="connsiteY41" fmla="*/ 783751 h 2219657"/>
              <a:gd name="connsiteX42" fmla="*/ 510625 w 1221610"/>
              <a:gd name="connsiteY42" fmla="*/ 888526 h 2219657"/>
              <a:gd name="connsiteX43" fmla="*/ 539200 w 1221610"/>
              <a:gd name="connsiteY43" fmla="*/ 926626 h 2219657"/>
              <a:gd name="connsiteX44" fmla="*/ 546344 w 1221610"/>
              <a:gd name="connsiteY44" fmla="*/ 945677 h 2219657"/>
              <a:gd name="connsiteX45" fmla="*/ 532057 w 1221610"/>
              <a:gd name="connsiteY45" fmla="*/ 976632 h 2219657"/>
              <a:gd name="connsiteX46" fmla="*/ 517769 w 1221610"/>
              <a:gd name="connsiteY46" fmla="*/ 1048070 h 2219657"/>
              <a:gd name="connsiteX47" fmla="*/ 541582 w 1221610"/>
              <a:gd name="connsiteY47" fmla="*/ 1081407 h 2219657"/>
              <a:gd name="connsiteX48" fmla="*/ 551107 w 1221610"/>
              <a:gd name="connsiteY48" fmla="*/ 1121888 h 2219657"/>
              <a:gd name="connsiteX49" fmla="*/ 567775 w 1221610"/>
              <a:gd name="connsiteY49" fmla="*/ 1129032 h 2219657"/>
              <a:gd name="connsiteX50" fmla="*/ 572104 w 1221610"/>
              <a:gd name="connsiteY50" fmla="*/ 1139138 h 2219657"/>
              <a:gd name="connsiteX51" fmla="*/ 591588 w 1221610"/>
              <a:gd name="connsiteY51" fmla="*/ 1105220 h 2219657"/>
              <a:gd name="connsiteX52" fmla="*/ 615400 w 1221610"/>
              <a:gd name="connsiteY52" fmla="*/ 1088551 h 2219657"/>
              <a:gd name="connsiteX53" fmla="*/ 665407 w 1221610"/>
              <a:gd name="connsiteY53" fmla="*/ 1062357 h 2219657"/>
              <a:gd name="connsiteX54" fmla="*/ 698744 w 1221610"/>
              <a:gd name="connsiteY54" fmla="*/ 1050451 h 2219657"/>
              <a:gd name="connsiteX55" fmla="*/ 734463 w 1221610"/>
              <a:gd name="connsiteY55" fmla="*/ 1012352 h 2219657"/>
              <a:gd name="connsiteX56" fmla="*/ 791613 w 1221610"/>
              <a:gd name="connsiteY56" fmla="*/ 988538 h 2219657"/>
              <a:gd name="connsiteX57" fmla="*/ 817807 w 1221610"/>
              <a:gd name="connsiteY57" fmla="*/ 943295 h 2219657"/>
              <a:gd name="connsiteX58" fmla="*/ 841618 w 1221610"/>
              <a:gd name="connsiteY58" fmla="*/ 926624 h 2219657"/>
              <a:gd name="connsiteX59" fmla="*/ 867813 w 1221610"/>
              <a:gd name="connsiteY59" fmla="*/ 926626 h 2219657"/>
              <a:gd name="connsiteX60" fmla="*/ 872575 w 1221610"/>
              <a:gd name="connsiteY60" fmla="*/ 945676 h 2219657"/>
              <a:gd name="connsiteX61" fmla="*/ 848763 w 1221610"/>
              <a:gd name="connsiteY61" fmla="*/ 971870 h 2219657"/>
              <a:gd name="connsiteX62" fmla="*/ 872575 w 1221610"/>
              <a:gd name="connsiteY62" fmla="*/ 998063 h 2219657"/>
              <a:gd name="connsiteX63" fmla="*/ 872575 w 1221610"/>
              <a:gd name="connsiteY63" fmla="*/ 1021876 h 2219657"/>
              <a:gd name="connsiteX64" fmla="*/ 829713 w 1221610"/>
              <a:gd name="connsiteY64" fmla="*/ 1024257 h 2219657"/>
              <a:gd name="connsiteX65" fmla="*/ 817807 w 1221610"/>
              <a:gd name="connsiteY65" fmla="*/ 1052832 h 2219657"/>
              <a:gd name="connsiteX66" fmla="*/ 829713 w 1221610"/>
              <a:gd name="connsiteY66" fmla="*/ 1081407 h 2219657"/>
              <a:gd name="connsiteX67" fmla="*/ 822567 w 1221610"/>
              <a:gd name="connsiteY67" fmla="*/ 1105218 h 2219657"/>
              <a:gd name="connsiteX68" fmla="*/ 836857 w 1221610"/>
              <a:gd name="connsiteY68" fmla="*/ 1124271 h 2219657"/>
              <a:gd name="connsiteX69" fmla="*/ 870194 w 1221610"/>
              <a:gd name="connsiteY69" fmla="*/ 1095696 h 2219657"/>
              <a:gd name="connsiteX70" fmla="*/ 903532 w 1221610"/>
              <a:gd name="connsiteY70" fmla="*/ 1090933 h 2219657"/>
              <a:gd name="connsiteX71" fmla="*/ 901150 w 1221610"/>
              <a:gd name="connsiteY71" fmla="*/ 1045688 h 2219657"/>
              <a:gd name="connsiteX72" fmla="*/ 958300 w 1221610"/>
              <a:gd name="connsiteY72" fmla="*/ 1036164 h 2219657"/>
              <a:gd name="connsiteX73" fmla="*/ 974969 w 1221610"/>
              <a:gd name="connsiteY73" fmla="*/ 1055213 h 2219657"/>
              <a:gd name="connsiteX74" fmla="*/ 984494 w 1221610"/>
              <a:gd name="connsiteY74" fmla="*/ 1181421 h 2219657"/>
              <a:gd name="connsiteX75" fmla="*/ 1032119 w 1221610"/>
              <a:gd name="connsiteY75" fmla="*/ 1262383 h 2219657"/>
              <a:gd name="connsiteX76" fmla="*/ 1072600 w 1221610"/>
              <a:gd name="connsiteY76" fmla="*/ 1283814 h 2219657"/>
              <a:gd name="connsiteX77" fmla="*/ 1089269 w 1221610"/>
              <a:gd name="connsiteY77" fmla="*/ 1350489 h 2219657"/>
              <a:gd name="connsiteX78" fmla="*/ 1122607 w 1221610"/>
              <a:gd name="connsiteY78" fmla="*/ 1376683 h 2219657"/>
              <a:gd name="connsiteX79" fmla="*/ 1163088 w 1221610"/>
              <a:gd name="connsiteY79" fmla="*/ 1436214 h 2219657"/>
              <a:gd name="connsiteX80" fmla="*/ 1191663 w 1221610"/>
              <a:gd name="connsiteY80" fmla="*/ 1450502 h 2219657"/>
              <a:gd name="connsiteX81" fmla="*/ 1220238 w 1221610"/>
              <a:gd name="connsiteY81" fmla="*/ 1488601 h 2219657"/>
              <a:gd name="connsiteX82" fmla="*/ 1215943 w 1221610"/>
              <a:gd name="connsiteY82" fmla="*/ 1508461 h 2219657"/>
              <a:gd name="connsiteX83" fmla="*/ 1196425 w 1221610"/>
              <a:gd name="connsiteY83" fmla="*/ 1557658 h 2219657"/>
              <a:gd name="connsiteX84" fmla="*/ 1144037 w 1221610"/>
              <a:gd name="connsiteY84" fmla="*/ 1552894 h 2219657"/>
              <a:gd name="connsiteX85" fmla="*/ 1124987 w 1221610"/>
              <a:gd name="connsiteY85" fmla="*/ 1598137 h 2219657"/>
              <a:gd name="connsiteX86" fmla="*/ 1048787 w 1221610"/>
              <a:gd name="connsiteY86" fmla="*/ 1631475 h 2219657"/>
              <a:gd name="connsiteX87" fmla="*/ 1020212 w 1221610"/>
              <a:gd name="connsiteY87" fmla="*/ 1691006 h 2219657"/>
              <a:gd name="connsiteX88" fmla="*/ 1036881 w 1221610"/>
              <a:gd name="connsiteY88" fmla="*/ 1738631 h 2219657"/>
              <a:gd name="connsiteX89" fmla="*/ 1017832 w 1221610"/>
              <a:gd name="connsiteY89" fmla="*/ 1779114 h 2219657"/>
              <a:gd name="connsiteX90" fmla="*/ 984493 w 1221610"/>
              <a:gd name="connsiteY90" fmla="*/ 1776731 h 2219657"/>
              <a:gd name="connsiteX91" fmla="*/ 982112 w 1221610"/>
              <a:gd name="connsiteY91" fmla="*/ 1841025 h 2219657"/>
              <a:gd name="connsiteX92" fmla="*/ 946393 w 1221610"/>
              <a:gd name="connsiteY92" fmla="*/ 1857694 h 2219657"/>
              <a:gd name="connsiteX93" fmla="*/ 910674 w 1221610"/>
              <a:gd name="connsiteY93" fmla="*/ 1864837 h 2219657"/>
              <a:gd name="connsiteX94" fmla="*/ 910674 w 1221610"/>
              <a:gd name="connsiteY94" fmla="*/ 1929131 h 2219657"/>
              <a:gd name="connsiteX95" fmla="*/ 967824 w 1221610"/>
              <a:gd name="connsiteY95" fmla="*/ 1938656 h 2219657"/>
              <a:gd name="connsiteX96" fmla="*/ 1001162 w 1221610"/>
              <a:gd name="connsiteY96" fmla="*/ 1933894 h 2219657"/>
              <a:gd name="connsiteX97" fmla="*/ 1005922 w 1221610"/>
              <a:gd name="connsiteY97" fmla="*/ 2007713 h 2219657"/>
              <a:gd name="connsiteX98" fmla="*/ 982112 w 1221610"/>
              <a:gd name="connsiteY98" fmla="*/ 2029144 h 2219657"/>
              <a:gd name="connsiteX99" fmla="*/ 922581 w 1221610"/>
              <a:gd name="connsiteY99" fmla="*/ 2026764 h 2219657"/>
              <a:gd name="connsiteX100" fmla="*/ 870193 w 1221610"/>
              <a:gd name="connsiteY100" fmla="*/ 2036289 h 2219657"/>
              <a:gd name="connsiteX101" fmla="*/ 824949 w 1221610"/>
              <a:gd name="connsiteY101" fmla="*/ 2060102 h 2219657"/>
              <a:gd name="connsiteX102" fmla="*/ 779704 w 1221610"/>
              <a:gd name="connsiteY102" fmla="*/ 2067244 h 2219657"/>
              <a:gd name="connsiteX103" fmla="*/ 758274 w 1221610"/>
              <a:gd name="connsiteY103" fmla="*/ 2086296 h 2219657"/>
              <a:gd name="connsiteX104" fmla="*/ 751131 w 1221610"/>
              <a:gd name="connsiteY104" fmla="*/ 2131539 h 2219657"/>
              <a:gd name="connsiteX105" fmla="*/ 734462 w 1221610"/>
              <a:gd name="connsiteY105" fmla="*/ 2143446 h 2219657"/>
              <a:gd name="connsiteX106" fmla="*/ 689218 w 1221610"/>
              <a:gd name="connsiteY106" fmla="*/ 2193452 h 2219657"/>
              <a:gd name="connsiteX107" fmla="*/ 665406 w 1221610"/>
              <a:gd name="connsiteY107" fmla="*/ 2198213 h 2219657"/>
              <a:gd name="connsiteX108" fmla="*/ 617781 w 1221610"/>
              <a:gd name="connsiteY108" fmla="*/ 2219645 h 2219657"/>
              <a:gd name="connsiteX109" fmla="*/ 579681 w 1221610"/>
              <a:gd name="connsiteY109" fmla="*/ 2202976 h 2219657"/>
              <a:gd name="connsiteX110" fmla="*/ 563012 w 1221610"/>
              <a:gd name="connsiteY110" fmla="*/ 2174401 h 2219657"/>
              <a:gd name="connsiteX111" fmla="*/ 520149 w 1221610"/>
              <a:gd name="connsiteY111" fmla="*/ 2183927 h 2219657"/>
              <a:gd name="connsiteX112" fmla="*/ 512573 w 1221610"/>
              <a:gd name="connsiteY112" fmla="*/ 2177823 h 2219657"/>
              <a:gd name="connsiteX113" fmla="*/ 503481 w 1221610"/>
              <a:gd name="connsiteY113" fmla="*/ 2172020 h 2219657"/>
              <a:gd name="connsiteX114" fmla="*/ 522531 w 1221610"/>
              <a:gd name="connsiteY114" fmla="*/ 2064863 h 2219657"/>
              <a:gd name="connsiteX115" fmla="*/ 539199 w 1221610"/>
              <a:gd name="connsiteY115" fmla="*/ 2043432 h 2219657"/>
              <a:gd name="connsiteX116" fmla="*/ 529674 w 1221610"/>
              <a:gd name="connsiteY116" fmla="*/ 1998189 h 2219657"/>
              <a:gd name="connsiteX117" fmla="*/ 553487 w 1221610"/>
              <a:gd name="connsiteY117" fmla="*/ 1983901 h 2219657"/>
              <a:gd name="connsiteX118" fmla="*/ 534437 w 1221610"/>
              <a:gd name="connsiteY118" fmla="*/ 1969614 h 2219657"/>
              <a:gd name="connsiteX119" fmla="*/ 522531 w 1221610"/>
              <a:gd name="connsiteY119" fmla="*/ 1933896 h 2219657"/>
              <a:gd name="connsiteX120" fmla="*/ 513006 w 1221610"/>
              <a:gd name="connsiteY120" fmla="*/ 1888652 h 2219657"/>
              <a:gd name="connsiteX121" fmla="*/ 510624 w 1221610"/>
              <a:gd name="connsiteY121" fmla="*/ 1857694 h 2219657"/>
              <a:gd name="connsiteX122" fmla="*/ 460618 w 1221610"/>
              <a:gd name="connsiteY122" fmla="*/ 1860077 h 2219657"/>
              <a:gd name="connsiteX123" fmla="*/ 427282 w 1221610"/>
              <a:gd name="connsiteY123" fmla="*/ 1824358 h 2219657"/>
              <a:gd name="connsiteX124" fmla="*/ 382037 w 1221610"/>
              <a:gd name="connsiteY124" fmla="*/ 1807688 h 2219657"/>
              <a:gd name="connsiteX125" fmla="*/ 367749 w 1221610"/>
              <a:gd name="connsiteY125" fmla="*/ 1757683 h 2219657"/>
              <a:gd name="connsiteX126" fmla="*/ 365368 w 1221610"/>
              <a:gd name="connsiteY126" fmla="*/ 1736251 h 2219657"/>
              <a:gd name="connsiteX127" fmla="*/ 334413 w 1221610"/>
              <a:gd name="connsiteY127" fmla="*/ 1691008 h 2219657"/>
              <a:gd name="connsiteX128" fmla="*/ 291549 w 1221610"/>
              <a:gd name="connsiteY128" fmla="*/ 1667195 h 2219657"/>
              <a:gd name="connsiteX129" fmla="*/ 248688 w 1221610"/>
              <a:gd name="connsiteY129" fmla="*/ 1638621 h 2219657"/>
              <a:gd name="connsiteX130" fmla="*/ 215349 w 1221610"/>
              <a:gd name="connsiteY130" fmla="*/ 1629095 h 2219657"/>
              <a:gd name="connsiteX131" fmla="*/ 217731 w 1221610"/>
              <a:gd name="connsiteY131" fmla="*/ 1583849 h 2219657"/>
              <a:gd name="connsiteX132" fmla="*/ 174868 w 1221610"/>
              <a:gd name="connsiteY132" fmla="*/ 1598139 h 2219657"/>
              <a:gd name="connsiteX133" fmla="*/ 186775 w 1221610"/>
              <a:gd name="connsiteY133" fmla="*/ 1631477 h 2219657"/>
              <a:gd name="connsiteX134" fmla="*/ 179631 w 1221610"/>
              <a:gd name="connsiteY134" fmla="*/ 1648146 h 2219657"/>
              <a:gd name="connsiteX135" fmla="*/ 141531 w 1221610"/>
              <a:gd name="connsiteY135" fmla="*/ 1619571 h 2219657"/>
              <a:gd name="connsiteX136" fmla="*/ 98669 w 1221610"/>
              <a:gd name="connsiteY136" fmla="*/ 1617189 h 2219657"/>
              <a:gd name="connsiteX137" fmla="*/ 43899 w 1221610"/>
              <a:gd name="connsiteY137" fmla="*/ 1598139 h 2219657"/>
              <a:gd name="connsiteX138" fmla="*/ 10560 w 1221610"/>
              <a:gd name="connsiteY138" fmla="*/ 1595755 h 2219657"/>
              <a:gd name="connsiteX139" fmla="*/ 1037 w 1221610"/>
              <a:gd name="connsiteY139" fmla="*/ 1543371 h 2219657"/>
              <a:gd name="connsiteX140" fmla="*/ 34374 w 1221610"/>
              <a:gd name="connsiteY140" fmla="*/ 1455264 h 2219657"/>
              <a:gd name="connsiteX141" fmla="*/ 60568 w 1221610"/>
              <a:gd name="connsiteY141" fmla="*/ 1407639 h 2219657"/>
              <a:gd name="connsiteX142" fmla="*/ 81999 w 1221610"/>
              <a:gd name="connsiteY142" fmla="*/ 1360014 h 2219657"/>
              <a:gd name="connsiteX143" fmla="*/ 108194 w 1221610"/>
              <a:gd name="connsiteY143" fmla="*/ 1321914 h 2219657"/>
              <a:gd name="connsiteX144" fmla="*/ 146293 w 1221610"/>
              <a:gd name="connsiteY144" fmla="*/ 1312389 h 2219657"/>
              <a:gd name="connsiteX145" fmla="*/ 153438 w 1221610"/>
              <a:gd name="connsiteY145" fmla="*/ 1276671 h 2219657"/>
              <a:gd name="connsiteX146" fmla="*/ 262975 w 1221610"/>
              <a:gd name="connsiteY146" fmla="*/ 1157608 h 2219657"/>
              <a:gd name="connsiteX147" fmla="*/ 286787 w 1221610"/>
              <a:gd name="connsiteY147" fmla="*/ 1019493 h 2219657"/>
              <a:gd name="connsiteX148" fmla="*/ 282025 w 1221610"/>
              <a:gd name="connsiteY148" fmla="*/ 938533 h 2219657"/>
              <a:gd name="connsiteX149" fmla="*/ 196300 w 1221610"/>
              <a:gd name="connsiteY149" fmla="*/ 926627 h 2219657"/>
              <a:gd name="connsiteX150" fmla="*/ 179632 w 1221610"/>
              <a:gd name="connsiteY150" fmla="*/ 845664 h 2219657"/>
              <a:gd name="connsiteX151" fmla="*/ 186775 w 1221610"/>
              <a:gd name="connsiteY151" fmla="*/ 778989 h 2219657"/>
              <a:gd name="connsiteX152" fmla="*/ 148675 w 1221610"/>
              <a:gd name="connsiteY152" fmla="*/ 740889 h 2219657"/>
              <a:gd name="connsiteX153" fmla="*/ 127244 w 1221610"/>
              <a:gd name="connsiteY153" fmla="*/ 700407 h 2219657"/>
              <a:gd name="connsiteX154" fmla="*/ 117719 w 1221610"/>
              <a:gd name="connsiteY154" fmla="*/ 640877 h 2219657"/>
              <a:gd name="connsiteX155" fmla="*/ 102097 w 1221610"/>
              <a:gd name="connsiteY155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20086 w 1221610"/>
              <a:gd name="connsiteY4" fmla="*/ 302736 h 2219657"/>
              <a:gd name="connsiteX5" fmla="*/ 77237 w 1221610"/>
              <a:gd name="connsiteY5" fmla="*/ 312263 h 2219657"/>
              <a:gd name="connsiteX6" fmla="*/ 77237 w 1221610"/>
              <a:gd name="connsiteY6" fmla="*/ 317026 h 2219657"/>
              <a:gd name="connsiteX7" fmla="*/ 127243 w 1221610"/>
              <a:gd name="connsiteY7" fmla="*/ 312263 h 2219657"/>
              <a:gd name="connsiteX8" fmla="*/ 148674 w 1221610"/>
              <a:gd name="connsiteY8" fmla="*/ 262257 h 2219657"/>
              <a:gd name="connsiteX9" fmla="*/ 265357 w 1221610"/>
              <a:gd name="connsiteY9" fmla="*/ 320 h 2219657"/>
              <a:gd name="connsiteX10" fmla="*/ 282025 w 1221610"/>
              <a:gd name="connsiteY10" fmla="*/ 252732 h 2219657"/>
              <a:gd name="connsiteX11" fmla="*/ 243924 w 1221610"/>
              <a:gd name="connsiteY11" fmla="*/ 424182 h 2219657"/>
              <a:gd name="connsiteX12" fmla="*/ 198681 w 1221610"/>
              <a:gd name="connsiteY12" fmla="*/ 436088 h 2219657"/>
              <a:gd name="connsiteX13" fmla="*/ 141531 w 1221610"/>
              <a:gd name="connsiteY13" fmla="*/ 438470 h 2219657"/>
              <a:gd name="connsiteX14" fmla="*/ 132006 w 1221610"/>
              <a:gd name="connsiteY14" fmla="*/ 452757 h 2219657"/>
              <a:gd name="connsiteX15" fmla="*/ 158199 w 1221610"/>
              <a:gd name="connsiteY15" fmla="*/ 486095 h 2219657"/>
              <a:gd name="connsiteX16" fmla="*/ 186774 w 1221610"/>
              <a:gd name="connsiteY16" fmla="*/ 500382 h 2219657"/>
              <a:gd name="connsiteX17" fmla="*/ 189156 w 1221610"/>
              <a:gd name="connsiteY17" fmla="*/ 528957 h 2219657"/>
              <a:gd name="connsiteX18" fmla="*/ 210587 w 1221610"/>
              <a:gd name="connsiteY18" fmla="*/ 564676 h 2219657"/>
              <a:gd name="connsiteX19" fmla="*/ 224874 w 1221610"/>
              <a:gd name="connsiteY19" fmla="*/ 593251 h 2219657"/>
              <a:gd name="connsiteX20" fmla="*/ 253449 w 1221610"/>
              <a:gd name="connsiteY20" fmla="*/ 595632 h 2219657"/>
              <a:gd name="connsiteX21" fmla="*/ 279643 w 1221610"/>
              <a:gd name="connsiteY21" fmla="*/ 571820 h 2219657"/>
              <a:gd name="connsiteX22" fmla="*/ 282024 w 1221610"/>
              <a:gd name="connsiteY22" fmla="*/ 548007 h 2219657"/>
              <a:gd name="connsiteX23" fmla="*/ 291549 w 1221610"/>
              <a:gd name="connsiteY23" fmla="*/ 524195 h 2219657"/>
              <a:gd name="connsiteX24" fmla="*/ 267737 w 1221610"/>
              <a:gd name="connsiteY24" fmla="*/ 490857 h 2219657"/>
              <a:gd name="connsiteX25" fmla="*/ 303456 w 1221610"/>
              <a:gd name="connsiteY25" fmla="*/ 481332 h 2219657"/>
              <a:gd name="connsiteX26" fmla="*/ 322506 w 1221610"/>
              <a:gd name="connsiteY26" fmla="*/ 457520 h 2219657"/>
              <a:gd name="connsiteX27" fmla="*/ 353462 w 1221610"/>
              <a:gd name="connsiteY27" fmla="*/ 450376 h 2219657"/>
              <a:gd name="connsiteX28" fmla="*/ 410612 w 1221610"/>
              <a:gd name="connsiteY28" fmla="*/ 452757 h 2219657"/>
              <a:gd name="connsiteX29" fmla="*/ 410612 w 1221610"/>
              <a:gd name="connsiteY29" fmla="*/ 507526 h 2219657"/>
              <a:gd name="connsiteX30" fmla="*/ 436806 w 1221610"/>
              <a:gd name="connsiteY30" fmla="*/ 531336 h 2219657"/>
              <a:gd name="connsiteX31" fmla="*/ 462999 w 1221610"/>
              <a:gd name="connsiteY31" fmla="*/ 548007 h 2219657"/>
              <a:gd name="connsiteX32" fmla="*/ 424899 w 1221610"/>
              <a:gd name="connsiteY32" fmla="*/ 567057 h 2219657"/>
              <a:gd name="connsiteX33" fmla="*/ 403468 w 1221610"/>
              <a:gd name="connsiteY33" fmla="*/ 586107 h 2219657"/>
              <a:gd name="connsiteX34" fmla="*/ 420137 w 1221610"/>
              <a:gd name="connsiteY34" fmla="*/ 609920 h 2219657"/>
              <a:gd name="connsiteX35" fmla="*/ 415374 w 1221610"/>
              <a:gd name="connsiteY35" fmla="*/ 650401 h 2219657"/>
              <a:gd name="connsiteX36" fmla="*/ 427281 w 1221610"/>
              <a:gd name="connsiteY36" fmla="*/ 678976 h 2219657"/>
              <a:gd name="connsiteX37" fmla="*/ 410612 w 1221610"/>
              <a:gd name="connsiteY37" fmla="*/ 700407 h 2219657"/>
              <a:gd name="connsiteX38" fmla="*/ 401088 w 1221610"/>
              <a:gd name="connsiteY38" fmla="*/ 778989 h 2219657"/>
              <a:gd name="connsiteX39" fmla="*/ 441568 w 1221610"/>
              <a:gd name="connsiteY39" fmla="*/ 778988 h 2219657"/>
              <a:gd name="connsiteX40" fmla="*/ 486812 w 1221610"/>
              <a:gd name="connsiteY40" fmla="*/ 755176 h 2219657"/>
              <a:gd name="connsiteX41" fmla="*/ 513007 w 1221610"/>
              <a:gd name="connsiteY41" fmla="*/ 757557 h 2219657"/>
              <a:gd name="connsiteX42" fmla="*/ 536818 w 1221610"/>
              <a:gd name="connsiteY42" fmla="*/ 783751 h 2219657"/>
              <a:gd name="connsiteX43" fmla="*/ 510625 w 1221610"/>
              <a:gd name="connsiteY43" fmla="*/ 888526 h 2219657"/>
              <a:gd name="connsiteX44" fmla="*/ 539200 w 1221610"/>
              <a:gd name="connsiteY44" fmla="*/ 926626 h 2219657"/>
              <a:gd name="connsiteX45" fmla="*/ 546344 w 1221610"/>
              <a:gd name="connsiteY45" fmla="*/ 945677 h 2219657"/>
              <a:gd name="connsiteX46" fmla="*/ 532057 w 1221610"/>
              <a:gd name="connsiteY46" fmla="*/ 976632 h 2219657"/>
              <a:gd name="connsiteX47" fmla="*/ 517769 w 1221610"/>
              <a:gd name="connsiteY47" fmla="*/ 1048070 h 2219657"/>
              <a:gd name="connsiteX48" fmla="*/ 541582 w 1221610"/>
              <a:gd name="connsiteY48" fmla="*/ 1081407 h 2219657"/>
              <a:gd name="connsiteX49" fmla="*/ 551107 w 1221610"/>
              <a:gd name="connsiteY49" fmla="*/ 1121888 h 2219657"/>
              <a:gd name="connsiteX50" fmla="*/ 567775 w 1221610"/>
              <a:gd name="connsiteY50" fmla="*/ 1129032 h 2219657"/>
              <a:gd name="connsiteX51" fmla="*/ 572104 w 1221610"/>
              <a:gd name="connsiteY51" fmla="*/ 1139138 h 2219657"/>
              <a:gd name="connsiteX52" fmla="*/ 591588 w 1221610"/>
              <a:gd name="connsiteY52" fmla="*/ 1105220 h 2219657"/>
              <a:gd name="connsiteX53" fmla="*/ 615400 w 1221610"/>
              <a:gd name="connsiteY53" fmla="*/ 1088551 h 2219657"/>
              <a:gd name="connsiteX54" fmla="*/ 665407 w 1221610"/>
              <a:gd name="connsiteY54" fmla="*/ 1062357 h 2219657"/>
              <a:gd name="connsiteX55" fmla="*/ 698744 w 1221610"/>
              <a:gd name="connsiteY55" fmla="*/ 1050451 h 2219657"/>
              <a:gd name="connsiteX56" fmla="*/ 734463 w 1221610"/>
              <a:gd name="connsiteY56" fmla="*/ 1012352 h 2219657"/>
              <a:gd name="connsiteX57" fmla="*/ 791613 w 1221610"/>
              <a:gd name="connsiteY57" fmla="*/ 988538 h 2219657"/>
              <a:gd name="connsiteX58" fmla="*/ 817807 w 1221610"/>
              <a:gd name="connsiteY58" fmla="*/ 943295 h 2219657"/>
              <a:gd name="connsiteX59" fmla="*/ 841618 w 1221610"/>
              <a:gd name="connsiteY59" fmla="*/ 926624 h 2219657"/>
              <a:gd name="connsiteX60" fmla="*/ 867813 w 1221610"/>
              <a:gd name="connsiteY60" fmla="*/ 926626 h 2219657"/>
              <a:gd name="connsiteX61" fmla="*/ 872575 w 1221610"/>
              <a:gd name="connsiteY61" fmla="*/ 945676 h 2219657"/>
              <a:gd name="connsiteX62" fmla="*/ 848763 w 1221610"/>
              <a:gd name="connsiteY62" fmla="*/ 971870 h 2219657"/>
              <a:gd name="connsiteX63" fmla="*/ 872575 w 1221610"/>
              <a:gd name="connsiteY63" fmla="*/ 998063 h 2219657"/>
              <a:gd name="connsiteX64" fmla="*/ 872575 w 1221610"/>
              <a:gd name="connsiteY64" fmla="*/ 1021876 h 2219657"/>
              <a:gd name="connsiteX65" fmla="*/ 829713 w 1221610"/>
              <a:gd name="connsiteY65" fmla="*/ 1024257 h 2219657"/>
              <a:gd name="connsiteX66" fmla="*/ 817807 w 1221610"/>
              <a:gd name="connsiteY66" fmla="*/ 1052832 h 2219657"/>
              <a:gd name="connsiteX67" fmla="*/ 829713 w 1221610"/>
              <a:gd name="connsiteY67" fmla="*/ 1081407 h 2219657"/>
              <a:gd name="connsiteX68" fmla="*/ 822567 w 1221610"/>
              <a:gd name="connsiteY68" fmla="*/ 1105218 h 2219657"/>
              <a:gd name="connsiteX69" fmla="*/ 836857 w 1221610"/>
              <a:gd name="connsiteY69" fmla="*/ 1124271 h 2219657"/>
              <a:gd name="connsiteX70" fmla="*/ 870194 w 1221610"/>
              <a:gd name="connsiteY70" fmla="*/ 1095696 h 2219657"/>
              <a:gd name="connsiteX71" fmla="*/ 903532 w 1221610"/>
              <a:gd name="connsiteY71" fmla="*/ 1090933 h 2219657"/>
              <a:gd name="connsiteX72" fmla="*/ 901150 w 1221610"/>
              <a:gd name="connsiteY72" fmla="*/ 1045688 h 2219657"/>
              <a:gd name="connsiteX73" fmla="*/ 958300 w 1221610"/>
              <a:gd name="connsiteY73" fmla="*/ 1036164 h 2219657"/>
              <a:gd name="connsiteX74" fmla="*/ 974969 w 1221610"/>
              <a:gd name="connsiteY74" fmla="*/ 1055213 h 2219657"/>
              <a:gd name="connsiteX75" fmla="*/ 984494 w 1221610"/>
              <a:gd name="connsiteY75" fmla="*/ 1181421 h 2219657"/>
              <a:gd name="connsiteX76" fmla="*/ 1032119 w 1221610"/>
              <a:gd name="connsiteY76" fmla="*/ 1262383 h 2219657"/>
              <a:gd name="connsiteX77" fmla="*/ 1072600 w 1221610"/>
              <a:gd name="connsiteY77" fmla="*/ 1283814 h 2219657"/>
              <a:gd name="connsiteX78" fmla="*/ 1089269 w 1221610"/>
              <a:gd name="connsiteY78" fmla="*/ 1350489 h 2219657"/>
              <a:gd name="connsiteX79" fmla="*/ 1122607 w 1221610"/>
              <a:gd name="connsiteY79" fmla="*/ 1376683 h 2219657"/>
              <a:gd name="connsiteX80" fmla="*/ 1163088 w 1221610"/>
              <a:gd name="connsiteY80" fmla="*/ 1436214 h 2219657"/>
              <a:gd name="connsiteX81" fmla="*/ 1191663 w 1221610"/>
              <a:gd name="connsiteY81" fmla="*/ 1450502 h 2219657"/>
              <a:gd name="connsiteX82" fmla="*/ 1220238 w 1221610"/>
              <a:gd name="connsiteY82" fmla="*/ 1488601 h 2219657"/>
              <a:gd name="connsiteX83" fmla="*/ 1215943 w 1221610"/>
              <a:gd name="connsiteY83" fmla="*/ 1508461 h 2219657"/>
              <a:gd name="connsiteX84" fmla="*/ 1196425 w 1221610"/>
              <a:gd name="connsiteY84" fmla="*/ 1557658 h 2219657"/>
              <a:gd name="connsiteX85" fmla="*/ 1144037 w 1221610"/>
              <a:gd name="connsiteY85" fmla="*/ 1552894 h 2219657"/>
              <a:gd name="connsiteX86" fmla="*/ 1124987 w 1221610"/>
              <a:gd name="connsiteY86" fmla="*/ 1598137 h 2219657"/>
              <a:gd name="connsiteX87" fmla="*/ 1048787 w 1221610"/>
              <a:gd name="connsiteY87" fmla="*/ 1631475 h 2219657"/>
              <a:gd name="connsiteX88" fmla="*/ 1020212 w 1221610"/>
              <a:gd name="connsiteY88" fmla="*/ 1691006 h 2219657"/>
              <a:gd name="connsiteX89" fmla="*/ 1036881 w 1221610"/>
              <a:gd name="connsiteY89" fmla="*/ 1738631 h 2219657"/>
              <a:gd name="connsiteX90" fmla="*/ 1017832 w 1221610"/>
              <a:gd name="connsiteY90" fmla="*/ 1779114 h 2219657"/>
              <a:gd name="connsiteX91" fmla="*/ 984493 w 1221610"/>
              <a:gd name="connsiteY91" fmla="*/ 1776731 h 2219657"/>
              <a:gd name="connsiteX92" fmla="*/ 982112 w 1221610"/>
              <a:gd name="connsiteY92" fmla="*/ 1841025 h 2219657"/>
              <a:gd name="connsiteX93" fmla="*/ 946393 w 1221610"/>
              <a:gd name="connsiteY93" fmla="*/ 1857694 h 2219657"/>
              <a:gd name="connsiteX94" fmla="*/ 910674 w 1221610"/>
              <a:gd name="connsiteY94" fmla="*/ 1864837 h 2219657"/>
              <a:gd name="connsiteX95" fmla="*/ 910674 w 1221610"/>
              <a:gd name="connsiteY95" fmla="*/ 1929131 h 2219657"/>
              <a:gd name="connsiteX96" fmla="*/ 967824 w 1221610"/>
              <a:gd name="connsiteY96" fmla="*/ 1938656 h 2219657"/>
              <a:gd name="connsiteX97" fmla="*/ 1001162 w 1221610"/>
              <a:gd name="connsiteY97" fmla="*/ 1933894 h 2219657"/>
              <a:gd name="connsiteX98" fmla="*/ 1005922 w 1221610"/>
              <a:gd name="connsiteY98" fmla="*/ 2007713 h 2219657"/>
              <a:gd name="connsiteX99" fmla="*/ 982112 w 1221610"/>
              <a:gd name="connsiteY99" fmla="*/ 2029144 h 2219657"/>
              <a:gd name="connsiteX100" fmla="*/ 922581 w 1221610"/>
              <a:gd name="connsiteY100" fmla="*/ 2026764 h 2219657"/>
              <a:gd name="connsiteX101" fmla="*/ 870193 w 1221610"/>
              <a:gd name="connsiteY101" fmla="*/ 2036289 h 2219657"/>
              <a:gd name="connsiteX102" fmla="*/ 824949 w 1221610"/>
              <a:gd name="connsiteY102" fmla="*/ 2060102 h 2219657"/>
              <a:gd name="connsiteX103" fmla="*/ 779704 w 1221610"/>
              <a:gd name="connsiteY103" fmla="*/ 2067244 h 2219657"/>
              <a:gd name="connsiteX104" fmla="*/ 758274 w 1221610"/>
              <a:gd name="connsiteY104" fmla="*/ 2086296 h 2219657"/>
              <a:gd name="connsiteX105" fmla="*/ 751131 w 1221610"/>
              <a:gd name="connsiteY105" fmla="*/ 2131539 h 2219657"/>
              <a:gd name="connsiteX106" fmla="*/ 734462 w 1221610"/>
              <a:gd name="connsiteY106" fmla="*/ 2143446 h 2219657"/>
              <a:gd name="connsiteX107" fmla="*/ 689218 w 1221610"/>
              <a:gd name="connsiteY107" fmla="*/ 2193452 h 2219657"/>
              <a:gd name="connsiteX108" fmla="*/ 665406 w 1221610"/>
              <a:gd name="connsiteY108" fmla="*/ 2198213 h 2219657"/>
              <a:gd name="connsiteX109" fmla="*/ 617781 w 1221610"/>
              <a:gd name="connsiteY109" fmla="*/ 2219645 h 2219657"/>
              <a:gd name="connsiteX110" fmla="*/ 579681 w 1221610"/>
              <a:gd name="connsiteY110" fmla="*/ 2202976 h 2219657"/>
              <a:gd name="connsiteX111" fmla="*/ 563012 w 1221610"/>
              <a:gd name="connsiteY111" fmla="*/ 2174401 h 2219657"/>
              <a:gd name="connsiteX112" fmla="*/ 520149 w 1221610"/>
              <a:gd name="connsiteY112" fmla="*/ 2183927 h 2219657"/>
              <a:gd name="connsiteX113" fmla="*/ 512573 w 1221610"/>
              <a:gd name="connsiteY113" fmla="*/ 2177823 h 2219657"/>
              <a:gd name="connsiteX114" fmla="*/ 503481 w 1221610"/>
              <a:gd name="connsiteY114" fmla="*/ 2172020 h 2219657"/>
              <a:gd name="connsiteX115" fmla="*/ 522531 w 1221610"/>
              <a:gd name="connsiteY115" fmla="*/ 2064863 h 2219657"/>
              <a:gd name="connsiteX116" fmla="*/ 539199 w 1221610"/>
              <a:gd name="connsiteY116" fmla="*/ 2043432 h 2219657"/>
              <a:gd name="connsiteX117" fmla="*/ 529674 w 1221610"/>
              <a:gd name="connsiteY117" fmla="*/ 1998189 h 2219657"/>
              <a:gd name="connsiteX118" fmla="*/ 553487 w 1221610"/>
              <a:gd name="connsiteY118" fmla="*/ 1983901 h 2219657"/>
              <a:gd name="connsiteX119" fmla="*/ 534437 w 1221610"/>
              <a:gd name="connsiteY119" fmla="*/ 1969614 h 2219657"/>
              <a:gd name="connsiteX120" fmla="*/ 522531 w 1221610"/>
              <a:gd name="connsiteY120" fmla="*/ 1933896 h 2219657"/>
              <a:gd name="connsiteX121" fmla="*/ 513006 w 1221610"/>
              <a:gd name="connsiteY121" fmla="*/ 1888652 h 2219657"/>
              <a:gd name="connsiteX122" fmla="*/ 510624 w 1221610"/>
              <a:gd name="connsiteY122" fmla="*/ 1857694 h 2219657"/>
              <a:gd name="connsiteX123" fmla="*/ 460618 w 1221610"/>
              <a:gd name="connsiteY123" fmla="*/ 1860077 h 2219657"/>
              <a:gd name="connsiteX124" fmla="*/ 427282 w 1221610"/>
              <a:gd name="connsiteY124" fmla="*/ 1824358 h 2219657"/>
              <a:gd name="connsiteX125" fmla="*/ 382037 w 1221610"/>
              <a:gd name="connsiteY125" fmla="*/ 1807688 h 2219657"/>
              <a:gd name="connsiteX126" fmla="*/ 367749 w 1221610"/>
              <a:gd name="connsiteY126" fmla="*/ 1757683 h 2219657"/>
              <a:gd name="connsiteX127" fmla="*/ 365368 w 1221610"/>
              <a:gd name="connsiteY127" fmla="*/ 1736251 h 2219657"/>
              <a:gd name="connsiteX128" fmla="*/ 334413 w 1221610"/>
              <a:gd name="connsiteY128" fmla="*/ 1691008 h 2219657"/>
              <a:gd name="connsiteX129" fmla="*/ 291549 w 1221610"/>
              <a:gd name="connsiteY129" fmla="*/ 1667195 h 2219657"/>
              <a:gd name="connsiteX130" fmla="*/ 248688 w 1221610"/>
              <a:gd name="connsiteY130" fmla="*/ 1638621 h 2219657"/>
              <a:gd name="connsiteX131" fmla="*/ 215349 w 1221610"/>
              <a:gd name="connsiteY131" fmla="*/ 1629095 h 2219657"/>
              <a:gd name="connsiteX132" fmla="*/ 217731 w 1221610"/>
              <a:gd name="connsiteY132" fmla="*/ 1583849 h 2219657"/>
              <a:gd name="connsiteX133" fmla="*/ 174868 w 1221610"/>
              <a:gd name="connsiteY133" fmla="*/ 1598139 h 2219657"/>
              <a:gd name="connsiteX134" fmla="*/ 186775 w 1221610"/>
              <a:gd name="connsiteY134" fmla="*/ 1631477 h 2219657"/>
              <a:gd name="connsiteX135" fmla="*/ 179631 w 1221610"/>
              <a:gd name="connsiteY135" fmla="*/ 1648146 h 2219657"/>
              <a:gd name="connsiteX136" fmla="*/ 141531 w 1221610"/>
              <a:gd name="connsiteY136" fmla="*/ 1619571 h 2219657"/>
              <a:gd name="connsiteX137" fmla="*/ 98669 w 1221610"/>
              <a:gd name="connsiteY137" fmla="*/ 1617189 h 2219657"/>
              <a:gd name="connsiteX138" fmla="*/ 43899 w 1221610"/>
              <a:gd name="connsiteY138" fmla="*/ 1598139 h 2219657"/>
              <a:gd name="connsiteX139" fmla="*/ 10560 w 1221610"/>
              <a:gd name="connsiteY139" fmla="*/ 1595755 h 2219657"/>
              <a:gd name="connsiteX140" fmla="*/ 1037 w 1221610"/>
              <a:gd name="connsiteY140" fmla="*/ 1543371 h 2219657"/>
              <a:gd name="connsiteX141" fmla="*/ 34374 w 1221610"/>
              <a:gd name="connsiteY141" fmla="*/ 1455264 h 2219657"/>
              <a:gd name="connsiteX142" fmla="*/ 60568 w 1221610"/>
              <a:gd name="connsiteY142" fmla="*/ 1407639 h 2219657"/>
              <a:gd name="connsiteX143" fmla="*/ 81999 w 1221610"/>
              <a:gd name="connsiteY143" fmla="*/ 1360014 h 2219657"/>
              <a:gd name="connsiteX144" fmla="*/ 108194 w 1221610"/>
              <a:gd name="connsiteY144" fmla="*/ 1321914 h 2219657"/>
              <a:gd name="connsiteX145" fmla="*/ 146293 w 1221610"/>
              <a:gd name="connsiteY145" fmla="*/ 1312389 h 2219657"/>
              <a:gd name="connsiteX146" fmla="*/ 153438 w 1221610"/>
              <a:gd name="connsiteY146" fmla="*/ 1276671 h 2219657"/>
              <a:gd name="connsiteX147" fmla="*/ 262975 w 1221610"/>
              <a:gd name="connsiteY147" fmla="*/ 1157608 h 2219657"/>
              <a:gd name="connsiteX148" fmla="*/ 286787 w 1221610"/>
              <a:gd name="connsiteY148" fmla="*/ 1019493 h 2219657"/>
              <a:gd name="connsiteX149" fmla="*/ 282025 w 1221610"/>
              <a:gd name="connsiteY149" fmla="*/ 938533 h 2219657"/>
              <a:gd name="connsiteX150" fmla="*/ 196300 w 1221610"/>
              <a:gd name="connsiteY150" fmla="*/ 926627 h 2219657"/>
              <a:gd name="connsiteX151" fmla="*/ 179632 w 1221610"/>
              <a:gd name="connsiteY151" fmla="*/ 845664 h 2219657"/>
              <a:gd name="connsiteX152" fmla="*/ 186775 w 1221610"/>
              <a:gd name="connsiteY152" fmla="*/ 778989 h 2219657"/>
              <a:gd name="connsiteX153" fmla="*/ 148675 w 1221610"/>
              <a:gd name="connsiteY153" fmla="*/ 740889 h 2219657"/>
              <a:gd name="connsiteX154" fmla="*/ 127244 w 1221610"/>
              <a:gd name="connsiteY154" fmla="*/ 700407 h 2219657"/>
              <a:gd name="connsiteX155" fmla="*/ 117719 w 1221610"/>
              <a:gd name="connsiteY155" fmla="*/ 640877 h 2219657"/>
              <a:gd name="connsiteX156" fmla="*/ 102097 w 1221610"/>
              <a:gd name="connsiteY156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12942 w 1221610"/>
              <a:gd name="connsiteY4" fmla="*/ 297974 h 2219657"/>
              <a:gd name="connsiteX5" fmla="*/ 77237 w 1221610"/>
              <a:gd name="connsiteY5" fmla="*/ 312263 h 2219657"/>
              <a:gd name="connsiteX6" fmla="*/ 77237 w 1221610"/>
              <a:gd name="connsiteY6" fmla="*/ 317026 h 2219657"/>
              <a:gd name="connsiteX7" fmla="*/ 127243 w 1221610"/>
              <a:gd name="connsiteY7" fmla="*/ 312263 h 2219657"/>
              <a:gd name="connsiteX8" fmla="*/ 148674 w 1221610"/>
              <a:gd name="connsiteY8" fmla="*/ 262257 h 2219657"/>
              <a:gd name="connsiteX9" fmla="*/ 265357 w 1221610"/>
              <a:gd name="connsiteY9" fmla="*/ 320 h 2219657"/>
              <a:gd name="connsiteX10" fmla="*/ 282025 w 1221610"/>
              <a:gd name="connsiteY10" fmla="*/ 252732 h 2219657"/>
              <a:gd name="connsiteX11" fmla="*/ 243924 w 1221610"/>
              <a:gd name="connsiteY11" fmla="*/ 424182 h 2219657"/>
              <a:gd name="connsiteX12" fmla="*/ 198681 w 1221610"/>
              <a:gd name="connsiteY12" fmla="*/ 436088 h 2219657"/>
              <a:gd name="connsiteX13" fmla="*/ 141531 w 1221610"/>
              <a:gd name="connsiteY13" fmla="*/ 438470 h 2219657"/>
              <a:gd name="connsiteX14" fmla="*/ 132006 w 1221610"/>
              <a:gd name="connsiteY14" fmla="*/ 452757 h 2219657"/>
              <a:gd name="connsiteX15" fmla="*/ 158199 w 1221610"/>
              <a:gd name="connsiteY15" fmla="*/ 486095 h 2219657"/>
              <a:gd name="connsiteX16" fmla="*/ 186774 w 1221610"/>
              <a:gd name="connsiteY16" fmla="*/ 500382 h 2219657"/>
              <a:gd name="connsiteX17" fmla="*/ 189156 w 1221610"/>
              <a:gd name="connsiteY17" fmla="*/ 528957 h 2219657"/>
              <a:gd name="connsiteX18" fmla="*/ 210587 w 1221610"/>
              <a:gd name="connsiteY18" fmla="*/ 564676 h 2219657"/>
              <a:gd name="connsiteX19" fmla="*/ 224874 w 1221610"/>
              <a:gd name="connsiteY19" fmla="*/ 593251 h 2219657"/>
              <a:gd name="connsiteX20" fmla="*/ 253449 w 1221610"/>
              <a:gd name="connsiteY20" fmla="*/ 595632 h 2219657"/>
              <a:gd name="connsiteX21" fmla="*/ 279643 w 1221610"/>
              <a:gd name="connsiteY21" fmla="*/ 571820 h 2219657"/>
              <a:gd name="connsiteX22" fmla="*/ 282024 w 1221610"/>
              <a:gd name="connsiteY22" fmla="*/ 548007 h 2219657"/>
              <a:gd name="connsiteX23" fmla="*/ 291549 w 1221610"/>
              <a:gd name="connsiteY23" fmla="*/ 524195 h 2219657"/>
              <a:gd name="connsiteX24" fmla="*/ 267737 w 1221610"/>
              <a:gd name="connsiteY24" fmla="*/ 490857 h 2219657"/>
              <a:gd name="connsiteX25" fmla="*/ 303456 w 1221610"/>
              <a:gd name="connsiteY25" fmla="*/ 481332 h 2219657"/>
              <a:gd name="connsiteX26" fmla="*/ 322506 w 1221610"/>
              <a:gd name="connsiteY26" fmla="*/ 457520 h 2219657"/>
              <a:gd name="connsiteX27" fmla="*/ 353462 w 1221610"/>
              <a:gd name="connsiteY27" fmla="*/ 450376 h 2219657"/>
              <a:gd name="connsiteX28" fmla="*/ 410612 w 1221610"/>
              <a:gd name="connsiteY28" fmla="*/ 452757 h 2219657"/>
              <a:gd name="connsiteX29" fmla="*/ 410612 w 1221610"/>
              <a:gd name="connsiteY29" fmla="*/ 507526 h 2219657"/>
              <a:gd name="connsiteX30" fmla="*/ 436806 w 1221610"/>
              <a:gd name="connsiteY30" fmla="*/ 531336 h 2219657"/>
              <a:gd name="connsiteX31" fmla="*/ 462999 w 1221610"/>
              <a:gd name="connsiteY31" fmla="*/ 548007 h 2219657"/>
              <a:gd name="connsiteX32" fmla="*/ 424899 w 1221610"/>
              <a:gd name="connsiteY32" fmla="*/ 567057 h 2219657"/>
              <a:gd name="connsiteX33" fmla="*/ 403468 w 1221610"/>
              <a:gd name="connsiteY33" fmla="*/ 586107 h 2219657"/>
              <a:gd name="connsiteX34" fmla="*/ 420137 w 1221610"/>
              <a:gd name="connsiteY34" fmla="*/ 609920 h 2219657"/>
              <a:gd name="connsiteX35" fmla="*/ 415374 w 1221610"/>
              <a:gd name="connsiteY35" fmla="*/ 650401 h 2219657"/>
              <a:gd name="connsiteX36" fmla="*/ 427281 w 1221610"/>
              <a:gd name="connsiteY36" fmla="*/ 678976 h 2219657"/>
              <a:gd name="connsiteX37" fmla="*/ 410612 w 1221610"/>
              <a:gd name="connsiteY37" fmla="*/ 700407 h 2219657"/>
              <a:gd name="connsiteX38" fmla="*/ 401088 w 1221610"/>
              <a:gd name="connsiteY38" fmla="*/ 778989 h 2219657"/>
              <a:gd name="connsiteX39" fmla="*/ 441568 w 1221610"/>
              <a:gd name="connsiteY39" fmla="*/ 778988 h 2219657"/>
              <a:gd name="connsiteX40" fmla="*/ 486812 w 1221610"/>
              <a:gd name="connsiteY40" fmla="*/ 755176 h 2219657"/>
              <a:gd name="connsiteX41" fmla="*/ 513007 w 1221610"/>
              <a:gd name="connsiteY41" fmla="*/ 757557 h 2219657"/>
              <a:gd name="connsiteX42" fmla="*/ 536818 w 1221610"/>
              <a:gd name="connsiteY42" fmla="*/ 783751 h 2219657"/>
              <a:gd name="connsiteX43" fmla="*/ 510625 w 1221610"/>
              <a:gd name="connsiteY43" fmla="*/ 888526 h 2219657"/>
              <a:gd name="connsiteX44" fmla="*/ 539200 w 1221610"/>
              <a:gd name="connsiteY44" fmla="*/ 926626 h 2219657"/>
              <a:gd name="connsiteX45" fmla="*/ 546344 w 1221610"/>
              <a:gd name="connsiteY45" fmla="*/ 945677 h 2219657"/>
              <a:gd name="connsiteX46" fmla="*/ 532057 w 1221610"/>
              <a:gd name="connsiteY46" fmla="*/ 976632 h 2219657"/>
              <a:gd name="connsiteX47" fmla="*/ 517769 w 1221610"/>
              <a:gd name="connsiteY47" fmla="*/ 1048070 h 2219657"/>
              <a:gd name="connsiteX48" fmla="*/ 541582 w 1221610"/>
              <a:gd name="connsiteY48" fmla="*/ 1081407 h 2219657"/>
              <a:gd name="connsiteX49" fmla="*/ 551107 w 1221610"/>
              <a:gd name="connsiteY49" fmla="*/ 1121888 h 2219657"/>
              <a:gd name="connsiteX50" fmla="*/ 567775 w 1221610"/>
              <a:gd name="connsiteY50" fmla="*/ 1129032 h 2219657"/>
              <a:gd name="connsiteX51" fmla="*/ 572104 w 1221610"/>
              <a:gd name="connsiteY51" fmla="*/ 1139138 h 2219657"/>
              <a:gd name="connsiteX52" fmla="*/ 591588 w 1221610"/>
              <a:gd name="connsiteY52" fmla="*/ 1105220 h 2219657"/>
              <a:gd name="connsiteX53" fmla="*/ 615400 w 1221610"/>
              <a:gd name="connsiteY53" fmla="*/ 1088551 h 2219657"/>
              <a:gd name="connsiteX54" fmla="*/ 665407 w 1221610"/>
              <a:gd name="connsiteY54" fmla="*/ 1062357 h 2219657"/>
              <a:gd name="connsiteX55" fmla="*/ 698744 w 1221610"/>
              <a:gd name="connsiteY55" fmla="*/ 1050451 h 2219657"/>
              <a:gd name="connsiteX56" fmla="*/ 734463 w 1221610"/>
              <a:gd name="connsiteY56" fmla="*/ 1012352 h 2219657"/>
              <a:gd name="connsiteX57" fmla="*/ 791613 w 1221610"/>
              <a:gd name="connsiteY57" fmla="*/ 988538 h 2219657"/>
              <a:gd name="connsiteX58" fmla="*/ 817807 w 1221610"/>
              <a:gd name="connsiteY58" fmla="*/ 943295 h 2219657"/>
              <a:gd name="connsiteX59" fmla="*/ 841618 w 1221610"/>
              <a:gd name="connsiteY59" fmla="*/ 926624 h 2219657"/>
              <a:gd name="connsiteX60" fmla="*/ 867813 w 1221610"/>
              <a:gd name="connsiteY60" fmla="*/ 926626 h 2219657"/>
              <a:gd name="connsiteX61" fmla="*/ 872575 w 1221610"/>
              <a:gd name="connsiteY61" fmla="*/ 945676 h 2219657"/>
              <a:gd name="connsiteX62" fmla="*/ 848763 w 1221610"/>
              <a:gd name="connsiteY62" fmla="*/ 971870 h 2219657"/>
              <a:gd name="connsiteX63" fmla="*/ 872575 w 1221610"/>
              <a:gd name="connsiteY63" fmla="*/ 998063 h 2219657"/>
              <a:gd name="connsiteX64" fmla="*/ 872575 w 1221610"/>
              <a:gd name="connsiteY64" fmla="*/ 1021876 h 2219657"/>
              <a:gd name="connsiteX65" fmla="*/ 829713 w 1221610"/>
              <a:gd name="connsiteY65" fmla="*/ 1024257 h 2219657"/>
              <a:gd name="connsiteX66" fmla="*/ 817807 w 1221610"/>
              <a:gd name="connsiteY66" fmla="*/ 1052832 h 2219657"/>
              <a:gd name="connsiteX67" fmla="*/ 829713 w 1221610"/>
              <a:gd name="connsiteY67" fmla="*/ 1081407 h 2219657"/>
              <a:gd name="connsiteX68" fmla="*/ 822567 w 1221610"/>
              <a:gd name="connsiteY68" fmla="*/ 1105218 h 2219657"/>
              <a:gd name="connsiteX69" fmla="*/ 836857 w 1221610"/>
              <a:gd name="connsiteY69" fmla="*/ 1124271 h 2219657"/>
              <a:gd name="connsiteX70" fmla="*/ 870194 w 1221610"/>
              <a:gd name="connsiteY70" fmla="*/ 1095696 h 2219657"/>
              <a:gd name="connsiteX71" fmla="*/ 903532 w 1221610"/>
              <a:gd name="connsiteY71" fmla="*/ 1090933 h 2219657"/>
              <a:gd name="connsiteX72" fmla="*/ 901150 w 1221610"/>
              <a:gd name="connsiteY72" fmla="*/ 1045688 h 2219657"/>
              <a:gd name="connsiteX73" fmla="*/ 958300 w 1221610"/>
              <a:gd name="connsiteY73" fmla="*/ 1036164 h 2219657"/>
              <a:gd name="connsiteX74" fmla="*/ 974969 w 1221610"/>
              <a:gd name="connsiteY74" fmla="*/ 1055213 h 2219657"/>
              <a:gd name="connsiteX75" fmla="*/ 984494 w 1221610"/>
              <a:gd name="connsiteY75" fmla="*/ 1181421 h 2219657"/>
              <a:gd name="connsiteX76" fmla="*/ 1032119 w 1221610"/>
              <a:gd name="connsiteY76" fmla="*/ 1262383 h 2219657"/>
              <a:gd name="connsiteX77" fmla="*/ 1072600 w 1221610"/>
              <a:gd name="connsiteY77" fmla="*/ 1283814 h 2219657"/>
              <a:gd name="connsiteX78" fmla="*/ 1089269 w 1221610"/>
              <a:gd name="connsiteY78" fmla="*/ 1350489 h 2219657"/>
              <a:gd name="connsiteX79" fmla="*/ 1122607 w 1221610"/>
              <a:gd name="connsiteY79" fmla="*/ 1376683 h 2219657"/>
              <a:gd name="connsiteX80" fmla="*/ 1163088 w 1221610"/>
              <a:gd name="connsiteY80" fmla="*/ 1436214 h 2219657"/>
              <a:gd name="connsiteX81" fmla="*/ 1191663 w 1221610"/>
              <a:gd name="connsiteY81" fmla="*/ 1450502 h 2219657"/>
              <a:gd name="connsiteX82" fmla="*/ 1220238 w 1221610"/>
              <a:gd name="connsiteY82" fmla="*/ 1488601 h 2219657"/>
              <a:gd name="connsiteX83" fmla="*/ 1215943 w 1221610"/>
              <a:gd name="connsiteY83" fmla="*/ 1508461 h 2219657"/>
              <a:gd name="connsiteX84" fmla="*/ 1196425 w 1221610"/>
              <a:gd name="connsiteY84" fmla="*/ 1557658 h 2219657"/>
              <a:gd name="connsiteX85" fmla="*/ 1144037 w 1221610"/>
              <a:gd name="connsiteY85" fmla="*/ 1552894 h 2219657"/>
              <a:gd name="connsiteX86" fmla="*/ 1124987 w 1221610"/>
              <a:gd name="connsiteY86" fmla="*/ 1598137 h 2219657"/>
              <a:gd name="connsiteX87" fmla="*/ 1048787 w 1221610"/>
              <a:gd name="connsiteY87" fmla="*/ 1631475 h 2219657"/>
              <a:gd name="connsiteX88" fmla="*/ 1020212 w 1221610"/>
              <a:gd name="connsiteY88" fmla="*/ 1691006 h 2219657"/>
              <a:gd name="connsiteX89" fmla="*/ 1036881 w 1221610"/>
              <a:gd name="connsiteY89" fmla="*/ 1738631 h 2219657"/>
              <a:gd name="connsiteX90" fmla="*/ 1017832 w 1221610"/>
              <a:gd name="connsiteY90" fmla="*/ 1779114 h 2219657"/>
              <a:gd name="connsiteX91" fmla="*/ 984493 w 1221610"/>
              <a:gd name="connsiteY91" fmla="*/ 1776731 h 2219657"/>
              <a:gd name="connsiteX92" fmla="*/ 982112 w 1221610"/>
              <a:gd name="connsiteY92" fmla="*/ 1841025 h 2219657"/>
              <a:gd name="connsiteX93" fmla="*/ 946393 w 1221610"/>
              <a:gd name="connsiteY93" fmla="*/ 1857694 h 2219657"/>
              <a:gd name="connsiteX94" fmla="*/ 910674 w 1221610"/>
              <a:gd name="connsiteY94" fmla="*/ 1864837 h 2219657"/>
              <a:gd name="connsiteX95" fmla="*/ 910674 w 1221610"/>
              <a:gd name="connsiteY95" fmla="*/ 1929131 h 2219657"/>
              <a:gd name="connsiteX96" fmla="*/ 967824 w 1221610"/>
              <a:gd name="connsiteY96" fmla="*/ 1938656 h 2219657"/>
              <a:gd name="connsiteX97" fmla="*/ 1001162 w 1221610"/>
              <a:gd name="connsiteY97" fmla="*/ 1933894 h 2219657"/>
              <a:gd name="connsiteX98" fmla="*/ 1005922 w 1221610"/>
              <a:gd name="connsiteY98" fmla="*/ 2007713 h 2219657"/>
              <a:gd name="connsiteX99" fmla="*/ 982112 w 1221610"/>
              <a:gd name="connsiteY99" fmla="*/ 2029144 h 2219657"/>
              <a:gd name="connsiteX100" fmla="*/ 922581 w 1221610"/>
              <a:gd name="connsiteY100" fmla="*/ 2026764 h 2219657"/>
              <a:gd name="connsiteX101" fmla="*/ 870193 w 1221610"/>
              <a:gd name="connsiteY101" fmla="*/ 2036289 h 2219657"/>
              <a:gd name="connsiteX102" fmla="*/ 824949 w 1221610"/>
              <a:gd name="connsiteY102" fmla="*/ 2060102 h 2219657"/>
              <a:gd name="connsiteX103" fmla="*/ 779704 w 1221610"/>
              <a:gd name="connsiteY103" fmla="*/ 2067244 h 2219657"/>
              <a:gd name="connsiteX104" fmla="*/ 758274 w 1221610"/>
              <a:gd name="connsiteY104" fmla="*/ 2086296 h 2219657"/>
              <a:gd name="connsiteX105" fmla="*/ 751131 w 1221610"/>
              <a:gd name="connsiteY105" fmla="*/ 2131539 h 2219657"/>
              <a:gd name="connsiteX106" fmla="*/ 734462 w 1221610"/>
              <a:gd name="connsiteY106" fmla="*/ 2143446 h 2219657"/>
              <a:gd name="connsiteX107" fmla="*/ 689218 w 1221610"/>
              <a:gd name="connsiteY107" fmla="*/ 2193452 h 2219657"/>
              <a:gd name="connsiteX108" fmla="*/ 665406 w 1221610"/>
              <a:gd name="connsiteY108" fmla="*/ 2198213 h 2219657"/>
              <a:gd name="connsiteX109" fmla="*/ 617781 w 1221610"/>
              <a:gd name="connsiteY109" fmla="*/ 2219645 h 2219657"/>
              <a:gd name="connsiteX110" fmla="*/ 579681 w 1221610"/>
              <a:gd name="connsiteY110" fmla="*/ 2202976 h 2219657"/>
              <a:gd name="connsiteX111" fmla="*/ 563012 w 1221610"/>
              <a:gd name="connsiteY111" fmla="*/ 2174401 h 2219657"/>
              <a:gd name="connsiteX112" fmla="*/ 520149 w 1221610"/>
              <a:gd name="connsiteY112" fmla="*/ 2183927 h 2219657"/>
              <a:gd name="connsiteX113" fmla="*/ 512573 w 1221610"/>
              <a:gd name="connsiteY113" fmla="*/ 2177823 h 2219657"/>
              <a:gd name="connsiteX114" fmla="*/ 503481 w 1221610"/>
              <a:gd name="connsiteY114" fmla="*/ 2172020 h 2219657"/>
              <a:gd name="connsiteX115" fmla="*/ 522531 w 1221610"/>
              <a:gd name="connsiteY115" fmla="*/ 2064863 h 2219657"/>
              <a:gd name="connsiteX116" fmla="*/ 539199 w 1221610"/>
              <a:gd name="connsiteY116" fmla="*/ 2043432 h 2219657"/>
              <a:gd name="connsiteX117" fmla="*/ 529674 w 1221610"/>
              <a:gd name="connsiteY117" fmla="*/ 1998189 h 2219657"/>
              <a:gd name="connsiteX118" fmla="*/ 553487 w 1221610"/>
              <a:gd name="connsiteY118" fmla="*/ 1983901 h 2219657"/>
              <a:gd name="connsiteX119" fmla="*/ 534437 w 1221610"/>
              <a:gd name="connsiteY119" fmla="*/ 1969614 h 2219657"/>
              <a:gd name="connsiteX120" fmla="*/ 522531 w 1221610"/>
              <a:gd name="connsiteY120" fmla="*/ 1933896 h 2219657"/>
              <a:gd name="connsiteX121" fmla="*/ 513006 w 1221610"/>
              <a:gd name="connsiteY121" fmla="*/ 1888652 h 2219657"/>
              <a:gd name="connsiteX122" fmla="*/ 510624 w 1221610"/>
              <a:gd name="connsiteY122" fmla="*/ 1857694 h 2219657"/>
              <a:gd name="connsiteX123" fmla="*/ 460618 w 1221610"/>
              <a:gd name="connsiteY123" fmla="*/ 1860077 h 2219657"/>
              <a:gd name="connsiteX124" fmla="*/ 427282 w 1221610"/>
              <a:gd name="connsiteY124" fmla="*/ 1824358 h 2219657"/>
              <a:gd name="connsiteX125" fmla="*/ 382037 w 1221610"/>
              <a:gd name="connsiteY125" fmla="*/ 1807688 h 2219657"/>
              <a:gd name="connsiteX126" fmla="*/ 367749 w 1221610"/>
              <a:gd name="connsiteY126" fmla="*/ 1757683 h 2219657"/>
              <a:gd name="connsiteX127" fmla="*/ 365368 w 1221610"/>
              <a:gd name="connsiteY127" fmla="*/ 1736251 h 2219657"/>
              <a:gd name="connsiteX128" fmla="*/ 334413 w 1221610"/>
              <a:gd name="connsiteY128" fmla="*/ 1691008 h 2219657"/>
              <a:gd name="connsiteX129" fmla="*/ 291549 w 1221610"/>
              <a:gd name="connsiteY129" fmla="*/ 1667195 h 2219657"/>
              <a:gd name="connsiteX130" fmla="*/ 248688 w 1221610"/>
              <a:gd name="connsiteY130" fmla="*/ 1638621 h 2219657"/>
              <a:gd name="connsiteX131" fmla="*/ 215349 w 1221610"/>
              <a:gd name="connsiteY131" fmla="*/ 1629095 h 2219657"/>
              <a:gd name="connsiteX132" fmla="*/ 217731 w 1221610"/>
              <a:gd name="connsiteY132" fmla="*/ 1583849 h 2219657"/>
              <a:gd name="connsiteX133" fmla="*/ 174868 w 1221610"/>
              <a:gd name="connsiteY133" fmla="*/ 1598139 h 2219657"/>
              <a:gd name="connsiteX134" fmla="*/ 186775 w 1221610"/>
              <a:gd name="connsiteY134" fmla="*/ 1631477 h 2219657"/>
              <a:gd name="connsiteX135" fmla="*/ 179631 w 1221610"/>
              <a:gd name="connsiteY135" fmla="*/ 1648146 h 2219657"/>
              <a:gd name="connsiteX136" fmla="*/ 141531 w 1221610"/>
              <a:gd name="connsiteY136" fmla="*/ 1619571 h 2219657"/>
              <a:gd name="connsiteX137" fmla="*/ 98669 w 1221610"/>
              <a:gd name="connsiteY137" fmla="*/ 1617189 h 2219657"/>
              <a:gd name="connsiteX138" fmla="*/ 43899 w 1221610"/>
              <a:gd name="connsiteY138" fmla="*/ 1598139 h 2219657"/>
              <a:gd name="connsiteX139" fmla="*/ 10560 w 1221610"/>
              <a:gd name="connsiteY139" fmla="*/ 1595755 h 2219657"/>
              <a:gd name="connsiteX140" fmla="*/ 1037 w 1221610"/>
              <a:gd name="connsiteY140" fmla="*/ 1543371 h 2219657"/>
              <a:gd name="connsiteX141" fmla="*/ 34374 w 1221610"/>
              <a:gd name="connsiteY141" fmla="*/ 1455264 h 2219657"/>
              <a:gd name="connsiteX142" fmla="*/ 60568 w 1221610"/>
              <a:gd name="connsiteY142" fmla="*/ 1407639 h 2219657"/>
              <a:gd name="connsiteX143" fmla="*/ 81999 w 1221610"/>
              <a:gd name="connsiteY143" fmla="*/ 1360014 h 2219657"/>
              <a:gd name="connsiteX144" fmla="*/ 108194 w 1221610"/>
              <a:gd name="connsiteY144" fmla="*/ 1321914 h 2219657"/>
              <a:gd name="connsiteX145" fmla="*/ 146293 w 1221610"/>
              <a:gd name="connsiteY145" fmla="*/ 1312389 h 2219657"/>
              <a:gd name="connsiteX146" fmla="*/ 153438 w 1221610"/>
              <a:gd name="connsiteY146" fmla="*/ 1276671 h 2219657"/>
              <a:gd name="connsiteX147" fmla="*/ 262975 w 1221610"/>
              <a:gd name="connsiteY147" fmla="*/ 1157608 h 2219657"/>
              <a:gd name="connsiteX148" fmla="*/ 286787 w 1221610"/>
              <a:gd name="connsiteY148" fmla="*/ 1019493 h 2219657"/>
              <a:gd name="connsiteX149" fmla="*/ 282025 w 1221610"/>
              <a:gd name="connsiteY149" fmla="*/ 938533 h 2219657"/>
              <a:gd name="connsiteX150" fmla="*/ 196300 w 1221610"/>
              <a:gd name="connsiteY150" fmla="*/ 926627 h 2219657"/>
              <a:gd name="connsiteX151" fmla="*/ 179632 w 1221610"/>
              <a:gd name="connsiteY151" fmla="*/ 845664 h 2219657"/>
              <a:gd name="connsiteX152" fmla="*/ 186775 w 1221610"/>
              <a:gd name="connsiteY152" fmla="*/ 778989 h 2219657"/>
              <a:gd name="connsiteX153" fmla="*/ 148675 w 1221610"/>
              <a:gd name="connsiteY153" fmla="*/ 740889 h 2219657"/>
              <a:gd name="connsiteX154" fmla="*/ 127244 w 1221610"/>
              <a:gd name="connsiteY154" fmla="*/ 700407 h 2219657"/>
              <a:gd name="connsiteX155" fmla="*/ 117719 w 1221610"/>
              <a:gd name="connsiteY155" fmla="*/ 640877 h 2219657"/>
              <a:gd name="connsiteX156" fmla="*/ 102097 w 1221610"/>
              <a:gd name="connsiteY156" fmla="*/ 560723 h 2219657"/>
              <a:gd name="connsiteX0" fmla="*/ 102097 w 1221610"/>
              <a:gd name="connsiteY0" fmla="*/ 560644 h 2219578"/>
              <a:gd name="connsiteX1" fmla="*/ 91525 w 1221610"/>
              <a:gd name="connsiteY1" fmla="*/ 478872 h 2219578"/>
              <a:gd name="connsiteX2" fmla="*/ 93907 w 1221610"/>
              <a:gd name="connsiteY2" fmla="*/ 414578 h 2219578"/>
              <a:gd name="connsiteX3" fmla="*/ 17706 w 1221610"/>
              <a:gd name="connsiteY3" fmla="*/ 314566 h 2219578"/>
              <a:gd name="connsiteX4" fmla="*/ 12942 w 1221610"/>
              <a:gd name="connsiteY4" fmla="*/ 297895 h 2219578"/>
              <a:gd name="connsiteX5" fmla="*/ 77237 w 1221610"/>
              <a:gd name="connsiteY5" fmla="*/ 312184 h 2219578"/>
              <a:gd name="connsiteX6" fmla="*/ 77237 w 1221610"/>
              <a:gd name="connsiteY6" fmla="*/ 316947 h 2219578"/>
              <a:gd name="connsiteX7" fmla="*/ 127243 w 1221610"/>
              <a:gd name="connsiteY7" fmla="*/ 312184 h 2219578"/>
              <a:gd name="connsiteX8" fmla="*/ 148674 w 1221610"/>
              <a:gd name="connsiteY8" fmla="*/ 262178 h 2219578"/>
              <a:gd name="connsiteX9" fmla="*/ 201062 w 1221610"/>
              <a:gd name="connsiteY9" fmla="*/ 226459 h 2219578"/>
              <a:gd name="connsiteX10" fmla="*/ 265357 w 1221610"/>
              <a:gd name="connsiteY10" fmla="*/ 241 h 2219578"/>
              <a:gd name="connsiteX11" fmla="*/ 282025 w 1221610"/>
              <a:gd name="connsiteY11" fmla="*/ 252653 h 2219578"/>
              <a:gd name="connsiteX12" fmla="*/ 243924 w 1221610"/>
              <a:gd name="connsiteY12" fmla="*/ 424103 h 2219578"/>
              <a:gd name="connsiteX13" fmla="*/ 198681 w 1221610"/>
              <a:gd name="connsiteY13" fmla="*/ 436009 h 2219578"/>
              <a:gd name="connsiteX14" fmla="*/ 141531 w 1221610"/>
              <a:gd name="connsiteY14" fmla="*/ 438391 h 2219578"/>
              <a:gd name="connsiteX15" fmla="*/ 132006 w 1221610"/>
              <a:gd name="connsiteY15" fmla="*/ 452678 h 2219578"/>
              <a:gd name="connsiteX16" fmla="*/ 158199 w 1221610"/>
              <a:gd name="connsiteY16" fmla="*/ 486016 h 2219578"/>
              <a:gd name="connsiteX17" fmla="*/ 186774 w 1221610"/>
              <a:gd name="connsiteY17" fmla="*/ 500303 h 2219578"/>
              <a:gd name="connsiteX18" fmla="*/ 189156 w 1221610"/>
              <a:gd name="connsiteY18" fmla="*/ 528878 h 2219578"/>
              <a:gd name="connsiteX19" fmla="*/ 210587 w 1221610"/>
              <a:gd name="connsiteY19" fmla="*/ 564597 h 2219578"/>
              <a:gd name="connsiteX20" fmla="*/ 224874 w 1221610"/>
              <a:gd name="connsiteY20" fmla="*/ 593172 h 2219578"/>
              <a:gd name="connsiteX21" fmla="*/ 253449 w 1221610"/>
              <a:gd name="connsiteY21" fmla="*/ 595553 h 2219578"/>
              <a:gd name="connsiteX22" fmla="*/ 279643 w 1221610"/>
              <a:gd name="connsiteY22" fmla="*/ 571741 h 2219578"/>
              <a:gd name="connsiteX23" fmla="*/ 282024 w 1221610"/>
              <a:gd name="connsiteY23" fmla="*/ 547928 h 2219578"/>
              <a:gd name="connsiteX24" fmla="*/ 291549 w 1221610"/>
              <a:gd name="connsiteY24" fmla="*/ 524116 h 2219578"/>
              <a:gd name="connsiteX25" fmla="*/ 267737 w 1221610"/>
              <a:gd name="connsiteY25" fmla="*/ 490778 h 2219578"/>
              <a:gd name="connsiteX26" fmla="*/ 303456 w 1221610"/>
              <a:gd name="connsiteY26" fmla="*/ 481253 h 2219578"/>
              <a:gd name="connsiteX27" fmla="*/ 322506 w 1221610"/>
              <a:gd name="connsiteY27" fmla="*/ 457441 h 2219578"/>
              <a:gd name="connsiteX28" fmla="*/ 353462 w 1221610"/>
              <a:gd name="connsiteY28" fmla="*/ 450297 h 2219578"/>
              <a:gd name="connsiteX29" fmla="*/ 410612 w 1221610"/>
              <a:gd name="connsiteY29" fmla="*/ 452678 h 2219578"/>
              <a:gd name="connsiteX30" fmla="*/ 410612 w 1221610"/>
              <a:gd name="connsiteY30" fmla="*/ 507447 h 2219578"/>
              <a:gd name="connsiteX31" fmla="*/ 436806 w 1221610"/>
              <a:gd name="connsiteY31" fmla="*/ 531257 h 2219578"/>
              <a:gd name="connsiteX32" fmla="*/ 462999 w 1221610"/>
              <a:gd name="connsiteY32" fmla="*/ 547928 h 2219578"/>
              <a:gd name="connsiteX33" fmla="*/ 424899 w 1221610"/>
              <a:gd name="connsiteY33" fmla="*/ 566978 h 2219578"/>
              <a:gd name="connsiteX34" fmla="*/ 403468 w 1221610"/>
              <a:gd name="connsiteY34" fmla="*/ 586028 h 2219578"/>
              <a:gd name="connsiteX35" fmla="*/ 420137 w 1221610"/>
              <a:gd name="connsiteY35" fmla="*/ 609841 h 2219578"/>
              <a:gd name="connsiteX36" fmla="*/ 415374 w 1221610"/>
              <a:gd name="connsiteY36" fmla="*/ 650322 h 2219578"/>
              <a:gd name="connsiteX37" fmla="*/ 427281 w 1221610"/>
              <a:gd name="connsiteY37" fmla="*/ 678897 h 2219578"/>
              <a:gd name="connsiteX38" fmla="*/ 410612 w 1221610"/>
              <a:gd name="connsiteY38" fmla="*/ 700328 h 2219578"/>
              <a:gd name="connsiteX39" fmla="*/ 401088 w 1221610"/>
              <a:gd name="connsiteY39" fmla="*/ 778910 h 2219578"/>
              <a:gd name="connsiteX40" fmla="*/ 441568 w 1221610"/>
              <a:gd name="connsiteY40" fmla="*/ 778909 h 2219578"/>
              <a:gd name="connsiteX41" fmla="*/ 486812 w 1221610"/>
              <a:gd name="connsiteY41" fmla="*/ 755097 h 2219578"/>
              <a:gd name="connsiteX42" fmla="*/ 513007 w 1221610"/>
              <a:gd name="connsiteY42" fmla="*/ 757478 h 2219578"/>
              <a:gd name="connsiteX43" fmla="*/ 536818 w 1221610"/>
              <a:gd name="connsiteY43" fmla="*/ 783672 h 2219578"/>
              <a:gd name="connsiteX44" fmla="*/ 510625 w 1221610"/>
              <a:gd name="connsiteY44" fmla="*/ 888447 h 2219578"/>
              <a:gd name="connsiteX45" fmla="*/ 539200 w 1221610"/>
              <a:gd name="connsiteY45" fmla="*/ 926547 h 2219578"/>
              <a:gd name="connsiteX46" fmla="*/ 546344 w 1221610"/>
              <a:gd name="connsiteY46" fmla="*/ 945598 h 2219578"/>
              <a:gd name="connsiteX47" fmla="*/ 532057 w 1221610"/>
              <a:gd name="connsiteY47" fmla="*/ 976553 h 2219578"/>
              <a:gd name="connsiteX48" fmla="*/ 517769 w 1221610"/>
              <a:gd name="connsiteY48" fmla="*/ 1047991 h 2219578"/>
              <a:gd name="connsiteX49" fmla="*/ 541582 w 1221610"/>
              <a:gd name="connsiteY49" fmla="*/ 1081328 h 2219578"/>
              <a:gd name="connsiteX50" fmla="*/ 551107 w 1221610"/>
              <a:gd name="connsiteY50" fmla="*/ 1121809 h 2219578"/>
              <a:gd name="connsiteX51" fmla="*/ 567775 w 1221610"/>
              <a:gd name="connsiteY51" fmla="*/ 1128953 h 2219578"/>
              <a:gd name="connsiteX52" fmla="*/ 572104 w 1221610"/>
              <a:gd name="connsiteY52" fmla="*/ 1139059 h 2219578"/>
              <a:gd name="connsiteX53" fmla="*/ 591588 w 1221610"/>
              <a:gd name="connsiteY53" fmla="*/ 1105141 h 2219578"/>
              <a:gd name="connsiteX54" fmla="*/ 615400 w 1221610"/>
              <a:gd name="connsiteY54" fmla="*/ 1088472 h 2219578"/>
              <a:gd name="connsiteX55" fmla="*/ 665407 w 1221610"/>
              <a:gd name="connsiteY55" fmla="*/ 1062278 h 2219578"/>
              <a:gd name="connsiteX56" fmla="*/ 698744 w 1221610"/>
              <a:gd name="connsiteY56" fmla="*/ 1050372 h 2219578"/>
              <a:gd name="connsiteX57" fmla="*/ 734463 w 1221610"/>
              <a:gd name="connsiteY57" fmla="*/ 1012273 h 2219578"/>
              <a:gd name="connsiteX58" fmla="*/ 791613 w 1221610"/>
              <a:gd name="connsiteY58" fmla="*/ 988459 h 2219578"/>
              <a:gd name="connsiteX59" fmla="*/ 817807 w 1221610"/>
              <a:gd name="connsiteY59" fmla="*/ 943216 h 2219578"/>
              <a:gd name="connsiteX60" fmla="*/ 841618 w 1221610"/>
              <a:gd name="connsiteY60" fmla="*/ 926545 h 2219578"/>
              <a:gd name="connsiteX61" fmla="*/ 867813 w 1221610"/>
              <a:gd name="connsiteY61" fmla="*/ 926547 h 2219578"/>
              <a:gd name="connsiteX62" fmla="*/ 872575 w 1221610"/>
              <a:gd name="connsiteY62" fmla="*/ 945597 h 2219578"/>
              <a:gd name="connsiteX63" fmla="*/ 848763 w 1221610"/>
              <a:gd name="connsiteY63" fmla="*/ 971791 h 2219578"/>
              <a:gd name="connsiteX64" fmla="*/ 872575 w 1221610"/>
              <a:gd name="connsiteY64" fmla="*/ 997984 h 2219578"/>
              <a:gd name="connsiteX65" fmla="*/ 872575 w 1221610"/>
              <a:gd name="connsiteY65" fmla="*/ 1021797 h 2219578"/>
              <a:gd name="connsiteX66" fmla="*/ 829713 w 1221610"/>
              <a:gd name="connsiteY66" fmla="*/ 1024178 h 2219578"/>
              <a:gd name="connsiteX67" fmla="*/ 817807 w 1221610"/>
              <a:gd name="connsiteY67" fmla="*/ 1052753 h 2219578"/>
              <a:gd name="connsiteX68" fmla="*/ 829713 w 1221610"/>
              <a:gd name="connsiteY68" fmla="*/ 1081328 h 2219578"/>
              <a:gd name="connsiteX69" fmla="*/ 822567 w 1221610"/>
              <a:gd name="connsiteY69" fmla="*/ 1105139 h 2219578"/>
              <a:gd name="connsiteX70" fmla="*/ 836857 w 1221610"/>
              <a:gd name="connsiteY70" fmla="*/ 1124192 h 2219578"/>
              <a:gd name="connsiteX71" fmla="*/ 870194 w 1221610"/>
              <a:gd name="connsiteY71" fmla="*/ 1095617 h 2219578"/>
              <a:gd name="connsiteX72" fmla="*/ 903532 w 1221610"/>
              <a:gd name="connsiteY72" fmla="*/ 1090854 h 2219578"/>
              <a:gd name="connsiteX73" fmla="*/ 901150 w 1221610"/>
              <a:gd name="connsiteY73" fmla="*/ 1045609 h 2219578"/>
              <a:gd name="connsiteX74" fmla="*/ 958300 w 1221610"/>
              <a:gd name="connsiteY74" fmla="*/ 1036085 h 2219578"/>
              <a:gd name="connsiteX75" fmla="*/ 974969 w 1221610"/>
              <a:gd name="connsiteY75" fmla="*/ 1055134 h 2219578"/>
              <a:gd name="connsiteX76" fmla="*/ 984494 w 1221610"/>
              <a:gd name="connsiteY76" fmla="*/ 1181342 h 2219578"/>
              <a:gd name="connsiteX77" fmla="*/ 1032119 w 1221610"/>
              <a:gd name="connsiteY77" fmla="*/ 1262304 h 2219578"/>
              <a:gd name="connsiteX78" fmla="*/ 1072600 w 1221610"/>
              <a:gd name="connsiteY78" fmla="*/ 1283735 h 2219578"/>
              <a:gd name="connsiteX79" fmla="*/ 1089269 w 1221610"/>
              <a:gd name="connsiteY79" fmla="*/ 1350410 h 2219578"/>
              <a:gd name="connsiteX80" fmla="*/ 1122607 w 1221610"/>
              <a:gd name="connsiteY80" fmla="*/ 1376604 h 2219578"/>
              <a:gd name="connsiteX81" fmla="*/ 1163088 w 1221610"/>
              <a:gd name="connsiteY81" fmla="*/ 1436135 h 2219578"/>
              <a:gd name="connsiteX82" fmla="*/ 1191663 w 1221610"/>
              <a:gd name="connsiteY82" fmla="*/ 1450423 h 2219578"/>
              <a:gd name="connsiteX83" fmla="*/ 1220238 w 1221610"/>
              <a:gd name="connsiteY83" fmla="*/ 1488522 h 2219578"/>
              <a:gd name="connsiteX84" fmla="*/ 1215943 w 1221610"/>
              <a:gd name="connsiteY84" fmla="*/ 1508382 h 2219578"/>
              <a:gd name="connsiteX85" fmla="*/ 1196425 w 1221610"/>
              <a:gd name="connsiteY85" fmla="*/ 1557579 h 2219578"/>
              <a:gd name="connsiteX86" fmla="*/ 1144037 w 1221610"/>
              <a:gd name="connsiteY86" fmla="*/ 1552815 h 2219578"/>
              <a:gd name="connsiteX87" fmla="*/ 1124987 w 1221610"/>
              <a:gd name="connsiteY87" fmla="*/ 1598058 h 2219578"/>
              <a:gd name="connsiteX88" fmla="*/ 1048787 w 1221610"/>
              <a:gd name="connsiteY88" fmla="*/ 1631396 h 2219578"/>
              <a:gd name="connsiteX89" fmla="*/ 1020212 w 1221610"/>
              <a:gd name="connsiteY89" fmla="*/ 1690927 h 2219578"/>
              <a:gd name="connsiteX90" fmla="*/ 1036881 w 1221610"/>
              <a:gd name="connsiteY90" fmla="*/ 1738552 h 2219578"/>
              <a:gd name="connsiteX91" fmla="*/ 1017832 w 1221610"/>
              <a:gd name="connsiteY91" fmla="*/ 1779035 h 2219578"/>
              <a:gd name="connsiteX92" fmla="*/ 984493 w 1221610"/>
              <a:gd name="connsiteY92" fmla="*/ 1776652 h 2219578"/>
              <a:gd name="connsiteX93" fmla="*/ 982112 w 1221610"/>
              <a:gd name="connsiteY93" fmla="*/ 1840946 h 2219578"/>
              <a:gd name="connsiteX94" fmla="*/ 946393 w 1221610"/>
              <a:gd name="connsiteY94" fmla="*/ 1857615 h 2219578"/>
              <a:gd name="connsiteX95" fmla="*/ 910674 w 1221610"/>
              <a:gd name="connsiteY95" fmla="*/ 1864758 h 2219578"/>
              <a:gd name="connsiteX96" fmla="*/ 910674 w 1221610"/>
              <a:gd name="connsiteY96" fmla="*/ 1929052 h 2219578"/>
              <a:gd name="connsiteX97" fmla="*/ 967824 w 1221610"/>
              <a:gd name="connsiteY97" fmla="*/ 1938577 h 2219578"/>
              <a:gd name="connsiteX98" fmla="*/ 1001162 w 1221610"/>
              <a:gd name="connsiteY98" fmla="*/ 1933815 h 2219578"/>
              <a:gd name="connsiteX99" fmla="*/ 1005922 w 1221610"/>
              <a:gd name="connsiteY99" fmla="*/ 2007634 h 2219578"/>
              <a:gd name="connsiteX100" fmla="*/ 982112 w 1221610"/>
              <a:gd name="connsiteY100" fmla="*/ 2029065 h 2219578"/>
              <a:gd name="connsiteX101" fmla="*/ 922581 w 1221610"/>
              <a:gd name="connsiteY101" fmla="*/ 2026685 h 2219578"/>
              <a:gd name="connsiteX102" fmla="*/ 870193 w 1221610"/>
              <a:gd name="connsiteY102" fmla="*/ 2036210 h 2219578"/>
              <a:gd name="connsiteX103" fmla="*/ 824949 w 1221610"/>
              <a:gd name="connsiteY103" fmla="*/ 2060023 h 2219578"/>
              <a:gd name="connsiteX104" fmla="*/ 779704 w 1221610"/>
              <a:gd name="connsiteY104" fmla="*/ 2067165 h 2219578"/>
              <a:gd name="connsiteX105" fmla="*/ 758274 w 1221610"/>
              <a:gd name="connsiteY105" fmla="*/ 2086217 h 2219578"/>
              <a:gd name="connsiteX106" fmla="*/ 751131 w 1221610"/>
              <a:gd name="connsiteY106" fmla="*/ 2131460 h 2219578"/>
              <a:gd name="connsiteX107" fmla="*/ 734462 w 1221610"/>
              <a:gd name="connsiteY107" fmla="*/ 2143367 h 2219578"/>
              <a:gd name="connsiteX108" fmla="*/ 689218 w 1221610"/>
              <a:gd name="connsiteY108" fmla="*/ 2193373 h 2219578"/>
              <a:gd name="connsiteX109" fmla="*/ 665406 w 1221610"/>
              <a:gd name="connsiteY109" fmla="*/ 2198134 h 2219578"/>
              <a:gd name="connsiteX110" fmla="*/ 617781 w 1221610"/>
              <a:gd name="connsiteY110" fmla="*/ 2219566 h 2219578"/>
              <a:gd name="connsiteX111" fmla="*/ 579681 w 1221610"/>
              <a:gd name="connsiteY111" fmla="*/ 2202897 h 2219578"/>
              <a:gd name="connsiteX112" fmla="*/ 563012 w 1221610"/>
              <a:gd name="connsiteY112" fmla="*/ 2174322 h 2219578"/>
              <a:gd name="connsiteX113" fmla="*/ 520149 w 1221610"/>
              <a:gd name="connsiteY113" fmla="*/ 2183848 h 2219578"/>
              <a:gd name="connsiteX114" fmla="*/ 512573 w 1221610"/>
              <a:gd name="connsiteY114" fmla="*/ 2177744 h 2219578"/>
              <a:gd name="connsiteX115" fmla="*/ 503481 w 1221610"/>
              <a:gd name="connsiteY115" fmla="*/ 2171941 h 2219578"/>
              <a:gd name="connsiteX116" fmla="*/ 522531 w 1221610"/>
              <a:gd name="connsiteY116" fmla="*/ 2064784 h 2219578"/>
              <a:gd name="connsiteX117" fmla="*/ 539199 w 1221610"/>
              <a:gd name="connsiteY117" fmla="*/ 2043353 h 2219578"/>
              <a:gd name="connsiteX118" fmla="*/ 529674 w 1221610"/>
              <a:gd name="connsiteY118" fmla="*/ 1998110 h 2219578"/>
              <a:gd name="connsiteX119" fmla="*/ 553487 w 1221610"/>
              <a:gd name="connsiteY119" fmla="*/ 1983822 h 2219578"/>
              <a:gd name="connsiteX120" fmla="*/ 534437 w 1221610"/>
              <a:gd name="connsiteY120" fmla="*/ 1969535 h 2219578"/>
              <a:gd name="connsiteX121" fmla="*/ 522531 w 1221610"/>
              <a:gd name="connsiteY121" fmla="*/ 1933817 h 2219578"/>
              <a:gd name="connsiteX122" fmla="*/ 513006 w 1221610"/>
              <a:gd name="connsiteY122" fmla="*/ 1888573 h 2219578"/>
              <a:gd name="connsiteX123" fmla="*/ 510624 w 1221610"/>
              <a:gd name="connsiteY123" fmla="*/ 1857615 h 2219578"/>
              <a:gd name="connsiteX124" fmla="*/ 460618 w 1221610"/>
              <a:gd name="connsiteY124" fmla="*/ 1859998 h 2219578"/>
              <a:gd name="connsiteX125" fmla="*/ 427282 w 1221610"/>
              <a:gd name="connsiteY125" fmla="*/ 1824279 h 2219578"/>
              <a:gd name="connsiteX126" fmla="*/ 382037 w 1221610"/>
              <a:gd name="connsiteY126" fmla="*/ 1807609 h 2219578"/>
              <a:gd name="connsiteX127" fmla="*/ 367749 w 1221610"/>
              <a:gd name="connsiteY127" fmla="*/ 1757604 h 2219578"/>
              <a:gd name="connsiteX128" fmla="*/ 365368 w 1221610"/>
              <a:gd name="connsiteY128" fmla="*/ 1736172 h 2219578"/>
              <a:gd name="connsiteX129" fmla="*/ 334413 w 1221610"/>
              <a:gd name="connsiteY129" fmla="*/ 1690929 h 2219578"/>
              <a:gd name="connsiteX130" fmla="*/ 291549 w 1221610"/>
              <a:gd name="connsiteY130" fmla="*/ 1667116 h 2219578"/>
              <a:gd name="connsiteX131" fmla="*/ 248688 w 1221610"/>
              <a:gd name="connsiteY131" fmla="*/ 1638542 h 2219578"/>
              <a:gd name="connsiteX132" fmla="*/ 215349 w 1221610"/>
              <a:gd name="connsiteY132" fmla="*/ 1629016 h 2219578"/>
              <a:gd name="connsiteX133" fmla="*/ 217731 w 1221610"/>
              <a:gd name="connsiteY133" fmla="*/ 1583770 h 2219578"/>
              <a:gd name="connsiteX134" fmla="*/ 174868 w 1221610"/>
              <a:gd name="connsiteY134" fmla="*/ 1598060 h 2219578"/>
              <a:gd name="connsiteX135" fmla="*/ 186775 w 1221610"/>
              <a:gd name="connsiteY135" fmla="*/ 1631398 h 2219578"/>
              <a:gd name="connsiteX136" fmla="*/ 179631 w 1221610"/>
              <a:gd name="connsiteY136" fmla="*/ 1648067 h 2219578"/>
              <a:gd name="connsiteX137" fmla="*/ 141531 w 1221610"/>
              <a:gd name="connsiteY137" fmla="*/ 1619492 h 2219578"/>
              <a:gd name="connsiteX138" fmla="*/ 98669 w 1221610"/>
              <a:gd name="connsiteY138" fmla="*/ 1617110 h 2219578"/>
              <a:gd name="connsiteX139" fmla="*/ 43899 w 1221610"/>
              <a:gd name="connsiteY139" fmla="*/ 1598060 h 2219578"/>
              <a:gd name="connsiteX140" fmla="*/ 10560 w 1221610"/>
              <a:gd name="connsiteY140" fmla="*/ 1595676 h 2219578"/>
              <a:gd name="connsiteX141" fmla="*/ 1037 w 1221610"/>
              <a:gd name="connsiteY141" fmla="*/ 1543292 h 2219578"/>
              <a:gd name="connsiteX142" fmla="*/ 34374 w 1221610"/>
              <a:gd name="connsiteY142" fmla="*/ 1455185 h 2219578"/>
              <a:gd name="connsiteX143" fmla="*/ 60568 w 1221610"/>
              <a:gd name="connsiteY143" fmla="*/ 1407560 h 2219578"/>
              <a:gd name="connsiteX144" fmla="*/ 81999 w 1221610"/>
              <a:gd name="connsiteY144" fmla="*/ 1359935 h 2219578"/>
              <a:gd name="connsiteX145" fmla="*/ 108194 w 1221610"/>
              <a:gd name="connsiteY145" fmla="*/ 1321835 h 2219578"/>
              <a:gd name="connsiteX146" fmla="*/ 146293 w 1221610"/>
              <a:gd name="connsiteY146" fmla="*/ 1312310 h 2219578"/>
              <a:gd name="connsiteX147" fmla="*/ 153438 w 1221610"/>
              <a:gd name="connsiteY147" fmla="*/ 1276592 h 2219578"/>
              <a:gd name="connsiteX148" fmla="*/ 262975 w 1221610"/>
              <a:gd name="connsiteY148" fmla="*/ 1157529 h 2219578"/>
              <a:gd name="connsiteX149" fmla="*/ 286787 w 1221610"/>
              <a:gd name="connsiteY149" fmla="*/ 1019414 h 2219578"/>
              <a:gd name="connsiteX150" fmla="*/ 282025 w 1221610"/>
              <a:gd name="connsiteY150" fmla="*/ 938454 h 2219578"/>
              <a:gd name="connsiteX151" fmla="*/ 196300 w 1221610"/>
              <a:gd name="connsiteY151" fmla="*/ 926548 h 2219578"/>
              <a:gd name="connsiteX152" fmla="*/ 179632 w 1221610"/>
              <a:gd name="connsiteY152" fmla="*/ 845585 h 2219578"/>
              <a:gd name="connsiteX153" fmla="*/ 186775 w 1221610"/>
              <a:gd name="connsiteY153" fmla="*/ 778910 h 2219578"/>
              <a:gd name="connsiteX154" fmla="*/ 148675 w 1221610"/>
              <a:gd name="connsiteY154" fmla="*/ 740810 h 2219578"/>
              <a:gd name="connsiteX155" fmla="*/ 127244 w 1221610"/>
              <a:gd name="connsiteY155" fmla="*/ 700328 h 2219578"/>
              <a:gd name="connsiteX156" fmla="*/ 117719 w 1221610"/>
              <a:gd name="connsiteY156" fmla="*/ 640798 h 2219578"/>
              <a:gd name="connsiteX157" fmla="*/ 102097 w 1221610"/>
              <a:gd name="connsiteY157" fmla="*/ 560644 h 2219578"/>
              <a:gd name="connsiteX0" fmla="*/ 102097 w 1221610"/>
              <a:gd name="connsiteY0" fmla="*/ 562763 h 2221697"/>
              <a:gd name="connsiteX1" fmla="*/ 91525 w 1221610"/>
              <a:gd name="connsiteY1" fmla="*/ 480991 h 2221697"/>
              <a:gd name="connsiteX2" fmla="*/ 93907 w 1221610"/>
              <a:gd name="connsiteY2" fmla="*/ 416697 h 2221697"/>
              <a:gd name="connsiteX3" fmla="*/ 17706 w 1221610"/>
              <a:gd name="connsiteY3" fmla="*/ 316685 h 2221697"/>
              <a:gd name="connsiteX4" fmla="*/ 12942 w 1221610"/>
              <a:gd name="connsiteY4" fmla="*/ 300014 h 2221697"/>
              <a:gd name="connsiteX5" fmla="*/ 77237 w 1221610"/>
              <a:gd name="connsiteY5" fmla="*/ 314303 h 2221697"/>
              <a:gd name="connsiteX6" fmla="*/ 77237 w 1221610"/>
              <a:gd name="connsiteY6" fmla="*/ 319066 h 2221697"/>
              <a:gd name="connsiteX7" fmla="*/ 127243 w 1221610"/>
              <a:gd name="connsiteY7" fmla="*/ 314303 h 2221697"/>
              <a:gd name="connsiteX8" fmla="*/ 148674 w 1221610"/>
              <a:gd name="connsiteY8" fmla="*/ 264297 h 2221697"/>
              <a:gd name="connsiteX9" fmla="*/ 201062 w 1221610"/>
              <a:gd name="connsiteY9" fmla="*/ 228578 h 2221697"/>
              <a:gd name="connsiteX10" fmla="*/ 170106 w 1221610"/>
              <a:gd name="connsiteY10" fmla="*/ 130946 h 2221697"/>
              <a:gd name="connsiteX11" fmla="*/ 265357 w 1221610"/>
              <a:gd name="connsiteY11" fmla="*/ 2360 h 2221697"/>
              <a:gd name="connsiteX12" fmla="*/ 282025 w 1221610"/>
              <a:gd name="connsiteY12" fmla="*/ 254772 h 2221697"/>
              <a:gd name="connsiteX13" fmla="*/ 243924 w 1221610"/>
              <a:gd name="connsiteY13" fmla="*/ 426222 h 2221697"/>
              <a:gd name="connsiteX14" fmla="*/ 198681 w 1221610"/>
              <a:gd name="connsiteY14" fmla="*/ 438128 h 2221697"/>
              <a:gd name="connsiteX15" fmla="*/ 141531 w 1221610"/>
              <a:gd name="connsiteY15" fmla="*/ 440510 h 2221697"/>
              <a:gd name="connsiteX16" fmla="*/ 132006 w 1221610"/>
              <a:gd name="connsiteY16" fmla="*/ 454797 h 2221697"/>
              <a:gd name="connsiteX17" fmla="*/ 158199 w 1221610"/>
              <a:gd name="connsiteY17" fmla="*/ 488135 h 2221697"/>
              <a:gd name="connsiteX18" fmla="*/ 186774 w 1221610"/>
              <a:gd name="connsiteY18" fmla="*/ 502422 h 2221697"/>
              <a:gd name="connsiteX19" fmla="*/ 189156 w 1221610"/>
              <a:gd name="connsiteY19" fmla="*/ 530997 h 2221697"/>
              <a:gd name="connsiteX20" fmla="*/ 210587 w 1221610"/>
              <a:gd name="connsiteY20" fmla="*/ 566716 h 2221697"/>
              <a:gd name="connsiteX21" fmla="*/ 224874 w 1221610"/>
              <a:gd name="connsiteY21" fmla="*/ 595291 h 2221697"/>
              <a:gd name="connsiteX22" fmla="*/ 253449 w 1221610"/>
              <a:gd name="connsiteY22" fmla="*/ 597672 h 2221697"/>
              <a:gd name="connsiteX23" fmla="*/ 279643 w 1221610"/>
              <a:gd name="connsiteY23" fmla="*/ 573860 h 2221697"/>
              <a:gd name="connsiteX24" fmla="*/ 282024 w 1221610"/>
              <a:gd name="connsiteY24" fmla="*/ 550047 h 2221697"/>
              <a:gd name="connsiteX25" fmla="*/ 291549 w 1221610"/>
              <a:gd name="connsiteY25" fmla="*/ 526235 h 2221697"/>
              <a:gd name="connsiteX26" fmla="*/ 267737 w 1221610"/>
              <a:gd name="connsiteY26" fmla="*/ 492897 h 2221697"/>
              <a:gd name="connsiteX27" fmla="*/ 303456 w 1221610"/>
              <a:gd name="connsiteY27" fmla="*/ 483372 h 2221697"/>
              <a:gd name="connsiteX28" fmla="*/ 322506 w 1221610"/>
              <a:gd name="connsiteY28" fmla="*/ 459560 h 2221697"/>
              <a:gd name="connsiteX29" fmla="*/ 353462 w 1221610"/>
              <a:gd name="connsiteY29" fmla="*/ 452416 h 2221697"/>
              <a:gd name="connsiteX30" fmla="*/ 410612 w 1221610"/>
              <a:gd name="connsiteY30" fmla="*/ 454797 h 2221697"/>
              <a:gd name="connsiteX31" fmla="*/ 410612 w 1221610"/>
              <a:gd name="connsiteY31" fmla="*/ 509566 h 2221697"/>
              <a:gd name="connsiteX32" fmla="*/ 436806 w 1221610"/>
              <a:gd name="connsiteY32" fmla="*/ 533376 h 2221697"/>
              <a:gd name="connsiteX33" fmla="*/ 462999 w 1221610"/>
              <a:gd name="connsiteY33" fmla="*/ 550047 h 2221697"/>
              <a:gd name="connsiteX34" fmla="*/ 424899 w 1221610"/>
              <a:gd name="connsiteY34" fmla="*/ 569097 h 2221697"/>
              <a:gd name="connsiteX35" fmla="*/ 403468 w 1221610"/>
              <a:gd name="connsiteY35" fmla="*/ 588147 h 2221697"/>
              <a:gd name="connsiteX36" fmla="*/ 420137 w 1221610"/>
              <a:gd name="connsiteY36" fmla="*/ 611960 h 2221697"/>
              <a:gd name="connsiteX37" fmla="*/ 415374 w 1221610"/>
              <a:gd name="connsiteY37" fmla="*/ 652441 h 2221697"/>
              <a:gd name="connsiteX38" fmla="*/ 427281 w 1221610"/>
              <a:gd name="connsiteY38" fmla="*/ 681016 h 2221697"/>
              <a:gd name="connsiteX39" fmla="*/ 410612 w 1221610"/>
              <a:gd name="connsiteY39" fmla="*/ 702447 h 2221697"/>
              <a:gd name="connsiteX40" fmla="*/ 401088 w 1221610"/>
              <a:gd name="connsiteY40" fmla="*/ 781029 h 2221697"/>
              <a:gd name="connsiteX41" fmla="*/ 441568 w 1221610"/>
              <a:gd name="connsiteY41" fmla="*/ 781028 h 2221697"/>
              <a:gd name="connsiteX42" fmla="*/ 486812 w 1221610"/>
              <a:gd name="connsiteY42" fmla="*/ 757216 h 2221697"/>
              <a:gd name="connsiteX43" fmla="*/ 513007 w 1221610"/>
              <a:gd name="connsiteY43" fmla="*/ 759597 h 2221697"/>
              <a:gd name="connsiteX44" fmla="*/ 536818 w 1221610"/>
              <a:gd name="connsiteY44" fmla="*/ 785791 h 2221697"/>
              <a:gd name="connsiteX45" fmla="*/ 510625 w 1221610"/>
              <a:gd name="connsiteY45" fmla="*/ 890566 h 2221697"/>
              <a:gd name="connsiteX46" fmla="*/ 539200 w 1221610"/>
              <a:gd name="connsiteY46" fmla="*/ 928666 h 2221697"/>
              <a:gd name="connsiteX47" fmla="*/ 546344 w 1221610"/>
              <a:gd name="connsiteY47" fmla="*/ 947717 h 2221697"/>
              <a:gd name="connsiteX48" fmla="*/ 532057 w 1221610"/>
              <a:gd name="connsiteY48" fmla="*/ 978672 h 2221697"/>
              <a:gd name="connsiteX49" fmla="*/ 517769 w 1221610"/>
              <a:gd name="connsiteY49" fmla="*/ 1050110 h 2221697"/>
              <a:gd name="connsiteX50" fmla="*/ 541582 w 1221610"/>
              <a:gd name="connsiteY50" fmla="*/ 1083447 h 2221697"/>
              <a:gd name="connsiteX51" fmla="*/ 551107 w 1221610"/>
              <a:gd name="connsiteY51" fmla="*/ 1123928 h 2221697"/>
              <a:gd name="connsiteX52" fmla="*/ 567775 w 1221610"/>
              <a:gd name="connsiteY52" fmla="*/ 1131072 h 2221697"/>
              <a:gd name="connsiteX53" fmla="*/ 572104 w 1221610"/>
              <a:gd name="connsiteY53" fmla="*/ 1141178 h 2221697"/>
              <a:gd name="connsiteX54" fmla="*/ 591588 w 1221610"/>
              <a:gd name="connsiteY54" fmla="*/ 1107260 h 2221697"/>
              <a:gd name="connsiteX55" fmla="*/ 615400 w 1221610"/>
              <a:gd name="connsiteY55" fmla="*/ 1090591 h 2221697"/>
              <a:gd name="connsiteX56" fmla="*/ 665407 w 1221610"/>
              <a:gd name="connsiteY56" fmla="*/ 1064397 h 2221697"/>
              <a:gd name="connsiteX57" fmla="*/ 698744 w 1221610"/>
              <a:gd name="connsiteY57" fmla="*/ 1052491 h 2221697"/>
              <a:gd name="connsiteX58" fmla="*/ 734463 w 1221610"/>
              <a:gd name="connsiteY58" fmla="*/ 1014392 h 2221697"/>
              <a:gd name="connsiteX59" fmla="*/ 791613 w 1221610"/>
              <a:gd name="connsiteY59" fmla="*/ 990578 h 2221697"/>
              <a:gd name="connsiteX60" fmla="*/ 817807 w 1221610"/>
              <a:gd name="connsiteY60" fmla="*/ 945335 h 2221697"/>
              <a:gd name="connsiteX61" fmla="*/ 841618 w 1221610"/>
              <a:gd name="connsiteY61" fmla="*/ 928664 h 2221697"/>
              <a:gd name="connsiteX62" fmla="*/ 867813 w 1221610"/>
              <a:gd name="connsiteY62" fmla="*/ 928666 h 2221697"/>
              <a:gd name="connsiteX63" fmla="*/ 872575 w 1221610"/>
              <a:gd name="connsiteY63" fmla="*/ 947716 h 2221697"/>
              <a:gd name="connsiteX64" fmla="*/ 848763 w 1221610"/>
              <a:gd name="connsiteY64" fmla="*/ 973910 h 2221697"/>
              <a:gd name="connsiteX65" fmla="*/ 872575 w 1221610"/>
              <a:gd name="connsiteY65" fmla="*/ 1000103 h 2221697"/>
              <a:gd name="connsiteX66" fmla="*/ 872575 w 1221610"/>
              <a:gd name="connsiteY66" fmla="*/ 1023916 h 2221697"/>
              <a:gd name="connsiteX67" fmla="*/ 829713 w 1221610"/>
              <a:gd name="connsiteY67" fmla="*/ 1026297 h 2221697"/>
              <a:gd name="connsiteX68" fmla="*/ 817807 w 1221610"/>
              <a:gd name="connsiteY68" fmla="*/ 1054872 h 2221697"/>
              <a:gd name="connsiteX69" fmla="*/ 829713 w 1221610"/>
              <a:gd name="connsiteY69" fmla="*/ 1083447 h 2221697"/>
              <a:gd name="connsiteX70" fmla="*/ 822567 w 1221610"/>
              <a:gd name="connsiteY70" fmla="*/ 1107258 h 2221697"/>
              <a:gd name="connsiteX71" fmla="*/ 836857 w 1221610"/>
              <a:gd name="connsiteY71" fmla="*/ 1126311 h 2221697"/>
              <a:gd name="connsiteX72" fmla="*/ 870194 w 1221610"/>
              <a:gd name="connsiteY72" fmla="*/ 1097736 h 2221697"/>
              <a:gd name="connsiteX73" fmla="*/ 903532 w 1221610"/>
              <a:gd name="connsiteY73" fmla="*/ 1092973 h 2221697"/>
              <a:gd name="connsiteX74" fmla="*/ 901150 w 1221610"/>
              <a:gd name="connsiteY74" fmla="*/ 1047728 h 2221697"/>
              <a:gd name="connsiteX75" fmla="*/ 958300 w 1221610"/>
              <a:gd name="connsiteY75" fmla="*/ 1038204 h 2221697"/>
              <a:gd name="connsiteX76" fmla="*/ 974969 w 1221610"/>
              <a:gd name="connsiteY76" fmla="*/ 1057253 h 2221697"/>
              <a:gd name="connsiteX77" fmla="*/ 984494 w 1221610"/>
              <a:gd name="connsiteY77" fmla="*/ 1183461 h 2221697"/>
              <a:gd name="connsiteX78" fmla="*/ 1032119 w 1221610"/>
              <a:gd name="connsiteY78" fmla="*/ 1264423 h 2221697"/>
              <a:gd name="connsiteX79" fmla="*/ 1072600 w 1221610"/>
              <a:gd name="connsiteY79" fmla="*/ 1285854 h 2221697"/>
              <a:gd name="connsiteX80" fmla="*/ 1089269 w 1221610"/>
              <a:gd name="connsiteY80" fmla="*/ 1352529 h 2221697"/>
              <a:gd name="connsiteX81" fmla="*/ 1122607 w 1221610"/>
              <a:gd name="connsiteY81" fmla="*/ 1378723 h 2221697"/>
              <a:gd name="connsiteX82" fmla="*/ 1163088 w 1221610"/>
              <a:gd name="connsiteY82" fmla="*/ 1438254 h 2221697"/>
              <a:gd name="connsiteX83" fmla="*/ 1191663 w 1221610"/>
              <a:gd name="connsiteY83" fmla="*/ 1452542 h 2221697"/>
              <a:gd name="connsiteX84" fmla="*/ 1220238 w 1221610"/>
              <a:gd name="connsiteY84" fmla="*/ 1490641 h 2221697"/>
              <a:gd name="connsiteX85" fmla="*/ 1215943 w 1221610"/>
              <a:gd name="connsiteY85" fmla="*/ 1510501 h 2221697"/>
              <a:gd name="connsiteX86" fmla="*/ 1196425 w 1221610"/>
              <a:gd name="connsiteY86" fmla="*/ 1559698 h 2221697"/>
              <a:gd name="connsiteX87" fmla="*/ 1144037 w 1221610"/>
              <a:gd name="connsiteY87" fmla="*/ 1554934 h 2221697"/>
              <a:gd name="connsiteX88" fmla="*/ 1124987 w 1221610"/>
              <a:gd name="connsiteY88" fmla="*/ 1600177 h 2221697"/>
              <a:gd name="connsiteX89" fmla="*/ 1048787 w 1221610"/>
              <a:gd name="connsiteY89" fmla="*/ 1633515 h 2221697"/>
              <a:gd name="connsiteX90" fmla="*/ 1020212 w 1221610"/>
              <a:gd name="connsiteY90" fmla="*/ 1693046 h 2221697"/>
              <a:gd name="connsiteX91" fmla="*/ 1036881 w 1221610"/>
              <a:gd name="connsiteY91" fmla="*/ 1740671 h 2221697"/>
              <a:gd name="connsiteX92" fmla="*/ 1017832 w 1221610"/>
              <a:gd name="connsiteY92" fmla="*/ 1781154 h 2221697"/>
              <a:gd name="connsiteX93" fmla="*/ 984493 w 1221610"/>
              <a:gd name="connsiteY93" fmla="*/ 1778771 h 2221697"/>
              <a:gd name="connsiteX94" fmla="*/ 982112 w 1221610"/>
              <a:gd name="connsiteY94" fmla="*/ 1843065 h 2221697"/>
              <a:gd name="connsiteX95" fmla="*/ 946393 w 1221610"/>
              <a:gd name="connsiteY95" fmla="*/ 1859734 h 2221697"/>
              <a:gd name="connsiteX96" fmla="*/ 910674 w 1221610"/>
              <a:gd name="connsiteY96" fmla="*/ 1866877 h 2221697"/>
              <a:gd name="connsiteX97" fmla="*/ 910674 w 1221610"/>
              <a:gd name="connsiteY97" fmla="*/ 1931171 h 2221697"/>
              <a:gd name="connsiteX98" fmla="*/ 967824 w 1221610"/>
              <a:gd name="connsiteY98" fmla="*/ 1940696 h 2221697"/>
              <a:gd name="connsiteX99" fmla="*/ 1001162 w 1221610"/>
              <a:gd name="connsiteY99" fmla="*/ 1935934 h 2221697"/>
              <a:gd name="connsiteX100" fmla="*/ 1005922 w 1221610"/>
              <a:gd name="connsiteY100" fmla="*/ 2009753 h 2221697"/>
              <a:gd name="connsiteX101" fmla="*/ 982112 w 1221610"/>
              <a:gd name="connsiteY101" fmla="*/ 2031184 h 2221697"/>
              <a:gd name="connsiteX102" fmla="*/ 922581 w 1221610"/>
              <a:gd name="connsiteY102" fmla="*/ 2028804 h 2221697"/>
              <a:gd name="connsiteX103" fmla="*/ 870193 w 1221610"/>
              <a:gd name="connsiteY103" fmla="*/ 2038329 h 2221697"/>
              <a:gd name="connsiteX104" fmla="*/ 824949 w 1221610"/>
              <a:gd name="connsiteY104" fmla="*/ 2062142 h 2221697"/>
              <a:gd name="connsiteX105" fmla="*/ 779704 w 1221610"/>
              <a:gd name="connsiteY105" fmla="*/ 2069284 h 2221697"/>
              <a:gd name="connsiteX106" fmla="*/ 758274 w 1221610"/>
              <a:gd name="connsiteY106" fmla="*/ 2088336 h 2221697"/>
              <a:gd name="connsiteX107" fmla="*/ 751131 w 1221610"/>
              <a:gd name="connsiteY107" fmla="*/ 2133579 h 2221697"/>
              <a:gd name="connsiteX108" fmla="*/ 734462 w 1221610"/>
              <a:gd name="connsiteY108" fmla="*/ 2145486 h 2221697"/>
              <a:gd name="connsiteX109" fmla="*/ 689218 w 1221610"/>
              <a:gd name="connsiteY109" fmla="*/ 2195492 h 2221697"/>
              <a:gd name="connsiteX110" fmla="*/ 665406 w 1221610"/>
              <a:gd name="connsiteY110" fmla="*/ 2200253 h 2221697"/>
              <a:gd name="connsiteX111" fmla="*/ 617781 w 1221610"/>
              <a:gd name="connsiteY111" fmla="*/ 2221685 h 2221697"/>
              <a:gd name="connsiteX112" fmla="*/ 579681 w 1221610"/>
              <a:gd name="connsiteY112" fmla="*/ 2205016 h 2221697"/>
              <a:gd name="connsiteX113" fmla="*/ 563012 w 1221610"/>
              <a:gd name="connsiteY113" fmla="*/ 2176441 h 2221697"/>
              <a:gd name="connsiteX114" fmla="*/ 520149 w 1221610"/>
              <a:gd name="connsiteY114" fmla="*/ 2185967 h 2221697"/>
              <a:gd name="connsiteX115" fmla="*/ 512573 w 1221610"/>
              <a:gd name="connsiteY115" fmla="*/ 2179863 h 2221697"/>
              <a:gd name="connsiteX116" fmla="*/ 503481 w 1221610"/>
              <a:gd name="connsiteY116" fmla="*/ 2174060 h 2221697"/>
              <a:gd name="connsiteX117" fmla="*/ 522531 w 1221610"/>
              <a:gd name="connsiteY117" fmla="*/ 2066903 h 2221697"/>
              <a:gd name="connsiteX118" fmla="*/ 539199 w 1221610"/>
              <a:gd name="connsiteY118" fmla="*/ 2045472 h 2221697"/>
              <a:gd name="connsiteX119" fmla="*/ 529674 w 1221610"/>
              <a:gd name="connsiteY119" fmla="*/ 2000229 h 2221697"/>
              <a:gd name="connsiteX120" fmla="*/ 553487 w 1221610"/>
              <a:gd name="connsiteY120" fmla="*/ 1985941 h 2221697"/>
              <a:gd name="connsiteX121" fmla="*/ 534437 w 1221610"/>
              <a:gd name="connsiteY121" fmla="*/ 1971654 h 2221697"/>
              <a:gd name="connsiteX122" fmla="*/ 522531 w 1221610"/>
              <a:gd name="connsiteY122" fmla="*/ 1935936 h 2221697"/>
              <a:gd name="connsiteX123" fmla="*/ 513006 w 1221610"/>
              <a:gd name="connsiteY123" fmla="*/ 1890692 h 2221697"/>
              <a:gd name="connsiteX124" fmla="*/ 510624 w 1221610"/>
              <a:gd name="connsiteY124" fmla="*/ 1859734 h 2221697"/>
              <a:gd name="connsiteX125" fmla="*/ 460618 w 1221610"/>
              <a:gd name="connsiteY125" fmla="*/ 1862117 h 2221697"/>
              <a:gd name="connsiteX126" fmla="*/ 427282 w 1221610"/>
              <a:gd name="connsiteY126" fmla="*/ 1826398 h 2221697"/>
              <a:gd name="connsiteX127" fmla="*/ 382037 w 1221610"/>
              <a:gd name="connsiteY127" fmla="*/ 1809728 h 2221697"/>
              <a:gd name="connsiteX128" fmla="*/ 367749 w 1221610"/>
              <a:gd name="connsiteY128" fmla="*/ 1759723 h 2221697"/>
              <a:gd name="connsiteX129" fmla="*/ 365368 w 1221610"/>
              <a:gd name="connsiteY129" fmla="*/ 1738291 h 2221697"/>
              <a:gd name="connsiteX130" fmla="*/ 334413 w 1221610"/>
              <a:gd name="connsiteY130" fmla="*/ 1693048 h 2221697"/>
              <a:gd name="connsiteX131" fmla="*/ 291549 w 1221610"/>
              <a:gd name="connsiteY131" fmla="*/ 1669235 h 2221697"/>
              <a:gd name="connsiteX132" fmla="*/ 248688 w 1221610"/>
              <a:gd name="connsiteY132" fmla="*/ 1640661 h 2221697"/>
              <a:gd name="connsiteX133" fmla="*/ 215349 w 1221610"/>
              <a:gd name="connsiteY133" fmla="*/ 1631135 h 2221697"/>
              <a:gd name="connsiteX134" fmla="*/ 217731 w 1221610"/>
              <a:gd name="connsiteY134" fmla="*/ 1585889 h 2221697"/>
              <a:gd name="connsiteX135" fmla="*/ 174868 w 1221610"/>
              <a:gd name="connsiteY135" fmla="*/ 1600179 h 2221697"/>
              <a:gd name="connsiteX136" fmla="*/ 186775 w 1221610"/>
              <a:gd name="connsiteY136" fmla="*/ 1633517 h 2221697"/>
              <a:gd name="connsiteX137" fmla="*/ 179631 w 1221610"/>
              <a:gd name="connsiteY137" fmla="*/ 1650186 h 2221697"/>
              <a:gd name="connsiteX138" fmla="*/ 141531 w 1221610"/>
              <a:gd name="connsiteY138" fmla="*/ 1621611 h 2221697"/>
              <a:gd name="connsiteX139" fmla="*/ 98669 w 1221610"/>
              <a:gd name="connsiteY139" fmla="*/ 1619229 h 2221697"/>
              <a:gd name="connsiteX140" fmla="*/ 43899 w 1221610"/>
              <a:gd name="connsiteY140" fmla="*/ 1600179 h 2221697"/>
              <a:gd name="connsiteX141" fmla="*/ 10560 w 1221610"/>
              <a:gd name="connsiteY141" fmla="*/ 1597795 h 2221697"/>
              <a:gd name="connsiteX142" fmla="*/ 1037 w 1221610"/>
              <a:gd name="connsiteY142" fmla="*/ 1545411 h 2221697"/>
              <a:gd name="connsiteX143" fmla="*/ 34374 w 1221610"/>
              <a:gd name="connsiteY143" fmla="*/ 1457304 h 2221697"/>
              <a:gd name="connsiteX144" fmla="*/ 60568 w 1221610"/>
              <a:gd name="connsiteY144" fmla="*/ 1409679 h 2221697"/>
              <a:gd name="connsiteX145" fmla="*/ 81999 w 1221610"/>
              <a:gd name="connsiteY145" fmla="*/ 1362054 h 2221697"/>
              <a:gd name="connsiteX146" fmla="*/ 108194 w 1221610"/>
              <a:gd name="connsiteY146" fmla="*/ 1323954 h 2221697"/>
              <a:gd name="connsiteX147" fmla="*/ 146293 w 1221610"/>
              <a:gd name="connsiteY147" fmla="*/ 1314429 h 2221697"/>
              <a:gd name="connsiteX148" fmla="*/ 153438 w 1221610"/>
              <a:gd name="connsiteY148" fmla="*/ 1278711 h 2221697"/>
              <a:gd name="connsiteX149" fmla="*/ 262975 w 1221610"/>
              <a:gd name="connsiteY149" fmla="*/ 1159648 h 2221697"/>
              <a:gd name="connsiteX150" fmla="*/ 286787 w 1221610"/>
              <a:gd name="connsiteY150" fmla="*/ 1021533 h 2221697"/>
              <a:gd name="connsiteX151" fmla="*/ 282025 w 1221610"/>
              <a:gd name="connsiteY151" fmla="*/ 940573 h 2221697"/>
              <a:gd name="connsiteX152" fmla="*/ 196300 w 1221610"/>
              <a:gd name="connsiteY152" fmla="*/ 928667 h 2221697"/>
              <a:gd name="connsiteX153" fmla="*/ 179632 w 1221610"/>
              <a:gd name="connsiteY153" fmla="*/ 847704 h 2221697"/>
              <a:gd name="connsiteX154" fmla="*/ 186775 w 1221610"/>
              <a:gd name="connsiteY154" fmla="*/ 781029 h 2221697"/>
              <a:gd name="connsiteX155" fmla="*/ 148675 w 1221610"/>
              <a:gd name="connsiteY155" fmla="*/ 742929 h 2221697"/>
              <a:gd name="connsiteX156" fmla="*/ 127244 w 1221610"/>
              <a:gd name="connsiteY156" fmla="*/ 702447 h 2221697"/>
              <a:gd name="connsiteX157" fmla="*/ 117719 w 1221610"/>
              <a:gd name="connsiteY157" fmla="*/ 642917 h 2221697"/>
              <a:gd name="connsiteX158" fmla="*/ 102097 w 1221610"/>
              <a:gd name="connsiteY158" fmla="*/ 562763 h 2221697"/>
              <a:gd name="connsiteX0" fmla="*/ 102097 w 1221610"/>
              <a:gd name="connsiteY0" fmla="*/ 562647 h 2221581"/>
              <a:gd name="connsiteX1" fmla="*/ 91525 w 1221610"/>
              <a:gd name="connsiteY1" fmla="*/ 480875 h 2221581"/>
              <a:gd name="connsiteX2" fmla="*/ 93907 w 1221610"/>
              <a:gd name="connsiteY2" fmla="*/ 416581 h 2221581"/>
              <a:gd name="connsiteX3" fmla="*/ 17706 w 1221610"/>
              <a:gd name="connsiteY3" fmla="*/ 316569 h 2221581"/>
              <a:gd name="connsiteX4" fmla="*/ 12942 w 1221610"/>
              <a:gd name="connsiteY4" fmla="*/ 299898 h 2221581"/>
              <a:gd name="connsiteX5" fmla="*/ 77237 w 1221610"/>
              <a:gd name="connsiteY5" fmla="*/ 314187 h 2221581"/>
              <a:gd name="connsiteX6" fmla="*/ 77237 w 1221610"/>
              <a:gd name="connsiteY6" fmla="*/ 318950 h 2221581"/>
              <a:gd name="connsiteX7" fmla="*/ 127243 w 1221610"/>
              <a:gd name="connsiteY7" fmla="*/ 314187 h 2221581"/>
              <a:gd name="connsiteX8" fmla="*/ 148674 w 1221610"/>
              <a:gd name="connsiteY8" fmla="*/ 264181 h 2221581"/>
              <a:gd name="connsiteX9" fmla="*/ 201062 w 1221610"/>
              <a:gd name="connsiteY9" fmla="*/ 228462 h 2221581"/>
              <a:gd name="connsiteX10" fmla="*/ 208206 w 1221610"/>
              <a:gd name="connsiteY10" fmla="*/ 178456 h 2221581"/>
              <a:gd name="connsiteX11" fmla="*/ 170106 w 1221610"/>
              <a:gd name="connsiteY11" fmla="*/ 130830 h 2221581"/>
              <a:gd name="connsiteX12" fmla="*/ 265357 w 1221610"/>
              <a:gd name="connsiteY12" fmla="*/ 2244 h 2221581"/>
              <a:gd name="connsiteX13" fmla="*/ 282025 w 1221610"/>
              <a:gd name="connsiteY13" fmla="*/ 254656 h 2221581"/>
              <a:gd name="connsiteX14" fmla="*/ 243924 w 1221610"/>
              <a:gd name="connsiteY14" fmla="*/ 426106 h 2221581"/>
              <a:gd name="connsiteX15" fmla="*/ 198681 w 1221610"/>
              <a:gd name="connsiteY15" fmla="*/ 438012 h 2221581"/>
              <a:gd name="connsiteX16" fmla="*/ 141531 w 1221610"/>
              <a:gd name="connsiteY16" fmla="*/ 440394 h 2221581"/>
              <a:gd name="connsiteX17" fmla="*/ 132006 w 1221610"/>
              <a:gd name="connsiteY17" fmla="*/ 454681 h 2221581"/>
              <a:gd name="connsiteX18" fmla="*/ 158199 w 1221610"/>
              <a:gd name="connsiteY18" fmla="*/ 488019 h 2221581"/>
              <a:gd name="connsiteX19" fmla="*/ 186774 w 1221610"/>
              <a:gd name="connsiteY19" fmla="*/ 502306 h 2221581"/>
              <a:gd name="connsiteX20" fmla="*/ 189156 w 1221610"/>
              <a:gd name="connsiteY20" fmla="*/ 530881 h 2221581"/>
              <a:gd name="connsiteX21" fmla="*/ 210587 w 1221610"/>
              <a:gd name="connsiteY21" fmla="*/ 566600 h 2221581"/>
              <a:gd name="connsiteX22" fmla="*/ 224874 w 1221610"/>
              <a:gd name="connsiteY22" fmla="*/ 595175 h 2221581"/>
              <a:gd name="connsiteX23" fmla="*/ 253449 w 1221610"/>
              <a:gd name="connsiteY23" fmla="*/ 597556 h 2221581"/>
              <a:gd name="connsiteX24" fmla="*/ 279643 w 1221610"/>
              <a:gd name="connsiteY24" fmla="*/ 573744 h 2221581"/>
              <a:gd name="connsiteX25" fmla="*/ 282024 w 1221610"/>
              <a:gd name="connsiteY25" fmla="*/ 549931 h 2221581"/>
              <a:gd name="connsiteX26" fmla="*/ 291549 w 1221610"/>
              <a:gd name="connsiteY26" fmla="*/ 526119 h 2221581"/>
              <a:gd name="connsiteX27" fmla="*/ 267737 w 1221610"/>
              <a:gd name="connsiteY27" fmla="*/ 492781 h 2221581"/>
              <a:gd name="connsiteX28" fmla="*/ 303456 w 1221610"/>
              <a:gd name="connsiteY28" fmla="*/ 483256 h 2221581"/>
              <a:gd name="connsiteX29" fmla="*/ 322506 w 1221610"/>
              <a:gd name="connsiteY29" fmla="*/ 459444 h 2221581"/>
              <a:gd name="connsiteX30" fmla="*/ 353462 w 1221610"/>
              <a:gd name="connsiteY30" fmla="*/ 452300 h 2221581"/>
              <a:gd name="connsiteX31" fmla="*/ 410612 w 1221610"/>
              <a:gd name="connsiteY31" fmla="*/ 454681 h 2221581"/>
              <a:gd name="connsiteX32" fmla="*/ 410612 w 1221610"/>
              <a:gd name="connsiteY32" fmla="*/ 509450 h 2221581"/>
              <a:gd name="connsiteX33" fmla="*/ 436806 w 1221610"/>
              <a:gd name="connsiteY33" fmla="*/ 533260 h 2221581"/>
              <a:gd name="connsiteX34" fmla="*/ 462999 w 1221610"/>
              <a:gd name="connsiteY34" fmla="*/ 549931 h 2221581"/>
              <a:gd name="connsiteX35" fmla="*/ 424899 w 1221610"/>
              <a:gd name="connsiteY35" fmla="*/ 568981 h 2221581"/>
              <a:gd name="connsiteX36" fmla="*/ 403468 w 1221610"/>
              <a:gd name="connsiteY36" fmla="*/ 588031 h 2221581"/>
              <a:gd name="connsiteX37" fmla="*/ 420137 w 1221610"/>
              <a:gd name="connsiteY37" fmla="*/ 611844 h 2221581"/>
              <a:gd name="connsiteX38" fmla="*/ 415374 w 1221610"/>
              <a:gd name="connsiteY38" fmla="*/ 652325 h 2221581"/>
              <a:gd name="connsiteX39" fmla="*/ 427281 w 1221610"/>
              <a:gd name="connsiteY39" fmla="*/ 680900 h 2221581"/>
              <a:gd name="connsiteX40" fmla="*/ 410612 w 1221610"/>
              <a:gd name="connsiteY40" fmla="*/ 702331 h 2221581"/>
              <a:gd name="connsiteX41" fmla="*/ 401088 w 1221610"/>
              <a:gd name="connsiteY41" fmla="*/ 780913 h 2221581"/>
              <a:gd name="connsiteX42" fmla="*/ 441568 w 1221610"/>
              <a:gd name="connsiteY42" fmla="*/ 780912 h 2221581"/>
              <a:gd name="connsiteX43" fmla="*/ 486812 w 1221610"/>
              <a:gd name="connsiteY43" fmla="*/ 757100 h 2221581"/>
              <a:gd name="connsiteX44" fmla="*/ 513007 w 1221610"/>
              <a:gd name="connsiteY44" fmla="*/ 759481 h 2221581"/>
              <a:gd name="connsiteX45" fmla="*/ 536818 w 1221610"/>
              <a:gd name="connsiteY45" fmla="*/ 785675 h 2221581"/>
              <a:gd name="connsiteX46" fmla="*/ 510625 w 1221610"/>
              <a:gd name="connsiteY46" fmla="*/ 890450 h 2221581"/>
              <a:gd name="connsiteX47" fmla="*/ 539200 w 1221610"/>
              <a:gd name="connsiteY47" fmla="*/ 928550 h 2221581"/>
              <a:gd name="connsiteX48" fmla="*/ 546344 w 1221610"/>
              <a:gd name="connsiteY48" fmla="*/ 947601 h 2221581"/>
              <a:gd name="connsiteX49" fmla="*/ 532057 w 1221610"/>
              <a:gd name="connsiteY49" fmla="*/ 978556 h 2221581"/>
              <a:gd name="connsiteX50" fmla="*/ 517769 w 1221610"/>
              <a:gd name="connsiteY50" fmla="*/ 1049994 h 2221581"/>
              <a:gd name="connsiteX51" fmla="*/ 541582 w 1221610"/>
              <a:gd name="connsiteY51" fmla="*/ 1083331 h 2221581"/>
              <a:gd name="connsiteX52" fmla="*/ 551107 w 1221610"/>
              <a:gd name="connsiteY52" fmla="*/ 1123812 h 2221581"/>
              <a:gd name="connsiteX53" fmla="*/ 567775 w 1221610"/>
              <a:gd name="connsiteY53" fmla="*/ 1130956 h 2221581"/>
              <a:gd name="connsiteX54" fmla="*/ 572104 w 1221610"/>
              <a:gd name="connsiteY54" fmla="*/ 1141062 h 2221581"/>
              <a:gd name="connsiteX55" fmla="*/ 591588 w 1221610"/>
              <a:gd name="connsiteY55" fmla="*/ 1107144 h 2221581"/>
              <a:gd name="connsiteX56" fmla="*/ 615400 w 1221610"/>
              <a:gd name="connsiteY56" fmla="*/ 1090475 h 2221581"/>
              <a:gd name="connsiteX57" fmla="*/ 665407 w 1221610"/>
              <a:gd name="connsiteY57" fmla="*/ 1064281 h 2221581"/>
              <a:gd name="connsiteX58" fmla="*/ 698744 w 1221610"/>
              <a:gd name="connsiteY58" fmla="*/ 1052375 h 2221581"/>
              <a:gd name="connsiteX59" fmla="*/ 734463 w 1221610"/>
              <a:gd name="connsiteY59" fmla="*/ 1014276 h 2221581"/>
              <a:gd name="connsiteX60" fmla="*/ 791613 w 1221610"/>
              <a:gd name="connsiteY60" fmla="*/ 990462 h 2221581"/>
              <a:gd name="connsiteX61" fmla="*/ 817807 w 1221610"/>
              <a:gd name="connsiteY61" fmla="*/ 945219 h 2221581"/>
              <a:gd name="connsiteX62" fmla="*/ 841618 w 1221610"/>
              <a:gd name="connsiteY62" fmla="*/ 928548 h 2221581"/>
              <a:gd name="connsiteX63" fmla="*/ 867813 w 1221610"/>
              <a:gd name="connsiteY63" fmla="*/ 928550 h 2221581"/>
              <a:gd name="connsiteX64" fmla="*/ 872575 w 1221610"/>
              <a:gd name="connsiteY64" fmla="*/ 947600 h 2221581"/>
              <a:gd name="connsiteX65" fmla="*/ 848763 w 1221610"/>
              <a:gd name="connsiteY65" fmla="*/ 973794 h 2221581"/>
              <a:gd name="connsiteX66" fmla="*/ 872575 w 1221610"/>
              <a:gd name="connsiteY66" fmla="*/ 999987 h 2221581"/>
              <a:gd name="connsiteX67" fmla="*/ 872575 w 1221610"/>
              <a:gd name="connsiteY67" fmla="*/ 1023800 h 2221581"/>
              <a:gd name="connsiteX68" fmla="*/ 829713 w 1221610"/>
              <a:gd name="connsiteY68" fmla="*/ 1026181 h 2221581"/>
              <a:gd name="connsiteX69" fmla="*/ 817807 w 1221610"/>
              <a:gd name="connsiteY69" fmla="*/ 1054756 h 2221581"/>
              <a:gd name="connsiteX70" fmla="*/ 829713 w 1221610"/>
              <a:gd name="connsiteY70" fmla="*/ 1083331 h 2221581"/>
              <a:gd name="connsiteX71" fmla="*/ 822567 w 1221610"/>
              <a:gd name="connsiteY71" fmla="*/ 1107142 h 2221581"/>
              <a:gd name="connsiteX72" fmla="*/ 836857 w 1221610"/>
              <a:gd name="connsiteY72" fmla="*/ 1126195 h 2221581"/>
              <a:gd name="connsiteX73" fmla="*/ 870194 w 1221610"/>
              <a:gd name="connsiteY73" fmla="*/ 1097620 h 2221581"/>
              <a:gd name="connsiteX74" fmla="*/ 903532 w 1221610"/>
              <a:gd name="connsiteY74" fmla="*/ 1092857 h 2221581"/>
              <a:gd name="connsiteX75" fmla="*/ 901150 w 1221610"/>
              <a:gd name="connsiteY75" fmla="*/ 1047612 h 2221581"/>
              <a:gd name="connsiteX76" fmla="*/ 958300 w 1221610"/>
              <a:gd name="connsiteY76" fmla="*/ 1038088 h 2221581"/>
              <a:gd name="connsiteX77" fmla="*/ 974969 w 1221610"/>
              <a:gd name="connsiteY77" fmla="*/ 1057137 h 2221581"/>
              <a:gd name="connsiteX78" fmla="*/ 984494 w 1221610"/>
              <a:gd name="connsiteY78" fmla="*/ 1183345 h 2221581"/>
              <a:gd name="connsiteX79" fmla="*/ 1032119 w 1221610"/>
              <a:gd name="connsiteY79" fmla="*/ 1264307 h 2221581"/>
              <a:gd name="connsiteX80" fmla="*/ 1072600 w 1221610"/>
              <a:gd name="connsiteY80" fmla="*/ 1285738 h 2221581"/>
              <a:gd name="connsiteX81" fmla="*/ 1089269 w 1221610"/>
              <a:gd name="connsiteY81" fmla="*/ 1352413 h 2221581"/>
              <a:gd name="connsiteX82" fmla="*/ 1122607 w 1221610"/>
              <a:gd name="connsiteY82" fmla="*/ 1378607 h 2221581"/>
              <a:gd name="connsiteX83" fmla="*/ 1163088 w 1221610"/>
              <a:gd name="connsiteY83" fmla="*/ 1438138 h 2221581"/>
              <a:gd name="connsiteX84" fmla="*/ 1191663 w 1221610"/>
              <a:gd name="connsiteY84" fmla="*/ 1452426 h 2221581"/>
              <a:gd name="connsiteX85" fmla="*/ 1220238 w 1221610"/>
              <a:gd name="connsiteY85" fmla="*/ 1490525 h 2221581"/>
              <a:gd name="connsiteX86" fmla="*/ 1215943 w 1221610"/>
              <a:gd name="connsiteY86" fmla="*/ 1510385 h 2221581"/>
              <a:gd name="connsiteX87" fmla="*/ 1196425 w 1221610"/>
              <a:gd name="connsiteY87" fmla="*/ 1559582 h 2221581"/>
              <a:gd name="connsiteX88" fmla="*/ 1144037 w 1221610"/>
              <a:gd name="connsiteY88" fmla="*/ 1554818 h 2221581"/>
              <a:gd name="connsiteX89" fmla="*/ 1124987 w 1221610"/>
              <a:gd name="connsiteY89" fmla="*/ 1600061 h 2221581"/>
              <a:gd name="connsiteX90" fmla="*/ 1048787 w 1221610"/>
              <a:gd name="connsiteY90" fmla="*/ 1633399 h 2221581"/>
              <a:gd name="connsiteX91" fmla="*/ 1020212 w 1221610"/>
              <a:gd name="connsiteY91" fmla="*/ 1692930 h 2221581"/>
              <a:gd name="connsiteX92" fmla="*/ 1036881 w 1221610"/>
              <a:gd name="connsiteY92" fmla="*/ 1740555 h 2221581"/>
              <a:gd name="connsiteX93" fmla="*/ 1017832 w 1221610"/>
              <a:gd name="connsiteY93" fmla="*/ 1781038 h 2221581"/>
              <a:gd name="connsiteX94" fmla="*/ 984493 w 1221610"/>
              <a:gd name="connsiteY94" fmla="*/ 1778655 h 2221581"/>
              <a:gd name="connsiteX95" fmla="*/ 982112 w 1221610"/>
              <a:gd name="connsiteY95" fmla="*/ 1842949 h 2221581"/>
              <a:gd name="connsiteX96" fmla="*/ 946393 w 1221610"/>
              <a:gd name="connsiteY96" fmla="*/ 1859618 h 2221581"/>
              <a:gd name="connsiteX97" fmla="*/ 910674 w 1221610"/>
              <a:gd name="connsiteY97" fmla="*/ 1866761 h 2221581"/>
              <a:gd name="connsiteX98" fmla="*/ 910674 w 1221610"/>
              <a:gd name="connsiteY98" fmla="*/ 1931055 h 2221581"/>
              <a:gd name="connsiteX99" fmla="*/ 967824 w 1221610"/>
              <a:gd name="connsiteY99" fmla="*/ 1940580 h 2221581"/>
              <a:gd name="connsiteX100" fmla="*/ 1001162 w 1221610"/>
              <a:gd name="connsiteY100" fmla="*/ 1935818 h 2221581"/>
              <a:gd name="connsiteX101" fmla="*/ 1005922 w 1221610"/>
              <a:gd name="connsiteY101" fmla="*/ 2009637 h 2221581"/>
              <a:gd name="connsiteX102" fmla="*/ 982112 w 1221610"/>
              <a:gd name="connsiteY102" fmla="*/ 2031068 h 2221581"/>
              <a:gd name="connsiteX103" fmla="*/ 922581 w 1221610"/>
              <a:gd name="connsiteY103" fmla="*/ 2028688 h 2221581"/>
              <a:gd name="connsiteX104" fmla="*/ 870193 w 1221610"/>
              <a:gd name="connsiteY104" fmla="*/ 2038213 h 2221581"/>
              <a:gd name="connsiteX105" fmla="*/ 824949 w 1221610"/>
              <a:gd name="connsiteY105" fmla="*/ 2062026 h 2221581"/>
              <a:gd name="connsiteX106" fmla="*/ 779704 w 1221610"/>
              <a:gd name="connsiteY106" fmla="*/ 2069168 h 2221581"/>
              <a:gd name="connsiteX107" fmla="*/ 758274 w 1221610"/>
              <a:gd name="connsiteY107" fmla="*/ 2088220 h 2221581"/>
              <a:gd name="connsiteX108" fmla="*/ 751131 w 1221610"/>
              <a:gd name="connsiteY108" fmla="*/ 2133463 h 2221581"/>
              <a:gd name="connsiteX109" fmla="*/ 734462 w 1221610"/>
              <a:gd name="connsiteY109" fmla="*/ 2145370 h 2221581"/>
              <a:gd name="connsiteX110" fmla="*/ 689218 w 1221610"/>
              <a:gd name="connsiteY110" fmla="*/ 2195376 h 2221581"/>
              <a:gd name="connsiteX111" fmla="*/ 665406 w 1221610"/>
              <a:gd name="connsiteY111" fmla="*/ 2200137 h 2221581"/>
              <a:gd name="connsiteX112" fmla="*/ 617781 w 1221610"/>
              <a:gd name="connsiteY112" fmla="*/ 2221569 h 2221581"/>
              <a:gd name="connsiteX113" fmla="*/ 579681 w 1221610"/>
              <a:gd name="connsiteY113" fmla="*/ 2204900 h 2221581"/>
              <a:gd name="connsiteX114" fmla="*/ 563012 w 1221610"/>
              <a:gd name="connsiteY114" fmla="*/ 2176325 h 2221581"/>
              <a:gd name="connsiteX115" fmla="*/ 520149 w 1221610"/>
              <a:gd name="connsiteY115" fmla="*/ 2185851 h 2221581"/>
              <a:gd name="connsiteX116" fmla="*/ 512573 w 1221610"/>
              <a:gd name="connsiteY116" fmla="*/ 2179747 h 2221581"/>
              <a:gd name="connsiteX117" fmla="*/ 503481 w 1221610"/>
              <a:gd name="connsiteY117" fmla="*/ 2173944 h 2221581"/>
              <a:gd name="connsiteX118" fmla="*/ 522531 w 1221610"/>
              <a:gd name="connsiteY118" fmla="*/ 2066787 h 2221581"/>
              <a:gd name="connsiteX119" fmla="*/ 539199 w 1221610"/>
              <a:gd name="connsiteY119" fmla="*/ 2045356 h 2221581"/>
              <a:gd name="connsiteX120" fmla="*/ 529674 w 1221610"/>
              <a:gd name="connsiteY120" fmla="*/ 2000113 h 2221581"/>
              <a:gd name="connsiteX121" fmla="*/ 553487 w 1221610"/>
              <a:gd name="connsiteY121" fmla="*/ 1985825 h 2221581"/>
              <a:gd name="connsiteX122" fmla="*/ 534437 w 1221610"/>
              <a:gd name="connsiteY122" fmla="*/ 1971538 h 2221581"/>
              <a:gd name="connsiteX123" fmla="*/ 522531 w 1221610"/>
              <a:gd name="connsiteY123" fmla="*/ 1935820 h 2221581"/>
              <a:gd name="connsiteX124" fmla="*/ 513006 w 1221610"/>
              <a:gd name="connsiteY124" fmla="*/ 1890576 h 2221581"/>
              <a:gd name="connsiteX125" fmla="*/ 510624 w 1221610"/>
              <a:gd name="connsiteY125" fmla="*/ 1859618 h 2221581"/>
              <a:gd name="connsiteX126" fmla="*/ 460618 w 1221610"/>
              <a:gd name="connsiteY126" fmla="*/ 1862001 h 2221581"/>
              <a:gd name="connsiteX127" fmla="*/ 427282 w 1221610"/>
              <a:gd name="connsiteY127" fmla="*/ 1826282 h 2221581"/>
              <a:gd name="connsiteX128" fmla="*/ 382037 w 1221610"/>
              <a:gd name="connsiteY128" fmla="*/ 1809612 h 2221581"/>
              <a:gd name="connsiteX129" fmla="*/ 367749 w 1221610"/>
              <a:gd name="connsiteY129" fmla="*/ 1759607 h 2221581"/>
              <a:gd name="connsiteX130" fmla="*/ 365368 w 1221610"/>
              <a:gd name="connsiteY130" fmla="*/ 1738175 h 2221581"/>
              <a:gd name="connsiteX131" fmla="*/ 334413 w 1221610"/>
              <a:gd name="connsiteY131" fmla="*/ 1692932 h 2221581"/>
              <a:gd name="connsiteX132" fmla="*/ 291549 w 1221610"/>
              <a:gd name="connsiteY132" fmla="*/ 1669119 h 2221581"/>
              <a:gd name="connsiteX133" fmla="*/ 248688 w 1221610"/>
              <a:gd name="connsiteY133" fmla="*/ 1640545 h 2221581"/>
              <a:gd name="connsiteX134" fmla="*/ 215349 w 1221610"/>
              <a:gd name="connsiteY134" fmla="*/ 1631019 h 2221581"/>
              <a:gd name="connsiteX135" fmla="*/ 217731 w 1221610"/>
              <a:gd name="connsiteY135" fmla="*/ 1585773 h 2221581"/>
              <a:gd name="connsiteX136" fmla="*/ 174868 w 1221610"/>
              <a:gd name="connsiteY136" fmla="*/ 1600063 h 2221581"/>
              <a:gd name="connsiteX137" fmla="*/ 186775 w 1221610"/>
              <a:gd name="connsiteY137" fmla="*/ 1633401 h 2221581"/>
              <a:gd name="connsiteX138" fmla="*/ 179631 w 1221610"/>
              <a:gd name="connsiteY138" fmla="*/ 1650070 h 2221581"/>
              <a:gd name="connsiteX139" fmla="*/ 141531 w 1221610"/>
              <a:gd name="connsiteY139" fmla="*/ 1621495 h 2221581"/>
              <a:gd name="connsiteX140" fmla="*/ 98669 w 1221610"/>
              <a:gd name="connsiteY140" fmla="*/ 1619113 h 2221581"/>
              <a:gd name="connsiteX141" fmla="*/ 43899 w 1221610"/>
              <a:gd name="connsiteY141" fmla="*/ 1600063 h 2221581"/>
              <a:gd name="connsiteX142" fmla="*/ 10560 w 1221610"/>
              <a:gd name="connsiteY142" fmla="*/ 1597679 h 2221581"/>
              <a:gd name="connsiteX143" fmla="*/ 1037 w 1221610"/>
              <a:gd name="connsiteY143" fmla="*/ 1545295 h 2221581"/>
              <a:gd name="connsiteX144" fmla="*/ 34374 w 1221610"/>
              <a:gd name="connsiteY144" fmla="*/ 1457188 h 2221581"/>
              <a:gd name="connsiteX145" fmla="*/ 60568 w 1221610"/>
              <a:gd name="connsiteY145" fmla="*/ 1409563 h 2221581"/>
              <a:gd name="connsiteX146" fmla="*/ 81999 w 1221610"/>
              <a:gd name="connsiteY146" fmla="*/ 1361938 h 2221581"/>
              <a:gd name="connsiteX147" fmla="*/ 108194 w 1221610"/>
              <a:gd name="connsiteY147" fmla="*/ 1323838 h 2221581"/>
              <a:gd name="connsiteX148" fmla="*/ 146293 w 1221610"/>
              <a:gd name="connsiteY148" fmla="*/ 1314313 h 2221581"/>
              <a:gd name="connsiteX149" fmla="*/ 153438 w 1221610"/>
              <a:gd name="connsiteY149" fmla="*/ 1278595 h 2221581"/>
              <a:gd name="connsiteX150" fmla="*/ 262975 w 1221610"/>
              <a:gd name="connsiteY150" fmla="*/ 1159532 h 2221581"/>
              <a:gd name="connsiteX151" fmla="*/ 286787 w 1221610"/>
              <a:gd name="connsiteY151" fmla="*/ 1021417 h 2221581"/>
              <a:gd name="connsiteX152" fmla="*/ 282025 w 1221610"/>
              <a:gd name="connsiteY152" fmla="*/ 940457 h 2221581"/>
              <a:gd name="connsiteX153" fmla="*/ 196300 w 1221610"/>
              <a:gd name="connsiteY153" fmla="*/ 928551 h 2221581"/>
              <a:gd name="connsiteX154" fmla="*/ 179632 w 1221610"/>
              <a:gd name="connsiteY154" fmla="*/ 847588 h 2221581"/>
              <a:gd name="connsiteX155" fmla="*/ 186775 w 1221610"/>
              <a:gd name="connsiteY155" fmla="*/ 780913 h 2221581"/>
              <a:gd name="connsiteX156" fmla="*/ 148675 w 1221610"/>
              <a:gd name="connsiteY156" fmla="*/ 742813 h 2221581"/>
              <a:gd name="connsiteX157" fmla="*/ 127244 w 1221610"/>
              <a:gd name="connsiteY157" fmla="*/ 702331 h 2221581"/>
              <a:gd name="connsiteX158" fmla="*/ 117719 w 1221610"/>
              <a:gd name="connsiteY158" fmla="*/ 642801 h 2221581"/>
              <a:gd name="connsiteX159" fmla="*/ 102097 w 1221610"/>
              <a:gd name="connsiteY159" fmla="*/ 562647 h 2221581"/>
              <a:gd name="connsiteX0" fmla="*/ 102097 w 1221610"/>
              <a:gd name="connsiteY0" fmla="*/ 567285 h 2226219"/>
              <a:gd name="connsiteX1" fmla="*/ 91525 w 1221610"/>
              <a:gd name="connsiteY1" fmla="*/ 485513 h 2226219"/>
              <a:gd name="connsiteX2" fmla="*/ 93907 w 1221610"/>
              <a:gd name="connsiteY2" fmla="*/ 421219 h 2226219"/>
              <a:gd name="connsiteX3" fmla="*/ 17706 w 1221610"/>
              <a:gd name="connsiteY3" fmla="*/ 321207 h 2226219"/>
              <a:gd name="connsiteX4" fmla="*/ 12942 w 1221610"/>
              <a:gd name="connsiteY4" fmla="*/ 304536 h 2226219"/>
              <a:gd name="connsiteX5" fmla="*/ 77237 w 1221610"/>
              <a:gd name="connsiteY5" fmla="*/ 318825 h 2226219"/>
              <a:gd name="connsiteX6" fmla="*/ 77237 w 1221610"/>
              <a:gd name="connsiteY6" fmla="*/ 323588 h 2226219"/>
              <a:gd name="connsiteX7" fmla="*/ 127243 w 1221610"/>
              <a:gd name="connsiteY7" fmla="*/ 318825 h 2226219"/>
              <a:gd name="connsiteX8" fmla="*/ 148674 w 1221610"/>
              <a:gd name="connsiteY8" fmla="*/ 268819 h 2226219"/>
              <a:gd name="connsiteX9" fmla="*/ 201062 w 1221610"/>
              <a:gd name="connsiteY9" fmla="*/ 233100 h 2226219"/>
              <a:gd name="connsiteX10" fmla="*/ 208206 w 1221610"/>
              <a:gd name="connsiteY10" fmla="*/ 183094 h 2226219"/>
              <a:gd name="connsiteX11" fmla="*/ 170106 w 1221610"/>
              <a:gd name="connsiteY11" fmla="*/ 135468 h 2226219"/>
              <a:gd name="connsiteX12" fmla="*/ 224874 w 1221610"/>
              <a:gd name="connsiteY12" fmla="*/ 90225 h 2226219"/>
              <a:gd name="connsiteX13" fmla="*/ 265357 w 1221610"/>
              <a:gd name="connsiteY13" fmla="*/ 6882 h 2226219"/>
              <a:gd name="connsiteX14" fmla="*/ 282025 w 1221610"/>
              <a:gd name="connsiteY14" fmla="*/ 259294 h 2226219"/>
              <a:gd name="connsiteX15" fmla="*/ 243924 w 1221610"/>
              <a:gd name="connsiteY15" fmla="*/ 430744 h 2226219"/>
              <a:gd name="connsiteX16" fmla="*/ 198681 w 1221610"/>
              <a:gd name="connsiteY16" fmla="*/ 442650 h 2226219"/>
              <a:gd name="connsiteX17" fmla="*/ 141531 w 1221610"/>
              <a:gd name="connsiteY17" fmla="*/ 445032 h 2226219"/>
              <a:gd name="connsiteX18" fmla="*/ 132006 w 1221610"/>
              <a:gd name="connsiteY18" fmla="*/ 459319 h 2226219"/>
              <a:gd name="connsiteX19" fmla="*/ 158199 w 1221610"/>
              <a:gd name="connsiteY19" fmla="*/ 492657 h 2226219"/>
              <a:gd name="connsiteX20" fmla="*/ 186774 w 1221610"/>
              <a:gd name="connsiteY20" fmla="*/ 506944 h 2226219"/>
              <a:gd name="connsiteX21" fmla="*/ 189156 w 1221610"/>
              <a:gd name="connsiteY21" fmla="*/ 535519 h 2226219"/>
              <a:gd name="connsiteX22" fmla="*/ 210587 w 1221610"/>
              <a:gd name="connsiteY22" fmla="*/ 571238 h 2226219"/>
              <a:gd name="connsiteX23" fmla="*/ 224874 w 1221610"/>
              <a:gd name="connsiteY23" fmla="*/ 599813 h 2226219"/>
              <a:gd name="connsiteX24" fmla="*/ 253449 w 1221610"/>
              <a:gd name="connsiteY24" fmla="*/ 602194 h 2226219"/>
              <a:gd name="connsiteX25" fmla="*/ 279643 w 1221610"/>
              <a:gd name="connsiteY25" fmla="*/ 578382 h 2226219"/>
              <a:gd name="connsiteX26" fmla="*/ 282024 w 1221610"/>
              <a:gd name="connsiteY26" fmla="*/ 554569 h 2226219"/>
              <a:gd name="connsiteX27" fmla="*/ 291549 w 1221610"/>
              <a:gd name="connsiteY27" fmla="*/ 530757 h 2226219"/>
              <a:gd name="connsiteX28" fmla="*/ 267737 w 1221610"/>
              <a:gd name="connsiteY28" fmla="*/ 497419 h 2226219"/>
              <a:gd name="connsiteX29" fmla="*/ 303456 w 1221610"/>
              <a:gd name="connsiteY29" fmla="*/ 487894 h 2226219"/>
              <a:gd name="connsiteX30" fmla="*/ 322506 w 1221610"/>
              <a:gd name="connsiteY30" fmla="*/ 464082 h 2226219"/>
              <a:gd name="connsiteX31" fmla="*/ 353462 w 1221610"/>
              <a:gd name="connsiteY31" fmla="*/ 456938 h 2226219"/>
              <a:gd name="connsiteX32" fmla="*/ 410612 w 1221610"/>
              <a:gd name="connsiteY32" fmla="*/ 459319 h 2226219"/>
              <a:gd name="connsiteX33" fmla="*/ 410612 w 1221610"/>
              <a:gd name="connsiteY33" fmla="*/ 514088 h 2226219"/>
              <a:gd name="connsiteX34" fmla="*/ 436806 w 1221610"/>
              <a:gd name="connsiteY34" fmla="*/ 537898 h 2226219"/>
              <a:gd name="connsiteX35" fmla="*/ 462999 w 1221610"/>
              <a:gd name="connsiteY35" fmla="*/ 554569 h 2226219"/>
              <a:gd name="connsiteX36" fmla="*/ 424899 w 1221610"/>
              <a:gd name="connsiteY36" fmla="*/ 573619 h 2226219"/>
              <a:gd name="connsiteX37" fmla="*/ 403468 w 1221610"/>
              <a:gd name="connsiteY37" fmla="*/ 592669 h 2226219"/>
              <a:gd name="connsiteX38" fmla="*/ 420137 w 1221610"/>
              <a:gd name="connsiteY38" fmla="*/ 616482 h 2226219"/>
              <a:gd name="connsiteX39" fmla="*/ 415374 w 1221610"/>
              <a:gd name="connsiteY39" fmla="*/ 656963 h 2226219"/>
              <a:gd name="connsiteX40" fmla="*/ 427281 w 1221610"/>
              <a:gd name="connsiteY40" fmla="*/ 685538 h 2226219"/>
              <a:gd name="connsiteX41" fmla="*/ 410612 w 1221610"/>
              <a:gd name="connsiteY41" fmla="*/ 706969 h 2226219"/>
              <a:gd name="connsiteX42" fmla="*/ 401088 w 1221610"/>
              <a:gd name="connsiteY42" fmla="*/ 785551 h 2226219"/>
              <a:gd name="connsiteX43" fmla="*/ 441568 w 1221610"/>
              <a:gd name="connsiteY43" fmla="*/ 785550 h 2226219"/>
              <a:gd name="connsiteX44" fmla="*/ 486812 w 1221610"/>
              <a:gd name="connsiteY44" fmla="*/ 761738 h 2226219"/>
              <a:gd name="connsiteX45" fmla="*/ 513007 w 1221610"/>
              <a:gd name="connsiteY45" fmla="*/ 764119 h 2226219"/>
              <a:gd name="connsiteX46" fmla="*/ 536818 w 1221610"/>
              <a:gd name="connsiteY46" fmla="*/ 790313 h 2226219"/>
              <a:gd name="connsiteX47" fmla="*/ 510625 w 1221610"/>
              <a:gd name="connsiteY47" fmla="*/ 895088 h 2226219"/>
              <a:gd name="connsiteX48" fmla="*/ 539200 w 1221610"/>
              <a:gd name="connsiteY48" fmla="*/ 933188 h 2226219"/>
              <a:gd name="connsiteX49" fmla="*/ 546344 w 1221610"/>
              <a:gd name="connsiteY49" fmla="*/ 952239 h 2226219"/>
              <a:gd name="connsiteX50" fmla="*/ 532057 w 1221610"/>
              <a:gd name="connsiteY50" fmla="*/ 983194 h 2226219"/>
              <a:gd name="connsiteX51" fmla="*/ 517769 w 1221610"/>
              <a:gd name="connsiteY51" fmla="*/ 1054632 h 2226219"/>
              <a:gd name="connsiteX52" fmla="*/ 541582 w 1221610"/>
              <a:gd name="connsiteY52" fmla="*/ 1087969 h 2226219"/>
              <a:gd name="connsiteX53" fmla="*/ 551107 w 1221610"/>
              <a:gd name="connsiteY53" fmla="*/ 1128450 h 2226219"/>
              <a:gd name="connsiteX54" fmla="*/ 567775 w 1221610"/>
              <a:gd name="connsiteY54" fmla="*/ 1135594 h 2226219"/>
              <a:gd name="connsiteX55" fmla="*/ 572104 w 1221610"/>
              <a:gd name="connsiteY55" fmla="*/ 1145700 h 2226219"/>
              <a:gd name="connsiteX56" fmla="*/ 591588 w 1221610"/>
              <a:gd name="connsiteY56" fmla="*/ 1111782 h 2226219"/>
              <a:gd name="connsiteX57" fmla="*/ 615400 w 1221610"/>
              <a:gd name="connsiteY57" fmla="*/ 1095113 h 2226219"/>
              <a:gd name="connsiteX58" fmla="*/ 665407 w 1221610"/>
              <a:gd name="connsiteY58" fmla="*/ 1068919 h 2226219"/>
              <a:gd name="connsiteX59" fmla="*/ 698744 w 1221610"/>
              <a:gd name="connsiteY59" fmla="*/ 1057013 h 2226219"/>
              <a:gd name="connsiteX60" fmla="*/ 734463 w 1221610"/>
              <a:gd name="connsiteY60" fmla="*/ 1018914 h 2226219"/>
              <a:gd name="connsiteX61" fmla="*/ 791613 w 1221610"/>
              <a:gd name="connsiteY61" fmla="*/ 995100 h 2226219"/>
              <a:gd name="connsiteX62" fmla="*/ 817807 w 1221610"/>
              <a:gd name="connsiteY62" fmla="*/ 949857 h 2226219"/>
              <a:gd name="connsiteX63" fmla="*/ 841618 w 1221610"/>
              <a:gd name="connsiteY63" fmla="*/ 933186 h 2226219"/>
              <a:gd name="connsiteX64" fmla="*/ 867813 w 1221610"/>
              <a:gd name="connsiteY64" fmla="*/ 933188 h 2226219"/>
              <a:gd name="connsiteX65" fmla="*/ 872575 w 1221610"/>
              <a:gd name="connsiteY65" fmla="*/ 952238 h 2226219"/>
              <a:gd name="connsiteX66" fmla="*/ 848763 w 1221610"/>
              <a:gd name="connsiteY66" fmla="*/ 978432 h 2226219"/>
              <a:gd name="connsiteX67" fmla="*/ 872575 w 1221610"/>
              <a:gd name="connsiteY67" fmla="*/ 1004625 h 2226219"/>
              <a:gd name="connsiteX68" fmla="*/ 872575 w 1221610"/>
              <a:gd name="connsiteY68" fmla="*/ 1028438 h 2226219"/>
              <a:gd name="connsiteX69" fmla="*/ 829713 w 1221610"/>
              <a:gd name="connsiteY69" fmla="*/ 1030819 h 2226219"/>
              <a:gd name="connsiteX70" fmla="*/ 817807 w 1221610"/>
              <a:gd name="connsiteY70" fmla="*/ 1059394 h 2226219"/>
              <a:gd name="connsiteX71" fmla="*/ 829713 w 1221610"/>
              <a:gd name="connsiteY71" fmla="*/ 1087969 h 2226219"/>
              <a:gd name="connsiteX72" fmla="*/ 822567 w 1221610"/>
              <a:gd name="connsiteY72" fmla="*/ 1111780 h 2226219"/>
              <a:gd name="connsiteX73" fmla="*/ 836857 w 1221610"/>
              <a:gd name="connsiteY73" fmla="*/ 1130833 h 2226219"/>
              <a:gd name="connsiteX74" fmla="*/ 870194 w 1221610"/>
              <a:gd name="connsiteY74" fmla="*/ 1102258 h 2226219"/>
              <a:gd name="connsiteX75" fmla="*/ 903532 w 1221610"/>
              <a:gd name="connsiteY75" fmla="*/ 1097495 h 2226219"/>
              <a:gd name="connsiteX76" fmla="*/ 901150 w 1221610"/>
              <a:gd name="connsiteY76" fmla="*/ 1052250 h 2226219"/>
              <a:gd name="connsiteX77" fmla="*/ 958300 w 1221610"/>
              <a:gd name="connsiteY77" fmla="*/ 1042726 h 2226219"/>
              <a:gd name="connsiteX78" fmla="*/ 974969 w 1221610"/>
              <a:gd name="connsiteY78" fmla="*/ 1061775 h 2226219"/>
              <a:gd name="connsiteX79" fmla="*/ 984494 w 1221610"/>
              <a:gd name="connsiteY79" fmla="*/ 1187983 h 2226219"/>
              <a:gd name="connsiteX80" fmla="*/ 1032119 w 1221610"/>
              <a:gd name="connsiteY80" fmla="*/ 1268945 h 2226219"/>
              <a:gd name="connsiteX81" fmla="*/ 1072600 w 1221610"/>
              <a:gd name="connsiteY81" fmla="*/ 1290376 h 2226219"/>
              <a:gd name="connsiteX82" fmla="*/ 1089269 w 1221610"/>
              <a:gd name="connsiteY82" fmla="*/ 1357051 h 2226219"/>
              <a:gd name="connsiteX83" fmla="*/ 1122607 w 1221610"/>
              <a:gd name="connsiteY83" fmla="*/ 1383245 h 2226219"/>
              <a:gd name="connsiteX84" fmla="*/ 1163088 w 1221610"/>
              <a:gd name="connsiteY84" fmla="*/ 1442776 h 2226219"/>
              <a:gd name="connsiteX85" fmla="*/ 1191663 w 1221610"/>
              <a:gd name="connsiteY85" fmla="*/ 1457064 h 2226219"/>
              <a:gd name="connsiteX86" fmla="*/ 1220238 w 1221610"/>
              <a:gd name="connsiteY86" fmla="*/ 1495163 h 2226219"/>
              <a:gd name="connsiteX87" fmla="*/ 1215943 w 1221610"/>
              <a:gd name="connsiteY87" fmla="*/ 1515023 h 2226219"/>
              <a:gd name="connsiteX88" fmla="*/ 1196425 w 1221610"/>
              <a:gd name="connsiteY88" fmla="*/ 1564220 h 2226219"/>
              <a:gd name="connsiteX89" fmla="*/ 1144037 w 1221610"/>
              <a:gd name="connsiteY89" fmla="*/ 1559456 h 2226219"/>
              <a:gd name="connsiteX90" fmla="*/ 1124987 w 1221610"/>
              <a:gd name="connsiteY90" fmla="*/ 1604699 h 2226219"/>
              <a:gd name="connsiteX91" fmla="*/ 1048787 w 1221610"/>
              <a:gd name="connsiteY91" fmla="*/ 1638037 h 2226219"/>
              <a:gd name="connsiteX92" fmla="*/ 1020212 w 1221610"/>
              <a:gd name="connsiteY92" fmla="*/ 1697568 h 2226219"/>
              <a:gd name="connsiteX93" fmla="*/ 1036881 w 1221610"/>
              <a:gd name="connsiteY93" fmla="*/ 1745193 h 2226219"/>
              <a:gd name="connsiteX94" fmla="*/ 1017832 w 1221610"/>
              <a:gd name="connsiteY94" fmla="*/ 1785676 h 2226219"/>
              <a:gd name="connsiteX95" fmla="*/ 984493 w 1221610"/>
              <a:gd name="connsiteY95" fmla="*/ 1783293 h 2226219"/>
              <a:gd name="connsiteX96" fmla="*/ 982112 w 1221610"/>
              <a:gd name="connsiteY96" fmla="*/ 1847587 h 2226219"/>
              <a:gd name="connsiteX97" fmla="*/ 946393 w 1221610"/>
              <a:gd name="connsiteY97" fmla="*/ 1864256 h 2226219"/>
              <a:gd name="connsiteX98" fmla="*/ 910674 w 1221610"/>
              <a:gd name="connsiteY98" fmla="*/ 1871399 h 2226219"/>
              <a:gd name="connsiteX99" fmla="*/ 910674 w 1221610"/>
              <a:gd name="connsiteY99" fmla="*/ 1935693 h 2226219"/>
              <a:gd name="connsiteX100" fmla="*/ 967824 w 1221610"/>
              <a:gd name="connsiteY100" fmla="*/ 1945218 h 2226219"/>
              <a:gd name="connsiteX101" fmla="*/ 1001162 w 1221610"/>
              <a:gd name="connsiteY101" fmla="*/ 1940456 h 2226219"/>
              <a:gd name="connsiteX102" fmla="*/ 1005922 w 1221610"/>
              <a:gd name="connsiteY102" fmla="*/ 2014275 h 2226219"/>
              <a:gd name="connsiteX103" fmla="*/ 982112 w 1221610"/>
              <a:gd name="connsiteY103" fmla="*/ 2035706 h 2226219"/>
              <a:gd name="connsiteX104" fmla="*/ 922581 w 1221610"/>
              <a:gd name="connsiteY104" fmla="*/ 2033326 h 2226219"/>
              <a:gd name="connsiteX105" fmla="*/ 870193 w 1221610"/>
              <a:gd name="connsiteY105" fmla="*/ 2042851 h 2226219"/>
              <a:gd name="connsiteX106" fmla="*/ 824949 w 1221610"/>
              <a:gd name="connsiteY106" fmla="*/ 2066664 h 2226219"/>
              <a:gd name="connsiteX107" fmla="*/ 779704 w 1221610"/>
              <a:gd name="connsiteY107" fmla="*/ 2073806 h 2226219"/>
              <a:gd name="connsiteX108" fmla="*/ 758274 w 1221610"/>
              <a:gd name="connsiteY108" fmla="*/ 2092858 h 2226219"/>
              <a:gd name="connsiteX109" fmla="*/ 751131 w 1221610"/>
              <a:gd name="connsiteY109" fmla="*/ 2138101 h 2226219"/>
              <a:gd name="connsiteX110" fmla="*/ 734462 w 1221610"/>
              <a:gd name="connsiteY110" fmla="*/ 2150008 h 2226219"/>
              <a:gd name="connsiteX111" fmla="*/ 689218 w 1221610"/>
              <a:gd name="connsiteY111" fmla="*/ 2200014 h 2226219"/>
              <a:gd name="connsiteX112" fmla="*/ 665406 w 1221610"/>
              <a:gd name="connsiteY112" fmla="*/ 2204775 h 2226219"/>
              <a:gd name="connsiteX113" fmla="*/ 617781 w 1221610"/>
              <a:gd name="connsiteY113" fmla="*/ 2226207 h 2226219"/>
              <a:gd name="connsiteX114" fmla="*/ 579681 w 1221610"/>
              <a:gd name="connsiteY114" fmla="*/ 2209538 h 2226219"/>
              <a:gd name="connsiteX115" fmla="*/ 563012 w 1221610"/>
              <a:gd name="connsiteY115" fmla="*/ 2180963 h 2226219"/>
              <a:gd name="connsiteX116" fmla="*/ 520149 w 1221610"/>
              <a:gd name="connsiteY116" fmla="*/ 2190489 h 2226219"/>
              <a:gd name="connsiteX117" fmla="*/ 512573 w 1221610"/>
              <a:gd name="connsiteY117" fmla="*/ 2184385 h 2226219"/>
              <a:gd name="connsiteX118" fmla="*/ 503481 w 1221610"/>
              <a:gd name="connsiteY118" fmla="*/ 2178582 h 2226219"/>
              <a:gd name="connsiteX119" fmla="*/ 522531 w 1221610"/>
              <a:gd name="connsiteY119" fmla="*/ 2071425 h 2226219"/>
              <a:gd name="connsiteX120" fmla="*/ 539199 w 1221610"/>
              <a:gd name="connsiteY120" fmla="*/ 2049994 h 2226219"/>
              <a:gd name="connsiteX121" fmla="*/ 529674 w 1221610"/>
              <a:gd name="connsiteY121" fmla="*/ 2004751 h 2226219"/>
              <a:gd name="connsiteX122" fmla="*/ 553487 w 1221610"/>
              <a:gd name="connsiteY122" fmla="*/ 1990463 h 2226219"/>
              <a:gd name="connsiteX123" fmla="*/ 534437 w 1221610"/>
              <a:gd name="connsiteY123" fmla="*/ 1976176 h 2226219"/>
              <a:gd name="connsiteX124" fmla="*/ 522531 w 1221610"/>
              <a:gd name="connsiteY124" fmla="*/ 1940458 h 2226219"/>
              <a:gd name="connsiteX125" fmla="*/ 513006 w 1221610"/>
              <a:gd name="connsiteY125" fmla="*/ 1895214 h 2226219"/>
              <a:gd name="connsiteX126" fmla="*/ 510624 w 1221610"/>
              <a:gd name="connsiteY126" fmla="*/ 1864256 h 2226219"/>
              <a:gd name="connsiteX127" fmla="*/ 460618 w 1221610"/>
              <a:gd name="connsiteY127" fmla="*/ 1866639 h 2226219"/>
              <a:gd name="connsiteX128" fmla="*/ 427282 w 1221610"/>
              <a:gd name="connsiteY128" fmla="*/ 1830920 h 2226219"/>
              <a:gd name="connsiteX129" fmla="*/ 382037 w 1221610"/>
              <a:gd name="connsiteY129" fmla="*/ 1814250 h 2226219"/>
              <a:gd name="connsiteX130" fmla="*/ 367749 w 1221610"/>
              <a:gd name="connsiteY130" fmla="*/ 1764245 h 2226219"/>
              <a:gd name="connsiteX131" fmla="*/ 365368 w 1221610"/>
              <a:gd name="connsiteY131" fmla="*/ 1742813 h 2226219"/>
              <a:gd name="connsiteX132" fmla="*/ 334413 w 1221610"/>
              <a:gd name="connsiteY132" fmla="*/ 1697570 h 2226219"/>
              <a:gd name="connsiteX133" fmla="*/ 291549 w 1221610"/>
              <a:gd name="connsiteY133" fmla="*/ 1673757 h 2226219"/>
              <a:gd name="connsiteX134" fmla="*/ 248688 w 1221610"/>
              <a:gd name="connsiteY134" fmla="*/ 1645183 h 2226219"/>
              <a:gd name="connsiteX135" fmla="*/ 215349 w 1221610"/>
              <a:gd name="connsiteY135" fmla="*/ 1635657 h 2226219"/>
              <a:gd name="connsiteX136" fmla="*/ 217731 w 1221610"/>
              <a:gd name="connsiteY136" fmla="*/ 1590411 h 2226219"/>
              <a:gd name="connsiteX137" fmla="*/ 174868 w 1221610"/>
              <a:gd name="connsiteY137" fmla="*/ 1604701 h 2226219"/>
              <a:gd name="connsiteX138" fmla="*/ 186775 w 1221610"/>
              <a:gd name="connsiteY138" fmla="*/ 1638039 h 2226219"/>
              <a:gd name="connsiteX139" fmla="*/ 179631 w 1221610"/>
              <a:gd name="connsiteY139" fmla="*/ 1654708 h 2226219"/>
              <a:gd name="connsiteX140" fmla="*/ 141531 w 1221610"/>
              <a:gd name="connsiteY140" fmla="*/ 1626133 h 2226219"/>
              <a:gd name="connsiteX141" fmla="*/ 98669 w 1221610"/>
              <a:gd name="connsiteY141" fmla="*/ 1623751 h 2226219"/>
              <a:gd name="connsiteX142" fmla="*/ 43899 w 1221610"/>
              <a:gd name="connsiteY142" fmla="*/ 1604701 h 2226219"/>
              <a:gd name="connsiteX143" fmla="*/ 10560 w 1221610"/>
              <a:gd name="connsiteY143" fmla="*/ 1602317 h 2226219"/>
              <a:gd name="connsiteX144" fmla="*/ 1037 w 1221610"/>
              <a:gd name="connsiteY144" fmla="*/ 1549933 h 2226219"/>
              <a:gd name="connsiteX145" fmla="*/ 34374 w 1221610"/>
              <a:gd name="connsiteY145" fmla="*/ 1461826 h 2226219"/>
              <a:gd name="connsiteX146" fmla="*/ 60568 w 1221610"/>
              <a:gd name="connsiteY146" fmla="*/ 1414201 h 2226219"/>
              <a:gd name="connsiteX147" fmla="*/ 81999 w 1221610"/>
              <a:gd name="connsiteY147" fmla="*/ 1366576 h 2226219"/>
              <a:gd name="connsiteX148" fmla="*/ 108194 w 1221610"/>
              <a:gd name="connsiteY148" fmla="*/ 1328476 h 2226219"/>
              <a:gd name="connsiteX149" fmla="*/ 146293 w 1221610"/>
              <a:gd name="connsiteY149" fmla="*/ 1318951 h 2226219"/>
              <a:gd name="connsiteX150" fmla="*/ 153438 w 1221610"/>
              <a:gd name="connsiteY150" fmla="*/ 1283233 h 2226219"/>
              <a:gd name="connsiteX151" fmla="*/ 262975 w 1221610"/>
              <a:gd name="connsiteY151" fmla="*/ 1164170 h 2226219"/>
              <a:gd name="connsiteX152" fmla="*/ 286787 w 1221610"/>
              <a:gd name="connsiteY152" fmla="*/ 1026055 h 2226219"/>
              <a:gd name="connsiteX153" fmla="*/ 282025 w 1221610"/>
              <a:gd name="connsiteY153" fmla="*/ 945095 h 2226219"/>
              <a:gd name="connsiteX154" fmla="*/ 196300 w 1221610"/>
              <a:gd name="connsiteY154" fmla="*/ 933189 h 2226219"/>
              <a:gd name="connsiteX155" fmla="*/ 179632 w 1221610"/>
              <a:gd name="connsiteY155" fmla="*/ 852226 h 2226219"/>
              <a:gd name="connsiteX156" fmla="*/ 186775 w 1221610"/>
              <a:gd name="connsiteY156" fmla="*/ 785551 h 2226219"/>
              <a:gd name="connsiteX157" fmla="*/ 148675 w 1221610"/>
              <a:gd name="connsiteY157" fmla="*/ 747451 h 2226219"/>
              <a:gd name="connsiteX158" fmla="*/ 127244 w 1221610"/>
              <a:gd name="connsiteY158" fmla="*/ 706969 h 2226219"/>
              <a:gd name="connsiteX159" fmla="*/ 117719 w 1221610"/>
              <a:gd name="connsiteY159" fmla="*/ 647439 h 2226219"/>
              <a:gd name="connsiteX160" fmla="*/ 102097 w 1221610"/>
              <a:gd name="connsiteY160" fmla="*/ 567285 h 2226219"/>
              <a:gd name="connsiteX0" fmla="*/ 102097 w 1221610"/>
              <a:gd name="connsiteY0" fmla="*/ 560562 h 2219496"/>
              <a:gd name="connsiteX1" fmla="*/ 91525 w 1221610"/>
              <a:gd name="connsiteY1" fmla="*/ 478790 h 2219496"/>
              <a:gd name="connsiteX2" fmla="*/ 93907 w 1221610"/>
              <a:gd name="connsiteY2" fmla="*/ 414496 h 2219496"/>
              <a:gd name="connsiteX3" fmla="*/ 17706 w 1221610"/>
              <a:gd name="connsiteY3" fmla="*/ 314484 h 2219496"/>
              <a:gd name="connsiteX4" fmla="*/ 12942 w 1221610"/>
              <a:gd name="connsiteY4" fmla="*/ 297813 h 2219496"/>
              <a:gd name="connsiteX5" fmla="*/ 77237 w 1221610"/>
              <a:gd name="connsiteY5" fmla="*/ 312102 h 2219496"/>
              <a:gd name="connsiteX6" fmla="*/ 77237 w 1221610"/>
              <a:gd name="connsiteY6" fmla="*/ 316865 h 2219496"/>
              <a:gd name="connsiteX7" fmla="*/ 127243 w 1221610"/>
              <a:gd name="connsiteY7" fmla="*/ 312102 h 2219496"/>
              <a:gd name="connsiteX8" fmla="*/ 148674 w 1221610"/>
              <a:gd name="connsiteY8" fmla="*/ 262096 h 2219496"/>
              <a:gd name="connsiteX9" fmla="*/ 201062 w 1221610"/>
              <a:gd name="connsiteY9" fmla="*/ 226377 h 2219496"/>
              <a:gd name="connsiteX10" fmla="*/ 208206 w 1221610"/>
              <a:gd name="connsiteY10" fmla="*/ 176371 h 2219496"/>
              <a:gd name="connsiteX11" fmla="*/ 170106 w 1221610"/>
              <a:gd name="connsiteY11" fmla="*/ 128745 h 2219496"/>
              <a:gd name="connsiteX12" fmla="*/ 224874 w 1221610"/>
              <a:gd name="connsiteY12" fmla="*/ 83502 h 2219496"/>
              <a:gd name="connsiteX13" fmla="*/ 265357 w 1221610"/>
              <a:gd name="connsiteY13" fmla="*/ 159 h 2219496"/>
              <a:gd name="connsiteX14" fmla="*/ 348699 w 1221610"/>
              <a:gd name="connsiteY14" fmla="*/ 64452 h 2219496"/>
              <a:gd name="connsiteX15" fmla="*/ 282025 w 1221610"/>
              <a:gd name="connsiteY15" fmla="*/ 252571 h 2219496"/>
              <a:gd name="connsiteX16" fmla="*/ 243924 w 1221610"/>
              <a:gd name="connsiteY16" fmla="*/ 424021 h 2219496"/>
              <a:gd name="connsiteX17" fmla="*/ 198681 w 1221610"/>
              <a:gd name="connsiteY17" fmla="*/ 435927 h 2219496"/>
              <a:gd name="connsiteX18" fmla="*/ 141531 w 1221610"/>
              <a:gd name="connsiteY18" fmla="*/ 438309 h 2219496"/>
              <a:gd name="connsiteX19" fmla="*/ 132006 w 1221610"/>
              <a:gd name="connsiteY19" fmla="*/ 452596 h 2219496"/>
              <a:gd name="connsiteX20" fmla="*/ 158199 w 1221610"/>
              <a:gd name="connsiteY20" fmla="*/ 485934 h 2219496"/>
              <a:gd name="connsiteX21" fmla="*/ 186774 w 1221610"/>
              <a:gd name="connsiteY21" fmla="*/ 500221 h 2219496"/>
              <a:gd name="connsiteX22" fmla="*/ 189156 w 1221610"/>
              <a:gd name="connsiteY22" fmla="*/ 528796 h 2219496"/>
              <a:gd name="connsiteX23" fmla="*/ 210587 w 1221610"/>
              <a:gd name="connsiteY23" fmla="*/ 564515 h 2219496"/>
              <a:gd name="connsiteX24" fmla="*/ 224874 w 1221610"/>
              <a:gd name="connsiteY24" fmla="*/ 593090 h 2219496"/>
              <a:gd name="connsiteX25" fmla="*/ 253449 w 1221610"/>
              <a:gd name="connsiteY25" fmla="*/ 595471 h 2219496"/>
              <a:gd name="connsiteX26" fmla="*/ 279643 w 1221610"/>
              <a:gd name="connsiteY26" fmla="*/ 571659 h 2219496"/>
              <a:gd name="connsiteX27" fmla="*/ 282024 w 1221610"/>
              <a:gd name="connsiteY27" fmla="*/ 547846 h 2219496"/>
              <a:gd name="connsiteX28" fmla="*/ 291549 w 1221610"/>
              <a:gd name="connsiteY28" fmla="*/ 524034 h 2219496"/>
              <a:gd name="connsiteX29" fmla="*/ 267737 w 1221610"/>
              <a:gd name="connsiteY29" fmla="*/ 490696 h 2219496"/>
              <a:gd name="connsiteX30" fmla="*/ 303456 w 1221610"/>
              <a:gd name="connsiteY30" fmla="*/ 481171 h 2219496"/>
              <a:gd name="connsiteX31" fmla="*/ 322506 w 1221610"/>
              <a:gd name="connsiteY31" fmla="*/ 457359 h 2219496"/>
              <a:gd name="connsiteX32" fmla="*/ 353462 w 1221610"/>
              <a:gd name="connsiteY32" fmla="*/ 450215 h 2219496"/>
              <a:gd name="connsiteX33" fmla="*/ 410612 w 1221610"/>
              <a:gd name="connsiteY33" fmla="*/ 452596 h 2219496"/>
              <a:gd name="connsiteX34" fmla="*/ 410612 w 1221610"/>
              <a:gd name="connsiteY34" fmla="*/ 507365 h 2219496"/>
              <a:gd name="connsiteX35" fmla="*/ 436806 w 1221610"/>
              <a:gd name="connsiteY35" fmla="*/ 531175 h 2219496"/>
              <a:gd name="connsiteX36" fmla="*/ 462999 w 1221610"/>
              <a:gd name="connsiteY36" fmla="*/ 547846 h 2219496"/>
              <a:gd name="connsiteX37" fmla="*/ 424899 w 1221610"/>
              <a:gd name="connsiteY37" fmla="*/ 566896 h 2219496"/>
              <a:gd name="connsiteX38" fmla="*/ 403468 w 1221610"/>
              <a:gd name="connsiteY38" fmla="*/ 585946 h 2219496"/>
              <a:gd name="connsiteX39" fmla="*/ 420137 w 1221610"/>
              <a:gd name="connsiteY39" fmla="*/ 609759 h 2219496"/>
              <a:gd name="connsiteX40" fmla="*/ 415374 w 1221610"/>
              <a:gd name="connsiteY40" fmla="*/ 650240 h 2219496"/>
              <a:gd name="connsiteX41" fmla="*/ 427281 w 1221610"/>
              <a:gd name="connsiteY41" fmla="*/ 678815 h 2219496"/>
              <a:gd name="connsiteX42" fmla="*/ 410612 w 1221610"/>
              <a:gd name="connsiteY42" fmla="*/ 700246 h 2219496"/>
              <a:gd name="connsiteX43" fmla="*/ 401088 w 1221610"/>
              <a:gd name="connsiteY43" fmla="*/ 778828 h 2219496"/>
              <a:gd name="connsiteX44" fmla="*/ 441568 w 1221610"/>
              <a:gd name="connsiteY44" fmla="*/ 778827 h 2219496"/>
              <a:gd name="connsiteX45" fmla="*/ 486812 w 1221610"/>
              <a:gd name="connsiteY45" fmla="*/ 755015 h 2219496"/>
              <a:gd name="connsiteX46" fmla="*/ 513007 w 1221610"/>
              <a:gd name="connsiteY46" fmla="*/ 757396 h 2219496"/>
              <a:gd name="connsiteX47" fmla="*/ 536818 w 1221610"/>
              <a:gd name="connsiteY47" fmla="*/ 783590 h 2219496"/>
              <a:gd name="connsiteX48" fmla="*/ 510625 w 1221610"/>
              <a:gd name="connsiteY48" fmla="*/ 888365 h 2219496"/>
              <a:gd name="connsiteX49" fmla="*/ 539200 w 1221610"/>
              <a:gd name="connsiteY49" fmla="*/ 926465 h 2219496"/>
              <a:gd name="connsiteX50" fmla="*/ 546344 w 1221610"/>
              <a:gd name="connsiteY50" fmla="*/ 945516 h 2219496"/>
              <a:gd name="connsiteX51" fmla="*/ 532057 w 1221610"/>
              <a:gd name="connsiteY51" fmla="*/ 976471 h 2219496"/>
              <a:gd name="connsiteX52" fmla="*/ 517769 w 1221610"/>
              <a:gd name="connsiteY52" fmla="*/ 1047909 h 2219496"/>
              <a:gd name="connsiteX53" fmla="*/ 541582 w 1221610"/>
              <a:gd name="connsiteY53" fmla="*/ 1081246 h 2219496"/>
              <a:gd name="connsiteX54" fmla="*/ 551107 w 1221610"/>
              <a:gd name="connsiteY54" fmla="*/ 1121727 h 2219496"/>
              <a:gd name="connsiteX55" fmla="*/ 567775 w 1221610"/>
              <a:gd name="connsiteY55" fmla="*/ 1128871 h 2219496"/>
              <a:gd name="connsiteX56" fmla="*/ 572104 w 1221610"/>
              <a:gd name="connsiteY56" fmla="*/ 1138977 h 2219496"/>
              <a:gd name="connsiteX57" fmla="*/ 591588 w 1221610"/>
              <a:gd name="connsiteY57" fmla="*/ 1105059 h 2219496"/>
              <a:gd name="connsiteX58" fmla="*/ 615400 w 1221610"/>
              <a:gd name="connsiteY58" fmla="*/ 1088390 h 2219496"/>
              <a:gd name="connsiteX59" fmla="*/ 665407 w 1221610"/>
              <a:gd name="connsiteY59" fmla="*/ 1062196 h 2219496"/>
              <a:gd name="connsiteX60" fmla="*/ 698744 w 1221610"/>
              <a:gd name="connsiteY60" fmla="*/ 1050290 h 2219496"/>
              <a:gd name="connsiteX61" fmla="*/ 734463 w 1221610"/>
              <a:gd name="connsiteY61" fmla="*/ 1012191 h 2219496"/>
              <a:gd name="connsiteX62" fmla="*/ 791613 w 1221610"/>
              <a:gd name="connsiteY62" fmla="*/ 988377 h 2219496"/>
              <a:gd name="connsiteX63" fmla="*/ 817807 w 1221610"/>
              <a:gd name="connsiteY63" fmla="*/ 943134 h 2219496"/>
              <a:gd name="connsiteX64" fmla="*/ 841618 w 1221610"/>
              <a:gd name="connsiteY64" fmla="*/ 926463 h 2219496"/>
              <a:gd name="connsiteX65" fmla="*/ 867813 w 1221610"/>
              <a:gd name="connsiteY65" fmla="*/ 926465 h 2219496"/>
              <a:gd name="connsiteX66" fmla="*/ 872575 w 1221610"/>
              <a:gd name="connsiteY66" fmla="*/ 945515 h 2219496"/>
              <a:gd name="connsiteX67" fmla="*/ 848763 w 1221610"/>
              <a:gd name="connsiteY67" fmla="*/ 971709 h 2219496"/>
              <a:gd name="connsiteX68" fmla="*/ 872575 w 1221610"/>
              <a:gd name="connsiteY68" fmla="*/ 997902 h 2219496"/>
              <a:gd name="connsiteX69" fmla="*/ 872575 w 1221610"/>
              <a:gd name="connsiteY69" fmla="*/ 1021715 h 2219496"/>
              <a:gd name="connsiteX70" fmla="*/ 829713 w 1221610"/>
              <a:gd name="connsiteY70" fmla="*/ 1024096 h 2219496"/>
              <a:gd name="connsiteX71" fmla="*/ 817807 w 1221610"/>
              <a:gd name="connsiteY71" fmla="*/ 1052671 h 2219496"/>
              <a:gd name="connsiteX72" fmla="*/ 829713 w 1221610"/>
              <a:gd name="connsiteY72" fmla="*/ 1081246 h 2219496"/>
              <a:gd name="connsiteX73" fmla="*/ 822567 w 1221610"/>
              <a:gd name="connsiteY73" fmla="*/ 1105057 h 2219496"/>
              <a:gd name="connsiteX74" fmla="*/ 836857 w 1221610"/>
              <a:gd name="connsiteY74" fmla="*/ 1124110 h 2219496"/>
              <a:gd name="connsiteX75" fmla="*/ 870194 w 1221610"/>
              <a:gd name="connsiteY75" fmla="*/ 1095535 h 2219496"/>
              <a:gd name="connsiteX76" fmla="*/ 903532 w 1221610"/>
              <a:gd name="connsiteY76" fmla="*/ 1090772 h 2219496"/>
              <a:gd name="connsiteX77" fmla="*/ 901150 w 1221610"/>
              <a:gd name="connsiteY77" fmla="*/ 1045527 h 2219496"/>
              <a:gd name="connsiteX78" fmla="*/ 958300 w 1221610"/>
              <a:gd name="connsiteY78" fmla="*/ 1036003 h 2219496"/>
              <a:gd name="connsiteX79" fmla="*/ 974969 w 1221610"/>
              <a:gd name="connsiteY79" fmla="*/ 1055052 h 2219496"/>
              <a:gd name="connsiteX80" fmla="*/ 984494 w 1221610"/>
              <a:gd name="connsiteY80" fmla="*/ 1181260 h 2219496"/>
              <a:gd name="connsiteX81" fmla="*/ 1032119 w 1221610"/>
              <a:gd name="connsiteY81" fmla="*/ 1262222 h 2219496"/>
              <a:gd name="connsiteX82" fmla="*/ 1072600 w 1221610"/>
              <a:gd name="connsiteY82" fmla="*/ 1283653 h 2219496"/>
              <a:gd name="connsiteX83" fmla="*/ 1089269 w 1221610"/>
              <a:gd name="connsiteY83" fmla="*/ 1350328 h 2219496"/>
              <a:gd name="connsiteX84" fmla="*/ 1122607 w 1221610"/>
              <a:gd name="connsiteY84" fmla="*/ 1376522 h 2219496"/>
              <a:gd name="connsiteX85" fmla="*/ 1163088 w 1221610"/>
              <a:gd name="connsiteY85" fmla="*/ 1436053 h 2219496"/>
              <a:gd name="connsiteX86" fmla="*/ 1191663 w 1221610"/>
              <a:gd name="connsiteY86" fmla="*/ 1450341 h 2219496"/>
              <a:gd name="connsiteX87" fmla="*/ 1220238 w 1221610"/>
              <a:gd name="connsiteY87" fmla="*/ 1488440 h 2219496"/>
              <a:gd name="connsiteX88" fmla="*/ 1215943 w 1221610"/>
              <a:gd name="connsiteY88" fmla="*/ 1508300 h 2219496"/>
              <a:gd name="connsiteX89" fmla="*/ 1196425 w 1221610"/>
              <a:gd name="connsiteY89" fmla="*/ 1557497 h 2219496"/>
              <a:gd name="connsiteX90" fmla="*/ 1144037 w 1221610"/>
              <a:gd name="connsiteY90" fmla="*/ 1552733 h 2219496"/>
              <a:gd name="connsiteX91" fmla="*/ 1124987 w 1221610"/>
              <a:gd name="connsiteY91" fmla="*/ 1597976 h 2219496"/>
              <a:gd name="connsiteX92" fmla="*/ 1048787 w 1221610"/>
              <a:gd name="connsiteY92" fmla="*/ 1631314 h 2219496"/>
              <a:gd name="connsiteX93" fmla="*/ 1020212 w 1221610"/>
              <a:gd name="connsiteY93" fmla="*/ 1690845 h 2219496"/>
              <a:gd name="connsiteX94" fmla="*/ 1036881 w 1221610"/>
              <a:gd name="connsiteY94" fmla="*/ 1738470 h 2219496"/>
              <a:gd name="connsiteX95" fmla="*/ 1017832 w 1221610"/>
              <a:gd name="connsiteY95" fmla="*/ 1778953 h 2219496"/>
              <a:gd name="connsiteX96" fmla="*/ 984493 w 1221610"/>
              <a:gd name="connsiteY96" fmla="*/ 1776570 h 2219496"/>
              <a:gd name="connsiteX97" fmla="*/ 982112 w 1221610"/>
              <a:gd name="connsiteY97" fmla="*/ 1840864 h 2219496"/>
              <a:gd name="connsiteX98" fmla="*/ 946393 w 1221610"/>
              <a:gd name="connsiteY98" fmla="*/ 1857533 h 2219496"/>
              <a:gd name="connsiteX99" fmla="*/ 910674 w 1221610"/>
              <a:gd name="connsiteY99" fmla="*/ 1864676 h 2219496"/>
              <a:gd name="connsiteX100" fmla="*/ 910674 w 1221610"/>
              <a:gd name="connsiteY100" fmla="*/ 1928970 h 2219496"/>
              <a:gd name="connsiteX101" fmla="*/ 967824 w 1221610"/>
              <a:gd name="connsiteY101" fmla="*/ 1938495 h 2219496"/>
              <a:gd name="connsiteX102" fmla="*/ 1001162 w 1221610"/>
              <a:gd name="connsiteY102" fmla="*/ 1933733 h 2219496"/>
              <a:gd name="connsiteX103" fmla="*/ 1005922 w 1221610"/>
              <a:gd name="connsiteY103" fmla="*/ 2007552 h 2219496"/>
              <a:gd name="connsiteX104" fmla="*/ 982112 w 1221610"/>
              <a:gd name="connsiteY104" fmla="*/ 2028983 h 2219496"/>
              <a:gd name="connsiteX105" fmla="*/ 922581 w 1221610"/>
              <a:gd name="connsiteY105" fmla="*/ 2026603 h 2219496"/>
              <a:gd name="connsiteX106" fmla="*/ 870193 w 1221610"/>
              <a:gd name="connsiteY106" fmla="*/ 2036128 h 2219496"/>
              <a:gd name="connsiteX107" fmla="*/ 824949 w 1221610"/>
              <a:gd name="connsiteY107" fmla="*/ 2059941 h 2219496"/>
              <a:gd name="connsiteX108" fmla="*/ 779704 w 1221610"/>
              <a:gd name="connsiteY108" fmla="*/ 2067083 h 2219496"/>
              <a:gd name="connsiteX109" fmla="*/ 758274 w 1221610"/>
              <a:gd name="connsiteY109" fmla="*/ 2086135 h 2219496"/>
              <a:gd name="connsiteX110" fmla="*/ 751131 w 1221610"/>
              <a:gd name="connsiteY110" fmla="*/ 2131378 h 2219496"/>
              <a:gd name="connsiteX111" fmla="*/ 734462 w 1221610"/>
              <a:gd name="connsiteY111" fmla="*/ 2143285 h 2219496"/>
              <a:gd name="connsiteX112" fmla="*/ 689218 w 1221610"/>
              <a:gd name="connsiteY112" fmla="*/ 2193291 h 2219496"/>
              <a:gd name="connsiteX113" fmla="*/ 665406 w 1221610"/>
              <a:gd name="connsiteY113" fmla="*/ 2198052 h 2219496"/>
              <a:gd name="connsiteX114" fmla="*/ 617781 w 1221610"/>
              <a:gd name="connsiteY114" fmla="*/ 2219484 h 2219496"/>
              <a:gd name="connsiteX115" fmla="*/ 579681 w 1221610"/>
              <a:gd name="connsiteY115" fmla="*/ 2202815 h 2219496"/>
              <a:gd name="connsiteX116" fmla="*/ 563012 w 1221610"/>
              <a:gd name="connsiteY116" fmla="*/ 2174240 h 2219496"/>
              <a:gd name="connsiteX117" fmla="*/ 520149 w 1221610"/>
              <a:gd name="connsiteY117" fmla="*/ 2183766 h 2219496"/>
              <a:gd name="connsiteX118" fmla="*/ 512573 w 1221610"/>
              <a:gd name="connsiteY118" fmla="*/ 2177662 h 2219496"/>
              <a:gd name="connsiteX119" fmla="*/ 503481 w 1221610"/>
              <a:gd name="connsiteY119" fmla="*/ 2171859 h 2219496"/>
              <a:gd name="connsiteX120" fmla="*/ 522531 w 1221610"/>
              <a:gd name="connsiteY120" fmla="*/ 2064702 h 2219496"/>
              <a:gd name="connsiteX121" fmla="*/ 539199 w 1221610"/>
              <a:gd name="connsiteY121" fmla="*/ 2043271 h 2219496"/>
              <a:gd name="connsiteX122" fmla="*/ 529674 w 1221610"/>
              <a:gd name="connsiteY122" fmla="*/ 1998028 h 2219496"/>
              <a:gd name="connsiteX123" fmla="*/ 553487 w 1221610"/>
              <a:gd name="connsiteY123" fmla="*/ 1983740 h 2219496"/>
              <a:gd name="connsiteX124" fmla="*/ 534437 w 1221610"/>
              <a:gd name="connsiteY124" fmla="*/ 1969453 h 2219496"/>
              <a:gd name="connsiteX125" fmla="*/ 522531 w 1221610"/>
              <a:gd name="connsiteY125" fmla="*/ 1933735 h 2219496"/>
              <a:gd name="connsiteX126" fmla="*/ 513006 w 1221610"/>
              <a:gd name="connsiteY126" fmla="*/ 1888491 h 2219496"/>
              <a:gd name="connsiteX127" fmla="*/ 510624 w 1221610"/>
              <a:gd name="connsiteY127" fmla="*/ 1857533 h 2219496"/>
              <a:gd name="connsiteX128" fmla="*/ 460618 w 1221610"/>
              <a:gd name="connsiteY128" fmla="*/ 1859916 h 2219496"/>
              <a:gd name="connsiteX129" fmla="*/ 427282 w 1221610"/>
              <a:gd name="connsiteY129" fmla="*/ 1824197 h 2219496"/>
              <a:gd name="connsiteX130" fmla="*/ 382037 w 1221610"/>
              <a:gd name="connsiteY130" fmla="*/ 1807527 h 2219496"/>
              <a:gd name="connsiteX131" fmla="*/ 367749 w 1221610"/>
              <a:gd name="connsiteY131" fmla="*/ 1757522 h 2219496"/>
              <a:gd name="connsiteX132" fmla="*/ 365368 w 1221610"/>
              <a:gd name="connsiteY132" fmla="*/ 1736090 h 2219496"/>
              <a:gd name="connsiteX133" fmla="*/ 334413 w 1221610"/>
              <a:gd name="connsiteY133" fmla="*/ 1690847 h 2219496"/>
              <a:gd name="connsiteX134" fmla="*/ 291549 w 1221610"/>
              <a:gd name="connsiteY134" fmla="*/ 1667034 h 2219496"/>
              <a:gd name="connsiteX135" fmla="*/ 248688 w 1221610"/>
              <a:gd name="connsiteY135" fmla="*/ 1638460 h 2219496"/>
              <a:gd name="connsiteX136" fmla="*/ 215349 w 1221610"/>
              <a:gd name="connsiteY136" fmla="*/ 1628934 h 2219496"/>
              <a:gd name="connsiteX137" fmla="*/ 217731 w 1221610"/>
              <a:gd name="connsiteY137" fmla="*/ 1583688 h 2219496"/>
              <a:gd name="connsiteX138" fmla="*/ 174868 w 1221610"/>
              <a:gd name="connsiteY138" fmla="*/ 1597978 h 2219496"/>
              <a:gd name="connsiteX139" fmla="*/ 186775 w 1221610"/>
              <a:gd name="connsiteY139" fmla="*/ 1631316 h 2219496"/>
              <a:gd name="connsiteX140" fmla="*/ 179631 w 1221610"/>
              <a:gd name="connsiteY140" fmla="*/ 1647985 h 2219496"/>
              <a:gd name="connsiteX141" fmla="*/ 141531 w 1221610"/>
              <a:gd name="connsiteY141" fmla="*/ 1619410 h 2219496"/>
              <a:gd name="connsiteX142" fmla="*/ 98669 w 1221610"/>
              <a:gd name="connsiteY142" fmla="*/ 1617028 h 2219496"/>
              <a:gd name="connsiteX143" fmla="*/ 43899 w 1221610"/>
              <a:gd name="connsiteY143" fmla="*/ 1597978 h 2219496"/>
              <a:gd name="connsiteX144" fmla="*/ 10560 w 1221610"/>
              <a:gd name="connsiteY144" fmla="*/ 1595594 h 2219496"/>
              <a:gd name="connsiteX145" fmla="*/ 1037 w 1221610"/>
              <a:gd name="connsiteY145" fmla="*/ 1543210 h 2219496"/>
              <a:gd name="connsiteX146" fmla="*/ 34374 w 1221610"/>
              <a:gd name="connsiteY146" fmla="*/ 1455103 h 2219496"/>
              <a:gd name="connsiteX147" fmla="*/ 60568 w 1221610"/>
              <a:gd name="connsiteY147" fmla="*/ 1407478 h 2219496"/>
              <a:gd name="connsiteX148" fmla="*/ 81999 w 1221610"/>
              <a:gd name="connsiteY148" fmla="*/ 1359853 h 2219496"/>
              <a:gd name="connsiteX149" fmla="*/ 108194 w 1221610"/>
              <a:gd name="connsiteY149" fmla="*/ 1321753 h 2219496"/>
              <a:gd name="connsiteX150" fmla="*/ 146293 w 1221610"/>
              <a:gd name="connsiteY150" fmla="*/ 1312228 h 2219496"/>
              <a:gd name="connsiteX151" fmla="*/ 153438 w 1221610"/>
              <a:gd name="connsiteY151" fmla="*/ 1276510 h 2219496"/>
              <a:gd name="connsiteX152" fmla="*/ 262975 w 1221610"/>
              <a:gd name="connsiteY152" fmla="*/ 1157447 h 2219496"/>
              <a:gd name="connsiteX153" fmla="*/ 286787 w 1221610"/>
              <a:gd name="connsiteY153" fmla="*/ 1019332 h 2219496"/>
              <a:gd name="connsiteX154" fmla="*/ 282025 w 1221610"/>
              <a:gd name="connsiteY154" fmla="*/ 938372 h 2219496"/>
              <a:gd name="connsiteX155" fmla="*/ 196300 w 1221610"/>
              <a:gd name="connsiteY155" fmla="*/ 926466 h 2219496"/>
              <a:gd name="connsiteX156" fmla="*/ 179632 w 1221610"/>
              <a:gd name="connsiteY156" fmla="*/ 845503 h 2219496"/>
              <a:gd name="connsiteX157" fmla="*/ 186775 w 1221610"/>
              <a:gd name="connsiteY157" fmla="*/ 778828 h 2219496"/>
              <a:gd name="connsiteX158" fmla="*/ 148675 w 1221610"/>
              <a:gd name="connsiteY158" fmla="*/ 740728 h 2219496"/>
              <a:gd name="connsiteX159" fmla="*/ 127244 w 1221610"/>
              <a:gd name="connsiteY159" fmla="*/ 700246 h 2219496"/>
              <a:gd name="connsiteX160" fmla="*/ 117719 w 1221610"/>
              <a:gd name="connsiteY160" fmla="*/ 640716 h 2219496"/>
              <a:gd name="connsiteX161" fmla="*/ 102097 w 1221610"/>
              <a:gd name="connsiteY161" fmla="*/ 560562 h 2219496"/>
              <a:gd name="connsiteX0" fmla="*/ 102097 w 1221610"/>
              <a:gd name="connsiteY0" fmla="*/ 568005 h 2226939"/>
              <a:gd name="connsiteX1" fmla="*/ 91525 w 1221610"/>
              <a:gd name="connsiteY1" fmla="*/ 486233 h 2226939"/>
              <a:gd name="connsiteX2" fmla="*/ 93907 w 1221610"/>
              <a:gd name="connsiteY2" fmla="*/ 421939 h 2226939"/>
              <a:gd name="connsiteX3" fmla="*/ 17706 w 1221610"/>
              <a:gd name="connsiteY3" fmla="*/ 321927 h 2226939"/>
              <a:gd name="connsiteX4" fmla="*/ 12942 w 1221610"/>
              <a:gd name="connsiteY4" fmla="*/ 305256 h 2226939"/>
              <a:gd name="connsiteX5" fmla="*/ 77237 w 1221610"/>
              <a:gd name="connsiteY5" fmla="*/ 319545 h 2226939"/>
              <a:gd name="connsiteX6" fmla="*/ 77237 w 1221610"/>
              <a:gd name="connsiteY6" fmla="*/ 324308 h 2226939"/>
              <a:gd name="connsiteX7" fmla="*/ 127243 w 1221610"/>
              <a:gd name="connsiteY7" fmla="*/ 319545 h 2226939"/>
              <a:gd name="connsiteX8" fmla="*/ 148674 w 1221610"/>
              <a:gd name="connsiteY8" fmla="*/ 269539 h 2226939"/>
              <a:gd name="connsiteX9" fmla="*/ 201062 w 1221610"/>
              <a:gd name="connsiteY9" fmla="*/ 233820 h 2226939"/>
              <a:gd name="connsiteX10" fmla="*/ 208206 w 1221610"/>
              <a:gd name="connsiteY10" fmla="*/ 183814 h 2226939"/>
              <a:gd name="connsiteX11" fmla="*/ 170106 w 1221610"/>
              <a:gd name="connsiteY11" fmla="*/ 136188 h 2226939"/>
              <a:gd name="connsiteX12" fmla="*/ 224874 w 1221610"/>
              <a:gd name="connsiteY12" fmla="*/ 90945 h 2226939"/>
              <a:gd name="connsiteX13" fmla="*/ 265357 w 1221610"/>
              <a:gd name="connsiteY13" fmla="*/ 7602 h 2226939"/>
              <a:gd name="connsiteX14" fmla="*/ 293931 w 1221610"/>
              <a:gd name="connsiteY14" fmla="*/ 9982 h 2226939"/>
              <a:gd name="connsiteX15" fmla="*/ 348699 w 1221610"/>
              <a:gd name="connsiteY15" fmla="*/ 71895 h 2226939"/>
              <a:gd name="connsiteX16" fmla="*/ 282025 w 1221610"/>
              <a:gd name="connsiteY16" fmla="*/ 260014 h 2226939"/>
              <a:gd name="connsiteX17" fmla="*/ 243924 w 1221610"/>
              <a:gd name="connsiteY17" fmla="*/ 431464 h 2226939"/>
              <a:gd name="connsiteX18" fmla="*/ 198681 w 1221610"/>
              <a:gd name="connsiteY18" fmla="*/ 443370 h 2226939"/>
              <a:gd name="connsiteX19" fmla="*/ 141531 w 1221610"/>
              <a:gd name="connsiteY19" fmla="*/ 445752 h 2226939"/>
              <a:gd name="connsiteX20" fmla="*/ 132006 w 1221610"/>
              <a:gd name="connsiteY20" fmla="*/ 460039 h 2226939"/>
              <a:gd name="connsiteX21" fmla="*/ 158199 w 1221610"/>
              <a:gd name="connsiteY21" fmla="*/ 493377 h 2226939"/>
              <a:gd name="connsiteX22" fmla="*/ 186774 w 1221610"/>
              <a:gd name="connsiteY22" fmla="*/ 507664 h 2226939"/>
              <a:gd name="connsiteX23" fmla="*/ 189156 w 1221610"/>
              <a:gd name="connsiteY23" fmla="*/ 536239 h 2226939"/>
              <a:gd name="connsiteX24" fmla="*/ 210587 w 1221610"/>
              <a:gd name="connsiteY24" fmla="*/ 571958 h 2226939"/>
              <a:gd name="connsiteX25" fmla="*/ 224874 w 1221610"/>
              <a:gd name="connsiteY25" fmla="*/ 600533 h 2226939"/>
              <a:gd name="connsiteX26" fmla="*/ 253449 w 1221610"/>
              <a:gd name="connsiteY26" fmla="*/ 602914 h 2226939"/>
              <a:gd name="connsiteX27" fmla="*/ 279643 w 1221610"/>
              <a:gd name="connsiteY27" fmla="*/ 579102 h 2226939"/>
              <a:gd name="connsiteX28" fmla="*/ 282024 w 1221610"/>
              <a:gd name="connsiteY28" fmla="*/ 555289 h 2226939"/>
              <a:gd name="connsiteX29" fmla="*/ 291549 w 1221610"/>
              <a:gd name="connsiteY29" fmla="*/ 531477 h 2226939"/>
              <a:gd name="connsiteX30" fmla="*/ 267737 w 1221610"/>
              <a:gd name="connsiteY30" fmla="*/ 498139 h 2226939"/>
              <a:gd name="connsiteX31" fmla="*/ 303456 w 1221610"/>
              <a:gd name="connsiteY31" fmla="*/ 488614 h 2226939"/>
              <a:gd name="connsiteX32" fmla="*/ 322506 w 1221610"/>
              <a:gd name="connsiteY32" fmla="*/ 464802 h 2226939"/>
              <a:gd name="connsiteX33" fmla="*/ 353462 w 1221610"/>
              <a:gd name="connsiteY33" fmla="*/ 457658 h 2226939"/>
              <a:gd name="connsiteX34" fmla="*/ 410612 w 1221610"/>
              <a:gd name="connsiteY34" fmla="*/ 460039 h 2226939"/>
              <a:gd name="connsiteX35" fmla="*/ 410612 w 1221610"/>
              <a:gd name="connsiteY35" fmla="*/ 514808 h 2226939"/>
              <a:gd name="connsiteX36" fmla="*/ 436806 w 1221610"/>
              <a:gd name="connsiteY36" fmla="*/ 538618 h 2226939"/>
              <a:gd name="connsiteX37" fmla="*/ 462999 w 1221610"/>
              <a:gd name="connsiteY37" fmla="*/ 555289 h 2226939"/>
              <a:gd name="connsiteX38" fmla="*/ 424899 w 1221610"/>
              <a:gd name="connsiteY38" fmla="*/ 574339 h 2226939"/>
              <a:gd name="connsiteX39" fmla="*/ 403468 w 1221610"/>
              <a:gd name="connsiteY39" fmla="*/ 593389 h 2226939"/>
              <a:gd name="connsiteX40" fmla="*/ 420137 w 1221610"/>
              <a:gd name="connsiteY40" fmla="*/ 617202 h 2226939"/>
              <a:gd name="connsiteX41" fmla="*/ 415374 w 1221610"/>
              <a:gd name="connsiteY41" fmla="*/ 657683 h 2226939"/>
              <a:gd name="connsiteX42" fmla="*/ 427281 w 1221610"/>
              <a:gd name="connsiteY42" fmla="*/ 686258 h 2226939"/>
              <a:gd name="connsiteX43" fmla="*/ 410612 w 1221610"/>
              <a:gd name="connsiteY43" fmla="*/ 707689 h 2226939"/>
              <a:gd name="connsiteX44" fmla="*/ 401088 w 1221610"/>
              <a:gd name="connsiteY44" fmla="*/ 786271 h 2226939"/>
              <a:gd name="connsiteX45" fmla="*/ 441568 w 1221610"/>
              <a:gd name="connsiteY45" fmla="*/ 786270 h 2226939"/>
              <a:gd name="connsiteX46" fmla="*/ 486812 w 1221610"/>
              <a:gd name="connsiteY46" fmla="*/ 762458 h 2226939"/>
              <a:gd name="connsiteX47" fmla="*/ 513007 w 1221610"/>
              <a:gd name="connsiteY47" fmla="*/ 764839 h 2226939"/>
              <a:gd name="connsiteX48" fmla="*/ 536818 w 1221610"/>
              <a:gd name="connsiteY48" fmla="*/ 791033 h 2226939"/>
              <a:gd name="connsiteX49" fmla="*/ 510625 w 1221610"/>
              <a:gd name="connsiteY49" fmla="*/ 895808 h 2226939"/>
              <a:gd name="connsiteX50" fmla="*/ 539200 w 1221610"/>
              <a:gd name="connsiteY50" fmla="*/ 933908 h 2226939"/>
              <a:gd name="connsiteX51" fmla="*/ 546344 w 1221610"/>
              <a:gd name="connsiteY51" fmla="*/ 952959 h 2226939"/>
              <a:gd name="connsiteX52" fmla="*/ 532057 w 1221610"/>
              <a:gd name="connsiteY52" fmla="*/ 983914 h 2226939"/>
              <a:gd name="connsiteX53" fmla="*/ 517769 w 1221610"/>
              <a:gd name="connsiteY53" fmla="*/ 1055352 h 2226939"/>
              <a:gd name="connsiteX54" fmla="*/ 541582 w 1221610"/>
              <a:gd name="connsiteY54" fmla="*/ 1088689 h 2226939"/>
              <a:gd name="connsiteX55" fmla="*/ 551107 w 1221610"/>
              <a:gd name="connsiteY55" fmla="*/ 1129170 h 2226939"/>
              <a:gd name="connsiteX56" fmla="*/ 567775 w 1221610"/>
              <a:gd name="connsiteY56" fmla="*/ 1136314 h 2226939"/>
              <a:gd name="connsiteX57" fmla="*/ 572104 w 1221610"/>
              <a:gd name="connsiteY57" fmla="*/ 1146420 h 2226939"/>
              <a:gd name="connsiteX58" fmla="*/ 591588 w 1221610"/>
              <a:gd name="connsiteY58" fmla="*/ 1112502 h 2226939"/>
              <a:gd name="connsiteX59" fmla="*/ 615400 w 1221610"/>
              <a:gd name="connsiteY59" fmla="*/ 1095833 h 2226939"/>
              <a:gd name="connsiteX60" fmla="*/ 665407 w 1221610"/>
              <a:gd name="connsiteY60" fmla="*/ 1069639 h 2226939"/>
              <a:gd name="connsiteX61" fmla="*/ 698744 w 1221610"/>
              <a:gd name="connsiteY61" fmla="*/ 1057733 h 2226939"/>
              <a:gd name="connsiteX62" fmla="*/ 734463 w 1221610"/>
              <a:gd name="connsiteY62" fmla="*/ 1019634 h 2226939"/>
              <a:gd name="connsiteX63" fmla="*/ 791613 w 1221610"/>
              <a:gd name="connsiteY63" fmla="*/ 995820 h 2226939"/>
              <a:gd name="connsiteX64" fmla="*/ 817807 w 1221610"/>
              <a:gd name="connsiteY64" fmla="*/ 950577 h 2226939"/>
              <a:gd name="connsiteX65" fmla="*/ 841618 w 1221610"/>
              <a:gd name="connsiteY65" fmla="*/ 933906 h 2226939"/>
              <a:gd name="connsiteX66" fmla="*/ 867813 w 1221610"/>
              <a:gd name="connsiteY66" fmla="*/ 933908 h 2226939"/>
              <a:gd name="connsiteX67" fmla="*/ 872575 w 1221610"/>
              <a:gd name="connsiteY67" fmla="*/ 952958 h 2226939"/>
              <a:gd name="connsiteX68" fmla="*/ 848763 w 1221610"/>
              <a:gd name="connsiteY68" fmla="*/ 979152 h 2226939"/>
              <a:gd name="connsiteX69" fmla="*/ 872575 w 1221610"/>
              <a:gd name="connsiteY69" fmla="*/ 1005345 h 2226939"/>
              <a:gd name="connsiteX70" fmla="*/ 872575 w 1221610"/>
              <a:gd name="connsiteY70" fmla="*/ 1029158 h 2226939"/>
              <a:gd name="connsiteX71" fmla="*/ 829713 w 1221610"/>
              <a:gd name="connsiteY71" fmla="*/ 1031539 h 2226939"/>
              <a:gd name="connsiteX72" fmla="*/ 817807 w 1221610"/>
              <a:gd name="connsiteY72" fmla="*/ 1060114 h 2226939"/>
              <a:gd name="connsiteX73" fmla="*/ 829713 w 1221610"/>
              <a:gd name="connsiteY73" fmla="*/ 1088689 h 2226939"/>
              <a:gd name="connsiteX74" fmla="*/ 822567 w 1221610"/>
              <a:gd name="connsiteY74" fmla="*/ 1112500 h 2226939"/>
              <a:gd name="connsiteX75" fmla="*/ 836857 w 1221610"/>
              <a:gd name="connsiteY75" fmla="*/ 1131553 h 2226939"/>
              <a:gd name="connsiteX76" fmla="*/ 870194 w 1221610"/>
              <a:gd name="connsiteY76" fmla="*/ 1102978 h 2226939"/>
              <a:gd name="connsiteX77" fmla="*/ 903532 w 1221610"/>
              <a:gd name="connsiteY77" fmla="*/ 1098215 h 2226939"/>
              <a:gd name="connsiteX78" fmla="*/ 901150 w 1221610"/>
              <a:gd name="connsiteY78" fmla="*/ 1052970 h 2226939"/>
              <a:gd name="connsiteX79" fmla="*/ 958300 w 1221610"/>
              <a:gd name="connsiteY79" fmla="*/ 1043446 h 2226939"/>
              <a:gd name="connsiteX80" fmla="*/ 974969 w 1221610"/>
              <a:gd name="connsiteY80" fmla="*/ 1062495 h 2226939"/>
              <a:gd name="connsiteX81" fmla="*/ 984494 w 1221610"/>
              <a:gd name="connsiteY81" fmla="*/ 1188703 h 2226939"/>
              <a:gd name="connsiteX82" fmla="*/ 1032119 w 1221610"/>
              <a:gd name="connsiteY82" fmla="*/ 1269665 h 2226939"/>
              <a:gd name="connsiteX83" fmla="*/ 1072600 w 1221610"/>
              <a:gd name="connsiteY83" fmla="*/ 1291096 h 2226939"/>
              <a:gd name="connsiteX84" fmla="*/ 1089269 w 1221610"/>
              <a:gd name="connsiteY84" fmla="*/ 1357771 h 2226939"/>
              <a:gd name="connsiteX85" fmla="*/ 1122607 w 1221610"/>
              <a:gd name="connsiteY85" fmla="*/ 1383965 h 2226939"/>
              <a:gd name="connsiteX86" fmla="*/ 1163088 w 1221610"/>
              <a:gd name="connsiteY86" fmla="*/ 1443496 h 2226939"/>
              <a:gd name="connsiteX87" fmla="*/ 1191663 w 1221610"/>
              <a:gd name="connsiteY87" fmla="*/ 1457784 h 2226939"/>
              <a:gd name="connsiteX88" fmla="*/ 1220238 w 1221610"/>
              <a:gd name="connsiteY88" fmla="*/ 1495883 h 2226939"/>
              <a:gd name="connsiteX89" fmla="*/ 1215943 w 1221610"/>
              <a:gd name="connsiteY89" fmla="*/ 1515743 h 2226939"/>
              <a:gd name="connsiteX90" fmla="*/ 1196425 w 1221610"/>
              <a:gd name="connsiteY90" fmla="*/ 1564940 h 2226939"/>
              <a:gd name="connsiteX91" fmla="*/ 1144037 w 1221610"/>
              <a:gd name="connsiteY91" fmla="*/ 1560176 h 2226939"/>
              <a:gd name="connsiteX92" fmla="*/ 1124987 w 1221610"/>
              <a:gd name="connsiteY92" fmla="*/ 1605419 h 2226939"/>
              <a:gd name="connsiteX93" fmla="*/ 1048787 w 1221610"/>
              <a:gd name="connsiteY93" fmla="*/ 1638757 h 2226939"/>
              <a:gd name="connsiteX94" fmla="*/ 1020212 w 1221610"/>
              <a:gd name="connsiteY94" fmla="*/ 1698288 h 2226939"/>
              <a:gd name="connsiteX95" fmla="*/ 1036881 w 1221610"/>
              <a:gd name="connsiteY95" fmla="*/ 1745913 h 2226939"/>
              <a:gd name="connsiteX96" fmla="*/ 1017832 w 1221610"/>
              <a:gd name="connsiteY96" fmla="*/ 1786396 h 2226939"/>
              <a:gd name="connsiteX97" fmla="*/ 984493 w 1221610"/>
              <a:gd name="connsiteY97" fmla="*/ 1784013 h 2226939"/>
              <a:gd name="connsiteX98" fmla="*/ 982112 w 1221610"/>
              <a:gd name="connsiteY98" fmla="*/ 1848307 h 2226939"/>
              <a:gd name="connsiteX99" fmla="*/ 946393 w 1221610"/>
              <a:gd name="connsiteY99" fmla="*/ 1864976 h 2226939"/>
              <a:gd name="connsiteX100" fmla="*/ 910674 w 1221610"/>
              <a:gd name="connsiteY100" fmla="*/ 1872119 h 2226939"/>
              <a:gd name="connsiteX101" fmla="*/ 910674 w 1221610"/>
              <a:gd name="connsiteY101" fmla="*/ 1936413 h 2226939"/>
              <a:gd name="connsiteX102" fmla="*/ 967824 w 1221610"/>
              <a:gd name="connsiteY102" fmla="*/ 1945938 h 2226939"/>
              <a:gd name="connsiteX103" fmla="*/ 1001162 w 1221610"/>
              <a:gd name="connsiteY103" fmla="*/ 1941176 h 2226939"/>
              <a:gd name="connsiteX104" fmla="*/ 1005922 w 1221610"/>
              <a:gd name="connsiteY104" fmla="*/ 2014995 h 2226939"/>
              <a:gd name="connsiteX105" fmla="*/ 982112 w 1221610"/>
              <a:gd name="connsiteY105" fmla="*/ 2036426 h 2226939"/>
              <a:gd name="connsiteX106" fmla="*/ 922581 w 1221610"/>
              <a:gd name="connsiteY106" fmla="*/ 2034046 h 2226939"/>
              <a:gd name="connsiteX107" fmla="*/ 870193 w 1221610"/>
              <a:gd name="connsiteY107" fmla="*/ 2043571 h 2226939"/>
              <a:gd name="connsiteX108" fmla="*/ 824949 w 1221610"/>
              <a:gd name="connsiteY108" fmla="*/ 2067384 h 2226939"/>
              <a:gd name="connsiteX109" fmla="*/ 779704 w 1221610"/>
              <a:gd name="connsiteY109" fmla="*/ 2074526 h 2226939"/>
              <a:gd name="connsiteX110" fmla="*/ 758274 w 1221610"/>
              <a:gd name="connsiteY110" fmla="*/ 2093578 h 2226939"/>
              <a:gd name="connsiteX111" fmla="*/ 751131 w 1221610"/>
              <a:gd name="connsiteY111" fmla="*/ 2138821 h 2226939"/>
              <a:gd name="connsiteX112" fmla="*/ 734462 w 1221610"/>
              <a:gd name="connsiteY112" fmla="*/ 2150728 h 2226939"/>
              <a:gd name="connsiteX113" fmla="*/ 689218 w 1221610"/>
              <a:gd name="connsiteY113" fmla="*/ 2200734 h 2226939"/>
              <a:gd name="connsiteX114" fmla="*/ 665406 w 1221610"/>
              <a:gd name="connsiteY114" fmla="*/ 2205495 h 2226939"/>
              <a:gd name="connsiteX115" fmla="*/ 617781 w 1221610"/>
              <a:gd name="connsiteY115" fmla="*/ 2226927 h 2226939"/>
              <a:gd name="connsiteX116" fmla="*/ 579681 w 1221610"/>
              <a:gd name="connsiteY116" fmla="*/ 2210258 h 2226939"/>
              <a:gd name="connsiteX117" fmla="*/ 563012 w 1221610"/>
              <a:gd name="connsiteY117" fmla="*/ 2181683 h 2226939"/>
              <a:gd name="connsiteX118" fmla="*/ 520149 w 1221610"/>
              <a:gd name="connsiteY118" fmla="*/ 2191209 h 2226939"/>
              <a:gd name="connsiteX119" fmla="*/ 512573 w 1221610"/>
              <a:gd name="connsiteY119" fmla="*/ 2185105 h 2226939"/>
              <a:gd name="connsiteX120" fmla="*/ 503481 w 1221610"/>
              <a:gd name="connsiteY120" fmla="*/ 2179302 h 2226939"/>
              <a:gd name="connsiteX121" fmla="*/ 522531 w 1221610"/>
              <a:gd name="connsiteY121" fmla="*/ 2072145 h 2226939"/>
              <a:gd name="connsiteX122" fmla="*/ 539199 w 1221610"/>
              <a:gd name="connsiteY122" fmla="*/ 2050714 h 2226939"/>
              <a:gd name="connsiteX123" fmla="*/ 529674 w 1221610"/>
              <a:gd name="connsiteY123" fmla="*/ 2005471 h 2226939"/>
              <a:gd name="connsiteX124" fmla="*/ 553487 w 1221610"/>
              <a:gd name="connsiteY124" fmla="*/ 1991183 h 2226939"/>
              <a:gd name="connsiteX125" fmla="*/ 534437 w 1221610"/>
              <a:gd name="connsiteY125" fmla="*/ 1976896 h 2226939"/>
              <a:gd name="connsiteX126" fmla="*/ 522531 w 1221610"/>
              <a:gd name="connsiteY126" fmla="*/ 1941178 h 2226939"/>
              <a:gd name="connsiteX127" fmla="*/ 513006 w 1221610"/>
              <a:gd name="connsiteY127" fmla="*/ 1895934 h 2226939"/>
              <a:gd name="connsiteX128" fmla="*/ 510624 w 1221610"/>
              <a:gd name="connsiteY128" fmla="*/ 1864976 h 2226939"/>
              <a:gd name="connsiteX129" fmla="*/ 460618 w 1221610"/>
              <a:gd name="connsiteY129" fmla="*/ 1867359 h 2226939"/>
              <a:gd name="connsiteX130" fmla="*/ 427282 w 1221610"/>
              <a:gd name="connsiteY130" fmla="*/ 1831640 h 2226939"/>
              <a:gd name="connsiteX131" fmla="*/ 382037 w 1221610"/>
              <a:gd name="connsiteY131" fmla="*/ 1814970 h 2226939"/>
              <a:gd name="connsiteX132" fmla="*/ 367749 w 1221610"/>
              <a:gd name="connsiteY132" fmla="*/ 1764965 h 2226939"/>
              <a:gd name="connsiteX133" fmla="*/ 365368 w 1221610"/>
              <a:gd name="connsiteY133" fmla="*/ 1743533 h 2226939"/>
              <a:gd name="connsiteX134" fmla="*/ 334413 w 1221610"/>
              <a:gd name="connsiteY134" fmla="*/ 1698290 h 2226939"/>
              <a:gd name="connsiteX135" fmla="*/ 291549 w 1221610"/>
              <a:gd name="connsiteY135" fmla="*/ 1674477 h 2226939"/>
              <a:gd name="connsiteX136" fmla="*/ 248688 w 1221610"/>
              <a:gd name="connsiteY136" fmla="*/ 1645903 h 2226939"/>
              <a:gd name="connsiteX137" fmla="*/ 215349 w 1221610"/>
              <a:gd name="connsiteY137" fmla="*/ 1636377 h 2226939"/>
              <a:gd name="connsiteX138" fmla="*/ 217731 w 1221610"/>
              <a:gd name="connsiteY138" fmla="*/ 1591131 h 2226939"/>
              <a:gd name="connsiteX139" fmla="*/ 174868 w 1221610"/>
              <a:gd name="connsiteY139" fmla="*/ 1605421 h 2226939"/>
              <a:gd name="connsiteX140" fmla="*/ 186775 w 1221610"/>
              <a:gd name="connsiteY140" fmla="*/ 1638759 h 2226939"/>
              <a:gd name="connsiteX141" fmla="*/ 179631 w 1221610"/>
              <a:gd name="connsiteY141" fmla="*/ 1655428 h 2226939"/>
              <a:gd name="connsiteX142" fmla="*/ 141531 w 1221610"/>
              <a:gd name="connsiteY142" fmla="*/ 1626853 h 2226939"/>
              <a:gd name="connsiteX143" fmla="*/ 98669 w 1221610"/>
              <a:gd name="connsiteY143" fmla="*/ 1624471 h 2226939"/>
              <a:gd name="connsiteX144" fmla="*/ 43899 w 1221610"/>
              <a:gd name="connsiteY144" fmla="*/ 1605421 h 2226939"/>
              <a:gd name="connsiteX145" fmla="*/ 10560 w 1221610"/>
              <a:gd name="connsiteY145" fmla="*/ 1603037 h 2226939"/>
              <a:gd name="connsiteX146" fmla="*/ 1037 w 1221610"/>
              <a:gd name="connsiteY146" fmla="*/ 1550653 h 2226939"/>
              <a:gd name="connsiteX147" fmla="*/ 34374 w 1221610"/>
              <a:gd name="connsiteY147" fmla="*/ 1462546 h 2226939"/>
              <a:gd name="connsiteX148" fmla="*/ 60568 w 1221610"/>
              <a:gd name="connsiteY148" fmla="*/ 1414921 h 2226939"/>
              <a:gd name="connsiteX149" fmla="*/ 81999 w 1221610"/>
              <a:gd name="connsiteY149" fmla="*/ 1367296 h 2226939"/>
              <a:gd name="connsiteX150" fmla="*/ 108194 w 1221610"/>
              <a:gd name="connsiteY150" fmla="*/ 1329196 h 2226939"/>
              <a:gd name="connsiteX151" fmla="*/ 146293 w 1221610"/>
              <a:gd name="connsiteY151" fmla="*/ 1319671 h 2226939"/>
              <a:gd name="connsiteX152" fmla="*/ 153438 w 1221610"/>
              <a:gd name="connsiteY152" fmla="*/ 1283953 h 2226939"/>
              <a:gd name="connsiteX153" fmla="*/ 262975 w 1221610"/>
              <a:gd name="connsiteY153" fmla="*/ 1164890 h 2226939"/>
              <a:gd name="connsiteX154" fmla="*/ 286787 w 1221610"/>
              <a:gd name="connsiteY154" fmla="*/ 1026775 h 2226939"/>
              <a:gd name="connsiteX155" fmla="*/ 282025 w 1221610"/>
              <a:gd name="connsiteY155" fmla="*/ 945815 h 2226939"/>
              <a:gd name="connsiteX156" fmla="*/ 196300 w 1221610"/>
              <a:gd name="connsiteY156" fmla="*/ 933909 h 2226939"/>
              <a:gd name="connsiteX157" fmla="*/ 179632 w 1221610"/>
              <a:gd name="connsiteY157" fmla="*/ 852946 h 2226939"/>
              <a:gd name="connsiteX158" fmla="*/ 186775 w 1221610"/>
              <a:gd name="connsiteY158" fmla="*/ 786271 h 2226939"/>
              <a:gd name="connsiteX159" fmla="*/ 148675 w 1221610"/>
              <a:gd name="connsiteY159" fmla="*/ 748171 h 2226939"/>
              <a:gd name="connsiteX160" fmla="*/ 127244 w 1221610"/>
              <a:gd name="connsiteY160" fmla="*/ 707689 h 2226939"/>
              <a:gd name="connsiteX161" fmla="*/ 117719 w 1221610"/>
              <a:gd name="connsiteY161" fmla="*/ 648159 h 2226939"/>
              <a:gd name="connsiteX162" fmla="*/ 102097 w 1221610"/>
              <a:gd name="connsiteY162" fmla="*/ 568005 h 2226939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82025 w 1221610"/>
              <a:gd name="connsiteY17" fmla="*/ 258243 h 2225168"/>
              <a:gd name="connsiteX18" fmla="*/ 243924 w 1221610"/>
              <a:gd name="connsiteY18" fmla="*/ 429693 h 2225168"/>
              <a:gd name="connsiteX19" fmla="*/ 198681 w 1221610"/>
              <a:gd name="connsiteY19" fmla="*/ 441599 h 2225168"/>
              <a:gd name="connsiteX20" fmla="*/ 141531 w 1221610"/>
              <a:gd name="connsiteY20" fmla="*/ 443981 h 2225168"/>
              <a:gd name="connsiteX21" fmla="*/ 132006 w 1221610"/>
              <a:gd name="connsiteY21" fmla="*/ 458268 h 2225168"/>
              <a:gd name="connsiteX22" fmla="*/ 158199 w 1221610"/>
              <a:gd name="connsiteY22" fmla="*/ 491606 h 2225168"/>
              <a:gd name="connsiteX23" fmla="*/ 186774 w 1221610"/>
              <a:gd name="connsiteY23" fmla="*/ 505893 h 2225168"/>
              <a:gd name="connsiteX24" fmla="*/ 189156 w 1221610"/>
              <a:gd name="connsiteY24" fmla="*/ 534468 h 2225168"/>
              <a:gd name="connsiteX25" fmla="*/ 210587 w 1221610"/>
              <a:gd name="connsiteY25" fmla="*/ 570187 h 2225168"/>
              <a:gd name="connsiteX26" fmla="*/ 224874 w 1221610"/>
              <a:gd name="connsiteY26" fmla="*/ 598762 h 2225168"/>
              <a:gd name="connsiteX27" fmla="*/ 253449 w 1221610"/>
              <a:gd name="connsiteY27" fmla="*/ 601143 h 2225168"/>
              <a:gd name="connsiteX28" fmla="*/ 279643 w 1221610"/>
              <a:gd name="connsiteY28" fmla="*/ 577331 h 2225168"/>
              <a:gd name="connsiteX29" fmla="*/ 282024 w 1221610"/>
              <a:gd name="connsiteY29" fmla="*/ 553518 h 2225168"/>
              <a:gd name="connsiteX30" fmla="*/ 291549 w 1221610"/>
              <a:gd name="connsiteY30" fmla="*/ 529706 h 2225168"/>
              <a:gd name="connsiteX31" fmla="*/ 267737 w 1221610"/>
              <a:gd name="connsiteY31" fmla="*/ 496368 h 2225168"/>
              <a:gd name="connsiteX32" fmla="*/ 303456 w 1221610"/>
              <a:gd name="connsiteY32" fmla="*/ 486843 h 2225168"/>
              <a:gd name="connsiteX33" fmla="*/ 322506 w 1221610"/>
              <a:gd name="connsiteY33" fmla="*/ 463031 h 2225168"/>
              <a:gd name="connsiteX34" fmla="*/ 353462 w 1221610"/>
              <a:gd name="connsiteY34" fmla="*/ 455887 h 2225168"/>
              <a:gd name="connsiteX35" fmla="*/ 410612 w 1221610"/>
              <a:gd name="connsiteY35" fmla="*/ 458268 h 2225168"/>
              <a:gd name="connsiteX36" fmla="*/ 410612 w 1221610"/>
              <a:gd name="connsiteY36" fmla="*/ 513037 h 2225168"/>
              <a:gd name="connsiteX37" fmla="*/ 436806 w 1221610"/>
              <a:gd name="connsiteY37" fmla="*/ 536847 h 2225168"/>
              <a:gd name="connsiteX38" fmla="*/ 462999 w 1221610"/>
              <a:gd name="connsiteY38" fmla="*/ 553518 h 2225168"/>
              <a:gd name="connsiteX39" fmla="*/ 424899 w 1221610"/>
              <a:gd name="connsiteY39" fmla="*/ 572568 h 2225168"/>
              <a:gd name="connsiteX40" fmla="*/ 403468 w 1221610"/>
              <a:gd name="connsiteY40" fmla="*/ 591618 h 2225168"/>
              <a:gd name="connsiteX41" fmla="*/ 420137 w 1221610"/>
              <a:gd name="connsiteY41" fmla="*/ 615431 h 2225168"/>
              <a:gd name="connsiteX42" fmla="*/ 415374 w 1221610"/>
              <a:gd name="connsiteY42" fmla="*/ 655912 h 2225168"/>
              <a:gd name="connsiteX43" fmla="*/ 427281 w 1221610"/>
              <a:gd name="connsiteY43" fmla="*/ 684487 h 2225168"/>
              <a:gd name="connsiteX44" fmla="*/ 410612 w 1221610"/>
              <a:gd name="connsiteY44" fmla="*/ 705918 h 2225168"/>
              <a:gd name="connsiteX45" fmla="*/ 401088 w 1221610"/>
              <a:gd name="connsiteY45" fmla="*/ 784500 h 2225168"/>
              <a:gd name="connsiteX46" fmla="*/ 441568 w 1221610"/>
              <a:gd name="connsiteY46" fmla="*/ 784499 h 2225168"/>
              <a:gd name="connsiteX47" fmla="*/ 486812 w 1221610"/>
              <a:gd name="connsiteY47" fmla="*/ 760687 h 2225168"/>
              <a:gd name="connsiteX48" fmla="*/ 513007 w 1221610"/>
              <a:gd name="connsiteY48" fmla="*/ 763068 h 2225168"/>
              <a:gd name="connsiteX49" fmla="*/ 536818 w 1221610"/>
              <a:gd name="connsiteY49" fmla="*/ 789262 h 2225168"/>
              <a:gd name="connsiteX50" fmla="*/ 510625 w 1221610"/>
              <a:gd name="connsiteY50" fmla="*/ 894037 h 2225168"/>
              <a:gd name="connsiteX51" fmla="*/ 539200 w 1221610"/>
              <a:gd name="connsiteY51" fmla="*/ 932137 h 2225168"/>
              <a:gd name="connsiteX52" fmla="*/ 546344 w 1221610"/>
              <a:gd name="connsiteY52" fmla="*/ 951188 h 2225168"/>
              <a:gd name="connsiteX53" fmla="*/ 532057 w 1221610"/>
              <a:gd name="connsiteY53" fmla="*/ 982143 h 2225168"/>
              <a:gd name="connsiteX54" fmla="*/ 517769 w 1221610"/>
              <a:gd name="connsiteY54" fmla="*/ 1053581 h 2225168"/>
              <a:gd name="connsiteX55" fmla="*/ 541582 w 1221610"/>
              <a:gd name="connsiteY55" fmla="*/ 1086918 h 2225168"/>
              <a:gd name="connsiteX56" fmla="*/ 551107 w 1221610"/>
              <a:gd name="connsiteY56" fmla="*/ 1127399 h 2225168"/>
              <a:gd name="connsiteX57" fmla="*/ 567775 w 1221610"/>
              <a:gd name="connsiteY57" fmla="*/ 1134543 h 2225168"/>
              <a:gd name="connsiteX58" fmla="*/ 572104 w 1221610"/>
              <a:gd name="connsiteY58" fmla="*/ 1144649 h 2225168"/>
              <a:gd name="connsiteX59" fmla="*/ 591588 w 1221610"/>
              <a:gd name="connsiteY59" fmla="*/ 1110731 h 2225168"/>
              <a:gd name="connsiteX60" fmla="*/ 615400 w 1221610"/>
              <a:gd name="connsiteY60" fmla="*/ 1094062 h 2225168"/>
              <a:gd name="connsiteX61" fmla="*/ 665407 w 1221610"/>
              <a:gd name="connsiteY61" fmla="*/ 1067868 h 2225168"/>
              <a:gd name="connsiteX62" fmla="*/ 698744 w 1221610"/>
              <a:gd name="connsiteY62" fmla="*/ 1055962 h 2225168"/>
              <a:gd name="connsiteX63" fmla="*/ 734463 w 1221610"/>
              <a:gd name="connsiteY63" fmla="*/ 1017863 h 2225168"/>
              <a:gd name="connsiteX64" fmla="*/ 791613 w 1221610"/>
              <a:gd name="connsiteY64" fmla="*/ 994049 h 2225168"/>
              <a:gd name="connsiteX65" fmla="*/ 817807 w 1221610"/>
              <a:gd name="connsiteY65" fmla="*/ 948806 h 2225168"/>
              <a:gd name="connsiteX66" fmla="*/ 841618 w 1221610"/>
              <a:gd name="connsiteY66" fmla="*/ 932135 h 2225168"/>
              <a:gd name="connsiteX67" fmla="*/ 867813 w 1221610"/>
              <a:gd name="connsiteY67" fmla="*/ 932137 h 2225168"/>
              <a:gd name="connsiteX68" fmla="*/ 872575 w 1221610"/>
              <a:gd name="connsiteY68" fmla="*/ 951187 h 2225168"/>
              <a:gd name="connsiteX69" fmla="*/ 848763 w 1221610"/>
              <a:gd name="connsiteY69" fmla="*/ 977381 h 2225168"/>
              <a:gd name="connsiteX70" fmla="*/ 872575 w 1221610"/>
              <a:gd name="connsiteY70" fmla="*/ 1003574 h 2225168"/>
              <a:gd name="connsiteX71" fmla="*/ 872575 w 1221610"/>
              <a:gd name="connsiteY71" fmla="*/ 1027387 h 2225168"/>
              <a:gd name="connsiteX72" fmla="*/ 829713 w 1221610"/>
              <a:gd name="connsiteY72" fmla="*/ 1029768 h 2225168"/>
              <a:gd name="connsiteX73" fmla="*/ 817807 w 1221610"/>
              <a:gd name="connsiteY73" fmla="*/ 1058343 h 2225168"/>
              <a:gd name="connsiteX74" fmla="*/ 829713 w 1221610"/>
              <a:gd name="connsiteY74" fmla="*/ 1086918 h 2225168"/>
              <a:gd name="connsiteX75" fmla="*/ 822567 w 1221610"/>
              <a:gd name="connsiteY75" fmla="*/ 1110729 h 2225168"/>
              <a:gd name="connsiteX76" fmla="*/ 836857 w 1221610"/>
              <a:gd name="connsiteY76" fmla="*/ 1129782 h 2225168"/>
              <a:gd name="connsiteX77" fmla="*/ 870194 w 1221610"/>
              <a:gd name="connsiteY77" fmla="*/ 1101207 h 2225168"/>
              <a:gd name="connsiteX78" fmla="*/ 903532 w 1221610"/>
              <a:gd name="connsiteY78" fmla="*/ 1096444 h 2225168"/>
              <a:gd name="connsiteX79" fmla="*/ 901150 w 1221610"/>
              <a:gd name="connsiteY79" fmla="*/ 1051199 h 2225168"/>
              <a:gd name="connsiteX80" fmla="*/ 958300 w 1221610"/>
              <a:gd name="connsiteY80" fmla="*/ 1041675 h 2225168"/>
              <a:gd name="connsiteX81" fmla="*/ 974969 w 1221610"/>
              <a:gd name="connsiteY81" fmla="*/ 1060724 h 2225168"/>
              <a:gd name="connsiteX82" fmla="*/ 984494 w 1221610"/>
              <a:gd name="connsiteY82" fmla="*/ 1186932 h 2225168"/>
              <a:gd name="connsiteX83" fmla="*/ 1032119 w 1221610"/>
              <a:gd name="connsiteY83" fmla="*/ 1267894 h 2225168"/>
              <a:gd name="connsiteX84" fmla="*/ 1072600 w 1221610"/>
              <a:gd name="connsiteY84" fmla="*/ 1289325 h 2225168"/>
              <a:gd name="connsiteX85" fmla="*/ 1089269 w 1221610"/>
              <a:gd name="connsiteY85" fmla="*/ 1356000 h 2225168"/>
              <a:gd name="connsiteX86" fmla="*/ 1122607 w 1221610"/>
              <a:gd name="connsiteY86" fmla="*/ 1382194 h 2225168"/>
              <a:gd name="connsiteX87" fmla="*/ 1163088 w 1221610"/>
              <a:gd name="connsiteY87" fmla="*/ 1441725 h 2225168"/>
              <a:gd name="connsiteX88" fmla="*/ 1191663 w 1221610"/>
              <a:gd name="connsiteY88" fmla="*/ 1456013 h 2225168"/>
              <a:gd name="connsiteX89" fmla="*/ 1220238 w 1221610"/>
              <a:gd name="connsiteY89" fmla="*/ 1494112 h 2225168"/>
              <a:gd name="connsiteX90" fmla="*/ 1215943 w 1221610"/>
              <a:gd name="connsiteY90" fmla="*/ 1513972 h 2225168"/>
              <a:gd name="connsiteX91" fmla="*/ 1196425 w 1221610"/>
              <a:gd name="connsiteY91" fmla="*/ 1563169 h 2225168"/>
              <a:gd name="connsiteX92" fmla="*/ 1144037 w 1221610"/>
              <a:gd name="connsiteY92" fmla="*/ 1558405 h 2225168"/>
              <a:gd name="connsiteX93" fmla="*/ 1124987 w 1221610"/>
              <a:gd name="connsiteY93" fmla="*/ 1603648 h 2225168"/>
              <a:gd name="connsiteX94" fmla="*/ 1048787 w 1221610"/>
              <a:gd name="connsiteY94" fmla="*/ 1636986 h 2225168"/>
              <a:gd name="connsiteX95" fmla="*/ 1020212 w 1221610"/>
              <a:gd name="connsiteY95" fmla="*/ 1696517 h 2225168"/>
              <a:gd name="connsiteX96" fmla="*/ 1036881 w 1221610"/>
              <a:gd name="connsiteY96" fmla="*/ 1744142 h 2225168"/>
              <a:gd name="connsiteX97" fmla="*/ 1017832 w 1221610"/>
              <a:gd name="connsiteY97" fmla="*/ 1784625 h 2225168"/>
              <a:gd name="connsiteX98" fmla="*/ 984493 w 1221610"/>
              <a:gd name="connsiteY98" fmla="*/ 1782242 h 2225168"/>
              <a:gd name="connsiteX99" fmla="*/ 982112 w 1221610"/>
              <a:gd name="connsiteY99" fmla="*/ 1846536 h 2225168"/>
              <a:gd name="connsiteX100" fmla="*/ 946393 w 1221610"/>
              <a:gd name="connsiteY100" fmla="*/ 1863205 h 2225168"/>
              <a:gd name="connsiteX101" fmla="*/ 910674 w 1221610"/>
              <a:gd name="connsiteY101" fmla="*/ 1870348 h 2225168"/>
              <a:gd name="connsiteX102" fmla="*/ 910674 w 1221610"/>
              <a:gd name="connsiteY102" fmla="*/ 1934642 h 2225168"/>
              <a:gd name="connsiteX103" fmla="*/ 967824 w 1221610"/>
              <a:gd name="connsiteY103" fmla="*/ 1944167 h 2225168"/>
              <a:gd name="connsiteX104" fmla="*/ 1001162 w 1221610"/>
              <a:gd name="connsiteY104" fmla="*/ 1939405 h 2225168"/>
              <a:gd name="connsiteX105" fmla="*/ 1005922 w 1221610"/>
              <a:gd name="connsiteY105" fmla="*/ 2013224 h 2225168"/>
              <a:gd name="connsiteX106" fmla="*/ 982112 w 1221610"/>
              <a:gd name="connsiteY106" fmla="*/ 2034655 h 2225168"/>
              <a:gd name="connsiteX107" fmla="*/ 922581 w 1221610"/>
              <a:gd name="connsiteY107" fmla="*/ 2032275 h 2225168"/>
              <a:gd name="connsiteX108" fmla="*/ 870193 w 1221610"/>
              <a:gd name="connsiteY108" fmla="*/ 2041800 h 2225168"/>
              <a:gd name="connsiteX109" fmla="*/ 824949 w 1221610"/>
              <a:gd name="connsiteY109" fmla="*/ 2065613 h 2225168"/>
              <a:gd name="connsiteX110" fmla="*/ 779704 w 1221610"/>
              <a:gd name="connsiteY110" fmla="*/ 2072755 h 2225168"/>
              <a:gd name="connsiteX111" fmla="*/ 758274 w 1221610"/>
              <a:gd name="connsiteY111" fmla="*/ 2091807 h 2225168"/>
              <a:gd name="connsiteX112" fmla="*/ 751131 w 1221610"/>
              <a:gd name="connsiteY112" fmla="*/ 2137050 h 2225168"/>
              <a:gd name="connsiteX113" fmla="*/ 734462 w 1221610"/>
              <a:gd name="connsiteY113" fmla="*/ 2148957 h 2225168"/>
              <a:gd name="connsiteX114" fmla="*/ 689218 w 1221610"/>
              <a:gd name="connsiteY114" fmla="*/ 2198963 h 2225168"/>
              <a:gd name="connsiteX115" fmla="*/ 665406 w 1221610"/>
              <a:gd name="connsiteY115" fmla="*/ 2203724 h 2225168"/>
              <a:gd name="connsiteX116" fmla="*/ 617781 w 1221610"/>
              <a:gd name="connsiteY116" fmla="*/ 2225156 h 2225168"/>
              <a:gd name="connsiteX117" fmla="*/ 579681 w 1221610"/>
              <a:gd name="connsiteY117" fmla="*/ 2208487 h 2225168"/>
              <a:gd name="connsiteX118" fmla="*/ 563012 w 1221610"/>
              <a:gd name="connsiteY118" fmla="*/ 2179912 h 2225168"/>
              <a:gd name="connsiteX119" fmla="*/ 520149 w 1221610"/>
              <a:gd name="connsiteY119" fmla="*/ 2189438 h 2225168"/>
              <a:gd name="connsiteX120" fmla="*/ 512573 w 1221610"/>
              <a:gd name="connsiteY120" fmla="*/ 2183334 h 2225168"/>
              <a:gd name="connsiteX121" fmla="*/ 503481 w 1221610"/>
              <a:gd name="connsiteY121" fmla="*/ 2177531 h 2225168"/>
              <a:gd name="connsiteX122" fmla="*/ 522531 w 1221610"/>
              <a:gd name="connsiteY122" fmla="*/ 2070374 h 2225168"/>
              <a:gd name="connsiteX123" fmla="*/ 539199 w 1221610"/>
              <a:gd name="connsiteY123" fmla="*/ 2048943 h 2225168"/>
              <a:gd name="connsiteX124" fmla="*/ 529674 w 1221610"/>
              <a:gd name="connsiteY124" fmla="*/ 2003700 h 2225168"/>
              <a:gd name="connsiteX125" fmla="*/ 553487 w 1221610"/>
              <a:gd name="connsiteY125" fmla="*/ 1989412 h 2225168"/>
              <a:gd name="connsiteX126" fmla="*/ 534437 w 1221610"/>
              <a:gd name="connsiteY126" fmla="*/ 1975125 h 2225168"/>
              <a:gd name="connsiteX127" fmla="*/ 522531 w 1221610"/>
              <a:gd name="connsiteY127" fmla="*/ 1939407 h 2225168"/>
              <a:gd name="connsiteX128" fmla="*/ 513006 w 1221610"/>
              <a:gd name="connsiteY128" fmla="*/ 1894163 h 2225168"/>
              <a:gd name="connsiteX129" fmla="*/ 510624 w 1221610"/>
              <a:gd name="connsiteY129" fmla="*/ 1863205 h 2225168"/>
              <a:gd name="connsiteX130" fmla="*/ 460618 w 1221610"/>
              <a:gd name="connsiteY130" fmla="*/ 1865588 h 2225168"/>
              <a:gd name="connsiteX131" fmla="*/ 427282 w 1221610"/>
              <a:gd name="connsiteY131" fmla="*/ 1829869 h 2225168"/>
              <a:gd name="connsiteX132" fmla="*/ 382037 w 1221610"/>
              <a:gd name="connsiteY132" fmla="*/ 1813199 h 2225168"/>
              <a:gd name="connsiteX133" fmla="*/ 367749 w 1221610"/>
              <a:gd name="connsiteY133" fmla="*/ 1763194 h 2225168"/>
              <a:gd name="connsiteX134" fmla="*/ 365368 w 1221610"/>
              <a:gd name="connsiteY134" fmla="*/ 1741762 h 2225168"/>
              <a:gd name="connsiteX135" fmla="*/ 334413 w 1221610"/>
              <a:gd name="connsiteY135" fmla="*/ 1696519 h 2225168"/>
              <a:gd name="connsiteX136" fmla="*/ 291549 w 1221610"/>
              <a:gd name="connsiteY136" fmla="*/ 1672706 h 2225168"/>
              <a:gd name="connsiteX137" fmla="*/ 248688 w 1221610"/>
              <a:gd name="connsiteY137" fmla="*/ 1644132 h 2225168"/>
              <a:gd name="connsiteX138" fmla="*/ 215349 w 1221610"/>
              <a:gd name="connsiteY138" fmla="*/ 1634606 h 2225168"/>
              <a:gd name="connsiteX139" fmla="*/ 217731 w 1221610"/>
              <a:gd name="connsiteY139" fmla="*/ 1589360 h 2225168"/>
              <a:gd name="connsiteX140" fmla="*/ 174868 w 1221610"/>
              <a:gd name="connsiteY140" fmla="*/ 1603650 h 2225168"/>
              <a:gd name="connsiteX141" fmla="*/ 186775 w 1221610"/>
              <a:gd name="connsiteY141" fmla="*/ 1636988 h 2225168"/>
              <a:gd name="connsiteX142" fmla="*/ 179631 w 1221610"/>
              <a:gd name="connsiteY142" fmla="*/ 1653657 h 2225168"/>
              <a:gd name="connsiteX143" fmla="*/ 141531 w 1221610"/>
              <a:gd name="connsiteY143" fmla="*/ 1625082 h 2225168"/>
              <a:gd name="connsiteX144" fmla="*/ 98669 w 1221610"/>
              <a:gd name="connsiteY144" fmla="*/ 1622700 h 2225168"/>
              <a:gd name="connsiteX145" fmla="*/ 43899 w 1221610"/>
              <a:gd name="connsiteY145" fmla="*/ 1603650 h 2225168"/>
              <a:gd name="connsiteX146" fmla="*/ 10560 w 1221610"/>
              <a:gd name="connsiteY146" fmla="*/ 1601266 h 2225168"/>
              <a:gd name="connsiteX147" fmla="*/ 1037 w 1221610"/>
              <a:gd name="connsiteY147" fmla="*/ 1548882 h 2225168"/>
              <a:gd name="connsiteX148" fmla="*/ 34374 w 1221610"/>
              <a:gd name="connsiteY148" fmla="*/ 1460775 h 2225168"/>
              <a:gd name="connsiteX149" fmla="*/ 60568 w 1221610"/>
              <a:gd name="connsiteY149" fmla="*/ 1413150 h 2225168"/>
              <a:gd name="connsiteX150" fmla="*/ 81999 w 1221610"/>
              <a:gd name="connsiteY150" fmla="*/ 1365525 h 2225168"/>
              <a:gd name="connsiteX151" fmla="*/ 108194 w 1221610"/>
              <a:gd name="connsiteY151" fmla="*/ 1327425 h 2225168"/>
              <a:gd name="connsiteX152" fmla="*/ 146293 w 1221610"/>
              <a:gd name="connsiteY152" fmla="*/ 1317900 h 2225168"/>
              <a:gd name="connsiteX153" fmla="*/ 153438 w 1221610"/>
              <a:gd name="connsiteY153" fmla="*/ 1282182 h 2225168"/>
              <a:gd name="connsiteX154" fmla="*/ 262975 w 1221610"/>
              <a:gd name="connsiteY154" fmla="*/ 1163119 h 2225168"/>
              <a:gd name="connsiteX155" fmla="*/ 286787 w 1221610"/>
              <a:gd name="connsiteY155" fmla="*/ 1025004 h 2225168"/>
              <a:gd name="connsiteX156" fmla="*/ 282025 w 1221610"/>
              <a:gd name="connsiteY156" fmla="*/ 944044 h 2225168"/>
              <a:gd name="connsiteX157" fmla="*/ 196300 w 1221610"/>
              <a:gd name="connsiteY157" fmla="*/ 932138 h 2225168"/>
              <a:gd name="connsiteX158" fmla="*/ 179632 w 1221610"/>
              <a:gd name="connsiteY158" fmla="*/ 851175 h 2225168"/>
              <a:gd name="connsiteX159" fmla="*/ 186775 w 1221610"/>
              <a:gd name="connsiteY159" fmla="*/ 784500 h 2225168"/>
              <a:gd name="connsiteX160" fmla="*/ 148675 w 1221610"/>
              <a:gd name="connsiteY160" fmla="*/ 746400 h 2225168"/>
              <a:gd name="connsiteX161" fmla="*/ 127244 w 1221610"/>
              <a:gd name="connsiteY161" fmla="*/ 705918 h 2225168"/>
              <a:gd name="connsiteX162" fmla="*/ 117719 w 1221610"/>
              <a:gd name="connsiteY162" fmla="*/ 646388 h 2225168"/>
              <a:gd name="connsiteX163" fmla="*/ 102097 w 1221610"/>
              <a:gd name="connsiteY163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39162 w 1221610"/>
              <a:gd name="connsiteY17" fmla="*/ 129655 h 2225168"/>
              <a:gd name="connsiteX18" fmla="*/ 282025 w 1221610"/>
              <a:gd name="connsiteY18" fmla="*/ 258243 h 2225168"/>
              <a:gd name="connsiteX19" fmla="*/ 243924 w 1221610"/>
              <a:gd name="connsiteY19" fmla="*/ 429693 h 2225168"/>
              <a:gd name="connsiteX20" fmla="*/ 198681 w 1221610"/>
              <a:gd name="connsiteY20" fmla="*/ 441599 h 2225168"/>
              <a:gd name="connsiteX21" fmla="*/ 141531 w 1221610"/>
              <a:gd name="connsiteY21" fmla="*/ 443981 h 2225168"/>
              <a:gd name="connsiteX22" fmla="*/ 132006 w 1221610"/>
              <a:gd name="connsiteY22" fmla="*/ 458268 h 2225168"/>
              <a:gd name="connsiteX23" fmla="*/ 158199 w 1221610"/>
              <a:gd name="connsiteY23" fmla="*/ 491606 h 2225168"/>
              <a:gd name="connsiteX24" fmla="*/ 186774 w 1221610"/>
              <a:gd name="connsiteY24" fmla="*/ 505893 h 2225168"/>
              <a:gd name="connsiteX25" fmla="*/ 189156 w 1221610"/>
              <a:gd name="connsiteY25" fmla="*/ 534468 h 2225168"/>
              <a:gd name="connsiteX26" fmla="*/ 210587 w 1221610"/>
              <a:gd name="connsiteY26" fmla="*/ 570187 h 2225168"/>
              <a:gd name="connsiteX27" fmla="*/ 224874 w 1221610"/>
              <a:gd name="connsiteY27" fmla="*/ 598762 h 2225168"/>
              <a:gd name="connsiteX28" fmla="*/ 253449 w 1221610"/>
              <a:gd name="connsiteY28" fmla="*/ 601143 h 2225168"/>
              <a:gd name="connsiteX29" fmla="*/ 279643 w 1221610"/>
              <a:gd name="connsiteY29" fmla="*/ 577331 h 2225168"/>
              <a:gd name="connsiteX30" fmla="*/ 282024 w 1221610"/>
              <a:gd name="connsiteY30" fmla="*/ 553518 h 2225168"/>
              <a:gd name="connsiteX31" fmla="*/ 291549 w 1221610"/>
              <a:gd name="connsiteY31" fmla="*/ 529706 h 2225168"/>
              <a:gd name="connsiteX32" fmla="*/ 267737 w 1221610"/>
              <a:gd name="connsiteY32" fmla="*/ 496368 h 2225168"/>
              <a:gd name="connsiteX33" fmla="*/ 303456 w 1221610"/>
              <a:gd name="connsiteY33" fmla="*/ 486843 h 2225168"/>
              <a:gd name="connsiteX34" fmla="*/ 322506 w 1221610"/>
              <a:gd name="connsiteY34" fmla="*/ 463031 h 2225168"/>
              <a:gd name="connsiteX35" fmla="*/ 353462 w 1221610"/>
              <a:gd name="connsiteY35" fmla="*/ 455887 h 2225168"/>
              <a:gd name="connsiteX36" fmla="*/ 410612 w 1221610"/>
              <a:gd name="connsiteY36" fmla="*/ 458268 h 2225168"/>
              <a:gd name="connsiteX37" fmla="*/ 410612 w 1221610"/>
              <a:gd name="connsiteY37" fmla="*/ 513037 h 2225168"/>
              <a:gd name="connsiteX38" fmla="*/ 436806 w 1221610"/>
              <a:gd name="connsiteY38" fmla="*/ 536847 h 2225168"/>
              <a:gd name="connsiteX39" fmla="*/ 462999 w 1221610"/>
              <a:gd name="connsiteY39" fmla="*/ 553518 h 2225168"/>
              <a:gd name="connsiteX40" fmla="*/ 424899 w 1221610"/>
              <a:gd name="connsiteY40" fmla="*/ 572568 h 2225168"/>
              <a:gd name="connsiteX41" fmla="*/ 403468 w 1221610"/>
              <a:gd name="connsiteY41" fmla="*/ 591618 h 2225168"/>
              <a:gd name="connsiteX42" fmla="*/ 420137 w 1221610"/>
              <a:gd name="connsiteY42" fmla="*/ 615431 h 2225168"/>
              <a:gd name="connsiteX43" fmla="*/ 415374 w 1221610"/>
              <a:gd name="connsiteY43" fmla="*/ 655912 h 2225168"/>
              <a:gd name="connsiteX44" fmla="*/ 427281 w 1221610"/>
              <a:gd name="connsiteY44" fmla="*/ 684487 h 2225168"/>
              <a:gd name="connsiteX45" fmla="*/ 410612 w 1221610"/>
              <a:gd name="connsiteY45" fmla="*/ 705918 h 2225168"/>
              <a:gd name="connsiteX46" fmla="*/ 401088 w 1221610"/>
              <a:gd name="connsiteY46" fmla="*/ 784500 h 2225168"/>
              <a:gd name="connsiteX47" fmla="*/ 441568 w 1221610"/>
              <a:gd name="connsiteY47" fmla="*/ 784499 h 2225168"/>
              <a:gd name="connsiteX48" fmla="*/ 486812 w 1221610"/>
              <a:gd name="connsiteY48" fmla="*/ 760687 h 2225168"/>
              <a:gd name="connsiteX49" fmla="*/ 513007 w 1221610"/>
              <a:gd name="connsiteY49" fmla="*/ 763068 h 2225168"/>
              <a:gd name="connsiteX50" fmla="*/ 536818 w 1221610"/>
              <a:gd name="connsiteY50" fmla="*/ 789262 h 2225168"/>
              <a:gd name="connsiteX51" fmla="*/ 510625 w 1221610"/>
              <a:gd name="connsiteY51" fmla="*/ 894037 h 2225168"/>
              <a:gd name="connsiteX52" fmla="*/ 539200 w 1221610"/>
              <a:gd name="connsiteY52" fmla="*/ 932137 h 2225168"/>
              <a:gd name="connsiteX53" fmla="*/ 546344 w 1221610"/>
              <a:gd name="connsiteY53" fmla="*/ 951188 h 2225168"/>
              <a:gd name="connsiteX54" fmla="*/ 532057 w 1221610"/>
              <a:gd name="connsiteY54" fmla="*/ 982143 h 2225168"/>
              <a:gd name="connsiteX55" fmla="*/ 517769 w 1221610"/>
              <a:gd name="connsiteY55" fmla="*/ 1053581 h 2225168"/>
              <a:gd name="connsiteX56" fmla="*/ 541582 w 1221610"/>
              <a:gd name="connsiteY56" fmla="*/ 1086918 h 2225168"/>
              <a:gd name="connsiteX57" fmla="*/ 551107 w 1221610"/>
              <a:gd name="connsiteY57" fmla="*/ 1127399 h 2225168"/>
              <a:gd name="connsiteX58" fmla="*/ 567775 w 1221610"/>
              <a:gd name="connsiteY58" fmla="*/ 1134543 h 2225168"/>
              <a:gd name="connsiteX59" fmla="*/ 572104 w 1221610"/>
              <a:gd name="connsiteY59" fmla="*/ 1144649 h 2225168"/>
              <a:gd name="connsiteX60" fmla="*/ 591588 w 1221610"/>
              <a:gd name="connsiteY60" fmla="*/ 1110731 h 2225168"/>
              <a:gd name="connsiteX61" fmla="*/ 615400 w 1221610"/>
              <a:gd name="connsiteY61" fmla="*/ 1094062 h 2225168"/>
              <a:gd name="connsiteX62" fmla="*/ 665407 w 1221610"/>
              <a:gd name="connsiteY62" fmla="*/ 1067868 h 2225168"/>
              <a:gd name="connsiteX63" fmla="*/ 698744 w 1221610"/>
              <a:gd name="connsiteY63" fmla="*/ 1055962 h 2225168"/>
              <a:gd name="connsiteX64" fmla="*/ 734463 w 1221610"/>
              <a:gd name="connsiteY64" fmla="*/ 1017863 h 2225168"/>
              <a:gd name="connsiteX65" fmla="*/ 791613 w 1221610"/>
              <a:gd name="connsiteY65" fmla="*/ 994049 h 2225168"/>
              <a:gd name="connsiteX66" fmla="*/ 817807 w 1221610"/>
              <a:gd name="connsiteY66" fmla="*/ 948806 h 2225168"/>
              <a:gd name="connsiteX67" fmla="*/ 841618 w 1221610"/>
              <a:gd name="connsiteY67" fmla="*/ 932135 h 2225168"/>
              <a:gd name="connsiteX68" fmla="*/ 867813 w 1221610"/>
              <a:gd name="connsiteY68" fmla="*/ 932137 h 2225168"/>
              <a:gd name="connsiteX69" fmla="*/ 872575 w 1221610"/>
              <a:gd name="connsiteY69" fmla="*/ 951187 h 2225168"/>
              <a:gd name="connsiteX70" fmla="*/ 848763 w 1221610"/>
              <a:gd name="connsiteY70" fmla="*/ 977381 h 2225168"/>
              <a:gd name="connsiteX71" fmla="*/ 872575 w 1221610"/>
              <a:gd name="connsiteY71" fmla="*/ 1003574 h 2225168"/>
              <a:gd name="connsiteX72" fmla="*/ 872575 w 1221610"/>
              <a:gd name="connsiteY72" fmla="*/ 1027387 h 2225168"/>
              <a:gd name="connsiteX73" fmla="*/ 829713 w 1221610"/>
              <a:gd name="connsiteY73" fmla="*/ 1029768 h 2225168"/>
              <a:gd name="connsiteX74" fmla="*/ 817807 w 1221610"/>
              <a:gd name="connsiteY74" fmla="*/ 1058343 h 2225168"/>
              <a:gd name="connsiteX75" fmla="*/ 829713 w 1221610"/>
              <a:gd name="connsiteY75" fmla="*/ 1086918 h 2225168"/>
              <a:gd name="connsiteX76" fmla="*/ 822567 w 1221610"/>
              <a:gd name="connsiteY76" fmla="*/ 1110729 h 2225168"/>
              <a:gd name="connsiteX77" fmla="*/ 836857 w 1221610"/>
              <a:gd name="connsiteY77" fmla="*/ 1129782 h 2225168"/>
              <a:gd name="connsiteX78" fmla="*/ 870194 w 1221610"/>
              <a:gd name="connsiteY78" fmla="*/ 1101207 h 2225168"/>
              <a:gd name="connsiteX79" fmla="*/ 903532 w 1221610"/>
              <a:gd name="connsiteY79" fmla="*/ 1096444 h 2225168"/>
              <a:gd name="connsiteX80" fmla="*/ 901150 w 1221610"/>
              <a:gd name="connsiteY80" fmla="*/ 1051199 h 2225168"/>
              <a:gd name="connsiteX81" fmla="*/ 958300 w 1221610"/>
              <a:gd name="connsiteY81" fmla="*/ 1041675 h 2225168"/>
              <a:gd name="connsiteX82" fmla="*/ 974969 w 1221610"/>
              <a:gd name="connsiteY82" fmla="*/ 1060724 h 2225168"/>
              <a:gd name="connsiteX83" fmla="*/ 984494 w 1221610"/>
              <a:gd name="connsiteY83" fmla="*/ 1186932 h 2225168"/>
              <a:gd name="connsiteX84" fmla="*/ 1032119 w 1221610"/>
              <a:gd name="connsiteY84" fmla="*/ 1267894 h 2225168"/>
              <a:gd name="connsiteX85" fmla="*/ 1072600 w 1221610"/>
              <a:gd name="connsiteY85" fmla="*/ 1289325 h 2225168"/>
              <a:gd name="connsiteX86" fmla="*/ 1089269 w 1221610"/>
              <a:gd name="connsiteY86" fmla="*/ 1356000 h 2225168"/>
              <a:gd name="connsiteX87" fmla="*/ 1122607 w 1221610"/>
              <a:gd name="connsiteY87" fmla="*/ 1382194 h 2225168"/>
              <a:gd name="connsiteX88" fmla="*/ 1163088 w 1221610"/>
              <a:gd name="connsiteY88" fmla="*/ 1441725 h 2225168"/>
              <a:gd name="connsiteX89" fmla="*/ 1191663 w 1221610"/>
              <a:gd name="connsiteY89" fmla="*/ 1456013 h 2225168"/>
              <a:gd name="connsiteX90" fmla="*/ 1220238 w 1221610"/>
              <a:gd name="connsiteY90" fmla="*/ 1494112 h 2225168"/>
              <a:gd name="connsiteX91" fmla="*/ 1215943 w 1221610"/>
              <a:gd name="connsiteY91" fmla="*/ 1513972 h 2225168"/>
              <a:gd name="connsiteX92" fmla="*/ 1196425 w 1221610"/>
              <a:gd name="connsiteY92" fmla="*/ 1563169 h 2225168"/>
              <a:gd name="connsiteX93" fmla="*/ 1144037 w 1221610"/>
              <a:gd name="connsiteY93" fmla="*/ 1558405 h 2225168"/>
              <a:gd name="connsiteX94" fmla="*/ 1124987 w 1221610"/>
              <a:gd name="connsiteY94" fmla="*/ 1603648 h 2225168"/>
              <a:gd name="connsiteX95" fmla="*/ 1048787 w 1221610"/>
              <a:gd name="connsiteY95" fmla="*/ 1636986 h 2225168"/>
              <a:gd name="connsiteX96" fmla="*/ 1020212 w 1221610"/>
              <a:gd name="connsiteY96" fmla="*/ 1696517 h 2225168"/>
              <a:gd name="connsiteX97" fmla="*/ 1036881 w 1221610"/>
              <a:gd name="connsiteY97" fmla="*/ 1744142 h 2225168"/>
              <a:gd name="connsiteX98" fmla="*/ 1017832 w 1221610"/>
              <a:gd name="connsiteY98" fmla="*/ 1784625 h 2225168"/>
              <a:gd name="connsiteX99" fmla="*/ 984493 w 1221610"/>
              <a:gd name="connsiteY99" fmla="*/ 1782242 h 2225168"/>
              <a:gd name="connsiteX100" fmla="*/ 982112 w 1221610"/>
              <a:gd name="connsiteY100" fmla="*/ 1846536 h 2225168"/>
              <a:gd name="connsiteX101" fmla="*/ 946393 w 1221610"/>
              <a:gd name="connsiteY101" fmla="*/ 1863205 h 2225168"/>
              <a:gd name="connsiteX102" fmla="*/ 910674 w 1221610"/>
              <a:gd name="connsiteY102" fmla="*/ 1870348 h 2225168"/>
              <a:gd name="connsiteX103" fmla="*/ 910674 w 1221610"/>
              <a:gd name="connsiteY103" fmla="*/ 1934642 h 2225168"/>
              <a:gd name="connsiteX104" fmla="*/ 967824 w 1221610"/>
              <a:gd name="connsiteY104" fmla="*/ 1944167 h 2225168"/>
              <a:gd name="connsiteX105" fmla="*/ 1001162 w 1221610"/>
              <a:gd name="connsiteY105" fmla="*/ 1939405 h 2225168"/>
              <a:gd name="connsiteX106" fmla="*/ 1005922 w 1221610"/>
              <a:gd name="connsiteY106" fmla="*/ 2013224 h 2225168"/>
              <a:gd name="connsiteX107" fmla="*/ 982112 w 1221610"/>
              <a:gd name="connsiteY107" fmla="*/ 2034655 h 2225168"/>
              <a:gd name="connsiteX108" fmla="*/ 922581 w 1221610"/>
              <a:gd name="connsiteY108" fmla="*/ 2032275 h 2225168"/>
              <a:gd name="connsiteX109" fmla="*/ 870193 w 1221610"/>
              <a:gd name="connsiteY109" fmla="*/ 2041800 h 2225168"/>
              <a:gd name="connsiteX110" fmla="*/ 824949 w 1221610"/>
              <a:gd name="connsiteY110" fmla="*/ 2065613 h 2225168"/>
              <a:gd name="connsiteX111" fmla="*/ 779704 w 1221610"/>
              <a:gd name="connsiteY111" fmla="*/ 2072755 h 2225168"/>
              <a:gd name="connsiteX112" fmla="*/ 758274 w 1221610"/>
              <a:gd name="connsiteY112" fmla="*/ 2091807 h 2225168"/>
              <a:gd name="connsiteX113" fmla="*/ 751131 w 1221610"/>
              <a:gd name="connsiteY113" fmla="*/ 2137050 h 2225168"/>
              <a:gd name="connsiteX114" fmla="*/ 734462 w 1221610"/>
              <a:gd name="connsiteY114" fmla="*/ 2148957 h 2225168"/>
              <a:gd name="connsiteX115" fmla="*/ 689218 w 1221610"/>
              <a:gd name="connsiteY115" fmla="*/ 2198963 h 2225168"/>
              <a:gd name="connsiteX116" fmla="*/ 665406 w 1221610"/>
              <a:gd name="connsiteY116" fmla="*/ 2203724 h 2225168"/>
              <a:gd name="connsiteX117" fmla="*/ 617781 w 1221610"/>
              <a:gd name="connsiteY117" fmla="*/ 2225156 h 2225168"/>
              <a:gd name="connsiteX118" fmla="*/ 579681 w 1221610"/>
              <a:gd name="connsiteY118" fmla="*/ 2208487 h 2225168"/>
              <a:gd name="connsiteX119" fmla="*/ 563012 w 1221610"/>
              <a:gd name="connsiteY119" fmla="*/ 2179912 h 2225168"/>
              <a:gd name="connsiteX120" fmla="*/ 520149 w 1221610"/>
              <a:gd name="connsiteY120" fmla="*/ 2189438 h 2225168"/>
              <a:gd name="connsiteX121" fmla="*/ 512573 w 1221610"/>
              <a:gd name="connsiteY121" fmla="*/ 2183334 h 2225168"/>
              <a:gd name="connsiteX122" fmla="*/ 503481 w 1221610"/>
              <a:gd name="connsiteY122" fmla="*/ 2177531 h 2225168"/>
              <a:gd name="connsiteX123" fmla="*/ 522531 w 1221610"/>
              <a:gd name="connsiteY123" fmla="*/ 2070374 h 2225168"/>
              <a:gd name="connsiteX124" fmla="*/ 539199 w 1221610"/>
              <a:gd name="connsiteY124" fmla="*/ 2048943 h 2225168"/>
              <a:gd name="connsiteX125" fmla="*/ 529674 w 1221610"/>
              <a:gd name="connsiteY125" fmla="*/ 2003700 h 2225168"/>
              <a:gd name="connsiteX126" fmla="*/ 553487 w 1221610"/>
              <a:gd name="connsiteY126" fmla="*/ 1989412 h 2225168"/>
              <a:gd name="connsiteX127" fmla="*/ 534437 w 1221610"/>
              <a:gd name="connsiteY127" fmla="*/ 1975125 h 2225168"/>
              <a:gd name="connsiteX128" fmla="*/ 522531 w 1221610"/>
              <a:gd name="connsiteY128" fmla="*/ 1939407 h 2225168"/>
              <a:gd name="connsiteX129" fmla="*/ 513006 w 1221610"/>
              <a:gd name="connsiteY129" fmla="*/ 1894163 h 2225168"/>
              <a:gd name="connsiteX130" fmla="*/ 510624 w 1221610"/>
              <a:gd name="connsiteY130" fmla="*/ 1863205 h 2225168"/>
              <a:gd name="connsiteX131" fmla="*/ 460618 w 1221610"/>
              <a:gd name="connsiteY131" fmla="*/ 1865588 h 2225168"/>
              <a:gd name="connsiteX132" fmla="*/ 427282 w 1221610"/>
              <a:gd name="connsiteY132" fmla="*/ 1829869 h 2225168"/>
              <a:gd name="connsiteX133" fmla="*/ 382037 w 1221610"/>
              <a:gd name="connsiteY133" fmla="*/ 1813199 h 2225168"/>
              <a:gd name="connsiteX134" fmla="*/ 367749 w 1221610"/>
              <a:gd name="connsiteY134" fmla="*/ 1763194 h 2225168"/>
              <a:gd name="connsiteX135" fmla="*/ 365368 w 1221610"/>
              <a:gd name="connsiteY135" fmla="*/ 1741762 h 2225168"/>
              <a:gd name="connsiteX136" fmla="*/ 334413 w 1221610"/>
              <a:gd name="connsiteY136" fmla="*/ 1696519 h 2225168"/>
              <a:gd name="connsiteX137" fmla="*/ 291549 w 1221610"/>
              <a:gd name="connsiteY137" fmla="*/ 1672706 h 2225168"/>
              <a:gd name="connsiteX138" fmla="*/ 248688 w 1221610"/>
              <a:gd name="connsiteY138" fmla="*/ 1644132 h 2225168"/>
              <a:gd name="connsiteX139" fmla="*/ 215349 w 1221610"/>
              <a:gd name="connsiteY139" fmla="*/ 1634606 h 2225168"/>
              <a:gd name="connsiteX140" fmla="*/ 217731 w 1221610"/>
              <a:gd name="connsiteY140" fmla="*/ 1589360 h 2225168"/>
              <a:gd name="connsiteX141" fmla="*/ 174868 w 1221610"/>
              <a:gd name="connsiteY141" fmla="*/ 1603650 h 2225168"/>
              <a:gd name="connsiteX142" fmla="*/ 186775 w 1221610"/>
              <a:gd name="connsiteY142" fmla="*/ 1636988 h 2225168"/>
              <a:gd name="connsiteX143" fmla="*/ 179631 w 1221610"/>
              <a:gd name="connsiteY143" fmla="*/ 1653657 h 2225168"/>
              <a:gd name="connsiteX144" fmla="*/ 141531 w 1221610"/>
              <a:gd name="connsiteY144" fmla="*/ 1625082 h 2225168"/>
              <a:gd name="connsiteX145" fmla="*/ 98669 w 1221610"/>
              <a:gd name="connsiteY145" fmla="*/ 1622700 h 2225168"/>
              <a:gd name="connsiteX146" fmla="*/ 43899 w 1221610"/>
              <a:gd name="connsiteY146" fmla="*/ 1603650 h 2225168"/>
              <a:gd name="connsiteX147" fmla="*/ 10560 w 1221610"/>
              <a:gd name="connsiteY147" fmla="*/ 1601266 h 2225168"/>
              <a:gd name="connsiteX148" fmla="*/ 1037 w 1221610"/>
              <a:gd name="connsiteY148" fmla="*/ 1548882 h 2225168"/>
              <a:gd name="connsiteX149" fmla="*/ 34374 w 1221610"/>
              <a:gd name="connsiteY149" fmla="*/ 1460775 h 2225168"/>
              <a:gd name="connsiteX150" fmla="*/ 60568 w 1221610"/>
              <a:gd name="connsiteY150" fmla="*/ 1413150 h 2225168"/>
              <a:gd name="connsiteX151" fmla="*/ 81999 w 1221610"/>
              <a:gd name="connsiteY151" fmla="*/ 1365525 h 2225168"/>
              <a:gd name="connsiteX152" fmla="*/ 108194 w 1221610"/>
              <a:gd name="connsiteY152" fmla="*/ 1327425 h 2225168"/>
              <a:gd name="connsiteX153" fmla="*/ 146293 w 1221610"/>
              <a:gd name="connsiteY153" fmla="*/ 1317900 h 2225168"/>
              <a:gd name="connsiteX154" fmla="*/ 153438 w 1221610"/>
              <a:gd name="connsiteY154" fmla="*/ 1282182 h 2225168"/>
              <a:gd name="connsiteX155" fmla="*/ 262975 w 1221610"/>
              <a:gd name="connsiteY155" fmla="*/ 1163119 h 2225168"/>
              <a:gd name="connsiteX156" fmla="*/ 286787 w 1221610"/>
              <a:gd name="connsiteY156" fmla="*/ 1025004 h 2225168"/>
              <a:gd name="connsiteX157" fmla="*/ 282025 w 1221610"/>
              <a:gd name="connsiteY157" fmla="*/ 944044 h 2225168"/>
              <a:gd name="connsiteX158" fmla="*/ 196300 w 1221610"/>
              <a:gd name="connsiteY158" fmla="*/ 932138 h 2225168"/>
              <a:gd name="connsiteX159" fmla="*/ 179632 w 1221610"/>
              <a:gd name="connsiteY159" fmla="*/ 851175 h 2225168"/>
              <a:gd name="connsiteX160" fmla="*/ 186775 w 1221610"/>
              <a:gd name="connsiteY160" fmla="*/ 784500 h 2225168"/>
              <a:gd name="connsiteX161" fmla="*/ 148675 w 1221610"/>
              <a:gd name="connsiteY161" fmla="*/ 746400 h 2225168"/>
              <a:gd name="connsiteX162" fmla="*/ 127244 w 1221610"/>
              <a:gd name="connsiteY162" fmla="*/ 705918 h 2225168"/>
              <a:gd name="connsiteX163" fmla="*/ 117719 w 1221610"/>
              <a:gd name="connsiteY163" fmla="*/ 646388 h 2225168"/>
              <a:gd name="connsiteX164" fmla="*/ 102097 w 1221610"/>
              <a:gd name="connsiteY164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39162 w 1221610"/>
              <a:gd name="connsiteY17" fmla="*/ 129655 h 2225168"/>
              <a:gd name="connsiteX18" fmla="*/ 253449 w 1221610"/>
              <a:gd name="connsiteY18" fmla="*/ 234430 h 2225168"/>
              <a:gd name="connsiteX19" fmla="*/ 282025 w 1221610"/>
              <a:gd name="connsiteY19" fmla="*/ 258243 h 2225168"/>
              <a:gd name="connsiteX20" fmla="*/ 243924 w 1221610"/>
              <a:gd name="connsiteY20" fmla="*/ 429693 h 2225168"/>
              <a:gd name="connsiteX21" fmla="*/ 198681 w 1221610"/>
              <a:gd name="connsiteY21" fmla="*/ 441599 h 2225168"/>
              <a:gd name="connsiteX22" fmla="*/ 141531 w 1221610"/>
              <a:gd name="connsiteY22" fmla="*/ 443981 h 2225168"/>
              <a:gd name="connsiteX23" fmla="*/ 132006 w 1221610"/>
              <a:gd name="connsiteY23" fmla="*/ 458268 h 2225168"/>
              <a:gd name="connsiteX24" fmla="*/ 158199 w 1221610"/>
              <a:gd name="connsiteY24" fmla="*/ 491606 h 2225168"/>
              <a:gd name="connsiteX25" fmla="*/ 186774 w 1221610"/>
              <a:gd name="connsiteY25" fmla="*/ 505893 h 2225168"/>
              <a:gd name="connsiteX26" fmla="*/ 189156 w 1221610"/>
              <a:gd name="connsiteY26" fmla="*/ 534468 h 2225168"/>
              <a:gd name="connsiteX27" fmla="*/ 210587 w 1221610"/>
              <a:gd name="connsiteY27" fmla="*/ 570187 h 2225168"/>
              <a:gd name="connsiteX28" fmla="*/ 224874 w 1221610"/>
              <a:gd name="connsiteY28" fmla="*/ 598762 h 2225168"/>
              <a:gd name="connsiteX29" fmla="*/ 253449 w 1221610"/>
              <a:gd name="connsiteY29" fmla="*/ 601143 h 2225168"/>
              <a:gd name="connsiteX30" fmla="*/ 279643 w 1221610"/>
              <a:gd name="connsiteY30" fmla="*/ 577331 h 2225168"/>
              <a:gd name="connsiteX31" fmla="*/ 282024 w 1221610"/>
              <a:gd name="connsiteY31" fmla="*/ 553518 h 2225168"/>
              <a:gd name="connsiteX32" fmla="*/ 291549 w 1221610"/>
              <a:gd name="connsiteY32" fmla="*/ 529706 h 2225168"/>
              <a:gd name="connsiteX33" fmla="*/ 267737 w 1221610"/>
              <a:gd name="connsiteY33" fmla="*/ 496368 h 2225168"/>
              <a:gd name="connsiteX34" fmla="*/ 303456 w 1221610"/>
              <a:gd name="connsiteY34" fmla="*/ 486843 h 2225168"/>
              <a:gd name="connsiteX35" fmla="*/ 322506 w 1221610"/>
              <a:gd name="connsiteY35" fmla="*/ 463031 h 2225168"/>
              <a:gd name="connsiteX36" fmla="*/ 353462 w 1221610"/>
              <a:gd name="connsiteY36" fmla="*/ 455887 h 2225168"/>
              <a:gd name="connsiteX37" fmla="*/ 410612 w 1221610"/>
              <a:gd name="connsiteY37" fmla="*/ 458268 h 2225168"/>
              <a:gd name="connsiteX38" fmla="*/ 410612 w 1221610"/>
              <a:gd name="connsiteY38" fmla="*/ 513037 h 2225168"/>
              <a:gd name="connsiteX39" fmla="*/ 436806 w 1221610"/>
              <a:gd name="connsiteY39" fmla="*/ 536847 h 2225168"/>
              <a:gd name="connsiteX40" fmla="*/ 462999 w 1221610"/>
              <a:gd name="connsiteY40" fmla="*/ 553518 h 2225168"/>
              <a:gd name="connsiteX41" fmla="*/ 424899 w 1221610"/>
              <a:gd name="connsiteY41" fmla="*/ 572568 h 2225168"/>
              <a:gd name="connsiteX42" fmla="*/ 403468 w 1221610"/>
              <a:gd name="connsiteY42" fmla="*/ 591618 h 2225168"/>
              <a:gd name="connsiteX43" fmla="*/ 420137 w 1221610"/>
              <a:gd name="connsiteY43" fmla="*/ 615431 h 2225168"/>
              <a:gd name="connsiteX44" fmla="*/ 415374 w 1221610"/>
              <a:gd name="connsiteY44" fmla="*/ 655912 h 2225168"/>
              <a:gd name="connsiteX45" fmla="*/ 427281 w 1221610"/>
              <a:gd name="connsiteY45" fmla="*/ 684487 h 2225168"/>
              <a:gd name="connsiteX46" fmla="*/ 410612 w 1221610"/>
              <a:gd name="connsiteY46" fmla="*/ 705918 h 2225168"/>
              <a:gd name="connsiteX47" fmla="*/ 401088 w 1221610"/>
              <a:gd name="connsiteY47" fmla="*/ 784500 h 2225168"/>
              <a:gd name="connsiteX48" fmla="*/ 441568 w 1221610"/>
              <a:gd name="connsiteY48" fmla="*/ 784499 h 2225168"/>
              <a:gd name="connsiteX49" fmla="*/ 486812 w 1221610"/>
              <a:gd name="connsiteY49" fmla="*/ 760687 h 2225168"/>
              <a:gd name="connsiteX50" fmla="*/ 513007 w 1221610"/>
              <a:gd name="connsiteY50" fmla="*/ 763068 h 2225168"/>
              <a:gd name="connsiteX51" fmla="*/ 536818 w 1221610"/>
              <a:gd name="connsiteY51" fmla="*/ 789262 h 2225168"/>
              <a:gd name="connsiteX52" fmla="*/ 510625 w 1221610"/>
              <a:gd name="connsiteY52" fmla="*/ 894037 h 2225168"/>
              <a:gd name="connsiteX53" fmla="*/ 539200 w 1221610"/>
              <a:gd name="connsiteY53" fmla="*/ 932137 h 2225168"/>
              <a:gd name="connsiteX54" fmla="*/ 546344 w 1221610"/>
              <a:gd name="connsiteY54" fmla="*/ 951188 h 2225168"/>
              <a:gd name="connsiteX55" fmla="*/ 532057 w 1221610"/>
              <a:gd name="connsiteY55" fmla="*/ 982143 h 2225168"/>
              <a:gd name="connsiteX56" fmla="*/ 517769 w 1221610"/>
              <a:gd name="connsiteY56" fmla="*/ 1053581 h 2225168"/>
              <a:gd name="connsiteX57" fmla="*/ 541582 w 1221610"/>
              <a:gd name="connsiteY57" fmla="*/ 1086918 h 2225168"/>
              <a:gd name="connsiteX58" fmla="*/ 551107 w 1221610"/>
              <a:gd name="connsiteY58" fmla="*/ 1127399 h 2225168"/>
              <a:gd name="connsiteX59" fmla="*/ 567775 w 1221610"/>
              <a:gd name="connsiteY59" fmla="*/ 1134543 h 2225168"/>
              <a:gd name="connsiteX60" fmla="*/ 572104 w 1221610"/>
              <a:gd name="connsiteY60" fmla="*/ 1144649 h 2225168"/>
              <a:gd name="connsiteX61" fmla="*/ 591588 w 1221610"/>
              <a:gd name="connsiteY61" fmla="*/ 1110731 h 2225168"/>
              <a:gd name="connsiteX62" fmla="*/ 615400 w 1221610"/>
              <a:gd name="connsiteY62" fmla="*/ 1094062 h 2225168"/>
              <a:gd name="connsiteX63" fmla="*/ 665407 w 1221610"/>
              <a:gd name="connsiteY63" fmla="*/ 1067868 h 2225168"/>
              <a:gd name="connsiteX64" fmla="*/ 698744 w 1221610"/>
              <a:gd name="connsiteY64" fmla="*/ 1055962 h 2225168"/>
              <a:gd name="connsiteX65" fmla="*/ 734463 w 1221610"/>
              <a:gd name="connsiteY65" fmla="*/ 1017863 h 2225168"/>
              <a:gd name="connsiteX66" fmla="*/ 791613 w 1221610"/>
              <a:gd name="connsiteY66" fmla="*/ 994049 h 2225168"/>
              <a:gd name="connsiteX67" fmla="*/ 817807 w 1221610"/>
              <a:gd name="connsiteY67" fmla="*/ 948806 h 2225168"/>
              <a:gd name="connsiteX68" fmla="*/ 841618 w 1221610"/>
              <a:gd name="connsiteY68" fmla="*/ 932135 h 2225168"/>
              <a:gd name="connsiteX69" fmla="*/ 867813 w 1221610"/>
              <a:gd name="connsiteY69" fmla="*/ 932137 h 2225168"/>
              <a:gd name="connsiteX70" fmla="*/ 872575 w 1221610"/>
              <a:gd name="connsiteY70" fmla="*/ 951187 h 2225168"/>
              <a:gd name="connsiteX71" fmla="*/ 848763 w 1221610"/>
              <a:gd name="connsiteY71" fmla="*/ 977381 h 2225168"/>
              <a:gd name="connsiteX72" fmla="*/ 872575 w 1221610"/>
              <a:gd name="connsiteY72" fmla="*/ 1003574 h 2225168"/>
              <a:gd name="connsiteX73" fmla="*/ 872575 w 1221610"/>
              <a:gd name="connsiteY73" fmla="*/ 1027387 h 2225168"/>
              <a:gd name="connsiteX74" fmla="*/ 829713 w 1221610"/>
              <a:gd name="connsiteY74" fmla="*/ 1029768 h 2225168"/>
              <a:gd name="connsiteX75" fmla="*/ 817807 w 1221610"/>
              <a:gd name="connsiteY75" fmla="*/ 1058343 h 2225168"/>
              <a:gd name="connsiteX76" fmla="*/ 829713 w 1221610"/>
              <a:gd name="connsiteY76" fmla="*/ 1086918 h 2225168"/>
              <a:gd name="connsiteX77" fmla="*/ 822567 w 1221610"/>
              <a:gd name="connsiteY77" fmla="*/ 1110729 h 2225168"/>
              <a:gd name="connsiteX78" fmla="*/ 836857 w 1221610"/>
              <a:gd name="connsiteY78" fmla="*/ 1129782 h 2225168"/>
              <a:gd name="connsiteX79" fmla="*/ 870194 w 1221610"/>
              <a:gd name="connsiteY79" fmla="*/ 1101207 h 2225168"/>
              <a:gd name="connsiteX80" fmla="*/ 903532 w 1221610"/>
              <a:gd name="connsiteY80" fmla="*/ 1096444 h 2225168"/>
              <a:gd name="connsiteX81" fmla="*/ 901150 w 1221610"/>
              <a:gd name="connsiteY81" fmla="*/ 1051199 h 2225168"/>
              <a:gd name="connsiteX82" fmla="*/ 958300 w 1221610"/>
              <a:gd name="connsiteY82" fmla="*/ 1041675 h 2225168"/>
              <a:gd name="connsiteX83" fmla="*/ 974969 w 1221610"/>
              <a:gd name="connsiteY83" fmla="*/ 1060724 h 2225168"/>
              <a:gd name="connsiteX84" fmla="*/ 984494 w 1221610"/>
              <a:gd name="connsiteY84" fmla="*/ 1186932 h 2225168"/>
              <a:gd name="connsiteX85" fmla="*/ 1032119 w 1221610"/>
              <a:gd name="connsiteY85" fmla="*/ 1267894 h 2225168"/>
              <a:gd name="connsiteX86" fmla="*/ 1072600 w 1221610"/>
              <a:gd name="connsiteY86" fmla="*/ 1289325 h 2225168"/>
              <a:gd name="connsiteX87" fmla="*/ 1089269 w 1221610"/>
              <a:gd name="connsiteY87" fmla="*/ 1356000 h 2225168"/>
              <a:gd name="connsiteX88" fmla="*/ 1122607 w 1221610"/>
              <a:gd name="connsiteY88" fmla="*/ 1382194 h 2225168"/>
              <a:gd name="connsiteX89" fmla="*/ 1163088 w 1221610"/>
              <a:gd name="connsiteY89" fmla="*/ 1441725 h 2225168"/>
              <a:gd name="connsiteX90" fmla="*/ 1191663 w 1221610"/>
              <a:gd name="connsiteY90" fmla="*/ 1456013 h 2225168"/>
              <a:gd name="connsiteX91" fmla="*/ 1220238 w 1221610"/>
              <a:gd name="connsiteY91" fmla="*/ 1494112 h 2225168"/>
              <a:gd name="connsiteX92" fmla="*/ 1215943 w 1221610"/>
              <a:gd name="connsiteY92" fmla="*/ 1513972 h 2225168"/>
              <a:gd name="connsiteX93" fmla="*/ 1196425 w 1221610"/>
              <a:gd name="connsiteY93" fmla="*/ 1563169 h 2225168"/>
              <a:gd name="connsiteX94" fmla="*/ 1144037 w 1221610"/>
              <a:gd name="connsiteY94" fmla="*/ 1558405 h 2225168"/>
              <a:gd name="connsiteX95" fmla="*/ 1124987 w 1221610"/>
              <a:gd name="connsiteY95" fmla="*/ 1603648 h 2225168"/>
              <a:gd name="connsiteX96" fmla="*/ 1048787 w 1221610"/>
              <a:gd name="connsiteY96" fmla="*/ 1636986 h 2225168"/>
              <a:gd name="connsiteX97" fmla="*/ 1020212 w 1221610"/>
              <a:gd name="connsiteY97" fmla="*/ 1696517 h 2225168"/>
              <a:gd name="connsiteX98" fmla="*/ 1036881 w 1221610"/>
              <a:gd name="connsiteY98" fmla="*/ 1744142 h 2225168"/>
              <a:gd name="connsiteX99" fmla="*/ 1017832 w 1221610"/>
              <a:gd name="connsiteY99" fmla="*/ 1784625 h 2225168"/>
              <a:gd name="connsiteX100" fmla="*/ 984493 w 1221610"/>
              <a:gd name="connsiteY100" fmla="*/ 1782242 h 2225168"/>
              <a:gd name="connsiteX101" fmla="*/ 982112 w 1221610"/>
              <a:gd name="connsiteY101" fmla="*/ 1846536 h 2225168"/>
              <a:gd name="connsiteX102" fmla="*/ 946393 w 1221610"/>
              <a:gd name="connsiteY102" fmla="*/ 1863205 h 2225168"/>
              <a:gd name="connsiteX103" fmla="*/ 910674 w 1221610"/>
              <a:gd name="connsiteY103" fmla="*/ 1870348 h 2225168"/>
              <a:gd name="connsiteX104" fmla="*/ 910674 w 1221610"/>
              <a:gd name="connsiteY104" fmla="*/ 1934642 h 2225168"/>
              <a:gd name="connsiteX105" fmla="*/ 967824 w 1221610"/>
              <a:gd name="connsiteY105" fmla="*/ 1944167 h 2225168"/>
              <a:gd name="connsiteX106" fmla="*/ 1001162 w 1221610"/>
              <a:gd name="connsiteY106" fmla="*/ 1939405 h 2225168"/>
              <a:gd name="connsiteX107" fmla="*/ 1005922 w 1221610"/>
              <a:gd name="connsiteY107" fmla="*/ 2013224 h 2225168"/>
              <a:gd name="connsiteX108" fmla="*/ 982112 w 1221610"/>
              <a:gd name="connsiteY108" fmla="*/ 2034655 h 2225168"/>
              <a:gd name="connsiteX109" fmla="*/ 922581 w 1221610"/>
              <a:gd name="connsiteY109" fmla="*/ 2032275 h 2225168"/>
              <a:gd name="connsiteX110" fmla="*/ 870193 w 1221610"/>
              <a:gd name="connsiteY110" fmla="*/ 2041800 h 2225168"/>
              <a:gd name="connsiteX111" fmla="*/ 824949 w 1221610"/>
              <a:gd name="connsiteY111" fmla="*/ 2065613 h 2225168"/>
              <a:gd name="connsiteX112" fmla="*/ 779704 w 1221610"/>
              <a:gd name="connsiteY112" fmla="*/ 2072755 h 2225168"/>
              <a:gd name="connsiteX113" fmla="*/ 758274 w 1221610"/>
              <a:gd name="connsiteY113" fmla="*/ 2091807 h 2225168"/>
              <a:gd name="connsiteX114" fmla="*/ 751131 w 1221610"/>
              <a:gd name="connsiteY114" fmla="*/ 2137050 h 2225168"/>
              <a:gd name="connsiteX115" fmla="*/ 734462 w 1221610"/>
              <a:gd name="connsiteY115" fmla="*/ 2148957 h 2225168"/>
              <a:gd name="connsiteX116" fmla="*/ 689218 w 1221610"/>
              <a:gd name="connsiteY116" fmla="*/ 2198963 h 2225168"/>
              <a:gd name="connsiteX117" fmla="*/ 665406 w 1221610"/>
              <a:gd name="connsiteY117" fmla="*/ 2203724 h 2225168"/>
              <a:gd name="connsiteX118" fmla="*/ 617781 w 1221610"/>
              <a:gd name="connsiteY118" fmla="*/ 2225156 h 2225168"/>
              <a:gd name="connsiteX119" fmla="*/ 579681 w 1221610"/>
              <a:gd name="connsiteY119" fmla="*/ 2208487 h 2225168"/>
              <a:gd name="connsiteX120" fmla="*/ 563012 w 1221610"/>
              <a:gd name="connsiteY120" fmla="*/ 2179912 h 2225168"/>
              <a:gd name="connsiteX121" fmla="*/ 520149 w 1221610"/>
              <a:gd name="connsiteY121" fmla="*/ 2189438 h 2225168"/>
              <a:gd name="connsiteX122" fmla="*/ 512573 w 1221610"/>
              <a:gd name="connsiteY122" fmla="*/ 2183334 h 2225168"/>
              <a:gd name="connsiteX123" fmla="*/ 503481 w 1221610"/>
              <a:gd name="connsiteY123" fmla="*/ 2177531 h 2225168"/>
              <a:gd name="connsiteX124" fmla="*/ 522531 w 1221610"/>
              <a:gd name="connsiteY124" fmla="*/ 2070374 h 2225168"/>
              <a:gd name="connsiteX125" fmla="*/ 539199 w 1221610"/>
              <a:gd name="connsiteY125" fmla="*/ 2048943 h 2225168"/>
              <a:gd name="connsiteX126" fmla="*/ 529674 w 1221610"/>
              <a:gd name="connsiteY126" fmla="*/ 2003700 h 2225168"/>
              <a:gd name="connsiteX127" fmla="*/ 553487 w 1221610"/>
              <a:gd name="connsiteY127" fmla="*/ 1989412 h 2225168"/>
              <a:gd name="connsiteX128" fmla="*/ 534437 w 1221610"/>
              <a:gd name="connsiteY128" fmla="*/ 1975125 h 2225168"/>
              <a:gd name="connsiteX129" fmla="*/ 522531 w 1221610"/>
              <a:gd name="connsiteY129" fmla="*/ 1939407 h 2225168"/>
              <a:gd name="connsiteX130" fmla="*/ 513006 w 1221610"/>
              <a:gd name="connsiteY130" fmla="*/ 1894163 h 2225168"/>
              <a:gd name="connsiteX131" fmla="*/ 510624 w 1221610"/>
              <a:gd name="connsiteY131" fmla="*/ 1863205 h 2225168"/>
              <a:gd name="connsiteX132" fmla="*/ 460618 w 1221610"/>
              <a:gd name="connsiteY132" fmla="*/ 1865588 h 2225168"/>
              <a:gd name="connsiteX133" fmla="*/ 427282 w 1221610"/>
              <a:gd name="connsiteY133" fmla="*/ 1829869 h 2225168"/>
              <a:gd name="connsiteX134" fmla="*/ 382037 w 1221610"/>
              <a:gd name="connsiteY134" fmla="*/ 1813199 h 2225168"/>
              <a:gd name="connsiteX135" fmla="*/ 367749 w 1221610"/>
              <a:gd name="connsiteY135" fmla="*/ 1763194 h 2225168"/>
              <a:gd name="connsiteX136" fmla="*/ 365368 w 1221610"/>
              <a:gd name="connsiteY136" fmla="*/ 1741762 h 2225168"/>
              <a:gd name="connsiteX137" fmla="*/ 334413 w 1221610"/>
              <a:gd name="connsiteY137" fmla="*/ 1696519 h 2225168"/>
              <a:gd name="connsiteX138" fmla="*/ 291549 w 1221610"/>
              <a:gd name="connsiteY138" fmla="*/ 1672706 h 2225168"/>
              <a:gd name="connsiteX139" fmla="*/ 248688 w 1221610"/>
              <a:gd name="connsiteY139" fmla="*/ 1644132 h 2225168"/>
              <a:gd name="connsiteX140" fmla="*/ 215349 w 1221610"/>
              <a:gd name="connsiteY140" fmla="*/ 1634606 h 2225168"/>
              <a:gd name="connsiteX141" fmla="*/ 217731 w 1221610"/>
              <a:gd name="connsiteY141" fmla="*/ 1589360 h 2225168"/>
              <a:gd name="connsiteX142" fmla="*/ 174868 w 1221610"/>
              <a:gd name="connsiteY142" fmla="*/ 1603650 h 2225168"/>
              <a:gd name="connsiteX143" fmla="*/ 186775 w 1221610"/>
              <a:gd name="connsiteY143" fmla="*/ 1636988 h 2225168"/>
              <a:gd name="connsiteX144" fmla="*/ 179631 w 1221610"/>
              <a:gd name="connsiteY144" fmla="*/ 1653657 h 2225168"/>
              <a:gd name="connsiteX145" fmla="*/ 141531 w 1221610"/>
              <a:gd name="connsiteY145" fmla="*/ 1625082 h 2225168"/>
              <a:gd name="connsiteX146" fmla="*/ 98669 w 1221610"/>
              <a:gd name="connsiteY146" fmla="*/ 1622700 h 2225168"/>
              <a:gd name="connsiteX147" fmla="*/ 43899 w 1221610"/>
              <a:gd name="connsiteY147" fmla="*/ 1603650 h 2225168"/>
              <a:gd name="connsiteX148" fmla="*/ 10560 w 1221610"/>
              <a:gd name="connsiteY148" fmla="*/ 1601266 h 2225168"/>
              <a:gd name="connsiteX149" fmla="*/ 1037 w 1221610"/>
              <a:gd name="connsiteY149" fmla="*/ 1548882 h 2225168"/>
              <a:gd name="connsiteX150" fmla="*/ 34374 w 1221610"/>
              <a:gd name="connsiteY150" fmla="*/ 1460775 h 2225168"/>
              <a:gd name="connsiteX151" fmla="*/ 60568 w 1221610"/>
              <a:gd name="connsiteY151" fmla="*/ 1413150 h 2225168"/>
              <a:gd name="connsiteX152" fmla="*/ 81999 w 1221610"/>
              <a:gd name="connsiteY152" fmla="*/ 1365525 h 2225168"/>
              <a:gd name="connsiteX153" fmla="*/ 108194 w 1221610"/>
              <a:gd name="connsiteY153" fmla="*/ 1327425 h 2225168"/>
              <a:gd name="connsiteX154" fmla="*/ 146293 w 1221610"/>
              <a:gd name="connsiteY154" fmla="*/ 1317900 h 2225168"/>
              <a:gd name="connsiteX155" fmla="*/ 153438 w 1221610"/>
              <a:gd name="connsiteY155" fmla="*/ 1282182 h 2225168"/>
              <a:gd name="connsiteX156" fmla="*/ 262975 w 1221610"/>
              <a:gd name="connsiteY156" fmla="*/ 1163119 h 2225168"/>
              <a:gd name="connsiteX157" fmla="*/ 286787 w 1221610"/>
              <a:gd name="connsiteY157" fmla="*/ 1025004 h 2225168"/>
              <a:gd name="connsiteX158" fmla="*/ 282025 w 1221610"/>
              <a:gd name="connsiteY158" fmla="*/ 944044 h 2225168"/>
              <a:gd name="connsiteX159" fmla="*/ 196300 w 1221610"/>
              <a:gd name="connsiteY159" fmla="*/ 932138 h 2225168"/>
              <a:gd name="connsiteX160" fmla="*/ 179632 w 1221610"/>
              <a:gd name="connsiteY160" fmla="*/ 851175 h 2225168"/>
              <a:gd name="connsiteX161" fmla="*/ 186775 w 1221610"/>
              <a:gd name="connsiteY161" fmla="*/ 784500 h 2225168"/>
              <a:gd name="connsiteX162" fmla="*/ 148675 w 1221610"/>
              <a:gd name="connsiteY162" fmla="*/ 746400 h 2225168"/>
              <a:gd name="connsiteX163" fmla="*/ 127244 w 1221610"/>
              <a:gd name="connsiteY163" fmla="*/ 705918 h 2225168"/>
              <a:gd name="connsiteX164" fmla="*/ 117719 w 1221610"/>
              <a:gd name="connsiteY164" fmla="*/ 646388 h 2225168"/>
              <a:gd name="connsiteX165" fmla="*/ 102097 w 1221610"/>
              <a:gd name="connsiteY165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2506 w 1221610"/>
              <a:gd name="connsiteY17" fmla="*/ 141561 h 2225168"/>
              <a:gd name="connsiteX18" fmla="*/ 239162 w 1221610"/>
              <a:gd name="connsiteY18" fmla="*/ 129655 h 2225168"/>
              <a:gd name="connsiteX19" fmla="*/ 253449 w 1221610"/>
              <a:gd name="connsiteY19" fmla="*/ 234430 h 2225168"/>
              <a:gd name="connsiteX20" fmla="*/ 282025 w 1221610"/>
              <a:gd name="connsiteY20" fmla="*/ 258243 h 2225168"/>
              <a:gd name="connsiteX21" fmla="*/ 243924 w 1221610"/>
              <a:gd name="connsiteY21" fmla="*/ 429693 h 2225168"/>
              <a:gd name="connsiteX22" fmla="*/ 198681 w 1221610"/>
              <a:gd name="connsiteY22" fmla="*/ 441599 h 2225168"/>
              <a:gd name="connsiteX23" fmla="*/ 141531 w 1221610"/>
              <a:gd name="connsiteY23" fmla="*/ 443981 h 2225168"/>
              <a:gd name="connsiteX24" fmla="*/ 132006 w 1221610"/>
              <a:gd name="connsiteY24" fmla="*/ 458268 h 2225168"/>
              <a:gd name="connsiteX25" fmla="*/ 158199 w 1221610"/>
              <a:gd name="connsiteY25" fmla="*/ 491606 h 2225168"/>
              <a:gd name="connsiteX26" fmla="*/ 186774 w 1221610"/>
              <a:gd name="connsiteY26" fmla="*/ 505893 h 2225168"/>
              <a:gd name="connsiteX27" fmla="*/ 189156 w 1221610"/>
              <a:gd name="connsiteY27" fmla="*/ 534468 h 2225168"/>
              <a:gd name="connsiteX28" fmla="*/ 210587 w 1221610"/>
              <a:gd name="connsiteY28" fmla="*/ 570187 h 2225168"/>
              <a:gd name="connsiteX29" fmla="*/ 224874 w 1221610"/>
              <a:gd name="connsiteY29" fmla="*/ 598762 h 2225168"/>
              <a:gd name="connsiteX30" fmla="*/ 253449 w 1221610"/>
              <a:gd name="connsiteY30" fmla="*/ 601143 h 2225168"/>
              <a:gd name="connsiteX31" fmla="*/ 279643 w 1221610"/>
              <a:gd name="connsiteY31" fmla="*/ 577331 h 2225168"/>
              <a:gd name="connsiteX32" fmla="*/ 282024 w 1221610"/>
              <a:gd name="connsiteY32" fmla="*/ 553518 h 2225168"/>
              <a:gd name="connsiteX33" fmla="*/ 291549 w 1221610"/>
              <a:gd name="connsiteY33" fmla="*/ 529706 h 2225168"/>
              <a:gd name="connsiteX34" fmla="*/ 267737 w 1221610"/>
              <a:gd name="connsiteY34" fmla="*/ 496368 h 2225168"/>
              <a:gd name="connsiteX35" fmla="*/ 303456 w 1221610"/>
              <a:gd name="connsiteY35" fmla="*/ 486843 h 2225168"/>
              <a:gd name="connsiteX36" fmla="*/ 322506 w 1221610"/>
              <a:gd name="connsiteY36" fmla="*/ 463031 h 2225168"/>
              <a:gd name="connsiteX37" fmla="*/ 353462 w 1221610"/>
              <a:gd name="connsiteY37" fmla="*/ 455887 h 2225168"/>
              <a:gd name="connsiteX38" fmla="*/ 410612 w 1221610"/>
              <a:gd name="connsiteY38" fmla="*/ 458268 h 2225168"/>
              <a:gd name="connsiteX39" fmla="*/ 410612 w 1221610"/>
              <a:gd name="connsiteY39" fmla="*/ 513037 h 2225168"/>
              <a:gd name="connsiteX40" fmla="*/ 436806 w 1221610"/>
              <a:gd name="connsiteY40" fmla="*/ 536847 h 2225168"/>
              <a:gd name="connsiteX41" fmla="*/ 462999 w 1221610"/>
              <a:gd name="connsiteY41" fmla="*/ 553518 h 2225168"/>
              <a:gd name="connsiteX42" fmla="*/ 424899 w 1221610"/>
              <a:gd name="connsiteY42" fmla="*/ 572568 h 2225168"/>
              <a:gd name="connsiteX43" fmla="*/ 403468 w 1221610"/>
              <a:gd name="connsiteY43" fmla="*/ 591618 h 2225168"/>
              <a:gd name="connsiteX44" fmla="*/ 420137 w 1221610"/>
              <a:gd name="connsiteY44" fmla="*/ 615431 h 2225168"/>
              <a:gd name="connsiteX45" fmla="*/ 415374 w 1221610"/>
              <a:gd name="connsiteY45" fmla="*/ 655912 h 2225168"/>
              <a:gd name="connsiteX46" fmla="*/ 427281 w 1221610"/>
              <a:gd name="connsiteY46" fmla="*/ 684487 h 2225168"/>
              <a:gd name="connsiteX47" fmla="*/ 410612 w 1221610"/>
              <a:gd name="connsiteY47" fmla="*/ 705918 h 2225168"/>
              <a:gd name="connsiteX48" fmla="*/ 401088 w 1221610"/>
              <a:gd name="connsiteY48" fmla="*/ 784500 h 2225168"/>
              <a:gd name="connsiteX49" fmla="*/ 441568 w 1221610"/>
              <a:gd name="connsiteY49" fmla="*/ 784499 h 2225168"/>
              <a:gd name="connsiteX50" fmla="*/ 486812 w 1221610"/>
              <a:gd name="connsiteY50" fmla="*/ 760687 h 2225168"/>
              <a:gd name="connsiteX51" fmla="*/ 513007 w 1221610"/>
              <a:gd name="connsiteY51" fmla="*/ 763068 h 2225168"/>
              <a:gd name="connsiteX52" fmla="*/ 536818 w 1221610"/>
              <a:gd name="connsiteY52" fmla="*/ 789262 h 2225168"/>
              <a:gd name="connsiteX53" fmla="*/ 510625 w 1221610"/>
              <a:gd name="connsiteY53" fmla="*/ 894037 h 2225168"/>
              <a:gd name="connsiteX54" fmla="*/ 539200 w 1221610"/>
              <a:gd name="connsiteY54" fmla="*/ 932137 h 2225168"/>
              <a:gd name="connsiteX55" fmla="*/ 546344 w 1221610"/>
              <a:gd name="connsiteY55" fmla="*/ 951188 h 2225168"/>
              <a:gd name="connsiteX56" fmla="*/ 532057 w 1221610"/>
              <a:gd name="connsiteY56" fmla="*/ 982143 h 2225168"/>
              <a:gd name="connsiteX57" fmla="*/ 517769 w 1221610"/>
              <a:gd name="connsiteY57" fmla="*/ 1053581 h 2225168"/>
              <a:gd name="connsiteX58" fmla="*/ 541582 w 1221610"/>
              <a:gd name="connsiteY58" fmla="*/ 1086918 h 2225168"/>
              <a:gd name="connsiteX59" fmla="*/ 551107 w 1221610"/>
              <a:gd name="connsiteY59" fmla="*/ 1127399 h 2225168"/>
              <a:gd name="connsiteX60" fmla="*/ 567775 w 1221610"/>
              <a:gd name="connsiteY60" fmla="*/ 1134543 h 2225168"/>
              <a:gd name="connsiteX61" fmla="*/ 572104 w 1221610"/>
              <a:gd name="connsiteY61" fmla="*/ 1144649 h 2225168"/>
              <a:gd name="connsiteX62" fmla="*/ 591588 w 1221610"/>
              <a:gd name="connsiteY62" fmla="*/ 1110731 h 2225168"/>
              <a:gd name="connsiteX63" fmla="*/ 615400 w 1221610"/>
              <a:gd name="connsiteY63" fmla="*/ 1094062 h 2225168"/>
              <a:gd name="connsiteX64" fmla="*/ 665407 w 1221610"/>
              <a:gd name="connsiteY64" fmla="*/ 1067868 h 2225168"/>
              <a:gd name="connsiteX65" fmla="*/ 698744 w 1221610"/>
              <a:gd name="connsiteY65" fmla="*/ 1055962 h 2225168"/>
              <a:gd name="connsiteX66" fmla="*/ 734463 w 1221610"/>
              <a:gd name="connsiteY66" fmla="*/ 1017863 h 2225168"/>
              <a:gd name="connsiteX67" fmla="*/ 791613 w 1221610"/>
              <a:gd name="connsiteY67" fmla="*/ 994049 h 2225168"/>
              <a:gd name="connsiteX68" fmla="*/ 817807 w 1221610"/>
              <a:gd name="connsiteY68" fmla="*/ 948806 h 2225168"/>
              <a:gd name="connsiteX69" fmla="*/ 841618 w 1221610"/>
              <a:gd name="connsiteY69" fmla="*/ 932135 h 2225168"/>
              <a:gd name="connsiteX70" fmla="*/ 867813 w 1221610"/>
              <a:gd name="connsiteY70" fmla="*/ 932137 h 2225168"/>
              <a:gd name="connsiteX71" fmla="*/ 872575 w 1221610"/>
              <a:gd name="connsiteY71" fmla="*/ 951187 h 2225168"/>
              <a:gd name="connsiteX72" fmla="*/ 848763 w 1221610"/>
              <a:gd name="connsiteY72" fmla="*/ 977381 h 2225168"/>
              <a:gd name="connsiteX73" fmla="*/ 872575 w 1221610"/>
              <a:gd name="connsiteY73" fmla="*/ 1003574 h 2225168"/>
              <a:gd name="connsiteX74" fmla="*/ 872575 w 1221610"/>
              <a:gd name="connsiteY74" fmla="*/ 1027387 h 2225168"/>
              <a:gd name="connsiteX75" fmla="*/ 829713 w 1221610"/>
              <a:gd name="connsiteY75" fmla="*/ 1029768 h 2225168"/>
              <a:gd name="connsiteX76" fmla="*/ 817807 w 1221610"/>
              <a:gd name="connsiteY76" fmla="*/ 1058343 h 2225168"/>
              <a:gd name="connsiteX77" fmla="*/ 829713 w 1221610"/>
              <a:gd name="connsiteY77" fmla="*/ 1086918 h 2225168"/>
              <a:gd name="connsiteX78" fmla="*/ 822567 w 1221610"/>
              <a:gd name="connsiteY78" fmla="*/ 1110729 h 2225168"/>
              <a:gd name="connsiteX79" fmla="*/ 836857 w 1221610"/>
              <a:gd name="connsiteY79" fmla="*/ 1129782 h 2225168"/>
              <a:gd name="connsiteX80" fmla="*/ 870194 w 1221610"/>
              <a:gd name="connsiteY80" fmla="*/ 1101207 h 2225168"/>
              <a:gd name="connsiteX81" fmla="*/ 903532 w 1221610"/>
              <a:gd name="connsiteY81" fmla="*/ 1096444 h 2225168"/>
              <a:gd name="connsiteX82" fmla="*/ 901150 w 1221610"/>
              <a:gd name="connsiteY82" fmla="*/ 1051199 h 2225168"/>
              <a:gd name="connsiteX83" fmla="*/ 958300 w 1221610"/>
              <a:gd name="connsiteY83" fmla="*/ 1041675 h 2225168"/>
              <a:gd name="connsiteX84" fmla="*/ 974969 w 1221610"/>
              <a:gd name="connsiteY84" fmla="*/ 1060724 h 2225168"/>
              <a:gd name="connsiteX85" fmla="*/ 984494 w 1221610"/>
              <a:gd name="connsiteY85" fmla="*/ 1186932 h 2225168"/>
              <a:gd name="connsiteX86" fmla="*/ 1032119 w 1221610"/>
              <a:gd name="connsiteY86" fmla="*/ 1267894 h 2225168"/>
              <a:gd name="connsiteX87" fmla="*/ 1072600 w 1221610"/>
              <a:gd name="connsiteY87" fmla="*/ 1289325 h 2225168"/>
              <a:gd name="connsiteX88" fmla="*/ 1089269 w 1221610"/>
              <a:gd name="connsiteY88" fmla="*/ 1356000 h 2225168"/>
              <a:gd name="connsiteX89" fmla="*/ 1122607 w 1221610"/>
              <a:gd name="connsiteY89" fmla="*/ 1382194 h 2225168"/>
              <a:gd name="connsiteX90" fmla="*/ 1163088 w 1221610"/>
              <a:gd name="connsiteY90" fmla="*/ 1441725 h 2225168"/>
              <a:gd name="connsiteX91" fmla="*/ 1191663 w 1221610"/>
              <a:gd name="connsiteY91" fmla="*/ 1456013 h 2225168"/>
              <a:gd name="connsiteX92" fmla="*/ 1220238 w 1221610"/>
              <a:gd name="connsiteY92" fmla="*/ 1494112 h 2225168"/>
              <a:gd name="connsiteX93" fmla="*/ 1215943 w 1221610"/>
              <a:gd name="connsiteY93" fmla="*/ 1513972 h 2225168"/>
              <a:gd name="connsiteX94" fmla="*/ 1196425 w 1221610"/>
              <a:gd name="connsiteY94" fmla="*/ 1563169 h 2225168"/>
              <a:gd name="connsiteX95" fmla="*/ 1144037 w 1221610"/>
              <a:gd name="connsiteY95" fmla="*/ 1558405 h 2225168"/>
              <a:gd name="connsiteX96" fmla="*/ 1124987 w 1221610"/>
              <a:gd name="connsiteY96" fmla="*/ 1603648 h 2225168"/>
              <a:gd name="connsiteX97" fmla="*/ 1048787 w 1221610"/>
              <a:gd name="connsiteY97" fmla="*/ 1636986 h 2225168"/>
              <a:gd name="connsiteX98" fmla="*/ 1020212 w 1221610"/>
              <a:gd name="connsiteY98" fmla="*/ 1696517 h 2225168"/>
              <a:gd name="connsiteX99" fmla="*/ 1036881 w 1221610"/>
              <a:gd name="connsiteY99" fmla="*/ 1744142 h 2225168"/>
              <a:gd name="connsiteX100" fmla="*/ 1017832 w 1221610"/>
              <a:gd name="connsiteY100" fmla="*/ 1784625 h 2225168"/>
              <a:gd name="connsiteX101" fmla="*/ 984493 w 1221610"/>
              <a:gd name="connsiteY101" fmla="*/ 1782242 h 2225168"/>
              <a:gd name="connsiteX102" fmla="*/ 982112 w 1221610"/>
              <a:gd name="connsiteY102" fmla="*/ 1846536 h 2225168"/>
              <a:gd name="connsiteX103" fmla="*/ 946393 w 1221610"/>
              <a:gd name="connsiteY103" fmla="*/ 1863205 h 2225168"/>
              <a:gd name="connsiteX104" fmla="*/ 910674 w 1221610"/>
              <a:gd name="connsiteY104" fmla="*/ 1870348 h 2225168"/>
              <a:gd name="connsiteX105" fmla="*/ 910674 w 1221610"/>
              <a:gd name="connsiteY105" fmla="*/ 1934642 h 2225168"/>
              <a:gd name="connsiteX106" fmla="*/ 967824 w 1221610"/>
              <a:gd name="connsiteY106" fmla="*/ 1944167 h 2225168"/>
              <a:gd name="connsiteX107" fmla="*/ 1001162 w 1221610"/>
              <a:gd name="connsiteY107" fmla="*/ 1939405 h 2225168"/>
              <a:gd name="connsiteX108" fmla="*/ 1005922 w 1221610"/>
              <a:gd name="connsiteY108" fmla="*/ 2013224 h 2225168"/>
              <a:gd name="connsiteX109" fmla="*/ 982112 w 1221610"/>
              <a:gd name="connsiteY109" fmla="*/ 2034655 h 2225168"/>
              <a:gd name="connsiteX110" fmla="*/ 922581 w 1221610"/>
              <a:gd name="connsiteY110" fmla="*/ 2032275 h 2225168"/>
              <a:gd name="connsiteX111" fmla="*/ 870193 w 1221610"/>
              <a:gd name="connsiteY111" fmla="*/ 2041800 h 2225168"/>
              <a:gd name="connsiteX112" fmla="*/ 824949 w 1221610"/>
              <a:gd name="connsiteY112" fmla="*/ 2065613 h 2225168"/>
              <a:gd name="connsiteX113" fmla="*/ 779704 w 1221610"/>
              <a:gd name="connsiteY113" fmla="*/ 2072755 h 2225168"/>
              <a:gd name="connsiteX114" fmla="*/ 758274 w 1221610"/>
              <a:gd name="connsiteY114" fmla="*/ 2091807 h 2225168"/>
              <a:gd name="connsiteX115" fmla="*/ 751131 w 1221610"/>
              <a:gd name="connsiteY115" fmla="*/ 2137050 h 2225168"/>
              <a:gd name="connsiteX116" fmla="*/ 734462 w 1221610"/>
              <a:gd name="connsiteY116" fmla="*/ 2148957 h 2225168"/>
              <a:gd name="connsiteX117" fmla="*/ 689218 w 1221610"/>
              <a:gd name="connsiteY117" fmla="*/ 2198963 h 2225168"/>
              <a:gd name="connsiteX118" fmla="*/ 665406 w 1221610"/>
              <a:gd name="connsiteY118" fmla="*/ 2203724 h 2225168"/>
              <a:gd name="connsiteX119" fmla="*/ 617781 w 1221610"/>
              <a:gd name="connsiteY119" fmla="*/ 2225156 h 2225168"/>
              <a:gd name="connsiteX120" fmla="*/ 579681 w 1221610"/>
              <a:gd name="connsiteY120" fmla="*/ 2208487 h 2225168"/>
              <a:gd name="connsiteX121" fmla="*/ 563012 w 1221610"/>
              <a:gd name="connsiteY121" fmla="*/ 2179912 h 2225168"/>
              <a:gd name="connsiteX122" fmla="*/ 520149 w 1221610"/>
              <a:gd name="connsiteY122" fmla="*/ 2189438 h 2225168"/>
              <a:gd name="connsiteX123" fmla="*/ 512573 w 1221610"/>
              <a:gd name="connsiteY123" fmla="*/ 2183334 h 2225168"/>
              <a:gd name="connsiteX124" fmla="*/ 503481 w 1221610"/>
              <a:gd name="connsiteY124" fmla="*/ 2177531 h 2225168"/>
              <a:gd name="connsiteX125" fmla="*/ 522531 w 1221610"/>
              <a:gd name="connsiteY125" fmla="*/ 2070374 h 2225168"/>
              <a:gd name="connsiteX126" fmla="*/ 539199 w 1221610"/>
              <a:gd name="connsiteY126" fmla="*/ 2048943 h 2225168"/>
              <a:gd name="connsiteX127" fmla="*/ 529674 w 1221610"/>
              <a:gd name="connsiteY127" fmla="*/ 2003700 h 2225168"/>
              <a:gd name="connsiteX128" fmla="*/ 553487 w 1221610"/>
              <a:gd name="connsiteY128" fmla="*/ 1989412 h 2225168"/>
              <a:gd name="connsiteX129" fmla="*/ 534437 w 1221610"/>
              <a:gd name="connsiteY129" fmla="*/ 1975125 h 2225168"/>
              <a:gd name="connsiteX130" fmla="*/ 522531 w 1221610"/>
              <a:gd name="connsiteY130" fmla="*/ 1939407 h 2225168"/>
              <a:gd name="connsiteX131" fmla="*/ 513006 w 1221610"/>
              <a:gd name="connsiteY131" fmla="*/ 1894163 h 2225168"/>
              <a:gd name="connsiteX132" fmla="*/ 510624 w 1221610"/>
              <a:gd name="connsiteY132" fmla="*/ 1863205 h 2225168"/>
              <a:gd name="connsiteX133" fmla="*/ 460618 w 1221610"/>
              <a:gd name="connsiteY133" fmla="*/ 1865588 h 2225168"/>
              <a:gd name="connsiteX134" fmla="*/ 427282 w 1221610"/>
              <a:gd name="connsiteY134" fmla="*/ 1829869 h 2225168"/>
              <a:gd name="connsiteX135" fmla="*/ 382037 w 1221610"/>
              <a:gd name="connsiteY135" fmla="*/ 1813199 h 2225168"/>
              <a:gd name="connsiteX136" fmla="*/ 367749 w 1221610"/>
              <a:gd name="connsiteY136" fmla="*/ 1763194 h 2225168"/>
              <a:gd name="connsiteX137" fmla="*/ 365368 w 1221610"/>
              <a:gd name="connsiteY137" fmla="*/ 1741762 h 2225168"/>
              <a:gd name="connsiteX138" fmla="*/ 334413 w 1221610"/>
              <a:gd name="connsiteY138" fmla="*/ 1696519 h 2225168"/>
              <a:gd name="connsiteX139" fmla="*/ 291549 w 1221610"/>
              <a:gd name="connsiteY139" fmla="*/ 1672706 h 2225168"/>
              <a:gd name="connsiteX140" fmla="*/ 248688 w 1221610"/>
              <a:gd name="connsiteY140" fmla="*/ 1644132 h 2225168"/>
              <a:gd name="connsiteX141" fmla="*/ 215349 w 1221610"/>
              <a:gd name="connsiteY141" fmla="*/ 1634606 h 2225168"/>
              <a:gd name="connsiteX142" fmla="*/ 217731 w 1221610"/>
              <a:gd name="connsiteY142" fmla="*/ 1589360 h 2225168"/>
              <a:gd name="connsiteX143" fmla="*/ 174868 w 1221610"/>
              <a:gd name="connsiteY143" fmla="*/ 1603650 h 2225168"/>
              <a:gd name="connsiteX144" fmla="*/ 186775 w 1221610"/>
              <a:gd name="connsiteY144" fmla="*/ 1636988 h 2225168"/>
              <a:gd name="connsiteX145" fmla="*/ 179631 w 1221610"/>
              <a:gd name="connsiteY145" fmla="*/ 1653657 h 2225168"/>
              <a:gd name="connsiteX146" fmla="*/ 141531 w 1221610"/>
              <a:gd name="connsiteY146" fmla="*/ 1625082 h 2225168"/>
              <a:gd name="connsiteX147" fmla="*/ 98669 w 1221610"/>
              <a:gd name="connsiteY147" fmla="*/ 1622700 h 2225168"/>
              <a:gd name="connsiteX148" fmla="*/ 43899 w 1221610"/>
              <a:gd name="connsiteY148" fmla="*/ 1603650 h 2225168"/>
              <a:gd name="connsiteX149" fmla="*/ 10560 w 1221610"/>
              <a:gd name="connsiteY149" fmla="*/ 1601266 h 2225168"/>
              <a:gd name="connsiteX150" fmla="*/ 1037 w 1221610"/>
              <a:gd name="connsiteY150" fmla="*/ 1548882 h 2225168"/>
              <a:gd name="connsiteX151" fmla="*/ 34374 w 1221610"/>
              <a:gd name="connsiteY151" fmla="*/ 1460775 h 2225168"/>
              <a:gd name="connsiteX152" fmla="*/ 60568 w 1221610"/>
              <a:gd name="connsiteY152" fmla="*/ 1413150 h 2225168"/>
              <a:gd name="connsiteX153" fmla="*/ 81999 w 1221610"/>
              <a:gd name="connsiteY153" fmla="*/ 1365525 h 2225168"/>
              <a:gd name="connsiteX154" fmla="*/ 108194 w 1221610"/>
              <a:gd name="connsiteY154" fmla="*/ 1327425 h 2225168"/>
              <a:gd name="connsiteX155" fmla="*/ 146293 w 1221610"/>
              <a:gd name="connsiteY155" fmla="*/ 1317900 h 2225168"/>
              <a:gd name="connsiteX156" fmla="*/ 153438 w 1221610"/>
              <a:gd name="connsiteY156" fmla="*/ 1282182 h 2225168"/>
              <a:gd name="connsiteX157" fmla="*/ 262975 w 1221610"/>
              <a:gd name="connsiteY157" fmla="*/ 1163119 h 2225168"/>
              <a:gd name="connsiteX158" fmla="*/ 286787 w 1221610"/>
              <a:gd name="connsiteY158" fmla="*/ 1025004 h 2225168"/>
              <a:gd name="connsiteX159" fmla="*/ 282025 w 1221610"/>
              <a:gd name="connsiteY159" fmla="*/ 944044 h 2225168"/>
              <a:gd name="connsiteX160" fmla="*/ 196300 w 1221610"/>
              <a:gd name="connsiteY160" fmla="*/ 932138 h 2225168"/>
              <a:gd name="connsiteX161" fmla="*/ 179632 w 1221610"/>
              <a:gd name="connsiteY161" fmla="*/ 851175 h 2225168"/>
              <a:gd name="connsiteX162" fmla="*/ 186775 w 1221610"/>
              <a:gd name="connsiteY162" fmla="*/ 784500 h 2225168"/>
              <a:gd name="connsiteX163" fmla="*/ 148675 w 1221610"/>
              <a:gd name="connsiteY163" fmla="*/ 746400 h 2225168"/>
              <a:gd name="connsiteX164" fmla="*/ 127244 w 1221610"/>
              <a:gd name="connsiteY164" fmla="*/ 705918 h 2225168"/>
              <a:gd name="connsiteX165" fmla="*/ 117719 w 1221610"/>
              <a:gd name="connsiteY165" fmla="*/ 646388 h 2225168"/>
              <a:gd name="connsiteX166" fmla="*/ 102097 w 1221610"/>
              <a:gd name="connsiteY166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43924 w 1221610"/>
              <a:gd name="connsiteY22" fmla="*/ 429693 h 2225168"/>
              <a:gd name="connsiteX23" fmla="*/ 198681 w 1221610"/>
              <a:gd name="connsiteY23" fmla="*/ 441599 h 2225168"/>
              <a:gd name="connsiteX24" fmla="*/ 141531 w 1221610"/>
              <a:gd name="connsiteY24" fmla="*/ 443981 h 2225168"/>
              <a:gd name="connsiteX25" fmla="*/ 132006 w 1221610"/>
              <a:gd name="connsiteY25" fmla="*/ 458268 h 2225168"/>
              <a:gd name="connsiteX26" fmla="*/ 158199 w 1221610"/>
              <a:gd name="connsiteY26" fmla="*/ 491606 h 2225168"/>
              <a:gd name="connsiteX27" fmla="*/ 186774 w 1221610"/>
              <a:gd name="connsiteY27" fmla="*/ 505893 h 2225168"/>
              <a:gd name="connsiteX28" fmla="*/ 189156 w 1221610"/>
              <a:gd name="connsiteY28" fmla="*/ 534468 h 2225168"/>
              <a:gd name="connsiteX29" fmla="*/ 210587 w 1221610"/>
              <a:gd name="connsiteY29" fmla="*/ 570187 h 2225168"/>
              <a:gd name="connsiteX30" fmla="*/ 224874 w 1221610"/>
              <a:gd name="connsiteY30" fmla="*/ 598762 h 2225168"/>
              <a:gd name="connsiteX31" fmla="*/ 253449 w 1221610"/>
              <a:gd name="connsiteY31" fmla="*/ 601143 h 2225168"/>
              <a:gd name="connsiteX32" fmla="*/ 279643 w 1221610"/>
              <a:gd name="connsiteY32" fmla="*/ 577331 h 2225168"/>
              <a:gd name="connsiteX33" fmla="*/ 282024 w 1221610"/>
              <a:gd name="connsiteY33" fmla="*/ 553518 h 2225168"/>
              <a:gd name="connsiteX34" fmla="*/ 291549 w 1221610"/>
              <a:gd name="connsiteY34" fmla="*/ 529706 h 2225168"/>
              <a:gd name="connsiteX35" fmla="*/ 267737 w 1221610"/>
              <a:gd name="connsiteY35" fmla="*/ 496368 h 2225168"/>
              <a:gd name="connsiteX36" fmla="*/ 303456 w 1221610"/>
              <a:gd name="connsiteY36" fmla="*/ 486843 h 2225168"/>
              <a:gd name="connsiteX37" fmla="*/ 322506 w 1221610"/>
              <a:gd name="connsiteY37" fmla="*/ 463031 h 2225168"/>
              <a:gd name="connsiteX38" fmla="*/ 353462 w 1221610"/>
              <a:gd name="connsiteY38" fmla="*/ 455887 h 2225168"/>
              <a:gd name="connsiteX39" fmla="*/ 410612 w 1221610"/>
              <a:gd name="connsiteY39" fmla="*/ 458268 h 2225168"/>
              <a:gd name="connsiteX40" fmla="*/ 410612 w 1221610"/>
              <a:gd name="connsiteY40" fmla="*/ 513037 h 2225168"/>
              <a:gd name="connsiteX41" fmla="*/ 436806 w 1221610"/>
              <a:gd name="connsiteY41" fmla="*/ 536847 h 2225168"/>
              <a:gd name="connsiteX42" fmla="*/ 462999 w 1221610"/>
              <a:gd name="connsiteY42" fmla="*/ 553518 h 2225168"/>
              <a:gd name="connsiteX43" fmla="*/ 424899 w 1221610"/>
              <a:gd name="connsiteY43" fmla="*/ 572568 h 2225168"/>
              <a:gd name="connsiteX44" fmla="*/ 403468 w 1221610"/>
              <a:gd name="connsiteY44" fmla="*/ 591618 h 2225168"/>
              <a:gd name="connsiteX45" fmla="*/ 420137 w 1221610"/>
              <a:gd name="connsiteY45" fmla="*/ 615431 h 2225168"/>
              <a:gd name="connsiteX46" fmla="*/ 415374 w 1221610"/>
              <a:gd name="connsiteY46" fmla="*/ 655912 h 2225168"/>
              <a:gd name="connsiteX47" fmla="*/ 427281 w 1221610"/>
              <a:gd name="connsiteY47" fmla="*/ 684487 h 2225168"/>
              <a:gd name="connsiteX48" fmla="*/ 410612 w 1221610"/>
              <a:gd name="connsiteY48" fmla="*/ 705918 h 2225168"/>
              <a:gd name="connsiteX49" fmla="*/ 401088 w 1221610"/>
              <a:gd name="connsiteY49" fmla="*/ 784500 h 2225168"/>
              <a:gd name="connsiteX50" fmla="*/ 441568 w 1221610"/>
              <a:gd name="connsiteY50" fmla="*/ 784499 h 2225168"/>
              <a:gd name="connsiteX51" fmla="*/ 486812 w 1221610"/>
              <a:gd name="connsiteY51" fmla="*/ 760687 h 2225168"/>
              <a:gd name="connsiteX52" fmla="*/ 513007 w 1221610"/>
              <a:gd name="connsiteY52" fmla="*/ 763068 h 2225168"/>
              <a:gd name="connsiteX53" fmla="*/ 536818 w 1221610"/>
              <a:gd name="connsiteY53" fmla="*/ 789262 h 2225168"/>
              <a:gd name="connsiteX54" fmla="*/ 510625 w 1221610"/>
              <a:gd name="connsiteY54" fmla="*/ 894037 h 2225168"/>
              <a:gd name="connsiteX55" fmla="*/ 539200 w 1221610"/>
              <a:gd name="connsiteY55" fmla="*/ 932137 h 2225168"/>
              <a:gd name="connsiteX56" fmla="*/ 546344 w 1221610"/>
              <a:gd name="connsiteY56" fmla="*/ 951188 h 2225168"/>
              <a:gd name="connsiteX57" fmla="*/ 532057 w 1221610"/>
              <a:gd name="connsiteY57" fmla="*/ 982143 h 2225168"/>
              <a:gd name="connsiteX58" fmla="*/ 517769 w 1221610"/>
              <a:gd name="connsiteY58" fmla="*/ 1053581 h 2225168"/>
              <a:gd name="connsiteX59" fmla="*/ 541582 w 1221610"/>
              <a:gd name="connsiteY59" fmla="*/ 1086918 h 2225168"/>
              <a:gd name="connsiteX60" fmla="*/ 551107 w 1221610"/>
              <a:gd name="connsiteY60" fmla="*/ 1127399 h 2225168"/>
              <a:gd name="connsiteX61" fmla="*/ 567775 w 1221610"/>
              <a:gd name="connsiteY61" fmla="*/ 1134543 h 2225168"/>
              <a:gd name="connsiteX62" fmla="*/ 572104 w 1221610"/>
              <a:gd name="connsiteY62" fmla="*/ 1144649 h 2225168"/>
              <a:gd name="connsiteX63" fmla="*/ 591588 w 1221610"/>
              <a:gd name="connsiteY63" fmla="*/ 1110731 h 2225168"/>
              <a:gd name="connsiteX64" fmla="*/ 615400 w 1221610"/>
              <a:gd name="connsiteY64" fmla="*/ 1094062 h 2225168"/>
              <a:gd name="connsiteX65" fmla="*/ 665407 w 1221610"/>
              <a:gd name="connsiteY65" fmla="*/ 1067868 h 2225168"/>
              <a:gd name="connsiteX66" fmla="*/ 698744 w 1221610"/>
              <a:gd name="connsiteY66" fmla="*/ 1055962 h 2225168"/>
              <a:gd name="connsiteX67" fmla="*/ 734463 w 1221610"/>
              <a:gd name="connsiteY67" fmla="*/ 1017863 h 2225168"/>
              <a:gd name="connsiteX68" fmla="*/ 791613 w 1221610"/>
              <a:gd name="connsiteY68" fmla="*/ 994049 h 2225168"/>
              <a:gd name="connsiteX69" fmla="*/ 817807 w 1221610"/>
              <a:gd name="connsiteY69" fmla="*/ 948806 h 2225168"/>
              <a:gd name="connsiteX70" fmla="*/ 841618 w 1221610"/>
              <a:gd name="connsiteY70" fmla="*/ 932135 h 2225168"/>
              <a:gd name="connsiteX71" fmla="*/ 867813 w 1221610"/>
              <a:gd name="connsiteY71" fmla="*/ 932137 h 2225168"/>
              <a:gd name="connsiteX72" fmla="*/ 872575 w 1221610"/>
              <a:gd name="connsiteY72" fmla="*/ 951187 h 2225168"/>
              <a:gd name="connsiteX73" fmla="*/ 848763 w 1221610"/>
              <a:gd name="connsiteY73" fmla="*/ 977381 h 2225168"/>
              <a:gd name="connsiteX74" fmla="*/ 872575 w 1221610"/>
              <a:gd name="connsiteY74" fmla="*/ 1003574 h 2225168"/>
              <a:gd name="connsiteX75" fmla="*/ 872575 w 1221610"/>
              <a:gd name="connsiteY75" fmla="*/ 1027387 h 2225168"/>
              <a:gd name="connsiteX76" fmla="*/ 829713 w 1221610"/>
              <a:gd name="connsiteY76" fmla="*/ 1029768 h 2225168"/>
              <a:gd name="connsiteX77" fmla="*/ 817807 w 1221610"/>
              <a:gd name="connsiteY77" fmla="*/ 1058343 h 2225168"/>
              <a:gd name="connsiteX78" fmla="*/ 829713 w 1221610"/>
              <a:gd name="connsiteY78" fmla="*/ 1086918 h 2225168"/>
              <a:gd name="connsiteX79" fmla="*/ 822567 w 1221610"/>
              <a:gd name="connsiteY79" fmla="*/ 1110729 h 2225168"/>
              <a:gd name="connsiteX80" fmla="*/ 836857 w 1221610"/>
              <a:gd name="connsiteY80" fmla="*/ 1129782 h 2225168"/>
              <a:gd name="connsiteX81" fmla="*/ 870194 w 1221610"/>
              <a:gd name="connsiteY81" fmla="*/ 1101207 h 2225168"/>
              <a:gd name="connsiteX82" fmla="*/ 903532 w 1221610"/>
              <a:gd name="connsiteY82" fmla="*/ 1096444 h 2225168"/>
              <a:gd name="connsiteX83" fmla="*/ 901150 w 1221610"/>
              <a:gd name="connsiteY83" fmla="*/ 1051199 h 2225168"/>
              <a:gd name="connsiteX84" fmla="*/ 958300 w 1221610"/>
              <a:gd name="connsiteY84" fmla="*/ 1041675 h 2225168"/>
              <a:gd name="connsiteX85" fmla="*/ 974969 w 1221610"/>
              <a:gd name="connsiteY85" fmla="*/ 1060724 h 2225168"/>
              <a:gd name="connsiteX86" fmla="*/ 984494 w 1221610"/>
              <a:gd name="connsiteY86" fmla="*/ 1186932 h 2225168"/>
              <a:gd name="connsiteX87" fmla="*/ 1032119 w 1221610"/>
              <a:gd name="connsiteY87" fmla="*/ 1267894 h 2225168"/>
              <a:gd name="connsiteX88" fmla="*/ 1072600 w 1221610"/>
              <a:gd name="connsiteY88" fmla="*/ 1289325 h 2225168"/>
              <a:gd name="connsiteX89" fmla="*/ 1089269 w 1221610"/>
              <a:gd name="connsiteY89" fmla="*/ 1356000 h 2225168"/>
              <a:gd name="connsiteX90" fmla="*/ 1122607 w 1221610"/>
              <a:gd name="connsiteY90" fmla="*/ 1382194 h 2225168"/>
              <a:gd name="connsiteX91" fmla="*/ 1163088 w 1221610"/>
              <a:gd name="connsiteY91" fmla="*/ 1441725 h 2225168"/>
              <a:gd name="connsiteX92" fmla="*/ 1191663 w 1221610"/>
              <a:gd name="connsiteY92" fmla="*/ 1456013 h 2225168"/>
              <a:gd name="connsiteX93" fmla="*/ 1220238 w 1221610"/>
              <a:gd name="connsiteY93" fmla="*/ 1494112 h 2225168"/>
              <a:gd name="connsiteX94" fmla="*/ 1215943 w 1221610"/>
              <a:gd name="connsiteY94" fmla="*/ 1513972 h 2225168"/>
              <a:gd name="connsiteX95" fmla="*/ 1196425 w 1221610"/>
              <a:gd name="connsiteY95" fmla="*/ 1563169 h 2225168"/>
              <a:gd name="connsiteX96" fmla="*/ 1144037 w 1221610"/>
              <a:gd name="connsiteY96" fmla="*/ 1558405 h 2225168"/>
              <a:gd name="connsiteX97" fmla="*/ 1124987 w 1221610"/>
              <a:gd name="connsiteY97" fmla="*/ 1603648 h 2225168"/>
              <a:gd name="connsiteX98" fmla="*/ 1048787 w 1221610"/>
              <a:gd name="connsiteY98" fmla="*/ 1636986 h 2225168"/>
              <a:gd name="connsiteX99" fmla="*/ 1020212 w 1221610"/>
              <a:gd name="connsiteY99" fmla="*/ 1696517 h 2225168"/>
              <a:gd name="connsiteX100" fmla="*/ 1036881 w 1221610"/>
              <a:gd name="connsiteY100" fmla="*/ 1744142 h 2225168"/>
              <a:gd name="connsiteX101" fmla="*/ 1017832 w 1221610"/>
              <a:gd name="connsiteY101" fmla="*/ 1784625 h 2225168"/>
              <a:gd name="connsiteX102" fmla="*/ 984493 w 1221610"/>
              <a:gd name="connsiteY102" fmla="*/ 1782242 h 2225168"/>
              <a:gd name="connsiteX103" fmla="*/ 982112 w 1221610"/>
              <a:gd name="connsiteY103" fmla="*/ 1846536 h 2225168"/>
              <a:gd name="connsiteX104" fmla="*/ 946393 w 1221610"/>
              <a:gd name="connsiteY104" fmla="*/ 1863205 h 2225168"/>
              <a:gd name="connsiteX105" fmla="*/ 910674 w 1221610"/>
              <a:gd name="connsiteY105" fmla="*/ 1870348 h 2225168"/>
              <a:gd name="connsiteX106" fmla="*/ 910674 w 1221610"/>
              <a:gd name="connsiteY106" fmla="*/ 1934642 h 2225168"/>
              <a:gd name="connsiteX107" fmla="*/ 967824 w 1221610"/>
              <a:gd name="connsiteY107" fmla="*/ 1944167 h 2225168"/>
              <a:gd name="connsiteX108" fmla="*/ 1001162 w 1221610"/>
              <a:gd name="connsiteY108" fmla="*/ 1939405 h 2225168"/>
              <a:gd name="connsiteX109" fmla="*/ 1005922 w 1221610"/>
              <a:gd name="connsiteY109" fmla="*/ 2013224 h 2225168"/>
              <a:gd name="connsiteX110" fmla="*/ 982112 w 1221610"/>
              <a:gd name="connsiteY110" fmla="*/ 2034655 h 2225168"/>
              <a:gd name="connsiteX111" fmla="*/ 922581 w 1221610"/>
              <a:gd name="connsiteY111" fmla="*/ 2032275 h 2225168"/>
              <a:gd name="connsiteX112" fmla="*/ 870193 w 1221610"/>
              <a:gd name="connsiteY112" fmla="*/ 2041800 h 2225168"/>
              <a:gd name="connsiteX113" fmla="*/ 824949 w 1221610"/>
              <a:gd name="connsiteY113" fmla="*/ 2065613 h 2225168"/>
              <a:gd name="connsiteX114" fmla="*/ 779704 w 1221610"/>
              <a:gd name="connsiteY114" fmla="*/ 2072755 h 2225168"/>
              <a:gd name="connsiteX115" fmla="*/ 758274 w 1221610"/>
              <a:gd name="connsiteY115" fmla="*/ 2091807 h 2225168"/>
              <a:gd name="connsiteX116" fmla="*/ 751131 w 1221610"/>
              <a:gd name="connsiteY116" fmla="*/ 2137050 h 2225168"/>
              <a:gd name="connsiteX117" fmla="*/ 734462 w 1221610"/>
              <a:gd name="connsiteY117" fmla="*/ 2148957 h 2225168"/>
              <a:gd name="connsiteX118" fmla="*/ 689218 w 1221610"/>
              <a:gd name="connsiteY118" fmla="*/ 2198963 h 2225168"/>
              <a:gd name="connsiteX119" fmla="*/ 665406 w 1221610"/>
              <a:gd name="connsiteY119" fmla="*/ 2203724 h 2225168"/>
              <a:gd name="connsiteX120" fmla="*/ 617781 w 1221610"/>
              <a:gd name="connsiteY120" fmla="*/ 2225156 h 2225168"/>
              <a:gd name="connsiteX121" fmla="*/ 579681 w 1221610"/>
              <a:gd name="connsiteY121" fmla="*/ 2208487 h 2225168"/>
              <a:gd name="connsiteX122" fmla="*/ 563012 w 1221610"/>
              <a:gd name="connsiteY122" fmla="*/ 2179912 h 2225168"/>
              <a:gd name="connsiteX123" fmla="*/ 520149 w 1221610"/>
              <a:gd name="connsiteY123" fmla="*/ 2189438 h 2225168"/>
              <a:gd name="connsiteX124" fmla="*/ 512573 w 1221610"/>
              <a:gd name="connsiteY124" fmla="*/ 2183334 h 2225168"/>
              <a:gd name="connsiteX125" fmla="*/ 503481 w 1221610"/>
              <a:gd name="connsiteY125" fmla="*/ 2177531 h 2225168"/>
              <a:gd name="connsiteX126" fmla="*/ 522531 w 1221610"/>
              <a:gd name="connsiteY126" fmla="*/ 2070374 h 2225168"/>
              <a:gd name="connsiteX127" fmla="*/ 539199 w 1221610"/>
              <a:gd name="connsiteY127" fmla="*/ 2048943 h 2225168"/>
              <a:gd name="connsiteX128" fmla="*/ 529674 w 1221610"/>
              <a:gd name="connsiteY128" fmla="*/ 2003700 h 2225168"/>
              <a:gd name="connsiteX129" fmla="*/ 553487 w 1221610"/>
              <a:gd name="connsiteY129" fmla="*/ 1989412 h 2225168"/>
              <a:gd name="connsiteX130" fmla="*/ 534437 w 1221610"/>
              <a:gd name="connsiteY130" fmla="*/ 1975125 h 2225168"/>
              <a:gd name="connsiteX131" fmla="*/ 522531 w 1221610"/>
              <a:gd name="connsiteY131" fmla="*/ 1939407 h 2225168"/>
              <a:gd name="connsiteX132" fmla="*/ 513006 w 1221610"/>
              <a:gd name="connsiteY132" fmla="*/ 1894163 h 2225168"/>
              <a:gd name="connsiteX133" fmla="*/ 510624 w 1221610"/>
              <a:gd name="connsiteY133" fmla="*/ 1863205 h 2225168"/>
              <a:gd name="connsiteX134" fmla="*/ 460618 w 1221610"/>
              <a:gd name="connsiteY134" fmla="*/ 1865588 h 2225168"/>
              <a:gd name="connsiteX135" fmla="*/ 427282 w 1221610"/>
              <a:gd name="connsiteY135" fmla="*/ 1829869 h 2225168"/>
              <a:gd name="connsiteX136" fmla="*/ 382037 w 1221610"/>
              <a:gd name="connsiteY136" fmla="*/ 1813199 h 2225168"/>
              <a:gd name="connsiteX137" fmla="*/ 367749 w 1221610"/>
              <a:gd name="connsiteY137" fmla="*/ 1763194 h 2225168"/>
              <a:gd name="connsiteX138" fmla="*/ 365368 w 1221610"/>
              <a:gd name="connsiteY138" fmla="*/ 1741762 h 2225168"/>
              <a:gd name="connsiteX139" fmla="*/ 334413 w 1221610"/>
              <a:gd name="connsiteY139" fmla="*/ 1696519 h 2225168"/>
              <a:gd name="connsiteX140" fmla="*/ 291549 w 1221610"/>
              <a:gd name="connsiteY140" fmla="*/ 1672706 h 2225168"/>
              <a:gd name="connsiteX141" fmla="*/ 248688 w 1221610"/>
              <a:gd name="connsiteY141" fmla="*/ 1644132 h 2225168"/>
              <a:gd name="connsiteX142" fmla="*/ 215349 w 1221610"/>
              <a:gd name="connsiteY142" fmla="*/ 1634606 h 2225168"/>
              <a:gd name="connsiteX143" fmla="*/ 217731 w 1221610"/>
              <a:gd name="connsiteY143" fmla="*/ 1589360 h 2225168"/>
              <a:gd name="connsiteX144" fmla="*/ 174868 w 1221610"/>
              <a:gd name="connsiteY144" fmla="*/ 1603650 h 2225168"/>
              <a:gd name="connsiteX145" fmla="*/ 186775 w 1221610"/>
              <a:gd name="connsiteY145" fmla="*/ 1636988 h 2225168"/>
              <a:gd name="connsiteX146" fmla="*/ 179631 w 1221610"/>
              <a:gd name="connsiteY146" fmla="*/ 1653657 h 2225168"/>
              <a:gd name="connsiteX147" fmla="*/ 141531 w 1221610"/>
              <a:gd name="connsiteY147" fmla="*/ 1625082 h 2225168"/>
              <a:gd name="connsiteX148" fmla="*/ 98669 w 1221610"/>
              <a:gd name="connsiteY148" fmla="*/ 1622700 h 2225168"/>
              <a:gd name="connsiteX149" fmla="*/ 43899 w 1221610"/>
              <a:gd name="connsiteY149" fmla="*/ 1603650 h 2225168"/>
              <a:gd name="connsiteX150" fmla="*/ 10560 w 1221610"/>
              <a:gd name="connsiteY150" fmla="*/ 1601266 h 2225168"/>
              <a:gd name="connsiteX151" fmla="*/ 1037 w 1221610"/>
              <a:gd name="connsiteY151" fmla="*/ 1548882 h 2225168"/>
              <a:gd name="connsiteX152" fmla="*/ 34374 w 1221610"/>
              <a:gd name="connsiteY152" fmla="*/ 1460775 h 2225168"/>
              <a:gd name="connsiteX153" fmla="*/ 60568 w 1221610"/>
              <a:gd name="connsiteY153" fmla="*/ 1413150 h 2225168"/>
              <a:gd name="connsiteX154" fmla="*/ 81999 w 1221610"/>
              <a:gd name="connsiteY154" fmla="*/ 1365525 h 2225168"/>
              <a:gd name="connsiteX155" fmla="*/ 108194 w 1221610"/>
              <a:gd name="connsiteY155" fmla="*/ 1327425 h 2225168"/>
              <a:gd name="connsiteX156" fmla="*/ 146293 w 1221610"/>
              <a:gd name="connsiteY156" fmla="*/ 1317900 h 2225168"/>
              <a:gd name="connsiteX157" fmla="*/ 153438 w 1221610"/>
              <a:gd name="connsiteY157" fmla="*/ 1282182 h 2225168"/>
              <a:gd name="connsiteX158" fmla="*/ 262975 w 1221610"/>
              <a:gd name="connsiteY158" fmla="*/ 1163119 h 2225168"/>
              <a:gd name="connsiteX159" fmla="*/ 286787 w 1221610"/>
              <a:gd name="connsiteY159" fmla="*/ 1025004 h 2225168"/>
              <a:gd name="connsiteX160" fmla="*/ 282025 w 1221610"/>
              <a:gd name="connsiteY160" fmla="*/ 944044 h 2225168"/>
              <a:gd name="connsiteX161" fmla="*/ 196300 w 1221610"/>
              <a:gd name="connsiteY161" fmla="*/ 932138 h 2225168"/>
              <a:gd name="connsiteX162" fmla="*/ 179632 w 1221610"/>
              <a:gd name="connsiteY162" fmla="*/ 851175 h 2225168"/>
              <a:gd name="connsiteX163" fmla="*/ 186775 w 1221610"/>
              <a:gd name="connsiteY163" fmla="*/ 784500 h 2225168"/>
              <a:gd name="connsiteX164" fmla="*/ 148675 w 1221610"/>
              <a:gd name="connsiteY164" fmla="*/ 746400 h 2225168"/>
              <a:gd name="connsiteX165" fmla="*/ 127244 w 1221610"/>
              <a:gd name="connsiteY165" fmla="*/ 705918 h 2225168"/>
              <a:gd name="connsiteX166" fmla="*/ 117719 w 1221610"/>
              <a:gd name="connsiteY166" fmla="*/ 646388 h 2225168"/>
              <a:gd name="connsiteX167" fmla="*/ 102097 w 1221610"/>
              <a:gd name="connsiteY167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20112 w 1221610"/>
              <a:gd name="connsiteY22" fmla="*/ 353492 h 2225168"/>
              <a:gd name="connsiteX23" fmla="*/ 243924 w 1221610"/>
              <a:gd name="connsiteY23" fmla="*/ 429693 h 2225168"/>
              <a:gd name="connsiteX24" fmla="*/ 198681 w 1221610"/>
              <a:gd name="connsiteY24" fmla="*/ 441599 h 2225168"/>
              <a:gd name="connsiteX25" fmla="*/ 141531 w 1221610"/>
              <a:gd name="connsiteY25" fmla="*/ 443981 h 2225168"/>
              <a:gd name="connsiteX26" fmla="*/ 132006 w 1221610"/>
              <a:gd name="connsiteY26" fmla="*/ 458268 h 2225168"/>
              <a:gd name="connsiteX27" fmla="*/ 158199 w 1221610"/>
              <a:gd name="connsiteY27" fmla="*/ 491606 h 2225168"/>
              <a:gd name="connsiteX28" fmla="*/ 186774 w 1221610"/>
              <a:gd name="connsiteY28" fmla="*/ 505893 h 2225168"/>
              <a:gd name="connsiteX29" fmla="*/ 189156 w 1221610"/>
              <a:gd name="connsiteY29" fmla="*/ 534468 h 2225168"/>
              <a:gd name="connsiteX30" fmla="*/ 210587 w 1221610"/>
              <a:gd name="connsiteY30" fmla="*/ 570187 h 2225168"/>
              <a:gd name="connsiteX31" fmla="*/ 224874 w 1221610"/>
              <a:gd name="connsiteY31" fmla="*/ 598762 h 2225168"/>
              <a:gd name="connsiteX32" fmla="*/ 253449 w 1221610"/>
              <a:gd name="connsiteY32" fmla="*/ 601143 h 2225168"/>
              <a:gd name="connsiteX33" fmla="*/ 279643 w 1221610"/>
              <a:gd name="connsiteY33" fmla="*/ 577331 h 2225168"/>
              <a:gd name="connsiteX34" fmla="*/ 282024 w 1221610"/>
              <a:gd name="connsiteY34" fmla="*/ 553518 h 2225168"/>
              <a:gd name="connsiteX35" fmla="*/ 291549 w 1221610"/>
              <a:gd name="connsiteY35" fmla="*/ 529706 h 2225168"/>
              <a:gd name="connsiteX36" fmla="*/ 267737 w 1221610"/>
              <a:gd name="connsiteY36" fmla="*/ 496368 h 2225168"/>
              <a:gd name="connsiteX37" fmla="*/ 303456 w 1221610"/>
              <a:gd name="connsiteY37" fmla="*/ 486843 h 2225168"/>
              <a:gd name="connsiteX38" fmla="*/ 322506 w 1221610"/>
              <a:gd name="connsiteY38" fmla="*/ 463031 h 2225168"/>
              <a:gd name="connsiteX39" fmla="*/ 353462 w 1221610"/>
              <a:gd name="connsiteY39" fmla="*/ 455887 h 2225168"/>
              <a:gd name="connsiteX40" fmla="*/ 410612 w 1221610"/>
              <a:gd name="connsiteY40" fmla="*/ 458268 h 2225168"/>
              <a:gd name="connsiteX41" fmla="*/ 410612 w 1221610"/>
              <a:gd name="connsiteY41" fmla="*/ 513037 h 2225168"/>
              <a:gd name="connsiteX42" fmla="*/ 436806 w 1221610"/>
              <a:gd name="connsiteY42" fmla="*/ 536847 h 2225168"/>
              <a:gd name="connsiteX43" fmla="*/ 462999 w 1221610"/>
              <a:gd name="connsiteY43" fmla="*/ 553518 h 2225168"/>
              <a:gd name="connsiteX44" fmla="*/ 424899 w 1221610"/>
              <a:gd name="connsiteY44" fmla="*/ 572568 h 2225168"/>
              <a:gd name="connsiteX45" fmla="*/ 403468 w 1221610"/>
              <a:gd name="connsiteY45" fmla="*/ 591618 h 2225168"/>
              <a:gd name="connsiteX46" fmla="*/ 420137 w 1221610"/>
              <a:gd name="connsiteY46" fmla="*/ 615431 h 2225168"/>
              <a:gd name="connsiteX47" fmla="*/ 415374 w 1221610"/>
              <a:gd name="connsiteY47" fmla="*/ 655912 h 2225168"/>
              <a:gd name="connsiteX48" fmla="*/ 427281 w 1221610"/>
              <a:gd name="connsiteY48" fmla="*/ 684487 h 2225168"/>
              <a:gd name="connsiteX49" fmla="*/ 410612 w 1221610"/>
              <a:gd name="connsiteY49" fmla="*/ 705918 h 2225168"/>
              <a:gd name="connsiteX50" fmla="*/ 401088 w 1221610"/>
              <a:gd name="connsiteY50" fmla="*/ 784500 h 2225168"/>
              <a:gd name="connsiteX51" fmla="*/ 441568 w 1221610"/>
              <a:gd name="connsiteY51" fmla="*/ 784499 h 2225168"/>
              <a:gd name="connsiteX52" fmla="*/ 486812 w 1221610"/>
              <a:gd name="connsiteY52" fmla="*/ 760687 h 2225168"/>
              <a:gd name="connsiteX53" fmla="*/ 513007 w 1221610"/>
              <a:gd name="connsiteY53" fmla="*/ 763068 h 2225168"/>
              <a:gd name="connsiteX54" fmla="*/ 536818 w 1221610"/>
              <a:gd name="connsiteY54" fmla="*/ 789262 h 2225168"/>
              <a:gd name="connsiteX55" fmla="*/ 510625 w 1221610"/>
              <a:gd name="connsiteY55" fmla="*/ 894037 h 2225168"/>
              <a:gd name="connsiteX56" fmla="*/ 539200 w 1221610"/>
              <a:gd name="connsiteY56" fmla="*/ 932137 h 2225168"/>
              <a:gd name="connsiteX57" fmla="*/ 546344 w 1221610"/>
              <a:gd name="connsiteY57" fmla="*/ 951188 h 2225168"/>
              <a:gd name="connsiteX58" fmla="*/ 532057 w 1221610"/>
              <a:gd name="connsiteY58" fmla="*/ 982143 h 2225168"/>
              <a:gd name="connsiteX59" fmla="*/ 517769 w 1221610"/>
              <a:gd name="connsiteY59" fmla="*/ 1053581 h 2225168"/>
              <a:gd name="connsiteX60" fmla="*/ 541582 w 1221610"/>
              <a:gd name="connsiteY60" fmla="*/ 1086918 h 2225168"/>
              <a:gd name="connsiteX61" fmla="*/ 551107 w 1221610"/>
              <a:gd name="connsiteY61" fmla="*/ 1127399 h 2225168"/>
              <a:gd name="connsiteX62" fmla="*/ 567775 w 1221610"/>
              <a:gd name="connsiteY62" fmla="*/ 1134543 h 2225168"/>
              <a:gd name="connsiteX63" fmla="*/ 572104 w 1221610"/>
              <a:gd name="connsiteY63" fmla="*/ 1144649 h 2225168"/>
              <a:gd name="connsiteX64" fmla="*/ 591588 w 1221610"/>
              <a:gd name="connsiteY64" fmla="*/ 1110731 h 2225168"/>
              <a:gd name="connsiteX65" fmla="*/ 615400 w 1221610"/>
              <a:gd name="connsiteY65" fmla="*/ 1094062 h 2225168"/>
              <a:gd name="connsiteX66" fmla="*/ 665407 w 1221610"/>
              <a:gd name="connsiteY66" fmla="*/ 1067868 h 2225168"/>
              <a:gd name="connsiteX67" fmla="*/ 698744 w 1221610"/>
              <a:gd name="connsiteY67" fmla="*/ 1055962 h 2225168"/>
              <a:gd name="connsiteX68" fmla="*/ 734463 w 1221610"/>
              <a:gd name="connsiteY68" fmla="*/ 1017863 h 2225168"/>
              <a:gd name="connsiteX69" fmla="*/ 791613 w 1221610"/>
              <a:gd name="connsiteY69" fmla="*/ 994049 h 2225168"/>
              <a:gd name="connsiteX70" fmla="*/ 817807 w 1221610"/>
              <a:gd name="connsiteY70" fmla="*/ 948806 h 2225168"/>
              <a:gd name="connsiteX71" fmla="*/ 841618 w 1221610"/>
              <a:gd name="connsiteY71" fmla="*/ 932135 h 2225168"/>
              <a:gd name="connsiteX72" fmla="*/ 867813 w 1221610"/>
              <a:gd name="connsiteY72" fmla="*/ 932137 h 2225168"/>
              <a:gd name="connsiteX73" fmla="*/ 872575 w 1221610"/>
              <a:gd name="connsiteY73" fmla="*/ 951187 h 2225168"/>
              <a:gd name="connsiteX74" fmla="*/ 848763 w 1221610"/>
              <a:gd name="connsiteY74" fmla="*/ 977381 h 2225168"/>
              <a:gd name="connsiteX75" fmla="*/ 872575 w 1221610"/>
              <a:gd name="connsiteY75" fmla="*/ 1003574 h 2225168"/>
              <a:gd name="connsiteX76" fmla="*/ 872575 w 1221610"/>
              <a:gd name="connsiteY76" fmla="*/ 1027387 h 2225168"/>
              <a:gd name="connsiteX77" fmla="*/ 829713 w 1221610"/>
              <a:gd name="connsiteY77" fmla="*/ 1029768 h 2225168"/>
              <a:gd name="connsiteX78" fmla="*/ 817807 w 1221610"/>
              <a:gd name="connsiteY78" fmla="*/ 1058343 h 2225168"/>
              <a:gd name="connsiteX79" fmla="*/ 829713 w 1221610"/>
              <a:gd name="connsiteY79" fmla="*/ 1086918 h 2225168"/>
              <a:gd name="connsiteX80" fmla="*/ 822567 w 1221610"/>
              <a:gd name="connsiteY80" fmla="*/ 1110729 h 2225168"/>
              <a:gd name="connsiteX81" fmla="*/ 836857 w 1221610"/>
              <a:gd name="connsiteY81" fmla="*/ 1129782 h 2225168"/>
              <a:gd name="connsiteX82" fmla="*/ 870194 w 1221610"/>
              <a:gd name="connsiteY82" fmla="*/ 1101207 h 2225168"/>
              <a:gd name="connsiteX83" fmla="*/ 903532 w 1221610"/>
              <a:gd name="connsiteY83" fmla="*/ 1096444 h 2225168"/>
              <a:gd name="connsiteX84" fmla="*/ 901150 w 1221610"/>
              <a:gd name="connsiteY84" fmla="*/ 1051199 h 2225168"/>
              <a:gd name="connsiteX85" fmla="*/ 958300 w 1221610"/>
              <a:gd name="connsiteY85" fmla="*/ 1041675 h 2225168"/>
              <a:gd name="connsiteX86" fmla="*/ 974969 w 1221610"/>
              <a:gd name="connsiteY86" fmla="*/ 1060724 h 2225168"/>
              <a:gd name="connsiteX87" fmla="*/ 984494 w 1221610"/>
              <a:gd name="connsiteY87" fmla="*/ 1186932 h 2225168"/>
              <a:gd name="connsiteX88" fmla="*/ 1032119 w 1221610"/>
              <a:gd name="connsiteY88" fmla="*/ 1267894 h 2225168"/>
              <a:gd name="connsiteX89" fmla="*/ 1072600 w 1221610"/>
              <a:gd name="connsiteY89" fmla="*/ 1289325 h 2225168"/>
              <a:gd name="connsiteX90" fmla="*/ 1089269 w 1221610"/>
              <a:gd name="connsiteY90" fmla="*/ 1356000 h 2225168"/>
              <a:gd name="connsiteX91" fmla="*/ 1122607 w 1221610"/>
              <a:gd name="connsiteY91" fmla="*/ 1382194 h 2225168"/>
              <a:gd name="connsiteX92" fmla="*/ 1163088 w 1221610"/>
              <a:gd name="connsiteY92" fmla="*/ 1441725 h 2225168"/>
              <a:gd name="connsiteX93" fmla="*/ 1191663 w 1221610"/>
              <a:gd name="connsiteY93" fmla="*/ 1456013 h 2225168"/>
              <a:gd name="connsiteX94" fmla="*/ 1220238 w 1221610"/>
              <a:gd name="connsiteY94" fmla="*/ 1494112 h 2225168"/>
              <a:gd name="connsiteX95" fmla="*/ 1215943 w 1221610"/>
              <a:gd name="connsiteY95" fmla="*/ 1513972 h 2225168"/>
              <a:gd name="connsiteX96" fmla="*/ 1196425 w 1221610"/>
              <a:gd name="connsiteY96" fmla="*/ 1563169 h 2225168"/>
              <a:gd name="connsiteX97" fmla="*/ 1144037 w 1221610"/>
              <a:gd name="connsiteY97" fmla="*/ 1558405 h 2225168"/>
              <a:gd name="connsiteX98" fmla="*/ 1124987 w 1221610"/>
              <a:gd name="connsiteY98" fmla="*/ 1603648 h 2225168"/>
              <a:gd name="connsiteX99" fmla="*/ 1048787 w 1221610"/>
              <a:gd name="connsiteY99" fmla="*/ 1636986 h 2225168"/>
              <a:gd name="connsiteX100" fmla="*/ 1020212 w 1221610"/>
              <a:gd name="connsiteY100" fmla="*/ 1696517 h 2225168"/>
              <a:gd name="connsiteX101" fmla="*/ 1036881 w 1221610"/>
              <a:gd name="connsiteY101" fmla="*/ 1744142 h 2225168"/>
              <a:gd name="connsiteX102" fmla="*/ 1017832 w 1221610"/>
              <a:gd name="connsiteY102" fmla="*/ 1784625 h 2225168"/>
              <a:gd name="connsiteX103" fmla="*/ 984493 w 1221610"/>
              <a:gd name="connsiteY103" fmla="*/ 1782242 h 2225168"/>
              <a:gd name="connsiteX104" fmla="*/ 982112 w 1221610"/>
              <a:gd name="connsiteY104" fmla="*/ 1846536 h 2225168"/>
              <a:gd name="connsiteX105" fmla="*/ 946393 w 1221610"/>
              <a:gd name="connsiteY105" fmla="*/ 1863205 h 2225168"/>
              <a:gd name="connsiteX106" fmla="*/ 910674 w 1221610"/>
              <a:gd name="connsiteY106" fmla="*/ 1870348 h 2225168"/>
              <a:gd name="connsiteX107" fmla="*/ 910674 w 1221610"/>
              <a:gd name="connsiteY107" fmla="*/ 1934642 h 2225168"/>
              <a:gd name="connsiteX108" fmla="*/ 967824 w 1221610"/>
              <a:gd name="connsiteY108" fmla="*/ 1944167 h 2225168"/>
              <a:gd name="connsiteX109" fmla="*/ 1001162 w 1221610"/>
              <a:gd name="connsiteY109" fmla="*/ 1939405 h 2225168"/>
              <a:gd name="connsiteX110" fmla="*/ 1005922 w 1221610"/>
              <a:gd name="connsiteY110" fmla="*/ 2013224 h 2225168"/>
              <a:gd name="connsiteX111" fmla="*/ 982112 w 1221610"/>
              <a:gd name="connsiteY111" fmla="*/ 2034655 h 2225168"/>
              <a:gd name="connsiteX112" fmla="*/ 922581 w 1221610"/>
              <a:gd name="connsiteY112" fmla="*/ 2032275 h 2225168"/>
              <a:gd name="connsiteX113" fmla="*/ 870193 w 1221610"/>
              <a:gd name="connsiteY113" fmla="*/ 2041800 h 2225168"/>
              <a:gd name="connsiteX114" fmla="*/ 824949 w 1221610"/>
              <a:gd name="connsiteY114" fmla="*/ 2065613 h 2225168"/>
              <a:gd name="connsiteX115" fmla="*/ 779704 w 1221610"/>
              <a:gd name="connsiteY115" fmla="*/ 2072755 h 2225168"/>
              <a:gd name="connsiteX116" fmla="*/ 758274 w 1221610"/>
              <a:gd name="connsiteY116" fmla="*/ 2091807 h 2225168"/>
              <a:gd name="connsiteX117" fmla="*/ 751131 w 1221610"/>
              <a:gd name="connsiteY117" fmla="*/ 2137050 h 2225168"/>
              <a:gd name="connsiteX118" fmla="*/ 734462 w 1221610"/>
              <a:gd name="connsiteY118" fmla="*/ 2148957 h 2225168"/>
              <a:gd name="connsiteX119" fmla="*/ 689218 w 1221610"/>
              <a:gd name="connsiteY119" fmla="*/ 2198963 h 2225168"/>
              <a:gd name="connsiteX120" fmla="*/ 665406 w 1221610"/>
              <a:gd name="connsiteY120" fmla="*/ 2203724 h 2225168"/>
              <a:gd name="connsiteX121" fmla="*/ 617781 w 1221610"/>
              <a:gd name="connsiteY121" fmla="*/ 2225156 h 2225168"/>
              <a:gd name="connsiteX122" fmla="*/ 579681 w 1221610"/>
              <a:gd name="connsiteY122" fmla="*/ 2208487 h 2225168"/>
              <a:gd name="connsiteX123" fmla="*/ 563012 w 1221610"/>
              <a:gd name="connsiteY123" fmla="*/ 2179912 h 2225168"/>
              <a:gd name="connsiteX124" fmla="*/ 520149 w 1221610"/>
              <a:gd name="connsiteY124" fmla="*/ 2189438 h 2225168"/>
              <a:gd name="connsiteX125" fmla="*/ 512573 w 1221610"/>
              <a:gd name="connsiteY125" fmla="*/ 2183334 h 2225168"/>
              <a:gd name="connsiteX126" fmla="*/ 503481 w 1221610"/>
              <a:gd name="connsiteY126" fmla="*/ 2177531 h 2225168"/>
              <a:gd name="connsiteX127" fmla="*/ 522531 w 1221610"/>
              <a:gd name="connsiteY127" fmla="*/ 2070374 h 2225168"/>
              <a:gd name="connsiteX128" fmla="*/ 539199 w 1221610"/>
              <a:gd name="connsiteY128" fmla="*/ 2048943 h 2225168"/>
              <a:gd name="connsiteX129" fmla="*/ 529674 w 1221610"/>
              <a:gd name="connsiteY129" fmla="*/ 2003700 h 2225168"/>
              <a:gd name="connsiteX130" fmla="*/ 553487 w 1221610"/>
              <a:gd name="connsiteY130" fmla="*/ 1989412 h 2225168"/>
              <a:gd name="connsiteX131" fmla="*/ 534437 w 1221610"/>
              <a:gd name="connsiteY131" fmla="*/ 1975125 h 2225168"/>
              <a:gd name="connsiteX132" fmla="*/ 522531 w 1221610"/>
              <a:gd name="connsiteY132" fmla="*/ 1939407 h 2225168"/>
              <a:gd name="connsiteX133" fmla="*/ 513006 w 1221610"/>
              <a:gd name="connsiteY133" fmla="*/ 1894163 h 2225168"/>
              <a:gd name="connsiteX134" fmla="*/ 510624 w 1221610"/>
              <a:gd name="connsiteY134" fmla="*/ 1863205 h 2225168"/>
              <a:gd name="connsiteX135" fmla="*/ 460618 w 1221610"/>
              <a:gd name="connsiteY135" fmla="*/ 1865588 h 2225168"/>
              <a:gd name="connsiteX136" fmla="*/ 427282 w 1221610"/>
              <a:gd name="connsiteY136" fmla="*/ 1829869 h 2225168"/>
              <a:gd name="connsiteX137" fmla="*/ 382037 w 1221610"/>
              <a:gd name="connsiteY137" fmla="*/ 1813199 h 2225168"/>
              <a:gd name="connsiteX138" fmla="*/ 367749 w 1221610"/>
              <a:gd name="connsiteY138" fmla="*/ 1763194 h 2225168"/>
              <a:gd name="connsiteX139" fmla="*/ 365368 w 1221610"/>
              <a:gd name="connsiteY139" fmla="*/ 1741762 h 2225168"/>
              <a:gd name="connsiteX140" fmla="*/ 334413 w 1221610"/>
              <a:gd name="connsiteY140" fmla="*/ 1696519 h 2225168"/>
              <a:gd name="connsiteX141" fmla="*/ 291549 w 1221610"/>
              <a:gd name="connsiteY141" fmla="*/ 1672706 h 2225168"/>
              <a:gd name="connsiteX142" fmla="*/ 248688 w 1221610"/>
              <a:gd name="connsiteY142" fmla="*/ 1644132 h 2225168"/>
              <a:gd name="connsiteX143" fmla="*/ 215349 w 1221610"/>
              <a:gd name="connsiteY143" fmla="*/ 1634606 h 2225168"/>
              <a:gd name="connsiteX144" fmla="*/ 217731 w 1221610"/>
              <a:gd name="connsiteY144" fmla="*/ 1589360 h 2225168"/>
              <a:gd name="connsiteX145" fmla="*/ 174868 w 1221610"/>
              <a:gd name="connsiteY145" fmla="*/ 1603650 h 2225168"/>
              <a:gd name="connsiteX146" fmla="*/ 186775 w 1221610"/>
              <a:gd name="connsiteY146" fmla="*/ 1636988 h 2225168"/>
              <a:gd name="connsiteX147" fmla="*/ 179631 w 1221610"/>
              <a:gd name="connsiteY147" fmla="*/ 1653657 h 2225168"/>
              <a:gd name="connsiteX148" fmla="*/ 141531 w 1221610"/>
              <a:gd name="connsiteY148" fmla="*/ 1625082 h 2225168"/>
              <a:gd name="connsiteX149" fmla="*/ 98669 w 1221610"/>
              <a:gd name="connsiteY149" fmla="*/ 1622700 h 2225168"/>
              <a:gd name="connsiteX150" fmla="*/ 43899 w 1221610"/>
              <a:gd name="connsiteY150" fmla="*/ 1603650 h 2225168"/>
              <a:gd name="connsiteX151" fmla="*/ 10560 w 1221610"/>
              <a:gd name="connsiteY151" fmla="*/ 1601266 h 2225168"/>
              <a:gd name="connsiteX152" fmla="*/ 1037 w 1221610"/>
              <a:gd name="connsiteY152" fmla="*/ 1548882 h 2225168"/>
              <a:gd name="connsiteX153" fmla="*/ 34374 w 1221610"/>
              <a:gd name="connsiteY153" fmla="*/ 1460775 h 2225168"/>
              <a:gd name="connsiteX154" fmla="*/ 60568 w 1221610"/>
              <a:gd name="connsiteY154" fmla="*/ 1413150 h 2225168"/>
              <a:gd name="connsiteX155" fmla="*/ 81999 w 1221610"/>
              <a:gd name="connsiteY155" fmla="*/ 1365525 h 2225168"/>
              <a:gd name="connsiteX156" fmla="*/ 108194 w 1221610"/>
              <a:gd name="connsiteY156" fmla="*/ 1327425 h 2225168"/>
              <a:gd name="connsiteX157" fmla="*/ 146293 w 1221610"/>
              <a:gd name="connsiteY157" fmla="*/ 1317900 h 2225168"/>
              <a:gd name="connsiteX158" fmla="*/ 153438 w 1221610"/>
              <a:gd name="connsiteY158" fmla="*/ 1282182 h 2225168"/>
              <a:gd name="connsiteX159" fmla="*/ 262975 w 1221610"/>
              <a:gd name="connsiteY159" fmla="*/ 1163119 h 2225168"/>
              <a:gd name="connsiteX160" fmla="*/ 286787 w 1221610"/>
              <a:gd name="connsiteY160" fmla="*/ 1025004 h 2225168"/>
              <a:gd name="connsiteX161" fmla="*/ 282025 w 1221610"/>
              <a:gd name="connsiteY161" fmla="*/ 944044 h 2225168"/>
              <a:gd name="connsiteX162" fmla="*/ 196300 w 1221610"/>
              <a:gd name="connsiteY162" fmla="*/ 932138 h 2225168"/>
              <a:gd name="connsiteX163" fmla="*/ 179632 w 1221610"/>
              <a:gd name="connsiteY163" fmla="*/ 851175 h 2225168"/>
              <a:gd name="connsiteX164" fmla="*/ 186775 w 1221610"/>
              <a:gd name="connsiteY164" fmla="*/ 784500 h 2225168"/>
              <a:gd name="connsiteX165" fmla="*/ 148675 w 1221610"/>
              <a:gd name="connsiteY165" fmla="*/ 746400 h 2225168"/>
              <a:gd name="connsiteX166" fmla="*/ 127244 w 1221610"/>
              <a:gd name="connsiteY166" fmla="*/ 705918 h 2225168"/>
              <a:gd name="connsiteX167" fmla="*/ 117719 w 1221610"/>
              <a:gd name="connsiteY167" fmla="*/ 646388 h 2225168"/>
              <a:gd name="connsiteX168" fmla="*/ 102097 w 1221610"/>
              <a:gd name="connsiteY168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20112 w 1221610"/>
              <a:gd name="connsiteY22" fmla="*/ 353492 h 2225168"/>
              <a:gd name="connsiteX23" fmla="*/ 227256 w 1221610"/>
              <a:gd name="connsiteY23" fmla="*/ 398736 h 2225168"/>
              <a:gd name="connsiteX24" fmla="*/ 243924 w 1221610"/>
              <a:gd name="connsiteY24" fmla="*/ 429693 h 2225168"/>
              <a:gd name="connsiteX25" fmla="*/ 198681 w 1221610"/>
              <a:gd name="connsiteY25" fmla="*/ 441599 h 2225168"/>
              <a:gd name="connsiteX26" fmla="*/ 141531 w 1221610"/>
              <a:gd name="connsiteY26" fmla="*/ 443981 h 2225168"/>
              <a:gd name="connsiteX27" fmla="*/ 132006 w 1221610"/>
              <a:gd name="connsiteY27" fmla="*/ 458268 h 2225168"/>
              <a:gd name="connsiteX28" fmla="*/ 158199 w 1221610"/>
              <a:gd name="connsiteY28" fmla="*/ 491606 h 2225168"/>
              <a:gd name="connsiteX29" fmla="*/ 186774 w 1221610"/>
              <a:gd name="connsiteY29" fmla="*/ 505893 h 2225168"/>
              <a:gd name="connsiteX30" fmla="*/ 189156 w 1221610"/>
              <a:gd name="connsiteY30" fmla="*/ 534468 h 2225168"/>
              <a:gd name="connsiteX31" fmla="*/ 210587 w 1221610"/>
              <a:gd name="connsiteY31" fmla="*/ 570187 h 2225168"/>
              <a:gd name="connsiteX32" fmla="*/ 224874 w 1221610"/>
              <a:gd name="connsiteY32" fmla="*/ 598762 h 2225168"/>
              <a:gd name="connsiteX33" fmla="*/ 253449 w 1221610"/>
              <a:gd name="connsiteY33" fmla="*/ 601143 h 2225168"/>
              <a:gd name="connsiteX34" fmla="*/ 279643 w 1221610"/>
              <a:gd name="connsiteY34" fmla="*/ 577331 h 2225168"/>
              <a:gd name="connsiteX35" fmla="*/ 282024 w 1221610"/>
              <a:gd name="connsiteY35" fmla="*/ 553518 h 2225168"/>
              <a:gd name="connsiteX36" fmla="*/ 291549 w 1221610"/>
              <a:gd name="connsiteY36" fmla="*/ 529706 h 2225168"/>
              <a:gd name="connsiteX37" fmla="*/ 267737 w 1221610"/>
              <a:gd name="connsiteY37" fmla="*/ 496368 h 2225168"/>
              <a:gd name="connsiteX38" fmla="*/ 303456 w 1221610"/>
              <a:gd name="connsiteY38" fmla="*/ 486843 h 2225168"/>
              <a:gd name="connsiteX39" fmla="*/ 322506 w 1221610"/>
              <a:gd name="connsiteY39" fmla="*/ 463031 h 2225168"/>
              <a:gd name="connsiteX40" fmla="*/ 353462 w 1221610"/>
              <a:gd name="connsiteY40" fmla="*/ 455887 h 2225168"/>
              <a:gd name="connsiteX41" fmla="*/ 410612 w 1221610"/>
              <a:gd name="connsiteY41" fmla="*/ 458268 h 2225168"/>
              <a:gd name="connsiteX42" fmla="*/ 410612 w 1221610"/>
              <a:gd name="connsiteY42" fmla="*/ 513037 h 2225168"/>
              <a:gd name="connsiteX43" fmla="*/ 436806 w 1221610"/>
              <a:gd name="connsiteY43" fmla="*/ 536847 h 2225168"/>
              <a:gd name="connsiteX44" fmla="*/ 462999 w 1221610"/>
              <a:gd name="connsiteY44" fmla="*/ 553518 h 2225168"/>
              <a:gd name="connsiteX45" fmla="*/ 424899 w 1221610"/>
              <a:gd name="connsiteY45" fmla="*/ 572568 h 2225168"/>
              <a:gd name="connsiteX46" fmla="*/ 403468 w 1221610"/>
              <a:gd name="connsiteY46" fmla="*/ 591618 h 2225168"/>
              <a:gd name="connsiteX47" fmla="*/ 420137 w 1221610"/>
              <a:gd name="connsiteY47" fmla="*/ 615431 h 2225168"/>
              <a:gd name="connsiteX48" fmla="*/ 415374 w 1221610"/>
              <a:gd name="connsiteY48" fmla="*/ 655912 h 2225168"/>
              <a:gd name="connsiteX49" fmla="*/ 427281 w 1221610"/>
              <a:gd name="connsiteY49" fmla="*/ 684487 h 2225168"/>
              <a:gd name="connsiteX50" fmla="*/ 410612 w 1221610"/>
              <a:gd name="connsiteY50" fmla="*/ 705918 h 2225168"/>
              <a:gd name="connsiteX51" fmla="*/ 401088 w 1221610"/>
              <a:gd name="connsiteY51" fmla="*/ 784500 h 2225168"/>
              <a:gd name="connsiteX52" fmla="*/ 441568 w 1221610"/>
              <a:gd name="connsiteY52" fmla="*/ 784499 h 2225168"/>
              <a:gd name="connsiteX53" fmla="*/ 486812 w 1221610"/>
              <a:gd name="connsiteY53" fmla="*/ 760687 h 2225168"/>
              <a:gd name="connsiteX54" fmla="*/ 513007 w 1221610"/>
              <a:gd name="connsiteY54" fmla="*/ 763068 h 2225168"/>
              <a:gd name="connsiteX55" fmla="*/ 536818 w 1221610"/>
              <a:gd name="connsiteY55" fmla="*/ 789262 h 2225168"/>
              <a:gd name="connsiteX56" fmla="*/ 510625 w 1221610"/>
              <a:gd name="connsiteY56" fmla="*/ 894037 h 2225168"/>
              <a:gd name="connsiteX57" fmla="*/ 539200 w 1221610"/>
              <a:gd name="connsiteY57" fmla="*/ 932137 h 2225168"/>
              <a:gd name="connsiteX58" fmla="*/ 546344 w 1221610"/>
              <a:gd name="connsiteY58" fmla="*/ 951188 h 2225168"/>
              <a:gd name="connsiteX59" fmla="*/ 532057 w 1221610"/>
              <a:gd name="connsiteY59" fmla="*/ 982143 h 2225168"/>
              <a:gd name="connsiteX60" fmla="*/ 517769 w 1221610"/>
              <a:gd name="connsiteY60" fmla="*/ 1053581 h 2225168"/>
              <a:gd name="connsiteX61" fmla="*/ 541582 w 1221610"/>
              <a:gd name="connsiteY61" fmla="*/ 1086918 h 2225168"/>
              <a:gd name="connsiteX62" fmla="*/ 551107 w 1221610"/>
              <a:gd name="connsiteY62" fmla="*/ 1127399 h 2225168"/>
              <a:gd name="connsiteX63" fmla="*/ 567775 w 1221610"/>
              <a:gd name="connsiteY63" fmla="*/ 1134543 h 2225168"/>
              <a:gd name="connsiteX64" fmla="*/ 572104 w 1221610"/>
              <a:gd name="connsiteY64" fmla="*/ 1144649 h 2225168"/>
              <a:gd name="connsiteX65" fmla="*/ 591588 w 1221610"/>
              <a:gd name="connsiteY65" fmla="*/ 1110731 h 2225168"/>
              <a:gd name="connsiteX66" fmla="*/ 615400 w 1221610"/>
              <a:gd name="connsiteY66" fmla="*/ 1094062 h 2225168"/>
              <a:gd name="connsiteX67" fmla="*/ 665407 w 1221610"/>
              <a:gd name="connsiteY67" fmla="*/ 1067868 h 2225168"/>
              <a:gd name="connsiteX68" fmla="*/ 698744 w 1221610"/>
              <a:gd name="connsiteY68" fmla="*/ 1055962 h 2225168"/>
              <a:gd name="connsiteX69" fmla="*/ 734463 w 1221610"/>
              <a:gd name="connsiteY69" fmla="*/ 1017863 h 2225168"/>
              <a:gd name="connsiteX70" fmla="*/ 791613 w 1221610"/>
              <a:gd name="connsiteY70" fmla="*/ 994049 h 2225168"/>
              <a:gd name="connsiteX71" fmla="*/ 817807 w 1221610"/>
              <a:gd name="connsiteY71" fmla="*/ 948806 h 2225168"/>
              <a:gd name="connsiteX72" fmla="*/ 841618 w 1221610"/>
              <a:gd name="connsiteY72" fmla="*/ 932135 h 2225168"/>
              <a:gd name="connsiteX73" fmla="*/ 867813 w 1221610"/>
              <a:gd name="connsiteY73" fmla="*/ 932137 h 2225168"/>
              <a:gd name="connsiteX74" fmla="*/ 872575 w 1221610"/>
              <a:gd name="connsiteY74" fmla="*/ 951187 h 2225168"/>
              <a:gd name="connsiteX75" fmla="*/ 848763 w 1221610"/>
              <a:gd name="connsiteY75" fmla="*/ 977381 h 2225168"/>
              <a:gd name="connsiteX76" fmla="*/ 872575 w 1221610"/>
              <a:gd name="connsiteY76" fmla="*/ 1003574 h 2225168"/>
              <a:gd name="connsiteX77" fmla="*/ 872575 w 1221610"/>
              <a:gd name="connsiteY77" fmla="*/ 1027387 h 2225168"/>
              <a:gd name="connsiteX78" fmla="*/ 829713 w 1221610"/>
              <a:gd name="connsiteY78" fmla="*/ 1029768 h 2225168"/>
              <a:gd name="connsiteX79" fmla="*/ 817807 w 1221610"/>
              <a:gd name="connsiteY79" fmla="*/ 1058343 h 2225168"/>
              <a:gd name="connsiteX80" fmla="*/ 829713 w 1221610"/>
              <a:gd name="connsiteY80" fmla="*/ 1086918 h 2225168"/>
              <a:gd name="connsiteX81" fmla="*/ 822567 w 1221610"/>
              <a:gd name="connsiteY81" fmla="*/ 1110729 h 2225168"/>
              <a:gd name="connsiteX82" fmla="*/ 836857 w 1221610"/>
              <a:gd name="connsiteY82" fmla="*/ 1129782 h 2225168"/>
              <a:gd name="connsiteX83" fmla="*/ 870194 w 1221610"/>
              <a:gd name="connsiteY83" fmla="*/ 1101207 h 2225168"/>
              <a:gd name="connsiteX84" fmla="*/ 903532 w 1221610"/>
              <a:gd name="connsiteY84" fmla="*/ 1096444 h 2225168"/>
              <a:gd name="connsiteX85" fmla="*/ 901150 w 1221610"/>
              <a:gd name="connsiteY85" fmla="*/ 1051199 h 2225168"/>
              <a:gd name="connsiteX86" fmla="*/ 958300 w 1221610"/>
              <a:gd name="connsiteY86" fmla="*/ 1041675 h 2225168"/>
              <a:gd name="connsiteX87" fmla="*/ 974969 w 1221610"/>
              <a:gd name="connsiteY87" fmla="*/ 1060724 h 2225168"/>
              <a:gd name="connsiteX88" fmla="*/ 984494 w 1221610"/>
              <a:gd name="connsiteY88" fmla="*/ 1186932 h 2225168"/>
              <a:gd name="connsiteX89" fmla="*/ 1032119 w 1221610"/>
              <a:gd name="connsiteY89" fmla="*/ 1267894 h 2225168"/>
              <a:gd name="connsiteX90" fmla="*/ 1072600 w 1221610"/>
              <a:gd name="connsiteY90" fmla="*/ 1289325 h 2225168"/>
              <a:gd name="connsiteX91" fmla="*/ 1089269 w 1221610"/>
              <a:gd name="connsiteY91" fmla="*/ 1356000 h 2225168"/>
              <a:gd name="connsiteX92" fmla="*/ 1122607 w 1221610"/>
              <a:gd name="connsiteY92" fmla="*/ 1382194 h 2225168"/>
              <a:gd name="connsiteX93" fmla="*/ 1163088 w 1221610"/>
              <a:gd name="connsiteY93" fmla="*/ 1441725 h 2225168"/>
              <a:gd name="connsiteX94" fmla="*/ 1191663 w 1221610"/>
              <a:gd name="connsiteY94" fmla="*/ 1456013 h 2225168"/>
              <a:gd name="connsiteX95" fmla="*/ 1220238 w 1221610"/>
              <a:gd name="connsiteY95" fmla="*/ 1494112 h 2225168"/>
              <a:gd name="connsiteX96" fmla="*/ 1215943 w 1221610"/>
              <a:gd name="connsiteY96" fmla="*/ 1513972 h 2225168"/>
              <a:gd name="connsiteX97" fmla="*/ 1196425 w 1221610"/>
              <a:gd name="connsiteY97" fmla="*/ 1563169 h 2225168"/>
              <a:gd name="connsiteX98" fmla="*/ 1144037 w 1221610"/>
              <a:gd name="connsiteY98" fmla="*/ 1558405 h 2225168"/>
              <a:gd name="connsiteX99" fmla="*/ 1124987 w 1221610"/>
              <a:gd name="connsiteY99" fmla="*/ 1603648 h 2225168"/>
              <a:gd name="connsiteX100" fmla="*/ 1048787 w 1221610"/>
              <a:gd name="connsiteY100" fmla="*/ 1636986 h 2225168"/>
              <a:gd name="connsiteX101" fmla="*/ 1020212 w 1221610"/>
              <a:gd name="connsiteY101" fmla="*/ 1696517 h 2225168"/>
              <a:gd name="connsiteX102" fmla="*/ 1036881 w 1221610"/>
              <a:gd name="connsiteY102" fmla="*/ 1744142 h 2225168"/>
              <a:gd name="connsiteX103" fmla="*/ 1017832 w 1221610"/>
              <a:gd name="connsiteY103" fmla="*/ 1784625 h 2225168"/>
              <a:gd name="connsiteX104" fmla="*/ 984493 w 1221610"/>
              <a:gd name="connsiteY104" fmla="*/ 1782242 h 2225168"/>
              <a:gd name="connsiteX105" fmla="*/ 982112 w 1221610"/>
              <a:gd name="connsiteY105" fmla="*/ 1846536 h 2225168"/>
              <a:gd name="connsiteX106" fmla="*/ 946393 w 1221610"/>
              <a:gd name="connsiteY106" fmla="*/ 1863205 h 2225168"/>
              <a:gd name="connsiteX107" fmla="*/ 910674 w 1221610"/>
              <a:gd name="connsiteY107" fmla="*/ 1870348 h 2225168"/>
              <a:gd name="connsiteX108" fmla="*/ 910674 w 1221610"/>
              <a:gd name="connsiteY108" fmla="*/ 1934642 h 2225168"/>
              <a:gd name="connsiteX109" fmla="*/ 967824 w 1221610"/>
              <a:gd name="connsiteY109" fmla="*/ 1944167 h 2225168"/>
              <a:gd name="connsiteX110" fmla="*/ 1001162 w 1221610"/>
              <a:gd name="connsiteY110" fmla="*/ 1939405 h 2225168"/>
              <a:gd name="connsiteX111" fmla="*/ 1005922 w 1221610"/>
              <a:gd name="connsiteY111" fmla="*/ 2013224 h 2225168"/>
              <a:gd name="connsiteX112" fmla="*/ 982112 w 1221610"/>
              <a:gd name="connsiteY112" fmla="*/ 2034655 h 2225168"/>
              <a:gd name="connsiteX113" fmla="*/ 922581 w 1221610"/>
              <a:gd name="connsiteY113" fmla="*/ 2032275 h 2225168"/>
              <a:gd name="connsiteX114" fmla="*/ 870193 w 1221610"/>
              <a:gd name="connsiteY114" fmla="*/ 2041800 h 2225168"/>
              <a:gd name="connsiteX115" fmla="*/ 824949 w 1221610"/>
              <a:gd name="connsiteY115" fmla="*/ 2065613 h 2225168"/>
              <a:gd name="connsiteX116" fmla="*/ 779704 w 1221610"/>
              <a:gd name="connsiteY116" fmla="*/ 2072755 h 2225168"/>
              <a:gd name="connsiteX117" fmla="*/ 758274 w 1221610"/>
              <a:gd name="connsiteY117" fmla="*/ 2091807 h 2225168"/>
              <a:gd name="connsiteX118" fmla="*/ 751131 w 1221610"/>
              <a:gd name="connsiteY118" fmla="*/ 2137050 h 2225168"/>
              <a:gd name="connsiteX119" fmla="*/ 734462 w 1221610"/>
              <a:gd name="connsiteY119" fmla="*/ 2148957 h 2225168"/>
              <a:gd name="connsiteX120" fmla="*/ 689218 w 1221610"/>
              <a:gd name="connsiteY120" fmla="*/ 2198963 h 2225168"/>
              <a:gd name="connsiteX121" fmla="*/ 665406 w 1221610"/>
              <a:gd name="connsiteY121" fmla="*/ 2203724 h 2225168"/>
              <a:gd name="connsiteX122" fmla="*/ 617781 w 1221610"/>
              <a:gd name="connsiteY122" fmla="*/ 2225156 h 2225168"/>
              <a:gd name="connsiteX123" fmla="*/ 579681 w 1221610"/>
              <a:gd name="connsiteY123" fmla="*/ 2208487 h 2225168"/>
              <a:gd name="connsiteX124" fmla="*/ 563012 w 1221610"/>
              <a:gd name="connsiteY124" fmla="*/ 2179912 h 2225168"/>
              <a:gd name="connsiteX125" fmla="*/ 520149 w 1221610"/>
              <a:gd name="connsiteY125" fmla="*/ 2189438 h 2225168"/>
              <a:gd name="connsiteX126" fmla="*/ 512573 w 1221610"/>
              <a:gd name="connsiteY126" fmla="*/ 2183334 h 2225168"/>
              <a:gd name="connsiteX127" fmla="*/ 503481 w 1221610"/>
              <a:gd name="connsiteY127" fmla="*/ 2177531 h 2225168"/>
              <a:gd name="connsiteX128" fmla="*/ 522531 w 1221610"/>
              <a:gd name="connsiteY128" fmla="*/ 2070374 h 2225168"/>
              <a:gd name="connsiteX129" fmla="*/ 539199 w 1221610"/>
              <a:gd name="connsiteY129" fmla="*/ 2048943 h 2225168"/>
              <a:gd name="connsiteX130" fmla="*/ 529674 w 1221610"/>
              <a:gd name="connsiteY130" fmla="*/ 2003700 h 2225168"/>
              <a:gd name="connsiteX131" fmla="*/ 553487 w 1221610"/>
              <a:gd name="connsiteY131" fmla="*/ 1989412 h 2225168"/>
              <a:gd name="connsiteX132" fmla="*/ 534437 w 1221610"/>
              <a:gd name="connsiteY132" fmla="*/ 1975125 h 2225168"/>
              <a:gd name="connsiteX133" fmla="*/ 522531 w 1221610"/>
              <a:gd name="connsiteY133" fmla="*/ 1939407 h 2225168"/>
              <a:gd name="connsiteX134" fmla="*/ 513006 w 1221610"/>
              <a:gd name="connsiteY134" fmla="*/ 1894163 h 2225168"/>
              <a:gd name="connsiteX135" fmla="*/ 510624 w 1221610"/>
              <a:gd name="connsiteY135" fmla="*/ 1863205 h 2225168"/>
              <a:gd name="connsiteX136" fmla="*/ 460618 w 1221610"/>
              <a:gd name="connsiteY136" fmla="*/ 1865588 h 2225168"/>
              <a:gd name="connsiteX137" fmla="*/ 427282 w 1221610"/>
              <a:gd name="connsiteY137" fmla="*/ 1829869 h 2225168"/>
              <a:gd name="connsiteX138" fmla="*/ 382037 w 1221610"/>
              <a:gd name="connsiteY138" fmla="*/ 1813199 h 2225168"/>
              <a:gd name="connsiteX139" fmla="*/ 367749 w 1221610"/>
              <a:gd name="connsiteY139" fmla="*/ 1763194 h 2225168"/>
              <a:gd name="connsiteX140" fmla="*/ 365368 w 1221610"/>
              <a:gd name="connsiteY140" fmla="*/ 1741762 h 2225168"/>
              <a:gd name="connsiteX141" fmla="*/ 334413 w 1221610"/>
              <a:gd name="connsiteY141" fmla="*/ 1696519 h 2225168"/>
              <a:gd name="connsiteX142" fmla="*/ 291549 w 1221610"/>
              <a:gd name="connsiteY142" fmla="*/ 1672706 h 2225168"/>
              <a:gd name="connsiteX143" fmla="*/ 248688 w 1221610"/>
              <a:gd name="connsiteY143" fmla="*/ 1644132 h 2225168"/>
              <a:gd name="connsiteX144" fmla="*/ 215349 w 1221610"/>
              <a:gd name="connsiteY144" fmla="*/ 1634606 h 2225168"/>
              <a:gd name="connsiteX145" fmla="*/ 217731 w 1221610"/>
              <a:gd name="connsiteY145" fmla="*/ 1589360 h 2225168"/>
              <a:gd name="connsiteX146" fmla="*/ 174868 w 1221610"/>
              <a:gd name="connsiteY146" fmla="*/ 1603650 h 2225168"/>
              <a:gd name="connsiteX147" fmla="*/ 186775 w 1221610"/>
              <a:gd name="connsiteY147" fmla="*/ 1636988 h 2225168"/>
              <a:gd name="connsiteX148" fmla="*/ 179631 w 1221610"/>
              <a:gd name="connsiteY148" fmla="*/ 1653657 h 2225168"/>
              <a:gd name="connsiteX149" fmla="*/ 141531 w 1221610"/>
              <a:gd name="connsiteY149" fmla="*/ 1625082 h 2225168"/>
              <a:gd name="connsiteX150" fmla="*/ 98669 w 1221610"/>
              <a:gd name="connsiteY150" fmla="*/ 1622700 h 2225168"/>
              <a:gd name="connsiteX151" fmla="*/ 43899 w 1221610"/>
              <a:gd name="connsiteY151" fmla="*/ 1603650 h 2225168"/>
              <a:gd name="connsiteX152" fmla="*/ 10560 w 1221610"/>
              <a:gd name="connsiteY152" fmla="*/ 1601266 h 2225168"/>
              <a:gd name="connsiteX153" fmla="*/ 1037 w 1221610"/>
              <a:gd name="connsiteY153" fmla="*/ 1548882 h 2225168"/>
              <a:gd name="connsiteX154" fmla="*/ 34374 w 1221610"/>
              <a:gd name="connsiteY154" fmla="*/ 1460775 h 2225168"/>
              <a:gd name="connsiteX155" fmla="*/ 60568 w 1221610"/>
              <a:gd name="connsiteY155" fmla="*/ 1413150 h 2225168"/>
              <a:gd name="connsiteX156" fmla="*/ 81999 w 1221610"/>
              <a:gd name="connsiteY156" fmla="*/ 1365525 h 2225168"/>
              <a:gd name="connsiteX157" fmla="*/ 108194 w 1221610"/>
              <a:gd name="connsiteY157" fmla="*/ 1327425 h 2225168"/>
              <a:gd name="connsiteX158" fmla="*/ 146293 w 1221610"/>
              <a:gd name="connsiteY158" fmla="*/ 1317900 h 2225168"/>
              <a:gd name="connsiteX159" fmla="*/ 153438 w 1221610"/>
              <a:gd name="connsiteY159" fmla="*/ 1282182 h 2225168"/>
              <a:gd name="connsiteX160" fmla="*/ 262975 w 1221610"/>
              <a:gd name="connsiteY160" fmla="*/ 1163119 h 2225168"/>
              <a:gd name="connsiteX161" fmla="*/ 286787 w 1221610"/>
              <a:gd name="connsiteY161" fmla="*/ 1025004 h 2225168"/>
              <a:gd name="connsiteX162" fmla="*/ 282025 w 1221610"/>
              <a:gd name="connsiteY162" fmla="*/ 944044 h 2225168"/>
              <a:gd name="connsiteX163" fmla="*/ 196300 w 1221610"/>
              <a:gd name="connsiteY163" fmla="*/ 932138 h 2225168"/>
              <a:gd name="connsiteX164" fmla="*/ 179632 w 1221610"/>
              <a:gd name="connsiteY164" fmla="*/ 851175 h 2225168"/>
              <a:gd name="connsiteX165" fmla="*/ 186775 w 1221610"/>
              <a:gd name="connsiteY165" fmla="*/ 784500 h 2225168"/>
              <a:gd name="connsiteX166" fmla="*/ 148675 w 1221610"/>
              <a:gd name="connsiteY166" fmla="*/ 746400 h 2225168"/>
              <a:gd name="connsiteX167" fmla="*/ 127244 w 1221610"/>
              <a:gd name="connsiteY167" fmla="*/ 705918 h 2225168"/>
              <a:gd name="connsiteX168" fmla="*/ 117719 w 1221610"/>
              <a:gd name="connsiteY168" fmla="*/ 646388 h 2225168"/>
              <a:gd name="connsiteX169" fmla="*/ 102097 w 1221610"/>
              <a:gd name="connsiteY169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72499 w 1221610"/>
              <a:gd name="connsiteY22" fmla="*/ 289198 h 2225168"/>
              <a:gd name="connsiteX23" fmla="*/ 220112 w 1221610"/>
              <a:gd name="connsiteY23" fmla="*/ 353492 h 2225168"/>
              <a:gd name="connsiteX24" fmla="*/ 227256 w 1221610"/>
              <a:gd name="connsiteY24" fmla="*/ 398736 h 2225168"/>
              <a:gd name="connsiteX25" fmla="*/ 243924 w 1221610"/>
              <a:gd name="connsiteY25" fmla="*/ 429693 h 2225168"/>
              <a:gd name="connsiteX26" fmla="*/ 198681 w 1221610"/>
              <a:gd name="connsiteY26" fmla="*/ 441599 h 2225168"/>
              <a:gd name="connsiteX27" fmla="*/ 141531 w 1221610"/>
              <a:gd name="connsiteY27" fmla="*/ 443981 h 2225168"/>
              <a:gd name="connsiteX28" fmla="*/ 132006 w 1221610"/>
              <a:gd name="connsiteY28" fmla="*/ 458268 h 2225168"/>
              <a:gd name="connsiteX29" fmla="*/ 158199 w 1221610"/>
              <a:gd name="connsiteY29" fmla="*/ 491606 h 2225168"/>
              <a:gd name="connsiteX30" fmla="*/ 186774 w 1221610"/>
              <a:gd name="connsiteY30" fmla="*/ 505893 h 2225168"/>
              <a:gd name="connsiteX31" fmla="*/ 189156 w 1221610"/>
              <a:gd name="connsiteY31" fmla="*/ 534468 h 2225168"/>
              <a:gd name="connsiteX32" fmla="*/ 210587 w 1221610"/>
              <a:gd name="connsiteY32" fmla="*/ 570187 h 2225168"/>
              <a:gd name="connsiteX33" fmla="*/ 224874 w 1221610"/>
              <a:gd name="connsiteY33" fmla="*/ 598762 h 2225168"/>
              <a:gd name="connsiteX34" fmla="*/ 253449 w 1221610"/>
              <a:gd name="connsiteY34" fmla="*/ 601143 h 2225168"/>
              <a:gd name="connsiteX35" fmla="*/ 279643 w 1221610"/>
              <a:gd name="connsiteY35" fmla="*/ 577331 h 2225168"/>
              <a:gd name="connsiteX36" fmla="*/ 282024 w 1221610"/>
              <a:gd name="connsiteY36" fmla="*/ 553518 h 2225168"/>
              <a:gd name="connsiteX37" fmla="*/ 291549 w 1221610"/>
              <a:gd name="connsiteY37" fmla="*/ 529706 h 2225168"/>
              <a:gd name="connsiteX38" fmla="*/ 267737 w 1221610"/>
              <a:gd name="connsiteY38" fmla="*/ 496368 h 2225168"/>
              <a:gd name="connsiteX39" fmla="*/ 303456 w 1221610"/>
              <a:gd name="connsiteY39" fmla="*/ 486843 h 2225168"/>
              <a:gd name="connsiteX40" fmla="*/ 322506 w 1221610"/>
              <a:gd name="connsiteY40" fmla="*/ 463031 h 2225168"/>
              <a:gd name="connsiteX41" fmla="*/ 353462 w 1221610"/>
              <a:gd name="connsiteY41" fmla="*/ 455887 h 2225168"/>
              <a:gd name="connsiteX42" fmla="*/ 410612 w 1221610"/>
              <a:gd name="connsiteY42" fmla="*/ 458268 h 2225168"/>
              <a:gd name="connsiteX43" fmla="*/ 410612 w 1221610"/>
              <a:gd name="connsiteY43" fmla="*/ 513037 h 2225168"/>
              <a:gd name="connsiteX44" fmla="*/ 436806 w 1221610"/>
              <a:gd name="connsiteY44" fmla="*/ 536847 h 2225168"/>
              <a:gd name="connsiteX45" fmla="*/ 462999 w 1221610"/>
              <a:gd name="connsiteY45" fmla="*/ 553518 h 2225168"/>
              <a:gd name="connsiteX46" fmla="*/ 424899 w 1221610"/>
              <a:gd name="connsiteY46" fmla="*/ 572568 h 2225168"/>
              <a:gd name="connsiteX47" fmla="*/ 403468 w 1221610"/>
              <a:gd name="connsiteY47" fmla="*/ 591618 h 2225168"/>
              <a:gd name="connsiteX48" fmla="*/ 420137 w 1221610"/>
              <a:gd name="connsiteY48" fmla="*/ 615431 h 2225168"/>
              <a:gd name="connsiteX49" fmla="*/ 415374 w 1221610"/>
              <a:gd name="connsiteY49" fmla="*/ 655912 h 2225168"/>
              <a:gd name="connsiteX50" fmla="*/ 427281 w 1221610"/>
              <a:gd name="connsiteY50" fmla="*/ 684487 h 2225168"/>
              <a:gd name="connsiteX51" fmla="*/ 410612 w 1221610"/>
              <a:gd name="connsiteY51" fmla="*/ 705918 h 2225168"/>
              <a:gd name="connsiteX52" fmla="*/ 401088 w 1221610"/>
              <a:gd name="connsiteY52" fmla="*/ 784500 h 2225168"/>
              <a:gd name="connsiteX53" fmla="*/ 441568 w 1221610"/>
              <a:gd name="connsiteY53" fmla="*/ 784499 h 2225168"/>
              <a:gd name="connsiteX54" fmla="*/ 486812 w 1221610"/>
              <a:gd name="connsiteY54" fmla="*/ 760687 h 2225168"/>
              <a:gd name="connsiteX55" fmla="*/ 513007 w 1221610"/>
              <a:gd name="connsiteY55" fmla="*/ 763068 h 2225168"/>
              <a:gd name="connsiteX56" fmla="*/ 536818 w 1221610"/>
              <a:gd name="connsiteY56" fmla="*/ 789262 h 2225168"/>
              <a:gd name="connsiteX57" fmla="*/ 510625 w 1221610"/>
              <a:gd name="connsiteY57" fmla="*/ 894037 h 2225168"/>
              <a:gd name="connsiteX58" fmla="*/ 539200 w 1221610"/>
              <a:gd name="connsiteY58" fmla="*/ 932137 h 2225168"/>
              <a:gd name="connsiteX59" fmla="*/ 546344 w 1221610"/>
              <a:gd name="connsiteY59" fmla="*/ 951188 h 2225168"/>
              <a:gd name="connsiteX60" fmla="*/ 532057 w 1221610"/>
              <a:gd name="connsiteY60" fmla="*/ 982143 h 2225168"/>
              <a:gd name="connsiteX61" fmla="*/ 517769 w 1221610"/>
              <a:gd name="connsiteY61" fmla="*/ 1053581 h 2225168"/>
              <a:gd name="connsiteX62" fmla="*/ 541582 w 1221610"/>
              <a:gd name="connsiteY62" fmla="*/ 1086918 h 2225168"/>
              <a:gd name="connsiteX63" fmla="*/ 551107 w 1221610"/>
              <a:gd name="connsiteY63" fmla="*/ 1127399 h 2225168"/>
              <a:gd name="connsiteX64" fmla="*/ 567775 w 1221610"/>
              <a:gd name="connsiteY64" fmla="*/ 1134543 h 2225168"/>
              <a:gd name="connsiteX65" fmla="*/ 572104 w 1221610"/>
              <a:gd name="connsiteY65" fmla="*/ 1144649 h 2225168"/>
              <a:gd name="connsiteX66" fmla="*/ 591588 w 1221610"/>
              <a:gd name="connsiteY66" fmla="*/ 1110731 h 2225168"/>
              <a:gd name="connsiteX67" fmla="*/ 615400 w 1221610"/>
              <a:gd name="connsiteY67" fmla="*/ 1094062 h 2225168"/>
              <a:gd name="connsiteX68" fmla="*/ 665407 w 1221610"/>
              <a:gd name="connsiteY68" fmla="*/ 1067868 h 2225168"/>
              <a:gd name="connsiteX69" fmla="*/ 698744 w 1221610"/>
              <a:gd name="connsiteY69" fmla="*/ 1055962 h 2225168"/>
              <a:gd name="connsiteX70" fmla="*/ 734463 w 1221610"/>
              <a:gd name="connsiteY70" fmla="*/ 1017863 h 2225168"/>
              <a:gd name="connsiteX71" fmla="*/ 791613 w 1221610"/>
              <a:gd name="connsiteY71" fmla="*/ 994049 h 2225168"/>
              <a:gd name="connsiteX72" fmla="*/ 817807 w 1221610"/>
              <a:gd name="connsiteY72" fmla="*/ 948806 h 2225168"/>
              <a:gd name="connsiteX73" fmla="*/ 841618 w 1221610"/>
              <a:gd name="connsiteY73" fmla="*/ 932135 h 2225168"/>
              <a:gd name="connsiteX74" fmla="*/ 867813 w 1221610"/>
              <a:gd name="connsiteY74" fmla="*/ 932137 h 2225168"/>
              <a:gd name="connsiteX75" fmla="*/ 872575 w 1221610"/>
              <a:gd name="connsiteY75" fmla="*/ 951187 h 2225168"/>
              <a:gd name="connsiteX76" fmla="*/ 848763 w 1221610"/>
              <a:gd name="connsiteY76" fmla="*/ 977381 h 2225168"/>
              <a:gd name="connsiteX77" fmla="*/ 872575 w 1221610"/>
              <a:gd name="connsiteY77" fmla="*/ 1003574 h 2225168"/>
              <a:gd name="connsiteX78" fmla="*/ 872575 w 1221610"/>
              <a:gd name="connsiteY78" fmla="*/ 1027387 h 2225168"/>
              <a:gd name="connsiteX79" fmla="*/ 829713 w 1221610"/>
              <a:gd name="connsiteY79" fmla="*/ 1029768 h 2225168"/>
              <a:gd name="connsiteX80" fmla="*/ 817807 w 1221610"/>
              <a:gd name="connsiteY80" fmla="*/ 1058343 h 2225168"/>
              <a:gd name="connsiteX81" fmla="*/ 829713 w 1221610"/>
              <a:gd name="connsiteY81" fmla="*/ 1086918 h 2225168"/>
              <a:gd name="connsiteX82" fmla="*/ 822567 w 1221610"/>
              <a:gd name="connsiteY82" fmla="*/ 1110729 h 2225168"/>
              <a:gd name="connsiteX83" fmla="*/ 836857 w 1221610"/>
              <a:gd name="connsiteY83" fmla="*/ 1129782 h 2225168"/>
              <a:gd name="connsiteX84" fmla="*/ 870194 w 1221610"/>
              <a:gd name="connsiteY84" fmla="*/ 1101207 h 2225168"/>
              <a:gd name="connsiteX85" fmla="*/ 903532 w 1221610"/>
              <a:gd name="connsiteY85" fmla="*/ 1096444 h 2225168"/>
              <a:gd name="connsiteX86" fmla="*/ 901150 w 1221610"/>
              <a:gd name="connsiteY86" fmla="*/ 1051199 h 2225168"/>
              <a:gd name="connsiteX87" fmla="*/ 958300 w 1221610"/>
              <a:gd name="connsiteY87" fmla="*/ 1041675 h 2225168"/>
              <a:gd name="connsiteX88" fmla="*/ 974969 w 1221610"/>
              <a:gd name="connsiteY88" fmla="*/ 1060724 h 2225168"/>
              <a:gd name="connsiteX89" fmla="*/ 984494 w 1221610"/>
              <a:gd name="connsiteY89" fmla="*/ 1186932 h 2225168"/>
              <a:gd name="connsiteX90" fmla="*/ 1032119 w 1221610"/>
              <a:gd name="connsiteY90" fmla="*/ 1267894 h 2225168"/>
              <a:gd name="connsiteX91" fmla="*/ 1072600 w 1221610"/>
              <a:gd name="connsiteY91" fmla="*/ 1289325 h 2225168"/>
              <a:gd name="connsiteX92" fmla="*/ 1089269 w 1221610"/>
              <a:gd name="connsiteY92" fmla="*/ 1356000 h 2225168"/>
              <a:gd name="connsiteX93" fmla="*/ 1122607 w 1221610"/>
              <a:gd name="connsiteY93" fmla="*/ 1382194 h 2225168"/>
              <a:gd name="connsiteX94" fmla="*/ 1163088 w 1221610"/>
              <a:gd name="connsiteY94" fmla="*/ 1441725 h 2225168"/>
              <a:gd name="connsiteX95" fmla="*/ 1191663 w 1221610"/>
              <a:gd name="connsiteY95" fmla="*/ 1456013 h 2225168"/>
              <a:gd name="connsiteX96" fmla="*/ 1220238 w 1221610"/>
              <a:gd name="connsiteY96" fmla="*/ 1494112 h 2225168"/>
              <a:gd name="connsiteX97" fmla="*/ 1215943 w 1221610"/>
              <a:gd name="connsiteY97" fmla="*/ 1513972 h 2225168"/>
              <a:gd name="connsiteX98" fmla="*/ 1196425 w 1221610"/>
              <a:gd name="connsiteY98" fmla="*/ 1563169 h 2225168"/>
              <a:gd name="connsiteX99" fmla="*/ 1144037 w 1221610"/>
              <a:gd name="connsiteY99" fmla="*/ 1558405 h 2225168"/>
              <a:gd name="connsiteX100" fmla="*/ 1124987 w 1221610"/>
              <a:gd name="connsiteY100" fmla="*/ 1603648 h 2225168"/>
              <a:gd name="connsiteX101" fmla="*/ 1048787 w 1221610"/>
              <a:gd name="connsiteY101" fmla="*/ 1636986 h 2225168"/>
              <a:gd name="connsiteX102" fmla="*/ 1020212 w 1221610"/>
              <a:gd name="connsiteY102" fmla="*/ 1696517 h 2225168"/>
              <a:gd name="connsiteX103" fmla="*/ 1036881 w 1221610"/>
              <a:gd name="connsiteY103" fmla="*/ 1744142 h 2225168"/>
              <a:gd name="connsiteX104" fmla="*/ 1017832 w 1221610"/>
              <a:gd name="connsiteY104" fmla="*/ 1784625 h 2225168"/>
              <a:gd name="connsiteX105" fmla="*/ 984493 w 1221610"/>
              <a:gd name="connsiteY105" fmla="*/ 1782242 h 2225168"/>
              <a:gd name="connsiteX106" fmla="*/ 982112 w 1221610"/>
              <a:gd name="connsiteY106" fmla="*/ 1846536 h 2225168"/>
              <a:gd name="connsiteX107" fmla="*/ 946393 w 1221610"/>
              <a:gd name="connsiteY107" fmla="*/ 1863205 h 2225168"/>
              <a:gd name="connsiteX108" fmla="*/ 910674 w 1221610"/>
              <a:gd name="connsiteY108" fmla="*/ 1870348 h 2225168"/>
              <a:gd name="connsiteX109" fmla="*/ 910674 w 1221610"/>
              <a:gd name="connsiteY109" fmla="*/ 1934642 h 2225168"/>
              <a:gd name="connsiteX110" fmla="*/ 967824 w 1221610"/>
              <a:gd name="connsiteY110" fmla="*/ 1944167 h 2225168"/>
              <a:gd name="connsiteX111" fmla="*/ 1001162 w 1221610"/>
              <a:gd name="connsiteY111" fmla="*/ 1939405 h 2225168"/>
              <a:gd name="connsiteX112" fmla="*/ 1005922 w 1221610"/>
              <a:gd name="connsiteY112" fmla="*/ 2013224 h 2225168"/>
              <a:gd name="connsiteX113" fmla="*/ 982112 w 1221610"/>
              <a:gd name="connsiteY113" fmla="*/ 2034655 h 2225168"/>
              <a:gd name="connsiteX114" fmla="*/ 922581 w 1221610"/>
              <a:gd name="connsiteY114" fmla="*/ 2032275 h 2225168"/>
              <a:gd name="connsiteX115" fmla="*/ 870193 w 1221610"/>
              <a:gd name="connsiteY115" fmla="*/ 2041800 h 2225168"/>
              <a:gd name="connsiteX116" fmla="*/ 824949 w 1221610"/>
              <a:gd name="connsiteY116" fmla="*/ 2065613 h 2225168"/>
              <a:gd name="connsiteX117" fmla="*/ 779704 w 1221610"/>
              <a:gd name="connsiteY117" fmla="*/ 2072755 h 2225168"/>
              <a:gd name="connsiteX118" fmla="*/ 758274 w 1221610"/>
              <a:gd name="connsiteY118" fmla="*/ 2091807 h 2225168"/>
              <a:gd name="connsiteX119" fmla="*/ 751131 w 1221610"/>
              <a:gd name="connsiteY119" fmla="*/ 2137050 h 2225168"/>
              <a:gd name="connsiteX120" fmla="*/ 734462 w 1221610"/>
              <a:gd name="connsiteY120" fmla="*/ 2148957 h 2225168"/>
              <a:gd name="connsiteX121" fmla="*/ 689218 w 1221610"/>
              <a:gd name="connsiteY121" fmla="*/ 2198963 h 2225168"/>
              <a:gd name="connsiteX122" fmla="*/ 665406 w 1221610"/>
              <a:gd name="connsiteY122" fmla="*/ 2203724 h 2225168"/>
              <a:gd name="connsiteX123" fmla="*/ 617781 w 1221610"/>
              <a:gd name="connsiteY123" fmla="*/ 2225156 h 2225168"/>
              <a:gd name="connsiteX124" fmla="*/ 579681 w 1221610"/>
              <a:gd name="connsiteY124" fmla="*/ 2208487 h 2225168"/>
              <a:gd name="connsiteX125" fmla="*/ 563012 w 1221610"/>
              <a:gd name="connsiteY125" fmla="*/ 2179912 h 2225168"/>
              <a:gd name="connsiteX126" fmla="*/ 520149 w 1221610"/>
              <a:gd name="connsiteY126" fmla="*/ 2189438 h 2225168"/>
              <a:gd name="connsiteX127" fmla="*/ 512573 w 1221610"/>
              <a:gd name="connsiteY127" fmla="*/ 2183334 h 2225168"/>
              <a:gd name="connsiteX128" fmla="*/ 503481 w 1221610"/>
              <a:gd name="connsiteY128" fmla="*/ 2177531 h 2225168"/>
              <a:gd name="connsiteX129" fmla="*/ 522531 w 1221610"/>
              <a:gd name="connsiteY129" fmla="*/ 2070374 h 2225168"/>
              <a:gd name="connsiteX130" fmla="*/ 539199 w 1221610"/>
              <a:gd name="connsiteY130" fmla="*/ 2048943 h 2225168"/>
              <a:gd name="connsiteX131" fmla="*/ 529674 w 1221610"/>
              <a:gd name="connsiteY131" fmla="*/ 2003700 h 2225168"/>
              <a:gd name="connsiteX132" fmla="*/ 553487 w 1221610"/>
              <a:gd name="connsiteY132" fmla="*/ 1989412 h 2225168"/>
              <a:gd name="connsiteX133" fmla="*/ 534437 w 1221610"/>
              <a:gd name="connsiteY133" fmla="*/ 1975125 h 2225168"/>
              <a:gd name="connsiteX134" fmla="*/ 522531 w 1221610"/>
              <a:gd name="connsiteY134" fmla="*/ 1939407 h 2225168"/>
              <a:gd name="connsiteX135" fmla="*/ 513006 w 1221610"/>
              <a:gd name="connsiteY135" fmla="*/ 1894163 h 2225168"/>
              <a:gd name="connsiteX136" fmla="*/ 510624 w 1221610"/>
              <a:gd name="connsiteY136" fmla="*/ 1863205 h 2225168"/>
              <a:gd name="connsiteX137" fmla="*/ 460618 w 1221610"/>
              <a:gd name="connsiteY137" fmla="*/ 1865588 h 2225168"/>
              <a:gd name="connsiteX138" fmla="*/ 427282 w 1221610"/>
              <a:gd name="connsiteY138" fmla="*/ 1829869 h 2225168"/>
              <a:gd name="connsiteX139" fmla="*/ 382037 w 1221610"/>
              <a:gd name="connsiteY139" fmla="*/ 1813199 h 2225168"/>
              <a:gd name="connsiteX140" fmla="*/ 367749 w 1221610"/>
              <a:gd name="connsiteY140" fmla="*/ 1763194 h 2225168"/>
              <a:gd name="connsiteX141" fmla="*/ 365368 w 1221610"/>
              <a:gd name="connsiteY141" fmla="*/ 1741762 h 2225168"/>
              <a:gd name="connsiteX142" fmla="*/ 334413 w 1221610"/>
              <a:gd name="connsiteY142" fmla="*/ 1696519 h 2225168"/>
              <a:gd name="connsiteX143" fmla="*/ 291549 w 1221610"/>
              <a:gd name="connsiteY143" fmla="*/ 1672706 h 2225168"/>
              <a:gd name="connsiteX144" fmla="*/ 248688 w 1221610"/>
              <a:gd name="connsiteY144" fmla="*/ 1644132 h 2225168"/>
              <a:gd name="connsiteX145" fmla="*/ 215349 w 1221610"/>
              <a:gd name="connsiteY145" fmla="*/ 1634606 h 2225168"/>
              <a:gd name="connsiteX146" fmla="*/ 217731 w 1221610"/>
              <a:gd name="connsiteY146" fmla="*/ 1589360 h 2225168"/>
              <a:gd name="connsiteX147" fmla="*/ 174868 w 1221610"/>
              <a:gd name="connsiteY147" fmla="*/ 1603650 h 2225168"/>
              <a:gd name="connsiteX148" fmla="*/ 186775 w 1221610"/>
              <a:gd name="connsiteY148" fmla="*/ 1636988 h 2225168"/>
              <a:gd name="connsiteX149" fmla="*/ 179631 w 1221610"/>
              <a:gd name="connsiteY149" fmla="*/ 1653657 h 2225168"/>
              <a:gd name="connsiteX150" fmla="*/ 141531 w 1221610"/>
              <a:gd name="connsiteY150" fmla="*/ 1625082 h 2225168"/>
              <a:gd name="connsiteX151" fmla="*/ 98669 w 1221610"/>
              <a:gd name="connsiteY151" fmla="*/ 1622700 h 2225168"/>
              <a:gd name="connsiteX152" fmla="*/ 43899 w 1221610"/>
              <a:gd name="connsiteY152" fmla="*/ 1603650 h 2225168"/>
              <a:gd name="connsiteX153" fmla="*/ 10560 w 1221610"/>
              <a:gd name="connsiteY153" fmla="*/ 1601266 h 2225168"/>
              <a:gd name="connsiteX154" fmla="*/ 1037 w 1221610"/>
              <a:gd name="connsiteY154" fmla="*/ 1548882 h 2225168"/>
              <a:gd name="connsiteX155" fmla="*/ 34374 w 1221610"/>
              <a:gd name="connsiteY155" fmla="*/ 1460775 h 2225168"/>
              <a:gd name="connsiteX156" fmla="*/ 60568 w 1221610"/>
              <a:gd name="connsiteY156" fmla="*/ 1413150 h 2225168"/>
              <a:gd name="connsiteX157" fmla="*/ 81999 w 1221610"/>
              <a:gd name="connsiteY157" fmla="*/ 1365525 h 2225168"/>
              <a:gd name="connsiteX158" fmla="*/ 108194 w 1221610"/>
              <a:gd name="connsiteY158" fmla="*/ 1327425 h 2225168"/>
              <a:gd name="connsiteX159" fmla="*/ 146293 w 1221610"/>
              <a:gd name="connsiteY159" fmla="*/ 1317900 h 2225168"/>
              <a:gd name="connsiteX160" fmla="*/ 153438 w 1221610"/>
              <a:gd name="connsiteY160" fmla="*/ 1282182 h 2225168"/>
              <a:gd name="connsiteX161" fmla="*/ 262975 w 1221610"/>
              <a:gd name="connsiteY161" fmla="*/ 1163119 h 2225168"/>
              <a:gd name="connsiteX162" fmla="*/ 286787 w 1221610"/>
              <a:gd name="connsiteY162" fmla="*/ 1025004 h 2225168"/>
              <a:gd name="connsiteX163" fmla="*/ 282025 w 1221610"/>
              <a:gd name="connsiteY163" fmla="*/ 944044 h 2225168"/>
              <a:gd name="connsiteX164" fmla="*/ 196300 w 1221610"/>
              <a:gd name="connsiteY164" fmla="*/ 932138 h 2225168"/>
              <a:gd name="connsiteX165" fmla="*/ 179632 w 1221610"/>
              <a:gd name="connsiteY165" fmla="*/ 851175 h 2225168"/>
              <a:gd name="connsiteX166" fmla="*/ 186775 w 1221610"/>
              <a:gd name="connsiteY166" fmla="*/ 784500 h 2225168"/>
              <a:gd name="connsiteX167" fmla="*/ 148675 w 1221610"/>
              <a:gd name="connsiteY167" fmla="*/ 746400 h 2225168"/>
              <a:gd name="connsiteX168" fmla="*/ 127244 w 1221610"/>
              <a:gd name="connsiteY168" fmla="*/ 705918 h 2225168"/>
              <a:gd name="connsiteX169" fmla="*/ 117719 w 1221610"/>
              <a:gd name="connsiteY169" fmla="*/ 646388 h 2225168"/>
              <a:gd name="connsiteX170" fmla="*/ 102097 w 1221610"/>
              <a:gd name="connsiteY170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53449 w 1221610"/>
              <a:gd name="connsiteY21" fmla="*/ 234430 h 2225168"/>
              <a:gd name="connsiteX22" fmla="*/ 282025 w 1221610"/>
              <a:gd name="connsiteY22" fmla="*/ 258243 h 2225168"/>
              <a:gd name="connsiteX23" fmla="*/ 272499 w 1221610"/>
              <a:gd name="connsiteY23" fmla="*/ 289198 h 2225168"/>
              <a:gd name="connsiteX24" fmla="*/ 220112 w 1221610"/>
              <a:gd name="connsiteY24" fmla="*/ 353492 h 2225168"/>
              <a:gd name="connsiteX25" fmla="*/ 227256 w 1221610"/>
              <a:gd name="connsiteY25" fmla="*/ 398736 h 2225168"/>
              <a:gd name="connsiteX26" fmla="*/ 243924 w 1221610"/>
              <a:gd name="connsiteY26" fmla="*/ 429693 h 2225168"/>
              <a:gd name="connsiteX27" fmla="*/ 198681 w 1221610"/>
              <a:gd name="connsiteY27" fmla="*/ 441599 h 2225168"/>
              <a:gd name="connsiteX28" fmla="*/ 141531 w 1221610"/>
              <a:gd name="connsiteY28" fmla="*/ 443981 h 2225168"/>
              <a:gd name="connsiteX29" fmla="*/ 132006 w 1221610"/>
              <a:gd name="connsiteY29" fmla="*/ 458268 h 2225168"/>
              <a:gd name="connsiteX30" fmla="*/ 158199 w 1221610"/>
              <a:gd name="connsiteY30" fmla="*/ 491606 h 2225168"/>
              <a:gd name="connsiteX31" fmla="*/ 186774 w 1221610"/>
              <a:gd name="connsiteY31" fmla="*/ 505893 h 2225168"/>
              <a:gd name="connsiteX32" fmla="*/ 189156 w 1221610"/>
              <a:gd name="connsiteY32" fmla="*/ 534468 h 2225168"/>
              <a:gd name="connsiteX33" fmla="*/ 210587 w 1221610"/>
              <a:gd name="connsiteY33" fmla="*/ 570187 h 2225168"/>
              <a:gd name="connsiteX34" fmla="*/ 224874 w 1221610"/>
              <a:gd name="connsiteY34" fmla="*/ 598762 h 2225168"/>
              <a:gd name="connsiteX35" fmla="*/ 253449 w 1221610"/>
              <a:gd name="connsiteY35" fmla="*/ 601143 h 2225168"/>
              <a:gd name="connsiteX36" fmla="*/ 279643 w 1221610"/>
              <a:gd name="connsiteY36" fmla="*/ 577331 h 2225168"/>
              <a:gd name="connsiteX37" fmla="*/ 282024 w 1221610"/>
              <a:gd name="connsiteY37" fmla="*/ 553518 h 2225168"/>
              <a:gd name="connsiteX38" fmla="*/ 291549 w 1221610"/>
              <a:gd name="connsiteY38" fmla="*/ 529706 h 2225168"/>
              <a:gd name="connsiteX39" fmla="*/ 267737 w 1221610"/>
              <a:gd name="connsiteY39" fmla="*/ 496368 h 2225168"/>
              <a:gd name="connsiteX40" fmla="*/ 303456 w 1221610"/>
              <a:gd name="connsiteY40" fmla="*/ 486843 h 2225168"/>
              <a:gd name="connsiteX41" fmla="*/ 322506 w 1221610"/>
              <a:gd name="connsiteY41" fmla="*/ 463031 h 2225168"/>
              <a:gd name="connsiteX42" fmla="*/ 353462 w 1221610"/>
              <a:gd name="connsiteY42" fmla="*/ 455887 h 2225168"/>
              <a:gd name="connsiteX43" fmla="*/ 410612 w 1221610"/>
              <a:gd name="connsiteY43" fmla="*/ 458268 h 2225168"/>
              <a:gd name="connsiteX44" fmla="*/ 410612 w 1221610"/>
              <a:gd name="connsiteY44" fmla="*/ 513037 h 2225168"/>
              <a:gd name="connsiteX45" fmla="*/ 436806 w 1221610"/>
              <a:gd name="connsiteY45" fmla="*/ 536847 h 2225168"/>
              <a:gd name="connsiteX46" fmla="*/ 462999 w 1221610"/>
              <a:gd name="connsiteY46" fmla="*/ 553518 h 2225168"/>
              <a:gd name="connsiteX47" fmla="*/ 424899 w 1221610"/>
              <a:gd name="connsiteY47" fmla="*/ 572568 h 2225168"/>
              <a:gd name="connsiteX48" fmla="*/ 403468 w 1221610"/>
              <a:gd name="connsiteY48" fmla="*/ 591618 h 2225168"/>
              <a:gd name="connsiteX49" fmla="*/ 420137 w 1221610"/>
              <a:gd name="connsiteY49" fmla="*/ 615431 h 2225168"/>
              <a:gd name="connsiteX50" fmla="*/ 415374 w 1221610"/>
              <a:gd name="connsiteY50" fmla="*/ 655912 h 2225168"/>
              <a:gd name="connsiteX51" fmla="*/ 427281 w 1221610"/>
              <a:gd name="connsiteY51" fmla="*/ 684487 h 2225168"/>
              <a:gd name="connsiteX52" fmla="*/ 410612 w 1221610"/>
              <a:gd name="connsiteY52" fmla="*/ 705918 h 2225168"/>
              <a:gd name="connsiteX53" fmla="*/ 401088 w 1221610"/>
              <a:gd name="connsiteY53" fmla="*/ 784500 h 2225168"/>
              <a:gd name="connsiteX54" fmla="*/ 441568 w 1221610"/>
              <a:gd name="connsiteY54" fmla="*/ 784499 h 2225168"/>
              <a:gd name="connsiteX55" fmla="*/ 486812 w 1221610"/>
              <a:gd name="connsiteY55" fmla="*/ 760687 h 2225168"/>
              <a:gd name="connsiteX56" fmla="*/ 513007 w 1221610"/>
              <a:gd name="connsiteY56" fmla="*/ 763068 h 2225168"/>
              <a:gd name="connsiteX57" fmla="*/ 536818 w 1221610"/>
              <a:gd name="connsiteY57" fmla="*/ 789262 h 2225168"/>
              <a:gd name="connsiteX58" fmla="*/ 510625 w 1221610"/>
              <a:gd name="connsiteY58" fmla="*/ 894037 h 2225168"/>
              <a:gd name="connsiteX59" fmla="*/ 539200 w 1221610"/>
              <a:gd name="connsiteY59" fmla="*/ 932137 h 2225168"/>
              <a:gd name="connsiteX60" fmla="*/ 546344 w 1221610"/>
              <a:gd name="connsiteY60" fmla="*/ 951188 h 2225168"/>
              <a:gd name="connsiteX61" fmla="*/ 532057 w 1221610"/>
              <a:gd name="connsiteY61" fmla="*/ 982143 h 2225168"/>
              <a:gd name="connsiteX62" fmla="*/ 517769 w 1221610"/>
              <a:gd name="connsiteY62" fmla="*/ 1053581 h 2225168"/>
              <a:gd name="connsiteX63" fmla="*/ 541582 w 1221610"/>
              <a:gd name="connsiteY63" fmla="*/ 1086918 h 2225168"/>
              <a:gd name="connsiteX64" fmla="*/ 551107 w 1221610"/>
              <a:gd name="connsiteY64" fmla="*/ 1127399 h 2225168"/>
              <a:gd name="connsiteX65" fmla="*/ 567775 w 1221610"/>
              <a:gd name="connsiteY65" fmla="*/ 1134543 h 2225168"/>
              <a:gd name="connsiteX66" fmla="*/ 572104 w 1221610"/>
              <a:gd name="connsiteY66" fmla="*/ 1144649 h 2225168"/>
              <a:gd name="connsiteX67" fmla="*/ 591588 w 1221610"/>
              <a:gd name="connsiteY67" fmla="*/ 1110731 h 2225168"/>
              <a:gd name="connsiteX68" fmla="*/ 615400 w 1221610"/>
              <a:gd name="connsiteY68" fmla="*/ 1094062 h 2225168"/>
              <a:gd name="connsiteX69" fmla="*/ 665407 w 1221610"/>
              <a:gd name="connsiteY69" fmla="*/ 1067868 h 2225168"/>
              <a:gd name="connsiteX70" fmla="*/ 698744 w 1221610"/>
              <a:gd name="connsiteY70" fmla="*/ 1055962 h 2225168"/>
              <a:gd name="connsiteX71" fmla="*/ 734463 w 1221610"/>
              <a:gd name="connsiteY71" fmla="*/ 1017863 h 2225168"/>
              <a:gd name="connsiteX72" fmla="*/ 791613 w 1221610"/>
              <a:gd name="connsiteY72" fmla="*/ 994049 h 2225168"/>
              <a:gd name="connsiteX73" fmla="*/ 817807 w 1221610"/>
              <a:gd name="connsiteY73" fmla="*/ 948806 h 2225168"/>
              <a:gd name="connsiteX74" fmla="*/ 841618 w 1221610"/>
              <a:gd name="connsiteY74" fmla="*/ 932135 h 2225168"/>
              <a:gd name="connsiteX75" fmla="*/ 867813 w 1221610"/>
              <a:gd name="connsiteY75" fmla="*/ 932137 h 2225168"/>
              <a:gd name="connsiteX76" fmla="*/ 872575 w 1221610"/>
              <a:gd name="connsiteY76" fmla="*/ 951187 h 2225168"/>
              <a:gd name="connsiteX77" fmla="*/ 848763 w 1221610"/>
              <a:gd name="connsiteY77" fmla="*/ 977381 h 2225168"/>
              <a:gd name="connsiteX78" fmla="*/ 872575 w 1221610"/>
              <a:gd name="connsiteY78" fmla="*/ 1003574 h 2225168"/>
              <a:gd name="connsiteX79" fmla="*/ 872575 w 1221610"/>
              <a:gd name="connsiteY79" fmla="*/ 1027387 h 2225168"/>
              <a:gd name="connsiteX80" fmla="*/ 829713 w 1221610"/>
              <a:gd name="connsiteY80" fmla="*/ 1029768 h 2225168"/>
              <a:gd name="connsiteX81" fmla="*/ 817807 w 1221610"/>
              <a:gd name="connsiteY81" fmla="*/ 1058343 h 2225168"/>
              <a:gd name="connsiteX82" fmla="*/ 829713 w 1221610"/>
              <a:gd name="connsiteY82" fmla="*/ 1086918 h 2225168"/>
              <a:gd name="connsiteX83" fmla="*/ 822567 w 1221610"/>
              <a:gd name="connsiteY83" fmla="*/ 1110729 h 2225168"/>
              <a:gd name="connsiteX84" fmla="*/ 836857 w 1221610"/>
              <a:gd name="connsiteY84" fmla="*/ 1129782 h 2225168"/>
              <a:gd name="connsiteX85" fmla="*/ 870194 w 1221610"/>
              <a:gd name="connsiteY85" fmla="*/ 1101207 h 2225168"/>
              <a:gd name="connsiteX86" fmla="*/ 903532 w 1221610"/>
              <a:gd name="connsiteY86" fmla="*/ 1096444 h 2225168"/>
              <a:gd name="connsiteX87" fmla="*/ 901150 w 1221610"/>
              <a:gd name="connsiteY87" fmla="*/ 1051199 h 2225168"/>
              <a:gd name="connsiteX88" fmla="*/ 958300 w 1221610"/>
              <a:gd name="connsiteY88" fmla="*/ 1041675 h 2225168"/>
              <a:gd name="connsiteX89" fmla="*/ 974969 w 1221610"/>
              <a:gd name="connsiteY89" fmla="*/ 1060724 h 2225168"/>
              <a:gd name="connsiteX90" fmla="*/ 984494 w 1221610"/>
              <a:gd name="connsiteY90" fmla="*/ 1186932 h 2225168"/>
              <a:gd name="connsiteX91" fmla="*/ 1032119 w 1221610"/>
              <a:gd name="connsiteY91" fmla="*/ 1267894 h 2225168"/>
              <a:gd name="connsiteX92" fmla="*/ 1072600 w 1221610"/>
              <a:gd name="connsiteY92" fmla="*/ 1289325 h 2225168"/>
              <a:gd name="connsiteX93" fmla="*/ 1089269 w 1221610"/>
              <a:gd name="connsiteY93" fmla="*/ 1356000 h 2225168"/>
              <a:gd name="connsiteX94" fmla="*/ 1122607 w 1221610"/>
              <a:gd name="connsiteY94" fmla="*/ 1382194 h 2225168"/>
              <a:gd name="connsiteX95" fmla="*/ 1163088 w 1221610"/>
              <a:gd name="connsiteY95" fmla="*/ 1441725 h 2225168"/>
              <a:gd name="connsiteX96" fmla="*/ 1191663 w 1221610"/>
              <a:gd name="connsiteY96" fmla="*/ 1456013 h 2225168"/>
              <a:gd name="connsiteX97" fmla="*/ 1220238 w 1221610"/>
              <a:gd name="connsiteY97" fmla="*/ 1494112 h 2225168"/>
              <a:gd name="connsiteX98" fmla="*/ 1215943 w 1221610"/>
              <a:gd name="connsiteY98" fmla="*/ 1513972 h 2225168"/>
              <a:gd name="connsiteX99" fmla="*/ 1196425 w 1221610"/>
              <a:gd name="connsiteY99" fmla="*/ 1563169 h 2225168"/>
              <a:gd name="connsiteX100" fmla="*/ 1144037 w 1221610"/>
              <a:gd name="connsiteY100" fmla="*/ 1558405 h 2225168"/>
              <a:gd name="connsiteX101" fmla="*/ 1124987 w 1221610"/>
              <a:gd name="connsiteY101" fmla="*/ 1603648 h 2225168"/>
              <a:gd name="connsiteX102" fmla="*/ 1048787 w 1221610"/>
              <a:gd name="connsiteY102" fmla="*/ 1636986 h 2225168"/>
              <a:gd name="connsiteX103" fmla="*/ 1020212 w 1221610"/>
              <a:gd name="connsiteY103" fmla="*/ 1696517 h 2225168"/>
              <a:gd name="connsiteX104" fmla="*/ 1036881 w 1221610"/>
              <a:gd name="connsiteY104" fmla="*/ 1744142 h 2225168"/>
              <a:gd name="connsiteX105" fmla="*/ 1017832 w 1221610"/>
              <a:gd name="connsiteY105" fmla="*/ 1784625 h 2225168"/>
              <a:gd name="connsiteX106" fmla="*/ 984493 w 1221610"/>
              <a:gd name="connsiteY106" fmla="*/ 1782242 h 2225168"/>
              <a:gd name="connsiteX107" fmla="*/ 982112 w 1221610"/>
              <a:gd name="connsiteY107" fmla="*/ 1846536 h 2225168"/>
              <a:gd name="connsiteX108" fmla="*/ 946393 w 1221610"/>
              <a:gd name="connsiteY108" fmla="*/ 1863205 h 2225168"/>
              <a:gd name="connsiteX109" fmla="*/ 910674 w 1221610"/>
              <a:gd name="connsiteY109" fmla="*/ 1870348 h 2225168"/>
              <a:gd name="connsiteX110" fmla="*/ 910674 w 1221610"/>
              <a:gd name="connsiteY110" fmla="*/ 1934642 h 2225168"/>
              <a:gd name="connsiteX111" fmla="*/ 967824 w 1221610"/>
              <a:gd name="connsiteY111" fmla="*/ 1944167 h 2225168"/>
              <a:gd name="connsiteX112" fmla="*/ 1001162 w 1221610"/>
              <a:gd name="connsiteY112" fmla="*/ 1939405 h 2225168"/>
              <a:gd name="connsiteX113" fmla="*/ 1005922 w 1221610"/>
              <a:gd name="connsiteY113" fmla="*/ 2013224 h 2225168"/>
              <a:gd name="connsiteX114" fmla="*/ 982112 w 1221610"/>
              <a:gd name="connsiteY114" fmla="*/ 2034655 h 2225168"/>
              <a:gd name="connsiteX115" fmla="*/ 922581 w 1221610"/>
              <a:gd name="connsiteY115" fmla="*/ 2032275 h 2225168"/>
              <a:gd name="connsiteX116" fmla="*/ 870193 w 1221610"/>
              <a:gd name="connsiteY116" fmla="*/ 2041800 h 2225168"/>
              <a:gd name="connsiteX117" fmla="*/ 824949 w 1221610"/>
              <a:gd name="connsiteY117" fmla="*/ 2065613 h 2225168"/>
              <a:gd name="connsiteX118" fmla="*/ 779704 w 1221610"/>
              <a:gd name="connsiteY118" fmla="*/ 2072755 h 2225168"/>
              <a:gd name="connsiteX119" fmla="*/ 758274 w 1221610"/>
              <a:gd name="connsiteY119" fmla="*/ 2091807 h 2225168"/>
              <a:gd name="connsiteX120" fmla="*/ 751131 w 1221610"/>
              <a:gd name="connsiteY120" fmla="*/ 2137050 h 2225168"/>
              <a:gd name="connsiteX121" fmla="*/ 734462 w 1221610"/>
              <a:gd name="connsiteY121" fmla="*/ 2148957 h 2225168"/>
              <a:gd name="connsiteX122" fmla="*/ 689218 w 1221610"/>
              <a:gd name="connsiteY122" fmla="*/ 2198963 h 2225168"/>
              <a:gd name="connsiteX123" fmla="*/ 665406 w 1221610"/>
              <a:gd name="connsiteY123" fmla="*/ 2203724 h 2225168"/>
              <a:gd name="connsiteX124" fmla="*/ 617781 w 1221610"/>
              <a:gd name="connsiteY124" fmla="*/ 2225156 h 2225168"/>
              <a:gd name="connsiteX125" fmla="*/ 579681 w 1221610"/>
              <a:gd name="connsiteY125" fmla="*/ 2208487 h 2225168"/>
              <a:gd name="connsiteX126" fmla="*/ 563012 w 1221610"/>
              <a:gd name="connsiteY126" fmla="*/ 2179912 h 2225168"/>
              <a:gd name="connsiteX127" fmla="*/ 520149 w 1221610"/>
              <a:gd name="connsiteY127" fmla="*/ 2189438 h 2225168"/>
              <a:gd name="connsiteX128" fmla="*/ 512573 w 1221610"/>
              <a:gd name="connsiteY128" fmla="*/ 2183334 h 2225168"/>
              <a:gd name="connsiteX129" fmla="*/ 503481 w 1221610"/>
              <a:gd name="connsiteY129" fmla="*/ 2177531 h 2225168"/>
              <a:gd name="connsiteX130" fmla="*/ 522531 w 1221610"/>
              <a:gd name="connsiteY130" fmla="*/ 2070374 h 2225168"/>
              <a:gd name="connsiteX131" fmla="*/ 539199 w 1221610"/>
              <a:gd name="connsiteY131" fmla="*/ 2048943 h 2225168"/>
              <a:gd name="connsiteX132" fmla="*/ 529674 w 1221610"/>
              <a:gd name="connsiteY132" fmla="*/ 2003700 h 2225168"/>
              <a:gd name="connsiteX133" fmla="*/ 553487 w 1221610"/>
              <a:gd name="connsiteY133" fmla="*/ 1989412 h 2225168"/>
              <a:gd name="connsiteX134" fmla="*/ 534437 w 1221610"/>
              <a:gd name="connsiteY134" fmla="*/ 1975125 h 2225168"/>
              <a:gd name="connsiteX135" fmla="*/ 522531 w 1221610"/>
              <a:gd name="connsiteY135" fmla="*/ 1939407 h 2225168"/>
              <a:gd name="connsiteX136" fmla="*/ 513006 w 1221610"/>
              <a:gd name="connsiteY136" fmla="*/ 1894163 h 2225168"/>
              <a:gd name="connsiteX137" fmla="*/ 510624 w 1221610"/>
              <a:gd name="connsiteY137" fmla="*/ 1863205 h 2225168"/>
              <a:gd name="connsiteX138" fmla="*/ 460618 w 1221610"/>
              <a:gd name="connsiteY138" fmla="*/ 1865588 h 2225168"/>
              <a:gd name="connsiteX139" fmla="*/ 427282 w 1221610"/>
              <a:gd name="connsiteY139" fmla="*/ 1829869 h 2225168"/>
              <a:gd name="connsiteX140" fmla="*/ 382037 w 1221610"/>
              <a:gd name="connsiteY140" fmla="*/ 1813199 h 2225168"/>
              <a:gd name="connsiteX141" fmla="*/ 367749 w 1221610"/>
              <a:gd name="connsiteY141" fmla="*/ 1763194 h 2225168"/>
              <a:gd name="connsiteX142" fmla="*/ 365368 w 1221610"/>
              <a:gd name="connsiteY142" fmla="*/ 1741762 h 2225168"/>
              <a:gd name="connsiteX143" fmla="*/ 334413 w 1221610"/>
              <a:gd name="connsiteY143" fmla="*/ 1696519 h 2225168"/>
              <a:gd name="connsiteX144" fmla="*/ 291549 w 1221610"/>
              <a:gd name="connsiteY144" fmla="*/ 1672706 h 2225168"/>
              <a:gd name="connsiteX145" fmla="*/ 248688 w 1221610"/>
              <a:gd name="connsiteY145" fmla="*/ 1644132 h 2225168"/>
              <a:gd name="connsiteX146" fmla="*/ 215349 w 1221610"/>
              <a:gd name="connsiteY146" fmla="*/ 1634606 h 2225168"/>
              <a:gd name="connsiteX147" fmla="*/ 217731 w 1221610"/>
              <a:gd name="connsiteY147" fmla="*/ 1589360 h 2225168"/>
              <a:gd name="connsiteX148" fmla="*/ 174868 w 1221610"/>
              <a:gd name="connsiteY148" fmla="*/ 1603650 h 2225168"/>
              <a:gd name="connsiteX149" fmla="*/ 186775 w 1221610"/>
              <a:gd name="connsiteY149" fmla="*/ 1636988 h 2225168"/>
              <a:gd name="connsiteX150" fmla="*/ 179631 w 1221610"/>
              <a:gd name="connsiteY150" fmla="*/ 1653657 h 2225168"/>
              <a:gd name="connsiteX151" fmla="*/ 141531 w 1221610"/>
              <a:gd name="connsiteY151" fmla="*/ 1625082 h 2225168"/>
              <a:gd name="connsiteX152" fmla="*/ 98669 w 1221610"/>
              <a:gd name="connsiteY152" fmla="*/ 1622700 h 2225168"/>
              <a:gd name="connsiteX153" fmla="*/ 43899 w 1221610"/>
              <a:gd name="connsiteY153" fmla="*/ 1603650 h 2225168"/>
              <a:gd name="connsiteX154" fmla="*/ 10560 w 1221610"/>
              <a:gd name="connsiteY154" fmla="*/ 1601266 h 2225168"/>
              <a:gd name="connsiteX155" fmla="*/ 1037 w 1221610"/>
              <a:gd name="connsiteY155" fmla="*/ 1548882 h 2225168"/>
              <a:gd name="connsiteX156" fmla="*/ 34374 w 1221610"/>
              <a:gd name="connsiteY156" fmla="*/ 1460775 h 2225168"/>
              <a:gd name="connsiteX157" fmla="*/ 60568 w 1221610"/>
              <a:gd name="connsiteY157" fmla="*/ 1413150 h 2225168"/>
              <a:gd name="connsiteX158" fmla="*/ 81999 w 1221610"/>
              <a:gd name="connsiteY158" fmla="*/ 1365525 h 2225168"/>
              <a:gd name="connsiteX159" fmla="*/ 108194 w 1221610"/>
              <a:gd name="connsiteY159" fmla="*/ 1327425 h 2225168"/>
              <a:gd name="connsiteX160" fmla="*/ 146293 w 1221610"/>
              <a:gd name="connsiteY160" fmla="*/ 1317900 h 2225168"/>
              <a:gd name="connsiteX161" fmla="*/ 153438 w 1221610"/>
              <a:gd name="connsiteY161" fmla="*/ 1282182 h 2225168"/>
              <a:gd name="connsiteX162" fmla="*/ 262975 w 1221610"/>
              <a:gd name="connsiteY162" fmla="*/ 1163119 h 2225168"/>
              <a:gd name="connsiteX163" fmla="*/ 286787 w 1221610"/>
              <a:gd name="connsiteY163" fmla="*/ 1025004 h 2225168"/>
              <a:gd name="connsiteX164" fmla="*/ 282025 w 1221610"/>
              <a:gd name="connsiteY164" fmla="*/ 944044 h 2225168"/>
              <a:gd name="connsiteX165" fmla="*/ 196300 w 1221610"/>
              <a:gd name="connsiteY165" fmla="*/ 932138 h 2225168"/>
              <a:gd name="connsiteX166" fmla="*/ 179632 w 1221610"/>
              <a:gd name="connsiteY166" fmla="*/ 851175 h 2225168"/>
              <a:gd name="connsiteX167" fmla="*/ 186775 w 1221610"/>
              <a:gd name="connsiteY167" fmla="*/ 784500 h 2225168"/>
              <a:gd name="connsiteX168" fmla="*/ 148675 w 1221610"/>
              <a:gd name="connsiteY168" fmla="*/ 746400 h 2225168"/>
              <a:gd name="connsiteX169" fmla="*/ 127244 w 1221610"/>
              <a:gd name="connsiteY169" fmla="*/ 705918 h 2225168"/>
              <a:gd name="connsiteX170" fmla="*/ 117719 w 1221610"/>
              <a:gd name="connsiteY170" fmla="*/ 646388 h 2225168"/>
              <a:gd name="connsiteX171" fmla="*/ 102097 w 1221610"/>
              <a:gd name="connsiteY171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4969 w 1221610"/>
              <a:gd name="connsiteY90" fmla="*/ 1060724 h 2225168"/>
              <a:gd name="connsiteX91" fmla="*/ 984494 w 1221610"/>
              <a:gd name="connsiteY91" fmla="*/ 1186932 h 2225168"/>
              <a:gd name="connsiteX92" fmla="*/ 1032119 w 1221610"/>
              <a:gd name="connsiteY92" fmla="*/ 1267894 h 2225168"/>
              <a:gd name="connsiteX93" fmla="*/ 1072600 w 1221610"/>
              <a:gd name="connsiteY93" fmla="*/ 1289325 h 2225168"/>
              <a:gd name="connsiteX94" fmla="*/ 1089269 w 1221610"/>
              <a:gd name="connsiteY94" fmla="*/ 1356000 h 2225168"/>
              <a:gd name="connsiteX95" fmla="*/ 1122607 w 1221610"/>
              <a:gd name="connsiteY95" fmla="*/ 1382194 h 2225168"/>
              <a:gd name="connsiteX96" fmla="*/ 1163088 w 1221610"/>
              <a:gd name="connsiteY96" fmla="*/ 1441725 h 2225168"/>
              <a:gd name="connsiteX97" fmla="*/ 1191663 w 1221610"/>
              <a:gd name="connsiteY97" fmla="*/ 1456013 h 2225168"/>
              <a:gd name="connsiteX98" fmla="*/ 1220238 w 1221610"/>
              <a:gd name="connsiteY98" fmla="*/ 1494112 h 2225168"/>
              <a:gd name="connsiteX99" fmla="*/ 1215943 w 1221610"/>
              <a:gd name="connsiteY99" fmla="*/ 1513972 h 2225168"/>
              <a:gd name="connsiteX100" fmla="*/ 1196425 w 1221610"/>
              <a:gd name="connsiteY100" fmla="*/ 1563169 h 2225168"/>
              <a:gd name="connsiteX101" fmla="*/ 1144037 w 1221610"/>
              <a:gd name="connsiteY101" fmla="*/ 1558405 h 2225168"/>
              <a:gd name="connsiteX102" fmla="*/ 1124987 w 1221610"/>
              <a:gd name="connsiteY102" fmla="*/ 1603648 h 2225168"/>
              <a:gd name="connsiteX103" fmla="*/ 1048787 w 1221610"/>
              <a:gd name="connsiteY103" fmla="*/ 1636986 h 2225168"/>
              <a:gd name="connsiteX104" fmla="*/ 1020212 w 1221610"/>
              <a:gd name="connsiteY104" fmla="*/ 1696517 h 2225168"/>
              <a:gd name="connsiteX105" fmla="*/ 1036881 w 1221610"/>
              <a:gd name="connsiteY105" fmla="*/ 1744142 h 2225168"/>
              <a:gd name="connsiteX106" fmla="*/ 1017832 w 1221610"/>
              <a:gd name="connsiteY106" fmla="*/ 1784625 h 2225168"/>
              <a:gd name="connsiteX107" fmla="*/ 984493 w 1221610"/>
              <a:gd name="connsiteY107" fmla="*/ 1782242 h 2225168"/>
              <a:gd name="connsiteX108" fmla="*/ 982112 w 1221610"/>
              <a:gd name="connsiteY108" fmla="*/ 1846536 h 2225168"/>
              <a:gd name="connsiteX109" fmla="*/ 946393 w 1221610"/>
              <a:gd name="connsiteY109" fmla="*/ 1863205 h 2225168"/>
              <a:gd name="connsiteX110" fmla="*/ 910674 w 1221610"/>
              <a:gd name="connsiteY110" fmla="*/ 1870348 h 2225168"/>
              <a:gd name="connsiteX111" fmla="*/ 910674 w 1221610"/>
              <a:gd name="connsiteY111" fmla="*/ 1934642 h 2225168"/>
              <a:gd name="connsiteX112" fmla="*/ 967824 w 1221610"/>
              <a:gd name="connsiteY112" fmla="*/ 1944167 h 2225168"/>
              <a:gd name="connsiteX113" fmla="*/ 1001162 w 1221610"/>
              <a:gd name="connsiteY113" fmla="*/ 1939405 h 2225168"/>
              <a:gd name="connsiteX114" fmla="*/ 1005922 w 1221610"/>
              <a:gd name="connsiteY114" fmla="*/ 2013224 h 2225168"/>
              <a:gd name="connsiteX115" fmla="*/ 982112 w 1221610"/>
              <a:gd name="connsiteY115" fmla="*/ 2034655 h 2225168"/>
              <a:gd name="connsiteX116" fmla="*/ 922581 w 1221610"/>
              <a:gd name="connsiteY116" fmla="*/ 2032275 h 2225168"/>
              <a:gd name="connsiteX117" fmla="*/ 870193 w 1221610"/>
              <a:gd name="connsiteY117" fmla="*/ 2041800 h 2225168"/>
              <a:gd name="connsiteX118" fmla="*/ 824949 w 1221610"/>
              <a:gd name="connsiteY118" fmla="*/ 2065613 h 2225168"/>
              <a:gd name="connsiteX119" fmla="*/ 779704 w 1221610"/>
              <a:gd name="connsiteY119" fmla="*/ 2072755 h 2225168"/>
              <a:gd name="connsiteX120" fmla="*/ 758274 w 1221610"/>
              <a:gd name="connsiteY120" fmla="*/ 2091807 h 2225168"/>
              <a:gd name="connsiteX121" fmla="*/ 751131 w 1221610"/>
              <a:gd name="connsiteY121" fmla="*/ 2137050 h 2225168"/>
              <a:gd name="connsiteX122" fmla="*/ 734462 w 1221610"/>
              <a:gd name="connsiteY122" fmla="*/ 2148957 h 2225168"/>
              <a:gd name="connsiteX123" fmla="*/ 689218 w 1221610"/>
              <a:gd name="connsiteY123" fmla="*/ 2198963 h 2225168"/>
              <a:gd name="connsiteX124" fmla="*/ 665406 w 1221610"/>
              <a:gd name="connsiteY124" fmla="*/ 2203724 h 2225168"/>
              <a:gd name="connsiteX125" fmla="*/ 617781 w 1221610"/>
              <a:gd name="connsiteY125" fmla="*/ 2225156 h 2225168"/>
              <a:gd name="connsiteX126" fmla="*/ 579681 w 1221610"/>
              <a:gd name="connsiteY126" fmla="*/ 2208487 h 2225168"/>
              <a:gd name="connsiteX127" fmla="*/ 563012 w 1221610"/>
              <a:gd name="connsiteY127" fmla="*/ 2179912 h 2225168"/>
              <a:gd name="connsiteX128" fmla="*/ 520149 w 1221610"/>
              <a:gd name="connsiteY128" fmla="*/ 2189438 h 2225168"/>
              <a:gd name="connsiteX129" fmla="*/ 512573 w 1221610"/>
              <a:gd name="connsiteY129" fmla="*/ 2183334 h 2225168"/>
              <a:gd name="connsiteX130" fmla="*/ 503481 w 1221610"/>
              <a:gd name="connsiteY130" fmla="*/ 2177531 h 2225168"/>
              <a:gd name="connsiteX131" fmla="*/ 522531 w 1221610"/>
              <a:gd name="connsiteY131" fmla="*/ 2070374 h 2225168"/>
              <a:gd name="connsiteX132" fmla="*/ 539199 w 1221610"/>
              <a:gd name="connsiteY132" fmla="*/ 2048943 h 2225168"/>
              <a:gd name="connsiteX133" fmla="*/ 529674 w 1221610"/>
              <a:gd name="connsiteY133" fmla="*/ 2003700 h 2225168"/>
              <a:gd name="connsiteX134" fmla="*/ 553487 w 1221610"/>
              <a:gd name="connsiteY134" fmla="*/ 1989412 h 2225168"/>
              <a:gd name="connsiteX135" fmla="*/ 534437 w 1221610"/>
              <a:gd name="connsiteY135" fmla="*/ 1975125 h 2225168"/>
              <a:gd name="connsiteX136" fmla="*/ 522531 w 1221610"/>
              <a:gd name="connsiteY136" fmla="*/ 1939407 h 2225168"/>
              <a:gd name="connsiteX137" fmla="*/ 513006 w 1221610"/>
              <a:gd name="connsiteY137" fmla="*/ 1894163 h 2225168"/>
              <a:gd name="connsiteX138" fmla="*/ 510624 w 1221610"/>
              <a:gd name="connsiteY138" fmla="*/ 1863205 h 2225168"/>
              <a:gd name="connsiteX139" fmla="*/ 460618 w 1221610"/>
              <a:gd name="connsiteY139" fmla="*/ 1865588 h 2225168"/>
              <a:gd name="connsiteX140" fmla="*/ 427282 w 1221610"/>
              <a:gd name="connsiteY140" fmla="*/ 1829869 h 2225168"/>
              <a:gd name="connsiteX141" fmla="*/ 382037 w 1221610"/>
              <a:gd name="connsiteY141" fmla="*/ 1813199 h 2225168"/>
              <a:gd name="connsiteX142" fmla="*/ 367749 w 1221610"/>
              <a:gd name="connsiteY142" fmla="*/ 1763194 h 2225168"/>
              <a:gd name="connsiteX143" fmla="*/ 365368 w 1221610"/>
              <a:gd name="connsiteY143" fmla="*/ 1741762 h 2225168"/>
              <a:gd name="connsiteX144" fmla="*/ 334413 w 1221610"/>
              <a:gd name="connsiteY144" fmla="*/ 1696519 h 2225168"/>
              <a:gd name="connsiteX145" fmla="*/ 291549 w 1221610"/>
              <a:gd name="connsiteY145" fmla="*/ 1672706 h 2225168"/>
              <a:gd name="connsiteX146" fmla="*/ 248688 w 1221610"/>
              <a:gd name="connsiteY146" fmla="*/ 1644132 h 2225168"/>
              <a:gd name="connsiteX147" fmla="*/ 215349 w 1221610"/>
              <a:gd name="connsiteY147" fmla="*/ 1634606 h 2225168"/>
              <a:gd name="connsiteX148" fmla="*/ 217731 w 1221610"/>
              <a:gd name="connsiteY148" fmla="*/ 1589360 h 2225168"/>
              <a:gd name="connsiteX149" fmla="*/ 174868 w 1221610"/>
              <a:gd name="connsiteY149" fmla="*/ 1603650 h 2225168"/>
              <a:gd name="connsiteX150" fmla="*/ 186775 w 1221610"/>
              <a:gd name="connsiteY150" fmla="*/ 1636988 h 2225168"/>
              <a:gd name="connsiteX151" fmla="*/ 179631 w 1221610"/>
              <a:gd name="connsiteY151" fmla="*/ 1653657 h 2225168"/>
              <a:gd name="connsiteX152" fmla="*/ 141531 w 1221610"/>
              <a:gd name="connsiteY152" fmla="*/ 1625082 h 2225168"/>
              <a:gd name="connsiteX153" fmla="*/ 98669 w 1221610"/>
              <a:gd name="connsiteY153" fmla="*/ 1622700 h 2225168"/>
              <a:gd name="connsiteX154" fmla="*/ 43899 w 1221610"/>
              <a:gd name="connsiteY154" fmla="*/ 1603650 h 2225168"/>
              <a:gd name="connsiteX155" fmla="*/ 10560 w 1221610"/>
              <a:gd name="connsiteY155" fmla="*/ 1601266 h 2225168"/>
              <a:gd name="connsiteX156" fmla="*/ 1037 w 1221610"/>
              <a:gd name="connsiteY156" fmla="*/ 1548882 h 2225168"/>
              <a:gd name="connsiteX157" fmla="*/ 34374 w 1221610"/>
              <a:gd name="connsiteY157" fmla="*/ 1460775 h 2225168"/>
              <a:gd name="connsiteX158" fmla="*/ 60568 w 1221610"/>
              <a:gd name="connsiteY158" fmla="*/ 1413150 h 2225168"/>
              <a:gd name="connsiteX159" fmla="*/ 81999 w 1221610"/>
              <a:gd name="connsiteY159" fmla="*/ 1365525 h 2225168"/>
              <a:gd name="connsiteX160" fmla="*/ 108194 w 1221610"/>
              <a:gd name="connsiteY160" fmla="*/ 1327425 h 2225168"/>
              <a:gd name="connsiteX161" fmla="*/ 146293 w 1221610"/>
              <a:gd name="connsiteY161" fmla="*/ 1317900 h 2225168"/>
              <a:gd name="connsiteX162" fmla="*/ 153438 w 1221610"/>
              <a:gd name="connsiteY162" fmla="*/ 1282182 h 2225168"/>
              <a:gd name="connsiteX163" fmla="*/ 262975 w 1221610"/>
              <a:gd name="connsiteY163" fmla="*/ 1163119 h 2225168"/>
              <a:gd name="connsiteX164" fmla="*/ 286787 w 1221610"/>
              <a:gd name="connsiteY164" fmla="*/ 1025004 h 2225168"/>
              <a:gd name="connsiteX165" fmla="*/ 282025 w 1221610"/>
              <a:gd name="connsiteY165" fmla="*/ 944044 h 2225168"/>
              <a:gd name="connsiteX166" fmla="*/ 196300 w 1221610"/>
              <a:gd name="connsiteY166" fmla="*/ 932138 h 2225168"/>
              <a:gd name="connsiteX167" fmla="*/ 179632 w 1221610"/>
              <a:gd name="connsiteY167" fmla="*/ 851175 h 2225168"/>
              <a:gd name="connsiteX168" fmla="*/ 186775 w 1221610"/>
              <a:gd name="connsiteY168" fmla="*/ 784500 h 2225168"/>
              <a:gd name="connsiteX169" fmla="*/ 148675 w 1221610"/>
              <a:gd name="connsiteY169" fmla="*/ 746400 h 2225168"/>
              <a:gd name="connsiteX170" fmla="*/ 127244 w 1221610"/>
              <a:gd name="connsiteY170" fmla="*/ 705918 h 2225168"/>
              <a:gd name="connsiteX171" fmla="*/ 117719 w 1221610"/>
              <a:gd name="connsiteY171" fmla="*/ 646388 h 2225168"/>
              <a:gd name="connsiteX172" fmla="*/ 102097 w 1221610"/>
              <a:gd name="connsiteY172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4969 w 1221610"/>
              <a:gd name="connsiteY90" fmla="*/ 1060724 h 2225168"/>
              <a:gd name="connsiteX91" fmla="*/ 974968 w 1221610"/>
              <a:gd name="connsiteY91" fmla="*/ 1125017 h 2225168"/>
              <a:gd name="connsiteX92" fmla="*/ 984494 w 1221610"/>
              <a:gd name="connsiteY92" fmla="*/ 1186932 h 2225168"/>
              <a:gd name="connsiteX93" fmla="*/ 1032119 w 1221610"/>
              <a:gd name="connsiteY93" fmla="*/ 1267894 h 2225168"/>
              <a:gd name="connsiteX94" fmla="*/ 1072600 w 1221610"/>
              <a:gd name="connsiteY94" fmla="*/ 1289325 h 2225168"/>
              <a:gd name="connsiteX95" fmla="*/ 1089269 w 1221610"/>
              <a:gd name="connsiteY95" fmla="*/ 1356000 h 2225168"/>
              <a:gd name="connsiteX96" fmla="*/ 1122607 w 1221610"/>
              <a:gd name="connsiteY96" fmla="*/ 1382194 h 2225168"/>
              <a:gd name="connsiteX97" fmla="*/ 1163088 w 1221610"/>
              <a:gd name="connsiteY97" fmla="*/ 1441725 h 2225168"/>
              <a:gd name="connsiteX98" fmla="*/ 1191663 w 1221610"/>
              <a:gd name="connsiteY98" fmla="*/ 1456013 h 2225168"/>
              <a:gd name="connsiteX99" fmla="*/ 1220238 w 1221610"/>
              <a:gd name="connsiteY99" fmla="*/ 1494112 h 2225168"/>
              <a:gd name="connsiteX100" fmla="*/ 1215943 w 1221610"/>
              <a:gd name="connsiteY100" fmla="*/ 1513972 h 2225168"/>
              <a:gd name="connsiteX101" fmla="*/ 1196425 w 1221610"/>
              <a:gd name="connsiteY101" fmla="*/ 1563169 h 2225168"/>
              <a:gd name="connsiteX102" fmla="*/ 1144037 w 1221610"/>
              <a:gd name="connsiteY102" fmla="*/ 1558405 h 2225168"/>
              <a:gd name="connsiteX103" fmla="*/ 1124987 w 1221610"/>
              <a:gd name="connsiteY103" fmla="*/ 1603648 h 2225168"/>
              <a:gd name="connsiteX104" fmla="*/ 1048787 w 1221610"/>
              <a:gd name="connsiteY104" fmla="*/ 1636986 h 2225168"/>
              <a:gd name="connsiteX105" fmla="*/ 1020212 w 1221610"/>
              <a:gd name="connsiteY105" fmla="*/ 1696517 h 2225168"/>
              <a:gd name="connsiteX106" fmla="*/ 1036881 w 1221610"/>
              <a:gd name="connsiteY106" fmla="*/ 1744142 h 2225168"/>
              <a:gd name="connsiteX107" fmla="*/ 1017832 w 1221610"/>
              <a:gd name="connsiteY107" fmla="*/ 1784625 h 2225168"/>
              <a:gd name="connsiteX108" fmla="*/ 984493 w 1221610"/>
              <a:gd name="connsiteY108" fmla="*/ 1782242 h 2225168"/>
              <a:gd name="connsiteX109" fmla="*/ 982112 w 1221610"/>
              <a:gd name="connsiteY109" fmla="*/ 1846536 h 2225168"/>
              <a:gd name="connsiteX110" fmla="*/ 946393 w 1221610"/>
              <a:gd name="connsiteY110" fmla="*/ 1863205 h 2225168"/>
              <a:gd name="connsiteX111" fmla="*/ 910674 w 1221610"/>
              <a:gd name="connsiteY111" fmla="*/ 1870348 h 2225168"/>
              <a:gd name="connsiteX112" fmla="*/ 910674 w 1221610"/>
              <a:gd name="connsiteY112" fmla="*/ 1934642 h 2225168"/>
              <a:gd name="connsiteX113" fmla="*/ 967824 w 1221610"/>
              <a:gd name="connsiteY113" fmla="*/ 1944167 h 2225168"/>
              <a:gd name="connsiteX114" fmla="*/ 1001162 w 1221610"/>
              <a:gd name="connsiteY114" fmla="*/ 1939405 h 2225168"/>
              <a:gd name="connsiteX115" fmla="*/ 1005922 w 1221610"/>
              <a:gd name="connsiteY115" fmla="*/ 2013224 h 2225168"/>
              <a:gd name="connsiteX116" fmla="*/ 982112 w 1221610"/>
              <a:gd name="connsiteY116" fmla="*/ 2034655 h 2225168"/>
              <a:gd name="connsiteX117" fmla="*/ 922581 w 1221610"/>
              <a:gd name="connsiteY117" fmla="*/ 2032275 h 2225168"/>
              <a:gd name="connsiteX118" fmla="*/ 870193 w 1221610"/>
              <a:gd name="connsiteY118" fmla="*/ 2041800 h 2225168"/>
              <a:gd name="connsiteX119" fmla="*/ 824949 w 1221610"/>
              <a:gd name="connsiteY119" fmla="*/ 2065613 h 2225168"/>
              <a:gd name="connsiteX120" fmla="*/ 779704 w 1221610"/>
              <a:gd name="connsiteY120" fmla="*/ 2072755 h 2225168"/>
              <a:gd name="connsiteX121" fmla="*/ 758274 w 1221610"/>
              <a:gd name="connsiteY121" fmla="*/ 2091807 h 2225168"/>
              <a:gd name="connsiteX122" fmla="*/ 751131 w 1221610"/>
              <a:gd name="connsiteY122" fmla="*/ 2137050 h 2225168"/>
              <a:gd name="connsiteX123" fmla="*/ 734462 w 1221610"/>
              <a:gd name="connsiteY123" fmla="*/ 2148957 h 2225168"/>
              <a:gd name="connsiteX124" fmla="*/ 689218 w 1221610"/>
              <a:gd name="connsiteY124" fmla="*/ 2198963 h 2225168"/>
              <a:gd name="connsiteX125" fmla="*/ 665406 w 1221610"/>
              <a:gd name="connsiteY125" fmla="*/ 2203724 h 2225168"/>
              <a:gd name="connsiteX126" fmla="*/ 617781 w 1221610"/>
              <a:gd name="connsiteY126" fmla="*/ 2225156 h 2225168"/>
              <a:gd name="connsiteX127" fmla="*/ 579681 w 1221610"/>
              <a:gd name="connsiteY127" fmla="*/ 2208487 h 2225168"/>
              <a:gd name="connsiteX128" fmla="*/ 563012 w 1221610"/>
              <a:gd name="connsiteY128" fmla="*/ 2179912 h 2225168"/>
              <a:gd name="connsiteX129" fmla="*/ 520149 w 1221610"/>
              <a:gd name="connsiteY129" fmla="*/ 2189438 h 2225168"/>
              <a:gd name="connsiteX130" fmla="*/ 512573 w 1221610"/>
              <a:gd name="connsiteY130" fmla="*/ 2183334 h 2225168"/>
              <a:gd name="connsiteX131" fmla="*/ 503481 w 1221610"/>
              <a:gd name="connsiteY131" fmla="*/ 2177531 h 2225168"/>
              <a:gd name="connsiteX132" fmla="*/ 522531 w 1221610"/>
              <a:gd name="connsiteY132" fmla="*/ 2070374 h 2225168"/>
              <a:gd name="connsiteX133" fmla="*/ 539199 w 1221610"/>
              <a:gd name="connsiteY133" fmla="*/ 2048943 h 2225168"/>
              <a:gd name="connsiteX134" fmla="*/ 529674 w 1221610"/>
              <a:gd name="connsiteY134" fmla="*/ 2003700 h 2225168"/>
              <a:gd name="connsiteX135" fmla="*/ 553487 w 1221610"/>
              <a:gd name="connsiteY135" fmla="*/ 1989412 h 2225168"/>
              <a:gd name="connsiteX136" fmla="*/ 534437 w 1221610"/>
              <a:gd name="connsiteY136" fmla="*/ 1975125 h 2225168"/>
              <a:gd name="connsiteX137" fmla="*/ 522531 w 1221610"/>
              <a:gd name="connsiteY137" fmla="*/ 1939407 h 2225168"/>
              <a:gd name="connsiteX138" fmla="*/ 513006 w 1221610"/>
              <a:gd name="connsiteY138" fmla="*/ 1894163 h 2225168"/>
              <a:gd name="connsiteX139" fmla="*/ 510624 w 1221610"/>
              <a:gd name="connsiteY139" fmla="*/ 1863205 h 2225168"/>
              <a:gd name="connsiteX140" fmla="*/ 460618 w 1221610"/>
              <a:gd name="connsiteY140" fmla="*/ 1865588 h 2225168"/>
              <a:gd name="connsiteX141" fmla="*/ 427282 w 1221610"/>
              <a:gd name="connsiteY141" fmla="*/ 1829869 h 2225168"/>
              <a:gd name="connsiteX142" fmla="*/ 382037 w 1221610"/>
              <a:gd name="connsiteY142" fmla="*/ 1813199 h 2225168"/>
              <a:gd name="connsiteX143" fmla="*/ 367749 w 1221610"/>
              <a:gd name="connsiteY143" fmla="*/ 1763194 h 2225168"/>
              <a:gd name="connsiteX144" fmla="*/ 365368 w 1221610"/>
              <a:gd name="connsiteY144" fmla="*/ 1741762 h 2225168"/>
              <a:gd name="connsiteX145" fmla="*/ 334413 w 1221610"/>
              <a:gd name="connsiteY145" fmla="*/ 1696519 h 2225168"/>
              <a:gd name="connsiteX146" fmla="*/ 291549 w 1221610"/>
              <a:gd name="connsiteY146" fmla="*/ 1672706 h 2225168"/>
              <a:gd name="connsiteX147" fmla="*/ 248688 w 1221610"/>
              <a:gd name="connsiteY147" fmla="*/ 1644132 h 2225168"/>
              <a:gd name="connsiteX148" fmla="*/ 215349 w 1221610"/>
              <a:gd name="connsiteY148" fmla="*/ 1634606 h 2225168"/>
              <a:gd name="connsiteX149" fmla="*/ 217731 w 1221610"/>
              <a:gd name="connsiteY149" fmla="*/ 1589360 h 2225168"/>
              <a:gd name="connsiteX150" fmla="*/ 174868 w 1221610"/>
              <a:gd name="connsiteY150" fmla="*/ 1603650 h 2225168"/>
              <a:gd name="connsiteX151" fmla="*/ 186775 w 1221610"/>
              <a:gd name="connsiteY151" fmla="*/ 1636988 h 2225168"/>
              <a:gd name="connsiteX152" fmla="*/ 179631 w 1221610"/>
              <a:gd name="connsiteY152" fmla="*/ 1653657 h 2225168"/>
              <a:gd name="connsiteX153" fmla="*/ 141531 w 1221610"/>
              <a:gd name="connsiteY153" fmla="*/ 1625082 h 2225168"/>
              <a:gd name="connsiteX154" fmla="*/ 98669 w 1221610"/>
              <a:gd name="connsiteY154" fmla="*/ 1622700 h 2225168"/>
              <a:gd name="connsiteX155" fmla="*/ 43899 w 1221610"/>
              <a:gd name="connsiteY155" fmla="*/ 1603650 h 2225168"/>
              <a:gd name="connsiteX156" fmla="*/ 10560 w 1221610"/>
              <a:gd name="connsiteY156" fmla="*/ 1601266 h 2225168"/>
              <a:gd name="connsiteX157" fmla="*/ 1037 w 1221610"/>
              <a:gd name="connsiteY157" fmla="*/ 1548882 h 2225168"/>
              <a:gd name="connsiteX158" fmla="*/ 34374 w 1221610"/>
              <a:gd name="connsiteY158" fmla="*/ 1460775 h 2225168"/>
              <a:gd name="connsiteX159" fmla="*/ 60568 w 1221610"/>
              <a:gd name="connsiteY159" fmla="*/ 1413150 h 2225168"/>
              <a:gd name="connsiteX160" fmla="*/ 81999 w 1221610"/>
              <a:gd name="connsiteY160" fmla="*/ 1365525 h 2225168"/>
              <a:gd name="connsiteX161" fmla="*/ 108194 w 1221610"/>
              <a:gd name="connsiteY161" fmla="*/ 1327425 h 2225168"/>
              <a:gd name="connsiteX162" fmla="*/ 146293 w 1221610"/>
              <a:gd name="connsiteY162" fmla="*/ 1317900 h 2225168"/>
              <a:gd name="connsiteX163" fmla="*/ 153438 w 1221610"/>
              <a:gd name="connsiteY163" fmla="*/ 1282182 h 2225168"/>
              <a:gd name="connsiteX164" fmla="*/ 262975 w 1221610"/>
              <a:gd name="connsiteY164" fmla="*/ 1163119 h 2225168"/>
              <a:gd name="connsiteX165" fmla="*/ 286787 w 1221610"/>
              <a:gd name="connsiteY165" fmla="*/ 1025004 h 2225168"/>
              <a:gd name="connsiteX166" fmla="*/ 282025 w 1221610"/>
              <a:gd name="connsiteY166" fmla="*/ 944044 h 2225168"/>
              <a:gd name="connsiteX167" fmla="*/ 196300 w 1221610"/>
              <a:gd name="connsiteY167" fmla="*/ 932138 h 2225168"/>
              <a:gd name="connsiteX168" fmla="*/ 179632 w 1221610"/>
              <a:gd name="connsiteY168" fmla="*/ 851175 h 2225168"/>
              <a:gd name="connsiteX169" fmla="*/ 186775 w 1221610"/>
              <a:gd name="connsiteY169" fmla="*/ 784500 h 2225168"/>
              <a:gd name="connsiteX170" fmla="*/ 148675 w 1221610"/>
              <a:gd name="connsiteY170" fmla="*/ 746400 h 2225168"/>
              <a:gd name="connsiteX171" fmla="*/ 127244 w 1221610"/>
              <a:gd name="connsiteY171" fmla="*/ 705918 h 2225168"/>
              <a:gd name="connsiteX172" fmla="*/ 117719 w 1221610"/>
              <a:gd name="connsiteY172" fmla="*/ 646388 h 2225168"/>
              <a:gd name="connsiteX173" fmla="*/ 102097 w 1221610"/>
              <a:gd name="connsiteY173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9731 w 1221610"/>
              <a:gd name="connsiteY90" fmla="*/ 1051199 h 2225168"/>
              <a:gd name="connsiteX91" fmla="*/ 974968 w 1221610"/>
              <a:gd name="connsiteY91" fmla="*/ 1125017 h 2225168"/>
              <a:gd name="connsiteX92" fmla="*/ 984494 w 1221610"/>
              <a:gd name="connsiteY92" fmla="*/ 1186932 h 2225168"/>
              <a:gd name="connsiteX93" fmla="*/ 1032119 w 1221610"/>
              <a:gd name="connsiteY93" fmla="*/ 1267894 h 2225168"/>
              <a:gd name="connsiteX94" fmla="*/ 1072600 w 1221610"/>
              <a:gd name="connsiteY94" fmla="*/ 1289325 h 2225168"/>
              <a:gd name="connsiteX95" fmla="*/ 1089269 w 1221610"/>
              <a:gd name="connsiteY95" fmla="*/ 1356000 h 2225168"/>
              <a:gd name="connsiteX96" fmla="*/ 1122607 w 1221610"/>
              <a:gd name="connsiteY96" fmla="*/ 1382194 h 2225168"/>
              <a:gd name="connsiteX97" fmla="*/ 1163088 w 1221610"/>
              <a:gd name="connsiteY97" fmla="*/ 1441725 h 2225168"/>
              <a:gd name="connsiteX98" fmla="*/ 1191663 w 1221610"/>
              <a:gd name="connsiteY98" fmla="*/ 1456013 h 2225168"/>
              <a:gd name="connsiteX99" fmla="*/ 1220238 w 1221610"/>
              <a:gd name="connsiteY99" fmla="*/ 1494112 h 2225168"/>
              <a:gd name="connsiteX100" fmla="*/ 1215943 w 1221610"/>
              <a:gd name="connsiteY100" fmla="*/ 1513972 h 2225168"/>
              <a:gd name="connsiteX101" fmla="*/ 1196425 w 1221610"/>
              <a:gd name="connsiteY101" fmla="*/ 1563169 h 2225168"/>
              <a:gd name="connsiteX102" fmla="*/ 1144037 w 1221610"/>
              <a:gd name="connsiteY102" fmla="*/ 1558405 h 2225168"/>
              <a:gd name="connsiteX103" fmla="*/ 1124987 w 1221610"/>
              <a:gd name="connsiteY103" fmla="*/ 1603648 h 2225168"/>
              <a:gd name="connsiteX104" fmla="*/ 1048787 w 1221610"/>
              <a:gd name="connsiteY104" fmla="*/ 1636986 h 2225168"/>
              <a:gd name="connsiteX105" fmla="*/ 1020212 w 1221610"/>
              <a:gd name="connsiteY105" fmla="*/ 1696517 h 2225168"/>
              <a:gd name="connsiteX106" fmla="*/ 1036881 w 1221610"/>
              <a:gd name="connsiteY106" fmla="*/ 1744142 h 2225168"/>
              <a:gd name="connsiteX107" fmla="*/ 1017832 w 1221610"/>
              <a:gd name="connsiteY107" fmla="*/ 1784625 h 2225168"/>
              <a:gd name="connsiteX108" fmla="*/ 984493 w 1221610"/>
              <a:gd name="connsiteY108" fmla="*/ 1782242 h 2225168"/>
              <a:gd name="connsiteX109" fmla="*/ 982112 w 1221610"/>
              <a:gd name="connsiteY109" fmla="*/ 1846536 h 2225168"/>
              <a:gd name="connsiteX110" fmla="*/ 946393 w 1221610"/>
              <a:gd name="connsiteY110" fmla="*/ 1863205 h 2225168"/>
              <a:gd name="connsiteX111" fmla="*/ 910674 w 1221610"/>
              <a:gd name="connsiteY111" fmla="*/ 1870348 h 2225168"/>
              <a:gd name="connsiteX112" fmla="*/ 910674 w 1221610"/>
              <a:gd name="connsiteY112" fmla="*/ 1934642 h 2225168"/>
              <a:gd name="connsiteX113" fmla="*/ 967824 w 1221610"/>
              <a:gd name="connsiteY113" fmla="*/ 1944167 h 2225168"/>
              <a:gd name="connsiteX114" fmla="*/ 1001162 w 1221610"/>
              <a:gd name="connsiteY114" fmla="*/ 1939405 h 2225168"/>
              <a:gd name="connsiteX115" fmla="*/ 1005922 w 1221610"/>
              <a:gd name="connsiteY115" fmla="*/ 2013224 h 2225168"/>
              <a:gd name="connsiteX116" fmla="*/ 982112 w 1221610"/>
              <a:gd name="connsiteY116" fmla="*/ 2034655 h 2225168"/>
              <a:gd name="connsiteX117" fmla="*/ 922581 w 1221610"/>
              <a:gd name="connsiteY117" fmla="*/ 2032275 h 2225168"/>
              <a:gd name="connsiteX118" fmla="*/ 870193 w 1221610"/>
              <a:gd name="connsiteY118" fmla="*/ 2041800 h 2225168"/>
              <a:gd name="connsiteX119" fmla="*/ 824949 w 1221610"/>
              <a:gd name="connsiteY119" fmla="*/ 2065613 h 2225168"/>
              <a:gd name="connsiteX120" fmla="*/ 779704 w 1221610"/>
              <a:gd name="connsiteY120" fmla="*/ 2072755 h 2225168"/>
              <a:gd name="connsiteX121" fmla="*/ 758274 w 1221610"/>
              <a:gd name="connsiteY121" fmla="*/ 2091807 h 2225168"/>
              <a:gd name="connsiteX122" fmla="*/ 751131 w 1221610"/>
              <a:gd name="connsiteY122" fmla="*/ 2137050 h 2225168"/>
              <a:gd name="connsiteX123" fmla="*/ 734462 w 1221610"/>
              <a:gd name="connsiteY123" fmla="*/ 2148957 h 2225168"/>
              <a:gd name="connsiteX124" fmla="*/ 689218 w 1221610"/>
              <a:gd name="connsiteY124" fmla="*/ 2198963 h 2225168"/>
              <a:gd name="connsiteX125" fmla="*/ 665406 w 1221610"/>
              <a:gd name="connsiteY125" fmla="*/ 2203724 h 2225168"/>
              <a:gd name="connsiteX126" fmla="*/ 617781 w 1221610"/>
              <a:gd name="connsiteY126" fmla="*/ 2225156 h 2225168"/>
              <a:gd name="connsiteX127" fmla="*/ 579681 w 1221610"/>
              <a:gd name="connsiteY127" fmla="*/ 2208487 h 2225168"/>
              <a:gd name="connsiteX128" fmla="*/ 563012 w 1221610"/>
              <a:gd name="connsiteY128" fmla="*/ 2179912 h 2225168"/>
              <a:gd name="connsiteX129" fmla="*/ 520149 w 1221610"/>
              <a:gd name="connsiteY129" fmla="*/ 2189438 h 2225168"/>
              <a:gd name="connsiteX130" fmla="*/ 512573 w 1221610"/>
              <a:gd name="connsiteY130" fmla="*/ 2183334 h 2225168"/>
              <a:gd name="connsiteX131" fmla="*/ 503481 w 1221610"/>
              <a:gd name="connsiteY131" fmla="*/ 2177531 h 2225168"/>
              <a:gd name="connsiteX132" fmla="*/ 522531 w 1221610"/>
              <a:gd name="connsiteY132" fmla="*/ 2070374 h 2225168"/>
              <a:gd name="connsiteX133" fmla="*/ 539199 w 1221610"/>
              <a:gd name="connsiteY133" fmla="*/ 2048943 h 2225168"/>
              <a:gd name="connsiteX134" fmla="*/ 529674 w 1221610"/>
              <a:gd name="connsiteY134" fmla="*/ 2003700 h 2225168"/>
              <a:gd name="connsiteX135" fmla="*/ 553487 w 1221610"/>
              <a:gd name="connsiteY135" fmla="*/ 1989412 h 2225168"/>
              <a:gd name="connsiteX136" fmla="*/ 534437 w 1221610"/>
              <a:gd name="connsiteY136" fmla="*/ 1975125 h 2225168"/>
              <a:gd name="connsiteX137" fmla="*/ 522531 w 1221610"/>
              <a:gd name="connsiteY137" fmla="*/ 1939407 h 2225168"/>
              <a:gd name="connsiteX138" fmla="*/ 513006 w 1221610"/>
              <a:gd name="connsiteY138" fmla="*/ 1894163 h 2225168"/>
              <a:gd name="connsiteX139" fmla="*/ 510624 w 1221610"/>
              <a:gd name="connsiteY139" fmla="*/ 1863205 h 2225168"/>
              <a:gd name="connsiteX140" fmla="*/ 460618 w 1221610"/>
              <a:gd name="connsiteY140" fmla="*/ 1865588 h 2225168"/>
              <a:gd name="connsiteX141" fmla="*/ 427282 w 1221610"/>
              <a:gd name="connsiteY141" fmla="*/ 1829869 h 2225168"/>
              <a:gd name="connsiteX142" fmla="*/ 382037 w 1221610"/>
              <a:gd name="connsiteY142" fmla="*/ 1813199 h 2225168"/>
              <a:gd name="connsiteX143" fmla="*/ 367749 w 1221610"/>
              <a:gd name="connsiteY143" fmla="*/ 1763194 h 2225168"/>
              <a:gd name="connsiteX144" fmla="*/ 365368 w 1221610"/>
              <a:gd name="connsiteY144" fmla="*/ 1741762 h 2225168"/>
              <a:gd name="connsiteX145" fmla="*/ 334413 w 1221610"/>
              <a:gd name="connsiteY145" fmla="*/ 1696519 h 2225168"/>
              <a:gd name="connsiteX146" fmla="*/ 291549 w 1221610"/>
              <a:gd name="connsiteY146" fmla="*/ 1672706 h 2225168"/>
              <a:gd name="connsiteX147" fmla="*/ 248688 w 1221610"/>
              <a:gd name="connsiteY147" fmla="*/ 1644132 h 2225168"/>
              <a:gd name="connsiteX148" fmla="*/ 215349 w 1221610"/>
              <a:gd name="connsiteY148" fmla="*/ 1634606 h 2225168"/>
              <a:gd name="connsiteX149" fmla="*/ 217731 w 1221610"/>
              <a:gd name="connsiteY149" fmla="*/ 1589360 h 2225168"/>
              <a:gd name="connsiteX150" fmla="*/ 174868 w 1221610"/>
              <a:gd name="connsiteY150" fmla="*/ 1603650 h 2225168"/>
              <a:gd name="connsiteX151" fmla="*/ 186775 w 1221610"/>
              <a:gd name="connsiteY151" fmla="*/ 1636988 h 2225168"/>
              <a:gd name="connsiteX152" fmla="*/ 179631 w 1221610"/>
              <a:gd name="connsiteY152" fmla="*/ 1653657 h 2225168"/>
              <a:gd name="connsiteX153" fmla="*/ 141531 w 1221610"/>
              <a:gd name="connsiteY153" fmla="*/ 1625082 h 2225168"/>
              <a:gd name="connsiteX154" fmla="*/ 98669 w 1221610"/>
              <a:gd name="connsiteY154" fmla="*/ 1622700 h 2225168"/>
              <a:gd name="connsiteX155" fmla="*/ 43899 w 1221610"/>
              <a:gd name="connsiteY155" fmla="*/ 1603650 h 2225168"/>
              <a:gd name="connsiteX156" fmla="*/ 10560 w 1221610"/>
              <a:gd name="connsiteY156" fmla="*/ 1601266 h 2225168"/>
              <a:gd name="connsiteX157" fmla="*/ 1037 w 1221610"/>
              <a:gd name="connsiteY157" fmla="*/ 1548882 h 2225168"/>
              <a:gd name="connsiteX158" fmla="*/ 34374 w 1221610"/>
              <a:gd name="connsiteY158" fmla="*/ 1460775 h 2225168"/>
              <a:gd name="connsiteX159" fmla="*/ 60568 w 1221610"/>
              <a:gd name="connsiteY159" fmla="*/ 1413150 h 2225168"/>
              <a:gd name="connsiteX160" fmla="*/ 81999 w 1221610"/>
              <a:gd name="connsiteY160" fmla="*/ 1365525 h 2225168"/>
              <a:gd name="connsiteX161" fmla="*/ 108194 w 1221610"/>
              <a:gd name="connsiteY161" fmla="*/ 1327425 h 2225168"/>
              <a:gd name="connsiteX162" fmla="*/ 146293 w 1221610"/>
              <a:gd name="connsiteY162" fmla="*/ 1317900 h 2225168"/>
              <a:gd name="connsiteX163" fmla="*/ 153438 w 1221610"/>
              <a:gd name="connsiteY163" fmla="*/ 1282182 h 2225168"/>
              <a:gd name="connsiteX164" fmla="*/ 262975 w 1221610"/>
              <a:gd name="connsiteY164" fmla="*/ 1163119 h 2225168"/>
              <a:gd name="connsiteX165" fmla="*/ 286787 w 1221610"/>
              <a:gd name="connsiteY165" fmla="*/ 1025004 h 2225168"/>
              <a:gd name="connsiteX166" fmla="*/ 282025 w 1221610"/>
              <a:gd name="connsiteY166" fmla="*/ 944044 h 2225168"/>
              <a:gd name="connsiteX167" fmla="*/ 196300 w 1221610"/>
              <a:gd name="connsiteY167" fmla="*/ 932138 h 2225168"/>
              <a:gd name="connsiteX168" fmla="*/ 179632 w 1221610"/>
              <a:gd name="connsiteY168" fmla="*/ 851175 h 2225168"/>
              <a:gd name="connsiteX169" fmla="*/ 186775 w 1221610"/>
              <a:gd name="connsiteY169" fmla="*/ 784500 h 2225168"/>
              <a:gd name="connsiteX170" fmla="*/ 148675 w 1221610"/>
              <a:gd name="connsiteY170" fmla="*/ 746400 h 2225168"/>
              <a:gd name="connsiteX171" fmla="*/ 127244 w 1221610"/>
              <a:gd name="connsiteY171" fmla="*/ 705918 h 2225168"/>
              <a:gd name="connsiteX172" fmla="*/ 117719 w 1221610"/>
              <a:gd name="connsiteY172" fmla="*/ 646388 h 2225168"/>
              <a:gd name="connsiteX173" fmla="*/ 102097 w 1221610"/>
              <a:gd name="connsiteY173" fmla="*/ 566234 h 2225168"/>
              <a:gd name="connsiteX0" fmla="*/ 102097 w 1221610"/>
              <a:gd name="connsiteY0" fmla="*/ 665225 h 2324159"/>
              <a:gd name="connsiteX1" fmla="*/ 91525 w 1221610"/>
              <a:gd name="connsiteY1" fmla="*/ 583453 h 2324159"/>
              <a:gd name="connsiteX2" fmla="*/ 93907 w 1221610"/>
              <a:gd name="connsiteY2" fmla="*/ 519159 h 2324159"/>
              <a:gd name="connsiteX3" fmla="*/ 17706 w 1221610"/>
              <a:gd name="connsiteY3" fmla="*/ 419147 h 2324159"/>
              <a:gd name="connsiteX4" fmla="*/ 12942 w 1221610"/>
              <a:gd name="connsiteY4" fmla="*/ 402476 h 2324159"/>
              <a:gd name="connsiteX5" fmla="*/ 77237 w 1221610"/>
              <a:gd name="connsiteY5" fmla="*/ 416765 h 2324159"/>
              <a:gd name="connsiteX6" fmla="*/ 77237 w 1221610"/>
              <a:gd name="connsiteY6" fmla="*/ 421528 h 2324159"/>
              <a:gd name="connsiteX7" fmla="*/ 127243 w 1221610"/>
              <a:gd name="connsiteY7" fmla="*/ 416765 h 2324159"/>
              <a:gd name="connsiteX8" fmla="*/ 148674 w 1221610"/>
              <a:gd name="connsiteY8" fmla="*/ 366759 h 2324159"/>
              <a:gd name="connsiteX9" fmla="*/ 201062 w 1221610"/>
              <a:gd name="connsiteY9" fmla="*/ 331040 h 2324159"/>
              <a:gd name="connsiteX10" fmla="*/ 208206 w 1221610"/>
              <a:gd name="connsiteY10" fmla="*/ 281034 h 2324159"/>
              <a:gd name="connsiteX11" fmla="*/ 184393 w 1221610"/>
              <a:gd name="connsiteY11" fmla="*/ 264364 h 2324159"/>
              <a:gd name="connsiteX12" fmla="*/ 170106 w 1221610"/>
              <a:gd name="connsiteY12" fmla="*/ 233408 h 2324159"/>
              <a:gd name="connsiteX13" fmla="*/ 224874 w 1221610"/>
              <a:gd name="connsiteY13" fmla="*/ 188165 h 2324159"/>
              <a:gd name="connsiteX14" fmla="*/ 265357 w 1221610"/>
              <a:gd name="connsiteY14" fmla="*/ 104822 h 2324159"/>
              <a:gd name="connsiteX15" fmla="*/ 293931 w 1221610"/>
              <a:gd name="connsiteY15" fmla="*/ 107202 h 2324159"/>
              <a:gd name="connsiteX16" fmla="*/ 324887 w 1221610"/>
              <a:gd name="connsiteY16" fmla="*/ 152447 h 2324159"/>
              <a:gd name="connsiteX17" fmla="*/ 348699 w 1221610"/>
              <a:gd name="connsiteY17" fmla="*/ 169115 h 2324159"/>
              <a:gd name="connsiteX18" fmla="*/ 324887 w 1221610"/>
              <a:gd name="connsiteY18" fmla="*/ 204833 h 2324159"/>
              <a:gd name="connsiteX19" fmla="*/ 322506 w 1221610"/>
              <a:gd name="connsiteY19" fmla="*/ 240552 h 2324159"/>
              <a:gd name="connsiteX20" fmla="*/ 239162 w 1221610"/>
              <a:gd name="connsiteY20" fmla="*/ 228646 h 2324159"/>
              <a:gd name="connsiteX21" fmla="*/ 234399 w 1221610"/>
              <a:gd name="connsiteY21" fmla="*/ 254839 h 2324159"/>
              <a:gd name="connsiteX22" fmla="*/ 253449 w 1221610"/>
              <a:gd name="connsiteY22" fmla="*/ 333421 h 2324159"/>
              <a:gd name="connsiteX23" fmla="*/ 282025 w 1221610"/>
              <a:gd name="connsiteY23" fmla="*/ 357234 h 2324159"/>
              <a:gd name="connsiteX24" fmla="*/ 272499 w 1221610"/>
              <a:gd name="connsiteY24" fmla="*/ 388189 h 2324159"/>
              <a:gd name="connsiteX25" fmla="*/ 220112 w 1221610"/>
              <a:gd name="connsiteY25" fmla="*/ 452483 h 2324159"/>
              <a:gd name="connsiteX26" fmla="*/ 227256 w 1221610"/>
              <a:gd name="connsiteY26" fmla="*/ 497727 h 2324159"/>
              <a:gd name="connsiteX27" fmla="*/ 243924 w 1221610"/>
              <a:gd name="connsiteY27" fmla="*/ 528684 h 2324159"/>
              <a:gd name="connsiteX28" fmla="*/ 198681 w 1221610"/>
              <a:gd name="connsiteY28" fmla="*/ 540590 h 2324159"/>
              <a:gd name="connsiteX29" fmla="*/ 141531 w 1221610"/>
              <a:gd name="connsiteY29" fmla="*/ 542972 h 2324159"/>
              <a:gd name="connsiteX30" fmla="*/ 132006 w 1221610"/>
              <a:gd name="connsiteY30" fmla="*/ 557259 h 2324159"/>
              <a:gd name="connsiteX31" fmla="*/ 158199 w 1221610"/>
              <a:gd name="connsiteY31" fmla="*/ 590597 h 2324159"/>
              <a:gd name="connsiteX32" fmla="*/ 186774 w 1221610"/>
              <a:gd name="connsiteY32" fmla="*/ 604884 h 2324159"/>
              <a:gd name="connsiteX33" fmla="*/ 189156 w 1221610"/>
              <a:gd name="connsiteY33" fmla="*/ 633459 h 2324159"/>
              <a:gd name="connsiteX34" fmla="*/ 210587 w 1221610"/>
              <a:gd name="connsiteY34" fmla="*/ 669178 h 2324159"/>
              <a:gd name="connsiteX35" fmla="*/ 224874 w 1221610"/>
              <a:gd name="connsiteY35" fmla="*/ 697753 h 2324159"/>
              <a:gd name="connsiteX36" fmla="*/ 253449 w 1221610"/>
              <a:gd name="connsiteY36" fmla="*/ 700134 h 2324159"/>
              <a:gd name="connsiteX37" fmla="*/ 279643 w 1221610"/>
              <a:gd name="connsiteY37" fmla="*/ 676322 h 2324159"/>
              <a:gd name="connsiteX38" fmla="*/ 282024 w 1221610"/>
              <a:gd name="connsiteY38" fmla="*/ 652509 h 2324159"/>
              <a:gd name="connsiteX39" fmla="*/ 291549 w 1221610"/>
              <a:gd name="connsiteY39" fmla="*/ 628697 h 2324159"/>
              <a:gd name="connsiteX40" fmla="*/ 267737 w 1221610"/>
              <a:gd name="connsiteY40" fmla="*/ 595359 h 2324159"/>
              <a:gd name="connsiteX41" fmla="*/ 303456 w 1221610"/>
              <a:gd name="connsiteY41" fmla="*/ 585834 h 2324159"/>
              <a:gd name="connsiteX42" fmla="*/ 322506 w 1221610"/>
              <a:gd name="connsiteY42" fmla="*/ 562022 h 2324159"/>
              <a:gd name="connsiteX43" fmla="*/ 353462 w 1221610"/>
              <a:gd name="connsiteY43" fmla="*/ 554878 h 2324159"/>
              <a:gd name="connsiteX44" fmla="*/ 410612 w 1221610"/>
              <a:gd name="connsiteY44" fmla="*/ 557259 h 2324159"/>
              <a:gd name="connsiteX45" fmla="*/ 410612 w 1221610"/>
              <a:gd name="connsiteY45" fmla="*/ 612028 h 2324159"/>
              <a:gd name="connsiteX46" fmla="*/ 436806 w 1221610"/>
              <a:gd name="connsiteY46" fmla="*/ 635838 h 2324159"/>
              <a:gd name="connsiteX47" fmla="*/ 1155942 w 1221610"/>
              <a:gd name="connsiteY47" fmla="*/ 46 h 2324159"/>
              <a:gd name="connsiteX48" fmla="*/ 424899 w 1221610"/>
              <a:gd name="connsiteY48" fmla="*/ 671559 h 2324159"/>
              <a:gd name="connsiteX49" fmla="*/ 403468 w 1221610"/>
              <a:gd name="connsiteY49" fmla="*/ 690609 h 2324159"/>
              <a:gd name="connsiteX50" fmla="*/ 420137 w 1221610"/>
              <a:gd name="connsiteY50" fmla="*/ 714422 h 2324159"/>
              <a:gd name="connsiteX51" fmla="*/ 415374 w 1221610"/>
              <a:gd name="connsiteY51" fmla="*/ 754903 h 2324159"/>
              <a:gd name="connsiteX52" fmla="*/ 427281 w 1221610"/>
              <a:gd name="connsiteY52" fmla="*/ 783478 h 2324159"/>
              <a:gd name="connsiteX53" fmla="*/ 410612 w 1221610"/>
              <a:gd name="connsiteY53" fmla="*/ 804909 h 2324159"/>
              <a:gd name="connsiteX54" fmla="*/ 401088 w 1221610"/>
              <a:gd name="connsiteY54" fmla="*/ 883491 h 2324159"/>
              <a:gd name="connsiteX55" fmla="*/ 441568 w 1221610"/>
              <a:gd name="connsiteY55" fmla="*/ 883490 h 2324159"/>
              <a:gd name="connsiteX56" fmla="*/ 486812 w 1221610"/>
              <a:gd name="connsiteY56" fmla="*/ 859678 h 2324159"/>
              <a:gd name="connsiteX57" fmla="*/ 513007 w 1221610"/>
              <a:gd name="connsiteY57" fmla="*/ 862059 h 2324159"/>
              <a:gd name="connsiteX58" fmla="*/ 536818 w 1221610"/>
              <a:gd name="connsiteY58" fmla="*/ 888253 h 2324159"/>
              <a:gd name="connsiteX59" fmla="*/ 510625 w 1221610"/>
              <a:gd name="connsiteY59" fmla="*/ 993028 h 2324159"/>
              <a:gd name="connsiteX60" fmla="*/ 539200 w 1221610"/>
              <a:gd name="connsiteY60" fmla="*/ 1031128 h 2324159"/>
              <a:gd name="connsiteX61" fmla="*/ 546344 w 1221610"/>
              <a:gd name="connsiteY61" fmla="*/ 1050179 h 2324159"/>
              <a:gd name="connsiteX62" fmla="*/ 532057 w 1221610"/>
              <a:gd name="connsiteY62" fmla="*/ 1081134 h 2324159"/>
              <a:gd name="connsiteX63" fmla="*/ 517769 w 1221610"/>
              <a:gd name="connsiteY63" fmla="*/ 1152572 h 2324159"/>
              <a:gd name="connsiteX64" fmla="*/ 541582 w 1221610"/>
              <a:gd name="connsiteY64" fmla="*/ 1185909 h 2324159"/>
              <a:gd name="connsiteX65" fmla="*/ 551107 w 1221610"/>
              <a:gd name="connsiteY65" fmla="*/ 1226390 h 2324159"/>
              <a:gd name="connsiteX66" fmla="*/ 567775 w 1221610"/>
              <a:gd name="connsiteY66" fmla="*/ 1233534 h 2324159"/>
              <a:gd name="connsiteX67" fmla="*/ 572104 w 1221610"/>
              <a:gd name="connsiteY67" fmla="*/ 1243640 h 2324159"/>
              <a:gd name="connsiteX68" fmla="*/ 591588 w 1221610"/>
              <a:gd name="connsiteY68" fmla="*/ 1209722 h 2324159"/>
              <a:gd name="connsiteX69" fmla="*/ 615400 w 1221610"/>
              <a:gd name="connsiteY69" fmla="*/ 1193053 h 2324159"/>
              <a:gd name="connsiteX70" fmla="*/ 665407 w 1221610"/>
              <a:gd name="connsiteY70" fmla="*/ 1166859 h 2324159"/>
              <a:gd name="connsiteX71" fmla="*/ 698744 w 1221610"/>
              <a:gd name="connsiteY71" fmla="*/ 1154953 h 2324159"/>
              <a:gd name="connsiteX72" fmla="*/ 734463 w 1221610"/>
              <a:gd name="connsiteY72" fmla="*/ 1116854 h 2324159"/>
              <a:gd name="connsiteX73" fmla="*/ 791613 w 1221610"/>
              <a:gd name="connsiteY73" fmla="*/ 1093040 h 2324159"/>
              <a:gd name="connsiteX74" fmla="*/ 817807 w 1221610"/>
              <a:gd name="connsiteY74" fmla="*/ 1047797 h 2324159"/>
              <a:gd name="connsiteX75" fmla="*/ 841618 w 1221610"/>
              <a:gd name="connsiteY75" fmla="*/ 1031126 h 2324159"/>
              <a:gd name="connsiteX76" fmla="*/ 867813 w 1221610"/>
              <a:gd name="connsiteY76" fmla="*/ 1031128 h 2324159"/>
              <a:gd name="connsiteX77" fmla="*/ 872575 w 1221610"/>
              <a:gd name="connsiteY77" fmla="*/ 1050178 h 2324159"/>
              <a:gd name="connsiteX78" fmla="*/ 848763 w 1221610"/>
              <a:gd name="connsiteY78" fmla="*/ 1076372 h 2324159"/>
              <a:gd name="connsiteX79" fmla="*/ 872575 w 1221610"/>
              <a:gd name="connsiteY79" fmla="*/ 1102565 h 2324159"/>
              <a:gd name="connsiteX80" fmla="*/ 872575 w 1221610"/>
              <a:gd name="connsiteY80" fmla="*/ 1126378 h 2324159"/>
              <a:gd name="connsiteX81" fmla="*/ 829713 w 1221610"/>
              <a:gd name="connsiteY81" fmla="*/ 1128759 h 2324159"/>
              <a:gd name="connsiteX82" fmla="*/ 817807 w 1221610"/>
              <a:gd name="connsiteY82" fmla="*/ 1157334 h 2324159"/>
              <a:gd name="connsiteX83" fmla="*/ 829713 w 1221610"/>
              <a:gd name="connsiteY83" fmla="*/ 1185909 h 2324159"/>
              <a:gd name="connsiteX84" fmla="*/ 822567 w 1221610"/>
              <a:gd name="connsiteY84" fmla="*/ 1209720 h 2324159"/>
              <a:gd name="connsiteX85" fmla="*/ 836857 w 1221610"/>
              <a:gd name="connsiteY85" fmla="*/ 1228773 h 2324159"/>
              <a:gd name="connsiteX86" fmla="*/ 870194 w 1221610"/>
              <a:gd name="connsiteY86" fmla="*/ 1200198 h 2324159"/>
              <a:gd name="connsiteX87" fmla="*/ 903532 w 1221610"/>
              <a:gd name="connsiteY87" fmla="*/ 1195435 h 2324159"/>
              <a:gd name="connsiteX88" fmla="*/ 901150 w 1221610"/>
              <a:gd name="connsiteY88" fmla="*/ 1150190 h 2324159"/>
              <a:gd name="connsiteX89" fmla="*/ 958300 w 1221610"/>
              <a:gd name="connsiteY89" fmla="*/ 1140666 h 2324159"/>
              <a:gd name="connsiteX90" fmla="*/ 979731 w 1221610"/>
              <a:gd name="connsiteY90" fmla="*/ 1150190 h 2324159"/>
              <a:gd name="connsiteX91" fmla="*/ 974968 w 1221610"/>
              <a:gd name="connsiteY91" fmla="*/ 1224008 h 2324159"/>
              <a:gd name="connsiteX92" fmla="*/ 984494 w 1221610"/>
              <a:gd name="connsiteY92" fmla="*/ 1285923 h 2324159"/>
              <a:gd name="connsiteX93" fmla="*/ 1032119 w 1221610"/>
              <a:gd name="connsiteY93" fmla="*/ 1366885 h 2324159"/>
              <a:gd name="connsiteX94" fmla="*/ 1072600 w 1221610"/>
              <a:gd name="connsiteY94" fmla="*/ 1388316 h 2324159"/>
              <a:gd name="connsiteX95" fmla="*/ 1089269 w 1221610"/>
              <a:gd name="connsiteY95" fmla="*/ 1454991 h 2324159"/>
              <a:gd name="connsiteX96" fmla="*/ 1122607 w 1221610"/>
              <a:gd name="connsiteY96" fmla="*/ 1481185 h 2324159"/>
              <a:gd name="connsiteX97" fmla="*/ 1163088 w 1221610"/>
              <a:gd name="connsiteY97" fmla="*/ 1540716 h 2324159"/>
              <a:gd name="connsiteX98" fmla="*/ 1191663 w 1221610"/>
              <a:gd name="connsiteY98" fmla="*/ 1555004 h 2324159"/>
              <a:gd name="connsiteX99" fmla="*/ 1220238 w 1221610"/>
              <a:gd name="connsiteY99" fmla="*/ 1593103 h 2324159"/>
              <a:gd name="connsiteX100" fmla="*/ 1215943 w 1221610"/>
              <a:gd name="connsiteY100" fmla="*/ 1612963 h 2324159"/>
              <a:gd name="connsiteX101" fmla="*/ 1196425 w 1221610"/>
              <a:gd name="connsiteY101" fmla="*/ 1662160 h 2324159"/>
              <a:gd name="connsiteX102" fmla="*/ 1144037 w 1221610"/>
              <a:gd name="connsiteY102" fmla="*/ 1657396 h 2324159"/>
              <a:gd name="connsiteX103" fmla="*/ 1124987 w 1221610"/>
              <a:gd name="connsiteY103" fmla="*/ 1702639 h 2324159"/>
              <a:gd name="connsiteX104" fmla="*/ 1048787 w 1221610"/>
              <a:gd name="connsiteY104" fmla="*/ 1735977 h 2324159"/>
              <a:gd name="connsiteX105" fmla="*/ 1020212 w 1221610"/>
              <a:gd name="connsiteY105" fmla="*/ 1795508 h 2324159"/>
              <a:gd name="connsiteX106" fmla="*/ 1036881 w 1221610"/>
              <a:gd name="connsiteY106" fmla="*/ 1843133 h 2324159"/>
              <a:gd name="connsiteX107" fmla="*/ 1017832 w 1221610"/>
              <a:gd name="connsiteY107" fmla="*/ 1883616 h 2324159"/>
              <a:gd name="connsiteX108" fmla="*/ 984493 w 1221610"/>
              <a:gd name="connsiteY108" fmla="*/ 1881233 h 2324159"/>
              <a:gd name="connsiteX109" fmla="*/ 982112 w 1221610"/>
              <a:gd name="connsiteY109" fmla="*/ 1945527 h 2324159"/>
              <a:gd name="connsiteX110" fmla="*/ 946393 w 1221610"/>
              <a:gd name="connsiteY110" fmla="*/ 1962196 h 2324159"/>
              <a:gd name="connsiteX111" fmla="*/ 910674 w 1221610"/>
              <a:gd name="connsiteY111" fmla="*/ 1969339 h 2324159"/>
              <a:gd name="connsiteX112" fmla="*/ 910674 w 1221610"/>
              <a:gd name="connsiteY112" fmla="*/ 2033633 h 2324159"/>
              <a:gd name="connsiteX113" fmla="*/ 967824 w 1221610"/>
              <a:gd name="connsiteY113" fmla="*/ 2043158 h 2324159"/>
              <a:gd name="connsiteX114" fmla="*/ 1001162 w 1221610"/>
              <a:gd name="connsiteY114" fmla="*/ 2038396 h 2324159"/>
              <a:gd name="connsiteX115" fmla="*/ 1005922 w 1221610"/>
              <a:gd name="connsiteY115" fmla="*/ 2112215 h 2324159"/>
              <a:gd name="connsiteX116" fmla="*/ 982112 w 1221610"/>
              <a:gd name="connsiteY116" fmla="*/ 2133646 h 2324159"/>
              <a:gd name="connsiteX117" fmla="*/ 922581 w 1221610"/>
              <a:gd name="connsiteY117" fmla="*/ 2131266 h 2324159"/>
              <a:gd name="connsiteX118" fmla="*/ 870193 w 1221610"/>
              <a:gd name="connsiteY118" fmla="*/ 2140791 h 2324159"/>
              <a:gd name="connsiteX119" fmla="*/ 824949 w 1221610"/>
              <a:gd name="connsiteY119" fmla="*/ 2164604 h 2324159"/>
              <a:gd name="connsiteX120" fmla="*/ 779704 w 1221610"/>
              <a:gd name="connsiteY120" fmla="*/ 2171746 h 2324159"/>
              <a:gd name="connsiteX121" fmla="*/ 758274 w 1221610"/>
              <a:gd name="connsiteY121" fmla="*/ 2190798 h 2324159"/>
              <a:gd name="connsiteX122" fmla="*/ 751131 w 1221610"/>
              <a:gd name="connsiteY122" fmla="*/ 2236041 h 2324159"/>
              <a:gd name="connsiteX123" fmla="*/ 734462 w 1221610"/>
              <a:gd name="connsiteY123" fmla="*/ 2247948 h 2324159"/>
              <a:gd name="connsiteX124" fmla="*/ 689218 w 1221610"/>
              <a:gd name="connsiteY124" fmla="*/ 2297954 h 2324159"/>
              <a:gd name="connsiteX125" fmla="*/ 665406 w 1221610"/>
              <a:gd name="connsiteY125" fmla="*/ 2302715 h 2324159"/>
              <a:gd name="connsiteX126" fmla="*/ 617781 w 1221610"/>
              <a:gd name="connsiteY126" fmla="*/ 2324147 h 2324159"/>
              <a:gd name="connsiteX127" fmla="*/ 579681 w 1221610"/>
              <a:gd name="connsiteY127" fmla="*/ 2307478 h 2324159"/>
              <a:gd name="connsiteX128" fmla="*/ 563012 w 1221610"/>
              <a:gd name="connsiteY128" fmla="*/ 2278903 h 2324159"/>
              <a:gd name="connsiteX129" fmla="*/ 520149 w 1221610"/>
              <a:gd name="connsiteY129" fmla="*/ 2288429 h 2324159"/>
              <a:gd name="connsiteX130" fmla="*/ 512573 w 1221610"/>
              <a:gd name="connsiteY130" fmla="*/ 2282325 h 2324159"/>
              <a:gd name="connsiteX131" fmla="*/ 503481 w 1221610"/>
              <a:gd name="connsiteY131" fmla="*/ 2276522 h 2324159"/>
              <a:gd name="connsiteX132" fmla="*/ 522531 w 1221610"/>
              <a:gd name="connsiteY132" fmla="*/ 2169365 h 2324159"/>
              <a:gd name="connsiteX133" fmla="*/ 539199 w 1221610"/>
              <a:gd name="connsiteY133" fmla="*/ 2147934 h 2324159"/>
              <a:gd name="connsiteX134" fmla="*/ 529674 w 1221610"/>
              <a:gd name="connsiteY134" fmla="*/ 2102691 h 2324159"/>
              <a:gd name="connsiteX135" fmla="*/ 553487 w 1221610"/>
              <a:gd name="connsiteY135" fmla="*/ 2088403 h 2324159"/>
              <a:gd name="connsiteX136" fmla="*/ 534437 w 1221610"/>
              <a:gd name="connsiteY136" fmla="*/ 2074116 h 2324159"/>
              <a:gd name="connsiteX137" fmla="*/ 522531 w 1221610"/>
              <a:gd name="connsiteY137" fmla="*/ 2038398 h 2324159"/>
              <a:gd name="connsiteX138" fmla="*/ 513006 w 1221610"/>
              <a:gd name="connsiteY138" fmla="*/ 1993154 h 2324159"/>
              <a:gd name="connsiteX139" fmla="*/ 510624 w 1221610"/>
              <a:gd name="connsiteY139" fmla="*/ 1962196 h 2324159"/>
              <a:gd name="connsiteX140" fmla="*/ 460618 w 1221610"/>
              <a:gd name="connsiteY140" fmla="*/ 1964579 h 2324159"/>
              <a:gd name="connsiteX141" fmla="*/ 427282 w 1221610"/>
              <a:gd name="connsiteY141" fmla="*/ 1928860 h 2324159"/>
              <a:gd name="connsiteX142" fmla="*/ 382037 w 1221610"/>
              <a:gd name="connsiteY142" fmla="*/ 1912190 h 2324159"/>
              <a:gd name="connsiteX143" fmla="*/ 367749 w 1221610"/>
              <a:gd name="connsiteY143" fmla="*/ 1862185 h 2324159"/>
              <a:gd name="connsiteX144" fmla="*/ 365368 w 1221610"/>
              <a:gd name="connsiteY144" fmla="*/ 1840753 h 2324159"/>
              <a:gd name="connsiteX145" fmla="*/ 334413 w 1221610"/>
              <a:gd name="connsiteY145" fmla="*/ 1795510 h 2324159"/>
              <a:gd name="connsiteX146" fmla="*/ 291549 w 1221610"/>
              <a:gd name="connsiteY146" fmla="*/ 1771697 h 2324159"/>
              <a:gd name="connsiteX147" fmla="*/ 248688 w 1221610"/>
              <a:gd name="connsiteY147" fmla="*/ 1743123 h 2324159"/>
              <a:gd name="connsiteX148" fmla="*/ 215349 w 1221610"/>
              <a:gd name="connsiteY148" fmla="*/ 1733597 h 2324159"/>
              <a:gd name="connsiteX149" fmla="*/ 217731 w 1221610"/>
              <a:gd name="connsiteY149" fmla="*/ 1688351 h 2324159"/>
              <a:gd name="connsiteX150" fmla="*/ 174868 w 1221610"/>
              <a:gd name="connsiteY150" fmla="*/ 1702641 h 2324159"/>
              <a:gd name="connsiteX151" fmla="*/ 186775 w 1221610"/>
              <a:gd name="connsiteY151" fmla="*/ 1735979 h 2324159"/>
              <a:gd name="connsiteX152" fmla="*/ 179631 w 1221610"/>
              <a:gd name="connsiteY152" fmla="*/ 1752648 h 2324159"/>
              <a:gd name="connsiteX153" fmla="*/ 141531 w 1221610"/>
              <a:gd name="connsiteY153" fmla="*/ 1724073 h 2324159"/>
              <a:gd name="connsiteX154" fmla="*/ 98669 w 1221610"/>
              <a:gd name="connsiteY154" fmla="*/ 1721691 h 2324159"/>
              <a:gd name="connsiteX155" fmla="*/ 43899 w 1221610"/>
              <a:gd name="connsiteY155" fmla="*/ 1702641 h 2324159"/>
              <a:gd name="connsiteX156" fmla="*/ 10560 w 1221610"/>
              <a:gd name="connsiteY156" fmla="*/ 1700257 h 2324159"/>
              <a:gd name="connsiteX157" fmla="*/ 1037 w 1221610"/>
              <a:gd name="connsiteY157" fmla="*/ 1647873 h 2324159"/>
              <a:gd name="connsiteX158" fmla="*/ 34374 w 1221610"/>
              <a:gd name="connsiteY158" fmla="*/ 1559766 h 2324159"/>
              <a:gd name="connsiteX159" fmla="*/ 60568 w 1221610"/>
              <a:gd name="connsiteY159" fmla="*/ 1512141 h 2324159"/>
              <a:gd name="connsiteX160" fmla="*/ 81999 w 1221610"/>
              <a:gd name="connsiteY160" fmla="*/ 1464516 h 2324159"/>
              <a:gd name="connsiteX161" fmla="*/ 108194 w 1221610"/>
              <a:gd name="connsiteY161" fmla="*/ 1426416 h 2324159"/>
              <a:gd name="connsiteX162" fmla="*/ 146293 w 1221610"/>
              <a:gd name="connsiteY162" fmla="*/ 1416891 h 2324159"/>
              <a:gd name="connsiteX163" fmla="*/ 153438 w 1221610"/>
              <a:gd name="connsiteY163" fmla="*/ 1381173 h 2324159"/>
              <a:gd name="connsiteX164" fmla="*/ 262975 w 1221610"/>
              <a:gd name="connsiteY164" fmla="*/ 1262110 h 2324159"/>
              <a:gd name="connsiteX165" fmla="*/ 286787 w 1221610"/>
              <a:gd name="connsiteY165" fmla="*/ 1123995 h 2324159"/>
              <a:gd name="connsiteX166" fmla="*/ 282025 w 1221610"/>
              <a:gd name="connsiteY166" fmla="*/ 1043035 h 2324159"/>
              <a:gd name="connsiteX167" fmla="*/ 196300 w 1221610"/>
              <a:gd name="connsiteY167" fmla="*/ 1031129 h 2324159"/>
              <a:gd name="connsiteX168" fmla="*/ 179632 w 1221610"/>
              <a:gd name="connsiteY168" fmla="*/ 950166 h 2324159"/>
              <a:gd name="connsiteX169" fmla="*/ 186775 w 1221610"/>
              <a:gd name="connsiteY169" fmla="*/ 883491 h 2324159"/>
              <a:gd name="connsiteX170" fmla="*/ 148675 w 1221610"/>
              <a:gd name="connsiteY170" fmla="*/ 845391 h 2324159"/>
              <a:gd name="connsiteX171" fmla="*/ 127244 w 1221610"/>
              <a:gd name="connsiteY171" fmla="*/ 804909 h 2324159"/>
              <a:gd name="connsiteX172" fmla="*/ 117719 w 1221610"/>
              <a:gd name="connsiteY172" fmla="*/ 745379 h 2324159"/>
              <a:gd name="connsiteX173" fmla="*/ 102097 w 1221610"/>
              <a:gd name="connsiteY173" fmla="*/ 665225 h 2324159"/>
              <a:gd name="connsiteX0" fmla="*/ 102097 w 1370573"/>
              <a:gd name="connsiteY0" fmla="*/ 665225 h 2324159"/>
              <a:gd name="connsiteX1" fmla="*/ 91525 w 1370573"/>
              <a:gd name="connsiteY1" fmla="*/ 583453 h 2324159"/>
              <a:gd name="connsiteX2" fmla="*/ 93907 w 1370573"/>
              <a:gd name="connsiteY2" fmla="*/ 519159 h 2324159"/>
              <a:gd name="connsiteX3" fmla="*/ 17706 w 1370573"/>
              <a:gd name="connsiteY3" fmla="*/ 419147 h 2324159"/>
              <a:gd name="connsiteX4" fmla="*/ 12942 w 1370573"/>
              <a:gd name="connsiteY4" fmla="*/ 402476 h 2324159"/>
              <a:gd name="connsiteX5" fmla="*/ 77237 w 1370573"/>
              <a:gd name="connsiteY5" fmla="*/ 416765 h 2324159"/>
              <a:gd name="connsiteX6" fmla="*/ 77237 w 1370573"/>
              <a:gd name="connsiteY6" fmla="*/ 421528 h 2324159"/>
              <a:gd name="connsiteX7" fmla="*/ 127243 w 1370573"/>
              <a:gd name="connsiteY7" fmla="*/ 416765 h 2324159"/>
              <a:gd name="connsiteX8" fmla="*/ 148674 w 1370573"/>
              <a:gd name="connsiteY8" fmla="*/ 366759 h 2324159"/>
              <a:gd name="connsiteX9" fmla="*/ 201062 w 1370573"/>
              <a:gd name="connsiteY9" fmla="*/ 331040 h 2324159"/>
              <a:gd name="connsiteX10" fmla="*/ 208206 w 1370573"/>
              <a:gd name="connsiteY10" fmla="*/ 281034 h 2324159"/>
              <a:gd name="connsiteX11" fmla="*/ 184393 w 1370573"/>
              <a:gd name="connsiteY11" fmla="*/ 264364 h 2324159"/>
              <a:gd name="connsiteX12" fmla="*/ 170106 w 1370573"/>
              <a:gd name="connsiteY12" fmla="*/ 233408 h 2324159"/>
              <a:gd name="connsiteX13" fmla="*/ 224874 w 1370573"/>
              <a:gd name="connsiteY13" fmla="*/ 188165 h 2324159"/>
              <a:gd name="connsiteX14" fmla="*/ 265357 w 1370573"/>
              <a:gd name="connsiteY14" fmla="*/ 104822 h 2324159"/>
              <a:gd name="connsiteX15" fmla="*/ 293931 w 1370573"/>
              <a:gd name="connsiteY15" fmla="*/ 107202 h 2324159"/>
              <a:gd name="connsiteX16" fmla="*/ 324887 w 1370573"/>
              <a:gd name="connsiteY16" fmla="*/ 152447 h 2324159"/>
              <a:gd name="connsiteX17" fmla="*/ 348699 w 1370573"/>
              <a:gd name="connsiteY17" fmla="*/ 169115 h 2324159"/>
              <a:gd name="connsiteX18" fmla="*/ 324887 w 1370573"/>
              <a:gd name="connsiteY18" fmla="*/ 204833 h 2324159"/>
              <a:gd name="connsiteX19" fmla="*/ 322506 w 1370573"/>
              <a:gd name="connsiteY19" fmla="*/ 240552 h 2324159"/>
              <a:gd name="connsiteX20" fmla="*/ 239162 w 1370573"/>
              <a:gd name="connsiteY20" fmla="*/ 228646 h 2324159"/>
              <a:gd name="connsiteX21" fmla="*/ 234399 w 1370573"/>
              <a:gd name="connsiteY21" fmla="*/ 254839 h 2324159"/>
              <a:gd name="connsiteX22" fmla="*/ 253449 w 1370573"/>
              <a:gd name="connsiteY22" fmla="*/ 333421 h 2324159"/>
              <a:gd name="connsiteX23" fmla="*/ 282025 w 1370573"/>
              <a:gd name="connsiteY23" fmla="*/ 357234 h 2324159"/>
              <a:gd name="connsiteX24" fmla="*/ 272499 w 1370573"/>
              <a:gd name="connsiteY24" fmla="*/ 388189 h 2324159"/>
              <a:gd name="connsiteX25" fmla="*/ 220112 w 1370573"/>
              <a:gd name="connsiteY25" fmla="*/ 452483 h 2324159"/>
              <a:gd name="connsiteX26" fmla="*/ 227256 w 1370573"/>
              <a:gd name="connsiteY26" fmla="*/ 497727 h 2324159"/>
              <a:gd name="connsiteX27" fmla="*/ 243924 w 1370573"/>
              <a:gd name="connsiteY27" fmla="*/ 528684 h 2324159"/>
              <a:gd name="connsiteX28" fmla="*/ 198681 w 1370573"/>
              <a:gd name="connsiteY28" fmla="*/ 540590 h 2324159"/>
              <a:gd name="connsiteX29" fmla="*/ 141531 w 1370573"/>
              <a:gd name="connsiteY29" fmla="*/ 542972 h 2324159"/>
              <a:gd name="connsiteX30" fmla="*/ 132006 w 1370573"/>
              <a:gd name="connsiteY30" fmla="*/ 557259 h 2324159"/>
              <a:gd name="connsiteX31" fmla="*/ 158199 w 1370573"/>
              <a:gd name="connsiteY31" fmla="*/ 590597 h 2324159"/>
              <a:gd name="connsiteX32" fmla="*/ 186774 w 1370573"/>
              <a:gd name="connsiteY32" fmla="*/ 604884 h 2324159"/>
              <a:gd name="connsiteX33" fmla="*/ 189156 w 1370573"/>
              <a:gd name="connsiteY33" fmla="*/ 633459 h 2324159"/>
              <a:gd name="connsiteX34" fmla="*/ 210587 w 1370573"/>
              <a:gd name="connsiteY34" fmla="*/ 669178 h 2324159"/>
              <a:gd name="connsiteX35" fmla="*/ 224874 w 1370573"/>
              <a:gd name="connsiteY35" fmla="*/ 697753 h 2324159"/>
              <a:gd name="connsiteX36" fmla="*/ 253449 w 1370573"/>
              <a:gd name="connsiteY36" fmla="*/ 700134 h 2324159"/>
              <a:gd name="connsiteX37" fmla="*/ 279643 w 1370573"/>
              <a:gd name="connsiteY37" fmla="*/ 676322 h 2324159"/>
              <a:gd name="connsiteX38" fmla="*/ 282024 w 1370573"/>
              <a:gd name="connsiteY38" fmla="*/ 652509 h 2324159"/>
              <a:gd name="connsiteX39" fmla="*/ 291549 w 1370573"/>
              <a:gd name="connsiteY39" fmla="*/ 628697 h 2324159"/>
              <a:gd name="connsiteX40" fmla="*/ 267737 w 1370573"/>
              <a:gd name="connsiteY40" fmla="*/ 595359 h 2324159"/>
              <a:gd name="connsiteX41" fmla="*/ 303456 w 1370573"/>
              <a:gd name="connsiteY41" fmla="*/ 585834 h 2324159"/>
              <a:gd name="connsiteX42" fmla="*/ 322506 w 1370573"/>
              <a:gd name="connsiteY42" fmla="*/ 562022 h 2324159"/>
              <a:gd name="connsiteX43" fmla="*/ 353462 w 1370573"/>
              <a:gd name="connsiteY43" fmla="*/ 554878 h 2324159"/>
              <a:gd name="connsiteX44" fmla="*/ 410612 w 1370573"/>
              <a:gd name="connsiteY44" fmla="*/ 557259 h 2324159"/>
              <a:gd name="connsiteX45" fmla="*/ 410612 w 1370573"/>
              <a:gd name="connsiteY45" fmla="*/ 612028 h 2324159"/>
              <a:gd name="connsiteX46" fmla="*/ 436806 w 1370573"/>
              <a:gd name="connsiteY46" fmla="*/ 635838 h 2324159"/>
              <a:gd name="connsiteX47" fmla="*/ 1155942 w 1370573"/>
              <a:gd name="connsiteY47" fmla="*/ 46 h 2324159"/>
              <a:gd name="connsiteX48" fmla="*/ 1370255 w 1370573"/>
              <a:gd name="connsiteY48" fmla="*/ 195309 h 2324159"/>
              <a:gd name="connsiteX49" fmla="*/ 403468 w 1370573"/>
              <a:gd name="connsiteY49" fmla="*/ 690609 h 2324159"/>
              <a:gd name="connsiteX50" fmla="*/ 420137 w 1370573"/>
              <a:gd name="connsiteY50" fmla="*/ 714422 h 2324159"/>
              <a:gd name="connsiteX51" fmla="*/ 415374 w 1370573"/>
              <a:gd name="connsiteY51" fmla="*/ 754903 h 2324159"/>
              <a:gd name="connsiteX52" fmla="*/ 427281 w 1370573"/>
              <a:gd name="connsiteY52" fmla="*/ 783478 h 2324159"/>
              <a:gd name="connsiteX53" fmla="*/ 410612 w 1370573"/>
              <a:gd name="connsiteY53" fmla="*/ 804909 h 2324159"/>
              <a:gd name="connsiteX54" fmla="*/ 401088 w 1370573"/>
              <a:gd name="connsiteY54" fmla="*/ 883491 h 2324159"/>
              <a:gd name="connsiteX55" fmla="*/ 441568 w 1370573"/>
              <a:gd name="connsiteY55" fmla="*/ 883490 h 2324159"/>
              <a:gd name="connsiteX56" fmla="*/ 486812 w 1370573"/>
              <a:gd name="connsiteY56" fmla="*/ 859678 h 2324159"/>
              <a:gd name="connsiteX57" fmla="*/ 513007 w 1370573"/>
              <a:gd name="connsiteY57" fmla="*/ 862059 h 2324159"/>
              <a:gd name="connsiteX58" fmla="*/ 536818 w 1370573"/>
              <a:gd name="connsiteY58" fmla="*/ 888253 h 2324159"/>
              <a:gd name="connsiteX59" fmla="*/ 510625 w 1370573"/>
              <a:gd name="connsiteY59" fmla="*/ 993028 h 2324159"/>
              <a:gd name="connsiteX60" fmla="*/ 539200 w 1370573"/>
              <a:gd name="connsiteY60" fmla="*/ 1031128 h 2324159"/>
              <a:gd name="connsiteX61" fmla="*/ 546344 w 1370573"/>
              <a:gd name="connsiteY61" fmla="*/ 1050179 h 2324159"/>
              <a:gd name="connsiteX62" fmla="*/ 532057 w 1370573"/>
              <a:gd name="connsiteY62" fmla="*/ 1081134 h 2324159"/>
              <a:gd name="connsiteX63" fmla="*/ 517769 w 1370573"/>
              <a:gd name="connsiteY63" fmla="*/ 1152572 h 2324159"/>
              <a:gd name="connsiteX64" fmla="*/ 541582 w 1370573"/>
              <a:gd name="connsiteY64" fmla="*/ 1185909 h 2324159"/>
              <a:gd name="connsiteX65" fmla="*/ 551107 w 1370573"/>
              <a:gd name="connsiteY65" fmla="*/ 1226390 h 2324159"/>
              <a:gd name="connsiteX66" fmla="*/ 567775 w 1370573"/>
              <a:gd name="connsiteY66" fmla="*/ 1233534 h 2324159"/>
              <a:gd name="connsiteX67" fmla="*/ 572104 w 1370573"/>
              <a:gd name="connsiteY67" fmla="*/ 1243640 h 2324159"/>
              <a:gd name="connsiteX68" fmla="*/ 591588 w 1370573"/>
              <a:gd name="connsiteY68" fmla="*/ 1209722 h 2324159"/>
              <a:gd name="connsiteX69" fmla="*/ 615400 w 1370573"/>
              <a:gd name="connsiteY69" fmla="*/ 1193053 h 2324159"/>
              <a:gd name="connsiteX70" fmla="*/ 665407 w 1370573"/>
              <a:gd name="connsiteY70" fmla="*/ 1166859 h 2324159"/>
              <a:gd name="connsiteX71" fmla="*/ 698744 w 1370573"/>
              <a:gd name="connsiteY71" fmla="*/ 1154953 h 2324159"/>
              <a:gd name="connsiteX72" fmla="*/ 734463 w 1370573"/>
              <a:gd name="connsiteY72" fmla="*/ 1116854 h 2324159"/>
              <a:gd name="connsiteX73" fmla="*/ 791613 w 1370573"/>
              <a:gd name="connsiteY73" fmla="*/ 1093040 h 2324159"/>
              <a:gd name="connsiteX74" fmla="*/ 817807 w 1370573"/>
              <a:gd name="connsiteY74" fmla="*/ 1047797 h 2324159"/>
              <a:gd name="connsiteX75" fmla="*/ 841618 w 1370573"/>
              <a:gd name="connsiteY75" fmla="*/ 1031126 h 2324159"/>
              <a:gd name="connsiteX76" fmla="*/ 867813 w 1370573"/>
              <a:gd name="connsiteY76" fmla="*/ 1031128 h 2324159"/>
              <a:gd name="connsiteX77" fmla="*/ 872575 w 1370573"/>
              <a:gd name="connsiteY77" fmla="*/ 1050178 h 2324159"/>
              <a:gd name="connsiteX78" fmla="*/ 848763 w 1370573"/>
              <a:gd name="connsiteY78" fmla="*/ 1076372 h 2324159"/>
              <a:gd name="connsiteX79" fmla="*/ 872575 w 1370573"/>
              <a:gd name="connsiteY79" fmla="*/ 1102565 h 2324159"/>
              <a:gd name="connsiteX80" fmla="*/ 872575 w 1370573"/>
              <a:gd name="connsiteY80" fmla="*/ 1126378 h 2324159"/>
              <a:gd name="connsiteX81" fmla="*/ 829713 w 1370573"/>
              <a:gd name="connsiteY81" fmla="*/ 1128759 h 2324159"/>
              <a:gd name="connsiteX82" fmla="*/ 817807 w 1370573"/>
              <a:gd name="connsiteY82" fmla="*/ 1157334 h 2324159"/>
              <a:gd name="connsiteX83" fmla="*/ 829713 w 1370573"/>
              <a:gd name="connsiteY83" fmla="*/ 1185909 h 2324159"/>
              <a:gd name="connsiteX84" fmla="*/ 822567 w 1370573"/>
              <a:gd name="connsiteY84" fmla="*/ 1209720 h 2324159"/>
              <a:gd name="connsiteX85" fmla="*/ 836857 w 1370573"/>
              <a:gd name="connsiteY85" fmla="*/ 1228773 h 2324159"/>
              <a:gd name="connsiteX86" fmla="*/ 870194 w 1370573"/>
              <a:gd name="connsiteY86" fmla="*/ 1200198 h 2324159"/>
              <a:gd name="connsiteX87" fmla="*/ 903532 w 1370573"/>
              <a:gd name="connsiteY87" fmla="*/ 1195435 h 2324159"/>
              <a:gd name="connsiteX88" fmla="*/ 901150 w 1370573"/>
              <a:gd name="connsiteY88" fmla="*/ 1150190 h 2324159"/>
              <a:gd name="connsiteX89" fmla="*/ 958300 w 1370573"/>
              <a:gd name="connsiteY89" fmla="*/ 1140666 h 2324159"/>
              <a:gd name="connsiteX90" fmla="*/ 979731 w 1370573"/>
              <a:gd name="connsiteY90" fmla="*/ 1150190 h 2324159"/>
              <a:gd name="connsiteX91" fmla="*/ 974968 w 1370573"/>
              <a:gd name="connsiteY91" fmla="*/ 1224008 h 2324159"/>
              <a:gd name="connsiteX92" fmla="*/ 984494 w 1370573"/>
              <a:gd name="connsiteY92" fmla="*/ 1285923 h 2324159"/>
              <a:gd name="connsiteX93" fmla="*/ 1032119 w 1370573"/>
              <a:gd name="connsiteY93" fmla="*/ 1366885 h 2324159"/>
              <a:gd name="connsiteX94" fmla="*/ 1072600 w 1370573"/>
              <a:gd name="connsiteY94" fmla="*/ 1388316 h 2324159"/>
              <a:gd name="connsiteX95" fmla="*/ 1089269 w 1370573"/>
              <a:gd name="connsiteY95" fmla="*/ 1454991 h 2324159"/>
              <a:gd name="connsiteX96" fmla="*/ 1122607 w 1370573"/>
              <a:gd name="connsiteY96" fmla="*/ 1481185 h 2324159"/>
              <a:gd name="connsiteX97" fmla="*/ 1163088 w 1370573"/>
              <a:gd name="connsiteY97" fmla="*/ 1540716 h 2324159"/>
              <a:gd name="connsiteX98" fmla="*/ 1191663 w 1370573"/>
              <a:gd name="connsiteY98" fmla="*/ 1555004 h 2324159"/>
              <a:gd name="connsiteX99" fmla="*/ 1220238 w 1370573"/>
              <a:gd name="connsiteY99" fmla="*/ 1593103 h 2324159"/>
              <a:gd name="connsiteX100" fmla="*/ 1215943 w 1370573"/>
              <a:gd name="connsiteY100" fmla="*/ 1612963 h 2324159"/>
              <a:gd name="connsiteX101" fmla="*/ 1196425 w 1370573"/>
              <a:gd name="connsiteY101" fmla="*/ 1662160 h 2324159"/>
              <a:gd name="connsiteX102" fmla="*/ 1144037 w 1370573"/>
              <a:gd name="connsiteY102" fmla="*/ 1657396 h 2324159"/>
              <a:gd name="connsiteX103" fmla="*/ 1124987 w 1370573"/>
              <a:gd name="connsiteY103" fmla="*/ 1702639 h 2324159"/>
              <a:gd name="connsiteX104" fmla="*/ 1048787 w 1370573"/>
              <a:gd name="connsiteY104" fmla="*/ 1735977 h 2324159"/>
              <a:gd name="connsiteX105" fmla="*/ 1020212 w 1370573"/>
              <a:gd name="connsiteY105" fmla="*/ 1795508 h 2324159"/>
              <a:gd name="connsiteX106" fmla="*/ 1036881 w 1370573"/>
              <a:gd name="connsiteY106" fmla="*/ 1843133 h 2324159"/>
              <a:gd name="connsiteX107" fmla="*/ 1017832 w 1370573"/>
              <a:gd name="connsiteY107" fmla="*/ 1883616 h 2324159"/>
              <a:gd name="connsiteX108" fmla="*/ 984493 w 1370573"/>
              <a:gd name="connsiteY108" fmla="*/ 1881233 h 2324159"/>
              <a:gd name="connsiteX109" fmla="*/ 982112 w 1370573"/>
              <a:gd name="connsiteY109" fmla="*/ 1945527 h 2324159"/>
              <a:gd name="connsiteX110" fmla="*/ 946393 w 1370573"/>
              <a:gd name="connsiteY110" fmla="*/ 1962196 h 2324159"/>
              <a:gd name="connsiteX111" fmla="*/ 910674 w 1370573"/>
              <a:gd name="connsiteY111" fmla="*/ 1969339 h 2324159"/>
              <a:gd name="connsiteX112" fmla="*/ 910674 w 1370573"/>
              <a:gd name="connsiteY112" fmla="*/ 2033633 h 2324159"/>
              <a:gd name="connsiteX113" fmla="*/ 967824 w 1370573"/>
              <a:gd name="connsiteY113" fmla="*/ 2043158 h 2324159"/>
              <a:gd name="connsiteX114" fmla="*/ 1001162 w 1370573"/>
              <a:gd name="connsiteY114" fmla="*/ 2038396 h 2324159"/>
              <a:gd name="connsiteX115" fmla="*/ 1005922 w 1370573"/>
              <a:gd name="connsiteY115" fmla="*/ 2112215 h 2324159"/>
              <a:gd name="connsiteX116" fmla="*/ 982112 w 1370573"/>
              <a:gd name="connsiteY116" fmla="*/ 2133646 h 2324159"/>
              <a:gd name="connsiteX117" fmla="*/ 922581 w 1370573"/>
              <a:gd name="connsiteY117" fmla="*/ 2131266 h 2324159"/>
              <a:gd name="connsiteX118" fmla="*/ 870193 w 1370573"/>
              <a:gd name="connsiteY118" fmla="*/ 2140791 h 2324159"/>
              <a:gd name="connsiteX119" fmla="*/ 824949 w 1370573"/>
              <a:gd name="connsiteY119" fmla="*/ 2164604 h 2324159"/>
              <a:gd name="connsiteX120" fmla="*/ 779704 w 1370573"/>
              <a:gd name="connsiteY120" fmla="*/ 2171746 h 2324159"/>
              <a:gd name="connsiteX121" fmla="*/ 758274 w 1370573"/>
              <a:gd name="connsiteY121" fmla="*/ 2190798 h 2324159"/>
              <a:gd name="connsiteX122" fmla="*/ 751131 w 1370573"/>
              <a:gd name="connsiteY122" fmla="*/ 2236041 h 2324159"/>
              <a:gd name="connsiteX123" fmla="*/ 734462 w 1370573"/>
              <a:gd name="connsiteY123" fmla="*/ 2247948 h 2324159"/>
              <a:gd name="connsiteX124" fmla="*/ 689218 w 1370573"/>
              <a:gd name="connsiteY124" fmla="*/ 2297954 h 2324159"/>
              <a:gd name="connsiteX125" fmla="*/ 665406 w 1370573"/>
              <a:gd name="connsiteY125" fmla="*/ 2302715 h 2324159"/>
              <a:gd name="connsiteX126" fmla="*/ 617781 w 1370573"/>
              <a:gd name="connsiteY126" fmla="*/ 2324147 h 2324159"/>
              <a:gd name="connsiteX127" fmla="*/ 579681 w 1370573"/>
              <a:gd name="connsiteY127" fmla="*/ 2307478 h 2324159"/>
              <a:gd name="connsiteX128" fmla="*/ 563012 w 1370573"/>
              <a:gd name="connsiteY128" fmla="*/ 2278903 h 2324159"/>
              <a:gd name="connsiteX129" fmla="*/ 520149 w 1370573"/>
              <a:gd name="connsiteY129" fmla="*/ 2288429 h 2324159"/>
              <a:gd name="connsiteX130" fmla="*/ 512573 w 1370573"/>
              <a:gd name="connsiteY130" fmla="*/ 2282325 h 2324159"/>
              <a:gd name="connsiteX131" fmla="*/ 503481 w 1370573"/>
              <a:gd name="connsiteY131" fmla="*/ 2276522 h 2324159"/>
              <a:gd name="connsiteX132" fmla="*/ 522531 w 1370573"/>
              <a:gd name="connsiteY132" fmla="*/ 2169365 h 2324159"/>
              <a:gd name="connsiteX133" fmla="*/ 539199 w 1370573"/>
              <a:gd name="connsiteY133" fmla="*/ 2147934 h 2324159"/>
              <a:gd name="connsiteX134" fmla="*/ 529674 w 1370573"/>
              <a:gd name="connsiteY134" fmla="*/ 2102691 h 2324159"/>
              <a:gd name="connsiteX135" fmla="*/ 553487 w 1370573"/>
              <a:gd name="connsiteY135" fmla="*/ 2088403 h 2324159"/>
              <a:gd name="connsiteX136" fmla="*/ 534437 w 1370573"/>
              <a:gd name="connsiteY136" fmla="*/ 2074116 h 2324159"/>
              <a:gd name="connsiteX137" fmla="*/ 522531 w 1370573"/>
              <a:gd name="connsiteY137" fmla="*/ 2038398 h 2324159"/>
              <a:gd name="connsiteX138" fmla="*/ 513006 w 1370573"/>
              <a:gd name="connsiteY138" fmla="*/ 1993154 h 2324159"/>
              <a:gd name="connsiteX139" fmla="*/ 510624 w 1370573"/>
              <a:gd name="connsiteY139" fmla="*/ 1962196 h 2324159"/>
              <a:gd name="connsiteX140" fmla="*/ 460618 w 1370573"/>
              <a:gd name="connsiteY140" fmla="*/ 1964579 h 2324159"/>
              <a:gd name="connsiteX141" fmla="*/ 427282 w 1370573"/>
              <a:gd name="connsiteY141" fmla="*/ 1928860 h 2324159"/>
              <a:gd name="connsiteX142" fmla="*/ 382037 w 1370573"/>
              <a:gd name="connsiteY142" fmla="*/ 1912190 h 2324159"/>
              <a:gd name="connsiteX143" fmla="*/ 367749 w 1370573"/>
              <a:gd name="connsiteY143" fmla="*/ 1862185 h 2324159"/>
              <a:gd name="connsiteX144" fmla="*/ 365368 w 1370573"/>
              <a:gd name="connsiteY144" fmla="*/ 1840753 h 2324159"/>
              <a:gd name="connsiteX145" fmla="*/ 334413 w 1370573"/>
              <a:gd name="connsiteY145" fmla="*/ 1795510 h 2324159"/>
              <a:gd name="connsiteX146" fmla="*/ 291549 w 1370573"/>
              <a:gd name="connsiteY146" fmla="*/ 1771697 h 2324159"/>
              <a:gd name="connsiteX147" fmla="*/ 248688 w 1370573"/>
              <a:gd name="connsiteY147" fmla="*/ 1743123 h 2324159"/>
              <a:gd name="connsiteX148" fmla="*/ 215349 w 1370573"/>
              <a:gd name="connsiteY148" fmla="*/ 1733597 h 2324159"/>
              <a:gd name="connsiteX149" fmla="*/ 217731 w 1370573"/>
              <a:gd name="connsiteY149" fmla="*/ 1688351 h 2324159"/>
              <a:gd name="connsiteX150" fmla="*/ 174868 w 1370573"/>
              <a:gd name="connsiteY150" fmla="*/ 1702641 h 2324159"/>
              <a:gd name="connsiteX151" fmla="*/ 186775 w 1370573"/>
              <a:gd name="connsiteY151" fmla="*/ 1735979 h 2324159"/>
              <a:gd name="connsiteX152" fmla="*/ 179631 w 1370573"/>
              <a:gd name="connsiteY152" fmla="*/ 1752648 h 2324159"/>
              <a:gd name="connsiteX153" fmla="*/ 141531 w 1370573"/>
              <a:gd name="connsiteY153" fmla="*/ 1724073 h 2324159"/>
              <a:gd name="connsiteX154" fmla="*/ 98669 w 1370573"/>
              <a:gd name="connsiteY154" fmla="*/ 1721691 h 2324159"/>
              <a:gd name="connsiteX155" fmla="*/ 43899 w 1370573"/>
              <a:gd name="connsiteY155" fmla="*/ 1702641 h 2324159"/>
              <a:gd name="connsiteX156" fmla="*/ 10560 w 1370573"/>
              <a:gd name="connsiteY156" fmla="*/ 1700257 h 2324159"/>
              <a:gd name="connsiteX157" fmla="*/ 1037 w 1370573"/>
              <a:gd name="connsiteY157" fmla="*/ 1647873 h 2324159"/>
              <a:gd name="connsiteX158" fmla="*/ 34374 w 1370573"/>
              <a:gd name="connsiteY158" fmla="*/ 1559766 h 2324159"/>
              <a:gd name="connsiteX159" fmla="*/ 60568 w 1370573"/>
              <a:gd name="connsiteY159" fmla="*/ 1512141 h 2324159"/>
              <a:gd name="connsiteX160" fmla="*/ 81999 w 1370573"/>
              <a:gd name="connsiteY160" fmla="*/ 1464516 h 2324159"/>
              <a:gd name="connsiteX161" fmla="*/ 108194 w 1370573"/>
              <a:gd name="connsiteY161" fmla="*/ 1426416 h 2324159"/>
              <a:gd name="connsiteX162" fmla="*/ 146293 w 1370573"/>
              <a:gd name="connsiteY162" fmla="*/ 1416891 h 2324159"/>
              <a:gd name="connsiteX163" fmla="*/ 153438 w 1370573"/>
              <a:gd name="connsiteY163" fmla="*/ 1381173 h 2324159"/>
              <a:gd name="connsiteX164" fmla="*/ 262975 w 1370573"/>
              <a:gd name="connsiteY164" fmla="*/ 1262110 h 2324159"/>
              <a:gd name="connsiteX165" fmla="*/ 286787 w 1370573"/>
              <a:gd name="connsiteY165" fmla="*/ 1123995 h 2324159"/>
              <a:gd name="connsiteX166" fmla="*/ 282025 w 1370573"/>
              <a:gd name="connsiteY166" fmla="*/ 1043035 h 2324159"/>
              <a:gd name="connsiteX167" fmla="*/ 196300 w 1370573"/>
              <a:gd name="connsiteY167" fmla="*/ 1031129 h 2324159"/>
              <a:gd name="connsiteX168" fmla="*/ 179632 w 1370573"/>
              <a:gd name="connsiteY168" fmla="*/ 950166 h 2324159"/>
              <a:gd name="connsiteX169" fmla="*/ 186775 w 1370573"/>
              <a:gd name="connsiteY169" fmla="*/ 883491 h 2324159"/>
              <a:gd name="connsiteX170" fmla="*/ 148675 w 1370573"/>
              <a:gd name="connsiteY170" fmla="*/ 845391 h 2324159"/>
              <a:gd name="connsiteX171" fmla="*/ 127244 w 1370573"/>
              <a:gd name="connsiteY171" fmla="*/ 804909 h 2324159"/>
              <a:gd name="connsiteX172" fmla="*/ 117719 w 1370573"/>
              <a:gd name="connsiteY172" fmla="*/ 745379 h 2324159"/>
              <a:gd name="connsiteX173" fmla="*/ 102097 w 1370573"/>
              <a:gd name="connsiteY173" fmla="*/ 665225 h 2324159"/>
              <a:gd name="connsiteX0" fmla="*/ 102097 w 1560770"/>
              <a:gd name="connsiteY0" fmla="*/ 665225 h 2324159"/>
              <a:gd name="connsiteX1" fmla="*/ 91525 w 1560770"/>
              <a:gd name="connsiteY1" fmla="*/ 583453 h 2324159"/>
              <a:gd name="connsiteX2" fmla="*/ 93907 w 1560770"/>
              <a:gd name="connsiteY2" fmla="*/ 519159 h 2324159"/>
              <a:gd name="connsiteX3" fmla="*/ 17706 w 1560770"/>
              <a:gd name="connsiteY3" fmla="*/ 419147 h 2324159"/>
              <a:gd name="connsiteX4" fmla="*/ 12942 w 1560770"/>
              <a:gd name="connsiteY4" fmla="*/ 402476 h 2324159"/>
              <a:gd name="connsiteX5" fmla="*/ 77237 w 1560770"/>
              <a:gd name="connsiteY5" fmla="*/ 416765 h 2324159"/>
              <a:gd name="connsiteX6" fmla="*/ 77237 w 1560770"/>
              <a:gd name="connsiteY6" fmla="*/ 421528 h 2324159"/>
              <a:gd name="connsiteX7" fmla="*/ 127243 w 1560770"/>
              <a:gd name="connsiteY7" fmla="*/ 416765 h 2324159"/>
              <a:gd name="connsiteX8" fmla="*/ 148674 w 1560770"/>
              <a:gd name="connsiteY8" fmla="*/ 366759 h 2324159"/>
              <a:gd name="connsiteX9" fmla="*/ 201062 w 1560770"/>
              <a:gd name="connsiteY9" fmla="*/ 331040 h 2324159"/>
              <a:gd name="connsiteX10" fmla="*/ 208206 w 1560770"/>
              <a:gd name="connsiteY10" fmla="*/ 281034 h 2324159"/>
              <a:gd name="connsiteX11" fmla="*/ 184393 w 1560770"/>
              <a:gd name="connsiteY11" fmla="*/ 264364 h 2324159"/>
              <a:gd name="connsiteX12" fmla="*/ 170106 w 1560770"/>
              <a:gd name="connsiteY12" fmla="*/ 233408 h 2324159"/>
              <a:gd name="connsiteX13" fmla="*/ 224874 w 1560770"/>
              <a:gd name="connsiteY13" fmla="*/ 188165 h 2324159"/>
              <a:gd name="connsiteX14" fmla="*/ 265357 w 1560770"/>
              <a:gd name="connsiteY14" fmla="*/ 104822 h 2324159"/>
              <a:gd name="connsiteX15" fmla="*/ 293931 w 1560770"/>
              <a:gd name="connsiteY15" fmla="*/ 107202 h 2324159"/>
              <a:gd name="connsiteX16" fmla="*/ 324887 w 1560770"/>
              <a:gd name="connsiteY16" fmla="*/ 152447 h 2324159"/>
              <a:gd name="connsiteX17" fmla="*/ 348699 w 1560770"/>
              <a:gd name="connsiteY17" fmla="*/ 169115 h 2324159"/>
              <a:gd name="connsiteX18" fmla="*/ 324887 w 1560770"/>
              <a:gd name="connsiteY18" fmla="*/ 204833 h 2324159"/>
              <a:gd name="connsiteX19" fmla="*/ 322506 w 1560770"/>
              <a:gd name="connsiteY19" fmla="*/ 240552 h 2324159"/>
              <a:gd name="connsiteX20" fmla="*/ 239162 w 1560770"/>
              <a:gd name="connsiteY20" fmla="*/ 228646 h 2324159"/>
              <a:gd name="connsiteX21" fmla="*/ 234399 w 1560770"/>
              <a:gd name="connsiteY21" fmla="*/ 254839 h 2324159"/>
              <a:gd name="connsiteX22" fmla="*/ 253449 w 1560770"/>
              <a:gd name="connsiteY22" fmla="*/ 333421 h 2324159"/>
              <a:gd name="connsiteX23" fmla="*/ 282025 w 1560770"/>
              <a:gd name="connsiteY23" fmla="*/ 357234 h 2324159"/>
              <a:gd name="connsiteX24" fmla="*/ 272499 w 1560770"/>
              <a:gd name="connsiteY24" fmla="*/ 388189 h 2324159"/>
              <a:gd name="connsiteX25" fmla="*/ 220112 w 1560770"/>
              <a:gd name="connsiteY25" fmla="*/ 452483 h 2324159"/>
              <a:gd name="connsiteX26" fmla="*/ 227256 w 1560770"/>
              <a:gd name="connsiteY26" fmla="*/ 497727 h 2324159"/>
              <a:gd name="connsiteX27" fmla="*/ 243924 w 1560770"/>
              <a:gd name="connsiteY27" fmla="*/ 528684 h 2324159"/>
              <a:gd name="connsiteX28" fmla="*/ 198681 w 1560770"/>
              <a:gd name="connsiteY28" fmla="*/ 540590 h 2324159"/>
              <a:gd name="connsiteX29" fmla="*/ 141531 w 1560770"/>
              <a:gd name="connsiteY29" fmla="*/ 542972 h 2324159"/>
              <a:gd name="connsiteX30" fmla="*/ 132006 w 1560770"/>
              <a:gd name="connsiteY30" fmla="*/ 557259 h 2324159"/>
              <a:gd name="connsiteX31" fmla="*/ 158199 w 1560770"/>
              <a:gd name="connsiteY31" fmla="*/ 590597 h 2324159"/>
              <a:gd name="connsiteX32" fmla="*/ 186774 w 1560770"/>
              <a:gd name="connsiteY32" fmla="*/ 604884 h 2324159"/>
              <a:gd name="connsiteX33" fmla="*/ 189156 w 1560770"/>
              <a:gd name="connsiteY33" fmla="*/ 633459 h 2324159"/>
              <a:gd name="connsiteX34" fmla="*/ 210587 w 1560770"/>
              <a:gd name="connsiteY34" fmla="*/ 669178 h 2324159"/>
              <a:gd name="connsiteX35" fmla="*/ 224874 w 1560770"/>
              <a:gd name="connsiteY35" fmla="*/ 697753 h 2324159"/>
              <a:gd name="connsiteX36" fmla="*/ 253449 w 1560770"/>
              <a:gd name="connsiteY36" fmla="*/ 700134 h 2324159"/>
              <a:gd name="connsiteX37" fmla="*/ 279643 w 1560770"/>
              <a:gd name="connsiteY37" fmla="*/ 676322 h 2324159"/>
              <a:gd name="connsiteX38" fmla="*/ 282024 w 1560770"/>
              <a:gd name="connsiteY38" fmla="*/ 652509 h 2324159"/>
              <a:gd name="connsiteX39" fmla="*/ 291549 w 1560770"/>
              <a:gd name="connsiteY39" fmla="*/ 628697 h 2324159"/>
              <a:gd name="connsiteX40" fmla="*/ 267737 w 1560770"/>
              <a:gd name="connsiteY40" fmla="*/ 595359 h 2324159"/>
              <a:gd name="connsiteX41" fmla="*/ 303456 w 1560770"/>
              <a:gd name="connsiteY41" fmla="*/ 585834 h 2324159"/>
              <a:gd name="connsiteX42" fmla="*/ 322506 w 1560770"/>
              <a:gd name="connsiteY42" fmla="*/ 562022 h 2324159"/>
              <a:gd name="connsiteX43" fmla="*/ 353462 w 1560770"/>
              <a:gd name="connsiteY43" fmla="*/ 554878 h 2324159"/>
              <a:gd name="connsiteX44" fmla="*/ 410612 w 1560770"/>
              <a:gd name="connsiteY44" fmla="*/ 557259 h 2324159"/>
              <a:gd name="connsiteX45" fmla="*/ 410612 w 1560770"/>
              <a:gd name="connsiteY45" fmla="*/ 612028 h 2324159"/>
              <a:gd name="connsiteX46" fmla="*/ 436806 w 1560770"/>
              <a:gd name="connsiteY46" fmla="*/ 635838 h 2324159"/>
              <a:gd name="connsiteX47" fmla="*/ 1155942 w 1560770"/>
              <a:gd name="connsiteY47" fmla="*/ 46 h 2324159"/>
              <a:gd name="connsiteX48" fmla="*/ 1370255 w 1560770"/>
              <a:gd name="connsiteY48" fmla="*/ 195309 h 2324159"/>
              <a:gd name="connsiteX49" fmla="*/ 1560756 w 1560770"/>
              <a:gd name="connsiteY49" fmla="*/ 885872 h 2324159"/>
              <a:gd name="connsiteX50" fmla="*/ 420137 w 1560770"/>
              <a:gd name="connsiteY50" fmla="*/ 714422 h 2324159"/>
              <a:gd name="connsiteX51" fmla="*/ 415374 w 1560770"/>
              <a:gd name="connsiteY51" fmla="*/ 754903 h 2324159"/>
              <a:gd name="connsiteX52" fmla="*/ 427281 w 1560770"/>
              <a:gd name="connsiteY52" fmla="*/ 783478 h 2324159"/>
              <a:gd name="connsiteX53" fmla="*/ 410612 w 1560770"/>
              <a:gd name="connsiteY53" fmla="*/ 804909 h 2324159"/>
              <a:gd name="connsiteX54" fmla="*/ 401088 w 1560770"/>
              <a:gd name="connsiteY54" fmla="*/ 883491 h 2324159"/>
              <a:gd name="connsiteX55" fmla="*/ 441568 w 1560770"/>
              <a:gd name="connsiteY55" fmla="*/ 883490 h 2324159"/>
              <a:gd name="connsiteX56" fmla="*/ 486812 w 1560770"/>
              <a:gd name="connsiteY56" fmla="*/ 859678 h 2324159"/>
              <a:gd name="connsiteX57" fmla="*/ 513007 w 1560770"/>
              <a:gd name="connsiteY57" fmla="*/ 862059 h 2324159"/>
              <a:gd name="connsiteX58" fmla="*/ 536818 w 1560770"/>
              <a:gd name="connsiteY58" fmla="*/ 888253 h 2324159"/>
              <a:gd name="connsiteX59" fmla="*/ 510625 w 1560770"/>
              <a:gd name="connsiteY59" fmla="*/ 993028 h 2324159"/>
              <a:gd name="connsiteX60" fmla="*/ 539200 w 1560770"/>
              <a:gd name="connsiteY60" fmla="*/ 1031128 h 2324159"/>
              <a:gd name="connsiteX61" fmla="*/ 546344 w 1560770"/>
              <a:gd name="connsiteY61" fmla="*/ 1050179 h 2324159"/>
              <a:gd name="connsiteX62" fmla="*/ 532057 w 1560770"/>
              <a:gd name="connsiteY62" fmla="*/ 1081134 h 2324159"/>
              <a:gd name="connsiteX63" fmla="*/ 517769 w 1560770"/>
              <a:gd name="connsiteY63" fmla="*/ 1152572 h 2324159"/>
              <a:gd name="connsiteX64" fmla="*/ 541582 w 1560770"/>
              <a:gd name="connsiteY64" fmla="*/ 1185909 h 2324159"/>
              <a:gd name="connsiteX65" fmla="*/ 551107 w 1560770"/>
              <a:gd name="connsiteY65" fmla="*/ 1226390 h 2324159"/>
              <a:gd name="connsiteX66" fmla="*/ 567775 w 1560770"/>
              <a:gd name="connsiteY66" fmla="*/ 1233534 h 2324159"/>
              <a:gd name="connsiteX67" fmla="*/ 572104 w 1560770"/>
              <a:gd name="connsiteY67" fmla="*/ 1243640 h 2324159"/>
              <a:gd name="connsiteX68" fmla="*/ 591588 w 1560770"/>
              <a:gd name="connsiteY68" fmla="*/ 1209722 h 2324159"/>
              <a:gd name="connsiteX69" fmla="*/ 615400 w 1560770"/>
              <a:gd name="connsiteY69" fmla="*/ 1193053 h 2324159"/>
              <a:gd name="connsiteX70" fmla="*/ 665407 w 1560770"/>
              <a:gd name="connsiteY70" fmla="*/ 1166859 h 2324159"/>
              <a:gd name="connsiteX71" fmla="*/ 698744 w 1560770"/>
              <a:gd name="connsiteY71" fmla="*/ 1154953 h 2324159"/>
              <a:gd name="connsiteX72" fmla="*/ 734463 w 1560770"/>
              <a:gd name="connsiteY72" fmla="*/ 1116854 h 2324159"/>
              <a:gd name="connsiteX73" fmla="*/ 791613 w 1560770"/>
              <a:gd name="connsiteY73" fmla="*/ 1093040 h 2324159"/>
              <a:gd name="connsiteX74" fmla="*/ 817807 w 1560770"/>
              <a:gd name="connsiteY74" fmla="*/ 1047797 h 2324159"/>
              <a:gd name="connsiteX75" fmla="*/ 841618 w 1560770"/>
              <a:gd name="connsiteY75" fmla="*/ 1031126 h 2324159"/>
              <a:gd name="connsiteX76" fmla="*/ 867813 w 1560770"/>
              <a:gd name="connsiteY76" fmla="*/ 1031128 h 2324159"/>
              <a:gd name="connsiteX77" fmla="*/ 872575 w 1560770"/>
              <a:gd name="connsiteY77" fmla="*/ 1050178 h 2324159"/>
              <a:gd name="connsiteX78" fmla="*/ 848763 w 1560770"/>
              <a:gd name="connsiteY78" fmla="*/ 1076372 h 2324159"/>
              <a:gd name="connsiteX79" fmla="*/ 872575 w 1560770"/>
              <a:gd name="connsiteY79" fmla="*/ 1102565 h 2324159"/>
              <a:gd name="connsiteX80" fmla="*/ 872575 w 1560770"/>
              <a:gd name="connsiteY80" fmla="*/ 1126378 h 2324159"/>
              <a:gd name="connsiteX81" fmla="*/ 829713 w 1560770"/>
              <a:gd name="connsiteY81" fmla="*/ 1128759 h 2324159"/>
              <a:gd name="connsiteX82" fmla="*/ 817807 w 1560770"/>
              <a:gd name="connsiteY82" fmla="*/ 1157334 h 2324159"/>
              <a:gd name="connsiteX83" fmla="*/ 829713 w 1560770"/>
              <a:gd name="connsiteY83" fmla="*/ 1185909 h 2324159"/>
              <a:gd name="connsiteX84" fmla="*/ 822567 w 1560770"/>
              <a:gd name="connsiteY84" fmla="*/ 1209720 h 2324159"/>
              <a:gd name="connsiteX85" fmla="*/ 836857 w 1560770"/>
              <a:gd name="connsiteY85" fmla="*/ 1228773 h 2324159"/>
              <a:gd name="connsiteX86" fmla="*/ 870194 w 1560770"/>
              <a:gd name="connsiteY86" fmla="*/ 1200198 h 2324159"/>
              <a:gd name="connsiteX87" fmla="*/ 903532 w 1560770"/>
              <a:gd name="connsiteY87" fmla="*/ 1195435 h 2324159"/>
              <a:gd name="connsiteX88" fmla="*/ 901150 w 1560770"/>
              <a:gd name="connsiteY88" fmla="*/ 1150190 h 2324159"/>
              <a:gd name="connsiteX89" fmla="*/ 958300 w 1560770"/>
              <a:gd name="connsiteY89" fmla="*/ 1140666 h 2324159"/>
              <a:gd name="connsiteX90" fmla="*/ 979731 w 1560770"/>
              <a:gd name="connsiteY90" fmla="*/ 1150190 h 2324159"/>
              <a:gd name="connsiteX91" fmla="*/ 974968 w 1560770"/>
              <a:gd name="connsiteY91" fmla="*/ 1224008 h 2324159"/>
              <a:gd name="connsiteX92" fmla="*/ 984494 w 1560770"/>
              <a:gd name="connsiteY92" fmla="*/ 1285923 h 2324159"/>
              <a:gd name="connsiteX93" fmla="*/ 1032119 w 1560770"/>
              <a:gd name="connsiteY93" fmla="*/ 1366885 h 2324159"/>
              <a:gd name="connsiteX94" fmla="*/ 1072600 w 1560770"/>
              <a:gd name="connsiteY94" fmla="*/ 1388316 h 2324159"/>
              <a:gd name="connsiteX95" fmla="*/ 1089269 w 1560770"/>
              <a:gd name="connsiteY95" fmla="*/ 1454991 h 2324159"/>
              <a:gd name="connsiteX96" fmla="*/ 1122607 w 1560770"/>
              <a:gd name="connsiteY96" fmla="*/ 1481185 h 2324159"/>
              <a:gd name="connsiteX97" fmla="*/ 1163088 w 1560770"/>
              <a:gd name="connsiteY97" fmla="*/ 1540716 h 2324159"/>
              <a:gd name="connsiteX98" fmla="*/ 1191663 w 1560770"/>
              <a:gd name="connsiteY98" fmla="*/ 1555004 h 2324159"/>
              <a:gd name="connsiteX99" fmla="*/ 1220238 w 1560770"/>
              <a:gd name="connsiteY99" fmla="*/ 1593103 h 2324159"/>
              <a:gd name="connsiteX100" fmla="*/ 1215943 w 1560770"/>
              <a:gd name="connsiteY100" fmla="*/ 1612963 h 2324159"/>
              <a:gd name="connsiteX101" fmla="*/ 1196425 w 1560770"/>
              <a:gd name="connsiteY101" fmla="*/ 1662160 h 2324159"/>
              <a:gd name="connsiteX102" fmla="*/ 1144037 w 1560770"/>
              <a:gd name="connsiteY102" fmla="*/ 1657396 h 2324159"/>
              <a:gd name="connsiteX103" fmla="*/ 1124987 w 1560770"/>
              <a:gd name="connsiteY103" fmla="*/ 1702639 h 2324159"/>
              <a:gd name="connsiteX104" fmla="*/ 1048787 w 1560770"/>
              <a:gd name="connsiteY104" fmla="*/ 1735977 h 2324159"/>
              <a:gd name="connsiteX105" fmla="*/ 1020212 w 1560770"/>
              <a:gd name="connsiteY105" fmla="*/ 1795508 h 2324159"/>
              <a:gd name="connsiteX106" fmla="*/ 1036881 w 1560770"/>
              <a:gd name="connsiteY106" fmla="*/ 1843133 h 2324159"/>
              <a:gd name="connsiteX107" fmla="*/ 1017832 w 1560770"/>
              <a:gd name="connsiteY107" fmla="*/ 1883616 h 2324159"/>
              <a:gd name="connsiteX108" fmla="*/ 984493 w 1560770"/>
              <a:gd name="connsiteY108" fmla="*/ 1881233 h 2324159"/>
              <a:gd name="connsiteX109" fmla="*/ 982112 w 1560770"/>
              <a:gd name="connsiteY109" fmla="*/ 1945527 h 2324159"/>
              <a:gd name="connsiteX110" fmla="*/ 946393 w 1560770"/>
              <a:gd name="connsiteY110" fmla="*/ 1962196 h 2324159"/>
              <a:gd name="connsiteX111" fmla="*/ 910674 w 1560770"/>
              <a:gd name="connsiteY111" fmla="*/ 1969339 h 2324159"/>
              <a:gd name="connsiteX112" fmla="*/ 910674 w 1560770"/>
              <a:gd name="connsiteY112" fmla="*/ 2033633 h 2324159"/>
              <a:gd name="connsiteX113" fmla="*/ 967824 w 1560770"/>
              <a:gd name="connsiteY113" fmla="*/ 2043158 h 2324159"/>
              <a:gd name="connsiteX114" fmla="*/ 1001162 w 1560770"/>
              <a:gd name="connsiteY114" fmla="*/ 2038396 h 2324159"/>
              <a:gd name="connsiteX115" fmla="*/ 1005922 w 1560770"/>
              <a:gd name="connsiteY115" fmla="*/ 2112215 h 2324159"/>
              <a:gd name="connsiteX116" fmla="*/ 982112 w 1560770"/>
              <a:gd name="connsiteY116" fmla="*/ 2133646 h 2324159"/>
              <a:gd name="connsiteX117" fmla="*/ 922581 w 1560770"/>
              <a:gd name="connsiteY117" fmla="*/ 2131266 h 2324159"/>
              <a:gd name="connsiteX118" fmla="*/ 870193 w 1560770"/>
              <a:gd name="connsiteY118" fmla="*/ 2140791 h 2324159"/>
              <a:gd name="connsiteX119" fmla="*/ 824949 w 1560770"/>
              <a:gd name="connsiteY119" fmla="*/ 2164604 h 2324159"/>
              <a:gd name="connsiteX120" fmla="*/ 779704 w 1560770"/>
              <a:gd name="connsiteY120" fmla="*/ 2171746 h 2324159"/>
              <a:gd name="connsiteX121" fmla="*/ 758274 w 1560770"/>
              <a:gd name="connsiteY121" fmla="*/ 2190798 h 2324159"/>
              <a:gd name="connsiteX122" fmla="*/ 751131 w 1560770"/>
              <a:gd name="connsiteY122" fmla="*/ 2236041 h 2324159"/>
              <a:gd name="connsiteX123" fmla="*/ 734462 w 1560770"/>
              <a:gd name="connsiteY123" fmla="*/ 2247948 h 2324159"/>
              <a:gd name="connsiteX124" fmla="*/ 689218 w 1560770"/>
              <a:gd name="connsiteY124" fmla="*/ 2297954 h 2324159"/>
              <a:gd name="connsiteX125" fmla="*/ 665406 w 1560770"/>
              <a:gd name="connsiteY125" fmla="*/ 2302715 h 2324159"/>
              <a:gd name="connsiteX126" fmla="*/ 617781 w 1560770"/>
              <a:gd name="connsiteY126" fmla="*/ 2324147 h 2324159"/>
              <a:gd name="connsiteX127" fmla="*/ 579681 w 1560770"/>
              <a:gd name="connsiteY127" fmla="*/ 2307478 h 2324159"/>
              <a:gd name="connsiteX128" fmla="*/ 563012 w 1560770"/>
              <a:gd name="connsiteY128" fmla="*/ 2278903 h 2324159"/>
              <a:gd name="connsiteX129" fmla="*/ 520149 w 1560770"/>
              <a:gd name="connsiteY129" fmla="*/ 2288429 h 2324159"/>
              <a:gd name="connsiteX130" fmla="*/ 512573 w 1560770"/>
              <a:gd name="connsiteY130" fmla="*/ 2282325 h 2324159"/>
              <a:gd name="connsiteX131" fmla="*/ 503481 w 1560770"/>
              <a:gd name="connsiteY131" fmla="*/ 2276522 h 2324159"/>
              <a:gd name="connsiteX132" fmla="*/ 522531 w 1560770"/>
              <a:gd name="connsiteY132" fmla="*/ 2169365 h 2324159"/>
              <a:gd name="connsiteX133" fmla="*/ 539199 w 1560770"/>
              <a:gd name="connsiteY133" fmla="*/ 2147934 h 2324159"/>
              <a:gd name="connsiteX134" fmla="*/ 529674 w 1560770"/>
              <a:gd name="connsiteY134" fmla="*/ 2102691 h 2324159"/>
              <a:gd name="connsiteX135" fmla="*/ 553487 w 1560770"/>
              <a:gd name="connsiteY135" fmla="*/ 2088403 h 2324159"/>
              <a:gd name="connsiteX136" fmla="*/ 534437 w 1560770"/>
              <a:gd name="connsiteY136" fmla="*/ 2074116 h 2324159"/>
              <a:gd name="connsiteX137" fmla="*/ 522531 w 1560770"/>
              <a:gd name="connsiteY137" fmla="*/ 2038398 h 2324159"/>
              <a:gd name="connsiteX138" fmla="*/ 513006 w 1560770"/>
              <a:gd name="connsiteY138" fmla="*/ 1993154 h 2324159"/>
              <a:gd name="connsiteX139" fmla="*/ 510624 w 1560770"/>
              <a:gd name="connsiteY139" fmla="*/ 1962196 h 2324159"/>
              <a:gd name="connsiteX140" fmla="*/ 460618 w 1560770"/>
              <a:gd name="connsiteY140" fmla="*/ 1964579 h 2324159"/>
              <a:gd name="connsiteX141" fmla="*/ 427282 w 1560770"/>
              <a:gd name="connsiteY141" fmla="*/ 1928860 h 2324159"/>
              <a:gd name="connsiteX142" fmla="*/ 382037 w 1560770"/>
              <a:gd name="connsiteY142" fmla="*/ 1912190 h 2324159"/>
              <a:gd name="connsiteX143" fmla="*/ 367749 w 1560770"/>
              <a:gd name="connsiteY143" fmla="*/ 1862185 h 2324159"/>
              <a:gd name="connsiteX144" fmla="*/ 365368 w 1560770"/>
              <a:gd name="connsiteY144" fmla="*/ 1840753 h 2324159"/>
              <a:gd name="connsiteX145" fmla="*/ 334413 w 1560770"/>
              <a:gd name="connsiteY145" fmla="*/ 1795510 h 2324159"/>
              <a:gd name="connsiteX146" fmla="*/ 291549 w 1560770"/>
              <a:gd name="connsiteY146" fmla="*/ 1771697 h 2324159"/>
              <a:gd name="connsiteX147" fmla="*/ 248688 w 1560770"/>
              <a:gd name="connsiteY147" fmla="*/ 1743123 h 2324159"/>
              <a:gd name="connsiteX148" fmla="*/ 215349 w 1560770"/>
              <a:gd name="connsiteY148" fmla="*/ 1733597 h 2324159"/>
              <a:gd name="connsiteX149" fmla="*/ 217731 w 1560770"/>
              <a:gd name="connsiteY149" fmla="*/ 1688351 h 2324159"/>
              <a:gd name="connsiteX150" fmla="*/ 174868 w 1560770"/>
              <a:gd name="connsiteY150" fmla="*/ 1702641 h 2324159"/>
              <a:gd name="connsiteX151" fmla="*/ 186775 w 1560770"/>
              <a:gd name="connsiteY151" fmla="*/ 1735979 h 2324159"/>
              <a:gd name="connsiteX152" fmla="*/ 179631 w 1560770"/>
              <a:gd name="connsiteY152" fmla="*/ 1752648 h 2324159"/>
              <a:gd name="connsiteX153" fmla="*/ 141531 w 1560770"/>
              <a:gd name="connsiteY153" fmla="*/ 1724073 h 2324159"/>
              <a:gd name="connsiteX154" fmla="*/ 98669 w 1560770"/>
              <a:gd name="connsiteY154" fmla="*/ 1721691 h 2324159"/>
              <a:gd name="connsiteX155" fmla="*/ 43899 w 1560770"/>
              <a:gd name="connsiteY155" fmla="*/ 1702641 h 2324159"/>
              <a:gd name="connsiteX156" fmla="*/ 10560 w 1560770"/>
              <a:gd name="connsiteY156" fmla="*/ 1700257 h 2324159"/>
              <a:gd name="connsiteX157" fmla="*/ 1037 w 1560770"/>
              <a:gd name="connsiteY157" fmla="*/ 1647873 h 2324159"/>
              <a:gd name="connsiteX158" fmla="*/ 34374 w 1560770"/>
              <a:gd name="connsiteY158" fmla="*/ 1559766 h 2324159"/>
              <a:gd name="connsiteX159" fmla="*/ 60568 w 1560770"/>
              <a:gd name="connsiteY159" fmla="*/ 1512141 h 2324159"/>
              <a:gd name="connsiteX160" fmla="*/ 81999 w 1560770"/>
              <a:gd name="connsiteY160" fmla="*/ 1464516 h 2324159"/>
              <a:gd name="connsiteX161" fmla="*/ 108194 w 1560770"/>
              <a:gd name="connsiteY161" fmla="*/ 1426416 h 2324159"/>
              <a:gd name="connsiteX162" fmla="*/ 146293 w 1560770"/>
              <a:gd name="connsiteY162" fmla="*/ 1416891 h 2324159"/>
              <a:gd name="connsiteX163" fmla="*/ 153438 w 1560770"/>
              <a:gd name="connsiteY163" fmla="*/ 1381173 h 2324159"/>
              <a:gd name="connsiteX164" fmla="*/ 262975 w 1560770"/>
              <a:gd name="connsiteY164" fmla="*/ 1262110 h 2324159"/>
              <a:gd name="connsiteX165" fmla="*/ 286787 w 1560770"/>
              <a:gd name="connsiteY165" fmla="*/ 1123995 h 2324159"/>
              <a:gd name="connsiteX166" fmla="*/ 282025 w 1560770"/>
              <a:gd name="connsiteY166" fmla="*/ 1043035 h 2324159"/>
              <a:gd name="connsiteX167" fmla="*/ 196300 w 1560770"/>
              <a:gd name="connsiteY167" fmla="*/ 1031129 h 2324159"/>
              <a:gd name="connsiteX168" fmla="*/ 179632 w 1560770"/>
              <a:gd name="connsiteY168" fmla="*/ 950166 h 2324159"/>
              <a:gd name="connsiteX169" fmla="*/ 186775 w 1560770"/>
              <a:gd name="connsiteY169" fmla="*/ 883491 h 2324159"/>
              <a:gd name="connsiteX170" fmla="*/ 148675 w 1560770"/>
              <a:gd name="connsiteY170" fmla="*/ 845391 h 2324159"/>
              <a:gd name="connsiteX171" fmla="*/ 127244 w 1560770"/>
              <a:gd name="connsiteY171" fmla="*/ 804909 h 2324159"/>
              <a:gd name="connsiteX172" fmla="*/ 117719 w 1560770"/>
              <a:gd name="connsiteY172" fmla="*/ 745379 h 2324159"/>
              <a:gd name="connsiteX173" fmla="*/ 102097 w 1560770"/>
              <a:gd name="connsiteY173" fmla="*/ 665225 h 2324159"/>
              <a:gd name="connsiteX0" fmla="*/ 102097 w 1560770"/>
              <a:gd name="connsiteY0" fmla="*/ 665225 h 2324159"/>
              <a:gd name="connsiteX1" fmla="*/ 91525 w 1560770"/>
              <a:gd name="connsiteY1" fmla="*/ 583453 h 2324159"/>
              <a:gd name="connsiteX2" fmla="*/ 93907 w 1560770"/>
              <a:gd name="connsiteY2" fmla="*/ 519159 h 2324159"/>
              <a:gd name="connsiteX3" fmla="*/ 17706 w 1560770"/>
              <a:gd name="connsiteY3" fmla="*/ 419147 h 2324159"/>
              <a:gd name="connsiteX4" fmla="*/ 12942 w 1560770"/>
              <a:gd name="connsiteY4" fmla="*/ 402476 h 2324159"/>
              <a:gd name="connsiteX5" fmla="*/ 77237 w 1560770"/>
              <a:gd name="connsiteY5" fmla="*/ 416765 h 2324159"/>
              <a:gd name="connsiteX6" fmla="*/ 77237 w 1560770"/>
              <a:gd name="connsiteY6" fmla="*/ 421528 h 2324159"/>
              <a:gd name="connsiteX7" fmla="*/ 127243 w 1560770"/>
              <a:gd name="connsiteY7" fmla="*/ 416765 h 2324159"/>
              <a:gd name="connsiteX8" fmla="*/ 148674 w 1560770"/>
              <a:gd name="connsiteY8" fmla="*/ 366759 h 2324159"/>
              <a:gd name="connsiteX9" fmla="*/ 201062 w 1560770"/>
              <a:gd name="connsiteY9" fmla="*/ 331040 h 2324159"/>
              <a:gd name="connsiteX10" fmla="*/ 208206 w 1560770"/>
              <a:gd name="connsiteY10" fmla="*/ 281034 h 2324159"/>
              <a:gd name="connsiteX11" fmla="*/ 184393 w 1560770"/>
              <a:gd name="connsiteY11" fmla="*/ 264364 h 2324159"/>
              <a:gd name="connsiteX12" fmla="*/ 170106 w 1560770"/>
              <a:gd name="connsiteY12" fmla="*/ 233408 h 2324159"/>
              <a:gd name="connsiteX13" fmla="*/ 224874 w 1560770"/>
              <a:gd name="connsiteY13" fmla="*/ 188165 h 2324159"/>
              <a:gd name="connsiteX14" fmla="*/ 265357 w 1560770"/>
              <a:gd name="connsiteY14" fmla="*/ 104822 h 2324159"/>
              <a:gd name="connsiteX15" fmla="*/ 293931 w 1560770"/>
              <a:gd name="connsiteY15" fmla="*/ 107202 h 2324159"/>
              <a:gd name="connsiteX16" fmla="*/ 324887 w 1560770"/>
              <a:gd name="connsiteY16" fmla="*/ 152447 h 2324159"/>
              <a:gd name="connsiteX17" fmla="*/ 348699 w 1560770"/>
              <a:gd name="connsiteY17" fmla="*/ 169115 h 2324159"/>
              <a:gd name="connsiteX18" fmla="*/ 324887 w 1560770"/>
              <a:gd name="connsiteY18" fmla="*/ 204833 h 2324159"/>
              <a:gd name="connsiteX19" fmla="*/ 322506 w 1560770"/>
              <a:gd name="connsiteY19" fmla="*/ 240552 h 2324159"/>
              <a:gd name="connsiteX20" fmla="*/ 239162 w 1560770"/>
              <a:gd name="connsiteY20" fmla="*/ 228646 h 2324159"/>
              <a:gd name="connsiteX21" fmla="*/ 234399 w 1560770"/>
              <a:gd name="connsiteY21" fmla="*/ 254839 h 2324159"/>
              <a:gd name="connsiteX22" fmla="*/ 253449 w 1560770"/>
              <a:gd name="connsiteY22" fmla="*/ 333421 h 2324159"/>
              <a:gd name="connsiteX23" fmla="*/ 282025 w 1560770"/>
              <a:gd name="connsiteY23" fmla="*/ 357234 h 2324159"/>
              <a:gd name="connsiteX24" fmla="*/ 272499 w 1560770"/>
              <a:gd name="connsiteY24" fmla="*/ 388189 h 2324159"/>
              <a:gd name="connsiteX25" fmla="*/ 220112 w 1560770"/>
              <a:gd name="connsiteY25" fmla="*/ 452483 h 2324159"/>
              <a:gd name="connsiteX26" fmla="*/ 227256 w 1560770"/>
              <a:gd name="connsiteY26" fmla="*/ 497727 h 2324159"/>
              <a:gd name="connsiteX27" fmla="*/ 243924 w 1560770"/>
              <a:gd name="connsiteY27" fmla="*/ 528684 h 2324159"/>
              <a:gd name="connsiteX28" fmla="*/ 198681 w 1560770"/>
              <a:gd name="connsiteY28" fmla="*/ 540590 h 2324159"/>
              <a:gd name="connsiteX29" fmla="*/ 141531 w 1560770"/>
              <a:gd name="connsiteY29" fmla="*/ 542972 h 2324159"/>
              <a:gd name="connsiteX30" fmla="*/ 132006 w 1560770"/>
              <a:gd name="connsiteY30" fmla="*/ 557259 h 2324159"/>
              <a:gd name="connsiteX31" fmla="*/ 158199 w 1560770"/>
              <a:gd name="connsiteY31" fmla="*/ 590597 h 2324159"/>
              <a:gd name="connsiteX32" fmla="*/ 186774 w 1560770"/>
              <a:gd name="connsiteY32" fmla="*/ 604884 h 2324159"/>
              <a:gd name="connsiteX33" fmla="*/ 189156 w 1560770"/>
              <a:gd name="connsiteY33" fmla="*/ 633459 h 2324159"/>
              <a:gd name="connsiteX34" fmla="*/ 210587 w 1560770"/>
              <a:gd name="connsiteY34" fmla="*/ 669178 h 2324159"/>
              <a:gd name="connsiteX35" fmla="*/ 224874 w 1560770"/>
              <a:gd name="connsiteY35" fmla="*/ 697753 h 2324159"/>
              <a:gd name="connsiteX36" fmla="*/ 253449 w 1560770"/>
              <a:gd name="connsiteY36" fmla="*/ 700134 h 2324159"/>
              <a:gd name="connsiteX37" fmla="*/ 279643 w 1560770"/>
              <a:gd name="connsiteY37" fmla="*/ 676322 h 2324159"/>
              <a:gd name="connsiteX38" fmla="*/ 282024 w 1560770"/>
              <a:gd name="connsiteY38" fmla="*/ 652509 h 2324159"/>
              <a:gd name="connsiteX39" fmla="*/ 291549 w 1560770"/>
              <a:gd name="connsiteY39" fmla="*/ 628697 h 2324159"/>
              <a:gd name="connsiteX40" fmla="*/ 267737 w 1560770"/>
              <a:gd name="connsiteY40" fmla="*/ 595359 h 2324159"/>
              <a:gd name="connsiteX41" fmla="*/ 303456 w 1560770"/>
              <a:gd name="connsiteY41" fmla="*/ 585834 h 2324159"/>
              <a:gd name="connsiteX42" fmla="*/ 322506 w 1560770"/>
              <a:gd name="connsiteY42" fmla="*/ 562022 h 2324159"/>
              <a:gd name="connsiteX43" fmla="*/ 353462 w 1560770"/>
              <a:gd name="connsiteY43" fmla="*/ 554878 h 2324159"/>
              <a:gd name="connsiteX44" fmla="*/ 410612 w 1560770"/>
              <a:gd name="connsiteY44" fmla="*/ 557259 h 2324159"/>
              <a:gd name="connsiteX45" fmla="*/ 410612 w 1560770"/>
              <a:gd name="connsiteY45" fmla="*/ 612028 h 2324159"/>
              <a:gd name="connsiteX46" fmla="*/ 436806 w 1560770"/>
              <a:gd name="connsiteY46" fmla="*/ 635838 h 2324159"/>
              <a:gd name="connsiteX47" fmla="*/ 1155942 w 1560770"/>
              <a:gd name="connsiteY47" fmla="*/ 46 h 2324159"/>
              <a:gd name="connsiteX48" fmla="*/ 1370255 w 1560770"/>
              <a:gd name="connsiteY48" fmla="*/ 195309 h 2324159"/>
              <a:gd name="connsiteX49" fmla="*/ 1560756 w 1560770"/>
              <a:gd name="connsiteY49" fmla="*/ 885872 h 2324159"/>
              <a:gd name="connsiteX50" fmla="*/ 420137 w 1560770"/>
              <a:gd name="connsiteY50" fmla="*/ 714422 h 2324159"/>
              <a:gd name="connsiteX51" fmla="*/ 415374 w 1560770"/>
              <a:gd name="connsiteY51" fmla="*/ 754903 h 2324159"/>
              <a:gd name="connsiteX52" fmla="*/ 427281 w 1560770"/>
              <a:gd name="connsiteY52" fmla="*/ 783478 h 2324159"/>
              <a:gd name="connsiteX53" fmla="*/ 410612 w 1560770"/>
              <a:gd name="connsiteY53" fmla="*/ 804909 h 2324159"/>
              <a:gd name="connsiteX54" fmla="*/ 401088 w 1560770"/>
              <a:gd name="connsiteY54" fmla="*/ 883491 h 2324159"/>
              <a:gd name="connsiteX55" fmla="*/ 441568 w 1560770"/>
              <a:gd name="connsiteY55" fmla="*/ 883490 h 2324159"/>
              <a:gd name="connsiteX56" fmla="*/ 486812 w 1560770"/>
              <a:gd name="connsiteY56" fmla="*/ 859678 h 2324159"/>
              <a:gd name="connsiteX57" fmla="*/ 513007 w 1560770"/>
              <a:gd name="connsiteY57" fmla="*/ 862059 h 2324159"/>
              <a:gd name="connsiteX58" fmla="*/ 536818 w 1560770"/>
              <a:gd name="connsiteY58" fmla="*/ 888253 h 2324159"/>
              <a:gd name="connsiteX59" fmla="*/ 510625 w 1560770"/>
              <a:gd name="connsiteY59" fmla="*/ 993028 h 2324159"/>
              <a:gd name="connsiteX60" fmla="*/ 539200 w 1560770"/>
              <a:gd name="connsiteY60" fmla="*/ 1031128 h 2324159"/>
              <a:gd name="connsiteX61" fmla="*/ 546344 w 1560770"/>
              <a:gd name="connsiteY61" fmla="*/ 1050179 h 2324159"/>
              <a:gd name="connsiteX62" fmla="*/ 532057 w 1560770"/>
              <a:gd name="connsiteY62" fmla="*/ 1081134 h 2324159"/>
              <a:gd name="connsiteX63" fmla="*/ 517769 w 1560770"/>
              <a:gd name="connsiteY63" fmla="*/ 1152572 h 2324159"/>
              <a:gd name="connsiteX64" fmla="*/ 541582 w 1560770"/>
              <a:gd name="connsiteY64" fmla="*/ 1185909 h 2324159"/>
              <a:gd name="connsiteX65" fmla="*/ 551107 w 1560770"/>
              <a:gd name="connsiteY65" fmla="*/ 1226390 h 2324159"/>
              <a:gd name="connsiteX66" fmla="*/ 567775 w 1560770"/>
              <a:gd name="connsiteY66" fmla="*/ 1233534 h 2324159"/>
              <a:gd name="connsiteX67" fmla="*/ 572104 w 1560770"/>
              <a:gd name="connsiteY67" fmla="*/ 1243640 h 2324159"/>
              <a:gd name="connsiteX68" fmla="*/ 591588 w 1560770"/>
              <a:gd name="connsiteY68" fmla="*/ 1209722 h 2324159"/>
              <a:gd name="connsiteX69" fmla="*/ 615400 w 1560770"/>
              <a:gd name="connsiteY69" fmla="*/ 1193053 h 2324159"/>
              <a:gd name="connsiteX70" fmla="*/ 665407 w 1560770"/>
              <a:gd name="connsiteY70" fmla="*/ 1166859 h 2324159"/>
              <a:gd name="connsiteX71" fmla="*/ 698744 w 1560770"/>
              <a:gd name="connsiteY71" fmla="*/ 1154953 h 2324159"/>
              <a:gd name="connsiteX72" fmla="*/ 734463 w 1560770"/>
              <a:gd name="connsiteY72" fmla="*/ 1116854 h 2324159"/>
              <a:gd name="connsiteX73" fmla="*/ 791613 w 1560770"/>
              <a:gd name="connsiteY73" fmla="*/ 1093040 h 2324159"/>
              <a:gd name="connsiteX74" fmla="*/ 817807 w 1560770"/>
              <a:gd name="connsiteY74" fmla="*/ 1047797 h 2324159"/>
              <a:gd name="connsiteX75" fmla="*/ 841618 w 1560770"/>
              <a:gd name="connsiteY75" fmla="*/ 1031126 h 2324159"/>
              <a:gd name="connsiteX76" fmla="*/ 867813 w 1560770"/>
              <a:gd name="connsiteY76" fmla="*/ 1031128 h 2324159"/>
              <a:gd name="connsiteX77" fmla="*/ 872575 w 1560770"/>
              <a:gd name="connsiteY77" fmla="*/ 1050178 h 2324159"/>
              <a:gd name="connsiteX78" fmla="*/ 848763 w 1560770"/>
              <a:gd name="connsiteY78" fmla="*/ 1076372 h 2324159"/>
              <a:gd name="connsiteX79" fmla="*/ 872575 w 1560770"/>
              <a:gd name="connsiteY79" fmla="*/ 1102565 h 2324159"/>
              <a:gd name="connsiteX80" fmla="*/ 872575 w 1560770"/>
              <a:gd name="connsiteY80" fmla="*/ 1126378 h 2324159"/>
              <a:gd name="connsiteX81" fmla="*/ 829713 w 1560770"/>
              <a:gd name="connsiteY81" fmla="*/ 1128759 h 2324159"/>
              <a:gd name="connsiteX82" fmla="*/ 817807 w 1560770"/>
              <a:gd name="connsiteY82" fmla="*/ 1157334 h 2324159"/>
              <a:gd name="connsiteX83" fmla="*/ 829713 w 1560770"/>
              <a:gd name="connsiteY83" fmla="*/ 1185909 h 2324159"/>
              <a:gd name="connsiteX84" fmla="*/ 822567 w 1560770"/>
              <a:gd name="connsiteY84" fmla="*/ 1209720 h 2324159"/>
              <a:gd name="connsiteX85" fmla="*/ 836857 w 1560770"/>
              <a:gd name="connsiteY85" fmla="*/ 1228773 h 2324159"/>
              <a:gd name="connsiteX86" fmla="*/ 870194 w 1560770"/>
              <a:gd name="connsiteY86" fmla="*/ 1200198 h 2324159"/>
              <a:gd name="connsiteX87" fmla="*/ 903532 w 1560770"/>
              <a:gd name="connsiteY87" fmla="*/ 1195435 h 2324159"/>
              <a:gd name="connsiteX88" fmla="*/ 1525038 w 1560770"/>
              <a:gd name="connsiteY88" fmla="*/ 962071 h 2324159"/>
              <a:gd name="connsiteX89" fmla="*/ 958300 w 1560770"/>
              <a:gd name="connsiteY89" fmla="*/ 1140666 h 2324159"/>
              <a:gd name="connsiteX90" fmla="*/ 979731 w 1560770"/>
              <a:gd name="connsiteY90" fmla="*/ 1150190 h 2324159"/>
              <a:gd name="connsiteX91" fmla="*/ 974968 w 1560770"/>
              <a:gd name="connsiteY91" fmla="*/ 1224008 h 2324159"/>
              <a:gd name="connsiteX92" fmla="*/ 984494 w 1560770"/>
              <a:gd name="connsiteY92" fmla="*/ 1285923 h 2324159"/>
              <a:gd name="connsiteX93" fmla="*/ 1032119 w 1560770"/>
              <a:gd name="connsiteY93" fmla="*/ 1366885 h 2324159"/>
              <a:gd name="connsiteX94" fmla="*/ 1072600 w 1560770"/>
              <a:gd name="connsiteY94" fmla="*/ 1388316 h 2324159"/>
              <a:gd name="connsiteX95" fmla="*/ 1089269 w 1560770"/>
              <a:gd name="connsiteY95" fmla="*/ 1454991 h 2324159"/>
              <a:gd name="connsiteX96" fmla="*/ 1122607 w 1560770"/>
              <a:gd name="connsiteY96" fmla="*/ 1481185 h 2324159"/>
              <a:gd name="connsiteX97" fmla="*/ 1163088 w 1560770"/>
              <a:gd name="connsiteY97" fmla="*/ 1540716 h 2324159"/>
              <a:gd name="connsiteX98" fmla="*/ 1191663 w 1560770"/>
              <a:gd name="connsiteY98" fmla="*/ 1555004 h 2324159"/>
              <a:gd name="connsiteX99" fmla="*/ 1220238 w 1560770"/>
              <a:gd name="connsiteY99" fmla="*/ 1593103 h 2324159"/>
              <a:gd name="connsiteX100" fmla="*/ 1215943 w 1560770"/>
              <a:gd name="connsiteY100" fmla="*/ 1612963 h 2324159"/>
              <a:gd name="connsiteX101" fmla="*/ 1196425 w 1560770"/>
              <a:gd name="connsiteY101" fmla="*/ 1662160 h 2324159"/>
              <a:gd name="connsiteX102" fmla="*/ 1144037 w 1560770"/>
              <a:gd name="connsiteY102" fmla="*/ 1657396 h 2324159"/>
              <a:gd name="connsiteX103" fmla="*/ 1124987 w 1560770"/>
              <a:gd name="connsiteY103" fmla="*/ 1702639 h 2324159"/>
              <a:gd name="connsiteX104" fmla="*/ 1048787 w 1560770"/>
              <a:gd name="connsiteY104" fmla="*/ 1735977 h 2324159"/>
              <a:gd name="connsiteX105" fmla="*/ 1020212 w 1560770"/>
              <a:gd name="connsiteY105" fmla="*/ 1795508 h 2324159"/>
              <a:gd name="connsiteX106" fmla="*/ 1036881 w 1560770"/>
              <a:gd name="connsiteY106" fmla="*/ 1843133 h 2324159"/>
              <a:gd name="connsiteX107" fmla="*/ 1017832 w 1560770"/>
              <a:gd name="connsiteY107" fmla="*/ 1883616 h 2324159"/>
              <a:gd name="connsiteX108" fmla="*/ 984493 w 1560770"/>
              <a:gd name="connsiteY108" fmla="*/ 1881233 h 2324159"/>
              <a:gd name="connsiteX109" fmla="*/ 982112 w 1560770"/>
              <a:gd name="connsiteY109" fmla="*/ 1945527 h 2324159"/>
              <a:gd name="connsiteX110" fmla="*/ 946393 w 1560770"/>
              <a:gd name="connsiteY110" fmla="*/ 1962196 h 2324159"/>
              <a:gd name="connsiteX111" fmla="*/ 910674 w 1560770"/>
              <a:gd name="connsiteY111" fmla="*/ 1969339 h 2324159"/>
              <a:gd name="connsiteX112" fmla="*/ 910674 w 1560770"/>
              <a:gd name="connsiteY112" fmla="*/ 2033633 h 2324159"/>
              <a:gd name="connsiteX113" fmla="*/ 967824 w 1560770"/>
              <a:gd name="connsiteY113" fmla="*/ 2043158 h 2324159"/>
              <a:gd name="connsiteX114" fmla="*/ 1001162 w 1560770"/>
              <a:gd name="connsiteY114" fmla="*/ 2038396 h 2324159"/>
              <a:gd name="connsiteX115" fmla="*/ 1005922 w 1560770"/>
              <a:gd name="connsiteY115" fmla="*/ 2112215 h 2324159"/>
              <a:gd name="connsiteX116" fmla="*/ 982112 w 1560770"/>
              <a:gd name="connsiteY116" fmla="*/ 2133646 h 2324159"/>
              <a:gd name="connsiteX117" fmla="*/ 922581 w 1560770"/>
              <a:gd name="connsiteY117" fmla="*/ 2131266 h 2324159"/>
              <a:gd name="connsiteX118" fmla="*/ 870193 w 1560770"/>
              <a:gd name="connsiteY118" fmla="*/ 2140791 h 2324159"/>
              <a:gd name="connsiteX119" fmla="*/ 824949 w 1560770"/>
              <a:gd name="connsiteY119" fmla="*/ 2164604 h 2324159"/>
              <a:gd name="connsiteX120" fmla="*/ 779704 w 1560770"/>
              <a:gd name="connsiteY120" fmla="*/ 2171746 h 2324159"/>
              <a:gd name="connsiteX121" fmla="*/ 758274 w 1560770"/>
              <a:gd name="connsiteY121" fmla="*/ 2190798 h 2324159"/>
              <a:gd name="connsiteX122" fmla="*/ 751131 w 1560770"/>
              <a:gd name="connsiteY122" fmla="*/ 2236041 h 2324159"/>
              <a:gd name="connsiteX123" fmla="*/ 734462 w 1560770"/>
              <a:gd name="connsiteY123" fmla="*/ 2247948 h 2324159"/>
              <a:gd name="connsiteX124" fmla="*/ 689218 w 1560770"/>
              <a:gd name="connsiteY124" fmla="*/ 2297954 h 2324159"/>
              <a:gd name="connsiteX125" fmla="*/ 665406 w 1560770"/>
              <a:gd name="connsiteY125" fmla="*/ 2302715 h 2324159"/>
              <a:gd name="connsiteX126" fmla="*/ 617781 w 1560770"/>
              <a:gd name="connsiteY126" fmla="*/ 2324147 h 2324159"/>
              <a:gd name="connsiteX127" fmla="*/ 579681 w 1560770"/>
              <a:gd name="connsiteY127" fmla="*/ 2307478 h 2324159"/>
              <a:gd name="connsiteX128" fmla="*/ 563012 w 1560770"/>
              <a:gd name="connsiteY128" fmla="*/ 2278903 h 2324159"/>
              <a:gd name="connsiteX129" fmla="*/ 520149 w 1560770"/>
              <a:gd name="connsiteY129" fmla="*/ 2288429 h 2324159"/>
              <a:gd name="connsiteX130" fmla="*/ 512573 w 1560770"/>
              <a:gd name="connsiteY130" fmla="*/ 2282325 h 2324159"/>
              <a:gd name="connsiteX131" fmla="*/ 503481 w 1560770"/>
              <a:gd name="connsiteY131" fmla="*/ 2276522 h 2324159"/>
              <a:gd name="connsiteX132" fmla="*/ 522531 w 1560770"/>
              <a:gd name="connsiteY132" fmla="*/ 2169365 h 2324159"/>
              <a:gd name="connsiteX133" fmla="*/ 539199 w 1560770"/>
              <a:gd name="connsiteY133" fmla="*/ 2147934 h 2324159"/>
              <a:gd name="connsiteX134" fmla="*/ 529674 w 1560770"/>
              <a:gd name="connsiteY134" fmla="*/ 2102691 h 2324159"/>
              <a:gd name="connsiteX135" fmla="*/ 553487 w 1560770"/>
              <a:gd name="connsiteY135" fmla="*/ 2088403 h 2324159"/>
              <a:gd name="connsiteX136" fmla="*/ 534437 w 1560770"/>
              <a:gd name="connsiteY136" fmla="*/ 2074116 h 2324159"/>
              <a:gd name="connsiteX137" fmla="*/ 522531 w 1560770"/>
              <a:gd name="connsiteY137" fmla="*/ 2038398 h 2324159"/>
              <a:gd name="connsiteX138" fmla="*/ 513006 w 1560770"/>
              <a:gd name="connsiteY138" fmla="*/ 1993154 h 2324159"/>
              <a:gd name="connsiteX139" fmla="*/ 510624 w 1560770"/>
              <a:gd name="connsiteY139" fmla="*/ 1962196 h 2324159"/>
              <a:gd name="connsiteX140" fmla="*/ 460618 w 1560770"/>
              <a:gd name="connsiteY140" fmla="*/ 1964579 h 2324159"/>
              <a:gd name="connsiteX141" fmla="*/ 427282 w 1560770"/>
              <a:gd name="connsiteY141" fmla="*/ 1928860 h 2324159"/>
              <a:gd name="connsiteX142" fmla="*/ 382037 w 1560770"/>
              <a:gd name="connsiteY142" fmla="*/ 1912190 h 2324159"/>
              <a:gd name="connsiteX143" fmla="*/ 367749 w 1560770"/>
              <a:gd name="connsiteY143" fmla="*/ 1862185 h 2324159"/>
              <a:gd name="connsiteX144" fmla="*/ 365368 w 1560770"/>
              <a:gd name="connsiteY144" fmla="*/ 1840753 h 2324159"/>
              <a:gd name="connsiteX145" fmla="*/ 334413 w 1560770"/>
              <a:gd name="connsiteY145" fmla="*/ 1795510 h 2324159"/>
              <a:gd name="connsiteX146" fmla="*/ 291549 w 1560770"/>
              <a:gd name="connsiteY146" fmla="*/ 1771697 h 2324159"/>
              <a:gd name="connsiteX147" fmla="*/ 248688 w 1560770"/>
              <a:gd name="connsiteY147" fmla="*/ 1743123 h 2324159"/>
              <a:gd name="connsiteX148" fmla="*/ 215349 w 1560770"/>
              <a:gd name="connsiteY148" fmla="*/ 1733597 h 2324159"/>
              <a:gd name="connsiteX149" fmla="*/ 217731 w 1560770"/>
              <a:gd name="connsiteY149" fmla="*/ 1688351 h 2324159"/>
              <a:gd name="connsiteX150" fmla="*/ 174868 w 1560770"/>
              <a:gd name="connsiteY150" fmla="*/ 1702641 h 2324159"/>
              <a:gd name="connsiteX151" fmla="*/ 186775 w 1560770"/>
              <a:gd name="connsiteY151" fmla="*/ 1735979 h 2324159"/>
              <a:gd name="connsiteX152" fmla="*/ 179631 w 1560770"/>
              <a:gd name="connsiteY152" fmla="*/ 1752648 h 2324159"/>
              <a:gd name="connsiteX153" fmla="*/ 141531 w 1560770"/>
              <a:gd name="connsiteY153" fmla="*/ 1724073 h 2324159"/>
              <a:gd name="connsiteX154" fmla="*/ 98669 w 1560770"/>
              <a:gd name="connsiteY154" fmla="*/ 1721691 h 2324159"/>
              <a:gd name="connsiteX155" fmla="*/ 43899 w 1560770"/>
              <a:gd name="connsiteY155" fmla="*/ 1702641 h 2324159"/>
              <a:gd name="connsiteX156" fmla="*/ 10560 w 1560770"/>
              <a:gd name="connsiteY156" fmla="*/ 1700257 h 2324159"/>
              <a:gd name="connsiteX157" fmla="*/ 1037 w 1560770"/>
              <a:gd name="connsiteY157" fmla="*/ 1647873 h 2324159"/>
              <a:gd name="connsiteX158" fmla="*/ 34374 w 1560770"/>
              <a:gd name="connsiteY158" fmla="*/ 1559766 h 2324159"/>
              <a:gd name="connsiteX159" fmla="*/ 60568 w 1560770"/>
              <a:gd name="connsiteY159" fmla="*/ 1512141 h 2324159"/>
              <a:gd name="connsiteX160" fmla="*/ 81999 w 1560770"/>
              <a:gd name="connsiteY160" fmla="*/ 1464516 h 2324159"/>
              <a:gd name="connsiteX161" fmla="*/ 108194 w 1560770"/>
              <a:gd name="connsiteY161" fmla="*/ 1426416 h 2324159"/>
              <a:gd name="connsiteX162" fmla="*/ 146293 w 1560770"/>
              <a:gd name="connsiteY162" fmla="*/ 1416891 h 2324159"/>
              <a:gd name="connsiteX163" fmla="*/ 153438 w 1560770"/>
              <a:gd name="connsiteY163" fmla="*/ 1381173 h 2324159"/>
              <a:gd name="connsiteX164" fmla="*/ 262975 w 1560770"/>
              <a:gd name="connsiteY164" fmla="*/ 1262110 h 2324159"/>
              <a:gd name="connsiteX165" fmla="*/ 286787 w 1560770"/>
              <a:gd name="connsiteY165" fmla="*/ 1123995 h 2324159"/>
              <a:gd name="connsiteX166" fmla="*/ 282025 w 1560770"/>
              <a:gd name="connsiteY166" fmla="*/ 1043035 h 2324159"/>
              <a:gd name="connsiteX167" fmla="*/ 196300 w 1560770"/>
              <a:gd name="connsiteY167" fmla="*/ 1031129 h 2324159"/>
              <a:gd name="connsiteX168" fmla="*/ 179632 w 1560770"/>
              <a:gd name="connsiteY168" fmla="*/ 950166 h 2324159"/>
              <a:gd name="connsiteX169" fmla="*/ 186775 w 1560770"/>
              <a:gd name="connsiteY169" fmla="*/ 883491 h 2324159"/>
              <a:gd name="connsiteX170" fmla="*/ 148675 w 1560770"/>
              <a:gd name="connsiteY170" fmla="*/ 845391 h 2324159"/>
              <a:gd name="connsiteX171" fmla="*/ 127244 w 1560770"/>
              <a:gd name="connsiteY171" fmla="*/ 804909 h 2324159"/>
              <a:gd name="connsiteX172" fmla="*/ 117719 w 1560770"/>
              <a:gd name="connsiteY172" fmla="*/ 745379 h 2324159"/>
              <a:gd name="connsiteX173" fmla="*/ 102097 w 1560770"/>
              <a:gd name="connsiteY173" fmla="*/ 665225 h 2324159"/>
              <a:gd name="connsiteX0" fmla="*/ 102097 w 1560770"/>
              <a:gd name="connsiteY0" fmla="*/ 665225 h 2324159"/>
              <a:gd name="connsiteX1" fmla="*/ 91525 w 1560770"/>
              <a:gd name="connsiteY1" fmla="*/ 583453 h 2324159"/>
              <a:gd name="connsiteX2" fmla="*/ 93907 w 1560770"/>
              <a:gd name="connsiteY2" fmla="*/ 519159 h 2324159"/>
              <a:gd name="connsiteX3" fmla="*/ 17706 w 1560770"/>
              <a:gd name="connsiteY3" fmla="*/ 419147 h 2324159"/>
              <a:gd name="connsiteX4" fmla="*/ 12942 w 1560770"/>
              <a:gd name="connsiteY4" fmla="*/ 402476 h 2324159"/>
              <a:gd name="connsiteX5" fmla="*/ 77237 w 1560770"/>
              <a:gd name="connsiteY5" fmla="*/ 416765 h 2324159"/>
              <a:gd name="connsiteX6" fmla="*/ 77237 w 1560770"/>
              <a:gd name="connsiteY6" fmla="*/ 421528 h 2324159"/>
              <a:gd name="connsiteX7" fmla="*/ 127243 w 1560770"/>
              <a:gd name="connsiteY7" fmla="*/ 416765 h 2324159"/>
              <a:gd name="connsiteX8" fmla="*/ 148674 w 1560770"/>
              <a:gd name="connsiteY8" fmla="*/ 366759 h 2324159"/>
              <a:gd name="connsiteX9" fmla="*/ 201062 w 1560770"/>
              <a:gd name="connsiteY9" fmla="*/ 331040 h 2324159"/>
              <a:gd name="connsiteX10" fmla="*/ 208206 w 1560770"/>
              <a:gd name="connsiteY10" fmla="*/ 281034 h 2324159"/>
              <a:gd name="connsiteX11" fmla="*/ 184393 w 1560770"/>
              <a:gd name="connsiteY11" fmla="*/ 264364 h 2324159"/>
              <a:gd name="connsiteX12" fmla="*/ 170106 w 1560770"/>
              <a:gd name="connsiteY12" fmla="*/ 233408 h 2324159"/>
              <a:gd name="connsiteX13" fmla="*/ 224874 w 1560770"/>
              <a:gd name="connsiteY13" fmla="*/ 188165 h 2324159"/>
              <a:gd name="connsiteX14" fmla="*/ 265357 w 1560770"/>
              <a:gd name="connsiteY14" fmla="*/ 104822 h 2324159"/>
              <a:gd name="connsiteX15" fmla="*/ 293931 w 1560770"/>
              <a:gd name="connsiteY15" fmla="*/ 107202 h 2324159"/>
              <a:gd name="connsiteX16" fmla="*/ 324887 w 1560770"/>
              <a:gd name="connsiteY16" fmla="*/ 152447 h 2324159"/>
              <a:gd name="connsiteX17" fmla="*/ 348699 w 1560770"/>
              <a:gd name="connsiteY17" fmla="*/ 169115 h 2324159"/>
              <a:gd name="connsiteX18" fmla="*/ 324887 w 1560770"/>
              <a:gd name="connsiteY18" fmla="*/ 204833 h 2324159"/>
              <a:gd name="connsiteX19" fmla="*/ 322506 w 1560770"/>
              <a:gd name="connsiteY19" fmla="*/ 240552 h 2324159"/>
              <a:gd name="connsiteX20" fmla="*/ 239162 w 1560770"/>
              <a:gd name="connsiteY20" fmla="*/ 228646 h 2324159"/>
              <a:gd name="connsiteX21" fmla="*/ 234399 w 1560770"/>
              <a:gd name="connsiteY21" fmla="*/ 254839 h 2324159"/>
              <a:gd name="connsiteX22" fmla="*/ 253449 w 1560770"/>
              <a:gd name="connsiteY22" fmla="*/ 333421 h 2324159"/>
              <a:gd name="connsiteX23" fmla="*/ 282025 w 1560770"/>
              <a:gd name="connsiteY23" fmla="*/ 357234 h 2324159"/>
              <a:gd name="connsiteX24" fmla="*/ 272499 w 1560770"/>
              <a:gd name="connsiteY24" fmla="*/ 388189 h 2324159"/>
              <a:gd name="connsiteX25" fmla="*/ 220112 w 1560770"/>
              <a:gd name="connsiteY25" fmla="*/ 452483 h 2324159"/>
              <a:gd name="connsiteX26" fmla="*/ 227256 w 1560770"/>
              <a:gd name="connsiteY26" fmla="*/ 497727 h 2324159"/>
              <a:gd name="connsiteX27" fmla="*/ 243924 w 1560770"/>
              <a:gd name="connsiteY27" fmla="*/ 528684 h 2324159"/>
              <a:gd name="connsiteX28" fmla="*/ 198681 w 1560770"/>
              <a:gd name="connsiteY28" fmla="*/ 540590 h 2324159"/>
              <a:gd name="connsiteX29" fmla="*/ 141531 w 1560770"/>
              <a:gd name="connsiteY29" fmla="*/ 542972 h 2324159"/>
              <a:gd name="connsiteX30" fmla="*/ 132006 w 1560770"/>
              <a:gd name="connsiteY30" fmla="*/ 557259 h 2324159"/>
              <a:gd name="connsiteX31" fmla="*/ 158199 w 1560770"/>
              <a:gd name="connsiteY31" fmla="*/ 590597 h 2324159"/>
              <a:gd name="connsiteX32" fmla="*/ 186774 w 1560770"/>
              <a:gd name="connsiteY32" fmla="*/ 604884 h 2324159"/>
              <a:gd name="connsiteX33" fmla="*/ 189156 w 1560770"/>
              <a:gd name="connsiteY33" fmla="*/ 633459 h 2324159"/>
              <a:gd name="connsiteX34" fmla="*/ 210587 w 1560770"/>
              <a:gd name="connsiteY34" fmla="*/ 669178 h 2324159"/>
              <a:gd name="connsiteX35" fmla="*/ 224874 w 1560770"/>
              <a:gd name="connsiteY35" fmla="*/ 697753 h 2324159"/>
              <a:gd name="connsiteX36" fmla="*/ 253449 w 1560770"/>
              <a:gd name="connsiteY36" fmla="*/ 700134 h 2324159"/>
              <a:gd name="connsiteX37" fmla="*/ 279643 w 1560770"/>
              <a:gd name="connsiteY37" fmla="*/ 676322 h 2324159"/>
              <a:gd name="connsiteX38" fmla="*/ 282024 w 1560770"/>
              <a:gd name="connsiteY38" fmla="*/ 652509 h 2324159"/>
              <a:gd name="connsiteX39" fmla="*/ 291549 w 1560770"/>
              <a:gd name="connsiteY39" fmla="*/ 628697 h 2324159"/>
              <a:gd name="connsiteX40" fmla="*/ 267737 w 1560770"/>
              <a:gd name="connsiteY40" fmla="*/ 595359 h 2324159"/>
              <a:gd name="connsiteX41" fmla="*/ 303456 w 1560770"/>
              <a:gd name="connsiteY41" fmla="*/ 585834 h 2324159"/>
              <a:gd name="connsiteX42" fmla="*/ 322506 w 1560770"/>
              <a:gd name="connsiteY42" fmla="*/ 562022 h 2324159"/>
              <a:gd name="connsiteX43" fmla="*/ 353462 w 1560770"/>
              <a:gd name="connsiteY43" fmla="*/ 554878 h 2324159"/>
              <a:gd name="connsiteX44" fmla="*/ 410612 w 1560770"/>
              <a:gd name="connsiteY44" fmla="*/ 557259 h 2324159"/>
              <a:gd name="connsiteX45" fmla="*/ 410612 w 1560770"/>
              <a:gd name="connsiteY45" fmla="*/ 612028 h 2324159"/>
              <a:gd name="connsiteX46" fmla="*/ 436806 w 1560770"/>
              <a:gd name="connsiteY46" fmla="*/ 635838 h 2324159"/>
              <a:gd name="connsiteX47" fmla="*/ 1155942 w 1560770"/>
              <a:gd name="connsiteY47" fmla="*/ 46 h 2324159"/>
              <a:gd name="connsiteX48" fmla="*/ 1370255 w 1560770"/>
              <a:gd name="connsiteY48" fmla="*/ 195309 h 2324159"/>
              <a:gd name="connsiteX49" fmla="*/ 1560756 w 1560770"/>
              <a:gd name="connsiteY49" fmla="*/ 885872 h 2324159"/>
              <a:gd name="connsiteX50" fmla="*/ 420137 w 1560770"/>
              <a:gd name="connsiteY50" fmla="*/ 714422 h 2324159"/>
              <a:gd name="connsiteX51" fmla="*/ 415374 w 1560770"/>
              <a:gd name="connsiteY51" fmla="*/ 754903 h 2324159"/>
              <a:gd name="connsiteX52" fmla="*/ 427281 w 1560770"/>
              <a:gd name="connsiteY52" fmla="*/ 783478 h 2324159"/>
              <a:gd name="connsiteX53" fmla="*/ 410612 w 1560770"/>
              <a:gd name="connsiteY53" fmla="*/ 804909 h 2324159"/>
              <a:gd name="connsiteX54" fmla="*/ 401088 w 1560770"/>
              <a:gd name="connsiteY54" fmla="*/ 883491 h 2324159"/>
              <a:gd name="connsiteX55" fmla="*/ 441568 w 1560770"/>
              <a:gd name="connsiteY55" fmla="*/ 883490 h 2324159"/>
              <a:gd name="connsiteX56" fmla="*/ 486812 w 1560770"/>
              <a:gd name="connsiteY56" fmla="*/ 859678 h 2324159"/>
              <a:gd name="connsiteX57" fmla="*/ 513007 w 1560770"/>
              <a:gd name="connsiteY57" fmla="*/ 862059 h 2324159"/>
              <a:gd name="connsiteX58" fmla="*/ 536818 w 1560770"/>
              <a:gd name="connsiteY58" fmla="*/ 888253 h 2324159"/>
              <a:gd name="connsiteX59" fmla="*/ 510625 w 1560770"/>
              <a:gd name="connsiteY59" fmla="*/ 993028 h 2324159"/>
              <a:gd name="connsiteX60" fmla="*/ 539200 w 1560770"/>
              <a:gd name="connsiteY60" fmla="*/ 1031128 h 2324159"/>
              <a:gd name="connsiteX61" fmla="*/ 546344 w 1560770"/>
              <a:gd name="connsiteY61" fmla="*/ 1050179 h 2324159"/>
              <a:gd name="connsiteX62" fmla="*/ 532057 w 1560770"/>
              <a:gd name="connsiteY62" fmla="*/ 1081134 h 2324159"/>
              <a:gd name="connsiteX63" fmla="*/ 517769 w 1560770"/>
              <a:gd name="connsiteY63" fmla="*/ 1152572 h 2324159"/>
              <a:gd name="connsiteX64" fmla="*/ 541582 w 1560770"/>
              <a:gd name="connsiteY64" fmla="*/ 1185909 h 2324159"/>
              <a:gd name="connsiteX65" fmla="*/ 551107 w 1560770"/>
              <a:gd name="connsiteY65" fmla="*/ 1226390 h 2324159"/>
              <a:gd name="connsiteX66" fmla="*/ 567775 w 1560770"/>
              <a:gd name="connsiteY66" fmla="*/ 1233534 h 2324159"/>
              <a:gd name="connsiteX67" fmla="*/ 572104 w 1560770"/>
              <a:gd name="connsiteY67" fmla="*/ 1243640 h 2324159"/>
              <a:gd name="connsiteX68" fmla="*/ 591588 w 1560770"/>
              <a:gd name="connsiteY68" fmla="*/ 1209722 h 2324159"/>
              <a:gd name="connsiteX69" fmla="*/ 615400 w 1560770"/>
              <a:gd name="connsiteY69" fmla="*/ 1193053 h 2324159"/>
              <a:gd name="connsiteX70" fmla="*/ 665407 w 1560770"/>
              <a:gd name="connsiteY70" fmla="*/ 1166859 h 2324159"/>
              <a:gd name="connsiteX71" fmla="*/ 698744 w 1560770"/>
              <a:gd name="connsiteY71" fmla="*/ 1154953 h 2324159"/>
              <a:gd name="connsiteX72" fmla="*/ 734463 w 1560770"/>
              <a:gd name="connsiteY72" fmla="*/ 1116854 h 2324159"/>
              <a:gd name="connsiteX73" fmla="*/ 791613 w 1560770"/>
              <a:gd name="connsiteY73" fmla="*/ 1093040 h 2324159"/>
              <a:gd name="connsiteX74" fmla="*/ 817807 w 1560770"/>
              <a:gd name="connsiteY74" fmla="*/ 1047797 h 2324159"/>
              <a:gd name="connsiteX75" fmla="*/ 841618 w 1560770"/>
              <a:gd name="connsiteY75" fmla="*/ 1031126 h 2324159"/>
              <a:gd name="connsiteX76" fmla="*/ 867813 w 1560770"/>
              <a:gd name="connsiteY76" fmla="*/ 1031128 h 2324159"/>
              <a:gd name="connsiteX77" fmla="*/ 872575 w 1560770"/>
              <a:gd name="connsiteY77" fmla="*/ 1050178 h 2324159"/>
              <a:gd name="connsiteX78" fmla="*/ 848763 w 1560770"/>
              <a:gd name="connsiteY78" fmla="*/ 1076372 h 2324159"/>
              <a:gd name="connsiteX79" fmla="*/ 872575 w 1560770"/>
              <a:gd name="connsiteY79" fmla="*/ 1102565 h 2324159"/>
              <a:gd name="connsiteX80" fmla="*/ 872575 w 1560770"/>
              <a:gd name="connsiteY80" fmla="*/ 1126378 h 2324159"/>
              <a:gd name="connsiteX81" fmla="*/ 829713 w 1560770"/>
              <a:gd name="connsiteY81" fmla="*/ 1128759 h 2324159"/>
              <a:gd name="connsiteX82" fmla="*/ 817807 w 1560770"/>
              <a:gd name="connsiteY82" fmla="*/ 1157334 h 2324159"/>
              <a:gd name="connsiteX83" fmla="*/ 829713 w 1560770"/>
              <a:gd name="connsiteY83" fmla="*/ 1185909 h 2324159"/>
              <a:gd name="connsiteX84" fmla="*/ 822567 w 1560770"/>
              <a:gd name="connsiteY84" fmla="*/ 1209720 h 2324159"/>
              <a:gd name="connsiteX85" fmla="*/ 836857 w 1560770"/>
              <a:gd name="connsiteY85" fmla="*/ 1228773 h 2324159"/>
              <a:gd name="connsiteX86" fmla="*/ 870194 w 1560770"/>
              <a:gd name="connsiteY86" fmla="*/ 1200198 h 2324159"/>
              <a:gd name="connsiteX87" fmla="*/ 1544088 w 1560770"/>
              <a:gd name="connsiteY87" fmla="*/ 888254 h 2324159"/>
              <a:gd name="connsiteX88" fmla="*/ 1525038 w 1560770"/>
              <a:gd name="connsiteY88" fmla="*/ 962071 h 2324159"/>
              <a:gd name="connsiteX89" fmla="*/ 958300 w 1560770"/>
              <a:gd name="connsiteY89" fmla="*/ 1140666 h 2324159"/>
              <a:gd name="connsiteX90" fmla="*/ 979731 w 1560770"/>
              <a:gd name="connsiteY90" fmla="*/ 1150190 h 2324159"/>
              <a:gd name="connsiteX91" fmla="*/ 974968 w 1560770"/>
              <a:gd name="connsiteY91" fmla="*/ 1224008 h 2324159"/>
              <a:gd name="connsiteX92" fmla="*/ 984494 w 1560770"/>
              <a:gd name="connsiteY92" fmla="*/ 1285923 h 2324159"/>
              <a:gd name="connsiteX93" fmla="*/ 1032119 w 1560770"/>
              <a:gd name="connsiteY93" fmla="*/ 1366885 h 2324159"/>
              <a:gd name="connsiteX94" fmla="*/ 1072600 w 1560770"/>
              <a:gd name="connsiteY94" fmla="*/ 1388316 h 2324159"/>
              <a:gd name="connsiteX95" fmla="*/ 1089269 w 1560770"/>
              <a:gd name="connsiteY95" fmla="*/ 1454991 h 2324159"/>
              <a:gd name="connsiteX96" fmla="*/ 1122607 w 1560770"/>
              <a:gd name="connsiteY96" fmla="*/ 1481185 h 2324159"/>
              <a:gd name="connsiteX97" fmla="*/ 1163088 w 1560770"/>
              <a:gd name="connsiteY97" fmla="*/ 1540716 h 2324159"/>
              <a:gd name="connsiteX98" fmla="*/ 1191663 w 1560770"/>
              <a:gd name="connsiteY98" fmla="*/ 1555004 h 2324159"/>
              <a:gd name="connsiteX99" fmla="*/ 1220238 w 1560770"/>
              <a:gd name="connsiteY99" fmla="*/ 1593103 h 2324159"/>
              <a:gd name="connsiteX100" fmla="*/ 1215943 w 1560770"/>
              <a:gd name="connsiteY100" fmla="*/ 1612963 h 2324159"/>
              <a:gd name="connsiteX101" fmla="*/ 1196425 w 1560770"/>
              <a:gd name="connsiteY101" fmla="*/ 1662160 h 2324159"/>
              <a:gd name="connsiteX102" fmla="*/ 1144037 w 1560770"/>
              <a:gd name="connsiteY102" fmla="*/ 1657396 h 2324159"/>
              <a:gd name="connsiteX103" fmla="*/ 1124987 w 1560770"/>
              <a:gd name="connsiteY103" fmla="*/ 1702639 h 2324159"/>
              <a:gd name="connsiteX104" fmla="*/ 1048787 w 1560770"/>
              <a:gd name="connsiteY104" fmla="*/ 1735977 h 2324159"/>
              <a:gd name="connsiteX105" fmla="*/ 1020212 w 1560770"/>
              <a:gd name="connsiteY105" fmla="*/ 1795508 h 2324159"/>
              <a:gd name="connsiteX106" fmla="*/ 1036881 w 1560770"/>
              <a:gd name="connsiteY106" fmla="*/ 1843133 h 2324159"/>
              <a:gd name="connsiteX107" fmla="*/ 1017832 w 1560770"/>
              <a:gd name="connsiteY107" fmla="*/ 1883616 h 2324159"/>
              <a:gd name="connsiteX108" fmla="*/ 984493 w 1560770"/>
              <a:gd name="connsiteY108" fmla="*/ 1881233 h 2324159"/>
              <a:gd name="connsiteX109" fmla="*/ 982112 w 1560770"/>
              <a:gd name="connsiteY109" fmla="*/ 1945527 h 2324159"/>
              <a:gd name="connsiteX110" fmla="*/ 946393 w 1560770"/>
              <a:gd name="connsiteY110" fmla="*/ 1962196 h 2324159"/>
              <a:gd name="connsiteX111" fmla="*/ 910674 w 1560770"/>
              <a:gd name="connsiteY111" fmla="*/ 1969339 h 2324159"/>
              <a:gd name="connsiteX112" fmla="*/ 910674 w 1560770"/>
              <a:gd name="connsiteY112" fmla="*/ 2033633 h 2324159"/>
              <a:gd name="connsiteX113" fmla="*/ 967824 w 1560770"/>
              <a:gd name="connsiteY113" fmla="*/ 2043158 h 2324159"/>
              <a:gd name="connsiteX114" fmla="*/ 1001162 w 1560770"/>
              <a:gd name="connsiteY114" fmla="*/ 2038396 h 2324159"/>
              <a:gd name="connsiteX115" fmla="*/ 1005922 w 1560770"/>
              <a:gd name="connsiteY115" fmla="*/ 2112215 h 2324159"/>
              <a:gd name="connsiteX116" fmla="*/ 982112 w 1560770"/>
              <a:gd name="connsiteY116" fmla="*/ 2133646 h 2324159"/>
              <a:gd name="connsiteX117" fmla="*/ 922581 w 1560770"/>
              <a:gd name="connsiteY117" fmla="*/ 2131266 h 2324159"/>
              <a:gd name="connsiteX118" fmla="*/ 870193 w 1560770"/>
              <a:gd name="connsiteY118" fmla="*/ 2140791 h 2324159"/>
              <a:gd name="connsiteX119" fmla="*/ 824949 w 1560770"/>
              <a:gd name="connsiteY119" fmla="*/ 2164604 h 2324159"/>
              <a:gd name="connsiteX120" fmla="*/ 779704 w 1560770"/>
              <a:gd name="connsiteY120" fmla="*/ 2171746 h 2324159"/>
              <a:gd name="connsiteX121" fmla="*/ 758274 w 1560770"/>
              <a:gd name="connsiteY121" fmla="*/ 2190798 h 2324159"/>
              <a:gd name="connsiteX122" fmla="*/ 751131 w 1560770"/>
              <a:gd name="connsiteY122" fmla="*/ 2236041 h 2324159"/>
              <a:gd name="connsiteX123" fmla="*/ 734462 w 1560770"/>
              <a:gd name="connsiteY123" fmla="*/ 2247948 h 2324159"/>
              <a:gd name="connsiteX124" fmla="*/ 689218 w 1560770"/>
              <a:gd name="connsiteY124" fmla="*/ 2297954 h 2324159"/>
              <a:gd name="connsiteX125" fmla="*/ 665406 w 1560770"/>
              <a:gd name="connsiteY125" fmla="*/ 2302715 h 2324159"/>
              <a:gd name="connsiteX126" fmla="*/ 617781 w 1560770"/>
              <a:gd name="connsiteY126" fmla="*/ 2324147 h 2324159"/>
              <a:gd name="connsiteX127" fmla="*/ 579681 w 1560770"/>
              <a:gd name="connsiteY127" fmla="*/ 2307478 h 2324159"/>
              <a:gd name="connsiteX128" fmla="*/ 563012 w 1560770"/>
              <a:gd name="connsiteY128" fmla="*/ 2278903 h 2324159"/>
              <a:gd name="connsiteX129" fmla="*/ 520149 w 1560770"/>
              <a:gd name="connsiteY129" fmla="*/ 2288429 h 2324159"/>
              <a:gd name="connsiteX130" fmla="*/ 512573 w 1560770"/>
              <a:gd name="connsiteY130" fmla="*/ 2282325 h 2324159"/>
              <a:gd name="connsiteX131" fmla="*/ 503481 w 1560770"/>
              <a:gd name="connsiteY131" fmla="*/ 2276522 h 2324159"/>
              <a:gd name="connsiteX132" fmla="*/ 522531 w 1560770"/>
              <a:gd name="connsiteY132" fmla="*/ 2169365 h 2324159"/>
              <a:gd name="connsiteX133" fmla="*/ 539199 w 1560770"/>
              <a:gd name="connsiteY133" fmla="*/ 2147934 h 2324159"/>
              <a:gd name="connsiteX134" fmla="*/ 529674 w 1560770"/>
              <a:gd name="connsiteY134" fmla="*/ 2102691 h 2324159"/>
              <a:gd name="connsiteX135" fmla="*/ 553487 w 1560770"/>
              <a:gd name="connsiteY135" fmla="*/ 2088403 h 2324159"/>
              <a:gd name="connsiteX136" fmla="*/ 534437 w 1560770"/>
              <a:gd name="connsiteY136" fmla="*/ 2074116 h 2324159"/>
              <a:gd name="connsiteX137" fmla="*/ 522531 w 1560770"/>
              <a:gd name="connsiteY137" fmla="*/ 2038398 h 2324159"/>
              <a:gd name="connsiteX138" fmla="*/ 513006 w 1560770"/>
              <a:gd name="connsiteY138" fmla="*/ 1993154 h 2324159"/>
              <a:gd name="connsiteX139" fmla="*/ 510624 w 1560770"/>
              <a:gd name="connsiteY139" fmla="*/ 1962196 h 2324159"/>
              <a:gd name="connsiteX140" fmla="*/ 460618 w 1560770"/>
              <a:gd name="connsiteY140" fmla="*/ 1964579 h 2324159"/>
              <a:gd name="connsiteX141" fmla="*/ 427282 w 1560770"/>
              <a:gd name="connsiteY141" fmla="*/ 1928860 h 2324159"/>
              <a:gd name="connsiteX142" fmla="*/ 382037 w 1560770"/>
              <a:gd name="connsiteY142" fmla="*/ 1912190 h 2324159"/>
              <a:gd name="connsiteX143" fmla="*/ 367749 w 1560770"/>
              <a:gd name="connsiteY143" fmla="*/ 1862185 h 2324159"/>
              <a:gd name="connsiteX144" fmla="*/ 365368 w 1560770"/>
              <a:gd name="connsiteY144" fmla="*/ 1840753 h 2324159"/>
              <a:gd name="connsiteX145" fmla="*/ 334413 w 1560770"/>
              <a:gd name="connsiteY145" fmla="*/ 1795510 h 2324159"/>
              <a:gd name="connsiteX146" fmla="*/ 291549 w 1560770"/>
              <a:gd name="connsiteY146" fmla="*/ 1771697 h 2324159"/>
              <a:gd name="connsiteX147" fmla="*/ 248688 w 1560770"/>
              <a:gd name="connsiteY147" fmla="*/ 1743123 h 2324159"/>
              <a:gd name="connsiteX148" fmla="*/ 215349 w 1560770"/>
              <a:gd name="connsiteY148" fmla="*/ 1733597 h 2324159"/>
              <a:gd name="connsiteX149" fmla="*/ 217731 w 1560770"/>
              <a:gd name="connsiteY149" fmla="*/ 1688351 h 2324159"/>
              <a:gd name="connsiteX150" fmla="*/ 174868 w 1560770"/>
              <a:gd name="connsiteY150" fmla="*/ 1702641 h 2324159"/>
              <a:gd name="connsiteX151" fmla="*/ 186775 w 1560770"/>
              <a:gd name="connsiteY151" fmla="*/ 1735979 h 2324159"/>
              <a:gd name="connsiteX152" fmla="*/ 179631 w 1560770"/>
              <a:gd name="connsiteY152" fmla="*/ 1752648 h 2324159"/>
              <a:gd name="connsiteX153" fmla="*/ 141531 w 1560770"/>
              <a:gd name="connsiteY153" fmla="*/ 1724073 h 2324159"/>
              <a:gd name="connsiteX154" fmla="*/ 98669 w 1560770"/>
              <a:gd name="connsiteY154" fmla="*/ 1721691 h 2324159"/>
              <a:gd name="connsiteX155" fmla="*/ 43899 w 1560770"/>
              <a:gd name="connsiteY155" fmla="*/ 1702641 h 2324159"/>
              <a:gd name="connsiteX156" fmla="*/ 10560 w 1560770"/>
              <a:gd name="connsiteY156" fmla="*/ 1700257 h 2324159"/>
              <a:gd name="connsiteX157" fmla="*/ 1037 w 1560770"/>
              <a:gd name="connsiteY157" fmla="*/ 1647873 h 2324159"/>
              <a:gd name="connsiteX158" fmla="*/ 34374 w 1560770"/>
              <a:gd name="connsiteY158" fmla="*/ 1559766 h 2324159"/>
              <a:gd name="connsiteX159" fmla="*/ 60568 w 1560770"/>
              <a:gd name="connsiteY159" fmla="*/ 1512141 h 2324159"/>
              <a:gd name="connsiteX160" fmla="*/ 81999 w 1560770"/>
              <a:gd name="connsiteY160" fmla="*/ 1464516 h 2324159"/>
              <a:gd name="connsiteX161" fmla="*/ 108194 w 1560770"/>
              <a:gd name="connsiteY161" fmla="*/ 1426416 h 2324159"/>
              <a:gd name="connsiteX162" fmla="*/ 146293 w 1560770"/>
              <a:gd name="connsiteY162" fmla="*/ 1416891 h 2324159"/>
              <a:gd name="connsiteX163" fmla="*/ 153438 w 1560770"/>
              <a:gd name="connsiteY163" fmla="*/ 1381173 h 2324159"/>
              <a:gd name="connsiteX164" fmla="*/ 262975 w 1560770"/>
              <a:gd name="connsiteY164" fmla="*/ 1262110 h 2324159"/>
              <a:gd name="connsiteX165" fmla="*/ 286787 w 1560770"/>
              <a:gd name="connsiteY165" fmla="*/ 1123995 h 2324159"/>
              <a:gd name="connsiteX166" fmla="*/ 282025 w 1560770"/>
              <a:gd name="connsiteY166" fmla="*/ 1043035 h 2324159"/>
              <a:gd name="connsiteX167" fmla="*/ 196300 w 1560770"/>
              <a:gd name="connsiteY167" fmla="*/ 1031129 h 2324159"/>
              <a:gd name="connsiteX168" fmla="*/ 179632 w 1560770"/>
              <a:gd name="connsiteY168" fmla="*/ 950166 h 2324159"/>
              <a:gd name="connsiteX169" fmla="*/ 186775 w 1560770"/>
              <a:gd name="connsiteY169" fmla="*/ 883491 h 2324159"/>
              <a:gd name="connsiteX170" fmla="*/ 148675 w 1560770"/>
              <a:gd name="connsiteY170" fmla="*/ 845391 h 2324159"/>
              <a:gd name="connsiteX171" fmla="*/ 127244 w 1560770"/>
              <a:gd name="connsiteY171" fmla="*/ 804909 h 2324159"/>
              <a:gd name="connsiteX172" fmla="*/ 117719 w 1560770"/>
              <a:gd name="connsiteY172" fmla="*/ 745379 h 2324159"/>
              <a:gd name="connsiteX173" fmla="*/ 102097 w 1560770"/>
              <a:gd name="connsiteY173" fmla="*/ 665225 h 2324159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324887 w 1560770"/>
              <a:gd name="connsiteY18" fmla="*/ 209836 h 2329162"/>
              <a:gd name="connsiteX19" fmla="*/ 322506 w 1560770"/>
              <a:gd name="connsiteY19" fmla="*/ 245555 h 2329162"/>
              <a:gd name="connsiteX20" fmla="*/ 239162 w 1560770"/>
              <a:gd name="connsiteY20" fmla="*/ 233649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282025 w 1560770"/>
              <a:gd name="connsiteY23" fmla="*/ 36223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210587 w 1560770"/>
              <a:gd name="connsiteY34" fmla="*/ 674181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322506 w 1560770"/>
              <a:gd name="connsiteY19" fmla="*/ 245555 h 2329162"/>
              <a:gd name="connsiteX20" fmla="*/ 239162 w 1560770"/>
              <a:gd name="connsiteY20" fmla="*/ 233649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282025 w 1560770"/>
              <a:gd name="connsiteY23" fmla="*/ 36223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210587 w 1560770"/>
              <a:gd name="connsiteY34" fmla="*/ 674181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322506 w 1560770"/>
              <a:gd name="connsiteY19" fmla="*/ 245555 h 2329162"/>
              <a:gd name="connsiteX20" fmla="*/ 755893 w 1560770"/>
              <a:gd name="connsiteY20" fmla="*/ 121730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282025 w 1560770"/>
              <a:gd name="connsiteY23" fmla="*/ 36223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210587 w 1560770"/>
              <a:gd name="connsiteY34" fmla="*/ 674181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322506 w 1560770"/>
              <a:gd name="connsiteY19" fmla="*/ 245555 h 2329162"/>
              <a:gd name="connsiteX20" fmla="*/ 755893 w 1560770"/>
              <a:gd name="connsiteY20" fmla="*/ 121730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972588 w 1560770"/>
              <a:gd name="connsiteY23" fmla="*/ 3838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210587 w 1560770"/>
              <a:gd name="connsiteY34" fmla="*/ 674181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322506 w 1560770"/>
              <a:gd name="connsiteY19" fmla="*/ 245555 h 2329162"/>
              <a:gd name="connsiteX20" fmla="*/ 755893 w 1560770"/>
              <a:gd name="connsiteY20" fmla="*/ 121730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972588 w 1560770"/>
              <a:gd name="connsiteY23" fmla="*/ 3838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1058312 w 1560770"/>
              <a:gd name="connsiteY34" fmla="*/ 19337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234399 w 1560770"/>
              <a:gd name="connsiteY20" fmla="*/ 259842 h 2329162"/>
              <a:gd name="connsiteX21" fmla="*/ 253449 w 1560770"/>
              <a:gd name="connsiteY21" fmla="*/ 338424 h 2329162"/>
              <a:gd name="connsiteX22" fmla="*/ 972588 w 1560770"/>
              <a:gd name="connsiteY22" fmla="*/ 38387 h 2329162"/>
              <a:gd name="connsiteX23" fmla="*/ 272499 w 1560770"/>
              <a:gd name="connsiteY23" fmla="*/ 393192 h 2329162"/>
              <a:gd name="connsiteX24" fmla="*/ 220112 w 1560770"/>
              <a:gd name="connsiteY24" fmla="*/ 457486 h 2329162"/>
              <a:gd name="connsiteX25" fmla="*/ 227256 w 1560770"/>
              <a:gd name="connsiteY25" fmla="*/ 502730 h 2329162"/>
              <a:gd name="connsiteX26" fmla="*/ 243924 w 1560770"/>
              <a:gd name="connsiteY26" fmla="*/ 533687 h 2329162"/>
              <a:gd name="connsiteX27" fmla="*/ 198681 w 1560770"/>
              <a:gd name="connsiteY27" fmla="*/ 545593 h 2329162"/>
              <a:gd name="connsiteX28" fmla="*/ 141531 w 1560770"/>
              <a:gd name="connsiteY28" fmla="*/ 547975 h 2329162"/>
              <a:gd name="connsiteX29" fmla="*/ 132006 w 1560770"/>
              <a:gd name="connsiteY29" fmla="*/ 562262 h 2329162"/>
              <a:gd name="connsiteX30" fmla="*/ 158199 w 1560770"/>
              <a:gd name="connsiteY30" fmla="*/ 595600 h 2329162"/>
              <a:gd name="connsiteX31" fmla="*/ 186774 w 1560770"/>
              <a:gd name="connsiteY31" fmla="*/ 609887 h 2329162"/>
              <a:gd name="connsiteX32" fmla="*/ 189156 w 1560770"/>
              <a:gd name="connsiteY32" fmla="*/ 638462 h 2329162"/>
              <a:gd name="connsiteX33" fmla="*/ 1058312 w 1560770"/>
              <a:gd name="connsiteY33" fmla="*/ 19337 h 2329162"/>
              <a:gd name="connsiteX34" fmla="*/ 224874 w 1560770"/>
              <a:gd name="connsiteY34" fmla="*/ 702756 h 2329162"/>
              <a:gd name="connsiteX35" fmla="*/ 253449 w 1560770"/>
              <a:gd name="connsiteY35" fmla="*/ 705137 h 2329162"/>
              <a:gd name="connsiteX36" fmla="*/ 279643 w 1560770"/>
              <a:gd name="connsiteY36" fmla="*/ 681325 h 2329162"/>
              <a:gd name="connsiteX37" fmla="*/ 282024 w 1560770"/>
              <a:gd name="connsiteY37" fmla="*/ 657512 h 2329162"/>
              <a:gd name="connsiteX38" fmla="*/ 291549 w 1560770"/>
              <a:gd name="connsiteY38" fmla="*/ 633700 h 2329162"/>
              <a:gd name="connsiteX39" fmla="*/ 267737 w 1560770"/>
              <a:gd name="connsiteY39" fmla="*/ 600362 h 2329162"/>
              <a:gd name="connsiteX40" fmla="*/ 303456 w 1560770"/>
              <a:gd name="connsiteY40" fmla="*/ 590837 h 2329162"/>
              <a:gd name="connsiteX41" fmla="*/ 322506 w 1560770"/>
              <a:gd name="connsiteY41" fmla="*/ 567025 h 2329162"/>
              <a:gd name="connsiteX42" fmla="*/ 353462 w 1560770"/>
              <a:gd name="connsiteY42" fmla="*/ 559881 h 2329162"/>
              <a:gd name="connsiteX43" fmla="*/ 410612 w 1560770"/>
              <a:gd name="connsiteY43" fmla="*/ 562262 h 2329162"/>
              <a:gd name="connsiteX44" fmla="*/ 410612 w 1560770"/>
              <a:gd name="connsiteY44" fmla="*/ 617031 h 2329162"/>
              <a:gd name="connsiteX45" fmla="*/ 436806 w 1560770"/>
              <a:gd name="connsiteY45" fmla="*/ 640841 h 2329162"/>
              <a:gd name="connsiteX46" fmla="*/ 1155942 w 1560770"/>
              <a:gd name="connsiteY46" fmla="*/ 5049 h 2329162"/>
              <a:gd name="connsiteX47" fmla="*/ 1370255 w 1560770"/>
              <a:gd name="connsiteY47" fmla="*/ 200312 h 2329162"/>
              <a:gd name="connsiteX48" fmla="*/ 1560756 w 1560770"/>
              <a:gd name="connsiteY48" fmla="*/ 890875 h 2329162"/>
              <a:gd name="connsiteX49" fmla="*/ 420137 w 1560770"/>
              <a:gd name="connsiteY49" fmla="*/ 719425 h 2329162"/>
              <a:gd name="connsiteX50" fmla="*/ 415374 w 1560770"/>
              <a:gd name="connsiteY50" fmla="*/ 759906 h 2329162"/>
              <a:gd name="connsiteX51" fmla="*/ 427281 w 1560770"/>
              <a:gd name="connsiteY51" fmla="*/ 788481 h 2329162"/>
              <a:gd name="connsiteX52" fmla="*/ 410612 w 1560770"/>
              <a:gd name="connsiteY52" fmla="*/ 809912 h 2329162"/>
              <a:gd name="connsiteX53" fmla="*/ 401088 w 1560770"/>
              <a:gd name="connsiteY53" fmla="*/ 888494 h 2329162"/>
              <a:gd name="connsiteX54" fmla="*/ 441568 w 1560770"/>
              <a:gd name="connsiteY54" fmla="*/ 888493 h 2329162"/>
              <a:gd name="connsiteX55" fmla="*/ 486812 w 1560770"/>
              <a:gd name="connsiteY55" fmla="*/ 864681 h 2329162"/>
              <a:gd name="connsiteX56" fmla="*/ 513007 w 1560770"/>
              <a:gd name="connsiteY56" fmla="*/ 867062 h 2329162"/>
              <a:gd name="connsiteX57" fmla="*/ 536818 w 1560770"/>
              <a:gd name="connsiteY57" fmla="*/ 893256 h 2329162"/>
              <a:gd name="connsiteX58" fmla="*/ 510625 w 1560770"/>
              <a:gd name="connsiteY58" fmla="*/ 998031 h 2329162"/>
              <a:gd name="connsiteX59" fmla="*/ 539200 w 1560770"/>
              <a:gd name="connsiteY59" fmla="*/ 1036131 h 2329162"/>
              <a:gd name="connsiteX60" fmla="*/ 546344 w 1560770"/>
              <a:gd name="connsiteY60" fmla="*/ 1055182 h 2329162"/>
              <a:gd name="connsiteX61" fmla="*/ 532057 w 1560770"/>
              <a:gd name="connsiteY61" fmla="*/ 1086137 h 2329162"/>
              <a:gd name="connsiteX62" fmla="*/ 517769 w 1560770"/>
              <a:gd name="connsiteY62" fmla="*/ 1157575 h 2329162"/>
              <a:gd name="connsiteX63" fmla="*/ 541582 w 1560770"/>
              <a:gd name="connsiteY63" fmla="*/ 1190912 h 2329162"/>
              <a:gd name="connsiteX64" fmla="*/ 551107 w 1560770"/>
              <a:gd name="connsiteY64" fmla="*/ 1231393 h 2329162"/>
              <a:gd name="connsiteX65" fmla="*/ 567775 w 1560770"/>
              <a:gd name="connsiteY65" fmla="*/ 1238537 h 2329162"/>
              <a:gd name="connsiteX66" fmla="*/ 572104 w 1560770"/>
              <a:gd name="connsiteY66" fmla="*/ 1248643 h 2329162"/>
              <a:gd name="connsiteX67" fmla="*/ 591588 w 1560770"/>
              <a:gd name="connsiteY67" fmla="*/ 1214725 h 2329162"/>
              <a:gd name="connsiteX68" fmla="*/ 615400 w 1560770"/>
              <a:gd name="connsiteY68" fmla="*/ 1198056 h 2329162"/>
              <a:gd name="connsiteX69" fmla="*/ 665407 w 1560770"/>
              <a:gd name="connsiteY69" fmla="*/ 1171862 h 2329162"/>
              <a:gd name="connsiteX70" fmla="*/ 698744 w 1560770"/>
              <a:gd name="connsiteY70" fmla="*/ 1159956 h 2329162"/>
              <a:gd name="connsiteX71" fmla="*/ 734463 w 1560770"/>
              <a:gd name="connsiteY71" fmla="*/ 1121857 h 2329162"/>
              <a:gd name="connsiteX72" fmla="*/ 791613 w 1560770"/>
              <a:gd name="connsiteY72" fmla="*/ 1098043 h 2329162"/>
              <a:gd name="connsiteX73" fmla="*/ 817807 w 1560770"/>
              <a:gd name="connsiteY73" fmla="*/ 1052800 h 2329162"/>
              <a:gd name="connsiteX74" fmla="*/ 841618 w 1560770"/>
              <a:gd name="connsiteY74" fmla="*/ 1036129 h 2329162"/>
              <a:gd name="connsiteX75" fmla="*/ 867813 w 1560770"/>
              <a:gd name="connsiteY75" fmla="*/ 1036131 h 2329162"/>
              <a:gd name="connsiteX76" fmla="*/ 872575 w 1560770"/>
              <a:gd name="connsiteY76" fmla="*/ 1055181 h 2329162"/>
              <a:gd name="connsiteX77" fmla="*/ 848763 w 1560770"/>
              <a:gd name="connsiteY77" fmla="*/ 1081375 h 2329162"/>
              <a:gd name="connsiteX78" fmla="*/ 872575 w 1560770"/>
              <a:gd name="connsiteY78" fmla="*/ 1107568 h 2329162"/>
              <a:gd name="connsiteX79" fmla="*/ 872575 w 1560770"/>
              <a:gd name="connsiteY79" fmla="*/ 1131381 h 2329162"/>
              <a:gd name="connsiteX80" fmla="*/ 829713 w 1560770"/>
              <a:gd name="connsiteY80" fmla="*/ 1133762 h 2329162"/>
              <a:gd name="connsiteX81" fmla="*/ 817807 w 1560770"/>
              <a:gd name="connsiteY81" fmla="*/ 1162337 h 2329162"/>
              <a:gd name="connsiteX82" fmla="*/ 829713 w 1560770"/>
              <a:gd name="connsiteY82" fmla="*/ 1190912 h 2329162"/>
              <a:gd name="connsiteX83" fmla="*/ 822567 w 1560770"/>
              <a:gd name="connsiteY83" fmla="*/ 1214723 h 2329162"/>
              <a:gd name="connsiteX84" fmla="*/ 836857 w 1560770"/>
              <a:gd name="connsiteY84" fmla="*/ 1233776 h 2329162"/>
              <a:gd name="connsiteX85" fmla="*/ 870194 w 1560770"/>
              <a:gd name="connsiteY85" fmla="*/ 1205201 h 2329162"/>
              <a:gd name="connsiteX86" fmla="*/ 1544088 w 1560770"/>
              <a:gd name="connsiteY86" fmla="*/ 893257 h 2329162"/>
              <a:gd name="connsiteX87" fmla="*/ 1525038 w 1560770"/>
              <a:gd name="connsiteY87" fmla="*/ 967074 h 2329162"/>
              <a:gd name="connsiteX88" fmla="*/ 958300 w 1560770"/>
              <a:gd name="connsiteY88" fmla="*/ 1145669 h 2329162"/>
              <a:gd name="connsiteX89" fmla="*/ 979731 w 1560770"/>
              <a:gd name="connsiteY89" fmla="*/ 1155193 h 2329162"/>
              <a:gd name="connsiteX90" fmla="*/ 974968 w 1560770"/>
              <a:gd name="connsiteY90" fmla="*/ 1229011 h 2329162"/>
              <a:gd name="connsiteX91" fmla="*/ 984494 w 1560770"/>
              <a:gd name="connsiteY91" fmla="*/ 1290926 h 2329162"/>
              <a:gd name="connsiteX92" fmla="*/ 1032119 w 1560770"/>
              <a:gd name="connsiteY92" fmla="*/ 1371888 h 2329162"/>
              <a:gd name="connsiteX93" fmla="*/ 1072600 w 1560770"/>
              <a:gd name="connsiteY93" fmla="*/ 1393319 h 2329162"/>
              <a:gd name="connsiteX94" fmla="*/ 1089269 w 1560770"/>
              <a:gd name="connsiteY94" fmla="*/ 1459994 h 2329162"/>
              <a:gd name="connsiteX95" fmla="*/ 1122607 w 1560770"/>
              <a:gd name="connsiteY95" fmla="*/ 1486188 h 2329162"/>
              <a:gd name="connsiteX96" fmla="*/ 1163088 w 1560770"/>
              <a:gd name="connsiteY96" fmla="*/ 1545719 h 2329162"/>
              <a:gd name="connsiteX97" fmla="*/ 1191663 w 1560770"/>
              <a:gd name="connsiteY97" fmla="*/ 1560007 h 2329162"/>
              <a:gd name="connsiteX98" fmla="*/ 1220238 w 1560770"/>
              <a:gd name="connsiteY98" fmla="*/ 1598106 h 2329162"/>
              <a:gd name="connsiteX99" fmla="*/ 1215943 w 1560770"/>
              <a:gd name="connsiteY99" fmla="*/ 1617966 h 2329162"/>
              <a:gd name="connsiteX100" fmla="*/ 1196425 w 1560770"/>
              <a:gd name="connsiteY100" fmla="*/ 1667163 h 2329162"/>
              <a:gd name="connsiteX101" fmla="*/ 1144037 w 1560770"/>
              <a:gd name="connsiteY101" fmla="*/ 1662399 h 2329162"/>
              <a:gd name="connsiteX102" fmla="*/ 1124987 w 1560770"/>
              <a:gd name="connsiteY102" fmla="*/ 1707642 h 2329162"/>
              <a:gd name="connsiteX103" fmla="*/ 1048787 w 1560770"/>
              <a:gd name="connsiteY103" fmla="*/ 1740980 h 2329162"/>
              <a:gd name="connsiteX104" fmla="*/ 1020212 w 1560770"/>
              <a:gd name="connsiteY104" fmla="*/ 1800511 h 2329162"/>
              <a:gd name="connsiteX105" fmla="*/ 1036881 w 1560770"/>
              <a:gd name="connsiteY105" fmla="*/ 1848136 h 2329162"/>
              <a:gd name="connsiteX106" fmla="*/ 1017832 w 1560770"/>
              <a:gd name="connsiteY106" fmla="*/ 1888619 h 2329162"/>
              <a:gd name="connsiteX107" fmla="*/ 984493 w 1560770"/>
              <a:gd name="connsiteY107" fmla="*/ 1886236 h 2329162"/>
              <a:gd name="connsiteX108" fmla="*/ 982112 w 1560770"/>
              <a:gd name="connsiteY108" fmla="*/ 1950530 h 2329162"/>
              <a:gd name="connsiteX109" fmla="*/ 946393 w 1560770"/>
              <a:gd name="connsiteY109" fmla="*/ 1967199 h 2329162"/>
              <a:gd name="connsiteX110" fmla="*/ 910674 w 1560770"/>
              <a:gd name="connsiteY110" fmla="*/ 1974342 h 2329162"/>
              <a:gd name="connsiteX111" fmla="*/ 910674 w 1560770"/>
              <a:gd name="connsiteY111" fmla="*/ 2038636 h 2329162"/>
              <a:gd name="connsiteX112" fmla="*/ 967824 w 1560770"/>
              <a:gd name="connsiteY112" fmla="*/ 2048161 h 2329162"/>
              <a:gd name="connsiteX113" fmla="*/ 1001162 w 1560770"/>
              <a:gd name="connsiteY113" fmla="*/ 2043399 h 2329162"/>
              <a:gd name="connsiteX114" fmla="*/ 1005922 w 1560770"/>
              <a:gd name="connsiteY114" fmla="*/ 2117218 h 2329162"/>
              <a:gd name="connsiteX115" fmla="*/ 982112 w 1560770"/>
              <a:gd name="connsiteY115" fmla="*/ 2138649 h 2329162"/>
              <a:gd name="connsiteX116" fmla="*/ 922581 w 1560770"/>
              <a:gd name="connsiteY116" fmla="*/ 2136269 h 2329162"/>
              <a:gd name="connsiteX117" fmla="*/ 870193 w 1560770"/>
              <a:gd name="connsiteY117" fmla="*/ 2145794 h 2329162"/>
              <a:gd name="connsiteX118" fmla="*/ 824949 w 1560770"/>
              <a:gd name="connsiteY118" fmla="*/ 2169607 h 2329162"/>
              <a:gd name="connsiteX119" fmla="*/ 779704 w 1560770"/>
              <a:gd name="connsiteY119" fmla="*/ 2176749 h 2329162"/>
              <a:gd name="connsiteX120" fmla="*/ 758274 w 1560770"/>
              <a:gd name="connsiteY120" fmla="*/ 2195801 h 2329162"/>
              <a:gd name="connsiteX121" fmla="*/ 751131 w 1560770"/>
              <a:gd name="connsiteY121" fmla="*/ 2241044 h 2329162"/>
              <a:gd name="connsiteX122" fmla="*/ 734462 w 1560770"/>
              <a:gd name="connsiteY122" fmla="*/ 2252951 h 2329162"/>
              <a:gd name="connsiteX123" fmla="*/ 689218 w 1560770"/>
              <a:gd name="connsiteY123" fmla="*/ 2302957 h 2329162"/>
              <a:gd name="connsiteX124" fmla="*/ 665406 w 1560770"/>
              <a:gd name="connsiteY124" fmla="*/ 2307718 h 2329162"/>
              <a:gd name="connsiteX125" fmla="*/ 617781 w 1560770"/>
              <a:gd name="connsiteY125" fmla="*/ 2329150 h 2329162"/>
              <a:gd name="connsiteX126" fmla="*/ 579681 w 1560770"/>
              <a:gd name="connsiteY126" fmla="*/ 2312481 h 2329162"/>
              <a:gd name="connsiteX127" fmla="*/ 563012 w 1560770"/>
              <a:gd name="connsiteY127" fmla="*/ 2283906 h 2329162"/>
              <a:gd name="connsiteX128" fmla="*/ 520149 w 1560770"/>
              <a:gd name="connsiteY128" fmla="*/ 2293432 h 2329162"/>
              <a:gd name="connsiteX129" fmla="*/ 512573 w 1560770"/>
              <a:gd name="connsiteY129" fmla="*/ 2287328 h 2329162"/>
              <a:gd name="connsiteX130" fmla="*/ 503481 w 1560770"/>
              <a:gd name="connsiteY130" fmla="*/ 2281525 h 2329162"/>
              <a:gd name="connsiteX131" fmla="*/ 522531 w 1560770"/>
              <a:gd name="connsiteY131" fmla="*/ 2174368 h 2329162"/>
              <a:gd name="connsiteX132" fmla="*/ 539199 w 1560770"/>
              <a:gd name="connsiteY132" fmla="*/ 2152937 h 2329162"/>
              <a:gd name="connsiteX133" fmla="*/ 529674 w 1560770"/>
              <a:gd name="connsiteY133" fmla="*/ 2107694 h 2329162"/>
              <a:gd name="connsiteX134" fmla="*/ 553487 w 1560770"/>
              <a:gd name="connsiteY134" fmla="*/ 2093406 h 2329162"/>
              <a:gd name="connsiteX135" fmla="*/ 534437 w 1560770"/>
              <a:gd name="connsiteY135" fmla="*/ 2079119 h 2329162"/>
              <a:gd name="connsiteX136" fmla="*/ 522531 w 1560770"/>
              <a:gd name="connsiteY136" fmla="*/ 2043401 h 2329162"/>
              <a:gd name="connsiteX137" fmla="*/ 513006 w 1560770"/>
              <a:gd name="connsiteY137" fmla="*/ 1998157 h 2329162"/>
              <a:gd name="connsiteX138" fmla="*/ 510624 w 1560770"/>
              <a:gd name="connsiteY138" fmla="*/ 1967199 h 2329162"/>
              <a:gd name="connsiteX139" fmla="*/ 460618 w 1560770"/>
              <a:gd name="connsiteY139" fmla="*/ 1969582 h 2329162"/>
              <a:gd name="connsiteX140" fmla="*/ 427282 w 1560770"/>
              <a:gd name="connsiteY140" fmla="*/ 1933863 h 2329162"/>
              <a:gd name="connsiteX141" fmla="*/ 382037 w 1560770"/>
              <a:gd name="connsiteY141" fmla="*/ 1917193 h 2329162"/>
              <a:gd name="connsiteX142" fmla="*/ 367749 w 1560770"/>
              <a:gd name="connsiteY142" fmla="*/ 1867188 h 2329162"/>
              <a:gd name="connsiteX143" fmla="*/ 365368 w 1560770"/>
              <a:gd name="connsiteY143" fmla="*/ 1845756 h 2329162"/>
              <a:gd name="connsiteX144" fmla="*/ 334413 w 1560770"/>
              <a:gd name="connsiteY144" fmla="*/ 1800513 h 2329162"/>
              <a:gd name="connsiteX145" fmla="*/ 291549 w 1560770"/>
              <a:gd name="connsiteY145" fmla="*/ 1776700 h 2329162"/>
              <a:gd name="connsiteX146" fmla="*/ 248688 w 1560770"/>
              <a:gd name="connsiteY146" fmla="*/ 1748126 h 2329162"/>
              <a:gd name="connsiteX147" fmla="*/ 215349 w 1560770"/>
              <a:gd name="connsiteY147" fmla="*/ 1738600 h 2329162"/>
              <a:gd name="connsiteX148" fmla="*/ 217731 w 1560770"/>
              <a:gd name="connsiteY148" fmla="*/ 1693354 h 2329162"/>
              <a:gd name="connsiteX149" fmla="*/ 174868 w 1560770"/>
              <a:gd name="connsiteY149" fmla="*/ 1707644 h 2329162"/>
              <a:gd name="connsiteX150" fmla="*/ 186775 w 1560770"/>
              <a:gd name="connsiteY150" fmla="*/ 1740982 h 2329162"/>
              <a:gd name="connsiteX151" fmla="*/ 179631 w 1560770"/>
              <a:gd name="connsiteY151" fmla="*/ 1757651 h 2329162"/>
              <a:gd name="connsiteX152" fmla="*/ 141531 w 1560770"/>
              <a:gd name="connsiteY152" fmla="*/ 1729076 h 2329162"/>
              <a:gd name="connsiteX153" fmla="*/ 98669 w 1560770"/>
              <a:gd name="connsiteY153" fmla="*/ 1726694 h 2329162"/>
              <a:gd name="connsiteX154" fmla="*/ 43899 w 1560770"/>
              <a:gd name="connsiteY154" fmla="*/ 1707644 h 2329162"/>
              <a:gd name="connsiteX155" fmla="*/ 10560 w 1560770"/>
              <a:gd name="connsiteY155" fmla="*/ 1705260 h 2329162"/>
              <a:gd name="connsiteX156" fmla="*/ 1037 w 1560770"/>
              <a:gd name="connsiteY156" fmla="*/ 1652876 h 2329162"/>
              <a:gd name="connsiteX157" fmla="*/ 34374 w 1560770"/>
              <a:gd name="connsiteY157" fmla="*/ 1564769 h 2329162"/>
              <a:gd name="connsiteX158" fmla="*/ 60568 w 1560770"/>
              <a:gd name="connsiteY158" fmla="*/ 1517144 h 2329162"/>
              <a:gd name="connsiteX159" fmla="*/ 81999 w 1560770"/>
              <a:gd name="connsiteY159" fmla="*/ 1469519 h 2329162"/>
              <a:gd name="connsiteX160" fmla="*/ 108194 w 1560770"/>
              <a:gd name="connsiteY160" fmla="*/ 1431419 h 2329162"/>
              <a:gd name="connsiteX161" fmla="*/ 146293 w 1560770"/>
              <a:gd name="connsiteY161" fmla="*/ 1421894 h 2329162"/>
              <a:gd name="connsiteX162" fmla="*/ 153438 w 1560770"/>
              <a:gd name="connsiteY162" fmla="*/ 1386176 h 2329162"/>
              <a:gd name="connsiteX163" fmla="*/ 262975 w 1560770"/>
              <a:gd name="connsiteY163" fmla="*/ 1267113 h 2329162"/>
              <a:gd name="connsiteX164" fmla="*/ 286787 w 1560770"/>
              <a:gd name="connsiteY164" fmla="*/ 1128998 h 2329162"/>
              <a:gd name="connsiteX165" fmla="*/ 282025 w 1560770"/>
              <a:gd name="connsiteY165" fmla="*/ 1048038 h 2329162"/>
              <a:gd name="connsiteX166" fmla="*/ 196300 w 1560770"/>
              <a:gd name="connsiteY166" fmla="*/ 1036132 h 2329162"/>
              <a:gd name="connsiteX167" fmla="*/ 179632 w 1560770"/>
              <a:gd name="connsiteY167" fmla="*/ 955169 h 2329162"/>
              <a:gd name="connsiteX168" fmla="*/ 186775 w 1560770"/>
              <a:gd name="connsiteY168" fmla="*/ 888494 h 2329162"/>
              <a:gd name="connsiteX169" fmla="*/ 148675 w 1560770"/>
              <a:gd name="connsiteY169" fmla="*/ 850394 h 2329162"/>
              <a:gd name="connsiteX170" fmla="*/ 127244 w 1560770"/>
              <a:gd name="connsiteY170" fmla="*/ 809912 h 2329162"/>
              <a:gd name="connsiteX171" fmla="*/ 117719 w 1560770"/>
              <a:gd name="connsiteY171" fmla="*/ 750382 h 2329162"/>
              <a:gd name="connsiteX172" fmla="*/ 102097 w 1560770"/>
              <a:gd name="connsiteY172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253449 w 1560770"/>
              <a:gd name="connsiteY20" fmla="*/ 338424 h 2329162"/>
              <a:gd name="connsiteX21" fmla="*/ 972588 w 1560770"/>
              <a:gd name="connsiteY21" fmla="*/ 38387 h 2329162"/>
              <a:gd name="connsiteX22" fmla="*/ 272499 w 1560770"/>
              <a:gd name="connsiteY22" fmla="*/ 393192 h 2329162"/>
              <a:gd name="connsiteX23" fmla="*/ 220112 w 1560770"/>
              <a:gd name="connsiteY23" fmla="*/ 457486 h 2329162"/>
              <a:gd name="connsiteX24" fmla="*/ 227256 w 1560770"/>
              <a:gd name="connsiteY24" fmla="*/ 502730 h 2329162"/>
              <a:gd name="connsiteX25" fmla="*/ 243924 w 1560770"/>
              <a:gd name="connsiteY25" fmla="*/ 533687 h 2329162"/>
              <a:gd name="connsiteX26" fmla="*/ 198681 w 1560770"/>
              <a:gd name="connsiteY26" fmla="*/ 545593 h 2329162"/>
              <a:gd name="connsiteX27" fmla="*/ 141531 w 1560770"/>
              <a:gd name="connsiteY27" fmla="*/ 547975 h 2329162"/>
              <a:gd name="connsiteX28" fmla="*/ 132006 w 1560770"/>
              <a:gd name="connsiteY28" fmla="*/ 562262 h 2329162"/>
              <a:gd name="connsiteX29" fmla="*/ 158199 w 1560770"/>
              <a:gd name="connsiteY29" fmla="*/ 595600 h 2329162"/>
              <a:gd name="connsiteX30" fmla="*/ 186774 w 1560770"/>
              <a:gd name="connsiteY30" fmla="*/ 609887 h 2329162"/>
              <a:gd name="connsiteX31" fmla="*/ 189156 w 1560770"/>
              <a:gd name="connsiteY31" fmla="*/ 638462 h 2329162"/>
              <a:gd name="connsiteX32" fmla="*/ 1058312 w 1560770"/>
              <a:gd name="connsiteY32" fmla="*/ 19337 h 2329162"/>
              <a:gd name="connsiteX33" fmla="*/ 224874 w 1560770"/>
              <a:gd name="connsiteY33" fmla="*/ 702756 h 2329162"/>
              <a:gd name="connsiteX34" fmla="*/ 253449 w 1560770"/>
              <a:gd name="connsiteY34" fmla="*/ 705137 h 2329162"/>
              <a:gd name="connsiteX35" fmla="*/ 279643 w 1560770"/>
              <a:gd name="connsiteY35" fmla="*/ 681325 h 2329162"/>
              <a:gd name="connsiteX36" fmla="*/ 282024 w 1560770"/>
              <a:gd name="connsiteY36" fmla="*/ 657512 h 2329162"/>
              <a:gd name="connsiteX37" fmla="*/ 291549 w 1560770"/>
              <a:gd name="connsiteY37" fmla="*/ 633700 h 2329162"/>
              <a:gd name="connsiteX38" fmla="*/ 267737 w 1560770"/>
              <a:gd name="connsiteY38" fmla="*/ 600362 h 2329162"/>
              <a:gd name="connsiteX39" fmla="*/ 303456 w 1560770"/>
              <a:gd name="connsiteY39" fmla="*/ 590837 h 2329162"/>
              <a:gd name="connsiteX40" fmla="*/ 322506 w 1560770"/>
              <a:gd name="connsiteY40" fmla="*/ 567025 h 2329162"/>
              <a:gd name="connsiteX41" fmla="*/ 353462 w 1560770"/>
              <a:gd name="connsiteY41" fmla="*/ 559881 h 2329162"/>
              <a:gd name="connsiteX42" fmla="*/ 410612 w 1560770"/>
              <a:gd name="connsiteY42" fmla="*/ 562262 h 2329162"/>
              <a:gd name="connsiteX43" fmla="*/ 410612 w 1560770"/>
              <a:gd name="connsiteY43" fmla="*/ 617031 h 2329162"/>
              <a:gd name="connsiteX44" fmla="*/ 436806 w 1560770"/>
              <a:gd name="connsiteY44" fmla="*/ 640841 h 2329162"/>
              <a:gd name="connsiteX45" fmla="*/ 1155942 w 1560770"/>
              <a:gd name="connsiteY45" fmla="*/ 5049 h 2329162"/>
              <a:gd name="connsiteX46" fmla="*/ 1370255 w 1560770"/>
              <a:gd name="connsiteY46" fmla="*/ 200312 h 2329162"/>
              <a:gd name="connsiteX47" fmla="*/ 1560756 w 1560770"/>
              <a:gd name="connsiteY47" fmla="*/ 890875 h 2329162"/>
              <a:gd name="connsiteX48" fmla="*/ 420137 w 1560770"/>
              <a:gd name="connsiteY48" fmla="*/ 719425 h 2329162"/>
              <a:gd name="connsiteX49" fmla="*/ 415374 w 1560770"/>
              <a:gd name="connsiteY49" fmla="*/ 759906 h 2329162"/>
              <a:gd name="connsiteX50" fmla="*/ 427281 w 1560770"/>
              <a:gd name="connsiteY50" fmla="*/ 788481 h 2329162"/>
              <a:gd name="connsiteX51" fmla="*/ 410612 w 1560770"/>
              <a:gd name="connsiteY51" fmla="*/ 809912 h 2329162"/>
              <a:gd name="connsiteX52" fmla="*/ 401088 w 1560770"/>
              <a:gd name="connsiteY52" fmla="*/ 888494 h 2329162"/>
              <a:gd name="connsiteX53" fmla="*/ 441568 w 1560770"/>
              <a:gd name="connsiteY53" fmla="*/ 888493 h 2329162"/>
              <a:gd name="connsiteX54" fmla="*/ 486812 w 1560770"/>
              <a:gd name="connsiteY54" fmla="*/ 864681 h 2329162"/>
              <a:gd name="connsiteX55" fmla="*/ 513007 w 1560770"/>
              <a:gd name="connsiteY55" fmla="*/ 867062 h 2329162"/>
              <a:gd name="connsiteX56" fmla="*/ 536818 w 1560770"/>
              <a:gd name="connsiteY56" fmla="*/ 893256 h 2329162"/>
              <a:gd name="connsiteX57" fmla="*/ 510625 w 1560770"/>
              <a:gd name="connsiteY57" fmla="*/ 998031 h 2329162"/>
              <a:gd name="connsiteX58" fmla="*/ 539200 w 1560770"/>
              <a:gd name="connsiteY58" fmla="*/ 1036131 h 2329162"/>
              <a:gd name="connsiteX59" fmla="*/ 546344 w 1560770"/>
              <a:gd name="connsiteY59" fmla="*/ 1055182 h 2329162"/>
              <a:gd name="connsiteX60" fmla="*/ 532057 w 1560770"/>
              <a:gd name="connsiteY60" fmla="*/ 1086137 h 2329162"/>
              <a:gd name="connsiteX61" fmla="*/ 517769 w 1560770"/>
              <a:gd name="connsiteY61" fmla="*/ 1157575 h 2329162"/>
              <a:gd name="connsiteX62" fmla="*/ 541582 w 1560770"/>
              <a:gd name="connsiteY62" fmla="*/ 1190912 h 2329162"/>
              <a:gd name="connsiteX63" fmla="*/ 551107 w 1560770"/>
              <a:gd name="connsiteY63" fmla="*/ 1231393 h 2329162"/>
              <a:gd name="connsiteX64" fmla="*/ 567775 w 1560770"/>
              <a:gd name="connsiteY64" fmla="*/ 1238537 h 2329162"/>
              <a:gd name="connsiteX65" fmla="*/ 572104 w 1560770"/>
              <a:gd name="connsiteY65" fmla="*/ 1248643 h 2329162"/>
              <a:gd name="connsiteX66" fmla="*/ 591588 w 1560770"/>
              <a:gd name="connsiteY66" fmla="*/ 1214725 h 2329162"/>
              <a:gd name="connsiteX67" fmla="*/ 615400 w 1560770"/>
              <a:gd name="connsiteY67" fmla="*/ 1198056 h 2329162"/>
              <a:gd name="connsiteX68" fmla="*/ 665407 w 1560770"/>
              <a:gd name="connsiteY68" fmla="*/ 1171862 h 2329162"/>
              <a:gd name="connsiteX69" fmla="*/ 698744 w 1560770"/>
              <a:gd name="connsiteY69" fmla="*/ 1159956 h 2329162"/>
              <a:gd name="connsiteX70" fmla="*/ 734463 w 1560770"/>
              <a:gd name="connsiteY70" fmla="*/ 1121857 h 2329162"/>
              <a:gd name="connsiteX71" fmla="*/ 791613 w 1560770"/>
              <a:gd name="connsiteY71" fmla="*/ 1098043 h 2329162"/>
              <a:gd name="connsiteX72" fmla="*/ 817807 w 1560770"/>
              <a:gd name="connsiteY72" fmla="*/ 1052800 h 2329162"/>
              <a:gd name="connsiteX73" fmla="*/ 841618 w 1560770"/>
              <a:gd name="connsiteY73" fmla="*/ 1036129 h 2329162"/>
              <a:gd name="connsiteX74" fmla="*/ 867813 w 1560770"/>
              <a:gd name="connsiteY74" fmla="*/ 1036131 h 2329162"/>
              <a:gd name="connsiteX75" fmla="*/ 872575 w 1560770"/>
              <a:gd name="connsiteY75" fmla="*/ 1055181 h 2329162"/>
              <a:gd name="connsiteX76" fmla="*/ 848763 w 1560770"/>
              <a:gd name="connsiteY76" fmla="*/ 1081375 h 2329162"/>
              <a:gd name="connsiteX77" fmla="*/ 872575 w 1560770"/>
              <a:gd name="connsiteY77" fmla="*/ 1107568 h 2329162"/>
              <a:gd name="connsiteX78" fmla="*/ 872575 w 1560770"/>
              <a:gd name="connsiteY78" fmla="*/ 1131381 h 2329162"/>
              <a:gd name="connsiteX79" fmla="*/ 829713 w 1560770"/>
              <a:gd name="connsiteY79" fmla="*/ 1133762 h 2329162"/>
              <a:gd name="connsiteX80" fmla="*/ 817807 w 1560770"/>
              <a:gd name="connsiteY80" fmla="*/ 1162337 h 2329162"/>
              <a:gd name="connsiteX81" fmla="*/ 829713 w 1560770"/>
              <a:gd name="connsiteY81" fmla="*/ 1190912 h 2329162"/>
              <a:gd name="connsiteX82" fmla="*/ 822567 w 1560770"/>
              <a:gd name="connsiteY82" fmla="*/ 1214723 h 2329162"/>
              <a:gd name="connsiteX83" fmla="*/ 836857 w 1560770"/>
              <a:gd name="connsiteY83" fmla="*/ 1233776 h 2329162"/>
              <a:gd name="connsiteX84" fmla="*/ 870194 w 1560770"/>
              <a:gd name="connsiteY84" fmla="*/ 1205201 h 2329162"/>
              <a:gd name="connsiteX85" fmla="*/ 1544088 w 1560770"/>
              <a:gd name="connsiteY85" fmla="*/ 893257 h 2329162"/>
              <a:gd name="connsiteX86" fmla="*/ 1525038 w 1560770"/>
              <a:gd name="connsiteY86" fmla="*/ 967074 h 2329162"/>
              <a:gd name="connsiteX87" fmla="*/ 958300 w 1560770"/>
              <a:gd name="connsiteY87" fmla="*/ 1145669 h 2329162"/>
              <a:gd name="connsiteX88" fmla="*/ 979731 w 1560770"/>
              <a:gd name="connsiteY88" fmla="*/ 1155193 h 2329162"/>
              <a:gd name="connsiteX89" fmla="*/ 974968 w 1560770"/>
              <a:gd name="connsiteY89" fmla="*/ 1229011 h 2329162"/>
              <a:gd name="connsiteX90" fmla="*/ 984494 w 1560770"/>
              <a:gd name="connsiteY90" fmla="*/ 1290926 h 2329162"/>
              <a:gd name="connsiteX91" fmla="*/ 1032119 w 1560770"/>
              <a:gd name="connsiteY91" fmla="*/ 1371888 h 2329162"/>
              <a:gd name="connsiteX92" fmla="*/ 1072600 w 1560770"/>
              <a:gd name="connsiteY92" fmla="*/ 1393319 h 2329162"/>
              <a:gd name="connsiteX93" fmla="*/ 1089269 w 1560770"/>
              <a:gd name="connsiteY93" fmla="*/ 1459994 h 2329162"/>
              <a:gd name="connsiteX94" fmla="*/ 1122607 w 1560770"/>
              <a:gd name="connsiteY94" fmla="*/ 1486188 h 2329162"/>
              <a:gd name="connsiteX95" fmla="*/ 1163088 w 1560770"/>
              <a:gd name="connsiteY95" fmla="*/ 1545719 h 2329162"/>
              <a:gd name="connsiteX96" fmla="*/ 1191663 w 1560770"/>
              <a:gd name="connsiteY96" fmla="*/ 1560007 h 2329162"/>
              <a:gd name="connsiteX97" fmla="*/ 1220238 w 1560770"/>
              <a:gd name="connsiteY97" fmla="*/ 1598106 h 2329162"/>
              <a:gd name="connsiteX98" fmla="*/ 1215943 w 1560770"/>
              <a:gd name="connsiteY98" fmla="*/ 1617966 h 2329162"/>
              <a:gd name="connsiteX99" fmla="*/ 1196425 w 1560770"/>
              <a:gd name="connsiteY99" fmla="*/ 1667163 h 2329162"/>
              <a:gd name="connsiteX100" fmla="*/ 1144037 w 1560770"/>
              <a:gd name="connsiteY100" fmla="*/ 1662399 h 2329162"/>
              <a:gd name="connsiteX101" fmla="*/ 1124987 w 1560770"/>
              <a:gd name="connsiteY101" fmla="*/ 1707642 h 2329162"/>
              <a:gd name="connsiteX102" fmla="*/ 1048787 w 1560770"/>
              <a:gd name="connsiteY102" fmla="*/ 1740980 h 2329162"/>
              <a:gd name="connsiteX103" fmla="*/ 1020212 w 1560770"/>
              <a:gd name="connsiteY103" fmla="*/ 1800511 h 2329162"/>
              <a:gd name="connsiteX104" fmla="*/ 1036881 w 1560770"/>
              <a:gd name="connsiteY104" fmla="*/ 1848136 h 2329162"/>
              <a:gd name="connsiteX105" fmla="*/ 1017832 w 1560770"/>
              <a:gd name="connsiteY105" fmla="*/ 1888619 h 2329162"/>
              <a:gd name="connsiteX106" fmla="*/ 984493 w 1560770"/>
              <a:gd name="connsiteY106" fmla="*/ 1886236 h 2329162"/>
              <a:gd name="connsiteX107" fmla="*/ 982112 w 1560770"/>
              <a:gd name="connsiteY107" fmla="*/ 1950530 h 2329162"/>
              <a:gd name="connsiteX108" fmla="*/ 946393 w 1560770"/>
              <a:gd name="connsiteY108" fmla="*/ 1967199 h 2329162"/>
              <a:gd name="connsiteX109" fmla="*/ 910674 w 1560770"/>
              <a:gd name="connsiteY109" fmla="*/ 1974342 h 2329162"/>
              <a:gd name="connsiteX110" fmla="*/ 910674 w 1560770"/>
              <a:gd name="connsiteY110" fmla="*/ 2038636 h 2329162"/>
              <a:gd name="connsiteX111" fmla="*/ 967824 w 1560770"/>
              <a:gd name="connsiteY111" fmla="*/ 2048161 h 2329162"/>
              <a:gd name="connsiteX112" fmla="*/ 1001162 w 1560770"/>
              <a:gd name="connsiteY112" fmla="*/ 2043399 h 2329162"/>
              <a:gd name="connsiteX113" fmla="*/ 1005922 w 1560770"/>
              <a:gd name="connsiteY113" fmla="*/ 2117218 h 2329162"/>
              <a:gd name="connsiteX114" fmla="*/ 982112 w 1560770"/>
              <a:gd name="connsiteY114" fmla="*/ 2138649 h 2329162"/>
              <a:gd name="connsiteX115" fmla="*/ 922581 w 1560770"/>
              <a:gd name="connsiteY115" fmla="*/ 2136269 h 2329162"/>
              <a:gd name="connsiteX116" fmla="*/ 870193 w 1560770"/>
              <a:gd name="connsiteY116" fmla="*/ 2145794 h 2329162"/>
              <a:gd name="connsiteX117" fmla="*/ 824949 w 1560770"/>
              <a:gd name="connsiteY117" fmla="*/ 2169607 h 2329162"/>
              <a:gd name="connsiteX118" fmla="*/ 779704 w 1560770"/>
              <a:gd name="connsiteY118" fmla="*/ 2176749 h 2329162"/>
              <a:gd name="connsiteX119" fmla="*/ 758274 w 1560770"/>
              <a:gd name="connsiteY119" fmla="*/ 2195801 h 2329162"/>
              <a:gd name="connsiteX120" fmla="*/ 751131 w 1560770"/>
              <a:gd name="connsiteY120" fmla="*/ 2241044 h 2329162"/>
              <a:gd name="connsiteX121" fmla="*/ 734462 w 1560770"/>
              <a:gd name="connsiteY121" fmla="*/ 2252951 h 2329162"/>
              <a:gd name="connsiteX122" fmla="*/ 689218 w 1560770"/>
              <a:gd name="connsiteY122" fmla="*/ 2302957 h 2329162"/>
              <a:gd name="connsiteX123" fmla="*/ 665406 w 1560770"/>
              <a:gd name="connsiteY123" fmla="*/ 2307718 h 2329162"/>
              <a:gd name="connsiteX124" fmla="*/ 617781 w 1560770"/>
              <a:gd name="connsiteY124" fmla="*/ 2329150 h 2329162"/>
              <a:gd name="connsiteX125" fmla="*/ 579681 w 1560770"/>
              <a:gd name="connsiteY125" fmla="*/ 2312481 h 2329162"/>
              <a:gd name="connsiteX126" fmla="*/ 563012 w 1560770"/>
              <a:gd name="connsiteY126" fmla="*/ 2283906 h 2329162"/>
              <a:gd name="connsiteX127" fmla="*/ 520149 w 1560770"/>
              <a:gd name="connsiteY127" fmla="*/ 2293432 h 2329162"/>
              <a:gd name="connsiteX128" fmla="*/ 512573 w 1560770"/>
              <a:gd name="connsiteY128" fmla="*/ 2287328 h 2329162"/>
              <a:gd name="connsiteX129" fmla="*/ 503481 w 1560770"/>
              <a:gd name="connsiteY129" fmla="*/ 2281525 h 2329162"/>
              <a:gd name="connsiteX130" fmla="*/ 522531 w 1560770"/>
              <a:gd name="connsiteY130" fmla="*/ 2174368 h 2329162"/>
              <a:gd name="connsiteX131" fmla="*/ 539199 w 1560770"/>
              <a:gd name="connsiteY131" fmla="*/ 2152937 h 2329162"/>
              <a:gd name="connsiteX132" fmla="*/ 529674 w 1560770"/>
              <a:gd name="connsiteY132" fmla="*/ 2107694 h 2329162"/>
              <a:gd name="connsiteX133" fmla="*/ 553487 w 1560770"/>
              <a:gd name="connsiteY133" fmla="*/ 2093406 h 2329162"/>
              <a:gd name="connsiteX134" fmla="*/ 534437 w 1560770"/>
              <a:gd name="connsiteY134" fmla="*/ 2079119 h 2329162"/>
              <a:gd name="connsiteX135" fmla="*/ 522531 w 1560770"/>
              <a:gd name="connsiteY135" fmla="*/ 2043401 h 2329162"/>
              <a:gd name="connsiteX136" fmla="*/ 513006 w 1560770"/>
              <a:gd name="connsiteY136" fmla="*/ 1998157 h 2329162"/>
              <a:gd name="connsiteX137" fmla="*/ 510624 w 1560770"/>
              <a:gd name="connsiteY137" fmla="*/ 1967199 h 2329162"/>
              <a:gd name="connsiteX138" fmla="*/ 460618 w 1560770"/>
              <a:gd name="connsiteY138" fmla="*/ 1969582 h 2329162"/>
              <a:gd name="connsiteX139" fmla="*/ 427282 w 1560770"/>
              <a:gd name="connsiteY139" fmla="*/ 1933863 h 2329162"/>
              <a:gd name="connsiteX140" fmla="*/ 382037 w 1560770"/>
              <a:gd name="connsiteY140" fmla="*/ 1917193 h 2329162"/>
              <a:gd name="connsiteX141" fmla="*/ 367749 w 1560770"/>
              <a:gd name="connsiteY141" fmla="*/ 1867188 h 2329162"/>
              <a:gd name="connsiteX142" fmla="*/ 365368 w 1560770"/>
              <a:gd name="connsiteY142" fmla="*/ 1845756 h 2329162"/>
              <a:gd name="connsiteX143" fmla="*/ 334413 w 1560770"/>
              <a:gd name="connsiteY143" fmla="*/ 1800513 h 2329162"/>
              <a:gd name="connsiteX144" fmla="*/ 291549 w 1560770"/>
              <a:gd name="connsiteY144" fmla="*/ 1776700 h 2329162"/>
              <a:gd name="connsiteX145" fmla="*/ 248688 w 1560770"/>
              <a:gd name="connsiteY145" fmla="*/ 1748126 h 2329162"/>
              <a:gd name="connsiteX146" fmla="*/ 215349 w 1560770"/>
              <a:gd name="connsiteY146" fmla="*/ 1738600 h 2329162"/>
              <a:gd name="connsiteX147" fmla="*/ 217731 w 1560770"/>
              <a:gd name="connsiteY147" fmla="*/ 1693354 h 2329162"/>
              <a:gd name="connsiteX148" fmla="*/ 174868 w 1560770"/>
              <a:gd name="connsiteY148" fmla="*/ 1707644 h 2329162"/>
              <a:gd name="connsiteX149" fmla="*/ 186775 w 1560770"/>
              <a:gd name="connsiteY149" fmla="*/ 1740982 h 2329162"/>
              <a:gd name="connsiteX150" fmla="*/ 179631 w 1560770"/>
              <a:gd name="connsiteY150" fmla="*/ 1757651 h 2329162"/>
              <a:gd name="connsiteX151" fmla="*/ 141531 w 1560770"/>
              <a:gd name="connsiteY151" fmla="*/ 1729076 h 2329162"/>
              <a:gd name="connsiteX152" fmla="*/ 98669 w 1560770"/>
              <a:gd name="connsiteY152" fmla="*/ 1726694 h 2329162"/>
              <a:gd name="connsiteX153" fmla="*/ 43899 w 1560770"/>
              <a:gd name="connsiteY153" fmla="*/ 1707644 h 2329162"/>
              <a:gd name="connsiteX154" fmla="*/ 10560 w 1560770"/>
              <a:gd name="connsiteY154" fmla="*/ 1705260 h 2329162"/>
              <a:gd name="connsiteX155" fmla="*/ 1037 w 1560770"/>
              <a:gd name="connsiteY155" fmla="*/ 1652876 h 2329162"/>
              <a:gd name="connsiteX156" fmla="*/ 34374 w 1560770"/>
              <a:gd name="connsiteY156" fmla="*/ 1564769 h 2329162"/>
              <a:gd name="connsiteX157" fmla="*/ 60568 w 1560770"/>
              <a:gd name="connsiteY157" fmla="*/ 1517144 h 2329162"/>
              <a:gd name="connsiteX158" fmla="*/ 81999 w 1560770"/>
              <a:gd name="connsiteY158" fmla="*/ 1469519 h 2329162"/>
              <a:gd name="connsiteX159" fmla="*/ 108194 w 1560770"/>
              <a:gd name="connsiteY159" fmla="*/ 1431419 h 2329162"/>
              <a:gd name="connsiteX160" fmla="*/ 146293 w 1560770"/>
              <a:gd name="connsiteY160" fmla="*/ 1421894 h 2329162"/>
              <a:gd name="connsiteX161" fmla="*/ 153438 w 1560770"/>
              <a:gd name="connsiteY161" fmla="*/ 1386176 h 2329162"/>
              <a:gd name="connsiteX162" fmla="*/ 262975 w 1560770"/>
              <a:gd name="connsiteY162" fmla="*/ 1267113 h 2329162"/>
              <a:gd name="connsiteX163" fmla="*/ 286787 w 1560770"/>
              <a:gd name="connsiteY163" fmla="*/ 1128998 h 2329162"/>
              <a:gd name="connsiteX164" fmla="*/ 282025 w 1560770"/>
              <a:gd name="connsiteY164" fmla="*/ 1048038 h 2329162"/>
              <a:gd name="connsiteX165" fmla="*/ 196300 w 1560770"/>
              <a:gd name="connsiteY165" fmla="*/ 1036132 h 2329162"/>
              <a:gd name="connsiteX166" fmla="*/ 179632 w 1560770"/>
              <a:gd name="connsiteY166" fmla="*/ 955169 h 2329162"/>
              <a:gd name="connsiteX167" fmla="*/ 186775 w 1560770"/>
              <a:gd name="connsiteY167" fmla="*/ 888494 h 2329162"/>
              <a:gd name="connsiteX168" fmla="*/ 148675 w 1560770"/>
              <a:gd name="connsiteY168" fmla="*/ 850394 h 2329162"/>
              <a:gd name="connsiteX169" fmla="*/ 127244 w 1560770"/>
              <a:gd name="connsiteY169" fmla="*/ 809912 h 2329162"/>
              <a:gd name="connsiteX170" fmla="*/ 117719 w 1560770"/>
              <a:gd name="connsiteY170" fmla="*/ 750382 h 2329162"/>
              <a:gd name="connsiteX171" fmla="*/ 102097 w 1560770"/>
              <a:gd name="connsiteY171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272499 w 1560770"/>
              <a:gd name="connsiteY21" fmla="*/ 393192 h 2329162"/>
              <a:gd name="connsiteX22" fmla="*/ 220112 w 1560770"/>
              <a:gd name="connsiteY22" fmla="*/ 457486 h 2329162"/>
              <a:gd name="connsiteX23" fmla="*/ 227256 w 1560770"/>
              <a:gd name="connsiteY23" fmla="*/ 502730 h 2329162"/>
              <a:gd name="connsiteX24" fmla="*/ 243924 w 1560770"/>
              <a:gd name="connsiteY24" fmla="*/ 533687 h 2329162"/>
              <a:gd name="connsiteX25" fmla="*/ 198681 w 1560770"/>
              <a:gd name="connsiteY25" fmla="*/ 545593 h 2329162"/>
              <a:gd name="connsiteX26" fmla="*/ 141531 w 1560770"/>
              <a:gd name="connsiteY26" fmla="*/ 547975 h 2329162"/>
              <a:gd name="connsiteX27" fmla="*/ 132006 w 1560770"/>
              <a:gd name="connsiteY27" fmla="*/ 562262 h 2329162"/>
              <a:gd name="connsiteX28" fmla="*/ 158199 w 1560770"/>
              <a:gd name="connsiteY28" fmla="*/ 595600 h 2329162"/>
              <a:gd name="connsiteX29" fmla="*/ 186774 w 1560770"/>
              <a:gd name="connsiteY29" fmla="*/ 609887 h 2329162"/>
              <a:gd name="connsiteX30" fmla="*/ 189156 w 1560770"/>
              <a:gd name="connsiteY30" fmla="*/ 638462 h 2329162"/>
              <a:gd name="connsiteX31" fmla="*/ 1058312 w 1560770"/>
              <a:gd name="connsiteY31" fmla="*/ 19337 h 2329162"/>
              <a:gd name="connsiteX32" fmla="*/ 224874 w 1560770"/>
              <a:gd name="connsiteY32" fmla="*/ 702756 h 2329162"/>
              <a:gd name="connsiteX33" fmla="*/ 253449 w 1560770"/>
              <a:gd name="connsiteY33" fmla="*/ 705137 h 2329162"/>
              <a:gd name="connsiteX34" fmla="*/ 279643 w 1560770"/>
              <a:gd name="connsiteY34" fmla="*/ 681325 h 2329162"/>
              <a:gd name="connsiteX35" fmla="*/ 282024 w 1560770"/>
              <a:gd name="connsiteY35" fmla="*/ 657512 h 2329162"/>
              <a:gd name="connsiteX36" fmla="*/ 291549 w 1560770"/>
              <a:gd name="connsiteY36" fmla="*/ 633700 h 2329162"/>
              <a:gd name="connsiteX37" fmla="*/ 267737 w 1560770"/>
              <a:gd name="connsiteY37" fmla="*/ 600362 h 2329162"/>
              <a:gd name="connsiteX38" fmla="*/ 303456 w 1560770"/>
              <a:gd name="connsiteY38" fmla="*/ 590837 h 2329162"/>
              <a:gd name="connsiteX39" fmla="*/ 322506 w 1560770"/>
              <a:gd name="connsiteY39" fmla="*/ 567025 h 2329162"/>
              <a:gd name="connsiteX40" fmla="*/ 353462 w 1560770"/>
              <a:gd name="connsiteY40" fmla="*/ 559881 h 2329162"/>
              <a:gd name="connsiteX41" fmla="*/ 410612 w 1560770"/>
              <a:gd name="connsiteY41" fmla="*/ 562262 h 2329162"/>
              <a:gd name="connsiteX42" fmla="*/ 410612 w 1560770"/>
              <a:gd name="connsiteY42" fmla="*/ 617031 h 2329162"/>
              <a:gd name="connsiteX43" fmla="*/ 436806 w 1560770"/>
              <a:gd name="connsiteY43" fmla="*/ 640841 h 2329162"/>
              <a:gd name="connsiteX44" fmla="*/ 1155942 w 1560770"/>
              <a:gd name="connsiteY44" fmla="*/ 5049 h 2329162"/>
              <a:gd name="connsiteX45" fmla="*/ 1370255 w 1560770"/>
              <a:gd name="connsiteY45" fmla="*/ 200312 h 2329162"/>
              <a:gd name="connsiteX46" fmla="*/ 1560756 w 1560770"/>
              <a:gd name="connsiteY46" fmla="*/ 890875 h 2329162"/>
              <a:gd name="connsiteX47" fmla="*/ 420137 w 1560770"/>
              <a:gd name="connsiteY47" fmla="*/ 719425 h 2329162"/>
              <a:gd name="connsiteX48" fmla="*/ 415374 w 1560770"/>
              <a:gd name="connsiteY48" fmla="*/ 759906 h 2329162"/>
              <a:gd name="connsiteX49" fmla="*/ 427281 w 1560770"/>
              <a:gd name="connsiteY49" fmla="*/ 788481 h 2329162"/>
              <a:gd name="connsiteX50" fmla="*/ 410612 w 1560770"/>
              <a:gd name="connsiteY50" fmla="*/ 809912 h 2329162"/>
              <a:gd name="connsiteX51" fmla="*/ 401088 w 1560770"/>
              <a:gd name="connsiteY51" fmla="*/ 888494 h 2329162"/>
              <a:gd name="connsiteX52" fmla="*/ 441568 w 1560770"/>
              <a:gd name="connsiteY52" fmla="*/ 888493 h 2329162"/>
              <a:gd name="connsiteX53" fmla="*/ 486812 w 1560770"/>
              <a:gd name="connsiteY53" fmla="*/ 864681 h 2329162"/>
              <a:gd name="connsiteX54" fmla="*/ 513007 w 1560770"/>
              <a:gd name="connsiteY54" fmla="*/ 867062 h 2329162"/>
              <a:gd name="connsiteX55" fmla="*/ 536818 w 1560770"/>
              <a:gd name="connsiteY55" fmla="*/ 893256 h 2329162"/>
              <a:gd name="connsiteX56" fmla="*/ 510625 w 1560770"/>
              <a:gd name="connsiteY56" fmla="*/ 998031 h 2329162"/>
              <a:gd name="connsiteX57" fmla="*/ 539200 w 1560770"/>
              <a:gd name="connsiteY57" fmla="*/ 1036131 h 2329162"/>
              <a:gd name="connsiteX58" fmla="*/ 546344 w 1560770"/>
              <a:gd name="connsiteY58" fmla="*/ 1055182 h 2329162"/>
              <a:gd name="connsiteX59" fmla="*/ 532057 w 1560770"/>
              <a:gd name="connsiteY59" fmla="*/ 1086137 h 2329162"/>
              <a:gd name="connsiteX60" fmla="*/ 517769 w 1560770"/>
              <a:gd name="connsiteY60" fmla="*/ 1157575 h 2329162"/>
              <a:gd name="connsiteX61" fmla="*/ 541582 w 1560770"/>
              <a:gd name="connsiteY61" fmla="*/ 1190912 h 2329162"/>
              <a:gd name="connsiteX62" fmla="*/ 551107 w 1560770"/>
              <a:gd name="connsiteY62" fmla="*/ 1231393 h 2329162"/>
              <a:gd name="connsiteX63" fmla="*/ 567775 w 1560770"/>
              <a:gd name="connsiteY63" fmla="*/ 1238537 h 2329162"/>
              <a:gd name="connsiteX64" fmla="*/ 572104 w 1560770"/>
              <a:gd name="connsiteY64" fmla="*/ 1248643 h 2329162"/>
              <a:gd name="connsiteX65" fmla="*/ 591588 w 1560770"/>
              <a:gd name="connsiteY65" fmla="*/ 1214725 h 2329162"/>
              <a:gd name="connsiteX66" fmla="*/ 615400 w 1560770"/>
              <a:gd name="connsiteY66" fmla="*/ 1198056 h 2329162"/>
              <a:gd name="connsiteX67" fmla="*/ 665407 w 1560770"/>
              <a:gd name="connsiteY67" fmla="*/ 1171862 h 2329162"/>
              <a:gd name="connsiteX68" fmla="*/ 698744 w 1560770"/>
              <a:gd name="connsiteY68" fmla="*/ 1159956 h 2329162"/>
              <a:gd name="connsiteX69" fmla="*/ 734463 w 1560770"/>
              <a:gd name="connsiteY69" fmla="*/ 1121857 h 2329162"/>
              <a:gd name="connsiteX70" fmla="*/ 791613 w 1560770"/>
              <a:gd name="connsiteY70" fmla="*/ 1098043 h 2329162"/>
              <a:gd name="connsiteX71" fmla="*/ 817807 w 1560770"/>
              <a:gd name="connsiteY71" fmla="*/ 1052800 h 2329162"/>
              <a:gd name="connsiteX72" fmla="*/ 841618 w 1560770"/>
              <a:gd name="connsiteY72" fmla="*/ 1036129 h 2329162"/>
              <a:gd name="connsiteX73" fmla="*/ 867813 w 1560770"/>
              <a:gd name="connsiteY73" fmla="*/ 1036131 h 2329162"/>
              <a:gd name="connsiteX74" fmla="*/ 872575 w 1560770"/>
              <a:gd name="connsiteY74" fmla="*/ 1055181 h 2329162"/>
              <a:gd name="connsiteX75" fmla="*/ 848763 w 1560770"/>
              <a:gd name="connsiteY75" fmla="*/ 1081375 h 2329162"/>
              <a:gd name="connsiteX76" fmla="*/ 872575 w 1560770"/>
              <a:gd name="connsiteY76" fmla="*/ 1107568 h 2329162"/>
              <a:gd name="connsiteX77" fmla="*/ 872575 w 1560770"/>
              <a:gd name="connsiteY77" fmla="*/ 1131381 h 2329162"/>
              <a:gd name="connsiteX78" fmla="*/ 829713 w 1560770"/>
              <a:gd name="connsiteY78" fmla="*/ 1133762 h 2329162"/>
              <a:gd name="connsiteX79" fmla="*/ 817807 w 1560770"/>
              <a:gd name="connsiteY79" fmla="*/ 1162337 h 2329162"/>
              <a:gd name="connsiteX80" fmla="*/ 829713 w 1560770"/>
              <a:gd name="connsiteY80" fmla="*/ 1190912 h 2329162"/>
              <a:gd name="connsiteX81" fmla="*/ 822567 w 1560770"/>
              <a:gd name="connsiteY81" fmla="*/ 1214723 h 2329162"/>
              <a:gd name="connsiteX82" fmla="*/ 836857 w 1560770"/>
              <a:gd name="connsiteY82" fmla="*/ 1233776 h 2329162"/>
              <a:gd name="connsiteX83" fmla="*/ 870194 w 1560770"/>
              <a:gd name="connsiteY83" fmla="*/ 1205201 h 2329162"/>
              <a:gd name="connsiteX84" fmla="*/ 1544088 w 1560770"/>
              <a:gd name="connsiteY84" fmla="*/ 893257 h 2329162"/>
              <a:gd name="connsiteX85" fmla="*/ 1525038 w 1560770"/>
              <a:gd name="connsiteY85" fmla="*/ 967074 h 2329162"/>
              <a:gd name="connsiteX86" fmla="*/ 958300 w 1560770"/>
              <a:gd name="connsiteY86" fmla="*/ 1145669 h 2329162"/>
              <a:gd name="connsiteX87" fmla="*/ 979731 w 1560770"/>
              <a:gd name="connsiteY87" fmla="*/ 1155193 h 2329162"/>
              <a:gd name="connsiteX88" fmla="*/ 974968 w 1560770"/>
              <a:gd name="connsiteY88" fmla="*/ 1229011 h 2329162"/>
              <a:gd name="connsiteX89" fmla="*/ 984494 w 1560770"/>
              <a:gd name="connsiteY89" fmla="*/ 1290926 h 2329162"/>
              <a:gd name="connsiteX90" fmla="*/ 1032119 w 1560770"/>
              <a:gd name="connsiteY90" fmla="*/ 1371888 h 2329162"/>
              <a:gd name="connsiteX91" fmla="*/ 1072600 w 1560770"/>
              <a:gd name="connsiteY91" fmla="*/ 1393319 h 2329162"/>
              <a:gd name="connsiteX92" fmla="*/ 1089269 w 1560770"/>
              <a:gd name="connsiteY92" fmla="*/ 1459994 h 2329162"/>
              <a:gd name="connsiteX93" fmla="*/ 1122607 w 1560770"/>
              <a:gd name="connsiteY93" fmla="*/ 1486188 h 2329162"/>
              <a:gd name="connsiteX94" fmla="*/ 1163088 w 1560770"/>
              <a:gd name="connsiteY94" fmla="*/ 1545719 h 2329162"/>
              <a:gd name="connsiteX95" fmla="*/ 1191663 w 1560770"/>
              <a:gd name="connsiteY95" fmla="*/ 1560007 h 2329162"/>
              <a:gd name="connsiteX96" fmla="*/ 1220238 w 1560770"/>
              <a:gd name="connsiteY96" fmla="*/ 1598106 h 2329162"/>
              <a:gd name="connsiteX97" fmla="*/ 1215943 w 1560770"/>
              <a:gd name="connsiteY97" fmla="*/ 1617966 h 2329162"/>
              <a:gd name="connsiteX98" fmla="*/ 1196425 w 1560770"/>
              <a:gd name="connsiteY98" fmla="*/ 1667163 h 2329162"/>
              <a:gd name="connsiteX99" fmla="*/ 1144037 w 1560770"/>
              <a:gd name="connsiteY99" fmla="*/ 1662399 h 2329162"/>
              <a:gd name="connsiteX100" fmla="*/ 1124987 w 1560770"/>
              <a:gd name="connsiteY100" fmla="*/ 1707642 h 2329162"/>
              <a:gd name="connsiteX101" fmla="*/ 1048787 w 1560770"/>
              <a:gd name="connsiteY101" fmla="*/ 1740980 h 2329162"/>
              <a:gd name="connsiteX102" fmla="*/ 1020212 w 1560770"/>
              <a:gd name="connsiteY102" fmla="*/ 1800511 h 2329162"/>
              <a:gd name="connsiteX103" fmla="*/ 1036881 w 1560770"/>
              <a:gd name="connsiteY103" fmla="*/ 1848136 h 2329162"/>
              <a:gd name="connsiteX104" fmla="*/ 1017832 w 1560770"/>
              <a:gd name="connsiteY104" fmla="*/ 1888619 h 2329162"/>
              <a:gd name="connsiteX105" fmla="*/ 984493 w 1560770"/>
              <a:gd name="connsiteY105" fmla="*/ 1886236 h 2329162"/>
              <a:gd name="connsiteX106" fmla="*/ 982112 w 1560770"/>
              <a:gd name="connsiteY106" fmla="*/ 1950530 h 2329162"/>
              <a:gd name="connsiteX107" fmla="*/ 946393 w 1560770"/>
              <a:gd name="connsiteY107" fmla="*/ 1967199 h 2329162"/>
              <a:gd name="connsiteX108" fmla="*/ 910674 w 1560770"/>
              <a:gd name="connsiteY108" fmla="*/ 1974342 h 2329162"/>
              <a:gd name="connsiteX109" fmla="*/ 910674 w 1560770"/>
              <a:gd name="connsiteY109" fmla="*/ 2038636 h 2329162"/>
              <a:gd name="connsiteX110" fmla="*/ 967824 w 1560770"/>
              <a:gd name="connsiteY110" fmla="*/ 2048161 h 2329162"/>
              <a:gd name="connsiteX111" fmla="*/ 1001162 w 1560770"/>
              <a:gd name="connsiteY111" fmla="*/ 2043399 h 2329162"/>
              <a:gd name="connsiteX112" fmla="*/ 1005922 w 1560770"/>
              <a:gd name="connsiteY112" fmla="*/ 2117218 h 2329162"/>
              <a:gd name="connsiteX113" fmla="*/ 982112 w 1560770"/>
              <a:gd name="connsiteY113" fmla="*/ 2138649 h 2329162"/>
              <a:gd name="connsiteX114" fmla="*/ 922581 w 1560770"/>
              <a:gd name="connsiteY114" fmla="*/ 2136269 h 2329162"/>
              <a:gd name="connsiteX115" fmla="*/ 870193 w 1560770"/>
              <a:gd name="connsiteY115" fmla="*/ 2145794 h 2329162"/>
              <a:gd name="connsiteX116" fmla="*/ 824949 w 1560770"/>
              <a:gd name="connsiteY116" fmla="*/ 2169607 h 2329162"/>
              <a:gd name="connsiteX117" fmla="*/ 779704 w 1560770"/>
              <a:gd name="connsiteY117" fmla="*/ 2176749 h 2329162"/>
              <a:gd name="connsiteX118" fmla="*/ 758274 w 1560770"/>
              <a:gd name="connsiteY118" fmla="*/ 2195801 h 2329162"/>
              <a:gd name="connsiteX119" fmla="*/ 751131 w 1560770"/>
              <a:gd name="connsiteY119" fmla="*/ 2241044 h 2329162"/>
              <a:gd name="connsiteX120" fmla="*/ 734462 w 1560770"/>
              <a:gd name="connsiteY120" fmla="*/ 2252951 h 2329162"/>
              <a:gd name="connsiteX121" fmla="*/ 689218 w 1560770"/>
              <a:gd name="connsiteY121" fmla="*/ 2302957 h 2329162"/>
              <a:gd name="connsiteX122" fmla="*/ 665406 w 1560770"/>
              <a:gd name="connsiteY122" fmla="*/ 2307718 h 2329162"/>
              <a:gd name="connsiteX123" fmla="*/ 617781 w 1560770"/>
              <a:gd name="connsiteY123" fmla="*/ 2329150 h 2329162"/>
              <a:gd name="connsiteX124" fmla="*/ 579681 w 1560770"/>
              <a:gd name="connsiteY124" fmla="*/ 2312481 h 2329162"/>
              <a:gd name="connsiteX125" fmla="*/ 563012 w 1560770"/>
              <a:gd name="connsiteY125" fmla="*/ 2283906 h 2329162"/>
              <a:gd name="connsiteX126" fmla="*/ 520149 w 1560770"/>
              <a:gd name="connsiteY126" fmla="*/ 2293432 h 2329162"/>
              <a:gd name="connsiteX127" fmla="*/ 512573 w 1560770"/>
              <a:gd name="connsiteY127" fmla="*/ 2287328 h 2329162"/>
              <a:gd name="connsiteX128" fmla="*/ 503481 w 1560770"/>
              <a:gd name="connsiteY128" fmla="*/ 2281525 h 2329162"/>
              <a:gd name="connsiteX129" fmla="*/ 522531 w 1560770"/>
              <a:gd name="connsiteY129" fmla="*/ 2174368 h 2329162"/>
              <a:gd name="connsiteX130" fmla="*/ 539199 w 1560770"/>
              <a:gd name="connsiteY130" fmla="*/ 2152937 h 2329162"/>
              <a:gd name="connsiteX131" fmla="*/ 529674 w 1560770"/>
              <a:gd name="connsiteY131" fmla="*/ 2107694 h 2329162"/>
              <a:gd name="connsiteX132" fmla="*/ 553487 w 1560770"/>
              <a:gd name="connsiteY132" fmla="*/ 2093406 h 2329162"/>
              <a:gd name="connsiteX133" fmla="*/ 534437 w 1560770"/>
              <a:gd name="connsiteY133" fmla="*/ 2079119 h 2329162"/>
              <a:gd name="connsiteX134" fmla="*/ 522531 w 1560770"/>
              <a:gd name="connsiteY134" fmla="*/ 2043401 h 2329162"/>
              <a:gd name="connsiteX135" fmla="*/ 513006 w 1560770"/>
              <a:gd name="connsiteY135" fmla="*/ 1998157 h 2329162"/>
              <a:gd name="connsiteX136" fmla="*/ 510624 w 1560770"/>
              <a:gd name="connsiteY136" fmla="*/ 1967199 h 2329162"/>
              <a:gd name="connsiteX137" fmla="*/ 460618 w 1560770"/>
              <a:gd name="connsiteY137" fmla="*/ 1969582 h 2329162"/>
              <a:gd name="connsiteX138" fmla="*/ 427282 w 1560770"/>
              <a:gd name="connsiteY138" fmla="*/ 1933863 h 2329162"/>
              <a:gd name="connsiteX139" fmla="*/ 382037 w 1560770"/>
              <a:gd name="connsiteY139" fmla="*/ 1917193 h 2329162"/>
              <a:gd name="connsiteX140" fmla="*/ 367749 w 1560770"/>
              <a:gd name="connsiteY140" fmla="*/ 1867188 h 2329162"/>
              <a:gd name="connsiteX141" fmla="*/ 365368 w 1560770"/>
              <a:gd name="connsiteY141" fmla="*/ 1845756 h 2329162"/>
              <a:gd name="connsiteX142" fmla="*/ 334413 w 1560770"/>
              <a:gd name="connsiteY142" fmla="*/ 1800513 h 2329162"/>
              <a:gd name="connsiteX143" fmla="*/ 291549 w 1560770"/>
              <a:gd name="connsiteY143" fmla="*/ 1776700 h 2329162"/>
              <a:gd name="connsiteX144" fmla="*/ 248688 w 1560770"/>
              <a:gd name="connsiteY144" fmla="*/ 1748126 h 2329162"/>
              <a:gd name="connsiteX145" fmla="*/ 215349 w 1560770"/>
              <a:gd name="connsiteY145" fmla="*/ 1738600 h 2329162"/>
              <a:gd name="connsiteX146" fmla="*/ 217731 w 1560770"/>
              <a:gd name="connsiteY146" fmla="*/ 1693354 h 2329162"/>
              <a:gd name="connsiteX147" fmla="*/ 174868 w 1560770"/>
              <a:gd name="connsiteY147" fmla="*/ 1707644 h 2329162"/>
              <a:gd name="connsiteX148" fmla="*/ 186775 w 1560770"/>
              <a:gd name="connsiteY148" fmla="*/ 1740982 h 2329162"/>
              <a:gd name="connsiteX149" fmla="*/ 179631 w 1560770"/>
              <a:gd name="connsiteY149" fmla="*/ 1757651 h 2329162"/>
              <a:gd name="connsiteX150" fmla="*/ 141531 w 1560770"/>
              <a:gd name="connsiteY150" fmla="*/ 1729076 h 2329162"/>
              <a:gd name="connsiteX151" fmla="*/ 98669 w 1560770"/>
              <a:gd name="connsiteY151" fmla="*/ 1726694 h 2329162"/>
              <a:gd name="connsiteX152" fmla="*/ 43899 w 1560770"/>
              <a:gd name="connsiteY152" fmla="*/ 1707644 h 2329162"/>
              <a:gd name="connsiteX153" fmla="*/ 10560 w 1560770"/>
              <a:gd name="connsiteY153" fmla="*/ 1705260 h 2329162"/>
              <a:gd name="connsiteX154" fmla="*/ 1037 w 1560770"/>
              <a:gd name="connsiteY154" fmla="*/ 1652876 h 2329162"/>
              <a:gd name="connsiteX155" fmla="*/ 34374 w 1560770"/>
              <a:gd name="connsiteY155" fmla="*/ 1564769 h 2329162"/>
              <a:gd name="connsiteX156" fmla="*/ 60568 w 1560770"/>
              <a:gd name="connsiteY156" fmla="*/ 1517144 h 2329162"/>
              <a:gd name="connsiteX157" fmla="*/ 81999 w 1560770"/>
              <a:gd name="connsiteY157" fmla="*/ 1469519 h 2329162"/>
              <a:gd name="connsiteX158" fmla="*/ 108194 w 1560770"/>
              <a:gd name="connsiteY158" fmla="*/ 1431419 h 2329162"/>
              <a:gd name="connsiteX159" fmla="*/ 146293 w 1560770"/>
              <a:gd name="connsiteY159" fmla="*/ 1421894 h 2329162"/>
              <a:gd name="connsiteX160" fmla="*/ 153438 w 1560770"/>
              <a:gd name="connsiteY160" fmla="*/ 1386176 h 2329162"/>
              <a:gd name="connsiteX161" fmla="*/ 262975 w 1560770"/>
              <a:gd name="connsiteY161" fmla="*/ 1267113 h 2329162"/>
              <a:gd name="connsiteX162" fmla="*/ 286787 w 1560770"/>
              <a:gd name="connsiteY162" fmla="*/ 1128998 h 2329162"/>
              <a:gd name="connsiteX163" fmla="*/ 282025 w 1560770"/>
              <a:gd name="connsiteY163" fmla="*/ 1048038 h 2329162"/>
              <a:gd name="connsiteX164" fmla="*/ 196300 w 1560770"/>
              <a:gd name="connsiteY164" fmla="*/ 1036132 h 2329162"/>
              <a:gd name="connsiteX165" fmla="*/ 179632 w 1560770"/>
              <a:gd name="connsiteY165" fmla="*/ 955169 h 2329162"/>
              <a:gd name="connsiteX166" fmla="*/ 186775 w 1560770"/>
              <a:gd name="connsiteY166" fmla="*/ 888494 h 2329162"/>
              <a:gd name="connsiteX167" fmla="*/ 148675 w 1560770"/>
              <a:gd name="connsiteY167" fmla="*/ 850394 h 2329162"/>
              <a:gd name="connsiteX168" fmla="*/ 127244 w 1560770"/>
              <a:gd name="connsiteY168" fmla="*/ 809912 h 2329162"/>
              <a:gd name="connsiteX169" fmla="*/ 117719 w 1560770"/>
              <a:gd name="connsiteY169" fmla="*/ 750382 h 2329162"/>
              <a:gd name="connsiteX170" fmla="*/ 102097 w 1560770"/>
              <a:gd name="connsiteY170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220112 w 1560770"/>
              <a:gd name="connsiteY21" fmla="*/ 457486 h 2329162"/>
              <a:gd name="connsiteX22" fmla="*/ 227256 w 1560770"/>
              <a:gd name="connsiteY22" fmla="*/ 502730 h 2329162"/>
              <a:gd name="connsiteX23" fmla="*/ 243924 w 1560770"/>
              <a:gd name="connsiteY23" fmla="*/ 533687 h 2329162"/>
              <a:gd name="connsiteX24" fmla="*/ 198681 w 1560770"/>
              <a:gd name="connsiteY24" fmla="*/ 545593 h 2329162"/>
              <a:gd name="connsiteX25" fmla="*/ 141531 w 1560770"/>
              <a:gd name="connsiteY25" fmla="*/ 547975 h 2329162"/>
              <a:gd name="connsiteX26" fmla="*/ 132006 w 1560770"/>
              <a:gd name="connsiteY26" fmla="*/ 562262 h 2329162"/>
              <a:gd name="connsiteX27" fmla="*/ 158199 w 1560770"/>
              <a:gd name="connsiteY27" fmla="*/ 595600 h 2329162"/>
              <a:gd name="connsiteX28" fmla="*/ 186774 w 1560770"/>
              <a:gd name="connsiteY28" fmla="*/ 609887 h 2329162"/>
              <a:gd name="connsiteX29" fmla="*/ 189156 w 1560770"/>
              <a:gd name="connsiteY29" fmla="*/ 638462 h 2329162"/>
              <a:gd name="connsiteX30" fmla="*/ 1058312 w 1560770"/>
              <a:gd name="connsiteY30" fmla="*/ 19337 h 2329162"/>
              <a:gd name="connsiteX31" fmla="*/ 224874 w 1560770"/>
              <a:gd name="connsiteY31" fmla="*/ 702756 h 2329162"/>
              <a:gd name="connsiteX32" fmla="*/ 253449 w 1560770"/>
              <a:gd name="connsiteY32" fmla="*/ 705137 h 2329162"/>
              <a:gd name="connsiteX33" fmla="*/ 279643 w 1560770"/>
              <a:gd name="connsiteY33" fmla="*/ 681325 h 2329162"/>
              <a:gd name="connsiteX34" fmla="*/ 282024 w 1560770"/>
              <a:gd name="connsiteY34" fmla="*/ 657512 h 2329162"/>
              <a:gd name="connsiteX35" fmla="*/ 291549 w 1560770"/>
              <a:gd name="connsiteY35" fmla="*/ 633700 h 2329162"/>
              <a:gd name="connsiteX36" fmla="*/ 267737 w 1560770"/>
              <a:gd name="connsiteY36" fmla="*/ 600362 h 2329162"/>
              <a:gd name="connsiteX37" fmla="*/ 303456 w 1560770"/>
              <a:gd name="connsiteY37" fmla="*/ 590837 h 2329162"/>
              <a:gd name="connsiteX38" fmla="*/ 322506 w 1560770"/>
              <a:gd name="connsiteY38" fmla="*/ 567025 h 2329162"/>
              <a:gd name="connsiteX39" fmla="*/ 353462 w 1560770"/>
              <a:gd name="connsiteY39" fmla="*/ 559881 h 2329162"/>
              <a:gd name="connsiteX40" fmla="*/ 410612 w 1560770"/>
              <a:gd name="connsiteY40" fmla="*/ 562262 h 2329162"/>
              <a:gd name="connsiteX41" fmla="*/ 410612 w 1560770"/>
              <a:gd name="connsiteY41" fmla="*/ 617031 h 2329162"/>
              <a:gd name="connsiteX42" fmla="*/ 436806 w 1560770"/>
              <a:gd name="connsiteY42" fmla="*/ 640841 h 2329162"/>
              <a:gd name="connsiteX43" fmla="*/ 1155942 w 1560770"/>
              <a:gd name="connsiteY43" fmla="*/ 5049 h 2329162"/>
              <a:gd name="connsiteX44" fmla="*/ 1370255 w 1560770"/>
              <a:gd name="connsiteY44" fmla="*/ 200312 h 2329162"/>
              <a:gd name="connsiteX45" fmla="*/ 1560756 w 1560770"/>
              <a:gd name="connsiteY45" fmla="*/ 890875 h 2329162"/>
              <a:gd name="connsiteX46" fmla="*/ 420137 w 1560770"/>
              <a:gd name="connsiteY46" fmla="*/ 719425 h 2329162"/>
              <a:gd name="connsiteX47" fmla="*/ 415374 w 1560770"/>
              <a:gd name="connsiteY47" fmla="*/ 759906 h 2329162"/>
              <a:gd name="connsiteX48" fmla="*/ 427281 w 1560770"/>
              <a:gd name="connsiteY48" fmla="*/ 788481 h 2329162"/>
              <a:gd name="connsiteX49" fmla="*/ 410612 w 1560770"/>
              <a:gd name="connsiteY49" fmla="*/ 809912 h 2329162"/>
              <a:gd name="connsiteX50" fmla="*/ 401088 w 1560770"/>
              <a:gd name="connsiteY50" fmla="*/ 888494 h 2329162"/>
              <a:gd name="connsiteX51" fmla="*/ 441568 w 1560770"/>
              <a:gd name="connsiteY51" fmla="*/ 888493 h 2329162"/>
              <a:gd name="connsiteX52" fmla="*/ 486812 w 1560770"/>
              <a:gd name="connsiteY52" fmla="*/ 864681 h 2329162"/>
              <a:gd name="connsiteX53" fmla="*/ 513007 w 1560770"/>
              <a:gd name="connsiteY53" fmla="*/ 867062 h 2329162"/>
              <a:gd name="connsiteX54" fmla="*/ 536818 w 1560770"/>
              <a:gd name="connsiteY54" fmla="*/ 893256 h 2329162"/>
              <a:gd name="connsiteX55" fmla="*/ 510625 w 1560770"/>
              <a:gd name="connsiteY55" fmla="*/ 998031 h 2329162"/>
              <a:gd name="connsiteX56" fmla="*/ 539200 w 1560770"/>
              <a:gd name="connsiteY56" fmla="*/ 1036131 h 2329162"/>
              <a:gd name="connsiteX57" fmla="*/ 546344 w 1560770"/>
              <a:gd name="connsiteY57" fmla="*/ 1055182 h 2329162"/>
              <a:gd name="connsiteX58" fmla="*/ 532057 w 1560770"/>
              <a:gd name="connsiteY58" fmla="*/ 1086137 h 2329162"/>
              <a:gd name="connsiteX59" fmla="*/ 517769 w 1560770"/>
              <a:gd name="connsiteY59" fmla="*/ 1157575 h 2329162"/>
              <a:gd name="connsiteX60" fmla="*/ 541582 w 1560770"/>
              <a:gd name="connsiteY60" fmla="*/ 1190912 h 2329162"/>
              <a:gd name="connsiteX61" fmla="*/ 551107 w 1560770"/>
              <a:gd name="connsiteY61" fmla="*/ 1231393 h 2329162"/>
              <a:gd name="connsiteX62" fmla="*/ 567775 w 1560770"/>
              <a:gd name="connsiteY62" fmla="*/ 1238537 h 2329162"/>
              <a:gd name="connsiteX63" fmla="*/ 572104 w 1560770"/>
              <a:gd name="connsiteY63" fmla="*/ 1248643 h 2329162"/>
              <a:gd name="connsiteX64" fmla="*/ 591588 w 1560770"/>
              <a:gd name="connsiteY64" fmla="*/ 1214725 h 2329162"/>
              <a:gd name="connsiteX65" fmla="*/ 615400 w 1560770"/>
              <a:gd name="connsiteY65" fmla="*/ 1198056 h 2329162"/>
              <a:gd name="connsiteX66" fmla="*/ 665407 w 1560770"/>
              <a:gd name="connsiteY66" fmla="*/ 1171862 h 2329162"/>
              <a:gd name="connsiteX67" fmla="*/ 698744 w 1560770"/>
              <a:gd name="connsiteY67" fmla="*/ 1159956 h 2329162"/>
              <a:gd name="connsiteX68" fmla="*/ 734463 w 1560770"/>
              <a:gd name="connsiteY68" fmla="*/ 1121857 h 2329162"/>
              <a:gd name="connsiteX69" fmla="*/ 791613 w 1560770"/>
              <a:gd name="connsiteY69" fmla="*/ 1098043 h 2329162"/>
              <a:gd name="connsiteX70" fmla="*/ 817807 w 1560770"/>
              <a:gd name="connsiteY70" fmla="*/ 1052800 h 2329162"/>
              <a:gd name="connsiteX71" fmla="*/ 841618 w 1560770"/>
              <a:gd name="connsiteY71" fmla="*/ 1036129 h 2329162"/>
              <a:gd name="connsiteX72" fmla="*/ 867813 w 1560770"/>
              <a:gd name="connsiteY72" fmla="*/ 1036131 h 2329162"/>
              <a:gd name="connsiteX73" fmla="*/ 872575 w 1560770"/>
              <a:gd name="connsiteY73" fmla="*/ 1055181 h 2329162"/>
              <a:gd name="connsiteX74" fmla="*/ 848763 w 1560770"/>
              <a:gd name="connsiteY74" fmla="*/ 1081375 h 2329162"/>
              <a:gd name="connsiteX75" fmla="*/ 872575 w 1560770"/>
              <a:gd name="connsiteY75" fmla="*/ 1107568 h 2329162"/>
              <a:gd name="connsiteX76" fmla="*/ 872575 w 1560770"/>
              <a:gd name="connsiteY76" fmla="*/ 1131381 h 2329162"/>
              <a:gd name="connsiteX77" fmla="*/ 829713 w 1560770"/>
              <a:gd name="connsiteY77" fmla="*/ 1133762 h 2329162"/>
              <a:gd name="connsiteX78" fmla="*/ 817807 w 1560770"/>
              <a:gd name="connsiteY78" fmla="*/ 1162337 h 2329162"/>
              <a:gd name="connsiteX79" fmla="*/ 829713 w 1560770"/>
              <a:gd name="connsiteY79" fmla="*/ 1190912 h 2329162"/>
              <a:gd name="connsiteX80" fmla="*/ 822567 w 1560770"/>
              <a:gd name="connsiteY80" fmla="*/ 1214723 h 2329162"/>
              <a:gd name="connsiteX81" fmla="*/ 836857 w 1560770"/>
              <a:gd name="connsiteY81" fmla="*/ 1233776 h 2329162"/>
              <a:gd name="connsiteX82" fmla="*/ 870194 w 1560770"/>
              <a:gd name="connsiteY82" fmla="*/ 1205201 h 2329162"/>
              <a:gd name="connsiteX83" fmla="*/ 1544088 w 1560770"/>
              <a:gd name="connsiteY83" fmla="*/ 893257 h 2329162"/>
              <a:gd name="connsiteX84" fmla="*/ 1525038 w 1560770"/>
              <a:gd name="connsiteY84" fmla="*/ 967074 h 2329162"/>
              <a:gd name="connsiteX85" fmla="*/ 958300 w 1560770"/>
              <a:gd name="connsiteY85" fmla="*/ 1145669 h 2329162"/>
              <a:gd name="connsiteX86" fmla="*/ 979731 w 1560770"/>
              <a:gd name="connsiteY86" fmla="*/ 1155193 h 2329162"/>
              <a:gd name="connsiteX87" fmla="*/ 974968 w 1560770"/>
              <a:gd name="connsiteY87" fmla="*/ 1229011 h 2329162"/>
              <a:gd name="connsiteX88" fmla="*/ 984494 w 1560770"/>
              <a:gd name="connsiteY88" fmla="*/ 1290926 h 2329162"/>
              <a:gd name="connsiteX89" fmla="*/ 1032119 w 1560770"/>
              <a:gd name="connsiteY89" fmla="*/ 1371888 h 2329162"/>
              <a:gd name="connsiteX90" fmla="*/ 1072600 w 1560770"/>
              <a:gd name="connsiteY90" fmla="*/ 1393319 h 2329162"/>
              <a:gd name="connsiteX91" fmla="*/ 1089269 w 1560770"/>
              <a:gd name="connsiteY91" fmla="*/ 1459994 h 2329162"/>
              <a:gd name="connsiteX92" fmla="*/ 1122607 w 1560770"/>
              <a:gd name="connsiteY92" fmla="*/ 1486188 h 2329162"/>
              <a:gd name="connsiteX93" fmla="*/ 1163088 w 1560770"/>
              <a:gd name="connsiteY93" fmla="*/ 1545719 h 2329162"/>
              <a:gd name="connsiteX94" fmla="*/ 1191663 w 1560770"/>
              <a:gd name="connsiteY94" fmla="*/ 1560007 h 2329162"/>
              <a:gd name="connsiteX95" fmla="*/ 1220238 w 1560770"/>
              <a:gd name="connsiteY95" fmla="*/ 1598106 h 2329162"/>
              <a:gd name="connsiteX96" fmla="*/ 1215943 w 1560770"/>
              <a:gd name="connsiteY96" fmla="*/ 1617966 h 2329162"/>
              <a:gd name="connsiteX97" fmla="*/ 1196425 w 1560770"/>
              <a:gd name="connsiteY97" fmla="*/ 1667163 h 2329162"/>
              <a:gd name="connsiteX98" fmla="*/ 1144037 w 1560770"/>
              <a:gd name="connsiteY98" fmla="*/ 1662399 h 2329162"/>
              <a:gd name="connsiteX99" fmla="*/ 1124987 w 1560770"/>
              <a:gd name="connsiteY99" fmla="*/ 1707642 h 2329162"/>
              <a:gd name="connsiteX100" fmla="*/ 1048787 w 1560770"/>
              <a:gd name="connsiteY100" fmla="*/ 1740980 h 2329162"/>
              <a:gd name="connsiteX101" fmla="*/ 1020212 w 1560770"/>
              <a:gd name="connsiteY101" fmla="*/ 1800511 h 2329162"/>
              <a:gd name="connsiteX102" fmla="*/ 1036881 w 1560770"/>
              <a:gd name="connsiteY102" fmla="*/ 1848136 h 2329162"/>
              <a:gd name="connsiteX103" fmla="*/ 1017832 w 1560770"/>
              <a:gd name="connsiteY103" fmla="*/ 1888619 h 2329162"/>
              <a:gd name="connsiteX104" fmla="*/ 984493 w 1560770"/>
              <a:gd name="connsiteY104" fmla="*/ 1886236 h 2329162"/>
              <a:gd name="connsiteX105" fmla="*/ 982112 w 1560770"/>
              <a:gd name="connsiteY105" fmla="*/ 1950530 h 2329162"/>
              <a:gd name="connsiteX106" fmla="*/ 946393 w 1560770"/>
              <a:gd name="connsiteY106" fmla="*/ 1967199 h 2329162"/>
              <a:gd name="connsiteX107" fmla="*/ 910674 w 1560770"/>
              <a:gd name="connsiteY107" fmla="*/ 1974342 h 2329162"/>
              <a:gd name="connsiteX108" fmla="*/ 910674 w 1560770"/>
              <a:gd name="connsiteY108" fmla="*/ 2038636 h 2329162"/>
              <a:gd name="connsiteX109" fmla="*/ 967824 w 1560770"/>
              <a:gd name="connsiteY109" fmla="*/ 2048161 h 2329162"/>
              <a:gd name="connsiteX110" fmla="*/ 1001162 w 1560770"/>
              <a:gd name="connsiteY110" fmla="*/ 2043399 h 2329162"/>
              <a:gd name="connsiteX111" fmla="*/ 1005922 w 1560770"/>
              <a:gd name="connsiteY111" fmla="*/ 2117218 h 2329162"/>
              <a:gd name="connsiteX112" fmla="*/ 982112 w 1560770"/>
              <a:gd name="connsiteY112" fmla="*/ 2138649 h 2329162"/>
              <a:gd name="connsiteX113" fmla="*/ 922581 w 1560770"/>
              <a:gd name="connsiteY113" fmla="*/ 2136269 h 2329162"/>
              <a:gd name="connsiteX114" fmla="*/ 870193 w 1560770"/>
              <a:gd name="connsiteY114" fmla="*/ 2145794 h 2329162"/>
              <a:gd name="connsiteX115" fmla="*/ 824949 w 1560770"/>
              <a:gd name="connsiteY115" fmla="*/ 2169607 h 2329162"/>
              <a:gd name="connsiteX116" fmla="*/ 779704 w 1560770"/>
              <a:gd name="connsiteY116" fmla="*/ 2176749 h 2329162"/>
              <a:gd name="connsiteX117" fmla="*/ 758274 w 1560770"/>
              <a:gd name="connsiteY117" fmla="*/ 2195801 h 2329162"/>
              <a:gd name="connsiteX118" fmla="*/ 751131 w 1560770"/>
              <a:gd name="connsiteY118" fmla="*/ 2241044 h 2329162"/>
              <a:gd name="connsiteX119" fmla="*/ 734462 w 1560770"/>
              <a:gd name="connsiteY119" fmla="*/ 2252951 h 2329162"/>
              <a:gd name="connsiteX120" fmla="*/ 689218 w 1560770"/>
              <a:gd name="connsiteY120" fmla="*/ 2302957 h 2329162"/>
              <a:gd name="connsiteX121" fmla="*/ 665406 w 1560770"/>
              <a:gd name="connsiteY121" fmla="*/ 2307718 h 2329162"/>
              <a:gd name="connsiteX122" fmla="*/ 617781 w 1560770"/>
              <a:gd name="connsiteY122" fmla="*/ 2329150 h 2329162"/>
              <a:gd name="connsiteX123" fmla="*/ 579681 w 1560770"/>
              <a:gd name="connsiteY123" fmla="*/ 2312481 h 2329162"/>
              <a:gd name="connsiteX124" fmla="*/ 563012 w 1560770"/>
              <a:gd name="connsiteY124" fmla="*/ 2283906 h 2329162"/>
              <a:gd name="connsiteX125" fmla="*/ 520149 w 1560770"/>
              <a:gd name="connsiteY125" fmla="*/ 2293432 h 2329162"/>
              <a:gd name="connsiteX126" fmla="*/ 512573 w 1560770"/>
              <a:gd name="connsiteY126" fmla="*/ 2287328 h 2329162"/>
              <a:gd name="connsiteX127" fmla="*/ 503481 w 1560770"/>
              <a:gd name="connsiteY127" fmla="*/ 2281525 h 2329162"/>
              <a:gd name="connsiteX128" fmla="*/ 522531 w 1560770"/>
              <a:gd name="connsiteY128" fmla="*/ 2174368 h 2329162"/>
              <a:gd name="connsiteX129" fmla="*/ 539199 w 1560770"/>
              <a:gd name="connsiteY129" fmla="*/ 2152937 h 2329162"/>
              <a:gd name="connsiteX130" fmla="*/ 529674 w 1560770"/>
              <a:gd name="connsiteY130" fmla="*/ 2107694 h 2329162"/>
              <a:gd name="connsiteX131" fmla="*/ 553487 w 1560770"/>
              <a:gd name="connsiteY131" fmla="*/ 2093406 h 2329162"/>
              <a:gd name="connsiteX132" fmla="*/ 534437 w 1560770"/>
              <a:gd name="connsiteY132" fmla="*/ 2079119 h 2329162"/>
              <a:gd name="connsiteX133" fmla="*/ 522531 w 1560770"/>
              <a:gd name="connsiteY133" fmla="*/ 2043401 h 2329162"/>
              <a:gd name="connsiteX134" fmla="*/ 513006 w 1560770"/>
              <a:gd name="connsiteY134" fmla="*/ 1998157 h 2329162"/>
              <a:gd name="connsiteX135" fmla="*/ 510624 w 1560770"/>
              <a:gd name="connsiteY135" fmla="*/ 1967199 h 2329162"/>
              <a:gd name="connsiteX136" fmla="*/ 460618 w 1560770"/>
              <a:gd name="connsiteY136" fmla="*/ 1969582 h 2329162"/>
              <a:gd name="connsiteX137" fmla="*/ 427282 w 1560770"/>
              <a:gd name="connsiteY137" fmla="*/ 1933863 h 2329162"/>
              <a:gd name="connsiteX138" fmla="*/ 382037 w 1560770"/>
              <a:gd name="connsiteY138" fmla="*/ 1917193 h 2329162"/>
              <a:gd name="connsiteX139" fmla="*/ 367749 w 1560770"/>
              <a:gd name="connsiteY139" fmla="*/ 1867188 h 2329162"/>
              <a:gd name="connsiteX140" fmla="*/ 365368 w 1560770"/>
              <a:gd name="connsiteY140" fmla="*/ 1845756 h 2329162"/>
              <a:gd name="connsiteX141" fmla="*/ 334413 w 1560770"/>
              <a:gd name="connsiteY141" fmla="*/ 1800513 h 2329162"/>
              <a:gd name="connsiteX142" fmla="*/ 291549 w 1560770"/>
              <a:gd name="connsiteY142" fmla="*/ 1776700 h 2329162"/>
              <a:gd name="connsiteX143" fmla="*/ 248688 w 1560770"/>
              <a:gd name="connsiteY143" fmla="*/ 1748126 h 2329162"/>
              <a:gd name="connsiteX144" fmla="*/ 215349 w 1560770"/>
              <a:gd name="connsiteY144" fmla="*/ 1738600 h 2329162"/>
              <a:gd name="connsiteX145" fmla="*/ 217731 w 1560770"/>
              <a:gd name="connsiteY145" fmla="*/ 1693354 h 2329162"/>
              <a:gd name="connsiteX146" fmla="*/ 174868 w 1560770"/>
              <a:gd name="connsiteY146" fmla="*/ 1707644 h 2329162"/>
              <a:gd name="connsiteX147" fmla="*/ 186775 w 1560770"/>
              <a:gd name="connsiteY147" fmla="*/ 1740982 h 2329162"/>
              <a:gd name="connsiteX148" fmla="*/ 179631 w 1560770"/>
              <a:gd name="connsiteY148" fmla="*/ 1757651 h 2329162"/>
              <a:gd name="connsiteX149" fmla="*/ 141531 w 1560770"/>
              <a:gd name="connsiteY149" fmla="*/ 1729076 h 2329162"/>
              <a:gd name="connsiteX150" fmla="*/ 98669 w 1560770"/>
              <a:gd name="connsiteY150" fmla="*/ 1726694 h 2329162"/>
              <a:gd name="connsiteX151" fmla="*/ 43899 w 1560770"/>
              <a:gd name="connsiteY151" fmla="*/ 1707644 h 2329162"/>
              <a:gd name="connsiteX152" fmla="*/ 10560 w 1560770"/>
              <a:gd name="connsiteY152" fmla="*/ 1705260 h 2329162"/>
              <a:gd name="connsiteX153" fmla="*/ 1037 w 1560770"/>
              <a:gd name="connsiteY153" fmla="*/ 1652876 h 2329162"/>
              <a:gd name="connsiteX154" fmla="*/ 34374 w 1560770"/>
              <a:gd name="connsiteY154" fmla="*/ 1564769 h 2329162"/>
              <a:gd name="connsiteX155" fmla="*/ 60568 w 1560770"/>
              <a:gd name="connsiteY155" fmla="*/ 1517144 h 2329162"/>
              <a:gd name="connsiteX156" fmla="*/ 81999 w 1560770"/>
              <a:gd name="connsiteY156" fmla="*/ 1469519 h 2329162"/>
              <a:gd name="connsiteX157" fmla="*/ 108194 w 1560770"/>
              <a:gd name="connsiteY157" fmla="*/ 1431419 h 2329162"/>
              <a:gd name="connsiteX158" fmla="*/ 146293 w 1560770"/>
              <a:gd name="connsiteY158" fmla="*/ 1421894 h 2329162"/>
              <a:gd name="connsiteX159" fmla="*/ 153438 w 1560770"/>
              <a:gd name="connsiteY159" fmla="*/ 1386176 h 2329162"/>
              <a:gd name="connsiteX160" fmla="*/ 262975 w 1560770"/>
              <a:gd name="connsiteY160" fmla="*/ 1267113 h 2329162"/>
              <a:gd name="connsiteX161" fmla="*/ 286787 w 1560770"/>
              <a:gd name="connsiteY161" fmla="*/ 1128998 h 2329162"/>
              <a:gd name="connsiteX162" fmla="*/ 282025 w 1560770"/>
              <a:gd name="connsiteY162" fmla="*/ 1048038 h 2329162"/>
              <a:gd name="connsiteX163" fmla="*/ 196300 w 1560770"/>
              <a:gd name="connsiteY163" fmla="*/ 1036132 h 2329162"/>
              <a:gd name="connsiteX164" fmla="*/ 179632 w 1560770"/>
              <a:gd name="connsiteY164" fmla="*/ 955169 h 2329162"/>
              <a:gd name="connsiteX165" fmla="*/ 186775 w 1560770"/>
              <a:gd name="connsiteY165" fmla="*/ 888494 h 2329162"/>
              <a:gd name="connsiteX166" fmla="*/ 148675 w 1560770"/>
              <a:gd name="connsiteY166" fmla="*/ 850394 h 2329162"/>
              <a:gd name="connsiteX167" fmla="*/ 127244 w 1560770"/>
              <a:gd name="connsiteY167" fmla="*/ 809912 h 2329162"/>
              <a:gd name="connsiteX168" fmla="*/ 117719 w 1560770"/>
              <a:gd name="connsiteY168" fmla="*/ 750382 h 2329162"/>
              <a:gd name="connsiteX169" fmla="*/ 102097 w 1560770"/>
              <a:gd name="connsiteY169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227256 w 1560770"/>
              <a:gd name="connsiteY21" fmla="*/ 502730 h 2329162"/>
              <a:gd name="connsiteX22" fmla="*/ 243924 w 1560770"/>
              <a:gd name="connsiteY22" fmla="*/ 533687 h 2329162"/>
              <a:gd name="connsiteX23" fmla="*/ 198681 w 1560770"/>
              <a:gd name="connsiteY23" fmla="*/ 545593 h 2329162"/>
              <a:gd name="connsiteX24" fmla="*/ 141531 w 1560770"/>
              <a:gd name="connsiteY24" fmla="*/ 547975 h 2329162"/>
              <a:gd name="connsiteX25" fmla="*/ 132006 w 1560770"/>
              <a:gd name="connsiteY25" fmla="*/ 562262 h 2329162"/>
              <a:gd name="connsiteX26" fmla="*/ 158199 w 1560770"/>
              <a:gd name="connsiteY26" fmla="*/ 595600 h 2329162"/>
              <a:gd name="connsiteX27" fmla="*/ 186774 w 1560770"/>
              <a:gd name="connsiteY27" fmla="*/ 609887 h 2329162"/>
              <a:gd name="connsiteX28" fmla="*/ 189156 w 1560770"/>
              <a:gd name="connsiteY28" fmla="*/ 638462 h 2329162"/>
              <a:gd name="connsiteX29" fmla="*/ 1058312 w 1560770"/>
              <a:gd name="connsiteY29" fmla="*/ 19337 h 2329162"/>
              <a:gd name="connsiteX30" fmla="*/ 224874 w 1560770"/>
              <a:gd name="connsiteY30" fmla="*/ 702756 h 2329162"/>
              <a:gd name="connsiteX31" fmla="*/ 253449 w 1560770"/>
              <a:gd name="connsiteY31" fmla="*/ 705137 h 2329162"/>
              <a:gd name="connsiteX32" fmla="*/ 279643 w 1560770"/>
              <a:gd name="connsiteY32" fmla="*/ 681325 h 2329162"/>
              <a:gd name="connsiteX33" fmla="*/ 282024 w 1560770"/>
              <a:gd name="connsiteY33" fmla="*/ 657512 h 2329162"/>
              <a:gd name="connsiteX34" fmla="*/ 291549 w 1560770"/>
              <a:gd name="connsiteY34" fmla="*/ 633700 h 2329162"/>
              <a:gd name="connsiteX35" fmla="*/ 267737 w 1560770"/>
              <a:gd name="connsiteY35" fmla="*/ 600362 h 2329162"/>
              <a:gd name="connsiteX36" fmla="*/ 303456 w 1560770"/>
              <a:gd name="connsiteY36" fmla="*/ 590837 h 2329162"/>
              <a:gd name="connsiteX37" fmla="*/ 322506 w 1560770"/>
              <a:gd name="connsiteY37" fmla="*/ 567025 h 2329162"/>
              <a:gd name="connsiteX38" fmla="*/ 353462 w 1560770"/>
              <a:gd name="connsiteY38" fmla="*/ 559881 h 2329162"/>
              <a:gd name="connsiteX39" fmla="*/ 410612 w 1560770"/>
              <a:gd name="connsiteY39" fmla="*/ 562262 h 2329162"/>
              <a:gd name="connsiteX40" fmla="*/ 410612 w 1560770"/>
              <a:gd name="connsiteY40" fmla="*/ 617031 h 2329162"/>
              <a:gd name="connsiteX41" fmla="*/ 436806 w 1560770"/>
              <a:gd name="connsiteY41" fmla="*/ 640841 h 2329162"/>
              <a:gd name="connsiteX42" fmla="*/ 1155942 w 1560770"/>
              <a:gd name="connsiteY42" fmla="*/ 5049 h 2329162"/>
              <a:gd name="connsiteX43" fmla="*/ 1370255 w 1560770"/>
              <a:gd name="connsiteY43" fmla="*/ 200312 h 2329162"/>
              <a:gd name="connsiteX44" fmla="*/ 1560756 w 1560770"/>
              <a:gd name="connsiteY44" fmla="*/ 890875 h 2329162"/>
              <a:gd name="connsiteX45" fmla="*/ 420137 w 1560770"/>
              <a:gd name="connsiteY45" fmla="*/ 719425 h 2329162"/>
              <a:gd name="connsiteX46" fmla="*/ 415374 w 1560770"/>
              <a:gd name="connsiteY46" fmla="*/ 759906 h 2329162"/>
              <a:gd name="connsiteX47" fmla="*/ 427281 w 1560770"/>
              <a:gd name="connsiteY47" fmla="*/ 788481 h 2329162"/>
              <a:gd name="connsiteX48" fmla="*/ 410612 w 1560770"/>
              <a:gd name="connsiteY48" fmla="*/ 809912 h 2329162"/>
              <a:gd name="connsiteX49" fmla="*/ 401088 w 1560770"/>
              <a:gd name="connsiteY49" fmla="*/ 888494 h 2329162"/>
              <a:gd name="connsiteX50" fmla="*/ 441568 w 1560770"/>
              <a:gd name="connsiteY50" fmla="*/ 888493 h 2329162"/>
              <a:gd name="connsiteX51" fmla="*/ 486812 w 1560770"/>
              <a:gd name="connsiteY51" fmla="*/ 864681 h 2329162"/>
              <a:gd name="connsiteX52" fmla="*/ 513007 w 1560770"/>
              <a:gd name="connsiteY52" fmla="*/ 867062 h 2329162"/>
              <a:gd name="connsiteX53" fmla="*/ 536818 w 1560770"/>
              <a:gd name="connsiteY53" fmla="*/ 893256 h 2329162"/>
              <a:gd name="connsiteX54" fmla="*/ 510625 w 1560770"/>
              <a:gd name="connsiteY54" fmla="*/ 998031 h 2329162"/>
              <a:gd name="connsiteX55" fmla="*/ 539200 w 1560770"/>
              <a:gd name="connsiteY55" fmla="*/ 1036131 h 2329162"/>
              <a:gd name="connsiteX56" fmla="*/ 546344 w 1560770"/>
              <a:gd name="connsiteY56" fmla="*/ 1055182 h 2329162"/>
              <a:gd name="connsiteX57" fmla="*/ 532057 w 1560770"/>
              <a:gd name="connsiteY57" fmla="*/ 1086137 h 2329162"/>
              <a:gd name="connsiteX58" fmla="*/ 517769 w 1560770"/>
              <a:gd name="connsiteY58" fmla="*/ 1157575 h 2329162"/>
              <a:gd name="connsiteX59" fmla="*/ 541582 w 1560770"/>
              <a:gd name="connsiteY59" fmla="*/ 1190912 h 2329162"/>
              <a:gd name="connsiteX60" fmla="*/ 551107 w 1560770"/>
              <a:gd name="connsiteY60" fmla="*/ 1231393 h 2329162"/>
              <a:gd name="connsiteX61" fmla="*/ 567775 w 1560770"/>
              <a:gd name="connsiteY61" fmla="*/ 1238537 h 2329162"/>
              <a:gd name="connsiteX62" fmla="*/ 572104 w 1560770"/>
              <a:gd name="connsiteY62" fmla="*/ 1248643 h 2329162"/>
              <a:gd name="connsiteX63" fmla="*/ 591588 w 1560770"/>
              <a:gd name="connsiteY63" fmla="*/ 1214725 h 2329162"/>
              <a:gd name="connsiteX64" fmla="*/ 615400 w 1560770"/>
              <a:gd name="connsiteY64" fmla="*/ 1198056 h 2329162"/>
              <a:gd name="connsiteX65" fmla="*/ 665407 w 1560770"/>
              <a:gd name="connsiteY65" fmla="*/ 1171862 h 2329162"/>
              <a:gd name="connsiteX66" fmla="*/ 698744 w 1560770"/>
              <a:gd name="connsiteY66" fmla="*/ 1159956 h 2329162"/>
              <a:gd name="connsiteX67" fmla="*/ 734463 w 1560770"/>
              <a:gd name="connsiteY67" fmla="*/ 1121857 h 2329162"/>
              <a:gd name="connsiteX68" fmla="*/ 791613 w 1560770"/>
              <a:gd name="connsiteY68" fmla="*/ 1098043 h 2329162"/>
              <a:gd name="connsiteX69" fmla="*/ 817807 w 1560770"/>
              <a:gd name="connsiteY69" fmla="*/ 1052800 h 2329162"/>
              <a:gd name="connsiteX70" fmla="*/ 841618 w 1560770"/>
              <a:gd name="connsiteY70" fmla="*/ 1036129 h 2329162"/>
              <a:gd name="connsiteX71" fmla="*/ 867813 w 1560770"/>
              <a:gd name="connsiteY71" fmla="*/ 1036131 h 2329162"/>
              <a:gd name="connsiteX72" fmla="*/ 872575 w 1560770"/>
              <a:gd name="connsiteY72" fmla="*/ 1055181 h 2329162"/>
              <a:gd name="connsiteX73" fmla="*/ 848763 w 1560770"/>
              <a:gd name="connsiteY73" fmla="*/ 1081375 h 2329162"/>
              <a:gd name="connsiteX74" fmla="*/ 872575 w 1560770"/>
              <a:gd name="connsiteY74" fmla="*/ 1107568 h 2329162"/>
              <a:gd name="connsiteX75" fmla="*/ 872575 w 1560770"/>
              <a:gd name="connsiteY75" fmla="*/ 1131381 h 2329162"/>
              <a:gd name="connsiteX76" fmla="*/ 829713 w 1560770"/>
              <a:gd name="connsiteY76" fmla="*/ 1133762 h 2329162"/>
              <a:gd name="connsiteX77" fmla="*/ 817807 w 1560770"/>
              <a:gd name="connsiteY77" fmla="*/ 1162337 h 2329162"/>
              <a:gd name="connsiteX78" fmla="*/ 829713 w 1560770"/>
              <a:gd name="connsiteY78" fmla="*/ 1190912 h 2329162"/>
              <a:gd name="connsiteX79" fmla="*/ 822567 w 1560770"/>
              <a:gd name="connsiteY79" fmla="*/ 1214723 h 2329162"/>
              <a:gd name="connsiteX80" fmla="*/ 836857 w 1560770"/>
              <a:gd name="connsiteY80" fmla="*/ 1233776 h 2329162"/>
              <a:gd name="connsiteX81" fmla="*/ 870194 w 1560770"/>
              <a:gd name="connsiteY81" fmla="*/ 1205201 h 2329162"/>
              <a:gd name="connsiteX82" fmla="*/ 1544088 w 1560770"/>
              <a:gd name="connsiteY82" fmla="*/ 893257 h 2329162"/>
              <a:gd name="connsiteX83" fmla="*/ 1525038 w 1560770"/>
              <a:gd name="connsiteY83" fmla="*/ 967074 h 2329162"/>
              <a:gd name="connsiteX84" fmla="*/ 958300 w 1560770"/>
              <a:gd name="connsiteY84" fmla="*/ 1145669 h 2329162"/>
              <a:gd name="connsiteX85" fmla="*/ 979731 w 1560770"/>
              <a:gd name="connsiteY85" fmla="*/ 1155193 h 2329162"/>
              <a:gd name="connsiteX86" fmla="*/ 974968 w 1560770"/>
              <a:gd name="connsiteY86" fmla="*/ 1229011 h 2329162"/>
              <a:gd name="connsiteX87" fmla="*/ 984494 w 1560770"/>
              <a:gd name="connsiteY87" fmla="*/ 1290926 h 2329162"/>
              <a:gd name="connsiteX88" fmla="*/ 1032119 w 1560770"/>
              <a:gd name="connsiteY88" fmla="*/ 1371888 h 2329162"/>
              <a:gd name="connsiteX89" fmla="*/ 1072600 w 1560770"/>
              <a:gd name="connsiteY89" fmla="*/ 1393319 h 2329162"/>
              <a:gd name="connsiteX90" fmla="*/ 1089269 w 1560770"/>
              <a:gd name="connsiteY90" fmla="*/ 1459994 h 2329162"/>
              <a:gd name="connsiteX91" fmla="*/ 1122607 w 1560770"/>
              <a:gd name="connsiteY91" fmla="*/ 1486188 h 2329162"/>
              <a:gd name="connsiteX92" fmla="*/ 1163088 w 1560770"/>
              <a:gd name="connsiteY92" fmla="*/ 1545719 h 2329162"/>
              <a:gd name="connsiteX93" fmla="*/ 1191663 w 1560770"/>
              <a:gd name="connsiteY93" fmla="*/ 1560007 h 2329162"/>
              <a:gd name="connsiteX94" fmla="*/ 1220238 w 1560770"/>
              <a:gd name="connsiteY94" fmla="*/ 1598106 h 2329162"/>
              <a:gd name="connsiteX95" fmla="*/ 1215943 w 1560770"/>
              <a:gd name="connsiteY95" fmla="*/ 1617966 h 2329162"/>
              <a:gd name="connsiteX96" fmla="*/ 1196425 w 1560770"/>
              <a:gd name="connsiteY96" fmla="*/ 1667163 h 2329162"/>
              <a:gd name="connsiteX97" fmla="*/ 1144037 w 1560770"/>
              <a:gd name="connsiteY97" fmla="*/ 1662399 h 2329162"/>
              <a:gd name="connsiteX98" fmla="*/ 1124987 w 1560770"/>
              <a:gd name="connsiteY98" fmla="*/ 1707642 h 2329162"/>
              <a:gd name="connsiteX99" fmla="*/ 1048787 w 1560770"/>
              <a:gd name="connsiteY99" fmla="*/ 1740980 h 2329162"/>
              <a:gd name="connsiteX100" fmla="*/ 1020212 w 1560770"/>
              <a:gd name="connsiteY100" fmla="*/ 1800511 h 2329162"/>
              <a:gd name="connsiteX101" fmla="*/ 1036881 w 1560770"/>
              <a:gd name="connsiteY101" fmla="*/ 1848136 h 2329162"/>
              <a:gd name="connsiteX102" fmla="*/ 1017832 w 1560770"/>
              <a:gd name="connsiteY102" fmla="*/ 1888619 h 2329162"/>
              <a:gd name="connsiteX103" fmla="*/ 984493 w 1560770"/>
              <a:gd name="connsiteY103" fmla="*/ 1886236 h 2329162"/>
              <a:gd name="connsiteX104" fmla="*/ 982112 w 1560770"/>
              <a:gd name="connsiteY104" fmla="*/ 1950530 h 2329162"/>
              <a:gd name="connsiteX105" fmla="*/ 946393 w 1560770"/>
              <a:gd name="connsiteY105" fmla="*/ 1967199 h 2329162"/>
              <a:gd name="connsiteX106" fmla="*/ 910674 w 1560770"/>
              <a:gd name="connsiteY106" fmla="*/ 1974342 h 2329162"/>
              <a:gd name="connsiteX107" fmla="*/ 910674 w 1560770"/>
              <a:gd name="connsiteY107" fmla="*/ 2038636 h 2329162"/>
              <a:gd name="connsiteX108" fmla="*/ 967824 w 1560770"/>
              <a:gd name="connsiteY108" fmla="*/ 2048161 h 2329162"/>
              <a:gd name="connsiteX109" fmla="*/ 1001162 w 1560770"/>
              <a:gd name="connsiteY109" fmla="*/ 2043399 h 2329162"/>
              <a:gd name="connsiteX110" fmla="*/ 1005922 w 1560770"/>
              <a:gd name="connsiteY110" fmla="*/ 2117218 h 2329162"/>
              <a:gd name="connsiteX111" fmla="*/ 982112 w 1560770"/>
              <a:gd name="connsiteY111" fmla="*/ 2138649 h 2329162"/>
              <a:gd name="connsiteX112" fmla="*/ 922581 w 1560770"/>
              <a:gd name="connsiteY112" fmla="*/ 2136269 h 2329162"/>
              <a:gd name="connsiteX113" fmla="*/ 870193 w 1560770"/>
              <a:gd name="connsiteY113" fmla="*/ 2145794 h 2329162"/>
              <a:gd name="connsiteX114" fmla="*/ 824949 w 1560770"/>
              <a:gd name="connsiteY114" fmla="*/ 2169607 h 2329162"/>
              <a:gd name="connsiteX115" fmla="*/ 779704 w 1560770"/>
              <a:gd name="connsiteY115" fmla="*/ 2176749 h 2329162"/>
              <a:gd name="connsiteX116" fmla="*/ 758274 w 1560770"/>
              <a:gd name="connsiteY116" fmla="*/ 2195801 h 2329162"/>
              <a:gd name="connsiteX117" fmla="*/ 751131 w 1560770"/>
              <a:gd name="connsiteY117" fmla="*/ 2241044 h 2329162"/>
              <a:gd name="connsiteX118" fmla="*/ 734462 w 1560770"/>
              <a:gd name="connsiteY118" fmla="*/ 2252951 h 2329162"/>
              <a:gd name="connsiteX119" fmla="*/ 689218 w 1560770"/>
              <a:gd name="connsiteY119" fmla="*/ 2302957 h 2329162"/>
              <a:gd name="connsiteX120" fmla="*/ 665406 w 1560770"/>
              <a:gd name="connsiteY120" fmla="*/ 2307718 h 2329162"/>
              <a:gd name="connsiteX121" fmla="*/ 617781 w 1560770"/>
              <a:gd name="connsiteY121" fmla="*/ 2329150 h 2329162"/>
              <a:gd name="connsiteX122" fmla="*/ 579681 w 1560770"/>
              <a:gd name="connsiteY122" fmla="*/ 2312481 h 2329162"/>
              <a:gd name="connsiteX123" fmla="*/ 563012 w 1560770"/>
              <a:gd name="connsiteY123" fmla="*/ 2283906 h 2329162"/>
              <a:gd name="connsiteX124" fmla="*/ 520149 w 1560770"/>
              <a:gd name="connsiteY124" fmla="*/ 2293432 h 2329162"/>
              <a:gd name="connsiteX125" fmla="*/ 512573 w 1560770"/>
              <a:gd name="connsiteY125" fmla="*/ 2287328 h 2329162"/>
              <a:gd name="connsiteX126" fmla="*/ 503481 w 1560770"/>
              <a:gd name="connsiteY126" fmla="*/ 2281525 h 2329162"/>
              <a:gd name="connsiteX127" fmla="*/ 522531 w 1560770"/>
              <a:gd name="connsiteY127" fmla="*/ 2174368 h 2329162"/>
              <a:gd name="connsiteX128" fmla="*/ 539199 w 1560770"/>
              <a:gd name="connsiteY128" fmla="*/ 2152937 h 2329162"/>
              <a:gd name="connsiteX129" fmla="*/ 529674 w 1560770"/>
              <a:gd name="connsiteY129" fmla="*/ 2107694 h 2329162"/>
              <a:gd name="connsiteX130" fmla="*/ 553487 w 1560770"/>
              <a:gd name="connsiteY130" fmla="*/ 2093406 h 2329162"/>
              <a:gd name="connsiteX131" fmla="*/ 534437 w 1560770"/>
              <a:gd name="connsiteY131" fmla="*/ 2079119 h 2329162"/>
              <a:gd name="connsiteX132" fmla="*/ 522531 w 1560770"/>
              <a:gd name="connsiteY132" fmla="*/ 2043401 h 2329162"/>
              <a:gd name="connsiteX133" fmla="*/ 513006 w 1560770"/>
              <a:gd name="connsiteY133" fmla="*/ 1998157 h 2329162"/>
              <a:gd name="connsiteX134" fmla="*/ 510624 w 1560770"/>
              <a:gd name="connsiteY134" fmla="*/ 1967199 h 2329162"/>
              <a:gd name="connsiteX135" fmla="*/ 460618 w 1560770"/>
              <a:gd name="connsiteY135" fmla="*/ 1969582 h 2329162"/>
              <a:gd name="connsiteX136" fmla="*/ 427282 w 1560770"/>
              <a:gd name="connsiteY136" fmla="*/ 1933863 h 2329162"/>
              <a:gd name="connsiteX137" fmla="*/ 382037 w 1560770"/>
              <a:gd name="connsiteY137" fmla="*/ 1917193 h 2329162"/>
              <a:gd name="connsiteX138" fmla="*/ 367749 w 1560770"/>
              <a:gd name="connsiteY138" fmla="*/ 1867188 h 2329162"/>
              <a:gd name="connsiteX139" fmla="*/ 365368 w 1560770"/>
              <a:gd name="connsiteY139" fmla="*/ 1845756 h 2329162"/>
              <a:gd name="connsiteX140" fmla="*/ 334413 w 1560770"/>
              <a:gd name="connsiteY140" fmla="*/ 1800513 h 2329162"/>
              <a:gd name="connsiteX141" fmla="*/ 291549 w 1560770"/>
              <a:gd name="connsiteY141" fmla="*/ 1776700 h 2329162"/>
              <a:gd name="connsiteX142" fmla="*/ 248688 w 1560770"/>
              <a:gd name="connsiteY142" fmla="*/ 1748126 h 2329162"/>
              <a:gd name="connsiteX143" fmla="*/ 215349 w 1560770"/>
              <a:gd name="connsiteY143" fmla="*/ 1738600 h 2329162"/>
              <a:gd name="connsiteX144" fmla="*/ 217731 w 1560770"/>
              <a:gd name="connsiteY144" fmla="*/ 1693354 h 2329162"/>
              <a:gd name="connsiteX145" fmla="*/ 174868 w 1560770"/>
              <a:gd name="connsiteY145" fmla="*/ 1707644 h 2329162"/>
              <a:gd name="connsiteX146" fmla="*/ 186775 w 1560770"/>
              <a:gd name="connsiteY146" fmla="*/ 1740982 h 2329162"/>
              <a:gd name="connsiteX147" fmla="*/ 179631 w 1560770"/>
              <a:gd name="connsiteY147" fmla="*/ 1757651 h 2329162"/>
              <a:gd name="connsiteX148" fmla="*/ 141531 w 1560770"/>
              <a:gd name="connsiteY148" fmla="*/ 1729076 h 2329162"/>
              <a:gd name="connsiteX149" fmla="*/ 98669 w 1560770"/>
              <a:gd name="connsiteY149" fmla="*/ 1726694 h 2329162"/>
              <a:gd name="connsiteX150" fmla="*/ 43899 w 1560770"/>
              <a:gd name="connsiteY150" fmla="*/ 1707644 h 2329162"/>
              <a:gd name="connsiteX151" fmla="*/ 10560 w 1560770"/>
              <a:gd name="connsiteY151" fmla="*/ 1705260 h 2329162"/>
              <a:gd name="connsiteX152" fmla="*/ 1037 w 1560770"/>
              <a:gd name="connsiteY152" fmla="*/ 1652876 h 2329162"/>
              <a:gd name="connsiteX153" fmla="*/ 34374 w 1560770"/>
              <a:gd name="connsiteY153" fmla="*/ 1564769 h 2329162"/>
              <a:gd name="connsiteX154" fmla="*/ 60568 w 1560770"/>
              <a:gd name="connsiteY154" fmla="*/ 1517144 h 2329162"/>
              <a:gd name="connsiteX155" fmla="*/ 81999 w 1560770"/>
              <a:gd name="connsiteY155" fmla="*/ 1469519 h 2329162"/>
              <a:gd name="connsiteX156" fmla="*/ 108194 w 1560770"/>
              <a:gd name="connsiteY156" fmla="*/ 1431419 h 2329162"/>
              <a:gd name="connsiteX157" fmla="*/ 146293 w 1560770"/>
              <a:gd name="connsiteY157" fmla="*/ 1421894 h 2329162"/>
              <a:gd name="connsiteX158" fmla="*/ 153438 w 1560770"/>
              <a:gd name="connsiteY158" fmla="*/ 1386176 h 2329162"/>
              <a:gd name="connsiteX159" fmla="*/ 262975 w 1560770"/>
              <a:gd name="connsiteY159" fmla="*/ 1267113 h 2329162"/>
              <a:gd name="connsiteX160" fmla="*/ 286787 w 1560770"/>
              <a:gd name="connsiteY160" fmla="*/ 1128998 h 2329162"/>
              <a:gd name="connsiteX161" fmla="*/ 282025 w 1560770"/>
              <a:gd name="connsiteY161" fmla="*/ 1048038 h 2329162"/>
              <a:gd name="connsiteX162" fmla="*/ 196300 w 1560770"/>
              <a:gd name="connsiteY162" fmla="*/ 1036132 h 2329162"/>
              <a:gd name="connsiteX163" fmla="*/ 179632 w 1560770"/>
              <a:gd name="connsiteY163" fmla="*/ 955169 h 2329162"/>
              <a:gd name="connsiteX164" fmla="*/ 186775 w 1560770"/>
              <a:gd name="connsiteY164" fmla="*/ 888494 h 2329162"/>
              <a:gd name="connsiteX165" fmla="*/ 148675 w 1560770"/>
              <a:gd name="connsiteY165" fmla="*/ 850394 h 2329162"/>
              <a:gd name="connsiteX166" fmla="*/ 127244 w 1560770"/>
              <a:gd name="connsiteY166" fmla="*/ 809912 h 2329162"/>
              <a:gd name="connsiteX167" fmla="*/ 117719 w 1560770"/>
              <a:gd name="connsiteY167" fmla="*/ 750382 h 2329162"/>
              <a:gd name="connsiteX168" fmla="*/ 102097 w 1560770"/>
              <a:gd name="connsiteY168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243924 w 1560770"/>
              <a:gd name="connsiteY21" fmla="*/ 533687 h 2329162"/>
              <a:gd name="connsiteX22" fmla="*/ 198681 w 1560770"/>
              <a:gd name="connsiteY22" fmla="*/ 545593 h 2329162"/>
              <a:gd name="connsiteX23" fmla="*/ 141531 w 1560770"/>
              <a:gd name="connsiteY23" fmla="*/ 547975 h 2329162"/>
              <a:gd name="connsiteX24" fmla="*/ 132006 w 1560770"/>
              <a:gd name="connsiteY24" fmla="*/ 562262 h 2329162"/>
              <a:gd name="connsiteX25" fmla="*/ 158199 w 1560770"/>
              <a:gd name="connsiteY25" fmla="*/ 595600 h 2329162"/>
              <a:gd name="connsiteX26" fmla="*/ 186774 w 1560770"/>
              <a:gd name="connsiteY26" fmla="*/ 609887 h 2329162"/>
              <a:gd name="connsiteX27" fmla="*/ 189156 w 1560770"/>
              <a:gd name="connsiteY27" fmla="*/ 638462 h 2329162"/>
              <a:gd name="connsiteX28" fmla="*/ 1058312 w 1560770"/>
              <a:gd name="connsiteY28" fmla="*/ 19337 h 2329162"/>
              <a:gd name="connsiteX29" fmla="*/ 224874 w 1560770"/>
              <a:gd name="connsiteY29" fmla="*/ 702756 h 2329162"/>
              <a:gd name="connsiteX30" fmla="*/ 253449 w 1560770"/>
              <a:gd name="connsiteY30" fmla="*/ 705137 h 2329162"/>
              <a:gd name="connsiteX31" fmla="*/ 279643 w 1560770"/>
              <a:gd name="connsiteY31" fmla="*/ 681325 h 2329162"/>
              <a:gd name="connsiteX32" fmla="*/ 282024 w 1560770"/>
              <a:gd name="connsiteY32" fmla="*/ 657512 h 2329162"/>
              <a:gd name="connsiteX33" fmla="*/ 291549 w 1560770"/>
              <a:gd name="connsiteY33" fmla="*/ 633700 h 2329162"/>
              <a:gd name="connsiteX34" fmla="*/ 267737 w 1560770"/>
              <a:gd name="connsiteY34" fmla="*/ 600362 h 2329162"/>
              <a:gd name="connsiteX35" fmla="*/ 303456 w 1560770"/>
              <a:gd name="connsiteY35" fmla="*/ 590837 h 2329162"/>
              <a:gd name="connsiteX36" fmla="*/ 322506 w 1560770"/>
              <a:gd name="connsiteY36" fmla="*/ 567025 h 2329162"/>
              <a:gd name="connsiteX37" fmla="*/ 353462 w 1560770"/>
              <a:gd name="connsiteY37" fmla="*/ 559881 h 2329162"/>
              <a:gd name="connsiteX38" fmla="*/ 410612 w 1560770"/>
              <a:gd name="connsiteY38" fmla="*/ 562262 h 2329162"/>
              <a:gd name="connsiteX39" fmla="*/ 410612 w 1560770"/>
              <a:gd name="connsiteY39" fmla="*/ 617031 h 2329162"/>
              <a:gd name="connsiteX40" fmla="*/ 436806 w 1560770"/>
              <a:gd name="connsiteY40" fmla="*/ 640841 h 2329162"/>
              <a:gd name="connsiteX41" fmla="*/ 1155942 w 1560770"/>
              <a:gd name="connsiteY41" fmla="*/ 5049 h 2329162"/>
              <a:gd name="connsiteX42" fmla="*/ 1370255 w 1560770"/>
              <a:gd name="connsiteY42" fmla="*/ 200312 h 2329162"/>
              <a:gd name="connsiteX43" fmla="*/ 1560756 w 1560770"/>
              <a:gd name="connsiteY43" fmla="*/ 890875 h 2329162"/>
              <a:gd name="connsiteX44" fmla="*/ 420137 w 1560770"/>
              <a:gd name="connsiteY44" fmla="*/ 719425 h 2329162"/>
              <a:gd name="connsiteX45" fmla="*/ 415374 w 1560770"/>
              <a:gd name="connsiteY45" fmla="*/ 759906 h 2329162"/>
              <a:gd name="connsiteX46" fmla="*/ 427281 w 1560770"/>
              <a:gd name="connsiteY46" fmla="*/ 788481 h 2329162"/>
              <a:gd name="connsiteX47" fmla="*/ 410612 w 1560770"/>
              <a:gd name="connsiteY47" fmla="*/ 809912 h 2329162"/>
              <a:gd name="connsiteX48" fmla="*/ 401088 w 1560770"/>
              <a:gd name="connsiteY48" fmla="*/ 888494 h 2329162"/>
              <a:gd name="connsiteX49" fmla="*/ 441568 w 1560770"/>
              <a:gd name="connsiteY49" fmla="*/ 888493 h 2329162"/>
              <a:gd name="connsiteX50" fmla="*/ 486812 w 1560770"/>
              <a:gd name="connsiteY50" fmla="*/ 864681 h 2329162"/>
              <a:gd name="connsiteX51" fmla="*/ 513007 w 1560770"/>
              <a:gd name="connsiteY51" fmla="*/ 867062 h 2329162"/>
              <a:gd name="connsiteX52" fmla="*/ 536818 w 1560770"/>
              <a:gd name="connsiteY52" fmla="*/ 893256 h 2329162"/>
              <a:gd name="connsiteX53" fmla="*/ 510625 w 1560770"/>
              <a:gd name="connsiteY53" fmla="*/ 998031 h 2329162"/>
              <a:gd name="connsiteX54" fmla="*/ 539200 w 1560770"/>
              <a:gd name="connsiteY54" fmla="*/ 1036131 h 2329162"/>
              <a:gd name="connsiteX55" fmla="*/ 546344 w 1560770"/>
              <a:gd name="connsiteY55" fmla="*/ 1055182 h 2329162"/>
              <a:gd name="connsiteX56" fmla="*/ 532057 w 1560770"/>
              <a:gd name="connsiteY56" fmla="*/ 1086137 h 2329162"/>
              <a:gd name="connsiteX57" fmla="*/ 517769 w 1560770"/>
              <a:gd name="connsiteY57" fmla="*/ 1157575 h 2329162"/>
              <a:gd name="connsiteX58" fmla="*/ 541582 w 1560770"/>
              <a:gd name="connsiteY58" fmla="*/ 1190912 h 2329162"/>
              <a:gd name="connsiteX59" fmla="*/ 551107 w 1560770"/>
              <a:gd name="connsiteY59" fmla="*/ 1231393 h 2329162"/>
              <a:gd name="connsiteX60" fmla="*/ 567775 w 1560770"/>
              <a:gd name="connsiteY60" fmla="*/ 1238537 h 2329162"/>
              <a:gd name="connsiteX61" fmla="*/ 572104 w 1560770"/>
              <a:gd name="connsiteY61" fmla="*/ 1248643 h 2329162"/>
              <a:gd name="connsiteX62" fmla="*/ 591588 w 1560770"/>
              <a:gd name="connsiteY62" fmla="*/ 1214725 h 2329162"/>
              <a:gd name="connsiteX63" fmla="*/ 615400 w 1560770"/>
              <a:gd name="connsiteY63" fmla="*/ 1198056 h 2329162"/>
              <a:gd name="connsiteX64" fmla="*/ 665407 w 1560770"/>
              <a:gd name="connsiteY64" fmla="*/ 1171862 h 2329162"/>
              <a:gd name="connsiteX65" fmla="*/ 698744 w 1560770"/>
              <a:gd name="connsiteY65" fmla="*/ 1159956 h 2329162"/>
              <a:gd name="connsiteX66" fmla="*/ 734463 w 1560770"/>
              <a:gd name="connsiteY66" fmla="*/ 1121857 h 2329162"/>
              <a:gd name="connsiteX67" fmla="*/ 791613 w 1560770"/>
              <a:gd name="connsiteY67" fmla="*/ 1098043 h 2329162"/>
              <a:gd name="connsiteX68" fmla="*/ 817807 w 1560770"/>
              <a:gd name="connsiteY68" fmla="*/ 1052800 h 2329162"/>
              <a:gd name="connsiteX69" fmla="*/ 841618 w 1560770"/>
              <a:gd name="connsiteY69" fmla="*/ 1036129 h 2329162"/>
              <a:gd name="connsiteX70" fmla="*/ 867813 w 1560770"/>
              <a:gd name="connsiteY70" fmla="*/ 1036131 h 2329162"/>
              <a:gd name="connsiteX71" fmla="*/ 872575 w 1560770"/>
              <a:gd name="connsiteY71" fmla="*/ 1055181 h 2329162"/>
              <a:gd name="connsiteX72" fmla="*/ 848763 w 1560770"/>
              <a:gd name="connsiteY72" fmla="*/ 1081375 h 2329162"/>
              <a:gd name="connsiteX73" fmla="*/ 872575 w 1560770"/>
              <a:gd name="connsiteY73" fmla="*/ 1107568 h 2329162"/>
              <a:gd name="connsiteX74" fmla="*/ 872575 w 1560770"/>
              <a:gd name="connsiteY74" fmla="*/ 1131381 h 2329162"/>
              <a:gd name="connsiteX75" fmla="*/ 829713 w 1560770"/>
              <a:gd name="connsiteY75" fmla="*/ 1133762 h 2329162"/>
              <a:gd name="connsiteX76" fmla="*/ 817807 w 1560770"/>
              <a:gd name="connsiteY76" fmla="*/ 1162337 h 2329162"/>
              <a:gd name="connsiteX77" fmla="*/ 829713 w 1560770"/>
              <a:gd name="connsiteY77" fmla="*/ 1190912 h 2329162"/>
              <a:gd name="connsiteX78" fmla="*/ 822567 w 1560770"/>
              <a:gd name="connsiteY78" fmla="*/ 1214723 h 2329162"/>
              <a:gd name="connsiteX79" fmla="*/ 836857 w 1560770"/>
              <a:gd name="connsiteY79" fmla="*/ 1233776 h 2329162"/>
              <a:gd name="connsiteX80" fmla="*/ 870194 w 1560770"/>
              <a:gd name="connsiteY80" fmla="*/ 1205201 h 2329162"/>
              <a:gd name="connsiteX81" fmla="*/ 1544088 w 1560770"/>
              <a:gd name="connsiteY81" fmla="*/ 893257 h 2329162"/>
              <a:gd name="connsiteX82" fmla="*/ 1525038 w 1560770"/>
              <a:gd name="connsiteY82" fmla="*/ 967074 h 2329162"/>
              <a:gd name="connsiteX83" fmla="*/ 958300 w 1560770"/>
              <a:gd name="connsiteY83" fmla="*/ 1145669 h 2329162"/>
              <a:gd name="connsiteX84" fmla="*/ 979731 w 1560770"/>
              <a:gd name="connsiteY84" fmla="*/ 1155193 h 2329162"/>
              <a:gd name="connsiteX85" fmla="*/ 974968 w 1560770"/>
              <a:gd name="connsiteY85" fmla="*/ 1229011 h 2329162"/>
              <a:gd name="connsiteX86" fmla="*/ 984494 w 1560770"/>
              <a:gd name="connsiteY86" fmla="*/ 1290926 h 2329162"/>
              <a:gd name="connsiteX87" fmla="*/ 1032119 w 1560770"/>
              <a:gd name="connsiteY87" fmla="*/ 1371888 h 2329162"/>
              <a:gd name="connsiteX88" fmla="*/ 1072600 w 1560770"/>
              <a:gd name="connsiteY88" fmla="*/ 1393319 h 2329162"/>
              <a:gd name="connsiteX89" fmla="*/ 1089269 w 1560770"/>
              <a:gd name="connsiteY89" fmla="*/ 1459994 h 2329162"/>
              <a:gd name="connsiteX90" fmla="*/ 1122607 w 1560770"/>
              <a:gd name="connsiteY90" fmla="*/ 1486188 h 2329162"/>
              <a:gd name="connsiteX91" fmla="*/ 1163088 w 1560770"/>
              <a:gd name="connsiteY91" fmla="*/ 1545719 h 2329162"/>
              <a:gd name="connsiteX92" fmla="*/ 1191663 w 1560770"/>
              <a:gd name="connsiteY92" fmla="*/ 1560007 h 2329162"/>
              <a:gd name="connsiteX93" fmla="*/ 1220238 w 1560770"/>
              <a:gd name="connsiteY93" fmla="*/ 1598106 h 2329162"/>
              <a:gd name="connsiteX94" fmla="*/ 1215943 w 1560770"/>
              <a:gd name="connsiteY94" fmla="*/ 1617966 h 2329162"/>
              <a:gd name="connsiteX95" fmla="*/ 1196425 w 1560770"/>
              <a:gd name="connsiteY95" fmla="*/ 1667163 h 2329162"/>
              <a:gd name="connsiteX96" fmla="*/ 1144037 w 1560770"/>
              <a:gd name="connsiteY96" fmla="*/ 1662399 h 2329162"/>
              <a:gd name="connsiteX97" fmla="*/ 1124987 w 1560770"/>
              <a:gd name="connsiteY97" fmla="*/ 1707642 h 2329162"/>
              <a:gd name="connsiteX98" fmla="*/ 1048787 w 1560770"/>
              <a:gd name="connsiteY98" fmla="*/ 1740980 h 2329162"/>
              <a:gd name="connsiteX99" fmla="*/ 1020212 w 1560770"/>
              <a:gd name="connsiteY99" fmla="*/ 1800511 h 2329162"/>
              <a:gd name="connsiteX100" fmla="*/ 1036881 w 1560770"/>
              <a:gd name="connsiteY100" fmla="*/ 1848136 h 2329162"/>
              <a:gd name="connsiteX101" fmla="*/ 1017832 w 1560770"/>
              <a:gd name="connsiteY101" fmla="*/ 1888619 h 2329162"/>
              <a:gd name="connsiteX102" fmla="*/ 984493 w 1560770"/>
              <a:gd name="connsiteY102" fmla="*/ 1886236 h 2329162"/>
              <a:gd name="connsiteX103" fmla="*/ 982112 w 1560770"/>
              <a:gd name="connsiteY103" fmla="*/ 1950530 h 2329162"/>
              <a:gd name="connsiteX104" fmla="*/ 946393 w 1560770"/>
              <a:gd name="connsiteY104" fmla="*/ 1967199 h 2329162"/>
              <a:gd name="connsiteX105" fmla="*/ 910674 w 1560770"/>
              <a:gd name="connsiteY105" fmla="*/ 1974342 h 2329162"/>
              <a:gd name="connsiteX106" fmla="*/ 910674 w 1560770"/>
              <a:gd name="connsiteY106" fmla="*/ 2038636 h 2329162"/>
              <a:gd name="connsiteX107" fmla="*/ 967824 w 1560770"/>
              <a:gd name="connsiteY107" fmla="*/ 2048161 h 2329162"/>
              <a:gd name="connsiteX108" fmla="*/ 1001162 w 1560770"/>
              <a:gd name="connsiteY108" fmla="*/ 2043399 h 2329162"/>
              <a:gd name="connsiteX109" fmla="*/ 1005922 w 1560770"/>
              <a:gd name="connsiteY109" fmla="*/ 2117218 h 2329162"/>
              <a:gd name="connsiteX110" fmla="*/ 982112 w 1560770"/>
              <a:gd name="connsiteY110" fmla="*/ 2138649 h 2329162"/>
              <a:gd name="connsiteX111" fmla="*/ 922581 w 1560770"/>
              <a:gd name="connsiteY111" fmla="*/ 2136269 h 2329162"/>
              <a:gd name="connsiteX112" fmla="*/ 870193 w 1560770"/>
              <a:gd name="connsiteY112" fmla="*/ 2145794 h 2329162"/>
              <a:gd name="connsiteX113" fmla="*/ 824949 w 1560770"/>
              <a:gd name="connsiteY113" fmla="*/ 2169607 h 2329162"/>
              <a:gd name="connsiteX114" fmla="*/ 779704 w 1560770"/>
              <a:gd name="connsiteY114" fmla="*/ 2176749 h 2329162"/>
              <a:gd name="connsiteX115" fmla="*/ 758274 w 1560770"/>
              <a:gd name="connsiteY115" fmla="*/ 2195801 h 2329162"/>
              <a:gd name="connsiteX116" fmla="*/ 751131 w 1560770"/>
              <a:gd name="connsiteY116" fmla="*/ 2241044 h 2329162"/>
              <a:gd name="connsiteX117" fmla="*/ 734462 w 1560770"/>
              <a:gd name="connsiteY117" fmla="*/ 2252951 h 2329162"/>
              <a:gd name="connsiteX118" fmla="*/ 689218 w 1560770"/>
              <a:gd name="connsiteY118" fmla="*/ 2302957 h 2329162"/>
              <a:gd name="connsiteX119" fmla="*/ 665406 w 1560770"/>
              <a:gd name="connsiteY119" fmla="*/ 2307718 h 2329162"/>
              <a:gd name="connsiteX120" fmla="*/ 617781 w 1560770"/>
              <a:gd name="connsiteY120" fmla="*/ 2329150 h 2329162"/>
              <a:gd name="connsiteX121" fmla="*/ 579681 w 1560770"/>
              <a:gd name="connsiteY121" fmla="*/ 2312481 h 2329162"/>
              <a:gd name="connsiteX122" fmla="*/ 563012 w 1560770"/>
              <a:gd name="connsiteY122" fmla="*/ 2283906 h 2329162"/>
              <a:gd name="connsiteX123" fmla="*/ 520149 w 1560770"/>
              <a:gd name="connsiteY123" fmla="*/ 2293432 h 2329162"/>
              <a:gd name="connsiteX124" fmla="*/ 512573 w 1560770"/>
              <a:gd name="connsiteY124" fmla="*/ 2287328 h 2329162"/>
              <a:gd name="connsiteX125" fmla="*/ 503481 w 1560770"/>
              <a:gd name="connsiteY125" fmla="*/ 2281525 h 2329162"/>
              <a:gd name="connsiteX126" fmla="*/ 522531 w 1560770"/>
              <a:gd name="connsiteY126" fmla="*/ 2174368 h 2329162"/>
              <a:gd name="connsiteX127" fmla="*/ 539199 w 1560770"/>
              <a:gd name="connsiteY127" fmla="*/ 2152937 h 2329162"/>
              <a:gd name="connsiteX128" fmla="*/ 529674 w 1560770"/>
              <a:gd name="connsiteY128" fmla="*/ 2107694 h 2329162"/>
              <a:gd name="connsiteX129" fmla="*/ 553487 w 1560770"/>
              <a:gd name="connsiteY129" fmla="*/ 2093406 h 2329162"/>
              <a:gd name="connsiteX130" fmla="*/ 534437 w 1560770"/>
              <a:gd name="connsiteY130" fmla="*/ 2079119 h 2329162"/>
              <a:gd name="connsiteX131" fmla="*/ 522531 w 1560770"/>
              <a:gd name="connsiteY131" fmla="*/ 2043401 h 2329162"/>
              <a:gd name="connsiteX132" fmla="*/ 513006 w 1560770"/>
              <a:gd name="connsiteY132" fmla="*/ 1998157 h 2329162"/>
              <a:gd name="connsiteX133" fmla="*/ 510624 w 1560770"/>
              <a:gd name="connsiteY133" fmla="*/ 1967199 h 2329162"/>
              <a:gd name="connsiteX134" fmla="*/ 460618 w 1560770"/>
              <a:gd name="connsiteY134" fmla="*/ 1969582 h 2329162"/>
              <a:gd name="connsiteX135" fmla="*/ 427282 w 1560770"/>
              <a:gd name="connsiteY135" fmla="*/ 1933863 h 2329162"/>
              <a:gd name="connsiteX136" fmla="*/ 382037 w 1560770"/>
              <a:gd name="connsiteY136" fmla="*/ 1917193 h 2329162"/>
              <a:gd name="connsiteX137" fmla="*/ 367749 w 1560770"/>
              <a:gd name="connsiteY137" fmla="*/ 1867188 h 2329162"/>
              <a:gd name="connsiteX138" fmla="*/ 365368 w 1560770"/>
              <a:gd name="connsiteY138" fmla="*/ 1845756 h 2329162"/>
              <a:gd name="connsiteX139" fmla="*/ 334413 w 1560770"/>
              <a:gd name="connsiteY139" fmla="*/ 1800513 h 2329162"/>
              <a:gd name="connsiteX140" fmla="*/ 291549 w 1560770"/>
              <a:gd name="connsiteY140" fmla="*/ 1776700 h 2329162"/>
              <a:gd name="connsiteX141" fmla="*/ 248688 w 1560770"/>
              <a:gd name="connsiteY141" fmla="*/ 1748126 h 2329162"/>
              <a:gd name="connsiteX142" fmla="*/ 215349 w 1560770"/>
              <a:gd name="connsiteY142" fmla="*/ 1738600 h 2329162"/>
              <a:gd name="connsiteX143" fmla="*/ 217731 w 1560770"/>
              <a:gd name="connsiteY143" fmla="*/ 1693354 h 2329162"/>
              <a:gd name="connsiteX144" fmla="*/ 174868 w 1560770"/>
              <a:gd name="connsiteY144" fmla="*/ 1707644 h 2329162"/>
              <a:gd name="connsiteX145" fmla="*/ 186775 w 1560770"/>
              <a:gd name="connsiteY145" fmla="*/ 1740982 h 2329162"/>
              <a:gd name="connsiteX146" fmla="*/ 179631 w 1560770"/>
              <a:gd name="connsiteY146" fmla="*/ 1757651 h 2329162"/>
              <a:gd name="connsiteX147" fmla="*/ 141531 w 1560770"/>
              <a:gd name="connsiteY147" fmla="*/ 1729076 h 2329162"/>
              <a:gd name="connsiteX148" fmla="*/ 98669 w 1560770"/>
              <a:gd name="connsiteY148" fmla="*/ 1726694 h 2329162"/>
              <a:gd name="connsiteX149" fmla="*/ 43899 w 1560770"/>
              <a:gd name="connsiteY149" fmla="*/ 1707644 h 2329162"/>
              <a:gd name="connsiteX150" fmla="*/ 10560 w 1560770"/>
              <a:gd name="connsiteY150" fmla="*/ 1705260 h 2329162"/>
              <a:gd name="connsiteX151" fmla="*/ 1037 w 1560770"/>
              <a:gd name="connsiteY151" fmla="*/ 1652876 h 2329162"/>
              <a:gd name="connsiteX152" fmla="*/ 34374 w 1560770"/>
              <a:gd name="connsiteY152" fmla="*/ 1564769 h 2329162"/>
              <a:gd name="connsiteX153" fmla="*/ 60568 w 1560770"/>
              <a:gd name="connsiteY153" fmla="*/ 1517144 h 2329162"/>
              <a:gd name="connsiteX154" fmla="*/ 81999 w 1560770"/>
              <a:gd name="connsiteY154" fmla="*/ 1469519 h 2329162"/>
              <a:gd name="connsiteX155" fmla="*/ 108194 w 1560770"/>
              <a:gd name="connsiteY155" fmla="*/ 1431419 h 2329162"/>
              <a:gd name="connsiteX156" fmla="*/ 146293 w 1560770"/>
              <a:gd name="connsiteY156" fmla="*/ 1421894 h 2329162"/>
              <a:gd name="connsiteX157" fmla="*/ 153438 w 1560770"/>
              <a:gd name="connsiteY157" fmla="*/ 1386176 h 2329162"/>
              <a:gd name="connsiteX158" fmla="*/ 262975 w 1560770"/>
              <a:gd name="connsiteY158" fmla="*/ 1267113 h 2329162"/>
              <a:gd name="connsiteX159" fmla="*/ 286787 w 1560770"/>
              <a:gd name="connsiteY159" fmla="*/ 1128998 h 2329162"/>
              <a:gd name="connsiteX160" fmla="*/ 282025 w 1560770"/>
              <a:gd name="connsiteY160" fmla="*/ 1048038 h 2329162"/>
              <a:gd name="connsiteX161" fmla="*/ 196300 w 1560770"/>
              <a:gd name="connsiteY161" fmla="*/ 1036132 h 2329162"/>
              <a:gd name="connsiteX162" fmla="*/ 179632 w 1560770"/>
              <a:gd name="connsiteY162" fmla="*/ 955169 h 2329162"/>
              <a:gd name="connsiteX163" fmla="*/ 186775 w 1560770"/>
              <a:gd name="connsiteY163" fmla="*/ 888494 h 2329162"/>
              <a:gd name="connsiteX164" fmla="*/ 148675 w 1560770"/>
              <a:gd name="connsiteY164" fmla="*/ 850394 h 2329162"/>
              <a:gd name="connsiteX165" fmla="*/ 127244 w 1560770"/>
              <a:gd name="connsiteY165" fmla="*/ 809912 h 2329162"/>
              <a:gd name="connsiteX166" fmla="*/ 117719 w 1560770"/>
              <a:gd name="connsiteY166" fmla="*/ 750382 h 2329162"/>
              <a:gd name="connsiteX167" fmla="*/ 102097 w 1560770"/>
              <a:gd name="connsiteY167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98681 w 1560770"/>
              <a:gd name="connsiteY21" fmla="*/ 545593 h 2329162"/>
              <a:gd name="connsiteX22" fmla="*/ 141531 w 1560770"/>
              <a:gd name="connsiteY22" fmla="*/ 547975 h 2329162"/>
              <a:gd name="connsiteX23" fmla="*/ 132006 w 1560770"/>
              <a:gd name="connsiteY23" fmla="*/ 562262 h 2329162"/>
              <a:gd name="connsiteX24" fmla="*/ 158199 w 1560770"/>
              <a:gd name="connsiteY24" fmla="*/ 595600 h 2329162"/>
              <a:gd name="connsiteX25" fmla="*/ 186774 w 1560770"/>
              <a:gd name="connsiteY25" fmla="*/ 609887 h 2329162"/>
              <a:gd name="connsiteX26" fmla="*/ 189156 w 1560770"/>
              <a:gd name="connsiteY26" fmla="*/ 638462 h 2329162"/>
              <a:gd name="connsiteX27" fmla="*/ 1058312 w 1560770"/>
              <a:gd name="connsiteY27" fmla="*/ 19337 h 2329162"/>
              <a:gd name="connsiteX28" fmla="*/ 224874 w 1560770"/>
              <a:gd name="connsiteY28" fmla="*/ 702756 h 2329162"/>
              <a:gd name="connsiteX29" fmla="*/ 253449 w 1560770"/>
              <a:gd name="connsiteY29" fmla="*/ 705137 h 2329162"/>
              <a:gd name="connsiteX30" fmla="*/ 279643 w 1560770"/>
              <a:gd name="connsiteY30" fmla="*/ 681325 h 2329162"/>
              <a:gd name="connsiteX31" fmla="*/ 282024 w 1560770"/>
              <a:gd name="connsiteY31" fmla="*/ 657512 h 2329162"/>
              <a:gd name="connsiteX32" fmla="*/ 291549 w 1560770"/>
              <a:gd name="connsiteY32" fmla="*/ 633700 h 2329162"/>
              <a:gd name="connsiteX33" fmla="*/ 267737 w 1560770"/>
              <a:gd name="connsiteY33" fmla="*/ 600362 h 2329162"/>
              <a:gd name="connsiteX34" fmla="*/ 303456 w 1560770"/>
              <a:gd name="connsiteY34" fmla="*/ 590837 h 2329162"/>
              <a:gd name="connsiteX35" fmla="*/ 322506 w 1560770"/>
              <a:gd name="connsiteY35" fmla="*/ 567025 h 2329162"/>
              <a:gd name="connsiteX36" fmla="*/ 353462 w 1560770"/>
              <a:gd name="connsiteY36" fmla="*/ 559881 h 2329162"/>
              <a:gd name="connsiteX37" fmla="*/ 410612 w 1560770"/>
              <a:gd name="connsiteY37" fmla="*/ 562262 h 2329162"/>
              <a:gd name="connsiteX38" fmla="*/ 410612 w 1560770"/>
              <a:gd name="connsiteY38" fmla="*/ 617031 h 2329162"/>
              <a:gd name="connsiteX39" fmla="*/ 436806 w 1560770"/>
              <a:gd name="connsiteY39" fmla="*/ 640841 h 2329162"/>
              <a:gd name="connsiteX40" fmla="*/ 1155942 w 1560770"/>
              <a:gd name="connsiteY40" fmla="*/ 5049 h 2329162"/>
              <a:gd name="connsiteX41" fmla="*/ 1370255 w 1560770"/>
              <a:gd name="connsiteY41" fmla="*/ 200312 h 2329162"/>
              <a:gd name="connsiteX42" fmla="*/ 1560756 w 1560770"/>
              <a:gd name="connsiteY42" fmla="*/ 890875 h 2329162"/>
              <a:gd name="connsiteX43" fmla="*/ 420137 w 1560770"/>
              <a:gd name="connsiteY43" fmla="*/ 719425 h 2329162"/>
              <a:gd name="connsiteX44" fmla="*/ 415374 w 1560770"/>
              <a:gd name="connsiteY44" fmla="*/ 759906 h 2329162"/>
              <a:gd name="connsiteX45" fmla="*/ 427281 w 1560770"/>
              <a:gd name="connsiteY45" fmla="*/ 788481 h 2329162"/>
              <a:gd name="connsiteX46" fmla="*/ 410612 w 1560770"/>
              <a:gd name="connsiteY46" fmla="*/ 809912 h 2329162"/>
              <a:gd name="connsiteX47" fmla="*/ 401088 w 1560770"/>
              <a:gd name="connsiteY47" fmla="*/ 888494 h 2329162"/>
              <a:gd name="connsiteX48" fmla="*/ 441568 w 1560770"/>
              <a:gd name="connsiteY48" fmla="*/ 888493 h 2329162"/>
              <a:gd name="connsiteX49" fmla="*/ 486812 w 1560770"/>
              <a:gd name="connsiteY49" fmla="*/ 864681 h 2329162"/>
              <a:gd name="connsiteX50" fmla="*/ 513007 w 1560770"/>
              <a:gd name="connsiteY50" fmla="*/ 867062 h 2329162"/>
              <a:gd name="connsiteX51" fmla="*/ 536818 w 1560770"/>
              <a:gd name="connsiteY51" fmla="*/ 893256 h 2329162"/>
              <a:gd name="connsiteX52" fmla="*/ 510625 w 1560770"/>
              <a:gd name="connsiteY52" fmla="*/ 998031 h 2329162"/>
              <a:gd name="connsiteX53" fmla="*/ 539200 w 1560770"/>
              <a:gd name="connsiteY53" fmla="*/ 1036131 h 2329162"/>
              <a:gd name="connsiteX54" fmla="*/ 546344 w 1560770"/>
              <a:gd name="connsiteY54" fmla="*/ 1055182 h 2329162"/>
              <a:gd name="connsiteX55" fmla="*/ 532057 w 1560770"/>
              <a:gd name="connsiteY55" fmla="*/ 1086137 h 2329162"/>
              <a:gd name="connsiteX56" fmla="*/ 517769 w 1560770"/>
              <a:gd name="connsiteY56" fmla="*/ 1157575 h 2329162"/>
              <a:gd name="connsiteX57" fmla="*/ 541582 w 1560770"/>
              <a:gd name="connsiteY57" fmla="*/ 1190912 h 2329162"/>
              <a:gd name="connsiteX58" fmla="*/ 551107 w 1560770"/>
              <a:gd name="connsiteY58" fmla="*/ 1231393 h 2329162"/>
              <a:gd name="connsiteX59" fmla="*/ 567775 w 1560770"/>
              <a:gd name="connsiteY59" fmla="*/ 1238537 h 2329162"/>
              <a:gd name="connsiteX60" fmla="*/ 572104 w 1560770"/>
              <a:gd name="connsiteY60" fmla="*/ 1248643 h 2329162"/>
              <a:gd name="connsiteX61" fmla="*/ 591588 w 1560770"/>
              <a:gd name="connsiteY61" fmla="*/ 1214725 h 2329162"/>
              <a:gd name="connsiteX62" fmla="*/ 615400 w 1560770"/>
              <a:gd name="connsiteY62" fmla="*/ 1198056 h 2329162"/>
              <a:gd name="connsiteX63" fmla="*/ 665407 w 1560770"/>
              <a:gd name="connsiteY63" fmla="*/ 1171862 h 2329162"/>
              <a:gd name="connsiteX64" fmla="*/ 698744 w 1560770"/>
              <a:gd name="connsiteY64" fmla="*/ 1159956 h 2329162"/>
              <a:gd name="connsiteX65" fmla="*/ 734463 w 1560770"/>
              <a:gd name="connsiteY65" fmla="*/ 1121857 h 2329162"/>
              <a:gd name="connsiteX66" fmla="*/ 791613 w 1560770"/>
              <a:gd name="connsiteY66" fmla="*/ 1098043 h 2329162"/>
              <a:gd name="connsiteX67" fmla="*/ 817807 w 1560770"/>
              <a:gd name="connsiteY67" fmla="*/ 1052800 h 2329162"/>
              <a:gd name="connsiteX68" fmla="*/ 841618 w 1560770"/>
              <a:gd name="connsiteY68" fmla="*/ 1036129 h 2329162"/>
              <a:gd name="connsiteX69" fmla="*/ 867813 w 1560770"/>
              <a:gd name="connsiteY69" fmla="*/ 1036131 h 2329162"/>
              <a:gd name="connsiteX70" fmla="*/ 872575 w 1560770"/>
              <a:gd name="connsiteY70" fmla="*/ 1055181 h 2329162"/>
              <a:gd name="connsiteX71" fmla="*/ 848763 w 1560770"/>
              <a:gd name="connsiteY71" fmla="*/ 1081375 h 2329162"/>
              <a:gd name="connsiteX72" fmla="*/ 872575 w 1560770"/>
              <a:gd name="connsiteY72" fmla="*/ 1107568 h 2329162"/>
              <a:gd name="connsiteX73" fmla="*/ 872575 w 1560770"/>
              <a:gd name="connsiteY73" fmla="*/ 1131381 h 2329162"/>
              <a:gd name="connsiteX74" fmla="*/ 829713 w 1560770"/>
              <a:gd name="connsiteY74" fmla="*/ 1133762 h 2329162"/>
              <a:gd name="connsiteX75" fmla="*/ 817807 w 1560770"/>
              <a:gd name="connsiteY75" fmla="*/ 1162337 h 2329162"/>
              <a:gd name="connsiteX76" fmla="*/ 829713 w 1560770"/>
              <a:gd name="connsiteY76" fmla="*/ 1190912 h 2329162"/>
              <a:gd name="connsiteX77" fmla="*/ 822567 w 1560770"/>
              <a:gd name="connsiteY77" fmla="*/ 1214723 h 2329162"/>
              <a:gd name="connsiteX78" fmla="*/ 836857 w 1560770"/>
              <a:gd name="connsiteY78" fmla="*/ 1233776 h 2329162"/>
              <a:gd name="connsiteX79" fmla="*/ 870194 w 1560770"/>
              <a:gd name="connsiteY79" fmla="*/ 1205201 h 2329162"/>
              <a:gd name="connsiteX80" fmla="*/ 1544088 w 1560770"/>
              <a:gd name="connsiteY80" fmla="*/ 893257 h 2329162"/>
              <a:gd name="connsiteX81" fmla="*/ 1525038 w 1560770"/>
              <a:gd name="connsiteY81" fmla="*/ 967074 h 2329162"/>
              <a:gd name="connsiteX82" fmla="*/ 958300 w 1560770"/>
              <a:gd name="connsiteY82" fmla="*/ 1145669 h 2329162"/>
              <a:gd name="connsiteX83" fmla="*/ 979731 w 1560770"/>
              <a:gd name="connsiteY83" fmla="*/ 1155193 h 2329162"/>
              <a:gd name="connsiteX84" fmla="*/ 974968 w 1560770"/>
              <a:gd name="connsiteY84" fmla="*/ 1229011 h 2329162"/>
              <a:gd name="connsiteX85" fmla="*/ 984494 w 1560770"/>
              <a:gd name="connsiteY85" fmla="*/ 1290926 h 2329162"/>
              <a:gd name="connsiteX86" fmla="*/ 1032119 w 1560770"/>
              <a:gd name="connsiteY86" fmla="*/ 1371888 h 2329162"/>
              <a:gd name="connsiteX87" fmla="*/ 1072600 w 1560770"/>
              <a:gd name="connsiteY87" fmla="*/ 1393319 h 2329162"/>
              <a:gd name="connsiteX88" fmla="*/ 1089269 w 1560770"/>
              <a:gd name="connsiteY88" fmla="*/ 1459994 h 2329162"/>
              <a:gd name="connsiteX89" fmla="*/ 1122607 w 1560770"/>
              <a:gd name="connsiteY89" fmla="*/ 1486188 h 2329162"/>
              <a:gd name="connsiteX90" fmla="*/ 1163088 w 1560770"/>
              <a:gd name="connsiteY90" fmla="*/ 1545719 h 2329162"/>
              <a:gd name="connsiteX91" fmla="*/ 1191663 w 1560770"/>
              <a:gd name="connsiteY91" fmla="*/ 1560007 h 2329162"/>
              <a:gd name="connsiteX92" fmla="*/ 1220238 w 1560770"/>
              <a:gd name="connsiteY92" fmla="*/ 1598106 h 2329162"/>
              <a:gd name="connsiteX93" fmla="*/ 1215943 w 1560770"/>
              <a:gd name="connsiteY93" fmla="*/ 1617966 h 2329162"/>
              <a:gd name="connsiteX94" fmla="*/ 1196425 w 1560770"/>
              <a:gd name="connsiteY94" fmla="*/ 1667163 h 2329162"/>
              <a:gd name="connsiteX95" fmla="*/ 1144037 w 1560770"/>
              <a:gd name="connsiteY95" fmla="*/ 1662399 h 2329162"/>
              <a:gd name="connsiteX96" fmla="*/ 1124987 w 1560770"/>
              <a:gd name="connsiteY96" fmla="*/ 1707642 h 2329162"/>
              <a:gd name="connsiteX97" fmla="*/ 1048787 w 1560770"/>
              <a:gd name="connsiteY97" fmla="*/ 1740980 h 2329162"/>
              <a:gd name="connsiteX98" fmla="*/ 1020212 w 1560770"/>
              <a:gd name="connsiteY98" fmla="*/ 1800511 h 2329162"/>
              <a:gd name="connsiteX99" fmla="*/ 1036881 w 1560770"/>
              <a:gd name="connsiteY99" fmla="*/ 1848136 h 2329162"/>
              <a:gd name="connsiteX100" fmla="*/ 1017832 w 1560770"/>
              <a:gd name="connsiteY100" fmla="*/ 1888619 h 2329162"/>
              <a:gd name="connsiteX101" fmla="*/ 984493 w 1560770"/>
              <a:gd name="connsiteY101" fmla="*/ 1886236 h 2329162"/>
              <a:gd name="connsiteX102" fmla="*/ 982112 w 1560770"/>
              <a:gd name="connsiteY102" fmla="*/ 1950530 h 2329162"/>
              <a:gd name="connsiteX103" fmla="*/ 946393 w 1560770"/>
              <a:gd name="connsiteY103" fmla="*/ 1967199 h 2329162"/>
              <a:gd name="connsiteX104" fmla="*/ 910674 w 1560770"/>
              <a:gd name="connsiteY104" fmla="*/ 1974342 h 2329162"/>
              <a:gd name="connsiteX105" fmla="*/ 910674 w 1560770"/>
              <a:gd name="connsiteY105" fmla="*/ 2038636 h 2329162"/>
              <a:gd name="connsiteX106" fmla="*/ 967824 w 1560770"/>
              <a:gd name="connsiteY106" fmla="*/ 2048161 h 2329162"/>
              <a:gd name="connsiteX107" fmla="*/ 1001162 w 1560770"/>
              <a:gd name="connsiteY107" fmla="*/ 2043399 h 2329162"/>
              <a:gd name="connsiteX108" fmla="*/ 1005922 w 1560770"/>
              <a:gd name="connsiteY108" fmla="*/ 2117218 h 2329162"/>
              <a:gd name="connsiteX109" fmla="*/ 982112 w 1560770"/>
              <a:gd name="connsiteY109" fmla="*/ 2138649 h 2329162"/>
              <a:gd name="connsiteX110" fmla="*/ 922581 w 1560770"/>
              <a:gd name="connsiteY110" fmla="*/ 2136269 h 2329162"/>
              <a:gd name="connsiteX111" fmla="*/ 870193 w 1560770"/>
              <a:gd name="connsiteY111" fmla="*/ 2145794 h 2329162"/>
              <a:gd name="connsiteX112" fmla="*/ 824949 w 1560770"/>
              <a:gd name="connsiteY112" fmla="*/ 2169607 h 2329162"/>
              <a:gd name="connsiteX113" fmla="*/ 779704 w 1560770"/>
              <a:gd name="connsiteY113" fmla="*/ 2176749 h 2329162"/>
              <a:gd name="connsiteX114" fmla="*/ 758274 w 1560770"/>
              <a:gd name="connsiteY114" fmla="*/ 2195801 h 2329162"/>
              <a:gd name="connsiteX115" fmla="*/ 751131 w 1560770"/>
              <a:gd name="connsiteY115" fmla="*/ 2241044 h 2329162"/>
              <a:gd name="connsiteX116" fmla="*/ 734462 w 1560770"/>
              <a:gd name="connsiteY116" fmla="*/ 2252951 h 2329162"/>
              <a:gd name="connsiteX117" fmla="*/ 689218 w 1560770"/>
              <a:gd name="connsiteY117" fmla="*/ 2302957 h 2329162"/>
              <a:gd name="connsiteX118" fmla="*/ 665406 w 1560770"/>
              <a:gd name="connsiteY118" fmla="*/ 2307718 h 2329162"/>
              <a:gd name="connsiteX119" fmla="*/ 617781 w 1560770"/>
              <a:gd name="connsiteY119" fmla="*/ 2329150 h 2329162"/>
              <a:gd name="connsiteX120" fmla="*/ 579681 w 1560770"/>
              <a:gd name="connsiteY120" fmla="*/ 2312481 h 2329162"/>
              <a:gd name="connsiteX121" fmla="*/ 563012 w 1560770"/>
              <a:gd name="connsiteY121" fmla="*/ 2283906 h 2329162"/>
              <a:gd name="connsiteX122" fmla="*/ 520149 w 1560770"/>
              <a:gd name="connsiteY122" fmla="*/ 2293432 h 2329162"/>
              <a:gd name="connsiteX123" fmla="*/ 512573 w 1560770"/>
              <a:gd name="connsiteY123" fmla="*/ 2287328 h 2329162"/>
              <a:gd name="connsiteX124" fmla="*/ 503481 w 1560770"/>
              <a:gd name="connsiteY124" fmla="*/ 2281525 h 2329162"/>
              <a:gd name="connsiteX125" fmla="*/ 522531 w 1560770"/>
              <a:gd name="connsiteY125" fmla="*/ 2174368 h 2329162"/>
              <a:gd name="connsiteX126" fmla="*/ 539199 w 1560770"/>
              <a:gd name="connsiteY126" fmla="*/ 2152937 h 2329162"/>
              <a:gd name="connsiteX127" fmla="*/ 529674 w 1560770"/>
              <a:gd name="connsiteY127" fmla="*/ 2107694 h 2329162"/>
              <a:gd name="connsiteX128" fmla="*/ 553487 w 1560770"/>
              <a:gd name="connsiteY128" fmla="*/ 2093406 h 2329162"/>
              <a:gd name="connsiteX129" fmla="*/ 534437 w 1560770"/>
              <a:gd name="connsiteY129" fmla="*/ 2079119 h 2329162"/>
              <a:gd name="connsiteX130" fmla="*/ 522531 w 1560770"/>
              <a:gd name="connsiteY130" fmla="*/ 2043401 h 2329162"/>
              <a:gd name="connsiteX131" fmla="*/ 513006 w 1560770"/>
              <a:gd name="connsiteY131" fmla="*/ 1998157 h 2329162"/>
              <a:gd name="connsiteX132" fmla="*/ 510624 w 1560770"/>
              <a:gd name="connsiteY132" fmla="*/ 1967199 h 2329162"/>
              <a:gd name="connsiteX133" fmla="*/ 460618 w 1560770"/>
              <a:gd name="connsiteY133" fmla="*/ 1969582 h 2329162"/>
              <a:gd name="connsiteX134" fmla="*/ 427282 w 1560770"/>
              <a:gd name="connsiteY134" fmla="*/ 1933863 h 2329162"/>
              <a:gd name="connsiteX135" fmla="*/ 382037 w 1560770"/>
              <a:gd name="connsiteY135" fmla="*/ 1917193 h 2329162"/>
              <a:gd name="connsiteX136" fmla="*/ 367749 w 1560770"/>
              <a:gd name="connsiteY136" fmla="*/ 1867188 h 2329162"/>
              <a:gd name="connsiteX137" fmla="*/ 365368 w 1560770"/>
              <a:gd name="connsiteY137" fmla="*/ 1845756 h 2329162"/>
              <a:gd name="connsiteX138" fmla="*/ 334413 w 1560770"/>
              <a:gd name="connsiteY138" fmla="*/ 1800513 h 2329162"/>
              <a:gd name="connsiteX139" fmla="*/ 291549 w 1560770"/>
              <a:gd name="connsiteY139" fmla="*/ 1776700 h 2329162"/>
              <a:gd name="connsiteX140" fmla="*/ 248688 w 1560770"/>
              <a:gd name="connsiteY140" fmla="*/ 1748126 h 2329162"/>
              <a:gd name="connsiteX141" fmla="*/ 215349 w 1560770"/>
              <a:gd name="connsiteY141" fmla="*/ 1738600 h 2329162"/>
              <a:gd name="connsiteX142" fmla="*/ 217731 w 1560770"/>
              <a:gd name="connsiteY142" fmla="*/ 1693354 h 2329162"/>
              <a:gd name="connsiteX143" fmla="*/ 174868 w 1560770"/>
              <a:gd name="connsiteY143" fmla="*/ 1707644 h 2329162"/>
              <a:gd name="connsiteX144" fmla="*/ 186775 w 1560770"/>
              <a:gd name="connsiteY144" fmla="*/ 1740982 h 2329162"/>
              <a:gd name="connsiteX145" fmla="*/ 179631 w 1560770"/>
              <a:gd name="connsiteY145" fmla="*/ 1757651 h 2329162"/>
              <a:gd name="connsiteX146" fmla="*/ 141531 w 1560770"/>
              <a:gd name="connsiteY146" fmla="*/ 1729076 h 2329162"/>
              <a:gd name="connsiteX147" fmla="*/ 98669 w 1560770"/>
              <a:gd name="connsiteY147" fmla="*/ 1726694 h 2329162"/>
              <a:gd name="connsiteX148" fmla="*/ 43899 w 1560770"/>
              <a:gd name="connsiteY148" fmla="*/ 1707644 h 2329162"/>
              <a:gd name="connsiteX149" fmla="*/ 10560 w 1560770"/>
              <a:gd name="connsiteY149" fmla="*/ 1705260 h 2329162"/>
              <a:gd name="connsiteX150" fmla="*/ 1037 w 1560770"/>
              <a:gd name="connsiteY150" fmla="*/ 1652876 h 2329162"/>
              <a:gd name="connsiteX151" fmla="*/ 34374 w 1560770"/>
              <a:gd name="connsiteY151" fmla="*/ 1564769 h 2329162"/>
              <a:gd name="connsiteX152" fmla="*/ 60568 w 1560770"/>
              <a:gd name="connsiteY152" fmla="*/ 1517144 h 2329162"/>
              <a:gd name="connsiteX153" fmla="*/ 81999 w 1560770"/>
              <a:gd name="connsiteY153" fmla="*/ 1469519 h 2329162"/>
              <a:gd name="connsiteX154" fmla="*/ 108194 w 1560770"/>
              <a:gd name="connsiteY154" fmla="*/ 1431419 h 2329162"/>
              <a:gd name="connsiteX155" fmla="*/ 146293 w 1560770"/>
              <a:gd name="connsiteY155" fmla="*/ 1421894 h 2329162"/>
              <a:gd name="connsiteX156" fmla="*/ 153438 w 1560770"/>
              <a:gd name="connsiteY156" fmla="*/ 1386176 h 2329162"/>
              <a:gd name="connsiteX157" fmla="*/ 262975 w 1560770"/>
              <a:gd name="connsiteY157" fmla="*/ 1267113 h 2329162"/>
              <a:gd name="connsiteX158" fmla="*/ 286787 w 1560770"/>
              <a:gd name="connsiteY158" fmla="*/ 1128998 h 2329162"/>
              <a:gd name="connsiteX159" fmla="*/ 282025 w 1560770"/>
              <a:gd name="connsiteY159" fmla="*/ 1048038 h 2329162"/>
              <a:gd name="connsiteX160" fmla="*/ 196300 w 1560770"/>
              <a:gd name="connsiteY160" fmla="*/ 1036132 h 2329162"/>
              <a:gd name="connsiteX161" fmla="*/ 179632 w 1560770"/>
              <a:gd name="connsiteY161" fmla="*/ 955169 h 2329162"/>
              <a:gd name="connsiteX162" fmla="*/ 186775 w 1560770"/>
              <a:gd name="connsiteY162" fmla="*/ 888494 h 2329162"/>
              <a:gd name="connsiteX163" fmla="*/ 148675 w 1560770"/>
              <a:gd name="connsiteY163" fmla="*/ 850394 h 2329162"/>
              <a:gd name="connsiteX164" fmla="*/ 127244 w 1560770"/>
              <a:gd name="connsiteY164" fmla="*/ 809912 h 2329162"/>
              <a:gd name="connsiteX165" fmla="*/ 117719 w 1560770"/>
              <a:gd name="connsiteY165" fmla="*/ 750382 h 2329162"/>
              <a:gd name="connsiteX166" fmla="*/ 102097 w 1560770"/>
              <a:gd name="connsiteY166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41531 w 1560770"/>
              <a:gd name="connsiteY21" fmla="*/ 547975 h 2329162"/>
              <a:gd name="connsiteX22" fmla="*/ 132006 w 1560770"/>
              <a:gd name="connsiteY22" fmla="*/ 562262 h 2329162"/>
              <a:gd name="connsiteX23" fmla="*/ 158199 w 1560770"/>
              <a:gd name="connsiteY23" fmla="*/ 595600 h 2329162"/>
              <a:gd name="connsiteX24" fmla="*/ 186774 w 1560770"/>
              <a:gd name="connsiteY24" fmla="*/ 609887 h 2329162"/>
              <a:gd name="connsiteX25" fmla="*/ 189156 w 1560770"/>
              <a:gd name="connsiteY25" fmla="*/ 638462 h 2329162"/>
              <a:gd name="connsiteX26" fmla="*/ 1058312 w 1560770"/>
              <a:gd name="connsiteY26" fmla="*/ 19337 h 2329162"/>
              <a:gd name="connsiteX27" fmla="*/ 224874 w 1560770"/>
              <a:gd name="connsiteY27" fmla="*/ 702756 h 2329162"/>
              <a:gd name="connsiteX28" fmla="*/ 253449 w 1560770"/>
              <a:gd name="connsiteY28" fmla="*/ 705137 h 2329162"/>
              <a:gd name="connsiteX29" fmla="*/ 279643 w 1560770"/>
              <a:gd name="connsiteY29" fmla="*/ 681325 h 2329162"/>
              <a:gd name="connsiteX30" fmla="*/ 282024 w 1560770"/>
              <a:gd name="connsiteY30" fmla="*/ 657512 h 2329162"/>
              <a:gd name="connsiteX31" fmla="*/ 291549 w 1560770"/>
              <a:gd name="connsiteY31" fmla="*/ 633700 h 2329162"/>
              <a:gd name="connsiteX32" fmla="*/ 267737 w 1560770"/>
              <a:gd name="connsiteY32" fmla="*/ 600362 h 2329162"/>
              <a:gd name="connsiteX33" fmla="*/ 303456 w 1560770"/>
              <a:gd name="connsiteY33" fmla="*/ 590837 h 2329162"/>
              <a:gd name="connsiteX34" fmla="*/ 322506 w 1560770"/>
              <a:gd name="connsiteY34" fmla="*/ 567025 h 2329162"/>
              <a:gd name="connsiteX35" fmla="*/ 353462 w 1560770"/>
              <a:gd name="connsiteY35" fmla="*/ 559881 h 2329162"/>
              <a:gd name="connsiteX36" fmla="*/ 410612 w 1560770"/>
              <a:gd name="connsiteY36" fmla="*/ 562262 h 2329162"/>
              <a:gd name="connsiteX37" fmla="*/ 410612 w 1560770"/>
              <a:gd name="connsiteY37" fmla="*/ 617031 h 2329162"/>
              <a:gd name="connsiteX38" fmla="*/ 436806 w 1560770"/>
              <a:gd name="connsiteY38" fmla="*/ 640841 h 2329162"/>
              <a:gd name="connsiteX39" fmla="*/ 1155942 w 1560770"/>
              <a:gd name="connsiteY39" fmla="*/ 5049 h 2329162"/>
              <a:gd name="connsiteX40" fmla="*/ 1370255 w 1560770"/>
              <a:gd name="connsiteY40" fmla="*/ 200312 h 2329162"/>
              <a:gd name="connsiteX41" fmla="*/ 1560756 w 1560770"/>
              <a:gd name="connsiteY41" fmla="*/ 890875 h 2329162"/>
              <a:gd name="connsiteX42" fmla="*/ 420137 w 1560770"/>
              <a:gd name="connsiteY42" fmla="*/ 719425 h 2329162"/>
              <a:gd name="connsiteX43" fmla="*/ 415374 w 1560770"/>
              <a:gd name="connsiteY43" fmla="*/ 759906 h 2329162"/>
              <a:gd name="connsiteX44" fmla="*/ 427281 w 1560770"/>
              <a:gd name="connsiteY44" fmla="*/ 788481 h 2329162"/>
              <a:gd name="connsiteX45" fmla="*/ 410612 w 1560770"/>
              <a:gd name="connsiteY45" fmla="*/ 809912 h 2329162"/>
              <a:gd name="connsiteX46" fmla="*/ 401088 w 1560770"/>
              <a:gd name="connsiteY46" fmla="*/ 888494 h 2329162"/>
              <a:gd name="connsiteX47" fmla="*/ 441568 w 1560770"/>
              <a:gd name="connsiteY47" fmla="*/ 888493 h 2329162"/>
              <a:gd name="connsiteX48" fmla="*/ 486812 w 1560770"/>
              <a:gd name="connsiteY48" fmla="*/ 864681 h 2329162"/>
              <a:gd name="connsiteX49" fmla="*/ 513007 w 1560770"/>
              <a:gd name="connsiteY49" fmla="*/ 867062 h 2329162"/>
              <a:gd name="connsiteX50" fmla="*/ 536818 w 1560770"/>
              <a:gd name="connsiteY50" fmla="*/ 893256 h 2329162"/>
              <a:gd name="connsiteX51" fmla="*/ 510625 w 1560770"/>
              <a:gd name="connsiteY51" fmla="*/ 998031 h 2329162"/>
              <a:gd name="connsiteX52" fmla="*/ 539200 w 1560770"/>
              <a:gd name="connsiteY52" fmla="*/ 1036131 h 2329162"/>
              <a:gd name="connsiteX53" fmla="*/ 546344 w 1560770"/>
              <a:gd name="connsiteY53" fmla="*/ 1055182 h 2329162"/>
              <a:gd name="connsiteX54" fmla="*/ 532057 w 1560770"/>
              <a:gd name="connsiteY54" fmla="*/ 1086137 h 2329162"/>
              <a:gd name="connsiteX55" fmla="*/ 517769 w 1560770"/>
              <a:gd name="connsiteY55" fmla="*/ 1157575 h 2329162"/>
              <a:gd name="connsiteX56" fmla="*/ 541582 w 1560770"/>
              <a:gd name="connsiteY56" fmla="*/ 1190912 h 2329162"/>
              <a:gd name="connsiteX57" fmla="*/ 551107 w 1560770"/>
              <a:gd name="connsiteY57" fmla="*/ 1231393 h 2329162"/>
              <a:gd name="connsiteX58" fmla="*/ 567775 w 1560770"/>
              <a:gd name="connsiteY58" fmla="*/ 1238537 h 2329162"/>
              <a:gd name="connsiteX59" fmla="*/ 572104 w 1560770"/>
              <a:gd name="connsiteY59" fmla="*/ 1248643 h 2329162"/>
              <a:gd name="connsiteX60" fmla="*/ 591588 w 1560770"/>
              <a:gd name="connsiteY60" fmla="*/ 1214725 h 2329162"/>
              <a:gd name="connsiteX61" fmla="*/ 615400 w 1560770"/>
              <a:gd name="connsiteY61" fmla="*/ 1198056 h 2329162"/>
              <a:gd name="connsiteX62" fmla="*/ 665407 w 1560770"/>
              <a:gd name="connsiteY62" fmla="*/ 1171862 h 2329162"/>
              <a:gd name="connsiteX63" fmla="*/ 698744 w 1560770"/>
              <a:gd name="connsiteY63" fmla="*/ 1159956 h 2329162"/>
              <a:gd name="connsiteX64" fmla="*/ 734463 w 1560770"/>
              <a:gd name="connsiteY64" fmla="*/ 1121857 h 2329162"/>
              <a:gd name="connsiteX65" fmla="*/ 791613 w 1560770"/>
              <a:gd name="connsiteY65" fmla="*/ 1098043 h 2329162"/>
              <a:gd name="connsiteX66" fmla="*/ 817807 w 1560770"/>
              <a:gd name="connsiteY66" fmla="*/ 1052800 h 2329162"/>
              <a:gd name="connsiteX67" fmla="*/ 841618 w 1560770"/>
              <a:gd name="connsiteY67" fmla="*/ 1036129 h 2329162"/>
              <a:gd name="connsiteX68" fmla="*/ 867813 w 1560770"/>
              <a:gd name="connsiteY68" fmla="*/ 1036131 h 2329162"/>
              <a:gd name="connsiteX69" fmla="*/ 872575 w 1560770"/>
              <a:gd name="connsiteY69" fmla="*/ 1055181 h 2329162"/>
              <a:gd name="connsiteX70" fmla="*/ 848763 w 1560770"/>
              <a:gd name="connsiteY70" fmla="*/ 1081375 h 2329162"/>
              <a:gd name="connsiteX71" fmla="*/ 872575 w 1560770"/>
              <a:gd name="connsiteY71" fmla="*/ 1107568 h 2329162"/>
              <a:gd name="connsiteX72" fmla="*/ 872575 w 1560770"/>
              <a:gd name="connsiteY72" fmla="*/ 1131381 h 2329162"/>
              <a:gd name="connsiteX73" fmla="*/ 829713 w 1560770"/>
              <a:gd name="connsiteY73" fmla="*/ 1133762 h 2329162"/>
              <a:gd name="connsiteX74" fmla="*/ 817807 w 1560770"/>
              <a:gd name="connsiteY74" fmla="*/ 1162337 h 2329162"/>
              <a:gd name="connsiteX75" fmla="*/ 829713 w 1560770"/>
              <a:gd name="connsiteY75" fmla="*/ 1190912 h 2329162"/>
              <a:gd name="connsiteX76" fmla="*/ 822567 w 1560770"/>
              <a:gd name="connsiteY76" fmla="*/ 1214723 h 2329162"/>
              <a:gd name="connsiteX77" fmla="*/ 836857 w 1560770"/>
              <a:gd name="connsiteY77" fmla="*/ 1233776 h 2329162"/>
              <a:gd name="connsiteX78" fmla="*/ 870194 w 1560770"/>
              <a:gd name="connsiteY78" fmla="*/ 1205201 h 2329162"/>
              <a:gd name="connsiteX79" fmla="*/ 1544088 w 1560770"/>
              <a:gd name="connsiteY79" fmla="*/ 893257 h 2329162"/>
              <a:gd name="connsiteX80" fmla="*/ 1525038 w 1560770"/>
              <a:gd name="connsiteY80" fmla="*/ 967074 h 2329162"/>
              <a:gd name="connsiteX81" fmla="*/ 958300 w 1560770"/>
              <a:gd name="connsiteY81" fmla="*/ 1145669 h 2329162"/>
              <a:gd name="connsiteX82" fmla="*/ 979731 w 1560770"/>
              <a:gd name="connsiteY82" fmla="*/ 1155193 h 2329162"/>
              <a:gd name="connsiteX83" fmla="*/ 974968 w 1560770"/>
              <a:gd name="connsiteY83" fmla="*/ 1229011 h 2329162"/>
              <a:gd name="connsiteX84" fmla="*/ 984494 w 1560770"/>
              <a:gd name="connsiteY84" fmla="*/ 1290926 h 2329162"/>
              <a:gd name="connsiteX85" fmla="*/ 1032119 w 1560770"/>
              <a:gd name="connsiteY85" fmla="*/ 1371888 h 2329162"/>
              <a:gd name="connsiteX86" fmla="*/ 1072600 w 1560770"/>
              <a:gd name="connsiteY86" fmla="*/ 1393319 h 2329162"/>
              <a:gd name="connsiteX87" fmla="*/ 1089269 w 1560770"/>
              <a:gd name="connsiteY87" fmla="*/ 1459994 h 2329162"/>
              <a:gd name="connsiteX88" fmla="*/ 1122607 w 1560770"/>
              <a:gd name="connsiteY88" fmla="*/ 1486188 h 2329162"/>
              <a:gd name="connsiteX89" fmla="*/ 1163088 w 1560770"/>
              <a:gd name="connsiteY89" fmla="*/ 1545719 h 2329162"/>
              <a:gd name="connsiteX90" fmla="*/ 1191663 w 1560770"/>
              <a:gd name="connsiteY90" fmla="*/ 1560007 h 2329162"/>
              <a:gd name="connsiteX91" fmla="*/ 1220238 w 1560770"/>
              <a:gd name="connsiteY91" fmla="*/ 1598106 h 2329162"/>
              <a:gd name="connsiteX92" fmla="*/ 1215943 w 1560770"/>
              <a:gd name="connsiteY92" fmla="*/ 1617966 h 2329162"/>
              <a:gd name="connsiteX93" fmla="*/ 1196425 w 1560770"/>
              <a:gd name="connsiteY93" fmla="*/ 1667163 h 2329162"/>
              <a:gd name="connsiteX94" fmla="*/ 1144037 w 1560770"/>
              <a:gd name="connsiteY94" fmla="*/ 1662399 h 2329162"/>
              <a:gd name="connsiteX95" fmla="*/ 1124987 w 1560770"/>
              <a:gd name="connsiteY95" fmla="*/ 1707642 h 2329162"/>
              <a:gd name="connsiteX96" fmla="*/ 1048787 w 1560770"/>
              <a:gd name="connsiteY96" fmla="*/ 1740980 h 2329162"/>
              <a:gd name="connsiteX97" fmla="*/ 1020212 w 1560770"/>
              <a:gd name="connsiteY97" fmla="*/ 1800511 h 2329162"/>
              <a:gd name="connsiteX98" fmla="*/ 1036881 w 1560770"/>
              <a:gd name="connsiteY98" fmla="*/ 1848136 h 2329162"/>
              <a:gd name="connsiteX99" fmla="*/ 1017832 w 1560770"/>
              <a:gd name="connsiteY99" fmla="*/ 1888619 h 2329162"/>
              <a:gd name="connsiteX100" fmla="*/ 984493 w 1560770"/>
              <a:gd name="connsiteY100" fmla="*/ 1886236 h 2329162"/>
              <a:gd name="connsiteX101" fmla="*/ 982112 w 1560770"/>
              <a:gd name="connsiteY101" fmla="*/ 1950530 h 2329162"/>
              <a:gd name="connsiteX102" fmla="*/ 946393 w 1560770"/>
              <a:gd name="connsiteY102" fmla="*/ 1967199 h 2329162"/>
              <a:gd name="connsiteX103" fmla="*/ 910674 w 1560770"/>
              <a:gd name="connsiteY103" fmla="*/ 1974342 h 2329162"/>
              <a:gd name="connsiteX104" fmla="*/ 910674 w 1560770"/>
              <a:gd name="connsiteY104" fmla="*/ 2038636 h 2329162"/>
              <a:gd name="connsiteX105" fmla="*/ 967824 w 1560770"/>
              <a:gd name="connsiteY105" fmla="*/ 2048161 h 2329162"/>
              <a:gd name="connsiteX106" fmla="*/ 1001162 w 1560770"/>
              <a:gd name="connsiteY106" fmla="*/ 2043399 h 2329162"/>
              <a:gd name="connsiteX107" fmla="*/ 1005922 w 1560770"/>
              <a:gd name="connsiteY107" fmla="*/ 2117218 h 2329162"/>
              <a:gd name="connsiteX108" fmla="*/ 982112 w 1560770"/>
              <a:gd name="connsiteY108" fmla="*/ 2138649 h 2329162"/>
              <a:gd name="connsiteX109" fmla="*/ 922581 w 1560770"/>
              <a:gd name="connsiteY109" fmla="*/ 2136269 h 2329162"/>
              <a:gd name="connsiteX110" fmla="*/ 870193 w 1560770"/>
              <a:gd name="connsiteY110" fmla="*/ 2145794 h 2329162"/>
              <a:gd name="connsiteX111" fmla="*/ 824949 w 1560770"/>
              <a:gd name="connsiteY111" fmla="*/ 2169607 h 2329162"/>
              <a:gd name="connsiteX112" fmla="*/ 779704 w 1560770"/>
              <a:gd name="connsiteY112" fmla="*/ 2176749 h 2329162"/>
              <a:gd name="connsiteX113" fmla="*/ 758274 w 1560770"/>
              <a:gd name="connsiteY113" fmla="*/ 2195801 h 2329162"/>
              <a:gd name="connsiteX114" fmla="*/ 751131 w 1560770"/>
              <a:gd name="connsiteY114" fmla="*/ 2241044 h 2329162"/>
              <a:gd name="connsiteX115" fmla="*/ 734462 w 1560770"/>
              <a:gd name="connsiteY115" fmla="*/ 2252951 h 2329162"/>
              <a:gd name="connsiteX116" fmla="*/ 689218 w 1560770"/>
              <a:gd name="connsiteY116" fmla="*/ 2302957 h 2329162"/>
              <a:gd name="connsiteX117" fmla="*/ 665406 w 1560770"/>
              <a:gd name="connsiteY117" fmla="*/ 2307718 h 2329162"/>
              <a:gd name="connsiteX118" fmla="*/ 617781 w 1560770"/>
              <a:gd name="connsiteY118" fmla="*/ 2329150 h 2329162"/>
              <a:gd name="connsiteX119" fmla="*/ 579681 w 1560770"/>
              <a:gd name="connsiteY119" fmla="*/ 2312481 h 2329162"/>
              <a:gd name="connsiteX120" fmla="*/ 563012 w 1560770"/>
              <a:gd name="connsiteY120" fmla="*/ 2283906 h 2329162"/>
              <a:gd name="connsiteX121" fmla="*/ 520149 w 1560770"/>
              <a:gd name="connsiteY121" fmla="*/ 2293432 h 2329162"/>
              <a:gd name="connsiteX122" fmla="*/ 512573 w 1560770"/>
              <a:gd name="connsiteY122" fmla="*/ 2287328 h 2329162"/>
              <a:gd name="connsiteX123" fmla="*/ 503481 w 1560770"/>
              <a:gd name="connsiteY123" fmla="*/ 2281525 h 2329162"/>
              <a:gd name="connsiteX124" fmla="*/ 522531 w 1560770"/>
              <a:gd name="connsiteY124" fmla="*/ 2174368 h 2329162"/>
              <a:gd name="connsiteX125" fmla="*/ 539199 w 1560770"/>
              <a:gd name="connsiteY125" fmla="*/ 2152937 h 2329162"/>
              <a:gd name="connsiteX126" fmla="*/ 529674 w 1560770"/>
              <a:gd name="connsiteY126" fmla="*/ 2107694 h 2329162"/>
              <a:gd name="connsiteX127" fmla="*/ 553487 w 1560770"/>
              <a:gd name="connsiteY127" fmla="*/ 2093406 h 2329162"/>
              <a:gd name="connsiteX128" fmla="*/ 534437 w 1560770"/>
              <a:gd name="connsiteY128" fmla="*/ 2079119 h 2329162"/>
              <a:gd name="connsiteX129" fmla="*/ 522531 w 1560770"/>
              <a:gd name="connsiteY129" fmla="*/ 2043401 h 2329162"/>
              <a:gd name="connsiteX130" fmla="*/ 513006 w 1560770"/>
              <a:gd name="connsiteY130" fmla="*/ 1998157 h 2329162"/>
              <a:gd name="connsiteX131" fmla="*/ 510624 w 1560770"/>
              <a:gd name="connsiteY131" fmla="*/ 1967199 h 2329162"/>
              <a:gd name="connsiteX132" fmla="*/ 460618 w 1560770"/>
              <a:gd name="connsiteY132" fmla="*/ 1969582 h 2329162"/>
              <a:gd name="connsiteX133" fmla="*/ 427282 w 1560770"/>
              <a:gd name="connsiteY133" fmla="*/ 1933863 h 2329162"/>
              <a:gd name="connsiteX134" fmla="*/ 382037 w 1560770"/>
              <a:gd name="connsiteY134" fmla="*/ 1917193 h 2329162"/>
              <a:gd name="connsiteX135" fmla="*/ 367749 w 1560770"/>
              <a:gd name="connsiteY135" fmla="*/ 1867188 h 2329162"/>
              <a:gd name="connsiteX136" fmla="*/ 365368 w 1560770"/>
              <a:gd name="connsiteY136" fmla="*/ 1845756 h 2329162"/>
              <a:gd name="connsiteX137" fmla="*/ 334413 w 1560770"/>
              <a:gd name="connsiteY137" fmla="*/ 1800513 h 2329162"/>
              <a:gd name="connsiteX138" fmla="*/ 291549 w 1560770"/>
              <a:gd name="connsiteY138" fmla="*/ 1776700 h 2329162"/>
              <a:gd name="connsiteX139" fmla="*/ 248688 w 1560770"/>
              <a:gd name="connsiteY139" fmla="*/ 1748126 h 2329162"/>
              <a:gd name="connsiteX140" fmla="*/ 215349 w 1560770"/>
              <a:gd name="connsiteY140" fmla="*/ 1738600 h 2329162"/>
              <a:gd name="connsiteX141" fmla="*/ 217731 w 1560770"/>
              <a:gd name="connsiteY141" fmla="*/ 1693354 h 2329162"/>
              <a:gd name="connsiteX142" fmla="*/ 174868 w 1560770"/>
              <a:gd name="connsiteY142" fmla="*/ 1707644 h 2329162"/>
              <a:gd name="connsiteX143" fmla="*/ 186775 w 1560770"/>
              <a:gd name="connsiteY143" fmla="*/ 1740982 h 2329162"/>
              <a:gd name="connsiteX144" fmla="*/ 179631 w 1560770"/>
              <a:gd name="connsiteY144" fmla="*/ 1757651 h 2329162"/>
              <a:gd name="connsiteX145" fmla="*/ 141531 w 1560770"/>
              <a:gd name="connsiteY145" fmla="*/ 1729076 h 2329162"/>
              <a:gd name="connsiteX146" fmla="*/ 98669 w 1560770"/>
              <a:gd name="connsiteY146" fmla="*/ 1726694 h 2329162"/>
              <a:gd name="connsiteX147" fmla="*/ 43899 w 1560770"/>
              <a:gd name="connsiteY147" fmla="*/ 1707644 h 2329162"/>
              <a:gd name="connsiteX148" fmla="*/ 10560 w 1560770"/>
              <a:gd name="connsiteY148" fmla="*/ 1705260 h 2329162"/>
              <a:gd name="connsiteX149" fmla="*/ 1037 w 1560770"/>
              <a:gd name="connsiteY149" fmla="*/ 1652876 h 2329162"/>
              <a:gd name="connsiteX150" fmla="*/ 34374 w 1560770"/>
              <a:gd name="connsiteY150" fmla="*/ 1564769 h 2329162"/>
              <a:gd name="connsiteX151" fmla="*/ 60568 w 1560770"/>
              <a:gd name="connsiteY151" fmla="*/ 1517144 h 2329162"/>
              <a:gd name="connsiteX152" fmla="*/ 81999 w 1560770"/>
              <a:gd name="connsiteY152" fmla="*/ 1469519 h 2329162"/>
              <a:gd name="connsiteX153" fmla="*/ 108194 w 1560770"/>
              <a:gd name="connsiteY153" fmla="*/ 1431419 h 2329162"/>
              <a:gd name="connsiteX154" fmla="*/ 146293 w 1560770"/>
              <a:gd name="connsiteY154" fmla="*/ 1421894 h 2329162"/>
              <a:gd name="connsiteX155" fmla="*/ 153438 w 1560770"/>
              <a:gd name="connsiteY155" fmla="*/ 1386176 h 2329162"/>
              <a:gd name="connsiteX156" fmla="*/ 262975 w 1560770"/>
              <a:gd name="connsiteY156" fmla="*/ 1267113 h 2329162"/>
              <a:gd name="connsiteX157" fmla="*/ 286787 w 1560770"/>
              <a:gd name="connsiteY157" fmla="*/ 1128998 h 2329162"/>
              <a:gd name="connsiteX158" fmla="*/ 282025 w 1560770"/>
              <a:gd name="connsiteY158" fmla="*/ 1048038 h 2329162"/>
              <a:gd name="connsiteX159" fmla="*/ 196300 w 1560770"/>
              <a:gd name="connsiteY159" fmla="*/ 1036132 h 2329162"/>
              <a:gd name="connsiteX160" fmla="*/ 179632 w 1560770"/>
              <a:gd name="connsiteY160" fmla="*/ 955169 h 2329162"/>
              <a:gd name="connsiteX161" fmla="*/ 186775 w 1560770"/>
              <a:gd name="connsiteY161" fmla="*/ 888494 h 2329162"/>
              <a:gd name="connsiteX162" fmla="*/ 148675 w 1560770"/>
              <a:gd name="connsiteY162" fmla="*/ 850394 h 2329162"/>
              <a:gd name="connsiteX163" fmla="*/ 127244 w 1560770"/>
              <a:gd name="connsiteY163" fmla="*/ 809912 h 2329162"/>
              <a:gd name="connsiteX164" fmla="*/ 117719 w 1560770"/>
              <a:gd name="connsiteY164" fmla="*/ 750382 h 2329162"/>
              <a:gd name="connsiteX165" fmla="*/ 102097 w 1560770"/>
              <a:gd name="connsiteY165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48673 w 1560770"/>
              <a:gd name="connsiteY21" fmla="*/ 543212 h 2329162"/>
              <a:gd name="connsiteX22" fmla="*/ 141531 w 1560770"/>
              <a:gd name="connsiteY22" fmla="*/ 547975 h 2329162"/>
              <a:gd name="connsiteX23" fmla="*/ 132006 w 1560770"/>
              <a:gd name="connsiteY23" fmla="*/ 562262 h 2329162"/>
              <a:gd name="connsiteX24" fmla="*/ 158199 w 1560770"/>
              <a:gd name="connsiteY24" fmla="*/ 595600 h 2329162"/>
              <a:gd name="connsiteX25" fmla="*/ 186774 w 1560770"/>
              <a:gd name="connsiteY25" fmla="*/ 609887 h 2329162"/>
              <a:gd name="connsiteX26" fmla="*/ 189156 w 1560770"/>
              <a:gd name="connsiteY26" fmla="*/ 638462 h 2329162"/>
              <a:gd name="connsiteX27" fmla="*/ 1058312 w 1560770"/>
              <a:gd name="connsiteY27" fmla="*/ 19337 h 2329162"/>
              <a:gd name="connsiteX28" fmla="*/ 224874 w 1560770"/>
              <a:gd name="connsiteY28" fmla="*/ 702756 h 2329162"/>
              <a:gd name="connsiteX29" fmla="*/ 253449 w 1560770"/>
              <a:gd name="connsiteY29" fmla="*/ 705137 h 2329162"/>
              <a:gd name="connsiteX30" fmla="*/ 279643 w 1560770"/>
              <a:gd name="connsiteY30" fmla="*/ 681325 h 2329162"/>
              <a:gd name="connsiteX31" fmla="*/ 282024 w 1560770"/>
              <a:gd name="connsiteY31" fmla="*/ 657512 h 2329162"/>
              <a:gd name="connsiteX32" fmla="*/ 291549 w 1560770"/>
              <a:gd name="connsiteY32" fmla="*/ 633700 h 2329162"/>
              <a:gd name="connsiteX33" fmla="*/ 267737 w 1560770"/>
              <a:gd name="connsiteY33" fmla="*/ 600362 h 2329162"/>
              <a:gd name="connsiteX34" fmla="*/ 303456 w 1560770"/>
              <a:gd name="connsiteY34" fmla="*/ 590837 h 2329162"/>
              <a:gd name="connsiteX35" fmla="*/ 322506 w 1560770"/>
              <a:gd name="connsiteY35" fmla="*/ 567025 h 2329162"/>
              <a:gd name="connsiteX36" fmla="*/ 353462 w 1560770"/>
              <a:gd name="connsiteY36" fmla="*/ 559881 h 2329162"/>
              <a:gd name="connsiteX37" fmla="*/ 410612 w 1560770"/>
              <a:gd name="connsiteY37" fmla="*/ 562262 h 2329162"/>
              <a:gd name="connsiteX38" fmla="*/ 410612 w 1560770"/>
              <a:gd name="connsiteY38" fmla="*/ 617031 h 2329162"/>
              <a:gd name="connsiteX39" fmla="*/ 436806 w 1560770"/>
              <a:gd name="connsiteY39" fmla="*/ 640841 h 2329162"/>
              <a:gd name="connsiteX40" fmla="*/ 1155942 w 1560770"/>
              <a:gd name="connsiteY40" fmla="*/ 5049 h 2329162"/>
              <a:gd name="connsiteX41" fmla="*/ 1370255 w 1560770"/>
              <a:gd name="connsiteY41" fmla="*/ 200312 h 2329162"/>
              <a:gd name="connsiteX42" fmla="*/ 1560756 w 1560770"/>
              <a:gd name="connsiteY42" fmla="*/ 890875 h 2329162"/>
              <a:gd name="connsiteX43" fmla="*/ 420137 w 1560770"/>
              <a:gd name="connsiteY43" fmla="*/ 719425 h 2329162"/>
              <a:gd name="connsiteX44" fmla="*/ 415374 w 1560770"/>
              <a:gd name="connsiteY44" fmla="*/ 759906 h 2329162"/>
              <a:gd name="connsiteX45" fmla="*/ 427281 w 1560770"/>
              <a:gd name="connsiteY45" fmla="*/ 788481 h 2329162"/>
              <a:gd name="connsiteX46" fmla="*/ 410612 w 1560770"/>
              <a:gd name="connsiteY46" fmla="*/ 809912 h 2329162"/>
              <a:gd name="connsiteX47" fmla="*/ 401088 w 1560770"/>
              <a:gd name="connsiteY47" fmla="*/ 888494 h 2329162"/>
              <a:gd name="connsiteX48" fmla="*/ 441568 w 1560770"/>
              <a:gd name="connsiteY48" fmla="*/ 888493 h 2329162"/>
              <a:gd name="connsiteX49" fmla="*/ 486812 w 1560770"/>
              <a:gd name="connsiteY49" fmla="*/ 864681 h 2329162"/>
              <a:gd name="connsiteX50" fmla="*/ 513007 w 1560770"/>
              <a:gd name="connsiteY50" fmla="*/ 867062 h 2329162"/>
              <a:gd name="connsiteX51" fmla="*/ 536818 w 1560770"/>
              <a:gd name="connsiteY51" fmla="*/ 893256 h 2329162"/>
              <a:gd name="connsiteX52" fmla="*/ 510625 w 1560770"/>
              <a:gd name="connsiteY52" fmla="*/ 998031 h 2329162"/>
              <a:gd name="connsiteX53" fmla="*/ 539200 w 1560770"/>
              <a:gd name="connsiteY53" fmla="*/ 1036131 h 2329162"/>
              <a:gd name="connsiteX54" fmla="*/ 546344 w 1560770"/>
              <a:gd name="connsiteY54" fmla="*/ 1055182 h 2329162"/>
              <a:gd name="connsiteX55" fmla="*/ 532057 w 1560770"/>
              <a:gd name="connsiteY55" fmla="*/ 1086137 h 2329162"/>
              <a:gd name="connsiteX56" fmla="*/ 517769 w 1560770"/>
              <a:gd name="connsiteY56" fmla="*/ 1157575 h 2329162"/>
              <a:gd name="connsiteX57" fmla="*/ 541582 w 1560770"/>
              <a:gd name="connsiteY57" fmla="*/ 1190912 h 2329162"/>
              <a:gd name="connsiteX58" fmla="*/ 551107 w 1560770"/>
              <a:gd name="connsiteY58" fmla="*/ 1231393 h 2329162"/>
              <a:gd name="connsiteX59" fmla="*/ 567775 w 1560770"/>
              <a:gd name="connsiteY59" fmla="*/ 1238537 h 2329162"/>
              <a:gd name="connsiteX60" fmla="*/ 572104 w 1560770"/>
              <a:gd name="connsiteY60" fmla="*/ 1248643 h 2329162"/>
              <a:gd name="connsiteX61" fmla="*/ 591588 w 1560770"/>
              <a:gd name="connsiteY61" fmla="*/ 1214725 h 2329162"/>
              <a:gd name="connsiteX62" fmla="*/ 615400 w 1560770"/>
              <a:gd name="connsiteY62" fmla="*/ 1198056 h 2329162"/>
              <a:gd name="connsiteX63" fmla="*/ 665407 w 1560770"/>
              <a:gd name="connsiteY63" fmla="*/ 1171862 h 2329162"/>
              <a:gd name="connsiteX64" fmla="*/ 698744 w 1560770"/>
              <a:gd name="connsiteY64" fmla="*/ 1159956 h 2329162"/>
              <a:gd name="connsiteX65" fmla="*/ 734463 w 1560770"/>
              <a:gd name="connsiteY65" fmla="*/ 1121857 h 2329162"/>
              <a:gd name="connsiteX66" fmla="*/ 791613 w 1560770"/>
              <a:gd name="connsiteY66" fmla="*/ 1098043 h 2329162"/>
              <a:gd name="connsiteX67" fmla="*/ 817807 w 1560770"/>
              <a:gd name="connsiteY67" fmla="*/ 1052800 h 2329162"/>
              <a:gd name="connsiteX68" fmla="*/ 841618 w 1560770"/>
              <a:gd name="connsiteY68" fmla="*/ 1036129 h 2329162"/>
              <a:gd name="connsiteX69" fmla="*/ 867813 w 1560770"/>
              <a:gd name="connsiteY69" fmla="*/ 1036131 h 2329162"/>
              <a:gd name="connsiteX70" fmla="*/ 872575 w 1560770"/>
              <a:gd name="connsiteY70" fmla="*/ 1055181 h 2329162"/>
              <a:gd name="connsiteX71" fmla="*/ 848763 w 1560770"/>
              <a:gd name="connsiteY71" fmla="*/ 1081375 h 2329162"/>
              <a:gd name="connsiteX72" fmla="*/ 872575 w 1560770"/>
              <a:gd name="connsiteY72" fmla="*/ 1107568 h 2329162"/>
              <a:gd name="connsiteX73" fmla="*/ 872575 w 1560770"/>
              <a:gd name="connsiteY73" fmla="*/ 1131381 h 2329162"/>
              <a:gd name="connsiteX74" fmla="*/ 829713 w 1560770"/>
              <a:gd name="connsiteY74" fmla="*/ 1133762 h 2329162"/>
              <a:gd name="connsiteX75" fmla="*/ 817807 w 1560770"/>
              <a:gd name="connsiteY75" fmla="*/ 1162337 h 2329162"/>
              <a:gd name="connsiteX76" fmla="*/ 829713 w 1560770"/>
              <a:gd name="connsiteY76" fmla="*/ 1190912 h 2329162"/>
              <a:gd name="connsiteX77" fmla="*/ 822567 w 1560770"/>
              <a:gd name="connsiteY77" fmla="*/ 1214723 h 2329162"/>
              <a:gd name="connsiteX78" fmla="*/ 836857 w 1560770"/>
              <a:gd name="connsiteY78" fmla="*/ 1233776 h 2329162"/>
              <a:gd name="connsiteX79" fmla="*/ 870194 w 1560770"/>
              <a:gd name="connsiteY79" fmla="*/ 1205201 h 2329162"/>
              <a:gd name="connsiteX80" fmla="*/ 1544088 w 1560770"/>
              <a:gd name="connsiteY80" fmla="*/ 893257 h 2329162"/>
              <a:gd name="connsiteX81" fmla="*/ 1525038 w 1560770"/>
              <a:gd name="connsiteY81" fmla="*/ 967074 h 2329162"/>
              <a:gd name="connsiteX82" fmla="*/ 958300 w 1560770"/>
              <a:gd name="connsiteY82" fmla="*/ 1145669 h 2329162"/>
              <a:gd name="connsiteX83" fmla="*/ 979731 w 1560770"/>
              <a:gd name="connsiteY83" fmla="*/ 1155193 h 2329162"/>
              <a:gd name="connsiteX84" fmla="*/ 974968 w 1560770"/>
              <a:gd name="connsiteY84" fmla="*/ 1229011 h 2329162"/>
              <a:gd name="connsiteX85" fmla="*/ 984494 w 1560770"/>
              <a:gd name="connsiteY85" fmla="*/ 1290926 h 2329162"/>
              <a:gd name="connsiteX86" fmla="*/ 1032119 w 1560770"/>
              <a:gd name="connsiteY86" fmla="*/ 1371888 h 2329162"/>
              <a:gd name="connsiteX87" fmla="*/ 1072600 w 1560770"/>
              <a:gd name="connsiteY87" fmla="*/ 1393319 h 2329162"/>
              <a:gd name="connsiteX88" fmla="*/ 1089269 w 1560770"/>
              <a:gd name="connsiteY88" fmla="*/ 1459994 h 2329162"/>
              <a:gd name="connsiteX89" fmla="*/ 1122607 w 1560770"/>
              <a:gd name="connsiteY89" fmla="*/ 1486188 h 2329162"/>
              <a:gd name="connsiteX90" fmla="*/ 1163088 w 1560770"/>
              <a:gd name="connsiteY90" fmla="*/ 1545719 h 2329162"/>
              <a:gd name="connsiteX91" fmla="*/ 1191663 w 1560770"/>
              <a:gd name="connsiteY91" fmla="*/ 1560007 h 2329162"/>
              <a:gd name="connsiteX92" fmla="*/ 1220238 w 1560770"/>
              <a:gd name="connsiteY92" fmla="*/ 1598106 h 2329162"/>
              <a:gd name="connsiteX93" fmla="*/ 1215943 w 1560770"/>
              <a:gd name="connsiteY93" fmla="*/ 1617966 h 2329162"/>
              <a:gd name="connsiteX94" fmla="*/ 1196425 w 1560770"/>
              <a:gd name="connsiteY94" fmla="*/ 1667163 h 2329162"/>
              <a:gd name="connsiteX95" fmla="*/ 1144037 w 1560770"/>
              <a:gd name="connsiteY95" fmla="*/ 1662399 h 2329162"/>
              <a:gd name="connsiteX96" fmla="*/ 1124987 w 1560770"/>
              <a:gd name="connsiteY96" fmla="*/ 1707642 h 2329162"/>
              <a:gd name="connsiteX97" fmla="*/ 1048787 w 1560770"/>
              <a:gd name="connsiteY97" fmla="*/ 1740980 h 2329162"/>
              <a:gd name="connsiteX98" fmla="*/ 1020212 w 1560770"/>
              <a:gd name="connsiteY98" fmla="*/ 1800511 h 2329162"/>
              <a:gd name="connsiteX99" fmla="*/ 1036881 w 1560770"/>
              <a:gd name="connsiteY99" fmla="*/ 1848136 h 2329162"/>
              <a:gd name="connsiteX100" fmla="*/ 1017832 w 1560770"/>
              <a:gd name="connsiteY100" fmla="*/ 1888619 h 2329162"/>
              <a:gd name="connsiteX101" fmla="*/ 984493 w 1560770"/>
              <a:gd name="connsiteY101" fmla="*/ 1886236 h 2329162"/>
              <a:gd name="connsiteX102" fmla="*/ 982112 w 1560770"/>
              <a:gd name="connsiteY102" fmla="*/ 1950530 h 2329162"/>
              <a:gd name="connsiteX103" fmla="*/ 946393 w 1560770"/>
              <a:gd name="connsiteY103" fmla="*/ 1967199 h 2329162"/>
              <a:gd name="connsiteX104" fmla="*/ 910674 w 1560770"/>
              <a:gd name="connsiteY104" fmla="*/ 1974342 h 2329162"/>
              <a:gd name="connsiteX105" fmla="*/ 910674 w 1560770"/>
              <a:gd name="connsiteY105" fmla="*/ 2038636 h 2329162"/>
              <a:gd name="connsiteX106" fmla="*/ 967824 w 1560770"/>
              <a:gd name="connsiteY106" fmla="*/ 2048161 h 2329162"/>
              <a:gd name="connsiteX107" fmla="*/ 1001162 w 1560770"/>
              <a:gd name="connsiteY107" fmla="*/ 2043399 h 2329162"/>
              <a:gd name="connsiteX108" fmla="*/ 1005922 w 1560770"/>
              <a:gd name="connsiteY108" fmla="*/ 2117218 h 2329162"/>
              <a:gd name="connsiteX109" fmla="*/ 982112 w 1560770"/>
              <a:gd name="connsiteY109" fmla="*/ 2138649 h 2329162"/>
              <a:gd name="connsiteX110" fmla="*/ 922581 w 1560770"/>
              <a:gd name="connsiteY110" fmla="*/ 2136269 h 2329162"/>
              <a:gd name="connsiteX111" fmla="*/ 870193 w 1560770"/>
              <a:gd name="connsiteY111" fmla="*/ 2145794 h 2329162"/>
              <a:gd name="connsiteX112" fmla="*/ 824949 w 1560770"/>
              <a:gd name="connsiteY112" fmla="*/ 2169607 h 2329162"/>
              <a:gd name="connsiteX113" fmla="*/ 779704 w 1560770"/>
              <a:gd name="connsiteY113" fmla="*/ 2176749 h 2329162"/>
              <a:gd name="connsiteX114" fmla="*/ 758274 w 1560770"/>
              <a:gd name="connsiteY114" fmla="*/ 2195801 h 2329162"/>
              <a:gd name="connsiteX115" fmla="*/ 751131 w 1560770"/>
              <a:gd name="connsiteY115" fmla="*/ 2241044 h 2329162"/>
              <a:gd name="connsiteX116" fmla="*/ 734462 w 1560770"/>
              <a:gd name="connsiteY116" fmla="*/ 2252951 h 2329162"/>
              <a:gd name="connsiteX117" fmla="*/ 689218 w 1560770"/>
              <a:gd name="connsiteY117" fmla="*/ 2302957 h 2329162"/>
              <a:gd name="connsiteX118" fmla="*/ 665406 w 1560770"/>
              <a:gd name="connsiteY118" fmla="*/ 2307718 h 2329162"/>
              <a:gd name="connsiteX119" fmla="*/ 617781 w 1560770"/>
              <a:gd name="connsiteY119" fmla="*/ 2329150 h 2329162"/>
              <a:gd name="connsiteX120" fmla="*/ 579681 w 1560770"/>
              <a:gd name="connsiteY120" fmla="*/ 2312481 h 2329162"/>
              <a:gd name="connsiteX121" fmla="*/ 563012 w 1560770"/>
              <a:gd name="connsiteY121" fmla="*/ 2283906 h 2329162"/>
              <a:gd name="connsiteX122" fmla="*/ 520149 w 1560770"/>
              <a:gd name="connsiteY122" fmla="*/ 2293432 h 2329162"/>
              <a:gd name="connsiteX123" fmla="*/ 512573 w 1560770"/>
              <a:gd name="connsiteY123" fmla="*/ 2287328 h 2329162"/>
              <a:gd name="connsiteX124" fmla="*/ 503481 w 1560770"/>
              <a:gd name="connsiteY124" fmla="*/ 2281525 h 2329162"/>
              <a:gd name="connsiteX125" fmla="*/ 522531 w 1560770"/>
              <a:gd name="connsiteY125" fmla="*/ 2174368 h 2329162"/>
              <a:gd name="connsiteX126" fmla="*/ 539199 w 1560770"/>
              <a:gd name="connsiteY126" fmla="*/ 2152937 h 2329162"/>
              <a:gd name="connsiteX127" fmla="*/ 529674 w 1560770"/>
              <a:gd name="connsiteY127" fmla="*/ 2107694 h 2329162"/>
              <a:gd name="connsiteX128" fmla="*/ 553487 w 1560770"/>
              <a:gd name="connsiteY128" fmla="*/ 2093406 h 2329162"/>
              <a:gd name="connsiteX129" fmla="*/ 534437 w 1560770"/>
              <a:gd name="connsiteY129" fmla="*/ 2079119 h 2329162"/>
              <a:gd name="connsiteX130" fmla="*/ 522531 w 1560770"/>
              <a:gd name="connsiteY130" fmla="*/ 2043401 h 2329162"/>
              <a:gd name="connsiteX131" fmla="*/ 513006 w 1560770"/>
              <a:gd name="connsiteY131" fmla="*/ 1998157 h 2329162"/>
              <a:gd name="connsiteX132" fmla="*/ 510624 w 1560770"/>
              <a:gd name="connsiteY132" fmla="*/ 1967199 h 2329162"/>
              <a:gd name="connsiteX133" fmla="*/ 460618 w 1560770"/>
              <a:gd name="connsiteY133" fmla="*/ 1969582 h 2329162"/>
              <a:gd name="connsiteX134" fmla="*/ 427282 w 1560770"/>
              <a:gd name="connsiteY134" fmla="*/ 1933863 h 2329162"/>
              <a:gd name="connsiteX135" fmla="*/ 382037 w 1560770"/>
              <a:gd name="connsiteY135" fmla="*/ 1917193 h 2329162"/>
              <a:gd name="connsiteX136" fmla="*/ 367749 w 1560770"/>
              <a:gd name="connsiteY136" fmla="*/ 1867188 h 2329162"/>
              <a:gd name="connsiteX137" fmla="*/ 365368 w 1560770"/>
              <a:gd name="connsiteY137" fmla="*/ 1845756 h 2329162"/>
              <a:gd name="connsiteX138" fmla="*/ 334413 w 1560770"/>
              <a:gd name="connsiteY138" fmla="*/ 1800513 h 2329162"/>
              <a:gd name="connsiteX139" fmla="*/ 291549 w 1560770"/>
              <a:gd name="connsiteY139" fmla="*/ 1776700 h 2329162"/>
              <a:gd name="connsiteX140" fmla="*/ 248688 w 1560770"/>
              <a:gd name="connsiteY140" fmla="*/ 1748126 h 2329162"/>
              <a:gd name="connsiteX141" fmla="*/ 215349 w 1560770"/>
              <a:gd name="connsiteY141" fmla="*/ 1738600 h 2329162"/>
              <a:gd name="connsiteX142" fmla="*/ 217731 w 1560770"/>
              <a:gd name="connsiteY142" fmla="*/ 1693354 h 2329162"/>
              <a:gd name="connsiteX143" fmla="*/ 174868 w 1560770"/>
              <a:gd name="connsiteY143" fmla="*/ 1707644 h 2329162"/>
              <a:gd name="connsiteX144" fmla="*/ 186775 w 1560770"/>
              <a:gd name="connsiteY144" fmla="*/ 1740982 h 2329162"/>
              <a:gd name="connsiteX145" fmla="*/ 179631 w 1560770"/>
              <a:gd name="connsiteY145" fmla="*/ 1757651 h 2329162"/>
              <a:gd name="connsiteX146" fmla="*/ 141531 w 1560770"/>
              <a:gd name="connsiteY146" fmla="*/ 1729076 h 2329162"/>
              <a:gd name="connsiteX147" fmla="*/ 98669 w 1560770"/>
              <a:gd name="connsiteY147" fmla="*/ 1726694 h 2329162"/>
              <a:gd name="connsiteX148" fmla="*/ 43899 w 1560770"/>
              <a:gd name="connsiteY148" fmla="*/ 1707644 h 2329162"/>
              <a:gd name="connsiteX149" fmla="*/ 10560 w 1560770"/>
              <a:gd name="connsiteY149" fmla="*/ 1705260 h 2329162"/>
              <a:gd name="connsiteX150" fmla="*/ 1037 w 1560770"/>
              <a:gd name="connsiteY150" fmla="*/ 1652876 h 2329162"/>
              <a:gd name="connsiteX151" fmla="*/ 34374 w 1560770"/>
              <a:gd name="connsiteY151" fmla="*/ 1564769 h 2329162"/>
              <a:gd name="connsiteX152" fmla="*/ 60568 w 1560770"/>
              <a:gd name="connsiteY152" fmla="*/ 1517144 h 2329162"/>
              <a:gd name="connsiteX153" fmla="*/ 81999 w 1560770"/>
              <a:gd name="connsiteY153" fmla="*/ 1469519 h 2329162"/>
              <a:gd name="connsiteX154" fmla="*/ 108194 w 1560770"/>
              <a:gd name="connsiteY154" fmla="*/ 1431419 h 2329162"/>
              <a:gd name="connsiteX155" fmla="*/ 146293 w 1560770"/>
              <a:gd name="connsiteY155" fmla="*/ 1421894 h 2329162"/>
              <a:gd name="connsiteX156" fmla="*/ 153438 w 1560770"/>
              <a:gd name="connsiteY156" fmla="*/ 1386176 h 2329162"/>
              <a:gd name="connsiteX157" fmla="*/ 262975 w 1560770"/>
              <a:gd name="connsiteY157" fmla="*/ 1267113 h 2329162"/>
              <a:gd name="connsiteX158" fmla="*/ 286787 w 1560770"/>
              <a:gd name="connsiteY158" fmla="*/ 1128998 h 2329162"/>
              <a:gd name="connsiteX159" fmla="*/ 282025 w 1560770"/>
              <a:gd name="connsiteY159" fmla="*/ 1048038 h 2329162"/>
              <a:gd name="connsiteX160" fmla="*/ 196300 w 1560770"/>
              <a:gd name="connsiteY160" fmla="*/ 1036132 h 2329162"/>
              <a:gd name="connsiteX161" fmla="*/ 179632 w 1560770"/>
              <a:gd name="connsiteY161" fmla="*/ 955169 h 2329162"/>
              <a:gd name="connsiteX162" fmla="*/ 186775 w 1560770"/>
              <a:gd name="connsiteY162" fmla="*/ 888494 h 2329162"/>
              <a:gd name="connsiteX163" fmla="*/ 148675 w 1560770"/>
              <a:gd name="connsiteY163" fmla="*/ 850394 h 2329162"/>
              <a:gd name="connsiteX164" fmla="*/ 127244 w 1560770"/>
              <a:gd name="connsiteY164" fmla="*/ 809912 h 2329162"/>
              <a:gd name="connsiteX165" fmla="*/ 117719 w 1560770"/>
              <a:gd name="connsiteY165" fmla="*/ 750382 h 2329162"/>
              <a:gd name="connsiteX166" fmla="*/ 102097 w 1560770"/>
              <a:gd name="connsiteY166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48673 w 1560770"/>
              <a:gd name="connsiteY21" fmla="*/ 543212 h 2329162"/>
              <a:gd name="connsiteX22" fmla="*/ 141531 w 1560770"/>
              <a:gd name="connsiteY22" fmla="*/ 547975 h 2329162"/>
              <a:gd name="connsiteX23" fmla="*/ 158199 w 1560770"/>
              <a:gd name="connsiteY23" fmla="*/ 595600 h 2329162"/>
              <a:gd name="connsiteX24" fmla="*/ 186774 w 1560770"/>
              <a:gd name="connsiteY24" fmla="*/ 609887 h 2329162"/>
              <a:gd name="connsiteX25" fmla="*/ 189156 w 1560770"/>
              <a:gd name="connsiteY25" fmla="*/ 638462 h 2329162"/>
              <a:gd name="connsiteX26" fmla="*/ 1058312 w 1560770"/>
              <a:gd name="connsiteY26" fmla="*/ 19337 h 2329162"/>
              <a:gd name="connsiteX27" fmla="*/ 224874 w 1560770"/>
              <a:gd name="connsiteY27" fmla="*/ 702756 h 2329162"/>
              <a:gd name="connsiteX28" fmla="*/ 253449 w 1560770"/>
              <a:gd name="connsiteY28" fmla="*/ 705137 h 2329162"/>
              <a:gd name="connsiteX29" fmla="*/ 279643 w 1560770"/>
              <a:gd name="connsiteY29" fmla="*/ 681325 h 2329162"/>
              <a:gd name="connsiteX30" fmla="*/ 282024 w 1560770"/>
              <a:gd name="connsiteY30" fmla="*/ 657512 h 2329162"/>
              <a:gd name="connsiteX31" fmla="*/ 291549 w 1560770"/>
              <a:gd name="connsiteY31" fmla="*/ 633700 h 2329162"/>
              <a:gd name="connsiteX32" fmla="*/ 267737 w 1560770"/>
              <a:gd name="connsiteY32" fmla="*/ 600362 h 2329162"/>
              <a:gd name="connsiteX33" fmla="*/ 303456 w 1560770"/>
              <a:gd name="connsiteY33" fmla="*/ 590837 h 2329162"/>
              <a:gd name="connsiteX34" fmla="*/ 322506 w 1560770"/>
              <a:gd name="connsiteY34" fmla="*/ 567025 h 2329162"/>
              <a:gd name="connsiteX35" fmla="*/ 353462 w 1560770"/>
              <a:gd name="connsiteY35" fmla="*/ 559881 h 2329162"/>
              <a:gd name="connsiteX36" fmla="*/ 410612 w 1560770"/>
              <a:gd name="connsiteY36" fmla="*/ 562262 h 2329162"/>
              <a:gd name="connsiteX37" fmla="*/ 410612 w 1560770"/>
              <a:gd name="connsiteY37" fmla="*/ 617031 h 2329162"/>
              <a:gd name="connsiteX38" fmla="*/ 436806 w 1560770"/>
              <a:gd name="connsiteY38" fmla="*/ 640841 h 2329162"/>
              <a:gd name="connsiteX39" fmla="*/ 1155942 w 1560770"/>
              <a:gd name="connsiteY39" fmla="*/ 5049 h 2329162"/>
              <a:gd name="connsiteX40" fmla="*/ 1370255 w 1560770"/>
              <a:gd name="connsiteY40" fmla="*/ 200312 h 2329162"/>
              <a:gd name="connsiteX41" fmla="*/ 1560756 w 1560770"/>
              <a:gd name="connsiteY41" fmla="*/ 890875 h 2329162"/>
              <a:gd name="connsiteX42" fmla="*/ 420137 w 1560770"/>
              <a:gd name="connsiteY42" fmla="*/ 719425 h 2329162"/>
              <a:gd name="connsiteX43" fmla="*/ 415374 w 1560770"/>
              <a:gd name="connsiteY43" fmla="*/ 759906 h 2329162"/>
              <a:gd name="connsiteX44" fmla="*/ 427281 w 1560770"/>
              <a:gd name="connsiteY44" fmla="*/ 788481 h 2329162"/>
              <a:gd name="connsiteX45" fmla="*/ 410612 w 1560770"/>
              <a:gd name="connsiteY45" fmla="*/ 809912 h 2329162"/>
              <a:gd name="connsiteX46" fmla="*/ 401088 w 1560770"/>
              <a:gd name="connsiteY46" fmla="*/ 888494 h 2329162"/>
              <a:gd name="connsiteX47" fmla="*/ 441568 w 1560770"/>
              <a:gd name="connsiteY47" fmla="*/ 888493 h 2329162"/>
              <a:gd name="connsiteX48" fmla="*/ 486812 w 1560770"/>
              <a:gd name="connsiteY48" fmla="*/ 864681 h 2329162"/>
              <a:gd name="connsiteX49" fmla="*/ 513007 w 1560770"/>
              <a:gd name="connsiteY49" fmla="*/ 867062 h 2329162"/>
              <a:gd name="connsiteX50" fmla="*/ 536818 w 1560770"/>
              <a:gd name="connsiteY50" fmla="*/ 893256 h 2329162"/>
              <a:gd name="connsiteX51" fmla="*/ 510625 w 1560770"/>
              <a:gd name="connsiteY51" fmla="*/ 998031 h 2329162"/>
              <a:gd name="connsiteX52" fmla="*/ 539200 w 1560770"/>
              <a:gd name="connsiteY52" fmla="*/ 1036131 h 2329162"/>
              <a:gd name="connsiteX53" fmla="*/ 546344 w 1560770"/>
              <a:gd name="connsiteY53" fmla="*/ 1055182 h 2329162"/>
              <a:gd name="connsiteX54" fmla="*/ 532057 w 1560770"/>
              <a:gd name="connsiteY54" fmla="*/ 1086137 h 2329162"/>
              <a:gd name="connsiteX55" fmla="*/ 517769 w 1560770"/>
              <a:gd name="connsiteY55" fmla="*/ 1157575 h 2329162"/>
              <a:gd name="connsiteX56" fmla="*/ 541582 w 1560770"/>
              <a:gd name="connsiteY56" fmla="*/ 1190912 h 2329162"/>
              <a:gd name="connsiteX57" fmla="*/ 551107 w 1560770"/>
              <a:gd name="connsiteY57" fmla="*/ 1231393 h 2329162"/>
              <a:gd name="connsiteX58" fmla="*/ 567775 w 1560770"/>
              <a:gd name="connsiteY58" fmla="*/ 1238537 h 2329162"/>
              <a:gd name="connsiteX59" fmla="*/ 572104 w 1560770"/>
              <a:gd name="connsiteY59" fmla="*/ 1248643 h 2329162"/>
              <a:gd name="connsiteX60" fmla="*/ 591588 w 1560770"/>
              <a:gd name="connsiteY60" fmla="*/ 1214725 h 2329162"/>
              <a:gd name="connsiteX61" fmla="*/ 615400 w 1560770"/>
              <a:gd name="connsiteY61" fmla="*/ 1198056 h 2329162"/>
              <a:gd name="connsiteX62" fmla="*/ 665407 w 1560770"/>
              <a:gd name="connsiteY62" fmla="*/ 1171862 h 2329162"/>
              <a:gd name="connsiteX63" fmla="*/ 698744 w 1560770"/>
              <a:gd name="connsiteY63" fmla="*/ 1159956 h 2329162"/>
              <a:gd name="connsiteX64" fmla="*/ 734463 w 1560770"/>
              <a:gd name="connsiteY64" fmla="*/ 1121857 h 2329162"/>
              <a:gd name="connsiteX65" fmla="*/ 791613 w 1560770"/>
              <a:gd name="connsiteY65" fmla="*/ 1098043 h 2329162"/>
              <a:gd name="connsiteX66" fmla="*/ 817807 w 1560770"/>
              <a:gd name="connsiteY66" fmla="*/ 1052800 h 2329162"/>
              <a:gd name="connsiteX67" fmla="*/ 841618 w 1560770"/>
              <a:gd name="connsiteY67" fmla="*/ 1036129 h 2329162"/>
              <a:gd name="connsiteX68" fmla="*/ 867813 w 1560770"/>
              <a:gd name="connsiteY68" fmla="*/ 1036131 h 2329162"/>
              <a:gd name="connsiteX69" fmla="*/ 872575 w 1560770"/>
              <a:gd name="connsiteY69" fmla="*/ 1055181 h 2329162"/>
              <a:gd name="connsiteX70" fmla="*/ 848763 w 1560770"/>
              <a:gd name="connsiteY70" fmla="*/ 1081375 h 2329162"/>
              <a:gd name="connsiteX71" fmla="*/ 872575 w 1560770"/>
              <a:gd name="connsiteY71" fmla="*/ 1107568 h 2329162"/>
              <a:gd name="connsiteX72" fmla="*/ 872575 w 1560770"/>
              <a:gd name="connsiteY72" fmla="*/ 1131381 h 2329162"/>
              <a:gd name="connsiteX73" fmla="*/ 829713 w 1560770"/>
              <a:gd name="connsiteY73" fmla="*/ 1133762 h 2329162"/>
              <a:gd name="connsiteX74" fmla="*/ 817807 w 1560770"/>
              <a:gd name="connsiteY74" fmla="*/ 1162337 h 2329162"/>
              <a:gd name="connsiteX75" fmla="*/ 829713 w 1560770"/>
              <a:gd name="connsiteY75" fmla="*/ 1190912 h 2329162"/>
              <a:gd name="connsiteX76" fmla="*/ 822567 w 1560770"/>
              <a:gd name="connsiteY76" fmla="*/ 1214723 h 2329162"/>
              <a:gd name="connsiteX77" fmla="*/ 836857 w 1560770"/>
              <a:gd name="connsiteY77" fmla="*/ 1233776 h 2329162"/>
              <a:gd name="connsiteX78" fmla="*/ 870194 w 1560770"/>
              <a:gd name="connsiteY78" fmla="*/ 1205201 h 2329162"/>
              <a:gd name="connsiteX79" fmla="*/ 1544088 w 1560770"/>
              <a:gd name="connsiteY79" fmla="*/ 893257 h 2329162"/>
              <a:gd name="connsiteX80" fmla="*/ 1525038 w 1560770"/>
              <a:gd name="connsiteY80" fmla="*/ 967074 h 2329162"/>
              <a:gd name="connsiteX81" fmla="*/ 958300 w 1560770"/>
              <a:gd name="connsiteY81" fmla="*/ 1145669 h 2329162"/>
              <a:gd name="connsiteX82" fmla="*/ 979731 w 1560770"/>
              <a:gd name="connsiteY82" fmla="*/ 1155193 h 2329162"/>
              <a:gd name="connsiteX83" fmla="*/ 974968 w 1560770"/>
              <a:gd name="connsiteY83" fmla="*/ 1229011 h 2329162"/>
              <a:gd name="connsiteX84" fmla="*/ 984494 w 1560770"/>
              <a:gd name="connsiteY84" fmla="*/ 1290926 h 2329162"/>
              <a:gd name="connsiteX85" fmla="*/ 1032119 w 1560770"/>
              <a:gd name="connsiteY85" fmla="*/ 1371888 h 2329162"/>
              <a:gd name="connsiteX86" fmla="*/ 1072600 w 1560770"/>
              <a:gd name="connsiteY86" fmla="*/ 1393319 h 2329162"/>
              <a:gd name="connsiteX87" fmla="*/ 1089269 w 1560770"/>
              <a:gd name="connsiteY87" fmla="*/ 1459994 h 2329162"/>
              <a:gd name="connsiteX88" fmla="*/ 1122607 w 1560770"/>
              <a:gd name="connsiteY88" fmla="*/ 1486188 h 2329162"/>
              <a:gd name="connsiteX89" fmla="*/ 1163088 w 1560770"/>
              <a:gd name="connsiteY89" fmla="*/ 1545719 h 2329162"/>
              <a:gd name="connsiteX90" fmla="*/ 1191663 w 1560770"/>
              <a:gd name="connsiteY90" fmla="*/ 1560007 h 2329162"/>
              <a:gd name="connsiteX91" fmla="*/ 1220238 w 1560770"/>
              <a:gd name="connsiteY91" fmla="*/ 1598106 h 2329162"/>
              <a:gd name="connsiteX92" fmla="*/ 1215943 w 1560770"/>
              <a:gd name="connsiteY92" fmla="*/ 1617966 h 2329162"/>
              <a:gd name="connsiteX93" fmla="*/ 1196425 w 1560770"/>
              <a:gd name="connsiteY93" fmla="*/ 1667163 h 2329162"/>
              <a:gd name="connsiteX94" fmla="*/ 1144037 w 1560770"/>
              <a:gd name="connsiteY94" fmla="*/ 1662399 h 2329162"/>
              <a:gd name="connsiteX95" fmla="*/ 1124987 w 1560770"/>
              <a:gd name="connsiteY95" fmla="*/ 1707642 h 2329162"/>
              <a:gd name="connsiteX96" fmla="*/ 1048787 w 1560770"/>
              <a:gd name="connsiteY96" fmla="*/ 1740980 h 2329162"/>
              <a:gd name="connsiteX97" fmla="*/ 1020212 w 1560770"/>
              <a:gd name="connsiteY97" fmla="*/ 1800511 h 2329162"/>
              <a:gd name="connsiteX98" fmla="*/ 1036881 w 1560770"/>
              <a:gd name="connsiteY98" fmla="*/ 1848136 h 2329162"/>
              <a:gd name="connsiteX99" fmla="*/ 1017832 w 1560770"/>
              <a:gd name="connsiteY99" fmla="*/ 1888619 h 2329162"/>
              <a:gd name="connsiteX100" fmla="*/ 984493 w 1560770"/>
              <a:gd name="connsiteY100" fmla="*/ 1886236 h 2329162"/>
              <a:gd name="connsiteX101" fmla="*/ 982112 w 1560770"/>
              <a:gd name="connsiteY101" fmla="*/ 1950530 h 2329162"/>
              <a:gd name="connsiteX102" fmla="*/ 946393 w 1560770"/>
              <a:gd name="connsiteY102" fmla="*/ 1967199 h 2329162"/>
              <a:gd name="connsiteX103" fmla="*/ 910674 w 1560770"/>
              <a:gd name="connsiteY103" fmla="*/ 1974342 h 2329162"/>
              <a:gd name="connsiteX104" fmla="*/ 910674 w 1560770"/>
              <a:gd name="connsiteY104" fmla="*/ 2038636 h 2329162"/>
              <a:gd name="connsiteX105" fmla="*/ 967824 w 1560770"/>
              <a:gd name="connsiteY105" fmla="*/ 2048161 h 2329162"/>
              <a:gd name="connsiteX106" fmla="*/ 1001162 w 1560770"/>
              <a:gd name="connsiteY106" fmla="*/ 2043399 h 2329162"/>
              <a:gd name="connsiteX107" fmla="*/ 1005922 w 1560770"/>
              <a:gd name="connsiteY107" fmla="*/ 2117218 h 2329162"/>
              <a:gd name="connsiteX108" fmla="*/ 982112 w 1560770"/>
              <a:gd name="connsiteY108" fmla="*/ 2138649 h 2329162"/>
              <a:gd name="connsiteX109" fmla="*/ 922581 w 1560770"/>
              <a:gd name="connsiteY109" fmla="*/ 2136269 h 2329162"/>
              <a:gd name="connsiteX110" fmla="*/ 870193 w 1560770"/>
              <a:gd name="connsiteY110" fmla="*/ 2145794 h 2329162"/>
              <a:gd name="connsiteX111" fmla="*/ 824949 w 1560770"/>
              <a:gd name="connsiteY111" fmla="*/ 2169607 h 2329162"/>
              <a:gd name="connsiteX112" fmla="*/ 779704 w 1560770"/>
              <a:gd name="connsiteY112" fmla="*/ 2176749 h 2329162"/>
              <a:gd name="connsiteX113" fmla="*/ 758274 w 1560770"/>
              <a:gd name="connsiteY113" fmla="*/ 2195801 h 2329162"/>
              <a:gd name="connsiteX114" fmla="*/ 751131 w 1560770"/>
              <a:gd name="connsiteY114" fmla="*/ 2241044 h 2329162"/>
              <a:gd name="connsiteX115" fmla="*/ 734462 w 1560770"/>
              <a:gd name="connsiteY115" fmla="*/ 2252951 h 2329162"/>
              <a:gd name="connsiteX116" fmla="*/ 689218 w 1560770"/>
              <a:gd name="connsiteY116" fmla="*/ 2302957 h 2329162"/>
              <a:gd name="connsiteX117" fmla="*/ 665406 w 1560770"/>
              <a:gd name="connsiteY117" fmla="*/ 2307718 h 2329162"/>
              <a:gd name="connsiteX118" fmla="*/ 617781 w 1560770"/>
              <a:gd name="connsiteY118" fmla="*/ 2329150 h 2329162"/>
              <a:gd name="connsiteX119" fmla="*/ 579681 w 1560770"/>
              <a:gd name="connsiteY119" fmla="*/ 2312481 h 2329162"/>
              <a:gd name="connsiteX120" fmla="*/ 563012 w 1560770"/>
              <a:gd name="connsiteY120" fmla="*/ 2283906 h 2329162"/>
              <a:gd name="connsiteX121" fmla="*/ 520149 w 1560770"/>
              <a:gd name="connsiteY121" fmla="*/ 2293432 h 2329162"/>
              <a:gd name="connsiteX122" fmla="*/ 512573 w 1560770"/>
              <a:gd name="connsiteY122" fmla="*/ 2287328 h 2329162"/>
              <a:gd name="connsiteX123" fmla="*/ 503481 w 1560770"/>
              <a:gd name="connsiteY123" fmla="*/ 2281525 h 2329162"/>
              <a:gd name="connsiteX124" fmla="*/ 522531 w 1560770"/>
              <a:gd name="connsiteY124" fmla="*/ 2174368 h 2329162"/>
              <a:gd name="connsiteX125" fmla="*/ 539199 w 1560770"/>
              <a:gd name="connsiteY125" fmla="*/ 2152937 h 2329162"/>
              <a:gd name="connsiteX126" fmla="*/ 529674 w 1560770"/>
              <a:gd name="connsiteY126" fmla="*/ 2107694 h 2329162"/>
              <a:gd name="connsiteX127" fmla="*/ 553487 w 1560770"/>
              <a:gd name="connsiteY127" fmla="*/ 2093406 h 2329162"/>
              <a:gd name="connsiteX128" fmla="*/ 534437 w 1560770"/>
              <a:gd name="connsiteY128" fmla="*/ 2079119 h 2329162"/>
              <a:gd name="connsiteX129" fmla="*/ 522531 w 1560770"/>
              <a:gd name="connsiteY129" fmla="*/ 2043401 h 2329162"/>
              <a:gd name="connsiteX130" fmla="*/ 513006 w 1560770"/>
              <a:gd name="connsiteY130" fmla="*/ 1998157 h 2329162"/>
              <a:gd name="connsiteX131" fmla="*/ 510624 w 1560770"/>
              <a:gd name="connsiteY131" fmla="*/ 1967199 h 2329162"/>
              <a:gd name="connsiteX132" fmla="*/ 460618 w 1560770"/>
              <a:gd name="connsiteY132" fmla="*/ 1969582 h 2329162"/>
              <a:gd name="connsiteX133" fmla="*/ 427282 w 1560770"/>
              <a:gd name="connsiteY133" fmla="*/ 1933863 h 2329162"/>
              <a:gd name="connsiteX134" fmla="*/ 382037 w 1560770"/>
              <a:gd name="connsiteY134" fmla="*/ 1917193 h 2329162"/>
              <a:gd name="connsiteX135" fmla="*/ 367749 w 1560770"/>
              <a:gd name="connsiteY135" fmla="*/ 1867188 h 2329162"/>
              <a:gd name="connsiteX136" fmla="*/ 365368 w 1560770"/>
              <a:gd name="connsiteY136" fmla="*/ 1845756 h 2329162"/>
              <a:gd name="connsiteX137" fmla="*/ 334413 w 1560770"/>
              <a:gd name="connsiteY137" fmla="*/ 1800513 h 2329162"/>
              <a:gd name="connsiteX138" fmla="*/ 291549 w 1560770"/>
              <a:gd name="connsiteY138" fmla="*/ 1776700 h 2329162"/>
              <a:gd name="connsiteX139" fmla="*/ 248688 w 1560770"/>
              <a:gd name="connsiteY139" fmla="*/ 1748126 h 2329162"/>
              <a:gd name="connsiteX140" fmla="*/ 215349 w 1560770"/>
              <a:gd name="connsiteY140" fmla="*/ 1738600 h 2329162"/>
              <a:gd name="connsiteX141" fmla="*/ 217731 w 1560770"/>
              <a:gd name="connsiteY141" fmla="*/ 1693354 h 2329162"/>
              <a:gd name="connsiteX142" fmla="*/ 174868 w 1560770"/>
              <a:gd name="connsiteY142" fmla="*/ 1707644 h 2329162"/>
              <a:gd name="connsiteX143" fmla="*/ 186775 w 1560770"/>
              <a:gd name="connsiteY143" fmla="*/ 1740982 h 2329162"/>
              <a:gd name="connsiteX144" fmla="*/ 179631 w 1560770"/>
              <a:gd name="connsiteY144" fmla="*/ 1757651 h 2329162"/>
              <a:gd name="connsiteX145" fmla="*/ 141531 w 1560770"/>
              <a:gd name="connsiteY145" fmla="*/ 1729076 h 2329162"/>
              <a:gd name="connsiteX146" fmla="*/ 98669 w 1560770"/>
              <a:gd name="connsiteY146" fmla="*/ 1726694 h 2329162"/>
              <a:gd name="connsiteX147" fmla="*/ 43899 w 1560770"/>
              <a:gd name="connsiteY147" fmla="*/ 1707644 h 2329162"/>
              <a:gd name="connsiteX148" fmla="*/ 10560 w 1560770"/>
              <a:gd name="connsiteY148" fmla="*/ 1705260 h 2329162"/>
              <a:gd name="connsiteX149" fmla="*/ 1037 w 1560770"/>
              <a:gd name="connsiteY149" fmla="*/ 1652876 h 2329162"/>
              <a:gd name="connsiteX150" fmla="*/ 34374 w 1560770"/>
              <a:gd name="connsiteY150" fmla="*/ 1564769 h 2329162"/>
              <a:gd name="connsiteX151" fmla="*/ 60568 w 1560770"/>
              <a:gd name="connsiteY151" fmla="*/ 1517144 h 2329162"/>
              <a:gd name="connsiteX152" fmla="*/ 81999 w 1560770"/>
              <a:gd name="connsiteY152" fmla="*/ 1469519 h 2329162"/>
              <a:gd name="connsiteX153" fmla="*/ 108194 w 1560770"/>
              <a:gd name="connsiteY153" fmla="*/ 1431419 h 2329162"/>
              <a:gd name="connsiteX154" fmla="*/ 146293 w 1560770"/>
              <a:gd name="connsiteY154" fmla="*/ 1421894 h 2329162"/>
              <a:gd name="connsiteX155" fmla="*/ 153438 w 1560770"/>
              <a:gd name="connsiteY155" fmla="*/ 1386176 h 2329162"/>
              <a:gd name="connsiteX156" fmla="*/ 262975 w 1560770"/>
              <a:gd name="connsiteY156" fmla="*/ 1267113 h 2329162"/>
              <a:gd name="connsiteX157" fmla="*/ 286787 w 1560770"/>
              <a:gd name="connsiteY157" fmla="*/ 1128998 h 2329162"/>
              <a:gd name="connsiteX158" fmla="*/ 282025 w 1560770"/>
              <a:gd name="connsiteY158" fmla="*/ 1048038 h 2329162"/>
              <a:gd name="connsiteX159" fmla="*/ 196300 w 1560770"/>
              <a:gd name="connsiteY159" fmla="*/ 1036132 h 2329162"/>
              <a:gd name="connsiteX160" fmla="*/ 179632 w 1560770"/>
              <a:gd name="connsiteY160" fmla="*/ 955169 h 2329162"/>
              <a:gd name="connsiteX161" fmla="*/ 186775 w 1560770"/>
              <a:gd name="connsiteY161" fmla="*/ 888494 h 2329162"/>
              <a:gd name="connsiteX162" fmla="*/ 148675 w 1560770"/>
              <a:gd name="connsiteY162" fmla="*/ 850394 h 2329162"/>
              <a:gd name="connsiteX163" fmla="*/ 127244 w 1560770"/>
              <a:gd name="connsiteY163" fmla="*/ 809912 h 2329162"/>
              <a:gd name="connsiteX164" fmla="*/ 117719 w 1560770"/>
              <a:gd name="connsiteY164" fmla="*/ 750382 h 2329162"/>
              <a:gd name="connsiteX165" fmla="*/ 102097 w 1560770"/>
              <a:gd name="connsiteY165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48673 w 1560770"/>
              <a:gd name="connsiteY21" fmla="*/ 543212 h 2329162"/>
              <a:gd name="connsiteX22" fmla="*/ 158199 w 1560770"/>
              <a:gd name="connsiteY22" fmla="*/ 595600 h 2329162"/>
              <a:gd name="connsiteX23" fmla="*/ 186774 w 1560770"/>
              <a:gd name="connsiteY23" fmla="*/ 609887 h 2329162"/>
              <a:gd name="connsiteX24" fmla="*/ 189156 w 1560770"/>
              <a:gd name="connsiteY24" fmla="*/ 638462 h 2329162"/>
              <a:gd name="connsiteX25" fmla="*/ 1058312 w 1560770"/>
              <a:gd name="connsiteY25" fmla="*/ 19337 h 2329162"/>
              <a:gd name="connsiteX26" fmla="*/ 224874 w 1560770"/>
              <a:gd name="connsiteY26" fmla="*/ 702756 h 2329162"/>
              <a:gd name="connsiteX27" fmla="*/ 253449 w 1560770"/>
              <a:gd name="connsiteY27" fmla="*/ 705137 h 2329162"/>
              <a:gd name="connsiteX28" fmla="*/ 279643 w 1560770"/>
              <a:gd name="connsiteY28" fmla="*/ 681325 h 2329162"/>
              <a:gd name="connsiteX29" fmla="*/ 282024 w 1560770"/>
              <a:gd name="connsiteY29" fmla="*/ 657512 h 2329162"/>
              <a:gd name="connsiteX30" fmla="*/ 291549 w 1560770"/>
              <a:gd name="connsiteY30" fmla="*/ 633700 h 2329162"/>
              <a:gd name="connsiteX31" fmla="*/ 267737 w 1560770"/>
              <a:gd name="connsiteY31" fmla="*/ 600362 h 2329162"/>
              <a:gd name="connsiteX32" fmla="*/ 303456 w 1560770"/>
              <a:gd name="connsiteY32" fmla="*/ 590837 h 2329162"/>
              <a:gd name="connsiteX33" fmla="*/ 322506 w 1560770"/>
              <a:gd name="connsiteY33" fmla="*/ 567025 h 2329162"/>
              <a:gd name="connsiteX34" fmla="*/ 353462 w 1560770"/>
              <a:gd name="connsiteY34" fmla="*/ 559881 h 2329162"/>
              <a:gd name="connsiteX35" fmla="*/ 410612 w 1560770"/>
              <a:gd name="connsiteY35" fmla="*/ 562262 h 2329162"/>
              <a:gd name="connsiteX36" fmla="*/ 410612 w 1560770"/>
              <a:gd name="connsiteY36" fmla="*/ 617031 h 2329162"/>
              <a:gd name="connsiteX37" fmla="*/ 436806 w 1560770"/>
              <a:gd name="connsiteY37" fmla="*/ 640841 h 2329162"/>
              <a:gd name="connsiteX38" fmla="*/ 1155942 w 1560770"/>
              <a:gd name="connsiteY38" fmla="*/ 5049 h 2329162"/>
              <a:gd name="connsiteX39" fmla="*/ 1370255 w 1560770"/>
              <a:gd name="connsiteY39" fmla="*/ 200312 h 2329162"/>
              <a:gd name="connsiteX40" fmla="*/ 1560756 w 1560770"/>
              <a:gd name="connsiteY40" fmla="*/ 890875 h 2329162"/>
              <a:gd name="connsiteX41" fmla="*/ 420137 w 1560770"/>
              <a:gd name="connsiteY41" fmla="*/ 719425 h 2329162"/>
              <a:gd name="connsiteX42" fmla="*/ 415374 w 1560770"/>
              <a:gd name="connsiteY42" fmla="*/ 759906 h 2329162"/>
              <a:gd name="connsiteX43" fmla="*/ 427281 w 1560770"/>
              <a:gd name="connsiteY43" fmla="*/ 788481 h 2329162"/>
              <a:gd name="connsiteX44" fmla="*/ 410612 w 1560770"/>
              <a:gd name="connsiteY44" fmla="*/ 809912 h 2329162"/>
              <a:gd name="connsiteX45" fmla="*/ 401088 w 1560770"/>
              <a:gd name="connsiteY45" fmla="*/ 888494 h 2329162"/>
              <a:gd name="connsiteX46" fmla="*/ 441568 w 1560770"/>
              <a:gd name="connsiteY46" fmla="*/ 888493 h 2329162"/>
              <a:gd name="connsiteX47" fmla="*/ 486812 w 1560770"/>
              <a:gd name="connsiteY47" fmla="*/ 864681 h 2329162"/>
              <a:gd name="connsiteX48" fmla="*/ 513007 w 1560770"/>
              <a:gd name="connsiteY48" fmla="*/ 867062 h 2329162"/>
              <a:gd name="connsiteX49" fmla="*/ 536818 w 1560770"/>
              <a:gd name="connsiteY49" fmla="*/ 893256 h 2329162"/>
              <a:gd name="connsiteX50" fmla="*/ 510625 w 1560770"/>
              <a:gd name="connsiteY50" fmla="*/ 998031 h 2329162"/>
              <a:gd name="connsiteX51" fmla="*/ 539200 w 1560770"/>
              <a:gd name="connsiteY51" fmla="*/ 1036131 h 2329162"/>
              <a:gd name="connsiteX52" fmla="*/ 546344 w 1560770"/>
              <a:gd name="connsiteY52" fmla="*/ 1055182 h 2329162"/>
              <a:gd name="connsiteX53" fmla="*/ 532057 w 1560770"/>
              <a:gd name="connsiteY53" fmla="*/ 1086137 h 2329162"/>
              <a:gd name="connsiteX54" fmla="*/ 517769 w 1560770"/>
              <a:gd name="connsiteY54" fmla="*/ 1157575 h 2329162"/>
              <a:gd name="connsiteX55" fmla="*/ 541582 w 1560770"/>
              <a:gd name="connsiteY55" fmla="*/ 1190912 h 2329162"/>
              <a:gd name="connsiteX56" fmla="*/ 551107 w 1560770"/>
              <a:gd name="connsiteY56" fmla="*/ 1231393 h 2329162"/>
              <a:gd name="connsiteX57" fmla="*/ 567775 w 1560770"/>
              <a:gd name="connsiteY57" fmla="*/ 1238537 h 2329162"/>
              <a:gd name="connsiteX58" fmla="*/ 572104 w 1560770"/>
              <a:gd name="connsiteY58" fmla="*/ 1248643 h 2329162"/>
              <a:gd name="connsiteX59" fmla="*/ 591588 w 1560770"/>
              <a:gd name="connsiteY59" fmla="*/ 1214725 h 2329162"/>
              <a:gd name="connsiteX60" fmla="*/ 615400 w 1560770"/>
              <a:gd name="connsiteY60" fmla="*/ 1198056 h 2329162"/>
              <a:gd name="connsiteX61" fmla="*/ 665407 w 1560770"/>
              <a:gd name="connsiteY61" fmla="*/ 1171862 h 2329162"/>
              <a:gd name="connsiteX62" fmla="*/ 698744 w 1560770"/>
              <a:gd name="connsiteY62" fmla="*/ 1159956 h 2329162"/>
              <a:gd name="connsiteX63" fmla="*/ 734463 w 1560770"/>
              <a:gd name="connsiteY63" fmla="*/ 1121857 h 2329162"/>
              <a:gd name="connsiteX64" fmla="*/ 791613 w 1560770"/>
              <a:gd name="connsiteY64" fmla="*/ 1098043 h 2329162"/>
              <a:gd name="connsiteX65" fmla="*/ 817807 w 1560770"/>
              <a:gd name="connsiteY65" fmla="*/ 1052800 h 2329162"/>
              <a:gd name="connsiteX66" fmla="*/ 841618 w 1560770"/>
              <a:gd name="connsiteY66" fmla="*/ 1036129 h 2329162"/>
              <a:gd name="connsiteX67" fmla="*/ 867813 w 1560770"/>
              <a:gd name="connsiteY67" fmla="*/ 1036131 h 2329162"/>
              <a:gd name="connsiteX68" fmla="*/ 872575 w 1560770"/>
              <a:gd name="connsiteY68" fmla="*/ 1055181 h 2329162"/>
              <a:gd name="connsiteX69" fmla="*/ 848763 w 1560770"/>
              <a:gd name="connsiteY69" fmla="*/ 1081375 h 2329162"/>
              <a:gd name="connsiteX70" fmla="*/ 872575 w 1560770"/>
              <a:gd name="connsiteY70" fmla="*/ 1107568 h 2329162"/>
              <a:gd name="connsiteX71" fmla="*/ 872575 w 1560770"/>
              <a:gd name="connsiteY71" fmla="*/ 1131381 h 2329162"/>
              <a:gd name="connsiteX72" fmla="*/ 829713 w 1560770"/>
              <a:gd name="connsiteY72" fmla="*/ 1133762 h 2329162"/>
              <a:gd name="connsiteX73" fmla="*/ 817807 w 1560770"/>
              <a:gd name="connsiteY73" fmla="*/ 1162337 h 2329162"/>
              <a:gd name="connsiteX74" fmla="*/ 829713 w 1560770"/>
              <a:gd name="connsiteY74" fmla="*/ 1190912 h 2329162"/>
              <a:gd name="connsiteX75" fmla="*/ 822567 w 1560770"/>
              <a:gd name="connsiteY75" fmla="*/ 1214723 h 2329162"/>
              <a:gd name="connsiteX76" fmla="*/ 836857 w 1560770"/>
              <a:gd name="connsiteY76" fmla="*/ 1233776 h 2329162"/>
              <a:gd name="connsiteX77" fmla="*/ 870194 w 1560770"/>
              <a:gd name="connsiteY77" fmla="*/ 1205201 h 2329162"/>
              <a:gd name="connsiteX78" fmla="*/ 1544088 w 1560770"/>
              <a:gd name="connsiteY78" fmla="*/ 893257 h 2329162"/>
              <a:gd name="connsiteX79" fmla="*/ 1525038 w 1560770"/>
              <a:gd name="connsiteY79" fmla="*/ 967074 h 2329162"/>
              <a:gd name="connsiteX80" fmla="*/ 958300 w 1560770"/>
              <a:gd name="connsiteY80" fmla="*/ 1145669 h 2329162"/>
              <a:gd name="connsiteX81" fmla="*/ 979731 w 1560770"/>
              <a:gd name="connsiteY81" fmla="*/ 1155193 h 2329162"/>
              <a:gd name="connsiteX82" fmla="*/ 974968 w 1560770"/>
              <a:gd name="connsiteY82" fmla="*/ 1229011 h 2329162"/>
              <a:gd name="connsiteX83" fmla="*/ 984494 w 1560770"/>
              <a:gd name="connsiteY83" fmla="*/ 1290926 h 2329162"/>
              <a:gd name="connsiteX84" fmla="*/ 1032119 w 1560770"/>
              <a:gd name="connsiteY84" fmla="*/ 1371888 h 2329162"/>
              <a:gd name="connsiteX85" fmla="*/ 1072600 w 1560770"/>
              <a:gd name="connsiteY85" fmla="*/ 1393319 h 2329162"/>
              <a:gd name="connsiteX86" fmla="*/ 1089269 w 1560770"/>
              <a:gd name="connsiteY86" fmla="*/ 1459994 h 2329162"/>
              <a:gd name="connsiteX87" fmla="*/ 1122607 w 1560770"/>
              <a:gd name="connsiteY87" fmla="*/ 1486188 h 2329162"/>
              <a:gd name="connsiteX88" fmla="*/ 1163088 w 1560770"/>
              <a:gd name="connsiteY88" fmla="*/ 1545719 h 2329162"/>
              <a:gd name="connsiteX89" fmla="*/ 1191663 w 1560770"/>
              <a:gd name="connsiteY89" fmla="*/ 1560007 h 2329162"/>
              <a:gd name="connsiteX90" fmla="*/ 1220238 w 1560770"/>
              <a:gd name="connsiteY90" fmla="*/ 1598106 h 2329162"/>
              <a:gd name="connsiteX91" fmla="*/ 1215943 w 1560770"/>
              <a:gd name="connsiteY91" fmla="*/ 1617966 h 2329162"/>
              <a:gd name="connsiteX92" fmla="*/ 1196425 w 1560770"/>
              <a:gd name="connsiteY92" fmla="*/ 1667163 h 2329162"/>
              <a:gd name="connsiteX93" fmla="*/ 1144037 w 1560770"/>
              <a:gd name="connsiteY93" fmla="*/ 1662399 h 2329162"/>
              <a:gd name="connsiteX94" fmla="*/ 1124987 w 1560770"/>
              <a:gd name="connsiteY94" fmla="*/ 1707642 h 2329162"/>
              <a:gd name="connsiteX95" fmla="*/ 1048787 w 1560770"/>
              <a:gd name="connsiteY95" fmla="*/ 1740980 h 2329162"/>
              <a:gd name="connsiteX96" fmla="*/ 1020212 w 1560770"/>
              <a:gd name="connsiteY96" fmla="*/ 1800511 h 2329162"/>
              <a:gd name="connsiteX97" fmla="*/ 1036881 w 1560770"/>
              <a:gd name="connsiteY97" fmla="*/ 1848136 h 2329162"/>
              <a:gd name="connsiteX98" fmla="*/ 1017832 w 1560770"/>
              <a:gd name="connsiteY98" fmla="*/ 1888619 h 2329162"/>
              <a:gd name="connsiteX99" fmla="*/ 984493 w 1560770"/>
              <a:gd name="connsiteY99" fmla="*/ 1886236 h 2329162"/>
              <a:gd name="connsiteX100" fmla="*/ 982112 w 1560770"/>
              <a:gd name="connsiteY100" fmla="*/ 1950530 h 2329162"/>
              <a:gd name="connsiteX101" fmla="*/ 946393 w 1560770"/>
              <a:gd name="connsiteY101" fmla="*/ 1967199 h 2329162"/>
              <a:gd name="connsiteX102" fmla="*/ 910674 w 1560770"/>
              <a:gd name="connsiteY102" fmla="*/ 1974342 h 2329162"/>
              <a:gd name="connsiteX103" fmla="*/ 910674 w 1560770"/>
              <a:gd name="connsiteY103" fmla="*/ 2038636 h 2329162"/>
              <a:gd name="connsiteX104" fmla="*/ 967824 w 1560770"/>
              <a:gd name="connsiteY104" fmla="*/ 2048161 h 2329162"/>
              <a:gd name="connsiteX105" fmla="*/ 1001162 w 1560770"/>
              <a:gd name="connsiteY105" fmla="*/ 2043399 h 2329162"/>
              <a:gd name="connsiteX106" fmla="*/ 1005922 w 1560770"/>
              <a:gd name="connsiteY106" fmla="*/ 2117218 h 2329162"/>
              <a:gd name="connsiteX107" fmla="*/ 982112 w 1560770"/>
              <a:gd name="connsiteY107" fmla="*/ 2138649 h 2329162"/>
              <a:gd name="connsiteX108" fmla="*/ 922581 w 1560770"/>
              <a:gd name="connsiteY108" fmla="*/ 2136269 h 2329162"/>
              <a:gd name="connsiteX109" fmla="*/ 870193 w 1560770"/>
              <a:gd name="connsiteY109" fmla="*/ 2145794 h 2329162"/>
              <a:gd name="connsiteX110" fmla="*/ 824949 w 1560770"/>
              <a:gd name="connsiteY110" fmla="*/ 2169607 h 2329162"/>
              <a:gd name="connsiteX111" fmla="*/ 779704 w 1560770"/>
              <a:gd name="connsiteY111" fmla="*/ 2176749 h 2329162"/>
              <a:gd name="connsiteX112" fmla="*/ 758274 w 1560770"/>
              <a:gd name="connsiteY112" fmla="*/ 2195801 h 2329162"/>
              <a:gd name="connsiteX113" fmla="*/ 751131 w 1560770"/>
              <a:gd name="connsiteY113" fmla="*/ 2241044 h 2329162"/>
              <a:gd name="connsiteX114" fmla="*/ 734462 w 1560770"/>
              <a:gd name="connsiteY114" fmla="*/ 2252951 h 2329162"/>
              <a:gd name="connsiteX115" fmla="*/ 689218 w 1560770"/>
              <a:gd name="connsiteY115" fmla="*/ 2302957 h 2329162"/>
              <a:gd name="connsiteX116" fmla="*/ 665406 w 1560770"/>
              <a:gd name="connsiteY116" fmla="*/ 2307718 h 2329162"/>
              <a:gd name="connsiteX117" fmla="*/ 617781 w 1560770"/>
              <a:gd name="connsiteY117" fmla="*/ 2329150 h 2329162"/>
              <a:gd name="connsiteX118" fmla="*/ 579681 w 1560770"/>
              <a:gd name="connsiteY118" fmla="*/ 2312481 h 2329162"/>
              <a:gd name="connsiteX119" fmla="*/ 563012 w 1560770"/>
              <a:gd name="connsiteY119" fmla="*/ 2283906 h 2329162"/>
              <a:gd name="connsiteX120" fmla="*/ 520149 w 1560770"/>
              <a:gd name="connsiteY120" fmla="*/ 2293432 h 2329162"/>
              <a:gd name="connsiteX121" fmla="*/ 512573 w 1560770"/>
              <a:gd name="connsiteY121" fmla="*/ 2287328 h 2329162"/>
              <a:gd name="connsiteX122" fmla="*/ 503481 w 1560770"/>
              <a:gd name="connsiteY122" fmla="*/ 2281525 h 2329162"/>
              <a:gd name="connsiteX123" fmla="*/ 522531 w 1560770"/>
              <a:gd name="connsiteY123" fmla="*/ 2174368 h 2329162"/>
              <a:gd name="connsiteX124" fmla="*/ 539199 w 1560770"/>
              <a:gd name="connsiteY124" fmla="*/ 2152937 h 2329162"/>
              <a:gd name="connsiteX125" fmla="*/ 529674 w 1560770"/>
              <a:gd name="connsiteY125" fmla="*/ 2107694 h 2329162"/>
              <a:gd name="connsiteX126" fmla="*/ 553487 w 1560770"/>
              <a:gd name="connsiteY126" fmla="*/ 2093406 h 2329162"/>
              <a:gd name="connsiteX127" fmla="*/ 534437 w 1560770"/>
              <a:gd name="connsiteY127" fmla="*/ 2079119 h 2329162"/>
              <a:gd name="connsiteX128" fmla="*/ 522531 w 1560770"/>
              <a:gd name="connsiteY128" fmla="*/ 2043401 h 2329162"/>
              <a:gd name="connsiteX129" fmla="*/ 513006 w 1560770"/>
              <a:gd name="connsiteY129" fmla="*/ 1998157 h 2329162"/>
              <a:gd name="connsiteX130" fmla="*/ 510624 w 1560770"/>
              <a:gd name="connsiteY130" fmla="*/ 1967199 h 2329162"/>
              <a:gd name="connsiteX131" fmla="*/ 460618 w 1560770"/>
              <a:gd name="connsiteY131" fmla="*/ 1969582 h 2329162"/>
              <a:gd name="connsiteX132" fmla="*/ 427282 w 1560770"/>
              <a:gd name="connsiteY132" fmla="*/ 1933863 h 2329162"/>
              <a:gd name="connsiteX133" fmla="*/ 382037 w 1560770"/>
              <a:gd name="connsiteY133" fmla="*/ 1917193 h 2329162"/>
              <a:gd name="connsiteX134" fmla="*/ 367749 w 1560770"/>
              <a:gd name="connsiteY134" fmla="*/ 1867188 h 2329162"/>
              <a:gd name="connsiteX135" fmla="*/ 365368 w 1560770"/>
              <a:gd name="connsiteY135" fmla="*/ 1845756 h 2329162"/>
              <a:gd name="connsiteX136" fmla="*/ 334413 w 1560770"/>
              <a:gd name="connsiteY136" fmla="*/ 1800513 h 2329162"/>
              <a:gd name="connsiteX137" fmla="*/ 291549 w 1560770"/>
              <a:gd name="connsiteY137" fmla="*/ 1776700 h 2329162"/>
              <a:gd name="connsiteX138" fmla="*/ 248688 w 1560770"/>
              <a:gd name="connsiteY138" fmla="*/ 1748126 h 2329162"/>
              <a:gd name="connsiteX139" fmla="*/ 215349 w 1560770"/>
              <a:gd name="connsiteY139" fmla="*/ 1738600 h 2329162"/>
              <a:gd name="connsiteX140" fmla="*/ 217731 w 1560770"/>
              <a:gd name="connsiteY140" fmla="*/ 1693354 h 2329162"/>
              <a:gd name="connsiteX141" fmla="*/ 174868 w 1560770"/>
              <a:gd name="connsiteY141" fmla="*/ 1707644 h 2329162"/>
              <a:gd name="connsiteX142" fmla="*/ 186775 w 1560770"/>
              <a:gd name="connsiteY142" fmla="*/ 1740982 h 2329162"/>
              <a:gd name="connsiteX143" fmla="*/ 179631 w 1560770"/>
              <a:gd name="connsiteY143" fmla="*/ 1757651 h 2329162"/>
              <a:gd name="connsiteX144" fmla="*/ 141531 w 1560770"/>
              <a:gd name="connsiteY144" fmla="*/ 1729076 h 2329162"/>
              <a:gd name="connsiteX145" fmla="*/ 98669 w 1560770"/>
              <a:gd name="connsiteY145" fmla="*/ 1726694 h 2329162"/>
              <a:gd name="connsiteX146" fmla="*/ 43899 w 1560770"/>
              <a:gd name="connsiteY146" fmla="*/ 1707644 h 2329162"/>
              <a:gd name="connsiteX147" fmla="*/ 10560 w 1560770"/>
              <a:gd name="connsiteY147" fmla="*/ 1705260 h 2329162"/>
              <a:gd name="connsiteX148" fmla="*/ 1037 w 1560770"/>
              <a:gd name="connsiteY148" fmla="*/ 1652876 h 2329162"/>
              <a:gd name="connsiteX149" fmla="*/ 34374 w 1560770"/>
              <a:gd name="connsiteY149" fmla="*/ 1564769 h 2329162"/>
              <a:gd name="connsiteX150" fmla="*/ 60568 w 1560770"/>
              <a:gd name="connsiteY150" fmla="*/ 1517144 h 2329162"/>
              <a:gd name="connsiteX151" fmla="*/ 81999 w 1560770"/>
              <a:gd name="connsiteY151" fmla="*/ 1469519 h 2329162"/>
              <a:gd name="connsiteX152" fmla="*/ 108194 w 1560770"/>
              <a:gd name="connsiteY152" fmla="*/ 1431419 h 2329162"/>
              <a:gd name="connsiteX153" fmla="*/ 146293 w 1560770"/>
              <a:gd name="connsiteY153" fmla="*/ 1421894 h 2329162"/>
              <a:gd name="connsiteX154" fmla="*/ 153438 w 1560770"/>
              <a:gd name="connsiteY154" fmla="*/ 1386176 h 2329162"/>
              <a:gd name="connsiteX155" fmla="*/ 262975 w 1560770"/>
              <a:gd name="connsiteY155" fmla="*/ 1267113 h 2329162"/>
              <a:gd name="connsiteX156" fmla="*/ 286787 w 1560770"/>
              <a:gd name="connsiteY156" fmla="*/ 1128998 h 2329162"/>
              <a:gd name="connsiteX157" fmla="*/ 282025 w 1560770"/>
              <a:gd name="connsiteY157" fmla="*/ 1048038 h 2329162"/>
              <a:gd name="connsiteX158" fmla="*/ 196300 w 1560770"/>
              <a:gd name="connsiteY158" fmla="*/ 1036132 h 2329162"/>
              <a:gd name="connsiteX159" fmla="*/ 179632 w 1560770"/>
              <a:gd name="connsiteY159" fmla="*/ 955169 h 2329162"/>
              <a:gd name="connsiteX160" fmla="*/ 186775 w 1560770"/>
              <a:gd name="connsiteY160" fmla="*/ 888494 h 2329162"/>
              <a:gd name="connsiteX161" fmla="*/ 148675 w 1560770"/>
              <a:gd name="connsiteY161" fmla="*/ 850394 h 2329162"/>
              <a:gd name="connsiteX162" fmla="*/ 127244 w 1560770"/>
              <a:gd name="connsiteY162" fmla="*/ 809912 h 2329162"/>
              <a:gd name="connsiteX163" fmla="*/ 117719 w 1560770"/>
              <a:gd name="connsiteY163" fmla="*/ 750382 h 2329162"/>
              <a:gd name="connsiteX164" fmla="*/ 102097 w 1560770"/>
              <a:gd name="connsiteY164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58199 w 1560770"/>
              <a:gd name="connsiteY21" fmla="*/ 595600 h 2329162"/>
              <a:gd name="connsiteX22" fmla="*/ 186774 w 1560770"/>
              <a:gd name="connsiteY22" fmla="*/ 609887 h 2329162"/>
              <a:gd name="connsiteX23" fmla="*/ 189156 w 1560770"/>
              <a:gd name="connsiteY23" fmla="*/ 638462 h 2329162"/>
              <a:gd name="connsiteX24" fmla="*/ 1058312 w 1560770"/>
              <a:gd name="connsiteY24" fmla="*/ 19337 h 2329162"/>
              <a:gd name="connsiteX25" fmla="*/ 224874 w 1560770"/>
              <a:gd name="connsiteY25" fmla="*/ 702756 h 2329162"/>
              <a:gd name="connsiteX26" fmla="*/ 253449 w 1560770"/>
              <a:gd name="connsiteY26" fmla="*/ 705137 h 2329162"/>
              <a:gd name="connsiteX27" fmla="*/ 279643 w 1560770"/>
              <a:gd name="connsiteY27" fmla="*/ 681325 h 2329162"/>
              <a:gd name="connsiteX28" fmla="*/ 282024 w 1560770"/>
              <a:gd name="connsiteY28" fmla="*/ 657512 h 2329162"/>
              <a:gd name="connsiteX29" fmla="*/ 291549 w 1560770"/>
              <a:gd name="connsiteY29" fmla="*/ 633700 h 2329162"/>
              <a:gd name="connsiteX30" fmla="*/ 267737 w 1560770"/>
              <a:gd name="connsiteY30" fmla="*/ 600362 h 2329162"/>
              <a:gd name="connsiteX31" fmla="*/ 303456 w 1560770"/>
              <a:gd name="connsiteY31" fmla="*/ 590837 h 2329162"/>
              <a:gd name="connsiteX32" fmla="*/ 322506 w 1560770"/>
              <a:gd name="connsiteY32" fmla="*/ 567025 h 2329162"/>
              <a:gd name="connsiteX33" fmla="*/ 353462 w 1560770"/>
              <a:gd name="connsiteY33" fmla="*/ 559881 h 2329162"/>
              <a:gd name="connsiteX34" fmla="*/ 410612 w 1560770"/>
              <a:gd name="connsiteY34" fmla="*/ 562262 h 2329162"/>
              <a:gd name="connsiteX35" fmla="*/ 410612 w 1560770"/>
              <a:gd name="connsiteY35" fmla="*/ 617031 h 2329162"/>
              <a:gd name="connsiteX36" fmla="*/ 436806 w 1560770"/>
              <a:gd name="connsiteY36" fmla="*/ 640841 h 2329162"/>
              <a:gd name="connsiteX37" fmla="*/ 1155942 w 1560770"/>
              <a:gd name="connsiteY37" fmla="*/ 5049 h 2329162"/>
              <a:gd name="connsiteX38" fmla="*/ 1370255 w 1560770"/>
              <a:gd name="connsiteY38" fmla="*/ 200312 h 2329162"/>
              <a:gd name="connsiteX39" fmla="*/ 1560756 w 1560770"/>
              <a:gd name="connsiteY39" fmla="*/ 890875 h 2329162"/>
              <a:gd name="connsiteX40" fmla="*/ 420137 w 1560770"/>
              <a:gd name="connsiteY40" fmla="*/ 719425 h 2329162"/>
              <a:gd name="connsiteX41" fmla="*/ 415374 w 1560770"/>
              <a:gd name="connsiteY41" fmla="*/ 759906 h 2329162"/>
              <a:gd name="connsiteX42" fmla="*/ 427281 w 1560770"/>
              <a:gd name="connsiteY42" fmla="*/ 788481 h 2329162"/>
              <a:gd name="connsiteX43" fmla="*/ 410612 w 1560770"/>
              <a:gd name="connsiteY43" fmla="*/ 809912 h 2329162"/>
              <a:gd name="connsiteX44" fmla="*/ 401088 w 1560770"/>
              <a:gd name="connsiteY44" fmla="*/ 888494 h 2329162"/>
              <a:gd name="connsiteX45" fmla="*/ 441568 w 1560770"/>
              <a:gd name="connsiteY45" fmla="*/ 888493 h 2329162"/>
              <a:gd name="connsiteX46" fmla="*/ 486812 w 1560770"/>
              <a:gd name="connsiteY46" fmla="*/ 864681 h 2329162"/>
              <a:gd name="connsiteX47" fmla="*/ 513007 w 1560770"/>
              <a:gd name="connsiteY47" fmla="*/ 867062 h 2329162"/>
              <a:gd name="connsiteX48" fmla="*/ 536818 w 1560770"/>
              <a:gd name="connsiteY48" fmla="*/ 893256 h 2329162"/>
              <a:gd name="connsiteX49" fmla="*/ 510625 w 1560770"/>
              <a:gd name="connsiteY49" fmla="*/ 998031 h 2329162"/>
              <a:gd name="connsiteX50" fmla="*/ 539200 w 1560770"/>
              <a:gd name="connsiteY50" fmla="*/ 1036131 h 2329162"/>
              <a:gd name="connsiteX51" fmla="*/ 546344 w 1560770"/>
              <a:gd name="connsiteY51" fmla="*/ 1055182 h 2329162"/>
              <a:gd name="connsiteX52" fmla="*/ 532057 w 1560770"/>
              <a:gd name="connsiteY52" fmla="*/ 1086137 h 2329162"/>
              <a:gd name="connsiteX53" fmla="*/ 517769 w 1560770"/>
              <a:gd name="connsiteY53" fmla="*/ 1157575 h 2329162"/>
              <a:gd name="connsiteX54" fmla="*/ 541582 w 1560770"/>
              <a:gd name="connsiteY54" fmla="*/ 1190912 h 2329162"/>
              <a:gd name="connsiteX55" fmla="*/ 551107 w 1560770"/>
              <a:gd name="connsiteY55" fmla="*/ 1231393 h 2329162"/>
              <a:gd name="connsiteX56" fmla="*/ 567775 w 1560770"/>
              <a:gd name="connsiteY56" fmla="*/ 1238537 h 2329162"/>
              <a:gd name="connsiteX57" fmla="*/ 572104 w 1560770"/>
              <a:gd name="connsiteY57" fmla="*/ 1248643 h 2329162"/>
              <a:gd name="connsiteX58" fmla="*/ 591588 w 1560770"/>
              <a:gd name="connsiteY58" fmla="*/ 1214725 h 2329162"/>
              <a:gd name="connsiteX59" fmla="*/ 615400 w 1560770"/>
              <a:gd name="connsiteY59" fmla="*/ 1198056 h 2329162"/>
              <a:gd name="connsiteX60" fmla="*/ 665407 w 1560770"/>
              <a:gd name="connsiteY60" fmla="*/ 1171862 h 2329162"/>
              <a:gd name="connsiteX61" fmla="*/ 698744 w 1560770"/>
              <a:gd name="connsiteY61" fmla="*/ 1159956 h 2329162"/>
              <a:gd name="connsiteX62" fmla="*/ 734463 w 1560770"/>
              <a:gd name="connsiteY62" fmla="*/ 1121857 h 2329162"/>
              <a:gd name="connsiteX63" fmla="*/ 791613 w 1560770"/>
              <a:gd name="connsiteY63" fmla="*/ 1098043 h 2329162"/>
              <a:gd name="connsiteX64" fmla="*/ 817807 w 1560770"/>
              <a:gd name="connsiteY64" fmla="*/ 1052800 h 2329162"/>
              <a:gd name="connsiteX65" fmla="*/ 841618 w 1560770"/>
              <a:gd name="connsiteY65" fmla="*/ 1036129 h 2329162"/>
              <a:gd name="connsiteX66" fmla="*/ 867813 w 1560770"/>
              <a:gd name="connsiteY66" fmla="*/ 1036131 h 2329162"/>
              <a:gd name="connsiteX67" fmla="*/ 872575 w 1560770"/>
              <a:gd name="connsiteY67" fmla="*/ 1055181 h 2329162"/>
              <a:gd name="connsiteX68" fmla="*/ 848763 w 1560770"/>
              <a:gd name="connsiteY68" fmla="*/ 1081375 h 2329162"/>
              <a:gd name="connsiteX69" fmla="*/ 872575 w 1560770"/>
              <a:gd name="connsiteY69" fmla="*/ 1107568 h 2329162"/>
              <a:gd name="connsiteX70" fmla="*/ 872575 w 1560770"/>
              <a:gd name="connsiteY70" fmla="*/ 1131381 h 2329162"/>
              <a:gd name="connsiteX71" fmla="*/ 829713 w 1560770"/>
              <a:gd name="connsiteY71" fmla="*/ 1133762 h 2329162"/>
              <a:gd name="connsiteX72" fmla="*/ 817807 w 1560770"/>
              <a:gd name="connsiteY72" fmla="*/ 1162337 h 2329162"/>
              <a:gd name="connsiteX73" fmla="*/ 829713 w 1560770"/>
              <a:gd name="connsiteY73" fmla="*/ 1190912 h 2329162"/>
              <a:gd name="connsiteX74" fmla="*/ 822567 w 1560770"/>
              <a:gd name="connsiteY74" fmla="*/ 1214723 h 2329162"/>
              <a:gd name="connsiteX75" fmla="*/ 836857 w 1560770"/>
              <a:gd name="connsiteY75" fmla="*/ 1233776 h 2329162"/>
              <a:gd name="connsiteX76" fmla="*/ 870194 w 1560770"/>
              <a:gd name="connsiteY76" fmla="*/ 1205201 h 2329162"/>
              <a:gd name="connsiteX77" fmla="*/ 1544088 w 1560770"/>
              <a:gd name="connsiteY77" fmla="*/ 893257 h 2329162"/>
              <a:gd name="connsiteX78" fmla="*/ 1525038 w 1560770"/>
              <a:gd name="connsiteY78" fmla="*/ 967074 h 2329162"/>
              <a:gd name="connsiteX79" fmla="*/ 958300 w 1560770"/>
              <a:gd name="connsiteY79" fmla="*/ 1145669 h 2329162"/>
              <a:gd name="connsiteX80" fmla="*/ 979731 w 1560770"/>
              <a:gd name="connsiteY80" fmla="*/ 1155193 h 2329162"/>
              <a:gd name="connsiteX81" fmla="*/ 974968 w 1560770"/>
              <a:gd name="connsiteY81" fmla="*/ 1229011 h 2329162"/>
              <a:gd name="connsiteX82" fmla="*/ 984494 w 1560770"/>
              <a:gd name="connsiteY82" fmla="*/ 1290926 h 2329162"/>
              <a:gd name="connsiteX83" fmla="*/ 1032119 w 1560770"/>
              <a:gd name="connsiteY83" fmla="*/ 1371888 h 2329162"/>
              <a:gd name="connsiteX84" fmla="*/ 1072600 w 1560770"/>
              <a:gd name="connsiteY84" fmla="*/ 1393319 h 2329162"/>
              <a:gd name="connsiteX85" fmla="*/ 1089269 w 1560770"/>
              <a:gd name="connsiteY85" fmla="*/ 1459994 h 2329162"/>
              <a:gd name="connsiteX86" fmla="*/ 1122607 w 1560770"/>
              <a:gd name="connsiteY86" fmla="*/ 1486188 h 2329162"/>
              <a:gd name="connsiteX87" fmla="*/ 1163088 w 1560770"/>
              <a:gd name="connsiteY87" fmla="*/ 1545719 h 2329162"/>
              <a:gd name="connsiteX88" fmla="*/ 1191663 w 1560770"/>
              <a:gd name="connsiteY88" fmla="*/ 1560007 h 2329162"/>
              <a:gd name="connsiteX89" fmla="*/ 1220238 w 1560770"/>
              <a:gd name="connsiteY89" fmla="*/ 1598106 h 2329162"/>
              <a:gd name="connsiteX90" fmla="*/ 1215943 w 1560770"/>
              <a:gd name="connsiteY90" fmla="*/ 1617966 h 2329162"/>
              <a:gd name="connsiteX91" fmla="*/ 1196425 w 1560770"/>
              <a:gd name="connsiteY91" fmla="*/ 1667163 h 2329162"/>
              <a:gd name="connsiteX92" fmla="*/ 1144037 w 1560770"/>
              <a:gd name="connsiteY92" fmla="*/ 1662399 h 2329162"/>
              <a:gd name="connsiteX93" fmla="*/ 1124987 w 1560770"/>
              <a:gd name="connsiteY93" fmla="*/ 1707642 h 2329162"/>
              <a:gd name="connsiteX94" fmla="*/ 1048787 w 1560770"/>
              <a:gd name="connsiteY94" fmla="*/ 1740980 h 2329162"/>
              <a:gd name="connsiteX95" fmla="*/ 1020212 w 1560770"/>
              <a:gd name="connsiteY95" fmla="*/ 1800511 h 2329162"/>
              <a:gd name="connsiteX96" fmla="*/ 1036881 w 1560770"/>
              <a:gd name="connsiteY96" fmla="*/ 1848136 h 2329162"/>
              <a:gd name="connsiteX97" fmla="*/ 1017832 w 1560770"/>
              <a:gd name="connsiteY97" fmla="*/ 1888619 h 2329162"/>
              <a:gd name="connsiteX98" fmla="*/ 984493 w 1560770"/>
              <a:gd name="connsiteY98" fmla="*/ 1886236 h 2329162"/>
              <a:gd name="connsiteX99" fmla="*/ 982112 w 1560770"/>
              <a:gd name="connsiteY99" fmla="*/ 1950530 h 2329162"/>
              <a:gd name="connsiteX100" fmla="*/ 946393 w 1560770"/>
              <a:gd name="connsiteY100" fmla="*/ 1967199 h 2329162"/>
              <a:gd name="connsiteX101" fmla="*/ 910674 w 1560770"/>
              <a:gd name="connsiteY101" fmla="*/ 1974342 h 2329162"/>
              <a:gd name="connsiteX102" fmla="*/ 910674 w 1560770"/>
              <a:gd name="connsiteY102" fmla="*/ 2038636 h 2329162"/>
              <a:gd name="connsiteX103" fmla="*/ 967824 w 1560770"/>
              <a:gd name="connsiteY103" fmla="*/ 2048161 h 2329162"/>
              <a:gd name="connsiteX104" fmla="*/ 1001162 w 1560770"/>
              <a:gd name="connsiteY104" fmla="*/ 2043399 h 2329162"/>
              <a:gd name="connsiteX105" fmla="*/ 1005922 w 1560770"/>
              <a:gd name="connsiteY105" fmla="*/ 2117218 h 2329162"/>
              <a:gd name="connsiteX106" fmla="*/ 982112 w 1560770"/>
              <a:gd name="connsiteY106" fmla="*/ 2138649 h 2329162"/>
              <a:gd name="connsiteX107" fmla="*/ 922581 w 1560770"/>
              <a:gd name="connsiteY107" fmla="*/ 2136269 h 2329162"/>
              <a:gd name="connsiteX108" fmla="*/ 870193 w 1560770"/>
              <a:gd name="connsiteY108" fmla="*/ 2145794 h 2329162"/>
              <a:gd name="connsiteX109" fmla="*/ 824949 w 1560770"/>
              <a:gd name="connsiteY109" fmla="*/ 2169607 h 2329162"/>
              <a:gd name="connsiteX110" fmla="*/ 779704 w 1560770"/>
              <a:gd name="connsiteY110" fmla="*/ 2176749 h 2329162"/>
              <a:gd name="connsiteX111" fmla="*/ 758274 w 1560770"/>
              <a:gd name="connsiteY111" fmla="*/ 2195801 h 2329162"/>
              <a:gd name="connsiteX112" fmla="*/ 751131 w 1560770"/>
              <a:gd name="connsiteY112" fmla="*/ 2241044 h 2329162"/>
              <a:gd name="connsiteX113" fmla="*/ 734462 w 1560770"/>
              <a:gd name="connsiteY113" fmla="*/ 2252951 h 2329162"/>
              <a:gd name="connsiteX114" fmla="*/ 689218 w 1560770"/>
              <a:gd name="connsiteY114" fmla="*/ 2302957 h 2329162"/>
              <a:gd name="connsiteX115" fmla="*/ 665406 w 1560770"/>
              <a:gd name="connsiteY115" fmla="*/ 2307718 h 2329162"/>
              <a:gd name="connsiteX116" fmla="*/ 617781 w 1560770"/>
              <a:gd name="connsiteY116" fmla="*/ 2329150 h 2329162"/>
              <a:gd name="connsiteX117" fmla="*/ 579681 w 1560770"/>
              <a:gd name="connsiteY117" fmla="*/ 2312481 h 2329162"/>
              <a:gd name="connsiteX118" fmla="*/ 563012 w 1560770"/>
              <a:gd name="connsiteY118" fmla="*/ 2283906 h 2329162"/>
              <a:gd name="connsiteX119" fmla="*/ 520149 w 1560770"/>
              <a:gd name="connsiteY119" fmla="*/ 2293432 h 2329162"/>
              <a:gd name="connsiteX120" fmla="*/ 512573 w 1560770"/>
              <a:gd name="connsiteY120" fmla="*/ 2287328 h 2329162"/>
              <a:gd name="connsiteX121" fmla="*/ 503481 w 1560770"/>
              <a:gd name="connsiteY121" fmla="*/ 2281525 h 2329162"/>
              <a:gd name="connsiteX122" fmla="*/ 522531 w 1560770"/>
              <a:gd name="connsiteY122" fmla="*/ 2174368 h 2329162"/>
              <a:gd name="connsiteX123" fmla="*/ 539199 w 1560770"/>
              <a:gd name="connsiteY123" fmla="*/ 2152937 h 2329162"/>
              <a:gd name="connsiteX124" fmla="*/ 529674 w 1560770"/>
              <a:gd name="connsiteY124" fmla="*/ 2107694 h 2329162"/>
              <a:gd name="connsiteX125" fmla="*/ 553487 w 1560770"/>
              <a:gd name="connsiteY125" fmla="*/ 2093406 h 2329162"/>
              <a:gd name="connsiteX126" fmla="*/ 534437 w 1560770"/>
              <a:gd name="connsiteY126" fmla="*/ 2079119 h 2329162"/>
              <a:gd name="connsiteX127" fmla="*/ 522531 w 1560770"/>
              <a:gd name="connsiteY127" fmla="*/ 2043401 h 2329162"/>
              <a:gd name="connsiteX128" fmla="*/ 513006 w 1560770"/>
              <a:gd name="connsiteY128" fmla="*/ 1998157 h 2329162"/>
              <a:gd name="connsiteX129" fmla="*/ 510624 w 1560770"/>
              <a:gd name="connsiteY129" fmla="*/ 1967199 h 2329162"/>
              <a:gd name="connsiteX130" fmla="*/ 460618 w 1560770"/>
              <a:gd name="connsiteY130" fmla="*/ 1969582 h 2329162"/>
              <a:gd name="connsiteX131" fmla="*/ 427282 w 1560770"/>
              <a:gd name="connsiteY131" fmla="*/ 1933863 h 2329162"/>
              <a:gd name="connsiteX132" fmla="*/ 382037 w 1560770"/>
              <a:gd name="connsiteY132" fmla="*/ 1917193 h 2329162"/>
              <a:gd name="connsiteX133" fmla="*/ 367749 w 1560770"/>
              <a:gd name="connsiteY133" fmla="*/ 1867188 h 2329162"/>
              <a:gd name="connsiteX134" fmla="*/ 365368 w 1560770"/>
              <a:gd name="connsiteY134" fmla="*/ 1845756 h 2329162"/>
              <a:gd name="connsiteX135" fmla="*/ 334413 w 1560770"/>
              <a:gd name="connsiteY135" fmla="*/ 1800513 h 2329162"/>
              <a:gd name="connsiteX136" fmla="*/ 291549 w 1560770"/>
              <a:gd name="connsiteY136" fmla="*/ 1776700 h 2329162"/>
              <a:gd name="connsiteX137" fmla="*/ 248688 w 1560770"/>
              <a:gd name="connsiteY137" fmla="*/ 1748126 h 2329162"/>
              <a:gd name="connsiteX138" fmla="*/ 215349 w 1560770"/>
              <a:gd name="connsiteY138" fmla="*/ 1738600 h 2329162"/>
              <a:gd name="connsiteX139" fmla="*/ 217731 w 1560770"/>
              <a:gd name="connsiteY139" fmla="*/ 1693354 h 2329162"/>
              <a:gd name="connsiteX140" fmla="*/ 174868 w 1560770"/>
              <a:gd name="connsiteY140" fmla="*/ 1707644 h 2329162"/>
              <a:gd name="connsiteX141" fmla="*/ 186775 w 1560770"/>
              <a:gd name="connsiteY141" fmla="*/ 1740982 h 2329162"/>
              <a:gd name="connsiteX142" fmla="*/ 179631 w 1560770"/>
              <a:gd name="connsiteY142" fmla="*/ 1757651 h 2329162"/>
              <a:gd name="connsiteX143" fmla="*/ 141531 w 1560770"/>
              <a:gd name="connsiteY143" fmla="*/ 1729076 h 2329162"/>
              <a:gd name="connsiteX144" fmla="*/ 98669 w 1560770"/>
              <a:gd name="connsiteY144" fmla="*/ 1726694 h 2329162"/>
              <a:gd name="connsiteX145" fmla="*/ 43899 w 1560770"/>
              <a:gd name="connsiteY145" fmla="*/ 1707644 h 2329162"/>
              <a:gd name="connsiteX146" fmla="*/ 10560 w 1560770"/>
              <a:gd name="connsiteY146" fmla="*/ 1705260 h 2329162"/>
              <a:gd name="connsiteX147" fmla="*/ 1037 w 1560770"/>
              <a:gd name="connsiteY147" fmla="*/ 1652876 h 2329162"/>
              <a:gd name="connsiteX148" fmla="*/ 34374 w 1560770"/>
              <a:gd name="connsiteY148" fmla="*/ 1564769 h 2329162"/>
              <a:gd name="connsiteX149" fmla="*/ 60568 w 1560770"/>
              <a:gd name="connsiteY149" fmla="*/ 1517144 h 2329162"/>
              <a:gd name="connsiteX150" fmla="*/ 81999 w 1560770"/>
              <a:gd name="connsiteY150" fmla="*/ 1469519 h 2329162"/>
              <a:gd name="connsiteX151" fmla="*/ 108194 w 1560770"/>
              <a:gd name="connsiteY151" fmla="*/ 1431419 h 2329162"/>
              <a:gd name="connsiteX152" fmla="*/ 146293 w 1560770"/>
              <a:gd name="connsiteY152" fmla="*/ 1421894 h 2329162"/>
              <a:gd name="connsiteX153" fmla="*/ 153438 w 1560770"/>
              <a:gd name="connsiteY153" fmla="*/ 1386176 h 2329162"/>
              <a:gd name="connsiteX154" fmla="*/ 262975 w 1560770"/>
              <a:gd name="connsiteY154" fmla="*/ 1267113 h 2329162"/>
              <a:gd name="connsiteX155" fmla="*/ 286787 w 1560770"/>
              <a:gd name="connsiteY155" fmla="*/ 1128998 h 2329162"/>
              <a:gd name="connsiteX156" fmla="*/ 282025 w 1560770"/>
              <a:gd name="connsiteY156" fmla="*/ 1048038 h 2329162"/>
              <a:gd name="connsiteX157" fmla="*/ 196300 w 1560770"/>
              <a:gd name="connsiteY157" fmla="*/ 1036132 h 2329162"/>
              <a:gd name="connsiteX158" fmla="*/ 179632 w 1560770"/>
              <a:gd name="connsiteY158" fmla="*/ 955169 h 2329162"/>
              <a:gd name="connsiteX159" fmla="*/ 186775 w 1560770"/>
              <a:gd name="connsiteY159" fmla="*/ 888494 h 2329162"/>
              <a:gd name="connsiteX160" fmla="*/ 148675 w 1560770"/>
              <a:gd name="connsiteY160" fmla="*/ 850394 h 2329162"/>
              <a:gd name="connsiteX161" fmla="*/ 127244 w 1560770"/>
              <a:gd name="connsiteY161" fmla="*/ 809912 h 2329162"/>
              <a:gd name="connsiteX162" fmla="*/ 117719 w 1560770"/>
              <a:gd name="connsiteY162" fmla="*/ 750382 h 2329162"/>
              <a:gd name="connsiteX163" fmla="*/ 102097 w 1560770"/>
              <a:gd name="connsiteY16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86774 w 1560770"/>
              <a:gd name="connsiteY21" fmla="*/ 609887 h 2329162"/>
              <a:gd name="connsiteX22" fmla="*/ 189156 w 1560770"/>
              <a:gd name="connsiteY22" fmla="*/ 638462 h 2329162"/>
              <a:gd name="connsiteX23" fmla="*/ 1058312 w 1560770"/>
              <a:gd name="connsiteY23" fmla="*/ 19337 h 2329162"/>
              <a:gd name="connsiteX24" fmla="*/ 224874 w 1560770"/>
              <a:gd name="connsiteY24" fmla="*/ 702756 h 2329162"/>
              <a:gd name="connsiteX25" fmla="*/ 253449 w 1560770"/>
              <a:gd name="connsiteY25" fmla="*/ 705137 h 2329162"/>
              <a:gd name="connsiteX26" fmla="*/ 279643 w 1560770"/>
              <a:gd name="connsiteY26" fmla="*/ 681325 h 2329162"/>
              <a:gd name="connsiteX27" fmla="*/ 282024 w 1560770"/>
              <a:gd name="connsiteY27" fmla="*/ 657512 h 2329162"/>
              <a:gd name="connsiteX28" fmla="*/ 291549 w 1560770"/>
              <a:gd name="connsiteY28" fmla="*/ 633700 h 2329162"/>
              <a:gd name="connsiteX29" fmla="*/ 267737 w 1560770"/>
              <a:gd name="connsiteY29" fmla="*/ 600362 h 2329162"/>
              <a:gd name="connsiteX30" fmla="*/ 303456 w 1560770"/>
              <a:gd name="connsiteY30" fmla="*/ 590837 h 2329162"/>
              <a:gd name="connsiteX31" fmla="*/ 322506 w 1560770"/>
              <a:gd name="connsiteY31" fmla="*/ 567025 h 2329162"/>
              <a:gd name="connsiteX32" fmla="*/ 353462 w 1560770"/>
              <a:gd name="connsiteY32" fmla="*/ 559881 h 2329162"/>
              <a:gd name="connsiteX33" fmla="*/ 410612 w 1560770"/>
              <a:gd name="connsiteY33" fmla="*/ 562262 h 2329162"/>
              <a:gd name="connsiteX34" fmla="*/ 410612 w 1560770"/>
              <a:gd name="connsiteY34" fmla="*/ 617031 h 2329162"/>
              <a:gd name="connsiteX35" fmla="*/ 436806 w 1560770"/>
              <a:gd name="connsiteY35" fmla="*/ 640841 h 2329162"/>
              <a:gd name="connsiteX36" fmla="*/ 1155942 w 1560770"/>
              <a:gd name="connsiteY36" fmla="*/ 5049 h 2329162"/>
              <a:gd name="connsiteX37" fmla="*/ 1370255 w 1560770"/>
              <a:gd name="connsiteY37" fmla="*/ 200312 h 2329162"/>
              <a:gd name="connsiteX38" fmla="*/ 1560756 w 1560770"/>
              <a:gd name="connsiteY38" fmla="*/ 890875 h 2329162"/>
              <a:gd name="connsiteX39" fmla="*/ 420137 w 1560770"/>
              <a:gd name="connsiteY39" fmla="*/ 719425 h 2329162"/>
              <a:gd name="connsiteX40" fmla="*/ 415374 w 1560770"/>
              <a:gd name="connsiteY40" fmla="*/ 759906 h 2329162"/>
              <a:gd name="connsiteX41" fmla="*/ 427281 w 1560770"/>
              <a:gd name="connsiteY41" fmla="*/ 788481 h 2329162"/>
              <a:gd name="connsiteX42" fmla="*/ 410612 w 1560770"/>
              <a:gd name="connsiteY42" fmla="*/ 809912 h 2329162"/>
              <a:gd name="connsiteX43" fmla="*/ 401088 w 1560770"/>
              <a:gd name="connsiteY43" fmla="*/ 888494 h 2329162"/>
              <a:gd name="connsiteX44" fmla="*/ 441568 w 1560770"/>
              <a:gd name="connsiteY44" fmla="*/ 888493 h 2329162"/>
              <a:gd name="connsiteX45" fmla="*/ 486812 w 1560770"/>
              <a:gd name="connsiteY45" fmla="*/ 864681 h 2329162"/>
              <a:gd name="connsiteX46" fmla="*/ 513007 w 1560770"/>
              <a:gd name="connsiteY46" fmla="*/ 867062 h 2329162"/>
              <a:gd name="connsiteX47" fmla="*/ 536818 w 1560770"/>
              <a:gd name="connsiteY47" fmla="*/ 893256 h 2329162"/>
              <a:gd name="connsiteX48" fmla="*/ 510625 w 1560770"/>
              <a:gd name="connsiteY48" fmla="*/ 998031 h 2329162"/>
              <a:gd name="connsiteX49" fmla="*/ 539200 w 1560770"/>
              <a:gd name="connsiteY49" fmla="*/ 1036131 h 2329162"/>
              <a:gd name="connsiteX50" fmla="*/ 546344 w 1560770"/>
              <a:gd name="connsiteY50" fmla="*/ 1055182 h 2329162"/>
              <a:gd name="connsiteX51" fmla="*/ 532057 w 1560770"/>
              <a:gd name="connsiteY51" fmla="*/ 1086137 h 2329162"/>
              <a:gd name="connsiteX52" fmla="*/ 517769 w 1560770"/>
              <a:gd name="connsiteY52" fmla="*/ 1157575 h 2329162"/>
              <a:gd name="connsiteX53" fmla="*/ 541582 w 1560770"/>
              <a:gd name="connsiteY53" fmla="*/ 1190912 h 2329162"/>
              <a:gd name="connsiteX54" fmla="*/ 551107 w 1560770"/>
              <a:gd name="connsiteY54" fmla="*/ 1231393 h 2329162"/>
              <a:gd name="connsiteX55" fmla="*/ 567775 w 1560770"/>
              <a:gd name="connsiteY55" fmla="*/ 1238537 h 2329162"/>
              <a:gd name="connsiteX56" fmla="*/ 572104 w 1560770"/>
              <a:gd name="connsiteY56" fmla="*/ 1248643 h 2329162"/>
              <a:gd name="connsiteX57" fmla="*/ 591588 w 1560770"/>
              <a:gd name="connsiteY57" fmla="*/ 1214725 h 2329162"/>
              <a:gd name="connsiteX58" fmla="*/ 615400 w 1560770"/>
              <a:gd name="connsiteY58" fmla="*/ 1198056 h 2329162"/>
              <a:gd name="connsiteX59" fmla="*/ 665407 w 1560770"/>
              <a:gd name="connsiteY59" fmla="*/ 1171862 h 2329162"/>
              <a:gd name="connsiteX60" fmla="*/ 698744 w 1560770"/>
              <a:gd name="connsiteY60" fmla="*/ 1159956 h 2329162"/>
              <a:gd name="connsiteX61" fmla="*/ 734463 w 1560770"/>
              <a:gd name="connsiteY61" fmla="*/ 1121857 h 2329162"/>
              <a:gd name="connsiteX62" fmla="*/ 791613 w 1560770"/>
              <a:gd name="connsiteY62" fmla="*/ 1098043 h 2329162"/>
              <a:gd name="connsiteX63" fmla="*/ 817807 w 1560770"/>
              <a:gd name="connsiteY63" fmla="*/ 1052800 h 2329162"/>
              <a:gd name="connsiteX64" fmla="*/ 841618 w 1560770"/>
              <a:gd name="connsiteY64" fmla="*/ 1036129 h 2329162"/>
              <a:gd name="connsiteX65" fmla="*/ 867813 w 1560770"/>
              <a:gd name="connsiteY65" fmla="*/ 1036131 h 2329162"/>
              <a:gd name="connsiteX66" fmla="*/ 872575 w 1560770"/>
              <a:gd name="connsiteY66" fmla="*/ 1055181 h 2329162"/>
              <a:gd name="connsiteX67" fmla="*/ 848763 w 1560770"/>
              <a:gd name="connsiteY67" fmla="*/ 1081375 h 2329162"/>
              <a:gd name="connsiteX68" fmla="*/ 872575 w 1560770"/>
              <a:gd name="connsiteY68" fmla="*/ 1107568 h 2329162"/>
              <a:gd name="connsiteX69" fmla="*/ 872575 w 1560770"/>
              <a:gd name="connsiteY69" fmla="*/ 1131381 h 2329162"/>
              <a:gd name="connsiteX70" fmla="*/ 829713 w 1560770"/>
              <a:gd name="connsiteY70" fmla="*/ 1133762 h 2329162"/>
              <a:gd name="connsiteX71" fmla="*/ 817807 w 1560770"/>
              <a:gd name="connsiteY71" fmla="*/ 1162337 h 2329162"/>
              <a:gd name="connsiteX72" fmla="*/ 829713 w 1560770"/>
              <a:gd name="connsiteY72" fmla="*/ 1190912 h 2329162"/>
              <a:gd name="connsiteX73" fmla="*/ 822567 w 1560770"/>
              <a:gd name="connsiteY73" fmla="*/ 1214723 h 2329162"/>
              <a:gd name="connsiteX74" fmla="*/ 836857 w 1560770"/>
              <a:gd name="connsiteY74" fmla="*/ 1233776 h 2329162"/>
              <a:gd name="connsiteX75" fmla="*/ 870194 w 1560770"/>
              <a:gd name="connsiteY75" fmla="*/ 1205201 h 2329162"/>
              <a:gd name="connsiteX76" fmla="*/ 1544088 w 1560770"/>
              <a:gd name="connsiteY76" fmla="*/ 893257 h 2329162"/>
              <a:gd name="connsiteX77" fmla="*/ 1525038 w 1560770"/>
              <a:gd name="connsiteY77" fmla="*/ 967074 h 2329162"/>
              <a:gd name="connsiteX78" fmla="*/ 958300 w 1560770"/>
              <a:gd name="connsiteY78" fmla="*/ 1145669 h 2329162"/>
              <a:gd name="connsiteX79" fmla="*/ 979731 w 1560770"/>
              <a:gd name="connsiteY79" fmla="*/ 1155193 h 2329162"/>
              <a:gd name="connsiteX80" fmla="*/ 974968 w 1560770"/>
              <a:gd name="connsiteY80" fmla="*/ 1229011 h 2329162"/>
              <a:gd name="connsiteX81" fmla="*/ 984494 w 1560770"/>
              <a:gd name="connsiteY81" fmla="*/ 1290926 h 2329162"/>
              <a:gd name="connsiteX82" fmla="*/ 1032119 w 1560770"/>
              <a:gd name="connsiteY82" fmla="*/ 1371888 h 2329162"/>
              <a:gd name="connsiteX83" fmla="*/ 1072600 w 1560770"/>
              <a:gd name="connsiteY83" fmla="*/ 1393319 h 2329162"/>
              <a:gd name="connsiteX84" fmla="*/ 1089269 w 1560770"/>
              <a:gd name="connsiteY84" fmla="*/ 1459994 h 2329162"/>
              <a:gd name="connsiteX85" fmla="*/ 1122607 w 1560770"/>
              <a:gd name="connsiteY85" fmla="*/ 1486188 h 2329162"/>
              <a:gd name="connsiteX86" fmla="*/ 1163088 w 1560770"/>
              <a:gd name="connsiteY86" fmla="*/ 1545719 h 2329162"/>
              <a:gd name="connsiteX87" fmla="*/ 1191663 w 1560770"/>
              <a:gd name="connsiteY87" fmla="*/ 1560007 h 2329162"/>
              <a:gd name="connsiteX88" fmla="*/ 1220238 w 1560770"/>
              <a:gd name="connsiteY88" fmla="*/ 1598106 h 2329162"/>
              <a:gd name="connsiteX89" fmla="*/ 1215943 w 1560770"/>
              <a:gd name="connsiteY89" fmla="*/ 1617966 h 2329162"/>
              <a:gd name="connsiteX90" fmla="*/ 1196425 w 1560770"/>
              <a:gd name="connsiteY90" fmla="*/ 1667163 h 2329162"/>
              <a:gd name="connsiteX91" fmla="*/ 1144037 w 1560770"/>
              <a:gd name="connsiteY91" fmla="*/ 1662399 h 2329162"/>
              <a:gd name="connsiteX92" fmla="*/ 1124987 w 1560770"/>
              <a:gd name="connsiteY92" fmla="*/ 1707642 h 2329162"/>
              <a:gd name="connsiteX93" fmla="*/ 1048787 w 1560770"/>
              <a:gd name="connsiteY93" fmla="*/ 1740980 h 2329162"/>
              <a:gd name="connsiteX94" fmla="*/ 1020212 w 1560770"/>
              <a:gd name="connsiteY94" fmla="*/ 1800511 h 2329162"/>
              <a:gd name="connsiteX95" fmla="*/ 1036881 w 1560770"/>
              <a:gd name="connsiteY95" fmla="*/ 1848136 h 2329162"/>
              <a:gd name="connsiteX96" fmla="*/ 1017832 w 1560770"/>
              <a:gd name="connsiteY96" fmla="*/ 1888619 h 2329162"/>
              <a:gd name="connsiteX97" fmla="*/ 984493 w 1560770"/>
              <a:gd name="connsiteY97" fmla="*/ 1886236 h 2329162"/>
              <a:gd name="connsiteX98" fmla="*/ 982112 w 1560770"/>
              <a:gd name="connsiteY98" fmla="*/ 1950530 h 2329162"/>
              <a:gd name="connsiteX99" fmla="*/ 946393 w 1560770"/>
              <a:gd name="connsiteY99" fmla="*/ 1967199 h 2329162"/>
              <a:gd name="connsiteX100" fmla="*/ 910674 w 1560770"/>
              <a:gd name="connsiteY100" fmla="*/ 1974342 h 2329162"/>
              <a:gd name="connsiteX101" fmla="*/ 910674 w 1560770"/>
              <a:gd name="connsiteY101" fmla="*/ 2038636 h 2329162"/>
              <a:gd name="connsiteX102" fmla="*/ 967824 w 1560770"/>
              <a:gd name="connsiteY102" fmla="*/ 2048161 h 2329162"/>
              <a:gd name="connsiteX103" fmla="*/ 1001162 w 1560770"/>
              <a:gd name="connsiteY103" fmla="*/ 2043399 h 2329162"/>
              <a:gd name="connsiteX104" fmla="*/ 1005922 w 1560770"/>
              <a:gd name="connsiteY104" fmla="*/ 2117218 h 2329162"/>
              <a:gd name="connsiteX105" fmla="*/ 982112 w 1560770"/>
              <a:gd name="connsiteY105" fmla="*/ 2138649 h 2329162"/>
              <a:gd name="connsiteX106" fmla="*/ 922581 w 1560770"/>
              <a:gd name="connsiteY106" fmla="*/ 2136269 h 2329162"/>
              <a:gd name="connsiteX107" fmla="*/ 870193 w 1560770"/>
              <a:gd name="connsiteY107" fmla="*/ 2145794 h 2329162"/>
              <a:gd name="connsiteX108" fmla="*/ 824949 w 1560770"/>
              <a:gd name="connsiteY108" fmla="*/ 2169607 h 2329162"/>
              <a:gd name="connsiteX109" fmla="*/ 779704 w 1560770"/>
              <a:gd name="connsiteY109" fmla="*/ 2176749 h 2329162"/>
              <a:gd name="connsiteX110" fmla="*/ 758274 w 1560770"/>
              <a:gd name="connsiteY110" fmla="*/ 2195801 h 2329162"/>
              <a:gd name="connsiteX111" fmla="*/ 751131 w 1560770"/>
              <a:gd name="connsiteY111" fmla="*/ 2241044 h 2329162"/>
              <a:gd name="connsiteX112" fmla="*/ 734462 w 1560770"/>
              <a:gd name="connsiteY112" fmla="*/ 2252951 h 2329162"/>
              <a:gd name="connsiteX113" fmla="*/ 689218 w 1560770"/>
              <a:gd name="connsiteY113" fmla="*/ 2302957 h 2329162"/>
              <a:gd name="connsiteX114" fmla="*/ 665406 w 1560770"/>
              <a:gd name="connsiteY114" fmla="*/ 2307718 h 2329162"/>
              <a:gd name="connsiteX115" fmla="*/ 617781 w 1560770"/>
              <a:gd name="connsiteY115" fmla="*/ 2329150 h 2329162"/>
              <a:gd name="connsiteX116" fmla="*/ 579681 w 1560770"/>
              <a:gd name="connsiteY116" fmla="*/ 2312481 h 2329162"/>
              <a:gd name="connsiteX117" fmla="*/ 563012 w 1560770"/>
              <a:gd name="connsiteY117" fmla="*/ 2283906 h 2329162"/>
              <a:gd name="connsiteX118" fmla="*/ 520149 w 1560770"/>
              <a:gd name="connsiteY118" fmla="*/ 2293432 h 2329162"/>
              <a:gd name="connsiteX119" fmla="*/ 512573 w 1560770"/>
              <a:gd name="connsiteY119" fmla="*/ 2287328 h 2329162"/>
              <a:gd name="connsiteX120" fmla="*/ 503481 w 1560770"/>
              <a:gd name="connsiteY120" fmla="*/ 2281525 h 2329162"/>
              <a:gd name="connsiteX121" fmla="*/ 522531 w 1560770"/>
              <a:gd name="connsiteY121" fmla="*/ 2174368 h 2329162"/>
              <a:gd name="connsiteX122" fmla="*/ 539199 w 1560770"/>
              <a:gd name="connsiteY122" fmla="*/ 2152937 h 2329162"/>
              <a:gd name="connsiteX123" fmla="*/ 529674 w 1560770"/>
              <a:gd name="connsiteY123" fmla="*/ 2107694 h 2329162"/>
              <a:gd name="connsiteX124" fmla="*/ 553487 w 1560770"/>
              <a:gd name="connsiteY124" fmla="*/ 2093406 h 2329162"/>
              <a:gd name="connsiteX125" fmla="*/ 534437 w 1560770"/>
              <a:gd name="connsiteY125" fmla="*/ 2079119 h 2329162"/>
              <a:gd name="connsiteX126" fmla="*/ 522531 w 1560770"/>
              <a:gd name="connsiteY126" fmla="*/ 2043401 h 2329162"/>
              <a:gd name="connsiteX127" fmla="*/ 513006 w 1560770"/>
              <a:gd name="connsiteY127" fmla="*/ 1998157 h 2329162"/>
              <a:gd name="connsiteX128" fmla="*/ 510624 w 1560770"/>
              <a:gd name="connsiteY128" fmla="*/ 1967199 h 2329162"/>
              <a:gd name="connsiteX129" fmla="*/ 460618 w 1560770"/>
              <a:gd name="connsiteY129" fmla="*/ 1969582 h 2329162"/>
              <a:gd name="connsiteX130" fmla="*/ 427282 w 1560770"/>
              <a:gd name="connsiteY130" fmla="*/ 1933863 h 2329162"/>
              <a:gd name="connsiteX131" fmla="*/ 382037 w 1560770"/>
              <a:gd name="connsiteY131" fmla="*/ 1917193 h 2329162"/>
              <a:gd name="connsiteX132" fmla="*/ 367749 w 1560770"/>
              <a:gd name="connsiteY132" fmla="*/ 1867188 h 2329162"/>
              <a:gd name="connsiteX133" fmla="*/ 365368 w 1560770"/>
              <a:gd name="connsiteY133" fmla="*/ 1845756 h 2329162"/>
              <a:gd name="connsiteX134" fmla="*/ 334413 w 1560770"/>
              <a:gd name="connsiteY134" fmla="*/ 1800513 h 2329162"/>
              <a:gd name="connsiteX135" fmla="*/ 291549 w 1560770"/>
              <a:gd name="connsiteY135" fmla="*/ 1776700 h 2329162"/>
              <a:gd name="connsiteX136" fmla="*/ 248688 w 1560770"/>
              <a:gd name="connsiteY136" fmla="*/ 1748126 h 2329162"/>
              <a:gd name="connsiteX137" fmla="*/ 215349 w 1560770"/>
              <a:gd name="connsiteY137" fmla="*/ 1738600 h 2329162"/>
              <a:gd name="connsiteX138" fmla="*/ 217731 w 1560770"/>
              <a:gd name="connsiteY138" fmla="*/ 1693354 h 2329162"/>
              <a:gd name="connsiteX139" fmla="*/ 174868 w 1560770"/>
              <a:gd name="connsiteY139" fmla="*/ 1707644 h 2329162"/>
              <a:gd name="connsiteX140" fmla="*/ 186775 w 1560770"/>
              <a:gd name="connsiteY140" fmla="*/ 1740982 h 2329162"/>
              <a:gd name="connsiteX141" fmla="*/ 179631 w 1560770"/>
              <a:gd name="connsiteY141" fmla="*/ 1757651 h 2329162"/>
              <a:gd name="connsiteX142" fmla="*/ 141531 w 1560770"/>
              <a:gd name="connsiteY142" fmla="*/ 1729076 h 2329162"/>
              <a:gd name="connsiteX143" fmla="*/ 98669 w 1560770"/>
              <a:gd name="connsiteY143" fmla="*/ 1726694 h 2329162"/>
              <a:gd name="connsiteX144" fmla="*/ 43899 w 1560770"/>
              <a:gd name="connsiteY144" fmla="*/ 1707644 h 2329162"/>
              <a:gd name="connsiteX145" fmla="*/ 10560 w 1560770"/>
              <a:gd name="connsiteY145" fmla="*/ 1705260 h 2329162"/>
              <a:gd name="connsiteX146" fmla="*/ 1037 w 1560770"/>
              <a:gd name="connsiteY146" fmla="*/ 1652876 h 2329162"/>
              <a:gd name="connsiteX147" fmla="*/ 34374 w 1560770"/>
              <a:gd name="connsiteY147" fmla="*/ 1564769 h 2329162"/>
              <a:gd name="connsiteX148" fmla="*/ 60568 w 1560770"/>
              <a:gd name="connsiteY148" fmla="*/ 1517144 h 2329162"/>
              <a:gd name="connsiteX149" fmla="*/ 81999 w 1560770"/>
              <a:gd name="connsiteY149" fmla="*/ 1469519 h 2329162"/>
              <a:gd name="connsiteX150" fmla="*/ 108194 w 1560770"/>
              <a:gd name="connsiteY150" fmla="*/ 1431419 h 2329162"/>
              <a:gd name="connsiteX151" fmla="*/ 146293 w 1560770"/>
              <a:gd name="connsiteY151" fmla="*/ 1421894 h 2329162"/>
              <a:gd name="connsiteX152" fmla="*/ 153438 w 1560770"/>
              <a:gd name="connsiteY152" fmla="*/ 1386176 h 2329162"/>
              <a:gd name="connsiteX153" fmla="*/ 262975 w 1560770"/>
              <a:gd name="connsiteY153" fmla="*/ 1267113 h 2329162"/>
              <a:gd name="connsiteX154" fmla="*/ 286787 w 1560770"/>
              <a:gd name="connsiteY154" fmla="*/ 1128998 h 2329162"/>
              <a:gd name="connsiteX155" fmla="*/ 282025 w 1560770"/>
              <a:gd name="connsiteY155" fmla="*/ 1048038 h 2329162"/>
              <a:gd name="connsiteX156" fmla="*/ 196300 w 1560770"/>
              <a:gd name="connsiteY156" fmla="*/ 1036132 h 2329162"/>
              <a:gd name="connsiteX157" fmla="*/ 179632 w 1560770"/>
              <a:gd name="connsiteY157" fmla="*/ 955169 h 2329162"/>
              <a:gd name="connsiteX158" fmla="*/ 186775 w 1560770"/>
              <a:gd name="connsiteY158" fmla="*/ 888494 h 2329162"/>
              <a:gd name="connsiteX159" fmla="*/ 148675 w 1560770"/>
              <a:gd name="connsiteY159" fmla="*/ 850394 h 2329162"/>
              <a:gd name="connsiteX160" fmla="*/ 127244 w 1560770"/>
              <a:gd name="connsiteY160" fmla="*/ 809912 h 2329162"/>
              <a:gd name="connsiteX161" fmla="*/ 117719 w 1560770"/>
              <a:gd name="connsiteY161" fmla="*/ 750382 h 2329162"/>
              <a:gd name="connsiteX162" fmla="*/ 102097 w 1560770"/>
              <a:gd name="connsiteY162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86774 w 1560770"/>
              <a:gd name="connsiteY21" fmla="*/ 609887 h 2329162"/>
              <a:gd name="connsiteX22" fmla="*/ 189156 w 1560770"/>
              <a:gd name="connsiteY22" fmla="*/ 638462 h 2329162"/>
              <a:gd name="connsiteX23" fmla="*/ 1058312 w 1560770"/>
              <a:gd name="connsiteY23" fmla="*/ 19337 h 2329162"/>
              <a:gd name="connsiteX24" fmla="*/ 253449 w 1560770"/>
              <a:gd name="connsiteY24" fmla="*/ 705137 h 2329162"/>
              <a:gd name="connsiteX25" fmla="*/ 279643 w 1560770"/>
              <a:gd name="connsiteY25" fmla="*/ 681325 h 2329162"/>
              <a:gd name="connsiteX26" fmla="*/ 282024 w 1560770"/>
              <a:gd name="connsiteY26" fmla="*/ 657512 h 2329162"/>
              <a:gd name="connsiteX27" fmla="*/ 291549 w 1560770"/>
              <a:gd name="connsiteY27" fmla="*/ 633700 h 2329162"/>
              <a:gd name="connsiteX28" fmla="*/ 267737 w 1560770"/>
              <a:gd name="connsiteY28" fmla="*/ 600362 h 2329162"/>
              <a:gd name="connsiteX29" fmla="*/ 303456 w 1560770"/>
              <a:gd name="connsiteY29" fmla="*/ 590837 h 2329162"/>
              <a:gd name="connsiteX30" fmla="*/ 322506 w 1560770"/>
              <a:gd name="connsiteY30" fmla="*/ 567025 h 2329162"/>
              <a:gd name="connsiteX31" fmla="*/ 353462 w 1560770"/>
              <a:gd name="connsiteY31" fmla="*/ 559881 h 2329162"/>
              <a:gd name="connsiteX32" fmla="*/ 410612 w 1560770"/>
              <a:gd name="connsiteY32" fmla="*/ 562262 h 2329162"/>
              <a:gd name="connsiteX33" fmla="*/ 410612 w 1560770"/>
              <a:gd name="connsiteY33" fmla="*/ 617031 h 2329162"/>
              <a:gd name="connsiteX34" fmla="*/ 436806 w 1560770"/>
              <a:gd name="connsiteY34" fmla="*/ 640841 h 2329162"/>
              <a:gd name="connsiteX35" fmla="*/ 1155942 w 1560770"/>
              <a:gd name="connsiteY35" fmla="*/ 5049 h 2329162"/>
              <a:gd name="connsiteX36" fmla="*/ 1370255 w 1560770"/>
              <a:gd name="connsiteY36" fmla="*/ 200312 h 2329162"/>
              <a:gd name="connsiteX37" fmla="*/ 1560756 w 1560770"/>
              <a:gd name="connsiteY37" fmla="*/ 890875 h 2329162"/>
              <a:gd name="connsiteX38" fmla="*/ 420137 w 1560770"/>
              <a:gd name="connsiteY38" fmla="*/ 719425 h 2329162"/>
              <a:gd name="connsiteX39" fmla="*/ 415374 w 1560770"/>
              <a:gd name="connsiteY39" fmla="*/ 759906 h 2329162"/>
              <a:gd name="connsiteX40" fmla="*/ 427281 w 1560770"/>
              <a:gd name="connsiteY40" fmla="*/ 788481 h 2329162"/>
              <a:gd name="connsiteX41" fmla="*/ 410612 w 1560770"/>
              <a:gd name="connsiteY41" fmla="*/ 809912 h 2329162"/>
              <a:gd name="connsiteX42" fmla="*/ 401088 w 1560770"/>
              <a:gd name="connsiteY42" fmla="*/ 888494 h 2329162"/>
              <a:gd name="connsiteX43" fmla="*/ 441568 w 1560770"/>
              <a:gd name="connsiteY43" fmla="*/ 888493 h 2329162"/>
              <a:gd name="connsiteX44" fmla="*/ 486812 w 1560770"/>
              <a:gd name="connsiteY44" fmla="*/ 864681 h 2329162"/>
              <a:gd name="connsiteX45" fmla="*/ 513007 w 1560770"/>
              <a:gd name="connsiteY45" fmla="*/ 867062 h 2329162"/>
              <a:gd name="connsiteX46" fmla="*/ 536818 w 1560770"/>
              <a:gd name="connsiteY46" fmla="*/ 893256 h 2329162"/>
              <a:gd name="connsiteX47" fmla="*/ 510625 w 1560770"/>
              <a:gd name="connsiteY47" fmla="*/ 998031 h 2329162"/>
              <a:gd name="connsiteX48" fmla="*/ 539200 w 1560770"/>
              <a:gd name="connsiteY48" fmla="*/ 1036131 h 2329162"/>
              <a:gd name="connsiteX49" fmla="*/ 546344 w 1560770"/>
              <a:gd name="connsiteY49" fmla="*/ 1055182 h 2329162"/>
              <a:gd name="connsiteX50" fmla="*/ 532057 w 1560770"/>
              <a:gd name="connsiteY50" fmla="*/ 1086137 h 2329162"/>
              <a:gd name="connsiteX51" fmla="*/ 517769 w 1560770"/>
              <a:gd name="connsiteY51" fmla="*/ 1157575 h 2329162"/>
              <a:gd name="connsiteX52" fmla="*/ 541582 w 1560770"/>
              <a:gd name="connsiteY52" fmla="*/ 1190912 h 2329162"/>
              <a:gd name="connsiteX53" fmla="*/ 551107 w 1560770"/>
              <a:gd name="connsiteY53" fmla="*/ 1231393 h 2329162"/>
              <a:gd name="connsiteX54" fmla="*/ 567775 w 1560770"/>
              <a:gd name="connsiteY54" fmla="*/ 1238537 h 2329162"/>
              <a:gd name="connsiteX55" fmla="*/ 572104 w 1560770"/>
              <a:gd name="connsiteY55" fmla="*/ 1248643 h 2329162"/>
              <a:gd name="connsiteX56" fmla="*/ 591588 w 1560770"/>
              <a:gd name="connsiteY56" fmla="*/ 1214725 h 2329162"/>
              <a:gd name="connsiteX57" fmla="*/ 615400 w 1560770"/>
              <a:gd name="connsiteY57" fmla="*/ 1198056 h 2329162"/>
              <a:gd name="connsiteX58" fmla="*/ 665407 w 1560770"/>
              <a:gd name="connsiteY58" fmla="*/ 1171862 h 2329162"/>
              <a:gd name="connsiteX59" fmla="*/ 698744 w 1560770"/>
              <a:gd name="connsiteY59" fmla="*/ 1159956 h 2329162"/>
              <a:gd name="connsiteX60" fmla="*/ 734463 w 1560770"/>
              <a:gd name="connsiteY60" fmla="*/ 1121857 h 2329162"/>
              <a:gd name="connsiteX61" fmla="*/ 791613 w 1560770"/>
              <a:gd name="connsiteY61" fmla="*/ 1098043 h 2329162"/>
              <a:gd name="connsiteX62" fmla="*/ 817807 w 1560770"/>
              <a:gd name="connsiteY62" fmla="*/ 1052800 h 2329162"/>
              <a:gd name="connsiteX63" fmla="*/ 841618 w 1560770"/>
              <a:gd name="connsiteY63" fmla="*/ 1036129 h 2329162"/>
              <a:gd name="connsiteX64" fmla="*/ 867813 w 1560770"/>
              <a:gd name="connsiteY64" fmla="*/ 1036131 h 2329162"/>
              <a:gd name="connsiteX65" fmla="*/ 872575 w 1560770"/>
              <a:gd name="connsiteY65" fmla="*/ 1055181 h 2329162"/>
              <a:gd name="connsiteX66" fmla="*/ 848763 w 1560770"/>
              <a:gd name="connsiteY66" fmla="*/ 1081375 h 2329162"/>
              <a:gd name="connsiteX67" fmla="*/ 872575 w 1560770"/>
              <a:gd name="connsiteY67" fmla="*/ 1107568 h 2329162"/>
              <a:gd name="connsiteX68" fmla="*/ 872575 w 1560770"/>
              <a:gd name="connsiteY68" fmla="*/ 1131381 h 2329162"/>
              <a:gd name="connsiteX69" fmla="*/ 829713 w 1560770"/>
              <a:gd name="connsiteY69" fmla="*/ 1133762 h 2329162"/>
              <a:gd name="connsiteX70" fmla="*/ 817807 w 1560770"/>
              <a:gd name="connsiteY70" fmla="*/ 1162337 h 2329162"/>
              <a:gd name="connsiteX71" fmla="*/ 829713 w 1560770"/>
              <a:gd name="connsiteY71" fmla="*/ 1190912 h 2329162"/>
              <a:gd name="connsiteX72" fmla="*/ 822567 w 1560770"/>
              <a:gd name="connsiteY72" fmla="*/ 1214723 h 2329162"/>
              <a:gd name="connsiteX73" fmla="*/ 836857 w 1560770"/>
              <a:gd name="connsiteY73" fmla="*/ 1233776 h 2329162"/>
              <a:gd name="connsiteX74" fmla="*/ 870194 w 1560770"/>
              <a:gd name="connsiteY74" fmla="*/ 1205201 h 2329162"/>
              <a:gd name="connsiteX75" fmla="*/ 1544088 w 1560770"/>
              <a:gd name="connsiteY75" fmla="*/ 893257 h 2329162"/>
              <a:gd name="connsiteX76" fmla="*/ 1525038 w 1560770"/>
              <a:gd name="connsiteY76" fmla="*/ 967074 h 2329162"/>
              <a:gd name="connsiteX77" fmla="*/ 958300 w 1560770"/>
              <a:gd name="connsiteY77" fmla="*/ 1145669 h 2329162"/>
              <a:gd name="connsiteX78" fmla="*/ 979731 w 1560770"/>
              <a:gd name="connsiteY78" fmla="*/ 1155193 h 2329162"/>
              <a:gd name="connsiteX79" fmla="*/ 974968 w 1560770"/>
              <a:gd name="connsiteY79" fmla="*/ 1229011 h 2329162"/>
              <a:gd name="connsiteX80" fmla="*/ 984494 w 1560770"/>
              <a:gd name="connsiteY80" fmla="*/ 1290926 h 2329162"/>
              <a:gd name="connsiteX81" fmla="*/ 1032119 w 1560770"/>
              <a:gd name="connsiteY81" fmla="*/ 1371888 h 2329162"/>
              <a:gd name="connsiteX82" fmla="*/ 1072600 w 1560770"/>
              <a:gd name="connsiteY82" fmla="*/ 1393319 h 2329162"/>
              <a:gd name="connsiteX83" fmla="*/ 1089269 w 1560770"/>
              <a:gd name="connsiteY83" fmla="*/ 1459994 h 2329162"/>
              <a:gd name="connsiteX84" fmla="*/ 1122607 w 1560770"/>
              <a:gd name="connsiteY84" fmla="*/ 1486188 h 2329162"/>
              <a:gd name="connsiteX85" fmla="*/ 1163088 w 1560770"/>
              <a:gd name="connsiteY85" fmla="*/ 1545719 h 2329162"/>
              <a:gd name="connsiteX86" fmla="*/ 1191663 w 1560770"/>
              <a:gd name="connsiteY86" fmla="*/ 1560007 h 2329162"/>
              <a:gd name="connsiteX87" fmla="*/ 1220238 w 1560770"/>
              <a:gd name="connsiteY87" fmla="*/ 1598106 h 2329162"/>
              <a:gd name="connsiteX88" fmla="*/ 1215943 w 1560770"/>
              <a:gd name="connsiteY88" fmla="*/ 1617966 h 2329162"/>
              <a:gd name="connsiteX89" fmla="*/ 1196425 w 1560770"/>
              <a:gd name="connsiteY89" fmla="*/ 1667163 h 2329162"/>
              <a:gd name="connsiteX90" fmla="*/ 1144037 w 1560770"/>
              <a:gd name="connsiteY90" fmla="*/ 1662399 h 2329162"/>
              <a:gd name="connsiteX91" fmla="*/ 1124987 w 1560770"/>
              <a:gd name="connsiteY91" fmla="*/ 1707642 h 2329162"/>
              <a:gd name="connsiteX92" fmla="*/ 1048787 w 1560770"/>
              <a:gd name="connsiteY92" fmla="*/ 1740980 h 2329162"/>
              <a:gd name="connsiteX93" fmla="*/ 1020212 w 1560770"/>
              <a:gd name="connsiteY93" fmla="*/ 1800511 h 2329162"/>
              <a:gd name="connsiteX94" fmla="*/ 1036881 w 1560770"/>
              <a:gd name="connsiteY94" fmla="*/ 1848136 h 2329162"/>
              <a:gd name="connsiteX95" fmla="*/ 1017832 w 1560770"/>
              <a:gd name="connsiteY95" fmla="*/ 1888619 h 2329162"/>
              <a:gd name="connsiteX96" fmla="*/ 984493 w 1560770"/>
              <a:gd name="connsiteY96" fmla="*/ 1886236 h 2329162"/>
              <a:gd name="connsiteX97" fmla="*/ 982112 w 1560770"/>
              <a:gd name="connsiteY97" fmla="*/ 1950530 h 2329162"/>
              <a:gd name="connsiteX98" fmla="*/ 946393 w 1560770"/>
              <a:gd name="connsiteY98" fmla="*/ 1967199 h 2329162"/>
              <a:gd name="connsiteX99" fmla="*/ 910674 w 1560770"/>
              <a:gd name="connsiteY99" fmla="*/ 1974342 h 2329162"/>
              <a:gd name="connsiteX100" fmla="*/ 910674 w 1560770"/>
              <a:gd name="connsiteY100" fmla="*/ 2038636 h 2329162"/>
              <a:gd name="connsiteX101" fmla="*/ 967824 w 1560770"/>
              <a:gd name="connsiteY101" fmla="*/ 2048161 h 2329162"/>
              <a:gd name="connsiteX102" fmla="*/ 1001162 w 1560770"/>
              <a:gd name="connsiteY102" fmla="*/ 2043399 h 2329162"/>
              <a:gd name="connsiteX103" fmla="*/ 1005922 w 1560770"/>
              <a:gd name="connsiteY103" fmla="*/ 2117218 h 2329162"/>
              <a:gd name="connsiteX104" fmla="*/ 982112 w 1560770"/>
              <a:gd name="connsiteY104" fmla="*/ 2138649 h 2329162"/>
              <a:gd name="connsiteX105" fmla="*/ 922581 w 1560770"/>
              <a:gd name="connsiteY105" fmla="*/ 2136269 h 2329162"/>
              <a:gd name="connsiteX106" fmla="*/ 870193 w 1560770"/>
              <a:gd name="connsiteY106" fmla="*/ 2145794 h 2329162"/>
              <a:gd name="connsiteX107" fmla="*/ 824949 w 1560770"/>
              <a:gd name="connsiteY107" fmla="*/ 2169607 h 2329162"/>
              <a:gd name="connsiteX108" fmla="*/ 779704 w 1560770"/>
              <a:gd name="connsiteY108" fmla="*/ 2176749 h 2329162"/>
              <a:gd name="connsiteX109" fmla="*/ 758274 w 1560770"/>
              <a:gd name="connsiteY109" fmla="*/ 2195801 h 2329162"/>
              <a:gd name="connsiteX110" fmla="*/ 751131 w 1560770"/>
              <a:gd name="connsiteY110" fmla="*/ 2241044 h 2329162"/>
              <a:gd name="connsiteX111" fmla="*/ 734462 w 1560770"/>
              <a:gd name="connsiteY111" fmla="*/ 2252951 h 2329162"/>
              <a:gd name="connsiteX112" fmla="*/ 689218 w 1560770"/>
              <a:gd name="connsiteY112" fmla="*/ 2302957 h 2329162"/>
              <a:gd name="connsiteX113" fmla="*/ 665406 w 1560770"/>
              <a:gd name="connsiteY113" fmla="*/ 2307718 h 2329162"/>
              <a:gd name="connsiteX114" fmla="*/ 617781 w 1560770"/>
              <a:gd name="connsiteY114" fmla="*/ 2329150 h 2329162"/>
              <a:gd name="connsiteX115" fmla="*/ 579681 w 1560770"/>
              <a:gd name="connsiteY115" fmla="*/ 2312481 h 2329162"/>
              <a:gd name="connsiteX116" fmla="*/ 563012 w 1560770"/>
              <a:gd name="connsiteY116" fmla="*/ 2283906 h 2329162"/>
              <a:gd name="connsiteX117" fmla="*/ 520149 w 1560770"/>
              <a:gd name="connsiteY117" fmla="*/ 2293432 h 2329162"/>
              <a:gd name="connsiteX118" fmla="*/ 512573 w 1560770"/>
              <a:gd name="connsiteY118" fmla="*/ 2287328 h 2329162"/>
              <a:gd name="connsiteX119" fmla="*/ 503481 w 1560770"/>
              <a:gd name="connsiteY119" fmla="*/ 2281525 h 2329162"/>
              <a:gd name="connsiteX120" fmla="*/ 522531 w 1560770"/>
              <a:gd name="connsiteY120" fmla="*/ 2174368 h 2329162"/>
              <a:gd name="connsiteX121" fmla="*/ 539199 w 1560770"/>
              <a:gd name="connsiteY121" fmla="*/ 2152937 h 2329162"/>
              <a:gd name="connsiteX122" fmla="*/ 529674 w 1560770"/>
              <a:gd name="connsiteY122" fmla="*/ 2107694 h 2329162"/>
              <a:gd name="connsiteX123" fmla="*/ 553487 w 1560770"/>
              <a:gd name="connsiteY123" fmla="*/ 2093406 h 2329162"/>
              <a:gd name="connsiteX124" fmla="*/ 534437 w 1560770"/>
              <a:gd name="connsiteY124" fmla="*/ 2079119 h 2329162"/>
              <a:gd name="connsiteX125" fmla="*/ 522531 w 1560770"/>
              <a:gd name="connsiteY125" fmla="*/ 2043401 h 2329162"/>
              <a:gd name="connsiteX126" fmla="*/ 513006 w 1560770"/>
              <a:gd name="connsiteY126" fmla="*/ 1998157 h 2329162"/>
              <a:gd name="connsiteX127" fmla="*/ 510624 w 1560770"/>
              <a:gd name="connsiteY127" fmla="*/ 1967199 h 2329162"/>
              <a:gd name="connsiteX128" fmla="*/ 460618 w 1560770"/>
              <a:gd name="connsiteY128" fmla="*/ 1969582 h 2329162"/>
              <a:gd name="connsiteX129" fmla="*/ 427282 w 1560770"/>
              <a:gd name="connsiteY129" fmla="*/ 1933863 h 2329162"/>
              <a:gd name="connsiteX130" fmla="*/ 382037 w 1560770"/>
              <a:gd name="connsiteY130" fmla="*/ 1917193 h 2329162"/>
              <a:gd name="connsiteX131" fmla="*/ 367749 w 1560770"/>
              <a:gd name="connsiteY131" fmla="*/ 1867188 h 2329162"/>
              <a:gd name="connsiteX132" fmla="*/ 365368 w 1560770"/>
              <a:gd name="connsiteY132" fmla="*/ 1845756 h 2329162"/>
              <a:gd name="connsiteX133" fmla="*/ 334413 w 1560770"/>
              <a:gd name="connsiteY133" fmla="*/ 1800513 h 2329162"/>
              <a:gd name="connsiteX134" fmla="*/ 291549 w 1560770"/>
              <a:gd name="connsiteY134" fmla="*/ 1776700 h 2329162"/>
              <a:gd name="connsiteX135" fmla="*/ 248688 w 1560770"/>
              <a:gd name="connsiteY135" fmla="*/ 1748126 h 2329162"/>
              <a:gd name="connsiteX136" fmla="*/ 215349 w 1560770"/>
              <a:gd name="connsiteY136" fmla="*/ 1738600 h 2329162"/>
              <a:gd name="connsiteX137" fmla="*/ 217731 w 1560770"/>
              <a:gd name="connsiteY137" fmla="*/ 1693354 h 2329162"/>
              <a:gd name="connsiteX138" fmla="*/ 174868 w 1560770"/>
              <a:gd name="connsiteY138" fmla="*/ 1707644 h 2329162"/>
              <a:gd name="connsiteX139" fmla="*/ 186775 w 1560770"/>
              <a:gd name="connsiteY139" fmla="*/ 1740982 h 2329162"/>
              <a:gd name="connsiteX140" fmla="*/ 179631 w 1560770"/>
              <a:gd name="connsiteY140" fmla="*/ 1757651 h 2329162"/>
              <a:gd name="connsiteX141" fmla="*/ 141531 w 1560770"/>
              <a:gd name="connsiteY141" fmla="*/ 1729076 h 2329162"/>
              <a:gd name="connsiteX142" fmla="*/ 98669 w 1560770"/>
              <a:gd name="connsiteY142" fmla="*/ 1726694 h 2329162"/>
              <a:gd name="connsiteX143" fmla="*/ 43899 w 1560770"/>
              <a:gd name="connsiteY143" fmla="*/ 1707644 h 2329162"/>
              <a:gd name="connsiteX144" fmla="*/ 10560 w 1560770"/>
              <a:gd name="connsiteY144" fmla="*/ 1705260 h 2329162"/>
              <a:gd name="connsiteX145" fmla="*/ 1037 w 1560770"/>
              <a:gd name="connsiteY145" fmla="*/ 1652876 h 2329162"/>
              <a:gd name="connsiteX146" fmla="*/ 34374 w 1560770"/>
              <a:gd name="connsiteY146" fmla="*/ 1564769 h 2329162"/>
              <a:gd name="connsiteX147" fmla="*/ 60568 w 1560770"/>
              <a:gd name="connsiteY147" fmla="*/ 1517144 h 2329162"/>
              <a:gd name="connsiteX148" fmla="*/ 81999 w 1560770"/>
              <a:gd name="connsiteY148" fmla="*/ 1469519 h 2329162"/>
              <a:gd name="connsiteX149" fmla="*/ 108194 w 1560770"/>
              <a:gd name="connsiteY149" fmla="*/ 1431419 h 2329162"/>
              <a:gd name="connsiteX150" fmla="*/ 146293 w 1560770"/>
              <a:gd name="connsiteY150" fmla="*/ 1421894 h 2329162"/>
              <a:gd name="connsiteX151" fmla="*/ 153438 w 1560770"/>
              <a:gd name="connsiteY151" fmla="*/ 1386176 h 2329162"/>
              <a:gd name="connsiteX152" fmla="*/ 262975 w 1560770"/>
              <a:gd name="connsiteY152" fmla="*/ 1267113 h 2329162"/>
              <a:gd name="connsiteX153" fmla="*/ 286787 w 1560770"/>
              <a:gd name="connsiteY153" fmla="*/ 1128998 h 2329162"/>
              <a:gd name="connsiteX154" fmla="*/ 282025 w 1560770"/>
              <a:gd name="connsiteY154" fmla="*/ 1048038 h 2329162"/>
              <a:gd name="connsiteX155" fmla="*/ 196300 w 1560770"/>
              <a:gd name="connsiteY155" fmla="*/ 1036132 h 2329162"/>
              <a:gd name="connsiteX156" fmla="*/ 179632 w 1560770"/>
              <a:gd name="connsiteY156" fmla="*/ 955169 h 2329162"/>
              <a:gd name="connsiteX157" fmla="*/ 186775 w 1560770"/>
              <a:gd name="connsiteY157" fmla="*/ 888494 h 2329162"/>
              <a:gd name="connsiteX158" fmla="*/ 148675 w 1560770"/>
              <a:gd name="connsiteY158" fmla="*/ 850394 h 2329162"/>
              <a:gd name="connsiteX159" fmla="*/ 127244 w 1560770"/>
              <a:gd name="connsiteY159" fmla="*/ 809912 h 2329162"/>
              <a:gd name="connsiteX160" fmla="*/ 117719 w 1560770"/>
              <a:gd name="connsiteY160" fmla="*/ 750382 h 2329162"/>
              <a:gd name="connsiteX161" fmla="*/ 102097 w 1560770"/>
              <a:gd name="connsiteY161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86774 w 1560770"/>
              <a:gd name="connsiteY21" fmla="*/ 609887 h 2329162"/>
              <a:gd name="connsiteX22" fmla="*/ 1058312 w 1560770"/>
              <a:gd name="connsiteY22" fmla="*/ 19337 h 2329162"/>
              <a:gd name="connsiteX23" fmla="*/ 253449 w 1560770"/>
              <a:gd name="connsiteY23" fmla="*/ 705137 h 2329162"/>
              <a:gd name="connsiteX24" fmla="*/ 279643 w 1560770"/>
              <a:gd name="connsiteY24" fmla="*/ 681325 h 2329162"/>
              <a:gd name="connsiteX25" fmla="*/ 282024 w 1560770"/>
              <a:gd name="connsiteY25" fmla="*/ 657512 h 2329162"/>
              <a:gd name="connsiteX26" fmla="*/ 291549 w 1560770"/>
              <a:gd name="connsiteY26" fmla="*/ 633700 h 2329162"/>
              <a:gd name="connsiteX27" fmla="*/ 267737 w 1560770"/>
              <a:gd name="connsiteY27" fmla="*/ 600362 h 2329162"/>
              <a:gd name="connsiteX28" fmla="*/ 303456 w 1560770"/>
              <a:gd name="connsiteY28" fmla="*/ 590837 h 2329162"/>
              <a:gd name="connsiteX29" fmla="*/ 322506 w 1560770"/>
              <a:gd name="connsiteY29" fmla="*/ 567025 h 2329162"/>
              <a:gd name="connsiteX30" fmla="*/ 353462 w 1560770"/>
              <a:gd name="connsiteY30" fmla="*/ 559881 h 2329162"/>
              <a:gd name="connsiteX31" fmla="*/ 410612 w 1560770"/>
              <a:gd name="connsiteY31" fmla="*/ 562262 h 2329162"/>
              <a:gd name="connsiteX32" fmla="*/ 410612 w 1560770"/>
              <a:gd name="connsiteY32" fmla="*/ 617031 h 2329162"/>
              <a:gd name="connsiteX33" fmla="*/ 436806 w 1560770"/>
              <a:gd name="connsiteY33" fmla="*/ 640841 h 2329162"/>
              <a:gd name="connsiteX34" fmla="*/ 1155942 w 1560770"/>
              <a:gd name="connsiteY34" fmla="*/ 5049 h 2329162"/>
              <a:gd name="connsiteX35" fmla="*/ 1370255 w 1560770"/>
              <a:gd name="connsiteY35" fmla="*/ 200312 h 2329162"/>
              <a:gd name="connsiteX36" fmla="*/ 1560756 w 1560770"/>
              <a:gd name="connsiteY36" fmla="*/ 890875 h 2329162"/>
              <a:gd name="connsiteX37" fmla="*/ 420137 w 1560770"/>
              <a:gd name="connsiteY37" fmla="*/ 719425 h 2329162"/>
              <a:gd name="connsiteX38" fmla="*/ 415374 w 1560770"/>
              <a:gd name="connsiteY38" fmla="*/ 759906 h 2329162"/>
              <a:gd name="connsiteX39" fmla="*/ 427281 w 1560770"/>
              <a:gd name="connsiteY39" fmla="*/ 788481 h 2329162"/>
              <a:gd name="connsiteX40" fmla="*/ 410612 w 1560770"/>
              <a:gd name="connsiteY40" fmla="*/ 809912 h 2329162"/>
              <a:gd name="connsiteX41" fmla="*/ 401088 w 1560770"/>
              <a:gd name="connsiteY41" fmla="*/ 888494 h 2329162"/>
              <a:gd name="connsiteX42" fmla="*/ 441568 w 1560770"/>
              <a:gd name="connsiteY42" fmla="*/ 888493 h 2329162"/>
              <a:gd name="connsiteX43" fmla="*/ 486812 w 1560770"/>
              <a:gd name="connsiteY43" fmla="*/ 864681 h 2329162"/>
              <a:gd name="connsiteX44" fmla="*/ 513007 w 1560770"/>
              <a:gd name="connsiteY44" fmla="*/ 867062 h 2329162"/>
              <a:gd name="connsiteX45" fmla="*/ 536818 w 1560770"/>
              <a:gd name="connsiteY45" fmla="*/ 893256 h 2329162"/>
              <a:gd name="connsiteX46" fmla="*/ 510625 w 1560770"/>
              <a:gd name="connsiteY46" fmla="*/ 998031 h 2329162"/>
              <a:gd name="connsiteX47" fmla="*/ 539200 w 1560770"/>
              <a:gd name="connsiteY47" fmla="*/ 1036131 h 2329162"/>
              <a:gd name="connsiteX48" fmla="*/ 546344 w 1560770"/>
              <a:gd name="connsiteY48" fmla="*/ 1055182 h 2329162"/>
              <a:gd name="connsiteX49" fmla="*/ 532057 w 1560770"/>
              <a:gd name="connsiteY49" fmla="*/ 1086137 h 2329162"/>
              <a:gd name="connsiteX50" fmla="*/ 517769 w 1560770"/>
              <a:gd name="connsiteY50" fmla="*/ 1157575 h 2329162"/>
              <a:gd name="connsiteX51" fmla="*/ 541582 w 1560770"/>
              <a:gd name="connsiteY51" fmla="*/ 1190912 h 2329162"/>
              <a:gd name="connsiteX52" fmla="*/ 551107 w 1560770"/>
              <a:gd name="connsiteY52" fmla="*/ 1231393 h 2329162"/>
              <a:gd name="connsiteX53" fmla="*/ 567775 w 1560770"/>
              <a:gd name="connsiteY53" fmla="*/ 1238537 h 2329162"/>
              <a:gd name="connsiteX54" fmla="*/ 572104 w 1560770"/>
              <a:gd name="connsiteY54" fmla="*/ 1248643 h 2329162"/>
              <a:gd name="connsiteX55" fmla="*/ 591588 w 1560770"/>
              <a:gd name="connsiteY55" fmla="*/ 1214725 h 2329162"/>
              <a:gd name="connsiteX56" fmla="*/ 615400 w 1560770"/>
              <a:gd name="connsiteY56" fmla="*/ 1198056 h 2329162"/>
              <a:gd name="connsiteX57" fmla="*/ 665407 w 1560770"/>
              <a:gd name="connsiteY57" fmla="*/ 1171862 h 2329162"/>
              <a:gd name="connsiteX58" fmla="*/ 698744 w 1560770"/>
              <a:gd name="connsiteY58" fmla="*/ 1159956 h 2329162"/>
              <a:gd name="connsiteX59" fmla="*/ 734463 w 1560770"/>
              <a:gd name="connsiteY59" fmla="*/ 1121857 h 2329162"/>
              <a:gd name="connsiteX60" fmla="*/ 791613 w 1560770"/>
              <a:gd name="connsiteY60" fmla="*/ 1098043 h 2329162"/>
              <a:gd name="connsiteX61" fmla="*/ 817807 w 1560770"/>
              <a:gd name="connsiteY61" fmla="*/ 1052800 h 2329162"/>
              <a:gd name="connsiteX62" fmla="*/ 841618 w 1560770"/>
              <a:gd name="connsiteY62" fmla="*/ 1036129 h 2329162"/>
              <a:gd name="connsiteX63" fmla="*/ 867813 w 1560770"/>
              <a:gd name="connsiteY63" fmla="*/ 1036131 h 2329162"/>
              <a:gd name="connsiteX64" fmla="*/ 872575 w 1560770"/>
              <a:gd name="connsiteY64" fmla="*/ 1055181 h 2329162"/>
              <a:gd name="connsiteX65" fmla="*/ 848763 w 1560770"/>
              <a:gd name="connsiteY65" fmla="*/ 1081375 h 2329162"/>
              <a:gd name="connsiteX66" fmla="*/ 872575 w 1560770"/>
              <a:gd name="connsiteY66" fmla="*/ 1107568 h 2329162"/>
              <a:gd name="connsiteX67" fmla="*/ 872575 w 1560770"/>
              <a:gd name="connsiteY67" fmla="*/ 1131381 h 2329162"/>
              <a:gd name="connsiteX68" fmla="*/ 829713 w 1560770"/>
              <a:gd name="connsiteY68" fmla="*/ 1133762 h 2329162"/>
              <a:gd name="connsiteX69" fmla="*/ 817807 w 1560770"/>
              <a:gd name="connsiteY69" fmla="*/ 1162337 h 2329162"/>
              <a:gd name="connsiteX70" fmla="*/ 829713 w 1560770"/>
              <a:gd name="connsiteY70" fmla="*/ 1190912 h 2329162"/>
              <a:gd name="connsiteX71" fmla="*/ 822567 w 1560770"/>
              <a:gd name="connsiteY71" fmla="*/ 1214723 h 2329162"/>
              <a:gd name="connsiteX72" fmla="*/ 836857 w 1560770"/>
              <a:gd name="connsiteY72" fmla="*/ 1233776 h 2329162"/>
              <a:gd name="connsiteX73" fmla="*/ 870194 w 1560770"/>
              <a:gd name="connsiteY73" fmla="*/ 1205201 h 2329162"/>
              <a:gd name="connsiteX74" fmla="*/ 1544088 w 1560770"/>
              <a:gd name="connsiteY74" fmla="*/ 893257 h 2329162"/>
              <a:gd name="connsiteX75" fmla="*/ 1525038 w 1560770"/>
              <a:gd name="connsiteY75" fmla="*/ 967074 h 2329162"/>
              <a:gd name="connsiteX76" fmla="*/ 958300 w 1560770"/>
              <a:gd name="connsiteY76" fmla="*/ 1145669 h 2329162"/>
              <a:gd name="connsiteX77" fmla="*/ 979731 w 1560770"/>
              <a:gd name="connsiteY77" fmla="*/ 1155193 h 2329162"/>
              <a:gd name="connsiteX78" fmla="*/ 974968 w 1560770"/>
              <a:gd name="connsiteY78" fmla="*/ 1229011 h 2329162"/>
              <a:gd name="connsiteX79" fmla="*/ 984494 w 1560770"/>
              <a:gd name="connsiteY79" fmla="*/ 1290926 h 2329162"/>
              <a:gd name="connsiteX80" fmla="*/ 1032119 w 1560770"/>
              <a:gd name="connsiteY80" fmla="*/ 1371888 h 2329162"/>
              <a:gd name="connsiteX81" fmla="*/ 1072600 w 1560770"/>
              <a:gd name="connsiteY81" fmla="*/ 1393319 h 2329162"/>
              <a:gd name="connsiteX82" fmla="*/ 1089269 w 1560770"/>
              <a:gd name="connsiteY82" fmla="*/ 1459994 h 2329162"/>
              <a:gd name="connsiteX83" fmla="*/ 1122607 w 1560770"/>
              <a:gd name="connsiteY83" fmla="*/ 1486188 h 2329162"/>
              <a:gd name="connsiteX84" fmla="*/ 1163088 w 1560770"/>
              <a:gd name="connsiteY84" fmla="*/ 1545719 h 2329162"/>
              <a:gd name="connsiteX85" fmla="*/ 1191663 w 1560770"/>
              <a:gd name="connsiteY85" fmla="*/ 1560007 h 2329162"/>
              <a:gd name="connsiteX86" fmla="*/ 1220238 w 1560770"/>
              <a:gd name="connsiteY86" fmla="*/ 1598106 h 2329162"/>
              <a:gd name="connsiteX87" fmla="*/ 1215943 w 1560770"/>
              <a:gd name="connsiteY87" fmla="*/ 1617966 h 2329162"/>
              <a:gd name="connsiteX88" fmla="*/ 1196425 w 1560770"/>
              <a:gd name="connsiteY88" fmla="*/ 1667163 h 2329162"/>
              <a:gd name="connsiteX89" fmla="*/ 1144037 w 1560770"/>
              <a:gd name="connsiteY89" fmla="*/ 1662399 h 2329162"/>
              <a:gd name="connsiteX90" fmla="*/ 1124987 w 1560770"/>
              <a:gd name="connsiteY90" fmla="*/ 1707642 h 2329162"/>
              <a:gd name="connsiteX91" fmla="*/ 1048787 w 1560770"/>
              <a:gd name="connsiteY91" fmla="*/ 1740980 h 2329162"/>
              <a:gd name="connsiteX92" fmla="*/ 1020212 w 1560770"/>
              <a:gd name="connsiteY92" fmla="*/ 1800511 h 2329162"/>
              <a:gd name="connsiteX93" fmla="*/ 1036881 w 1560770"/>
              <a:gd name="connsiteY93" fmla="*/ 1848136 h 2329162"/>
              <a:gd name="connsiteX94" fmla="*/ 1017832 w 1560770"/>
              <a:gd name="connsiteY94" fmla="*/ 1888619 h 2329162"/>
              <a:gd name="connsiteX95" fmla="*/ 984493 w 1560770"/>
              <a:gd name="connsiteY95" fmla="*/ 1886236 h 2329162"/>
              <a:gd name="connsiteX96" fmla="*/ 982112 w 1560770"/>
              <a:gd name="connsiteY96" fmla="*/ 1950530 h 2329162"/>
              <a:gd name="connsiteX97" fmla="*/ 946393 w 1560770"/>
              <a:gd name="connsiteY97" fmla="*/ 1967199 h 2329162"/>
              <a:gd name="connsiteX98" fmla="*/ 910674 w 1560770"/>
              <a:gd name="connsiteY98" fmla="*/ 1974342 h 2329162"/>
              <a:gd name="connsiteX99" fmla="*/ 910674 w 1560770"/>
              <a:gd name="connsiteY99" fmla="*/ 2038636 h 2329162"/>
              <a:gd name="connsiteX100" fmla="*/ 967824 w 1560770"/>
              <a:gd name="connsiteY100" fmla="*/ 2048161 h 2329162"/>
              <a:gd name="connsiteX101" fmla="*/ 1001162 w 1560770"/>
              <a:gd name="connsiteY101" fmla="*/ 2043399 h 2329162"/>
              <a:gd name="connsiteX102" fmla="*/ 1005922 w 1560770"/>
              <a:gd name="connsiteY102" fmla="*/ 2117218 h 2329162"/>
              <a:gd name="connsiteX103" fmla="*/ 982112 w 1560770"/>
              <a:gd name="connsiteY103" fmla="*/ 2138649 h 2329162"/>
              <a:gd name="connsiteX104" fmla="*/ 922581 w 1560770"/>
              <a:gd name="connsiteY104" fmla="*/ 2136269 h 2329162"/>
              <a:gd name="connsiteX105" fmla="*/ 870193 w 1560770"/>
              <a:gd name="connsiteY105" fmla="*/ 2145794 h 2329162"/>
              <a:gd name="connsiteX106" fmla="*/ 824949 w 1560770"/>
              <a:gd name="connsiteY106" fmla="*/ 2169607 h 2329162"/>
              <a:gd name="connsiteX107" fmla="*/ 779704 w 1560770"/>
              <a:gd name="connsiteY107" fmla="*/ 2176749 h 2329162"/>
              <a:gd name="connsiteX108" fmla="*/ 758274 w 1560770"/>
              <a:gd name="connsiteY108" fmla="*/ 2195801 h 2329162"/>
              <a:gd name="connsiteX109" fmla="*/ 751131 w 1560770"/>
              <a:gd name="connsiteY109" fmla="*/ 2241044 h 2329162"/>
              <a:gd name="connsiteX110" fmla="*/ 734462 w 1560770"/>
              <a:gd name="connsiteY110" fmla="*/ 2252951 h 2329162"/>
              <a:gd name="connsiteX111" fmla="*/ 689218 w 1560770"/>
              <a:gd name="connsiteY111" fmla="*/ 2302957 h 2329162"/>
              <a:gd name="connsiteX112" fmla="*/ 665406 w 1560770"/>
              <a:gd name="connsiteY112" fmla="*/ 2307718 h 2329162"/>
              <a:gd name="connsiteX113" fmla="*/ 617781 w 1560770"/>
              <a:gd name="connsiteY113" fmla="*/ 2329150 h 2329162"/>
              <a:gd name="connsiteX114" fmla="*/ 579681 w 1560770"/>
              <a:gd name="connsiteY114" fmla="*/ 2312481 h 2329162"/>
              <a:gd name="connsiteX115" fmla="*/ 563012 w 1560770"/>
              <a:gd name="connsiteY115" fmla="*/ 2283906 h 2329162"/>
              <a:gd name="connsiteX116" fmla="*/ 520149 w 1560770"/>
              <a:gd name="connsiteY116" fmla="*/ 2293432 h 2329162"/>
              <a:gd name="connsiteX117" fmla="*/ 512573 w 1560770"/>
              <a:gd name="connsiteY117" fmla="*/ 2287328 h 2329162"/>
              <a:gd name="connsiteX118" fmla="*/ 503481 w 1560770"/>
              <a:gd name="connsiteY118" fmla="*/ 2281525 h 2329162"/>
              <a:gd name="connsiteX119" fmla="*/ 522531 w 1560770"/>
              <a:gd name="connsiteY119" fmla="*/ 2174368 h 2329162"/>
              <a:gd name="connsiteX120" fmla="*/ 539199 w 1560770"/>
              <a:gd name="connsiteY120" fmla="*/ 2152937 h 2329162"/>
              <a:gd name="connsiteX121" fmla="*/ 529674 w 1560770"/>
              <a:gd name="connsiteY121" fmla="*/ 2107694 h 2329162"/>
              <a:gd name="connsiteX122" fmla="*/ 553487 w 1560770"/>
              <a:gd name="connsiteY122" fmla="*/ 2093406 h 2329162"/>
              <a:gd name="connsiteX123" fmla="*/ 534437 w 1560770"/>
              <a:gd name="connsiteY123" fmla="*/ 2079119 h 2329162"/>
              <a:gd name="connsiteX124" fmla="*/ 522531 w 1560770"/>
              <a:gd name="connsiteY124" fmla="*/ 2043401 h 2329162"/>
              <a:gd name="connsiteX125" fmla="*/ 513006 w 1560770"/>
              <a:gd name="connsiteY125" fmla="*/ 1998157 h 2329162"/>
              <a:gd name="connsiteX126" fmla="*/ 510624 w 1560770"/>
              <a:gd name="connsiteY126" fmla="*/ 1967199 h 2329162"/>
              <a:gd name="connsiteX127" fmla="*/ 460618 w 1560770"/>
              <a:gd name="connsiteY127" fmla="*/ 1969582 h 2329162"/>
              <a:gd name="connsiteX128" fmla="*/ 427282 w 1560770"/>
              <a:gd name="connsiteY128" fmla="*/ 1933863 h 2329162"/>
              <a:gd name="connsiteX129" fmla="*/ 382037 w 1560770"/>
              <a:gd name="connsiteY129" fmla="*/ 1917193 h 2329162"/>
              <a:gd name="connsiteX130" fmla="*/ 367749 w 1560770"/>
              <a:gd name="connsiteY130" fmla="*/ 1867188 h 2329162"/>
              <a:gd name="connsiteX131" fmla="*/ 365368 w 1560770"/>
              <a:gd name="connsiteY131" fmla="*/ 1845756 h 2329162"/>
              <a:gd name="connsiteX132" fmla="*/ 334413 w 1560770"/>
              <a:gd name="connsiteY132" fmla="*/ 1800513 h 2329162"/>
              <a:gd name="connsiteX133" fmla="*/ 291549 w 1560770"/>
              <a:gd name="connsiteY133" fmla="*/ 1776700 h 2329162"/>
              <a:gd name="connsiteX134" fmla="*/ 248688 w 1560770"/>
              <a:gd name="connsiteY134" fmla="*/ 1748126 h 2329162"/>
              <a:gd name="connsiteX135" fmla="*/ 215349 w 1560770"/>
              <a:gd name="connsiteY135" fmla="*/ 1738600 h 2329162"/>
              <a:gd name="connsiteX136" fmla="*/ 217731 w 1560770"/>
              <a:gd name="connsiteY136" fmla="*/ 1693354 h 2329162"/>
              <a:gd name="connsiteX137" fmla="*/ 174868 w 1560770"/>
              <a:gd name="connsiteY137" fmla="*/ 1707644 h 2329162"/>
              <a:gd name="connsiteX138" fmla="*/ 186775 w 1560770"/>
              <a:gd name="connsiteY138" fmla="*/ 1740982 h 2329162"/>
              <a:gd name="connsiteX139" fmla="*/ 179631 w 1560770"/>
              <a:gd name="connsiteY139" fmla="*/ 1757651 h 2329162"/>
              <a:gd name="connsiteX140" fmla="*/ 141531 w 1560770"/>
              <a:gd name="connsiteY140" fmla="*/ 1729076 h 2329162"/>
              <a:gd name="connsiteX141" fmla="*/ 98669 w 1560770"/>
              <a:gd name="connsiteY141" fmla="*/ 1726694 h 2329162"/>
              <a:gd name="connsiteX142" fmla="*/ 43899 w 1560770"/>
              <a:gd name="connsiteY142" fmla="*/ 1707644 h 2329162"/>
              <a:gd name="connsiteX143" fmla="*/ 10560 w 1560770"/>
              <a:gd name="connsiteY143" fmla="*/ 1705260 h 2329162"/>
              <a:gd name="connsiteX144" fmla="*/ 1037 w 1560770"/>
              <a:gd name="connsiteY144" fmla="*/ 1652876 h 2329162"/>
              <a:gd name="connsiteX145" fmla="*/ 34374 w 1560770"/>
              <a:gd name="connsiteY145" fmla="*/ 1564769 h 2329162"/>
              <a:gd name="connsiteX146" fmla="*/ 60568 w 1560770"/>
              <a:gd name="connsiteY146" fmla="*/ 1517144 h 2329162"/>
              <a:gd name="connsiteX147" fmla="*/ 81999 w 1560770"/>
              <a:gd name="connsiteY147" fmla="*/ 1469519 h 2329162"/>
              <a:gd name="connsiteX148" fmla="*/ 108194 w 1560770"/>
              <a:gd name="connsiteY148" fmla="*/ 1431419 h 2329162"/>
              <a:gd name="connsiteX149" fmla="*/ 146293 w 1560770"/>
              <a:gd name="connsiteY149" fmla="*/ 1421894 h 2329162"/>
              <a:gd name="connsiteX150" fmla="*/ 153438 w 1560770"/>
              <a:gd name="connsiteY150" fmla="*/ 1386176 h 2329162"/>
              <a:gd name="connsiteX151" fmla="*/ 262975 w 1560770"/>
              <a:gd name="connsiteY151" fmla="*/ 1267113 h 2329162"/>
              <a:gd name="connsiteX152" fmla="*/ 286787 w 1560770"/>
              <a:gd name="connsiteY152" fmla="*/ 1128998 h 2329162"/>
              <a:gd name="connsiteX153" fmla="*/ 282025 w 1560770"/>
              <a:gd name="connsiteY153" fmla="*/ 1048038 h 2329162"/>
              <a:gd name="connsiteX154" fmla="*/ 196300 w 1560770"/>
              <a:gd name="connsiteY154" fmla="*/ 1036132 h 2329162"/>
              <a:gd name="connsiteX155" fmla="*/ 179632 w 1560770"/>
              <a:gd name="connsiteY155" fmla="*/ 955169 h 2329162"/>
              <a:gd name="connsiteX156" fmla="*/ 186775 w 1560770"/>
              <a:gd name="connsiteY156" fmla="*/ 888494 h 2329162"/>
              <a:gd name="connsiteX157" fmla="*/ 148675 w 1560770"/>
              <a:gd name="connsiteY157" fmla="*/ 850394 h 2329162"/>
              <a:gd name="connsiteX158" fmla="*/ 127244 w 1560770"/>
              <a:gd name="connsiteY158" fmla="*/ 809912 h 2329162"/>
              <a:gd name="connsiteX159" fmla="*/ 117719 w 1560770"/>
              <a:gd name="connsiteY159" fmla="*/ 750382 h 2329162"/>
              <a:gd name="connsiteX160" fmla="*/ 102097 w 1560770"/>
              <a:gd name="connsiteY160" fmla="*/ 670228 h 2329162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267737 w 1560770"/>
              <a:gd name="connsiteY26" fmla="*/ 629315 h 2358115"/>
              <a:gd name="connsiteX27" fmla="*/ 303456 w 1560770"/>
              <a:gd name="connsiteY27" fmla="*/ 619790 h 2358115"/>
              <a:gd name="connsiteX28" fmla="*/ 322506 w 1560770"/>
              <a:gd name="connsiteY28" fmla="*/ 595978 h 2358115"/>
              <a:gd name="connsiteX29" fmla="*/ 353462 w 1560770"/>
              <a:gd name="connsiteY29" fmla="*/ 588834 h 2358115"/>
              <a:gd name="connsiteX30" fmla="*/ 410612 w 1560770"/>
              <a:gd name="connsiteY30" fmla="*/ 591215 h 2358115"/>
              <a:gd name="connsiteX31" fmla="*/ 410612 w 1560770"/>
              <a:gd name="connsiteY31" fmla="*/ 645984 h 2358115"/>
              <a:gd name="connsiteX32" fmla="*/ 436806 w 1560770"/>
              <a:gd name="connsiteY32" fmla="*/ 669794 h 2358115"/>
              <a:gd name="connsiteX33" fmla="*/ 1155942 w 1560770"/>
              <a:gd name="connsiteY33" fmla="*/ 34002 h 2358115"/>
              <a:gd name="connsiteX34" fmla="*/ 1370255 w 1560770"/>
              <a:gd name="connsiteY34" fmla="*/ 229265 h 2358115"/>
              <a:gd name="connsiteX35" fmla="*/ 1560756 w 1560770"/>
              <a:gd name="connsiteY35" fmla="*/ 919828 h 2358115"/>
              <a:gd name="connsiteX36" fmla="*/ 420137 w 1560770"/>
              <a:gd name="connsiteY36" fmla="*/ 748378 h 2358115"/>
              <a:gd name="connsiteX37" fmla="*/ 415374 w 1560770"/>
              <a:gd name="connsiteY37" fmla="*/ 788859 h 2358115"/>
              <a:gd name="connsiteX38" fmla="*/ 427281 w 1560770"/>
              <a:gd name="connsiteY38" fmla="*/ 817434 h 2358115"/>
              <a:gd name="connsiteX39" fmla="*/ 410612 w 1560770"/>
              <a:gd name="connsiteY39" fmla="*/ 838865 h 2358115"/>
              <a:gd name="connsiteX40" fmla="*/ 401088 w 1560770"/>
              <a:gd name="connsiteY40" fmla="*/ 917447 h 2358115"/>
              <a:gd name="connsiteX41" fmla="*/ 441568 w 1560770"/>
              <a:gd name="connsiteY41" fmla="*/ 917446 h 2358115"/>
              <a:gd name="connsiteX42" fmla="*/ 486812 w 1560770"/>
              <a:gd name="connsiteY42" fmla="*/ 893634 h 2358115"/>
              <a:gd name="connsiteX43" fmla="*/ 513007 w 1560770"/>
              <a:gd name="connsiteY43" fmla="*/ 896015 h 2358115"/>
              <a:gd name="connsiteX44" fmla="*/ 536818 w 1560770"/>
              <a:gd name="connsiteY44" fmla="*/ 922209 h 2358115"/>
              <a:gd name="connsiteX45" fmla="*/ 510625 w 1560770"/>
              <a:gd name="connsiteY45" fmla="*/ 1026984 h 2358115"/>
              <a:gd name="connsiteX46" fmla="*/ 539200 w 1560770"/>
              <a:gd name="connsiteY46" fmla="*/ 1065084 h 2358115"/>
              <a:gd name="connsiteX47" fmla="*/ 546344 w 1560770"/>
              <a:gd name="connsiteY47" fmla="*/ 1084135 h 2358115"/>
              <a:gd name="connsiteX48" fmla="*/ 532057 w 1560770"/>
              <a:gd name="connsiteY48" fmla="*/ 1115090 h 2358115"/>
              <a:gd name="connsiteX49" fmla="*/ 517769 w 1560770"/>
              <a:gd name="connsiteY49" fmla="*/ 1186528 h 2358115"/>
              <a:gd name="connsiteX50" fmla="*/ 541582 w 1560770"/>
              <a:gd name="connsiteY50" fmla="*/ 1219865 h 2358115"/>
              <a:gd name="connsiteX51" fmla="*/ 551107 w 1560770"/>
              <a:gd name="connsiteY51" fmla="*/ 1260346 h 2358115"/>
              <a:gd name="connsiteX52" fmla="*/ 567775 w 1560770"/>
              <a:gd name="connsiteY52" fmla="*/ 1267490 h 2358115"/>
              <a:gd name="connsiteX53" fmla="*/ 572104 w 1560770"/>
              <a:gd name="connsiteY53" fmla="*/ 1277596 h 2358115"/>
              <a:gd name="connsiteX54" fmla="*/ 591588 w 1560770"/>
              <a:gd name="connsiteY54" fmla="*/ 1243678 h 2358115"/>
              <a:gd name="connsiteX55" fmla="*/ 615400 w 1560770"/>
              <a:gd name="connsiteY55" fmla="*/ 1227009 h 2358115"/>
              <a:gd name="connsiteX56" fmla="*/ 665407 w 1560770"/>
              <a:gd name="connsiteY56" fmla="*/ 1200815 h 2358115"/>
              <a:gd name="connsiteX57" fmla="*/ 698744 w 1560770"/>
              <a:gd name="connsiteY57" fmla="*/ 1188909 h 2358115"/>
              <a:gd name="connsiteX58" fmla="*/ 734463 w 1560770"/>
              <a:gd name="connsiteY58" fmla="*/ 1150810 h 2358115"/>
              <a:gd name="connsiteX59" fmla="*/ 791613 w 1560770"/>
              <a:gd name="connsiteY59" fmla="*/ 1126996 h 2358115"/>
              <a:gd name="connsiteX60" fmla="*/ 817807 w 1560770"/>
              <a:gd name="connsiteY60" fmla="*/ 1081753 h 2358115"/>
              <a:gd name="connsiteX61" fmla="*/ 841618 w 1560770"/>
              <a:gd name="connsiteY61" fmla="*/ 1065082 h 2358115"/>
              <a:gd name="connsiteX62" fmla="*/ 867813 w 1560770"/>
              <a:gd name="connsiteY62" fmla="*/ 1065084 h 2358115"/>
              <a:gd name="connsiteX63" fmla="*/ 872575 w 1560770"/>
              <a:gd name="connsiteY63" fmla="*/ 1084134 h 2358115"/>
              <a:gd name="connsiteX64" fmla="*/ 848763 w 1560770"/>
              <a:gd name="connsiteY64" fmla="*/ 1110328 h 2358115"/>
              <a:gd name="connsiteX65" fmla="*/ 872575 w 1560770"/>
              <a:gd name="connsiteY65" fmla="*/ 1136521 h 2358115"/>
              <a:gd name="connsiteX66" fmla="*/ 872575 w 1560770"/>
              <a:gd name="connsiteY66" fmla="*/ 1160334 h 2358115"/>
              <a:gd name="connsiteX67" fmla="*/ 829713 w 1560770"/>
              <a:gd name="connsiteY67" fmla="*/ 1162715 h 2358115"/>
              <a:gd name="connsiteX68" fmla="*/ 817807 w 1560770"/>
              <a:gd name="connsiteY68" fmla="*/ 1191290 h 2358115"/>
              <a:gd name="connsiteX69" fmla="*/ 829713 w 1560770"/>
              <a:gd name="connsiteY69" fmla="*/ 1219865 h 2358115"/>
              <a:gd name="connsiteX70" fmla="*/ 822567 w 1560770"/>
              <a:gd name="connsiteY70" fmla="*/ 1243676 h 2358115"/>
              <a:gd name="connsiteX71" fmla="*/ 836857 w 1560770"/>
              <a:gd name="connsiteY71" fmla="*/ 1262729 h 2358115"/>
              <a:gd name="connsiteX72" fmla="*/ 870194 w 1560770"/>
              <a:gd name="connsiteY72" fmla="*/ 1234154 h 2358115"/>
              <a:gd name="connsiteX73" fmla="*/ 1544088 w 1560770"/>
              <a:gd name="connsiteY73" fmla="*/ 922210 h 2358115"/>
              <a:gd name="connsiteX74" fmla="*/ 1525038 w 1560770"/>
              <a:gd name="connsiteY74" fmla="*/ 996027 h 2358115"/>
              <a:gd name="connsiteX75" fmla="*/ 958300 w 1560770"/>
              <a:gd name="connsiteY75" fmla="*/ 1174622 h 2358115"/>
              <a:gd name="connsiteX76" fmla="*/ 979731 w 1560770"/>
              <a:gd name="connsiteY76" fmla="*/ 1184146 h 2358115"/>
              <a:gd name="connsiteX77" fmla="*/ 974968 w 1560770"/>
              <a:gd name="connsiteY77" fmla="*/ 1257964 h 2358115"/>
              <a:gd name="connsiteX78" fmla="*/ 984494 w 1560770"/>
              <a:gd name="connsiteY78" fmla="*/ 1319879 h 2358115"/>
              <a:gd name="connsiteX79" fmla="*/ 1032119 w 1560770"/>
              <a:gd name="connsiteY79" fmla="*/ 1400841 h 2358115"/>
              <a:gd name="connsiteX80" fmla="*/ 1072600 w 1560770"/>
              <a:gd name="connsiteY80" fmla="*/ 1422272 h 2358115"/>
              <a:gd name="connsiteX81" fmla="*/ 1089269 w 1560770"/>
              <a:gd name="connsiteY81" fmla="*/ 1488947 h 2358115"/>
              <a:gd name="connsiteX82" fmla="*/ 1122607 w 1560770"/>
              <a:gd name="connsiteY82" fmla="*/ 1515141 h 2358115"/>
              <a:gd name="connsiteX83" fmla="*/ 1163088 w 1560770"/>
              <a:gd name="connsiteY83" fmla="*/ 1574672 h 2358115"/>
              <a:gd name="connsiteX84" fmla="*/ 1191663 w 1560770"/>
              <a:gd name="connsiteY84" fmla="*/ 1588960 h 2358115"/>
              <a:gd name="connsiteX85" fmla="*/ 1220238 w 1560770"/>
              <a:gd name="connsiteY85" fmla="*/ 1627059 h 2358115"/>
              <a:gd name="connsiteX86" fmla="*/ 1215943 w 1560770"/>
              <a:gd name="connsiteY86" fmla="*/ 1646919 h 2358115"/>
              <a:gd name="connsiteX87" fmla="*/ 1196425 w 1560770"/>
              <a:gd name="connsiteY87" fmla="*/ 1696116 h 2358115"/>
              <a:gd name="connsiteX88" fmla="*/ 1144037 w 1560770"/>
              <a:gd name="connsiteY88" fmla="*/ 1691352 h 2358115"/>
              <a:gd name="connsiteX89" fmla="*/ 1124987 w 1560770"/>
              <a:gd name="connsiteY89" fmla="*/ 1736595 h 2358115"/>
              <a:gd name="connsiteX90" fmla="*/ 1048787 w 1560770"/>
              <a:gd name="connsiteY90" fmla="*/ 1769933 h 2358115"/>
              <a:gd name="connsiteX91" fmla="*/ 1020212 w 1560770"/>
              <a:gd name="connsiteY91" fmla="*/ 1829464 h 2358115"/>
              <a:gd name="connsiteX92" fmla="*/ 1036881 w 1560770"/>
              <a:gd name="connsiteY92" fmla="*/ 1877089 h 2358115"/>
              <a:gd name="connsiteX93" fmla="*/ 1017832 w 1560770"/>
              <a:gd name="connsiteY93" fmla="*/ 1917572 h 2358115"/>
              <a:gd name="connsiteX94" fmla="*/ 984493 w 1560770"/>
              <a:gd name="connsiteY94" fmla="*/ 1915189 h 2358115"/>
              <a:gd name="connsiteX95" fmla="*/ 982112 w 1560770"/>
              <a:gd name="connsiteY95" fmla="*/ 1979483 h 2358115"/>
              <a:gd name="connsiteX96" fmla="*/ 946393 w 1560770"/>
              <a:gd name="connsiteY96" fmla="*/ 1996152 h 2358115"/>
              <a:gd name="connsiteX97" fmla="*/ 910674 w 1560770"/>
              <a:gd name="connsiteY97" fmla="*/ 2003295 h 2358115"/>
              <a:gd name="connsiteX98" fmla="*/ 910674 w 1560770"/>
              <a:gd name="connsiteY98" fmla="*/ 2067589 h 2358115"/>
              <a:gd name="connsiteX99" fmla="*/ 967824 w 1560770"/>
              <a:gd name="connsiteY99" fmla="*/ 2077114 h 2358115"/>
              <a:gd name="connsiteX100" fmla="*/ 1001162 w 1560770"/>
              <a:gd name="connsiteY100" fmla="*/ 2072352 h 2358115"/>
              <a:gd name="connsiteX101" fmla="*/ 1005922 w 1560770"/>
              <a:gd name="connsiteY101" fmla="*/ 2146171 h 2358115"/>
              <a:gd name="connsiteX102" fmla="*/ 982112 w 1560770"/>
              <a:gd name="connsiteY102" fmla="*/ 2167602 h 2358115"/>
              <a:gd name="connsiteX103" fmla="*/ 922581 w 1560770"/>
              <a:gd name="connsiteY103" fmla="*/ 2165222 h 2358115"/>
              <a:gd name="connsiteX104" fmla="*/ 870193 w 1560770"/>
              <a:gd name="connsiteY104" fmla="*/ 2174747 h 2358115"/>
              <a:gd name="connsiteX105" fmla="*/ 824949 w 1560770"/>
              <a:gd name="connsiteY105" fmla="*/ 2198560 h 2358115"/>
              <a:gd name="connsiteX106" fmla="*/ 779704 w 1560770"/>
              <a:gd name="connsiteY106" fmla="*/ 2205702 h 2358115"/>
              <a:gd name="connsiteX107" fmla="*/ 758274 w 1560770"/>
              <a:gd name="connsiteY107" fmla="*/ 2224754 h 2358115"/>
              <a:gd name="connsiteX108" fmla="*/ 751131 w 1560770"/>
              <a:gd name="connsiteY108" fmla="*/ 2269997 h 2358115"/>
              <a:gd name="connsiteX109" fmla="*/ 734462 w 1560770"/>
              <a:gd name="connsiteY109" fmla="*/ 2281904 h 2358115"/>
              <a:gd name="connsiteX110" fmla="*/ 689218 w 1560770"/>
              <a:gd name="connsiteY110" fmla="*/ 2331910 h 2358115"/>
              <a:gd name="connsiteX111" fmla="*/ 665406 w 1560770"/>
              <a:gd name="connsiteY111" fmla="*/ 2336671 h 2358115"/>
              <a:gd name="connsiteX112" fmla="*/ 617781 w 1560770"/>
              <a:gd name="connsiteY112" fmla="*/ 2358103 h 2358115"/>
              <a:gd name="connsiteX113" fmla="*/ 579681 w 1560770"/>
              <a:gd name="connsiteY113" fmla="*/ 2341434 h 2358115"/>
              <a:gd name="connsiteX114" fmla="*/ 563012 w 1560770"/>
              <a:gd name="connsiteY114" fmla="*/ 2312859 h 2358115"/>
              <a:gd name="connsiteX115" fmla="*/ 520149 w 1560770"/>
              <a:gd name="connsiteY115" fmla="*/ 2322385 h 2358115"/>
              <a:gd name="connsiteX116" fmla="*/ 512573 w 1560770"/>
              <a:gd name="connsiteY116" fmla="*/ 2316281 h 2358115"/>
              <a:gd name="connsiteX117" fmla="*/ 503481 w 1560770"/>
              <a:gd name="connsiteY117" fmla="*/ 2310478 h 2358115"/>
              <a:gd name="connsiteX118" fmla="*/ 522531 w 1560770"/>
              <a:gd name="connsiteY118" fmla="*/ 2203321 h 2358115"/>
              <a:gd name="connsiteX119" fmla="*/ 539199 w 1560770"/>
              <a:gd name="connsiteY119" fmla="*/ 2181890 h 2358115"/>
              <a:gd name="connsiteX120" fmla="*/ 529674 w 1560770"/>
              <a:gd name="connsiteY120" fmla="*/ 2136647 h 2358115"/>
              <a:gd name="connsiteX121" fmla="*/ 553487 w 1560770"/>
              <a:gd name="connsiteY121" fmla="*/ 2122359 h 2358115"/>
              <a:gd name="connsiteX122" fmla="*/ 534437 w 1560770"/>
              <a:gd name="connsiteY122" fmla="*/ 2108072 h 2358115"/>
              <a:gd name="connsiteX123" fmla="*/ 522531 w 1560770"/>
              <a:gd name="connsiteY123" fmla="*/ 2072354 h 2358115"/>
              <a:gd name="connsiteX124" fmla="*/ 513006 w 1560770"/>
              <a:gd name="connsiteY124" fmla="*/ 2027110 h 2358115"/>
              <a:gd name="connsiteX125" fmla="*/ 510624 w 1560770"/>
              <a:gd name="connsiteY125" fmla="*/ 1996152 h 2358115"/>
              <a:gd name="connsiteX126" fmla="*/ 460618 w 1560770"/>
              <a:gd name="connsiteY126" fmla="*/ 1998535 h 2358115"/>
              <a:gd name="connsiteX127" fmla="*/ 427282 w 1560770"/>
              <a:gd name="connsiteY127" fmla="*/ 1962816 h 2358115"/>
              <a:gd name="connsiteX128" fmla="*/ 382037 w 1560770"/>
              <a:gd name="connsiteY128" fmla="*/ 1946146 h 2358115"/>
              <a:gd name="connsiteX129" fmla="*/ 367749 w 1560770"/>
              <a:gd name="connsiteY129" fmla="*/ 1896141 h 2358115"/>
              <a:gd name="connsiteX130" fmla="*/ 365368 w 1560770"/>
              <a:gd name="connsiteY130" fmla="*/ 1874709 h 2358115"/>
              <a:gd name="connsiteX131" fmla="*/ 334413 w 1560770"/>
              <a:gd name="connsiteY131" fmla="*/ 1829466 h 2358115"/>
              <a:gd name="connsiteX132" fmla="*/ 291549 w 1560770"/>
              <a:gd name="connsiteY132" fmla="*/ 1805653 h 2358115"/>
              <a:gd name="connsiteX133" fmla="*/ 248688 w 1560770"/>
              <a:gd name="connsiteY133" fmla="*/ 1777079 h 2358115"/>
              <a:gd name="connsiteX134" fmla="*/ 215349 w 1560770"/>
              <a:gd name="connsiteY134" fmla="*/ 1767553 h 2358115"/>
              <a:gd name="connsiteX135" fmla="*/ 217731 w 1560770"/>
              <a:gd name="connsiteY135" fmla="*/ 1722307 h 2358115"/>
              <a:gd name="connsiteX136" fmla="*/ 174868 w 1560770"/>
              <a:gd name="connsiteY136" fmla="*/ 1736597 h 2358115"/>
              <a:gd name="connsiteX137" fmla="*/ 186775 w 1560770"/>
              <a:gd name="connsiteY137" fmla="*/ 1769935 h 2358115"/>
              <a:gd name="connsiteX138" fmla="*/ 179631 w 1560770"/>
              <a:gd name="connsiteY138" fmla="*/ 1786604 h 2358115"/>
              <a:gd name="connsiteX139" fmla="*/ 141531 w 1560770"/>
              <a:gd name="connsiteY139" fmla="*/ 1758029 h 2358115"/>
              <a:gd name="connsiteX140" fmla="*/ 98669 w 1560770"/>
              <a:gd name="connsiteY140" fmla="*/ 1755647 h 2358115"/>
              <a:gd name="connsiteX141" fmla="*/ 43899 w 1560770"/>
              <a:gd name="connsiteY141" fmla="*/ 1736597 h 2358115"/>
              <a:gd name="connsiteX142" fmla="*/ 10560 w 1560770"/>
              <a:gd name="connsiteY142" fmla="*/ 1734213 h 2358115"/>
              <a:gd name="connsiteX143" fmla="*/ 1037 w 1560770"/>
              <a:gd name="connsiteY143" fmla="*/ 1681829 h 2358115"/>
              <a:gd name="connsiteX144" fmla="*/ 34374 w 1560770"/>
              <a:gd name="connsiteY144" fmla="*/ 1593722 h 2358115"/>
              <a:gd name="connsiteX145" fmla="*/ 60568 w 1560770"/>
              <a:gd name="connsiteY145" fmla="*/ 1546097 h 2358115"/>
              <a:gd name="connsiteX146" fmla="*/ 81999 w 1560770"/>
              <a:gd name="connsiteY146" fmla="*/ 1498472 h 2358115"/>
              <a:gd name="connsiteX147" fmla="*/ 108194 w 1560770"/>
              <a:gd name="connsiteY147" fmla="*/ 1460372 h 2358115"/>
              <a:gd name="connsiteX148" fmla="*/ 146293 w 1560770"/>
              <a:gd name="connsiteY148" fmla="*/ 1450847 h 2358115"/>
              <a:gd name="connsiteX149" fmla="*/ 153438 w 1560770"/>
              <a:gd name="connsiteY149" fmla="*/ 1415129 h 2358115"/>
              <a:gd name="connsiteX150" fmla="*/ 262975 w 1560770"/>
              <a:gd name="connsiteY150" fmla="*/ 1296066 h 2358115"/>
              <a:gd name="connsiteX151" fmla="*/ 286787 w 1560770"/>
              <a:gd name="connsiteY151" fmla="*/ 1157951 h 2358115"/>
              <a:gd name="connsiteX152" fmla="*/ 282025 w 1560770"/>
              <a:gd name="connsiteY152" fmla="*/ 1076991 h 2358115"/>
              <a:gd name="connsiteX153" fmla="*/ 196300 w 1560770"/>
              <a:gd name="connsiteY153" fmla="*/ 1065085 h 2358115"/>
              <a:gd name="connsiteX154" fmla="*/ 179632 w 1560770"/>
              <a:gd name="connsiteY154" fmla="*/ 984122 h 2358115"/>
              <a:gd name="connsiteX155" fmla="*/ 186775 w 1560770"/>
              <a:gd name="connsiteY155" fmla="*/ 917447 h 2358115"/>
              <a:gd name="connsiteX156" fmla="*/ 148675 w 1560770"/>
              <a:gd name="connsiteY156" fmla="*/ 879347 h 2358115"/>
              <a:gd name="connsiteX157" fmla="*/ 127244 w 1560770"/>
              <a:gd name="connsiteY157" fmla="*/ 838865 h 2358115"/>
              <a:gd name="connsiteX158" fmla="*/ 117719 w 1560770"/>
              <a:gd name="connsiteY158" fmla="*/ 779335 h 2358115"/>
              <a:gd name="connsiteX159" fmla="*/ 102097 w 1560770"/>
              <a:gd name="connsiteY159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303456 w 1560770"/>
              <a:gd name="connsiteY26" fmla="*/ 619790 h 2358115"/>
              <a:gd name="connsiteX27" fmla="*/ 322506 w 1560770"/>
              <a:gd name="connsiteY27" fmla="*/ 595978 h 2358115"/>
              <a:gd name="connsiteX28" fmla="*/ 353462 w 1560770"/>
              <a:gd name="connsiteY28" fmla="*/ 588834 h 2358115"/>
              <a:gd name="connsiteX29" fmla="*/ 410612 w 1560770"/>
              <a:gd name="connsiteY29" fmla="*/ 591215 h 2358115"/>
              <a:gd name="connsiteX30" fmla="*/ 410612 w 1560770"/>
              <a:gd name="connsiteY30" fmla="*/ 645984 h 2358115"/>
              <a:gd name="connsiteX31" fmla="*/ 436806 w 1560770"/>
              <a:gd name="connsiteY31" fmla="*/ 669794 h 2358115"/>
              <a:gd name="connsiteX32" fmla="*/ 1155942 w 1560770"/>
              <a:gd name="connsiteY32" fmla="*/ 34002 h 2358115"/>
              <a:gd name="connsiteX33" fmla="*/ 1370255 w 1560770"/>
              <a:gd name="connsiteY33" fmla="*/ 229265 h 2358115"/>
              <a:gd name="connsiteX34" fmla="*/ 1560756 w 1560770"/>
              <a:gd name="connsiteY34" fmla="*/ 919828 h 2358115"/>
              <a:gd name="connsiteX35" fmla="*/ 420137 w 1560770"/>
              <a:gd name="connsiteY35" fmla="*/ 748378 h 2358115"/>
              <a:gd name="connsiteX36" fmla="*/ 415374 w 1560770"/>
              <a:gd name="connsiteY36" fmla="*/ 788859 h 2358115"/>
              <a:gd name="connsiteX37" fmla="*/ 427281 w 1560770"/>
              <a:gd name="connsiteY37" fmla="*/ 817434 h 2358115"/>
              <a:gd name="connsiteX38" fmla="*/ 410612 w 1560770"/>
              <a:gd name="connsiteY38" fmla="*/ 838865 h 2358115"/>
              <a:gd name="connsiteX39" fmla="*/ 401088 w 1560770"/>
              <a:gd name="connsiteY39" fmla="*/ 917447 h 2358115"/>
              <a:gd name="connsiteX40" fmla="*/ 441568 w 1560770"/>
              <a:gd name="connsiteY40" fmla="*/ 917446 h 2358115"/>
              <a:gd name="connsiteX41" fmla="*/ 486812 w 1560770"/>
              <a:gd name="connsiteY41" fmla="*/ 893634 h 2358115"/>
              <a:gd name="connsiteX42" fmla="*/ 513007 w 1560770"/>
              <a:gd name="connsiteY42" fmla="*/ 896015 h 2358115"/>
              <a:gd name="connsiteX43" fmla="*/ 536818 w 1560770"/>
              <a:gd name="connsiteY43" fmla="*/ 922209 h 2358115"/>
              <a:gd name="connsiteX44" fmla="*/ 510625 w 1560770"/>
              <a:gd name="connsiteY44" fmla="*/ 1026984 h 2358115"/>
              <a:gd name="connsiteX45" fmla="*/ 539200 w 1560770"/>
              <a:gd name="connsiteY45" fmla="*/ 1065084 h 2358115"/>
              <a:gd name="connsiteX46" fmla="*/ 546344 w 1560770"/>
              <a:gd name="connsiteY46" fmla="*/ 1084135 h 2358115"/>
              <a:gd name="connsiteX47" fmla="*/ 532057 w 1560770"/>
              <a:gd name="connsiteY47" fmla="*/ 1115090 h 2358115"/>
              <a:gd name="connsiteX48" fmla="*/ 517769 w 1560770"/>
              <a:gd name="connsiteY48" fmla="*/ 1186528 h 2358115"/>
              <a:gd name="connsiteX49" fmla="*/ 541582 w 1560770"/>
              <a:gd name="connsiteY49" fmla="*/ 1219865 h 2358115"/>
              <a:gd name="connsiteX50" fmla="*/ 551107 w 1560770"/>
              <a:gd name="connsiteY50" fmla="*/ 1260346 h 2358115"/>
              <a:gd name="connsiteX51" fmla="*/ 567775 w 1560770"/>
              <a:gd name="connsiteY51" fmla="*/ 1267490 h 2358115"/>
              <a:gd name="connsiteX52" fmla="*/ 572104 w 1560770"/>
              <a:gd name="connsiteY52" fmla="*/ 1277596 h 2358115"/>
              <a:gd name="connsiteX53" fmla="*/ 591588 w 1560770"/>
              <a:gd name="connsiteY53" fmla="*/ 1243678 h 2358115"/>
              <a:gd name="connsiteX54" fmla="*/ 615400 w 1560770"/>
              <a:gd name="connsiteY54" fmla="*/ 1227009 h 2358115"/>
              <a:gd name="connsiteX55" fmla="*/ 665407 w 1560770"/>
              <a:gd name="connsiteY55" fmla="*/ 1200815 h 2358115"/>
              <a:gd name="connsiteX56" fmla="*/ 698744 w 1560770"/>
              <a:gd name="connsiteY56" fmla="*/ 1188909 h 2358115"/>
              <a:gd name="connsiteX57" fmla="*/ 734463 w 1560770"/>
              <a:gd name="connsiteY57" fmla="*/ 1150810 h 2358115"/>
              <a:gd name="connsiteX58" fmla="*/ 791613 w 1560770"/>
              <a:gd name="connsiteY58" fmla="*/ 1126996 h 2358115"/>
              <a:gd name="connsiteX59" fmla="*/ 817807 w 1560770"/>
              <a:gd name="connsiteY59" fmla="*/ 1081753 h 2358115"/>
              <a:gd name="connsiteX60" fmla="*/ 841618 w 1560770"/>
              <a:gd name="connsiteY60" fmla="*/ 1065082 h 2358115"/>
              <a:gd name="connsiteX61" fmla="*/ 867813 w 1560770"/>
              <a:gd name="connsiteY61" fmla="*/ 1065084 h 2358115"/>
              <a:gd name="connsiteX62" fmla="*/ 872575 w 1560770"/>
              <a:gd name="connsiteY62" fmla="*/ 1084134 h 2358115"/>
              <a:gd name="connsiteX63" fmla="*/ 848763 w 1560770"/>
              <a:gd name="connsiteY63" fmla="*/ 1110328 h 2358115"/>
              <a:gd name="connsiteX64" fmla="*/ 872575 w 1560770"/>
              <a:gd name="connsiteY64" fmla="*/ 1136521 h 2358115"/>
              <a:gd name="connsiteX65" fmla="*/ 872575 w 1560770"/>
              <a:gd name="connsiteY65" fmla="*/ 1160334 h 2358115"/>
              <a:gd name="connsiteX66" fmla="*/ 829713 w 1560770"/>
              <a:gd name="connsiteY66" fmla="*/ 1162715 h 2358115"/>
              <a:gd name="connsiteX67" fmla="*/ 817807 w 1560770"/>
              <a:gd name="connsiteY67" fmla="*/ 1191290 h 2358115"/>
              <a:gd name="connsiteX68" fmla="*/ 829713 w 1560770"/>
              <a:gd name="connsiteY68" fmla="*/ 1219865 h 2358115"/>
              <a:gd name="connsiteX69" fmla="*/ 822567 w 1560770"/>
              <a:gd name="connsiteY69" fmla="*/ 1243676 h 2358115"/>
              <a:gd name="connsiteX70" fmla="*/ 836857 w 1560770"/>
              <a:gd name="connsiteY70" fmla="*/ 1262729 h 2358115"/>
              <a:gd name="connsiteX71" fmla="*/ 870194 w 1560770"/>
              <a:gd name="connsiteY71" fmla="*/ 1234154 h 2358115"/>
              <a:gd name="connsiteX72" fmla="*/ 1544088 w 1560770"/>
              <a:gd name="connsiteY72" fmla="*/ 922210 h 2358115"/>
              <a:gd name="connsiteX73" fmla="*/ 1525038 w 1560770"/>
              <a:gd name="connsiteY73" fmla="*/ 996027 h 2358115"/>
              <a:gd name="connsiteX74" fmla="*/ 958300 w 1560770"/>
              <a:gd name="connsiteY74" fmla="*/ 1174622 h 2358115"/>
              <a:gd name="connsiteX75" fmla="*/ 979731 w 1560770"/>
              <a:gd name="connsiteY75" fmla="*/ 1184146 h 2358115"/>
              <a:gd name="connsiteX76" fmla="*/ 974968 w 1560770"/>
              <a:gd name="connsiteY76" fmla="*/ 1257964 h 2358115"/>
              <a:gd name="connsiteX77" fmla="*/ 984494 w 1560770"/>
              <a:gd name="connsiteY77" fmla="*/ 1319879 h 2358115"/>
              <a:gd name="connsiteX78" fmla="*/ 1032119 w 1560770"/>
              <a:gd name="connsiteY78" fmla="*/ 1400841 h 2358115"/>
              <a:gd name="connsiteX79" fmla="*/ 1072600 w 1560770"/>
              <a:gd name="connsiteY79" fmla="*/ 1422272 h 2358115"/>
              <a:gd name="connsiteX80" fmla="*/ 1089269 w 1560770"/>
              <a:gd name="connsiteY80" fmla="*/ 1488947 h 2358115"/>
              <a:gd name="connsiteX81" fmla="*/ 1122607 w 1560770"/>
              <a:gd name="connsiteY81" fmla="*/ 1515141 h 2358115"/>
              <a:gd name="connsiteX82" fmla="*/ 1163088 w 1560770"/>
              <a:gd name="connsiteY82" fmla="*/ 1574672 h 2358115"/>
              <a:gd name="connsiteX83" fmla="*/ 1191663 w 1560770"/>
              <a:gd name="connsiteY83" fmla="*/ 1588960 h 2358115"/>
              <a:gd name="connsiteX84" fmla="*/ 1220238 w 1560770"/>
              <a:gd name="connsiteY84" fmla="*/ 1627059 h 2358115"/>
              <a:gd name="connsiteX85" fmla="*/ 1215943 w 1560770"/>
              <a:gd name="connsiteY85" fmla="*/ 1646919 h 2358115"/>
              <a:gd name="connsiteX86" fmla="*/ 1196425 w 1560770"/>
              <a:gd name="connsiteY86" fmla="*/ 1696116 h 2358115"/>
              <a:gd name="connsiteX87" fmla="*/ 1144037 w 1560770"/>
              <a:gd name="connsiteY87" fmla="*/ 1691352 h 2358115"/>
              <a:gd name="connsiteX88" fmla="*/ 1124987 w 1560770"/>
              <a:gd name="connsiteY88" fmla="*/ 1736595 h 2358115"/>
              <a:gd name="connsiteX89" fmla="*/ 1048787 w 1560770"/>
              <a:gd name="connsiteY89" fmla="*/ 1769933 h 2358115"/>
              <a:gd name="connsiteX90" fmla="*/ 1020212 w 1560770"/>
              <a:gd name="connsiteY90" fmla="*/ 1829464 h 2358115"/>
              <a:gd name="connsiteX91" fmla="*/ 1036881 w 1560770"/>
              <a:gd name="connsiteY91" fmla="*/ 1877089 h 2358115"/>
              <a:gd name="connsiteX92" fmla="*/ 1017832 w 1560770"/>
              <a:gd name="connsiteY92" fmla="*/ 1917572 h 2358115"/>
              <a:gd name="connsiteX93" fmla="*/ 984493 w 1560770"/>
              <a:gd name="connsiteY93" fmla="*/ 1915189 h 2358115"/>
              <a:gd name="connsiteX94" fmla="*/ 982112 w 1560770"/>
              <a:gd name="connsiteY94" fmla="*/ 1979483 h 2358115"/>
              <a:gd name="connsiteX95" fmla="*/ 946393 w 1560770"/>
              <a:gd name="connsiteY95" fmla="*/ 1996152 h 2358115"/>
              <a:gd name="connsiteX96" fmla="*/ 910674 w 1560770"/>
              <a:gd name="connsiteY96" fmla="*/ 2003295 h 2358115"/>
              <a:gd name="connsiteX97" fmla="*/ 910674 w 1560770"/>
              <a:gd name="connsiteY97" fmla="*/ 2067589 h 2358115"/>
              <a:gd name="connsiteX98" fmla="*/ 967824 w 1560770"/>
              <a:gd name="connsiteY98" fmla="*/ 2077114 h 2358115"/>
              <a:gd name="connsiteX99" fmla="*/ 1001162 w 1560770"/>
              <a:gd name="connsiteY99" fmla="*/ 2072352 h 2358115"/>
              <a:gd name="connsiteX100" fmla="*/ 1005922 w 1560770"/>
              <a:gd name="connsiteY100" fmla="*/ 2146171 h 2358115"/>
              <a:gd name="connsiteX101" fmla="*/ 982112 w 1560770"/>
              <a:gd name="connsiteY101" fmla="*/ 2167602 h 2358115"/>
              <a:gd name="connsiteX102" fmla="*/ 922581 w 1560770"/>
              <a:gd name="connsiteY102" fmla="*/ 2165222 h 2358115"/>
              <a:gd name="connsiteX103" fmla="*/ 870193 w 1560770"/>
              <a:gd name="connsiteY103" fmla="*/ 2174747 h 2358115"/>
              <a:gd name="connsiteX104" fmla="*/ 824949 w 1560770"/>
              <a:gd name="connsiteY104" fmla="*/ 2198560 h 2358115"/>
              <a:gd name="connsiteX105" fmla="*/ 779704 w 1560770"/>
              <a:gd name="connsiteY105" fmla="*/ 2205702 h 2358115"/>
              <a:gd name="connsiteX106" fmla="*/ 758274 w 1560770"/>
              <a:gd name="connsiteY106" fmla="*/ 2224754 h 2358115"/>
              <a:gd name="connsiteX107" fmla="*/ 751131 w 1560770"/>
              <a:gd name="connsiteY107" fmla="*/ 2269997 h 2358115"/>
              <a:gd name="connsiteX108" fmla="*/ 734462 w 1560770"/>
              <a:gd name="connsiteY108" fmla="*/ 2281904 h 2358115"/>
              <a:gd name="connsiteX109" fmla="*/ 689218 w 1560770"/>
              <a:gd name="connsiteY109" fmla="*/ 2331910 h 2358115"/>
              <a:gd name="connsiteX110" fmla="*/ 665406 w 1560770"/>
              <a:gd name="connsiteY110" fmla="*/ 2336671 h 2358115"/>
              <a:gd name="connsiteX111" fmla="*/ 617781 w 1560770"/>
              <a:gd name="connsiteY111" fmla="*/ 2358103 h 2358115"/>
              <a:gd name="connsiteX112" fmla="*/ 579681 w 1560770"/>
              <a:gd name="connsiteY112" fmla="*/ 2341434 h 2358115"/>
              <a:gd name="connsiteX113" fmla="*/ 563012 w 1560770"/>
              <a:gd name="connsiteY113" fmla="*/ 2312859 h 2358115"/>
              <a:gd name="connsiteX114" fmla="*/ 520149 w 1560770"/>
              <a:gd name="connsiteY114" fmla="*/ 2322385 h 2358115"/>
              <a:gd name="connsiteX115" fmla="*/ 512573 w 1560770"/>
              <a:gd name="connsiteY115" fmla="*/ 2316281 h 2358115"/>
              <a:gd name="connsiteX116" fmla="*/ 503481 w 1560770"/>
              <a:gd name="connsiteY116" fmla="*/ 2310478 h 2358115"/>
              <a:gd name="connsiteX117" fmla="*/ 522531 w 1560770"/>
              <a:gd name="connsiteY117" fmla="*/ 2203321 h 2358115"/>
              <a:gd name="connsiteX118" fmla="*/ 539199 w 1560770"/>
              <a:gd name="connsiteY118" fmla="*/ 2181890 h 2358115"/>
              <a:gd name="connsiteX119" fmla="*/ 529674 w 1560770"/>
              <a:gd name="connsiteY119" fmla="*/ 2136647 h 2358115"/>
              <a:gd name="connsiteX120" fmla="*/ 553487 w 1560770"/>
              <a:gd name="connsiteY120" fmla="*/ 2122359 h 2358115"/>
              <a:gd name="connsiteX121" fmla="*/ 534437 w 1560770"/>
              <a:gd name="connsiteY121" fmla="*/ 2108072 h 2358115"/>
              <a:gd name="connsiteX122" fmla="*/ 522531 w 1560770"/>
              <a:gd name="connsiteY122" fmla="*/ 2072354 h 2358115"/>
              <a:gd name="connsiteX123" fmla="*/ 513006 w 1560770"/>
              <a:gd name="connsiteY123" fmla="*/ 2027110 h 2358115"/>
              <a:gd name="connsiteX124" fmla="*/ 510624 w 1560770"/>
              <a:gd name="connsiteY124" fmla="*/ 1996152 h 2358115"/>
              <a:gd name="connsiteX125" fmla="*/ 460618 w 1560770"/>
              <a:gd name="connsiteY125" fmla="*/ 1998535 h 2358115"/>
              <a:gd name="connsiteX126" fmla="*/ 427282 w 1560770"/>
              <a:gd name="connsiteY126" fmla="*/ 1962816 h 2358115"/>
              <a:gd name="connsiteX127" fmla="*/ 382037 w 1560770"/>
              <a:gd name="connsiteY127" fmla="*/ 1946146 h 2358115"/>
              <a:gd name="connsiteX128" fmla="*/ 367749 w 1560770"/>
              <a:gd name="connsiteY128" fmla="*/ 1896141 h 2358115"/>
              <a:gd name="connsiteX129" fmla="*/ 365368 w 1560770"/>
              <a:gd name="connsiteY129" fmla="*/ 1874709 h 2358115"/>
              <a:gd name="connsiteX130" fmla="*/ 334413 w 1560770"/>
              <a:gd name="connsiteY130" fmla="*/ 1829466 h 2358115"/>
              <a:gd name="connsiteX131" fmla="*/ 291549 w 1560770"/>
              <a:gd name="connsiteY131" fmla="*/ 1805653 h 2358115"/>
              <a:gd name="connsiteX132" fmla="*/ 248688 w 1560770"/>
              <a:gd name="connsiteY132" fmla="*/ 1777079 h 2358115"/>
              <a:gd name="connsiteX133" fmla="*/ 215349 w 1560770"/>
              <a:gd name="connsiteY133" fmla="*/ 1767553 h 2358115"/>
              <a:gd name="connsiteX134" fmla="*/ 217731 w 1560770"/>
              <a:gd name="connsiteY134" fmla="*/ 1722307 h 2358115"/>
              <a:gd name="connsiteX135" fmla="*/ 174868 w 1560770"/>
              <a:gd name="connsiteY135" fmla="*/ 1736597 h 2358115"/>
              <a:gd name="connsiteX136" fmla="*/ 186775 w 1560770"/>
              <a:gd name="connsiteY136" fmla="*/ 1769935 h 2358115"/>
              <a:gd name="connsiteX137" fmla="*/ 179631 w 1560770"/>
              <a:gd name="connsiteY137" fmla="*/ 1786604 h 2358115"/>
              <a:gd name="connsiteX138" fmla="*/ 141531 w 1560770"/>
              <a:gd name="connsiteY138" fmla="*/ 1758029 h 2358115"/>
              <a:gd name="connsiteX139" fmla="*/ 98669 w 1560770"/>
              <a:gd name="connsiteY139" fmla="*/ 1755647 h 2358115"/>
              <a:gd name="connsiteX140" fmla="*/ 43899 w 1560770"/>
              <a:gd name="connsiteY140" fmla="*/ 1736597 h 2358115"/>
              <a:gd name="connsiteX141" fmla="*/ 10560 w 1560770"/>
              <a:gd name="connsiteY141" fmla="*/ 1734213 h 2358115"/>
              <a:gd name="connsiteX142" fmla="*/ 1037 w 1560770"/>
              <a:gd name="connsiteY142" fmla="*/ 1681829 h 2358115"/>
              <a:gd name="connsiteX143" fmla="*/ 34374 w 1560770"/>
              <a:gd name="connsiteY143" fmla="*/ 1593722 h 2358115"/>
              <a:gd name="connsiteX144" fmla="*/ 60568 w 1560770"/>
              <a:gd name="connsiteY144" fmla="*/ 1546097 h 2358115"/>
              <a:gd name="connsiteX145" fmla="*/ 81999 w 1560770"/>
              <a:gd name="connsiteY145" fmla="*/ 1498472 h 2358115"/>
              <a:gd name="connsiteX146" fmla="*/ 108194 w 1560770"/>
              <a:gd name="connsiteY146" fmla="*/ 1460372 h 2358115"/>
              <a:gd name="connsiteX147" fmla="*/ 146293 w 1560770"/>
              <a:gd name="connsiteY147" fmla="*/ 1450847 h 2358115"/>
              <a:gd name="connsiteX148" fmla="*/ 153438 w 1560770"/>
              <a:gd name="connsiteY148" fmla="*/ 1415129 h 2358115"/>
              <a:gd name="connsiteX149" fmla="*/ 262975 w 1560770"/>
              <a:gd name="connsiteY149" fmla="*/ 1296066 h 2358115"/>
              <a:gd name="connsiteX150" fmla="*/ 286787 w 1560770"/>
              <a:gd name="connsiteY150" fmla="*/ 1157951 h 2358115"/>
              <a:gd name="connsiteX151" fmla="*/ 282025 w 1560770"/>
              <a:gd name="connsiteY151" fmla="*/ 1076991 h 2358115"/>
              <a:gd name="connsiteX152" fmla="*/ 196300 w 1560770"/>
              <a:gd name="connsiteY152" fmla="*/ 1065085 h 2358115"/>
              <a:gd name="connsiteX153" fmla="*/ 179632 w 1560770"/>
              <a:gd name="connsiteY153" fmla="*/ 984122 h 2358115"/>
              <a:gd name="connsiteX154" fmla="*/ 186775 w 1560770"/>
              <a:gd name="connsiteY154" fmla="*/ 917447 h 2358115"/>
              <a:gd name="connsiteX155" fmla="*/ 148675 w 1560770"/>
              <a:gd name="connsiteY155" fmla="*/ 879347 h 2358115"/>
              <a:gd name="connsiteX156" fmla="*/ 127244 w 1560770"/>
              <a:gd name="connsiteY156" fmla="*/ 838865 h 2358115"/>
              <a:gd name="connsiteX157" fmla="*/ 117719 w 1560770"/>
              <a:gd name="connsiteY157" fmla="*/ 779335 h 2358115"/>
              <a:gd name="connsiteX158" fmla="*/ 102097 w 1560770"/>
              <a:gd name="connsiteY158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322506 w 1560770"/>
              <a:gd name="connsiteY26" fmla="*/ 595978 h 2358115"/>
              <a:gd name="connsiteX27" fmla="*/ 353462 w 1560770"/>
              <a:gd name="connsiteY27" fmla="*/ 588834 h 2358115"/>
              <a:gd name="connsiteX28" fmla="*/ 410612 w 1560770"/>
              <a:gd name="connsiteY28" fmla="*/ 591215 h 2358115"/>
              <a:gd name="connsiteX29" fmla="*/ 410612 w 1560770"/>
              <a:gd name="connsiteY29" fmla="*/ 645984 h 2358115"/>
              <a:gd name="connsiteX30" fmla="*/ 436806 w 1560770"/>
              <a:gd name="connsiteY30" fmla="*/ 669794 h 2358115"/>
              <a:gd name="connsiteX31" fmla="*/ 1155942 w 1560770"/>
              <a:gd name="connsiteY31" fmla="*/ 34002 h 2358115"/>
              <a:gd name="connsiteX32" fmla="*/ 1370255 w 1560770"/>
              <a:gd name="connsiteY32" fmla="*/ 229265 h 2358115"/>
              <a:gd name="connsiteX33" fmla="*/ 1560756 w 1560770"/>
              <a:gd name="connsiteY33" fmla="*/ 919828 h 2358115"/>
              <a:gd name="connsiteX34" fmla="*/ 420137 w 1560770"/>
              <a:gd name="connsiteY34" fmla="*/ 748378 h 2358115"/>
              <a:gd name="connsiteX35" fmla="*/ 415374 w 1560770"/>
              <a:gd name="connsiteY35" fmla="*/ 788859 h 2358115"/>
              <a:gd name="connsiteX36" fmla="*/ 427281 w 1560770"/>
              <a:gd name="connsiteY36" fmla="*/ 817434 h 2358115"/>
              <a:gd name="connsiteX37" fmla="*/ 410612 w 1560770"/>
              <a:gd name="connsiteY37" fmla="*/ 838865 h 2358115"/>
              <a:gd name="connsiteX38" fmla="*/ 401088 w 1560770"/>
              <a:gd name="connsiteY38" fmla="*/ 917447 h 2358115"/>
              <a:gd name="connsiteX39" fmla="*/ 441568 w 1560770"/>
              <a:gd name="connsiteY39" fmla="*/ 917446 h 2358115"/>
              <a:gd name="connsiteX40" fmla="*/ 486812 w 1560770"/>
              <a:gd name="connsiteY40" fmla="*/ 893634 h 2358115"/>
              <a:gd name="connsiteX41" fmla="*/ 513007 w 1560770"/>
              <a:gd name="connsiteY41" fmla="*/ 896015 h 2358115"/>
              <a:gd name="connsiteX42" fmla="*/ 536818 w 1560770"/>
              <a:gd name="connsiteY42" fmla="*/ 922209 h 2358115"/>
              <a:gd name="connsiteX43" fmla="*/ 510625 w 1560770"/>
              <a:gd name="connsiteY43" fmla="*/ 1026984 h 2358115"/>
              <a:gd name="connsiteX44" fmla="*/ 539200 w 1560770"/>
              <a:gd name="connsiteY44" fmla="*/ 1065084 h 2358115"/>
              <a:gd name="connsiteX45" fmla="*/ 546344 w 1560770"/>
              <a:gd name="connsiteY45" fmla="*/ 1084135 h 2358115"/>
              <a:gd name="connsiteX46" fmla="*/ 532057 w 1560770"/>
              <a:gd name="connsiteY46" fmla="*/ 1115090 h 2358115"/>
              <a:gd name="connsiteX47" fmla="*/ 517769 w 1560770"/>
              <a:gd name="connsiteY47" fmla="*/ 1186528 h 2358115"/>
              <a:gd name="connsiteX48" fmla="*/ 541582 w 1560770"/>
              <a:gd name="connsiteY48" fmla="*/ 1219865 h 2358115"/>
              <a:gd name="connsiteX49" fmla="*/ 551107 w 1560770"/>
              <a:gd name="connsiteY49" fmla="*/ 1260346 h 2358115"/>
              <a:gd name="connsiteX50" fmla="*/ 567775 w 1560770"/>
              <a:gd name="connsiteY50" fmla="*/ 1267490 h 2358115"/>
              <a:gd name="connsiteX51" fmla="*/ 572104 w 1560770"/>
              <a:gd name="connsiteY51" fmla="*/ 1277596 h 2358115"/>
              <a:gd name="connsiteX52" fmla="*/ 591588 w 1560770"/>
              <a:gd name="connsiteY52" fmla="*/ 1243678 h 2358115"/>
              <a:gd name="connsiteX53" fmla="*/ 615400 w 1560770"/>
              <a:gd name="connsiteY53" fmla="*/ 1227009 h 2358115"/>
              <a:gd name="connsiteX54" fmla="*/ 665407 w 1560770"/>
              <a:gd name="connsiteY54" fmla="*/ 1200815 h 2358115"/>
              <a:gd name="connsiteX55" fmla="*/ 698744 w 1560770"/>
              <a:gd name="connsiteY55" fmla="*/ 1188909 h 2358115"/>
              <a:gd name="connsiteX56" fmla="*/ 734463 w 1560770"/>
              <a:gd name="connsiteY56" fmla="*/ 1150810 h 2358115"/>
              <a:gd name="connsiteX57" fmla="*/ 791613 w 1560770"/>
              <a:gd name="connsiteY57" fmla="*/ 1126996 h 2358115"/>
              <a:gd name="connsiteX58" fmla="*/ 817807 w 1560770"/>
              <a:gd name="connsiteY58" fmla="*/ 1081753 h 2358115"/>
              <a:gd name="connsiteX59" fmla="*/ 841618 w 1560770"/>
              <a:gd name="connsiteY59" fmla="*/ 1065082 h 2358115"/>
              <a:gd name="connsiteX60" fmla="*/ 867813 w 1560770"/>
              <a:gd name="connsiteY60" fmla="*/ 1065084 h 2358115"/>
              <a:gd name="connsiteX61" fmla="*/ 872575 w 1560770"/>
              <a:gd name="connsiteY61" fmla="*/ 1084134 h 2358115"/>
              <a:gd name="connsiteX62" fmla="*/ 848763 w 1560770"/>
              <a:gd name="connsiteY62" fmla="*/ 1110328 h 2358115"/>
              <a:gd name="connsiteX63" fmla="*/ 872575 w 1560770"/>
              <a:gd name="connsiteY63" fmla="*/ 1136521 h 2358115"/>
              <a:gd name="connsiteX64" fmla="*/ 872575 w 1560770"/>
              <a:gd name="connsiteY64" fmla="*/ 1160334 h 2358115"/>
              <a:gd name="connsiteX65" fmla="*/ 829713 w 1560770"/>
              <a:gd name="connsiteY65" fmla="*/ 1162715 h 2358115"/>
              <a:gd name="connsiteX66" fmla="*/ 817807 w 1560770"/>
              <a:gd name="connsiteY66" fmla="*/ 1191290 h 2358115"/>
              <a:gd name="connsiteX67" fmla="*/ 829713 w 1560770"/>
              <a:gd name="connsiteY67" fmla="*/ 1219865 h 2358115"/>
              <a:gd name="connsiteX68" fmla="*/ 822567 w 1560770"/>
              <a:gd name="connsiteY68" fmla="*/ 1243676 h 2358115"/>
              <a:gd name="connsiteX69" fmla="*/ 836857 w 1560770"/>
              <a:gd name="connsiteY69" fmla="*/ 1262729 h 2358115"/>
              <a:gd name="connsiteX70" fmla="*/ 870194 w 1560770"/>
              <a:gd name="connsiteY70" fmla="*/ 1234154 h 2358115"/>
              <a:gd name="connsiteX71" fmla="*/ 1544088 w 1560770"/>
              <a:gd name="connsiteY71" fmla="*/ 922210 h 2358115"/>
              <a:gd name="connsiteX72" fmla="*/ 1525038 w 1560770"/>
              <a:gd name="connsiteY72" fmla="*/ 996027 h 2358115"/>
              <a:gd name="connsiteX73" fmla="*/ 958300 w 1560770"/>
              <a:gd name="connsiteY73" fmla="*/ 1174622 h 2358115"/>
              <a:gd name="connsiteX74" fmla="*/ 979731 w 1560770"/>
              <a:gd name="connsiteY74" fmla="*/ 1184146 h 2358115"/>
              <a:gd name="connsiteX75" fmla="*/ 974968 w 1560770"/>
              <a:gd name="connsiteY75" fmla="*/ 1257964 h 2358115"/>
              <a:gd name="connsiteX76" fmla="*/ 984494 w 1560770"/>
              <a:gd name="connsiteY76" fmla="*/ 1319879 h 2358115"/>
              <a:gd name="connsiteX77" fmla="*/ 1032119 w 1560770"/>
              <a:gd name="connsiteY77" fmla="*/ 1400841 h 2358115"/>
              <a:gd name="connsiteX78" fmla="*/ 1072600 w 1560770"/>
              <a:gd name="connsiteY78" fmla="*/ 1422272 h 2358115"/>
              <a:gd name="connsiteX79" fmla="*/ 1089269 w 1560770"/>
              <a:gd name="connsiteY79" fmla="*/ 1488947 h 2358115"/>
              <a:gd name="connsiteX80" fmla="*/ 1122607 w 1560770"/>
              <a:gd name="connsiteY80" fmla="*/ 1515141 h 2358115"/>
              <a:gd name="connsiteX81" fmla="*/ 1163088 w 1560770"/>
              <a:gd name="connsiteY81" fmla="*/ 1574672 h 2358115"/>
              <a:gd name="connsiteX82" fmla="*/ 1191663 w 1560770"/>
              <a:gd name="connsiteY82" fmla="*/ 1588960 h 2358115"/>
              <a:gd name="connsiteX83" fmla="*/ 1220238 w 1560770"/>
              <a:gd name="connsiteY83" fmla="*/ 1627059 h 2358115"/>
              <a:gd name="connsiteX84" fmla="*/ 1215943 w 1560770"/>
              <a:gd name="connsiteY84" fmla="*/ 1646919 h 2358115"/>
              <a:gd name="connsiteX85" fmla="*/ 1196425 w 1560770"/>
              <a:gd name="connsiteY85" fmla="*/ 1696116 h 2358115"/>
              <a:gd name="connsiteX86" fmla="*/ 1144037 w 1560770"/>
              <a:gd name="connsiteY86" fmla="*/ 1691352 h 2358115"/>
              <a:gd name="connsiteX87" fmla="*/ 1124987 w 1560770"/>
              <a:gd name="connsiteY87" fmla="*/ 1736595 h 2358115"/>
              <a:gd name="connsiteX88" fmla="*/ 1048787 w 1560770"/>
              <a:gd name="connsiteY88" fmla="*/ 1769933 h 2358115"/>
              <a:gd name="connsiteX89" fmla="*/ 1020212 w 1560770"/>
              <a:gd name="connsiteY89" fmla="*/ 1829464 h 2358115"/>
              <a:gd name="connsiteX90" fmla="*/ 1036881 w 1560770"/>
              <a:gd name="connsiteY90" fmla="*/ 1877089 h 2358115"/>
              <a:gd name="connsiteX91" fmla="*/ 1017832 w 1560770"/>
              <a:gd name="connsiteY91" fmla="*/ 1917572 h 2358115"/>
              <a:gd name="connsiteX92" fmla="*/ 984493 w 1560770"/>
              <a:gd name="connsiteY92" fmla="*/ 1915189 h 2358115"/>
              <a:gd name="connsiteX93" fmla="*/ 982112 w 1560770"/>
              <a:gd name="connsiteY93" fmla="*/ 1979483 h 2358115"/>
              <a:gd name="connsiteX94" fmla="*/ 946393 w 1560770"/>
              <a:gd name="connsiteY94" fmla="*/ 1996152 h 2358115"/>
              <a:gd name="connsiteX95" fmla="*/ 910674 w 1560770"/>
              <a:gd name="connsiteY95" fmla="*/ 2003295 h 2358115"/>
              <a:gd name="connsiteX96" fmla="*/ 910674 w 1560770"/>
              <a:gd name="connsiteY96" fmla="*/ 2067589 h 2358115"/>
              <a:gd name="connsiteX97" fmla="*/ 967824 w 1560770"/>
              <a:gd name="connsiteY97" fmla="*/ 2077114 h 2358115"/>
              <a:gd name="connsiteX98" fmla="*/ 1001162 w 1560770"/>
              <a:gd name="connsiteY98" fmla="*/ 2072352 h 2358115"/>
              <a:gd name="connsiteX99" fmla="*/ 1005922 w 1560770"/>
              <a:gd name="connsiteY99" fmla="*/ 2146171 h 2358115"/>
              <a:gd name="connsiteX100" fmla="*/ 982112 w 1560770"/>
              <a:gd name="connsiteY100" fmla="*/ 2167602 h 2358115"/>
              <a:gd name="connsiteX101" fmla="*/ 922581 w 1560770"/>
              <a:gd name="connsiteY101" fmla="*/ 2165222 h 2358115"/>
              <a:gd name="connsiteX102" fmla="*/ 870193 w 1560770"/>
              <a:gd name="connsiteY102" fmla="*/ 2174747 h 2358115"/>
              <a:gd name="connsiteX103" fmla="*/ 824949 w 1560770"/>
              <a:gd name="connsiteY103" fmla="*/ 2198560 h 2358115"/>
              <a:gd name="connsiteX104" fmla="*/ 779704 w 1560770"/>
              <a:gd name="connsiteY104" fmla="*/ 2205702 h 2358115"/>
              <a:gd name="connsiteX105" fmla="*/ 758274 w 1560770"/>
              <a:gd name="connsiteY105" fmla="*/ 2224754 h 2358115"/>
              <a:gd name="connsiteX106" fmla="*/ 751131 w 1560770"/>
              <a:gd name="connsiteY106" fmla="*/ 2269997 h 2358115"/>
              <a:gd name="connsiteX107" fmla="*/ 734462 w 1560770"/>
              <a:gd name="connsiteY107" fmla="*/ 2281904 h 2358115"/>
              <a:gd name="connsiteX108" fmla="*/ 689218 w 1560770"/>
              <a:gd name="connsiteY108" fmla="*/ 2331910 h 2358115"/>
              <a:gd name="connsiteX109" fmla="*/ 665406 w 1560770"/>
              <a:gd name="connsiteY109" fmla="*/ 2336671 h 2358115"/>
              <a:gd name="connsiteX110" fmla="*/ 617781 w 1560770"/>
              <a:gd name="connsiteY110" fmla="*/ 2358103 h 2358115"/>
              <a:gd name="connsiteX111" fmla="*/ 579681 w 1560770"/>
              <a:gd name="connsiteY111" fmla="*/ 2341434 h 2358115"/>
              <a:gd name="connsiteX112" fmla="*/ 563012 w 1560770"/>
              <a:gd name="connsiteY112" fmla="*/ 2312859 h 2358115"/>
              <a:gd name="connsiteX113" fmla="*/ 520149 w 1560770"/>
              <a:gd name="connsiteY113" fmla="*/ 2322385 h 2358115"/>
              <a:gd name="connsiteX114" fmla="*/ 512573 w 1560770"/>
              <a:gd name="connsiteY114" fmla="*/ 2316281 h 2358115"/>
              <a:gd name="connsiteX115" fmla="*/ 503481 w 1560770"/>
              <a:gd name="connsiteY115" fmla="*/ 2310478 h 2358115"/>
              <a:gd name="connsiteX116" fmla="*/ 522531 w 1560770"/>
              <a:gd name="connsiteY116" fmla="*/ 2203321 h 2358115"/>
              <a:gd name="connsiteX117" fmla="*/ 539199 w 1560770"/>
              <a:gd name="connsiteY117" fmla="*/ 2181890 h 2358115"/>
              <a:gd name="connsiteX118" fmla="*/ 529674 w 1560770"/>
              <a:gd name="connsiteY118" fmla="*/ 2136647 h 2358115"/>
              <a:gd name="connsiteX119" fmla="*/ 553487 w 1560770"/>
              <a:gd name="connsiteY119" fmla="*/ 2122359 h 2358115"/>
              <a:gd name="connsiteX120" fmla="*/ 534437 w 1560770"/>
              <a:gd name="connsiteY120" fmla="*/ 2108072 h 2358115"/>
              <a:gd name="connsiteX121" fmla="*/ 522531 w 1560770"/>
              <a:gd name="connsiteY121" fmla="*/ 2072354 h 2358115"/>
              <a:gd name="connsiteX122" fmla="*/ 513006 w 1560770"/>
              <a:gd name="connsiteY122" fmla="*/ 2027110 h 2358115"/>
              <a:gd name="connsiteX123" fmla="*/ 510624 w 1560770"/>
              <a:gd name="connsiteY123" fmla="*/ 1996152 h 2358115"/>
              <a:gd name="connsiteX124" fmla="*/ 460618 w 1560770"/>
              <a:gd name="connsiteY124" fmla="*/ 1998535 h 2358115"/>
              <a:gd name="connsiteX125" fmla="*/ 427282 w 1560770"/>
              <a:gd name="connsiteY125" fmla="*/ 1962816 h 2358115"/>
              <a:gd name="connsiteX126" fmla="*/ 382037 w 1560770"/>
              <a:gd name="connsiteY126" fmla="*/ 1946146 h 2358115"/>
              <a:gd name="connsiteX127" fmla="*/ 367749 w 1560770"/>
              <a:gd name="connsiteY127" fmla="*/ 1896141 h 2358115"/>
              <a:gd name="connsiteX128" fmla="*/ 365368 w 1560770"/>
              <a:gd name="connsiteY128" fmla="*/ 1874709 h 2358115"/>
              <a:gd name="connsiteX129" fmla="*/ 334413 w 1560770"/>
              <a:gd name="connsiteY129" fmla="*/ 1829466 h 2358115"/>
              <a:gd name="connsiteX130" fmla="*/ 291549 w 1560770"/>
              <a:gd name="connsiteY130" fmla="*/ 1805653 h 2358115"/>
              <a:gd name="connsiteX131" fmla="*/ 248688 w 1560770"/>
              <a:gd name="connsiteY131" fmla="*/ 1777079 h 2358115"/>
              <a:gd name="connsiteX132" fmla="*/ 215349 w 1560770"/>
              <a:gd name="connsiteY132" fmla="*/ 1767553 h 2358115"/>
              <a:gd name="connsiteX133" fmla="*/ 217731 w 1560770"/>
              <a:gd name="connsiteY133" fmla="*/ 1722307 h 2358115"/>
              <a:gd name="connsiteX134" fmla="*/ 174868 w 1560770"/>
              <a:gd name="connsiteY134" fmla="*/ 1736597 h 2358115"/>
              <a:gd name="connsiteX135" fmla="*/ 186775 w 1560770"/>
              <a:gd name="connsiteY135" fmla="*/ 1769935 h 2358115"/>
              <a:gd name="connsiteX136" fmla="*/ 179631 w 1560770"/>
              <a:gd name="connsiteY136" fmla="*/ 1786604 h 2358115"/>
              <a:gd name="connsiteX137" fmla="*/ 141531 w 1560770"/>
              <a:gd name="connsiteY137" fmla="*/ 1758029 h 2358115"/>
              <a:gd name="connsiteX138" fmla="*/ 98669 w 1560770"/>
              <a:gd name="connsiteY138" fmla="*/ 1755647 h 2358115"/>
              <a:gd name="connsiteX139" fmla="*/ 43899 w 1560770"/>
              <a:gd name="connsiteY139" fmla="*/ 1736597 h 2358115"/>
              <a:gd name="connsiteX140" fmla="*/ 10560 w 1560770"/>
              <a:gd name="connsiteY140" fmla="*/ 1734213 h 2358115"/>
              <a:gd name="connsiteX141" fmla="*/ 1037 w 1560770"/>
              <a:gd name="connsiteY141" fmla="*/ 1681829 h 2358115"/>
              <a:gd name="connsiteX142" fmla="*/ 34374 w 1560770"/>
              <a:gd name="connsiteY142" fmla="*/ 1593722 h 2358115"/>
              <a:gd name="connsiteX143" fmla="*/ 60568 w 1560770"/>
              <a:gd name="connsiteY143" fmla="*/ 1546097 h 2358115"/>
              <a:gd name="connsiteX144" fmla="*/ 81999 w 1560770"/>
              <a:gd name="connsiteY144" fmla="*/ 1498472 h 2358115"/>
              <a:gd name="connsiteX145" fmla="*/ 108194 w 1560770"/>
              <a:gd name="connsiteY145" fmla="*/ 1460372 h 2358115"/>
              <a:gd name="connsiteX146" fmla="*/ 146293 w 1560770"/>
              <a:gd name="connsiteY146" fmla="*/ 1450847 h 2358115"/>
              <a:gd name="connsiteX147" fmla="*/ 153438 w 1560770"/>
              <a:gd name="connsiteY147" fmla="*/ 1415129 h 2358115"/>
              <a:gd name="connsiteX148" fmla="*/ 262975 w 1560770"/>
              <a:gd name="connsiteY148" fmla="*/ 1296066 h 2358115"/>
              <a:gd name="connsiteX149" fmla="*/ 286787 w 1560770"/>
              <a:gd name="connsiteY149" fmla="*/ 1157951 h 2358115"/>
              <a:gd name="connsiteX150" fmla="*/ 282025 w 1560770"/>
              <a:gd name="connsiteY150" fmla="*/ 1076991 h 2358115"/>
              <a:gd name="connsiteX151" fmla="*/ 196300 w 1560770"/>
              <a:gd name="connsiteY151" fmla="*/ 1065085 h 2358115"/>
              <a:gd name="connsiteX152" fmla="*/ 179632 w 1560770"/>
              <a:gd name="connsiteY152" fmla="*/ 984122 h 2358115"/>
              <a:gd name="connsiteX153" fmla="*/ 186775 w 1560770"/>
              <a:gd name="connsiteY153" fmla="*/ 917447 h 2358115"/>
              <a:gd name="connsiteX154" fmla="*/ 148675 w 1560770"/>
              <a:gd name="connsiteY154" fmla="*/ 879347 h 2358115"/>
              <a:gd name="connsiteX155" fmla="*/ 127244 w 1560770"/>
              <a:gd name="connsiteY155" fmla="*/ 838865 h 2358115"/>
              <a:gd name="connsiteX156" fmla="*/ 117719 w 1560770"/>
              <a:gd name="connsiteY156" fmla="*/ 779335 h 2358115"/>
              <a:gd name="connsiteX157" fmla="*/ 102097 w 1560770"/>
              <a:gd name="connsiteY157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353462 w 1560770"/>
              <a:gd name="connsiteY26" fmla="*/ 588834 h 2358115"/>
              <a:gd name="connsiteX27" fmla="*/ 410612 w 1560770"/>
              <a:gd name="connsiteY27" fmla="*/ 591215 h 2358115"/>
              <a:gd name="connsiteX28" fmla="*/ 410612 w 1560770"/>
              <a:gd name="connsiteY28" fmla="*/ 645984 h 2358115"/>
              <a:gd name="connsiteX29" fmla="*/ 436806 w 1560770"/>
              <a:gd name="connsiteY29" fmla="*/ 669794 h 2358115"/>
              <a:gd name="connsiteX30" fmla="*/ 1155942 w 1560770"/>
              <a:gd name="connsiteY30" fmla="*/ 34002 h 2358115"/>
              <a:gd name="connsiteX31" fmla="*/ 1370255 w 1560770"/>
              <a:gd name="connsiteY31" fmla="*/ 229265 h 2358115"/>
              <a:gd name="connsiteX32" fmla="*/ 1560756 w 1560770"/>
              <a:gd name="connsiteY32" fmla="*/ 919828 h 2358115"/>
              <a:gd name="connsiteX33" fmla="*/ 420137 w 1560770"/>
              <a:gd name="connsiteY33" fmla="*/ 748378 h 2358115"/>
              <a:gd name="connsiteX34" fmla="*/ 415374 w 1560770"/>
              <a:gd name="connsiteY34" fmla="*/ 788859 h 2358115"/>
              <a:gd name="connsiteX35" fmla="*/ 427281 w 1560770"/>
              <a:gd name="connsiteY35" fmla="*/ 817434 h 2358115"/>
              <a:gd name="connsiteX36" fmla="*/ 410612 w 1560770"/>
              <a:gd name="connsiteY36" fmla="*/ 838865 h 2358115"/>
              <a:gd name="connsiteX37" fmla="*/ 401088 w 1560770"/>
              <a:gd name="connsiteY37" fmla="*/ 917447 h 2358115"/>
              <a:gd name="connsiteX38" fmla="*/ 441568 w 1560770"/>
              <a:gd name="connsiteY38" fmla="*/ 917446 h 2358115"/>
              <a:gd name="connsiteX39" fmla="*/ 486812 w 1560770"/>
              <a:gd name="connsiteY39" fmla="*/ 893634 h 2358115"/>
              <a:gd name="connsiteX40" fmla="*/ 513007 w 1560770"/>
              <a:gd name="connsiteY40" fmla="*/ 896015 h 2358115"/>
              <a:gd name="connsiteX41" fmla="*/ 536818 w 1560770"/>
              <a:gd name="connsiteY41" fmla="*/ 922209 h 2358115"/>
              <a:gd name="connsiteX42" fmla="*/ 510625 w 1560770"/>
              <a:gd name="connsiteY42" fmla="*/ 1026984 h 2358115"/>
              <a:gd name="connsiteX43" fmla="*/ 539200 w 1560770"/>
              <a:gd name="connsiteY43" fmla="*/ 1065084 h 2358115"/>
              <a:gd name="connsiteX44" fmla="*/ 546344 w 1560770"/>
              <a:gd name="connsiteY44" fmla="*/ 1084135 h 2358115"/>
              <a:gd name="connsiteX45" fmla="*/ 532057 w 1560770"/>
              <a:gd name="connsiteY45" fmla="*/ 1115090 h 2358115"/>
              <a:gd name="connsiteX46" fmla="*/ 517769 w 1560770"/>
              <a:gd name="connsiteY46" fmla="*/ 1186528 h 2358115"/>
              <a:gd name="connsiteX47" fmla="*/ 541582 w 1560770"/>
              <a:gd name="connsiteY47" fmla="*/ 1219865 h 2358115"/>
              <a:gd name="connsiteX48" fmla="*/ 551107 w 1560770"/>
              <a:gd name="connsiteY48" fmla="*/ 1260346 h 2358115"/>
              <a:gd name="connsiteX49" fmla="*/ 567775 w 1560770"/>
              <a:gd name="connsiteY49" fmla="*/ 1267490 h 2358115"/>
              <a:gd name="connsiteX50" fmla="*/ 572104 w 1560770"/>
              <a:gd name="connsiteY50" fmla="*/ 1277596 h 2358115"/>
              <a:gd name="connsiteX51" fmla="*/ 591588 w 1560770"/>
              <a:gd name="connsiteY51" fmla="*/ 1243678 h 2358115"/>
              <a:gd name="connsiteX52" fmla="*/ 615400 w 1560770"/>
              <a:gd name="connsiteY52" fmla="*/ 1227009 h 2358115"/>
              <a:gd name="connsiteX53" fmla="*/ 665407 w 1560770"/>
              <a:gd name="connsiteY53" fmla="*/ 1200815 h 2358115"/>
              <a:gd name="connsiteX54" fmla="*/ 698744 w 1560770"/>
              <a:gd name="connsiteY54" fmla="*/ 1188909 h 2358115"/>
              <a:gd name="connsiteX55" fmla="*/ 734463 w 1560770"/>
              <a:gd name="connsiteY55" fmla="*/ 1150810 h 2358115"/>
              <a:gd name="connsiteX56" fmla="*/ 791613 w 1560770"/>
              <a:gd name="connsiteY56" fmla="*/ 1126996 h 2358115"/>
              <a:gd name="connsiteX57" fmla="*/ 817807 w 1560770"/>
              <a:gd name="connsiteY57" fmla="*/ 1081753 h 2358115"/>
              <a:gd name="connsiteX58" fmla="*/ 841618 w 1560770"/>
              <a:gd name="connsiteY58" fmla="*/ 1065082 h 2358115"/>
              <a:gd name="connsiteX59" fmla="*/ 867813 w 1560770"/>
              <a:gd name="connsiteY59" fmla="*/ 1065084 h 2358115"/>
              <a:gd name="connsiteX60" fmla="*/ 872575 w 1560770"/>
              <a:gd name="connsiteY60" fmla="*/ 1084134 h 2358115"/>
              <a:gd name="connsiteX61" fmla="*/ 848763 w 1560770"/>
              <a:gd name="connsiteY61" fmla="*/ 1110328 h 2358115"/>
              <a:gd name="connsiteX62" fmla="*/ 872575 w 1560770"/>
              <a:gd name="connsiteY62" fmla="*/ 1136521 h 2358115"/>
              <a:gd name="connsiteX63" fmla="*/ 872575 w 1560770"/>
              <a:gd name="connsiteY63" fmla="*/ 1160334 h 2358115"/>
              <a:gd name="connsiteX64" fmla="*/ 829713 w 1560770"/>
              <a:gd name="connsiteY64" fmla="*/ 1162715 h 2358115"/>
              <a:gd name="connsiteX65" fmla="*/ 817807 w 1560770"/>
              <a:gd name="connsiteY65" fmla="*/ 1191290 h 2358115"/>
              <a:gd name="connsiteX66" fmla="*/ 829713 w 1560770"/>
              <a:gd name="connsiteY66" fmla="*/ 1219865 h 2358115"/>
              <a:gd name="connsiteX67" fmla="*/ 822567 w 1560770"/>
              <a:gd name="connsiteY67" fmla="*/ 1243676 h 2358115"/>
              <a:gd name="connsiteX68" fmla="*/ 836857 w 1560770"/>
              <a:gd name="connsiteY68" fmla="*/ 1262729 h 2358115"/>
              <a:gd name="connsiteX69" fmla="*/ 870194 w 1560770"/>
              <a:gd name="connsiteY69" fmla="*/ 1234154 h 2358115"/>
              <a:gd name="connsiteX70" fmla="*/ 1544088 w 1560770"/>
              <a:gd name="connsiteY70" fmla="*/ 922210 h 2358115"/>
              <a:gd name="connsiteX71" fmla="*/ 1525038 w 1560770"/>
              <a:gd name="connsiteY71" fmla="*/ 996027 h 2358115"/>
              <a:gd name="connsiteX72" fmla="*/ 958300 w 1560770"/>
              <a:gd name="connsiteY72" fmla="*/ 1174622 h 2358115"/>
              <a:gd name="connsiteX73" fmla="*/ 979731 w 1560770"/>
              <a:gd name="connsiteY73" fmla="*/ 1184146 h 2358115"/>
              <a:gd name="connsiteX74" fmla="*/ 974968 w 1560770"/>
              <a:gd name="connsiteY74" fmla="*/ 1257964 h 2358115"/>
              <a:gd name="connsiteX75" fmla="*/ 984494 w 1560770"/>
              <a:gd name="connsiteY75" fmla="*/ 1319879 h 2358115"/>
              <a:gd name="connsiteX76" fmla="*/ 1032119 w 1560770"/>
              <a:gd name="connsiteY76" fmla="*/ 1400841 h 2358115"/>
              <a:gd name="connsiteX77" fmla="*/ 1072600 w 1560770"/>
              <a:gd name="connsiteY77" fmla="*/ 1422272 h 2358115"/>
              <a:gd name="connsiteX78" fmla="*/ 1089269 w 1560770"/>
              <a:gd name="connsiteY78" fmla="*/ 1488947 h 2358115"/>
              <a:gd name="connsiteX79" fmla="*/ 1122607 w 1560770"/>
              <a:gd name="connsiteY79" fmla="*/ 1515141 h 2358115"/>
              <a:gd name="connsiteX80" fmla="*/ 1163088 w 1560770"/>
              <a:gd name="connsiteY80" fmla="*/ 1574672 h 2358115"/>
              <a:gd name="connsiteX81" fmla="*/ 1191663 w 1560770"/>
              <a:gd name="connsiteY81" fmla="*/ 1588960 h 2358115"/>
              <a:gd name="connsiteX82" fmla="*/ 1220238 w 1560770"/>
              <a:gd name="connsiteY82" fmla="*/ 1627059 h 2358115"/>
              <a:gd name="connsiteX83" fmla="*/ 1215943 w 1560770"/>
              <a:gd name="connsiteY83" fmla="*/ 1646919 h 2358115"/>
              <a:gd name="connsiteX84" fmla="*/ 1196425 w 1560770"/>
              <a:gd name="connsiteY84" fmla="*/ 1696116 h 2358115"/>
              <a:gd name="connsiteX85" fmla="*/ 1144037 w 1560770"/>
              <a:gd name="connsiteY85" fmla="*/ 1691352 h 2358115"/>
              <a:gd name="connsiteX86" fmla="*/ 1124987 w 1560770"/>
              <a:gd name="connsiteY86" fmla="*/ 1736595 h 2358115"/>
              <a:gd name="connsiteX87" fmla="*/ 1048787 w 1560770"/>
              <a:gd name="connsiteY87" fmla="*/ 1769933 h 2358115"/>
              <a:gd name="connsiteX88" fmla="*/ 1020212 w 1560770"/>
              <a:gd name="connsiteY88" fmla="*/ 1829464 h 2358115"/>
              <a:gd name="connsiteX89" fmla="*/ 1036881 w 1560770"/>
              <a:gd name="connsiteY89" fmla="*/ 1877089 h 2358115"/>
              <a:gd name="connsiteX90" fmla="*/ 1017832 w 1560770"/>
              <a:gd name="connsiteY90" fmla="*/ 1917572 h 2358115"/>
              <a:gd name="connsiteX91" fmla="*/ 984493 w 1560770"/>
              <a:gd name="connsiteY91" fmla="*/ 1915189 h 2358115"/>
              <a:gd name="connsiteX92" fmla="*/ 982112 w 1560770"/>
              <a:gd name="connsiteY92" fmla="*/ 1979483 h 2358115"/>
              <a:gd name="connsiteX93" fmla="*/ 946393 w 1560770"/>
              <a:gd name="connsiteY93" fmla="*/ 1996152 h 2358115"/>
              <a:gd name="connsiteX94" fmla="*/ 910674 w 1560770"/>
              <a:gd name="connsiteY94" fmla="*/ 2003295 h 2358115"/>
              <a:gd name="connsiteX95" fmla="*/ 910674 w 1560770"/>
              <a:gd name="connsiteY95" fmla="*/ 2067589 h 2358115"/>
              <a:gd name="connsiteX96" fmla="*/ 967824 w 1560770"/>
              <a:gd name="connsiteY96" fmla="*/ 2077114 h 2358115"/>
              <a:gd name="connsiteX97" fmla="*/ 1001162 w 1560770"/>
              <a:gd name="connsiteY97" fmla="*/ 2072352 h 2358115"/>
              <a:gd name="connsiteX98" fmla="*/ 1005922 w 1560770"/>
              <a:gd name="connsiteY98" fmla="*/ 2146171 h 2358115"/>
              <a:gd name="connsiteX99" fmla="*/ 982112 w 1560770"/>
              <a:gd name="connsiteY99" fmla="*/ 2167602 h 2358115"/>
              <a:gd name="connsiteX100" fmla="*/ 922581 w 1560770"/>
              <a:gd name="connsiteY100" fmla="*/ 2165222 h 2358115"/>
              <a:gd name="connsiteX101" fmla="*/ 870193 w 1560770"/>
              <a:gd name="connsiteY101" fmla="*/ 2174747 h 2358115"/>
              <a:gd name="connsiteX102" fmla="*/ 824949 w 1560770"/>
              <a:gd name="connsiteY102" fmla="*/ 2198560 h 2358115"/>
              <a:gd name="connsiteX103" fmla="*/ 779704 w 1560770"/>
              <a:gd name="connsiteY103" fmla="*/ 2205702 h 2358115"/>
              <a:gd name="connsiteX104" fmla="*/ 758274 w 1560770"/>
              <a:gd name="connsiteY104" fmla="*/ 2224754 h 2358115"/>
              <a:gd name="connsiteX105" fmla="*/ 751131 w 1560770"/>
              <a:gd name="connsiteY105" fmla="*/ 2269997 h 2358115"/>
              <a:gd name="connsiteX106" fmla="*/ 734462 w 1560770"/>
              <a:gd name="connsiteY106" fmla="*/ 2281904 h 2358115"/>
              <a:gd name="connsiteX107" fmla="*/ 689218 w 1560770"/>
              <a:gd name="connsiteY107" fmla="*/ 2331910 h 2358115"/>
              <a:gd name="connsiteX108" fmla="*/ 665406 w 1560770"/>
              <a:gd name="connsiteY108" fmla="*/ 2336671 h 2358115"/>
              <a:gd name="connsiteX109" fmla="*/ 617781 w 1560770"/>
              <a:gd name="connsiteY109" fmla="*/ 2358103 h 2358115"/>
              <a:gd name="connsiteX110" fmla="*/ 579681 w 1560770"/>
              <a:gd name="connsiteY110" fmla="*/ 2341434 h 2358115"/>
              <a:gd name="connsiteX111" fmla="*/ 563012 w 1560770"/>
              <a:gd name="connsiteY111" fmla="*/ 2312859 h 2358115"/>
              <a:gd name="connsiteX112" fmla="*/ 520149 w 1560770"/>
              <a:gd name="connsiteY112" fmla="*/ 2322385 h 2358115"/>
              <a:gd name="connsiteX113" fmla="*/ 512573 w 1560770"/>
              <a:gd name="connsiteY113" fmla="*/ 2316281 h 2358115"/>
              <a:gd name="connsiteX114" fmla="*/ 503481 w 1560770"/>
              <a:gd name="connsiteY114" fmla="*/ 2310478 h 2358115"/>
              <a:gd name="connsiteX115" fmla="*/ 522531 w 1560770"/>
              <a:gd name="connsiteY115" fmla="*/ 2203321 h 2358115"/>
              <a:gd name="connsiteX116" fmla="*/ 539199 w 1560770"/>
              <a:gd name="connsiteY116" fmla="*/ 2181890 h 2358115"/>
              <a:gd name="connsiteX117" fmla="*/ 529674 w 1560770"/>
              <a:gd name="connsiteY117" fmla="*/ 2136647 h 2358115"/>
              <a:gd name="connsiteX118" fmla="*/ 553487 w 1560770"/>
              <a:gd name="connsiteY118" fmla="*/ 2122359 h 2358115"/>
              <a:gd name="connsiteX119" fmla="*/ 534437 w 1560770"/>
              <a:gd name="connsiteY119" fmla="*/ 2108072 h 2358115"/>
              <a:gd name="connsiteX120" fmla="*/ 522531 w 1560770"/>
              <a:gd name="connsiteY120" fmla="*/ 2072354 h 2358115"/>
              <a:gd name="connsiteX121" fmla="*/ 513006 w 1560770"/>
              <a:gd name="connsiteY121" fmla="*/ 2027110 h 2358115"/>
              <a:gd name="connsiteX122" fmla="*/ 510624 w 1560770"/>
              <a:gd name="connsiteY122" fmla="*/ 1996152 h 2358115"/>
              <a:gd name="connsiteX123" fmla="*/ 460618 w 1560770"/>
              <a:gd name="connsiteY123" fmla="*/ 1998535 h 2358115"/>
              <a:gd name="connsiteX124" fmla="*/ 427282 w 1560770"/>
              <a:gd name="connsiteY124" fmla="*/ 1962816 h 2358115"/>
              <a:gd name="connsiteX125" fmla="*/ 382037 w 1560770"/>
              <a:gd name="connsiteY125" fmla="*/ 1946146 h 2358115"/>
              <a:gd name="connsiteX126" fmla="*/ 367749 w 1560770"/>
              <a:gd name="connsiteY126" fmla="*/ 1896141 h 2358115"/>
              <a:gd name="connsiteX127" fmla="*/ 365368 w 1560770"/>
              <a:gd name="connsiteY127" fmla="*/ 1874709 h 2358115"/>
              <a:gd name="connsiteX128" fmla="*/ 334413 w 1560770"/>
              <a:gd name="connsiteY128" fmla="*/ 1829466 h 2358115"/>
              <a:gd name="connsiteX129" fmla="*/ 291549 w 1560770"/>
              <a:gd name="connsiteY129" fmla="*/ 1805653 h 2358115"/>
              <a:gd name="connsiteX130" fmla="*/ 248688 w 1560770"/>
              <a:gd name="connsiteY130" fmla="*/ 1777079 h 2358115"/>
              <a:gd name="connsiteX131" fmla="*/ 215349 w 1560770"/>
              <a:gd name="connsiteY131" fmla="*/ 1767553 h 2358115"/>
              <a:gd name="connsiteX132" fmla="*/ 217731 w 1560770"/>
              <a:gd name="connsiteY132" fmla="*/ 1722307 h 2358115"/>
              <a:gd name="connsiteX133" fmla="*/ 174868 w 1560770"/>
              <a:gd name="connsiteY133" fmla="*/ 1736597 h 2358115"/>
              <a:gd name="connsiteX134" fmla="*/ 186775 w 1560770"/>
              <a:gd name="connsiteY134" fmla="*/ 1769935 h 2358115"/>
              <a:gd name="connsiteX135" fmla="*/ 179631 w 1560770"/>
              <a:gd name="connsiteY135" fmla="*/ 1786604 h 2358115"/>
              <a:gd name="connsiteX136" fmla="*/ 141531 w 1560770"/>
              <a:gd name="connsiteY136" fmla="*/ 1758029 h 2358115"/>
              <a:gd name="connsiteX137" fmla="*/ 98669 w 1560770"/>
              <a:gd name="connsiteY137" fmla="*/ 1755647 h 2358115"/>
              <a:gd name="connsiteX138" fmla="*/ 43899 w 1560770"/>
              <a:gd name="connsiteY138" fmla="*/ 1736597 h 2358115"/>
              <a:gd name="connsiteX139" fmla="*/ 10560 w 1560770"/>
              <a:gd name="connsiteY139" fmla="*/ 1734213 h 2358115"/>
              <a:gd name="connsiteX140" fmla="*/ 1037 w 1560770"/>
              <a:gd name="connsiteY140" fmla="*/ 1681829 h 2358115"/>
              <a:gd name="connsiteX141" fmla="*/ 34374 w 1560770"/>
              <a:gd name="connsiteY141" fmla="*/ 1593722 h 2358115"/>
              <a:gd name="connsiteX142" fmla="*/ 60568 w 1560770"/>
              <a:gd name="connsiteY142" fmla="*/ 1546097 h 2358115"/>
              <a:gd name="connsiteX143" fmla="*/ 81999 w 1560770"/>
              <a:gd name="connsiteY143" fmla="*/ 1498472 h 2358115"/>
              <a:gd name="connsiteX144" fmla="*/ 108194 w 1560770"/>
              <a:gd name="connsiteY144" fmla="*/ 1460372 h 2358115"/>
              <a:gd name="connsiteX145" fmla="*/ 146293 w 1560770"/>
              <a:gd name="connsiteY145" fmla="*/ 1450847 h 2358115"/>
              <a:gd name="connsiteX146" fmla="*/ 153438 w 1560770"/>
              <a:gd name="connsiteY146" fmla="*/ 1415129 h 2358115"/>
              <a:gd name="connsiteX147" fmla="*/ 262975 w 1560770"/>
              <a:gd name="connsiteY147" fmla="*/ 1296066 h 2358115"/>
              <a:gd name="connsiteX148" fmla="*/ 286787 w 1560770"/>
              <a:gd name="connsiteY148" fmla="*/ 1157951 h 2358115"/>
              <a:gd name="connsiteX149" fmla="*/ 282025 w 1560770"/>
              <a:gd name="connsiteY149" fmla="*/ 1076991 h 2358115"/>
              <a:gd name="connsiteX150" fmla="*/ 196300 w 1560770"/>
              <a:gd name="connsiteY150" fmla="*/ 1065085 h 2358115"/>
              <a:gd name="connsiteX151" fmla="*/ 179632 w 1560770"/>
              <a:gd name="connsiteY151" fmla="*/ 984122 h 2358115"/>
              <a:gd name="connsiteX152" fmla="*/ 186775 w 1560770"/>
              <a:gd name="connsiteY152" fmla="*/ 917447 h 2358115"/>
              <a:gd name="connsiteX153" fmla="*/ 148675 w 1560770"/>
              <a:gd name="connsiteY153" fmla="*/ 879347 h 2358115"/>
              <a:gd name="connsiteX154" fmla="*/ 127244 w 1560770"/>
              <a:gd name="connsiteY154" fmla="*/ 838865 h 2358115"/>
              <a:gd name="connsiteX155" fmla="*/ 117719 w 1560770"/>
              <a:gd name="connsiteY155" fmla="*/ 779335 h 2358115"/>
              <a:gd name="connsiteX156" fmla="*/ 102097 w 1560770"/>
              <a:gd name="connsiteY156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410612 w 1560770"/>
              <a:gd name="connsiteY26" fmla="*/ 591215 h 2358115"/>
              <a:gd name="connsiteX27" fmla="*/ 410612 w 1560770"/>
              <a:gd name="connsiteY27" fmla="*/ 645984 h 2358115"/>
              <a:gd name="connsiteX28" fmla="*/ 436806 w 1560770"/>
              <a:gd name="connsiteY28" fmla="*/ 669794 h 2358115"/>
              <a:gd name="connsiteX29" fmla="*/ 1155942 w 1560770"/>
              <a:gd name="connsiteY29" fmla="*/ 34002 h 2358115"/>
              <a:gd name="connsiteX30" fmla="*/ 1370255 w 1560770"/>
              <a:gd name="connsiteY30" fmla="*/ 229265 h 2358115"/>
              <a:gd name="connsiteX31" fmla="*/ 1560756 w 1560770"/>
              <a:gd name="connsiteY31" fmla="*/ 919828 h 2358115"/>
              <a:gd name="connsiteX32" fmla="*/ 420137 w 1560770"/>
              <a:gd name="connsiteY32" fmla="*/ 748378 h 2358115"/>
              <a:gd name="connsiteX33" fmla="*/ 415374 w 1560770"/>
              <a:gd name="connsiteY33" fmla="*/ 788859 h 2358115"/>
              <a:gd name="connsiteX34" fmla="*/ 427281 w 1560770"/>
              <a:gd name="connsiteY34" fmla="*/ 817434 h 2358115"/>
              <a:gd name="connsiteX35" fmla="*/ 410612 w 1560770"/>
              <a:gd name="connsiteY35" fmla="*/ 838865 h 2358115"/>
              <a:gd name="connsiteX36" fmla="*/ 401088 w 1560770"/>
              <a:gd name="connsiteY36" fmla="*/ 917447 h 2358115"/>
              <a:gd name="connsiteX37" fmla="*/ 441568 w 1560770"/>
              <a:gd name="connsiteY37" fmla="*/ 917446 h 2358115"/>
              <a:gd name="connsiteX38" fmla="*/ 486812 w 1560770"/>
              <a:gd name="connsiteY38" fmla="*/ 893634 h 2358115"/>
              <a:gd name="connsiteX39" fmla="*/ 513007 w 1560770"/>
              <a:gd name="connsiteY39" fmla="*/ 896015 h 2358115"/>
              <a:gd name="connsiteX40" fmla="*/ 536818 w 1560770"/>
              <a:gd name="connsiteY40" fmla="*/ 922209 h 2358115"/>
              <a:gd name="connsiteX41" fmla="*/ 510625 w 1560770"/>
              <a:gd name="connsiteY41" fmla="*/ 1026984 h 2358115"/>
              <a:gd name="connsiteX42" fmla="*/ 539200 w 1560770"/>
              <a:gd name="connsiteY42" fmla="*/ 1065084 h 2358115"/>
              <a:gd name="connsiteX43" fmla="*/ 546344 w 1560770"/>
              <a:gd name="connsiteY43" fmla="*/ 1084135 h 2358115"/>
              <a:gd name="connsiteX44" fmla="*/ 532057 w 1560770"/>
              <a:gd name="connsiteY44" fmla="*/ 1115090 h 2358115"/>
              <a:gd name="connsiteX45" fmla="*/ 517769 w 1560770"/>
              <a:gd name="connsiteY45" fmla="*/ 1186528 h 2358115"/>
              <a:gd name="connsiteX46" fmla="*/ 541582 w 1560770"/>
              <a:gd name="connsiteY46" fmla="*/ 1219865 h 2358115"/>
              <a:gd name="connsiteX47" fmla="*/ 551107 w 1560770"/>
              <a:gd name="connsiteY47" fmla="*/ 1260346 h 2358115"/>
              <a:gd name="connsiteX48" fmla="*/ 567775 w 1560770"/>
              <a:gd name="connsiteY48" fmla="*/ 1267490 h 2358115"/>
              <a:gd name="connsiteX49" fmla="*/ 572104 w 1560770"/>
              <a:gd name="connsiteY49" fmla="*/ 1277596 h 2358115"/>
              <a:gd name="connsiteX50" fmla="*/ 591588 w 1560770"/>
              <a:gd name="connsiteY50" fmla="*/ 1243678 h 2358115"/>
              <a:gd name="connsiteX51" fmla="*/ 615400 w 1560770"/>
              <a:gd name="connsiteY51" fmla="*/ 1227009 h 2358115"/>
              <a:gd name="connsiteX52" fmla="*/ 665407 w 1560770"/>
              <a:gd name="connsiteY52" fmla="*/ 1200815 h 2358115"/>
              <a:gd name="connsiteX53" fmla="*/ 698744 w 1560770"/>
              <a:gd name="connsiteY53" fmla="*/ 1188909 h 2358115"/>
              <a:gd name="connsiteX54" fmla="*/ 734463 w 1560770"/>
              <a:gd name="connsiteY54" fmla="*/ 1150810 h 2358115"/>
              <a:gd name="connsiteX55" fmla="*/ 791613 w 1560770"/>
              <a:gd name="connsiteY55" fmla="*/ 1126996 h 2358115"/>
              <a:gd name="connsiteX56" fmla="*/ 817807 w 1560770"/>
              <a:gd name="connsiteY56" fmla="*/ 1081753 h 2358115"/>
              <a:gd name="connsiteX57" fmla="*/ 841618 w 1560770"/>
              <a:gd name="connsiteY57" fmla="*/ 1065082 h 2358115"/>
              <a:gd name="connsiteX58" fmla="*/ 867813 w 1560770"/>
              <a:gd name="connsiteY58" fmla="*/ 1065084 h 2358115"/>
              <a:gd name="connsiteX59" fmla="*/ 872575 w 1560770"/>
              <a:gd name="connsiteY59" fmla="*/ 1084134 h 2358115"/>
              <a:gd name="connsiteX60" fmla="*/ 848763 w 1560770"/>
              <a:gd name="connsiteY60" fmla="*/ 1110328 h 2358115"/>
              <a:gd name="connsiteX61" fmla="*/ 872575 w 1560770"/>
              <a:gd name="connsiteY61" fmla="*/ 1136521 h 2358115"/>
              <a:gd name="connsiteX62" fmla="*/ 872575 w 1560770"/>
              <a:gd name="connsiteY62" fmla="*/ 1160334 h 2358115"/>
              <a:gd name="connsiteX63" fmla="*/ 829713 w 1560770"/>
              <a:gd name="connsiteY63" fmla="*/ 1162715 h 2358115"/>
              <a:gd name="connsiteX64" fmla="*/ 817807 w 1560770"/>
              <a:gd name="connsiteY64" fmla="*/ 1191290 h 2358115"/>
              <a:gd name="connsiteX65" fmla="*/ 829713 w 1560770"/>
              <a:gd name="connsiteY65" fmla="*/ 1219865 h 2358115"/>
              <a:gd name="connsiteX66" fmla="*/ 822567 w 1560770"/>
              <a:gd name="connsiteY66" fmla="*/ 1243676 h 2358115"/>
              <a:gd name="connsiteX67" fmla="*/ 836857 w 1560770"/>
              <a:gd name="connsiteY67" fmla="*/ 1262729 h 2358115"/>
              <a:gd name="connsiteX68" fmla="*/ 870194 w 1560770"/>
              <a:gd name="connsiteY68" fmla="*/ 1234154 h 2358115"/>
              <a:gd name="connsiteX69" fmla="*/ 1544088 w 1560770"/>
              <a:gd name="connsiteY69" fmla="*/ 922210 h 2358115"/>
              <a:gd name="connsiteX70" fmla="*/ 1525038 w 1560770"/>
              <a:gd name="connsiteY70" fmla="*/ 996027 h 2358115"/>
              <a:gd name="connsiteX71" fmla="*/ 958300 w 1560770"/>
              <a:gd name="connsiteY71" fmla="*/ 1174622 h 2358115"/>
              <a:gd name="connsiteX72" fmla="*/ 979731 w 1560770"/>
              <a:gd name="connsiteY72" fmla="*/ 1184146 h 2358115"/>
              <a:gd name="connsiteX73" fmla="*/ 974968 w 1560770"/>
              <a:gd name="connsiteY73" fmla="*/ 1257964 h 2358115"/>
              <a:gd name="connsiteX74" fmla="*/ 984494 w 1560770"/>
              <a:gd name="connsiteY74" fmla="*/ 1319879 h 2358115"/>
              <a:gd name="connsiteX75" fmla="*/ 1032119 w 1560770"/>
              <a:gd name="connsiteY75" fmla="*/ 1400841 h 2358115"/>
              <a:gd name="connsiteX76" fmla="*/ 1072600 w 1560770"/>
              <a:gd name="connsiteY76" fmla="*/ 1422272 h 2358115"/>
              <a:gd name="connsiteX77" fmla="*/ 1089269 w 1560770"/>
              <a:gd name="connsiteY77" fmla="*/ 1488947 h 2358115"/>
              <a:gd name="connsiteX78" fmla="*/ 1122607 w 1560770"/>
              <a:gd name="connsiteY78" fmla="*/ 1515141 h 2358115"/>
              <a:gd name="connsiteX79" fmla="*/ 1163088 w 1560770"/>
              <a:gd name="connsiteY79" fmla="*/ 1574672 h 2358115"/>
              <a:gd name="connsiteX80" fmla="*/ 1191663 w 1560770"/>
              <a:gd name="connsiteY80" fmla="*/ 1588960 h 2358115"/>
              <a:gd name="connsiteX81" fmla="*/ 1220238 w 1560770"/>
              <a:gd name="connsiteY81" fmla="*/ 1627059 h 2358115"/>
              <a:gd name="connsiteX82" fmla="*/ 1215943 w 1560770"/>
              <a:gd name="connsiteY82" fmla="*/ 1646919 h 2358115"/>
              <a:gd name="connsiteX83" fmla="*/ 1196425 w 1560770"/>
              <a:gd name="connsiteY83" fmla="*/ 1696116 h 2358115"/>
              <a:gd name="connsiteX84" fmla="*/ 1144037 w 1560770"/>
              <a:gd name="connsiteY84" fmla="*/ 1691352 h 2358115"/>
              <a:gd name="connsiteX85" fmla="*/ 1124987 w 1560770"/>
              <a:gd name="connsiteY85" fmla="*/ 1736595 h 2358115"/>
              <a:gd name="connsiteX86" fmla="*/ 1048787 w 1560770"/>
              <a:gd name="connsiteY86" fmla="*/ 1769933 h 2358115"/>
              <a:gd name="connsiteX87" fmla="*/ 1020212 w 1560770"/>
              <a:gd name="connsiteY87" fmla="*/ 1829464 h 2358115"/>
              <a:gd name="connsiteX88" fmla="*/ 1036881 w 1560770"/>
              <a:gd name="connsiteY88" fmla="*/ 1877089 h 2358115"/>
              <a:gd name="connsiteX89" fmla="*/ 1017832 w 1560770"/>
              <a:gd name="connsiteY89" fmla="*/ 1917572 h 2358115"/>
              <a:gd name="connsiteX90" fmla="*/ 984493 w 1560770"/>
              <a:gd name="connsiteY90" fmla="*/ 1915189 h 2358115"/>
              <a:gd name="connsiteX91" fmla="*/ 982112 w 1560770"/>
              <a:gd name="connsiteY91" fmla="*/ 1979483 h 2358115"/>
              <a:gd name="connsiteX92" fmla="*/ 946393 w 1560770"/>
              <a:gd name="connsiteY92" fmla="*/ 1996152 h 2358115"/>
              <a:gd name="connsiteX93" fmla="*/ 910674 w 1560770"/>
              <a:gd name="connsiteY93" fmla="*/ 2003295 h 2358115"/>
              <a:gd name="connsiteX94" fmla="*/ 910674 w 1560770"/>
              <a:gd name="connsiteY94" fmla="*/ 2067589 h 2358115"/>
              <a:gd name="connsiteX95" fmla="*/ 967824 w 1560770"/>
              <a:gd name="connsiteY95" fmla="*/ 2077114 h 2358115"/>
              <a:gd name="connsiteX96" fmla="*/ 1001162 w 1560770"/>
              <a:gd name="connsiteY96" fmla="*/ 2072352 h 2358115"/>
              <a:gd name="connsiteX97" fmla="*/ 1005922 w 1560770"/>
              <a:gd name="connsiteY97" fmla="*/ 2146171 h 2358115"/>
              <a:gd name="connsiteX98" fmla="*/ 982112 w 1560770"/>
              <a:gd name="connsiteY98" fmla="*/ 2167602 h 2358115"/>
              <a:gd name="connsiteX99" fmla="*/ 922581 w 1560770"/>
              <a:gd name="connsiteY99" fmla="*/ 2165222 h 2358115"/>
              <a:gd name="connsiteX100" fmla="*/ 870193 w 1560770"/>
              <a:gd name="connsiteY100" fmla="*/ 2174747 h 2358115"/>
              <a:gd name="connsiteX101" fmla="*/ 824949 w 1560770"/>
              <a:gd name="connsiteY101" fmla="*/ 2198560 h 2358115"/>
              <a:gd name="connsiteX102" fmla="*/ 779704 w 1560770"/>
              <a:gd name="connsiteY102" fmla="*/ 2205702 h 2358115"/>
              <a:gd name="connsiteX103" fmla="*/ 758274 w 1560770"/>
              <a:gd name="connsiteY103" fmla="*/ 2224754 h 2358115"/>
              <a:gd name="connsiteX104" fmla="*/ 751131 w 1560770"/>
              <a:gd name="connsiteY104" fmla="*/ 2269997 h 2358115"/>
              <a:gd name="connsiteX105" fmla="*/ 734462 w 1560770"/>
              <a:gd name="connsiteY105" fmla="*/ 2281904 h 2358115"/>
              <a:gd name="connsiteX106" fmla="*/ 689218 w 1560770"/>
              <a:gd name="connsiteY106" fmla="*/ 2331910 h 2358115"/>
              <a:gd name="connsiteX107" fmla="*/ 665406 w 1560770"/>
              <a:gd name="connsiteY107" fmla="*/ 2336671 h 2358115"/>
              <a:gd name="connsiteX108" fmla="*/ 617781 w 1560770"/>
              <a:gd name="connsiteY108" fmla="*/ 2358103 h 2358115"/>
              <a:gd name="connsiteX109" fmla="*/ 579681 w 1560770"/>
              <a:gd name="connsiteY109" fmla="*/ 2341434 h 2358115"/>
              <a:gd name="connsiteX110" fmla="*/ 563012 w 1560770"/>
              <a:gd name="connsiteY110" fmla="*/ 2312859 h 2358115"/>
              <a:gd name="connsiteX111" fmla="*/ 520149 w 1560770"/>
              <a:gd name="connsiteY111" fmla="*/ 2322385 h 2358115"/>
              <a:gd name="connsiteX112" fmla="*/ 512573 w 1560770"/>
              <a:gd name="connsiteY112" fmla="*/ 2316281 h 2358115"/>
              <a:gd name="connsiteX113" fmla="*/ 503481 w 1560770"/>
              <a:gd name="connsiteY113" fmla="*/ 2310478 h 2358115"/>
              <a:gd name="connsiteX114" fmla="*/ 522531 w 1560770"/>
              <a:gd name="connsiteY114" fmla="*/ 2203321 h 2358115"/>
              <a:gd name="connsiteX115" fmla="*/ 539199 w 1560770"/>
              <a:gd name="connsiteY115" fmla="*/ 2181890 h 2358115"/>
              <a:gd name="connsiteX116" fmla="*/ 529674 w 1560770"/>
              <a:gd name="connsiteY116" fmla="*/ 2136647 h 2358115"/>
              <a:gd name="connsiteX117" fmla="*/ 553487 w 1560770"/>
              <a:gd name="connsiteY117" fmla="*/ 2122359 h 2358115"/>
              <a:gd name="connsiteX118" fmla="*/ 534437 w 1560770"/>
              <a:gd name="connsiteY118" fmla="*/ 2108072 h 2358115"/>
              <a:gd name="connsiteX119" fmla="*/ 522531 w 1560770"/>
              <a:gd name="connsiteY119" fmla="*/ 2072354 h 2358115"/>
              <a:gd name="connsiteX120" fmla="*/ 513006 w 1560770"/>
              <a:gd name="connsiteY120" fmla="*/ 2027110 h 2358115"/>
              <a:gd name="connsiteX121" fmla="*/ 510624 w 1560770"/>
              <a:gd name="connsiteY121" fmla="*/ 1996152 h 2358115"/>
              <a:gd name="connsiteX122" fmla="*/ 460618 w 1560770"/>
              <a:gd name="connsiteY122" fmla="*/ 1998535 h 2358115"/>
              <a:gd name="connsiteX123" fmla="*/ 427282 w 1560770"/>
              <a:gd name="connsiteY123" fmla="*/ 1962816 h 2358115"/>
              <a:gd name="connsiteX124" fmla="*/ 382037 w 1560770"/>
              <a:gd name="connsiteY124" fmla="*/ 1946146 h 2358115"/>
              <a:gd name="connsiteX125" fmla="*/ 367749 w 1560770"/>
              <a:gd name="connsiteY125" fmla="*/ 1896141 h 2358115"/>
              <a:gd name="connsiteX126" fmla="*/ 365368 w 1560770"/>
              <a:gd name="connsiteY126" fmla="*/ 1874709 h 2358115"/>
              <a:gd name="connsiteX127" fmla="*/ 334413 w 1560770"/>
              <a:gd name="connsiteY127" fmla="*/ 1829466 h 2358115"/>
              <a:gd name="connsiteX128" fmla="*/ 291549 w 1560770"/>
              <a:gd name="connsiteY128" fmla="*/ 1805653 h 2358115"/>
              <a:gd name="connsiteX129" fmla="*/ 248688 w 1560770"/>
              <a:gd name="connsiteY129" fmla="*/ 1777079 h 2358115"/>
              <a:gd name="connsiteX130" fmla="*/ 215349 w 1560770"/>
              <a:gd name="connsiteY130" fmla="*/ 1767553 h 2358115"/>
              <a:gd name="connsiteX131" fmla="*/ 217731 w 1560770"/>
              <a:gd name="connsiteY131" fmla="*/ 1722307 h 2358115"/>
              <a:gd name="connsiteX132" fmla="*/ 174868 w 1560770"/>
              <a:gd name="connsiteY132" fmla="*/ 1736597 h 2358115"/>
              <a:gd name="connsiteX133" fmla="*/ 186775 w 1560770"/>
              <a:gd name="connsiteY133" fmla="*/ 1769935 h 2358115"/>
              <a:gd name="connsiteX134" fmla="*/ 179631 w 1560770"/>
              <a:gd name="connsiteY134" fmla="*/ 1786604 h 2358115"/>
              <a:gd name="connsiteX135" fmla="*/ 141531 w 1560770"/>
              <a:gd name="connsiteY135" fmla="*/ 1758029 h 2358115"/>
              <a:gd name="connsiteX136" fmla="*/ 98669 w 1560770"/>
              <a:gd name="connsiteY136" fmla="*/ 1755647 h 2358115"/>
              <a:gd name="connsiteX137" fmla="*/ 43899 w 1560770"/>
              <a:gd name="connsiteY137" fmla="*/ 1736597 h 2358115"/>
              <a:gd name="connsiteX138" fmla="*/ 10560 w 1560770"/>
              <a:gd name="connsiteY138" fmla="*/ 1734213 h 2358115"/>
              <a:gd name="connsiteX139" fmla="*/ 1037 w 1560770"/>
              <a:gd name="connsiteY139" fmla="*/ 1681829 h 2358115"/>
              <a:gd name="connsiteX140" fmla="*/ 34374 w 1560770"/>
              <a:gd name="connsiteY140" fmla="*/ 1593722 h 2358115"/>
              <a:gd name="connsiteX141" fmla="*/ 60568 w 1560770"/>
              <a:gd name="connsiteY141" fmla="*/ 1546097 h 2358115"/>
              <a:gd name="connsiteX142" fmla="*/ 81999 w 1560770"/>
              <a:gd name="connsiteY142" fmla="*/ 1498472 h 2358115"/>
              <a:gd name="connsiteX143" fmla="*/ 108194 w 1560770"/>
              <a:gd name="connsiteY143" fmla="*/ 1460372 h 2358115"/>
              <a:gd name="connsiteX144" fmla="*/ 146293 w 1560770"/>
              <a:gd name="connsiteY144" fmla="*/ 1450847 h 2358115"/>
              <a:gd name="connsiteX145" fmla="*/ 153438 w 1560770"/>
              <a:gd name="connsiteY145" fmla="*/ 1415129 h 2358115"/>
              <a:gd name="connsiteX146" fmla="*/ 262975 w 1560770"/>
              <a:gd name="connsiteY146" fmla="*/ 1296066 h 2358115"/>
              <a:gd name="connsiteX147" fmla="*/ 286787 w 1560770"/>
              <a:gd name="connsiteY147" fmla="*/ 1157951 h 2358115"/>
              <a:gd name="connsiteX148" fmla="*/ 282025 w 1560770"/>
              <a:gd name="connsiteY148" fmla="*/ 1076991 h 2358115"/>
              <a:gd name="connsiteX149" fmla="*/ 196300 w 1560770"/>
              <a:gd name="connsiteY149" fmla="*/ 1065085 h 2358115"/>
              <a:gd name="connsiteX150" fmla="*/ 179632 w 1560770"/>
              <a:gd name="connsiteY150" fmla="*/ 984122 h 2358115"/>
              <a:gd name="connsiteX151" fmla="*/ 186775 w 1560770"/>
              <a:gd name="connsiteY151" fmla="*/ 917447 h 2358115"/>
              <a:gd name="connsiteX152" fmla="*/ 148675 w 1560770"/>
              <a:gd name="connsiteY152" fmla="*/ 879347 h 2358115"/>
              <a:gd name="connsiteX153" fmla="*/ 127244 w 1560770"/>
              <a:gd name="connsiteY153" fmla="*/ 838865 h 2358115"/>
              <a:gd name="connsiteX154" fmla="*/ 117719 w 1560770"/>
              <a:gd name="connsiteY154" fmla="*/ 779335 h 2358115"/>
              <a:gd name="connsiteX155" fmla="*/ 102097 w 1560770"/>
              <a:gd name="connsiteY155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410612 w 1560770"/>
              <a:gd name="connsiteY26" fmla="*/ 645984 h 2358115"/>
              <a:gd name="connsiteX27" fmla="*/ 436806 w 1560770"/>
              <a:gd name="connsiteY27" fmla="*/ 669794 h 2358115"/>
              <a:gd name="connsiteX28" fmla="*/ 1155942 w 1560770"/>
              <a:gd name="connsiteY28" fmla="*/ 34002 h 2358115"/>
              <a:gd name="connsiteX29" fmla="*/ 1370255 w 1560770"/>
              <a:gd name="connsiteY29" fmla="*/ 229265 h 2358115"/>
              <a:gd name="connsiteX30" fmla="*/ 1560756 w 1560770"/>
              <a:gd name="connsiteY30" fmla="*/ 919828 h 2358115"/>
              <a:gd name="connsiteX31" fmla="*/ 420137 w 1560770"/>
              <a:gd name="connsiteY31" fmla="*/ 748378 h 2358115"/>
              <a:gd name="connsiteX32" fmla="*/ 415374 w 1560770"/>
              <a:gd name="connsiteY32" fmla="*/ 788859 h 2358115"/>
              <a:gd name="connsiteX33" fmla="*/ 427281 w 1560770"/>
              <a:gd name="connsiteY33" fmla="*/ 817434 h 2358115"/>
              <a:gd name="connsiteX34" fmla="*/ 410612 w 1560770"/>
              <a:gd name="connsiteY34" fmla="*/ 838865 h 2358115"/>
              <a:gd name="connsiteX35" fmla="*/ 401088 w 1560770"/>
              <a:gd name="connsiteY35" fmla="*/ 917447 h 2358115"/>
              <a:gd name="connsiteX36" fmla="*/ 441568 w 1560770"/>
              <a:gd name="connsiteY36" fmla="*/ 917446 h 2358115"/>
              <a:gd name="connsiteX37" fmla="*/ 486812 w 1560770"/>
              <a:gd name="connsiteY37" fmla="*/ 893634 h 2358115"/>
              <a:gd name="connsiteX38" fmla="*/ 513007 w 1560770"/>
              <a:gd name="connsiteY38" fmla="*/ 896015 h 2358115"/>
              <a:gd name="connsiteX39" fmla="*/ 536818 w 1560770"/>
              <a:gd name="connsiteY39" fmla="*/ 922209 h 2358115"/>
              <a:gd name="connsiteX40" fmla="*/ 510625 w 1560770"/>
              <a:gd name="connsiteY40" fmla="*/ 1026984 h 2358115"/>
              <a:gd name="connsiteX41" fmla="*/ 539200 w 1560770"/>
              <a:gd name="connsiteY41" fmla="*/ 1065084 h 2358115"/>
              <a:gd name="connsiteX42" fmla="*/ 546344 w 1560770"/>
              <a:gd name="connsiteY42" fmla="*/ 1084135 h 2358115"/>
              <a:gd name="connsiteX43" fmla="*/ 532057 w 1560770"/>
              <a:gd name="connsiteY43" fmla="*/ 1115090 h 2358115"/>
              <a:gd name="connsiteX44" fmla="*/ 517769 w 1560770"/>
              <a:gd name="connsiteY44" fmla="*/ 1186528 h 2358115"/>
              <a:gd name="connsiteX45" fmla="*/ 541582 w 1560770"/>
              <a:gd name="connsiteY45" fmla="*/ 1219865 h 2358115"/>
              <a:gd name="connsiteX46" fmla="*/ 551107 w 1560770"/>
              <a:gd name="connsiteY46" fmla="*/ 1260346 h 2358115"/>
              <a:gd name="connsiteX47" fmla="*/ 567775 w 1560770"/>
              <a:gd name="connsiteY47" fmla="*/ 1267490 h 2358115"/>
              <a:gd name="connsiteX48" fmla="*/ 572104 w 1560770"/>
              <a:gd name="connsiteY48" fmla="*/ 1277596 h 2358115"/>
              <a:gd name="connsiteX49" fmla="*/ 591588 w 1560770"/>
              <a:gd name="connsiteY49" fmla="*/ 1243678 h 2358115"/>
              <a:gd name="connsiteX50" fmla="*/ 615400 w 1560770"/>
              <a:gd name="connsiteY50" fmla="*/ 1227009 h 2358115"/>
              <a:gd name="connsiteX51" fmla="*/ 665407 w 1560770"/>
              <a:gd name="connsiteY51" fmla="*/ 1200815 h 2358115"/>
              <a:gd name="connsiteX52" fmla="*/ 698744 w 1560770"/>
              <a:gd name="connsiteY52" fmla="*/ 1188909 h 2358115"/>
              <a:gd name="connsiteX53" fmla="*/ 734463 w 1560770"/>
              <a:gd name="connsiteY53" fmla="*/ 1150810 h 2358115"/>
              <a:gd name="connsiteX54" fmla="*/ 791613 w 1560770"/>
              <a:gd name="connsiteY54" fmla="*/ 1126996 h 2358115"/>
              <a:gd name="connsiteX55" fmla="*/ 817807 w 1560770"/>
              <a:gd name="connsiteY55" fmla="*/ 1081753 h 2358115"/>
              <a:gd name="connsiteX56" fmla="*/ 841618 w 1560770"/>
              <a:gd name="connsiteY56" fmla="*/ 1065082 h 2358115"/>
              <a:gd name="connsiteX57" fmla="*/ 867813 w 1560770"/>
              <a:gd name="connsiteY57" fmla="*/ 1065084 h 2358115"/>
              <a:gd name="connsiteX58" fmla="*/ 872575 w 1560770"/>
              <a:gd name="connsiteY58" fmla="*/ 1084134 h 2358115"/>
              <a:gd name="connsiteX59" fmla="*/ 848763 w 1560770"/>
              <a:gd name="connsiteY59" fmla="*/ 1110328 h 2358115"/>
              <a:gd name="connsiteX60" fmla="*/ 872575 w 1560770"/>
              <a:gd name="connsiteY60" fmla="*/ 1136521 h 2358115"/>
              <a:gd name="connsiteX61" fmla="*/ 872575 w 1560770"/>
              <a:gd name="connsiteY61" fmla="*/ 1160334 h 2358115"/>
              <a:gd name="connsiteX62" fmla="*/ 829713 w 1560770"/>
              <a:gd name="connsiteY62" fmla="*/ 1162715 h 2358115"/>
              <a:gd name="connsiteX63" fmla="*/ 817807 w 1560770"/>
              <a:gd name="connsiteY63" fmla="*/ 1191290 h 2358115"/>
              <a:gd name="connsiteX64" fmla="*/ 829713 w 1560770"/>
              <a:gd name="connsiteY64" fmla="*/ 1219865 h 2358115"/>
              <a:gd name="connsiteX65" fmla="*/ 822567 w 1560770"/>
              <a:gd name="connsiteY65" fmla="*/ 1243676 h 2358115"/>
              <a:gd name="connsiteX66" fmla="*/ 836857 w 1560770"/>
              <a:gd name="connsiteY66" fmla="*/ 1262729 h 2358115"/>
              <a:gd name="connsiteX67" fmla="*/ 870194 w 1560770"/>
              <a:gd name="connsiteY67" fmla="*/ 1234154 h 2358115"/>
              <a:gd name="connsiteX68" fmla="*/ 1544088 w 1560770"/>
              <a:gd name="connsiteY68" fmla="*/ 922210 h 2358115"/>
              <a:gd name="connsiteX69" fmla="*/ 1525038 w 1560770"/>
              <a:gd name="connsiteY69" fmla="*/ 996027 h 2358115"/>
              <a:gd name="connsiteX70" fmla="*/ 958300 w 1560770"/>
              <a:gd name="connsiteY70" fmla="*/ 1174622 h 2358115"/>
              <a:gd name="connsiteX71" fmla="*/ 979731 w 1560770"/>
              <a:gd name="connsiteY71" fmla="*/ 1184146 h 2358115"/>
              <a:gd name="connsiteX72" fmla="*/ 974968 w 1560770"/>
              <a:gd name="connsiteY72" fmla="*/ 1257964 h 2358115"/>
              <a:gd name="connsiteX73" fmla="*/ 984494 w 1560770"/>
              <a:gd name="connsiteY73" fmla="*/ 1319879 h 2358115"/>
              <a:gd name="connsiteX74" fmla="*/ 1032119 w 1560770"/>
              <a:gd name="connsiteY74" fmla="*/ 1400841 h 2358115"/>
              <a:gd name="connsiteX75" fmla="*/ 1072600 w 1560770"/>
              <a:gd name="connsiteY75" fmla="*/ 1422272 h 2358115"/>
              <a:gd name="connsiteX76" fmla="*/ 1089269 w 1560770"/>
              <a:gd name="connsiteY76" fmla="*/ 1488947 h 2358115"/>
              <a:gd name="connsiteX77" fmla="*/ 1122607 w 1560770"/>
              <a:gd name="connsiteY77" fmla="*/ 1515141 h 2358115"/>
              <a:gd name="connsiteX78" fmla="*/ 1163088 w 1560770"/>
              <a:gd name="connsiteY78" fmla="*/ 1574672 h 2358115"/>
              <a:gd name="connsiteX79" fmla="*/ 1191663 w 1560770"/>
              <a:gd name="connsiteY79" fmla="*/ 1588960 h 2358115"/>
              <a:gd name="connsiteX80" fmla="*/ 1220238 w 1560770"/>
              <a:gd name="connsiteY80" fmla="*/ 1627059 h 2358115"/>
              <a:gd name="connsiteX81" fmla="*/ 1215943 w 1560770"/>
              <a:gd name="connsiteY81" fmla="*/ 1646919 h 2358115"/>
              <a:gd name="connsiteX82" fmla="*/ 1196425 w 1560770"/>
              <a:gd name="connsiteY82" fmla="*/ 1696116 h 2358115"/>
              <a:gd name="connsiteX83" fmla="*/ 1144037 w 1560770"/>
              <a:gd name="connsiteY83" fmla="*/ 1691352 h 2358115"/>
              <a:gd name="connsiteX84" fmla="*/ 1124987 w 1560770"/>
              <a:gd name="connsiteY84" fmla="*/ 1736595 h 2358115"/>
              <a:gd name="connsiteX85" fmla="*/ 1048787 w 1560770"/>
              <a:gd name="connsiteY85" fmla="*/ 1769933 h 2358115"/>
              <a:gd name="connsiteX86" fmla="*/ 1020212 w 1560770"/>
              <a:gd name="connsiteY86" fmla="*/ 1829464 h 2358115"/>
              <a:gd name="connsiteX87" fmla="*/ 1036881 w 1560770"/>
              <a:gd name="connsiteY87" fmla="*/ 1877089 h 2358115"/>
              <a:gd name="connsiteX88" fmla="*/ 1017832 w 1560770"/>
              <a:gd name="connsiteY88" fmla="*/ 1917572 h 2358115"/>
              <a:gd name="connsiteX89" fmla="*/ 984493 w 1560770"/>
              <a:gd name="connsiteY89" fmla="*/ 1915189 h 2358115"/>
              <a:gd name="connsiteX90" fmla="*/ 982112 w 1560770"/>
              <a:gd name="connsiteY90" fmla="*/ 1979483 h 2358115"/>
              <a:gd name="connsiteX91" fmla="*/ 946393 w 1560770"/>
              <a:gd name="connsiteY91" fmla="*/ 1996152 h 2358115"/>
              <a:gd name="connsiteX92" fmla="*/ 910674 w 1560770"/>
              <a:gd name="connsiteY92" fmla="*/ 2003295 h 2358115"/>
              <a:gd name="connsiteX93" fmla="*/ 910674 w 1560770"/>
              <a:gd name="connsiteY93" fmla="*/ 2067589 h 2358115"/>
              <a:gd name="connsiteX94" fmla="*/ 967824 w 1560770"/>
              <a:gd name="connsiteY94" fmla="*/ 2077114 h 2358115"/>
              <a:gd name="connsiteX95" fmla="*/ 1001162 w 1560770"/>
              <a:gd name="connsiteY95" fmla="*/ 2072352 h 2358115"/>
              <a:gd name="connsiteX96" fmla="*/ 1005922 w 1560770"/>
              <a:gd name="connsiteY96" fmla="*/ 2146171 h 2358115"/>
              <a:gd name="connsiteX97" fmla="*/ 982112 w 1560770"/>
              <a:gd name="connsiteY97" fmla="*/ 2167602 h 2358115"/>
              <a:gd name="connsiteX98" fmla="*/ 922581 w 1560770"/>
              <a:gd name="connsiteY98" fmla="*/ 2165222 h 2358115"/>
              <a:gd name="connsiteX99" fmla="*/ 870193 w 1560770"/>
              <a:gd name="connsiteY99" fmla="*/ 2174747 h 2358115"/>
              <a:gd name="connsiteX100" fmla="*/ 824949 w 1560770"/>
              <a:gd name="connsiteY100" fmla="*/ 2198560 h 2358115"/>
              <a:gd name="connsiteX101" fmla="*/ 779704 w 1560770"/>
              <a:gd name="connsiteY101" fmla="*/ 2205702 h 2358115"/>
              <a:gd name="connsiteX102" fmla="*/ 758274 w 1560770"/>
              <a:gd name="connsiteY102" fmla="*/ 2224754 h 2358115"/>
              <a:gd name="connsiteX103" fmla="*/ 751131 w 1560770"/>
              <a:gd name="connsiteY103" fmla="*/ 2269997 h 2358115"/>
              <a:gd name="connsiteX104" fmla="*/ 734462 w 1560770"/>
              <a:gd name="connsiteY104" fmla="*/ 2281904 h 2358115"/>
              <a:gd name="connsiteX105" fmla="*/ 689218 w 1560770"/>
              <a:gd name="connsiteY105" fmla="*/ 2331910 h 2358115"/>
              <a:gd name="connsiteX106" fmla="*/ 665406 w 1560770"/>
              <a:gd name="connsiteY106" fmla="*/ 2336671 h 2358115"/>
              <a:gd name="connsiteX107" fmla="*/ 617781 w 1560770"/>
              <a:gd name="connsiteY107" fmla="*/ 2358103 h 2358115"/>
              <a:gd name="connsiteX108" fmla="*/ 579681 w 1560770"/>
              <a:gd name="connsiteY108" fmla="*/ 2341434 h 2358115"/>
              <a:gd name="connsiteX109" fmla="*/ 563012 w 1560770"/>
              <a:gd name="connsiteY109" fmla="*/ 2312859 h 2358115"/>
              <a:gd name="connsiteX110" fmla="*/ 520149 w 1560770"/>
              <a:gd name="connsiteY110" fmla="*/ 2322385 h 2358115"/>
              <a:gd name="connsiteX111" fmla="*/ 512573 w 1560770"/>
              <a:gd name="connsiteY111" fmla="*/ 2316281 h 2358115"/>
              <a:gd name="connsiteX112" fmla="*/ 503481 w 1560770"/>
              <a:gd name="connsiteY112" fmla="*/ 2310478 h 2358115"/>
              <a:gd name="connsiteX113" fmla="*/ 522531 w 1560770"/>
              <a:gd name="connsiteY113" fmla="*/ 2203321 h 2358115"/>
              <a:gd name="connsiteX114" fmla="*/ 539199 w 1560770"/>
              <a:gd name="connsiteY114" fmla="*/ 2181890 h 2358115"/>
              <a:gd name="connsiteX115" fmla="*/ 529674 w 1560770"/>
              <a:gd name="connsiteY115" fmla="*/ 2136647 h 2358115"/>
              <a:gd name="connsiteX116" fmla="*/ 553487 w 1560770"/>
              <a:gd name="connsiteY116" fmla="*/ 2122359 h 2358115"/>
              <a:gd name="connsiteX117" fmla="*/ 534437 w 1560770"/>
              <a:gd name="connsiteY117" fmla="*/ 2108072 h 2358115"/>
              <a:gd name="connsiteX118" fmla="*/ 522531 w 1560770"/>
              <a:gd name="connsiteY118" fmla="*/ 2072354 h 2358115"/>
              <a:gd name="connsiteX119" fmla="*/ 513006 w 1560770"/>
              <a:gd name="connsiteY119" fmla="*/ 2027110 h 2358115"/>
              <a:gd name="connsiteX120" fmla="*/ 510624 w 1560770"/>
              <a:gd name="connsiteY120" fmla="*/ 1996152 h 2358115"/>
              <a:gd name="connsiteX121" fmla="*/ 460618 w 1560770"/>
              <a:gd name="connsiteY121" fmla="*/ 1998535 h 2358115"/>
              <a:gd name="connsiteX122" fmla="*/ 427282 w 1560770"/>
              <a:gd name="connsiteY122" fmla="*/ 1962816 h 2358115"/>
              <a:gd name="connsiteX123" fmla="*/ 382037 w 1560770"/>
              <a:gd name="connsiteY123" fmla="*/ 1946146 h 2358115"/>
              <a:gd name="connsiteX124" fmla="*/ 367749 w 1560770"/>
              <a:gd name="connsiteY124" fmla="*/ 1896141 h 2358115"/>
              <a:gd name="connsiteX125" fmla="*/ 365368 w 1560770"/>
              <a:gd name="connsiteY125" fmla="*/ 1874709 h 2358115"/>
              <a:gd name="connsiteX126" fmla="*/ 334413 w 1560770"/>
              <a:gd name="connsiteY126" fmla="*/ 1829466 h 2358115"/>
              <a:gd name="connsiteX127" fmla="*/ 291549 w 1560770"/>
              <a:gd name="connsiteY127" fmla="*/ 1805653 h 2358115"/>
              <a:gd name="connsiteX128" fmla="*/ 248688 w 1560770"/>
              <a:gd name="connsiteY128" fmla="*/ 1777079 h 2358115"/>
              <a:gd name="connsiteX129" fmla="*/ 215349 w 1560770"/>
              <a:gd name="connsiteY129" fmla="*/ 1767553 h 2358115"/>
              <a:gd name="connsiteX130" fmla="*/ 217731 w 1560770"/>
              <a:gd name="connsiteY130" fmla="*/ 1722307 h 2358115"/>
              <a:gd name="connsiteX131" fmla="*/ 174868 w 1560770"/>
              <a:gd name="connsiteY131" fmla="*/ 1736597 h 2358115"/>
              <a:gd name="connsiteX132" fmla="*/ 186775 w 1560770"/>
              <a:gd name="connsiteY132" fmla="*/ 1769935 h 2358115"/>
              <a:gd name="connsiteX133" fmla="*/ 179631 w 1560770"/>
              <a:gd name="connsiteY133" fmla="*/ 1786604 h 2358115"/>
              <a:gd name="connsiteX134" fmla="*/ 141531 w 1560770"/>
              <a:gd name="connsiteY134" fmla="*/ 1758029 h 2358115"/>
              <a:gd name="connsiteX135" fmla="*/ 98669 w 1560770"/>
              <a:gd name="connsiteY135" fmla="*/ 1755647 h 2358115"/>
              <a:gd name="connsiteX136" fmla="*/ 43899 w 1560770"/>
              <a:gd name="connsiteY136" fmla="*/ 1736597 h 2358115"/>
              <a:gd name="connsiteX137" fmla="*/ 10560 w 1560770"/>
              <a:gd name="connsiteY137" fmla="*/ 1734213 h 2358115"/>
              <a:gd name="connsiteX138" fmla="*/ 1037 w 1560770"/>
              <a:gd name="connsiteY138" fmla="*/ 1681829 h 2358115"/>
              <a:gd name="connsiteX139" fmla="*/ 34374 w 1560770"/>
              <a:gd name="connsiteY139" fmla="*/ 1593722 h 2358115"/>
              <a:gd name="connsiteX140" fmla="*/ 60568 w 1560770"/>
              <a:gd name="connsiteY140" fmla="*/ 1546097 h 2358115"/>
              <a:gd name="connsiteX141" fmla="*/ 81999 w 1560770"/>
              <a:gd name="connsiteY141" fmla="*/ 1498472 h 2358115"/>
              <a:gd name="connsiteX142" fmla="*/ 108194 w 1560770"/>
              <a:gd name="connsiteY142" fmla="*/ 1460372 h 2358115"/>
              <a:gd name="connsiteX143" fmla="*/ 146293 w 1560770"/>
              <a:gd name="connsiteY143" fmla="*/ 1450847 h 2358115"/>
              <a:gd name="connsiteX144" fmla="*/ 153438 w 1560770"/>
              <a:gd name="connsiteY144" fmla="*/ 1415129 h 2358115"/>
              <a:gd name="connsiteX145" fmla="*/ 262975 w 1560770"/>
              <a:gd name="connsiteY145" fmla="*/ 1296066 h 2358115"/>
              <a:gd name="connsiteX146" fmla="*/ 286787 w 1560770"/>
              <a:gd name="connsiteY146" fmla="*/ 1157951 h 2358115"/>
              <a:gd name="connsiteX147" fmla="*/ 282025 w 1560770"/>
              <a:gd name="connsiteY147" fmla="*/ 1076991 h 2358115"/>
              <a:gd name="connsiteX148" fmla="*/ 196300 w 1560770"/>
              <a:gd name="connsiteY148" fmla="*/ 1065085 h 2358115"/>
              <a:gd name="connsiteX149" fmla="*/ 179632 w 1560770"/>
              <a:gd name="connsiteY149" fmla="*/ 984122 h 2358115"/>
              <a:gd name="connsiteX150" fmla="*/ 186775 w 1560770"/>
              <a:gd name="connsiteY150" fmla="*/ 917447 h 2358115"/>
              <a:gd name="connsiteX151" fmla="*/ 148675 w 1560770"/>
              <a:gd name="connsiteY151" fmla="*/ 879347 h 2358115"/>
              <a:gd name="connsiteX152" fmla="*/ 127244 w 1560770"/>
              <a:gd name="connsiteY152" fmla="*/ 838865 h 2358115"/>
              <a:gd name="connsiteX153" fmla="*/ 117719 w 1560770"/>
              <a:gd name="connsiteY153" fmla="*/ 779335 h 2358115"/>
              <a:gd name="connsiteX154" fmla="*/ 102097 w 1560770"/>
              <a:gd name="connsiteY154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91549 w 1560770"/>
              <a:gd name="connsiteY24" fmla="*/ 662653 h 2358115"/>
              <a:gd name="connsiteX25" fmla="*/ 410612 w 1560770"/>
              <a:gd name="connsiteY25" fmla="*/ 645984 h 2358115"/>
              <a:gd name="connsiteX26" fmla="*/ 436806 w 1560770"/>
              <a:gd name="connsiteY26" fmla="*/ 669794 h 2358115"/>
              <a:gd name="connsiteX27" fmla="*/ 1155942 w 1560770"/>
              <a:gd name="connsiteY27" fmla="*/ 34002 h 2358115"/>
              <a:gd name="connsiteX28" fmla="*/ 1370255 w 1560770"/>
              <a:gd name="connsiteY28" fmla="*/ 229265 h 2358115"/>
              <a:gd name="connsiteX29" fmla="*/ 1560756 w 1560770"/>
              <a:gd name="connsiteY29" fmla="*/ 919828 h 2358115"/>
              <a:gd name="connsiteX30" fmla="*/ 420137 w 1560770"/>
              <a:gd name="connsiteY30" fmla="*/ 748378 h 2358115"/>
              <a:gd name="connsiteX31" fmla="*/ 415374 w 1560770"/>
              <a:gd name="connsiteY31" fmla="*/ 788859 h 2358115"/>
              <a:gd name="connsiteX32" fmla="*/ 427281 w 1560770"/>
              <a:gd name="connsiteY32" fmla="*/ 817434 h 2358115"/>
              <a:gd name="connsiteX33" fmla="*/ 410612 w 1560770"/>
              <a:gd name="connsiteY33" fmla="*/ 838865 h 2358115"/>
              <a:gd name="connsiteX34" fmla="*/ 401088 w 1560770"/>
              <a:gd name="connsiteY34" fmla="*/ 917447 h 2358115"/>
              <a:gd name="connsiteX35" fmla="*/ 441568 w 1560770"/>
              <a:gd name="connsiteY35" fmla="*/ 917446 h 2358115"/>
              <a:gd name="connsiteX36" fmla="*/ 486812 w 1560770"/>
              <a:gd name="connsiteY36" fmla="*/ 893634 h 2358115"/>
              <a:gd name="connsiteX37" fmla="*/ 513007 w 1560770"/>
              <a:gd name="connsiteY37" fmla="*/ 896015 h 2358115"/>
              <a:gd name="connsiteX38" fmla="*/ 536818 w 1560770"/>
              <a:gd name="connsiteY38" fmla="*/ 922209 h 2358115"/>
              <a:gd name="connsiteX39" fmla="*/ 510625 w 1560770"/>
              <a:gd name="connsiteY39" fmla="*/ 1026984 h 2358115"/>
              <a:gd name="connsiteX40" fmla="*/ 539200 w 1560770"/>
              <a:gd name="connsiteY40" fmla="*/ 1065084 h 2358115"/>
              <a:gd name="connsiteX41" fmla="*/ 546344 w 1560770"/>
              <a:gd name="connsiteY41" fmla="*/ 1084135 h 2358115"/>
              <a:gd name="connsiteX42" fmla="*/ 532057 w 1560770"/>
              <a:gd name="connsiteY42" fmla="*/ 1115090 h 2358115"/>
              <a:gd name="connsiteX43" fmla="*/ 517769 w 1560770"/>
              <a:gd name="connsiteY43" fmla="*/ 1186528 h 2358115"/>
              <a:gd name="connsiteX44" fmla="*/ 541582 w 1560770"/>
              <a:gd name="connsiteY44" fmla="*/ 1219865 h 2358115"/>
              <a:gd name="connsiteX45" fmla="*/ 551107 w 1560770"/>
              <a:gd name="connsiteY45" fmla="*/ 1260346 h 2358115"/>
              <a:gd name="connsiteX46" fmla="*/ 567775 w 1560770"/>
              <a:gd name="connsiteY46" fmla="*/ 1267490 h 2358115"/>
              <a:gd name="connsiteX47" fmla="*/ 572104 w 1560770"/>
              <a:gd name="connsiteY47" fmla="*/ 1277596 h 2358115"/>
              <a:gd name="connsiteX48" fmla="*/ 591588 w 1560770"/>
              <a:gd name="connsiteY48" fmla="*/ 1243678 h 2358115"/>
              <a:gd name="connsiteX49" fmla="*/ 615400 w 1560770"/>
              <a:gd name="connsiteY49" fmla="*/ 1227009 h 2358115"/>
              <a:gd name="connsiteX50" fmla="*/ 665407 w 1560770"/>
              <a:gd name="connsiteY50" fmla="*/ 1200815 h 2358115"/>
              <a:gd name="connsiteX51" fmla="*/ 698744 w 1560770"/>
              <a:gd name="connsiteY51" fmla="*/ 1188909 h 2358115"/>
              <a:gd name="connsiteX52" fmla="*/ 734463 w 1560770"/>
              <a:gd name="connsiteY52" fmla="*/ 1150810 h 2358115"/>
              <a:gd name="connsiteX53" fmla="*/ 791613 w 1560770"/>
              <a:gd name="connsiteY53" fmla="*/ 1126996 h 2358115"/>
              <a:gd name="connsiteX54" fmla="*/ 817807 w 1560770"/>
              <a:gd name="connsiteY54" fmla="*/ 1081753 h 2358115"/>
              <a:gd name="connsiteX55" fmla="*/ 841618 w 1560770"/>
              <a:gd name="connsiteY55" fmla="*/ 1065082 h 2358115"/>
              <a:gd name="connsiteX56" fmla="*/ 867813 w 1560770"/>
              <a:gd name="connsiteY56" fmla="*/ 1065084 h 2358115"/>
              <a:gd name="connsiteX57" fmla="*/ 872575 w 1560770"/>
              <a:gd name="connsiteY57" fmla="*/ 1084134 h 2358115"/>
              <a:gd name="connsiteX58" fmla="*/ 848763 w 1560770"/>
              <a:gd name="connsiteY58" fmla="*/ 1110328 h 2358115"/>
              <a:gd name="connsiteX59" fmla="*/ 872575 w 1560770"/>
              <a:gd name="connsiteY59" fmla="*/ 1136521 h 2358115"/>
              <a:gd name="connsiteX60" fmla="*/ 872575 w 1560770"/>
              <a:gd name="connsiteY60" fmla="*/ 1160334 h 2358115"/>
              <a:gd name="connsiteX61" fmla="*/ 829713 w 1560770"/>
              <a:gd name="connsiteY61" fmla="*/ 1162715 h 2358115"/>
              <a:gd name="connsiteX62" fmla="*/ 817807 w 1560770"/>
              <a:gd name="connsiteY62" fmla="*/ 1191290 h 2358115"/>
              <a:gd name="connsiteX63" fmla="*/ 829713 w 1560770"/>
              <a:gd name="connsiteY63" fmla="*/ 1219865 h 2358115"/>
              <a:gd name="connsiteX64" fmla="*/ 822567 w 1560770"/>
              <a:gd name="connsiteY64" fmla="*/ 1243676 h 2358115"/>
              <a:gd name="connsiteX65" fmla="*/ 836857 w 1560770"/>
              <a:gd name="connsiteY65" fmla="*/ 1262729 h 2358115"/>
              <a:gd name="connsiteX66" fmla="*/ 870194 w 1560770"/>
              <a:gd name="connsiteY66" fmla="*/ 1234154 h 2358115"/>
              <a:gd name="connsiteX67" fmla="*/ 1544088 w 1560770"/>
              <a:gd name="connsiteY67" fmla="*/ 922210 h 2358115"/>
              <a:gd name="connsiteX68" fmla="*/ 1525038 w 1560770"/>
              <a:gd name="connsiteY68" fmla="*/ 996027 h 2358115"/>
              <a:gd name="connsiteX69" fmla="*/ 958300 w 1560770"/>
              <a:gd name="connsiteY69" fmla="*/ 1174622 h 2358115"/>
              <a:gd name="connsiteX70" fmla="*/ 979731 w 1560770"/>
              <a:gd name="connsiteY70" fmla="*/ 1184146 h 2358115"/>
              <a:gd name="connsiteX71" fmla="*/ 974968 w 1560770"/>
              <a:gd name="connsiteY71" fmla="*/ 1257964 h 2358115"/>
              <a:gd name="connsiteX72" fmla="*/ 984494 w 1560770"/>
              <a:gd name="connsiteY72" fmla="*/ 1319879 h 2358115"/>
              <a:gd name="connsiteX73" fmla="*/ 1032119 w 1560770"/>
              <a:gd name="connsiteY73" fmla="*/ 1400841 h 2358115"/>
              <a:gd name="connsiteX74" fmla="*/ 1072600 w 1560770"/>
              <a:gd name="connsiteY74" fmla="*/ 1422272 h 2358115"/>
              <a:gd name="connsiteX75" fmla="*/ 1089269 w 1560770"/>
              <a:gd name="connsiteY75" fmla="*/ 1488947 h 2358115"/>
              <a:gd name="connsiteX76" fmla="*/ 1122607 w 1560770"/>
              <a:gd name="connsiteY76" fmla="*/ 1515141 h 2358115"/>
              <a:gd name="connsiteX77" fmla="*/ 1163088 w 1560770"/>
              <a:gd name="connsiteY77" fmla="*/ 1574672 h 2358115"/>
              <a:gd name="connsiteX78" fmla="*/ 1191663 w 1560770"/>
              <a:gd name="connsiteY78" fmla="*/ 1588960 h 2358115"/>
              <a:gd name="connsiteX79" fmla="*/ 1220238 w 1560770"/>
              <a:gd name="connsiteY79" fmla="*/ 1627059 h 2358115"/>
              <a:gd name="connsiteX80" fmla="*/ 1215943 w 1560770"/>
              <a:gd name="connsiteY80" fmla="*/ 1646919 h 2358115"/>
              <a:gd name="connsiteX81" fmla="*/ 1196425 w 1560770"/>
              <a:gd name="connsiteY81" fmla="*/ 1696116 h 2358115"/>
              <a:gd name="connsiteX82" fmla="*/ 1144037 w 1560770"/>
              <a:gd name="connsiteY82" fmla="*/ 1691352 h 2358115"/>
              <a:gd name="connsiteX83" fmla="*/ 1124987 w 1560770"/>
              <a:gd name="connsiteY83" fmla="*/ 1736595 h 2358115"/>
              <a:gd name="connsiteX84" fmla="*/ 1048787 w 1560770"/>
              <a:gd name="connsiteY84" fmla="*/ 1769933 h 2358115"/>
              <a:gd name="connsiteX85" fmla="*/ 1020212 w 1560770"/>
              <a:gd name="connsiteY85" fmla="*/ 1829464 h 2358115"/>
              <a:gd name="connsiteX86" fmla="*/ 1036881 w 1560770"/>
              <a:gd name="connsiteY86" fmla="*/ 1877089 h 2358115"/>
              <a:gd name="connsiteX87" fmla="*/ 1017832 w 1560770"/>
              <a:gd name="connsiteY87" fmla="*/ 1917572 h 2358115"/>
              <a:gd name="connsiteX88" fmla="*/ 984493 w 1560770"/>
              <a:gd name="connsiteY88" fmla="*/ 1915189 h 2358115"/>
              <a:gd name="connsiteX89" fmla="*/ 982112 w 1560770"/>
              <a:gd name="connsiteY89" fmla="*/ 1979483 h 2358115"/>
              <a:gd name="connsiteX90" fmla="*/ 946393 w 1560770"/>
              <a:gd name="connsiteY90" fmla="*/ 1996152 h 2358115"/>
              <a:gd name="connsiteX91" fmla="*/ 910674 w 1560770"/>
              <a:gd name="connsiteY91" fmla="*/ 2003295 h 2358115"/>
              <a:gd name="connsiteX92" fmla="*/ 910674 w 1560770"/>
              <a:gd name="connsiteY92" fmla="*/ 2067589 h 2358115"/>
              <a:gd name="connsiteX93" fmla="*/ 967824 w 1560770"/>
              <a:gd name="connsiteY93" fmla="*/ 2077114 h 2358115"/>
              <a:gd name="connsiteX94" fmla="*/ 1001162 w 1560770"/>
              <a:gd name="connsiteY94" fmla="*/ 2072352 h 2358115"/>
              <a:gd name="connsiteX95" fmla="*/ 1005922 w 1560770"/>
              <a:gd name="connsiteY95" fmla="*/ 2146171 h 2358115"/>
              <a:gd name="connsiteX96" fmla="*/ 982112 w 1560770"/>
              <a:gd name="connsiteY96" fmla="*/ 2167602 h 2358115"/>
              <a:gd name="connsiteX97" fmla="*/ 922581 w 1560770"/>
              <a:gd name="connsiteY97" fmla="*/ 2165222 h 2358115"/>
              <a:gd name="connsiteX98" fmla="*/ 870193 w 1560770"/>
              <a:gd name="connsiteY98" fmla="*/ 2174747 h 2358115"/>
              <a:gd name="connsiteX99" fmla="*/ 824949 w 1560770"/>
              <a:gd name="connsiteY99" fmla="*/ 2198560 h 2358115"/>
              <a:gd name="connsiteX100" fmla="*/ 779704 w 1560770"/>
              <a:gd name="connsiteY100" fmla="*/ 2205702 h 2358115"/>
              <a:gd name="connsiteX101" fmla="*/ 758274 w 1560770"/>
              <a:gd name="connsiteY101" fmla="*/ 2224754 h 2358115"/>
              <a:gd name="connsiteX102" fmla="*/ 751131 w 1560770"/>
              <a:gd name="connsiteY102" fmla="*/ 2269997 h 2358115"/>
              <a:gd name="connsiteX103" fmla="*/ 734462 w 1560770"/>
              <a:gd name="connsiteY103" fmla="*/ 2281904 h 2358115"/>
              <a:gd name="connsiteX104" fmla="*/ 689218 w 1560770"/>
              <a:gd name="connsiteY104" fmla="*/ 2331910 h 2358115"/>
              <a:gd name="connsiteX105" fmla="*/ 665406 w 1560770"/>
              <a:gd name="connsiteY105" fmla="*/ 2336671 h 2358115"/>
              <a:gd name="connsiteX106" fmla="*/ 617781 w 1560770"/>
              <a:gd name="connsiteY106" fmla="*/ 2358103 h 2358115"/>
              <a:gd name="connsiteX107" fmla="*/ 579681 w 1560770"/>
              <a:gd name="connsiteY107" fmla="*/ 2341434 h 2358115"/>
              <a:gd name="connsiteX108" fmla="*/ 563012 w 1560770"/>
              <a:gd name="connsiteY108" fmla="*/ 2312859 h 2358115"/>
              <a:gd name="connsiteX109" fmla="*/ 520149 w 1560770"/>
              <a:gd name="connsiteY109" fmla="*/ 2322385 h 2358115"/>
              <a:gd name="connsiteX110" fmla="*/ 512573 w 1560770"/>
              <a:gd name="connsiteY110" fmla="*/ 2316281 h 2358115"/>
              <a:gd name="connsiteX111" fmla="*/ 503481 w 1560770"/>
              <a:gd name="connsiteY111" fmla="*/ 2310478 h 2358115"/>
              <a:gd name="connsiteX112" fmla="*/ 522531 w 1560770"/>
              <a:gd name="connsiteY112" fmla="*/ 2203321 h 2358115"/>
              <a:gd name="connsiteX113" fmla="*/ 539199 w 1560770"/>
              <a:gd name="connsiteY113" fmla="*/ 2181890 h 2358115"/>
              <a:gd name="connsiteX114" fmla="*/ 529674 w 1560770"/>
              <a:gd name="connsiteY114" fmla="*/ 2136647 h 2358115"/>
              <a:gd name="connsiteX115" fmla="*/ 553487 w 1560770"/>
              <a:gd name="connsiteY115" fmla="*/ 2122359 h 2358115"/>
              <a:gd name="connsiteX116" fmla="*/ 534437 w 1560770"/>
              <a:gd name="connsiteY116" fmla="*/ 2108072 h 2358115"/>
              <a:gd name="connsiteX117" fmla="*/ 522531 w 1560770"/>
              <a:gd name="connsiteY117" fmla="*/ 2072354 h 2358115"/>
              <a:gd name="connsiteX118" fmla="*/ 513006 w 1560770"/>
              <a:gd name="connsiteY118" fmla="*/ 2027110 h 2358115"/>
              <a:gd name="connsiteX119" fmla="*/ 510624 w 1560770"/>
              <a:gd name="connsiteY119" fmla="*/ 1996152 h 2358115"/>
              <a:gd name="connsiteX120" fmla="*/ 460618 w 1560770"/>
              <a:gd name="connsiteY120" fmla="*/ 1998535 h 2358115"/>
              <a:gd name="connsiteX121" fmla="*/ 427282 w 1560770"/>
              <a:gd name="connsiteY121" fmla="*/ 1962816 h 2358115"/>
              <a:gd name="connsiteX122" fmla="*/ 382037 w 1560770"/>
              <a:gd name="connsiteY122" fmla="*/ 1946146 h 2358115"/>
              <a:gd name="connsiteX123" fmla="*/ 367749 w 1560770"/>
              <a:gd name="connsiteY123" fmla="*/ 1896141 h 2358115"/>
              <a:gd name="connsiteX124" fmla="*/ 365368 w 1560770"/>
              <a:gd name="connsiteY124" fmla="*/ 1874709 h 2358115"/>
              <a:gd name="connsiteX125" fmla="*/ 334413 w 1560770"/>
              <a:gd name="connsiteY125" fmla="*/ 1829466 h 2358115"/>
              <a:gd name="connsiteX126" fmla="*/ 291549 w 1560770"/>
              <a:gd name="connsiteY126" fmla="*/ 1805653 h 2358115"/>
              <a:gd name="connsiteX127" fmla="*/ 248688 w 1560770"/>
              <a:gd name="connsiteY127" fmla="*/ 1777079 h 2358115"/>
              <a:gd name="connsiteX128" fmla="*/ 215349 w 1560770"/>
              <a:gd name="connsiteY128" fmla="*/ 1767553 h 2358115"/>
              <a:gd name="connsiteX129" fmla="*/ 217731 w 1560770"/>
              <a:gd name="connsiteY129" fmla="*/ 1722307 h 2358115"/>
              <a:gd name="connsiteX130" fmla="*/ 174868 w 1560770"/>
              <a:gd name="connsiteY130" fmla="*/ 1736597 h 2358115"/>
              <a:gd name="connsiteX131" fmla="*/ 186775 w 1560770"/>
              <a:gd name="connsiteY131" fmla="*/ 1769935 h 2358115"/>
              <a:gd name="connsiteX132" fmla="*/ 179631 w 1560770"/>
              <a:gd name="connsiteY132" fmla="*/ 1786604 h 2358115"/>
              <a:gd name="connsiteX133" fmla="*/ 141531 w 1560770"/>
              <a:gd name="connsiteY133" fmla="*/ 1758029 h 2358115"/>
              <a:gd name="connsiteX134" fmla="*/ 98669 w 1560770"/>
              <a:gd name="connsiteY134" fmla="*/ 1755647 h 2358115"/>
              <a:gd name="connsiteX135" fmla="*/ 43899 w 1560770"/>
              <a:gd name="connsiteY135" fmla="*/ 1736597 h 2358115"/>
              <a:gd name="connsiteX136" fmla="*/ 10560 w 1560770"/>
              <a:gd name="connsiteY136" fmla="*/ 1734213 h 2358115"/>
              <a:gd name="connsiteX137" fmla="*/ 1037 w 1560770"/>
              <a:gd name="connsiteY137" fmla="*/ 1681829 h 2358115"/>
              <a:gd name="connsiteX138" fmla="*/ 34374 w 1560770"/>
              <a:gd name="connsiteY138" fmla="*/ 1593722 h 2358115"/>
              <a:gd name="connsiteX139" fmla="*/ 60568 w 1560770"/>
              <a:gd name="connsiteY139" fmla="*/ 1546097 h 2358115"/>
              <a:gd name="connsiteX140" fmla="*/ 81999 w 1560770"/>
              <a:gd name="connsiteY140" fmla="*/ 1498472 h 2358115"/>
              <a:gd name="connsiteX141" fmla="*/ 108194 w 1560770"/>
              <a:gd name="connsiteY141" fmla="*/ 1460372 h 2358115"/>
              <a:gd name="connsiteX142" fmla="*/ 146293 w 1560770"/>
              <a:gd name="connsiteY142" fmla="*/ 1450847 h 2358115"/>
              <a:gd name="connsiteX143" fmla="*/ 153438 w 1560770"/>
              <a:gd name="connsiteY143" fmla="*/ 1415129 h 2358115"/>
              <a:gd name="connsiteX144" fmla="*/ 262975 w 1560770"/>
              <a:gd name="connsiteY144" fmla="*/ 1296066 h 2358115"/>
              <a:gd name="connsiteX145" fmla="*/ 286787 w 1560770"/>
              <a:gd name="connsiteY145" fmla="*/ 1157951 h 2358115"/>
              <a:gd name="connsiteX146" fmla="*/ 282025 w 1560770"/>
              <a:gd name="connsiteY146" fmla="*/ 1076991 h 2358115"/>
              <a:gd name="connsiteX147" fmla="*/ 196300 w 1560770"/>
              <a:gd name="connsiteY147" fmla="*/ 1065085 h 2358115"/>
              <a:gd name="connsiteX148" fmla="*/ 179632 w 1560770"/>
              <a:gd name="connsiteY148" fmla="*/ 984122 h 2358115"/>
              <a:gd name="connsiteX149" fmla="*/ 186775 w 1560770"/>
              <a:gd name="connsiteY149" fmla="*/ 917447 h 2358115"/>
              <a:gd name="connsiteX150" fmla="*/ 148675 w 1560770"/>
              <a:gd name="connsiteY150" fmla="*/ 879347 h 2358115"/>
              <a:gd name="connsiteX151" fmla="*/ 127244 w 1560770"/>
              <a:gd name="connsiteY151" fmla="*/ 838865 h 2358115"/>
              <a:gd name="connsiteX152" fmla="*/ 117719 w 1560770"/>
              <a:gd name="connsiteY152" fmla="*/ 779335 h 2358115"/>
              <a:gd name="connsiteX153" fmla="*/ 102097 w 1560770"/>
              <a:gd name="connsiteY153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410612 w 1560770"/>
              <a:gd name="connsiteY24" fmla="*/ 645984 h 2358115"/>
              <a:gd name="connsiteX25" fmla="*/ 436806 w 1560770"/>
              <a:gd name="connsiteY25" fmla="*/ 669794 h 2358115"/>
              <a:gd name="connsiteX26" fmla="*/ 1155942 w 1560770"/>
              <a:gd name="connsiteY26" fmla="*/ 34002 h 2358115"/>
              <a:gd name="connsiteX27" fmla="*/ 1370255 w 1560770"/>
              <a:gd name="connsiteY27" fmla="*/ 229265 h 2358115"/>
              <a:gd name="connsiteX28" fmla="*/ 1560756 w 1560770"/>
              <a:gd name="connsiteY28" fmla="*/ 919828 h 2358115"/>
              <a:gd name="connsiteX29" fmla="*/ 420137 w 1560770"/>
              <a:gd name="connsiteY29" fmla="*/ 748378 h 2358115"/>
              <a:gd name="connsiteX30" fmla="*/ 415374 w 1560770"/>
              <a:gd name="connsiteY30" fmla="*/ 788859 h 2358115"/>
              <a:gd name="connsiteX31" fmla="*/ 427281 w 1560770"/>
              <a:gd name="connsiteY31" fmla="*/ 817434 h 2358115"/>
              <a:gd name="connsiteX32" fmla="*/ 410612 w 1560770"/>
              <a:gd name="connsiteY32" fmla="*/ 838865 h 2358115"/>
              <a:gd name="connsiteX33" fmla="*/ 401088 w 1560770"/>
              <a:gd name="connsiteY33" fmla="*/ 917447 h 2358115"/>
              <a:gd name="connsiteX34" fmla="*/ 441568 w 1560770"/>
              <a:gd name="connsiteY34" fmla="*/ 917446 h 2358115"/>
              <a:gd name="connsiteX35" fmla="*/ 486812 w 1560770"/>
              <a:gd name="connsiteY35" fmla="*/ 893634 h 2358115"/>
              <a:gd name="connsiteX36" fmla="*/ 513007 w 1560770"/>
              <a:gd name="connsiteY36" fmla="*/ 896015 h 2358115"/>
              <a:gd name="connsiteX37" fmla="*/ 536818 w 1560770"/>
              <a:gd name="connsiteY37" fmla="*/ 922209 h 2358115"/>
              <a:gd name="connsiteX38" fmla="*/ 510625 w 1560770"/>
              <a:gd name="connsiteY38" fmla="*/ 1026984 h 2358115"/>
              <a:gd name="connsiteX39" fmla="*/ 539200 w 1560770"/>
              <a:gd name="connsiteY39" fmla="*/ 1065084 h 2358115"/>
              <a:gd name="connsiteX40" fmla="*/ 546344 w 1560770"/>
              <a:gd name="connsiteY40" fmla="*/ 1084135 h 2358115"/>
              <a:gd name="connsiteX41" fmla="*/ 532057 w 1560770"/>
              <a:gd name="connsiteY41" fmla="*/ 1115090 h 2358115"/>
              <a:gd name="connsiteX42" fmla="*/ 517769 w 1560770"/>
              <a:gd name="connsiteY42" fmla="*/ 1186528 h 2358115"/>
              <a:gd name="connsiteX43" fmla="*/ 541582 w 1560770"/>
              <a:gd name="connsiteY43" fmla="*/ 1219865 h 2358115"/>
              <a:gd name="connsiteX44" fmla="*/ 551107 w 1560770"/>
              <a:gd name="connsiteY44" fmla="*/ 1260346 h 2358115"/>
              <a:gd name="connsiteX45" fmla="*/ 567775 w 1560770"/>
              <a:gd name="connsiteY45" fmla="*/ 1267490 h 2358115"/>
              <a:gd name="connsiteX46" fmla="*/ 572104 w 1560770"/>
              <a:gd name="connsiteY46" fmla="*/ 1277596 h 2358115"/>
              <a:gd name="connsiteX47" fmla="*/ 591588 w 1560770"/>
              <a:gd name="connsiteY47" fmla="*/ 1243678 h 2358115"/>
              <a:gd name="connsiteX48" fmla="*/ 615400 w 1560770"/>
              <a:gd name="connsiteY48" fmla="*/ 1227009 h 2358115"/>
              <a:gd name="connsiteX49" fmla="*/ 665407 w 1560770"/>
              <a:gd name="connsiteY49" fmla="*/ 1200815 h 2358115"/>
              <a:gd name="connsiteX50" fmla="*/ 698744 w 1560770"/>
              <a:gd name="connsiteY50" fmla="*/ 1188909 h 2358115"/>
              <a:gd name="connsiteX51" fmla="*/ 734463 w 1560770"/>
              <a:gd name="connsiteY51" fmla="*/ 1150810 h 2358115"/>
              <a:gd name="connsiteX52" fmla="*/ 791613 w 1560770"/>
              <a:gd name="connsiteY52" fmla="*/ 1126996 h 2358115"/>
              <a:gd name="connsiteX53" fmla="*/ 817807 w 1560770"/>
              <a:gd name="connsiteY53" fmla="*/ 1081753 h 2358115"/>
              <a:gd name="connsiteX54" fmla="*/ 841618 w 1560770"/>
              <a:gd name="connsiteY54" fmla="*/ 1065082 h 2358115"/>
              <a:gd name="connsiteX55" fmla="*/ 867813 w 1560770"/>
              <a:gd name="connsiteY55" fmla="*/ 1065084 h 2358115"/>
              <a:gd name="connsiteX56" fmla="*/ 872575 w 1560770"/>
              <a:gd name="connsiteY56" fmla="*/ 1084134 h 2358115"/>
              <a:gd name="connsiteX57" fmla="*/ 848763 w 1560770"/>
              <a:gd name="connsiteY57" fmla="*/ 1110328 h 2358115"/>
              <a:gd name="connsiteX58" fmla="*/ 872575 w 1560770"/>
              <a:gd name="connsiteY58" fmla="*/ 1136521 h 2358115"/>
              <a:gd name="connsiteX59" fmla="*/ 872575 w 1560770"/>
              <a:gd name="connsiteY59" fmla="*/ 1160334 h 2358115"/>
              <a:gd name="connsiteX60" fmla="*/ 829713 w 1560770"/>
              <a:gd name="connsiteY60" fmla="*/ 1162715 h 2358115"/>
              <a:gd name="connsiteX61" fmla="*/ 817807 w 1560770"/>
              <a:gd name="connsiteY61" fmla="*/ 1191290 h 2358115"/>
              <a:gd name="connsiteX62" fmla="*/ 829713 w 1560770"/>
              <a:gd name="connsiteY62" fmla="*/ 1219865 h 2358115"/>
              <a:gd name="connsiteX63" fmla="*/ 822567 w 1560770"/>
              <a:gd name="connsiteY63" fmla="*/ 1243676 h 2358115"/>
              <a:gd name="connsiteX64" fmla="*/ 836857 w 1560770"/>
              <a:gd name="connsiteY64" fmla="*/ 1262729 h 2358115"/>
              <a:gd name="connsiteX65" fmla="*/ 870194 w 1560770"/>
              <a:gd name="connsiteY65" fmla="*/ 1234154 h 2358115"/>
              <a:gd name="connsiteX66" fmla="*/ 1544088 w 1560770"/>
              <a:gd name="connsiteY66" fmla="*/ 922210 h 2358115"/>
              <a:gd name="connsiteX67" fmla="*/ 1525038 w 1560770"/>
              <a:gd name="connsiteY67" fmla="*/ 996027 h 2358115"/>
              <a:gd name="connsiteX68" fmla="*/ 958300 w 1560770"/>
              <a:gd name="connsiteY68" fmla="*/ 1174622 h 2358115"/>
              <a:gd name="connsiteX69" fmla="*/ 979731 w 1560770"/>
              <a:gd name="connsiteY69" fmla="*/ 1184146 h 2358115"/>
              <a:gd name="connsiteX70" fmla="*/ 974968 w 1560770"/>
              <a:gd name="connsiteY70" fmla="*/ 1257964 h 2358115"/>
              <a:gd name="connsiteX71" fmla="*/ 984494 w 1560770"/>
              <a:gd name="connsiteY71" fmla="*/ 1319879 h 2358115"/>
              <a:gd name="connsiteX72" fmla="*/ 1032119 w 1560770"/>
              <a:gd name="connsiteY72" fmla="*/ 1400841 h 2358115"/>
              <a:gd name="connsiteX73" fmla="*/ 1072600 w 1560770"/>
              <a:gd name="connsiteY73" fmla="*/ 1422272 h 2358115"/>
              <a:gd name="connsiteX74" fmla="*/ 1089269 w 1560770"/>
              <a:gd name="connsiteY74" fmla="*/ 1488947 h 2358115"/>
              <a:gd name="connsiteX75" fmla="*/ 1122607 w 1560770"/>
              <a:gd name="connsiteY75" fmla="*/ 1515141 h 2358115"/>
              <a:gd name="connsiteX76" fmla="*/ 1163088 w 1560770"/>
              <a:gd name="connsiteY76" fmla="*/ 1574672 h 2358115"/>
              <a:gd name="connsiteX77" fmla="*/ 1191663 w 1560770"/>
              <a:gd name="connsiteY77" fmla="*/ 1588960 h 2358115"/>
              <a:gd name="connsiteX78" fmla="*/ 1220238 w 1560770"/>
              <a:gd name="connsiteY78" fmla="*/ 1627059 h 2358115"/>
              <a:gd name="connsiteX79" fmla="*/ 1215943 w 1560770"/>
              <a:gd name="connsiteY79" fmla="*/ 1646919 h 2358115"/>
              <a:gd name="connsiteX80" fmla="*/ 1196425 w 1560770"/>
              <a:gd name="connsiteY80" fmla="*/ 1696116 h 2358115"/>
              <a:gd name="connsiteX81" fmla="*/ 1144037 w 1560770"/>
              <a:gd name="connsiteY81" fmla="*/ 1691352 h 2358115"/>
              <a:gd name="connsiteX82" fmla="*/ 1124987 w 1560770"/>
              <a:gd name="connsiteY82" fmla="*/ 1736595 h 2358115"/>
              <a:gd name="connsiteX83" fmla="*/ 1048787 w 1560770"/>
              <a:gd name="connsiteY83" fmla="*/ 1769933 h 2358115"/>
              <a:gd name="connsiteX84" fmla="*/ 1020212 w 1560770"/>
              <a:gd name="connsiteY84" fmla="*/ 1829464 h 2358115"/>
              <a:gd name="connsiteX85" fmla="*/ 1036881 w 1560770"/>
              <a:gd name="connsiteY85" fmla="*/ 1877089 h 2358115"/>
              <a:gd name="connsiteX86" fmla="*/ 1017832 w 1560770"/>
              <a:gd name="connsiteY86" fmla="*/ 1917572 h 2358115"/>
              <a:gd name="connsiteX87" fmla="*/ 984493 w 1560770"/>
              <a:gd name="connsiteY87" fmla="*/ 1915189 h 2358115"/>
              <a:gd name="connsiteX88" fmla="*/ 982112 w 1560770"/>
              <a:gd name="connsiteY88" fmla="*/ 1979483 h 2358115"/>
              <a:gd name="connsiteX89" fmla="*/ 946393 w 1560770"/>
              <a:gd name="connsiteY89" fmla="*/ 1996152 h 2358115"/>
              <a:gd name="connsiteX90" fmla="*/ 910674 w 1560770"/>
              <a:gd name="connsiteY90" fmla="*/ 2003295 h 2358115"/>
              <a:gd name="connsiteX91" fmla="*/ 910674 w 1560770"/>
              <a:gd name="connsiteY91" fmla="*/ 2067589 h 2358115"/>
              <a:gd name="connsiteX92" fmla="*/ 967824 w 1560770"/>
              <a:gd name="connsiteY92" fmla="*/ 2077114 h 2358115"/>
              <a:gd name="connsiteX93" fmla="*/ 1001162 w 1560770"/>
              <a:gd name="connsiteY93" fmla="*/ 2072352 h 2358115"/>
              <a:gd name="connsiteX94" fmla="*/ 1005922 w 1560770"/>
              <a:gd name="connsiteY94" fmla="*/ 2146171 h 2358115"/>
              <a:gd name="connsiteX95" fmla="*/ 982112 w 1560770"/>
              <a:gd name="connsiteY95" fmla="*/ 2167602 h 2358115"/>
              <a:gd name="connsiteX96" fmla="*/ 922581 w 1560770"/>
              <a:gd name="connsiteY96" fmla="*/ 2165222 h 2358115"/>
              <a:gd name="connsiteX97" fmla="*/ 870193 w 1560770"/>
              <a:gd name="connsiteY97" fmla="*/ 2174747 h 2358115"/>
              <a:gd name="connsiteX98" fmla="*/ 824949 w 1560770"/>
              <a:gd name="connsiteY98" fmla="*/ 2198560 h 2358115"/>
              <a:gd name="connsiteX99" fmla="*/ 779704 w 1560770"/>
              <a:gd name="connsiteY99" fmla="*/ 2205702 h 2358115"/>
              <a:gd name="connsiteX100" fmla="*/ 758274 w 1560770"/>
              <a:gd name="connsiteY100" fmla="*/ 2224754 h 2358115"/>
              <a:gd name="connsiteX101" fmla="*/ 751131 w 1560770"/>
              <a:gd name="connsiteY101" fmla="*/ 2269997 h 2358115"/>
              <a:gd name="connsiteX102" fmla="*/ 734462 w 1560770"/>
              <a:gd name="connsiteY102" fmla="*/ 2281904 h 2358115"/>
              <a:gd name="connsiteX103" fmla="*/ 689218 w 1560770"/>
              <a:gd name="connsiteY103" fmla="*/ 2331910 h 2358115"/>
              <a:gd name="connsiteX104" fmla="*/ 665406 w 1560770"/>
              <a:gd name="connsiteY104" fmla="*/ 2336671 h 2358115"/>
              <a:gd name="connsiteX105" fmla="*/ 617781 w 1560770"/>
              <a:gd name="connsiteY105" fmla="*/ 2358103 h 2358115"/>
              <a:gd name="connsiteX106" fmla="*/ 579681 w 1560770"/>
              <a:gd name="connsiteY106" fmla="*/ 2341434 h 2358115"/>
              <a:gd name="connsiteX107" fmla="*/ 563012 w 1560770"/>
              <a:gd name="connsiteY107" fmla="*/ 2312859 h 2358115"/>
              <a:gd name="connsiteX108" fmla="*/ 520149 w 1560770"/>
              <a:gd name="connsiteY108" fmla="*/ 2322385 h 2358115"/>
              <a:gd name="connsiteX109" fmla="*/ 512573 w 1560770"/>
              <a:gd name="connsiteY109" fmla="*/ 2316281 h 2358115"/>
              <a:gd name="connsiteX110" fmla="*/ 503481 w 1560770"/>
              <a:gd name="connsiteY110" fmla="*/ 2310478 h 2358115"/>
              <a:gd name="connsiteX111" fmla="*/ 522531 w 1560770"/>
              <a:gd name="connsiteY111" fmla="*/ 2203321 h 2358115"/>
              <a:gd name="connsiteX112" fmla="*/ 539199 w 1560770"/>
              <a:gd name="connsiteY112" fmla="*/ 2181890 h 2358115"/>
              <a:gd name="connsiteX113" fmla="*/ 529674 w 1560770"/>
              <a:gd name="connsiteY113" fmla="*/ 2136647 h 2358115"/>
              <a:gd name="connsiteX114" fmla="*/ 553487 w 1560770"/>
              <a:gd name="connsiteY114" fmla="*/ 2122359 h 2358115"/>
              <a:gd name="connsiteX115" fmla="*/ 534437 w 1560770"/>
              <a:gd name="connsiteY115" fmla="*/ 2108072 h 2358115"/>
              <a:gd name="connsiteX116" fmla="*/ 522531 w 1560770"/>
              <a:gd name="connsiteY116" fmla="*/ 2072354 h 2358115"/>
              <a:gd name="connsiteX117" fmla="*/ 513006 w 1560770"/>
              <a:gd name="connsiteY117" fmla="*/ 2027110 h 2358115"/>
              <a:gd name="connsiteX118" fmla="*/ 510624 w 1560770"/>
              <a:gd name="connsiteY118" fmla="*/ 1996152 h 2358115"/>
              <a:gd name="connsiteX119" fmla="*/ 460618 w 1560770"/>
              <a:gd name="connsiteY119" fmla="*/ 1998535 h 2358115"/>
              <a:gd name="connsiteX120" fmla="*/ 427282 w 1560770"/>
              <a:gd name="connsiteY120" fmla="*/ 1962816 h 2358115"/>
              <a:gd name="connsiteX121" fmla="*/ 382037 w 1560770"/>
              <a:gd name="connsiteY121" fmla="*/ 1946146 h 2358115"/>
              <a:gd name="connsiteX122" fmla="*/ 367749 w 1560770"/>
              <a:gd name="connsiteY122" fmla="*/ 1896141 h 2358115"/>
              <a:gd name="connsiteX123" fmla="*/ 365368 w 1560770"/>
              <a:gd name="connsiteY123" fmla="*/ 1874709 h 2358115"/>
              <a:gd name="connsiteX124" fmla="*/ 334413 w 1560770"/>
              <a:gd name="connsiteY124" fmla="*/ 1829466 h 2358115"/>
              <a:gd name="connsiteX125" fmla="*/ 291549 w 1560770"/>
              <a:gd name="connsiteY125" fmla="*/ 1805653 h 2358115"/>
              <a:gd name="connsiteX126" fmla="*/ 248688 w 1560770"/>
              <a:gd name="connsiteY126" fmla="*/ 1777079 h 2358115"/>
              <a:gd name="connsiteX127" fmla="*/ 215349 w 1560770"/>
              <a:gd name="connsiteY127" fmla="*/ 1767553 h 2358115"/>
              <a:gd name="connsiteX128" fmla="*/ 217731 w 1560770"/>
              <a:gd name="connsiteY128" fmla="*/ 1722307 h 2358115"/>
              <a:gd name="connsiteX129" fmla="*/ 174868 w 1560770"/>
              <a:gd name="connsiteY129" fmla="*/ 1736597 h 2358115"/>
              <a:gd name="connsiteX130" fmla="*/ 186775 w 1560770"/>
              <a:gd name="connsiteY130" fmla="*/ 1769935 h 2358115"/>
              <a:gd name="connsiteX131" fmla="*/ 179631 w 1560770"/>
              <a:gd name="connsiteY131" fmla="*/ 1786604 h 2358115"/>
              <a:gd name="connsiteX132" fmla="*/ 141531 w 1560770"/>
              <a:gd name="connsiteY132" fmla="*/ 1758029 h 2358115"/>
              <a:gd name="connsiteX133" fmla="*/ 98669 w 1560770"/>
              <a:gd name="connsiteY133" fmla="*/ 1755647 h 2358115"/>
              <a:gd name="connsiteX134" fmla="*/ 43899 w 1560770"/>
              <a:gd name="connsiteY134" fmla="*/ 1736597 h 2358115"/>
              <a:gd name="connsiteX135" fmla="*/ 10560 w 1560770"/>
              <a:gd name="connsiteY135" fmla="*/ 1734213 h 2358115"/>
              <a:gd name="connsiteX136" fmla="*/ 1037 w 1560770"/>
              <a:gd name="connsiteY136" fmla="*/ 1681829 h 2358115"/>
              <a:gd name="connsiteX137" fmla="*/ 34374 w 1560770"/>
              <a:gd name="connsiteY137" fmla="*/ 1593722 h 2358115"/>
              <a:gd name="connsiteX138" fmla="*/ 60568 w 1560770"/>
              <a:gd name="connsiteY138" fmla="*/ 1546097 h 2358115"/>
              <a:gd name="connsiteX139" fmla="*/ 81999 w 1560770"/>
              <a:gd name="connsiteY139" fmla="*/ 1498472 h 2358115"/>
              <a:gd name="connsiteX140" fmla="*/ 108194 w 1560770"/>
              <a:gd name="connsiteY140" fmla="*/ 1460372 h 2358115"/>
              <a:gd name="connsiteX141" fmla="*/ 146293 w 1560770"/>
              <a:gd name="connsiteY141" fmla="*/ 1450847 h 2358115"/>
              <a:gd name="connsiteX142" fmla="*/ 153438 w 1560770"/>
              <a:gd name="connsiteY142" fmla="*/ 1415129 h 2358115"/>
              <a:gd name="connsiteX143" fmla="*/ 262975 w 1560770"/>
              <a:gd name="connsiteY143" fmla="*/ 1296066 h 2358115"/>
              <a:gd name="connsiteX144" fmla="*/ 286787 w 1560770"/>
              <a:gd name="connsiteY144" fmla="*/ 1157951 h 2358115"/>
              <a:gd name="connsiteX145" fmla="*/ 282025 w 1560770"/>
              <a:gd name="connsiteY145" fmla="*/ 1076991 h 2358115"/>
              <a:gd name="connsiteX146" fmla="*/ 196300 w 1560770"/>
              <a:gd name="connsiteY146" fmla="*/ 1065085 h 2358115"/>
              <a:gd name="connsiteX147" fmla="*/ 179632 w 1560770"/>
              <a:gd name="connsiteY147" fmla="*/ 984122 h 2358115"/>
              <a:gd name="connsiteX148" fmla="*/ 186775 w 1560770"/>
              <a:gd name="connsiteY148" fmla="*/ 917447 h 2358115"/>
              <a:gd name="connsiteX149" fmla="*/ 148675 w 1560770"/>
              <a:gd name="connsiteY149" fmla="*/ 879347 h 2358115"/>
              <a:gd name="connsiteX150" fmla="*/ 127244 w 1560770"/>
              <a:gd name="connsiteY150" fmla="*/ 838865 h 2358115"/>
              <a:gd name="connsiteX151" fmla="*/ 117719 w 1560770"/>
              <a:gd name="connsiteY151" fmla="*/ 779335 h 2358115"/>
              <a:gd name="connsiteX152" fmla="*/ 102097 w 1560770"/>
              <a:gd name="connsiteY152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410612 w 1560770"/>
              <a:gd name="connsiteY23" fmla="*/ 645984 h 2358115"/>
              <a:gd name="connsiteX24" fmla="*/ 436806 w 1560770"/>
              <a:gd name="connsiteY24" fmla="*/ 669794 h 2358115"/>
              <a:gd name="connsiteX25" fmla="*/ 1155942 w 1560770"/>
              <a:gd name="connsiteY25" fmla="*/ 34002 h 2358115"/>
              <a:gd name="connsiteX26" fmla="*/ 1370255 w 1560770"/>
              <a:gd name="connsiteY26" fmla="*/ 229265 h 2358115"/>
              <a:gd name="connsiteX27" fmla="*/ 1560756 w 1560770"/>
              <a:gd name="connsiteY27" fmla="*/ 919828 h 2358115"/>
              <a:gd name="connsiteX28" fmla="*/ 420137 w 1560770"/>
              <a:gd name="connsiteY28" fmla="*/ 748378 h 2358115"/>
              <a:gd name="connsiteX29" fmla="*/ 415374 w 1560770"/>
              <a:gd name="connsiteY29" fmla="*/ 788859 h 2358115"/>
              <a:gd name="connsiteX30" fmla="*/ 427281 w 1560770"/>
              <a:gd name="connsiteY30" fmla="*/ 817434 h 2358115"/>
              <a:gd name="connsiteX31" fmla="*/ 410612 w 1560770"/>
              <a:gd name="connsiteY31" fmla="*/ 838865 h 2358115"/>
              <a:gd name="connsiteX32" fmla="*/ 401088 w 1560770"/>
              <a:gd name="connsiteY32" fmla="*/ 917447 h 2358115"/>
              <a:gd name="connsiteX33" fmla="*/ 441568 w 1560770"/>
              <a:gd name="connsiteY33" fmla="*/ 917446 h 2358115"/>
              <a:gd name="connsiteX34" fmla="*/ 486812 w 1560770"/>
              <a:gd name="connsiteY34" fmla="*/ 893634 h 2358115"/>
              <a:gd name="connsiteX35" fmla="*/ 513007 w 1560770"/>
              <a:gd name="connsiteY35" fmla="*/ 896015 h 2358115"/>
              <a:gd name="connsiteX36" fmla="*/ 536818 w 1560770"/>
              <a:gd name="connsiteY36" fmla="*/ 922209 h 2358115"/>
              <a:gd name="connsiteX37" fmla="*/ 510625 w 1560770"/>
              <a:gd name="connsiteY37" fmla="*/ 1026984 h 2358115"/>
              <a:gd name="connsiteX38" fmla="*/ 539200 w 1560770"/>
              <a:gd name="connsiteY38" fmla="*/ 1065084 h 2358115"/>
              <a:gd name="connsiteX39" fmla="*/ 546344 w 1560770"/>
              <a:gd name="connsiteY39" fmla="*/ 1084135 h 2358115"/>
              <a:gd name="connsiteX40" fmla="*/ 532057 w 1560770"/>
              <a:gd name="connsiteY40" fmla="*/ 1115090 h 2358115"/>
              <a:gd name="connsiteX41" fmla="*/ 517769 w 1560770"/>
              <a:gd name="connsiteY41" fmla="*/ 1186528 h 2358115"/>
              <a:gd name="connsiteX42" fmla="*/ 541582 w 1560770"/>
              <a:gd name="connsiteY42" fmla="*/ 1219865 h 2358115"/>
              <a:gd name="connsiteX43" fmla="*/ 551107 w 1560770"/>
              <a:gd name="connsiteY43" fmla="*/ 1260346 h 2358115"/>
              <a:gd name="connsiteX44" fmla="*/ 567775 w 1560770"/>
              <a:gd name="connsiteY44" fmla="*/ 1267490 h 2358115"/>
              <a:gd name="connsiteX45" fmla="*/ 572104 w 1560770"/>
              <a:gd name="connsiteY45" fmla="*/ 1277596 h 2358115"/>
              <a:gd name="connsiteX46" fmla="*/ 591588 w 1560770"/>
              <a:gd name="connsiteY46" fmla="*/ 1243678 h 2358115"/>
              <a:gd name="connsiteX47" fmla="*/ 615400 w 1560770"/>
              <a:gd name="connsiteY47" fmla="*/ 1227009 h 2358115"/>
              <a:gd name="connsiteX48" fmla="*/ 665407 w 1560770"/>
              <a:gd name="connsiteY48" fmla="*/ 1200815 h 2358115"/>
              <a:gd name="connsiteX49" fmla="*/ 698744 w 1560770"/>
              <a:gd name="connsiteY49" fmla="*/ 1188909 h 2358115"/>
              <a:gd name="connsiteX50" fmla="*/ 734463 w 1560770"/>
              <a:gd name="connsiteY50" fmla="*/ 1150810 h 2358115"/>
              <a:gd name="connsiteX51" fmla="*/ 791613 w 1560770"/>
              <a:gd name="connsiteY51" fmla="*/ 1126996 h 2358115"/>
              <a:gd name="connsiteX52" fmla="*/ 817807 w 1560770"/>
              <a:gd name="connsiteY52" fmla="*/ 1081753 h 2358115"/>
              <a:gd name="connsiteX53" fmla="*/ 841618 w 1560770"/>
              <a:gd name="connsiteY53" fmla="*/ 1065082 h 2358115"/>
              <a:gd name="connsiteX54" fmla="*/ 867813 w 1560770"/>
              <a:gd name="connsiteY54" fmla="*/ 1065084 h 2358115"/>
              <a:gd name="connsiteX55" fmla="*/ 872575 w 1560770"/>
              <a:gd name="connsiteY55" fmla="*/ 1084134 h 2358115"/>
              <a:gd name="connsiteX56" fmla="*/ 848763 w 1560770"/>
              <a:gd name="connsiteY56" fmla="*/ 1110328 h 2358115"/>
              <a:gd name="connsiteX57" fmla="*/ 872575 w 1560770"/>
              <a:gd name="connsiteY57" fmla="*/ 1136521 h 2358115"/>
              <a:gd name="connsiteX58" fmla="*/ 872575 w 1560770"/>
              <a:gd name="connsiteY58" fmla="*/ 1160334 h 2358115"/>
              <a:gd name="connsiteX59" fmla="*/ 829713 w 1560770"/>
              <a:gd name="connsiteY59" fmla="*/ 1162715 h 2358115"/>
              <a:gd name="connsiteX60" fmla="*/ 817807 w 1560770"/>
              <a:gd name="connsiteY60" fmla="*/ 1191290 h 2358115"/>
              <a:gd name="connsiteX61" fmla="*/ 829713 w 1560770"/>
              <a:gd name="connsiteY61" fmla="*/ 1219865 h 2358115"/>
              <a:gd name="connsiteX62" fmla="*/ 822567 w 1560770"/>
              <a:gd name="connsiteY62" fmla="*/ 1243676 h 2358115"/>
              <a:gd name="connsiteX63" fmla="*/ 836857 w 1560770"/>
              <a:gd name="connsiteY63" fmla="*/ 1262729 h 2358115"/>
              <a:gd name="connsiteX64" fmla="*/ 870194 w 1560770"/>
              <a:gd name="connsiteY64" fmla="*/ 1234154 h 2358115"/>
              <a:gd name="connsiteX65" fmla="*/ 1544088 w 1560770"/>
              <a:gd name="connsiteY65" fmla="*/ 922210 h 2358115"/>
              <a:gd name="connsiteX66" fmla="*/ 1525038 w 1560770"/>
              <a:gd name="connsiteY66" fmla="*/ 996027 h 2358115"/>
              <a:gd name="connsiteX67" fmla="*/ 958300 w 1560770"/>
              <a:gd name="connsiteY67" fmla="*/ 1174622 h 2358115"/>
              <a:gd name="connsiteX68" fmla="*/ 979731 w 1560770"/>
              <a:gd name="connsiteY68" fmla="*/ 1184146 h 2358115"/>
              <a:gd name="connsiteX69" fmla="*/ 974968 w 1560770"/>
              <a:gd name="connsiteY69" fmla="*/ 1257964 h 2358115"/>
              <a:gd name="connsiteX70" fmla="*/ 984494 w 1560770"/>
              <a:gd name="connsiteY70" fmla="*/ 1319879 h 2358115"/>
              <a:gd name="connsiteX71" fmla="*/ 1032119 w 1560770"/>
              <a:gd name="connsiteY71" fmla="*/ 1400841 h 2358115"/>
              <a:gd name="connsiteX72" fmla="*/ 1072600 w 1560770"/>
              <a:gd name="connsiteY72" fmla="*/ 1422272 h 2358115"/>
              <a:gd name="connsiteX73" fmla="*/ 1089269 w 1560770"/>
              <a:gd name="connsiteY73" fmla="*/ 1488947 h 2358115"/>
              <a:gd name="connsiteX74" fmla="*/ 1122607 w 1560770"/>
              <a:gd name="connsiteY74" fmla="*/ 1515141 h 2358115"/>
              <a:gd name="connsiteX75" fmla="*/ 1163088 w 1560770"/>
              <a:gd name="connsiteY75" fmla="*/ 1574672 h 2358115"/>
              <a:gd name="connsiteX76" fmla="*/ 1191663 w 1560770"/>
              <a:gd name="connsiteY76" fmla="*/ 1588960 h 2358115"/>
              <a:gd name="connsiteX77" fmla="*/ 1220238 w 1560770"/>
              <a:gd name="connsiteY77" fmla="*/ 1627059 h 2358115"/>
              <a:gd name="connsiteX78" fmla="*/ 1215943 w 1560770"/>
              <a:gd name="connsiteY78" fmla="*/ 1646919 h 2358115"/>
              <a:gd name="connsiteX79" fmla="*/ 1196425 w 1560770"/>
              <a:gd name="connsiteY79" fmla="*/ 1696116 h 2358115"/>
              <a:gd name="connsiteX80" fmla="*/ 1144037 w 1560770"/>
              <a:gd name="connsiteY80" fmla="*/ 1691352 h 2358115"/>
              <a:gd name="connsiteX81" fmla="*/ 1124987 w 1560770"/>
              <a:gd name="connsiteY81" fmla="*/ 1736595 h 2358115"/>
              <a:gd name="connsiteX82" fmla="*/ 1048787 w 1560770"/>
              <a:gd name="connsiteY82" fmla="*/ 1769933 h 2358115"/>
              <a:gd name="connsiteX83" fmla="*/ 1020212 w 1560770"/>
              <a:gd name="connsiteY83" fmla="*/ 1829464 h 2358115"/>
              <a:gd name="connsiteX84" fmla="*/ 1036881 w 1560770"/>
              <a:gd name="connsiteY84" fmla="*/ 1877089 h 2358115"/>
              <a:gd name="connsiteX85" fmla="*/ 1017832 w 1560770"/>
              <a:gd name="connsiteY85" fmla="*/ 1917572 h 2358115"/>
              <a:gd name="connsiteX86" fmla="*/ 984493 w 1560770"/>
              <a:gd name="connsiteY86" fmla="*/ 1915189 h 2358115"/>
              <a:gd name="connsiteX87" fmla="*/ 982112 w 1560770"/>
              <a:gd name="connsiteY87" fmla="*/ 1979483 h 2358115"/>
              <a:gd name="connsiteX88" fmla="*/ 946393 w 1560770"/>
              <a:gd name="connsiteY88" fmla="*/ 1996152 h 2358115"/>
              <a:gd name="connsiteX89" fmla="*/ 910674 w 1560770"/>
              <a:gd name="connsiteY89" fmla="*/ 2003295 h 2358115"/>
              <a:gd name="connsiteX90" fmla="*/ 910674 w 1560770"/>
              <a:gd name="connsiteY90" fmla="*/ 2067589 h 2358115"/>
              <a:gd name="connsiteX91" fmla="*/ 967824 w 1560770"/>
              <a:gd name="connsiteY91" fmla="*/ 2077114 h 2358115"/>
              <a:gd name="connsiteX92" fmla="*/ 1001162 w 1560770"/>
              <a:gd name="connsiteY92" fmla="*/ 2072352 h 2358115"/>
              <a:gd name="connsiteX93" fmla="*/ 1005922 w 1560770"/>
              <a:gd name="connsiteY93" fmla="*/ 2146171 h 2358115"/>
              <a:gd name="connsiteX94" fmla="*/ 982112 w 1560770"/>
              <a:gd name="connsiteY94" fmla="*/ 2167602 h 2358115"/>
              <a:gd name="connsiteX95" fmla="*/ 922581 w 1560770"/>
              <a:gd name="connsiteY95" fmla="*/ 2165222 h 2358115"/>
              <a:gd name="connsiteX96" fmla="*/ 870193 w 1560770"/>
              <a:gd name="connsiteY96" fmla="*/ 2174747 h 2358115"/>
              <a:gd name="connsiteX97" fmla="*/ 824949 w 1560770"/>
              <a:gd name="connsiteY97" fmla="*/ 2198560 h 2358115"/>
              <a:gd name="connsiteX98" fmla="*/ 779704 w 1560770"/>
              <a:gd name="connsiteY98" fmla="*/ 2205702 h 2358115"/>
              <a:gd name="connsiteX99" fmla="*/ 758274 w 1560770"/>
              <a:gd name="connsiteY99" fmla="*/ 2224754 h 2358115"/>
              <a:gd name="connsiteX100" fmla="*/ 751131 w 1560770"/>
              <a:gd name="connsiteY100" fmla="*/ 2269997 h 2358115"/>
              <a:gd name="connsiteX101" fmla="*/ 734462 w 1560770"/>
              <a:gd name="connsiteY101" fmla="*/ 2281904 h 2358115"/>
              <a:gd name="connsiteX102" fmla="*/ 689218 w 1560770"/>
              <a:gd name="connsiteY102" fmla="*/ 2331910 h 2358115"/>
              <a:gd name="connsiteX103" fmla="*/ 665406 w 1560770"/>
              <a:gd name="connsiteY103" fmla="*/ 2336671 h 2358115"/>
              <a:gd name="connsiteX104" fmla="*/ 617781 w 1560770"/>
              <a:gd name="connsiteY104" fmla="*/ 2358103 h 2358115"/>
              <a:gd name="connsiteX105" fmla="*/ 579681 w 1560770"/>
              <a:gd name="connsiteY105" fmla="*/ 2341434 h 2358115"/>
              <a:gd name="connsiteX106" fmla="*/ 563012 w 1560770"/>
              <a:gd name="connsiteY106" fmla="*/ 2312859 h 2358115"/>
              <a:gd name="connsiteX107" fmla="*/ 520149 w 1560770"/>
              <a:gd name="connsiteY107" fmla="*/ 2322385 h 2358115"/>
              <a:gd name="connsiteX108" fmla="*/ 512573 w 1560770"/>
              <a:gd name="connsiteY108" fmla="*/ 2316281 h 2358115"/>
              <a:gd name="connsiteX109" fmla="*/ 503481 w 1560770"/>
              <a:gd name="connsiteY109" fmla="*/ 2310478 h 2358115"/>
              <a:gd name="connsiteX110" fmla="*/ 522531 w 1560770"/>
              <a:gd name="connsiteY110" fmla="*/ 2203321 h 2358115"/>
              <a:gd name="connsiteX111" fmla="*/ 539199 w 1560770"/>
              <a:gd name="connsiteY111" fmla="*/ 2181890 h 2358115"/>
              <a:gd name="connsiteX112" fmla="*/ 529674 w 1560770"/>
              <a:gd name="connsiteY112" fmla="*/ 2136647 h 2358115"/>
              <a:gd name="connsiteX113" fmla="*/ 553487 w 1560770"/>
              <a:gd name="connsiteY113" fmla="*/ 2122359 h 2358115"/>
              <a:gd name="connsiteX114" fmla="*/ 534437 w 1560770"/>
              <a:gd name="connsiteY114" fmla="*/ 2108072 h 2358115"/>
              <a:gd name="connsiteX115" fmla="*/ 522531 w 1560770"/>
              <a:gd name="connsiteY115" fmla="*/ 2072354 h 2358115"/>
              <a:gd name="connsiteX116" fmla="*/ 513006 w 1560770"/>
              <a:gd name="connsiteY116" fmla="*/ 2027110 h 2358115"/>
              <a:gd name="connsiteX117" fmla="*/ 510624 w 1560770"/>
              <a:gd name="connsiteY117" fmla="*/ 1996152 h 2358115"/>
              <a:gd name="connsiteX118" fmla="*/ 460618 w 1560770"/>
              <a:gd name="connsiteY118" fmla="*/ 1998535 h 2358115"/>
              <a:gd name="connsiteX119" fmla="*/ 427282 w 1560770"/>
              <a:gd name="connsiteY119" fmla="*/ 1962816 h 2358115"/>
              <a:gd name="connsiteX120" fmla="*/ 382037 w 1560770"/>
              <a:gd name="connsiteY120" fmla="*/ 1946146 h 2358115"/>
              <a:gd name="connsiteX121" fmla="*/ 367749 w 1560770"/>
              <a:gd name="connsiteY121" fmla="*/ 1896141 h 2358115"/>
              <a:gd name="connsiteX122" fmla="*/ 365368 w 1560770"/>
              <a:gd name="connsiteY122" fmla="*/ 1874709 h 2358115"/>
              <a:gd name="connsiteX123" fmla="*/ 334413 w 1560770"/>
              <a:gd name="connsiteY123" fmla="*/ 1829466 h 2358115"/>
              <a:gd name="connsiteX124" fmla="*/ 291549 w 1560770"/>
              <a:gd name="connsiteY124" fmla="*/ 1805653 h 2358115"/>
              <a:gd name="connsiteX125" fmla="*/ 248688 w 1560770"/>
              <a:gd name="connsiteY125" fmla="*/ 1777079 h 2358115"/>
              <a:gd name="connsiteX126" fmla="*/ 215349 w 1560770"/>
              <a:gd name="connsiteY126" fmla="*/ 1767553 h 2358115"/>
              <a:gd name="connsiteX127" fmla="*/ 217731 w 1560770"/>
              <a:gd name="connsiteY127" fmla="*/ 1722307 h 2358115"/>
              <a:gd name="connsiteX128" fmla="*/ 174868 w 1560770"/>
              <a:gd name="connsiteY128" fmla="*/ 1736597 h 2358115"/>
              <a:gd name="connsiteX129" fmla="*/ 186775 w 1560770"/>
              <a:gd name="connsiteY129" fmla="*/ 1769935 h 2358115"/>
              <a:gd name="connsiteX130" fmla="*/ 179631 w 1560770"/>
              <a:gd name="connsiteY130" fmla="*/ 1786604 h 2358115"/>
              <a:gd name="connsiteX131" fmla="*/ 141531 w 1560770"/>
              <a:gd name="connsiteY131" fmla="*/ 1758029 h 2358115"/>
              <a:gd name="connsiteX132" fmla="*/ 98669 w 1560770"/>
              <a:gd name="connsiteY132" fmla="*/ 1755647 h 2358115"/>
              <a:gd name="connsiteX133" fmla="*/ 43899 w 1560770"/>
              <a:gd name="connsiteY133" fmla="*/ 1736597 h 2358115"/>
              <a:gd name="connsiteX134" fmla="*/ 10560 w 1560770"/>
              <a:gd name="connsiteY134" fmla="*/ 1734213 h 2358115"/>
              <a:gd name="connsiteX135" fmla="*/ 1037 w 1560770"/>
              <a:gd name="connsiteY135" fmla="*/ 1681829 h 2358115"/>
              <a:gd name="connsiteX136" fmla="*/ 34374 w 1560770"/>
              <a:gd name="connsiteY136" fmla="*/ 1593722 h 2358115"/>
              <a:gd name="connsiteX137" fmla="*/ 60568 w 1560770"/>
              <a:gd name="connsiteY137" fmla="*/ 1546097 h 2358115"/>
              <a:gd name="connsiteX138" fmla="*/ 81999 w 1560770"/>
              <a:gd name="connsiteY138" fmla="*/ 1498472 h 2358115"/>
              <a:gd name="connsiteX139" fmla="*/ 108194 w 1560770"/>
              <a:gd name="connsiteY139" fmla="*/ 1460372 h 2358115"/>
              <a:gd name="connsiteX140" fmla="*/ 146293 w 1560770"/>
              <a:gd name="connsiteY140" fmla="*/ 1450847 h 2358115"/>
              <a:gd name="connsiteX141" fmla="*/ 153438 w 1560770"/>
              <a:gd name="connsiteY141" fmla="*/ 1415129 h 2358115"/>
              <a:gd name="connsiteX142" fmla="*/ 262975 w 1560770"/>
              <a:gd name="connsiteY142" fmla="*/ 1296066 h 2358115"/>
              <a:gd name="connsiteX143" fmla="*/ 286787 w 1560770"/>
              <a:gd name="connsiteY143" fmla="*/ 1157951 h 2358115"/>
              <a:gd name="connsiteX144" fmla="*/ 282025 w 1560770"/>
              <a:gd name="connsiteY144" fmla="*/ 1076991 h 2358115"/>
              <a:gd name="connsiteX145" fmla="*/ 196300 w 1560770"/>
              <a:gd name="connsiteY145" fmla="*/ 1065085 h 2358115"/>
              <a:gd name="connsiteX146" fmla="*/ 179632 w 1560770"/>
              <a:gd name="connsiteY146" fmla="*/ 984122 h 2358115"/>
              <a:gd name="connsiteX147" fmla="*/ 186775 w 1560770"/>
              <a:gd name="connsiteY147" fmla="*/ 917447 h 2358115"/>
              <a:gd name="connsiteX148" fmla="*/ 148675 w 1560770"/>
              <a:gd name="connsiteY148" fmla="*/ 879347 h 2358115"/>
              <a:gd name="connsiteX149" fmla="*/ 127244 w 1560770"/>
              <a:gd name="connsiteY149" fmla="*/ 838865 h 2358115"/>
              <a:gd name="connsiteX150" fmla="*/ 117719 w 1560770"/>
              <a:gd name="connsiteY150" fmla="*/ 779335 h 2358115"/>
              <a:gd name="connsiteX151" fmla="*/ 102097 w 1560770"/>
              <a:gd name="connsiteY151" fmla="*/ 699181 h 2358115"/>
              <a:gd name="connsiteX0" fmla="*/ 102097 w 1560770"/>
              <a:gd name="connsiteY0" fmla="*/ 692663 h 2351597"/>
              <a:gd name="connsiteX1" fmla="*/ 91525 w 1560770"/>
              <a:gd name="connsiteY1" fmla="*/ 610891 h 2351597"/>
              <a:gd name="connsiteX2" fmla="*/ 93907 w 1560770"/>
              <a:gd name="connsiteY2" fmla="*/ 546597 h 2351597"/>
              <a:gd name="connsiteX3" fmla="*/ 17706 w 1560770"/>
              <a:gd name="connsiteY3" fmla="*/ 446585 h 2351597"/>
              <a:gd name="connsiteX4" fmla="*/ 12942 w 1560770"/>
              <a:gd name="connsiteY4" fmla="*/ 429914 h 2351597"/>
              <a:gd name="connsiteX5" fmla="*/ 77237 w 1560770"/>
              <a:gd name="connsiteY5" fmla="*/ 444203 h 2351597"/>
              <a:gd name="connsiteX6" fmla="*/ 77237 w 1560770"/>
              <a:gd name="connsiteY6" fmla="*/ 448966 h 2351597"/>
              <a:gd name="connsiteX7" fmla="*/ 127243 w 1560770"/>
              <a:gd name="connsiteY7" fmla="*/ 444203 h 2351597"/>
              <a:gd name="connsiteX8" fmla="*/ 148674 w 1560770"/>
              <a:gd name="connsiteY8" fmla="*/ 394197 h 2351597"/>
              <a:gd name="connsiteX9" fmla="*/ 201062 w 1560770"/>
              <a:gd name="connsiteY9" fmla="*/ 358478 h 2351597"/>
              <a:gd name="connsiteX10" fmla="*/ 208206 w 1560770"/>
              <a:gd name="connsiteY10" fmla="*/ 308472 h 2351597"/>
              <a:gd name="connsiteX11" fmla="*/ 184393 w 1560770"/>
              <a:gd name="connsiteY11" fmla="*/ 291802 h 2351597"/>
              <a:gd name="connsiteX12" fmla="*/ 170106 w 1560770"/>
              <a:gd name="connsiteY12" fmla="*/ 260846 h 2351597"/>
              <a:gd name="connsiteX13" fmla="*/ 224874 w 1560770"/>
              <a:gd name="connsiteY13" fmla="*/ 215603 h 2351597"/>
              <a:gd name="connsiteX14" fmla="*/ 265357 w 1560770"/>
              <a:gd name="connsiteY14" fmla="*/ 132260 h 2351597"/>
              <a:gd name="connsiteX15" fmla="*/ 293931 w 1560770"/>
              <a:gd name="connsiteY15" fmla="*/ 134640 h 2351597"/>
              <a:gd name="connsiteX16" fmla="*/ 324887 w 1560770"/>
              <a:gd name="connsiteY16" fmla="*/ 179885 h 2351597"/>
              <a:gd name="connsiteX17" fmla="*/ 543961 w 1560770"/>
              <a:gd name="connsiteY17" fmla="*/ 22722 h 2351597"/>
              <a:gd name="connsiteX18" fmla="*/ 639212 w 1560770"/>
              <a:gd name="connsiteY18" fmla="*/ 63202 h 2351597"/>
              <a:gd name="connsiteX19" fmla="*/ 755893 w 1560770"/>
              <a:gd name="connsiteY19" fmla="*/ 144165 h 2351597"/>
              <a:gd name="connsiteX20" fmla="*/ 972588 w 1560770"/>
              <a:gd name="connsiteY20" fmla="*/ 60822 h 2351597"/>
              <a:gd name="connsiteX21" fmla="*/ 1058312 w 1560770"/>
              <a:gd name="connsiteY21" fmla="*/ 41772 h 2351597"/>
              <a:gd name="connsiteX22" fmla="*/ 410612 w 1560770"/>
              <a:gd name="connsiteY22" fmla="*/ 639466 h 2351597"/>
              <a:gd name="connsiteX23" fmla="*/ 436806 w 1560770"/>
              <a:gd name="connsiteY23" fmla="*/ 663276 h 2351597"/>
              <a:gd name="connsiteX24" fmla="*/ 1155942 w 1560770"/>
              <a:gd name="connsiteY24" fmla="*/ 27484 h 2351597"/>
              <a:gd name="connsiteX25" fmla="*/ 1370255 w 1560770"/>
              <a:gd name="connsiteY25" fmla="*/ 222747 h 2351597"/>
              <a:gd name="connsiteX26" fmla="*/ 1560756 w 1560770"/>
              <a:gd name="connsiteY26" fmla="*/ 913310 h 2351597"/>
              <a:gd name="connsiteX27" fmla="*/ 420137 w 1560770"/>
              <a:gd name="connsiteY27" fmla="*/ 741860 h 2351597"/>
              <a:gd name="connsiteX28" fmla="*/ 415374 w 1560770"/>
              <a:gd name="connsiteY28" fmla="*/ 782341 h 2351597"/>
              <a:gd name="connsiteX29" fmla="*/ 427281 w 1560770"/>
              <a:gd name="connsiteY29" fmla="*/ 810916 h 2351597"/>
              <a:gd name="connsiteX30" fmla="*/ 410612 w 1560770"/>
              <a:gd name="connsiteY30" fmla="*/ 832347 h 2351597"/>
              <a:gd name="connsiteX31" fmla="*/ 401088 w 1560770"/>
              <a:gd name="connsiteY31" fmla="*/ 910929 h 2351597"/>
              <a:gd name="connsiteX32" fmla="*/ 441568 w 1560770"/>
              <a:gd name="connsiteY32" fmla="*/ 910928 h 2351597"/>
              <a:gd name="connsiteX33" fmla="*/ 486812 w 1560770"/>
              <a:gd name="connsiteY33" fmla="*/ 887116 h 2351597"/>
              <a:gd name="connsiteX34" fmla="*/ 513007 w 1560770"/>
              <a:gd name="connsiteY34" fmla="*/ 889497 h 2351597"/>
              <a:gd name="connsiteX35" fmla="*/ 536818 w 1560770"/>
              <a:gd name="connsiteY35" fmla="*/ 915691 h 2351597"/>
              <a:gd name="connsiteX36" fmla="*/ 510625 w 1560770"/>
              <a:gd name="connsiteY36" fmla="*/ 1020466 h 2351597"/>
              <a:gd name="connsiteX37" fmla="*/ 539200 w 1560770"/>
              <a:gd name="connsiteY37" fmla="*/ 1058566 h 2351597"/>
              <a:gd name="connsiteX38" fmla="*/ 546344 w 1560770"/>
              <a:gd name="connsiteY38" fmla="*/ 1077617 h 2351597"/>
              <a:gd name="connsiteX39" fmla="*/ 532057 w 1560770"/>
              <a:gd name="connsiteY39" fmla="*/ 1108572 h 2351597"/>
              <a:gd name="connsiteX40" fmla="*/ 517769 w 1560770"/>
              <a:gd name="connsiteY40" fmla="*/ 1180010 h 2351597"/>
              <a:gd name="connsiteX41" fmla="*/ 541582 w 1560770"/>
              <a:gd name="connsiteY41" fmla="*/ 1213347 h 2351597"/>
              <a:gd name="connsiteX42" fmla="*/ 551107 w 1560770"/>
              <a:gd name="connsiteY42" fmla="*/ 1253828 h 2351597"/>
              <a:gd name="connsiteX43" fmla="*/ 567775 w 1560770"/>
              <a:gd name="connsiteY43" fmla="*/ 1260972 h 2351597"/>
              <a:gd name="connsiteX44" fmla="*/ 572104 w 1560770"/>
              <a:gd name="connsiteY44" fmla="*/ 1271078 h 2351597"/>
              <a:gd name="connsiteX45" fmla="*/ 591588 w 1560770"/>
              <a:gd name="connsiteY45" fmla="*/ 1237160 h 2351597"/>
              <a:gd name="connsiteX46" fmla="*/ 615400 w 1560770"/>
              <a:gd name="connsiteY46" fmla="*/ 1220491 h 2351597"/>
              <a:gd name="connsiteX47" fmla="*/ 665407 w 1560770"/>
              <a:gd name="connsiteY47" fmla="*/ 1194297 h 2351597"/>
              <a:gd name="connsiteX48" fmla="*/ 698744 w 1560770"/>
              <a:gd name="connsiteY48" fmla="*/ 1182391 h 2351597"/>
              <a:gd name="connsiteX49" fmla="*/ 734463 w 1560770"/>
              <a:gd name="connsiteY49" fmla="*/ 1144292 h 2351597"/>
              <a:gd name="connsiteX50" fmla="*/ 791613 w 1560770"/>
              <a:gd name="connsiteY50" fmla="*/ 1120478 h 2351597"/>
              <a:gd name="connsiteX51" fmla="*/ 817807 w 1560770"/>
              <a:gd name="connsiteY51" fmla="*/ 1075235 h 2351597"/>
              <a:gd name="connsiteX52" fmla="*/ 841618 w 1560770"/>
              <a:gd name="connsiteY52" fmla="*/ 1058564 h 2351597"/>
              <a:gd name="connsiteX53" fmla="*/ 867813 w 1560770"/>
              <a:gd name="connsiteY53" fmla="*/ 1058566 h 2351597"/>
              <a:gd name="connsiteX54" fmla="*/ 872575 w 1560770"/>
              <a:gd name="connsiteY54" fmla="*/ 1077616 h 2351597"/>
              <a:gd name="connsiteX55" fmla="*/ 848763 w 1560770"/>
              <a:gd name="connsiteY55" fmla="*/ 1103810 h 2351597"/>
              <a:gd name="connsiteX56" fmla="*/ 872575 w 1560770"/>
              <a:gd name="connsiteY56" fmla="*/ 1130003 h 2351597"/>
              <a:gd name="connsiteX57" fmla="*/ 872575 w 1560770"/>
              <a:gd name="connsiteY57" fmla="*/ 1153816 h 2351597"/>
              <a:gd name="connsiteX58" fmla="*/ 829713 w 1560770"/>
              <a:gd name="connsiteY58" fmla="*/ 1156197 h 2351597"/>
              <a:gd name="connsiteX59" fmla="*/ 817807 w 1560770"/>
              <a:gd name="connsiteY59" fmla="*/ 1184772 h 2351597"/>
              <a:gd name="connsiteX60" fmla="*/ 829713 w 1560770"/>
              <a:gd name="connsiteY60" fmla="*/ 1213347 h 2351597"/>
              <a:gd name="connsiteX61" fmla="*/ 822567 w 1560770"/>
              <a:gd name="connsiteY61" fmla="*/ 1237158 h 2351597"/>
              <a:gd name="connsiteX62" fmla="*/ 836857 w 1560770"/>
              <a:gd name="connsiteY62" fmla="*/ 1256211 h 2351597"/>
              <a:gd name="connsiteX63" fmla="*/ 870194 w 1560770"/>
              <a:gd name="connsiteY63" fmla="*/ 1227636 h 2351597"/>
              <a:gd name="connsiteX64" fmla="*/ 1544088 w 1560770"/>
              <a:gd name="connsiteY64" fmla="*/ 915692 h 2351597"/>
              <a:gd name="connsiteX65" fmla="*/ 1525038 w 1560770"/>
              <a:gd name="connsiteY65" fmla="*/ 989509 h 2351597"/>
              <a:gd name="connsiteX66" fmla="*/ 958300 w 1560770"/>
              <a:gd name="connsiteY66" fmla="*/ 1168104 h 2351597"/>
              <a:gd name="connsiteX67" fmla="*/ 979731 w 1560770"/>
              <a:gd name="connsiteY67" fmla="*/ 1177628 h 2351597"/>
              <a:gd name="connsiteX68" fmla="*/ 974968 w 1560770"/>
              <a:gd name="connsiteY68" fmla="*/ 1251446 h 2351597"/>
              <a:gd name="connsiteX69" fmla="*/ 984494 w 1560770"/>
              <a:gd name="connsiteY69" fmla="*/ 1313361 h 2351597"/>
              <a:gd name="connsiteX70" fmla="*/ 1032119 w 1560770"/>
              <a:gd name="connsiteY70" fmla="*/ 1394323 h 2351597"/>
              <a:gd name="connsiteX71" fmla="*/ 1072600 w 1560770"/>
              <a:gd name="connsiteY71" fmla="*/ 1415754 h 2351597"/>
              <a:gd name="connsiteX72" fmla="*/ 1089269 w 1560770"/>
              <a:gd name="connsiteY72" fmla="*/ 1482429 h 2351597"/>
              <a:gd name="connsiteX73" fmla="*/ 1122607 w 1560770"/>
              <a:gd name="connsiteY73" fmla="*/ 1508623 h 2351597"/>
              <a:gd name="connsiteX74" fmla="*/ 1163088 w 1560770"/>
              <a:gd name="connsiteY74" fmla="*/ 1568154 h 2351597"/>
              <a:gd name="connsiteX75" fmla="*/ 1191663 w 1560770"/>
              <a:gd name="connsiteY75" fmla="*/ 1582442 h 2351597"/>
              <a:gd name="connsiteX76" fmla="*/ 1220238 w 1560770"/>
              <a:gd name="connsiteY76" fmla="*/ 1620541 h 2351597"/>
              <a:gd name="connsiteX77" fmla="*/ 1215943 w 1560770"/>
              <a:gd name="connsiteY77" fmla="*/ 1640401 h 2351597"/>
              <a:gd name="connsiteX78" fmla="*/ 1196425 w 1560770"/>
              <a:gd name="connsiteY78" fmla="*/ 1689598 h 2351597"/>
              <a:gd name="connsiteX79" fmla="*/ 1144037 w 1560770"/>
              <a:gd name="connsiteY79" fmla="*/ 1684834 h 2351597"/>
              <a:gd name="connsiteX80" fmla="*/ 1124987 w 1560770"/>
              <a:gd name="connsiteY80" fmla="*/ 1730077 h 2351597"/>
              <a:gd name="connsiteX81" fmla="*/ 1048787 w 1560770"/>
              <a:gd name="connsiteY81" fmla="*/ 1763415 h 2351597"/>
              <a:gd name="connsiteX82" fmla="*/ 1020212 w 1560770"/>
              <a:gd name="connsiteY82" fmla="*/ 1822946 h 2351597"/>
              <a:gd name="connsiteX83" fmla="*/ 1036881 w 1560770"/>
              <a:gd name="connsiteY83" fmla="*/ 1870571 h 2351597"/>
              <a:gd name="connsiteX84" fmla="*/ 1017832 w 1560770"/>
              <a:gd name="connsiteY84" fmla="*/ 1911054 h 2351597"/>
              <a:gd name="connsiteX85" fmla="*/ 984493 w 1560770"/>
              <a:gd name="connsiteY85" fmla="*/ 1908671 h 2351597"/>
              <a:gd name="connsiteX86" fmla="*/ 982112 w 1560770"/>
              <a:gd name="connsiteY86" fmla="*/ 1972965 h 2351597"/>
              <a:gd name="connsiteX87" fmla="*/ 946393 w 1560770"/>
              <a:gd name="connsiteY87" fmla="*/ 1989634 h 2351597"/>
              <a:gd name="connsiteX88" fmla="*/ 910674 w 1560770"/>
              <a:gd name="connsiteY88" fmla="*/ 1996777 h 2351597"/>
              <a:gd name="connsiteX89" fmla="*/ 910674 w 1560770"/>
              <a:gd name="connsiteY89" fmla="*/ 2061071 h 2351597"/>
              <a:gd name="connsiteX90" fmla="*/ 967824 w 1560770"/>
              <a:gd name="connsiteY90" fmla="*/ 2070596 h 2351597"/>
              <a:gd name="connsiteX91" fmla="*/ 1001162 w 1560770"/>
              <a:gd name="connsiteY91" fmla="*/ 2065834 h 2351597"/>
              <a:gd name="connsiteX92" fmla="*/ 1005922 w 1560770"/>
              <a:gd name="connsiteY92" fmla="*/ 2139653 h 2351597"/>
              <a:gd name="connsiteX93" fmla="*/ 982112 w 1560770"/>
              <a:gd name="connsiteY93" fmla="*/ 2161084 h 2351597"/>
              <a:gd name="connsiteX94" fmla="*/ 922581 w 1560770"/>
              <a:gd name="connsiteY94" fmla="*/ 2158704 h 2351597"/>
              <a:gd name="connsiteX95" fmla="*/ 870193 w 1560770"/>
              <a:gd name="connsiteY95" fmla="*/ 2168229 h 2351597"/>
              <a:gd name="connsiteX96" fmla="*/ 824949 w 1560770"/>
              <a:gd name="connsiteY96" fmla="*/ 2192042 h 2351597"/>
              <a:gd name="connsiteX97" fmla="*/ 779704 w 1560770"/>
              <a:gd name="connsiteY97" fmla="*/ 2199184 h 2351597"/>
              <a:gd name="connsiteX98" fmla="*/ 758274 w 1560770"/>
              <a:gd name="connsiteY98" fmla="*/ 2218236 h 2351597"/>
              <a:gd name="connsiteX99" fmla="*/ 751131 w 1560770"/>
              <a:gd name="connsiteY99" fmla="*/ 2263479 h 2351597"/>
              <a:gd name="connsiteX100" fmla="*/ 734462 w 1560770"/>
              <a:gd name="connsiteY100" fmla="*/ 2275386 h 2351597"/>
              <a:gd name="connsiteX101" fmla="*/ 689218 w 1560770"/>
              <a:gd name="connsiteY101" fmla="*/ 2325392 h 2351597"/>
              <a:gd name="connsiteX102" fmla="*/ 665406 w 1560770"/>
              <a:gd name="connsiteY102" fmla="*/ 2330153 h 2351597"/>
              <a:gd name="connsiteX103" fmla="*/ 617781 w 1560770"/>
              <a:gd name="connsiteY103" fmla="*/ 2351585 h 2351597"/>
              <a:gd name="connsiteX104" fmla="*/ 579681 w 1560770"/>
              <a:gd name="connsiteY104" fmla="*/ 2334916 h 2351597"/>
              <a:gd name="connsiteX105" fmla="*/ 563012 w 1560770"/>
              <a:gd name="connsiteY105" fmla="*/ 2306341 h 2351597"/>
              <a:gd name="connsiteX106" fmla="*/ 520149 w 1560770"/>
              <a:gd name="connsiteY106" fmla="*/ 2315867 h 2351597"/>
              <a:gd name="connsiteX107" fmla="*/ 512573 w 1560770"/>
              <a:gd name="connsiteY107" fmla="*/ 2309763 h 2351597"/>
              <a:gd name="connsiteX108" fmla="*/ 503481 w 1560770"/>
              <a:gd name="connsiteY108" fmla="*/ 2303960 h 2351597"/>
              <a:gd name="connsiteX109" fmla="*/ 522531 w 1560770"/>
              <a:gd name="connsiteY109" fmla="*/ 2196803 h 2351597"/>
              <a:gd name="connsiteX110" fmla="*/ 539199 w 1560770"/>
              <a:gd name="connsiteY110" fmla="*/ 2175372 h 2351597"/>
              <a:gd name="connsiteX111" fmla="*/ 529674 w 1560770"/>
              <a:gd name="connsiteY111" fmla="*/ 2130129 h 2351597"/>
              <a:gd name="connsiteX112" fmla="*/ 553487 w 1560770"/>
              <a:gd name="connsiteY112" fmla="*/ 2115841 h 2351597"/>
              <a:gd name="connsiteX113" fmla="*/ 534437 w 1560770"/>
              <a:gd name="connsiteY113" fmla="*/ 2101554 h 2351597"/>
              <a:gd name="connsiteX114" fmla="*/ 522531 w 1560770"/>
              <a:gd name="connsiteY114" fmla="*/ 2065836 h 2351597"/>
              <a:gd name="connsiteX115" fmla="*/ 513006 w 1560770"/>
              <a:gd name="connsiteY115" fmla="*/ 2020592 h 2351597"/>
              <a:gd name="connsiteX116" fmla="*/ 510624 w 1560770"/>
              <a:gd name="connsiteY116" fmla="*/ 1989634 h 2351597"/>
              <a:gd name="connsiteX117" fmla="*/ 460618 w 1560770"/>
              <a:gd name="connsiteY117" fmla="*/ 1992017 h 2351597"/>
              <a:gd name="connsiteX118" fmla="*/ 427282 w 1560770"/>
              <a:gd name="connsiteY118" fmla="*/ 1956298 h 2351597"/>
              <a:gd name="connsiteX119" fmla="*/ 382037 w 1560770"/>
              <a:gd name="connsiteY119" fmla="*/ 1939628 h 2351597"/>
              <a:gd name="connsiteX120" fmla="*/ 367749 w 1560770"/>
              <a:gd name="connsiteY120" fmla="*/ 1889623 h 2351597"/>
              <a:gd name="connsiteX121" fmla="*/ 365368 w 1560770"/>
              <a:gd name="connsiteY121" fmla="*/ 1868191 h 2351597"/>
              <a:gd name="connsiteX122" fmla="*/ 334413 w 1560770"/>
              <a:gd name="connsiteY122" fmla="*/ 1822948 h 2351597"/>
              <a:gd name="connsiteX123" fmla="*/ 291549 w 1560770"/>
              <a:gd name="connsiteY123" fmla="*/ 1799135 h 2351597"/>
              <a:gd name="connsiteX124" fmla="*/ 248688 w 1560770"/>
              <a:gd name="connsiteY124" fmla="*/ 1770561 h 2351597"/>
              <a:gd name="connsiteX125" fmla="*/ 215349 w 1560770"/>
              <a:gd name="connsiteY125" fmla="*/ 1761035 h 2351597"/>
              <a:gd name="connsiteX126" fmla="*/ 217731 w 1560770"/>
              <a:gd name="connsiteY126" fmla="*/ 1715789 h 2351597"/>
              <a:gd name="connsiteX127" fmla="*/ 174868 w 1560770"/>
              <a:gd name="connsiteY127" fmla="*/ 1730079 h 2351597"/>
              <a:gd name="connsiteX128" fmla="*/ 186775 w 1560770"/>
              <a:gd name="connsiteY128" fmla="*/ 1763417 h 2351597"/>
              <a:gd name="connsiteX129" fmla="*/ 179631 w 1560770"/>
              <a:gd name="connsiteY129" fmla="*/ 1780086 h 2351597"/>
              <a:gd name="connsiteX130" fmla="*/ 141531 w 1560770"/>
              <a:gd name="connsiteY130" fmla="*/ 1751511 h 2351597"/>
              <a:gd name="connsiteX131" fmla="*/ 98669 w 1560770"/>
              <a:gd name="connsiteY131" fmla="*/ 1749129 h 2351597"/>
              <a:gd name="connsiteX132" fmla="*/ 43899 w 1560770"/>
              <a:gd name="connsiteY132" fmla="*/ 1730079 h 2351597"/>
              <a:gd name="connsiteX133" fmla="*/ 10560 w 1560770"/>
              <a:gd name="connsiteY133" fmla="*/ 1727695 h 2351597"/>
              <a:gd name="connsiteX134" fmla="*/ 1037 w 1560770"/>
              <a:gd name="connsiteY134" fmla="*/ 1675311 h 2351597"/>
              <a:gd name="connsiteX135" fmla="*/ 34374 w 1560770"/>
              <a:gd name="connsiteY135" fmla="*/ 1587204 h 2351597"/>
              <a:gd name="connsiteX136" fmla="*/ 60568 w 1560770"/>
              <a:gd name="connsiteY136" fmla="*/ 1539579 h 2351597"/>
              <a:gd name="connsiteX137" fmla="*/ 81999 w 1560770"/>
              <a:gd name="connsiteY137" fmla="*/ 1491954 h 2351597"/>
              <a:gd name="connsiteX138" fmla="*/ 108194 w 1560770"/>
              <a:gd name="connsiteY138" fmla="*/ 1453854 h 2351597"/>
              <a:gd name="connsiteX139" fmla="*/ 146293 w 1560770"/>
              <a:gd name="connsiteY139" fmla="*/ 1444329 h 2351597"/>
              <a:gd name="connsiteX140" fmla="*/ 153438 w 1560770"/>
              <a:gd name="connsiteY140" fmla="*/ 1408611 h 2351597"/>
              <a:gd name="connsiteX141" fmla="*/ 262975 w 1560770"/>
              <a:gd name="connsiteY141" fmla="*/ 1289548 h 2351597"/>
              <a:gd name="connsiteX142" fmla="*/ 286787 w 1560770"/>
              <a:gd name="connsiteY142" fmla="*/ 1151433 h 2351597"/>
              <a:gd name="connsiteX143" fmla="*/ 282025 w 1560770"/>
              <a:gd name="connsiteY143" fmla="*/ 1070473 h 2351597"/>
              <a:gd name="connsiteX144" fmla="*/ 196300 w 1560770"/>
              <a:gd name="connsiteY144" fmla="*/ 1058567 h 2351597"/>
              <a:gd name="connsiteX145" fmla="*/ 179632 w 1560770"/>
              <a:gd name="connsiteY145" fmla="*/ 977604 h 2351597"/>
              <a:gd name="connsiteX146" fmla="*/ 186775 w 1560770"/>
              <a:gd name="connsiteY146" fmla="*/ 910929 h 2351597"/>
              <a:gd name="connsiteX147" fmla="*/ 148675 w 1560770"/>
              <a:gd name="connsiteY147" fmla="*/ 872829 h 2351597"/>
              <a:gd name="connsiteX148" fmla="*/ 127244 w 1560770"/>
              <a:gd name="connsiteY148" fmla="*/ 832347 h 2351597"/>
              <a:gd name="connsiteX149" fmla="*/ 117719 w 1560770"/>
              <a:gd name="connsiteY149" fmla="*/ 772817 h 2351597"/>
              <a:gd name="connsiteX150" fmla="*/ 102097 w 1560770"/>
              <a:gd name="connsiteY150" fmla="*/ 692663 h 2351597"/>
              <a:gd name="connsiteX0" fmla="*/ 102097 w 1560770"/>
              <a:gd name="connsiteY0" fmla="*/ 694424 h 2353358"/>
              <a:gd name="connsiteX1" fmla="*/ 91525 w 1560770"/>
              <a:gd name="connsiteY1" fmla="*/ 612652 h 2353358"/>
              <a:gd name="connsiteX2" fmla="*/ 93907 w 1560770"/>
              <a:gd name="connsiteY2" fmla="*/ 548358 h 2353358"/>
              <a:gd name="connsiteX3" fmla="*/ 17706 w 1560770"/>
              <a:gd name="connsiteY3" fmla="*/ 448346 h 2353358"/>
              <a:gd name="connsiteX4" fmla="*/ 12942 w 1560770"/>
              <a:gd name="connsiteY4" fmla="*/ 431675 h 2353358"/>
              <a:gd name="connsiteX5" fmla="*/ 77237 w 1560770"/>
              <a:gd name="connsiteY5" fmla="*/ 445964 h 2353358"/>
              <a:gd name="connsiteX6" fmla="*/ 77237 w 1560770"/>
              <a:gd name="connsiteY6" fmla="*/ 450727 h 2353358"/>
              <a:gd name="connsiteX7" fmla="*/ 127243 w 1560770"/>
              <a:gd name="connsiteY7" fmla="*/ 445964 h 2353358"/>
              <a:gd name="connsiteX8" fmla="*/ 148674 w 1560770"/>
              <a:gd name="connsiteY8" fmla="*/ 395958 h 2353358"/>
              <a:gd name="connsiteX9" fmla="*/ 201062 w 1560770"/>
              <a:gd name="connsiteY9" fmla="*/ 360239 h 2353358"/>
              <a:gd name="connsiteX10" fmla="*/ 208206 w 1560770"/>
              <a:gd name="connsiteY10" fmla="*/ 310233 h 2353358"/>
              <a:gd name="connsiteX11" fmla="*/ 184393 w 1560770"/>
              <a:gd name="connsiteY11" fmla="*/ 293563 h 2353358"/>
              <a:gd name="connsiteX12" fmla="*/ 170106 w 1560770"/>
              <a:gd name="connsiteY12" fmla="*/ 262607 h 2353358"/>
              <a:gd name="connsiteX13" fmla="*/ 224874 w 1560770"/>
              <a:gd name="connsiteY13" fmla="*/ 217364 h 2353358"/>
              <a:gd name="connsiteX14" fmla="*/ 265357 w 1560770"/>
              <a:gd name="connsiteY14" fmla="*/ 134021 h 2353358"/>
              <a:gd name="connsiteX15" fmla="*/ 293931 w 1560770"/>
              <a:gd name="connsiteY15" fmla="*/ 136401 h 2353358"/>
              <a:gd name="connsiteX16" fmla="*/ 324887 w 1560770"/>
              <a:gd name="connsiteY16" fmla="*/ 181646 h 2353358"/>
              <a:gd name="connsiteX17" fmla="*/ 543961 w 1560770"/>
              <a:gd name="connsiteY17" fmla="*/ 24483 h 2353358"/>
              <a:gd name="connsiteX18" fmla="*/ 639212 w 1560770"/>
              <a:gd name="connsiteY18" fmla="*/ 64963 h 2353358"/>
              <a:gd name="connsiteX19" fmla="*/ 755893 w 1560770"/>
              <a:gd name="connsiteY19" fmla="*/ 145926 h 2353358"/>
              <a:gd name="connsiteX20" fmla="*/ 972588 w 1560770"/>
              <a:gd name="connsiteY20" fmla="*/ 62583 h 2353358"/>
              <a:gd name="connsiteX21" fmla="*/ 1058312 w 1560770"/>
              <a:gd name="connsiteY21" fmla="*/ 43533 h 2353358"/>
              <a:gd name="connsiteX22" fmla="*/ 436806 w 1560770"/>
              <a:gd name="connsiteY22" fmla="*/ 665037 h 2353358"/>
              <a:gd name="connsiteX23" fmla="*/ 1155942 w 1560770"/>
              <a:gd name="connsiteY23" fmla="*/ 29245 h 2353358"/>
              <a:gd name="connsiteX24" fmla="*/ 1370255 w 1560770"/>
              <a:gd name="connsiteY24" fmla="*/ 224508 h 2353358"/>
              <a:gd name="connsiteX25" fmla="*/ 1560756 w 1560770"/>
              <a:gd name="connsiteY25" fmla="*/ 915071 h 2353358"/>
              <a:gd name="connsiteX26" fmla="*/ 420137 w 1560770"/>
              <a:gd name="connsiteY26" fmla="*/ 743621 h 2353358"/>
              <a:gd name="connsiteX27" fmla="*/ 415374 w 1560770"/>
              <a:gd name="connsiteY27" fmla="*/ 784102 h 2353358"/>
              <a:gd name="connsiteX28" fmla="*/ 427281 w 1560770"/>
              <a:gd name="connsiteY28" fmla="*/ 812677 h 2353358"/>
              <a:gd name="connsiteX29" fmla="*/ 410612 w 1560770"/>
              <a:gd name="connsiteY29" fmla="*/ 834108 h 2353358"/>
              <a:gd name="connsiteX30" fmla="*/ 401088 w 1560770"/>
              <a:gd name="connsiteY30" fmla="*/ 912690 h 2353358"/>
              <a:gd name="connsiteX31" fmla="*/ 441568 w 1560770"/>
              <a:gd name="connsiteY31" fmla="*/ 912689 h 2353358"/>
              <a:gd name="connsiteX32" fmla="*/ 486812 w 1560770"/>
              <a:gd name="connsiteY32" fmla="*/ 888877 h 2353358"/>
              <a:gd name="connsiteX33" fmla="*/ 513007 w 1560770"/>
              <a:gd name="connsiteY33" fmla="*/ 891258 h 2353358"/>
              <a:gd name="connsiteX34" fmla="*/ 536818 w 1560770"/>
              <a:gd name="connsiteY34" fmla="*/ 917452 h 2353358"/>
              <a:gd name="connsiteX35" fmla="*/ 510625 w 1560770"/>
              <a:gd name="connsiteY35" fmla="*/ 1022227 h 2353358"/>
              <a:gd name="connsiteX36" fmla="*/ 539200 w 1560770"/>
              <a:gd name="connsiteY36" fmla="*/ 1060327 h 2353358"/>
              <a:gd name="connsiteX37" fmla="*/ 546344 w 1560770"/>
              <a:gd name="connsiteY37" fmla="*/ 1079378 h 2353358"/>
              <a:gd name="connsiteX38" fmla="*/ 532057 w 1560770"/>
              <a:gd name="connsiteY38" fmla="*/ 1110333 h 2353358"/>
              <a:gd name="connsiteX39" fmla="*/ 517769 w 1560770"/>
              <a:gd name="connsiteY39" fmla="*/ 1181771 h 2353358"/>
              <a:gd name="connsiteX40" fmla="*/ 541582 w 1560770"/>
              <a:gd name="connsiteY40" fmla="*/ 1215108 h 2353358"/>
              <a:gd name="connsiteX41" fmla="*/ 551107 w 1560770"/>
              <a:gd name="connsiteY41" fmla="*/ 1255589 h 2353358"/>
              <a:gd name="connsiteX42" fmla="*/ 567775 w 1560770"/>
              <a:gd name="connsiteY42" fmla="*/ 1262733 h 2353358"/>
              <a:gd name="connsiteX43" fmla="*/ 572104 w 1560770"/>
              <a:gd name="connsiteY43" fmla="*/ 1272839 h 2353358"/>
              <a:gd name="connsiteX44" fmla="*/ 591588 w 1560770"/>
              <a:gd name="connsiteY44" fmla="*/ 1238921 h 2353358"/>
              <a:gd name="connsiteX45" fmla="*/ 615400 w 1560770"/>
              <a:gd name="connsiteY45" fmla="*/ 1222252 h 2353358"/>
              <a:gd name="connsiteX46" fmla="*/ 665407 w 1560770"/>
              <a:gd name="connsiteY46" fmla="*/ 1196058 h 2353358"/>
              <a:gd name="connsiteX47" fmla="*/ 698744 w 1560770"/>
              <a:gd name="connsiteY47" fmla="*/ 1184152 h 2353358"/>
              <a:gd name="connsiteX48" fmla="*/ 734463 w 1560770"/>
              <a:gd name="connsiteY48" fmla="*/ 1146053 h 2353358"/>
              <a:gd name="connsiteX49" fmla="*/ 791613 w 1560770"/>
              <a:gd name="connsiteY49" fmla="*/ 1122239 h 2353358"/>
              <a:gd name="connsiteX50" fmla="*/ 817807 w 1560770"/>
              <a:gd name="connsiteY50" fmla="*/ 1076996 h 2353358"/>
              <a:gd name="connsiteX51" fmla="*/ 841618 w 1560770"/>
              <a:gd name="connsiteY51" fmla="*/ 1060325 h 2353358"/>
              <a:gd name="connsiteX52" fmla="*/ 867813 w 1560770"/>
              <a:gd name="connsiteY52" fmla="*/ 1060327 h 2353358"/>
              <a:gd name="connsiteX53" fmla="*/ 872575 w 1560770"/>
              <a:gd name="connsiteY53" fmla="*/ 1079377 h 2353358"/>
              <a:gd name="connsiteX54" fmla="*/ 848763 w 1560770"/>
              <a:gd name="connsiteY54" fmla="*/ 1105571 h 2353358"/>
              <a:gd name="connsiteX55" fmla="*/ 872575 w 1560770"/>
              <a:gd name="connsiteY55" fmla="*/ 1131764 h 2353358"/>
              <a:gd name="connsiteX56" fmla="*/ 872575 w 1560770"/>
              <a:gd name="connsiteY56" fmla="*/ 1155577 h 2353358"/>
              <a:gd name="connsiteX57" fmla="*/ 829713 w 1560770"/>
              <a:gd name="connsiteY57" fmla="*/ 1157958 h 2353358"/>
              <a:gd name="connsiteX58" fmla="*/ 817807 w 1560770"/>
              <a:gd name="connsiteY58" fmla="*/ 1186533 h 2353358"/>
              <a:gd name="connsiteX59" fmla="*/ 829713 w 1560770"/>
              <a:gd name="connsiteY59" fmla="*/ 1215108 h 2353358"/>
              <a:gd name="connsiteX60" fmla="*/ 822567 w 1560770"/>
              <a:gd name="connsiteY60" fmla="*/ 1238919 h 2353358"/>
              <a:gd name="connsiteX61" fmla="*/ 836857 w 1560770"/>
              <a:gd name="connsiteY61" fmla="*/ 1257972 h 2353358"/>
              <a:gd name="connsiteX62" fmla="*/ 870194 w 1560770"/>
              <a:gd name="connsiteY62" fmla="*/ 1229397 h 2353358"/>
              <a:gd name="connsiteX63" fmla="*/ 1544088 w 1560770"/>
              <a:gd name="connsiteY63" fmla="*/ 917453 h 2353358"/>
              <a:gd name="connsiteX64" fmla="*/ 1525038 w 1560770"/>
              <a:gd name="connsiteY64" fmla="*/ 991270 h 2353358"/>
              <a:gd name="connsiteX65" fmla="*/ 958300 w 1560770"/>
              <a:gd name="connsiteY65" fmla="*/ 1169865 h 2353358"/>
              <a:gd name="connsiteX66" fmla="*/ 979731 w 1560770"/>
              <a:gd name="connsiteY66" fmla="*/ 1179389 h 2353358"/>
              <a:gd name="connsiteX67" fmla="*/ 974968 w 1560770"/>
              <a:gd name="connsiteY67" fmla="*/ 1253207 h 2353358"/>
              <a:gd name="connsiteX68" fmla="*/ 984494 w 1560770"/>
              <a:gd name="connsiteY68" fmla="*/ 1315122 h 2353358"/>
              <a:gd name="connsiteX69" fmla="*/ 1032119 w 1560770"/>
              <a:gd name="connsiteY69" fmla="*/ 1396084 h 2353358"/>
              <a:gd name="connsiteX70" fmla="*/ 1072600 w 1560770"/>
              <a:gd name="connsiteY70" fmla="*/ 1417515 h 2353358"/>
              <a:gd name="connsiteX71" fmla="*/ 1089269 w 1560770"/>
              <a:gd name="connsiteY71" fmla="*/ 1484190 h 2353358"/>
              <a:gd name="connsiteX72" fmla="*/ 1122607 w 1560770"/>
              <a:gd name="connsiteY72" fmla="*/ 1510384 h 2353358"/>
              <a:gd name="connsiteX73" fmla="*/ 1163088 w 1560770"/>
              <a:gd name="connsiteY73" fmla="*/ 1569915 h 2353358"/>
              <a:gd name="connsiteX74" fmla="*/ 1191663 w 1560770"/>
              <a:gd name="connsiteY74" fmla="*/ 1584203 h 2353358"/>
              <a:gd name="connsiteX75" fmla="*/ 1220238 w 1560770"/>
              <a:gd name="connsiteY75" fmla="*/ 1622302 h 2353358"/>
              <a:gd name="connsiteX76" fmla="*/ 1215943 w 1560770"/>
              <a:gd name="connsiteY76" fmla="*/ 1642162 h 2353358"/>
              <a:gd name="connsiteX77" fmla="*/ 1196425 w 1560770"/>
              <a:gd name="connsiteY77" fmla="*/ 1691359 h 2353358"/>
              <a:gd name="connsiteX78" fmla="*/ 1144037 w 1560770"/>
              <a:gd name="connsiteY78" fmla="*/ 1686595 h 2353358"/>
              <a:gd name="connsiteX79" fmla="*/ 1124987 w 1560770"/>
              <a:gd name="connsiteY79" fmla="*/ 1731838 h 2353358"/>
              <a:gd name="connsiteX80" fmla="*/ 1048787 w 1560770"/>
              <a:gd name="connsiteY80" fmla="*/ 1765176 h 2353358"/>
              <a:gd name="connsiteX81" fmla="*/ 1020212 w 1560770"/>
              <a:gd name="connsiteY81" fmla="*/ 1824707 h 2353358"/>
              <a:gd name="connsiteX82" fmla="*/ 1036881 w 1560770"/>
              <a:gd name="connsiteY82" fmla="*/ 1872332 h 2353358"/>
              <a:gd name="connsiteX83" fmla="*/ 1017832 w 1560770"/>
              <a:gd name="connsiteY83" fmla="*/ 1912815 h 2353358"/>
              <a:gd name="connsiteX84" fmla="*/ 984493 w 1560770"/>
              <a:gd name="connsiteY84" fmla="*/ 1910432 h 2353358"/>
              <a:gd name="connsiteX85" fmla="*/ 982112 w 1560770"/>
              <a:gd name="connsiteY85" fmla="*/ 1974726 h 2353358"/>
              <a:gd name="connsiteX86" fmla="*/ 946393 w 1560770"/>
              <a:gd name="connsiteY86" fmla="*/ 1991395 h 2353358"/>
              <a:gd name="connsiteX87" fmla="*/ 910674 w 1560770"/>
              <a:gd name="connsiteY87" fmla="*/ 1998538 h 2353358"/>
              <a:gd name="connsiteX88" fmla="*/ 910674 w 1560770"/>
              <a:gd name="connsiteY88" fmla="*/ 2062832 h 2353358"/>
              <a:gd name="connsiteX89" fmla="*/ 967824 w 1560770"/>
              <a:gd name="connsiteY89" fmla="*/ 2072357 h 2353358"/>
              <a:gd name="connsiteX90" fmla="*/ 1001162 w 1560770"/>
              <a:gd name="connsiteY90" fmla="*/ 2067595 h 2353358"/>
              <a:gd name="connsiteX91" fmla="*/ 1005922 w 1560770"/>
              <a:gd name="connsiteY91" fmla="*/ 2141414 h 2353358"/>
              <a:gd name="connsiteX92" fmla="*/ 982112 w 1560770"/>
              <a:gd name="connsiteY92" fmla="*/ 2162845 h 2353358"/>
              <a:gd name="connsiteX93" fmla="*/ 922581 w 1560770"/>
              <a:gd name="connsiteY93" fmla="*/ 2160465 h 2353358"/>
              <a:gd name="connsiteX94" fmla="*/ 870193 w 1560770"/>
              <a:gd name="connsiteY94" fmla="*/ 2169990 h 2353358"/>
              <a:gd name="connsiteX95" fmla="*/ 824949 w 1560770"/>
              <a:gd name="connsiteY95" fmla="*/ 2193803 h 2353358"/>
              <a:gd name="connsiteX96" fmla="*/ 779704 w 1560770"/>
              <a:gd name="connsiteY96" fmla="*/ 2200945 h 2353358"/>
              <a:gd name="connsiteX97" fmla="*/ 758274 w 1560770"/>
              <a:gd name="connsiteY97" fmla="*/ 2219997 h 2353358"/>
              <a:gd name="connsiteX98" fmla="*/ 751131 w 1560770"/>
              <a:gd name="connsiteY98" fmla="*/ 2265240 h 2353358"/>
              <a:gd name="connsiteX99" fmla="*/ 734462 w 1560770"/>
              <a:gd name="connsiteY99" fmla="*/ 2277147 h 2353358"/>
              <a:gd name="connsiteX100" fmla="*/ 689218 w 1560770"/>
              <a:gd name="connsiteY100" fmla="*/ 2327153 h 2353358"/>
              <a:gd name="connsiteX101" fmla="*/ 665406 w 1560770"/>
              <a:gd name="connsiteY101" fmla="*/ 2331914 h 2353358"/>
              <a:gd name="connsiteX102" fmla="*/ 617781 w 1560770"/>
              <a:gd name="connsiteY102" fmla="*/ 2353346 h 2353358"/>
              <a:gd name="connsiteX103" fmla="*/ 579681 w 1560770"/>
              <a:gd name="connsiteY103" fmla="*/ 2336677 h 2353358"/>
              <a:gd name="connsiteX104" fmla="*/ 563012 w 1560770"/>
              <a:gd name="connsiteY104" fmla="*/ 2308102 h 2353358"/>
              <a:gd name="connsiteX105" fmla="*/ 520149 w 1560770"/>
              <a:gd name="connsiteY105" fmla="*/ 2317628 h 2353358"/>
              <a:gd name="connsiteX106" fmla="*/ 512573 w 1560770"/>
              <a:gd name="connsiteY106" fmla="*/ 2311524 h 2353358"/>
              <a:gd name="connsiteX107" fmla="*/ 503481 w 1560770"/>
              <a:gd name="connsiteY107" fmla="*/ 2305721 h 2353358"/>
              <a:gd name="connsiteX108" fmla="*/ 522531 w 1560770"/>
              <a:gd name="connsiteY108" fmla="*/ 2198564 h 2353358"/>
              <a:gd name="connsiteX109" fmla="*/ 539199 w 1560770"/>
              <a:gd name="connsiteY109" fmla="*/ 2177133 h 2353358"/>
              <a:gd name="connsiteX110" fmla="*/ 529674 w 1560770"/>
              <a:gd name="connsiteY110" fmla="*/ 2131890 h 2353358"/>
              <a:gd name="connsiteX111" fmla="*/ 553487 w 1560770"/>
              <a:gd name="connsiteY111" fmla="*/ 2117602 h 2353358"/>
              <a:gd name="connsiteX112" fmla="*/ 534437 w 1560770"/>
              <a:gd name="connsiteY112" fmla="*/ 2103315 h 2353358"/>
              <a:gd name="connsiteX113" fmla="*/ 522531 w 1560770"/>
              <a:gd name="connsiteY113" fmla="*/ 2067597 h 2353358"/>
              <a:gd name="connsiteX114" fmla="*/ 513006 w 1560770"/>
              <a:gd name="connsiteY114" fmla="*/ 2022353 h 2353358"/>
              <a:gd name="connsiteX115" fmla="*/ 510624 w 1560770"/>
              <a:gd name="connsiteY115" fmla="*/ 1991395 h 2353358"/>
              <a:gd name="connsiteX116" fmla="*/ 460618 w 1560770"/>
              <a:gd name="connsiteY116" fmla="*/ 1993778 h 2353358"/>
              <a:gd name="connsiteX117" fmla="*/ 427282 w 1560770"/>
              <a:gd name="connsiteY117" fmla="*/ 1958059 h 2353358"/>
              <a:gd name="connsiteX118" fmla="*/ 382037 w 1560770"/>
              <a:gd name="connsiteY118" fmla="*/ 1941389 h 2353358"/>
              <a:gd name="connsiteX119" fmla="*/ 367749 w 1560770"/>
              <a:gd name="connsiteY119" fmla="*/ 1891384 h 2353358"/>
              <a:gd name="connsiteX120" fmla="*/ 365368 w 1560770"/>
              <a:gd name="connsiteY120" fmla="*/ 1869952 h 2353358"/>
              <a:gd name="connsiteX121" fmla="*/ 334413 w 1560770"/>
              <a:gd name="connsiteY121" fmla="*/ 1824709 h 2353358"/>
              <a:gd name="connsiteX122" fmla="*/ 291549 w 1560770"/>
              <a:gd name="connsiteY122" fmla="*/ 1800896 h 2353358"/>
              <a:gd name="connsiteX123" fmla="*/ 248688 w 1560770"/>
              <a:gd name="connsiteY123" fmla="*/ 1772322 h 2353358"/>
              <a:gd name="connsiteX124" fmla="*/ 215349 w 1560770"/>
              <a:gd name="connsiteY124" fmla="*/ 1762796 h 2353358"/>
              <a:gd name="connsiteX125" fmla="*/ 217731 w 1560770"/>
              <a:gd name="connsiteY125" fmla="*/ 1717550 h 2353358"/>
              <a:gd name="connsiteX126" fmla="*/ 174868 w 1560770"/>
              <a:gd name="connsiteY126" fmla="*/ 1731840 h 2353358"/>
              <a:gd name="connsiteX127" fmla="*/ 186775 w 1560770"/>
              <a:gd name="connsiteY127" fmla="*/ 1765178 h 2353358"/>
              <a:gd name="connsiteX128" fmla="*/ 179631 w 1560770"/>
              <a:gd name="connsiteY128" fmla="*/ 1781847 h 2353358"/>
              <a:gd name="connsiteX129" fmla="*/ 141531 w 1560770"/>
              <a:gd name="connsiteY129" fmla="*/ 1753272 h 2353358"/>
              <a:gd name="connsiteX130" fmla="*/ 98669 w 1560770"/>
              <a:gd name="connsiteY130" fmla="*/ 1750890 h 2353358"/>
              <a:gd name="connsiteX131" fmla="*/ 43899 w 1560770"/>
              <a:gd name="connsiteY131" fmla="*/ 1731840 h 2353358"/>
              <a:gd name="connsiteX132" fmla="*/ 10560 w 1560770"/>
              <a:gd name="connsiteY132" fmla="*/ 1729456 h 2353358"/>
              <a:gd name="connsiteX133" fmla="*/ 1037 w 1560770"/>
              <a:gd name="connsiteY133" fmla="*/ 1677072 h 2353358"/>
              <a:gd name="connsiteX134" fmla="*/ 34374 w 1560770"/>
              <a:gd name="connsiteY134" fmla="*/ 1588965 h 2353358"/>
              <a:gd name="connsiteX135" fmla="*/ 60568 w 1560770"/>
              <a:gd name="connsiteY135" fmla="*/ 1541340 h 2353358"/>
              <a:gd name="connsiteX136" fmla="*/ 81999 w 1560770"/>
              <a:gd name="connsiteY136" fmla="*/ 1493715 h 2353358"/>
              <a:gd name="connsiteX137" fmla="*/ 108194 w 1560770"/>
              <a:gd name="connsiteY137" fmla="*/ 1455615 h 2353358"/>
              <a:gd name="connsiteX138" fmla="*/ 146293 w 1560770"/>
              <a:gd name="connsiteY138" fmla="*/ 1446090 h 2353358"/>
              <a:gd name="connsiteX139" fmla="*/ 153438 w 1560770"/>
              <a:gd name="connsiteY139" fmla="*/ 1410372 h 2353358"/>
              <a:gd name="connsiteX140" fmla="*/ 262975 w 1560770"/>
              <a:gd name="connsiteY140" fmla="*/ 1291309 h 2353358"/>
              <a:gd name="connsiteX141" fmla="*/ 286787 w 1560770"/>
              <a:gd name="connsiteY141" fmla="*/ 1153194 h 2353358"/>
              <a:gd name="connsiteX142" fmla="*/ 282025 w 1560770"/>
              <a:gd name="connsiteY142" fmla="*/ 1072234 h 2353358"/>
              <a:gd name="connsiteX143" fmla="*/ 196300 w 1560770"/>
              <a:gd name="connsiteY143" fmla="*/ 1060328 h 2353358"/>
              <a:gd name="connsiteX144" fmla="*/ 179632 w 1560770"/>
              <a:gd name="connsiteY144" fmla="*/ 979365 h 2353358"/>
              <a:gd name="connsiteX145" fmla="*/ 186775 w 1560770"/>
              <a:gd name="connsiteY145" fmla="*/ 912690 h 2353358"/>
              <a:gd name="connsiteX146" fmla="*/ 148675 w 1560770"/>
              <a:gd name="connsiteY146" fmla="*/ 874590 h 2353358"/>
              <a:gd name="connsiteX147" fmla="*/ 127244 w 1560770"/>
              <a:gd name="connsiteY147" fmla="*/ 834108 h 2353358"/>
              <a:gd name="connsiteX148" fmla="*/ 117719 w 1560770"/>
              <a:gd name="connsiteY148" fmla="*/ 774578 h 2353358"/>
              <a:gd name="connsiteX149" fmla="*/ 102097 w 1560770"/>
              <a:gd name="connsiteY149" fmla="*/ 694424 h 2353358"/>
              <a:gd name="connsiteX0" fmla="*/ 102097 w 1560770"/>
              <a:gd name="connsiteY0" fmla="*/ 676526 h 2335460"/>
              <a:gd name="connsiteX1" fmla="*/ 91525 w 1560770"/>
              <a:gd name="connsiteY1" fmla="*/ 594754 h 2335460"/>
              <a:gd name="connsiteX2" fmla="*/ 93907 w 1560770"/>
              <a:gd name="connsiteY2" fmla="*/ 530460 h 2335460"/>
              <a:gd name="connsiteX3" fmla="*/ 17706 w 1560770"/>
              <a:gd name="connsiteY3" fmla="*/ 430448 h 2335460"/>
              <a:gd name="connsiteX4" fmla="*/ 12942 w 1560770"/>
              <a:gd name="connsiteY4" fmla="*/ 413777 h 2335460"/>
              <a:gd name="connsiteX5" fmla="*/ 77237 w 1560770"/>
              <a:gd name="connsiteY5" fmla="*/ 428066 h 2335460"/>
              <a:gd name="connsiteX6" fmla="*/ 77237 w 1560770"/>
              <a:gd name="connsiteY6" fmla="*/ 432829 h 2335460"/>
              <a:gd name="connsiteX7" fmla="*/ 127243 w 1560770"/>
              <a:gd name="connsiteY7" fmla="*/ 428066 h 2335460"/>
              <a:gd name="connsiteX8" fmla="*/ 148674 w 1560770"/>
              <a:gd name="connsiteY8" fmla="*/ 378060 h 2335460"/>
              <a:gd name="connsiteX9" fmla="*/ 201062 w 1560770"/>
              <a:gd name="connsiteY9" fmla="*/ 342341 h 2335460"/>
              <a:gd name="connsiteX10" fmla="*/ 208206 w 1560770"/>
              <a:gd name="connsiteY10" fmla="*/ 292335 h 2335460"/>
              <a:gd name="connsiteX11" fmla="*/ 184393 w 1560770"/>
              <a:gd name="connsiteY11" fmla="*/ 275665 h 2335460"/>
              <a:gd name="connsiteX12" fmla="*/ 170106 w 1560770"/>
              <a:gd name="connsiteY12" fmla="*/ 244709 h 2335460"/>
              <a:gd name="connsiteX13" fmla="*/ 224874 w 1560770"/>
              <a:gd name="connsiteY13" fmla="*/ 199466 h 2335460"/>
              <a:gd name="connsiteX14" fmla="*/ 265357 w 1560770"/>
              <a:gd name="connsiteY14" fmla="*/ 116123 h 2335460"/>
              <a:gd name="connsiteX15" fmla="*/ 293931 w 1560770"/>
              <a:gd name="connsiteY15" fmla="*/ 118503 h 2335460"/>
              <a:gd name="connsiteX16" fmla="*/ 324887 w 1560770"/>
              <a:gd name="connsiteY16" fmla="*/ 163748 h 2335460"/>
              <a:gd name="connsiteX17" fmla="*/ 543961 w 1560770"/>
              <a:gd name="connsiteY17" fmla="*/ 6585 h 2335460"/>
              <a:gd name="connsiteX18" fmla="*/ 639212 w 1560770"/>
              <a:gd name="connsiteY18" fmla="*/ 47065 h 2335460"/>
              <a:gd name="connsiteX19" fmla="*/ 755893 w 1560770"/>
              <a:gd name="connsiteY19" fmla="*/ 128028 h 2335460"/>
              <a:gd name="connsiteX20" fmla="*/ 972588 w 1560770"/>
              <a:gd name="connsiteY20" fmla="*/ 44685 h 2335460"/>
              <a:gd name="connsiteX21" fmla="*/ 1058312 w 1560770"/>
              <a:gd name="connsiteY21" fmla="*/ 25635 h 2335460"/>
              <a:gd name="connsiteX22" fmla="*/ 1155942 w 1560770"/>
              <a:gd name="connsiteY22" fmla="*/ 11347 h 2335460"/>
              <a:gd name="connsiteX23" fmla="*/ 1370255 w 1560770"/>
              <a:gd name="connsiteY23" fmla="*/ 206610 h 2335460"/>
              <a:gd name="connsiteX24" fmla="*/ 1560756 w 1560770"/>
              <a:gd name="connsiteY24" fmla="*/ 897173 h 2335460"/>
              <a:gd name="connsiteX25" fmla="*/ 420137 w 1560770"/>
              <a:gd name="connsiteY25" fmla="*/ 725723 h 2335460"/>
              <a:gd name="connsiteX26" fmla="*/ 415374 w 1560770"/>
              <a:gd name="connsiteY26" fmla="*/ 766204 h 2335460"/>
              <a:gd name="connsiteX27" fmla="*/ 427281 w 1560770"/>
              <a:gd name="connsiteY27" fmla="*/ 794779 h 2335460"/>
              <a:gd name="connsiteX28" fmla="*/ 410612 w 1560770"/>
              <a:gd name="connsiteY28" fmla="*/ 816210 h 2335460"/>
              <a:gd name="connsiteX29" fmla="*/ 401088 w 1560770"/>
              <a:gd name="connsiteY29" fmla="*/ 894792 h 2335460"/>
              <a:gd name="connsiteX30" fmla="*/ 441568 w 1560770"/>
              <a:gd name="connsiteY30" fmla="*/ 894791 h 2335460"/>
              <a:gd name="connsiteX31" fmla="*/ 486812 w 1560770"/>
              <a:gd name="connsiteY31" fmla="*/ 870979 h 2335460"/>
              <a:gd name="connsiteX32" fmla="*/ 513007 w 1560770"/>
              <a:gd name="connsiteY32" fmla="*/ 873360 h 2335460"/>
              <a:gd name="connsiteX33" fmla="*/ 536818 w 1560770"/>
              <a:gd name="connsiteY33" fmla="*/ 899554 h 2335460"/>
              <a:gd name="connsiteX34" fmla="*/ 510625 w 1560770"/>
              <a:gd name="connsiteY34" fmla="*/ 1004329 h 2335460"/>
              <a:gd name="connsiteX35" fmla="*/ 539200 w 1560770"/>
              <a:gd name="connsiteY35" fmla="*/ 1042429 h 2335460"/>
              <a:gd name="connsiteX36" fmla="*/ 546344 w 1560770"/>
              <a:gd name="connsiteY36" fmla="*/ 1061480 h 2335460"/>
              <a:gd name="connsiteX37" fmla="*/ 532057 w 1560770"/>
              <a:gd name="connsiteY37" fmla="*/ 1092435 h 2335460"/>
              <a:gd name="connsiteX38" fmla="*/ 517769 w 1560770"/>
              <a:gd name="connsiteY38" fmla="*/ 1163873 h 2335460"/>
              <a:gd name="connsiteX39" fmla="*/ 541582 w 1560770"/>
              <a:gd name="connsiteY39" fmla="*/ 1197210 h 2335460"/>
              <a:gd name="connsiteX40" fmla="*/ 551107 w 1560770"/>
              <a:gd name="connsiteY40" fmla="*/ 1237691 h 2335460"/>
              <a:gd name="connsiteX41" fmla="*/ 567775 w 1560770"/>
              <a:gd name="connsiteY41" fmla="*/ 1244835 h 2335460"/>
              <a:gd name="connsiteX42" fmla="*/ 572104 w 1560770"/>
              <a:gd name="connsiteY42" fmla="*/ 1254941 h 2335460"/>
              <a:gd name="connsiteX43" fmla="*/ 591588 w 1560770"/>
              <a:gd name="connsiteY43" fmla="*/ 1221023 h 2335460"/>
              <a:gd name="connsiteX44" fmla="*/ 615400 w 1560770"/>
              <a:gd name="connsiteY44" fmla="*/ 1204354 h 2335460"/>
              <a:gd name="connsiteX45" fmla="*/ 665407 w 1560770"/>
              <a:gd name="connsiteY45" fmla="*/ 1178160 h 2335460"/>
              <a:gd name="connsiteX46" fmla="*/ 698744 w 1560770"/>
              <a:gd name="connsiteY46" fmla="*/ 1166254 h 2335460"/>
              <a:gd name="connsiteX47" fmla="*/ 734463 w 1560770"/>
              <a:gd name="connsiteY47" fmla="*/ 1128155 h 2335460"/>
              <a:gd name="connsiteX48" fmla="*/ 791613 w 1560770"/>
              <a:gd name="connsiteY48" fmla="*/ 1104341 h 2335460"/>
              <a:gd name="connsiteX49" fmla="*/ 817807 w 1560770"/>
              <a:gd name="connsiteY49" fmla="*/ 1059098 h 2335460"/>
              <a:gd name="connsiteX50" fmla="*/ 841618 w 1560770"/>
              <a:gd name="connsiteY50" fmla="*/ 1042427 h 2335460"/>
              <a:gd name="connsiteX51" fmla="*/ 867813 w 1560770"/>
              <a:gd name="connsiteY51" fmla="*/ 1042429 h 2335460"/>
              <a:gd name="connsiteX52" fmla="*/ 872575 w 1560770"/>
              <a:gd name="connsiteY52" fmla="*/ 1061479 h 2335460"/>
              <a:gd name="connsiteX53" fmla="*/ 848763 w 1560770"/>
              <a:gd name="connsiteY53" fmla="*/ 1087673 h 2335460"/>
              <a:gd name="connsiteX54" fmla="*/ 872575 w 1560770"/>
              <a:gd name="connsiteY54" fmla="*/ 1113866 h 2335460"/>
              <a:gd name="connsiteX55" fmla="*/ 872575 w 1560770"/>
              <a:gd name="connsiteY55" fmla="*/ 1137679 h 2335460"/>
              <a:gd name="connsiteX56" fmla="*/ 829713 w 1560770"/>
              <a:gd name="connsiteY56" fmla="*/ 1140060 h 2335460"/>
              <a:gd name="connsiteX57" fmla="*/ 817807 w 1560770"/>
              <a:gd name="connsiteY57" fmla="*/ 1168635 h 2335460"/>
              <a:gd name="connsiteX58" fmla="*/ 829713 w 1560770"/>
              <a:gd name="connsiteY58" fmla="*/ 1197210 h 2335460"/>
              <a:gd name="connsiteX59" fmla="*/ 822567 w 1560770"/>
              <a:gd name="connsiteY59" fmla="*/ 1221021 h 2335460"/>
              <a:gd name="connsiteX60" fmla="*/ 836857 w 1560770"/>
              <a:gd name="connsiteY60" fmla="*/ 1240074 h 2335460"/>
              <a:gd name="connsiteX61" fmla="*/ 870194 w 1560770"/>
              <a:gd name="connsiteY61" fmla="*/ 1211499 h 2335460"/>
              <a:gd name="connsiteX62" fmla="*/ 1544088 w 1560770"/>
              <a:gd name="connsiteY62" fmla="*/ 899555 h 2335460"/>
              <a:gd name="connsiteX63" fmla="*/ 1525038 w 1560770"/>
              <a:gd name="connsiteY63" fmla="*/ 973372 h 2335460"/>
              <a:gd name="connsiteX64" fmla="*/ 958300 w 1560770"/>
              <a:gd name="connsiteY64" fmla="*/ 1151967 h 2335460"/>
              <a:gd name="connsiteX65" fmla="*/ 979731 w 1560770"/>
              <a:gd name="connsiteY65" fmla="*/ 1161491 h 2335460"/>
              <a:gd name="connsiteX66" fmla="*/ 974968 w 1560770"/>
              <a:gd name="connsiteY66" fmla="*/ 1235309 h 2335460"/>
              <a:gd name="connsiteX67" fmla="*/ 984494 w 1560770"/>
              <a:gd name="connsiteY67" fmla="*/ 1297224 h 2335460"/>
              <a:gd name="connsiteX68" fmla="*/ 1032119 w 1560770"/>
              <a:gd name="connsiteY68" fmla="*/ 1378186 h 2335460"/>
              <a:gd name="connsiteX69" fmla="*/ 1072600 w 1560770"/>
              <a:gd name="connsiteY69" fmla="*/ 1399617 h 2335460"/>
              <a:gd name="connsiteX70" fmla="*/ 1089269 w 1560770"/>
              <a:gd name="connsiteY70" fmla="*/ 1466292 h 2335460"/>
              <a:gd name="connsiteX71" fmla="*/ 1122607 w 1560770"/>
              <a:gd name="connsiteY71" fmla="*/ 1492486 h 2335460"/>
              <a:gd name="connsiteX72" fmla="*/ 1163088 w 1560770"/>
              <a:gd name="connsiteY72" fmla="*/ 1552017 h 2335460"/>
              <a:gd name="connsiteX73" fmla="*/ 1191663 w 1560770"/>
              <a:gd name="connsiteY73" fmla="*/ 1566305 h 2335460"/>
              <a:gd name="connsiteX74" fmla="*/ 1220238 w 1560770"/>
              <a:gd name="connsiteY74" fmla="*/ 1604404 h 2335460"/>
              <a:gd name="connsiteX75" fmla="*/ 1215943 w 1560770"/>
              <a:gd name="connsiteY75" fmla="*/ 1624264 h 2335460"/>
              <a:gd name="connsiteX76" fmla="*/ 1196425 w 1560770"/>
              <a:gd name="connsiteY76" fmla="*/ 1673461 h 2335460"/>
              <a:gd name="connsiteX77" fmla="*/ 1144037 w 1560770"/>
              <a:gd name="connsiteY77" fmla="*/ 1668697 h 2335460"/>
              <a:gd name="connsiteX78" fmla="*/ 1124987 w 1560770"/>
              <a:gd name="connsiteY78" fmla="*/ 1713940 h 2335460"/>
              <a:gd name="connsiteX79" fmla="*/ 1048787 w 1560770"/>
              <a:gd name="connsiteY79" fmla="*/ 1747278 h 2335460"/>
              <a:gd name="connsiteX80" fmla="*/ 1020212 w 1560770"/>
              <a:gd name="connsiteY80" fmla="*/ 1806809 h 2335460"/>
              <a:gd name="connsiteX81" fmla="*/ 1036881 w 1560770"/>
              <a:gd name="connsiteY81" fmla="*/ 1854434 h 2335460"/>
              <a:gd name="connsiteX82" fmla="*/ 1017832 w 1560770"/>
              <a:gd name="connsiteY82" fmla="*/ 1894917 h 2335460"/>
              <a:gd name="connsiteX83" fmla="*/ 984493 w 1560770"/>
              <a:gd name="connsiteY83" fmla="*/ 1892534 h 2335460"/>
              <a:gd name="connsiteX84" fmla="*/ 982112 w 1560770"/>
              <a:gd name="connsiteY84" fmla="*/ 1956828 h 2335460"/>
              <a:gd name="connsiteX85" fmla="*/ 946393 w 1560770"/>
              <a:gd name="connsiteY85" fmla="*/ 1973497 h 2335460"/>
              <a:gd name="connsiteX86" fmla="*/ 910674 w 1560770"/>
              <a:gd name="connsiteY86" fmla="*/ 1980640 h 2335460"/>
              <a:gd name="connsiteX87" fmla="*/ 910674 w 1560770"/>
              <a:gd name="connsiteY87" fmla="*/ 2044934 h 2335460"/>
              <a:gd name="connsiteX88" fmla="*/ 967824 w 1560770"/>
              <a:gd name="connsiteY88" fmla="*/ 2054459 h 2335460"/>
              <a:gd name="connsiteX89" fmla="*/ 1001162 w 1560770"/>
              <a:gd name="connsiteY89" fmla="*/ 2049697 h 2335460"/>
              <a:gd name="connsiteX90" fmla="*/ 1005922 w 1560770"/>
              <a:gd name="connsiteY90" fmla="*/ 2123516 h 2335460"/>
              <a:gd name="connsiteX91" fmla="*/ 982112 w 1560770"/>
              <a:gd name="connsiteY91" fmla="*/ 2144947 h 2335460"/>
              <a:gd name="connsiteX92" fmla="*/ 922581 w 1560770"/>
              <a:gd name="connsiteY92" fmla="*/ 2142567 h 2335460"/>
              <a:gd name="connsiteX93" fmla="*/ 870193 w 1560770"/>
              <a:gd name="connsiteY93" fmla="*/ 2152092 h 2335460"/>
              <a:gd name="connsiteX94" fmla="*/ 824949 w 1560770"/>
              <a:gd name="connsiteY94" fmla="*/ 2175905 h 2335460"/>
              <a:gd name="connsiteX95" fmla="*/ 779704 w 1560770"/>
              <a:gd name="connsiteY95" fmla="*/ 2183047 h 2335460"/>
              <a:gd name="connsiteX96" fmla="*/ 758274 w 1560770"/>
              <a:gd name="connsiteY96" fmla="*/ 2202099 h 2335460"/>
              <a:gd name="connsiteX97" fmla="*/ 751131 w 1560770"/>
              <a:gd name="connsiteY97" fmla="*/ 2247342 h 2335460"/>
              <a:gd name="connsiteX98" fmla="*/ 734462 w 1560770"/>
              <a:gd name="connsiteY98" fmla="*/ 2259249 h 2335460"/>
              <a:gd name="connsiteX99" fmla="*/ 689218 w 1560770"/>
              <a:gd name="connsiteY99" fmla="*/ 2309255 h 2335460"/>
              <a:gd name="connsiteX100" fmla="*/ 665406 w 1560770"/>
              <a:gd name="connsiteY100" fmla="*/ 2314016 h 2335460"/>
              <a:gd name="connsiteX101" fmla="*/ 617781 w 1560770"/>
              <a:gd name="connsiteY101" fmla="*/ 2335448 h 2335460"/>
              <a:gd name="connsiteX102" fmla="*/ 579681 w 1560770"/>
              <a:gd name="connsiteY102" fmla="*/ 2318779 h 2335460"/>
              <a:gd name="connsiteX103" fmla="*/ 563012 w 1560770"/>
              <a:gd name="connsiteY103" fmla="*/ 2290204 h 2335460"/>
              <a:gd name="connsiteX104" fmla="*/ 520149 w 1560770"/>
              <a:gd name="connsiteY104" fmla="*/ 2299730 h 2335460"/>
              <a:gd name="connsiteX105" fmla="*/ 512573 w 1560770"/>
              <a:gd name="connsiteY105" fmla="*/ 2293626 h 2335460"/>
              <a:gd name="connsiteX106" fmla="*/ 503481 w 1560770"/>
              <a:gd name="connsiteY106" fmla="*/ 2287823 h 2335460"/>
              <a:gd name="connsiteX107" fmla="*/ 522531 w 1560770"/>
              <a:gd name="connsiteY107" fmla="*/ 2180666 h 2335460"/>
              <a:gd name="connsiteX108" fmla="*/ 539199 w 1560770"/>
              <a:gd name="connsiteY108" fmla="*/ 2159235 h 2335460"/>
              <a:gd name="connsiteX109" fmla="*/ 529674 w 1560770"/>
              <a:gd name="connsiteY109" fmla="*/ 2113992 h 2335460"/>
              <a:gd name="connsiteX110" fmla="*/ 553487 w 1560770"/>
              <a:gd name="connsiteY110" fmla="*/ 2099704 h 2335460"/>
              <a:gd name="connsiteX111" fmla="*/ 534437 w 1560770"/>
              <a:gd name="connsiteY111" fmla="*/ 2085417 h 2335460"/>
              <a:gd name="connsiteX112" fmla="*/ 522531 w 1560770"/>
              <a:gd name="connsiteY112" fmla="*/ 2049699 h 2335460"/>
              <a:gd name="connsiteX113" fmla="*/ 513006 w 1560770"/>
              <a:gd name="connsiteY113" fmla="*/ 2004455 h 2335460"/>
              <a:gd name="connsiteX114" fmla="*/ 510624 w 1560770"/>
              <a:gd name="connsiteY114" fmla="*/ 1973497 h 2335460"/>
              <a:gd name="connsiteX115" fmla="*/ 460618 w 1560770"/>
              <a:gd name="connsiteY115" fmla="*/ 1975880 h 2335460"/>
              <a:gd name="connsiteX116" fmla="*/ 427282 w 1560770"/>
              <a:gd name="connsiteY116" fmla="*/ 1940161 h 2335460"/>
              <a:gd name="connsiteX117" fmla="*/ 382037 w 1560770"/>
              <a:gd name="connsiteY117" fmla="*/ 1923491 h 2335460"/>
              <a:gd name="connsiteX118" fmla="*/ 367749 w 1560770"/>
              <a:gd name="connsiteY118" fmla="*/ 1873486 h 2335460"/>
              <a:gd name="connsiteX119" fmla="*/ 365368 w 1560770"/>
              <a:gd name="connsiteY119" fmla="*/ 1852054 h 2335460"/>
              <a:gd name="connsiteX120" fmla="*/ 334413 w 1560770"/>
              <a:gd name="connsiteY120" fmla="*/ 1806811 h 2335460"/>
              <a:gd name="connsiteX121" fmla="*/ 291549 w 1560770"/>
              <a:gd name="connsiteY121" fmla="*/ 1782998 h 2335460"/>
              <a:gd name="connsiteX122" fmla="*/ 248688 w 1560770"/>
              <a:gd name="connsiteY122" fmla="*/ 1754424 h 2335460"/>
              <a:gd name="connsiteX123" fmla="*/ 215349 w 1560770"/>
              <a:gd name="connsiteY123" fmla="*/ 1744898 h 2335460"/>
              <a:gd name="connsiteX124" fmla="*/ 217731 w 1560770"/>
              <a:gd name="connsiteY124" fmla="*/ 1699652 h 2335460"/>
              <a:gd name="connsiteX125" fmla="*/ 174868 w 1560770"/>
              <a:gd name="connsiteY125" fmla="*/ 1713942 h 2335460"/>
              <a:gd name="connsiteX126" fmla="*/ 186775 w 1560770"/>
              <a:gd name="connsiteY126" fmla="*/ 1747280 h 2335460"/>
              <a:gd name="connsiteX127" fmla="*/ 179631 w 1560770"/>
              <a:gd name="connsiteY127" fmla="*/ 1763949 h 2335460"/>
              <a:gd name="connsiteX128" fmla="*/ 141531 w 1560770"/>
              <a:gd name="connsiteY128" fmla="*/ 1735374 h 2335460"/>
              <a:gd name="connsiteX129" fmla="*/ 98669 w 1560770"/>
              <a:gd name="connsiteY129" fmla="*/ 1732992 h 2335460"/>
              <a:gd name="connsiteX130" fmla="*/ 43899 w 1560770"/>
              <a:gd name="connsiteY130" fmla="*/ 1713942 h 2335460"/>
              <a:gd name="connsiteX131" fmla="*/ 10560 w 1560770"/>
              <a:gd name="connsiteY131" fmla="*/ 1711558 h 2335460"/>
              <a:gd name="connsiteX132" fmla="*/ 1037 w 1560770"/>
              <a:gd name="connsiteY132" fmla="*/ 1659174 h 2335460"/>
              <a:gd name="connsiteX133" fmla="*/ 34374 w 1560770"/>
              <a:gd name="connsiteY133" fmla="*/ 1571067 h 2335460"/>
              <a:gd name="connsiteX134" fmla="*/ 60568 w 1560770"/>
              <a:gd name="connsiteY134" fmla="*/ 1523442 h 2335460"/>
              <a:gd name="connsiteX135" fmla="*/ 81999 w 1560770"/>
              <a:gd name="connsiteY135" fmla="*/ 1475817 h 2335460"/>
              <a:gd name="connsiteX136" fmla="*/ 108194 w 1560770"/>
              <a:gd name="connsiteY136" fmla="*/ 1437717 h 2335460"/>
              <a:gd name="connsiteX137" fmla="*/ 146293 w 1560770"/>
              <a:gd name="connsiteY137" fmla="*/ 1428192 h 2335460"/>
              <a:gd name="connsiteX138" fmla="*/ 153438 w 1560770"/>
              <a:gd name="connsiteY138" fmla="*/ 1392474 h 2335460"/>
              <a:gd name="connsiteX139" fmla="*/ 262975 w 1560770"/>
              <a:gd name="connsiteY139" fmla="*/ 1273411 h 2335460"/>
              <a:gd name="connsiteX140" fmla="*/ 286787 w 1560770"/>
              <a:gd name="connsiteY140" fmla="*/ 1135296 h 2335460"/>
              <a:gd name="connsiteX141" fmla="*/ 282025 w 1560770"/>
              <a:gd name="connsiteY141" fmla="*/ 1054336 h 2335460"/>
              <a:gd name="connsiteX142" fmla="*/ 196300 w 1560770"/>
              <a:gd name="connsiteY142" fmla="*/ 1042430 h 2335460"/>
              <a:gd name="connsiteX143" fmla="*/ 179632 w 1560770"/>
              <a:gd name="connsiteY143" fmla="*/ 961467 h 2335460"/>
              <a:gd name="connsiteX144" fmla="*/ 186775 w 1560770"/>
              <a:gd name="connsiteY144" fmla="*/ 894792 h 2335460"/>
              <a:gd name="connsiteX145" fmla="*/ 148675 w 1560770"/>
              <a:gd name="connsiteY145" fmla="*/ 856692 h 2335460"/>
              <a:gd name="connsiteX146" fmla="*/ 127244 w 1560770"/>
              <a:gd name="connsiteY146" fmla="*/ 816210 h 2335460"/>
              <a:gd name="connsiteX147" fmla="*/ 117719 w 1560770"/>
              <a:gd name="connsiteY147" fmla="*/ 756680 h 2335460"/>
              <a:gd name="connsiteX148" fmla="*/ 102097 w 1560770"/>
              <a:gd name="connsiteY148" fmla="*/ 676526 h 2335460"/>
              <a:gd name="connsiteX0" fmla="*/ 102097 w 1601459"/>
              <a:gd name="connsiteY0" fmla="*/ 676526 h 2335460"/>
              <a:gd name="connsiteX1" fmla="*/ 91525 w 1601459"/>
              <a:gd name="connsiteY1" fmla="*/ 594754 h 2335460"/>
              <a:gd name="connsiteX2" fmla="*/ 93907 w 1601459"/>
              <a:gd name="connsiteY2" fmla="*/ 530460 h 2335460"/>
              <a:gd name="connsiteX3" fmla="*/ 17706 w 1601459"/>
              <a:gd name="connsiteY3" fmla="*/ 430448 h 2335460"/>
              <a:gd name="connsiteX4" fmla="*/ 12942 w 1601459"/>
              <a:gd name="connsiteY4" fmla="*/ 413777 h 2335460"/>
              <a:gd name="connsiteX5" fmla="*/ 77237 w 1601459"/>
              <a:gd name="connsiteY5" fmla="*/ 428066 h 2335460"/>
              <a:gd name="connsiteX6" fmla="*/ 77237 w 1601459"/>
              <a:gd name="connsiteY6" fmla="*/ 432829 h 2335460"/>
              <a:gd name="connsiteX7" fmla="*/ 127243 w 1601459"/>
              <a:gd name="connsiteY7" fmla="*/ 428066 h 2335460"/>
              <a:gd name="connsiteX8" fmla="*/ 148674 w 1601459"/>
              <a:gd name="connsiteY8" fmla="*/ 378060 h 2335460"/>
              <a:gd name="connsiteX9" fmla="*/ 201062 w 1601459"/>
              <a:gd name="connsiteY9" fmla="*/ 342341 h 2335460"/>
              <a:gd name="connsiteX10" fmla="*/ 208206 w 1601459"/>
              <a:gd name="connsiteY10" fmla="*/ 292335 h 2335460"/>
              <a:gd name="connsiteX11" fmla="*/ 184393 w 1601459"/>
              <a:gd name="connsiteY11" fmla="*/ 275665 h 2335460"/>
              <a:gd name="connsiteX12" fmla="*/ 170106 w 1601459"/>
              <a:gd name="connsiteY12" fmla="*/ 244709 h 2335460"/>
              <a:gd name="connsiteX13" fmla="*/ 224874 w 1601459"/>
              <a:gd name="connsiteY13" fmla="*/ 199466 h 2335460"/>
              <a:gd name="connsiteX14" fmla="*/ 265357 w 1601459"/>
              <a:gd name="connsiteY14" fmla="*/ 116123 h 2335460"/>
              <a:gd name="connsiteX15" fmla="*/ 293931 w 1601459"/>
              <a:gd name="connsiteY15" fmla="*/ 118503 h 2335460"/>
              <a:gd name="connsiteX16" fmla="*/ 324887 w 1601459"/>
              <a:gd name="connsiteY16" fmla="*/ 163748 h 2335460"/>
              <a:gd name="connsiteX17" fmla="*/ 543961 w 1601459"/>
              <a:gd name="connsiteY17" fmla="*/ 6585 h 2335460"/>
              <a:gd name="connsiteX18" fmla="*/ 639212 w 1601459"/>
              <a:gd name="connsiteY18" fmla="*/ 47065 h 2335460"/>
              <a:gd name="connsiteX19" fmla="*/ 755893 w 1601459"/>
              <a:gd name="connsiteY19" fmla="*/ 128028 h 2335460"/>
              <a:gd name="connsiteX20" fmla="*/ 972588 w 1601459"/>
              <a:gd name="connsiteY20" fmla="*/ 44685 h 2335460"/>
              <a:gd name="connsiteX21" fmla="*/ 1058312 w 1601459"/>
              <a:gd name="connsiteY21" fmla="*/ 25635 h 2335460"/>
              <a:gd name="connsiteX22" fmla="*/ 1155942 w 1601459"/>
              <a:gd name="connsiteY22" fmla="*/ 11347 h 2335460"/>
              <a:gd name="connsiteX23" fmla="*/ 1370255 w 1601459"/>
              <a:gd name="connsiteY23" fmla="*/ 206610 h 2335460"/>
              <a:gd name="connsiteX24" fmla="*/ 1560756 w 1601459"/>
              <a:gd name="connsiteY24" fmla="*/ 897173 h 2335460"/>
              <a:gd name="connsiteX25" fmla="*/ 415374 w 1601459"/>
              <a:gd name="connsiteY25" fmla="*/ 766204 h 2335460"/>
              <a:gd name="connsiteX26" fmla="*/ 427281 w 1601459"/>
              <a:gd name="connsiteY26" fmla="*/ 794779 h 2335460"/>
              <a:gd name="connsiteX27" fmla="*/ 410612 w 1601459"/>
              <a:gd name="connsiteY27" fmla="*/ 816210 h 2335460"/>
              <a:gd name="connsiteX28" fmla="*/ 401088 w 1601459"/>
              <a:gd name="connsiteY28" fmla="*/ 894792 h 2335460"/>
              <a:gd name="connsiteX29" fmla="*/ 441568 w 1601459"/>
              <a:gd name="connsiteY29" fmla="*/ 894791 h 2335460"/>
              <a:gd name="connsiteX30" fmla="*/ 486812 w 1601459"/>
              <a:gd name="connsiteY30" fmla="*/ 870979 h 2335460"/>
              <a:gd name="connsiteX31" fmla="*/ 513007 w 1601459"/>
              <a:gd name="connsiteY31" fmla="*/ 873360 h 2335460"/>
              <a:gd name="connsiteX32" fmla="*/ 536818 w 1601459"/>
              <a:gd name="connsiteY32" fmla="*/ 899554 h 2335460"/>
              <a:gd name="connsiteX33" fmla="*/ 510625 w 1601459"/>
              <a:gd name="connsiteY33" fmla="*/ 1004329 h 2335460"/>
              <a:gd name="connsiteX34" fmla="*/ 539200 w 1601459"/>
              <a:gd name="connsiteY34" fmla="*/ 1042429 h 2335460"/>
              <a:gd name="connsiteX35" fmla="*/ 546344 w 1601459"/>
              <a:gd name="connsiteY35" fmla="*/ 1061480 h 2335460"/>
              <a:gd name="connsiteX36" fmla="*/ 532057 w 1601459"/>
              <a:gd name="connsiteY36" fmla="*/ 1092435 h 2335460"/>
              <a:gd name="connsiteX37" fmla="*/ 517769 w 1601459"/>
              <a:gd name="connsiteY37" fmla="*/ 1163873 h 2335460"/>
              <a:gd name="connsiteX38" fmla="*/ 541582 w 1601459"/>
              <a:gd name="connsiteY38" fmla="*/ 1197210 h 2335460"/>
              <a:gd name="connsiteX39" fmla="*/ 551107 w 1601459"/>
              <a:gd name="connsiteY39" fmla="*/ 1237691 h 2335460"/>
              <a:gd name="connsiteX40" fmla="*/ 567775 w 1601459"/>
              <a:gd name="connsiteY40" fmla="*/ 1244835 h 2335460"/>
              <a:gd name="connsiteX41" fmla="*/ 572104 w 1601459"/>
              <a:gd name="connsiteY41" fmla="*/ 1254941 h 2335460"/>
              <a:gd name="connsiteX42" fmla="*/ 591588 w 1601459"/>
              <a:gd name="connsiteY42" fmla="*/ 1221023 h 2335460"/>
              <a:gd name="connsiteX43" fmla="*/ 615400 w 1601459"/>
              <a:gd name="connsiteY43" fmla="*/ 1204354 h 2335460"/>
              <a:gd name="connsiteX44" fmla="*/ 665407 w 1601459"/>
              <a:gd name="connsiteY44" fmla="*/ 1178160 h 2335460"/>
              <a:gd name="connsiteX45" fmla="*/ 698744 w 1601459"/>
              <a:gd name="connsiteY45" fmla="*/ 1166254 h 2335460"/>
              <a:gd name="connsiteX46" fmla="*/ 734463 w 1601459"/>
              <a:gd name="connsiteY46" fmla="*/ 1128155 h 2335460"/>
              <a:gd name="connsiteX47" fmla="*/ 791613 w 1601459"/>
              <a:gd name="connsiteY47" fmla="*/ 1104341 h 2335460"/>
              <a:gd name="connsiteX48" fmla="*/ 817807 w 1601459"/>
              <a:gd name="connsiteY48" fmla="*/ 1059098 h 2335460"/>
              <a:gd name="connsiteX49" fmla="*/ 841618 w 1601459"/>
              <a:gd name="connsiteY49" fmla="*/ 1042427 h 2335460"/>
              <a:gd name="connsiteX50" fmla="*/ 867813 w 1601459"/>
              <a:gd name="connsiteY50" fmla="*/ 1042429 h 2335460"/>
              <a:gd name="connsiteX51" fmla="*/ 872575 w 1601459"/>
              <a:gd name="connsiteY51" fmla="*/ 1061479 h 2335460"/>
              <a:gd name="connsiteX52" fmla="*/ 848763 w 1601459"/>
              <a:gd name="connsiteY52" fmla="*/ 1087673 h 2335460"/>
              <a:gd name="connsiteX53" fmla="*/ 872575 w 1601459"/>
              <a:gd name="connsiteY53" fmla="*/ 1113866 h 2335460"/>
              <a:gd name="connsiteX54" fmla="*/ 872575 w 1601459"/>
              <a:gd name="connsiteY54" fmla="*/ 1137679 h 2335460"/>
              <a:gd name="connsiteX55" fmla="*/ 829713 w 1601459"/>
              <a:gd name="connsiteY55" fmla="*/ 1140060 h 2335460"/>
              <a:gd name="connsiteX56" fmla="*/ 817807 w 1601459"/>
              <a:gd name="connsiteY56" fmla="*/ 1168635 h 2335460"/>
              <a:gd name="connsiteX57" fmla="*/ 829713 w 1601459"/>
              <a:gd name="connsiteY57" fmla="*/ 1197210 h 2335460"/>
              <a:gd name="connsiteX58" fmla="*/ 822567 w 1601459"/>
              <a:gd name="connsiteY58" fmla="*/ 1221021 h 2335460"/>
              <a:gd name="connsiteX59" fmla="*/ 836857 w 1601459"/>
              <a:gd name="connsiteY59" fmla="*/ 1240074 h 2335460"/>
              <a:gd name="connsiteX60" fmla="*/ 870194 w 1601459"/>
              <a:gd name="connsiteY60" fmla="*/ 1211499 h 2335460"/>
              <a:gd name="connsiteX61" fmla="*/ 1544088 w 1601459"/>
              <a:gd name="connsiteY61" fmla="*/ 899555 h 2335460"/>
              <a:gd name="connsiteX62" fmla="*/ 1525038 w 1601459"/>
              <a:gd name="connsiteY62" fmla="*/ 973372 h 2335460"/>
              <a:gd name="connsiteX63" fmla="*/ 958300 w 1601459"/>
              <a:gd name="connsiteY63" fmla="*/ 1151967 h 2335460"/>
              <a:gd name="connsiteX64" fmla="*/ 979731 w 1601459"/>
              <a:gd name="connsiteY64" fmla="*/ 1161491 h 2335460"/>
              <a:gd name="connsiteX65" fmla="*/ 974968 w 1601459"/>
              <a:gd name="connsiteY65" fmla="*/ 1235309 h 2335460"/>
              <a:gd name="connsiteX66" fmla="*/ 984494 w 1601459"/>
              <a:gd name="connsiteY66" fmla="*/ 1297224 h 2335460"/>
              <a:gd name="connsiteX67" fmla="*/ 1032119 w 1601459"/>
              <a:gd name="connsiteY67" fmla="*/ 1378186 h 2335460"/>
              <a:gd name="connsiteX68" fmla="*/ 1072600 w 1601459"/>
              <a:gd name="connsiteY68" fmla="*/ 1399617 h 2335460"/>
              <a:gd name="connsiteX69" fmla="*/ 1089269 w 1601459"/>
              <a:gd name="connsiteY69" fmla="*/ 1466292 h 2335460"/>
              <a:gd name="connsiteX70" fmla="*/ 1122607 w 1601459"/>
              <a:gd name="connsiteY70" fmla="*/ 1492486 h 2335460"/>
              <a:gd name="connsiteX71" fmla="*/ 1163088 w 1601459"/>
              <a:gd name="connsiteY71" fmla="*/ 1552017 h 2335460"/>
              <a:gd name="connsiteX72" fmla="*/ 1191663 w 1601459"/>
              <a:gd name="connsiteY72" fmla="*/ 1566305 h 2335460"/>
              <a:gd name="connsiteX73" fmla="*/ 1220238 w 1601459"/>
              <a:gd name="connsiteY73" fmla="*/ 1604404 h 2335460"/>
              <a:gd name="connsiteX74" fmla="*/ 1215943 w 1601459"/>
              <a:gd name="connsiteY74" fmla="*/ 1624264 h 2335460"/>
              <a:gd name="connsiteX75" fmla="*/ 1196425 w 1601459"/>
              <a:gd name="connsiteY75" fmla="*/ 1673461 h 2335460"/>
              <a:gd name="connsiteX76" fmla="*/ 1144037 w 1601459"/>
              <a:gd name="connsiteY76" fmla="*/ 1668697 h 2335460"/>
              <a:gd name="connsiteX77" fmla="*/ 1124987 w 1601459"/>
              <a:gd name="connsiteY77" fmla="*/ 1713940 h 2335460"/>
              <a:gd name="connsiteX78" fmla="*/ 1048787 w 1601459"/>
              <a:gd name="connsiteY78" fmla="*/ 1747278 h 2335460"/>
              <a:gd name="connsiteX79" fmla="*/ 1020212 w 1601459"/>
              <a:gd name="connsiteY79" fmla="*/ 1806809 h 2335460"/>
              <a:gd name="connsiteX80" fmla="*/ 1036881 w 1601459"/>
              <a:gd name="connsiteY80" fmla="*/ 1854434 h 2335460"/>
              <a:gd name="connsiteX81" fmla="*/ 1017832 w 1601459"/>
              <a:gd name="connsiteY81" fmla="*/ 1894917 h 2335460"/>
              <a:gd name="connsiteX82" fmla="*/ 984493 w 1601459"/>
              <a:gd name="connsiteY82" fmla="*/ 1892534 h 2335460"/>
              <a:gd name="connsiteX83" fmla="*/ 982112 w 1601459"/>
              <a:gd name="connsiteY83" fmla="*/ 1956828 h 2335460"/>
              <a:gd name="connsiteX84" fmla="*/ 946393 w 1601459"/>
              <a:gd name="connsiteY84" fmla="*/ 1973497 h 2335460"/>
              <a:gd name="connsiteX85" fmla="*/ 910674 w 1601459"/>
              <a:gd name="connsiteY85" fmla="*/ 1980640 h 2335460"/>
              <a:gd name="connsiteX86" fmla="*/ 910674 w 1601459"/>
              <a:gd name="connsiteY86" fmla="*/ 2044934 h 2335460"/>
              <a:gd name="connsiteX87" fmla="*/ 967824 w 1601459"/>
              <a:gd name="connsiteY87" fmla="*/ 2054459 h 2335460"/>
              <a:gd name="connsiteX88" fmla="*/ 1001162 w 1601459"/>
              <a:gd name="connsiteY88" fmla="*/ 2049697 h 2335460"/>
              <a:gd name="connsiteX89" fmla="*/ 1005922 w 1601459"/>
              <a:gd name="connsiteY89" fmla="*/ 2123516 h 2335460"/>
              <a:gd name="connsiteX90" fmla="*/ 982112 w 1601459"/>
              <a:gd name="connsiteY90" fmla="*/ 2144947 h 2335460"/>
              <a:gd name="connsiteX91" fmla="*/ 922581 w 1601459"/>
              <a:gd name="connsiteY91" fmla="*/ 2142567 h 2335460"/>
              <a:gd name="connsiteX92" fmla="*/ 870193 w 1601459"/>
              <a:gd name="connsiteY92" fmla="*/ 2152092 h 2335460"/>
              <a:gd name="connsiteX93" fmla="*/ 824949 w 1601459"/>
              <a:gd name="connsiteY93" fmla="*/ 2175905 h 2335460"/>
              <a:gd name="connsiteX94" fmla="*/ 779704 w 1601459"/>
              <a:gd name="connsiteY94" fmla="*/ 2183047 h 2335460"/>
              <a:gd name="connsiteX95" fmla="*/ 758274 w 1601459"/>
              <a:gd name="connsiteY95" fmla="*/ 2202099 h 2335460"/>
              <a:gd name="connsiteX96" fmla="*/ 751131 w 1601459"/>
              <a:gd name="connsiteY96" fmla="*/ 2247342 h 2335460"/>
              <a:gd name="connsiteX97" fmla="*/ 734462 w 1601459"/>
              <a:gd name="connsiteY97" fmla="*/ 2259249 h 2335460"/>
              <a:gd name="connsiteX98" fmla="*/ 689218 w 1601459"/>
              <a:gd name="connsiteY98" fmla="*/ 2309255 h 2335460"/>
              <a:gd name="connsiteX99" fmla="*/ 665406 w 1601459"/>
              <a:gd name="connsiteY99" fmla="*/ 2314016 h 2335460"/>
              <a:gd name="connsiteX100" fmla="*/ 617781 w 1601459"/>
              <a:gd name="connsiteY100" fmla="*/ 2335448 h 2335460"/>
              <a:gd name="connsiteX101" fmla="*/ 579681 w 1601459"/>
              <a:gd name="connsiteY101" fmla="*/ 2318779 h 2335460"/>
              <a:gd name="connsiteX102" fmla="*/ 563012 w 1601459"/>
              <a:gd name="connsiteY102" fmla="*/ 2290204 h 2335460"/>
              <a:gd name="connsiteX103" fmla="*/ 520149 w 1601459"/>
              <a:gd name="connsiteY103" fmla="*/ 2299730 h 2335460"/>
              <a:gd name="connsiteX104" fmla="*/ 512573 w 1601459"/>
              <a:gd name="connsiteY104" fmla="*/ 2293626 h 2335460"/>
              <a:gd name="connsiteX105" fmla="*/ 503481 w 1601459"/>
              <a:gd name="connsiteY105" fmla="*/ 2287823 h 2335460"/>
              <a:gd name="connsiteX106" fmla="*/ 522531 w 1601459"/>
              <a:gd name="connsiteY106" fmla="*/ 2180666 h 2335460"/>
              <a:gd name="connsiteX107" fmla="*/ 539199 w 1601459"/>
              <a:gd name="connsiteY107" fmla="*/ 2159235 h 2335460"/>
              <a:gd name="connsiteX108" fmla="*/ 529674 w 1601459"/>
              <a:gd name="connsiteY108" fmla="*/ 2113992 h 2335460"/>
              <a:gd name="connsiteX109" fmla="*/ 553487 w 1601459"/>
              <a:gd name="connsiteY109" fmla="*/ 2099704 h 2335460"/>
              <a:gd name="connsiteX110" fmla="*/ 534437 w 1601459"/>
              <a:gd name="connsiteY110" fmla="*/ 2085417 h 2335460"/>
              <a:gd name="connsiteX111" fmla="*/ 522531 w 1601459"/>
              <a:gd name="connsiteY111" fmla="*/ 2049699 h 2335460"/>
              <a:gd name="connsiteX112" fmla="*/ 513006 w 1601459"/>
              <a:gd name="connsiteY112" fmla="*/ 2004455 h 2335460"/>
              <a:gd name="connsiteX113" fmla="*/ 510624 w 1601459"/>
              <a:gd name="connsiteY113" fmla="*/ 1973497 h 2335460"/>
              <a:gd name="connsiteX114" fmla="*/ 460618 w 1601459"/>
              <a:gd name="connsiteY114" fmla="*/ 1975880 h 2335460"/>
              <a:gd name="connsiteX115" fmla="*/ 427282 w 1601459"/>
              <a:gd name="connsiteY115" fmla="*/ 1940161 h 2335460"/>
              <a:gd name="connsiteX116" fmla="*/ 382037 w 1601459"/>
              <a:gd name="connsiteY116" fmla="*/ 1923491 h 2335460"/>
              <a:gd name="connsiteX117" fmla="*/ 367749 w 1601459"/>
              <a:gd name="connsiteY117" fmla="*/ 1873486 h 2335460"/>
              <a:gd name="connsiteX118" fmla="*/ 365368 w 1601459"/>
              <a:gd name="connsiteY118" fmla="*/ 1852054 h 2335460"/>
              <a:gd name="connsiteX119" fmla="*/ 334413 w 1601459"/>
              <a:gd name="connsiteY119" fmla="*/ 1806811 h 2335460"/>
              <a:gd name="connsiteX120" fmla="*/ 291549 w 1601459"/>
              <a:gd name="connsiteY120" fmla="*/ 1782998 h 2335460"/>
              <a:gd name="connsiteX121" fmla="*/ 248688 w 1601459"/>
              <a:gd name="connsiteY121" fmla="*/ 1754424 h 2335460"/>
              <a:gd name="connsiteX122" fmla="*/ 215349 w 1601459"/>
              <a:gd name="connsiteY122" fmla="*/ 1744898 h 2335460"/>
              <a:gd name="connsiteX123" fmla="*/ 217731 w 1601459"/>
              <a:gd name="connsiteY123" fmla="*/ 1699652 h 2335460"/>
              <a:gd name="connsiteX124" fmla="*/ 174868 w 1601459"/>
              <a:gd name="connsiteY124" fmla="*/ 1713942 h 2335460"/>
              <a:gd name="connsiteX125" fmla="*/ 186775 w 1601459"/>
              <a:gd name="connsiteY125" fmla="*/ 1747280 h 2335460"/>
              <a:gd name="connsiteX126" fmla="*/ 179631 w 1601459"/>
              <a:gd name="connsiteY126" fmla="*/ 1763949 h 2335460"/>
              <a:gd name="connsiteX127" fmla="*/ 141531 w 1601459"/>
              <a:gd name="connsiteY127" fmla="*/ 1735374 h 2335460"/>
              <a:gd name="connsiteX128" fmla="*/ 98669 w 1601459"/>
              <a:gd name="connsiteY128" fmla="*/ 1732992 h 2335460"/>
              <a:gd name="connsiteX129" fmla="*/ 43899 w 1601459"/>
              <a:gd name="connsiteY129" fmla="*/ 1713942 h 2335460"/>
              <a:gd name="connsiteX130" fmla="*/ 10560 w 1601459"/>
              <a:gd name="connsiteY130" fmla="*/ 1711558 h 2335460"/>
              <a:gd name="connsiteX131" fmla="*/ 1037 w 1601459"/>
              <a:gd name="connsiteY131" fmla="*/ 1659174 h 2335460"/>
              <a:gd name="connsiteX132" fmla="*/ 34374 w 1601459"/>
              <a:gd name="connsiteY132" fmla="*/ 1571067 h 2335460"/>
              <a:gd name="connsiteX133" fmla="*/ 60568 w 1601459"/>
              <a:gd name="connsiteY133" fmla="*/ 1523442 h 2335460"/>
              <a:gd name="connsiteX134" fmla="*/ 81999 w 1601459"/>
              <a:gd name="connsiteY134" fmla="*/ 1475817 h 2335460"/>
              <a:gd name="connsiteX135" fmla="*/ 108194 w 1601459"/>
              <a:gd name="connsiteY135" fmla="*/ 1437717 h 2335460"/>
              <a:gd name="connsiteX136" fmla="*/ 146293 w 1601459"/>
              <a:gd name="connsiteY136" fmla="*/ 1428192 h 2335460"/>
              <a:gd name="connsiteX137" fmla="*/ 153438 w 1601459"/>
              <a:gd name="connsiteY137" fmla="*/ 1392474 h 2335460"/>
              <a:gd name="connsiteX138" fmla="*/ 262975 w 1601459"/>
              <a:gd name="connsiteY138" fmla="*/ 1273411 h 2335460"/>
              <a:gd name="connsiteX139" fmla="*/ 286787 w 1601459"/>
              <a:gd name="connsiteY139" fmla="*/ 1135296 h 2335460"/>
              <a:gd name="connsiteX140" fmla="*/ 282025 w 1601459"/>
              <a:gd name="connsiteY140" fmla="*/ 1054336 h 2335460"/>
              <a:gd name="connsiteX141" fmla="*/ 196300 w 1601459"/>
              <a:gd name="connsiteY141" fmla="*/ 1042430 h 2335460"/>
              <a:gd name="connsiteX142" fmla="*/ 179632 w 1601459"/>
              <a:gd name="connsiteY142" fmla="*/ 961467 h 2335460"/>
              <a:gd name="connsiteX143" fmla="*/ 186775 w 1601459"/>
              <a:gd name="connsiteY143" fmla="*/ 894792 h 2335460"/>
              <a:gd name="connsiteX144" fmla="*/ 148675 w 1601459"/>
              <a:gd name="connsiteY144" fmla="*/ 856692 h 2335460"/>
              <a:gd name="connsiteX145" fmla="*/ 127244 w 1601459"/>
              <a:gd name="connsiteY145" fmla="*/ 816210 h 2335460"/>
              <a:gd name="connsiteX146" fmla="*/ 117719 w 1601459"/>
              <a:gd name="connsiteY146" fmla="*/ 756680 h 2335460"/>
              <a:gd name="connsiteX147" fmla="*/ 102097 w 1601459"/>
              <a:gd name="connsiteY147" fmla="*/ 676526 h 2335460"/>
              <a:gd name="connsiteX0" fmla="*/ 102097 w 1600735"/>
              <a:gd name="connsiteY0" fmla="*/ 676526 h 2335460"/>
              <a:gd name="connsiteX1" fmla="*/ 91525 w 1600735"/>
              <a:gd name="connsiteY1" fmla="*/ 594754 h 2335460"/>
              <a:gd name="connsiteX2" fmla="*/ 93907 w 1600735"/>
              <a:gd name="connsiteY2" fmla="*/ 530460 h 2335460"/>
              <a:gd name="connsiteX3" fmla="*/ 17706 w 1600735"/>
              <a:gd name="connsiteY3" fmla="*/ 430448 h 2335460"/>
              <a:gd name="connsiteX4" fmla="*/ 12942 w 1600735"/>
              <a:gd name="connsiteY4" fmla="*/ 413777 h 2335460"/>
              <a:gd name="connsiteX5" fmla="*/ 77237 w 1600735"/>
              <a:gd name="connsiteY5" fmla="*/ 428066 h 2335460"/>
              <a:gd name="connsiteX6" fmla="*/ 77237 w 1600735"/>
              <a:gd name="connsiteY6" fmla="*/ 432829 h 2335460"/>
              <a:gd name="connsiteX7" fmla="*/ 127243 w 1600735"/>
              <a:gd name="connsiteY7" fmla="*/ 428066 h 2335460"/>
              <a:gd name="connsiteX8" fmla="*/ 148674 w 1600735"/>
              <a:gd name="connsiteY8" fmla="*/ 378060 h 2335460"/>
              <a:gd name="connsiteX9" fmla="*/ 201062 w 1600735"/>
              <a:gd name="connsiteY9" fmla="*/ 342341 h 2335460"/>
              <a:gd name="connsiteX10" fmla="*/ 208206 w 1600735"/>
              <a:gd name="connsiteY10" fmla="*/ 292335 h 2335460"/>
              <a:gd name="connsiteX11" fmla="*/ 184393 w 1600735"/>
              <a:gd name="connsiteY11" fmla="*/ 275665 h 2335460"/>
              <a:gd name="connsiteX12" fmla="*/ 170106 w 1600735"/>
              <a:gd name="connsiteY12" fmla="*/ 244709 h 2335460"/>
              <a:gd name="connsiteX13" fmla="*/ 224874 w 1600735"/>
              <a:gd name="connsiteY13" fmla="*/ 199466 h 2335460"/>
              <a:gd name="connsiteX14" fmla="*/ 265357 w 1600735"/>
              <a:gd name="connsiteY14" fmla="*/ 116123 h 2335460"/>
              <a:gd name="connsiteX15" fmla="*/ 293931 w 1600735"/>
              <a:gd name="connsiteY15" fmla="*/ 118503 h 2335460"/>
              <a:gd name="connsiteX16" fmla="*/ 324887 w 1600735"/>
              <a:gd name="connsiteY16" fmla="*/ 163748 h 2335460"/>
              <a:gd name="connsiteX17" fmla="*/ 543961 w 1600735"/>
              <a:gd name="connsiteY17" fmla="*/ 6585 h 2335460"/>
              <a:gd name="connsiteX18" fmla="*/ 639212 w 1600735"/>
              <a:gd name="connsiteY18" fmla="*/ 47065 h 2335460"/>
              <a:gd name="connsiteX19" fmla="*/ 755893 w 1600735"/>
              <a:gd name="connsiteY19" fmla="*/ 128028 h 2335460"/>
              <a:gd name="connsiteX20" fmla="*/ 972588 w 1600735"/>
              <a:gd name="connsiteY20" fmla="*/ 44685 h 2335460"/>
              <a:gd name="connsiteX21" fmla="*/ 1058312 w 1600735"/>
              <a:gd name="connsiteY21" fmla="*/ 25635 h 2335460"/>
              <a:gd name="connsiteX22" fmla="*/ 1155942 w 1600735"/>
              <a:gd name="connsiteY22" fmla="*/ 11347 h 2335460"/>
              <a:gd name="connsiteX23" fmla="*/ 1370255 w 1600735"/>
              <a:gd name="connsiteY23" fmla="*/ 206610 h 2335460"/>
              <a:gd name="connsiteX24" fmla="*/ 1560756 w 1600735"/>
              <a:gd name="connsiteY24" fmla="*/ 897173 h 2335460"/>
              <a:gd name="connsiteX25" fmla="*/ 427281 w 1600735"/>
              <a:gd name="connsiteY25" fmla="*/ 794779 h 2335460"/>
              <a:gd name="connsiteX26" fmla="*/ 410612 w 1600735"/>
              <a:gd name="connsiteY26" fmla="*/ 816210 h 2335460"/>
              <a:gd name="connsiteX27" fmla="*/ 401088 w 1600735"/>
              <a:gd name="connsiteY27" fmla="*/ 894792 h 2335460"/>
              <a:gd name="connsiteX28" fmla="*/ 441568 w 1600735"/>
              <a:gd name="connsiteY28" fmla="*/ 894791 h 2335460"/>
              <a:gd name="connsiteX29" fmla="*/ 486812 w 1600735"/>
              <a:gd name="connsiteY29" fmla="*/ 870979 h 2335460"/>
              <a:gd name="connsiteX30" fmla="*/ 513007 w 1600735"/>
              <a:gd name="connsiteY30" fmla="*/ 873360 h 2335460"/>
              <a:gd name="connsiteX31" fmla="*/ 536818 w 1600735"/>
              <a:gd name="connsiteY31" fmla="*/ 899554 h 2335460"/>
              <a:gd name="connsiteX32" fmla="*/ 510625 w 1600735"/>
              <a:gd name="connsiteY32" fmla="*/ 1004329 h 2335460"/>
              <a:gd name="connsiteX33" fmla="*/ 539200 w 1600735"/>
              <a:gd name="connsiteY33" fmla="*/ 1042429 h 2335460"/>
              <a:gd name="connsiteX34" fmla="*/ 546344 w 1600735"/>
              <a:gd name="connsiteY34" fmla="*/ 1061480 h 2335460"/>
              <a:gd name="connsiteX35" fmla="*/ 532057 w 1600735"/>
              <a:gd name="connsiteY35" fmla="*/ 1092435 h 2335460"/>
              <a:gd name="connsiteX36" fmla="*/ 517769 w 1600735"/>
              <a:gd name="connsiteY36" fmla="*/ 1163873 h 2335460"/>
              <a:gd name="connsiteX37" fmla="*/ 541582 w 1600735"/>
              <a:gd name="connsiteY37" fmla="*/ 1197210 h 2335460"/>
              <a:gd name="connsiteX38" fmla="*/ 551107 w 1600735"/>
              <a:gd name="connsiteY38" fmla="*/ 1237691 h 2335460"/>
              <a:gd name="connsiteX39" fmla="*/ 567775 w 1600735"/>
              <a:gd name="connsiteY39" fmla="*/ 1244835 h 2335460"/>
              <a:gd name="connsiteX40" fmla="*/ 572104 w 1600735"/>
              <a:gd name="connsiteY40" fmla="*/ 1254941 h 2335460"/>
              <a:gd name="connsiteX41" fmla="*/ 591588 w 1600735"/>
              <a:gd name="connsiteY41" fmla="*/ 1221023 h 2335460"/>
              <a:gd name="connsiteX42" fmla="*/ 615400 w 1600735"/>
              <a:gd name="connsiteY42" fmla="*/ 1204354 h 2335460"/>
              <a:gd name="connsiteX43" fmla="*/ 665407 w 1600735"/>
              <a:gd name="connsiteY43" fmla="*/ 1178160 h 2335460"/>
              <a:gd name="connsiteX44" fmla="*/ 698744 w 1600735"/>
              <a:gd name="connsiteY44" fmla="*/ 1166254 h 2335460"/>
              <a:gd name="connsiteX45" fmla="*/ 734463 w 1600735"/>
              <a:gd name="connsiteY45" fmla="*/ 1128155 h 2335460"/>
              <a:gd name="connsiteX46" fmla="*/ 791613 w 1600735"/>
              <a:gd name="connsiteY46" fmla="*/ 1104341 h 2335460"/>
              <a:gd name="connsiteX47" fmla="*/ 817807 w 1600735"/>
              <a:gd name="connsiteY47" fmla="*/ 1059098 h 2335460"/>
              <a:gd name="connsiteX48" fmla="*/ 841618 w 1600735"/>
              <a:gd name="connsiteY48" fmla="*/ 1042427 h 2335460"/>
              <a:gd name="connsiteX49" fmla="*/ 867813 w 1600735"/>
              <a:gd name="connsiteY49" fmla="*/ 1042429 h 2335460"/>
              <a:gd name="connsiteX50" fmla="*/ 872575 w 1600735"/>
              <a:gd name="connsiteY50" fmla="*/ 1061479 h 2335460"/>
              <a:gd name="connsiteX51" fmla="*/ 848763 w 1600735"/>
              <a:gd name="connsiteY51" fmla="*/ 1087673 h 2335460"/>
              <a:gd name="connsiteX52" fmla="*/ 872575 w 1600735"/>
              <a:gd name="connsiteY52" fmla="*/ 1113866 h 2335460"/>
              <a:gd name="connsiteX53" fmla="*/ 872575 w 1600735"/>
              <a:gd name="connsiteY53" fmla="*/ 1137679 h 2335460"/>
              <a:gd name="connsiteX54" fmla="*/ 829713 w 1600735"/>
              <a:gd name="connsiteY54" fmla="*/ 1140060 h 2335460"/>
              <a:gd name="connsiteX55" fmla="*/ 817807 w 1600735"/>
              <a:gd name="connsiteY55" fmla="*/ 1168635 h 2335460"/>
              <a:gd name="connsiteX56" fmla="*/ 829713 w 1600735"/>
              <a:gd name="connsiteY56" fmla="*/ 1197210 h 2335460"/>
              <a:gd name="connsiteX57" fmla="*/ 822567 w 1600735"/>
              <a:gd name="connsiteY57" fmla="*/ 1221021 h 2335460"/>
              <a:gd name="connsiteX58" fmla="*/ 836857 w 1600735"/>
              <a:gd name="connsiteY58" fmla="*/ 1240074 h 2335460"/>
              <a:gd name="connsiteX59" fmla="*/ 870194 w 1600735"/>
              <a:gd name="connsiteY59" fmla="*/ 1211499 h 2335460"/>
              <a:gd name="connsiteX60" fmla="*/ 1544088 w 1600735"/>
              <a:gd name="connsiteY60" fmla="*/ 899555 h 2335460"/>
              <a:gd name="connsiteX61" fmla="*/ 1525038 w 1600735"/>
              <a:gd name="connsiteY61" fmla="*/ 973372 h 2335460"/>
              <a:gd name="connsiteX62" fmla="*/ 958300 w 1600735"/>
              <a:gd name="connsiteY62" fmla="*/ 1151967 h 2335460"/>
              <a:gd name="connsiteX63" fmla="*/ 979731 w 1600735"/>
              <a:gd name="connsiteY63" fmla="*/ 1161491 h 2335460"/>
              <a:gd name="connsiteX64" fmla="*/ 974968 w 1600735"/>
              <a:gd name="connsiteY64" fmla="*/ 1235309 h 2335460"/>
              <a:gd name="connsiteX65" fmla="*/ 984494 w 1600735"/>
              <a:gd name="connsiteY65" fmla="*/ 1297224 h 2335460"/>
              <a:gd name="connsiteX66" fmla="*/ 1032119 w 1600735"/>
              <a:gd name="connsiteY66" fmla="*/ 1378186 h 2335460"/>
              <a:gd name="connsiteX67" fmla="*/ 1072600 w 1600735"/>
              <a:gd name="connsiteY67" fmla="*/ 1399617 h 2335460"/>
              <a:gd name="connsiteX68" fmla="*/ 1089269 w 1600735"/>
              <a:gd name="connsiteY68" fmla="*/ 1466292 h 2335460"/>
              <a:gd name="connsiteX69" fmla="*/ 1122607 w 1600735"/>
              <a:gd name="connsiteY69" fmla="*/ 1492486 h 2335460"/>
              <a:gd name="connsiteX70" fmla="*/ 1163088 w 1600735"/>
              <a:gd name="connsiteY70" fmla="*/ 1552017 h 2335460"/>
              <a:gd name="connsiteX71" fmla="*/ 1191663 w 1600735"/>
              <a:gd name="connsiteY71" fmla="*/ 1566305 h 2335460"/>
              <a:gd name="connsiteX72" fmla="*/ 1220238 w 1600735"/>
              <a:gd name="connsiteY72" fmla="*/ 1604404 h 2335460"/>
              <a:gd name="connsiteX73" fmla="*/ 1215943 w 1600735"/>
              <a:gd name="connsiteY73" fmla="*/ 1624264 h 2335460"/>
              <a:gd name="connsiteX74" fmla="*/ 1196425 w 1600735"/>
              <a:gd name="connsiteY74" fmla="*/ 1673461 h 2335460"/>
              <a:gd name="connsiteX75" fmla="*/ 1144037 w 1600735"/>
              <a:gd name="connsiteY75" fmla="*/ 1668697 h 2335460"/>
              <a:gd name="connsiteX76" fmla="*/ 1124987 w 1600735"/>
              <a:gd name="connsiteY76" fmla="*/ 1713940 h 2335460"/>
              <a:gd name="connsiteX77" fmla="*/ 1048787 w 1600735"/>
              <a:gd name="connsiteY77" fmla="*/ 1747278 h 2335460"/>
              <a:gd name="connsiteX78" fmla="*/ 1020212 w 1600735"/>
              <a:gd name="connsiteY78" fmla="*/ 1806809 h 2335460"/>
              <a:gd name="connsiteX79" fmla="*/ 1036881 w 1600735"/>
              <a:gd name="connsiteY79" fmla="*/ 1854434 h 2335460"/>
              <a:gd name="connsiteX80" fmla="*/ 1017832 w 1600735"/>
              <a:gd name="connsiteY80" fmla="*/ 1894917 h 2335460"/>
              <a:gd name="connsiteX81" fmla="*/ 984493 w 1600735"/>
              <a:gd name="connsiteY81" fmla="*/ 1892534 h 2335460"/>
              <a:gd name="connsiteX82" fmla="*/ 982112 w 1600735"/>
              <a:gd name="connsiteY82" fmla="*/ 1956828 h 2335460"/>
              <a:gd name="connsiteX83" fmla="*/ 946393 w 1600735"/>
              <a:gd name="connsiteY83" fmla="*/ 1973497 h 2335460"/>
              <a:gd name="connsiteX84" fmla="*/ 910674 w 1600735"/>
              <a:gd name="connsiteY84" fmla="*/ 1980640 h 2335460"/>
              <a:gd name="connsiteX85" fmla="*/ 910674 w 1600735"/>
              <a:gd name="connsiteY85" fmla="*/ 2044934 h 2335460"/>
              <a:gd name="connsiteX86" fmla="*/ 967824 w 1600735"/>
              <a:gd name="connsiteY86" fmla="*/ 2054459 h 2335460"/>
              <a:gd name="connsiteX87" fmla="*/ 1001162 w 1600735"/>
              <a:gd name="connsiteY87" fmla="*/ 2049697 h 2335460"/>
              <a:gd name="connsiteX88" fmla="*/ 1005922 w 1600735"/>
              <a:gd name="connsiteY88" fmla="*/ 2123516 h 2335460"/>
              <a:gd name="connsiteX89" fmla="*/ 982112 w 1600735"/>
              <a:gd name="connsiteY89" fmla="*/ 2144947 h 2335460"/>
              <a:gd name="connsiteX90" fmla="*/ 922581 w 1600735"/>
              <a:gd name="connsiteY90" fmla="*/ 2142567 h 2335460"/>
              <a:gd name="connsiteX91" fmla="*/ 870193 w 1600735"/>
              <a:gd name="connsiteY91" fmla="*/ 2152092 h 2335460"/>
              <a:gd name="connsiteX92" fmla="*/ 824949 w 1600735"/>
              <a:gd name="connsiteY92" fmla="*/ 2175905 h 2335460"/>
              <a:gd name="connsiteX93" fmla="*/ 779704 w 1600735"/>
              <a:gd name="connsiteY93" fmla="*/ 2183047 h 2335460"/>
              <a:gd name="connsiteX94" fmla="*/ 758274 w 1600735"/>
              <a:gd name="connsiteY94" fmla="*/ 2202099 h 2335460"/>
              <a:gd name="connsiteX95" fmla="*/ 751131 w 1600735"/>
              <a:gd name="connsiteY95" fmla="*/ 2247342 h 2335460"/>
              <a:gd name="connsiteX96" fmla="*/ 734462 w 1600735"/>
              <a:gd name="connsiteY96" fmla="*/ 2259249 h 2335460"/>
              <a:gd name="connsiteX97" fmla="*/ 689218 w 1600735"/>
              <a:gd name="connsiteY97" fmla="*/ 2309255 h 2335460"/>
              <a:gd name="connsiteX98" fmla="*/ 665406 w 1600735"/>
              <a:gd name="connsiteY98" fmla="*/ 2314016 h 2335460"/>
              <a:gd name="connsiteX99" fmla="*/ 617781 w 1600735"/>
              <a:gd name="connsiteY99" fmla="*/ 2335448 h 2335460"/>
              <a:gd name="connsiteX100" fmla="*/ 579681 w 1600735"/>
              <a:gd name="connsiteY100" fmla="*/ 2318779 h 2335460"/>
              <a:gd name="connsiteX101" fmla="*/ 563012 w 1600735"/>
              <a:gd name="connsiteY101" fmla="*/ 2290204 h 2335460"/>
              <a:gd name="connsiteX102" fmla="*/ 520149 w 1600735"/>
              <a:gd name="connsiteY102" fmla="*/ 2299730 h 2335460"/>
              <a:gd name="connsiteX103" fmla="*/ 512573 w 1600735"/>
              <a:gd name="connsiteY103" fmla="*/ 2293626 h 2335460"/>
              <a:gd name="connsiteX104" fmla="*/ 503481 w 1600735"/>
              <a:gd name="connsiteY104" fmla="*/ 2287823 h 2335460"/>
              <a:gd name="connsiteX105" fmla="*/ 522531 w 1600735"/>
              <a:gd name="connsiteY105" fmla="*/ 2180666 h 2335460"/>
              <a:gd name="connsiteX106" fmla="*/ 539199 w 1600735"/>
              <a:gd name="connsiteY106" fmla="*/ 2159235 h 2335460"/>
              <a:gd name="connsiteX107" fmla="*/ 529674 w 1600735"/>
              <a:gd name="connsiteY107" fmla="*/ 2113992 h 2335460"/>
              <a:gd name="connsiteX108" fmla="*/ 553487 w 1600735"/>
              <a:gd name="connsiteY108" fmla="*/ 2099704 h 2335460"/>
              <a:gd name="connsiteX109" fmla="*/ 534437 w 1600735"/>
              <a:gd name="connsiteY109" fmla="*/ 2085417 h 2335460"/>
              <a:gd name="connsiteX110" fmla="*/ 522531 w 1600735"/>
              <a:gd name="connsiteY110" fmla="*/ 2049699 h 2335460"/>
              <a:gd name="connsiteX111" fmla="*/ 513006 w 1600735"/>
              <a:gd name="connsiteY111" fmla="*/ 2004455 h 2335460"/>
              <a:gd name="connsiteX112" fmla="*/ 510624 w 1600735"/>
              <a:gd name="connsiteY112" fmla="*/ 1973497 h 2335460"/>
              <a:gd name="connsiteX113" fmla="*/ 460618 w 1600735"/>
              <a:gd name="connsiteY113" fmla="*/ 1975880 h 2335460"/>
              <a:gd name="connsiteX114" fmla="*/ 427282 w 1600735"/>
              <a:gd name="connsiteY114" fmla="*/ 1940161 h 2335460"/>
              <a:gd name="connsiteX115" fmla="*/ 382037 w 1600735"/>
              <a:gd name="connsiteY115" fmla="*/ 1923491 h 2335460"/>
              <a:gd name="connsiteX116" fmla="*/ 367749 w 1600735"/>
              <a:gd name="connsiteY116" fmla="*/ 1873486 h 2335460"/>
              <a:gd name="connsiteX117" fmla="*/ 365368 w 1600735"/>
              <a:gd name="connsiteY117" fmla="*/ 1852054 h 2335460"/>
              <a:gd name="connsiteX118" fmla="*/ 334413 w 1600735"/>
              <a:gd name="connsiteY118" fmla="*/ 1806811 h 2335460"/>
              <a:gd name="connsiteX119" fmla="*/ 291549 w 1600735"/>
              <a:gd name="connsiteY119" fmla="*/ 1782998 h 2335460"/>
              <a:gd name="connsiteX120" fmla="*/ 248688 w 1600735"/>
              <a:gd name="connsiteY120" fmla="*/ 1754424 h 2335460"/>
              <a:gd name="connsiteX121" fmla="*/ 215349 w 1600735"/>
              <a:gd name="connsiteY121" fmla="*/ 1744898 h 2335460"/>
              <a:gd name="connsiteX122" fmla="*/ 217731 w 1600735"/>
              <a:gd name="connsiteY122" fmla="*/ 1699652 h 2335460"/>
              <a:gd name="connsiteX123" fmla="*/ 174868 w 1600735"/>
              <a:gd name="connsiteY123" fmla="*/ 1713942 h 2335460"/>
              <a:gd name="connsiteX124" fmla="*/ 186775 w 1600735"/>
              <a:gd name="connsiteY124" fmla="*/ 1747280 h 2335460"/>
              <a:gd name="connsiteX125" fmla="*/ 179631 w 1600735"/>
              <a:gd name="connsiteY125" fmla="*/ 1763949 h 2335460"/>
              <a:gd name="connsiteX126" fmla="*/ 141531 w 1600735"/>
              <a:gd name="connsiteY126" fmla="*/ 1735374 h 2335460"/>
              <a:gd name="connsiteX127" fmla="*/ 98669 w 1600735"/>
              <a:gd name="connsiteY127" fmla="*/ 1732992 h 2335460"/>
              <a:gd name="connsiteX128" fmla="*/ 43899 w 1600735"/>
              <a:gd name="connsiteY128" fmla="*/ 1713942 h 2335460"/>
              <a:gd name="connsiteX129" fmla="*/ 10560 w 1600735"/>
              <a:gd name="connsiteY129" fmla="*/ 1711558 h 2335460"/>
              <a:gd name="connsiteX130" fmla="*/ 1037 w 1600735"/>
              <a:gd name="connsiteY130" fmla="*/ 1659174 h 2335460"/>
              <a:gd name="connsiteX131" fmla="*/ 34374 w 1600735"/>
              <a:gd name="connsiteY131" fmla="*/ 1571067 h 2335460"/>
              <a:gd name="connsiteX132" fmla="*/ 60568 w 1600735"/>
              <a:gd name="connsiteY132" fmla="*/ 1523442 h 2335460"/>
              <a:gd name="connsiteX133" fmla="*/ 81999 w 1600735"/>
              <a:gd name="connsiteY133" fmla="*/ 1475817 h 2335460"/>
              <a:gd name="connsiteX134" fmla="*/ 108194 w 1600735"/>
              <a:gd name="connsiteY134" fmla="*/ 1437717 h 2335460"/>
              <a:gd name="connsiteX135" fmla="*/ 146293 w 1600735"/>
              <a:gd name="connsiteY135" fmla="*/ 1428192 h 2335460"/>
              <a:gd name="connsiteX136" fmla="*/ 153438 w 1600735"/>
              <a:gd name="connsiteY136" fmla="*/ 1392474 h 2335460"/>
              <a:gd name="connsiteX137" fmla="*/ 262975 w 1600735"/>
              <a:gd name="connsiteY137" fmla="*/ 1273411 h 2335460"/>
              <a:gd name="connsiteX138" fmla="*/ 286787 w 1600735"/>
              <a:gd name="connsiteY138" fmla="*/ 1135296 h 2335460"/>
              <a:gd name="connsiteX139" fmla="*/ 282025 w 1600735"/>
              <a:gd name="connsiteY139" fmla="*/ 1054336 h 2335460"/>
              <a:gd name="connsiteX140" fmla="*/ 196300 w 1600735"/>
              <a:gd name="connsiteY140" fmla="*/ 1042430 h 2335460"/>
              <a:gd name="connsiteX141" fmla="*/ 179632 w 1600735"/>
              <a:gd name="connsiteY141" fmla="*/ 961467 h 2335460"/>
              <a:gd name="connsiteX142" fmla="*/ 186775 w 1600735"/>
              <a:gd name="connsiteY142" fmla="*/ 894792 h 2335460"/>
              <a:gd name="connsiteX143" fmla="*/ 148675 w 1600735"/>
              <a:gd name="connsiteY143" fmla="*/ 856692 h 2335460"/>
              <a:gd name="connsiteX144" fmla="*/ 127244 w 1600735"/>
              <a:gd name="connsiteY144" fmla="*/ 816210 h 2335460"/>
              <a:gd name="connsiteX145" fmla="*/ 117719 w 1600735"/>
              <a:gd name="connsiteY145" fmla="*/ 756680 h 2335460"/>
              <a:gd name="connsiteX146" fmla="*/ 102097 w 1600735"/>
              <a:gd name="connsiteY146" fmla="*/ 676526 h 2335460"/>
              <a:gd name="connsiteX0" fmla="*/ 102097 w 1601749"/>
              <a:gd name="connsiteY0" fmla="*/ 676526 h 2335460"/>
              <a:gd name="connsiteX1" fmla="*/ 91525 w 1601749"/>
              <a:gd name="connsiteY1" fmla="*/ 594754 h 2335460"/>
              <a:gd name="connsiteX2" fmla="*/ 93907 w 1601749"/>
              <a:gd name="connsiteY2" fmla="*/ 530460 h 2335460"/>
              <a:gd name="connsiteX3" fmla="*/ 17706 w 1601749"/>
              <a:gd name="connsiteY3" fmla="*/ 430448 h 2335460"/>
              <a:gd name="connsiteX4" fmla="*/ 12942 w 1601749"/>
              <a:gd name="connsiteY4" fmla="*/ 413777 h 2335460"/>
              <a:gd name="connsiteX5" fmla="*/ 77237 w 1601749"/>
              <a:gd name="connsiteY5" fmla="*/ 428066 h 2335460"/>
              <a:gd name="connsiteX6" fmla="*/ 77237 w 1601749"/>
              <a:gd name="connsiteY6" fmla="*/ 432829 h 2335460"/>
              <a:gd name="connsiteX7" fmla="*/ 127243 w 1601749"/>
              <a:gd name="connsiteY7" fmla="*/ 428066 h 2335460"/>
              <a:gd name="connsiteX8" fmla="*/ 148674 w 1601749"/>
              <a:gd name="connsiteY8" fmla="*/ 378060 h 2335460"/>
              <a:gd name="connsiteX9" fmla="*/ 201062 w 1601749"/>
              <a:gd name="connsiteY9" fmla="*/ 342341 h 2335460"/>
              <a:gd name="connsiteX10" fmla="*/ 208206 w 1601749"/>
              <a:gd name="connsiteY10" fmla="*/ 292335 h 2335460"/>
              <a:gd name="connsiteX11" fmla="*/ 184393 w 1601749"/>
              <a:gd name="connsiteY11" fmla="*/ 275665 h 2335460"/>
              <a:gd name="connsiteX12" fmla="*/ 170106 w 1601749"/>
              <a:gd name="connsiteY12" fmla="*/ 244709 h 2335460"/>
              <a:gd name="connsiteX13" fmla="*/ 224874 w 1601749"/>
              <a:gd name="connsiteY13" fmla="*/ 199466 h 2335460"/>
              <a:gd name="connsiteX14" fmla="*/ 265357 w 1601749"/>
              <a:gd name="connsiteY14" fmla="*/ 116123 h 2335460"/>
              <a:gd name="connsiteX15" fmla="*/ 293931 w 1601749"/>
              <a:gd name="connsiteY15" fmla="*/ 118503 h 2335460"/>
              <a:gd name="connsiteX16" fmla="*/ 324887 w 1601749"/>
              <a:gd name="connsiteY16" fmla="*/ 163748 h 2335460"/>
              <a:gd name="connsiteX17" fmla="*/ 543961 w 1601749"/>
              <a:gd name="connsiteY17" fmla="*/ 6585 h 2335460"/>
              <a:gd name="connsiteX18" fmla="*/ 639212 w 1601749"/>
              <a:gd name="connsiteY18" fmla="*/ 47065 h 2335460"/>
              <a:gd name="connsiteX19" fmla="*/ 755893 w 1601749"/>
              <a:gd name="connsiteY19" fmla="*/ 128028 h 2335460"/>
              <a:gd name="connsiteX20" fmla="*/ 972588 w 1601749"/>
              <a:gd name="connsiteY20" fmla="*/ 44685 h 2335460"/>
              <a:gd name="connsiteX21" fmla="*/ 1058312 w 1601749"/>
              <a:gd name="connsiteY21" fmla="*/ 25635 h 2335460"/>
              <a:gd name="connsiteX22" fmla="*/ 1155942 w 1601749"/>
              <a:gd name="connsiteY22" fmla="*/ 11347 h 2335460"/>
              <a:gd name="connsiteX23" fmla="*/ 1370255 w 1601749"/>
              <a:gd name="connsiteY23" fmla="*/ 206610 h 2335460"/>
              <a:gd name="connsiteX24" fmla="*/ 1560756 w 1601749"/>
              <a:gd name="connsiteY24" fmla="*/ 897173 h 2335460"/>
              <a:gd name="connsiteX25" fmla="*/ 410612 w 1601749"/>
              <a:gd name="connsiteY25" fmla="*/ 816210 h 2335460"/>
              <a:gd name="connsiteX26" fmla="*/ 401088 w 1601749"/>
              <a:gd name="connsiteY26" fmla="*/ 894792 h 2335460"/>
              <a:gd name="connsiteX27" fmla="*/ 441568 w 1601749"/>
              <a:gd name="connsiteY27" fmla="*/ 894791 h 2335460"/>
              <a:gd name="connsiteX28" fmla="*/ 486812 w 1601749"/>
              <a:gd name="connsiteY28" fmla="*/ 870979 h 2335460"/>
              <a:gd name="connsiteX29" fmla="*/ 513007 w 1601749"/>
              <a:gd name="connsiteY29" fmla="*/ 873360 h 2335460"/>
              <a:gd name="connsiteX30" fmla="*/ 536818 w 1601749"/>
              <a:gd name="connsiteY30" fmla="*/ 899554 h 2335460"/>
              <a:gd name="connsiteX31" fmla="*/ 510625 w 1601749"/>
              <a:gd name="connsiteY31" fmla="*/ 1004329 h 2335460"/>
              <a:gd name="connsiteX32" fmla="*/ 539200 w 1601749"/>
              <a:gd name="connsiteY32" fmla="*/ 1042429 h 2335460"/>
              <a:gd name="connsiteX33" fmla="*/ 546344 w 1601749"/>
              <a:gd name="connsiteY33" fmla="*/ 1061480 h 2335460"/>
              <a:gd name="connsiteX34" fmla="*/ 532057 w 1601749"/>
              <a:gd name="connsiteY34" fmla="*/ 1092435 h 2335460"/>
              <a:gd name="connsiteX35" fmla="*/ 517769 w 1601749"/>
              <a:gd name="connsiteY35" fmla="*/ 1163873 h 2335460"/>
              <a:gd name="connsiteX36" fmla="*/ 541582 w 1601749"/>
              <a:gd name="connsiteY36" fmla="*/ 1197210 h 2335460"/>
              <a:gd name="connsiteX37" fmla="*/ 551107 w 1601749"/>
              <a:gd name="connsiteY37" fmla="*/ 1237691 h 2335460"/>
              <a:gd name="connsiteX38" fmla="*/ 567775 w 1601749"/>
              <a:gd name="connsiteY38" fmla="*/ 1244835 h 2335460"/>
              <a:gd name="connsiteX39" fmla="*/ 572104 w 1601749"/>
              <a:gd name="connsiteY39" fmla="*/ 1254941 h 2335460"/>
              <a:gd name="connsiteX40" fmla="*/ 591588 w 1601749"/>
              <a:gd name="connsiteY40" fmla="*/ 1221023 h 2335460"/>
              <a:gd name="connsiteX41" fmla="*/ 615400 w 1601749"/>
              <a:gd name="connsiteY41" fmla="*/ 1204354 h 2335460"/>
              <a:gd name="connsiteX42" fmla="*/ 665407 w 1601749"/>
              <a:gd name="connsiteY42" fmla="*/ 1178160 h 2335460"/>
              <a:gd name="connsiteX43" fmla="*/ 698744 w 1601749"/>
              <a:gd name="connsiteY43" fmla="*/ 1166254 h 2335460"/>
              <a:gd name="connsiteX44" fmla="*/ 734463 w 1601749"/>
              <a:gd name="connsiteY44" fmla="*/ 1128155 h 2335460"/>
              <a:gd name="connsiteX45" fmla="*/ 791613 w 1601749"/>
              <a:gd name="connsiteY45" fmla="*/ 1104341 h 2335460"/>
              <a:gd name="connsiteX46" fmla="*/ 817807 w 1601749"/>
              <a:gd name="connsiteY46" fmla="*/ 1059098 h 2335460"/>
              <a:gd name="connsiteX47" fmla="*/ 841618 w 1601749"/>
              <a:gd name="connsiteY47" fmla="*/ 1042427 h 2335460"/>
              <a:gd name="connsiteX48" fmla="*/ 867813 w 1601749"/>
              <a:gd name="connsiteY48" fmla="*/ 1042429 h 2335460"/>
              <a:gd name="connsiteX49" fmla="*/ 872575 w 1601749"/>
              <a:gd name="connsiteY49" fmla="*/ 1061479 h 2335460"/>
              <a:gd name="connsiteX50" fmla="*/ 848763 w 1601749"/>
              <a:gd name="connsiteY50" fmla="*/ 1087673 h 2335460"/>
              <a:gd name="connsiteX51" fmla="*/ 872575 w 1601749"/>
              <a:gd name="connsiteY51" fmla="*/ 1113866 h 2335460"/>
              <a:gd name="connsiteX52" fmla="*/ 872575 w 1601749"/>
              <a:gd name="connsiteY52" fmla="*/ 1137679 h 2335460"/>
              <a:gd name="connsiteX53" fmla="*/ 829713 w 1601749"/>
              <a:gd name="connsiteY53" fmla="*/ 1140060 h 2335460"/>
              <a:gd name="connsiteX54" fmla="*/ 817807 w 1601749"/>
              <a:gd name="connsiteY54" fmla="*/ 1168635 h 2335460"/>
              <a:gd name="connsiteX55" fmla="*/ 829713 w 1601749"/>
              <a:gd name="connsiteY55" fmla="*/ 1197210 h 2335460"/>
              <a:gd name="connsiteX56" fmla="*/ 822567 w 1601749"/>
              <a:gd name="connsiteY56" fmla="*/ 1221021 h 2335460"/>
              <a:gd name="connsiteX57" fmla="*/ 836857 w 1601749"/>
              <a:gd name="connsiteY57" fmla="*/ 1240074 h 2335460"/>
              <a:gd name="connsiteX58" fmla="*/ 870194 w 1601749"/>
              <a:gd name="connsiteY58" fmla="*/ 1211499 h 2335460"/>
              <a:gd name="connsiteX59" fmla="*/ 1544088 w 1601749"/>
              <a:gd name="connsiteY59" fmla="*/ 899555 h 2335460"/>
              <a:gd name="connsiteX60" fmla="*/ 1525038 w 1601749"/>
              <a:gd name="connsiteY60" fmla="*/ 973372 h 2335460"/>
              <a:gd name="connsiteX61" fmla="*/ 958300 w 1601749"/>
              <a:gd name="connsiteY61" fmla="*/ 1151967 h 2335460"/>
              <a:gd name="connsiteX62" fmla="*/ 979731 w 1601749"/>
              <a:gd name="connsiteY62" fmla="*/ 1161491 h 2335460"/>
              <a:gd name="connsiteX63" fmla="*/ 974968 w 1601749"/>
              <a:gd name="connsiteY63" fmla="*/ 1235309 h 2335460"/>
              <a:gd name="connsiteX64" fmla="*/ 984494 w 1601749"/>
              <a:gd name="connsiteY64" fmla="*/ 1297224 h 2335460"/>
              <a:gd name="connsiteX65" fmla="*/ 1032119 w 1601749"/>
              <a:gd name="connsiteY65" fmla="*/ 1378186 h 2335460"/>
              <a:gd name="connsiteX66" fmla="*/ 1072600 w 1601749"/>
              <a:gd name="connsiteY66" fmla="*/ 1399617 h 2335460"/>
              <a:gd name="connsiteX67" fmla="*/ 1089269 w 1601749"/>
              <a:gd name="connsiteY67" fmla="*/ 1466292 h 2335460"/>
              <a:gd name="connsiteX68" fmla="*/ 1122607 w 1601749"/>
              <a:gd name="connsiteY68" fmla="*/ 1492486 h 2335460"/>
              <a:gd name="connsiteX69" fmla="*/ 1163088 w 1601749"/>
              <a:gd name="connsiteY69" fmla="*/ 1552017 h 2335460"/>
              <a:gd name="connsiteX70" fmla="*/ 1191663 w 1601749"/>
              <a:gd name="connsiteY70" fmla="*/ 1566305 h 2335460"/>
              <a:gd name="connsiteX71" fmla="*/ 1220238 w 1601749"/>
              <a:gd name="connsiteY71" fmla="*/ 1604404 h 2335460"/>
              <a:gd name="connsiteX72" fmla="*/ 1215943 w 1601749"/>
              <a:gd name="connsiteY72" fmla="*/ 1624264 h 2335460"/>
              <a:gd name="connsiteX73" fmla="*/ 1196425 w 1601749"/>
              <a:gd name="connsiteY73" fmla="*/ 1673461 h 2335460"/>
              <a:gd name="connsiteX74" fmla="*/ 1144037 w 1601749"/>
              <a:gd name="connsiteY74" fmla="*/ 1668697 h 2335460"/>
              <a:gd name="connsiteX75" fmla="*/ 1124987 w 1601749"/>
              <a:gd name="connsiteY75" fmla="*/ 1713940 h 2335460"/>
              <a:gd name="connsiteX76" fmla="*/ 1048787 w 1601749"/>
              <a:gd name="connsiteY76" fmla="*/ 1747278 h 2335460"/>
              <a:gd name="connsiteX77" fmla="*/ 1020212 w 1601749"/>
              <a:gd name="connsiteY77" fmla="*/ 1806809 h 2335460"/>
              <a:gd name="connsiteX78" fmla="*/ 1036881 w 1601749"/>
              <a:gd name="connsiteY78" fmla="*/ 1854434 h 2335460"/>
              <a:gd name="connsiteX79" fmla="*/ 1017832 w 1601749"/>
              <a:gd name="connsiteY79" fmla="*/ 1894917 h 2335460"/>
              <a:gd name="connsiteX80" fmla="*/ 984493 w 1601749"/>
              <a:gd name="connsiteY80" fmla="*/ 1892534 h 2335460"/>
              <a:gd name="connsiteX81" fmla="*/ 982112 w 1601749"/>
              <a:gd name="connsiteY81" fmla="*/ 1956828 h 2335460"/>
              <a:gd name="connsiteX82" fmla="*/ 946393 w 1601749"/>
              <a:gd name="connsiteY82" fmla="*/ 1973497 h 2335460"/>
              <a:gd name="connsiteX83" fmla="*/ 910674 w 1601749"/>
              <a:gd name="connsiteY83" fmla="*/ 1980640 h 2335460"/>
              <a:gd name="connsiteX84" fmla="*/ 910674 w 1601749"/>
              <a:gd name="connsiteY84" fmla="*/ 2044934 h 2335460"/>
              <a:gd name="connsiteX85" fmla="*/ 967824 w 1601749"/>
              <a:gd name="connsiteY85" fmla="*/ 2054459 h 2335460"/>
              <a:gd name="connsiteX86" fmla="*/ 1001162 w 1601749"/>
              <a:gd name="connsiteY86" fmla="*/ 2049697 h 2335460"/>
              <a:gd name="connsiteX87" fmla="*/ 1005922 w 1601749"/>
              <a:gd name="connsiteY87" fmla="*/ 2123516 h 2335460"/>
              <a:gd name="connsiteX88" fmla="*/ 982112 w 1601749"/>
              <a:gd name="connsiteY88" fmla="*/ 2144947 h 2335460"/>
              <a:gd name="connsiteX89" fmla="*/ 922581 w 1601749"/>
              <a:gd name="connsiteY89" fmla="*/ 2142567 h 2335460"/>
              <a:gd name="connsiteX90" fmla="*/ 870193 w 1601749"/>
              <a:gd name="connsiteY90" fmla="*/ 2152092 h 2335460"/>
              <a:gd name="connsiteX91" fmla="*/ 824949 w 1601749"/>
              <a:gd name="connsiteY91" fmla="*/ 2175905 h 2335460"/>
              <a:gd name="connsiteX92" fmla="*/ 779704 w 1601749"/>
              <a:gd name="connsiteY92" fmla="*/ 2183047 h 2335460"/>
              <a:gd name="connsiteX93" fmla="*/ 758274 w 1601749"/>
              <a:gd name="connsiteY93" fmla="*/ 2202099 h 2335460"/>
              <a:gd name="connsiteX94" fmla="*/ 751131 w 1601749"/>
              <a:gd name="connsiteY94" fmla="*/ 2247342 h 2335460"/>
              <a:gd name="connsiteX95" fmla="*/ 734462 w 1601749"/>
              <a:gd name="connsiteY95" fmla="*/ 2259249 h 2335460"/>
              <a:gd name="connsiteX96" fmla="*/ 689218 w 1601749"/>
              <a:gd name="connsiteY96" fmla="*/ 2309255 h 2335460"/>
              <a:gd name="connsiteX97" fmla="*/ 665406 w 1601749"/>
              <a:gd name="connsiteY97" fmla="*/ 2314016 h 2335460"/>
              <a:gd name="connsiteX98" fmla="*/ 617781 w 1601749"/>
              <a:gd name="connsiteY98" fmla="*/ 2335448 h 2335460"/>
              <a:gd name="connsiteX99" fmla="*/ 579681 w 1601749"/>
              <a:gd name="connsiteY99" fmla="*/ 2318779 h 2335460"/>
              <a:gd name="connsiteX100" fmla="*/ 563012 w 1601749"/>
              <a:gd name="connsiteY100" fmla="*/ 2290204 h 2335460"/>
              <a:gd name="connsiteX101" fmla="*/ 520149 w 1601749"/>
              <a:gd name="connsiteY101" fmla="*/ 2299730 h 2335460"/>
              <a:gd name="connsiteX102" fmla="*/ 512573 w 1601749"/>
              <a:gd name="connsiteY102" fmla="*/ 2293626 h 2335460"/>
              <a:gd name="connsiteX103" fmla="*/ 503481 w 1601749"/>
              <a:gd name="connsiteY103" fmla="*/ 2287823 h 2335460"/>
              <a:gd name="connsiteX104" fmla="*/ 522531 w 1601749"/>
              <a:gd name="connsiteY104" fmla="*/ 2180666 h 2335460"/>
              <a:gd name="connsiteX105" fmla="*/ 539199 w 1601749"/>
              <a:gd name="connsiteY105" fmla="*/ 2159235 h 2335460"/>
              <a:gd name="connsiteX106" fmla="*/ 529674 w 1601749"/>
              <a:gd name="connsiteY106" fmla="*/ 2113992 h 2335460"/>
              <a:gd name="connsiteX107" fmla="*/ 553487 w 1601749"/>
              <a:gd name="connsiteY107" fmla="*/ 2099704 h 2335460"/>
              <a:gd name="connsiteX108" fmla="*/ 534437 w 1601749"/>
              <a:gd name="connsiteY108" fmla="*/ 2085417 h 2335460"/>
              <a:gd name="connsiteX109" fmla="*/ 522531 w 1601749"/>
              <a:gd name="connsiteY109" fmla="*/ 2049699 h 2335460"/>
              <a:gd name="connsiteX110" fmla="*/ 513006 w 1601749"/>
              <a:gd name="connsiteY110" fmla="*/ 2004455 h 2335460"/>
              <a:gd name="connsiteX111" fmla="*/ 510624 w 1601749"/>
              <a:gd name="connsiteY111" fmla="*/ 1973497 h 2335460"/>
              <a:gd name="connsiteX112" fmla="*/ 460618 w 1601749"/>
              <a:gd name="connsiteY112" fmla="*/ 1975880 h 2335460"/>
              <a:gd name="connsiteX113" fmla="*/ 427282 w 1601749"/>
              <a:gd name="connsiteY113" fmla="*/ 1940161 h 2335460"/>
              <a:gd name="connsiteX114" fmla="*/ 382037 w 1601749"/>
              <a:gd name="connsiteY114" fmla="*/ 1923491 h 2335460"/>
              <a:gd name="connsiteX115" fmla="*/ 367749 w 1601749"/>
              <a:gd name="connsiteY115" fmla="*/ 1873486 h 2335460"/>
              <a:gd name="connsiteX116" fmla="*/ 365368 w 1601749"/>
              <a:gd name="connsiteY116" fmla="*/ 1852054 h 2335460"/>
              <a:gd name="connsiteX117" fmla="*/ 334413 w 1601749"/>
              <a:gd name="connsiteY117" fmla="*/ 1806811 h 2335460"/>
              <a:gd name="connsiteX118" fmla="*/ 291549 w 1601749"/>
              <a:gd name="connsiteY118" fmla="*/ 1782998 h 2335460"/>
              <a:gd name="connsiteX119" fmla="*/ 248688 w 1601749"/>
              <a:gd name="connsiteY119" fmla="*/ 1754424 h 2335460"/>
              <a:gd name="connsiteX120" fmla="*/ 215349 w 1601749"/>
              <a:gd name="connsiteY120" fmla="*/ 1744898 h 2335460"/>
              <a:gd name="connsiteX121" fmla="*/ 217731 w 1601749"/>
              <a:gd name="connsiteY121" fmla="*/ 1699652 h 2335460"/>
              <a:gd name="connsiteX122" fmla="*/ 174868 w 1601749"/>
              <a:gd name="connsiteY122" fmla="*/ 1713942 h 2335460"/>
              <a:gd name="connsiteX123" fmla="*/ 186775 w 1601749"/>
              <a:gd name="connsiteY123" fmla="*/ 1747280 h 2335460"/>
              <a:gd name="connsiteX124" fmla="*/ 179631 w 1601749"/>
              <a:gd name="connsiteY124" fmla="*/ 1763949 h 2335460"/>
              <a:gd name="connsiteX125" fmla="*/ 141531 w 1601749"/>
              <a:gd name="connsiteY125" fmla="*/ 1735374 h 2335460"/>
              <a:gd name="connsiteX126" fmla="*/ 98669 w 1601749"/>
              <a:gd name="connsiteY126" fmla="*/ 1732992 h 2335460"/>
              <a:gd name="connsiteX127" fmla="*/ 43899 w 1601749"/>
              <a:gd name="connsiteY127" fmla="*/ 1713942 h 2335460"/>
              <a:gd name="connsiteX128" fmla="*/ 10560 w 1601749"/>
              <a:gd name="connsiteY128" fmla="*/ 1711558 h 2335460"/>
              <a:gd name="connsiteX129" fmla="*/ 1037 w 1601749"/>
              <a:gd name="connsiteY129" fmla="*/ 1659174 h 2335460"/>
              <a:gd name="connsiteX130" fmla="*/ 34374 w 1601749"/>
              <a:gd name="connsiteY130" fmla="*/ 1571067 h 2335460"/>
              <a:gd name="connsiteX131" fmla="*/ 60568 w 1601749"/>
              <a:gd name="connsiteY131" fmla="*/ 1523442 h 2335460"/>
              <a:gd name="connsiteX132" fmla="*/ 81999 w 1601749"/>
              <a:gd name="connsiteY132" fmla="*/ 1475817 h 2335460"/>
              <a:gd name="connsiteX133" fmla="*/ 108194 w 1601749"/>
              <a:gd name="connsiteY133" fmla="*/ 1437717 h 2335460"/>
              <a:gd name="connsiteX134" fmla="*/ 146293 w 1601749"/>
              <a:gd name="connsiteY134" fmla="*/ 1428192 h 2335460"/>
              <a:gd name="connsiteX135" fmla="*/ 153438 w 1601749"/>
              <a:gd name="connsiteY135" fmla="*/ 1392474 h 2335460"/>
              <a:gd name="connsiteX136" fmla="*/ 262975 w 1601749"/>
              <a:gd name="connsiteY136" fmla="*/ 1273411 h 2335460"/>
              <a:gd name="connsiteX137" fmla="*/ 286787 w 1601749"/>
              <a:gd name="connsiteY137" fmla="*/ 1135296 h 2335460"/>
              <a:gd name="connsiteX138" fmla="*/ 282025 w 1601749"/>
              <a:gd name="connsiteY138" fmla="*/ 1054336 h 2335460"/>
              <a:gd name="connsiteX139" fmla="*/ 196300 w 1601749"/>
              <a:gd name="connsiteY139" fmla="*/ 1042430 h 2335460"/>
              <a:gd name="connsiteX140" fmla="*/ 179632 w 1601749"/>
              <a:gd name="connsiteY140" fmla="*/ 961467 h 2335460"/>
              <a:gd name="connsiteX141" fmla="*/ 186775 w 1601749"/>
              <a:gd name="connsiteY141" fmla="*/ 894792 h 2335460"/>
              <a:gd name="connsiteX142" fmla="*/ 148675 w 1601749"/>
              <a:gd name="connsiteY142" fmla="*/ 856692 h 2335460"/>
              <a:gd name="connsiteX143" fmla="*/ 127244 w 1601749"/>
              <a:gd name="connsiteY143" fmla="*/ 816210 h 2335460"/>
              <a:gd name="connsiteX144" fmla="*/ 117719 w 1601749"/>
              <a:gd name="connsiteY144" fmla="*/ 756680 h 2335460"/>
              <a:gd name="connsiteX145" fmla="*/ 102097 w 1601749"/>
              <a:gd name="connsiteY145" fmla="*/ 676526 h 2335460"/>
              <a:gd name="connsiteX0" fmla="*/ 102097 w 1602329"/>
              <a:gd name="connsiteY0" fmla="*/ 676526 h 2335460"/>
              <a:gd name="connsiteX1" fmla="*/ 91525 w 1602329"/>
              <a:gd name="connsiteY1" fmla="*/ 594754 h 2335460"/>
              <a:gd name="connsiteX2" fmla="*/ 93907 w 1602329"/>
              <a:gd name="connsiteY2" fmla="*/ 530460 h 2335460"/>
              <a:gd name="connsiteX3" fmla="*/ 17706 w 1602329"/>
              <a:gd name="connsiteY3" fmla="*/ 430448 h 2335460"/>
              <a:gd name="connsiteX4" fmla="*/ 12942 w 1602329"/>
              <a:gd name="connsiteY4" fmla="*/ 413777 h 2335460"/>
              <a:gd name="connsiteX5" fmla="*/ 77237 w 1602329"/>
              <a:gd name="connsiteY5" fmla="*/ 428066 h 2335460"/>
              <a:gd name="connsiteX6" fmla="*/ 77237 w 1602329"/>
              <a:gd name="connsiteY6" fmla="*/ 432829 h 2335460"/>
              <a:gd name="connsiteX7" fmla="*/ 127243 w 1602329"/>
              <a:gd name="connsiteY7" fmla="*/ 428066 h 2335460"/>
              <a:gd name="connsiteX8" fmla="*/ 148674 w 1602329"/>
              <a:gd name="connsiteY8" fmla="*/ 378060 h 2335460"/>
              <a:gd name="connsiteX9" fmla="*/ 201062 w 1602329"/>
              <a:gd name="connsiteY9" fmla="*/ 342341 h 2335460"/>
              <a:gd name="connsiteX10" fmla="*/ 208206 w 1602329"/>
              <a:gd name="connsiteY10" fmla="*/ 292335 h 2335460"/>
              <a:gd name="connsiteX11" fmla="*/ 184393 w 1602329"/>
              <a:gd name="connsiteY11" fmla="*/ 275665 h 2335460"/>
              <a:gd name="connsiteX12" fmla="*/ 170106 w 1602329"/>
              <a:gd name="connsiteY12" fmla="*/ 244709 h 2335460"/>
              <a:gd name="connsiteX13" fmla="*/ 224874 w 1602329"/>
              <a:gd name="connsiteY13" fmla="*/ 199466 h 2335460"/>
              <a:gd name="connsiteX14" fmla="*/ 265357 w 1602329"/>
              <a:gd name="connsiteY14" fmla="*/ 116123 h 2335460"/>
              <a:gd name="connsiteX15" fmla="*/ 293931 w 1602329"/>
              <a:gd name="connsiteY15" fmla="*/ 118503 h 2335460"/>
              <a:gd name="connsiteX16" fmla="*/ 324887 w 1602329"/>
              <a:gd name="connsiteY16" fmla="*/ 163748 h 2335460"/>
              <a:gd name="connsiteX17" fmla="*/ 543961 w 1602329"/>
              <a:gd name="connsiteY17" fmla="*/ 6585 h 2335460"/>
              <a:gd name="connsiteX18" fmla="*/ 639212 w 1602329"/>
              <a:gd name="connsiteY18" fmla="*/ 47065 h 2335460"/>
              <a:gd name="connsiteX19" fmla="*/ 755893 w 1602329"/>
              <a:gd name="connsiteY19" fmla="*/ 128028 h 2335460"/>
              <a:gd name="connsiteX20" fmla="*/ 972588 w 1602329"/>
              <a:gd name="connsiteY20" fmla="*/ 44685 h 2335460"/>
              <a:gd name="connsiteX21" fmla="*/ 1058312 w 1602329"/>
              <a:gd name="connsiteY21" fmla="*/ 25635 h 2335460"/>
              <a:gd name="connsiteX22" fmla="*/ 1155942 w 1602329"/>
              <a:gd name="connsiteY22" fmla="*/ 11347 h 2335460"/>
              <a:gd name="connsiteX23" fmla="*/ 1370255 w 1602329"/>
              <a:gd name="connsiteY23" fmla="*/ 206610 h 2335460"/>
              <a:gd name="connsiteX24" fmla="*/ 1560756 w 1602329"/>
              <a:gd name="connsiteY24" fmla="*/ 897173 h 2335460"/>
              <a:gd name="connsiteX25" fmla="*/ 401088 w 1602329"/>
              <a:gd name="connsiteY25" fmla="*/ 894792 h 2335460"/>
              <a:gd name="connsiteX26" fmla="*/ 441568 w 1602329"/>
              <a:gd name="connsiteY26" fmla="*/ 894791 h 2335460"/>
              <a:gd name="connsiteX27" fmla="*/ 486812 w 1602329"/>
              <a:gd name="connsiteY27" fmla="*/ 870979 h 2335460"/>
              <a:gd name="connsiteX28" fmla="*/ 513007 w 1602329"/>
              <a:gd name="connsiteY28" fmla="*/ 873360 h 2335460"/>
              <a:gd name="connsiteX29" fmla="*/ 536818 w 1602329"/>
              <a:gd name="connsiteY29" fmla="*/ 899554 h 2335460"/>
              <a:gd name="connsiteX30" fmla="*/ 510625 w 1602329"/>
              <a:gd name="connsiteY30" fmla="*/ 1004329 h 2335460"/>
              <a:gd name="connsiteX31" fmla="*/ 539200 w 1602329"/>
              <a:gd name="connsiteY31" fmla="*/ 1042429 h 2335460"/>
              <a:gd name="connsiteX32" fmla="*/ 546344 w 1602329"/>
              <a:gd name="connsiteY32" fmla="*/ 1061480 h 2335460"/>
              <a:gd name="connsiteX33" fmla="*/ 532057 w 1602329"/>
              <a:gd name="connsiteY33" fmla="*/ 1092435 h 2335460"/>
              <a:gd name="connsiteX34" fmla="*/ 517769 w 1602329"/>
              <a:gd name="connsiteY34" fmla="*/ 1163873 h 2335460"/>
              <a:gd name="connsiteX35" fmla="*/ 541582 w 1602329"/>
              <a:gd name="connsiteY35" fmla="*/ 1197210 h 2335460"/>
              <a:gd name="connsiteX36" fmla="*/ 551107 w 1602329"/>
              <a:gd name="connsiteY36" fmla="*/ 1237691 h 2335460"/>
              <a:gd name="connsiteX37" fmla="*/ 567775 w 1602329"/>
              <a:gd name="connsiteY37" fmla="*/ 1244835 h 2335460"/>
              <a:gd name="connsiteX38" fmla="*/ 572104 w 1602329"/>
              <a:gd name="connsiteY38" fmla="*/ 1254941 h 2335460"/>
              <a:gd name="connsiteX39" fmla="*/ 591588 w 1602329"/>
              <a:gd name="connsiteY39" fmla="*/ 1221023 h 2335460"/>
              <a:gd name="connsiteX40" fmla="*/ 615400 w 1602329"/>
              <a:gd name="connsiteY40" fmla="*/ 1204354 h 2335460"/>
              <a:gd name="connsiteX41" fmla="*/ 665407 w 1602329"/>
              <a:gd name="connsiteY41" fmla="*/ 1178160 h 2335460"/>
              <a:gd name="connsiteX42" fmla="*/ 698744 w 1602329"/>
              <a:gd name="connsiteY42" fmla="*/ 1166254 h 2335460"/>
              <a:gd name="connsiteX43" fmla="*/ 734463 w 1602329"/>
              <a:gd name="connsiteY43" fmla="*/ 1128155 h 2335460"/>
              <a:gd name="connsiteX44" fmla="*/ 791613 w 1602329"/>
              <a:gd name="connsiteY44" fmla="*/ 1104341 h 2335460"/>
              <a:gd name="connsiteX45" fmla="*/ 817807 w 1602329"/>
              <a:gd name="connsiteY45" fmla="*/ 1059098 h 2335460"/>
              <a:gd name="connsiteX46" fmla="*/ 841618 w 1602329"/>
              <a:gd name="connsiteY46" fmla="*/ 1042427 h 2335460"/>
              <a:gd name="connsiteX47" fmla="*/ 867813 w 1602329"/>
              <a:gd name="connsiteY47" fmla="*/ 1042429 h 2335460"/>
              <a:gd name="connsiteX48" fmla="*/ 872575 w 1602329"/>
              <a:gd name="connsiteY48" fmla="*/ 1061479 h 2335460"/>
              <a:gd name="connsiteX49" fmla="*/ 848763 w 1602329"/>
              <a:gd name="connsiteY49" fmla="*/ 1087673 h 2335460"/>
              <a:gd name="connsiteX50" fmla="*/ 872575 w 1602329"/>
              <a:gd name="connsiteY50" fmla="*/ 1113866 h 2335460"/>
              <a:gd name="connsiteX51" fmla="*/ 872575 w 1602329"/>
              <a:gd name="connsiteY51" fmla="*/ 1137679 h 2335460"/>
              <a:gd name="connsiteX52" fmla="*/ 829713 w 1602329"/>
              <a:gd name="connsiteY52" fmla="*/ 1140060 h 2335460"/>
              <a:gd name="connsiteX53" fmla="*/ 817807 w 1602329"/>
              <a:gd name="connsiteY53" fmla="*/ 1168635 h 2335460"/>
              <a:gd name="connsiteX54" fmla="*/ 829713 w 1602329"/>
              <a:gd name="connsiteY54" fmla="*/ 1197210 h 2335460"/>
              <a:gd name="connsiteX55" fmla="*/ 822567 w 1602329"/>
              <a:gd name="connsiteY55" fmla="*/ 1221021 h 2335460"/>
              <a:gd name="connsiteX56" fmla="*/ 836857 w 1602329"/>
              <a:gd name="connsiteY56" fmla="*/ 1240074 h 2335460"/>
              <a:gd name="connsiteX57" fmla="*/ 870194 w 1602329"/>
              <a:gd name="connsiteY57" fmla="*/ 1211499 h 2335460"/>
              <a:gd name="connsiteX58" fmla="*/ 1544088 w 1602329"/>
              <a:gd name="connsiteY58" fmla="*/ 899555 h 2335460"/>
              <a:gd name="connsiteX59" fmla="*/ 1525038 w 1602329"/>
              <a:gd name="connsiteY59" fmla="*/ 973372 h 2335460"/>
              <a:gd name="connsiteX60" fmla="*/ 958300 w 1602329"/>
              <a:gd name="connsiteY60" fmla="*/ 1151967 h 2335460"/>
              <a:gd name="connsiteX61" fmla="*/ 979731 w 1602329"/>
              <a:gd name="connsiteY61" fmla="*/ 1161491 h 2335460"/>
              <a:gd name="connsiteX62" fmla="*/ 974968 w 1602329"/>
              <a:gd name="connsiteY62" fmla="*/ 1235309 h 2335460"/>
              <a:gd name="connsiteX63" fmla="*/ 984494 w 1602329"/>
              <a:gd name="connsiteY63" fmla="*/ 1297224 h 2335460"/>
              <a:gd name="connsiteX64" fmla="*/ 1032119 w 1602329"/>
              <a:gd name="connsiteY64" fmla="*/ 1378186 h 2335460"/>
              <a:gd name="connsiteX65" fmla="*/ 1072600 w 1602329"/>
              <a:gd name="connsiteY65" fmla="*/ 1399617 h 2335460"/>
              <a:gd name="connsiteX66" fmla="*/ 1089269 w 1602329"/>
              <a:gd name="connsiteY66" fmla="*/ 1466292 h 2335460"/>
              <a:gd name="connsiteX67" fmla="*/ 1122607 w 1602329"/>
              <a:gd name="connsiteY67" fmla="*/ 1492486 h 2335460"/>
              <a:gd name="connsiteX68" fmla="*/ 1163088 w 1602329"/>
              <a:gd name="connsiteY68" fmla="*/ 1552017 h 2335460"/>
              <a:gd name="connsiteX69" fmla="*/ 1191663 w 1602329"/>
              <a:gd name="connsiteY69" fmla="*/ 1566305 h 2335460"/>
              <a:gd name="connsiteX70" fmla="*/ 1220238 w 1602329"/>
              <a:gd name="connsiteY70" fmla="*/ 1604404 h 2335460"/>
              <a:gd name="connsiteX71" fmla="*/ 1215943 w 1602329"/>
              <a:gd name="connsiteY71" fmla="*/ 1624264 h 2335460"/>
              <a:gd name="connsiteX72" fmla="*/ 1196425 w 1602329"/>
              <a:gd name="connsiteY72" fmla="*/ 1673461 h 2335460"/>
              <a:gd name="connsiteX73" fmla="*/ 1144037 w 1602329"/>
              <a:gd name="connsiteY73" fmla="*/ 1668697 h 2335460"/>
              <a:gd name="connsiteX74" fmla="*/ 1124987 w 1602329"/>
              <a:gd name="connsiteY74" fmla="*/ 1713940 h 2335460"/>
              <a:gd name="connsiteX75" fmla="*/ 1048787 w 1602329"/>
              <a:gd name="connsiteY75" fmla="*/ 1747278 h 2335460"/>
              <a:gd name="connsiteX76" fmla="*/ 1020212 w 1602329"/>
              <a:gd name="connsiteY76" fmla="*/ 1806809 h 2335460"/>
              <a:gd name="connsiteX77" fmla="*/ 1036881 w 1602329"/>
              <a:gd name="connsiteY77" fmla="*/ 1854434 h 2335460"/>
              <a:gd name="connsiteX78" fmla="*/ 1017832 w 1602329"/>
              <a:gd name="connsiteY78" fmla="*/ 1894917 h 2335460"/>
              <a:gd name="connsiteX79" fmla="*/ 984493 w 1602329"/>
              <a:gd name="connsiteY79" fmla="*/ 1892534 h 2335460"/>
              <a:gd name="connsiteX80" fmla="*/ 982112 w 1602329"/>
              <a:gd name="connsiteY80" fmla="*/ 1956828 h 2335460"/>
              <a:gd name="connsiteX81" fmla="*/ 946393 w 1602329"/>
              <a:gd name="connsiteY81" fmla="*/ 1973497 h 2335460"/>
              <a:gd name="connsiteX82" fmla="*/ 910674 w 1602329"/>
              <a:gd name="connsiteY82" fmla="*/ 1980640 h 2335460"/>
              <a:gd name="connsiteX83" fmla="*/ 910674 w 1602329"/>
              <a:gd name="connsiteY83" fmla="*/ 2044934 h 2335460"/>
              <a:gd name="connsiteX84" fmla="*/ 967824 w 1602329"/>
              <a:gd name="connsiteY84" fmla="*/ 2054459 h 2335460"/>
              <a:gd name="connsiteX85" fmla="*/ 1001162 w 1602329"/>
              <a:gd name="connsiteY85" fmla="*/ 2049697 h 2335460"/>
              <a:gd name="connsiteX86" fmla="*/ 1005922 w 1602329"/>
              <a:gd name="connsiteY86" fmla="*/ 2123516 h 2335460"/>
              <a:gd name="connsiteX87" fmla="*/ 982112 w 1602329"/>
              <a:gd name="connsiteY87" fmla="*/ 2144947 h 2335460"/>
              <a:gd name="connsiteX88" fmla="*/ 922581 w 1602329"/>
              <a:gd name="connsiteY88" fmla="*/ 2142567 h 2335460"/>
              <a:gd name="connsiteX89" fmla="*/ 870193 w 1602329"/>
              <a:gd name="connsiteY89" fmla="*/ 2152092 h 2335460"/>
              <a:gd name="connsiteX90" fmla="*/ 824949 w 1602329"/>
              <a:gd name="connsiteY90" fmla="*/ 2175905 h 2335460"/>
              <a:gd name="connsiteX91" fmla="*/ 779704 w 1602329"/>
              <a:gd name="connsiteY91" fmla="*/ 2183047 h 2335460"/>
              <a:gd name="connsiteX92" fmla="*/ 758274 w 1602329"/>
              <a:gd name="connsiteY92" fmla="*/ 2202099 h 2335460"/>
              <a:gd name="connsiteX93" fmla="*/ 751131 w 1602329"/>
              <a:gd name="connsiteY93" fmla="*/ 2247342 h 2335460"/>
              <a:gd name="connsiteX94" fmla="*/ 734462 w 1602329"/>
              <a:gd name="connsiteY94" fmla="*/ 2259249 h 2335460"/>
              <a:gd name="connsiteX95" fmla="*/ 689218 w 1602329"/>
              <a:gd name="connsiteY95" fmla="*/ 2309255 h 2335460"/>
              <a:gd name="connsiteX96" fmla="*/ 665406 w 1602329"/>
              <a:gd name="connsiteY96" fmla="*/ 2314016 h 2335460"/>
              <a:gd name="connsiteX97" fmla="*/ 617781 w 1602329"/>
              <a:gd name="connsiteY97" fmla="*/ 2335448 h 2335460"/>
              <a:gd name="connsiteX98" fmla="*/ 579681 w 1602329"/>
              <a:gd name="connsiteY98" fmla="*/ 2318779 h 2335460"/>
              <a:gd name="connsiteX99" fmla="*/ 563012 w 1602329"/>
              <a:gd name="connsiteY99" fmla="*/ 2290204 h 2335460"/>
              <a:gd name="connsiteX100" fmla="*/ 520149 w 1602329"/>
              <a:gd name="connsiteY100" fmla="*/ 2299730 h 2335460"/>
              <a:gd name="connsiteX101" fmla="*/ 512573 w 1602329"/>
              <a:gd name="connsiteY101" fmla="*/ 2293626 h 2335460"/>
              <a:gd name="connsiteX102" fmla="*/ 503481 w 1602329"/>
              <a:gd name="connsiteY102" fmla="*/ 2287823 h 2335460"/>
              <a:gd name="connsiteX103" fmla="*/ 522531 w 1602329"/>
              <a:gd name="connsiteY103" fmla="*/ 2180666 h 2335460"/>
              <a:gd name="connsiteX104" fmla="*/ 539199 w 1602329"/>
              <a:gd name="connsiteY104" fmla="*/ 2159235 h 2335460"/>
              <a:gd name="connsiteX105" fmla="*/ 529674 w 1602329"/>
              <a:gd name="connsiteY105" fmla="*/ 2113992 h 2335460"/>
              <a:gd name="connsiteX106" fmla="*/ 553487 w 1602329"/>
              <a:gd name="connsiteY106" fmla="*/ 2099704 h 2335460"/>
              <a:gd name="connsiteX107" fmla="*/ 534437 w 1602329"/>
              <a:gd name="connsiteY107" fmla="*/ 2085417 h 2335460"/>
              <a:gd name="connsiteX108" fmla="*/ 522531 w 1602329"/>
              <a:gd name="connsiteY108" fmla="*/ 2049699 h 2335460"/>
              <a:gd name="connsiteX109" fmla="*/ 513006 w 1602329"/>
              <a:gd name="connsiteY109" fmla="*/ 2004455 h 2335460"/>
              <a:gd name="connsiteX110" fmla="*/ 510624 w 1602329"/>
              <a:gd name="connsiteY110" fmla="*/ 1973497 h 2335460"/>
              <a:gd name="connsiteX111" fmla="*/ 460618 w 1602329"/>
              <a:gd name="connsiteY111" fmla="*/ 1975880 h 2335460"/>
              <a:gd name="connsiteX112" fmla="*/ 427282 w 1602329"/>
              <a:gd name="connsiteY112" fmla="*/ 1940161 h 2335460"/>
              <a:gd name="connsiteX113" fmla="*/ 382037 w 1602329"/>
              <a:gd name="connsiteY113" fmla="*/ 1923491 h 2335460"/>
              <a:gd name="connsiteX114" fmla="*/ 367749 w 1602329"/>
              <a:gd name="connsiteY114" fmla="*/ 1873486 h 2335460"/>
              <a:gd name="connsiteX115" fmla="*/ 365368 w 1602329"/>
              <a:gd name="connsiteY115" fmla="*/ 1852054 h 2335460"/>
              <a:gd name="connsiteX116" fmla="*/ 334413 w 1602329"/>
              <a:gd name="connsiteY116" fmla="*/ 1806811 h 2335460"/>
              <a:gd name="connsiteX117" fmla="*/ 291549 w 1602329"/>
              <a:gd name="connsiteY117" fmla="*/ 1782998 h 2335460"/>
              <a:gd name="connsiteX118" fmla="*/ 248688 w 1602329"/>
              <a:gd name="connsiteY118" fmla="*/ 1754424 h 2335460"/>
              <a:gd name="connsiteX119" fmla="*/ 215349 w 1602329"/>
              <a:gd name="connsiteY119" fmla="*/ 1744898 h 2335460"/>
              <a:gd name="connsiteX120" fmla="*/ 217731 w 1602329"/>
              <a:gd name="connsiteY120" fmla="*/ 1699652 h 2335460"/>
              <a:gd name="connsiteX121" fmla="*/ 174868 w 1602329"/>
              <a:gd name="connsiteY121" fmla="*/ 1713942 h 2335460"/>
              <a:gd name="connsiteX122" fmla="*/ 186775 w 1602329"/>
              <a:gd name="connsiteY122" fmla="*/ 1747280 h 2335460"/>
              <a:gd name="connsiteX123" fmla="*/ 179631 w 1602329"/>
              <a:gd name="connsiteY123" fmla="*/ 1763949 h 2335460"/>
              <a:gd name="connsiteX124" fmla="*/ 141531 w 1602329"/>
              <a:gd name="connsiteY124" fmla="*/ 1735374 h 2335460"/>
              <a:gd name="connsiteX125" fmla="*/ 98669 w 1602329"/>
              <a:gd name="connsiteY125" fmla="*/ 1732992 h 2335460"/>
              <a:gd name="connsiteX126" fmla="*/ 43899 w 1602329"/>
              <a:gd name="connsiteY126" fmla="*/ 1713942 h 2335460"/>
              <a:gd name="connsiteX127" fmla="*/ 10560 w 1602329"/>
              <a:gd name="connsiteY127" fmla="*/ 1711558 h 2335460"/>
              <a:gd name="connsiteX128" fmla="*/ 1037 w 1602329"/>
              <a:gd name="connsiteY128" fmla="*/ 1659174 h 2335460"/>
              <a:gd name="connsiteX129" fmla="*/ 34374 w 1602329"/>
              <a:gd name="connsiteY129" fmla="*/ 1571067 h 2335460"/>
              <a:gd name="connsiteX130" fmla="*/ 60568 w 1602329"/>
              <a:gd name="connsiteY130" fmla="*/ 1523442 h 2335460"/>
              <a:gd name="connsiteX131" fmla="*/ 81999 w 1602329"/>
              <a:gd name="connsiteY131" fmla="*/ 1475817 h 2335460"/>
              <a:gd name="connsiteX132" fmla="*/ 108194 w 1602329"/>
              <a:gd name="connsiteY132" fmla="*/ 1437717 h 2335460"/>
              <a:gd name="connsiteX133" fmla="*/ 146293 w 1602329"/>
              <a:gd name="connsiteY133" fmla="*/ 1428192 h 2335460"/>
              <a:gd name="connsiteX134" fmla="*/ 153438 w 1602329"/>
              <a:gd name="connsiteY134" fmla="*/ 1392474 h 2335460"/>
              <a:gd name="connsiteX135" fmla="*/ 262975 w 1602329"/>
              <a:gd name="connsiteY135" fmla="*/ 1273411 h 2335460"/>
              <a:gd name="connsiteX136" fmla="*/ 286787 w 1602329"/>
              <a:gd name="connsiteY136" fmla="*/ 1135296 h 2335460"/>
              <a:gd name="connsiteX137" fmla="*/ 282025 w 1602329"/>
              <a:gd name="connsiteY137" fmla="*/ 1054336 h 2335460"/>
              <a:gd name="connsiteX138" fmla="*/ 196300 w 1602329"/>
              <a:gd name="connsiteY138" fmla="*/ 1042430 h 2335460"/>
              <a:gd name="connsiteX139" fmla="*/ 179632 w 1602329"/>
              <a:gd name="connsiteY139" fmla="*/ 961467 h 2335460"/>
              <a:gd name="connsiteX140" fmla="*/ 186775 w 1602329"/>
              <a:gd name="connsiteY140" fmla="*/ 894792 h 2335460"/>
              <a:gd name="connsiteX141" fmla="*/ 148675 w 1602329"/>
              <a:gd name="connsiteY141" fmla="*/ 856692 h 2335460"/>
              <a:gd name="connsiteX142" fmla="*/ 127244 w 1602329"/>
              <a:gd name="connsiteY142" fmla="*/ 816210 h 2335460"/>
              <a:gd name="connsiteX143" fmla="*/ 117719 w 1602329"/>
              <a:gd name="connsiteY143" fmla="*/ 756680 h 2335460"/>
              <a:gd name="connsiteX144" fmla="*/ 102097 w 1602329"/>
              <a:gd name="connsiteY144" fmla="*/ 676526 h 2335460"/>
              <a:gd name="connsiteX0" fmla="*/ 102097 w 1599871"/>
              <a:gd name="connsiteY0" fmla="*/ 676526 h 2335460"/>
              <a:gd name="connsiteX1" fmla="*/ 91525 w 1599871"/>
              <a:gd name="connsiteY1" fmla="*/ 594754 h 2335460"/>
              <a:gd name="connsiteX2" fmla="*/ 93907 w 1599871"/>
              <a:gd name="connsiteY2" fmla="*/ 530460 h 2335460"/>
              <a:gd name="connsiteX3" fmla="*/ 17706 w 1599871"/>
              <a:gd name="connsiteY3" fmla="*/ 430448 h 2335460"/>
              <a:gd name="connsiteX4" fmla="*/ 12942 w 1599871"/>
              <a:gd name="connsiteY4" fmla="*/ 413777 h 2335460"/>
              <a:gd name="connsiteX5" fmla="*/ 77237 w 1599871"/>
              <a:gd name="connsiteY5" fmla="*/ 428066 h 2335460"/>
              <a:gd name="connsiteX6" fmla="*/ 77237 w 1599871"/>
              <a:gd name="connsiteY6" fmla="*/ 432829 h 2335460"/>
              <a:gd name="connsiteX7" fmla="*/ 127243 w 1599871"/>
              <a:gd name="connsiteY7" fmla="*/ 428066 h 2335460"/>
              <a:gd name="connsiteX8" fmla="*/ 148674 w 1599871"/>
              <a:gd name="connsiteY8" fmla="*/ 378060 h 2335460"/>
              <a:gd name="connsiteX9" fmla="*/ 201062 w 1599871"/>
              <a:gd name="connsiteY9" fmla="*/ 342341 h 2335460"/>
              <a:gd name="connsiteX10" fmla="*/ 208206 w 1599871"/>
              <a:gd name="connsiteY10" fmla="*/ 292335 h 2335460"/>
              <a:gd name="connsiteX11" fmla="*/ 184393 w 1599871"/>
              <a:gd name="connsiteY11" fmla="*/ 275665 h 2335460"/>
              <a:gd name="connsiteX12" fmla="*/ 170106 w 1599871"/>
              <a:gd name="connsiteY12" fmla="*/ 244709 h 2335460"/>
              <a:gd name="connsiteX13" fmla="*/ 224874 w 1599871"/>
              <a:gd name="connsiteY13" fmla="*/ 199466 h 2335460"/>
              <a:gd name="connsiteX14" fmla="*/ 265357 w 1599871"/>
              <a:gd name="connsiteY14" fmla="*/ 116123 h 2335460"/>
              <a:gd name="connsiteX15" fmla="*/ 293931 w 1599871"/>
              <a:gd name="connsiteY15" fmla="*/ 118503 h 2335460"/>
              <a:gd name="connsiteX16" fmla="*/ 324887 w 1599871"/>
              <a:gd name="connsiteY16" fmla="*/ 163748 h 2335460"/>
              <a:gd name="connsiteX17" fmla="*/ 543961 w 1599871"/>
              <a:gd name="connsiteY17" fmla="*/ 6585 h 2335460"/>
              <a:gd name="connsiteX18" fmla="*/ 639212 w 1599871"/>
              <a:gd name="connsiteY18" fmla="*/ 47065 h 2335460"/>
              <a:gd name="connsiteX19" fmla="*/ 755893 w 1599871"/>
              <a:gd name="connsiteY19" fmla="*/ 128028 h 2335460"/>
              <a:gd name="connsiteX20" fmla="*/ 972588 w 1599871"/>
              <a:gd name="connsiteY20" fmla="*/ 44685 h 2335460"/>
              <a:gd name="connsiteX21" fmla="*/ 1058312 w 1599871"/>
              <a:gd name="connsiteY21" fmla="*/ 25635 h 2335460"/>
              <a:gd name="connsiteX22" fmla="*/ 1155942 w 1599871"/>
              <a:gd name="connsiteY22" fmla="*/ 11347 h 2335460"/>
              <a:gd name="connsiteX23" fmla="*/ 1370255 w 1599871"/>
              <a:gd name="connsiteY23" fmla="*/ 206610 h 2335460"/>
              <a:gd name="connsiteX24" fmla="*/ 1560756 w 1599871"/>
              <a:gd name="connsiteY24" fmla="*/ 897173 h 2335460"/>
              <a:gd name="connsiteX25" fmla="*/ 441568 w 1599871"/>
              <a:gd name="connsiteY25" fmla="*/ 894791 h 2335460"/>
              <a:gd name="connsiteX26" fmla="*/ 486812 w 1599871"/>
              <a:gd name="connsiteY26" fmla="*/ 870979 h 2335460"/>
              <a:gd name="connsiteX27" fmla="*/ 513007 w 1599871"/>
              <a:gd name="connsiteY27" fmla="*/ 873360 h 2335460"/>
              <a:gd name="connsiteX28" fmla="*/ 536818 w 1599871"/>
              <a:gd name="connsiteY28" fmla="*/ 899554 h 2335460"/>
              <a:gd name="connsiteX29" fmla="*/ 510625 w 1599871"/>
              <a:gd name="connsiteY29" fmla="*/ 1004329 h 2335460"/>
              <a:gd name="connsiteX30" fmla="*/ 539200 w 1599871"/>
              <a:gd name="connsiteY30" fmla="*/ 1042429 h 2335460"/>
              <a:gd name="connsiteX31" fmla="*/ 546344 w 1599871"/>
              <a:gd name="connsiteY31" fmla="*/ 1061480 h 2335460"/>
              <a:gd name="connsiteX32" fmla="*/ 532057 w 1599871"/>
              <a:gd name="connsiteY32" fmla="*/ 1092435 h 2335460"/>
              <a:gd name="connsiteX33" fmla="*/ 517769 w 1599871"/>
              <a:gd name="connsiteY33" fmla="*/ 1163873 h 2335460"/>
              <a:gd name="connsiteX34" fmla="*/ 541582 w 1599871"/>
              <a:gd name="connsiteY34" fmla="*/ 1197210 h 2335460"/>
              <a:gd name="connsiteX35" fmla="*/ 551107 w 1599871"/>
              <a:gd name="connsiteY35" fmla="*/ 1237691 h 2335460"/>
              <a:gd name="connsiteX36" fmla="*/ 567775 w 1599871"/>
              <a:gd name="connsiteY36" fmla="*/ 1244835 h 2335460"/>
              <a:gd name="connsiteX37" fmla="*/ 572104 w 1599871"/>
              <a:gd name="connsiteY37" fmla="*/ 1254941 h 2335460"/>
              <a:gd name="connsiteX38" fmla="*/ 591588 w 1599871"/>
              <a:gd name="connsiteY38" fmla="*/ 1221023 h 2335460"/>
              <a:gd name="connsiteX39" fmla="*/ 615400 w 1599871"/>
              <a:gd name="connsiteY39" fmla="*/ 1204354 h 2335460"/>
              <a:gd name="connsiteX40" fmla="*/ 665407 w 1599871"/>
              <a:gd name="connsiteY40" fmla="*/ 1178160 h 2335460"/>
              <a:gd name="connsiteX41" fmla="*/ 698744 w 1599871"/>
              <a:gd name="connsiteY41" fmla="*/ 1166254 h 2335460"/>
              <a:gd name="connsiteX42" fmla="*/ 734463 w 1599871"/>
              <a:gd name="connsiteY42" fmla="*/ 1128155 h 2335460"/>
              <a:gd name="connsiteX43" fmla="*/ 791613 w 1599871"/>
              <a:gd name="connsiteY43" fmla="*/ 1104341 h 2335460"/>
              <a:gd name="connsiteX44" fmla="*/ 817807 w 1599871"/>
              <a:gd name="connsiteY44" fmla="*/ 1059098 h 2335460"/>
              <a:gd name="connsiteX45" fmla="*/ 841618 w 1599871"/>
              <a:gd name="connsiteY45" fmla="*/ 1042427 h 2335460"/>
              <a:gd name="connsiteX46" fmla="*/ 867813 w 1599871"/>
              <a:gd name="connsiteY46" fmla="*/ 1042429 h 2335460"/>
              <a:gd name="connsiteX47" fmla="*/ 872575 w 1599871"/>
              <a:gd name="connsiteY47" fmla="*/ 1061479 h 2335460"/>
              <a:gd name="connsiteX48" fmla="*/ 848763 w 1599871"/>
              <a:gd name="connsiteY48" fmla="*/ 1087673 h 2335460"/>
              <a:gd name="connsiteX49" fmla="*/ 872575 w 1599871"/>
              <a:gd name="connsiteY49" fmla="*/ 1113866 h 2335460"/>
              <a:gd name="connsiteX50" fmla="*/ 872575 w 1599871"/>
              <a:gd name="connsiteY50" fmla="*/ 1137679 h 2335460"/>
              <a:gd name="connsiteX51" fmla="*/ 829713 w 1599871"/>
              <a:gd name="connsiteY51" fmla="*/ 1140060 h 2335460"/>
              <a:gd name="connsiteX52" fmla="*/ 817807 w 1599871"/>
              <a:gd name="connsiteY52" fmla="*/ 1168635 h 2335460"/>
              <a:gd name="connsiteX53" fmla="*/ 829713 w 1599871"/>
              <a:gd name="connsiteY53" fmla="*/ 1197210 h 2335460"/>
              <a:gd name="connsiteX54" fmla="*/ 822567 w 1599871"/>
              <a:gd name="connsiteY54" fmla="*/ 1221021 h 2335460"/>
              <a:gd name="connsiteX55" fmla="*/ 836857 w 1599871"/>
              <a:gd name="connsiteY55" fmla="*/ 1240074 h 2335460"/>
              <a:gd name="connsiteX56" fmla="*/ 870194 w 1599871"/>
              <a:gd name="connsiteY56" fmla="*/ 1211499 h 2335460"/>
              <a:gd name="connsiteX57" fmla="*/ 1544088 w 1599871"/>
              <a:gd name="connsiteY57" fmla="*/ 899555 h 2335460"/>
              <a:gd name="connsiteX58" fmla="*/ 1525038 w 1599871"/>
              <a:gd name="connsiteY58" fmla="*/ 973372 h 2335460"/>
              <a:gd name="connsiteX59" fmla="*/ 958300 w 1599871"/>
              <a:gd name="connsiteY59" fmla="*/ 1151967 h 2335460"/>
              <a:gd name="connsiteX60" fmla="*/ 979731 w 1599871"/>
              <a:gd name="connsiteY60" fmla="*/ 1161491 h 2335460"/>
              <a:gd name="connsiteX61" fmla="*/ 974968 w 1599871"/>
              <a:gd name="connsiteY61" fmla="*/ 1235309 h 2335460"/>
              <a:gd name="connsiteX62" fmla="*/ 984494 w 1599871"/>
              <a:gd name="connsiteY62" fmla="*/ 1297224 h 2335460"/>
              <a:gd name="connsiteX63" fmla="*/ 1032119 w 1599871"/>
              <a:gd name="connsiteY63" fmla="*/ 1378186 h 2335460"/>
              <a:gd name="connsiteX64" fmla="*/ 1072600 w 1599871"/>
              <a:gd name="connsiteY64" fmla="*/ 1399617 h 2335460"/>
              <a:gd name="connsiteX65" fmla="*/ 1089269 w 1599871"/>
              <a:gd name="connsiteY65" fmla="*/ 1466292 h 2335460"/>
              <a:gd name="connsiteX66" fmla="*/ 1122607 w 1599871"/>
              <a:gd name="connsiteY66" fmla="*/ 1492486 h 2335460"/>
              <a:gd name="connsiteX67" fmla="*/ 1163088 w 1599871"/>
              <a:gd name="connsiteY67" fmla="*/ 1552017 h 2335460"/>
              <a:gd name="connsiteX68" fmla="*/ 1191663 w 1599871"/>
              <a:gd name="connsiteY68" fmla="*/ 1566305 h 2335460"/>
              <a:gd name="connsiteX69" fmla="*/ 1220238 w 1599871"/>
              <a:gd name="connsiteY69" fmla="*/ 1604404 h 2335460"/>
              <a:gd name="connsiteX70" fmla="*/ 1215943 w 1599871"/>
              <a:gd name="connsiteY70" fmla="*/ 1624264 h 2335460"/>
              <a:gd name="connsiteX71" fmla="*/ 1196425 w 1599871"/>
              <a:gd name="connsiteY71" fmla="*/ 1673461 h 2335460"/>
              <a:gd name="connsiteX72" fmla="*/ 1144037 w 1599871"/>
              <a:gd name="connsiteY72" fmla="*/ 1668697 h 2335460"/>
              <a:gd name="connsiteX73" fmla="*/ 1124987 w 1599871"/>
              <a:gd name="connsiteY73" fmla="*/ 1713940 h 2335460"/>
              <a:gd name="connsiteX74" fmla="*/ 1048787 w 1599871"/>
              <a:gd name="connsiteY74" fmla="*/ 1747278 h 2335460"/>
              <a:gd name="connsiteX75" fmla="*/ 1020212 w 1599871"/>
              <a:gd name="connsiteY75" fmla="*/ 1806809 h 2335460"/>
              <a:gd name="connsiteX76" fmla="*/ 1036881 w 1599871"/>
              <a:gd name="connsiteY76" fmla="*/ 1854434 h 2335460"/>
              <a:gd name="connsiteX77" fmla="*/ 1017832 w 1599871"/>
              <a:gd name="connsiteY77" fmla="*/ 1894917 h 2335460"/>
              <a:gd name="connsiteX78" fmla="*/ 984493 w 1599871"/>
              <a:gd name="connsiteY78" fmla="*/ 1892534 h 2335460"/>
              <a:gd name="connsiteX79" fmla="*/ 982112 w 1599871"/>
              <a:gd name="connsiteY79" fmla="*/ 1956828 h 2335460"/>
              <a:gd name="connsiteX80" fmla="*/ 946393 w 1599871"/>
              <a:gd name="connsiteY80" fmla="*/ 1973497 h 2335460"/>
              <a:gd name="connsiteX81" fmla="*/ 910674 w 1599871"/>
              <a:gd name="connsiteY81" fmla="*/ 1980640 h 2335460"/>
              <a:gd name="connsiteX82" fmla="*/ 910674 w 1599871"/>
              <a:gd name="connsiteY82" fmla="*/ 2044934 h 2335460"/>
              <a:gd name="connsiteX83" fmla="*/ 967824 w 1599871"/>
              <a:gd name="connsiteY83" fmla="*/ 2054459 h 2335460"/>
              <a:gd name="connsiteX84" fmla="*/ 1001162 w 1599871"/>
              <a:gd name="connsiteY84" fmla="*/ 2049697 h 2335460"/>
              <a:gd name="connsiteX85" fmla="*/ 1005922 w 1599871"/>
              <a:gd name="connsiteY85" fmla="*/ 2123516 h 2335460"/>
              <a:gd name="connsiteX86" fmla="*/ 982112 w 1599871"/>
              <a:gd name="connsiteY86" fmla="*/ 2144947 h 2335460"/>
              <a:gd name="connsiteX87" fmla="*/ 922581 w 1599871"/>
              <a:gd name="connsiteY87" fmla="*/ 2142567 h 2335460"/>
              <a:gd name="connsiteX88" fmla="*/ 870193 w 1599871"/>
              <a:gd name="connsiteY88" fmla="*/ 2152092 h 2335460"/>
              <a:gd name="connsiteX89" fmla="*/ 824949 w 1599871"/>
              <a:gd name="connsiteY89" fmla="*/ 2175905 h 2335460"/>
              <a:gd name="connsiteX90" fmla="*/ 779704 w 1599871"/>
              <a:gd name="connsiteY90" fmla="*/ 2183047 h 2335460"/>
              <a:gd name="connsiteX91" fmla="*/ 758274 w 1599871"/>
              <a:gd name="connsiteY91" fmla="*/ 2202099 h 2335460"/>
              <a:gd name="connsiteX92" fmla="*/ 751131 w 1599871"/>
              <a:gd name="connsiteY92" fmla="*/ 2247342 h 2335460"/>
              <a:gd name="connsiteX93" fmla="*/ 734462 w 1599871"/>
              <a:gd name="connsiteY93" fmla="*/ 2259249 h 2335460"/>
              <a:gd name="connsiteX94" fmla="*/ 689218 w 1599871"/>
              <a:gd name="connsiteY94" fmla="*/ 2309255 h 2335460"/>
              <a:gd name="connsiteX95" fmla="*/ 665406 w 1599871"/>
              <a:gd name="connsiteY95" fmla="*/ 2314016 h 2335460"/>
              <a:gd name="connsiteX96" fmla="*/ 617781 w 1599871"/>
              <a:gd name="connsiteY96" fmla="*/ 2335448 h 2335460"/>
              <a:gd name="connsiteX97" fmla="*/ 579681 w 1599871"/>
              <a:gd name="connsiteY97" fmla="*/ 2318779 h 2335460"/>
              <a:gd name="connsiteX98" fmla="*/ 563012 w 1599871"/>
              <a:gd name="connsiteY98" fmla="*/ 2290204 h 2335460"/>
              <a:gd name="connsiteX99" fmla="*/ 520149 w 1599871"/>
              <a:gd name="connsiteY99" fmla="*/ 2299730 h 2335460"/>
              <a:gd name="connsiteX100" fmla="*/ 512573 w 1599871"/>
              <a:gd name="connsiteY100" fmla="*/ 2293626 h 2335460"/>
              <a:gd name="connsiteX101" fmla="*/ 503481 w 1599871"/>
              <a:gd name="connsiteY101" fmla="*/ 2287823 h 2335460"/>
              <a:gd name="connsiteX102" fmla="*/ 522531 w 1599871"/>
              <a:gd name="connsiteY102" fmla="*/ 2180666 h 2335460"/>
              <a:gd name="connsiteX103" fmla="*/ 539199 w 1599871"/>
              <a:gd name="connsiteY103" fmla="*/ 2159235 h 2335460"/>
              <a:gd name="connsiteX104" fmla="*/ 529674 w 1599871"/>
              <a:gd name="connsiteY104" fmla="*/ 2113992 h 2335460"/>
              <a:gd name="connsiteX105" fmla="*/ 553487 w 1599871"/>
              <a:gd name="connsiteY105" fmla="*/ 2099704 h 2335460"/>
              <a:gd name="connsiteX106" fmla="*/ 534437 w 1599871"/>
              <a:gd name="connsiteY106" fmla="*/ 2085417 h 2335460"/>
              <a:gd name="connsiteX107" fmla="*/ 522531 w 1599871"/>
              <a:gd name="connsiteY107" fmla="*/ 2049699 h 2335460"/>
              <a:gd name="connsiteX108" fmla="*/ 513006 w 1599871"/>
              <a:gd name="connsiteY108" fmla="*/ 2004455 h 2335460"/>
              <a:gd name="connsiteX109" fmla="*/ 510624 w 1599871"/>
              <a:gd name="connsiteY109" fmla="*/ 1973497 h 2335460"/>
              <a:gd name="connsiteX110" fmla="*/ 460618 w 1599871"/>
              <a:gd name="connsiteY110" fmla="*/ 1975880 h 2335460"/>
              <a:gd name="connsiteX111" fmla="*/ 427282 w 1599871"/>
              <a:gd name="connsiteY111" fmla="*/ 1940161 h 2335460"/>
              <a:gd name="connsiteX112" fmla="*/ 382037 w 1599871"/>
              <a:gd name="connsiteY112" fmla="*/ 1923491 h 2335460"/>
              <a:gd name="connsiteX113" fmla="*/ 367749 w 1599871"/>
              <a:gd name="connsiteY113" fmla="*/ 1873486 h 2335460"/>
              <a:gd name="connsiteX114" fmla="*/ 365368 w 1599871"/>
              <a:gd name="connsiteY114" fmla="*/ 1852054 h 2335460"/>
              <a:gd name="connsiteX115" fmla="*/ 334413 w 1599871"/>
              <a:gd name="connsiteY115" fmla="*/ 1806811 h 2335460"/>
              <a:gd name="connsiteX116" fmla="*/ 291549 w 1599871"/>
              <a:gd name="connsiteY116" fmla="*/ 1782998 h 2335460"/>
              <a:gd name="connsiteX117" fmla="*/ 248688 w 1599871"/>
              <a:gd name="connsiteY117" fmla="*/ 1754424 h 2335460"/>
              <a:gd name="connsiteX118" fmla="*/ 215349 w 1599871"/>
              <a:gd name="connsiteY118" fmla="*/ 1744898 h 2335460"/>
              <a:gd name="connsiteX119" fmla="*/ 217731 w 1599871"/>
              <a:gd name="connsiteY119" fmla="*/ 1699652 h 2335460"/>
              <a:gd name="connsiteX120" fmla="*/ 174868 w 1599871"/>
              <a:gd name="connsiteY120" fmla="*/ 1713942 h 2335460"/>
              <a:gd name="connsiteX121" fmla="*/ 186775 w 1599871"/>
              <a:gd name="connsiteY121" fmla="*/ 1747280 h 2335460"/>
              <a:gd name="connsiteX122" fmla="*/ 179631 w 1599871"/>
              <a:gd name="connsiteY122" fmla="*/ 1763949 h 2335460"/>
              <a:gd name="connsiteX123" fmla="*/ 141531 w 1599871"/>
              <a:gd name="connsiteY123" fmla="*/ 1735374 h 2335460"/>
              <a:gd name="connsiteX124" fmla="*/ 98669 w 1599871"/>
              <a:gd name="connsiteY124" fmla="*/ 1732992 h 2335460"/>
              <a:gd name="connsiteX125" fmla="*/ 43899 w 1599871"/>
              <a:gd name="connsiteY125" fmla="*/ 1713942 h 2335460"/>
              <a:gd name="connsiteX126" fmla="*/ 10560 w 1599871"/>
              <a:gd name="connsiteY126" fmla="*/ 1711558 h 2335460"/>
              <a:gd name="connsiteX127" fmla="*/ 1037 w 1599871"/>
              <a:gd name="connsiteY127" fmla="*/ 1659174 h 2335460"/>
              <a:gd name="connsiteX128" fmla="*/ 34374 w 1599871"/>
              <a:gd name="connsiteY128" fmla="*/ 1571067 h 2335460"/>
              <a:gd name="connsiteX129" fmla="*/ 60568 w 1599871"/>
              <a:gd name="connsiteY129" fmla="*/ 1523442 h 2335460"/>
              <a:gd name="connsiteX130" fmla="*/ 81999 w 1599871"/>
              <a:gd name="connsiteY130" fmla="*/ 1475817 h 2335460"/>
              <a:gd name="connsiteX131" fmla="*/ 108194 w 1599871"/>
              <a:gd name="connsiteY131" fmla="*/ 1437717 h 2335460"/>
              <a:gd name="connsiteX132" fmla="*/ 146293 w 1599871"/>
              <a:gd name="connsiteY132" fmla="*/ 1428192 h 2335460"/>
              <a:gd name="connsiteX133" fmla="*/ 153438 w 1599871"/>
              <a:gd name="connsiteY133" fmla="*/ 1392474 h 2335460"/>
              <a:gd name="connsiteX134" fmla="*/ 262975 w 1599871"/>
              <a:gd name="connsiteY134" fmla="*/ 1273411 h 2335460"/>
              <a:gd name="connsiteX135" fmla="*/ 286787 w 1599871"/>
              <a:gd name="connsiteY135" fmla="*/ 1135296 h 2335460"/>
              <a:gd name="connsiteX136" fmla="*/ 282025 w 1599871"/>
              <a:gd name="connsiteY136" fmla="*/ 1054336 h 2335460"/>
              <a:gd name="connsiteX137" fmla="*/ 196300 w 1599871"/>
              <a:gd name="connsiteY137" fmla="*/ 1042430 h 2335460"/>
              <a:gd name="connsiteX138" fmla="*/ 179632 w 1599871"/>
              <a:gd name="connsiteY138" fmla="*/ 961467 h 2335460"/>
              <a:gd name="connsiteX139" fmla="*/ 186775 w 1599871"/>
              <a:gd name="connsiteY139" fmla="*/ 894792 h 2335460"/>
              <a:gd name="connsiteX140" fmla="*/ 148675 w 1599871"/>
              <a:gd name="connsiteY140" fmla="*/ 856692 h 2335460"/>
              <a:gd name="connsiteX141" fmla="*/ 127244 w 1599871"/>
              <a:gd name="connsiteY141" fmla="*/ 816210 h 2335460"/>
              <a:gd name="connsiteX142" fmla="*/ 117719 w 1599871"/>
              <a:gd name="connsiteY142" fmla="*/ 756680 h 2335460"/>
              <a:gd name="connsiteX143" fmla="*/ 102097 w 1599871"/>
              <a:gd name="connsiteY143" fmla="*/ 676526 h 2335460"/>
              <a:gd name="connsiteX0" fmla="*/ 102097 w 1597156"/>
              <a:gd name="connsiteY0" fmla="*/ 676526 h 2335460"/>
              <a:gd name="connsiteX1" fmla="*/ 91525 w 1597156"/>
              <a:gd name="connsiteY1" fmla="*/ 594754 h 2335460"/>
              <a:gd name="connsiteX2" fmla="*/ 93907 w 1597156"/>
              <a:gd name="connsiteY2" fmla="*/ 530460 h 2335460"/>
              <a:gd name="connsiteX3" fmla="*/ 17706 w 1597156"/>
              <a:gd name="connsiteY3" fmla="*/ 430448 h 2335460"/>
              <a:gd name="connsiteX4" fmla="*/ 12942 w 1597156"/>
              <a:gd name="connsiteY4" fmla="*/ 413777 h 2335460"/>
              <a:gd name="connsiteX5" fmla="*/ 77237 w 1597156"/>
              <a:gd name="connsiteY5" fmla="*/ 428066 h 2335460"/>
              <a:gd name="connsiteX6" fmla="*/ 77237 w 1597156"/>
              <a:gd name="connsiteY6" fmla="*/ 432829 h 2335460"/>
              <a:gd name="connsiteX7" fmla="*/ 127243 w 1597156"/>
              <a:gd name="connsiteY7" fmla="*/ 428066 h 2335460"/>
              <a:gd name="connsiteX8" fmla="*/ 148674 w 1597156"/>
              <a:gd name="connsiteY8" fmla="*/ 378060 h 2335460"/>
              <a:gd name="connsiteX9" fmla="*/ 201062 w 1597156"/>
              <a:gd name="connsiteY9" fmla="*/ 342341 h 2335460"/>
              <a:gd name="connsiteX10" fmla="*/ 208206 w 1597156"/>
              <a:gd name="connsiteY10" fmla="*/ 292335 h 2335460"/>
              <a:gd name="connsiteX11" fmla="*/ 184393 w 1597156"/>
              <a:gd name="connsiteY11" fmla="*/ 275665 h 2335460"/>
              <a:gd name="connsiteX12" fmla="*/ 170106 w 1597156"/>
              <a:gd name="connsiteY12" fmla="*/ 244709 h 2335460"/>
              <a:gd name="connsiteX13" fmla="*/ 224874 w 1597156"/>
              <a:gd name="connsiteY13" fmla="*/ 199466 h 2335460"/>
              <a:gd name="connsiteX14" fmla="*/ 265357 w 1597156"/>
              <a:gd name="connsiteY14" fmla="*/ 116123 h 2335460"/>
              <a:gd name="connsiteX15" fmla="*/ 293931 w 1597156"/>
              <a:gd name="connsiteY15" fmla="*/ 118503 h 2335460"/>
              <a:gd name="connsiteX16" fmla="*/ 324887 w 1597156"/>
              <a:gd name="connsiteY16" fmla="*/ 163748 h 2335460"/>
              <a:gd name="connsiteX17" fmla="*/ 543961 w 1597156"/>
              <a:gd name="connsiteY17" fmla="*/ 6585 h 2335460"/>
              <a:gd name="connsiteX18" fmla="*/ 639212 w 1597156"/>
              <a:gd name="connsiteY18" fmla="*/ 47065 h 2335460"/>
              <a:gd name="connsiteX19" fmla="*/ 755893 w 1597156"/>
              <a:gd name="connsiteY19" fmla="*/ 128028 h 2335460"/>
              <a:gd name="connsiteX20" fmla="*/ 972588 w 1597156"/>
              <a:gd name="connsiteY20" fmla="*/ 44685 h 2335460"/>
              <a:gd name="connsiteX21" fmla="*/ 1058312 w 1597156"/>
              <a:gd name="connsiteY21" fmla="*/ 25635 h 2335460"/>
              <a:gd name="connsiteX22" fmla="*/ 1155942 w 1597156"/>
              <a:gd name="connsiteY22" fmla="*/ 11347 h 2335460"/>
              <a:gd name="connsiteX23" fmla="*/ 1370255 w 1597156"/>
              <a:gd name="connsiteY23" fmla="*/ 206610 h 2335460"/>
              <a:gd name="connsiteX24" fmla="*/ 1560756 w 1597156"/>
              <a:gd name="connsiteY24" fmla="*/ 897173 h 2335460"/>
              <a:gd name="connsiteX25" fmla="*/ 486812 w 1597156"/>
              <a:gd name="connsiteY25" fmla="*/ 870979 h 2335460"/>
              <a:gd name="connsiteX26" fmla="*/ 513007 w 1597156"/>
              <a:gd name="connsiteY26" fmla="*/ 873360 h 2335460"/>
              <a:gd name="connsiteX27" fmla="*/ 536818 w 1597156"/>
              <a:gd name="connsiteY27" fmla="*/ 899554 h 2335460"/>
              <a:gd name="connsiteX28" fmla="*/ 510625 w 1597156"/>
              <a:gd name="connsiteY28" fmla="*/ 1004329 h 2335460"/>
              <a:gd name="connsiteX29" fmla="*/ 539200 w 1597156"/>
              <a:gd name="connsiteY29" fmla="*/ 1042429 h 2335460"/>
              <a:gd name="connsiteX30" fmla="*/ 546344 w 1597156"/>
              <a:gd name="connsiteY30" fmla="*/ 1061480 h 2335460"/>
              <a:gd name="connsiteX31" fmla="*/ 532057 w 1597156"/>
              <a:gd name="connsiteY31" fmla="*/ 1092435 h 2335460"/>
              <a:gd name="connsiteX32" fmla="*/ 517769 w 1597156"/>
              <a:gd name="connsiteY32" fmla="*/ 1163873 h 2335460"/>
              <a:gd name="connsiteX33" fmla="*/ 541582 w 1597156"/>
              <a:gd name="connsiteY33" fmla="*/ 1197210 h 2335460"/>
              <a:gd name="connsiteX34" fmla="*/ 551107 w 1597156"/>
              <a:gd name="connsiteY34" fmla="*/ 1237691 h 2335460"/>
              <a:gd name="connsiteX35" fmla="*/ 567775 w 1597156"/>
              <a:gd name="connsiteY35" fmla="*/ 1244835 h 2335460"/>
              <a:gd name="connsiteX36" fmla="*/ 572104 w 1597156"/>
              <a:gd name="connsiteY36" fmla="*/ 1254941 h 2335460"/>
              <a:gd name="connsiteX37" fmla="*/ 591588 w 1597156"/>
              <a:gd name="connsiteY37" fmla="*/ 1221023 h 2335460"/>
              <a:gd name="connsiteX38" fmla="*/ 615400 w 1597156"/>
              <a:gd name="connsiteY38" fmla="*/ 1204354 h 2335460"/>
              <a:gd name="connsiteX39" fmla="*/ 665407 w 1597156"/>
              <a:gd name="connsiteY39" fmla="*/ 1178160 h 2335460"/>
              <a:gd name="connsiteX40" fmla="*/ 698744 w 1597156"/>
              <a:gd name="connsiteY40" fmla="*/ 1166254 h 2335460"/>
              <a:gd name="connsiteX41" fmla="*/ 734463 w 1597156"/>
              <a:gd name="connsiteY41" fmla="*/ 1128155 h 2335460"/>
              <a:gd name="connsiteX42" fmla="*/ 791613 w 1597156"/>
              <a:gd name="connsiteY42" fmla="*/ 1104341 h 2335460"/>
              <a:gd name="connsiteX43" fmla="*/ 817807 w 1597156"/>
              <a:gd name="connsiteY43" fmla="*/ 1059098 h 2335460"/>
              <a:gd name="connsiteX44" fmla="*/ 841618 w 1597156"/>
              <a:gd name="connsiteY44" fmla="*/ 1042427 h 2335460"/>
              <a:gd name="connsiteX45" fmla="*/ 867813 w 1597156"/>
              <a:gd name="connsiteY45" fmla="*/ 1042429 h 2335460"/>
              <a:gd name="connsiteX46" fmla="*/ 872575 w 1597156"/>
              <a:gd name="connsiteY46" fmla="*/ 1061479 h 2335460"/>
              <a:gd name="connsiteX47" fmla="*/ 848763 w 1597156"/>
              <a:gd name="connsiteY47" fmla="*/ 1087673 h 2335460"/>
              <a:gd name="connsiteX48" fmla="*/ 872575 w 1597156"/>
              <a:gd name="connsiteY48" fmla="*/ 1113866 h 2335460"/>
              <a:gd name="connsiteX49" fmla="*/ 872575 w 1597156"/>
              <a:gd name="connsiteY49" fmla="*/ 1137679 h 2335460"/>
              <a:gd name="connsiteX50" fmla="*/ 829713 w 1597156"/>
              <a:gd name="connsiteY50" fmla="*/ 1140060 h 2335460"/>
              <a:gd name="connsiteX51" fmla="*/ 817807 w 1597156"/>
              <a:gd name="connsiteY51" fmla="*/ 1168635 h 2335460"/>
              <a:gd name="connsiteX52" fmla="*/ 829713 w 1597156"/>
              <a:gd name="connsiteY52" fmla="*/ 1197210 h 2335460"/>
              <a:gd name="connsiteX53" fmla="*/ 822567 w 1597156"/>
              <a:gd name="connsiteY53" fmla="*/ 1221021 h 2335460"/>
              <a:gd name="connsiteX54" fmla="*/ 836857 w 1597156"/>
              <a:gd name="connsiteY54" fmla="*/ 1240074 h 2335460"/>
              <a:gd name="connsiteX55" fmla="*/ 870194 w 1597156"/>
              <a:gd name="connsiteY55" fmla="*/ 1211499 h 2335460"/>
              <a:gd name="connsiteX56" fmla="*/ 1544088 w 1597156"/>
              <a:gd name="connsiteY56" fmla="*/ 899555 h 2335460"/>
              <a:gd name="connsiteX57" fmla="*/ 1525038 w 1597156"/>
              <a:gd name="connsiteY57" fmla="*/ 973372 h 2335460"/>
              <a:gd name="connsiteX58" fmla="*/ 958300 w 1597156"/>
              <a:gd name="connsiteY58" fmla="*/ 1151967 h 2335460"/>
              <a:gd name="connsiteX59" fmla="*/ 979731 w 1597156"/>
              <a:gd name="connsiteY59" fmla="*/ 1161491 h 2335460"/>
              <a:gd name="connsiteX60" fmla="*/ 974968 w 1597156"/>
              <a:gd name="connsiteY60" fmla="*/ 1235309 h 2335460"/>
              <a:gd name="connsiteX61" fmla="*/ 984494 w 1597156"/>
              <a:gd name="connsiteY61" fmla="*/ 1297224 h 2335460"/>
              <a:gd name="connsiteX62" fmla="*/ 1032119 w 1597156"/>
              <a:gd name="connsiteY62" fmla="*/ 1378186 h 2335460"/>
              <a:gd name="connsiteX63" fmla="*/ 1072600 w 1597156"/>
              <a:gd name="connsiteY63" fmla="*/ 1399617 h 2335460"/>
              <a:gd name="connsiteX64" fmla="*/ 1089269 w 1597156"/>
              <a:gd name="connsiteY64" fmla="*/ 1466292 h 2335460"/>
              <a:gd name="connsiteX65" fmla="*/ 1122607 w 1597156"/>
              <a:gd name="connsiteY65" fmla="*/ 1492486 h 2335460"/>
              <a:gd name="connsiteX66" fmla="*/ 1163088 w 1597156"/>
              <a:gd name="connsiteY66" fmla="*/ 1552017 h 2335460"/>
              <a:gd name="connsiteX67" fmla="*/ 1191663 w 1597156"/>
              <a:gd name="connsiteY67" fmla="*/ 1566305 h 2335460"/>
              <a:gd name="connsiteX68" fmla="*/ 1220238 w 1597156"/>
              <a:gd name="connsiteY68" fmla="*/ 1604404 h 2335460"/>
              <a:gd name="connsiteX69" fmla="*/ 1215943 w 1597156"/>
              <a:gd name="connsiteY69" fmla="*/ 1624264 h 2335460"/>
              <a:gd name="connsiteX70" fmla="*/ 1196425 w 1597156"/>
              <a:gd name="connsiteY70" fmla="*/ 1673461 h 2335460"/>
              <a:gd name="connsiteX71" fmla="*/ 1144037 w 1597156"/>
              <a:gd name="connsiteY71" fmla="*/ 1668697 h 2335460"/>
              <a:gd name="connsiteX72" fmla="*/ 1124987 w 1597156"/>
              <a:gd name="connsiteY72" fmla="*/ 1713940 h 2335460"/>
              <a:gd name="connsiteX73" fmla="*/ 1048787 w 1597156"/>
              <a:gd name="connsiteY73" fmla="*/ 1747278 h 2335460"/>
              <a:gd name="connsiteX74" fmla="*/ 1020212 w 1597156"/>
              <a:gd name="connsiteY74" fmla="*/ 1806809 h 2335460"/>
              <a:gd name="connsiteX75" fmla="*/ 1036881 w 1597156"/>
              <a:gd name="connsiteY75" fmla="*/ 1854434 h 2335460"/>
              <a:gd name="connsiteX76" fmla="*/ 1017832 w 1597156"/>
              <a:gd name="connsiteY76" fmla="*/ 1894917 h 2335460"/>
              <a:gd name="connsiteX77" fmla="*/ 984493 w 1597156"/>
              <a:gd name="connsiteY77" fmla="*/ 1892534 h 2335460"/>
              <a:gd name="connsiteX78" fmla="*/ 982112 w 1597156"/>
              <a:gd name="connsiteY78" fmla="*/ 1956828 h 2335460"/>
              <a:gd name="connsiteX79" fmla="*/ 946393 w 1597156"/>
              <a:gd name="connsiteY79" fmla="*/ 1973497 h 2335460"/>
              <a:gd name="connsiteX80" fmla="*/ 910674 w 1597156"/>
              <a:gd name="connsiteY80" fmla="*/ 1980640 h 2335460"/>
              <a:gd name="connsiteX81" fmla="*/ 910674 w 1597156"/>
              <a:gd name="connsiteY81" fmla="*/ 2044934 h 2335460"/>
              <a:gd name="connsiteX82" fmla="*/ 967824 w 1597156"/>
              <a:gd name="connsiteY82" fmla="*/ 2054459 h 2335460"/>
              <a:gd name="connsiteX83" fmla="*/ 1001162 w 1597156"/>
              <a:gd name="connsiteY83" fmla="*/ 2049697 h 2335460"/>
              <a:gd name="connsiteX84" fmla="*/ 1005922 w 1597156"/>
              <a:gd name="connsiteY84" fmla="*/ 2123516 h 2335460"/>
              <a:gd name="connsiteX85" fmla="*/ 982112 w 1597156"/>
              <a:gd name="connsiteY85" fmla="*/ 2144947 h 2335460"/>
              <a:gd name="connsiteX86" fmla="*/ 922581 w 1597156"/>
              <a:gd name="connsiteY86" fmla="*/ 2142567 h 2335460"/>
              <a:gd name="connsiteX87" fmla="*/ 870193 w 1597156"/>
              <a:gd name="connsiteY87" fmla="*/ 2152092 h 2335460"/>
              <a:gd name="connsiteX88" fmla="*/ 824949 w 1597156"/>
              <a:gd name="connsiteY88" fmla="*/ 2175905 h 2335460"/>
              <a:gd name="connsiteX89" fmla="*/ 779704 w 1597156"/>
              <a:gd name="connsiteY89" fmla="*/ 2183047 h 2335460"/>
              <a:gd name="connsiteX90" fmla="*/ 758274 w 1597156"/>
              <a:gd name="connsiteY90" fmla="*/ 2202099 h 2335460"/>
              <a:gd name="connsiteX91" fmla="*/ 751131 w 1597156"/>
              <a:gd name="connsiteY91" fmla="*/ 2247342 h 2335460"/>
              <a:gd name="connsiteX92" fmla="*/ 734462 w 1597156"/>
              <a:gd name="connsiteY92" fmla="*/ 2259249 h 2335460"/>
              <a:gd name="connsiteX93" fmla="*/ 689218 w 1597156"/>
              <a:gd name="connsiteY93" fmla="*/ 2309255 h 2335460"/>
              <a:gd name="connsiteX94" fmla="*/ 665406 w 1597156"/>
              <a:gd name="connsiteY94" fmla="*/ 2314016 h 2335460"/>
              <a:gd name="connsiteX95" fmla="*/ 617781 w 1597156"/>
              <a:gd name="connsiteY95" fmla="*/ 2335448 h 2335460"/>
              <a:gd name="connsiteX96" fmla="*/ 579681 w 1597156"/>
              <a:gd name="connsiteY96" fmla="*/ 2318779 h 2335460"/>
              <a:gd name="connsiteX97" fmla="*/ 563012 w 1597156"/>
              <a:gd name="connsiteY97" fmla="*/ 2290204 h 2335460"/>
              <a:gd name="connsiteX98" fmla="*/ 520149 w 1597156"/>
              <a:gd name="connsiteY98" fmla="*/ 2299730 h 2335460"/>
              <a:gd name="connsiteX99" fmla="*/ 512573 w 1597156"/>
              <a:gd name="connsiteY99" fmla="*/ 2293626 h 2335460"/>
              <a:gd name="connsiteX100" fmla="*/ 503481 w 1597156"/>
              <a:gd name="connsiteY100" fmla="*/ 2287823 h 2335460"/>
              <a:gd name="connsiteX101" fmla="*/ 522531 w 1597156"/>
              <a:gd name="connsiteY101" fmla="*/ 2180666 h 2335460"/>
              <a:gd name="connsiteX102" fmla="*/ 539199 w 1597156"/>
              <a:gd name="connsiteY102" fmla="*/ 2159235 h 2335460"/>
              <a:gd name="connsiteX103" fmla="*/ 529674 w 1597156"/>
              <a:gd name="connsiteY103" fmla="*/ 2113992 h 2335460"/>
              <a:gd name="connsiteX104" fmla="*/ 553487 w 1597156"/>
              <a:gd name="connsiteY104" fmla="*/ 2099704 h 2335460"/>
              <a:gd name="connsiteX105" fmla="*/ 534437 w 1597156"/>
              <a:gd name="connsiteY105" fmla="*/ 2085417 h 2335460"/>
              <a:gd name="connsiteX106" fmla="*/ 522531 w 1597156"/>
              <a:gd name="connsiteY106" fmla="*/ 2049699 h 2335460"/>
              <a:gd name="connsiteX107" fmla="*/ 513006 w 1597156"/>
              <a:gd name="connsiteY107" fmla="*/ 2004455 h 2335460"/>
              <a:gd name="connsiteX108" fmla="*/ 510624 w 1597156"/>
              <a:gd name="connsiteY108" fmla="*/ 1973497 h 2335460"/>
              <a:gd name="connsiteX109" fmla="*/ 460618 w 1597156"/>
              <a:gd name="connsiteY109" fmla="*/ 1975880 h 2335460"/>
              <a:gd name="connsiteX110" fmla="*/ 427282 w 1597156"/>
              <a:gd name="connsiteY110" fmla="*/ 1940161 h 2335460"/>
              <a:gd name="connsiteX111" fmla="*/ 382037 w 1597156"/>
              <a:gd name="connsiteY111" fmla="*/ 1923491 h 2335460"/>
              <a:gd name="connsiteX112" fmla="*/ 367749 w 1597156"/>
              <a:gd name="connsiteY112" fmla="*/ 1873486 h 2335460"/>
              <a:gd name="connsiteX113" fmla="*/ 365368 w 1597156"/>
              <a:gd name="connsiteY113" fmla="*/ 1852054 h 2335460"/>
              <a:gd name="connsiteX114" fmla="*/ 334413 w 1597156"/>
              <a:gd name="connsiteY114" fmla="*/ 1806811 h 2335460"/>
              <a:gd name="connsiteX115" fmla="*/ 291549 w 1597156"/>
              <a:gd name="connsiteY115" fmla="*/ 1782998 h 2335460"/>
              <a:gd name="connsiteX116" fmla="*/ 248688 w 1597156"/>
              <a:gd name="connsiteY116" fmla="*/ 1754424 h 2335460"/>
              <a:gd name="connsiteX117" fmla="*/ 215349 w 1597156"/>
              <a:gd name="connsiteY117" fmla="*/ 1744898 h 2335460"/>
              <a:gd name="connsiteX118" fmla="*/ 217731 w 1597156"/>
              <a:gd name="connsiteY118" fmla="*/ 1699652 h 2335460"/>
              <a:gd name="connsiteX119" fmla="*/ 174868 w 1597156"/>
              <a:gd name="connsiteY119" fmla="*/ 1713942 h 2335460"/>
              <a:gd name="connsiteX120" fmla="*/ 186775 w 1597156"/>
              <a:gd name="connsiteY120" fmla="*/ 1747280 h 2335460"/>
              <a:gd name="connsiteX121" fmla="*/ 179631 w 1597156"/>
              <a:gd name="connsiteY121" fmla="*/ 1763949 h 2335460"/>
              <a:gd name="connsiteX122" fmla="*/ 141531 w 1597156"/>
              <a:gd name="connsiteY122" fmla="*/ 1735374 h 2335460"/>
              <a:gd name="connsiteX123" fmla="*/ 98669 w 1597156"/>
              <a:gd name="connsiteY123" fmla="*/ 1732992 h 2335460"/>
              <a:gd name="connsiteX124" fmla="*/ 43899 w 1597156"/>
              <a:gd name="connsiteY124" fmla="*/ 1713942 h 2335460"/>
              <a:gd name="connsiteX125" fmla="*/ 10560 w 1597156"/>
              <a:gd name="connsiteY125" fmla="*/ 1711558 h 2335460"/>
              <a:gd name="connsiteX126" fmla="*/ 1037 w 1597156"/>
              <a:gd name="connsiteY126" fmla="*/ 1659174 h 2335460"/>
              <a:gd name="connsiteX127" fmla="*/ 34374 w 1597156"/>
              <a:gd name="connsiteY127" fmla="*/ 1571067 h 2335460"/>
              <a:gd name="connsiteX128" fmla="*/ 60568 w 1597156"/>
              <a:gd name="connsiteY128" fmla="*/ 1523442 h 2335460"/>
              <a:gd name="connsiteX129" fmla="*/ 81999 w 1597156"/>
              <a:gd name="connsiteY129" fmla="*/ 1475817 h 2335460"/>
              <a:gd name="connsiteX130" fmla="*/ 108194 w 1597156"/>
              <a:gd name="connsiteY130" fmla="*/ 1437717 h 2335460"/>
              <a:gd name="connsiteX131" fmla="*/ 146293 w 1597156"/>
              <a:gd name="connsiteY131" fmla="*/ 1428192 h 2335460"/>
              <a:gd name="connsiteX132" fmla="*/ 153438 w 1597156"/>
              <a:gd name="connsiteY132" fmla="*/ 1392474 h 2335460"/>
              <a:gd name="connsiteX133" fmla="*/ 262975 w 1597156"/>
              <a:gd name="connsiteY133" fmla="*/ 1273411 h 2335460"/>
              <a:gd name="connsiteX134" fmla="*/ 286787 w 1597156"/>
              <a:gd name="connsiteY134" fmla="*/ 1135296 h 2335460"/>
              <a:gd name="connsiteX135" fmla="*/ 282025 w 1597156"/>
              <a:gd name="connsiteY135" fmla="*/ 1054336 h 2335460"/>
              <a:gd name="connsiteX136" fmla="*/ 196300 w 1597156"/>
              <a:gd name="connsiteY136" fmla="*/ 1042430 h 2335460"/>
              <a:gd name="connsiteX137" fmla="*/ 179632 w 1597156"/>
              <a:gd name="connsiteY137" fmla="*/ 961467 h 2335460"/>
              <a:gd name="connsiteX138" fmla="*/ 186775 w 1597156"/>
              <a:gd name="connsiteY138" fmla="*/ 894792 h 2335460"/>
              <a:gd name="connsiteX139" fmla="*/ 148675 w 1597156"/>
              <a:gd name="connsiteY139" fmla="*/ 856692 h 2335460"/>
              <a:gd name="connsiteX140" fmla="*/ 127244 w 1597156"/>
              <a:gd name="connsiteY140" fmla="*/ 816210 h 2335460"/>
              <a:gd name="connsiteX141" fmla="*/ 117719 w 1597156"/>
              <a:gd name="connsiteY141" fmla="*/ 756680 h 2335460"/>
              <a:gd name="connsiteX142" fmla="*/ 102097 w 1597156"/>
              <a:gd name="connsiteY142" fmla="*/ 676526 h 2335460"/>
              <a:gd name="connsiteX0" fmla="*/ 102097 w 1595602"/>
              <a:gd name="connsiteY0" fmla="*/ 676526 h 2335460"/>
              <a:gd name="connsiteX1" fmla="*/ 91525 w 1595602"/>
              <a:gd name="connsiteY1" fmla="*/ 594754 h 2335460"/>
              <a:gd name="connsiteX2" fmla="*/ 93907 w 1595602"/>
              <a:gd name="connsiteY2" fmla="*/ 530460 h 2335460"/>
              <a:gd name="connsiteX3" fmla="*/ 17706 w 1595602"/>
              <a:gd name="connsiteY3" fmla="*/ 430448 h 2335460"/>
              <a:gd name="connsiteX4" fmla="*/ 12942 w 1595602"/>
              <a:gd name="connsiteY4" fmla="*/ 413777 h 2335460"/>
              <a:gd name="connsiteX5" fmla="*/ 77237 w 1595602"/>
              <a:gd name="connsiteY5" fmla="*/ 428066 h 2335460"/>
              <a:gd name="connsiteX6" fmla="*/ 77237 w 1595602"/>
              <a:gd name="connsiteY6" fmla="*/ 432829 h 2335460"/>
              <a:gd name="connsiteX7" fmla="*/ 127243 w 1595602"/>
              <a:gd name="connsiteY7" fmla="*/ 428066 h 2335460"/>
              <a:gd name="connsiteX8" fmla="*/ 148674 w 1595602"/>
              <a:gd name="connsiteY8" fmla="*/ 378060 h 2335460"/>
              <a:gd name="connsiteX9" fmla="*/ 201062 w 1595602"/>
              <a:gd name="connsiteY9" fmla="*/ 342341 h 2335460"/>
              <a:gd name="connsiteX10" fmla="*/ 208206 w 1595602"/>
              <a:gd name="connsiteY10" fmla="*/ 292335 h 2335460"/>
              <a:gd name="connsiteX11" fmla="*/ 184393 w 1595602"/>
              <a:gd name="connsiteY11" fmla="*/ 275665 h 2335460"/>
              <a:gd name="connsiteX12" fmla="*/ 170106 w 1595602"/>
              <a:gd name="connsiteY12" fmla="*/ 244709 h 2335460"/>
              <a:gd name="connsiteX13" fmla="*/ 224874 w 1595602"/>
              <a:gd name="connsiteY13" fmla="*/ 199466 h 2335460"/>
              <a:gd name="connsiteX14" fmla="*/ 265357 w 1595602"/>
              <a:gd name="connsiteY14" fmla="*/ 116123 h 2335460"/>
              <a:gd name="connsiteX15" fmla="*/ 293931 w 1595602"/>
              <a:gd name="connsiteY15" fmla="*/ 118503 h 2335460"/>
              <a:gd name="connsiteX16" fmla="*/ 324887 w 1595602"/>
              <a:gd name="connsiteY16" fmla="*/ 163748 h 2335460"/>
              <a:gd name="connsiteX17" fmla="*/ 543961 w 1595602"/>
              <a:gd name="connsiteY17" fmla="*/ 6585 h 2335460"/>
              <a:gd name="connsiteX18" fmla="*/ 639212 w 1595602"/>
              <a:gd name="connsiteY18" fmla="*/ 47065 h 2335460"/>
              <a:gd name="connsiteX19" fmla="*/ 755893 w 1595602"/>
              <a:gd name="connsiteY19" fmla="*/ 128028 h 2335460"/>
              <a:gd name="connsiteX20" fmla="*/ 972588 w 1595602"/>
              <a:gd name="connsiteY20" fmla="*/ 44685 h 2335460"/>
              <a:gd name="connsiteX21" fmla="*/ 1058312 w 1595602"/>
              <a:gd name="connsiteY21" fmla="*/ 25635 h 2335460"/>
              <a:gd name="connsiteX22" fmla="*/ 1155942 w 1595602"/>
              <a:gd name="connsiteY22" fmla="*/ 11347 h 2335460"/>
              <a:gd name="connsiteX23" fmla="*/ 1370255 w 1595602"/>
              <a:gd name="connsiteY23" fmla="*/ 206610 h 2335460"/>
              <a:gd name="connsiteX24" fmla="*/ 1560756 w 1595602"/>
              <a:gd name="connsiteY24" fmla="*/ 897173 h 2335460"/>
              <a:gd name="connsiteX25" fmla="*/ 513007 w 1595602"/>
              <a:gd name="connsiteY25" fmla="*/ 873360 h 2335460"/>
              <a:gd name="connsiteX26" fmla="*/ 536818 w 1595602"/>
              <a:gd name="connsiteY26" fmla="*/ 899554 h 2335460"/>
              <a:gd name="connsiteX27" fmla="*/ 510625 w 1595602"/>
              <a:gd name="connsiteY27" fmla="*/ 1004329 h 2335460"/>
              <a:gd name="connsiteX28" fmla="*/ 539200 w 1595602"/>
              <a:gd name="connsiteY28" fmla="*/ 1042429 h 2335460"/>
              <a:gd name="connsiteX29" fmla="*/ 546344 w 1595602"/>
              <a:gd name="connsiteY29" fmla="*/ 1061480 h 2335460"/>
              <a:gd name="connsiteX30" fmla="*/ 532057 w 1595602"/>
              <a:gd name="connsiteY30" fmla="*/ 1092435 h 2335460"/>
              <a:gd name="connsiteX31" fmla="*/ 517769 w 1595602"/>
              <a:gd name="connsiteY31" fmla="*/ 1163873 h 2335460"/>
              <a:gd name="connsiteX32" fmla="*/ 541582 w 1595602"/>
              <a:gd name="connsiteY32" fmla="*/ 1197210 h 2335460"/>
              <a:gd name="connsiteX33" fmla="*/ 551107 w 1595602"/>
              <a:gd name="connsiteY33" fmla="*/ 1237691 h 2335460"/>
              <a:gd name="connsiteX34" fmla="*/ 567775 w 1595602"/>
              <a:gd name="connsiteY34" fmla="*/ 1244835 h 2335460"/>
              <a:gd name="connsiteX35" fmla="*/ 572104 w 1595602"/>
              <a:gd name="connsiteY35" fmla="*/ 1254941 h 2335460"/>
              <a:gd name="connsiteX36" fmla="*/ 591588 w 1595602"/>
              <a:gd name="connsiteY36" fmla="*/ 1221023 h 2335460"/>
              <a:gd name="connsiteX37" fmla="*/ 615400 w 1595602"/>
              <a:gd name="connsiteY37" fmla="*/ 1204354 h 2335460"/>
              <a:gd name="connsiteX38" fmla="*/ 665407 w 1595602"/>
              <a:gd name="connsiteY38" fmla="*/ 1178160 h 2335460"/>
              <a:gd name="connsiteX39" fmla="*/ 698744 w 1595602"/>
              <a:gd name="connsiteY39" fmla="*/ 1166254 h 2335460"/>
              <a:gd name="connsiteX40" fmla="*/ 734463 w 1595602"/>
              <a:gd name="connsiteY40" fmla="*/ 1128155 h 2335460"/>
              <a:gd name="connsiteX41" fmla="*/ 791613 w 1595602"/>
              <a:gd name="connsiteY41" fmla="*/ 1104341 h 2335460"/>
              <a:gd name="connsiteX42" fmla="*/ 817807 w 1595602"/>
              <a:gd name="connsiteY42" fmla="*/ 1059098 h 2335460"/>
              <a:gd name="connsiteX43" fmla="*/ 841618 w 1595602"/>
              <a:gd name="connsiteY43" fmla="*/ 1042427 h 2335460"/>
              <a:gd name="connsiteX44" fmla="*/ 867813 w 1595602"/>
              <a:gd name="connsiteY44" fmla="*/ 1042429 h 2335460"/>
              <a:gd name="connsiteX45" fmla="*/ 872575 w 1595602"/>
              <a:gd name="connsiteY45" fmla="*/ 1061479 h 2335460"/>
              <a:gd name="connsiteX46" fmla="*/ 848763 w 1595602"/>
              <a:gd name="connsiteY46" fmla="*/ 1087673 h 2335460"/>
              <a:gd name="connsiteX47" fmla="*/ 872575 w 1595602"/>
              <a:gd name="connsiteY47" fmla="*/ 1113866 h 2335460"/>
              <a:gd name="connsiteX48" fmla="*/ 872575 w 1595602"/>
              <a:gd name="connsiteY48" fmla="*/ 1137679 h 2335460"/>
              <a:gd name="connsiteX49" fmla="*/ 829713 w 1595602"/>
              <a:gd name="connsiteY49" fmla="*/ 1140060 h 2335460"/>
              <a:gd name="connsiteX50" fmla="*/ 817807 w 1595602"/>
              <a:gd name="connsiteY50" fmla="*/ 1168635 h 2335460"/>
              <a:gd name="connsiteX51" fmla="*/ 829713 w 1595602"/>
              <a:gd name="connsiteY51" fmla="*/ 1197210 h 2335460"/>
              <a:gd name="connsiteX52" fmla="*/ 822567 w 1595602"/>
              <a:gd name="connsiteY52" fmla="*/ 1221021 h 2335460"/>
              <a:gd name="connsiteX53" fmla="*/ 836857 w 1595602"/>
              <a:gd name="connsiteY53" fmla="*/ 1240074 h 2335460"/>
              <a:gd name="connsiteX54" fmla="*/ 870194 w 1595602"/>
              <a:gd name="connsiteY54" fmla="*/ 1211499 h 2335460"/>
              <a:gd name="connsiteX55" fmla="*/ 1544088 w 1595602"/>
              <a:gd name="connsiteY55" fmla="*/ 899555 h 2335460"/>
              <a:gd name="connsiteX56" fmla="*/ 1525038 w 1595602"/>
              <a:gd name="connsiteY56" fmla="*/ 973372 h 2335460"/>
              <a:gd name="connsiteX57" fmla="*/ 958300 w 1595602"/>
              <a:gd name="connsiteY57" fmla="*/ 1151967 h 2335460"/>
              <a:gd name="connsiteX58" fmla="*/ 979731 w 1595602"/>
              <a:gd name="connsiteY58" fmla="*/ 1161491 h 2335460"/>
              <a:gd name="connsiteX59" fmla="*/ 974968 w 1595602"/>
              <a:gd name="connsiteY59" fmla="*/ 1235309 h 2335460"/>
              <a:gd name="connsiteX60" fmla="*/ 984494 w 1595602"/>
              <a:gd name="connsiteY60" fmla="*/ 1297224 h 2335460"/>
              <a:gd name="connsiteX61" fmla="*/ 1032119 w 1595602"/>
              <a:gd name="connsiteY61" fmla="*/ 1378186 h 2335460"/>
              <a:gd name="connsiteX62" fmla="*/ 1072600 w 1595602"/>
              <a:gd name="connsiteY62" fmla="*/ 1399617 h 2335460"/>
              <a:gd name="connsiteX63" fmla="*/ 1089269 w 1595602"/>
              <a:gd name="connsiteY63" fmla="*/ 1466292 h 2335460"/>
              <a:gd name="connsiteX64" fmla="*/ 1122607 w 1595602"/>
              <a:gd name="connsiteY64" fmla="*/ 1492486 h 2335460"/>
              <a:gd name="connsiteX65" fmla="*/ 1163088 w 1595602"/>
              <a:gd name="connsiteY65" fmla="*/ 1552017 h 2335460"/>
              <a:gd name="connsiteX66" fmla="*/ 1191663 w 1595602"/>
              <a:gd name="connsiteY66" fmla="*/ 1566305 h 2335460"/>
              <a:gd name="connsiteX67" fmla="*/ 1220238 w 1595602"/>
              <a:gd name="connsiteY67" fmla="*/ 1604404 h 2335460"/>
              <a:gd name="connsiteX68" fmla="*/ 1215943 w 1595602"/>
              <a:gd name="connsiteY68" fmla="*/ 1624264 h 2335460"/>
              <a:gd name="connsiteX69" fmla="*/ 1196425 w 1595602"/>
              <a:gd name="connsiteY69" fmla="*/ 1673461 h 2335460"/>
              <a:gd name="connsiteX70" fmla="*/ 1144037 w 1595602"/>
              <a:gd name="connsiteY70" fmla="*/ 1668697 h 2335460"/>
              <a:gd name="connsiteX71" fmla="*/ 1124987 w 1595602"/>
              <a:gd name="connsiteY71" fmla="*/ 1713940 h 2335460"/>
              <a:gd name="connsiteX72" fmla="*/ 1048787 w 1595602"/>
              <a:gd name="connsiteY72" fmla="*/ 1747278 h 2335460"/>
              <a:gd name="connsiteX73" fmla="*/ 1020212 w 1595602"/>
              <a:gd name="connsiteY73" fmla="*/ 1806809 h 2335460"/>
              <a:gd name="connsiteX74" fmla="*/ 1036881 w 1595602"/>
              <a:gd name="connsiteY74" fmla="*/ 1854434 h 2335460"/>
              <a:gd name="connsiteX75" fmla="*/ 1017832 w 1595602"/>
              <a:gd name="connsiteY75" fmla="*/ 1894917 h 2335460"/>
              <a:gd name="connsiteX76" fmla="*/ 984493 w 1595602"/>
              <a:gd name="connsiteY76" fmla="*/ 1892534 h 2335460"/>
              <a:gd name="connsiteX77" fmla="*/ 982112 w 1595602"/>
              <a:gd name="connsiteY77" fmla="*/ 1956828 h 2335460"/>
              <a:gd name="connsiteX78" fmla="*/ 946393 w 1595602"/>
              <a:gd name="connsiteY78" fmla="*/ 1973497 h 2335460"/>
              <a:gd name="connsiteX79" fmla="*/ 910674 w 1595602"/>
              <a:gd name="connsiteY79" fmla="*/ 1980640 h 2335460"/>
              <a:gd name="connsiteX80" fmla="*/ 910674 w 1595602"/>
              <a:gd name="connsiteY80" fmla="*/ 2044934 h 2335460"/>
              <a:gd name="connsiteX81" fmla="*/ 967824 w 1595602"/>
              <a:gd name="connsiteY81" fmla="*/ 2054459 h 2335460"/>
              <a:gd name="connsiteX82" fmla="*/ 1001162 w 1595602"/>
              <a:gd name="connsiteY82" fmla="*/ 2049697 h 2335460"/>
              <a:gd name="connsiteX83" fmla="*/ 1005922 w 1595602"/>
              <a:gd name="connsiteY83" fmla="*/ 2123516 h 2335460"/>
              <a:gd name="connsiteX84" fmla="*/ 982112 w 1595602"/>
              <a:gd name="connsiteY84" fmla="*/ 2144947 h 2335460"/>
              <a:gd name="connsiteX85" fmla="*/ 922581 w 1595602"/>
              <a:gd name="connsiteY85" fmla="*/ 2142567 h 2335460"/>
              <a:gd name="connsiteX86" fmla="*/ 870193 w 1595602"/>
              <a:gd name="connsiteY86" fmla="*/ 2152092 h 2335460"/>
              <a:gd name="connsiteX87" fmla="*/ 824949 w 1595602"/>
              <a:gd name="connsiteY87" fmla="*/ 2175905 h 2335460"/>
              <a:gd name="connsiteX88" fmla="*/ 779704 w 1595602"/>
              <a:gd name="connsiteY88" fmla="*/ 2183047 h 2335460"/>
              <a:gd name="connsiteX89" fmla="*/ 758274 w 1595602"/>
              <a:gd name="connsiteY89" fmla="*/ 2202099 h 2335460"/>
              <a:gd name="connsiteX90" fmla="*/ 751131 w 1595602"/>
              <a:gd name="connsiteY90" fmla="*/ 2247342 h 2335460"/>
              <a:gd name="connsiteX91" fmla="*/ 734462 w 1595602"/>
              <a:gd name="connsiteY91" fmla="*/ 2259249 h 2335460"/>
              <a:gd name="connsiteX92" fmla="*/ 689218 w 1595602"/>
              <a:gd name="connsiteY92" fmla="*/ 2309255 h 2335460"/>
              <a:gd name="connsiteX93" fmla="*/ 665406 w 1595602"/>
              <a:gd name="connsiteY93" fmla="*/ 2314016 h 2335460"/>
              <a:gd name="connsiteX94" fmla="*/ 617781 w 1595602"/>
              <a:gd name="connsiteY94" fmla="*/ 2335448 h 2335460"/>
              <a:gd name="connsiteX95" fmla="*/ 579681 w 1595602"/>
              <a:gd name="connsiteY95" fmla="*/ 2318779 h 2335460"/>
              <a:gd name="connsiteX96" fmla="*/ 563012 w 1595602"/>
              <a:gd name="connsiteY96" fmla="*/ 2290204 h 2335460"/>
              <a:gd name="connsiteX97" fmla="*/ 520149 w 1595602"/>
              <a:gd name="connsiteY97" fmla="*/ 2299730 h 2335460"/>
              <a:gd name="connsiteX98" fmla="*/ 512573 w 1595602"/>
              <a:gd name="connsiteY98" fmla="*/ 2293626 h 2335460"/>
              <a:gd name="connsiteX99" fmla="*/ 503481 w 1595602"/>
              <a:gd name="connsiteY99" fmla="*/ 2287823 h 2335460"/>
              <a:gd name="connsiteX100" fmla="*/ 522531 w 1595602"/>
              <a:gd name="connsiteY100" fmla="*/ 2180666 h 2335460"/>
              <a:gd name="connsiteX101" fmla="*/ 539199 w 1595602"/>
              <a:gd name="connsiteY101" fmla="*/ 2159235 h 2335460"/>
              <a:gd name="connsiteX102" fmla="*/ 529674 w 1595602"/>
              <a:gd name="connsiteY102" fmla="*/ 2113992 h 2335460"/>
              <a:gd name="connsiteX103" fmla="*/ 553487 w 1595602"/>
              <a:gd name="connsiteY103" fmla="*/ 2099704 h 2335460"/>
              <a:gd name="connsiteX104" fmla="*/ 534437 w 1595602"/>
              <a:gd name="connsiteY104" fmla="*/ 2085417 h 2335460"/>
              <a:gd name="connsiteX105" fmla="*/ 522531 w 1595602"/>
              <a:gd name="connsiteY105" fmla="*/ 2049699 h 2335460"/>
              <a:gd name="connsiteX106" fmla="*/ 513006 w 1595602"/>
              <a:gd name="connsiteY106" fmla="*/ 2004455 h 2335460"/>
              <a:gd name="connsiteX107" fmla="*/ 510624 w 1595602"/>
              <a:gd name="connsiteY107" fmla="*/ 1973497 h 2335460"/>
              <a:gd name="connsiteX108" fmla="*/ 460618 w 1595602"/>
              <a:gd name="connsiteY108" fmla="*/ 1975880 h 2335460"/>
              <a:gd name="connsiteX109" fmla="*/ 427282 w 1595602"/>
              <a:gd name="connsiteY109" fmla="*/ 1940161 h 2335460"/>
              <a:gd name="connsiteX110" fmla="*/ 382037 w 1595602"/>
              <a:gd name="connsiteY110" fmla="*/ 1923491 h 2335460"/>
              <a:gd name="connsiteX111" fmla="*/ 367749 w 1595602"/>
              <a:gd name="connsiteY111" fmla="*/ 1873486 h 2335460"/>
              <a:gd name="connsiteX112" fmla="*/ 365368 w 1595602"/>
              <a:gd name="connsiteY112" fmla="*/ 1852054 h 2335460"/>
              <a:gd name="connsiteX113" fmla="*/ 334413 w 1595602"/>
              <a:gd name="connsiteY113" fmla="*/ 1806811 h 2335460"/>
              <a:gd name="connsiteX114" fmla="*/ 291549 w 1595602"/>
              <a:gd name="connsiteY114" fmla="*/ 1782998 h 2335460"/>
              <a:gd name="connsiteX115" fmla="*/ 248688 w 1595602"/>
              <a:gd name="connsiteY115" fmla="*/ 1754424 h 2335460"/>
              <a:gd name="connsiteX116" fmla="*/ 215349 w 1595602"/>
              <a:gd name="connsiteY116" fmla="*/ 1744898 h 2335460"/>
              <a:gd name="connsiteX117" fmla="*/ 217731 w 1595602"/>
              <a:gd name="connsiteY117" fmla="*/ 1699652 h 2335460"/>
              <a:gd name="connsiteX118" fmla="*/ 174868 w 1595602"/>
              <a:gd name="connsiteY118" fmla="*/ 1713942 h 2335460"/>
              <a:gd name="connsiteX119" fmla="*/ 186775 w 1595602"/>
              <a:gd name="connsiteY119" fmla="*/ 1747280 h 2335460"/>
              <a:gd name="connsiteX120" fmla="*/ 179631 w 1595602"/>
              <a:gd name="connsiteY120" fmla="*/ 1763949 h 2335460"/>
              <a:gd name="connsiteX121" fmla="*/ 141531 w 1595602"/>
              <a:gd name="connsiteY121" fmla="*/ 1735374 h 2335460"/>
              <a:gd name="connsiteX122" fmla="*/ 98669 w 1595602"/>
              <a:gd name="connsiteY122" fmla="*/ 1732992 h 2335460"/>
              <a:gd name="connsiteX123" fmla="*/ 43899 w 1595602"/>
              <a:gd name="connsiteY123" fmla="*/ 1713942 h 2335460"/>
              <a:gd name="connsiteX124" fmla="*/ 10560 w 1595602"/>
              <a:gd name="connsiteY124" fmla="*/ 1711558 h 2335460"/>
              <a:gd name="connsiteX125" fmla="*/ 1037 w 1595602"/>
              <a:gd name="connsiteY125" fmla="*/ 1659174 h 2335460"/>
              <a:gd name="connsiteX126" fmla="*/ 34374 w 1595602"/>
              <a:gd name="connsiteY126" fmla="*/ 1571067 h 2335460"/>
              <a:gd name="connsiteX127" fmla="*/ 60568 w 1595602"/>
              <a:gd name="connsiteY127" fmla="*/ 1523442 h 2335460"/>
              <a:gd name="connsiteX128" fmla="*/ 81999 w 1595602"/>
              <a:gd name="connsiteY128" fmla="*/ 1475817 h 2335460"/>
              <a:gd name="connsiteX129" fmla="*/ 108194 w 1595602"/>
              <a:gd name="connsiteY129" fmla="*/ 1437717 h 2335460"/>
              <a:gd name="connsiteX130" fmla="*/ 146293 w 1595602"/>
              <a:gd name="connsiteY130" fmla="*/ 1428192 h 2335460"/>
              <a:gd name="connsiteX131" fmla="*/ 153438 w 1595602"/>
              <a:gd name="connsiteY131" fmla="*/ 1392474 h 2335460"/>
              <a:gd name="connsiteX132" fmla="*/ 262975 w 1595602"/>
              <a:gd name="connsiteY132" fmla="*/ 1273411 h 2335460"/>
              <a:gd name="connsiteX133" fmla="*/ 286787 w 1595602"/>
              <a:gd name="connsiteY133" fmla="*/ 1135296 h 2335460"/>
              <a:gd name="connsiteX134" fmla="*/ 282025 w 1595602"/>
              <a:gd name="connsiteY134" fmla="*/ 1054336 h 2335460"/>
              <a:gd name="connsiteX135" fmla="*/ 196300 w 1595602"/>
              <a:gd name="connsiteY135" fmla="*/ 1042430 h 2335460"/>
              <a:gd name="connsiteX136" fmla="*/ 179632 w 1595602"/>
              <a:gd name="connsiteY136" fmla="*/ 961467 h 2335460"/>
              <a:gd name="connsiteX137" fmla="*/ 186775 w 1595602"/>
              <a:gd name="connsiteY137" fmla="*/ 894792 h 2335460"/>
              <a:gd name="connsiteX138" fmla="*/ 148675 w 1595602"/>
              <a:gd name="connsiteY138" fmla="*/ 856692 h 2335460"/>
              <a:gd name="connsiteX139" fmla="*/ 127244 w 1595602"/>
              <a:gd name="connsiteY139" fmla="*/ 816210 h 2335460"/>
              <a:gd name="connsiteX140" fmla="*/ 117719 w 1595602"/>
              <a:gd name="connsiteY140" fmla="*/ 756680 h 2335460"/>
              <a:gd name="connsiteX141" fmla="*/ 102097 w 1595602"/>
              <a:gd name="connsiteY141" fmla="*/ 676526 h 2335460"/>
              <a:gd name="connsiteX0" fmla="*/ 102097 w 1594200"/>
              <a:gd name="connsiteY0" fmla="*/ 676526 h 2335460"/>
              <a:gd name="connsiteX1" fmla="*/ 91525 w 1594200"/>
              <a:gd name="connsiteY1" fmla="*/ 594754 h 2335460"/>
              <a:gd name="connsiteX2" fmla="*/ 93907 w 1594200"/>
              <a:gd name="connsiteY2" fmla="*/ 530460 h 2335460"/>
              <a:gd name="connsiteX3" fmla="*/ 17706 w 1594200"/>
              <a:gd name="connsiteY3" fmla="*/ 430448 h 2335460"/>
              <a:gd name="connsiteX4" fmla="*/ 12942 w 1594200"/>
              <a:gd name="connsiteY4" fmla="*/ 413777 h 2335460"/>
              <a:gd name="connsiteX5" fmla="*/ 77237 w 1594200"/>
              <a:gd name="connsiteY5" fmla="*/ 428066 h 2335460"/>
              <a:gd name="connsiteX6" fmla="*/ 77237 w 1594200"/>
              <a:gd name="connsiteY6" fmla="*/ 432829 h 2335460"/>
              <a:gd name="connsiteX7" fmla="*/ 127243 w 1594200"/>
              <a:gd name="connsiteY7" fmla="*/ 428066 h 2335460"/>
              <a:gd name="connsiteX8" fmla="*/ 148674 w 1594200"/>
              <a:gd name="connsiteY8" fmla="*/ 378060 h 2335460"/>
              <a:gd name="connsiteX9" fmla="*/ 201062 w 1594200"/>
              <a:gd name="connsiteY9" fmla="*/ 342341 h 2335460"/>
              <a:gd name="connsiteX10" fmla="*/ 208206 w 1594200"/>
              <a:gd name="connsiteY10" fmla="*/ 292335 h 2335460"/>
              <a:gd name="connsiteX11" fmla="*/ 184393 w 1594200"/>
              <a:gd name="connsiteY11" fmla="*/ 275665 h 2335460"/>
              <a:gd name="connsiteX12" fmla="*/ 170106 w 1594200"/>
              <a:gd name="connsiteY12" fmla="*/ 244709 h 2335460"/>
              <a:gd name="connsiteX13" fmla="*/ 224874 w 1594200"/>
              <a:gd name="connsiteY13" fmla="*/ 199466 h 2335460"/>
              <a:gd name="connsiteX14" fmla="*/ 265357 w 1594200"/>
              <a:gd name="connsiteY14" fmla="*/ 116123 h 2335460"/>
              <a:gd name="connsiteX15" fmla="*/ 293931 w 1594200"/>
              <a:gd name="connsiteY15" fmla="*/ 118503 h 2335460"/>
              <a:gd name="connsiteX16" fmla="*/ 324887 w 1594200"/>
              <a:gd name="connsiteY16" fmla="*/ 163748 h 2335460"/>
              <a:gd name="connsiteX17" fmla="*/ 543961 w 1594200"/>
              <a:gd name="connsiteY17" fmla="*/ 6585 h 2335460"/>
              <a:gd name="connsiteX18" fmla="*/ 639212 w 1594200"/>
              <a:gd name="connsiteY18" fmla="*/ 47065 h 2335460"/>
              <a:gd name="connsiteX19" fmla="*/ 755893 w 1594200"/>
              <a:gd name="connsiteY19" fmla="*/ 128028 h 2335460"/>
              <a:gd name="connsiteX20" fmla="*/ 972588 w 1594200"/>
              <a:gd name="connsiteY20" fmla="*/ 44685 h 2335460"/>
              <a:gd name="connsiteX21" fmla="*/ 1058312 w 1594200"/>
              <a:gd name="connsiteY21" fmla="*/ 25635 h 2335460"/>
              <a:gd name="connsiteX22" fmla="*/ 1155942 w 1594200"/>
              <a:gd name="connsiteY22" fmla="*/ 11347 h 2335460"/>
              <a:gd name="connsiteX23" fmla="*/ 1370255 w 1594200"/>
              <a:gd name="connsiteY23" fmla="*/ 206610 h 2335460"/>
              <a:gd name="connsiteX24" fmla="*/ 1560756 w 1594200"/>
              <a:gd name="connsiteY24" fmla="*/ 897173 h 2335460"/>
              <a:gd name="connsiteX25" fmla="*/ 536818 w 1594200"/>
              <a:gd name="connsiteY25" fmla="*/ 899554 h 2335460"/>
              <a:gd name="connsiteX26" fmla="*/ 510625 w 1594200"/>
              <a:gd name="connsiteY26" fmla="*/ 1004329 h 2335460"/>
              <a:gd name="connsiteX27" fmla="*/ 539200 w 1594200"/>
              <a:gd name="connsiteY27" fmla="*/ 1042429 h 2335460"/>
              <a:gd name="connsiteX28" fmla="*/ 546344 w 1594200"/>
              <a:gd name="connsiteY28" fmla="*/ 1061480 h 2335460"/>
              <a:gd name="connsiteX29" fmla="*/ 532057 w 1594200"/>
              <a:gd name="connsiteY29" fmla="*/ 1092435 h 2335460"/>
              <a:gd name="connsiteX30" fmla="*/ 517769 w 1594200"/>
              <a:gd name="connsiteY30" fmla="*/ 1163873 h 2335460"/>
              <a:gd name="connsiteX31" fmla="*/ 541582 w 1594200"/>
              <a:gd name="connsiteY31" fmla="*/ 1197210 h 2335460"/>
              <a:gd name="connsiteX32" fmla="*/ 551107 w 1594200"/>
              <a:gd name="connsiteY32" fmla="*/ 1237691 h 2335460"/>
              <a:gd name="connsiteX33" fmla="*/ 567775 w 1594200"/>
              <a:gd name="connsiteY33" fmla="*/ 1244835 h 2335460"/>
              <a:gd name="connsiteX34" fmla="*/ 572104 w 1594200"/>
              <a:gd name="connsiteY34" fmla="*/ 1254941 h 2335460"/>
              <a:gd name="connsiteX35" fmla="*/ 591588 w 1594200"/>
              <a:gd name="connsiteY35" fmla="*/ 1221023 h 2335460"/>
              <a:gd name="connsiteX36" fmla="*/ 615400 w 1594200"/>
              <a:gd name="connsiteY36" fmla="*/ 1204354 h 2335460"/>
              <a:gd name="connsiteX37" fmla="*/ 665407 w 1594200"/>
              <a:gd name="connsiteY37" fmla="*/ 1178160 h 2335460"/>
              <a:gd name="connsiteX38" fmla="*/ 698744 w 1594200"/>
              <a:gd name="connsiteY38" fmla="*/ 1166254 h 2335460"/>
              <a:gd name="connsiteX39" fmla="*/ 734463 w 1594200"/>
              <a:gd name="connsiteY39" fmla="*/ 1128155 h 2335460"/>
              <a:gd name="connsiteX40" fmla="*/ 791613 w 1594200"/>
              <a:gd name="connsiteY40" fmla="*/ 1104341 h 2335460"/>
              <a:gd name="connsiteX41" fmla="*/ 817807 w 1594200"/>
              <a:gd name="connsiteY41" fmla="*/ 1059098 h 2335460"/>
              <a:gd name="connsiteX42" fmla="*/ 841618 w 1594200"/>
              <a:gd name="connsiteY42" fmla="*/ 1042427 h 2335460"/>
              <a:gd name="connsiteX43" fmla="*/ 867813 w 1594200"/>
              <a:gd name="connsiteY43" fmla="*/ 1042429 h 2335460"/>
              <a:gd name="connsiteX44" fmla="*/ 872575 w 1594200"/>
              <a:gd name="connsiteY44" fmla="*/ 1061479 h 2335460"/>
              <a:gd name="connsiteX45" fmla="*/ 848763 w 1594200"/>
              <a:gd name="connsiteY45" fmla="*/ 1087673 h 2335460"/>
              <a:gd name="connsiteX46" fmla="*/ 872575 w 1594200"/>
              <a:gd name="connsiteY46" fmla="*/ 1113866 h 2335460"/>
              <a:gd name="connsiteX47" fmla="*/ 872575 w 1594200"/>
              <a:gd name="connsiteY47" fmla="*/ 1137679 h 2335460"/>
              <a:gd name="connsiteX48" fmla="*/ 829713 w 1594200"/>
              <a:gd name="connsiteY48" fmla="*/ 1140060 h 2335460"/>
              <a:gd name="connsiteX49" fmla="*/ 817807 w 1594200"/>
              <a:gd name="connsiteY49" fmla="*/ 1168635 h 2335460"/>
              <a:gd name="connsiteX50" fmla="*/ 829713 w 1594200"/>
              <a:gd name="connsiteY50" fmla="*/ 1197210 h 2335460"/>
              <a:gd name="connsiteX51" fmla="*/ 822567 w 1594200"/>
              <a:gd name="connsiteY51" fmla="*/ 1221021 h 2335460"/>
              <a:gd name="connsiteX52" fmla="*/ 836857 w 1594200"/>
              <a:gd name="connsiteY52" fmla="*/ 1240074 h 2335460"/>
              <a:gd name="connsiteX53" fmla="*/ 870194 w 1594200"/>
              <a:gd name="connsiteY53" fmla="*/ 1211499 h 2335460"/>
              <a:gd name="connsiteX54" fmla="*/ 1544088 w 1594200"/>
              <a:gd name="connsiteY54" fmla="*/ 899555 h 2335460"/>
              <a:gd name="connsiteX55" fmla="*/ 1525038 w 1594200"/>
              <a:gd name="connsiteY55" fmla="*/ 973372 h 2335460"/>
              <a:gd name="connsiteX56" fmla="*/ 958300 w 1594200"/>
              <a:gd name="connsiteY56" fmla="*/ 1151967 h 2335460"/>
              <a:gd name="connsiteX57" fmla="*/ 979731 w 1594200"/>
              <a:gd name="connsiteY57" fmla="*/ 1161491 h 2335460"/>
              <a:gd name="connsiteX58" fmla="*/ 974968 w 1594200"/>
              <a:gd name="connsiteY58" fmla="*/ 1235309 h 2335460"/>
              <a:gd name="connsiteX59" fmla="*/ 984494 w 1594200"/>
              <a:gd name="connsiteY59" fmla="*/ 1297224 h 2335460"/>
              <a:gd name="connsiteX60" fmla="*/ 1032119 w 1594200"/>
              <a:gd name="connsiteY60" fmla="*/ 1378186 h 2335460"/>
              <a:gd name="connsiteX61" fmla="*/ 1072600 w 1594200"/>
              <a:gd name="connsiteY61" fmla="*/ 1399617 h 2335460"/>
              <a:gd name="connsiteX62" fmla="*/ 1089269 w 1594200"/>
              <a:gd name="connsiteY62" fmla="*/ 1466292 h 2335460"/>
              <a:gd name="connsiteX63" fmla="*/ 1122607 w 1594200"/>
              <a:gd name="connsiteY63" fmla="*/ 1492486 h 2335460"/>
              <a:gd name="connsiteX64" fmla="*/ 1163088 w 1594200"/>
              <a:gd name="connsiteY64" fmla="*/ 1552017 h 2335460"/>
              <a:gd name="connsiteX65" fmla="*/ 1191663 w 1594200"/>
              <a:gd name="connsiteY65" fmla="*/ 1566305 h 2335460"/>
              <a:gd name="connsiteX66" fmla="*/ 1220238 w 1594200"/>
              <a:gd name="connsiteY66" fmla="*/ 1604404 h 2335460"/>
              <a:gd name="connsiteX67" fmla="*/ 1215943 w 1594200"/>
              <a:gd name="connsiteY67" fmla="*/ 1624264 h 2335460"/>
              <a:gd name="connsiteX68" fmla="*/ 1196425 w 1594200"/>
              <a:gd name="connsiteY68" fmla="*/ 1673461 h 2335460"/>
              <a:gd name="connsiteX69" fmla="*/ 1144037 w 1594200"/>
              <a:gd name="connsiteY69" fmla="*/ 1668697 h 2335460"/>
              <a:gd name="connsiteX70" fmla="*/ 1124987 w 1594200"/>
              <a:gd name="connsiteY70" fmla="*/ 1713940 h 2335460"/>
              <a:gd name="connsiteX71" fmla="*/ 1048787 w 1594200"/>
              <a:gd name="connsiteY71" fmla="*/ 1747278 h 2335460"/>
              <a:gd name="connsiteX72" fmla="*/ 1020212 w 1594200"/>
              <a:gd name="connsiteY72" fmla="*/ 1806809 h 2335460"/>
              <a:gd name="connsiteX73" fmla="*/ 1036881 w 1594200"/>
              <a:gd name="connsiteY73" fmla="*/ 1854434 h 2335460"/>
              <a:gd name="connsiteX74" fmla="*/ 1017832 w 1594200"/>
              <a:gd name="connsiteY74" fmla="*/ 1894917 h 2335460"/>
              <a:gd name="connsiteX75" fmla="*/ 984493 w 1594200"/>
              <a:gd name="connsiteY75" fmla="*/ 1892534 h 2335460"/>
              <a:gd name="connsiteX76" fmla="*/ 982112 w 1594200"/>
              <a:gd name="connsiteY76" fmla="*/ 1956828 h 2335460"/>
              <a:gd name="connsiteX77" fmla="*/ 946393 w 1594200"/>
              <a:gd name="connsiteY77" fmla="*/ 1973497 h 2335460"/>
              <a:gd name="connsiteX78" fmla="*/ 910674 w 1594200"/>
              <a:gd name="connsiteY78" fmla="*/ 1980640 h 2335460"/>
              <a:gd name="connsiteX79" fmla="*/ 910674 w 1594200"/>
              <a:gd name="connsiteY79" fmla="*/ 2044934 h 2335460"/>
              <a:gd name="connsiteX80" fmla="*/ 967824 w 1594200"/>
              <a:gd name="connsiteY80" fmla="*/ 2054459 h 2335460"/>
              <a:gd name="connsiteX81" fmla="*/ 1001162 w 1594200"/>
              <a:gd name="connsiteY81" fmla="*/ 2049697 h 2335460"/>
              <a:gd name="connsiteX82" fmla="*/ 1005922 w 1594200"/>
              <a:gd name="connsiteY82" fmla="*/ 2123516 h 2335460"/>
              <a:gd name="connsiteX83" fmla="*/ 982112 w 1594200"/>
              <a:gd name="connsiteY83" fmla="*/ 2144947 h 2335460"/>
              <a:gd name="connsiteX84" fmla="*/ 922581 w 1594200"/>
              <a:gd name="connsiteY84" fmla="*/ 2142567 h 2335460"/>
              <a:gd name="connsiteX85" fmla="*/ 870193 w 1594200"/>
              <a:gd name="connsiteY85" fmla="*/ 2152092 h 2335460"/>
              <a:gd name="connsiteX86" fmla="*/ 824949 w 1594200"/>
              <a:gd name="connsiteY86" fmla="*/ 2175905 h 2335460"/>
              <a:gd name="connsiteX87" fmla="*/ 779704 w 1594200"/>
              <a:gd name="connsiteY87" fmla="*/ 2183047 h 2335460"/>
              <a:gd name="connsiteX88" fmla="*/ 758274 w 1594200"/>
              <a:gd name="connsiteY88" fmla="*/ 2202099 h 2335460"/>
              <a:gd name="connsiteX89" fmla="*/ 751131 w 1594200"/>
              <a:gd name="connsiteY89" fmla="*/ 2247342 h 2335460"/>
              <a:gd name="connsiteX90" fmla="*/ 734462 w 1594200"/>
              <a:gd name="connsiteY90" fmla="*/ 2259249 h 2335460"/>
              <a:gd name="connsiteX91" fmla="*/ 689218 w 1594200"/>
              <a:gd name="connsiteY91" fmla="*/ 2309255 h 2335460"/>
              <a:gd name="connsiteX92" fmla="*/ 665406 w 1594200"/>
              <a:gd name="connsiteY92" fmla="*/ 2314016 h 2335460"/>
              <a:gd name="connsiteX93" fmla="*/ 617781 w 1594200"/>
              <a:gd name="connsiteY93" fmla="*/ 2335448 h 2335460"/>
              <a:gd name="connsiteX94" fmla="*/ 579681 w 1594200"/>
              <a:gd name="connsiteY94" fmla="*/ 2318779 h 2335460"/>
              <a:gd name="connsiteX95" fmla="*/ 563012 w 1594200"/>
              <a:gd name="connsiteY95" fmla="*/ 2290204 h 2335460"/>
              <a:gd name="connsiteX96" fmla="*/ 520149 w 1594200"/>
              <a:gd name="connsiteY96" fmla="*/ 2299730 h 2335460"/>
              <a:gd name="connsiteX97" fmla="*/ 512573 w 1594200"/>
              <a:gd name="connsiteY97" fmla="*/ 2293626 h 2335460"/>
              <a:gd name="connsiteX98" fmla="*/ 503481 w 1594200"/>
              <a:gd name="connsiteY98" fmla="*/ 2287823 h 2335460"/>
              <a:gd name="connsiteX99" fmla="*/ 522531 w 1594200"/>
              <a:gd name="connsiteY99" fmla="*/ 2180666 h 2335460"/>
              <a:gd name="connsiteX100" fmla="*/ 539199 w 1594200"/>
              <a:gd name="connsiteY100" fmla="*/ 2159235 h 2335460"/>
              <a:gd name="connsiteX101" fmla="*/ 529674 w 1594200"/>
              <a:gd name="connsiteY101" fmla="*/ 2113992 h 2335460"/>
              <a:gd name="connsiteX102" fmla="*/ 553487 w 1594200"/>
              <a:gd name="connsiteY102" fmla="*/ 2099704 h 2335460"/>
              <a:gd name="connsiteX103" fmla="*/ 534437 w 1594200"/>
              <a:gd name="connsiteY103" fmla="*/ 2085417 h 2335460"/>
              <a:gd name="connsiteX104" fmla="*/ 522531 w 1594200"/>
              <a:gd name="connsiteY104" fmla="*/ 2049699 h 2335460"/>
              <a:gd name="connsiteX105" fmla="*/ 513006 w 1594200"/>
              <a:gd name="connsiteY105" fmla="*/ 2004455 h 2335460"/>
              <a:gd name="connsiteX106" fmla="*/ 510624 w 1594200"/>
              <a:gd name="connsiteY106" fmla="*/ 1973497 h 2335460"/>
              <a:gd name="connsiteX107" fmla="*/ 460618 w 1594200"/>
              <a:gd name="connsiteY107" fmla="*/ 1975880 h 2335460"/>
              <a:gd name="connsiteX108" fmla="*/ 427282 w 1594200"/>
              <a:gd name="connsiteY108" fmla="*/ 1940161 h 2335460"/>
              <a:gd name="connsiteX109" fmla="*/ 382037 w 1594200"/>
              <a:gd name="connsiteY109" fmla="*/ 1923491 h 2335460"/>
              <a:gd name="connsiteX110" fmla="*/ 367749 w 1594200"/>
              <a:gd name="connsiteY110" fmla="*/ 1873486 h 2335460"/>
              <a:gd name="connsiteX111" fmla="*/ 365368 w 1594200"/>
              <a:gd name="connsiteY111" fmla="*/ 1852054 h 2335460"/>
              <a:gd name="connsiteX112" fmla="*/ 334413 w 1594200"/>
              <a:gd name="connsiteY112" fmla="*/ 1806811 h 2335460"/>
              <a:gd name="connsiteX113" fmla="*/ 291549 w 1594200"/>
              <a:gd name="connsiteY113" fmla="*/ 1782998 h 2335460"/>
              <a:gd name="connsiteX114" fmla="*/ 248688 w 1594200"/>
              <a:gd name="connsiteY114" fmla="*/ 1754424 h 2335460"/>
              <a:gd name="connsiteX115" fmla="*/ 215349 w 1594200"/>
              <a:gd name="connsiteY115" fmla="*/ 1744898 h 2335460"/>
              <a:gd name="connsiteX116" fmla="*/ 217731 w 1594200"/>
              <a:gd name="connsiteY116" fmla="*/ 1699652 h 2335460"/>
              <a:gd name="connsiteX117" fmla="*/ 174868 w 1594200"/>
              <a:gd name="connsiteY117" fmla="*/ 1713942 h 2335460"/>
              <a:gd name="connsiteX118" fmla="*/ 186775 w 1594200"/>
              <a:gd name="connsiteY118" fmla="*/ 1747280 h 2335460"/>
              <a:gd name="connsiteX119" fmla="*/ 179631 w 1594200"/>
              <a:gd name="connsiteY119" fmla="*/ 1763949 h 2335460"/>
              <a:gd name="connsiteX120" fmla="*/ 141531 w 1594200"/>
              <a:gd name="connsiteY120" fmla="*/ 1735374 h 2335460"/>
              <a:gd name="connsiteX121" fmla="*/ 98669 w 1594200"/>
              <a:gd name="connsiteY121" fmla="*/ 1732992 h 2335460"/>
              <a:gd name="connsiteX122" fmla="*/ 43899 w 1594200"/>
              <a:gd name="connsiteY122" fmla="*/ 1713942 h 2335460"/>
              <a:gd name="connsiteX123" fmla="*/ 10560 w 1594200"/>
              <a:gd name="connsiteY123" fmla="*/ 1711558 h 2335460"/>
              <a:gd name="connsiteX124" fmla="*/ 1037 w 1594200"/>
              <a:gd name="connsiteY124" fmla="*/ 1659174 h 2335460"/>
              <a:gd name="connsiteX125" fmla="*/ 34374 w 1594200"/>
              <a:gd name="connsiteY125" fmla="*/ 1571067 h 2335460"/>
              <a:gd name="connsiteX126" fmla="*/ 60568 w 1594200"/>
              <a:gd name="connsiteY126" fmla="*/ 1523442 h 2335460"/>
              <a:gd name="connsiteX127" fmla="*/ 81999 w 1594200"/>
              <a:gd name="connsiteY127" fmla="*/ 1475817 h 2335460"/>
              <a:gd name="connsiteX128" fmla="*/ 108194 w 1594200"/>
              <a:gd name="connsiteY128" fmla="*/ 1437717 h 2335460"/>
              <a:gd name="connsiteX129" fmla="*/ 146293 w 1594200"/>
              <a:gd name="connsiteY129" fmla="*/ 1428192 h 2335460"/>
              <a:gd name="connsiteX130" fmla="*/ 153438 w 1594200"/>
              <a:gd name="connsiteY130" fmla="*/ 1392474 h 2335460"/>
              <a:gd name="connsiteX131" fmla="*/ 262975 w 1594200"/>
              <a:gd name="connsiteY131" fmla="*/ 1273411 h 2335460"/>
              <a:gd name="connsiteX132" fmla="*/ 286787 w 1594200"/>
              <a:gd name="connsiteY132" fmla="*/ 1135296 h 2335460"/>
              <a:gd name="connsiteX133" fmla="*/ 282025 w 1594200"/>
              <a:gd name="connsiteY133" fmla="*/ 1054336 h 2335460"/>
              <a:gd name="connsiteX134" fmla="*/ 196300 w 1594200"/>
              <a:gd name="connsiteY134" fmla="*/ 1042430 h 2335460"/>
              <a:gd name="connsiteX135" fmla="*/ 179632 w 1594200"/>
              <a:gd name="connsiteY135" fmla="*/ 961467 h 2335460"/>
              <a:gd name="connsiteX136" fmla="*/ 186775 w 1594200"/>
              <a:gd name="connsiteY136" fmla="*/ 894792 h 2335460"/>
              <a:gd name="connsiteX137" fmla="*/ 148675 w 1594200"/>
              <a:gd name="connsiteY137" fmla="*/ 856692 h 2335460"/>
              <a:gd name="connsiteX138" fmla="*/ 127244 w 1594200"/>
              <a:gd name="connsiteY138" fmla="*/ 816210 h 2335460"/>
              <a:gd name="connsiteX139" fmla="*/ 117719 w 1594200"/>
              <a:gd name="connsiteY139" fmla="*/ 756680 h 2335460"/>
              <a:gd name="connsiteX140" fmla="*/ 102097 w 1594200"/>
              <a:gd name="connsiteY140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39200 w 1595743"/>
              <a:gd name="connsiteY26" fmla="*/ 1042429 h 2335460"/>
              <a:gd name="connsiteX27" fmla="*/ 546344 w 1595743"/>
              <a:gd name="connsiteY27" fmla="*/ 1061480 h 2335460"/>
              <a:gd name="connsiteX28" fmla="*/ 532057 w 1595743"/>
              <a:gd name="connsiteY28" fmla="*/ 1092435 h 2335460"/>
              <a:gd name="connsiteX29" fmla="*/ 517769 w 1595743"/>
              <a:gd name="connsiteY29" fmla="*/ 1163873 h 2335460"/>
              <a:gd name="connsiteX30" fmla="*/ 541582 w 1595743"/>
              <a:gd name="connsiteY30" fmla="*/ 1197210 h 2335460"/>
              <a:gd name="connsiteX31" fmla="*/ 551107 w 1595743"/>
              <a:gd name="connsiteY31" fmla="*/ 1237691 h 2335460"/>
              <a:gd name="connsiteX32" fmla="*/ 567775 w 1595743"/>
              <a:gd name="connsiteY32" fmla="*/ 1244835 h 2335460"/>
              <a:gd name="connsiteX33" fmla="*/ 572104 w 1595743"/>
              <a:gd name="connsiteY33" fmla="*/ 1254941 h 2335460"/>
              <a:gd name="connsiteX34" fmla="*/ 591588 w 1595743"/>
              <a:gd name="connsiteY34" fmla="*/ 1221023 h 2335460"/>
              <a:gd name="connsiteX35" fmla="*/ 615400 w 1595743"/>
              <a:gd name="connsiteY35" fmla="*/ 1204354 h 2335460"/>
              <a:gd name="connsiteX36" fmla="*/ 665407 w 1595743"/>
              <a:gd name="connsiteY36" fmla="*/ 1178160 h 2335460"/>
              <a:gd name="connsiteX37" fmla="*/ 698744 w 1595743"/>
              <a:gd name="connsiteY37" fmla="*/ 1166254 h 2335460"/>
              <a:gd name="connsiteX38" fmla="*/ 734463 w 1595743"/>
              <a:gd name="connsiteY38" fmla="*/ 1128155 h 2335460"/>
              <a:gd name="connsiteX39" fmla="*/ 791613 w 1595743"/>
              <a:gd name="connsiteY39" fmla="*/ 1104341 h 2335460"/>
              <a:gd name="connsiteX40" fmla="*/ 817807 w 1595743"/>
              <a:gd name="connsiteY40" fmla="*/ 1059098 h 2335460"/>
              <a:gd name="connsiteX41" fmla="*/ 841618 w 1595743"/>
              <a:gd name="connsiteY41" fmla="*/ 1042427 h 2335460"/>
              <a:gd name="connsiteX42" fmla="*/ 867813 w 1595743"/>
              <a:gd name="connsiteY42" fmla="*/ 1042429 h 2335460"/>
              <a:gd name="connsiteX43" fmla="*/ 872575 w 1595743"/>
              <a:gd name="connsiteY43" fmla="*/ 1061479 h 2335460"/>
              <a:gd name="connsiteX44" fmla="*/ 848763 w 1595743"/>
              <a:gd name="connsiteY44" fmla="*/ 1087673 h 2335460"/>
              <a:gd name="connsiteX45" fmla="*/ 872575 w 1595743"/>
              <a:gd name="connsiteY45" fmla="*/ 1113866 h 2335460"/>
              <a:gd name="connsiteX46" fmla="*/ 872575 w 1595743"/>
              <a:gd name="connsiteY46" fmla="*/ 1137679 h 2335460"/>
              <a:gd name="connsiteX47" fmla="*/ 829713 w 1595743"/>
              <a:gd name="connsiteY47" fmla="*/ 1140060 h 2335460"/>
              <a:gd name="connsiteX48" fmla="*/ 817807 w 1595743"/>
              <a:gd name="connsiteY48" fmla="*/ 1168635 h 2335460"/>
              <a:gd name="connsiteX49" fmla="*/ 829713 w 1595743"/>
              <a:gd name="connsiteY49" fmla="*/ 1197210 h 2335460"/>
              <a:gd name="connsiteX50" fmla="*/ 822567 w 1595743"/>
              <a:gd name="connsiteY50" fmla="*/ 1221021 h 2335460"/>
              <a:gd name="connsiteX51" fmla="*/ 836857 w 1595743"/>
              <a:gd name="connsiteY51" fmla="*/ 1240074 h 2335460"/>
              <a:gd name="connsiteX52" fmla="*/ 870194 w 1595743"/>
              <a:gd name="connsiteY52" fmla="*/ 1211499 h 2335460"/>
              <a:gd name="connsiteX53" fmla="*/ 1544088 w 1595743"/>
              <a:gd name="connsiteY53" fmla="*/ 899555 h 2335460"/>
              <a:gd name="connsiteX54" fmla="*/ 1525038 w 1595743"/>
              <a:gd name="connsiteY54" fmla="*/ 973372 h 2335460"/>
              <a:gd name="connsiteX55" fmla="*/ 958300 w 1595743"/>
              <a:gd name="connsiteY55" fmla="*/ 1151967 h 2335460"/>
              <a:gd name="connsiteX56" fmla="*/ 979731 w 1595743"/>
              <a:gd name="connsiteY56" fmla="*/ 1161491 h 2335460"/>
              <a:gd name="connsiteX57" fmla="*/ 974968 w 1595743"/>
              <a:gd name="connsiteY57" fmla="*/ 1235309 h 2335460"/>
              <a:gd name="connsiteX58" fmla="*/ 984494 w 1595743"/>
              <a:gd name="connsiteY58" fmla="*/ 1297224 h 2335460"/>
              <a:gd name="connsiteX59" fmla="*/ 1032119 w 1595743"/>
              <a:gd name="connsiteY59" fmla="*/ 1378186 h 2335460"/>
              <a:gd name="connsiteX60" fmla="*/ 1072600 w 1595743"/>
              <a:gd name="connsiteY60" fmla="*/ 1399617 h 2335460"/>
              <a:gd name="connsiteX61" fmla="*/ 1089269 w 1595743"/>
              <a:gd name="connsiteY61" fmla="*/ 1466292 h 2335460"/>
              <a:gd name="connsiteX62" fmla="*/ 1122607 w 1595743"/>
              <a:gd name="connsiteY62" fmla="*/ 1492486 h 2335460"/>
              <a:gd name="connsiteX63" fmla="*/ 1163088 w 1595743"/>
              <a:gd name="connsiteY63" fmla="*/ 1552017 h 2335460"/>
              <a:gd name="connsiteX64" fmla="*/ 1191663 w 1595743"/>
              <a:gd name="connsiteY64" fmla="*/ 1566305 h 2335460"/>
              <a:gd name="connsiteX65" fmla="*/ 1220238 w 1595743"/>
              <a:gd name="connsiteY65" fmla="*/ 1604404 h 2335460"/>
              <a:gd name="connsiteX66" fmla="*/ 1215943 w 1595743"/>
              <a:gd name="connsiteY66" fmla="*/ 1624264 h 2335460"/>
              <a:gd name="connsiteX67" fmla="*/ 1196425 w 1595743"/>
              <a:gd name="connsiteY67" fmla="*/ 1673461 h 2335460"/>
              <a:gd name="connsiteX68" fmla="*/ 1144037 w 1595743"/>
              <a:gd name="connsiteY68" fmla="*/ 1668697 h 2335460"/>
              <a:gd name="connsiteX69" fmla="*/ 1124987 w 1595743"/>
              <a:gd name="connsiteY69" fmla="*/ 1713940 h 2335460"/>
              <a:gd name="connsiteX70" fmla="*/ 1048787 w 1595743"/>
              <a:gd name="connsiteY70" fmla="*/ 1747278 h 2335460"/>
              <a:gd name="connsiteX71" fmla="*/ 1020212 w 1595743"/>
              <a:gd name="connsiteY71" fmla="*/ 1806809 h 2335460"/>
              <a:gd name="connsiteX72" fmla="*/ 1036881 w 1595743"/>
              <a:gd name="connsiteY72" fmla="*/ 1854434 h 2335460"/>
              <a:gd name="connsiteX73" fmla="*/ 1017832 w 1595743"/>
              <a:gd name="connsiteY73" fmla="*/ 1894917 h 2335460"/>
              <a:gd name="connsiteX74" fmla="*/ 984493 w 1595743"/>
              <a:gd name="connsiteY74" fmla="*/ 1892534 h 2335460"/>
              <a:gd name="connsiteX75" fmla="*/ 982112 w 1595743"/>
              <a:gd name="connsiteY75" fmla="*/ 1956828 h 2335460"/>
              <a:gd name="connsiteX76" fmla="*/ 946393 w 1595743"/>
              <a:gd name="connsiteY76" fmla="*/ 1973497 h 2335460"/>
              <a:gd name="connsiteX77" fmla="*/ 910674 w 1595743"/>
              <a:gd name="connsiteY77" fmla="*/ 1980640 h 2335460"/>
              <a:gd name="connsiteX78" fmla="*/ 910674 w 1595743"/>
              <a:gd name="connsiteY78" fmla="*/ 2044934 h 2335460"/>
              <a:gd name="connsiteX79" fmla="*/ 967824 w 1595743"/>
              <a:gd name="connsiteY79" fmla="*/ 2054459 h 2335460"/>
              <a:gd name="connsiteX80" fmla="*/ 1001162 w 1595743"/>
              <a:gd name="connsiteY80" fmla="*/ 2049697 h 2335460"/>
              <a:gd name="connsiteX81" fmla="*/ 1005922 w 1595743"/>
              <a:gd name="connsiteY81" fmla="*/ 2123516 h 2335460"/>
              <a:gd name="connsiteX82" fmla="*/ 982112 w 1595743"/>
              <a:gd name="connsiteY82" fmla="*/ 2144947 h 2335460"/>
              <a:gd name="connsiteX83" fmla="*/ 922581 w 1595743"/>
              <a:gd name="connsiteY83" fmla="*/ 2142567 h 2335460"/>
              <a:gd name="connsiteX84" fmla="*/ 870193 w 1595743"/>
              <a:gd name="connsiteY84" fmla="*/ 2152092 h 2335460"/>
              <a:gd name="connsiteX85" fmla="*/ 824949 w 1595743"/>
              <a:gd name="connsiteY85" fmla="*/ 2175905 h 2335460"/>
              <a:gd name="connsiteX86" fmla="*/ 779704 w 1595743"/>
              <a:gd name="connsiteY86" fmla="*/ 2183047 h 2335460"/>
              <a:gd name="connsiteX87" fmla="*/ 758274 w 1595743"/>
              <a:gd name="connsiteY87" fmla="*/ 2202099 h 2335460"/>
              <a:gd name="connsiteX88" fmla="*/ 751131 w 1595743"/>
              <a:gd name="connsiteY88" fmla="*/ 2247342 h 2335460"/>
              <a:gd name="connsiteX89" fmla="*/ 734462 w 1595743"/>
              <a:gd name="connsiteY89" fmla="*/ 2259249 h 2335460"/>
              <a:gd name="connsiteX90" fmla="*/ 689218 w 1595743"/>
              <a:gd name="connsiteY90" fmla="*/ 2309255 h 2335460"/>
              <a:gd name="connsiteX91" fmla="*/ 665406 w 1595743"/>
              <a:gd name="connsiteY91" fmla="*/ 2314016 h 2335460"/>
              <a:gd name="connsiteX92" fmla="*/ 617781 w 1595743"/>
              <a:gd name="connsiteY92" fmla="*/ 2335448 h 2335460"/>
              <a:gd name="connsiteX93" fmla="*/ 579681 w 1595743"/>
              <a:gd name="connsiteY93" fmla="*/ 2318779 h 2335460"/>
              <a:gd name="connsiteX94" fmla="*/ 563012 w 1595743"/>
              <a:gd name="connsiteY94" fmla="*/ 2290204 h 2335460"/>
              <a:gd name="connsiteX95" fmla="*/ 520149 w 1595743"/>
              <a:gd name="connsiteY95" fmla="*/ 2299730 h 2335460"/>
              <a:gd name="connsiteX96" fmla="*/ 512573 w 1595743"/>
              <a:gd name="connsiteY96" fmla="*/ 2293626 h 2335460"/>
              <a:gd name="connsiteX97" fmla="*/ 503481 w 1595743"/>
              <a:gd name="connsiteY97" fmla="*/ 2287823 h 2335460"/>
              <a:gd name="connsiteX98" fmla="*/ 522531 w 1595743"/>
              <a:gd name="connsiteY98" fmla="*/ 2180666 h 2335460"/>
              <a:gd name="connsiteX99" fmla="*/ 539199 w 1595743"/>
              <a:gd name="connsiteY99" fmla="*/ 2159235 h 2335460"/>
              <a:gd name="connsiteX100" fmla="*/ 529674 w 1595743"/>
              <a:gd name="connsiteY100" fmla="*/ 2113992 h 2335460"/>
              <a:gd name="connsiteX101" fmla="*/ 553487 w 1595743"/>
              <a:gd name="connsiteY101" fmla="*/ 2099704 h 2335460"/>
              <a:gd name="connsiteX102" fmla="*/ 534437 w 1595743"/>
              <a:gd name="connsiteY102" fmla="*/ 2085417 h 2335460"/>
              <a:gd name="connsiteX103" fmla="*/ 522531 w 1595743"/>
              <a:gd name="connsiteY103" fmla="*/ 2049699 h 2335460"/>
              <a:gd name="connsiteX104" fmla="*/ 513006 w 1595743"/>
              <a:gd name="connsiteY104" fmla="*/ 2004455 h 2335460"/>
              <a:gd name="connsiteX105" fmla="*/ 510624 w 1595743"/>
              <a:gd name="connsiteY105" fmla="*/ 1973497 h 2335460"/>
              <a:gd name="connsiteX106" fmla="*/ 460618 w 1595743"/>
              <a:gd name="connsiteY106" fmla="*/ 1975880 h 2335460"/>
              <a:gd name="connsiteX107" fmla="*/ 427282 w 1595743"/>
              <a:gd name="connsiteY107" fmla="*/ 1940161 h 2335460"/>
              <a:gd name="connsiteX108" fmla="*/ 382037 w 1595743"/>
              <a:gd name="connsiteY108" fmla="*/ 1923491 h 2335460"/>
              <a:gd name="connsiteX109" fmla="*/ 367749 w 1595743"/>
              <a:gd name="connsiteY109" fmla="*/ 1873486 h 2335460"/>
              <a:gd name="connsiteX110" fmla="*/ 365368 w 1595743"/>
              <a:gd name="connsiteY110" fmla="*/ 1852054 h 2335460"/>
              <a:gd name="connsiteX111" fmla="*/ 334413 w 1595743"/>
              <a:gd name="connsiteY111" fmla="*/ 1806811 h 2335460"/>
              <a:gd name="connsiteX112" fmla="*/ 291549 w 1595743"/>
              <a:gd name="connsiteY112" fmla="*/ 1782998 h 2335460"/>
              <a:gd name="connsiteX113" fmla="*/ 248688 w 1595743"/>
              <a:gd name="connsiteY113" fmla="*/ 1754424 h 2335460"/>
              <a:gd name="connsiteX114" fmla="*/ 215349 w 1595743"/>
              <a:gd name="connsiteY114" fmla="*/ 1744898 h 2335460"/>
              <a:gd name="connsiteX115" fmla="*/ 217731 w 1595743"/>
              <a:gd name="connsiteY115" fmla="*/ 1699652 h 2335460"/>
              <a:gd name="connsiteX116" fmla="*/ 174868 w 1595743"/>
              <a:gd name="connsiteY116" fmla="*/ 1713942 h 2335460"/>
              <a:gd name="connsiteX117" fmla="*/ 186775 w 1595743"/>
              <a:gd name="connsiteY117" fmla="*/ 1747280 h 2335460"/>
              <a:gd name="connsiteX118" fmla="*/ 179631 w 1595743"/>
              <a:gd name="connsiteY118" fmla="*/ 1763949 h 2335460"/>
              <a:gd name="connsiteX119" fmla="*/ 141531 w 1595743"/>
              <a:gd name="connsiteY119" fmla="*/ 1735374 h 2335460"/>
              <a:gd name="connsiteX120" fmla="*/ 98669 w 1595743"/>
              <a:gd name="connsiteY120" fmla="*/ 1732992 h 2335460"/>
              <a:gd name="connsiteX121" fmla="*/ 43899 w 1595743"/>
              <a:gd name="connsiteY121" fmla="*/ 1713942 h 2335460"/>
              <a:gd name="connsiteX122" fmla="*/ 10560 w 1595743"/>
              <a:gd name="connsiteY122" fmla="*/ 1711558 h 2335460"/>
              <a:gd name="connsiteX123" fmla="*/ 1037 w 1595743"/>
              <a:gd name="connsiteY123" fmla="*/ 1659174 h 2335460"/>
              <a:gd name="connsiteX124" fmla="*/ 34374 w 1595743"/>
              <a:gd name="connsiteY124" fmla="*/ 1571067 h 2335460"/>
              <a:gd name="connsiteX125" fmla="*/ 60568 w 1595743"/>
              <a:gd name="connsiteY125" fmla="*/ 1523442 h 2335460"/>
              <a:gd name="connsiteX126" fmla="*/ 81999 w 1595743"/>
              <a:gd name="connsiteY126" fmla="*/ 1475817 h 2335460"/>
              <a:gd name="connsiteX127" fmla="*/ 108194 w 1595743"/>
              <a:gd name="connsiteY127" fmla="*/ 1437717 h 2335460"/>
              <a:gd name="connsiteX128" fmla="*/ 146293 w 1595743"/>
              <a:gd name="connsiteY128" fmla="*/ 1428192 h 2335460"/>
              <a:gd name="connsiteX129" fmla="*/ 153438 w 1595743"/>
              <a:gd name="connsiteY129" fmla="*/ 1392474 h 2335460"/>
              <a:gd name="connsiteX130" fmla="*/ 262975 w 1595743"/>
              <a:gd name="connsiteY130" fmla="*/ 1273411 h 2335460"/>
              <a:gd name="connsiteX131" fmla="*/ 286787 w 1595743"/>
              <a:gd name="connsiteY131" fmla="*/ 1135296 h 2335460"/>
              <a:gd name="connsiteX132" fmla="*/ 282025 w 1595743"/>
              <a:gd name="connsiteY132" fmla="*/ 1054336 h 2335460"/>
              <a:gd name="connsiteX133" fmla="*/ 196300 w 1595743"/>
              <a:gd name="connsiteY133" fmla="*/ 1042430 h 2335460"/>
              <a:gd name="connsiteX134" fmla="*/ 179632 w 1595743"/>
              <a:gd name="connsiteY134" fmla="*/ 961467 h 2335460"/>
              <a:gd name="connsiteX135" fmla="*/ 186775 w 1595743"/>
              <a:gd name="connsiteY135" fmla="*/ 894792 h 2335460"/>
              <a:gd name="connsiteX136" fmla="*/ 148675 w 1595743"/>
              <a:gd name="connsiteY136" fmla="*/ 856692 h 2335460"/>
              <a:gd name="connsiteX137" fmla="*/ 127244 w 1595743"/>
              <a:gd name="connsiteY137" fmla="*/ 816210 h 2335460"/>
              <a:gd name="connsiteX138" fmla="*/ 117719 w 1595743"/>
              <a:gd name="connsiteY138" fmla="*/ 756680 h 2335460"/>
              <a:gd name="connsiteX139" fmla="*/ 102097 w 1595743"/>
              <a:gd name="connsiteY139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46344 w 1595743"/>
              <a:gd name="connsiteY26" fmla="*/ 1061480 h 2335460"/>
              <a:gd name="connsiteX27" fmla="*/ 532057 w 1595743"/>
              <a:gd name="connsiteY27" fmla="*/ 1092435 h 2335460"/>
              <a:gd name="connsiteX28" fmla="*/ 517769 w 1595743"/>
              <a:gd name="connsiteY28" fmla="*/ 1163873 h 2335460"/>
              <a:gd name="connsiteX29" fmla="*/ 541582 w 1595743"/>
              <a:gd name="connsiteY29" fmla="*/ 1197210 h 2335460"/>
              <a:gd name="connsiteX30" fmla="*/ 551107 w 1595743"/>
              <a:gd name="connsiteY30" fmla="*/ 1237691 h 2335460"/>
              <a:gd name="connsiteX31" fmla="*/ 567775 w 1595743"/>
              <a:gd name="connsiteY31" fmla="*/ 1244835 h 2335460"/>
              <a:gd name="connsiteX32" fmla="*/ 572104 w 1595743"/>
              <a:gd name="connsiteY32" fmla="*/ 1254941 h 2335460"/>
              <a:gd name="connsiteX33" fmla="*/ 591588 w 1595743"/>
              <a:gd name="connsiteY33" fmla="*/ 1221023 h 2335460"/>
              <a:gd name="connsiteX34" fmla="*/ 615400 w 1595743"/>
              <a:gd name="connsiteY34" fmla="*/ 1204354 h 2335460"/>
              <a:gd name="connsiteX35" fmla="*/ 665407 w 1595743"/>
              <a:gd name="connsiteY35" fmla="*/ 1178160 h 2335460"/>
              <a:gd name="connsiteX36" fmla="*/ 698744 w 1595743"/>
              <a:gd name="connsiteY36" fmla="*/ 1166254 h 2335460"/>
              <a:gd name="connsiteX37" fmla="*/ 734463 w 1595743"/>
              <a:gd name="connsiteY37" fmla="*/ 1128155 h 2335460"/>
              <a:gd name="connsiteX38" fmla="*/ 791613 w 1595743"/>
              <a:gd name="connsiteY38" fmla="*/ 1104341 h 2335460"/>
              <a:gd name="connsiteX39" fmla="*/ 817807 w 1595743"/>
              <a:gd name="connsiteY39" fmla="*/ 1059098 h 2335460"/>
              <a:gd name="connsiteX40" fmla="*/ 841618 w 1595743"/>
              <a:gd name="connsiteY40" fmla="*/ 1042427 h 2335460"/>
              <a:gd name="connsiteX41" fmla="*/ 867813 w 1595743"/>
              <a:gd name="connsiteY41" fmla="*/ 1042429 h 2335460"/>
              <a:gd name="connsiteX42" fmla="*/ 872575 w 1595743"/>
              <a:gd name="connsiteY42" fmla="*/ 1061479 h 2335460"/>
              <a:gd name="connsiteX43" fmla="*/ 848763 w 1595743"/>
              <a:gd name="connsiteY43" fmla="*/ 1087673 h 2335460"/>
              <a:gd name="connsiteX44" fmla="*/ 872575 w 1595743"/>
              <a:gd name="connsiteY44" fmla="*/ 1113866 h 2335460"/>
              <a:gd name="connsiteX45" fmla="*/ 872575 w 1595743"/>
              <a:gd name="connsiteY45" fmla="*/ 1137679 h 2335460"/>
              <a:gd name="connsiteX46" fmla="*/ 829713 w 1595743"/>
              <a:gd name="connsiteY46" fmla="*/ 1140060 h 2335460"/>
              <a:gd name="connsiteX47" fmla="*/ 817807 w 1595743"/>
              <a:gd name="connsiteY47" fmla="*/ 1168635 h 2335460"/>
              <a:gd name="connsiteX48" fmla="*/ 829713 w 1595743"/>
              <a:gd name="connsiteY48" fmla="*/ 1197210 h 2335460"/>
              <a:gd name="connsiteX49" fmla="*/ 822567 w 1595743"/>
              <a:gd name="connsiteY49" fmla="*/ 1221021 h 2335460"/>
              <a:gd name="connsiteX50" fmla="*/ 836857 w 1595743"/>
              <a:gd name="connsiteY50" fmla="*/ 1240074 h 2335460"/>
              <a:gd name="connsiteX51" fmla="*/ 870194 w 1595743"/>
              <a:gd name="connsiteY51" fmla="*/ 1211499 h 2335460"/>
              <a:gd name="connsiteX52" fmla="*/ 1544088 w 1595743"/>
              <a:gd name="connsiteY52" fmla="*/ 899555 h 2335460"/>
              <a:gd name="connsiteX53" fmla="*/ 1525038 w 1595743"/>
              <a:gd name="connsiteY53" fmla="*/ 973372 h 2335460"/>
              <a:gd name="connsiteX54" fmla="*/ 958300 w 1595743"/>
              <a:gd name="connsiteY54" fmla="*/ 1151967 h 2335460"/>
              <a:gd name="connsiteX55" fmla="*/ 979731 w 1595743"/>
              <a:gd name="connsiteY55" fmla="*/ 1161491 h 2335460"/>
              <a:gd name="connsiteX56" fmla="*/ 974968 w 1595743"/>
              <a:gd name="connsiteY56" fmla="*/ 1235309 h 2335460"/>
              <a:gd name="connsiteX57" fmla="*/ 984494 w 1595743"/>
              <a:gd name="connsiteY57" fmla="*/ 1297224 h 2335460"/>
              <a:gd name="connsiteX58" fmla="*/ 1032119 w 1595743"/>
              <a:gd name="connsiteY58" fmla="*/ 1378186 h 2335460"/>
              <a:gd name="connsiteX59" fmla="*/ 1072600 w 1595743"/>
              <a:gd name="connsiteY59" fmla="*/ 1399617 h 2335460"/>
              <a:gd name="connsiteX60" fmla="*/ 1089269 w 1595743"/>
              <a:gd name="connsiteY60" fmla="*/ 1466292 h 2335460"/>
              <a:gd name="connsiteX61" fmla="*/ 1122607 w 1595743"/>
              <a:gd name="connsiteY61" fmla="*/ 1492486 h 2335460"/>
              <a:gd name="connsiteX62" fmla="*/ 1163088 w 1595743"/>
              <a:gd name="connsiteY62" fmla="*/ 1552017 h 2335460"/>
              <a:gd name="connsiteX63" fmla="*/ 1191663 w 1595743"/>
              <a:gd name="connsiteY63" fmla="*/ 1566305 h 2335460"/>
              <a:gd name="connsiteX64" fmla="*/ 1220238 w 1595743"/>
              <a:gd name="connsiteY64" fmla="*/ 1604404 h 2335460"/>
              <a:gd name="connsiteX65" fmla="*/ 1215943 w 1595743"/>
              <a:gd name="connsiteY65" fmla="*/ 1624264 h 2335460"/>
              <a:gd name="connsiteX66" fmla="*/ 1196425 w 1595743"/>
              <a:gd name="connsiteY66" fmla="*/ 1673461 h 2335460"/>
              <a:gd name="connsiteX67" fmla="*/ 1144037 w 1595743"/>
              <a:gd name="connsiteY67" fmla="*/ 1668697 h 2335460"/>
              <a:gd name="connsiteX68" fmla="*/ 1124987 w 1595743"/>
              <a:gd name="connsiteY68" fmla="*/ 1713940 h 2335460"/>
              <a:gd name="connsiteX69" fmla="*/ 1048787 w 1595743"/>
              <a:gd name="connsiteY69" fmla="*/ 1747278 h 2335460"/>
              <a:gd name="connsiteX70" fmla="*/ 1020212 w 1595743"/>
              <a:gd name="connsiteY70" fmla="*/ 1806809 h 2335460"/>
              <a:gd name="connsiteX71" fmla="*/ 1036881 w 1595743"/>
              <a:gd name="connsiteY71" fmla="*/ 1854434 h 2335460"/>
              <a:gd name="connsiteX72" fmla="*/ 1017832 w 1595743"/>
              <a:gd name="connsiteY72" fmla="*/ 1894917 h 2335460"/>
              <a:gd name="connsiteX73" fmla="*/ 984493 w 1595743"/>
              <a:gd name="connsiteY73" fmla="*/ 1892534 h 2335460"/>
              <a:gd name="connsiteX74" fmla="*/ 982112 w 1595743"/>
              <a:gd name="connsiteY74" fmla="*/ 1956828 h 2335460"/>
              <a:gd name="connsiteX75" fmla="*/ 946393 w 1595743"/>
              <a:gd name="connsiteY75" fmla="*/ 1973497 h 2335460"/>
              <a:gd name="connsiteX76" fmla="*/ 910674 w 1595743"/>
              <a:gd name="connsiteY76" fmla="*/ 1980640 h 2335460"/>
              <a:gd name="connsiteX77" fmla="*/ 910674 w 1595743"/>
              <a:gd name="connsiteY77" fmla="*/ 2044934 h 2335460"/>
              <a:gd name="connsiteX78" fmla="*/ 967824 w 1595743"/>
              <a:gd name="connsiteY78" fmla="*/ 2054459 h 2335460"/>
              <a:gd name="connsiteX79" fmla="*/ 1001162 w 1595743"/>
              <a:gd name="connsiteY79" fmla="*/ 2049697 h 2335460"/>
              <a:gd name="connsiteX80" fmla="*/ 1005922 w 1595743"/>
              <a:gd name="connsiteY80" fmla="*/ 2123516 h 2335460"/>
              <a:gd name="connsiteX81" fmla="*/ 982112 w 1595743"/>
              <a:gd name="connsiteY81" fmla="*/ 2144947 h 2335460"/>
              <a:gd name="connsiteX82" fmla="*/ 922581 w 1595743"/>
              <a:gd name="connsiteY82" fmla="*/ 2142567 h 2335460"/>
              <a:gd name="connsiteX83" fmla="*/ 870193 w 1595743"/>
              <a:gd name="connsiteY83" fmla="*/ 2152092 h 2335460"/>
              <a:gd name="connsiteX84" fmla="*/ 824949 w 1595743"/>
              <a:gd name="connsiteY84" fmla="*/ 2175905 h 2335460"/>
              <a:gd name="connsiteX85" fmla="*/ 779704 w 1595743"/>
              <a:gd name="connsiteY85" fmla="*/ 2183047 h 2335460"/>
              <a:gd name="connsiteX86" fmla="*/ 758274 w 1595743"/>
              <a:gd name="connsiteY86" fmla="*/ 2202099 h 2335460"/>
              <a:gd name="connsiteX87" fmla="*/ 751131 w 1595743"/>
              <a:gd name="connsiteY87" fmla="*/ 2247342 h 2335460"/>
              <a:gd name="connsiteX88" fmla="*/ 734462 w 1595743"/>
              <a:gd name="connsiteY88" fmla="*/ 2259249 h 2335460"/>
              <a:gd name="connsiteX89" fmla="*/ 689218 w 1595743"/>
              <a:gd name="connsiteY89" fmla="*/ 2309255 h 2335460"/>
              <a:gd name="connsiteX90" fmla="*/ 665406 w 1595743"/>
              <a:gd name="connsiteY90" fmla="*/ 2314016 h 2335460"/>
              <a:gd name="connsiteX91" fmla="*/ 617781 w 1595743"/>
              <a:gd name="connsiteY91" fmla="*/ 2335448 h 2335460"/>
              <a:gd name="connsiteX92" fmla="*/ 579681 w 1595743"/>
              <a:gd name="connsiteY92" fmla="*/ 2318779 h 2335460"/>
              <a:gd name="connsiteX93" fmla="*/ 563012 w 1595743"/>
              <a:gd name="connsiteY93" fmla="*/ 2290204 h 2335460"/>
              <a:gd name="connsiteX94" fmla="*/ 520149 w 1595743"/>
              <a:gd name="connsiteY94" fmla="*/ 2299730 h 2335460"/>
              <a:gd name="connsiteX95" fmla="*/ 512573 w 1595743"/>
              <a:gd name="connsiteY95" fmla="*/ 2293626 h 2335460"/>
              <a:gd name="connsiteX96" fmla="*/ 503481 w 1595743"/>
              <a:gd name="connsiteY96" fmla="*/ 2287823 h 2335460"/>
              <a:gd name="connsiteX97" fmla="*/ 522531 w 1595743"/>
              <a:gd name="connsiteY97" fmla="*/ 2180666 h 2335460"/>
              <a:gd name="connsiteX98" fmla="*/ 539199 w 1595743"/>
              <a:gd name="connsiteY98" fmla="*/ 2159235 h 2335460"/>
              <a:gd name="connsiteX99" fmla="*/ 529674 w 1595743"/>
              <a:gd name="connsiteY99" fmla="*/ 2113992 h 2335460"/>
              <a:gd name="connsiteX100" fmla="*/ 553487 w 1595743"/>
              <a:gd name="connsiteY100" fmla="*/ 2099704 h 2335460"/>
              <a:gd name="connsiteX101" fmla="*/ 534437 w 1595743"/>
              <a:gd name="connsiteY101" fmla="*/ 2085417 h 2335460"/>
              <a:gd name="connsiteX102" fmla="*/ 522531 w 1595743"/>
              <a:gd name="connsiteY102" fmla="*/ 2049699 h 2335460"/>
              <a:gd name="connsiteX103" fmla="*/ 513006 w 1595743"/>
              <a:gd name="connsiteY103" fmla="*/ 2004455 h 2335460"/>
              <a:gd name="connsiteX104" fmla="*/ 510624 w 1595743"/>
              <a:gd name="connsiteY104" fmla="*/ 1973497 h 2335460"/>
              <a:gd name="connsiteX105" fmla="*/ 460618 w 1595743"/>
              <a:gd name="connsiteY105" fmla="*/ 1975880 h 2335460"/>
              <a:gd name="connsiteX106" fmla="*/ 427282 w 1595743"/>
              <a:gd name="connsiteY106" fmla="*/ 1940161 h 2335460"/>
              <a:gd name="connsiteX107" fmla="*/ 382037 w 1595743"/>
              <a:gd name="connsiteY107" fmla="*/ 1923491 h 2335460"/>
              <a:gd name="connsiteX108" fmla="*/ 367749 w 1595743"/>
              <a:gd name="connsiteY108" fmla="*/ 1873486 h 2335460"/>
              <a:gd name="connsiteX109" fmla="*/ 365368 w 1595743"/>
              <a:gd name="connsiteY109" fmla="*/ 1852054 h 2335460"/>
              <a:gd name="connsiteX110" fmla="*/ 334413 w 1595743"/>
              <a:gd name="connsiteY110" fmla="*/ 1806811 h 2335460"/>
              <a:gd name="connsiteX111" fmla="*/ 291549 w 1595743"/>
              <a:gd name="connsiteY111" fmla="*/ 1782998 h 2335460"/>
              <a:gd name="connsiteX112" fmla="*/ 248688 w 1595743"/>
              <a:gd name="connsiteY112" fmla="*/ 1754424 h 2335460"/>
              <a:gd name="connsiteX113" fmla="*/ 215349 w 1595743"/>
              <a:gd name="connsiteY113" fmla="*/ 1744898 h 2335460"/>
              <a:gd name="connsiteX114" fmla="*/ 217731 w 1595743"/>
              <a:gd name="connsiteY114" fmla="*/ 1699652 h 2335460"/>
              <a:gd name="connsiteX115" fmla="*/ 174868 w 1595743"/>
              <a:gd name="connsiteY115" fmla="*/ 1713942 h 2335460"/>
              <a:gd name="connsiteX116" fmla="*/ 186775 w 1595743"/>
              <a:gd name="connsiteY116" fmla="*/ 1747280 h 2335460"/>
              <a:gd name="connsiteX117" fmla="*/ 179631 w 1595743"/>
              <a:gd name="connsiteY117" fmla="*/ 1763949 h 2335460"/>
              <a:gd name="connsiteX118" fmla="*/ 141531 w 1595743"/>
              <a:gd name="connsiteY118" fmla="*/ 1735374 h 2335460"/>
              <a:gd name="connsiteX119" fmla="*/ 98669 w 1595743"/>
              <a:gd name="connsiteY119" fmla="*/ 1732992 h 2335460"/>
              <a:gd name="connsiteX120" fmla="*/ 43899 w 1595743"/>
              <a:gd name="connsiteY120" fmla="*/ 1713942 h 2335460"/>
              <a:gd name="connsiteX121" fmla="*/ 10560 w 1595743"/>
              <a:gd name="connsiteY121" fmla="*/ 1711558 h 2335460"/>
              <a:gd name="connsiteX122" fmla="*/ 1037 w 1595743"/>
              <a:gd name="connsiteY122" fmla="*/ 1659174 h 2335460"/>
              <a:gd name="connsiteX123" fmla="*/ 34374 w 1595743"/>
              <a:gd name="connsiteY123" fmla="*/ 1571067 h 2335460"/>
              <a:gd name="connsiteX124" fmla="*/ 60568 w 1595743"/>
              <a:gd name="connsiteY124" fmla="*/ 1523442 h 2335460"/>
              <a:gd name="connsiteX125" fmla="*/ 81999 w 1595743"/>
              <a:gd name="connsiteY125" fmla="*/ 1475817 h 2335460"/>
              <a:gd name="connsiteX126" fmla="*/ 108194 w 1595743"/>
              <a:gd name="connsiteY126" fmla="*/ 1437717 h 2335460"/>
              <a:gd name="connsiteX127" fmla="*/ 146293 w 1595743"/>
              <a:gd name="connsiteY127" fmla="*/ 1428192 h 2335460"/>
              <a:gd name="connsiteX128" fmla="*/ 153438 w 1595743"/>
              <a:gd name="connsiteY128" fmla="*/ 1392474 h 2335460"/>
              <a:gd name="connsiteX129" fmla="*/ 262975 w 1595743"/>
              <a:gd name="connsiteY129" fmla="*/ 1273411 h 2335460"/>
              <a:gd name="connsiteX130" fmla="*/ 286787 w 1595743"/>
              <a:gd name="connsiteY130" fmla="*/ 1135296 h 2335460"/>
              <a:gd name="connsiteX131" fmla="*/ 282025 w 1595743"/>
              <a:gd name="connsiteY131" fmla="*/ 1054336 h 2335460"/>
              <a:gd name="connsiteX132" fmla="*/ 196300 w 1595743"/>
              <a:gd name="connsiteY132" fmla="*/ 1042430 h 2335460"/>
              <a:gd name="connsiteX133" fmla="*/ 179632 w 1595743"/>
              <a:gd name="connsiteY133" fmla="*/ 961467 h 2335460"/>
              <a:gd name="connsiteX134" fmla="*/ 186775 w 1595743"/>
              <a:gd name="connsiteY134" fmla="*/ 894792 h 2335460"/>
              <a:gd name="connsiteX135" fmla="*/ 148675 w 1595743"/>
              <a:gd name="connsiteY135" fmla="*/ 856692 h 2335460"/>
              <a:gd name="connsiteX136" fmla="*/ 127244 w 1595743"/>
              <a:gd name="connsiteY136" fmla="*/ 816210 h 2335460"/>
              <a:gd name="connsiteX137" fmla="*/ 117719 w 1595743"/>
              <a:gd name="connsiteY137" fmla="*/ 756680 h 2335460"/>
              <a:gd name="connsiteX138" fmla="*/ 102097 w 1595743"/>
              <a:gd name="connsiteY138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32057 w 1595743"/>
              <a:gd name="connsiteY26" fmla="*/ 1092435 h 2335460"/>
              <a:gd name="connsiteX27" fmla="*/ 517769 w 1595743"/>
              <a:gd name="connsiteY27" fmla="*/ 1163873 h 2335460"/>
              <a:gd name="connsiteX28" fmla="*/ 541582 w 1595743"/>
              <a:gd name="connsiteY28" fmla="*/ 1197210 h 2335460"/>
              <a:gd name="connsiteX29" fmla="*/ 551107 w 1595743"/>
              <a:gd name="connsiteY29" fmla="*/ 1237691 h 2335460"/>
              <a:gd name="connsiteX30" fmla="*/ 567775 w 1595743"/>
              <a:gd name="connsiteY30" fmla="*/ 1244835 h 2335460"/>
              <a:gd name="connsiteX31" fmla="*/ 572104 w 1595743"/>
              <a:gd name="connsiteY31" fmla="*/ 1254941 h 2335460"/>
              <a:gd name="connsiteX32" fmla="*/ 591588 w 1595743"/>
              <a:gd name="connsiteY32" fmla="*/ 1221023 h 2335460"/>
              <a:gd name="connsiteX33" fmla="*/ 615400 w 1595743"/>
              <a:gd name="connsiteY33" fmla="*/ 1204354 h 2335460"/>
              <a:gd name="connsiteX34" fmla="*/ 665407 w 1595743"/>
              <a:gd name="connsiteY34" fmla="*/ 1178160 h 2335460"/>
              <a:gd name="connsiteX35" fmla="*/ 698744 w 1595743"/>
              <a:gd name="connsiteY35" fmla="*/ 1166254 h 2335460"/>
              <a:gd name="connsiteX36" fmla="*/ 734463 w 1595743"/>
              <a:gd name="connsiteY36" fmla="*/ 1128155 h 2335460"/>
              <a:gd name="connsiteX37" fmla="*/ 791613 w 1595743"/>
              <a:gd name="connsiteY37" fmla="*/ 1104341 h 2335460"/>
              <a:gd name="connsiteX38" fmla="*/ 817807 w 1595743"/>
              <a:gd name="connsiteY38" fmla="*/ 1059098 h 2335460"/>
              <a:gd name="connsiteX39" fmla="*/ 841618 w 1595743"/>
              <a:gd name="connsiteY39" fmla="*/ 1042427 h 2335460"/>
              <a:gd name="connsiteX40" fmla="*/ 867813 w 1595743"/>
              <a:gd name="connsiteY40" fmla="*/ 1042429 h 2335460"/>
              <a:gd name="connsiteX41" fmla="*/ 872575 w 1595743"/>
              <a:gd name="connsiteY41" fmla="*/ 1061479 h 2335460"/>
              <a:gd name="connsiteX42" fmla="*/ 848763 w 1595743"/>
              <a:gd name="connsiteY42" fmla="*/ 1087673 h 2335460"/>
              <a:gd name="connsiteX43" fmla="*/ 872575 w 1595743"/>
              <a:gd name="connsiteY43" fmla="*/ 1113866 h 2335460"/>
              <a:gd name="connsiteX44" fmla="*/ 872575 w 1595743"/>
              <a:gd name="connsiteY44" fmla="*/ 1137679 h 2335460"/>
              <a:gd name="connsiteX45" fmla="*/ 829713 w 1595743"/>
              <a:gd name="connsiteY45" fmla="*/ 1140060 h 2335460"/>
              <a:gd name="connsiteX46" fmla="*/ 817807 w 1595743"/>
              <a:gd name="connsiteY46" fmla="*/ 1168635 h 2335460"/>
              <a:gd name="connsiteX47" fmla="*/ 829713 w 1595743"/>
              <a:gd name="connsiteY47" fmla="*/ 1197210 h 2335460"/>
              <a:gd name="connsiteX48" fmla="*/ 822567 w 1595743"/>
              <a:gd name="connsiteY48" fmla="*/ 1221021 h 2335460"/>
              <a:gd name="connsiteX49" fmla="*/ 836857 w 1595743"/>
              <a:gd name="connsiteY49" fmla="*/ 1240074 h 2335460"/>
              <a:gd name="connsiteX50" fmla="*/ 870194 w 1595743"/>
              <a:gd name="connsiteY50" fmla="*/ 1211499 h 2335460"/>
              <a:gd name="connsiteX51" fmla="*/ 1544088 w 1595743"/>
              <a:gd name="connsiteY51" fmla="*/ 899555 h 2335460"/>
              <a:gd name="connsiteX52" fmla="*/ 1525038 w 1595743"/>
              <a:gd name="connsiteY52" fmla="*/ 973372 h 2335460"/>
              <a:gd name="connsiteX53" fmla="*/ 958300 w 1595743"/>
              <a:gd name="connsiteY53" fmla="*/ 1151967 h 2335460"/>
              <a:gd name="connsiteX54" fmla="*/ 979731 w 1595743"/>
              <a:gd name="connsiteY54" fmla="*/ 1161491 h 2335460"/>
              <a:gd name="connsiteX55" fmla="*/ 974968 w 1595743"/>
              <a:gd name="connsiteY55" fmla="*/ 1235309 h 2335460"/>
              <a:gd name="connsiteX56" fmla="*/ 984494 w 1595743"/>
              <a:gd name="connsiteY56" fmla="*/ 1297224 h 2335460"/>
              <a:gd name="connsiteX57" fmla="*/ 1032119 w 1595743"/>
              <a:gd name="connsiteY57" fmla="*/ 1378186 h 2335460"/>
              <a:gd name="connsiteX58" fmla="*/ 1072600 w 1595743"/>
              <a:gd name="connsiteY58" fmla="*/ 1399617 h 2335460"/>
              <a:gd name="connsiteX59" fmla="*/ 1089269 w 1595743"/>
              <a:gd name="connsiteY59" fmla="*/ 1466292 h 2335460"/>
              <a:gd name="connsiteX60" fmla="*/ 1122607 w 1595743"/>
              <a:gd name="connsiteY60" fmla="*/ 1492486 h 2335460"/>
              <a:gd name="connsiteX61" fmla="*/ 1163088 w 1595743"/>
              <a:gd name="connsiteY61" fmla="*/ 1552017 h 2335460"/>
              <a:gd name="connsiteX62" fmla="*/ 1191663 w 1595743"/>
              <a:gd name="connsiteY62" fmla="*/ 1566305 h 2335460"/>
              <a:gd name="connsiteX63" fmla="*/ 1220238 w 1595743"/>
              <a:gd name="connsiteY63" fmla="*/ 1604404 h 2335460"/>
              <a:gd name="connsiteX64" fmla="*/ 1215943 w 1595743"/>
              <a:gd name="connsiteY64" fmla="*/ 1624264 h 2335460"/>
              <a:gd name="connsiteX65" fmla="*/ 1196425 w 1595743"/>
              <a:gd name="connsiteY65" fmla="*/ 1673461 h 2335460"/>
              <a:gd name="connsiteX66" fmla="*/ 1144037 w 1595743"/>
              <a:gd name="connsiteY66" fmla="*/ 1668697 h 2335460"/>
              <a:gd name="connsiteX67" fmla="*/ 1124987 w 1595743"/>
              <a:gd name="connsiteY67" fmla="*/ 1713940 h 2335460"/>
              <a:gd name="connsiteX68" fmla="*/ 1048787 w 1595743"/>
              <a:gd name="connsiteY68" fmla="*/ 1747278 h 2335460"/>
              <a:gd name="connsiteX69" fmla="*/ 1020212 w 1595743"/>
              <a:gd name="connsiteY69" fmla="*/ 1806809 h 2335460"/>
              <a:gd name="connsiteX70" fmla="*/ 1036881 w 1595743"/>
              <a:gd name="connsiteY70" fmla="*/ 1854434 h 2335460"/>
              <a:gd name="connsiteX71" fmla="*/ 1017832 w 1595743"/>
              <a:gd name="connsiteY71" fmla="*/ 1894917 h 2335460"/>
              <a:gd name="connsiteX72" fmla="*/ 984493 w 1595743"/>
              <a:gd name="connsiteY72" fmla="*/ 1892534 h 2335460"/>
              <a:gd name="connsiteX73" fmla="*/ 982112 w 1595743"/>
              <a:gd name="connsiteY73" fmla="*/ 1956828 h 2335460"/>
              <a:gd name="connsiteX74" fmla="*/ 946393 w 1595743"/>
              <a:gd name="connsiteY74" fmla="*/ 1973497 h 2335460"/>
              <a:gd name="connsiteX75" fmla="*/ 910674 w 1595743"/>
              <a:gd name="connsiteY75" fmla="*/ 1980640 h 2335460"/>
              <a:gd name="connsiteX76" fmla="*/ 910674 w 1595743"/>
              <a:gd name="connsiteY76" fmla="*/ 2044934 h 2335460"/>
              <a:gd name="connsiteX77" fmla="*/ 967824 w 1595743"/>
              <a:gd name="connsiteY77" fmla="*/ 2054459 h 2335460"/>
              <a:gd name="connsiteX78" fmla="*/ 1001162 w 1595743"/>
              <a:gd name="connsiteY78" fmla="*/ 2049697 h 2335460"/>
              <a:gd name="connsiteX79" fmla="*/ 1005922 w 1595743"/>
              <a:gd name="connsiteY79" fmla="*/ 2123516 h 2335460"/>
              <a:gd name="connsiteX80" fmla="*/ 982112 w 1595743"/>
              <a:gd name="connsiteY80" fmla="*/ 2144947 h 2335460"/>
              <a:gd name="connsiteX81" fmla="*/ 922581 w 1595743"/>
              <a:gd name="connsiteY81" fmla="*/ 2142567 h 2335460"/>
              <a:gd name="connsiteX82" fmla="*/ 870193 w 1595743"/>
              <a:gd name="connsiteY82" fmla="*/ 2152092 h 2335460"/>
              <a:gd name="connsiteX83" fmla="*/ 824949 w 1595743"/>
              <a:gd name="connsiteY83" fmla="*/ 2175905 h 2335460"/>
              <a:gd name="connsiteX84" fmla="*/ 779704 w 1595743"/>
              <a:gd name="connsiteY84" fmla="*/ 2183047 h 2335460"/>
              <a:gd name="connsiteX85" fmla="*/ 758274 w 1595743"/>
              <a:gd name="connsiteY85" fmla="*/ 2202099 h 2335460"/>
              <a:gd name="connsiteX86" fmla="*/ 751131 w 1595743"/>
              <a:gd name="connsiteY86" fmla="*/ 2247342 h 2335460"/>
              <a:gd name="connsiteX87" fmla="*/ 734462 w 1595743"/>
              <a:gd name="connsiteY87" fmla="*/ 2259249 h 2335460"/>
              <a:gd name="connsiteX88" fmla="*/ 689218 w 1595743"/>
              <a:gd name="connsiteY88" fmla="*/ 2309255 h 2335460"/>
              <a:gd name="connsiteX89" fmla="*/ 665406 w 1595743"/>
              <a:gd name="connsiteY89" fmla="*/ 2314016 h 2335460"/>
              <a:gd name="connsiteX90" fmla="*/ 617781 w 1595743"/>
              <a:gd name="connsiteY90" fmla="*/ 2335448 h 2335460"/>
              <a:gd name="connsiteX91" fmla="*/ 579681 w 1595743"/>
              <a:gd name="connsiteY91" fmla="*/ 2318779 h 2335460"/>
              <a:gd name="connsiteX92" fmla="*/ 563012 w 1595743"/>
              <a:gd name="connsiteY92" fmla="*/ 2290204 h 2335460"/>
              <a:gd name="connsiteX93" fmla="*/ 520149 w 1595743"/>
              <a:gd name="connsiteY93" fmla="*/ 2299730 h 2335460"/>
              <a:gd name="connsiteX94" fmla="*/ 512573 w 1595743"/>
              <a:gd name="connsiteY94" fmla="*/ 2293626 h 2335460"/>
              <a:gd name="connsiteX95" fmla="*/ 503481 w 1595743"/>
              <a:gd name="connsiteY95" fmla="*/ 2287823 h 2335460"/>
              <a:gd name="connsiteX96" fmla="*/ 522531 w 1595743"/>
              <a:gd name="connsiteY96" fmla="*/ 2180666 h 2335460"/>
              <a:gd name="connsiteX97" fmla="*/ 539199 w 1595743"/>
              <a:gd name="connsiteY97" fmla="*/ 2159235 h 2335460"/>
              <a:gd name="connsiteX98" fmla="*/ 529674 w 1595743"/>
              <a:gd name="connsiteY98" fmla="*/ 2113992 h 2335460"/>
              <a:gd name="connsiteX99" fmla="*/ 553487 w 1595743"/>
              <a:gd name="connsiteY99" fmla="*/ 2099704 h 2335460"/>
              <a:gd name="connsiteX100" fmla="*/ 534437 w 1595743"/>
              <a:gd name="connsiteY100" fmla="*/ 2085417 h 2335460"/>
              <a:gd name="connsiteX101" fmla="*/ 522531 w 1595743"/>
              <a:gd name="connsiteY101" fmla="*/ 2049699 h 2335460"/>
              <a:gd name="connsiteX102" fmla="*/ 513006 w 1595743"/>
              <a:gd name="connsiteY102" fmla="*/ 2004455 h 2335460"/>
              <a:gd name="connsiteX103" fmla="*/ 510624 w 1595743"/>
              <a:gd name="connsiteY103" fmla="*/ 1973497 h 2335460"/>
              <a:gd name="connsiteX104" fmla="*/ 460618 w 1595743"/>
              <a:gd name="connsiteY104" fmla="*/ 1975880 h 2335460"/>
              <a:gd name="connsiteX105" fmla="*/ 427282 w 1595743"/>
              <a:gd name="connsiteY105" fmla="*/ 1940161 h 2335460"/>
              <a:gd name="connsiteX106" fmla="*/ 382037 w 1595743"/>
              <a:gd name="connsiteY106" fmla="*/ 1923491 h 2335460"/>
              <a:gd name="connsiteX107" fmla="*/ 367749 w 1595743"/>
              <a:gd name="connsiteY107" fmla="*/ 1873486 h 2335460"/>
              <a:gd name="connsiteX108" fmla="*/ 365368 w 1595743"/>
              <a:gd name="connsiteY108" fmla="*/ 1852054 h 2335460"/>
              <a:gd name="connsiteX109" fmla="*/ 334413 w 1595743"/>
              <a:gd name="connsiteY109" fmla="*/ 1806811 h 2335460"/>
              <a:gd name="connsiteX110" fmla="*/ 291549 w 1595743"/>
              <a:gd name="connsiteY110" fmla="*/ 1782998 h 2335460"/>
              <a:gd name="connsiteX111" fmla="*/ 248688 w 1595743"/>
              <a:gd name="connsiteY111" fmla="*/ 1754424 h 2335460"/>
              <a:gd name="connsiteX112" fmla="*/ 215349 w 1595743"/>
              <a:gd name="connsiteY112" fmla="*/ 1744898 h 2335460"/>
              <a:gd name="connsiteX113" fmla="*/ 217731 w 1595743"/>
              <a:gd name="connsiteY113" fmla="*/ 1699652 h 2335460"/>
              <a:gd name="connsiteX114" fmla="*/ 174868 w 1595743"/>
              <a:gd name="connsiteY114" fmla="*/ 1713942 h 2335460"/>
              <a:gd name="connsiteX115" fmla="*/ 186775 w 1595743"/>
              <a:gd name="connsiteY115" fmla="*/ 1747280 h 2335460"/>
              <a:gd name="connsiteX116" fmla="*/ 179631 w 1595743"/>
              <a:gd name="connsiteY116" fmla="*/ 1763949 h 2335460"/>
              <a:gd name="connsiteX117" fmla="*/ 141531 w 1595743"/>
              <a:gd name="connsiteY117" fmla="*/ 1735374 h 2335460"/>
              <a:gd name="connsiteX118" fmla="*/ 98669 w 1595743"/>
              <a:gd name="connsiteY118" fmla="*/ 1732992 h 2335460"/>
              <a:gd name="connsiteX119" fmla="*/ 43899 w 1595743"/>
              <a:gd name="connsiteY119" fmla="*/ 1713942 h 2335460"/>
              <a:gd name="connsiteX120" fmla="*/ 10560 w 1595743"/>
              <a:gd name="connsiteY120" fmla="*/ 1711558 h 2335460"/>
              <a:gd name="connsiteX121" fmla="*/ 1037 w 1595743"/>
              <a:gd name="connsiteY121" fmla="*/ 1659174 h 2335460"/>
              <a:gd name="connsiteX122" fmla="*/ 34374 w 1595743"/>
              <a:gd name="connsiteY122" fmla="*/ 1571067 h 2335460"/>
              <a:gd name="connsiteX123" fmla="*/ 60568 w 1595743"/>
              <a:gd name="connsiteY123" fmla="*/ 1523442 h 2335460"/>
              <a:gd name="connsiteX124" fmla="*/ 81999 w 1595743"/>
              <a:gd name="connsiteY124" fmla="*/ 1475817 h 2335460"/>
              <a:gd name="connsiteX125" fmla="*/ 108194 w 1595743"/>
              <a:gd name="connsiteY125" fmla="*/ 1437717 h 2335460"/>
              <a:gd name="connsiteX126" fmla="*/ 146293 w 1595743"/>
              <a:gd name="connsiteY126" fmla="*/ 1428192 h 2335460"/>
              <a:gd name="connsiteX127" fmla="*/ 153438 w 1595743"/>
              <a:gd name="connsiteY127" fmla="*/ 1392474 h 2335460"/>
              <a:gd name="connsiteX128" fmla="*/ 262975 w 1595743"/>
              <a:gd name="connsiteY128" fmla="*/ 1273411 h 2335460"/>
              <a:gd name="connsiteX129" fmla="*/ 286787 w 1595743"/>
              <a:gd name="connsiteY129" fmla="*/ 1135296 h 2335460"/>
              <a:gd name="connsiteX130" fmla="*/ 282025 w 1595743"/>
              <a:gd name="connsiteY130" fmla="*/ 1054336 h 2335460"/>
              <a:gd name="connsiteX131" fmla="*/ 196300 w 1595743"/>
              <a:gd name="connsiteY131" fmla="*/ 1042430 h 2335460"/>
              <a:gd name="connsiteX132" fmla="*/ 179632 w 1595743"/>
              <a:gd name="connsiteY132" fmla="*/ 961467 h 2335460"/>
              <a:gd name="connsiteX133" fmla="*/ 186775 w 1595743"/>
              <a:gd name="connsiteY133" fmla="*/ 894792 h 2335460"/>
              <a:gd name="connsiteX134" fmla="*/ 148675 w 1595743"/>
              <a:gd name="connsiteY134" fmla="*/ 856692 h 2335460"/>
              <a:gd name="connsiteX135" fmla="*/ 127244 w 1595743"/>
              <a:gd name="connsiteY135" fmla="*/ 816210 h 2335460"/>
              <a:gd name="connsiteX136" fmla="*/ 117719 w 1595743"/>
              <a:gd name="connsiteY136" fmla="*/ 756680 h 2335460"/>
              <a:gd name="connsiteX137" fmla="*/ 102097 w 1595743"/>
              <a:gd name="connsiteY137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17769 w 1595743"/>
              <a:gd name="connsiteY26" fmla="*/ 1163873 h 2335460"/>
              <a:gd name="connsiteX27" fmla="*/ 541582 w 1595743"/>
              <a:gd name="connsiteY27" fmla="*/ 1197210 h 2335460"/>
              <a:gd name="connsiteX28" fmla="*/ 551107 w 1595743"/>
              <a:gd name="connsiteY28" fmla="*/ 1237691 h 2335460"/>
              <a:gd name="connsiteX29" fmla="*/ 567775 w 1595743"/>
              <a:gd name="connsiteY29" fmla="*/ 1244835 h 2335460"/>
              <a:gd name="connsiteX30" fmla="*/ 572104 w 1595743"/>
              <a:gd name="connsiteY30" fmla="*/ 1254941 h 2335460"/>
              <a:gd name="connsiteX31" fmla="*/ 591588 w 1595743"/>
              <a:gd name="connsiteY31" fmla="*/ 1221023 h 2335460"/>
              <a:gd name="connsiteX32" fmla="*/ 615400 w 1595743"/>
              <a:gd name="connsiteY32" fmla="*/ 1204354 h 2335460"/>
              <a:gd name="connsiteX33" fmla="*/ 665407 w 1595743"/>
              <a:gd name="connsiteY33" fmla="*/ 1178160 h 2335460"/>
              <a:gd name="connsiteX34" fmla="*/ 698744 w 1595743"/>
              <a:gd name="connsiteY34" fmla="*/ 1166254 h 2335460"/>
              <a:gd name="connsiteX35" fmla="*/ 734463 w 1595743"/>
              <a:gd name="connsiteY35" fmla="*/ 1128155 h 2335460"/>
              <a:gd name="connsiteX36" fmla="*/ 791613 w 1595743"/>
              <a:gd name="connsiteY36" fmla="*/ 1104341 h 2335460"/>
              <a:gd name="connsiteX37" fmla="*/ 817807 w 1595743"/>
              <a:gd name="connsiteY37" fmla="*/ 1059098 h 2335460"/>
              <a:gd name="connsiteX38" fmla="*/ 841618 w 1595743"/>
              <a:gd name="connsiteY38" fmla="*/ 1042427 h 2335460"/>
              <a:gd name="connsiteX39" fmla="*/ 867813 w 1595743"/>
              <a:gd name="connsiteY39" fmla="*/ 1042429 h 2335460"/>
              <a:gd name="connsiteX40" fmla="*/ 872575 w 1595743"/>
              <a:gd name="connsiteY40" fmla="*/ 1061479 h 2335460"/>
              <a:gd name="connsiteX41" fmla="*/ 848763 w 1595743"/>
              <a:gd name="connsiteY41" fmla="*/ 1087673 h 2335460"/>
              <a:gd name="connsiteX42" fmla="*/ 872575 w 1595743"/>
              <a:gd name="connsiteY42" fmla="*/ 1113866 h 2335460"/>
              <a:gd name="connsiteX43" fmla="*/ 872575 w 1595743"/>
              <a:gd name="connsiteY43" fmla="*/ 1137679 h 2335460"/>
              <a:gd name="connsiteX44" fmla="*/ 829713 w 1595743"/>
              <a:gd name="connsiteY44" fmla="*/ 1140060 h 2335460"/>
              <a:gd name="connsiteX45" fmla="*/ 817807 w 1595743"/>
              <a:gd name="connsiteY45" fmla="*/ 1168635 h 2335460"/>
              <a:gd name="connsiteX46" fmla="*/ 829713 w 1595743"/>
              <a:gd name="connsiteY46" fmla="*/ 1197210 h 2335460"/>
              <a:gd name="connsiteX47" fmla="*/ 822567 w 1595743"/>
              <a:gd name="connsiteY47" fmla="*/ 1221021 h 2335460"/>
              <a:gd name="connsiteX48" fmla="*/ 836857 w 1595743"/>
              <a:gd name="connsiteY48" fmla="*/ 1240074 h 2335460"/>
              <a:gd name="connsiteX49" fmla="*/ 870194 w 1595743"/>
              <a:gd name="connsiteY49" fmla="*/ 1211499 h 2335460"/>
              <a:gd name="connsiteX50" fmla="*/ 1544088 w 1595743"/>
              <a:gd name="connsiteY50" fmla="*/ 899555 h 2335460"/>
              <a:gd name="connsiteX51" fmla="*/ 1525038 w 1595743"/>
              <a:gd name="connsiteY51" fmla="*/ 973372 h 2335460"/>
              <a:gd name="connsiteX52" fmla="*/ 958300 w 1595743"/>
              <a:gd name="connsiteY52" fmla="*/ 1151967 h 2335460"/>
              <a:gd name="connsiteX53" fmla="*/ 979731 w 1595743"/>
              <a:gd name="connsiteY53" fmla="*/ 1161491 h 2335460"/>
              <a:gd name="connsiteX54" fmla="*/ 974968 w 1595743"/>
              <a:gd name="connsiteY54" fmla="*/ 1235309 h 2335460"/>
              <a:gd name="connsiteX55" fmla="*/ 984494 w 1595743"/>
              <a:gd name="connsiteY55" fmla="*/ 1297224 h 2335460"/>
              <a:gd name="connsiteX56" fmla="*/ 1032119 w 1595743"/>
              <a:gd name="connsiteY56" fmla="*/ 1378186 h 2335460"/>
              <a:gd name="connsiteX57" fmla="*/ 1072600 w 1595743"/>
              <a:gd name="connsiteY57" fmla="*/ 1399617 h 2335460"/>
              <a:gd name="connsiteX58" fmla="*/ 1089269 w 1595743"/>
              <a:gd name="connsiteY58" fmla="*/ 1466292 h 2335460"/>
              <a:gd name="connsiteX59" fmla="*/ 1122607 w 1595743"/>
              <a:gd name="connsiteY59" fmla="*/ 1492486 h 2335460"/>
              <a:gd name="connsiteX60" fmla="*/ 1163088 w 1595743"/>
              <a:gd name="connsiteY60" fmla="*/ 1552017 h 2335460"/>
              <a:gd name="connsiteX61" fmla="*/ 1191663 w 1595743"/>
              <a:gd name="connsiteY61" fmla="*/ 1566305 h 2335460"/>
              <a:gd name="connsiteX62" fmla="*/ 1220238 w 1595743"/>
              <a:gd name="connsiteY62" fmla="*/ 1604404 h 2335460"/>
              <a:gd name="connsiteX63" fmla="*/ 1215943 w 1595743"/>
              <a:gd name="connsiteY63" fmla="*/ 1624264 h 2335460"/>
              <a:gd name="connsiteX64" fmla="*/ 1196425 w 1595743"/>
              <a:gd name="connsiteY64" fmla="*/ 1673461 h 2335460"/>
              <a:gd name="connsiteX65" fmla="*/ 1144037 w 1595743"/>
              <a:gd name="connsiteY65" fmla="*/ 1668697 h 2335460"/>
              <a:gd name="connsiteX66" fmla="*/ 1124987 w 1595743"/>
              <a:gd name="connsiteY66" fmla="*/ 1713940 h 2335460"/>
              <a:gd name="connsiteX67" fmla="*/ 1048787 w 1595743"/>
              <a:gd name="connsiteY67" fmla="*/ 1747278 h 2335460"/>
              <a:gd name="connsiteX68" fmla="*/ 1020212 w 1595743"/>
              <a:gd name="connsiteY68" fmla="*/ 1806809 h 2335460"/>
              <a:gd name="connsiteX69" fmla="*/ 1036881 w 1595743"/>
              <a:gd name="connsiteY69" fmla="*/ 1854434 h 2335460"/>
              <a:gd name="connsiteX70" fmla="*/ 1017832 w 1595743"/>
              <a:gd name="connsiteY70" fmla="*/ 1894917 h 2335460"/>
              <a:gd name="connsiteX71" fmla="*/ 984493 w 1595743"/>
              <a:gd name="connsiteY71" fmla="*/ 1892534 h 2335460"/>
              <a:gd name="connsiteX72" fmla="*/ 982112 w 1595743"/>
              <a:gd name="connsiteY72" fmla="*/ 1956828 h 2335460"/>
              <a:gd name="connsiteX73" fmla="*/ 946393 w 1595743"/>
              <a:gd name="connsiteY73" fmla="*/ 1973497 h 2335460"/>
              <a:gd name="connsiteX74" fmla="*/ 910674 w 1595743"/>
              <a:gd name="connsiteY74" fmla="*/ 1980640 h 2335460"/>
              <a:gd name="connsiteX75" fmla="*/ 910674 w 1595743"/>
              <a:gd name="connsiteY75" fmla="*/ 2044934 h 2335460"/>
              <a:gd name="connsiteX76" fmla="*/ 967824 w 1595743"/>
              <a:gd name="connsiteY76" fmla="*/ 2054459 h 2335460"/>
              <a:gd name="connsiteX77" fmla="*/ 1001162 w 1595743"/>
              <a:gd name="connsiteY77" fmla="*/ 2049697 h 2335460"/>
              <a:gd name="connsiteX78" fmla="*/ 1005922 w 1595743"/>
              <a:gd name="connsiteY78" fmla="*/ 2123516 h 2335460"/>
              <a:gd name="connsiteX79" fmla="*/ 982112 w 1595743"/>
              <a:gd name="connsiteY79" fmla="*/ 2144947 h 2335460"/>
              <a:gd name="connsiteX80" fmla="*/ 922581 w 1595743"/>
              <a:gd name="connsiteY80" fmla="*/ 2142567 h 2335460"/>
              <a:gd name="connsiteX81" fmla="*/ 870193 w 1595743"/>
              <a:gd name="connsiteY81" fmla="*/ 2152092 h 2335460"/>
              <a:gd name="connsiteX82" fmla="*/ 824949 w 1595743"/>
              <a:gd name="connsiteY82" fmla="*/ 2175905 h 2335460"/>
              <a:gd name="connsiteX83" fmla="*/ 779704 w 1595743"/>
              <a:gd name="connsiteY83" fmla="*/ 2183047 h 2335460"/>
              <a:gd name="connsiteX84" fmla="*/ 758274 w 1595743"/>
              <a:gd name="connsiteY84" fmla="*/ 2202099 h 2335460"/>
              <a:gd name="connsiteX85" fmla="*/ 751131 w 1595743"/>
              <a:gd name="connsiteY85" fmla="*/ 2247342 h 2335460"/>
              <a:gd name="connsiteX86" fmla="*/ 734462 w 1595743"/>
              <a:gd name="connsiteY86" fmla="*/ 2259249 h 2335460"/>
              <a:gd name="connsiteX87" fmla="*/ 689218 w 1595743"/>
              <a:gd name="connsiteY87" fmla="*/ 2309255 h 2335460"/>
              <a:gd name="connsiteX88" fmla="*/ 665406 w 1595743"/>
              <a:gd name="connsiteY88" fmla="*/ 2314016 h 2335460"/>
              <a:gd name="connsiteX89" fmla="*/ 617781 w 1595743"/>
              <a:gd name="connsiteY89" fmla="*/ 2335448 h 2335460"/>
              <a:gd name="connsiteX90" fmla="*/ 579681 w 1595743"/>
              <a:gd name="connsiteY90" fmla="*/ 2318779 h 2335460"/>
              <a:gd name="connsiteX91" fmla="*/ 563012 w 1595743"/>
              <a:gd name="connsiteY91" fmla="*/ 2290204 h 2335460"/>
              <a:gd name="connsiteX92" fmla="*/ 520149 w 1595743"/>
              <a:gd name="connsiteY92" fmla="*/ 2299730 h 2335460"/>
              <a:gd name="connsiteX93" fmla="*/ 512573 w 1595743"/>
              <a:gd name="connsiteY93" fmla="*/ 2293626 h 2335460"/>
              <a:gd name="connsiteX94" fmla="*/ 503481 w 1595743"/>
              <a:gd name="connsiteY94" fmla="*/ 2287823 h 2335460"/>
              <a:gd name="connsiteX95" fmla="*/ 522531 w 1595743"/>
              <a:gd name="connsiteY95" fmla="*/ 2180666 h 2335460"/>
              <a:gd name="connsiteX96" fmla="*/ 539199 w 1595743"/>
              <a:gd name="connsiteY96" fmla="*/ 2159235 h 2335460"/>
              <a:gd name="connsiteX97" fmla="*/ 529674 w 1595743"/>
              <a:gd name="connsiteY97" fmla="*/ 2113992 h 2335460"/>
              <a:gd name="connsiteX98" fmla="*/ 553487 w 1595743"/>
              <a:gd name="connsiteY98" fmla="*/ 2099704 h 2335460"/>
              <a:gd name="connsiteX99" fmla="*/ 534437 w 1595743"/>
              <a:gd name="connsiteY99" fmla="*/ 2085417 h 2335460"/>
              <a:gd name="connsiteX100" fmla="*/ 522531 w 1595743"/>
              <a:gd name="connsiteY100" fmla="*/ 2049699 h 2335460"/>
              <a:gd name="connsiteX101" fmla="*/ 513006 w 1595743"/>
              <a:gd name="connsiteY101" fmla="*/ 2004455 h 2335460"/>
              <a:gd name="connsiteX102" fmla="*/ 510624 w 1595743"/>
              <a:gd name="connsiteY102" fmla="*/ 1973497 h 2335460"/>
              <a:gd name="connsiteX103" fmla="*/ 460618 w 1595743"/>
              <a:gd name="connsiteY103" fmla="*/ 1975880 h 2335460"/>
              <a:gd name="connsiteX104" fmla="*/ 427282 w 1595743"/>
              <a:gd name="connsiteY104" fmla="*/ 1940161 h 2335460"/>
              <a:gd name="connsiteX105" fmla="*/ 382037 w 1595743"/>
              <a:gd name="connsiteY105" fmla="*/ 1923491 h 2335460"/>
              <a:gd name="connsiteX106" fmla="*/ 367749 w 1595743"/>
              <a:gd name="connsiteY106" fmla="*/ 1873486 h 2335460"/>
              <a:gd name="connsiteX107" fmla="*/ 365368 w 1595743"/>
              <a:gd name="connsiteY107" fmla="*/ 1852054 h 2335460"/>
              <a:gd name="connsiteX108" fmla="*/ 334413 w 1595743"/>
              <a:gd name="connsiteY108" fmla="*/ 1806811 h 2335460"/>
              <a:gd name="connsiteX109" fmla="*/ 291549 w 1595743"/>
              <a:gd name="connsiteY109" fmla="*/ 1782998 h 2335460"/>
              <a:gd name="connsiteX110" fmla="*/ 248688 w 1595743"/>
              <a:gd name="connsiteY110" fmla="*/ 1754424 h 2335460"/>
              <a:gd name="connsiteX111" fmla="*/ 215349 w 1595743"/>
              <a:gd name="connsiteY111" fmla="*/ 1744898 h 2335460"/>
              <a:gd name="connsiteX112" fmla="*/ 217731 w 1595743"/>
              <a:gd name="connsiteY112" fmla="*/ 1699652 h 2335460"/>
              <a:gd name="connsiteX113" fmla="*/ 174868 w 1595743"/>
              <a:gd name="connsiteY113" fmla="*/ 1713942 h 2335460"/>
              <a:gd name="connsiteX114" fmla="*/ 186775 w 1595743"/>
              <a:gd name="connsiteY114" fmla="*/ 1747280 h 2335460"/>
              <a:gd name="connsiteX115" fmla="*/ 179631 w 1595743"/>
              <a:gd name="connsiteY115" fmla="*/ 1763949 h 2335460"/>
              <a:gd name="connsiteX116" fmla="*/ 141531 w 1595743"/>
              <a:gd name="connsiteY116" fmla="*/ 1735374 h 2335460"/>
              <a:gd name="connsiteX117" fmla="*/ 98669 w 1595743"/>
              <a:gd name="connsiteY117" fmla="*/ 1732992 h 2335460"/>
              <a:gd name="connsiteX118" fmla="*/ 43899 w 1595743"/>
              <a:gd name="connsiteY118" fmla="*/ 1713942 h 2335460"/>
              <a:gd name="connsiteX119" fmla="*/ 10560 w 1595743"/>
              <a:gd name="connsiteY119" fmla="*/ 1711558 h 2335460"/>
              <a:gd name="connsiteX120" fmla="*/ 1037 w 1595743"/>
              <a:gd name="connsiteY120" fmla="*/ 1659174 h 2335460"/>
              <a:gd name="connsiteX121" fmla="*/ 34374 w 1595743"/>
              <a:gd name="connsiteY121" fmla="*/ 1571067 h 2335460"/>
              <a:gd name="connsiteX122" fmla="*/ 60568 w 1595743"/>
              <a:gd name="connsiteY122" fmla="*/ 1523442 h 2335460"/>
              <a:gd name="connsiteX123" fmla="*/ 81999 w 1595743"/>
              <a:gd name="connsiteY123" fmla="*/ 1475817 h 2335460"/>
              <a:gd name="connsiteX124" fmla="*/ 108194 w 1595743"/>
              <a:gd name="connsiteY124" fmla="*/ 1437717 h 2335460"/>
              <a:gd name="connsiteX125" fmla="*/ 146293 w 1595743"/>
              <a:gd name="connsiteY125" fmla="*/ 1428192 h 2335460"/>
              <a:gd name="connsiteX126" fmla="*/ 153438 w 1595743"/>
              <a:gd name="connsiteY126" fmla="*/ 1392474 h 2335460"/>
              <a:gd name="connsiteX127" fmla="*/ 262975 w 1595743"/>
              <a:gd name="connsiteY127" fmla="*/ 1273411 h 2335460"/>
              <a:gd name="connsiteX128" fmla="*/ 286787 w 1595743"/>
              <a:gd name="connsiteY128" fmla="*/ 1135296 h 2335460"/>
              <a:gd name="connsiteX129" fmla="*/ 282025 w 1595743"/>
              <a:gd name="connsiteY129" fmla="*/ 1054336 h 2335460"/>
              <a:gd name="connsiteX130" fmla="*/ 196300 w 1595743"/>
              <a:gd name="connsiteY130" fmla="*/ 1042430 h 2335460"/>
              <a:gd name="connsiteX131" fmla="*/ 179632 w 1595743"/>
              <a:gd name="connsiteY131" fmla="*/ 961467 h 2335460"/>
              <a:gd name="connsiteX132" fmla="*/ 186775 w 1595743"/>
              <a:gd name="connsiteY132" fmla="*/ 894792 h 2335460"/>
              <a:gd name="connsiteX133" fmla="*/ 148675 w 1595743"/>
              <a:gd name="connsiteY133" fmla="*/ 856692 h 2335460"/>
              <a:gd name="connsiteX134" fmla="*/ 127244 w 1595743"/>
              <a:gd name="connsiteY134" fmla="*/ 816210 h 2335460"/>
              <a:gd name="connsiteX135" fmla="*/ 117719 w 1595743"/>
              <a:gd name="connsiteY135" fmla="*/ 756680 h 2335460"/>
              <a:gd name="connsiteX136" fmla="*/ 102097 w 1595743"/>
              <a:gd name="connsiteY136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41582 w 1595743"/>
              <a:gd name="connsiteY26" fmla="*/ 1197210 h 2335460"/>
              <a:gd name="connsiteX27" fmla="*/ 551107 w 1595743"/>
              <a:gd name="connsiteY27" fmla="*/ 1237691 h 2335460"/>
              <a:gd name="connsiteX28" fmla="*/ 567775 w 1595743"/>
              <a:gd name="connsiteY28" fmla="*/ 1244835 h 2335460"/>
              <a:gd name="connsiteX29" fmla="*/ 572104 w 1595743"/>
              <a:gd name="connsiteY29" fmla="*/ 1254941 h 2335460"/>
              <a:gd name="connsiteX30" fmla="*/ 591588 w 1595743"/>
              <a:gd name="connsiteY30" fmla="*/ 1221023 h 2335460"/>
              <a:gd name="connsiteX31" fmla="*/ 615400 w 1595743"/>
              <a:gd name="connsiteY31" fmla="*/ 1204354 h 2335460"/>
              <a:gd name="connsiteX32" fmla="*/ 665407 w 1595743"/>
              <a:gd name="connsiteY32" fmla="*/ 1178160 h 2335460"/>
              <a:gd name="connsiteX33" fmla="*/ 698744 w 1595743"/>
              <a:gd name="connsiteY33" fmla="*/ 1166254 h 2335460"/>
              <a:gd name="connsiteX34" fmla="*/ 734463 w 1595743"/>
              <a:gd name="connsiteY34" fmla="*/ 1128155 h 2335460"/>
              <a:gd name="connsiteX35" fmla="*/ 791613 w 1595743"/>
              <a:gd name="connsiteY35" fmla="*/ 1104341 h 2335460"/>
              <a:gd name="connsiteX36" fmla="*/ 817807 w 1595743"/>
              <a:gd name="connsiteY36" fmla="*/ 1059098 h 2335460"/>
              <a:gd name="connsiteX37" fmla="*/ 841618 w 1595743"/>
              <a:gd name="connsiteY37" fmla="*/ 1042427 h 2335460"/>
              <a:gd name="connsiteX38" fmla="*/ 867813 w 1595743"/>
              <a:gd name="connsiteY38" fmla="*/ 1042429 h 2335460"/>
              <a:gd name="connsiteX39" fmla="*/ 872575 w 1595743"/>
              <a:gd name="connsiteY39" fmla="*/ 1061479 h 2335460"/>
              <a:gd name="connsiteX40" fmla="*/ 848763 w 1595743"/>
              <a:gd name="connsiteY40" fmla="*/ 1087673 h 2335460"/>
              <a:gd name="connsiteX41" fmla="*/ 872575 w 1595743"/>
              <a:gd name="connsiteY41" fmla="*/ 1113866 h 2335460"/>
              <a:gd name="connsiteX42" fmla="*/ 872575 w 1595743"/>
              <a:gd name="connsiteY42" fmla="*/ 1137679 h 2335460"/>
              <a:gd name="connsiteX43" fmla="*/ 829713 w 1595743"/>
              <a:gd name="connsiteY43" fmla="*/ 1140060 h 2335460"/>
              <a:gd name="connsiteX44" fmla="*/ 817807 w 1595743"/>
              <a:gd name="connsiteY44" fmla="*/ 1168635 h 2335460"/>
              <a:gd name="connsiteX45" fmla="*/ 829713 w 1595743"/>
              <a:gd name="connsiteY45" fmla="*/ 1197210 h 2335460"/>
              <a:gd name="connsiteX46" fmla="*/ 822567 w 1595743"/>
              <a:gd name="connsiteY46" fmla="*/ 1221021 h 2335460"/>
              <a:gd name="connsiteX47" fmla="*/ 836857 w 1595743"/>
              <a:gd name="connsiteY47" fmla="*/ 1240074 h 2335460"/>
              <a:gd name="connsiteX48" fmla="*/ 870194 w 1595743"/>
              <a:gd name="connsiteY48" fmla="*/ 1211499 h 2335460"/>
              <a:gd name="connsiteX49" fmla="*/ 1544088 w 1595743"/>
              <a:gd name="connsiteY49" fmla="*/ 899555 h 2335460"/>
              <a:gd name="connsiteX50" fmla="*/ 1525038 w 1595743"/>
              <a:gd name="connsiteY50" fmla="*/ 973372 h 2335460"/>
              <a:gd name="connsiteX51" fmla="*/ 958300 w 1595743"/>
              <a:gd name="connsiteY51" fmla="*/ 1151967 h 2335460"/>
              <a:gd name="connsiteX52" fmla="*/ 979731 w 1595743"/>
              <a:gd name="connsiteY52" fmla="*/ 1161491 h 2335460"/>
              <a:gd name="connsiteX53" fmla="*/ 974968 w 1595743"/>
              <a:gd name="connsiteY53" fmla="*/ 1235309 h 2335460"/>
              <a:gd name="connsiteX54" fmla="*/ 984494 w 1595743"/>
              <a:gd name="connsiteY54" fmla="*/ 1297224 h 2335460"/>
              <a:gd name="connsiteX55" fmla="*/ 1032119 w 1595743"/>
              <a:gd name="connsiteY55" fmla="*/ 1378186 h 2335460"/>
              <a:gd name="connsiteX56" fmla="*/ 1072600 w 1595743"/>
              <a:gd name="connsiteY56" fmla="*/ 1399617 h 2335460"/>
              <a:gd name="connsiteX57" fmla="*/ 1089269 w 1595743"/>
              <a:gd name="connsiteY57" fmla="*/ 1466292 h 2335460"/>
              <a:gd name="connsiteX58" fmla="*/ 1122607 w 1595743"/>
              <a:gd name="connsiteY58" fmla="*/ 1492486 h 2335460"/>
              <a:gd name="connsiteX59" fmla="*/ 1163088 w 1595743"/>
              <a:gd name="connsiteY59" fmla="*/ 1552017 h 2335460"/>
              <a:gd name="connsiteX60" fmla="*/ 1191663 w 1595743"/>
              <a:gd name="connsiteY60" fmla="*/ 1566305 h 2335460"/>
              <a:gd name="connsiteX61" fmla="*/ 1220238 w 1595743"/>
              <a:gd name="connsiteY61" fmla="*/ 1604404 h 2335460"/>
              <a:gd name="connsiteX62" fmla="*/ 1215943 w 1595743"/>
              <a:gd name="connsiteY62" fmla="*/ 1624264 h 2335460"/>
              <a:gd name="connsiteX63" fmla="*/ 1196425 w 1595743"/>
              <a:gd name="connsiteY63" fmla="*/ 1673461 h 2335460"/>
              <a:gd name="connsiteX64" fmla="*/ 1144037 w 1595743"/>
              <a:gd name="connsiteY64" fmla="*/ 1668697 h 2335460"/>
              <a:gd name="connsiteX65" fmla="*/ 1124987 w 1595743"/>
              <a:gd name="connsiteY65" fmla="*/ 1713940 h 2335460"/>
              <a:gd name="connsiteX66" fmla="*/ 1048787 w 1595743"/>
              <a:gd name="connsiteY66" fmla="*/ 1747278 h 2335460"/>
              <a:gd name="connsiteX67" fmla="*/ 1020212 w 1595743"/>
              <a:gd name="connsiteY67" fmla="*/ 1806809 h 2335460"/>
              <a:gd name="connsiteX68" fmla="*/ 1036881 w 1595743"/>
              <a:gd name="connsiteY68" fmla="*/ 1854434 h 2335460"/>
              <a:gd name="connsiteX69" fmla="*/ 1017832 w 1595743"/>
              <a:gd name="connsiteY69" fmla="*/ 1894917 h 2335460"/>
              <a:gd name="connsiteX70" fmla="*/ 984493 w 1595743"/>
              <a:gd name="connsiteY70" fmla="*/ 1892534 h 2335460"/>
              <a:gd name="connsiteX71" fmla="*/ 982112 w 1595743"/>
              <a:gd name="connsiteY71" fmla="*/ 1956828 h 2335460"/>
              <a:gd name="connsiteX72" fmla="*/ 946393 w 1595743"/>
              <a:gd name="connsiteY72" fmla="*/ 1973497 h 2335460"/>
              <a:gd name="connsiteX73" fmla="*/ 910674 w 1595743"/>
              <a:gd name="connsiteY73" fmla="*/ 1980640 h 2335460"/>
              <a:gd name="connsiteX74" fmla="*/ 910674 w 1595743"/>
              <a:gd name="connsiteY74" fmla="*/ 2044934 h 2335460"/>
              <a:gd name="connsiteX75" fmla="*/ 967824 w 1595743"/>
              <a:gd name="connsiteY75" fmla="*/ 2054459 h 2335460"/>
              <a:gd name="connsiteX76" fmla="*/ 1001162 w 1595743"/>
              <a:gd name="connsiteY76" fmla="*/ 2049697 h 2335460"/>
              <a:gd name="connsiteX77" fmla="*/ 1005922 w 1595743"/>
              <a:gd name="connsiteY77" fmla="*/ 2123516 h 2335460"/>
              <a:gd name="connsiteX78" fmla="*/ 982112 w 1595743"/>
              <a:gd name="connsiteY78" fmla="*/ 2144947 h 2335460"/>
              <a:gd name="connsiteX79" fmla="*/ 922581 w 1595743"/>
              <a:gd name="connsiteY79" fmla="*/ 2142567 h 2335460"/>
              <a:gd name="connsiteX80" fmla="*/ 870193 w 1595743"/>
              <a:gd name="connsiteY80" fmla="*/ 2152092 h 2335460"/>
              <a:gd name="connsiteX81" fmla="*/ 824949 w 1595743"/>
              <a:gd name="connsiteY81" fmla="*/ 2175905 h 2335460"/>
              <a:gd name="connsiteX82" fmla="*/ 779704 w 1595743"/>
              <a:gd name="connsiteY82" fmla="*/ 2183047 h 2335460"/>
              <a:gd name="connsiteX83" fmla="*/ 758274 w 1595743"/>
              <a:gd name="connsiteY83" fmla="*/ 2202099 h 2335460"/>
              <a:gd name="connsiteX84" fmla="*/ 751131 w 1595743"/>
              <a:gd name="connsiteY84" fmla="*/ 2247342 h 2335460"/>
              <a:gd name="connsiteX85" fmla="*/ 734462 w 1595743"/>
              <a:gd name="connsiteY85" fmla="*/ 2259249 h 2335460"/>
              <a:gd name="connsiteX86" fmla="*/ 689218 w 1595743"/>
              <a:gd name="connsiteY86" fmla="*/ 2309255 h 2335460"/>
              <a:gd name="connsiteX87" fmla="*/ 665406 w 1595743"/>
              <a:gd name="connsiteY87" fmla="*/ 2314016 h 2335460"/>
              <a:gd name="connsiteX88" fmla="*/ 617781 w 1595743"/>
              <a:gd name="connsiteY88" fmla="*/ 2335448 h 2335460"/>
              <a:gd name="connsiteX89" fmla="*/ 579681 w 1595743"/>
              <a:gd name="connsiteY89" fmla="*/ 2318779 h 2335460"/>
              <a:gd name="connsiteX90" fmla="*/ 563012 w 1595743"/>
              <a:gd name="connsiteY90" fmla="*/ 2290204 h 2335460"/>
              <a:gd name="connsiteX91" fmla="*/ 520149 w 1595743"/>
              <a:gd name="connsiteY91" fmla="*/ 2299730 h 2335460"/>
              <a:gd name="connsiteX92" fmla="*/ 512573 w 1595743"/>
              <a:gd name="connsiteY92" fmla="*/ 2293626 h 2335460"/>
              <a:gd name="connsiteX93" fmla="*/ 503481 w 1595743"/>
              <a:gd name="connsiteY93" fmla="*/ 2287823 h 2335460"/>
              <a:gd name="connsiteX94" fmla="*/ 522531 w 1595743"/>
              <a:gd name="connsiteY94" fmla="*/ 2180666 h 2335460"/>
              <a:gd name="connsiteX95" fmla="*/ 539199 w 1595743"/>
              <a:gd name="connsiteY95" fmla="*/ 2159235 h 2335460"/>
              <a:gd name="connsiteX96" fmla="*/ 529674 w 1595743"/>
              <a:gd name="connsiteY96" fmla="*/ 2113992 h 2335460"/>
              <a:gd name="connsiteX97" fmla="*/ 553487 w 1595743"/>
              <a:gd name="connsiteY97" fmla="*/ 2099704 h 2335460"/>
              <a:gd name="connsiteX98" fmla="*/ 534437 w 1595743"/>
              <a:gd name="connsiteY98" fmla="*/ 2085417 h 2335460"/>
              <a:gd name="connsiteX99" fmla="*/ 522531 w 1595743"/>
              <a:gd name="connsiteY99" fmla="*/ 2049699 h 2335460"/>
              <a:gd name="connsiteX100" fmla="*/ 513006 w 1595743"/>
              <a:gd name="connsiteY100" fmla="*/ 2004455 h 2335460"/>
              <a:gd name="connsiteX101" fmla="*/ 510624 w 1595743"/>
              <a:gd name="connsiteY101" fmla="*/ 1973497 h 2335460"/>
              <a:gd name="connsiteX102" fmla="*/ 460618 w 1595743"/>
              <a:gd name="connsiteY102" fmla="*/ 1975880 h 2335460"/>
              <a:gd name="connsiteX103" fmla="*/ 427282 w 1595743"/>
              <a:gd name="connsiteY103" fmla="*/ 1940161 h 2335460"/>
              <a:gd name="connsiteX104" fmla="*/ 382037 w 1595743"/>
              <a:gd name="connsiteY104" fmla="*/ 1923491 h 2335460"/>
              <a:gd name="connsiteX105" fmla="*/ 367749 w 1595743"/>
              <a:gd name="connsiteY105" fmla="*/ 1873486 h 2335460"/>
              <a:gd name="connsiteX106" fmla="*/ 365368 w 1595743"/>
              <a:gd name="connsiteY106" fmla="*/ 1852054 h 2335460"/>
              <a:gd name="connsiteX107" fmla="*/ 334413 w 1595743"/>
              <a:gd name="connsiteY107" fmla="*/ 1806811 h 2335460"/>
              <a:gd name="connsiteX108" fmla="*/ 291549 w 1595743"/>
              <a:gd name="connsiteY108" fmla="*/ 1782998 h 2335460"/>
              <a:gd name="connsiteX109" fmla="*/ 248688 w 1595743"/>
              <a:gd name="connsiteY109" fmla="*/ 1754424 h 2335460"/>
              <a:gd name="connsiteX110" fmla="*/ 215349 w 1595743"/>
              <a:gd name="connsiteY110" fmla="*/ 1744898 h 2335460"/>
              <a:gd name="connsiteX111" fmla="*/ 217731 w 1595743"/>
              <a:gd name="connsiteY111" fmla="*/ 1699652 h 2335460"/>
              <a:gd name="connsiteX112" fmla="*/ 174868 w 1595743"/>
              <a:gd name="connsiteY112" fmla="*/ 1713942 h 2335460"/>
              <a:gd name="connsiteX113" fmla="*/ 186775 w 1595743"/>
              <a:gd name="connsiteY113" fmla="*/ 1747280 h 2335460"/>
              <a:gd name="connsiteX114" fmla="*/ 179631 w 1595743"/>
              <a:gd name="connsiteY114" fmla="*/ 1763949 h 2335460"/>
              <a:gd name="connsiteX115" fmla="*/ 141531 w 1595743"/>
              <a:gd name="connsiteY115" fmla="*/ 1735374 h 2335460"/>
              <a:gd name="connsiteX116" fmla="*/ 98669 w 1595743"/>
              <a:gd name="connsiteY116" fmla="*/ 1732992 h 2335460"/>
              <a:gd name="connsiteX117" fmla="*/ 43899 w 1595743"/>
              <a:gd name="connsiteY117" fmla="*/ 1713942 h 2335460"/>
              <a:gd name="connsiteX118" fmla="*/ 10560 w 1595743"/>
              <a:gd name="connsiteY118" fmla="*/ 1711558 h 2335460"/>
              <a:gd name="connsiteX119" fmla="*/ 1037 w 1595743"/>
              <a:gd name="connsiteY119" fmla="*/ 1659174 h 2335460"/>
              <a:gd name="connsiteX120" fmla="*/ 34374 w 1595743"/>
              <a:gd name="connsiteY120" fmla="*/ 1571067 h 2335460"/>
              <a:gd name="connsiteX121" fmla="*/ 60568 w 1595743"/>
              <a:gd name="connsiteY121" fmla="*/ 1523442 h 2335460"/>
              <a:gd name="connsiteX122" fmla="*/ 81999 w 1595743"/>
              <a:gd name="connsiteY122" fmla="*/ 1475817 h 2335460"/>
              <a:gd name="connsiteX123" fmla="*/ 108194 w 1595743"/>
              <a:gd name="connsiteY123" fmla="*/ 1437717 h 2335460"/>
              <a:gd name="connsiteX124" fmla="*/ 146293 w 1595743"/>
              <a:gd name="connsiteY124" fmla="*/ 1428192 h 2335460"/>
              <a:gd name="connsiteX125" fmla="*/ 153438 w 1595743"/>
              <a:gd name="connsiteY125" fmla="*/ 1392474 h 2335460"/>
              <a:gd name="connsiteX126" fmla="*/ 262975 w 1595743"/>
              <a:gd name="connsiteY126" fmla="*/ 1273411 h 2335460"/>
              <a:gd name="connsiteX127" fmla="*/ 286787 w 1595743"/>
              <a:gd name="connsiteY127" fmla="*/ 1135296 h 2335460"/>
              <a:gd name="connsiteX128" fmla="*/ 282025 w 1595743"/>
              <a:gd name="connsiteY128" fmla="*/ 1054336 h 2335460"/>
              <a:gd name="connsiteX129" fmla="*/ 196300 w 1595743"/>
              <a:gd name="connsiteY129" fmla="*/ 1042430 h 2335460"/>
              <a:gd name="connsiteX130" fmla="*/ 179632 w 1595743"/>
              <a:gd name="connsiteY130" fmla="*/ 961467 h 2335460"/>
              <a:gd name="connsiteX131" fmla="*/ 186775 w 1595743"/>
              <a:gd name="connsiteY131" fmla="*/ 894792 h 2335460"/>
              <a:gd name="connsiteX132" fmla="*/ 148675 w 1595743"/>
              <a:gd name="connsiteY132" fmla="*/ 856692 h 2335460"/>
              <a:gd name="connsiteX133" fmla="*/ 127244 w 1595743"/>
              <a:gd name="connsiteY133" fmla="*/ 816210 h 2335460"/>
              <a:gd name="connsiteX134" fmla="*/ 117719 w 1595743"/>
              <a:gd name="connsiteY134" fmla="*/ 756680 h 2335460"/>
              <a:gd name="connsiteX135" fmla="*/ 102097 w 1595743"/>
              <a:gd name="connsiteY135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51107 w 1595743"/>
              <a:gd name="connsiteY26" fmla="*/ 1237691 h 2335460"/>
              <a:gd name="connsiteX27" fmla="*/ 567775 w 1595743"/>
              <a:gd name="connsiteY27" fmla="*/ 1244835 h 2335460"/>
              <a:gd name="connsiteX28" fmla="*/ 572104 w 1595743"/>
              <a:gd name="connsiteY28" fmla="*/ 1254941 h 2335460"/>
              <a:gd name="connsiteX29" fmla="*/ 591588 w 1595743"/>
              <a:gd name="connsiteY29" fmla="*/ 1221023 h 2335460"/>
              <a:gd name="connsiteX30" fmla="*/ 615400 w 1595743"/>
              <a:gd name="connsiteY30" fmla="*/ 1204354 h 2335460"/>
              <a:gd name="connsiteX31" fmla="*/ 665407 w 1595743"/>
              <a:gd name="connsiteY31" fmla="*/ 1178160 h 2335460"/>
              <a:gd name="connsiteX32" fmla="*/ 698744 w 1595743"/>
              <a:gd name="connsiteY32" fmla="*/ 1166254 h 2335460"/>
              <a:gd name="connsiteX33" fmla="*/ 734463 w 1595743"/>
              <a:gd name="connsiteY33" fmla="*/ 1128155 h 2335460"/>
              <a:gd name="connsiteX34" fmla="*/ 791613 w 1595743"/>
              <a:gd name="connsiteY34" fmla="*/ 1104341 h 2335460"/>
              <a:gd name="connsiteX35" fmla="*/ 817807 w 1595743"/>
              <a:gd name="connsiteY35" fmla="*/ 1059098 h 2335460"/>
              <a:gd name="connsiteX36" fmla="*/ 841618 w 1595743"/>
              <a:gd name="connsiteY36" fmla="*/ 1042427 h 2335460"/>
              <a:gd name="connsiteX37" fmla="*/ 867813 w 1595743"/>
              <a:gd name="connsiteY37" fmla="*/ 1042429 h 2335460"/>
              <a:gd name="connsiteX38" fmla="*/ 872575 w 1595743"/>
              <a:gd name="connsiteY38" fmla="*/ 1061479 h 2335460"/>
              <a:gd name="connsiteX39" fmla="*/ 848763 w 1595743"/>
              <a:gd name="connsiteY39" fmla="*/ 1087673 h 2335460"/>
              <a:gd name="connsiteX40" fmla="*/ 872575 w 1595743"/>
              <a:gd name="connsiteY40" fmla="*/ 1113866 h 2335460"/>
              <a:gd name="connsiteX41" fmla="*/ 872575 w 1595743"/>
              <a:gd name="connsiteY41" fmla="*/ 1137679 h 2335460"/>
              <a:gd name="connsiteX42" fmla="*/ 829713 w 1595743"/>
              <a:gd name="connsiteY42" fmla="*/ 1140060 h 2335460"/>
              <a:gd name="connsiteX43" fmla="*/ 817807 w 1595743"/>
              <a:gd name="connsiteY43" fmla="*/ 1168635 h 2335460"/>
              <a:gd name="connsiteX44" fmla="*/ 829713 w 1595743"/>
              <a:gd name="connsiteY44" fmla="*/ 1197210 h 2335460"/>
              <a:gd name="connsiteX45" fmla="*/ 822567 w 1595743"/>
              <a:gd name="connsiteY45" fmla="*/ 1221021 h 2335460"/>
              <a:gd name="connsiteX46" fmla="*/ 836857 w 1595743"/>
              <a:gd name="connsiteY46" fmla="*/ 1240074 h 2335460"/>
              <a:gd name="connsiteX47" fmla="*/ 870194 w 1595743"/>
              <a:gd name="connsiteY47" fmla="*/ 1211499 h 2335460"/>
              <a:gd name="connsiteX48" fmla="*/ 1544088 w 1595743"/>
              <a:gd name="connsiteY48" fmla="*/ 899555 h 2335460"/>
              <a:gd name="connsiteX49" fmla="*/ 1525038 w 1595743"/>
              <a:gd name="connsiteY49" fmla="*/ 973372 h 2335460"/>
              <a:gd name="connsiteX50" fmla="*/ 958300 w 1595743"/>
              <a:gd name="connsiteY50" fmla="*/ 1151967 h 2335460"/>
              <a:gd name="connsiteX51" fmla="*/ 979731 w 1595743"/>
              <a:gd name="connsiteY51" fmla="*/ 1161491 h 2335460"/>
              <a:gd name="connsiteX52" fmla="*/ 974968 w 1595743"/>
              <a:gd name="connsiteY52" fmla="*/ 1235309 h 2335460"/>
              <a:gd name="connsiteX53" fmla="*/ 984494 w 1595743"/>
              <a:gd name="connsiteY53" fmla="*/ 1297224 h 2335460"/>
              <a:gd name="connsiteX54" fmla="*/ 1032119 w 1595743"/>
              <a:gd name="connsiteY54" fmla="*/ 1378186 h 2335460"/>
              <a:gd name="connsiteX55" fmla="*/ 1072600 w 1595743"/>
              <a:gd name="connsiteY55" fmla="*/ 1399617 h 2335460"/>
              <a:gd name="connsiteX56" fmla="*/ 1089269 w 1595743"/>
              <a:gd name="connsiteY56" fmla="*/ 1466292 h 2335460"/>
              <a:gd name="connsiteX57" fmla="*/ 1122607 w 1595743"/>
              <a:gd name="connsiteY57" fmla="*/ 1492486 h 2335460"/>
              <a:gd name="connsiteX58" fmla="*/ 1163088 w 1595743"/>
              <a:gd name="connsiteY58" fmla="*/ 1552017 h 2335460"/>
              <a:gd name="connsiteX59" fmla="*/ 1191663 w 1595743"/>
              <a:gd name="connsiteY59" fmla="*/ 1566305 h 2335460"/>
              <a:gd name="connsiteX60" fmla="*/ 1220238 w 1595743"/>
              <a:gd name="connsiteY60" fmla="*/ 1604404 h 2335460"/>
              <a:gd name="connsiteX61" fmla="*/ 1215943 w 1595743"/>
              <a:gd name="connsiteY61" fmla="*/ 1624264 h 2335460"/>
              <a:gd name="connsiteX62" fmla="*/ 1196425 w 1595743"/>
              <a:gd name="connsiteY62" fmla="*/ 1673461 h 2335460"/>
              <a:gd name="connsiteX63" fmla="*/ 1144037 w 1595743"/>
              <a:gd name="connsiteY63" fmla="*/ 1668697 h 2335460"/>
              <a:gd name="connsiteX64" fmla="*/ 1124987 w 1595743"/>
              <a:gd name="connsiteY64" fmla="*/ 1713940 h 2335460"/>
              <a:gd name="connsiteX65" fmla="*/ 1048787 w 1595743"/>
              <a:gd name="connsiteY65" fmla="*/ 1747278 h 2335460"/>
              <a:gd name="connsiteX66" fmla="*/ 1020212 w 1595743"/>
              <a:gd name="connsiteY66" fmla="*/ 1806809 h 2335460"/>
              <a:gd name="connsiteX67" fmla="*/ 1036881 w 1595743"/>
              <a:gd name="connsiteY67" fmla="*/ 1854434 h 2335460"/>
              <a:gd name="connsiteX68" fmla="*/ 1017832 w 1595743"/>
              <a:gd name="connsiteY68" fmla="*/ 1894917 h 2335460"/>
              <a:gd name="connsiteX69" fmla="*/ 984493 w 1595743"/>
              <a:gd name="connsiteY69" fmla="*/ 1892534 h 2335460"/>
              <a:gd name="connsiteX70" fmla="*/ 982112 w 1595743"/>
              <a:gd name="connsiteY70" fmla="*/ 1956828 h 2335460"/>
              <a:gd name="connsiteX71" fmla="*/ 946393 w 1595743"/>
              <a:gd name="connsiteY71" fmla="*/ 1973497 h 2335460"/>
              <a:gd name="connsiteX72" fmla="*/ 910674 w 1595743"/>
              <a:gd name="connsiteY72" fmla="*/ 1980640 h 2335460"/>
              <a:gd name="connsiteX73" fmla="*/ 910674 w 1595743"/>
              <a:gd name="connsiteY73" fmla="*/ 2044934 h 2335460"/>
              <a:gd name="connsiteX74" fmla="*/ 967824 w 1595743"/>
              <a:gd name="connsiteY74" fmla="*/ 2054459 h 2335460"/>
              <a:gd name="connsiteX75" fmla="*/ 1001162 w 1595743"/>
              <a:gd name="connsiteY75" fmla="*/ 2049697 h 2335460"/>
              <a:gd name="connsiteX76" fmla="*/ 1005922 w 1595743"/>
              <a:gd name="connsiteY76" fmla="*/ 2123516 h 2335460"/>
              <a:gd name="connsiteX77" fmla="*/ 982112 w 1595743"/>
              <a:gd name="connsiteY77" fmla="*/ 2144947 h 2335460"/>
              <a:gd name="connsiteX78" fmla="*/ 922581 w 1595743"/>
              <a:gd name="connsiteY78" fmla="*/ 2142567 h 2335460"/>
              <a:gd name="connsiteX79" fmla="*/ 870193 w 1595743"/>
              <a:gd name="connsiteY79" fmla="*/ 2152092 h 2335460"/>
              <a:gd name="connsiteX80" fmla="*/ 824949 w 1595743"/>
              <a:gd name="connsiteY80" fmla="*/ 2175905 h 2335460"/>
              <a:gd name="connsiteX81" fmla="*/ 779704 w 1595743"/>
              <a:gd name="connsiteY81" fmla="*/ 2183047 h 2335460"/>
              <a:gd name="connsiteX82" fmla="*/ 758274 w 1595743"/>
              <a:gd name="connsiteY82" fmla="*/ 2202099 h 2335460"/>
              <a:gd name="connsiteX83" fmla="*/ 751131 w 1595743"/>
              <a:gd name="connsiteY83" fmla="*/ 2247342 h 2335460"/>
              <a:gd name="connsiteX84" fmla="*/ 734462 w 1595743"/>
              <a:gd name="connsiteY84" fmla="*/ 2259249 h 2335460"/>
              <a:gd name="connsiteX85" fmla="*/ 689218 w 1595743"/>
              <a:gd name="connsiteY85" fmla="*/ 2309255 h 2335460"/>
              <a:gd name="connsiteX86" fmla="*/ 665406 w 1595743"/>
              <a:gd name="connsiteY86" fmla="*/ 2314016 h 2335460"/>
              <a:gd name="connsiteX87" fmla="*/ 617781 w 1595743"/>
              <a:gd name="connsiteY87" fmla="*/ 2335448 h 2335460"/>
              <a:gd name="connsiteX88" fmla="*/ 579681 w 1595743"/>
              <a:gd name="connsiteY88" fmla="*/ 2318779 h 2335460"/>
              <a:gd name="connsiteX89" fmla="*/ 563012 w 1595743"/>
              <a:gd name="connsiteY89" fmla="*/ 2290204 h 2335460"/>
              <a:gd name="connsiteX90" fmla="*/ 520149 w 1595743"/>
              <a:gd name="connsiteY90" fmla="*/ 2299730 h 2335460"/>
              <a:gd name="connsiteX91" fmla="*/ 512573 w 1595743"/>
              <a:gd name="connsiteY91" fmla="*/ 2293626 h 2335460"/>
              <a:gd name="connsiteX92" fmla="*/ 503481 w 1595743"/>
              <a:gd name="connsiteY92" fmla="*/ 2287823 h 2335460"/>
              <a:gd name="connsiteX93" fmla="*/ 522531 w 1595743"/>
              <a:gd name="connsiteY93" fmla="*/ 2180666 h 2335460"/>
              <a:gd name="connsiteX94" fmla="*/ 539199 w 1595743"/>
              <a:gd name="connsiteY94" fmla="*/ 2159235 h 2335460"/>
              <a:gd name="connsiteX95" fmla="*/ 529674 w 1595743"/>
              <a:gd name="connsiteY95" fmla="*/ 2113992 h 2335460"/>
              <a:gd name="connsiteX96" fmla="*/ 553487 w 1595743"/>
              <a:gd name="connsiteY96" fmla="*/ 2099704 h 2335460"/>
              <a:gd name="connsiteX97" fmla="*/ 534437 w 1595743"/>
              <a:gd name="connsiteY97" fmla="*/ 2085417 h 2335460"/>
              <a:gd name="connsiteX98" fmla="*/ 522531 w 1595743"/>
              <a:gd name="connsiteY98" fmla="*/ 2049699 h 2335460"/>
              <a:gd name="connsiteX99" fmla="*/ 513006 w 1595743"/>
              <a:gd name="connsiteY99" fmla="*/ 2004455 h 2335460"/>
              <a:gd name="connsiteX100" fmla="*/ 510624 w 1595743"/>
              <a:gd name="connsiteY100" fmla="*/ 1973497 h 2335460"/>
              <a:gd name="connsiteX101" fmla="*/ 460618 w 1595743"/>
              <a:gd name="connsiteY101" fmla="*/ 1975880 h 2335460"/>
              <a:gd name="connsiteX102" fmla="*/ 427282 w 1595743"/>
              <a:gd name="connsiteY102" fmla="*/ 1940161 h 2335460"/>
              <a:gd name="connsiteX103" fmla="*/ 382037 w 1595743"/>
              <a:gd name="connsiteY103" fmla="*/ 1923491 h 2335460"/>
              <a:gd name="connsiteX104" fmla="*/ 367749 w 1595743"/>
              <a:gd name="connsiteY104" fmla="*/ 1873486 h 2335460"/>
              <a:gd name="connsiteX105" fmla="*/ 365368 w 1595743"/>
              <a:gd name="connsiteY105" fmla="*/ 1852054 h 2335460"/>
              <a:gd name="connsiteX106" fmla="*/ 334413 w 1595743"/>
              <a:gd name="connsiteY106" fmla="*/ 1806811 h 2335460"/>
              <a:gd name="connsiteX107" fmla="*/ 291549 w 1595743"/>
              <a:gd name="connsiteY107" fmla="*/ 1782998 h 2335460"/>
              <a:gd name="connsiteX108" fmla="*/ 248688 w 1595743"/>
              <a:gd name="connsiteY108" fmla="*/ 1754424 h 2335460"/>
              <a:gd name="connsiteX109" fmla="*/ 215349 w 1595743"/>
              <a:gd name="connsiteY109" fmla="*/ 1744898 h 2335460"/>
              <a:gd name="connsiteX110" fmla="*/ 217731 w 1595743"/>
              <a:gd name="connsiteY110" fmla="*/ 1699652 h 2335460"/>
              <a:gd name="connsiteX111" fmla="*/ 174868 w 1595743"/>
              <a:gd name="connsiteY111" fmla="*/ 1713942 h 2335460"/>
              <a:gd name="connsiteX112" fmla="*/ 186775 w 1595743"/>
              <a:gd name="connsiteY112" fmla="*/ 1747280 h 2335460"/>
              <a:gd name="connsiteX113" fmla="*/ 179631 w 1595743"/>
              <a:gd name="connsiteY113" fmla="*/ 1763949 h 2335460"/>
              <a:gd name="connsiteX114" fmla="*/ 141531 w 1595743"/>
              <a:gd name="connsiteY114" fmla="*/ 1735374 h 2335460"/>
              <a:gd name="connsiteX115" fmla="*/ 98669 w 1595743"/>
              <a:gd name="connsiteY115" fmla="*/ 1732992 h 2335460"/>
              <a:gd name="connsiteX116" fmla="*/ 43899 w 1595743"/>
              <a:gd name="connsiteY116" fmla="*/ 1713942 h 2335460"/>
              <a:gd name="connsiteX117" fmla="*/ 10560 w 1595743"/>
              <a:gd name="connsiteY117" fmla="*/ 1711558 h 2335460"/>
              <a:gd name="connsiteX118" fmla="*/ 1037 w 1595743"/>
              <a:gd name="connsiteY118" fmla="*/ 1659174 h 2335460"/>
              <a:gd name="connsiteX119" fmla="*/ 34374 w 1595743"/>
              <a:gd name="connsiteY119" fmla="*/ 1571067 h 2335460"/>
              <a:gd name="connsiteX120" fmla="*/ 60568 w 1595743"/>
              <a:gd name="connsiteY120" fmla="*/ 1523442 h 2335460"/>
              <a:gd name="connsiteX121" fmla="*/ 81999 w 1595743"/>
              <a:gd name="connsiteY121" fmla="*/ 1475817 h 2335460"/>
              <a:gd name="connsiteX122" fmla="*/ 108194 w 1595743"/>
              <a:gd name="connsiteY122" fmla="*/ 1437717 h 2335460"/>
              <a:gd name="connsiteX123" fmla="*/ 146293 w 1595743"/>
              <a:gd name="connsiteY123" fmla="*/ 1428192 h 2335460"/>
              <a:gd name="connsiteX124" fmla="*/ 153438 w 1595743"/>
              <a:gd name="connsiteY124" fmla="*/ 1392474 h 2335460"/>
              <a:gd name="connsiteX125" fmla="*/ 262975 w 1595743"/>
              <a:gd name="connsiteY125" fmla="*/ 1273411 h 2335460"/>
              <a:gd name="connsiteX126" fmla="*/ 286787 w 1595743"/>
              <a:gd name="connsiteY126" fmla="*/ 1135296 h 2335460"/>
              <a:gd name="connsiteX127" fmla="*/ 282025 w 1595743"/>
              <a:gd name="connsiteY127" fmla="*/ 1054336 h 2335460"/>
              <a:gd name="connsiteX128" fmla="*/ 196300 w 1595743"/>
              <a:gd name="connsiteY128" fmla="*/ 1042430 h 2335460"/>
              <a:gd name="connsiteX129" fmla="*/ 179632 w 1595743"/>
              <a:gd name="connsiteY129" fmla="*/ 961467 h 2335460"/>
              <a:gd name="connsiteX130" fmla="*/ 186775 w 1595743"/>
              <a:gd name="connsiteY130" fmla="*/ 894792 h 2335460"/>
              <a:gd name="connsiteX131" fmla="*/ 148675 w 1595743"/>
              <a:gd name="connsiteY131" fmla="*/ 856692 h 2335460"/>
              <a:gd name="connsiteX132" fmla="*/ 127244 w 1595743"/>
              <a:gd name="connsiteY132" fmla="*/ 816210 h 2335460"/>
              <a:gd name="connsiteX133" fmla="*/ 117719 w 1595743"/>
              <a:gd name="connsiteY133" fmla="*/ 756680 h 2335460"/>
              <a:gd name="connsiteX134" fmla="*/ 102097 w 1595743"/>
              <a:gd name="connsiteY134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67775 w 1595743"/>
              <a:gd name="connsiteY26" fmla="*/ 1244835 h 2335460"/>
              <a:gd name="connsiteX27" fmla="*/ 572104 w 1595743"/>
              <a:gd name="connsiteY27" fmla="*/ 1254941 h 2335460"/>
              <a:gd name="connsiteX28" fmla="*/ 591588 w 1595743"/>
              <a:gd name="connsiteY28" fmla="*/ 1221023 h 2335460"/>
              <a:gd name="connsiteX29" fmla="*/ 615400 w 1595743"/>
              <a:gd name="connsiteY29" fmla="*/ 1204354 h 2335460"/>
              <a:gd name="connsiteX30" fmla="*/ 665407 w 1595743"/>
              <a:gd name="connsiteY30" fmla="*/ 1178160 h 2335460"/>
              <a:gd name="connsiteX31" fmla="*/ 698744 w 1595743"/>
              <a:gd name="connsiteY31" fmla="*/ 1166254 h 2335460"/>
              <a:gd name="connsiteX32" fmla="*/ 734463 w 1595743"/>
              <a:gd name="connsiteY32" fmla="*/ 1128155 h 2335460"/>
              <a:gd name="connsiteX33" fmla="*/ 791613 w 1595743"/>
              <a:gd name="connsiteY33" fmla="*/ 1104341 h 2335460"/>
              <a:gd name="connsiteX34" fmla="*/ 817807 w 1595743"/>
              <a:gd name="connsiteY34" fmla="*/ 1059098 h 2335460"/>
              <a:gd name="connsiteX35" fmla="*/ 841618 w 1595743"/>
              <a:gd name="connsiteY35" fmla="*/ 1042427 h 2335460"/>
              <a:gd name="connsiteX36" fmla="*/ 867813 w 1595743"/>
              <a:gd name="connsiteY36" fmla="*/ 1042429 h 2335460"/>
              <a:gd name="connsiteX37" fmla="*/ 872575 w 1595743"/>
              <a:gd name="connsiteY37" fmla="*/ 1061479 h 2335460"/>
              <a:gd name="connsiteX38" fmla="*/ 848763 w 1595743"/>
              <a:gd name="connsiteY38" fmla="*/ 1087673 h 2335460"/>
              <a:gd name="connsiteX39" fmla="*/ 872575 w 1595743"/>
              <a:gd name="connsiteY39" fmla="*/ 1113866 h 2335460"/>
              <a:gd name="connsiteX40" fmla="*/ 872575 w 1595743"/>
              <a:gd name="connsiteY40" fmla="*/ 1137679 h 2335460"/>
              <a:gd name="connsiteX41" fmla="*/ 829713 w 1595743"/>
              <a:gd name="connsiteY41" fmla="*/ 1140060 h 2335460"/>
              <a:gd name="connsiteX42" fmla="*/ 817807 w 1595743"/>
              <a:gd name="connsiteY42" fmla="*/ 1168635 h 2335460"/>
              <a:gd name="connsiteX43" fmla="*/ 829713 w 1595743"/>
              <a:gd name="connsiteY43" fmla="*/ 1197210 h 2335460"/>
              <a:gd name="connsiteX44" fmla="*/ 822567 w 1595743"/>
              <a:gd name="connsiteY44" fmla="*/ 1221021 h 2335460"/>
              <a:gd name="connsiteX45" fmla="*/ 836857 w 1595743"/>
              <a:gd name="connsiteY45" fmla="*/ 1240074 h 2335460"/>
              <a:gd name="connsiteX46" fmla="*/ 870194 w 1595743"/>
              <a:gd name="connsiteY46" fmla="*/ 1211499 h 2335460"/>
              <a:gd name="connsiteX47" fmla="*/ 1544088 w 1595743"/>
              <a:gd name="connsiteY47" fmla="*/ 899555 h 2335460"/>
              <a:gd name="connsiteX48" fmla="*/ 1525038 w 1595743"/>
              <a:gd name="connsiteY48" fmla="*/ 973372 h 2335460"/>
              <a:gd name="connsiteX49" fmla="*/ 958300 w 1595743"/>
              <a:gd name="connsiteY49" fmla="*/ 1151967 h 2335460"/>
              <a:gd name="connsiteX50" fmla="*/ 979731 w 1595743"/>
              <a:gd name="connsiteY50" fmla="*/ 1161491 h 2335460"/>
              <a:gd name="connsiteX51" fmla="*/ 974968 w 1595743"/>
              <a:gd name="connsiteY51" fmla="*/ 1235309 h 2335460"/>
              <a:gd name="connsiteX52" fmla="*/ 984494 w 1595743"/>
              <a:gd name="connsiteY52" fmla="*/ 1297224 h 2335460"/>
              <a:gd name="connsiteX53" fmla="*/ 1032119 w 1595743"/>
              <a:gd name="connsiteY53" fmla="*/ 1378186 h 2335460"/>
              <a:gd name="connsiteX54" fmla="*/ 1072600 w 1595743"/>
              <a:gd name="connsiteY54" fmla="*/ 1399617 h 2335460"/>
              <a:gd name="connsiteX55" fmla="*/ 1089269 w 1595743"/>
              <a:gd name="connsiteY55" fmla="*/ 1466292 h 2335460"/>
              <a:gd name="connsiteX56" fmla="*/ 1122607 w 1595743"/>
              <a:gd name="connsiteY56" fmla="*/ 1492486 h 2335460"/>
              <a:gd name="connsiteX57" fmla="*/ 1163088 w 1595743"/>
              <a:gd name="connsiteY57" fmla="*/ 1552017 h 2335460"/>
              <a:gd name="connsiteX58" fmla="*/ 1191663 w 1595743"/>
              <a:gd name="connsiteY58" fmla="*/ 1566305 h 2335460"/>
              <a:gd name="connsiteX59" fmla="*/ 1220238 w 1595743"/>
              <a:gd name="connsiteY59" fmla="*/ 1604404 h 2335460"/>
              <a:gd name="connsiteX60" fmla="*/ 1215943 w 1595743"/>
              <a:gd name="connsiteY60" fmla="*/ 1624264 h 2335460"/>
              <a:gd name="connsiteX61" fmla="*/ 1196425 w 1595743"/>
              <a:gd name="connsiteY61" fmla="*/ 1673461 h 2335460"/>
              <a:gd name="connsiteX62" fmla="*/ 1144037 w 1595743"/>
              <a:gd name="connsiteY62" fmla="*/ 1668697 h 2335460"/>
              <a:gd name="connsiteX63" fmla="*/ 1124987 w 1595743"/>
              <a:gd name="connsiteY63" fmla="*/ 1713940 h 2335460"/>
              <a:gd name="connsiteX64" fmla="*/ 1048787 w 1595743"/>
              <a:gd name="connsiteY64" fmla="*/ 1747278 h 2335460"/>
              <a:gd name="connsiteX65" fmla="*/ 1020212 w 1595743"/>
              <a:gd name="connsiteY65" fmla="*/ 1806809 h 2335460"/>
              <a:gd name="connsiteX66" fmla="*/ 1036881 w 1595743"/>
              <a:gd name="connsiteY66" fmla="*/ 1854434 h 2335460"/>
              <a:gd name="connsiteX67" fmla="*/ 1017832 w 1595743"/>
              <a:gd name="connsiteY67" fmla="*/ 1894917 h 2335460"/>
              <a:gd name="connsiteX68" fmla="*/ 984493 w 1595743"/>
              <a:gd name="connsiteY68" fmla="*/ 1892534 h 2335460"/>
              <a:gd name="connsiteX69" fmla="*/ 982112 w 1595743"/>
              <a:gd name="connsiteY69" fmla="*/ 1956828 h 2335460"/>
              <a:gd name="connsiteX70" fmla="*/ 946393 w 1595743"/>
              <a:gd name="connsiteY70" fmla="*/ 1973497 h 2335460"/>
              <a:gd name="connsiteX71" fmla="*/ 910674 w 1595743"/>
              <a:gd name="connsiteY71" fmla="*/ 1980640 h 2335460"/>
              <a:gd name="connsiteX72" fmla="*/ 910674 w 1595743"/>
              <a:gd name="connsiteY72" fmla="*/ 2044934 h 2335460"/>
              <a:gd name="connsiteX73" fmla="*/ 967824 w 1595743"/>
              <a:gd name="connsiteY73" fmla="*/ 2054459 h 2335460"/>
              <a:gd name="connsiteX74" fmla="*/ 1001162 w 1595743"/>
              <a:gd name="connsiteY74" fmla="*/ 2049697 h 2335460"/>
              <a:gd name="connsiteX75" fmla="*/ 1005922 w 1595743"/>
              <a:gd name="connsiteY75" fmla="*/ 2123516 h 2335460"/>
              <a:gd name="connsiteX76" fmla="*/ 982112 w 1595743"/>
              <a:gd name="connsiteY76" fmla="*/ 2144947 h 2335460"/>
              <a:gd name="connsiteX77" fmla="*/ 922581 w 1595743"/>
              <a:gd name="connsiteY77" fmla="*/ 2142567 h 2335460"/>
              <a:gd name="connsiteX78" fmla="*/ 870193 w 1595743"/>
              <a:gd name="connsiteY78" fmla="*/ 2152092 h 2335460"/>
              <a:gd name="connsiteX79" fmla="*/ 824949 w 1595743"/>
              <a:gd name="connsiteY79" fmla="*/ 2175905 h 2335460"/>
              <a:gd name="connsiteX80" fmla="*/ 779704 w 1595743"/>
              <a:gd name="connsiteY80" fmla="*/ 2183047 h 2335460"/>
              <a:gd name="connsiteX81" fmla="*/ 758274 w 1595743"/>
              <a:gd name="connsiteY81" fmla="*/ 2202099 h 2335460"/>
              <a:gd name="connsiteX82" fmla="*/ 751131 w 1595743"/>
              <a:gd name="connsiteY82" fmla="*/ 2247342 h 2335460"/>
              <a:gd name="connsiteX83" fmla="*/ 734462 w 1595743"/>
              <a:gd name="connsiteY83" fmla="*/ 2259249 h 2335460"/>
              <a:gd name="connsiteX84" fmla="*/ 689218 w 1595743"/>
              <a:gd name="connsiteY84" fmla="*/ 2309255 h 2335460"/>
              <a:gd name="connsiteX85" fmla="*/ 665406 w 1595743"/>
              <a:gd name="connsiteY85" fmla="*/ 2314016 h 2335460"/>
              <a:gd name="connsiteX86" fmla="*/ 617781 w 1595743"/>
              <a:gd name="connsiteY86" fmla="*/ 2335448 h 2335460"/>
              <a:gd name="connsiteX87" fmla="*/ 579681 w 1595743"/>
              <a:gd name="connsiteY87" fmla="*/ 2318779 h 2335460"/>
              <a:gd name="connsiteX88" fmla="*/ 563012 w 1595743"/>
              <a:gd name="connsiteY88" fmla="*/ 2290204 h 2335460"/>
              <a:gd name="connsiteX89" fmla="*/ 520149 w 1595743"/>
              <a:gd name="connsiteY89" fmla="*/ 2299730 h 2335460"/>
              <a:gd name="connsiteX90" fmla="*/ 512573 w 1595743"/>
              <a:gd name="connsiteY90" fmla="*/ 2293626 h 2335460"/>
              <a:gd name="connsiteX91" fmla="*/ 503481 w 1595743"/>
              <a:gd name="connsiteY91" fmla="*/ 2287823 h 2335460"/>
              <a:gd name="connsiteX92" fmla="*/ 522531 w 1595743"/>
              <a:gd name="connsiteY92" fmla="*/ 2180666 h 2335460"/>
              <a:gd name="connsiteX93" fmla="*/ 539199 w 1595743"/>
              <a:gd name="connsiteY93" fmla="*/ 2159235 h 2335460"/>
              <a:gd name="connsiteX94" fmla="*/ 529674 w 1595743"/>
              <a:gd name="connsiteY94" fmla="*/ 2113992 h 2335460"/>
              <a:gd name="connsiteX95" fmla="*/ 553487 w 1595743"/>
              <a:gd name="connsiteY95" fmla="*/ 2099704 h 2335460"/>
              <a:gd name="connsiteX96" fmla="*/ 534437 w 1595743"/>
              <a:gd name="connsiteY96" fmla="*/ 2085417 h 2335460"/>
              <a:gd name="connsiteX97" fmla="*/ 522531 w 1595743"/>
              <a:gd name="connsiteY97" fmla="*/ 2049699 h 2335460"/>
              <a:gd name="connsiteX98" fmla="*/ 513006 w 1595743"/>
              <a:gd name="connsiteY98" fmla="*/ 2004455 h 2335460"/>
              <a:gd name="connsiteX99" fmla="*/ 510624 w 1595743"/>
              <a:gd name="connsiteY99" fmla="*/ 1973497 h 2335460"/>
              <a:gd name="connsiteX100" fmla="*/ 460618 w 1595743"/>
              <a:gd name="connsiteY100" fmla="*/ 1975880 h 2335460"/>
              <a:gd name="connsiteX101" fmla="*/ 427282 w 1595743"/>
              <a:gd name="connsiteY101" fmla="*/ 1940161 h 2335460"/>
              <a:gd name="connsiteX102" fmla="*/ 382037 w 1595743"/>
              <a:gd name="connsiteY102" fmla="*/ 1923491 h 2335460"/>
              <a:gd name="connsiteX103" fmla="*/ 367749 w 1595743"/>
              <a:gd name="connsiteY103" fmla="*/ 1873486 h 2335460"/>
              <a:gd name="connsiteX104" fmla="*/ 365368 w 1595743"/>
              <a:gd name="connsiteY104" fmla="*/ 1852054 h 2335460"/>
              <a:gd name="connsiteX105" fmla="*/ 334413 w 1595743"/>
              <a:gd name="connsiteY105" fmla="*/ 1806811 h 2335460"/>
              <a:gd name="connsiteX106" fmla="*/ 291549 w 1595743"/>
              <a:gd name="connsiteY106" fmla="*/ 1782998 h 2335460"/>
              <a:gd name="connsiteX107" fmla="*/ 248688 w 1595743"/>
              <a:gd name="connsiteY107" fmla="*/ 1754424 h 2335460"/>
              <a:gd name="connsiteX108" fmla="*/ 215349 w 1595743"/>
              <a:gd name="connsiteY108" fmla="*/ 1744898 h 2335460"/>
              <a:gd name="connsiteX109" fmla="*/ 217731 w 1595743"/>
              <a:gd name="connsiteY109" fmla="*/ 1699652 h 2335460"/>
              <a:gd name="connsiteX110" fmla="*/ 174868 w 1595743"/>
              <a:gd name="connsiteY110" fmla="*/ 1713942 h 2335460"/>
              <a:gd name="connsiteX111" fmla="*/ 186775 w 1595743"/>
              <a:gd name="connsiteY111" fmla="*/ 1747280 h 2335460"/>
              <a:gd name="connsiteX112" fmla="*/ 179631 w 1595743"/>
              <a:gd name="connsiteY112" fmla="*/ 1763949 h 2335460"/>
              <a:gd name="connsiteX113" fmla="*/ 141531 w 1595743"/>
              <a:gd name="connsiteY113" fmla="*/ 1735374 h 2335460"/>
              <a:gd name="connsiteX114" fmla="*/ 98669 w 1595743"/>
              <a:gd name="connsiteY114" fmla="*/ 1732992 h 2335460"/>
              <a:gd name="connsiteX115" fmla="*/ 43899 w 1595743"/>
              <a:gd name="connsiteY115" fmla="*/ 1713942 h 2335460"/>
              <a:gd name="connsiteX116" fmla="*/ 10560 w 1595743"/>
              <a:gd name="connsiteY116" fmla="*/ 1711558 h 2335460"/>
              <a:gd name="connsiteX117" fmla="*/ 1037 w 1595743"/>
              <a:gd name="connsiteY117" fmla="*/ 1659174 h 2335460"/>
              <a:gd name="connsiteX118" fmla="*/ 34374 w 1595743"/>
              <a:gd name="connsiteY118" fmla="*/ 1571067 h 2335460"/>
              <a:gd name="connsiteX119" fmla="*/ 60568 w 1595743"/>
              <a:gd name="connsiteY119" fmla="*/ 1523442 h 2335460"/>
              <a:gd name="connsiteX120" fmla="*/ 81999 w 1595743"/>
              <a:gd name="connsiteY120" fmla="*/ 1475817 h 2335460"/>
              <a:gd name="connsiteX121" fmla="*/ 108194 w 1595743"/>
              <a:gd name="connsiteY121" fmla="*/ 1437717 h 2335460"/>
              <a:gd name="connsiteX122" fmla="*/ 146293 w 1595743"/>
              <a:gd name="connsiteY122" fmla="*/ 1428192 h 2335460"/>
              <a:gd name="connsiteX123" fmla="*/ 153438 w 1595743"/>
              <a:gd name="connsiteY123" fmla="*/ 1392474 h 2335460"/>
              <a:gd name="connsiteX124" fmla="*/ 262975 w 1595743"/>
              <a:gd name="connsiteY124" fmla="*/ 1273411 h 2335460"/>
              <a:gd name="connsiteX125" fmla="*/ 286787 w 1595743"/>
              <a:gd name="connsiteY125" fmla="*/ 1135296 h 2335460"/>
              <a:gd name="connsiteX126" fmla="*/ 282025 w 1595743"/>
              <a:gd name="connsiteY126" fmla="*/ 1054336 h 2335460"/>
              <a:gd name="connsiteX127" fmla="*/ 196300 w 1595743"/>
              <a:gd name="connsiteY127" fmla="*/ 1042430 h 2335460"/>
              <a:gd name="connsiteX128" fmla="*/ 179632 w 1595743"/>
              <a:gd name="connsiteY128" fmla="*/ 961467 h 2335460"/>
              <a:gd name="connsiteX129" fmla="*/ 186775 w 1595743"/>
              <a:gd name="connsiteY129" fmla="*/ 894792 h 2335460"/>
              <a:gd name="connsiteX130" fmla="*/ 148675 w 1595743"/>
              <a:gd name="connsiteY130" fmla="*/ 856692 h 2335460"/>
              <a:gd name="connsiteX131" fmla="*/ 127244 w 1595743"/>
              <a:gd name="connsiteY131" fmla="*/ 816210 h 2335460"/>
              <a:gd name="connsiteX132" fmla="*/ 117719 w 1595743"/>
              <a:gd name="connsiteY132" fmla="*/ 756680 h 2335460"/>
              <a:gd name="connsiteX133" fmla="*/ 102097 w 1595743"/>
              <a:gd name="connsiteY133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67775 w 1595743"/>
              <a:gd name="connsiteY26" fmla="*/ 1244835 h 2335460"/>
              <a:gd name="connsiteX27" fmla="*/ 591588 w 1595743"/>
              <a:gd name="connsiteY27" fmla="*/ 1221023 h 2335460"/>
              <a:gd name="connsiteX28" fmla="*/ 615400 w 1595743"/>
              <a:gd name="connsiteY28" fmla="*/ 1204354 h 2335460"/>
              <a:gd name="connsiteX29" fmla="*/ 665407 w 1595743"/>
              <a:gd name="connsiteY29" fmla="*/ 1178160 h 2335460"/>
              <a:gd name="connsiteX30" fmla="*/ 698744 w 1595743"/>
              <a:gd name="connsiteY30" fmla="*/ 1166254 h 2335460"/>
              <a:gd name="connsiteX31" fmla="*/ 734463 w 1595743"/>
              <a:gd name="connsiteY31" fmla="*/ 1128155 h 2335460"/>
              <a:gd name="connsiteX32" fmla="*/ 791613 w 1595743"/>
              <a:gd name="connsiteY32" fmla="*/ 1104341 h 2335460"/>
              <a:gd name="connsiteX33" fmla="*/ 817807 w 1595743"/>
              <a:gd name="connsiteY33" fmla="*/ 1059098 h 2335460"/>
              <a:gd name="connsiteX34" fmla="*/ 841618 w 1595743"/>
              <a:gd name="connsiteY34" fmla="*/ 1042427 h 2335460"/>
              <a:gd name="connsiteX35" fmla="*/ 867813 w 1595743"/>
              <a:gd name="connsiteY35" fmla="*/ 1042429 h 2335460"/>
              <a:gd name="connsiteX36" fmla="*/ 872575 w 1595743"/>
              <a:gd name="connsiteY36" fmla="*/ 1061479 h 2335460"/>
              <a:gd name="connsiteX37" fmla="*/ 848763 w 1595743"/>
              <a:gd name="connsiteY37" fmla="*/ 1087673 h 2335460"/>
              <a:gd name="connsiteX38" fmla="*/ 872575 w 1595743"/>
              <a:gd name="connsiteY38" fmla="*/ 1113866 h 2335460"/>
              <a:gd name="connsiteX39" fmla="*/ 872575 w 1595743"/>
              <a:gd name="connsiteY39" fmla="*/ 1137679 h 2335460"/>
              <a:gd name="connsiteX40" fmla="*/ 829713 w 1595743"/>
              <a:gd name="connsiteY40" fmla="*/ 1140060 h 2335460"/>
              <a:gd name="connsiteX41" fmla="*/ 817807 w 1595743"/>
              <a:gd name="connsiteY41" fmla="*/ 1168635 h 2335460"/>
              <a:gd name="connsiteX42" fmla="*/ 829713 w 1595743"/>
              <a:gd name="connsiteY42" fmla="*/ 1197210 h 2335460"/>
              <a:gd name="connsiteX43" fmla="*/ 822567 w 1595743"/>
              <a:gd name="connsiteY43" fmla="*/ 1221021 h 2335460"/>
              <a:gd name="connsiteX44" fmla="*/ 836857 w 1595743"/>
              <a:gd name="connsiteY44" fmla="*/ 1240074 h 2335460"/>
              <a:gd name="connsiteX45" fmla="*/ 870194 w 1595743"/>
              <a:gd name="connsiteY45" fmla="*/ 1211499 h 2335460"/>
              <a:gd name="connsiteX46" fmla="*/ 1544088 w 1595743"/>
              <a:gd name="connsiteY46" fmla="*/ 899555 h 2335460"/>
              <a:gd name="connsiteX47" fmla="*/ 1525038 w 1595743"/>
              <a:gd name="connsiteY47" fmla="*/ 973372 h 2335460"/>
              <a:gd name="connsiteX48" fmla="*/ 958300 w 1595743"/>
              <a:gd name="connsiteY48" fmla="*/ 1151967 h 2335460"/>
              <a:gd name="connsiteX49" fmla="*/ 979731 w 1595743"/>
              <a:gd name="connsiteY49" fmla="*/ 1161491 h 2335460"/>
              <a:gd name="connsiteX50" fmla="*/ 974968 w 1595743"/>
              <a:gd name="connsiteY50" fmla="*/ 1235309 h 2335460"/>
              <a:gd name="connsiteX51" fmla="*/ 984494 w 1595743"/>
              <a:gd name="connsiteY51" fmla="*/ 1297224 h 2335460"/>
              <a:gd name="connsiteX52" fmla="*/ 1032119 w 1595743"/>
              <a:gd name="connsiteY52" fmla="*/ 1378186 h 2335460"/>
              <a:gd name="connsiteX53" fmla="*/ 1072600 w 1595743"/>
              <a:gd name="connsiteY53" fmla="*/ 1399617 h 2335460"/>
              <a:gd name="connsiteX54" fmla="*/ 1089269 w 1595743"/>
              <a:gd name="connsiteY54" fmla="*/ 1466292 h 2335460"/>
              <a:gd name="connsiteX55" fmla="*/ 1122607 w 1595743"/>
              <a:gd name="connsiteY55" fmla="*/ 1492486 h 2335460"/>
              <a:gd name="connsiteX56" fmla="*/ 1163088 w 1595743"/>
              <a:gd name="connsiteY56" fmla="*/ 1552017 h 2335460"/>
              <a:gd name="connsiteX57" fmla="*/ 1191663 w 1595743"/>
              <a:gd name="connsiteY57" fmla="*/ 1566305 h 2335460"/>
              <a:gd name="connsiteX58" fmla="*/ 1220238 w 1595743"/>
              <a:gd name="connsiteY58" fmla="*/ 1604404 h 2335460"/>
              <a:gd name="connsiteX59" fmla="*/ 1215943 w 1595743"/>
              <a:gd name="connsiteY59" fmla="*/ 1624264 h 2335460"/>
              <a:gd name="connsiteX60" fmla="*/ 1196425 w 1595743"/>
              <a:gd name="connsiteY60" fmla="*/ 1673461 h 2335460"/>
              <a:gd name="connsiteX61" fmla="*/ 1144037 w 1595743"/>
              <a:gd name="connsiteY61" fmla="*/ 1668697 h 2335460"/>
              <a:gd name="connsiteX62" fmla="*/ 1124987 w 1595743"/>
              <a:gd name="connsiteY62" fmla="*/ 1713940 h 2335460"/>
              <a:gd name="connsiteX63" fmla="*/ 1048787 w 1595743"/>
              <a:gd name="connsiteY63" fmla="*/ 1747278 h 2335460"/>
              <a:gd name="connsiteX64" fmla="*/ 1020212 w 1595743"/>
              <a:gd name="connsiteY64" fmla="*/ 1806809 h 2335460"/>
              <a:gd name="connsiteX65" fmla="*/ 1036881 w 1595743"/>
              <a:gd name="connsiteY65" fmla="*/ 1854434 h 2335460"/>
              <a:gd name="connsiteX66" fmla="*/ 1017832 w 1595743"/>
              <a:gd name="connsiteY66" fmla="*/ 1894917 h 2335460"/>
              <a:gd name="connsiteX67" fmla="*/ 984493 w 1595743"/>
              <a:gd name="connsiteY67" fmla="*/ 1892534 h 2335460"/>
              <a:gd name="connsiteX68" fmla="*/ 982112 w 1595743"/>
              <a:gd name="connsiteY68" fmla="*/ 1956828 h 2335460"/>
              <a:gd name="connsiteX69" fmla="*/ 946393 w 1595743"/>
              <a:gd name="connsiteY69" fmla="*/ 1973497 h 2335460"/>
              <a:gd name="connsiteX70" fmla="*/ 910674 w 1595743"/>
              <a:gd name="connsiteY70" fmla="*/ 1980640 h 2335460"/>
              <a:gd name="connsiteX71" fmla="*/ 910674 w 1595743"/>
              <a:gd name="connsiteY71" fmla="*/ 2044934 h 2335460"/>
              <a:gd name="connsiteX72" fmla="*/ 967824 w 1595743"/>
              <a:gd name="connsiteY72" fmla="*/ 2054459 h 2335460"/>
              <a:gd name="connsiteX73" fmla="*/ 1001162 w 1595743"/>
              <a:gd name="connsiteY73" fmla="*/ 2049697 h 2335460"/>
              <a:gd name="connsiteX74" fmla="*/ 1005922 w 1595743"/>
              <a:gd name="connsiteY74" fmla="*/ 2123516 h 2335460"/>
              <a:gd name="connsiteX75" fmla="*/ 982112 w 1595743"/>
              <a:gd name="connsiteY75" fmla="*/ 2144947 h 2335460"/>
              <a:gd name="connsiteX76" fmla="*/ 922581 w 1595743"/>
              <a:gd name="connsiteY76" fmla="*/ 2142567 h 2335460"/>
              <a:gd name="connsiteX77" fmla="*/ 870193 w 1595743"/>
              <a:gd name="connsiteY77" fmla="*/ 2152092 h 2335460"/>
              <a:gd name="connsiteX78" fmla="*/ 824949 w 1595743"/>
              <a:gd name="connsiteY78" fmla="*/ 2175905 h 2335460"/>
              <a:gd name="connsiteX79" fmla="*/ 779704 w 1595743"/>
              <a:gd name="connsiteY79" fmla="*/ 2183047 h 2335460"/>
              <a:gd name="connsiteX80" fmla="*/ 758274 w 1595743"/>
              <a:gd name="connsiteY80" fmla="*/ 2202099 h 2335460"/>
              <a:gd name="connsiteX81" fmla="*/ 751131 w 1595743"/>
              <a:gd name="connsiteY81" fmla="*/ 2247342 h 2335460"/>
              <a:gd name="connsiteX82" fmla="*/ 734462 w 1595743"/>
              <a:gd name="connsiteY82" fmla="*/ 2259249 h 2335460"/>
              <a:gd name="connsiteX83" fmla="*/ 689218 w 1595743"/>
              <a:gd name="connsiteY83" fmla="*/ 2309255 h 2335460"/>
              <a:gd name="connsiteX84" fmla="*/ 665406 w 1595743"/>
              <a:gd name="connsiteY84" fmla="*/ 2314016 h 2335460"/>
              <a:gd name="connsiteX85" fmla="*/ 617781 w 1595743"/>
              <a:gd name="connsiteY85" fmla="*/ 2335448 h 2335460"/>
              <a:gd name="connsiteX86" fmla="*/ 579681 w 1595743"/>
              <a:gd name="connsiteY86" fmla="*/ 2318779 h 2335460"/>
              <a:gd name="connsiteX87" fmla="*/ 563012 w 1595743"/>
              <a:gd name="connsiteY87" fmla="*/ 2290204 h 2335460"/>
              <a:gd name="connsiteX88" fmla="*/ 520149 w 1595743"/>
              <a:gd name="connsiteY88" fmla="*/ 2299730 h 2335460"/>
              <a:gd name="connsiteX89" fmla="*/ 512573 w 1595743"/>
              <a:gd name="connsiteY89" fmla="*/ 2293626 h 2335460"/>
              <a:gd name="connsiteX90" fmla="*/ 503481 w 1595743"/>
              <a:gd name="connsiteY90" fmla="*/ 2287823 h 2335460"/>
              <a:gd name="connsiteX91" fmla="*/ 522531 w 1595743"/>
              <a:gd name="connsiteY91" fmla="*/ 2180666 h 2335460"/>
              <a:gd name="connsiteX92" fmla="*/ 539199 w 1595743"/>
              <a:gd name="connsiteY92" fmla="*/ 2159235 h 2335460"/>
              <a:gd name="connsiteX93" fmla="*/ 529674 w 1595743"/>
              <a:gd name="connsiteY93" fmla="*/ 2113992 h 2335460"/>
              <a:gd name="connsiteX94" fmla="*/ 553487 w 1595743"/>
              <a:gd name="connsiteY94" fmla="*/ 2099704 h 2335460"/>
              <a:gd name="connsiteX95" fmla="*/ 534437 w 1595743"/>
              <a:gd name="connsiteY95" fmla="*/ 2085417 h 2335460"/>
              <a:gd name="connsiteX96" fmla="*/ 522531 w 1595743"/>
              <a:gd name="connsiteY96" fmla="*/ 2049699 h 2335460"/>
              <a:gd name="connsiteX97" fmla="*/ 513006 w 1595743"/>
              <a:gd name="connsiteY97" fmla="*/ 2004455 h 2335460"/>
              <a:gd name="connsiteX98" fmla="*/ 510624 w 1595743"/>
              <a:gd name="connsiteY98" fmla="*/ 1973497 h 2335460"/>
              <a:gd name="connsiteX99" fmla="*/ 460618 w 1595743"/>
              <a:gd name="connsiteY99" fmla="*/ 1975880 h 2335460"/>
              <a:gd name="connsiteX100" fmla="*/ 427282 w 1595743"/>
              <a:gd name="connsiteY100" fmla="*/ 1940161 h 2335460"/>
              <a:gd name="connsiteX101" fmla="*/ 382037 w 1595743"/>
              <a:gd name="connsiteY101" fmla="*/ 1923491 h 2335460"/>
              <a:gd name="connsiteX102" fmla="*/ 367749 w 1595743"/>
              <a:gd name="connsiteY102" fmla="*/ 1873486 h 2335460"/>
              <a:gd name="connsiteX103" fmla="*/ 365368 w 1595743"/>
              <a:gd name="connsiteY103" fmla="*/ 1852054 h 2335460"/>
              <a:gd name="connsiteX104" fmla="*/ 334413 w 1595743"/>
              <a:gd name="connsiteY104" fmla="*/ 1806811 h 2335460"/>
              <a:gd name="connsiteX105" fmla="*/ 291549 w 1595743"/>
              <a:gd name="connsiteY105" fmla="*/ 1782998 h 2335460"/>
              <a:gd name="connsiteX106" fmla="*/ 248688 w 1595743"/>
              <a:gd name="connsiteY106" fmla="*/ 1754424 h 2335460"/>
              <a:gd name="connsiteX107" fmla="*/ 215349 w 1595743"/>
              <a:gd name="connsiteY107" fmla="*/ 1744898 h 2335460"/>
              <a:gd name="connsiteX108" fmla="*/ 217731 w 1595743"/>
              <a:gd name="connsiteY108" fmla="*/ 1699652 h 2335460"/>
              <a:gd name="connsiteX109" fmla="*/ 174868 w 1595743"/>
              <a:gd name="connsiteY109" fmla="*/ 1713942 h 2335460"/>
              <a:gd name="connsiteX110" fmla="*/ 186775 w 1595743"/>
              <a:gd name="connsiteY110" fmla="*/ 1747280 h 2335460"/>
              <a:gd name="connsiteX111" fmla="*/ 179631 w 1595743"/>
              <a:gd name="connsiteY111" fmla="*/ 1763949 h 2335460"/>
              <a:gd name="connsiteX112" fmla="*/ 141531 w 1595743"/>
              <a:gd name="connsiteY112" fmla="*/ 1735374 h 2335460"/>
              <a:gd name="connsiteX113" fmla="*/ 98669 w 1595743"/>
              <a:gd name="connsiteY113" fmla="*/ 1732992 h 2335460"/>
              <a:gd name="connsiteX114" fmla="*/ 43899 w 1595743"/>
              <a:gd name="connsiteY114" fmla="*/ 1713942 h 2335460"/>
              <a:gd name="connsiteX115" fmla="*/ 10560 w 1595743"/>
              <a:gd name="connsiteY115" fmla="*/ 1711558 h 2335460"/>
              <a:gd name="connsiteX116" fmla="*/ 1037 w 1595743"/>
              <a:gd name="connsiteY116" fmla="*/ 1659174 h 2335460"/>
              <a:gd name="connsiteX117" fmla="*/ 34374 w 1595743"/>
              <a:gd name="connsiteY117" fmla="*/ 1571067 h 2335460"/>
              <a:gd name="connsiteX118" fmla="*/ 60568 w 1595743"/>
              <a:gd name="connsiteY118" fmla="*/ 1523442 h 2335460"/>
              <a:gd name="connsiteX119" fmla="*/ 81999 w 1595743"/>
              <a:gd name="connsiteY119" fmla="*/ 1475817 h 2335460"/>
              <a:gd name="connsiteX120" fmla="*/ 108194 w 1595743"/>
              <a:gd name="connsiteY120" fmla="*/ 1437717 h 2335460"/>
              <a:gd name="connsiteX121" fmla="*/ 146293 w 1595743"/>
              <a:gd name="connsiteY121" fmla="*/ 1428192 h 2335460"/>
              <a:gd name="connsiteX122" fmla="*/ 153438 w 1595743"/>
              <a:gd name="connsiteY122" fmla="*/ 1392474 h 2335460"/>
              <a:gd name="connsiteX123" fmla="*/ 262975 w 1595743"/>
              <a:gd name="connsiteY123" fmla="*/ 1273411 h 2335460"/>
              <a:gd name="connsiteX124" fmla="*/ 286787 w 1595743"/>
              <a:gd name="connsiteY124" fmla="*/ 1135296 h 2335460"/>
              <a:gd name="connsiteX125" fmla="*/ 282025 w 1595743"/>
              <a:gd name="connsiteY125" fmla="*/ 1054336 h 2335460"/>
              <a:gd name="connsiteX126" fmla="*/ 196300 w 1595743"/>
              <a:gd name="connsiteY126" fmla="*/ 1042430 h 2335460"/>
              <a:gd name="connsiteX127" fmla="*/ 179632 w 1595743"/>
              <a:gd name="connsiteY127" fmla="*/ 961467 h 2335460"/>
              <a:gd name="connsiteX128" fmla="*/ 186775 w 1595743"/>
              <a:gd name="connsiteY128" fmla="*/ 894792 h 2335460"/>
              <a:gd name="connsiteX129" fmla="*/ 148675 w 1595743"/>
              <a:gd name="connsiteY129" fmla="*/ 856692 h 2335460"/>
              <a:gd name="connsiteX130" fmla="*/ 127244 w 1595743"/>
              <a:gd name="connsiteY130" fmla="*/ 816210 h 2335460"/>
              <a:gd name="connsiteX131" fmla="*/ 117719 w 1595743"/>
              <a:gd name="connsiteY131" fmla="*/ 756680 h 2335460"/>
              <a:gd name="connsiteX132" fmla="*/ 102097 w 1595743"/>
              <a:gd name="connsiteY132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67775 w 1595743"/>
              <a:gd name="connsiteY26" fmla="*/ 1244835 h 2335460"/>
              <a:gd name="connsiteX27" fmla="*/ 615400 w 1595743"/>
              <a:gd name="connsiteY27" fmla="*/ 1204354 h 2335460"/>
              <a:gd name="connsiteX28" fmla="*/ 665407 w 1595743"/>
              <a:gd name="connsiteY28" fmla="*/ 1178160 h 2335460"/>
              <a:gd name="connsiteX29" fmla="*/ 698744 w 1595743"/>
              <a:gd name="connsiteY29" fmla="*/ 1166254 h 2335460"/>
              <a:gd name="connsiteX30" fmla="*/ 734463 w 1595743"/>
              <a:gd name="connsiteY30" fmla="*/ 1128155 h 2335460"/>
              <a:gd name="connsiteX31" fmla="*/ 791613 w 1595743"/>
              <a:gd name="connsiteY31" fmla="*/ 1104341 h 2335460"/>
              <a:gd name="connsiteX32" fmla="*/ 817807 w 1595743"/>
              <a:gd name="connsiteY32" fmla="*/ 1059098 h 2335460"/>
              <a:gd name="connsiteX33" fmla="*/ 841618 w 1595743"/>
              <a:gd name="connsiteY33" fmla="*/ 1042427 h 2335460"/>
              <a:gd name="connsiteX34" fmla="*/ 867813 w 1595743"/>
              <a:gd name="connsiteY34" fmla="*/ 1042429 h 2335460"/>
              <a:gd name="connsiteX35" fmla="*/ 872575 w 1595743"/>
              <a:gd name="connsiteY35" fmla="*/ 1061479 h 2335460"/>
              <a:gd name="connsiteX36" fmla="*/ 848763 w 1595743"/>
              <a:gd name="connsiteY36" fmla="*/ 1087673 h 2335460"/>
              <a:gd name="connsiteX37" fmla="*/ 872575 w 1595743"/>
              <a:gd name="connsiteY37" fmla="*/ 1113866 h 2335460"/>
              <a:gd name="connsiteX38" fmla="*/ 872575 w 1595743"/>
              <a:gd name="connsiteY38" fmla="*/ 1137679 h 2335460"/>
              <a:gd name="connsiteX39" fmla="*/ 829713 w 1595743"/>
              <a:gd name="connsiteY39" fmla="*/ 1140060 h 2335460"/>
              <a:gd name="connsiteX40" fmla="*/ 817807 w 1595743"/>
              <a:gd name="connsiteY40" fmla="*/ 1168635 h 2335460"/>
              <a:gd name="connsiteX41" fmla="*/ 829713 w 1595743"/>
              <a:gd name="connsiteY41" fmla="*/ 1197210 h 2335460"/>
              <a:gd name="connsiteX42" fmla="*/ 822567 w 1595743"/>
              <a:gd name="connsiteY42" fmla="*/ 1221021 h 2335460"/>
              <a:gd name="connsiteX43" fmla="*/ 836857 w 1595743"/>
              <a:gd name="connsiteY43" fmla="*/ 1240074 h 2335460"/>
              <a:gd name="connsiteX44" fmla="*/ 870194 w 1595743"/>
              <a:gd name="connsiteY44" fmla="*/ 1211499 h 2335460"/>
              <a:gd name="connsiteX45" fmla="*/ 1544088 w 1595743"/>
              <a:gd name="connsiteY45" fmla="*/ 899555 h 2335460"/>
              <a:gd name="connsiteX46" fmla="*/ 1525038 w 1595743"/>
              <a:gd name="connsiteY46" fmla="*/ 973372 h 2335460"/>
              <a:gd name="connsiteX47" fmla="*/ 958300 w 1595743"/>
              <a:gd name="connsiteY47" fmla="*/ 1151967 h 2335460"/>
              <a:gd name="connsiteX48" fmla="*/ 979731 w 1595743"/>
              <a:gd name="connsiteY48" fmla="*/ 1161491 h 2335460"/>
              <a:gd name="connsiteX49" fmla="*/ 974968 w 1595743"/>
              <a:gd name="connsiteY49" fmla="*/ 1235309 h 2335460"/>
              <a:gd name="connsiteX50" fmla="*/ 984494 w 1595743"/>
              <a:gd name="connsiteY50" fmla="*/ 1297224 h 2335460"/>
              <a:gd name="connsiteX51" fmla="*/ 1032119 w 1595743"/>
              <a:gd name="connsiteY51" fmla="*/ 1378186 h 2335460"/>
              <a:gd name="connsiteX52" fmla="*/ 1072600 w 1595743"/>
              <a:gd name="connsiteY52" fmla="*/ 1399617 h 2335460"/>
              <a:gd name="connsiteX53" fmla="*/ 1089269 w 1595743"/>
              <a:gd name="connsiteY53" fmla="*/ 1466292 h 2335460"/>
              <a:gd name="connsiteX54" fmla="*/ 1122607 w 1595743"/>
              <a:gd name="connsiteY54" fmla="*/ 1492486 h 2335460"/>
              <a:gd name="connsiteX55" fmla="*/ 1163088 w 1595743"/>
              <a:gd name="connsiteY55" fmla="*/ 1552017 h 2335460"/>
              <a:gd name="connsiteX56" fmla="*/ 1191663 w 1595743"/>
              <a:gd name="connsiteY56" fmla="*/ 1566305 h 2335460"/>
              <a:gd name="connsiteX57" fmla="*/ 1220238 w 1595743"/>
              <a:gd name="connsiteY57" fmla="*/ 1604404 h 2335460"/>
              <a:gd name="connsiteX58" fmla="*/ 1215943 w 1595743"/>
              <a:gd name="connsiteY58" fmla="*/ 1624264 h 2335460"/>
              <a:gd name="connsiteX59" fmla="*/ 1196425 w 1595743"/>
              <a:gd name="connsiteY59" fmla="*/ 1673461 h 2335460"/>
              <a:gd name="connsiteX60" fmla="*/ 1144037 w 1595743"/>
              <a:gd name="connsiteY60" fmla="*/ 1668697 h 2335460"/>
              <a:gd name="connsiteX61" fmla="*/ 1124987 w 1595743"/>
              <a:gd name="connsiteY61" fmla="*/ 1713940 h 2335460"/>
              <a:gd name="connsiteX62" fmla="*/ 1048787 w 1595743"/>
              <a:gd name="connsiteY62" fmla="*/ 1747278 h 2335460"/>
              <a:gd name="connsiteX63" fmla="*/ 1020212 w 1595743"/>
              <a:gd name="connsiteY63" fmla="*/ 1806809 h 2335460"/>
              <a:gd name="connsiteX64" fmla="*/ 1036881 w 1595743"/>
              <a:gd name="connsiteY64" fmla="*/ 1854434 h 2335460"/>
              <a:gd name="connsiteX65" fmla="*/ 1017832 w 1595743"/>
              <a:gd name="connsiteY65" fmla="*/ 1894917 h 2335460"/>
              <a:gd name="connsiteX66" fmla="*/ 984493 w 1595743"/>
              <a:gd name="connsiteY66" fmla="*/ 1892534 h 2335460"/>
              <a:gd name="connsiteX67" fmla="*/ 982112 w 1595743"/>
              <a:gd name="connsiteY67" fmla="*/ 1956828 h 2335460"/>
              <a:gd name="connsiteX68" fmla="*/ 946393 w 1595743"/>
              <a:gd name="connsiteY68" fmla="*/ 1973497 h 2335460"/>
              <a:gd name="connsiteX69" fmla="*/ 910674 w 1595743"/>
              <a:gd name="connsiteY69" fmla="*/ 1980640 h 2335460"/>
              <a:gd name="connsiteX70" fmla="*/ 910674 w 1595743"/>
              <a:gd name="connsiteY70" fmla="*/ 2044934 h 2335460"/>
              <a:gd name="connsiteX71" fmla="*/ 967824 w 1595743"/>
              <a:gd name="connsiteY71" fmla="*/ 2054459 h 2335460"/>
              <a:gd name="connsiteX72" fmla="*/ 1001162 w 1595743"/>
              <a:gd name="connsiteY72" fmla="*/ 2049697 h 2335460"/>
              <a:gd name="connsiteX73" fmla="*/ 1005922 w 1595743"/>
              <a:gd name="connsiteY73" fmla="*/ 2123516 h 2335460"/>
              <a:gd name="connsiteX74" fmla="*/ 982112 w 1595743"/>
              <a:gd name="connsiteY74" fmla="*/ 2144947 h 2335460"/>
              <a:gd name="connsiteX75" fmla="*/ 922581 w 1595743"/>
              <a:gd name="connsiteY75" fmla="*/ 2142567 h 2335460"/>
              <a:gd name="connsiteX76" fmla="*/ 870193 w 1595743"/>
              <a:gd name="connsiteY76" fmla="*/ 2152092 h 2335460"/>
              <a:gd name="connsiteX77" fmla="*/ 824949 w 1595743"/>
              <a:gd name="connsiteY77" fmla="*/ 2175905 h 2335460"/>
              <a:gd name="connsiteX78" fmla="*/ 779704 w 1595743"/>
              <a:gd name="connsiteY78" fmla="*/ 2183047 h 2335460"/>
              <a:gd name="connsiteX79" fmla="*/ 758274 w 1595743"/>
              <a:gd name="connsiteY79" fmla="*/ 2202099 h 2335460"/>
              <a:gd name="connsiteX80" fmla="*/ 751131 w 1595743"/>
              <a:gd name="connsiteY80" fmla="*/ 2247342 h 2335460"/>
              <a:gd name="connsiteX81" fmla="*/ 734462 w 1595743"/>
              <a:gd name="connsiteY81" fmla="*/ 2259249 h 2335460"/>
              <a:gd name="connsiteX82" fmla="*/ 689218 w 1595743"/>
              <a:gd name="connsiteY82" fmla="*/ 2309255 h 2335460"/>
              <a:gd name="connsiteX83" fmla="*/ 665406 w 1595743"/>
              <a:gd name="connsiteY83" fmla="*/ 2314016 h 2335460"/>
              <a:gd name="connsiteX84" fmla="*/ 617781 w 1595743"/>
              <a:gd name="connsiteY84" fmla="*/ 2335448 h 2335460"/>
              <a:gd name="connsiteX85" fmla="*/ 579681 w 1595743"/>
              <a:gd name="connsiteY85" fmla="*/ 2318779 h 2335460"/>
              <a:gd name="connsiteX86" fmla="*/ 563012 w 1595743"/>
              <a:gd name="connsiteY86" fmla="*/ 2290204 h 2335460"/>
              <a:gd name="connsiteX87" fmla="*/ 520149 w 1595743"/>
              <a:gd name="connsiteY87" fmla="*/ 2299730 h 2335460"/>
              <a:gd name="connsiteX88" fmla="*/ 512573 w 1595743"/>
              <a:gd name="connsiteY88" fmla="*/ 2293626 h 2335460"/>
              <a:gd name="connsiteX89" fmla="*/ 503481 w 1595743"/>
              <a:gd name="connsiteY89" fmla="*/ 2287823 h 2335460"/>
              <a:gd name="connsiteX90" fmla="*/ 522531 w 1595743"/>
              <a:gd name="connsiteY90" fmla="*/ 2180666 h 2335460"/>
              <a:gd name="connsiteX91" fmla="*/ 539199 w 1595743"/>
              <a:gd name="connsiteY91" fmla="*/ 2159235 h 2335460"/>
              <a:gd name="connsiteX92" fmla="*/ 529674 w 1595743"/>
              <a:gd name="connsiteY92" fmla="*/ 2113992 h 2335460"/>
              <a:gd name="connsiteX93" fmla="*/ 553487 w 1595743"/>
              <a:gd name="connsiteY93" fmla="*/ 2099704 h 2335460"/>
              <a:gd name="connsiteX94" fmla="*/ 534437 w 1595743"/>
              <a:gd name="connsiteY94" fmla="*/ 2085417 h 2335460"/>
              <a:gd name="connsiteX95" fmla="*/ 522531 w 1595743"/>
              <a:gd name="connsiteY95" fmla="*/ 2049699 h 2335460"/>
              <a:gd name="connsiteX96" fmla="*/ 513006 w 1595743"/>
              <a:gd name="connsiteY96" fmla="*/ 2004455 h 2335460"/>
              <a:gd name="connsiteX97" fmla="*/ 510624 w 1595743"/>
              <a:gd name="connsiteY97" fmla="*/ 1973497 h 2335460"/>
              <a:gd name="connsiteX98" fmla="*/ 460618 w 1595743"/>
              <a:gd name="connsiteY98" fmla="*/ 1975880 h 2335460"/>
              <a:gd name="connsiteX99" fmla="*/ 427282 w 1595743"/>
              <a:gd name="connsiteY99" fmla="*/ 1940161 h 2335460"/>
              <a:gd name="connsiteX100" fmla="*/ 382037 w 1595743"/>
              <a:gd name="connsiteY100" fmla="*/ 1923491 h 2335460"/>
              <a:gd name="connsiteX101" fmla="*/ 367749 w 1595743"/>
              <a:gd name="connsiteY101" fmla="*/ 1873486 h 2335460"/>
              <a:gd name="connsiteX102" fmla="*/ 365368 w 1595743"/>
              <a:gd name="connsiteY102" fmla="*/ 1852054 h 2335460"/>
              <a:gd name="connsiteX103" fmla="*/ 334413 w 1595743"/>
              <a:gd name="connsiteY103" fmla="*/ 1806811 h 2335460"/>
              <a:gd name="connsiteX104" fmla="*/ 291549 w 1595743"/>
              <a:gd name="connsiteY104" fmla="*/ 1782998 h 2335460"/>
              <a:gd name="connsiteX105" fmla="*/ 248688 w 1595743"/>
              <a:gd name="connsiteY105" fmla="*/ 1754424 h 2335460"/>
              <a:gd name="connsiteX106" fmla="*/ 215349 w 1595743"/>
              <a:gd name="connsiteY106" fmla="*/ 1744898 h 2335460"/>
              <a:gd name="connsiteX107" fmla="*/ 217731 w 1595743"/>
              <a:gd name="connsiteY107" fmla="*/ 1699652 h 2335460"/>
              <a:gd name="connsiteX108" fmla="*/ 174868 w 1595743"/>
              <a:gd name="connsiteY108" fmla="*/ 1713942 h 2335460"/>
              <a:gd name="connsiteX109" fmla="*/ 186775 w 1595743"/>
              <a:gd name="connsiteY109" fmla="*/ 1747280 h 2335460"/>
              <a:gd name="connsiteX110" fmla="*/ 179631 w 1595743"/>
              <a:gd name="connsiteY110" fmla="*/ 1763949 h 2335460"/>
              <a:gd name="connsiteX111" fmla="*/ 141531 w 1595743"/>
              <a:gd name="connsiteY111" fmla="*/ 1735374 h 2335460"/>
              <a:gd name="connsiteX112" fmla="*/ 98669 w 1595743"/>
              <a:gd name="connsiteY112" fmla="*/ 1732992 h 2335460"/>
              <a:gd name="connsiteX113" fmla="*/ 43899 w 1595743"/>
              <a:gd name="connsiteY113" fmla="*/ 1713942 h 2335460"/>
              <a:gd name="connsiteX114" fmla="*/ 10560 w 1595743"/>
              <a:gd name="connsiteY114" fmla="*/ 1711558 h 2335460"/>
              <a:gd name="connsiteX115" fmla="*/ 1037 w 1595743"/>
              <a:gd name="connsiteY115" fmla="*/ 1659174 h 2335460"/>
              <a:gd name="connsiteX116" fmla="*/ 34374 w 1595743"/>
              <a:gd name="connsiteY116" fmla="*/ 1571067 h 2335460"/>
              <a:gd name="connsiteX117" fmla="*/ 60568 w 1595743"/>
              <a:gd name="connsiteY117" fmla="*/ 1523442 h 2335460"/>
              <a:gd name="connsiteX118" fmla="*/ 81999 w 1595743"/>
              <a:gd name="connsiteY118" fmla="*/ 1475817 h 2335460"/>
              <a:gd name="connsiteX119" fmla="*/ 108194 w 1595743"/>
              <a:gd name="connsiteY119" fmla="*/ 1437717 h 2335460"/>
              <a:gd name="connsiteX120" fmla="*/ 146293 w 1595743"/>
              <a:gd name="connsiteY120" fmla="*/ 1428192 h 2335460"/>
              <a:gd name="connsiteX121" fmla="*/ 153438 w 1595743"/>
              <a:gd name="connsiteY121" fmla="*/ 1392474 h 2335460"/>
              <a:gd name="connsiteX122" fmla="*/ 262975 w 1595743"/>
              <a:gd name="connsiteY122" fmla="*/ 1273411 h 2335460"/>
              <a:gd name="connsiteX123" fmla="*/ 286787 w 1595743"/>
              <a:gd name="connsiteY123" fmla="*/ 1135296 h 2335460"/>
              <a:gd name="connsiteX124" fmla="*/ 282025 w 1595743"/>
              <a:gd name="connsiteY124" fmla="*/ 1054336 h 2335460"/>
              <a:gd name="connsiteX125" fmla="*/ 196300 w 1595743"/>
              <a:gd name="connsiteY125" fmla="*/ 1042430 h 2335460"/>
              <a:gd name="connsiteX126" fmla="*/ 179632 w 1595743"/>
              <a:gd name="connsiteY126" fmla="*/ 961467 h 2335460"/>
              <a:gd name="connsiteX127" fmla="*/ 186775 w 1595743"/>
              <a:gd name="connsiteY127" fmla="*/ 894792 h 2335460"/>
              <a:gd name="connsiteX128" fmla="*/ 148675 w 1595743"/>
              <a:gd name="connsiteY128" fmla="*/ 856692 h 2335460"/>
              <a:gd name="connsiteX129" fmla="*/ 127244 w 1595743"/>
              <a:gd name="connsiteY129" fmla="*/ 816210 h 2335460"/>
              <a:gd name="connsiteX130" fmla="*/ 117719 w 1595743"/>
              <a:gd name="connsiteY130" fmla="*/ 756680 h 2335460"/>
              <a:gd name="connsiteX131" fmla="*/ 102097 w 1595743"/>
              <a:gd name="connsiteY131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615400 w 1595743"/>
              <a:gd name="connsiteY26" fmla="*/ 1204354 h 2335460"/>
              <a:gd name="connsiteX27" fmla="*/ 665407 w 1595743"/>
              <a:gd name="connsiteY27" fmla="*/ 1178160 h 2335460"/>
              <a:gd name="connsiteX28" fmla="*/ 698744 w 1595743"/>
              <a:gd name="connsiteY28" fmla="*/ 1166254 h 2335460"/>
              <a:gd name="connsiteX29" fmla="*/ 734463 w 1595743"/>
              <a:gd name="connsiteY29" fmla="*/ 1128155 h 2335460"/>
              <a:gd name="connsiteX30" fmla="*/ 791613 w 1595743"/>
              <a:gd name="connsiteY30" fmla="*/ 1104341 h 2335460"/>
              <a:gd name="connsiteX31" fmla="*/ 817807 w 1595743"/>
              <a:gd name="connsiteY31" fmla="*/ 1059098 h 2335460"/>
              <a:gd name="connsiteX32" fmla="*/ 841618 w 1595743"/>
              <a:gd name="connsiteY32" fmla="*/ 1042427 h 2335460"/>
              <a:gd name="connsiteX33" fmla="*/ 867813 w 1595743"/>
              <a:gd name="connsiteY33" fmla="*/ 1042429 h 2335460"/>
              <a:gd name="connsiteX34" fmla="*/ 872575 w 1595743"/>
              <a:gd name="connsiteY34" fmla="*/ 1061479 h 2335460"/>
              <a:gd name="connsiteX35" fmla="*/ 848763 w 1595743"/>
              <a:gd name="connsiteY35" fmla="*/ 1087673 h 2335460"/>
              <a:gd name="connsiteX36" fmla="*/ 872575 w 1595743"/>
              <a:gd name="connsiteY36" fmla="*/ 1113866 h 2335460"/>
              <a:gd name="connsiteX37" fmla="*/ 872575 w 1595743"/>
              <a:gd name="connsiteY37" fmla="*/ 1137679 h 2335460"/>
              <a:gd name="connsiteX38" fmla="*/ 829713 w 1595743"/>
              <a:gd name="connsiteY38" fmla="*/ 1140060 h 2335460"/>
              <a:gd name="connsiteX39" fmla="*/ 817807 w 1595743"/>
              <a:gd name="connsiteY39" fmla="*/ 1168635 h 2335460"/>
              <a:gd name="connsiteX40" fmla="*/ 829713 w 1595743"/>
              <a:gd name="connsiteY40" fmla="*/ 1197210 h 2335460"/>
              <a:gd name="connsiteX41" fmla="*/ 822567 w 1595743"/>
              <a:gd name="connsiteY41" fmla="*/ 1221021 h 2335460"/>
              <a:gd name="connsiteX42" fmla="*/ 836857 w 1595743"/>
              <a:gd name="connsiteY42" fmla="*/ 1240074 h 2335460"/>
              <a:gd name="connsiteX43" fmla="*/ 870194 w 1595743"/>
              <a:gd name="connsiteY43" fmla="*/ 1211499 h 2335460"/>
              <a:gd name="connsiteX44" fmla="*/ 1544088 w 1595743"/>
              <a:gd name="connsiteY44" fmla="*/ 899555 h 2335460"/>
              <a:gd name="connsiteX45" fmla="*/ 1525038 w 1595743"/>
              <a:gd name="connsiteY45" fmla="*/ 973372 h 2335460"/>
              <a:gd name="connsiteX46" fmla="*/ 958300 w 1595743"/>
              <a:gd name="connsiteY46" fmla="*/ 1151967 h 2335460"/>
              <a:gd name="connsiteX47" fmla="*/ 979731 w 1595743"/>
              <a:gd name="connsiteY47" fmla="*/ 1161491 h 2335460"/>
              <a:gd name="connsiteX48" fmla="*/ 974968 w 1595743"/>
              <a:gd name="connsiteY48" fmla="*/ 1235309 h 2335460"/>
              <a:gd name="connsiteX49" fmla="*/ 984494 w 1595743"/>
              <a:gd name="connsiteY49" fmla="*/ 1297224 h 2335460"/>
              <a:gd name="connsiteX50" fmla="*/ 1032119 w 1595743"/>
              <a:gd name="connsiteY50" fmla="*/ 1378186 h 2335460"/>
              <a:gd name="connsiteX51" fmla="*/ 1072600 w 1595743"/>
              <a:gd name="connsiteY51" fmla="*/ 1399617 h 2335460"/>
              <a:gd name="connsiteX52" fmla="*/ 1089269 w 1595743"/>
              <a:gd name="connsiteY52" fmla="*/ 1466292 h 2335460"/>
              <a:gd name="connsiteX53" fmla="*/ 1122607 w 1595743"/>
              <a:gd name="connsiteY53" fmla="*/ 1492486 h 2335460"/>
              <a:gd name="connsiteX54" fmla="*/ 1163088 w 1595743"/>
              <a:gd name="connsiteY54" fmla="*/ 1552017 h 2335460"/>
              <a:gd name="connsiteX55" fmla="*/ 1191663 w 1595743"/>
              <a:gd name="connsiteY55" fmla="*/ 1566305 h 2335460"/>
              <a:gd name="connsiteX56" fmla="*/ 1220238 w 1595743"/>
              <a:gd name="connsiteY56" fmla="*/ 1604404 h 2335460"/>
              <a:gd name="connsiteX57" fmla="*/ 1215943 w 1595743"/>
              <a:gd name="connsiteY57" fmla="*/ 1624264 h 2335460"/>
              <a:gd name="connsiteX58" fmla="*/ 1196425 w 1595743"/>
              <a:gd name="connsiteY58" fmla="*/ 1673461 h 2335460"/>
              <a:gd name="connsiteX59" fmla="*/ 1144037 w 1595743"/>
              <a:gd name="connsiteY59" fmla="*/ 1668697 h 2335460"/>
              <a:gd name="connsiteX60" fmla="*/ 1124987 w 1595743"/>
              <a:gd name="connsiteY60" fmla="*/ 1713940 h 2335460"/>
              <a:gd name="connsiteX61" fmla="*/ 1048787 w 1595743"/>
              <a:gd name="connsiteY61" fmla="*/ 1747278 h 2335460"/>
              <a:gd name="connsiteX62" fmla="*/ 1020212 w 1595743"/>
              <a:gd name="connsiteY62" fmla="*/ 1806809 h 2335460"/>
              <a:gd name="connsiteX63" fmla="*/ 1036881 w 1595743"/>
              <a:gd name="connsiteY63" fmla="*/ 1854434 h 2335460"/>
              <a:gd name="connsiteX64" fmla="*/ 1017832 w 1595743"/>
              <a:gd name="connsiteY64" fmla="*/ 1894917 h 2335460"/>
              <a:gd name="connsiteX65" fmla="*/ 984493 w 1595743"/>
              <a:gd name="connsiteY65" fmla="*/ 1892534 h 2335460"/>
              <a:gd name="connsiteX66" fmla="*/ 982112 w 1595743"/>
              <a:gd name="connsiteY66" fmla="*/ 1956828 h 2335460"/>
              <a:gd name="connsiteX67" fmla="*/ 946393 w 1595743"/>
              <a:gd name="connsiteY67" fmla="*/ 1973497 h 2335460"/>
              <a:gd name="connsiteX68" fmla="*/ 910674 w 1595743"/>
              <a:gd name="connsiteY68" fmla="*/ 1980640 h 2335460"/>
              <a:gd name="connsiteX69" fmla="*/ 910674 w 1595743"/>
              <a:gd name="connsiteY69" fmla="*/ 2044934 h 2335460"/>
              <a:gd name="connsiteX70" fmla="*/ 967824 w 1595743"/>
              <a:gd name="connsiteY70" fmla="*/ 2054459 h 2335460"/>
              <a:gd name="connsiteX71" fmla="*/ 1001162 w 1595743"/>
              <a:gd name="connsiteY71" fmla="*/ 2049697 h 2335460"/>
              <a:gd name="connsiteX72" fmla="*/ 1005922 w 1595743"/>
              <a:gd name="connsiteY72" fmla="*/ 2123516 h 2335460"/>
              <a:gd name="connsiteX73" fmla="*/ 982112 w 1595743"/>
              <a:gd name="connsiteY73" fmla="*/ 2144947 h 2335460"/>
              <a:gd name="connsiteX74" fmla="*/ 922581 w 1595743"/>
              <a:gd name="connsiteY74" fmla="*/ 2142567 h 2335460"/>
              <a:gd name="connsiteX75" fmla="*/ 870193 w 1595743"/>
              <a:gd name="connsiteY75" fmla="*/ 2152092 h 2335460"/>
              <a:gd name="connsiteX76" fmla="*/ 824949 w 1595743"/>
              <a:gd name="connsiteY76" fmla="*/ 2175905 h 2335460"/>
              <a:gd name="connsiteX77" fmla="*/ 779704 w 1595743"/>
              <a:gd name="connsiteY77" fmla="*/ 2183047 h 2335460"/>
              <a:gd name="connsiteX78" fmla="*/ 758274 w 1595743"/>
              <a:gd name="connsiteY78" fmla="*/ 2202099 h 2335460"/>
              <a:gd name="connsiteX79" fmla="*/ 751131 w 1595743"/>
              <a:gd name="connsiteY79" fmla="*/ 2247342 h 2335460"/>
              <a:gd name="connsiteX80" fmla="*/ 734462 w 1595743"/>
              <a:gd name="connsiteY80" fmla="*/ 2259249 h 2335460"/>
              <a:gd name="connsiteX81" fmla="*/ 689218 w 1595743"/>
              <a:gd name="connsiteY81" fmla="*/ 2309255 h 2335460"/>
              <a:gd name="connsiteX82" fmla="*/ 665406 w 1595743"/>
              <a:gd name="connsiteY82" fmla="*/ 2314016 h 2335460"/>
              <a:gd name="connsiteX83" fmla="*/ 617781 w 1595743"/>
              <a:gd name="connsiteY83" fmla="*/ 2335448 h 2335460"/>
              <a:gd name="connsiteX84" fmla="*/ 579681 w 1595743"/>
              <a:gd name="connsiteY84" fmla="*/ 2318779 h 2335460"/>
              <a:gd name="connsiteX85" fmla="*/ 563012 w 1595743"/>
              <a:gd name="connsiteY85" fmla="*/ 2290204 h 2335460"/>
              <a:gd name="connsiteX86" fmla="*/ 520149 w 1595743"/>
              <a:gd name="connsiteY86" fmla="*/ 2299730 h 2335460"/>
              <a:gd name="connsiteX87" fmla="*/ 512573 w 1595743"/>
              <a:gd name="connsiteY87" fmla="*/ 2293626 h 2335460"/>
              <a:gd name="connsiteX88" fmla="*/ 503481 w 1595743"/>
              <a:gd name="connsiteY88" fmla="*/ 2287823 h 2335460"/>
              <a:gd name="connsiteX89" fmla="*/ 522531 w 1595743"/>
              <a:gd name="connsiteY89" fmla="*/ 2180666 h 2335460"/>
              <a:gd name="connsiteX90" fmla="*/ 539199 w 1595743"/>
              <a:gd name="connsiteY90" fmla="*/ 2159235 h 2335460"/>
              <a:gd name="connsiteX91" fmla="*/ 529674 w 1595743"/>
              <a:gd name="connsiteY91" fmla="*/ 2113992 h 2335460"/>
              <a:gd name="connsiteX92" fmla="*/ 553487 w 1595743"/>
              <a:gd name="connsiteY92" fmla="*/ 2099704 h 2335460"/>
              <a:gd name="connsiteX93" fmla="*/ 534437 w 1595743"/>
              <a:gd name="connsiteY93" fmla="*/ 2085417 h 2335460"/>
              <a:gd name="connsiteX94" fmla="*/ 522531 w 1595743"/>
              <a:gd name="connsiteY94" fmla="*/ 2049699 h 2335460"/>
              <a:gd name="connsiteX95" fmla="*/ 513006 w 1595743"/>
              <a:gd name="connsiteY95" fmla="*/ 2004455 h 2335460"/>
              <a:gd name="connsiteX96" fmla="*/ 510624 w 1595743"/>
              <a:gd name="connsiteY96" fmla="*/ 1973497 h 2335460"/>
              <a:gd name="connsiteX97" fmla="*/ 460618 w 1595743"/>
              <a:gd name="connsiteY97" fmla="*/ 1975880 h 2335460"/>
              <a:gd name="connsiteX98" fmla="*/ 427282 w 1595743"/>
              <a:gd name="connsiteY98" fmla="*/ 1940161 h 2335460"/>
              <a:gd name="connsiteX99" fmla="*/ 382037 w 1595743"/>
              <a:gd name="connsiteY99" fmla="*/ 1923491 h 2335460"/>
              <a:gd name="connsiteX100" fmla="*/ 367749 w 1595743"/>
              <a:gd name="connsiteY100" fmla="*/ 1873486 h 2335460"/>
              <a:gd name="connsiteX101" fmla="*/ 365368 w 1595743"/>
              <a:gd name="connsiteY101" fmla="*/ 1852054 h 2335460"/>
              <a:gd name="connsiteX102" fmla="*/ 334413 w 1595743"/>
              <a:gd name="connsiteY102" fmla="*/ 1806811 h 2335460"/>
              <a:gd name="connsiteX103" fmla="*/ 291549 w 1595743"/>
              <a:gd name="connsiteY103" fmla="*/ 1782998 h 2335460"/>
              <a:gd name="connsiteX104" fmla="*/ 248688 w 1595743"/>
              <a:gd name="connsiteY104" fmla="*/ 1754424 h 2335460"/>
              <a:gd name="connsiteX105" fmla="*/ 215349 w 1595743"/>
              <a:gd name="connsiteY105" fmla="*/ 1744898 h 2335460"/>
              <a:gd name="connsiteX106" fmla="*/ 217731 w 1595743"/>
              <a:gd name="connsiteY106" fmla="*/ 1699652 h 2335460"/>
              <a:gd name="connsiteX107" fmla="*/ 174868 w 1595743"/>
              <a:gd name="connsiteY107" fmla="*/ 1713942 h 2335460"/>
              <a:gd name="connsiteX108" fmla="*/ 186775 w 1595743"/>
              <a:gd name="connsiteY108" fmla="*/ 1747280 h 2335460"/>
              <a:gd name="connsiteX109" fmla="*/ 179631 w 1595743"/>
              <a:gd name="connsiteY109" fmla="*/ 1763949 h 2335460"/>
              <a:gd name="connsiteX110" fmla="*/ 141531 w 1595743"/>
              <a:gd name="connsiteY110" fmla="*/ 1735374 h 2335460"/>
              <a:gd name="connsiteX111" fmla="*/ 98669 w 1595743"/>
              <a:gd name="connsiteY111" fmla="*/ 1732992 h 2335460"/>
              <a:gd name="connsiteX112" fmla="*/ 43899 w 1595743"/>
              <a:gd name="connsiteY112" fmla="*/ 1713942 h 2335460"/>
              <a:gd name="connsiteX113" fmla="*/ 10560 w 1595743"/>
              <a:gd name="connsiteY113" fmla="*/ 1711558 h 2335460"/>
              <a:gd name="connsiteX114" fmla="*/ 1037 w 1595743"/>
              <a:gd name="connsiteY114" fmla="*/ 1659174 h 2335460"/>
              <a:gd name="connsiteX115" fmla="*/ 34374 w 1595743"/>
              <a:gd name="connsiteY115" fmla="*/ 1571067 h 2335460"/>
              <a:gd name="connsiteX116" fmla="*/ 60568 w 1595743"/>
              <a:gd name="connsiteY116" fmla="*/ 1523442 h 2335460"/>
              <a:gd name="connsiteX117" fmla="*/ 81999 w 1595743"/>
              <a:gd name="connsiteY117" fmla="*/ 1475817 h 2335460"/>
              <a:gd name="connsiteX118" fmla="*/ 108194 w 1595743"/>
              <a:gd name="connsiteY118" fmla="*/ 1437717 h 2335460"/>
              <a:gd name="connsiteX119" fmla="*/ 146293 w 1595743"/>
              <a:gd name="connsiteY119" fmla="*/ 1428192 h 2335460"/>
              <a:gd name="connsiteX120" fmla="*/ 153438 w 1595743"/>
              <a:gd name="connsiteY120" fmla="*/ 1392474 h 2335460"/>
              <a:gd name="connsiteX121" fmla="*/ 262975 w 1595743"/>
              <a:gd name="connsiteY121" fmla="*/ 1273411 h 2335460"/>
              <a:gd name="connsiteX122" fmla="*/ 286787 w 1595743"/>
              <a:gd name="connsiteY122" fmla="*/ 1135296 h 2335460"/>
              <a:gd name="connsiteX123" fmla="*/ 282025 w 1595743"/>
              <a:gd name="connsiteY123" fmla="*/ 1054336 h 2335460"/>
              <a:gd name="connsiteX124" fmla="*/ 196300 w 1595743"/>
              <a:gd name="connsiteY124" fmla="*/ 1042430 h 2335460"/>
              <a:gd name="connsiteX125" fmla="*/ 179632 w 1595743"/>
              <a:gd name="connsiteY125" fmla="*/ 961467 h 2335460"/>
              <a:gd name="connsiteX126" fmla="*/ 186775 w 1595743"/>
              <a:gd name="connsiteY126" fmla="*/ 894792 h 2335460"/>
              <a:gd name="connsiteX127" fmla="*/ 148675 w 1595743"/>
              <a:gd name="connsiteY127" fmla="*/ 856692 h 2335460"/>
              <a:gd name="connsiteX128" fmla="*/ 127244 w 1595743"/>
              <a:gd name="connsiteY128" fmla="*/ 816210 h 2335460"/>
              <a:gd name="connsiteX129" fmla="*/ 117719 w 1595743"/>
              <a:gd name="connsiteY129" fmla="*/ 756680 h 2335460"/>
              <a:gd name="connsiteX130" fmla="*/ 102097 w 1595743"/>
              <a:gd name="connsiteY130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665407 w 1595743"/>
              <a:gd name="connsiteY26" fmla="*/ 1178160 h 2335460"/>
              <a:gd name="connsiteX27" fmla="*/ 698744 w 1595743"/>
              <a:gd name="connsiteY27" fmla="*/ 1166254 h 2335460"/>
              <a:gd name="connsiteX28" fmla="*/ 734463 w 1595743"/>
              <a:gd name="connsiteY28" fmla="*/ 1128155 h 2335460"/>
              <a:gd name="connsiteX29" fmla="*/ 791613 w 1595743"/>
              <a:gd name="connsiteY29" fmla="*/ 1104341 h 2335460"/>
              <a:gd name="connsiteX30" fmla="*/ 817807 w 1595743"/>
              <a:gd name="connsiteY30" fmla="*/ 1059098 h 2335460"/>
              <a:gd name="connsiteX31" fmla="*/ 841618 w 1595743"/>
              <a:gd name="connsiteY31" fmla="*/ 1042427 h 2335460"/>
              <a:gd name="connsiteX32" fmla="*/ 867813 w 1595743"/>
              <a:gd name="connsiteY32" fmla="*/ 1042429 h 2335460"/>
              <a:gd name="connsiteX33" fmla="*/ 872575 w 1595743"/>
              <a:gd name="connsiteY33" fmla="*/ 1061479 h 2335460"/>
              <a:gd name="connsiteX34" fmla="*/ 848763 w 1595743"/>
              <a:gd name="connsiteY34" fmla="*/ 1087673 h 2335460"/>
              <a:gd name="connsiteX35" fmla="*/ 872575 w 1595743"/>
              <a:gd name="connsiteY35" fmla="*/ 1113866 h 2335460"/>
              <a:gd name="connsiteX36" fmla="*/ 872575 w 1595743"/>
              <a:gd name="connsiteY36" fmla="*/ 1137679 h 2335460"/>
              <a:gd name="connsiteX37" fmla="*/ 829713 w 1595743"/>
              <a:gd name="connsiteY37" fmla="*/ 1140060 h 2335460"/>
              <a:gd name="connsiteX38" fmla="*/ 817807 w 1595743"/>
              <a:gd name="connsiteY38" fmla="*/ 1168635 h 2335460"/>
              <a:gd name="connsiteX39" fmla="*/ 829713 w 1595743"/>
              <a:gd name="connsiteY39" fmla="*/ 1197210 h 2335460"/>
              <a:gd name="connsiteX40" fmla="*/ 822567 w 1595743"/>
              <a:gd name="connsiteY40" fmla="*/ 1221021 h 2335460"/>
              <a:gd name="connsiteX41" fmla="*/ 836857 w 1595743"/>
              <a:gd name="connsiteY41" fmla="*/ 1240074 h 2335460"/>
              <a:gd name="connsiteX42" fmla="*/ 870194 w 1595743"/>
              <a:gd name="connsiteY42" fmla="*/ 1211499 h 2335460"/>
              <a:gd name="connsiteX43" fmla="*/ 1544088 w 1595743"/>
              <a:gd name="connsiteY43" fmla="*/ 899555 h 2335460"/>
              <a:gd name="connsiteX44" fmla="*/ 1525038 w 1595743"/>
              <a:gd name="connsiteY44" fmla="*/ 973372 h 2335460"/>
              <a:gd name="connsiteX45" fmla="*/ 958300 w 1595743"/>
              <a:gd name="connsiteY45" fmla="*/ 1151967 h 2335460"/>
              <a:gd name="connsiteX46" fmla="*/ 979731 w 1595743"/>
              <a:gd name="connsiteY46" fmla="*/ 1161491 h 2335460"/>
              <a:gd name="connsiteX47" fmla="*/ 974968 w 1595743"/>
              <a:gd name="connsiteY47" fmla="*/ 1235309 h 2335460"/>
              <a:gd name="connsiteX48" fmla="*/ 984494 w 1595743"/>
              <a:gd name="connsiteY48" fmla="*/ 1297224 h 2335460"/>
              <a:gd name="connsiteX49" fmla="*/ 1032119 w 1595743"/>
              <a:gd name="connsiteY49" fmla="*/ 1378186 h 2335460"/>
              <a:gd name="connsiteX50" fmla="*/ 1072600 w 1595743"/>
              <a:gd name="connsiteY50" fmla="*/ 1399617 h 2335460"/>
              <a:gd name="connsiteX51" fmla="*/ 1089269 w 1595743"/>
              <a:gd name="connsiteY51" fmla="*/ 1466292 h 2335460"/>
              <a:gd name="connsiteX52" fmla="*/ 1122607 w 1595743"/>
              <a:gd name="connsiteY52" fmla="*/ 1492486 h 2335460"/>
              <a:gd name="connsiteX53" fmla="*/ 1163088 w 1595743"/>
              <a:gd name="connsiteY53" fmla="*/ 1552017 h 2335460"/>
              <a:gd name="connsiteX54" fmla="*/ 1191663 w 1595743"/>
              <a:gd name="connsiteY54" fmla="*/ 1566305 h 2335460"/>
              <a:gd name="connsiteX55" fmla="*/ 1220238 w 1595743"/>
              <a:gd name="connsiteY55" fmla="*/ 1604404 h 2335460"/>
              <a:gd name="connsiteX56" fmla="*/ 1215943 w 1595743"/>
              <a:gd name="connsiteY56" fmla="*/ 1624264 h 2335460"/>
              <a:gd name="connsiteX57" fmla="*/ 1196425 w 1595743"/>
              <a:gd name="connsiteY57" fmla="*/ 1673461 h 2335460"/>
              <a:gd name="connsiteX58" fmla="*/ 1144037 w 1595743"/>
              <a:gd name="connsiteY58" fmla="*/ 1668697 h 2335460"/>
              <a:gd name="connsiteX59" fmla="*/ 1124987 w 1595743"/>
              <a:gd name="connsiteY59" fmla="*/ 1713940 h 2335460"/>
              <a:gd name="connsiteX60" fmla="*/ 1048787 w 1595743"/>
              <a:gd name="connsiteY60" fmla="*/ 1747278 h 2335460"/>
              <a:gd name="connsiteX61" fmla="*/ 1020212 w 1595743"/>
              <a:gd name="connsiteY61" fmla="*/ 1806809 h 2335460"/>
              <a:gd name="connsiteX62" fmla="*/ 1036881 w 1595743"/>
              <a:gd name="connsiteY62" fmla="*/ 1854434 h 2335460"/>
              <a:gd name="connsiteX63" fmla="*/ 1017832 w 1595743"/>
              <a:gd name="connsiteY63" fmla="*/ 1894917 h 2335460"/>
              <a:gd name="connsiteX64" fmla="*/ 984493 w 1595743"/>
              <a:gd name="connsiteY64" fmla="*/ 1892534 h 2335460"/>
              <a:gd name="connsiteX65" fmla="*/ 982112 w 1595743"/>
              <a:gd name="connsiteY65" fmla="*/ 1956828 h 2335460"/>
              <a:gd name="connsiteX66" fmla="*/ 946393 w 1595743"/>
              <a:gd name="connsiteY66" fmla="*/ 1973497 h 2335460"/>
              <a:gd name="connsiteX67" fmla="*/ 910674 w 1595743"/>
              <a:gd name="connsiteY67" fmla="*/ 1980640 h 2335460"/>
              <a:gd name="connsiteX68" fmla="*/ 910674 w 1595743"/>
              <a:gd name="connsiteY68" fmla="*/ 2044934 h 2335460"/>
              <a:gd name="connsiteX69" fmla="*/ 967824 w 1595743"/>
              <a:gd name="connsiteY69" fmla="*/ 2054459 h 2335460"/>
              <a:gd name="connsiteX70" fmla="*/ 1001162 w 1595743"/>
              <a:gd name="connsiteY70" fmla="*/ 2049697 h 2335460"/>
              <a:gd name="connsiteX71" fmla="*/ 1005922 w 1595743"/>
              <a:gd name="connsiteY71" fmla="*/ 2123516 h 2335460"/>
              <a:gd name="connsiteX72" fmla="*/ 982112 w 1595743"/>
              <a:gd name="connsiteY72" fmla="*/ 2144947 h 2335460"/>
              <a:gd name="connsiteX73" fmla="*/ 922581 w 1595743"/>
              <a:gd name="connsiteY73" fmla="*/ 2142567 h 2335460"/>
              <a:gd name="connsiteX74" fmla="*/ 870193 w 1595743"/>
              <a:gd name="connsiteY74" fmla="*/ 2152092 h 2335460"/>
              <a:gd name="connsiteX75" fmla="*/ 824949 w 1595743"/>
              <a:gd name="connsiteY75" fmla="*/ 2175905 h 2335460"/>
              <a:gd name="connsiteX76" fmla="*/ 779704 w 1595743"/>
              <a:gd name="connsiteY76" fmla="*/ 2183047 h 2335460"/>
              <a:gd name="connsiteX77" fmla="*/ 758274 w 1595743"/>
              <a:gd name="connsiteY77" fmla="*/ 2202099 h 2335460"/>
              <a:gd name="connsiteX78" fmla="*/ 751131 w 1595743"/>
              <a:gd name="connsiteY78" fmla="*/ 2247342 h 2335460"/>
              <a:gd name="connsiteX79" fmla="*/ 734462 w 1595743"/>
              <a:gd name="connsiteY79" fmla="*/ 2259249 h 2335460"/>
              <a:gd name="connsiteX80" fmla="*/ 689218 w 1595743"/>
              <a:gd name="connsiteY80" fmla="*/ 2309255 h 2335460"/>
              <a:gd name="connsiteX81" fmla="*/ 665406 w 1595743"/>
              <a:gd name="connsiteY81" fmla="*/ 2314016 h 2335460"/>
              <a:gd name="connsiteX82" fmla="*/ 617781 w 1595743"/>
              <a:gd name="connsiteY82" fmla="*/ 2335448 h 2335460"/>
              <a:gd name="connsiteX83" fmla="*/ 579681 w 1595743"/>
              <a:gd name="connsiteY83" fmla="*/ 2318779 h 2335460"/>
              <a:gd name="connsiteX84" fmla="*/ 563012 w 1595743"/>
              <a:gd name="connsiteY84" fmla="*/ 2290204 h 2335460"/>
              <a:gd name="connsiteX85" fmla="*/ 520149 w 1595743"/>
              <a:gd name="connsiteY85" fmla="*/ 2299730 h 2335460"/>
              <a:gd name="connsiteX86" fmla="*/ 512573 w 1595743"/>
              <a:gd name="connsiteY86" fmla="*/ 2293626 h 2335460"/>
              <a:gd name="connsiteX87" fmla="*/ 503481 w 1595743"/>
              <a:gd name="connsiteY87" fmla="*/ 2287823 h 2335460"/>
              <a:gd name="connsiteX88" fmla="*/ 522531 w 1595743"/>
              <a:gd name="connsiteY88" fmla="*/ 2180666 h 2335460"/>
              <a:gd name="connsiteX89" fmla="*/ 539199 w 1595743"/>
              <a:gd name="connsiteY89" fmla="*/ 2159235 h 2335460"/>
              <a:gd name="connsiteX90" fmla="*/ 529674 w 1595743"/>
              <a:gd name="connsiteY90" fmla="*/ 2113992 h 2335460"/>
              <a:gd name="connsiteX91" fmla="*/ 553487 w 1595743"/>
              <a:gd name="connsiteY91" fmla="*/ 2099704 h 2335460"/>
              <a:gd name="connsiteX92" fmla="*/ 534437 w 1595743"/>
              <a:gd name="connsiteY92" fmla="*/ 2085417 h 2335460"/>
              <a:gd name="connsiteX93" fmla="*/ 522531 w 1595743"/>
              <a:gd name="connsiteY93" fmla="*/ 2049699 h 2335460"/>
              <a:gd name="connsiteX94" fmla="*/ 513006 w 1595743"/>
              <a:gd name="connsiteY94" fmla="*/ 2004455 h 2335460"/>
              <a:gd name="connsiteX95" fmla="*/ 510624 w 1595743"/>
              <a:gd name="connsiteY95" fmla="*/ 1973497 h 2335460"/>
              <a:gd name="connsiteX96" fmla="*/ 460618 w 1595743"/>
              <a:gd name="connsiteY96" fmla="*/ 1975880 h 2335460"/>
              <a:gd name="connsiteX97" fmla="*/ 427282 w 1595743"/>
              <a:gd name="connsiteY97" fmla="*/ 1940161 h 2335460"/>
              <a:gd name="connsiteX98" fmla="*/ 382037 w 1595743"/>
              <a:gd name="connsiteY98" fmla="*/ 1923491 h 2335460"/>
              <a:gd name="connsiteX99" fmla="*/ 367749 w 1595743"/>
              <a:gd name="connsiteY99" fmla="*/ 1873486 h 2335460"/>
              <a:gd name="connsiteX100" fmla="*/ 365368 w 1595743"/>
              <a:gd name="connsiteY100" fmla="*/ 1852054 h 2335460"/>
              <a:gd name="connsiteX101" fmla="*/ 334413 w 1595743"/>
              <a:gd name="connsiteY101" fmla="*/ 1806811 h 2335460"/>
              <a:gd name="connsiteX102" fmla="*/ 291549 w 1595743"/>
              <a:gd name="connsiteY102" fmla="*/ 1782998 h 2335460"/>
              <a:gd name="connsiteX103" fmla="*/ 248688 w 1595743"/>
              <a:gd name="connsiteY103" fmla="*/ 1754424 h 2335460"/>
              <a:gd name="connsiteX104" fmla="*/ 215349 w 1595743"/>
              <a:gd name="connsiteY104" fmla="*/ 1744898 h 2335460"/>
              <a:gd name="connsiteX105" fmla="*/ 217731 w 1595743"/>
              <a:gd name="connsiteY105" fmla="*/ 1699652 h 2335460"/>
              <a:gd name="connsiteX106" fmla="*/ 174868 w 1595743"/>
              <a:gd name="connsiteY106" fmla="*/ 1713942 h 2335460"/>
              <a:gd name="connsiteX107" fmla="*/ 186775 w 1595743"/>
              <a:gd name="connsiteY107" fmla="*/ 1747280 h 2335460"/>
              <a:gd name="connsiteX108" fmla="*/ 179631 w 1595743"/>
              <a:gd name="connsiteY108" fmla="*/ 1763949 h 2335460"/>
              <a:gd name="connsiteX109" fmla="*/ 141531 w 1595743"/>
              <a:gd name="connsiteY109" fmla="*/ 1735374 h 2335460"/>
              <a:gd name="connsiteX110" fmla="*/ 98669 w 1595743"/>
              <a:gd name="connsiteY110" fmla="*/ 1732992 h 2335460"/>
              <a:gd name="connsiteX111" fmla="*/ 43899 w 1595743"/>
              <a:gd name="connsiteY111" fmla="*/ 1713942 h 2335460"/>
              <a:gd name="connsiteX112" fmla="*/ 10560 w 1595743"/>
              <a:gd name="connsiteY112" fmla="*/ 1711558 h 2335460"/>
              <a:gd name="connsiteX113" fmla="*/ 1037 w 1595743"/>
              <a:gd name="connsiteY113" fmla="*/ 1659174 h 2335460"/>
              <a:gd name="connsiteX114" fmla="*/ 34374 w 1595743"/>
              <a:gd name="connsiteY114" fmla="*/ 1571067 h 2335460"/>
              <a:gd name="connsiteX115" fmla="*/ 60568 w 1595743"/>
              <a:gd name="connsiteY115" fmla="*/ 1523442 h 2335460"/>
              <a:gd name="connsiteX116" fmla="*/ 81999 w 1595743"/>
              <a:gd name="connsiteY116" fmla="*/ 1475817 h 2335460"/>
              <a:gd name="connsiteX117" fmla="*/ 108194 w 1595743"/>
              <a:gd name="connsiteY117" fmla="*/ 1437717 h 2335460"/>
              <a:gd name="connsiteX118" fmla="*/ 146293 w 1595743"/>
              <a:gd name="connsiteY118" fmla="*/ 1428192 h 2335460"/>
              <a:gd name="connsiteX119" fmla="*/ 153438 w 1595743"/>
              <a:gd name="connsiteY119" fmla="*/ 1392474 h 2335460"/>
              <a:gd name="connsiteX120" fmla="*/ 262975 w 1595743"/>
              <a:gd name="connsiteY120" fmla="*/ 1273411 h 2335460"/>
              <a:gd name="connsiteX121" fmla="*/ 286787 w 1595743"/>
              <a:gd name="connsiteY121" fmla="*/ 1135296 h 2335460"/>
              <a:gd name="connsiteX122" fmla="*/ 282025 w 1595743"/>
              <a:gd name="connsiteY122" fmla="*/ 1054336 h 2335460"/>
              <a:gd name="connsiteX123" fmla="*/ 196300 w 1595743"/>
              <a:gd name="connsiteY123" fmla="*/ 1042430 h 2335460"/>
              <a:gd name="connsiteX124" fmla="*/ 179632 w 1595743"/>
              <a:gd name="connsiteY124" fmla="*/ 961467 h 2335460"/>
              <a:gd name="connsiteX125" fmla="*/ 186775 w 1595743"/>
              <a:gd name="connsiteY125" fmla="*/ 894792 h 2335460"/>
              <a:gd name="connsiteX126" fmla="*/ 148675 w 1595743"/>
              <a:gd name="connsiteY126" fmla="*/ 856692 h 2335460"/>
              <a:gd name="connsiteX127" fmla="*/ 127244 w 1595743"/>
              <a:gd name="connsiteY127" fmla="*/ 816210 h 2335460"/>
              <a:gd name="connsiteX128" fmla="*/ 117719 w 1595743"/>
              <a:gd name="connsiteY128" fmla="*/ 756680 h 2335460"/>
              <a:gd name="connsiteX129" fmla="*/ 102097 w 1595743"/>
              <a:gd name="connsiteY129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698744 w 1595743"/>
              <a:gd name="connsiteY26" fmla="*/ 1166254 h 2335460"/>
              <a:gd name="connsiteX27" fmla="*/ 734463 w 1595743"/>
              <a:gd name="connsiteY27" fmla="*/ 1128155 h 2335460"/>
              <a:gd name="connsiteX28" fmla="*/ 791613 w 1595743"/>
              <a:gd name="connsiteY28" fmla="*/ 1104341 h 2335460"/>
              <a:gd name="connsiteX29" fmla="*/ 817807 w 1595743"/>
              <a:gd name="connsiteY29" fmla="*/ 1059098 h 2335460"/>
              <a:gd name="connsiteX30" fmla="*/ 841618 w 1595743"/>
              <a:gd name="connsiteY30" fmla="*/ 1042427 h 2335460"/>
              <a:gd name="connsiteX31" fmla="*/ 867813 w 1595743"/>
              <a:gd name="connsiteY31" fmla="*/ 1042429 h 2335460"/>
              <a:gd name="connsiteX32" fmla="*/ 872575 w 1595743"/>
              <a:gd name="connsiteY32" fmla="*/ 1061479 h 2335460"/>
              <a:gd name="connsiteX33" fmla="*/ 848763 w 1595743"/>
              <a:gd name="connsiteY33" fmla="*/ 1087673 h 2335460"/>
              <a:gd name="connsiteX34" fmla="*/ 872575 w 1595743"/>
              <a:gd name="connsiteY34" fmla="*/ 1113866 h 2335460"/>
              <a:gd name="connsiteX35" fmla="*/ 872575 w 1595743"/>
              <a:gd name="connsiteY35" fmla="*/ 1137679 h 2335460"/>
              <a:gd name="connsiteX36" fmla="*/ 829713 w 1595743"/>
              <a:gd name="connsiteY36" fmla="*/ 1140060 h 2335460"/>
              <a:gd name="connsiteX37" fmla="*/ 817807 w 1595743"/>
              <a:gd name="connsiteY37" fmla="*/ 1168635 h 2335460"/>
              <a:gd name="connsiteX38" fmla="*/ 829713 w 1595743"/>
              <a:gd name="connsiteY38" fmla="*/ 1197210 h 2335460"/>
              <a:gd name="connsiteX39" fmla="*/ 822567 w 1595743"/>
              <a:gd name="connsiteY39" fmla="*/ 1221021 h 2335460"/>
              <a:gd name="connsiteX40" fmla="*/ 836857 w 1595743"/>
              <a:gd name="connsiteY40" fmla="*/ 1240074 h 2335460"/>
              <a:gd name="connsiteX41" fmla="*/ 870194 w 1595743"/>
              <a:gd name="connsiteY41" fmla="*/ 1211499 h 2335460"/>
              <a:gd name="connsiteX42" fmla="*/ 1544088 w 1595743"/>
              <a:gd name="connsiteY42" fmla="*/ 899555 h 2335460"/>
              <a:gd name="connsiteX43" fmla="*/ 1525038 w 1595743"/>
              <a:gd name="connsiteY43" fmla="*/ 973372 h 2335460"/>
              <a:gd name="connsiteX44" fmla="*/ 958300 w 1595743"/>
              <a:gd name="connsiteY44" fmla="*/ 1151967 h 2335460"/>
              <a:gd name="connsiteX45" fmla="*/ 979731 w 1595743"/>
              <a:gd name="connsiteY45" fmla="*/ 1161491 h 2335460"/>
              <a:gd name="connsiteX46" fmla="*/ 974968 w 1595743"/>
              <a:gd name="connsiteY46" fmla="*/ 1235309 h 2335460"/>
              <a:gd name="connsiteX47" fmla="*/ 984494 w 1595743"/>
              <a:gd name="connsiteY47" fmla="*/ 1297224 h 2335460"/>
              <a:gd name="connsiteX48" fmla="*/ 1032119 w 1595743"/>
              <a:gd name="connsiteY48" fmla="*/ 1378186 h 2335460"/>
              <a:gd name="connsiteX49" fmla="*/ 1072600 w 1595743"/>
              <a:gd name="connsiteY49" fmla="*/ 1399617 h 2335460"/>
              <a:gd name="connsiteX50" fmla="*/ 1089269 w 1595743"/>
              <a:gd name="connsiteY50" fmla="*/ 1466292 h 2335460"/>
              <a:gd name="connsiteX51" fmla="*/ 1122607 w 1595743"/>
              <a:gd name="connsiteY51" fmla="*/ 1492486 h 2335460"/>
              <a:gd name="connsiteX52" fmla="*/ 1163088 w 1595743"/>
              <a:gd name="connsiteY52" fmla="*/ 1552017 h 2335460"/>
              <a:gd name="connsiteX53" fmla="*/ 1191663 w 1595743"/>
              <a:gd name="connsiteY53" fmla="*/ 1566305 h 2335460"/>
              <a:gd name="connsiteX54" fmla="*/ 1220238 w 1595743"/>
              <a:gd name="connsiteY54" fmla="*/ 1604404 h 2335460"/>
              <a:gd name="connsiteX55" fmla="*/ 1215943 w 1595743"/>
              <a:gd name="connsiteY55" fmla="*/ 1624264 h 2335460"/>
              <a:gd name="connsiteX56" fmla="*/ 1196425 w 1595743"/>
              <a:gd name="connsiteY56" fmla="*/ 1673461 h 2335460"/>
              <a:gd name="connsiteX57" fmla="*/ 1144037 w 1595743"/>
              <a:gd name="connsiteY57" fmla="*/ 1668697 h 2335460"/>
              <a:gd name="connsiteX58" fmla="*/ 1124987 w 1595743"/>
              <a:gd name="connsiteY58" fmla="*/ 1713940 h 2335460"/>
              <a:gd name="connsiteX59" fmla="*/ 1048787 w 1595743"/>
              <a:gd name="connsiteY59" fmla="*/ 1747278 h 2335460"/>
              <a:gd name="connsiteX60" fmla="*/ 1020212 w 1595743"/>
              <a:gd name="connsiteY60" fmla="*/ 1806809 h 2335460"/>
              <a:gd name="connsiteX61" fmla="*/ 1036881 w 1595743"/>
              <a:gd name="connsiteY61" fmla="*/ 1854434 h 2335460"/>
              <a:gd name="connsiteX62" fmla="*/ 1017832 w 1595743"/>
              <a:gd name="connsiteY62" fmla="*/ 1894917 h 2335460"/>
              <a:gd name="connsiteX63" fmla="*/ 984493 w 1595743"/>
              <a:gd name="connsiteY63" fmla="*/ 1892534 h 2335460"/>
              <a:gd name="connsiteX64" fmla="*/ 982112 w 1595743"/>
              <a:gd name="connsiteY64" fmla="*/ 1956828 h 2335460"/>
              <a:gd name="connsiteX65" fmla="*/ 946393 w 1595743"/>
              <a:gd name="connsiteY65" fmla="*/ 1973497 h 2335460"/>
              <a:gd name="connsiteX66" fmla="*/ 910674 w 1595743"/>
              <a:gd name="connsiteY66" fmla="*/ 1980640 h 2335460"/>
              <a:gd name="connsiteX67" fmla="*/ 910674 w 1595743"/>
              <a:gd name="connsiteY67" fmla="*/ 2044934 h 2335460"/>
              <a:gd name="connsiteX68" fmla="*/ 967824 w 1595743"/>
              <a:gd name="connsiteY68" fmla="*/ 2054459 h 2335460"/>
              <a:gd name="connsiteX69" fmla="*/ 1001162 w 1595743"/>
              <a:gd name="connsiteY69" fmla="*/ 2049697 h 2335460"/>
              <a:gd name="connsiteX70" fmla="*/ 1005922 w 1595743"/>
              <a:gd name="connsiteY70" fmla="*/ 2123516 h 2335460"/>
              <a:gd name="connsiteX71" fmla="*/ 982112 w 1595743"/>
              <a:gd name="connsiteY71" fmla="*/ 2144947 h 2335460"/>
              <a:gd name="connsiteX72" fmla="*/ 922581 w 1595743"/>
              <a:gd name="connsiteY72" fmla="*/ 2142567 h 2335460"/>
              <a:gd name="connsiteX73" fmla="*/ 870193 w 1595743"/>
              <a:gd name="connsiteY73" fmla="*/ 2152092 h 2335460"/>
              <a:gd name="connsiteX74" fmla="*/ 824949 w 1595743"/>
              <a:gd name="connsiteY74" fmla="*/ 2175905 h 2335460"/>
              <a:gd name="connsiteX75" fmla="*/ 779704 w 1595743"/>
              <a:gd name="connsiteY75" fmla="*/ 2183047 h 2335460"/>
              <a:gd name="connsiteX76" fmla="*/ 758274 w 1595743"/>
              <a:gd name="connsiteY76" fmla="*/ 2202099 h 2335460"/>
              <a:gd name="connsiteX77" fmla="*/ 751131 w 1595743"/>
              <a:gd name="connsiteY77" fmla="*/ 2247342 h 2335460"/>
              <a:gd name="connsiteX78" fmla="*/ 734462 w 1595743"/>
              <a:gd name="connsiteY78" fmla="*/ 2259249 h 2335460"/>
              <a:gd name="connsiteX79" fmla="*/ 689218 w 1595743"/>
              <a:gd name="connsiteY79" fmla="*/ 2309255 h 2335460"/>
              <a:gd name="connsiteX80" fmla="*/ 665406 w 1595743"/>
              <a:gd name="connsiteY80" fmla="*/ 2314016 h 2335460"/>
              <a:gd name="connsiteX81" fmla="*/ 617781 w 1595743"/>
              <a:gd name="connsiteY81" fmla="*/ 2335448 h 2335460"/>
              <a:gd name="connsiteX82" fmla="*/ 579681 w 1595743"/>
              <a:gd name="connsiteY82" fmla="*/ 2318779 h 2335460"/>
              <a:gd name="connsiteX83" fmla="*/ 563012 w 1595743"/>
              <a:gd name="connsiteY83" fmla="*/ 2290204 h 2335460"/>
              <a:gd name="connsiteX84" fmla="*/ 520149 w 1595743"/>
              <a:gd name="connsiteY84" fmla="*/ 2299730 h 2335460"/>
              <a:gd name="connsiteX85" fmla="*/ 512573 w 1595743"/>
              <a:gd name="connsiteY85" fmla="*/ 2293626 h 2335460"/>
              <a:gd name="connsiteX86" fmla="*/ 503481 w 1595743"/>
              <a:gd name="connsiteY86" fmla="*/ 2287823 h 2335460"/>
              <a:gd name="connsiteX87" fmla="*/ 522531 w 1595743"/>
              <a:gd name="connsiteY87" fmla="*/ 2180666 h 2335460"/>
              <a:gd name="connsiteX88" fmla="*/ 539199 w 1595743"/>
              <a:gd name="connsiteY88" fmla="*/ 2159235 h 2335460"/>
              <a:gd name="connsiteX89" fmla="*/ 529674 w 1595743"/>
              <a:gd name="connsiteY89" fmla="*/ 2113992 h 2335460"/>
              <a:gd name="connsiteX90" fmla="*/ 553487 w 1595743"/>
              <a:gd name="connsiteY90" fmla="*/ 2099704 h 2335460"/>
              <a:gd name="connsiteX91" fmla="*/ 534437 w 1595743"/>
              <a:gd name="connsiteY91" fmla="*/ 2085417 h 2335460"/>
              <a:gd name="connsiteX92" fmla="*/ 522531 w 1595743"/>
              <a:gd name="connsiteY92" fmla="*/ 2049699 h 2335460"/>
              <a:gd name="connsiteX93" fmla="*/ 513006 w 1595743"/>
              <a:gd name="connsiteY93" fmla="*/ 2004455 h 2335460"/>
              <a:gd name="connsiteX94" fmla="*/ 510624 w 1595743"/>
              <a:gd name="connsiteY94" fmla="*/ 1973497 h 2335460"/>
              <a:gd name="connsiteX95" fmla="*/ 460618 w 1595743"/>
              <a:gd name="connsiteY95" fmla="*/ 1975880 h 2335460"/>
              <a:gd name="connsiteX96" fmla="*/ 427282 w 1595743"/>
              <a:gd name="connsiteY96" fmla="*/ 1940161 h 2335460"/>
              <a:gd name="connsiteX97" fmla="*/ 382037 w 1595743"/>
              <a:gd name="connsiteY97" fmla="*/ 1923491 h 2335460"/>
              <a:gd name="connsiteX98" fmla="*/ 367749 w 1595743"/>
              <a:gd name="connsiteY98" fmla="*/ 1873486 h 2335460"/>
              <a:gd name="connsiteX99" fmla="*/ 365368 w 1595743"/>
              <a:gd name="connsiteY99" fmla="*/ 1852054 h 2335460"/>
              <a:gd name="connsiteX100" fmla="*/ 334413 w 1595743"/>
              <a:gd name="connsiteY100" fmla="*/ 1806811 h 2335460"/>
              <a:gd name="connsiteX101" fmla="*/ 291549 w 1595743"/>
              <a:gd name="connsiteY101" fmla="*/ 1782998 h 2335460"/>
              <a:gd name="connsiteX102" fmla="*/ 248688 w 1595743"/>
              <a:gd name="connsiteY102" fmla="*/ 1754424 h 2335460"/>
              <a:gd name="connsiteX103" fmla="*/ 215349 w 1595743"/>
              <a:gd name="connsiteY103" fmla="*/ 1744898 h 2335460"/>
              <a:gd name="connsiteX104" fmla="*/ 217731 w 1595743"/>
              <a:gd name="connsiteY104" fmla="*/ 1699652 h 2335460"/>
              <a:gd name="connsiteX105" fmla="*/ 174868 w 1595743"/>
              <a:gd name="connsiteY105" fmla="*/ 1713942 h 2335460"/>
              <a:gd name="connsiteX106" fmla="*/ 186775 w 1595743"/>
              <a:gd name="connsiteY106" fmla="*/ 1747280 h 2335460"/>
              <a:gd name="connsiteX107" fmla="*/ 179631 w 1595743"/>
              <a:gd name="connsiteY107" fmla="*/ 1763949 h 2335460"/>
              <a:gd name="connsiteX108" fmla="*/ 141531 w 1595743"/>
              <a:gd name="connsiteY108" fmla="*/ 1735374 h 2335460"/>
              <a:gd name="connsiteX109" fmla="*/ 98669 w 1595743"/>
              <a:gd name="connsiteY109" fmla="*/ 1732992 h 2335460"/>
              <a:gd name="connsiteX110" fmla="*/ 43899 w 1595743"/>
              <a:gd name="connsiteY110" fmla="*/ 1713942 h 2335460"/>
              <a:gd name="connsiteX111" fmla="*/ 10560 w 1595743"/>
              <a:gd name="connsiteY111" fmla="*/ 1711558 h 2335460"/>
              <a:gd name="connsiteX112" fmla="*/ 1037 w 1595743"/>
              <a:gd name="connsiteY112" fmla="*/ 1659174 h 2335460"/>
              <a:gd name="connsiteX113" fmla="*/ 34374 w 1595743"/>
              <a:gd name="connsiteY113" fmla="*/ 1571067 h 2335460"/>
              <a:gd name="connsiteX114" fmla="*/ 60568 w 1595743"/>
              <a:gd name="connsiteY114" fmla="*/ 1523442 h 2335460"/>
              <a:gd name="connsiteX115" fmla="*/ 81999 w 1595743"/>
              <a:gd name="connsiteY115" fmla="*/ 1475817 h 2335460"/>
              <a:gd name="connsiteX116" fmla="*/ 108194 w 1595743"/>
              <a:gd name="connsiteY116" fmla="*/ 1437717 h 2335460"/>
              <a:gd name="connsiteX117" fmla="*/ 146293 w 1595743"/>
              <a:gd name="connsiteY117" fmla="*/ 1428192 h 2335460"/>
              <a:gd name="connsiteX118" fmla="*/ 153438 w 1595743"/>
              <a:gd name="connsiteY118" fmla="*/ 1392474 h 2335460"/>
              <a:gd name="connsiteX119" fmla="*/ 262975 w 1595743"/>
              <a:gd name="connsiteY119" fmla="*/ 1273411 h 2335460"/>
              <a:gd name="connsiteX120" fmla="*/ 286787 w 1595743"/>
              <a:gd name="connsiteY120" fmla="*/ 1135296 h 2335460"/>
              <a:gd name="connsiteX121" fmla="*/ 282025 w 1595743"/>
              <a:gd name="connsiteY121" fmla="*/ 1054336 h 2335460"/>
              <a:gd name="connsiteX122" fmla="*/ 196300 w 1595743"/>
              <a:gd name="connsiteY122" fmla="*/ 1042430 h 2335460"/>
              <a:gd name="connsiteX123" fmla="*/ 179632 w 1595743"/>
              <a:gd name="connsiteY123" fmla="*/ 961467 h 2335460"/>
              <a:gd name="connsiteX124" fmla="*/ 186775 w 1595743"/>
              <a:gd name="connsiteY124" fmla="*/ 894792 h 2335460"/>
              <a:gd name="connsiteX125" fmla="*/ 148675 w 1595743"/>
              <a:gd name="connsiteY125" fmla="*/ 856692 h 2335460"/>
              <a:gd name="connsiteX126" fmla="*/ 127244 w 1595743"/>
              <a:gd name="connsiteY126" fmla="*/ 816210 h 2335460"/>
              <a:gd name="connsiteX127" fmla="*/ 117719 w 1595743"/>
              <a:gd name="connsiteY127" fmla="*/ 756680 h 2335460"/>
              <a:gd name="connsiteX128" fmla="*/ 102097 w 1595743"/>
              <a:gd name="connsiteY128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734463 w 1595743"/>
              <a:gd name="connsiteY26" fmla="*/ 1128155 h 2335460"/>
              <a:gd name="connsiteX27" fmla="*/ 791613 w 1595743"/>
              <a:gd name="connsiteY27" fmla="*/ 1104341 h 2335460"/>
              <a:gd name="connsiteX28" fmla="*/ 817807 w 1595743"/>
              <a:gd name="connsiteY28" fmla="*/ 1059098 h 2335460"/>
              <a:gd name="connsiteX29" fmla="*/ 841618 w 1595743"/>
              <a:gd name="connsiteY29" fmla="*/ 1042427 h 2335460"/>
              <a:gd name="connsiteX30" fmla="*/ 867813 w 1595743"/>
              <a:gd name="connsiteY30" fmla="*/ 1042429 h 2335460"/>
              <a:gd name="connsiteX31" fmla="*/ 872575 w 1595743"/>
              <a:gd name="connsiteY31" fmla="*/ 1061479 h 2335460"/>
              <a:gd name="connsiteX32" fmla="*/ 848763 w 1595743"/>
              <a:gd name="connsiteY32" fmla="*/ 1087673 h 2335460"/>
              <a:gd name="connsiteX33" fmla="*/ 872575 w 1595743"/>
              <a:gd name="connsiteY33" fmla="*/ 1113866 h 2335460"/>
              <a:gd name="connsiteX34" fmla="*/ 872575 w 1595743"/>
              <a:gd name="connsiteY34" fmla="*/ 1137679 h 2335460"/>
              <a:gd name="connsiteX35" fmla="*/ 829713 w 1595743"/>
              <a:gd name="connsiteY35" fmla="*/ 1140060 h 2335460"/>
              <a:gd name="connsiteX36" fmla="*/ 817807 w 1595743"/>
              <a:gd name="connsiteY36" fmla="*/ 1168635 h 2335460"/>
              <a:gd name="connsiteX37" fmla="*/ 829713 w 1595743"/>
              <a:gd name="connsiteY37" fmla="*/ 1197210 h 2335460"/>
              <a:gd name="connsiteX38" fmla="*/ 822567 w 1595743"/>
              <a:gd name="connsiteY38" fmla="*/ 1221021 h 2335460"/>
              <a:gd name="connsiteX39" fmla="*/ 836857 w 1595743"/>
              <a:gd name="connsiteY39" fmla="*/ 1240074 h 2335460"/>
              <a:gd name="connsiteX40" fmla="*/ 870194 w 1595743"/>
              <a:gd name="connsiteY40" fmla="*/ 1211499 h 2335460"/>
              <a:gd name="connsiteX41" fmla="*/ 1544088 w 1595743"/>
              <a:gd name="connsiteY41" fmla="*/ 899555 h 2335460"/>
              <a:gd name="connsiteX42" fmla="*/ 1525038 w 1595743"/>
              <a:gd name="connsiteY42" fmla="*/ 973372 h 2335460"/>
              <a:gd name="connsiteX43" fmla="*/ 958300 w 1595743"/>
              <a:gd name="connsiteY43" fmla="*/ 1151967 h 2335460"/>
              <a:gd name="connsiteX44" fmla="*/ 979731 w 1595743"/>
              <a:gd name="connsiteY44" fmla="*/ 1161491 h 2335460"/>
              <a:gd name="connsiteX45" fmla="*/ 974968 w 1595743"/>
              <a:gd name="connsiteY45" fmla="*/ 1235309 h 2335460"/>
              <a:gd name="connsiteX46" fmla="*/ 984494 w 1595743"/>
              <a:gd name="connsiteY46" fmla="*/ 1297224 h 2335460"/>
              <a:gd name="connsiteX47" fmla="*/ 1032119 w 1595743"/>
              <a:gd name="connsiteY47" fmla="*/ 1378186 h 2335460"/>
              <a:gd name="connsiteX48" fmla="*/ 1072600 w 1595743"/>
              <a:gd name="connsiteY48" fmla="*/ 1399617 h 2335460"/>
              <a:gd name="connsiteX49" fmla="*/ 1089269 w 1595743"/>
              <a:gd name="connsiteY49" fmla="*/ 1466292 h 2335460"/>
              <a:gd name="connsiteX50" fmla="*/ 1122607 w 1595743"/>
              <a:gd name="connsiteY50" fmla="*/ 1492486 h 2335460"/>
              <a:gd name="connsiteX51" fmla="*/ 1163088 w 1595743"/>
              <a:gd name="connsiteY51" fmla="*/ 1552017 h 2335460"/>
              <a:gd name="connsiteX52" fmla="*/ 1191663 w 1595743"/>
              <a:gd name="connsiteY52" fmla="*/ 1566305 h 2335460"/>
              <a:gd name="connsiteX53" fmla="*/ 1220238 w 1595743"/>
              <a:gd name="connsiteY53" fmla="*/ 1604404 h 2335460"/>
              <a:gd name="connsiteX54" fmla="*/ 1215943 w 1595743"/>
              <a:gd name="connsiteY54" fmla="*/ 1624264 h 2335460"/>
              <a:gd name="connsiteX55" fmla="*/ 1196425 w 1595743"/>
              <a:gd name="connsiteY55" fmla="*/ 1673461 h 2335460"/>
              <a:gd name="connsiteX56" fmla="*/ 1144037 w 1595743"/>
              <a:gd name="connsiteY56" fmla="*/ 1668697 h 2335460"/>
              <a:gd name="connsiteX57" fmla="*/ 1124987 w 1595743"/>
              <a:gd name="connsiteY57" fmla="*/ 1713940 h 2335460"/>
              <a:gd name="connsiteX58" fmla="*/ 1048787 w 1595743"/>
              <a:gd name="connsiteY58" fmla="*/ 1747278 h 2335460"/>
              <a:gd name="connsiteX59" fmla="*/ 1020212 w 1595743"/>
              <a:gd name="connsiteY59" fmla="*/ 1806809 h 2335460"/>
              <a:gd name="connsiteX60" fmla="*/ 1036881 w 1595743"/>
              <a:gd name="connsiteY60" fmla="*/ 1854434 h 2335460"/>
              <a:gd name="connsiteX61" fmla="*/ 1017832 w 1595743"/>
              <a:gd name="connsiteY61" fmla="*/ 1894917 h 2335460"/>
              <a:gd name="connsiteX62" fmla="*/ 984493 w 1595743"/>
              <a:gd name="connsiteY62" fmla="*/ 1892534 h 2335460"/>
              <a:gd name="connsiteX63" fmla="*/ 982112 w 1595743"/>
              <a:gd name="connsiteY63" fmla="*/ 1956828 h 2335460"/>
              <a:gd name="connsiteX64" fmla="*/ 946393 w 1595743"/>
              <a:gd name="connsiteY64" fmla="*/ 1973497 h 2335460"/>
              <a:gd name="connsiteX65" fmla="*/ 910674 w 1595743"/>
              <a:gd name="connsiteY65" fmla="*/ 1980640 h 2335460"/>
              <a:gd name="connsiteX66" fmla="*/ 910674 w 1595743"/>
              <a:gd name="connsiteY66" fmla="*/ 2044934 h 2335460"/>
              <a:gd name="connsiteX67" fmla="*/ 967824 w 1595743"/>
              <a:gd name="connsiteY67" fmla="*/ 2054459 h 2335460"/>
              <a:gd name="connsiteX68" fmla="*/ 1001162 w 1595743"/>
              <a:gd name="connsiteY68" fmla="*/ 2049697 h 2335460"/>
              <a:gd name="connsiteX69" fmla="*/ 1005922 w 1595743"/>
              <a:gd name="connsiteY69" fmla="*/ 2123516 h 2335460"/>
              <a:gd name="connsiteX70" fmla="*/ 982112 w 1595743"/>
              <a:gd name="connsiteY70" fmla="*/ 2144947 h 2335460"/>
              <a:gd name="connsiteX71" fmla="*/ 922581 w 1595743"/>
              <a:gd name="connsiteY71" fmla="*/ 2142567 h 2335460"/>
              <a:gd name="connsiteX72" fmla="*/ 870193 w 1595743"/>
              <a:gd name="connsiteY72" fmla="*/ 2152092 h 2335460"/>
              <a:gd name="connsiteX73" fmla="*/ 824949 w 1595743"/>
              <a:gd name="connsiteY73" fmla="*/ 2175905 h 2335460"/>
              <a:gd name="connsiteX74" fmla="*/ 779704 w 1595743"/>
              <a:gd name="connsiteY74" fmla="*/ 2183047 h 2335460"/>
              <a:gd name="connsiteX75" fmla="*/ 758274 w 1595743"/>
              <a:gd name="connsiteY75" fmla="*/ 2202099 h 2335460"/>
              <a:gd name="connsiteX76" fmla="*/ 751131 w 1595743"/>
              <a:gd name="connsiteY76" fmla="*/ 2247342 h 2335460"/>
              <a:gd name="connsiteX77" fmla="*/ 734462 w 1595743"/>
              <a:gd name="connsiteY77" fmla="*/ 2259249 h 2335460"/>
              <a:gd name="connsiteX78" fmla="*/ 689218 w 1595743"/>
              <a:gd name="connsiteY78" fmla="*/ 2309255 h 2335460"/>
              <a:gd name="connsiteX79" fmla="*/ 665406 w 1595743"/>
              <a:gd name="connsiteY79" fmla="*/ 2314016 h 2335460"/>
              <a:gd name="connsiteX80" fmla="*/ 617781 w 1595743"/>
              <a:gd name="connsiteY80" fmla="*/ 2335448 h 2335460"/>
              <a:gd name="connsiteX81" fmla="*/ 579681 w 1595743"/>
              <a:gd name="connsiteY81" fmla="*/ 2318779 h 2335460"/>
              <a:gd name="connsiteX82" fmla="*/ 563012 w 1595743"/>
              <a:gd name="connsiteY82" fmla="*/ 2290204 h 2335460"/>
              <a:gd name="connsiteX83" fmla="*/ 520149 w 1595743"/>
              <a:gd name="connsiteY83" fmla="*/ 2299730 h 2335460"/>
              <a:gd name="connsiteX84" fmla="*/ 512573 w 1595743"/>
              <a:gd name="connsiteY84" fmla="*/ 2293626 h 2335460"/>
              <a:gd name="connsiteX85" fmla="*/ 503481 w 1595743"/>
              <a:gd name="connsiteY85" fmla="*/ 2287823 h 2335460"/>
              <a:gd name="connsiteX86" fmla="*/ 522531 w 1595743"/>
              <a:gd name="connsiteY86" fmla="*/ 2180666 h 2335460"/>
              <a:gd name="connsiteX87" fmla="*/ 539199 w 1595743"/>
              <a:gd name="connsiteY87" fmla="*/ 2159235 h 2335460"/>
              <a:gd name="connsiteX88" fmla="*/ 529674 w 1595743"/>
              <a:gd name="connsiteY88" fmla="*/ 2113992 h 2335460"/>
              <a:gd name="connsiteX89" fmla="*/ 553487 w 1595743"/>
              <a:gd name="connsiteY89" fmla="*/ 2099704 h 2335460"/>
              <a:gd name="connsiteX90" fmla="*/ 534437 w 1595743"/>
              <a:gd name="connsiteY90" fmla="*/ 2085417 h 2335460"/>
              <a:gd name="connsiteX91" fmla="*/ 522531 w 1595743"/>
              <a:gd name="connsiteY91" fmla="*/ 2049699 h 2335460"/>
              <a:gd name="connsiteX92" fmla="*/ 513006 w 1595743"/>
              <a:gd name="connsiteY92" fmla="*/ 2004455 h 2335460"/>
              <a:gd name="connsiteX93" fmla="*/ 510624 w 1595743"/>
              <a:gd name="connsiteY93" fmla="*/ 1973497 h 2335460"/>
              <a:gd name="connsiteX94" fmla="*/ 460618 w 1595743"/>
              <a:gd name="connsiteY94" fmla="*/ 1975880 h 2335460"/>
              <a:gd name="connsiteX95" fmla="*/ 427282 w 1595743"/>
              <a:gd name="connsiteY95" fmla="*/ 1940161 h 2335460"/>
              <a:gd name="connsiteX96" fmla="*/ 382037 w 1595743"/>
              <a:gd name="connsiteY96" fmla="*/ 1923491 h 2335460"/>
              <a:gd name="connsiteX97" fmla="*/ 367749 w 1595743"/>
              <a:gd name="connsiteY97" fmla="*/ 1873486 h 2335460"/>
              <a:gd name="connsiteX98" fmla="*/ 365368 w 1595743"/>
              <a:gd name="connsiteY98" fmla="*/ 1852054 h 2335460"/>
              <a:gd name="connsiteX99" fmla="*/ 334413 w 1595743"/>
              <a:gd name="connsiteY99" fmla="*/ 1806811 h 2335460"/>
              <a:gd name="connsiteX100" fmla="*/ 291549 w 1595743"/>
              <a:gd name="connsiteY100" fmla="*/ 1782998 h 2335460"/>
              <a:gd name="connsiteX101" fmla="*/ 248688 w 1595743"/>
              <a:gd name="connsiteY101" fmla="*/ 1754424 h 2335460"/>
              <a:gd name="connsiteX102" fmla="*/ 215349 w 1595743"/>
              <a:gd name="connsiteY102" fmla="*/ 1744898 h 2335460"/>
              <a:gd name="connsiteX103" fmla="*/ 217731 w 1595743"/>
              <a:gd name="connsiteY103" fmla="*/ 1699652 h 2335460"/>
              <a:gd name="connsiteX104" fmla="*/ 174868 w 1595743"/>
              <a:gd name="connsiteY104" fmla="*/ 1713942 h 2335460"/>
              <a:gd name="connsiteX105" fmla="*/ 186775 w 1595743"/>
              <a:gd name="connsiteY105" fmla="*/ 1747280 h 2335460"/>
              <a:gd name="connsiteX106" fmla="*/ 179631 w 1595743"/>
              <a:gd name="connsiteY106" fmla="*/ 1763949 h 2335460"/>
              <a:gd name="connsiteX107" fmla="*/ 141531 w 1595743"/>
              <a:gd name="connsiteY107" fmla="*/ 1735374 h 2335460"/>
              <a:gd name="connsiteX108" fmla="*/ 98669 w 1595743"/>
              <a:gd name="connsiteY108" fmla="*/ 1732992 h 2335460"/>
              <a:gd name="connsiteX109" fmla="*/ 43899 w 1595743"/>
              <a:gd name="connsiteY109" fmla="*/ 1713942 h 2335460"/>
              <a:gd name="connsiteX110" fmla="*/ 10560 w 1595743"/>
              <a:gd name="connsiteY110" fmla="*/ 1711558 h 2335460"/>
              <a:gd name="connsiteX111" fmla="*/ 1037 w 1595743"/>
              <a:gd name="connsiteY111" fmla="*/ 1659174 h 2335460"/>
              <a:gd name="connsiteX112" fmla="*/ 34374 w 1595743"/>
              <a:gd name="connsiteY112" fmla="*/ 1571067 h 2335460"/>
              <a:gd name="connsiteX113" fmla="*/ 60568 w 1595743"/>
              <a:gd name="connsiteY113" fmla="*/ 1523442 h 2335460"/>
              <a:gd name="connsiteX114" fmla="*/ 81999 w 1595743"/>
              <a:gd name="connsiteY114" fmla="*/ 1475817 h 2335460"/>
              <a:gd name="connsiteX115" fmla="*/ 108194 w 1595743"/>
              <a:gd name="connsiteY115" fmla="*/ 1437717 h 2335460"/>
              <a:gd name="connsiteX116" fmla="*/ 146293 w 1595743"/>
              <a:gd name="connsiteY116" fmla="*/ 1428192 h 2335460"/>
              <a:gd name="connsiteX117" fmla="*/ 153438 w 1595743"/>
              <a:gd name="connsiteY117" fmla="*/ 1392474 h 2335460"/>
              <a:gd name="connsiteX118" fmla="*/ 262975 w 1595743"/>
              <a:gd name="connsiteY118" fmla="*/ 1273411 h 2335460"/>
              <a:gd name="connsiteX119" fmla="*/ 286787 w 1595743"/>
              <a:gd name="connsiteY119" fmla="*/ 1135296 h 2335460"/>
              <a:gd name="connsiteX120" fmla="*/ 282025 w 1595743"/>
              <a:gd name="connsiteY120" fmla="*/ 1054336 h 2335460"/>
              <a:gd name="connsiteX121" fmla="*/ 196300 w 1595743"/>
              <a:gd name="connsiteY121" fmla="*/ 1042430 h 2335460"/>
              <a:gd name="connsiteX122" fmla="*/ 179632 w 1595743"/>
              <a:gd name="connsiteY122" fmla="*/ 961467 h 2335460"/>
              <a:gd name="connsiteX123" fmla="*/ 186775 w 1595743"/>
              <a:gd name="connsiteY123" fmla="*/ 894792 h 2335460"/>
              <a:gd name="connsiteX124" fmla="*/ 148675 w 1595743"/>
              <a:gd name="connsiteY124" fmla="*/ 856692 h 2335460"/>
              <a:gd name="connsiteX125" fmla="*/ 127244 w 1595743"/>
              <a:gd name="connsiteY125" fmla="*/ 816210 h 2335460"/>
              <a:gd name="connsiteX126" fmla="*/ 117719 w 1595743"/>
              <a:gd name="connsiteY126" fmla="*/ 756680 h 2335460"/>
              <a:gd name="connsiteX127" fmla="*/ 102097 w 1595743"/>
              <a:gd name="connsiteY127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791613 w 1595743"/>
              <a:gd name="connsiteY26" fmla="*/ 1104341 h 2335460"/>
              <a:gd name="connsiteX27" fmla="*/ 817807 w 1595743"/>
              <a:gd name="connsiteY27" fmla="*/ 1059098 h 2335460"/>
              <a:gd name="connsiteX28" fmla="*/ 841618 w 1595743"/>
              <a:gd name="connsiteY28" fmla="*/ 1042427 h 2335460"/>
              <a:gd name="connsiteX29" fmla="*/ 867813 w 1595743"/>
              <a:gd name="connsiteY29" fmla="*/ 1042429 h 2335460"/>
              <a:gd name="connsiteX30" fmla="*/ 872575 w 1595743"/>
              <a:gd name="connsiteY30" fmla="*/ 1061479 h 2335460"/>
              <a:gd name="connsiteX31" fmla="*/ 848763 w 1595743"/>
              <a:gd name="connsiteY31" fmla="*/ 1087673 h 2335460"/>
              <a:gd name="connsiteX32" fmla="*/ 872575 w 1595743"/>
              <a:gd name="connsiteY32" fmla="*/ 1113866 h 2335460"/>
              <a:gd name="connsiteX33" fmla="*/ 872575 w 1595743"/>
              <a:gd name="connsiteY33" fmla="*/ 1137679 h 2335460"/>
              <a:gd name="connsiteX34" fmla="*/ 829713 w 1595743"/>
              <a:gd name="connsiteY34" fmla="*/ 1140060 h 2335460"/>
              <a:gd name="connsiteX35" fmla="*/ 817807 w 1595743"/>
              <a:gd name="connsiteY35" fmla="*/ 1168635 h 2335460"/>
              <a:gd name="connsiteX36" fmla="*/ 829713 w 1595743"/>
              <a:gd name="connsiteY36" fmla="*/ 1197210 h 2335460"/>
              <a:gd name="connsiteX37" fmla="*/ 822567 w 1595743"/>
              <a:gd name="connsiteY37" fmla="*/ 1221021 h 2335460"/>
              <a:gd name="connsiteX38" fmla="*/ 836857 w 1595743"/>
              <a:gd name="connsiteY38" fmla="*/ 1240074 h 2335460"/>
              <a:gd name="connsiteX39" fmla="*/ 870194 w 1595743"/>
              <a:gd name="connsiteY39" fmla="*/ 1211499 h 2335460"/>
              <a:gd name="connsiteX40" fmla="*/ 1544088 w 1595743"/>
              <a:gd name="connsiteY40" fmla="*/ 899555 h 2335460"/>
              <a:gd name="connsiteX41" fmla="*/ 1525038 w 1595743"/>
              <a:gd name="connsiteY41" fmla="*/ 973372 h 2335460"/>
              <a:gd name="connsiteX42" fmla="*/ 958300 w 1595743"/>
              <a:gd name="connsiteY42" fmla="*/ 1151967 h 2335460"/>
              <a:gd name="connsiteX43" fmla="*/ 979731 w 1595743"/>
              <a:gd name="connsiteY43" fmla="*/ 1161491 h 2335460"/>
              <a:gd name="connsiteX44" fmla="*/ 974968 w 1595743"/>
              <a:gd name="connsiteY44" fmla="*/ 1235309 h 2335460"/>
              <a:gd name="connsiteX45" fmla="*/ 984494 w 1595743"/>
              <a:gd name="connsiteY45" fmla="*/ 1297224 h 2335460"/>
              <a:gd name="connsiteX46" fmla="*/ 1032119 w 1595743"/>
              <a:gd name="connsiteY46" fmla="*/ 1378186 h 2335460"/>
              <a:gd name="connsiteX47" fmla="*/ 1072600 w 1595743"/>
              <a:gd name="connsiteY47" fmla="*/ 1399617 h 2335460"/>
              <a:gd name="connsiteX48" fmla="*/ 1089269 w 1595743"/>
              <a:gd name="connsiteY48" fmla="*/ 1466292 h 2335460"/>
              <a:gd name="connsiteX49" fmla="*/ 1122607 w 1595743"/>
              <a:gd name="connsiteY49" fmla="*/ 1492486 h 2335460"/>
              <a:gd name="connsiteX50" fmla="*/ 1163088 w 1595743"/>
              <a:gd name="connsiteY50" fmla="*/ 1552017 h 2335460"/>
              <a:gd name="connsiteX51" fmla="*/ 1191663 w 1595743"/>
              <a:gd name="connsiteY51" fmla="*/ 1566305 h 2335460"/>
              <a:gd name="connsiteX52" fmla="*/ 1220238 w 1595743"/>
              <a:gd name="connsiteY52" fmla="*/ 1604404 h 2335460"/>
              <a:gd name="connsiteX53" fmla="*/ 1215943 w 1595743"/>
              <a:gd name="connsiteY53" fmla="*/ 1624264 h 2335460"/>
              <a:gd name="connsiteX54" fmla="*/ 1196425 w 1595743"/>
              <a:gd name="connsiteY54" fmla="*/ 1673461 h 2335460"/>
              <a:gd name="connsiteX55" fmla="*/ 1144037 w 1595743"/>
              <a:gd name="connsiteY55" fmla="*/ 1668697 h 2335460"/>
              <a:gd name="connsiteX56" fmla="*/ 1124987 w 1595743"/>
              <a:gd name="connsiteY56" fmla="*/ 1713940 h 2335460"/>
              <a:gd name="connsiteX57" fmla="*/ 1048787 w 1595743"/>
              <a:gd name="connsiteY57" fmla="*/ 1747278 h 2335460"/>
              <a:gd name="connsiteX58" fmla="*/ 1020212 w 1595743"/>
              <a:gd name="connsiteY58" fmla="*/ 1806809 h 2335460"/>
              <a:gd name="connsiteX59" fmla="*/ 1036881 w 1595743"/>
              <a:gd name="connsiteY59" fmla="*/ 1854434 h 2335460"/>
              <a:gd name="connsiteX60" fmla="*/ 1017832 w 1595743"/>
              <a:gd name="connsiteY60" fmla="*/ 1894917 h 2335460"/>
              <a:gd name="connsiteX61" fmla="*/ 984493 w 1595743"/>
              <a:gd name="connsiteY61" fmla="*/ 1892534 h 2335460"/>
              <a:gd name="connsiteX62" fmla="*/ 982112 w 1595743"/>
              <a:gd name="connsiteY62" fmla="*/ 1956828 h 2335460"/>
              <a:gd name="connsiteX63" fmla="*/ 946393 w 1595743"/>
              <a:gd name="connsiteY63" fmla="*/ 1973497 h 2335460"/>
              <a:gd name="connsiteX64" fmla="*/ 910674 w 1595743"/>
              <a:gd name="connsiteY64" fmla="*/ 1980640 h 2335460"/>
              <a:gd name="connsiteX65" fmla="*/ 910674 w 1595743"/>
              <a:gd name="connsiteY65" fmla="*/ 2044934 h 2335460"/>
              <a:gd name="connsiteX66" fmla="*/ 967824 w 1595743"/>
              <a:gd name="connsiteY66" fmla="*/ 2054459 h 2335460"/>
              <a:gd name="connsiteX67" fmla="*/ 1001162 w 1595743"/>
              <a:gd name="connsiteY67" fmla="*/ 2049697 h 2335460"/>
              <a:gd name="connsiteX68" fmla="*/ 1005922 w 1595743"/>
              <a:gd name="connsiteY68" fmla="*/ 2123516 h 2335460"/>
              <a:gd name="connsiteX69" fmla="*/ 982112 w 1595743"/>
              <a:gd name="connsiteY69" fmla="*/ 2144947 h 2335460"/>
              <a:gd name="connsiteX70" fmla="*/ 922581 w 1595743"/>
              <a:gd name="connsiteY70" fmla="*/ 2142567 h 2335460"/>
              <a:gd name="connsiteX71" fmla="*/ 870193 w 1595743"/>
              <a:gd name="connsiteY71" fmla="*/ 2152092 h 2335460"/>
              <a:gd name="connsiteX72" fmla="*/ 824949 w 1595743"/>
              <a:gd name="connsiteY72" fmla="*/ 2175905 h 2335460"/>
              <a:gd name="connsiteX73" fmla="*/ 779704 w 1595743"/>
              <a:gd name="connsiteY73" fmla="*/ 2183047 h 2335460"/>
              <a:gd name="connsiteX74" fmla="*/ 758274 w 1595743"/>
              <a:gd name="connsiteY74" fmla="*/ 2202099 h 2335460"/>
              <a:gd name="connsiteX75" fmla="*/ 751131 w 1595743"/>
              <a:gd name="connsiteY75" fmla="*/ 2247342 h 2335460"/>
              <a:gd name="connsiteX76" fmla="*/ 734462 w 1595743"/>
              <a:gd name="connsiteY76" fmla="*/ 2259249 h 2335460"/>
              <a:gd name="connsiteX77" fmla="*/ 689218 w 1595743"/>
              <a:gd name="connsiteY77" fmla="*/ 2309255 h 2335460"/>
              <a:gd name="connsiteX78" fmla="*/ 665406 w 1595743"/>
              <a:gd name="connsiteY78" fmla="*/ 2314016 h 2335460"/>
              <a:gd name="connsiteX79" fmla="*/ 617781 w 1595743"/>
              <a:gd name="connsiteY79" fmla="*/ 2335448 h 2335460"/>
              <a:gd name="connsiteX80" fmla="*/ 579681 w 1595743"/>
              <a:gd name="connsiteY80" fmla="*/ 2318779 h 2335460"/>
              <a:gd name="connsiteX81" fmla="*/ 563012 w 1595743"/>
              <a:gd name="connsiteY81" fmla="*/ 2290204 h 2335460"/>
              <a:gd name="connsiteX82" fmla="*/ 520149 w 1595743"/>
              <a:gd name="connsiteY82" fmla="*/ 2299730 h 2335460"/>
              <a:gd name="connsiteX83" fmla="*/ 512573 w 1595743"/>
              <a:gd name="connsiteY83" fmla="*/ 2293626 h 2335460"/>
              <a:gd name="connsiteX84" fmla="*/ 503481 w 1595743"/>
              <a:gd name="connsiteY84" fmla="*/ 2287823 h 2335460"/>
              <a:gd name="connsiteX85" fmla="*/ 522531 w 1595743"/>
              <a:gd name="connsiteY85" fmla="*/ 2180666 h 2335460"/>
              <a:gd name="connsiteX86" fmla="*/ 539199 w 1595743"/>
              <a:gd name="connsiteY86" fmla="*/ 2159235 h 2335460"/>
              <a:gd name="connsiteX87" fmla="*/ 529674 w 1595743"/>
              <a:gd name="connsiteY87" fmla="*/ 2113992 h 2335460"/>
              <a:gd name="connsiteX88" fmla="*/ 553487 w 1595743"/>
              <a:gd name="connsiteY88" fmla="*/ 2099704 h 2335460"/>
              <a:gd name="connsiteX89" fmla="*/ 534437 w 1595743"/>
              <a:gd name="connsiteY89" fmla="*/ 2085417 h 2335460"/>
              <a:gd name="connsiteX90" fmla="*/ 522531 w 1595743"/>
              <a:gd name="connsiteY90" fmla="*/ 2049699 h 2335460"/>
              <a:gd name="connsiteX91" fmla="*/ 513006 w 1595743"/>
              <a:gd name="connsiteY91" fmla="*/ 2004455 h 2335460"/>
              <a:gd name="connsiteX92" fmla="*/ 510624 w 1595743"/>
              <a:gd name="connsiteY92" fmla="*/ 1973497 h 2335460"/>
              <a:gd name="connsiteX93" fmla="*/ 460618 w 1595743"/>
              <a:gd name="connsiteY93" fmla="*/ 1975880 h 2335460"/>
              <a:gd name="connsiteX94" fmla="*/ 427282 w 1595743"/>
              <a:gd name="connsiteY94" fmla="*/ 1940161 h 2335460"/>
              <a:gd name="connsiteX95" fmla="*/ 382037 w 1595743"/>
              <a:gd name="connsiteY95" fmla="*/ 1923491 h 2335460"/>
              <a:gd name="connsiteX96" fmla="*/ 367749 w 1595743"/>
              <a:gd name="connsiteY96" fmla="*/ 1873486 h 2335460"/>
              <a:gd name="connsiteX97" fmla="*/ 365368 w 1595743"/>
              <a:gd name="connsiteY97" fmla="*/ 1852054 h 2335460"/>
              <a:gd name="connsiteX98" fmla="*/ 334413 w 1595743"/>
              <a:gd name="connsiteY98" fmla="*/ 1806811 h 2335460"/>
              <a:gd name="connsiteX99" fmla="*/ 291549 w 1595743"/>
              <a:gd name="connsiteY99" fmla="*/ 1782998 h 2335460"/>
              <a:gd name="connsiteX100" fmla="*/ 248688 w 1595743"/>
              <a:gd name="connsiteY100" fmla="*/ 1754424 h 2335460"/>
              <a:gd name="connsiteX101" fmla="*/ 215349 w 1595743"/>
              <a:gd name="connsiteY101" fmla="*/ 1744898 h 2335460"/>
              <a:gd name="connsiteX102" fmla="*/ 217731 w 1595743"/>
              <a:gd name="connsiteY102" fmla="*/ 1699652 h 2335460"/>
              <a:gd name="connsiteX103" fmla="*/ 174868 w 1595743"/>
              <a:gd name="connsiteY103" fmla="*/ 1713942 h 2335460"/>
              <a:gd name="connsiteX104" fmla="*/ 186775 w 1595743"/>
              <a:gd name="connsiteY104" fmla="*/ 1747280 h 2335460"/>
              <a:gd name="connsiteX105" fmla="*/ 179631 w 1595743"/>
              <a:gd name="connsiteY105" fmla="*/ 1763949 h 2335460"/>
              <a:gd name="connsiteX106" fmla="*/ 141531 w 1595743"/>
              <a:gd name="connsiteY106" fmla="*/ 1735374 h 2335460"/>
              <a:gd name="connsiteX107" fmla="*/ 98669 w 1595743"/>
              <a:gd name="connsiteY107" fmla="*/ 1732992 h 2335460"/>
              <a:gd name="connsiteX108" fmla="*/ 43899 w 1595743"/>
              <a:gd name="connsiteY108" fmla="*/ 1713942 h 2335460"/>
              <a:gd name="connsiteX109" fmla="*/ 10560 w 1595743"/>
              <a:gd name="connsiteY109" fmla="*/ 1711558 h 2335460"/>
              <a:gd name="connsiteX110" fmla="*/ 1037 w 1595743"/>
              <a:gd name="connsiteY110" fmla="*/ 1659174 h 2335460"/>
              <a:gd name="connsiteX111" fmla="*/ 34374 w 1595743"/>
              <a:gd name="connsiteY111" fmla="*/ 1571067 h 2335460"/>
              <a:gd name="connsiteX112" fmla="*/ 60568 w 1595743"/>
              <a:gd name="connsiteY112" fmla="*/ 1523442 h 2335460"/>
              <a:gd name="connsiteX113" fmla="*/ 81999 w 1595743"/>
              <a:gd name="connsiteY113" fmla="*/ 1475817 h 2335460"/>
              <a:gd name="connsiteX114" fmla="*/ 108194 w 1595743"/>
              <a:gd name="connsiteY114" fmla="*/ 1437717 h 2335460"/>
              <a:gd name="connsiteX115" fmla="*/ 146293 w 1595743"/>
              <a:gd name="connsiteY115" fmla="*/ 1428192 h 2335460"/>
              <a:gd name="connsiteX116" fmla="*/ 153438 w 1595743"/>
              <a:gd name="connsiteY116" fmla="*/ 1392474 h 2335460"/>
              <a:gd name="connsiteX117" fmla="*/ 262975 w 1595743"/>
              <a:gd name="connsiteY117" fmla="*/ 1273411 h 2335460"/>
              <a:gd name="connsiteX118" fmla="*/ 286787 w 1595743"/>
              <a:gd name="connsiteY118" fmla="*/ 1135296 h 2335460"/>
              <a:gd name="connsiteX119" fmla="*/ 282025 w 1595743"/>
              <a:gd name="connsiteY119" fmla="*/ 1054336 h 2335460"/>
              <a:gd name="connsiteX120" fmla="*/ 196300 w 1595743"/>
              <a:gd name="connsiteY120" fmla="*/ 1042430 h 2335460"/>
              <a:gd name="connsiteX121" fmla="*/ 179632 w 1595743"/>
              <a:gd name="connsiteY121" fmla="*/ 961467 h 2335460"/>
              <a:gd name="connsiteX122" fmla="*/ 186775 w 1595743"/>
              <a:gd name="connsiteY122" fmla="*/ 894792 h 2335460"/>
              <a:gd name="connsiteX123" fmla="*/ 148675 w 1595743"/>
              <a:gd name="connsiteY123" fmla="*/ 856692 h 2335460"/>
              <a:gd name="connsiteX124" fmla="*/ 127244 w 1595743"/>
              <a:gd name="connsiteY124" fmla="*/ 816210 h 2335460"/>
              <a:gd name="connsiteX125" fmla="*/ 117719 w 1595743"/>
              <a:gd name="connsiteY125" fmla="*/ 756680 h 2335460"/>
              <a:gd name="connsiteX126" fmla="*/ 102097 w 1595743"/>
              <a:gd name="connsiteY126" fmla="*/ 676526 h 2335460"/>
              <a:gd name="connsiteX0" fmla="*/ 102097 w 1580055"/>
              <a:gd name="connsiteY0" fmla="*/ 676526 h 2335460"/>
              <a:gd name="connsiteX1" fmla="*/ 91525 w 1580055"/>
              <a:gd name="connsiteY1" fmla="*/ 594754 h 2335460"/>
              <a:gd name="connsiteX2" fmla="*/ 93907 w 1580055"/>
              <a:gd name="connsiteY2" fmla="*/ 530460 h 2335460"/>
              <a:gd name="connsiteX3" fmla="*/ 17706 w 1580055"/>
              <a:gd name="connsiteY3" fmla="*/ 430448 h 2335460"/>
              <a:gd name="connsiteX4" fmla="*/ 12942 w 1580055"/>
              <a:gd name="connsiteY4" fmla="*/ 413777 h 2335460"/>
              <a:gd name="connsiteX5" fmla="*/ 77237 w 1580055"/>
              <a:gd name="connsiteY5" fmla="*/ 428066 h 2335460"/>
              <a:gd name="connsiteX6" fmla="*/ 77237 w 1580055"/>
              <a:gd name="connsiteY6" fmla="*/ 432829 h 2335460"/>
              <a:gd name="connsiteX7" fmla="*/ 127243 w 1580055"/>
              <a:gd name="connsiteY7" fmla="*/ 428066 h 2335460"/>
              <a:gd name="connsiteX8" fmla="*/ 148674 w 1580055"/>
              <a:gd name="connsiteY8" fmla="*/ 378060 h 2335460"/>
              <a:gd name="connsiteX9" fmla="*/ 201062 w 1580055"/>
              <a:gd name="connsiteY9" fmla="*/ 342341 h 2335460"/>
              <a:gd name="connsiteX10" fmla="*/ 208206 w 1580055"/>
              <a:gd name="connsiteY10" fmla="*/ 292335 h 2335460"/>
              <a:gd name="connsiteX11" fmla="*/ 184393 w 1580055"/>
              <a:gd name="connsiteY11" fmla="*/ 275665 h 2335460"/>
              <a:gd name="connsiteX12" fmla="*/ 170106 w 1580055"/>
              <a:gd name="connsiteY12" fmla="*/ 244709 h 2335460"/>
              <a:gd name="connsiteX13" fmla="*/ 224874 w 1580055"/>
              <a:gd name="connsiteY13" fmla="*/ 199466 h 2335460"/>
              <a:gd name="connsiteX14" fmla="*/ 265357 w 1580055"/>
              <a:gd name="connsiteY14" fmla="*/ 116123 h 2335460"/>
              <a:gd name="connsiteX15" fmla="*/ 293931 w 1580055"/>
              <a:gd name="connsiteY15" fmla="*/ 118503 h 2335460"/>
              <a:gd name="connsiteX16" fmla="*/ 324887 w 1580055"/>
              <a:gd name="connsiteY16" fmla="*/ 163748 h 2335460"/>
              <a:gd name="connsiteX17" fmla="*/ 543961 w 1580055"/>
              <a:gd name="connsiteY17" fmla="*/ 6585 h 2335460"/>
              <a:gd name="connsiteX18" fmla="*/ 639212 w 1580055"/>
              <a:gd name="connsiteY18" fmla="*/ 47065 h 2335460"/>
              <a:gd name="connsiteX19" fmla="*/ 755893 w 1580055"/>
              <a:gd name="connsiteY19" fmla="*/ 128028 h 2335460"/>
              <a:gd name="connsiteX20" fmla="*/ 972588 w 1580055"/>
              <a:gd name="connsiteY20" fmla="*/ 44685 h 2335460"/>
              <a:gd name="connsiteX21" fmla="*/ 1058312 w 1580055"/>
              <a:gd name="connsiteY21" fmla="*/ 25635 h 2335460"/>
              <a:gd name="connsiteX22" fmla="*/ 1155942 w 1580055"/>
              <a:gd name="connsiteY22" fmla="*/ 11347 h 2335460"/>
              <a:gd name="connsiteX23" fmla="*/ 1370255 w 1580055"/>
              <a:gd name="connsiteY23" fmla="*/ 206610 h 2335460"/>
              <a:gd name="connsiteX24" fmla="*/ 1560756 w 1580055"/>
              <a:gd name="connsiteY24" fmla="*/ 897173 h 2335460"/>
              <a:gd name="connsiteX25" fmla="*/ 791613 w 1580055"/>
              <a:gd name="connsiteY25" fmla="*/ 1104341 h 2335460"/>
              <a:gd name="connsiteX26" fmla="*/ 817807 w 1580055"/>
              <a:gd name="connsiteY26" fmla="*/ 1059098 h 2335460"/>
              <a:gd name="connsiteX27" fmla="*/ 841618 w 1580055"/>
              <a:gd name="connsiteY27" fmla="*/ 1042427 h 2335460"/>
              <a:gd name="connsiteX28" fmla="*/ 867813 w 1580055"/>
              <a:gd name="connsiteY28" fmla="*/ 1042429 h 2335460"/>
              <a:gd name="connsiteX29" fmla="*/ 872575 w 1580055"/>
              <a:gd name="connsiteY29" fmla="*/ 1061479 h 2335460"/>
              <a:gd name="connsiteX30" fmla="*/ 848763 w 1580055"/>
              <a:gd name="connsiteY30" fmla="*/ 1087673 h 2335460"/>
              <a:gd name="connsiteX31" fmla="*/ 872575 w 1580055"/>
              <a:gd name="connsiteY31" fmla="*/ 1113866 h 2335460"/>
              <a:gd name="connsiteX32" fmla="*/ 872575 w 1580055"/>
              <a:gd name="connsiteY32" fmla="*/ 1137679 h 2335460"/>
              <a:gd name="connsiteX33" fmla="*/ 829713 w 1580055"/>
              <a:gd name="connsiteY33" fmla="*/ 1140060 h 2335460"/>
              <a:gd name="connsiteX34" fmla="*/ 817807 w 1580055"/>
              <a:gd name="connsiteY34" fmla="*/ 1168635 h 2335460"/>
              <a:gd name="connsiteX35" fmla="*/ 829713 w 1580055"/>
              <a:gd name="connsiteY35" fmla="*/ 1197210 h 2335460"/>
              <a:gd name="connsiteX36" fmla="*/ 822567 w 1580055"/>
              <a:gd name="connsiteY36" fmla="*/ 1221021 h 2335460"/>
              <a:gd name="connsiteX37" fmla="*/ 836857 w 1580055"/>
              <a:gd name="connsiteY37" fmla="*/ 1240074 h 2335460"/>
              <a:gd name="connsiteX38" fmla="*/ 870194 w 1580055"/>
              <a:gd name="connsiteY38" fmla="*/ 1211499 h 2335460"/>
              <a:gd name="connsiteX39" fmla="*/ 1544088 w 1580055"/>
              <a:gd name="connsiteY39" fmla="*/ 899555 h 2335460"/>
              <a:gd name="connsiteX40" fmla="*/ 1525038 w 1580055"/>
              <a:gd name="connsiteY40" fmla="*/ 973372 h 2335460"/>
              <a:gd name="connsiteX41" fmla="*/ 958300 w 1580055"/>
              <a:gd name="connsiteY41" fmla="*/ 1151967 h 2335460"/>
              <a:gd name="connsiteX42" fmla="*/ 979731 w 1580055"/>
              <a:gd name="connsiteY42" fmla="*/ 1161491 h 2335460"/>
              <a:gd name="connsiteX43" fmla="*/ 974968 w 1580055"/>
              <a:gd name="connsiteY43" fmla="*/ 1235309 h 2335460"/>
              <a:gd name="connsiteX44" fmla="*/ 984494 w 1580055"/>
              <a:gd name="connsiteY44" fmla="*/ 1297224 h 2335460"/>
              <a:gd name="connsiteX45" fmla="*/ 1032119 w 1580055"/>
              <a:gd name="connsiteY45" fmla="*/ 1378186 h 2335460"/>
              <a:gd name="connsiteX46" fmla="*/ 1072600 w 1580055"/>
              <a:gd name="connsiteY46" fmla="*/ 1399617 h 2335460"/>
              <a:gd name="connsiteX47" fmla="*/ 1089269 w 1580055"/>
              <a:gd name="connsiteY47" fmla="*/ 1466292 h 2335460"/>
              <a:gd name="connsiteX48" fmla="*/ 1122607 w 1580055"/>
              <a:gd name="connsiteY48" fmla="*/ 1492486 h 2335460"/>
              <a:gd name="connsiteX49" fmla="*/ 1163088 w 1580055"/>
              <a:gd name="connsiteY49" fmla="*/ 1552017 h 2335460"/>
              <a:gd name="connsiteX50" fmla="*/ 1191663 w 1580055"/>
              <a:gd name="connsiteY50" fmla="*/ 1566305 h 2335460"/>
              <a:gd name="connsiteX51" fmla="*/ 1220238 w 1580055"/>
              <a:gd name="connsiteY51" fmla="*/ 1604404 h 2335460"/>
              <a:gd name="connsiteX52" fmla="*/ 1215943 w 1580055"/>
              <a:gd name="connsiteY52" fmla="*/ 1624264 h 2335460"/>
              <a:gd name="connsiteX53" fmla="*/ 1196425 w 1580055"/>
              <a:gd name="connsiteY53" fmla="*/ 1673461 h 2335460"/>
              <a:gd name="connsiteX54" fmla="*/ 1144037 w 1580055"/>
              <a:gd name="connsiteY54" fmla="*/ 1668697 h 2335460"/>
              <a:gd name="connsiteX55" fmla="*/ 1124987 w 1580055"/>
              <a:gd name="connsiteY55" fmla="*/ 1713940 h 2335460"/>
              <a:gd name="connsiteX56" fmla="*/ 1048787 w 1580055"/>
              <a:gd name="connsiteY56" fmla="*/ 1747278 h 2335460"/>
              <a:gd name="connsiteX57" fmla="*/ 1020212 w 1580055"/>
              <a:gd name="connsiteY57" fmla="*/ 1806809 h 2335460"/>
              <a:gd name="connsiteX58" fmla="*/ 1036881 w 1580055"/>
              <a:gd name="connsiteY58" fmla="*/ 1854434 h 2335460"/>
              <a:gd name="connsiteX59" fmla="*/ 1017832 w 1580055"/>
              <a:gd name="connsiteY59" fmla="*/ 1894917 h 2335460"/>
              <a:gd name="connsiteX60" fmla="*/ 984493 w 1580055"/>
              <a:gd name="connsiteY60" fmla="*/ 1892534 h 2335460"/>
              <a:gd name="connsiteX61" fmla="*/ 982112 w 1580055"/>
              <a:gd name="connsiteY61" fmla="*/ 1956828 h 2335460"/>
              <a:gd name="connsiteX62" fmla="*/ 946393 w 1580055"/>
              <a:gd name="connsiteY62" fmla="*/ 1973497 h 2335460"/>
              <a:gd name="connsiteX63" fmla="*/ 910674 w 1580055"/>
              <a:gd name="connsiteY63" fmla="*/ 1980640 h 2335460"/>
              <a:gd name="connsiteX64" fmla="*/ 910674 w 1580055"/>
              <a:gd name="connsiteY64" fmla="*/ 2044934 h 2335460"/>
              <a:gd name="connsiteX65" fmla="*/ 967824 w 1580055"/>
              <a:gd name="connsiteY65" fmla="*/ 2054459 h 2335460"/>
              <a:gd name="connsiteX66" fmla="*/ 1001162 w 1580055"/>
              <a:gd name="connsiteY66" fmla="*/ 2049697 h 2335460"/>
              <a:gd name="connsiteX67" fmla="*/ 1005922 w 1580055"/>
              <a:gd name="connsiteY67" fmla="*/ 2123516 h 2335460"/>
              <a:gd name="connsiteX68" fmla="*/ 982112 w 1580055"/>
              <a:gd name="connsiteY68" fmla="*/ 2144947 h 2335460"/>
              <a:gd name="connsiteX69" fmla="*/ 922581 w 1580055"/>
              <a:gd name="connsiteY69" fmla="*/ 2142567 h 2335460"/>
              <a:gd name="connsiteX70" fmla="*/ 870193 w 1580055"/>
              <a:gd name="connsiteY70" fmla="*/ 2152092 h 2335460"/>
              <a:gd name="connsiteX71" fmla="*/ 824949 w 1580055"/>
              <a:gd name="connsiteY71" fmla="*/ 2175905 h 2335460"/>
              <a:gd name="connsiteX72" fmla="*/ 779704 w 1580055"/>
              <a:gd name="connsiteY72" fmla="*/ 2183047 h 2335460"/>
              <a:gd name="connsiteX73" fmla="*/ 758274 w 1580055"/>
              <a:gd name="connsiteY73" fmla="*/ 2202099 h 2335460"/>
              <a:gd name="connsiteX74" fmla="*/ 751131 w 1580055"/>
              <a:gd name="connsiteY74" fmla="*/ 2247342 h 2335460"/>
              <a:gd name="connsiteX75" fmla="*/ 734462 w 1580055"/>
              <a:gd name="connsiteY75" fmla="*/ 2259249 h 2335460"/>
              <a:gd name="connsiteX76" fmla="*/ 689218 w 1580055"/>
              <a:gd name="connsiteY76" fmla="*/ 2309255 h 2335460"/>
              <a:gd name="connsiteX77" fmla="*/ 665406 w 1580055"/>
              <a:gd name="connsiteY77" fmla="*/ 2314016 h 2335460"/>
              <a:gd name="connsiteX78" fmla="*/ 617781 w 1580055"/>
              <a:gd name="connsiteY78" fmla="*/ 2335448 h 2335460"/>
              <a:gd name="connsiteX79" fmla="*/ 579681 w 1580055"/>
              <a:gd name="connsiteY79" fmla="*/ 2318779 h 2335460"/>
              <a:gd name="connsiteX80" fmla="*/ 563012 w 1580055"/>
              <a:gd name="connsiteY80" fmla="*/ 2290204 h 2335460"/>
              <a:gd name="connsiteX81" fmla="*/ 520149 w 1580055"/>
              <a:gd name="connsiteY81" fmla="*/ 2299730 h 2335460"/>
              <a:gd name="connsiteX82" fmla="*/ 512573 w 1580055"/>
              <a:gd name="connsiteY82" fmla="*/ 2293626 h 2335460"/>
              <a:gd name="connsiteX83" fmla="*/ 503481 w 1580055"/>
              <a:gd name="connsiteY83" fmla="*/ 2287823 h 2335460"/>
              <a:gd name="connsiteX84" fmla="*/ 522531 w 1580055"/>
              <a:gd name="connsiteY84" fmla="*/ 2180666 h 2335460"/>
              <a:gd name="connsiteX85" fmla="*/ 539199 w 1580055"/>
              <a:gd name="connsiteY85" fmla="*/ 2159235 h 2335460"/>
              <a:gd name="connsiteX86" fmla="*/ 529674 w 1580055"/>
              <a:gd name="connsiteY86" fmla="*/ 2113992 h 2335460"/>
              <a:gd name="connsiteX87" fmla="*/ 553487 w 1580055"/>
              <a:gd name="connsiteY87" fmla="*/ 2099704 h 2335460"/>
              <a:gd name="connsiteX88" fmla="*/ 534437 w 1580055"/>
              <a:gd name="connsiteY88" fmla="*/ 2085417 h 2335460"/>
              <a:gd name="connsiteX89" fmla="*/ 522531 w 1580055"/>
              <a:gd name="connsiteY89" fmla="*/ 2049699 h 2335460"/>
              <a:gd name="connsiteX90" fmla="*/ 513006 w 1580055"/>
              <a:gd name="connsiteY90" fmla="*/ 2004455 h 2335460"/>
              <a:gd name="connsiteX91" fmla="*/ 510624 w 1580055"/>
              <a:gd name="connsiteY91" fmla="*/ 1973497 h 2335460"/>
              <a:gd name="connsiteX92" fmla="*/ 460618 w 1580055"/>
              <a:gd name="connsiteY92" fmla="*/ 1975880 h 2335460"/>
              <a:gd name="connsiteX93" fmla="*/ 427282 w 1580055"/>
              <a:gd name="connsiteY93" fmla="*/ 1940161 h 2335460"/>
              <a:gd name="connsiteX94" fmla="*/ 382037 w 1580055"/>
              <a:gd name="connsiteY94" fmla="*/ 1923491 h 2335460"/>
              <a:gd name="connsiteX95" fmla="*/ 367749 w 1580055"/>
              <a:gd name="connsiteY95" fmla="*/ 1873486 h 2335460"/>
              <a:gd name="connsiteX96" fmla="*/ 365368 w 1580055"/>
              <a:gd name="connsiteY96" fmla="*/ 1852054 h 2335460"/>
              <a:gd name="connsiteX97" fmla="*/ 334413 w 1580055"/>
              <a:gd name="connsiteY97" fmla="*/ 1806811 h 2335460"/>
              <a:gd name="connsiteX98" fmla="*/ 291549 w 1580055"/>
              <a:gd name="connsiteY98" fmla="*/ 1782998 h 2335460"/>
              <a:gd name="connsiteX99" fmla="*/ 248688 w 1580055"/>
              <a:gd name="connsiteY99" fmla="*/ 1754424 h 2335460"/>
              <a:gd name="connsiteX100" fmla="*/ 215349 w 1580055"/>
              <a:gd name="connsiteY100" fmla="*/ 1744898 h 2335460"/>
              <a:gd name="connsiteX101" fmla="*/ 217731 w 1580055"/>
              <a:gd name="connsiteY101" fmla="*/ 1699652 h 2335460"/>
              <a:gd name="connsiteX102" fmla="*/ 174868 w 1580055"/>
              <a:gd name="connsiteY102" fmla="*/ 1713942 h 2335460"/>
              <a:gd name="connsiteX103" fmla="*/ 186775 w 1580055"/>
              <a:gd name="connsiteY103" fmla="*/ 1747280 h 2335460"/>
              <a:gd name="connsiteX104" fmla="*/ 179631 w 1580055"/>
              <a:gd name="connsiteY104" fmla="*/ 1763949 h 2335460"/>
              <a:gd name="connsiteX105" fmla="*/ 141531 w 1580055"/>
              <a:gd name="connsiteY105" fmla="*/ 1735374 h 2335460"/>
              <a:gd name="connsiteX106" fmla="*/ 98669 w 1580055"/>
              <a:gd name="connsiteY106" fmla="*/ 1732992 h 2335460"/>
              <a:gd name="connsiteX107" fmla="*/ 43899 w 1580055"/>
              <a:gd name="connsiteY107" fmla="*/ 1713942 h 2335460"/>
              <a:gd name="connsiteX108" fmla="*/ 10560 w 1580055"/>
              <a:gd name="connsiteY108" fmla="*/ 1711558 h 2335460"/>
              <a:gd name="connsiteX109" fmla="*/ 1037 w 1580055"/>
              <a:gd name="connsiteY109" fmla="*/ 1659174 h 2335460"/>
              <a:gd name="connsiteX110" fmla="*/ 34374 w 1580055"/>
              <a:gd name="connsiteY110" fmla="*/ 1571067 h 2335460"/>
              <a:gd name="connsiteX111" fmla="*/ 60568 w 1580055"/>
              <a:gd name="connsiteY111" fmla="*/ 1523442 h 2335460"/>
              <a:gd name="connsiteX112" fmla="*/ 81999 w 1580055"/>
              <a:gd name="connsiteY112" fmla="*/ 1475817 h 2335460"/>
              <a:gd name="connsiteX113" fmla="*/ 108194 w 1580055"/>
              <a:gd name="connsiteY113" fmla="*/ 1437717 h 2335460"/>
              <a:gd name="connsiteX114" fmla="*/ 146293 w 1580055"/>
              <a:gd name="connsiteY114" fmla="*/ 1428192 h 2335460"/>
              <a:gd name="connsiteX115" fmla="*/ 153438 w 1580055"/>
              <a:gd name="connsiteY115" fmla="*/ 1392474 h 2335460"/>
              <a:gd name="connsiteX116" fmla="*/ 262975 w 1580055"/>
              <a:gd name="connsiteY116" fmla="*/ 1273411 h 2335460"/>
              <a:gd name="connsiteX117" fmla="*/ 286787 w 1580055"/>
              <a:gd name="connsiteY117" fmla="*/ 1135296 h 2335460"/>
              <a:gd name="connsiteX118" fmla="*/ 282025 w 1580055"/>
              <a:gd name="connsiteY118" fmla="*/ 1054336 h 2335460"/>
              <a:gd name="connsiteX119" fmla="*/ 196300 w 1580055"/>
              <a:gd name="connsiteY119" fmla="*/ 1042430 h 2335460"/>
              <a:gd name="connsiteX120" fmla="*/ 179632 w 1580055"/>
              <a:gd name="connsiteY120" fmla="*/ 961467 h 2335460"/>
              <a:gd name="connsiteX121" fmla="*/ 186775 w 1580055"/>
              <a:gd name="connsiteY121" fmla="*/ 894792 h 2335460"/>
              <a:gd name="connsiteX122" fmla="*/ 148675 w 1580055"/>
              <a:gd name="connsiteY122" fmla="*/ 856692 h 2335460"/>
              <a:gd name="connsiteX123" fmla="*/ 127244 w 1580055"/>
              <a:gd name="connsiteY123" fmla="*/ 816210 h 2335460"/>
              <a:gd name="connsiteX124" fmla="*/ 117719 w 1580055"/>
              <a:gd name="connsiteY124" fmla="*/ 756680 h 2335460"/>
              <a:gd name="connsiteX125" fmla="*/ 102097 w 1580055"/>
              <a:gd name="connsiteY125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29713 w 1578711"/>
              <a:gd name="connsiteY32" fmla="*/ 1140060 h 2335460"/>
              <a:gd name="connsiteX33" fmla="*/ 817807 w 1578711"/>
              <a:gd name="connsiteY33" fmla="*/ 1168635 h 2335460"/>
              <a:gd name="connsiteX34" fmla="*/ 829713 w 1578711"/>
              <a:gd name="connsiteY34" fmla="*/ 1197210 h 2335460"/>
              <a:gd name="connsiteX35" fmla="*/ 822567 w 1578711"/>
              <a:gd name="connsiteY35" fmla="*/ 1221021 h 2335460"/>
              <a:gd name="connsiteX36" fmla="*/ 836857 w 1578711"/>
              <a:gd name="connsiteY36" fmla="*/ 1240074 h 2335460"/>
              <a:gd name="connsiteX37" fmla="*/ 870194 w 1578711"/>
              <a:gd name="connsiteY37" fmla="*/ 1211499 h 2335460"/>
              <a:gd name="connsiteX38" fmla="*/ 1544088 w 1578711"/>
              <a:gd name="connsiteY38" fmla="*/ 899555 h 2335460"/>
              <a:gd name="connsiteX39" fmla="*/ 1525038 w 1578711"/>
              <a:gd name="connsiteY39" fmla="*/ 973372 h 2335460"/>
              <a:gd name="connsiteX40" fmla="*/ 958300 w 1578711"/>
              <a:gd name="connsiteY40" fmla="*/ 1151967 h 2335460"/>
              <a:gd name="connsiteX41" fmla="*/ 979731 w 1578711"/>
              <a:gd name="connsiteY41" fmla="*/ 1161491 h 2335460"/>
              <a:gd name="connsiteX42" fmla="*/ 974968 w 1578711"/>
              <a:gd name="connsiteY42" fmla="*/ 1235309 h 2335460"/>
              <a:gd name="connsiteX43" fmla="*/ 984494 w 1578711"/>
              <a:gd name="connsiteY43" fmla="*/ 1297224 h 2335460"/>
              <a:gd name="connsiteX44" fmla="*/ 1032119 w 1578711"/>
              <a:gd name="connsiteY44" fmla="*/ 1378186 h 2335460"/>
              <a:gd name="connsiteX45" fmla="*/ 1072600 w 1578711"/>
              <a:gd name="connsiteY45" fmla="*/ 1399617 h 2335460"/>
              <a:gd name="connsiteX46" fmla="*/ 1089269 w 1578711"/>
              <a:gd name="connsiteY46" fmla="*/ 1466292 h 2335460"/>
              <a:gd name="connsiteX47" fmla="*/ 1122607 w 1578711"/>
              <a:gd name="connsiteY47" fmla="*/ 1492486 h 2335460"/>
              <a:gd name="connsiteX48" fmla="*/ 1163088 w 1578711"/>
              <a:gd name="connsiteY48" fmla="*/ 1552017 h 2335460"/>
              <a:gd name="connsiteX49" fmla="*/ 1191663 w 1578711"/>
              <a:gd name="connsiteY49" fmla="*/ 1566305 h 2335460"/>
              <a:gd name="connsiteX50" fmla="*/ 1220238 w 1578711"/>
              <a:gd name="connsiteY50" fmla="*/ 1604404 h 2335460"/>
              <a:gd name="connsiteX51" fmla="*/ 1215943 w 1578711"/>
              <a:gd name="connsiteY51" fmla="*/ 1624264 h 2335460"/>
              <a:gd name="connsiteX52" fmla="*/ 1196425 w 1578711"/>
              <a:gd name="connsiteY52" fmla="*/ 1673461 h 2335460"/>
              <a:gd name="connsiteX53" fmla="*/ 1144037 w 1578711"/>
              <a:gd name="connsiteY53" fmla="*/ 1668697 h 2335460"/>
              <a:gd name="connsiteX54" fmla="*/ 1124987 w 1578711"/>
              <a:gd name="connsiteY54" fmla="*/ 1713940 h 2335460"/>
              <a:gd name="connsiteX55" fmla="*/ 1048787 w 1578711"/>
              <a:gd name="connsiteY55" fmla="*/ 1747278 h 2335460"/>
              <a:gd name="connsiteX56" fmla="*/ 1020212 w 1578711"/>
              <a:gd name="connsiteY56" fmla="*/ 1806809 h 2335460"/>
              <a:gd name="connsiteX57" fmla="*/ 1036881 w 1578711"/>
              <a:gd name="connsiteY57" fmla="*/ 1854434 h 2335460"/>
              <a:gd name="connsiteX58" fmla="*/ 1017832 w 1578711"/>
              <a:gd name="connsiteY58" fmla="*/ 1894917 h 2335460"/>
              <a:gd name="connsiteX59" fmla="*/ 984493 w 1578711"/>
              <a:gd name="connsiteY59" fmla="*/ 1892534 h 2335460"/>
              <a:gd name="connsiteX60" fmla="*/ 982112 w 1578711"/>
              <a:gd name="connsiteY60" fmla="*/ 1956828 h 2335460"/>
              <a:gd name="connsiteX61" fmla="*/ 946393 w 1578711"/>
              <a:gd name="connsiteY61" fmla="*/ 1973497 h 2335460"/>
              <a:gd name="connsiteX62" fmla="*/ 910674 w 1578711"/>
              <a:gd name="connsiteY62" fmla="*/ 1980640 h 2335460"/>
              <a:gd name="connsiteX63" fmla="*/ 910674 w 1578711"/>
              <a:gd name="connsiteY63" fmla="*/ 2044934 h 2335460"/>
              <a:gd name="connsiteX64" fmla="*/ 967824 w 1578711"/>
              <a:gd name="connsiteY64" fmla="*/ 2054459 h 2335460"/>
              <a:gd name="connsiteX65" fmla="*/ 1001162 w 1578711"/>
              <a:gd name="connsiteY65" fmla="*/ 2049697 h 2335460"/>
              <a:gd name="connsiteX66" fmla="*/ 1005922 w 1578711"/>
              <a:gd name="connsiteY66" fmla="*/ 2123516 h 2335460"/>
              <a:gd name="connsiteX67" fmla="*/ 982112 w 1578711"/>
              <a:gd name="connsiteY67" fmla="*/ 2144947 h 2335460"/>
              <a:gd name="connsiteX68" fmla="*/ 922581 w 1578711"/>
              <a:gd name="connsiteY68" fmla="*/ 2142567 h 2335460"/>
              <a:gd name="connsiteX69" fmla="*/ 870193 w 1578711"/>
              <a:gd name="connsiteY69" fmla="*/ 2152092 h 2335460"/>
              <a:gd name="connsiteX70" fmla="*/ 824949 w 1578711"/>
              <a:gd name="connsiteY70" fmla="*/ 2175905 h 2335460"/>
              <a:gd name="connsiteX71" fmla="*/ 779704 w 1578711"/>
              <a:gd name="connsiteY71" fmla="*/ 2183047 h 2335460"/>
              <a:gd name="connsiteX72" fmla="*/ 758274 w 1578711"/>
              <a:gd name="connsiteY72" fmla="*/ 2202099 h 2335460"/>
              <a:gd name="connsiteX73" fmla="*/ 751131 w 1578711"/>
              <a:gd name="connsiteY73" fmla="*/ 2247342 h 2335460"/>
              <a:gd name="connsiteX74" fmla="*/ 734462 w 1578711"/>
              <a:gd name="connsiteY74" fmla="*/ 2259249 h 2335460"/>
              <a:gd name="connsiteX75" fmla="*/ 689218 w 1578711"/>
              <a:gd name="connsiteY75" fmla="*/ 2309255 h 2335460"/>
              <a:gd name="connsiteX76" fmla="*/ 665406 w 1578711"/>
              <a:gd name="connsiteY76" fmla="*/ 2314016 h 2335460"/>
              <a:gd name="connsiteX77" fmla="*/ 617781 w 1578711"/>
              <a:gd name="connsiteY77" fmla="*/ 2335448 h 2335460"/>
              <a:gd name="connsiteX78" fmla="*/ 579681 w 1578711"/>
              <a:gd name="connsiteY78" fmla="*/ 2318779 h 2335460"/>
              <a:gd name="connsiteX79" fmla="*/ 563012 w 1578711"/>
              <a:gd name="connsiteY79" fmla="*/ 2290204 h 2335460"/>
              <a:gd name="connsiteX80" fmla="*/ 520149 w 1578711"/>
              <a:gd name="connsiteY80" fmla="*/ 2299730 h 2335460"/>
              <a:gd name="connsiteX81" fmla="*/ 512573 w 1578711"/>
              <a:gd name="connsiteY81" fmla="*/ 2293626 h 2335460"/>
              <a:gd name="connsiteX82" fmla="*/ 503481 w 1578711"/>
              <a:gd name="connsiteY82" fmla="*/ 2287823 h 2335460"/>
              <a:gd name="connsiteX83" fmla="*/ 522531 w 1578711"/>
              <a:gd name="connsiteY83" fmla="*/ 2180666 h 2335460"/>
              <a:gd name="connsiteX84" fmla="*/ 539199 w 1578711"/>
              <a:gd name="connsiteY84" fmla="*/ 2159235 h 2335460"/>
              <a:gd name="connsiteX85" fmla="*/ 529674 w 1578711"/>
              <a:gd name="connsiteY85" fmla="*/ 2113992 h 2335460"/>
              <a:gd name="connsiteX86" fmla="*/ 553487 w 1578711"/>
              <a:gd name="connsiteY86" fmla="*/ 2099704 h 2335460"/>
              <a:gd name="connsiteX87" fmla="*/ 534437 w 1578711"/>
              <a:gd name="connsiteY87" fmla="*/ 2085417 h 2335460"/>
              <a:gd name="connsiteX88" fmla="*/ 522531 w 1578711"/>
              <a:gd name="connsiteY88" fmla="*/ 2049699 h 2335460"/>
              <a:gd name="connsiteX89" fmla="*/ 513006 w 1578711"/>
              <a:gd name="connsiteY89" fmla="*/ 2004455 h 2335460"/>
              <a:gd name="connsiteX90" fmla="*/ 510624 w 1578711"/>
              <a:gd name="connsiteY90" fmla="*/ 1973497 h 2335460"/>
              <a:gd name="connsiteX91" fmla="*/ 460618 w 1578711"/>
              <a:gd name="connsiteY91" fmla="*/ 1975880 h 2335460"/>
              <a:gd name="connsiteX92" fmla="*/ 427282 w 1578711"/>
              <a:gd name="connsiteY92" fmla="*/ 1940161 h 2335460"/>
              <a:gd name="connsiteX93" fmla="*/ 382037 w 1578711"/>
              <a:gd name="connsiteY93" fmla="*/ 1923491 h 2335460"/>
              <a:gd name="connsiteX94" fmla="*/ 367749 w 1578711"/>
              <a:gd name="connsiteY94" fmla="*/ 1873486 h 2335460"/>
              <a:gd name="connsiteX95" fmla="*/ 365368 w 1578711"/>
              <a:gd name="connsiteY95" fmla="*/ 1852054 h 2335460"/>
              <a:gd name="connsiteX96" fmla="*/ 334413 w 1578711"/>
              <a:gd name="connsiteY96" fmla="*/ 1806811 h 2335460"/>
              <a:gd name="connsiteX97" fmla="*/ 291549 w 1578711"/>
              <a:gd name="connsiteY97" fmla="*/ 1782998 h 2335460"/>
              <a:gd name="connsiteX98" fmla="*/ 248688 w 1578711"/>
              <a:gd name="connsiteY98" fmla="*/ 1754424 h 2335460"/>
              <a:gd name="connsiteX99" fmla="*/ 215349 w 1578711"/>
              <a:gd name="connsiteY99" fmla="*/ 1744898 h 2335460"/>
              <a:gd name="connsiteX100" fmla="*/ 217731 w 1578711"/>
              <a:gd name="connsiteY100" fmla="*/ 1699652 h 2335460"/>
              <a:gd name="connsiteX101" fmla="*/ 174868 w 1578711"/>
              <a:gd name="connsiteY101" fmla="*/ 1713942 h 2335460"/>
              <a:gd name="connsiteX102" fmla="*/ 186775 w 1578711"/>
              <a:gd name="connsiteY102" fmla="*/ 1747280 h 2335460"/>
              <a:gd name="connsiteX103" fmla="*/ 179631 w 1578711"/>
              <a:gd name="connsiteY103" fmla="*/ 1763949 h 2335460"/>
              <a:gd name="connsiteX104" fmla="*/ 141531 w 1578711"/>
              <a:gd name="connsiteY104" fmla="*/ 1735374 h 2335460"/>
              <a:gd name="connsiteX105" fmla="*/ 98669 w 1578711"/>
              <a:gd name="connsiteY105" fmla="*/ 1732992 h 2335460"/>
              <a:gd name="connsiteX106" fmla="*/ 43899 w 1578711"/>
              <a:gd name="connsiteY106" fmla="*/ 1713942 h 2335460"/>
              <a:gd name="connsiteX107" fmla="*/ 10560 w 1578711"/>
              <a:gd name="connsiteY107" fmla="*/ 1711558 h 2335460"/>
              <a:gd name="connsiteX108" fmla="*/ 1037 w 1578711"/>
              <a:gd name="connsiteY108" fmla="*/ 1659174 h 2335460"/>
              <a:gd name="connsiteX109" fmla="*/ 34374 w 1578711"/>
              <a:gd name="connsiteY109" fmla="*/ 1571067 h 2335460"/>
              <a:gd name="connsiteX110" fmla="*/ 60568 w 1578711"/>
              <a:gd name="connsiteY110" fmla="*/ 1523442 h 2335460"/>
              <a:gd name="connsiteX111" fmla="*/ 81999 w 1578711"/>
              <a:gd name="connsiteY111" fmla="*/ 1475817 h 2335460"/>
              <a:gd name="connsiteX112" fmla="*/ 108194 w 1578711"/>
              <a:gd name="connsiteY112" fmla="*/ 1437717 h 2335460"/>
              <a:gd name="connsiteX113" fmla="*/ 146293 w 1578711"/>
              <a:gd name="connsiteY113" fmla="*/ 1428192 h 2335460"/>
              <a:gd name="connsiteX114" fmla="*/ 153438 w 1578711"/>
              <a:gd name="connsiteY114" fmla="*/ 1392474 h 2335460"/>
              <a:gd name="connsiteX115" fmla="*/ 262975 w 1578711"/>
              <a:gd name="connsiteY115" fmla="*/ 1273411 h 2335460"/>
              <a:gd name="connsiteX116" fmla="*/ 286787 w 1578711"/>
              <a:gd name="connsiteY116" fmla="*/ 1135296 h 2335460"/>
              <a:gd name="connsiteX117" fmla="*/ 282025 w 1578711"/>
              <a:gd name="connsiteY117" fmla="*/ 1054336 h 2335460"/>
              <a:gd name="connsiteX118" fmla="*/ 196300 w 1578711"/>
              <a:gd name="connsiteY118" fmla="*/ 1042430 h 2335460"/>
              <a:gd name="connsiteX119" fmla="*/ 179632 w 1578711"/>
              <a:gd name="connsiteY119" fmla="*/ 961467 h 2335460"/>
              <a:gd name="connsiteX120" fmla="*/ 186775 w 1578711"/>
              <a:gd name="connsiteY120" fmla="*/ 894792 h 2335460"/>
              <a:gd name="connsiteX121" fmla="*/ 148675 w 1578711"/>
              <a:gd name="connsiteY121" fmla="*/ 856692 h 2335460"/>
              <a:gd name="connsiteX122" fmla="*/ 127244 w 1578711"/>
              <a:gd name="connsiteY122" fmla="*/ 816210 h 2335460"/>
              <a:gd name="connsiteX123" fmla="*/ 117719 w 1578711"/>
              <a:gd name="connsiteY123" fmla="*/ 756680 h 2335460"/>
              <a:gd name="connsiteX124" fmla="*/ 102097 w 1578711"/>
              <a:gd name="connsiteY124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17807 w 1578711"/>
              <a:gd name="connsiteY32" fmla="*/ 1168635 h 2335460"/>
              <a:gd name="connsiteX33" fmla="*/ 829713 w 1578711"/>
              <a:gd name="connsiteY33" fmla="*/ 1197210 h 2335460"/>
              <a:gd name="connsiteX34" fmla="*/ 822567 w 1578711"/>
              <a:gd name="connsiteY34" fmla="*/ 1221021 h 2335460"/>
              <a:gd name="connsiteX35" fmla="*/ 836857 w 1578711"/>
              <a:gd name="connsiteY35" fmla="*/ 1240074 h 2335460"/>
              <a:gd name="connsiteX36" fmla="*/ 870194 w 1578711"/>
              <a:gd name="connsiteY36" fmla="*/ 1211499 h 2335460"/>
              <a:gd name="connsiteX37" fmla="*/ 1544088 w 1578711"/>
              <a:gd name="connsiteY37" fmla="*/ 899555 h 2335460"/>
              <a:gd name="connsiteX38" fmla="*/ 1525038 w 1578711"/>
              <a:gd name="connsiteY38" fmla="*/ 973372 h 2335460"/>
              <a:gd name="connsiteX39" fmla="*/ 958300 w 1578711"/>
              <a:gd name="connsiteY39" fmla="*/ 1151967 h 2335460"/>
              <a:gd name="connsiteX40" fmla="*/ 979731 w 1578711"/>
              <a:gd name="connsiteY40" fmla="*/ 1161491 h 2335460"/>
              <a:gd name="connsiteX41" fmla="*/ 974968 w 1578711"/>
              <a:gd name="connsiteY41" fmla="*/ 1235309 h 2335460"/>
              <a:gd name="connsiteX42" fmla="*/ 984494 w 1578711"/>
              <a:gd name="connsiteY42" fmla="*/ 1297224 h 2335460"/>
              <a:gd name="connsiteX43" fmla="*/ 1032119 w 1578711"/>
              <a:gd name="connsiteY43" fmla="*/ 1378186 h 2335460"/>
              <a:gd name="connsiteX44" fmla="*/ 1072600 w 1578711"/>
              <a:gd name="connsiteY44" fmla="*/ 1399617 h 2335460"/>
              <a:gd name="connsiteX45" fmla="*/ 1089269 w 1578711"/>
              <a:gd name="connsiteY45" fmla="*/ 1466292 h 2335460"/>
              <a:gd name="connsiteX46" fmla="*/ 1122607 w 1578711"/>
              <a:gd name="connsiteY46" fmla="*/ 1492486 h 2335460"/>
              <a:gd name="connsiteX47" fmla="*/ 1163088 w 1578711"/>
              <a:gd name="connsiteY47" fmla="*/ 1552017 h 2335460"/>
              <a:gd name="connsiteX48" fmla="*/ 1191663 w 1578711"/>
              <a:gd name="connsiteY48" fmla="*/ 1566305 h 2335460"/>
              <a:gd name="connsiteX49" fmla="*/ 1220238 w 1578711"/>
              <a:gd name="connsiteY49" fmla="*/ 1604404 h 2335460"/>
              <a:gd name="connsiteX50" fmla="*/ 1215943 w 1578711"/>
              <a:gd name="connsiteY50" fmla="*/ 1624264 h 2335460"/>
              <a:gd name="connsiteX51" fmla="*/ 1196425 w 1578711"/>
              <a:gd name="connsiteY51" fmla="*/ 1673461 h 2335460"/>
              <a:gd name="connsiteX52" fmla="*/ 1144037 w 1578711"/>
              <a:gd name="connsiteY52" fmla="*/ 1668697 h 2335460"/>
              <a:gd name="connsiteX53" fmla="*/ 1124987 w 1578711"/>
              <a:gd name="connsiteY53" fmla="*/ 1713940 h 2335460"/>
              <a:gd name="connsiteX54" fmla="*/ 1048787 w 1578711"/>
              <a:gd name="connsiteY54" fmla="*/ 1747278 h 2335460"/>
              <a:gd name="connsiteX55" fmla="*/ 1020212 w 1578711"/>
              <a:gd name="connsiteY55" fmla="*/ 1806809 h 2335460"/>
              <a:gd name="connsiteX56" fmla="*/ 1036881 w 1578711"/>
              <a:gd name="connsiteY56" fmla="*/ 1854434 h 2335460"/>
              <a:gd name="connsiteX57" fmla="*/ 1017832 w 1578711"/>
              <a:gd name="connsiteY57" fmla="*/ 1894917 h 2335460"/>
              <a:gd name="connsiteX58" fmla="*/ 984493 w 1578711"/>
              <a:gd name="connsiteY58" fmla="*/ 1892534 h 2335460"/>
              <a:gd name="connsiteX59" fmla="*/ 982112 w 1578711"/>
              <a:gd name="connsiteY59" fmla="*/ 1956828 h 2335460"/>
              <a:gd name="connsiteX60" fmla="*/ 946393 w 1578711"/>
              <a:gd name="connsiteY60" fmla="*/ 1973497 h 2335460"/>
              <a:gd name="connsiteX61" fmla="*/ 910674 w 1578711"/>
              <a:gd name="connsiteY61" fmla="*/ 1980640 h 2335460"/>
              <a:gd name="connsiteX62" fmla="*/ 910674 w 1578711"/>
              <a:gd name="connsiteY62" fmla="*/ 2044934 h 2335460"/>
              <a:gd name="connsiteX63" fmla="*/ 967824 w 1578711"/>
              <a:gd name="connsiteY63" fmla="*/ 2054459 h 2335460"/>
              <a:gd name="connsiteX64" fmla="*/ 1001162 w 1578711"/>
              <a:gd name="connsiteY64" fmla="*/ 2049697 h 2335460"/>
              <a:gd name="connsiteX65" fmla="*/ 1005922 w 1578711"/>
              <a:gd name="connsiteY65" fmla="*/ 2123516 h 2335460"/>
              <a:gd name="connsiteX66" fmla="*/ 982112 w 1578711"/>
              <a:gd name="connsiteY66" fmla="*/ 2144947 h 2335460"/>
              <a:gd name="connsiteX67" fmla="*/ 922581 w 1578711"/>
              <a:gd name="connsiteY67" fmla="*/ 2142567 h 2335460"/>
              <a:gd name="connsiteX68" fmla="*/ 870193 w 1578711"/>
              <a:gd name="connsiteY68" fmla="*/ 2152092 h 2335460"/>
              <a:gd name="connsiteX69" fmla="*/ 824949 w 1578711"/>
              <a:gd name="connsiteY69" fmla="*/ 2175905 h 2335460"/>
              <a:gd name="connsiteX70" fmla="*/ 779704 w 1578711"/>
              <a:gd name="connsiteY70" fmla="*/ 2183047 h 2335460"/>
              <a:gd name="connsiteX71" fmla="*/ 758274 w 1578711"/>
              <a:gd name="connsiteY71" fmla="*/ 2202099 h 2335460"/>
              <a:gd name="connsiteX72" fmla="*/ 751131 w 1578711"/>
              <a:gd name="connsiteY72" fmla="*/ 2247342 h 2335460"/>
              <a:gd name="connsiteX73" fmla="*/ 734462 w 1578711"/>
              <a:gd name="connsiteY73" fmla="*/ 2259249 h 2335460"/>
              <a:gd name="connsiteX74" fmla="*/ 689218 w 1578711"/>
              <a:gd name="connsiteY74" fmla="*/ 2309255 h 2335460"/>
              <a:gd name="connsiteX75" fmla="*/ 665406 w 1578711"/>
              <a:gd name="connsiteY75" fmla="*/ 2314016 h 2335460"/>
              <a:gd name="connsiteX76" fmla="*/ 617781 w 1578711"/>
              <a:gd name="connsiteY76" fmla="*/ 2335448 h 2335460"/>
              <a:gd name="connsiteX77" fmla="*/ 579681 w 1578711"/>
              <a:gd name="connsiteY77" fmla="*/ 2318779 h 2335460"/>
              <a:gd name="connsiteX78" fmla="*/ 563012 w 1578711"/>
              <a:gd name="connsiteY78" fmla="*/ 2290204 h 2335460"/>
              <a:gd name="connsiteX79" fmla="*/ 520149 w 1578711"/>
              <a:gd name="connsiteY79" fmla="*/ 2299730 h 2335460"/>
              <a:gd name="connsiteX80" fmla="*/ 512573 w 1578711"/>
              <a:gd name="connsiteY80" fmla="*/ 2293626 h 2335460"/>
              <a:gd name="connsiteX81" fmla="*/ 503481 w 1578711"/>
              <a:gd name="connsiteY81" fmla="*/ 2287823 h 2335460"/>
              <a:gd name="connsiteX82" fmla="*/ 522531 w 1578711"/>
              <a:gd name="connsiteY82" fmla="*/ 2180666 h 2335460"/>
              <a:gd name="connsiteX83" fmla="*/ 539199 w 1578711"/>
              <a:gd name="connsiteY83" fmla="*/ 2159235 h 2335460"/>
              <a:gd name="connsiteX84" fmla="*/ 529674 w 1578711"/>
              <a:gd name="connsiteY84" fmla="*/ 2113992 h 2335460"/>
              <a:gd name="connsiteX85" fmla="*/ 553487 w 1578711"/>
              <a:gd name="connsiteY85" fmla="*/ 2099704 h 2335460"/>
              <a:gd name="connsiteX86" fmla="*/ 534437 w 1578711"/>
              <a:gd name="connsiteY86" fmla="*/ 2085417 h 2335460"/>
              <a:gd name="connsiteX87" fmla="*/ 522531 w 1578711"/>
              <a:gd name="connsiteY87" fmla="*/ 2049699 h 2335460"/>
              <a:gd name="connsiteX88" fmla="*/ 513006 w 1578711"/>
              <a:gd name="connsiteY88" fmla="*/ 2004455 h 2335460"/>
              <a:gd name="connsiteX89" fmla="*/ 510624 w 1578711"/>
              <a:gd name="connsiteY89" fmla="*/ 1973497 h 2335460"/>
              <a:gd name="connsiteX90" fmla="*/ 460618 w 1578711"/>
              <a:gd name="connsiteY90" fmla="*/ 1975880 h 2335460"/>
              <a:gd name="connsiteX91" fmla="*/ 427282 w 1578711"/>
              <a:gd name="connsiteY91" fmla="*/ 1940161 h 2335460"/>
              <a:gd name="connsiteX92" fmla="*/ 382037 w 1578711"/>
              <a:gd name="connsiteY92" fmla="*/ 1923491 h 2335460"/>
              <a:gd name="connsiteX93" fmla="*/ 367749 w 1578711"/>
              <a:gd name="connsiteY93" fmla="*/ 1873486 h 2335460"/>
              <a:gd name="connsiteX94" fmla="*/ 365368 w 1578711"/>
              <a:gd name="connsiteY94" fmla="*/ 1852054 h 2335460"/>
              <a:gd name="connsiteX95" fmla="*/ 334413 w 1578711"/>
              <a:gd name="connsiteY95" fmla="*/ 1806811 h 2335460"/>
              <a:gd name="connsiteX96" fmla="*/ 291549 w 1578711"/>
              <a:gd name="connsiteY96" fmla="*/ 1782998 h 2335460"/>
              <a:gd name="connsiteX97" fmla="*/ 248688 w 1578711"/>
              <a:gd name="connsiteY97" fmla="*/ 1754424 h 2335460"/>
              <a:gd name="connsiteX98" fmla="*/ 215349 w 1578711"/>
              <a:gd name="connsiteY98" fmla="*/ 1744898 h 2335460"/>
              <a:gd name="connsiteX99" fmla="*/ 217731 w 1578711"/>
              <a:gd name="connsiteY99" fmla="*/ 1699652 h 2335460"/>
              <a:gd name="connsiteX100" fmla="*/ 174868 w 1578711"/>
              <a:gd name="connsiteY100" fmla="*/ 1713942 h 2335460"/>
              <a:gd name="connsiteX101" fmla="*/ 186775 w 1578711"/>
              <a:gd name="connsiteY101" fmla="*/ 1747280 h 2335460"/>
              <a:gd name="connsiteX102" fmla="*/ 179631 w 1578711"/>
              <a:gd name="connsiteY102" fmla="*/ 1763949 h 2335460"/>
              <a:gd name="connsiteX103" fmla="*/ 141531 w 1578711"/>
              <a:gd name="connsiteY103" fmla="*/ 1735374 h 2335460"/>
              <a:gd name="connsiteX104" fmla="*/ 98669 w 1578711"/>
              <a:gd name="connsiteY104" fmla="*/ 1732992 h 2335460"/>
              <a:gd name="connsiteX105" fmla="*/ 43899 w 1578711"/>
              <a:gd name="connsiteY105" fmla="*/ 1713942 h 2335460"/>
              <a:gd name="connsiteX106" fmla="*/ 10560 w 1578711"/>
              <a:gd name="connsiteY106" fmla="*/ 1711558 h 2335460"/>
              <a:gd name="connsiteX107" fmla="*/ 1037 w 1578711"/>
              <a:gd name="connsiteY107" fmla="*/ 1659174 h 2335460"/>
              <a:gd name="connsiteX108" fmla="*/ 34374 w 1578711"/>
              <a:gd name="connsiteY108" fmla="*/ 1571067 h 2335460"/>
              <a:gd name="connsiteX109" fmla="*/ 60568 w 1578711"/>
              <a:gd name="connsiteY109" fmla="*/ 1523442 h 2335460"/>
              <a:gd name="connsiteX110" fmla="*/ 81999 w 1578711"/>
              <a:gd name="connsiteY110" fmla="*/ 1475817 h 2335460"/>
              <a:gd name="connsiteX111" fmla="*/ 108194 w 1578711"/>
              <a:gd name="connsiteY111" fmla="*/ 1437717 h 2335460"/>
              <a:gd name="connsiteX112" fmla="*/ 146293 w 1578711"/>
              <a:gd name="connsiteY112" fmla="*/ 1428192 h 2335460"/>
              <a:gd name="connsiteX113" fmla="*/ 153438 w 1578711"/>
              <a:gd name="connsiteY113" fmla="*/ 1392474 h 2335460"/>
              <a:gd name="connsiteX114" fmla="*/ 262975 w 1578711"/>
              <a:gd name="connsiteY114" fmla="*/ 1273411 h 2335460"/>
              <a:gd name="connsiteX115" fmla="*/ 286787 w 1578711"/>
              <a:gd name="connsiteY115" fmla="*/ 1135296 h 2335460"/>
              <a:gd name="connsiteX116" fmla="*/ 282025 w 1578711"/>
              <a:gd name="connsiteY116" fmla="*/ 1054336 h 2335460"/>
              <a:gd name="connsiteX117" fmla="*/ 196300 w 1578711"/>
              <a:gd name="connsiteY117" fmla="*/ 1042430 h 2335460"/>
              <a:gd name="connsiteX118" fmla="*/ 179632 w 1578711"/>
              <a:gd name="connsiteY118" fmla="*/ 961467 h 2335460"/>
              <a:gd name="connsiteX119" fmla="*/ 186775 w 1578711"/>
              <a:gd name="connsiteY119" fmla="*/ 894792 h 2335460"/>
              <a:gd name="connsiteX120" fmla="*/ 148675 w 1578711"/>
              <a:gd name="connsiteY120" fmla="*/ 856692 h 2335460"/>
              <a:gd name="connsiteX121" fmla="*/ 127244 w 1578711"/>
              <a:gd name="connsiteY121" fmla="*/ 816210 h 2335460"/>
              <a:gd name="connsiteX122" fmla="*/ 117719 w 1578711"/>
              <a:gd name="connsiteY122" fmla="*/ 756680 h 2335460"/>
              <a:gd name="connsiteX123" fmla="*/ 102097 w 1578711"/>
              <a:gd name="connsiteY123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29713 w 1578711"/>
              <a:gd name="connsiteY32" fmla="*/ 1197210 h 2335460"/>
              <a:gd name="connsiteX33" fmla="*/ 822567 w 1578711"/>
              <a:gd name="connsiteY33" fmla="*/ 1221021 h 2335460"/>
              <a:gd name="connsiteX34" fmla="*/ 836857 w 1578711"/>
              <a:gd name="connsiteY34" fmla="*/ 1240074 h 2335460"/>
              <a:gd name="connsiteX35" fmla="*/ 870194 w 1578711"/>
              <a:gd name="connsiteY35" fmla="*/ 1211499 h 2335460"/>
              <a:gd name="connsiteX36" fmla="*/ 1544088 w 1578711"/>
              <a:gd name="connsiteY36" fmla="*/ 899555 h 2335460"/>
              <a:gd name="connsiteX37" fmla="*/ 1525038 w 1578711"/>
              <a:gd name="connsiteY37" fmla="*/ 973372 h 2335460"/>
              <a:gd name="connsiteX38" fmla="*/ 958300 w 1578711"/>
              <a:gd name="connsiteY38" fmla="*/ 1151967 h 2335460"/>
              <a:gd name="connsiteX39" fmla="*/ 979731 w 1578711"/>
              <a:gd name="connsiteY39" fmla="*/ 1161491 h 2335460"/>
              <a:gd name="connsiteX40" fmla="*/ 974968 w 1578711"/>
              <a:gd name="connsiteY40" fmla="*/ 1235309 h 2335460"/>
              <a:gd name="connsiteX41" fmla="*/ 984494 w 1578711"/>
              <a:gd name="connsiteY41" fmla="*/ 1297224 h 2335460"/>
              <a:gd name="connsiteX42" fmla="*/ 1032119 w 1578711"/>
              <a:gd name="connsiteY42" fmla="*/ 1378186 h 2335460"/>
              <a:gd name="connsiteX43" fmla="*/ 1072600 w 1578711"/>
              <a:gd name="connsiteY43" fmla="*/ 1399617 h 2335460"/>
              <a:gd name="connsiteX44" fmla="*/ 1089269 w 1578711"/>
              <a:gd name="connsiteY44" fmla="*/ 1466292 h 2335460"/>
              <a:gd name="connsiteX45" fmla="*/ 1122607 w 1578711"/>
              <a:gd name="connsiteY45" fmla="*/ 1492486 h 2335460"/>
              <a:gd name="connsiteX46" fmla="*/ 1163088 w 1578711"/>
              <a:gd name="connsiteY46" fmla="*/ 1552017 h 2335460"/>
              <a:gd name="connsiteX47" fmla="*/ 1191663 w 1578711"/>
              <a:gd name="connsiteY47" fmla="*/ 1566305 h 2335460"/>
              <a:gd name="connsiteX48" fmla="*/ 1220238 w 1578711"/>
              <a:gd name="connsiteY48" fmla="*/ 1604404 h 2335460"/>
              <a:gd name="connsiteX49" fmla="*/ 1215943 w 1578711"/>
              <a:gd name="connsiteY49" fmla="*/ 1624264 h 2335460"/>
              <a:gd name="connsiteX50" fmla="*/ 1196425 w 1578711"/>
              <a:gd name="connsiteY50" fmla="*/ 1673461 h 2335460"/>
              <a:gd name="connsiteX51" fmla="*/ 1144037 w 1578711"/>
              <a:gd name="connsiteY51" fmla="*/ 1668697 h 2335460"/>
              <a:gd name="connsiteX52" fmla="*/ 1124987 w 1578711"/>
              <a:gd name="connsiteY52" fmla="*/ 1713940 h 2335460"/>
              <a:gd name="connsiteX53" fmla="*/ 1048787 w 1578711"/>
              <a:gd name="connsiteY53" fmla="*/ 1747278 h 2335460"/>
              <a:gd name="connsiteX54" fmla="*/ 1020212 w 1578711"/>
              <a:gd name="connsiteY54" fmla="*/ 1806809 h 2335460"/>
              <a:gd name="connsiteX55" fmla="*/ 1036881 w 1578711"/>
              <a:gd name="connsiteY55" fmla="*/ 1854434 h 2335460"/>
              <a:gd name="connsiteX56" fmla="*/ 1017832 w 1578711"/>
              <a:gd name="connsiteY56" fmla="*/ 1894917 h 2335460"/>
              <a:gd name="connsiteX57" fmla="*/ 984493 w 1578711"/>
              <a:gd name="connsiteY57" fmla="*/ 1892534 h 2335460"/>
              <a:gd name="connsiteX58" fmla="*/ 982112 w 1578711"/>
              <a:gd name="connsiteY58" fmla="*/ 1956828 h 2335460"/>
              <a:gd name="connsiteX59" fmla="*/ 946393 w 1578711"/>
              <a:gd name="connsiteY59" fmla="*/ 1973497 h 2335460"/>
              <a:gd name="connsiteX60" fmla="*/ 910674 w 1578711"/>
              <a:gd name="connsiteY60" fmla="*/ 1980640 h 2335460"/>
              <a:gd name="connsiteX61" fmla="*/ 910674 w 1578711"/>
              <a:gd name="connsiteY61" fmla="*/ 2044934 h 2335460"/>
              <a:gd name="connsiteX62" fmla="*/ 967824 w 1578711"/>
              <a:gd name="connsiteY62" fmla="*/ 2054459 h 2335460"/>
              <a:gd name="connsiteX63" fmla="*/ 1001162 w 1578711"/>
              <a:gd name="connsiteY63" fmla="*/ 2049697 h 2335460"/>
              <a:gd name="connsiteX64" fmla="*/ 1005922 w 1578711"/>
              <a:gd name="connsiteY64" fmla="*/ 2123516 h 2335460"/>
              <a:gd name="connsiteX65" fmla="*/ 982112 w 1578711"/>
              <a:gd name="connsiteY65" fmla="*/ 2144947 h 2335460"/>
              <a:gd name="connsiteX66" fmla="*/ 922581 w 1578711"/>
              <a:gd name="connsiteY66" fmla="*/ 2142567 h 2335460"/>
              <a:gd name="connsiteX67" fmla="*/ 870193 w 1578711"/>
              <a:gd name="connsiteY67" fmla="*/ 2152092 h 2335460"/>
              <a:gd name="connsiteX68" fmla="*/ 824949 w 1578711"/>
              <a:gd name="connsiteY68" fmla="*/ 2175905 h 2335460"/>
              <a:gd name="connsiteX69" fmla="*/ 779704 w 1578711"/>
              <a:gd name="connsiteY69" fmla="*/ 2183047 h 2335460"/>
              <a:gd name="connsiteX70" fmla="*/ 758274 w 1578711"/>
              <a:gd name="connsiteY70" fmla="*/ 2202099 h 2335460"/>
              <a:gd name="connsiteX71" fmla="*/ 751131 w 1578711"/>
              <a:gd name="connsiteY71" fmla="*/ 2247342 h 2335460"/>
              <a:gd name="connsiteX72" fmla="*/ 734462 w 1578711"/>
              <a:gd name="connsiteY72" fmla="*/ 2259249 h 2335460"/>
              <a:gd name="connsiteX73" fmla="*/ 689218 w 1578711"/>
              <a:gd name="connsiteY73" fmla="*/ 2309255 h 2335460"/>
              <a:gd name="connsiteX74" fmla="*/ 665406 w 1578711"/>
              <a:gd name="connsiteY74" fmla="*/ 2314016 h 2335460"/>
              <a:gd name="connsiteX75" fmla="*/ 617781 w 1578711"/>
              <a:gd name="connsiteY75" fmla="*/ 2335448 h 2335460"/>
              <a:gd name="connsiteX76" fmla="*/ 579681 w 1578711"/>
              <a:gd name="connsiteY76" fmla="*/ 2318779 h 2335460"/>
              <a:gd name="connsiteX77" fmla="*/ 563012 w 1578711"/>
              <a:gd name="connsiteY77" fmla="*/ 2290204 h 2335460"/>
              <a:gd name="connsiteX78" fmla="*/ 520149 w 1578711"/>
              <a:gd name="connsiteY78" fmla="*/ 2299730 h 2335460"/>
              <a:gd name="connsiteX79" fmla="*/ 512573 w 1578711"/>
              <a:gd name="connsiteY79" fmla="*/ 2293626 h 2335460"/>
              <a:gd name="connsiteX80" fmla="*/ 503481 w 1578711"/>
              <a:gd name="connsiteY80" fmla="*/ 2287823 h 2335460"/>
              <a:gd name="connsiteX81" fmla="*/ 522531 w 1578711"/>
              <a:gd name="connsiteY81" fmla="*/ 2180666 h 2335460"/>
              <a:gd name="connsiteX82" fmla="*/ 539199 w 1578711"/>
              <a:gd name="connsiteY82" fmla="*/ 2159235 h 2335460"/>
              <a:gd name="connsiteX83" fmla="*/ 529674 w 1578711"/>
              <a:gd name="connsiteY83" fmla="*/ 2113992 h 2335460"/>
              <a:gd name="connsiteX84" fmla="*/ 553487 w 1578711"/>
              <a:gd name="connsiteY84" fmla="*/ 2099704 h 2335460"/>
              <a:gd name="connsiteX85" fmla="*/ 534437 w 1578711"/>
              <a:gd name="connsiteY85" fmla="*/ 2085417 h 2335460"/>
              <a:gd name="connsiteX86" fmla="*/ 522531 w 1578711"/>
              <a:gd name="connsiteY86" fmla="*/ 2049699 h 2335460"/>
              <a:gd name="connsiteX87" fmla="*/ 513006 w 1578711"/>
              <a:gd name="connsiteY87" fmla="*/ 2004455 h 2335460"/>
              <a:gd name="connsiteX88" fmla="*/ 510624 w 1578711"/>
              <a:gd name="connsiteY88" fmla="*/ 1973497 h 2335460"/>
              <a:gd name="connsiteX89" fmla="*/ 460618 w 1578711"/>
              <a:gd name="connsiteY89" fmla="*/ 1975880 h 2335460"/>
              <a:gd name="connsiteX90" fmla="*/ 427282 w 1578711"/>
              <a:gd name="connsiteY90" fmla="*/ 1940161 h 2335460"/>
              <a:gd name="connsiteX91" fmla="*/ 382037 w 1578711"/>
              <a:gd name="connsiteY91" fmla="*/ 1923491 h 2335460"/>
              <a:gd name="connsiteX92" fmla="*/ 367749 w 1578711"/>
              <a:gd name="connsiteY92" fmla="*/ 1873486 h 2335460"/>
              <a:gd name="connsiteX93" fmla="*/ 365368 w 1578711"/>
              <a:gd name="connsiteY93" fmla="*/ 1852054 h 2335460"/>
              <a:gd name="connsiteX94" fmla="*/ 334413 w 1578711"/>
              <a:gd name="connsiteY94" fmla="*/ 1806811 h 2335460"/>
              <a:gd name="connsiteX95" fmla="*/ 291549 w 1578711"/>
              <a:gd name="connsiteY95" fmla="*/ 1782998 h 2335460"/>
              <a:gd name="connsiteX96" fmla="*/ 248688 w 1578711"/>
              <a:gd name="connsiteY96" fmla="*/ 1754424 h 2335460"/>
              <a:gd name="connsiteX97" fmla="*/ 215349 w 1578711"/>
              <a:gd name="connsiteY97" fmla="*/ 1744898 h 2335460"/>
              <a:gd name="connsiteX98" fmla="*/ 217731 w 1578711"/>
              <a:gd name="connsiteY98" fmla="*/ 1699652 h 2335460"/>
              <a:gd name="connsiteX99" fmla="*/ 174868 w 1578711"/>
              <a:gd name="connsiteY99" fmla="*/ 1713942 h 2335460"/>
              <a:gd name="connsiteX100" fmla="*/ 186775 w 1578711"/>
              <a:gd name="connsiteY100" fmla="*/ 1747280 h 2335460"/>
              <a:gd name="connsiteX101" fmla="*/ 179631 w 1578711"/>
              <a:gd name="connsiteY101" fmla="*/ 1763949 h 2335460"/>
              <a:gd name="connsiteX102" fmla="*/ 141531 w 1578711"/>
              <a:gd name="connsiteY102" fmla="*/ 1735374 h 2335460"/>
              <a:gd name="connsiteX103" fmla="*/ 98669 w 1578711"/>
              <a:gd name="connsiteY103" fmla="*/ 1732992 h 2335460"/>
              <a:gd name="connsiteX104" fmla="*/ 43899 w 1578711"/>
              <a:gd name="connsiteY104" fmla="*/ 1713942 h 2335460"/>
              <a:gd name="connsiteX105" fmla="*/ 10560 w 1578711"/>
              <a:gd name="connsiteY105" fmla="*/ 1711558 h 2335460"/>
              <a:gd name="connsiteX106" fmla="*/ 1037 w 1578711"/>
              <a:gd name="connsiteY106" fmla="*/ 1659174 h 2335460"/>
              <a:gd name="connsiteX107" fmla="*/ 34374 w 1578711"/>
              <a:gd name="connsiteY107" fmla="*/ 1571067 h 2335460"/>
              <a:gd name="connsiteX108" fmla="*/ 60568 w 1578711"/>
              <a:gd name="connsiteY108" fmla="*/ 1523442 h 2335460"/>
              <a:gd name="connsiteX109" fmla="*/ 81999 w 1578711"/>
              <a:gd name="connsiteY109" fmla="*/ 1475817 h 2335460"/>
              <a:gd name="connsiteX110" fmla="*/ 108194 w 1578711"/>
              <a:gd name="connsiteY110" fmla="*/ 1437717 h 2335460"/>
              <a:gd name="connsiteX111" fmla="*/ 146293 w 1578711"/>
              <a:gd name="connsiteY111" fmla="*/ 1428192 h 2335460"/>
              <a:gd name="connsiteX112" fmla="*/ 153438 w 1578711"/>
              <a:gd name="connsiteY112" fmla="*/ 1392474 h 2335460"/>
              <a:gd name="connsiteX113" fmla="*/ 262975 w 1578711"/>
              <a:gd name="connsiteY113" fmla="*/ 1273411 h 2335460"/>
              <a:gd name="connsiteX114" fmla="*/ 286787 w 1578711"/>
              <a:gd name="connsiteY114" fmla="*/ 1135296 h 2335460"/>
              <a:gd name="connsiteX115" fmla="*/ 282025 w 1578711"/>
              <a:gd name="connsiteY115" fmla="*/ 1054336 h 2335460"/>
              <a:gd name="connsiteX116" fmla="*/ 196300 w 1578711"/>
              <a:gd name="connsiteY116" fmla="*/ 1042430 h 2335460"/>
              <a:gd name="connsiteX117" fmla="*/ 179632 w 1578711"/>
              <a:gd name="connsiteY117" fmla="*/ 961467 h 2335460"/>
              <a:gd name="connsiteX118" fmla="*/ 186775 w 1578711"/>
              <a:gd name="connsiteY118" fmla="*/ 894792 h 2335460"/>
              <a:gd name="connsiteX119" fmla="*/ 148675 w 1578711"/>
              <a:gd name="connsiteY119" fmla="*/ 856692 h 2335460"/>
              <a:gd name="connsiteX120" fmla="*/ 127244 w 1578711"/>
              <a:gd name="connsiteY120" fmla="*/ 816210 h 2335460"/>
              <a:gd name="connsiteX121" fmla="*/ 117719 w 1578711"/>
              <a:gd name="connsiteY121" fmla="*/ 756680 h 2335460"/>
              <a:gd name="connsiteX122" fmla="*/ 102097 w 1578711"/>
              <a:gd name="connsiteY122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22567 w 1578711"/>
              <a:gd name="connsiteY32" fmla="*/ 1221021 h 2335460"/>
              <a:gd name="connsiteX33" fmla="*/ 836857 w 1578711"/>
              <a:gd name="connsiteY33" fmla="*/ 1240074 h 2335460"/>
              <a:gd name="connsiteX34" fmla="*/ 870194 w 1578711"/>
              <a:gd name="connsiteY34" fmla="*/ 1211499 h 2335460"/>
              <a:gd name="connsiteX35" fmla="*/ 1544088 w 1578711"/>
              <a:gd name="connsiteY35" fmla="*/ 899555 h 2335460"/>
              <a:gd name="connsiteX36" fmla="*/ 1525038 w 1578711"/>
              <a:gd name="connsiteY36" fmla="*/ 973372 h 2335460"/>
              <a:gd name="connsiteX37" fmla="*/ 958300 w 1578711"/>
              <a:gd name="connsiteY37" fmla="*/ 1151967 h 2335460"/>
              <a:gd name="connsiteX38" fmla="*/ 979731 w 1578711"/>
              <a:gd name="connsiteY38" fmla="*/ 1161491 h 2335460"/>
              <a:gd name="connsiteX39" fmla="*/ 974968 w 1578711"/>
              <a:gd name="connsiteY39" fmla="*/ 1235309 h 2335460"/>
              <a:gd name="connsiteX40" fmla="*/ 984494 w 1578711"/>
              <a:gd name="connsiteY40" fmla="*/ 1297224 h 2335460"/>
              <a:gd name="connsiteX41" fmla="*/ 1032119 w 1578711"/>
              <a:gd name="connsiteY41" fmla="*/ 1378186 h 2335460"/>
              <a:gd name="connsiteX42" fmla="*/ 1072600 w 1578711"/>
              <a:gd name="connsiteY42" fmla="*/ 1399617 h 2335460"/>
              <a:gd name="connsiteX43" fmla="*/ 1089269 w 1578711"/>
              <a:gd name="connsiteY43" fmla="*/ 1466292 h 2335460"/>
              <a:gd name="connsiteX44" fmla="*/ 1122607 w 1578711"/>
              <a:gd name="connsiteY44" fmla="*/ 1492486 h 2335460"/>
              <a:gd name="connsiteX45" fmla="*/ 1163088 w 1578711"/>
              <a:gd name="connsiteY45" fmla="*/ 1552017 h 2335460"/>
              <a:gd name="connsiteX46" fmla="*/ 1191663 w 1578711"/>
              <a:gd name="connsiteY46" fmla="*/ 1566305 h 2335460"/>
              <a:gd name="connsiteX47" fmla="*/ 1220238 w 1578711"/>
              <a:gd name="connsiteY47" fmla="*/ 1604404 h 2335460"/>
              <a:gd name="connsiteX48" fmla="*/ 1215943 w 1578711"/>
              <a:gd name="connsiteY48" fmla="*/ 1624264 h 2335460"/>
              <a:gd name="connsiteX49" fmla="*/ 1196425 w 1578711"/>
              <a:gd name="connsiteY49" fmla="*/ 1673461 h 2335460"/>
              <a:gd name="connsiteX50" fmla="*/ 1144037 w 1578711"/>
              <a:gd name="connsiteY50" fmla="*/ 1668697 h 2335460"/>
              <a:gd name="connsiteX51" fmla="*/ 1124987 w 1578711"/>
              <a:gd name="connsiteY51" fmla="*/ 1713940 h 2335460"/>
              <a:gd name="connsiteX52" fmla="*/ 1048787 w 1578711"/>
              <a:gd name="connsiteY52" fmla="*/ 1747278 h 2335460"/>
              <a:gd name="connsiteX53" fmla="*/ 1020212 w 1578711"/>
              <a:gd name="connsiteY53" fmla="*/ 1806809 h 2335460"/>
              <a:gd name="connsiteX54" fmla="*/ 1036881 w 1578711"/>
              <a:gd name="connsiteY54" fmla="*/ 1854434 h 2335460"/>
              <a:gd name="connsiteX55" fmla="*/ 1017832 w 1578711"/>
              <a:gd name="connsiteY55" fmla="*/ 1894917 h 2335460"/>
              <a:gd name="connsiteX56" fmla="*/ 984493 w 1578711"/>
              <a:gd name="connsiteY56" fmla="*/ 1892534 h 2335460"/>
              <a:gd name="connsiteX57" fmla="*/ 982112 w 1578711"/>
              <a:gd name="connsiteY57" fmla="*/ 1956828 h 2335460"/>
              <a:gd name="connsiteX58" fmla="*/ 946393 w 1578711"/>
              <a:gd name="connsiteY58" fmla="*/ 1973497 h 2335460"/>
              <a:gd name="connsiteX59" fmla="*/ 910674 w 1578711"/>
              <a:gd name="connsiteY59" fmla="*/ 1980640 h 2335460"/>
              <a:gd name="connsiteX60" fmla="*/ 910674 w 1578711"/>
              <a:gd name="connsiteY60" fmla="*/ 2044934 h 2335460"/>
              <a:gd name="connsiteX61" fmla="*/ 967824 w 1578711"/>
              <a:gd name="connsiteY61" fmla="*/ 2054459 h 2335460"/>
              <a:gd name="connsiteX62" fmla="*/ 1001162 w 1578711"/>
              <a:gd name="connsiteY62" fmla="*/ 2049697 h 2335460"/>
              <a:gd name="connsiteX63" fmla="*/ 1005922 w 1578711"/>
              <a:gd name="connsiteY63" fmla="*/ 2123516 h 2335460"/>
              <a:gd name="connsiteX64" fmla="*/ 982112 w 1578711"/>
              <a:gd name="connsiteY64" fmla="*/ 2144947 h 2335460"/>
              <a:gd name="connsiteX65" fmla="*/ 922581 w 1578711"/>
              <a:gd name="connsiteY65" fmla="*/ 2142567 h 2335460"/>
              <a:gd name="connsiteX66" fmla="*/ 870193 w 1578711"/>
              <a:gd name="connsiteY66" fmla="*/ 2152092 h 2335460"/>
              <a:gd name="connsiteX67" fmla="*/ 824949 w 1578711"/>
              <a:gd name="connsiteY67" fmla="*/ 2175905 h 2335460"/>
              <a:gd name="connsiteX68" fmla="*/ 779704 w 1578711"/>
              <a:gd name="connsiteY68" fmla="*/ 2183047 h 2335460"/>
              <a:gd name="connsiteX69" fmla="*/ 758274 w 1578711"/>
              <a:gd name="connsiteY69" fmla="*/ 2202099 h 2335460"/>
              <a:gd name="connsiteX70" fmla="*/ 751131 w 1578711"/>
              <a:gd name="connsiteY70" fmla="*/ 2247342 h 2335460"/>
              <a:gd name="connsiteX71" fmla="*/ 734462 w 1578711"/>
              <a:gd name="connsiteY71" fmla="*/ 2259249 h 2335460"/>
              <a:gd name="connsiteX72" fmla="*/ 689218 w 1578711"/>
              <a:gd name="connsiteY72" fmla="*/ 2309255 h 2335460"/>
              <a:gd name="connsiteX73" fmla="*/ 665406 w 1578711"/>
              <a:gd name="connsiteY73" fmla="*/ 2314016 h 2335460"/>
              <a:gd name="connsiteX74" fmla="*/ 617781 w 1578711"/>
              <a:gd name="connsiteY74" fmla="*/ 2335448 h 2335460"/>
              <a:gd name="connsiteX75" fmla="*/ 579681 w 1578711"/>
              <a:gd name="connsiteY75" fmla="*/ 2318779 h 2335460"/>
              <a:gd name="connsiteX76" fmla="*/ 563012 w 1578711"/>
              <a:gd name="connsiteY76" fmla="*/ 2290204 h 2335460"/>
              <a:gd name="connsiteX77" fmla="*/ 520149 w 1578711"/>
              <a:gd name="connsiteY77" fmla="*/ 2299730 h 2335460"/>
              <a:gd name="connsiteX78" fmla="*/ 512573 w 1578711"/>
              <a:gd name="connsiteY78" fmla="*/ 2293626 h 2335460"/>
              <a:gd name="connsiteX79" fmla="*/ 503481 w 1578711"/>
              <a:gd name="connsiteY79" fmla="*/ 2287823 h 2335460"/>
              <a:gd name="connsiteX80" fmla="*/ 522531 w 1578711"/>
              <a:gd name="connsiteY80" fmla="*/ 2180666 h 2335460"/>
              <a:gd name="connsiteX81" fmla="*/ 539199 w 1578711"/>
              <a:gd name="connsiteY81" fmla="*/ 2159235 h 2335460"/>
              <a:gd name="connsiteX82" fmla="*/ 529674 w 1578711"/>
              <a:gd name="connsiteY82" fmla="*/ 2113992 h 2335460"/>
              <a:gd name="connsiteX83" fmla="*/ 553487 w 1578711"/>
              <a:gd name="connsiteY83" fmla="*/ 2099704 h 2335460"/>
              <a:gd name="connsiteX84" fmla="*/ 534437 w 1578711"/>
              <a:gd name="connsiteY84" fmla="*/ 2085417 h 2335460"/>
              <a:gd name="connsiteX85" fmla="*/ 522531 w 1578711"/>
              <a:gd name="connsiteY85" fmla="*/ 2049699 h 2335460"/>
              <a:gd name="connsiteX86" fmla="*/ 513006 w 1578711"/>
              <a:gd name="connsiteY86" fmla="*/ 2004455 h 2335460"/>
              <a:gd name="connsiteX87" fmla="*/ 510624 w 1578711"/>
              <a:gd name="connsiteY87" fmla="*/ 1973497 h 2335460"/>
              <a:gd name="connsiteX88" fmla="*/ 460618 w 1578711"/>
              <a:gd name="connsiteY88" fmla="*/ 1975880 h 2335460"/>
              <a:gd name="connsiteX89" fmla="*/ 427282 w 1578711"/>
              <a:gd name="connsiteY89" fmla="*/ 1940161 h 2335460"/>
              <a:gd name="connsiteX90" fmla="*/ 382037 w 1578711"/>
              <a:gd name="connsiteY90" fmla="*/ 1923491 h 2335460"/>
              <a:gd name="connsiteX91" fmla="*/ 367749 w 1578711"/>
              <a:gd name="connsiteY91" fmla="*/ 1873486 h 2335460"/>
              <a:gd name="connsiteX92" fmla="*/ 365368 w 1578711"/>
              <a:gd name="connsiteY92" fmla="*/ 1852054 h 2335460"/>
              <a:gd name="connsiteX93" fmla="*/ 334413 w 1578711"/>
              <a:gd name="connsiteY93" fmla="*/ 1806811 h 2335460"/>
              <a:gd name="connsiteX94" fmla="*/ 291549 w 1578711"/>
              <a:gd name="connsiteY94" fmla="*/ 1782998 h 2335460"/>
              <a:gd name="connsiteX95" fmla="*/ 248688 w 1578711"/>
              <a:gd name="connsiteY95" fmla="*/ 1754424 h 2335460"/>
              <a:gd name="connsiteX96" fmla="*/ 215349 w 1578711"/>
              <a:gd name="connsiteY96" fmla="*/ 1744898 h 2335460"/>
              <a:gd name="connsiteX97" fmla="*/ 217731 w 1578711"/>
              <a:gd name="connsiteY97" fmla="*/ 1699652 h 2335460"/>
              <a:gd name="connsiteX98" fmla="*/ 174868 w 1578711"/>
              <a:gd name="connsiteY98" fmla="*/ 1713942 h 2335460"/>
              <a:gd name="connsiteX99" fmla="*/ 186775 w 1578711"/>
              <a:gd name="connsiteY99" fmla="*/ 1747280 h 2335460"/>
              <a:gd name="connsiteX100" fmla="*/ 179631 w 1578711"/>
              <a:gd name="connsiteY100" fmla="*/ 1763949 h 2335460"/>
              <a:gd name="connsiteX101" fmla="*/ 141531 w 1578711"/>
              <a:gd name="connsiteY101" fmla="*/ 1735374 h 2335460"/>
              <a:gd name="connsiteX102" fmla="*/ 98669 w 1578711"/>
              <a:gd name="connsiteY102" fmla="*/ 1732992 h 2335460"/>
              <a:gd name="connsiteX103" fmla="*/ 43899 w 1578711"/>
              <a:gd name="connsiteY103" fmla="*/ 1713942 h 2335460"/>
              <a:gd name="connsiteX104" fmla="*/ 10560 w 1578711"/>
              <a:gd name="connsiteY104" fmla="*/ 1711558 h 2335460"/>
              <a:gd name="connsiteX105" fmla="*/ 1037 w 1578711"/>
              <a:gd name="connsiteY105" fmla="*/ 1659174 h 2335460"/>
              <a:gd name="connsiteX106" fmla="*/ 34374 w 1578711"/>
              <a:gd name="connsiteY106" fmla="*/ 1571067 h 2335460"/>
              <a:gd name="connsiteX107" fmla="*/ 60568 w 1578711"/>
              <a:gd name="connsiteY107" fmla="*/ 1523442 h 2335460"/>
              <a:gd name="connsiteX108" fmla="*/ 81999 w 1578711"/>
              <a:gd name="connsiteY108" fmla="*/ 1475817 h 2335460"/>
              <a:gd name="connsiteX109" fmla="*/ 108194 w 1578711"/>
              <a:gd name="connsiteY109" fmla="*/ 1437717 h 2335460"/>
              <a:gd name="connsiteX110" fmla="*/ 146293 w 1578711"/>
              <a:gd name="connsiteY110" fmla="*/ 1428192 h 2335460"/>
              <a:gd name="connsiteX111" fmla="*/ 153438 w 1578711"/>
              <a:gd name="connsiteY111" fmla="*/ 1392474 h 2335460"/>
              <a:gd name="connsiteX112" fmla="*/ 262975 w 1578711"/>
              <a:gd name="connsiteY112" fmla="*/ 1273411 h 2335460"/>
              <a:gd name="connsiteX113" fmla="*/ 286787 w 1578711"/>
              <a:gd name="connsiteY113" fmla="*/ 1135296 h 2335460"/>
              <a:gd name="connsiteX114" fmla="*/ 282025 w 1578711"/>
              <a:gd name="connsiteY114" fmla="*/ 1054336 h 2335460"/>
              <a:gd name="connsiteX115" fmla="*/ 196300 w 1578711"/>
              <a:gd name="connsiteY115" fmla="*/ 1042430 h 2335460"/>
              <a:gd name="connsiteX116" fmla="*/ 179632 w 1578711"/>
              <a:gd name="connsiteY116" fmla="*/ 961467 h 2335460"/>
              <a:gd name="connsiteX117" fmla="*/ 186775 w 1578711"/>
              <a:gd name="connsiteY117" fmla="*/ 894792 h 2335460"/>
              <a:gd name="connsiteX118" fmla="*/ 148675 w 1578711"/>
              <a:gd name="connsiteY118" fmla="*/ 856692 h 2335460"/>
              <a:gd name="connsiteX119" fmla="*/ 127244 w 1578711"/>
              <a:gd name="connsiteY119" fmla="*/ 816210 h 2335460"/>
              <a:gd name="connsiteX120" fmla="*/ 117719 w 1578711"/>
              <a:gd name="connsiteY120" fmla="*/ 756680 h 2335460"/>
              <a:gd name="connsiteX121" fmla="*/ 102097 w 1578711"/>
              <a:gd name="connsiteY121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36857 w 1578711"/>
              <a:gd name="connsiteY32" fmla="*/ 1240074 h 2335460"/>
              <a:gd name="connsiteX33" fmla="*/ 870194 w 1578711"/>
              <a:gd name="connsiteY33" fmla="*/ 1211499 h 2335460"/>
              <a:gd name="connsiteX34" fmla="*/ 1544088 w 1578711"/>
              <a:gd name="connsiteY34" fmla="*/ 899555 h 2335460"/>
              <a:gd name="connsiteX35" fmla="*/ 1525038 w 1578711"/>
              <a:gd name="connsiteY35" fmla="*/ 973372 h 2335460"/>
              <a:gd name="connsiteX36" fmla="*/ 958300 w 1578711"/>
              <a:gd name="connsiteY36" fmla="*/ 1151967 h 2335460"/>
              <a:gd name="connsiteX37" fmla="*/ 979731 w 1578711"/>
              <a:gd name="connsiteY37" fmla="*/ 1161491 h 2335460"/>
              <a:gd name="connsiteX38" fmla="*/ 974968 w 1578711"/>
              <a:gd name="connsiteY38" fmla="*/ 1235309 h 2335460"/>
              <a:gd name="connsiteX39" fmla="*/ 984494 w 1578711"/>
              <a:gd name="connsiteY39" fmla="*/ 1297224 h 2335460"/>
              <a:gd name="connsiteX40" fmla="*/ 1032119 w 1578711"/>
              <a:gd name="connsiteY40" fmla="*/ 1378186 h 2335460"/>
              <a:gd name="connsiteX41" fmla="*/ 1072600 w 1578711"/>
              <a:gd name="connsiteY41" fmla="*/ 1399617 h 2335460"/>
              <a:gd name="connsiteX42" fmla="*/ 1089269 w 1578711"/>
              <a:gd name="connsiteY42" fmla="*/ 1466292 h 2335460"/>
              <a:gd name="connsiteX43" fmla="*/ 1122607 w 1578711"/>
              <a:gd name="connsiteY43" fmla="*/ 1492486 h 2335460"/>
              <a:gd name="connsiteX44" fmla="*/ 1163088 w 1578711"/>
              <a:gd name="connsiteY44" fmla="*/ 1552017 h 2335460"/>
              <a:gd name="connsiteX45" fmla="*/ 1191663 w 1578711"/>
              <a:gd name="connsiteY45" fmla="*/ 1566305 h 2335460"/>
              <a:gd name="connsiteX46" fmla="*/ 1220238 w 1578711"/>
              <a:gd name="connsiteY46" fmla="*/ 1604404 h 2335460"/>
              <a:gd name="connsiteX47" fmla="*/ 1215943 w 1578711"/>
              <a:gd name="connsiteY47" fmla="*/ 1624264 h 2335460"/>
              <a:gd name="connsiteX48" fmla="*/ 1196425 w 1578711"/>
              <a:gd name="connsiteY48" fmla="*/ 1673461 h 2335460"/>
              <a:gd name="connsiteX49" fmla="*/ 1144037 w 1578711"/>
              <a:gd name="connsiteY49" fmla="*/ 1668697 h 2335460"/>
              <a:gd name="connsiteX50" fmla="*/ 1124987 w 1578711"/>
              <a:gd name="connsiteY50" fmla="*/ 1713940 h 2335460"/>
              <a:gd name="connsiteX51" fmla="*/ 1048787 w 1578711"/>
              <a:gd name="connsiteY51" fmla="*/ 1747278 h 2335460"/>
              <a:gd name="connsiteX52" fmla="*/ 1020212 w 1578711"/>
              <a:gd name="connsiteY52" fmla="*/ 1806809 h 2335460"/>
              <a:gd name="connsiteX53" fmla="*/ 1036881 w 1578711"/>
              <a:gd name="connsiteY53" fmla="*/ 1854434 h 2335460"/>
              <a:gd name="connsiteX54" fmla="*/ 1017832 w 1578711"/>
              <a:gd name="connsiteY54" fmla="*/ 1894917 h 2335460"/>
              <a:gd name="connsiteX55" fmla="*/ 984493 w 1578711"/>
              <a:gd name="connsiteY55" fmla="*/ 1892534 h 2335460"/>
              <a:gd name="connsiteX56" fmla="*/ 982112 w 1578711"/>
              <a:gd name="connsiteY56" fmla="*/ 1956828 h 2335460"/>
              <a:gd name="connsiteX57" fmla="*/ 946393 w 1578711"/>
              <a:gd name="connsiteY57" fmla="*/ 1973497 h 2335460"/>
              <a:gd name="connsiteX58" fmla="*/ 910674 w 1578711"/>
              <a:gd name="connsiteY58" fmla="*/ 1980640 h 2335460"/>
              <a:gd name="connsiteX59" fmla="*/ 910674 w 1578711"/>
              <a:gd name="connsiteY59" fmla="*/ 2044934 h 2335460"/>
              <a:gd name="connsiteX60" fmla="*/ 967824 w 1578711"/>
              <a:gd name="connsiteY60" fmla="*/ 2054459 h 2335460"/>
              <a:gd name="connsiteX61" fmla="*/ 1001162 w 1578711"/>
              <a:gd name="connsiteY61" fmla="*/ 2049697 h 2335460"/>
              <a:gd name="connsiteX62" fmla="*/ 1005922 w 1578711"/>
              <a:gd name="connsiteY62" fmla="*/ 2123516 h 2335460"/>
              <a:gd name="connsiteX63" fmla="*/ 982112 w 1578711"/>
              <a:gd name="connsiteY63" fmla="*/ 2144947 h 2335460"/>
              <a:gd name="connsiteX64" fmla="*/ 922581 w 1578711"/>
              <a:gd name="connsiteY64" fmla="*/ 2142567 h 2335460"/>
              <a:gd name="connsiteX65" fmla="*/ 870193 w 1578711"/>
              <a:gd name="connsiteY65" fmla="*/ 2152092 h 2335460"/>
              <a:gd name="connsiteX66" fmla="*/ 824949 w 1578711"/>
              <a:gd name="connsiteY66" fmla="*/ 2175905 h 2335460"/>
              <a:gd name="connsiteX67" fmla="*/ 779704 w 1578711"/>
              <a:gd name="connsiteY67" fmla="*/ 2183047 h 2335460"/>
              <a:gd name="connsiteX68" fmla="*/ 758274 w 1578711"/>
              <a:gd name="connsiteY68" fmla="*/ 2202099 h 2335460"/>
              <a:gd name="connsiteX69" fmla="*/ 751131 w 1578711"/>
              <a:gd name="connsiteY69" fmla="*/ 2247342 h 2335460"/>
              <a:gd name="connsiteX70" fmla="*/ 734462 w 1578711"/>
              <a:gd name="connsiteY70" fmla="*/ 2259249 h 2335460"/>
              <a:gd name="connsiteX71" fmla="*/ 689218 w 1578711"/>
              <a:gd name="connsiteY71" fmla="*/ 2309255 h 2335460"/>
              <a:gd name="connsiteX72" fmla="*/ 665406 w 1578711"/>
              <a:gd name="connsiteY72" fmla="*/ 2314016 h 2335460"/>
              <a:gd name="connsiteX73" fmla="*/ 617781 w 1578711"/>
              <a:gd name="connsiteY73" fmla="*/ 2335448 h 2335460"/>
              <a:gd name="connsiteX74" fmla="*/ 579681 w 1578711"/>
              <a:gd name="connsiteY74" fmla="*/ 2318779 h 2335460"/>
              <a:gd name="connsiteX75" fmla="*/ 563012 w 1578711"/>
              <a:gd name="connsiteY75" fmla="*/ 2290204 h 2335460"/>
              <a:gd name="connsiteX76" fmla="*/ 520149 w 1578711"/>
              <a:gd name="connsiteY76" fmla="*/ 2299730 h 2335460"/>
              <a:gd name="connsiteX77" fmla="*/ 512573 w 1578711"/>
              <a:gd name="connsiteY77" fmla="*/ 2293626 h 2335460"/>
              <a:gd name="connsiteX78" fmla="*/ 503481 w 1578711"/>
              <a:gd name="connsiteY78" fmla="*/ 2287823 h 2335460"/>
              <a:gd name="connsiteX79" fmla="*/ 522531 w 1578711"/>
              <a:gd name="connsiteY79" fmla="*/ 2180666 h 2335460"/>
              <a:gd name="connsiteX80" fmla="*/ 539199 w 1578711"/>
              <a:gd name="connsiteY80" fmla="*/ 2159235 h 2335460"/>
              <a:gd name="connsiteX81" fmla="*/ 529674 w 1578711"/>
              <a:gd name="connsiteY81" fmla="*/ 2113992 h 2335460"/>
              <a:gd name="connsiteX82" fmla="*/ 553487 w 1578711"/>
              <a:gd name="connsiteY82" fmla="*/ 2099704 h 2335460"/>
              <a:gd name="connsiteX83" fmla="*/ 534437 w 1578711"/>
              <a:gd name="connsiteY83" fmla="*/ 2085417 h 2335460"/>
              <a:gd name="connsiteX84" fmla="*/ 522531 w 1578711"/>
              <a:gd name="connsiteY84" fmla="*/ 2049699 h 2335460"/>
              <a:gd name="connsiteX85" fmla="*/ 513006 w 1578711"/>
              <a:gd name="connsiteY85" fmla="*/ 2004455 h 2335460"/>
              <a:gd name="connsiteX86" fmla="*/ 510624 w 1578711"/>
              <a:gd name="connsiteY86" fmla="*/ 1973497 h 2335460"/>
              <a:gd name="connsiteX87" fmla="*/ 460618 w 1578711"/>
              <a:gd name="connsiteY87" fmla="*/ 1975880 h 2335460"/>
              <a:gd name="connsiteX88" fmla="*/ 427282 w 1578711"/>
              <a:gd name="connsiteY88" fmla="*/ 1940161 h 2335460"/>
              <a:gd name="connsiteX89" fmla="*/ 382037 w 1578711"/>
              <a:gd name="connsiteY89" fmla="*/ 1923491 h 2335460"/>
              <a:gd name="connsiteX90" fmla="*/ 367749 w 1578711"/>
              <a:gd name="connsiteY90" fmla="*/ 1873486 h 2335460"/>
              <a:gd name="connsiteX91" fmla="*/ 365368 w 1578711"/>
              <a:gd name="connsiteY91" fmla="*/ 1852054 h 2335460"/>
              <a:gd name="connsiteX92" fmla="*/ 334413 w 1578711"/>
              <a:gd name="connsiteY92" fmla="*/ 1806811 h 2335460"/>
              <a:gd name="connsiteX93" fmla="*/ 291549 w 1578711"/>
              <a:gd name="connsiteY93" fmla="*/ 1782998 h 2335460"/>
              <a:gd name="connsiteX94" fmla="*/ 248688 w 1578711"/>
              <a:gd name="connsiteY94" fmla="*/ 1754424 h 2335460"/>
              <a:gd name="connsiteX95" fmla="*/ 215349 w 1578711"/>
              <a:gd name="connsiteY95" fmla="*/ 1744898 h 2335460"/>
              <a:gd name="connsiteX96" fmla="*/ 217731 w 1578711"/>
              <a:gd name="connsiteY96" fmla="*/ 1699652 h 2335460"/>
              <a:gd name="connsiteX97" fmla="*/ 174868 w 1578711"/>
              <a:gd name="connsiteY97" fmla="*/ 1713942 h 2335460"/>
              <a:gd name="connsiteX98" fmla="*/ 186775 w 1578711"/>
              <a:gd name="connsiteY98" fmla="*/ 1747280 h 2335460"/>
              <a:gd name="connsiteX99" fmla="*/ 179631 w 1578711"/>
              <a:gd name="connsiteY99" fmla="*/ 1763949 h 2335460"/>
              <a:gd name="connsiteX100" fmla="*/ 141531 w 1578711"/>
              <a:gd name="connsiteY100" fmla="*/ 1735374 h 2335460"/>
              <a:gd name="connsiteX101" fmla="*/ 98669 w 1578711"/>
              <a:gd name="connsiteY101" fmla="*/ 1732992 h 2335460"/>
              <a:gd name="connsiteX102" fmla="*/ 43899 w 1578711"/>
              <a:gd name="connsiteY102" fmla="*/ 1713942 h 2335460"/>
              <a:gd name="connsiteX103" fmla="*/ 10560 w 1578711"/>
              <a:gd name="connsiteY103" fmla="*/ 1711558 h 2335460"/>
              <a:gd name="connsiteX104" fmla="*/ 1037 w 1578711"/>
              <a:gd name="connsiteY104" fmla="*/ 1659174 h 2335460"/>
              <a:gd name="connsiteX105" fmla="*/ 34374 w 1578711"/>
              <a:gd name="connsiteY105" fmla="*/ 1571067 h 2335460"/>
              <a:gd name="connsiteX106" fmla="*/ 60568 w 1578711"/>
              <a:gd name="connsiteY106" fmla="*/ 1523442 h 2335460"/>
              <a:gd name="connsiteX107" fmla="*/ 81999 w 1578711"/>
              <a:gd name="connsiteY107" fmla="*/ 1475817 h 2335460"/>
              <a:gd name="connsiteX108" fmla="*/ 108194 w 1578711"/>
              <a:gd name="connsiteY108" fmla="*/ 1437717 h 2335460"/>
              <a:gd name="connsiteX109" fmla="*/ 146293 w 1578711"/>
              <a:gd name="connsiteY109" fmla="*/ 1428192 h 2335460"/>
              <a:gd name="connsiteX110" fmla="*/ 153438 w 1578711"/>
              <a:gd name="connsiteY110" fmla="*/ 1392474 h 2335460"/>
              <a:gd name="connsiteX111" fmla="*/ 262975 w 1578711"/>
              <a:gd name="connsiteY111" fmla="*/ 1273411 h 2335460"/>
              <a:gd name="connsiteX112" fmla="*/ 286787 w 1578711"/>
              <a:gd name="connsiteY112" fmla="*/ 1135296 h 2335460"/>
              <a:gd name="connsiteX113" fmla="*/ 282025 w 1578711"/>
              <a:gd name="connsiteY113" fmla="*/ 1054336 h 2335460"/>
              <a:gd name="connsiteX114" fmla="*/ 196300 w 1578711"/>
              <a:gd name="connsiteY114" fmla="*/ 1042430 h 2335460"/>
              <a:gd name="connsiteX115" fmla="*/ 179632 w 1578711"/>
              <a:gd name="connsiteY115" fmla="*/ 961467 h 2335460"/>
              <a:gd name="connsiteX116" fmla="*/ 186775 w 1578711"/>
              <a:gd name="connsiteY116" fmla="*/ 894792 h 2335460"/>
              <a:gd name="connsiteX117" fmla="*/ 148675 w 1578711"/>
              <a:gd name="connsiteY117" fmla="*/ 856692 h 2335460"/>
              <a:gd name="connsiteX118" fmla="*/ 127244 w 1578711"/>
              <a:gd name="connsiteY118" fmla="*/ 816210 h 2335460"/>
              <a:gd name="connsiteX119" fmla="*/ 117719 w 1578711"/>
              <a:gd name="connsiteY119" fmla="*/ 756680 h 2335460"/>
              <a:gd name="connsiteX120" fmla="*/ 102097 w 1578711"/>
              <a:gd name="connsiteY120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70194 w 1578711"/>
              <a:gd name="connsiteY32" fmla="*/ 1211499 h 2335460"/>
              <a:gd name="connsiteX33" fmla="*/ 1544088 w 1578711"/>
              <a:gd name="connsiteY33" fmla="*/ 899555 h 2335460"/>
              <a:gd name="connsiteX34" fmla="*/ 1525038 w 1578711"/>
              <a:gd name="connsiteY34" fmla="*/ 973372 h 2335460"/>
              <a:gd name="connsiteX35" fmla="*/ 958300 w 1578711"/>
              <a:gd name="connsiteY35" fmla="*/ 1151967 h 2335460"/>
              <a:gd name="connsiteX36" fmla="*/ 979731 w 1578711"/>
              <a:gd name="connsiteY36" fmla="*/ 1161491 h 2335460"/>
              <a:gd name="connsiteX37" fmla="*/ 974968 w 1578711"/>
              <a:gd name="connsiteY37" fmla="*/ 1235309 h 2335460"/>
              <a:gd name="connsiteX38" fmla="*/ 984494 w 1578711"/>
              <a:gd name="connsiteY38" fmla="*/ 1297224 h 2335460"/>
              <a:gd name="connsiteX39" fmla="*/ 1032119 w 1578711"/>
              <a:gd name="connsiteY39" fmla="*/ 1378186 h 2335460"/>
              <a:gd name="connsiteX40" fmla="*/ 1072600 w 1578711"/>
              <a:gd name="connsiteY40" fmla="*/ 1399617 h 2335460"/>
              <a:gd name="connsiteX41" fmla="*/ 1089269 w 1578711"/>
              <a:gd name="connsiteY41" fmla="*/ 1466292 h 2335460"/>
              <a:gd name="connsiteX42" fmla="*/ 1122607 w 1578711"/>
              <a:gd name="connsiteY42" fmla="*/ 1492486 h 2335460"/>
              <a:gd name="connsiteX43" fmla="*/ 1163088 w 1578711"/>
              <a:gd name="connsiteY43" fmla="*/ 1552017 h 2335460"/>
              <a:gd name="connsiteX44" fmla="*/ 1191663 w 1578711"/>
              <a:gd name="connsiteY44" fmla="*/ 1566305 h 2335460"/>
              <a:gd name="connsiteX45" fmla="*/ 1220238 w 1578711"/>
              <a:gd name="connsiteY45" fmla="*/ 1604404 h 2335460"/>
              <a:gd name="connsiteX46" fmla="*/ 1215943 w 1578711"/>
              <a:gd name="connsiteY46" fmla="*/ 1624264 h 2335460"/>
              <a:gd name="connsiteX47" fmla="*/ 1196425 w 1578711"/>
              <a:gd name="connsiteY47" fmla="*/ 1673461 h 2335460"/>
              <a:gd name="connsiteX48" fmla="*/ 1144037 w 1578711"/>
              <a:gd name="connsiteY48" fmla="*/ 1668697 h 2335460"/>
              <a:gd name="connsiteX49" fmla="*/ 1124987 w 1578711"/>
              <a:gd name="connsiteY49" fmla="*/ 1713940 h 2335460"/>
              <a:gd name="connsiteX50" fmla="*/ 1048787 w 1578711"/>
              <a:gd name="connsiteY50" fmla="*/ 1747278 h 2335460"/>
              <a:gd name="connsiteX51" fmla="*/ 1020212 w 1578711"/>
              <a:gd name="connsiteY51" fmla="*/ 1806809 h 2335460"/>
              <a:gd name="connsiteX52" fmla="*/ 1036881 w 1578711"/>
              <a:gd name="connsiteY52" fmla="*/ 1854434 h 2335460"/>
              <a:gd name="connsiteX53" fmla="*/ 1017832 w 1578711"/>
              <a:gd name="connsiteY53" fmla="*/ 1894917 h 2335460"/>
              <a:gd name="connsiteX54" fmla="*/ 984493 w 1578711"/>
              <a:gd name="connsiteY54" fmla="*/ 1892534 h 2335460"/>
              <a:gd name="connsiteX55" fmla="*/ 982112 w 1578711"/>
              <a:gd name="connsiteY55" fmla="*/ 1956828 h 2335460"/>
              <a:gd name="connsiteX56" fmla="*/ 946393 w 1578711"/>
              <a:gd name="connsiteY56" fmla="*/ 1973497 h 2335460"/>
              <a:gd name="connsiteX57" fmla="*/ 910674 w 1578711"/>
              <a:gd name="connsiteY57" fmla="*/ 1980640 h 2335460"/>
              <a:gd name="connsiteX58" fmla="*/ 910674 w 1578711"/>
              <a:gd name="connsiteY58" fmla="*/ 2044934 h 2335460"/>
              <a:gd name="connsiteX59" fmla="*/ 967824 w 1578711"/>
              <a:gd name="connsiteY59" fmla="*/ 2054459 h 2335460"/>
              <a:gd name="connsiteX60" fmla="*/ 1001162 w 1578711"/>
              <a:gd name="connsiteY60" fmla="*/ 2049697 h 2335460"/>
              <a:gd name="connsiteX61" fmla="*/ 1005922 w 1578711"/>
              <a:gd name="connsiteY61" fmla="*/ 2123516 h 2335460"/>
              <a:gd name="connsiteX62" fmla="*/ 982112 w 1578711"/>
              <a:gd name="connsiteY62" fmla="*/ 2144947 h 2335460"/>
              <a:gd name="connsiteX63" fmla="*/ 922581 w 1578711"/>
              <a:gd name="connsiteY63" fmla="*/ 2142567 h 2335460"/>
              <a:gd name="connsiteX64" fmla="*/ 870193 w 1578711"/>
              <a:gd name="connsiteY64" fmla="*/ 2152092 h 2335460"/>
              <a:gd name="connsiteX65" fmla="*/ 824949 w 1578711"/>
              <a:gd name="connsiteY65" fmla="*/ 2175905 h 2335460"/>
              <a:gd name="connsiteX66" fmla="*/ 779704 w 1578711"/>
              <a:gd name="connsiteY66" fmla="*/ 2183047 h 2335460"/>
              <a:gd name="connsiteX67" fmla="*/ 758274 w 1578711"/>
              <a:gd name="connsiteY67" fmla="*/ 2202099 h 2335460"/>
              <a:gd name="connsiteX68" fmla="*/ 751131 w 1578711"/>
              <a:gd name="connsiteY68" fmla="*/ 2247342 h 2335460"/>
              <a:gd name="connsiteX69" fmla="*/ 734462 w 1578711"/>
              <a:gd name="connsiteY69" fmla="*/ 2259249 h 2335460"/>
              <a:gd name="connsiteX70" fmla="*/ 689218 w 1578711"/>
              <a:gd name="connsiteY70" fmla="*/ 2309255 h 2335460"/>
              <a:gd name="connsiteX71" fmla="*/ 665406 w 1578711"/>
              <a:gd name="connsiteY71" fmla="*/ 2314016 h 2335460"/>
              <a:gd name="connsiteX72" fmla="*/ 617781 w 1578711"/>
              <a:gd name="connsiteY72" fmla="*/ 2335448 h 2335460"/>
              <a:gd name="connsiteX73" fmla="*/ 579681 w 1578711"/>
              <a:gd name="connsiteY73" fmla="*/ 2318779 h 2335460"/>
              <a:gd name="connsiteX74" fmla="*/ 563012 w 1578711"/>
              <a:gd name="connsiteY74" fmla="*/ 2290204 h 2335460"/>
              <a:gd name="connsiteX75" fmla="*/ 520149 w 1578711"/>
              <a:gd name="connsiteY75" fmla="*/ 2299730 h 2335460"/>
              <a:gd name="connsiteX76" fmla="*/ 512573 w 1578711"/>
              <a:gd name="connsiteY76" fmla="*/ 2293626 h 2335460"/>
              <a:gd name="connsiteX77" fmla="*/ 503481 w 1578711"/>
              <a:gd name="connsiteY77" fmla="*/ 2287823 h 2335460"/>
              <a:gd name="connsiteX78" fmla="*/ 522531 w 1578711"/>
              <a:gd name="connsiteY78" fmla="*/ 2180666 h 2335460"/>
              <a:gd name="connsiteX79" fmla="*/ 539199 w 1578711"/>
              <a:gd name="connsiteY79" fmla="*/ 2159235 h 2335460"/>
              <a:gd name="connsiteX80" fmla="*/ 529674 w 1578711"/>
              <a:gd name="connsiteY80" fmla="*/ 2113992 h 2335460"/>
              <a:gd name="connsiteX81" fmla="*/ 553487 w 1578711"/>
              <a:gd name="connsiteY81" fmla="*/ 2099704 h 2335460"/>
              <a:gd name="connsiteX82" fmla="*/ 534437 w 1578711"/>
              <a:gd name="connsiteY82" fmla="*/ 2085417 h 2335460"/>
              <a:gd name="connsiteX83" fmla="*/ 522531 w 1578711"/>
              <a:gd name="connsiteY83" fmla="*/ 2049699 h 2335460"/>
              <a:gd name="connsiteX84" fmla="*/ 513006 w 1578711"/>
              <a:gd name="connsiteY84" fmla="*/ 2004455 h 2335460"/>
              <a:gd name="connsiteX85" fmla="*/ 510624 w 1578711"/>
              <a:gd name="connsiteY85" fmla="*/ 1973497 h 2335460"/>
              <a:gd name="connsiteX86" fmla="*/ 460618 w 1578711"/>
              <a:gd name="connsiteY86" fmla="*/ 1975880 h 2335460"/>
              <a:gd name="connsiteX87" fmla="*/ 427282 w 1578711"/>
              <a:gd name="connsiteY87" fmla="*/ 1940161 h 2335460"/>
              <a:gd name="connsiteX88" fmla="*/ 382037 w 1578711"/>
              <a:gd name="connsiteY88" fmla="*/ 1923491 h 2335460"/>
              <a:gd name="connsiteX89" fmla="*/ 367749 w 1578711"/>
              <a:gd name="connsiteY89" fmla="*/ 1873486 h 2335460"/>
              <a:gd name="connsiteX90" fmla="*/ 365368 w 1578711"/>
              <a:gd name="connsiteY90" fmla="*/ 1852054 h 2335460"/>
              <a:gd name="connsiteX91" fmla="*/ 334413 w 1578711"/>
              <a:gd name="connsiteY91" fmla="*/ 1806811 h 2335460"/>
              <a:gd name="connsiteX92" fmla="*/ 291549 w 1578711"/>
              <a:gd name="connsiteY92" fmla="*/ 1782998 h 2335460"/>
              <a:gd name="connsiteX93" fmla="*/ 248688 w 1578711"/>
              <a:gd name="connsiteY93" fmla="*/ 1754424 h 2335460"/>
              <a:gd name="connsiteX94" fmla="*/ 215349 w 1578711"/>
              <a:gd name="connsiteY94" fmla="*/ 1744898 h 2335460"/>
              <a:gd name="connsiteX95" fmla="*/ 217731 w 1578711"/>
              <a:gd name="connsiteY95" fmla="*/ 1699652 h 2335460"/>
              <a:gd name="connsiteX96" fmla="*/ 174868 w 1578711"/>
              <a:gd name="connsiteY96" fmla="*/ 1713942 h 2335460"/>
              <a:gd name="connsiteX97" fmla="*/ 186775 w 1578711"/>
              <a:gd name="connsiteY97" fmla="*/ 1747280 h 2335460"/>
              <a:gd name="connsiteX98" fmla="*/ 179631 w 1578711"/>
              <a:gd name="connsiteY98" fmla="*/ 1763949 h 2335460"/>
              <a:gd name="connsiteX99" fmla="*/ 141531 w 1578711"/>
              <a:gd name="connsiteY99" fmla="*/ 1735374 h 2335460"/>
              <a:gd name="connsiteX100" fmla="*/ 98669 w 1578711"/>
              <a:gd name="connsiteY100" fmla="*/ 1732992 h 2335460"/>
              <a:gd name="connsiteX101" fmla="*/ 43899 w 1578711"/>
              <a:gd name="connsiteY101" fmla="*/ 1713942 h 2335460"/>
              <a:gd name="connsiteX102" fmla="*/ 10560 w 1578711"/>
              <a:gd name="connsiteY102" fmla="*/ 1711558 h 2335460"/>
              <a:gd name="connsiteX103" fmla="*/ 1037 w 1578711"/>
              <a:gd name="connsiteY103" fmla="*/ 1659174 h 2335460"/>
              <a:gd name="connsiteX104" fmla="*/ 34374 w 1578711"/>
              <a:gd name="connsiteY104" fmla="*/ 1571067 h 2335460"/>
              <a:gd name="connsiteX105" fmla="*/ 60568 w 1578711"/>
              <a:gd name="connsiteY105" fmla="*/ 1523442 h 2335460"/>
              <a:gd name="connsiteX106" fmla="*/ 81999 w 1578711"/>
              <a:gd name="connsiteY106" fmla="*/ 1475817 h 2335460"/>
              <a:gd name="connsiteX107" fmla="*/ 108194 w 1578711"/>
              <a:gd name="connsiteY107" fmla="*/ 1437717 h 2335460"/>
              <a:gd name="connsiteX108" fmla="*/ 146293 w 1578711"/>
              <a:gd name="connsiteY108" fmla="*/ 1428192 h 2335460"/>
              <a:gd name="connsiteX109" fmla="*/ 153438 w 1578711"/>
              <a:gd name="connsiteY109" fmla="*/ 1392474 h 2335460"/>
              <a:gd name="connsiteX110" fmla="*/ 262975 w 1578711"/>
              <a:gd name="connsiteY110" fmla="*/ 1273411 h 2335460"/>
              <a:gd name="connsiteX111" fmla="*/ 286787 w 1578711"/>
              <a:gd name="connsiteY111" fmla="*/ 1135296 h 2335460"/>
              <a:gd name="connsiteX112" fmla="*/ 282025 w 1578711"/>
              <a:gd name="connsiteY112" fmla="*/ 1054336 h 2335460"/>
              <a:gd name="connsiteX113" fmla="*/ 196300 w 1578711"/>
              <a:gd name="connsiteY113" fmla="*/ 1042430 h 2335460"/>
              <a:gd name="connsiteX114" fmla="*/ 179632 w 1578711"/>
              <a:gd name="connsiteY114" fmla="*/ 961467 h 2335460"/>
              <a:gd name="connsiteX115" fmla="*/ 186775 w 1578711"/>
              <a:gd name="connsiteY115" fmla="*/ 894792 h 2335460"/>
              <a:gd name="connsiteX116" fmla="*/ 148675 w 1578711"/>
              <a:gd name="connsiteY116" fmla="*/ 856692 h 2335460"/>
              <a:gd name="connsiteX117" fmla="*/ 127244 w 1578711"/>
              <a:gd name="connsiteY117" fmla="*/ 816210 h 2335460"/>
              <a:gd name="connsiteX118" fmla="*/ 117719 w 1578711"/>
              <a:gd name="connsiteY118" fmla="*/ 756680 h 2335460"/>
              <a:gd name="connsiteX119" fmla="*/ 102097 w 1578711"/>
              <a:gd name="connsiteY119" fmla="*/ 676526 h 2335460"/>
              <a:gd name="connsiteX0" fmla="*/ 102097 w 1586270"/>
              <a:gd name="connsiteY0" fmla="*/ 676526 h 2335460"/>
              <a:gd name="connsiteX1" fmla="*/ 91525 w 1586270"/>
              <a:gd name="connsiteY1" fmla="*/ 594754 h 2335460"/>
              <a:gd name="connsiteX2" fmla="*/ 93907 w 1586270"/>
              <a:gd name="connsiteY2" fmla="*/ 530460 h 2335460"/>
              <a:gd name="connsiteX3" fmla="*/ 17706 w 1586270"/>
              <a:gd name="connsiteY3" fmla="*/ 430448 h 2335460"/>
              <a:gd name="connsiteX4" fmla="*/ 12942 w 1586270"/>
              <a:gd name="connsiteY4" fmla="*/ 413777 h 2335460"/>
              <a:gd name="connsiteX5" fmla="*/ 77237 w 1586270"/>
              <a:gd name="connsiteY5" fmla="*/ 428066 h 2335460"/>
              <a:gd name="connsiteX6" fmla="*/ 77237 w 1586270"/>
              <a:gd name="connsiteY6" fmla="*/ 432829 h 2335460"/>
              <a:gd name="connsiteX7" fmla="*/ 127243 w 1586270"/>
              <a:gd name="connsiteY7" fmla="*/ 428066 h 2335460"/>
              <a:gd name="connsiteX8" fmla="*/ 148674 w 1586270"/>
              <a:gd name="connsiteY8" fmla="*/ 378060 h 2335460"/>
              <a:gd name="connsiteX9" fmla="*/ 201062 w 1586270"/>
              <a:gd name="connsiteY9" fmla="*/ 342341 h 2335460"/>
              <a:gd name="connsiteX10" fmla="*/ 208206 w 1586270"/>
              <a:gd name="connsiteY10" fmla="*/ 292335 h 2335460"/>
              <a:gd name="connsiteX11" fmla="*/ 184393 w 1586270"/>
              <a:gd name="connsiteY11" fmla="*/ 275665 h 2335460"/>
              <a:gd name="connsiteX12" fmla="*/ 170106 w 1586270"/>
              <a:gd name="connsiteY12" fmla="*/ 244709 h 2335460"/>
              <a:gd name="connsiteX13" fmla="*/ 224874 w 1586270"/>
              <a:gd name="connsiteY13" fmla="*/ 199466 h 2335460"/>
              <a:gd name="connsiteX14" fmla="*/ 265357 w 1586270"/>
              <a:gd name="connsiteY14" fmla="*/ 116123 h 2335460"/>
              <a:gd name="connsiteX15" fmla="*/ 293931 w 1586270"/>
              <a:gd name="connsiteY15" fmla="*/ 118503 h 2335460"/>
              <a:gd name="connsiteX16" fmla="*/ 324887 w 1586270"/>
              <a:gd name="connsiteY16" fmla="*/ 163748 h 2335460"/>
              <a:gd name="connsiteX17" fmla="*/ 543961 w 1586270"/>
              <a:gd name="connsiteY17" fmla="*/ 6585 h 2335460"/>
              <a:gd name="connsiteX18" fmla="*/ 639212 w 1586270"/>
              <a:gd name="connsiteY18" fmla="*/ 47065 h 2335460"/>
              <a:gd name="connsiteX19" fmla="*/ 755893 w 1586270"/>
              <a:gd name="connsiteY19" fmla="*/ 128028 h 2335460"/>
              <a:gd name="connsiteX20" fmla="*/ 972588 w 1586270"/>
              <a:gd name="connsiteY20" fmla="*/ 44685 h 2335460"/>
              <a:gd name="connsiteX21" fmla="*/ 1058312 w 1586270"/>
              <a:gd name="connsiteY21" fmla="*/ 25635 h 2335460"/>
              <a:gd name="connsiteX22" fmla="*/ 1155942 w 1586270"/>
              <a:gd name="connsiteY22" fmla="*/ 11347 h 2335460"/>
              <a:gd name="connsiteX23" fmla="*/ 1370255 w 1586270"/>
              <a:gd name="connsiteY23" fmla="*/ 206610 h 2335460"/>
              <a:gd name="connsiteX24" fmla="*/ 1560756 w 1586270"/>
              <a:gd name="connsiteY24" fmla="*/ 897173 h 2335460"/>
              <a:gd name="connsiteX25" fmla="*/ 817807 w 1586270"/>
              <a:gd name="connsiteY25" fmla="*/ 1059098 h 2335460"/>
              <a:gd name="connsiteX26" fmla="*/ 841618 w 1586270"/>
              <a:gd name="connsiteY26" fmla="*/ 1042427 h 2335460"/>
              <a:gd name="connsiteX27" fmla="*/ 867813 w 1586270"/>
              <a:gd name="connsiteY27" fmla="*/ 1042429 h 2335460"/>
              <a:gd name="connsiteX28" fmla="*/ 872575 w 1586270"/>
              <a:gd name="connsiteY28" fmla="*/ 1061479 h 2335460"/>
              <a:gd name="connsiteX29" fmla="*/ 848763 w 1586270"/>
              <a:gd name="connsiteY29" fmla="*/ 1087673 h 2335460"/>
              <a:gd name="connsiteX30" fmla="*/ 872575 w 1586270"/>
              <a:gd name="connsiteY30" fmla="*/ 1113866 h 2335460"/>
              <a:gd name="connsiteX31" fmla="*/ 872575 w 1586270"/>
              <a:gd name="connsiteY31" fmla="*/ 1137679 h 2335460"/>
              <a:gd name="connsiteX32" fmla="*/ 1544088 w 1586270"/>
              <a:gd name="connsiteY32" fmla="*/ 899555 h 2335460"/>
              <a:gd name="connsiteX33" fmla="*/ 1525038 w 1586270"/>
              <a:gd name="connsiteY33" fmla="*/ 973372 h 2335460"/>
              <a:gd name="connsiteX34" fmla="*/ 958300 w 1586270"/>
              <a:gd name="connsiteY34" fmla="*/ 1151967 h 2335460"/>
              <a:gd name="connsiteX35" fmla="*/ 979731 w 1586270"/>
              <a:gd name="connsiteY35" fmla="*/ 1161491 h 2335460"/>
              <a:gd name="connsiteX36" fmla="*/ 974968 w 1586270"/>
              <a:gd name="connsiteY36" fmla="*/ 1235309 h 2335460"/>
              <a:gd name="connsiteX37" fmla="*/ 984494 w 1586270"/>
              <a:gd name="connsiteY37" fmla="*/ 1297224 h 2335460"/>
              <a:gd name="connsiteX38" fmla="*/ 1032119 w 1586270"/>
              <a:gd name="connsiteY38" fmla="*/ 1378186 h 2335460"/>
              <a:gd name="connsiteX39" fmla="*/ 1072600 w 1586270"/>
              <a:gd name="connsiteY39" fmla="*/ 1399617 h 2335460"/>
              <a:gd name="connsiteX40" fmla="*/ 1089269 w 1586270"/>
              <a:gd name="connsiteY40" fmla="*/ 1466292 h 2335460"/>
              <a:gd name="connsiteX41" fmla="*/ 1122607 w 1586270"/>
              <a:gd name="connsiteY41" fmla="*/ 1492486 h 2335460"/>
              <a:gd name="connsiteX42" fmla="*/ 1163088 w 1586270"/>
              <a:gd name="connsiteY42" fmla="*/ 1552017 h 2335460"/>
              <a:gd name="connsiteX43" fmla="*/ 1191663 w 1586270"/>
              <a:gd name="connsiteY43" fmla="*/ 1566305 h 2335460"/>
              <a:gd name="connsiteX44" fmla="*/ 1220238 w 1586270"/>
              <a:gd name="connsiteY44" fmla="*/ 1604404 h 2335460"/>
              <a:gd name="connsiteX45" fmla="*/ 1215943 w 1586270"/>
              <a:gd name="connsiteY45" fmla="*/ 1624264 h 2335460"/>
              <a:gd name="connsiteX46" fmla="*/ 1196425 w 1586270"/>
              <a:gd name="connsiteY46" fmla="*/ 1673461 h 2335460"/>
              <a:gd name="connsiteX47" fmla="*/ 1144037 w 1586270"/>
              <a:gd name="connsiteY47" fmla="*/ 1668697 h 2335460"/>
              <a:gd name="connsiteX48" fmla="*/ 1124987 w 1586270"/>
              <a:gd name="connsiteY48" fmla="*/ 1713940 h 2335460"/>
              <a:gd name="connsiteX49" fmla="*/ 1048787 w 1586270"/>
              <a:gd name="connsiteY49" fmla="*/ 1747278 h 2335460"/>
              <a:gd name="connsiteX50" fmla="*/ 1020212 w 1586270"/>
              <a:gd name="connsiteY50" fmla="*/ 1806809 h 2335460"/>
              <a:gd name="connsiteX51" fmla="*/ 1036881 w 1586270"/>
              <a:gd name="connsiteY51" fmla="*/ 1854434 h 2335460"/>
              <a:gd name="connsiteX52" fmla="*/ 1017832 w 1586270"/>
              <a:gd name="connsiteY52" fmla="*/ 1894917 h 2335460"/>
              <a:gd name="connsiteX53" fmla="*/ 984493 w 1586270"/>
              <a:gd name="connsiteY53" fmla="*/ 1892534 h 2335460"/>
              <a:gd name="connsiteX54" fmla="*/ 982112 w 1586270"/>
              <a:gd name="connsiteY54" fmla="*/ 1956828 h 2335460"/>
              <a:gd name="connsiteX55" fmla="*/ 946393 w 1586270"/>
              <a:gd name="connsiteY55" fmla="*/ 1973497 h 2335460"/>
              <a:gd name="connsiteX56" fmla="*/ 910674 w 1586270"/>
              <a:gd name="connsiteY56" fmla="*/ 1980640 h 2335460"/>
              <a:gd name="connsiteX57" fmla="*/ 910674 w 1586270"/>
              <a:gd name="connsiteY57" fmla="*/ 2044934 h 2335460"/>
              <a:gd name="connsiteX58" fmla="*/ 967824 w 1586270"/>
              <a:gd name="connsiteY58" fmla="*/ 2054459 h 2335460"/>
              <a:gd name="connsiteX59" fmla="*/ 1001162 w 1586270"/>
              <a:gd name="connsiteY59" fmla="*/ 2049697 h 2335460"/>
              <a:gd name="connsiteX60" fmla="*/ 1005922 w 1586270"/>
              <a:gd name="connsiteY60" fmla="*/ 2123516 h 2335460"/>
              <a:gd name="connsiteX61" fmla="*/ 982112 w 1586270"/>
              <a:gd name="connsiteY61" fmla="*/ 2144947 h 2335460"/>
              <a:gd name="connsiteX62" fmla="*/ 922581 w 1586270"/>
              <a:gd name="connsiteY62" fmla="*/ 2142567 h 2335460"/>
              <a:gd name="connsiteX63" fmla="*/ 870193 w 1586270"/>
              <a:gd name="connsiteY63" fmla="*/ 2152092 h 2335460"/>
              <a:gd name="connsiteX64" fmla="*/ 824949 w 1586270"/>
              <a:gd name="connsiteY64" fmla="*/ 2175905 h 2335460"/>
              <a:gd name="connsiteX65" fmla="*/ 779704 w 1586270"/>
              <a:gd name="connsiteY65" fmla="*/ 2183047 h 2335460"/>
              <a:gd name="connsiteX66" fmla="*/ 758274 w 1586270"/>
              <a:gd name="connsiteY66" fmla="*/ 2202099 h 2335460"/>
              <a:gd name="connsiteX67" fmla="*/ 751131 w 1586270"/>
              <a:gd name="connsiteY67" fmla="*/ 2247342 h 2335460"/>
              <a:gd name="connsiteX68" fmla="*/ 734462 w 1586270"/>
              <a:gd name="connsiteY68" fmla="*/ 2259249 h 2335460"/>
              <a:gd name="connsiteX69" fmla="*/ 689218 w 1586270"/>
              <a:gd name="connsiteY69" fmla="*/ 2309255 h 2335460"/>
              <a:gd name="connsiteX70" fmla="*/ 665406 w 1586270"/>
              <a:gd name="connsiteY70" fmla="*/ 2314016 h 2335460"/>
              <a:gd name="connsiteX71" fmla="*/ 617781 w 1586270"/>
              <a:gd name="connsiteY71" fmla="*/ 2335448 h 2335460"/>
              <a:gd name="connsiteX72" fmla="*/ 579681 w 1586270"/>
              <a:gd name="connsiteY72" fmla="*/ 2318779 h 2335460"/>
              <a:gd name="connsiteX73" fmla="*/ 563012 w 1586270"/>
              <a:gd name="connsiteY73" fmla="*/ 2290204 h 2335460"/>
              <a:gd name="connsiteX74" fmla="*/ 520149 w 1586270"/>
              <a:gd name="connsiteY74" fmla="*/ 2299730 h 2335460"/>
              <a:gd name="connsiteX75" fmla="*/ 512573 w 1586270"/>
              <a:gd name="connsiteY75" fmla="*/ 2293626 h 2335460"/>
              <a:gd name="connsiteX76" fmla="*/ 503481 w 1586270"/>
              <a:gd name="connsiteY76" fmla="*/ 2287823 h 2335460"/>
              <a:gd name="connsiteX77" fmla="*/ 522531 w 1586270"/>
              <a:gd name="connsiteY77" fmla="*/ 2180666 h 2335460"/>
              <a:gd name="connsiteX78" fmla="*/ 539199 w 1586270"/>
              <a:gd name="connsiteY78" fmla="*/ 2159235 h 2335460"/>
              <a:gd name="connsiteX79" fmla="*/ 529674 w 1586270"/>
              <a:gd name="connsiteY79" fmla="*/ 2113992 h 2335460"/>
              <a:gd name="connsiteX80" fmla="*/ 553487 w 1586270"/>
              <a:gd name="connsiteY80" fmla="*/ 2099704 h 2335460"/>
              <a:gd name="connsiteX81" fmla="*/ 534437 w 1586270"/>
              <a:gd name="connsiteY81" fmla="*/ 2085417 h 2335460"/>
              <a:gd name="connsiteX82" fmla="*/ 522531 w 1586270"/>
              <a:gd name="connsiteY82" fmla="*/ 2049699 h 2335460"/>
              <a:gd name="connsiteX83" fmla="*/ 513006 w 1586270"/>
              <a:gd name="connsiteY83" fmla="*/ 2004455 h 2335460"/>
              <a:gd name="connsiteX84" fmla="*/ 510624 w 1586270"/>
              <a:gd name="connsiteY84" fmla="*/ 1973497 h 2335460"/>
              <a:gd name="connsiteX85" fmla="*/ 460618 w 1586270"/>
              <a:gd name="connsiteY85" fmla="*/ 1975880 h 2335460"/>
              <a:gd name="connsiteX86" fmla="*/ 427282 w 1586270"/>
              <a:gd name="connsiteY86" fmla="*/ 1940161 h 2335460"/>
              <a:gd name="connsiteX87" fmla="*/ 382037 w 1586270"/>
              <a:gd name="connsiteY87" fmla="*/ 1923491 h 2335460"/>
              <a:gd name="connsiteX88" fmla="*/ 367749 w 1586270"/>
              <a:gd name="connsiteY88" fmla="*/ 1873486 h 2335460"/>
              <a:gd name="connsiteX89" fmla="*/ 365368 w 1586270"/>
              <a:gd name="connsiteY89" fmla="*/ 1852054 h 2335460"/>
              <a:gd name="connsiteX90" fmla="*/ 334413 w 1586270"/>
              <a:gd name="connsiteY90" fmla="*/ 1806811 h 2335460"/>
              <a:gd name="connsiteX91" fmla="*/ 291549 w 1586270"/>
              <a:gd name="connsiteY91" fmla="*/ 1782998 h 2335460"/>
              <a:gd name="connsiteX92" fmla="*/ 248688 w 1586270"/>
              <a:gd name="connsiteY92" fmla="*/ 1754424 h 2335460"/>
              <a:gd name="connsiteX93" fmla="*/ 215349 w 1586270"/>
              <a:gd name="connsiteY93" fmla="*/ 1744898 h 2335460"/>
              <a:gd name="connsiteX94" fmla="*/ 217731 w 1586270"/>
              <a:gd name="connsiteY94" fmla="*/ 1699652 h 2335460"/>
              <a:gd name="connsiteX95" fmla="*/ 174868 w 1586270"/>
              <a:gd name="connsiteY95" fmla="*/ 1713942 h 2335460"/>
              <a:gd name="connsiteX96" fmla="*/ 186775 w 1586270"/>
              <a:gd name="connsiteY96" fmla="*/ 1747280 h 2335460"/>
              <a:gd name="connsiteX97" fmla="*/ 179631 w 1586270"/>
              <a:gd name="connsiteY97" fmla="*/ 1763949 h 2335460"/>
              <a:gd name="connsiteX98" fmla="*/ 141531 w 1586270"/>
              <a:gd name="connsiteY98" fmla="*/ 1735374 h 2335460"/>
              <a:gd name="connsiteX99" fmla="*/ 98669 w 1586270"/>
              <a:gd name="connsiteY99" fmla="*/ 1732992 h 2335460"/>
              <a:gd name="connsiteX100" fmla="*/ 43899 w 1586270"/>
              <a:gd name="connsiteY100" fmla="*/ 1713942 h 2335460"/>
              <a:gd name="connsiteX101" fmla="*/ 10560 w 1586270"/>
              <a:gd name="connsiteY101" fmla="*/ 1711558 h 2335460"/>
              <a:gd name="connsiteX102" fmla="*/ 1037 w 1586270"/>
              <a:gd name="connsiteY102" fmla="*/ 1659174 h 2335460"/>
              <a:gd name="connsiteX103" fmla="*/ 34374 w 1586270"/>
              <a:gd name="connsiteY103" fmla="*/ 1571067 h 2335460"/>
              <a:gd name="connsiteX104" fmla="*/ 60568 w 1586270"/>
              <a:gd name="connsiteY104" fmla="*/ 1523442 h 2335460"/>
              <a:gd name="connsiteX105" fmla="*/ 81999 w 1586270"/>
              <a:gd name="connsiteY105" fmla="*/ 1475817 h 2335460"/>
              <a:gd name="connsiteX106" fmla="*/ 108194 w 1586270"/>
              <a:gd name="connsiteY106" fmla="*/ 1437717 h 2335460"/>
              <a:gd name="connsiteX107" fmla="*/ 146293 w 1586270"/>
              <a:gd name="connsiteY107" fmla="*/ 1428192 h 2335460"/>
              <a:gd name="connsiteX108" fmla="*/ 153438 w 1586270"/>
              <a:gd name="connsiteY108" fmla="*/ 1392474 h 2335460"/>
              <a:gd name="connsiteX109" fmla="*/ 262975 w 1586270"/>
              <a:gd name="connsiteY109" fmla="*/ 1273411 h 2335460"/>
              <a:gd name="connsiteX110" fmla="*/ 286787 w 1586270"/>
              <a:gd name="connsiteY110" fmla="*/ 1135296 h 2335460"/>
              <a:gd name="connsiteX111" fmla="*/ 282025 w 1586270"/>
              <a:gd name="connsiteY111" fmla="*/ 1054336 h 2335460"/>
              <a:gd name="connsiteX112" fmla="*/ 196300 w 1586270"/>
              <a:gd name="connsiteY112" fmla="*/ 1042430 h 2335460"/>
              <a:gd name="connsiteX113" fmla="*/ 179632 w 1586270"/>
              <a:gd name="connsiteY113" fmla="*/ 961467 h 2335460"/>
              <a:gd name="connsiteX114" fmla="*/ 186775 w 1586270"/>
              <a:gd name="connsiteY114" fmla="*/ 894792 h 2335460"/>
              <a:gd name="connsiteX115" fmla="*/ 148675 w 1586270"/>
              <a:gd name="connsiteY115" fmla="*/ 856692 h 2335460"/>
              <a:gd name="connsiteX116" fmla="*/ 127244 w 1586270"/>
              <a:gd name="connsiteY116" fmla="*/ 816210 h 2335460"/>
              <a:gd name="connsiteX117" fmla="*/ 117719 w 1586270"/>
              <a:gd name="connsiteY117" fmla="*/ 756680 h 2335460"/>
              <a:gd name="connsiteX118" fmla="*/ 102097 w 1586270"/>
              <a:gd name="connsiteY118" fmla="*/ 676526 h 2335460"/>
              <a:gd name="connsiteX0" fmla="*/ 102097 w 1586270"/>
              <a:gd name="connsiteY0" fmla="*/ 676526 h 2335460"/>
              <a:gd name="connsiteX1" fmla="*/ 91525 w 1586270"/>
              <a:gd name="connsiteY1" fmla="*/ 594754 h 2335460"/>
              <a:gd name="connsiteX2" fmla="*/ 93907 w 1586270"/>
              <a:gd name="connsiteY2" fmla="*/ 530460 h 2335460"/>
              <a:gd name="connsiteX3" fmla="*/ 17706 w 1586270"/>
              <a:gd name="connsiteY3" fmla="*/ 430448 h 2335460"/>
              <a:gd name="connsiteX4" fmla="*/ 12942 w 1586270"/>
              <a:gd name="connsiteY4" fmla="*/ 413777 h 2335460"/>
              <a:gd name="connsiteX5" fmla="*/ 77237 w 1586270"/>
              <a:gd name="connsiteY5" fmla="*/ 428066 h 2335460"/>
              <a:gd name="connsiteX6" fmla="*/ 77237 w 1586270"/>
              <a:gd name="connsiteY6" fmla="*/ 432829 h 2335460"/>
              <a:gd name="connsiteX7" fmla="*/ 127243 w 1586270"/>
              <a:gd name="connsiteY7" fmla="*/ 428066 h 2335460"/>
              <a:gd name="connsiteX8" fmla="*/ 148674 w 1586270"/>
              <a:gd name="connsiteY8" fmla="*/ 378060 h 2335460"/>
              <a:gd name="connsiteX9" fmla="*/ 201062 w 1586270"/>
              <a:gd name="connsiteY9" fmla="*/ 342341 h 2335460"/>
              <a:gd name="connsiteX10" fmla="*/ 208206 w 1586270"/>
              <a:gd name="connsiteY10" fmla="*/ 292335 h 2335460"/>
              <a:gd name="connsiteX11" fmla="*/ 184393 w 1586270"/>
              <a:gd name="connsiteY11" fmla="*/ 275665 h 2335460"/>
              <a:gd name="connsiteX12" fmla="*/ 170106 w 1586270"/>
              <a:gd name="connsiteY12" fmla="*/ 244709 h 2335460"/>
              <a:gd name="connsiteX13" fmla="*/ 224874 w 1586270"/>
              <a:gd name="connsiteY13" fmla="*/ 199466 h 2335460"/>
              <a:gd name="connsiteX14" fmla="*/ 265357 w 1586270"/>
              <a:gd name="connsiteY14" fmla="*/ 116123 h 2335460"/>
              <a:gd name="connsiteX15" fmla="*/ 293931 w 1586270"/>
              <a:gd name="connsiteY15" fmla="*/ 118503 h 2335460"/>
              <a:gd name="connsiteX16" fmla="*/ 324887 w 1586270"/>
              <a:gd name="connsiteY16" fmla="*/ 163748 h 2335460"/>
              <a:gd name="connsiteX17" fmla="*/ 543961 w 1586270"/>
              <a:gd name="connsiteY17" fmla="*/ 6585 h 2335460"/>
              <a:gd name="connsiteX18" fmla="*/ 639212 w 1586270"/>
              <a:gd name="connsiteY18" fmla="*/ 47065 h 2335460"/>
              <a:gd name="connsiteX19" fmla="*/ 755893 w 1586270"/>
              <a:gd name="connsiteY19" fmla="*/ 128028 h 2335460"/>
              <a:gd name="connsiteX20" fmla="*/ 972588 w 1586270"/>
              <a:gd name="connsiteY20" fmla="*/ 44685 h 2335460"/>
              <a:gd name="connsiteX21" fmla="*/ 1058312 w 1586270"/>
              <a:gd name="connsiteY21" fmla="*/ 25635 h 2335460"/>
              <a:gd name="connsiteX22" fmla="*/ 1155942 w 1586270"/>
              <a:gd name="connsiteY22" fmla="*/ 11347 h 2335460"/>
              <a:gd name="connsiteX23" fmla="*/ 1370255 w 1586270"/>
              <a:gd name="connsiteY23" fmla="*/ 206610 h 2335460"/>
              <a:gd name="connsiteX24" fmla="*/ 1560756 w 1586270"/>
              <a:gd name="connsiteY24" fmla="*/ 897173 h 2335460"/>
              <a:gd name="connsiteX25" fmla="*/ 817807 w 1586270"/>
              <a:gd name="connsiteY25" fmla="*/ 1059098 h 2335460"/>
              <a:gd name="connsiteX26" fmla="*/ 841618 w 1586270"/>
              <a:gd name="connsiteY26" fmla="*/ 1042427 h 2335460"/>
              <a:gd name="connsiteX27" fmla="*/ 867813 w 1586270"/>
              <a:gd name="connsiteY27" fmla="*/ 1042429 h 2335460"/>
              <a:gd name="connsiteX28" fmla="*/ 872575 w 1586270"/>
              <a:gd name="connsiteY28" fmla="*/ 1061479 h 2335460"/>
              <a:gd name="connsiteX29" fmla="*/ 848763 w 1586270"/>
              <a:gd name="connsiteY29" fmla="*/ 1087673 h 2335460"/>
              <a:gd name="connsiteX30" fmla="*/ 872575 w 1586270"/>
              <a:gd name="connsiteY30" fmla="*/ 1113866 h 2335460"/>
              <a:gd name="connsiteX31" fmla="*/ 1544088 w 1586270"/>
              <a:gd name="connsiteY31" fmla="*/ 899555 h 2335460"/>
              <a:gd name="connsiteX32" fmla="*/ 1525038 w 1586270"/>
              <a:gd name="connsiteY32" fmla="*/ 973372 h 2335460"/>
              <a:gd name="connsiteX33" fmla="*/ 958300 w 1586270"/>
              <a:gd name="connsiteY33" fmla="*/ 1151967 h 2335460"/>
              <a:gd name="connsiteX34" fmla="*/ 979731 w 1586270"/>
              <a:gd name="connsiteY34" fmla="*/ 1161491 h 2335460"/>
              <a:gd name="connsiteX35" fmla="*/ 974968 w 1586270"/>
              <a:gd name="connsiteY35" fmla="*/ 1235309 h 2335460"/>
              <a:gd name="connsiteX36" fmla="*/ 984494 w 1586270"/>
              <a:gd name="connsiteY36" fmla="*/ 1297224 h 2335460"/>
              <a:gd name="connsiteX37" fmla="*/ 1032119 w 1586270"/>
              <a:gd name="connsiteY37" fmla="*/ 1378186 h 2335460"/>
              <a:gd name="connsiteX38" fmla="*/ 1072600 w 1586270"/>
              <a:gd name="connsiteY38" fmla="*/ 1399617 h 2335460"/>
              <a:gd name="connsiteX39" fmla="*/ 1089269 w 1586270"/>
              <a:gd name="connsiteY39" fmla="*/ 1466292 h 2335460"/>
              <a:gd name="connsiteX40" fmla="*/ 1122607 w 1586270"/>
              <a:gd name="connsiteY40" fmla="*/ 1492486 h 2335460"/>
              <a:gd name="connsiteX41" fmla="*/ 1163088 w 1586270"/>
              <a:gd name="connsiteY41" fmla="*/ 1552017 h 2335460"/>
              <a:gd name="connsiteX42" fmla="*/ 1191663 w 1586270"/>
              <a:gd name="connsiteY42" fmla="*/ 1566305 h 2335460"/>
              <a:gd name="connsiteX43" fmla="*/ 1220238 w 1586270"/>
              <a:gd name="connsiteY43" fmla="*/ 1604404 h 2335460"/>
              <a:gd name="connsiteX44" fmla="*/ 1215943 w 1586270"/>
              <a:gd name="connsiteY44" fmla="*/ 1624264 h 2335460"/>
              <a:gd name="connsiteX45" fmla="*/ 1196425 w 1586270"/>
              <a:gd name="connsiteY45" fmla="*/ 1673461 h 2335460"/>
              <a:gd name="connsiteX46" fmla="*/ 1144037 w 1586270"/>
              <a:gd name="connsiteY46" fmla="*/ 1668697 h 2335460"/>
              <a:gd name="connsiteX47" fmla="*/ 1124987 w 1586270"/>
              <a:gd name="connsiteY47" fmla="*/ 1713940 h 2335460"/>
              <a:gd name="connsiteX48" fmla="*/ 1048787 w 1586270"/>
              <a:gd name="connsiteY48" fmla="*/ 1747278 h 2335460"/>
              <a:gd name="connsiteX49" fmla="*/ 1020212 w 1586270"/>
              <a:gd name="connsiteY49" fmla="*/ 1806809 h 2335460"/>
              <a:gd name="connsiteX50" fmla="*/ 1036881 w 1586270"/>
              <a:gd name="connsiteY50" fmla="*/ 1854434 h 2335460"/>
              <a:gd name="connsiteX51" fmla="*/ 1017832 w 1586270"/>
              <a:gd name="connsiteY51" fmla="*/ 1894917 h 2335460"/>
              <a:gd name="connsiteX52" fmla="*/ 984493 w 1586270"/>
              <a:gd name="connsiteY52" fmla="*/ 1892534 h 2335460"/>
              <a:gd name="connsiteX53" fmla="*/ 982112 w 1586270"/>
              <a:gd name="connsiteY53" fmla="*/ 1956828 h 2335460"/>
              <a:gd name="connsiteX54" fmla="*/ 946393 w 1586270"/>
              <a:gd name="connsiteY54" fmla="*/ 1973497 h 2335460"/>
              <a:gd name="connsiteX55" fmla="*/ 910674 w 1586270"/>
              <a:gd name="connsiteY55" fmla="*/ 1980640 h 2335460"/>
              <a:gd name="connsiteX56" fmla="*/ 910674 w 1586270"/>
              <a:gd name="connsiteY56" fmla="*/ 2044934 h 2335460"/>
              <a:gd name="connsiteX57" fmla="*/ 967824 w 1586270"/>
              <a:gd name="connsiteY57" fmla="*/ 2054459 h 2335460"/>
              <a:gd name="connsiteX58" fmla="*/ 1001162 w 1586270"/>
              <a:gd name="connsiteY58" fmla="*/ 2049697 h 2335460"/>
              <a:gd name="connsiteX59" fmla="*/ 1005922 w 1586270"/>
              <a:gd name="connsiteY59" fmla="*/ 2123516 h 2335460"/>
              <a:gd name="connsiteX60" fmla="*/ 982112 w 1586270"/>
              <a:gd name="connsiteY60" fmla="*/ 2144947 h 2335460"/>
              <a:gd name="connsiteX61" fmla="*/ 922581 w 1586270"/>
              <a:gd name="connsiteY61" fmla="*/ 2142567 h 2335460"/>
              <a:gd name="connsiteX62" fmla="*/ 870193 w 1586270"/>
              <a:gd name="connsiteY62" fmla="*/ 2152092 h 2335460"/>
              <a:gd name="connsiteX63" fmla="*/ 824949 w 1586270"/>
              <a:gd name="connsiteY63" fmla="*/ 2175905 h 2335460"/>
              <a:gd name="connsiteX64" fmla="*/ 779704 w 1586270"/>
              <a:gd name="connsiteY64" fmla="*/ 2183047 h 2335460"/>
              <a:gd name="connsiteX65" fmla="*/ 758274 w 1586270"/>
              <a:gd name="connsiteY65" fmla="*/ 2202099 h 2335460"/>
              <a:gd name="connsiteX66" fmla="*/ 751131 w 1586270"/>
              <a:gd name="connsiteY66" fmla="*/ 2247342 h 2335460"/>
              <a:gd name="connsiteX67" fmla="*/ 734462 w 1586270"/>
              <a:gd name="connsiteY67" fmla="*/ 2259249 h 2335460"/>
              <a:gd name="connsiteX68" fmla="*/ 689218 w 1586270"/>
              <a:gd name="connsiteY68" fmla="*/ 2309255 h 2335460"/>
              <a:gd name="connsiteX69" fmla="*/ 665406 w 1586270"/>
              <a:gd name="connsiteY69" fmla="*/ 2314016 h 2335460"/>
              <a:gd name="connsiteX70" fmla="*/ 617781 w 1586270"/>
              <a:gd name="connsiteY70" fmla="*/ 2335448 h 2335460"/>
              <a:gd name="connsiteX71" fmla="*/ 579681 w 1586270"/>
              <a:gd name="connsiteY71" fmla="*/ 2318779 h 2335460"/>
              <a:gd name="connsiteX72" fmla="*/ 563012 w 1586270"/>
              <a:gd name="connsiteY72" fmla="*/ 2290204 h 2335460"/>
              <a:gd name="connsiteX73" fmla="*/ 520149 w 1586270"/>
              <a:gd name="connsiteY73" fmla="*/ 2299730 h 2335460"/>
              <a:gd name="connsiteX74" fmla="*/ 512573 w 1586270"/>
              <a:gd name="connsiteY74" fmla="*/ 2293626 h 2335460"/>
              <a:gd name="connsiteX75" fmla="*/ 503481 w 1586270"/>
              <a:gd name="connsiteY75" fmla="*/ 2287823 h 2335460"/>
              <a:gd name="connsiteX76" fmla="*/ 522531 w 1586270"/>
              <a:gd name="connsiteY76" fmla="*/ 2180666 h 2335460"/>
              <a:gd name="connsiteX77" fmla="*/ 539199 w 1586270"/>
              <a:gd name="connsiteY77" fmla="*/ 2159235 h 2335460"/>
              <a:gd name="connsiteX78" fmla="*/ 529674 w 1586270"/>
              <a:gd name="connsiteY78" fmla="*/ 2113992 h 2335460"/>
              <a:gd name="connsiteX79" fmla="*/ 553487 w 1586270"/>
              <a:gd name="connsiteY79" fmla="*/ 2099704 h 2335460"/>
              <a:gd name="connsiteX80" fmla="*/ 534437 w 1586270"/>
              <a:gd name="connsiteY80" fmla="*/ 2085417 h 2335460"/>
              <a:gd name="connsiteX81" fmla="*/ 522531 w 1586270"/>
              <a:gd name="connsiteY81" fmla="*/ 2049699 h 2335460"/>
              <a:gd name="connsiteX82" fmla="*/ 513006 w 1586270"/>
              <a:gd name="connsiteY82" fmla="*/ 2004455 h 2335460"/>
              <a:gd name="connsiteX83" fmla="*/ 510624 w 1586270"/>
              <a:gd name="connsiteY83" fmla="*/ 1973497 h 2335460"/>
              <a:gd name="connsiteX84" fmla="*/ 460618 w 1586270"/>
              <a:gd name="connsiteY84" fmla="*/ 1975880 h 2335460"/>
              <a:gd name="connsiteX85" fmla="*/ 427282 w 1586270"/>
              <a:gd name="connsiteY85" fmla="*/ 1940161 h 2335460"/>
              <a:gd name="connsiteX86" fmla="*/ 382037 w 1586270"/>
              <a:gd name="connsiteY86" fmla="*/ 1923491 h 2335460"/>
              <a:gd name="connsiteX87" fmla="*/ 367749 w 1586270"/>
              <a:gd name="connsiteY87" fmla="*/ 1873486 h 2335460"/>
              <a:gd name="connsiteX88" fmla="*/ 365368 w 1586270"/>
              <a:gd name="connsiteY88" fmla="*/ 1852054 h 2335460"/>
              <a:gd name="connsiteX89" fmla="*/ 334413 w 1586270"/>
              <a:gd name="connsiteY89" fmla="*/ 1806811 h 2335460"/>
              <a:gd name="connsiteX90" fmla="*/ 291549 w 1586270"/>
              <a:gd name="connsiteY90" fmla="*/ 1782998 h 2335460"/>
              <a:gd name="connsiteX91" fmla="*/ 248688 w 1586270"/>
              <a:gd name="connsiteY91" fmla="*/ 1754424 h 2335460"/>
              <a:gd name="connsiteX92" fmla="*/ 215349 w 1586270"/>
              <a:gd name="connsiteY92" fmla="*/ 1744898 h 2335460"/>
              <a:gd name="connsiteX93" fmla="*/ 217731 w 1586270"/>
              <a:gd name="connsiteY93" fmla="*/ 1699652 h 2335460"/>
              <a:gd name="connsiteX94" fmla="*/ 174868 w 1586270"/>
              <a:gd name="connsiteY94" fmla="*/ 1713942 h 2335460"/>
              <a:gd name="connsiteX95" fmla="*/ 186775 w 1586270"/>
              <a:gd name="connsiteY95" fmla="*/ 1747280 h 2335460"/>
              <a:gd name="connsiteX96" fmla="*/ 179631 w 1586270"/>
              <a:gd name="connsiteY96" fmla="*/ 1763949 h 2335460"/>
              <a:gd name="connsiteX97" fmla="*/ 141531 w 1586270"/>
              <a:gd name="connsiteY97" fmla="*/ 1735374 h 2335460"/>
              <a:gd name="connsiteX98" fmla="*/ 98669 w 1586270"/>
              <a:gd name="connsiteY98" fmla="*/ 1732992 h 2335460"/>
              <a:gd name="connsiteX99" fmla="*/ 43899 w 1586270"/>
              <a:gd name="connsiteY99" fmla="*/ 1713942 h 2335460"/>
              <a:gd name="connsiteX100" fmla="*/ 10560 w 1586270"/>
              <a:gd name="connsiteY100" fmla="*/ 1711558 h 2335460"/>
              <a:gd name="connsiteX101" fmla="*/ 1037 w 1586270"/>
              <a:gd name="connsiteY101" fmla="*/ 1659174 h 2335460"/>
              <a:gd name="connsiteX102" fmla="*/ 34374 w 1586270"/>
              <a:gd name="connsiteY102" fmla="*/ 1571067 h 2335460"/>
              <a:gd name="connsiteX103" fmla="*/ 60568 w 1586270"/>
              <a:gd name="connsiteY103" fmla="*/ 1523442 h 2335460"/>
              <a:gd name="connsiteX104" fmla="*/ 81999 w 1586270"/>
              <a:gd name="connsiteY104" fmla="*/ 1475817 h 2335460"/>
              <a:gd name="connsiteX105" fmla="*/ 108194 w 1586270"/>
              <a:gd name="connsiteY105" fmla="*/ 1437717 h 2335460"/>
              <a:gd name="connsiteX106" fmla="*/ 146293 w 1586270"/>
              <a:gd name="connsiteY106" fmla="*/ 1428192 h 2335460"/>
              <a:gd name="connsiteX107" fmla="*/ 153438 w 1586270"/>
              <a:gd name="connsiteY107" fmla="*/ 1392474 h 2335460"/>
              <a:gd name="connsiteX108" fmla="*/ 262975 w 1586270"/>
              <a:gd name="connsiteY108" fmla="*/ 1273411 h 2335460"/>
              <a:gd name="connsiteX109" fmla="*/ 286787 w 1586270"/>
              <a:gd name="connsiteY109" fmla="*/ 1135296 h 2335460"/>
              <a:gd name="connsiteX110" fmla="*/ 282025 w 1586270"/>
              <a:gd name="connsiteY110" fmla="*/ 1054336 h 2335460"/>
              <a:gd name="connsiteX111" fmla="*/ 196300 w 1586270"/>
              <a:gd name="connsiteY111" fmla="*/ 1042430 h 2335460"/>
              <a:gd name="connsiteX112" fmla="*/ 179632 w 1586270"/>
              <a:gd name="connsiteY112" fmla="*/ 961467 h 2335460"/>
              <a:gd name="connsiteX113" fmla="*/ 186775 w 1586270"/>
              <a:gd name="connsiteY113" fmla="*/ 894792 h 2335460"/>
              <a:gd name="connsiteX114" fmla="*/ 148675 w 1586270"/>
              <a:gd name="connsiteY114" fmla="*/ 856692 h 2335460"/>
              <a:gd name="connsiteX115" fmla="*/ 127244 w 1586270"/>
              <a:gd name="connsiteY115" fmla="*/ 816210 h 2335460"/>
              <a:gd name="connsiteX116" fmla="*/ 117719 w 1586270"/>
              <a:gd name="connsiteY116" fmla="*/ 756680 h 2335460"/>
              <a:gd name="connsiteX117" fmla="*/ 102097 w 1586270"/>
              <a:gd name="connsiteY117" fmla="*/ 676526 h 2335460"/>
              <a:gd name="connsiteX0" fmla="*/ 102097 w 1588008"/>
              <a:gd name="connsiteY0" fmla="*/ 676526 h 2335460"/>
              <a:gd name="connsiteX1" fmla="*/ 91525 w 1588008"/>
              <a:gd name="connsiteY1" fmla="*/ 594754 h 2335460"/>
              <a:gd name="connsiteX2" fmla="*/ 93907 w 1588008"/>
              <a:gd name="connsiteY2" fmla="*/ 530460 h 2335460"/>
              <a:gd name="connsiteX3" fmla="*/ 17706 w 1588008"/>
              <a:gd name="connsiteY3" fmla="*/ 430448 h 2335460"/>
              <a:gd name="connsiteX4" fmla="*/ 12942 w 1588008"/>
              <a:gd name="connsiteY4" fmla="*/ 413777 h 2335460"/>
              <a:gd name="connsiteX5" fmla="*/ 77237 w 1588008"/>
              <a:gd name="connsiteY5" fmla="*/ 428066 h 2335460"/>
              <a:gd name="connsiteX6" fmla="*/ 77237 w 1588008"/>
              <a:gd name="connsiteY6" fmla="*/ 432829 h 2335460"/>
              <a:gd name="connsiteX7" fmla="*/ 127243 w 1588008"/>
              <a:gd name="connsiteY7" fmla="*/ 428066 h 2335460"/>
              <a:gd name="connsiteX8" fmla="*/ 148674 w 1588008"/>
              <a:gd name="connsiteY8" fmla="*/ 378060 h 2335460"/>
              <a:gd name="connsiteX9" fmla="*/ 201062 w 1588008"/>
              <a:gd name="connsiteY9" fmla="*/ 342341 h 2335460"/>
              <a:gd name="connsiteX10" fmla="*/ 208206 w 1588008"/>
              <a:gd name="connsiteY10" fmla="*/ 292335 h 2335460"/>
              <a:gd name="connsiteX11" fmla="*/ 184393 w 1588008"/>
              <a:gd name="connsiteY11" fmla="*/ 275665 h 2335460"/>
              <a:gd name="connsiteX12" fmla="*/ 170106 w 1588008"/>
              <a:gd name="connsiteY12" fmla="*/ 244709 h 2335460"/>
              <a:gd name="connsiteX13" fmla="*/ 224874 w 1588008"/>
              <a:gd name="connsiteY13" fmla="*/ 199466 h 2335460"/>
              <a:gd name="connsiteX14" fmla="*/ 265357 w 1588008"/>
              <a:gd name="connsiteY14" fmla="*/ 116123 h 2335460"/>
              <a:gd name="connsiteX15" fmla="*/ 293931 w 1588008"/>
              <a:gd name="connsiteY15" fmla="*/ 118503 h 2335460"/>
              <a:gd name="connsiteX16" fmla="*/ 324887 w 1588008"/>
              <a:gd name="connsiteY16" fmla="*/ 163748 h 2335460"/>
              <a:gd name="connsiteX17" fmla="*/ 543961 w 1588008"/>
              <a:gd name="connsiteY17" fmla="*/ 6585 h 2335460"/>
              <a:gd name="connsiteX18" fmla="*/ 639212 w 1588008"/>
              <a:gd name="connsiteY18" fmla="*/ 47065 h 2335460"/>
              <a:gd name="connsiteX19" fmla="*/ 755893 w 1588008"/>
              <a:gd name="connsiteY19" fmla="*/ 128028 h 2335460"/>
              <a:gd name="connsiteX20" fmla="*/ 972588 w 1588008"/>
              <a:gd name="connsiteY20" fmla="*/ 44685 h 2335460"/>
              <a:gd name="connsiteX21" fmla="*/ 1058312 w 1588008"/>
              <a:gd name="connsiteY21" fmla="*/ 25635 h 2335460"/>
              <a:gd name="connsiteX22" fmla="*/ 1155942 w 1588008"/>
              <a:gd name="connsiteY22" fmla="*/ 11347 h 2335460"/>
              <a:gd name="connsiteX23" fmla="*/ 1370255 w 1588008"/>
              <a:gd name="connsiteY23" fmla="*/ 206610 h 2335460"/>
              <a:gd name="connsiteX24" fmla="*/ 1560756 w 1588008"/>
              <a:gd name="connsiteY24" fmla="*/ 897173 h 2335460"/>
              <a:gd name="connsiteX25" fmla="*/ 817807 w 1588008"/>
              <a:gd name="connsiteY25" fmla="*/ 1059098 h 2335460"/>
              <a:gd name="connsiteX26" fmla="*/ 841618 w 1588008"/>
              <a:gd name="connsiteY26" fmla="*/ 1042427 h 2335460"/>
              <a:gd name="connsiteX27" fmla="*/ 867813 w 1588008"/>
              <a:gd name="connsiteY27" fmla="*/ 1042429 h 2335460"/>
              <a:gd name="connsiteX28" fmla="*/ 872575 w 1588008"/>
              <a:gd name="connsiteY28" fmla="*/ 1061479 h 2335460"/>
              <a:gd name="connsiteX29" fmla="*/ 848763 w 1588008"/>
              <a:gd name="connsiteY29" fmla="*/ 1087673 h 2335460"/>
              <a:gd name="connsiteX30" fmla="*/ 1544088 w 1588008"/>
              <a:gd name="connsiteY30" fmla="*/ 899555 h 2335460"/>
              <a:gd name="connsiteX31" fmla="*/ 1525038 w 1588008"/>
              <a:gd name="connsiteY31" fmla="*/ 973372 h 2335460"/>
              <a:gd name="connsiteX32" fmla="*/ 958300 w 1588008"/>
              <a:gd name="connsiteY32" fmla="*/ 1151967 h 2335460"/>
              <a:gd name="connsiteX33" fmla="*/ 979731 w 1588008"/>
              <a:gd name="connsiteY33" fmla="*/ 1161491 h 2335460"/>
              <a:gd name="connsiteX34" fmla="*/ 974968 w 1588008"/>
              <a:gd name="connsiteY34" fmla="*/ 1235309 h 2335460"/>
              <a:gd name="connsiteX35" fmla="*/ 984494 w 1588008"/>
              <a:gd name="connsiteY35" fmla="*/ 1297224 h 2335460"/>
              <a:gd name="connsiteX36" fmla="*/ 1032119 w 1588008"/>
              <a:gd name="connsiteY36" fmla="*/ 1378186 h 2335460"/>
              <a:gd name="connsiteX37" fmla="*/ 1072600 w 1588008"/>
              <a:gd name="connsiteY37" fmla="*/ 1399617 h 2335460"/>
              <a:gd name="connsiteX38" fmla="*/ 1089269 w 1588008"/>
              <a:gd name="connsiteY38" fmla="*/ 1466292 h 2335460"/>
              <a:gd name="connsiteX39" fmla="*/ 1122607 w 1588008"/>
              <a:gd name="connsiteY39" fmla="*/ 1492486 h 2335460"/>
              <a:gd name="connsiteX40" fmla="*/ 1163088 w 1588008"/>
              <a:gd name="connsiteY40" fmla="*/ 1552017 h 2335460"/>
              <a:gd name="connsiteX41" fmla="*/ 1191663 w 1588008"/>
              <a:gd name="connsiteY41" fmla="*/ 1566305 h 2335460"/>
              <a:gd name="connsiteX42" fmla="*/ 1220238 w 1588008"/>
              <a:gd name="connsiteY42" fmla="*/ 1604404 h 2335460"/>
              <a:gd name="connsiteX43" fmla="*/ 1215943 w 1588008"/>
              <a:gd name="connsiteY43" fmla="*/ 1624264 h 2335460"/>
              <a:gd name="connsiteX44" fmla="*/ 1196425 w 1588008"/>
              <a:gd name="connsiteY44" fmla="*/ 1673461 h 2335460"/>
              <a:gd name="connsiteX45" fmla="*/ 1144037 w 1588008"/>
              <a:gd name="connsiteY45" fmla="*/ 1668697 h 2335460"/>
              <a:gd name="connsiteX46" fmla="*/ 1124987 w 1588008"/>
              <a:gd name="connsiteY46" fmla="*/ 1713940 h 2335460"/>
              <a:gd name="connsiteX47" fmla="*/ 1048787 w 1588008"/>
              <a:gd name="connsiteY47" fmla="*/ 1747278 h 2335460"/>
              <a:gd name="connsiteX48" fmla="*/ 1020212 w 1588008"/>
              <a:gd name="connsiteY48" fmla="*/ 1806809 h 2335460"/>
              <a:gd name="connsiteX49" fmla="*/ 1036881 w 1588008"/>
              <a:gd name="connsiteY49" fmla="*/ 1854434 h 2335460"/>
              <a:gd name="connsiteX50" fmla="*/ 1017832 w 1588008"/>
              <a:gd name="connsiteY50" fmla="*/ 1894917 h 2335460"/>
              <a:gd name="connsiteX51" fmla="*/ 984493 w 1588008"/>
              <a:gd name="connsiteY51" fmla="*/ 1892534 h 2335460"/>
              <a:gd name="connsiteX52" fmla="*/ 982112 w 1588008"/>
              <a:gd name="connsiteY52" fmla="*/ 1956828 h 2335460"/>
              <a:gd name="connsiteX53" fmla="*/ 946393 w 1588008"/>
              <a:gd name="connsiteY53" fmla="*/ 1973497 h 2335460"/>
              <a:gd name="connsiteX54" fmla="*/ 910674 w 1588008"/>
              <a:gd name="connsiteY54" fmla="*/ 1980640 h 2335460"/>
              <a:gd name="connsiteX55" fmla="*/ 910674 w 1588008"/>
              <a:gd name="connsiteY55" fmla="*/ 2044934 h 2335460"/>
              <a:gd name="connsiteX56" fmla="*/ 967824 w 1588008"/>
              <a:gd name="connsiteY56" fmla="*/ 2054459 h 2335460"/>
              <a:gd name="connsiteX57" fmla="*/ 1001162 w 1588008"/>
              <a:gd name="connsiteY57" fmla="*/ 2049697 h 2335460"/>
              <a:gd name="connsiteX58" fmla="*/ 1005922 w 1588008"/>
              <a:gd name="connsiteY58" fmla="*/ 2123516 h 2335460"/>
              <a:gd name="connsiteX59" fmla="*/ 982112 w 1588008"/>
              <a:gd name="connsiteY59" fmla="*/ 2144947 h 2335460"/>
              <a:gd name="connsiteX60" fmla="*/ 922581 w 1588008"/>
              <a:gd name="connsiteY60" fmla="*/ 2142567 h 2335460"/>
              <a:gd name="connsiteX61" fmla="*/ 870193 w 1588008"/>
              <a:gd name="connsiteY61" fmla="*/ 2152092 h 2335460"/>
              <a:gd name="connsiteX62" fmla="*/ 824949 w 1588008"/>
              <a:gd name="connsiteY62" fmla="*/ 2175905 h 2335460"/>
              <a:gd name="connsiteX63" fmla="*/ 779704 w 1588008"/>
              <a:gd name="connsiteY63" fmla="*/ 2183047 h 2335460"/>
              <a:gd name="connsiteX64" fmla="*/ 758274 w 1588008"/>
              <a:gd name="connsiteY64" fmla="*/ 2202099 h 2335460"/>
              <a:gd name="connsiteX65" fmla="*/ 751131 w 1588008"/>
              <a:gd name="connsiteY65" fmla="*/ 2247342 h 2335460"/>
              <a:gd name="connsiteX66" fmla="*/ 734462 w 1588008"/>
              <a:gd name="connsiteY66" fmla="*/ 2259249 h 2335460"/>
              <a:gd name="connsiteX67" fmla="*/ 689218 w 1588008"/>
              <a:gd name="connsiteY67" fmla="*/ 2309255 h 2335460"/>
              <a:gd name="connsiteX68" fmla="*/ 665406 w 1588008"/>
              <a:gd name="connsiteY68" fmla="*/ 2314016 h 2335460"/>
              <a:gd name="connsiteX69" fmla="*/ 617781 w 1588008"/>
              <a:gd name="connsiteY69" fmla="*/ 2335448 h 2335460"/>
              <a:gd name="connsiteX70" fmla="*/ 579681 w 1588008"/>
              <a:gd name="connsiteY70" fmla="*/ 2318779 h 2335460"/>
              <a:gd name="connsiteX71" fmla="*/ 563012 w 1588008"/>
              <a:gd name="connsiteY71" fmla="*/ 2290204 h 2335460"/>
              <a:gd name="connsiteX72" fmla="*/ 520149 w 1588008"/>
              <a:gd name="connsiteY72" fmla="*/ 2299730 h 2335460"/>
              <a:gd name="connsiteX73" fmla="*/ 512573 w 1588008"/>
              <a:gd name="connsiteY73" fmla="*/ 2293626 h 2335460"/>
              <a:gd name="connsiteX74" fmla="*/ 503481 w 1588008"/>
              <a:gd name="connsiteY74" fmla="*/ 2287823 h 2335460"/>
              <a:gd name="connsiteX75" fmla="*/ 522531 w 1588008"/>
              <a:gd name="connsiteY75" fmla="*/ 2180666 h 2335460"/>
              <a:gd name="connsiteX76" fmla="*/ 539199 w 1588008"/>
              <a:gd name="connsiteY76" fmla="*/ 2159235 h 2335460"/>
              <a:gd name="connsiteX77" fmla="*/ 529674 w 1588008"/>
              <a:gd name="connsiteY77" fmla="*/ 2113992 h 2335460"/>
              <a:gd name="connsiteX78" fmla="*/ 553487 w 1588008"/>
              <a:gd name="connsiteY78" fmla="*/ 2099704 h 2335460"/>
              <a:gd name="connsiteX79" fmla="*/ 534437 w 1588008"/>
              <a:gd name="connsiteY79" fmla="*/ 2085417 h 2335460"/>
              <a:gd name="connsiteX80" fmla="*/ 522531 w 1588008"/>
              <a:gd name="connsiteY80" fmla="*/ 2049699 h 2335460"/>
              <a:gd name="connsiteX81" fmla="*/ 513006 w 1588008"/>
              <a:gd name="connsiteY81" fmla="*/ 2004455 h 2335460"/>
              <a:gd name="connsiteX82" fmla="*/ 510624 w 1588008"/>
              <a:gd name="connsiteY82" fmla="*/ 1973497 h 2335460"/>
              <a:gd name="connsiteX83" fmla="*/ 460618 w 1588008"/>
              <a:gd name="connsiteY83" fmla="*/ 1975880 h 2335460"/>
              <a:gd name="connsiteX84" fmla="*/ 427282 w 1588008"/>
              <a:gd name="connsiteY84" fmla="*/ 1940161 h 2335460"/>
              <a:gd name="connsiteX85" fmla="*/ 382037 w 1588008"/>
              <a:gd name="connsiteY85" fmla="*/ 1923491 h 2335460"/>
              <a:gd name="connsiteX86" fmla="*/ 367749 w 1588008"/>
              <a:gd name="connsiteY86" fmla="*/ 1873486 h 2335460"/>
              <a:gd name="connsiteX87" fmla="*/ 365368 w 1588008"/>
              <a:gd name="connsiteY87" fmla="*/ 1852054 h 2335460"/>
              <a:gd name="connsiteX88" fmla="*/ 334413 w 1588008"/>
              <a:gd name="connsiteY88" fmla="*/ 1806811 h 2335460"/>
              <a:gd name="connsiteX89" fmla="*/ 291549 w 1588008"/>
              <a:gd name="connsiteY89" fmla="*/ 1782998 h 2335460"/>
              <a:gd name="connsiteX90" fmla="*/ 248688 w 1588008"/>
              <a:gd name="connsiteY90" fmla="*/ 1754424 h 2335460"/>
              <a:gd name="connsiteX91" fmla="*/ 215349 w 1588008"/>
              <a:gd name="connsiteY91" fmla="*/ 1744898 h 2335460"/>
              <a:gd name="connsiteX92" fmla="*/ 217731 w 1588008"/>
              <a:gd name="connsiteY92" fmla="*/ 1699652 h 2335460"/>
              <a:gd name="connsiteX93" fmla="*/ 174868 w 1588008"/>
              <a:gd name="connsiteY93" fmla="*/ 1713942 h 2335460"/>
              <a:gd name="connsiteX94" fmla="*/ 186775 w 1588008"/>
              <a:gd name="connsiteY94" fmla="*/ 1747280 h 2335460"/>
              <a:gd name="connsiteX95" fmla="*/ 179631 w 1588008"/>
              <a:gd name="connsiteY95" fmla="*/ 1763949 h 2335460"/>
              <a:gd name="connsiteX96" fmla="*/ 141531 w 1588008"/>
              <a:gd name="connsiteY96" fmla="*/ 1735374 h 2335460"/>
              <a:gd name="connsiteX97" fmla="*/ 98669 w 1588008"/>
              <a:gd name="connsiteY97" fmla="*/ 1732992 h 2335460"/>
              <a:gd name="connsiteX98" fmla="*/ 43899 w 1588008"/>
              <a:gd name="connsiteY98" fmla="*/ 1713942 h 2335460"/>
              <a:gd name="connsiteX99" fmla="*/ 10560 w 1588008"/>
              <a:gd name="connsiteY99" fmla="*/ 1711558 h 2335460"/>
              <a:gd name="connsiteX100" fmla="*/ 1037 w 1588008"/>
              <a:gd name="connsiteY100" fmla="*/ 1659174 h 2335460"/>
              <a:gd name="connsiteX101" fmla="*/ 34374 w 1588008"/>
              <a:gd name="connsiteY101" fmla="*/ 1571067 h 2335460"/>
              <a:gd name="connsiteX102" fmla="*/ 60568 w 1588008"/>
              <a:gd name="connsiteY102" fmla="*/ 1523442 h 2335460"/>
              <a:gd name="connsiteX103" fmla="*/ 81999 w 1588008"/>
              <a:gd name="connsiteY103" fmla="*/ 1475817 h 2335460"/>
              <a:gd name="connsiteX104" fmla="*/ 108194 w 1588008"/>
              <a:gd name="connsiteY104" fmla="*/ 1437717 h 2335460"/>
              <a:gd name="connsiteX105" fmla="*/ 146293 w 1588008"/>
              <a:gd name="connsiteY105" fmla="*/ 1428192 h 2335460"/>
              <a:gd name="connsiteX106" fmla="*/ 153438 w 1588008"/>
              <a:gd name="connsiteY106" fmla="*/ 1392474 h 2335460"/>
              <a:gd name="connsiteX107" fmla="*/ 262975 w 1588008"/>
              <a:gd name="connsiteY107" fmla="*/ 1273411 h 2335460"/>
              <a:gd name="connsiteX108" fmla="*/ 286787 w 1588008"/>
              <a:gd name="connsiteY108" fmla="*/ 1135296 h 2335460"/>
              <a:gd name="connsiteX109" fmla="*/ 282025 w 1588008"/>
              <a:gd name="connsiteY109" fmla="*/ 1054336 h 2335460"/>
              <a:gd name="connsiteX110" fmla="*/ 196300 w 1588008"/>
              <a:gd name="connsiteY110" fmla="*/ 1042430 h 2335460"/>
              <a:gd name="connsiteX111" fmla="*/ 179632 w 1588008"/>
              <a:gd name="connsiteY111" fmla="*/ 961467 h 2335460"/>
              <a:gd name="connsiteX112" fmla="*/ 186775 w 1588008"/>
              <a:gd name="connsiteY112" fmla="*/ 894792 h 2335460"/>
              <a:gd name="connsiteX113" fmla="*/ 148675 w 1588008"/>
              <a:gd name="connsiteY113" fmla="*/ 856692 h 2335460"/>
              <a:gd name="connsiteX114" fmla="*/ 127244 w 1588008"/>
              <a:gd name="connsiteY114" fmla="*/ 816210 h 2335460"/>
              <a:gd name="connsiteX115" fmla="*/ 117719 w 1588008"/>
              <a:gd name="connsiteY115" fmla="*/ 756680 h 2335460"/>
              <a:gd name="connsiteX116" fmla="*/ 102097 w 1588008"/>
              <a:gd name="connsiteY116" fmla="*/ 676526 h 2335460"/>
              <a:gd name="connsiteX0" fmla="*/ 102097 w 1586270"/>
              <a:gd name="connsiteY0" fmla="*/ 676526 h 2335460"/>
              <a:gd name="connsiteX1" fmla="*/ 91525 w 1586270"/>
              <a:gd name="connsiteY1" fmla="*/ 594754 h 2335460"/>
              <a:gd name="connsiteX2" fmla="*/ 93907 w 1586270"/>
              <a:gd name="connsiteY2" fmla="*/ 530460 h 2335460"/>
              <a:gd name="connsiteX3" fmla="*/ 17706 w 1586270"/>
              <a:gd name="connsiteY3" fmla="*/ 430448 h 2335460"/>
              <a:gd name="connsiteX4" fmla="*/ 12942 w 1586270"/>
              <a:gd name="connsiteY4" fmla="*/ 413777 h 2335460"/>
              <a:gd name="connsiteX5" fmla="*/ 77237 w 1586270"/>
              <a:gd name="connsiteY5" fmla="*/ 428066 h 2335460"/>
              <a:gd name="connsiteX6" fmla="*/ 77237 w 1586270"/>
              <a:gd name="connsiteY6" fmla="*/ 432829 h 2335460"/>
              <a:gd name="connsiteX7" fmla="*/ 127243 w 1586270"/>
              <a:gd name="connsiteY7" fmla="*/ 428066 h 2335460"/>
              <a:gd name="connsiteX8" fmla="*/ 148674 w 1586270"/>
              <a:gd name="connsiteY8" fmla="*/ 378060 h 2335460"/>
              <a:gd name="connsiteX9" fmla="*/ 201062 w 1586270"/>
              <a:gd name="connsiteY9" fmla="*/ 342341 h 2335460"/>
              <a:gd name="connsiteX10" fmla="*/ 208206 w 1586270"/>
              <a:gd name="connsiteY10" fmla="*/ 292335 h 2335460"/>
              <a:gd name="connsiteX11" fmla="*/ 184393 w 1586270"/>
              <a:gd name="connsiteY11" fmla="*/ 275665 h 2335460"/>
              <a:gd name="connsiteX12" fmla="*/ 170106 w 1586270"/>
              <a:gd name="connsiteY12" fmla="*/ 244709 h 2335460"/>
              <a:gd name="connsiteX13" fmla="*/ 224874 w 1586270"/>
              <a:gd name="connsiteY13" fmla="*/ 199466 h 2335460"/>
              <a:gd name="connsiteX14" fmla="*/ 265357 w 1586270"/>
              <a:gd name="connsiteY14" fmla="*/ 116123 h 2335460"/>
              <a:gd name="connsiteX15" fmla="*/ 293931 w 1586270"/>
              <a:gd name="connsiteY15" fmla="*/ 118503 h 2335460"/>
              <a:gd name="connsiteX16" fmla="*/ 324887 w 1586270"/>
              <a:gd name="connsiteY16" fmla="*/ 163748 h 2335460"/>
              <a:gd name="connsiteX17" fmla="*/ 543961 w 1586270"/>
              <a:gd name="connsiteY17" fmla="*/ 6585 h 2335460"/>
              <a:gd name="connsiteX18" fmla="*/ 639212 w 1586270"/>
              <a:gd name="connsiteY18" fmla="*/ 47065 h 2335460"/>
              <a:gd name="connsiteX19" fmla="*/ 755893 w 1586270"/>
              <a:gd name="connsiteY19" fmla="*/ 128028 h 2335460"/>
              <a:gd name="connsiteX20" fmla="*/ 972588 w 1586270"/>
              <a:gd name="connsiteY20" fmla="*/ 44685 h 2335460"/>
              <a:gd name="connsiteX21" fmla="*/ 1058312 w 1586270"/>
              <a:gd name="connsiteY21" fmla="*/ 25635 h 2335460"/>
              <a:gd name="connsiteX22" fmla="*/ 1155942 w 1586270"/>
              <a:gd name="connsiteY22" fmla="*/ 11347 h 2335460"/>
              <a:gd name="connsiteX23" fmla="*/ 1370255 w 1586270"/>
              <a:gd name="connsiteY23" fmla="*/ 206610 h 2335460"/>
              <a:gd name="connsiteX24" fmla="*/ 1560756 w 1586270"/>
              <a:gd name="connsiteY24" fmla="*/ 897173 h 2335460"/>
              <a:gd name="connsiteX25" fmla="*/ 817807 w 1586270"/>
              <a:gd name="connsiteY25" fmla="*/ 1059098 h 2335460"/>
              <a:gd name="connsiteX26" fmla="*/ 841618 w 1586270"/>
              <a:gd name="connsiteY26" fmla="*/ 1042427 h 2335460"/>
              <a:gd name="connsiteX27" fmla="*/ 867813 w 1586270"/>
              <a:gd name="connsiteY27" fmla="*/ 1042429 h 2335460"/>
              <a:gd name="connsiteX28" fmla="*/ 872575 w 1586270"/>
              <a:gd name="connsiteY28" fmla="*/ 1061479 h 2335460"/>
              <a:gd name="connsiteX29" fmla="*/ 1544088 w 1586270"/>
              <a:gd name="connsiteY29" fmla="*/ 899555 h 2335460"/>
              <a:gd name="connsiteX30" fmla="*/ 1525038 w 1586270"/>
              <a:gd name="connsiteY30" fmla="*/ 973372 h 2335460"/>
              <a:gd name="connsiteX31" fmla="*/ 958300 w 1586270"/>
              <a:gd name="connsiteY31" fmla="*/ 1151967 h 2335460"/>
              <a:gd name="connsiteX32" fmla="*/ 979731 w 1586270"/>
              <a:gd name="connsiteY32" fmla="*/ 1161491 h 2335460"/>
              <a:gd name="connsiteX33" fmla="*/ 974968 w 1586270"/>
              <a:gd name="connsiteY33" fmla="*/ 1235309 h 2335460"/>
              <a:gd name="connsiteX34" fmla="*/ 984494 w 1586270"/>
              <a:gd name="connsiteY34" fmla="*/ 1297224 h 2335460"/>
              <a:gd name="connsiteX35" fmla="*/ 1032119 w 1586270"/>
              <a:gd name="connsiteY35" fmla="*/ 1378186 h 2335460"/>
              <a:gd name="connsiteX36" fmla="*/ 1072600 w 1586270"/>
              <a:gd name="connsiteY36" fmla="*/ 1399617 h 2335460"/>
              <a:gd name="connsiteX37" fmla="*/ 1089269 w 1586270"/>
              <a:gd name="connsiteY37" fmla="*/ 1466292 h 2335460"/>
              <a:gd name="connsiteX38" fmla="*/ 1122607 w 1586270"/>
              <a:gd name="connsiteY38" fmla="*/ 1492486 h 2335460"/>
              <a:gd name="connsiteX39" fmla="*/ 1163088 w 1586270"/>
              <a:gd name="connsiteY39" fmla="*/ 1552017 h 2335460"/>
              <a:gd name="connsiteX40" fmla="*/ 1191663 w 1586270"/>
              <a:gd name="connsiteY40" fmla="*/ 1566305 h 2335460"/>
              <a:gd name="connsiteX41" fmla="*/ 1220238 w 1586270"/>
              <a:gd name="connsiteY41" fmla="*/ 1604404 h 2335460"/>
              <a:gd name="connsiteX42" fmla="*/ 1215943 w 1586270"/>
              <a:gd name="connsiteY42" fmla="*/ 1624264 h 2335460"/>
              <a:gd name="connsiteX43" fmla="*/ 1196425 w 1586270"/>
              <a:gd name="connsiteY43" fmla="*/ 1673461 h 2335460"/>
              <a:gd name="connsiteX44" fmla="*/ 1144037 w 1586270"/>
              <a:gd name="connsiteY44" fmla="*/ 1668697 h 2335460"/>
              <a:gd name="connsiteX45" fmla="*/ 1124987 w 1586270"/>
              <a:gd name="connsiteY45" fmla="*/ 1713940 h 2335460"/>
              <a:gd name="connsiteX46" fmla="*/ 1048787 w 1586270"/>
              <a:gd name="connsiteY46" fmla="*/ 1747278 h 2335460"/>
              <a:gd name="connsiteX47" fmla="*/ 1020212 w 1586270"/>
              <a:gd name="connsiteY47" fmla="*/ 1806809 h 2335460"/>
              <a:gd name="connsiteX48" fmla="*/ 1036881 w 1586270"/>
              <a:gd name="connsiteY48" fmla="*/ 1854434 h 2335460"/>
              <a:gd name="connsiteX49" fmla="*/ 1017832 w 1586270"/>
              <a:gd name="connsiteY49" fmla="*/ 1894917 h 2335460"/>
              <a:gd name="connsiteX50" fmla="*/ 984493 w 1586270"/>
              <a:gd name="connsiteY50" fmla="*/ 1892534 h 2335460"/>
              <a:gd name="connsiteX51" fmla="*/ 982112 w 1586270"/>
              <a:gd name="connsiteY51" fmla="*/ 1956828 h 2335460"/>
              <a:gd name="connsiteX52" fmla="*/ 946393 w 1586270"/>
              <a:gd name="connsiteY52" fmla="*/ 1973497 h 2335460"/>
              <a:gd name="connsiteX53" fmla="*/ 910674 w 1586270"/>
              <a:gd name="connsiteY53" fmla="*/ 1980640 h 2335460"/>
              <a:gd name="connsiteX54" fmla="*/ 910674 w 1586270"/>
              <a:gd name="connsiteY54" fmla="*/ 2044934 h 2335460"/>
              <a:gd name="connsiteX55" fmla="*/ 967824 w 1586270"/>
              <a:gd name="connsiteY55" fmla="*/ 2054459 h 2335460"/>
              <a:gd name="connsiteX56" fmla="*/ 1001162 w 1586270"/>
              <a:gd name="connsiteY56" fmla="*/ 2049697 h 2335460"/>
              <a:gd name="connsiteX57" fmla="*/ 1005922 w 1586270"/>
              <a:gd name="connsiteY57" fmla="*/ 2123516 h 2335460"/>
              <a:gd name="connsiteX58" fmla="*/ 982112 w 1586270"/>
              <a:gd name="connsiteY58" fmla="*/ 2144947 h 2335460"/>
              <a:gd name="connsiteX59" fmla="*/ 922581 w 1586270"/>
              <a:gd name="connsiteY59" fmla="*/ 2142567 h 2335460"/>
              <a:gd name="connsiteX60" fmla="*/ 870193 w 1586270"/>
              <a:gd name="connsiteY60" fmla="*/ 2152092 h 2335460"/>
              <a:gd name="connsiteX61" fmla="*/ 824949 w 1586270"/>
              <a:gd name="connsiteY61" fmla="*/ 2175905 h 2335460"/>
              <a:gd name="connsiteX62" fmla="*/ 779704 w 1586270"/>
              <a:gd name="connsiteY62" fmla="*/ 2183047 h 2335460"/>
              <a:gd name="connsiteX63" fmla="*/ 758274 w 1586270"/>
              <a:gd name="connsiteY63" fmla="*/ 2202099 h 2335460"/>
              <a:gd name="connsiteX64" fmla="*/ 751131 w 1586270"/>
              <a:gd name="connsiteY64" fmla="*/ 2247342 h 2335460"/>
              <a:gd name="connsiteX65" fmla="*/ 734462 w 1586270"/>
              <a:gd name="connsiteY65" fmla="*/ 2259249 h 2335460"/>
              <a:gd name="connsiteX66" fmla="*/ 689218 w 1586270"/>
              <a:gd name="connsiteY66" fmla="*/ 2309255 h 2335460"/>
              <a:gd name="connsiteX67" fmla="*/ 665406 w 1586270"/>
              <a:gd name="connsiteY67" fmla="*/ 2314016 h 2335460"/>
              <a:gd name="connsiteX68" fmla="*/ 617781 w 1586270"/>
              <a:gd name="connsiteY68" fmla="*/ 2335448 h 2335460"/>
              <a:gd name="connsiteX69" fmla="*/ 579681 w 1586270"/>
              <a:gd name="connsiteY69" fmla="*/ 2318779 h 2335460"/>
              <a:gd name="connsiteX70" fmla="*/ 563012 w 1586270"/>
              <a:gd name="connsiteY70" fmla="*/ 2290204 h 2335460"/>
              <a:gd name="connsiteX71" fmla="*/ 520149 w 1586270"/>
              <a:gd name="connsiteY71" fmla="*/ 2299730 h 2335460"/>
              <a:gd name="connsiteX72" fmla="*/ 512573 w 1586270"/>
              <a:gd name="connsiteY72" fmla="*/ 2293626 h 2335460"/>
              <a:gd name="connsiteX73" fmla="*/ 503481 w 1586270"/>
              <a:gd name="connsiteY73" fmla="*/ 2287823 h 2335460"/>
              <a:gd name="connsiteX74" fmla="*/ 522531 w 1586270"/>
              <a:gd name="connsiteY74" fmla="*/ 2180666 h 2335460"/>
              <a:gd name="connsiteX75" fmla="*/ 539199 w 1586270"/>
              <a:gd name="connsiteY75" fmla="*/ 2159235 h 2335460"/>
              <a:gd name="connsiteX76" fmla="*/ 529674 w 1586270"/>
              <a:gd name="connsiteY76" fmla="*/ 2113992 h 2335460"/>
              <a:gd name="connsiteX77" fmla="*/ 553487 w 1586270"/>
              <a:gd name="connsiteY77" fmla="*/ 2099704 h 2335460"/>
              <a:gd name="connsiteX78" fmla="*/ 534437 w 1586270"/>
              <a:gd name="connsiteY78" fmla="*/ 2085417 h 2335460"/>
              <a:gd name="connsiteX79" fmla="*/ 522531 w 1586270"/>
              <a:gd name="connsiteY79" fmla="*/ 2049699 h 2335460"/>
              <a:gd name="connsiteX80" fmla="*/ 513006 w 1586270"/>
              <a:gd name="connsiteY80" fmla="*/ 2004455 h 2335460"/>
              <a:gd name="connsiteX81" fmla="*/ 510624 w 1586270"/>
              <a:gd name="connsiteY81" fmla="*/ 1973497 h 2335460"/>
              <a:gd name="connsiteX82" fmla="*/ 460618 w 1586270"/>
              <a:gd name="connsiteY82" fmla="*/ 1975880 h 2335460"/>
              <a:gd name="connsiteX83" fmla="*/ 427282 w 1586270"/>
              <a:gd name="connsiteY83" fmla="*/ 1940161 h 2335460"/>
              <a:gd name="connsiteX84" fmla="*/ 382037 w 1586270"/>
              <a:gd name="connsiteY84" fmla="*/ 1923491 h 2335460"/>
              <a:gd name="connsiteX85" fmla="*/ 367749 w 1586270"/>
              <a:gd name="connsiteY85" fmla="*/ 1873486 h 2335460"/>
              <a:gd name="connsiteX86" fmla="*/ 365368 w 1586270"/>
              <a:gd name="connsiteY86" fmla="*/ 1852054 h 2335460"/>
              <a:gd name="connsiteX87" fmla="*/ 334413 w 1586270"/>
              <a:gd name="connsiteY87" fmla="*/ 1806811 h 2335460"/>
              <a:gd name="connsiteX88" fmla="*/ 291549 w 1586270"/>
              <a:gd name="connsiteY88" fmla="*/ 1782998 h 2335460"/>
              <a:gd name="connsiteX89" fmla="*/ 248688 w 1586270"/>
              <a:gd name="connsiteY89" fmla="*/ 1754424 h 2335460"/>
              <a:gd name="connsiteX90" fmla="*/ 215349 w 1586270"/>
              <a:gd name="connsiteY90" fmla="*/ 1744898 h 2335460"/>
              <a:gd name="connsiteX91" fmla="*/ 217731 w 1586270"/>
              <a:gd name="connsiteY91" fmla="*/ 1699652 h 2335460"/>
              <a:gd name="connsiteX92" fmla="*/ 174868 w 1586270"/>
              <a:gd name="connsiteY92" fmla="*/ 1713942 h 2335460"/>
              <a:gd name="connsiteX93" fmla="*/ 186775 w 1586270"/>
              <a:gd name="connsiteY93" fmla="*/ 1747280 h 2335460"/>
              <a:gd name="connsiteX94" fmla="*/ 179631 w 1586270"/>
              <a:gd name="connsiteY94" fmla="*/ 1763949 h 2335460"/>
              <a:gd name="connsiteX95" fmla="*/ 141531 w 1586270"/>
              <a:gd name="connsiteY95" fmla="*/ 1735374 h 2335460"/>
              <a:gd name="connsiteX96" fmla="*/ 98669 w 1586270"/>
              <a:gd name="connsiteY96" fmla="*/ 1732992 h 2335460"/>
              <a:gd name="connsiteX97" fmla="*/ 43899 w 1586270"/>
              <a:gd name="connsiteY97" fmla="*/ 1713942 h 2335460"/>
              <a:gd name="connsiteX98" fmla="*/ 10560 w 1586270"/>
              <a:gd name="connsiteY98" fmla="*/ 1711558 h 2335460"/>
              <a:gd name="connsiteX99" fmla="*/ 1037 w 1586270"/>
              <a:gd name="connsiteY99" fmla="*/ 1659174 h 2335460"/>
              <a:gd name="connsiteX100" fmla="*/ 34374 w 1586270"/>
              <a:gd name="connsiteY100" fmla="*/ 1571067 h 2335460"/>
              <a:gd name="connsiteX101" fmla="*/ 60568 w 1586270"/>
              <a:gd name="connsiteY101" fmla="*/ 1523442 h 2335460"/>
              <a:gd name="connsiteX102" fmla="*/ 81999 w 1586270"/>
              <a:gd name="connsiteY102" fmla="*/ 1475817 h 2335460"/>
              <a:gd name="connsiteX103" fmla="*/ 108194 w 1586270"/>
              <a:gd name="connsiteY103" fmla="*/ 1437717 h 2335460"/>
              <a:gd name="connsiteX104" fmla="*/ 146293 w 1586270"/>
              <a:gd name="connsiteY104" fmla="*/ 1428192 h 2335460"/>
              <a:gd name="connsiteX105" fmla="*/ 153438 w 1586270"/>
              <a:gd name="connsiteY105" fmla="*/ 1392474 h 2335460"/>
              <a:gd name="connsiteX106" fmla="*/ 262975 w 1586270"/>
              <a:gd name="connsiteY106" fmla="*/ 1273411 h 2335460"/>
              <a:gd name="connsiteX107" fmla="*/ 286787 w 1586270"/>
              <a:gd name="connsiteY107" fmla="*/ 1135296 h 2335460"/>
              <a:gd name="connsiteX108" fmla="*/ 282025 w 1586270"/>
              <a:gd name="connsiteY108" fmla="*/ 1054336 h 2335460"/>
              <a:gd name="connsiteX109" fmla="*/ 196300 w 1586270"/>
              <a:gd name="connsiteY109" fmla="*/ 1042430 h 2335460"/>
              <a:gd name="connsiteX110" fmla="*/ 179632 w 1586270"/>
              <a:gd name="connsiteY110" fmla="*/ 961467 h 2335460"/>
              <a:gd name="connsiteX111" fmla="*/ 186775 w 1586270"/>
              <a:gd name="connsiteY111" fmla="*/ 894792 h 2335460"/>
              <a:gd name="connsiteX112" fmla="*/ 148675 w 1586270"/>
              <a:gd name="connsiteY112" fmla="*/ 856692 h 2335460"/>
              <a:gd name="connsiteX113" fmla="*/ 127244 w 1586270"/>
              <a:gd name="connsiteY113" fmla="*/ 816210 h 2335460"/>
              <a:gd name="connsiteX114" fmla="*/ 117719 w 1586270"/>
              <a:gd name="connsiteY114" fmla="*/ 756680 h 2335460"/>
              <a:gd name="connsiteX115" fmla="*/ 102097 w 1586270"/>
              <a:gd name="connsiteY115" fmla="*/ 676526 h 2335460"/>
              <a:gd name="connsiteX0" fmla="*/ 102097 w 1586618"/>
              <a:gd name="connsiteY0" fmla="*/ 676526 h 2335460"/>
              <a:gd name="connsiteX1" fmla="*/ 91525 w 1586618"/>
              <a:gd name="connsiteY1" fmla="*/ 594754 h 2335460"/>
              <a:gd name="connsiteX2" fmla="*/ 93907 w 1586618"/>
              <a:gd name="connsiteY2" fmla="*/ 530460 h 2335460"/>
              <a:gd name="connsiteX3" fmla="*/ 17706 w 1586618"/>
              <a:gd name="connsiteY3" fmla="*/ 430448 h 2335460"/>
              <a:gd name="connsiteX4" fmla="*/ 12942 w 1586618"/>
              <a:gd name="connsiteY4" fmla="*/ 413777 h 2335460"/>
              <a:gd name="connsiteX5" fmla="*/ 77237 w 1586618"/>
              <a:gd name="connsiteY5" fmla="*/ 428066 h 2335460"/>
              <a:gd name="connsiteX6" fmla="*/ 77237 w 1586618"/>
              <a:gd name="connsiteY6" fmla="*/ 432829 h 2335460"/>
              <a:gd name="connsiteX7" fmla="*/ 127243 w 1586618"/>
              <a:gd name="connsiteY7" fmla="*/ 428066 h 2335460"/>
              <a:gd name="connsiteX8" fmla="*/ 148674 w 1586618"/>
              <a:gd name="connsiteY8" fmla="*/ 378060 h 2335460"/>
              <a:gd name="connsiteX9" fmla="*/ 201062 w 1586618"/>
              <a:gd name="connsiteY9" fmla="*/ 342341 h 2335460"/>
              <a:gd name="connsiteX10" fmla="*/ 208206 w 1586618"/>
              <a:gd name="connsiteY10" fmla="*/ 292335 h 2335460"/>
              <a:gd name="connsiteX11" fmla="*/ 184393 w 1586618"/>
              <a:gd name="connsiteY11" fmla="*/ 275665 h 2335460"/>
              <a:gd name="connsiteX12" fmla="*/ 170106 w 1586618"/>
              <a:gd name="connsiteY12" fmla="*/ 244709 h 2335460"/>
              <a:gd name="connsiteX13" fmla="*/ 224874 w 1586618"/>
              <a:gd name="connsiteY13" fmla="*/ 199466 h 2335460"/>
              <a:gd name="connsiteX14" fmla="*/ 265357 w 1586618"/>
              <a:gd name="connsiteY14" fmla="*/ 116123 h 2335460"/>
              <a:gd name="connsiteX15" fmla="*/ 293931 w 1586618"/>
              <a:gd name="connsiteY15" fmla="*/ 118503 h 2335460"/>
              <a:gd name="connsiteX16" fmla="*/ 324887 w 1586618"/>
              <a:gd name="connsiteY16" fmla="*/ 163748 h 2335460"/>
              <a:gd name="connsiteX17" fmla="*/ 543961 w 1586618"/>
              <a:gd name="connsiteY17" fmla="*/ 6585 h 2335460"/>
              <a:gd name="connsiteX18" fmla="*/ 639212 w 1586618"/>
              <a:gd name="connsiteY18" fmla="*/ 47065 h 2335460"/>
              <a:gd name="connsiteX19" fmla="*/ 755893 w 1586618"/>
              <a:gd name="connsiteY19" fmla="*/ 128028 h 2335460"/>
              <a:gd name="connsiteX20" fmla="*/ 972588 w 1586618"/>
              <a:gd name="connsiteY20" fmla="*/ 44685 h 2335460"/>
              <a:gd name="connsiteX21" fmla="*/ 1058312 w 1586618"/>
              <a:gd name="connsiteY21" fmla="*/ 25635 h 2335460"/>
              <a:gd name="connsiteX22" fmla="*/ 1155942 w 1586618"/>
              <a:gd name="connsiteY22" fmla="*/ 11347 h 2335460"/>
              <a:gd name="connsiteX23" fmla="*/ 1370255 w 1586618"/>
              <a:gd name="connsiteY23" fmla="*/ 206610 h 2335460"/>
              <a:gd name="connsiteX24" fmla="*/ 1560756 w 1586618"/>
              <a:gd name="connsiteY24" fmla="*/ 897173 h 2335460"/>
              <a:gd name="connsiteX25" fmla="*/ 817807 w 1586618"/>
              <a:gd name="connsiteY25" fmla="*/ 1059098 h 2335460"/>
              <a:gd name="connsiteX26" fmla="*/ 841618 w 1586618"/>
              <a:gd name="connsiteY26" fmla="*/ 1042427 h 2335460"/>
              <a:gd name="connsiteX27" fmla="*/ 867813 w 1586618"/>
              <a:gd name="connsiteY27" fmla="*/ 1042429 h 2335460"/>
              <a:gd name="connsiteX28" fmla="*/ 1544088 w 1586618"/>
              <a:gd name="connsiteY28" fmla="*/ 899555 h 2335460"/>
              <a:gd name="connsiteX29" fmla="*/ 1525038 w 1586618"/>
              <a:gd name="connsiteY29" fmla="*/ 973372 h 2335460"/>
              <a:gd name="connsiteX30" fmla="*/ 958300 w 1586618"/>
              <a:gd name="connsiteY30" fmla="*/ 1151967 h 2335460"/>
              <a:gd name="connsiteX31" fmla="*/ 979731 w 1586618"/>
              <a:gd name="connsiteY31" fmla="*/ 1161491 h 2335460"/>
              <a:gd name="connsiteX32" fmla="*/ 974968 w 1586618"/>
              <a:gd name="connsiteY32" fmla="*/ 1235309 h 2335460"/>
              <a:gd name="connsiteX33" fmla="*/ 984494 w 1586618"/>
              <a:gd name="connsiteY33" fmla="*/ 1297224 h 2335460"/>
              <a:gd name="connsiteX34" fmla="*/ 1032119 w 1586618"/>
              <a:gd name="connsiteY34" fmla="*/ 1378186 h 2335460"/>
              <a:gd name="connsiteX35" fmla="*/ 1072600 w 1586618"/>
              <a:gd name="connsiteY35" fmla="*/ 1399617 h 2335460"/>
              <a:gd name="connsiteX36" fmla="*/ 1089269 w 1586618"/>
              <a:gd name="connsiteY36" fmla="*/ 1466292 h 2335460"/>
              <a:gd name="connsiteX37" fmla="*/ 1122607 w 1586618"/>
              <a:gd name="connsiteY37" fmla="*/ 1492486 h 2335460"/>
              <a:gd name="connsiteX38" fmla="*/ 1163088 w 1586618"/>
              <a:gd name="connsiteY38" fmla="*/ 1552017 h 2335460"/>
              <a:gd name="connsiteX39" fmla="*/ 1191663 w 1586618"/>
              <a:gd name="connsiteY39" fmla="*/ 1566305 h 2335460"/>
              <a:gd name="connsiteX40" fmla="*/ 1220238 w 1586618"/>
              <a:gd name="connsiteY40" fmla="*/ 1604404 h 2335460"/>
              <a:gd name="connsiteX41" fmla="*/ 1215943 w 1586618"/>
              <a:gd name="connsiteY41" fmla="*/ 1624264 h 2335460"/>
              <a:gd name="connsiteX42" fmla="*/ 1196425 w 1586618"/>
              <a:gd name="connsiteY42" fmla="*/ 1673461 h 2335460"/>
              <a:gd name="connsiteX43" fmla="*/ 1144037 w 1586618"/>
              <a:gd name="connsiteY43" fmla="*/ 1668697 h 2335460"/>
              <a:gd name="connsiteX44" fmla="*/ 1124987 w 1586618"/>
              <a:gd name="connsiteY44" fmla="*/ 1713940 h 2335460"/>
              <a:gd name="connsiteX45" fmla="*/ 1048787 w 1586618"/>
              <a:gd name="connsiteY45" fmla="*/ 1747278 h 2335460"/>
              <a:gd name="connsiteX46" fmla="*/ 1020212 w 1586618"/>
              <a:gd name="connsiteY46" fmla="*/ 1806809 h 2335460"/>
              <a:gd name="connsiteX47" fmla="*/ 1036881 w 1586618"/>
              <a:gd name="connsiteY47" fmla="*/ 1854434 h 2335460"/>
              <a:gd name="connsiteX48" fmla="*/ 1017832 w 1586618"/>
              <a:gd name="connsiteY48" fmla="*/ 1894917 h 2335460"/>
              <a:gd name="connsiteX49" fmla="*/ 984493 w 1586618"/>
              <a:gd name="connsiteY49" fmla="*/ 1892534 h 2335460"/>
              <a:gd name="connsiteX50" fmla="*/ 982112 w 1586618"/>
              <a:gd name="connsiteY50" fmla="*/ 1956828 h 2335460"/>
              <a:gd name="connsiteX51" fmla="*/ 946393 w 1586618"/>
              <a:gd name="connsiteY51" fmla="*/ 1973497 h 2335460"/>
              <a:gd name="connsiteX52" fmla="*/ 910674 w 1586618"/>
              <a:gd name="connsiteY52" fmla="*/ 1980640 h 2335460"/>
              <a:gd name="connsiteX53" fmla="*/ 910674 w 1586618"/>
              <a:gd name="connsiteY53" fmla="*/ 2044934 h 2335460"/>
              <a:gd name="connsiteX54" fmla="*/ 967824 w 1586618"/>
              <a:gd name="connsiteY54" fmla="*/ 2054459 h 2335460"/>
              <a:gd name="connsiteX55" fmla="*/ 1001162 w 1586618"/>
              <a:gd name="connsiteY55" fmla="*/ 2049697 h 2335460"/>
              <a:gd name="connsiteX56" fmla="*/ 1005922 w 1586618"/>
              <a:gd name="connsiteY56" fmla="*/ 2123516 h 2335460"/>
              <a:gd name="connsiteX57" fmla="*/ 982112 w 1586618"/>
              <a:gd name="connsiteY57" fmla="*/ 2144947 h 2335460"/>
              <a:gd name="connsiteX58" fmla="*/ 922581 w 1586618"/>
              <a:gd name="connsiteY58" fmla="*/ 2142567 h 2335460"/>
              <a:gd name="connsiteX59" fmla="*/ 870193 w 1586618"/>
              <a:gd name="connsiteY59" fmla="*/ 2152092 h 2335460"/>
              <a:gd name="connsiteX60" fmla="*/ 824949 w 1586618"/>
              <a:gd name="connsiteY60" fmla="*/ 2175905 h 2335460"/>
              <a:gd name="connsiteX61" fmla="*/ 779704 w 1586618"/>
              <a:gd name="connsiteY61" fmla="*/ 2183047 h 2335460"/>
              <a:gd name="connsiteX62" fmla="*/ 758274 w 1586618"/>
              <a:gd name="connsiteY62" fmla="*/ 2202099 h 2335460"/>
              <a:gd name="connsiteX63" fmla="*/ 751131 w 1586618"/>
              <a:gd name="connsiteY63" fmla="*/ 2247342 h 2335460"/>
              <a:gd name="connsiteX64" fmla="*/ 734462 w 1586618"/>
              <a:gd name="connsiteY64" fmla="*/ 2259249 h 2335460"/>
              <a:gd name="connsiteX65" fmla="*/ 689218 w 1586618"/>
              <a:gd name="connsiteY65" fmla="*/ 2309255 h 2335460"/>
              <a:gd name="connsiteX66" fmla="*/ 665406 w 1586618"/>
              <a:gd name="connsiteY66" fmla="*/ 2314016 h 2335460"/>
              <a:gd name="connsiteX67" fmla="*/ 617781 w 1586618"/>
              <a:gd name="connsiteY67" fmla="*/ 2335448 h 2335460"/>
              <a:gd name="connsiteX68" fmla="*/ 579681 w 1586618"/>
              <a:gd name="connsiteY68" fmla="*/ 2318779 h 2335460"/>
              <a:gd name="connsiteX69" fmla="*/ 563012 w 1586618"/>
              <a:gd name="connsiteY69" fmla="*/ 2290204 h 2335460"/>
              <a:gd name="connsiteX70" fmla="*/ 520149 w 1586618"/>
              <a:gd name="connsiteY70" fmla="*/ 2299730 h 2335460"/>
              <a:gd name="connsiteX71" fmla="*/ 512573 w 1586618"/>
              <a:gd name="connsiteY71" fmla="*/ 2293626 h 2335460"/>
              <a:gd name="connsiteX72" fmla="*/ 503481 w 1586618"/>
              <a:gd name="connsiteY72" fmla="*/ 2287823 h 2335460"/>
              <a:gd name="connsiteX73" fmla="*/ 522531 w 1586618"/>
              <a:gd name="connsiteY73" fmla="*/ 2180666 h 2335460"/>
              <a:gd name="connsiteX74" fmla="*/ 539199 w 1586618"/>
              <a:gd name="connsiteY74" fmla="*/ 2159235 h 2335460"/>
              <a:gd name="connsiteX75" fmla="*/ 529674 w 1586618"/>
              <a:gd name="connsiteY75" fmla="*/ 2113992 h 2335460"/>
              <a:gd name="connsiteX76" fmla="*/ 553487 w 1586618"/>
              <a:gd name="connsiteY76" fmla="*/ 2099704 h 2335460"/>
              <a:gd name="connsiteX77" fmla="*/ 534437 w 1586618"/>
              <a:gd name="connsiteY77" fmla="*/ 2085417 h 2335460"/>
              <a:gd name="connsiteX78" fmla="*/ 522531 w 1586618"/>
              <a:gd name="connsiteY78" fmla="*/ 2049699 h 2335460"/>
              <a:gd name="connsiteX79" fmla="*/ 513006 w 1586618"/>
              <a:gd name="connsiteY79" fmla="*/ 2004455 h 2335460"/>
              <a:gd name="connsiteX80" fmla="*/ 510624 w 1586618"/>
              <a:gd name="connsiteY80" fmla="*/ 1973497 h 2335460"/>
              <a:gd name="connsiteX81" fmla="*/ 460618 w 1586618"/>
              <a:gd name="connsiteY81" fmla="*/ 1975880 h 2335460"/>
              <a:gd name="connsiteX82" fmla="*/ 427282 w 1586618"/>
              <a:gd name="connsiteY82" fmla="*/ 1940161 h 2335460"/>
              <a:gd name="connsiteX83" fmla="*/ 382037 w 1586618"/>
              <a:gd name="connsiteY83" fmla="*/ 1923491 h 2335460"/>
              <a:gd name="connsiteX84" fmla="*/ 367749 w 1586618"/>
              <a:gd name="connsiteY84" fmla="*/ 1873486 h 2335460"/>
              <a:gd name="connsiteX85" fmla="*/ 365368 w 1586618"/>
              <a:gd name="connsiteY85" fmla="*/ 1852054 h 2335460"/>
              <a:gd name="connsiteX86" fmla="*/ 334413 w 1586618"/>
              <a:gd name="connsiteY86" fmla="*/ 1806811 h 2335460"/>
              <a:gd name="connsiteX87" fmla="*/ 291549 w 1586618"/>
              <a:gd name="connsiteY87" fmla="*/ 1782998 h 2335460"/>
              <a:gd name="connsiteX88" fmla="*/ 248688 w 1586618"/>
              <a:gd name="connsiteY88" fmla="*/ 1754424 h 2335460"/>
              <a:gd name="connsiteX89" fmla="*/ 215349 w 1586618"/>
              <a:gd name="connsiteY89" fmla="*/ 1744898 h 2335460"/>
              <a:gd name="connsiteX90" fmla="*/ 217731 w 1586618"/>
              <a:gd name="connsiteY90" fmla="*/ 1699652 h 2335460"/>
              <a:gd name="connsiteX91" fmla="*/ 174868 w 1586618"/>
              <a:gd name="connsiteY91" fmla="*/ 1713942 h 2335460"/>
              <a:gd name="connsiteX92" fmla="*/ 186775 w 1586618"/>
              <a:gd name="connsiteY92" fmla="*/ 1747280 h 2335460"/>
              <a:gd name="connsiteX93" fmla="*/ 179631 w 1586618"/>
              <a:gd name="connsiteY93" fmla="*/ 1763949 h 2335460"/>
              <a:gd name="connsiteX94" fmla="*/ 141531 w 1586618"/>
              <a:gd name="connsiteY94" fmla="*/ 1735374 h 2335460"/>
              <a:gd name="connsiteX95" fmla="*/ 98669 w 1586618"/>
              <a:gd name="connsiteY95" fmla="*/ 1732992 h 2335460"/>
              <a:gd name="connsiteX96" fmla="*/ 43899 w 1586618"/>
              <a:gd name="connsiteY96" fmla="*/ 1713942 h 2335460"/>
              <a:gd name="connsiteX97" fmla="*/ 10560 w 1586618"/>
              <a:gd name="connsiteY97" fmla="*/ 1711558 h 2335460"/>
              <a:gd name="connsiteX98" fmla="*/ 1037 w 1586618"/>
              <a:gd name="connsiteY98" fmla="*/ 1659174 h 2335460"/>
              <a:gd name="connsiteX99" fmla="*/ 34374 w 1586618"/>
              <a:gd name="connsiteY99" fmla="*/ 1571067 h 2335460"/>
              <a:gd name="connsiteX100" fmla="*/ 60568 w 1586618"/>
              <a:gd name="connsiteY100" fmla="*/ 1523442 h 2335460"/>
              <a:gd name="connsiteX101" fmla="*/ 81999 w 1586618"/>
              <a:gd name="connsiteY101" fmla="*/ 1475817 h 2335460"/>
              <a:gd name="connsiteX102" fmla="*/ 108194 w 1586618"/>
              <a:gd name="connsiteY102" fmla="*/ 1437717 h 2335460"/>
              <a:gd name="connsiteX103" fmla="*/ 146293 w 1586618"/>
              <a:gd name="connsiteY103" fmla="*/ 1428192 h 2335460"/>
              <a:gd name="connsiteX104" fmla="*/ 153438 w 1586618"/>
              <a:gd name="connsiteY104" fmla="*/ 1392474 h 2335460"/>
              <a:gd name="connsiteX105" fmla="*/ 262975 w 1586618"/>
              <a:gd name="connsiteY105" fmla="*/ 1273411 h 2335460"/>
              <a:gd name="connsiteX106" fmla="*/ 286787 w 1586618"/>
              <a:gd name="connsiteY106" fmla="*/ 1135296 h 2335460"/>
              <a:gd name="connsiteX107" fmla="*/ 282025 w 1586618"/>
              <a:gd name="connsiteY107" fmla="*/ 1054336 h 2335460"/>
              <a:gd name="connsiteX108" fmla="*/ 196300 w 1586618"/>
              <a:gd name="connsiteY108" fmla="*/ 1042430 h 2335460"/>
              <a:gd name="connsiteX109" fmla="*/ 179632 w 1586618"/>
              <a:gd name="connsiteY109" fmla="*/ 961467 h 2335460"/>
              <a:gd name="connsiteX110" fmla="*/ 186775 w 1586618"/>
              <a:gd name="connsiteY110" fmla="*/ 894792 h 2335460"/>
              <a:gd name="connsiteX111" fmla="*/ 148675 w 1586618"/>
              <a:gd name="connsiteY111" fmla="*/ 856692 h 2335460"/>
              <a:gd name="connsiteX112" fmla="*/ 127244 w 1586618"/>
              <a:gd name="connsiteY112" fmla="*/ 816210 h 2335460"/>
              <a:gd name="connsiteX113" fmla="*/ 117719 w 1586618"/>
              <a:gd name="connsiteY113" fmla="*/ 756680 h 2335460"/>
              <a:gd name="connsiteX114" fmla="*/ 102097 w 1586618"/>
              <a:gd name="connsiteY114" fmla="*/ 676526 h 2335460"/>
              <a:gd name="connsiteX0" fmla="*/ 102097 w 1588530"/>
              <a:gd name="connsiteY0" fmla="*/ 676526 h 2335460"/>
              <a:gd name="connsiteX1" fmla="*/ 91525 w 1588530"/>
              <a:gd name="connsiteY1" fmla="*/ 594754 h 2335460"/>
              <a:gd name="connsiteX2" fmla="*/ 93907 w 1588530"/>
              <a:gd name="connsiteY2" fmla="*/ 530460 h 2335460"/>
              <a:gd name="connsiteX3" fmla="*/ 17706 w 1588530"/>
              <a:gd name="connsiteY3" fmla="*/ 430448 h 2335460"/>
              <a:gd name="connsiteX4" fmla="*/ 12942 w 1588530"/>
              <a:gd name="connsiteY4" fmla="*/ 413777 h 2335460"/>
              <a:gd name="connsiteX5" fmla="*/ 77237 w 1588530"/>
              <a:gd name="connsiteY5" fmla="*/ 428066 h 2335460"/>
              <a:gd name="connsiteX6" fmla="*/ 77237 w 1588530"/>
              <a:gd name="connsiteY6" fmla="*/ 432829 h 2335460"/>
              <a:gd name="connsiteX7" fmla="*/ 127243 w 1588530"/>
              <a:gd name="connsiteY7" fmla="*/ 428066 h 2335460"/>
              <a:gd name="connsiteX8" fmla="*/ 148674 w 1588530"/>
              <a:gd name="connsiteY8" fmla="*/ 378060 h 2335460"/>
              <a:gd name="connsiteX9" fmla="*/ 201062 w 1588530"/>
              <a:gd name="connsiteY9" fmla="*/ 342341 h 2335460"/>
              <a:gd name="connsiteX10" fmla="*/ 208206 w 1588530"/>
              <a:gd name="connsiteY10" fmla="*/ 292335 h 2335460"/>
              <a:gd name="connsiteX11" fmla="*/ 184393 w 1588530"/>
              <a:gd name="connsiteY11" fmla="*/ 275665 h 2335460"/>
              <a:gd name="connsiteX12" fmla="*/ 170106 w 1588530"/>
              <a:gd name="connsiteY12" fmla="*/ 244709 h 2335460"/>
              <a:gd name="connsiteX13" fmla="*/ 224874 w 1588530"/>
              <a:gd name="connsiteY13" fmla="*/ 199466 h 2335460"/>
              <a:gd name="connsiteX14" fmla="*/ 265357 w 1588530"/>
              <a:gd name="connsiteY14" fmla="*/ 116123 h 2335460"/>
              <a:gd name="connsiteX15" fmla="*/ 293931 w 1588530"/>
              <a:gd name="connsiteY15" fmla="*/ 118503 h 2335460"/>
              <a:gd name="connsiteX16" fmla="*/ 324887 w 1588530"/>
              <a:gd name="connsiteY16" fmla="*/ 163748 h 2335460"/>
              <a:gd name="connsiteX17" fmla="*/ 543961 w 1588530"/>
              <a:gd name="connsiteY17" fmla="*/ 6585 h 2335460"/>
              <a:gd name="connsiteX18" fmla="*/ 639212 w 1588530"/>
              <a:gd name="connsiteY18" fmla="*/ 47065 h 2335460"/>
              <a:gd name="connsiteX19" fmla="*/ 755893 w 1588530"/>
              <a:gd name="connsiteY19" fmla="*/ 128028 h 2335460"/>
              <a:gd name="connsiteX20" fmla="*/ 972588 w 1588530"/>
              <a:gd name="connsiteY20" fmla="*/ 44685 h 2335460"/>
              <a:gd name="connsiteX21" fmla="*/ 1058312 w 1588530"/>
              <a:gd name="connsiteY21" fmla="*/ 25635 h 2335460"/>
              <a:gd name="connsiteX22" fmla="*/ 1155942 w 1588530"/>
              <a:gd name="connsiteY22" fmla="*/ 11347 h 2335460"/>
              <a:gd name="connsiteX23" fmla="*/ 1370255 w 1588530"/>
              <a:gd name="connsiteY23" fmla="*/ 206610 h 2335460"/>
              <a:gd name="connsiteX24" fmla="*/ 1560756 w 1588530"/>
              <a:gd name="connsiteY24" fmla="*/ 897173 h 2335460"/>
              <a:gd name="connsiteX25" fmla="*/ 817807 w 1588530"/>
              <a:gd name="connsiteY25" fmla="*/ 1059098 h 2335460"/>
              <a:gd name="connsiteX26" fmla="*/ 841618 w 1588530"/>
              <a:gd name="connsiteY26" fmla="*/ 1042427 h 2335460"/>
              <a:gd name="connsiteX27" fmla="*/ 1544088 w 1588530"/>
              <a:gd name="connsiteY27" fmla="*/ 899555 h 2335460"/>
              <a:gd name="connsiteX28" fmla="*/ 1525038 w 1588530"/>
              <a:gd name="connsiteY28" fmla="*/ 973372 h 2335460"/>
              <a:gd name="connsiteX29" fmla="*/ 958300 w 1588530"/>
              <a:gd name="connsiteY29" fmla="*/ 1151967 h 2335460"/>
              <a:gd name="connsiteX30" fmla="*/ 979731 w 1588530"/>
              <a:gd name="connsiteY30" fmla="*/ 1161491 h 2335460"/>
              <a:gd name="connsiteX31" fmla="*/ 974968 w 1588530"/>
              <a:gd name="connsiteY31" fmla="*/ 1235309 h 2335460"/>
              <a:gd name="connsiteX32" fmla="*/ 984494 w 1588530"/>
              <a:gd name="connsiteY32" fmla="*/ 1297224 h 2335460"/>
              <a:gd name="connsiteX33" fmla="*/ 1032119 w 1588530"/>
              <a:gd name="connsiteY33" fmla="*/ 1378186 h 2335460"/>
              <a:gd name="connsiteX34" fmla="*/ 1072600 w 1588530"/>
              <a:gd name="connsiteY34" fmla="*/ 1399617 h 2335460"/>
              <a:gd name="connsiteX35" fmla="*/ 1089269 w 1588530"/>
              <a:gd name="connsiteY35" fmla="*/ 1466292 h 2335460"/>
              <a:gd name="connsiteX36" fmla="*/ 1122607 w 1588530"/>
              <a:gd name="connsiteY36" fmla="*/ 1492486 h 2335460"/>
              <a:gd name="connsiteX37" fmla="*/ 1163088 w 1588530"/>
              <a:gd name="connsiteY37" fmla="*/ 1552017 h 2335460"/>
              <a:gd name="connsiteX38" fmla="*/ 1191663 w 1588530"/>
              <a:gd name="connsiteY38" fmla="*/ 1566305 h 2335460"/>
              <a:gd name="connsiteX39" fmla="*/ 1220238 w 1588530"/>
              <a:gd name="connsiteY39" fmla="*/ 1604404 h 2335460"/>
              <a:gd name="connsiteX40" fmla="*/ 1215943 w 1588530"/>
              <a:gd name="connsiteY40" fmla="*/ 1624264 h 2335460"/>
              <a:gd name="connsiteX41" fmla="*/ 1196425 w 1588530"/>
              <a:gd name="connsiteY41" fmla="*/ 1673461 h 2335460"/>
              <a:gd name="connsiteX42" fmla="*/ 1144037 w 1588530"/>
              <a:gd name="connsiteY42" fmla="*/ 1668697 h 2335460"/>
              <a:gd name="connsiteX43" fmla="*/ 1124987 w 1588530"/>
              <a:gd name="connsiteY43" fmla="*/ 1713940 h 2335460"/>
              <a:gd name="connsiteX44" fmla="*/ 1048787 w 1588530"/>
              <a:gd name="connsiteY44" fmla="*/ 1747278 h 2335460"/>
              <a:gd name="connsiteX45" fmla="*/ 1020212 w 1588530"/>
              <a:gd name="connsiteY45" fmla="*/ 1806809 h 2335460"/>
              <a:gd name="connsiteX46" fmla="*/ 1036881 w 1588530"/>
              <a:gd name="connsiteY46" fmla="*/ 1854434 h 2335460"/>
              <a:gd name="connsiteX47" fmla="*/ 1017832 w 1588530"/>
              <a:gd name="connsiteY47" fmla="*/ 1894917 h 2335460"/>
              <a:gd name="connsiteX48" fmla="*/ 984493 w 1588530"/>
              <a:gd name="connsiteY48" fmla="*/ 1892534 h 2335460"/>
              <a:gd name="connsiteX49" fmla="*/ 982112 w 1588530"/>
              <a:gd name="connsiteY49" fmla="*/ 1956828 h 2335460"/>
              <a:gd name="connsiteX50" fmla="*/ 946393 w 1588530"/>
              <a:gd name="connsiteY50" fmla="*/ 1973497 h 2335460"/>
              <a:gd name="connsiteX51" fmla="*/ 910674 w 1588530"/>
              <a:gd name="connsiteY51" fmla="*/ 1980640 h 2335460"/>
              <a:gd name="connsiteX52" fmla="*/ 910674 w 1588530"/>
              <a:gd name="connsiteY52" fmla="*/ 2044934 h 2335460"/>
              <a:gd name="connsiteX53" fmla="*/ 967824 w 1588530"/>
              <a:gd name="connsiteY53" fmla="*/ 2054459 h 2335460"/>
              <a:gd name="connsiteX54" fmla="*/ 1001162 w 1588530"/>
              <a:gd name="connsiteY54" fmla="*/ 2049697 h 2335460"/>
              <a:gd name="connsiteX55" fmla="*/ 1005922 w 1588530"/>
              <a:gd name="connsiteY55" fmla="*/ 2123516 h 2335460"/>
              <a:gd name="connsiteX56" fmla="*/ 982112 w 1588530"/>
              <a:gd name="connsiteY56" fmla="*/ 2144947 h 2335460"/>
              <a:gd name="connsiteX57" fmla="*/ 922581 w 1588530"/>
              <a:gd name="connsiteY57" fmla="*/ 2142567 h 2335460"/>
              <a:gd name="connsiteX58" fmla="*/ 870193 w 1588530"/>
              <a:gd name="connsiteY58" fmla="*/ 2152092 h 2335460"/>
              <a:gd name="connsiteX59" fmla="*/ 824949 w 1588530"/>
              <a:gd name="connsiteY59" fmla="*/ 2175905 h 2335460"/>
              <a:gd name="connsiteX60" fmla="*/ 779704 w 1588530"/>
              <a:gd name="connsiteY60" fmla="*/ 2183047 h 2335460"/>
              <a:gd name="connsiteX61" fmla="*/ 758274 w 1588530"/>
              <a:gd name="connsiteY61" fmla="*/ 2202099 h 2335460"/>
              <a:gd name="connsiteX62" fmla="*/ 751131 w 1588530"/>
              <a:gd name="connsiteY62" fmla="*/ 2247342 h 2335460"/>
              <a:gd name="connsiteX63" fmla="*/ 734462 w 1588530"/>
              <a:gd name="connsiteY63" fmla="*/ 2259249 h 2335460"/>
              <a:gd name="connsiteX64" fmla="*/ 689218 w 1588530"/>
              <a:gd name="connsiteY64" fmla="*/ 2309255 h 2335460"/>
              <a:gd name="connsiteX65" fmla="*/ 665406 w 1588530"/>
              <a:gd name="connsiteY65" fmla="*/ 2314016 h 2335460"/>
              <a:gd name="connsiteX66" fmla="*/ 617781 w 1588530"/>
              <a:gd name="connsiteY66" fmla="*/ 2335448 h 2335460"/>
              <a:gd name="connsiteX67" fmla="*/ 579681 w 1588530"/>
              <a:gd name="connsiteY67" fmla="*/ 2318779 h 2335460"/>
              <a:gd name="connsiteX68" fmla="*/ 563012 w 1588530"/>
              <a:gd name="connsiteY68" fmla="*/ 2290204 h 2335460"/>
              <a:gd name="connsiteX69" fmla="*/ 520149 w 1588530"/>
              <a:gd name="connsiteY69" fmla="*/ 2299730 h 2335460"/>
              <a:gd name="connsiteX70" fmla="*/ 512573 w 1588530"/>
              <a:gd name="connsiteY70" fmla="*/ 2293626 h 2335460"/>
              <a:gd name="connsiteX71" fmla="*/ 503481 w 1588530"/>
              <a:gd name="connsiteY71" fmla="*/ 2287823 h 2335460"/>
              <a:gd name="connsiteX72" fmla="*/ 522531 w 1588530"/>
              <a:gd name="connsiteY72" fmla="*/ 2180666 h 2335460"/>
              <a:gd name="connsiteX73" fmla="*/ 539199 w 1588530"/>
              <a:gd name="connsiteY73" fmla="*/ 2159235 h 2335460"/>
              <a:gd name="connsiteX74" fmla="*/ 529674 w 1588530"/>
              <a:gd name="connsiteY74" fmla="*/ 2113992 h 2335460"/>
              <a:gd name="connsiteX75" fmla="*/ 553487 w 1588530"/>
              <a:gd name="connsiteY75" fmla="*/ 2099704 h 2335460"/>
              <a:gd name="connsiteX76" fmla="*/ 534437 w 1588530"/>
              <a:gd name="connsiteY76" fmla="*/ 2085417 h 2335460"/>
              <a:gd name="connsiteX77" fmla="*/ 522531 w 1588530"/>
              <a:gd name="connsiteY77" fmla="*/ 2049699 h 2335460"/>
              <a:gd name="connsiteX78" fmla="*/ 513006 w 1588530"/>
              <a:gd name="connsiteY78" fmla="*/ 2004455 h 2335460"/>
              <a:gd name="connsiteX79" fmla="*/ 510624 w 1588530"/>
              <a:gd name="connsiteY79" fmla="*/ 1973497 h 2335460"/>
              <a:gd name="connsiteX80" fmla="*/ 460618 w 1588530"/>
              <a:gd name="connsiteY80" fmla="*/ 1975880 h 2335460"/>
              <a:gd name="connsiteX81" fmla="*/ 427282 w 1588530"/>
              <a:gd name="connsiteY81" fmla="*/ 1940161 h 2335460"/>
              <a:gd name="connsiteX82" fmla="*/ 382037 w 1588530"/>
              <a:gd name="connsiteY82" fmla="*/ 1923491 h 2335460"/>
              <a:gd name="connsiteX83" fmla="*/ 367749 w 1588530"/>
              <a:gd name="connsiteY83" fmla="*/ 1873486 h 2335460"/>
              <a:gd name="connsiteX84" fmla="*/ 365368 w 1588530"/>
              <a:gd name="connsiteY84" fmla="*/ 1852054 h 2335460"/>
              <a:gd name="connsiteX85" fmla="*/ 334413 w 1588530"/>
              <a:gd name="connsiteY85" fmla="*/ 1806811 h 2335460"/>
              <a:gd name="connsiteX86" fmla="*/ 291549 w 1588530"/>
              <a:gd name="connsiteY86" fmla="*/ 1782998 h 2335460"/>
              <a:gd name="connsiteX87" fmla="*/ 248688 w 1588530"/>
              <a:gd name="connsiteY87" fmla="*/ 1754424 h 2335460"/>
              <a:gd name="connsiteX88" fmla="*/ 215349 w 1588530"/>
              <a:gd name="connsiteY88" fmla="*/ 1744898 h 2335460"/>
              <a:gd name="connsiteX89" fmla="*/ 217731 w 1588530"/>
              <a:gd name="connsiteY89" fmla="*/ 1699652 h 2335460"/>
              <a:gd name="connsiteX90" fmla="*/ 174868 w 1588530"/>
              <a:gd name="connsiteY90" fmla="*/ 1713942 h 2335460"/>
              <a:gd name="connsiteX91" fmla="*/ 186775 w 1588530"/>
              <a:gd name="connsiteY91" fmla="*/ 1747280 h 2335460"/>
              <a:gd name="connsiteX92" fmla="*/ 179631 w 1588530"/>
              <a:gd name="connsiteY92" fmla="*/ 1763949 h 2335460"/>
              <a:gd name="connsiteX93" fmla="*/ 141531 w 1588530"/>
              <a:gd name="connsiteY93" fmla="*/ 1735374 h 2335460"/>
              <a:gd name="connsiteX94" fmla="*/ 98669 w 1588530"/>
              <a:gd name="connsiteY94" fmla="*/ 1732992 h 2335460"/>
              <a:gd name="connsiteX95" fmla="*/ 43899 w 1588530"/>
              <a:gd name="connsiteY95" fmla="*/ 1713942 h 2335460"/>
              <a:gd name="connsiteX96" fmla="*/ 10560 w 1588530"/>
              <a:gd name="connsiteY96" fmla="*/ 1711558 h 2335460"/>
              <a:gd name="connsiteX97" fmla="*/ 1037 w 1588530"/>
              <a:gd name="connsiteY97" fmla="*/ 1659174 h 2335460"/>
              <a:gd name="connsiteX98" fmla="*/ 34374 w 1588530"/>
              <a:gd name="connsiteY98" fmla="*/ 1571067 h 2335460"/>
              <a:gd name="connsiteX99" fmla="*/ 60568 w 1588530"/>
              <a:gd name="connsiteY99" fmla="*/ 1523442 h 2335460"/>
              <a:gd name="connsiteX100" fmla="*/ 81999 w 1588530"/>
              <a:gd name="connsiteY100" fmla="*/ 1475817 h 2335460"/>
              <a:gd name="connsiteX101" fmla="*/ 108194 w 1588530"/>
              <a:gd name="connsiteY101" fmla="*/ 1437717 h 2335460"/>
              <a:gd name="connsiteX102" fmla="*/ 146293 w 1588530"/>
              <a:gd name="connsiteY102" fmla="*/ 1428192 h 2335460"/>
              <a:gd name="connsiteX103" fmla="*/ 153438 w 1588530"/>
              <a:gd name="connsiteY103" fmla="*/ 1392474 h 2335460"/>
              <a:gd name="connsiteX104" fmla="*/ 262975 w 1588530"/>
              <a:gd name="connsiteY104" fmla="*/ 1273411 h 2335460"/>
              <a:gd name="connsiteX105" fmla="*/ 286787 w 1588530"/>
              <a:gd name="connsiteY105" fmla="*/ 1135296 h 2335460"/>
              <a:gd name="connsiteX106" fmla="*/ 282025 w 1588530"/>
              <a:gd name="connsiteY106" fmla="*/ 1054336 h 2335460"/>
              <a:gd name="connsiteX107" fmla="*/ 196300 w 1588530"/>
              <a:gd name="connsiteY107" fmla="*/ 1042430 h 2335460"/>
              <a:gd name="connsiteX108" fmla="*/ 179632 w 1588530"/>
              <a:gd name="connsiteY108" fmla="*/ 961467 h 2335460"/>
              <a:gd name="connsiteX109" fmla="*/ 186775 w 1588530"/>
              <a:gd name="connsiteY109" fmla="*/ 894792 h 2335460"/>
              <a:gd name="connsiteX110" fmla="*/ 148675 w 1588530"/>
              <a:gd name="connsiteY110" fmla="*/ 856692 h 2335460"/>
              <a:gd name="connsiteX111" fmla="*/ 127244 w 1588530"/>
              <a:gd name="connsiteY111" fmla="*/ 816210 h 2335460"/>
              <a:gd name="connsiteX112" fmla="*/ 117719 w 1588530"/>
              <a:gd name="connsiteY112" fmla="*/ 756680 h 2335460"/>
              <a:gd name="connsiteX113" fmla="*/ 102097 w 1588530"/>
              <a:gd name="connsiteY113" fmla="*/ 676526 h 2335460"/>
              <a:gd name="connsiteX0" fmla="*/ 102097 w 1590270"/>
              <a:gd name="connsiteY0" fmla="*/ 676526 h 2335460"/>
              <a:gd name="connsiteX1" fmla="*/ 91525 w 1590270"/>
              <a:gd name="connsiteY1" fmla="*/ 594754 h 2335460"/>
              <a:gd name="connsiteX2" fmla="*/ 93907 w 1590270"/>
              <a:gd name="connsiteY2" fmla="*/ 530460 h 2335460"/>
              <a:gd name="connsiteX3" fmla="*/ 17706 w 1590270"/>
              <a:gd name="connsiteY3" fmla="*/ 430448 h 2335460"/>
              <a:gd name="connsiteX4" fmla="*/ 12942 w 1590270"/>
              <a:gd name="connsiteY4" fmla="*/ 413777 h 2335460"/>
              <a:gd name="connsiteX5" fmla="*/ 77237 w 1590270"/>
              <a:gd name="connsiteY5" fmla="*/ 428066 h 2335460"/>
              <a:gd name="connsiteX6" fmla="*/ 77237 w 1590270"/>
              <a:gd name="connsiteY6" fmla="*/ 432829 h 2335460"/>
              <a:gd name="connsiteX7" fmla="*/ 127243 w 1590270"/>
              <a:gd name="connsiteY7" fmla="*/ 428066 h 2335460"/>
              <a:gd name="connsiteX8" fmla="*/ 148674 w 1590270"/>
              <a:gd name="connsiteY8" fmla="*/ 378060 h 2335460"/>
              <a:gd name="connsiteX9" fmla="*/ 201062 w 1590270"/>
              <a:gd name="connsiteY9" fmla="*/ 342341 h 2335460"/>
              <a:gd name="connsiteX10" fmla="*/ 208206 w 1590270"/>
              <a:gd name="connsiteY10" fmla="*/ 292335 h 2335460"/>
              <a:gd name="connsiteX11" fmla="*/ 184393 w 1590270"/>
              <a:gd name="connsiteY11" fmla="*/ 275665 h 2335460"/>
              <a:gd name="connsiteX12" fmla="*/ 170106 w 1590270"/>
              <a:gd name="connsiteY12" fmla="*/ 244709 h 2335460"/>
              <a:gd name="connsiteX13" fmla="*/ 224874 w 1590270"/>
              <a:gd name="connsiteY13" fmla="*/ 199466 h 2335460"/>
              <a:gd name="connsiteX14" fmla="*/ 265357 w 1590270"/>
              <a:gd name="connsiteY14" fmla="*/ 116123 h 2335460"/>
              <a:gd name="connsiteX15" fmla="*/ 293931 w 1590270"/>
              <a:gd name="connsiteY15" fmla="*/ 118503 h 2335460"/>
              <a:gd name="connsiteX16" fmla="*/ 324887 w 1590270"/>
              <a:gd name="connsiteY16" fmla="*/ 163748 h 2335460"/>
              <a:gd name="connsiteX17" fmla="*/ 543961 w 1590270"/>
              <a:gd name="connsiteY17" fmla="*/ 6585 h 2335460"/>
              <a:gd name="connsiteX18" fmla="*/ 639212 w 1590270"/>
              <a:gd name="connsiteY18" fmla="*/ 47065 h 2335460"/>
              <a:gd name="connsiteX19" fmla="*/ 755893 w 1590270"/>
              <a:gd name="connsiteY19" fmla="*/ 128028 h 2335460"/>
              <a:gd name="connsiteX20" fmla="*/ 972588 w 1590270"/>
              <a:gd name="connsiteY20" fmla="*/ 44685 h 2335460"/>
              <a:gd name="connsiteX21" fmla="*/ 1058312 w 1590270"/>
              <a:gd name="connsiteY21" fmla="*/ 25635 h 2335460"/>
              <a:gd name="connsiteX22" fmla="*/ 1155942 w 1590270"/>
              <a:gd name="connsiteY22" fmla="*/ 11347 h 2335460"/>
              <a:gd name="connsiteX23" fmla="*/ 1370255 w 1590270"/>
              <a:gd name="connsiteY23" fmla="*/ 206610 h 2335460"/>
              <a:gd name="connsiteX24" fmla="*/ 1560756 w 1590270"/>
              <a:gd name="connsiteY24" fmla="*/ 897173 h 2335460"/>
              <a:gd name="connsiteX25" fmla="*/ 817807 w 1590270"/>
              <a:gd name="connsiteY25" fmla="*/ 1059098 h 2335460"/>
              <a:gd name="connsiteX26" fmla="*/ 1544088 w 1590270"/>
              <a:gd name="connsiteY26" fmla="*/ 899555 h 2335460"/>
              <a:gd name="connsiteX27" fmla="*/ 1525038 w 1590270"/>
              <a:gd name="connsiteY27" fmla="*/ 973372 h 2335460"/>
              <a:gd name="connsiteX28" fmla="*/ 958300 w 1590270"/>
              <a:gd name="connsiteY28" fmla="*/ 1151967 h 2335460"/>
              <a:gd name="connsiteX29" fmla="*/ 979731 w 1590270"/>
              <a:gd name="connsiteY29" fmla="*/ 1161491 h 2335460"/>
              <a:gd name="connsiteX30" fmla="*/ 974968 w 1590270"/>
              <a:gd name="connsiteY30" fmla="*/ 1235309 h 2335460"/>
              <a:gd name="connsiteX31" fmla="*/ 984494 w 1590270"/>
              <a:gd name="connsiteY31" fmla="*/ 1297224 h 2335460"/>
              <a:gd name="connsiteX32" fmla="*/ 1032119 w 1590270"/>
              <a:gd name="connsiteY32" fmla="*/ 1378186 h 2335460"/>
              <a:gd name="connsiteX33" fmla="*/ 1072600 w 1590270"/>
              <a:gd name="connsiteY33" fmla="*/ 1399617 h 2335460"/>
              <a:gd name="connsiteX34" fmla="*/ 1089269 w 1590270"/>
              <a:gd name="connsiteY34" fmla="*/ 1466292 h 2335460"/>
              <a:gd name="connsiteX35" fmla="*/ 1122607 w 1590270"/>
              <a:gd name="connsiteY35" fmla="*/ 1492486 h 2335460"/>
              <a:gd name="connsiteX36" fmla="*/ 1163088 w 1590270"/>
              <a:gd name="connsiteY36" fmla="*/ 1552017 h 2335460"/>
              <a:gd name="connsiteX37" fmla="*/ 1191663 w 1590270"/>
              <a:gd name="connsiteY37" fmla="*/ 1566305 h 2335460"/>
              <a:gd name="connsiteX38" fmla="*/ 1220238 w 1590270"/>
              <a:gd name="connsiteY38" fmla="*/ 1604404 h 2335460"/>
              <a:gd name="connsiteX39" fmla="*/ 1215943 w 1590270"/>
              <a:gd name="connsiteY39" fmla="*/ 1624264 h 2335460"/>
              <a:gd name="connsiteX40" fmla="*/ 1196425 w 1590270"/>
              <a:gd name="connsiteY40" fmla="*/ 1673461 h 2335460"/>
              <a:gd name="connsiteX41" fmla="*/ 1144037 w 1590270"/>
              <a:gd name="connsiteY41" fmla="*/ 1668697 h 2335460"/>
              <a:gd name="connsiteX42" fmla="*/ 1124987 w 1590270"/>
              <a:gd name="connsiteY42" fmla="*/ 1713940 h 2335460"/>
              <a:gd name="connsiteX43" fmla="*/ 1048787 w 1590270"/>
              <a:gd name="connsiteY43" fmla="*/ 1747278 h 2335460"/>
              <a:gd name="connsiteX44" fmla="*/ 1020212 w 1590270"/>
              <a:gd name="connsiteY44" fmla="*/ 1806809 h 2335460"/>
              <a:gd name="connsiteX45" fmla="*/ 1036881 w 1590270"/>
              <a:gd name="connsiteY45" fmla="*/ 1854434 h 2335460"/>
              <a:gd name="connsiteX46" fmla="*/ 1017832 w 1590270"/>
              <a:gd name="connsiteY46" fmla="*/ 1894917 h 2335460"/>
              <a:gd name="connsiteX47" fmla="*/ 984493 w 1590270"/>
              <a:gd name="connsiteY47" fmla="*/ 1892534 h 2335460"/>
              <a:gd name="connsiteX48" fmla="*/ 982112 w 1590270"/>
              <a:gd name="connsiteY48" fmla="*/ 1956828 h 2335460"/>
              <a:gd name="connsiteX49" fmla="*/ 946393 w 1590270"/>
              <a:gd name="connsiteY49" fmla="*/ 1973497 h 2335460"/>
              <a:gd name="connsiteX50" fmla="*/ 910674 w 1590270"/>
              <a:gd name="connsiteY50" fmla="*/ 1980640 h 2335460"/>
              <a:gd name="connsiteX51" fmla="*/ 910674 w 1590270"/>
              <a:gd name="connsiteY51" fmla="*/ 2044934 h 2335460"/>
              <a:gd name="connsiteX52" fmla="*/ 967824 w 1590270"/>
              <a:gd name="connsiteY52" fmla="*/ 2054459 h 2335460"/>
              <a:gd name="connsiteX53" fmla="*/ 1001162 w 1590270"/>
              <a:gd name="connsiteY53" fmla="*/ 2049697 h 2335460"/>
              <a:gd name="connsiteX54" fmla="*/ 1005922 w 1590270"/>
              <a:gd name="connsiteY54" fmla="*/ 2123516 h 2335460"/>
              <a:gd name="connsiteX55" fmla="*/ 982112 w 1590270"/>
              <a:gd name="connsiteY55" fmla="*/ 2144947 h 2335460"/>
              <a:gd name="connsiteX56" fmla="*/ 922581 w 1590270"/>
              <a:gd name="connsiteY56" fmla="*/ 2142567 h 2335460"/>
              <a:gd name="connsiteX57" fmla="*/ 870193 w 1590270"/>
              <a:gd name="connsiteY57" fmla="*/ 2152092 h 2335460"/>
              <a:gd name="connsiteX58" fmla="*/ 824949 w 1590270"/>
              <a:gd name="connsiteY58" fmla="*/ 2175905 h 2335460"/>
              <a:gd name="connsiteX59" fmla="*/ 779704 w 1590270"/>
              <a:gd name="connsiteY59" fmla="*/ 2183047 h 2335460"/>
              <a:gd name="connsiteX60" fmla="*/ 758274 w 1590270"/>
              <a:gd name="connsiteY60" fmla="*/ 2202099 h 2335460"/>
              <a:gd name="connsiteX61" fmla="*/ 751131 w 1590270"/>
              <a:gd name="connsiteY61" fmla="*/ 2247342 h 2335460"/>
              <a:gd name="connsiteX62" fmla="*/ 734462 w 1590270"/>
              <a:gd name="connsiteY62" fmla="*/ 2259249 h 2335460"/>
              <a:gd name="connsiteX63" fmla="*/ 689218 w 1590270"/>
              <a:gd name="connsiteY63" fmla="*/ 2309255 h 2335460"/>
              <a:gd name="connsiteX64" fmla="*/ 665406 w 1590270"/>
              <a:gd name="connsiteY64" fmla="*/ 2314016 h 2335460"/>
              <a:gd name="connsiteX65" fmla="*/ 617781 w 1590270"/>
              <a:gd name="connsiteY65" fmla="*/ 2335448 h 2335460"/>
              <a:gd name="connsiteX66" fmla="*/ 579681 w 1590270"/>
              <a:gd name="connsiteY66" fmla="*/ 2318779 h 2335460"/>
              <a:gd name="connsiteX67" fmla="*/ 563012 w 1590270"/>
              <a:gd name="connsiteY67" fmla="*/ 2290204 h 2335460"/>
              <a:gd name="connsiteX68" fmla="*/ 520149 w 1590270"/>
              <a:gd name="connsiteY68" fmla="*/ 2299730 h 2335460"/>
              <a:gd name="connsiteX69" fmla="*/ 512573 w 1590270"/>
              <a:gd name="connsiteY69" fmla="*/ 2293626 h 2335460"/>
              <a:gd name="connsiteX70" fmla="*/ 503481 w 1590270"/>
              <a:gd name="connsiteY70" fmla="*/ 2287823 h 2335460"/>
              <a:gd name="connsiteX71" fmla="*/ 522531 w 1590270"/>
              <a:gd name="connsiteY71" fmla="*/ 2180666 h 2335460"/>
              <a:gd name="connsiteX72" fmla="*/ 539199 w 1590270"/>
              <a:gd name="connsiteY72" fmla="*/ 2159235 h 2335460"/>
              <a:gd name="connsiteX73" fmla="*/ 529674 w 1590270"/>
              <a:gd name="connsiteY73" fmla="*/ 2113992 h 2335460"/>
              <a:gd name="connsiteX74" fmla="*/ 553487 w 1590270"/>
              <a:gd name="connsiteY74" fmla="*/ 2099704 h 2335460"/>
              <a:gd name="connsiteX75" fmla="*/ 534437 w 1590270"/>
              <a:gd name="connsiteY75" fmla="*/ 2085417 h 2335460"/>
              <a:gd name="connsiteX76" fmla="*/ 522531 w 1590270"/>
              <a:gd name="connsiteY76" fmla="*/ 2049699 h 2335460"/>
              <a:gd name="connsiteX77" fmla="*/ 513006 w 1590270"/>
              <a:gd name="connsiteY77" fmla="*/ 2004455 h 2335460"/>
              <a:gd name="connsiteX78" fmla="*/ 510624 w 1590270"/>
              <a:gd name="connsiteY78" fmla="*/ 1973497 h 2335460"/>
              <a:gd name="connsiteX79" fmla="*/ 460618 w 1590270"/>
              <a:gd name="connsiteY79" fmla="*/ 1975880 h 2335460"/>
              <a:gd name="connsiteX80" fmla="*/ 427282 w 1590270"/>
              <a:gd name="connsiteY80" fmla="*/ 1940161 h 2335460"/>
              <a:gd name="connsiteX81" fmla="*/ 382037 w 1590270"/>
              <a:gd name="connsiteY81" fmla="*/ 1923491 h 2335460"/>
              <a:gd name="connsiteX82" fmla="*/ 367749 w 1590270"/>
              <a:gd name="connsiteY82" fmla="*/ 1873486 h 2335460"/>
              <a:gd name="connsiteX83" fmla="*/ 365368 w 1590270"/>
              <a:gd name="connsiteY83" fmla="*/ 1852054 h 2335460"/>
              <a:gd name="connsiteX84" fmla="*/ 334413 w 1590270"/>
              <a:gd name="connsiteY84" fmla="*/ 1806811 h 2335460"/>
              <a:gd name="connsiteX85" fmla="*/ 291549 w 1590270"/>
              <a:gd name="connsiteY85" fmla="*/ 1782998 h 2335460"/>
              <a:gd name="connsiteX86" fmla="*/ 248688 w 1590270"/>
              <a:gd name="connsiteY86" fmla="*/ 1754424 h 2335460"/>
              <a:gd name="connsiteX87" fmla="*/ 215349 w 1590270"/>
              <a:gd name="connsiteY87" fmla="*/ 1744898 h 2335460"/>
              <a:gd name="connsiteX88" fmla="*/ 217731 w 1590270"/>
              <a:gd name="connsiteY88" fmla="*/ 1699652 h 2335460"/>
              <a:gd name="connsiteX89" fmla="*/ 174868 w 1590270"/>
              <a:gd name="connsiteY89" fmla="*/ 1713942 h 2335460"/>
              <a:gd name="connsiteX90" fmla="*/ 186775 w 1590270"/>
              <a:gd name="connsiteY90" fmla="*/ 1747280 h 2335460"/>
              <a:gd name="connsiteX91" fmla="*/ 179631 w 1590270"/>
              <a:gd name="connsiteY91" fmla="*/ 1763949 h 2335460"/>
              <a:gd name="connsiteX92" fmla="*/ 141531 w 1590270"/>
              <a:gd name="connsiteY92" fmla="*/ 1735374 h 2335460"/>
              <a:gd name="connsiteX93" fmla="*/ 98669 w 1590270"/>
              <a:gd name="connsiteY93" fmla="*/ 1732992 h 2335460"/>
              <a:gd name="connsiteX94" fmla="*/ 43899 w 1590270"/>
              <a:gd name="connsiteY94" fmla="*/ 1713942 h 2335460"/>
              <a:gd name="connsiteX95" fmla="*/ 10560 w 1590270"/>
              <a:gd name="connsiteY95" fmla="*/ 1711558 h 2335460"/>
              <a:gd name="connsiteX96" fmla="*/ 1037 w 1590270"/>
              <a:gd name="connsiteY96" fmla="*/ 1659174 h 2335460"/>
              <a:gd name="connsiteX97" fmla="*/ 34374 w 1590270"/>
              <a:gd name="connsiteY97" fmla="*/ 1571067 h 2335460"/>
              <a:gd name="connsiteX98" fmla="*/ 60568 w 1590270"/>
              <a:gd name="connsiteY98" fmla="*/ 1523442 h 2335460"/>
              <a:gd name="connsiteX99" fmla="*/ 81999 w 1590270"/>
              <a:gd name="connsiteY99" fmla="*/ 1475817 h 2335460"/>
              <a:gd name="connsiteX100" fmla="*/ 108194 w 1590270"/>
              <a:gd name="connsiteY100" fmla="*/ 1437717 h 2335460"/>
              <a:gd name="connsiteX101" fmla="*/ 146293 w 1590270"/>
              <a:gd name="connsiteY101" fmla="*/ 1428192 h 2335460"/>
              <a:gd name="connsiteX102" fmla="*/ 153438 w 1590270"/>
              <a:gd name="connsiteY102" fmla="*/ 1392474 h 2335460"/>
              <a:gd name="connsiteX103" fmla="*/ 262975 w 1590270"/>
              <a:gd name="connsiteY103" fmla="*/ 1273411 h 2335460"/>
              <a:gd name="connsiteX104" fmla="*/ 286787 w 1590270"/>
              <a:gd name="connsiteY104" fmla="*/ 1135296 h 2335460"/>
              <a:gd name="connsiteX105" fmla="*/ 282025 w 1590270"/>
              <a:gd name="connsiteY105" fmla="*/ 1054336 h 2335460"/>
              <a:gd name="connsiteX106" fmla="*/ 196300 w 1590270"/>
              <a:gd name="connsiteY106" fmla="*/ 1042430 h 2335460"/>
              <a:gd name="connsiteX107" fmla="*/ 179632 w 1590270"/>
              <a:gd name="connsiteY107" fmla="*/ 961467 h 2335460"/>
              <a:gd name="connsiteX108" fmla="*/ 186775 w 1590270"/>
              <a:gd name="connsiteY108" fmla="*/ 894792 h 2335460"/>
              <a:gd name="connsiteX109" fmla="*/ 148675 w 1590270"/>
              <a:gd name="connsiteY109" fmla="*/ 856692 h 2335460"/>
              <a:gd name="connsiteX110" fmla="*/ 127244 w 1590270"/>
              <a:gd name="connsiteY110" fmla="*/ 816210 h 2335460"/>
              <a:gd name="connsiteX111" fmla="*/ 117719 w 1590270"/>
              <a:gd name="connsiteY111" fmla="*/ 756680 h 2335460"/>
              <a:gd name="connsiteX112" fmla="*/ 102097 w 1590270"/>
              <a:gd name="connsiteY112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543961 w 1571230"/>
              <a:gd name="connsiteY17" fmla="*/ 6585 h 2335460"/>
              <a:gd name="connsiteX18" fmla="*/ 639212 w 1571230"/>
              <a:gd name="connsiteY18" fmla="*/ 47065 h 2335460"/>
              <a:gd name="connsiteX19" fmla="*/ 755893 w 1571230"/>
              <a:gd name="connsiteY19" fmla="*/ 128028 h 2335460"/>
              <a:gd name="connsiteX20" fmla="*/ 972588 w 1571230"/>
              <a:gd name="connsiteY20" fmla="*/ 44685 h 2335460"/>
              <a:gd name="connsiteX21" fmla="*/ 1058312 w 1571230"/>
              <a:gd name="connsiteY21" fmla="*/ 25635 h 2335460"/>
              <a:gd name="connsiteX22" fmla="*/ 1155942 w 1571230"/>
              <a:gd name="connsiteY22" fmla="*/ 11347 h 2335460"/>
              <a:gd name="connsiteX23" fmla="*/ 1370255 w 1571230"/>
              <a:gd name="connsiteY23" fmla="*/ 206610 h 2335460"/>
              <a:gd name="connsiteX24" fmla="*/ 1560756 w 1571230"/>
              <a:gd name="connsiteY24" fmla="*/ 897173 h 2335460"/>
              <a:gd name="connsiteX25" fmla="*/ 1544088 w 1571230"/>
              <a:gd name="connsiteY25" fmla="*/ 899555 h 2335460"/>
              <a:gd name="connsiteX26" fmla="*/ 1525038 w 1571230"/>
              <a:gd name="connsiteY26" fmla="*/ 973372 h 2335460"/>
              <a:gd name="connsiteX27" fmla="*/ 958300 w 1571230"/>
              <a:gd name="connsiteY27" fmla="*/ 1151967 h 2335460"/>
              <a:gd name="connsiteX28" fmla="*/ 979731 w 1571230"/>
              <a:gd name="connsiteY28" fmla="*/ 1161491 h 2335460"/>
              <a:gd name="connsiteX29" fmla="*/ 974968 w 1571230"/>
              <a:gd name="connsiteY29" fmla="*/ 1235309 h 2335460"/>
              <a:gd name="connsiteX30" fmla="*/ 984494 w 1571230"/>
              <a:gd name="connsiteY30" fmla="*/ 1297224 h 2335460"/>
              <a:gd name="connsiteX31" fmla="*/ 1032119 w 1571230"/>
              <a:gd name="connsiteY31" fmla="*/ 1378186 h 2335460"/>
              <a:gd name="connsiteX32" fmla="*/ 1072600 w 1571230"/>
              <a:gd name="connsiteY32" fmla="*/ 1399617 h 2335460"/>
              <a:gd name="connsiteX33" fmla="*/ 1089269 w 1571230"/>
              <a:gd name="connsiteY33" fmla="*/ 1466292 h 2335460"/>
              <a:gd name="connsiteX34" fmla="*/ 1122607 w 1571230"/>
              <a:gd name="connsiteY34" fmla="*/ 1492486 h 2335460"/>
              <a:gd name="connsiteX35" fmla="*/ 1163088 w 1571230"/>
              <a:gd name="connsiteY35" fmla="*/ 1552017 h 2335460"/>
              <a:gd name="connsiteX36" fmla="*/ 1191663 w 1571230"/>
              <a:gd name="connsiteY36" fmla="*/ 1566305 h 2335460"/>
              <a:gd name="connsiteX37" fmla="*/ 1220238 w 1571230"/>
              <a:gd name="connsiteY37" fmla="*/ 1604404 h 2335460"/>
              <a:gd name="connsiteX38" fmla="*/ 1215943 w 1571230"/>
              <a:gd name="connsiteY38" fmla="*/ 1624264 h 2335460"/>
              <a:gd name="connsiteX39" fmla="*/ 1196425 w 1571230"/>
              <a:gd name="connsiteY39" fmla="*/ 1673461 h 2335460"/>
              <a:gd name="connsiteX40" fmla="*/ 1144037 w 1571230"/>
              <a:gd name="connsiteY40" fmla="*/ 1668697 h 2335460"/>
              <a:gd name="connsiteX41" fmla="*/ 1124987 w 1571230"/>
              <a:gd name="connsiteY41" fmla="*/ 1713940 h 2335460"/>
              <a:gd name="connsiteX42" fmla="*/ 1048787 w 1571230"/>
              <a:gd name="connsiteY42" fmla="*/ 1747278 h 2335460"/>
              <a:gd name="connsiteX43" fmla="*/ 1020212 w 1571230"/>
              <a:gd name="connsiteY43" fmla="*/ 1806809 h 2335460"/>
              <a:gd name="connsiteX44" fmla="*/ 1036881 w 1571230"/>
              <a:gd name="connsiteY44" fmla="*/ 1854434 h 2335460"/>
              <a:gd name="connsiteX45" fmla="*/ 1017832 w 1571230"/>
              <a:gd name="connsiteY45" fmla="*/ 1894917 h 2335460"/>
              <a:gd name="connsiteX46" fmla="*/ 984493 w 1571230"/>
              <a:gd name="connsiteY46" fmla="*/ 1892534 h 2335460"/>
              <a:gd name="connsiteX47" fmla="*/ 982112 w 1571230"/>
              <a:gd name="connsiteY47" fmla="*/ 1956828 h 2335460"/>
              <a:gd name="connsiteX48" fmla="*/ 946393 w 1571230"/>
              <a:gd name="connsiteY48" fmla="*/ 1973497 h 2335460"/>
              <a:gd name="connsiteX49" fmla="*/ 910674 w 1571230"/>
              <a:gd name="connsiteY49" fmla="*/ 1980640 h 2335460"/>
              <a:gd name="connsiteX50" fmla="*/ 910674 w 1571230"/>
              <a:gd name="connsiteY50" fmla="*/ 2044934 h 2335460"/>
              <a:gd name="connsiteX51" fmla="*/ 967824 w 1571230"/>
              <a:gd name="connsiteY51" fmla="*/ 2054459 h 2335460"/>
              <a:gd name="connsiteX52" fmla="*/ 1001162 w 1571230"/>
              <a:gd name="connsiteY52" fmla="*/ 2049697 h 2335460"/>
              <a:gd name="connsiteX53" fmla="*/ 1005922 w 1571230"/>
              <a:gd name="connsiteY53" fmla="*/ 2123516 h 2335460"/>
              <a:gd name="connsiteX54" fmla="*/ 982112 w 1571230"/>
              <a:gd name="connsiteY54" fmla="*/ 2144947 h 2335460"/>
              <a:gd name="connsiteX55" fmla="*/ 922581 w 1571230"/>
              <a:gd name="connsiteY55" fmla="*/ 2142567 h 2335460"/>
              <a:gd name="connsiteX56" fmla="*/ 870193 w 1571230"/>
              <a:gd name="connsiteY56" fmla="*/ 2152092 h 2335460"/>
              <a:gd name="connsiteX57" fmla="*/ 824949 w 1571230"/>
              <a:gd name="connsiteY57" fmla="*/ 2175905 h 2335460"/>
              <a:gd name="connsiteX58" fmla="*/ 779704 w 1571230"/>
              <a:gd name="connsiteY58" fmla="*/ 2183047 h 2335460"/>
              <a:gd name="connsiteX59" fmla="*/ 758274 w 1571230"/>
              <a:gd name="connsiteY59" fmla="*/ 2202099 h 2335460"/>
              <a:gd name="connsiteX60" fmla="*/ 751131 w 1571230"/>
              <a:gd name="connsiteY60" fmla="*/ 2247342 h 2335460"/>
              <a:gd name="connsiteX61" fmla="*/ 734462 w 1571230"/>
              <a:gd name="connsiteY61" fmla="*/ 2259249 h 2335460"/>
              <a:gd name="connsiteX62" fmla="*/ 689218 w 1571230"/>
              <a:gd name="connsiteY62" fmla="*/ 2309255 h 2335460"/>
              <a:gd name="connsiteX63" fmla="*/ 665406 w 1571230"/>
              <a:gd name="connsiteY63" fmla="*/ 2314016 h 2335460"/>
              <a:gd name="connsiteX64" fmla="*/ 617781 w 1571230"/>
              <a:gd name="connsiteY64" fmla="*/ 2335448 h 2335460"/>
              <a:gd name="connsiteX65" fmla="*/ 579681 w 1571230"/>
              <a:gd name="connsiteY65" fmla="*/ 2318779 h 2335460"/>
              <a:gd name="connsiteX66" fmla="*/ 563012 w 1571230"/>
              <a:gd name="connsiteY66" fmla="*/ 2290204 h 2335460"/>
              <a:gd name="connsiteX67" fmla="*/ 520149 w 1571230"/>
              <a:gd name="connsiteY67" fmla="*/ 2299730 h 2335460"/>
              <a:gd name="connsiteX68" fmla="*/ 512573 w 1571230"/>
              <a:gd name="connsiteY68" fmla="*/ 2293626 h 2335460"/>
              <a:gd name="connsiteX69" fmla="*/ 503481 w 1571230"/>
              <a:gd name="connsiteY69" fmla="*/ 2287823 h 2335460"/>
              <a:gd name="connsiteX70" fmla="*/ 522531 w 1571230"/>
              <a:gd name="connsiteY70" fmla="*/ 2180666 h 2335460"/>
              <a:gd name="connsiteX71" fmla="*/ 539199 w 1571230"/>
              <a:gd name="connsiteY71" fmla="*/ 2159235 h 2335460"/>
              <a:gd name="connsiteX72" fmla="*/ 529674 w 1571230"/>
              <a:gd name="connsiteY72" fmla="*/ 2113992 h 2335460"/>
              <a:gd name="connsiteX73" fmla="*/ 553487 w 1571230"/>
              <a:gd name="connsiteY73" fmla="*/ 2099704 h 2335460"/>
              <a:gd name="connsiteX74" fmla="*/ 534437 w 1571230"/>
              <a:gd name="connsiteY74" fmla="*/ 2085417 h 2335460"/>
              <a:gd name="connsiteX75" fmla="*/ 522531 w 1571230"/>
              <a:gd name="connsiteY75" fmla="*/ 2049699 h 2335460"/>
              <a:gd name="connsiteX76" fmla="*/ 513006 w 1571230"/>
              <a:gd name="connsiteY76" fmla="*/ 2004455 h 2335460"/>
              <a:gd name="connsiteX77" fmla="*/ 510624 w 1571230"/>
              <a:gd name="connsiteY77" fmla="*/ 1973497 h 2335460"/>
              <a:gd name="connsiteX78" fmla="*/ 460618 w 1571230"/>
              <a:gd name="connsiteY78" fmla="*/ 1975880 h 2335460"/>
              <a:gd name="connsiteX79" fmla="*/ 427282 w 1571230"/>
              <a:gd name="connsiteY79" fmla="*/ 1940161 h 2335460"/>
              <a:gd name="connsiteX80" fmla="*/ 382037 w 1571230"/>
              <a:gd name="connsiteY80" fmla="*/ 1923491 h 2335460"/>
              <a:gd name="connsiteX81" fmla="*/ 367749 w 1571230"/>
              <a:gd name="connsiteY81" fmla="*/ 1873486 h 2335460"/>
              <a:gd name="connsiteX82" fmla="*/ 365368 w 1571230"/>
              <a:gd name="connsiteY82" fmla="*/ 1852054 h 2335460"/>
              <a:gd name="connsiteX83" fmla="*/ 334413 w 1571230"/>
              <a:gd name="connsiteY83" fmla="*/ 1806811 h 2335460"/>
              <a:gd name="connsiteX84" fmla="*/ 291549 w 1571230"/>
              <a:gd name="connsiteY84" fmla="*/ 1782998 h 2335460"/>
              <a:gd name="connsiteX85" fmla="*/ 248688 w 1571230"/>
              <a:gd name="connsiteY85" fmla="*/ 1754424 h 2335460"/>
              <a:gd name="connsiteX86" fmla="*/ 215349 w 1571230"/>
              <a:gd name="connsiteY86" fmla="*/ 1744898 h 2335460"/>
              <a:gd name="connsiteX87" fmla="*/ 217731 w 1571230"/>
              <a:gd name="connsiteY87" fmla="*/ 1699652 h 2335460"/>
              <a:gd name="connsiteX88" fmla="*/ 174868 w 1571230"/>
              <a:gd name="connsiteY88" fmla="*/ 1713942 h 2335460"/>
              <a:gd name="connsiteX89" fmla="*/ 186775 w 1571230"/>
              <a:gd name="connsiteY89" fmla="*/ 1747280 h 2335460"/>
              <a:gd name="connsiteX90" fmla="*/ 179631 w 1571230"/>
              <a:gd name="connsiteY90" fmla="*/ 1763949 h 2335460"/>
              <a:gd name="connsiteX91" fmla="*/ 141531 w 1571230"/>
              <a:gd name="connsiteY91" fmla="*/ 1735374 h 2335460"/>
              <a:gd name="connsiteX92" fmla="*/ 98669 w 1571230"/>
              <a:gd name="connsiteY92" fmla="*/ 1732992 h 2335460"/>
              <a:gd name="connsiteX93" fmla="*/ 43899 w 1571230"/>
              <a:gd name="connsiteY93" fmla="*/ 1713942 h 2335460"/>
              <a:gd name="connsiteX94" fmla="*/ 10560 w 1571230"/>
              <a:gd name="connsiteY94" fmla="*/ 1711558 h 2335460"/>
              <a:gd name="connsiteX95" fmla="*/ 1037 w 1571230"/>
              <a:gd name="connsiteY95" fmla="*/ 1659174 h 2335460"/>
              <a:gd name="connsiteX96" fmla="*/ 34374 w 1571230"/>
              <a:gd name="connsiteY96" fmla="*/ 1571067 h 2335460"/>
              <a:gd name="connsiteX97" fmla="*/ 60568 w 1571230"/>
              <a:gd name="connsiteY97" fmla="*/ 1523442 h 2335460"/>
              <a:gd name="connsiteX98" fmla="*/ 81999 w 1571230"/>
              <a:gd name="connsiteY98" fmla="*/ 1475817 h 2335460"/>
              <a:gd name="connsiteX99" fmla="*/ 108194 w 1571230"/>
              <a:gd name="connsiteY99" fmla="*/ 1437717 h 2335460"/>
              <a:gd name="connsiteX100" fmla="*/ 146293 w 1571230"/>
              <a:gd name="connsiteY100" fmla="*/ 1428192 h 2335460"/>
              <a:gd name="connsiteX101" fmla="*/ 153438 w 1571230"/>
              <a:gd name="connsiteY101" fmla="*/ 1392474 h 2335460"/>
              <a:gd name="connsiteX102" fmla="*/ 262975 w 1571230"/>
              <a:gd name="connsiteY102" fmla="*/ 1273411 h 2335460"/>
              <a:gd name="connsiteX103" fmla="*/ 286787 w 1571230"/>
              <a:gd name="connsiteY103" fmla="*/ 1135296 h 2335460"/>
              <a:gd name="connsiteX104" fmla="*/ 282025 w 1571230"/>
              <a:gd name="connsiteY104" fmla="*/ 1054336 h 2335460"/>
              <a:gd name="connsiteX105" fmla="*/ 196300 w 1571230"/>
              <a:gd name="connsiteY105" fmla="*/ 1042430 h 2335460"/>
              <a:gd name="connsiteX106" fmla="*/ 179632 w 1571230"/>
              <a:gd name="connsiteY106" fmla="*/ 961467 h 2335460"/>
              <a:gd name="connsiteX107" fmla="*/ 186775 w 1571230"/>
              <a:gd name="connsiteY107" fmla="*/ 894792 h 2335460"/>
              <a:gd name="connsiteX108" fmla="*/ 148675 w 1571230"/>
              <a:gd name="connsiteY108" fmla="*/ 856692 h 2335460"/>
              <a:gd name="connsiteX109" fmla="*/ 127244 w 1571230"/>
              <a:gd name="connsiteY109" fmla="*/ 816210 h 2335460"/>
              <a:gd name="connsiteX110" fmla="*/ 117719 w 1571230"/>
              <a:gd name="connsiteY110" fmla="*/ 756680 h 2335460"/>
              <a:gd name="connsiteX111" fmla="*/ 102097 w 1571230"/>
              <a:gd name="connsiteY111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543961 w 1571230"/>
              <a:gd name="connsiteY17" fmla="*/ 6585 h 2335460"/>
              <a:gd name="connsiteX18" fmla="*/ 639212 w 1571230"/>
              <a:gd name="connsiteY18" fmla="*/ 47065 h 2335460"/>
              <a:gd name="connsiteX19" fmla="*/ 651116 w 1571230"/>
              <a:gd name="connsiteY19" fmla="*/ 35161 h 2335460"/>
              <a:gd name="connsiteX20" fmla="*/ 755893 w 1571230"/>
              <a:gd name="connsiteY20" fmla="*/ 128028 h 2335460"/>
              <a:gd name="connsiteX21" fmla="*/ 972588 w 1571230"/>
              <a:gd name="connsiteY21" fmla="*/ 44685 h 2335460"/>
              <a:gd name="connsiteX22" fmla="*/ 1058312 w 1571230"/>
              <a:gd name="connsiteY22" fmla="*/ 25635 h 2335460"/>
              <a:gd name="connsiteX23" fmla="*/ 1155942 w 1571230"/>
              <a:gd name="connsiteY23" fmla="*/ 11347 h 2335460"/>
              <a:gd name="connsiteX24" fmla="*/ 1370255 w 1571230"/>
              <a:gd name="connsiteY24" fmla="*/ 206610 h 2335460"/>
              <a:gd name="connsiteX25" fmla="*/ 1560756 w 1571230"/>
              <a:gd name="connsiteY25" fmla="*/ 897173 h 2335460"/>
              <a:gd name="connsiteX26" fmla="*/ 1544088 w 1571230"/>
              <a:gd name="connsiteY26" fmla="*/ 899555 h 2335460"/>
              <a:gd name="connsiteX27" fmla="*/ 1525038 w 1571230"/>
              <a:gd name="connsiteY27" fmla="*/ 973372 h 2335460"/>
              <a:gd name="connsiteX28" fmla="*/ 958300 w 1571230"/>
              <a:gd name="connsiteY28" fmla="*/ 1151967 h 2335460"/>
              <a:gd name="connsiteX29" fmla="*/ 979731 w 1571230"/>
              <a:gd name="connsiteY29" fmla="*/ 1161491 h 2335460"/>
              <a:gd name="connsiteX30" fmla="*/ 974968 w 1571230"/>
              <a:gd name="connsiteY30" fmla="*/ 1235309 h 2335460"/>
              <a:gd name="connsiteX31" fmla="*/ 984494 w 1571230"/>
              <a:gd name="connsiteY31" fmla="*/ 1297224 h 2335460"/>
              <a:gd name="connsiteX32" fmla="*/ 1032119 w 1571230"/>
              <a:gd name="connsiteY32" fmla="*/ 1378186 h 2335460"/>
              <a:gd name="connsiteX33" fmla="*/ 1072600 w 1571230"/>
              <a:gd name="connsiteY33" fmla="*/ 1399617 h 2335460"/>
              <a:gd name="connsiteX34" fmla="*/ 1089269 w 1571230"/>
              <a:gd name="connsiteY34" fmla="*/ 1466292 h 2335460"/>
              <a:gd name="connsiteX35" fmla="*/ 1122607 w 1571230"/>
              <a:gd name="connsiteY35" fmla="*/ 1492486 h 2335460"/>
              <a:gd name="connsiteX36" fmla="*/ 1163088 w 1571230"/>
              <a:gd name="connsiteY36" fmla="*/ 1552017 h 2335460"/>
              <a:gd name="connsiteX37" fmla="*/ 1191663 w 1571230"/>
              <a:gd name="connsiteY37" fmla="*/ 1566305 h 2335460"/>
              <a:gd name="connsiteX38" fmla="*/ 1220238 w 1571230"/>
              <a:gd name="connsiteY38" fmla="*/ 1604404 h 2335460"/>
              <a:gd name="connsiteX39" fmla="*/ 1215943 w 1571230"/>
              <a:gd name="connsiteY39" fmla="*/ 1624264 h 2335460"/>
              <a:gd name="connsiteX40" fmla="*/ 1196425 w 1571230"/>
              <a:gd name="connsiteY40" fmla="*/ 1673461 h 2335460"/>
              <a:gd name="connsiteX41" fmla="*/ 1144037 w 1571230"/>
              <a:gd name="connsiteY41" fmla="*/ 1668697 h 2335460"/>
              <a:gd name="connsiteX42" fmla="*/ 1124987 w 1571230"/>
              <a:gd name="connsiteY42" fmla="*/ 1713940 h 2335460"/>
              <a:gd name="connsiteX43" fmla="*/ 1048787 w 1571230"/>
              <a:gd name="connsiteY43" fmla="*/ 1747278 h 2335460"/>
              <a:gd name="connsiteX44" fmla="*/ 1020212 w 1571230"/>
              <a:gd name="connsiteY44" fmla="*/ 1806809 h 2335460"/>
              <a:gd name="connsiteX45" fmla="*/ 1036881 w 1571230"/>
              <a:gd name="connsiteY45" fmla="*/ 1854434 h 2335460"/>
              <a:gd name="connsiteX46" fmla="*/ 1017832 w 1571230"/>
              <a:gd name="connsiteY46" fmla="*/ 1894917 h 2335460"/>
              <a:gd name="connsiteX47" fmla="*/ 984493 w 1571230"/>
              <a:gd name="connsiteY47" fmla="*/ 1892534 h 2335460"/>
              <a:gd name="connsiteX48" fmla="*/ 982112 w 1571230"/>
              <a:gd name="connsiteY48" fmla="*/ 1956828 h 2335460"/>
              <a:gd name="connsiteX49" fmla="*/ 946393 w 1571230"/>
              <a:gd name="connsiteY49" fmla="*/ 1973497 h 2335460"/>
              <a:gd name="connsiteX50" fmla="*/ 910674 w 1571230"/>
              <a:gd name="connsiteY50" fmla="*/ 1980640 h 2335460"/>
              <a:gd name="connsiteX51" fmla="*/ 910674 w 1571230"/>
              <a:gd name="connsiteY51" fmla="*/ 2044934 h 2335460"/>
              <a:gd name="connsiteX52" fmla="*/ 967824 w 1571230"/>
              <a:gd name="connsiteY52" fmla="*/ 2054459 h 2335460"/>
              <a:gd name="connsiteX53" fmla="*/ 1001162 w 1571230"/>
              <a:gd name="connsiteY53" fmla="*/ 2049697 h 2335460"/>
              <a:gd name="connsiteX54" fmla="*/ 1005922 w 1571230"/>
              <a:gd name="connsiteY54" fmla="*/ 2123516 h 2335460"/>
              <a:gd name="connsiteX55" fmla="*/ 982112 w 1571230"/>
              <a:gd name="connsiteY55" fmla="*/ 2144947 h 2335460"/>
              <a:gd name="connsiteX56" fmla="*/ 922581 w 1571230"/>
              <a:gd name="connsiteY56" fmla="*/ 2142567 h 2335460"/>
              <a:gd name="connsiteX57" fmla="*/ 870193 w 1571230"/>
              <a:gd name="connsiteY57" fmla="*/ 2152092 h 2335460"/>
              <a:gd name="connsiteX58" fmla="*/ 824949 w 1571230"/>
              <a:gd name="connsiteY58" fmla="*/ 2175905 h 2335460"/>
              <a:gd name="connsiteX59" fmla="*/ 779704 w 1571230"/>
              <a:gd name="connsiteY59" fmla="*/ 2183047 h 2335460"/>
              <a:gd name="connsiteX60" fmla="*/ 758274 w 1571230"/>
              <a:gd name="connsiteY60" fmla="*/ 2202099 h 2335460"/>
              <a:gd name="connsiteX61" fmla="*/ 751131 w 1571230"/>
              <a:gd name="connsiteY61" fmla="*/ 2247342 h 2335460"/>
              <a:gd name="connsiteX62" fmla="*/ 734462 w 1571230"/>
              <a:gd name="connsiteY62" fmla="*/ 2259249 h 2335460"/>
              <a:gd name="connsiteX63" fmla="*/ 689218 w 1571230"/>
              <a:gd name="connsiteY63" fmla="*/ 2309255 h 2335460"/>
              <a:gd name="connsiteX64" fmla="*/ 665406 w 1571230"/>
              <a:gd name="connsiteY64" fmla="*/ 2314016 h 2335460"/>
              <a:gd name="connsiteX65" fmla="*/ 617781 w 1571230"/>
              <a:gd name="connsiteY65" fmla="*/ 2335448 h 2335460"/>
              <a:gd name="connsiteX66" fmla="*/ 579681 w 1571230"/>
              <a:gd name="connsiteY66" fmla="*/ 2318779 h 2335460"/>
              <a:gd name="connsiteX67" fmla="*/ 563012 w 1571230"/>
              <a:gd name="connsiteY67" fmla="*/ 2290204 h 2335460"/>
              <a:gd name="connsiteX68" fmla="*/ 520149 w 1571230"/>
              <a:gd name="connsiteY68" fmla="*/ 2299730 h 2335460"/>
              <a:gd name="connsiteX69" fmla="*/ 512573 w 1571230"/>
              <a:gd name="connsiteY69" fmla="*/ 2293626 h 2335460"/>
              <a:gd name="connsiteX70" fmla="*/ 503481 w 1571230"/>
              <a:gd name="connsiteY70" fmla="*/ 2287823 h 2335460"/>
              <a:gd name="connsiteX71" fmla="*/ 522531 w 1571230"/>
              <a:gd name="connsiteY71" fmla="*/ 2180666 h 2335460"/>
              <a:gd name="connsiteX72" fmla="*/ 539199 w 1571230"/>
              <a:gd name="connsiteY72" fmla="*/ 2159235 h 2335460"/>
              <a:gd name="connsiteX73" fmla="*/ 529674 w 1571230"/>
              <a:gd name="connsiteY73" fmla="*/ 2113992 h 2335460"/>
              <a:gd name="connsiteX74" fmla="*/ 553487 w 1571230"/>
              <a:gd name="connsiteY74" fmla="*/ 2099704 h 2335460"/>
              <a:gd name="connsiteX75" fmla="*/ 534437 w 1571230"/>
              <a:gd name="connsiteY75" fmla="*/ 2085417 h 2335460"/>
              <a:gd name="connsiteX76" fmla="*/ 522531 w 1571230"/>
              <a:gd name="connsiteY76" fmla="*/ 2049699 h 2335460"/>
              <a:gd name="connsiteX77" fmla="*/ 513006 w 1571230"/>
              <a:gd name="connsiteY77" fmla="*/ 2004455 h 2335460"/>
              <a:gd name="connsiteX78" fmla="*/ 510624 w 1571230"/>
              <a:gd name="connsiteY78" fmla="*/ 1973497 h 2335460"/>
              <a:gd name="connsiteX79" fmla="*/ 460618 w 1571230"/>
              <a:gd name="connsiteY79" fmla="*/ 1975880 h 2335460"/>
              <a:gd name="connsiteX80" fmla="*/ 427282 w 1571230"/>
              <a:gd name="connsiteY80" fmla="*/ 1940161 h 2335460"/>
              <a:gd name="connsiteX81" fmla="*/ 382037 w 1571230"/>
              <a:gd name="connsiteY81" fmla="*/ 1923491 h 2335460"/>
              <a:gd name="connsiteX82" fmla="*/ 367749 w 1571230"/>
              <a:gd name="connsiteY82" fmla="*/ 1873486 h 2335460"/>
              <a:gd name="connsiteX83" fmla="*/ 365368 w 1571230"/>
              <a:gd name="connsiteY83" fmla="*/ 1852054 h 2335460"/>
              <a:gd name="connsiteX84" fmla="*/ 334413 w 1571230"/>
              <a:gd name="connsiteY84" fmla="*/ 1806811 h 2335460"/>
              <a:gd name="connsiteX85" fmla="*/ 291549 w 1571230"/>
              <a:gd name="connsiteY85" fmla="*/ 1782998 h 2335460"/>
              <a:gd name="connsiteX86" fmla="*/ 248688 w 1571230"/>
              <a:gd name="connsiteY86" fmla="*/ 1754424 h 2335460"/>
              <a:gd name="connsiteX87" fmla="*/ 215349 w 1571230"/>
              <a:gd name="connsiteY87" fmla="*/ 1744898 h 2335460"/>
              <a:gd name="connsiteX88" fmla="*/ 217731 w 1571230"/>
              <a:gd name="connsiteY88" fmla="*/ 1699652 h 2335460"/>
              <a:gd name="connsiteX89" fmla="*/ 174868 w 1571230"/>
              <a:gd name="connsiteY89" fmla="*/ 1713942 h 2335460"/>
              <a:gd name="connsiteX90" fmla="*/ 186775 w 1571230"/>
              <a:gd name="connsiteY90" fmla="*/ 1747280 h 2335460"/>
              <a:gd name="connsiteX91" fmla="*/ 179631 w 1571230"/>
              <a:gd name="connsiteY91" fmla="*/ 1763949 h 2335460"/>
              <a:gd name="connsiteX92" fmla="*/ 141531 w 1571230"/>
              <a:gd name="connsiteY92" fmla="*/ 1735374 h 2335460"/>
              <a:gd name="connsiteX93" fmla="*/ 98669 w 1571230"/>
              <a:gd name="connsiteY93" fmla="*/ 1732992 h 2335460"/>
              <a:gd name="connsiteX94" fmla="*/ 43899 w 1571230"/>
              <a:gd name="connsiteY94" fmla="*/ 1713942 h 2335460"/>
              <a:gd name="connsiteX95" fmla="*/ 10560 w 1571230"/>
              <a:gd name="connsiteY95" fmla="*/ 1711558 h 2335460"/>
              <a:gd name="connsiteX96" fmla="*/ 1037 w 1571230"/>
              <a:gd name="connsiteY96" fmla="*/ 1659174 h 2335460"/>
              <a:gd name="connsiteX97" fmla="*/ 34374 w 1571230"/>
              <a:gd name="connsiteY97" fmla="*/ 1571067 h 2335460"/>
              <a:gd name="connsiteX98" fmla="*/ 60568 w 1571230"/>
              <a:gd name="connsiteY98" fmla="*/ 1523442 h 2335460"/>
              <a:gd name="connsiteX99" fmla="*/ 81999 w 1571230"/>
              <a:gd name="connsiteY99" fmla="*/ 1475817 h 2335460"/>
              <a:gd name="connsiteX100" fmla="*/ 108194 w 1571230"/>
              <a:gd name="connsiteY100" fmla="*/ 1437717 h 2335460"/>
              <a:gd name="connsiteX101" fmla="*/ 146293 w 1571230"/>
              <a:gd name="connsiteY101" fmla="*/ 1428192 h 2335460"/>
              <a:gd name="connsiteX102" fmla="*/ 153438 w 1571230"/>
              <a:gd name="connsiteY102" fmla="*/ 1392474 h 2335460"/>
              <a:gd name="connsiteX103" fmla="*/ 262975 w 1571230"/>
              <a:gd name="connsiteY103" fmla="*/ 1273411 h 2335460"/>
              <a:gd name="connsiteX104" fmla="*/ 286787 w 1571230"/>
              <a:gd name="connsiteY104" fmla="*/ 1135296 h 2335460"/>
              <a:gd name="connsiteX105" fmla="*/ 282025 w 1571230"/>
              <a:gd name="connsiteY105" fmla="*/ 1054336 h 2335460"/>
              <a:gd name="connsiteX106" fmla="*/ 196300 w 1571230"/>
              <a:gd name="connsiteY106" fmla="*/ 1042430 h 2335460"/>
              <a:gd name="connsiteX107" fmla="*/ 179632 w 1571230"/>
              <a:gd name="connsiteY107" fmla="*/ 961467 h 2335460"/>
              <a:gd name="connsiteX108" fmla="*/ 186775 w 1571230"/>
              <a:gd name="connsiteY108" fmla="*/ 894792 h 2335460"/>
              <a:gd name="connsiteX109" fmla="*/ 148675 w 1571230"/>
              <a:gd name="connsiteY109" fmla="*/ 856692 h 2335460"/>
              <a:gd name="connsiteX110" fmla="*/ 127244 w 1571230"/>
              <a:gd name="connsiteY110" fmla="*/ 816210 h 2335460"/>
              <a:gd name="connsiteX111" fmla="*/ 117719 w 1571230"/>
              <a:gd name="connsiteY111" fmla="*/ 756680 h 2335460"/>
              <a:gd name="connsiteX112" fmla="*/ 102097 w 1571230"/>
              <a:gd name="connsiteY112" fmla="*/ 676526 h 2335460"/>
              <a:gd name="connsiteX0" fmla="*/ 102097 w 1571230"/>
              <a:gd name="connsiteY0" fmla="*/ 679491 h 2338425"/>
              <a:gd name="connsiteX1" fmla="*/ 91525 w 1571230"/>
              <a:gd name="connsiteY1" fmla="*/ 597719 h 2338425"/>
              <a:gd name="connsiteX2" fmla="*/ 93907 w 1571230"/>
              <a:gd name="connsiteY2" fmla="*/ 533425 h 2338425"/>
              <a:gd name="connsiteX3" fmla="*/ 17706 w 1571230"/>
              <a:gd name="connsiteY3" fmla="*/ 433413 h 2338425"/>
              <a:gd name="connsiteX4" fmla="*/ 12942 w 1571230"/>
              <a:gd name="connsiteY4" fmla="*/ 416742 h 2338425"/>
              <a:gd name="connsiteX5" fmla="*/ 77237 w 1571230"/>
              <a:gd name="connsiteY5" fmla="*/ 431031 h 2338425"/>
              <a:gd name="connsiteX6" fmla="*/ 77237 w 1571230"/>
              <a:gd name="connsiteY6" fmla="*/ 435794 h 2338425"/>
              <a:gd name="connsiteX7" fmla="*/ 127243 w 1571230"/>
              <a:gd name="connsiteY7" fmla="*/ 431031 h 2338425"/>
              <a:gd name="connsiteX8" fmla="*/ 148674 w 1571230"/>
              <a:gd name="connsiteY8" fmla="*/ 381025 h 2338425"/>
              <a:gd name="connsiteX9" fmla="*/ 201062 w 1571230"/>
              <a:gd name="connsiteY9" fmla="*/ 345306 h 2338425"/>
              <a:gd name="connsiteX10" fmla="*/ 208206 w 1571230"/>
              <a:gd name="connsiteY10" fmla="*/ 295300 h 2338425"/>
              <a:gd name="connsiteX11" fmla="*/ 184393 w 1571230"/>
              <a:gd name="connsiteY11" fmla="*/ 278630 h 2338425"/>
              <a:gd name="connsiteX12" fmla="*/ 170106 w 1571230"/>
              <a:gd name="connsiteY12" fmla="*/ 247674 h 2338425"/>
              <a:gd name="connsiteX13" fmla="*/ 224874 w 1571230"/>
              <a:gd name="connsiteY13" fmla="*/ 202431 h 2338425"/>
              <a:gd name="connsiteX14" fmla="*/ 265357 w 1571230"/>
              <a:gd name="connsiteY14" fmla="*/ 119088 h 2338425"/>
              <a:gd name="connsiteX15" fmla="*/ 293931 w 1571230"/>
              <a:gd name="connsiteY15" fmla="*/ 121468 h 2338425"/>
              <a:gd name="connsiteX16" fmla="*/ 324887 w 1571230"/>
              <a:gd name="connsiteY16" fmla="*/ 166713 h 2338425"/>
              <a:gd name="connsiteX17" fmla="*/ 543961 w 1571230"/>
              <a:gd name="connsiteY17" fmla="*/ 9550 h 2338425"/>
              <a:gd name="connsiteX18" fmla="*/ 601110 w 1571230"/>
              <a:gd name="connsiteY18" fmla="*/ 16695 h 2338425"/>
              <a:gd name="connsiteX19" fmla="*/ 639212 w 1571230"/>
              <a:gd name="connsiteY19" fmla="*/ 50030 h 2338425"/>
              <a:gd name="connsiteX20" fmla="*/ 651116 w 1571230"/>
              <a:gd name="connsiteY20" fmla="*/ 38126 h 2338425"/>
              <a:gd name="connsiteX21" fmla="*/ 755893 w 1571230"/>
              <a:gd name="connsiteY21" fmla="*/ 130993 h 2338425"/>
              <a:gd name="connsiteX22" fmla="*/ 972588 w 1571230"/>
              <a:gd name="connsiteY22" fmla="*/ 47650 h 2338425"/>
              <a:gd name="connsiteX23" fmla="*/ 1058312 w 1571230"/>
              <a:gd name="connsiteY23" fmla="*/ 28600 h 2338425"/>
              <a:gd name="connsiteX24" fmla="*/ 1155942 w 1571230"/>
              <a:gd name="connsiteY24" fmla="*/ 14312 h 2338425"/>
              <a:gd name="connsiteX25" fmla="*/ 1370255 w 1571230"/>
              <a:gd name="connsiteY25" fmla="*/ 209575 h 2338425"/>
              <a:gd name="connsiteX26" fmla="*/ 1560756 w 1571230"/>
              <a:gd name="connsiteY26" fmla="*/ 900138 h 2338425"/>
              <a:gd name="connsiteX27" fmla="*/ 1544088 w 1571230"/>
              <a:gd name="connsiteY27" fmla="*/ 902520 h 2338425"/>
              <a:gd name="connsiteX28" fmla="*/ 1525038 w 1571230"/>
              <a:gd name="connsiteY28" fmla="*/ 976337 h 2338425"/>
              <a:gd name="connsiteX29" fmla="*/ 958300 w 1571230"/>
              <a:gd name="connsiteY29" fmla="*/ 1154932 h 2338425"/>
              <a:gd name="connsiteX30" fmla="*/ 979731 w 1571230"/>
              <a:gd name="connsiteY30" fmla="*/ 1164456 h 2338425"/>
              <a:gd name="connsiteX31" fmla="*/ 974968 w 1571230"/>
              <a:gd name="connsiteY31" fmla="*/ 1238274 h 2338425"/>
              <a:gd name="connsiteX32" fmla="*/ 984494 w 1571230"/>
              <a:gd name="connsiteY32" fmla="*/ 1300189 h 2338425"/>
              <a:gd name="connsiteX33" fmla="*/ 1032119 w 1571230"/>
              <a:gd name="connsiteY33" fmla="*/ 1381151 h 2338425"/>
              <a:gd name="connsiteX34" fmla="*/ 1072600 w 1571230"/>
              <a:gd name="connsiteY34" fmla="*/ 1402582 h 2338425"/>
              <a:gd name="connsiteX35" fmla="*/ 1089269 w 1571230"/>
              <a:gd name="connsiteY35" fmla="*/ 1469257 h 2338425"/>
              <a:gd name="connsiteX36" fmla="*/ 1122607 w 1571230"/>
              <a:gd name="connsiteY36" fmla="*/ 1495451 h 2338425"/>
              <a:gd name="connsiteX37" fmla="*/ 1163088 w 1571230"/>
              <a:gd name="connsiteY37" fmla="*/ 1554982 h 2338425"/>
              <a:gd name="connsiteX38" fmla="*/ 1191663 w 1571230"/>
              <a:gd name="connsiteY38" fmla="*/ 1569270 h 2338425"/>
              <a:gd name="connsiteX39" fmla="*/ 1220238 w 1571230"/>
              <a:gd name="connsiteY39" fmla="*/ 1607369 h 2338425"/>
              <a:gd name="connsiteX40" fmla="*/ 1215943 w 1571230"/>
              <a:gd name="connsiteY40" fmla="*/ 1627229 h 2338425"/>
              <a:gd name="connsiteX41" fmla="*/ 1196425 w 1571230"/>
              <a:gd name="connsiteY41" fmla="*/ 1676426 h 2338425"/>
              <a:gd name="connsiteX42" fmla="*/ 1144037 w 1571230"/>
              <a:gd name="connsiteY42" fmla="*/ 1671662 h 2338425"/>
              <a:gd name="connsiteX43" fmla="*/ 1124987 w 1571230"/>
              <a:gd name="connsiteY43" fmla="*/ 1716905 h 2338425"/>
              <a:gd name="connsiteX44" fmla="*/ 1048787 w 1571230"/>
              <a:gd name="connsiteY44" fmla="*/ 1750243 h 2338425"/>
              <a:gd name="connsiteX45" fmla="*/ 1020212 w 1571230"/>
              <a:gd name="connsiteY45" fmla="*/ 1809774 h 2338425"/>
              <a:gd name="connsiteX46" fmla="*/ 1036881 w 1571230"/>
              <a:gd name="connsiteY46" fmla="*/ 1857399 h 2338425"/>
              <a:gd name="connsiteX47" fmla="*/ 1017832 w 1571230"/>
              <a:gd name="connsiteY47" fmla="*/ 1897882 h 2338425"/>
              <a:gd name="connsiteX48" fmla="*/ 984493 w 1571230"/>
              <a:gd name="connsiteY48" fmla="*/ 1895499 h 2338425"/>
              <a:gd name="connsiteX49" fmla="*/ 982112 w 1571230"/>
              <a:gd name="connsiteY49" fmla="*/ 1959793 h 2338425"/>
              <a:gd name="connsiteX50" fmla="*/ 946393 w 1571230"/>
              <a:gd name="connsiteY50" fmla="*/ 1976462 h 2338425"/>
              <a:gd name="connsiteX51" fmla="*/ 910674 w 1571230"/>
              <a:gd name="connsiteY51" fmla="*/ 1983605 h 2338425"/>
              <a:gd name="connsiteX52" fmla="*/ 910674 w 1571230"/>
              <a:gd name="connsiteY52" fmla="*/ 2047899 h 2338425"/>
              <a:gd name="connsiteX53" fmla="*/ 967824 w 1571230"/>
              <a:gd name="connsiteY53" fmla="*/ 2057424 h 2338425"/>
              <a:gd name="connsiteX54" fmla="*/ 1001162 w 1571230"/>
              <a:gd name="connsiteY54" fmla="*/ 2052662 h 2338425"/>
              <a:gd name="connsiteX55" fmla="*/ 1005922 w 1571230"/>
              <a:gd name="connsiteY55" fmla="*/ 2126481 h 2338425"/>
              <a:gd name="connsiteX56" fmla="*/ 982112 w 1571230"/>
              <a:gd name="connsiteY56" fmla="*/ 2147912 h 2338425"/>
              <a:gd name="connsiteX57" fmla="*/ 922581 w 1571230"/>
              <a:gd name="connsiteY57" fmla="*/ 2145532 h 2338425"/>
              <a:gd name="connsiteX58" fmla="*/ 870193 w 1571230"/>
              <a:gd name="connsiteY58" fmla="*/ 2155057 h 2338425"/>
              <a:gd name="connsiteX59" fmla="*/ 824949 w 1571230"/>
              <a:gd name="connsiteY59" fmla="*/ 2178870 h 2338425"/>
              <a:gd name="connsiteX60" fmla="*/ 779704 w 1571230"/>
              <a:gd name="connsiteY60" fmla="*/ 2186012 h 2338425"/>
              <a:gd name="connsiteX61" fmla="*/ 758274 w 1571230"/>
              <a:gd name="connsiteY61" fmla="*/ 2205064 h 2338425"/>
              <a:gd name="connsiteX62" fmla="*/ 751131 w 1571230"/>
              <a:gd name="connsiteY62" fmla="*/ 2250307 h 2338425"/>
              <a:gd name="connsiteX63" fmla="*/ 734462 w 1571230"/>
              <a:gd name="connsiteY63" fmla="*/ 2262214 h 2338425"/>
              <a:gd name="connsiteX64" fmla="*/ 689218 w 1571230"/>
              <a:gd name="connsiteY64" fmla="*/ 2312220 h 2338425"/>
              <a:gd name="connsiteX65" fmla="*/ 665406 w 1571230"/>
              <a:gd name="connsiteY65" fmla="*/ 2316981 h 2338425"/>
              <a:gd name="connsiteX66" fmla="*/ 617781 w 1571230"/>
              <a:gd name="connsiteY66" fmla="*/ 2338413 h 2338425"/>
              <a:gd name="connsiteX67" fmla="*/ 579681 w 1571230"/>
              <a:gd name="connsiteY67" fmla="*/ 2321744 h 2338425"/>
              <a:gd name="connsiteX68" fmla="*/ 563012 w 1571230"/>
              <a:gd name="connsiteY68" fmla="*/ 2293169 h 2338425"/>
              <a:gd name="connsiteX69" fmla="*/ 520149 w 1571230"/>
              <a:gd name="connsiteY69" fmla="*/ 2302695 h 2338425"/>
              <a:gd name="connsiteX70" fmla="*/ 512573 w 1571230"/>
              <a:gd name="connsiteY70" fmla="*/ 2296591 h 2338425"/>
              <a:gd name="connsiteX71" fmla="*/ 503481 w 1571230"/>
              <a:gd name="connsiteY71" fmla="*/ 2290788 h 2338425"/>
              <a:gd name="connsiteX72" fmla="*/ 522531 w 1571230"/>
              <a:gd name="connsiteY72" fmla="*/ 2183631 h 2338425"/>
              <a:gd name="connsiteX73" fmla="*/ 539199 w 1571230"/>
              <a:gd name="connsiteY73" fmla="*/ 2162200 h 2338425"/>
              <a:gd name="connsiteX74" fmla="*/ 529674 w 1571230"/>
              <a:gd name="connsiteY74" fmla="*/ 2116957 h 2338425"/>
              <a:gd name="connsiteX75" fmla="*/ 553487 w 1571230"/>
              <a:gd name="connsiteY75" fmla="*/ 2102669 h 2338425"/>
              <a:gd name="connsiteX76" fmla="*/ 534437 w 1571230"/>
              <a:gd name="connsiteY76" fmla="*/ 2088382 h 2338425"/>
              <a:gd name="connsiteX77" fmla="*/ 522531 w 1571230"/>
              <a:gd name="connsiteY77" fmla="*/ 2052664 h 2338425"/>
              <a:gd name="connsiteX78" fmla="*/ 513006 w 1571230"/>
              <a:gd name="connsiteY78" fmla="*/ 2007420 h 2338425"/>
              <a:gd name="connsiteX79" fmla="*/ 510624 w 1571230"/>
              <a:gd name="connsiteY79" fmla="*/ 1976462 h 2338425"/>
              <a:gd name="connsiteX80" fmla="*/ 460618 w 1571230"/>
              <a:gd name="connsiteY80" fmla="*/ 1978845 h 2338425"/>
              <a:gd name="connsiteX81" fmla="*/ 427282 w 1571230"/>
              <a:gd name="connsiteY81" fmla="*/ 1943126 h 2338425"/>
              <a:gd name="connsiteX82" fmla="*/ 382037 w 1571230"/>
              <a:gd name="connsiteY82" fmla="*/ 1926456 h 2338425"/>
              <a:gd name="connsiteX83" fmla="*/ 367749 w 1571230"/>
              <a:gd name="connsiteY83" fmla="*/ 1876451 h 2338425"/>
              <a:gd name="connsiteX84" fmla="*/ 365368 w 1571230"/>
              <a:gd name="connsiteY84" fmla="*/ 1855019 h 2338425"/>
              <a:gd name="connsiteX85" fmla="*/ 334413 w 1571230"/>
              <a:gd name="connsiteY85" fmla="*/ 1809776 h 2338425"/>
              <a:gd name="connsiteX86" fmla="*/ 291549 w 1571230"/>
              <a:gd name="connsiteY86" fmla="*/ 1785963 h 2338425"/>
              <a:gd name="connsiteX87" fmla="*/ 248688 w 1571230"/>
              <a:gd name="connsiteY87" fmla="*/ 1757389 h 2338425"/>
              <a:gd name="connsiteX88" fmla="*/ 215349 w 1571230"/>
              <a:gd name="connsiteY88" fmla="*/ 1747863 h 2338425"/>
              <a:gd name="connsiteX89" fmla="*/ 217731 w 1571230"/>
              <a:gd name="connsiteY89" fmla="*/ 1702617 h 2338425"/>
              <a:gd name="connsiteX90" fmla="*/ 174868 w 1571230"/>
              <a:gd name="connsiteY90" fmla="*/ 1716907 h 2338425"/>
              <a:gd name="connsiteX91" fmla="*/ 186775 w 1571230"/>
              <a:gd name="connsiteY91" fmla="*/ 1750245 h 2338425"/>
              <a:gd name="connsiteX92" fmla="*/ 179631 w 1571230"/>
              <a:gd name="connsiteY92" fmla="*/ 1766914 h 2338425"/>
              <a:gd name="connsiteX93" fmla="*/ 141531 w 1571230"/>
              <a:gd name="connsiteY93" fmla="*/ 1738339 h 2338425"/>
              <a:gd name="connsiteX94" fmla="*/ 98669 w 1571230"/>
              <a:gd name="connsiteY94" fmla="*/ 1735957 h 2338425"/>
              <a:gd name="connsiteX95" fmla="*/ 43899 w 1571230"/>
              <a:gd name="connsiteY95" fmla="*/ 1716907 h 2338425"/>
              <a:gd name="connsiteX96" fmla="*/ 10560 w 1571230"/>
              <a:gd name="connsiteY96" fmla="*/ 1714523 h 2338425"/>
              <a:gd name="connsiteX97" fmla="*/ 1037 w 1571230"/>
              <a:gd name="connsiteY97" fmla="*/ 1662139 h 2338425"/>
              <a:gd name="connsiteX98" fmla="*/ 34374 w 1571230"/>
              <a:gd name="connsiteY98" fmla="*/ 1574032 h 2338425"/>
              <a:gd name="connsiteX99" fmla="*/ 60568 w 1571230"/>
              <a:gd name="connsiteY99" fmla="*/ 1526407 h 2338425"/>
              <a:gd name="connsiteX100" fmla="*/ 81999 w 1571230"/>
              <a:gd name="connsiteY100" fmla="*/ 1478782 h 2338425"/>
              <a:gd name="connsiteX101" fmla="*/ 108194 w 1571230"/>
              <a:gd name="connsiteY101" fmla="*/ 1440682 h 2338425"/>
              <a:gd name="connsiteX102" fmla="*/ 146293 w 1571230"/>
              <a:gd name="connsiteY102" fmla="*/ 1431157 h 2338425"/>
              <a:gd name="connsiteX103" fmla="*/ 153438 w 1571230"/>
              <a:gd name="connsiteY103" fmla="*/ 1395439 h 2338425"/>
              <a:gd name="connsiteX104" fmla="*/ 262975 w 1571230"/>
              <a:gd name="connsiteY104" fmla="*/ 1276376 h 2338425"/>
              <a:gd name="connsiteX105" fmla="*/ 286787 w 1571230"/>
              <a:gd name="connsiteY105" fmla="*/ 1138261 h 2338425"/>
              <a:gd name="connsiteX106" fmla="*/ 282025 w 1571230"/>
              <a:gd name="connsiteY106" fmla="*/ 1057301 h 2338425"/>
              <a:gd name="connsiteX107" fmla="*/ 196300 w 1571230"/>
              <a:gd name="connsiteY107" fmla="*/ 1045395 h 2338425"/>
              <a:gd name="connsiteX108" fmla="*/ 179632 w 1571230"/>
              <a:gd name="connsiteY108" fmla="*/ 964432 h 2338425"/>
              <a:gd name="connsiteX109" fmla="*/ 186775 w 1571230"/>
              <a:gd name="connsiteY109" fmla="*/ 897757 h 2338425"/>
              <a:gd name="connsiteX110" fmla="*/ 148675 w 1571230"/>
              <a:gd name="connsiteY110" fmla="*/ 859657 h 2338425"/>
              <a:gd name="connsiteX111" fmla="*/ 127244 w 1571230"/>
              <a:gd name="connsiteY111" fmla="*/ 819175 h 2338425"/>
              <a:gd name="connsiteX112" fmla="*/ 117719 w 1571230"/>
              <a:gd name="connsiteY112" fmla="*/ 759645 h 2338425"/>
              <a:gd name="connsiteX113" fmla="*/ 102097 w 1571230"/>
              <a:gd name="connsiteY113" fmla="*/ 679491 h 2338425"/>
              <a:gd name="connsiteX0" fmla="*/ 102097 w 1571230"/>
              <a:gd name="connsiteY0" fmla="*/ 679491 h 2338425"/>
              <a:gd name="connsiteX1" fmla="*/ 91525 w 1571230"/>
              <a:gd name="connsiteY1" fmla="*/ 597719 h 2338425"/>
              <a:gd name="connsiteX2" fmla="*/ 93907 w 1571230"/>
              <a:gd name="connsiteY2" fmla="*/ 533425 h 2338425"/>
              <a:gd name="connsiteX3" fmla="*/ 17706 w 1571230"/>
              <a:gd name="connsiteY3" fmla="*/ 433413 h 2338425"/>
              <a:gd name="connsiteX4" fmla="*/ 12942 w 1571230"/>
              <a:gd name="connsiteY4" fmla="*/ 416742 h 2338425"/>
              <a:gd name="connsiteX5" fmla="*/ 77237 w 1571230"/>
              <a:gd name="connsiteY5" fmla="*/ 431031 h 2338425"/>
              <a:gd name="connsiteX6" fmla="*/ 77237 w 1571230"/>
              <a:gd name="connsiteY6" fmla="*/ 435794 h 2338425"/>
              <a:gd name="connsiteX7" fmla="*/ 127243 w 1571230"/>
              <a:gd name="connsiteY7" fmla="*/ 431031 h 2338425"/>
              <a:gd name="connsiteX8" fmla="*/ 148674 w 1571230"/>
              <a:gd name="connsiteY8" fmla="*/ 381025 h 2338425"/>
              <a:gd name="connsiteX9" fmla="*/ 201062 w 1571230"/>
              <a:gd name="connsiteY9" fmla="*/ 345306 h 2338425"/>
              <a:gd name="connsiteX10" fmla="*/ 208206 w 1571230"/>
              <a:gd name="connsiteY10" fmla="*/ 295300 h 2338425"/>
              <a:gd name="connsiteX11" fmla="*/ 184393 w 1571230"/>
              <a:gd name="connsiteY11" fmla="*/ 278630 h 2338425"/>
              <a:gd name="connsiteX12" fmla="*/ 170106 w 1571230"/>
              <a:gd name="connsiteY12" fmla="*/ 247674 h 2338425"/>
              <a:gd name="connsiteX13" fmla="*/ 224874 w 1571230"/>
              <a:gd name="connsiteY13" fmla="*/ 202431 h 2338425"/>
              <a:gd name="connsiteX14" fmla="*/ 265357 w 1571230"/>
              <a:gd name="connsiteY14" fmla="*/ 119088 h 2338425"/>
              <a:gd name="connsiteX15" fmla="*/ 293931 w 1571230"/>
              <a:gd name="connsiteY15" fmla="*/ 121468 h 2338425"/>
              <a:gd name="connsiteX16" fmla="*/ 324887 w 1571230"/>
              <a:gd name="connsiteY16" fmla="*/ 166713 h 2338425"/>
              <a:gd name="connsiteX17" fmla="*/ 543961 w 1571230"/>
              <a:gd name="connsiteY17" fmla="*/ 9550 h 2338425"/>
              <a:gd name="connsiteX18" fmla="*/ 601110 w 1571230"/>
              <a:gd name="connsiteY18" fmla="*/ 16695 h 2338425"/>
              <a:gd name="connsiteX19" fmla="*/ 636831 w 1571230"/>
              <a:gd name="connsiteY19" fmla="*/ 30980 h 2338425"/>
              <a:gd name="connsiteX20" fmla="*/ 651116 w 1571230"/>
              <a:gd name="connsiteY20" fmla="*/ 38126 h 2338425"/>
              <a:gd name="connsiteX21" fmla="*/ 755893 w 1571230"/>
              <a:gd name="connsiteY21" fmla="*/ 130993 h 2338425"/>
              <a:gd name="connsiteX22" fmla="*/ 972588 w 1571230"/>
              <a:gd name="connsiteY22" fmla="*/ 47650 h 2338425"/>
              <a:gd name="connsiteX23" fmla="*/ 1058312 w 1571230"/>
              <a:gd name="connsiteY23" fmla="*/ 28600 h 2338425"/>
              <a:gd name="connsiteX24" fmla="*/ 1155942 w 1571230"/>
              <a:gd name="connsiteY24" fmla="*/ 14312 h 2338425"/>
              <a:gd name="connsiteX25" fmla="*/ 1370255 w 1571230"/>
              <a:gd name="connsiteY25" fmla="*/ 209575 h 2338425"/>
              <a:gd name="connsiteX26" fmla="*/ 1560756 w 1571230"/>
              <a:gd name="connsiteY26" fmla="*/ 900138 h 2338425"/>
              <a:gd name="connsiteX27" fmla="*/ 1544088 w 1571230"/>
              <a:gd name="connsiteY27" fmla="*/ 902520 h 2338425"/>
              <a:gd name="connsiteX28" fmla="*/ 1525038 w 1571230"/>
              <a:gd name="connsiteY28" fmla="*/ 976337 h 2338425"/>
              <a:gd name="connsiteX29" fmla="*/ 958300 w 1571230"/>
              <a:gd name="connsiteY29" fmla="*/ 1154932 h 2338425"/>
              <a:gd name="connsiteX30" fmla="*/ 979731 w 1571230"/>
              <a:gd name="connsiteY30" fmla="*/ 1164456 h 2338425"/>
              <a:gd name="connsiteX31" fmla="*/ 974968 w 1571230"/>
              <a:gd name="connsiteY31" fmla="*/ 1238274 h 2338425"/>
              <a:gd name="connsiteX32" fmla="*/ 984494 w 1571230"/>
              <a:gd name="connsiteY32" fmla="*/ 1300189 h 2338425"/>
              <a:gd name="connsiteX33" fmla="*/ 1032119 w 1571230"/>
              <a:gd name="connsiteY33" fmla="*/ 1381151 h 2338425"/>
              <a:gd name="connsiteX34" fmla="*/ 1072600 w 1571230"/>
              <a:gd name="connsiteY34" fmla="*/ 1402582 h 2338425"/>
              <a:gd name="connsiteX35" fmla="*/ 1089269 w 1571230"/>
              <a:gd name="connsiteY35" fmla="*/ 1469257 h 2338425"/>
              <a:gd name="connsiteX36" fmla="*/ 1122607 w 1571230"/>
              <a:gd name="connsiteY36" fmla="*/ 1495451 h 2338425"/>
              <a:gd name="connsiteX37" fmla="*/ 1163088 w 1571230"/>
              <a:gd name="connsiteY37" fmla="*/ 1554982 h 2338425"/>
              <a:gd name="connsiteX38" fmla="*/ 1191663 w 1571230"/>
              <a:gd name="connsiteY38" fmla="*/ 1569270 h 2338425"/>
              <a:gd name="connsiteX39" fmla="*/ 1220238 w 1571230"/>
              <a:gd name="connsiteY39" fmla="*/ 1607369 h 2338425"/>
              <a:gd name="connsiteX40" fmla="*/ 1215943 w 1571230"/>
              <a:gd name="connsiteY40" fmla="*/ 1627229 h 2338425"/>
              <a:gd name="connsiteX41" fmla="*/ 1196425 w 1571230"/>
              <a:gd name="connsiteY41" fmla="*/ 1676426 h 2338425"/>
              <a:gd name="connsiteX42" fmla="*/ 1144037 w 1571230"/>
              <a:gd name="connsiteY42" fmla="*/ 1671662 h 2338425"/>
              <a:gd name="connsiteX43" fmla="*/ 1124987 w 1571230"/>
              <a:gd name="connsiteY43" fmla="*/ 1716905 h 2338425"/>
              <a:gd name="connsiteX44" fmla="*/ 1048787 w 1571230"/>
              <a:gd name="connsiteY44" fmla="*/ 1750243 h 2338425"/>
              <a:gd name="connsiteX45" fmla="*/ 1020212 w 1571230"/>
              <a:gd name="connsiteY45" fmla="*/ 1809774 h 2338425"/>
              <a:gd name="connsiteX46" fmla="*/ 1036881 w 1571230"/>
              <a:gd name="connsiteY46" fmla="*/ 1857399 h 2338425"/>
              <a:gd name="connsiteX47" fmla="*/ 1017832 w 1571230"/>
              <a:gd name="connsiteY47" fmla="*/ 1897882 h 2338425"/>
              <a:gd name="connsiteX48" fmla="*/ 984493 w 1571230"/>
              <a:gd name="connsiteY48" fmla="*/ 1895499 h 2338425"/>
              <a:gd name="connsiteX49" fmla="*/ 982112 w 1571230"/>
              <a:gd name="connsiteY49" fmla="*/ 1959793 h 2338425"/>
              <a:gd name="connsiteX50" fmla="*/ 946393 w 1571230"/>
              <a:gd name="connsiteY50" fmla="*/ 1976462 h 2338425"/>
              <a:gd name="connsiteX51" fmla="*/ 910674 w 1571230"/>
              <a:gd name="connsiteY51" fmla="*/ 1983605 h 2338425"/>
              <a:gd name="connsiteX52" fmla="*/ 910674 w 1571230"/>
              <a:gd name="connsiteY52" fmla="*/ 2047899 h 2338425"/>
              <a:gd name="connsiteX53" fmla="*/ 967824 w 1571230"/>
              <a:gd name="connsiteY53" fmla="*/ 2057424 h 2338425"/>
              <a:gd name="connsiteX54" fmla="*/ 1001162 w 1571230"/>
              <a:gd name="connsiteY54" fmla="*/ 2052662 h 2338425"/>
              <a:gd name="connsiteX55" fmla="*/ 1005922 w 1571230"/>
              <a:gd name="connsiteY55" fmla="*/ 2126481 h 2338425"/>
              <a:gd name="connsiteX56" fmla="*/ 982112 w 1571230"/>
              <a:gd name="connsiteY56" fmla="*/ 2147912 h 2338425"/>
              <a:gd name="connsiteX57" fmla="*/ 922581 w 1571230"/>
              <a:gd name="connsiteY57" fmla="*/ 2145532 h 2338425"/>
              <a:gd name="connsiteX58" fmla="*/ 870193 w 1571230"/>
              <a:gd name="connsiteY58" fmla="*/ 2155057 h 2338425"/>
              <a:gd name="connsiteX59" fmla="*/ 824949 w 1571230"/>
              <a:gd name="connsiteY59" fmla="*/ 2178870 h 2338425"/>
              <a:gd name="connsiteX60" fmla="*/ 779704 w 1571230"/>
              <a:gd name="connsiteY60" fmla="*/ 2186012 h 2338425"/>
              <a:gd name="connsiteX61" fmla="*/ 758274 w 1571230"/>
              <a:gd name="connsiteY61" fmla="*/ 2205064 h 2338425"/>
              <a:gd name="connsiteX62" fmla="*/ 751131 w 1571230"/>
              <a:gd name="connsiteY62" fmla="*/ 2250307 h 2338425"/>
              <a:gd name="connsiteX63" fmla="*/ 734462 w 1571230"/>
              <a:gd name="connsiteY63" fmla="*/ 2262214 h 2338425"/>
              <a:gd name="connsiteX64" fmla="*/ 689218 w 1571230"/>
              <a:gd name="connsiteY64" fmla="*/ 2312220 h 2338425"/>
              <a:gd name="connsiteX65" fmla="*/ 665406 w 1571230"/>
              <a:gd name="connsiteY65" fmla="*/ 2316981 h 2338425"/>
              <a:gd name="connsiteX66" fmla="*/ 617781 w 1571230"/>
              <a:gd name="connsiteY66" fmla="*/ 2338413 h 2338425"/>
              <a:gd name="connsiteX67" fmla="*/ 579681 w 1571230"/>
              <a:gd name="connsiteY67" fmla="*/ 2321744 h 2338425"/>
              <a:gd name="connsiteX68" fmla="*/ 563012 w 1571230"/>
              <a:gd name="connsiteY68" fmla="*/ 2293169 h 2338425"/>
              <a:gd name="connsiteX69" fmla="*/ 520149 w 1571230"/>
              <a:gd name="connsiteY69" fmla="*/ 2302695 h 2338425"/>
              <a:gd name="connsiteX70" fmla="*/ 512573 w 1571230"/>
              <a:gd name="connsiteY70" fmla="*/ 2296591 h 2338425"/>
              <a:gd name="connsiteX71" fmla="*/ 503481 w 1571230"/>
              <a:gd name="connsiteY71" fmla="*/ 2290788 h 2338425"/>
              <a:gd name="connsiteX72" fmla="*/ 522531 w 1571230"/>
              <a:gd name="connsiteY72" fmla="*/ 2183631 h 2338425"/>
              <a:gd name="connsiteX73" fmla="*/ 539199 w 1571230"/>
              <a:gd name="connsiteY73" fmla="*/ 2162200 h 2338425"/>
              <a:gd name="connsiteX74" fmla="*/ 529674 w 1571230"/>
              <a:gd name="connsiteY74" fmla="*/ 2116957 h 2338425"/>
              <a:gd name="connsiteX75" fmla="*/ 553487 w 1571230"/>
              <a:gd name="connsiteY75" fmla="*/ 2102669 h 2338425"/>
              <a:gd name="connsiteX76" fmla="*/ 534437 w 1571230"/>
              <a:gd name="connsiteY76" fmla="*/ 2088382 h 2338425"/>
              <a:gd name="connsiteX77" fmla="*/ 522531 w 1571230"/>
              <a:gd name="connsiteY77" fmla="*/ 2052664 h 2338425"/>
              <a:gd name="connsiteX78" fmla="*/ 513006 w 1571230"/>
              <a:gd name="connsiteY78" fmla="*/ 2007420 h 2338425"/>
              <a:gd name="connsiteX79" fmla="*/ 510624 w 1571230"/>
              <a:gd name="connsiteY79" fmla="*/ 1976462 h 2338425"/>
              <a:gd name="connsiteX80" fmla="*/ 460618 w 1571230"/>
              <a:gd name="connsiteY80" fmla="*/ 1978845 h 2338425"/>
              <a:gd name="connsiteX81" fmla="*/ 427282 w 1571230"/>
              <a:gd name="connsiteY81" fmla="*/ 1943126 h 2338425"/>
              <a:gd name="connsiteX82" fmla="*/ 382037 w 1571230"/>
              <a:gd name="connsiteY82" fmla="*/ 1926456 h 2338425"/>
              <a:gd name="connsiteX83" fmla="*/ 367749 w 1571230"/>
              <a:gd name="connsiteY83" fmla="*/ 1876451 h 2338425"/>
              <a:gd name="connsiteX84" fmla="*/ 365368 w 1571230"/>
              <a:gd name="connsiteY84" fmla="*/ 1855019 h 2338425"/>
              <a:gd name="connsiteX85" fmla="*/ 334413 w 1571230"/>
              <a:gd name="connsiteY85" fmla="*/ 1809776 h 2338425"/>
              <a:gd name="connsiteX86" fmla="*/ 291549 w 1571230"/>
              <a:gd name="connsiteY86" fmla="*/ 1785963 h 2338425"/>
              <a:gd name="connsiteX87" fmla="*/ 248688 w 1571230"/>
              <a:gd name="connsiteY87" fmla="*/ 1757389 h 2338425"/>
              <a:gd name="connsiteX88" fmla="*/ 215349 w 1571230"/>
              <a:gd name="connsiteY88" fmla="*/ 1747863 h 2338425"/>
              <a:gd name="connsiteX89" fmla="*/ 217731 w 1571230"/>
              <a:gd name="connsiteY89" fmla="*/ 1702617 h 2338425"/>
              <a:gd name="connsiteX90" fmla="*/ 174868 w 1571230"/>
              <a:gd name="connsiteY90" fmla="*/ 1716907 h 2338425"/>
              <a:gd name="connsiteX91" fmla="*/ 186775 w 1571230"/>
              <a:gd name="connsiteY91" fmla="*/ 1750245 h 2338425"/>
              <a:gd name="connsiteX92" fmla="*/ 179631 w 1571230"/>
              <a:gd name="connsiteY92" fmla="*/ 1766914 h 2338425"/>
              <a:gd name="connsiteX93" fmla="*/ 141531 w 1571230"/>
              <a:gd name="connsiteY93" fmla="*/ 1738339 h 2338425"/>
              <a:gd name="connsiteX94" fmla="*/ 98669 w 1571230"/>
              <a:gd name="connsiteY94" fmla="*/ 1735957 h 2338425"/>
              <a:gd name="connsiteX95" fmla="*/ 43899 w 1571230"/>
              <a:gd name="connsiteY95" fmla="*/ 1716907 h 2338425"/>
              <a:gd name="connsiteX96" fmla="*/ 10560 w 1571230"/>
              <a:gd name="connsiteY96" fmla="*/ 1714523 h 2338425"/>
              <a:gd name="connsiteX97" fmla="*/ 1037 w 1571230"/>
              <a:gd name="connsiteY97" fmla="*/ 1662139 h 2338425"/>
              <a:gd name="connsiteX98" fmla="*/ 34374 w 1571230"/>
              <a:gd name="connsiteY98" fmla="*/ 1574032 h 2338425"/>
              <a:gd name="connsiteX99" fmla="*/ 60568 w 1571230"/>
              <a:gd name="connsiteY99" fmla="*/ 1526407 h 2338425"/>
              <a:gd name="connsiteX100" fmla="*/ 81999 w 1571230"/>
              <a:gd name="connsiteY100" fmla="*/ 1478782 h 2338425"/>
              <a:gd name="connsiteX101" fmla="*/ 108194 w 1571230"/>
              <a:gd name="connsiteY101" fmla="*/ 1440682 h 2338425"/>
              <a:gd name="connsiteX102" fmla="*/ 146293 w 1571230"/>
              <a:gd name="connsiteY102" fmla="*/ 1431157 h 2338425"/>
              <a:gd name="connsiteX103" fmla="*/ 153438 w 1571230"/>
              <a:gd name="connsiteY103" fmla="*/ 1395439 h 2338425"/>
              <a:gd name="connsiteX104" fmla="*/ 262975 w 1571230"/>
              <a:gd name="connsiteY104" fmla="*/ 1276376 h 2338425"/>
              <a:gd name="connsiteX105" fmla="*/ 286787 w 1571230"/>
              <a:gd name="connsiteY105" fmla="*/ 1138261 h 2338425"/>
              <a:gd name="connsiteX106" fmla="*/ 282025 w 1571230"/>
              <a:gd name="connsiteY106" fmla="*/ 1057301 h 2338425"/>
              <a:gd name="connsiteX107" fmla="*/ 196300 w 1571230"/>
              <a:gd name="connsiteY107" fmla="*/ 1045395 h 2338425"/>
              <a:gd name="connsiteX108" fmla="*/ 179632 w 1571230"/>
              <a:gd name="connsiteY108" fmla="*/ 964432 h 2338425"/>
              <a:gd name="connsiteX109" fmla="*/ 186775 w 1571230"/>
              <a:gd name="connsiteY109" fmla="*/ 897757 h 2338425"/>
              <a:gd name="connsiteX110" fmla="*/ 148675 w 1571230"/>
              <a:gd name="connsiteY110" fmla="*/ 859657 h 2338425"/>
              <a:gd name="connsiteX111" fmla="*/ 127244 w 1571230"/>
              <a:gd name="connsiteY111" fmla="*/ 819175 h 2338425"/>
              <a:gd name="connsiteX112" fmla="*/ 117719 w 1571230"/>
              <a:gd name="connsiteY112" fmla="*/ 759645 h 2338425"/>
              <a:gd name="connsiteX113" fmla="*/ 102097 w 1571230"/>
              <a:gd name="connsiteY113" fmla="*/ 679491 h 2338425"/>
              <a:gd name="connsiteX0" fmla="*/ 102097 w 1571230"/>
              <a:gd name="connsiteY0" fmla="*/ 679491 h 2338425"/>
              <a:gd name="connsiteX1" fmla="*/ 91525 w 1571230"/>
              <a:gd name="connsiteY1" fmla="*/ 597719 h 2338425"/>
              <a:gd name="connsiteX2" fmla="*/ 93907 w 1571230"/>
              <a:gd name="connsiteY2" fmla="*/ 533425 h 2338425"/>
              <a:gd name="connsiteX3" fmla="*/ 17706 w 1571230"/>
              <a:gd name="connsiteY3" fmla="*/ 433413 h 2338425"/>
              <a:gd name="connsiteX4" fmla="*/ 12942 w 1571230"/>
              <a:gd name="connsiteY4" fmla="*/ 416742 h 2338425"/>
              <a:gd name="connsiteX5" fmla="*/ 77237 w 1571230"/>
              <a:gd name="connsiteY5" fmla="*/ 431031 h 2338425"/>
              <a:gd name="connsiteX6" fmla="*/ 77237 w 1571230"/>
              <a:gd name="connsiteY6" fmla="*/ 435794 h 2338425"/>
              <a:gd name="connsiteX7" fmla="*/ 127243 w 1571230"/>
              <a:gd name="connsiteY7" fmla="*/ 431031 h 2338425"/>
              <a:gd name="connsiteX8" fmla="*/ 148674 w 1571230"/>
              <a:gd name="connsiteY8" fmla="*/ 381025 h 2338425"/>
              <a:gd name="connsiteX9" fmla="*/ 201062 w 1571230"/>
              <a:gd name="connsiteY9" fmla="*/ 345306 h 2338425"/>
              <a:gd name="connsiteX10" fmla="*/ 208206 w 1571230"/>
              <a:gd name="connsiteY10" fmla="*/ 295300 h 2338425"/>
              <a:gd name="connsiteX11" fmla="*/ 184393 w 1571230"/>
              <a:gd name="connsiteY11" fmla="*/ 278630 h 2338425"/>
              <a:gd name="connsiteX12" fmla="*/ 170106 w 1571230"/>
              <a:gd name="connsiteY12" fmla="*/ 247674 h 2338425"/>
              <a:gd name="connsiteX13" fmla="*/ 224874 w 1571230"/>
              <a:gd name="connsiteY13" fmla="*/ 202431 h 2338425"/>
              <a:gd name="connsiteX14" fmla="*/ 265357 w 1571230"/>
              <a:gd name="connsiteY14" fmla="*/ 119088 h 2338425"/>
              <a:gd name="connsiteX15" fmla="*/ 293931 w 1571230"/>
              <a:gd name="connsiteY15" fmla="*/ 121468 h 2338425"/>
              <a:gd name="connsiteX16" fmla="*/ 324887 w 1571230"/>
              <a:gd name="connsiteY16" fmla="*/ 166713 h 2338425"/>
              <a:gd name="connsiteX17" fmla="*/ 543961 w 1571230"/>
              <a:gd name="connsiteY17" fmla="*/ 9550 h 2338425"/>
              <a:gd name="connsiteX18" fmla="*/ 601110 w 1571230"/>
              <a:gd name="connsiteY18" fmla="*/ 16695 h 2338425"/>
              <a:gd name="connsiteX19" fmla="*/ 636831 w 1571230"/>
              <a:gd name="connsiteY19" fmla="*/ 30980 h 2338425"/>
              <a:gd name="connsiteX20" fmla="*/ 651116 w 1571230"/>
              <a:gd name="connsiteY20" fmla="*/ 38126 h 2338425"/>
              <a:gd name="connsiteX21" fmla="*/ 748749 w 1571230"/>
              <a:gd name="connsiteY21" fmla="*/ 150043 h 2338425"/>
              <a:gd name="connsiteX22" fmla="*/ 972588 w 1571230"/>
              <a:gd name="connsiteY22" fmla="*/ 47650 h 2338425"/>
              <a:gd name="connsiteX23" fmla="*/ 1058312 w 1571230"/>
              <a:gd name="connsiteY23" fmla="*/ 28600 h 2338425"/>
              <a:gd name="connsiteX24" fmla="*/ 1155942 w 1571230"/>
              <a:gd name="connsiteY24" fmla="*/ 14312 h 2338425"/>
              <a:gd name="connsiteX25" fmla="*/ 1370255 w 1571230"/>
              <a:gd name="connsiteY25" fmla="*/ 209575 h 2338425"/>
              <a:gd name="connsiteX26" fmla="*/ 1560756 w 1571230"/>
              <a:gd name="connsiteY26" fmla="*/ 900138 h 2338425"/>
              <a:gd name="connsiteX27" fmla="*/ 1544088 w 1571230"/>
              <a:gd name="connsiteY27" fmla="*/ 902520 h 2338425"/>
              <a:gd name="connsiteX28" fmla="*/ 1525038 w 1571230"/>
              <a:gd name="connsiteY28" fmla="*/ 976337 h 2338425"/>
              <a:gd name="connsiteX29" fmla="*/ 958300 w 1571230"/>
              <a:gd name="connsiteY29" fmla="*/ 1154932 h 2338425"/>
              <a:gd name="connsiteX30" fmla="*/ 979731 w 1571230"/>
              <a:gd name="connsiteY30" fmla="*/ 1164456 h 2338425"/>
              <a:gd name="connsiteX31" fmla="*/ 974968 w 1571230"/>
              <a:gd name="connsiteY31" fmla="*/ 1238274 h 2338425"/>
              <a:gd name="connsiteX32" fmla="*/ 984494 w 1571230"/>
              <a:gd name="connsiteY32" fmla="*/ 1300189 h 2338425"/>
              <a:gd name="connsiteX33" fmla="*/ 1032119 w 1571230"/>
              <a:gd name="connsiteY33" fmla="*/ 1381151 h 2338425"/>
              <a:gd name="connsiteX34" fmla="*/ 1072600 w 1571230"/>
              <a:gd name="connsiteY34" fmla="*/ 1402582 h 2338425"/>
              <a:gd name="connsiteX35" fmla="*/ 1089269 w 1571230"/>
              <a:gd name="connsiteY35" fmla="*/ 1469257 h 2338425"/>
              <a:gd name="connsiteX36" fmla="*/ 1122607 w 1571230"/>
              <a:gd name="connsiteY36" fmla="*/ 1495451 h 2338425"/>
              <a:gd name="connsiteX37" fmla="*/ 1163088 w 1571230"/>
              <a:gd name="connsiteY37" fmla="*/ 1554982 h 2338425"/>
              <a:gd name="connsiteX38" fmla="*/ 1191663 w 1571230"/>
              <a:gd name="connsiteY38" fmla="*/ 1569270 h 2338425"/>
              <a:gd name="connsiteX39" fmla="*/ 1220238 w 1571230"/>
              <a:gd name="connsiteY39" fmla="*/ 1607369 h 2338425"/>
              <a:gd name="connsiteX40" fmla="*/ 1215943 w 1571230"/>
              <a:gd name="connsiteY40" fmla="*/ 1627229 h 2338425"/>
              <a:gd name="connsiteX41" fmla="*/ 1196425 w 1571230"/>
              <a:gd name="connsiteY41" fmla="*/ 1676426 h 2338425"/>
              <a:gd name="connsiteX42" fmla="*/ 1144037 w 1571230"/>
              <a:gd name="connsiteY42" fmla="*/ 1671662 h 2338425"/>
              <a:gd name="connsiteX43" fmla="*/ 1124987 w 1571230"/>
              <a:gd name="connsiteY43" fmla="*/ 1716905 h 2338425"/>
              <a:gd name="connsiteX44" fmla="*/ 1048787 w 1571230"/>
              <a:gd name="connsiteY44" fmla="*/ 1750243 h 2338425"/>
              <a:gd name="connsiteX45" fmla="*/ 1020212 w 1571230"/>
              <a:gd name="connsiteY45" fmla="*/ 1809774 h 2338425"/>
              <a:gd name="connsiteX46" fmla="*/ 1036881 w 1571230"/>
              <a:gd name="connsiteY46" fmla="*/ 1857399 h 2338425"/>
              <a:gd name="connsiteX47" fmla="*/ 1017832 w 1571230"/>
              <a:gd name="connsiteY47" fmla="*/ 1897882 h 2338425"/>
              <a:gd name="connsiteX48" fmla="*/ 984493 w 1571230"/>
              <a:gd name="connsiteY48" fmla="*/ 1895499 h 2338425"/>
              <a:gd name="connsiteX49" fmla="*/ 982112 w 1571230"/>
              <a:gd name="connsiteY49" fmla="*/ 1959793 h 2338425"/>
              <a:gd name="connsiteX50" fmla="*/ 946393 w 1571230"/>
              <a:gd name="connsiteY50" fmla="*/ 1976462 h 2338425"/>
              <a:gd name="connsiteX51" fmla="*/ 910674 w 1571230"/>
              <a:gd name="connsiteY51" fmla="*/ 1983605 h 2338425"/>
              <a:gd name="connsiteX52" fmla="*/ 910674 w 1571230"/>
              <a:gd name="connsiteY52" fmla="*/ 2047899 h 2338425"/>
              <a:gd name="connsiteX53" fmla="*/ 967824 w 1571230"/>
              <a:gd name="connsiteY53" fmla="*/ 2057424 h 2338425"/>
              <a:gd name="connsiteX54" fmla="*/ 1001162 w 1571230"/>
              <a:gd name="connsiteY54" fmla="*/ 2052662 h 2338425"/>
              <a:gd name="connsiteX55" fmla="*/ 1005922 w 1571230"/>
              <a:gd name="connsiteY55" fmla="*/ 2126481 h 2338425"/>
              <a:gd name="connsiteX56" fmla="*/ 982112 w 1571230"/>
              <a:gd name="connsiteY56" fmla="*/ 2147912 h 2338425"/>
              <a:gd name="connsiteX57" fmla="*/ 922581 w 1571230"/>
              <a:gd name="connsiteY57" fmla="*/ 2145532 h 2338425"/>
              <a:gd name="connsiteX58" fmla="*/ 870193 w 1571230"/>
              <a:gd name="connsiteY58" fmla="*/ 2155057 h 2338425"/>
              <a:gd name="connsiteX59" fmla="*/ 824949 w 1571230"/>
              <a:gd name="connsiteY59" fmla="*/ 2178870 h 2338425"/>
              <a:gd name="connsiteX60" fmla="*/ 779704 w 1571230"/>
              <a:gd name="connsiteY60" fmla="*/ 2186012 h 2338425"/>
              <a:gd name="connsiteX61" fmla="*/ 758274 w 1571230"/>
              <a:gd name="connsiteY61" fmla="*/ 2205064 h 2338425"/>
              <a:gd name="connsiteX62" fmla="*/ 751131 w 1571230"/>
              <a:gd name="connsiteY62" fmla="*/ 2250307 h 2338425"/>
              <a:gd name="connsiteX63" fmla="*/ 734462 w 1571230"/>
              <a:gd name="connsiteY63" fmla="*/ 2262214 h 2338425"/>
              <a:gd name="connsiteX64" fmla="*/ 689218 w 1571230"/>
              <a:gd name="connsiteY64" fmla="*/ 2312220 h 2338425"/>
              <a:gd name="connsiteX65" fmla="*/ 665406 w 1571230"/>
              <a:gd name="connsiteY65" fmla="*/ 2316981 h 2338425"/>
              <a:gd name="connsiteX66" fmla="*/ 617781 w 1571230"/>
              <a:gd name="connsiteY66" fmla="*/ 2338413 h 2338425"/>
              <a:gd name="connsiteX67" fmla="*/ 579681 w 1571230"/>
              <a:gd name="connsiteY67" fmla="*/ 2321744 h 2338425"/>
              <a:gd name="connsiteX68" fmla="*/ 563012 w 1571230"/>
              <a:gd name="connsiteY68" fmla="*/ 2293169 h 2338425"/>
              <a:gd name="connsiteX69" fmla="*/ 520149 w 1571230"/>
              <a:gd name="connsiteY69" fmla="*/ 2302695 h 2338425"/>
              <a:gd name="connsiteX70" fmla="*/ 512573 w 1571230"/>
              <a:gd name="connsiteY70" fmla="*/ 2296591 h 2338425"/>
              <a:gd name="connsiteX71" fmla="*/ 503481 w 1571230"/>
              <a:gd name="connsiteY71" fmla="*/ 2290788 h 2338425"/>
              <a:gd name="connsiteX72" fmla="*/ 522531 w 1571230"/>
              <a:gd name="connsiteY72" fmla="*/ 2183631 h 2338425"/>
              <a:gd name="connsiteX73" fmla="*/ 539199 w 1571230"/>
              <a:gd name="connsiteY73" fmla="*/ 2162200 h 2338425"/>
              <a:gd name="connsiteX74" fmla="*/ 529674 w 1571230"/>
              <a:gd name="connsiteY74" fmla="*/ 2116957 h 2338425"/>
              <a:gd name="connsiteX75" fmla="*/ 553487 w 1571230"/>
              <a:gd name="connsiteY75" fmla="*/ 2102669 h 2338425"/>
              <a:gd name="connsiteX76" fmla="*/ 534437 w 1571230"/>
              <a:gd name="connsiteY76" fmla="*/ 2088382 h 2338425"/>
              <a:gd name="connsiteX77" fmla="*/ 522531 w 1571230"/>
              <a:gd name="connsiteY77" fmla="*/ 2052664 h 2338425"/>
              <a:gd name="connsiteX78" fmla="*/ 513006 w 1571230"/>
              <a:gd name="connsiteY78" fmla="*/ 2007420 h 2338425"/>
              <a:gd name="connsiteX79" fmla="*/ 510624 w 1571230"/>
              <a:gd name="connsiteY79" fmla="*/ 1976462 h 2338425"/>
              <a:gd name="connsiteX80" fmla="*/ 460618 w 1571230"/>
              <a:gd name="connsiteY80" fmla="*/ 1978845 h 2338425"/>
              <a:gd name="connsiteX81" fmla="*/ 427282 w 1571230"/>
              <a:gd name="connsiteY81" fmla="*/ 1943126 h 2338425"/>
              <a:gd name="connsiteX82" fmla="*/ 382037 w 1571230"/>
              <a:gd name="connsiteY82" fmla="*/ 1926456 h 2338425"/>
              <a:gd name="connsiteX83" fmla="*/ 367749 w 1571230"/>
              <a:gd name="connsiteY83" fmla="*/ 1876451 h 2338425"/>
              <a:gd name="connsiteX84" fmla="*/ 365368 w 1571230"/>
              <a:gd name="connsiteY84" fmla="*/ 1855019 h 2338425"/>
              <a:gd name="connsiteX85" fmla="*/ 334413 w 1571230"/>
              <a:gd name="connsiteY85" fmla="*/ 1809776 h 2338425"/>
              <a:gd name="connsiteX86" fmla="*/ 291549 w 1571230"/>
              <a:gd name="connsiteY86" fmla="*/ 1785963 h 2338425"/>
              <a:gd name="connsiteX87" fmla="*/ 248688 w 1571230"/>
              <a:gd name="connsiteY87" fmla="*/ 1757389 h 2338425"/>
              <a:gd name="connsiteX88" fmla="*/ 215349 w 1571230"/>
              <a:gd name="connsiteY88" fmla="*/ 1747863 h 2338425"/>
              <a:gd name="connsiteX89" fmla="*/ 217731 w 1571230"/>
              <a:gd name="connsiteY89" fmla="*/ 1702617 h 2338425"/>
              <a:gd name="connsiteX90" fmla="*/ 174868 w 1571230"/>
              <a:gd name="connsiteY90" fmla="*/ 1716907 h 2338425"/>
              <a:gd name="connsiteX91" fmla="*/ 186775 w 1571230"/>
              <a:gd name="connsiteY91" fmla="*/ 1750245 h 2338425"/>
              <a:gd name="connsiteX92" fmla="*/ 179631 w 1571230"/>
              <a:gd name="connsiteY92" fmla="*/ 1766914 h 2338425"/>
              <a:gd name="connsiteX93" fmla="*/ 141531 w 1571230"/>
              <a:gd name="connsiteY93" fmla="*/ 1738339 h 2338425"/>
              <a:gd name="connsiteX94" fmla="*/ 98669 w 1571230"/>
              <a:gd name="connsiteY94" fmla="*/ 1735957 h 2338425"/>
              <a:gd name="connsiteX95" fmla="*/ 43899 w 1571230"/>
              <a:gd name="connsiteY95" fmla="*/ 1716907 h 2338425"/>
              <a:gd name="connsiteX96" fmla="*/ 10560 w 1571230"/>
              <a:gd name="connsiteY96" fmla="*/ 1714523 h 2338425"/>
              <a:gd name="connsiteX97" fmla="*/ 1037 w 1571230"/>
              <a:gd name="connsiteY97" fmla="*/ 1662139 h 2338425"/>
              <a:gd name="connsiteX98" fmla="*/ 34374 w 1571230"/>
              <a:gd name="connsiteY98" fmla="*/ 1574032 h 2338425"/>
              <a:gd name="connsiteX99" fmla="*/ 60568 w 1571230"/>
              <a:gd name="connsiteY99" fmla="*/ 1526407 h 2338425"/>
              <a:gd name="connsiteX100" fmla="*/ 81999 w 1571230"/>
              <a:gd name="connsiteY100" fmla="*/ 1478782 h 2338425"/>
              <a:gd name="connsiteX101" fmla="*/ 108194 w 1571230"/>
              <a:gd name="connsiteY101" fmla="*/ 1440682 h 2338425"/>
              <a:gd name="connsiteX102" fmla="*/ 146293 w 1571230"/>
              <a:gd name="connsiteY102" fmla="*/ 1431157 h 2338425"/>
              <a:gd name="connsiteX103" fmla="*/ 153438 w 1571230"/>
              <a:gd name="connsiteY103" fmla="*/ 1395439 h 2338425"/>
              <a:gd name="connsiteX104" fmla="*/ 262975 w 1571230"/>
              <a:gd name="connsiteY104" fmla="*/ 1276376 h 2338425"/>
              <a:gd name="connsiteX105" fmla="*/ 286787 w 1571230"/>
              <a:gd name="connsiteY105" fmla="*/ 1138261 h 2338425"/>
              <a:gd name="connsiteX106" fmla="*/ 282025 w 1571230"/>
              <a:gd name="connsiteY106" fmla="*/ 1057301 h 2338425"/>
              <a:gd name="connsiteX107" fmla="*/ 196300 w 1571230"/>
              <a:gd name="connsiteY107" fmla="*/ 1045395 h 2338425"/>
              <a:gd name="connsiteX108" fmla="*/ 179632 w 1571230"/>
              <a:gd name="connsiteY108" fmla="*/ 964432 h 2338425"/>
              <a:gd name="connsiteX109" fmla="*/ 186775 w 1571230"/>
              <a:gd name="connsiteY109" fmla="*/ 897757 h 2338425"/>
              <a:gd name="connsiteX110" fmla="*/ 148675 w 1571230"/>
              <a:gd name="connsiteY110" fmla="*/ 859657 h 2338425"/>
              <a:gd name="connsiteX111" fmla="*/ 127244 w 1571230"/>
              <a:gd name="connsiteY111" fmla="*/ 819175 h 2338425"/>
              <a:gd name="connsiteX112" fmla="*/ 117719 w 1571230"/>
              <a:gd name="connsiteY112" fmla="*/ 759645 h 2338425"/>
              <a:gd name="connsiteX113" fmla="*/ 102097 w 1571230"/>
              <a:gd name="connsiteY113" fmla="*/ 679491 h 2338425"/>
              <a:gd name="connsiteX0" fmla="*/ 102097 w 1571230"/>
              <a:gd name="connsiteY0" fmla="*/ 679491 h 2338425"/>
              <a:gd name="connsiteX1" fmla="*/ 91525 w 1571230"/>
              <a:gd name="connsiteY1" fmla="*/ 597719 h 2338425"/>
              <a:gd name="connsiteX2" fmla="*/ 93907 w 1571230"/>
              <a:gd name="connsiteY2" fmla="*/ 533425 h 2338425"/>
              <a:gd name="connsiteX3" fmla="*/ 17706 w 1571230"/>
              <a:gd name="connsiteY3" fmla="*/ 433413 h 2338425"/>
              <a:gd name="connsiteX4" fmla="*/ 12942 w 1571230"/>
              <a:gd name="connsiteY4" fmla="*/ 416742 h 2338425"/>
              <a:gd name="connsiteX5" fmla="*/ 77237 w 1571230"/>
              <a:gd name="connsiteY5" fmla="*/ 431031 h 2338425"/>
              <a:gd name="connsiteX6" fmla="*/ 77237 w 1571230"/>
              <a:gd name="connsiteY6" fmla="*/ 435794 h 2338425"/>
              <a:gd name="connsiteX7" fmla="*/ 127243 w 1571230"/>
              <a:gd name="connsiteY7" fmla="*/ 431031 h 2338425"/>
              <a:gd name="connsiteX8" fmla="*/ 148674 w 1571230"/>
              <a:gd name="connsiteY8" fmla="*/ 381025 h 2338425"/>
              <a:gd name="connsiteX9" fmla="*/ 201062 w 1571230"/>
              <a:gd name="connsiteY9" fmla="*/ 345306 h 2338425"/>
              <a:gd name="connsiteX10" fmla="*/ 208206 w 1571230"/>
              <a:gd name="connsiteY10" fmla="*/ 295300 h 2338425"/>
              <a:gd name="connsiteX11" fmla="*/ 184393 w 1571230"/>
              <a:gd name="connsiteY11" fmla="*/ 278630 h 2338425"/>
              <a:gd name="connsiteX12" fmla="*/ 170106 w 1571230"/>
              <a:gd name="connsiteY12" fmla="*/ 247674 h 2338425"/>
              <a:gd name="connsiteX13" fmla="*/ 224874 w 1571230"/>
              <a:gd name="connsiteY13" fmla="*/ 202431 h 2338425"/>
              <a:gd name="connsiteX14" fmla="*/ 265357 w 1571230"/>
              <a:gd name="connsiteY14" fmla="*/ 119088 h 2338425"/>
              <a:gd name="connsiteX15" fmla="*/ 293931 w 1571230"/>
              <a:gd name="connsiteY15" fmla="*/ 121468 h 2338425"/>
              <a:gd name="connsiteX16" fmla="*/ 324887 w 1571230"/>
              <a:gd name="connsiteY16" fmla="*/ 166713 h 2338425"/>
              <a:gd name="connsiteX17" fmla="*/ 543961 w 1571230"/>
              <a:gd name="connsiteY17" fmla="*/ 9550 h 2338425"/>
              <a:gd name="connsiteX18" fmla="*/ 601110 w 1571230"/>
              <a:gd name="connsiteY18" fmla="*/ 16695 h 2338425"/>
              <a:gd name="connsiteX19" fmla="*/ 636831 w 1571230"/>
              <a:gd name="connsiteY19" fmla="*/ 30980 h 2338425"/>
              <a:gd name="connsiteX20" fmla="*/ 651116 w 1571230"/>
              <a:gd name="connsiteY20" fmla="*/ 38126 h 2338425"/>
              <a:gd name="connsiteX21" fmla="*/ 708266 w 1571230"/>
              <a:gd name="connsiteY21" fmla="*/ 119090 h 2338425"/>
              <a:gd name="connsiteX22" fmla="*/ 748749 w 1571230"/>
              <a:gd name="connsiteY22" fmla="*/ 150043 h 2338425"/>
              <a:gd name="connsiteX23" fmla="*/ 972588 w 1571230"/>
              <a:gd name="connsiteY23" fmla="*/ 47650 h 2338425"/>
              <a:gd name="connsiteX24" fmla="*/ 1058312 w 1571230"/>
              <a:gd name="connsiteY24" fmla="*/ 28600 h 2338425"/>
              <a:gd name="connsiteX25" fmla="*/ 1155942 w 1571230"/>
              <a:gd name="connsiteY25" fmla="*/ 14312 h 2338425"/>
              <a:gd name="connsiteX26" fmla="*/ 1370255 w 1571230"/>
              <a:gd name="connsiteY26" fmla="*/ 209575 h 2338425"/>
              <a:gd name="connsiteX27" fmla="*/ 1560756 w 1571230"/>
              <a:gd name="connsiteY27" fmla="*/ 900138 h 2338425"/>
              <a:gd name="connsiteX28" fmla="*/ 1544088 w 1571230"/>
              <a:gd name="connsiteY28" fmla="*/ 902520 h 2338425"/>
              <a:gd name="connsiteX29" fmla="*/ 1525038 w 1571230"/>
              <a:gd name="connsiteY29" fmla="*/ 976337 h 2338425"/>
              <a:gd name="connsiteX30" fmla="*/ 958300 w 1571230"/>
              <a:gd name="connsiteY30" fmla="*/ 1154932 h 2338425"/>
              <a:gd name="connsiteX31" fmla="*/ 979731 w 1571230"/>
              <a:gd name="connsiteY31" fmla="*/ 1164456 h 2338425"/>
              <a:gd name="connsiteX32" fmla="*/ 974968 w 1571230"/>
              <a:gd name="connsiteY32" fmla="*/ 1238274 h 2338425"/>
              <a:gd name="connsiteX33" fmla="*/ 984494 w 1571230"/>
              <a:gd name="connsiteY33" fmla="*/ 1300189 h 2338425"/>
              <a:gd name="connsiteX34" fmla="*/ 1032119 w 1571230"/>
              <a:gd name="connsiteY34" fmla="*/ 1381151 h 2338425"/>
              <a:gd name="connsiteX35" fmla="*/ 1072600 w 1571230"/>
              <a:gd name="connsiteY35" fmla="*/ 1402582 h 2338425"/>
              <a:gd name="connsiteX36" fmla="*/ 1089269 w 1571230"/>
              <a:gd name="connsiteY36" fmla="*/ 1469257 h 2338425"/>
              <a:gd name="connsiteX37" fmla="*/ 1122607 w 1571230"/>
              <a:gd name="connsiteY37" fmla="*/ 1495451 h 2338425"/>
              <a:gd name="connsiteX38" fmla="*/ 1163088 w 1571230"/>
              <a:gd name="connsiteY38" fmla="*/ 1554982 h 2338425"/>
              <a:gd name="connsiteX39" fmla="*/ 1191663 w 1571230"/>
              <a:gd name="connsiteY39" fmla="*/ 1569270 h 2338425"/>
              <a:gd name="connsiteX40" fmla="*/ 1220238 w 1571230"/>
              <a:gd name="connsiteY40" fmla="*/ 1607369 h 2338425"/>
              <a:gd name="connsiteX41" fmla="*/ 1215943 w 1571230"/>
              <a:gd name="connsiteY41" fmla="*/ 1627229 h 2338425"/>
              <a:gd name="connsiteX42" fmla="*/ 1196425 w 1571230"/>
              <a:gd name="connsiteY42" fmla="*/ 1676426 h 2338425"/>
              <a:gd name="connsiteX43" fmla="*/ 1144037 w 1571230"/>
              <a:gd name="connsiteY43" fmla="*/ 1671662 h 2338425"/>
              <a:gd name="connsiteX44" fmla="*/ 1124987 w 1571230"/>
              <a:gd name="connsiteY44" fmla="*/ 1716905 h 2338425"/>
              <a:gd name="connsiteX45" fmla="*/ 1048787 w 1571230"/>
              <a:gd name="connsiteY45" fmla="*/ 1750243 h 2338425"/>
              <a:gd name="connsiteX46" fmla="*/ 1020212 w 1571230"/>
              <a:gd name="connsiteY46" fmla="*/ 1809774 h 2338425"/>
              <a:gd name="connsiteX47" fmla="*/ 1036881 w 1571230"/>
              <a:gd name="connsiteY47" fmla="*/ 1857399 h 2338425"/>
              <a:gd name="connsiteX48" fmla="*/ 1017832 w 1571230"/>
              <a:gd name="connsiteY48" fmla="*/ 1897882 h 2338425"/>
              <a:gd name="connsiteX49" fmla="*/ 984493 w 1571230"/>
              <a:gd name="connsiteY49" fmla="*/ 1895499 h 2338425"/>
              <a:gd name="connsiteX50" fmla="*/ 982112 w 1571230"/>
              <a:gd name="connsiteY50" fmla="*/ 1959793 h 2338425"/>
              <a:gd name="connsiteX51" fmla="*/ 946393 w 1571230"/>
              <a:gd name="connsiteY51" fmla="*/ 1976462 h 2338425"/>
              <a:gd name="connsiteX52" fmla="*/ 910674 w 1571230"/>
              <a:gd name="connsiteY52" fmla="*/ 1983605 h 2338425"/>
              <a:gd name="connsiteX53" fmla="*/ 910674 w 1571230"/>
              <a:gd name="connsiteY53" fmla="*/ 2047899 h 2338425"/>
              <a:gd name="connsiteX54" fmla="*/ 967824 w 1571230"/>
              <a:gd name="connsiteY54" fmla="*/ 2057424 h 2338425"/>
              <a:gd name="connsiteX55" fmla="*/ 1001162 w 1571230"/>
              <a:gd name="connsiteY55" fmla="*/ 2052662 h 2338425"/>
              <a:gd name="connsiteX56" fmla="*/ 1005922 w 1571230"/>
              <a:gd name="connsiteY56" fmla="*/ 2126481 h 2338425"/>
              <a:gd name="connsiteX57" fmla="*/ 982112 w 1571230"/>
              <a:gd name="connsiteY57" fmla="*/ 2147912 h 2338425"/>
              <a:gd name="connsiteX58" fmla="*/ 922581 w 1571230"/>
              <a:gd name="connsiteY58" fmla="*/ 2145532 h 2338425"/>
              <a:gd name="connsiteX59" fmla="*/ 870193 w 1571230"/>
              <a:gd name="connsiteY59" fmla="*/ 2155057 h 2338425"/>
              <a:gd name="connsiteX60" fmla="*/ 824949 w 1571230"/>
              <a:gd name="connsiteY60" fmla="*/ 2178870 h 2338425"/>
              <a:gd name="connsiteX61" fmla="*/ 779704 w 1571230"/>
              <a:gd name="connsiteY61" fmla="*/ 2186012 h 2338425"/>
              <a:gd name="connsiteX62" fmla="*/ 758274 w 1571230"/>
              <a:gd name="connsiteY62" fmla="*/ 2205064 h 2338425"/>
              <a:gd name="connsiteX63" fmla="*/ 751131 w 1571230"/>
              <a:gd name="connsiteY63" fmla="*/ 2250307 h 2338425"/>
              <a:gd name="connsiteX64" fmla="*/ 734462 w 1571230"/>
              <a:gd name="connsiteY64" fmla="*/ 2262214 h 2338425"/>
              <a:gd name="connsiteX65" fmla="*/ 689218 w 1571230"/>
              <a:gd name="connsiteY65" fmla="*/ 2312220 h 2338425"/>
              <a:gd name="connsiteX66" fmla="*/ 665406 w 1571230"/>
              <a:gd name="connsiteY66" fmla="*/ 2316981 h 2338425"/>
              <a:gd name="connsiteX67" fmla="*/ 617781 w 1571230"/>
              <a:gd name="connsiteY67" fmla="*/ 2338413 h 2338425"/>
              <a:gd name="connsiteX68" fmla="*/ 579681 w 1571230"/>
              <a:gd name="connsiteY68" fmla="*/ 2321744 h 2338425"/>
              <a:gd name="connsiteX69" fmla="*/ 563012 w 1571230"/>
              <a:gd name="connsiteY69" fmla="*/ 2293169 h 2338425"/>
              <a:gd name="connsiteX70" fmla="*/ 520149 w 1571230"/>
              <a:gd name="connsiteY70" fmla="*/ 2302695 h 2338425"/>
              <a:gd name="connsiteX71" fmla="*/ 512573 w 1571230"/>
              <a:gd name="connsiteY71" fmla="*/ 2296591 h 2338425"/>
              <a:gd name="connsiteX72" fmla="*/ 503481 w 1571230"/>
              <a:gd name="connsiteY72" fmla="*/ 2290788 h 2338425"/>
              <a:gd name="connsiteX73" fmla="*/ 522531 w 1571230"/>
              <a:gd name="connsiteY73" fmla="*/ 2183631 h 2338425"/>
              <a:gd name="connsiteX74" fmla="*/ 539199 w 1571230"/>
              <a:gd name="connsiteY74" fmla="*/ 2162200 h 2338425"/>
              <a:gd name="connsiteX75" fmla="*/ 529674 w 1571230"/>
              <a:gd name="connsiteY75" fmla="*/ 2116957 h 2338425"/>
              <a:gd name="connsiteX76" fmla="*/ 553487 w 1571230"/>
              <a:gd name="connsiteY76" fmla="*/ 2102669 h 2338425"/>
              <a:gd name="connsiteX77" fmla="*/ 534437 w 1571230"/>
              <a:gd name="connsiteY77" fmla="*/ 2088382 h 2338425"/>
              <a:gd name="connsiteX78" fmla="*/ 522531 w 1571230"/>
              <a:gd name="connsiteY78" fmla="*/ 2052664 h 2338425"/>
              <a:gd name="connsiteX79" fmla="*/ 513006 w 1571230"/>
              <a:gd name="connsiteY79" fmla="*/ 2007420 h 2338425"/>
              <a:gd name="connsiteX80" fmla="*/ 510624 w 1571230"/>
              <a:gd name="connsiteY80" fmla="*/ 1976462 h 2338425"/>
              <a:gd name="connsiteX81" fmla="*/ 460618 w 1571230"/>
              <a:gd name="connsiteY81" fmla="*/ 1978845 h 2338425"/>
              <a:gd name="connsiteX82" fmla="*/ 427282 w 1571230"/>
              <a:gd name="connsiteY82" fmla="*/ 1943126 h 2338425"/>
              <a:gd name="connsiteX83" fmla="*/ 382037 w 1571230"/>
              <a:gd name="connsiteY83" fmla="*/ 1926456 h 2338425"/>
              <a:gd name="connsiteX84" fmla="*/ 367749 w 1571230"/>
              <a:gd name="connsiteY84" fmla="*/ 1876451 h 2338425"/>
              <a:gd name="connsiteX85" fmla="*/ 365368 w 1571230"/>
              <a:gd name="connsiteY85" fmla="*/ 1855019 h 2338425"/>
              <a:gd name="connsiteX86" fmla="*/ 334413 w 1571230"/>
              <a:gd name="connsiteY86" fmla="*/ 1809776 h 2338425"/>
              <a:gd name="connsiteX87" fmla="*/ 291549 w 1571230"/>
              <a:gd name="connsiteY87" fmla="*/ 1785963 h 2338425"/>
              <a:gd name="connsiteX88" fmla="*/ 248688 w 1571230"/>
              <a:gd name="connsiteY88" fmla="*/ 1757389 h 2338425"/>
              <a:gd name="connsiteX89" fmla="*/ 215349 w 1571230"/>
              <a:gd name="connsiteY89" fmla="*/ 1747863 h 2338425"/>
              <a:gd name="connsiteX90" fmla="*/ 217731 w 1571230"/>
              <a:gd name="connsiteY90" fmla="*/ 1702617 h 2338425"/>
              <a:gd name="connsiteX91" fmla="*/ 174868 w 1571230"/>
              <a:gd name="connsiteY91" fmla="*/ 1716907 h 2338425"/>
              <a:gd name="connsiteX92" fmla="*/ 186775 w 1571230"/>
              <a:gd name="connsiteY92" fmla="*/ 1750245 h 2338425"/>
              <a:gd name="connsiteX93" fmla="*/ 179631 w 1571230"/>
              <a:gd name="connsiteY93" fmla="*/ 1766914 h 2338425"/>
              <a:gd name="connsiteX94" fmla="*/ 141531 w 1571230"/>
              <a:gd name="connsiteY94" fmla="*/ 1738339 h 2338425"/>
              <a:gd name="connsiteX95" fmla="*/ 98669 w 1571230"/>
              <a:gd name="connsiteY95" fmla="*/ 1735957 h 2338425"/>
              <a:gd name="connsiteX96" fmla="*/ 43899 w 1571230"/>
              <a:gd name="connsiteY96" fmla="*/ 1716907 h 2338425"/>
              <a:gd name="connsiteX97" fmla="*/ 10560 w 1571230"/>
              <a:gd name="connsiteY97" fmla="*/ 1714523 h 2338425"/>
              <a:gd name="connsiteX98" fmla="*/ 1037 w 1571230"/>
              <a:gd name="connsiteY98" fmla="*/ 1662139 h 2338425"/>
              <a:gd name="connsiteX99" fmla="*/ 34374 w 1571230"/>
              <a:gd name="connsiteY99" fmla="*/ 1574032 h 2338425"/>
              <a:gd name="connsiteX100" fmla="*/ 60568 w 1571230"/>
              <a:gd name="connsiteY100" fmla="*/ 1526407 h 2338425"/>
              <a:gd name="connsiteX101" fmla="*/ 81999 w 1571230"/>
              <a:gd name="connsiteY101" fmla="*/ 1478782 h 2338425"/>
              <a:gd name="connsiteX102" fmla="*/ 108194 w 1571230"/>
              <a:gd name="connsiteY102" fmla="*/ 1440682 h 2338425"/>
              <a:gd name="connsiteX103" fmla="*/ 146293 w 1571230"/>
              <a:gd name="connsiteY103" fmla="*/ 1431157 h 2338425"/>
              <a:gd name="connsiteX104" fmla="*/ 153438 w 1571230"/>
              <a:gd name="connsiteY104" fmla="*/ 1395439 h 2338425"/>
              <a:gd name="connsiteX105" fmla="*/ 262975 w 1571230"/>
              <a:gd name="connsiteY105" fmla="*/ 1276376 h 2338425"/>
              <a:gd name="connsiteX106" fmla="*/ 286787 w 1571230"/>
              <a:gd name="connsiteY106" fmla="*/ 1138261 h 2338425"/>
              <a:gd name="connsiteX107" fmla="*/ 282025 w 1571230"/>
              <a:gd name="connsiteY107" fmla="*/ 1057301 h 2338425"/>
              <a:gd name="connsiteX108" fmla="*/ 196300 w 1571230"/>
              <a:gd name="connsiteY108" fmla="*/ 1045395 h 2338425"/>
              <a:gd name="connsiteX109" fmla="*/ 179632 w 1571230"/>
              <a:gd name="connsiteY109" fmla="*/ 964432 h 2338425"/>
              <a:gd name="connsiteX110" fmla="*/ 186775 w 1571230"/>
              <a:gd name="connsiteY110" fmla="*/ 897757 h 2338425"/>
              <a:gd name="connsiteX111" fmla="*/ 148675 w 1571230"/>
              <a:gd name="connsiteY111" fmla="*/ 859657 h 2338425"/>
              <a:gd name="connsiteX112" fmla="*/ 127244 w 1571230"/>
              <a:gd name="connsiteY112" fmla="*/ 819175 h 2338425"/>
              <a:gd name="connsiteX113" fmla="*/ 117719 w 1571230"/>
              <a:gd name="connsiteY113" fmla="*/ 759645 h 2338425"/>
              <a:gd name="connsiteX114" fmla="*/ 102097 w 1571230"/>
              <a:gd name="connsiteY114" fmla="*/ 679491 h 2338425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420135 w 1571230"/>
              <a:gd name="connsiteY17" fmla="*/ 78025 h 2335460"/>
              <a:gd name="connsiteX18" fmla="*/ 543961 w 1571230"/>
              <a:gd name="connsiteY18" fmla="*/ 6585 h 2335460"/>
              <a:gd name="connsiteX19" fmla="*/ 601110 w 1571230"/>
              <a:gd name="connsiteY19" fmla="*/ 13730 h 2335460"/>
              <a:gd name="connsiteX20" fmla="*/ 636831 w 1571230"/>
              <a:gd name="connsiteY20" fmla="*/ 28015 h 2335460"/>
              <a:gd name="connsiteX21" fmla="*/ 651116 w 1571230"/>
              <a:gd name="connsiteY21" fmla="*/ 35161 h 2335460"/>
              <a:gd name="connsiteX22" fmla="*/ 708266 w 1571230"/>
              <a:gd name="connsiteY22" fmla="*/ 116125 h 2335460"/>
              <a:gd name="connsiteX23" fmla="*/ 748749 w 1571230"/>
              <a:gd name="connsiteY23" fmla="*/ 147078 h 2335460"/>
              <a:gd name="connsiteX24" fmla="*/ 972588 w 1571230"/>
              <a:gd name="connsiteY24" fmla="*/ 44685 h 2335460"/>
              <a:gd name="connsiteX25" fmla="*/ 1058312 w 1571230"/>
              <a:gd name="connsiteY25" fmla="*/ 25635 h 2335460"/>
              <a:gd name="connsiteX26" fmla="*/ 1155942 w 1571230"/>
              <a:gd name="connsiteY26" fmla="*/ 11347 h 2335460"/>
              <a:gd name="connsiteX27" fmla="*/ 1370255 w 1571230"/>
              <a:gd name="connsiteY27" fmla="*/ 206610 h 2335460"/>
              <a:gd name="connsiteX28" fmla="*/ 1560756 w 1571230"/>
              <a:gd name="connsiteY28" fmla="*/ 897173 h 2335460"/>
              <a:gd name="connsiteX29" fmla="*/ 1544088 w 1571230"/>
              <a:gd name="connsiteY29" fmla="*/ 899555 h 2335460"/>
              <a:gd name="connsiteX30" fmla="*/ 1525038 w 1571230"/>
              <a:gd name="connsiteY30" fmla="*/ 973372 h 2335460"/>
              <a:gd name="connsiteX31" fmla="*/ 958300 w 1571230"/>
              <a:gd name="connsiteY31" fmla="*/ 1151967 h 2335460"/>
              <a:gd name="connsiteX32" fmla="*/ 979731 w 1571230"/>
              <a:gd name="connsiteY32" fmla="*/ 1161491 h 2335460"/>
              <a:gd name="connsiteX33" fmla="*/ 974968 w 1571230"/>
              <a:gd name="connsiteY33" fmla="*/ 1235309 h 2335460"/>
              <a:gd name="connsiteX34" fmla="*/ 984494 w 1571230"/>
              <a:gd name="connsiteY34" fmla="*/ 1297224 h 2335460"/>
              <a:gd name="connsiteX35" fmla="*/ 1032119 w 1571230"/>
              <a:gd name="connsiteY35" fmla="*/ 1378186 h 2335460"/>
              <a:gd name="connsiteX36" fmla="*/ 1072600 w 1571230"/>
              <a:gd name="connsiteY36" fmla="*/ 1399617 h 2335460"/>
              <a:gd name="connsiteX37" fmla="*/ 1089269 w 1571230"/>
              <a:gd name="connsiteY37" fmla="*/ 1466292 h 2335460"/>
              <a:gd name="connsiteX38" fmla="*/ 1122607 w 1571230"/>
              <a:gd name="connsiteY38" fmla="*/ 1492486 h 2335460"/>
              <a:gd name="connsiteX39" fmla="*/ 1163088 w 1571230"/>
              <a:gd name="connsiteY39" fmla="*/ 1552017 h 2335460"/>
              <a:gd name="connsiteX40" fmla="*/ 1191663 w 1571230"/>
              <a:gd name="connsiteY40" fmla="*/ 1566305 h 2335460"/>
              <a:gd name="connsiteX41" fmla="*/ 1220238 w 1571230"/>
              <a:gd name="connsiteY41" fmla="*/ 1604404 h 2335460"/>
              <a:gd name="connsiteX42" fmla="*/ 1215943 w 1571230"/>
              <a:gd name="connsiteY42" fmla="*/ 1624264 h 2335460"/>
              <a:gd name="connsiteX43" fmla="*/ 1196425 w 1571230"/>
              <a:gd name="connsiteY43" fmla="*/ 1673461 h 2335460"/>
              <a:gd name="connsiteX44" fmla="*/ 1144037 w 1571230"/>
              <a:gd name="connsiteY44" fmla="*/ 1668697 h 2335460"/>
              <a:gd name="connsiteX45" fmla="*/ 1124987 w 1571230"/>
              <a:gd name="connsiteY45" fmla="*/ 1713940 h 2335460"/>
              <a:gd name="connsiteX46" fmla="*/ 1048787 w 1571230"/>
              <a:gd name="connsiteY46" fmla="*/ 1747278 h 2335460"/>
              <a:gd name="connsiteX47" fmla="*/ 1020212 w 1571230"/>
              <a:gd name="connsiteY47" fmla="*/ 1806809 h 2335460"/>
              <a:gd name="connsiteX48" fmla="*/ 1036881 w 1571230"/>
              <a:gd name="connsiteY48" fmla="*/ 1854434 h 2335460"/>
              <a:gd name="connsiteX49" fmla="*/ 1017832 w 1571230"/>
              <a:gd name="connsiteY49" fmla="*/ 1894917 h 2335460"/>
              <a:gd name="connsiteX50" fmla="*/ 984493 w 1571230"/>
              <a:gd name="connsiteY50" fmla="*/ 1892534 h 2335460"/>
              <a:gd name="connsiteX51" fmla="*/ 982112 w 1571230"/>
              <a:gd name="connsiteY51" fmla="*/ 1956828 h 2335460"/>
              <a:gd name="connsiteX52" fmla="*/ 946393 w 1571230"/>
              <a:gd name="connsiteY52" fmla="*/ 1973497 h 2335460"/>
              <a:gd name="connsiteX53" fmla="*/ 910674 w 1571230"/>
              <a:gd name="connsiteY53" fmla="*/ 1980640 h 2335460"/>
              <a:gd name="connsiteX54" fmla="*/ 910674 w 1571230"/>
              <a:gd name="connsiteY54" fmla="*/ 2044934 h 2335460"/>
              <a:gd name="connsiteX55" fmla="*/ 967824 w 1571230"/>
              <a:gd name="connsiteY55" fmla="*/ 2054459 h 2335460"/>
              <a:gd name="connsiteX56" fmla="*/ 1001162 w 1571230"/>
              <a:gd name="connsiteY56" fmla="*/ 2049697 h 2335460"/>
              <a:gd name="connsiteX57" fmla="*/ 1005922 w 1571230"/>
              <a:gd name="connsiteY57" fmla="*/ 2123516 h 2335460"/>
              <a:gd name="connsiteX58" fmla="*/ 982112 w 1571230"/>
              <a:gd name="connsiteY58" fmla="*/ 2144947 h 2335460"/>
              <a:gd name="connsiteX59" fmla="*/ 922581 w 1571230"/>
              <a:gd name="connsiteY59" fmla="*/ 2142567 h 2335460"/>
              <a:gd name="connsiteX60" fmla="*/ 870193 w 1571230"/>
              <a:gd name="connsiteY60" fmla="*/ 2152092 h 2335460"/>
              <a:gd name="connsiteX61" fmla="*/ 824949 w 1571230"/>
              <a:gd name="connsiteY61" fmla="*/ 2175905 h 2335460"/>
              <a:gd name="connsiteX62" fmla="*/ 779704 w 1571230"/>
              <a:gd name="connsiteY62" fmla="*/ 2183047 h 2335460"/>
              <a:gd name="connsiteX63" fmla="*/ 758274 w 1571230"/>
              <a:gd name="connsiteY63" fmla="*/ 2202099 h 2335460"/>
              <a:gd name="connsiteX64" fmla="*/ 751131 w 1571230"/>
              <a:gd name="connsiteY64" fmla="*/ 2247342 h 2335460"/>
              <a:gd name="connsiteX65" fmla="*/ 734462 w 1571230"/>
              <a:gd name="connsiteY65" fmla="*/ 2259249 h 2335460"/>
              <a:gd name="connsiteX66" fmla="*/ 689218 w 1571230"/>
              <a:gd name="connsiteY66" fmla="*/ 2309255 h 2335460"/>
              <a:gd name="connsiteX67" fmla="*/ 665406 w 1571230"/>
              <a:gd name="connsiteY67" fmla="*/ 2314016 h 2335460"/>
              <a:gd name="connsiteX68" fmla="*/ 617781 w 1571230"/>
              <a:gd name="connsiteY68" fmla="*/ 2335448 h 2335460"/>
              <a:gd name="connsiteX69" fmla="*/ 579681 w 1571230"/>
              <a:gd name="connsiteY69" fmla="*/ 2318779 h 2335460"/>
              <a:gd name="connsiteX70" fmla="*/ 563012 w 1571230"/>
              <a:gd name="connsiteY70" fmla="*/ 2290204 h 2335460"/>
              <a:gd name="connsiteX71" fmla="*/ 520149 w 1571230"/>
              <a:gd name="connsiteY71" fmla="*/ 2299730 h 2335460"/>
              <a:gd name="connsiteX72" fmla="*/ 512573 w 1571230"/>
              <a:gd name="connsiteY72" fmla="*/ 2293626 h 2335460"/>
              <a:gd name="connsiteX73" fmla="*/ 503481 w 1571230"/>
              <a:gd name="connsiteY73" fmla="*/ 2287823 h 2335460"/>
              <a:gd name="connsiteX74" fmla="*/ 522531 w 1571230"/>
              <a:gd name="connsiteY74" fmla="*/ 2180666 h 2335460"/>
              <a:gd name="connsiteX75" fmla="*/ 539199 w 1571230"/>
              <a:gd name="connsiteY75" fmla="*/ 2159235 h 2335460"/>
              <a:gd name="connsiteX76" fmla="*/ 529674 w 1571230"/>
              <a:gd name="connsiteY76" fmla="*/ 2113992 h 2335460"/>
              <a:gd name="connsiteX77" fmla="*/ 553487 w 1571230"/>
              <a:gd name="connsiteY77" fmla="*/ 2099704 h 2335460"/>
              <a:gd name="connsiteX78" fmla="*/ 534437 w 1571230"/>
              <a:gd name="connsiteY78" fmla="*/ 2085417 h 2335460"/>
              <a:gd name="connsiteX79" fmla="*/ 522531 w 1571230"/>
              <a:gd name="connsiteY79" fmla="*/ 2049699 h 2335460"/>
              <a:gd name="connsiteX80" fmla="*/ 513006 w 1571230"/>
              <a:gd name="connsiteY80" fmla="*/ 2004455 h 2335460"/>
              <a:gd name="connsiteX81" fmla="*/ 510624 w 1571230"/>
              <a:gd name="connsiteY81" fmla="*/ 1973497 h 2335460"/>
              <a:gd name="connsiteX82" fmla="*/ 460618 w 1571230"/>
              <a:gd name="connsiteY82" fmla="*/ 1975880 h 2335460"/>
              <a:gd name="connsiteX83" fmla="*/ 427282 w 1571230"/>
              <a:gd name="connsiteY83" fmla="*/ 1940161 h 2335460"/>
              <a:gd name="connsiteX84" fmla="*/ 382037 w 1571230"/>
              <a:gd name="connsiteY84" fmla="*/ 1923491 h 2335460"/>
              <a:gd name="connsiteX85" fmla="*/ 367749 w 1571230"/>
              <a:gd name="connsiteY85" fmla="*/ 1873486 h 2335460"/>
              <a:gd name="connsiteX86" fmla="*/ 365368 w 1571230"/>
              <a:gd name="connsiteY86" fmla="*/ 1852054 h 2335460"/>
              <a:gd name="connsiteX87" fmla="*/ 334413 w 1571230"/>
              <a:gd name="connsiteY87" fmla="*/ 1806811 h 2335460"/>
              <a:gd name="connsiteX88" fmla="*/ 291549 w 1571230"/>
              <a:gd name="connsiteY88" fmla="*/ 1782998 h 2335460"/>
              <a:gd name="connsiteX89" fmla="*/ 248688 w 1571230"/>
              <a:gd name="connsiteY89" fmla="*/ 1754424 h 2335460"/>
              <a:gd name="connsiteX90" fmla="*/ 215349 w 1571230"/>
              <a:gd name="connsiteY90" fmla="*/ 1744898 h 2335460"/>
              <a:gd name="connsiteX91" fmla="*/ 217731 w 1571230"/>
              <a:gd name="connsiteY91" fmla="*/ 1699652 h 2335460"/>
              <a:gd name="connsiteX92" fmla="*/ 174868 w 1571230"/>
              <a:gd name="connsiteY92" fmla="*/ 1713942 h 2335460"/>
              <a:gd name="connsiteX93" fmla="*/ 186775 w 1571230"/>
              <a:gd name="connsiteY93" fmla="*/ 1747280 h 2335460"/>
              <a:gd name="connsiteX94" fmla="*/ 179631 w 1571230"/>
              <a:gd name="connsiteY94" fmla="*/ 1763949 h 2335460"/>
              <a:gd name="connsiteX95" fmla="*/ 141531 w 1571230"/>
              <a:gd name="connsiteY95" fmla="*/ 1735374 h 2335460"/>
              <a:gd name="connsiteX96" fmla="*/ 98669 w 1571230"/>
              <a:gd name="connsiteY96" fmla="*/ 1732992 h 2335460"/>
              <a:gd name="connsiteX97" fmla="*/ 43899 w 1571230"/>
              <a:gd name="connsiteY97" fmla="*/ 1713942 h 2335460"/>
              <a:gd name="connsiteX98" fmla="*/ 10560 w 1571230"/>
              <a:gd name="connsiteY98" fmla="*/ 1711558 h 2335460"/>
              <a:gd name="connsiteX99" fmla="*/ 1037 w 1571230"/>
              <a:gd name="connsiteY99" fmla="*/ 1659174 h 2335460"/>
              <a:gd name="connsiteX100" fmla="*/ 34374 w 1571230"/>
              <a:gd name="connsiteY100" fmla="*/ 1571067 h 2335460"/>
              <a:gd name="connsiteX101" fmla="*/ 60568 w 1571230"/>
              <a:gd name="connsiteY101" fmla="*/ 1523442 h 2335460"/>
              <a:gd name="connsiteX102" fmla="*/ 81999 w 1571230"/>
              <a:gd name="connsiteY102" fmla="*/ 1475817 h 2335460"/>
              <a:gd name="connsiteX103" fmla="*/ 108194 w 1571230"/>
              <a:gd name="connsiteY103" fmla="*/ 1437717 h 2335460"/>
              <a:gd name="connsiteX104" fmla="*/ 146293 w 1571230"/>
              <a:gd name="connsiteY104" fmla="*/ 1428192 h 2335460"/>
              <a:gd name="connsiteX105" fmla="*/ 153438 w 1571230"/>
              <a:gd name="connsiteY105" fmla="*/ 1392474 h 2335460"/>
              <a:gd name="connsiteX106" fmla="*/ 262975 w 1571230"/>
              <a:gd name="connsiteY106" fmla="*/ 1273411 h 2335460"/>
              <a:gd name="connsiteX107" fmla="*/ 286787 w 1571230"/>
              <a:gd name="connsiteY107" fmla="*/ 1135296 h 2335460"/>
              <a:gd name="connsiteX108" fmla="*/ 282025 w 1571230"/>
              <a:gd name="connsiteY108" fmla="*/ 1054336 h 2335460"/>
              <a:gd name="connsiteX109" fmla="*/ 196300 w 1571230"/>
              <a:gd name="connsiteY109" fmla="*/ 1042430 h 2335460"/>
              <a:gd name="connsiteX110" fmla="*/ 179632 w 1571230"/>
              <a:gd name="connsiteY110" fmla="*/ 961467 h 2335460"/>
              <a:gd name="connsiteX111" fmla="*/ 186775 w 1571230"/>
              <a:gd name="connsiteY111" fmla="*/ 894792 h 2335460"/>
              <a:gd name="connsiteX112" fmla="*/ 148675 w 1571230"/>
              <a:gd name="connsiteY112" fmla="*/ 856692 h 2335460"/>
              <a:gd name="connsiteX113" fmla="*/ 127244 w 1571230"/>
              <a:gd name="connsiteY113" fmla="*/ 816210 h 2335460"/>
              <a:gd name="connsiteX114" fmla="*/ 117719 w 1571230"/>
              <a:gd name="connsiteY114" fmla="*/ 756680 h 2335460"/>
              <a:gd name="connsiteX115" fmla="*/ 102097 w 1571230"/>
              <a:gd name="connsiteY115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341554 w 1571230"/>
              <a:gd name="connsiteY17" fmla="*/ 132792 h 2335460"/>
              <a:gd name="connsiteX18" fmla="*/ 420135 w 1571230"/>
              <a:gd name="connsiteY18" fmla="*/ 78025 h 2335460"/>
              <a:gd name="connsiteX19" fmla="*/ 543961 w 1571230"/>
              <a:gd name="connsiteY19" fmla="*/ 6585 h 2335460"/>
              <a:gd name="connsiteX20" fmla="*/ 601110 w 1571230"/>
              <a:gd name="connsiteY20" fmla="*/ 13730 h 2335460"/>
              <a:gd name="connsiteX21" fmla="*/ 636831 w 1571230"/>
              <a:gd name="connsiteY21" fmla="*/ 28015 h 2335460"/>
              <a:gd name="connsiteX22" fmla="*/ 651116 w 1571230"/>
              <a:gd name="connsiteY22" fmla="*/ 35161 h 2335460"/>
              <a:gd name="connsiteX23" fmla="*/ 708266 w 1571230"/>
              <a:gd name="connsiteY23" fmla="*/ 116125 h 2335460"/>
              <a:gd name="connsiteX24" fmla="*/ 748749 w 1571230"/>
              <a:gd name="connsiteY24" fmla="*/ 147078 h 2335460"/>
              <a:gd name="connsiteX25" fmla="*/ 972588 w 1571230"/>
              <a:gd name="connsiteY25" fmla="*/ 44685 h 2335460"/>
              <a:gd name="connsiteX26" fmla="*/ 1058312 w 1571230"/>
              <a:gd name="connsiteY26" fmla="*/ 25635 h 2335460"/>
              <a:gd name="connsiteX27" fmla="*/ 1155942 w 1571230"/>
              <a:gd name="connsiteY27" fmla="*/ 11347 h 2335460"/>
              <a:gd name="connsiteX28" fmla="*/ 1370255 w 1571230"/>
              <a:gd name="connsiteY28" fmla="*/ 206610 h 2335460"/>
              <a:gd name="connsiteX29" fmla="*/ 1560756 w 1571230"/>
              <a:gd name="connsiteY29" fmla="*/ 897173 h 2335460"/>
              <a:gd name="connsiteX30" fmla="*/ 1544088 w 1571230"/>
              <a:gd name="connsiteY30" fmla="*/ 899555 h 2335460"/>
              <a:gd name="connsiteX31" fmla="*/ 1525038 w 1571230"/>
              <a:gd name="connsiteY31" fmla="*/ 973372 h 2335460"/>
              <a:gd name="connsiteX32" fmla="*/ 958300 w 1571230"/>
              <a:gd name="connsiteY32" fmla="*/ 1151967 h 2335460"/>
              <a:gd name="connsiteX33" fmla="*/ 979731 w 1571230"/>
              <a:gd name="connsiteY33" fmla="*/ 1161491 h 2335460"/>
              <a:gd name="connsiteX34" fmla="*/ 974968 w 1571230"/>
              <a:gd name="connsiteY34" fmla="*/ 1235309 h 2335460"/>
              <a:gd name="connsiteX35" fmla="*/ 984494 w 1571230"/>
              <a:gd name="connsiteY35" fmla="*/ 1297224 h 2335460"/>
              <a:gd name="connsiteX36" fmla="*/ 1032119 w 1571230"/>
              <a:gd name="connsiteY36" fmla="*/ 1378186 h 2335460"/>
              <a:gd name="connsiteX37" fmla="*/ 1072600 w 1571230"/>
              <a:gd name="connsiteY37" fmla="*/ 1399617 h 2335460"/>
              <a:gd name="connsiteX38" fmla="*/ 1089269 w 1571230"/>
              <a:gd name="connsiteY38" fmla="*/ 1466292 h 2335460"/>
              <a:gd name="connsiteX39" fmla="*/ 1122607 w 1571230"/>
              <a:gd name="connsiteY39" fmla="*/ 1492486 h 2335460"/>
              <a:gd name="connsiteX40" fmla="*/ 1163088 w 1571230"/>
              <a:gd name="connsiteY40" fmla="*/ 1552017 h 2335460"/>
              <a:gd name="connsiteX41" fmla="*/ 1191663 w 1571230"/>
              <a:gd name="connsiteY41" fmla="*/ 1566305 h 2335460"/>
              <a:gd name="connsiteX42" fmla="*/ 1220238 w 1571230"/>
              <a:gd name="connsiteY42" fmla="*/ 1604404 h 2335460"/>
              <a:gd name="connsiteX43" fmla="*/ 1215943 w 1571230"/>
              <a:gd name="connsiteY43" fmla="*/ 1624264 h 2335460"/>
              <a:gd name="connsiteX44" fmla="*/ 1196425 w 1571230"/>
              <a:gd name="connsiteY44" fmla="*/ 1673461 h 2335460"/>
              <a:gd name="connsiteX45" fmla="*/ 1144037 w 1571230"/>
              <a:gd name="connsiteY45" fmla="*/ 1668697 h 2335460"/>
              <a:gd name="connsiteX46" fmla="*/ 1124987 w 1571230"/>
              <a:gd name="connsiteY46" fmla="*/ 1713940 h 2335460"/>
              <a:gd name="connsiteX47" fmla="*/ 1048787 w 1571230"/>
              <a:gd name="connsiteY47" fmla="*/ 1747278 h 2335460"/>
              <a:gd name="connsiteX48" fmla="*/ 1020212 w 1571230"/>
              <a:gd name="connsiteY48" fmla="*/ 1806809 h 2335460"/>
              <a:gd name="connsiteX49" fmla="*/ 1036881 w 1571230"/>
              <a:gd name="connsiteY49" fmla="*/ 1854434 h 2335460"/>
              <a:gd name="connsiteX50" fmla="*/ 1017832 w 1571230"/>
              <a:gd name="connsiteY50" fmla="*/ 1894917 h 2335460"/>
              <a:gd name="connsiteX51" fmla="*/ 984493 w 1571230"/>
              <a:gd name="connsiteY51" fmla="*/ 1892534 h 2335460"/>
              <a:gd name="connsiteX52" fmla="*/ 982112 w 1571230"/>
              <a:gd name="connsiteY52" fmla="*/ 1956828 h 2335460"/>
              <a:gd name="connsiteX53" fmla="*/ 946393 w 1571230"/>
              <a:gd name="connsiteY53" fmla="*/ 1973497 h 2335460"/>
              <a:gd name="connsiteX54" fmla="*/ 910674 w 1571230"/>
              <a:gd name="connsiteY54" fmla="*/ 1980640 h 2335460"/>
              <a:gd name="connsiteX55" fmla="*/ 910674 w 1571230"/>
              <a:gd name="connsiteY55" fmla="*/ 2044934 h 2335460"/>
              <a:gd name="connsiteX56" fmla="*/ 967824 w 1571230"/>
              <a:gd name="connsiteY56" fmla="*/ 2054459 h 2335460"/>
              <a:gd name="connsiteX57" fmla="*/ 1001162 w 1571230"/>
              <a:gd name="connsiteY57" fmla="*/ 2049697 h 2335460"/>
              <a:gd name="connsiteX58" fmla="*/ 1005922 w 1571230"/>
              <a:gd name="connsiteY58" fmla="*/ 2123516 h 2335460"/>
              <a:gd name="connsiteX59" fmla="*/ 982112 w 1571230"/>
              <a:gd name="connsiteY59" fmla="*/ 2144947 h 2335460"/>
              <a:gd name="connsiteX60" fmla="*/ 922581 w 1571230"/>
              <a:gd name="connsiteY60" fmla="*/ 2142567 h 2335460"/>
              <a:gd name="connsiteX61" fmla="*/ 870193 w 1571230"/>
              <a:gd name="connsiteY61" fmla="*/ 2152092 h 2335460"/>
              <a:gd name="connsiteX62" fmla="*/ 824949 w 1571230"/>
              <a:gd name="connsiteY62" fmla="*/ 2175905 h 2335460"/>
              <a:gd name="connsiteX63" fmla="*/ 779704 w 1571230"/>
              <a:gd name="connsiteY63" fmla="*/ 2183047 h 2335460"/>
              <a:gd name="connsiteX64" fmla="*/ 758274 w 1571230"/>
              <a:gd name="connsiteY64" fmla="*/ 2202099 h 2335460"/>
              <a:gd name="connsiteX65" fmla="*/ 751131 w 1571230"/>
              <a:gd name="connsiteY65" fmla="*/ 2247342 h 2335460"/>
              <a:gd name="connsiteX66" fmla="*/ 734462 w 1571230"/>
              <a:gd name="connsiteY66" fmla="*/ 2259249 h 2335460"/>
              <a:gd name="connsiteX67" fmla="*/ 689218 w 1571230"/>
              <a:gd name="connsiteY67" fmla="*/ 2309255 h 2335460"/>
              <a:gd name="connsiteX68" fmla="*/ 665406 w 1571230"/>
              <a:gd name="connsiteY68" fmla="*/ 2314016 h 2335460"/>
              <a:gd name="connsiteX69" fmla="*/ 617781 w 1571230"/>
              <a:gd name="connsiteY69" fmla="*/ 2335448 h 2335460"/>
              <a:gd name="connsiteX70" fmla="*/ 579681 w 1571230"/>
              <a:gd name="connsiteY70" fmla="*/ 2318779 h 2335460"/>
              <a:gd name="connsiteX71" fmla="*/ 563012 w 1571230"/>
              <a:gd name="connsiteY71" fmla="*/ 2290204 h 2335460"/>
              <a:gd name="connsiteX72" fmla="*/ 520149 w 1571230"/>
              <a:gd name="connsiteY72" fmla="*/ 2299730 h 2335460"/>
              <a:gd name="connsiteX73" fmla="*/ 512573 w 1571230"/>
              <a:gd name="connsiteY73" fmla="*/ 2293626 h 2335460"/>
              <a:gd name="connsiteX74" fmla="*/ 503481 w 1571230"/>
              <a:gd name="connsiteY74" fmla="*/ 2287823 h 2335460"/>
              <a:gd name="connsiteX75" fmla="*/ 522531 w 1571230"/>
              <a:gd name="connsiteY75" fmla="*/ 2180666 h 2335460"/>
              <a:gd name="connsiteX76" fmla="*/ 539199 w 1571230"/>
              <a:gd name="connsiteY76" fmla="*/ 2159235 h 2335460"/>
              <a:gd name="connsiteX77" fmla="*/ 529674 w 1571230"/>
              <a:gd name="connsiteY77" fmla="*/ 2113992 h 2335460"/>
              <a:gd name="connsiteX78" fmla="*/ 553487 w 1571230"/>
              <a:gd name="connsiteY78" fmla="*/ 2099704 h 2335460"/>
              <a:gd name="connsiteX79" fmla="*/ 534437 w 1571230"/>
              <a:gd name="connsiteY79" fmla="*/ 2085417 h 2335460"/>
              <a:gd name="connsiteX80" fmla="*/ 522531 w 1571230"/>
              <a:gd name="connsiteY80" fmla="*/ 2049699 h 2335460"/>
              <a:gd name="connsiteX81" fmla="*/ 513006 w 1571230"/>
              <a:gd name="connsiteY81" fmla="*/ 2004455 h 2335460"/>
              <a:gd name="connsiteX82" fmla="*/ 510624 w 1571230"/>
              <a:gd name="connsiteY82" fmla="*/ 1973497 h 2335460"/>
              <a:gd name="connsiteX83" fmla="*/ 460618 w 1571230"/>
              <a:gd name="connsiteY83" fmla="*/ 1975880 h 2335460"/>
              <a:gd name="connsiteX84" fmla="*/ 427282 w 1571230"/>
              <a:gd name="connsiteY84" fmla="*/ 1940161 h 2335460"/>
              <a:gd name="connsiteX85" fmla="*/ 382037 w 1571230"/>
              <a:gd name="connsiteY85" fmla="*/ 1923491 h 2335460"/>
              <a:gd name="connsiteX86" fmla="*/ 367749 w 1571230"/>
              <a:gd name="connsiteY86" fmla="*/ 1873486 h 2335460"/>
              <a:gd name="connsiteX87" fmla="*/ 365368 w 1571230"/>
              <a:gd name="connsiteY87" fmla="*/ 1852054 h 2335460"/>
              <a:gd name="connsiteX88" fmla="*/ 334413 w 1571230"/>
              <a:gd name="connsiteY88" fmla="*/ 1806811 h 2335460"/>
              <a:gd name="connsiteX89" fmla="*/ 291549 w 1571230"/>
              <a:gd name="connsiteY89" fmla="*/ 1782998 h 2335460"/>
              <a:gd name="connsiteX90" fmla="*/ 248688 w 1571230"/>
              <a:gd name="connsiteY90" fmla="*/ 1754424 h 2335460"/>
              <a:gd name="connsiteX91" fmla="*/ 215349 w 1571230"/>
              <a:gd name="connsiteY91" fmla="*/ 1744898 h 2335460"/>
              <a:gd name="connsiteX92" fmla="*/ 217731 w 1571230"/>
              <a:gd name="connsiteY92" fmla="*/ 1699652 h 2335460"/>
              <a:gd name="connsiteX93" fmla="*/ 174868 w 1571230"/>
              <a:gd name="connsiteY93" fmla="*/ 1713942 h 2335460"/>
              <a:gd name="connsiteX94" fmla="*/ 186775 w 1571230"/>
              <a:gd name="connsiteY94" fmla="*/ 1747280 h 2335460"/>
              <a:gd name="connsiteX95" fmla="*/ 179631 w 1571230"/>
              <a:gd name="connsiteY95" fmla="*/ 1763949 h 2335460"/>
              <a:gd name="connsiteX96" fmla="*/ 141531 w 1571230"/>
              <a:gd name="connsiteY96" fmla="*/ 1735374 h 2335460"/>
              <a:gd name="connsiteX97" fmla="*/ 98669 w 1571230"/>
              <a:gd name="connsiteY97" fmla="*/ 1732992 h 2335460"/>
              <a:gd name="connsiteX98" fmla="*/ 43899 w 1571230"/>
              <a:gd name="connsiteY98" fmla="*/ 1713942 h 2335460"/>
              <a:gd name="connsiteX99" fmla="*/ 10560 w 1571230"/>
              <a:gd name="connsiteY99" fmla="*/ 1711558 h 2335460"/>
              <a:gd name="connsiteX100" fmla="*/ 1037 w 1571230"/>
              <a:gd name="connsiteY100" fmla="*/ 1659174 h 2335460"/>
              <a:gd name="connsiteX101" fmla="*/ 34374 w 1571230"/>
              <a:gd name="connsiteY101" fmla="*/ 1571067 h 2335460"/>
              <a:gd name="connsiteX102" fmla="*/ 60568 w 1571230"/>
              <a:gd name="connsiteY102" fmla="*/ 1523442 h 2335460"/>
              <a:gd name="connsiteX103" fmla="*/ 81999 w 1571230"/>
              <a:gd name="connsiteY103" fmla="*/ 1475817 h 2335460"/>
              <a:gd name="connsiteX104" fmla="*/ 108194 w 1571230"/>
              <a:gd name="connsiteY104" fmla="*/ 1437717 h 2335460"/>
              <a:gd name="connsiteX105" fmla="*/ 146293 w 1571230"/>
              <a:gd name="connsiteY105" fmla="*/ 1428192 h 2335460"/>
              <a:gd name="connsiteX106" fmla="*/ 153438 w 1571230"/>
              <a:gd name="connsiteY106" fmla="*/ 1392474 h 2335460"/>
              <a:gd name="connsiteX107" fmla="*/ 262975 w 1571230"/>
              <a:gd name="connsiteY107" fmla="*/ 1273411 h 2335460"/>
              <a:gd name="connsiteX108" fmla="*/ 286787 w 1571230"/>
              <a:gd name="connsiteY108" fmla="*/ 1135296 h 2335460"/>
              <a:gd name="connsiteX109" fmla="*/ 282025 w 1571230"/>
              <a:gd name="connsiteY109" fmla="*/ 1054336 h 2335460"/>
              <a:gd name="connsiteX110" fmla="*/ 196300 w 1571230"/>
              <a:gd name="connsiteY110" fmla="*/ 1042430 h 2335460"/>
              <a:gd name="connsiteX111" fmla="*/ 179632 w 1571230"/>
              <a:gd name="connsiteY111" fmla="*/ 961467 h 2335460"/>
              <a:gd name="connsiteX112" fmla="*/ 186775 w 1571230"/>
              <a:gd name="connsiteY112" fmla="*/ 894792 h 2335460"/>
              <a:gd name="connsiteX113" fmla="*/ 148675 w 1571230"/>
              <a:gd name="connsiteY113" fmla="*/ 856692 h 2335460"/>
              <a:gd name="connsiteX114" fmla="*/ 127244 w 1571230"/>
              <a:gd name="connsiteY114" fmla="*/ 816210 h 2335460"/>
              <a:gd name="connsiteX115" fmla="*/ 117719 w 1571230"/>
              <a:gd name="connsiteY115" fmla="*/ 756680 h 2335460"/>
              <a:gd name="connsiteX116" fmla="*/ 102097 w 1571230"/>
              <a:gd name="connsiteY116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341554 w 1571230"/>
              <a:gd name="connsiteY17" fmla="*/ 132792 h 2335460"/>
              <a:gd name="connsiteX18" fmla="*/ 420135 w 1571230"/>
              <a:gd name="connsiteY18" fmla="*/ 78025 h 2335460"/>
              <a:gd name="connsiteX19" fmla="*/ 486810 w 1571230"/>
              <a:gd name="connsiteY19" fmla="*/ 158986 h 2335460"/>
              <a:gd name="connsiteX20" fmla="*/ 543961 w 1571230"/>
              <a:gd name="connsiteY20" fmla="*/ 6585 h 2335460"/>
              <a:gd name="connsiteX21" fmla="*/ 601110 w 1571230"/>
              <a:gd name="connsiteY21" fmla="*/ 13730 h 2335460"/>
              <a:gd name="connsiteX22" fmla="*/ 636831 w 1571230"/>
              <a:gd name="connsiteY22" fmla="*/ 28015 h 2335460"/>
              <a:gd name="connsiteX23" fmla="*/ 651116 w 1571230"/>
              <a:gd name="connsiteY23" fmla="*/ 35161 h 2335460"/>
              <a:gd name="connsiteX24" fmla="*/ 708266 w 1571230"/>
              <a:gd name="connsiteY24" fmla="*/ 116125 h 2335460"/>
              <a:gd name="connsiteX25" fmla="*/ 748749 w 1571230"/>
              <a:gd name="connsiteY25" fmla="*/ 147078 h 2335460"/>
              <a:gd name="connsiteX26" fmla="*/ 972588 w 1571230"/>
              <a:gd name="connsiteY26" fmla="*/ 44685 h 2335460"/>
              <a:gd name="connsiteX27" fmla="*/ 1058312 w 1571230"/>
              <a:gd name="connsiteY27" fmla="*/ 25635 h 2335460"/>
              <a:gd name="connsiteX28" fmla="*/ 1155942 w 1571230"/>
              <a:gd name="connsiteY28" fmla="*/ 11347 h 2335460"/>
              <a:gd name="connsiteX29" fmla="*/ 1370255 w 1571230"/>
              <a:gd name="connsiteY29" fmla="*/ 206610 h 2335460"/>
              <a:gd name="connsiteX30" fmla="*/ 1560756 w 1571230"/>
              <a:gd name="connsiteY30" fmla="*/ 897173 h 2335460"/>
              <a:gd name="connsiteX31" fmla="*/ 1544088 w 1571230"/>
              <a:gd name="connsiteY31" fmla="*/ 899555 h 2335460"/>
              <a:gd name="connsiteX32" fmla="*/ 1525038 w 1571230"/>
              <a:gd name="connsiteY32" fmla="*/ 973372 h 2335460"/>
              <a:gd name="connsiteX33" fmla="*/ 958300 w 1571230"/>
              <a:gd name="connsiteY33" fmla="*/ 1151967 h 2335460"/>
              <a:gd name="connsiteX34" fmla="*/ 979731 w 1571230"/>
              <a:gd name="connsiteY34" fmla="*/ 1161491 h 2335460"/>
              <a:gd name="connsiteX35" fmla="*/ 974968 w 1571230"/>
              <a:gd name="connsiteY35" fmla="*/ 1235309 h 2335460"/>
              <a:gd name="connsiteX36" fmla="*/ 984494 w 1571230"/>
              <a:gd name="connsiteY36" fmla="*/ 1297224 h 2335460"/>
              <a:gd name="connsiteX37" fmla="*/ 1032119 w 1571230"/>
              <a:gd name="connsiteY37" fmla="*/ 1378186 h 2335460"/>
              <a:gd name="connsiteX38" fmla="*/ 1072600 w 1571230"/>
              <a:gd name="connsiteY38" fmla="*/ 1399617 h 2335460"/>
              <a:gd name="connsiteX39" fmla="*/ 1089269 w 1571230"/>
              <a:gd name="connsiteY39" fmla="*/ 1466292 h 2335460"/>
              <a:gd name="connsiteX40" fmla="*/ 1122607 w 1571230"/>
              <a:gd name="connsiteY40" fmla="*/ 1492486 h 2335460"/>
              <a:gd name="connsiteX41" fmla="*/ 1163088 w 1571230"/>
              <a:gd name="connsiteY41" fmla="*/ 1552017 h 2335460"/>
              <a:gd name="connsiteX42" fmla="*/ 1191663 w 1571230"/>
              <a:gd name="connsiteY42" fmla="*/ 1566305 h 2335460"/>
              <a:gd name="connsiteX43" fmla="*/ 1220238 w 1571230"/>
              <a:gd name="connsiteY43" fmla="*/ 1604404 h 2335460"/>
              <a:gd name="connsiteX44" fmla="*/ 1215943 w 1571230"/>
              <a:gd name="connsiteY44" fmla="*/ 1624264 h 2335460"/>
              <a:gd name="connsiteX45" fmla="*/ 1196425 w 1571230"/>
              <a:gd name="connsiteY45" fmla="*/ 1673461 h 2335460"/>
              <a:gd name="connsiteX46" fmla="*/ 1144037 w 1571230"/>
              <a:gd name="connsiteY46" fmla="*/ 1668697 h 2335460"/>
              <a:gd name="connsiteX47" fmla="*/ 1124987 w 1571230"/>
              <a:gd name="connsiteY47" fmla="*/ 1713940 h 2335460"/>
              <a:gd name="connsiteX48" fmla="*/ 1048787 w 1571230"/>
              <a:gd name="connsiteY48" fmla="*/ 1747278 h 2335460"/>
              <a:gd name="connsiteX49" fmla="*/ 1020212 w 1571230"/>
              <a:gd name="connsiteY49" fmla="*/ 1806809 h 2335460"/>
              <a:gd name="connsiteX50" fmla="*/ 1036881 w 1571230"/>
              <a:gd name="connsiteY50" fmla="*/ 1854434 h 2335460"/>
              <a:gd name="connsiteX51" fmla="*/ 1017832 w 1571230"/>
              <a:gd name="connsiteY51" fmla="*/ 1894917 h 2335460"/>
              <a:gd name="connsiteX52" fmla="*/ 984493 w 1571230"/>
              <a:gd name="connsiteY52" fmla="*/ 1892534 h 2335460"/>
              <a:gd name="connsiteX53" fmla="*/ 982112 w 1571230"/>
              <a:gd name="connsiteY53" fmla="*/ 1956828 h 2335460"/>
              <a:gd name="connsiteX54" fmla="*/ 946393 w 1571230"/>
              <a:gd name="connsiteY54" fmla="*/ 1973497 h 2335460"/>
              <a:gd name="connsiteX55" fmla="*/ 910674 w 1571230"/>
              <a:gd name="connsiteY55" fmla="*/ 1980640 h 2335460"/>
              <a:gd name="connsiteX56" fmla="*/ 910674 w 1571230"/>
              <a:gd name="connsiteY56" fmla="*/ 2044934 h 2335460"/>
              <a:gd name="connsiteX57" fmla="*/ 967824 w 1571230"/>
              <a:gd name="connsiteY57" fmla="*/ 2054459 h 2335460"/>
              <a:gd name="connsiteX58" fmla="*/ 1001162 w 1571230"/>
              <a:gd name="connsiteY58" fmla="*/ 2049697 h 2335460"/>
              <a:gd name="connsiteX59" fmla="*/ 1005922 w 1571230"/>
              <a:gd name="connsiteY59" fmla="*/ 2123516 h 2335460"/>
              <a:gd name="connsiteX60" fmla="*/ 982112 w 1571230"/>
              <a:gd name="connsiteY60" fmla="*/ 2144947 h 2335460"/>
              <a:gd name="connsiteX61" fmla="*/ 922581 w 1571230"/>
              <a:gd name="connsiteY61" fmla="*/ 2142567 h 2335460"/>
              <a:gd name="connsiteX62" fmla="*/ 870193 w 1571230"/>
              <a:gd name="connsiteY62" fmla="*/ 2152092 h 2335460"/>
              <a:gd name="connsiteX63" fmla="*/ 824949 w 1571230"/>
              <a:gd name="connsiteY63" fmla="*/ 2175905 h 2335460"/>
              <a:gd name="connsiteX64" fmla="*/ 779704 w 1571230"/>
              <a:gd name="connsiteY64" fmla="*/ 2183047 h 2335460"/>
              <a:gd name="connsiteX65" fmla="*/ 758274 w 1571230"/>
              <a:gd name="connsiteY65" fmla="*/ 2202099 h 2335460"/>
              <a:gd name="connsiteX66" fmla="*/ 751131 w 1571230"/>
              <a:gd name="connsiteY66" fmla="*/ 2247342 h 2335460"/>
              <a:gd name="connsiteX67" fmla="*/ 734462 w 1571230"/>
              <a:gd name="connsiteY67" fmla="*/ 2259249 h 2335460"/>
              <a:gd name="connsiteX68" fmla="*/ 689218 w 1571230"/>
              <a:gd name="connsiteY68" fmla="*/ 2309255 h 2335460"/>
              <a:gd name="connsiteX69" fmla="*/ 665406 w 1571230"/>
              <a:gd name="connsiteY69" fmla="*/ 2314016 h 2335460"/>
              <a:gd name="connsiteX70" fmla="*/ 617781 w 1571230"/>
              <a:gd name="connsiteY70" fmla="*/ 2335448 h 2335460"/>
              <a:gd name="connsiteX71" fmla="*/ 579681 w 1571230"/>
              <a:gd name="connsiteY71" fmla="*/ 2318779 h 2335460"/>
              <a:gd name="connsiteX72" fmla="*/ 563012 w 1571230"/>
              <a:gd name="connsiteY72" fmla="*/ 2290204 h 2335460"/>
              <a:gd name="connsiteX73" fmla="*/ 520149 w 1571230"/>
              <a:gd name="connsiteY73" fmla="*/ 2299730 h 2335460"/>
              <a:gd name="connsiteX74" fmla="*/ 512573 w 1571230"/>
              <a:gd name="connsiteY74" fmla="*/ 2293626 h 2335460"/>
              <a:gd name="connsiteX75" fmla="*/ 503481 w 1571230"/>
              <a:gd name="connsiteY75" fmla="*/ 2287823 h 2335460"/>
              <a:gd name="connsiteX76" fmla="*/ 522531 w 1571230"/>
              <a:gd name="connsiteY76" fmla="*/ 2180666 h 2335460"/>
              <a:gd name="connsiteX77" fmla="*/ 539199 w 1571230"/>
              <a:gd name="connsiteY77" fmla="*/ 2159235 h 2335460"/>
              <a:gd name="connsiteX78" fmla="*/ 529674 w 1571230"/>
              <a:gd name="connsiteY78" fmla="*/ 2113992 h 2335460"/>
              <a:gd name="connsiteX79" fmla="*/ 553487 w 1571230"/>
              <a:gd name="connsiteY79" fmla="*/ 2099704 h 2335460"/>
              <a:gd name="connsiteX80" fmla="*/ 534437 w 1571230"/>
              <a:gd name="connsiteY80" fmla="*/ 2085417 h 2335460"/>
              <a:gd name="connsiteX81" fmla="*/ 522531 w 1571230"/>
              <a:gd name="connsiteY81" fmla="*/ 2049699 h 2335460"/>
              <a:gd name="connsiteX82" fmla="*/ 513006 w 1571230"/>
              <a:gd name="connsiteY82" fmla="*/ 2004455 h 2335460"/>
              <a:gd name="connsiteX83" fmla="*/ 510624 w 1571230"/>
              <a:gd name="connsiteY83" fmla="*/ 1973497 h 2335460"/>
              <a:gd name="connsiteX84" fmla="*/ 460618 w 1571230"/>
              <a:gd name="connsiteY84" fmla="*/ 1975880 h 2335460"/>
              <a:gd name="connsiteX85" fmla="*/ 427282 w 1571230"/>
              <a:gd name="connsiteY85" fmla="*/ 1940161 h 2335460"/>
              <a:gd name="connsiteX86" fmla="*/ 382037 w 1571230"/>
              <a:gd name="connsiteY86" fmla="*/ 1923491 h 2335460"/>
              <a:gd name="connsiteX87" fmla="*/ 367749 w 1571230"/>
              <a:gd name="connsiteY87" fmla="*/ 1873486 h 2335460"/>
              <a:gd name="connsiteX88" fmla="*/ 365368 w 1571230"/>
              <a:gd name="connsiteY88" fmla="*/ 1852054 h 2335460"/>
              <a:gd name="connsiteX89" fmla="*/ 334413 w 1571230"/>
              <a:gd name="connsiteY89" fmla="*/ 1806811 h 2335460"/>
              <a:gd name="connsiteX90" fmla="*/ 291549 w 1571230"/>
              <a:gd name="connsiteY90" fmla="*/ 1782998 h 2335460"/>
              <a:gd name="connsiteX91" fmla="*/ 248688 w 1571230"/>
              <a:gd name="connsiteY91" fmla="*/ 1754424 h 2335460"/>
              <a:gd name="connsiteX92" fmla="*/ 215349 w 1571230"/>
              <a:gd name="connsiteY92" fmla="*/ 1744898 h 2335460"/>
              <a:gd name="connsiteX93" fmla="*/ 217731 w 1571230"/>
              <a:gd name="connsiteY93" fmla="*/ 1699652 h 2335460"/>
              <a:gd name="connsiteX94" fmla="*/ 174868 w 1571230"/>
              <a:gd name="connsiteY94" fmla="*/ 1713942 h 2335460"/>
              <a:gd name="connsiteX95" fmla="*/ 186775 w 1571230"/>
              <a:gd name="connsiteY95" fmla="*/ 1747280 h 2335460"/>
              <a:gd name="connsiteX96" fmla="*/ 179631 w 1571230"/>
              <a:gd name="connsiteY96" fmla="*/ 1763949 h 2335460"/>
              <a:gd name="connsiteX97" fmla="*/ 141531 w 1571230"/>
              <a:gd name="connsiteY97" fmla="*/ 1735374 h 2335460"/>
              <a:gd name="connsiteX98" fmla="*/ 98669 w 1571230"/>
              <a:gd name="connsiteY98" fmla="*/ 1732992 h 2335460"/>
              <a:gd name="connsiteX99" fmla="*/ 43899 w 1571230"/>
              <a:gd name="connsiteY99" fmla="*/ 1713942 h 2335460"/>
              <a:gd name="connsiteX100" fmla="*/ 10560 w 1571230"/>
              <a:gd name="connsiteY100" fmla="*/ 1711558 h 2335460"/>
              <a:gd name="connsiteX101" fmla="*/ 1037 w 1571230"/>
              <a:gd name="connsiteY101" fmla="*/ 1659174 h 2335460"/>
              <a:gd name="connsiteX102" fmla="*/ 34374 w 1571230"/>
              <a:gd name="connsiteY102" fmla="*/ 1571067 h 2335460"/>
              <a:gd name="connsiteX103" fmla="*/ 60568 w 1571230"/>
              <a:gd name="connsiteY103" fmla="*/ 1523442 h 2335460"/>
              <a:gd name="connsiteX104" fmla="*/ 81999 w 1571230"/>
              <a:gd name="connsiteY104" fmla="*/ 1475817 h 2335460"/>
              <a:gd name="connsiteX105" fmla="*/ 108194 w 1571230"/>
              <a:gd name="connsiteY105" fmla="*/ 1437717 h 2335460"/>
              <a:gd name="connsiteX106" fmla="*/ 146293 w 1571230"/>
              <a:gd name="connsiteY106" fmla="*/ 1428192 h 2335460"/>
              <a:gd name="connsiteX107" fmla="*/ 153438 w 1571230"/>
              <a:gd name="connsiteY107" fmla="*/ 1392474 h 2335460"/>
              <a:gd name="connsiteX108" fmla="*/ 262975 w 1571230"/>
              <a:gd name="connsiteY108" fmla="*/ 1273411 h 2335460"/>
              <a:gd name="connsiteX109" fmla="*/ 286787 w 1571230"/>
              <a:gd name="connsiteY109" fmla="*/ 1135296 h 2335460"/>
              <a:gd name="connsiteX110" fmla="*/ 282025 w 1571230"/>
              <a:gd name="connsiteY110" fmla="*/ 1054336 h 2335460"/>
              <a:gd name="connsiteX111" fmla="*/ 196300 w 1571230"/>
              <a:gd name="connsiteY111" fmla="*/ 1042430 h 2335460"/>
              <a:gd name="connsiteX112" fmla="*/ 179632 w 1571230"/>
              <a:gd name="connsiteY112" fmla="*/ 961467 h 2335460"/>
              <a:gd name="connsiteX113" fmla="*/ 186775 w 1571230"/>
              <a:gd name="connsiteY113" fmla="*/ 894792 h 2335460"/>
              <a:gd name="connsiteX114" fmla="*/ 148675 w 1571230"/>
              <a:gd name="connsiteY114" fmla="*/ 856692 h 2335460"/>
              <a:gd name="connsiteX115" fmla="*/ 127244 w 1571230"/>
              <a:gd name="connsiteY115" fmla="*/ 816210 h 2335460"/>
              <a:gd name="connsiteX116" fmla="*/ 117719 w 1571230"/>
              <a:gd name="connsiteY116" fmla="*/ 756680 h 2335460"/>
              <a:gd name="connsiteX117" fmla="*/ 102097 w 1571230"/>
              <a:gd name="connsiteY117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341554 w 1571230"/>
              <a:gd name="connsiteY17" fmla="*/ 132792 h 2335460"/>
              <a:gd name="connsiteX18" fmla="*/ 420135 w 1571230"/>
              <a:gd name="connsiteY18" fmla="*/ 78025 h 2335460"/>
              <a:gd name="connsiteX19" fmla="*/ 486810 w 1571230"/>
              <a:gd name="connsiteY19" fmla="*/ 158986 h 2335460"/>
              <a:gd name="connsiteX20" fmla="*/ 522529 w 1571230"/>
              <a:gd name="connsiteY20" fmla="*/ 18492 h 2335460"/>
              <a:gd name="connsiteX21" fmla="*/ 543961 w 1571230"/>
              <a:gd name="connsiteY21" fmla="*/ 6585 h 2335460"/>
              <a:gd name="connsiteX22" fmla="*/ 601110 w 1571230"/>
              <a:gd name="connsiteY22" fmla="*/ 13730 h 2335460"/>
              <a:gd name="connsiteX23" fmla="*/ 636831 w 1571230"/>
              <a:gd name="connsiteY23" fmla="*/ 28015 h 2335460"/>
              <a:gd name="connsiteX24" fmla="*/ 651116 w 1571230"/>
              <a:gd name="connsiteY24" fmla="*/ 35161 h 2335460"/>
              <a:gd name="connsiteX25" fmla="*/ 708266 w 1571230"/>
              <a:gd name="connsiteY25" fmla="*/ 116125 h 2335460"/>
              <a:gd name="connsiteX26" fmla="*/ 748749 w 1571230"/>
              <a:gd name="connsiteY26" fmla="*/ 147078 h 2335460"/>
              <a:gd name="connsiteX27" fmla="*/ 972588 w 1571230"/>
              <a:gd name="connsiteY27" fmla="*/ 44685 h 2335460"/>
              <a:gd name="connsiteX28" fmla="*/ 1058312 w 1571230"/>
              <a:gd name="connsiteY28" fmla="*/ 25635 h 2335460"/>
              <a:gd name="connsiteX29" fmla="*/ 1155942 w 1571230"/>
              <a:gd name="connsiteY29" fmla="*/ 11347 h 2335460"/>
              <a:gd name="connsiteX30" fmla="*/ 1370255 w 1571230"/>
              <a:gd name="connsiteY30" fmla="*/ 206610 h 2335460"/>
              <a:gd name="connsiteX31" fmla="*/ 1560756 w 1571230"/>
              <a:gd name="connsiteY31" fmla="*/ 897173 h 2335460"/>
              <a:gd name="connsiteX32" fmla="*/ 1544088 w 1571230"/>
              <a:gd name="connsiteY32" fmla="*/ 899555 h 2335460"/>
              <a:gd name="connsiteX33" fmla="*/ 1525038 w 1571230"/>
              <a:gd name="connsiteY33" fmla="*/ 973372 h 2335460"/>
              <a:gd name="connsiteX34" fmla="*/ 958300 w 1571230"/>
              <a:gd name="connsiteY34" fmla="*/ 1151967 h 2335460"/>
              <a:gd name="connsiteX35" fmla="*/ 979731 w 1571230"/>
              <a:gd name="connsiteY35" fmla="*/ 1161491 h 2335460"/>
              <a:gd name="connsiteX36" fmla="*/ 974968 w 1571230"/>
              <a:gd name="connsiteY36" fmla="*/ 1235309 h 2335460"/>
              <a:gd name="connsiteX37" fmla="*/ 984494 w 1571230"/>
              <a:gd name="connsiteY37" fmla="*/ 1297224 h 2335460"/>
              <a:gd name="connsiteX38" fmla="*/ 1032119 w 1571230"/>
              <a:gd name="connsiteY38" fmla="*/ 1378186 h 2335460"/>
              <a:gd name="connsiteX39" fmla="*/ 1072600 w 1571230"/>
              <a:gd name="connsiteY39" fmla="*/ 1399617 h 2335460"/>
              <a:gd name="connsiteX40" fmla="*/ 1089269 w 1571230"/>
              <a:gd name="connsiteY40" fmla="*/ 1466292 h 2335460"/>
              <a:gd name="connsiteX41" fmla="*/ 1122607 w 1571230"/>
              <a:gd name="connsiteY41" fmla="*/ 1492486 h 2335460"/>
              <a:gd name="connsiteX42" fmla="*/ 1163088 w 1571230"/>
              <a:gd name="connsiteY42" fmla="*/ 1552017 h 2335460"/>
              <a:gd name="connsiteX43" fmla="*/ 1191663 w 1571230"/>
              <a:gd name="connsiteY43" fmla="*/ 1566305 h 2335460"/>
              <a:gd name="connsiteX44" fmla="*/ 1220238 w 1571230"/>
              <a:gd name="connsiteY44" fmla="*/ 1604404 h 2335460"/>
              <a:gd name="connsiteX45" fmla="*/ 1215943 w 1571230"/>
              <a:gd name="connsiteY45" fmla="*/ 1624264 h 2335460"/>
              <a:gd name="connsiteX46" fmla="*/ 1196425 w 1571230"/>
              <a:gd name="connsiteY46" fmla="*/ 1673461 h 2335460"/>
              <a:gd name="connsiteX47" fmla="*/ 1144037 w 1571230"/>
              <a:gd name="connsiteY47" fmla="*/ 1668697 h 2335460"/>
              <a:gd name="connsiteX48" fmla="*/ 1124987 w 1571230"/>
              <a:gd name="connsiteY48" fmla="*/ 1713940 h 2335460"/>
              <a:gd name="connsiteX49" fmla="*/ 1048787 w 1571230"/>
              <a:gd name="connsiteY49" fmla="*/ 1747278 h 2335460"/>
              <a:gd name="connsiteX50" fmla="*/ 1020212 w 1571230"/>
              <a:gd name="connsiteY50" fmla="*/ 1806809 h 2335460"/>
              <a:gd name="connsiteX51" fmla="*/ 1036881 w 1571230"/>
              <a:gd name="connsiteY51" fmla="*/ 1854434 h 2335460"/>
              <a:gd name="connsiteX52" fmla="*/ 1017832 w 1571230"/>
              <a:gd name="connsiteY52" fmla="*/ 1894917 h 2335460"/>
              <a:gd name="connsiteX53" fmla="*/ 984493 w 1571230"/>
              <a:gd name="connsiteY53" fmla="*/ 1892534 h 2335460"/>
              <a:gd name="connsiteX54" fmla="*/ 982112 w 1571230"/>
              <a:gd name="connsiteY54" fmla="*/ 1956828 h 2335460"/>
              <a:gd name="connsiteX55" fmla="*/ 946393 w 1571230"/>
              <a:gd name="connsiteY55" fmla="*/ 1973497 h 2335460"/>
              <a:gd name="connsiteX56" fmla="*/ 910674 w 1571230"/>
              <a:gd name="connsiteY56" fmla="*/ 1980640 h 2335460"/>
              <a:gd name="connsiteX57" fmla="*/ 910674 w 1571230"/>
              <a:gd name="connsiteY57" fmla="*/ 2044934 h 2335460"/>
              <a:gd name="connsiteX58" fmla="*/ 967824 w 1571230"/>
              <a:gd name="connsiteY58" fmla="*/ 2054459 h 2335460"/>
              <a:gd name="connsiteX59" fmla="*/ 1001162 w 1571230"/>
              <a:gd name="connsiteY59" fmla="*/ 2049697 h 2335460"/>
              <a:gd name="connsiteX60" fmla="*/ 1005922 w 1571230"/>
              <a:gd name="connsiteY60" fmla="*/ 2123516 h 2335460"/>
              <a:gd name="connsiteX61" fmla="*/ 982112 w 1571230"/>
              <a:gd name="connsiteY61" fmla="*/ 2144947 h 2335460"/>
              <a:gd name="connsiteX62" fmla="*/ 922581 w 1571230"/>
              <a:gd name="connsiteY62" fmla="*/ 2142567 h 2335460"/>
              <a:gd name="connsiteX63" fmla="*/ 870193 w 1571230"/>
              <a:gd name="connsiteY63" fmla="*/ 2152092 h 2335460"/>
              <a:gd name="connsiteX64" fmla="*/ 824949 w 1571230"/>
              <a:gd name="connsiteY64" fmla="*/ 2175905 h 2335460"/>
              <a:gd name="connsiteX65" fmla="*/ 779704 w 1571230"/>
              <a:gd name="connsiteY65" fmla="*/ 2183047 h 2335460"/>
              <a:gd name="connsiteX66" fmla="*/ 758274 w 1571230"/>
              <a:gd name="connsiteY66" fmla="*/ 2202099 h 2335460"/>
              <a:gd name="connsiteX67" fmla="*/ 751131 w 1571230"/>
              <a:gd name="connsiteY67" fmla="*/ 2247342 h 2335460"/>
              <a:gd name="connsiteX68" fmla="*/ 734462 w 1571230"/>
              <a:gd name="connsiteY68" fmla="*/ 2259249 h 2335460"/>
              <a:gd name="connsiteX69" fmla="*/ 689218 w 1571230"/>
              <a:gd name="connsiteY69" fmla="*/ 2309255 h 2335460"/>
              <a:gd name="connsiteX70" fmla="*/ 665406 w 1571230"/>
              <a:gd name="connsiteY70" fmla="*/ 2314016 h 2335460"/>
              <a:gd name="connsiteX71" fmla="*/ 617781 w 1571230"/>
              <a:gd name="connsiteY71" fmla="*/ 2335448 h 2335460"/>
              <a:gd name="connsiteX72" fmla="*/ 579681 w 1571230"/>
              <a:gd name="connsiteY72" fmla="*/ 2318779 h 2335460"/>
              <a:gd name="connsiteX73" fmla="*/ 563012 w 1571230"/>
              <a:gd name="connsiteY73" fmla="*/ 2290204 h 2335460"/>
              <a:gd name="connsiteX74" fmla="*/ 520149 w 1571230"/>
              <a:gd name="connsiteY74" fmla="*/ 2299730 h 2335460"/>
              <a:gd name="connsiteX75" fmla="*/ 512573 w 1571230"/>
              <a:gd name="connsiteY75" fmla="*/ 2293626 h 2335460"/>
              <a:gd name="connsiteX76" fmla="*/ 503481 w 1571230"/>
              <a:gd name="connsiteY76" fmla="*/ 2287823 h 2335460"/>
              <a:gd name="connsiteX77" fmla="*/ 522531 w 1571230"/>
              <a:gd name="connsiteY77" fmla="*/ 2180666 h 2335460"/>
              <a:gd name="connsiteX78" fmla="*/ 539199 w 1571230"/>
              <a:gd name="connsiteY78" fmla="*/ 2159235 h 2335460"/>
              <a:gd name="connsiteX79" fmla="*/ 529674 w 1571230"/>
              <a:gd name="connsiteY79" fmla="*/ 2113992 h 2335460"/>
              <a:gd name="connsiteX80" fmla="*/ 553487 w 1571230"/>
              <a:gd name="connsiteY80" fmla="*/ 2099704 h 2335460"/>
              <a:gd name="connsiteX81" fmla="*/ 534437 w 1571230"/>
              <a:gd name="connsiteY81" fmla="*/ 2085417 h 2335460"/>
              <a:gd name="connsiteX82" fmla="*/ 522531 w 1571230"/>
              <a:gd name="connsiteY82" fmla="*/ 2049699 h 2335460"/>
              <a:gd name="connsiteX83" fmla="*/ 513006 w 1571230"/>
              <a:gd name="connsiteY83" fmla="*/ 2004455 h 2335460"/>
              <a:gd name="connsiteX84" fmla="*/ 510624 w 1571230"/>
              <a:gd name="connsiteY84" fmla="*/ 1973497 h 2335460"/>
              <a:gd name="connsiteX85" fmla="*/ 460618 w 1571230"/>
              <a:gd name="connsiteY85" fmla="*/ 1975880 h 2335460"/>
              <a:gd name="connsiteX86" fmla="*/ 427282 w 1571230"/>
              <a:gd name="connsiteY86" fmla="*/ 1940161 h 2335460"/>
              <a:gd name="connsiteX87" fmla="*/ 382037 w 1571230"/>
              <a:gd name="connsiteY87" fmla="*/ 1923491 h 2335460"/>
              <a:gd name="connsiteX88" fmla="*/ 367749 w 1571230"/>
              <a:gd name="connsiteY88" fmla="*/ 1873486 h 2335460"/>
              <a:gd name="connsiteX89" fmla="*/ 365368 w 1571230"/>
              <a:gd name="connsiteY89" fmla="*/ 1852054 h 2335460"/>
              <a:gd name="connsiteX90" fmla="*/ 334413 w 1571230"/>
              <a:gd name="connsiteY90" fmla="*/ 1806811 h 2335460"/>
              <a:gd name="connsiteX91" fmla="*/ 291549 w 1571230"/>
              <a:gd name="connsiteY91" fmla="*/ 1782998 h 2335460"/>
              <a:gd name="connsiteX92" fmla="*/ 248688 w 1571230"/>
              <a:gd name="connsiteY92" fmla="*/ 1754424 h 2335460"/>
              <a:gd name="connsiteX93" fmla="*/ 215349 w 1571230"/>
              <a:gd name="connsiteY93" fmla="*/ 1744898 h 2335460"/>
              <a:gd name="connsiteX94" fmla="*/ 217731 w 1571230"/>
              <a:gd name="connsiteY94" fmla="*/ 1699652 h 2335460"/>
              <a:gd name="connsiteX95" fmla="*/ 174868 w 1571230"/>
              <a:gd name="connsiteY95" fmla="*/ 1713942 h 2335460"/>
              <a:gd name="connsiteX96" fmla="*/ 186775 w 1571230"/>
              <a:gd name="connsiteY96" fmla="*/ 1747280 h 2335460"/>
              <a:gd name="connsiteX97" fmla="*/ 179631 w 1571230"/>
              <a:gd name="connsiteY97" fmla="*/ 1763949 h 2335460"/>
              <a:gd name="connsiteX98" fmla="*/ 141531 w 1571230"/>
              <a:gd name="connsiteY98" fmla="*/ 1735374 h 2335460"/>
              <a:gd name="connsiteX99" fmla="*/ 98669 w 1571230"/>
              <a:gd name="connsiteY99" fmla="*/ 1732992 h 2335460"/>
              <a:gd name="connsiteX100" fmla="*/ 43899 w 1571230"/>
              <a:gd name="connsiteY100" fmla="*/ 1713942 h 2335460"/>
              <a:gd name="connsiteX101" fmla="*/ 10560 w 1571230"/>
              <a:gd name="connsiteY101" fmla="*/ 1711558 h 2335460"/>
              <a:gd name="connsiteX102" fmla="*/ 1037 w 1571230"/>
              <a:gd name="connsiteY102" fmla="*/ 1659174 h 2335460"/>
              <a:gd name="connsiteX103" fmla="*/ 34374 w 1571230"/>
              <a:gd name="connsiteY103" fmla="*/ 1571067 h 2335460"/>
              <a:gd name="connsiteX104" fmla="*/ 60568 w 1571230"/>
              <a:gd name="connsiteY104" fmla="*/ 1523442 h 2335460"/>
              <a:gd name="connsiteX105" fmla="*/ 81999 w 1571230"/>
              <a:gd name="connsiteY105" fmla="*/ 1475817 h 2335460"/>
              <a:gd name="connsiteX106" fmla="*/ 108194 w 1571230"/>
              <a:gd name="connsiteY106" fmla="*/ 1437717 h 2335460"/>
              <a:gd name="connsiteX107" fmla="*/ 146293 w 1571230"/>
              <a:gd name="connsiteY107" fmla="*/ 1428192 h 2335460"/>
              <a:gd name="connsiteX108" fmla="*/ 153438 w 1571230"/>
              <a:gd name="connsiteY108" fmla="*/ 1392474 h 2335460"/>
              <a:gd name="connsiteX109" fmla="*/ 262975 w 1571230"/>
              <a:gd name="connsiteY109" fmla="*/ 1273411 h 2335460"/>
              <a:gd name="connsiteX110" fmla="*/ 286787 w 1571230"/>
              <a:gd name="connsiteY110" fmla="*/ 1135296 h 2335460"/>
              <a:gd name="connsiteX111" fmla="*/ 282025 w 1571230"/>
              <a:gd name="connsiteY111" fmla="*/ 1054336 h 2335460"/>
              <a:gd name="connsiteX112" fmla="*/ 196300 w 1571230"/>
              <a:gd name="connsiteY112" fmla="*/ 1042430 h 2335460"/>
              <a:gd name="connsiteX113" fmla="*/ 179632 w 1571230"/>
              <a:gd name="connsiteY113" fmla="*/ 961467 h 2335460"/>
              <a:gd name="connsiteX114" fmla="*/ 186775 w 1571230"/>
              <a:gd name="connsiteY114" fmla="*/ 894792 h 2335460"/>
              <a:gd name="connsiteX115" fmla="*/ 148675 w 1571230"/>
              <a:gd name="connsiteY115" fmla="*/ 856692 h 2335460"/>
              <a:gd name="connsiteX116" fmla="*/ 127244 w 1571230"/>
              <a:gd name="connsiteY116" fmla="*/ 816210 h 2335460"/>
              <a:gd name="connsiteX117" fmla="*/ 117719 w 1571230"/>
              <a:gd name="connsiteY117" fmla="*/ 756680 h 2335460"/>
              <a:gd name="connsiteX118" fmla="*/ 102097 w 1571230"/>
              <a:gd name="connsiteY118" fmla="*/ 676526 h 2335460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420135 w 1571230"/>
              <a:gd name="connsiteY18" fmla="*/ 83434 h 2340869"/>
              <a:gd name="connsiteX19" fmla="*/ 486810 w 1571230"/>
              <a:gd name="connsiteY19" fmla="*/ 164395 h 2340869"/>
              <a:gd name="connsiteX20" fmla="*/ 522529 w 1571230"/>
              <a:gd name="connsiteY20" fmla="*/ 23901 h 2340869"/>
              <a:gd name="connsiteX21" fmla="*/ 543961 w 1571230"/>
              <a:gd name="connsiteY21" fmla="*/ 11994 h 2340869"/>
              <a:gd name="connsiteX22" fmla="*/ 551104 w 1571230"/>
              <a:gd name="connsiteY22" fmla="*/ 89 h 2340869"/>
              <a:gd name="connsiteX23" fmla="*/ 601110 w 1571230"/>
              <a:gd name="connsiteY23" fmla="*/ 19139 h 2340869"/>
              <a:gd name="connsiteX24" fmla="*/ 636831 w 1571230"/>
              <a:gd name="connsiteY24" fmla="*/ 33424 h 2340869"/>
              <a:gd name="connsiteX25" fmla="*/ 651116 w 1571230"/>
              <a:gd name="connsiteY25" fmla="*/ 40570 h 2340869"/>
              <a:gd name="connsiteX26" fmla="*/ 708266 w 1571230"/>
              <a:gd name="connsiteY26" fmla="*/ 121534 h 2340869"/>
              <a:gd name="connsiteX27" fmla="*/ 748749 w 1571230"/>
              <a:gd name="connsiteY27" fmla="*/ 152487 h 2340869"/>
              <a:gd name="connsiteX28" fmla="*/ 972588 w 1571230"/>
              <a:gd name="connsiteY28" fmla="*/ 50094 h 2340869"/>
              <a:gd name="connsiteX29" fmla="*/ 1058312 w 1571230"/>
              <a:gd name="connsiteY29" fmla="*/ 31044 h 2340869"/>
              <a:gd name="connsiteX30" fmla="*/ 1155942 w 1571230"/>
              <a:gd name="connsiteY30" fmla="*/ 16756 h 2340869"/>
              <a:gd name="connsiteX31" fmla="*/ 1370255 w 1571230"/>
              <a:gd name="connsiteY31" fmla="*/ 212019 h 2340869"/>
              <a:gd name="connsiteX32" fmla="*/ 1560756 w 1571230"/>
              <a:gd name="connsiteY32" fmla="*/ 902582 h 2340869"/>
              <a:gd name="connsiteX33" fmla="*/ 1544088 w 1571230"/>
              <a:gd name="connsiteY33" fmla="*/ 904964 h 2340869"/>
              <a:gd name="connsiteX34" fmla="*/ 1525038 w 1571230"/>
              <a:gd name="connsiteY34" fmla="*/ 978781 h 2340869"/>
              <a:gd name="connsiteX35" fmla="*/ 958300 w 1571230"/>
              <a:gd name="connsiteY35" fmla="*/ 1157376 h 2340869"/>
              <a:gd name="connsiteX36" fmla="*/ 979731 w 1571230"/>
              <a:gd name="connsiteY36" fmla="*/ 1166900 h 2340869"/>
              <a:gd name="connsiteX37" fmla="*/ 974968 w 1571230"/>
              <a:gd name="connsiteY37" fmla="*/ 1240718 h 2340869"/>
              <a:gd name="connsiteX38" fmla="*/ 984494 w 1571230"/>
              <a:gd name="connsiteY38" fmla="*/ 1302633 h 2340869"/>
              <a:gd name="connsiteX39" fmla="*/ 1032119 w 1571230"/>
              <a:gd name="connsiteY39" fmla="*/ 1383595 h 2340869"/>
              <a:gd name="connsiteX40" fmla="*/ 1072600 w 1571230"/>
              <a:gd name="connsiteY40" fmla="*/ 1405026 h 2340869"/>
              <a:gd name="connsiteX41" fmla="*/ 1089269 w 1571230"/>
              <a:gd name="connsiteY41" fmla="*/ 1471701 h 2340869"/>
              <a:gd name="connsiteX42" fmla="*/ 1122607 w 1571230"/>
              <a:gd name="connsiteY42" fmla="*/ 1497895 h 2340869"/>
              <a:gd name="connsiteX43" fmla="*/ 1163088 w 1571230"/>
              <a:gd name="connsiteY43" fmla="*/ 1557426 h 2340869"/>
              <a:gd name="connsiteX44" fmla="*/ 1191663 w 1571230"/>
              <a:gd name="connsiteY44" fmla="*/ 1571714 h 2340869"/>
              <a:gd name="connsiteX45" fmla="*/ 1220238 w 1571230"/>
              <a:gd name="connsiteY45" fmla="*/ 1609813 h 2340869"/>
              <a:gd name="connsiteX46" fmla="*/ 1215943 w 1571230"/>
              <a:gd name="connsiteY46" fmla="*/ 1629673 h 2340869"/>
              <a:gd name="connsiteX47" fmla="*/ 1196425 w 1571230"/>
              <a:gd name="connsiteY47" fmla="*/ 1678870 h 2340869"/>
              <a:gd name="connsiteX48" fmla="*/ 1144037 w 1571230"/>
              <a:gd name="connsiteY48" fmla="*/ 1674106 h 2340869"/>
              <a:gd name="connsiteX49" fmla="*/ 1124987 w 1571230"/>
              <a:gd name="connsiteY49" fmla="*/ 1719349 h 2340869"/>
              <a:gd name="connsiteX50" fmla="*/ 1048787 w 1571230"/>
              <a:gd name="connsiteY50" fmla="*/ 1752687 h 2340869"/>
              <a:gd name="connsiteX51" fmla="*/ 1020212 w 1571230"/>
              <a:gd name="connsiteY51" fmla="*/ 1812218 h 2340869"/>
              <a:gd name="connsiteX52" fmla="*/ 1036881 w 1571230"/>
              <a:gd name="connsiteY52" fmla="*/ 1859843 h 2340869"/>
              <a:gd name="connsiteX53" fmla="*/ 1017832 w 1571230"/>
              <a:gd name="connsiteY53" fmla="*/ 1900326 h 2340869"/>
              <a:gd name="connsiteX54" fmla="*/ 984493 w 1571230"/>
              <a:gd name="connsiteY54" fmla="*/ 1897943 h 2340869"/>
              <a:gd name="connsiteX55" fmla="*/ 982112 w 1571230"/>
              <a:gd name="connsiteY55" fmla="*/ 1962237 h 2340869"/>
              <a:gd name="connsiteX56" fmla="*/ 946393 w 1571230"/>
              <a:gd name="connsiteY56" fmla="*/ 1978906 h 2340869"/>
              <a:gd name="connsiteX57" fmla="*/ 910674 w 1571230"/>
              <a:gd name="connsiteY57" fmla="*/ 1986049 h 2340869"/>
              <a:gd name="connsiteX58" fmla="*/ 910674 w 1571230"/>
              <a:gd name="connsiteY58" fmla="*/ 2050343 h 2340869"/>
              <a:gd name="connsiteX59" fmla="*/ 967824 w 1571230"/>
              <a:gd name="connsiteY59" fmla="*/ 2059868 h 2340869"/>
              <a:gd name="connsiteX60" fmla="*/ 1001162 w 1571230"/>
              <a:gd name="connsiteY60" fmla="*/ 2055106 h 2340869"/>
              <a:gd name="connsiteX61" fmla="*/ 1005922 w 1571230"/>
              <a:gd name="connsiteY61" fmla="*/ 2128925 h 2340869"/>
              <a:gd name="connsiteX62" fmla="*/ 982112 w 1571230"/>
              <a:gd name="connsiteY62" fmla="*/ 2150356 h 2340869"/>
              <a:gd name="connsiteX63" fmla="*/ 922581 w 1571230"/>
              <a:gd name="connsiteY63" fmla="*/ 2147976 h 2340869"/>
              <a:gd name="connsiteX64" fmla="*/ 870193 w 1571230"/>
              <a:gd name="connsiteY64" fmla="*/ 2157501 h 2340869"/>
              <a:gd name="connsiteX65" fmla="*/ 824949 w 1571230"/>
              <a:gd name="connsiteY65" fmla="*/ 2181314 h 2340869"/>
              <a:gd name="connsiteX66" fmla="*/ 779704 w 1571230"/>
              <a:gd name="connsiteY66" fmla="*/ 2188456 h 2340869"/>
              <a:gd name="connsiteX67" fmla="*/ 758274 w 1571230"/>
              <a:gd name="connsiteY67" fmla="*/ 2207508 h 2340869"/>
              <a:gd name="connsiteX68" fmla="*/ 751131 w 1571230"/>
              <a:gd name="connsiteY68" fmla="*/ 2252751 h 2340869"/>
              <a:gd name="connsiteX69" fmla="*/ 734462 w 1571230"/>
              <a:gd name="connsiteY69" fmla="*/ 2264658 h 2340869"/>
              <a:gd name="connsiteX70" fmla="*/ 689218 w 1571230"/>
              <a:gd name="connsiteY70" fmla="*/ 2314664 h 2340869"/>
              <a:gd name="connsiteX71" fmla="*/ 665406 w 1571230"/>
              <a:gd name="connsiteY71" fmla="*/ 2319425 h 2340869"/>
              <a:gd name="connsiteX72" fmla="*/ 617781 w 1571230"/>
              <a:gd name="connsiteY72" fmla="*/ 2340857 h 2340869"/>
              <a:gd name="connsiteX73" fmla="*/ 579681 w 1571230"/>
              <a:gd name="connsiteY73" fmla="*/ 2324188 h 2340869"/>
              <a:gd name="connsiteX74" fmla="*/ 563012 w 1571230"/>
              <a:gd name="connsiteY74" fmla="*/ 2295613 h 2340869"/>
              <a:gd name="connsiteX75" fmla="*/ 520149 w 1571230"/>
              <a:gd name="connsiteY75" fmla="*/ 2305139 h 2340869"/>
              <a:gd name="connsiteX76" fmla="*/ 512573 w 1571230"/>
              <a:gd name="connsiteY76" fmla="*/ 2299035 h 2340869"/>
              <a:gd name="connsiteX77" fmla="*/ 503481 w 1571230"/>
              <a:gd name="connsiteY77" fmla="*/ 2293232 h 2340869"/>
              <a:gd name="connsiteX78" fmla="*/ 522531 w 1571230"/>
              <a:gd name="connsiteY78" fmla="*/ 2186075 h 2340869"/>
              <a:gd name="connsiteX79" fmla="*/ 539199 w 1571230"/>
              <a:gd name="connsiteY79" fmla="*/ 2164644 h 2340869"/>
              <a:gd name="connsiteX80" fmla="*/ 529674 w 1571230"/>
              <a:gd name="connsiteY80" fmla="*/ 2119401 h 2340869"/>
              <a:gd name="connsiteX81" fmla="*/ 553487 w 1571230"/>
              <a:gd name="connsiteY81" fmla="*/ 2105113 h 2340869"/>
              <a:gd name="connsiteX82" fmla="*/ 534437 w 1571230"/>
              <a:gd name="connsiteY82" fmla="*/ 2090826 h 2340869"/>
              <a:gd name="connsiteX83" fmla="*/ 522531 w 1571230"/>
              <a:gd name="connsiteY83" fmla="*/ 2055108 h 2340869"/>
              <a:gd name="connsiteX84" fmla="*/ 513006 w 1571230"/>
              <a:gd name="connsiteY84" fmla="*/ 2009864 h 2340869"/>
              <a:gd name="connsiteX85" fmla="*/ 510624 w 1571230"/>
              <a:gd name="connsiteY85" fmla="*/ 1978906 h 2340869"/>
              <a:gd name="connsiteX86" fmla="*/ 460618 w 1571230"/>
              <a:gd name="connsiteY86" fmla="*/ 1981289 h 2340869"/>
              <a:gd name="connsiteX87" fmla="*/ 427282 w 1571230"/>
              <a:gd name="connsiteY87" fmla="*/ 1945570 h 2340869"/>
              <a:gd name="connsiteX88" fmla="*/ 382037 w 1571230"/>
              <a:gd name="connsiteY88" fmla="*/ 1928900 h 2340869"/>
              <a:gd name="connsiteX89" fmla="*/ 367749 w 1571230"/>
              <a:gd name="connsiteY89" fmla="*/ 1878895 h 2340869"/>
              <a:gd name="connsiteX90" fmla="*/ 365368 w 1571230"/>
              <a:gd name="connsiteY90" fmla="*/ 1857463 h 2340869"/>
              <a:gd name="connsiteX91" fmla="*/ 334413 w 1571230"/>
              <a:gd name="connsiteY91" fmla="*/ 1812220 h 2340869"/>
              <a:gd name="connsiteX92" fmla="*/ 291549 w 1571230"/>
              <a:gd name="connsiteY92" fmla="*/ 1788407 h 2340869"/>
              <a:gd name="connsiteX93" fmla="*/ 248688 w 1571230"/>
              <a:gd name="connsiteY93" fmla="*/ 1759833 h 2340869"/>
              <a:gd name="connsiteX94" fmla="*/ 215349 w 1571230"/>
              <a:gd name="connsiteY94" fmla="*/ 1750307 h 2340869"/>
              <a:gd name="connsiteX95" fmla="*/ 217731 w 1571230"/>
              <a:gd name="connsiteY95" fmla="*/ 1705061 h 2340869"/>
              <a:gd name="connsiteX96" fmla="*/ 174868 w 1571230"/>
              <a:gd name="connsiteY96" fmla="*/ 1719351 h 2340869"/>
              <a:gd name="connsiteX97" fmla="*/ 186775 w 1571230"/>
              <a:gd name="connsiteY97" fmla="*/ 1752689 h 2340869"/>
              <a:gd name="connsiteX98" fmla="*/ 179631 w 1571230"/>
              <a:gd name="connsiteY98" fmla="*/ 1769358 h 2340869"/>
              <a:gd name="connsiteX99" fmla="*/ 141531 w 1571230"/>
              <a:gd name="connsiteY99" fmla="*/ 1740783 h 2340869"/>
              <a:gd name="connsiteX100" fmla="*/ 98669 w 1571230"/>
              <a:gd name="connsiteY100" fmla="*/ 1738401 h 2340869"/>
              <a:gd name="connsiteX101" fmla="*/ 43899 w 1571230"/>
              <a:gd name="connsiteY101" fmla="*/ 1719351 h 2340869"/>
              <a:gd name="connsiteX102" fmla="*/ 10560 w 1571230"/>
              <a:gd name="connsiteY102" fmla="*/ 1716967 h 2340869"/>
              <a:gd name="connsiteX103" fmla="*/ 1037 w 1571230"/>
              <a:gd name="connsiteY103" fmla="*/ 1664583 h 2340869"/>
              <a:gd name="connsiteX104" fmla="*/ 34374 w 1571230"/>
              <a:gd name="connsiteY104" fmla="*/ 1576476 h 2340869"/>
              <a:gd name="connsiteX105" fmla="*/ 60568 w 1571230"/>
              <a:gd name="connsiteY105" fmla="*/ 1528851 h 2340869"/>
              <a:gd name="connsiteX106" fmla="*/ 81999 w 1571230"/>
              <a:gd name="connsiteY106" fmla="*/ 1481226 h 2340869"/>
              <a:gd name="connsiteX107" fmla="*/ 108194 w 1571230"/>
              <a:gd name="connsiteY107" fmla="*/ 1443126 h 2340869"/>
              <a:gd name="connsiteX108" fmla="*/ 146293 w 1571230"/>
              <a:gd name="connsiteY108" fmla="*/ 1433601 h 2340869"/>
              <a:gd name="connsiteX109" fmla="*/ 153438 w 1571230"/>
              <a:gd name="connsiteY109" fmla="*/ 1397883 h 2340869"/>
              <a:gd name="connsiteX110" fmla="*/ 262975 w 1571230"/>
              <a:gd name="connsiteY110" fmla="*/ 1278820 h 2340869"/>
              <a:gd name="connsiteX111" fmla="*/ 286787 w 1571230"/>
              <a:gd name="connsiteY111" fmla="*/ 1140705 h 2340869"/>
              <a:gd name="connsiteX112" fmla="*/ 282025 w 1571230"/>
              <a:gd name="connsiteY112" fmla="*/ 1059745 h 2340869"/>
              <a:gd name="connsiteX113" fmla="*/ 196300 w 1571230"/>
              <a:gd name="connsiteY113" fmla="*/ 1047839 h 2340869"/>
              <a:gd name="connsiteX114" fmla="*/ 179632 w 1571230"/>
              <a:gd name="connsiteY114" fmla="*/ 966876 h 2340869"/>
              <a:gd name="connsiteX115" fmla="*/ 186775 w 1571230"/>
              <a:gd name="connsiteY115" fmla="*/ 900201 h 2340869"/>
              <a:gd name="connsiteX116" fmla="*/ 148675 w 1571230"/>
              <a:gd name="connsiteY116" fmla="*/ 862101 h 2340869"/>
              <a:gd name="connsiteX117" fmla="*/ 127244 w 1571230"/>
              <a:gd name="connsiteY117" fmla="*/ 821619 h 2340869"/>
              <a:gd name="connsiteX118" fmla="*/ 117719 w 1571230"/>
              <a:gd name="connsiteY118" fmla="*/ 762089 h 2340869"/>
              <a:gd name="connsiteX119" fmla="*/ 102097 w 1571230"/>
              <a:gd name="connsiteY119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420135 w 1571230"/>
              <a:gd name="connsiteY18" fmla="*/ 83434 h 2340869"/>
              <a:gd name="connsiteX19" fmla="*/ 470141 w 1571230"/>
              <a:gd name="connsiteY19" fmla="*/ 64384 h 2340869"/>
              <a:gd name="connsiteX20" fmla="*/ 486810 w 1571230"/>
              <a:gd name="connsiteY20" fmla="*/ 164395 h 2340869"/>
              <a:gd name="connsiteX21" fmla="*/ 522529 w 1571230"/>
              <a:gd name="connsiteY21" fmla="*/ 23901 h 2340869"/>
              <a:gd name="connsiteX22" fmla="*/ 543961 w 1571230"/>
              <a:gd name="connsiteY22" fmla="*/ 11994 h 2340869"/>
              <a:gd name="connsiteX23" fmla="*/ 551104 w 1571230"/>
              <a:gd name="connsiteY23" fmla="*/ 89 h 2340869"/>
              <a:gd name="connsiteX24" fmla="*/ 601110 w 1571230"/>
              <a:gd name="connsiteY24" fmla="*/ 19139 h 2340869"/>
              <a:gd name="connsiteX25" fmla="*/ 636831 w 1571230"/>
              <a:gd name="connsiteY25" fmla="*/ 33424 h 2340869"/>
              <a:gd name="connsiteX26" fmla="*/ 651116 w 1571230"/>
              <a:gd name="connsiteY26" fmla="*/ 40570 h 2340869"/>
              <a:gd name="connsiteX27" fmla="*/ 708266 w 1571230"/>
              <a:gd name="connsiteY27" fmla="*/ 121534 h 2340869"/>
              <a:gd name="connsiteX28" fmla="*/ 748749 w 1571230"/>
              <a:gd name="connsiteY28" fmla="*/ 152487 h 2340869"/>
              <a:gd name="connsiteX29" fmla="*/ 972588 w 1571230"/>
              <a:gd name="connsiteY29" fmla="*/ 50094 h 2340869"/>
              <a:gd name="connsiteX30" fmla="*/ 1058312 w 1571230"/>
              <a:gd name="connsiteY30" fmla="*/ 31044 h 2340869"/>
              <a:gd name="connsiteX31" fmla="*/ 1155942 w 1571230"/>
              <a:gd name="connsiteY31" fmla="*/ 16756 h 2340869"/>
              <a:gd name="connsiteX32" fmla="*/ 1370255 w 1571230"/>
              <a:gd name="connsiteY32" fmla="*/ 212019 h 2340869"/>
              <a:gd name="connsiteX33" fmla="*/ 1560756 w 1571230"/>
              <a:gd name="connsiteY33" fmla="*/ 902582 h 2340869"/>
              <a:gd name="connsiteX34" fmla="*/ 1544088 w 1571230"/>
              <a:gd name="connsiteY34" fmla="*/ 904964 h 2340869"/>
              <a:gd name="connsiteX35" fmla="*/ 1525038 w 1571230"/>
              <a:gd name="connsiteY35" fmla="*/ 978781 h 2340869"/>
              <a:gd name="connsiteX36" fmla="*/ 958300 w 1571230"/>
              <a:gd name="connsiteY36" fmla="*/ 1157376 h 2340869"/>
              <a:gd name="connsiteX37" fmla="*/ 979731 w 1571230"/>
              <a:gd name="connsiteY37" fmla="*/ 1166900 h 2340869"/>
              <a:gd name="connsiteX38" fmla="*/ 974968 w 1571230"/>
              <a:gd name="connsiteY38" fmla="*/ 1240718 h 2340869"/>
              <a:gd name="connsiteX39" fmla="*/ 984494 w 1571230"/>
              <a:gd name="connsiteY39" fmla="*/ 1302633 h 2340869"/>
              <a:gd name="connsiteX40" fmla="*/ 1032119 w 1571230"/>
              <a:gd name="connsiteY40" fmla="*/ 1383595 h 2340869"/>
              <a:gd name="connsiteX41" fmla="*/ 1072600 w 1571230"/>
              <a:gd name="connsiteY41" fmla="*/ 1405026 h 2340869"/>
              <a:gd name="connsiteX42" fmla="*/ 1089269 w 1571230"/>
              <a:gd name="connsiteY42" fmla="*/ 1471701 h 2340869"/>
              <a:gd name="connsiteX43" fmla="*/ 1122607 w 1571230"/>
              <a:gd name="connsiteY43" fmla="*/ 1497895 h 2340869"/>
              <a:gd name="connsiteX44" fmla="*/ 1163088 w 1571230"/>
              <a:gd name="connsiteY44" fmla="*/ 1557426 h 2340869"/>
              <a:gd name="connsiteX45" fmla="*/ 1191663 w 1571230"/>
              <a:gd name="connsiteY45" fmla="*/ 1571714 h 2340869"/>
              <a:gd name="connsiteX46" fmla="*/ 1220238 w 1571230"/>
              <a:gd name="connsiteY46" fmla="*/ 1609813 h 2340869"/>
              <a:gd name="connsiteX47" fmla="*/ 1215943 w 1571230"/>
              <a:gd name="connsiteY47" fmla="*/ 1629673 h 2340869"/>
              <a:gd name="connsiteX48" fmla="*/ 1196425 w 1571230"/>
              <a:gd name="connsiteY48" fmla="*/ 1678870 h 2340869"/>
              <a:gd name="connsiteX49" fmla="*/ 1144037 w 1571230"/>
              <a:gd name="connsiteY49" fmla="*/ 1674106 h 2340869"/>
              <a:gd name="connsiteX50" fmla="*/ 1124987 w 1571230"/>
              <a:gd name="connsiteY50" fmla="*/ 1719349 h 2340869"/>
              <a:gd name="connsiteX51" fmla="*/ 1048787 w 1571230"/>
              <a:gd name="connsiteY51" fmla="*/ 1752687 h 2340869"/>
              <a:gd name="connsiteX52" fmla="*/ 1020212 w 1571230"/>
              <a:gd name="connsiteY52" fmla="*/ 1812218 h 2340869"/>
              <a:gd name="connsiteX53" fmla="*/ 1036881 w 1571230"/>
              <a:gd name="connsiteY53" fmla="*/ 1859843 h 2340869"/>
              <a:gd name="connsiteX54" fmla="*/ 1017832 w 1571230"/>
              <a:gd name="connsiteY54" fmla="*/ 1900326 h 2340869"/>
              <a:gd name="connsiteX55" fmla="*/ 984493 w 1571230"/>
              <a:gd name="connsiteY55" fmla="*/ 1897943 h 2340869"/>
              <a:gd name="connsiteX56" fmla="*/ 982112 w 1571230"/>
              <a:gd name="connsiteY56" fmla="*/ 1962237 h 2340869"/>
              <a:gd name="connsiteX57" fmla="*/ 946393 w 1571230"/>
              <a:gd name="connsiteY57" fmla="*/ 1978906 h 2340869"/>
              <a:gd name="connsiteX58" fmla="*/ 910674 w 1571230"/>
              <a:gd name="connsiteY58" fmla="*/ 1986049 h 2340869"/>
              <a:gd name="connsiteX59" fmla="*/ 910674 w 1571230"/>
              <a:gd name="connsiteY59" fmla="*/ 2050343 h 2340869"/>
              <a:gd name="connsiteX60" fmla="*/ 967824 w 1571230"/>
              <a:gd name="connsiteY60" fmla="*/ 2059868 h 2340869"/>
              <a:gd name="connsiteX61" fmla="*/ 1001162 w 1571230"/>
              <a:gd name="connsiteY61" fmla="*/ 2055106 h 2340869"/>
              <a:gd name="connsiteX62" fmla="*/ 1005922 w 1571230"/>
              <a:gd name="connsiteY62" fmla="*/ 2128925 h 2340869"/>
              <a:gd name="connsiteX63" fmla="*/ 982112 w 1571230"/>
              <a:gd name="connsiteY63" fmla="*/ 2150356 h 2340869"/>
              <a:gd name="connsiteX64" fmla="*/ 922581 w 1571230"/>
              <a:gd name="connsiteY64" fmla="*/ 2147976 h 2340869"/>
              <a:gd name="connsiteX65" fmla="*/ 870193 w 1571230"/>
              <a:gd name="connsiteY65" fmla="*/ 2157501 h 2340869"/>
              <a:gd name="connsiteX66" fmla="*/ 824949 w 1571230"/>
              <a:gd name="connsiteY66" fmla="*/ 2181314 h 2340869"/>
              <a:gd name="connsiteX67" fmla="*/ 779704 w 1571230"/>
              <a:gd name="connsiteY67" fmla="*/ 2188456 h 2340869"/>
              <a:gd name="connsiteX68" fmla="*/ 758274 w 1571230"/>
              <a:gd name="connsiteY68" fmla="*/ 2207508 h 2340869"/>
              <a:gd name="connsiteX69" fmla="*/ 751131 w 1571230"/>
              <a:gd name="connsiteY69" fmla="*/ 2252751 h 2340869"/>
              <a:gd name="connsiteX70" fmla="*/ 734462 w 1571230"/>
              <a:gd name="connsiteY70" fmla="*/ 2264658 h 2340869"/>
              <a:gd name="connsiteX71" fmla="*/ 689218 w 1571230"/>
              <a:gd name="connsiteY71" fmla="*/ 2314664 h 2340869"/>
              <a:gd name="connsiteX72" fmla="*/ 665406 w 1571230"/>
              <a:gd name="connsiteY72" fmla="*/ 2319425 h 2340869"/>
              <a:gd name="connsiteX73" fmla="*/ 617781 w 1571230"/>
              <a:gd name="connsiteY73" fmla="*/ 2340857 h 2340869"/>
              <a:gd name="connsiteX74" fmla="*/ 579681 w 1571230"/>
              <a:gd name="connsiteY74" fmla="*/ 2324188 h 2340869"/>
              <a:gd name="connsiteX75" fmla="*/ 563012 w 1571230"/>
              <a:gd name="connsiteY75" fmla="*/ 2295613 h 2340869"/>
              <a:gd name="connsiteX76" fmla="*/ 520149 w 1571230"/>
              <a:gd name="connsiteY76" fmla="*/ 2305139 h 2340869"/>
              <a:gd name="connsiteX77" fmla="*/ 512573 w 1571230"/>
              <a:gd name="connsiteY77" fmla="*/ 2299035 h 2340869"/>
              <a:gd name="connsiteX78" fmla="*/ 503481 w 1571230"/>
              <a:gd name="connsiteY78" fmla="*/ 2293232 h 2340869"/>
              <a:gd name="connsiteX79" fmla="*/ 522531 w 1571230"/>
              <a:gd name="connsiteY79" fmla="*/ 2186075 h 2340869"/>
              <a:gd name="connsiteX80" fmla="*/ 539199 w 1571230"/>
              <a:gd name="connsiteY80" fmla="*/ 2164644 h 2340869"/>
              <a:gd name="connsiteX81" fmla="*/ 529674 w 1571230"/>
              <a:gd name="connsiteY81" fmla="*/ 2119401 h 2340869"/>
              <a:gd name="connsiteX82" fmla="*/ 553487 w 1571230"/>
              <a:gd name="connsiteY82" fmla="*/ 2105113 h 2340869"/>
              <a:gd name="connsiteX83" fmla="*/ 534437 w 1571230"/>
              <a:gd name="connsiteY83" fmla="*/ 2090826 h 2340869"/>
              <a:gd name="connsiteX84" fmla="*/ 522531 w 1571230"/>
              <a:gd name="connsiteY84" fmla="*/ 2055108 h 2340869"/>
              <a:gd name="connsiteX85" fmla="*/ 513006 w 1571230"/>
              <a:gd name="connsiteY85" fmla="*/ 2009864 h 2340869"/>
              <a:gd name="connsiteX86" fmla="*/ 510624 w 1571230"/>
              <a:gd name="connsiteY86" fmla="*/ 1978906 h 2340869"/>
              <a:gd name="connsiteX87" fmla="*/ 460618 w 1571230"/>
              <a:gd name="connsiteY87" fmla="*/ 1981289 h 2340869"/>
              <a:gd name="connsiteX88" fmla="*/ 427282 w 1571230"/>
              <a:gd name="connsiteY88" fmla="*/ 1945570 h 2340869"/>
              <a:gd name="connsiteX89" fmla="*/ 382037 w 1571230"/>
              <a:gd name="connsiteY89" fmla="*/ 1928900 h 2340869"/>
              <a:gd name="connsiteX90" fmla="*/ 367749 w 1571230"/>
              <a:gd name="connsiteY90" fmla="*/ 1878895 h 2340869"/>
              <a:gd name="connsiteX91" fmla="*/ 365368 w 1571230"/>
              <a:gd name="connsiteY91" fmla="*/ 1857463 h 2340869"/>
              <a:gd name="connsiteX92" fmla="*/ 334413 w 1571230"/>
              <a:gd name="connsiteY92" fmla="*/ 1812220 h 2340869"/>
              <a:gd name="connsiteX93" fmla="*/ 291549 w 1571230"/>
              <a:gd name="connsiteY93" fmla="*/ 1788407 h 2340869"/>
              <a:gd name="connsiteX94" fmla="*/ 248688 w 1571230"/>
              <a:gd name="connsiteY94" fmla="*/ 1759833 h 2340869"/>
              <a:gd name="connsiteX95" fmla="*/ 215349 w 1571230"/>
              <a:gd name="connsiteY95" fmla="*/ 1750307 h 2340869"/>
              <a:gd name="connsiteX96" fmla="*/ 217731 w 1571230"/>
              <a:gd name="connsiteY96" fmla="*/ 1705061 h 2340869"/>
              <a:gd name="connsiteX97" fmla="*/ 174868 w 1571230"/>
              <a:gd name="connsiteY97" fmla="*/ 1719351 h 2340869"/>
              <a:gd name="connsiteX98" fmla="*/ 186775 w 1571230"/>
              <a:gd name="connsiteY98" fmla="*/ 1752689 h 2340869"/>
              <a:gd name="connsiteX99" fmla="*/ 179631 w 1571230"/>
              <a:gd name="connsiteY99" fmla="*/ 1769358 h 2340869"/>
              <a:gd name="connsiteX100" fmla="*/ 141531 w 1571230"/>
              <a:gd name="connsiteY100" fmla="*/ 1740783 h 2340869"/>
              <a:gd name="connsiteX101" fmla="*/ 98669 w 1571230"/>
              <a:gd name="connsiteY101" fmla="*/ 1738401 h 2340869"/>
              <a:gd name="connsiteX102" fmla="*/ 43899 w 1571230"/>
              <a:gd name="connsiteY102" fmla="*/ 1719351 h 2340869"/>
              <a:gd name="connsiteX103" fmla="*/ 10560 w 1571230"/>
              <a:gd name="connsiteY103" fmla="*/ 1716967 h 2340869"/>
              <a:gd name="connsiteX104" fmla="*/ 1037 w 1571230"/>
              <a:gd name="connsiteY104" fmla="*/ 1664583 h 2340869"/>
              <a:gd name="connsiteX105" fmla="*/ 34374 w 1571230"/>
              <a:gd name="connsiteY105" fmla="*/ 1576476 h 2340869"/>
              <a:gd name="connsiteX106" fmla="*/ 60568 w 1571230"/>
              <a:gd name="connsiteY106" fmla="*/ 1528851 h 2340869"/>
              <a:gd name="connsiteX107" fmla="*/ 81999 w 1571230"/>
              <a:gd name="connsiteY107" fmla="*/ 1481226 h 2340869"/>
              <a:gd name="connsiteX108" fmla="*/ 108194 w 1571230"/>
              <a:gd name="connsiteY108" fmla="*/ 1443126 h 2340869"/>
              <a:gd name="connsiteX109" fmla="*/ 146293 w 1571230"/>
              <a:gd name="connsiteY109" fmla="*/ 1433601 h 2340869"/>
              <a:gd name="connsiteX110" fmla="*/ 153438 w 1571230"/>
              <a:gd name="connsiteY110" fmla="*/ 1397883 h 2340869"/>
              <a:gd name="connsiteX111" fmla="*/ 262975 w 1571230"/>
              <a:gd name="connsiteY111" fmla="*/ 1278820 h 2340869"/>
              <a:gd name="connsiteX112" fmla="*/ 286787 w 1571230"/>
              <a:gd name="connsiteY112" fmla="*/ 1140705 h 2340869"/>
              <a:gd name="connsiteX113" fmla="*/ 282025 w 1571230"/>
              <a:gd name="connsiteY113" fmla="*/ 1059745 h 2340869"/>
              <a:gd name="connsiteX114" fmla="*/ 196300 w 1571230"/>
              <a:gd name="connsiteY114" fmla="*/ 1047839 h 2340869"/>
              <a:gd name="connsiteX115" fmla="*/ 179632 w 1571230"/>
              <a:gd name="connsiteY115" fmla="*/ 966876 h 2340869"/>
              <a:gd name="connsiteX116" fmla="*/ 186775 w 1571230"/>
              <a:gd name="connsiteY116" fmla="*/ 900201 h 2340869"/>
              <a:gd name="connsiteX117" fmla="*/ 148675 w 1571230"/>
              <a:gd name="connsiteY117" fmla="*/ 862101 h 2340869"/>
              <a:gd name="connsiteX118" fmla="*/ 127244 w 1571230"/>
              <a:gd name="connsiteY118" fmla="*/ 821619 h 2340869"/>
              <a:gd name="connsiteX119" fmla="*/ 117719 w 1571230"/>
              <a:gd name="connsiteY119" fmla="*/ 762089 h 2340869"/>
              <a:gd name="connsiteX120" fmla="*/ 102097 w 1571230"/>
              <a:gd name="connsiteY120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420135 w 1571230"/>
              <a:gd name="connsiteY18" fmla="*/ 83434 h 2340869"/>
              <a:gd name="connsiteX19" fmla="*/ 470141 w 1571230"/>
              <a:gd name="connsiteY19" fmla="*/ 64384 h 2340869"/>
              <a:gd name="connsiteX20" fmla="*/ 486810 w 1571230"/>
              <a:gd name="connsiteY20" fmla="*/ 164395 h 2340869"/>
              <a:gd name="connsiteX21" fmla="*/ 522529 w 1571230"/>
              <a:gd name="connsiteY21" fmla="*/ 85815 h 2340869"/>
              <a:gd name="connsiteX22" fmla="*/ 522529 w 1571230"/>
              <a:gd name="connsiteY22" fmla="*/ 23901 h 2340869"/>
              <a:gd name="connsiteX23" fmla="*/ 543961 w 1571230"/>
              <a:gd name="connsiteY23" fmla="*/ 11994 h 2340869"/>
              <a:gd name="connsiteX24" fmla="*/ 551104 w 1571230"/>
              <a:gd name="connsiteY24" fmla="*/ 89 h 2340869"/>
              <a:gd name="connsiteX25" fmla="*/ 601110 w 1571230"/>
              <a:gd name="connsiteY25" fmla="*/ 19139 h 2340869"/>
              <a:gd name="connsiteX26" fmla="*/ 636831 w 1571230"/>
              <a:gd name="connsiteY26" fmla="*/ 33424 h 2340869"/>
              <a:gd name="connsiteX27" fmla="*/ 651116 w 1571230"/>
              <a:gd name="connsiteY27" fmla="*/ 40570 h 2340869"/>
              <a:gd name="connsiteX28" fmla="*/ 708266 w 1571230"/>
              <a:gd name="connsiteY28" fmla="*/ 121534 h 2340869"/>
              <a:gd name="connsiteX29" fmla="*/ 748749 w 1571230"/>
              <a:gd name="connsiteY29" fmla="*/ 152487 h 2340869"/>
              <a:gd name="connsiteX30" fmla="*/ 972588 w 1571230"/>
              <a:gd name="connsiteY30" fmla="*/ 50094 h 2340869"/>
              <a:gd name="connsiteX31" fmla="*/ 1058312 w 1571230"/>
              <a:gd name="connsiteY31" fmla="*/ 31044 h 2340869"/>
              <a:gd name="connsiteX32" fmla="*/ 1155942 w 1571230"/>
              <a:gd name="connsiteY32" fmla="*/ 16756 h 2340869"/>
              <a:gd name="connsiteX33" fmla="*/ 1370255 w 1571230"/>
              <a:gd name="connsiteY33" fmla="*/ 212019 h 2340869"/>
              <a:gd name="connsiteX34" fmla="*/ 1560756 w 1571230"/>
              <a:gd name="connsiteY34" fmla="*/ 902582 h 2340869"/>
              <a:gd name="connsiteX35" fmla="*/ 1544088 w 1571230"/>
              <a:gd name="connsiteY35" fmla="*/ 904964 h 2340869"/>
              <a:gd name="connsiteX36" fmla="*/ 1525038 w 1571230"/>
              <a:gd name="connsiteY36" fmla="*/ 978781 h 2340869"/>
              <a:gd name="connsiteX37" fmla="*/ 958300 w 1571230"/>
              <a:gd name="connsiteY37" fmla="*/ 1157376 h 2340869"/>
              <a:gd name="connsiteX38" fmla="*/ 979731 w 1571230"/>
              <a:gd name="connsiteY38" fmla="*/ 1166900 h 2340869"/>
              <a:gd name="connsiteX39" fmla="*/ 974968 w 1571230"/>
              <a:gd name="connsiteY39" fmla="*/ 1240718 h 2340869"/>
              <a:gd name="connsiteX40" fmla="*/ 984494 w 1571230"/>
              <a:gd name="connsiteY40" fmla="*/ 1302633 h 2340869"/>
              <a:gd name="connsiteX41" fmla="*/ 1032119 w 1571230"/>
              <a:gd name="connsiteY41" fmla="*/ 1383595 h 2340869"/>
              <a:gd name="connsiteX42" fmla="*/ 1072600 w 1571230"/>
              <a:gd name="connsiteY42" fmla="*/ 1405026 h 2340869"/>
              <a:gd name="connsiteX43" fmla="*/ 1089269 w 1571230"/>
              <a:gd name="connsiteY43" fmla="*/ 1471701 h 2340869"/>
              <a:gd name="connsiteX44" fmla="*/ 1122607 w 1571230"/>
              <a:gd name="connsiteY44" fmla="*/ 1497895 h 2340869"/>
              <a:gd name="connsiteX45" fmla="*/ 1163088 w 1571230"/>
              <a:gd name="connsiteY45" fmla="*/ 1557426 h 2340869"/>
              <a:gd name="connsiteX46" fmla="*/ 1191663 w 1571230"/>
              <a:gd name="connsiteY46" fmla="*/ 1571714 h 2340869"/>
              <a:gd name="connsiteX47" fmla="*/ 1220238 w 1571230"/>
              <a:gd name="connsiteY47" fmla="*/ 1609813 h 2340869"/>
              <a:gd name="connsiteX48" fmla="*/ 1215943 w 1571230"/>
              <a:gd name="connsiteY48" fmla="*/ 1629673 h 2340869"/>
              <a:gd name="connsiteX49" fmla="*/ 1196425 w 1571230"/>
              <a:gd name="connsiteY49" fmla="*/ 1678870 h 2340869"/>
              <a:gd name="connsiteX50" fmla="*/ 1144037 w 1571230"/>
              <a:gd name="connsiteY50" fmla="*/ 1674106 h 2340869"/>
              <a:gd name="connsiteX51" fmla="*/ 1124987 w 1571230"/>
              <a:gd name="connsiteY51" fmla="*/ 1719349 h 2340869"/>
              <a:gd name="connsiteX52" fmla="*/ 1048787 w 1571230"/>
              <a:gd name="connsiteY52" fmla="*/ 1752687 h 2340869"/>
              <a:gd name="connsiteX53" fmla="*/ 1020212 w 1571230"/>
              <a:gd name="connsiteY53" fmla="*/ 1812218 h 2340869"/>
              <a:gd name="connsiteX54" fmla="*/ 1036881 w 1571230"/>
              <a:gd name="connsiteY54" fmla="*/ 1859843 h 2340869"/>
              <a:gd name="connsiteX55" fmla="*/ 1017832 w 1571230"/>
              <a:gd name="connsiteY55" fmla="*/ 1900326 h 2340869"/>
              <a:gd name="connsiteX56" fmla="*/ 984493 w 1571230"/>
              <a:gd name="connsiteY56" fmla="*/ 1897943 h 2340869"/>
              <a:gd name="connsiteX57" fmla="*/ 982112 w 1571230"/>
              <a:gd name="connsiteY57" fmla="*/ 1962237 h 2340869"/>
              <a:gd name="connsiteX58" fmla="*/ 946393 w 1571230"/>
              <a:gd name="connsiteY58" fmla="*/ 1978906 h 2340869"/>
              <a:gd name="connsiteX59" fmla="*/ 910674 w 1571230"/>
              <a:gd name="connsiteY59" fmla="*/ 1986049 h 2340869"/>
              <a:gd name="connsiteX60" fmla="*/ 910674 w 1571230"/>
              <a:gd name="connsiteY60" fmla="*/ 2050343 h 2340869"/>
              <a:gd name="connsiteX61" fmla="*/ 967824 w 1571230"/>
              <a:gd name="connsiteY61" fmla="*/ 2059868 h 2340869"/>
              <a:gd name="connsiteX62" fmla="*/ 1001162 w 1571230"/>
              <a:gd name="connsiteY62" fmla="*/ 2055106 h 2340869"/>
              <a:gd name="connsiteX63" fmla="*/ 1005922 w 1571230"/>
              <a:gd name="connsiteY63" fmla="*/ 2128925 h 2340869"/>
              <a:gd name="connsiteX64" fmla="*/ 982112 w 1571230"/>
              <a:gd name="connsiteY64" fmla="*/ 2150356 h 2340869"/>
              <a:gd name="connsiteX65" fmla="*/ 922581 w 1571230"/>
              <a:gd name="connsiteY65" fmla="*/ 2147976 h 2340869"/>
              <a:gd name="connsiteX66" fmla="*/ 870193 w 1571230"/>
              <a:gd name="connsiteY66" fmla="*/ 2157501 h 2340869"/>
              <a:gd name="connsiteX67" fmla="*/ 824949 w 1571230"/>
              <a:gd name="connsiteY67" fmla="*/ 2181314 h 2340869"/>
              <a:gd name="connsiteX68" fmla="*/ 779704 w 1571230"/>
              <a:gd name="connsiteY68" fmla="*/ 2188456 h 2340869"/>
              <a:gd name="connsiteX69" fmla="*/ 758274 w 1571230"/>
              <a:gd name="connsiteY69" fmla="*/ 2207508 h 2340869"/>
              <a:gd name="connsiteX70" fmla="*/ 751131 w 1571230"/>
              <a:gd name="connsiteY70" fmla="*/ 2252751 h 2340869"/>
              <a:gd name="connsiteX71" fmla="*/ 734462 w 1571230"/>
              <a:gd name="connsiteY71" fmla="*/ 2264658 h 2340869"/>
              <a:gd name="connsiteX72" fmla="*/ 689218 w 1571230"/>
              <a:gd name="connsiteY72" fmla="*/ 2314664 h 2340869"/>
              <a:gd name="connsiteX73" fmla="*/ 665406 w 1571230"/>
              <a:gd name="connsiteY73" fmla="*/ 2319425 h 2340869"/>
              <a:gd name="connsiteX74" fmla="*/ 617781 w 1571230"/>
              <a:gd name="connsiteY74" fmla="*/ 2340857 h 2340869"/>
              <a:gd name="connsiteX75" fmla="*/ 579681 w 1571230"/>
              <a:gd name="connsiteY75" fmla="*/ 2324188 h 2340869"/>
              <a:gd name="connsiteX76" fmla="*/ 563012 w 1571230"/>
              <a:gd name="connsiteY76" fmla="*/ 2295613 h 2340869"/>
              <a:gd name="connsiteX77" fmla="*/ 520149 w 1571230"/>
              <a:gd name="connsiteY77" fmla="*/ 2305139 h 2340869"/>
              <a:gd name="connsiteX78" fmla="*/ 512573 w 1571230"/>
              <a:gd name="connsiteY78" fmla="*/ 2299035 h 2340869"/>
              <a:gd name="connsiteX79" fmla="*/ 503481 w 1571230"/>
              <a:gd name="connsiteY79" fmla="*/ 2293232 h 2340869"/>
              <a:gd name="connsiteX80" fmla="*/ 522531 w 1571230"/>
              <a:gd name="connsiteY80" fmla="*/ 2186075 h 2340869"/>
              <a:gd name="connsiteX81" fmla="*/ 539199 w 1571230"/>
              <a:gd name="connsiteY81" fmla="*/ 2164644 h 2340869"/>
              <a:gd name="connsiteX82" fmla="*/ 529674 w 1571230"/>
              <a:gd name="connsiteY82" fmla="*/ 2119401 h 2340869"/>
              <a:gd name="connsiteX83" fmla="*/ 553487 w 1571230"/>
              <a:gd name="connsiteY83" fmla="*/ 2105113 h 2340869"/>
              <a:gd name="connsiteX84" fmla="*/ 534437 w 1571230"/>
              <a:gd name="connsiteY84" fmla="*/ 2090826 h 2340869"/>
              <a:gd name="connsiteX85" fmla="*/ 522531 w 1571230"/>
              <a:gd name="connsiteY85" fmla="*/ 2055108 h 2340869"/>
              <a:gd name="connsiteX86" fmla="*/ 513006 w 1571230"/>
              <a:gd name="connsiteY86" fmla="*/ 2009864 h 2340869"/>
              <a:gd name="connsiteX87" fmla="*/ 510624 w 1571230"/>
              <a:gd name="connsiteY87" fmla="*/ 1978906 h 2340869"/>
              <a:gd name="connsiteX88" fmla="*/ 460618 w 1571230"/>
              <a:gd name="connsiteY88" fmla="*/ 1981289 h 2340869"/>
              <a:gd name="connsiteX89" fmla="*/ 427282 w 1571230"/>
              <a:gd name="connsiteY89" fmla="*/ 1945570 h 2340869"/>
              <a:gd name="connsiteX90" fmla="*/ 382037 w 1571230"/>
              <a:gd name="connsiteY90" fmla="*/ 1928900 h 2340869"/>
              <a:gd name="connsiteX91" fmla="*/ 367749 w 1571230"/>
              <a:gd name="connsiteY91" fmla="*/ 1878895 h 2340869"/>
              <a:gd name="connsiteX92" fmla="*/ 365368 w 1571230"/>
              <a:gd name="connsiteY92" fmla="*/ 1857463 h 2340869"/>
              <a:gd name="connsiteX93" fmla="*/ 334413 w 1571230"/>
              <a:gd name="connsiteY93" fmla="*/ 1812220 h 2340869"/>
              <a:gd name="connsiteX94" fmla="*/ 291549 w 1571230"/>
              <a:gd name="connsiteY94" fmla="*/ 1788407 h 2340869"/>
              <a:gd name="connsiteX95" fmla="*/ 248688 w 1571230"/>
              <a:gd name="connsiteY95" fmla="*/ 1759833 h 2340869"/>
              <a:gd name="connsiteX96" fmla="*/ 215349 w 1571230"/>
              <a:gd name="connsiteY96" fmla="*/ 1750307 h 2340869"/>
              <a:gd name="connsiteX97" fmla="*/ 217731 w 1571230"/>
              <a:gd name="connsiteY97" fmla="*/ 1705061 h 2340869"/>
              <a:gd name="connsiteX98" fmla="*/ 174868 w 1571230"/>
              <a:gd name="connsiteY98" fmla="*/ 1719351 h 2340869"/>
              <a:gd name="connsiteX99" fmla="*/ 186775 w 1571230"/>
              <a:gd name="connsiteY99" fmla="*/ 1752689 h 2340869"/>
              <a:gd name="connsiteX100" fmla="*/ 179631 w 1571230"/>
              <a:gd name="connsiteY100" fmla="*/ 1769358 h 2340869"/>
              <a:gd name="connsiteX101" fmla="*/ 141531 w 1571230"/>
              <a:gd name="connsiteY101" fmla="*/ 1740783 h 2340869"/>
              <a:gd name="connsiteX102" fmla="*/ 98669 w 1571230"/>
              <a:gd name="connsiteY102" fmla="*/ 1738401 h 2340869"/>
              <a:gd name="connsiteX103" fmla="*/ 43899 w 1571230"/>
              <a:gd name="connsiteY103" fmla="*/ 1719351 h 2340869"/>
              <a:gd name="connsiteX104" fmla="*/ 10560 w 1571230"/>
              <a:gd name="connsiteY104" fmla="*/ 1716967 h 2340869"/>
              <a:gd name="connsiteX105" fmla="*/ 1037 w 1571230"/>
              <a:gd name="connsiteY105" fmla="*/ 1664583 h 2340869"/>
              <a:gd name="connsiteX106" fmla="*/ 34374 w 1571230"/>
              <a:gd name="connsiteY106" fmla="*/ 1576476 h 2340869"/>
              <a:gd name="connsiteX107" fmla="*/ 60568 w 1571230"/>
              <a:gd name="connsiteY107" fmla="*/ 1528851 h 2340869"/>
              <a:gd name="connsiteX108" fmla="*/ 81999 w 1571230"/>
              <a:gd name="connsiteY108" fmla="*/ 1481226 h 2340869"/>
              <a:gd name="connsiteX109" fmla="*/ 108194 w 1571230"/>
              <a:gd name="connsiteY109" fmla="*/ 1443126 h 2340869"/>
              <a:gd name="connsiteX110" fmla="*/ 146293 w 1571230"/>
              <a:gd name="connsiteY110" fmla="*/ 1433601 h 2340869"/>
              <a:gd name="connsiteX111" fmla="*/ 153438 w 1571230"/>
              <a:gd name="connsiteY111" fmla="*/ 1397883 h 2340869"/>
              <a:gd name="connsiteX112" fmla="*/ 262975 w 1571230"/>
              <a:gd name="connsiteY112" fmla="*/ 1278820 h 2340869"/>
              <a:gd name="connsiteX113" fmla="*/ 286787 w 1571230"/>
              <a:gd name="connsiteY113" fmla="*/ 1140705 h 2340869"/>
              <a:gd name="connsiteX114" fmla="*/ 282025 w 1571230"/>
              <a:gd name="connsiteY114" fmla="*/ 1059745 h 2340869"/>
              <a:gd name="connsiteX115" fmla="*/ 196300 w 1571230"/>
              <a:gd name="connsiteY115" fmla="*/ 1047839 h 2340869"/>
              <a:gd name="connsiteX116" fmla="*/ 179632 w 1571230"/>
              <a:gd name="connsiteY116" fmla="*/ 966876 h 2340869"/>
              <a:gd name="connsiteX117" fmla="*/ 186775 w 1571230"/>
              <a:gd name="connsiteY117" fmla="*/ 900201 h 2340869"/>
              <a:gd name="connsiteX118" fmla="*/ 148675 w 1571230"/>
              <a:gd name="connsiteY118" fmla="*/ 862101 h 2340869"/>
              <a:gd name="connsiteX119" fmla="*/ 127244 w 1571230"/>
              <a:gd name="connsiteY119" fmla="*/ 821619 h 2340869"/>
              <a:gd name="connsiteX120" fmla="*/ 117719 w 1571230"/>
              <a:gd name="connsiteY120" fmla="*/ 762089 h 2340869"/>
              <a:gd name="connsiteX121" fmla="*/ 102097 w 1571230"/>
              <a:gd name="connsiteY121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420135 w 1571230"/>
              <a:gd name="connsiteY18" fmla="*/ 83434 h 2340869"/>
              <a:gd name="connsiteX19" fmla="*/ 470141 w 1571230"/>
              <a:gd name="connsiteY19" fmla="*/ 64384 h 2340869"/>
              <a:gd name="connsiteX20" fmla="*/ 498716 w 1571230"/>
              <a:gd name="connsiteY20" fmla="*/ 88196 h 2340869"/>
              <a:gd name="connsiteX21" fmla="*/ 486810 w 1571230"/>
              <a:gd name="connsiteY21" fmla="*/ 164395 h 2340869"/>
              <a:gd name="connsiteX22" fmla="*/ 522529 w 1571230"/>
              <a:gd name="connsiteY22" fmla="*/ 85815 h 2340869"/>
              <a:gd name="connsiteX23" fmla="*/ 522529 w 1571230"/>
              <a:gd name="connsiteY23" fmla="*/ 23901 h 2340869"/>
              <a:gd name="connsiteX24" fmla="*/ 543961 w 1571230"/>
              <a:gd name="connsiteY24" fmla="*/ 11994 h 2340869"/>
              <a:gd name="connsiteX25" fmla="*/ 551104 w 1571230"/>
              <a:gd name="connsiteY25" fmla="*/ 89 h 2340869"/>
              <a:gd name="connsiteX26" fmla="*/ 601110 w 1571230"/>
              <a:gd name="connsiteY26" fmla="*/ 19139 h 2340869"/>
              <a:gd name="connsiteX27" fmla="*/ 636831 w 1571230"/>
              <a:gd name="connsiteY27" fmla="*/ 33424 h 2340869"/>
              <a:gd name="connsiteX28" fmla="*/ 651116 w 1571230"/>
              <a:gd name="connsiteY28" fmla="*/ 40570 h 2340869"/>
              <a:gd name="connsiteX29" fmla="*/ 708266 w 1571230"/>
              <a:gd name="connsiteY29" fmla="*/ 121534 h 2340869"/>
              <a:gd name="connsiteX30" fmla="*/ 748749 w 1571230"/>
              <a:gd name="connsiteY30" fmla="*/ 152487 h 2340869"/>
              <a:gd name="connsiteX31" fmla="*/ 972588 w 1571230"/>
              <a:gd name="connsiteY31" fmla="*/ 50094 h 2340869"/>
              <a:gd name="connsiteX32" fmla="*/ 1058312 w 1571230"/>
              <a:gd name="connsiteY32" fmla="*/ 31044 h 2340869"/>
              <a:gd name="connsiteX33" fmla="*/ 1155942 w 1571230"/>
              <a:gd name="connsiteY33" fmla="*/ 16756 h 2340869"/>
              <a:gd name="connsiteX34" fmla="*/ 1370255 w 1571230"/>
              <a:gd name="connsiteY34" fmla="*/ 212019 h 2340869"/>
              <a:gd name="connsiteX35" fmla="*/ 1560756 w 1571230"/>
              <a:gd name="connsiteY35" fmla="*/ 902582 h 2340869"/>
              <a:gd name="connsiteX36" fmla="*/ 1544088 w 1571230"/>
              <a:gd name="connsiteY36" fmla="*/ 904964 h 2340869"/>
              <a:gd name="connsiteX37" fmla="*/ 1525038 w 1571230"/>
              <a:gd name="connsiteY37" fmla="*/ 978781 h 2340869"/>
              <a:gd name="connsiteX38" fmla="*/ 958300 w 1571230"/>
              <a:gd name="connsiteY38" fmla="*/ 1157376 h 2340869"/>
              <a:gd name="connsiteX39" fmla="*/ 979731 w 1571230"/>
              <a:gd name="connsiteY39" fmla="*/ 1166900 h 2340869"/>
              <a:gd name="connsiteX40" fmla="*/ 974968 w 1571230"/>
              <a:gd name="connsiteY40" fmla="*/ 1240718 h 2340869"/>
              <a:gd name="connsiteX41" fmla="*/ 984494 w 1571230"/>
              <a:gd name="connsiteY41" fmla="*/ 1302633 h 2340869"/>
              <a:gd name="connsiteX42" fmla="*/ 1032119 w 1571230"/>
              <a:gd name="connsiteY42" fmla="*/ 1383595 h 2340869"/>
              <a:gd name="connsiteX43" fmla="*/ 1072600 w 1571230"/>
              <a:gd name="connsiteY43" fmla="*/ 1405026 h 2340869"/>
              <a:gd name="connsiteX44" fmla="*/ 1089269 w 1571230"/>
              <a:gd name="connsiteY44" fmla="*/ 1471701 h 2340869"/>
              <a:gd name="connsiteX45" fmla="*/ 1122607 w 1571230"/>
              <a:gd name="connsiteY45" fmla="*/ 1497895 h 2340869"/>
              <a:gd name="connsiteX46" fmla="*/ 1163088 w 1571230"/>
              <a:gd name="connsiteY46" fmla="*/ 1557426 h 2340869"/>
              <a:gd name="connsiteX47" fmla="*/ 1191663 w 1571230"/>
              <a:gd name="connsiteY47" fmla="*/ 1571714 h 2340869"/>
              <a:gd name="connsiteX48" fmla="*/ 1220238 w 1571230"/>
              <a:gd name="connsiteY48" fmla="*/ 1609813 h 2340869"/>
              <a:gd name="connsiteX49" fmla="*/ 1215943 w 1571230"/>
              <a:gd name="connsiteY49" fmla="*/ 1629673 h 2340869"/>
              <a:gd name="connsiteX50" fmla="*/ 1196425 w 1571230"/>
              <a:gd name="connsiteY50" fmla="*/ 1678870 h 2340869"/>
              <a:gd name="connsiteX51" fmla="*/ 1144037 w 1571230"/>
              <a:gd name="connsiteY51" fmla="*/ 1674106 h 2340869"/>
              <a:gd name="connsiteX52" fmla="*/ 1124987 w 1571230"/>
              <a:gd name="connsiteY52" fmla="*/ 1719349 h 2340869"/>
              <a:gd name="connsiteX53" fmla="*/ 1048787 w 1571230"/>
              <a:gd name="connsiteY53" fmla="*/ 1752687 h 2340869"/>
              <a:gd name="connsiteX54" fmla="*/ 1020212 w 1571230"/>
              <a:gd name="connsiteY54" fmla="*/ 1812218 h 2340869"/>
              <a:gd name="connsiteX55" fmla="*/ 1036881 w 1571230"/>
              <a:gd name="connsiteY55" fmla="*/ 1859843 h 2340869"/>
              <a:gd name="connsiteX56" fmla="*/ 1017832 w 1571230"/>
              <a:gd name="connsiteY56" fmla="*/ 1900326 h 2340869"/>
              <a:gd name="connsiteX57" fmla="*/ 984493 w 1571230"/>
              <a:gd name="connsiteY57" fmla="*/ 1897943 h 2340869"/>
              <a:gd name="connsiteX58" fmla="*/ 982112 w 1571230"/>
              <a:gd name="connsiteY58" fmla="*/ 1962237 h 2340869"/>
              <a:gd name="connsiteX59" fmla="*/ 946393 w 1571230"/>
              <a:gd name="connsiteY59" fmla="*/ 1978906 h 2340869"/>
              <a:gd name="connsiteX60" fmla="*/ 910674 w 1571230"/>
              <a:gd name="connsiteY60" fmla="*/ 1986049 h 2340869"/>
              <a:gd name="connsiteX61" fmla="*/ 910674 w 1571230"/>
              <a:gd name="connsiteY61" fmla="*/ 2050343 h 2340869"/>
              <a:gd name="connsiteX62" fmla="*/ 967824 w 1571230"/>
              <a:gd name="connsiteY62" fmla="*/ 2059868 h 2340869"/>
              <a:gd name="connsiteX63" fmla="*/ 1001162 w 1571230"/>
              <a:gd name="connsiteY63" fmla="*/ 2055106 h 2340869"/>
              <a:gd name="connsiteX64" fmla="*/ 1005922 w 1571230"/>
              <a:gd name="connsiteY64" fmla="*/ 2128925 h 2340869"/>
              <a:gd name="connsiteX65" fmla="*/ 982112 w 1571230"/>
              <a:gd name="connsiteY65" fmla="*/ 2150356 h 2340869"/>
              <a:gd name="connsiteX66" fmla="*/ 922581 w 1571230"/>
              <a:gd name="connsiteY66" fmla="*/ 2147976 h 2340869"/>
              <a:gd name="connsiteX67" fmla="*/ 870193 w 1571230"/>
              <a:gd name="connsiteY67" fmla="*/ 2157501 h 2340869"/>
              <a:gd name="connsiteX68" fmla="*/ 824949 w 1571230"/>
              <a:gd name="connsiteY68" fmla="*/ 2181314 h 2340869"/>
              <a:gd name="connsiteX69" fmla="*/ 779704 w 1571230"/>
              <a:gd name="connsiteY69" fmla="*/ 2188456 h 2340869"/>
              <a:gd name="connsiteX70" fmla="*/ 758274 w 1571230"/>
              <a:gd name="connsiteY70" fmla="*/ 2207508 h 2340869"/>
              <a:gd name="connsiteX71" fmla="*/ 751131 w 1571230"/>
              <a:gd name="connsiteY71" fmla="*/ 2252751 h 2340869"/>
              <a:gd name="connsiteX72" fmla="*/ 734462 w 1571230"/>
              <a:gd name="connsiteY72" fmla="*/ 2264658 h 2340869"/>
              <a:gd name="connsiteX73" fmla="*/ 689218 w 1571230"/>
              <a:gd name="connsiteY73" fmla="*/ 2314664 h 2340869"/>
              <a:gd name="connsiteX74" fmla="*/ 665406 w 1571230"/>
              <a:gd name="connsiteY74" fmla="*/ 2319425 h 2340869"/>
              <a:gd name="connsiteX75" fmla="*/ 617781 w 1571230"/>
              <a:gd name="connsiteY75" fmla="*/ 2340857 h 2340869"/>
              <a:gd name="connsiteX76" fmla="*/ 579681 w 1571230"/>
              <a:gd name="connsiteY76" fmla="*/ 2324188 h 2340869"/>
              <a:gd name="connsiteX77" fmla="*/ 563012 w 1571230"/>
              <a:gd name="connsiteY77" fmla="*/ 2295613 h 2340869"/>
              <a:gd name="connsiteX78" fmla="*/ 520149 w 1571230"/>
              <a:gd name="connsiteY78" fmla="*/ 2305139 h 2340869"/>
              <a:gd name="connsiteX79" fmla="*/ 512573 w 1571230"/>
              <a:gd name="connsiteY79" fmla="*/ 2299035 h 2340869"/>
              <a:gd name="connsiteX80" fmla="*/ 503481 w 1571230"/>
              <a:gd name="connsiteY80" fmla="*/ 2293232 h 2340869"/>
              <a:gd name="connsiteX81" fmla="*/ 522531 w 1571230"/>
              <a:gd name="connsiteY81" fmla="*/ 2186075 h 2340869"/>
              <a:gd name="connsiteX82" fmla="*/ 539199 w 1571230"/>
              <a:gd name="connsiteY82" fmla="*/ 2164644 h 2340869"/>
              <a:gd name="connsiteX83" fmla="*/ 529674 w 1571230"/>
              <a:gd name="connsiteY83" fmla="*/ 2119401 h 2340869"/>
              <a:gd name="connsiteX84" fmla="*/ 553487 w 1571230"/>
              <a:gd name="connsiteY84" fmla="*/ 2105113 h 2340869"/>
              <a:gd name="connsiteX85" fmla="*/ 534437 w 1571230"/>
              <a:gd name="connsiteY85" fmla="*/ 2090826 h 2340869"/>
              <a:gd name="connsiteX86" fmla="*/ 522531 w 1571230"/>
              <a:gd name="connsiteY86" fmla="*/ 2055108 h 2340869"/>
              <a:gd name="connsiteX87" fmla="*/ 513006 w 1571230"/>
              <a:gd name="connsiteY87" fmla="*/ 2009864 h 2340869"/>
              <a:gd name="connsiteX88" fmla="*/ 510624 w 1571230"/>
              <a:gd name="connsiteY88" fmla="*/ 1978906 h 2340869"/>
              <a:gd name="connsiteX89" fmla="*/ 460618 w 1571230"/>
              <a:gd name="connsiteY89" fmla="*/ 1981289 h 2340869"/>
              <a:gd name="connsiteX90" fmla="*/ 427282 w 1571230"/>
              <a:gd name="connsiteY90" fmla="*/ 1945570 h 2340869"/>
              <a:gd name="connsiteX91" fmla="*/ 382037 w 1571230"/>
              <a:gd name="connsiteY91" fmla="*/ 1928900 h 2340869"/>
              <a:gd name="connsiteX92" fmla="*/ 367749 w 1571230"/>
              <a:gd name="connsiteY92" fmla="*/ 1878895 h 2340869"/>
              <a:gd name="connsiteX93" fmla="*/ 365368 w 1571230"/>
              <a:gd name="connsiteY93" fmla="*/ 1857463 h 2340869"/>
              <a:gd name="connsiteX94" fmla="*/ 334413 w 1571230"/>
              <a:gd name="connsiteY94" fmla="*/ 1812220 h 2340869"/>
              <a:gd name="connsiteX95" fmla="*/ 291549 w 1571230"/>
              <a:gd name="connsiteY95" fmla="*/ 1788407 h 2340869"/>
              <a:gd name="connsiteX96" fmla="*/ 248688 w 1571230"/>
              <a:gd name="connsiteY96" fmla="*/ 1759833 h 2340869"/>
              <a:gd name="connsiteX97" fmla="*/ 215349 w 1571230"/>
              <a:gd name="connsiteY97" fmla="*/ 1750307 h 2340869"/>
              <a:gd name="connsiteX98" fmla="*/ 217731 w 1571230"/>
              <a:gd name="connsiteY98" fmla="*/ 1705061 h 2340869"/>
              <a:gd name="connsiteX99" fmla="*/ 174868 w 1571230"/>
              <a:gd name="connsiteY99" fmla="*/ 1719351 h 2340869"/>
              <a:gd name="connsiteX100" fmla="*/ 186775 w 1571230"/>
              <a:gd name="connsiteY100" fmla="*/ 1752689 h 2340869"/>
              <a:gd name="connsiteX101" fmla="*/ 179631 w 1571230"/>
              <a:gd name="connsiteY101" fmla="*/ 1769358 h 2340869"/>
              <a:gd name="connsiteX102" fmla="*/ 141531 w 1571230"/>
              <a:gd name="connsiteY102" fmla="*/ 1740783 h 2340869"/>
              <a:gd name="connsiteX103" fmla="*/ 98669 w 1571230"/>
              <a:gd name="connsiteY103" fmla="*/ 1738401 h 2340869"/>
              <a:gd name="connsiteX104" fmla="*/ 43899 w 1571230"/>
              <a:gd name="connsiteY104" fmla="*/ 1719351 h 2340869"/>
              <a:gd name="connsiteX105" fmla="*/ 10560 w 1571230"/>
              <a:gd name="connsiteY105" fmla="*/ 1716967 h 2340869"/>
              <a:gd name="connsiteX106" fmla="*/ 1037 w 1571230"/>
              <a:gd name="connsiteY106" fmla="*/ 1664583 h 2340869"/>
              <a:gd name="connsiteX107" fmla="*/ 34374 w 1571230"/>
              <a:gd name="connsiteY107" fmla="*/ 1576476 h 2340869"/>
              <a:gd name="connsiteX108" fmla="*/ 60568 w 1571230"/>
              <a:gd name="connsiteY108" fmla="*/ 1528851 h 2340869"/>
              <a:gd name="connsiteX109" fmla="*/ 81999 w 1571230"/>
              <a:gd name="connsiteY109" fmla="*/ 1481226 h 2340869"/>
              <a:gd name="connsiteX110" fmla="*/ 108194 w 1571230"/>
              <a:gd name="connsiteY110" fmla="*/ 1443126 h 2340869"/>
              <a:gd name="connsiteX111" fmla="*/ 146293 w 1571230"/>
              <a:gd name="connsiteY111" fmla="*/ 1433601 h 2340869"/>
              <a:gd name="connsiteX112" fmla="*/ 153438 w 1571230"/>
              <a:gd name="connsiteY112" fmla="*/ 1397883 h 2340869"/>
              <a:gd name="connsiteX113" fmla="*/ 262975 w 1571230"/>
              <a:gd name="connsiteY113" fmla="*/ 1278820 h 2340869"/>
              <a:gd name="connsiteX114" fmla="*/ 286787 w 1571230"/>
              <a:gd name="connsiteY114" fmla="*/ 1140705 h 2340869"/>
              <a:gd name="connsiteX115" fmla="*/ 282025 w 1571230"/>
              <a:gd name="connsiteY115" fmla="*/ 1059745 h 2340869"/>
              <a:gd name="connsiteX116" fmla="*/ 196300 w 1571230"/>
              <a:gd name="connsiteY116" fmla="*/ 1047839 h 2340869"/>
              <a:gd name="connsiteX117" fmla="*/ 179632 w 1571230"/>
              <a:gd name="connsiteY117" fmla="*/ 966876 h 2340869"/>
              <a:gd name="connsiteX118" fmla="*/ 186775 w 1571230"/>
              <a:gd name="connsiteY118" fmla="*/ 900201 h 2340869"/>
              <a:gd name="connsiteX119" fmla="*/ 148675 w 1571230"/>
              <a:gd name="connsiteY119" fmla="*/ 862101 h 2340869"/>
              <a:gd name="connsiteX120" fmla="*/ 127244 w 1571230"/>
              <a:gd name="connsiteY120" fmla="*/ 821619 h 2340869"/>
              <a:gd name="connsiteX121" fmla="*/ 117719 w 1571230"/>
              <a:gd name="connsiteY121" fmla="*/ 762089 h 2340869"/>
              <a:gd name="connsiteX122" fmla="*/ 102097 w 1571230"/>
              <a:gd name="connsiteY122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70141 w 1571230"/>
              <a:gd name="connsiteY20" fmla="*/ 64384 h 2340869"/>
              <a:gd name="connsiteX21" fmla="*/ 498716 w 1571230"/>
              <a:gd name="connsiteY21" fmla="*/ 88196 h 2340869"/>
              <a:gd name="connsiteX22" fmla="*/ 486810 w 1571230"/>
              <a:gd name="connsiteY22" fmla="*/ 164395 h 2340869"/>
              <a:gd name="connsiteX23" fmla="*/ 522529 w 1571230"/>
              <a:gd name="connsiteY23" fmla="*/ 85815 h 2340869"/>
              <a:gd name="connsiteX24" fmla="*/ 522529 w 1571230"/>
              <a:gd name="connsiteY24" fmla="*/ 23901 h 2340869"/>
              <a:gd name="connsiteX25" fmla="*/ 543961 w 1571230"/>
              <a:gd name="connsiteY25" fmla="*/ 11994 h 2340869"/>
              <a:gd name="connsiteX26" fmla="*/ 551104 w 1571230"/>
              <a:gd name="connsiteY26" fmla="*/ 89 h 2340869"/>
              <a:gd name="connsiteX27" fmla="*/ 601110 w 1571230"/>
              <a:gd name="connsiteY27" fmla="*/ 19139 h 2340869"/>
              <a:gd name="connsiteX28" fmla="*/ 636831 w 1571230"/>
              <a:gd name="connsiteY28" fmla="*/ 33424 h 2340869"/>
              <a:gd name="connsiteX29" fmla="*/ 651116 w 1571230"/>
              <a:gd name="connsiteY29" fmla="*/ 40570 h 2340869"/>
              <a:gd name="connsiteX30" fmla="*/ 708266 w 1571230"/>
              <a:gd name="connsiteY30" fmla="*/ 121534 h 2340869"/>
              <a:gd name="connsiteX31" fmla="*/ 748749 w 1571230"/>
              <a:gd name="connsiteY31" fmla="*/ 152487 h 2340869"/>
              <a:gd name="connsiteX32" fmla="*/ 972588 w 1571230"/>
              <a:gd name="connsiteY32" fmla="*/ 50094 h 2340869"/>
              <a:gd name="connsiteX33" fmla="*/ 1058312 w 1571230"/>
              <a:gd name="connsiteY33" fmla="*/ 31044 h 2340869"/>
              <a:gd name="connsiteX34" fmla="*/ 1155942 w 1571230"/>
              <a:gd name="connsiteY34" fmla="*/ 16756 h 2340869"/>
              <a:gd name="connsiteX35" fmla="*/ 1370255 w 1571230"/>
              <a:gd name="connsiteY35" fmla="*/ 212019 h 2340869"/>
              <a:gd name="connsiteX36" fmla="*/ 1560756 w 1571230"/>
              <a:gd name="connsiteY36" fmla="*/ 902582 h 2340869"/>
              <a:gd name="connsiteX37" fmla="*/ 1544088 w 1571230"/>
              <a:gd name="connsiteY37" fmla="*/ 904964 h 2340869"/>
              <a:gd name="connsiteX38" fmla="*/ 1525038 w 1571230"/>
              <a:gd name="connsiteY38" fmla="*/ 978781 h 2340869"/>
              <a:gd name="connsiteX39" fmla="*/ 958300 w 1571230"/>
              <a:gd name="connsiteY39" fmla="*/ 1157376 h 2340869"/>
              <a:gd name="connsiteX40" fmla="*/ 979731 w 1571230"/>
              <a:gd name="connsiteY40" fmla="*/ 1166900 h 2340869"/>
              <a:gd name="connsiteX41" fmla="*/ 974968 w 1571230"/>
              <a:gd name="connsiteY41" fmla="*/ 1240718 h 2340869"/>
              <a:gd name="connsiteX42" fmla="*/ 984494 w 1571230"/>
              <a:gd name="connsiteY42" fmla="*/ 1302633 h 2340869"/>
              <a:gd name="connsiteX43" fmla="*/ 1032119 w 1571230"/>
              <a:gd name="connsiteY43" fmla="*/ 1383595 h 2340869"/>
              <a:gd name="connsiteX44" fmla="*/ 1072600 w 1571230"/>
              <a:gd name="connsiteY44" fmla="*/ 1405026 h 2340869"/>
              <a:gd name="connsiteX45" fmla="*/ 1089269 w 1571230"/>
              <a:gd name="connsiteY45" fmla="*/ 1471701 h 2340869"/>
              <a:gd name="connsiteX46" fmla="*/ 1122607 w 1571230"/>
              <a:gd name="connsiteY46" fmla="*/ 1497895 h 2340869"/>
              <a:gd name="connsiteX47" fmla="*/ 1163088 w 1571230"/>
              <a:gd name="connsiteY47" fmla="*/ 1557426 h 2340869"/>
              <a:gd name="connsiteX48" fmla="*/ 1191663 w 1571230"/>
              <a:gd name="connsiteY48" fmla="*/ 1571714 h 2340869"/>
              <a:gd name="connsiteX49" fmla="*/ 1220238 w 1571230"/>
              <a:gd name="connsiteY49" fmla="*/ 1609813 h 2340869"/>
              <a:gd name="connsiteX50" fmla="*/ 1215943 w 1571230"/>
              <a:gd name="connsiteY50" fmla="*/ 1629673 h 2340869"/>
              <a:gd name="connsiteX51" fmla="*/ 1196425 w 1571230"/>
              <a:gd name="connsiteY51" fmla="*/ 1678870 h 2340869"/>
              <a:gd name="connsiteX52" fmla="*/ 1144037 w 1571230"/>
              <a:gd name="connsiteY52" fmla="*/ 1674106 h 2340869"/>
              <a:gd name="connsiteX53" fmla="*/ 1124987 w 1571230"/>
              <a:gd name="connsiteY53" fmla="*/ 1719349 h 2340869"/>
              <a:gd name="connsiteX54" fmla="*/ 1048787 w 1571230"/>
              <a:gd name="connsiteY54" fmla="*/ 1752687 h 2340869"/>
              <a:gd name="connsiteX55" fmla="*/ 1020212 w 1571230"/>
              <a:gd name="connsiteY55" fmla="*/ 1812218 h 2340869"/>
              <a:gd name="connsiteX56" fmla="*/ 1036881 w 1571230"/>
              <a:gd name="connsiteY56" fmla="*/ 1859843 h 2340869"/>
              <a:gd name="connsiteX57" fmla="*/ 1017832 w 1571230"/>
              <a:gd name="connsiteY57" fmla="*/ 1900326 h 2340869"/>
              <a:gd name="connsiteX58" fmla="*/ 984493 w 1571230"/>
              <a:gd name="connsiteY58" fmla="*/ 1897943 h 2340869"/>
              <a:gd name="connsiteX59" fmla="*/ 982112 w 1571230"/>
              <a:gd name="connsiteY59" fmla="*/ 1962237 h 2340869"/>
              <a:gd name="connsiteX60" fmla="*/ 946393 w 1571230"/>
              <a:gd name="connsiteY60" fmla="*/ 1978906 h 2340869"/>
              <a:gd name="connsiteX61" fmla="*/ 910674 w 1571230"/>
              <a:gd name="connsiteY61" fmla="*/ 1986049 h 2340869"/>
              <a:gd name="connsiteX62" fmla="*/ 910674 w 1571230"/>
              <a:gd name="connsiteY62" fmla="*/ 2050343 h 2340869"/>
              <a:gd name="connsiteX63" fmla="*/ 967824 w 1571230"/>
              <a:gd name="connsiteY63" fmla="*/ 2059868 h 2340869"/>
              <a:gd name="connsiteX64" fmla="*/ 1001162 w 1571230"/>
              <a:gd name="connsiteY64" fmla="*/ 2055106 h 2340869"/>
              <a:gd name="connsiteX65" fmla="*/ 1005922 w 1571230"/>
              <a:gd name="connsiteY65" fmla="*/ 2128925 h 2340869"/>
              <a:gd name="connsiteX66" fmla="*/ 982112 w 1571230"/>
              <a:gd name="connsiteY66" fmla="*/ 2150356 h 2340869"/>
              <a:gd name="connsiteX67" fmla="*/ 922581 w 1571230"/>
              <a:gd name="connsiteY67" fmla="*/ 2147976 h 2340869"/>
              <a:gd name="connsiteX68" fmla="*/ 870193 w 1571230"/>
              <a:gd name="connsiteY68" fmla="*/ 2157501 h 2340869"/>
              <a:gd name="connsiteX69" fmla="*/ 824949 w 1571230"/>
              <a:gd name="connsiteY69" fmla="*/ 2181314 h 2340869"/>
              <a:gd name="connsiteX70" fmla="*/ 779704 w 1571230"/>
              <a:gd name="connsiteY70" fmla="*/ 2188456 h 2340869"/>
              <a:gd name="connsiteX71" fmla="*/ 758274 w 1571230"/>
              <a:gd name="connsiteY71" fmla="*/ 2207508 h 2340869"/>
              <a:gd name="connsiteX72" fmla="*/ 751131 w 1571230"/>
              <a:gd name="connsiteY72" fmla="*/ 2252751 h 2340869"/>
              <a:gd name="connsiteX73" fmla="*/ 734462 w 1571230"/>
              <a:gd name="connsiteY73" fmla="*/ 2264658 h 2340869"/>
              <a:gd name="connsiteX74" fmla="*/ 689218 w 1571230"/>
              <a:gd name="connsiteY74" fmla="*/ 2314664 h 2340869"/>
              <a:gd name="connsiteX75" fmla="*/ 665406 w 1571230"/>
              <a:gd name="connsiteY75" fmla="*/ 2319425 h 2340869"/>
              <a:gd name="connsiteX76" fmla="*/ 617781 w 1571230"/>
              <a:gd name="connsiteY76" fmla="*/ 2340857 h 2340869"/>
              <a:gd name="connsiteX77" fmla="*/ 579681 w 1571230"/>
              <a:gd name="connsiteY77" fmla="*/ 2324188 h 2340869"/>
              <a:gd name="connsiteX78" fmla="*/ 563012 w 1571230"/>
              <a:gd name="connsiteY78" fmla="*/ 2295613 h 2340869"/>
              <a:gd name="connsiteX79" fmla="*/ 520149 w 1571230"/>
              <a:gd name="connsiteY79" fmla="*/ 2305139 h 2340869"/>
              <a:gd name="connsiteX80" fmla="*/ 512573 w 1571230"/>
              <a:gd name="connsiteY80" fmla="*/ 2299035 h 2340869"/>
              <a:gd name="connsiteX81" fmla="*/ 503481 w 1571230"/>
              <a:gd name="connsiteY81" fmla="*/ 2293232 h 2340869"/>
              <a:gd name="connsiteX82" fmla="*/ 522531 w 1571230"/>
              <a:gd name="connsiteY82" fmla="*/ 2186075 h 2340869"/>
              <a:gd name="connsiteX83" fmla="*/ 539199 w 1571230"/>
              <a:gd name="connsiteY83" fmla="*/ 2164644 h 2340869"/>
              <a:gd name="connsiteX84" fmla="*/ 529674 w 1571230"/>
              <a:gd name="connsiteY84" fmla="*/ 2119401 h 2340869"/>
              <a:gd name="connsiteX85" fmla="*/ 553487 w 1571230"/>
              <a:gd name="connsiteY85" fmla="*/ 2105113 h 2340869"/>
              <a:gd name="connsiteX86" fmla="*/ 534437 w 1571230"/>
              <a:gd name="connsiteY86" fmla="*/ 2090826 h 2340869"/>
              <a:gd name="connsiteX87" fmla="*/ 522531 w 1571230"/>
              <a:gd name="connsiteY87" fmla="*/ 2055108 h 2340869"/>
              <a:gd name="connsiteX88" fmla="*/ 513006 w 1571230"/>
              <a:gd name="connsiteY88" fmla="*/ 2009864 h 2340869"/>
              <a:gd name="connsiteX89" fmla="*/ 510624 w 1571230"/>
              <a:gd name="connsiteY89" fmla="*/ 1978906 h 2340869"/>
              <a:gd name="connsiteX90" fmla="*/ 460618 w 1571230"/>
              <a:gd name="connsiteY90" fmla="*/ 1981289 h 2340869"/>
              <a:gd name="connsiteX91" fmla="*/ 427282 w 1571230"/>
              <a:gd name="connsiteY91" fmla="*/ 1945570 h 2340869"/>
              <a:gd name="connsiteX92" fmla="*/ 382037 w 1571230"/>
              <a:gd name="connsiteY92" fmla="*/ 1928900 h 2340869"/>
              <a:gd name="connsiteX93" fmla="*/ 367749 w 1571230"/>
              <a:gd name="connsiteY93" fmla="*/ 1878895 h 2340869"/>
              <a:gd name="connsiteX94" fmla="*/ 365368 w 1571230"/>
              <a:gd name="connsiteY94" fmla="*/ 1857463 h 2340869"/>
              <a:gd name="connsiteX95" fmla="*/ 334413 w 1571230"/>
              <a:gd name="connsiteY95" fmla="*/ 1812220 h 2340869"/>
              <a:gd name="connsiteX96" fmla="*/ 291549 w 1571230"/>
              <a:gd name="connsiteY96" fmla="*/ 1788407 h 2340869"/>
              <a:gd name="connsiteX97" fmla="*/ 248688 w 1571230"/>
              <a:gd name="connsiteY97" fmla="*/ 1759833 h 2340869"/>
              <a:gd name="connsiteX98" fmla="*/ 215349 w 1571230"/>
              <a:gd name="connsiteY98" fmla="*/ 1750307 h 2340869"/>
              <a:gd name="connsiteX99" fmla="*/ 217731 w 1571230"/>
              <a:gd name="connsiteY99" fmla="*/ 1705061 h 2340869"/>
              <a:gd name="connsiteX100" fmla="*/ 174868 w 1571230"/>
              <a:gd name="connsiteY100" fmla="*/ 1719351 h 2340869"/>
              <a:gd name="connsiteX101" fmla="*/ 186775 w 1571230"/>
              <a:gd name="connsiteY101" fmla="*/ 1752689 h 2340869"/>
              <a:gd name="connsiteX102" fmla="*/ 179631 w 1571230"/>
              <a:gd name="connsiteY102" fmla="*/ 1769358 h 2340869"/>
              <a:gd name="connsiteX103" fmla="*/ 141531 w 1571230"/>
              <a:gd name="connsiteY103" fmla="*/ 1740783 h 2340869"/>
              <a:gd name="connsiteX104" fmla="*/ 98669 w 1571230"/>
              <a:gd name="connsiteY104" fmla="*/ 1738401 h 2340869"/>
              <a:gd name="connsiteX105" fmla="*/ 43899 w 1571230"/>
              <a:gd name="connsiteY105" fmla="*/ 1719351 h 2340869"/>
              <a:gd name="connsiteX106" fmla="*/ 10560 w 1571230"/>
              <a:gd name="connsiteY106" fmla="*/ 1716967 h 2340869"/>
              <a:gd name="connsiteX107" fmla="*/ 1037 w 1571230"/>
              <a:gd name="connsiteY107" fmla="*/ 1664583 h 2340869"/>
              <a:gd name="connsiteX108" fmla="*/ 34374 w 1571230"/>
              <a:gd name="connsiteY108" fmla="*/ 1576476 h 2340869"/>
              <a:gd name="connsiteX109" fmla="*/ 60568 w 1571230"/>
              <a:gd name="connsiteY109" fmla="*/ 1528851 h 2340869"/>
              <a:gd name="connsiteX110" fmla="*/ 81999 w 1571230"/>
              <a:gd name="connsiteY110" fmla="*/ 1481226 h 2340869"/>
              <a:gd name="connsiteX111" fmla="*/ 108194 w 1571230"/>
              <a:gd name="connsiteY111" fmla="*/ 1443126 h 2340869"/>
              <a:gd name="connsiteX112" fmla="*/ 146293 w 1571230"/>
              <a:gd name="connsiteY112" fmla="*/ 1433601 h 2340869"/>
              <a:gd name="connsiteX113" fmla="*/ 153438 w 1571230"/>
              <a:gd name="connsiteY113" fmla="*/ 1397883 h 2340869"/>
              <a:gd name="connsiteX114" fmla="*/ 262975 w 1571230"/>
              <a:gd name="connsiteY114" fmla="*/ 1278820 h 2340869"/>
              <a:gd name="connsiteX115" fmla="*/ 286787 w 1571230"/>
              <a:gd name="connsiteY115" fmla="*/ 1140705 h 2340869"/>
              <a:gd name="connsiteX116" fmla="*/ 282025 w 1571230"/>
              <a:gd name="connsiteY116" fmla="*/ 1059745 h 2340869"/>
              <a:gd name="connsiteX117" fmla="*/ 196300 w 1571230"/>
              <a:gd name="connsiteY117" fmla="*/ 1047839 h 2340869"/>
              <a:gd name="connsiteX118" fmla="*/ 179632 w 1571230"/>
              <a:gd name="connsiteY118" fmla="*/ 966876 h 2340869"/>
              <a:gd name="connsiteX119" fmla="*/ 186775 w 1571230"/>
              <a:gd name="connsiteY119" fmla="*/ 900201 h 2340869"/>
              <a:gd name="connsiteX120" fmla="*/ 148675 w 1571230"/>
              <a:gd name="connsiteY120" fmla="*/ 862101 h 2340869"/>
              <a:gd name="connsiteX121" fmla="*/ 127244 w 1571230"/>
              <a:gd name="connsiteY121" fmla="*/ 821619 h 2340869"/>
              <a:gd name="connsiteX122" fmla="*/ 117719 w 1571230"/>
              <a:gd name="connsiteY122" fmla="*/ 762089 h 2340869"/>
              <a:gd name="connsiteX123" fmla="*/ 102097 w 1571230"/>
              <a:gd name="connsiteY123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64395 h 2340869"/>
              <a:gd name="connsiteX24" fmla="*/ 522529 w 1571230"/>
              <a:gd name="connsiteY24" fmla="*/ 85815 h 2340869"/>
              <a:gd name="connsiteX25" fmla="*/ 522529 w 1571230"/>
              <a:gd name="connsiteY25" fmla="*/ 23901 h 2340869"/>
              <a:gd name="connsiteX26" fmla="*/ 543961 w 1571230"/>
              <a:gd name="connsiteY26" fmla="*/ 11994 h 2340869"/>
              <a:gd name="connsiteX27" fmla="*/ 551104 w 1571230"/>
              <a:gd name="connsiteY27" fmla="*/ 89 h 2340869"/>
              <a:gd name="connsiteX28" fmla="*/ 601110 w 1571230"/>
              <a:gd name="connsiteY28" fmla="*/ 19139 h 2340869"/>
              <a:gd name="connsiteX29" fmla="*/ 636831 w 1571230"/>
              <a:gd name="connsiteY29" fmla="*/ 33424 h 2340869"/>
              <a:gd name="connsiteX30" fmla="*/ 651116 w 1571230"/>
              <a:gd name="connsiteY30" fmla="*/ 40570 h 2340869"/>
              <a:gd name="connsiteX31" fmla="*/ 708266 w 1571230"/>
              <a:gd name="connsiteY31" fmla="*/ 121534 h 2340869"/>
              <a:gd name="connsiteX32" fmla="*/ 748749 w 1571230"/>
              <a:gd name="connsiteY32" fmla="*/ 152487 h 2340869"/>
              <a:gd name="connsiteX33" fmla="*/ 972588 w 1571230"/>
              <a:gd name="connsiteY33" fmla="*/ 50094 h 2340869"/>
              <a:gd name="connsiteX34" fmla="*/ 1058312 w 1571230"/>
              <a:gd name="connsiteY34" fmla="*/ 31044 h 2340869"/>
              <a:gd name="connsiteX35" fmla="*/ 1155942 w 1571230"/>
              <a:gd name="connsiteY35" fmla="*/ 16756 h 2340869"/>
              <a:gd name="connsiteX36" fmla="*/ 1370255 w 1571230"/>
              <a:gd name="connsiteY36" fmla="*/ 212019 h 2340869"/>
              <a:gd name="connsiteX37" fmla="*/ 1560756 w 1571230"/>
              <a:gd name="connsiteY37" fmla="*/ 902582 h 2340869"/>
              <a:gd name="connsiteX38" fmla="*/ 1544088 w 1571230"/>
              <a:gd name="connsiteY38" fmla="*/ 904964 h 2340869"/>
              <a:gd name="connsiteX39" fmla="*/ 1525038 w 1571230"/>
              <a:gd name="connsiteY39" fmla="*/ 978781 h 2340869"/>
              <a:gd name="connsiteX40" fmla="*/ 958300 w 1571230"/>
              <a:gd name="connsiteY40" fmla="*/ 1157376 h 2340869"/>
              <a:gd name="connsiteX41" fmla="*/ 979731 w 1571230"/>
              <a:gd name="connsiteY41" fmla="*/ 1166900 h 2340869"/>
              <a:gd name="connsiteX42" fmla="*/ 974968 w 1571230"/>
              <a:gd name="connsiteY42" fmla="*/ 1240718 h 2340869"/>
              <a:gd name="connsiteX43" fmla="*/ 984494 w 1571230"/>
              <a:gd name="connsiteY43" fmla="*/ 1302633 h 2340869"/>
              <a:gd name="connsiteX44" fmla="*/ 1032119 w 1571230"/>
              <a:gd name="connsiteY44" fmla="*/ 1383595 h 2340869"/>
              <a:gd name="connsiteX45" fmla="*/ 1072600 w 1571230"/>
              <a:gd name="connsiteY45" fmla="*/ 1405026 h 2340869"/>
              <a:gd name="connsiteX46" fmla="*/ 1089269 w 1571230"/>
              <a:gd name="connsiteY46" fmla="*/ 1471701 h 2340869"/>
              <a:gd name="connsiteX47" fmla="*/ 1122607 w 1571230"/>
              <a:gd name="connsiteY47" fmla="*/ 1497895 h 2340869"/>
              <a:gd name="connsiteX48" fmla="*/ 1163088 w 1571230"/>
              <a:gd name="connsiteY48" fmla="*/ 1557426 h 2340869"/>
              <a:gd name="connsiteX49" fmla="*/ 1191663 w 1571230"/>
              <a:gd name="connsiteY49" fmla="*/ 1571714 h 2340869"/>
              <a:gd name="connsiteX50" fmla="*/ 1220238 w 1571230"/>
              <a:gd name="connsiteY50" fmla="*/ 1609813 h 2340869"/>
              <a:gd name="connsiteX51" fmla="*/ 1215943 w 1571230"/>
              <a:gd name="connsiteY51" fmla="*/ 1629673 h 2340869"/>
              <a:gd name="connsiteX52" fmla="*/ 1196425 w 1571230"/>
              <a:gd name="connsiteY52" fmla="*/ 1678870 h 2340869"/>
              <a:gd name="connsiteX53" fmla="*/ 1144037 w 1571230"/>
              <a:gd name="connsiteY53" fmla="*/ 1674106 h 2340869"/>
              <a:gd name="connsiteX54" fmla="*/ 1124987 w 1571230"/>
              <a:gd name="connsiteY54" fmla="*/ 1719349 h 2340869"/>
              <a:gd name="connsiteX55" fmla="*/ 1048787 w 1571230"/>
              <a:gd name="connsiteY55" fmla="*/ 1752687 h 2340869"/>
              <a:gd name="connsiteX56" fmla="*/ 1020212 w 1571230"/>
              <a:gd name="connsiteY56" fmla="*/ 1812218 h 2340869"/>
              <a:gd name="connsiteX57" fmla="*/ 1036881 w 1571230"/>
              <a:gd name="connsiteY57" fmla="*/ 1859843 h 2340869"/>
              <a:gd name="connsiteX58" fmla="*/ 1017832 w 1571230"/>
              <a:gd name="connsiteY58" fmla="*/ 1900326 h 2340869"/>
              <a:gd name="connsiteX59" fmla="*/ 984493 w 1571230"/>
              <a:gd name="connsiteY59" fmla="*/ 1897943 h 2340869"/>
              <a:gd name="connsiteX60" fmla="*/ 982112 w 1571230"/>
              <a:gd name="connsiteY60" fmla="*/ 1962237 h 2340869"/>
              <a:gd name="connsiteX61" fmla="*/ 946393 w 1571230"/>
              <a:gd name="connsiteY61" fmla="*/ 1978906 h 2340869"/>
              <a:gd name="connsiteX62" fmla="*/ 910674 w 1571230"/>
              <a:gd name="connsiteY62" fmla="*/ 1986049 h 2340869"/>
              <a:gd name="connsiteX63" fmla="*/ 910674 w 1571230"/>
              <a:gd name="connsiteY63" fmla="*/ 2050343 h 2340869"/>
              <a:gd name="connsiteX64" fmla="*/ 967824 w 1571230"/>
              <a:gd name="connsiteY64" fmla="*/ 2059868 h 2340869"/>
              <a:gd name="connsiteX65" fmla="*/ 1001162 w 1571230"/>
              <a:gd name="connsiteY65" fmla="*/ 2055106 h 2340869"/>
              <a:gd name="connsiteX66" fmla="*/ 1005922 w 1571230"/>
              <a:gd name="connsiteY66" fmla="*/ 2128925 h 2340869"/>
              <a:gd name="connsiteX67" fmla="*/ 982112 w 1571230"/>
              <a:gd name="connsiteY67" fmla="*/ 2150356 h 2340869"/>
              <a:gd name="connsiteX68" fmla="*/ 922581 w 1571230"/>
              <a:gd name="connsiteY68" fmla="*/ 2147976 h 2340869"/>
              <a:gd name="connsiteX69" fmla="*/ 870193 w 1571230"/>
              <a:gd name="connsiteY69" fmla="*/ 2157501 h 2340869"/>
              <a:gd name="connsiteX70" fmla="*/ 824949 w 1571230"/>
              <a:gd name="connsiteY70" fmla="*/ 2181314 h 2340869"/>
              <a:gd name="connsiteX71" fmla="*/ 779704 w 1571230"/>
              <a:gd name="connsiteY71" fmla="*/ 2188456 h 2340869"/>
              <a:gd name="connsiteX72" fmla="*/ 758274 w 1571230"/>
              <a:gd name="connsiteY72" fmla="*/ 2207508 h 2340869"/>
              <a:gd name="connsiteX73" fmla="*/ 751131 w 1571230"/>
              <a:gd name="connsiteY73" fmla="*/ 2252751 h 2340869"/>
              <a:gd name="connsiteX74" fmla="*/ 734462 w 1571230"/>
              <a:gd name="connsiteY74" fmla="*/ 2264658 h 2340869"/>
              <a:gd name="connsiteX75" fmla="*/ 689218 w 1571230"/>
              <a:gd name="connsiteY75" fmla="*/ 2314664 h 2340869"/>
              <a:gd name="connsiteX76" fmla="*/ 665406 w 1571230"/>
              <a:gd name="connsiteY76" fmla="*/ 2319425 h 2340869"/>
              <a:gd name="connsiteX77" fmla="*/ 617781 w 1571230"/>
              <a:gd name="connsiteY77" fmla="*/ 2340857 h 2340869"/>
              <a:gd name="connsiteX78" fmla="*/ 579681 w 1571230"/>
              <a:gd name="connsiteY78" fmla="*/ 2324188 h 2340869"/>
              <a:gd name="connsiteX79" fmla="*/ 563012 w 1571230"/>
              <a:gd name="connsiteY79" fmla="*/ 2295613 h 2340869"/>
              <a:gd name="connsiteX80" fmla="*/ 520149 w 1571230"/>
              <a:gd name="connsiteY80" fmla="*/ 2305139 h 2340869"/>
              <a:gd name="connsiteX81" fmla="*/ 512573 w 1571230"/>
              <a:gd name="connsiteY81" fmla="*/ 2299035 h 2340869"/>
              <a:gd name="connsiteX82" fmla="*/ 503481 w 1571230"/>
              <a:gd name="connsiteY82" fmla="*/ 2293232 h 2340869"/>
              <a:gd name="connsiteX83" fmla="*/ 522531 w 1571230"/>
              <a:gd name="connsiteY83" fmla="*/ 2186075 h 2340869"/>
              <a:gd name="connsiteX84" fmla="*/ 539199 w 1571230"/>
              <a:gd name="connsiteY84" fmla="*/ 2164644 h 2340869"/>
              <a:gd name="connsiteX85" fmla="*/ 529674 w 1571230"/>
              <a:gd name="connsiteY85" fmla="*/ 2119401 h 2340869"/>
              <a:gd name="connsiteX86" fmla="*/ 553487 w 1571230"/>
              <a:gd name="connsiteY86" fmla="*/ 2105113 h 2340869"/>
              <a:gd name="connsiteX87" fmla="*/ 534437 w 1571230"/>
              <a:gd name="connsiteY87" fmla="*/ 2090826 h 2340869"/>
              <a:gd name="connsiteX88" fmla="*/ 522531 w 1571230"/>
              <a:gd name="connsiteY88" fmla="*/ 2055108 h 2340869"/>
              <a:gd name="connsiteX89" fmla="*/ 513006 w 1571230"/>
              <a:gd name="connsiteY89" fmla="*/ 2009864 h 2340869"/>
              <a:gd name="connsiteX90" fmla="*/ 510624 w 1571230"/>
              <a:gd name="connsiteY90" fmla="*/ 1978906 h 2340869"/>
              <a:gd name="connsiteX91" fmla="*/ 460618 w 1571230"/>
              <a:gd name="connsiteY91" fmla="*/ 1981289 h 2340869"/>
              <a:gd name="connsiteX92" fmla="*/ 427282 w 1571230"/>
              <a:gd name="connsiteY92" fmla="*/ 1945570 h 2340869"/>
              <a:gd name="connsiteX93" fmla="*/ 382037 w 1571230"/>
              <a:gd name="connsiteY93" fmla="*/ 1928900 h 2340869"/>
              <a:gd name="connsiteX94" fmla="*/ 367749 w 1571230"/>
              <a:gd name="connsiteY94" fmla="*/ 1878895 h 2340869"/>
              <a:gd name="connsiteX95" fmla="*/ 365368 w 1571230"/>
              <a:gd name="connsiteY95" fmla="*/ 1857463 h 2340869"/>
              <a:gd name="connsiteX96" fmla="*/ 334413 w 1571230"/>
              <a:gd name="connsiteY96" fmla="*/ 1812220 h 2340869"/>
              <a:gd name="connsiteX97" fmla="*/ 291549 w 1571230"/>
              <a:gd name="connsiteY97" fmla="*/ 1788407 h 2340869"/>
              <a:gd name="connsiteX98" fmla="*/ 248688 w 1571230"/>
              <a:gd name="connsiteY98" fmla="*/ 1759833 h 2340869"/>
              <a:gd name="connsiteX99" fmla="*/ 215349 w 1571230"/>
              <a:gd name="connsiteY99" fmla="*/ 1750307 h 2340869"/>
              <a:gd name="connsiteX100" fmla="*/ 217731 w 1571230"/>
              <a:gd name="connsiteY100" fmla="*/ 1705061 h 2340869"/>
              <a:gd name="connsiteX101" fmla="*/ 174868 w 1571230"/>
              <a:gd name="connsiteY101" fmla="*/ 1719351 h 2340869"/>
              <a:gd name="connsiteX102" fmla="*/ 186775 w 1571230"/>
              <a:gd name="connsiteY102" fmla="*/ 1752689 h 2340869"/>
              <a:gd name="connsiteX103" fmla="*/ 179631 w 1571230"/>
              <a:gd name="connsiteY103" fmla="*/ 1769358 h 2340869"/>
              <a:gd name="connsiteX104" fmla="*/ 141531 w 1571230"/>
              <a:gd name="connsiteY104" fmla="*/ 1740783 h 2340869"/>
              <a:gd name="connsiteX105" fmla="*/ 98669 w 1571230"/>
              <a:gd name="connsiteY105" fmla="*/ 1738401 h 2340869"/>
              <a:gd name="connsiteX106" fmla="*/ 43899 w 1571230"/>
              <a:gd name="connsiteY106" fmla="*/ 1719351 h 2340869"/>
              <a:gd name="connsiteX107" fmla="*/ 10560 w 1571230"/>
              <a:gd name="connsiteY107" fmla="*/ 1716967 h 2340869"/>
              <a:gd name="connsiteX108" fmla="*/ 1037 w 1571230"/>
              <a:gd name="connsiteY108" fmla="*/ 1664583 h 2340869"/>
              <a:gd name="connsiteX109" fmla="*/ 34374 w 1571230"/>
              <a:gd name="connsiteY109" fmla="*/ 1576476 h 2340869"/>
              <a:gd name="connsiteX110" fmla="*/ 60568 w 1571230"/>
              <a:gd name="connsiteY110" fmla="*/ 1528851 h 2340869"/>
              <a:gd name="connsiteX111" fmla="*/ 81999 w 1571230"/>
              <a:gd name="connsiteY111" fmla="*/ 1481226 h 2340869"/>
              <a:gd name="connsiteX112" fmla="*/ 108194 w 1571230"/>
              <a:gd name="connsiteY112" fmla="*/ 1443126 h 2340869"/>
              <a:gd name="connsiteX113" fmla="*/ 146293 w 1571230"/>
              <a:gd name="connsiteY113" fmla="*/ 1433601 h 2340869"/>
              <a:gd name="connsiteX114" fmla="*/ 153438 w 1571230"/>
              <a:gd name="connsiteY114" fmla="*/ 1397883 h 2340869"/>
              <a:gd name="connsiteX115" fmla="*/ 262975 w 1571230"/>
              <a:gd name="connsiteY115" fmla="*/ 1278820 h 2340869"/>
              <a:gd name="connsiteX116" fmla="*/ 286787 w 1571230"/>
              <a:gd name="connsiteY116" fmla="*/ 1140705 h 2340869"/>
              <a:gd name="connsiteX117" fmla="*/ 282025 w 1571230"/>
              <a:gd name="connsiteY117" fmla="*/ 1059745 h 2340869"/>
              <a:gd name="connsiteX118" fmla="*/ 196300 w 1571230"/>
              <a:gd name="connsiteY118" fmla="*/ 1047839 h 2340869"/>
              <a:gd name="connsiteX119" fmla="*/ 179632 w 1571230"/>
              <a:gd name="connsiteY119" fmla="*/ 966876 h 2340869"/>
              <a:gd name="connsiteX120" fmla="*/ 186775 w 1571230"/>
              <a:gd name="connsiteY120" fmla="*/ 900201 h 2340869"/>
              <a:gd name="connsiteX121" fmla="*/ 148675 w 1571230"/>
              <a:gd name="connsiteY121" fmla="*/ 862101 h 2340869"/>
              <a:gd name="connsiteX122" fmla="*/ 127244 w 1571230"/>
              <a:gd name="connsiteY122" fmla="*/ 821619 h 2340869"/>
              <a:gd name="connsiteX123" fmla="*/ 117719 w 1571230"/>
              <a:gd name="connsiteY123" fmla="*/ 762089 h 2340869"/>
              <a:gd name="connsiteX124" fmla="*/ 102097 w 1571230"/>
              <a:gd name="connsiteY124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22529 w 1571230"/>
              <a:gd name="connsiteY25" fmla="*/ 85815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972588 w 1571230"/>
              <a:gd name="connsiteY34" fmla="*/ 50094 h 2340869"/>
              <a:gd name="connsiteX35" fmla="*/ 1058312 w 1571230"/>
              <a:gd name="connsiteY35" fmla="*/ 31044 h 2340869"/>
              <a:gd name="connsiteX36" fmla="*/ 1155942 w 1571230"/>
              <a:gd name="connsiteY36" fmla="*/ 16756 h 2340869"/>
              <a:gd name="connsiteX37" fmla="*/ 1370255 w 1571230"/>
              <a:gd name="connsiteY37" fmla="*/ 212019 h 2340869"/>
              <a:gd name="connsiteX38" fmla="*/ 1560756 w 1571230"/>
              <a:gd name="connsiteY38" fmla="*/ 902582 h 2340869"/>
              <a:gd name="connsiteX39" fmla="*/ 1544088 w 1571230"/>
              <a:gd name="connsiteY39" fmla="*/ 904964 h 2340869"/>
              <a:gd name="connsiteX40" fmla="*/ 1525038 w 1571230"/>
              <a:gd name="connsiteY40" fmla="*/ 978781 h 2340869"/>
              <a:gd name="connsiteX41" fmla="*/ 958300 w 1571230"/>
              <a:gd name="connsiteY41" fmla="*/ 1157376 h 2340869"/>
              <a:gd name="connsiteX42" fmla="*/ 979731 w 1571230"/>
              <a:gd name="connsiteY42" fmla="*/ 1166900 h 2340869"/>
              <a:gd name="connsiteX43" fmla="*/ 974968 w 1571230"/>
              <a:gd name="connsiteY43" fmla="*/ 1240718 h 2340869"/>
              <a:gd name="connsiteX44" fmla="*/ 984494 w 1571230"/>
              <a:gd name="connsiteY44" fmla="*/ 1302633 h 2340869"/>
              <a:gd name="connsiteX45" fmla="*/ 1032119 w 1571230"/>
              <a:gd name="connsiteY45" fmla="*/ 1383595 h 2340869"/>
              <a:gd name="connsiteX46" fmla="*/ 1072600 w 1571230"/>
              <a:gd name="connsiteY46" fmla="*/ 1405026 h 2340869"/>
              <a:gd name="connsiteX47" fmla="*/ 1089269 w 1571230"/>
              <a:gd name="connsiteY47" fmla="*/ 1471701 h 2340869"/>
              <a:gd name="connsiteX48" fmla="*/ 1122607 w 1571230"/>
              <a:gd name="connsiteY48" fmla="*/ 1497895 h 2340869"/>
              <a:gd name="connsiteX49" fmla="*/ 1163088 w 1571230"/>
              <a:gd name="connsiteY49" fmla="*/ 1557426 h 2340869"/>
              <a:gd name="connsiteX50" fmla="*/ 1191663 w 1571230"/>
              <a:gd name="connsiteY50" fmla="*/ 1571714 h 2340869"/>
              <a:gd name="connsiteX51" fmla="*/ 1220238 w 1571230"/>
              <a:gd name="connsiteY51" fmla="*/ 1609813 h 2340869"/>
              <a:gd name="connsiteX52" fmla="*/ 1215943 w 1571230"/>
              <a:gd name="connsiteY52" fmla="*/ 1629673 h 2340869"/>
              <a:gd name="connsiteX53" fmla="*/ 1196425 w 1571230"/>
              <a:gd name="connsiteY53" fmla="*/ 1678870 h 2340869"/>
              <a:gd name="connsiteX54" fmla="*/ 1144037 w 1571230"/>
              <a:gd name="connsiteY54" fmla="*/ 1674106 h 2340869"/>
              <a:gd name="connsiteX55" fmla="*/ 1124987 w 1571230"/>
              <a:gd name="connsiteY55" fmla="*/ 1719349 h 2340869"/>
              <a:gd name="connsiteX56" fmla="*/ 1048787 w 1571230"/>
              <a:gd name="connsiteY56" fmla="*/ 1752687 h 2340869"/>
              <a:gd name="connsiteX57" fmla="*/ 1020212 w 1571230"/>
              <a:gd name="connsiteY57" fmla="*/ 1812218 h 2340869"/>
              <a:gd name="connsiteX58" fmla="*/ 1036881 w 1571230"/>
              <a:gd name="connsiteY58" fmla="*/ 1859843 h 2340869"/>
              <a:gd name="connsiteX59" fmla="*/ 1017832 w 1571230"/>
              <a:gd name="connsiteY59" fmla="*/ 1900326 h 2340869"/>
              <a:gd name="connsiteX60" fmla="*/ 984493 w 1571230"/>
              <a:gd name="connsiteY60" fmla="*/ 1897943 h 2340869"/>
              <a:gd name="connsiteX61" fmla="*/ 982112 w 1571230"/>
              <a:gd name="connsiteY61" fmla="*/ 1962237 h 2340869"/>
              <a:gd name="connsiteX62" fmla="*/ 946393 w 1571230"/>
              <a:gd name="connsiteY62" fmla="*/ 1978906 h 2340869"/>
              <a:gd name="connsiteX63" fmla="*/ 910674 w 1571230"/>
              <a:gd name="connsiteY63" fmla="*/ 1986049 h 2340869"/>
              <a:gd name="connsiteX64" fmla="*/ 910674 w 1571230"/>
              <a:gd name="connsiteY64" fmla="*/ 2050343 h 2340869"/>
              <a:gd name="connsiteX65" fmla="*/ 967824 w 1571230"/>
              <a:gd name="connsiteY65" fmla="*/ 2059868 h 2340869"/>
              <a:gd name="connsiteX66" fmla="*/ 1001162 w 1571230"/>
              <a:gd name="connsiteY66" fmla="*/ 2055106 h 2340869"/>
              <a:gd name="connsiteX67" fmla="*/ 1005922 w 1571230"/>
              <a:gd name="connsiteY67" fmla="*/ 2128925 h 2340869"/>
              <a:gd name="connsiteX68" fmla="*/ 982112 w 1571230"/>
              <a:gd name="connsiteY68" fmla="*/ 2150356 h 2340869"/>
              <a:gd name="connsiteX69" fmla="*/ 922581 w 1571230"/>
              <a:gd name="connsiteY69" fmla="*/ 2147976 h 2340869"/>
              <a:gd name="connsiteX70" fmla="*/ 870193 w 1571230"/>
              <a:gd name="connsiteY70" fmla="*/ 2157501 h 2340869"/>
              <a:gd name="connsiteX71" fmla="*/ 824949 w 1571230"/>
              <a:gd name="connsiteY71" fmla="*/ 2181314 h 2340869"/>
              <a:gd name="connsiteX72" fmla="*/ 779704 w 1571230"/>
              <a:gd name="connsiteY72" fmla="*/ 2188456 h 2340869"/>
              <a:gd name="connsiteX73" fmla="*/ 758274 w 1571230"/>
              <a:gd name="connsiteY73" fmla="*/ 2207508 h 2340869"/>
              <a:gd name="connsiteX74" fmla="*/ 751131 w 1571230"/>
              <a:gd name="connsiteY74" fmla="*/ 2252751 h 2340869"/>
              <a:gd name="connsiteX75" fmla="*/ 734462 w 1571230"/>
              <a:gd name="connsiteY75" fmla="*/ 2264658 h 2340869"/>
              <a:gd name="connsiteX76" fmla="*/ 689218 w 1571230"/>
              <a:gd name="connsiteY76" fmla="*/ 2314664 h 2340869"/>
              <a:gd name="connsiteX77" fmla="*/ 665406 w 1571230"/>
              <a:gd name="connsiteY77" fmla="*/ 2319425 h 2340869"/>
              <a:gd name="connsiteX78" fmla="*/ 617781 w 1571230"/>
              <a:gd name="connsiteY78" fmla="*/ 2340857 h 2340869"/>
              <a:gd name="connsiteX79" fmla="*/ 579681 w 1571230"/>
              <a:gd name="connsiteY79" fmla="*/ 2324188 h 2340869"/>
              <a:gd name="connsiteX80" fmla="*/ 563012 w 1571230"/>
              <a:gd name="connsiteY80" fmla="*/ 2295613 h 2340869"/>
              <a:gd name="connsiteX81" fmla="*/ 520149 w 1571230"/>
              <a:gd name="connsiteY81" fmla="*/ 2305139 h 2340869"/>
              <a:gd name="connsiteX82" fmla="*/ 512573 w 1571230"/>
              <a:gd name="connsiteY82" fmla="*/ 2299035 h 2340869"/>
              <a:gd name="connsiteX83" fmla="*/ 503481 w 1571230"/>
              <a:gd name="connsiteY83" fmla="*/ 2293232 h 2340869"/>
              <a:gd name="connsiteX84" fmla="*/ 522531 w 1571230"/>
              <a:gd name="connsiteY84" fmla="*/ 2186075 h 2340869"/>
              <a:gd name="connsiteX85" fmla="*/ 539199 w 1571230"/>
              <a:gd name="connsiteY85" fmla="*/ 2164644 h 2340869"/>
              <a:gd name="connsiteX86" fmla="*/ 529674 w 1571230"/>
              <a:gd name="connsiteY86" fmla="*/ 2119401 h 2340869"/>
              <a:gd name="connsiteX87" fmla="*/ 553487 w 1571230"/>
              <a:gd name="connsiteY87" fmla="*/ 2105113 h 2340869"/>
              <a:gd name="connsiteX88" fmla="*/ 534437 w 1571230"/>
              <a:gd name="connsiteY88" fmla="*/ 2090826 h 2340869"/>
              <a:gd name="connsiteX89" fmla="*/ 522531 w 1571230"/>
              <a:gd name="connsiteY89" fmla="*/ 2055108 h 2340869"/>
              <a:gd name="connsiteX90" fmla="*/ 513006 w 1571230"/>
              <a:gd name="connsiteY90" fmla="*/ 2009864 h 2340869"/>
              <a:gd name="connsiteX91" fmla="*/ 510624 w 1571230"/>
              <a:gd name="connsiteY91" fmla="*/ 1978906 h 2340869"/>
              <a:gd name="connsiteX92" fmla="*/ 460618 w 1571230"/>
              <a:gd name="connsiteY92" fmla="*/ 1981289 h 2340869"/>
              <a:gd name="connsiteX93" fmla="*/ 427282 w 1571230"/>
              <a:gd name="connsiteY93" fmla="*/ 1945570 h 2340869"/>
              <a:gd name="connsiteX94" fmla="*/ 382037 w 1571230"/>
              <a:gd name="connsiteY94" fmla="*/ 1928900 h 2340869"/>
              <a:gd name="connsiteX95" fmla="*/ 367749 w 1571230"/>
              <a:gd name="connsiteY95" fmla="*/ 1878895 h 2340869"/>
              <a:gd name="connsiteX96" fmla="*/ 365368 w 1571230"/>
              <a:gd name="connsiteY96" fmla="*/ 1857463 h 2340869"/>
              <a:gd name="connsiteX97" fmla="*/ 334413 w 1571230"/>
              <a:gd name="connsiteY97" fmla="*/ 1812220 h 2340869"/>
              <a:gd name="connsiteX98" fmla="*/ 291549 w 1571230"/>
              <a:gd name="connsiteY98" fmla="*/ 1788407 h 2340869"/>
              <a:gd name="connsiteX99" fmla="*/ 248688 w 1571230"/>
              <a:gd name="connsiteY99" fmla="*/ 1759833 h 2340869"/>
              <a:gd name="connsiteX100" fmla="*/ 215349 w 1571230"/>
              <a:gd name="connsiteY100" fmla="*/ 1750307 h 2340869"/>
              <a:gd name="connsiteX101" fmla="*/ 217731 w 1571230"/>
              <a:gd name="connsiteY101" fmla="*/ 1705061 h 2340869"/>
              <a:gd name="connsiteX102" fmla="*/ 174868 w 1571230"/>
              <a:gd name="connsiteY102" fmla="*/ 1719351 h 2340869"/>
              <a:gd name="connsiteX103" fmla="*/ 186775 w 1571230"/>
              <a:gd name="connsiteY103" fmla="*/ 1752689 h 2340869"/>
              <a:gd name="connsiteX104" fmla="*/ 179631 w 1571230"/>
              <a:gd name="connsiteY104" fmla="*/ 1769358 h 2340869"/>
              <a:gd name="connsiteX105" fmla="*/ 141531 w 1571230"/>
              <a:gd name="connsiteY105" fmla="*/ 1740783 h 2340869"/>
              <a:gd name="connsiteX106" fmla="*/ 98669 w 1571230"/>
              <a:gd name="connsiteY106" fmla="*/ 1738401 h 2340869"/>
              <a:gd name="connsiteX107" fmla="*/ 43899 w 1571230"/>
              <a:gd name="connsiteY107" fmla="*/ 1719351 h 2340869"/>
              <a:gd name="connsiteX108" fmla="*/ 10560 w 1571230"/>
              <a:gd name="connsiteY108" fmla="*/ 1716967 h 2340869"/>
              <a:gd name="connsiteX109" fmla="*/ 1037 w 1571230"/>
              <a:gd name="connsiteY109" fmla="*/ 1664583 h 2340869"/>
              <a:gd name="connsiteX110" fmla="*/ 34374 w 1571230"/>
              <a:gd name="connsiteY110" fmla="*/ 1576476 h 2340869"/>
              <a:gd name="connsiteX111" fmla="*/ 60568 w 1571230"/>
              <a:gd name="connsiteY111" fmla="*/ 1528851 h 2340869"/>
              <a:gd name="connsiteX112" fmla="*/ 81999 w 1571230"/>
              <a:gd name="connsiteY112" fmla="*/ 1481226 h 2340869"/>
              <a:gd name="connsiteX113" fmla="*/ 108194 w 1571230"/>
              <a:gd name="connsiteY113" fmla="*/ 1443126 h 2340869"/>
              <a:gd name="connsiteX114" fmla="*/ 146293 w 1571230"/>
              <a:gd name="connsiteY114" fmla="*/ 1433601 h 2340869"/>
              <a:gd name="connsiteX115" fmla="*/ 153438 w 1571230"/>
              <a:gd name="connsiteY115" fmla="*/ 1397883 h 2340869"/>
              <a:gd name="connsiteX116" fmla="*/ 262975 w 1571230"/>
              <a:gd name="connsiteY116" fmla="*/ 1278820 h 2340869"/>
              <a:gd name="connsiteX117" fmla="*/ 286787 w 1571230"/>
              <a:gd name="connsiteY117" fmla="*/ 1140705 h 2340869"/>
              <a:gd name="connsiteX118" fmla="*/ 282025 w 1571230"/>
              <a:gd name="connsiteY118" fmla="*/ 1059745 h 2340869"/>
              <a:gd name="connsiteX119" fmla="*/ 196300 w 1571230"/>
              <a:gd name="connsiteY119" fmla="*/ 1047839 h 2340869"/>
              <a:gd name="connsiteX120" fmla="*/ 179632 w 1571230"/>
              <a:gd name="connsiteY120" fmla="*/ 966876 h 2340869"/>
              <a:gd name="connsiteX121" fmla="*/ 186775 w 1571230"/>
              <a:gd name="connsiteY121" fmla="*/ 900201 h 2340869"/>
              <a:gd name="connsiteX122" fmla="*/ 148675 w 1571230"/>
              <a:gd name="connsiteY122" fmla="*/ 862101 h 2340869"/>
              <a:gd name="connsiteX123" fmla="*/ 127244 w 1571230"/>
              <a:gd name="connsiteY123" fmla="*/ 821619 h 2340869"/>
              <a:gd name="connsiteX124" fmla="*/ 117719 w 1571230"/>
              <a:gd name="connsiteY124" fmla="*/ 762089 h 2340869"/>
              <a:gd name="connsiteX125" fmla="*/ 102097 w 1571230"/>
              <a:gd name="connsiteY125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972588 w 1571230"/>
              <a:gd name="connsiteY34" fmla="*/ 50094 h 2340869"/>
              <a:gd name="connsiteX35" fmla="*/ 1058312 w 1571230"/>
              <a:gd name="connsiteY35" fmla="*/ 31044 h 2340869"/>
              <a:gd name="connsiteX36" fmla="*/ 1155942 w 1571230"/>
              <a:gd name="connsiteY36" fmla="*/ 16756 h 2340869"/>
              <a:gd name="connsiteX37" fmla="*/ 1370255 w 1571230"/>
              <a:gd name="connsiteY37" fmla="*/ 212019 h 2340869"/>
              <a:gd name="connsiteX38" fmla="*/ 1560756 w 1571230"/>
              <a:gd name="connsiteY38" fmla="*/ 902582 h 2340869"/>
              <a:gd name="connsiteX39" fmla="*/ 1544088 w 1571230"/>
              <a:gd name="connsiteY39" fmla="*/ 904964 h 2340869"/>
              <a:gd name="connsiteX40" fmla="*/ 1525038 w 1571230"/>
              <a:gd name="connsiteY40" fmla="*/ 978781 h 2340869"/>
              <a:gd name="connsiteX41" fmla="*/ 958300 w 1571230"/>
              <a:gd name="connsiteY41" fmla="*/ 1157376 h 2340869"/>
              <a:gd name="connsiteX42" fmla="*/ 979731 w 1571230"/>
              <a:gd name="connsiteY42" fmla="*/ 1166900 h 2340869"/>
              <a:gd name="connsiteX43" fmla="*/ 974968 w 1571230"/>
              <a:gd name="connsiteY43" fmla="*/ 1240718 h 2340869"/>
              <a:gd name="connsiteX44" fmla="*/ 984494 w 1571230"/>
              <a:gd name="connsiteY44" fmla="*/ 1302633 h 2340869"/>
              <a:gd name="connsiteX45" fmla="*/ 1032119 w 1571230"/>
              <a:gd name="connsiteY45" fmla="*/ 1383595 h 2340869"/>
              <a:gd name="connsiteX46" fmla="*/ 1072600 w 1571230"/>
              <a:gd name="connsiteY46" fmla="*/ 1405026 h 2340869"/>
              <a:gd name="connsiteX47" fmla="*/ 1089269 w 1571230"/>
              <a:gd name="connsiteY47" fmla="*/ 1471701 h 2340869"/>
              <a:gd name="connsiteX48" fmla="*/ 1122607 w 1571230"/>
              <a:gd name="connsiteY48" fmla="*/ 1497895 h 2340869"/>
              <a:gd name="connsiteX49" fmla="*/ 1163088 w 1571230"/>
              <a:gd name="connsiteY49" fmla="*/ 1557426 h 2340869"/>
              <a:gd name="connsiteX50" fmla="*/ 1191663 w 1571230"/>
              <a:gd name="connsiteY50" fmla="*/ 1571714 h 2340869"/>
              <a:gd name="connsiteX51" fmla="*/ 1220238 w 1571230"/>
              <a:gd name="connsiteY51" fmla="*/ 1609813 h 2340869"/>
              <a:gd name="connsiteX52" fmla="*/ 1215943 w 1571230"/>
              <a:gd name="connsiteY52" fmla="*/ 1629673 h 2340869"/>
              <a:gd name="connsiteX53" fmla="*/ 1196425 w 1571230"/>
              <a:gd name="connsiteY53" fmla="*/ 1678870 h 2340869"/>
              <a:gd name="connsiteX54" fmla="*/ 1144037 w 1571230"/>
              <a:gd name="connsiteY54" fmla="*/ 1674106 h 2340869"/>
              <a:gd name="connsiteX55" fmla="*/ 1124987 w 1571230"/>
              <a:gd name="connsiteY55" fmla="*/ 1719349 h 2340869"/>
              <a:gd name="connsiteX56" fmla="*/ 1048787 w 1571230"/>
              <a:gd name="connsiteY56" fmla="*/ 1752687 h 2340869"/>
              <a:gd name="connsiteX57" fmla="*/ 1020212 w 1571230"/>
              <a:gd name="connsiteY57" fmla="*/ 1812218 h 2340869"/>
              <a:gd name="connsiteX58" fmla="*/ 1036881 w 1571230"/>
              <a:gd name="connsiteY58" fmla="*/ 1859843 h 2340869"/>
              <a:gd name="connsiteX59" fmla="*/ 1017832 w 1571230"/>
              <a:gd name="connsiteY59" fmla="*/ 1900326 h 2340869"/>
              <a:gd name="connsiteX60" fmla="*/ 984493 w 1571230"/>
              <a:gd name="connsiteY60" fmla="*/ 1897943 h 2340869"/>
              <a:gd name="connsiteX61" fmla="*/ 982112 w 1571230"/>
              <a:gd name="connsiteY61" fmla="*/ 1962237 h 2340869"/>
              <a:gd name="connsiteX62" fmla="*/ 946393 w 1571230"/>
              <a:gd name="connsiteY62" fmla="*/ 1978906 h 2340869"/>
              <a:gd name="connsiteX63" fmla="*/ 910674 w 1571230"/>
              <a:gd name="connsiteY63" fmla="*/ 1986049 h 2340869"/>
              <a:gd name="connsiteX64" fmla="*/ 910674 w 1571230"/>
              <a:gd name="connsiteY64" fmla="*/ 2050343 h 2340869"/>
              <a:gd name="connsiteX65" fmla="*/ 967824 w 1571230"/>
              <a:gd name="connsiteY65" fmla="*/ 2059868 h 2340869"/>
              <a:gd name="connsiteX66" fmla="*/ 1001162 w 1571230"/>
              <a:gd name="connsiteY66" fmla="*/ 2055106 h 2340869"/>
              <a:gd name="connsiteX67" fmla="*/ 1005922 w 1571230"/>
              <a:gd name="connsiteY67" fmla="*/ 2128925 h 2340869"/>
              <a:gd name="connsiteX68" fmla="*/ 982112 w 1571230"/>
              <a:gd name="connsiteY68" fmla="*/ 2150356 h 2340869"/>
              <a:gd name="connsiteX69" fmla="*/ 922581 w 1571230"/>
              <a:gd name="connsiteY69" fmla="*/ 2147976 h 2340869"/>
              <a:gd name="connsiteX70" fmla="*/ 870193 w 1571230"/>
              <a:gd name="connsiteY70" fmla="*/ 2157501 h 2340869"/>
              <a:gd name="connsiteX71" fmla="*/ 824949 w 1571230"/>
              <a:gd name="connsiteY71" fmla="*/ 2181314 h 2340869"/>
              <a:gd name="connsiteX72" fmla="*/ 779704 w 1571230"/>
              <a:gd name="connsiteY72" fmla="*/ 2188456 h 2340869"/>
              <a:gd name="connsiteX73" fmla="*/ 758274 w 1571230"/>
              <a:gd name="connsiteY73" fmla="*/ 2207508 h 2340869"/>
              <a:gd name="connsiteX74" fmla="*/ 751131 w 1571230"/>
              <a:gd name="connsiteY74" fmla="*/ 2252751 h 2340869"/>
              <a:gd name="connsiteX75" fmla="*/ 734462 w 1571230"/>
              <a:gd name="connsiteY75" fmla="*/ 2264658 h 2340869"/>
              <a:gd name="connsiteX76" fmla="*/ 689218 w 1571230"/>
              <a:gd name="connsiteY76" fmla="*/ 2314664 h 2340869"/>
              <a:gd name="connsiteX77" fmla="*/ 665406 w 1571230"/>
              <a:gd name="connsiteY77" fmla="*/ 2319425 h 2340869"/>
              <a:gd name="connsiteX78" fmla="*/ 617781 w 1571230"/>
              <a:gd name="connsiteY78" fmla="*/ 2340857 h 2340869"/>
              <a:gd name="connsiteX79" fmla="*/ 579681 w 1571230"/>
              <a:gd name="connsiteY79" fmla="*/ 2324188 h 2340869"/>
              <a:gd name="connsiteX80" fmla="*/ 563012 w 1571230"/>
              <a:gd name="connsiteY80" fmla="*/ 2295613 h 2340869"/>
              <a:gd name="connsiteX81" fmla="*/ 520149 w 1571230"/>
              <a:gd name="connsiteY81" fmla="*/ 2305139 h 2340869"/>
              <a:gd name="connsiteX82" fmla="*/ 512573 w 1571230"/>
              <a:gd name="connsiteY82" fmla="*/ 2299035 h 2340869"/>
              <a:gd name="connsiteX83" fmla="*/ 503481 w 1571230"/>
              <a:gd name="connsiteY83" fmla="*/ 2293232 h 2340869"/>
              <a:gd name="connsiteX84" fmla="*/ 522531 w 1571230"/>
              <a:gd name="connsiteY84" fmla="*/ 2186075 h 2340869"/>
              <a:gd name="connsiteX85" fmla="*/ 539199 w 1571230"/>
              <a:gd name="connsiteY85" fmla="*/ 2164644 h 2340869"/>
              <a:gd name="connsiteX86" fmla="*/ 529674 w 1571230"/>
              <a:gd name="connsiteY86" fmla="*/ 2119401 h 2340869"/>
              <a:gd name="connsiteX87" fmla="*/ 553487 w 1571230"/>
              <a:gd name="connsiteY87" fmla="*/ 2105113 h 2340869"/>
              <a:gd name="connsiteX88" fmla="*/ 534437 w 1571230"/>
              <a:gd name="connsiteY88" fmla="*/ 2090826 h 2340869"/>
              <a:gd name="connsiteX89" fmla="*/ 522531 w 1571230"/>
              <a:gd name="connsiteY89" fmla="*/ 2055108 h 2340869"/>
              <a:gd name="connsiteX90" fmla="*/ 513006 w 1571230"/>
              <a:gd name="connsiteY90" fmla="*/ 2009864 h 2340869"/>
              <a:gd name="connsiteX91" fmla="*/ 510624 w 1571230"/>
              <a:gd name="connsiteY91" fmla="*/ 1978906 h 2340869"/>
              <a:gd name="connsiteX92" fmla="*/ 460618 w 1571230"/>
              <a:gd name="connsiteY92" fmla="*/ 1981289 h 2340869"/>
              <a:gd name="connsiteX93" fmla="*/ 427282 w 1571230"/>
              <a:gd name="connsiteY93" fmla="*/ 1945570 h 2340869"/>
              <a:gd name="connsiteX94" fmla="*/ 382037 w 1571230"/>
              <a:gd name="connsiteY94" fmla="*/ 1928900 h 2340869"/>
              <a:gd name="connsiteX95" fmla="*/ 367749 w 1571230"/>
              <a:gd name="connsiteY95" fmla="*/ 1878895 h 2340869"/>
              <a:gd name="connsiteX96" fmla="*/ 365368 w 1571230"/>
              <a:gd name="connsiteY96" fmla="*/ 1857463 h 2340869"/>
              <a:gd name="connsiteX97" fmla="*/ 334413 w 1571230"/>
              <a:gd name="connsiteY97" fmla="*/ 1812220 h 2340869"/>
              <a:gd name="connsiteX98" fmla="*/ 291549 w 1571230"/>
              <a:gd name="connsiteY98" fmla="*/ 1788407 h 2340869"/>
              <a:gd name="connsiteX99" fmla="*/ 248688 w 1571230"/>
              <a:gd name="connsiteY99" fmla="*/ 1759833 h 2340869"/>
              <a:gd name="connsiteX100" fmla="*/ 215349 w 1571230"/>
              <a:gd name="connsiteY100" fmla="*/ 1750307 h 2340869"/>
              <a:gd name="connsiteX101" fmla="*/ 217731 w 1571230"/>
              <a:gd name="connsiteY101" fmla="*/ 1705061 h 2340869"/>
              <a:gd name="connsiteX102" fmla="*/ 174868 w 1571230"/>
              <a:gd name="connsiteY102" fmla="*/ 1719351 h 2340869"/>
              <a:gd name="connsiteX103" fmla="*/ 186775 w 1571230"/>
              <a:gd name="connsiteY103" fmla="*/ 1752689 h 2340869"/>
              <a:gd name="connsiteX104" fmla="*/ 179631 w 1571230"/>
              <a:gd name="connsiteY104" fmla="*/ 1769358 h 2340869"/>
              <a:gd name="connsiteX105" fmla="*/ 141531 w 1571230"/>
              <a:gd name="connsiteY105" fmla="*/ 1740783 h 2340869"/>
              <a:gd name="connsiteX106" fmla="*/ 98669 w 1571230"/>
              <a:gd name="connsiteY106" fmla="*/ 1738401 h 2340869"/>
              <a:gd name="connsiteX107" fmla="*/ 43899 w 1571230"/>
              <a:gd name="connsiteY107" fmla="*/ 1719351 h 2340869"/>
              <a:gd name="connsiteX108" fmla="*/ 10560 w 1571230"/>
              <a:gd name="connsiteY108" fmla="*/ 1716967 h 2340869"/>
              <a:gd name="connsiteX109" fmla="*/ 1037 w 1571230"/>
              <a:gd name="connsiteY109" fmla="*/ 1664583 h 2340869"/>
              <a:gd name="connsiteX110" fmla="*/ 34374 w 1571230"/>
              <a:gd name="connsiteY110" fmla="*/ 1576476 h 2340869"/>
              <a:gd name="connsiteX111" fmla="*/ 60568 w 1571230"/>
              <a:gd name="connsiteY111" fmla="*/ 1528851 h 2340869"/>
              <a:gd name="connsiteX112" fmla="*/ 81999 w 1571230"/>
              <a:gd name="connsiteY112" fmla="*/ 1481226 h 2340869"/>
              <a:gd name="connsiteX113" fmla="*/ 108194 w 1571230"/>
              <a:gd name="connsiteY113" fmla="*/ 1443126 h 2340869"/>
              <a:gd name="connsiteX114" fmla="*/ 146293 w 1571230"/>
              <a:gd name="connsiteY114" fmla="*/ 1433601 h 2340869"/>
              <a:gd name="connsiteX115" fmla="*/ 153438 w 1571230"/>
              <a:gd name="connsiteY115" fmla="*/ 1397883 h 2340869"/>
              <a:gd name="connsiteX116" fmla="*/ 262975 w 1571230"/>
              <a:gd name="connsiteY116" fmla="*/ 1278820 h 2340869"/>
              <a:gd name="connsiteX117" fmla="*/ 286787 w 1571230"/>
              <a:gd name="connsiteY117" fmla="*/ 1140705 h 2340869"/>
              <a:gd name="connsiteX118" fmla="*/ 282025 w 1571230"/>
              <a:gd name="connsiteY118" fmla="*/ 1059745 h 2340869"/>
              <a:gd name="connsiteX119" fmla="*/ 196300 w 1571230"/>
              <a:gd name="connsiteY119" fmla="*/ 1047839 h 2340869"/>
              <a:gd name="connsiteX120" fmla="*/ 179632 w 1571230"/>
              <a:gd name="connsiteY120" fmla="*/ 966876 h 2340869"/>
              <a:gd name="connsiteX121" fmla="*/ 186775 w 1571230"/>
              <a:gd name="connsiteY121" fmla="*/ 900201 h 2340869"/>
              <a:gd name="connsiteX122" fmla="*/ 148675 w 1571230"/>
              <a:gd name="connsiteY122" fmla="*/ 862101 h 2340869"/>
              <a:gd name="connsiteX123" fmla="*/ 127244 w 1571230"/>
              <a:gd name="connsiteY123" fmla="*/ 821619 h 2340869"/>
              <a:gd name="connsiteX124" fmla="*/ 117719 w 1571230"/>
              <a:gd name="connsiteY124" fmla="*/ 762089 h 2340869"/>
              <a:gd name="connsiteX125" fmla="*/ 102097 w 1571230"/>
              <a:gd name="connsiteY125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896385 w 1571230"/>
              <a:gd name="connsiteY34" fmla="*/ 26284 h 2340869"/>
              <a:gd name="connsiteX35" fmla="*/ 972588 w 1571230"/>
              <a:gd name="connsiteY35" fmla="*/ 50094 h 2340869"/>
              <a:gd name="connsiteX36" fmla="*/ 1058312 w 1571230"/>
              <a:gd name="connsiteY36" fmla="*/ 31044 h 2340869"/>
              <a:gd name="connsiteX37" fmla="*/ 1155942 w 1571230"/>
              <a:gd name="connsiteY37" fmla="*/ 16756 h 2340869"/>
              <a:gd name="connsiteX38" fmla="*/ 1370255 w 1571230"/>
              <a:gd name="connsiteY38" fmla="*/ 212019 h 2340869"/>
              <a:gd name="connsiteX39" fmla="*/ 1560756 w 1571230"/>
              <a:gd name="connsiteY39" fmla="*/ 902582 h 2340869"/>
              <a:gd name="connsiteX40" fmla="*/ 1544088 w 1571230"/>
              <a:gd name="connsiteY40" fmla="*/ 904964 h 2340869"/>
              <a:gd name="connsiteX41" fmla="*/ 1525038 w 1571230"/>
              <a:gd name="connsiteY41" fmla="*/ 978781 h 2340869"/>
              <a:gd name="connsiteX42" fmla="*/ 958300 w 1571230"/>
              <a:gd name="connsiteY42" fmla="*/ 1157376 h 2340869"/>
              <a:gd name="connsiteX43" fmla="*/ 979731 w 1571230"/>
              <a:gd name="connsiteY43" fmla="*/ 1166900 h 2340869"/>
              <a:gd name="connsiteX44" fmla="*/ 974968 w 1571230"/>
              <a:gd name="connsiteY44" fmla="*/ 1240718 h 2340869"/>
              <a:gd name="connsiteX45" fmla="*/ 984494 w 1571230"/>
              <a:gd name="connsiteY45" fmla="*/ 1302633 h 2340869"/>
              <a:gd name="connsiteX46" fmla="*/ 1032119 w 1571230"/>
              <a:gd name="connsiteY46" fmla="*/ 1383595 h 2340869"/>
              <a:gd name="connsiteX47" fmla="*/ 1072600 w 1571230"/>
              <a:gd name="connsiteY47" fmla="*/ 1405026 h 2340869"/>
              <a:gd name="connsiteX48" fmla="*/ 1089269 w 1571230"/>
              <a:gd name="connsiteY48" fmla="*/ 1471701 h 2340869"/>
              <a:gd name="connsiteX49" fmla="*/ 1122607 w 1571230"/>
              <a:gd name="connsiteY49" fmla="*/ 1497895 h 2340869"/>
              <a:gd name="connsiteX50" fmla="*/ 1163088 w 1571230"/>
              <a:gd name="connsiteY50" fmla="*/ 1557426 h 2340869"/>
              <a:gd name="connsiteX51" fmla="*/ 1191663 w 1571230"/>
              <a:gd name="connsiteY51" fmla="*/ 1571714 h 2340869"/>
              <a:gd name="connsiteX52" fmla="*/ 1220238 w 1571230"/>
              <a:gd name="connsiteY52" fmla="*/ 1609813 h 2340869"/>
              <a:gd name="connsiteX53" fmla="*/ 1215943 w 1571230"/>
              <a:gd name="connsiteY53" fmla="*/ 1629673 h 2340869"/>
              <a:gd name="connsiteX54" fmla="*/ 1196425 w 1571230"/>
              <a:gd name="connsiteY54" fmla="*/ 1678870 h 2340869"/>
              <a:gd name="connsiteX55" fmla="*/ 1144037 w 1571230"/>
              <a:gd name="connsiteY55" fmla="*/ 1674106 h 2340869"/>
              <a:gd name="connsiteX56" fmla="*/ 1124987 w 1571230"/>
              <a:gd name="connsiteY56" fmla="*/ 1719349 h 2340869"/>
              <a:gd name="connsiteX57" fmla="*/ 1048787 w 1571230"/>
              <a:gd name="connsiteY57" fmla="*/ 1752687 h 2340869"/>
              <a:gd name="connsiteX58" fmla="*/ 1020212 w 1571230"/>
              <a:gd name="connsiteY58" fmla="*/ 1812218 h 2340869"/>
              <a:gd name="connsiteX59" fmla="*/ 1036881 w 1571230"/>
              <a:gd name="connsiteY59" fmla="*/ 1859843 h 2340869"/>
              <a:gd name="connsiteX60" fmla="*/ 1017832 w 1571230"/>
              <a:gd name="connsiteY60" fmla="*/ 1900326 h 2340869"/>
              <a:gd name="connsiteX61" fmla="*/ 984493 w 1571230"/>
              <a:gd name="connsiteY61" fmla="*/ 1897943 h 2340869"/>
              <a:gd name="connsiteX62" fmla="*/ 982112 w 1571230"/>
              <a:gd name="connsiteY62" fmla="*/ 1962237 h 2340869"/>
              <a:gd name="connsiteX63" fmla="*/ 946393 w 1571230"/>
              <a:gd name="connsiteY63" fmla="*/ 1978906 h 2340869"/>
              <a:gd name="connsiteX64" fmla="*/ 910674 w 1571230"/>
              <a:gd name="connsiteY64" fmla="*/ 1986049 h 2340869"/>
              <a:gd name="connsiteX65" fmla="*/ 910674 w 1571230"/>
              <a:gd name="connsiteY65" fmla="*/ 2050343 h 2340869"/>
              <a:gd name="connsiteX66" fmla="*/ 967824 w 1571230"/>
              <a:gd name="connsiteY66" fmla="*/ 2059868 h 2340869"/>
              <a:gd name="connsiteX67" fmla="*/ 1001162 w 1571230"/>
              <a:gd name="connsiteY67" fmla="*/ 2055106 h 2340869"/>
              <a:gd name="connsiteX68" fmla="*/ 1005922 w 1571230"/>
              <a:gd name="connsiteY68" fmla="*/ 2128925 h 2340869"/>
              <a:gd name="connsiteX69" fmla="*/ 982112 w 1571230"/>
              <a:gd name="connsiteY69" fmla="*/ 2150356 h 2340869"/>
              <a:gd name="connsiteX70" fmla="*/ 922581 w 1571230"/>
              <a:gd name="connsiteY70" fmla="*/ 2147976 h 2340869"/>
              <a:gd name="connsiteX71" fmla="*/ 870193 w 1571230"/>
              <a:gd name="connsiteY71" fmla="*/ 2157501 h 2340869"/>
              <a:gd name="connsiteX72" fmla="*/ 824949 w 1571230"/>
              <a:gd name="connsiteY72" fmla="*/ 2181314 h 2340869"/>
              <a:gd name="connsiteX73" fmla="*/ 779704 w 1571230"/>
              <a:gd name="connsiteY73" fmla="*/ 2188456 h 2340869"/>
              <a:gd name="connsiteX74" fmla="*/ 758274 w 1571230"/>
              <a:gd name="connsiteY74" fmla="*/ 2207508 h 2340869"/>
              <a:gd name="connsiteX75" fmla="*/ 751131 w 1571230"/>
              <a:gd name="connsiteY75" fmla="*/ 2252751 h 2340869"/>
              <a:gd name="connsiteX76" fmla="*/ 734462 w 1571230"/>
              <a:gd name="connsiteY76" fmla="*/ 2264658 h 2340869"/>
              <a:gd name="connsiteX77" fmla="*/ 689218 w 1571230"/>
              <a:gd name="connsiteY77" fmla="*/ 2314664 h 2340869"/>
              <a:gd name="connsiteX78" fmla="*/ 665406 w 1571230"/>
              <a:gd name="connsiteY78" fmla="*/ 2319425 h 2340869"/>
              <a:gd name="connsiteX79" fmla="*/ 617781 w 1571230"/>
              <a:gd name="connsiteY79" fmla="*/ 2340857 h 2340869"/>
              <a:gd name="connsiteX80" fmla="*/ 579681 w 1571230"/>
              <a:gd name="connsiteY80" fmla="*/ 2324188 h 2340869"/>
              <a:gd name="connsiteX81" fmla="*/ 563012 w 1571230"/>
              <a:gd name="connsiteY81" fmla="*/ 2295613 h 2340869"/>
              <a:gd name="connsiteX82" fmla="*/ 520149 w 1571230"/>
              <a:gd name="connsiteY82" fmla="*/ 2305139 h 2340869"/>
              <a:gd name="connsiteX83" fmla="*/ 512573 w 1571230"/>
              <a:gd name="connsiteY83" fmla="*/ 2299035 h 2340869"/>
              <a:gd name="connsiteX84" fmla="*/ 503481 w 1571230"/>
              <a:gd name="connsiteY84" fmla="*/ 2293232 h 2340869"/>
              <a:gd name="connsiteX85" fmla="*/ 522531 w 1571230"/>
              <a:gd name="connsiteY85" fmla="*/ 2186075 h 2340869"/>
              <a:gd name="connsiteX86" fmla="*/ 539199 w 1571230"/>
              <a:gd name="connsiteY86" fmla="*/ 2164644 h 2340869"/>
              <a:gd name="connsiteX87" fmla="*/ 529674 w 1571230"/>
              <a:gd name="connsiteY87" fmla="*/ 2119401 h 2340869"/>
              <a:gd name="connsiteX88" fmla="*/ 553487 w 1571230"/>
              <a:gd name="connsiteY88" fmla="*/ 2105113 h 2340869"/>
              <a:gd name="connsiteX89" fmla="*/ 534437 w 1571230"/>
              <a:gd name="connsiteY89" fmla="*/ 2090826 h 2340869"/>
              <a:gd name="connsiteX90" fmla="*/ 522531 w 1571230"/>
              <a:gd name="connsiteY90" fmla="*/ 2055108 h 2340869"/>
              <a:gd name="connsiteX91" fmla="*/ 513006 w 1571230"/>
              <a:gd name="connsiteY91" fmla="*/ 2009864 h 2340869"/>
              <a:gd name="connsiteX92" fmla="*/ 510624 w 1571230"/>
              <a:gd name="connsiteY92" fmla="*/ 1978906 h 2340869"/>
              <a:gd name="connsiteX93" fmla="*/ 460618 w 1571230"/>
              <a:gd name="connsiteY93" fmla="*/ 1981289 h 2340869"/>
              <a:gd name="connsiteX94" fmla="*/ 427282 w 1571230"/>
              <a:gd name="connsiteY94" fmla="*/ 1945570 h 2340869"/>
              <a:gd name="connsiteX95" fmla="*/ 382037 w 1571230"/>
              <a:gd name="connsiteY95" fmla="*/ 1928900 h 2340869"/>
              <a:gd name="connsiteX96" fmla="*/ 367749 w 1571230"/>
              <a:gd name="connsiteY96" fmla="*/ 1878895 h 2340869"/>
              <a:gd name="connsiteX97" fmla="*/ 365368 w 1571230"/>
              <a:gd name="connsiteY97" fmla="*/ 1857463 h 2340869"/>
              <a:gd name="connsiteX98" fmla="*/ 334413 w 1571230"/>
              <a:gd name="connsiteY98" fmla="*/ 1812220 h 2340869"/>
              <a:gd name="connsiteX99" fmla="*/ 291549 w 1571230"/>
              <a:gd name="connsiteY99" fmla="*/ 1788407 h 2340869"/>
              <a:gd name="connsiteX100" fmla="*/ 248688 w 1571230"/>
              <a:gd name="connsiteY100" fmla="*/ 1759833 h 2340869"/>
              <a:gd name="connsiteX101" fmla="*/ 215349 w 1571230"/>
              <a:gd name="connsiteY101" fmla="*/ 1750307 h 2340869"/>
              <a:gd name="connsiteX102" fmla="*/ 217731 w 1571230"/>
              <a:gd name="connsiteY102" fmla="*/ 1705061 h 2340869"/>
              <a:gd name="connsiteX103" fmla="*/ 174868 w 1571230"/>
              <a:gd name="connsiteY103" fmla="*/ 1719351 h 2340869"/>
              <a:gd name="connsiteX104" fmla="*/ 186775 w 1571230"/>
              <a:gd name="connsiteY104" fmla="*/ 1752689 h 2340869"/>
              <a:gd name="connsiteX105" fmla="*/ 179631 w 1571230"/>
              <a:gd name="connsiteY105" fmla="*/ 1769358 h 2340869"/>
              <a:gd name="connsiteX106" fmla="*/ 141531 w 1571230"/>
              <a:gd name="connsiteY106" fmla="*/ 1740783 h 2340869"/>
              <a:gd name="connsiteX107" fmla="*/ 98669 w 1571230"/>
              <a:gd name="connsiteY107" fmla="*/ 1738401 h 2340869"/>
              <a:gd name="connsiteX108" fmla="*/ 43899 w 1571230"/>
              <a:gd name="connsiteY108" fmla="*/ 1719351 h 2340869"/>
              <a:gd name="connsiteX109" fmla="*/ 10560 w 1571230"/>
              <a:gd name="connsiteY109" fmla="*/ 1716967 h 2340869"/>
              <a:gd name="connsiteX110" fmla="*/ 1037 w 1571230"/>
              <a:gd name="connsiteY110" fmla="*/ 1664583 h 2340869"/>
              <a:gd name="connsiteX111" fmla="*/ 34374 w 1571230"/>
              <a:gd name="connsiteY111" fmla="*/ 1576476 h 2340869"/>
              <a:gd name="connsiteX112" fmla="*/ 60568 w 1571230"/>
              <a:gd name="connsiteY112" fmla="*/ 1528851 h 2340869"/>
              <a:gd name="connsiteX113" fmla="*/ 81999 w 1571230"/>
              <a:gd name="connsiteY113" fmla="*/ 1481226 h 2340869"/>
              <a:gd name="connsiteX114" fmla="*/ 108194 w 1571230"/>
              <a:gd name="connsiteY114" fmla="*/ 1443126 h 2340869"/>
              <a:gd name="connsiteX115" fmla="*/ 146293 w 1571230"/>
              <a:gd name="connsiteY115" fmla="*/ 1433601 h 2340869"/>
              <a:gd name="connsiteX116" fmla="*/ 153438 w 1571230"/>
              <a:gd name="connsiteY116" fmla="*/ 1397883 h 2340869"/>
              <a:gd name="connsiteX117" fmla="*/ 262975 w 1571230"/>
              <a:gd name="connsiteY117" fmla="*/ 1278820 h 2340869"/>
              <a:gd name="connsiteX118" fmla="*/ 286787 w 1571230"/>
              <a:gd name="connsiteY118" fmla="*/ 1140705 h 2340869"/>
              <a:gd name="connsiteX119" fmla="*/ 282025 w 1571230"/>
              <a:gd name="connsiteY119" fmla="*/ 1059745 h 2340869"/>
              <a:gd name="connsiteX120" fmla="*/ 196300 w 1571230"/>
              <a:gd name="connsiteY120" fmla="*/ 1047839 h 2340869"/>
              <a:gd name="connsiteX121" fmla="*/ 179632 w 1571230"/>
              <a:gd name="connsiteY121" fmla="*/ 966876 h 2340869"/>
              <a:gd name="connsiteX122" fmla="*/ 186775 w 1571230"/>
              <a:gd name="connsiteY122" fmla="*/ 900201 h 2340869"/>
              <a:gd name="connsiteX123" fmla="*/ 148675 w 1571230"/>
              <a:gd name="connsiteY123" fmla="*/ 862101 h 2340869"/>
              <a:gd name="connsiteX124" fmla="*/ 127244 w 1571230"/>
              <a:gd name="connsiteY124" fmla="*/ 821619 h 2340869"/>
              <a:gd name="connsiteX125" fmla="*/ 117719 w 1571230"/>
              <a:gd name="connsiteY125" fmla="*/ 762089 h 2340869"/>
              <a:gd name="connsiteX126" fmla="*/ 102097 w 1571230"/>
              <a:gd name="connsiteY126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839235 w 1571230"/>
              <a:gd name="connsiteY34" fmla="*/ 95340 h 2340869"/>
              <a:gd name="connsiteX35" fmla="*/ 896385 w 1571230"/>
              <a:gd name="connsiteY35" fmla="*/ 26284 h 2340869"/>
              <a:gd name="connsiteX36" fmla="*/ 972588 w 1571230"/>
              <a:gd name="connsiteY36" fmla="*/ 50094 h 2340869"/>
              <a:gd name="connsiteX37" fmla="*/ 1058312 w 1571230"/>
              <a:gd name="connsiteY37" fmla="*/ 31044 h 2340869"/>
              <a:gd name="connsiteX38" fmla="*/ 1155942 w 1571230"/>
              <a:gd name="connsiteY38" fmla="*/ 16756 h 2340869"/>
              <a:gd name="connsiteX39" fmla="*/ 1370255 w 1571230"/>
              <a:gd name="connsiteY39" fmla="*/ 212019 h 2340869"/>
              <a:gd name="connsiteX40" fmla="*/ 1560756 w 1571230"/>
              <a:gd name="connsiteY40" fmla="*/ 902582 h 2340869"/>
              <a:gd name="connsiteX41" fmla="*/ 1544088 w 1571230"/>
              <a:gd name="connsiteY41" fmla="*/ 904964 h 2340869"/>
              <a:gd name="connsiteX42" fmla="*/ 1525038 w 1571230"/>
              <a:gd name="connsiteY42" fmla="*/ 978781 h 2340869"/>
              <a:gd name="connsiteX43" fmla="*/ 958300 w 1571230"/>
              <a:gd name="connsiteY43" fmla="*/ 1157376 h 2340869"/>
              <a:gd name="connsiteX44" fmla="*/ 979731 w 1571230"/>
              <a:gd name="connsiteY44" fmla="*/ 1166900 h 2340869"/>
              <a:gd name="connsiteX45" fmla="*/ 974968 w 1571230"/>
              <a:gd name="connsiteY45" fmla="*/ 1240718 h 2340869"/>
              <a:gd name="connsiteX46" fmla="*/ 984494 w 1571230"/>
              <a:gd name="connsiteY46" fmla="*/ 1302633 h 2340869"/>
              <a:gd name="connsiteX47" fmla="*/ 1032119 w 1571230"/>
              <a:gd name="connsiteY47" fmla="*/ 1383595 h 2340869"/>
              <a:gd name="connsiteX48" fmla="*/ 1072600 w 1571230"/>
              <a:gd name="connsiteY48" fmla="*/ 1405026 h 2340869"/>
              <a:gd name="connsiteX49" fmla="*/ 1089269 w 1571230"/>
              <a:gd name="connsiteY49" fmla="*/ 1471701 h 2340869"/>
              <a:gd name="connsiteX50" fmla="*/ 1122607 w 1571230"/>
              <a:gd name="connsiteY50" fmla="*/ 1497895 h 2340869"/>
              <a:gd name="connsiteX51" fmla="*/ 1163088 w 1571230"/>
              <a:gd name="connsiteY51" fmla="*/ 1557426 h 2340869"/>
              <a:gd name="connsiteX52" fmla="*/ 1191663 w 1571230"/>
              <a:gd name="connsiteY52" fmla="*/ 1571714 h 2340869"/>
              <a:gd name="connsiteX53" fmla="*/ 1220238 w 1571230"/>
              <a:gd name="connsiteY53" fmla="*/ 1609813 h 2340869"/>
              <a:gd name="connsiteX54" fmla="*/ 1215943 w 1571230"/>
              <a:gd name="connsiteY54" fmla="*/ 1629673 h 2340869"/>
              <a:gd name="connsiteX55" fmla="*/ 1196425 w 1571230"/>
              <a:gd name="connsiteY55" fmla="*/ 1678870 h 2340869"/>
              <a:gd name="connsiteX56" fmla="*/ 1144037 w 1571230"/>
              <a:gd name="connsiteY56" fmla="*/ 1674106 h 2340869"/>
              <a:gd name="connsiteX57" fmla="*/ 1124987 w 1571230"/>
              <a:gd name="connsiteY57" fmla="*/ 1719349 h 2340869"/>
              <a:gd name="connsiteX58" fmla="*/ 1048787 w 1571230"/>
              <a:gd name="connsiteY58" fmla="*/ 1752687 h 2340869"/>
              <a:gd name="connsiteX59" fmla="*/ 1020212 w 1571230"/>
              <a:gd name="connsiteY59" fmla="*/ 1812218 h 2340869"/>
              <a:gd name="connsiteX60" fmla="*/ 1036881 w 1571230"/>
              <a:gd name="connsiteY60" fmla="*/ 1859843 h 2340869"/>
              <a:gd name="connsiteX61" fmla="*/ 1017832 w 1571230"/>
              <a:gd name="connsiteY61" fmla="*/ 1900326 h 2340869"/>
              <a:gd name="connsiteX62" fmla="*/ 984493 w 1571230"/>
              <a:gd name="connsiteY62" fmla="*/ 1897943 h 2340869"/>
              <a:gd name="connsiteX63" fmla="*/ 982112 w 1571230"/>
              <a:gd name="connsiteY63" fmla="*/ 1962237 h 2340869"/>
              <a:gd name="connsiteX64" fmla="*/ 946393 w 1571230"/>
              <a:gd name="connsiteY64" fmla="*/ 1978906 h 2340869"/>
              <a:gd name="connsiteX65" fmla="*/ 910674 w 1571230"/>
              <a:gd name="connsiteY65" fmla="*/ 1986049 h 2340869"/>
              <a:gd name="connsiteX66" fmla="*/ 910674 w 1571230"/>
              <a:gd name="connsiteY66" fmla="*/ 2050343 h 2340869"/>
              <a:gd name="connsiteX67" fmla="*/ 967824 w 1571230"/>
              <a:gd name="connsiteY67" fmla="*/ 2059868 h 2340869"/>
              <a:gd name="connsiteX68" fmla="*/ 1001162 w 1571230"/>
              <a:gd name="connsiteY68" fmla="*/ 2055106 h 2340869"/>
              <a:gd name="connsiteX69" fmla="*/ 1005922 w 1571230"/>
              <a:gd name="connsiteY69" fmla="*/ 2128925 h 2340869"/>
              <a:gd name="connsiteX70" fmla="*/ 982112 w 1571230"/>
              <a:gd name="connsiteY70" fmla="*/ 2150356 h 2340869"/>
              <a:gd name="connsiteX71" fmla="*/ 922581 w 1571230"/>
              <a:gd name="connsiteY71" fmla="*/ 2147976 h 2340869"/>
              <a:gd name="connsiteX72" fmla="*/ 870193 w 1571230"/>
              <a:gd name="connsiteY72" fmla="*/ 2157501 h 2340869"/>
              <a:gd name="connsiteX73" fmla="*/ 824949 w 1571230"/>
              <a:gd name="connsiteY73" fmla="*/ 2181314 h 2340869"/>
              <a:gd name="connsiteX74" fmla="*/ 779704 w 1571230"/>
              <a:gd name="connsiteY74" fmla="*/ 2188456 h 2340869"/>
              <a:gd name="connsiteX75" fmla="*/ 758274 w 1571230"/>
              <a:gd name="connsiteY75" fmla="*/ 2207508 h 2340869"/>
              <a:gd name="connsiteX76" fmla="*/ 751131 w 1571230"/>
              <a:gd name="connsiteY76" fmla="*/ 2252751 h 2340869"/>
              <a:gd name="connsiteX77" fmla="*/ 734462 w 1571230"/>
              <a:gd name="connsiteY77" fmla="*/ 2264658 h 2340869"/>
              <a:gd name="connsiteX78" fmla="*/ 689218 w 1571230"/>
              <a:gd name="connsiteY78" fmla="*/ 2314664 h 2340869"/>
              <a:gd name="connsiteX79" fmla="*/ 665406 w 1571230"/>
              <a:gd name="connsiteY79" fmla="*/ 2319425 h 2340869"/>
              <a:gd name="connsiteX80" fmla="*/ 617781 w 1571230"/>
              <a:gd name="connsiteY80" fmla="*/ 2340857 h 2340869"/>
              <a:gd name="connsiteX81" fmla="*/ 579681 w 1571230"/>
              <a:gd name="connsiteY81" fmla="*/ 2324188 h 2340869"/>
              <a:gd name="connsiteX82" fmla="*/ 563012 w 1571230"/>
              <a:gd name="connsiteY82" fmla="*/ 2295613 h 2340869"/>
              <a:gd name="connsiteX83" fmla="*/ 520149 w 1571230"/>
              <a:gd name="connsiteY83" fmla="*/ 2305139 h 2340869"/>
              <a:gd name="connsiteX84" fmla="*/ 512573 w 1571230"/>
              <a:gd name="connsiteY84" fmla="*/ 2299035 h 2340869"/>
              <a:gd name="connsiteX85" fmla="*/ 503481 w 1571230"/>
              <a:gd name="connsiteY85" fmla="*/ 2293232 h 2340869"/>
              <a:gd name="connsiteX86" fmla="*/ 522531 w 1571230"/>
              <a:gd name="connsiteY86" fmla="*/ 2186075 h 2340869"/>
              <a:gd name="connsiteX87" fmla="*/ 539199 w 1571230"/>
              <a:gd name="connsiteY87" fmla="*/ 2164644 h 2340869"/>
              <a:gd name="connsiteX88" fmla="*/ 529674 w 1571230"/>
              <a:gd name="connsiteY88" fmla="*/ 2119401 h 2340869"/>
              <a:gd name="connsiteX89" fmla="*/ 553487 w 1571230"/>
              <a:gd name="connsiteY89" fmla="*/ 2105113 h 2340869"/>
              <a:gd name="connsiteX90" fmla="*/ 534437 w 1571230"/>
              <a:gd name="connsiteY90" fmla="*/ 2090826 h 2340869"/>
              <a:gd name="connsiteX91" fmla="*/ 522531 w 1571230"/>
              <a:gd name="connsiteY91" fmla="*/ 2055108 h 2340869"/>
              <a:gd name="connsiteX92" fmla="*/ 513006 w 1571230"/>
              <a:gd name="connsiteY92" fmla="*/ 2009864 h 2340869"/>
              <a:gd name="connsiteX93" fmla="*/ 510624 w 1571230"/>
              <a:gd name="connsiteY93" fmla="*/ 1978906 h 2340869"/>
              <a:gd name="connsiteX94" fmla="*/ 460618 w 1571230"/>
              <a:gd name="connsiteY94" fmla="*/ 1981289 h 2340869"/>
              <a:gd name="connsiteX95" fmla="*/ 427282 w 1571230"/>
              <a:gd name="connsiteY95" fmla="*/ 1945570 h 2340869"/>
              <a:gd name="connsiteX96" fmla="*/ 382037 w 1571230"/>
              <a:gd name="connsiteY96" fmla="*/ 1928900 h 2340869"/>
              <a:gd name="connsiteX97" fmla="*/ 367749 w 1571230"/>
              <a:gd name="connsiteY97" fmla="*/ 1878895 h 2340869"/>
              <a:gd name="connsiteX98" fmla="*/ 365368 w 1571230"/>
              <a:gd name="connsiteY98" fmla="*/ 1857463 h 2340869"/>
              <a:gd name="connsiteX99" fmla="*/ 334413 w 1571230"/>
              <a:gd name="connsiteY99" fmla="*/ 1812220 h 2340869"/>
              <a:gd name="connsiteX100" fmla="*/ 291549 w 1571230"/>
              <a:gd name="connsiteY100" fmla="*/ 1788407 h 2340869"/>
              <a:gd name="connsiteX101" fmla="*/ 248688 w 1571230"/>
              <a:gd name="connsiteY101" fmla="*/ 1759833 h 2340869"/>
              <a:gd name="connsiteX102" fmla="*/ 215349 w 1571230"/>
              <a:gd name="connsiteY102" fmla="*/ 1750307 h 2340869"/>
              <a:gd name="connsiteX103" fmla="*/ 217731 w 1571230"/>
              <a:gd name="connsiteY103" fmla="*/ 1705061 h 2340869"/>
              <a:gd name="connsiteX104" fmla="*/ 174868 w 1571230"/>
              <a:gd name="connsiteY104" fmla="*/ 1719351 h 2340869"/>
              <a:gd name="connsiteX105" fmla="*/ 186775 w 1571230"/>
              <a:gd name="connsiteY105" fmla="*/ 1752689 h 2340869"/>
              <a:gd name="connsiteX106" fmla="*/ 179631 w 1571230"/>
              <a:gd name="connsiteY106" fmla="*/ 1769358 h 2340869"/>
              <a:gd name="connsiteX107" fmla="*/ 141531 w 1571230"/>
              <a:gd name="connsiteY107" fmla="*/ 1740783 h 2340869"/>
              <a:gd name="connsiteX108" fmla="*/ 98669 w 1571230"/>
              <a:gd name="connsiteY108" fmla="*/ 1738401 h 2340869"/>
              <a:gd name="connsiteX109" fmla="*/ 43899 w 1571230"/>
              <a:gd name="connsiteY109" fmla="*/ 1719351 h 2340869"/>
              <a:gd name="connsiteX110" fmla="*/ 10560 w 1571230"/>
              <a:gd name="connsiteY110" fmla="*/ 1716967 h 2340869"/>
              <a:gd name="connsiteX111" fmla="*/ 1037 w 1571230"/>
              <a:gd name="connsiteY111" fmla="*/ 1664583 h 2340869"/>
              <a:gd name="connsiteX112" fmla="*/ 34374 w 1571230"/>
              <a:gd name="connsiteY112" fmla="*/ 1576476 h 2340869"/>
              <a:gd name="connsiteX113" fmla="*/ 60568 w 1571230"/>
              <a:gd name="connsiteY113" fmla="*/ 1528851 h 2340869"/>
              <a:gd name="connsiteX114" fmla="*/ 81999 w 1571230"/>
              <a:gd name="connsiteY114" fmla="*/ 1481226 h 2340869"/>
              <a:gd name="connsiteX115" fmla="*/ 108194 w 1571230"/>
              <a:gd name="connsiteY115" fmla="*/ 1443126 h 2340869"/>
              <a:gd name="connsiteX116" fmla="*/ 146293 w 1571230"/>
              <a:gd name="connsiteY116" fmla="*/ 1433601 h 2340869"/>
              <a:gd name="connsiteX117" fmla="*/ 153438 w 1571230"/>
              <a:gd name="connsiteY117" fmla="*/ 1397883 h 2340869"/>
              <a:gd name="connsiteX118" fmla="*/ 262975 w 1571230"/>
              <a:gd name="connsiteY118" fmla="*/ 1278820 h 2340869"/>
              <a:gd name="connsiteX119" fmla="*/ 286787 w 1571230"/>
              <a:gd name="connsiteY119" fmla="*/ 1140705 h 2340869"/>
              <a:gd name="connsiteX120" fmla="*/ 282025 w 1571230"/>
              <a:gd name="connsiteY120" fmla="*/ 1059745 h 2340869"/>
              <a:gd name="connsiteX121" fmla="*/ 196300 w 1571230"/>
              <a:gd name="connsiteY121" fmla="*/ 1047839 h 2340869"/>
              <a:gd name="connsiteX122" fmla="*/ 179632 w 1571230"/>
              <a:gd name="connsiteY122" fmla="*/ 966876 h 2340869"/>
              <a:gd name="connsiteX123" fmla="*/ 186775 w 1571230"/>
              <a:gd name="connsiteY123" fmla="*/ 900201 h 2340869"/>
              <a:gd name="connsiteX124" fmla="*/ 148675 w 1571230"/>
              <a:gd name="connsiteY124" fmla="*/ 862101 h 2340869"/>
              <a:gd name="connsiteX125" fmla="*/ 127244 w 1571230"/>
              <a:gd name="connsiteY125" fmla="*/ 821619 h 2340869"/>
              <a:gd name="connsiteX126" fmla="*/ 117719 w 1571230"/>
              <a:gd name="connsiteY126" fmla="*/ 762089 h 2340869"/>
              <a:gd name="connsiteX127" fmla="*/ 102097 w 1571230"/>
              <a:gd name="connsiteY127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65416 w 1571230"/>
              <a:gd name="connsiteY34" fmla="*/ 114390 h 2340869"/>
              <a:gd name="connsiteX35" fmla="*/ 839235 w 1571230"/>
              <a:gd name="connsiteY35" fmla="*/ 95340 h 2340869"/>
              <a:gd name="connsiteX36" fmla="*/ 896385 w 1571230"/>
              <a:gd name="connsiteY36" fmla="*/ 26284 h 2340869"/>
              <a:gd name="connsiteX37" fmla="*/ 972588 w 1571230"/>
              <a:gd name="connsiteY37" fmla="*/ 50094 h 2340869"/>
              <a:gd name="connsiteX38" fmla="*/ 1058312 w 1571230"/>
              <a:gd name="connsiteY38" fmla="*/ 31044 h 2340869"/>
              <a:gd name="connsiteX39" fmla="*/ 1155942 w 1571230"/>
              <a:gd name="connsiteY39" fmla="*/ 16756 h 2340869"/>
              <a:gd name="connsiteX40" fmla="*/ 1370255 w 1571230"/>
              <a:gd name="connsiteY40" fmla="*/ 212019 h 2340869"/>
              <a:gd name="connsiteX41" fmla="*/ 1560756 w 1571230"/>
              <a:gd name="connsiteY41" fmla="*/ 902582 h 2340869"/>
              <a:gd name="connsiteX42" fmla="*/ 1544088 w 1571230"/>
              <a:gd name="connsiteY42" fmla="*/ 904964 h 2340869"/>
              <a:gd name="connsiteX43" fmla="*/ 1525038 w 1571230"/>
              <a:gd name="connsiteY43" fmla="*/ 978781 h 2340869"/>
              <a:gd name="connsiteX44" fmla="*/ 958300 w 1571230"/>
              <a:gd name="connsiteY44" fmla="*/ 1157376 h 2340869"/>
              <a:gd name="connsiteX45" fmla="*/ 979731 w 1571230"/>
              <a:gd name="connsiteY45" fmla="*/ 1166900 h 2340869"/>
              <a:gd name="connsiteX46" fmla="*/ 974968 w 1571230"/>
              <a:gd name="connsiteY46" fmla="*/ 1240718 h 2340869"/>
              <a:gd name="connsiteX47" fmla="*/ 984494 w 1571230"/>
              <a:gd name="connsiteY47" fmla="*/ 1302633 h 2340869"/>
              <a:gd name="connsiteX48" fmla="*/ 1032119 w 1571230"/>
              <a:gd name="connsiteY48" fmla="*/ 1383595 h 2340869"/>
              <a:gd name="connsiteX49" fmla="*/ 1072600 w 1571230"/>
              <a:gd name="connsiteY49" fmla="*/ 1405026 h 2340869"/>
              <a:gd name="connsiteX50" fmla="*/ 1089269 w 1571230"/>
              <a:gd name="connsiteY50" fmla="*/ 1471701 h 2340869"/>
              <a:gd name="connsiteX51" fmla="*/ 1122607 w 1571230"/>
              <a:gd name="connsiteY51" fmla="*/ 1497895 h 2340869"/>
              <a:gd name="connsiteX52" fmla="*/ 1163088 w 1571230"/>
              <a:gd name="connsiteY52" fmla="*/ 1557426 h 2340869"/>
              <a:gd name="connsiteX53" fmla="*/ 1191663 w 1571230"/>
              <a:gd name="connsiteY53" fmla="*/ 1571714 h 2340869"/>
              <a:gd name="connsiteX54" fmla="*/ 1220238 w 1571230"/>
              <a:gd name="connsiteY54" fmla="*/ 1609813 h 2340869"/>
              <a:gd name="connsiteX55" fmla="*/ 1215943 w 1571230"/>
              <a:gd name="connsiteY55" fmla="*/ 1629673 h 2340869"/>
              <a:gd name="connsiteX56" fmla="*/ 1196425 w 1571230"/>
              <a:gd name="connsiteY56" fmla="*/ 1678870 h 2340869"/>
              <a:gd name="connsiteX57" fmla="*/ 1144037 w 1571230"/>
              <a:gd name="connsiteY57" fmla="*/ 1674106 h 2340869"/>
              <a:gd name="connsiteX58" fmla="*/ 1124987 w 1571230"/>
              <a:gd name="connsiteY58" fmla="*/ 1719349 h 2340869"/>
              <a:gd name="connsiteX59" fmla="*/ 1048787 w 1571230"/>
              <a:gd name="connsiteY59" fmla="*/ 1752687 h 2340869"/>
              <a:gd name="connsiteX60" fmla="*/ 1020212 w 1571230"/>
              <a:gd name="connsiteY60" fmla="*/ 1812218 h 2340869"/>
              <a:gd name="connsiteX61" fmla="*/ 1036881 w 1571230"/>
              <a:gd name="connsiteY61" fmla="*/ 1859843 h 2340869"/>
              <a:gd name="connsiteX62" fmla="*/ 1017832 w 1571230"/>
              <a:gd name="connsiteY62" fmla="*/ 1900326 h 2340869"/>
              <a:gd name="connsiteX63" fmla="*/ 984493 w 1571230"/>
              <a:gd name="connsiteY63" fmla="*/ 1897943 h 2340869"/>
              <a:gd name="connsiteX64" fmla="*/ 982112 w 1571230"/>
              <a:gd name="connsiteY64" fmla="*/ 1962237 h 2340869"/>
              <a:gd name="connsiteX65" fmla="*/ 946393 w 1571230"/>
              <a:gd name="connsiteY65" fmla="*/ 1978906 h 2340869"/>
              <a:gd name="connsiteX66" fmla="*/ 910674 w 1571230"/>
              <a:gd name="connsiteY66" fmla="*/ 1986049 h 2340869"/>
              <a:gd name="connsiteX67" fmla="*/ 910674 w 1571230"/>
              <a:gd name="connsiteY67" fmla="*/ 2050343 h 2340869"/>
              <a:gd name="connsiteX68" fmla="*/ 967824 w 1571230"/>
              <a:gd name="connsiteY68" fmla="*/ 2059868 h 2340869"/>
              <a:gd name="connsiteX69" fmla="*/ 1001162 w 1571230"/>
              <a:gd name="connsiteY69" fmla="*/ 2055106 h 2340869"/>
              <a:gd name="connsiteX70" fmla="*/ 1005922 w 1571230"/>
              <a:gd name="connsiteY70" fmla="*/ 2128925 h 2340869"/>
              <a:gd name="connsiteX71" fmla="*/ 982112 w 1571230"/>
              <a:gd name="connsiteY71" fmla="*/ 2150356 h 2340869"/>
              <a:gd name="connsiteX72" fmla="*/ 922581 w 1571230"/>
              <a:gd name="connsiteY72" fmla="*/ 2147976 h 2340869"/>
              <a:gd name="connsiteX73" fmla="*/ 870193 w 1571230"/>
              <a:gd name="connsiteY73" fmla="*/ 2157501 h 2340869"/>
              <a:gd name="connsiteX74" fmla="*/ 824949 w 1571230"/>
              <a:gd name="connsiteY74" fmla="*/ 2181314 h 2340869"/>
              <a:gd name="connsiteX75" fmla="*/ 779704 w 1571230"/>
              <a:gd name="connsiteY75" fmla="*/ 2188456 h 2340869"/>
              <a:gd name="connsiteX76" fmla="*/ 758274 w 1571230"/>
              <a:gd name="connsiteY76" fmla="*/ 2207508 h 2340869"/>
              <a:gd name="connsiteX77" fmla="*/ 751131 w 1571230"/>
              <a:gd name="connsiteY77" fmla="*/ 2252751 h 2340869"/>
              <a:gd name="connsiteX78" fmla="*/ 734462 w 1571230"/>
              <a:gd name="connsiteY78" fmla="*/ 2264658 h 2340869"/>
              <a:gd name="connsiteX79" fmla="*/ 689218 w 1571230"/>
              <a:gd name="connsiteY79" fmla="*/ 2314664 h 2340869"/>
              <a:gd name="connsiteX80" fmla="*/ 665406 w 1571230"/>
              <a:gd name="connsiteY80" fmla="*/ 2319425 h 2340869"/>
              <a:gd name="connsiteX81" fmla="*/ 617781 w 1571230"/>
              <a:gd name="connsiteY81" fmla="*/ 2340857 h 2340869"/>
              <a:gd name="connsiteX82" fmla="*/ 579681 w 1571230"/>
              <a:gd name="connsiteY82" fmla="*/ 2324188 h 2340869"/>
              <a:gd name="connsiteX83" fmla="*/ 563012 w 1571230"/>
              <a:gd name="connsiteY83" fmla="*/ 2295613 h 2340869"/>
              <a:gd name="connsiteX84" fmla="*/ 520149 w 1571230"/>
              <a:gd name="connsiteY84" fmla="*/ 2305139 h 2340869"/>
              <a:gd name="connsiteX85" fmla="*/ 512573 w 1571230"/>
              <a:gd name="connsiteY85" fmla="*/ 2299035 h 2340869"/>
              <a:gd name="connsiteX86" fmla="*/ 503481 w 1571230"/>
              <a:gd name="connsiteY86" fmla="*/ 2293232 h 2340869"/>
              <a:gd name="connsiteX87" fmla="*/ 522531 w 1571230"/>
              <a:gd name="connsiteY87" fmla="*/ 2186075 h 2340869"/>
              <a:gd name="connsiteX88" fmla="*/ 539199 w 1571230"/>
              <a:gd name="connsiteY88" fmla="*/ 2164644 h 2340869"/>
              <a:gd name="connsiteX89" fmla="*/ 529674 w 1571230"/>
              <a:gd name="connsiteY89" fmla="*/ 2119401 h 2340869"/>
              <a:gd name="connsiteX90" fmla="*/ 553487 w 1571230"/>
              <a:gd name="connsiteY90" fmla="*/ 2105113 h 2340869"/>
              <a:gd name="connsiteX91" fmla="*/ 534437 w 1571230"/>
              <a:gd name="connsiteY91" fmla="*/ 2090826 h 2340869"/>
              <a:gd name="connsiteX92" fmla="*/ 522531 w 1571230"/>
              <a:gd name="connsiteY92" fmla="*/ 2055108 h 2340869"/>
              <a:gd name="connsiteX93" fmla="*/ 513006 w 1571230"/>
              <a:gd name="connsiteY93" fmla="*/ 2009864 h 2340869"/>
              <a:gd name="connsiteX94" fmla="*/ 510624 w 1571230"/>
              <a:gd name="connsiteY94" fmla="*/ 1978906 h 2340869"/>
              <a:gd name="connsiteX95" fmla="*/ 460618 w 1571230"/>
              <a:gd name="connsiteY95" fmla="*/ 1981289 h 2340869"/>
              <a:gd name="connsiteX96" fmla="*/ 427282 w 1571230"/>
              <a:gd name="connsiteY96" fmla="*/ 1945570 h 2340869"/>
              <a:gd name="connsiteX97" fmla="*/ 382037 w 1571230"/>
              <a:gd name="connsiteY97" fmla="*/ 1928900 h 2340869"/>
              <a:gd name="connsiteX98" fmla="*/ 367749 w 1571230"/>
              <a:gd name="connsiteY98" fmla="*/ 1878895 h 2340869"/>
              <a:gd name="connsiteX99" fmla="*/ 365368 w 1571230"/>
              <a:gd name="connsiteY99" fmla="*/ 1857463 h 2340869"/>
              <a:gd name="connsiteX100" fmla="*/ 334413 w 1571230"/>
              <a:gd name="connsiteY100" fmla="*/ 1812220 h 2340869"/>
              <a:gd name="connsiteX101" fmla="*/ 291549 w 1571230"/>
              <a:gd name="connsiteY101" fmla="*/ 1788407 h 2340869"/>
              <a:gd name="connsiteX102" fmla="*/ 248688 w 1571230"/>
              <a:gd name="connsiteY102" fmla="*/ 1759833 h 2340869"/>
              <a:gd name="connsiteX103" fmla="*/ 215349 w 1571230"/>
              <a:gd name="connsiteY103" fmla="*/ 1750307 h 2340869"/>
              <a:gd name="connsiteX104" fmla="*/ 217731 w 1571230"/>
              <a:gd name="connsiteY104" fmla="*/ 1705061 h 2340869"/>
              <a:gd name="connsiteX105" fmla="*/ 174868 w 1571230"/>
              <a:gd name="connsiteY105" fmla="*/ 1719351 h 2340869"/>
              <a:gd name="connsiteX106" fmla="*/ 186775 w 1571230"/>
              <a:gd name="connsiteY106" fmla="*/ 1752689 h 2340869"/>
              <a:gd name="connsiteX107" fmla="*/ 179631 w 1571230"/>
              <a:gd name="connsiteY107" fmla="*/ 1769358 h 2340869"/>
              <a:gd name="connsiteX108" fmla="*/ 141531 w 1571230"/>
              <a:gd name="connsiteY108" fmla="*/ 1740783 h 2340869"/>
              <a:gd name="connsiteX109" fmla="*/ 98669 w 1571230"/>
              <a:gd name="connsiteY109" fmla="*/ 1738401 h 2340869"/>
              <a:gd name="connsiteX110" fmla="*/ 43899 w 1571230"/>
              <a:gd name="connsiteY110" fmla="*/ 1719351 h 2340869"/>
              <a:gd name="connsiteX111" fmla="*/ 10560 w 1571230"/>
              <a:gd name="connsiteY111" fmla="*/ 1716967 h 2340869"/>
              <a:gd name="connsiteX112" fmla="*/ 1037 w 1571230"/>
              <a:gd name="connsiteY112" fmla="*/ 1664583 h 2340869"/>
              <a:gd name="connsiteX113" fmla="*/ 34374 w 1571230"/>
              <a:gd name="connsiteY113" fmla="*/ 1576476 h 2340869"/>
              <a:gd name="connsiteX114" fmla="*/ 60568 w 1571230"/>
              <a:gd name="connsiteY114" fmla="*/ 1528851 h 2340869"/>
              <a:gd name="connsiteX115" fmla="*/ 81999 w 1571230"/>
              <a:gd name="connsiteY115" fmla="*/ 1481226 h 2340869"/>
              <a:gd name="connsiteX116" fmla="*/ 108194 w 1571230"/>
              <a:gd name="connsiteY116" fmla="*/ 1443126 h 2340869"/>
              <a:gd name="connsiteX117" fmla="*/ 146293 w 1571230"/>
              <a:gd name="connsiteY117" fmla="*/ 1433601 h 2340869"/>
              <a:gd name="connsiteX118" fmla="*/ 153438 w 1571230"/>
              <a:gd name="connsiteY118" fmla="*/ 1397883 h 2340869"/>
              <a:gd name="connsiteX119" fmla="*/ 262975 w 1571230"/>
              <a:gd name="connsiteY119" fmla="*/ 1278820 h 2340869"/>
              <a:gd name="connsiteX120" fmla="*/ 286787 w 1571230"/>
              <a:gd name="connsiteY120" fmla="*/ 1140705 h 2340869"/>
              <a:gd name="connsiteX121" fmla="*/ 282025 w 1571230"/>
              <a:gd name="connsiteY121" fmla="*/ 1059745 h 2340869"/>
              <a:gd name="connsiteX122" fmla="*/ 196300 w 1571230"/>
              <a:gd name="connsiteY122" fmla="*/ 1047839 h 2340869"/>
              <a:gd name="connsiteX123" fmla="*/ 179632 w 1571230"/>
              <a:gd name="connsiteY123" fmla="*/ 966876 h 2340869"/>
              <a:gd name="connsiteX124" fmla="*/ 186775 w 1571230"/>
              <a:gd name="connsiteY124" fmla="*/ 900201 h 2340869"/>
              <a:gd name="connsiteX125" fmla="*/ 148675 w 1571230"/>
              <a:gd name="connsiteY125" fmla="*/ 862101 h 2340869"/>
              <a:gd name="connsiteX126" fmla="*/ 127244 w 1571230"/>
              <a:gd name="connsiteY126" fmla="*/ 821619 h 2340869"/>
              <a:gd name="connsiteX127" fmla="*/ 117719 w 1571230"/>
              <a:gd name="connsiteY127" fmla="*/ 762089 h 2340869"/>
              <a:gd name="connsiteX128" fmla="*/ 102097 w 1571230"/>
              <a:gd name="connsiteY128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65416 w 1571230"/>
              <a:gd name="connsiteY34" fmla="*/ 114390 h 2340869"/>
              <a:gd name="connsiteX35" fmla="*/ 810660 w 1571230"/>
              <a:gd name="connsiteY35" fmla="*/ 123915 h 2340869"/>
              <a:gd name="connsiteX36" fmla="*/ 839235 w 1571230"/>
              <a:gd name="connsiteY36" fmla="*/ 95340 h 2340869"/>
              <a:gd name="connsiteX37" fmla="*/ 896385 w 1571230"/>
              <a:gd name="connsiteY37" fmla="*/ 26284 h 2340869"/>
              <a:gd name="connsiteX38" fmla="*/ 972588 w 1571230"/>
              <a:gd name="connsiteY38" fmla="*/ 50094 h 2340869"/>
              <a:gd name="connsiteX39" fmla="*/ 1058312 w 1571230"/>
              <a:gd name="connsiteY39" fmla="*/ 31044 h 2340869"/>
              <a:gd name="connsiteX40" fmla="*/ 1155942 w 1571230"/>
              <a:gd name="connsiteY40" fmla="*/ 16756 h 2340869"/>
              <a:gd name="connsiteX41" fmla="*/ 1370255 w 1571230"/>
              <a:gd name="connsiteY41" fmla="*/ 212019 h 2340869"/>
              <a:gd name="connsiteX42" fmla="*/ 1560756 w 1571230"/>
              <a:gd name="connsiteY42" fmla="*/ 902582 h 2340869"/>
              <a:gd name="connsiteX43" fmla="*/ 1544088 w 1571230"/>
              <a:gd name="connsiteY43" fmla="*/ 904964 h 2340869"/>
              <a:gd name="connsiteX44" fmla="*/ 1525038 w 1571230"/>
              <a:gd name="connsiteY44" fmla="*/ 978781 h 2340869"/>
              <a:gd name="connsiteX45" fmla="*/ 958300 w 1571230"/>
              <a:gd name="connsiteY45" fmla="*/ 1157376 h 2340869"/>
              <a:gd name="connsiteX46" fmla="*/ 979731 w 1571230"/>
              <a:gd name="connsiteY46" fmla="*/ 1166900 h 2340869"/>
              <a:gd name="connsiteX47" fmla="*/ 974968 w 1571230"/>
              <a:gd name="connsiteY47" fmla="*/ 1240718 h 2340869"/>
              <a:gd name="connsiteX48" fmla="*/ 984494 w 1571230"/>
              <a:gd name="connsiteY48" fmla="*/ 1302633 h 2340869"/>
              <a:gd name="connsiteX49" fmla="*/ 1032119 w 1571230"/>
              <a:gd name="connsiteY49" fmla="*/ 1383595 h 2340869"/>
              <a:gd name="connsiteX50" fmla="*/ 1072600 w 1571230"/>
              <a:gd name="connsiteY50" fmla="*/ 1405026 h 2340869"/>
              <a:gd name="connsiteX51" fmla="*/ 1089269 w 1571230"/>
              <a:gd name="connsiteY51" fmla="*/ 1471701 h 2340869"/>
              <a:gd name="connsiteX52" fmla="*/ 1122607 w 1571230"/>
              <a:gd name="connsiteY52" fmla="*/ 1497895 h 2340869"/>
              <a:gd name="connsiteX53" fmla="*/ 1163088 w 1571230"/>
              <a:gd name="connsiteY53" fmla="*/ 1557426 h 2340869"/>
              <a:gd name="connsiteX54" fmla="*/ 1191663 w 1571230"/>
              <a:gd name="connsiteY54" fmla="*/ 1571714 h 2340869"/>
              <a:gd name="connsiteX55" fmla="*/ 1220238 w 1571230"/>
              <a:gd name="connsiteY55" fmla="*/ 1609813 h 2340869"/>
              <a:gd name="connsiteX56" fmla="*/ 1215943 w 1571230"/>
              <a:gd name="connsiteY56" fmla="*/ 1629673 h 2340869"/>
              <a:gd name="connsiteX57" fmla="*/ 1196425 w 1571230"/>
              <a:gd name="connsiteY57" fmla="*/ 1678870 h 2340869"/>
              <a:gd name="connsiteX58" fmla="*/ 1144037 w 1571230"/>
              <a:gd name="connsiteY58" fmla="*/ 1674106 h 2340869"/>
              <a:gd name="connsiteX59" fmla="*/ 1124987 w 1571230"/>
              <a:gd name="connsiteY59" fmla="*/ 1719349 h 2340869"/>
              <a:gd name="connsiteX60" fmla="*/ 1048787 w 1571230"/>
              <a:gd name="connsiteY60" fmla="*/ 1752687 h 2340869"/>
              <a:gd name="connsiteX61" fmla="*/ 1020212 w 1571230"/>
              <a:gd name="connsiteY61" fmla="*/ 1812218 h 2340869"/>
              <a:gd name="connsiteX62" fmla="*/ 1036881 w 1571230"/>
              <a:gd name="connsiteY62" fmla="*/ 1859843 h 2340869"/>
              <a:gd name="connsiteX63" fmla="*/ 1017832 w 1571230"/>
              <a:gd name="connsiteY63" fmla="*/ 1900326 h 2340869"/>
              <a:gd name="connsiteX64" fmla="*/ 984493 w 1571230"/>
              <a:gd name="connsiteY64" fmla="*/ 1897943 h 2340869"/>
              <a:gd name="connsiteX65" fmla="*/ 982112 w 1571230"/>
              <a:gd name="connsiteY65" fmla="*/ 1962237 h 2340869"/>
              <a:gd name="connsiteX66" fmla="*/ 946393 w 1571230"/>
              <a:gd name="connsiteY66" fmla="*/ 1978906 h 2340869"/>
              <a:gd name="connsiteX67" fmla="*/ 910674 w 1571230"/>
              <a:gd name="connsiteY67" fmla="*/ 1986049 h 2340869"/>
              <a:gd name="connsiteX68" fmla="*/ 910674 w 1571230"/>
              <a:gd name="connsiteY68" fmla="*/ 2050343 h 2340869"/>
              <a:gd name="connsiteX69" fmla="*/ 967824 w 1571230"/>
              <a:gd name="connsiteY69" fmla="*/ 2059868 h 2340869"/>
              <a:gd name="connsiteX70" fmla="*/ 1001162 w 1571230"/>
              <a:gd name="connsiteY70" fmla="*/ 2055106 h 2340869"/>
              <a:gd name="connsiteX71" fmla="*/ 1005922 w 1571230"/>
              <a:gd name="connsiteY71" fmla="*/ 2128925 h 2340869"/>
              <a:gd name="connsiteX72" fmla="*/ 982112 w 1571230"/>
              <a:gd name="connsiteY72" fmla="*/ 2150356 h 2340869"/>
              <a:gd name="connsiteX73" fmla="*/ 922581 w 1571230"/>
              <a:gd name="connsiteY73" fmla="*/ 2147976 h 2340869"/>
              <a:gd name="connsiteX74" fmla="*/ 870193 w 1571230"/>
              <a:gd name="connsiteY74" fmla="*/ 2157501 h 2340869"/>
              <a:gd name="connsiteX75" fmla="*/ 824949 w 1571230"/>
              <a:gd name="connsiteY75" fmla="*/ 2181314 h 2340869"/>
              <a:gd name="connsiteX76" fmla="*/ 779704 w 1571230"/>
              <a:gd name="connsiteY76" fmla="*/ 2188456 h 2340869"/>
              <a:gd name="connsiteX77" fmla="*/ 758274 w 1571230"/>
              <a:gd name="connsiteY77" fmla="*/ 2207508 h 2340869"/>
              <a:gd name="connsiteX78" fmla="*/ 751131 w 1571230"/>
              <a:gd name="connsiteY78" fmla="*/ 2252751 h 2340869"/>
              <a:gd name="connsiteX79" fmla="*/ 734462 w 1571230"/>
              <a:gd name="connsiteY79" fmla="*/ 2264658 h 2340869"/>
              <a:gd name="connsiteX80" fmla="*/ 689218 w 1571230"/>
              <a:gd name="connsiteY80" fmla="*/ 2314664 h 2340869"/>
              <a:gd name="connsiteX81" fmla="*/ 665406 w 1571230"/>
              <a:gd name="connsiteY81" fmla="*/ 2319425 h 2340869"/>
              <a:gd name="connsiteX82" fmla="*/ 617781 w 1571230"/>
              <a:gd name="connsiteY82" fmla="*/ 2340857 h 2340869"/>
              <a:gd name="connsiteX83" fmla="*/ 579681 w 1571230"/>
              <a:gd name="connsiteY83" fmla="*/ 2324188 h 2340869"/>
              <a:gd name="connsiteX84" fmla="*/ 563012 w 1571230"/>
              <a:gd name="connsiteY84" fmla="*/ 2295613 h 2340869"/>
              <a:gd name="connsiteX85" fmla="*/ 520149 w 1571230"/>
              <a:gd name="connsiteY85" fmla="*/ 2305139 h 2340869"/>
              <a:gd name="connsiteX86" fmla="*/ 512573 w 1571230"/>
              <a:gd name="connsiteY86" fmla="*/ 2299035 h 2340869"/>
              <a:gd name="connsiteX87" fmla="*/ 503481 w 1571230"/>
              <a:gd name="connsiteY87" fmla="*/ 2293232 h 2340869"/>
              <a:gd name="connsiteX88" fmla="*/ 522531 w 1571230"/>
              <a:gd name="connsiteY88" fmla="*/ 2186075 h 2340869"/>
              <a:gd name="connsiteX89" fmla="*/ 539199 w 1571230"/>
              <a:gd name="connsiteY89" fmla="*/ 2164644 h 2340869"/>
              <a:gd name="connsiteX90" fmla="*/ 529674 w 1571230"/>
              <a:gd name="connsiteY90" fmla="*/ 2119401 h 2340869"/>
              <a:gd name="connsiteX91" fmla="*/ 553487 w 1571230"/>
              <a:gd name="connsiteY91" fmla="*/ 2105113 h 2340869"/>
              <a:gd name="connsiteX92" fmla="*/ 534437 w 1571230"/>
              <a:gd name="connsiteY92" fmla="*/ 2090826 h 2340869"/>
              <a:gd name="connsiteX93" fmla="*/ 522531 w 1571230"/>
              <a:gd name="connsiteY93" fmla="*/ 2055108 h 2340869"/>
              <a:gd name="connsiteX94" fmla="*/ 513006 w 1571230"/>
              <a:gd name="connsiteY94" fmla="*/ 2009864 h 2340869"/>
              <a:gd name="connsiteX95" fmla="*/ 510624 w 1571230"/>
              <a:gd name="connsiteY95" fmla="*/ 1978906 h 2340869"/>
              <a:gd name="connsiteX96" fmla="*/ 460618 w 1571230"/>
              <a:gd name="connsiteY96" fmla="*/ 1981289 h 2340869"/>
              <a:gd name="connsiteX97" fmla="*/ 427282 w 1571230"/>
              <a:gd name="connsiteY97" fmla="*/ 1945570 h 2340869"/>
              <a:gd name="connsiteX98" fmla="*/ 382037 w 1571230"/>
              <a:gd name="connsiteY98" fmla="*/ 1928900 h 2340869"/>
              <a:gd name="connsiteX99" fmla="*/ 367749 w 1571230"/>
              <a:gd name="connsiteY99" fmla="*/ 1878895 h 2340869"/>
              <a:gd name="connsiteX100" fmla="*/ 365368 w 1571230"/>
              <a:gd name="connsiteY100" fmla="*/ 1857463 h 2340869"/>
              <a:gd name="connsiteX101" fmla="*/ 334413 w 1571230"/>
              <a:gd name="connsiteY101" fmla="*/ 1812220 h 2340869"/>
              <a:gd name="connsiteX102" fmla="*/ 291549 w 1571230"/>
              <a:gd name="connsiteY102" fmla="*/ 1788407 h 2340869"/>
              <a:gd name="connsiteX103" fmla="*/ 248688 w 1571230"/>
              <a:gd name="connsiteY103" fmla="*/ 1759833 h 2340869"/>
              <a:gd name="connsiteX104" fmla="*/ 215349 w 1571230"/>
              <a:gd name="connsiteY104" fmla="*/ 1750307 h 2340869"/>
              <a:gd name="connsiteX105" fmla="*/ 217731 w 1571230"/>
              <a:gd name="connsiteY105" fmla="*/ 1705061 h 2340869"/>
              <a:gd name="connsiteX106" fmla="*/ 174868 w 1571230"/>
              <a:gd name="connsiteY106" fmla="*/ 1719351 h 2340869"/>
              <a:gd name="connsiteX107" fmla="*/ 186775 w 1571230"/>
              <a:gd name="connsiteY107" fmla="*/ 1752689 h 2340869"/>
              <a:gd name="connsiteX108" fmla="*/ 179631 w 1571230"/>
              <a:gd name="connsiteY108" fmla="*/ 1769358 h 2340869"/>
              <a:gd name="connsiteX109" fmla="*/ 141531 w 1571230"/>
              <a:gd name="connsiteY109" fmla="*/ 1740783 h 2340869"/>
              <a:gd name="connsiteX110" fmla="*/ 98669 w 1571230"/>
              <a:gd name="connsiteY110" fmla="*/ 1738401 h 2340869"/>
              <a:gd name="connsiteX111" fmla="*/ 43899 w 1571230"/>
              <a:gd name="connsiteY111" fmla="*/ 1719351 h 2340869"/>
              <a:gd name="connsiteX112" fmla="*/ 10560 w 1571230"/>
              <a:gd name="connsiteY112" fmla="*/ 1716967 h 2340869"/>
              <a:gd name="connsiteX113" fmla="*/ 1037 w 1571230"/>
              <a:gd name="connsiteY113" fmla="*/ 1664583 h 2340869"/>
              <a:gd name="connsiteX114" fmla="*/ 34374 w 1571230"/>
              <a:gd name="connsiteY114" fmla="*/ 1576476 h 2340869"/>
              <a:gd name="connsiteX115" fmla="*/ 60568 w 1571230"/>
              <a:gd name="connsiteY115" fmla="*/ 1528851 h 2340869"/>
              <a:gd name="connsiteX116" fmla="*/ 81999 w 1571230"/>
              <a:gd name="connsiteY116" fmla="*/ 1481226 h 2340869"/>
              <a:gd name="connsiteX117" fmla="*/ 108194 w 1571230"/>
              <a:gd name="connsiteY117" fmla="*/ 1443126 h 2340869"/>
              <a:gd name="connsiteX118" fmla="*/ 146293 w 1571230"/>
              <a:gd name="connsiteY118" fmla="*/ 1433601 h 2340869"/>
              <a:gd name="connsiteX119" fmla="*/ 153438 w 1571230"/>
              <a:gd name="connsiteY119" fmla="*/ 1397883 h 2340869"/>
              <a:gd name="connsiteX120" fmla="*/ 262975 w 1571230"/>
              <a:gd name="connsiteY120" fmla="*/ 1278820 h 2340869"/>
              <a:gd name="connsiteX121" fmla="*/ 286787 w 1571230"/>
              <a:gd name="connsiteY121" fmla="*/ 1140705 h 2340869"/>
              <a:gd name="connsiteX122" fmla="*/ 282025 w 1571230"/>
              <a:gd name="connsiteY122" fmla="*/ 1059745 h 2340869"/>
              <a:gd name="connsiteX123" fmla="*/ 196300 w 1571230"/>
              <a:gd name="connsiteY123" fmla="*/ 1047839 h 2340869"/>
              <a:gd name="connsiteX124" fmla="*/ 179632 w 1571230"/>
              <a:gd name="connsiteY124" fmla="*/ 966876 h 2340869"/>
              <a:gd name="connsiteX125" fmla="*/ 186775 w 1571230"/>
              <a:gd name="connsiteY125" fmla="*/ 900201 h 2340869"/>
              <a:gd name="connsiteX126" fmla="*/ 148675 w 1571230"/>
              <a:gd name="connsiteY126" fmla="*/ 862101 h 2340869"/>
              <a:gd name="connsiteX127" fmla="*/ 127244 w 1571230"/>
              <a:gd name="connsiteY127" fmla="*/ 821619 h 2340869"/>
              <a:gd name="connsiteX128" fmla="*/ 117719 w 1571230"/>
              <a:gd name="connsiteY128" fmla="*/ 762089 h 2340869"/>
              <a:gd name="connsiteX129" fmla="*/ 102097 w 1571230"/>
              <a:gd name="connsiteY129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53510 w 1571230"/>
              <a:gd name="connsiteY34" fmla="*/ 123915 h 2340869"/>
              <a:gd name="connsiteX35" fmla="*/ 765416 w 1571230"/>
              <a:gd name="connsiteY35" fmla="*/ 114390 h 2340869"/>
              <a:gd name="connsiteX36" fmla="*/ 810660 w 1571230"/>
              <a:gd name="connsiteY36" fmla="*/ 123915 h 2340869"/>
              <a:gd name="connsiteX37" fmla="*/ 839235 w 1571230"/>
              <a:gd name="connsiteY37" fmla="*/ 95340 h 2340869"/>
              <a:gd name="connsiteX38" fmla="*/ 896385 w 1571230"/>
              <a:gd name="connsiteY38" fmla="*/ 26284 h 2340869"/>
              <a:gd name="connsiteX39" fmla="*/ 972588 w 1571230"/>
              <a:gd name="connsiteY39" fmla="*/ 50094 h 2340869"/>
              <a:gd name="connsiteX40" fmla="*/ 1058312 w 1571230"/>
              <a:gd name="connsiteY40" fmla="*/ 31044 h 2340869"/>
              <a:gd name="connsiteX41" fmla="*/ 1155942 w 1571230"/>
              <a:gd name="connsiteY41" fmla="*/ 16756 h 2340869"/>
              <a:gd name="connsiteX42" fmla="*/ 1370255 w 1571230"/>
              <a:gd name="connsiteY42" fmla="*/ 212019 h 2340869"/>
              <a:gd name="connsiteX43" fmla="*/ 1560756 w 1571230"/>
              <a:gd name="connsiteY43" fmla="*/ 902582 h 2340869"/>
              <a:gd name="connsiteX44" fmla="*/ 1544088 w 1571230"/>
              <a:gd name="connsiteY44" fmla="*/ 904964 h 2340869"/>
              <a:gd name="connsiteX45" fmla="*/ 1525038 w 1571230"/>
              <a:gd name="connsiteY45" fmla="*/ 978781 h 2340869"/>
              <a:gd name="connsiteX46" fmla="*/ 958300 w 1571230"/>
              <a:gd name="connsiteY46" fmla="*/ 1157376 h 2340869"/>
              <a:gd name="connsiteX47" fmla="*/ 979731 w 1571230"/>
              <a:gd name="connsiteY47" fmla="*/ 1166900 h 2340869"/>
              <a:gd name="connsiteX48" fmla="*/ 974968 w 1571230"/>
              <a:gd name="connsiteY48" fmla="*/ 1240718 h 2340869"/>
              <a:gd name="connsiteX49" fmla="*/ 984494 w 1571230"/>
              <a:gd name="connsiteY49" fmla="*/ 1302633 h 2340869"/>
              <a:gd name="connsiteX50" fmla="*/ 1032119 w 1571230"/>
              <a:gd name="connsiteY50" fmla="*/ 1383595 h 2340869"/>
              <a:gd name="connsiteX51" fmla="*/ 1072600 w 1571230"/>
              <a:gd name="connsiteY51" fmla="*/ 1405026 h 2340869"/>
              <a:gd name="connsiteX52" fmla="*/ 1089269 w 1571230"/>
              <a:gd name="connsiteY52" fmla="*/ 1471701 h 2340869"/>
              <a:gd name="connsiteX53" fmla="*/ 1122607 w 1571230"/>
              <a:gd name="connsiteY53" fmla="*/ 1497895 h 2340869"/>
              <a:gd name="connsiteX54" fmla="*/ 1163088 w 1571230"/>
              <a:gd name="connsiteY54" fmla="*/ 1557426 h 2340869"/>
              <a:gd name="connsiteX55" fmla="*/ 1191663 w 1571230"/>
              <a:gd name="connsiteY55" fmla="*/ 1571714 h 2340869"/>
              <a:gd name="connsiteX56" fmla="*/ 1220238 w 1571230"/>
              <a:gd name="connsiteY56" fmla="*/ 1609813 h 2340869"/>
              <a:gd name="connsiteX57" fmla="*/ 1215943 w 1571230"/>
              <a:gd name="connsiteY57" fmla="*/ 1629673 h 2340869"/>
              <a:gd name="connsiteX58" fmla="*/ 1196425 w 1571230"/>
              <a:gd name="connsiteY58" fmla="*/ 1678870 h 2340869"/>
              <a:gd name="connsiteX59" fmla="*/ 1144037 w 1571230"/>
              <a:gd name="connsiteY59" fmla="*/ 1674106 h 2340869"/>
              <a:gd name="connsiteX60" fmla="*/ 1124987 w 1571230"/>
              <a:gd name="connsiteY60" fmla="*/ 1719349 h 2340869"/>
              <a:gd name="connsiteX61" fmla="*/ 1048787 w 1571230"/>
              <a:gd name="connsiteY61" fmla="*/ 1752687 h 2340869"/>
              <a:gd name="connsiteX62" fmla="*/ 1020212 w 1571230"/>
              <a:gd name="connsiteY62" fmla="*/ 1812218 h 2340869"/>
              <a:gd name="connsiteX63" fmla="*/ 1036881 w 1571230"/>
              <a:gd name="connsiteY63" fmla="*/ 1859843 h 2340869"/>
              <a:gd name="connsiteX64" fmla="*/ 1017832 w 1571230"/>
              <a:gd name="connsiteY64" fmla="*/ 1900326 h 2340869"/>
              <a:gd name="connsiteX65" fmla="*/ 984493 w 1571230"/>
              <a:gd name="connsiteY65" fmla="*/ 1897943 h 2340869"/>
              <a:gd name="connsiteX66" fmla="*/ 982112 w 1571230"/>
              <a:gd name="connsiteY66" fmla="*/ 1962237 h 2340869"/>
              <a:gd name="connsiteX67" fmla="*/ 946393 w 1571230"/>
              <a:gd name="connsiteY67" fmla="*/ 1978906 h 2340869"/>
              <a:gd name="connsiteX68" fmla="*/ 910674 w 1571230"/>
              <a:gd name="connsiteY68" fmla="*/ 1986049 h 2340869"/>
              <a:gd name="connsiteX69" fmla="*/ 910674 w 1571230"/>
              <a:gd name="connsiteY69" fmla="*/ 2050343 h 2340869"/>
              <a:gd name="connsiteX70" fmla="*/ 967824 w 1571230"/>
              <a:gd name="connsiteY70" fmla="*/ 2059868 h 2340869"/>
              <a:gd name="connsiteX71" fmla="*/ 1001162 w 1571230"/>
              <a:gd name="connsiteY71" fmla="*/ 2055106 h 2340869"/>
              <a:gd name="connsiteX72" fmla="*/ 1005922 w 1571230"/>
              <a:gd name="connsiteY72" fmla="*/ 2128925 h 2340869"/>
              <a:gd name="connsiteX73" fmla="*/ 982112 w 1571230"/>
              <a:gd name="connsiteY73" fmla="*/ 2150356 h 2340869"/>
              <a:gd name="connsiteX74" fmla="*/ 922581 w 1571230"/>
              <a:gd name="connsiteY74" fmla="*/ 2147976 h 2340869"/>
              <a:gd name="connsiteX75" fmla="*/ 870193 w 1571230"/>
              <a:gd name="connsiteY75" fmla="*/ 2157501 h 2340869"/>
              <a:gd name="connsiteX76" fmla="*/ 824949 w 1571230"/>
              <a:gd name="connsiteY76" fmla="*/ 2181314 h 2340869"/>
              <a:gd name="connsiteX77" fmla="*/ 779704 w 1571230"/>
              <a:gd name="connsiteY77" fmla="*/ 2188456 h 2340869"/>
              <a:gd name="connsiteX78" fmla="*/ 758274 w 1571230"/>
              <a:gd name="connsiteY78" fmla="*/ 2207508 h 2340869"/>
              <a:gd name="connsiteX79" fmla="*/ 751131 w 1571230"/>
              <a:gd name="connsiteY79" fmla="*/ 2252751 h 2340869"/>
              <a:gd name="connsiteX80" fmla="*/ 734462 w 1571230"/>
              <a:gd name="connsiteY80" fmla="*/ 2264658 h 2340869"/>
              <a:gd name="connsiteX81" fmla="*/ 689218 w 1571230"/>
              <a:gd name="connsiteY81" fmla="*/ 2314664 h 2340869"/>
              <a:gd name="connsiteX82" fmla="*/ 665406 w 1571230"/>
              <a:gd name="connsiteY82" fmla="*/ 2319425 h 2340869"/>
              <a:gd name="connsiteX83" fmla="*/ 617781 w 1571230"/>
              <a:gd name="connsiteY83" fmla="*/ 2340857 h 2340869"/>
              <a:gd name="connsiteX84" fmla="*/ 579681 w 1571230"/>
              <a:gd name="connsiteY84" fmla="*/ 2324188 h 2340869"/>
              <a:gd name="connsiteX85" fmla="*/ 563012 w 1571230"/>
              <a:gd name="connsiteY85" fmla="*/ 2295613 h 2340869"/>
              <a:gd name="connsiteX86" fmla="*/ 520149 w 1571230"/>
              <a:gd name="connsiteY86" fmla="*/ 2305139 h 2340869"/>
              <a:gd name="connsiteX87" fmla="*/ 512573 w 1571230"/>
              <a:gd name="connsiteY87" fmla="*/ 2299035 h 2340869"/>
              <a:gd name="connsiteX88" fmla="*/ 503481 w 1571230"/>
              <a:gd name="connsiteY88" fmla="*/ 2293232 h 2340869"/>
              <a:gd name="connsiteX89" fmla="*/ 522531 w 1571230"/>
              <a:gd name="connsiteY89" fmla="*/ 2186075 h 2340869"/>
              <a:gd name="connsiteX90" fmla="*/ 539199 w 1571230"/>
              <a:gd name="connsiteY90" fmla="*/ 2164644 h 2340869"/>
              <a:gd name="connsiteX91" fmla="*/ 529674 w 1571230"/>
              <a:gd name="connsiteY91" fmla="*/ 2119401 h 2340869"/>
              <a:gd name="connsiteX92" fmla="*/ 553487 w 1571230"/>
              <a:gd name="connsiteY92" fmla="*/ 2105113 h 2340869"/>
              <a:gd name="connsiteX93" fmla="*/ 534437 w 1571230"/>
              <a:gd name="connsiteY93" fmla="*/ 2090826 h 2340869"/>
              <a:gd name="connsiteX94" fmla="*/ 522531 w 1571230"/>
              <a:gd name="connsiteY94" fmla="*/ 2055108 h 2340869"/>
              <a:gd name="connsiteX95" fmla="*/ 513006 w 1571230"/>
              <a:gd name="connsiteY95" fmla="*/ 2009864 h 2340869"/>
              <a:gd name="connsiteX96" fmla="*/ 510624 w 1571230"/>
              <a:gd name="connsiteY96" fmla="*/ 1978906 h 2340869"/>
              <a:gd name="connsiteX97" fmla="*/ 460618 w 1571230"/>
              <a:gd name="connsiteY97" fmla="*/ 1981289 h 2340869"/>
              <a:gd name="connsiteX98" fmla="*/ 427282 w 1571230"/>
              <a:gd name="connsiteY98" fmla="*/ 1945570 h 2340869"/>
              <a:gd name="connsiteX99" fmla="*/ 382037 w 1571230"/>
              <a:gd name="connsiteY99" fmla="*/ 1928900 h 2340869"/>
              <a:gd name="connsiteX100" fmla="*/ 367749 w 1571230"/>
              <a:gd name="connsiteY100" fmla="*/ 1878895 h 2340869"/>
              <a:gd name="connsiteX101" fmla="*/ 365368 w 1571230"/>
              <a:gd name="connsiteY101" fmla="*/ 1857463 h 2340869"/>
              <a:gd name="connsiteX102" fmla="*/ 334413 w 1571230"/>
              <a:gd name="connsiteY102" fmla="*/ 1812220 h 2340869"/>
              <a:gd name="connsiteX103" fmla="*/ 291549 w 1571230"/>
              <a:gd name="connsiteY103" fmla="*/ 1788407 h 2340869"/>
              <a:gd name="connsiteX104" fmla="*/ 248688 w 1571230"/>
              <a:gd name="connsiteY104" fmla="*/ 1759833 h 2340869"/>
              <a:gd name="connsiteX105" fmla="*/ 215349 w 1571230"/>
              <a:gd name="connsiteY105" fmla="*/ 1750307 h 2340869"/>
              <a:gd name="connsiteX106" fmla="*/ 217731 w 1571230"/>
              <a:gd name="connsiteY106" fmla="*/ 1705061 h 2340869"/>
              <a:gd name="connsiteX107" fmla="*/ 174868 w 1571230"/>
              <a:gd name="connsiteY107" fmla="*/ 1719351 h 2340869"/>
              <a:gd name="connsiteX108" fmla="*/ 186775 w 1571230"/>
              <a:gd name="connsiteY108" fmla="*/ 1752689 h 2340869"/>
              <a:gd name="connsiteX109" fmla="*/ 179631 w 1571230"/>
              <a:gd name="connsiteY109" fmla="*/ 1769358 h 2340869"/>
              <a:gd name="connsiteX110" fmla="*/ 141531 w 1571230"/>
              <a:gd name="connsiteY110" fmla="*/ 1740783 h 2340869"/>
              <a:gd name="connsiteX111" fmla="*/ 98669 w 1571230"/>
              <a:gd name="connsiteY111" fmla="*/ 1738401 h 2340869"/>
              <a:gd name="connsiteX112" fmla="*/ 43899 w 1571230"/>
              <a:gd name="connsiteY112" fmla="*/ 1719351 h 2340869"/>
              <a:gd name="connsiteX113" fmla="*/ 10560 w 1571230"/>
              <a:gd name="connsiteY113" fmla="*/ 1716967 h 2340869"/>
              <a:gd name="connsiteX114" fmla="*/ 1037 w 1571230"/>
              <a:gd name="connsiteY114" fmla="*/ 1664583 h 2340869"/>
              <a:gd name="connsiteX115" fmla="*/ 34374 w 1571230"/>
              <a:gd name="connsiteY115" fmla="*/ 1576476 h 2340869"/>
              <a:gd name="connsiteX116" fmla="*/ 60568 w 1571230"/>
              <a:gd name="connsiteY116" fmla="*/ 1528851 h 2340869"/>
              <a:gd name="connsiteX117" fmla="*/ 81999 w 1571230"/>
              <a:gd name="connsiteY117" fmla="*/ 1481226 h 2340869"/>
              <a:gd name="connsiteX118" fmla="*/ 108194 w 1571230"/>
              <a:gd name="connsiteY118" fmla="*/ 1443126 h 2340869"/>
              <a:gd name="connsiteX119" fmla="*/ 146293 w 1571230"/>
              <a:gd name="connsiteY119" fmla="*/ 1433601 h 2340869"/>
              <a:gd name="connsiteX120" fmla="*/ 153438 w 1571230"/>
              <a:gd name="connsiteY120" fmla="*/ 1397883 h 2340869"/>
              <a:gd name="connsiteX121" fmla="*/ 262975 w 1571230"/>
              <a:gd name="connsiteY121" fmla="*/ 1278820 h 2340869"/>
              <a:gd name="connsiteX122" fmla="*/ 286787 w 1571230"/>
              <a:gd name="connsiteY122" fmla="*/ 1140705 h 2340869"/>
              <a:gd name="connsiteX123" fmla="*/ 282025 w 1571230"/>
              <a:gd name="connsiteY123" fmla="*/ 1059745 h 2340869"/>
              <a:gd name="connsiteX124" fmla="*/ 196300 w 1571230"/>
              <a:gd name="connsiteY124" fmla="*/ 1047839 h 2340869"/>
              <a:gd name="connsiteX125" fmla="*/ 179632 w 1571230"/>
              <a:gd name="connsiteY125" fmla="*/ 966876 h 2340869"/>
              <a:gd name="connsiteX126" fmla="*/ 186775 w 1571230"/>
              <a:gd name="connsiteY126" fmla="*/ 900201 h 2340869"/>
              <a:gd name="connsiteX127" fmla="*/ 148675 w 1571230"/>
              <a:gd name="connsiteY127" fmla="*/ 862101 h 2340869"/>
              <a:gd name="connsiteX128" fmla="*/ 127244 w 1571230"/>
              <a:gd name="connsiteY128" fmla="*/ 821619 h 2340869"/>
              <a:gd name="connsiteX129" fmla="*/ 117719 w 1571230"/>
              <a:gd name="connsiteY129" fmla="*/ 762089 h 2340869"/>
              <a:gd name="connsiteX130" fmla="*/ 102097 w 1571230"/>
              <a:gd name="connsiteY130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53510 w 1571230"/>
              <a:gd name="connsiteY34" fmla="*/ 123915 h 2340869"/>
              <a:gd name="connsiteX35" fmla="*/ 765416 w 1571230"/>
              <a:gd name="connsiteY35" fmla="*/ 114390 h 2340869"/>
              <a:gd name="connsiteX36" fmla="*/ 810660 w 1571230"/>
              <a:gd name="connsiteY36" fmla="*/ 123915 h 2340869"/>
              <a:gd name="connsiteX37" fmla="*/ 839235 w 1571230"/>
              <a:gd name="connsiteY37" fmla="*/ 95340 h 2340869"/>
              <a:gd name="connsiteX38" fmla="*/ 896385 w 1571230"/>
              <a:gd name="connsiteY38" fmla="*/ 26284 h 2340869"/>
              <a:gd name="connsiteX39" fmla="*/ 972588 w 1571230"/>
              <a:gd name="connsiteY39" fmla="*/ 50094 h 2340869"/>
              <a:gd name="connsiteX40" fmla="*/ 1058312 w 1571230"/>
              <a:gd name="connsiteY40" fmla="*/ 31044 h 2340869"/>
              <a:gd name="connsiteX41" fmla="*/ 1155942 w 1571230"/>
              <a:gd name="connsiteY41" fmla="*/ 16756 h 2340869"/>
              <a:gd name="connsiteX42" fmla="*/ 1255954 w 1571230"/>
              <a:gd name="connsiteY42" fmla="*/ 54859 h 2340869"/>
              <a:gd name="connsiteX43" fmla="*/ 1370255 w 1571230"/>
              <a:gd name="connsiteY43" fmla="*/ 212019 h 2340869"/>
              <a:gd name="connsiteX44" fmla="*/ 1560756 w 1571230"/>
              <a:gd name="connsiteY44" fmla="*/ 902582 h 2340869"/>
              <a:gd name="connsiteX45" fmla="*/ 1544088 w 1571230"/>
              <a:gd name="connsiteY45" fmla="*/ 904964 h 2340869"/>
              <a:gd name="connsiteX46" fmla="*/ 1525038 w 1571230"/>
              <a:gd name="connsiteY46" fmla="*/ 978781 h 2340869"/>
              <a:gd name="connsiteX47" fmla="*/ 958300 w 1571230"/>
              <a:gd name="connsiteY47" fmla="*/ 1157376 h 2340869"/>
              <a:gd name="connsiteX48" fmla="*/ 979731 w 1571230"/>
              <a:gd name="connsiteY48" fmla="*/ 1166900 h 2340869"/>
              <a:gd name="connsiteX49" fmla="*/ 974968 w 1571230"/>
              <a:gd name="connsiteY49" fmla="*/ 1240718 h 2340869"/>
              <a:gd name="connsiteX50" fmla="*/ 984494 w 1571230"/>
              <a:gd name="connsiteY50" fmla="*/ 1302633 h 2340869"/>
              <a:gd name="connsiteX51" fmla="*/ 1032119 w 1571230"/>
              <a:gd name="connsiteY51" fmla="*/ 1383595 h 2340869"/>
              <a:gd name="connsiteX52" fmla="*/ 1072600 w 1571230"/>
              <a:gd name="connsiteY52" fmla="*/ 1405026 h 2340869"/>
              <a:gd name="connsiteX53" fmla="*/ 1089269 w 1571230"/>
              <a:gd name="connsiteY53" fmla="*/ 1471701 h 2340869"/>
              <a:gd name="connsiteX54" fmla="*/ 1122607 w 1571230"/>
              <a:gd name="connsiteY54" fmla="*/ 1497895 h 2340869"/>
              <a:gd name="connsiteX55" fmla="*/ 1163088 w 1571230"/>
              <a:gd name="connsiteY55" fmla="*/ 1557426 h 2340869"/>
              <a:gd name="connsiteX56" fmla="*/ 1191663 w 1571230"/>
              <a:gd name="connsiteY56" fmla="*/ 1571714 h 2340869"/>
              <a:gd name="connsiteX57" fmla="*/ 1220238 w 1571230"/>
              <a:gd name="connsiteY57" fmla="*/ 1609813 h 2340869"/>
              <a:gd name="connsiteX58" fmla="*/ 1215943 w 1571230"/>
              <a:gd name="connsiteY58" fmla="*/ 1629673 h 2340869"/>
              <a:gd name="connsiteX59" fmla="*/ 1196425 w 1571230"/>
              <a:gd name="connsiteY59" fmla="*/ 1678870 h 2340869"/>
              <a:gd name="connsiteX60" fmla="*/ 1144037 w 1571230"/>
              <a:gd name="connsiteY60" fmla="*/ 1674106 h 2340869"/>
              <a:gd name="connsiteX61" fmla="*/ 1124987 w 1571230"/>
              <a:gd name="connsiteY61" fmla="*/ 1719349 h 2340869"/>
              <a:gd name="connsiteX62" fmla="*/ 1048787 w 1571230"/>
              <a:gd name="connsiteY62" fmla="*/ 1752687 h 2340869"/>
              <a:gd name="connsiteX63" fmla="*/ 1020212 w 1571230"/>
              <a:gd name="connsiteY63" fmla="*/ 1812218 h 2340869"/>
              <a:gd name="connsiteX64" fmla="*/ 1036881 w 1571230"/>
              <a:gd name="connsiteY64" fmla="*/ 1859843 h 2340869"/>
              <a:gd name="connsiteX65" fmla="*/ 1017832 w 1571230"/>
              <a:gd name="connsiteY65" fmla="*/ 1900326 h 2340869"/>
              <a:gd name="connsiteX66" fmla="*/ 984493 w 1571230"/>
              <a:gd name="connsiteY66" fmla="*/ 1897943 h 2340869"/>
              <a:gd name="connsiteX67" fmla="*/ 982112 w 1571230"/>
              <a:gd name="connsiteY67" fmla="*/ 1962237 h 2340869"/>
              <a:gd name="connsiteX68" fmla="*/ 946393 w 1571230"/>
              <a:gd name="connsiteY68" fmla="*/ 1978906 h 2340869"/>
              <a:gd name="connsiteX69" fmla="*/ 910674 w 1571230"/>
              <a:gd name="connsiteY69" fmla="*/ 1986049 h 2340869"/>
              <a:gd name="connsiteX70" fmla="*/ 910674 w 1571230"/>
              <a:gd name="connsiteY70" fmla="*/ 2050343 h 2340869"/>
              <a:gd name="connsiteX71" fmla="*/ 967824 w 1571230"/>
              <a:gd name="connsiteY71" fmla="*/ 2059868 h 2340869"/>
              <a:gd name="connsiteX72" fmla="*/ 1001162 w 1571230"/>
              <a:gd name="connsiteY72" fmla="*/ 2055106 h 2340869"/>
              <a:gd name="connsiteX73" fmla="*/ 1005922 w 1571230"/>
              <a:gd name="connsiteY73" fmla="*/ 2128925 h 2340869"/>
              <a:gd name="connsiteX74" fmla="*/ 982112 w 1571230"/>
              <a:gd name="connsiteY74" fmla="*/ 2150356 h 2340869"/>
              <a:gd name="connsiteX75" fmla="*/ 922581 w 1571230"/>
              <a:gd name="connsiteY75" fmla="*/ 2147976 h 2340869"/>
              <a:gd name="connsiteX76" fmla="*/ 870193 w 1571230"/>
              <a:gd name="connsiteY76" fmla="*/ 2157501 h 2340869"/>
              <a:gd name="connsiteX77" fmla="*/ 824949 w 1571230"/>
              <a:gd name="connsiteY77" fmla="*/ 2181314 h 2340869"/>
              <a:gd name="connsiteX78" fmla="*/ 779704 w 1571230"/>
              <a:gd name="connsiteY78" fmla="*/ 2188456 h 2340869"/>
              <a:gd name="connsiteX79" fmla="*/ 758274 w 1571230"/>
              <a:gd name="connsiteY79" fmla="*/ 2207508 h 2340869"/>
              <a:gd name="connsiteX80" fmla="*/ 751131 w 1571230"/>
              <a:gd name="connsiteY80" fmla="*/ 2252751 h 2340869"/>
              <a:gd name="connsiteX81" fmla="*/ 734462 w 1571230"/>
              <a:gd name="connsiteY81" fmla="*/ 2264658 h 2340869"/>
              <a:gd name="connsiteX82" fmla="*/ 689218 w 1571230"/>
              <a:gd name="connsiteY82" fmla="*/ 2314664 h 2340869"/>
              <a:gd name="connsiteX83" fmla="*/ 665406 w 1571230"/>
              <a:gd name="connsiteY83" fmla="*/ 2319425 h 2340869"/>
              <a:gd name="connsiteX84" fmla="*/ 617781 w 1571230"/>
              <a:gd name="connsiteY84" fmla="*/ 2340857 h 2340869"/>
              <a:gd name="connsiteX85" fmla="*/ 579681 w 1571230"/>
              <a:gd name="connsiteY85" fmla="*/ 2324188 h 2340869"/>
              <a:gd name="connsiteX86" fmla="*/ 563012 w 1571230"/>
              <a:gd name="connsiteY86" fmla="*/ 2295613 h 2340869"/>
              <a:gd name="connsiteX87" fmla="*/ 520149 w 1571230"/>
              <a:gd name="connsiteY87" fmla="*/ 2305139 h 2340869"/>
              <a:gd name="connsiteX88" fmla="*/ 512573 w 1571230"/>
              <a:gd name="connsiteY88" fmla="*/ 2299035 h 2340869"/>
              <a:gd name="connsiteX89" fmla="*/ 503481 w 1571230"/>
              <a:gd name="connsiteY89" fmla="*/ 2293232 h 2340869"/>
              <a:gd name="connsiteX90" fmla="*/ 522531 w 1571230"/>
              <a:gd name="connsiteY90" fmla="*/ 2186075 h 2340869"/>
              <a:gd name="connsiteX91" fmla="*/ 539199 w 1571230"/>
              <a:gd name="connsiteY91" fmla="*/ 2164644 h 2340869"/>
              <a:gd name="connsiteX92" fmla="*/ 529674 w 1571230"/>
              <a:gd name="connsiteY92" fmla="*/ 2119401 h 2340869"/>
              <a:gd name="connsiteX93" fmla="*/ 553487 w 1571230"/>
              <a:gd name="connsiteY93" fmla="*/ 2105113 h 2340869"/>
              <a:gd name="connsiteX94" fmla="*/ 534437 w 1571230"/>
              <a:gd name="connsiteY94" fmla="*/ 2090826 h 2340869"/>
              <a:gd name="connsiteX95" fmla="*/ 522531 w 1571230"/>
              <a:gd name="connsiteY95" fmla="*/ 2055108 h 2340869"/>
              <a:gd name="connsiteX96" fmla="*/ 513006 w 1571230"/>
              <a:gd name="connsiteY96" fmla="*/ 2009864 h 2340869"/>
              <a:gd name="connsiteX97" fmla="*/ 510624 w 1571230"/>
              <a:gd name="connsiteY97" fmla="*/ 1978906 h 2340869"/>
              <a:gd name="connsiteX98" fmla="*/ 460618 w 1571230"/>
              <a:gd name="connsiteY98" fmla="*/ 1981289 h 2340869"/>
              <a:gd name="connsiteX99" fmla="*/ 427282 w 1571230"/>
              <a:gd name="connsiteY99" fmla="*/ 1945570 h 2340869"/>
              <a:gd name="connsiteX100" fmla="*/ 382037 w 1571230"/>
              <a:gd name="connsiteY100" fmla="*/ 1928900 h 2340869"/>
              <a:gd name="connsiteX101" fmla="*/ 367749 w 1571230"/>
              <a:gd name="connsiteY101" fmla="*/ 1878895 h 2340869"/>
              <a:gd name="connsiteX102" fmla="*/ 365368 w 1571230"/>
              <a:gd name="connsiteY102" fmla="*/ 1857463 h 2340869"/>
              <a:gd name="connsiteX103" fmla="*/ 334413 w 1571230"/>
              <a:gd name="connsiteY103" fmla="*/ 1812220 h 2340869"/>
              <a:gd name="connsiteX104" fmla="*/ 291549 w 1571230"/>
              <a:gd name="connsiteY104" fmla="*/ 1788407 h 2340869"/>
              <a:gd name="connsiteX105" fmla="*/ 248688 w 1571230"/>
              <a:gd name="connsiteY105" fmla="*/ 1759833 h 2340869"/>
              <a:gd name="connsiteX106" fmla="*/ 215349 w 1571230"/>
              <a:gd name="connsiteY106" fmla="*/ 1750307 h 2340869"/>
              <a:gd name="connsiteX107" fmla="*/ 217731 w 1571230"/>
              <a:gd name="connsiteY107" fmla="*/ 1705061 h 2340869"/>
              <a:gd name="connsiteX108" fmla="*/ 174868 w 1571230"/>
              <a:gd name="connsiteY108" fmla="*/ 1719351 h 2340869"/>
              <a:gd name="connsiteX109" fmla="*/ 186775 w 1571230"/>
              <a:gd name="connsiteY109" fmla="*/ 1752689 h 2340869"/>
              <a:gd name="connsiteX110" fmla="*/ 179631 w 1571230"/>
              <a:gd name="connsiteY110" fmla="*/ 1769358 h 2340869"/>
              <a:gd name="connsiteX111" fmla="*/ 141531 w 1571230"/>
              <a:gd name="connsiteY111" fmla="*/ 1740783 h 2340869"/>
              <a:gd name="connsiteX112" fmla="*/ 98669 w 1571230"/>
              <a:gd name="connsiteY112" fmla="*/ 1738401 h 2340869"/>
              <a:gd name="connsiteX113" fmla="*/ 43899 w 1571230"/>
              <a:gd name="connsiteY113" fmla="*/ 1719351 h 2340869"/>
              <a:gd name="connsiteX114" fmla="*/ 10560 w 1571230"/>
              <a:gd name="connsiteY114" fmla="*/ 1716967 h 2340869"/>
              <a:gd name="connsiteX115" fmla="*/ 1037 w 1571230"/>
              <a:gd name="connsiteY115" fmla="*/ 1664583 h 2340869"/>
              <a:gd name="connsiteX116" fmla="*/ 34374 w 1571230"/>
              <a:gd name="connsiteY116" fmla="*/ 1576476 h 2340869"/>
              <a:gd name="connsiteX117" fmla="*/ 60568 w 1571230"/>
              <a:gd name="connsiteY117" fmla="*/ 1528851 h 2340869"/>
              <a:gd name="connsiteX118" fmla="*/ 81999 w 1571230"/>
              <a:gd name="connsiteY118" fmla="*/ 1481226 h 2340869"/>
              <a:gd name="connsiteX119" fmla="*/ 108194 w 1571230"/>
              <a:gd name="connsiteY119" fmla="*/ 1443126 h 2340869"/>
              <a:gd name="connsiteX120" fmla="*/ 146293 w 1571230"/>
              <a:gd name="connsiteY120" fmla="*/ 1433601 h 2340869"/>
              <a:gd name="connsiteX121" fmla="*/ 153438 w 1571230"/>
              <a:gd name="connsiteY121" fmla="*/ 1397883 h 2340869"/>
              <a:gd name="connsiteX122" fmla="*/ 262975 w 1571230"/>
              <a:gd name="connsiteY122" fmla="*/ 1278820 h 2340869"/>
              <a:gd name="connsiteX123" fmla="*/ 286787 w 1571230"/>
              <a:gd name="connsiteY123" fmla="*/ 1140705 h 2340869"/>
              <a:gd name="connsiteX124" fmla="*/ 282025 w 1571230"/>
              <a:gd name="connsiteY124" fmla="*/ 1059745 h 2340869"/>
              <a:gd name="connsiteX125" fmla="*/ 196300 w 1571230"/>
              <a:gd name="connsiteY125" fmla="*/ 1047839 h 2340869"/>
              <a:gd name="connsiteX126" fmla="*/ 179632 w 1571230"/>
              <a:gd name="connsiteY126" fmla="*/ 966876 h 2340869"/>
              <a:gd name="connsiteX127" fmla="*/ 186775 w 1571230"/>
              <a:gd name="connsiteY127" fmla="*/ 900201 h 2340869"/>
              <a:gd name="connsiteX128" fmla="*/ 148675 w 1571230"/>
              <a:gd name="connsiteY128" fmla="*/ 862101 h 2340869"/>
              <a:gd name="connsiteX129" fmla="*/ 127244 w 1571230"/>
              <a:gd name="connsiteY129" fmla="*/ 821619 h 2340869"/>
              <a:gd name="connsiteX130" fmla="*/ 117719 w 1571230"/>
              <a:gd name="connsiteY130" fmla="*/ 762089 h 2340869"/>
              <a:gd name="connsiteX131" fmla="*/ 102097 w 1571230"/>
              <a:gd name="connsiteY131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53510 w 1571230"/>
              <a:gd name="connsiteY34" fmla="*/ 123915 h 2340869"/>
              <a:gd name="connsiteX35" fmla="*/ 765416 w 1571230"/>
              <a:gd name="connsiteY35" fmla="*/ 114390 h 2340869"/>
              <a:gd name="connsiteX36" fmla="*/ 810660 w 1571230"/>
              <a:gd name="connsiteY36" fmla="*/ 123915 h 2340869"/>
              <a:gd name="connsiteX37" fmla="*/ 839235 w 1571230"/>
              <a:gd name="connsiteY37" fmla="*/ 95340 h 2340869"/>
              <a:gd name="connsiteX38" fmla="*/ 896385 w 1571230"/>
              <a:gd name="connsiteY38" fmla="*/ 26284 h 2340869"/>
              <a:gd name="connsiteX39" fmla="*/ 972588 w 1571230"/>
              <a:gd name="connsiteY39" fmla="*/ 50094 h 2340869"/>
              <a:gd name="connsiteX40" fmla="*/ 1058312 w 1571230"/>
              <a:gd name="connsiteY40" fmla="*/ 31044 h 2340869"/>
              <a:gd name="connsiteX41" fmla="*/ 1155942 w 1571230"/>
              <a:gd name="connsiteY41" fmla="*/ 16756 h 2340869"/>
              <a:gd name="connsiteX42" fmla="*/ 1255954 w 1571230"/>
              <a:gd name="connsiteY42" fmla="*/ 54859 h 2340869"/>
              <a:gd name="connsiteX43" fmla="*/ 1229760 w 1571230"/>
              <a:gd name="connsiteY43" fmla="*/ 169159 h 2340869"/>
              <a:gd name="connsiteX44" fmla="*/ 1370255 w 1571230"/>
              <a:gd name="connsiteY44" fmla="*/ 212019 h 2340869"/>
              <a:gd name="connsiteX45" fmla="*/ 1560756 w 1571230"/>
              <a:gd name="connsiteY45" fmla="*/ 902582 h 2340869"/>
              <a:gd name="connsiteX46" fmla="*/ 1544088 w 1571230"/>
              <a:gd name="connsiteY46" fmla="*/ 904964 h 2340869"/>
              <a:gd name="connsiteX47" fmla="*/ 1525038 w 1571230"/>
              <a:gd name="connsiteY47" fmla="*/ 978781 h 2340869"/>
              <a:gd name="connsiteX48" fmla="*/ 958300 w 1571230"/>
              <a:gd name="connsiteY48" fmla="*/ 1157376 h 2340869"/>
              <a:gd name="connsiteX49" fmla="*/ 979731 w 1571230"/>
              <a:gd name="connsiteY49" fmla="*/ 1166900 h 2340869"/>
              <a:gd name="connsiteX50" fmla="*/ 974968 w 1571230"/>
              <a:gd name="connsiteY50" fmla="*/ 1240718 h 2340869"/>
              <a:gd name="connsiteX51" fmla="*/ 984494 w 1571230"/>
              <a:gd name="connsiteY51" fmla="*/ 1302633 h 2340869"/>
              <a:gd name="connsiteX52" fmla="*/ 1032119 w 1571230"/>
              <a:gd name="connsiteY52" fmla="*/ 1383595 h 2340869"/>
              <a:gd name="connsiteX53" fmla="*/ 1072600 w 1571230"/>
              <a:gd name="connsiteY53" fmla="*/ 1405026 h 2340869"/>
              <a:gd name="connsiteX54" fmla="*/ 1089269 w 1571230"/>
              <a:gd name="connsiteY54" fmla="*/ 1471701 h 2340869"/>
              <a:gd name="connsiteX55" fmla="*/ 1122607 w 1571230"/>
              <a:gd name="connsiteY55" fmla="*/ 1497895 h 2340869"/>
              <a:gd name="connsiteX56" fmla="*/ 1163088 w 1571230"/>
              <a:gd name="connsiteY56" fmla="*/ 1557426 h 2340869"/>
              <a:gd name="connsiteX57" fmla="*/ 1191663 w 1571230"/>
              <a:gd name="connsiteY57" fmla="*/ 1571714 h 2340869"/>
              <a:gd name="connsiteX58" fmla="*/ 1220238 w 1571230"/>
              <a:gd name="connsiteY58" fmla="*/ 1609813 h 2340869"/>
              <a:gd name="connsiteX59" fmla="*/ 1215943 w 1571230"/>
              <a:gd name="connsiteY59" fmla="*/ 1629673 h 2340869"/>
              <a:gd name="connsiteX60" fmla="*/ 1196425 w 1571230"/>
              <a:gd name="connsiteY60" fmla="*/ 1678870 h 2340869"/>
              <a:gd name="connsiteX61" fmla="*/ 1144037 w 1571230"/>
              <a:gd name="connsiteY61" fmla="*/ 1674106 h 2340869"/>
              <a:gd name="connsiteX62" fmla="*/ 1124987 w 1571230"/>
              <a:gd name="connsiteY62" fmla="*/ 1719349 h 2340869"/>
              <a:gd name="connsiteX63" fmla="*/ 1048787 w 1571230"/>
              <a:gd name="connsiteY63" fmla="*/ 1752687 h 2340869"/>
              <a:gd name="connsiteX64" fmla="*/ 1020212 w 1571230"/>
              <a:gd name="connsiteY64" fmla="*/ 1812218 h 2340869"/>
              <a:gd name="connsiteX65" fmla="*/ 1036881 w 1571230"/>
              <a:gd name="connsiteY65" fmla="*/ 1859843 h 2340869"/>
              <a:gd name="connsiteX66" fmla="*/ 1017832 w 1571230"/>
              <a:gd name="connsiteY66" fmla="*/ 1900326 h 2340869"/>
              <a:gd name="connsiteX67" fmla="*/ 984493 w 1571230"/>
              <a:gd name="connsiteY67" fmla="*/ 1897943 h 2340869"/>
              <a:gd name="connsiteX68" fmla="*/ 982112 w 1571230"/>
              <a:gd name="connsiteY68" fmla="*/ 1962237 h 2340869"/>
              <a:gd name="connsiteX69" fmla="*/ 946393 w 1571230"/>
              <a:gd name="connsiteY69" fmla="*/ 1978906 h 2340869"/>
              <a:gd name="connsiteX70" fmla="*/ 910674 w 1571230"/>
              <a:gd name="connsiteY70" fmla="*/ 1986049 h 2340869"/>
              <a:gd name="connsiteX71" fmla="*/ 910674 w 1571230"/>
              <a:gd name="connsiteY71" fmla="*/ 2050343 h 2340869"/>
              <a:gd name="connsiteX72" fmla="*/ 967824 w 1571230"/>
              <a:gd name="connsiteY72" fmla="*/ 2059868 h 2340869"/>
              <a:gd name="connsiteX73" fmla="*/ 1001162 w 1571230"/>
              <a:gd name="connsiteY73" fmla="*/ 2055106 h 2340869"/>
              <a:gd name="connsiteX74" fmla="*/ 1005922 w 1571230"/>
              <a:gd name="connsiteY74" fmla="*/ 2128925 h 2340869"/>
              <a:gd name="connsiteX75" fmla="*/ 982112 w 1571230"/>
              <a:gd name="connsiteY75" fmla="*/ 2150356 h 2340869"/>
              <a:gd name="connsiteX76" fmla="*/ 922581 w 1571230"/>
              <a:gd name="connsiteY76" fmla="*/ 2147976 h 2340869"/>
              <a:gd name="connsiteX77" fmla="*/ 870193 w 1571230"/>
              <a:gd name="connsiteY77" fmla="*/ 2157501 h 2340869"/>
              <a:gd name="connsiteX78" fmla="*/ 824949 w 1571230"/>
              <a:gd name="connsiteY78" fmla="*/ 2181314 h 2340869"/>
              <a:gd name="connsiteX79" fmla="*/ 779704 w 1571230"/>
              <a:gd name="connsiteY79" fmla="*/ 2188456 h 2340869"/>
              <a:gd name="connsiteX80" fmla="*/ 758274 w 1571230"/>
              <a:gd name="connsiteY80" fmla="*/ 2207508 h 2340869"/>
              <a:gd name="connsiteX81" fmla="*/ 751131 w 1571230"/>
              <a:gd name="connsiteY81" fmla="*/ 2252751 h 2340869"/>
              <a:gd name="connsiteX82" fmla="*/ 734462 w 1571230"/>
              <a:gd name="connsiteY82" fmla="*/ 2264658 h 2340869"/>
              <a:gd name="connsiteX83" fmla="*/ 689218 w 1571230"/>
              <a:gd name="connsiteY83" fmla="*/ 2314664 h 2340869"/>
              <a:gd name="connsiteX84" fmla="*/ 665406 w 1571230"/>
              <a:gd name="connsiteY84" fmla="*/ 2319425 h 2340869"/>
              <a:gd name="connsiteX85" fmla="*/ 617781 w 1571230"/>
              <a:gd name="connsiteY85" fmla="*/ 2340857 h 2340869"/>
              <a:gd name="connsiteX86" fmla="*/ 579681 w 1571230"/>
              <a:gd name="connsiteY86" fmla="*/ 2324188 h 2340869"/>
              <a:gd name="connsiteX87" fmla="*/ 563012 w 1571230"/>
              <a:gd name="connsiteY87" fmla="*/ 2295613 h 2340869"/>
              <a:gd name="connsiteX88" fmla="*/ 520149 w 1571230"/>
              <a:gd name="connsiteY88" fmla="*/ 2305139 h 2340869"/>
              <a:gd name="connsiteX89" fmla="*/ 512573 w 1571230"/>
              <a:gd name="connsiteY89" fmla="*/ 2299035 h 2340869"/>
              <a:gd name="connsiteX90" fmla="*/ 503481 w 1571230"/>
              <a:gd name="connsiteY90" fmla="*/ 2293232 h 2340869"/>
              <a:gd name="connsiteX91" fmla="*/ 522531 w 1571230"/>
              <a:gd name="connsiteY91" fmla="*/ 2186075 h 2340869"/>
              <a:gd name="connsiteX92" fmla="*/ 539199 w 1571230"/>
              <a:gd name="connsiteY92" fmla="*/ 2164644 h 2340869"/>
              <a:gd name="connsiteX93" fmla="*/ 529674 w 1571230"/>
              <a:gd name="connsiteY93" fmla="*/ 2119401 h 2340869"/>
              <a:gd name="connsiteX94" fmla="*/ 553487 w 1571230"/>
              <a:gd name="connsiteY94" fmla="*/ 2105113 h 2340869"/>
              <a:gd name="connsiteX95" fmla="*/ 534437 w 1571230"/>
              <a:gd name="connsiteY95" fmla="*/ 2090826 h 2340869"/>
              <a:gd name="connsiteX96" fmla="*/ 522531 w 1571230"/>
              <a:gd name="connsiteY96" fmla="*/ 2055108 h 2340869"/>
              <a:gd name="connsiteX97" fmla="*/ 513006 w 1571230"/>
              <a:gd name="connsiteY97" fmla="*/ 2009864 h 2340869"/>
              <a:gd name="connsiteX98" fmla="*/ 510624 w 1571230"/>
              <a:gd name="connsiteY98" fmla="*/ 1978906 h 2340869"/>
              <a:gd name="connsiteX99" fmla="*/ 460618 w 1571230"/>
              <a:gd name="connsiteY99" fmla="*/ 1981289 h 2340869"/>
              <a:gd name="connsiteX100" fmla="*/ 427282 w 1571230"/>
              <a:gd name="connsiteY100" fmla="*/ 1945570 h 2340869"/>
              <a:gd name="connsiteX101" fmla="*/ 382037 w 1571230"/>
              <a:gd name="connsiteY101" fmla="*/ 1928900 h 2340869"/>
              <a:gd name="connsiteX102" fmla="*/ 367749 w 1571230"/>
              <a:gd name="connsiteY102" fmla="*/ 1878895 h 2340869"/>
              <a:gd name="connsiteX103" fmla="*/ 365368 w 1571230"/>
              <a:gd name="connsiteY103" fmla="*/ 1857463 h 2340869"/>
              <a:gd name="connsiteX104" fmla="*/ 334413 w 1571230"/>
              <a:gd name="connsiteY104" fmla="*/ 1812220 h 2340869"/>
              <a:gd name="connsiteX105" fmla="*/ 291549 w 1571230"/>
              <a:gd name="connsiteY105" fmla="*/ 1788407 h 2340869"/>
              <a:gd name="connsiteX106" fmla="*/ 248688 w 1571230"/>
              <a:gd name="connsiteY106" fmla="*/ 1759833 h 2340869"/>
              <a:gd name="connsiteX107" fmla="*/ 215349 w 1571230"/>
              <a:gd name="connsiteY107" fmla="*/ 1750307 h 2340869"/>
              <a:gd name="connsiteX108" fmla="*/ 217731 w 1571230"/>
              <a:gd name="connsiteY108" fmla="*/ 1705061 h 2340869"/>
              <a:gd name="connsiteX109" fmla="*/ 174868 w 1571230"/>
              <a:gd name="connsiteY109" fmla="*/ 1719351 h 2340869"/>
              <a:gd name="connsiteX110" fmla="*/ 186775 w 1571230"/>
              <a:gd name="connsiteY110" fmla="*/ 1752689 h 2340869"/>
              <a:gd name="connsiteX111" fmla="*/ 179631 w 1571230"/>
              <a:gd name="connsiteY111" fmla="*/ 1769358 h 2340869"/>
              <a:gd name="connsiteX112" fmla="*/ 141531 w 1571230"/>
              <a:gd name="connsiteY112" fmla="*/ 1740783 h 2340869"/>
              <a:gd name="connsiteX113" fmla="*/ 98669 w 1571230"/>
              <a:gd name="connsiteY113" fmla="*/ 1738401 h 2340869"/>
              <a:gd name="connsiteX114" fmla="*/ 43899 w 1571230"/>
              <a:gd name="connsiteY114" fmla="*/ 1719351 h 2340869"/>
              <a:gd name="connsiteX115" fmla="*/ 10560 w 1571230"/>
              <a:gd name="connsiteY115" fmla="*/ 1716967 h 2340869"/>
              <a:gd name="connsiteX116" fmla="*/ 1037 w 1571230"/>
              <a:gd name="connsiteY116" fmla="*/ 1664583 h 2340869"/>
              <a:gd name="connsiteX117" fmla="*/ 34374 w 1571230"/>
              <a:gd name="connsiteY117" fmla="*/ 1576476 h 2340869"/>
              <a:gd name="connsiteX118" fmla="*/ 60568 w 1571230"/>
              <a:gd name="connsiteY118" fmla="*/ 1528851 h 2340869"/>
              <a:gd name="connsiteX119" fmla="*/ 81999 w 1571230"/>
              <a:gd name="connsiteY119" fmla="*/ 1481226 h 2340869"/>
              <a:gd name="connsiteX120" fmla="*/ 108194 w 1571230"/>
              <a:gd name="connsiteY120" fmla="*/ 1443126 h 2340869"/>
              <a:gd name="connsiteX121" fmla="*/ 146293 w 1571230"/>
              <a:gd name="connsiteY121" fmla="*/ 1433601 h 2340869"/>
              <a:gd name="connsiteX122" fmla="*/ 153438 w 1571230"/>
              <a:gd name="connsiteY122" fmla="*/ 1397883 h 2340869"/>
              <a:gd name="connsiteX123" fmla="*/ 262975 w 1571230"/>
              <a:gd name="connsiteY123" fmla="*/ 1278820 h 2340869"/>
              <a:gd name="connsiteX124" fmla="*/ 286787 w 1571230"/>
              <a:gd name="connsiteY124" fmla="*/ 1140705 h 2340869"/>
              <a:gd name="connsiteX125" fmla="*/ 282025 w 1571230"/>
              <a:gd name="connsiteY125" fmla="*/ 1059745 h 2340869"/>
              <a:gd name="connsiteX126" fmla="*/ 196300 w 1571230"/>
              <a:gd name="connsiteY126" fmla="*/ 1047839 h 2340869"/>
              <a:gd name="connsiteX127" fmla="*/ 179632 w 1571230"/>
              <a:gd name="connsiteY127" fmla="*/ 966876 h 2340869"/>
              <a:gd name="connsiteX128" fmla="*/ 186775 w 1571230"/>
              <a:gd name="connsiteY128" fmla="*/ 900201 h 2340869"/>
              <a:gd name="connsiteX129" fmla="*/ 148675 w 1571230"/>
              <a:gd name="connsiteY129" fmla="*/ 862101 h 2340869"/>
              <a:gd name="connsiteX130" fmla="*/ 127244 w 1571230"/>
              <a:gd name="connsiteY130" fmla="*/ 821619 h 2340869"/>
              <a:gd name="connsiteX131" fmla="*/ 117719 w 1571230"/>
              <a:gd name="connsiteY131" fmla="*/ 762089 h 2340869"/>
              <a:gd name="connsiteX132" fmla="*/ 102097 w 1571230"/>
              <a:gd name="connsiteY132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53510 w 1571230"/>
              <a:gd name="connsiteY34" fmla="*/ 123915 h 2340869"/>
              <a:gd name="connsiteX35" fmla="*/ 765416 w 1571230"/>
              <a:gd name="connsiteY35" fmla="*/ 114390 h 2340869"/>
              <a:gd name="connsiteX36" fmla="*/ 810660 w 1571230"/>
              <a:gd name="connsiteY36" fmla="*/ 123915 h 2340869"/>
              <a:gd name="connsiteX37" fmla="*/ 839235 w 1571230"/>
              <a:gd name="connsiteY37" fmla="*/ 95340 h 2340869"/>
              <a:gd name="connsiteX38" fmla="*/ 896385 w 1571230"/>
              <a:gd name="connsiteY38" fmla="*/ 26284 h 2340869"/>
              <a:gd name="connsiteX39" fmla="*/ 972588 w 1571230"/>
              <a:gd name="connsiteY39" fmla="*/ 50094 h 2340869"/>
              <a:gd name="connsiteX40" fmla="*/ 1058312 w 1571230"/>
              <a:gd name="connsiteY40" fmla="*/ 31044 h 2340869"/>
              <a:gd name="connsiteX41" fmla="*/ 1155942 w 1571230"/>
              <a:gd name="connsiteY41" fmla="*/ 16756 h 2340869"/>
              <a:gd name="connsiteX42" fmla="*/ 1255954 w 1571230"/>
              <a:gd name="connsiteY42" fmla="*/ 54859 h 2340869"/>
              <a:gd name="connsiteX43" fmla="*/ 1229760 w 1571230"/>
              <a:gd name="connsiteY43" fmla="*/ 169159 h 2340869"/>
              <a:gd name="connsiteX44" fmla="*/ 1322629 w 1571230"/>
              <a:gd name="connsiteY44" fmla="*/ 202496 h 2340869"/>
              <a:gd name="connsiteX45" fmla="*/ 1370255 w 1571230"/>
              <a:gd name="connsiteY45" fmla="*/ 212019 h 2340869"/>
              <a:gd name="connsiteX46" fmla="*/ 1560756 w 1571230"/>
              <a:gd name="connsiteY46" fmla="*/ 902582 h 2340869"/>
              <a:gd name="connsiteX47" fmla="*/ 1544088 w 1571230"/>
              <a:gd name="connsiteY47" fmla="*/ 904964 h 2340869"/>
              <a:gd name="connsiteX48" fmla="*/ 1525038 w 1571230"/>
              <a:gd name="connsiteY48" fmla="*/ 978781 h 2340869"/>
              <a:gd name="connsiteX49" fmla="*/ 958300 w 1571230"/>
              <a:gd name="connsiteY49" fmla="*/ 1157376 h 2340869"/>
              <a:gd name="connsiteX50" fmla="*/ 979731 w 1571230"/>
              <a:gd name="connsiteY50" fmla="*/ 1166900 h 2340869"/>
              <a:gd name="connsiteX51" fmla="*/ 974968 w 1571230"/>
              <a:gd name="connsiteY51" fmla="*/ 1240718 h 2340869"/>
              <a:gd name="connsiteX52" fmla="*/ 984494 w 1571230"/>
              <a:gd name="connsiteY52" fmla="*/ 1302633 h 2340869"/>
              <a:gd name="connsiteX53" fmla="*/ 1032119 w 1571230"/>
              <a:gd name="connsiteY53" fmla="*/ 1383595 h 2340869"/>
              <a:gd name="connsiteX54" fmla="*/ 1072600 w 1571230"/>
              <a:gd name="connsiteY54" fmla="*/ 1405026 h 2340869"/>
              <a:gd name="connsiteX55" fmla="*/ 1089269 w 1571230"/>
              <a:gd name="connsiteY55" fmla="*/ 1471701 h 2340869"/>
              <a:gd name="connsiteX56" fmla="*/ 1122607 w 1571230"/>
              <a:gd name="connsiteY56" fmla="*/ 1497895 h 2340869"/>
              <a:gd name="connsiteX57" fmla="*/ 1163088 w 1571230"/>
              <a:gd name="connsiteY57" fmla="*/ 1557426 h 2340869"/>
              <a:gd name="connsiteX58" fmla="*/ 1191663 w 1571230"/>
              <a:gd name="connsiteY58" fmla="*/ 1571714 h 2340869"/>
              <a:gd name="connsiteX59" fmla="*/ 1220238 w 1571230"/>
              <a:gd name="connsiteY59" fmla="*/ 1609813 h 2340869"/>
              <a:gd name="connsiteX60" fmla="*/ 1215943 w 1571230"/>
              <a:gd name="connsiteY60" fmla="*/ 1629673 h 2340869"/>
              <a:gd name="connsiteX61" fmla="*/ 1196425 w 1571230"/>
              <a:gd name="connsiteY61" fmla="*/ 1678870 h 2340869"/>
              <a:gd name="connsiteX62" fmla="*/ 1144037 w 1571230"/>
              <a:gd name="connsiteY62" fmla="*/ 1674106 h 2340869"/>
              <a:gd name="connsiteX63" fmla="*/ 1124987 w 1571230"/>
              <a:gd name="connsiteY63" fmla="*/ 1719349 h 2340869"/>
              <a:gd name="connsiteX64" fmla="*/ 1048787 w 1571230"/>
              <a:gd name="connsiteY64" fmla="*/ 1752687 h 2340869"/>
              <a:gd name="connsiteX65" fmla="*/ 1020212 w 1571230"/>
              <a:gd name="connsiteY65" fmla="*/ 1812218 h 2340869"/>
              <a:gd name="connsiteX66" fmla="*/ 1036881 w 1571230"/>
              <a:gd name="connsiteY66" fmla="*/ 1859843 h 2340869"/>
              <a:gd name="connsiteX67" fmla="*/ 1017832 w 1571230"/>
              <a:gd name="connsiteY67" fmla="*/ 1900326 h 2340869"/>
              <a:gd name="connsiteX68" fmla="*/ 984493 w 1571230"/>
              <a:gd name="connsiteY68" fmla="*/ 1897943 h 2340869"/>
              <a:gd name="connsiteX69" fmla="*/ 982112 w 1571230"/>
              <a:gd name="connsiteY69" fmla="*/ 1962237 h 2340869"/>
              <a:gd name="connsiteX70" fmla="*/ 946393 w 1571230"/>
              <a:gd name="connsiteY70" fmla="*/ 1978906 h 2340869"/>
              <a:gd name="connsiteX71" fmla="*/ 910674 w 1571230"/>
              <a:gd name="connsiteY71" fmla="*/ 1986049 h 2340869"/>
              <a:gd name="connsiteX72" fmla="*/ 910674 w 1571230"/>
              <a:gd name="connsiteY72" fmla="*/ 2050343 h 2340869"/>
              <a:gd name="connsiteX73" fmla="*/ 967824 w 1571230"/>
              <a:gd name="connsiteY73" fmla="*/ 2059868 h 2340869"/>
              <a:gd name="connsiteX74" fmla="*/ 1001162 w 1571230"/>
              <a:gd name="connsiteY74" fmla="*/ 2055106 h 2340869"/>
              <a:gd name="connsiteX75" fmla="*/ 1005922 w 1571230"/>
              <a:gd name="connsiteY75" fmla="*/ 2128925 h 2340869"/>
              <a:gd name="connsiteX76" fmla="*/ 982112 w 1571230"/>
              <a:gd name="connsiteY76" fmla="*/ 2150356 h 2340869"/>
              <a:gd name="connsiteX77" fmla="*/ 922581 w 1571230"/>
              <a:gd name="connsiteY77" fmla="*/ 2147976 h 2340869"/>
              <a:gd name="connsiteX78" fmla="*/ 870193 w 1571230"/>
              <a:gd name="connsiteY78" fmla="*/ 2157501 h 2340869"/>
              <a:gd name="connsiteX79" fmla="*/ 824949 w 1571230"/>
              <a:gd name="connsiteY79" fmla="*/ 2181314 h 2340869"/>
              <a:gd name="connsiteX80" fmla="*/ 779704 w 1571230"/>
              <a:gd name="connsiteY80" fmla="*/ 2188456 h 2340869"/>
              <a:gd name="connsiteX81" fmla="*/ 758274 w 1571230"/>
              <a:gd name="connsiteY81" fmla="*/ 2207508 h 2340869"/>
              <a:gd name="connsiteX82" fmla="*/ 751131 w 1571230"/>
              <a:gd name="connsiteY82" fmla="*/ 2252751 h 2340869"/>
              <a:gd name="connsiteX83" fmla="*/ 734462 w 1571230"/>
              <a:gd name="connsiteY83" fmla="*/ 2264658 h 2340869"/>
              <a:gd name="connsiteX84" fmla="*/ 689218 w 1571230"/>
              <a:gd name="connsiteY84" fmla="*/ 2314664 h 2340869"/>
              <a:gd name="connsiteX85" fmla="*/ 665406 w 1571230"/>
              <a:gd name="connsiteY85" fmla="*/ 2319425 h 2340869"/>
              <a:gd name="connsiteX86" fmla="*/ 617781 w 1571230"/>
              <a:gd name="connsiteY86" fmla="*/ 2340857 h 2340869"/>
              <a:gd name="connsiteX87" fmla="*/ 579681 w 1571230"/>
              <a:gd name="connsiteY87" fmla="*/ 2324188 h 2340869"/>
              <a:gd name="connsiteX88" fmla="*/ 563012 w 1571230"/>
              <a:gd name="connsiteY88" fmla="*/ 2295613 h 2340869"/>
              <a:gd name="connsiteX89" fmla="*/ 520149 w 1571230"/>
              <a:gd name="connsiteY89" fmla="*/ 2305139 h 2340869"/>
              <a:gd name="connsiteX90" fmla="*/ 512573 w 1571230"/>
              <a:gd name="connsiteY90" fmla="*/ 2299035 h 2340869"/>
              <a:gd name="connsiteX91" fmla="*/ 503481 w 1571230"/>
              <a:gd name="connsiteY91" fmla="*/ 2293232 h 2340869"/>
              <a:gd name="connsiteX92" fmla="*/ 522531 w 1571230"/>
              <a:gd name="connsiteY92" fmla="*/ 2186075 h 2340869"/>
              <a:gd name="connsiteX93" fmla="*/ 539199 w 1571230"/>
              <a:gd name="connsiteY93" fmla="*/ 2164644 h 2340869"/>
              <a:gd name="connsiteX94" fmla="*/ 529674 w 1571230"/>
              <a:gd name="connsiteY94" fmla="*/ 2119401 h 2340869"/>
              <a:gd name="connsiteX95" fmla="*/ 553487 w 1571230"/>
              <a:gd name="connsiteY95" fmla="*/ 2105113 h 2340869"/>
              <a:gd name="connsiteX96" fmla="*/ 534437 w 1571230"/>
              <a:gd name="connsiteY96" fmla="*/ 2090826 h 2340869"/>
              <a:gd name="connsiteX97" fmla="*/ 522531 w 1571230"/>
              <a:gd name="connsiteY97" fmla="*/ 2055108 h 2340869"/>
              <a:gd name="connsiteX98" fmla="*/ 513006 w 1571230"/>
              <a:gd name="connsiteY98" fmla="*/ 2009864 h 2340869"/>
              <a:gd name="connsiteX99" fmla="*/ 510624 w 1571230"/>
              <a:gd name="connsiteY99" fmla="*/ 1978906 h 2340869"/>
              <a:gd name="connsiteX100" fmla="*/ 460618 w 1571230"/>
              <a:gd name="connsiteY100" fmla="*/ 1981289 h 2340869"/>
              <a:gd name="connsiteX101" fmla="*/ 427282 w 1571230"/>
              <a:gd name="connsiteY101" fmla="*/ 1945570 h 2340869"/>
              <a:gd name="connsiteX102" fmla="*/ 382037 w 1571230"/>
              <a:gd name="connsiteY102" fmla="*/ 1928900 h 2340869"/>
              <a:gd name="connsiteX103" fmla="*/ 367749 w 1571230"/>
              <a:gd name="connsiteY103" fmla="*/ 1878895 h 2340869"/>
              <a:gd name="connsiteX104" fmla="*/ 365368 w 1571230"/>
              <a:gd name="connsiteY104" fmla="*/ 1857463 h 2340869"/>
              <a:gd name="connsiteX105" fmla="*/ 334413 w 1571230"/>
              <a:gd name="connsiteY105" fmla="*/ 1812220 h 2340869"/>
              <a:gd name="connsiteX106" fmla="*/ 291549 w 1571230"/>
              <a:gd name="connsiteY106" fmla="*/ 1788407 h 2340869"/>
              <a:gd name="connsiteX107" fmla="*/ 248688 w 1571230"/>
              <a:gd name="connsiteY107" fmla="*/ 1759833 h 2340869"/>
              <a:gd name="connsiteX108" fmla="*/ 215349 w 1571230"/>
              <a:gd name="connsiteY108" fmla="*/ 1750307 h 2340869"/>
              <a:gd name="connsiteX109" fmla="*/ 217731 w 1571230"/>
              <a:gd name="connsiteY109" fmla="*/ 1705061 h 2340869"/>
              <a:gd name="connsiteX110" fmla="*/ 174868 w 1571230"/>
              <a:gd name="connsiteY110" fmla="*/ 1719351 h 2340869"/>
              <a:gd name="connsiteX111" fmla="*/ 186775 w 1571230"/>
              <a:gd name="connsiteY111" fmla="*/ 1752689 h 2340869"/>
              <a:gd name="connsiteX112" fmla="*/ 179631 w 1571230"/>
              <a:gd name="connsiteY112" fmla="*/ 1769358 h 2340869"/>
              <a:gd name="connsiteX113" fmla="*/ 141531 w 1571230"/>
              <a:gd name="connsiteY113" fmla="*/ 1740783 h 2340869"/>
              <a:gd name="connsiteX114" fmla="*/ 98669 w 1571230"/>
              <a:gd name="connsiteY114" fmla="*/ 1738401 h 2340869"/>
              <a:gd name="connsiteX115" fmla="*/ 43899 w 1571230"/>
              <a:gd name="connsiteY115" fmla="*/ 1719351 h 2340869"/>
              <a:gd name="connsiteX116" fmla="*/ 10560 w 1571230"/>
              <a:gd name="connsiteY116" fmla="*/ 1716967 h 2340869"/>
              <a:gd name="connsiteX117" fmla="*/ 1037 w 1571230"/>
              <a:gd name="connsiteY117" fmla="*/ 1664583 h 2340869"/>
              <a:gd name="connsiteX118" fmla="*/ 34374 w 1571230"/>
              <a:gd name="connsiteY118" fmla="*/ 1576476 h 2340869"/>
              <a:gd name="connsiteX119" fmla="*/ 60568 w 1571230"/>
              <a:gd name="connsiteY119" fmla="*/ 1528851 h 2340869"/>
              <a:gd name="connsiteX120" fmla="*/ 81999 w 1571230"/>
              <a:gd name="connsiteY120" fmla="*/ 1481226 h 2340869"/>
              <a:gd name="connsiteX121" fmla="*/ 108194 w 1571230"/>
              <a:gd name="connsiteY121" fmla="*/ 1443126 h 2340869"/>
              <a:gd name="connsiteX122" fmla="*/ 146293 w 1571230"/>
              <a:gd name="connsiteY122" fmla="*/ 1433601 h 2340869"/>
              <a:gd name="connsiteX123" fmla="*/ 153438 w 1571230"/>
              <a:gd name="connsiteY123" fmla="*/ 1397883 h 2340869"/>
              <a:gd name="connsiteX124" fmla="*/ 262975 w 1571230"/>
              <a:gd name="connsiteY124" fmla="*/ 1278820 h 2340869"/>
              <a:gd name="connsiteX125" fmla="*/ 286787 w 1571230"/>
              <a:gd name="connsiteY125" fmla="*/ 1140705 h 2340869"/>
              <a:gd name="connsiteX126" fmla="*/ 282025 w 1571230"/>
              <a:gd name="connsiteY126" fmla="*/ 1059745 h 2340869"/>
              <a:gd name="connsiteX127" fmla="*/ 196300 w 1571230"/>
              <a:gd name="connsiteY127" fmla="*/ 1047839 h 2340869"/>
              <a:gd name="connsiteX128" fmla="*/ 179632 w 1571230"/>
              <a:gd name="connsiteY128" fmla="*/ 966876 h 2340869"/>
              <a:gd name="connsiteX129" fmla="*/ 186775 w 1571230"/>
              <a:gd name="connsiteY129" fmla="*/ 900201 h 2340869"/>
              <a:gd name="connsiteX130" fmla="*/ 148675 w 1571230"/>
              <a:gd name="connsiteY130" fmla="*/ 862101 h 2340869"/>
              <a:gd name="connsiteX131" fmla="*/ 127244 w 1571230"/>
              <a:gd name="connsiteY131" fmla="*/ 821619 h 2340869"/>
              <a:gd name="connsiteX132" fmla="*/ 117719 w 1571230"/>
              <a:gd name="connsiteY132" fmla="*/ 762089 h 2340869"/>
              <a:gd name="connsiteX133" fmla="*/ 102097 w 1571230"/>
              <a:gd name="connsiteY133" fmla="*/ 681935 h 2340869"/>
              <a:gd name="connsiteX0" fmla="*/ 102097 w 1567536"/>
              <a:gd name="connsiteY0" fmla="*/ 681935 h 2340869"/>
              <a:gd name="connsiteX1" fmla="*/ 91525 w 1567536"/>
              <a:gd name="connsiteY1" fmla="*/ 600163 h 2340869"/>
              <a:gd name="connsiteX2" fmla="*/ 93907 w 1567536"/>
              <a:gd name="connsiteY2" fmla="*/ 535869 h 2340869"/>
              <a:gd name="connsiteX3" fmla="*/ 17706 w 1567536"/>
              <a:gd name="connsiteY3" fmla="*/ 435857 h 2340869"/>
              <a:gd name="connsiteX4" fmla="*/ 12942 w 1567536"/>
              <a:gd name="connsiteY4" fmla="*/ 419186 h 2340869"/>
              <a:gd name="connsiteX5" fmla="*/ 77237 w 1567536"/>
              <a:gd name="connsiteY5" fmla="*/ 433475 h 2340869"/>
              <a:gd name="connsiteX6" fmla="*/ 77237 w 1567536"/>
              <a:gd name="connsiteY6" fmla="*/ 438238 h 2340869"/>
              <a:gd name="connsiteX7" fmla="*/ 127243 w 1567536"/>
              <a:gd name="connsiteY7" fmla="*/ 433475 h 2340869"/>
              <a:gd name="connsiteX8" fmla="*/ 148674 w 1567536"/>
              <a:gd name="connsiteY8" fmla="*/ 383469 h 2340869"/>
              <a:gd name="connsiteX9" fmla="*/ 201062 w 1567536"/>
              <a:gd name="connsiteY9" fmla="*/ 347750 h 2340869"/>
              <a:gd name="connsiteX10" fmla="*/ 208206 w 1567536"/>
              <a:gd name="connsiteY10" fmla="*/ 297744 h 2340869"/>
              <a:gd name="connsiteX11" fmla="*/ 184393 w 1567536"/>
              <a:gd name="connsiteY11" fmla="*/ 281074 h 2340869"/>
              <a:gd name="connsiteX12" fmla="*/ 170106 w 1567536"/>
              <a:gd name="connsiteY12" fmla="*/ 250118 h 2340869"/>
              <a:gd name="connsiteX13" fmla="*/ 224874 w 1567536"/>
              <a:gd name="connsiteY13" fmla="*/ 204875 h 2340869"/>
              <a:gd name="connsiteX14" fmla="*/ 265357 w 1567536"/>
              <a:gd name="connsiteY14" fmla="*/ 121532 h 2340869"/>
              <a:gd name="connsiteX15" fmla="*/ 293931 w 1567536"/>
              <a:gd name="connsiteY15" fmla="*/ 123912 h 2340869"/>
              <a:gd name="connsiteX16" fmla="*/ 324887 w 1567536"/>
              <a:gd name="connsiteY16" fmla="*/ 169157 h 2340869"/>
              <a:gd name="connsiteX17" fmla="*/ 341554 w 1567536"/>
              <a:gd name="connsiteY17" fmla="*/ 138201 h 2340869"/>
              <a:gd name="connsiteX18" fmla="*/ 384416 w 1567536"/>
              <a:gd name="connsiteY18" fmla="*/ 121534 h 2340869"/>
              <a:gd name="connsiteX19" fmla="*/ 420135 w 1567536"/>
              <a:gd name="connsiteY19" fmla="*/ 83434 h 2340869"/>
              <a:gd name="connsiteX20" fmla="*/ 451091 w 1567536"/>
              <a:gd name="connsiteY20" fmla="*/ 88196 h 2340869"/>
              <a:gd name="connsiteX21" fmla="*/ 470141 w 1567536"/>
              <a:gd name="connsiteY21" fmla="*/ 64384 h 2340869"/>
              <a:gd name="connsiteX22" fmla="*/ 498716 w 1567536"/>
              <a:gd name="connsiteY22" fmla="*/ 88196 h 2340869"/>
              <a:gd name="connsiteX23" fmla="*/ 486810 w 1567536"/>
              <a:gd name="connsiteY23" fmla="*/ 121534 h 2340869"/>
              <a:gd name="connsiteX24" fmla="*/ 486810 w 1567536"/>
              <a:gd name="connsiteY24" fmla="*/ 164395 h 2340869"/>
              <a:gd name="connsiteX25" fmla="*/ 515385 w 1567536"/>
              <a:gd name="connsiteY25" fmla="*/ 78671 h 2340869"/>
              <a:gd name="connsiteX26" fmla="*/ 522529 w 1567536"/>
              <a:gd name="connsiteY26" fmla="*/ 23901 h 2340869"/>
              <a:gd name="connsiteX27" fmla="*/ 543961 w 1567536"/>
              <a:gd name="connsiteY27" fmla="*/ 11994 h 2340869"/>
              <a:gd name="connsiteX28" fmla="*/ 551104 w 1567536"/>
              <a:gd name="connsiteY28" fmla="*/ 89 h 2340869"/>
              <a:gd name="connsiteX29" fmla="*/ 601110 w 1567536"/>
              <a:gd name="connsiteY29" fmla="*/ 19139 h 2340869"/>
              <a:gd name="connsiteX30" fmla="*/ 636831 w 1567536"/>
              <a:gd name="connsiteY30" fmla="*/ 33424 h 2340869"/>
              <a:gd name="connsiteX31" fmla="*/ 651116 w 1567536"/>
              <a:gd name="connsiteY31" fmla="*/ 40570 h 2340869"/>
              <a:gd name="connsiteX32" fmla="*/ 708266 w 1567536"/>
              <a:gd name="connsiteY32" fmla="*/ 121534 h 2340869"/>
              <a:gd name="connsiteX33" fmla="*/ 748749 w 1567536"/>
              <a:gd name="connsiteY33" fmla="*/ 152487 h 2340869"/>
              <a:gd name="connsiteX34" fmla="*/ 753510 w 1567536"/>
              <a:gd name="connsiteY34" fmla="*/ 123915 h 2340869"/>
              <a:gd name="connsiteX35" fmla="*/ 765416 w 1567536"/>
              <a:gd name="connsiteY35" fmla="*/ 114390 h 2340869"/>
              <a:gd name="connsiteX36" fmla="*/ 810660 w 1567536"/>
              <a:gd name="connsiteY36" fmla="*/ 123915 h 2340869"/>
              <a:gd name="connsiteX37" fmla="*/ 839235 w 1567536"/>
              <a:gd name="connsiteY37" fmla="*/ 95340 h 2340869"/>
              <a:gd name="connsiteX38" fmla="*/ 896385 w 1567536"/>
              <a:gd name="connsiteY38" fmla="*/ 26284 h 2340869"/>
              <a:gd name="connsiteX39" fmla="*/ 972588 w 1567536"/>
              <a:gd name="connsiteY39" fmla="*/ 50094 h 2340869"/>
              <a:gd name="connsiteX40" fmla="*/ 1058312 w 1567536"/>
              <a:gd name="connsiteY40" fmla="*/ 31044 h 2340869"/>
              <a:gd name="connsiteX41" fmla="*/ 1155942 w 1567536"/>
              <a:gd name="connsiteY41" fmla="*/ 16756 h 2340869"/>
              <a:gd name="connsiteX42" fmla="*/ 1255954 w 1567536"/>
              <a:gd name="connsiteY42" fmla="*/ 54859 h 2340869"/>
              <a:gd name="connsiteX43" fmla="*/ 1229760 w 1567536"/>
              <a:gd name="connsiteY43" fmla="*/ 169159 h 2340869"/>
              <a:gd name="connsiteX44" fmla="*/ 1322629 w 1567536"/>
              <a:gd name="connsiteY44" fmla="*/ 202496 h 2340869"/>
              <a:gd name="connsiteX45" fmla="*/ 1370255 w 1567536"/>
              <a:gd name="connsiteY45" fmla="*/ 212019 h 2340869"/>
              <a:gd name="connsiteX46" fmla="*/ 991635 w 1567536"/>
              <a:gd name="connsiteY46" fmla="*/ 323940 h 2340869"/>
              <a:gd name="connsiteX47" fmla="*/ 1560756 w 1567536"/>
              <a:gd name="connsiteY47" fmla="*/ 902582 h 2340869"/>
              <a:gd name="connsiteX48" fmla="*/ 1544088 w 1567536"/>
              <a:gd name="connsiteY48" fmla="*/ 904964 h 2340869"/>
              <a:gd name="connsiteX49" fmla="*/ 1525038 w 1567536"/>
              <a:gd name="connsiteY49" fmla="*/ 978781 h 2340869"/>
              <a:gd name="connsiteX50" fmla="*/ 958300 w 1567536"/>
              <a:gd name="connsiteY50" fmla="*/ 1157376 h 2340869"/>
              <a:gd name="connsiteX51" fmla="*/ 979731 w 1567536"/>
              <a:gd name="connsiteY51" fmla="*/ 1166900 h 2340869"/>
              <a:gd name="connsiteX52" fmla="*/ 974968 w 1567536"/>
              <a:gd name="connsiteY52" fmla="*/ 1240718 h 2340869"/>
              <a:gd name="connsiteX53" fmla="*/ 984494 w 1567536"/>
              <a:gd name="connsiteY53" fmla="*/ 1302633 h 2340869"/>
              <a:gd name="connsiteX54" fmla="*/ 1032119 w 1567536"/>
              <a:gd name="connsiteY54" fmla="*/ 1383595 h 2340869"/>
              <a:gd name="connsiteX55" fmla="*/ 1072600 w 1567536"/>
              <a:gd name="connsiteY55" fmla="*/ 1405026 h 2340869"/>
              <a:gd name="connsiteX56" fmla="*/ 1089269 w 1567536"/>
              <a:gd name="connsiteY56" fmla="*/ 1471701 h 2340869"/>
              <a:gd name="connsiteX57" fmla="*/ 1122607 w 1567536"/>
              <a:gd name="connsiteY57" fmla="*/ 1497895 h 2340869"/>
              <a:gd name="connsiteX58" fmla="*/ 1163088 w 1567536"/>
              <a:gd name="connsiteY58" fmla="*/ 1557426 h 2340869"/>
              <a:gd name="connsiteX59" fmla="*/ 1191663 w 1567536"/>
              <a:gd name="connsiteY59" fmla="*/ 1571714 h 2340869"/>
              <a:gd name="connsiteX60" fmla="*/ 1220238 w 1567536"/>
              <a:gd name="connsiteY60" fmla="*/ 1609813 h 2340869"/>
              <a:gd name="connsiteX61" fmla="*/ 1215943 w 1567536"/>
              <a:gd name="connsiteY61" fmla="*/ 1629673 h 2340869"/>
              <a:gd name="connsiteX62" fmla="*/ 1196425 w 1567536"/>
              <a:gd name="connsiteY62" fmla="*/ 1678870 h 2340869"/>
              <a:gd name="connsiteX63" fmla="*/ 1144037 w 1567536"/>
              <a:gd name="connsiteY63" fmla="*/ 1674106 h 2340869"/>
              <a:gd name="connsiteX64" fmla="*/ 1124987 w 1567536"/>
              <a:gd name="connsiteY64" fmla="*/ 1719349 h 2340869"/>
              <a:gd name="connsiteX65" fmla="*/ 1048787 w 1567536"/>
              <a:gd name="connsiteY65" fmla="*/ 1752687 h 2340869"/>
              <a:gd name="connsiteX66" fmla="*/ 1020212 w 1567536"/>
              <a:gd name="connsiteY66" fmla="*/ 1812218 h 2340869"/>
              <a:gd name="connsiteX67" fmla="*/ 1036881 w 1567536"/>
              <a:gd name="connsiteY67" fmla="*/ 1859843 h 2340869"/>
              <a:gd name="connsiteX68" fmla="*/ 1017832 w 1567536"/>
              <a:gd name="connsiteY68" fmla="*/ 1900326 h 2340869"/>
              <a:gd name="connsiteX69" fmla="*/ 984493 w 1567536"/>
              <a:gd name="connsiteY69" fmla="*/ 1897943 h 2340869"/>
              <a:gd name="connsiteX70" fmla="*/ 982112 w 1567536"/>
              <a:gd name="connsiteY70" fmla="*/ 1962237 h 2340869"/>
              <a:gd name="connsiteX71" fmla="*/ 946393 w 1567536"/>
              <a:gd name="connsiteY71" fmla="*/ 1978906 h 2340869"/>
              <a:gd name="connsiteX72" fmla="*/ 910674 w 1567536"/>
              <a:gd name="connsiteY72" fmla="*/ 1986049 h 2340869"/>
              <a:gd name="connsiteX73" fmla="*/ 910674 w 1567536"/>
              <a:gd name="connsiteY73" fmla="*/ 2050343 h 2340869"/>
              <a:gd name="connsiteX74" fmla="*/ 967824 w 1567536"/>
              <a:gd name="connsiteY74" fmla="*/ 2059868 h 2340869"/>
              <a:gd name="connsiteX75" fmla="*/ 1001162 w 1567536"/>
              <a:gd name="connsiteY75" fmla="*/ 2055106 h 2340869"/>
              <a:gd name="connsiteX76" fmla="*/ 1005922 w 1567536"/>
              <a:gd name="connsiteY76" fmla="*/ 2128925 h 2340869"/>
              <a:gd name="connsiteX77" fmla="*/ 982112 w 1567536"/>
              <a:gd name="connsiteY77" fmla="*/ 2150356 h 2340869"/>
              <a:gd name="connsiteX78" fmla="*/ 922581 w 1567536"/>
              <a:gd name="connsiteY78" fmla="*/ 2147976 h 2340869"/>
              <a:gd name="connsiteX79" fmla="*/ 870193 w 1567536"/>
              <a:gd name="connsiteY79" fmla="*/ 2157501 h 2340869"/>
              <a:gd name="connsiteX80" fmla="*/ 824949 w 1567536"/>
              <a:gd name="connsiteY80" fmla="*/ 2181314 h 2340869"/>
              <a:gd name="connsiteX81" fmla="*/ 779704 w 1567536"/>
              <a:gd name="connsiteY81" fmla="*/ 2188456 h 2340869"/>
              <a:gd name="connsiteX82" fmla="*/ 758274 w 1567536"/>
              <a:gd name="connsiteY82" fmla="*/ 2207508 h 2340869"/>
              <a:gd name="connsiteX83" fmla="*/ 751131 w 1567536"/>
              <a:gd name="connsiteY83" fmla="*/ 2252751 h 2340869"/>
              <a:gd name="connsiteX84" fmla="*/ 734462 w 1567536"/>
              <a:gd name="connsiteY84" fmla="*/ 2264658 h 2340869"/>
              <a:gd name="connsiteX85" fmla="*/ 689218 w 1567536"/>
              <a:gd name="connsiteY85" fmla="*/ 2314664 h 2340869"/>
              <a:gd name="connsiteX86" fmla="*/ 665406 w 1567536"/>
              <a:gd name="connsiteY86" fmla="*/ 2319425 h 2340869"/>
              <a:gd name="connsiteX87" fmla="*/ 617781 w 1567536"/>
              <a:gd name="connsiteY87" fmla="*/ 2340857 h 2340869"/>
              <a:gd name="connsiteX88" fmla="*/ 579681 w 1567536"/>
              <a:gd name="connsiteY88" fmla="*/ 2324188 h 2340869"/>
              <a:gd name="connsiteX89" fmla="*/ 563012 w 1567536"/>
              <a:gd name="connsiteY89" fmla="*/ 2295613 h 2340869"/>
              <a:gd name="connsiteX90" fmla="*/ 520149 w 1567536"/>
              <a:gd name="connsiteY90" fmla="*/ 2305139 h 2340869"/>
              <a:gd name="connsiteX91" fmla="*/ 512573 w 1567536"/>
              <a:gd name="connsiteY91" fmla="*/ 2299035 h 2340869"/>
              <a:gd name="connsiteX92" fmla="*/ 503481 w 1567536"/>
              <a:gd name="connsiteY92" fmla="*/ 2293232 h 2340869"/>
              <a:gd name="connsiteX93" fmla="*/ 522531 w 1567536"/>
              <a:gd name="connsiteY93" fmla="*/ 2186075 h 2340869"/>
              <a:gd name="connsiteX94" fmla="*/ 539199 w 1567536"/>
              <a:gd name="connsiteY94" fmla="*/ 2164644 h 2340869"/>
              <a:gd name="connsiteX95" fmla="*/ 529674 w 1567536"/>
              <a:gd name="connsiteY95" fmla="*/ 2119401 h 2340869"/>
              <a:gd name="connsiteX96" fmla="*/ 553487 w 1567536"/>
              <a:gd name="connsiteY96" fmla="*/ 2105113 h 2340869"/>
              <a:gd name="connsiteX97" fmla="*/ 534437 w 1567536"/>
              <a:gd name="connsiteY97" fmla="*/ 2090826 h 2340869"/>
              <a:gd name="connsiteX98" fmla="*/ 522531 w 1567536"/>
              <a:gd name="connsiteY98" fmla="*/ 2055108 h 2340869"/>
              <a:gd name="connsiteX99" fmla="*/ 513006 w 1567536"/>
              <a:gd name="connsiteY99" fmla="*/ 2009864 h 2340869"/>
              <a:gd name="connsiteX100" fmla="*/ 510624 w 1567536"/>
              <a:gd name="connsiteY100" fmla="*/ 1978906 h 2340869"/>
              <a:gd name="connsiteX101" fmla="*/ 460618 w 1567536"/>
              <a:gd name="connsiteY101" fmla="*/ 1981289 h 2340869"/>
              <a:gd name="connsiteX102" fmla="*/ 427282 w 1567536"/>
              <a:gd name="connsiteY102" fmla="*/ 1945570 h 2340869"/>
              <a:gd name="connsiteX103" fmla="*/ 382037 w 1567536"/>
              <a:gd name="connsiteY103" fmla="*/ 1928900 h 2340869"/>
              <a:gd name="connsiteX104" fmla="*/ 367749 w 1567536"/>
              <a:gd name="connsiteY104" fmla="*/ 1878895 h 2340869"/>
              <a:gd name="connsiteX105" fmla="*/ 365368 w 1567536"/>
              <a:gd name="connsiteY105" fmla="*/ 1857463 h 2340869"/>
              <a:gd name="connsiteX106" fmla="*/ 334413 w 1567536"/>
              <a:gd name="connsiteY106" fmla="*/ 1812220 h 2340869"/>
              <a:gd name="connsiteX107" fmla="*/ 291549 w 1567536"/>
              <a:gd name="connsiteY107" fmla="*/ 1788407 h 2340869"/>
              <a:gd name="connsiteX108" fmla="*/ 248688 w 1567536"/>
              <a:gd name="connsiteY108" fmla="*/ 1759833 h 2340869"/>
              <a:gd name="connsiteX109" fmla="*/ 215349 w 1567536"/>
              <a:gd name="connsiteY109" fmla="*/ 1750307 h 2340869"/>
              <a:gd name="connsiteX110" fmla="*/ 217731 w 1567536"/>
              <a:gd name="connsiteY110" fmla="*/ 1705061 h 2340869"/>
              <a:gd name="connsiteX111" fmla="*/ 174868 w 1567536"/>
              <a:gd name="connsiteY111" fmla="*/ 1719351 h 2340869"/>
              <a:gd name="connsiteX112" fmla="*/ 186775 w 1567536"/>
              <a:gd name="connsiteY112" fmla="*/ 1752689 h 2340869"/>
              <a:gd name="connsiteX113" fmla="*/ 179631 w 1567536"/>
              <a:gd name="connsiteY113" fmla="*/ 1769358 h 2340869"/>
              <a:gd name="connsiteX114" fmla="*/ 141531 w 1567536"/>
              <a:gd name="connsiteY114" fmla="*/ 1740783 h 2340869"/>
              <a:gd name="connsiteX115" fmla="*/ 98669 w 1567536"/>
              <a:gd name="connsiteY115" fmla="*/ 1738401 h 2340869"/>
              <a:gd name="connsiteX116" fmla="*/ 43899 w 1567536"/>
              <a:gd name="connsiteY116" fmla="*/ 1719351 h 2340869"/>
              <a:gd name="connsiteX117" fmla="*/ 10560 w 1567536"/>
              <a:gd name="connsiteY117" fmla="*/ 1716967 h 2340869"/>
              <a:gd name="connsiteX118" fmla="*/ 1037 w 1567536"/>
              <a:gd name="connsiteY118" fmla="*/ 1664583 h 2340869"/>
              <a:gd name="connsiteX119" fmla="*/ 34374 w 1567536"/>
              <a:gd name="connsiteY119" fmla="*/ 1576476 h 2340869"/>
              <a:gd name="connsiteX120" fmla="*/ 60568 w 1567536"/>
              <a:gd name="connsiteY120" fmla="*/ 1528851 h 2340869"/>
              <a:gd name="connsiteX121" fmla="*/ 81999 w 1567536"/>
              <a:gd name="connsiteY121" fmla="*/ 1481226 h 2340869"/>
              <a:gd name="connsiteX122" fmla="*/ 108194 w 1567536"/>
              <a:gd name="connsiteY122" fmla="*/ 1443126 h 2340869"/>
              <a:gd name="connsiteX123" fmla="*/ 146293 w 1567536"/>
              <a:gd name="connsiteY123" fmla="*/ 1433601 h 2340869"/>
              <a:gd name="connsiteX124" fmla="*/ 153438 w 1567536"/>
              <a:gd name="connsiteY124" fmla="*/ 1397883 h 2340869"/>
              <a:gd name="connsiteX125" fmla="*/ 262975 w 1567536"/>
              <a:gd name="connsiteY125" fmla="*/ 1278820 h 2340869"/>
              <a:gd name="connsiteX126" fmla="*/ 286787 w 1567536"/>
              <a:gd name="connsiteY126" fmla="*/ 1140705 h 2340869"/>
              <a:gd name="connsiteX127" fmla="*/ 282025 w 1567536"/>
              <a:gd name="connsiteY127" fmla="*/ 1059745 h 2340869"/>
              <a:gd name="connsiteX128" fmla="*/ 196300 w 1567536"/>
              <a:gd name="connsiteY128" fmla="*/ 1047839 h 2340869"/>
              <a:gd name="connsiteX129" fmla="*/ 179632 w 1567536"/>
              <a:gd name="connsiteY129" fmla="*/ 966876 h 2340869"/>
              <a:gd name="connsiteX130" fmla="*/ 186775 w 1567536"/>
              <a:gd name="connsiteY130" fmla="*/ 900201 h 2340869"/>
              <a:gd name="connsiteX131" fmla="*/ 148675 w 1567536"/>
              <a:gd name="connsiteY131" fmla="*/ 862101 h 2340869"/>
              <a:gd name="connsiteX132" fmla="*/ 127244 w 1567536"/>
              <a:gd name="connsiteY132" fmla="*/ 821619 h 2340869"/>
              <a:gd name="connsiteX133" fmla="*/ 117719 w 1567536"/>
              <a:gd name="connsiteY133" fmla="*/ 762089 h 2340869"/>
              <a:gd name="connsiteX134" fmla="*/ 102097 w 1567536"/>
              <a:gd name="connsiteY134" fmla="*/ 681935 h 2340869"/>
              <a:gd name="connsiteX0" fmla="*/ 102097 w 1567536"/>
              <a:gd name="connsiteY0" fmla="*/ 681935 h 2340869"/>
              <a:gd name="connsiteX1" fmla="*/ 91525 w 1567536"/>
              <a:gd name="connsiteY1" fmla="*/ 600163 h 2340869"/>
              <a:gd name="connsiteX2" fmla="*/ 93907 w 1567536"/>
              <a:gd name="connsiteY2" fmla="*/ 535869 h 2340869"/>
              <a:gd name="connsiteX3" fmla="*/ 17706 w 1567536"/>
              <a:gd name="connsiteY3" fmla="*/ 435857 h 2340869"/>
              <a:gd name="connsiteX4" fmla="*/ 12942 w 1567536"/>
              <a:gd name="connsiteY4" fmla="*/ 419186 h 2340869"/>
              <a:gd name="connsiteX5" fmla="*/ 77237 w 1567536"/>
              <a:gd name="connsiteY5" fmla="*/ 433475 h 2340869"/>
              <a:gd name="connsiteX6" fmla="*/ 77237 w 1567536"/>
              <a:gd name="connsiteY6" fmla="*/ 438238 h 2340869"/>
              <a:gd name="connsiteX7" fmla="*/ 127243 w 1567536"/>
              <a:gd name="connsiteY7" fmla="*/ 433475 h 2340869"/>
              <a:gd name="connsiteX8" fmla="*/ 148674 w 1567536"/>
              <a:gd name="connsiteY8" fmla="*/ 383469 h 2340869"/>
              <a:gd name="connsiteX9" fmla="*/ 201062 w 1567536"/>
              <a:gd name="connsiteY9" fmla="*/ 347750 h 2340869"/>
              <a:gd name="connsiteX10" fmla="*/ 208206 w 1567536"/>
              <a:gd name="connsiteY10" fmla="*/ 297744 h 2340869"/>
              <a:gd name="connsiteX11" fmla="*/ 184393 w 1567536"/>
              <a:gd name="connsiteY11" fmla="*/ 281074 h 2340869"/>
              <a:gd name="connsiteX12" fmla="*/ 170106 w 1567536"/>
              <a:gd name="connsiteY12" fmla="*/ 250118 h 2340869"/>
              <a:gd name="connsiteX13" fmla="*/ 224874 w 1567536"/>
              <a:gd name="connsiteY13" fmla="*/ 204875 h 2340869"/>
              <a:gd name="connsiteX14" fmla="*/ 265357 w 1567536"/>
              <a:gd name="connsiteY14" fmla="*/ 121532 h 2340869"/>
              <a:gd name="connsiteX15" fmla="*/ 293931 w 1567536"/>
              <a:gd name="connsiteY15" fmla="*/ 123912 h 2340869"/>
              <a:gd name="connsiteX16" fmla="*/ 324887 w 1567536"/>
              <a:gd name="connsiteY16" fmla="*/ 169157 h 2340869"/>
              <a:gd name="connsiteX17" fmla="*/ 341554 w 1567536"/>
              <a:gd name="connsiteY17" fmla="*/ 138201 h 2340869"/>
              <a:gd name="connsiteX18" fmla="*/ 384416 w 1567536"/>
              <a:gd name="connsiteY18" fmla="*/ 121534 h 2340869"/>
              <a:gd name="connsiteX19" fmla="*/ 420135 w 1567536"/>
              <a:gd name="connsiteY19" fmla="*/ 83434 h 2340869"/>
              <a:gd name="connsiteX20" fmla="*/ 451091 w 1567536"/>
              <a:gd name="connsiteY20" fmla="*/ 88196 h 2340869"/>
              <a:gd name="connsiteX21" fmla="*/ 470141 w 1567536"/>
              <a:gd name="connsiteY21" fmla="*/ 64384 h 2340869"/>
              <a:gd name="connsiteX22" fmla="*/ 498716 w 1567536"/>
              <a:gd name="connsiteY22" fmla="*/ 88196 h 2340869"/>
              <a:gd name="connsiteX23" fmla="*/ 486810 w 1567536"/>
              <a:gd name="connsiteY23" fmla="*/ 121534 h 2340869"/>
              <a:gd name="connsiteX24" fmla="*/ 486810 w 1567536"/>
              <a:gd name="connsiteY24" fmla="*/ 164395 h 2340869"/>
              <a:gd name="connsiteX25" fmla="*/ 515385 w 1567536"/>
              <a:gd name="connsiteY25" fmla="*/ 78671 h 2340869"/>
              <a:gd name="connsiteX26" fmla="*/ 522529 w 1567536"/>
              <a:gd name="connsiteY26" fmla="*/ 23901 h 2340869"/>
              <a:gd name="connsiteX27" fmla="*/ 543961 w 1567536"/>
              <a:gd name="connsiteY27" fmla="*/ 11994 h 2340869"/>
              <a:gd name="connsiteX28" fmla="*/ 551104 w 1567536"/>
              <a:gd name="connsiteY28" fmla="*/ 89 h 2340869"/>
              <a:gd name="connsiteX29" fmla="*/ 601110 w 1567536"/>
              <a:gd name="connsiteY29" fmla="*/ 19139 h 2340869"/>
              <a:gd name="connsiteX30" fmla="*/ 636831 w 1567536"/>
              <a:gd name="connsiteY30" fmla="*/ 33424 h 2340869"/>
              <a:gd name="connsiteX31" fmla="*/ 651116 w 1567536"/>
              <a:gd name="connsiteY31" fmla="*/ 40570 h 2340869"/>
              <a:gd name="connsiteX32" fmla="*/ 708266 w 1567536"/>
              <a:gd name="connsiteY32" fmla="*/ 121534 h 2340869"/>
              <a:gd name="connsiteX33" fmla="*/ 748749 w 1567536"/>
              <a:gd name="connsiteY33" fmla="*/ 152487 h 2340869"/>
              <a:gd name="connsiteX34" fmla="*/ 753510 w 1567536"/>
              <a:gd name="connsiteY34" fmla="*/ 123915 h 2340869"/>
              <a:gd name="connsiteX35" fmla="*/ 765416 w 1567536"/>
              <a:gd name="connsiteY35" fmla="*/ 114390 h 2340869"/>
              <a:gd name="connsiteX36" fmla="*/ 810660 w 1567536"/>
              <a:gd name="connsiteY36" fmla="*/ 123915 h 2340869"/>
              <a:gd name="connsiteX37" fmla="*/ 839235 w 1567536"/>
              <a:gd name="connsiteY37" fmla="*/ 95340 h 2340869"/>
              <a:gd name="connsiteX38" fmla="*/ 896385 w 1567536"/>
              <a:gd name="connsiteY38" fmla="*/ 26284 h 2340869"/>
              <a:gd name="connsiteX39" fmla="*/ 972588 w 1567536"/>
              <a:gd name="connsiteY39" fmla="*/ 50094 h 2340869"/>
              <a:gd name="connsiteX40" fmla="*/ 1058312 w 1567536"/>
              <a:gd name="connsiteY40" fmla="*/ 31044 h 2340869"/>
              <a:gd name="connsiteX41" fmla="*/ 1155942 w 1567536"/>
              <a:gd name="connsiteY41" fmla="*/ 16756 h 2340869"/>
              <a:gd name="connsiteX42" fmla="*/ 1255954 w 1567536"/>
              <a:gd name="connsiteY42" fmla="*/ 54859 h 2340869"/>
              <a:gd name="connsiteX43" fmla="*/ 1229760 w 1567536"/>
              <a:gd name="connsiteY43" fmla="*/ 169159 h 2340869"/>
              <a:gd name="connsiteX44" fmla="*/ 1322629 w 1567536"/>
              <a:gd name="connsiteY44" fmla="*/ 202496 h 2340869"/>
              <a:gd name="connsiteX45" fmla="*/ 1370255 w 1567536"/>
              <a:gd name="connsiteY45" fmla="*/ 212019 h 2340869"/>
              <a:gd name="connsiteX46" fmla="*/ 1289291 w 1567536"/>
              <a:gd name="connsiteY46" fmla="*/ 338227 h 2340869"/>
              <a:gd name="connsiteX47" fmla="*/ 991635 w 1567536"/>
              <a:gd name="connsiteY47" fmla="*/ 323940 h 2340869"/>
              <a:gd name="connsiteX48" fmla="*/ 1560756 w 1567536"/>
              <a:gd name="connsiteY48" fmla="*/ 902582 h 2340869"/>
              <a:gd name="connsiteX49" fmla="*/ 1544088 w 1567536"/>
              <a:gd name="connsiteY49" fmla="*/ 904964 h 2340869"/>
              <a:gd name="connsiteX50" fmla="*/ 1525038 w 1567536"/>
              <a:gd name="connsiteY50" fmla="*/ 978781 h 2340869"/>
              <a:gd name="connsiteX51" fmla="*/ 958300 w 1567536"/>
              <a:gd name="connsiteY51" fmla="*/ 1157376 h 2340869"/>
              <a:gd name="connsiteX52" fmla="*/ 979731 w 1567536"/>
              <a:gd name="connsiteY52" fmla="*/ 1166900 h 2340869"/>
              <a:gd name="connsiteX53" fmla="*/ 974968 w 1567536"/>
              <a:gd name="connsiteY53" fmla="*/ 1240718 h 2340869"/>
              <a:gd name="connsiteX54" fmla="*/ 984494 w 1567536"/>
              <a:gd name="connsiteY54" fmla="*/ 1302633 h 2340869"/>
              <a:gd name="connsiteX55" fmla="*/ 1032119 w 1567536"/>
              <a:gd name="connsiteY55" fmla="*/ 1383595 h 2340869"/>
              <a:gd name="connsiteX56" fmla="*/ 1072600 w 1567536"/>
              <a:gd name="connsiteY56" fmla="*/ 1405026 h 2340869"/>
              <a:gd name="connsiteX57" fmla="*/ 1089269 w 1567536"/>
              <a:gd name="connsiteY57" fmla="*/ 1471701 h 2340869"/>
              <a:gd name="connsiteX58" fmla="*/ 1122607 w 1567536"/>
              <a:gd name="connsiteY58" fmla="*/ 1497895 h 2340869"/>
              <a:gd name="connsiteX59" fmla="*/ 1163088 w 1567536"/>
              <a:gd name="connsiteY59" fmla="*/ 1557426 h 2340869"/>
              <a:gd name="connsiteX60" fmla="*/ 1191663 w 1567536"/>
              <a:gd name="connsiteY60" fmla="*/ 1571714 h 2340869"/>
              <a:gd name="connsiteX61" fmla="*/ 1220238 w 1567536"/>
              <a:gd name="connsiteY61" fmla="*/ 1609813 h 2340869"/>
              <a:gd name="connsiteX62" fmla="*/ 1215943 w 1567536"/>
              <a:gd name="connsiteY62" fmla="*/ 1629673 h 2340869"/>
              <a:gd name="connsiteX63" fmla="*/ 1196425 w 1567536"/>
              <a:gd name="connsiteY63" fmla="*/ 1678870 h 2340869"/>
              <a:gd name="connsiteX64" fmla="*/ 1144037 w 1567536"/>
              <a:gd name="connsiteY64" fmla="*/ 1674106 h 2340869"/>
              <a:gd name="connsiteX65" fmla="*/ 1124987 w 1567536"/>
              <a:gd name="connsiteY65" fmla="*/ 1719349 h 2340869"/>
              <a:gd name="connsiteX66" fmla="*/ 1048787 w 1567536"/>
              <a:gd name="connsiteY66" fmla="*/ 1752687 h 2340869"/>
              <a:gd name="connsiteX67" fmla="*/ 1020212 w 1567536"/>
              <a:gd name="connsiteY67" fmla="*/ 1812218 h 2340869"/>
              <a:gd name="connsiteX68" fmla="*/ 1036881 w 1567536"/>
              <a:gd name="connsiteY68" fmla="*/ 1859843 h 2340869"/>
              <a:gd name="connsiteX69" fmla="*/ 1017832 w 1567536"/>
              <a:gd name="connsiteY69" fmla="*/ 1900326 h 2340869"/>
              <a:gd name="connsiteX70" fmla="*/ 984493 w 1567536"/>
              <a:gd name="connsiteY70" fmla="*/ 1897943 h 2340869"/>
              <a:gd name="connsiteX71" fmla="*/ 982112 w 1567536"/>
              <a:gd name="connsiteY71" fmla="*/ 1962237 h 2340869"/>
              <a:gd name="connsiteX72" fmla="*/ 946393 w 1567536"/>
              <a:gd name="connsiteY72" fmla="*/ 1978906 h 2340869"/>
              <a:gd name="connsiteX73" fmla="*/ 910674 w 1567536"/>
              <a:gd name="connsiteY73" fmla="*/ 1986049 h 2340869"/>
              <a:gd name="connsiteX74" fmla="*/ 910674 w 1567536"/>
              <a:gd name="connsiteY74" fmla="*/ 2050343 h 2340869"/>
              <a:gd name="connsiteX75" fmla="*/ 967824 w 1567536"/>
              <a:gd name="connsiteY75" fmla="*/ 2059868 h 2340869"/>
              <a:gd name="connsiteX76" fmla="*/ 1001162 w 1567536"/>
              <a:gd name="connsiteY76" fmla="*/ 2055106 h 2340869"/>
              <a:gd name="connsiteX77" fmla="*/ 1005922 w 1567536"/>
              <a:gd name="connsiteY77" fmla="*/ 2128925 h 2340869"/>
              <a:gd name="connsiteX78" fmla="*/ 982112 w 1567536"/>
              <a:gd name="connsiteY78" fmla="*/ 2150356 h 2340869"/>
              <a:gd name="connsiteX79" fmla="*/ 922581 w 1567536"/>
              <a:gd name="connsiteY79" fmla="*/ 2147976 h 2340869"/>
              <a:gd name="connsiteX80" fmla="*/ 870193 w 1567536"/>
              <a:gd name="connsiteY80" fmla="*/ 2157501 h 2340869"/>
              <a:gd name="connsiteX81" fmla="*/ 824949 w 1567536"/>
              <a:gd name="connsiteY81" fmla="*/ 2181314 h 2340869"/>
              <a:gd name="connsiteX82" fmla="*/ 779704 w 1567536"/>
              <a:gd name="connsiteY82" fmla="*/ 2188456 h 2340869"/>
              <a:gd name="connsiteX83" fmla="*/ 758274 w 1567536"/>
              <a:gd name="connsiteY83" fmla="*/ 2207508 h 2340869"/>
              <a:gd name="connsiteX84" fmla="*/ 751131 w 1567536"/>
              <a:gd name="connsiteY84" fmla="*/ 2252751 h 2340869"/>
              <a:gd name="connsiteX85" fmla="*/ 734462 w 1567536"/>
              <a:gd name="connsiteY85" fmla="*/ 2264658 h 2340869"/>
              <a:gd name="connsiteX86" fmla="*/ 689218 w 1567536"/>
              <a:gd name="connsiteY86" fmla="*/ 2314664 h 2340869"/>
              <a:gd name="connsiteX87" fmla="*/ 665406 w 1567536"/>
              <a:gd name="connsiteY87" fmla="*/ 2319425 h 2340869"/>
              <a:gd name="connsiteX88" fmla="*/ 617781 w 1567536"/>
              <a:gd name="connsiteY88" fmla="*/ 2340857 h 2340869"/>
              <a:gd name="connsiteX89" fmla="*/ 579681 w 1567536"/>
              <a:gd name="connsiteY89" fmla="*/ 2324188 h 2340869"/>
              <a:gd name="connsiteX90" fmla="*/ 563012 w 1567536"/>
              <a:gd name="connsiteY90" fmla="*/ 2295613 h 2340869"/>
              <a:gd name="connsiteX91" fmla="*/ 520149 w 1567536"/>
              <a:gd name="connsiteY91" fmla="*/ 2305139 h 2340869"/>
              <a:gd name="connsiteX92" fmla="*/ 512573 w 1567536"/>
              <a:gd name="connsiteY92" fmla="*/ 2299035 h 2340869"/>
              <a:gd name="connsiteX93" fmla="*/ 503481 w 1567536"/>
              <a:gd name="connsiteY93" fmla="*/ 2293232 h 2340869"/>
              <a:gd name="connsiteX94" fmla="*/ 522531 w 1567536"/>
              <a:gd name="connsiteY94" fmla="*/ 2186075 h 2340869"/>
              <a:gd name="connsiteX95" fmla="*/ 539199 w 1567536"/>
              <a:gd name="connsiteY95" fmla="*/ 2164644 h 2340869"/>
              <a:gd name="connsiteX96" fmla="*/ 529674 w 1567536"/>
              <a:gd name="connsiteY96" fmla="*/ 2119401 h 2340869"/>
              <a:gd name="connsiteX97" fmla="*/ 553487 w 1567536"/>
              <a:gd name="connsiteY97" fmla="*/ 2105113 h 2340869"/>
              <a:gd name="connsiteX98" fmla="*/ 534437 w 1567536"/>
              <a:gd name="connsiteY98" fmla="*/ 2090826 h 2340869"/>
              <a:gd name="connsiteX99" fmla="*/ 522531 w 1567536"/>
              <a:gd name="connsiteY99" fmla="*/ 2055108 h 2340869"/>
              <a:gd name="connsiteX100" fmla="*/ 513006 w 1567536"/>
              <a:gd name="connsiteY100" fmla="*/ 2009864 h 2340869"/>
              <a:gd name="connsiteX101" fmla="*/ 510624 w 1567536"/>
              <a:gd name="connsiteY101" fmla="*/ 1978906 h 2340869"/>
              <a:gd name="connsiteX102" fmla="*/ 460618 w 1567536"/>
              <a:gd name="connsiteY102" fmla="*/ 1981289 h 2340869"/>
              <a:gd name="connsiteX103" fmla="*/ 427282 w 1567536"/>
              <a:gd name="connsiteY103" fmla="*/ 1945570 h 2340869"/>
              <a:gd name="connsiteX104" fmla="*/ 382037 w 1567536"/>
              <a:gd name="connsiteY104" fmla="*/ 1928900 h 2340869"/>
              <a:gd name="connsiteX105" fmla="*/ 367749 w 1567536"/>
              <a:gd name="connsiteY105" fmla="*/ 1878895 h 2340869"/>
              <a:gd name="connsiteX106" fmla="*/ 365368 w 1567536"/>
              <a:gd name="connsiteY106" fmla="*/ 1857463 h 2340869"/>
              <a:gd name="connsiteX107" fmla="*/ 334413 w 1567536"/>
              <a:gd name="connsiteY107" fmla="*/ 1812220 h 2340869"/>
              <a:gd name="connsiteX108" fmla="*/ 291549 w 1567536"/>
              <a:gd name="connsiteY108" fmla="*/ 1788407 h 2340869"/>
              <a:gd name="connsiteX109" fmla="*/ 248688 w 1567536"/>
              <a:gd name="connsiteY109" fmla="*/ 1759833 h 2340869"/>
              <a:gd name="connsiteX110" fmla="*/ 215349 w 1567536"/>
              <a:gd name="connsiteY110" fmla="*/ 1750307 h 2340869"/>
              <a:gd name="connsiteX111" fmla="*/ 217731 w 1567536"/>
              <a:gd name="connsiteY111" fmla="*/ 1705061 h 2340869"/>
              <a:gd name="connsiteX112" fmla="*/ 174868 w 1567536"/>
              <a:gd name="connsiteY112" fmla="*/ 1719351 h 2340869"/>
              <a:gd name="connsiteX113" fmla="*/ 186775 w 1567536"/>
              <a:gd name="connsiteY113" fmla="*/ 1752689 h 2340869"/>
              <a:gd name="connsiteX114" fmla="*/ 179631 w 1567536"/>
              <a:gd name="connsiteY114" fmla="*/ 1769358 h 2340869"/>
              <a:gd name="connsiteX115" fmla="*/ 141531 w 1567536"/>
              <a:gd name="connsiteY115" fmla="*/ 1740783 h 2340869"/>
              <a:gd name="connsiteX116" fmla="*/ 98669 w 1567536"/>
              <a:gd name="connsiteY116" fmla="*/ 1738401 h 2340869"/>
              <a:gd name="connsiteX117" fmla="*/ 43899 w 1567536"/>
              <a:gd name="connsiteY117" fmla="*/ 1719351 h 2340869"/>
              <a:gd name="connsiteX118" fmla="*/ 10560 w 1567536"/>
              <a:gd name="connsiteY118" fmla="*/ 1716967 h 2340869"/>
              <a:gd name="connsiteX119" fmla="*/ 1037 w 1567536"/>
              <a:gd name="connsiteY119" fmla="*/ 1664583 h 2340869"/>
              <a:gd name="connsiteX120" fmla="*/ 34374 w 1567536"/>
              <a:gd name="connsiteY120" fmla="*/ 1576476 h 2340869"/>
              <a:gd name="connsiteX121" fmla="*/ 60568 w 1567536"/>
              <a:gd name="connsiteY121" fmla="*/ 1528851 h 2340869"/>
              <a:gd name="connsiteX122" fmla="*/ 81999 w 1567536"/>
              <a:gd name="connsiteY122" fmla="*/ 1481226 h 2340869"/>
              <a:gd name="connsiteX123" fmla="*/ 108194 w 1567536"/>
              <a:gd name="connsiteY123" fmla="*/ 1443126 h 2340869"/>
              <a:gd name="connsiteX124" fmla="*/ 146293 w 1567536"/>
              <a:gd name="connsiteY124" fmla="*/ 1433601 h 2340869"/>
              <a:gd name="connsiteX125" fmla="*/ 153438 w 1567536"/>
              <a:gd name="connsiteY125" fmla="*/ 1397883 h 2340869"/>
              <a:gd name="connsiteX126" fmla="*/ 262975 w 1567536"/>
              <a:gd name="connsiteY126" fmla="*/ 1278820 h 2340869"/>
              <a:gd name="connsiteX127" fmla="*/ 286787 w 1567536"/>
              <a:gd name="connsiteY127" fmla="*/ 1140705 h 2340869"/>
              <a:gd name="connsiteX128" fmla="*/ 282025 w 1567536"/>
              <a:gd name="connsiteY128" fmla="*/ 1059745 h 2340869"/>
              <a:gd name="connsiteX129" fmla="*/ 196300 w 1567536"/>
              <a:gd name="connsiteY129" fmla="*/ 1047839 h 2340869"/>
              <a:gd name="connsiteX130" fmla="*/ 179632 w 1567536"/>
              <a:gd name="connsiteY130" fmla="*/ 966876 h 2340869"/>
              <a:gd name="connsiteX131" fmla="*/ 186775 w 1567536"/>
              <a:gd name="connsiteY131" fmla="*/ 900201 h 2340869"/>
              <a:gd name="connsiteX132" fmla="*/ 148675 w 1567536"/>
              <a:gd name="connsiteY132" fmla="*/ 862101 h 2340869"/>
              <a:gd name="connsiteX133" fmla="*/ 127244 w 1567536"/>
              <a:gd name="connsiteY133" fmla="*/ 821619 h 2340869"/>
              <a:gd name="connsiteX134" fmla="*/ 117719 w 1567536"/>
              <a:gd name="connsiteY134" fmla="*/ 762089 h 2340869"/>
              <a:gd name="connsiteX135" fmla="*/ 102097 w 1567536"/>
              <a:gd name="connsiteY135" fmla="*/ 681935 h 2340869"/>
              <a:gd name="connsiteX0" fmla="*/ 102097 w 1567536"/>
              <a:gd name="connsiteY0" fmla="*/ 681935 h 2340869"/>
              <a:gd name="connsiteX1" fmla="*/ 91525 w 1567536"/>
              <a:gd name="connsiteY1" fmla="*/ 600163 h 2340869"/>
              <a:gd name="connsiteX2" fmla="*/ 93907 w 1567536"/>
              <a:gd name="connsiteY2" fmla="*/ 535869 h 2340869"/>
              <a:gd name="connsiteX3" fmla="*/ 17706 w 1567536"/>
              <a:gd name="connsiteY3" fmla="*/ 435857 h 2340869"/>
              <a:gd name="connsiteX4" fmla="*/ 12942 w 1567536"/>
              <a:gd name="connsiteY4" fmla="*/ 419186 h 2340869"/>
              <a:gd name="connsiteX5" fmla="*/ 77237 w 1567536"/>
              <a:gd name="connsiteY5" fmla="*/ 433475 h 2340869"/>
              <a:gd name="connsiteX6" fmla="*/ 77237 w 1567536"/>
              <a:gd name="connsiteY6" fmla="*/ 438238 h 2340869"/>
              <a:gd name="connsiteX7" fmla="*/ 127243 w 1567536"/>
              <a:gd name="connsiteY7" fmla="*/ 433475 h 2340869"/>
              <a:gd name="connsiteX8" fmla="*/ 148674 w 1567536"/>
              <a:gd name="connsiteY8" fmla="*/ 383469 h 2340869"/>
              <a:gd name="connsiteX9" fmla="*/ 201062 w 1567536"/>
              <a:gd name="connsiteY9" fmla="*/ 347750 h 2340869"/>
              <a:gd name="connsiteX10" fmla="*/ 208206 w 1567536"/>
              <a:gd name="connsiteY10" fmla="*/ 297744 h 2340869"/>
              <a:gd name="connsiteX11" fmla="*/ 184393 w 1567536"/>
              <a:gd name="connsiteY11" fmla="*/ 281074 h 2340869"/>
              <a:gd name="connsiteX12" fmla="*/ 170106 w 1567536"/>
              <a:gd name="connsiteY12" fmla="*/ 250118 h 2340869"/>
              <a:gd name="connsiteX13" fmla="*/ 224874 w 1567536"/>
              <a:gd name="connsiteY13" fmla="*/ 204875 h 2340869"/>
              <a:gd name="connsiteX14" fmla="*/ 265357 w 1567536"/>
              <a:gd name="connsiteY14" fmla="*/ 121532 h 2340869"/>
              <a:gd name="connsiteX15" fmla="*/ 293931 w 1567536"/>
              <a:gd name="connsiteY15" fmla="*/ 123912 h 2340869"/>
              <a:gd name="connsiteX16" fmla="*/ 324887 w 1567536"/>
              <a:gd name="connsiteY16" fmla="*/ 169157 h 2340869"/>
              <a:gd name="connsiteX17" fmla="*/ 341554 w 1567536"/>
              <a:gd name="connsiteY17" fmla="*/ 138201 h 2340869"/>
              <a:gd name="connsiteX18" fmla="*/ 384416 w 1567536"/>
              <a:gd name="connsiteY18" fmla="*/ 121534 h 2340869"/>
              <a:gd name="connsiteX19" fmla="*/ 420135 w 1567536"/>
              <a:gd name="connsiteY19" fmla="*/ 83434 h 2340869"/>
              <a:gd name="connsiteX20" fmla="*/ 451091 w 1567536"/>
              <a:gd name="connsiteY20" fmla="*/ 88196 h 2340869"/>
              <a:gd name="connsiteX21" fmla="*/ 470141 w 1567536"/>
              <a:gd name="connsiteY21" fmla="*/ 64384 h 2340869"/>
              <a:gd name="connsiteX22" fmla="*/ 498716 w 1567536"/>
              <a:gd name="connsiteY22" fmla="*/ 88196 h 2340869"/>
              <a:gd name="connsiteX23" fmla="*/ 486810 w 1567536"/>
              <a:gd name="connsiteY23" fmla="*/ 121534 h 2340869"/>
              <a:gd name="connsiteX24" fmla="*/ 486810 w 1567536"/>
              <a:gd name="connsiteY24" fmla="*/ 164395 h 2340869"/>
              <a:gd name="connsiteX25" fmla="*/ 515385 w 1567536"/>
              <a:gd name="connsiteY25" fmla="*/ 78671 h 2340869"/>
              <a:gd name="connsiteX26" fmla="*/ 522529 w 1567536"/>
              <a:gd name="connsiteY26" fmla="*/ 23901 h 2340869"/>
              <a:gd name="connsiteX27" fmla="*/ 543961 w 1567536"/>
              <a:gd name="connsiteY27" fmla="*/ 11994 h 2340869"/>
              <a:gd name="connsiteX28" fmla="*/ 551104 w 1567536"/>
              <a:gd name="connsiteY28" fmla="*/ 89 h 2340869"/>
              <a:gd name="connsiteX29" fmla="*/ 601110 w 1567536"/>
              <a:gd name="connsiteY29" fmla="*/ 19139 h 2340869"/>
              <a:gd name="connsiteX30" fmla="*/ 636831 w 1567536"/>
              <a:gd name="connsiteY30" fmla="*/ 33424 h 2340869"/>
              <a:gd name="connsiteX31" fmla="*/ 651116 w 1567536"/>
              <a:gd name="connsiteY31" fmla="*/ 40570 h 2340869"/>
              <a:gd name="connsiteX32" fmla="*/ 708266 w 1567536"/>
              <a:gd name="connsiteY32" fmla="*/ 121534 h 2340869"/>
              <a:gd name="connsiteX33" fmla="*/ 748749 w 1567536"/>
              <a:gd name="connsiteY33" fmla="*/ 152487 h 2340869"/>
              <a:gd name="connsiteX34" fmla="*/ 753510 w 1567536"/>
              <a:gd name="connsiteY34" fmla="*/ 123915 h 2340869"/>
              <a:gd name="connsiteX35" fmla="*/ 765416 w 1567536"/>
              <a:gd name="connsiteY35" fmla="*/ 114390 h 2340869"/>
              <a:gd name="connsiteX36" fmla="*/ 810660 w 1567536"/>
              <a:gd name="connsiteY36" fmla="*/ 123915 h 2340869"/>
              <a:gd name="connsiteX37" fmla="*/ 839235 w 1567536"/>
              <a:gd name="connsiteY37" fmla="*/ 95340 h 2340869"/>
              <a:gd name="connsiteX38" fmla="*/ 896385 w 1567536"/>
              <a:gd name="connsiteY38" fmla="*/ 26284 h 2340869"/>
              <a:gd name="connsiteX39" fmla="*/ 972588 w 1567536"/>
              <a:gd name="connsiteY39" fmla="*/ 50094 h 2340869"/>
              <a:gd name="connsiteX40" fmla="*/ 1058312 w 1567536"/>
              <a:gd name="connsiteY40" fmla="*/ 31044 h 2340869"/>
              <a:gd name="connsiteX41" fmla="*/ 1155942 w 1567536"/>
              <a:gd name="connsiteY41" fmla="*/ 16756 h 2340869"/>
              <a:gd name="connsiteX42" fmla="*/ 1255954 w 1567536"/>
              <a:gd name="connsiteY42" fmla="*/ 54859 h 2340869"/>
              <a:gd name="connsiteX43" fmla="*/ 1229760 w 1567536"/>
              <a:gd name="connsiteY43" fmla="*/ 169159 h 2340869"/>
              <a:gd name="connsiteX44" fmla="*/ 1322629 w 1567536"/>
              <a:gd name="connsiteY44" fmla="*/ 202496 h 2340869"/>
              <a:gd name="connsiteX45" fmla="*/ 1370255 w 1567536"/>
              <a:gd name="connsiteY45" fmla="*/ 212019 h 2340869"/>
              <a:gd name="connsiteX46" fmla="*/ 1289291 w 1567536"/>
              <a:gd name="connsiteY46" fmla="*/ 338227 h 2340869"/>
              <a:gd name="connsiteX47" fmla="*/ 1101172 w 1567536"/>
              <a:gd name="connsiteY47" fmla="*/ 262027 h 2340869"/>
              <a:gd name="connsiteX48" fmla="*/ 991635 w 1567536"/>
              <a:gd name="connsiteY48" fmla="*/ 323940 h 2340869"/>
              <a:gd name="connsiteX49" fmla="*/ 1560756 w 1567536"/>
              <a:gd name="connsiteY49" fmla="*/ 902582 h 2340869"/>
              <a:gd name="connsiteX50" fmla="*/ 1544088 w 1567536"/>
              <a:gd name="connsiteY50" fmla="*/ 904964 h 2340869"/>
              <a:gd name="connsiteX51" fmla="*/ 1525038 w 1567536"/>
              <a:gd name="connsiteY51" fmla="*/ 978781 h 2340869"/>
              <a:gd name="connsiteX52" fmla="*/ 958300 w 1567536"/>
              <a:gd name="connsiteY52" fmla="*/ 1157376 h 2340869"/>
              <a:gd name="connsiteX53" fmla="*/ 979731 w 1567536"/>
              <a:gd name="connsiteY53" fmla="*/ 1166900 h 2340869"/>
              <a:gd name="connsiteX54" fmla="*/ 974968 w 1567536"/>
              <a:gd name="connsiteY54" fmla="*/ 1240718 h 2340869"/>
              <a:gd name="connsiteX55" fmla="*/ 984494 w 1567536"/>
              <a:gd name="connsiteY55" fmla="*/ 1302633 h 2340869"/>
              <a:gd name="connsiteX56" fmla="*/ 1032119 w 1567536"/>
              <a:gd name="connsiteY56" fmla="*/ 1383595 h 2340869"/>
              <a:gd name="connsiteX57" fmla="*/ 1072600 w 1567536"/>
              <a:gd name="connsiteY57" fmla="*/ 1405026 h 2340869"/>
              <a:gd name="connsiteX58" fmla="*/ 1089269 w 1567536"/>
              <a:gd name="connsiteY58" fmla="*/ 1471701 h 2340869"/>
              <a:gd name="connsiteX59" fmla="*/ 1122607 w 1567536"/>
              <a:gd name="connsiteY59" fmla="*/ 1497895 h 2340869"/>
              <a:gd name="connsiteX60" fmla="*/ 1163088 w 1567536"/>
              <a:gd name="connsiteY60" fmla="*/ 1557426 h 2340869"/>
              <a:gd name="connsiteX61" fmla="*/ 1191663 w 1567536"/>
              <a:gd name="connsiteY61" fmla="*/ 1571714 h 2340869"/>
              <a:gd name="connsiteX62" fmla="*/ 1220238 w 1567536"/>
              <a:gd name="connsiteY62" fmla="*/ 1609813 h 2340869"/>
              <a:gd name="connsiteX63" fmla="*/ 1215943 w 1567536"/>
              <a:gd name="connsiteY63" fmla="*/ 1629673 h 2340869"/>
              <a:gd name="connsiteX64" fmla="*/ 1196425 w 1567536"/>
              <a:gd name="connsiteY64" fmla="*/ 1678870 h 2340869"/>
              <a:gd name="connsiteX65" fmla="*/ 1144037 w 1567536"/>
              <a:gd name="connsiteY65" fmla="*/ 1674106 h 2340869"/>
              <a:gd name="connsiteX66" fmla="*/ 1124987 w 1567536"/>
              <a:gd name="connsiteY66" fmla="*/ 1719349 h 2340869"/>
              <a:gd name="connsiteX67" fmla="*/ 1048787 w 1567536"/>
              <a:gd name="connsiteY67" fmla="*/ 1752687 h 2340869"/>
              <a:gd name="connsiteX68" fmla="*/ 1020212 w 1567536"/>
              <a:gd name="connsiteY68" fmla="*/ 1812218 h 2340869"/>
              <a:gd name="connsiteX69" fmla="*/ 1036881 w 1567536"/>
              <a:gd name="connsiteY69" fmla="*/ 1859843 h 2340869"/>
              <a:gd name="connsiteX70" fmla="*/ 1017832 w 1567536"/>
              <a:gd name="connsiteY70" fmla="*/ 1900326 h 2340869"/>
              <a:gd name="connsiteX71" fmla="*/ 984493 w 1567536"/>
              <a:gd name="connsiteY71" fmla="*/ 1897943 h 2340869"/>
              <a:gd name="connsiteX72" fmla="*/ 982112 w 1567536"/>
              <a:gd name="connsiteY72" fmla="*/ 1962237 h 2340869"/>
              <a:gd name="connsiteX73" fmla="*/ 946393 w 1567536"/>
              <a:gd name="connsiteY73" fmla="*/ 1978906 h 2340869"/>
              <a:gd name="connsiteX74" fmla="*/ 910674 w 1567536"/>
              <a:gd name="connsiteY74" fmla="*/ 1986049 h 2340869"/>
              <a:gd name="connsiteX75" fmla="*/ 910674 w 1567536"/>
              <a:gd name="connsiteY75" fmla="*/ 2050343 h 2340869"/>
              <a:gd name="connsiteX76" fmla="*/ 967824 w 1567536"/>
              <a:gd name="connsiteY76" fmla="*/ 2059868 h 2340869"/>
              <a:gd name="connsiteX77" fmla="*/ 1001162 w 1567536"/>
              <a:gd name="connsiteY77" fmla="*/ 2055106 h 2340869"/>
              <a:gd name="connsiteX78" fmla="*/ 1005922 w 1567536"/>
              <a:gd name="connsiteY78" fmla="*/ 2128925 h 2340869"/>
              <a:gd name="connsiteX79" fmla="*/ 982112 w 1567536"/>
              <a:gd name="connsiteY79" fmla="*/ 2150356 h 2340869"/>
              <a:gd name="connsiteX80" fmla="*/ 922581 w 1567536"/>
              <a:gd name="connsiteY80" fmla="*/ 2147976 h 2340869"/>
              <a:gd name="connsiteX81" fmla="*/ 870193 w 1567536"/>
              <a:gd name="connsiteY81" fmla="*/ 2157501 h 2340869"/>
              <a:gd name="connsiteX82" fmla="*/ 824949 w 1567536"/>
              <a:gd name="connsiteY82" fmla="*/ 2181314 h 2340869"/>
              <a:gd name="connsiteX83" fmla="*/ 779704 w 1567536"/>
              <a:gd name="connsiteY83" fmla="*/ 2188456 h 2340869"/>
              <a:gd name="connsiteX84" fmla="*/ 758274 w 1567536"/>
              <a:gd name="connsiteY84" fmla="*/ 2207508 h 2340869"/>
              <a:gd name="connsiteX85" fmla="*/ 751131 w 1567536"/>
              <a:gd name="connsiteY85" fmla="*/ 2252751 h 2340869"/>
              <a:gd name="connsiteX86" fmla="*/ 734462 w 1567536"/>
              <a:gd name="connsiteY86" fmla="*/ 2264658 h 2340869"/>
              <a:gd name="connsiteX87" fmla="*/ 689218 w 1567536"/>
              <a:gd name="connsiteY87" fmla="*/ 2314664 h 2340869"/>
              <a:gd name="connsiteX88" fmla="*/ 665406 w 1567536"/>
              <a:gd name="connsiteY88" fmla="*/ 2319425 h 2340869"/>
              <a:gd name="connsiteX89" fmla="*/ 617781 w 1567536"/>
              <a:gd name="connsiteY89" fmla="*/ 2340857 h 2340869"/>
              <a:gd name="connsiteX90" fmla="*/ 579681 w 1567536"/>
              <a:gd name="connsiteY90" fmla="*/ 2324188 h 2340869"/>
              <a:gd name="connsiteX91" fmla="*/ 563012 w 1567536"/>
              <a:gd name="connsiteY91" fmla="*/ 2295613 h 2340869"/>
              <a:gd name="connsiteX92" fmla="*/ 520149 w 1567536"/>
              <a:gd name="connsiteY92" fmla="*/ 2305139 h 2340869"/>
              <a:gd name="connsiteX93" fmla="*/ 512573 w 1567536"/>
              <a:gd name="connsiteY93" fmla="*/ 2299035 h 2340869"/>
              <a:gd name="connsiteX94" fmla="*/ 503481 w 1567536"/>
              <a:gd name="connsiteY94" fmla="*/ 2293232 h 2340869"/>
              <a:gd name="connsiteX95" fmla="*/ 522531 w 1567536"/>
              <a:gd name="connsiteY95" fmla="*/ 2186075 h 2340869"/>
              <a:gd name="connsiteX96" fmla="*/ 539199 w 1567536"/>
              <a:gd name="connsiteY96" fmla="*/ 2164644 h 2340869"/>
              <a:gd name="connsiteX97" fmla="*/ 529674 w 1567536"/>
              <a:gd name="connsiteY97" fmla="*/ 2119401 h 2340869"/>
              <a:gd name="connsiteX98" fmla="*/ 553487 w 1567536"/>
              <a:gd name="connsiteY98" fmla="*/ 2105113 h 2340869"/>
              <a:gd name="connsiteX99" fmla="*/ 534437 w 1567536"/>
              <a:gd name="connsiteY99" fmla="*/ 2090826 h 2340869"/>
              <a:gd name="connsiteX100" fmla="*/ 522531 w 1567536"/>
              <a:gd name="connsiteY100" fmla="*/ 2055108 h 2340869"/>
              <a:gd name="connsiteX101" fmla="*/ 513006 w 1567536"/>
              <a:gd name="connsiteY101" fmla="*/ 2009864 h 2340869"/>
              <a:gd name="connsiteX102" fmla="*/ 510624 w 1567536"/>
              <a:gd name="connsiteY102" fmla="*/ 1978906 h 2340869"/>
              <a:gd name="connsiteX103" fmla="*/ 460618 w 1567536"/>
              <a:gd name="connsiteY103" fmla="*/ 1981289 h 2340869"/>
              <a:gd name="connsiteX104" fmla="*/ 427282 w 1567536"/>
              <a:gd name="connsiteY104" fmla="*/ 1945570 h 2340869"/>
              <a:gd name="connsiteX105" fmla="*/ 382037 w 1567536"/>
              <a:gd name="connsiteY105" fmla="*/ 1928900 h 2340869"/>
              <a:gd name="connsiteX106" fmla="*/ 367749 w 1567536"/>
              <a:gd name="connsiteY106" fmla="*/ 1878895 h 2340869"/>
              <a:gd name="connsiteX107" fmla="*/ 365368 w 1567536"/>
              <a:gd name="connsiteY107" fmla="*/ 1857463 h 2340869"/>
              <a:gd name="connsiteX108" fmla="*/ 334413 w 1567536"/>
              <a:gd name="connsiteY108" fmla="*/ 1812220 h 2340869"/>
              <a:gd name="connsiteX109" fmla="*/ 291549 w 1567536"/>
              <a:gd name="connsiteY109" fmla="*/ 1788407 h 2340869"/>
              <a:gd name="connsiteX110" fmla="*/ 248688 w 1567536"/>
              <a:gd name="connsiteY110" fmla="*/ 1759833 h 2340869"/>
              <a:gd name="connsiteX111" fmla="*/ 215349 w 1567536"/>
              <a:gd name="connsiteY111" fmla="*/ 1750307 h 2340869"/>
              <a:gd name="connsiteX112" fmla="*/ 217731 w 1567536"/>
              <a:gd name="connsiteY112" fmla="*/ 1705061 h 2340869"/>
              <a:gd name="connsiteX113" fmla="*/ 174868 w 1567536"/>
              <a:gd name="connsiteY113" fmla="*/ 1719351 h 2340869"/>
              <a:gd name="connsiteX114" fmla="*/ 186775 w 1567536"/>
              <a:gd name="connsiteY114" fmla="*/ 1752689 h 2340869"/>
              <a:gd name="connsiteX115" fmla="*/ 179631 w 1567536"/>
              <a:gd name="connsiteY115" fmla="*/ 1769358 h 2340869"/>
              <a:gd name="connsiteX116" fmla="*/ 141531 w 1567536"/>
              <a:gd name="connsiteY116" fmla="*/ 1740783 h 2340869"/>
              <a:gd name="connsiteX117" fmla="*/ 98669 w 1567536"/>
              <a:gd name="connsiteY117" fmla="*/ 1738401 h 2340869"/>
              <a:gd name="connsiteX118" fmla="*/ 43899 w 1567536"/>
              <a:gd name="connsiteY118" fmla="*/ 1719351 h 2340869"/>
              <a:gd name="connsiteX119" fmla="*/ 10560 w 1567536"/>
              <a:gd name="connsiteY119" fmla="*/ 1716967 h 2340869"/>
              <a:gd name="connsiteX120" fmla="*/ 1037 w 1567536"/>
              <a:gd name="connsiteY120" fmla="*/ 1664583 h 2340869"/>
              <a:gd name="connsiteX121" fmla="*/ 34374 w 1567536"/>
              <a:gd name="connsiteY121" fmla="*/ 1576476 h 2340869"/>
              <a:gd name="connsiteX122" fmla="*/ 60568 w 1567536"/>
              <a:gd name="connsiteY122" fmla="*/ 1528851 h 2340869"/>
              <a:gd name="connsiteX123" fmla="*/ 81999 w 1567536"/>
              <a:gd name="connsiteY123" fmla="*/ 1481226 h 2340869"/>
              <a:gd name="connsiteX124" fmla="*/ 108194 w 1567536"/>
              <a:gd name="connsiteY124" fmla="*/ 1443126 h 2340869"/>
              <a:gd name="connsiteX125" fmla="*/ 146293 w 1567536"/>
              <a:gd name="connsiteY125" fmla="*/ 1433601 h 2340869"/>
              <a:gd name="connsiteX126" fmla="*/ 153438 w 1567536"/>
              <a:gd name="connsiteY126" fmla="*/ 1397883 h 2340869"/>
              <a:gd name="connsiteX127" fmla="*/ 262975 w 1567536"/>
              <a:gd name="connsiteY127" fmla="*/ 1278820 h 2340869"/>
              <a:gd name="connsiteX128" fmla="*/ 286787 w 1567536"/>
              <a:gd name="connsiteY128" fmla="*/ 1140705 h 2340869"/>
              <a:gd name="connsiteX129" fmla="*/ 282025 w 1567536"/>
              <a:gd name="connsiteY129" fmla="*/ 1059745 h 2340869"/>
              <a:gd name="connsiteX130" fmla="*/ 196300 w 1567536"/>
              <a:gd name="connsiteY130" fmla="*/ 1047839 h 2340869"/>
              <a:gd name="connsiteX131" fmla="*/ 179632 w 1567536"/>
              <a:gd name="connsiteY131" fmla="*/ 966876 h 2340869"/>
              <a:gd name="connsiteX132" fmla="*/ 186775 w 1567536"/>
              <a:gd name="connsiteY132" fmla="*/ 900201 h 2340869"/>
              <a:gd name="connsiteX133" fmla="*/ 148675 w 1567536"/>
              <a:gd name="connsiteY133" fmla="*/ 862101 h 2340869"/>
              <a:gd name="connsiteX134" fmla="*/ 127244 w 1567536"/>
              <a:gd name="connsiteY134" fmla="*/ 821619 h 2340869"/>
              <a:gd name="connsiteX135" fmla="*/ 117719 w 1567536"/>
              <a:gd name="connsiteY135" fmla="*/ 762089 h 2340869"/>
              <a:gd name="connsiteX136" fmla="*/ 102097 w 1567536"/>
              <a:gd name="connsiteY136" fmla="*/ 681935 h 2340869"/>
              <a:gd name="connsiteX0" fmla="*/ 102097 w 1596443"/>
              <a:gd name="connsiteY0" fmla="*/ 681935 h 2340869"/>
              <a:gd name="connsiteX1" fmla="*/ 91525 w 1596443"/>
              <a:gd name="connsiteY1" fmla="*/ 600163 h 2340869"/>
              <a:gd name="connsiteX2" fmla="*/ 93907 w 1596443"/>
              <a:gd name="connsiteY2" fmla="*/ 535869 h 2340869"/>
              <a:gd name="connsiteX3" fmla="*/ 17706 w 1596443"/>
              <a:gd name="connsiteY3" fmla="*/ 435857 h 2340869"/>
              <a:gd name="connsiteX4" fmla="*/ 12942 w 1596443"/>
              <a:gd name="connsiteY4" fmla="*/ 419186 h 2340869"/>
              <a:gd name="connsiteX5" fmla="*/ 77237 w 1596443"/>
              <a:gd name="connsiteY5" fmla="*/ 433475 h 2340869"/>
              <a:gd name="connsiteX6" fmla="*/ 77237 w 1596443"/>
              <a:gd name="connsiteY6" fmla="*/ 438238 h 2340869"/>
              <a:gd name="connsiteX7" fmla="*/ 127243 w 1596443"/>
              <a:gd name="connsiteY7" fmla="*/ 433475 h 2340869"/>
              <a:gd name="connsiteX8" fmla="*/ 148674 w 1596443"/>
              <a:gd name="connsiteY8" fmla="*/ 383469 h 2340869"/>
              <a:gd name="connsiteX9" fmla="*/ 201062 w 1596443"/>
              <a:gd name="connsiteY9" fmla="*/ 347750 h 2340869"/>
              <a:gd name="connsiteX10" fmla="*/ 208206 w 1596443"/>
              <a:gd name="connsiteY10" fmla="*/ 297744 h 2340869"/>
              <a:gd name="connsiteX11" fmla="*/ 184393 w 1596443"/>
              <a:gd name="connsiteY11" fmla="*/ 281074 h 2340869"/>
              <a:gd name="connsiteX12" fmla="*/ 170106 w 1596443"/>
              <a:gd name="connsiteY12" fmla="*/ 250118 h 2340869"/>
              <a:gd name="connsiteX13" fmla="*/ 224874 w 1596443"/>
              <a:gd name="connsiteY13" fmla="*/ 204875 h 2340869"/>
              <a:gd name="connsiteX14" fmla="*/ 265357 w 1596443"/>
              <a:gd name="connsiteY14" fmla="*/ 121532 h 2340869"/>
              <a:gd name="connsiteX15" fmla="*/ 293931 w 1596443"/>
              <a:gd name="connsiteY15" fmla="*/ 123912 h 2340869"/>
              <a:gd name="connsiteX16" fmla="*/ 324887 w 1596443"/>
              <a:gd name="connsiteY16" fmla="*/ 169157 h 2340869"/>
              <a:gd name="connsiteX17" fmla="*/ 341554 w 1596443"/>
              <a:gd name="connsiteY17" fmla="*/ 138201 h 2340869"/>
              <a:gd name="connsiteX18" fmla="*/ 384416 w 1596443"/>
              <a:gd name="connsiteY18" fmla="*/ 121534 h 2340869"/>
              <a:gd name="connsiteX19" fmla="*/ 420135 w 1596443"/>
              <a:gd name="connsiteY19" fmla="*/ 83434 h 2340869"/>
              <a:gd name="connsiteX20" fmla="*/ 451091 w 1596443"/>
              <a:gd name="connsiteY20" fmla="*/ 88196 h 2340869"/>
              <a:gd name="connsiteX21" fmla="*/ 470141 w 1596443"/>
              <a:gd name="connsiteY21" fmla="*/ 64384 h 2340869"/>
              <a:gd name="connsiteX22" fmla="*/ 498716 w 1596443"/>
              <a:gd name="connsiteY22" fmla="*/ 88196 h 2340869"/>
              <a:gd name="connsiteX23" fmla="*/ 486810 w 1596443"/>
              <a:gd name="connsiteY23" fmla="*/ 121534 h 2340869"/>
              <a:gd name="connsiteX24" fmla="*/ 486810 w 1596443"/>
              <a:gd name="connsiteY24" fmla="*/ 164395 h 2340869"/>
              <a:gd name="connsiteX25" fmla="*/ 515385 w 1596443"/>
              <a:gd name="connsiteY25" fmla="*/ 78671 h 2340869"/>
              <a:gd name="connsiteX26" fmla="*/ 522529 w 1596443"/>
              <a:gd name="connsiteY26" fmla="*/ 23901 h 2340869"/>
              <a:gd name="connsiteX27" fmla="*/ 543961 w 1596443"/>
              <a:gd name="connsiteY27" fmla="*/ 11994 h 2340869"/>
              <a:gd name="connsiteX28" fmla="*/ 551104 w 1596443"/>
              <a:gd name="connsiteY28" fmla="*/ 89 h 2340869"/>
              <a:gd name="connsiteX29" fmla="*/ 601110 w 1596443"/>
              <a:gd name="connsiteY29" fmla="*/ 19139 h 2340869"/>
              <a:gd name="connsiteX30" fmla="*/ 636831 w 1596443"/>
              <a:gd name="connsiteY30" fmla="*/ 33424 h 2340869"/>
              <a:gd name="connsiteX31" fmla="*/ 651116 w 1596443"/>
              <a:gd name="connsiteY31" fmla="*/ 40570 h 2340869"/>
              <a:gd name="connsiteX32" fmla="*/ 708266 w 1596443"/>
              <a:gd name="connsiteY32" fmla="*/ 121534 h 2340869"/>
              <a:gd name="connsiteX33" fmla="*/ 748749 w 1596443"/>
              <a:gd name="connsiteY33" fmla="*/ 152487 h 2340869"/>
              <a:gd name="connsiteX34" fmla="*/ 753510 w 1596443"/>
              <a:gd name="connsiteY34" fmla="*/ 123915 h 2340869"/>
              <a:gd name="connsiteX35" fmla="*/ 765416 w 1596443"/>
              <a:gd name="connsiteY35" fmla="*/ 114390 h 2340869"/>
              <a:gd name="connsiteX36" fmla="*/ 810660 w 1596443"/>
              <a:gd name="connsiteY36" fmla="*/ 123915 h 2340869"/>
              <a:gd name="connsiteX37" fmla="*/ 839235 w 1596443"/>
              <a:gd name="connsiteY37" fmla="*/ 95340 h 2340869"/>
              <a:gd name="connsiteX38" fmla="*/ 896385 w 1596443"/>
              <a:gd name="connsiteY38" fmla="*/ 26284 h 2340869"/>
              <a:gd name="connsiteX39" fmla="*/ 972588 w 1596443"/>
              <a:gd name="connsiteY39" fmla="*/ 50094 h 2340869"/>
              <a:gd name="connsiteX40" fmla="*/ 1058312 w 1596443"/>
              <a:gd name="connsiteY40" fmla="*/ 31044 h 2340869"/>
              <a:gd name="connsiteX41" fmla="*/ 1155942 w 1596443"/>
              <a:gd name="connsiteY41" fmla="*/ 16756 h 2340869"/>
              <a:gd name="connsiteX42" fmla="*/ 1255954 w 1596443"/>
              <a:gd name="connsiteY42" fmla="*/ 54859 h 2340869"/>
              <a:gd name="connsiteX43" fmla="*/ 1229760 w 1596443"/>
              <a:gd name="connsiteY43" fmla="*/ 169159 h 2340869"/>
              <a:gd name="connsiteX44" fmla="*/ 1322629 w 1596443"/>
              <a:gd name="connsiteY44" fmla="*/ 202496 h 2340869"/>
              <a:gd name="connsiteX45" fmla="*/ 1370255 w 1596443"/>
              <a:gd name="connsiteY45" fmla="*/ 212019 h 2340869"/>
              <a:gd name="connsiteX46" fmla="*/ 1289291 w 1596443"/>
              <a:gd name="connsiteY46" fmla="*/ 338227 h 2340869"/>
              <a:gd name="connsiteX47" fmla="*/ 1101172 w 1596443"/>
              <a:gd name="connsiteY47" fmla="*/ 262027 h 2340869"/>
              <a:gd name="connsiteX48" fmla="*/ 991635 w 1596443"/>
              <a:gd name="connsiteY48" fmla="*/ 323940 h 2340869"/>
              <a:gd name="connsiteX49" fmla="*/ 1036879 w 1596443"/>
              <a:gd name="connsiteY49" fmla="*/ 352515 h 2340869"/>
              <a:gd name="connsiteX50" fmla="*/ 1560756 w 1596443"/>
              <a:gd name="connsiteY50" fmla="*/ 902582 h 2340869"/>
              <a:gd name="connsiteX51" fmla="*/ 1544088 w 1596443"/>
              <a:gd name="connsiteY51" fmla="*/ 904964 h 2340869"/>
              <a:gd name="connsiteX52" fmla="*/ 1525038 w 1596443"/>
              <a:gd name="connsiteY52" fmla="*/ 978781 h 2340869"/>
              <a:gd name="connsiteX53" fmla="*/ 958300 w 1596443"/>
              <a:gd name="connsiteY53" fmla="*/ 1157376 h 2340869"/>
              <a:gd name="connsiteX54" fmla="*/ 979731 w 1596443"/>
              <a:gd name="connsiteY54" fmla="*/ 1166900 h 2340869"/>
              <a:gd name="connsiteX55" fmla="*/ 974968 w 1596443"/>
              <a:gd name="connsiteY55" fmla="*/ 1240718 h 2340869"/>
              <a:gd name="connsiteX56" fmla="*/ 984494 w 1596443"/>
              <a:gd name="connsiteY56" fmla="*/ 1302633 h 2340869"/>
              <a:gd name="connsiteX57" fmla="*/ 1032119 w 1596443"/>
              <a:gd name="connsiteY57" fmla="*/ 1383595 h 2340869"/>
              <a:gd name="connsiteX58" fmla="*/ 1072600 w 1596443"/>
              <a:gd name="connsiteY58" fmla="*/ 1405026 h 2340869"/>
              <a:gd name="connsiteX59" fmla="*/ 1089269 w 1596443"/>
              <a:gd name="connsiteY59" fmla="*/ 1471701 h 2340869"/>
              <a:gd name="connsiteX60" fmla="*/ 1122607 w 1596443"/>
              <a:gd name="connsiteY60" fmla="*/ 1497895 h 2340869"/>
              <a:gd name="connsiteX61" fmla="*/ 1163088 w 1596443"/>
              <a:gd name="connsiteY61" fmla="*/ 1557426 h 2340869"/>
              <a:gd name="connsiteX62" fmla="*/ 1191663 w 1596443"/>
              <a:gd name="connsiteY62" fmla="*/ 1571714 h 2340869"/>
              <a:gd name="connsiteX63" fmla="*/ 1220238 w 1596443"/>
              <a:gd name="connsiteY63" fmla="*/ 1609813 h 2340869"/>
              <a:gd name="connsiteX64" fmla="*/ 1215943 w 1596443"/>
              <a:gd name="connsiteY64" fmla="*/ 1629673 h 2340869"/>
              <a:gd name="connsiteX65" fmla="*/ 1196425 w 1596443"/>
              <a:gd name="connsiteY65" fmla="*/ 1678870 h 2340869"/>
              <a:gd name="connsiteX66" fmla="*/ 1144037 w 1596443"/>
              <a:gd name="connsiteY66" fmla="*/ 1674106 h 2340869"/>
              <a:gd name="connsiteX67" fmla="*/ 1124987 w 1596443"/>
              <a:gd name="connsiteY67" fmla="*/ 1719349 h 2340869"/>
              <a:gd name="connsiteX68" fmla="*/ 1048787 w 1596443"/>
              <a:gd name="connsiteY68" fmla="*/ 1752687 h 2340869"/>
              <a:gd name="connsiteX69" fmla="*/ 1020212 w 1596443"/>
              <a:gd name="connsiteY69" fmla="*/ 1812218 h 2340869"/>
              <a:gd name="connsiteX70" fmla="*/ 1036881 w 1596443"/>
              <a:gd name="connsiteY70" fmla="*/ 1859843 h 2340869"/>
              <a:gd name="connsiteX71" fmla="*/ 1017832 w 1596443"/>
              <a:gd name="connsiteY71" fmla="*/ 1900326 h 2340869"/>
              <a:gd name="connsiteX72" fmla="*/ 984493 w 1596443"/>
              <a:gd name="connsiteY72" fmla="*/ 1897943 h 2340869"/>
              <a:gd name="connsiteX73" fmla="*/ 982112 w 1596443"/>
              <a:gd name="connsiteY73" fmla="*/ 1962237 h 2340869"/>
              <a:gd name="connsiteX74" fmla="*/ 946393 w 1596443"/>
              <a:gd name="connsiteY74" fmla="*/ 1978906 h 2340869"/>
              <a:gd name="connsiteX75" fmla="*/ 910674 w 1596443"/>
              <a:gd name="connsiteY75" fmla="*/ 1986049 h 2340869"/>
              <a:gd name="connsiteX76" fmla="*/ 910674 w 1596443"/>
              <a:gd name="connsiteY76" fmla="*/ 2050343 h 2340869"/>
              <a:gd name="connsiteX77" fmla="*/ 967824 w 1596443"/>
              <a:gd name="connsiteY77" fmla="*/ 2059868 h 2340869"/>
              <a:gd name="connsiteX78" fmla="*/ 1001162 w 1596443"/>
              <a:gd name="connsiteY78" fmla="*/ 2055106 h 2340869"/>
              <a:gd name="connsiteX79" fmla="*/ 1005922 w 1596443"/>
              <a:gd name="connsiteY79" fmla="*/ 2128925 h 2340869"/>
              <a:gd name="connsiteX80" fmla="*/ 982112 w 1596443"/>
              <a:gd name="connsiteY80" fmla="*/ 2150356 h 2340869"/>
              <a:gd name="connsiteX81" fmla="*/ 922581 w 1596443"/>
              <a:gd name="connsiteY81" fmla="*/ 2147976 h 2340869"/>
              <a:gd name="connsiteX82" fmla="*/ 870193 w 1596443"/>
              <a:gd name="connsiteY82" fmla="*/ 2157501 h 2340869"/>
              <a:gd name="connsiteX83" fmla="*/ 824949 w 1596443"/>
              <a:gd name="connsiteY83" fmla="*/ 2181314 h 2340869"/>
              <a:gd name="connsiteX84" fmla="*/ 779704 w 1596443"/>
              <a:gd name="connsiteY84" fmla="*/ 2188456 h 2340869"/>
              <a:gd name="connsiteX85" fmla="*/ 758274 w 1596443"/>
              <a:gd name="connsiteY85" fmla="*/ 2207508 h 2340869"/>
              <a:gd name="connsiteX86" fmla="*/ 751131 w 1596443"/>
              <a:gd name="connsiteY86" fmla="*/ 2252751 h 2340869"/>
              <a:gd name="connsiteX87" fmla="*/ 734462 w 1596443"/>
              <a:gd name="connsiteY87" fmla="*/ 2264658 h 2340869"/>
              <a:gd name="connsiteX88" fmla="*/ 689218 w 1596443"/>
              <a:gd name="connsiteY88" fmla="*/ 2314664 h 2340869"/>
              <a:gd name="connsiteX89" fmla="*/ 665406 w 1596443"/>
              <a:gd name="connsiteY89" fmla="*/ 2319425 h 2340869"/>
              <a:gd name="connsiteX90" fmla="*/ 617781 w 1596443"/>
              <a:gd name="connsiteY90" fmla="*/ 2340857 h 2340869"/>
              <a:gd name="connsiteX91" fmla="*/ 579681 w 1596443"/>
              <a:gd name="connsiteY91" fmla="*/ 2324188 h 2340869"/>
              <a:gd name="connsiteX92" fmla="*/ 563012 w 1596443"/>
              <a:gd name="connsiteY92" fmla="*/ 2295613 h 2340869"/>
              <a:gd name="connsiteX93" fmla="*/ 520149 w 1596443"/>
              <a:gd name="connsiteY93" fmla="*/ 2305139 h 2340869"/>
              <a:gd name="connsiteX94" fmla="*/ 512573 w 1596443"/>
              <a:gd name="connsiteY94" fmla="*/ 2299035 h 2340869"/>
              <a:gd name="connsiteX95" fmla="*/ 503481 w 1596443"/>
              <a:gd name="connsiteY95" fmla="*/ 2293232 h 2340869"/>
              <a:gd name="connsiteX96" fmla="*/ 522531 w 1596443"/>
              <a:gd name="connsiteY96" fmla="*/ 2186075 h 2340869"/>
              <a:gd name="connsiteX97" fmla="*/ 539199 w 1596443"/>
              <a:gd name="connsiteY97" fmla="*/ 2164644 h 2340869"/>
              <a:gd name="connsiteX98" fmla="*/ 529674 w 1596443"/>
              <a:gd name="connsiteY98" fmla="*/ 2119401 h 2340869"/>
              <a:gd name="connsiteX99" fmla="*/ 553487 w 1596443"/>
              <a:gd name="connsiteY99" fmla="*/ 2105113 h 2340869"/>
              <a:gd name="connsiteX100" fmla="*/ 534437 w 1596443"/>
              <a:gd name="connsiteY100" fmla="*/ 2090826 h 2340869"/>
              <a:gd name="connsiteX101" fmla="*/ 522531 w 1596443"/>
              <a:gd name="connsiteY101" fmla="*/ 2055108 h 2340869"/>
              <a:gd name="connsiteX102" fmla="*/ 513006 w 1596443"/>
              <a:gd name="connsiteY102" fmla="*/ 2009864 h 2340869"/>
              <a:gd name="connsiteX103" fmla="*/ 510624 w 1596443"/>
              <a:gd name="connsiteY103" fmla="*/ 1978906 h 2340869"/>
              <a:gd name="connsiteX104" fmla="*/ 460618 w 1596443"/>
              <a:gd name="connsiteY104" fmla="*/ 1981289 h 2340869"/>
              <a:gd name="connsiteX105" fmla="*/ 427282 w 1596443"/>
              <a:gd name="connsiteY105" fmla="*/ 1945570 h 2340869"/>
              <a:gd name="connsiteX106" fmla="*/ 382037 w 1596443"/>
              <a:gd name="connsiteY106" fmla="*/ 1928900 h 2340869"/>
              <a:gd name="connsiteX107" fmla="*/ 367749 w 1596443"/>
              <a:gd name="connsiteY107" fmla="*/ 1878895 h 2340869"/>
              <a:gd name="connsiteX108" fmla="*/ 365368 w 1596443"/>
              <a:gd name="connsiteY108" fmla="*/ 1857463 h 2340869"/>
              <a:gd name="connsiteX109" fmla="*/ 334413 w 1596443"/>
              <a:gd name="connsiteY109" fmla="*/ 1812220 h 2340869"/>
              <a:gd name="connsiteX110" fmla="*/ 291549 w 1596443"/>
              <a:gd name="connsiteY110" fmla="*/ 1788407 h 2340869"/>
              <a:gd name="connsiteX111" fmla="*/ 248688 w 1596443"/>
              <a:gd name="connsiteY111" fmla="*/ 1759833 h 2340869"/>
              <a:gd name="connsiteX112" fmla="*/ 215349 w 1596443"/>
              <a:gd name="connsiteY112" fmla="*/ 1750307 h 2340869"/>
              <a:gd name="connsiteX113" fmla="*/ 217731 w 1596443"/>
              <a:gd name="connsiteY113" fmla="*/ 1705061 h 2340869"/>
              <a:gd name="connsiteX114" fmla="*/ 174868 w 1596443"/>
              <a:gd name="connsiteY114" fmla="*/ 1719351 h 2340869"/>
              <a:gd name="connsiteX115" fmla="*/ 186775 w 1596443"/>
              <a:gd name="connsiteY115" fmla="*/ 1752689 h 2340869"/>
              <a:gd name="connsiteX116" fmla="*/ 179631 w 1596443"/>
              <a:gd name="connsiteY116" fmla="*/ 1769358 h 2340869"/>
              <a:gd name="connsiteX117" fmla="*/ 141531 w 1596443"/>
              <a:gd name="connsiteY117" fmla="*/ 1740783 h 2340869"/>
              <a:gd name="connsiteX118" fmla="*/ 98669 w 1596443"/>
              <a:gd name="connsiteY118" fmla="*/ 1738401 h 2340869"/>
              <a:gd name="connsiteX119" fmla="*/ 43899 w 1596443"/>
              <a:gd name="connsiteY119" fmla="*/ 1719351 h 2340869"/>
              <a:gd name="connsiteX120" fmla="*/ 10560 w 1596443"/>
              <a:gd name="connsiteY120" fmla="*/ 1716967 h 2340869"/>
              <a:gd name="connsiteX121" fmla="*/ 1037 w 1596443"/>
              <a:gd name="connsiteY121" fmla="*/ 1664583 h 2340869"/>
              <a:gd name="connsiteX122" fmla="*/ 34374 w 1596443"/>
              <a:gd name="connsiteY122" fmla="*/ 1576476 h 2340869"/>
              <a:gd name="connsiteX123" fmla="*/ 60568 w 1596443"/>
              <a:gd name="connsiteY123" fmla="*/ 1528851 h 2340869"/>
              <a:gd name="connsiteX124" fmla="*/ 81999 w 1596443"/>
              <a:gd name="connsiteY124" fmla="*/ 1481226 h 2340869"/>
              <a:gd name="connsiteX125" fmla="*/ 108194 w 1596443"/>
              <a:gd name="connsiteY125" fmla="*/ 1443126 h 2340869"/>
              <a:gd name="connsiteX126" fmla="*/ 146293 w 1596443"/>
              <a:gd name="connsiteY126" fmla="*/ 1433601 h 2340869"/>
              <a:gd name="connsiteX127" fmla="*/ 153438 w 1596443"/>
              <a:gd name="connsiteY127" fmla="*/ 1397883 h 2340869"/>
              <a:gd name="connsiteX128" fmla="*/ 262975 w 1596443"/>
              <a:gd name="connsiteY128" fmla="*/ 1278820 h 2340869"/>
              <a:gd name="connsiteX129" fmla="*/ 286787 w 1596443"/>
              <a:gd name="connsiteY129" fmla="*/ 1140705 h 2340869"/>
              <a:gd name="connsiteX130" fmla="*/ 282025 w 1596443"/>
              <a:gd name="connsiteY130" fmla="*/ 1059745 h 2340869"/>
              <a:gd name="connsiteX131" fmla="*/ 196300 w 1596443"/>
              <a:gd name="connsiteY131" fmla="*/ 1047839 h 2340869"/>
              <a:gd name="connsiteX132" fmla="*/ 179632 w 1596443"/>
              <a:gd name="connsiteY132" fmla="*/ 966876 h 2340869"/>
              <a:gd name="connsiteX133" fmla="*/ 186775 w 1596443"/>
              <a:gd name="connsiteY133" fmla="*/ 900201 h 2340869"/>
              <a:gd name="connsiteX134" fmla="*/ 148675 w 1596443"/>
              <a:gd name="connsiteY134" fmla="*/ 862101 h 2340869"/>
              <a:gd name="connsiteX135" fmla="*/ 127244 w 1596443"/>
              <a:gd name="connsiteY135" fmla="*/ 821619 h 2340869"/>
              <a:gd name="connsiteX136" fmla="*/ 117719 w 1596443"/>
              <a:gd name="connsiteY136" fmla="*/ 762089 h 2340869"/>
              <a:gd name="connsiteX137" fmla="*/ 102097 w 1596443"/>
              <a:gd name="connsiteY137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1501222 w 1569539"/>
              <a:gd name="connsiteY50" fmla="*/ 650171 h 2340869"/>
              <a:gd name="connsiteX51" fmla="*/ 1560756 w 1569539"/>
              <a:gd name="connsiteY51" fmla="*/ 902582 h 2340869"/>
              <a:gd name="connsiteX52" fmla="*/ 1544088 w 1569539"/>
              <a:gd name="connsiteY52" fmla="*/ 904964 h 2340869"/>
              <a:gd name="connsiteX53" fmla="*/ 1525038 w 1569539"/>
              <a:gd name="connsiteY53" fmla="*/ 978781 h 2340869"/>
              <a:gd name="connsiteX54" fmla="*/ 958300 w 1569539"/>
              <a:gd name="connsiteY54" fmla="*/ 1157376 h 2340869"/>
              <a:gd name="connsiteX55" fmla="*/ 979731 w 1569539"/>
              <a:gd name="connsiteY55" fmla="*/ 1166900 h 2340869"/>
              <a:gd name="connsiteX56" fmla="*/ 974968 w 1569539"/>
              <a:gd name="connsiteY56" fmla="*/ 1240718 h 2340869"/>
              <a:gd name="connsiteX57" fmla="*/ 984494 w 1569539"/>
              <a:gd name="connsiteY57" fmla="*/ 1302633 h 2340869"/>
              <a:gd name="connsiteX58" fmla="*/ 1032119 w 1569539"/>
              <a:gd name="connsiteY58" fmla="*/ 1383595 h 2340869"/>
              <a:gd name="connsiteX59" fmla="*/ 1072600 w 1569539"/>
              <a:gd name="connsiteY59" fmla="*/ 1405026 h 2340869"/>
              <a:gd name="connsiteX60" fmla="*/ 1089269 w 1569539"/>
              <a:gd name="connsiteY60" fmla="*/ 1471701 h 2340869"/>
              <a:gd name="connsiteX61" fmla="*/ 1122607 w 1569539"/>
              <a:gd name="connsiteY61" fmla="*/ 1497895 h 2340869"/>
              <a:gd name="connsiteX62" fmla="*/ 1163088 w 1569539"/>
              <a:gd name="connsiteY62" fmla="*/ 1557426 h 2340869"/>
              <a:gd name="connsiteX63" fmla="*/ 1191663 w 1569539"/>
              <a:gd name="connsiteY63" fmla="*/ 1571714 h 2340869"/>
              <a:gd name="connsiteX64" fmla="*/ 1220238 w 1569539"/>
              <a:gd name="connsiteY64" fmla="*/ 1609813 h 2340869"/>
              <a:gd name="connsiteX65" fmla="*/ 1215943 w 1569539"/>
              <a:gd name="connsiteY65" fmla="*/ 1629673 h 2340869"/>
              <a:gd name="connsiteX66" fmla="*/ 1196425 w 1569539"/>
              <a:gd name="connsiteY66" fmla="*/ 1678870 h 2340869"/>
              <a:gd name="connsiteX67" fmla="*/ 1144037 w 1569539"/>
              <a:gd name="connsiteY67" fmla="*/ 1674106 h 2340869"/>
              <a:gd name="connsiteX68" fmla="*/ 1124987 w 1569539"/>
              <a:gd name="connsiteY68" fmla="*/ 1719349 h 2340869"/>
              <a:gd name="connsiteX69" fmla="*/ 1048787 w 1569539"/>
              <a:gd name="connsiteY69" fmla="*/ 1752687 h 2340869"/>
              <a:gd name="connsiteX70" fmla="*/ 1020212 w 1569539"/>
              <a:gd name="connsiteY70" fmla="*/ 1812218 h 2340869"/>
              <a:gd name="connsiteX71" fmla="*/ 1036881 w 1569539"/>
              <a:gd name="connsiteY71" fmla="*/ 1859843 h 2340869"/>
              <a:gd name="connsiteX72" fmla="*/ 1017832 w 1569539"/>
              <a:gd name="connsiteY72" fmla="*/ 1900326 h 2340869"/>
              <a:gd name="connsiteX73" fmla="*/ 984493 w 1569539"/>
              <a:gd name="connsiteY73" fmla="*/ 1897943 h 2340869"/>
              <a:gd name="connsiteX74" fmla="*/ 982112 w 1569539"/>
              <a:gd name="connsiteY74" fmla="*/ 1962237 h 2340869"/>
              <a:gd name="connsiteX75" fmla="*/ 946393 w 1569539"/>
              <a:gd name="connsiteY75" fmla="*/ 1978906 h 2340869"/>
              <a:gd name="connsiteX76" fmla="*/ 910674 w 1569539"/>
              <a:gd name="connsiteY76" fmla="*/ 1986049 h 2340869"/>
              <a:gd name="connsiteX77" fmla="*/ 910674 w 1569539"/>
              <a:gd name="connsiteY77" fmla="*/ 2050343 h 2340869"/>
              <a:gd name="connsiteX78" fmla="*/ 967824 w 1569539"/>
              <a:gd name="connsiteY78" fmla="*/ 2059868 h 2340869"/>
              <a:gd name="connsiteX79" fmla="*/ 1001162 w 1569539"/>
              <a:gd name="connsiteY79" fmla="*/ 2055106 h 2340869"/>
              <a:gd name="connsiteX80" fmla="*/ 1005922 w 1569539"/>
              <a:gd name="connsiteY80" fmla="*/ 2128925 h 2340869"/>
              <a:gd name="connsiteX81" fmla="*/ 982112 w 1569539"/>
              <a:gd name="connsiteY81" fmla="*/ 2150356 h 2340869"/>
              <a:gd name="connsiteX82" fmla="*/ 922581 w 1569539"/>
              <a:gd name="connsiteY82" fmla="*/ 2147976 h 2340869"/>
              <a:gd name="connsiteX83" fmla="*/ 870193 w 1569539"/>
              <a:gd name="connsiteY83" fmla="*/ 2157501 h 2340869"/>
              <a:gd name="connsiteX84" fmla="*/ 824949 w 1569539"/>
              <a:gd name="connsiteY84" fmla="*/ 2181314 h 2340869"/>
              <a:gd name="connsiteX85" fmla="*/ 779704 w 1569539"/>
              <a:gd name="connsiteY85" fmla="*/ 2188456 h 2340869"/>
              <a:gd name="connsiteX86" fmla="*/ 758274 w 1569539"/>
              <a:gd name="connsiteY86" fmla="*/ 2207508 h 2340869"/>
              <a:gd name="connsiteX87" fmla="*/ 751131 w 1569539"/>
              <a:gd name="connsiteY87" fmla="*/ 2252751 h 2340869"/>
              <a:gd name="connsiteX88" fmla="*/ 734462 w 1569539"/>
              <a:gd name="connsiteY88" fmla="*/ 2264658 h 2340869"/>
              <a:gd name="connsiteX89" fmla="*/ 689218 w 1569539"/>
              <a:gd name="connsiteY89" fmla="*/ 2314664 h 2340869"/>
              <a:gd name="connsiteX90" fmla="*/ 665406 w 1569539"/>
              <a:gd name="connsiteY90" fmla="*/ 2319425 h 2340869"/>
              <a:gd name="connsiteX91" fmla="*/ 617781 w 1569539"/>
              <a:gd name="connsiteY91" fmla="*/ 2340857 h 2340869"/>
              <a:gd name="connsiteX92" fmla="*/ 579681 w 1569539"/>
              <a:gd name="connsiteY92" fmla="*/ 2324188 h 2340869"/>
              <a:gd name="connsiteX93" fmla="*/ 563012 w 1569539"/>
              <a:gd name="connsiteY93" fmla="*/ 2295613 h 2340869"/>
              <a:gd name="connsiteX94" fmla="*/ 520149 w 1569539"/>
              <a:gd name="connsiteY94" fmla="*/ 2305139 h 2340869"/>
              <a:gd name="connsiteX95" fmla="*/ 512573 w 1569539"/>
              <a:gd name="connsiteY95" fmla="*/ 2299035 h 2340869"/>
              <a:gd name="connsiteX96" fmla="*/ 503481 w 1569539"/>
              <a:gd name="connsiteY96" fmla="*/ 2293232 h 2340869"/>
              <a:gd name="connsiteX97" fmla="*/ 522531 w 1569539"/>
              <a:gd name="connsiteY97" fmla="*/ 2186075 h 2340869"/>
              <a:gd name="connsiteX98" fmla="*/ 539199 w 1569539"/>
              <a:gd name="connsiteY98" fmla="*/ 2164644 h 2340869"/>
              <a:gd name="connsiteX99" fmla="*/ 529674 w 1569539"/>
              <a:gd name="connsiteY99" fmla="*/ 2119401 h 2340869"/>
              <a:gd name="connsiteX100" fmla="*/ 553487 w 1569539"/>
              <a:gd name="connsiteY100" fmla="*/ 2105113 h 2340869"/>
              <a:gd name="connsiteX101" fmla="*/ 534437 w 1569539"/>
              <a:gd name="connsiteY101" fmla="*/ 2090826 h 2340869"/>
              <a:gd name="connsiteX102" fmla="*/ 522531 w 1569539"/>
              <a:gd name="connsiteY102" fmla="*/ 2055108 h 2340869"/>
              <a:gd name="connsiteX103" fmla="*/ 513006 w 1569539"/>
              <a:gd name="connsiteY103" fmla="*/ 2009864 h 2340869"/>
              <a:gd name="connsiteX104" fmla="*/ 510624 w 1569539"/>
              <a:gd name="connsiteY104" fmla="*/ 1978906 h 2340869"/>
              <a:gd name="connsiteX105" fmla="*/ 460618 w 1569539"/>
              <a:gd name="connsiteY105" fmla="*/ 1981289 h 2340869"/>
              <a:gd name="connsiteX106" fmla="*/ 427282 w 1569539"/>
              <a:gd name="connsiteY106" fmla="*/ 1945570 h 2340869"/>
              <a:gd name="connsiteX107" fmla="*/ 382037 w 1569539"/>
              <a:gd name="connsiteY107" fmla="*/ 1928900 h 2340869"/>
              <a:gd name="connsiteX108" fmla="*/ 367749 w 1569539"/>
              <a:gd name="connsiteY108" fmla="*/ 1878895 h 2340869"/>
              <a:gd name="connsiteX109" fmla="*/ 365368 w 1569539"/>
              <a:gd name="connsiteY109" fmla="*/ 1857463 h 2340869"/>
              <a:gd name="connsiteX110" fmla="*/ 334413 w 1569539"/>
              <a:gd name="connsiteY110" fmla="*/ 1812220 h 2340869"/>
              <a:gd name="connsiteX111" fmla="*/ 291549 w 1569539"/>
              <a:gd name="connsiteY111" fmla="*/ 1788407 h 2340869"/>
              <a:gd name="connsiteX112" fmla="*/ 248688 w 1569539"/>
              <a:gd name="connsiteY112" fmla="*/ 1759833 h 2340869"/>
              <a:gd name="connsiteX113" fmla="*/ 215349 w 1569539"/>
              <a:gd name="connsiteY113" fmla="*/ 1750307 h 2340869"/>
              <a:gd name="connsiteX114" fmla="*/ 217731 w 1569539"/>
              <a:gd name="connsiteY114" fmla="*/ 1705061 h 2340869"/>
              <a:gd name="connsiteX115" fmla="*/ 174868 w 1569539"/>
              <a:gd name="connsiteY115" fmla="*/ 1719351 h 2340869"/>
              <a:gd name="connsiteX116" fmla="*/ 186775 w 1569539"/>
              <a:gd name="connsiteY116" fmla="*/ 1752689 h 2340869"/>
              <a:gd name="connsiteX117" fmla="*/ 179631 w 1569539"/>
              <a:gd name="connsiteY117" fmla="*/ 1769358 h 2340869"/>
              <a:gd name="connsiteX118" fmla="*/ 141531 w 1569539"/>
              <a:gd name="connsiteY118" fmla="*/ 1740783 h 2340869"/>
              <a:gd name="connsiteX119" fmla="*/ 98669 w 1569539"/>
              <a:gd name="connsiteY119" fmla="*/ 1738401 h 2340869"/>
              <a:gd name="connsiteX120" fmla="*/ 43899 w 1569539"/>
              <a:gd name="connsiteY120" fmla="*/ 1719351 h 2340869"/>
              <a:gd name="connsiteX121" fmla="*/ 10560 w 1569539"/>
              <a:gd name="connsiteY121" fmla="*/ 1716967 h 2340869"/>
              <a:gd name="connsiteX122" fmla="*/ 1037 w 1569539"/>
              <a:gd name="connsiteY122" fmla="*/ 1664583 h 2340869"/>
              <a:gd name="connsiteX123" fmla="*/ 34374 w 1569539"/>
              <a:gd name="connsiteY123" fmla="*/ 1576476 h 2340869"/>
              <a:gd name="connsiteX124" fmla="*/ 60568 w 1569539"/>
              <a:gd name="connsiteY124" fmla="*/ 1528851 h 2340869"/>
              <a:gd name="connsiteX125" fmla="*/ 81999 w 1569539"/>
              <a:gd name="connsiteY125" fmla="*/ 1481226 h 2340869"/>
              <a:gd name="connsiteX126" fmla="*/ 108194 w 1569539"/>
              <a:gd name="connsiteY126" fmla="*/ 1443126 h 2340869"/>
              <a:gd name="connsiteX127" fmla="*/ 146293 w 1569539"/>
              <a:gd name="connsiteY127" fmla="*/ 1433601 h 2340869"/>
              <a:gd name="connsiteX128" fmla="*/ 153438 w 1569539"/>
              <a:gd name="connsiteY128" fmla="*/ 1397883 h 2340869"/>
              <a:gd name="connsiteX129" fmla="*/ 262975 w 1569539"/>
              <a:gd name="connsiteY129" fmla="*/ 1278820 h 2340869"/>
              <a:gd name="connsiteX130" fmla="*/ 286787 w 1569539"/>
              <a:gd name="connsiteY130" fmla="*/ 1140705 h 2340869"/>
              <a:gd name="connsiteX131" fmla="*/ 282025 w 1569539"/>
              <a:gd name="connsiteY131" fmla="*/ 1059745 h 2340869"/>
              <a:gd name="connsiteX132" fmla="*/ 196300 w 1569539"/>
              <a:gd name="connsiteY132" fmla="*/ 1047839 h 2340869"/>
              <a:gd name="connsiteX133" fmla="*/ 179632 w 1569539"/>
              <a:gd name="connsiteY133" fmla="*/ 966876 h 2340869"/>
              <a:gd name="connsiteX134" fmla="*/ 186775 w 1569539"/>
              <a:gd name="connsiteY134" fmla="*/ 900201 h 2340869"/>
              <a:gd name="connsiteX135" fmla="*/ 148675 w 1569539"/>
              <a:gd name="connsiteY135" fmla="*/ 862101 h 2340869"/>
              <a:gd name="connsiteX136" fmla="*/ 127244 w 1569539"/>
              <a:gd name="connsiteY136" fmla="*/ 821619 h 2340869"/>
              <a:gd name="connsiteX137" fmla="*/ 117719 w 1569539"/>
              <a:gd name="connsiteY137" fmla="*/ 762089 h 2340869"/>
              <a:gd name="connsiteX138" fmla="*/ 102097 w 1569539"/>
              <a:gd name="connsiteY138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972585 w 1569539"/>
              <a:gd name="connsiteY50" fmla="*/ 628740 h 2340869"/>
              <a:gd name="connsiteX51" fmla="*/ 1501222 w 1569539"/>
              <a:gd name="connsiteY51" fmla="*/ 650171 h 2340869"/>
              <a:gd name="connsiteX52" fmla="*/ 1560756 w 1569539"/>
              <a:gd name="connsiteY52" fmla="*/ 902582 h 2340869"/>
              <a:gd name="connsiteX53" fmla="*/ 1544088 w 1569539"/>
              <a:gd name="connsiteY53" fmla="*/ 904964 h 2340869"/>
              <a:gd name="connsiteX54" fmla="*/ 1525038 w 1569539"/>
              <a:gd name="connsiteY54" fmla="*/ 978781 h 2340869"/>
              <a:gd name="connsiteX55" fmla="*/ 958300 w 1569539"/>
              <a:gd name="connsiteY55" fmla="*/ 1157376 h 2340869"/>
              <a:gd name="connsiteX56" fmla="*/ 979731 w 1569539"/>
              <a:gd name="connsiteY56" fmla="*/ 1166900 h 2340869"/>
              <a:gd name="connsiteX57" fmla="*/ 974968 w 1569539"/>
              <a:gd name="connsiteY57" fmla="*/ 1240718 h 2340869"/>
              <a:gd name="connsiteX58" fmla="*/ 984494 w 1569539"/>
              <a:gd name="connsiteY58" fmla="*/ 1302633 h 2340869"/>
              <a:gd name="connsiteX59" fmla="*/ 1032119 w 1569539"/>
              <a:gd name="connsiteY59" fmla="*/ 1383595 h 2340869"/>
              <a:gd name="connsiteX60" fmla="*/ 1072600 w 1569539"/>
              <a:gd name="connsiteY60" fmla="*/ 1405026 h 2340869"/>
              <a:gd name="connsiteX61" fmla="*/ 1089269 w 1569539"/>
              <a:gd name="connsiteY61" fmla="*/ 1471701 h 2340869"/>
              <a:gd name="connsiteX62" fmla="*/ 1122607 w 1569539"/>
              <a:gd name="connsiteY62" fmla="*/ 1497895 h 2340869"/>
              <a:gd name="connsiteX63" fmla="*/ 1163088 w 1569539"/>
              <a:gd name="connsiteY63" fmla="*/ 1557426 h 2340869"/>
              <a:gd name="connsiteX64" fmla="*/ 1191663 w 1569539"/>
              <a:gd name="connsiteY64" fmla="*/ 1571714 h 2340869"/>
              <a:gd name="connsiteX65" fmla="*/ 1220238 w 1569539"/>
              <a:gd name="connsiteY65" fmla="*/ 1609813 h 2340869"/>
              <a:gd name="connsiteX66" fmla="*/ 1215943 w 1569539"/>
              <a:gd name="connsiteY66" fmla="*/ 1629673 h 2340869"/>
              <a:gd name="connsiteX67" fmla="*/ 1196425 w 1569539"/>
              <a:gd name="connsiteY67" fmla="*/ 1678870 h 2340869"/>
              <a:gd name="connsiteX68" fmla="*/ 1144037 w 1569539"/>
              <a:gd name="connsiteY68" fmla="*/ 1674106 h 2340869"/>
              <a:gd name="connsiteX69" fmla="*/ 1124987 w 1569539"/>
              <a:gd name="connsiteY69" fmla="*/ 1719349 h 2340869"/>
              <a:gd name="connsiteX70" fmla="*/ 1048787 w 1569539"/>
              <a:gd name="connsiteY70" fmla="*/ 1752687 h 2340869"/>
              <a:gd name="connsiteX71" fmla="*/ 1020212 w 1569539"/>
              <a:gd name="connsiteY71" fmla="*/ 1812218 h 2340869"/>
              <a:gd name="connsiteX72" fmla="*/ 1036881 w 1569539"/>
              <a:gd name="connsiteY72" fmla="*/ 1859843 h 2340869"/>
              <a:gd name="connsiteX73" fmla="*/ 1017832 w 1569539"/>
              <a:gd name="connsiteY73" fmla="*/ 1900326 h 2340869"/>
              <a:gd name="connsiteX74" fmla="*/ 984493 w 1569539"/>
              <a:gd name="connsiteY74" fmla="*/ 1897943 h 2340869"/>
              <a:gd name="connsiteX75" fmla="*/ 982112 w 1569539"/>
              <a:gd name="connsiteY75" fmla="*/ 1962237 h 2340869"/>
              <a:gd name="connsiteX76" fmla="*/ 946393 w 1569539"/>
              <a:gd name="connsiteY76" fmla="*/ 1978906 h 2340869"/>
              <a:gd name="connsiteX77" fmla="*/ 910674 w 1569539"/>
              <a:gd name="connsiteY77" fmla="*/ 1986049 h 2340869"/>
              <a:gd name="connsiteX78" fmla="*/ 910674 w 1569539"/>
              <a:gd name="connsiteY78" fmla="*/ 2050343 h 2340869"/>
              <a:gd name="connsiteX79" fmla="*/ 967824 w 1569539"/>
              <a:gd name="connsiteY79" fmla="*/ 2059868 h 2340869"/>
              <a:gd name="connsiteX80" fmla="*/ 1001162 w 1569539"/>
              <a:gd name="connsiteY80" fmla="*/ 2055106 h 2340869"/>
              <a:gd name="connsiteX81" fmla="*/ 1005922 w 1569539"/>
              <a:gd name="connsiteY81" fmla="*/ 2128925 h 2340869"/>
              <a:gd name="connsiteX82" fmla="*/ 982112 w 1569539"/>
              <a:gd name="connsiteY82" fmla="*/ 2150356 h 2340869"/>
              <a:gd name="connsiteX83" fmla="*/ 922581 w 1569539"/>
              <a:gd name="connsiteY83" fmla="*/ 2147976 h 2340869"/>
              <a:gd name="connsiteX84" fmla="*/ 870193 w 1569539"/>
              <a:gd name="connsiteY84" fmla="*/ 2157501 h 2340869"/>
              <a:gd name="connsiteX85" fmla="*/ 824949 w 1569539"/>
              <a:gd name="connsiteY85" fmla="*/ 2181314 h 2340869"/>
              <a:gd name="connsiteX86" fmla="*/ 779704 w 1569539"/>
              <a:gd name="connsiteY86" fmla="*/ 2188456 h 2340869"/>
              <a:gd name="connsiteX87" fmla="*/ 758274 w 1569539"/>
              <a:gd name="connsiteY87" fmla="*/ 2207508 h 2340869"/>
              <a:gd name="connsiteX88" fmla="*/ 751131 w 1569539"/>
              <a:gd name="connsiteY88" fmla="*/ 2252751 h 2340869"/>
              <a:gd name="connsiteX89" fmla="*/ 734462 w 1569539"/>
              <a:gd name="connsiteY89" fmla="*/ 2264658 h 2340869"/>
              <a:gd name="connsiteX90" fmla="*/ 689218 w 1569539"/>
              <a:gd name="connsiteY90" fmla="*/ 2314664 h 2340869"/>
              <a:gd name="connsiteX91" fmla="*/ 665406 w 1569539"/>
              <a:gd name="connsiteY91" fmla="*/ 2319425 h 2340869"/>
              <a:gd name="connsiteX92" fmla="*/ 617781 w 1569539"/>
              <a:gd name="connsiteY92" fmla="*/ 2340857 h 2340869"/>
              <a:gd name="connsiteX93" fmla="*/ 579681 w 1569539"/>
              <a:gd name="connsiteY93" fmla="*/ 2324188 h 2340869"/>
              <a:gd name="connsiteX94" fmla="*/ 563012 w 1569539"/>
              <a:gd name="connsiteY94" fmla="*/ 2295613 h 2340869"/>
              <a:gd name="connsiteX95" fmla="*/ 520149 w 1569539"/>
              <a:gd name="connsiteY95" fmla="*/ 2305139 h 2340869"/>
              <a:gd name="connsiteX96" fmla="*/ 512573 w 1569539"/>
              <a:gd name="connsiteY96" fmla="*/ 2299035 h 2340869"/>
              <a:gd name="connsiteX97" fmla="*/ 503481 w 1569539"/>
              <a:gd name="connsiteY97" fmla="*/ 2293232 h 2340869"/>
              <a:gd name="connsiteX98" fmla="*/ 522531 w 1569539"/>
              <a:gd name="connsiteY98" fmla="*/ 2186075 h 2340869"/>
              <a:gd name="connsiteX99" fmla="*/ 539199 w 1569539"/>
              <a:gd name="connsiteY99" fmla="*/ 2164644 h 2340869"/>
              <a:gd name="connsiteX100" fmla="*/ 529674 w 1569539"/>
              <a:gd name="connsiteY100" fmla="*/ 2119401 h 2340869"/>
              <a:gd name="connsiteX101" fmla="*/ 553487 w 1569539"/>
              <a:gd name="connsiteY101" fmla="*/ 2105113 h 2340869"/>
              <a:gd name="connsiteX102" fmla="*/ 534437 w 1569539"/>
              <a:gd name="connsiteY102" fmla="*/ 2090826 h 2340869"/>
              <a:gd name="connsiteX103" fmla="*/ 522531 w 1569539"/>
              <a:gd name="connsiteY103" fmla="*/ 2055108 h 2340869"/>
              <a:gd name="connsiteX104" fmla="*/ 513006 w 1569539"/>
              <a:gd name="connsiteY104" fmla="*/ 2009864 h 2340869"/>
              <a:gd name="connsiteX105" fmla="*/ 510624 w 1569539"/>
              <a:gd name="connsiteY105" fmla="*/ 1978906 h 2340869"/>
              <a:gd name="connsiteX106" fmla="*/ 460618 w 1569539"/>
              <a:gd name="connsiteY106" fmla="*/ 1981289 h 2340869"/>
              <a:gd name="connsiteX107" fmla="*/ 427282 w 1569539"/>
              <a:gd name="connsiteY107" fmla="*/ 1945570 h 2340869"/>
              <a:gd name="connsiteX108" fmla="*/ 382037 w 1569539"/>
              <a:gd name="connsiteY108" fmla="*/ 1928900 h 2340869"/>
              <a:gd name="connsiteX109" fmla="*/ 367749 w 1569539"/>
              <a:gd name="connsiteY109" fmla="*/ 1878895 h 2340869"/>
              <a:gd name="connsiteX110" fmla="*/ 365368 w 1569539"/>
              <a:gd name="connsiteY110" fmla="*/ 1857463 h 2340869"/>
              <a:gd name="connsiteX111" fmla="*/ 334413 w 1569539"/>
              <a:gd name="connsiteY111" fmla="*/ 1812220 h 2340869"/>
              <a:gd name="connsiteX112" fmla="*/ 291549 w 1569539"/>
              <a:gd name="connsiteY112" fmla="*/ 1788407 h 2340869"/>
              <a:gd name="connsiteX113" fmla="*/ 248688 w 1569539"/>
              <a:gd name="connsiteY113" fmla="*/ 1759833 h 2340869"/>
              <a:gd name="connsiteX114" fmla="*/ 215349 w 1569539"/>
              <a:gd name="connsiteY114" fmla="*/ 1750307 h 2340869"/>
              <a:gd name="connsiteX115" fmla="*/ 217731 w 1569539"/>
              <a:gd name="connsiteY115" fmla="*/ 1705061 h 2340869"/>
              <a:gd name="connsiteX116" fmla="*/ 174868 w 1569539"/>
              <a:gd name="connsiteY116" fmla="*/ 1719351 h 2340869"/>
              <a:gd name="connsiteX117" fmla="*/ 186775 w 1569539"/>
              <a:gd name="connsiteY117" fmla="*/ 1752689 h 2340869"/>
              <a:gd name="connsiteX118" fmla="*/ 179631 w 1569539"/>
              <a:gd name="connsiteY118" fmla="*/ 1769358 h 2340869"/>
              <a:gd name="connsiteX119" fmla="*/ 141531 w 1569539"/>
              <a:gd name="connsiteY119" fmla="*/ 1740783 h 2340869"/>
              <a:gd name="connsiteX120" fmla="*/ 98669 w 1569539"/>
              <a:gd name="connsiteY120" fmla="*/ 1738401 h 2340869"/>
              <a:gd name="connsiteX121" fmla="*/ 43899 w 1569539"/>
              <a:gd name="connsiteY121" fmla="*/ 1719351 h 2340869"/>
              <a:gd name="connsiteX122" fmla="*/ 10560 w 1569539"/>
              <a:gd name="connsiteY122" fmla="*/ 1716967 h 2340869"/>
              <a:gd name="connsiteX123" fmla="*/ 1037 w 1569539"/>
              <a:gd name="connsiteY123" fmla="*/ 1664583 h 2340869"/>
              <a:gd name="connsiteX124" fmla="*/ 34374 w 1569539"/>
              <a:gd name="connsiteY124" fmla="*/ 1576476 h 2340869"/>
              <a:gd name="connsiteX125" fmla="*/ 60568 w 1569539"/>
              <a:gd name="connsiteY125" fmla="*/ 1528851 h 2340869"/>
              <a:gd name="connsiteX126" fmla="*/ 81999 w 1569539"/>
              <a:gd name="connsiteY126" fmla="*/ 1481226 h 2340869"/>
              <a:gd name="connsiteX127" fmla="*/ 108194 w 1569539"/>
              <a:gd name="connsiteY127" fmla="*/ 1443126 h 2340869"/>
              <a:gd name="connsiteX128" fmla="*/ 146293 w 1569539"/>
              <a:gd name="connsiteY128" fmla="*/ 1433601 h 2340869"/>
              <a:gd name="connsiteX129" fmla="*/ 153438 w 1569539"/>
              <a:gd name="connsiteY129" fmla="*/ 1397883 h 2340869"/>
              <a:gd name="connsiteX130" fmla="*/ 262975 w 1569539"/>
              <a:gd name="connsiteY130" fmla="*/ 1278820 h 2340869"/>
              <a:gd name="connsiteX131" fmla="*/ 286787 w 1569539"/>
              <a:gd name="connsiteY131" fmla="*/ 1140705 h 2340869"/>
              <a:gd name="connsiteX132" fmla="*/ 282025 w 1569539"/>
              <a:gd name="connsiteY132" fmla="*/ 1059745 h 2340869"/>
              <a:gd name="connsiteX133" fmla="*/ 196300 w 1569539"/>
              <a:gd name="connsiteY133" fmla="*/ 1047839 h 2340869"/>
              <a:gd name="connsiteX134" fmla="*/ 179632 w 1569539"/>
              <a:gd name="connsiteY134" fmla="*/ 966876 h 2340869"/>
              <a:gd name="connsiteX135" fmla="*/ 186775 w 1569539"/>
              <a:gd name="connsiteY135" fmla="*/ 900201 h 2340869"/>
              <a:gd name="connsiteX136" fmla="*/ 148675 w 1569539"/>
              <a:gd name="connsiteY136" fmla="*/ 862101 h 2340869"/>
              <a:gd name="connsiteX137" fmla="*/ 127244 w 1569539"/>
              <a:gd name="connsiteY137" fmla="*/ 821619 h 2340869"/>
              <a:gd name="connsiteX138" fmla="*/ 117719 w 1569539"/>
              <a:gd name="connsiteY138" fmla="*/ 762089 h 2340869"/>
              <a:gd name="connsiteX139" fmla="*/ 102097 w 1569539"/>
              <a:gd name="connsiteY13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972585 w 1569539"/>
              <a:gd name="connsiteY50" fmla="*/ 628740 h 2340869"/>
              <a:gd name="connsiteX51" fmla="*/ 1110697 w 1569539"/>
              <a:gd name="connsiteY51" fmla="*/ 573971 h 2340869"/>
              <a:gd name="connsiteX52" fmla="*/ 1501222 w 1569539"/>
              <a:gd name="connsiteY52" fmla="*/ 650171 h 2340869"/>
              <a:gd name="connsiteX53" fmla="*/ 1560756 w 1569539"/>
              <a:gd name="connsiteY53" fmla="*/ 902582 h 2340869"/>
              <a:gd name="connsiteX54" fmla="*/ 1544088 w 1569539"/>
              <a:gd name="connsiteY54" fmla="*/ 904964 h 2340869"/>
              <a:gd name="connsiteX55" fmla="*/ 1525038 w 1569539"/>
              <a:gd name="connsiteY55" fmla="*/ 978781 h 2340869"/>
              <a:gd name="connsiteX56" fmla="*/ 958300 w 1569539"/>
              <a:gd name="connsiteY56" fmla="*/ 1157376 h 2340869"/>
              <a:gd name="connsiteX57" fmla="*/ 979731 w 1569539"/>
              <a:gd name="connsiteY57" fmla="*/ 1166900 h 2340869"/>
              <a:gd name="connsiteX58" fmla="*/ 974968 w 1569539"/>
              <a:gd name="connsiteY58" fmla="*/ 1240718 h 2340869"/>
              <a:gd name="connsiteX59" fmla="*/ 984494 w 1569539"/>
              <a:gd name="connsiteY59" fmla="*/ 1302633 h 2340869"/>
              <a:gd name="connsiteX60" fmla="*/ 1032119 w 1569539"/>
              <a:gd name="connsiteY60" fmla="*/ 1383595 h 2340869"/>
              <a:gd name="connsiteX61" fmla="*/ 1072600 w 1569539"/>
              <a:gd name="connsiteY61" fmla="*/ 1405026 h 2340869"/>
              <a:gd name="connsiteX62" fmla="*/ 1089269 w 1569539"/>
              <a:gd name="connsiteY62" fmla="*/ 1471701 h 2340869"/>
              <a:gd name="connsiteX63" fmla="*/ 1122607 w 1569539"/>
              <a:gd name="connsiteY63" fmla="*/ 1497895 h 2340869"/>
              <a:gd name="connsiteX64" fmla="*/ 1163088 w 1569539"/>
              <a:gd name="connsiteY64" fmla="*/ 1557426 h 2340869"/>
              <a:gd name="connsiteX65" fmla="*/ 1191663 w 1569539"/>
              <a:gd name="connsiteY65" fmla="*/ 1571714 h 2340869"/>
              <a:gd name="connsiteX66" fmla="*/ 1220238 w 1569539"/>
              <a:gd name="connsiteY66" fmla="*/ 1609813 h 2340869"/>
              <a:gd name="connsiteX67" fmla="*/ 1215943 w 1569539"/>
              <a:gd name="connsiteY67" fmla="*/ 1629673 h 2340869"/>
              <a:gd name="connsiteX68" fmla="*/ 1196425 w 1569539"/>
              <a:gd name="connsiteY68" fmla="*/ 1678870 h 2340869"/>
              <a:gd name="connsiteX69" fmla="*/ 1144037 w 1569539"/>
              <a:gd name="connsiteY69" fmla="*/ 1674106 h 2340869"/>
              <a:gd name="connsiteX70" fmla="*/ 1124987 w 1569539"/>
              <a:gd name="connsiteY70" fmla="*/ 1719349 h 2340869"/>
              <a:gd name="connsiteX71" fmla="*/ 1048787 w 1569539"/>
              <a:gd name="connsiteY71" fmla="*/ 1752687 h 2340869"/>
              <a:gd name="connsiteX72" fmla="*/ 1020212 w 1569539"/>
              <a:gd name="connsiteY72" fmla="*/ 1812218 h 2340869"/>
              <a:gd name="connsiteX73" fmla="*/ 1036881 w 1569539"/>
              <a:gd name="connsiteY73" fmla="*/ 1859843 h 2340869"/>
              <a:gd name="connsiteX74" fmla="*/ 1017832 w 1569539"/>
              <a:gd name="connsiteY74" fmla="*/ 1900326 h 2340869"/>
              <a:gd name="connsiteX75" fmla="*/ 984493 w 1569539"/>
              <a:gd name="connsiteY75" fmla="*/ 1897943 h 2340869"/>
              <a:gd name="connsiteX76" fmla="*/ 982112 w 1569539"/>
              <a:gd name="connsiteY76" fmla="*/ 1962237 h 2340869"/>
              <a:gd name="connsiteX77" fmla="*/ 946393 w 1569539"/>
              <a:gd name="connsiteY77" fmla="*/ 1978906 h 2340869"/>
              <a:gd name="connsiteX78" fmla="*/ 910674 w 1569539"/>
              <a:gd name="connsiteY78" fmla="*/ 1986049 h 2340869"/>
              <a:gd name="connsiteX79" fmla="*/ 910674 w 1569539"/>
              <a:gd name="connsiteY79" fmla="*/ 2050343 h 2340869"/>
              <a:gd name="connsiteX80" fmla="*/ 967824 w 1569539"/>
              <a:gd name="connsiteY80" fmla="*/ 2059868 h 2340869"/>
              <a:gd name="connsiteX81" fmla="*/ 1001162 w 1569539"/>
              <a:gd name="connsiteY81" fmla="*/ 2055106 h 2340869"/>
              <a:gd name="connsiteX82" fmla="*/ 1005922 w 1569539"/>
              <a:gd name="connsiteY82" fmla="*/ 2128925 h 2340869"/>
              <a:gd name="connsiteX83" fmla="*/ 982112 w 1569539"/>
              <a:gd name="connsiteY83" fmla="*/ 2150356 h 2340869"/>
              <a:gd name="connsiteX84" fmla="*/ 922581 w 1569539"/>
              <a:gd name="connsiteY84" fmla="*/ 2147976 h 2340869"/>
              <a:gd name="connsiteX85" fmla="*/ 870193 w 1569539"/>
              <a:gd name="connsiteY85" fmla="*/ 2157501 h 2340869"/>
              <a:gd name="connsiteX86" fmla="*/ 824949 w 1569539"/>
              <a:gd name="connsiteY86" fmla="*/ 2181314 h 2340869"/>
              <a:gd name="connsiteX87" fmla="*/ 779704 w 1569539"/>
              <a:gd name="connsiteY87" fmla="*/ 2188456 h 2340869"/>
              <a:gd name="connsiteX88" fmla="*/ 758274 w 1569539"/>
              <a:gd name="connsiteY88" fmla="*/ 2207508 h 2340869"/>
              <a:gd name="connsiteX89" fmla="*/ 751131 w 1569539"/>
              <a:gd name="connsiteY89" fmla="*/ 2252751 h 2340869"/>
              <a:gd name="connsiteX90" fmla="*/ 734462 w 1569539"/>
              <a:gd name="connsiteY90" fmla="*/ 2264658 h 2340869"/>
              <a:gd name="connsiteX91" fmla="*/ 689218 w 1569539"/>
              <a:gd name="connsiteY91" fmla="*/ 2314664 h 2340869"/>
              <a:gd name="connsiteX92" fmla="*/ 665406 w 1569539"/>
              <a:gd name="connsiteY92" fmla="*/ 2319425 h 2340869"/>
              <a:gd name="connsiteX93" fmla="*/ 617781 w 1569539"/>
              <a:gd name="connsiteY93" fmla="*/ 2340857 h 2340869"/>
              <a:gd name="connsiteX94" fmla="*/ 579681 w 1569539"/>
              <a:gd name="connsiteY94" fmla="*/ 2324188 h 2340869"/>
              <a:gd name="connsiteX95" fmla="*/ 563012 w 1569539"/>
              <a:gd name="connsiteY95" fmla="*/ 2295613 h 2340869"/>
              <a:gd name="connsiteX96" fmla="*/ 520149 w 1569539"/>
              <a:gd name="connsiteY96" fmla="*/ 2305139 h 2340869"/>
              <a:gd name="connsiteX97" fmla="*/ 512573 w 1569539"/>
              <a:gd name="connsiteY97" fmla="*/ 2299035 h 2340869"/>
              <a:gd name="connsiteX98" fmla="*/ 503481 w 1569539"/>
              <a:gd name="connsiteY98" fmla="*/ 2293232 h 2340869"/>
              <a:gd name="connsiteX99" fmla="*/ 522531 w 1569539"/>
              <a:gd name="connsiteY99" fmla="*/ 2186075 h 2340869"/>
              <a:gd name="connsiteX100" fmla="*/ 539199 w 1569539"/>
              <a:gd name="connsiteY100" fmla="*/ 2164644 h 2340869"/>
              <a:gd name="connsiteX101" fmla="*/ 529674 w 1569539"/>
              <a:gd name="connsiteY101" fmla="*/ 2119401 h 2340869"/>
              <a:gd name="connsiteX102" fmla="*/ 553487 w 1569539"/>
              <a:gd name="connsiteY102" fmla="*/ 2105113 h 2340869"/>
              <a:gd name="connsiteX103" fmla="*/ 534437 w 1569539"/>
              <a:gd name="connsiteY103" fmla="*/ 2090826 h 2340869"/>
              <a:gd name="connsiteX104" fmla="*/ 522531 w 1569539"/>
              <a:gd name="connsiteY104" fmla="*/ 2055108 h 2340869"/>
              <a:gd name="connsiteX105" fmla="*/ 513006 w 1569539"/>
              <a:gd name="connsiteY105" fmla="*/ 2009864 h 2340869"/>
              <a:gd name="connsiteX106" fmla="*/ 510624 w 1569539"/>
              <a:gd name="connsiteY106" fmla="*/ 1978906 h 2340869"/>
              <a:gd name="connsiteX107" fmla="*/ 460618 w 1569539"/>
              <a:gd name="connsiteY107" fmla="*/ 1981289 h 2340869"/>
              <a:gd name="connsiteX108" fmla="*/ 427282 w 1569539"/>
              <a:gd name="connsiteY108" fmla="*/ 1945570 h 2340869"/>
              <a:gd name="connsiteX109" fmla="*/ 382037 w 1569539"/>
              <a:gd name="connsiteY109" fmla="*/ 1928900 h 2340869"/>
              <a:gd name="connsiteX110" fmla="*/ 367749 w 1569539"/>
              <a:gd name="connsiteY110" fmla="*/ 1878895 h 2340869"/>
              <a:gd name="connsiteX111" fmla="*/ 365368 w 1569539"/>
              <a:gd name="connsiteY111" fmla="*/ 1857463 h 2340869"/>
              <a:gd name="connsiteX112" fmla="*/ 334413 w 1569539"/>
              <a:gd name="connsiteY112" fmla="*/ 1812220 h 2340869"/>
              <a:gd name="connsiteX113" fmla="*/ 291549 w 1569539"/>
              <a:gd name="connsiteY113" fmla="*/ 1788407 h 2340869"/>
              <a:gd name="connsiteX114" fmla="*/ 248688 w 1569539"/>
              <a:gd name="connsiteY114" fmla="*/ 1759833 h 2340869"/>
              <a:gd name="connsiteX115" fmla="*/ 215349 w 1569539"/>
              <a:gd name="connsiteY115" fmla="*/ 1750307 h 2340869"/>
              <a:gd name="connsiteX116" fmla="*/ 217731 w 1569539"/>
              <a:gd name="connsiteY116" fmla="*/ 1705061 h 2340869"/>
              <a:gd name="connsiteX117" fmla="*/ 174868 w 1569539"/>
              <a:gd name="connsiteY117" fmla="*/ 1719351 h 2340869"/>
              <a:gd name="connsiteX118" fmla="*/ 186775 w 1569539"/>
              <a:gd name="connsiteY118" fmla="*/ 1752689 h 2340869"/>
              <a:gd name="connsiteX119" fmla="*/ 179631 w 1569539"/>
              <a:gd name="connsiteY119" fmla="*/ 1769358 h 2340869"/>
              <a:gd name="connsiteX120" fmla="*/ 141531 w 1569539"/>
              <a:gd name="connsiteY120" fmla="*/ 1740783 h 2340869"/>
              <a:gd name="connsiteX121" fmla="*/ 98669 w 1569539"/>
              <a:gd name="connsiteY121" fmla="*/ 1738401 h 2340869"/>
              <a:gd name="connsiteX122" fmla="*/ 43899 w 1569539"/>
              <a:gd name="connsiteY122" fmla="*/ 1719351 h 2340869"/>
              <a:gd name="connsiteX123" fmla="*/ 10560 w 1569539"/>
              <a:gd name="connsiteY123" fmla="*/ 1716967 h 2340869"/>
              <a:gd name="connsiteX124" fmla="*/ 1037 w 1569539"/>
              <a:gd name="connsiteY124" fmla="*/ 1664583 h 2340869"/>
              <a:gd name="connsiteX125" fmla="*/ 34374 w 1569539"/>
              <a:gd name="connsiteY125" fmla="*/ 1576476 h 2340869"/>
              <a:gd name="connsiteX126" fmla="*/ 60568 w 1569539"/>
              <a:gd name="connsiteY126" fmla="*/ 1528851 h 2340869"/>
              <a:gd name="connsiteX127" fmla="*/ 81999 w 1569539"/>
              <a:gd name="connsiteY127" fmla="*/ 1481226 h 2340869"/>
              <a:gd name="connsiteX128" fmla="*/ 108194 w 1569539"/>
              <a:gd name="connsiteY128" fmla="*/ 1443126 h 2340869"/>
              <a:gd name="connsiteX129" fmla="*/ 146293 w 1569539"/>
              <a:gd name="connsiteY129" fmla="*/ 1433601 h 2340869"/>
              <a:gd name="connsiteX130" fmla="*/ 153438 w 1569539"/>
              <a:gd name="connsiteY130" fmla="*/ 1397883 h 2340869"/>
              <a:gd name="connsiteX131" fmla="*/ 262975 w 1569539"/>
              <a:gd name="connsiteY131" fmla="*/ 1278820 h 2340869"/>
              <a:gd name="connsiteX132" fmla="*/ 286787 w 1569539"/>
              <a:gd name="connsiteY132" fmla="*/ 1140705 h 2340869"/>
              <a:gd name="connsiteX133" fmla="*/ 282025 w 1569539"/>
              <a:gd name="connsiteY133" fmla="*/ 1059745 h 2340869"/>
              <a:gd name="connsiteX134" fmla="*/ 196300 w 1569539"/>
              <a:gd name="connsiteY134" fmla="*/ 1047839 h 2340869"/>
              <a:gd name="connsiteX135" fmla="*/ 179632 w 1569539"/>
              <a:gd name="connsiteY135" fmla="*/ 966876 h 2340869"/>
              <a:gd name="connsiteX136" fmla="*/ 186775 w 1569539"/>
              <a:gd name="connsiteY136" fmla="*/ 900201 h 2340869"/>
              <a:gd name="connsiteX137" fmla="*/ 148675 w 1569539"/>
              <a:gd name="connsiteY137" fmla="*/ 862101 h 2340869"/>
              <a:gd name="connsiteX138" fmla="*/ 127244 w 1569539"/>
              <a:gd name="connsiteY138" fmla="*/ 821619 h 2340869"/>
              <a:gd name="connsiteX139" fmla="*/ 117719 w 1569539"/>
              <a:gd name="connsiteY139" fmla="*/ 762089 h 2340869"/>
              <a:gd name="connsiteX140" fmla="*/ 102097 w 1569539"/>
              <a:gd name="connsiteY140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972585 w 1569539"/>
              <a:gd name="connsiteY50" fmla="*/ 628740 h 2340869"/>
              <a:gd name="connsiteX51" fmla="*/ 1110697 w 1569539"/>
              <a:gd name="connsiteY51" fmla="*/ 573971 h 2340869"/>
              <a:gd name="connsiteX52" fmla="*/ 1263097 w 1569539"/>
              <a:gd name="connsiteY52" fmla="*/ 688271 h 2340869"/>
              <a:gd name="connsiteX53" fmla="*/ 1501222 w 1569539"/>
              <a:gd name="connsiteY53" fmla="*/ 650171 h 2340869"/>
              <a:gd name="connsiteX54" fmla="*/ 1560756 w 1569539"/>
              <a:gd name="connsiteY54" fmla="*/ 902582 h 2340869"/>
              <a:gd name="connsiteX55" fmla="*/ 1544088 w 1569539"/>
              <a:gd name="connsiteY55" fmla="*/ 904964 h 2340869"/>
              <a:gd name="connsiteX56" fmla="*/ 1525038 w 1569539"/>
              <a:gd name="connsiteY56" fmla="*/ 978781 h 2340869"/>
              <a:gd name="connsiteX57" fmla="*/ 958300 w 1569539"/>
              <a:gd name="connsiteY57" fmla="*/ 1157376 h 2340869"/>
              <a:gd name="connsiteX58" fmla="*/ 979731 w 1569539"/>
              <a:gd name="connsiteY58" fmla="*/ 1166900 h 2340869"/>
              <a:gd name="connsiteX59" fmla="*/ 974968 w 1569539"/>
              <a:gd name="connsiteY59" fmla="*/ 1240718 h 2340869"/>
              <a:gd name="connsiteX60" fmla="*/ 984494 w 1569539"/>
              <a:gd name="connsiteY60" fmla="*/ 1302633 h 2340869"/>
              <a:gd name="connsiteX61" fmla="*/ 1032119 w 1569539"/>
              <a:gd name="connsiteY61" fmla="*/ 1383595 h 2340869"/>
              <a:gd name="connsiteX62" fmla="*/ 1072600 w 1569539"/>
              <a:gd name="connsiteY62" fmla="*/ 1405026 h 2340869"/>
              <a:gd name="connsiteX63" fmla="*/ 1089269 w 1569539"/>
              <a:gd name="connsiteY63" fmla="*/ 1471701 h 2340869"/>
              <a:gd name="connsiteX64" fmla="*/ 1122607 w 1569539"/>
              <a:gd name="connsiteY64" fmla="*/ 1497895 h 2340869"/>
              <a:gd name="connsiteX65" fmla="*/ 1163088 w 1569539"/>
              <a:gd name="connsiteY65" fmla="*/ 1557426 h 2340869"/>
              <a:gd name="connsiteX66" fmla="*/ 1191663 w 1569539"/>
              <a:gd name="connsiteY66" fmla="*/ 1571714 h 2340869"/>
              <a:gd name="connsiteX67" fmla="*/ 1220238 w 1569539"/>
              <a:gd name="connsiteY67" fmla="*/ 1609813 h 2340869"/>
              <a:gd name="connsiteX68" fmla="*/ 1215943 w 1569539"/>
              <a:gd name="connsiteY68" fmla="*/ 1629673 h 2340869"/>
              <a:gd name="connsiteX69" fmla="*/ 1196425 w 1569539"/>
              <a:gd name="connsiteY69" fmla="*/ 1678870 h 2340869"/>
              <a:gd name="connsiteX70" fmla="*/ 1144037 w 1569539"/>
              <a:gd name="connsiteY70" fmla="*/ 1674106 h 2340869"/>
              <a:gd name="connsiteX71" fmla="*/ 1124987 w 1569539"/>
              <a:gd name="connsiteY71" fmla="*/ 1719349 h 2340869"/>
              <a:gd name="connsiteX72" fmla="*/ 1048787 w 1569539"/>
              <a:gd name="connsiteY72" fmla="*/ 1752687 h 2340869"/>
              <a:gd name="connsiteX73" fmla="*/ 1020212 w 1569539"/>
              <a:gd name="connsiteY73" fmla="*/ 1812218 h 2340869"/>
              <a:gd name="connsiteX74" fmla="*/ 1036881 w 1569539"/>
              <a:gd name="connsiteY74" fmla="*/ 1859843 h 2340869"/>
              <a:gd name="connsiteX75" fmla="*/ 1017832 w 1569539"/>
              <a:gd name="connsiteY75" fmla="*/ 1900326 h 2340869"/>
              <a:gd name="connsiteX76" fmla="*/ 984493 w 1569539"/>
              <a:gd name="connsiteY76" fmla="*/ 1897943 h 2340869"/>
              <a:gd name="connsiteX77" fmla="*/ 982112 w 1569539"/>
              <a:gd name="connsiteY77" fmla="*/ 1962237 h 2340869"/>
              <a:gd name="connsiteX78" fmla="*/ 946393 w 1569539"/>
              <a:gd name="connsiteY78" fmla="*/ 1978906 h 2340869"/>
              <a:gd name="connsiteX79" fmla="*/ 910674 w 1569539"/>
              <a:gd name="connsiteY79" fmla="*/ 1986049 h 2340869"/>
              <a:gd name="connsiteX80" fmla="*/ 910674 w 1569539"/>
              <a:gd name="connsiteY80" fmla="*/ 2050343 h 2340869"/>
              <a:gd name="connsiteX81" fmla="*/ 967824 w 1569539"/>
              <a:gd name="connsiteY81" fmla="*/ 2059868 h 2340869"/>
              <a:gd name="connsiteX82" fmla="*/ 1001162 w 1569539"/>
              <a:gd name="connsiteY82" fmla="*/ 2055106 h 2340869"/>
              <a:gd name="connsiteX83" fmla="*/ 1005922 w 1569539"/>
              <a:gd name="connsiteY83" fmla="*/ 2128925 h 2340869"/>
              <a:gd name="connsiteX84" fmla="*/ 982112 w 1569539"/>
              <a:gd name="connsiteY84" fmla="*/ 2150356 h 2340869"/>
              <a:gd name="connsiteX85" fmla="*/ 922581 w 1569539"/>
              <a:gd name="connsiteY85" fmla="*/ 2147976 h 2340869"/>
              <a:gd name="connsiteX86" fmla="*/ 870193 w 1569539"/>
              <a:gd name="connsiteY86" fmla="*/ 2157501 h 2340869"/>
              <a:gd name="connsiteX87" fmla="*/ 824949 w 1569539"/>
              <a:gd name="connsiteY87" fmla="*/ 2181314 h 2340869"/>
              <a:gd name="connsiteX88" fmla="*/ 779704 w 1569539"/>
              <a:gd name="connsiteY88" fmla="*/ 2188456 h 2340869"/>
              <a:gd name="connsiteX89" fmla="*/ 758274 w 1569539"/>
              <a:gd name="connsiteY89" fmla="*/ 2207508 h 2340869"/>
              <a:gd name="connsiteX90" fmla="*/ 751131 w 1569539"/>
              <a:gd name="connsiteY90" fmla="*/ 2252751 h 2340869"/>
              <a:gd name="connsiteX91" fmla="*/ 734462 w 1569539"/>
              <a:gd name="connsiteY91" fmla="*/ 2264658 h 2340869"/>
              <a:gd name="connsiteX92" fmla="*/ 689218 w 1569539"/>
              <a:gd name="connsiteY92" fmla="*/ 2314664 h 2340869"/>
              <a:gd name="connsiteX93" fmla="*/ 665406 w 1569539"/>
              <a:gd name="connsiteY93" fmla="*/ 2319425 h 2340869"/>
              <a:gd name="connsiteX94" fmla="*/ 617781 w 1569539"/>
              <a:gd name="connsiteY94" fmla="*/ 2340857 h 2340869"/>
              <a:gd name="connsiteX95" fmla="*/ 579681 w 1569539"/>
              <a:gd name="connsiteY95" fmla="*/ 2324188 h 2340869"/>
              <a:gd name="connsiteX96" fmla="*/ 563012 w 1569539"/>
              <a:gd name="connsiteY96" fmla="*/ 2295613 h 2340869"/>
              <a:gd name="connsiteX97" fmla="*/ 520149 w 1569539"/>
              <a:gd name="connsiteY97" fmla="*/ 2305139 h 2340869"/>
              <a:gd name="connsiteX98" fmla="*/ 512573 w 1569539"/>
              <a:gd name="connsiteY98" fmla="*/ 2299035 h 2340869"/>
              <a:gd name="connsiteX99" fmla="*/ 503481 w 1569539"/>
              <a:gd name="connsiteY99" fmla="*/ 2293232 h 2340869"/>
              <a:gd name="connsiteX100" fmla="*/ 522531 w 1569539"/>
              <a:gd name="connsiteY100" fmla="*/ 2186075 h 2340869"/>
              <a:gd name="connsiteX101" fmla="*/ 539199 w 1569539"/>
              <a:gd name="connsiteY101" fmla="*/ 2164644 h 2340869"/>
              <a:gd name="connsiteX102" fmla="*/ 529674 w 1569539"/>
              <a:gd name="connsiteY102" fmla="*/ 2119401 h 2340869"/>
              <a:gd name="connsiteX103" fmla="*/ 553487 w 1569539"/>
              <a:gd name="connsiteY103" fmla="*/ 2105113 h 2340869"/>
              <a:gd name="connsiteX104" fmla="*/ 534437 w 1569539"/>
              <a:gd name="connsiteY104" fmla="*/ 2090826 h 2340869"/>
              <a:gd name="connsiteX105" fmla="*/ 522531 w 1569539"/>
              <a:gd name="connsiteY105" fmla="*/ 2055108 h 2340869"/>
              <a:gd name="connsiteX106" fmla="*/ 513006 w 1569539"/>
              <a:gd name="connsiteY106" fmla="*/ 2009864 h 2340869"/>
              <a:gd name="connsiteX107" fmla="*/ 510624 w 1569539"/>
              <a:gd name="connsiteY107" fmla="*/ 1978906 h 2340869"/>
              <a:gd name="connsiteX108" fmla="*/ 460618 w 1569539"/>
              <a:gd name="connsiteY108" fmla="*/ 1981289 h 2340869"/>
              <a:gd name="connsiteX109" fmla="*/ 427282 w 1569539"/>
              <a:gd name="connsiteY109" fmla="*/ 1945570 h 2340869"/>
              <a:gd name="connsiteX110" fmla="*/ 382037 w 1569539"/>
              <a:gd name="connsiteY110" fmla="*/ 1928900 h 2340869"/>
              <a:gd name="connsiteX111" fmla="*/ 367749 w 1569539"/>
              <a:gd name="connsiteY111" fmla="*/ 1878895 h 2340869"/>
              <a:gd name="connsiteX112" fmla="*/ 365368 w 1569539"/>
              <a:gd name="connsiteY112" fmla="*/ 1857463 h 2340869"/>
              <a:gd name="connsiteX113" fmla="*/ 334413 w 1569539"/>
              <a:gd name="connsiteY113" fmla="*/ 1812220 h 2340869"/>
              <a:gd name="connsiteX114" fmla="*/ 291549 w 1569539"/>
              <a:gd name="connsiteY114" fmla="*/ 1788407 h 2340869"/>
              <a:gd name="connsiteX115" fmla="*/ 248688 w 1569539"/>
              <a:gd name="connsiteY115" fmla="*/ 1759833 h 2340869"/>
              <a:gd name="connsiteX116" fmla="*/ 215349 w 1569539"/>
              <a:gd name="connsiteY116" fmla="*/ 1750307 h 2340869"/>
              <a:gd name="connsiteX117" fmla="*/ 217731 w 1569539"/>
              <a:gd name="connsiteY117" fmla="*/ 1705061 h 2340869"/>
              <a:gd name="connsiteX118" fmla="*/ 174868 w 1569539"/>
              <a:gd name="connsiteY118" fmla="*/ 1719351 h 2340869"/>
              <a:gd name="connsiteX119" fmla="*/ 186775 w 1569539"/>
              <a:gd name="connsiteY119" fmla="*/ 1752689 h 2340869"/>
              <a:gd name="connsiteX120" fmla="*/ 179631 w 1569539"/>
              <a:gd name="connsiteY120" fmla="*/ 1769358 h 2340869"/>
              <a:gd name="connsiteX121" fmla="*/ 141531 w 1569539"/>
              <a:gd name="connsiteY121" fmla="*/ 1740783 h 2340869"/>
              <a:gd name="connsiteX122" fmla="*/ 98669 w 1569539"/>
              <a:gd name="connsiteY122" fmla="*/ 1738401 h 2340869"/>
              <a:gd name="connsiteX123" fmla="*/ 43899 w 1569539"/>
              <a:gd name="connsiteY123" fmla="*/ 1719351 h 2340869"/>
              <a:gd name="connsiteX124" fmla="*/ 10560 w 1569539"/>
              <a:gd name="connsiteY124" fmla="*/ 1716967 h 2340869"/>
              <a:gd name="connsiteX125" fmla="*/ 1037 w 1569539"/>
              <a:gd name="connsiteY125" fmla="*/ 1664583 h 2340869"/>
              <a:gd name="connsiteX126" fmla="*/ 34374 w 1569539"/>
              <a:gd name="connsiteY126" fmla="*/ 1576476 h 2340869"/>
              <a:gd name="connsiteX127" fmla="*/ 60568 w 1569539"/>
              <a:gd name="connsiteY127" fmla="*/ 1528851 h 2340869"/>
              <a:gd name="connsiteX128" fmla="*/ 81999 w 1569539"/>
              <a:gd name="connsiteY128" fmla="*/ 1481226 h 2340869"/>
              <a:gd name="connsiteX129" fmla="*/ 108194 w 1569539"/>
              <a:gd name="connsiteY129" fmla="*/ 1443126 h 2340869"/>
              <a:gd name="connsiteX130" fmla="*/ 146293 w 1569539"/>
              <a:gd name="connsiteY130" fmla="*/ 1433601 h 2340869"/>
              <a:gd name="connsiteX131" fmla="*/ 153438 w 1569539"/>
              <a:gd name="connsiteY131" fmla="*/ 1397883 h 2340869"/>
              <a:gd name="connsiteX132" fmla="*/ 262975 w 1569539"/>
              <a:gd name="connsiteY132" fmla="*/ 1278820 h 2340869"/>
              <a:gd name="connsiteX133" fmla="*/ 286787 w 1569539"/>
              <a:gd name="connsiteY133" fmla="*/ 1140705 h 2340869"/>
              <a:gd name="connsiteX134" fmla="*/ 282025 w 1569539"/>
              <a:gd name="connsiteY134" fmla="*/ 1059745 h 2340869"/>
              <a:gd name="connsiteX135" fmla="*/ 196300 w 1569539"/>
              <a:gd name="connsiteY135" fmla="*/ 1047839 h 2340869"/>
              <a:gd name="connsiteX136" fmla="*/ 179632 w 1569539"/>
              <a:gd name="connsiteY136" fmla="*/ 966876 h 2340869"/>
              <a:gd name="connsiteX137" fmla="*/ 186775 w 1569539"/>
              <a:gd name="connsiteY137" fmla="*/ 900201 h 2340869"/>
              <a:gd name="connsiteX138" fmla="*/ 148675 w 1569539"/>
              <a:gd name="connsiteY138" fmla="*/ 862101 h 2340869"/>
              <a:gd name="connsiteX139" fmla="*/ 127244 w 1569539"/>
              <a:gd name="connsiteY139" fmla="*/ 821619 h 2340869"/>
              <a:gd name="connsiteX140" fmla="*/ 117719 w 1569539"/>
              <a:gd name="connsiteY140" fmla="*/ 762089 h 2340869"/>
              <a:gd name="connsiteX141" fmla="*/ 102097 w 1569539"/>
              <a:gd name="connsiteY141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972585 w 1569539"/>
              <a:gd name="connsiteY50" fmla="*/ 628740 h 2340869"/>
              <a:gd name="connsiteX51" fmla="*/ 1110697 w 1569539"/>
              <a:gd name="connsiteY51" fmla="*/ 573971 h 2340869"/>
              <a:gd name="connsiteX52" fmla="*/ 1179754 w 1569539"/>
              <a:gd name="connsiteY52" fmla="*/ 564446 h 2340869"/>
              <a:gd name="connsiteX53" fmla="*/ 1263097 w 1569539"/>
              <a:gd name="connsiteY53" fmla="*/ 688271 h 2340869"/>
              <a:gd name="connsiteX54" fmla="*/ 1501222 w 1569539"/>
              <a:gd name="connsiteY54" fmla="*/ 650171 h 2340869"/>
              <a:gd name="connsiteX55" fmla="*/ 1560756 w 1569539"/>
              <a:gd name="connsiteY55" fmla="*/ 902582 h 2340869"/>
              <a:gd name="connsiteX56" fmla="*/ 1544088 w 1569539"/>
              <a:gd name="connsiteY56" fmla="*/ 904964 h 2340869"/>
              <a:gd name="connsiteX57" fmla="*/ 1525038 w 1569539"/>
              <a:gd name="connsiteY57" fmla="*/ 978781 h 2340869"/>
              <a:gd name="connsiteX58" fmla="*/ 958300 w 1569539"/>
              <a:gd name="connsiteY58" fmla="*/ 1157376 h 2340869"/>
              <a:gd name="connsiteX59" fmla="*/ 979731 w 1569539"/>
              <a:gd name="connsiteY59" fmla="*/ 1166900 h 2340869"/>
              <a:gd name="connsiteX60" fmla="*/ 974968 w 1569539"/>
              <a:gd name="connsiteY60" fmla="*/ 1240718 h 2340869"/>
              <a:gd name="connsiteX61" fmla="*/ 984494 w 1569539"/>
              <a:gd name="connsiteY61" fmla="*/ 1302633 h 2340869"/>
              <a:gd name="connsiteX62" fmla="*/ 1032119 w 1569539"/>
              <a:gd name="connsiteY62" fmla="*/ 1383595 h 2340869"/>
              <a:gd name="connsiteX63" fmla="*/ 1072600 w 1569539"/>
              <a:gd name="connsiteY63" fmla="*/ 1405026 h 2340869"/>
              <a:gd name="connsiteX64" fmla="*/ 1089269 w 1569539"/>
              <a:gd name="connsiteY64" fmla="*/ 1471701 h 2340869"/>
              <a:gd name="connsiteX65" fmla="*/ 1122607 w 1569539"/>
              <a:gd name="connsiteY65" fmla="*/ 1497895 h 2340869"/>
              <a:gd name="connsiteX66" fmla="*/ 1163088 w 1569539"/>
              <a:gd name="connsiteY66" fmla="*/ 1557426 h 2340869"/>
              <a:gd name="connsiteX67" fmla="*/ 1191663 w 1569539"/>
              <a:gd name="connsiteY67" fmla="*/ 1571714 h 2340869"/>
              <a:gd name="connsiteX68" fmla="*/ 1220238 w 1569539"/>
              <a:gd name="connsiteY68" fmla="*/ 1609813 h 2340869"/>
              <a:gd name="connsiteX69" fmla="*/ 1215943 w 1569539"/>
              <a:gd name="connsiteY69" fmla="*/ 1629673 h 2340869"/>
              <a:gd name="connsiteX70" fmla="*/ 1196425 w 1569539"/>
              <a:gd name="connsiteY70" fmla="*/ 1678870 h 2340869"/>
              <a:gd name="connsiteX71" fmla="*/ 1144037 w 1569539"/>
              <a:gd name="connsiteY71" fmla="*/ 1674106 h 2340869"/>
              <a:gd name="connsiteX72" fmla="*/ 1124987 w 1569539"/>
              <a:gd name="connsiteY72" fmla="*/ 1719349 h 2340869"/>
              <a:gd name="connsiteX73" fmla="*/ 1048787 w 1569539"/>
              <a:gd name="connsiteY73" fmla="*/ 1752687 h 2340869"/>
              <a:gd name="connsiteX74" fmla="*/ 1020212 w 1569539"/>
              <a:gd name="connsiteY74" fmla="*/ 1812218 h 2340869"/>
              <a:gd name="connsiteX75" fmla="*/ 1036881 w 1569539"/>
              <a:gd name="connsiteY75" fmla="*/ 1859843 h 2340869"/>
              <a:gd name="connsiteX76" fmla="*/ 1017832 w 1569539"/>
              <a:gd name="connsiteY76" fmla="*/ 1900326 h 2340869"/>
              <a:gd name="connsiteX77" fmla="*/ 984493 w 1569539"/>
              <a:gd name="connsiteY77" fmla="*/ 1897943 h 2340869"/>
              <a:gd name="connsiteX78" fmla="*/ 982112 w 1569539"/>
              <a:gd name="connsiteY78" fmla="*/ 1962237 h 2340869"/>
              <a:gd name="connsiteX79" fmla="*/ 946393 w 1569539"/>
              <a:gd name="connsiteY79" fmla="*/ 1978906 h 2340869"/>
              <a:gd name="connsiteX80" fmla="*/ 910674 w 1569539"/>
              <a:gd name="connsiteY80" fmla="*/ 1986049 h 2340869"/>
              <a:gd name="connsiteX81" fmla="*/ 910674 w 1569539"/>
              <a:gd name="connsiteY81" fmla="*/ 2050343 h 2340869"/>
              <a:gd name="connsiteX82" fmla="*/ 967824 w 1569539"/>
              <a:gd name="connsiteY82" fmla="*/ 2059868 h 2340869"/>
              <a:gd name="connsiteX83" fmla="*/ 1001162 w 1569539"/>
              <a:gd name="connsiteY83" fmla="*/ 2055106 h 2340869"/>
              <a:gd name="connsiteX84" fmla="*/ 1005922 w 1569539"/>
              <a:gd name="connsiteY84" fmla="*/ 2128925 h 2340869"/>
              <a:gd name="connsiteX85" fmla="*/ 982112 w 1569539"/>
              <a:gd name="connsiteY85" fmla="*/ 2150356 h 2340869"/>
              <a:gd name="connsiteX86" fmla="*/ 922581 w 1569539"/>
              <a:gd name="connsiteY86" fmla="*/ 2147976 h 2340869"/>
              <a:gd name="connsiteX87" fmla="*/ 870193 w 1569539"/>
              <a:gd name="connsiteY87" fmla="*/ 2157501 h 2340869"/>
              <a:gd name="connsiteX88" fmla="*/ 824949 w 1569539"/>
              <a:gd name="connsiteY88" fmla="*/ 2181314 h 2340869"/>
              <a:gd name="connsiteX89" fmla="*/ 779704 w 1569539"/>
              <a:gd name="connsiteY89" fmla="*/ 2188456 h 2340869"/>
              <a:gd name="connsiteX90" fmla="*/ 758274 w 1569539"/>
              <a:gd name="connsiteY90" fmla="*/ 2207508 h 2340869"/>
              <a:gd name="connsiteX91" fmla="*/ 751131 w 1569539"/>
              <a:gd name="connsiteY91" fmla="*/ 2252751 h 2340869"/>
              <a:gd name="connsiteX92" fmla="*/ 734462 w 1569539"/>
              <a:gd name="connsiteY92" fmla="*/ 2264658 h 2340869"/>
              <a:gd name="connsiteX93" fmla="*/ 689218 w 1569539"/>
              <a:gd name="connsiteY93" fmla="*/ 2314664 h 2340869"/>
              <a:gd name="connsiteX94" fmla="*/ 665406 w 1569539"/>
              <a:gd name="connsiteY94" fmla="*/ 2319425 h 2340869"/>
              <a:gd name="connsiteX95" fmla="*/ 617781 w 1569539"/>
              <a:gd name="connsiteY95" fmla="*/ 2340857 h 2340869"/>
              <a:gd name="connsiteX96" fmla="*/ 579681 w 1569539"/>
              <a:gd name="connsiteY96" fmla="*/ 2324188 h 2340869"/>
              <a:gd name="connsiteX97" fmla="*/ 563012 w 1569539"/>
              <a:gd name="connsiteY97" fmla="*/ 2295613 h 2340869"/>
              <a:gd name="connsiteX98" fmla="*/ 520149 w 1569539"/>
              <a:gd name="connsiteY98" fmla="*/ 2305139 h 2340869"/>
              <a:gd name="connsiteX99" fmla="*/ 512573 w 1569539"/>
              <a:gd name="connsiteY99" fmla="*/ 2299035 h 2340869"/>
              <a:gd name="connsiteX100" fmla="*/ 503481 w 1569539"/>
              <a:gd name="connsiteY100" fmla="*/ 2293232 h 2340869"/>
              <a:gd name="connsiteX101" fmla="*/ 522531 w 1569539"/>
              <a:gd name="connsiteY101" fmla="*/ 2186075 h 2340869"/>
              <a:gd name="connsiteX102" fmla="*/ 539199 w 1569539"/>
              <a:gd name="connsiteY102" fmla="*/ 2164644 h 2340869"/>
              <a:gd name="connsiteX103" fmla="*/ 529674 w 1569539"/>
              <a:gd name="connsiteY103" fmla="*/ 2119401 h 2340869"/>
              <a:gd name="connsiteX104" fmla="*/ 553487 w 1569539"/>
              <a:gd name="connsiteY104" fmla="*/ 2105113 h 2340869"/>
              <a:gd name="connsiteX105" fmla="*/ 534437 w 1569539"/>
              <a:gd name="connsiteY105" fmla="*/ 2090826 h 2340869"/>
              <a:gd name="connsiteX106" fmla="*/ 522531 w 1569539"/>
              <a:gd name="connsiteY106" fmla="*/ 2055108 h 2340869"/>
              <a:gd name="connsiteX107" fmla="*/ 513006 w 1569539"/>
              <a:gd name="connsiteY107" fmla="*/ 2009864 h 2340869"/>
              <a:gd name="connsiteX108" fmla="*/ 510624 w 1569539"/>
              <a:gd name="connsiteY108" fmla="*/ 1978906 h 2340869"/>
              <a:gd name="connsiteX109" fmla="*/ 460618 w 1569539"/>
              <a:gd name="connsiteY109" fmla="*/ 1981289 h 2340869"/>
              <a:gd name="connsiteX110" fmla="*/ 427282 w 1569539"/>
              <a:gd name="connsiteY110" fmla="*/ 1945570 h 2340869"/>
              <a:gd name="connsiteX111" fmla="*/ 382037 w 1569539"/>
              <a:gd name="connsiteY111" fmla="*/ 1928900 h 2340869"/>
              <a:gd name="connsiteX112" fmla="*/ 367749 w 1569539"/>
              <a:gd name="connsiteY112" fmla="*/ 1878895 h 2340869"/>
              <a:gd name="connsiteX113" fmla="*/ 365368 w 1569539"/>
              <a:gd name="connsiteY113" fmla="*/ 1857463 h 2340869"/>
              <a:gd name="connsiteX114" fmla="*/ 334413 w 1569539"/>
              <a:gd name="connsiteY114" fmla="*/ 1812220 h 2340869"/>
              <a:gd name="connsiteX115" fmla="*/ 291549 w 1569539"/>
              <a:gd name="connsiteY115" fmla="*/ 1788407 h 2340869"/>
              <a:gd name="connsiteX116" fmla="*/ 248688 w 1569539"/>
              <a:gd name="connsiteY116" fmla="*/ 1759833 h 2340869"/>
              <a:gd name="connsiteX117" fmla="*/ 215349 w 1569539"/>
              <a:gd name="connsiteY117" fmla="*/ 1750307 h 2340869"/>
              <a:gd name="connsiteX118" fmla="*/ 217731 w 1569539"/>
              <a:gd name="connsiteY118" fmla="*/ 1705061 h 2340869"/>
              <a:gd name="connsiteX119" fmla="*/ 174868 w 1569539"/>
              <a:gd name="connsiteY119" fmla="*/ 1719351 h 2340869"/>
              <a:gd name="connsiteX120" fmla="*/ 186775 w 1569539"/>
              <a:gd name="connsiteY120" fmla="*/ 1752689 h 2340869"/>
              <a:gd name="connsiteX121" fmla="*/ 179631 w 1569539"/>
              <a:gd name="connsiteY121" fmla="*/ 1769358 h 2340869"/>
              <a:gd name="connsiteX122" fmla="*/ 141531 w 1569539"/>
              <a:gd name="connsiteY122" fmla="*/ 1740783 h 2340869"/>
              <a:gd name="connsiteX123" fmla="*/ 98669 w 1569539"/>
              <a:gd name="connsiteY123" fmla="*/ 1738401 h 2340869"/>
              <a:gd name="connsiteX124" fmla="*/ 43899 w 1569539"/>
              <a:gd name="connsiteY124" fmla="*/ 1719351 h 2340869"/>
              <a:gd name="connsiteX125" fmla="*/ 10560 w 1569539"/>
              <a:gd name="connsiteY125" fmla="*/ 1716967 h 2340869"/>
              <a:gd name="connsiteX126" fmla="*/ 1037 w 1569539"/>
              <a:gd name="connsiteY126" fmla="*/ 1664583 h 2340869"/>
              <a:gd name="connsiteX127" fmla="*/ 34374 w 1569539"/>
              <a:gd name="connsiteY127" fmla="*/ 1576476 h 2340869"/>
              <a:gd name="connsiteX128" fmla="*/ 60568 w 1569539"/>
              <a:gd name="connsiteY128" fmla="*/ 1528851 h 2340869"/>
              <a:gd name="connsiteX129" fmla="*/ 81999 w 1569539"/>
              <a:gd name="connsiteY129" fmla="*/ 1481226 h 2340869"/>
              <a:gd name="connsiteX130" fmla="*/ 108194 w 1569539"/>
              <a:gd name="connsiteY130" fmla="*/ 1443126 h 2340869"/>
              <a:gd name="connsiteX131" fmla="*/ 146293 w 1569539"/>
              <a:gd name="connsiteY131" fmla="*/ 1433601 h 2340869"/>
              <a:gd name="connsiteX132" fmla="*/ 153438 w 1569539"/>
              <a:gd name="connsiteY132" fmla="*/ 1397883 h 2340869"/>
              <a:gd name="connsiteX133" fmla="*/ 262975 w 1569539"/>
              <a:gd name="connsiteY133" fmla="*/ 1278820 h 2340869"/>
              <a:gd name="connsiteX134" fmla="*/ 286787 w 1569539"/>
              <a:gd name="connsiteY134" fmla="*/ 1140705 h 2340869"/>
              <a:gd name="connsiteX135" fmla="*/ 282025 w 1569539"/>
              <a:gd name="connsiteY135" fmla="*/ 1059745 h 2340869"/>
              <a:gd name="connsiteX136" fmla="*/ 196300 w 1569539"/>
              <a:gd name="connsiteY136" fmla="*/ 1047839 h 2340869"/>
              <a:gd name="connsiteX137" fmla="*/ 179632 w 1569539"/>
              <a:gd name="connsiteY137" fmla="*/ 966876 h 2340869"/>
              <a:gd name="connsiteX138" fmla="*/ 186775 w 1569539"/>
              <a:gd name="connsiteY138" fmla="*/ 900201 h 2340869"/>
              <a:gd name="connsiteX139" fmla="*/ 148675 w 1569539"/>
              <a:gd name="connsiteY139" fmla="*/ 862101 h 2340869"/>
              <a:gd name="connsiteX140" fmla="*/ 127244 w 1569539"/>
              <a:gd name="connsiteY140" fmla="*/ 821619 h 2340869"/>
              <a:gd name="connsiteX141" fmla="*/ 117719 w 1569539"/>
              <a:gd name="connsiteY141" fmla="*/ 762089 h 2340869"/>
              <a:gd name="connsiteX142" fmla="*/ 102097 w 1569539"/>
              <a:gd name="connsiteY142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1044022 w 1569539"/>
              <a:gd name="connsiteY50" fmla="*/ 493009 h 2340869"/>
              <a:gd name="connsiteX51" fmla="*/ 972585 w 1569539"/>
              <a:gd name="connsiteY51" fmla="*/ 628740 h 2340869"/>
              <a:gd name="connsiteX52" fmla="*/ 1110697 w 1569539"/>
              <a:gd name="connsiteY52" fmla="*/ 573971 h 2340869"/>
              <a:gd name="connsiteX53" fmla="*/ 1179754 w 1569539"/>
              <a:gd name="connsiteY53" fmla="*/ 564446 h 2340869"/>
              <a:gd name="connsiteX54" fmla="*/ 1263097 w 1569539"/>
              <a:gd name="connsiteY54" fmla="*/ 688271 h 2340869"/>
              <a:gd name="connsiteX55" fmla="*/ 1501222 w 1569539"/>
              <a:gd name="connsiteY55" fmla="*/ 650171 h 2340869"/>
              <a:gd name="connsiteX56" fmla="*/ 1560756 w 1569539"/>
              <a:gd name="connsiteY56" fmla="*/ 902582 h 2340869"/>
              <a:gd name="connsiteX57" fmla="*/ 1544088 w 1569539"/>
              <a:gd name="connsiteY57" fmla="*/ 904964 h 2340869"/>
              <a:gd name="connsiteX58" fmla="*/ 1525038 w 1569539"/>
              <a:gd name="connsiteY58" fmla="*/ 978781 h 2340869"/>
              <a:gd name="connsiteX59" fmla="*/ 958300 w 1569539"/>
              <a:gd name="connsiteY59" fmla="*/ 1157376 h 2340869"/>
              <a:gd name="connsiteX60" fmla="*/ 979731 w 1569539"/>
              <a:gd name="connsiteY60" fmla="*/ 1166900 h 2340869"/>
              <a:gd name="connsiteX61" fmla="*/ 974968 w 1569539"/>
              <a:gd name="connsiteY61" fmla="*/ 1240718 h 2340869"/>
              <a:gd name="connsiteX62" fmla="*/ 984494 w 1569539"/>
              <a:gd name="connsiteY62" fmla="*/ 1302633 h 2340869"/>
              <a:gd name="connsiteX63" fmla="*/ 1032119 w 1569539"/>
              <a:gd name="connsiteY63" fmla="*/ 1383595 h 2340869"/>
              <a:gd name="connsiteX64" fmla="*/ 1072600 w 1569539"/>
              <a:gd name="connsiteY64" fmla="*/ 1405026 h 2340869"/>
              <a:gd name="connsiteX65" fmla="*/ 1089269 w 1569539"/>
              <a:gd name="connsiteY65" fmla="*/ 1471701 h 2340869"/>
              <a:gd name="connsiteX66" fmla="*/ 1122607 w 1569539"/>
              <a:gd name="connsiteY66" fmla="*/ 1497895 h 2340869"/>
              <a:gd name="connsiteX67" fmla="*/ 1163088 w 1569539"/>
              <a:gd name="connsiteY67" fmla="*/ 1557426 h 2340869"/>
              <a:gd name="connsiteX68" fmla="*/ 1191663 w 1569539"/>
              <a:gd name="connsiteY68" fmla="*/ 1571714 h 2340869"/>
              <a:gd name="connsiteX69" fmla="*/ 1220238 w 1569539"/>
              <a:gd name="connsiteY69" fmla="*/ 1609813 h 2340869"/>
              <a:gd name="connsiteX70" fmla="*/ 1215943 w 1569539"/>
              <a:gd name="connsiteY70" fmla="*/ 1629673 h 2340869"/>
              <a:gd name="connsiteX71" fmla="*/ 1196425 w 1569539"/>
              <a:gd name="connsiteY71" fmla="*/ 1678870 h 2340869"/>
              <a:gd name="connsiteX72" fmla="*/ 1144037 w 1569539"/>
              <a:gd name="connsiteY72" fmla="*/ 1674106 h 2340869"/>
              <a:gd name="connsiteX73" fmla="*/ 1124987 w 1569539"/>
              <a:gd name="connsiteY73" fmla="*/ 1719349 h 2340869"/>
              <a:gd name="connsiteX74" fmla="*/ 1048787 w 1569539"/>
              <a:gd name="connsiteY74" fmla="*/ 1752687 h 2340869"/>
              <a:gd name="connsiteX75" fmla="*/ 1020212 w 1569539"/>
              <a:gd name="connsiteY75" fmla="*/ 1812218 h 2340869"/>
              <a:gd name="connsiteX76" fmla="*/ 1036881 w 1569539"/>
              <a:gd name="connsiteY76" fmla="*/ 1859843 h 2340869"/>
              <a:gd name="connsiteX77" fmla="*/ 1017832 w 1569539"/>
              <a:gd name="connsiteY77" fmla="*/ 1900326 h 2340869"/>
              <a:gd name="connsiteX78" fmla="*/ 984493 w 1569539"/>
              <a:gd name="connsiteY78" fmla="*/ 1897943 h 2340869"/>
              <a:gd name="connsiteX79" fmla="*/ 982112 w 1569539"/>
              <a:gd name="connsiteY79" fmla="*/ 1962237 h 2340869"/>
              <a:gd name="connsiteX80" fmla="*/ 946393 w 1569539"/>
              <a:gd name="connsiteY80" fmla="*/ 1978906 h 2340869"/>
              <a:gd name="connsiteX81" fmla="*/ 910674 w 1569539"/>
              <a:gd name="connsiteY81" fmla="*/ 1986049 h 2340869"/>
              <a:gd name="connsiteX82" fmla="*/ 910674 w 1569539"/>
              <a:gd name="connsiteY82" fmla="*/ 2050343 h 2340869"/>
              <a:gd name="connsiteX83" fmla="*/ 967824 w 1569539"/>
              <a:gd name="connsiteY83" fmla="*/ 2059868 h 2340869"/>
              <a:gd name="connsiteX84" fmla="*/ 1001162 w 1569539"/>
              <a:gd name="connsiteY84" fmla="*/ 2055106 h 2340869"/>
              <a:gd name="connsiteX85" fmla="*/ 1005922 w 1569539"/>
              <a:gd name="connsiteY85" fmla="*/ 2128925 h 2340869"/>
              <a:gd name="connsiteX86" fmla="*/ 982112 w 1569539"/>
              <a:gd name="connsiteY86" fmla="*/ 2150356 h 2340869"/>
              <a:gd name="connsiteX87" fmla="*/ 922581 w 1569539"/>
              <a:gd name="connsiteY87" fmla="*/ 2147976 h 2340869"/>
              <a:gd name="connsiteX88" fmla="*/ 870193 w 1569539"/>
              <a:gd name="connsiteY88" fmla="*/ 2157501 h 2340869"/>
              <a:gd name="connsiteX89" fmla="*/ 824949 w 1569539"/>
              <a:gd name="connsiteY89" fmla="*/ 2181314 h 2340869"/>
              <a:gd name="connsiteX90" fmla="*/ 779704 w 1569539"/>
              <a:gd name="connsiteY90" fmla="*/ 2188456 h 2340869"/>
              <a:gd name="connsiteX91" fmla="*/ 758274 w 1569539"/>
              <a:gd name="connsiteY91" fmla="*/ 2207508 h 2340869"/>
              <a:gd name="connsiteX92" fmla="*/ 751131 w 1569539"/>
              <a:gd name="connsiteY92" fmla="*/ 2252751 h 2340869"/>
              <a:gd name="connsiteX93" fmla="*/ 734462 w 1569539"/>
              <a:gd name="connsiteY93" fmla="*/ 2264658 h 2340869"/>
              <a:gd name="connsiteX94" fmla="*/ 689218 w 1569539"/>
              <a:gd name="connsiteY94" fmla="*/ 2314664 h 2340869"/>
              <a:gd name="connsiteX95" fmla="*/ 665406 w 1569539"/>
              <a:gd name="connsiteY95" fmla="*/ 2319425 h 2340869"/>
              <a:gd name="connsiteX96" fmla="*/ 617781 w 1569539"/>
              <a:gd name="connsiteY96" fmla="*/ 2340857 h 2340869"/>
              <a:gd name="connsiteX97" fmla="*/ 579681 w 1569539"/>
              <a:gd name="connsiteY97" fmla="*/ 2324188 h 2340869"/>
              <a:gd name="connsiteX98" fmla="*/ 563012 w 1569539"/>
              <a:gd name="connsiteY98" fmla="*/ 2295613 h 2340869"/>
              <a:gd name="connsiteX99" fmla="*/ 520149 w 1569539"/>
              <a:gd name="connsiteY99" fmla="*/ 2305139 h 2340869"/>
              <a:gd name="connsiteX100" fmla="*/ 512573 w 1569539"/>
              <a:gd name="connsiteY100" fmla="*/ 2299035 h 2340869"/>
              <a:gd name="connsiteX101" fmla="*/ 503481 w 1569539"/>
              <a:gd name="connsiteY101" fmla="*/ 2293232 h 2340869"/>
              <a:gd name="connsiteX102" fmla="*/ 522531 w 1569539"/>
              <a:gd name="connsiteY102" fmla="*/ 2186075 h 2340869"/>
              <a:gd name="connsiteX103" fmla="*/ 539199 w 1569539"/>
              <a:gd name="connsiteY103" fmla="*/ 2164644 h 2340869"/>
              <a:gd name="connsiteX104" fmla="*/ 529674 w 1569539"/>
              <a:gd name="connsiteY104" fmla="*/ 2119401 h 2340869"/>
              <a:gd name="connsiteX105" fmla="*/ 553487 w 1569539"/>
              <a:gd name="connsiteY105" fmla="*/ 2105113 h 2340869"/>
              <a:gd name="connsiteX106" fmla="*/ 534437 w 1569539"/>
              <a:gd name="connsiteY106" fmla="*/ 2090826 h 2340869"/>
              <a:gd name="connsiteX107" fmla="*/ 522531 w 1569539"/>
              <a:gd name="connsiteY107" fmla="*/ 2055108 h 2340869"/>
              <a:gd name="connsiteX108" fmla="*/ 513006 w 1569539"/>
              <a:gd name="connsiteY108" fmla="*/ 2009864 h 2340869"/>
              <a:gd name="connsiteX109" fmla="*/ 510624 w 1569539"/>
              <a:gd name="connsiteY109" fmla="*/ 1978906 h 2340869"/>
              <a:gd name="connsiteX110" fmla="*/ 460618 w 1569539"/>
              <a:gd name="connsiteY110" fmla="*/ 1981289 h 2340869"/>
              <a:gd name="connsiteX111" fmla="*/ 427282 w 1569539"/>
              <a:gd name="connsiteY111" fmla="*/ 1945570 h 2340869"/>
              <a:gd name="connsiteX112" fmla="*/ 382037 w 1569539"/>
              <a:gd name="connsiteY112" fmla="*/ 1928900 h 2340869"/>
              <a:gd name="connsiteX113" fmla="*/ 367749 w 1569539"/>
              <a:gd name="connsiteY113" fmla="*/ 1878895 h 2340869"/>
              <a:gd name="connsiteX114" fmla="*/ 365368 w 1569539"/>
              <a:gd name="connsiteY114" fmla="*/ 1857463 h 2340869"/>
              <a:gd name="connsiteX115" fmla="*/ 334413 w 1569539"/>
              <a:gd name="connsiteY115" fmla="*/ 1812220 h 2340869"/>
              <a:gd name="connsiteX116" fmla="*/ 291549 w 1569539"/>
              <a:gd name="connsiteY116" fmla="*/ 1788407 h 2340869"/>
              <a:gd name="connsiteX117" fmla="*/ 248688 w 1569539"/>
              <a:gd name="connsiteY117" fmla="*/ 1759833 h 2340869"/>
              <a:gd name="connsiteX118" fmla="*/ 215349 w 1569539"/>
              <a:gd name="connsiteY118" fmla="*/ 1750307 h 2340869"/>
              <a:gd name="connsiteX119" fmla="*/ 217731 w 1569539"/>
              <a:gd name="connsiteY119" fmla="*/ 1705061 h 2340869"/>
              <a:gd name="connsiteX120" fmla="*/ 174868 w 1569539"/>
              <a:gd name="connsiteY120" fmla="*/ 1719351 h 2340869"/>
              <a:gd name="connsiteX121" fmla="*/ 186775 w 1569539"/>
              <a:gd name="connsiteY121" fmla="*/ 1752689 h 2340869"/>
              <a:gd name="connsiteX122" fmla="*/ 179631 w 1569539"/>
              <a:gd name="connsiteY122" fmla="*/ 1769358 h 2340869"/>
              <a:gd name="connsiteX123" fmla="*/ 141531 w 1569539"/>
              <a:gd name="connsiteY123" fmla="*/ 1740783 h 2340869"/>
              <a:gd name="connsiteX124" fmla="*/ 98669 w 1569539"/>
              <a:gd name="connsiteY124" fmla="*/ 1738401 h 2340869"/>
              <a:gd name="connsiteX125" fmla="*/ 43899 w 1569539"/>
              <a:gd name="connsiteY125" fmla="*/ 1719351 h 2340869"/>
              <a:gd name="connsiteX126" fmla="*/ 10560 w 1569539"/>
              <a:gd name="connsiteY126" fmla="*/ 1716967 h 2340869"/>
              <a:gd name="connsiteX127" fmla="*/ 1037 w 1569539"/>
              <a:gd name="connsiteY127" fmla="*/ 1664583 h 2340869"/>
              <a:gd name="connsiteX128" fmla="*/ 34374 w 1569539"/>
              <a:gd name="connsiteY128" fmla="*/ 1576476 h 2340869"/>
              <a:gd name="connsiteX129" fmla="*/ 60568 w 1569539"/>
              <a:gd name="connsiteY129" fmla="*/ 1528851 h 2340869"/>
              <a:gd name="connsiteX130" fmla="*/ 81999 w 1569539"/>
              <a:gd name="connsiteY130" fmla="*/ 1481226 h 2340869"/>
              <a:gd name="connsiteX131" fmla="*/ 108194 w 1569539"/>
              <a:gd name="connsiteY131" fmla="*/ 1443126 h 2340869"/>
              <a:gd name="connsiteX132" fmla="*/ 146293 w 1569539"/>
              <a:gd name="connsiteY132" fmla="*/ 1433601 h 2340869"/>
              <a:gd name="connsiteX133" fmla="*/ 153438 w 1569539"/>
              <a:gd name="connsiteY133" fmla="*/ 1397883 h 2340869"/>
              <a:gd name="connsiteX134" fmla="*/ 262975 w 1569539"/>
              <a:gd name="connsiteY134" fmla="*/ 1278820 h 2340869"/>
              <a:gd name="connsiteX135" fmla="*/ 286787 w 1569539"/>
              <a:gd name="connsiteY135" fmla="*/ 1140705 h 2340869"/>
              <a:gd name="connsiteX136" fmla="*/ 282025 w 1569539"/>
              <a:gd name="connsiteY136" fmla="*/ 1059745 h 2340869"/>
              <a:gd name="connsiteX137" fmla="*/ 196300 w 1569539"/>
              <a:gd name="connsiteY137" fmla="*/ 1047839 h 2340869"/>
              <a:gd name="connsiteX138" fmla="*/ 179632 w 1569539"/>
              <a:gd name="connsiteY138" fmla="*/ 966876 h 2340869"/>
              <a:gd name="connsiteX139" fmla="*/ 186775 w 1569539"/>
              <a:gd name="connsiteY139" fmla="*/ 900201 h 2340869"/>
              <a:gd name="connsiteX140" fmla="*/ 148675 w 1569539"/>
              <a:gd name="connsiteY140" fmla="*/ 862101 h 2340869"/>
              <a:gd name="connsiteX141" fmla="*/ 127244 w 1569539"/>
              <a:gd name="connsiteY141" fmla="*/ 821619 h 2340869"/>
              <a:gd name="connsiteX142" fmla="*/ 117719 w 1569539"/>
              <a:gd name="connsiteY142" fmla="*/ 762089 h 2340869"/>
              <a:gd name="connsiteX143" fmla="*/ 102097 w 1569539"/>
              <a:gd name="connsiteY143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84516 w 1569539"/>
              <a:gd name="connsiteY47" fmla="*/ 316796 h 2340869"/>
              <a:gd name="connsiteX48" fmla="*/ 1101172 w 1569539"/>
              <a:gd name="connsiteY48" fmla="*/ 262027 h 2340869"/>
              <a:gd name="connsiteX49" fmla="*/ 991635 w 1569539"/>
              <a:gd name="connsiteY49" fmla="*/ 323940 h 2340869"/>
              <a:gd name="connsiteX50" fmla="*/ 1036879 w 1569539"/>
              <a:gd name="connsiteY50" fmla="*/ 352515 h 2340869"/>
              <a:gd name="connsiteX51" fmla="*/ 1044022 w 1569539"/>
              <a:gd name="connsiteY51" fmla="*/ 493009 h 2340869"/>
              <a:gd name="connsiteX52" fmla="*/ 972585 w 1569539"/>
              <a:gd name="connsiteY52" fmla="*/ 628740 h 2340869"/>
              <a:gd name="connsiteX53" fmla="*/ 1110697 w 1569539"/>
              <a:gd name="connsiteY53" fmla="*/ 573971 h 2340869"/>
              <a:gd name="connsiteX54" fmla="*/ 1179754 w 1569539"/>
              <a:gd name="connsiteY54" fmla="*/ 564446 h 2340869"/>
              <a:gd name="connsiteX55" fmla="*/ 1263097 w 1569539"/>
              <a:gd name="connsiteY55" fmla="*/ 688271 h 2340869"/>
              <a:gd name="connsiteX56" fmla="*/ 1501222 w 1569539"/>
              <a:gd name="connsiteY56" fmla="*/ 650171 h 2340869"/>
              <a:gd name="connsiteX57" fmla="*/ 1560756 w 1569539"/>
              <a:gd name="connsiteY57" fmla="*/ 902582 h 2340869"/>
              <a:gd name="connsiteX58" fmla="*/ 1544088 w 1569539"/>
              <a:gd name="connsiteY58" fmla="*/ 904964 h 2340869"/>
              <a:gd name="connsiteX59" fmla="*/ 1525038 w 1569539"/>
              <a:gd name="connsiteY59" fmla="*/ 978781 h 2340869"/>
              <a:gd name="connsiteX60" fmla="*/ 958300 w 1569539"/>
              <a:gd name="connsiteY60" fmla="*/ 1157376 h 2340869"/>
              <a:gd name="connsiteX61" fmla="*/ 979731 w 1569539"/>
              <a:gd name="connsiteY61" fmla="*/ 1166900 h 2340869"/>
              <a:gd name="connsiteX62" fmla="*/ 974968 w 1569539"/>
              <a:gd name="connsiteY62" fmla="*/ 1240718 h 2340869"/>
              <a:gd name="connsiteX63" fmla="*/ 984494 w 1569539"/>
              <a:gd name="connsiteY63" fmla="*/ 1302633 h 2340869"/>
              <a:gd name="connsiteX64" fmla="*/ 1032119 w 1569539"/>
              <a:gd name="connsiteY64" fmla="*/ 1383595 h 2340869"/>
              <a:gd name="connsiteX65" fmla="*/ 1072600 w 1569539"/>
              <a:gd name="connsiteY65" fmla="*/ 1405026 h 2340869"/>
              <a:gd name="connsiteX66" fmla="*/ 1089269 w 1569539"/>
              <a:gd name="connsiteY66" fmla="*/ 1471701 h 2340869"/>
              <a:gd name="connsiteX67" fmla="*/ 1122607 w 1569539"/>
              <a:gd name="connsiteY67" fmla="*/ 1497895 h 2340869"/>
              <a:gd name="connsiteX68" fmla="*/ 1163088 w 1569539"/>
              <a:gd name="connsiteY68" fmla="*/ 1557426 h 2340869"/>
              <a:gd name="connsiteX69" fmla="*/ 1191663 w 1569539"/>
              <a:gd name="connsiteY69" fmla="*/ 1571714 h 2340869"/>
              <a:gd name="connsiteX70" fmla="*/ 1220238 w 1569539"/>
              <a:gd name="connsiteY70" fmla="*/ 1609813 h 2340869"/>
              <a:gd name="connsiteX71" fmla="*/ 1215943 w 1569539"/>
              <a:gd name="connsiteY71" fmla="*/ 1629673 h 2340869"/>
              <a:gd name="connsiteX72" fmla="*/ 1196425 w 1569539"/>
              <a:gd name="connsiteY72" fmla="*/ 1678870 h 2340869"/>
              <a:gd name="connsiteX73" fmla="*/ 1144037 w 1569539"/>
              <a:gd name="connsiteY73" fmla="*/ 1674106 h 2340869"/>
              <a:gd name="connsiteX74" fmla="*/ 1124987 w 1569539"/>
              <a:gd name="connsiteY74" fmla="*/ 1719349 h 2340869"/>
              <a:gd name="connsiteX75" fmla="*/ 1048787 w 1569539"/>
              <a:gd name="connsiteY75" fmla="*/ 1752687 h 2340869"/>
              <a:gd name="connsiteX76" fmla="*/ 1020212 w 1569539"/>
              <a:gd name="connsiteY76" fmla="*/ 1812218 h 2340869"/>
              <a:gd name="connsiteX77" fmla="*/ 1036881 w 1569539"/>
              <a:gd name="connsiteY77" fmla="*/ 1859843 h 2340869"/>
              <a:gd name="connsiteX78" fmla="*/ 1017832 w 1569539"/>
              <a:gd name="connsiteY78" fmla="*/ 1900326 h 2340869"/>
              <a:gd name="connsiteX79" fmla="*/ 984493 w 1569539"/>
              <a:gd name="connsiteY79" fmla="*/ 1897943 h 2340869"/>
              <a:gd name="connsiteX80" fmla="*/ 982112 w 1569539"/>
              <a:gd name="connsiteY80" fmla="*/ 1962237 h 2340869"/>
              <a:gd name="connsiteX81" fmla="*/ 946393 w 1569539"/>
              <a:gd name="connsiteY81" fmla="*/ 1978906 h 2340869"/>
              <a:gd name="connsiteX82" fmla="*/ 910674 w 1569539"/>
              <a:gd name="connsiteY82" fmla="*/ 1986049 h 2340869"/>
              <a:gd name="connsiteX83" fmla="*/ 910674 w 1569539"/>
              <a:gd name="connsiteY83" fmla="*/ 2050343 h 2340869"/>
              <a:gd name="connsiteX84" fmla="*/ 967824 w 1569539"/>
              <a:gd name="connsiteY84" fmla="*/ 2059868 h 2340869"/>
              <a:gd name="connsiteX85" fmla="*/ 1001162 w 1569539"/>
              <a:gd name="connsiteY85" fmla="*/ 2055106 h 2340869"/>
              <a:gd name="connsiteX86" fmla="*/ 1005922 w 1569539"/>
              <a:gd name="connsiteY86" fmla="*/ 2128925 h 2340869"/>
              <a:gd name="connsiteX87" fmla="*/ 982112 w 1569539"/>
              <a:gd name="connsiteY87" fmla="*/ 2150356 h 2340869"/>
              <a:gd name="connsiteX88" fmla="*/ 922581 w 1569539"/>
              <a:gd name="connsiteY88" fmla="*/ 2147976 h 2340869"/>
              <a:gd name="connsiteX89" fmla="*/ 870193 w 1569539"/>
              <a:gd name="connsiteY89" fmla="*/ 2157501 h 2340869"/>
              <a:gd name="connsiteX90" fmla="*/ 824949 w 1569539"/>
              <a:gd name="connsiteY90" fmla="*/ 2181314 h 2340869"/>
              <a:gd name="connsiteX91" fmla="*/ 779704 w 1569539"/>
              <a:gd name="connsiteY91" fmla="*/ 2188456 h 2340869"/>
              <a:gd name="connsiteX92" fmla="*/ 758274 w 1569539"/>
              <a:gd name="connsiteY92" fmla="*/ 2207508 h 2340869"/>
              <a:gd name="connsiteX93" fmla="*/ 751131 w 1569539"/>
              <a:gd name="connsiteY93" fmla="*/ 2252751 h 2340869"/>
              <a:gd name="connsiteX94" fmla="*/ 734462 w 1569539"/>
              <a:gd name="connsiteY94" fmla="*/ 2264658 h 2340869"/>
              <a:gd name="connsiteX95" fmla="*/ 689218 w 1569539"/>
              <a:gd name="connsiteY95" fmla="*/ 2314664 h 2340869"/>
              <a:gd name="connsiteX96" fmla="*/ 665406 w 1569539"/>
              <a:gd name="connsiteY96" fmla="*/ 2319425 h 2340869"/>
              <a:gd name="connsiteX97" fmla="*/ 617781 w 1569539"/>
              <a:gd name="connsiteY97" fmla="*/ 2340857 h 2340869"/>
              <a:gd name="connsiteX98" fmla="*/ 579681 w 1569539"/>
              <a:gd name="connsiteY98" fmla="*/ 2324188 h 2340869"/>
              <a:gd name="connsiteX99" fmla="*/ 563012 w 1569539"/>
              <a:gd name="connsiteY99" fmla="*/ 2295613 h 2340869"/>
              <a:gd name="connsiteX100" fmla="*/ 520149 w 1569539"/>
              <a:gd name="connsiteY100" fmla="*/ 2305139 h 2340869"/>
              <a:gd name="connsiteX101" fmla="*/ 512573 w 1569539"/>
              <a:gd name="connsiteY101" fmla="*/ 2299035 h 2340869"/>
              <a:gd name="connsiteX102" fmla="*/ 503481 w 1569539"/>
              <a:gd name="connsiteY102" fmla="*/ 2293232 h 2340869"/>
              <a:gd name="connsiteX103" fmla="*/ 522531 w 1569539"/>
              <a:gd name="connsiteY103" fmla="*/ 2186075 h 2340869"/>
              <a:gd name="connsiteX104" fmla="*/ 539199 w 1569539"/>
              <a:gd name="connsiteY104" fmla="*/ 2164644 h 2340869"/>
              <a:gd name="connsiteX105" fmla="*/ 529674 w 1569539"/>
              <a:gd name="connsiteY105" fmla="*/ 2119401 h 2340869"/>
              <a:gd name="connsiteX106" fmla="*/ 553487 w 1569539"/>
              <a:gd name="connsiteY106" fmla="*/ 2105113 h 2340869"/>
              <a:gd name="connsiteX107" fmla="*/ 534437 w 1569539"/>
              <a:gd name="connsiteY107" fmla="*/ 2090826 h 2340869"/>
              <a:gd name="connsiteX108" fmla="*/ 522531 w 1569539"/>
              <a:gd name="connsiteY108" fmla="*/ 2055108 h 2340869"/>
              <a:gd name="connsiteX109" fmla="*/ 513006 w 1569539"/>
              <a:gd name="connsiteY109" fmla="*/ 2009864 h 2340869"/>
              <a:gd name="connsiteX110" fmla="*/ 510624 w 1569539"/>
              <a:gd name="connsiteY110" fmla="*/ 1978906 h 2340869"/>
              <a:gd name="connsiteX111" fmla="*/ 460618 w 1569539"/>
              <a:gd name="connsiteY111" fmla="*/ 1981289 h 2340869"/>
              <a:gd name="connsiteX112" fmla="*/ 427282 w 1569539"/>
              <a:gd name="connsiteY112" fmla="*/ 1945570 h 2340869"/>
              <a:gd name="connsiteX113" fmla="*/ 382037 w 1569539"/>
              <a:gd name="connsiteY113" fmla="*/ 1928900 h 2340869"/>
              <a:gd name="connsiteX114" fmla="*/ 367749 w 1569539"/>
              <a:gd name="connsiteY114" fmla="*/ 1878895 h 2340869"/>
              <a:gd name="connsiteX115" fmla="*/ 365368 w 1569539"/>
              <a:gd name="connsiteY115" fmla="*/ 1857463 h 2340869"/>
              <a:gd name="connsiteX116" fmla="*/ 334413 w 1569539"/>
              <a:gd name="connsiteY116" fmla="*/ 1812220 h 2340869"/>
              <a:gd name="connsiteX117" fmla="*/ 291549 w 1569539"/>
              <a:gd name="connsiteY117" fmla="*/ 1788407 h 2340869"/>
              <a:gd name="connsiteX118" fmla="*/ 248688 w 1569539"/>
              <a:gd name="connsiteY118" fmla="*/ 1759833 h 2340869"/>
              <a:gd name="connsiteX119" fmla="*/ 215349 w 1569539"/>
              <a:gd name="connsiteY119" fmla="*/ 1750307 h 2340869"/>
              <a:gd name="connsiteX120" fmla="*/ 217731 w 1569539"/>
              <a:gd name="connsiteY120" fmla="*/ 1705061 h 2340869"/>
              <a:gd name="connsiteX121" fmla="*/ 174868 w 1569539"/>
              <a:gd name="connsiteY121" fmla="*/ 1719351 h 2340869"/>
              <a:gd name="connsiteX122" fmla="*/ 186775 w 1569539"/>
              <a:gd name="connsiteY122" fmla="*/ 1752689 h 2340869"/>
              <a:gd name="connsiteX123" fmla="*/ 179631 w 1569539"/>
              <a:gd name="connsiteY123" fmla="*/ 1769358 h 2340869"/>
              <a:gd name="connsiteX124" fmla="*/ 141531 w 1569539"/>
              <a:gd name="connsiteY124" fmla="*/ 1740783 h 2340869"/>
              <a:gd name="connsiteX125" fmla="*/ 98669 w 1569539"/>
              <a:gd name="connsiteY125" fmla="*/ 1738401 h 2340869"/>
              <a:gd name="connsiteX126" fmla="*/ 43899 w 1569539"/>
              <a:gd name="connsiteY126" fmla="*/ 1719351 h 2340869"/>
              <a:gd name="connsiteX127" fmla="*/ 10560 w 1569539"/>
              <a:gd name="connsiteY127" fmla="*/ 1716967 h 2340869"/>
              <a:gd name="connsiteX128" fmla="*/ 1037 w 1569539"/>
              <a:gd name="connsiteY128" fmla="*/ 1664583 h 2340869"/>
              <a:gd name="connsiteX129" fmla="*/ 34374 w 1569539"/>
              <a:gd name="connsiteY129" fmla="*/ 1576476 h 2340869"/>
              <a:gd name="connsiteX130" fmla="*/ 60568 w 1569539"/>
              <a:gd name="connsiteY130" fmla="*/ 1528851 h 2340869"/>
              <a:gd name="connsiteX131" fmla="*/ 81999 w 1569539"/>
              <a:gd name="connsiteY131" fmla="*/ 1481226 h 2340869"/>
              <a:gd name="connsiteX132" fmla="*/ 108194 w 1569539"/>
              <a:gd name="connsiteY132" fmla="*/ 1443126 h 2340869"/>
              <a:gd name="connsiteX133" fmla="*/ 146293 w 1569539"/>
              <a:gd name="connsiteY133" fmla="*/ 1433601 h 2340869"/>
              <a:gd name="connsiteX134" fmla="*/ 153438 w 1569539"/>
              <a:gd name="connsiteY134" fmla="*/ 1397883 h 2340869"/>
              <a:gd name="connsiteX135" fmla="*/ 262975 w 1569539"/>
              <a:gd name="connsiteY135" fmla="*/ 1278820 h 2340869"/>
              <a:gd name="connsiteX136" fmla="*/ 286787 w 1569539"/>
              <a:gd name="connsiteY136" fmla="*/ 1140705 h 2340869"/>
              <a:gd name="connsiteX137" fmla="*/ 282025 w 1569539"/>
              <a:gd name="connsiteY137" fmla="*/ 1059745 h 2340869"/>
              <a:gd name="connsiteX138" fmla="*/ 196300 w 1569539"/>
              <a:gd name="connsiteY138" fmla="*/ 1047839 h 2340869"/>
              <a:gd name="connsiteX139" fmla="*/ 179632 w 1569539"/>
              <a:gd name="connsiteY139" fmla="*/ 966876 h 2340869"/>
              <a:gd name="connsiteX140" fmla="*/ 186775 w 1569539"/>
              <a:gd name="connsiteY140" fmla="*/ 900201 h 2340869"/>
              <a:gd name="connsiteX141" fmla="*/ 148675 w 1569539"/>
              <a:gd name="connsiteY141" fmla="*/ 862101 h 2340869"/>
              <a:gd name="connsiteX142" fmla="*/ 127244 w 1569539"/>
              <a:gd name="connsiteY142" fmla="*/ 821619 h 2340869"/>
              <a:gd name="connsiteX143" fmla="*/ 117719 w 1569539"/>
              <a:gd name="connsiteY143" fmla="*/ 762089 h 2340869"/>
              <a:gd name="connsiteX144" fmla="*/ 102097 w 1569539"/>
              <a:gd name="connsiteY144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260716 w 1569539"/>
              <a:gd name="connsiteY47" fmla="*/ 350134 h 2340869"/>
              <a:gd name="connsiteX48" fmla="*/ 1184516 w 1569539"/>
              <a:gd name="connsiteY48" fmla="*/ 316796 h 2340869"/>
              <a:gd name="connsiteX49" fmla="*/ 1101172 w 1569539"/>
              <a:gd name="connsiteY49" fmla="*/ 262027 h 2340869"/>
              <a:gd name="connsiteX50" fmla="*/ 991635 w 1569539"/>
              <a:gd name="connsiteY50" fmla="*/ 323940 h 2340869"/>
              <a:gd name="connsiteX51" fmla="*/ 1036879 w 1569539"/>
              <a:gd name="connsiteY51" fmla="*/ 352515 h 2340869"/>
              <a:gd name="connsiteX52" fmla="*/ 1044022 w 1569539"/>
              <a:gd name="connsiteY52" fmla="*/ 493009 h 2340869"/>
              <a:gd name="connsiteX53" fmla="*/ 972585 w 1569539"/>
              <a:gd name="connsiteY53" fmla="*/ 628740 h 2340869"/>
              <a:gd name="connsiteX54" fmla="*/ 1110697 w 1569539"/>
              <a:gd name="connsiteY54" fmla="*/ 573971 h 2340869"/>
              <a:gd name="connsiteX55" fmla="*/ 1179754 w 1569539"/>
              <a:gd name="connsiteY55" fmla="*/ 564446 h 2340869"/>
              <a:gd name="connsiteX56" fmla="*/ 1263097 w 1569539"/>
              <a:gd name="connsiteY56" fmla="*/ 688271 h 2340869"/>
              <a:gd name="connsiteX57" fmla="*/ 1501222 w 1569539"/>
              <a:gd name="connsiteY57" fmla="*/ 650171 h 2340869"/>
              <a:gd name="connsiteX58" fmla="*/ 1560756 w 1569539"/>
              <a:gd name="connsiteY58" fmla="*/ 902582 h 2340869"/>
              <a:gd name="connsiteX59" fmla="*/ 1544088 w 1569539"/>
              <a:gd name="connsiteY59" fmla="*/ 904964 h 2340869"/>
              <a:gd name="connsiteX60" fmla="*/ 1525038 w 1569539"/>
              <a:gd name="connsiteY60" fmla="*/ 978781 h 2340869"/>
              <a:gd name="connsiteX61" fmla="*/ 958300 w 1569539"/>
              <a:gd name="connsiteY61" fmla="*/ 1157376 h 2340869"/>
              <a:gd name="connsiteX62" fmla="*/ 979731 w 1569539"/>
              <a:gd name="connsiteY62" fmla="*/ 1166900 h 2340869"/>
              <a:gd name="connsiteX63" fmla="*/ 974968 w 1569539"/>
              <a:gd name="connsiteY63" fmla="*/ 1240718 h 2340869"/>
              <a:gd name="connsiteX64" fmla="*/ 984494 w 1569539"/>
              <a:gd name="connsiteY64" fmla="*/ 1302633 h 2340869"/>
              <a:gd name="connsiteX65" fmla="*/ 1032119 w 1569539"/>
              <a:gd name="connsiteY65" fmla="*/ 1383595 h 2340869"/>
              <a:gd name="connsiteX66" fmla="*/ 1072600 w 1569539"/>
              <a:gd name="connsiteY66" fmla="*/ 1405026 h 2340869"/>
              <a:gd name="connsiteX67" fmla="*/ 1089269 w 1569539"/>
              <a:gd name="connsiteY67" fmla="*/ 1471701 h 2340869"/>
              <a:gd name="connsiteX68" fmla="*/ 1122607 w 1569539"/>
              <a:gd name="connsiteY68" fmla="*/ 1497895 h 2340869"/>
              <a:gd name="connsiteX69" fmla="*/ 1163088 w 1569539"/>
              <a:gd name="connsiteY69" fmla="*/ 1557426 h 2340869"/>
              <a:gd name="connsiteX70" fmla="*/ 1191663 w 1569539"/>
              <a:gd name="connsiteY70" fmla="*/ 1571714 h 2340869"/>
              <a:gd name="connsiteX71" fmla="*/ 1220238 w 1569539"/>
              <a:gd name="connsiteY71" fmla="*/ 1609813 h 2340869"/>
              <a:gd name="connsiteX72" fmla="*/ 1215943 w 1569539"/>
              <a:gd name="connsiteY72" fmla="*/ 1629673 h 2340869"/>
              <a:gd name="connsiteX73" fmla="*/ 1196425 w 1569539"/>
              <a:gd name="connsiteY73" fmla="*/ 1678870 h 2340869"/>
              <a:gd name="connsiteX74" fmla="*/ 1144037 w 1569539"/>
              <a:gd name="connsiteY74" fmla="*/ 1674106 h 2340869"/>
              <a:gd name="connsiteX75" fmla="*/ 1124987 w 1569539"/>
              <a:gd name="connsiteY75" fmla="*/ 1719349 h 2340869"/>
              <a:gd name="connsiteX76" fmla="*/ 1048787 w 1569539"/>
              <a:gd name="connsiteY76" fmla="*/ 1752687 h 2340869"/>
              <a:gd name="connsiteX77" fmla="*/ 1020212 w 1569539"/>
              <a:gd name="connsiteY77" fmla="*/ 1812218 h 2340869"/>
              <a:gd name="connsiteX78" fmla="*/ 1036881 w 1569539"/>
              <a:gd name="connsiteY78" fmla="*/ 1859843 h 2340869"/>
              <a:gd name="connsiteX79" fmla="*/ 1017832 w 1569539"/>
              <a:gd name="connsiteY79" fmla="*/ 1900326 h 2340869"/>
              <a:gd name="connsiteX80" fmla="*/ 984493 w 1569539"/>
              <a:gd name="connsiteY80" fmla="*/ 1897943 h 2340869"/>
              <a:gd name="connsiteX81" fmla="*/ 982112 w 1569539"/>
              <a:gd name="connsiteY81" fmla="*/ 1962237 h 2340869"/>
              <a:gd name="connsiteX82" fmla="*/ 946393 w 1569539"/>
              <a:gd name="connsiteY82" fmla="*/ 1978906 h 2340869"/>
              <a:gd name="connsiteX83" fmla="*/ 910674 w 1569539"/>
              <a:gd name="connsiteY83" fmla="*/ 1986049 h 2340869"/>
              <a:gd name="connsiteX84" fmla="*/ 910674 w 1569539"/>
              <a:gd name="connsiteY84" fmla="*/ 2050343 h 2340869"/>
              <a:gd name="connsiteX85" fmla="*/ 967824 w 1569539"/>
              <a:gd name="connsiteY85" fmla="*/ 2059868 h 2340869"/>
              <a:gd name="connsiteX86" fmla="*/ 1001162 w 1569539"/>
              <a:gd name="connsiteY86" fmla="*/ 2055106 h 2340869"/>
              <a:gd name="connsiteX87" fmla="*/ 1005922 w 1569539"/>
              <a:gd name="connsiteY87" fmla="*/ 2128925 h 2340869"/>
              <a:gd name="connsiteX88" fmla="*/ 982112 w 1569539"/>
              <a:gd name="connsiteY88" fmla="*/ 2150356 h 2340869"/>
              <a:gd name="connsiteX89" fmla="*/ 922581 w 1569539"/>
              <a:gd name="connsiteY89" fmla="*/ 2147976 h 2340869"/>
              <a:gd name="connsiteX90" fmla="*/ 870193 w 1569539"/>
              <a:gd name="connsiteY90" fmla="*/ 2157501 h 2340869"/>
              <a:gd name="connsiteX91" fmla="*/ 824949 w 1569539"/>
              <a:gd name="connsiteY91" fmla="*/ 2181314 h 2340869"/>
              <a:gd name="connsiteX92" fmla="*/ 779704 w 1569539"/>
              <a:gd name="connsiteY92" fmla="*/ 2188456 h 2340869"/>
              <a:gd name="connsiteX93" fmla="*/ 758274 w 1569539"/>
              <a:gd name="connsiteY93" fmla="*/ 2207508 h 2340869"/>
              <a:gd name="connsiteX94" fmla="*/ 751131 w 1569539"/>
              <a:gd name="connsiteY94" fmla="*/ 2252751 h 2340869"/>
              <a:gd name="connsiteX95" fmla="*/ 734462 w 1569539"/>
              <a:gd name="connsiteY95" fmla="*/ 2264658 h 2340869"/>
              <a:gd name="connsiteX96" fmla="*/ 689218 w 1569539"/>
              <a:gd name="connsiteY96" fmla="*/ 2314664 h 2340869"/>
              <a:gd name="connsiteX97" fmla="*/ 665406 w 1569539"/>
              <a:gd name="connsiteY97" fmla="*/ 2319425 h 2340869"/>
              <a:gd name="connsiteX98" fmla="*/ 617781 w 1569539"/>
              <a:gd name="connsiteY98" fmla="*/ 2340857 h 2340869"/>
              <a:gd name="connsiteX99" fmla="*/ 579681 w 1569539"/>
              <a:gd name="connsiteY99" fmla="*/ 2324188 h 2340869"/>
              <a:gd name="connsiteX100" fmla="*/ 563012 w 1569539"/>
              <a:gd name="connsiteY100" fmla="*/ 2295613 h 2340869"/>
              <a:gd name="connsiteX101" fmla="*/ 520149 w 1569539"/>
              <a:gd name="connsiteY101" fmla="*/ 2305139 h 2340869"/>
              <a:gd name="connsiteX102" fmla="*/ 512573 w 1569539"/>
              <a:gd name="connsiteY102" fmla="*/ 2299035 h 2340869"/>
              <a:gd name="connsiteX103" fmla="*/ 503481 w 1569539"/>
              <a:gd name="connsiteY103" fmla="*/ 2293232 h 2340869"/>
              <a:gd name="connsiteX104" fmla="*/ 522531 w 1569539"/>
              <a:gd name="connsiteY104" fmla="*/ 2186075 h 2340869"/>
              <a:gd name="connsiteX105" fmla="*/ 539199 w 1569539"/>
              <a:gd name="connsiteY105" fmla="*/ 2164644 h 2340869"/>
              <a:gd name="connsiteX106" fmla="*/ 529674 w 1569539"/>
              <a:gd name="connsiteY106" fmla="*/ 2119401 h 2340869"/>
              <a:gd name="connsiteX107" fmla="*/ 553487 w 1569539"/>
              <a:gd name="connsiteY107" fmla="*/ 2105113 h 2340869"/>
              <a:gd name="connsiteX108" fmla="*/ 534437 w 1569539"/>
              <a:gd name="connsiteY108" fmla="*/ 2090826 h 2340869"/>
              <a:gd name="connsiteX109" fmla="*/ 522531 w 1569539"/>
              <a:gd name="connsiteY109" fmla="*/ 2055108 h 2340869"/>
              <a:gd name="connsiteX110" fmla="*/ 513006 w 1569539"/>
              <a:gd name="connsiteY110" fmla="*/ 2009864 h 2340869"/>
              <a:gd name="connsiteX111" fmla="*/ 510624 w 1569539"/>
              <a:gd name="connsiteY111" fmla="*/ 1978906 h 2340869"/>
              <a:gd name="connsiteX112" fmla="*/ 460618 w 1569539"/>
              <a:gd name="connsiteY112" fmla="*/ 1981289 h 2340869"/>
              <a:gd name="connsiteX113" fmla="*/ 427282 w 1569539"/>
              <a:gd name="connsiteY113" fmla="*/ 1945570 h 2340869"/>
              <a:gd name="connsiteX114" fmla="*/ 382037 w 1569539"/>
              <a:gd name="connsiteY114" fmla="*/ 1928900 h 2340869"/>
              <a:gd name="connsiteX115" fmla="*/ 367749 w 1569539"/>
              <a:gd name="connsiteY115" fmla="*/ 1878895 h 2340869"/>
              <a:gd name="connsiteX116" fmla="*/ 365368 w 1569539"/>
              <a:gd name="connsiteY116" fmla="*/ 1857463 h 2340869"/>
              <a:gd name="connsiteX117" fmla="*/ 334413 w 1569539"/>
              <a:gd name="connsiteY117" fmla="*/ 1812220 h 2340869"/>
              <a:gd name="connsiteX118" fmla="*/ 291549 w 1569539"/>
              <a:gd name="connsiteY118" fmla="*/ 1788407 h 2340869"/>
              <a:gd name="connsiteX119" fmla="*/ 248688 w 1569539"/>
              <a:gd name="connsiteY119" fmla="*/ 1759833 h 2340869"/>
              <a:gd name="connsiteX120" fmla="*/ 215349 w 1569539"/>
              <a:gd name="connsiteY120" fmla="*/ 1750307 h 2340869"/>
              <a:gd name="connsiteX121" fmla="*/ 217731 w 1569539"/>
              <a:gd name="connsiteY121" fmla="*/ 1705061 h 2340869"/>
              <a:gd name="connsiteX122" fmla="*/ 174868 w 1569539"/>
              <a:gd name="connsiteY122" fmla="*/ 1719351 h 2340869"/>
              <a:gd name="connsiteX123" fmla="*/ 186775 w 1569539"/>
              <a:gd name="connsiteY123" fmla="*/ 1752689 h 2340869"/>
              <a:gd name="connsiteX124" fmla="*/ 179631 w 1569539"/>
              <a:gd name="connsiteY124" fmla="*/ 1769358 h 2340869"/>
              <a:gd name="connsiteX125" fmla="*/ 141531 w 1569539"/>
              <a:gd name="connsiteY125" fmla="*/ 1740783 h 2340869"/>
              <a:gd name="connsiteX126" fmla="*/ 98669 w 1569539"/>
              <a:gd name="connsiteY126" fmla="*/ 1738401 h 2340869"/>
              <a:gd name="connsiteX127" fmla="*/ 43899 w 1569539"/>
              <a:gd name="connsiteY127" fmla="*/ 1719351 h 2340869"/>
              <a:gd name="connsiteX128" fmla="*/ 10560 w 1569539"/>
              <a:gd name="connsiteY128" fmla="*/ 1716967 h 2340869"/>
              <a:gd name="connsiteX129" fmla="*/ 1037 w 1569539"/>
              <a:gd name="connsiteY129" fmla="*/ 1664583 h 2340869"/>
              <a:gd name="connsiteX130" fmla="*/ 34374 w 1569539"/>
              <a:gd name="connsiteY130" fmla="*/ 1576476 h 2340869"/>
              <a:gd name="connsiteX131" fmla="*/ 60568 w 1569539"/>
              <a:gd name="connsiteY131" fmla="*/ 1528851 h 2340869"/>
              <a:gd name="connsiteX132" fmla="*/ 81999 w 1569539"/>
              <a:gd name="connsiteY132" fmla="*/ 1481226 h 2340869"/>
              <a:gd name="connsiteX133" fmla="*/ 108194 w 1569539"/>
              <a:gd name="connsiteY133" fmla="*/ 1443126 h 2340869"/>
              <a:gd name="connsiteX134" fmla="*/ 146293 w 1569539"/>
              <a:gd name="connsiteY134" fmla="*/ 1433601 h 2340869"/>
              <a:gd name="connsiteX135" fmla="*/ 153438 w 1569539"/>
              <a:gd name="connsiteY135" fmla="*/ 1397883 h 2340869"/>
              <a:gd name="connsiteX136" fmla="*/ 262975 w 1569539"/>
              <a:gd name="connsiteY136" fmla="*/ 1278820 h 2340869"/>
              <a:gd name="connsiteX137" fmla="*/ 286787 w 1569539"/>
              <a:gd name="connsiteY137" fmla="*/ 1140705 h 2340869"/>
              <a:gd name="connsiteX138" fmla="*/ 282025 w 1569539"/>
              <a:gd name="connsiteY138" fmla="*/ 1059745 h 2340869"/>
              <a:gd name="connsiteX139" fmla="*/ 196300 w 1569539"/>
              <a:gd name="connsiteY139" fmla="*/ 1047839 h 2340869"/>
              <a:gd name="connsiteX140" fmla="*/ 179632 w 1569539"/>
              <a:gd name="connsiteY140" fmla="*/ 966876 h 2340869"/>
              <a:gd name="connsiteX141" fmla="*/ 186775 w 1569539"/>
              <a:gd name="connsiteY141" fmla="*/ 900201 h 2340869"/>
              <a:gd name="connsiteX142" fmla="*/ 148675 w 1569539"/>
              <a:gd name="connsiteY142" fmla="*/ 862101 h 2340869"/>
              <a:gd name="connsiteX143" fmla="*/ 127244 w 1569539"/>
              <a:gd name="connsiteY143" fmla="*/ 821619 h 2340869"/>
              <a:gd name="connsiteX144" fmla="*/ 117719 w 1569539"/>
              <a:gd name="connsiteY144" fmla="*/ 762089 h 2340869"/>
              <a:gd name="connsiteX145" fmla="*/ 102097 w 1569539"/>
              <a:gd name="connsiteY145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51204 w 1569539"/>
              <a:gd name="connsiteY45" fmla="*/ 200115 h 2340869"/>
              <a:gd name="connsiteX46" fmla="*/ 1370255 w 1569539"/>
              <a:gd name="connsiteY46" fmla="*/ 212019 h 2340869"/>
              <a:gd name="connsiteX47" fmla="*/ 1289291 w 1569539"/>
              <a:gd name="connsiteY47" fmla="*/ 338227 h 2340869"/>
              <a:gd name="connsiteX48" fmla="*/ 1260716 w 1569539"/>
              <a:gd name="connsiteY48" fmla="*/ 350134 h 2340869"/>
              <a:gd name="connsiteX49" fmla="*/ 1184516 w 1569539"/>
              <a:gd name="connsiteY49" fmla="*/ 316796 h 2340869"/>
              <a:gd name="connsiteX50" fmla="*/ 1101172 w 1569539"/>
              <a:gd name="connsiteY50" fmla="*/ 262027 h 2340869"/>
              <a:gd name="connsiteX51" fmla="*/ 991635 w 1569539"/>
              <a:gd name="connsiteY51" fmla="*/ 323940 h 2340869"/>
              <a:gd name="connsiteX52" fmla="*/ 1036879 w 1569539"/>
              <a:gd name="connsiteY52" fmla="*/ 352515 h 2340869"/>
              <a:gd name="connsiteX53" fmla="*/ 1044022 w 1569539"/>
              <a:gd name="connsiteY53" fmla="*/ 493009 h 2340869"/>
              <a:gd name="connsiteX54" fmla="*/ 972585 w 1569539"/>
              <a:gd name="connsiteY54" fmla="*/ 628740 h 2340869"/>
              <a:gd name="connsiteX55" fmla="*/ 1110697 w 1569539"/>
              <a:gd name="connsiteY55" fmla="*/ 573971 h 2340869"/>
              <a:gd name="connsiteX56" fmla="*/ 1179754 w 1569539"/>
              <a:gd name="connsiteY56" fmla="*/ 564446 h 2340869"/>
              <a:gd name="connsiteX57" fmla="*/ 1263097 w 1569539"/>
              <a:gd name="connsiteY57" fmla="*/ 688271 h 2340869"/>
              <a:gd name="connsiteX58" fmla="*/ 1501222 w 1569539"/>
              <a:gd name="connsiteY58" fmla="*/ 650171 h 2340869"/>
              <a:gd name="connsiteX59" fmla="*/ 1560756 w 1569539"/>
              <a:gd name="connsiteY59" fmla="*/ 902582 h 2340869"/>
              <a:gd name="connsiteX60" fmla="*/ 1544088 w 1569539"/>
              <a:gd name="connsiteY60" fmla="*/ 904964 h 2340869"/>
              <a:gd name="connsiteX61" fmla="*/ 1525038 w 1569539"/>
              <a:gd name="connsiteY61" fmla="*/ 978781 h 2340869"/>
              <a:gd name="connsiteX62" fmla="*/ 958300 w 1569539"/>
              <a:gd name="connsiteY62" fmla="*/ 1157376 h 2340869"/>
              <a:gd name="connsiteX63" fmla="*/ 979731 w 1569539"/>
              <a:gd name="connsiteY63" fmla="*/ 1166900 h 2340869"/>
              <a:gd name="connsiteX64" fmla="*/ 974968 w 1569539"/>
              <a:gd name="connsiteY64" fmla="*/ 1240718 h 2340869"/>
              <a:gd name="connsiteX65" fmla="*/ 984494 w 1569539"/>
              <a:gd name="connsiteY65" fmla="*/ 1302633 h 2340869"/>
              <a:gd name="connsiteX66" fmla="*/ 1032119 w 1569539"/>
              <a:gd name="connsiteY66" fmla="*/ 1383595 h 2340869"/>
              <a:gd name="connsiteX67" fmla="*/ 1072600 w 1569539"/>
              <a:gd name="connsiteY67" fmla="*/ 1405026 h 2340869"/>
              <a:gd name="connsiteX68" fmla="*/ 1089269 w 1569539"/>
              <a:gd name="connsiteY68" fmla="*/ 1471701 h 2340869"/>
              <a:gd name="connsiteX69" fmla="*/ 1122607 w 1569539"/>
              <a:gd name="connsiteY69" fmla="*/ 1497895 h 2340869"/>
              <a:gd name="connsiteX70" fmla="*/ 1163088 w 1569539"/>
              <a:gd name="connsiteY70" fmla="*/ 1557426 h 2340869"/>
              <a:gd name="connsiteX71" fmla="*/ 1191663 w 1569539"/>
              <a:gd name="connsiteY71" fmla="*/ 1571714 h 2340869"/>
              <a:gd name="connsiteX72" fmla="*/ 1220238 w 1569539"/>
              <a:gd name="connsiteY72" fmla="*/ 1609813 h 2340869"/>
              <a:gd name="connsiteX73" fmla="*/ 1215943 w 1569539"/>
              <a:gd name="connsiteY73" fmla="*/ 1629673 h 2340869"/>
              <a:gd name="connsiteX74" fmla="*/ 1196425 w 1569539"/>
              <a:gd name="connsiteY74" fmla="*/ 1678870 h 2340869"/>
              <a:gd name="connsiteX75" fmla="*/ 1144037 w 1569539"/>
              <a:gd name="connsiteY75" fmla="*/ 1674106 h 2340869"/>
              <a:gd name="connsiteX76" fmla="*/ 1124987 w 1569539"/>
              <a:gd name="connsiteY76" fmla="*/ 1719349 h 2340869"/>
              <a:gd name="connsiteX77" fmla="*/ 1048787 w 1569539"/>
              <a:gd name="connsiteY77" fmla="*/ 1752687 h 2340869"/>
              <a:gd name="connsiteX78" fmla="*/ 1020212 w 1569539"/>
              <a:gd name="connsiteY78" fmla="*/ 1812218 h 2340869"/>
              <a:gd name="connsiteX79" fmla="*/ 1036881 w 1569539"/>
              <a:gd name="connsiteY79" fmla="*/ 1859843 h 2340869"/>
              <a:gd name="connsiteX80" fmla="*/ 1017832 w 1569539"/>
              <a:gd name="connsiteY80" fmla="*/ 1900326 h 2340869"/>
              <a:gd name="connsiteX81" fmla="*/ 984493 w 1569539"/>
              <a:gd name="connsiteY81" fmla="*/ 1897943 h 2340869"/>
              <a:gd name="connsiteX82" fmla="*/ 982112 w 1569539"/>
              <a:gd name="connsiteY82" fmla="*/ 1962237 h 2340869"/>
              <a:gd name="connsiteX83" fmla="*/ 946393 w 1569539"/>
              <a:gd name="connsiteY83" fmla="*/ 1978906 h 2340869"/>
              <a:gd name="connsiteX84" fmla="*/ 910674 w 1569539"/>
              <a:gd name="connsiteY84" fmla="*/ 1986049 h 2340869"/>
              <a:gd name="connsiteX85" fmla="*/ 910674 w 1569539"/>
              <a:gd name="connsiteY85" fmla="*/ 2050343 h 2340869"/>
              <a:gd name="connsiteX86" fmla="*/ 967824 w 1569539"/>
              <a:gd name="connsiteY86" fmla="*/ 2059868 h 2340869"/>
              <a:gd name="connsiteX87" fmla="*/ 1001162 w 1569539"/>
              <a:gd name="connsiteY87" fmla="*/ 2055106 h 2340869"/>
              <a:gd name="connsiteX88" fmla="*/ 1005922 w 1569539"/>
              <a:gd name="connsiteY88" fmla="*/ 2128925 h 2340869"/>
              <a:gd name="connsiteX89" fmla="*/ 982112 w 1569539"/>
              <a:gd name="connsiteY89" fmla="*/ 2150356 h 2340869"/>
              <a:gd name="connsiteX90" fmla="*/ 922581 w 1569539"/>
              <a:gd name="connsiteY90" fmla="*/ 2147976 h 2340869"/>
              <a:gd name="connsiteX91" fmla="*/ 870193 w 1569539"/>
              <a:gd name="connsiteY91" fmla="*/ 2157501 h 2340869"/>
              <a:gd name="connsiteX92" fmla="*/ 824949 w 1569539"/>
              <a:gd name="connsiteY92" fmla="*/ 2181314 h 2340869"/>
              <a:gd name="connsiteX93" fmla="*/ 779704 w 1569539"/>
              <a:gd name="connsiteY93" fmla="*/ 2188456 h 2340869"/>
              <a:gd name="connsiteX94" fmla="*/ 758274 w 1569539"/>
              <a:gd name="connsiteY94" fmla="*/ 2207508 h 2340869"/>
              <a:gd name="connsiteX95" fmla="*/ 751131 w 1569539"/>
              <a:gd name="connsiteY95" fmla="*/ 2252751 h 2340869"/>
              <a:gd name="connsiteX96" fmla="*/ 734462 w 1569539"/>
              <a:gd name="connsiteY96" fmla="*/ 2264658 h 2340869"/>
              <a:gd name="connsiteX97" fmla="*/ 689218 w 1569539"/>
              <a:gd name="connsiteY97" fmla="*/ 2314664 h 2340869"/>
              <a:gd name="connsiteX98" fmla="*/ 665406 w 1569539"/>
              <a:gd name="connsiteY98" fmla="*/ 2319425 h 2340869"/>
              <a:gd name="connsiteX99" fmla="*/ 617781 w 1569539"/>
              <a:gd name="connsiteY99" fmla="*/ 2340857 h 2340869"/>
              <a:gd name="connsiteX100" fmla="*/ 579681 w 1569539"/>
              <a:gd name="connsiteY100" fmla="*/ 2324188 h 2340869"/>
              <a:gd name="connsiteX101" fmla="*/ 563012 w 1569539"/>
              <a:gd name="connsiteY101" fmla="*/ 2295613 h 2340869"/>
              <a:gd name="connsiteX102" fmla="*/ 520149 w 1569539"/>
              <a:gd name="connsiteY102" fmla="*/ 2305139 h 2340869"/>
              <a:gd name="connsiteX103" fmla="*/ 512573 w 1569539"/>
              <a:gd name="connsiteY103" fmla="*/ 2299035 h 2340869"/>
              <a:gd name="connsiteX104" fmla="*/ 503481 w 1569539"/>
              <a:gd name="connsiteY104" fmla="*/ 2293232 h 2340869"/>
              <a:gd name="connsiteX105" fmla="*/ 522531 w 1569539"/>
              <a:gd name="connsiteY105" fmla="*/ 2186075 h 2340869"/>
              <a:gd name="connsiteX106" fmla="*/ 539199 w 1569539"/>
              <a:gd name="connsiteY106" fmla="*/ 2164644 h 2340869"/>
              <a:gd name="connsiteX107" fmla="*/ 529674 w 1569539"/>
              <a:gd name="connsiteY107" fmla="*/ 2119401 h 2340869"/>
              <a:gd name="connsiteX108" fmla="*/ 553487 w 1569539"/>
              <a:gd name="connsiteY108" fmla="*/ 2105113 h 2340869"/>
              <a:gd name="connsiteX109" fmla="*/ 534437 w 1569539"/>
              <a:gd name="connsiteY109" fmla="*/ 2090826 h 2340869"/>
              <a:gd name="connsiteX110" fmla="*/ 522531 w 1569539"/>
              <a:gd name="connsiteY110" fmla="*/ 2055108 h 2340869"/>
              <a:gd name="connsiteX111" fmla="*/ 513006 w 1569539"/>
              <a:gd name="connsiteY111" fmla="*/ 2009864 h 2340869"/>
              <a:gd name="connsiteX112" fmla="*/ 510624 w 1569539"/>
              <a:gd name="connsiteY112" fmla="*/ 1978906 h 2340869"/>
              <a:gd name="connsiteX113" fmla="*/ 460618 w 1569539"/>
              <a:gd name="connsiteY113" fmla="*/ 1981289 h 2340869"/>
              <a:gd name="connsiteX114" fmla="*/ 427282 w 1569539"/>
              <a:gd name="connsiteY114" fmla="*/ 1945570 h 2340869"/>
              <a:gd name="connsiteX115" fmla="*/ 382037 w 1569539"/>
              <a:gd name="connsiteY115" fmla="*/ 1928900 h 2340869"/>
              <a:gd name="connsiteX116" fmla="*/ 367749 w 1569539"/>
              <a:gd name="connsiteY116" fmla="*/ 1878895 h 2340869"/>
              <a:gd name="connsiteX117" fmla="*/ 365368 w 1569539"/>
              <a:gd name="connsiteY117" fmla="*/ 1857463 h 2340869"/>
              <a:gd name="connsiteX118" fmla="*/ 334413 w 1569539"/>
              <a:gd name="connsiteY118" fmla="*/ 1812220 h 2340869"/>
              <a:gd name="connsiteX119" fmla="*/ 291549 w 1569539"/>
              <a:gd name="connsiteY119" fmla="*/ 1788407 h 2340869"/>
              <a:gd name="connsiteX120" fmla="*/ 248688 w 1569539"/>
              <a:gd name="connsiteY120" fmla="*/ 1759833 h 2340869"/>
              <a:gd name="connsiteX121" fmla="*/ 215349 w 1569539"/>
              <a:gd name="connsiteY121" fmla="*/ 1750307 h 2340869"/>
              <a:gd name="connsiteX122" fmla="*/ 217731 w 1569539"/>
              <a:gd name="connsiteY122" fmla="*/ 1705061 h 2340869"/>
              <a:gd name="connsiteX123" fmla="*/ 174868 w 1569539"/>
              <a:gd name="connsiteY123" fmla="*/ 1719351 h 2340869"/>
              <a:gd name="connsiteX124" fmla="*/ 186775 w 1569539"/>
              <a:gd name="connsiteY124" fmla="*/ 1752689 h 2340869"/>
              <a:gd name="connsiteX125" fmla="*/ 179631 w 1569539"/>
              <a:gd name="connsiteY125" fmla="*/ 1769358 h 2340869"/>
              <a:gd name="connsiteX126" fmla="*/ 141531 w 1569539"/>
              <a:gd name="connsiteY126" fmla="*/ 1740783 h 2340869"/>
              <a:gd name="connsiteX127" fmla="*/ 98669 w 1569539"/>
              <a:gd name="connsiteY127" fmla="*/ 1738401 h 2340869"/>
              <a:gd name="connsiteX128" fmla="*/ 43899 w 1569539"/>
              <a:gd name="connsiteY128" fmla="*/ 1719351 h 2340869"/>
              <a:gd name="connsiteX129" fmla="*/ 10560 w 1569539"/>
              <a:gd name="connsiteY129" fmla="*/ 1716967 h 2340869"/>
              <a:gd name="connsiteX130" fmla="*/ 1037 w 1569539"/>
              <a:gd name="connsiteY130" fmla="*/ 1664583 h 2340869"/>
              <a:gd name="connsiteX131" fmla="*/ 34374 w 1569539"/>
              <a:gd name="connsiteY131" fmla="*/ 1576476 h 2340869"/>
              <a:gd name="connsiteX132" fmla="*/ 60568 w 1569539"/>
              <a:gd name="connsiteY132" fmla="*/ 1528851 h 2340869"/>
              <a:gd name="connsiteX133" fmla="*/ 81999 w 1569539"/>
              <a:gd name="connsiteY133" fmla="*/ 1481226 h 2340869"/>
              <a:gd name="connsiteX134" fmla="*/ 108194 w 1569539"/>
              <a:gd name="connsiteY134" fmla="*/ 1443126 h 2340869"/>
              <a:gd name="connsiteX135" fmla="*/ 146293 w 1569539"/>
              <a:gd name="connsiteY135" fmla="*/ 1433601 h 2340869"/>
              <a:gd name="connsiteX136" fmla="*/ 153438 w 1569539"/>
              <a:gd name="connsiteY136" fmla="*/ 1397883 h 2340869"/>
              <a:gd name="connsiteX137" fmla="*/ 262975 w 1569539"/>
              <a:gd name="connsiteY137" fmla="*/ 1278820 h 2340869"/>
              <a:gd name="connsiteX138" fmla="*/ 286787 w 1569539"/>
              <a:gd name="connsiteY138" fmla="*/ 1140705 h 2340869"/>
              <a:gd name="connsiteX139" fmla="*/ 282025 w 1569539"/>
              <a:gd name="connsiteY139" fmla="*/ 1059745 h 2340869"/>
              <a:gd name="connsiteX140" fmla="*/ 196300 w 1569539"/>
              <a:gd name="connsiteY140" fmla="*/ 1047839 h 2340869"/>
              <a:gd name="connsiteX141" fmla="*/ 179632 w 1569539"/>
              <a:gd name="connsiteY141" fmla="*/ 966876 h 2340869"/>
              <a:gd name="connsiteX142" fmla="*/ 186775 w 1569539"/>
              <a:gd name="connsiteY142" fmla="*/ 900201 h 2340869"/>
              <a:gd name="connsiteX143" fmla="*/ 148675 w 1569539"/>
              <a:gd name="connsiteY143" fmla="*/ 862101 h 2340869"/>
              <a:gd name="connsiteX144" fmla="*/ 127244 w 1569539"/>
              <a:gd name="connsiteY144" fmla="*/ 821619 h 2340869"/>
              <a:gd name="connsiteX145" fmla="*/ 117719 w 1569539"/>
              <a:gd name="connsiteY145" fmla="*/ 762089 h 2340869"/>
              <a:gd name="connsiteX146" fmla="*/ 102097 w 1569539"/>
              <a:gd name="connsiteY146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310722 w 1569539"/>
              <a:gd name="connsiteY43" fmla="*/ 121534 h 2340869"/>
              <a:gd name="connsiteX44" fmla="*/ 1229760 w 1569539"/>
              <a:gd name="connsiteY44" fmla="*/ 169159 h 2340869"/>
              <a:gd name="connsiteX45" fmla="*/ 1322629 w 1569539"/>
              <a:gd name="connsiteY45" fmla="*/ 202496 h 2340869"/>
              <a:gd name="connsiteX46" fmla="*/ 1351204 w 1569539"/>
              <a:gd name="connsiteY46" fmla="*/ 200115 h 2340869"/>
              <a:gd name="connsiteX47" fmla="*/ 1370255 w 1569539"/>
              <a:gd name="connsiteY47" fmla="*/ 212019 h 2340869"/>
              <a:gd name="connsiteX48" fmla="*/ 1289291 w 1569539"/>
              <a:gd name="connsiteY48" fmla="*/ 338227 h 2340869"/>
              <a:gd name="connsiteX49" fmla="*/ 1260716 w 1569539"/>
              <a:gd name="connsiteY49" fmla="*/ 350134 h 2340869"/>
              <a:gd name="connsiteX50" fmla="*/ 1184516 w 1569539"/>
              <a:gd name="connsiteY50" fmla="*/ 316796 h 2340869"/>
              <a:gd name="connsiteX51" fmla="*/ 1101172 w 1569539"/>
              <a:gd name="connsiteY51" fmla="*/ 262027 h 2340869"/>
              <a:gd name="connsiteX52" fmla="*/ 991635 w 1569539"/>
              <a:gd name="connsiteY52" fmla="*/ 323940 h 2340869"/>
              <a:gd name="connsiteX53" fmla="*/ 1036879 w 1569539"/>
              <a:gd name="connsiteY53" fmla="*/ 352515 h 2340869"/>
              <a:gd name="connsiteX54" fmla="*/ 1044022 w 1569539"/>
              <a:gd name="connsiteY54" fmla="*/ 493009 h 2340869"/>
              <a:gd name="connsiteX55" fmla="*/ 972585 w 1569539"/>
              <a:gd name="connsiteY55" fmla="*/ 628740 h 2340869"/>
              <a:gd name="connsiteX56" fmla="*/ 1110697 w 1569539"/>
              <a:gd name="connsiteY56" fmla="*/ 573971 h 2340869"/>
              <a:gd name="connsiteX57" fmla="*/ 1179754 w 1569539"/>
              <a:gd name="connsiteY57" fmla="*/ 564446 h 2340869"/>
              <a:gd name="connsiteX58" fmla="*/ 1263097 w 1569539"/>
              <a:gd name="connsiteY58" fmla="*/ 688271 h 2340869"/>
              <a:gd name="connsiteX59" fmla="*/ 1501222 w 1569539"/>
              <a:gd name="connsiteY59" fmla="*/ 650171 h 2340869"/>
              <a:gd name="connsiteX60" fmla="*/ 1560756 w 1569539"/>
              <a:gd name="connsiteY60" fmla="*/ 902582 h 2340869"/>
              <a:gd name="connsiteX61" fmla="*/ 1544088 w 1569539"/>
              <a:gd name="connsiteY61" fmla="*/ 904964 h 2340869"/>
              <a:gd name="connsiteX62" fmla="*/ 1525038 w 1569539"/>
              <a:gd name="connsiteY62" fmla="*/ 978781 h 2340869"/>
              <a:gd name="connsiteX63" fmla="*/ 958300 w 1569539"/>
              <a:gd name="connsiteY63" fmla="*/ 1157376 h 2340869"/>
              <a:gd name="connsiteX64" fmla="*/ 979731 w 1569539"/>
              <a:gd name="connsiteY64" fmla="*/ 1166900 h 2340869"/>
              <a:gd name="connsiteX65" fmla="*/ 974968 w 1569539"/>
              <a:gd name="connsiteY65" fmla="*/ 1240718 h 2340869"/>
              <a:gd name="connsiteX66" fmla="*/ 984494 w 1569539"/>
              <a:gd name="connsiteY66" fmla="*/ 1302633 h 2340869"/>
              <a:gd name="connsiteX67" fmla="*/ 1032119 w 1569539"/>
              <a:gd name="connsiteY67" fmla="*/ 1383595 h 2340869"/>
              <a:gd name="connsiteX68" fmla="*/ 1072600 w 1569539"/>
              <a:gd name="connsiteY68" fmla="*/ 1405026 h 2340869"/>
              <a:gd name="connsiteX69" fmla="*/ 1089269 w 1569539"/>
              <a:gd name="connsiteY69" fmla="*/ 1471701 h 2340869"/>
              <a:gd name="connsiteX70" fmla="*/ 1122607 w 1569539"/>
              <a:gd name="connsiteY70" fmla="*/ 1497895 h 2340869"/>
              <a:gd name="connsiteX71" fmla="*/ 1163088 w 1569539"/>
              <a:gd name="connsiteY71" fmla="*/ 1557426 h 2340869"/>
              <a:gd name="connsiteX72" fmla="*/ 1191663 w 1569539"/>
              <a:gd name="connsiteY72" fmla="*/ 1571714 h 2340869"/>
              <a:gd name="connsiteX73" fmla="*/ 1220238 w 1569539"/>
              <a:gd name="connsiteY73" fmla="*/ 1609813 h 2340869"/>
              <a:gd name="connsiteX74" fmla="*/ 1215943 w 1569539"/>
              <a:gd name="connsiteY74" fmla="*/ 1629673 h 2340869"/>
              <a:gd name="connsiteX75" fmla="*/ 1196425 w 1569539"/>
              <a:gd name="connsiteY75" fmla="*/ 1678870 h 2340869"/>
              <a:gd name="connsiteX76" fmla="*/ 1144037 w 1569539"/>
              <a:gd name="connsiteY76" fmla="*/ 1674106 h 2340869"/>
              <a:gd name="connsiteX77" fmla="*/ 1124987 w 1569539"/>
              <a:gd name="connsiteY77" fmla="*/ 1719349 h 2340869"/>
              <a:gd name="connsiteX78" fmla="*/ 1048787 w 1569539"/>
              <a:gd name="connsiteY78" fmla="*/ 1752687 h 2340869"/>
              <a:gd name="connsiteX79" fmla="*/ 1020212 w 1569539"/>
              <a:gd name="connsiteY79" fmla="*/ 1812218 h 2340869"/>
              <a:gd name="connsiteX80" fmla="*/ 1036881 w 1569539"/>
              <a:gd name="connsiteY80" fmla="*/ 1859843 h 2340869"/>
              <a:gd name="connsiteX81" fmla="*/ 1017832 w 1569539"/>
              <a:gd name="connsiteY81" fmla="*/ 1900326 h 2340869"/>
              <a:gd name="connsiteX82" fmla="*/ 984493 w 1569539"/>
              <a:gd name="connsiteY82" fmla="*/ 1897943 h 2340869"/>
              <a:gd name="connsiteX83" fmla="*/ 982112 w 1569539"/>
              <a:gd name="connsiteY83" fmla="*/ 1962237 h 2340869"/>
              <a:gd name="connsiteX84" fmla="*/ 946393 w 1569539"/>
              <a:gd name="connsiteY84" fmla="*/ 1978906 h 2340869"/>
              <a:gd name="connsiteX85" fmla="*/ 910674 w 1569539"/>
              <a:gd name="connsiteY85" fmla="*/ 1986049 h 2340869"/>
              <a:gd name="connsiteX86" fmla="*/ 910674 w 1569539"/>
              <a:gd name="connsiteY86" fmla="*/ 2050343 h 2340869"/>
              <a:gd name="connsiteX87" fmla="*/ 967824 w 1569539"/>
              <a:gd name="connsiteY87" fmla="*/ 2059868 h 2340869"/>
              <a:gd name="connsiteX88" fmla="*/ 1001162 w 1569539"/>
              <a:gd name="connsiteY88" fmla="*/ 2055106 h 2340869"/>
              <a:gd name="connsiteX89" fmla="*/ 1005922 w 1569539"/>
              <a:gd name="connsiteY89" fmla="*/ 2128925 h 2340869"/>
              <a:gd name="connsiteX90" fmla="*/ 982112 w 1569539"/>
              <a:gd name="connsiteY90" fmla="*/ 2150356 h 2340869"/>
              <a:gd name="connsiteX91" fmla="*/ 922581 w 1569539"/>
              <a:gd name="connsiteY91" fmla="*/ 2147976 h 2340869"/>
              <a:gd name="connsiteX92" fmla="*/ 870193 w 1569539"/>
              <a:gd name="connsiteY92" fmla="*/ 2157501 h 2340869"/>
              <a:gd name="connsiteX93" fmla="*/ 824949 w 1569539"/>
              <a:gd name="connsiteY93" fmla="*/ 2181314 h 2340869"/>
              <a:gd name="connsiteX94" fmla="*/ 779704 w 1569539"/>
              <a:gd name="connsiteY94" fmla="*/ 2188456 h 2340869"/>
              <a:gd name="connsiteX95" fmla="*/ 758274 w 1569539"/>
              <a:gd name="connsiteY95" fmla="*/ 2207508 h 2340869"/>
              <a:gd name="connsiteX96" fmla="*/ 751131 w 1569539"/>
              <a:gd name="connsiteY96" fmla="*/ 2252751 h 2340869"/>
              <a:gd name="connsiteX97" fmla="*/ 734462 w 1569539"/>
              <a:gd name="connsiteY97" fmla="*/ 2264658 h 2340869"/>
              <a:gd name="connsiteX98" fmla="*/ 689218 w 1569539"/>
              <a:gd name="connsiteY98" fmla="*/ 2314664 h 2340869"/>
              <a:gd name="connsiteX99" fmla="*/ 665406 w 1569539"/>
              <a:gd name="connsiteY99" fmla="*/ 2319425 h 2340869"/>
              <a:gd name="connsiteX100" fmla="*/ 617781 w 1569539"/>
              <a:gd name="connsiteY100" fmla="*/ 2340857 h 2340869"/>
              <a:gd name="connsiteX101" fmla="*/ 579681 w 1569539"/>
              <a:gd name="connsiteY101" fmla="*/ 2324188 h 2340869"/>
              <a:gd name="connsiteX102" fmla="*/ 563012 w 1569539"/>
              <a:gd name="connsiteY102" fmla="*/ 2295613 h 2340869"/>
              <a:gd name="connsiteX103" fmla="*/ 520149 w 1569539"/>
              <a:gd name="connsiteY103" fmla="*/ 2305139 h 2340869"/>
              <a:gd name="connsiteX104" fmla="*/ 512573 w 1569539"/>
              <a:gd name="connsiteY104" fmla="*/ 2299035 h 2340869"/>
              <a:gd name="connsiteX105" fmla="*/ 503481 w 1569539"/>
              <a:gd name="connsiteY105" fmla="*/ 2293232 h 2340869"/>
              <a:gd name="connsiteX106" fmla="*/ 522531 w 1569539"/>
              <a:gd name="connsiteY106" fmla="*/ 2186075 h 2340869"/>
              <a:gd name="connsiteX107" fmla="*/ 539199 w 1569539"/>
              <a:gd name="connsiteY107" fmla="*/ 2164644 h 2340869"/>
              <a:gd name="connsiteX108" fmla="*/ 529674 w 1569539"/>
              <a:gd name="connsiteY108" fmla="*/ 2119401 h 2340869"/>
              <a:gd name="connsiteX109" fmla="*/ 553487 w 1569539"/>
              <a:gd name="connsiteY109" fmla="*/ 2105113 h 2340869"/>
              <a:gd name="connsiteX110" fmla="*/ 534437 w 1569539"/>
              <a:gd name="connsiteY110" fmla="*/ 2090826 h 2340869"/>
              <a:gd name="connsiteX111" fmla="*/ 522531 w 1569539"/>
              <a:gd name="connsiteY111" fmla="*/ 2055108 h 2340869"/>
              <a:gd name="connsiteX112" fmla="*/ 513006 w 1569539"/>
              <a:gd name="connsiteY112" fmla="*/ 2009864 h 2340869"/>
              <a:gd name="connsiteX113" fmla="*/ 510624 w 1569539"/>
              <a:gd name="connsiteY113" fmla="*/ 1978906 h 2340869"/>
              <a:gd name="connsiteX114" fmla="*/ 460618 w 1569539"/>
              <a:gd name="connsiteY114" fmla="*/ 1981289 h 2340869"/>
              <a:gd name="connsiteX115" fmla="*/ 427282 w 1569539"/>
              <a:gd name="connsiteY115" fmla="*/ 1945570 h 2340869"/>
              <a:gd name="connsiteX116" fmla="*/ 382037 w 1569539"/>
              <a:gd name="connsiteY116" fmla="*/ 1928900 h 2340869"/>
              <a:gd name="connsiteX117" fmla="*/ 367749 w 1569539"/>
              <a:gd name="connsiteY117" fmla="*/ 1878895 h 2340869"/>
              <a:gd name="connsiteX118" fmla="*/ 365368 w 1569539"/>
              <a:gd name="connsiteY118" fmla="*/ 1857463 h 2340869"/>
              <a:gd name="connsiteX119" fmla="*/ 334413 w 1569539"/>
              <a:gd name="connsiteY119" fmla="*/ 1812220 h 2340869"/>
              <a:gd name="connsiteX120" fmla="*/ 291549 w 1569539"/>
              <a:gd name="connsiteY120" fmla="*/ 1788407 h 2340869"/>
              <a:gd name="connsiteX121" fmla="*/ 248688 w 1569539"/>
              <a:gd name="connsiteY121" fmla="*/ 1759833 h 2340869"/>
              <a:gd name="connsiteX122" fmla="*/ 215349 w 1569539"/>
              <a:gd name="connsiteY122" fmla="*/ 1750307 h 2340869"/>
              <a:gd name="connsiteX123" fmla="*/ 217731 w 1569539"/>
              <a:gd name="connsiteY123" fmla="*/ 1705061 h 2340869"/>
              <a:gd name="connsiteX124" fmla="*/ 174868 w 1569539"/>
              <a:gd name="connsiteY124" fmla="*/ 1719351 h 2340869"/>
              <a:gd name="connsiteX125" fmla="*/ 186775 w 1569539"/>
              <a:gd name="connsiteY125" fmla="*/ 1752689 h 2340869"/>
              <a:gd name="connsiteX126" fmla="*/ 179631 w 1569539"/>
              <a:gd name="connsiteY126" fmla="*/ 1769358 h 2340869"/>
              <a:gd name="connsiteX127" fmla="*/ 141531 w 1569539"/>
              <a:gd name="connsiteY127" fmla="*/ 1740783 h 2340869"/>
              <a:gd name="connsiteX128" fmla="*/ 98669 w 1569539"/>
              <a:gd name="connsiteY128" fmla="*/ 1738401 h 2340869"/>
              <a:gd name="connsiteX129" fmla="*/ 43899 w 1569539"/>
              <a:gd name="connsiteY129" fmla="*/ 1719351 h 2340869"/>
              <a:gd name="connsiteX130" fmla="*/ 10560 w 1569539"/>
              <a:gd name="connsiteY130" fmla="*/ 1716967 h 2340869"/>
              <a:gd name="connsiteX131" fmla="*/ 1037 w 1569539"/>
              <a:gd name="connsiteY131" fmla="*/ 1664583 h 2340869"/>
              <a:gd name="connsiteX132" fmla="*/ 34374 w 1569539"/>
              <a:gd name="connsiteY132" fmla="*/ 1576476 h 2340869"/>
              <a:gd name="connsiteX133" fmla="*/ 60568 w 1569539"/>
              <a:gd name="connsiteY133" fmla="*/ 1528851 h 2340869"/>
              <a:gd name="connsiteX134" fmla="*/ 81999 w 1569539"/>
              <a:gd name="connsiteY134" fmla="*/ 1481226 h 2340869"/>
              <a:gd name="connsiteX135" fmla="*/ 108194 w 1569539"/>
              <a:gd name="connsiteY135" fmla="*/ 1443126 h 2340869"/>
              <a:gd name="connsiteX136" fmla="*/ 146293 w 1569539"/>
              <a:gd name="connsiteY136" fmla="*/ 1433601 h 2340869"/>
              <a:gd name="connsiteX137" fmla="*/ 153438 w 1569539"/>
              <a:gd name="connsiteY137" fmla="*/ 1397883 h 2340869"/>
              <a:gd name="connsiteX138" fmla="*/ 262975 w 1569539"/>
              <a:gd name="connsiteY138" fmla="*/ 1278820 h 2340869"/>
              <a:gd name="connsiteX139" fmla="*/ 286787 w 1569539"/>
              <a:gd name="connsiteY139" fmla="*/ 1140705 h 2340869"/>
              <a:gd name="connsiteX140" fmla="*/ 282025 w 1569539"/>
              <a:gd name="connsiteY140" fmla="*/ 1059745 h 2340869"/>
              <a:gd name="connsiteX141" fmla="*/ 196300 w 1569539"/>
              <a:gd name="connsiteY141" fmla="*/ 1047839 h 2340869"/>
              <a:gd name="connsiteX142" fmla="*/ 179632 w 1569539"/>
              <a:gd name="connsiteY142" fmla="*/ 966876 h 2340869"/>
              <a:gd name="connsiteX143" fmla="*/ 186775 w 1569539"/>
              <a:gd name="connsiteY143" fmla="*/ 900201 h 2340869"/>
              <a:gd name="connsiteX144" fmla="*/ 148675 w 1569539"/>
              <a:gd name="connsiteY144" fmla="*/ 862101 h 2340869"/>
              <a:gd name="connsiteX145" fmla="*/ 127244 w 1569539"/>
              <a:gd name="connsiteY145" fmla="*/ 821619 h 2340869"/>
              <a:gd name="connsiteX146" fmla="*/ 117719 w 1569539"/>
              <a:gd name="connsiteY146" fmla="*/ 762089 h 2340869"/>
              <a:gd name="connsiteX147" fmla="*/ 102097 w 1569539"/>
              <a:gd name="connsiteY147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310722 w 1569539"/>
              <a:gd name="connsiteY43" fmla="*/ 121534 h 2340869"/>
              <a:gd name="connsiteX44" fmla="*/ 1253572 w 1569539"/>
              <a:gd name="connsiteY44" fmla="*/ 135821 h 2340869"/>
              <a:gd name="connsiteX45" fmla="*/ 1229760 w 1569539"/>
              <a:gd name="connsiteY45" fmla="*/ 169159 h 2340869"/>
              <a:gd name="connsiteX46" fmla="*/ 1322629 w 1569539"/>
              <a:gd name="connsiteY46" fmla="*/ 202496 h 2340869"/>
              <a:gd name="connsiteX47" fmla="*/ 1351204 w 1569539"/>
              <a:gd name="connsiteY47" fmla="*/ 200115 h 2340869"/>
              <a:gd name="connsiteX48" fmla="*/ 1370255 w 1569539"/>
              <a:gd name="connsiteY48" fmla="*/ 212019 h 2340869"/>
              <a:gd name="connsiteX49" fmla="*/ 1289291 w 1569539"/>
              <a:gd name="connsiteY49" fmla="*/ 338227 h 2340869"/>
              <a:gd name="connsiteX50" fmla="*/ 1260716 w 1569539"/>
              <a:gd name="connsiteY50" fmla="*/ 350134 h 2340869"/>
              <a:gd name="connsiteX51" fmla="*/ 1184516 w 1569539"/>
              <a:gd name="connsiteY51" fmla="*/ 316796 h 2340869"/>
              <a:gd name="connsiteX52" fmla="*/ 1101172 w 1569539"/>
              <a:gd name="connsiteY52" fmla="*/ 262027 h 2340869"/>
              <a:gd name="connsiteX53" fmla="*/ 991635 w 1569539"/>
              <a:gd name="connsiteY53" fmla="*/ 323940 h 2340869"/>
              <a:gd name="connsiteX54" fmla="*/ 1036879 w 1569539"/>
              <a:gd name="connsiteY54" fmla="*/ 352515 h 2340869"/>
              <a:gd name="connsiteX55" fmla="*/ 1044022 w 1569539"/>
              <a:gd name="connsiteY55" fmla="*/ 493009 h 2340869"/>
              <a:gd name="connsiteX56" fmla="*/ 972585 w 1569539"/>
              <a:gd name="connsiteY56" fmla="*/ 628740 h 2340869"/>
              <a:gd name="connsiteX57" fmla="*/ 1110697 w 1569539"/>
              <a:gd name="connsiteY57" fmla="*/ 573971 h 2340869"/>
              <a:gd name="connsiteX58" fmla="*/ 1179754 w 1569539"/>
              <a:gd name="connsiteY58" fmla="*/ 564446 h 2340869"/>
              <a:gd name="connsiteX59" fmla="*/ 1263097 w 1569539"/>
              <a:gd name="connsiteY59" fmla="*/ 688271 h 2340869"/>
              <a:gd name="connsiteX60" fmla="*/ 1501222 w 1569539"/>
              <a:gd name="connsiteY60" fmla="*/ 650171 h 2340869"/>
              <a:gd name="connsiteX61" fmla="*/ 1560756 w 1569539"/>
              <a:gd name="connsiteY61" fmla="*/ 902582 h 2340869"/>
              <a:gd name="connsiteX62" fmla="*/ 1544088 w 1569539"/>
              <a:gd name="connsiteY62" fmla="*/ 904964 h 2340869"/>
              <a:gd name="connsiteX63" fmla="*/ 1525038 w 1569539"/>
              <a:gd name="connsiteY63" fmla="*/ 978781 h 2340869"/>
              <a:gd name="connsiteX64" fmla="*/ 958300 w 1569539"/>
              <a:gd name="connsiteY64" fmla="*/ 1157376 h 2340869"/>
              <a:gd name="connsiteX65" fmla="*/ 979731 w 1569539"/>
              <a:gd name="connsiteY65" fmla="*/ 1166900 h 2340869"/>
              <a:gd name="connsiteX66" fmla="*/ 974968 w 1569539"/>
              <a:gd name="connsiteY66" fmla="*/ 1240718 h 2340869"/>
              <a:gd name="connsiteX67" fmla="*/ 984494 w 1569539"/>
              <a:gd name="connsiteY67" fmla="*/ 1302633 h 2340869"/>
              <a:gd name="connsiteX68" fmla="*/ 1032119 w 1569539"/>
              <a:gd name="connsiteY68" fmla="*/ 1383595 h 2340869"/>
              <a:gd name="connsiteX69" fmla="*/ 1072600 w 1569539"/>
              <a:gd name="connsiteY69" fmla="*/ 1405026 h 2340869"/>
              <a:gd name="connsiteX70" fmla="*/ 1089269 w 1569539"/>
              <a:gd name="connsiteY70" fmla="*/ 1471701 h 2340869"/>
              <a:gd name="connsiteX71" fmla="*/ 1122607 w 1569539"/>
              <a:gd name="connsiteY71" fmla="*/ 1497895 h 2340869"/>
              <a:gd name="connsiteX72" fmla="*/ 1163088 w 1569539"/>
              <a:gd name="connsiteY72" fmla="*/ 1557426 h 2340869"/>
              <a:gd name="connsiteX73" fmla="*/ 1191663 w 1569539"/>
              <a:gd name="connsiteY73" fmla="*/ 1571714 h 2340869"/>
              <a:gd name="connsiteX74" fmla="*/ 1220238 w 1569539"/>
              <a:gd name="connsiteY74" fmla="*/ 1609813 h 2340869"/>
              <a:gd name="connsiteX75" fmla="*/ 1215943 w 1569539"/>
              <a:gd name="connsiteY75" fmla="*/ 1629673 h 2340869"/>
              <a:gd name="connsiteX76" fmla="*/ 1196425 w 1569539"/>
              <a:gd name="connsiteY76" fmla="*/ 1678870 h 2340869"/>
              <a:gd name="connsiteX77" fmla="*/ 1144037 w 1569539"/>
              <a:gd name="connsiteY77" fmla="*/ 1674106 h 2340869"/>
              <a:gd name="connsiteX78" fmla="*/ 1124987 w 1569539"/>
              <a:gd name="connsiteY78" fmla="*/ 1719349 h 2340869"/>
              <a:gd name="connsiteX79" fmla="*/ 1048787 w 1569539"/>
              <a:gd name="connsiteY79" fmla="*/ 1752687 h 2340869"/>
              <a:gd name="connsiteX80" fmla="*/ 1020212 w 1569539"/>
              <a:gd name="connsiteY80" fmla="*/ 1812218 h 2340869"/>
              <a:gd name="connsiteX81" fmla="*/ 1036881 w 1569539"/>
              <a:gd name="connsiteY81" fmla="*/ 1859843 h 2340869"/>
              <a:gd name="connsiteX82" fmla="*/ 1017832 w 1569539"/>
              <a:gd name="connsiteY82" fmla="*/ 1900326 h 2340869"/>
              <a:gd name="connsiteX83" fmla="*/ 984493 w 1569539"/>
              <a:gd name="connsiteY83" fmla="*/ 1897943 h 2340869"/>
              <a:gd name="connsiteX84" fmla="*/ 982112 w 1569539"/>
              <a:gd name="connsiteY84" fmla="*/ 1962237 h 2340869"/>
              <a:gd name="connsiteX85" fmla="*/ 946393 w 1569539"/>
              <a:gd name="connsiteY85" fmla="*/ 1978906 h 2340869"/>
              <a:gd name="connsiteX86" fmla="*/ 910674 w 1569539"/>
              <a:gd name="connsiteY86" fmla="*/ 1986049 h 2340869"/>
              <a:gd name="connsiteX87" fmla="*/ 910674 w 1569539"/>
              <a:gd name="connsiteY87" fmla="*/ 2050343 h 2340869"/>
              <a:gd name="connsiteX88" fmla="*/ 967824 w 1569539"/>
              <a:gd name="connsiteY88" fmla="*/ 2059868 h 2340869"/>
              <a:gd name="connsiteX89" fmla="*/ 1001162 w 1569539"/>
              <a:gd name="connsiteY89" fmla="*/ 2055106 h 2340869"/>
              <a:gd name="connsiteX90" fmla="*/ 1005922 w 1569539"/>
              <a:gd name="connsiteY90" fmla="*/ 2128925 h 2340869"/>
              <a:gd name="connsiteX91" fmla="*/ 982112 w 1569539"/>
              <a:gd name="connsiteY91" fmla="*/ 2150356 h 2340869"/>
              <a:gd name="connsiteX92" fmla="*/ 922581 w 1569539"/>
              <a:gd name="connsiteY92" fmla="*/ 2147976 h 2340869"/>
              <a:gd name="connsiteX93" fmla="*/ 870193 w 1569539"/>
              <a:gd name="connsiteY93" fmla="*/ 2157501 h 2340869"/>
              <a:gd name="connsiteX94" fmla="*/ 824949 w 1569539"/>
              <a:gd name="connsiteY94" fmla="*/ 2181314 h 2340869"/>
              <a:gd name="connsiteX95" fmla="*/ 779704 w 1569539"/>
              <a:gd name="connsiteY95" fmla="*/ 2188456 h 2340869"/>
              <a:gd name="connsiteX96" fmla="*/ 758274 w 1569539"/>
              <a:gd name="connsiteY96" fmla="*/ 2207508 h 2340869"/>
              <a:gd name="connsiteX97" fmla="*/ 751131 w 1569539"/>
              <a:gd name="connsiteY97" fmla="*/ 2252751 h 2340869"/>
              <a:gd name="connsiteX98" fmla="*/ 734462 w 1569539"/>
              <a:gd name="connsiteY98" fmla="*/ 2264658 h 2340869"/>
              <a:gd name="connsiteX99" fmla="*/ 689218 w 1569539"/>
              <a:gd name="connsiteY99" fmla="*/ 2314664 h 2340869"/>
              <a:gd name="connsiteX100" fmla="*/ 665406 w 1569539"/>
              <a:gd name="connsiteY100" fmla="*/ 2319425 h 2340869"/>
              <a:gd name="connsiteX101" fmla="*/ 617781 w 1569539"/>
              <a:gd name="connsiteY101" fmla="*/ 2340857 h 2340869"/>
              <a:gd name="connsiteX102" fmla="*/ 579681 w 1569539"/>
              <a:gd name="connsiteY102" fmla="*/ 2324188 h 2340869"/>
              <a:gd name="connsiteX103" fmla="*/ 563012 w 1569539"/>
              <a:gd name="connsiteY103" fmla="*/ 2295613 h 2340869"/>
              <a:gd name="connsiteX104" fmla="*/ 520149 w 1569539"/>
              <a:gd name="connsiteY104" fmla="*/ 2305139 h 2340869"/>
              <a:gd name="connsiteX105" fmla="*/ 512573 w 1569539"/>
              <a:gd name="connsiteY105" fmla="*/ 2299035 h 2340869"/>
              <a:gd name="connsiteX106" fmla="*/ 503481 w 1569539"/>
              <a:gd name="connsiteY106" fmla="*/ 2293232 h 2340869"/>
              <a:gd name="connsiteX107" fmla="*/ 522531 w 1569539"/>
              <a:gd name="connsiteY107" fmla="*/ 2186075 h 2340869"/>
              <a:gd name="connsiteX108" fmla="*/ 539199 w 1569539"/>
              <a:gd name="connsiteY108" fmla="*/ 2164644 h 2340869"/>
              <a:gd name="connsiteX109" fmla="*/ 529674 w 1569539"/>
              <a:gd name="connsiteY109" fmla="*/ 2119401 h 2340869"/>
              <a:gd name="connsiteX110" fmla="*/ 553487 w 1569539"/>
              <a:gd name="connsiteY110" fmla="*/ 2105113 h 2340869"/>
              <a:gd name="connsiteX111" fmla="*/ 534437 w 1569539"/>
              <a:gd name="connsiteY111" fmla="*/ 2090826 h 2340869"/>
              <a:gd name="connsiteX112" fmla="*/ 522531 w 1569539"/>
              <a:gd name="connsiteY112" fmla="*/ 2055108 h 2340869"/>
              <a:gd name="connsiteX113" fmla="*/ 513006 w 1569539"/>
              <a:gd name="connsiteY113" fmla="*/ 2009864 h 2340869"/>
              <a:gd name="connsiteX114" fmla="*/ 510624 w 1569539"/>
              <a:gd name="connsiteY114" fmla="*/ 1978906 h 2340869"/>
              <a:gd name="connsiteX115" fmla="*/ 460618 w 1569539"/>
              <a:gd name="connsiteY115" fmla="*/ 1981289 h 2340869"/>
              <a:gd name="connsiteX116" fmla="*/ 427282 w 1569539"/>
              <a:gd name="connsiteY116" fmla="*/ 1945570 h 2340869"/>
              <a:gd name="connsiteX117" fmla="*/ 382037 w 1569539"/>
              <a:gd name="connsiteY117" fmla="*/ 1928900 h 2340869"/>
              <a:gd name="connsiteX118" fmla="*/ 367749 w 1569539"/>
              <a:gd name="connsiteY118" fmla="*/ 1878895 h 2340869"/>
              <a:gd name="connsiteX119" fmla="*/ 365368 w 1569539"/>
              <a:gd name="connsiteY119" fmla="*/ 1857463 h 2340869"/>
              <a:gd name="connsiteX120" fmla="*/ 334413 w 1569539"/>
              <a:gd name="connsiteY120" fmla="*/ 1812220 h 2340869"/>
              <a:gd name="connsiteX121" fmla="*/ 291549 w 1569539"/>
              <a:gd name="connsiteY121" fmla="*/ 1788407 h 2340869"/>
              <a:gd name="connsiteX122" fmla="*/ 248688 w 1569539"/>
              <a:gd name="connsiteY122" fmla="*/ 1759833 h 2340869"/>
              <a:gd name="connsiteX123" fmla="*/ 215349 w 1569539"/>
              <a:gd name="connsiteY123" fmla="*/ 1750307 h 2340869"/>
              <a:gd name="connsiteX124" fmla="*/ 217731 w 1569539"/>
              <a:gd name="connsiteY124" fmla="*/ 1705061 h 2340869"/>
              <a:gd name="connsiteX125" fmla="*/ 174868 w 1569539"/>
              <a:gd name="connsiteY125" fmla="*/ 1719351 h 2340869"/>
              <a:gd name="connsiteX126" fmla="*/ 186775 w 1569539"/>
              <a:gd name="connsiteY126" fmla="*/ 1752689 h 2340869"/>
              <a:gd name="connsiteX127" fmla="*/ 179631 w 1569539"/>
              <a:gd name="connsiteY127" fmla="*/ 1769358 h 2340869"/>
              <a:gd name="connsiteX128" fmla="*/ 141531 w 1569539"/>
              <a:gd name="connsiteY128" fmla="*/ 1740783 h 2340869"/>
              <a:gd name="connsiteX129" fmla="*/ 98669 w 1569539"/>
              <a:gd name="connsiteY129" fmla="*/ 1738401 h 2340869"/>
              <a:gd name="connsiteX130" fmla="*/ 43899 w 1569539"/>
              <a:gd name="connsiteY130" fmla="*/ 1719351 h 2340869"/>
              <a:gd name="connsiteX131" fmla="*/ 10560 w 1569539"/>
              <a:gd name="connsiteY131" fmla="*/ 1716967 h 2340869"/>
              <a:gd name="connsiteX132" fmla="*/ 1037 w 1569539"/>
              <a:gd name="connsiteY132" fmla="*/ 1664583 h 2340869"/>
              <a:gd name="connsiteX133" fmla="*/ 34374 w 1569539"/>
              <a:gd name="connsiteY133" fmla="*/ 1576476 h 2340869"/>
              <a:gd name="connsiteX134" fmla="*/ 60568 w 1569539"/>
              <a:gd name="connsiteY134" fmla="*/ 1528851 h 2340869"/>
              <a:gd name="connsiteX135" fmla="*/ 81999 w 1569539"/>
              <a:gd name="connsiteY135" fmla="*/ 1481226 h 2340869"/>
              <a:gd name="connsiteX136" fmla="*/ 108194 w 1569539"/>
              <a:gd name="connsiteY136" fmla="*/ 1443126 h 2340869"/>
              <a:gd name="connsiteX137" fmla="*/ 146293 w 1569539"/>
              <a:gd name="connsiteY137" fmla="*/ 1433601 h 2340869"/>
              <a:gd name="connsiteX138" fmla="*/ 153438 w 1569539"/>
              <a:gd name="connsiteY138" fmla="*/ 1397883 h 2340869"/>
              <a:gd name="connsiteX139" fmla="*/ 262975 w 1569539"/>
              <a:gd name="connsiteY139" fmla="*/ 1278820 h 2340869"/>
              <a:gd name="connsiteX140" fmla="*/ 286787 w 1569539"/>
              <a:gd name="connsiteY140" fmla="*/ 1140705 h 2340869"/>
              <a:gd name="connsiteX141" fmla="*/ 282025 w 1569539"/>
              <a:gd name="connsiteY141" fmla="*/ 1059745 h 2340869"/>
              <a:gd name="connsiteX142" fmla="*/ 196300 w 1569539"/>
              <a:gd name="connsiteY142" fmla="*/ 1047839 h 2340869"/>
              <a:gd name="connsiteX143" fmla="*/ 179632 w 1569539"/>
              <a:gd name="connsiteY143" fmla="*/ 966876 h 2340869"/>
              <a:gd name="connsiteX144" fmla="*/ 186775 w 1569539"/>
              <a:gd name="connsiteY144" fmla="*/ 900201 h 2340869"/>
              <a:gd name="connsiteX145" fmla="*/ 148675 w 1569539"/>
              <a:gd name="connsiteY145" fmla="*/ 862101 h 2340869"/>
              <a:gd name="connsiteX146" fmla="*/ 127244 w 1569539"/>
              <a:gd name="connsiteY146" fmla="*/ 821619 h 2340869"/>
              <a:gd name="connsiteX147" fmla="*/ 117719 w 1569539"/>
              <a:gd name="connsiteY147" fmla="*/ 762089 h 2340869"/>
              <a:gd name="connsiteX148" fmla="*/ 102097 w 1569539"/>
              <a:gd name="connsiteY148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32116 w 1569539"/>
              <a:gd name="connsiteY40" fmla="*/ 69146 h 2340869"/>
              <a:gd name="connsiteX41" fmla="*/ 1058312 w 1569539"/>
              <a:gd name="connsiteY41" fmla="*/ 31044 h 2340869"/>
              <a:gd name="connsiteX42" fmla="*/ 1155942 w 1569539"/>
              <a:gd name="connsiteY42" fmla="*/ 16756 h 2340869"/>
              <a:gd name="connsiteX43" fmla="*/ 1255954 w 1569539"/>
              <a:gd name="connsiteY43" fmla="*/ 54859 h 2340869"/>
              <a:gd name="connsiteX44" fmla="*/ 1310722 w 1569539"/>
              <a:gd name="connsiteY44" fmla="*/ 121534 h 2340869"/>
              <a:gd name="connsiteX45" fmla="*/ 1253572 w 1569539"/>
              <a:gd name="connsiteY45" fmla="*/ 135821 h 2340869"/>
              <a:gd name="connsiteX46" fmla="*/ 1229760 w 1569539"/>
              <a:gd name="connsiteY46" fmla="*/ 169159 h 2340869"/>
              <a:gd name="connsiteX47" fmla="*/ 1322629 w 1569539"/>
              <a:gd name="connsiteY47" fmla="*/ 202496 h 2340869"/>
              <a:gd name="connsiteX48" fmla="*/ 1351204 w 1569539"/>
              <a:gd name="connsiteY48" fmla="*/ 200115 h 2340869"/>
              <a:gd name="connsiteX49" fmla="*/ 1370255 w 1569539"/>
              <a:gd name="connsiteY49" fmla="*/ 212019 h 2340869"/>
              <a:gd name="connsiteX50" fmla="*/ 1289291 w 1569539"/>
              <a:gd name="connsiteY50" fmla="*/ 338227 h 2340869"/>
              <a:gd name="connsiteX51" fmla="*/ 1260716 w 1569539"/>
              <a:gd name="connsiteY51" fmla="*/ 350134 h 2340869"/>
              <a:gd name="connsiteX52" fmla="*/ 1184516 w 1569539"/>
              <a:gd name="connsiteY52" fmla="*/ 316796 h 2340869"/>
              <a:gd name="connsiteX53" fmla="*/ 1101172 w 1569539"/>
              <a:gd name="connsiteY53" fmla="*/ 262027 h 2340869"/>
              <a:gd name="connsiteX54" fmla="*/ 991635 w 1569539"/>
              <a:gd name="connsiteY54" fmla="*/ 323940 h 2340869"/>
              <a:gd name="connsiteX55" fmla="*/ 1036879 w 1569539"/>
              <a:gd name="connsiteY55" fmla="*/ 352515 h 2340869"/>
              <a:gd name="connsiteX56" fmla="*/ 1044022 w 1569539"/>
              <a:gd name="connsiteY56" fmla="*/ 493009 h 2340869"/>
              <a:gd name="connsiteX57" fmla="*/ 972585 w 1569539"/>
              <a:gd name="connsiteY57" fmla="*/ 628740 h 2340869"/>
              <a:gd name="connsiteX58" fmla="*/ 1110697 w 1569539"/>
              <a:gd name="connsiteY58" fmla="*/ 573971 h 2340869"/>
              <a:gd name="connsiteX59" fmla="*/ 1179754 w 1569539"/>
              <a:gd name="connsiteY59" fmla="*/ 564446 h 2340869"/>
              <a:gd name="connsiteX60" fmla="*/ 1263097 w 1569539"/>
              <a:gd name="connsiteY60" fmla="*/ 688271 h 2340869"/>
              <a:gd name="connsiteX61" fmla="*/ 1501222 w 1569539"/>
              <a:gd name="connsiteY61" fmla="*/ 650171 h 2340869"/>
              <a:gd name="connsiteX62" fmla="*/ 1560756 w 1569539"/>
              <a:gd name="connsiteY62" fmla="*/ 902582 h 2340869"/>
              <a:gd name="connsiteX63" fmla="*/ 1544088 w 1569539"/>
              <a:gd name="connsiteY63" fmla="*/ 904964 h 2340869"/>
              <a:gd name="connsiteX64" fmla="*/ 1525038 w 1569539"/>
              <a:gd name="connsiteY64" fmla="*/ 978781 h 2340869"/>
              <a:gd name="connsiteX65" fmla="*/ 958300 w 1569539"/>
              <a:gd name="connsiteY65" fmla="*/ 1157376 h 2340869"/>
              <a:gd name="connsiteX66" fmla="*/ 979731 w 1569539"/>
              <a:gd name="connsiteY66" fmla="*/ 1166900 h 2340869"/>
              <a:gd name="connsiteX67" fmla="*/ 974968 w 1569539"/>
              <a:gd name="connsiteY67" fmla="*/ 1240718 h 2340869"/>
              <a:gd name="connsiteX68" fmla="*/ 984494 w 1569539"/>
              <a:gd name="connsiteY68" fmla="*/ 1302633 h 2340869"/>
              <a:gd name="connsiteX69" fmla="*/ 1032119 w 1569539"/>
              <a:gd name="connsiteY69" fmla="*/ 1383595 h 2340869"/>
              <a:gd name="connsiteX70" fmla="*/ 1072600 w 1569539"/>
              <a:gd name="connsiteY70" fmla="*/ 1405026 h 2340869"/>
              <a:gd name="connsiteX71" fmla="*/ 1089269 w 1569539"/>
              <a:gd name="connsiteY71" fmla="*/ 1471701 h 2340869"/>
              <a:gd name="connsiteX72" fmla="*/ 1122607 w 1569539"/>
              <a:gd name="connsiteY72" fmla="*/ 1497895 h 2340869"/>
              <a:gd name="connsiteX73" fmla="*/ 1163088 w 1569539"/>
              <a:gd name="connsiteY73" fmla="*/ 1557426 h 2340869"/>
              <a:gd name="connsiteX74" fmla="*/ 1191663 w 1569539"/>
              <a:gd name="connsiteY74" fmla="*/ 1571714 h 2340869"/>
              <a:gd name="connsiteX75" fmla="*/ 1220238 w 1569539"/>
              <a:gd name="connsiteY75" fmla="*/ 1609813 h 2340869"/>
              <a:gd name="connsiteX76" fmla="*/ 1215943 w 1569539"/>
              <a:gd name="connsiteY76" fmla="*/ 1629673 h 2340869"/>
              <a:gd name="connsiteX77" fmla="*/ 1196425 w 1569539"/>
              <a:gd name="connsiteY77" fmla="*/ 1678870 h 2340869"/>
              <a:gd name="connsiteX78" fmla="*/ 1144037 w 1569539"/>
              <a:gd name="connsiteY78" fmla="*/ 1674106 h 2340869"/>
              <a:gd name="connsiteX79" fmla="*/ 1124987 w 1569539"/>
              <a:gd name="connsiteY79" fmla="*/ 1719349 h 2340869"/>
              <a:gd name="connsiteX80" fmla="*/ 1048787 w 1569539"/>
              <a:gd name="connsiteY80" fmla="*/ 1752687 h 2340869"/>
              <a:gd name="connsiteX81" fmla="*/ 1020212 w 1569539"/>
              <a:gd name="connsiteY81" fmla="*/ 1812218 h 2340869"/>
              <a:gd name="connsiteX82" fmla="*/ 1036881 w 1569539"/>
              <a:gd name="connsiteY82" fmla="*/ 1859843 h 2340869"/>
              <a:gd name="connsiteX83" fmla="*/ 1017832 w 1569539"/>
              <a:gd name="connsiteY83" fmla="*/ 1900326 h 2340869"/>
              <a:gd name="connsiteX84" fmla="*/ 984493 w 1569539"/>
              <a:gd name="connsiteY84" fmla="*/ 1897943 h 2340869"/>
              <a:gd name="connsiteX85" fmla="*/ 982112 w 1569539"/>
              <a:gd name="connsiteY85" fmla="*/ 1962237 h 2340869"/>
              <a:gd name="connsiteX86" fmla="*/ 946393 w 1569539"/>
              <a:gd name="connsiteY86" fmla="*/ 1978906 h 2340869"/>
              <a:gd name="connsiteX87" fmla="*/ 910674 w 1569539"/>
              <a:gd name="connsiteY87" fmla="*/ 1986049 h 2340869"/>
              <a:gd name="connsiteX88" fmla="*/ 910674 w 1569539"/>
              <a:gd name="connsiteY88" fmla="*/ 2050343 h 2340869"/>
              <a:gd name="connsiteX89" fmla="*/ 967824 w 1569539"/>
              <a:gd name="connsiteY89" fmla="*/ 2059868 h 2340869"/>
              <a:gd name="connsiteX90" fmla="*/ 1001162 w 1569539"/>
              <a:gd name="connsiteY90" fmla="*/ 2055106 h 2340869"/>
              <a:gd name="connsiteX91" fmla="*/ 1005922 w 1569539"/>
              <a:gd name="connsiteY91" fmla="*/ 2128925 h 2340869"/>
              <a:gd name="connsiteX92" fmla="*/ 982112 w 1569539"/>
              <a:gd name="connsiteY92" fmla="*/ 2150356 h 2340869"/>
              <a:gd name="connsiteX93" fmla="*/ 922581 w 1569539"/>
              <a:gd name="connsiteY93" fmla="*/ 2147976 h 2340869"/>
              <a:gd name="connsiteX94" fmla="*/ 870193 w 1569539"/>
              <a:gd name="connsiteY94" fmla="*/ 2157501 h 2340869"/>
              <a:gd name="connsiteX95" fmla="*/ 824949 w 1569539"/>
              <a:gd name="connsiteY95" fmla="*/ 2181314 h 2340869"/>
              <a:gd name="connsiteX96" fmla="*/ 779704 w 1569539"/>
              <a:gd name="connsiteY96" fmla="*/ 2188456 h 2340869"/>
              <a:gd name="connsiteX97" fmla="*/ 758274 w 1569539"/>
              <a:gd name="connsiteY97" fmla="*/ 2207508 h 2340869"/>
              <a:gd name="connsiteX98" fmla="*/ 751131 w 1569539"/>
              <a:gd name="connsiteY98" fmla="*/ 2252751 h 2340869"/>
              <a:gd name="connsiteX99" fmla="*/ 734462 w 1569539"/>
              <a:gd name="connsiteY99" fmla="*/ 2264658 h 2340869"/>
              <a:gd name="connsiteX100" fmla="*/ 689218 w 1569539"/>
              <a:gd name="connsiteY100" fmla="*/ 2314664 h 2340869"/>
              <a:gd name="connsiteX101" fmla="*/ 665406 w 1569539"/>
              <a:gd name="connsiteY101" fmla="*/ 2319425 h 2340869"/>
              <a:gd name="connsiteX102" fmla="*/ 617781 w 1569539"/>
              <a:gd name="connsiteY102" fmla="*/ 2340857 h 2340869"/>
              <a:gd name="connsiteX103" fmla="*/ 579681 w 1569539"/>
              <a:gd name="connsiteY103" fmla="*/ 2324188 h 2340869"/>
              <a:gd name="connsiteX104" fmla="*/ 563012 w 1569539"/>
              <a:gd name="connsiteY104" fmla="*/ 2295613 h 2340869"/>
              <a:gd name="connsiteX105" fmla="*/ 520149 w 1569539"/>
              <a:gd name="connsiteY105" fmla="*/ 2305139 h 2340869"/>
              <a:gd name="connsiteX106" fmla="*/ 512573 w 1569539"/>
              <a:gd name="connsiteY106" fmla="*/ 2299035 h 2340869"/>
              <a:gd name="connsiteX107" fmla="*/ 503481 w 1569539"/>
              <a:gd name="connsiteY107" fmla="*/ 2293232 h 2340869"/>
              <a:gd name="connsiteX108" fmla="*/ 522531 w 1569539"/>
              <a:gd name="connsiteY108" fmla="*/ 2186075 h 2340869"/>
              <a:gd name="connsiteX109" fmla="*/ 539199 w 1569539"/>
              <a:gd name="connsiteY109" fmla="*/ 2164644 h 2340869"/>
              <a:gd name="connsiteX110" fmla="*/ 529674 w 1569539"/>
              <a:gd name="connsiteY110" fmla="*/ 2119401 h 2340869"/>
              <a:gd name="connsiteX111" fmla="*/ 553487 w 1569539"/>
              <a:gd name="connsiteY111" fmla="*/ 2105113 h 2340869"/>
              <a:gd name="connsiteX112" fmla="*/ 534437 w 1569539"/>
              <a:gd name="connsiteY112" fmla="*/ 2090826 h 2340869"/>
              <a:gd name="connsiteX113" fmla="*/ 522531 w 1569539"/>
              <a:gd name="connsiteY113" fmla="*/ 2055108 h 2340869"/>
              <a:gd name="connsiteX114" fmla="*/ 513006 w 1569539"/>
              <a:gd name="connsiteY114" fmla="*/ 2009864 h 2340869"/>
              <a:gd name="connsiteX115" fmla="*/ 510624 w 1569539"/>
              <a:gd name="connsiteY115" fmla="*/ 1978906 h 2340869"/>
              <a:gd name="connsiteX116" fmla="*/ 460618 w 1569539"/>
              <a:gd name="connsiteY116" fmla="*/ 1981289 h 2340869"/>
              <a:gd name="connsiteX117" fmla="*/ 427282 w 1569539"/>
              <a:gd name="connsiteY117" fmla="*/ 1945570 h 2340869"/>
              <a:gd name="connsiteX118" fmla="*/ 382037 w 1569539"/>
              <a:gd name="connsiteY118" fmla="*/ 1928900 h 2340869"/>
              <a:gd name="connsiteX119" fmla="*/ 367749 w 1569539"/>
              <a:gd name="connsiteY119" fmla="*/ 1878895 h 2340869"/>
              <a:gd name="connsiteX120" fmla="*/ 365368 w 1569539"/>
              <a:gd name="connsiteY120" fmla="*/ 1857463 h 2340869"/>
              <a:gd name="connsiteX121" fmla="*/ 334413 w 1569539"/>
              <a:gd name="connsiteY121" fmla="*/ 1812220 h 2340869"/>
              <a:gd name="connsiteX122" fmla="*/ 291549 w 1569539"/>
              <a:gd name="connsiteY122" fmla="*/ 1788407 h 2340869"/>
              <a:gd name="connsiteX123" fmla="*/ 248688 w 1569539"/>
              <a:gd name="connsiteY123" fmla="*/ 1759833 h 2340869"/>
              <a:gd name="connsiteX124" fmla="*/ 215349 w 1569539"/>
              <a:gd name="connsiteY124" fmla="*/ 1750307 h 2340869"/>
              <a:gd name="connsiteX125" fmla="*/ 217731 w 1569539"/>
              <a:gd name="connsiteY125" fmla="*/ 1705061 h 2340869"/>
              <a:gd name="connsiteX126" fmla="*/ 174868 w 1569539"/>
              <a:gd name="connsiteY126" fmla="*/ 1719351 h 2340869"/>
              <a:gd name="connsiteX127" fmla="*/ 186775 w 1569539"/>
              <a:gd name="connsiteY127" fmla="*/ 1752689 h 2340869"/>
              <a:gd name="connsiteX128" fmla="*/ 179631 w 1569539"/>
              <a:gd name="connsiteY128" fmla="*/ 1769358 h 2340869"/>
              <a:gd name="connsiteX129" fmla="*/ 141531 w 1569539"/>
              <a:gd name="connsiteY129" fmla="*/ 1740783 h 2340869"/>
              <a:gd name="connsiteX130" fmla="*/ 98669 w 1569539"/>
              <a:gd name="connsiteY130" fmla="*/ 1738401 h 2340869"/>
              <a:gd name="connsiteX131" fmla="*/ 43899 w 1569539"/>
              <a:gd name="connsiteY131" fmla="*/ 1719351 h 2340869"/>
              <a:gd name="connsiteX132" fmla="*/ 10560 w 1569539"/>
              <a:gd name="connsiteY132" fmla="*/ 1716967 h 2340869"/>
              <a:gd name="connsiteX133" fmla="*/ 1037 w 1569539"/>
              <a:gd name="connsiteY133" fmla="*/ 1664583 h 2340869"/>
              <a:gd name="connsiteX134" fmla="*/ 34374 w 1569539"/>
              <a:gd name="connsiteY134" fmla="*/ 1576476 h 2340869"/>
              <a:gd name="connsiteX135" fmla="*/ 60568 w 1569539"/>
              <a:gd name="connsiteY135" fmla="*/ 1528851 h 2340869"/>
              <a:gd name="connsiteX136" fmla="*/ 81999 w 1569539"/>
              <a:gd name="connsiteY136" fmla="*/ 1481226 h 2340869"/>
              <a:gd name="connsiteX137" fmla="*/ 108194 w 1569539"/>
              <a:gd name="connsiteY137" fmla="*/ 1443126 h 2340869"/>
              <a:gd name="connsiteX138" fmla="*/ 146293 w 1569539"/>
              <a:gd name="connsiteY138" fmla="*/ 1433601 h 2340869"/>
              <a:gd name="connsiteX139" fmla="*/ 153438 w 1569539"/>
              <a:gd name="connsiteY139" fmla="*/ 1397883 h 2340869"/>
              <a:gd name="connsiteX140" fmla="*/ 262975 w 1569539"/>
              <a:gd name="connsiteY140" fmla="*/ 1278820 h 2340869"/>
              <a:gd name="connsiteX141" fmla="*/ 286787 w 1569539"/>
              <a:gd name="connsiteY141" fmla="*/ 1140705 h 2340869"/>
              <a:gd name="connsiteX142" fmla="*/ 282025 w 1569539"/>
              <a:gd name="connsiteY142" fmla="*/ 1059745 h 2340869"/>
              <a:gd name="connsiteX143" fmla="*/ 196300 w 1569539"/>
              <a:gd name="connsiteY143" fmla="*/ 1047839 h 2340869"/>
              <a:gd name="connsiteX144" fmla="*/ 179632 w 1569539"/>
              <a:gd name="connsiteY144" fmla="*/ 966876 h 2340869"/>
              <a:gd name="connsiteX145" fmla="*/ 186775 w 1569539"/>
              <a:gd name="connsiteY145" fmla="*/ 900201 h 2340869"/>
              <a:gd name="connsiteX146" fmla="*/ 148675 w 1569539"/>
              <a:gd name="connsiteY146" fmla="*/ 862101 h 2340869"/>
              <a:gd name="connsiteX147" fmla="*/ 127244 w 1569539"/>
              <a:gd name="connsiteY147" fmla="*/ 821619 h 2340869"/>
              <a:gd name="connsiteX148" fmla="*/ 117719 w 1569539"/>
              <a:gd name="connsiteY148" fmla="*/ 762089 h 2340869"/>
              <a:gd name="connsiteX149" fmla="*/ 102097 w 1569539"/>
              <a:gd name="connsiteY14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82113 w 1569539"/>
              <a:gd name="connsiteY39" fmla="*/ 42950 h 2340869"/>
              <a:gd name="connsiteX40" fmla="*/ 1032116 w 1569539"/>
              <a:gd name="connsiteY40" fmla="*/ 69146 h 2340869"/>
              <a:gd name="connsiteX41" fmla="*/ 1058312 w 1569539"/>
              <a:gd name="connsiteY41" fmla="*/ 31044 h 2340869"/>
              <a:gd name="connsiteX42" fmla="*/ 1155942 w 1569539"/>
              <a:gd name="connsiteY42" fmla="*/ 16756 h 2340869"/>
              <a:gd name="connsiteX43" fmla="*/ 1255954 w 1569539"/>
              <a:gd name="connsiteY43" fmla="*/ 54859 h 2340869"/>
              <a:gd name="connsiteX44" fmla="*/ 1310722 w 1569539"/>
              <a:gd name="connsiteY44" fmla="*/ 121534 h 2340869"/>
              <a:gd name="connsiteX45" fmla="*/ 1253572 w 1569539"/>
              <a:gd name="connsiteY45" fmla="*/ 135821 h 2340869"/>
              <a:gd name="connsiteX46" fmla="*/ 1229760 w 1569539"/>
              <a:gd name="connsiteY46" fmla="*/ 169159 h 2340869"/>
              <a:gd name="connsiteX47" fmla="*/ 1322629 w 1569539"/>
              <a:gd name="connsiteY47" fmla="*/ 202496 h 2340869"/>
              <a:gd name="connsiteX48" fmla="*/ 1351204 w 1569539"/>
              <a:gd name="connsiteY48" fmla="*/ 200115 h 2340869"/>
              <a:gd name="connsiteX49" fmla="*/ 1370255 w 1569539"/>
              <a:gd name="connsiteY49" fmla="*/ 212019 h 2340869"/>
              <a:gd name="connsiteX50" fmla="*/ 1289291 w 1569539"/>
              <a:gd name="connsiteY50" fmla="*/ 338227 h 2340869"/>
              <a:gd name="connsiteX51" fmla="*/ 1260716 w 1569539"/>
              <a:gd name="connsiteY51" fmla="*/ 350134 h 2340869"/>
              <a:gd name="connsiteX52" fmla="*/ 1184516 w 1569539"/>
              <a:gd name="connsiteY52" fmla="*/ 316796 h 2340869"/>
              <a:gd name="connsiteX53" fmla="*/ 1101172 w 1569539"/>
              <a:gd name="connsiteY53" fmla="*/ 262027 h 2340869"/>
              <a:gd name="connsiteX54" fmla="*/ 991635 w 1569539"/>
              <a:gd name="connsiteY54" fmla="*/ 323940 h 2340869"/>
              <a:gd name="connsiteX55" fmla="*/ 1036879 w 1569539"/>
              <a:gd name="connsiteY55" fmla="*/ 352515 h 2340869"/>
              <a:gd name="connsiteX56" fmla="*/ 1044022 w 1569539"/>
              <a:gd name="connsiteY56" fmla="*/ 493009 h 2340869"/>
              <a:gd name="connsiteX57" fmla="*/ 972585 w 1569539"/>
              <a:gd name="connsiteY57" fmla="*/ 628740 h 2340869"/>
              <a:gd name="connsiteX58" fmla="*/ 1110697 w 1569539"/>
              <a:gd name="connsiteY58" fmla="*/ 573971 h 2340869"/>
              <a:gd name="connsiteX59" fmla="*/ 1179754 w 1569539"/>
              <a:gd name="connsiteY59" fmla="*/ 564446 h 2340869"/>
              <a:gd name="connsiteX60" fmla="*/ 1263097 w 1569539"/>
              <a:gd name="connsiteY60" fmla="*/ 688271 h 2340869"/>
              <a:gd name="connsiteX61" fmla="*/ 1501222 w 1569539"/>
              <a:gd name="connsiteY61" fmla="*/ 650171 h 2340869"/>
              <a:gd name="connsiteX62" fmla="*/ 1560756 w 1569539"/>
              <a:gd name="connsiteY62" fmla="*/ 902582 h 2340869"/>
              <a:gd name="connsiteX63" fmla="*/ 1544088 w 1569539"/>
              <a:gd name="connsiteY63" fmla="*/ 904964 h 2340869"/>
              <a:gd name="connsiteX64" fmla="*/ 1525038 w 1569539"/>
              <a:gd name="connsiteY64" fmla="*/ 978781 h 2340869"/>
              <a:gd name="connsiteX65" fmla="*/ 958300 w 1569539"/>
              <a:gd name="connsiteY65" fmla="*/ 1157376 h 2340869"/>
              <a:gd name="connsiteX66" fmla="*/ 979731 w 1569539"/>
              <a:gd name="connsiteY66" fmla="*/ 1166900 h 2340869"/>
              <a:gd name="connsiteX67" fmla="*/ 974968 w 1569539"/>
              <a:gd name="connsiteY67" fmla="*/ 1240718 h 2340869"/>
              <a:gd name="connsiteX68" fmla="*/ 984494 w 1569539"/>
              <a:gd name="connsiteY68" fmla="*/ 1302633 h 2340869"/>
              <a:gd name="connsiteX69" fmla="*/ 1032119 w 1569539"/>
              <a:gd name="connsiteY69" fmla="*/ 1383595 h 2340869"/>
              <a:gd name="connsiteX70" fmla="*/ 1072600 w 1569539"/>
              <a:gd name="connsiteY70" fmla="*/ 1405026 h 2340869"/>
              <a:gd name="connsiteX71" fmla="*/ 1089269 w 1569539"/>
              <a:gd name="connsiteY71" fmla="*/ 1471701 h 2340869"/>
              <a:gd name="connsiteX72" fmla="*/ 1122607 w 1569539"/>
              <a:gd name="connsiteY72" fmla="*/ 1497895 h 2340869"/>
              <a:gd name="connsiteX73" fmla="*/ 1163088 w 1569539"/>
              <a:gd name="connsiteY73" fmla="*/ 1557426 h 2340869"/>
              <a:gd name="connsiteX74" fmla="*/ 1191663 w 1569539"/>
              <a:gd name="connsiteY74" fmla="*/ 1571714 h 2340869"/>
              <a:gd name="connsiteX75" fmla="*/ 1220238 w 1569539"/>
              <a:gd name="connsiteY75" fmla="*/ 1609813 h 2340869"/>
              <a:gd name="connsiteX76" fmla="*/ 1215943 w 1569539"/>
              <a:gd name="connsiteY76" fmla="*/ 1629673 h 2340869"/>
              <a:gd name="connsiteX77" fmla="*/ 1196425 w 1569539"/>
              <a:gd name="connsiteY77" fmla="*/ 1678870 h 2340869"/>
              <a:gd name="connsiteX78" fmla="*/ 1144037 w 1569539"/>
              <a:gd name="connsiteY78" fmla="*/ 1674106 h 2340869"/>
              <a:gd name="connsiteX79" fmla="*/ 1124987 w 1569539"/>
              <a:gd name="connsiteY79" fmla="*/ 1719349 h 2340869"/>
              <a:gd name="connsiteX80" fmla="*/ 1048787 w 1569539"/>
              <a:gd name="connsiteY80" fmla="*/ 1752687 h 2340869"/>
              <a:gd name="connsiteX81" fmla="*/ 1020212 w 1569539"/>
              <a:gd name="connsiteY81" fmla="*/ 1812218 h 2340869"/>
              <a:gd name="connsiteX82" fmla="*/ 1036881 w 1569539"/>
              <a:gd name="connsiteY82" fmla="*/ 1859843 h 2340869"/>
              <a:gd name="connsiteX83" fmla="*/ 1017832 w 1569539"/>
              <a:gd name="connsiteY83" fmla="*/ 1900326 h 2340869"/>
              <a:gd name="connsiteX84" fmla="*/ 984493 w 1569539"/>
              <a:gd name="connsiteY84" fmla="*/ 1897943 h 2340869"/>
              <a:gd name="connsiteX85" fmla="*/ 982112 w 1569539"/>
              <a:gd name="connsiteY85" fmla="*/ 1962237 h 2340869"/>
              <a:gd name="connsiteX86" fmla="*/ 946393 w 1569539"/>
              <a:gd name="connsiteY86" fmla="*/ 1978906 h 2340869"/>
              <a:gd name="connsiteX87" fmla="*/ 910674 w 1569539"/>
              <a:gd name="connsiteY87" fmla="*/ 1986049 h 2340869"/>
              <a:gd name="connsiteX88" fmla="*/ 910674 w 1569539"/>
              <a:gd name="connsiteY88" fmla="*/ 2050343 h 2340869"/>
              <a:gd name="connsiteX89" fmla="*/ 967824 w 1569539"/>
              <a:gd name="connsiteY89" fmla="*/ 2059868 h 2340869"/>
              <a:gd name="connsiteX90" fmla="*/ 1001162 w 1569539"/>
              <a:gd name="connsiteY90" fmla="*/ 2055106 h 2340869"/>
              <a:gd name="connsiteX91" fmla="*/ 1005922 w 1569539"/>
              <a:gd name="connsiteY91" fmla="*/ 2128925 h 2340869"/>
              <a:gd name="connsiteX92" fmla="*/ 982112 w 1569539"/>
              <a:gd name="connsiteY92" fmla="*/ 2150356 h 2340869"/>
              <a:gd name="connsiteX93" fmla="*/ 922581 w 1569539"/>
              <a:gd name="connsiteY93" fmla="*/ 2147976 h 2340869"/>
              <a:gd name="connsiteX94" fmla="*/ 870193 w 1569539"/>
              <a:gd name="connsiteY94" fmla="*/ 2157501 h 2340869"/>
              <a:gd name="connsiteX95" fmla="*/ 824949 w 1569539"/>
              <a:gd name="connsiteY95" fmla="*/ 2181314 h 2340869"/>
              <a:gd name="connsiteX96" fmla="*/ 779704 w 1569539"/>
              <a:gd name="connsiteY96" fmla="*/ 2188456 h 2340869"/>
              <a:gd name="connsiteX97" fmla="*/ 758274 w 1569539"/>
              <a:gd name="connsiteY97" fmla="*/ 2207508 h 2340869"/>
              <a:gd name="connsiteX98" fmla="*/ 751131 w 1569539"/>
              <a:gd name="connsiteY98" fmla="*/ 2252751 h 2340869"/>
              <a:gd name="connsiteX99" fmla="*/ 734462 w 1569539"/>
              <a:gd name="connsiteY99" fmla="*/ 2264658 h 2340869"/>
              <a:gd name="connsiteX100" fmla="*/ 689218 w 1569539"/>
              <a:gd name="connsiteY100" fmla="*/ 2314664 h 2340869"/>
              <a:gd name="connsiteX101" fmla="*/ 665406 w 1569539"/>
              <a:gd name="connsiteY101" fmla="*/ 2319425 h 2340869"/>
              <a:gd name="connsiteX102" fmla="*/ 617781 w 1569539"/>
              <a:gd name="connsiteY102" fmla="*/ 2340857 h 2340869"/>
              <a:gd name="connsiteX103" fmla="*/ 579681 w 1569539"/>
              <a:gd name="connsiteY103" fmla="*/ 2324188 h 2340869"/>
              <a:gd name="connsiteX104" fmla="*/ 563012 w 1569539"/>
              <a:gd name="connsiteY104" fmla="*/ 2295613 h 2340869"/>
              <a:gd name="connsiteX105" fmla="*/ 520149 w 1569539"/>
              <a:gd name="connsiteY105" fmla="*/ 2305139 h 2340869"/>
              <a:gd name="connsiteX106" fmla="*/ 512573 w 1569539"/>
              <a:gd name="connsiteY106" fmla="*/ 2299035 h 2340869"/>
              <a:gd name="connsiteX107" fmla="*/ 503481 w 1569539"/>
              <a:gd name="connsiteY107" fmla="*/ 2293232 h 2340869"/>
              <a:gd name="connsiteX108" fmla="*/ 522531 w 1569539"/>
              <a:gd name="connsiteY108" fmla="*/ 2186075 h 2340869"/>
              <a:gd name="connsiteX109" fmla="*/ 539199 w 1569539"/>
              <a:gd name="connsiteY109" fmla="*/ 2164644 h 2340869"/>
              <a:gd name="connsiteX110" fmla="*/ 529674 w 1569539"/>
              <a:gd name="connsiteY110" fmla="*/ 2119401 h 2340869"/>
              <a:gd name="connsiteX111" fmla="*/ 553487 w 1569539"/>
              <a:gd name="connsiteY111" fmla="*/ 2105113 h 2340869"/>
              <a:gd name="connsiteX112" fmla="*/ 534437 w 1569539"/>
              <a:gd name="connsiteY112" fmla="*/ 2090826 h 2340869"/>
              <a:gd name="connsiteX113" fmla="*/ 522531 w 1569539"/>
              <a:gd name="connsiteY113" fmla="*/ 2055108 h 2340869"/>
              <a:gd name="connsiteX114" fmla="*/ 513006 w 1569539"/>
              <a:gd name="connsiteY114" fmla="*/ 2009864 h 2340869"/>
              <a:gd name="connsiteX115" fmla="*/ 510624 w 1569539"/>
              <a:gd name="connsiteY115" fmla="*/ 1978906 h 2340869"/>
              <a:gd name="connsiteX116" fmla="*/ 460618 w 1569539"/>
              <a:gd name="connsiteY116" fmla="*/ 1981289 h 2340869"/>
              <a:gd name="connsiteX117" fmla="*/ 427282 w 1569539"/>
              <a:gd name="connsiteY117" fmla="*/ 1945570 h 2340869"/>
              <a:gd name="connsiteX118" fmla="*/ 382037 w 1569539"/>
              <a:gd name="connsiteY118" fmla="*/ 1928900 h 2340869"/>
              <a:gd name="connsiteX119" fmla="*/ 367749 w 1569539"/>
              <a:gd name="connsiteY119" fmla="*/ 1878895 h 2340869"/>
              <a:gd name="connsiteX120" fmla="*/ 365368 w 1569539"/>
              <a:gd name="connsiteY120" fmla="*/ 1857463 h 2340869"/>
              <a:gd name="connsiteX121" fmla="*/ 334413 w 1569539"/>
              <a:gd name="connsiteY121" fmla="*/ 1812220 h 2340869"/>
              <a:gd name="connsiteX122" fmla="*/ 291549 w 1569539"/>
              <a:gd name="connsiteY122" fmla="*/ 1788407 h 2340869"/>
              <a:gd name="connsiteX123" fmla="*/ 248688 w 1569539"/>
              <a:gd name="connsiteY123" fmla="*/ 1759833 h 2340869"/>
              <a:gd name="connsiteX124" fmla="*/ 215349 w 1569539"/>
              <a:gd name="connsiteY124" fmla="*/ 1750307 h 2340869"/>
              <a:gd name="connsiteX125" fmla="*/ 217731 w 1569539"/>
              <a:gd name="connsiteY125" fmla="*/ 1705061 h 2340869"/>
              <a:gd name="connsiteX126" fmla="*/ 174868 w 1569539"/>
              <a:gd name="connsiteY126" fmla="*/ 1719351 h 2340869"/>
              <a:gd name="connsiteX127" fmla="*/ 186775 w 1569539"/>
              <a:gd name="connsiteY127" fmla="*/ 1752689 h 2340869"/>
              <a:gd name="connsiteX128" fmla="*/ 179631 w 1569539"/>
              <a:gd name="connsiteY128" fmla="*/ 1769358 h 2340869"/>
              <a:gd name="connsiteX129" fmla="*/ 141531 w 1569539"/>
              <a:gd name="connsiteY129" fmla="*/ 1740783 h 2340869"/>
              <a:gd name="connsiteX130" fmla="*/ 98669 w 1569539"/>
              <a:gd name="connsiteY130" fmla="*/ 1738401 h 2340869"/>
              <a:gd name="connsiteX131" fmla="*/ 43899 w 1569539"/>
              <a:gd name="connsiteY131" fmla="*/ 1719351 h 2340869"/>
              <a:gd name="connsiteX132" fmla="*/ 10560 w 1569539"/>
              <a:gd name="connsiteY132" fmla="*/ 1716967 h 2340869"/>
              <a:gd name="connsiteX133" fmla="*/ 1037 w 1569539"/>
              <a:gd name="connsiteY133" fmla="*/ 1664583 h 2340869"/>
              <a:gd name="connsiteX134" fmla="*/ 34374 w 1569539"/>
              <a:gd name="connsiteY134" fmla="*/ 1576476 h 2340869"/>
              <a:gd name="connsiteX135" fmla="*/ 60568 w 1569539"/>
              <a:gd name="connsiteY135" fmla="*/ 1528851 h 2340869"/>
              <a:gd name="connsiteX136" fmla="*/ 81999 w 1569539"/>
              <a:gd name="connsiteY136" fmla="*/ 1481226 h 2340869"/>
              <a:gd name="connsiteX137" fmla="*/ 108194 w 1569539"/>
              <a:gd name="connsiteY137" fmla="*/ 1443126 h 2340869"/>
              <a:gd name="connsiteX138" fmla="*/ 146293 w 1569539"/>
              <a:gd name="connsiteY138" fmla="*/ 1433601 h 2340869"/>
              <a:gd name="connsiteX139" fmla="*/ 153438 w 1569539"/>
              <a:gd name="connsiteY139" fmla="*/ 1397883 h 2340869"/>
              <a:gd name="connsiteX140" fmla="*/ 262975 w 1569539"/>
              <a:gd name="connsiteY140" fmla="*/ 1278820 h 2340869"/>
              <a:gd name="connsiteX141" fmla="*/ 286787 w 1569539"/>
              <a:gd name="connsiteY141" fmla="*/ 1140705 h 2340869"/>
              <a:gd name="connsiteX142" fmla="*/ 282025 w 1569539"/>
              <a:gd name="connsiteY142" fmla="*/ 1059745 h 2340869"/>
              <a:gd name="connsiteX143" fmla="*/ 196300 w 1569539"/>
              <a:gd name="connsiteY143" fmla="*/ 1047839 h 2340869"/>
              <a:gd name="connsiteX144" fmla="*/ 179632 w 1569539"/>
              <a:gd name="connsiteY144" fmla="*/ 966876 h 2340869"/>
              <a:gd name="connsiteX145" fmla="*/ 186775 w 1569539"/>
              <a:gd name="connsiteY145" fmla="*/ 900201 h 2340869"/>
              <a:gd name="connsiteX146" fmla="*/ 148675 w 1569539"/>
              <a:gd name="connsiteY146" fmla="*/ 862101 h 2340869"/>
              <a:gd name="connsiteX147" fmla="*/ 127244 w 1569539"/>
              <a:gd name="connsiteY147" fmla="*/ 821619 h 2340869"/>
              <a:gd name="connsiteX148" fmla="*/ 117719 w 1569539"/>
              <a:gd name="connsiteY148" fmla="*/ 762089 h 2340869"/>
              <a:gd name="connsiteX149" fmla="*/ 102097 w 1569539"/>
              <a:gd name="connsiteY14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22579 w 1569539"/>
              <a:gd name="connsiteY39" fmla="*/ 64384 h 2340869"/>
              <a:gd name="connsiteX40" fmla="*/ 982113 w 1569539"/>
              <a:gd name="connsiteY40" fmla="*/ 42950 h 2340869"/>
              <a:gd name="connsiteX41" fmla="*/ 1032116 w 1569539"/>
              <a:gd name="connsiteY41" fmla="*/ 69146 h 2340869"/>
              <a:gd name="connsiteX42" fmla="*/ 1058312 w 1569539"/>
              <a:gd name="connsiteY42" fmla="*/ 31044 h 2340869"/>
              <a:gd name="connsiteX43" fmla="*/ 1155942 w 1569539"/>
              <a:gd name="connsiteY43" fmla="*/ 16756 h 2340869"/>
              <a:gd name="connsiteX44" fmla="*/ 1255954 w 1569539"/>
              <a:gd name="connsiteY44" fmla="*/ 54859 h 2340869"/>
              <a:gd name="connsiteX45" fmla="*/ 1310722 w 1569539"/>
              <a:gd name="connsiteY45" fmla="*/ 121534 h 2340869"/>
              <a:gd name="connsiteX46" fmla="*/ 1253572 w 1569539"/>
              <a:gd name="connsiteY46" fmla="*/ 135821 h 2340869"/>
              <a:gd name="connsiteX47" fmla="*/ 1229760 w 1569539"/>
              <a:gd name="connsiteY47" fmla="*/ 169159 h 2340869"/>
              <a:gd name="connsiteX48" fmla="*/ 1322629 w 1569539"/>
              <a:gd name="connsiteY48" fmla="*/ 202496 h 2340869"/>
              <a:gd name="connsiteX49" fmla="*/ 1351204 w 1569539"/>
              <a:gd name="connsiteY49" fmla="*/ 200115 h 2340869"/>
              <a:gd name="connsiteX50" fmla="*/ 1370255 w 1569539"/>
              <a:gd name="connsiteY50" fmla="*/ 212019 h 2340869"/>
              <a:gd name="connsiteX51" fmla="*/ 1289291 w 1569539"/>
              <a:gd name="connsiteY51" fmla="*/ 338227 h 2340869"/>
              <a:gd name="connsiteX52" fmla="*/ 1260716 w 1569539"/>
              <a:gd name="connsiteY52" fmla="*/ 350134 h 2340869"/>
              <a:gd name="connsiteX53" fmla="*/ 1184516 w 1569539"/>
              <a:gd name="connsiteY53" fmla="*/ 316796 h 2340869"/>
              <a:gd name="connsiteX54" fmla="*/ 1101172 w 1569539"/>
              <a:gd name="connsiteY54" fmla="*/ 262027 h 2340869"/>
              <a:gd name="connsiteX55" fmla="*/ 991635 w 1569539"/>
              <a:gd name="connsiteY55" fmla="*/ 323940 h 2340869"/>
              <a:gd name="connsiteX56" fmla="*/ 1036879 w 1569539"/>
              <a:gd name="connsiteY56" fmla="*/ 352515 h 2340869"/>
              <a:gd name="connsiteX57" fmla="*/ 1044022 w 1569539"/>
              <a:gd name="connsiteY57" fmla="*/ 493009 h 2340869"/>
              <a:gd name="connsiteX58" fmla="*/ 972585 w 1569539"/>
              <a:gd name="connsiteY58" fmla="*/ 628740 h 2340869"/>
              <a:gd name="connsiteX59" fmla="*/ 1110697 w 1569539"/>
              <a:gd name="connsiteY59" fmla="*/ 573971 h 2340869"/>
              <a:gd name="connsiteX60" fmla="*/ 1179754 w 1569539"/>
              <a:gd name="connsiteY60" fmla="*/ 564446 h 2340869"/>
              <a:gd name="connsiteX61" fmla="*/ 1263097 w 1569539"/>
              <a:gd name="connsiteY61" fmla="*/ 688271 h 2340869"/>
              <a:gd name="connsiteX62" fmla="*/ 1501222 w 1569539"/>
              <a:gd name="connsiteY62" fmla="*/ 650171 h 2340869"/>
              <a:gd name="connsiteX63" fmla="*/ 1560756 w 1569539"/>
              <a:gd name="connsiteY63" fmla="*/ 902582 h 2340869"/>
              <a:gd name="connsiteX64" fmla="*/ 1544088 w 1569539"/>
              <a:gd name="connsiteY64" fmla="*/ 904964 h 2340869"/>
              <a:gd name="connsiteX65" fmla="*/ 1525038 w 1569539"/>
              <a:gd name="connsiteY65" fmla="*/ 978781 h 2340869"/>
              <a:gd name="connsiteX66" fmla="*/ 958300 w 1569539"/>
              <a:gd name="connsiteY66" fmla="*/ 1157376 h 2340869"/>
              <a:gd name="connsiteX67" fmla="*/ 979731 w 1569539"/>
              <a:gd name="connsiteY67" fmla="*/ 1166900 h 2340869"/>
              <a:gd name="connsiteX68" fmla="*/ 974968 w 1569539"/>
              <a:gd name="connsiteY68" fmla="*/ 1240718 h 2340869"/>
              <a:gd name="connsiteX69" fmla="*/ 984494 w 1569539"/>
              <a:gd name="connsiteY69" fmla="*/ 1302633 h 2340869"/>
              <a:gd name="connsiteX70" fmla="*/ 1032119 w 1569539"/>
              <a:gd name="connsiteY70" fmla="*/ 1383595 h 2340869"/>
              <a:gd name="connsiteX71" fmla="*/ 1072600 w 1569539"/>
              <a:gd name="connsiteY71" fmla="*/ 1405026 h 2340869"/>
              <a:gd name="connsiteX72" fmla="*/ 1089269 w 1569539"/>
              <a:gd name="connsiteY72" fmla="*/ 1471701 h 2340869"/>
              <a:gd name="connsiteX73" fmla="*/ 1122607 w 1569539"/>
              <a:gd name="connsiteY73" fmla="*/ 1497895 h 2340869"/>
              <a:gd name="connsiteX74" fmla="*/ 1163088 w 1569539"/>
              <a:gd name="connsiteY74" fmla="*/ 1557426 h 2340869"/>
              <a:gd name="connsiteX75" fmla="*/ 1191663 w 1569539"/>
              <a:gd name="connsiteY75" fmla="*/ 1571714 h 2340869"/>
              <a:gd name="connsiteX76" fmla="*/ 1220238 w 1569539"/>
              <a:gd name="connsiteY76" fmla="*/ 1609813 h 2340869"/>
              <a:gd name="connsiteX77" fmla="*/ 1215943 w 1569539"/>
              <a:gd name="connsiteY77" fmla="*/ 1629673 h 2340869"/>
              <a:gd name="connsiteX78" fmla="*/ 1196425 w 1569539"/>
              <a:gd name="connsiteY78" fmla="*/ 1678870 h 2340869"/>
              <a:gd name="connsiteX79" fmla="*/ 1144037 w 1569539"/>
              <a:gd name="connsiteY79" fmla="*/ 1674106 h 2340869"/>
              <a:gd name="connsiteX80" fmla="*/ 1124987 w 1569539"/>
              <a:gd name="connsiteY80" fmla="*/ 1719349 h 2340869"/>
              <a:gd name="connsiteX81" fmla="*/ 1048787 w 1569539"/>
              <a:gd name="connsiteY81" fmla="*/ 1752687 h 2340869"/>
              <a:gd name="connsiteX82" fmla="*/ 1020212 w 1569539"/>
              <a:gd name="connsiteY82" fmla="*/ 1812218 h 2340869"/>
              <a:gd name="connsiteX83" fmla="*/ 1036881 w 1569539"/>
              <a:gd name="connsiteY83" fmla="*/ 1859843 h 2340869"/>
              <a:gd name="connsiteX84" fmla="*/ 1017832 w 1569539"/>
              <a:gd name="connsiteY84" fmla="*/ 1900326 h 2340869"/>
              <a:gd name="connsiteX85" fmla="*/ 984493 w 1569539"/>
              <a:gd name="connsiteY85" fmla="*/ 1897943 h 2340869"/>
              <a:gd name="connsiteX86" fmla="*/ 982112 w 1569539"/>
              <a:gd name="connsiteY86" fmla="*/ 1962237 h 2340869"/>
              <a:gd name="connsiteX87" fmla="*/ 946393 w 1569539"/>
              <a:gd name="connsiteY87" fmla="*/ 1978906 h 2340869"/>
              <a:gd name="connsiteX88" fmla="*/ 910674 w 1569539"/>
              <a:gd name="connsiteY88" fmla="*/ 1986049 h 2340869"/>
              <a:gd name="connsiteX89" fmla="*/ 910674 w 1569539"/>
              <a:gd name="connsiteY89" fmla="*/ 2050343 h 2340869"/>
              <a:gd name="connsiteX90" fmla="*/ 967824 w 1569539"/>
              <a:gd name="connsiteY90" fmla="*/ 2059868 h 2340869"/>
              <a:gd name="connsiteX91" fmla="*/ 1001162 w 1569539"/>
              <a:gd name="connsiteY91" fmla="*/ 2055106 h 2340869"/>
              <a:gd name="connsiteX92" fmla="*/ 1005922 w 1569539"/>
              <a:gd name="connsiteY92" fmla="*/ 2128925 h 2340869"/>
              <a:gd name="connsiteX93" fmla="*/ 982112 w 1569539"/>
              <a:gd name="connsiteY93" fmla="*/ 2150356 h 2340869"/>
              <a:gd name="connsiteX94" fmla="*/ 922581 w 1569539"/>
              <a:gd name="connsiteY94" fmla="*/ 2147976 h 2340869"/>
              <a:gd name="connsiteX95" fmla="*/ 870193 w 1569539"/>
              <a:gd name="connsiteY95" fmla="*/ 2157501 h 2340869"/>
              <a:gd name="connsiteX96" fmla="*/ 824949 w 1569539"/>
              <a:gd name="connsiteY96" fmla="*/ 2181314 h 2340869"/>
              <a:gd name="connsiteX97" fmla="*/ 779704 w 1569539"/>
              <a:gd name="connsiteY97" fmla="*/ 2188456 h 2340869"/>
              <a:gd name="connsiteX98" fmla="*/ 758274 w 1569539"/>
              <a:gd name="connsiteY98" fmla="*/ 2207508 h 2340869"/>
              <a:gd name="connsiteX99" fmla="*/ 751131 w 1569539"/>
              <a:gd name="connsiteY99" fmla="*/ 2252751 h 2340869"/>
              <a:gd name="connsiteX100" fmla="*/ 734462 w 1569539"/>
              <a:gd name="connsiteY100" fmla="*/ 2264658 h 2340869"/>
              <a:gd name="connsiteX101" fmla="*/ 689218 w 1569539"/>
              <a:gd name="connsiteY101" fmla="*/ 2314664 h 2340869"/>
              <a:gd name="connsiteX102" fmla="*/ 665406 w 1569539"/>
              <a:gd name="connsiteY102" fmla="*/ 2319425 h 2340869"/>
              <a:gd name="connsiteX103" fmla="*/ 617781 w 1569539"/>
              <a:gd name="connsiteY103" fmla="*/ 2340857 h 2340869"/>
              <a:gd name="connsiteX104" fmla="*/ 579681 w 1569539"/>
              <a:gd name="connsiteY104" fmla="*/ 2324188 h 2340869"/>
              <a:gd name="connsiteX105" fmla="*/ 563012 w 1569539"/>
              <a:gd name="connsiteY105" fmla="*/ 2295613 h 2340869"/>
              <a:gd name="connsiteX106" fmla="*/ 520149 w 1569539"/>
              <a:gd name="connsiteY106" fmla="*/ 2305139 h 2340869"/>
              <a:gd name="connsiteX107" fmla="*/ 512573 w 1569539"/>
              <a:gd name="connsiteY107" fmla="*/ 2299035 h 2340869"/>
              <a:gd name="connsiteX108" fmla="*/ 503481 w 1569539"/>
              <a:gd name="connsiteY108" fmla="*/ 2293232 h 2340869"/>
              <a:gd name="connsiteX109" fmla="*/ 522531 w 1569539"/>
              <a:gd name="connsiteY109" fmla="*/ 2186075 h 2340869"/>
              <a:gd name="connsiteX110" fmla="*/ 539199 w 1569539"/>
              <a:gd name="connsiteY110" fmla="*/ 2164644 h 2340869"/>
              <a:gd name="connsiteX111" fmla="*/ 529674 w 1569539"/>
              <a:gd name="connsiteY111" fmla="*/ 2119401 h 2340869"/>
              <a:gd name="connsiteX112" fmla="*/ 553487 w 1569539"/>
              <a:gd name="connsiteY112" fmla="*/ 2105113 h 2340869"/>
              <a:gd name="connsiteX113" fmla="*/ 534437 w 1569539"/>
              <a:gd name="connsiteY113" fmla="*/ 2090826 h 2340869"/>
              <a:gd name="connsiteX114" fmla="*/ 522531 w 1569539"/>
              <a:gd name="connsiteY114" fmla="*/ 2055108 h 2340869"/>
              <a:gd name="connsiteX115" fmla="*/ 513006 w 1569539"/>
              <a:gd name="connsiteY115" fmla="*/ 2009864 h 2340869"/>
              <a:gd name="connsiteX116" fmla="*/ 510624 w 1569539"/>
              <a:gd name="connsiteY116" fmla="*/ 1978906 h 2340869"/>
              <a:gd name="connsiteX117" fmla="*/ 460618 w 1569539"/>
              <a:gd name="connsiteY117" fmla="*/ 1981289 h 2340869"/>
              <a:gd name="connsiteX118" fmla="*/ 427282 w 1569539"/>
              <a:gd name="connsiteY118" fmla="*/ 1945570 h 2340869"/>
              <a:gd name="connsiteX119" fmla="*/ 382037 w 1569539"/>
              <a:gd name="connsiteY119" fmla="*/ 1928900 h 2340869"/>
              <a:gd name="connsiteX120" fmla="*/ 367749 w 1569539"/>
              <a:gd name="connsiteY120" fmla="*/ 1878895 h 2340869"/>
              <a:gd name="connsiteX121" fmla="*/ 365368 w 1569539"/>
              <a:gd name="connsiteY121" fmla="*/ 1857463 h 2340869"/>
              <a:gd name="connsiteX122" fmla="*/ 334413 w 1569539"/>
              <a:gd name="connsiteY122" fmla="*/ 1812220 h 2340869"/>
              <a:gd name="connsiteX123" fmla="*/ 291549 w 1569539"/>
              <a:gd name="connsiteY123" fmla="*/ 1788407 h 2340869"/>
              <a:gd name="connsiteX124" fmla="*/ 248688 w 1569539"/>
              <a:gd name="connsiteY124" fmla="*/ 1759833 h 2340869"/>
              <a:gd name="connsiteX125" fmla="*/ 215349 w 1569539"/>
              <a:gd name="connsiteY125" fmla="*/ 1750307 h 2340869"/>
              <a:gd name="connsiteX126" fmla="*/ 217731 w 1569539"/>
              <a:gd name="connsiteY126" fmla="*/ 1705061 h 2340869"/>
              <a:gd name="connsiteX127" fmla="*/ 174868 w 1569539"/>
              <a:gd name="connsiteY127" fmla="*/ 1719351 h 2340869"/>
              <a:gd name="connsiteX128" fmla="*/ 186775 w 1569539"/>
              <a:gd name="connsiteY128" fmla="*/ 1752689 h 2340869"/>
              <a:gd name="connsiteX129" fmla="*/ 179631 w 1569539"/>
              <a:gd name="connsiteY129" fmla="*/ 1769358 h 2340869"/>
              <a:gd name="connsiteX130" fmla="*/ 141531 w 1569539"/>
              <a:gd name="connsiteY130" fmla="*/ 1740783 h 2340869"/>
              <a:gd name="connsiteX131" fmla="*/ 98669 w 1569539"/>
              <a:gd name="connsiteY131" fmla="*/ 1738401 h 2340869"/>
              <a:gd name="connsiteX132" fmla="*/ 43899 w 1569539"/>
              <a:gd name="connsiteY132" fmla="*/ 1719351 h 2340869"/>
              <a:gd name="connsiteX133" fmla="*/ 10560 w 1569539"/>
              <a:gd name="connsiteY133" fmla="*/ 1716967 h 2340869"/>
              <a:gd name="connsiteX134" fmla="*/ 1037 w 1569539"/>
              <a:gd name="connsiteY134" fmla="*/ 1664583 h 2340869"/>
              <a:gd name="connsiteX135" fmla="*/ 34374 w 1569539"/>
              <a:gd name="connsiteY135" fmla="*/ 1576476 h 2340869"/>
              <a:gd name="connsiteX136" fmla="*/ 60568 w 1569539"/>
              <a:gd name="connsiteY136" fmla="*/ 1528851 h 2340869"/>
              <a:gd name="connsiteX137" fmla="*/ 81999 w 1569539"/>
              <a:gd name="connsiteY137" fmla="*/ 1481226 h 2340869"/>
              <a:gd name="connsiteX138" fmla="*/ 108194 w 1569539"/>
              <a:gd name="connsiteY138" fmla="*/ 1443126 h 2340869"/>
              <a:gd name="connsiteX139" fmla="*/ 146293 w 1569539"/>
              <a:gd name="connsiteY139" fmla="*/ 1433601 h 2340869"/>
              <a:gd name="connsiteX140" fmla="*/ 153438 w 1569539"/>
              <a:gd name="connsiteY140" fmla="*/ 1397883 h 2340869"/>
              <a:gd name="connsiteX141" fmla="*/ 262975 w 1569539"/>
              <a:gd name="connsiteY141" fmla="*/ 1278820 h 2340869"/>
              <a:gd name="connsiteX142" fmla="*/ 286787 w 1569539"/>
              <a:gd name="connsiteY142" fmla="*/ 1140705 h 2340869"/>
              <a:gd name="connsiteX143" fmla="*/ 282025 w 1569539"/>
              <a:gd name="connsiteY143" fmla="*/ 1059745 h 2340869"/>
              <a:gd name="connsiteX144" fmla="*/ 196300 w 1569539"/>
              <a:gd name="connsiteY144" fmla="*/ 1047839 h 2340869"/>
              <a:gd name="connsiteX145" fmla="*/ 179632 w 1569539"/>
              <a:gd name="connsiteY145" fmla="*/ 966876 h 2340869"/>
              <a:gd name="connsiteX146" fmla="*/ 186775 w 1569539"/>
              <a:gd name="connsiteY146" fmla="*/ 900201 h 2340869"/>
              <a:gd name="connsiteX147" fmla="*/ 148675 w 1569539"/>
              <a:gd name="connsiteY147" fmla="*/ 862101 h 2340869"/>
              <a:gd name="connsiteX148" fmla="*/ 127244 w 1569539"/>
              <a:gd name="connsiteY148" fmla="*/ 821619 h 2340869"/>
              <a:gd name="connsiteX149" fmla="*/ 117719 w 1569539"/>
              <a:gd name="connsiteY149" fmla="*/ 762089 h 2340869"/>
              <a:gd name="connsiteX150" fmla="*/ 102097 w 1569539"/>
              <a:gd name="connsiteY150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22579 w 1569539"/>
              <a:gd name="connsiteY39" fmla="*/ 64384 h 2340869"/>
              <a:gd name="connsiteX40" fmla="*/ 946391 w 1569539"/>
              <a:gd name="connsiteY40" fmla="*/ 42952 h 2340869"/>
              <a:gd name="connsiteX41" fmla="*/ 982113 w 1569539"/>
              <a:gd name="connsiteY41" fmla="*/ 42950 h 2340869"/>
              <a:gd name="connsiteX42" fmla="*/ 1032116 w 1569539"/>
              <a:gd name="connsiteY42" fmla="*/ 69146 h 2340869"/>
              <a:gd name="connsiteX43" fmla="*/ 1058312 w 1569539"/>
              <a:gd name="connsiteY43" fmla="*/ 31044 h 2340869"/>
              <a:gd name="connsiteX44" fmla="*/ 1155942 w 1569539"/>
              <a:gd name="connsiteY44" fmla="*/ 16756 h 2340869"/>
              <a:gd name="connsiteX45" fmla="*/ 1255954 w 1569539"/>
              <a:gd name="connsiteY45" fmla="*/ 54859 h 2340869"/>
              <a:gd name="connsiteX46" fmla="*/ 1310722 w 1569539"/>
              <a:gd name="connsiteY46" fmla="*/ 121534 h 2340869"/>
              <a:gd name="connsiteX47" fmla="*/ 1253572 w 1569539"/>
              <a:gd name="connsiteY47" fmla="*/ 135821 h 2340869"/>
              <a:gd name="connsiteX48" fmla="*/ 1229760 w 1569539"/>
              <a:gd name="connsiteY48" fmla="*/ 169159 h 2340869"/>
              <a:gd name="connsiteX49" fmla="*/ 1322629 w 1569539"/>
              <a:gd name="connsiteY49" fmla="*/ 202496 h 2340869"/>
              <a:gd name="connsiteX50" fmla="*/ 1351204 w 1569539"/>
              <a:gd name="connsiteY50" fmla="*/ 200115 h 2340869"/>
              <a:gd name="connsiteX51" fmla="*/ 1370255 w 1569539"/>
              <a:gd name="connsiteY51" fmla="*/ 212019 h 2340869"/>
              <a:gd name="connsiteX52" fmla="*/ 1289291 w 1569539"/>
              <a:gd name="connsiteY52" fmla="*/ 338227 h 2340869"/>
              <a:gd name="connsiteX53" fmla="*/ 1260716 w 1569539"/>
              <a:gd name="connsiteY53" fmla="*/ 350134 h 2340869"/>
              <a:gd name="connsiteX54" fmla="*/ 1184516 w 1569539"/>
              <a:gd name="connsiteY54" fmla="*/ 316796 h 2340869"/>
              <a:gd name="connsiteX55" fmla="*/ 1101172 w 1569539"/>
              <a:gd name="connsiteY55" fmla="*/ 262027 h 2340869"/>
              <a:gd name="connsiteX56" fmla="*/ 991635 w 1569539"/>
              <a:gd name="connsiteY56" fmla="*/ 323940 h 2340869"/>
              <a:gd name="connsiteX57" fmla="*/ 1036879 w 1569539"/>
              <a:gd name="connsiteY57" fmla="*/ 352515 h 2340869"/>
              <a:gd name="connsiteX58" fmla="*/ 1044022 w 1569539"/>
              <a:gd name="connsiteY58" fmla="*/ 493009 h 2340869"/>
              <a:gd name="connsiteX59" fmla="*/ 972585 w 1569539"/>
              <a:gd name="connsiteY59" fmla="*/ 628740 h 2340869"/>
              <a:gd name="connsiteX60" fmla="*/ 1110697 w 1569539"/>
              <a:gd name="connsiteY60" fmla="*/ 573971 h 2340869"/>
              <a:gd name="connsiteX61" fmla="*/ 1179754 w 1569539"/>
              <a:gd name="connsiteY61" fmla="*/ 564446 h 2340869"/>
              <a:gd name="connsiteX62" fmla="*/ 1263097 w 1569539"/>
              <a:gd name="connsiteY62" fmla="*/ 688271 h 2340869"/>
              <a:gd name="connsiteX63" fmla="*/ 1501222 w 1569539"/>
              <a:gd name="connsiteY63" fmla="*/ 650171 h 2340869"/>
              <a:gd name="connsiteX64" fmla="*/ 1560756 w 1569539"/>
              <a:gd name="connsiteY64" fmla="*/ 902582 h 2340869"/>
              <a:gd name="connsiteX65" fmla="*/ 1544088 w 1569539"/>
              <a:gd name="connsiteY65" fmla="*/ 904964 h 2340869"/>
              <a:gd name="connsiteX66" fmla="*/ 1525038 w 1569539"/>
              <a:gd name="connsiteY66" fmla="*/ 978781 h 2340869"/>
              <a:gd name="connsiteX67" fmla="*/ 958300 w 1569539"/>
              <a:gd name="connsiteY67" fmla="*/ 1157376 h 2340869"/>
              <a:gd name="connsiteX68" fmla="*/ 979731 w 1569539"/>
              <a:gd name="connsiteY68" fmla="*/ 1166900 h 2340869"/>
              <a:gd name="connsiteX69" fmla="*/ 974968 w 1569539"/>
              <a:gd name="connsiteY69" fmla="*/ 1240718 h 2340869"/>
              <a:gd name="connsiteX70" fmla="*/ 984494 w 1569539"/>
              <a:gd name="connsiteY70" fmla="*/ 1302633 h 2340869"/>
              <a:gd name="connsiteX71" fmla="*/ 1032119 w 1569539"/>
              <a:gd name="connsiteY71" fmla="*/ 1383595 h 2340869"/>
              <a:gd name="connsiteX72" fmla="*/ 1072600 w 1569539"/>
              <a:gd name="connsiteY72" fmla="*/ 1405026 h 2340869"/>
              <a:gd name="connsiteX73" fmla="*/ 1089269 w 1569539"/>
              <a:gd name="connsiteY73" fmla="*/ 1471701 h 2340869"/>
              <a:gd name="connsiteX74" fmla="*/ 1122607 w 1569539"/>
              <a:gd name="connsiteY74" fmla="*/ 1497895 h 2340869"/>
              <a:gd name="connsiteX75" fmla="*/ 1163088 w 1569539"/>
              <a:gd name="connsiteY75" fmla="*/ 1557426 h 2340869"/>
              <a:gd name="connsiteX76" fmla="*/ 1191663 w 1569539"/>
              <a:gd name="connsiteY76" fmla="*/ 1571714 h 2340869"/>
              <a:gd name="connsiteX77" fmla="*/ 1220238 w 1569539"/>
              <a:gd name="connsiteY77" fmla="*/ 1609813 h 2340869"/>
              <a:gd name="connsiteX78" fmla="*/ 1215943 w 1569539"/>
              <a:gd name="connsiteY78" fmla="*/ 1629673 h 2340869"/>
              <a:gd name="connsiteX79" fmla="*/ 1196425 w 1569539"/>
              <a:gd name="connsiteY79" fmla="*/ 1678870 h 2340869"/>
              <a:gd name="connsiteX80" fmla="*/ 1144037 w 1569539"/>
              <a:gd name="connsiteY80" fmla="*/ 1674106 h 2340869"/>
              <a:gd name="connsiteX81" fmla="*/ 1124987 w 1569539"/>
              <a:gd name="connsiteY81" fmla="*/ 1719349 h 2340869"/>
              <a:gd name="connsiteX82" fmla="*/ 1048787 w 1569539"/>
              <a:gd name="connsiteY82" fmla="*/ 1752687 h 2340869"/>
              <a:gd name="connsiteX83" fmla="*/ 1020212 w 1569539"/>
              <a:gd name="connsiteY83" fmla="*/ 1812218 h 2340869"/>
              <a:gd name="connsiteX84" fmla="*/ 1036881 w 1569539"/>
              <a:gd name="connsiteY84" fmla="*/ 1859843 h 2340869"/>
              <a:gd name="connsiteX85" fmla="*/ 1017832 w 1569539"/>
              <a:gd name="connsiteY85" fmla="*/ 1900326 h 2340869"/>
              <a:gd name="connsiteX86" fmla="*/ 984493 w 1569539"/>
              <a:gd name="connsiteY86" fmla="*/ 1897943 h 2340869"/>
              <a:gd name="connsiteX87" fmla="*/ 982112 w 1569539"/>
              <a:gd name="connsiteY87" fmla="*/ 1962237 h 2340869"/>
              <a:gd name="connsiteX88" fmla="*/ 946393 w 1569539"/>
              <a:gd name="connsiteY88" fmla="*/ 1978906 h 2340869"/>
              <a:gd name="connsiteX89" fmla="*/ 910674 w 1569539"/>
              <a:gd name="connsiteY89" fmla="*/ 1986049 h 2340869"/>
              <a:gd name="connsiteX90" fmla="*/ 910674 w 1569539"/>
              <a:gd name="connsiteY90" fmla="*/ 2050343 h 2340869"/>
              <a:gd name="connsiteX91" fmla="*/ 967824 w 1569539"/>
              <a:gd name="connsiteY91" fmla="*/ 2059868 h 2340869"/>
              <a:gd name="connsiteX92" fmla="*/ 1001162 w 1569539"/>
              <a:gd name="connsiteY92" fmla="*/ 2055106 h 2340869"/>
              <a:gd name="connsiteX93" fmla="*/ 1005922 w 1569539"/>
              <a:gd name="connsiteY93" fmla="*/ 2128925 h 2340869"/>
              <a:gd name="connsiteX94" fmla="*/ 982112 w 1569539"/>
              <a:gd name="connsiteY94" fmla="*/ 2150356 h 2340869"/>
              <a:gd name="connsiteX95" fmla="*/ 922581 w 1569539"/>
              <a:gd name="connsiteY95" fmla="*/ 2147976 h 2340869"/>
              <a:gd name="connsiteX96" fmla="*/ 870193 w 1569539"/>
              <a:gd name="connsiteY96" fmla="*/ 2157501 h 2340869"/>
              <a:gd name="connsiteX97" fmla="*/ 824949 w 1569539"/>
              <a:gd name="connsiteY97" fmla="*/ 2181314 h 2340869"/>
              <a:gd name="connsiteX98" fmla="*/ 779704 w 1569539"/>
              <a:gd name="connsiteY98" fmla="*/ 2188456 h 2340869"/>
              <a:gd name="connsiteX99" fmla="*/ 758274 w 1569539"/>
              <a:gd name="connsiteY99" fmla="*/ 2207508 h 2340869"/>
              <a:gd name="connsiteX100" fmla="*/ 751131 w 1569539"/>
              <a:gd name="connsiteY100" fmla="*/ 2252751 h 2340869"/>
              <a:gd name="connsiteX101" fmla="*/ 734462 w 1569539"/>
              <a:gd name="connsiteY101" fmla="*/ 2264658 h 2340869"/>
              <a:gd name="connsiteX102" fmla="*/ 689218 w 1569539"/>
              <a:gd name="connsiteY102" fmla="*/ 2314664 h 2340869"/>
              <a:gd name="connsiteX103" fmla="*/ 665406 w 1569539"/>
              <a:gd name="connsiteY103" fmla="*/ 2319425 h 2340869"/>
              <a:gd name="connsiteX104" fmla="*/ 617781 w 1569539"/>
              <a:gd name="connsiteY104" fmla="*/ 2340857 h 2340869"/>
              <a:gd name="connsiteX105" fmla="*/ 579681 w 1569539"/>
              <a:gd name="connsiteY105" fmla="*/ 2324188 h 2340869"/>
              <a:gd name="connsiteX106" fmla="*/ 563012 w 1569539"/>
              <a:gd name="connsiteY106" fmla="*/ 2295613 h 2340869"/>
              <a:gd name="connsiteX107" fmla="*/ 520149 w 1569539"/>
              <a:gd name="connsiteY107" fmla="*/ 2305139 h 2340869"/>
              <a:gd name="connsiteX108" fmla="*/ 512573 w 1569539"/>
              <a:gd name="connsiteY108" fmla="*/ 2299035 h 2340869"/>
              <a:gd name="connsiteX109" fmla="*/ 503481 w 1569539"/>
              <a:gd name="connsiteY109" fmla="*/ 2293232 h 2340869"/>
              <a:gd name="connsiteX110" fmla="*/ 522531 w 1569539"/>
              <a:gd name="connsiteY110" fmla="*/ 2186075 h 2340869"/>
              <a:gd name="connsiteX111" fmla="*/ 539199 w 1569539"/>
              <a:gd name="connsiteY111" fmla="*/ 2164644 h 2340869"/>
              <a:gd name="connsiteX112" fmla="*/ 529674 w 1569539"/>
              <a:gd name="connsiteY112" fmla="*/ 2119401 h 2340869"/>
              <a:gd name="connsiteX113" fmla="*/ 553487 w 1569539"/>
              <a:gd name="connsiteY113" fmla="*/ 2105113 h 2340869"/>
              <a:gd name="connsiteX114" fmla="*/ 534437 w 1569539"/>
              <a:gd name="connsiteY114" fmla="*/ 2090826 h 2340869"/>
              <a:gd name="connsiteX115" fmla="*/ 522531 w 1569539"/>
              <a:gd name="connsiteY115" fmla="*/ 2055108 h 2340869"/>
              <a:gd name="connsiteX116" fmla="*/ 513006 w 1569539"/>
              <a:gd name="connsiteY116" fmla="*/ 2009864 h 2340869"/>
              <a:gd name="connsiteX117" fmla="*/ 510624 w 1569539"/>
              <a:gd name="connsiteY117" fmla="*/ 1978906 h 2340869"/>
              <a:gd name="connsiteX118" fmla="*/ 460618 w 1569539"/>
              <a:gd name="connsiteY118" fmla="*/ 1981289 h 2340869"/>
              <a:gd name="connsiteX119" fmla="*/ 427282 w 1569539"/>
              <a:gd name="connsiteY119" fmla="*/ 1945570 h 2340869"/>
              <a:gd name="connsiteX120" fmla="*/ 382037 w 1569539"/>
              <a:gd name="connsiteY120" fmla="*/ 1928900 h 2340869"/>
              <a:gd name="connsiteX121" fmla="*/ 367749 w 1569539"/>
              <a:gd name="connsiteY121" fmla="*/ 1878895 h 2340869"/>
              <a:gd name="connsiteX122" fmla="*/ 365368 w 1569539"/>
              <a:gd name="connsiteY122" fmla="*/ 1857463 h 2340869"/>
              <a:gd name="connsiteX123" fmla="*/ 334413 w 1569539"/>
              <a:gd name="connsiteY123" fmla="*/ 1812220 h 2340869"/>
              <a:gd name="connsiteX124" fmla="*/ 291549 w 1569539"/>
              <a:gd name="connsiteY124" fmla="*/ 1788407 h 2340869"/>
              <a:gd name="connsiteX125" fmla="*/ 248688 w 1569539"/>
              <a:gd name="connsiteY125" fmla="*/ 1759833 h 2340869"/>
              <a:gd name="connsiteX126" fmla="*/ 215349 w 1569539"/>
              <a:gd name="connsiteY126" fmla="*/ 1750307 h 2340869"/>
              <a:gd name="connsiteX127" fmla="*/ 217731 w 1569539"/>
              <a:gd name="connsiteY127" fmla="*/ 1705061 h 2340869"/>
              <a:gd name="connsiteX128" fmla="*/ 174868 w 1569539"/>
              <a:gd name="connsiteY128" fmla="*/ 1719351 h 2340869"/>
              <a:gd name="connsiteX129" fmla="*/ 186775 w 1569539"/>
              <a:gd name="connsiteY129" fmla="*/ 1752689 h 2340869"/>
              <a:gd name="connsiteX130" fmla="*/ 179631 w 1569539"/>
              <a:gd name="connsiteY130" fmla="*/ 1769358 h 2340869"/>
              <a:gd name="connsiteX131" fmla="*/ 141531 w 1569539"/>
              <a:gd name="connsiteY131" fmla="*/ 1740783 h 2340869"/>
              <a:gd name="connsiteX132" fmla="*/ 98669 w 1569539"/>
              <a:gd name="connsiteY132" fmla="*/ 1738401 h 2340869"/>
              <a:gd name="connsiteX133" fmla="*/ 43899 w 1569539"/>
              <a:gd name="connsiteY133" fmla="*/ 1719351 h 2340869"/>
              <a:gd name="connsiteX134" fmla="*/ 10560 w 1569539"/>
              <a:gd name="connsiteY134" fmla="*/ 1716967 h 2340869"/>
              <a:gd name="connsiteX135" fmla="*/ 1037 w 1569539"/>
              <a:gd name="connsiteY135" fmla="*/ 1664583 h 2340869"/>
              <a:gd name="connsiteX136" fmla="*/ 34374 w 1569539"/>
              <a:gd name="connsiteY136" fmla="*/ 1576476 h 2340869"/>
              <a:gd name="connsiteX137" fmla="*/ 60568 w 1569539"/>
              <a:gd name="connsiteY137" fmla="*/ 1528851 h 2340869"/>
              <a:gd name="connsiteX138" fmla="*/ 81999 w 1569539"/>
              <a:gd name="connsiteY138" fmla="*/ 1481226 h 2340869"/>
              <a:gd name="connsiteX139" fmla="*/ 108194 w 1569539"/>
              <a:gd name="connsiteY139" fmla="*/ 1443126 h 2340869"/>
              <a:gd name="connsiteX140" fmla="*/ 146293 w 1569539"/>
              <a:gd name="connsiteY140" fmla="*/ 1433601 h 2340869"/>
              <a:gd name="connsiteX141" fmla="*/ 153438 w 1569539"/>
              <a:gd name="connsiteY141" fmla="*/ 1397883 h 2340869"/>
              <a:gd name="connsiteX142" fmla="*/ 262975 w 1569539"/>
              <a:gd name="connsiteY142" fmla="*/ 1278820 h 2340869"/>
              <a:gd name="connsiteX143" fmla="*/ 286787 w 1569539"/>
              <a:gd name="connsiteY143" fmla="*/ 1140705 h 2340869"/>
              <a:gd name="connsiteX144" fmla="*/ 282025 w 1569539"/>
              <a:gd name="connsiteY144" fmla="*/ 1059745 h 2340869"/>
              <a:gd name="connsiteX145" fmla="*/ 196300 w 1569539"/>
              <a:gd name="connsiteY145" fmla="*/ 1047839 h 2340869"/>
              <a:gd name="connsiteX146" fmla="*/ 179632 w 1569539"/>
              <a:gd name="connsiteY146" fmla="*/ 966876 h 2340869"/>
              <a:gd name="connsiteX147" fmla="*/ 186775 w 1569539"/>
              <a:gd name="connsiteY147" fmla="*/ 900201 h 2340869"/>
              <a:gd name="connsiteX148" fmla="*/ 148675 w 1569539"/>
              <a:gd name="connsiteY148" fmla="*/ 862101 h 2340869"/>
              <a:gd name="connsiteX149" fmla="*/ 127244 w 1569539"/>
              <a:gd name="connsiteY149" fmla="*/ 821619 h 2340869"/>
              <a:gd name="connsiteX150" fmla="*/ 117719 w 1569539"/>
              <a:gd name="connsiteY150" fmla="*/ 762089 h 2340869"/>
              <a:gd name="connsiteX151" fmla="*/ 102097 w 1569539"/>
              <a:gd name="connsiteY151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2579 w 1569539"/>
              <a:gd name="connsiteY40" fmla="*/ 64384 h 2340869"/>
              <a:gd name="connsiteX41" fmla="*/ 946391 w 1569539"/>
              <a:gd name="connsiteY41" fmla="*/ 42952 h 2340869"/>
              <a:gd name="connsiteX42" fmla="*/ 982113 w 1569539"/>
              <a:gd name="connsiteY42" fmla="*/ 42950 h 2340869"/>
              <a:gd name="connsiteX43" fmla="*/ 1032116 w 1569539"/>
              <a:gd name="connsiteY43" fmla="*/ 69146 h 2340869"/>
              <a:gd name="connsiteX44" fmla="*/ 1058312 w 1569539"/>
              <a:gd name="connsiteY44" fmla="*/ 31044 h 2340869"/>
              <a:gd name="connsiteX45" fmla="*/ 1155942 w 1569539"/>
              <a:gd name="connsiteY45" fmla="*/ 16756 h 2340869"/>
              <a:gd name="connsiteX46" fmla="*/ 1255954 w 1569539"/>
              <a:gd name="connsiteY46" fmla="*/ 54859 h 2340869"/>
              <a:gd name="connsiteX47" fmla="*/ 1310722 w 1569539"/>
              <a:gd name="connsiteY47" fmla="*/ 121534 h 2340869"/>
              <a:gd name="connsiteX48" fmla="*/ 1253572 w 1569539"/>
              <a:gd name="connsiteY48" fmla="*/ 135821 h 2340869"/>
              <a:gd name="connsiteX49" fmla="*/ 1229760 w 1569539"/>
              <a:gd name="connsiteY49" fmla="*/ 169159 h 2340869"/>
              <a:gd name="connsiteX50" fmla="*/ 1322629 w 1569539"/>
              <a:gd name="connsiteY50" fmla="*/ 202496 h 2340869"/>
              <a:gd name="connsiteX51" fmla="*/ 1351204 w 1569539"/>
              <a:gd name="connsiteY51" fmla="*/ 200115 h 2340869"/>
              <a:gd name="connsiteX52" fmla="*/ 1370255 w 1569539"/>
              <a:gd name="connsiteY52" fmla="*/ 212019 h 2340869"/>
              <a:gd name="connsiteX53" fmla="*/ 1289291 w 1569539"/>
              <a:gd name="connsiteY53" fmla="*/ 338227 h 2340869"/>
              <a:gd name="connsiteX54" fmla="*/ 1260716 w 1569539"/>
              <a:gd name="connsiteY54" fmla="*/ 350134 h 2340869"/>
              <a:gd name="connsiteX55" fmla="*/ 1184516 w 1569539"/>
              <a:gd name="connsiteY55" fmla="*/ 316796 h 2340869"/>
              <a:gd name="connsiteX56" fmla="*/ 1101172 w 1569539"/>
              <a:gd name="connsiteY56" fmla="*/ 262027 h 2340869"/>
              <a:gd name="connsiteX57" fmla="*/ 991635 w 1569539"/>
              <a:gd name="connsiteY57" fmla="*/ 323940 h 2340869"/>
              <a:gd name="connsiteX58" fmla="*/ 1036879 w 1569539"/>
              <a:gd name="connsiteY58" fmla="*/ 352515 h 2340869"/>
              <a:gd name="connsiteX59" fmla="*/ 1044022 w 1569539"/>
              <a:gd name="connsiteY59" fmla="*/ 493009 h 2340869"/>
              <a:gd name="connsiteX60" fmla="*/ 972585 w 1569539"/>
              <a:gd name="connsiteY60" fmla="*/ 628740 h 2340869"/>
              <a:gd name="connsiteX61" fmla="*/ 1110697 w 1569539"/>
              <a:gd name="connsiteY61" fmla="*/ 573971 h 2340869"/>
              <a:gd name="connsiteX62" fmla="*/ 1179754 w 1569539"/>
              <a:gd name="connsiteY62" fmla="*/ 564446 h 2340869"/>
              <a:gd name="connsiteX63" fmla="*/ 1263097 w 1569539"/>
              <a:gd name="connsiteY63" fmla="*/ 688271 h 2340869"/>
              <a:gd name="connsiteX64" fmla="*/ 1501222 w 1569539"/>
              <a:gd name="connsiteY64" fmla="*/ 650171 h 2340869"/>
              <a:gd name="connsiteX65" fmla="*/ 1560756 w 1569539"/>
              <a:gd name="connsiteY65" fmla="*/ 902582 h 2340869"/>
              <a:gd name="connsiteX66" fmla="*/ 1544088 w 1569539"/>
              <a:gd name="connsiteY66" fmla="*/ 904964 h 2340869"/>
              <a:gd name="connsiteX67" fmla="*/ 1525038 w 1569539"/>
              <a:gd name="connsiteY67" fmla="*/ 978781 h 2340869"/>
              <a:gd name="connsiteX68" fmla="*/ 958300 w 1569539"/>
              <a:gd name="connsiteY68" fmla="*/ 1157376 h 2340869"/>
              <a:gd name="connsiteX69" fmla="*/ 979731 w 1569539"/>
              <a:gd name="connsiteY69" fmla="*/ 1166900 h 2340869"/>
              <a:gd name="connsiteX70" fmla="*/ 974968 w 1569539"/>
              <a:gd name="connsiteY70" fmla="*/ 1240718 h 2340869"/>
              <a:gd name="connsiteX71" fmla="*/ 984494 w 1569539"/>
              <a:gd name="connsiteY71" fmla="*/ 1302633 h 2340869"/>
              <a:gd name="connsiteX72" fmla="*/ 1032119 w 1569539"/>
              <a:gd name="connsiteY72" fmla="*/ 1383595 h 2340869"/>
              <a:gd name="connsiteX73" fmla="*/ 1072600 w 1569539"/>
              <a:gd name="connsiteY73" fmla="*/ 1405026 h 2340869"/>
              <a:gd name="connsiteX74" fmla="*/ 1089269 w 1569539"/>
              <a:gd name="connsiteY74" fmla="*/ 1471701 h 2340869"/>
              <a:gd name="connsiteX75" fmla="*/ 1122607 w 1569539"/>
              <a:gd name="connsiteY75" fmla="*/ 1497895 h 2340869"/>
              <a:gd name="connsiteX76" fmla="*/ 1163088 w 1569539"/>
              <a:gd name="connsiteY76" fmla="*/ 1557426 h 2340869"/>
              <a:gd name="connsiteX77" fmla="*/ 1191663 w 1569539"/>
              <a:gd name="connsiteY77" fmla="*/ 1571714 h 2340869"/>
              <a:gd name="connsiteX78" fmla="*/ 1220238 w 1569539"/>
              <a:gd name="connsiteY78" fmla="*/ 1609813 h 2340869"/>
              <a:gd name="connsiteX79" fmla="*/ 1215943 w 1569539"/>
              <a:gd name="connsiteY79" fmla="*/ 1629673 h 2340869"/>
              <a:gd name="connsiteX80" fmla="*/ 1196425 w 1569539"/>
              <a:gd name="connsiteY80" fmla="*/ 1678870 h 2340869"/>
              <a:gd name="connsiteX81" fmla="*/ 1144037 w 1569539"/>
              <a:gd name="connsiteY81" fmla="*/ 1674106 h 2340869"/>
              <a:gd name="connsiteX82" fmla="*/ 1124987 w 1569539"/>
              <a:gd name="connsiteY82" fmla="*/ 1719349 h 2340869"/>
              <a:gd name="connsiteX83" fmla="*/ 1048787 w 1569539"/>
              <a:gd name="connsiteY83" fmla="*/ 1752687 h 2340869"/>
              <a:gd name="connsiteX84" fmla="*/ 1020212 w 1569539"/>
              <a:gd name="connsiteY84" fmla="*/ 1812218 h 2340869"/>
              <a:gd name="connsiteX85" fmla="*/ 1036881 w 1569539"/>
              <a:gd name="connsiteY85" fmla="*/ 1859843 h 2340869"/>
              <a:gd name="connsiteX86" fmla="*/ 1017832 w 1569539"/>
              <a:gd name="connsiteY86" fmla="*/ 1900326 h 2340869"/>
              <a:gd name="connsiteX87" fmla="*/ 984493 w 1569539"/>
              <a:gd name="connsiteY87" fmla="*/ 1897943 h 2340869"/>
              <a:gd name="connsiteX88" fmla="*/ 982112 w 1569539"/>
              <a:gd name="connsiteY88" fmla="*/ 1962237 h 2340869"/>
              <a:gd name="connsiteX89" fmla="*/ 946393 w 1569539"/>
              <a:gd name="connsiteY89" fmla="*/ 1978906 h 2340869"/>
              <a:gd name="connsiteX90" fmla="*/ 910674 w 1569539"/>
              <a:gd name="connsiteY90" fmla="*/ 1986049 h 2340869"/>
              <a:gd name="connsiteX91" fmla="*/ 910674 w 1569539"/>
              <a:gd name="connsiteY91" fmla="*/ 2050343 h 2340869"/>
              <a:gd name="connsiteX92" fmla="*/ 967824 w 1569539"/>
              <a:gd name="connsiteY92" fmla="*/ 2059868 h 2340869"/>
              <a:gd name="connsiteX93" fmla="*/ 1001162 w 1569539"/>
              <a:gd name="connsiteY93" fmla="*/ 2055106 h 2340869"/>
              <a:gd name="connsiteX94" fmla="*/ 1005922 w 1569539"/>
              <a:gd name="connsiteY94" fmla="*/ 2128925 h 2340869"/>
              <a:gd name="connsiteX95" fmla="*/ 982112 w 1569539"/>
              <a:gd name="connsiteY95" fmla="*/ 2150356 h 2340869"/>
              <a:gd name="connsiteX96" fmla="*/ 922581 w 1569539"/>
              <a:gd name="connsiteY96" fmla="*/ 2147976 h 2340869"/>
              <a:gd name="connsiteX97" fmla="*/ 870193 w 1569539"/>
              <a:gd name="connsiteY97" fmla="*/ 2157501 h 2340869"/>
              <a:gd name="connsiteX98" fmla="*/ 824949 w 1569539"/>
              <a:gd name="connsiteY98" fmla="*/ 2181314 h 2340869"/>
              <a:gd name="connsiteX99" fmla="*/ 779704 w 1569539"/>
              <a:gd name="connsiteY99" fmla="*/ 2188456 h 2340869"/>
              <a:gd name="connsiteX100" fmla="*/ 758274 w 1569539"/>
              <a:gd name="connsiteY100" fmla="*/ 2207508 h 2340869"/>
              <a:gd name="connsiteX101" fmla="*/ 751131 w 1569539"/>
              <a:gd name="connsiteY101" fmla="*/ 2252751 h 2340869"/>
              <a:gd name="connsiteX102" fmla="*/ 734462 w 1569539"/>
              <a:gd name="connsiteY102" fmla="*/ 2264658 h 2340869"/>
              <a:gd name="connsiteX103" fmla="*/ 689218 w 1569539"/>
              <a:gd name="connsiteY103" fmla="*/ 2314664 h 2340869"/>
              <a:gd name="connsiteX104" fmla="*/ 665406 w 1569539"/>
              <a:gd name="connsiteY104" fmla="*/ 2319425 h 2340869"/>
              <a:gd name="connsiteX105" fmla="*/ 617781 w 1569539"/>
              <a:gd name="connsiteY105" fmla="*/ 2340857 h 2340869"/>
              <a:gd name="connsiteX106" fmla="*/ 579681 w 1569539"/>
              <a:gd name="connsiteY106" fmla="*/ 2324188 h 2340869"/>
              <a:gd name="connsiteX107" fmla="*/ 563012 w 1569539"/>
              <a:gd name="connsiteY107" fmla="*/ 2295613 h 2340869"/>
              <a:gd name="connsiteX108" fmla="*/ 520149 w 1569539"/>
              <a:gd name="connsiteY108" fmla="*/ 2305139 h 2340869"/>
              <a:gd name="connsiteX109" fmla="*/ 512573 w 1569539"/>
              <a:gd name="connsiteY109" fmla="*/ 2299035 h 2340869"/>
              <a:gd name="connsiteX110" fmla="*/ 503481 w 1569539"/>
              <a:gd name="connsiteY110" fmla="*/ 2293232 h 2340869"/>
              <a:gd name="connsiteX111" fmla="*/ 522531 w 1569539"/>
              <a:gd name="connsiteY111" fmla="*/ 2186075 h 2340869"/>
              <a:gd name="connsiteX112" fmla="*/ 539199 w 1569539"/>
              <a:gd name="connsiteY112" fmla="*/ 2164644 h 2340869"/>
              <a:gd name="connsiteX113" fmla="*/ 529674 w 1569539"/>
              <a:gd name="connsiteY113" fmla="*/ 2119401 h 2340869"/>
              <a:gd name="connsiteX114" fmla="*/ 553487 w 1569539"/>
              <a:gd name="connsiteY114" fmla="*/ 2105113 h 2340869"/>
              <a:gd name="connsiteX115" fmla="*/ 534437 w 1569539"/>
              <a:gd name="connsiteY115" fmla="*/ 2090826 h 2340869"/>
              <a:gd name="connsiteX116" fmla="*/ 522531 w 1569539"/>
              <a:gd name="connsiteY116" fmla="*/ 2055108 h 2340869"/>
              <a:gd name="connsiteX117" fmla="*/ 513006 w 1569539"/>
              <a:gd name="connsiteY117" fmla="*/ 2009864 h 2340869"/>
              <a:gd name="connsiteX118" fmla="*/ 510624 w 1569539"/>
              <a:gd name="connsiteY118" fmla="*/ 1978906 h 2340869"/>
              <a:gd name="connsiteX119" fmla="*/ 460618 w 1569539"/>
              <a:gd name="connsiteY119" fmla="*/ 1981289 h 2340869"/>
              <a:gd name="connsiteX120" fmla="*/ 427282 w 1569539"/>
              <a:gd name="connsiteY120" fmla="*/ 1945570 h 2340869"/>
              <a:gd name="connsiteX121" fmla="*/ 382037 w 1569539"/>
              <a:gd name="connsiteY121" fmla="*/ 1928900 h 2340869"/>
              <a:gd name="connsiteX122" fmla="*/ 367749 w 1569539"/>
              <a:gd name="connsiteY122" fmla="*/ 1878895 h 2340869"/>
              <a:gd name="connsiteX123" fmla="*/ 365368 w 1569539"/>
              <a:gd name="connsiteY123" fmla="*/ 1857463 h 2340869"/>
              <a:gd name="connsiteX124" fmla="*/ 334413 w 1569539"/>
              <a:gd name="connsiteY124" fmla="*/ 1812220 h 2340869"/>
              <a:gd name="connsiteX125" fmla="*/ 291549 w 1569539"/>
              <a:gd name="connsiteY125" fmla="*/ 1788407 h 2340869"/>
              <a:gd name="connsiteX126" fmla="*/ 248688 w 1569539"/>
              <a:gd name="connsiteY126" fmla="*/ 1759833 h 2340869"/>
              <a:gd name="connsiteX127" fmla="*/ 215349 w 1569539"/>
              <a:gd name="connsiteY127" fmla="*/ 1750307 h 2340869"/>
              <a:gd name="connsiteX128" fmla="*/ 217731 w 1569539"/>
              <a:gd name="connsiteY128" fmla="*/ 1705061 h 2340869"/>
              <a:gd name="connsiteX129" fmla="*/ 174868 w 1569539"/>
              <a:gd name="connsiteY129" fmla="*/ 1719351 h 2340869"/>
              <a:gd name="connsiteX130" fmla="*/ 186775 w 1569539"/>
              <a:gd name="connsiteY130" fmla="*/ 1752689 h 2340869"/>
              <a:gd name="connsiteX131" fmla="*/ 179631 w 1569539"/>
              <a:gd name="connsiteY131" fmla="*/ 1769358 h 2340869"/>
              <a:gd name="connsiteX132" fmla="*/ 141531 w 1569539"/>
              <a:gd name="connsiteY132" fmla="*/ 1740783 h 2340869"/>
              <a:gd name="connsiteX133" fmla="*/ 98669 w 1569539"/>
              <a:gd name="connsiteY133" fmla="*/ 1738401 h 2340869"/>
              <a:gd name="connsiteX134" fmla="*/ 43899 w 1569539"/>
              <a:gd name="connsiteY134" fmla="*/ 1719351 h 2340869"/>
              <a:gd name="connsiteX135" fmla="*/ 10560 w 1569539"/>
              <a:gd name="connsiteY135" fmla="*/ 1716967 h 2340869"/>
              <a:gd name="connsiteX136" fmla="*/ 1037 w 1569539"/>
              <a:gd name="connsiteY136" fmla="*/ 1664583 h 2340869"/>
              <a:gd name="connsiteX137" fmla="*/ 34374 w 1569539"/>
              <a:gd name="connsiteY137" fmla="*/ 1576476 h 2340869"/>
              <a:gd name="connsiteX138" fmla="*/ 60568 w 1569539"/>
              <a:gd name="connsiteY138" fmla="*/ 1528851 h 2340869"/>
              <a:gd name="connsiteX139" fmla="*/ 81999 w 1569539"/>
              <a:gd name="connsiteY139" fmla="*/ 1481226 h 2340869"/>
              <a:gd name="connsiteX140" fmla="*/ 108194 w 1569539"/>
              <a:gd name="connsiteY140" fmla="*/ 1443126 h 2340869"/>
              <a:gd name="connsiteX141" fmla="*/ 146293 w 1569539"/>
              <a:gd name="connsiteY141" fmla="*/ 1433601 h 2340869"/>
              <a:gd name="connsiteX142" fmla="*/ 153438 w 1569539"/>
              <a:gd name="connsiteY142" fmla="*/ 1397883 h 2340869"/>
              <a:gd name="connsiteX143" fmla="*/ 262975 w 1569539"/>
              <a:gd name="connsiteY143" fmla="*/ 1278820 h 2340869"/>
              <a:gd name="connsiteX144" fmla="*/ 286787 w 1569539"/>
              <a:gd name="connsiteY144" fmla="*/ 1140705 h 2340869"/>
              <a:gd name="connsiteX145" fmla="*/ 282025 w 1569539"/>
              <a:gd name="connsiteY145" fmla="*/ 1059745 h 2340869"/>
              <a:gd name="connsiteX146" fmla="*/ 196300 w 1569539"/>
              <a:gd name="connsiteY146" fmla="*/ 1047839 h 2340869"/>
              <a:gd name="connsiteX147" fmla="*/ 179632 w 1569539"/>
              <a:gd name="connsiteY147" fmla="*/ 966876 h 2340869"/>
              <a:gd name="connsiteX148" fmla="*/ 186775 w 1569539"/>
              <a:gd name="connsiteY148" fmla="*/ 900201 h 2340869"/>
              <a:gd name="connsiteX149" fmla="*/ 148675 w 1569539"/>
              <a:gd name="connsiteY149" fmla="*/ 862101 h 2340869"/>
              <a:gd name="connsiteX150" fmla="*/ 127244 w 1569539"/>
              <a:gd name="connsiteY150" fmla="*/ 821619 h 2340869"/>
              <a:gd name="connsiteX151" fmla="*/ 117719 w 1569539"/>
              <a:gd name="connsiteY151" fmla="*/ 762089 h 2340869"/>
              <a:gd name="connsiteX152" fmla="*/ 102097 w 1569539"/>
              <a:gd name="connsiteY152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58312 w 1569539"/>
              <a:gd name="connsiteY45" fmla="*/ 31044 h 2340869"/>
              <a:gd name="connsiteX46" fmla="*/ 1155942 w 1569539"/>
              <a:gd name="connsiteY46" fmla="*/ 16756 h 2340869"/>
              <a:gd name="connsiteX47" fmla="*/ 1255954 w 1569539"/>
              <a:gd name="connsiteY47" fmla="*/ 54859 h 2340869"/>
              <a:gd name="connsiteX48" fmla="*/ 1310722 w 1569539"/>
              <a:gd name="connsiteY48" fmla="*/ 121534 h 2340869"/>
              <a:gd name="connsiteX49" fmla="*/ 1253572 w 1569539"/>
              <a:gd name="connsiteY49" fmla="*/ 135821 h 2340869"/>
              <a:gd name="connsiteX50" fmla="*/ 1229760 w 1569539"/>
              <a:gd name="connsiteY50" fmla="*/ 169159 h 2340869"/>
              <a:gd name="connsiteX51" fmla="*/ 1322629 w 1569539"/>
              <a:gd name="connsiteY51" fmla="*/ 202496 h 2340869"/>
              <a:gd name="connsiteX52" fmla="*/ 1351204 w 1569539"/>
              <a:gd name="connsiteY52" fmla="*/ 200115 h 2340869"/>
              <a:gd name="connsiteX53" fmla="*/ 1370255 w 1569539"/>
              <a:gd name="connsiteY53" fmla="*/ 212019 h 2340869"/>
              <a:gd name="connsiteX54" fmla="*/ 1289291 w 1569539"/>
              <a:gd name="connsiteY54" fmla="*/ 338227 h 2340869"/>
              <a:gd name="connsiteX55" fmla="*/ 1260716 w 1569539"/>
              <a:gd name="connsiteY55" fmla="*/ 350134 h 2340869"/>
              <a:gd name="connsiteX56" fmla="*/ 1184516 w 1569539"/>
              <a:gd name="connsiteY56" fmla="*/ 316796 h 2340869"/>
              <a:gd name="connsiteX57" fmla="*/ 1101172 w 1569539"/>
              <a:gd name="connsiteY57" fmla="*/ 262027 h 2340869"/>
              <a:gd name="connsiteX58" fmla="*/ 991635 w 1569539"/>
              <a:gd name="connsiteY58" fmla="*/ 323940 h 2340869"/>
              <a:gd name="connsiteX59" fmla="*/ 1036879 w 1569539"/>
              <a:gd name="connsiteY59" fmla="*/ 352515 h 2340869"/>
              <a:gd name="connsiteX60" fmla="*/ 1044022 w 1569539"/>
              <a:gd name="connsiteY60" fmla="*/ 493009 h 2340869"/>
              <a:gd name="connsiteX61" fmla="*/ 972585 w 1569539"/>
              <a:gd name="connsiteY61" fmla="*/ 628740 h 2340869"/>
              <a:gd name="connsiteX62" fmla="*/ 1110697 w 1569539"/>
              <a:gd name="connsiteY62" fmla="*/ 573971 h 2340869"/>
              <a:gd name="connsiteX63" fmla="*/ 1179754 w 1569539"/>
              <a:gd name="connsiteY63" fmla="*/ 564446 h 2340869"/>
              <a:gd name="connsiteX64" fmla="*/ 1263097 w 1569539"/>
              <a:gd name="connsiteY64" fmla="*/ 688271 h 2340869"/>
              <a:gd name="connsiteX65" fmla="*/ 1501222 w 1569539"/>
              <a:gd name="connsiteY65" fmla="*/ 650171 h 2340869"/>
              <a:gd name="connsiteX66" fmla="*/ 1560756 w 1569539"/>
              <a:gd name="connsiteY66" fmla="*/ 902582 h 2340869"/>
              <a:gd name="connsiteX67" fmla="*/ 1544088 w 1569539"/>
              <a:gd name="connsiteY67" fmla="*/ 904964 h 2340869"/>
              <a:gd name="connsiteX68" fmla="*/ 1525038 w 1569539"/>
              <a:gd name="connsiteY68" fmla="*/ 978781 h 2340869"/>
              <a:gd name="connsiteX69" fmla="*/ 958300 w 1569539"/>
              <a:gd name="connsiteY69" fmla="*/ 1157376 h 2340869"/>
              <a:gd name="connsiteX70" fmla="*/ 979731 w 1569539"/>
              <a:gd name="connsiteY70" fmla="*/ 1166900 h 2340869"/>
              <a:gd name="connsiteX71" fmla="*/ 974968 w 1569539"/>
              <a:gd name="connsiteY71" fmla="*/ 1240718 h 2340869"/>
              <a:gd name="connsiteX72" fmla="*/ 984494 w 1569539"/>
              <a:gd name="connsiteY72" fmla="*/ 1302633 h 2340869"/>
              <a:gd name="connsiteX73" fmla="*/ 1032119 w 1569539"/>
              <a:gd name="connsiteY73" fmla="*/ 1383595 h 2340869"/>
              <a:gd name="connsiteX74" fmla="*/ 1072600 w 1569539"/>
              <a:gd name="connsiteY74" fmla="*/ 1405026 h 2340869"/>
              <a:gd name="connsiteX75" fmla="*/ 1089269 w 1569539"/>
              <a:gd name="connsiteY75" fmla="*/ 1471701 h 2340869"/>
              <a:gd name="connsiteX76" fmla="*/ 1122607 w 1569539"/>
              <a:gd name="connsiteY76" fmla="*/ 1497895 h 2340869"/>
              <a:gd name="connsiteX77" fmla="*/ 1163088 w 1569539"/>
              <a:gd name="connsiteY77" fmla="*/ 1557426 h 2340869"/>
              <a:gd name="connsiteX78" fmla="*/ 1191663 w 1569539"/>
              <a:gd name="connsiteY78" fmla="*/ 1571714 h 2340869"/>
              <a:gd name="connsiteX79" fmla="*/ 1220238 w 1569539"/>
              <a:gd name="connsiteY79" fmla="*/ 1609813 h 2340869"/>
              <a:gd name="connsiteX80" fmla="*/ 1215943 w 1569539"/>
              <a:gd name="connsiteY80" fmla="*/ 1629673 h 2340869"/>
              <a:gd name="connsiteX81" fmla="*/ 1196425 w 1569539"/>
              <a:gd name="connsiteY81" fmla="*/ 1678870 h 2340869"/>
              <a:gd name="connsiteX82" fmla="*/ 1144037 w 1569539"/>
              <a:gd name="connsiteY82" fmla="*/ 1674106 h 2340869"/>
              <a:gd name="connsiteX83" fmla="*/ 1124987 w 1569539"/>
              <a:gd name="connsiteY83" fmla="*/ 1719349 h 2340869"/>
              <a:gd name="connsiteX84" fmla="*/ 1048787 w 1569539"/>
              <a:gd name="connsiteY84" fmla="*/ 1752687 h 2340869"/>
              <a:gd name="connsiteX85" fmla="*/ 1020212 w 1569539"/>
              <a:gd name="connsiteY85" fmla="*/ 1812218 h 2340869"/>
              <a:gd name="connsiteX86" fmla="*/ 1036881 w 1569539"/>
              <a:gd name="connsiteY86" fmla="*/ 1859843 h 2340869"/>
              <a:gd name="connsiteX87" fmla="*/ 1017832 w 1569539"/>
              <a:gd name="connsiteY87" fmla="*/ 1900326 h 2340869"/>
              <a:gd name="connsiteX88" fmla="*/ 984493 w 1569539"/>
              <a:gd name="connsiteY88" fmla="*/ 1897943 h 2340869"/>
              <a:gd name="connsiteX89" fmla="*/ 982112 w 1569539"/>
              <a:gd name="connsiteY89" fmla="*/ 1962237 h 2340869"/>
              <a:gd name="connsiteX90" fmla="*/ 946393 w 1569539"/>
              <a:gd name="connsiteY90" fmla="*/ 1978906 h 2340869"/>
              <a:gd name="connsiteX91" fmla="*/ 910674 w 1569539"/>
              <a:gd name="connsiteY91" fmla="*/ 1986049 h 2340869"/>
              <a:gd name="connsiteX92" fmla="*/ 910674 w 1569539"/>
              <a:gd name="connsiteY92" fmla="*/ 2050343 h 2340869"/>
              <a:gd name="connsiteX93" fmla="*/ 967824 w 1569539"/>
              <a:gd name="connsiteY93" fmla="*/ 2059868 h 2340869"/>
              <a:gd name="connsiteX94" fmla="*/ 1001162 w 1569539"/>
              <a:gd name="connsiteY94" fmla="*/ 2055106 h 2340869"/>
              <a:gd name="connsiteX95" fmla="*/ 1005922 w 1569539"/>
              <a:gd name="connsiteY95" fmla="*/ 2128925 h 2340869"/>
              <a:gd name="connsiteX96" fmla="*/ 982112 w 1569539"/>
              <a:gd name="connsiteY96" fmla="*/ 2150356 h 2340869"/>
              <a:gd name="connsiteX97" fmla="*/ 922581 w 1569539"/>
              <a:gd name="connsiteY97" fmla="*/ 2147976 h 2340869"/>
              <a:gd name="connsiteX98" fmla="*/ 870193 w 1569539"/>
              <a:gd name="connsiteY98" fmla="*/ 2157501 h 2340869"/>
              <a:gd name="connsiteX99" fmla="*/ 824949 w 1569539"/>
              <a:gd name="connsiteY99" fmla="*/ 2181314 h 2340869"/>
              <a:gd name="connsiteX100" fmla="*/ 779704 w 1569539"/>
              <a:gd name="connsiteY100" fmla="*/ 2188456 h 2340869"/>
              <a:gd name="connsiteX101" fmla="*/ 758274 w 1569539"/>
              <a:gd name="connsiteY101" fmla="*/ 2207508 h 2340869"/>
              <a:gd name="connsiteX102" fmla="*/ 751131 w 1569539"/>
              <a:gd name="connsiteY102" fmla="*/ 2252751 h 2340869"/>
              <a:gd name="connsiteX103" fmla="*/ 734462 w 1569539"/>
              <a:gd name="connsiteY103" fmla="*/ 2264658 h 2340869"/>
              <a:gd name="connsiteX104" fmla="*/ 689218 w 1569539"/>
              <a:gd name="connsiteY104" fmla="*/ 2314664 h 2340869"/>
              <a:gd name="connsiteX105" fmla="*/ 665406 w 1569539"/>
              <a:gd name="connsiteY105" fmla="*/ 2319425 h 2340869"/>
              <a:gd name="connsiteX106" fmla="*/ 617781 w 1569539"/>
              <a:gd name="connsiteY106" fmla="*/ 2340857 h 2340869"/>
              <a:gd name="connsiteX107" fmla="*/ 579681 w 1569539"/>
              <a:gd name="connsiteY107" fmla="*/ 2324188 h 2340869"/>
              <a:gd name="connsiteX108" fmla="*/ 563012 w 1569539"/>
              <a:gd name="connsiteY108" fmla="*/ 2295613 h 2340869"/>
              <a:gd name="connsiteX109" fmla="*/ 520149 w 1569539"/>
              <a:gd name="connsiteY109" fmla="*/ 2305139 h 2340869"/>
              <a:gd name="connsiteX110" fmla="*/ 512573 w 1569539"/>
              <a:gd name="connsiteY110" fmla="*/ 2299035 h 2340869"/>
              <a:gd name="connsiteX111" fmla="*/ 503481 w 1569539"/>
              <a:gd name="connsiteY111" fmla="*/ 2293232 h 2340869"/>
              <a:gd name="connsiteX112" fmla="*/ 522531 w 1569539"/>
              <a:gd name="connsiteY112" fmla="*/ 2186075 h 2340869"/>
              <a:gd name="connsiteX113" fmla="*/ 539199 w 1569539"/>
              <a:gd name="connsiteY113" fmla="*/ 2164644 h 2340869"/>
              <a:gd name="connsiteX114" fmla="*/ 529674 w 1569539"/>
              <a:gd name="connsiteY114" fmla="*/ 2119401 h 2340869"/>
              <a:gd name="connsiteX115" fmla="*/ 553487 w 1569539"/>
              <a:gd name="connsiteY115" fmla="*/ 2105113 h 2340869"/>
              <a:gd name="connsiteX116" fmla="*/ 534437 w 1569539"/>
              <a:gd name="connsiteY116" fmla="*/ 2090826 h 2340869"/>
              <a:gd name="connsiteX117" fmla="*/ 522531 w 1569539"/>
              <a:gd name="connsiteY117" fmla="*/ 2055108 h 2340869"/>
              <a:gd name="connsiteX118" fmla="*/ 513006 w 1569539"/>
              <a:gd name="connsiteY118" fmla="*/ 2009864 h 2340869"/>
              <a:gd name="connsiteX119" fmla="*/ 510624 w 1569539"/>
              <a:gd name="connsiteY119" fmla="*/ 1978906 h 2340869"/>
              <a:gd name="connsiteX120" fmla="*/ 460618 w 1569539"/>
              <a:gd name="connsiteY120" fmla="*/ 1981289 h 2340869"/>
              <a:gd name="connsiteX121" fmla="*/ 427282 w 1569539"/>
              <a:gd name="connsiteY121" fmla="*/ 1945570 h 2340869"/>
              <a:gd name="connsiteX122" fmla="*/ 382037 w 1569539"/>
              <a:gd name="connsiteY122" fmla="*/ 1928900 h 2340869"/>
              <a:gd name="connsiteX123" fmla="*/ 367749 w 1569539"/>
              <a:gd name="connsiteY123" fmla="*/ 1878895 h 2340869"/>
              <a:gd name="connsiteX124" fmla="*/ 365368 w 1569539"/>
              <a:gd name="connsiteY124" fmla="*/ 1857463 h 2340869"/>
              <a:gd name="connsiteX125" fmla="*/ 334413 w 1569539"/>
              <a:gd name="connsiteY125" fmla="*/ 1812220 h 2340869"/>
              <a:gd name="connsiteX126" fmla="*/ 291549 w 1569539"/>
              <a:gd name="connsiteY126" fmla="*/ 1788407 h 2340869"/>
              <a:gd name="connsiteX127" fmla="*/ 248688 w 1569539"/>
              <a:gd name="connsiteY127" fmla="*/ 1759833 h 2340869"/>
              <a:gd name="connsiteX128" fmla="*/ 215349 w 1569539"/>
              <a:gd name="connsiteY128" fmla="*/ 1750307 h 2340869"/>
              <a:gd name="connsiteX129" fmla="*/ 217731 w 1569539"/>
              <a:gd name="connsiteY129" fmla="*/ 1705061 h 2340869"/>
              <a:gd name="connsiteX130" fmla="*/ 174868 w 1569539"/>
              <a:gd name="connsiteY130" fmla="*/ 1719351 h 2340869"/>
              <a:gd name="connsiteX131" fmla="*/ 186775 w 1569539"/>
              <a:gd name="connsiteY131" fmla="*/ 1752689 h 2340869"/>
              <a:gd name="connsiteX132" fmla="*/ 179631 w 1569539"/>
              <a:gd name="connsiteY132" fmla="*/ 1769358 h 2340869"/>
              <a:gd name="connsiteX133" fmla="*/ 141531 w 1569539"/>
              <a:gd name="connsiteY133" fmla="*/ 1740783 h 2340869"/>
              <a:gd name="connsiteX134" fmla="*/ 98669 w 1569539"/>
              <a:gd name="connsiteY134" fmla="*/ 1738401 h 2340869"/>
              <a:gd name="connsiteX135" fmla="*/ 43899 w 1569539"/>
              <a:gd name="connsiteY135" fmla="*/ 1719351 h 2340869"/>
              <a:gd name="connsiteX136" fmla="*/ 10560 w 1569539"/>
              <a:gd name="connsiteY136" fmla="*/ 1716967 h 2340869"/>
              <a:gd name="connsiteX137" fmla="*/ 1037 w 1569539"/>
              <a:gd name="connsiteY137" fmla="*/ 1664583 h 2340869"/>
              <a:gd name="connsiteX138" fmla="*/ 34374 w 1569539"/>
              <a:gd name="connsiteY138" fmla="*/ 1576476 h 2340869"/>
              <a:gd name="connsiteX139" fmla="*/ 60568 w 1569539"/>
              <a:gd name="connsiteY139" fmla="*/ 1528851 h 2340869"/>
              <a:gd name="connsiteX140" fmla="*/ 81999 w 1569539"/>
              <a:gd name="connsiteY140" fmla="*/ 1481226 h 2340869"/>
              <a:gd name="connsiteX141" fmla="*/ 108194 w 1569539"/>
              <a:gd name="connsiteY141" fmla="*/ 1443126 h 2340869"/>
              <a:gd name="connsiteX142" fmla="*/ 146293 w 1569539"/>
              <a:gd name="connsiteY142" fmla="*/ 1433601 h 2340869"/>
              <a:gd name="connsiteX143" fmla="*/ 153438 w 1569539"/>
              <a:gd name="connsiteY143" fmla="*/ 1397883 h 2340869"/>
              <a:gd name="connsiteX144" fmla="*/ 262975 w 1569539"/>
              <a:gd name="connsiteY144" fmla="*/ 1278820 h 2340869"/>
              <a:gd name="connsiteX145" fmla="*/ 286787 w 1569539"/>
              <a:gd name="connsiteY145" fmla="*/ 1140705 h 2340869"/>
              <a:gd name="connsiteX146" fmla="*/ 282025 w 1569539"/>
              <a:gd name="connsiteY146" fmla="*/ 1059745 h 2340869"/>
              <a:gd name="connsiteX147" fmla="*/ 196300 w 1569539"/>
              <a:gd name="connsiteY147" fmla="*/ 1047839 h 2340869"/>
              <a:gd name="connsiteX148" fmla="*/ 179632 w 1569539"/>
              <a:gd name="connsiteY148" fmla="*/ 966876 h 2340869"/>
              <a:gd name="connsiteX149" fmla="*/ 186775 w 1569539"/>
              <a:gd name="connsiteY149" fmla="*/ 900201 h 2340869"/>
              <a:gd name="connsiteX150" fmla="*/ 148675 w 1569539"/>
              <a:gd name="connsiteY150" fmla="*/ 862101 h 2340869"/>
              <a:gd name="connsiteX151" fmla="*/ 127244 w 1569539"/>
              <a:gd name="connsiteY151" fmla="*/ 821619 h 2340869"/>
              <a:gd name="connsiteX152" fmla="*/ 117719 w 1569539"/>
              <a:gd name="connsiteY152" fmla="*/ 762089 h 2340869"/>
              <a:gd name="connsiteX153" fmla="*/ 102097 w 1569539"/>
              <a:gd name="connsiteY153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255954 w 1569539"/>
              <a:gd name="connsiteY47" fmla="*/ 54859 h 2340869"/>
              <a:gd name="connsiteX48" fmla="*/ 1310722 w 1569539"/>
              <a:gd name="connsiteY48" fmla="*/ 121534 h 2340869"/>
              <a:gd name="connsiteX49" fmla="*/ 1253572 w 1569539"/>
              <a:gd name="connsiteY49" fmla="*/ 135821 h 2340869"/>
              <a:gd name="connsiteX50" fmla="*/ 1229760 w 1569539"/>
              <a:gd name="connsiteY50" fmla="*/ 169159 h 2340869"/>
              <a:gd name="connsiteX51" fmla="*/ 1322629 w 1569539"/>
              <a:gd name="connsiteY51" fmla="*/ 202496 h 2340869"/>
              <a:gd name="connsiteX52" fmla="*/ 1351204 w 1569539"/>
              <a:gd name="connsiteY52" fmla="*/ 200115 h 2340869"/>
              <a:gd name="connsiteX53" fmla="*/ 1370255 w 1569539"/>
              <a:gd name="connsiteY53" fmla="*/ 212019 h 2340869"/>
              <a:gd name="connsiteX54" fmla="*/ 1289291 w 1569539"/>
              <a:gd name="connsiteY54" fmla="*/ 338227 h 2340869"/>
              <a:gd name="connsiteX55" fmla="*/ 1260716 w 1569539"/>
              <a:gd name="connsiteY55" fmla="*/ 350134 h 2340869"/>
              <a:gd name="connsiteX56" fmla="*/ 1184516 w 1569539"/>
              <a:gd name="connsiteY56" fmla="*/ 316796 h 2340869"/>
              <a:gd name="connsiteX57" fmla="*/ 1101172 w 1569539"/>
              <a:gd name="connsiteY57" fmla="*/ 262027 h 2340869"/>
              <a:gd name="connsiteX58" fmla="*/ 991635 w 1569539"/>
              <a:gd name="connsiteY58" fmla="*/ 323940 h 2340869"/>
              <a:gd name="connsiteX59" fmla="*/ 1036879 w 1569539"/>
              <a:gd name="connsiteY59" fmla="*/ 352515 h 2340869"/>
              <a:gd name="connsiteX60" fmla="*/ 1044022 w 1569539"/>
              <a:gd name="connsiteY60" fmla="*/ 493009 h 2340869"/>
              <a:gd name="connsiteX61" fmla="*/ 972585 w 1569539"/>
              <a:gd name="connsiteY61" fmla="*/ 628740 h 2340869"/>
              <a:gd name="connsiteX62" fmla="*/ 1110697 w 1569539"/>
              <a:gd name="connsiteY62" fmla="*/ 573971 h 2340869"/>
              <a:gd name="connsiteX63" fmla="*/ 1179754 w 1569539"/>
              <a:gd name="connsiteY63" fmla="*/ 564446 h 2340869"/>
              <a:gd name="connsiteX64" fmla="*/ 1263097 w 1569539"/>
              <a:gd name="connsiteY64" fmla="*/ 688271 h 2340869"/>
              <a:gd name="connsiteX65" fmla="*/ 1501222 w 1569539"/>
              <a:gd name="connsiteY65" fmla="*/ 650171 h 2340869"/>
              <a:gd name="connsiteX66" fmla="*/ 1560756 w 1569539"/>
              <a:gd name="connsiteY66" fmla="*/ 902582 h 2340869"/>
              <a:gd name="connsiteX67" fmla="*/ 1544088 w 1569539"/>
              <a:gd name="connsiteY67" fmla="*/ 904964 h 2340869"/>
              <a:gd name="connsiteX68" fmla="*/ 1525038 w 1569539"/>
              <a:gd name="connsiteY68" fmla="*/ 978781 h 2340869"/>
              <a:gd name="connsiteX69" fmla="*/ 958300 w 1569539"/>
              <a:gd name="connsiteY69" fmla="*/ 1157376 h 2340869"/>
              <a:gd name="connsiteX70" fmla="*/ 979731 w 1569539"/>
              <a:gd name="connsiteY70" fmla="*/ 1166900 h 2340869"/>
              <a:gd name="connsiteX71" fmla="*/ 974968 w 1569539"/>
              <a:gd name="connsiteY71" fmla="*/ 1240718 h 2340869"/>
              <a:gd name="connsiteX72" fmla="*/ 984494 w 1569539"/>
              <a:gd name="connsiteY72" fmla="*/ 1302633 h 2340869"/>
              <a:gd name="connsiteX73" fmla="*/ 1032119 w 1569539"/>
              <a:gd name="connsiteY73" fmla="*/ 1383595 h 2340869"/>
              <a:gd name="connsiteX74" fmla="*/ 1072600 w 1569539"/>
              <a:gd name="connsiteY74" fmla="*/ 1405026 h 2340869"/>
              <a:gd name="connsiteX75" fmla="*/ 1089269 w 1569539"/>
              <a:gd name="connsiteY75" fmla="*/ 1471701 h 2340869"/>
              <a:gd name="connsiteX76" fmla="*/ 1122607 w 1569539"/>
              <a:gd name="connsiteY76" fmla="*/ 1497895 h 2340869"/>
              <a:gd name="connsiteX77" fmla="*/ 1163088 w 1569539"/>
              <a:gd name="connsiteY77" fmla="*/ 1557426 h 2340869"/>
              <a:gd name="connsiteX78" fmla="*/ 1191663 w 1569539"/>
              <a:gd name="connsiteY78" fmla="*/ 1571714 h 2340869"/>
              <a:gd name="connsiteX79" fmla="*/ 1220238 w 1569539"/>
              <a:gd name="connsiteY79" fmla="*/ 1609813 h 2340869"/>
              <a:gd name="connsiteX80" fmla="*/ 1215943 w 1569539"/>
              <a:gd name="connsiteY80" fmla="*/ 1629673 h 2340869"/>
              <a:gd name="connsiteX81" fmla="*/ 1196425 w 1569539"/>
              <a:gd name="connsiteY81" fmla="*/ 1678870 h 2340869"/>
              <a:gd name="connsiteX82" fmla="*/ 1144037 w 1569539"/>
              <a:gd name="connsiteY82" fmla="*/ 1674106 h 2340869"/>
              <a:gd name="connsiteX83" fmla="*/ 1124987 w 1569539"/>
              <a:gd name="connsiteY83" fmla="*/ 1719349 h 2340869"/>
              <a:gd name="connsiteX84" fmla="*/ 1048787 w 1569539"/>
              <a:gd name="connsiteY84" fmla="*/ 1752687 h 2340869"/>
              <a:gd name="connsiteX85" fmla="*/ 1020212 w 1569539"/>
              <a:gd name="connsiteY85" fmla="*/ 1812218 h 2340869"/>
              <a:gd name="connsiteX86" fmla="*/ 1036881 w 1569539"/>
              <a:gd name="connsiteY86" fmla="*/ 1859843 h 2340869"/>
              <a:gd name="connsiteX87" fmla="*/ 1017832 w 1569539"/>
              <a:gd name="connsiteY87" fmla="*/ 1900326 h 2340869"/>
              <a:gd name="connsiteX88" fmla="*/ 984493 w 1569539"/>
              <a:gd name="connsiteY88" fmla="*/ 1897943 h 2340869"/>
              <a:gd name="connsiteX89" fmla="*/ 982112 w 1569539"/>
              <a:gd name="connsiteY89" fmla="*/ 1962237 h 2340869"/>
              <a:gd name="connsiteX90" fmla="*/ 946393 w 1569539"/>
              <a:gd name="connsiteY90" fmla="*/ 1978906 h 2340869"/>
              <a:gd name="connsiteX91" fmla="*/ 910674 w 1569539"/>
              <a:gd name="connsiteY91" fmla="*/ 1986049 h 2340869"/>
              <a:gd name="connsiteX92" fmla="*/ 910674 w 1569539"/>
              <a:gd name="connsiteY92" fmla="*/ 2050343 h 2340869"/>
              <a:gd name="connsiteX93" fmla="*/ 967824 w 1569539"/>
              <a:gd name="connsiteY93" fmla="*/ 2059868 h 2340869"/>
              <a:gd name="connsiteX94" fmla="*/ 1001162 w 1569539"/>
              <a:gd name="connsiteY94" fmla="*/ 2055106 h 2340869"/>
              <a:gd name="connsiteX95" fmla="*/ 1005922 w 1569539"/>
              <a:gd name="connsiteY95" fmla="*/ 2128925 h 2340869"/>
              <a:gd name="connsiteX96" fmla="*/ 982112 w 1569539"/>
              <a:gd name="connsiteY96" fmla="*/ 2150356 h 2340869"/>
              <a:gd name="connsiteX97" fmla="*/ 922581 w 1569539"/>
              <a:gd name="connsiteY97" fmla="*/ 2147976 h 2340869"/>
              <a:gd name="connsiteX98" fmla="*/ 870193 w 1569539"/>
              <a:gd name="connsiteY98" fmla="*/ 2157501 h 2340869"/>
              <a:gd name="connsiteX99" fmla="*/ 824949 w 1569539"/>
              <a:gd name="connsiteY99" fmla="*/ 2181314 h 2340869"/>
              <a:gd name="connsiteX100" fmla="*/ 779704 w 1569539"/>
              <a:gd name="connsiteY100" fmla="*/ 2188456 h 2340869"/>
              <a:gd name="connsiteX101" fmla="*/ 758274 w 1569539"/>
              <a:gd name="connsiteY101" fmla="*/ 2207508 h 2340869"/>
              <a:gd name="connsiteX102" fmla="*/ 751131 w 1569539"/>
              <a:gd name="connsiteY102" fmla="*/ 2252751 h 2340869"/>
              <a:gd name="connsiteX103" fmla="*/ 734462 w 1569539"/>
              <a:gd name="connsiteY103" fmla="*/ 2264658 h 2340869"/>
              <a:gd name="connsiteX104" fmla="*/ 689218 w 1569539"/>
              <a:gd name="connsiteY104" fmla="*/ 2314664 h 2340869"/>
              <a:gd name="connsiteX105" fmla="*/ 665406 w 1569539"/>
              <a:gd name="connsiteY105" fmla="*/ 2319425 h 2340869"/>
              <a:gd name="connsiteX106" fmla="*/ 617781 w 1569539"/>
              <a:gd name="connsiteY106" fmla="*/ 2340857 h 2340869"/>
              <a:gd name="connsiteX107" fmla="*/ 579681 w 1569539"/>
              <a:gd name="connsiteY107" fmla="*/ 2324188 h 2340869"/>
              <a:gd name="connsiteX108" fmla="*/ 563012 w 1569539"/>
              <a:gd name="connsiteY108" fmla="*/ 2295613 h 2340869"/>
              <a:gd name="connsiteX109" fmla="*/ 520149 w 1569539"/>
              <a:gd name="connsiteY109" fmla="*/ 2305139 h 2340869"/>
              <a:gd name="connsiteX110" fmla="*/ 512573 w 1569539"/>
              <a:gd name="connsiteY110" fmla="*/ 2299035 h 2340869"/>
              <a:gd name="connsiteX111" fmla="*/ 503481 w 1569539"/>
              <a:gd name="connsiteY111" fmla="*/ 2293232 h 2340869"/>
              <a:gd name="connsiteX112" fmla="*/ 522531 w 1569539"/>
              <a:gd name="connsiteY112" fmla="*/ 2186075 h 2340869"/>
              <a:gd name="connsiteX113" fmla="*/ 539199 w 1569539"/>
              <a:gd name="connsiteY113" fmla="*/ 2164644 h 2340869"/>
              <a:gd name="connsiteX114" fmla="*/ 529674 w 1569539"/>
              <a:gd name="connsiteY114" fmla="*/ 2119401 h 2340869"/>
              <a:gd name="connsiteX115" fmla="*/ 553487 w 1569539"/>
              <a:gd name="connsiteY115" fmla="*/ 2105113 h 2340869"/>
              <a:gd name="connsiteX116" fmla="*/ 534437 w 1569539"/>
              <a:gd name="connsiteY116" fmla="*/ 2090826 h 2340869"/>
              <a:gd name="connsiteX117" fmla="*/ 522531 w 1569539"/>
              <a:gd name="connsiteY117" fmla="*/ 2055108 h 2340869"/>
              <a:gd name="connsiteX118" fmla="*/ 513006 w 1569539"/>
              <a:gd name="connsiteY118" fmla="*/ 2009864 h 2340869"/>
              <a:gd name="connsiteX119" fmla="*/ 510624 w 1569539"/>
              <a:gd name="connsiteY119" fmla="*/ 1978906 h 2340869"/>
              <a:gd name="connsiteX120" fmla="*/ 460618 w 1569539"/>
              <a:gd name="connsiteY120" fmla="*/ 1981289 h 2340869"/>
              <a:gd name="connsiteX121" fmla="*/ 427282 w 1569539"/>
              <a:gd name="connsiteY121" fmla="*/ 1945570 h 2340869"/>
              <a:gd name="connsiteX122" fmla="*/ 382037 w 1569539"/>
              <a:gd name="connsiteY122" fmla="*/ 1928900 h 2340869"/>
              <a:gd name="connsiteX123" fmla="*/ 367749 w 1569539"/>
              <a:gd name="connsiteY123" fmla="*/ 1878895 h 2340869"/>
              <a:gd name="connsiteX124" fmla="*/ 365368 w 1569539"/>
              <a:gd name="connsiteY124" fmla="*/ 1857463 h 2340869"/>
              <a:gd name="connsiteX125" fmla="*/ 334413 w 1569539"/>
              <a:gd name="connsiteY125" fmla="*/ 1812220 h 2340869"/>
              <a:gd name="connsiteX126" fmla="*/ 291549 w 1569539"/>
              <a:gd name="connsiteY126" fmla="*/ 1788407 h 2340869"/>
              <a:gd name="connsiteX127" fmla="*/ 248688 w 1569539"/>
              <a:gd name="connsiteY127" fmla="*/ 1759833 h 2340869"/>
              <a:gd name="connsiteX128" fmla="*/ 215349 w 1569539"/>
              <a:gd name="connsiteY128" fmla="*/ 1750307 h 2340869"/>
              <a:gd name="connsiteX129" fmla="*/ 217731 w 1569539"/>
              <a:gd name="connsiteY129" fmla="*/ 1705061 h 2340869"/>
              <a:gd name="connsiteX130" fmla="*/ 174868 w 1569539"/>
              <a:gd name="connsiteY130" fmla="*/ 1719351 h 2340869"/>
              <a:gd name="connsiteX131" fmla="*/ 186775 w 1569539"/>
              <a:gd name="connsiteY131" fmla="*/ 1752689 h 2340869"/>
              <a:gd name="connsiteX132" fmla="*/ 179631 w 1569539"/>
              <a:gd name="connsiteY132" fmla="*/ 1769358 h 2340869"/>
              <a:gd name="connsiteX133" fmla="*/ 141531 w 1569539"/>
              <a:gd name="connsiteY133" fmla="*/ 1740783 h 2340869"/>
              <a:gd name="connsiteX134" fmla="*/ 98669 w 1569539"/>
              <a:gd name="connsiteY134" fmla="*/ 1738401 h 2340869"/>
              <a:gd name="connsiteX135" fmla="*/ 43899 w 1569539"/>
              <a:gd name="connsiteY135" fmla="*/ 1719351 h 2340869"/>
              <a:gd name="connsiteX136" fmla="*/ 10560 w 1569539"/>
              <a:gd name="connsiteY136" fmla="*/ 1716967 h 2340869"/>
              <a:gd name="connsiteX137" fmla="*/ 1037 w 1569539"/>
              <a:gd name="connsiteY137" fmla="*/ 1664583 h 2340869"/>
              <a:gd name="connsiteX138" fmla="*/ 34374 w 1569539"/>
              <a:gd name="connsiteY138" fmla="*/ 1576476 h 2340869"/>
              <a:gd name="connsiteX139" fmla="*/ 60568 w 1569539"/>
              <a:gd name="connsiteY139" fmla="*/ 1528851 h 2340869"/>
              <a:gd name="connsiteX140" fmla="*/ 81999 w 1569539"/>
              <a:gd name="connsiteY140" fmla="*/ 1481226 h 2340869"/>
              <a:gd name="connsiteX141" fmla="*/ 108194 w 1569539"/>
              <a:gd name="connsiteY141" fmla="*/ 1443126 h 2340869"/>
              <a:gd name="connsiteX142" fmla="*/ 146293 w 1569539"/>
              <a:gd name="connsiteY142" fmla="*/ 1433601 h 2340869"/>
              <a:gd name="connsiteX143" fmla="*/ 153438 w 1569539"/>
              <a:gd name="connsiteY143" fmla="*/ 1397883 h 2340869"/>
              <a:gd name="connsiteX144" fmla="*/ 262975 w 1569539"/>
              <a:gd name="connsiteY144" fmla="*/ 1278820 h 2340869"/>
              <a:gd name="connsiteX145" fmla="*/ 286787 w 1569539"/>
              <a:gd name="connsiteY145" fmla="*/ 1140705 h 2340869"/>
              <a:gd name="connsiteX146" fmla="*/ 282025 w 1569539"/>
              <a:gd name="connsiteY146" fmla="*/ 1059745 h 2340869"/>
              <a:gd name="connsiteX147" fmla="*/ 196300 w 1569539"/>
              <a:gd name="connsiteY147" fmla="*/ 1047839 h 2340869"/>
              <a:gd name="connsiteX148" fmla="*/ 179632 w 1569539"/>
              <a:gd name="connsiteY148" fmla="*/ 966876 h 2340869"/>
              <a:gd name="connsiteX149" fmla="*/ 186775 w 1569539"/>
              <a:gd name="connsiteY149" fmla="*/ 900201 h 2340869"/>
              <a:gd name="connsiteX150" fmla="*/ 148675 w 1569539"/>
              <a:gd name="connsiteY150" fmla="*/ 862101 h 2340869"/>
              <a:gd name="connsiteX151" fmla="*/ 127244 w 1569539"/>
              <a:gd name="connsiteY151" fmla="*/ 821619 h 2340869"/>
              <a:gd name="connsiteX152" fmla="*/ 117719 w 1569539"/>
              <a:gd name="connsiteY152" fmla="*/ 762089 h 2340869"/>
              <a:gd name="connsiteX153" fmla="*/ 102097 w 1569539"/>
              <a:gd name="connsiteY153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322629 w 1569539"/>
              <a:gd name="connsiteY52" fmla="*/ 202496 h 2340869"/>
              <a:gd name="connsiteX53" fmla="*/ 1351204 w 1569539"/>
              <a:gd name="connsiteY53" fmla="*/ 200115 h 2340869"/>
              <a:gd name="connsiteX54" fmla="*/ 1370255 w 1569539"/>
              <a:gd name="connsiteY54" fmla="*/ 212019 h 2340869"/>
              <a:gd name="connsiteX55" fmla="*/ 1289291 w 1569539"/>
              <a:gd name="connsiteY55" fmla="*/ 338227 h 2340869"/>
              <a:gd name="connsiteX56" fmla="*/ 1260716 w 1569539"/>
              <a:gd name="connsiteY56" fmla="*/ 350134 h 2340869"/>
              <a:gd name="connsiteX57" fmla="*/ 1184516 w 1569539"/>
              <a:gd name="connsiteY57" fmla="*/ 316796 h 2340869"/>
              <a:gd name="connsiteX58" fmla="*/ 1101172 w 1569539"/>
              <a:gd name="connsiteY58" fmla="*/ 262027 h 2340869"/>
              <a:gd name="connsiteX59" fmla="*/ 991635 w 1569539"/>
              <a:gd name="connsiteY59" fmla="*/ 323940 h 2340869"/>
              <a:gd name="connsiteX60" fmla="*/ 1036879 w 1569539"/>
              <a:gd name="connsiteY60" fmla="*/ 352515 h 2340869"/>
              <a:gd name="connsiteX61" fmla="*/ 1044022 w 1569539"/>
              <a:gd name="connsiteY61" fmla="*/ 493009 h 2340869"/>
              <a:gd name="connsiteX62" fmla="*/ 972585 w 1569539"/>
              <a:gd name="connsiteY62" fmla="*/ 628740 h 2340869"/>
              <a:gd name="connsiteX63" fmla="*/ 1110697 w 1569539"/>
              <a:gd name="connsiteY63" fmla="*/ 573971 h 2340869"/>
              <a:gd name="connsiteX64" fmla="*/ 1179754 w 1569539"/>
              <a:gd name="connsiteY64" fmla="*/ 564446 h 2340869"/>
              <a:gd name="connsiteX65" fmla="*/ 1263097 w 1569539"/>
              <a:gd name="connsiteY65" fmla="*/ 688271 h 2340869"/>
              <a:gd name="connsiteX66" fmla="*/ 1501222 w 1569539"/>
              <a:gd name="connsiteY66" fmla="*/ 650171 h 2340869"/>
              <a:gd name="connsiteX67" fmla="*/ 1560756 w 1569539"/>
              <a:gd name="connsiteY67" fmla="*/ 902582 h 2340869"/>
              <a:gd name="connsiteX68" fmla="*/ 1544088 w 1569539"/>
              <a:gd name="connsiteY68" fmla="*/ 904964 h 2340869"/>
              <a:gd name="connsiteX69" fmla="*/ 1525038 w 1569539"/>
              <a:gd name="connsiteY69" fmla="*/ 978781 h 2340869"/>
              <a:gd name="connsiteX70" fmla="*/ 958300 w 1569539"/>
              <a:gd name="connsiteY70" fmla="*/ 1157376 h 2340869"/>
              <a:gd name="connsiteX71" fmla="*/ 979731 w 1569539"/>
              <a:gd name="connsiteY71" fmla="*/ 1166900 h 2340869"/>
              <a:gd name="connsiteX72" fmla="*/ 974968 w 1569539"/>
              <a:gd name="connsiteY72" fmla="*/ 1240718 h 2340869"/>
              <a:gd name="connsiteX73" fmla="*/ 984494 w 1569539"/>
              <a:gd name="connsiteY73" fmla="*/ 1302633 h 2340869"/>
              <a:gd name="connsiteX74" fmla="*/ 1032119 w 1569539"/>
              <a:gd name="connsiteY74" fmla="*/ 1383595 h 2340869"/>
              <a:gd name="connsiteX75" fmla="*/ 1072600 w 1569539"/>
              <a:gd name="connsiteY75" fmla="*/ 1405026 h 2340869"/>
              <a:gd name="connsiteX76" fmla="*/ 1089269 w 1569539"/>
              <a:gd name="connsiteY76" fmla="*/ 1471701 h 2340869"/>
              <a:gd name="connsiteX77" fmla="*/ 1122607 w 1569539"/>
              <a:gd name="connsiteY77" fmla="*/ 1497895 h 2340869"/>
              <a:gd name="connsiteX78" fmla="*/ 1163088 w 1569539"/>
              <a:gd name="connsiteY78" fmla="*/ 1557426 h 2340869"/>
              <a:gd name="connsiteX79" fmla="*/ 1191663 w 1569539"/>
              <a:gd name="connsiteY79" fmla="*/ 1571714 h 2340869"/>
              <a:gd name="connsiteX80" fmla="*/ 1220238 w 1569539"/>
              <a:gd name="connsiteY80" fmla="*/ 1609813 h 2340869"/>
              <a:gd name="connsiteX81" fmla="*/ 1215943 w 1569539"/>
              <a:gd name="connsiteY81" fmla="*/ 1629673 h 2340869"/>
              <a:gd name="connsiteX82" fmla="*/ 1196425 w 1569539"/>
              <a:gd name="connsiteY82" fmla="*/ 1678870 h 2340869"/>
              <a:gd name="connsiteX83" fmla="*/ 1144037 w 1569539"/>
              <a:gd name="connsiteY83" fmla="*/ 1674106 h 2340869"/>
              <a:gd name="connsiteX84" fmla="*/ 1124987 w 1569539"/>
              <a:gd name="connsiteY84" fmla="*/ 1719349 h 2340869"/>
              <a:gd name="connsiteX85" fmla="*/ 1048787 w 1569539"/>
              <a:gd name="connsiteY85" fmla="*/ 1752687 h 2340869"/>
              <a:gd name="connsiteX86" fmla="*/ 1020212 w 1569539"/>
              <a:gd name="connsiteY86" fmla="*/ 1812218 h 2340869"/>
              <a:gd name="connsiteX87" fmla="*/ 1036881 w 1569539"/>
              <a:gd name="connsiteY87" fmla="*/ 1859843 h 2340869"/>
              <a:gd name="connsiteX88" fmla="*/ 1017832 w 1569539"/>
              <a:gd name="connsiteY88" fmla="*/ 1900326 h 2340869"/>
              <a:gd name="connsiteX89" fmla="*/ 984493 w 1569539"/>
              <a:gd name="connsiteY89" fmla="*/ 1897943 h 2340869"/>
              <a:gd name="connsiteX90" fmla="*/ 982112 w 1569539"/>
              <a:gd name="connsiteY90" fmla="*/ 1962237 h 2340869"/>
              <a:gd name="connsiteX91" fmla="*/ 946393 w 1569539"/>
              <a:gd name="connsiteY91" fmla="*/ 1978906 h 2340869"/>
              <a:gd name="connsiteX92" fmla="*/ 910674 w 1569539"/>
              <a:gd name="connsiteY92" fmla="*/ 1986049 h 2340869"/>
              <a:gd name="connsiteX93" fmla="*/ 910674 w 1569539"/>
              <a:gd name="connsiteY93" fmla="*/ 2050343 h 2340869"/>
              <a:gd name="connsiteX94" fmla="*/ 967824 w 1569539"/>
              <a:gd name="connsiteY94" fmla="*/ 2059868 h 2340869"/>
              <a:gd name="connsiteX95" fmla="*/ 1001162 w 1569539"/>
              <a:gd name="connsiteY95" fmla="*/ 2055106 h 2340869"/>
              <a:gd name="connsiteX96" fmla="*/ 1005922 w 1569539"/>
              <a:gd name="connsiteY96" fmla="*/ 2128925 h 2340869"/>
              <a:gd name="connsiteX97" fmla="*/ 982112 w 1569539"/>
              <a:gd name="connsiteY97" fmla="*/ 2150356 h 2340869"/>
              <a:gd name="connsiteX98" fmla="*/ 922581 w 1569539"/>
              <a:gd name="connsiteY98" fmla="*/ 2147976 h 2340869"/>
              <a:gd name="connsiteX99" fmla="*/ 870193 w 1569539"/>
              <a:gd name="connsiteY99" fmla="*/ 2157501 h 2340869"/>
              <a:gd name="connsiteX100" fmla="*/ 824949 w 1569539"/>
              <a:gd name="connsiteY100" fmla="*/ 2181314 h 2340869"/>
              <a:gd name="connsiteX101" fmla="*/ 779704 w 1569539"/>
              <a:gd name="connsiteY101" fmla="*/ 2188456 h 2340869"/>
              <a:gd name="connsiteX102" fmla="*/ 758274 w 1569539"/>
              <a:gd name="connsiteY102" fmla="*/ 2207508 h 2340869"/>
              <a:gd name="connsiteX103" fmla="*/ 751131 w 1569539"/>
              <a:gd name="connsiteY103" fmla="*/ 2252751 h 2340869"/>
              <a:gd name="connsiteX104" fmla="*/ 734462 w 1569539"/>
              <a:gd name="connsiteY104" fmla="*/ 2264658 h 2340869"/>
              <a:gd name="connsiteX105" fmla="*/ 689218 w 1569539"/>
              <a:gd name="connsiteY105" fmla="*/ 2314664 h 2340869"/>
              <a:gd name="connsiteX106" fmla="*/ 665406 w 1569539"/>
              <a:gd name="connsiteY106" fmla="*/ 2319425 h 2340869"/>
              <a:gd name="connsiteX107" fmla="*/ 617781 w 1569539"/>
              <a:gd name="connsiteY107" fmla="*/ 2340857 h 2340869"/>
              <a:gd name="connsiteX108" fmla="*/ 579681 w 1569539"/>
              <a:gd name="connsiteY108" fmla="*/ 2324188 h 2340869"/>
              <a:gd name="connsiteX109" fmla="*/ 563012 w 1569539"/>
              <a:gd name="connsiteY109" fmla="*/ 2295613 h 2340869"/>
              <a:gd name="connsiteX110" fmla="*/ 520149 w 1569539"/>
              <a:gd name="connsiteY110" fmla="*/ 2305139 h 2340869"/>
              <a:gd name="connsiteX111" fmla="*/ 512573 w 1569539"/>
              <a:gd name="connsiteY111" fmla="*/ 2299035 h 2340869"/>
              <a:gd name="connsiteX112" fmla="*/ 503481 w 1569539"/>
              <a:gd name="connsiteY112" fmla="*/ 2293232 h 2340869"/>
              <a:gd name="connsiteX113" fmla="*/ 522531 w 1569539"/>
              <a:gd name="connsiteY113" fmla="*/ 2186075 h 2340869"/>
              <a:gd name="connsiteX114" fmla="*/ 539199 w 1569539"/>
              <a:gd name="connsiteY114" fmla="*/ 2164644 h 2340869"/>
              <a:gd name="connsiteX115" fmla="*/ 529674 w 1569539"/>
              <a:gd name="connsiteY115" fmla="*/ 2119401 h 2340869"/>
              <a:gd name="connsiteX116" fmla="*/ 553487 w 1569539"/>
              <a:gd name="connsiteY116" fmla="*/ 2105113 h 2340869"/>
              <a:gd name="connsiteX117" fmla="*/ 534437 w 1569539"/>
              <a:gd name="connsiteY117" fmla="*/ 2090826 h 2340869"/>
              <a:gd name="connsiteX118" fmla="*/ 522531 w 1569539"/>
              <a:gd name="connsiteY118" fmla="*/ 2055108 h 2340869"/>
              <a:gd name="connsiteX119" fmla="*/ 513006 w 1569539"/>
              <a:gd name="connsiteY119" fmla="*/ 2009864 h 2340869"/>
              <a:gd name="connsiteX120" fmla="*/ 510624 w 1569539"/>
              <a:gd name="connsiteY120" fmla="*/ 1978906 h 2340869"/>
              <a:gd name="connsiteX121" fmla="*/ 460618 w 1569539"/>
              <a:gd name="connsiteY121" fmla="*/ 1981289 h 2340869"/>
              <a:gd name="connsiteX122" fmla="*/ 427282 w 1569539"/>
              <a:gd name="connsiteY122" fmla="*/ 1945570 h 2340869"/>
              <a:gd name="connsiteX123" fmla="*/ 382037 w 1569539"/>
              <a:gd name="connsiteY123" fmla="*/ 1928900 h 2340869"/>
              <a:gd name="connsiteX124" fmla="*/ 367749 w 1569539"/>
              <a:gd name="connsiteY124" fmla="*/ 1878895 h 2340869"/>
              <a:gd name="connsiteX125" fmla="*/ 365368 w 1569539"/>
              <a:gd name="connsiteY125" fmla="*/ 1857463 h 2340869"/>
              <a:gd name="connsiteX126" fmla="*/ 334413 w 1569539"/>
              <a:gd name="connsiteY126" fmla="*/ 1812220 h 2340869"/>
              <a:gd name="connsiteX127" fmla="*/ 291549 w 1569539"/>
              <a:gd name="connsiteY127" fmla="*/ 1788407 h 2340869"/>
              <a:gd name="connsiteX128" fmla="*/ 248688 w 1569539"/>
              <a:gd name="connsiteY128" fmla="*/ 1759833 h 2340869"/>
              <a:gd name="connsiteX129" fmla="*/ 215349 w 1569539"/>
              <a:gd name="connsiteY129" fmla="*/ 1750307 h 2340869"/>
              <a:gd name="connsiteX130" fmla="*/ 217731 w 1569539"/>
              <a:gd name="connsiteY130" fmla="*/ 1705061 h 2340869"/>
              <a:gd name="connsiteX131" fmla="*/ 174868 w 1569539"/>
              <a:gd name="connsiteY131" fmla="*/ 1719351 h 2340869"/>
              <a:gd name="connsiteX132" fmla="*/ 186775 w 1569539"/>
              <a:gd name="connsiteY132" fmla="*/ 1752689 h 2340869"/>
              <a:gd name="connsiteX133" fmla="*/ 179631 w 1569539"/>
              <a:gd name="connsiteY133" fmla="*/ 1769358 h 2340869"/>
              <a:gd name="connsiteX134" fmla="*/ 141531 w 1569539"/>
              <a:gd name="connsiteY134" fmla="*/ 1740783 h 2340869"/>
              <a:gd name="connsiteX135" fmla="*/ 98669 w 1569539"/>
              <a:gd name="connsiteY135" fmla="*/ 1738401 h 2340869"/>
              <a:gd name="connsiteX136" fmla="*/ 43899 w 1569539"/>
              <a:gd name="connsiteY136" fmla="*/ 1719351 h 2340869"/>
              <a:gd name="connsiteX137" fmla="*/ 10560 w 1569539"/>
              <a:gd name="connsiteY137" fmla="*/ 1716967 h 2340869"/>
              <a:gd name="connsiteX138" fmla="*/ 1037 w 1569539"/>
              <a:gd name="connsiteY138" fmla="*/ 1664583 h 2340869"/>
              <a:gd name="connsiteX139" fmla="*/ 34374 w 1569539"/>
              <a:gd name="connsiteY139" fmla="*/ 1576476 h 2340869"/>
              <a:gd name="connsiteX140" fmla="*/ 60568 w 1569539"/>
              <a:gd name="connsiteY140" fmla="*/ 1528851 h 2340869"/>
              <a:gd name="connsiteX141" fmla="*/ 81999 w 1569539"/>
              <a:gd name="connsiteY141" fmla="*/ 1481226 h 2340869"/>
              <a:gd name="connsiteX142" fmla="*/ 108194 w 1569539"/>
              <a:gd name="connsiteY142" fmla="*/ 1443126 h 2340869"/>
              <a:gd name="connsiteX143" fmla="*/ 146293 w 1569539"/>
              <a:gd name="connsiteY143" fmla="*/ 1433601 h 2340869"/>
              <a:gd name="connsiteX144" fmla="*/ 153438 w 1569539"/>
              <a:gd name="connsiteY144" fmla="*/ 1397883 h 2340869"/>
              <a:gd name="connsiteX145" fmla="*/ 262975 w 1569539"/>
              <a:gd name="connsiteY145" fmla="*/ 1278820 h 2340869"/>
              <a:gd name="connsiteX146" fmla="*/ 286787 w 1569539"/>
              <a:gd name="connsiteY146" fmla="*/ 1140705 h 2340869"/>
              <a:gd name="connsiteX147" fmla="*/ 282025 w 1569539"/>
              <a:gd name="connsiteY147" fmla="*/ 1059745 h 2340869"/>
              <a:gd name="connsiteX148" fmla="*/ 196300 w 1569539"/>
              <a:gd name="connsiteY148" fmla="*/ 1047839 h 2340869"/>
              <a:gd name="connsiteX149" fmla="*/ 179632 w 1569539"/>
              <a:gd name="connsiteY149" fmla="*/ 966876 h 2340869"/>
              <a:gd name="connsiteX150" fmla="*/ 186775 w 1569539"/>
              <a:gd name="connsiteY150" fmla="*/ 900201 h 2340869"/>
              <a:gd name="connsiteX151" fmla="*/ 148675 w 1569539"/>
              <a:gd name="connsiteY151" fmla="*/ 862101 h 2340869"/>
              <a:gd name="connsiteX152" fmla="*/ 127244 w 1569539"/>
              <a:gd name="connsiteY152" fmla="*/ 821619 h 2340869"/>
              <a:gd name="connsiteX153" fmla="*/ 117719 w 1569539"/>
              <a:gd name="connsiteY153" fmla="*/ 762089 h 2340869"/>
              <a:gd name="connsiteX154" fmla="*/ 102097 w 1569539"/>
              <a:gd name="connsiteY154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322629 w 1569539"/>
              <a:gd name="connsiteY52" fmla="*/ 202496 h 2340869"/>
              <a:gd name="connsiteX53" fmla="*/ 1351204 w 1569539"/>
              <a:gd name="connsiteY53" fmla="*/ 200115 h 2340869"/>
              <a:gd name="connsiteX54" fmla="*/ 1370255 w 1569539"/>
              <a:gd name="connsiteY54" fmla="*/ 212019 h 2340869"/>
              <a:gd name="connsiteX55" fmla="*/ 1289291 w 1569539"/>
              <a:gd name="connsiteY55" fmla="*/ 338227 h 2340869"/>
              <a:gd name="connsiteX56" fmla="*/ 1260716 w 1569539"/>
              <a:gd name="connsiteY56" fmla="*/ 350134 h 2340869"/>
              <a:gd name="connsiteX57" fmla="*/ 1184516 w 1569539"/>
              <a:gd name="connsiteY57" fmla="*/ 316796 h 2340869"/>
              <a:gd name="connsiteX58" fmla="*/ 1101172 w 1569539"/>
              <a:gd name="connsiteY58" fmla="*/ 262027 h 2340869"/>
              <a:gd name="connsiteX59" fmla="*/ 1003541 w 1569539"/>
              <a:gd name="connsiteY59" fmla="*/ 288221 h 2340869"/>
              <a:gd name="connsiteX60" fmla="*/ 991635 w 1569539"/>
              <a:gd name="connsiteY60" fmla="*/ 323940 h 2340869"/>
              <a:gd name="connsiteX61" fmla="*/ 1036879 w 1569539"/>
              <a:gd name="connsiteY61" fmla="*/ 352515 h 2340869"/>
              <a:gd name="connsiteX62" fmla="*/ 1044022 w 1569539"/>
              <a:gd name="connsiteY62" fmla="*/ 493009 h 2340869"/>
              <a:gd name="connsiteX63" fmla="*/ 972585 w 1569539"/>
              <a:gd name="connsiteY63" fmla="*/ 628740 h 2340869"/>
              <a:gd name="connsiteX64" fmla="*/ 1110697 w 1569539"/>
              <a:gd name="connsiteY64" fmla="*/ 573971 h 2340869"/>
              <a:gd name="connsiteX65" fmla="*/ 1179754 w 1569539"/>
              <a:gd name="connsiteY65" fmla="*/ 564446 h 2340869"/>
              <a:gd name="connsiteX66" fmla="*/ 1263097 w 1569539"/>
              <a:gd name="connsiteY66" fmla="*/ 688271 h 2340869"/>
              <a:gd name="connsiteX67" fmla="*/ 1501222 w 1569539"/>
              <a:gd name="connsiteY67" fmla="*/ 650171 h 2340869"/>
              <a:gd name="connsiteX68" fmla="*/ 1560756 w 1569539"/>
              <a:gd name="connsiteY68" fmla="*/ 902582 h 2340869"/>
              <a:gd name="connsiteX69" fmla="*/ 1544088 w 1569539"/>
              <a:gd name="connsiteY69" fmla="*/ 904964 h 2340869"/>
              <a:gd name="connsiteX70" fmla="*/ 1525038 w 1569539"/>
              <a:gd name="connsiteY70" fmla="*/ 978781 h 2340869"/>
              <a:gd name="connsiteX71" fmla="*/ 958300 w 1569539"/>
              <a:gd name="connsiteY71" fmla="*/ 1157376 h 2340869"/>
              <a:gd name="connsiteX72" fmla="*/ 979731 w 1569539"/>
              <a:gd name="connsiteY72" fmla="*/ 1166900 h 2340869"/>
              <a:gd name="connsiteX73" fmla="*/ 974968 w 1569539"/>
              <a:gd name="connsiteY73" fmla="*/ 1240718 h 2340869"/>
              <a:gd name="connsiteX74" fmla="*/ 984494 w 1569539"/>
              <a:gd name="connsiteY74" fmla="*/ 1302633 h 2340869"/>
              <a:gd name="connsiteX75" fmla="*/ 1032119 w 1569539"/>
              <a:gd name="connsiteY75" fmla="*/ 1383595 h 2340869"/>
              <a:gd name="connsiteX76" fmla="*/ 1072600 w 1569539"/>
              <a:gd name="connsiteY76" fmla="*/ 1405026 h 2340869"/>
              <a:gd name="connsiteX77" fmla="*/ 1089269 w 1569539"/>
              <a:gd name="connsiteY77" fmla="*/ 1471701 h 2340869"/>
              <a:gd name="connsiteX78" fmla="*/ 1122607 w 1569539"/>
              <a:gd name="connsiteY78" fmla="*/ 1497895 h 2340869"/>
              <a:gd name="connsiteX79" fmla="*/ 1163088 w 1569539"/>
              <a:gd name="connsiteY79" fmla="*/ 1557426 h 2340869"/>
              <a:gd name="connsiteX80" fmla="*/ 1191663 w 1569539"/>
              <a:gd name="connsiteY80" fmla="*/ 1571714 h 2340869"/>
              <a:gd name="connsiteX81" fmla="*/ 1220238 w 1569539"/>
              <a:gd name="connsiteY81" fmla="*/ 1609813 h 2340869"/>
              <a:gd name="connsiteX82" fmla="*/ 1215943 w 1569539"/>
              <a:gd name="connsiteY82" fmla="*/ 1629673 h 2340869"/>
              <a:gd name="connsiteX83" fmla="*/ 1196425 w 1569539"/>
              <a:gd name="connsiteY83" fmla="*/ 1678870 h 2340869"/>
              <a:gd name="connsiteX84" fmla="*/ 1144037 w 1569539"/>
              <a:gd name="connsiteY84" fmla="*/ 1674106 h 2340869"/>
              <a:gd name="connsiteX85" fmla="*/ 1124987 w 1569539"/>
              <a:gd name="connsiteY85" fmla="*/ 1719349 h 2340869"/>
              <a:gd name="connsiteX86" fmla="*/ 1048787 w 1569539"/>
              <a:gd name="connsiteY86" fmla="*/ 1752687 h 2340869"/>
              <a:gd name="connsiteX87" fmla="*/ 1020212 w 1569539"/>
              <a:gd name="connsiteY87" fmla="*/ 1812218 h 2340869"/>
              <a:gd name="connsiteX88" fmla="*/ 1036881 w 1569539"/>
              <a:gd name="connsiteY88" fmla="*/ 1859843 h 2340869"/>
              <a:gd name="connsiteX89" fmla="*/ 1017832 w 1569539"/>
              <a:gd name="connsiteY89" fmla="*/ 1900326 h 2340869"/>
              <a:gd name="connsiteX90" fmla="*/ 984493 w 1569539"/>
              <a:gd name="connsiteY90" fmla="*/ 1897943 h 2340869"/>
              <a:gd name="connsiteX91" fmla="*/ 982112 w 1569539"/>
              <a:gd name="connsiteY91" fmla="*/ 1962237 h 2340869"/>
              <a:gd name="connsiteX92" fmla="*/ 946393 w 1569539"/>
              <a:gd name="connsiteY92" fmla="*/ 1978906 h 2340869"/>
              <a:gd name="connsiteX93" fmla="*/ 910674 w 1569539"/>
              <a:gd name="connsiteY93" fmla="*/ 1986049 h 2340869"/>
              <a:gd name="connsiteX94" fmla="*/ 910674 w 1569539"/>
              <a:gd name="connsiteY94" fmla="*/ 2050343 h 2340869"/>
              <a:gd name="connsiteX95" fmla="*/ 967824 w 1569539"/>
              <a:gd name="connsiteY95" fmla="*/ 2059868 h 2340869"/>
              <a:gd name="connsiteX96" fmla="*/ 1001162 w 1569539"/>
              <a:gd name="connsiteY96" fmla="*/ 2055106 h 2340869"/>
              <a:gd name="connsiteX97" fmla="*/ 1005922 w 1569539"/>
              <a:gd name="connsiteY97" fmla="*/ 2128925 h 2340869"/>
              <a:gd name="connsiteX98" fmla="*/ 982112 w 1569539"/>
              <a:gd name="connsiteY98" fmla="*/ 2150356 h 2340869"/>
              <a:gd name="connsiteX99" fmla="*/ 922581 w 1569539"/>
              <a:gd name="connsiteY99" fmla="*/ 2147976 h 2340869"/>
              <a:gd name="connsiteX100" fmla="*/ 870193 w 1569539"/>
              <a:gd name="connsiteY100" fmla="*/ 2157501 h 2340869"/>
              <a:gd name="connsiteX101" fmla="*/ 824949 w 1569539"/>
              <a:gd name="connsiteY101" fmla="*/ 2181314 h 2340869"/>
              <a:gd name="connsiteX102" fmla="*/ 779704 w 1569539"/>
              <a:gd name="connsiteY102" fmla="*/ 2188456 h 2340869"/>
              <a:gd name="connsiteX103" fmla="*/ 758274 w 1569539"/>
              <a:gd name="connsiteY103" fmla="*/ 2207508 h 2340869"/>
              <a:gd name="connsiteX104" fmla="*/ 751131 w 1569539"/>
              <a:gd name="connsiteY104" fmla="*/ 2252751 h 2340869"/>
              <a:gd name="connsiteX105" fmla="*/ 734462 w 1569539"/>
              <a:gd name="connsiteY105" fmla="*/ 2264658 h 2340869"/>
              <a:gd name="connsiteX106" fmla="*/ 689218 w 1569539"/>
              <a:gd name="connsiteY106" fmla="*/ 2314664 h 2340869"/>
              <a:gd name="connsiteX107" fmla="*/ 665406 w 1569539"/>
              <a:gd name="connsiteY107" fmla="*/ 2319425 h 2340869"/>
              <a:gd name="connsiteX108" fmla="*/ 617781 w 1569539"/>
              <a:gd name="connsiteY108" fmla="*/ 2340857 h 2340869"/>
              <a:gd name="connsiteX109" fmla="*/ 579681 w 1569539"/>
              <a:gd name="connsiteY109" fmla="*/ 2324188 h 2340869"/>
              <a:gd name="connsiteX110" fmla="*/ 563012 w 1569539"/>
              <a:gd name="connsiteY110" fmla="*/ 2295613 h 2340869"/>
              <a:gd name="connsiteX111" fmla="*/ 520149 w 1569539"/>
              <a:gd name="connsiteY111" fmla="*/ 2305139 h 2340869"/>
              <a:gd name="connsiteX112" fmla="*/ 512573 w 1569539"/>
              <a:gd name="connsiteY112" fmla="*/ 2299035 h 2340869"/>
              <a:gd name="connsiteX113" fmla="*/ 503481 w 1569539"/>
              <a:gd name="connsiteY113" fmla="*/ 2293232 h 2340869"/>
              <a:gd name="connsiteX114" fmla="*/ 522531 w 1569539"/>
              <a:gd name="connsiteY114" fmla="*/ 2186075 h 2340869"/>
              <a:gd name="connsiteX115" fmla="*/ 539199 w 1569539"/>
              <a:gd name="connsiteY115" fmla="*/ 2164644 h 2340869"/>
              <a:gd name="connsiteX116" fmla="*/ 529674 w 1569539"/>
              <a:gd name="connsiteY116" fmla="*/ 2119401 h 2340869"/>
              <a:gd name="connsiteX117" fmla="*/ 553487 w 1569539"/>
              <a:gd name="connsiteY117" fmla="*/ 2105113 h 2340869"/>
              <a:gd name="connsiteX118" fmla="*/ 534437 w 1569539"/>
              <a:gd name="connsiteY118" fmla="*/ 2090826 h 2340869"/>
              <a:gd name="connsiteX119" fmla="*/ 522531 w 1569539"/>
              <a:gd name="connsiteY119" fmla="*/ 2055108 h 2340869"/>
              <a:gd name="connsiteX120" fmla="*/ 513006 w 1569539"/>
              <a:gd name="connsiteY120" fmla="*/ 2009864 h 2340869"/>
              <a:gd name="connsiteX121" fmla="*/ 510624 w 1569539"/>
              <a:gd name="connsiteY121" fmla="*/ 1978906 h 2340869"/>
              <a:gd name="connsiteX122" fmla="*/ 460618 w 1569539"/>
              <a:gd name="connsiteY122" fmla="*/ 1981289 h 2340869"/>
              <a:gd name="connsiteX123" fmla="*/ 427282 w 1569539"/>
              <a:gd name="connsiteY123" fmla="*/ 1945570 h 2340869"/>
              <a:gd name="connsiteX124" fmla="*/ 382037 w 1569539"/>
              <a:gd name="connsiteY124" fmla="*/ 1928900 h 2340869"/>
              <a:gd name="connsiteX125" fmla="*/ 367749 w 1569539"/>
              <a:gd name="connsiteY125" fmla="*/ 1878895 h 2340869"/>
              <a:gd name="connsiteX126" fmla="*/ 365368 w 1569539"/>
              <a:gd name="connsiteY126" fmla="*/ 1857463 h 2340869"/>
              <a:gd name="connsiteX127" fmla="*/ 334413 w 1569539"/>
              <a:gd name="connsiteY127" fmla="*/ 1812220 h 2340869"/>
              <a:gd name="connsiteX128" fmla="*/ 291549 w 1569539"/>
              <a:gd name="connsiteY128" fmla="*/ 1788407 h 2340869"/>
              <a:gd name="connsiteX129" fmla="*/ 248688 w 1569539"/>
              <a:gd name="connsiteY129" fmla="*/ 1759833 h 2340869"/>
              <a:gd name="connsiteX130" fmla="*/ 215349 w 1569539"/>
              <a:gd name="connsiteY130" fmla="*/ 1750307 h 2340869"/>
              <a:gd name="connsiteX131" fmla="*/ 217731 w 1569539"/>
              <a:gd name="connsiteY131" fmla="*/ 1705061 h 2340869"/>
              <a:gd name="connsiteX132" fmla="*/ 174868 w 1569539"/>
              <a:gd name="connsiteY132" fmla="*/ 1719351 h 2340869"/>
              <a:gd name="connsiteX133" fmla="*/ 186775 w 1569539"/>
              <a:gd name="connsiteY133" fmla="*/ 1752689 h 2340869"/>
              <a:gd name="connsiteX134" fmla="*/ 179631 w 1569539"/>
              <a:gd name="connsiteY134" fmla="*/ 1769358 h 2340869"/>
              <a:gd name="connsiteX135" fmla="*/ 141531 w 1569539"/>
              <a:gd name="connsiteY135" fmla="*/ 1740783 h 2340869"/>
              <a:gd name="connsiteX136" fmla="*/ 98669 w 1569539"/>
              <a:gd name="connsiteY136" fmla="*/ 1738401 h 2340869"/>
              <a:gd name="connsiteX137" fmla="*/ 43899 w 1569539"/>
              <a:gd name="connsiteY137" fmla="*/ 1719351 h 2340869"/>
              <a:gd name="connsiteX138" fmla="*/ 10560 w 1569539"/>
              <a:gd name="connsiteY138" fmla="*/ 1716967 h 2340869"/>
              <a:gd name="connsiteX139" fmla="*/ 1037 w 1569539"/>
              <a:gd name="connsiteY139" fmla="*/ 1664583 h 2340869"/>
              <a:gd name="connsiteX140" fmla="*/ 34374 w 1569539"/>
              <a:gd name="connsiteY140" fmla="*/ 1576476 h 2340869"/>
              <a:gd name="connsiteX141" fmla="*/ 60568 w 1569539"/>
              <a:gd name="connsiteY141" fmla="*/ 1528851 h 2340869"/>
              <a:gd name="connsiteX142" fmla="*/ 81999 w 1569539"/>
              <a:gd name="connsiteY142" fmla="*/ 1481226 h 2340869"/>
              <a:gd name="connsiteX143" fmla="*/ 108194 w 1569539"/>
              <a:gd name="connsiteY143" fmla="*/ 1443126 h 2340869"/>
              <a:gd name="connsiteX144" fmla="*/ 146293 w 1569539"/>
              <a:gd name="connsiteY144" fmla="*/ 1433601 h 2340869"/>
              <a:gd name="connsiteX145" fmla="*/ 153438 w 1569539"/>
              <a:gd name="connsiteY145" fmla="*/ 1397883 h 2340869"/>
              <a:gd name="connsiteX146" fmla="*/ 262975 w 1569539"/>
              <a:gd name="connsiteY146" fmla="*/ 1278820 h 2340869"/>
              <a:gd name="connsiteX147" fmla="*/ 286787 w 1569539"/>
              <a:gd name="connsiteY147" fmla="*/ 1140705 h 2340869"/>
              <a:gd name="connsiteX148" fmla="*/ 282025 w 1569539"/>
              <a:gd name="connsiteY148" fmla="*/ 1059745 h 2340869"/>
              <a:gd name="connsiteX149" fmla="*/ 196300 w 1569539"/>
              <a:gd name="connsiteY149" fmla="*/ 1047839 h 2340869"/>
              <a:gd name="connsiteX150" fmla="*/ 179632 w 1569539"/>
              <a:gd name="connsiteY150" fmla="*/ 966876 h 2340869"/>
              <a:gd name="connsiteX151" fmla="*/ 186775 w 1569539"/>
              <a:gd name="connsiteY151" fmla="*/ 900201 h 2340869"/>
              <a:gd name="connsiteX152" fmla="*/ 148675 w 1569539"/>
              <a:gd name="connsiteY152" fmla="*/ 862101 h 2340869"/>
              <a:gd name="connsiteX153" fmla="*/ 127244 w 1569539"/>
              <a:gd name="connsiteY153" fmla="*/ 821619 h 2340869"/>
              <a:gd name="connsiteX154" fmla="*/ 117719 w 1569539"/>
              <a:gd name="connsiteY154" fmla="*/ 762089 h 2340869"/>
              <a:gd name="connsiteX155" fmla="*/ 102097 w 1569539"/>
              <a:gd name="connsiteY155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98816 w 1569539"/>
              <a:gd name="connsiteY52" fmla="*/ 185827 h 2340869"/>
              <a:gd name="connsiteX53" fmla="*/ 1322629 w 1569539"/>
              <a:gd name="connsiteY53" fmla="*/ 202496 h 2340869"/>
              <a:gd name="connsiteX54" fmla="*/ 1351204 w 1569539"/>
              <a:gd name="connsiteY54" fmla="*/ 200115 h 2340869"/>
              <a:gd name="connsiteX55" fmla="*/ 1370255 w 1569539"/>
              <a:gd name="connsiteY55" fmla="*/ 212019 h 2340869"/>
              <a:gd name="connsiteX56" fmla="*/ 1289291 w 1569539"/>
              <a:gd name="connsiteY56" fmla="*/ 338227 h 2340869"/>
              <a:gd name="connsiteX57" fmla="*/ 1260716 w 1569539"/>
              <a:gd name="connsiteY57" fmla="*/ 350134 h 2340869"/>
              <a:gd name="connsiteX58" fmla="*/ 1184516 w 1569539"/>
              <a:gd name="connsiteY58" fmla="*/ 316796 h 2340869"/>
              <a:gd name="connsiteX59" fmla="*/ 1101172 w 1569539"/>
              <a:gd name="connsiteY59" fmla="*/ 262027 h 2340869"/>
              <a:gd name="connsiteX60" fmla="*/ 1003541 w 1569539"/>
              <a:gd name="connsiteY60" fmla="*/ 288221 h 2340869"/>
              <a:gd name="connsiteX61" fmla="*/ 991635 w 1569539"/>
              <a:gd name="connsiteY61" fmla="*/ 323940 h 2340869"/>
              <a:gd name="connsiteX62" fmla="*/ 1036879 w 1569539"/>
              <a:gd name="connsiteY62" fmla="*/ 352515 h 2340869"/>
              <a:gd name="connsiteX63" fmla="*/ 1044022 w 1569539"/>
              <a:gd name="connsiteY63" fmla="*/ 493009 h 2340869"/>
              <a:gd name="connsiteX64" fmla="*/ 972585 w 1569539"/>
              <a:gd name="connsiteY64" fmla="*/ 628740 h 2340869"/>
              <a:gd name="connsiteX65" fmla="*/ 1110697 w 1569539"/>
              <a:gd name="connsiteY65" fmla="*/ 573971 h 2340869"/>
              <a:gd name="connsiteX66" fmla="*/ 1179754 w 1569539"/>
              <a:gd name="connsiteY66" fmla="*/ 564446 h 2340869"/>
              <a:gd name="connsiteX67" fmla="*/ 1263097 w 1569539"/>
              <a:gd name="connsiteY67" fmla="*/ 688271 h 2340869"/>
              <a:gd name="connsiteX68" fmla="*/ 1501222 w 1569539"/>
              <a:gd name="connsiteY68" fmla="*/ 650171 h 2340869"/>
              <a:gd name="connsiteX69" fmla="*/ 1560756 w 1569539"/>
              <a:gd name="connsiteY69" fmla="*/ 902582 h 2340869"/>
              <a:gd name="connsiteX70" fmla="*/ 1544088 w 1569539"/>
              <a:gd name="connsiteY70" fmla="*/ 904964 h 2340869"/>
              <a:gd name="connsiteX71" fmla="*/ 1525038 w 1569539"/>
              <a:gd name="connsiteY71" fmla="*/ 978781 h 2340869"/>
              <a:gd name="connsiteX72" fmla="*/ 958300 w 1569539"/>
              <a:gd name="connsiteY72" fmla="*/ 1157376 h 2340869"/>
              <a:gd name="connsiteX73" fmla="*/ 979731 w 1569539"/>
              <a:gd name="connsiteY73" fmla="*/ 1166900 h 2340869"/>
              <a:gd name="connsiteX74" fmla="*/ 974968 w 1569539"/>
              <a:gd name="connsiteY74" fmla="*/ 1240718 h 2340869"/>
              <a:gd name="connsiteX75" fmla="*/ 984494 w 1569539"/>
              <a:gd name="connsiteY75" fmla="*/ 1302633 h 2340869"/>
              <a:gd name="connsiteX76" fmla="*/ 1032119 w 1569539"/>
              <a:gd name="connsiteY76" fmla="*/ 1383595 h 2340869"/>
              <a:gd name="connsiteX77" fmla="*/ 1072600 w 1569539"/>
              <a:gd name="connsiteY77" fmla="*/ 1405026 h 2340869"/>
              <a:gd name="connsiteX78" fmla="*/ 1089269 w 1569539"/>
              <a:gd name="connsiteY78" fmla="*/ 1471701 h 2340869"/>
              <a:gd name="connsiteX79" fmla="*/ 1122607 w 1569539"/>
              <a:gd name="connsiteY79" fmla="*/ 1497895 h 2340869"/>
              <a:gd name="connsiteX80" fmla="*/ 1163088 w 1569539"/>
              <a:gd name="connsiteY80" fmla="*/ 1557426 h 2340869"/>
              <a:gd name="connsiteX81" fmla="*/ 1191663 w 1569539"/>
              <a:gd name="connsiteY81" fmla="*/ 1571714 h 2340869"/>
              <a:gd name="connsiteX82" fmla="*/ 1220238 w 1569539"/>
              <a:gd name="connsiteY82" fmla="*/ 1609813 h 2340869"/>
              <a:gd name="connsiteX83" fmla="*/ 1215943 w 1569539"/>
              <a:gd name="connsiteY83" fmla="*/ 1629673 h 2340869"/>
              <a:gd name="connsiteX84" fmla="*/ 1196425 w 1569539"/>
              <a:gd name="connsiteY84" fmla="*/ 1678870 h 2340869"/>
              <a:gd name="connsiteX85" fmla="*/ 1144037 w 1569539"/>
              <a:gd name="connsiteY85" fmla="*/ 1674106 h 2340869"/>
              <a:gd name="connsiteX86" fmla="*/ 1124987 w 1569539"/>
              <a:gd name="connsiteY86" fmla="*/ 1719349 h 2340869"/>
              <a:gd name="connsiteX87" fmla="*/ 1048787 w 1569539"/>
              <a:gd name="connsiteY87" fmla="*/ 1752687 h 2340869"/>
              <a:gd name="connsiteX88" fmla="*/ 1020212 w 1569539"/>
              <a:gd name="connsiteY88" fmla="*/ 1812218 h 2340869"/>
              <a:gd name="connsiteX89" fmla="*/ 1036881 w 1569539"/>
              <a:gd name="connsiteY89" fmla="*/ 1859843 h 2340869"/>
              <a:gd name="connsiteX90" fmla="*/ 1017832 w 1569539"/>
              <a:gd name="connsiteY90" fmla="*/ 1900326 h 2340869"/>
              <a:gd name="connsiteX91" fmla="*/ 984493 w 1569539"/>
              <a:gd name="connsiteY91" fmla="*/ 1897943 h 2340869"/>
              <a:gd name="connsiteX92" fmla="*/ 982112 w 1569539"/>
              <a:gd name="connsiteY92" fmla="*/ 1962237 h 2340869"/>
              <a:gd name="connsiteX93" fmla="*/ 946393 w 1569539"/>
              <a:gd name="connsiteY93" fmla="*/ 1978906 h 2340869"/>
              <a:gd name="connsiteX94" fmla="*/ 910674 w 1569539"/>
              <a:gd name="connsiteY94" fmla="*/ 1986049 h 2340869"/>
              <a:gd name="connsiteX95" fmla="*/ 910674 w 1569539"/>
              <a:gd name="connsiteY95" fmla="*/ 2050343 h 2340869"/>
              <a:gd name="connsiteX96" fmla="*/ 967824 w 1569539"/>
              <a:gd name="connsiteY96" fmla="*/ 2059868 h 2340869"/>
              <a:gd name="connsiteX97" fmla="*/ 1001162 w 1569539"/>
              <a:gd name="connsiteY97" fmla="*/ 2055106 h 2340869"/>
              <a:gd name="connsiteX98" fmla="*/ 1005922 w 1569539"/>
              <a:gd name="connsiteY98" fmla="*/ 2128925 h 2340869"/>
              <a:gd name="connsiteX99" fmla="*/ 982112 w 1569539"/>
              <a:gd name="connsiteY99" fmla="*/ 2150356 h 2340869"/>
              <a:gd name="connsiteX100" fmla="*/ 922581 w 1569539"/>
              <a:gd name="connsiteY100" fmla="*/ 2147976 h 2340869"/>
              <a:gd name="connsiteX101" fmla="*/ 870193 w 1569539"/>
              <a:gd name="connsiteY101" fmla="*/ 2157501 h 2340869"/>
              <a:gd name="connsiteX102" fmla="*/ 824949 w 1569539"/>
              <a:gd name="connsiteY102" fmla="*/ 2181314 h 2340869"/>
              <a:gd name="connsiteX103" fmla="*/ 779704 w 1569539"/>
              <a:gd name="connsiteY103" fmla="*/ 2188456 h 2340869"/>
              <a:gd name="connsiteX104" fmla="*/ 758274 w 1569539"/>
              <a:gd name="connsiteY104" fmla="*/ 2207508 h 2340869"/>
              <a:gd name="connsiteX105" fmla="*/ 751131 w 1569539"/>
              <a:gd name="connsiteY105" fmla="*/ 2252751 h 2340869"/>
              <a:gd name="connsiteX106" fmla="*/ 734462 w 1569539"/>
              <a:gd name="connsiteY106" fmla="*/ 2264658 h 2340869"/>
              <a:gd name="connsiteX107" fmla="*/ 689218 w 1569539"/>
              <a:gd name="connsiteY107" fmla="*/ 2314664 h 2340869"/>
              <a:gd name="connsiteX108" fmla="*/ 665406 w 1569539"/>
              <a:gd name="connsiteY108" fmla="*/ 2319425 h 2340869"/>
              <a:gd name="connsiteX109" fmla="*/ 617781 w 1569539"/>
              <a:gd name="connsiteY109" fmla="*/ 2340857 h 2340869"/>
              <a:gd name="connsiteX110" fmla="*/ 579681 w 1569539"/>
              <a:gd name="connsiteY110" fmla="*/ 2324188 h 2340869"/>
              <a:gd name="connsiteX111" fmla="*/ 563012 w 1569539"/>
              <a:gd name="connsiteY111" fmla="*/ 2295613 h 2340869"/>
              <a:gd name="connsiteX112" fmla="*/ 520149 w 1569539"/>
              <a:gd name="connsiteY112" fmla="*/ 2305139 h 2340869"/>
              <a:gd name="connsiteX113" fmla="*/ 512573 w 1569539"/>
              <a:gd name="connsiteY113" fmla="*/ 2299035 h 2340869"/>
              <a:gd name="connsiteX114" fmla="*/ 503481 w 1569539"/>
              <a:gd name="connsiteY114" fmla="*/ 2293232 h 2340869"/>
              <a:gd name="connsiteX115" fmla="*/ 522531 w 1569539"/>
              <a:gd name="connsiteY115" fmla="*/ 2186075 h 2340869"/>
              <a:gd name="connsiteX116" fmla="*/ 539199 w 1569539"/>
              <a:gd name="connsiteY116" fmla="*/ 2164644 h 2340869"/>
              <a:gd name="connsiteX117" fmla="*/ 529674 w 1569539"/>
              <a:gd name="connsiteY117" fmla="*/ 2119401 h 2340869"/>
              <a:gd name="connsiteX118" fmla="*/ 553487 w 1569539"/>
              <a:gd name="connsiteY118" fmla="*/ 2105113 h 2340869"/>
              <a:gd name="connsiteX119" fmla="*/ 534437 w 1569539"/>
              <a:gd name="connsiteY119" fmla="*/ 2090826 h 2340869"/>
              <a:gd name="connsiteX120" fmla="*/ 522531 w 1569539"/>
              <a:gd name="connsiteY120" fmla="*/ 2055108 h 2340869"/>
              <a:gd name="connsiteX121" fmla="*/ 513006 w 1569539"/>
              <a:gd name="connsiteY121" fmla="*/ 2009864 h 2340869"/>
              <a:gd name="connsiteX122" fmla="*/ 510624 w 1569539"/>
              <a:gd name="connsiteY122" fmla="*/ 1978906 h 2340869"/>
              <a:gd name="connsiteX123" fmla="*/ 460618 w 1569539"/>
              <a:gd name="connsiteY123" fmla="*/ 1981289 h 2340869"/>
              <a:gd name="connsiteX124" fmla="*/ 427282 w 1569539"/>
              <a:gd name="connsiteY124" fmla="*/ 1945570 h 2340869"/>
              <a:gd name="connsiteX125" fmla="*/ 382037 w 1569539"/>
              <a:gd name="connsiteY125" fmla="*/ 1928900 h 2340869"/>
              <a:gd name="connsiteX126" fmla="*/ 367749 w 1569539"/>
              <a:gd name="connsiteY126" fmla="*/ 1878895 h 2340869"/>
              <a:gd name="connsiteX127" fmla="*/ 365368 w 1569539"/>
              <a:gd name="connsiteY127" fmla="*/ 1857463 h 2340869"/>
              <a:gd name="connsiteX128" fmla="*/ 334413 w 1569539"/>
              <a:gd name="connsiteY128" fmla="*/ 1812220 h 2340869"/>
              <a:gd name="connsiteX129" fmla="*/ 291549 w 1569539"/>
              <a:gd name="connsiteY129" fmla="*/ 1788407 h 2340869"/>
              <a:gd name="connsiteX130" fmla="*/ 248688 w 1569539"/>
              <a:gd name="connsiteY130" fmla="*/ 1759833 h 2340869"/>
              <a:gd name="connsiteX131" fmla="*/ 215349 w 1569539"/>
              <a:gd name="connsiteY131" fmla="*/ 1750307 h 2340869"/>
              <a:gd name="connsiteX132" fmla="*/ 217731 w 1569539"/>
              <a:gd name="connsiteY132" fmla="*/ 1705061 h 2340869"/>
              <a:gd name="connsiteX133" fmla="*/ 174868 w 1569539"/>
              <a:gd name="connsiteY133" fmla="*/ 1719351 h 2340869"/>
              <a:gd name="connsiteX134" fmla="*/ 186775 w 1569539"/>
              <a:gd name="connsiteY134" fmla="*/ 1752689 h 2340869"/>
              <a:gd name="connsiteX135" fmla="*/ 179631 w 1569539"/>
              <a:gd name="connsiteY135" fmla="*/ 1769358 h 2340869"/>
              <a:gd name="connsiteX136" fmla="*/ 141531 w 1569539"/>
              <a:gd name="connsiteY136" fmla="*/ 1740783 h 2340869"/>
              <a:gd name="connsiteX137" fmla="*/ 98669 w 1569539"/>
              <a:gd name="connsiteY137" fmla="*/ 1738401 h 2340869"/>
              <a:gd name="connsiteX138" fmla="*/ 43899 w 1569539"/>
              <a:gd name="connsiteY138" fmla="*/ 1719351 h 2340869"/>
              <a:gd name="connsiteX139" fmla="*/ 10560 w 1569539"/>
              <a:gd name="connsiteY139" fmla="*/ 1716967 h 2340869"/>
              <a:gd name="connsiteX140" fmla="*/ 1037 w 1569539"/>
              <a:gd name="connsiteY140" fmla="*/ 1664583 h 2340869"/>
              <a:gd name="connsiteX141" fmla="*/ 34374 w 1569539"/>
              <a:gd name="connsiteY141" fmla="*/ 1576476 h 2340869"/>
              <a:gd name="connsiteX142" fmla="*/ 60568 w 1569539"/>
              <a:gd name="connsiteY142" fmla="*/ 1528851 h 2340869"/>
              <a:gd name="connsiteX143" fmla="*/ 81999 w 1569539"/>
              <a:gd name="connsiteY143" fmla="*/ 1481226 h 2340869"/>
              <a:gd name="connsiteX144" fmla="*/ 108194 w 1569539"/>
              <a:gd name="connsiteY144" fmla="*/ 1443126 h 2340869"/>
              <a:gd name="connsiteX145" fmla="*/ 146293 w 1569539"/>
              <a:gd name="connsiteY145" fmla="*/ 1433601 h 2340869"/>
              <a:gd name="connsiteX146" fmla="*/ 153438 w 1569539"/>
              <a:gd name="connsiteY146" fmla="*/ 1397883 h 2340869"/>
              <a:gd name="connsiteX147" fmla="*/ 262975 w 1569539"/>
              <a:gd name="connsiteY147" fmla="*/ 1278820 h 2340869"/>
              <a:gd name="connsiteX148" fmla="*/ 286787 w 1569539"/>
              <a:gd name="connsiteY148" fmla="*/ 1140705 h 2340869"/>
              <a:gd name="connsiteX149" fmla="*/ 282025 w 1569539"/>
              <a:gd name="connsiteY149" fmla="*/ 1059745 h 2340869"/>
              <a:gd name="connsiteX150" fmla="*/ 196300 w 1569539"/>
              <a:gd name="connsiteY150" fmla="*/ 1047839 h 2340869"/>
              <a:gd name="connsiteX151" fmla="*/ 179632 w 1569539"/>
              <a:gd name="connsiteY151" fmla="*/ 966876 h 2340869"/>
              <a:gd name="connsiteX152" fmla="*/ 186775 w 1569539"/>
              <a:gd name="connsiteY152" fmla="*/ 900201 h 2340869"/>
              <a:gd name="connsiteX153" fmla="*/ 148675 w 1569539"/>
              <a:gd name="connsiteY153" fmla="*/ 862101 h 2340869"/>
              <a:gd name="connsiteX154" fmla="*/ 127244 w 1569539"/>
              <a:gd name="connsiteY154" fmla="*/ 821619 h 2340869"/>
              <a:gd name="connsiteX155" fmla="*/ 117719 w 1569539"/>
              <a:gd name="connsiteY155" fmla="*/ 762089 h 2340869"/>
              <a:gd name="connsiteX156" fmla="*/ 102097 w 1569539"/>
              <a:gd name="connsiteY156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44022 w 1569539"/>
              <a:gd name="connsiteY64" fmla="*/ 493009 h 2340869"/>
              <a:gd name="connsiteX65" fmla="*/ 972585 w 1569539"/>
              <a:gd name="connsiteY65" fmla="*/ 628740 h 2340869"/>
              <a:gd name="connsiteX66" fmla="*/ 1110697 w 1569539"/>
              <a:gd name="connsiteY66" fmla="*/ 573971 h 2340869"/>
              <a:gd name="connsiteX67" fmla="*/ 1179754 w 1569539"/>
              <a:gd name="connsiteY67" fmla="*/ 564446 h 2340869"/>
              <a:gd name="connsiteX68" fmla="*/ 1263097 w 1569539"/>
              <a:gd name="connsiteY68" fmla="*/ 688271 h 2340869"/>
              <a:gd name="connsiteX69" fmla="*/ 1501222 w 1569539"/>
              <a:gd name="connsiteY69" fmla="*/ 650171 h 2340869"/>
              <a:gd name="connsiteX70" fmla="*/ 1560756 w 1569539"/>
              <a:gd name="connsiteY70" fmla="*/ 902582 h 2340869"/>
              <a:gd name="connsiteX71" fmla="*/ 1544088 w 1569539"/>
              <a:gd name="connsiteY71" fmla="*/ 904964 h 2340869"/>
              <a:gd name="connsiteX72" fmla="*/ 1525038 w 1569539"/>
              <a:gd name="connsiteY72" fmla="*/ 978781 h 2340869"/>
              <a:gd name="connsiteX73" fmla="*/ 958300 w 1569539"/>
              <a:gd name="connsiteY73" fmla="*/ 1157376 h 2340869"/>
              <a:gd name="connsiteX74" fmla="*/ 979731 w 1569539"/>
              <a:gd name="connsiteY74" fmla="*/ 1166900 h 2340869"/>
              <a:gd name="connsiteX75" fmla="*/ 974968 w 1569539"/>
              <a:gd name="connsiteY75" fmla="*/ 1240718 h 2340869"/>
              <a:gd name="connsiteX76" fmla="*/ 984494 w 1569539"/>
              <a:gd name="connsiteY76" fmla="*/ 1302633 h 2340869"/>
              <a:gd name="connsiteX77" fmla="*/ 1032119 w 1569539"/>
              <a:gd name="connsiteY77" fmla="*/ 1383595 h 2340869"/>
              <a:gd name="connsiteX78" fmla="*/ 1072600 w 1569539"/>
              <a:gd name="connsiteY78" fmla="*/ 1405026 h 2340869"/>
              <a:gd name="connsiteX79" fmla="*/ 1089269 w 1569539"/>
              <a:gd name="connsiteY79" fmla="*/ 1471701 h 2340869"/>
              <a:gd name="connsiteX80" fmla="*/ 1122607 w 1569539"/>
              <a:gd name="connsiteY80" fmla="*/ 1497895 h 2340869"/>
              <a:gd name="connsiteX81" fmla="*/ 1163088 w 1569539"/>
              <a:gd name="connsiteY81" fmla="*/ 1557426 h 2340869"/>
              <a:gd name="connsiteX82" fmla="*/ 1191663 w 1569539"/>
              <a:gd name="connsiteY82" fmla="*/ 1571714 h 2340869"/>
              <a:gd name="connsiteX83" fmla="*/ 1220238 w 1569539"/>
              <a:gd name="connsiteY83" fmla="*/ 1609813 h 2340869"/>
              <a:gd name="connsiteX84" fmla="*/ 1215943 w 1569539"/>
              <a:gd name="connsiteY84" fmla="*/ 1629673 h 2340869"/>
              <a:gd name="connsiteX85" fmla="*/ 1196425 w 1569539"/>
              <a:gd name="connsiteY85" fmla="*/ 1678870 h 2340869"/>
              <a:gd name="connsiteX86" fmla="*/ 1144037 w 1569539"/>
              <a:gd name="connsiteY86" fmla="*/ 1674106 h 2340869"/>
              <a:gd name="connsiteX87" fmla="*/ 1124987 w 1569539"/>
              <a:gd name="connsiteY87" fmla="*/ 1719349 h 2340869"/>
              <a:gd name="connsiteX88" fmla="*/ 1048787 w 1569539"/>
              <a:gd name="connsiteY88" fmla="*/ 1752687 h 2340869"/>
              <a:gd name="connsiteX89" fmla="*/ 1020212 w 1569539"/>
              <a:gd name="connsiteY89" fmla="*/ 1812218 h 2340869"/>
              <a:gd name="connsiteX90" fmla="*/ 1036881 w 1569539"/>
              <a:gd name="connsiteY90" fmla="*/ 1859843 h 2340869"/>
              <a:gd name="connsiteX91" fmla="*/ 1017832 w 1569539"/>
              <a:gd name="connsiteY91" fmla="*/ 1900326 h 2340869"/>
              <a:gd name="connsiteX92" fmla="*/ 984493 w 1569539"/>
              <a:gd name="connsiteY92" fmla="*/ 1897943 h 2340869"/>
              <a:gd name="connsiteX93" fmla="*/ 982112 w 1569539"/>
              <a:gd name="connsiteY93" fmla="*/ 1962237 h 2340869"/>
              <a:gd name="connsiteX94" fmla="*/ 946393 w 1569539"/>
              <a:gd name="connsiteY94" fmla="*/ 1978906 h 2340869"/>
              <a:gd name="connsiteX95" fmla="*/ 910674 w 1569539"/>
              <a:gd name="connsiteY95" fmla="*/ 1986049 h 2340869"/>
              <a:gd name="connsiteX96" fmla="*/ 910674 w 1569539"/>
              <a:gd name="connsiteY96" fmla="*/ 2050343 h 2340869"/>
              <a:gd name="connsiteX97" fmla="*/ 967824 w 1569539"/>
              <a:gd name="connsiteY97" fmla="*/ 2059868 h 2340869"/>
              <a:gd name="connsiteX98" fmla="*/ 1001162 w 1569539"/>
              <a:gd name="connsiteY98" fmla="*/ 2055106 h 2340869"/>
              <a:gd name="connsiteX99" fmla="*/ 1005922 w 1569539"/>
              <a:gd name="connsiteY99" fmla="*/ 2128925 h 2340869"/>
              <a:gd name="connsiteX100" fmla="*/ 982112 w 1569539"/>
              <a:gd name="connsiteY100" fmla="*/ 2150356 h 2340869"/>
              <a:gd name="connsiteX101" fmla="*/ 922581 w 1569539"/>
              <a:gd name="connsiteY101" fmla="*/ 2147976 h 2340869"/>
              <a:gd name="connsiteX102" fmla="*/ 870193 w 1569539"/>
              <a:gd name="connsiteY102" fmla="*/ 2157501 h 2340869"/>
              <a:gd name="connsiteX103" fmla="*/ 824949 w 1569539"/>
              <a:gd name="connsiteY103" fmla="*/ 2181314 h 2340869"/>
              <a:gd name="connsiteX104" fmla="*/ 779704 w 1569539"/>
              <a:gd name="connsiteY104" fmla="*/ 2188456 h 2340869"/>
              <a:gd name="connsiteX105" fmla="*/ 758274 w 1569539"/>
              <a:gd name="connsiteY105" fmla="*/ 2207508 h 2340869"/>
              <a:gd name="connsiteX106" fmla="*/ 751131 w 1569539"/>
              <a:gd name="connsiteY106" fmla="*/ 2252751 h 2340869"/>
              <a:gd name="connsiteX107" fmla="*/ 734462 w 1569539"/>
              <a:gd name="connsiteY107" fmla="*/ 2264658 h 2340869"/>
              <a:gd name="connsiteX108" fmla="*/ 689218 w 1569539"/>
              <a:gd name="connsiteY108" fmla="*/ 2314664 h 2340869"/>
              <a:gd name="connsiteX109" fmla="*/ 665406 w 1569539"/>
              <a:gd name="connsiteY109" fmla="*/ 2319425 h 2340869"/>
              <a:gd name="connsiteX110" fmla="*/ 617781 w 1569539"/>
              <a:gd name="connsiteY110" fmla="*/ 2340857 h 2340869"/>
              <a:gd name="connsiteX111" fmla="*/ 579681 w 1569539"/>
              <a:gd name="connsiteY111" fmla="*/ 2324188 h 2340869"/>
              <a:gd name="connsiteX112" fmla="*/ 563012 w 1569539"/>
              <a:gd name="connsiteY112" fmla="*/ 2295613 h 2340869"/>
              <a:gd name="connsiteX113" fmla="*/ 520149 w 1569539"/>
              <a:gd name="connsiteY113" fmla="*/ 2305139 h 2340869"/>
              <a:gd name="connsiteX114" fmla="*/ 512573 w 1569539"/>
              <a:gd name="connsiteY114" fmla="*/ 2299035 h 2340869"/>
              <a:gd name="connsiteX115" fmla="*/ 503481 w 1569539"/>
              <a:gd name="connsiteY115" fmla="*/ 2293232 h 2340869"/>
              <a:gd name="connsiteX116" fmla="*/ 522531 w 1569539"/>
              <a:gd name="connsiteY116" fmla="*/ 2186075 h 2340869"/>
              <a:gd name="connsiteX117" fmla="*/ 539199 w 1569539"/>
              <a:gd name="connsiteY117" fmla="*/ 2164644 h 2340869"/>
              <a:gd name="connsiteX118" fmla="*/ 529674 w 1569539"/>
              <a:gd name="connsiteY118" fmla="*/ 2119401 h 2340869"/>
              <a:gd name="connsiteX119" fmla="*/ 553487 w 1569539"/>
              <a:gd name="connsiteY119" fmla="*/ 2105113 h 2340869"/>
              <a:gd name="connsiteX120" fmla="*/ 534437 w 1569539"/>
              <a:gd name="connsiteY120" fmla="*/ 2090826 h 2340869"/>
              <a:gd name="connsiteX121" fmla="*/ 522531 w 1569539"/>
              <a:gd name="connsiteY121" fmla="*/ 2055108 h 2340869"/>
              <a:gd name="connsiteX122" fmla="*/ 513006 w 1569539"/>
              <a:gd name="connsiteY122" fmla="*/ 2009864 h 2340869"/>
              <a:gd name="connsiteX123" fmla="*/ 510624 w 1569539"/>
              <a:gd name="connsiteY123" fmla="*/ 1978906 h 2340869"/>
              <a:gd name="connsiteX124" fmla="*/ 460618 w 1569539"/>
              <a:gd name="connsiteY124" fmla="*/ 1981289 h 2340869"/>
              <a:gd name="connsiteX125" fmla="*/ 427282 w 1569539"/>
              <a:gd name="connsiteY125" fmla="*/ 1945570 h 2340869"/>
              <a:gd name="connsiteX126" fmla="*/ 382037 w 1569539"/>
              <a:gd name="connsiteY126" fmla="*/ 1928900 h 2340869"/>
              <a:gd name="connsiteX127" fmla="*/ 367749 w 1569539"/>
              <a:gd name="connsiteY127" fmla="*/ 1878895 h 2340869"/>
              <a:gd name="connsiteX128" fmla="*/ 365368 w 1569539"/>
              <a:gd name="connsiteY128" fmla="*/ 1857463 h 2340869"/>
              <a:gd name="connsiteX129" fmla="*/ 334413 w 1569539"/>
              <a:gd name="connsiteY129" fmla="*/ 1812220 h 2340869"/>
              <a:gd name="connsiteX130" fmla="*/ 291549 w 1569539"/>
              <a:gd name="connsiteY130" fmla="*/ 1788407 h 2340869"/>
              <a:gd name="connsiteX131" fmla="*/ 248688 w 1569539"/>
              <a:gd name="connsiteY131" fmla="*/ 1759833 h 2340869"/>
              <a:gd name="connsiteX132" fmla="*/ 215349 w 1569539"/>
              <a:gd name="connsiteY132" fmla="*/ 1750307 h 2340869"/>
              <a:gd name="connsiteX133" fmla="*/ 217731 w 1569539"/>
              <a:gd name="connsiteY133" fmla="*/ 1705061 h 2340869"/>
              <a:gd name="connsiteX134" fmla="*/ 174868 w 1569539"/>
              <a:gd name="connsiteY134" fmla="*/ 1719351 h 2340869"/>
              <a:gd name="connsiteX135" fmla="*/ 186775 w 1569539"/>
              <a:gd name="connsiteY135" fmla="*/ 1752689 h 2340869"/>
              <a:gd name="connsiteX136" fmla="*/ 179631 w 1569539"/>
              <a:gd name="connsiteY136" fmla="*/ 1769358 h 2340869"/>
              <a:gd name="connsiteX137" fmla="*/ 141531 w 1569539"/>
              <a:gd name="connsiteY137" fmla="*/ 1740783 h 2340869"/>
              <a:gd name="connsiteX138" fmla="*/ 98669 w 1569539"/>
              <a:gd name="connsiteY138" fmla="*/ 1738401 h 2340869"/>
              <a:gd name="connsiteX139" fmla="*/ 43899 w 1569539"/>
              <a:gd name="connsiteY139" fmla="*/ 1719351 h 2340869"/>
              <a:gd name="connsiteX140" fmla="*/ 10560 w 1569539"/>
              <a:gd name="connsiteY140" fmla="*/ 1716967 h 2340869"/>
              <a:gd name="connsiteX141" fmla="*/ 1037 w 1569539"/>
              <a:gd name="connsiteY141" fmla="*/ 1664583 h 2340869"/>
              <a:gd name="connsiteX142" fmla="*/ 34374 w 1569539"/>
              <a:gd name="connsiteY142" fmla="*/ 1576476 h 2340869"/>
              <a:gd name="connsiteX143" fmla="*/ 60568 w 1569539"/>
              <a:gd name="connsiteY143" fmla="*/ 1528851 h 2340869"/>
              <a:gd name="connsiteX144" fmla="*/ 81999 w 1569539"/>
              <a:gd name="connsiteY144" fmla="*/ 1481226 h 2340869"/>
              <a:gd name="connsiteX145" fmla="*/ 108194 w 1569539"/>
              <a:gd name="connsiteY145" fmla="*/ 1443126 h 2340869"/>
              <a:gd name="connsiteX146" fmla="*/ 146293 w 1569539"/>
              <a:gd name="connsiteY146" fmla="*/ 1433601 h 2340869"/>
              <a:gd name="connsiteX147" fmla="*/ 153438 w 1569539"/>
              <a:gd name="connsiteY147" fmla="*/ 1397883 h 2340869"/>
              <a:gd name="connsiteX148" fmla="*/ 262975 w 1569539"/>
              <a:gd name="connsiteY148" fmla="*/ 1278820 h 2340869"/>
              <a:gd name="connsiteX149" fmla="*/ 286787 w 1569539"/>
              <a:gd name="connsiteY149" fmla="*/ 1140705 h 2340869"/>
              <a:gd name="connsiteX150" fmla="*/ 282025 w 1569539"/>
              <a:gd name="connsiteY150" fmla="*/ 1059745 h 2340869"/>
              <a:gd name="connsiteX151" fmla="*/ 196300 w 1569539"/>
              <a:gd name="connsiteY151" fmla="*/ 1047839 h 2340869"/>
              <a:gd name="connsiteX152" fmla="*/ 179632 w 1569539"/>
              <a:gd name="connsiteY152" fmla="*/ 966876 h 2340869"/>
              <a:gd name="connsiteX153" fmla="*/ 186775 w 1569539"/>
              <a:gd name="connsiteY153" fmla="*/ 900201 h 2340869"/>
              <a:gd name="connsiteX154" fmla="*/ 148675 w 1569539"/>
              <a:gd name="connsiteY154" fmla="*/ 862101 h 2340869"/>
              <a:gd name="connsiteX155" fmla="*/ 127244 w 1569539"/>
              <a:gd name="connsiteY155" fmla="*/ 821619 h 2340869"/>
              <a:gd name="connsiteX156" fmla="*/ 117719 w 1569539"/>
              <a:gd name="connsiteY156" fmla="*/ 762089 h 2340869"/>
              <a:gd name="connsiteX157" fmla="*/ 102097 w 1569539"/>
              <a:gd name="connsiteY157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44022 w 1569539"/>
              <a:gd name="connsiteY64" fmla="*/ 493009 h 2340869"/>
              <a:gd name="connsiteX65" fmla="*/ 1017829 w 1569539"/>
              <a:gd name="connsiteY65" fmla="*/ 540634 h 2340869"/>
              <a:gd name="connsiteX66" fmla="*/ 972585 w 1569539"/>
              <a:gd name="connsiteY66" fmla="*/ 628740 h 2340869"/>
              <a:gd name="connsiteX67" fmla="*/ 1110697 w 1569539"/>
              <a:gd name="connsiteY67" fmla="*/ 573971 h 2340869"/>
              <a:gd name="connsiteX68" fmla="*/ 1179754 w 1569539"/>
              <a:gd name="connsiteY68" fmla="*/ 564446 h 2340869"/>
              <a:gd name="connsiteX69" fmla="*/ 1263097 w 1569539"/>
              <a:gd name="connsiteY69" fmla="*/ 688271 h 2340869"/>
              <a:gd name="connsiteX70" fmla="*/ 1501222 w 1569539"/>
              <a:gd name="connsiteY70" fmla="*/ 650171 h 2340869"/>
              <a:gd name="connsiteX71" fmla="*/ 1560756 w 1569539"/>
              <a:gd name="connsiteY71" fmla="*/ 902582 h 2340869"/>
              <a:gd name="connsiteX72" fmla="*/ 1544088 w 1569539"/>
              <a:gd name="connsiteY72" fmla="*/ 904964 h 2340869"/>
              <a:gd name="connsiteX73" fmla="*/ 1525038 w 1569539"/>
              <a:gd name="connsiteY73" fmla="*/ 978781 h 2340869"/>
              <a:gd name="connsiteX74" fmla="*/ 958300 w 1569539"/>
              <a:gd name="connsiteY74" fmla="*/ 1157376 h 2340869"/>
              <a:gd name="connsiteX75" fmla="*/ 979731 w 1569539"/>
              <a:gd name="connsiteY75" fmla="*/ 1166900 h 2340869"/>
              <a:gd name="connsiteX76" fmla="*/ 974968 w 1569539"/>
              <a:gd name="connsiteY76" fmla="*/ 1240718 h 2340869"/>
              <a:gd name="connsiteX77" fmla="*/ 984494 w 1569539"/>
              <a:gd name="connsiteY77" fmla="*/ 1302633 h 2340869"/>
              <a:gd name="connsiteX78" fmla="*/ 1032119 w 1569539"/>
              <a:gd name="connsiteY78" fmla="*/ 1383595 h 2340869"/>
              <a:gd name="connsiteX79" fmla="*/ 1072600 w 1569539"/>
              <a:gd name="connsiteY79" fmla="*/ 1405026 h 2340869"/>
              <a:gd name="connsiteX80" fmla="*/ 1089269 w 1569539"/>
              <a:gd name="connsiteY80" fmla="*/ 1471701 h 2340869"/>
              <a:gd name="connsiteX81" fmla="*/ 1122607 w 1569539"/>
              <a:gd name="connsiteY81" fmla="*/ 1497895 h 2340869"/>
              <a:gd name="connsiteX82" fmla="*/ 1163088 w 1569539"/>
              <a:gd name="connsiteY82" fmla="*/ 1557426 h 2340869"/>
              <a:gd name="connsiteX83" fmla="*/ 1191663 w 1569539"/>
              <a:gd name="connsiteY83" fmla="*/ 1571714 h 2340869"/>
              <a:gd name="connsiteX84" fmla="*/ 1220238 w 1569539"/>
              <a:gd name="connsiteY84" fmla="*/ 1609813 h 2340869"/>
              <a:gd name="connsiteX85" fmla="*/ 1215943 w 1569539"/>
              <a:gd name="connsiteY85" fmla="*/ 1629673 h 2340869"/>
              <a:gd name="connsiteX86" fmla="*/ 1196425 w 1569539"/>
              <a:gd name="connsiteY86" fmla="*/ 1678870 h 2340869"/>
              <a:gd name="connsiteX87" fmla="*/ 1144037 w 1569539"/>
              <a:gd name="connsiteY87" fmla="*/ 1674106 h 2340869"/>
              <a:gd name="connsiteX88" fmla="*/ 1124987 w 1569539"/>
              <a:gd name="connsiteY88" fmla="*/ 1719349 h 2340869"/>
              <a:gd name="connsiteX89" fmla="*/ 1048787 w 1569539"/>
              <a:gd name="connsiteY89" fmla="*/ 1752687 h 2340869"/>
              <a:gd name="connsiteX90" fmla="*/ 1020212 w 1569539"/>
              <a:gd name="connsiteY90" fmla="*/ 1812218 h 2340869"/>
              <a:gd name="connsiteX91" fmla="*/ 1036881 w 1569539"/>
              <a:gd name="connsiteY91" fmla="*/ 1859843 h 2340869"/>
              <a:gd name="connsiteX92" fmla="*/ 1017832 w 1569539"/>
              <a:gd name="connsiteY92" fmla="*/ 1900326 h 2340869"/>
              <a:gd name="connsiteX93" fmla="*/ 984493 w 1569539"/>
              <a:gd name="connsiteY93" fmla="*/ 1897943 h 2340869"/>
              <a:gd name="connsiteX94" fmla="*/ 982112 w 1569539"/>
              <a:gd name="connsiteY94" fmla="*/ 1962237 h 2340869"/>
              <a:gd name="connsiteX95" fmla="*/ 946393 w 1569539"/>
              <a:gd name="connsiteY95" fmla="*/ 1978906 h 2340869"/>
              <a:gd name="connsiteX96" fmla="*/ 910674 w 1569539"/>
              <a:gd name="connsiteY96" fmla="*/ 1986049 h 2340869"/>
              <a:gd name="connsiteX97" fmla="*/ 910674 w 1569539"/>
              <a:gd name="connsiteY97" fmla="*/ 2050343 h 2340869"/>
              <a:gd name="connsiteX98" fmla="*/ 967824 w 1569539"/>
              <a:gd name="connsiteY98" fmla="*/ 2059868 h 2340869"/>
              <a:gd name="connsiteX99" fmla="*/ 1001162 w 1569539"/>
              <a:gd name="connsiteY99" fmla="*/ 2055106 h 2340869"/>
              <a:gd name="connsiteX100" fmla="*/ 1005922 w 1569539"/>
              <a:gd name="connsiteY100" fmla="*/ 2128925 h 2340869"/>
              <a:gd name="connsiteX101" fmla="*/ 982112 w 1569539"/>
              <a:gd name="connsiteY101" fmla="*/ 2150356 h 2340869"/>
              <a:gd name="connsiteX102" fmla="*/ 922581 w 1569539"/>
              <a:gd name="connsiteY102" fmla="*/ 2147976 h 2340869"/>
              <a:gd name="connsiteX103" fmla="*/ 870193 w 1569539"/>
              <a:gd name="connsiteY103" fmla="*/ 2157501 h 2340869"/>
              <a:gd name="connsiteX104" fmla="*/ 824949 w 1569539"/>
              <a:gd name="connsiteY104" fmla="*/ 2181314 h 2340869"/>
              <a:gd name="connsiteX105" fmla="*/ 779704 w 1569539"/>
              <a:gd name="connsiteY105" fmla="*/ 2188456 h 2340869"/>
              <a:gd name="connsiteX106" fmla="*/ 758274 w 1569539"/>
              <a:gd name="connsiteY106" fmla="*/ 2207508 h 2340869"/>
              <a:gd name="connsiteX107" fmla="*/ 751131 w 1569539"/>
              <a:gd name="connsiteY107" fmla="*/ 2252751 h 2340869"/>
              <a:gd name="connsiteX108" fmla="*/ 734462 w 1569539"/>
              <a:gd name="connsiteY108" fmla="*/ 2264658 h 2340869"/>
              <a:gd name="connsiteX109" fmla="*/ 689218 w 1569539"/>
              <a:gd name="connsiteY109" fmla="*/ 2314664 h 2340869"/>
              <a:gd name="connsiteX110" fmla="*/ 665406 w 1569539"/>
              <a:gd name="connsiteY110" fmla="*/ 2319425 h 2340869"/>
              <a:gd name="connsiteX111" fmla="*/ 617781 w 1569539"/>
              <a:gd name="connsiteY111" fmla="*/ 2340857 h 2340869"/>
              <a:gd name="connsiteX112" fmla="*/ 579681 w 1569539"/>
              <a:gd name="connsiteY112" fmla="*/ 2324188 h 2340869"/>
              <a:gd name="connsiteX113" fmla="*/ 563012 w 1569539"/>
              <a:gd name="connsiteY113" fmla="*/ 2295613 h 2340869"/>
              <a:gd name="connsiteX114" fmla="*/ 520149 w 1569539"/>
              <a:gd name="connsiteY114" fmla="*/ 2305139 h 2340869"/>
              <a:gd name="connsiteX115" fmla="*/ 512573 w 1569539"/>
              <a:gd name="connsiteY115" fmla="*/ 2299035 h 2340869"/>
              <a:gd name="connsiteX116" fmla="*/ 503481 w 1569539"/>
              <a:gd name="connsiteY116" fmla="*/ 2293232 h 2340869"/>
              <a:gd name="connsiteX117" fmla="*/ 522531 w 1569539"/>
              <a:gd name="connsiteY117" fmla="*/ 2186075 h 2340869"/>
              <a:gd name="connsiteX118" fmla="*/ 539199 w 1569539"/>
              <a:gd name="connsiteY118" fmla="*/ 2164644 h 2340869"/>
              <a:gd name="connsiteX119" fmla="*/ 529674 w 1569539"/>
              <a:gd name="connsiteY119" fmla="*/ 2119401 h 2340869"/>
              <a:gd name="connsiteX120" fmla="*/ 553487 w 1569539"/>
              <a:gd name="connsiteY120" fmla="*/ 2105113 h 2340869"/>
              <a:gd name="connsiteX121" fmla="*/ 534437 w 1569539"/>
              <a:gd name="connsiteY121" fmla="*/ 2090826 h 2340869"/>
              <a:gd name="connsiteX122" fmla="*/ 522531 w 1569539"/>
              <a:gd name="connsiteY122" fmla="*/ 2055108 h 2340869"/>
              <a:gd name="connsiteX123" fmla="*/ 513006 w 1569539"/>
              <a:gd name="connsiteY123" fmla="*/ 2009864 h 2340869"/>
              <a:gd name="connsiteX124" fmla="*/ 510624 w 1569539"/>
              <a:gd name="connsiteY124" fmla="*/ 1978906 h 2340869"/>
              <a:gd name="connsiteX125" fmla="*/ 460618 w 1569539"/>
              <a:gd name="connsiteY125" fmla="*/ 1981289 h 2340869"/>
              <a:gd name="connsiteX126" fmla="*/ 427282 w 1569539"/>
              <a:gd name="connsiteY126" fmla="*/ 1945570 h 2340869"/>
              <a:gd name="connsiteX127" fmla="*/ 382037 w 1569539"/>
              <a:gd name="connsiteY127" fmla="*/ 1928900 h 2340869"/>
              <a:gd name="connsiteX128" fmla="*/ 367749 w 1569539"/>
              <a:gd name="connsiteY128" fmla="*/ 1878895 h 2340869"/>
              <a:gd name="connsiteX129" fmla="*/ 365368 w 1569539"/>
              <a:gd name="connsiteY129" fmla="*/ 1857463 h 2340869"/>
              <a:gd name="connsiteX130" fmla="*/ 334413 w 1569539"/>
              <a:gd name="connsiteY130" fmla="*/ 1812220 h 2340869"/>
              <a:gd name="connsiteX131" fmla="*/ 291549 w 1569539"/>
              <a:gd name="connsiteY131" fmla="*/ 1788407 h 2340869"/>
              <a:gd name="connsiteX132" fmla="*/ 248688 w 1569539"/>
              <a:gd name="connsiteY132" fmla="*/ 1759833 h 2340869"/>
              <a:gd name="connsiteX133" fmla="*/ 215349 w 1569539"/>
              <a:gd name="connsiteY133" fmla="*/ 1750307 h 2340869"/>
              <a:gd name="connsiteX134" fmla="*/ 217731 w 1569539"/>
              <a:gd name="connsiteY134" fmla="*/ 1705061 h 2340869"/>
              <a:gd name="connsiteX135" fmla="*/ 174868 w 1569539"/>
              <a:gd name="connsiteY135" fmla="*/ 1719351 h 2340869"/>
              <a:gd name="connsiteX136" fmla="*/ 186775 w 1569539"/>
              <a:gd name="connsiteY136" fmla="*/ 1752689 h 2340869"/>
              <a:gd name="connsiteX137" fmla="*/ 179631 w 1569539"/>
              <a:gd name="connsiteY137" fmla="*/ 1769358 h 2340869"/>
              <a:gd name="connsiteX138" fmla="*/ 141531 w 1569539"/>
              <a:gd name="connsiteY138" fmla="*/ 1740783 h 2340869"/>
              <a:gd name="connsiteX139" fmla="*/ 98669 w 1569539"/>
              <a:gd name="connsiteY139" fmla="*/ 1738401 h 2340869"/>
              <a:gd name="connsiteX140" fmla="*/ 43899 w 1569539"/>
              <a:gd name="connsiteY140" fmla="*/ 1719351 h 2340869"/>
              <a:gd name="connsiteX141" fmla="*/ 10560 w 1569539"/>
              <a:gd name="connsiteY141" fmla="*/ 1716967 h 2340869"/>
              <a:gd name="connsiteX142" fmla="*/ 1037 w 1569539"/>
              <a:gd name="connsiteY142" fmla="*/ 1664583 h 2340869"/>
              <a:gd name="connsiteX143" fmla="*/ 34374 w 1569539"/>
              <a:gd name="connsiteY143" fmla="*/ 1576476 h 2340869"/>
              <a:gd name="connsiteX144" fmla="*/ 60568 w 1569539"/>
              <a:gd name="connsiteY144" fmla="*/ 1528851 h 2340869"/>
              <a:gd name="connsiteX145" fmla="*/ 81999 w 1569539"/>
              <a:gd name="connsiteY145" fmla="*/ 1481226 h 2340869"/>
              <a:gd name="connsiteX146" fmla="*/ 108194 w 1569539"/>
              <a:gd name="connsiteY146" fmla="*/ 1443126 h 2340869"/>
              <a:gd name="connsiteX147" fmla="*/ 146293 w 1569539"/>
              <a:gd name="connsiteY147" fmla="*/ 1433601 h 2340869"/>
              <a:gd name="connsiteX148" fmla="*/ 153438 w 1569539"/>
              <a:gd name="connsiteY148" fmla="*/ 1397883 h 2340869"/>
              <a:gd name="connsiteX149" fmla="*/ 262975 w 1569539"/>
              <a:gd name="connsiteY149" fmla="*/ 1278820 h 2340869"/>
              <a:gd name="connsiteX150" fmla="*/ 286787 w 1569539"/>
              <a:gd name="connsiteY150" fmla="*/ 1140705 h 2340869"/>
              <a:gd name="connsiteX151" fmla="*/ 282025 w 1569539"/>
              <a:gd name="connsiteY151" fmla="*/ 1059745 h 2340869"/>
              <a:gd name="connsiteX152" fmla="*/ 196300 w 1569539"/>
              <a:gd name="connsiteY152" fmla="*/ 1047839 h 2340869"/>
              <a:gd name="connsiteX153" fmla="*/ 179632 w 1569539"/>
              <a:gd name="connsiteY153" fmla="*/ 966876 h 2340869"/>
              <a:gd name="connsiteX154" fmla="*/ 186775 w 1569539"/>
              <a:gd name="connsiteY154" fmla="*/ 900201 h 2340869"/>
              <a:gd name="connsiteX155" fmla="*/ 148675 w 1569539"/>
              <a:gd name="connsiteY155" fmla="*/ 862101 h 2340869"/>
              <a:gd name="connsiteX156" fmla="*/ 127244 w 1569539"/>
              <a:gd name="connsiteY156" fmla="*/ 821619 h 2340869"/>
              <a:gd name="connsiteX157" fmla="*/ 117719 w 1569539"/>
              <a:gd name="connsiteY157" fmla="*/ 762089 h 2340869"/>
              <a:gd name="connsiteX158" fmla="*/ 102097 w 1569539"/>
              <a:gd name="connsiteY158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44022 w 1569539"/>
              <a:gd name="connsiteY64" fmla="*/ 493009 h 2340869"/>
              <a:gd name="connsiteX65" fmla="*/ 1017829 w 1569539"/>
              <a:gd name="connsiteY65" fmla="*/ 540634 h 2340869"/>
              <a:gd name="connsiteX66" fmla="*/ 986872 w 1569539"/>
              <a:gd name="connsiteY66" fmla="*/ 566827 h 2340869"/>
              <a:gd name="connsiteX67" fmla="*/ 972585 w 1569539"/>
              <a:gd name="connsiteY67" fmla="*/ 628740 h 2340869"/>
              <a:gd name="connsiteX68" fmla="*/ 1110697 w 1569539"/>
              <a:gd name="connsiteY68" fmla="*/ 573971 h 2340869"/>
              <a:gd name="connsiteX69" fmla="*/ 1179754 w 1569539"/>
              <a:gd name="connsiteY69" fmla="*/ 564446 h 2340869"/>
              <a:gd name="connsiteX70" fmla="*/ 1263097 w 1569539"/>
              <a:gd name="connsiteY70" fmla="*/ 688271 h 2340869"/>
              <a:gd name="connsiteX71" fmla="*/ 1501222 w 1569539"/>
              <a:gd name="connsiteY71" fmla="*/ 650171 h 2340869"/>
              <a:gd name="connsiteX72" fmla="*/ 1560756 w 1569539"/>
              <a:gd name="connsiteY72" fmla="*/ 902582 h 2340869"/>
              <a:gd name="connsiteX73" fmla="*/ 1544088 w 1569539"/>
              <a:gd name="connsiteY73" fmla="*/ 904964 h 2340869"/>
              <a:gd name="connsiteX74" fmla="*/ 1525038 w 1569539"/>
              <a:gd name="connsiteY74" fmla="*/ 978781 h 2340869"/>
              <a:gd name="connsiteX75" fmla="*/ 958300 w 1569539"/>
              <a:gd name="connsiteY75" fmla="*/ 1157376 h 2340869"/>
              <a:gd name="connsiteX76" fmla="*/ 979731 w 1569539"/>
              <a:gd name="connsiteY76" fmla="*/ 1166900 h 2340869"/>
              <a:gd name="connsiteX77" fmla="*/ 974968 w 1569539"/>
              <a:gd name="connsiteY77" fmla="*/ 1240718 h 2340869"/>
              <a:gd name="connsiteX78" fmla="*/ 984494 w 1569539"/>
              <a:gd name="connsiteY78" fmla="*/ 1302633 h 2340869"/>
              <a:gd name="connsiteX79" fmla="*/ 1032119 w 1569539"/>
              <a:gd name="connsiteY79" fmla="*/ 1383595 h 2340869"/>
              <a:gd name="connsiteX80" fmla="*/ 1072600 w 1569539"/>
              <a:gd name="connsiteY80" fmla="*/ 1405026 h 2340869"/>
              <a:gd name="connsiteX81" fmla="*/ 1089269 w 1569539"/>
              <a:gd name="connsiteY81" fmla="*/ 1471701 h 2340869"/>
              <a:gd name="connsiteX82" fmla="*/ 1122607 w 1569539"/>
              <a:gd name="connsiteY82" fmla="*/ 1497895 h 2340869"/>
              <a:gd name="connsiteX83" fmla="*/ 1163088 w 1569539"/>
              <a:gd name="connsiteY83" fmla="*/ 1557426 h 2340869"/>
              <a:gd name="connsiteX84" fmla="*/ 1191663 w 1569539"/>
              <a:gd name="connsiteY84" fmla="*/ 1571714 h 2340869"/>
              <a:gd name="connsiteX85" fmla="*/ 1220238 w 1569539"/>
              <a:gd name="connsiteY85" fmla="*/ 1609813 h 2340869"/>
              <a:gd name="connsiteX86" fmla="*/ 1215943 w 1569539"/>
              <a:gd name="connsiteY86" fmla="*/ 1629673 h 2340869"/>
              <a:gd name="connsiteX87" fmla="*/ 1196425 w 1569539"/>
              <a:gd name="connsiteY87" fmla="*/ 1678870 h 2340869"/>
              <a:gd name="connsiteX88" fmla="*/ 1144037 w 1569539"/>
              <a:gd name="connsiteY88" fmla="*/ 1674106 h 2340869"/>
              <a:gd name="connsiteX89" fmla="*/ 1124987 w 1569539"/>
              <a:gd name="connsiteY89" fmla="*/ 1719349 h 2340869"/>
              <a:gd name="connsiteX90" fmla="*/ 1048787 w 1569539"/>
              <a:gd name="connsiteY90" fmla="*/ 1752687 h 2340869"/>
              <a:gd name="connsiteX91" fmla="*/ 1020212 w 1569539"/>
              <a:gd name="connsiteY91" fmla="*/ 1812218 h 2340869"/>
              <a:gd name="connsiteX92" fmla="*/ 1036881 w 1569539"/>
              <a:gd name="connsiteY92" fmla="*/ 1859843 h 2340869"/>
              <a:gd name="connsiteX93" fmla="*/ 1017832 w 1569539"/>
              <a:gd name="connsiteY93" fmla="*/ 1900326 h 2340869"/>
              <a:gd name="connsiteX94" fmla="*/ 984493 w 1569539"/>
              <a:gd name="connsiteY94" fmla="*/ 1897943 h 2340869"/>
              <a:gd name="connsiteX95" fmla="*/ 982112 w 1569539"/>
              <a:gd name="connsiteY95" fmla="*/ 1962237 h 2340869"/>
              <a:gd name="connsiteX96" fmla="*/ 946393 w 1569539"/>
              <a:gd name="connsiteY96" fmla="*/ 1978906 h 2340869"/>
              <a:gd name="connsiteX97" fmla="*/ 910674 w 1569539"/>
              <a:gd name="connsiteY97" fmla="*/ 1986049 h 2340869"/>
              <a:gd name="connsiteX98" fmla="*/ 910674 w 1569539"/>
              <a:gd name="connsiteY98" fmla="*/ 2050343 h 2340869"/>
              <a:gd name="connsiteX99" fmla="*/ 967824 w 1569539"/>
              <a:gd name="connsiteY99" fmla="*/ 2059868 h 2340869"/>
              <a:gd name="connsiteX100" fmla="*/ 1001162 w 1569539"/>
              <a:gd name="connsiteY100" fmla="*/ 2055106 h 2340869"/>
              <a:gd name="connsiteX101" fmla="*/ 1005922 w 1569539"/>
              <a:gd name="connsiteY101" fmla="*/ 2128925 h 2340869"/>
              <a:gd name="connsiteX102" fmla="*/ 982112 w 1569539"/>
              <a:gd name="connsiteY102" fmla="*/ 2150356 h 2340869"/>
              <a:gd name="connsiteX103" fmla="*/ 922581 w 1569539"/>
              <a:gd name="connsiteY103" fmla="*/ 2147976 h 2340869"/>
              <a:gd name="connsiteX104" fmla="*/ 870193 w 1569539"/>
              <a:gd name="connsiteY104" fmla="*/ 2157501 h 2340869"/>
              <a:gd name="connsiteX105" fmla="*/ 824949 w 1569539"/>
              <a:gd name="connsiteY105" fmla="*/ 2181314 h 2340869"/>
              <a:gd name="connsiteX106" fmla="*/ 779704 w 1569539"/>
              <a:gd name="connsiteY106" fmla="*/ 2188456 h 2340869"/>
              <a:gd name="connsiteX107" fmla="*/ 758274 w 1569539"/>
              <a:gd name="connsiteY107" fmla="*/ 2207508 h 2340869"/>
              <a:gd name="connsiteX108" fmla="*/ 751131 w 1569539"/>
              <a:gd name="connsiteY108" fmla="*/ 2252751 h 2340869"/>
              <a:gd name="connsiteX109" fmla="*/ 734462 w 1569539"/>
              <a:gd name="connsiteY109" fmla="*/ 2264658 h 2340869"/>
              <a:gd name="connsiteX110" fmla="*/ 689218 w 1569539"/>
              <a:gd name="connsiteY110" fmla="*/ 2314664 h 2340869"/>
              <a:gd name="connsiteX111" fmla="*/ 665406 w 1569539"/>
              <a:gd name="connsiteY111" fmla="*/ 2319425 h 2340869"/>
              <a:gd name="connsiteX112" fmla="*/ 617781 w 1569539"/>
              <a:gd name="connsiteY112" fmla="*/ 2340857 h 2340869"/>
              <a:gd name="connsiteX113" fmla="*/ 579681 w 1569539"/>
              <a:gd name="connsiteY113" fmla="*/ 2324188 h 2340869"/>
              <a:gd name="connsiteX114" fmla="*/ 563012 w 1569539"/>
              <a:gd name="connsiteY114" fmla="*/ 2295613 h 2340869"/>
              <a:gd name="connsiteX115" fmla="*/ 520149 w 1569539"/>
              <a:gd name="connsiteY115" fmla="*/ 2305139 h 2340869"/>
              <a:gd name="connsiteX116" fmla="*/ 512573 w 1569539"/>
              <a:gd name="connsiteY116" fmla="*/ 2299035 h 2340869"/>
              <a:gd name="connsiteX117" fmla="*/ 503481 w 1569539"/>
              <a:gd name="connsiteY117" fmla="*/ 2293232 h 2340869"/>
              <a:gd name="connsiteX118" fmla="*/ 522531 w 1569539"/>
              <a:gd name="connsiteY118" fmla="*/ 2186075 h 2340869"/>
              <a:gd name="connsiteX119" fmla="*/ 539199 w 1569539"/>
              <a:gd name="connsiteY119" fmla="*/ 2164644 h 2340869"/>
              <a:gd name="connsiteX120" fmla="*/ 529674 w 1569539"/>
              <a:gd name="connsiteY120" fmla="*/ 2119401 h 2340869"/>
              <a:gd name="connsiteX121" fmla="*/ 553487 w 1569539"/>
              <a:gd name="connsiteY121" fmla="*/ 2105113 h 2340869"/>
              <a:gd name="connsiteX122" fmla="*/ 534437 w 1569539"/>
              <a:gd name="connsiteY122" fmla="*/ 2090826 h 2340869"/>
              <a:gd name="connsiteX123" fmla="*/ 522531 w 1569539"/>
              <a:gd name="connsiteY123" fmla="*/ 2055108 h 2340869"/>
              <a:gd name="connsiteX124" fmla="*/ 513006 w 1569539"/>
              <a:gd name="connsiteY124" fmla="*/ 2009864 h 2340869"/>
              <a:gd name="connsiteX125" fmla="*/ 510624 w 1569539"/>
              <a:gd name="connsiteY125" fmla="*/ 1978906 h 2340869"/>
              <a:gd name="connsiteX126" fmla="*/ 460618 w 1569539"/>
              <a:gd name="connsiteY126" fmla="*/ 1981289 h 2340869"/>
              <a:gd name="connsiteX127" fmla="*/ 427282 w 1569539"/>
              <a:gd name="connsiteY127" fmla="*/ 1945570 h 2340869"/>
              <a:gd name="connsiteX128" fmla="*/ 382037 w 1569539"/>
              <a:gd name="connsiteY128" fmla="*/ 1928900 h 2340869"/>
              <a:gd name="connsiteX129" fmla="*/ 367749 w 1569539"/>
              <a:gd name="connsiteY129" fmla="*/ 1878895 h 2340869"/>
              <a:gd name="connsiteX130" fmla="*/ 365368 w 1569539"/>
              <a:gd name="connsiteY130" fmla="*/ 1857463 h 2340869"/>
              <a:gd name="connsiteX131" fmla="*/ 334413 w 1569539"/>
              <a:gd name="connsiteY131" fmla="*/ 1812220 h 2340869"/>
              <a:gd name="connsiteX132" fmla="*/ 291549 w 1569539"/>
              <a:gd name="connsiteY132" fmla="*/ 1788407 h 2340869"/>
              <a:gd name="connsiteX133" fmla="*/ 248688 w 1569539"/>
              <a:gd name="connsiteY133" fmla="*/ 1759833 h 2340869"/>
              <a:gd name="connsiteX134" fmla="*/ 215349 w 1569539"/>
              <a:gd name="connsiteY134" fmla="*/ 1750307 h 2340869"/>
              <a:gd name="connsiteX135" fmla="*/ 217731 w 1569539"/>
              <a:gd name="connsiteY135" fmla="*/ 1705061 h 2340869"/>
              <a:gd name="connsiteX136" fmla="*/ 174868 w 1569539"/>
              <a:gd name="connsiteY136" fmla="*/ 1719351 h 2340869"/>
              <a:gd name="connsiteX137" fmla="*/ 186775 w 1569539"/>
              <a:gd name="connsiteY137" fmla="*/ 1752689 h 2340869"/>
              <a:gd name="connsiteX138" fmla="*/ 179631 w 1569539"/>
              <a:gd name="connsiteY138" fmla="*/ 1769358 h 2340869"/>
              <a:gd name="connsiteX139" fmla="*/ 141531 w 1569539"/>
              <a:gd name="connsiteY139" fmla="*/ 1740783 h 2340869"/>
              <a:gd name="connsiteX140" fmla="*/ 98669 w 1569539"/>
              <a:gd name="connsiteY140" fmla="*/ 1738401 h 2340869"/>
              <a:gd name="connsiteX141" fmla="*/ 43899 w 1569539"/>
              <a:gd name="connsiteY141" fmla="*/ 1719351 h 2340869"/>
              <a:gd name="connsiteX142" fmla="*/ 10560 w 1569539"/>
              <a:gd name="connsiteY142" fmla="*/ 1716967 h 2340869"/>
              <a:gd name="connsiteX143" fmla="*/ 1037 w 1569539"/>
              <a:gd name="connsiteY143" fmla="*/ 1664583 h 2340869"/>
              <a:gd name="connsiteX144" fmla="*/ 34374 w 1569539"/>
              <a:gd name="connsiteY144" fmla="*/ 1576476 h 2340869"/>
              <a:gd name="connsiteX145" fmla="*/ 60568 w 1569539"/>
              <a:gd name="connsiteY145" fmla="*/ 1528851 h 2340869"/>
              <a:gd name="connsiteX146" fmla="*/ 81999 w 1569539"/>
              <a:gd name="connsiteY146" fmla="*/ 1481226 h 2340869"/>
              <a:gd name="connsiteX147" fmla="*/ 108194 w 1569539"/>
              <a:gd name="connsiteY147" fmla="*/ 1443126 h 2340869"/>
              <a:gd name="connsiteX148" fmla="*/ 146293 w 1569539"/>
              <a:gd name="connsiteY148" fmla="*/ 1433601 h 2340869"/>
              <a:gd name="connsiteX149" fmla="*/ 153438 w 1569539"/>
              <a:gd name="connsiteY149" fmla="*/ 1397883 h 2340869"/>
              <a:gd name="connsiteX150" fmla="*/ 262975 w 1569539"/>
              <a:gd name="connsiteY150" fmla="*/ 1278820 h 2340869"/>
              <a:gd name="connsiteX151" fmla="*/ 286787 w 1569539"/>
              <a:gd name="connsiteY151" fmla="*/ 1140705 h 2340869"/>
              <a:gd name="connsiteX152" fmla="*/ 282025 w 1569539"/>
              <a:gd name="connsiteY152" fmla="*/ 1059745 h 2340869"/>
              <a:gd name="connsiteX153" fmla="*/ 196300 w 1569539"/>
              <a:gd name="connsiteY153" fmla="*/ 1047839 h 2340869"/>
              <a:gd name="connsiteX154" fmla="*/ 179632 w 1569539"/>
              <a:gd name="connsiteY154" fmla="*/ 966876 h 2340869"/>
              <a:gd name="connsiteX155" fmla="*/ 186775 w 1569539"/>
              <a:gd name="connsiteY155" fmla="*/ 900201 h 2340869"/>
              <a:gd name="connsiteX156" fmla="*/ 148675 w 1569539"/>
              <a:gd name="connsiteY156" fmla="*/ 862101 h 2340869"/>
              <a:gd name="connsiteX157" fmla="*/ 127244 w 1569539"/>
              <a:gd name="connsiteY157" fmla="*/ 821619 h 2340869"/>
              <a:gd name="connsiteX158" fmla="*/ 117719 w 1569539"/>
              <a:gd name="connsiteY158" fmla="*/ 762089 h 2340869"/>
              <a:gd name="connsiteX159" fmla="*/ 102097 w 1569539"/>
              <a:gd name="connsiteY15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44022 w 1569539"/>
              <a:gd name="connsiteY65" fmla="*/ 493009 h 2340869"/>
              <a:gd name="connsiteX66" fmla="*/ 1017829 w 1569539"/>
              <a:gd name="connsiteY66" fmla="*/ 540634 h 2340869"/>
              <a:gd name="connsiteX67" fmla="*/ 986872 w 1569539"/>
              <a:gd name="connsiteY67" fmla="*/ 566827 h 2340869"/>
              <a:gd name="connsiteX68" fmla="*/ 972585 w 1569539"/>
              <a:gd name="connsiteY68" fmla="*/ 628740 h 2340869"/>
              <a:gd name="connsiteX69" fmla="*/ 1110697 w 1569539"/>
              <a:gd name="connsiteY69" fmla="*/ 573971 h 2340869"/>
              <a:gd name="connsiteX70" fmla="*/ 1179754 w 1569539"/>
              <a:gd name="connsiteY70" fmla="*/ 564446 h 2340869"/>
              <a:gd name="connsiteX71" fmla="*/ 1263097 w 1569539"/>
              <a:gd name="connsiteY71" fmla="*/ 688271 h 2340869"/>
              <a:gd name="connsiteX72" fmla="*/ 1501222 w 1569539"/>
              <a:gd name="connsiteY72" fmla="*/ 650171 h 2340869"/>
              <a:gd name="connsiteX73" fmla="*/ 1560756 w 1569539"/>
              <a:gd name="connsiteY73" fmla="*/ 902582 h 2340869"/>
              <a:gd name="connsiteX74" fmla="*/ 1544088 w 1569539"/>
              <a:gd name="connsiteY74" fmla="*/ 904964 h 2340869"/>
              <a:gd name="connsiteX75" fmla="*/ 1525038 w 1569539"/>
              <a:gd name="connsiteY75" fmla="*/ 978781 h 2340869"/>
              <a:gd name="connsiteX76" fmla="*/ 958300 w 1569539"/>
              <a:gd name="connsiteY76" fmla="*/ 1157376 h 2340869"/>
              <a:gd name="connsiteX77" fmla="*/ 979731 w 1569539"/>
              <a:gd name="connsiteY77" fmla="*/ 1166900 h 2340869"/>
              <a:gd name="connsiteX78" fmla="*/ 974968 w 1569539"/>
              <a:gd name="connsiteY78" fmla="*/ 1240718 h 2340869"/>
              <a:gd name="connsiteX79" fmla="*/ 984494 w 1569539"/>
              <a:gd name="connsiteY79" fmla="*/ 1302633 h 2340869"/>
              <a:gd name="connsiteX80" fmla="*/ 1032119 w 1569539"/>
              <a:gd name="connsiteY80" fmla="*/ 1383595 h 2340869"/>
              <a:gd name="connsiteX81" fmla="*/ 1072600 w 1569539"/>
              <a:gd name="connsiteY81" fmla="*/ 1405026 h 2340869"/>
              <a:gd name="connsiteX82" fmla="*/ 1089269 w 1569539"/>
              <a:gd name="connsiteY82" fmla="*/ 1471701 h 2340869"/>
              <a:gd name="connsiteX83" fmla="*/ 1122607 w 1569539"/>
              <a:gd name="connsiteY83" fmla="*/ 1497895 h 2340869"/>
              <a:gd name="connsiteX84" fmla="*/ 1163088 w 1569539"/>
              <a:gd name="connsiteY84" fmla="*/ 1557426 h 2340869"/>
              <a:gd name="connsiteX85" fmla="*/ 1191663 w 1569539"/>
              <a:gd name="connsiteY85" fmla="*/ 1571714 h 2340869"/>
              <a:gd name="connsiteX86" fmla="*/ 1220238 w 1569539"/>
              <a:gd name="connsiteY86" fmla="*/ 1609813 h 2340869"/>
              <a:gd name="connsiteX87" fmla="*/ 1215943 w 1569539"/>
              <a:gd name="connsiteY87" fmla="*/ 1629673 h 2340869"/>
              <a:gd name="connsiteX88" fmla="*/ 1196425 w 1569539"/>
              <a:gd name="connsiteY88" fmla="*/ 1678870 h 2340869"/>
              <a:gd name="connsiteX89" fmla="*/ 1144037 w 1569539"/>
              <a:gd name="connsiteY89" fmla="*/ 1674106 h 2340869"/>
              <a:gd name="connsiteX90" fmla="*/ 1124987 w 1569539"/>
              <a:gd name="connsiteY90" fmla="*/ 1719349 h 2340869"/>
              <a:gd name="connsiteX91" fmla="*/ 1048787 w 1569539"/>
              <a:gd name="connsiteY91" fmla="*/ 1752687 h 2340869"/>
              <a:gd name="connsiteX92" fmla="*/ 1020212 w 1569539"/>
              <a:gd name="connsiteY92" fmla="*/ 1812218 h 2340869"/>
              <a:gd name="connsiteX93" fmla="*/ 1036881 w 1569539"/>
              <a:gd name="connsiteY93" fmla="*/ 1859843 h 2340869"/>
              <a:gd name="connsiteX94" fmla="*/ 1017832 w 1569539"/>
              <a:gd name="connsiteY94" fmla="*/ 1900326 h 2340869"/>
              <a:gd name="connsiteX95" fmla="*/ 984493 w 1569539"/>
              <a:gd name="connsiteY95" fmla="*/ 1897943 h 2340869"/>
              <a:gd name="connsiteX96" fmla="*/ 982112 w 1569539"/>
              <a:gd name="connsiteY96" fmla="*/ 1962237 h 2340869"/>
              <a:gd name="connsiteX97" fmla="*/ 946393 w 1569539"/>
              <a:gd name="connsiteY97" fmla="*/ 1978906 h 2340869"/>
              <a:gd name="connsiteX98" fmla="*/ 910674 w 1569539"/>
              <a:gd name="connsiteY98" fmla="*/ 1986049 h 2340869"/>
              <a:gd name="connsiteX99" fmla="*/ 910674 w 1569539"/>
              <a:gd name="connsiteY99" fmla="*/ 2050343 h 2340869"/>
              <a:gd name="connsiteX100" fmla="*/ 967824 w 1569539"/>
              <a:gd name="connsiteY100" fmla="*/ 2059868 h 2340869"/>
              <a:gd name="connsiteX101" fmla="*/ 1001162 w 1569539"/>
              <a:gd name="connsiteY101" fmla="*/ 2055106 h 2340869"/>
              <a:gd name="connsiteX102" fmla="*/ 1005922 w 1569539"/>
              <a:gd name="connsiteY102" fmla="*/ 2128925 h 2340869"/>
              <a:gd name="connsiteX103" fmla="*/ 982112 w 1569539"/>
              <a:gd name="connsiteY103" fmla="*/ 2150356 h 2340869"/>
              <a:gd name="connsiteX104" fmla="*/ 922581 w 1569539"/>
              <a:gd name="connsiteY104" fmla="*/ 2147976 h 2340869"/>
              <a:gd name="connsiteX105" fmla="*/ 870193 w 1569539"/>
              <a:gd name="connsiteY105" fmla="*/ 2157501 h 2340869"/>
              <a:gd name="connsiteX106" fmla="*/ 824949 w 1569539"/>
              <a:gd name="connsiteY106" fmla="*/ 2181314 h 2340869"/>
              <a:gd name="connsiteX107" fmla="*/ 779704 w 1569539"/>
              <a:gd name="connsiteY107" fmla="*/ 2188456 h 2340869"/>
              <a:gd name="connsiteX108" fmla="*/ 758274 w 1569539"/>
              <a:gd name="connsiteY108" fmla="*/ 2207508 h 2340869"/>
              <a:gd name="connsiteX109" fmla="*/ 751131 w 1569539"/>
              <a:gd name="connsiteY109" fmla="*/ 2252751 h 2340869"/>
              <a:gd name="connsiteX110" fmla="*/ 734462 w 1569539"/>
              <a:gd name="connsiteY110" fmla="*/ 2264658 h 2340869"/>
              <a:gd name="connsiteX111" fmla="*/ 689218 w 1569539"/>
              <a:gd name="connsiteY111" fmla="*/ 2314664 h 2340869"/>
              <a:gd name="connsiteX112" fmla="*/ 665406 w 1569539"/>
              <a:gd name="connsiteY112" fmla="*/ 2319425 h 2340869"/>
              <a:gd name="connsiteX113" fmla="*/ 617781 w 1569539"/>
              <a:gd name="connsiteY113" fmla="*/ 2340857 h 2340869"/>
              <a:gd name="connsiteX114" fmla="*/ 579681 w 1569539"/>
              <a:gd name="connsiteY114" fmla="*/ 2324188 h 2340869"/>
              <a:gd name="connsiteX115" fmla="*/ 563012 w 1569539"/>
              <a:gd name="connsiteY115" fmla="*/ 2295613 h 2340869"/>
              <a:gd name="connsiteX116" fmla="*/ 520149 w 1569539"/>
              <a:gd name="connsiteY116" fmla="*/ 2305139 h 2340869"/>
              <a:gd name="connsiteX117" fmla="*/ 512573 w 1569539"/>
              <a:gd name="connsiteY117" fmla="*/ 2299035 h 2340869"/>
              <a:gd name="connsiteX118" fmla="*/ 503481 w 1569539"/>
              <a:gd name="connsiteY118" fmla="*/ 2293232 h 2340869"/>
              <a:gd name="connsiteX119" fmla="*/ 522531 w 1569539"/>
              <a:gd name="connsiteY119" fmla="*/ 2186075 h 2340869"/>
              <a:gd name="connsiteX120" fmla="*/ 539199 w 1569539"/>
              <a:gd name="connsiteY120" fmla="*/ 2164644 h 2340869"/>
              <a:gd name="connsiteX121" fmla="*/ 529674 w 1569539"/>
              <a:gd name="connsiteY121" fmla="*/ 2119401 h 2340869"/>
              <a:gd name="connsiteX122" fmla="*/ 553487 w 1569539"/>
              <a:gd name="connsiteY122" fmla="*/ 2105113 h 2340869"/>
              <a:gd name="connsiteX123" fmla="*/ 534437 w 1569539"/>
              <a:gd name="connsiteY123" fmla="*/ 2090826 h 2340869"/>
              <a:gd name="connsiteX124" fmla="*/ 522531 w 1569539"/>
              <a:gd name="connsiteY124" fmla="*/ 2055108 h 2340869"/>
              <a:gd name="connsiteX125" fmla="*/ 513006 w 1569539"/>
              <a:gd name="connsiteY125" fmla="*/ 2009864 h 2340869"/>
              <a:gd name="connsiteX126" fmla="*/ 510624 w 1569539"/>
              <a:gd name="connsiteY126" fmla="*/ 1978906 h 2340869"/>
              <a:gd name="connsiteX127" fmla="*/ 460618 w 1569539"/>
              <a:gd name="connsiteY127" fmla="*/ 1981289 h 2340869"/>
              <a:gd name="connsiteX128" fmla="*/ 427282 w 1569539"/>
              <a:gd name="connsiteY128" fmla="*/ 1945570 h 2340869"/>
              <a:gd name="connsiteX129" fmla="*/ 382037 w 1569539"/>
              <a:gd name="connsiteY129" fmla="*/ 1928900 h 2340869"/>
              <a:gd name="connsiteX130" fmla="*/ 367749 w 1569539"/>
              <a:gd name="connsiteY130" fmla="*/ 1878895 h 2340869"/>
              <a:gd name="connsiteX131" fmla="*/ 365368 w 1569539"/>
              <a:gd name="connsiteY131" fmla="*/ 1857463 h 2340869"/>
              <a:gd name="connsiteX132" fmla="*/ 334413 w 1569539"/>
              <a:gd name="connsiteY132" fmla="*/ 1812220 h 2340869"/>
              <a:gd name="connsiteX133" fmla="*/ 291549 w 1569539"/>
              <a:gd name="connsiteY133" fmla="*/ 1788407 h 2340869"/>
              <a:gd name="connsiteX134" fmla="*/ 248688 w 1569539"/>
              <a:gd name="connsiteY134" fmla="*/ 1759833 h 2340869"/>
              <a:gd name="connsiteX135" fmla="*/ 215349 w 1569539"/>
              <a:gd name="connsiteY135" fmla="*/ 1750307 h 2340869"/>
              <a:gd name="connsiteX136" fmla="*/ 217731 w 1569539"/>
              <a:gd name="connsiteY136" fmla="*/ 1705061 h 2340869"/>
              <a:gd name="connsiteX137" fmla="*/ 174868 w 1569539"/>
              <a:gd name="connsiteY137" fmla="*/ 1719351 h 2340869"/>
              <a:gd name="connsiteX138" fmla="*/ 186775 w 1569539"/>
              <a:gd name="connsiteY138" fmla="*/ 1752689 h 2340869"/>
              <a:gd name="connsiteX139" fmla="*/ 179631 w 1569539"/>
              <a:gd name="connsiteY139" fmla="*/ 1769358 h 2340869"/>
              <a:gd name="connsiteX140" fmla="*/ 141531 w 1569539"/>
              <a:gd name="connsiteY140" fmla="*/ 1740783 h 2340869"/>
              <a:gd name="connsiteX141" fmla="*/ 98669 w 1569539"/>
              <a:gd name="connsiteY141" fmla="*/ 1738401 h 2340869"/>
              <a:gd name="connsiteX142" fmla="*/ 43899 w 1569539"/>
              <a:gd name="connsiteY142" fmla="*/ 1719351 h 2340869"/>
              <a:gd name="connsiteX143" fmla="*/ 10560 w 1569539"/>
              <a:gd name="connsiteY143" fmla="*/ 1716967 h 2340869"/>
              <a:gd name="connsiteX144" fmla="*/ 1037 w 1569539"/>
              <a:gd name="connsiteY144" fmla="*/ 1664583 h 2340869"/>
              <a:gd name="connsiteX145" fmla="*/ 34374 w 1569539"/>
              <a:gd name="connsiteY145" fmla="*/ 1576476 h 2340869"/>
              <a:gd name="connsiteX146" fmla="*/ 60568 w 1569539"/>
              <a:gd name="connsiteY146" fmla="*/ 1528851 h 2340869"/>
              <a:gd name="connsiteX147" fmla="*/ 81999 w 1569539"/>
              <a:gd name="connsiteY147" fmla="*/ 1481226 h 2340869"/>
              <a:gd name="connsiteX148" fmla="*/ 108194 w 1569539"/>
              <a:gd name="connsiteY148" fmla="*/ 1443126 h 2340869"/>
              <a:gd name="connsiteX149" fmla="*/ 146293 w 1569539"/>
              <a:gd name="connsiteY149" fmla="*/ 1433601 h 2340869"/>
              <a:gd name="connsiteX150" fmla="*/ 153438 w 1569539"/>
              <a:gd name="connsiteY150" fmla="*/ 1397883 h 2340869"/>
              <a:gd name="connsiteX151" fmla="*/ 262975 w 1569539"/>
              <a:gd name="connsiteY151" fmla="*/ 1278820 h 2340869"/>
              <a:gd name="connsiteX152" fmla="*/ 286787 w 1569539"/>
              <a:gd name="connsiteY152" fmla="*/ 1140705 h 2340869"/>
              <a:gd name="connsiteX153" fmla="*/ 282025 w 1569539"/>
              <a:gd name="connsiteY153" fmla="*/ 1059745 h 2340869"/>
              <a:gd name="connsiteX154" fmla="*/ 196300 w 1569539"/>
              <a:gd name="connsiteY154" fmla="*/ 1047839 h 2340869"/>
              <a:gd name="connsiteX155" fmla="*/ 179632 w 1569539"/>
              <a:gd name="connsiteY155" fmla="*/ 966876 h 2340869"/>
              <a:gd name="connsiteX156" fmla="*/ 186775 w 1569539"/>
              <a:gd name="connsiteY156" fmla="*/ 900201 h 2340869"/>
              <a:gd name="connsiteX157" fmla="*/ 148675 w 1569539"/>
              <a:gd name="connsiteY157" fmla="*/ 862101 h 2340869"/>
              <a:gd name="connsiteX158" fmla="*/ 127244 w 1569539"/>
              <a:gd name="connsiteY158" fmla="*/ 821619 h 2340869"/>
              <a:gd name="connsiteX159" fmla="*/ 117719 w 1569539"/>
              <a:gd name="connsiteY159" fmla="*/ 762089 h 2340869"/>
              <a:gd name="connsiteX160" fmla="*/ 102097 w 1569539"/>
              <a:gd name="connsiteY160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501222 w 1569539"/>
              <a:gd name="connsiteY73" fmla="*/ 650171 h 2340869"/>
              <a:gd name="connsiteX74" fmla="*/ 1560756 w 1569539"/>
              <a:gd name="connsiteY74" fmla="*/ 902582 h 2340869"/>
              <a:gd name="connsiteX75" fmla="*/ 1544088 w 1569539"/>
              <a:gd name="connsiteY75" fmla="*/ 904964 h 2340869"/>
              <a:gd name="connsiteX76" fmla="*/ 1525038 w 1569539"/>
              <a:gd name="connsiteY76" fmla="*/ 978781 h 2340869"/>
              <a:gd name="connsiteX77" fmla="*/ 958300 w 1569539"/>
              <a:gd name="connsiteY77" fmla="*/ 1157376 h 2340869"/>
              <a:gd name="connsiteX78" fmla="*/ 979731 w 1569539"/>
              <a:gd name="connsiteY78" fmla="*/ 1166900 h 2340869"/>
              <a:gd name="connsiteX79" fmla="*/ 974968 w 1569539"/>
              <a:gd name="connsiteY79" fmla="*/ 1240718 h 2340869"/>
              <a:gd name="connsiteX80" fmla="*/ 984494 w 1569539"/>
              <a:gd name="connsiteY80" fmla="*/ 1302633 h 2340869"/>
              <a:gd name="connsiteX81" fmla="*/ 1032119 w 1569539"/>
              <a:gd name="connsiteY81" fmla="*/ 1383595 h 2340869"/>
              <a:gd name="connsiteX82" fmla="*/ 1072600 w 1569539"/>
              <a:gd name="connsiteY82" fmla="*/ 1405026 h 2340869"/>
              <a:gd name="connsiteX83" fmla="*/ 1089269 w 1569539"/>
              <a:gd name="connsiteY83" fmla="*/ 1471701 h 2340869"/>
              <a:gd name="connsiteX84" fmla="*/ 1122607 w 1569539"/>
              <a:gd name="connsiteY84" fmla="*/ 1497895 h 2340869"/>
              <a:gd name="connsiteX85" fmla="*/ 1163088 w 1569539"/>
              <a:gd name="connsiteY85" fmla="*/ 1557426 h 2340869"/>
              <a:gd name="connsiteX86" fmla="*/ 1191663 w 1569539"/>
              <a:gd name="connsiteY86" fmla="*/ 1571714 h 2340869"/>
              <a:gd name="connsiteX87" fmla="*/ 1220238 w 1569539"/>
              <a:gd name="connsiteY87" fmla="*/ 1609813 h 2340869"/>
              <a:gd name="connsiteX88" fmla="*/ 1215943 w 1569539"/>
              <a:gd name="connsiteY88" fmla="*/ 1629673 h 2340869"/>
              <a:gd name="connsiteX89" fmla="*/ 1196425 w 1569539"/>
              <a:gd name="connsiteY89" fmla="*/ 1678870 h 2340869"/>
              <a:gd name="connsiteX90" fmla="*/ 1144037 w 1569539"/>
              <a:gd name="connsiteY90" fmla="*/ 1674106 h 2340869"/>
              <a:gd name="connsiteX91" fmla="*/ 1124987 w 1569539"/>
              <a:gd name="connsiteY91" fmla="*/ 1719349 h 2340869"/>
              <a:gd name="connsiteX92" fmla="*/ 1048787 w 1569539"/>
              <a:gd name="connsiteY92" fmla="*/ 1752687 h 2340869"/>
              <a:gd name="connsiteX93" fmla="*/ 1020212 w 1569539"/>
              <a:gd name="connsiteY93" fmla="*/ 1812218 h 2340869"/>
              <a:gd name="connsiteX94" fmla="*/ 1036881 w 1569539"/>
              <a:gd name="connsiteY94" fmla="*/ 1859843 h 2340869"/>
              <a:gd name="connsiteX95" fmla="*/ 1017832 w 1569539"/>
              <a:gd name="connsiteY95" fmla="*/ 1900326 h 2340869"/>
              <a:gd name="connsiteX96" fmla="*/ 984493 w 1569539"/>
              <a:gd name="connsiteY96" fmla="*/ 1897943 h 2340869"/>
              <a:gd name="connsiteX97" fmla="*/ 982112 w 1569539"/>
              <a:gd name="connsiteY97" fmla="*/ 1962237 h 2340869"/>
              <a:gd name="connsiteX98" fmla="*/ 946393 w 1569539"/>
              <a:gd name="connsiteY98" fmla="*/ 1978906 h 2340869"/>
              <a:gd name="connsiteX99" fmla="*/ 910674 w 1569539"/>
              <a:gd name="connsiteY99" fmla="*/ 1986049 h 2340869"/>
              <a:gd name="connsiteX100" fmla="*/ 910674 w 1569539"/>
              <a:gd name="connsiteY100" fmla="*/ 2050343 h 2340869"/>
              <a:gd name="connsiteX101" fmla="*/ 967824 w 1569539"/>
              <a:gd name="connsiteY101" fmla="*/ 2059868 h 2340869"/>
              <a:gd name="connsiteX102" fmla="*/ 1001162 w 1569539"/>
              <a:gd name="connsiteY102" fmla="*/ 2055106 h 2340869"/>
              <a:gd name="connsiteX103" fmla="*/ 1005922 w 1569539"/>
              <a:gd name="connsiteY103" fmla="*/ 2128925 h 2340869"/>
              <a:gd name="connsiteX104" fmla="*/ 982112 w 1569539"/>
              <a:gd name="connsiteY104" fmla="*/ 2150356 h 2340869"/>
              <a:gd name="connsiteX105" fmla="*/ 922581 w 1569539"/>
              <a:gd name="connsiteY105" fmla="*/ 2147976 h 2340869"/>
              <a:gd name="connsiteX106" fmla="*/ 870193 w 1569539"/>
              <a:gd name="connsiteY106" fmla="*/ 2157501 h 2340869"/>
              <a:gd name="connsiteX107" fmla="*/ 824949 w 1569539"/>
              <a:gd name="connsiteY107" fmla="*/ 2181314 h 2340869"/>
              <a:gd name="connsiteX108" fmla="*/ 779704 w 1569539"/>
              <a:gd name="connsiteY108" fmla="*/ 2188456 h 2340869"/>
              <a:gd name="connsiteX109" fmla="*/ 758274 w 1569539"/>
              <a:gd name="connsiteY109" fmla="*/ 2207508 h 2340869"/>
              <a:gd name="connsiteX110" fmla="*/ 751131 w 1569539"/>
              <a:gd name="connsiteY110" fmla="*/ 2252751 h 2340869"/>
              <a:gd name="connsiteX111" fmla="*/ 734462 w 1569539"/>
              <a:gd name="connsiteY111" fmla="*/ 2264658 h 2340869"/>
              <a:gd name="connsiteX112" fmla="*/ 689218 w 1569539"/>
              <a:gd name="connsiteY112" fmla="*/ 2314664 h 2340869"/>
              <a:gd name="connsiteX113" fmla="*/ 665406 w 1569539"/>
              <a:gd name="connsiteY113" fmla="*/ 2319425 h 2340869"/>
              <a:gd name="connsiteX114" fmla="*/ 617781 w 1569539"/>
              <a:gd name="connsiteY114" fmla="*/ 2340857 h 2340869"/>
              <a:gd name="connsiteX115" fmla="*/ 579681 w 1569539"/>
              <a:gd name="connsiteY115" fmla="*/ 2324188 h 2340869"/>
              <a:gd name="connsiteX116" fmla="*/ 563012 w 1569539"/>
              <a:gd name="connsiteY116" fmla="*/ 2295613 h 2340869"/>
              <a:gd name="connsiteX117" fmla="*/ 520149 w 1569539"/>
              <a:gd name="connsiteY117" fmla="*/ 2305139 h 2340869"/>
              <a:gd name="connsiteX118" fmla="*/ 512573 w 1569539"/>
              <a:gd name="connsiteY118" fmla="*/ 2299035 h 2340869"/>
              <a:gd name="connsiteX119" fmla="*/ 503481 w 1569539"/>
              <a:gd name="connsiteY119" fmla="*/ 2293232 h 2340869"/>
              <a:gd name="connsiteX120" fmla="*/ 522531 w 1569539"/>
              <a:gd name="connsiteY120" fmla="*/ 2186075 h 2340869"/>
              <a:gd name="connsiteX121" fmla="*/ 539199 w 1569539"/>
              <a:gd name="connsiteY121" fmla="*/ 2164644 h 2340869"/>
              <a:gd name="connsiteX122" fmla="*/ 529674 w 1569539"/>
              <a:gd name="connsiteY122" fmla="*/ 2119401 h 2340869"/>
              <a:gd name="connsiteX123" fmla="*/ 553487 w 1569539"/>
              <a:gd name="connsiteY123" fmla="*/ 2105113 h 2340869"/>
              <a:gd name="connsiteX124" fmla="*/ 534437 w 1569539"/>
              <a:gd name="connsiteY124" fmla="*/ 2090826 h 2340869"/>
              <a:gd name="connsiteX125" fmla="*/ 522531 w 1569539"/>
              <a:gd name="connsiteY125" fmla="*/ 2055108 h 2340869"/>
              <a:gd name="connsiteX126" fmla="*/ 513006 w 1569539"/>
              <a:gd name="connsiteY126" fmla="*/ 2009864 h 2340869"/>
              <a:gd name="connsiteX127" fmla="*/ 510624 w 1569539"/>
              <a:gd name="connsiteY127" fmla="*/ 1978906 h 2340869"/>
              <a:gd name="connsiteX128" fmla="*/ 460618 w 1569539"/>
              <a:gd name="connsiteY128" fmla="*/ 1981289 h 2340869"/>
              <a:gd name="connsiteX129" fmla="*/ 427282 w 1569539"/>
              <a:gd name="connsiteY129" fmla="*/ 1945570 h 2340869"/>
              <a:gd name="connsiteX130" fmla="*/ 382037 w 1569539"/>
              <a:gd name="connsiteY130" fmla="*/ 1928900 h 2340869"/>
              <a:gd name="connsiteX131" fmla="*/ 367749 w 1569539"/>
              <a:gd name="connsiteY131" fmla="*/ 1878895 h 2340869"/>
              <a:gd name="connsiteX132" fmla="*/ 365368 w 1569539"/>
              <a:gd name="connsiteY132" fmla="*/ 1857463 h 2340869"/>
              <a:gd name="connsiteX133" fmla="*/ 334413 w 1569539"/>
              <a:gd name="connsiteY133" fmla="*/ 1812220 h 2340869"/>
              <a:gd name="connsiteX134" fmla="*/ 291549 w 1569539"/>
              <a:gd name="connsiteY134" fmla="*/ 1788407 h 2340869"/>
              <a:gd name="connsiteX135" fmla="*/ 248688 w 1569539"/>
              <a:gd name="connsiteY135" fmla="*/ 1759833 h 2340869"/>
              <a:gd name="connsiteX136" fmla="*/ 215349 w 1569539"/>
              <a:gd name="connsiteY136" fmla="*/ 1750307 h 2340869"/>
              <a:gd name="connsiteX137" fmla="*/ 217731 w 1569539"/>
              <a:gd name="connsiteY137" fmla="*/ 1705061 h 2340869"/>
              <a:gd name="connsiteX138" fmla="*/ 174868 w 1569539"/>
              <a:gd name="connsiteY138" fmla="*/ 1719351 h 2340869"/>
              <a:gd name="connsiteX139" fmla="*/ 186775 w 1569539"/>
              <a:gd name="connsiteY139" fmla="*/ 1752689 h 2340869"/>
              <a:gd name="connsiteX140" fmla="*/ 179631 w 1569539"/>
              <a:gd name="connsiteY140" fmla="*/ 1769358 h 2340869"/>
              <a:gd name="connsiteX141" fmla="*/ 141531 w 1569539"/>
              <a:gd name="connsiteY141" fmla="*/ 1740783 h 2340869"/>
              <a:gd name="connsiteX142" fmla="*/ 98669 w 1569539"/>
              <a:gd name="connsiteY142" fmla="*/ 1738401 h 2340869"/>
              <a:gd name="connsiteX143" fmla="*/ 43899 w 1569539"/>
              <a:gd name="connsiteY143" fmla="*/ 1719351 h 2340869"/>
              <a:gd name="connsiteX144" fmla="*/ 10560 w 1569539"/>
              <a:gd name="connsiteY144" fmla="*/ 1716967 h 2340869"/>
              <a:gd name="connsiteX145" fmla="*/ 1037 w 1569539"/>
              <a:gd name="connsiteY145" fmla="*/ 1664583 h 2340869"/>
              <a:gd name="connsiteX146" fmla="*/ 34374 w 1569539"/>
              <a:gd name="connsiteY146" fmla="*/ 1576476 h 2340869"/>
              <a:gd name="connsiteX147" fmla="*/ 60568 w 1569539"/>
              <a:gd name="connsiteY147" fmla="*/ 1528851 h 2340869"/>
              <a:gd name="connsiteX148" fmla="*/ 81999 w 1569539"/>
              <a:gd name="connsiteY148" fmla="*/ 1481226 h 2340869"/>
              <a:gd name="connsiteX149" fmla="*/ 108194 w 1569539"/>
              <a:gd name="connsiteY149" fmla="*/ 1443126 h 2340869"/>
              <a:gd name="connsiteX150" fmla="*/ 146293 w 1569539"/>
              <a:gd name="connsiteY150" fmla="*/ 1433601 h 2340869"/>
              <a:gd name="connsiteX151" fmla="*/ 153438 w 1569539"/>
              <a:gd name="connsiteY151" fmla="*/ 1397883 h 2340869"/>
              <a:gd name="connsiteX152" fmla="*/ 262975 w 1569539"/>
              <a:gd name="connsiteY152" fmla="*/ 1278820 h 2340869"/>
              <a:gd name="connsiteX153" fmla="*/ 286787 w 1569539"/>
              <a:gd name="connsiteY153" fmla="*/ 1140705 h 2340869"/>
              <a:gd name="connsiteX154" fmla="*/ 282025 w 1569539"/>
              <a:gd name="connsiteY154" fmla="*/ 1059745 h 2340869"/>
              <a:gd name="connsiteX155" fmla="*/ 196300 w 1569539"/>
              <a:gd name="connsiteY155" fmla="*/ 1047839 h 2340869"/>
              <a:gd name="connsiteX156" fmla="*/ 179632 w 1569539"/>
              <a:gd name="connsiteY156" fmla="*/ 966876 h 2340869"/>
              <a:gd name="connsiteX157" fmla="*/ 186775 w 1569539"/>
              <a:gd name="connsiteY157" fmla="*/ 900201 h 2340869"/>
              <a:gd name="connsiteX158" fmla="*/ 148675 w 1569539"/>
              <a:gd name="connsiteY158" fmla="*/ 862101 h 2340869"/>
              <a:gd name="connsiteX159" fmla="*/ 127244 w 1569539"/>
              <a:gd name="connsiteY159" fmla="*/ 821619 h 2340869"/>
              <a:gd name="connsiteX160" fmla="*/ 117719 w 1569539"/>
              <a:gd name="connsiteY160" fmla="*/ 762089 h 2340869"/>
              <a:gd name="connsiteX161" fmla="*/ 102097 w 1569539"/>
              <a:gd name="connsiteY161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501222 w 1569539"/>
              <a:gd name="connsiteY74" fmla="*/ 650171 h 2340869"/>
              <a:gd name="connsiteX75" fmla="*/ 1560756 w 1569539"/>
              <a:gd name="connsiteY75" fmla="*/ 902582 h 2340869"/>
              <a:gd name="connsiteX76" fmla="*/ 1544088 w 1569539"/>
              <a:gd name="connsiteY76" fmla="*/ 904964 h 2340869"/>
              <a:gd name="connsiteX77" fmla="*/ 1525038 w 1569539"/>
              <a:gd name="connsiteY77" fmla="*/ 978781 h 2340869"/>
              <a:gd name="connsiteX78" fmla="*/ 958300 w 1569539"/>
              <a:gd name="connsiteY78" fmla="*/ 1157376 h 2340869"/>
              <a:gd name="connsiteX79" fmla="*/ 979731 w 1569539"/>
              <a:gd name="connsiteY79" fmla="*/ 1166900 h 2340869"/>
              <a:gd name="connsiteX80" fmla="*/ 974968 w 1569539"/>
              <a:gd name="connsiteY80" fmla="*/ 1240718 h 2340869"/>
              <a:gd name="connsiteX81" fmla="*/ 984494 w 1569539"/>
              <a:gd name="connsiteY81" fmla="*/ 1302633 h 2340869"/>
              <a:gd name="connsiteX82" fmla="*/ 1032119 w 1569539"/>
              <a:gd name="connsiteY82" fmla="*/ 1383595 h 2340869"/>
              <a:gd name="connsiteX83" fmla="*/ 1072600 w 1569539"/>
              <a:gd name="connsiteY83" fmla="*/ 1405026 h 2340869"/>
              <a:gd name="connsiteX84" fmla="*/ 1089269 w 1569539"/>
              <a:gd name="connsiteY84" fmla="*/ 1471701 h 2340869"/>
              <a:gd name="connsiteX85" fmla="*/ 1122607 w 1569539"/>
              <a:gd name="connsiteY85" fmla="*/ 1497895 h 2340869"/>
              <a:gd name="connsiteX86" fmla="*/ 1163088 w 1569539"/>
              <a:gd name="connsiteY86" fmla="*/ 1557426 h 2340869"/>
              <a:gd name="connsiteX87" fmla="*/ 1191663 w 1569539"/>
              <a:gd name="connsiteY87" fmla="*/ 1571714 h 2340869"/>
              <a:gd name="connsiteX88" fmla="*/ 1220238 w 1569539"/>
              <a:gd name="connsiteY88" fmla="*/ 1609813 h 2340869"/>
              <a:gd name="connsiteX89" fmla="*/ 1215943 w 1569539"/>
              <a:gd name="connsiteY89" fmla="*/ 1629673 h 2340869"/>
              <a:gd name="connsiteX90" fmla="*/ 1196425 w 1569539"/>
              <a:gd name="connsiteY90" fmla="*/ 1678870 h 2340869"/>
              <a:gd name="connsiteX91" fmla="*/ 1144037 w 1569539"/>
              <a:gd name="connsiteY91" fmla="*/ 1674106 h 2340869"/>
              <a:gd name="connsiteX92" fmla="*/ 1124987 w 1569539"/>
              <a:gd name="connsiteY92" fmla="*/ 1719349 h 2340869"/>
              <a:gd name="connsiteX93" fmla="*/ 1048787 w 1569539"/>
              <a:gd name="connsiteY93" fmla="*/ 1752687 h 2340869"/>
              <a:gd name="connsiteX94" fmla="*/ 1020212 w 1569539"/>
              <a:gd name="connsiteY94" fmla="*/ 1812218 h 2340869"/>
              <a:gd name="connsiteX95" fmla="*/ 1036881 w 1569539"/>
              <a:gd name="connsiteY95" fmla="*/ 1859843 h 2340869"/>
              <a:gd name="connsiteX96" fmla="*/ 1017832 w 1569539"/>
              <a:gd name="connsiteY96" fmla="*/ 1900326 h 2340869"/>
              <a:gd name="connsiteX97" fmla="*/ 984493 w 1569539"/>
              <a:gd name="connsiteY97" fmla="*/ 1897943 h 2340869"/>
              <a:gd name="connsiteX98" fmla="*/ 982112 w 1569539"/>
              <a:gd name="connsiteY98" fmla="*/ 1962237 h 2340869"/>
              <a:gd name="connsiteX99" fmla="*/ 946393 w 1569539"/>
              <a:gd name="connsiteY99" fmla="*/ 1978906 h 2340869"/>
              <a:gd name="connsiteX100" fmla="*/ 910674 w 1569539"/>
              <a:gd name="connsiteY100" fmla="*/ 1986049 h 2340869"/>
              <a:gd name="connsiteX101" fmla="*/ 910674 w 1569539"/>
              <a:gd name="connsiteY101" fmla="*/ 2050343 h 2340869"/>
              <a:gd name="connsiteX102" fmla="*/ 967824 w 1569539"/>
              <a:gd name="connsiteY102" fmla="*/ 2059868 h 2340869"/>
              <a:gd name="connsiteX103" fmla="*/ 1001162 w 1569539"/>
              <a:gd name="connsiteY103" fmla="*/ 2055106 h 2340869"/>
              <a:gd name="connsiteX104" fmla="*/ 1005922 w 1569539"/>
              <a:gd name="connsiteY104" fmla="*/ 2128925 h 2340869"/>
              <a:gd name="connsiteX105" fmla="*/ 982112 w 1569539"/>
              <a:gd name="connsiteY105" fmla="*/ 2150356 h 2340869"/>
              <a:gd name="connsiteX106" fmla="*/ 922581 w 1569539"/>
              <a:gd name="connsiteY106" fmla="*/ 2147976 h 2340869"/>
              <a:gd name="connsiteX107" fmla="*/ 870193 w 1569539"/>
              <a:gd name="connsiteY107" fmla="*/ 2157501 h 2340869"/>
              <a:gd name="connsiteX108" fmla="*/ 824949 w 1569539"/>
              <a:gd name="connsiteY108" fmla="*/ 2181314 h 2340869"/>
              <a:gd name="connsiteX109" fmla="*/ 779704 w 1569539"/>
              <a:gd name="connsiteY109" fmla="*/ 2188456 h 2340869"/>
              <a:gd name="connsiteX110" fmla="*/ 758274 w 1569539"/>
              <a:gd name="connsiteY110" fmla="*/ 2207508 h 2340869"/>
              <a:gd name="connsiteX111" fmla="*/ 751131 w 1569539"/>
              <a:gd name="connsiteY111" fmla="*/ 2252751 h 2340869"/>
              <a:gd name="connsiteX112" fmla="*/ 734462 w 1569539"/>
              <a:gd name="connsiteY112" fmla="*/ 2264658 h 2340869"/>
              <a:gd name="connsiteX113" fmla="*/ 689218 w 1569539"/>
              <a:gd name="connsiteY113" fmla="*/ 2314664 h 2340869"/>
              <a:gd name="connsiteX114" fmla="*/ 665406 w 1569539"/>
              <a:gd name="connsiteY114" fmla="*/ 2319425 h 2340869"/>
              <a:gd name="connsiteX115" fmla="*/ 617781 w 1569539"/>
              <a:gd name="connsiteY115" fmla="*/ 2340857 h 2340869"/>
              <a:gd name="connsiteX116" fmla="*/ 579681 w 1569539"/>
              <a:gd name="connsiteY116" fmla="*/ 2324188 h 2340869"/>
              <a:gd name="connsiteX117" fmla="*/ 563012 w 1569539"/>
              <a:gd name="connsiteY117" fmla="*/ 2295613 h 2340869"/>
              <a:gd name="connsiteX118" fmla="*/ 520149 w 1569539"/>
              <a:gd name="connsiteY118" fmla="*/ 2305139 h 2340869"/>
              <a:gd name="connsiteX119" fmla="*/ 512573 w 1569539"/>
              <a:gd name="connsiteY119" fmla="*/ 2299035 h 2340869"/>
              <a:gd name="connsiteX120" fmla="*/ 503481 w 1569539"/>
              <a:gd name="connsiteY120" fmla="*/ 2293232 h 2340869"/>
              <a:gd name="connsiteX121" fmla="*/ 522531 w 1569539"/>
              <a:gd name="connsiteY121" fmla="*/ 2186075 h 2340869"/>
              <a:gd name="connsiteX122" fmla="*/ 539199 w 1569539"/>
              <a:gd name="connsiteY122" fmla="*/ 2164644 h 2340869"/>
              <a:gd name="connsiteX123" fmla="*/ 529674 w 1569539"/>
              <a:gd name="connsiteY123" fmla="*/ 2119401 h 2340869"/>
              <a:gd name="connsiteX124" fmla="*/ 553487 w 1569539"/>
              <a:gd name="connsiteY124" fmla="*/ 2105113 h 2340869"/>
              <a:gd name="connsiteX125" fmla="*/ 534437 w 1569539"/>
              <a:gd name="connsiteY125" fmla="*/ 2090826 h 2340869"/>
              <a:gd name="connsiteX126" fmla="*/ 522531 w 1569539"/>
              <a:gd name="connsiteY126" fmla="*/ 2055108 h 2340869"/>
              <a:gd name="connsiteX127" fmla="*/ 513006 w 1569539"/>
              <a:gd name="connsiteY127" fmla="*/ 2009864 h 2340869"/>
              <a:gd name="connsiteX128" fmla="*/ 510624 w 1569539"/>
              <a:gd name="connsiteY128" fmla="*/ 1978906 h 2340869"/>
              <a:gd name="connsiteX129" fmla="*/ 460618 w 1569539"/>
              <a:gd name="connsiteY129" fmla="*/ 1981289 h 2340869"/>
              <a:gd name="connsiteX130" fmla="*/ 427282 w 1569539"/>
              <a:gd name="connsiteY130" fmla="*/ 1945570 h 2340869"/>
              <a:gd name="connsiteX131" fmla="*/ 382037 w 1569539"/>
              <a:gd name="connsiteY131" fmla="*/ 1928900 h 2340869"/>
              <a:gd name="connsiteX132" fmla="*/ 367749 w 1569539"/>
              <a:gd name="connsiteY132" fmla="*/ 1878895 h 2340869"/>
              <a:gd name="connsiteX133" fmla="*/ 365368 w 1569539"/>
              <a:gd name="connsiteY133" fmla="*/ 1857463 h 2340869"/>
              <a:gd name="connsiteX134" fmla="*/ 334413 w 1569539"/>
              <a:gd name="connsiteY134" fmla="*/ 1812220 h 2340869"/>
              <a:gd name="connsiteX135" fmla="*/ 291549 w 1569539"/>
              <a:gd name="connsiteY135" fmla="*/ 1788407 h 2340869"/>
              <a:gd name="connsiteX136" fmla="*/ 248688 w 1569539"/>
              <a:gd name="connsiteY136" fmla="*/ 1759833 h 2340869"/>
              <a:gd name="connsiteX137" fmla="*/ 215349 w 1569539"/>
              <a:gd name="connsiteY137" fmla="*/ 1750307 h 2340869"/>
              <a:gd name="connsiteX138" fmla="*/ 217731 w 1569539"/>
              <a:gd name="connsiteY138" fmla="*/ 1705061 h 2340869"/>
              <a:gd name="connsiteX139" fmla="*/ 174868 w 1569539"/>
              <a:gd name="connsiteY139" fmla="*/ 1719351 h 2340869"/>
              <a:gd name="connsiteX140" fmla="*/ 186775 w 1569539"/>
              <a:gd name="connsiteY140" fmla="*/ 1752689 h 2340869"/>
              <a:gd name="connsiteX141" fmla="*/ 179631 w 1569539"/>
              <a:gd name="connsiteY141" fmla="*/ 1769358 h 2340869"/>
              <a:gd name="connsiteX142" fmla="*/ 141531 w 1569539"/>
              <a:gd name="connsiteY142" fmla="*/ 1740783 h 2340869"/>
              <a:gd name="connsiteX143" fmla="*/ 98669 w 1569539"/>
              <a:gd name="connsiteY143" fmla="*/ 1738401 h 2340869"/>
              <a:gd name="connsiteX144" fmla="*/ 43899 w 1569539"/>
              <a:gd name="connsiteY144" fmla="*/ 1719351 h 2340869"/>
              <a:gd name="connsiteX145" fmla="*/ 10560 w 1569539"/>
              <a:gd name="connsiteY145" fmla="*/ 1716967 h 2340869"/>
              <a:gd name="connsiteX146" fmla="*/ 1037 w 1569539"/>
              <a:gd name="connsiteY146" fmla="*/ 1664583 h 2340869"/>
              <a:gd name="connsiteX147" fmla="*/ 34374 w 1569539"/>
              <a:gd name="connsiteY147" fmla="*/ 1576476 h 2340869"/>
              <a:gd name="connsiteX148" fmla="*/ 60568 w 1569539"/>
              <a:gd name="connsiteY148" fmla="*/ 1528851 h 2340869"/>
              <a:gd name="connsiteX149" fmla="*/ 81999 w 1569539"/>
              <a:gd name="connsiteY149" fmla="*/ 1481226 h 2340869"/>
              <a:gd name="connsiteX150" fmla="*/ 108194 w 1569539"/>
              <a:gd name="connsiteY150" fmla="*/ 1443126 h 2340869"/>
              <a:gd name="connsiteX151" fmla="*/ 146293 w 1569539"/>
              <a:gd name="connsiteY151" fmla="*/ 1433601 h 2340869"/>
              <a:gd name="connsiteX152" fmla="*/ 153438 w 1569539"/>
              <a:gd name="connsiteY152" fmla="*/ 1397883 h 2340869"/>
              <a:gd name="connsiteX153" fmla="*/ 262975 w 1569539"/>
              <a:gd name="connsiteY153" fmla="*/ 1278820 h 2340869"/>
              <a:gd name="connsiteX154" fmla="*/ 286787 w 1569539"/>
              <a:gd name="connsiteY154" fmla="*/ 1140705 h 2340869"/>
              <a:gd name="connsiteX155" fmla="*/ 282025 w 1569539"/>
              <a:gd name="connsiteY155" fmla="*/ 1059745 h 2340869"/>
              <a:gd name="connsiteX156" fmla="*/ 196300 w 1569539"/>
              <a:gd name="connsiteY156" fmla="*/ 1047839 h 2340869"/>
              <a:gd name="connsiteX157" fmla="*/ 179632 w 1569539"/>
              <a:gd name="connsiteY157" fmla="*/ 966876 h 2340869"/>
              <a:gd name="connsiteX158" fmla="*/ 186775 w 1569539"/>
              <a:gd name="connsiteY158" fmla="*/ 900201 h 2340869"/>
              <a:gd name="connsiteX159" fmla="*/ 148675 w 1569539"/>
              <a:gd name="connsiteY159" fmla="*/ 862101 h 2340869"/>
              <a:gd name="connsiteX160" fmla="*/ 127244 w 1569539"/>
              <a:gd name="connsiteY160" fmla="*/ 821619 h 2340869"/>
              <a:gd name="connsiteX161" fmla="*/ 117719 w 1569539"/>
              <a:gd name="connsiteY161" fmla="*/ 762089 h 2340869"/>
              <a:gd name="connsiteX162" fmla="*/ 102097 w 1569539"/>
              <a:gd name="connsiteY162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32154 w 1569539"/>
              <a:gd name="connsiteY74" fmla="*/ 685890 h 2340869"/>
              <a:gd name="connsiteX75" fmla="*/ 1501222 w 1569539"/>
              <a:gd name="connsiteY75" fmla="*/ 650171 h 2340869"/>
              <a:gd name="connsiteX76" fmla="*/ 1560756 w 1569539"/>
              <a:gd name="connsiteY76" fmla="*/ 902582 h 2340869"/>
              <a:gd name="connsiteX77" fmla="*/ 1544088 w 1569539"/>
              <a:gd name="connsiteY77" fmla="*/ 904964 h 2340869"/>
              <a:gd name="connsiteX78" fmla="*/ 1525038 w 1569539"/>
              <a:gd name="connsiteY78" fmla="*/ 978781 h 2340869"/>
              <a:gd name="connsiteX79" fmla="*/ 958300 w 1569539"/>
              <a:gd name="connsiteY79" fmla="*/ 1157376 h 2340869"/>
              <a:gd name="connsiteX80" fmla="*/ 979731 w 1569539"/>
              <a:gd name="connsiteY80" fmla="*/ 1166900 h 2340869"/>
              <a:gd name="connsiteX81" fmla="*/ 974968 w 1569539"/>
              <a:gd name="connsiteY81" fmla="*/ 1240718 h 2340869"/>
              <a:gd name="connsiteX82" fmla="*/ 984494 w 1569539"/>
              <a:gd name="connsiteY82" fmla="*/ 1302633 h 2340869"/>
              <a:gd name="connsiteX83" fmla="*/ 1032119 w 1569539"/>
              <a:gd name="connsiteY83" fmla="*/ 1383595 h 2340869"/>
              <a:gd name="connsiteX84" fmla="*/ 1072600 w 1569539"/>
              <a:gd name="connsiteY84" fmla="*/ 1405026 h 2340869"/>
              <a:gd name="connsiteX85" fmla="*/ 1089269 w 1569539"/>
              <a:gd name="connsiteY85" fmla="*/ 1471701 h 2340869"/>
              <a:gd name="connsiteX86" fmla="*/ 1122607 w 1569539"/>
              <a:gd name="connsiteY86" fmla="*/ 1497895 h 2340869"/>
              <a:gd name="connsiteX87" fmla="*/ 1163088 w 1569539"/>
              <a:gd name="connsiteY87" fmla="*/ 1557426 h 2340869"/>
              <a:gd name="connsiteX88" fmla="*/ 1191663 w 1569539"/>
              <a:gd name="connsiteY88" fmla="*/ 1571714 h 2340869"/>
              <a:gd name="connsiteX89" fmla="*/ 1220238 w 1569539"/>
              <a:gd name="connsiteY89" fmla="*/ 1609813 h 2340869"/>
              <a:gd name="connsiteX90" fmla="*/ 1215943 w 1569539"/>
              <a:gd name="connsiteY90" fmla="*/ 1629673 h 2340869"/>
              <a:gd name="connsiteX91" fmla="*/ 1196425 w 1569539"/>
              <a:gd name="connsiteY91" fmla="*/ 1678870 h 2340869"/>
              <a:gd name="connsiteX92" fmla="*/ 1144037 w 1569539"/>
              <a:gd name="connsiteY92" fmla="*/ 1674106 h 2340869"/>
              <a:gd name="connsiteX93" fmla="*/ 1124987 w 1569539"/>
              <a:gd name="connsiteY93" fmla="*/ 1719349 h 2340869"/>
              <a:gd name="connsiteX94" fmla="*/ 1048787 w 1569539"/>
              <a:gd name="connsiteY94" fmla="*/ 1752687 h 2340869"/>
              <a:gd name="connsiteX95" fmla="*/ 1020212 w 1569539"/>
              <a:gd name="connsiteY95" fmla="*/ 1812218 h 2340869"/>
              <a:gd name="connsiteX96" fmla="*/ 1036881 w 1569539"/>
              <a:gd name="connsiteY96" fmla="*/ 1859843 h 2340869"/>
              <a:gd name="connsiteX97" fmla="*/ 1017832 w 1569539"/>
              <a:gd name="connsiteY97" fmla="*/ 1900326 h 2340869"/>
              <a:gd name="connsiteX98" fmla="*/ 984493 w 1569539"/>
              <a:gd name="connsiteY98" fmla="*/ 1897943 h 2340869"/>
              <a:gd name="connsiteX99" fmla="*/ 982112 w 1569539"/>
              <a:gd name="connsiteY99" fmla="*/ 1962237 h 2340869"/>
              <a:gd name="connsiteX100" fmla="*/ 946393 w 1569539"/>
              <a:gd name="connsiteY100" fmla="*/ 1978906 h 2340869"/>
              <a:gd name="connsiteX101" fmla="*/ 910674 w 1569539"/>
              <a:gd name="connsiteY101" fmla="*/ 1986049 h 2340869"/>
              <a:gd name="connsiteX102" fmla="*/ 910674 w 1569539"/>
              <a:gd name="connsiteY102" fmla="*/ 2050343 h 2340869"/>
              <a:gd name="connsiteX103" fmla="*/ 967824 w 1569539"/>
              <a:gd name="connsiteY103" fmla="*/ 2059868 h 2340869"/>
              <a:gd name="connsiteX104" fmla="*/ 1001162 w 1569539"/>
              <a:gd name="connsiteY104" fmla="*/ 2055106 h 2340869"/>
              <a:gd name="connsiteX105" fmla="*/ 1005922 w 1569539"/>
              <a:gd name="connsiteY105" fmla="*/ 2128925 h 2340869"/>
              <a:gd name="connsiteX106" fmla="*/ 982112 w 1569539"/>
              <a:gd name="connsiteY106" fmla="*/ 2150356 h 2340869"/>
              <a:gd name="connsiteX107" fmla="*/ 922581 w 1569539"/>
              <a:gd name="connsiteY107" fmla="*/ 2147976 h 2340869"/>
              <a:gd name="connsiteX108" fmla="*/ 870193 w 1569539"/>
              <a:gd name="connsiteY108" fmla="*/ 2157501 h 2340869"/>
              <a:gd name="connsiteX109" fmla="*/ 824949 w 1569539"/>
              <a:gd name="connsiteY109" fmla="*/ 2181314 h 2340869"/>
              <a:gd name="connsiteX110" fmla="*/ 779704 w 1569539"/>
              <a:gd name="connsiteY110" fmla="*/ 2188456 h 2340869"/>
              <a:gd name="connsiteX111" fmla="*/ 758274 w 1569539"/>
              <a:gd name="connsiteY111" fmla="*/ 2207508 h 2340869"/>
              <a:gd name="connsiteX112" fmla="*/ 751131 w 1569539"/>
              <a:gd name="connsiteY112" fmla="*/ 2252751 h 2340869"/>
              <a:gd name="connsiteX113" fmla="*/ 734462 w 1569539"/>
              <a:gd name="connsiteY113" fmla="*/ 2264658 h 2340869"/>
              <a:gd name="connsiteX114" fmla="*/ 689218 w 1569539"/>
              <a:gd name="connsiteY114" fmla="*/ 2314664 h 2340869"/>
              <a:gd name="connsiteX115" fmla="*/ 665406 w 1569539"/>
              <a:gd name="connsiteY115" fmla="*/ 2319425 h 2340869"/>
              <a:gd name="connsiteX116" fmla="*/ 617781 w 1569539"/>
              <a:gd name="connsiteY116" fmla="*/ 2340857 h 2340869"/>
              <a:gd name="connsiteX117" fmla="*/ 579681 w 1569539"/>
              <a:gd name="connsiteY117" fmla="*/ 2324188 h 2340869"/>
              <a:gd name="connsiteX118" fmla="*/ 563012 w 1569539"/>
              <a:gd name="connsiteY118" fmla="*/ 2295613 h 2340869"/>
              <a:gd name="connsiteX119" fmla="*/ 520149 w 1569539"/>
              <a:gd name="connsiteY119" fmla="*/ 2305139 h 2340869"/>
              <a:gd name="connsiteX120" fmla="*/ 512573 w 1569539"/>
              <a:gd name="connsiteY120" fmla="*/ 2299035 h 2340869"/>
              <a:gd name="connsiteX121" fmla="*/ 503481 w 1569539"/>
              <a:gd name="connsiteY121" fmla="*/ 2293232 h 2340869"/>
              <a:gd name="connsiteX122" fmla="*/ 522531 w 1569539"/>
              <a:gd name="connsiteY122" fmla="*/ 2186075 h 2340869"/>
              <a:gd name="connsiteX123" fmla="*/ 539199 w 1569539"/>
              <a:gd name="connsiteY123" fmla="*/ 2164644 h 2340869"/>
              <a:gd name="connsiteX124" fmla="*/ 529674 w 1569539"/>
              <a:gd name="connsiteY124" fmla="*/ 2119401 h 2340869"/>
              <a:gd name="connsiteX125" fmla="*/ 553487 w 1569539"/>
              <a:gd name="connsiteY125" fmla="*/ 2105113 h 2340869"/>
              <a:gd name="connsiteX126" fmla="*/ 534437 w 1569539"/>
              <a:gd name="connsiteY126" fmla="*/ 2090826 h 2340869"/>
              <a:gd name="connsiteX127" fmla="*/ 522531 w 1569539"/>
              <a:gd name="connsiteY127" fmla="*/ 2055108 h 2340869"/>
              <a:gd name="connsiteX128" fmla="*/ 513006 w 1569539"/>
              <a:gd name="connsiteY128" fmla="*/ 2009864 h 2340869"/>
              <a:gd name="connsiteX129" fmla="*/ 510624 w 1569539"/>
              <a:gd name="connsiteY129" fmla="*/ 1978906 h 2340869"/>
              <a:gd name="connsiteX130" fmla="*/ 460618 w 1569539"/>
              <a:gd name="connsiteY130" fmla="*/ 1981289 h 2340869"/>
              <a:gd name="connsiteX131" fmla="*/ 427282 w 1569539"/>
              <a:gd name="connsiteY131" fmla="*/ 1945570 h 2340869"/>
              <a:gd name="connsiteX132" fmla="*/ 382037 w 1569539"/>
              <a:gd name="connsiteY132" fmla="*/ 1928900 h 2340869"/>
              <a:gd name="connsiteX133" fmla="*/ 367749 w 1569539"/>
              <a:gd name="connsiteY133" fmla="*/ 1878895 h 2340869"/>
              <a:gd name="connsiteX134" fmla="*/ 365368 w 1569539"/>
              <a:gd name="connsiteY134" fmla="*/ 1857463 h 2340869"/>
              <a:gd name="connsiteX135" fmla="*/ 334413 w 1569539"/>
              <a:gd name="connsiteY135" fmla="*/ 1812220 h 2340869"/>
              <a:gd name="connsiteX136" fmla="*/ 291549 w 1569539"/>
              <a:gd name="connsiteY136" fmla="*/ 1788407 h 2340869"/>
              <a:gd name="connsiteX137" fmla="*/ 248688 w 1569539"/>
              <a:gd name="connsiteY137" fmla="*/ 1759833 h 2340869"/>
              <a:gd name="connsiteX138" fmla="*/ 215349 w 1569539"/>
              <a:gd name="connsiteY138" fmla="*/ 1750307 h 2340869"/>
              <a:gd name="connsiteX139" fmla="*/ 217731 w 1569539"/>
              <a:gd name="connsiteY139" fmla="*/ 1705061 h 2340869"/>
              <a:gd name="connsiteX140" fmla="*/ 174868 w 1569539"/>
              <a:gd name="connsiteY140" fmla="*/ 1719351 h 2340869"/>
              <a:gd name="connsiteX141" fmla="*/ 186775 w 1569539"/>
              <a:gd name="connsiteY141" fmla="*/ 1752689 h 2340869"/>
              <a:gd name="connsiteX142" fmla="*/ 179631 w 1569539"/>
              <a:gd name="connsiteY142" fmla="*/ 1769358 h 2340869"/>
              <a:gd name="connsiteX143" fmla="*/ 141531 w 1569539"/>
              <a:gd name="connsiteY143" fmla="*/ 1740783 h 2340869"/>
              <a:gd name="connsiteX144" fmla="*/ 98669 w 1569539"/>
              <a:gd name="connsiteY144" fmla="*/ 1738401 h 2340869"/>
              <a:gd name="connsiteX145" fmla="*/ 43899 w 1569539"/>
              <a:gd name="connsiteY145" fmla="*/ 1719351 h 2340869"/>
              <a:gd name="connsiteX146" fmla="*/ 10560 w 1569539"/>
              <a:gd name="connsiteY146" fmla="*/ 1716967 h 2340869"/>
              <a:gd name="connsiteX147" fmla="*/ 1037 w 1569539"/>
              <a:gd name="connsiteY147" fmla="*/ 1664583 h 2340869"/>
              <a:gd name="connsiteX148" fmla="*/ 34374 w 1569539"/>
              <a:gd name="connsiteY148" fmla="*/ 1576476 h 2340869"/>
              <a:gd name="connsiteX149" fmla="*/ 60568 w 1569539"/>
              <a:gd name="connsiteY149" fmla="*/ 1528851 h 2340869"/>
              <a:gd name="connsiteX150" fmla="*/ 81999 w 1569539"/>
              <a:gd name="connsiteY150" fmla="*/ 1481226 h 2340869"/>
              <a:gd name="connsiteX151" fmla="*/ 108194 w 1569539"/>
              <a:gd name="connsiteY151" fmla="*/ 1443126 h 2340869"/>
              <a:gd name="connsiteX152" fmla="*/ 146293 w 1569539"/>
              <a:gd name="connsiteY152" fmla="*/ 1433601 h 2340869"/>
              <a:gd name="connsiteX153" fmla="*/ 153438 w 1569539"/>
              <a:gd name="connsiteY153" fmla="*/ 1397883 h 2340869"/>
              <a:gd name="connsiteX154" fmla="*/ 262975 w 1569539"/>
              <a:gd name="connsiteY154" fmla="*/ 1278820 h 2340869"/>
              <a:gd name="connsiteX155" fmla="*/ 286787 w 1569539"/>
              <a:gd name="connsiteY155" fmla="*/ 1140705 h 2340869"/>
              <a:gd name="connsiteX156" fmla="*/ 282025 w 1569539"/>
              <a:gd name="connsiteY156" fmla="*/ 1059745 h 2340869"/>
              <a:gd name="connsiteX157" fmla="*/ 196300 w 1569539"/>
              <a:gd name="connsiteY157" fmla="*/ 1047839 h 2340869"/>
              <a:gd name="connsiteX158" fmla="*/ 179632 w 1569539"/>
              <a:gd name="connsiteY158" fmla="*/ 966876 h 2340869"/>
              <a:gd name="connsiteX159" fmla="*/ 186775 w 1569539"/>
              <a:gd name="connsiteY159" fmla="*/ 900201 h 2340869"/>
              <a:gd name="connsiteX160" fmla="*/ 148675 w 1569539"/>
              <a:gd name="connsiteY160" fmla="*/ 862101 h 2340869"/>
              <a:gd name="connsiteX161" fmla="*/ 127244 w 1569539"/>
              <a:gd name="connsiteY161" fmla="*/ 821619 h 2340869"/>
              <a:gd name="connsiteX162" fmla="*/ 117719 w 1569539"/>
              <a:gd name="connsiteY162" fmla="*/ 762089 h 2340869"/>
              <a:gd name="connsiteX163" fmla="*/ 102097 w 1569539"/>
              <a:gd name="connsiteY163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501222 w 1569539"/>
              <a:gd name="connsiteY76" fmla="*/ 650171 h 2340869"/>
              <a:gd name="connsiteX77" fmla="*/ 1560756 w 1569539"/>
              <a:gd name="connsiteY77" fmla="*/ 902582 h 2340869"/>
              <a:gd name="connsiteX78" fmla="*/ 1544088 w 1569539"/>
              <a:gd name="connsiteY78" fmla="*/ 904964 h 2340869"/>
              <a:gd name="connsiteX79" fmla="*/ 1525038 w 1569539"/>
              <a:gd name="connsiteY79" fmla="*/ 978781 h 2340869"/>
              <a:gd name="connsiteX80" fmla="*/ 958300 w 1569539"/>
              <a:gd name="connsiteY80" fmla="*/ 1157376 h 2340869"/>
              <a:gd name="connsiteX81" fmla="*/ 979731 w 1569539"/>
              <a:gd name="connsiteY81" fmla="*/ 1166900 h 2340869"/>
              <a:gd name="connsiteX82" fmla="*/ 974968 w 1569539"/>
              <a:gd name="connsiteY82" fmla="*/ 1240718 h 2340869"/>
              <a:gd name="connsiteX83" fmla="*/ 984494 w 1569539"/>
              <a:gd name="connsiteY83" fmla="*/ 1302633 h 2340869"/>
              <a:gd name="connsiteX84" fmla="*/ 1032119 w 1569539"/>
              <a:gd name="connsiteY84" fmla="*/ 1383595 h 2340869"/>
              <a:gd name="connsiteX85" fmla="*/ 1072600 w 1569539"/>
              <a:gd name="connsiteY85" fmla="*/ 1405026 h 2340869"/>
              <a:gd name="connsiteX86" fmla="*/ 1089269 w 1569539"/>
              <a:gd name="connsiteY86" fmla="*/ 1471701 h 2340869"/>
              <a:gd name="connsiteX87" fmla="*/ 1122607 w 1569539"/>
              <a:gd name="connsiteY87" fmla="*/ 1497895 h 2340869"/>
              <a:gd name="connsiteX88" fmla="*/ 1163088 w 1569539"/>
              <a:gd name="connsiteY88" fmla="*/ 1557426 h 2340869"/>
              <a:gd name="connsiteX89" fmla="*/ 1191663 w 1569539"/>
              <a:gd name="connsiteY89" fmla="*/ 1571714 h 2340869"/>
              <a:gd name="connsiteX90" fmla="*/ 1220238 w 1569539"/>
              <a:gd name="connsiteY90" fmla="*/ 1609813 h 2340869"/>
              <a:gd name="connsiteX91" fmla="*/ 1215943 w 1569539"/>
              <a:gd name="connsiteY91" fmla="*/ 1629673 h 2340869"/>
              <a:gd name="connsiteX92" fmla="*/ 1196425 w 1569539"/>
              <a:gd name="connsiteY92" fmla="*/ 1678870 h 2340869"/>
              <a:gd name="connsiteX93" fmla="*/ 1144037 w 1569539"/>
              <a:gd name="connsiteY93" fmla="*/ 1674106 h 2340869"/>
              <a:gd name="connsiteX94" fmla="*/ 1124987 w 1569539"/>
              <a:gd name="connsiteY94" fmla="*/ 1719349 h 2340869"/>
              <a:gd name="connsiteX95" fmla="*/ 1048787 w 1569539"/>
              <a:gd name="connsiteY95" fmla="*/ 1752687 h 2340869"/>
              <a:gd name="connsiteX96" fmla="*/ 1020212 w 1569539"/>
              <a:gd name="connsiteY96" fmla="*/ 1812218 h 2340869"/>
              <a:gd name="connsiteX97" fmla="*/ 1036881 w 1569539"/>
              <a:gd name="connsiteY97" fmla="*/ 1859843 h 2340869"/>
              <a:gd name="connsiteX98" fmla="*/ 1017832 w 1569539"/>
              <a:gd name="connsiteY98" fmla="*/ 1900326 h 2340869"/>
              <a:gd name="connsiteX99" fmla="*/ 984493 w 1569539"/>
              <a:gd name="connsiteY99" fmla="*/ 1897943 h 2340869"/>
              <a:gd name="connsiteX100" fmla="*/ 982112 w 1569539"/>
              <a:gd name="connsiteY100" fmla="*/ 1962237 h 2340869"/>
              <a:gd name="connsiteX101" fmla="*/ 946393 w 1569539"/>
              <a:gd name="connsiteY101" fmla="*/ 1978906 h 2340869"/>
              <a:gd name="connsiteX102" fmla="*/ 910674 w 1569539"/>
              <a:gd name="connsiteY102" fmla="*/ 1986049 h 2340869"/>
              <a:gd name="connsiteX103" fmla="*/ 910674 w 1569539"/>
              <a:gd name="connsiteY103" fmla="*/ 2050343 h 2340869"/>
              <a:gd name="connsiteX104" fmla="*/ 967824 w 1569539"/>
              <a:gd name="connsiteY104" fmla="*/ 2059868 h 2340869"/>
              <a:gd name="connsiteX105" fmla="*/ 1001162 w 1569539"/>
              <a:gd name="connsiteY105" fmla="*/ 2055106 h 2340869"/>
              <a:gd name="connsiteX106" fmla="*/ 1005922 w 1569539"/>
              <a:gd name="connsiteY106" fmla="*/ 2128925 h 2340869"/>
              <a:gd name="connsiteX107" fmla="*/ 982112 w 1569539"/>
              <a:gd name="connsiteY107" fmla="*/ 2150356 h 2340869"/>
              <a:gd name="connsiteX108" fmla="*/ 922581 w 1569539"/>
              <a:gd name="connsiteY108" fmla="*/ 2147976 h 2340869"/>
              <a:gd name="connsiteX109" fmla="*/ 870193 w 1569539"/>
              <a:gd name="connsiteY109" fmla="*/ 2157501 h 2340869"/>
              <a:gd name="connsiteX110" fmla="*/ 824949 w 1569539"/>
              <a:gd name="connsiteY110" fmla="*/ 2181314 h 2340869"/>
              <a:gd name="connsiteX111" fmla="*/ 779704 w 1569539"/>
              <a:gd name="connsiteY111" fmla="*/ 2188456 h 2340869"/>
              <a:gd name="connsiteX112" fmla="*/ 758274 w 1569539"/>
              <a:gd name="connsiteY112" fmla="*/ 2207508 h 2340869"/>
              <a:gd name="connsiteX113" fmla="*/ 751131 w 1569539"/>
              <a:gd name="connsiteY113" fmla="*/ 2252751 h 2340869"/>
              <a:gd name="connsiteX114" fmla="*/ 734462 w 1569539"/>
              <a:gd name="connsiteY114" fmla="*/ 2264658 h 2340869"/>
              <a:gd name="connsiteX115" fmla="*/ 689218 w 1569539"/>
              <a:gd name="connsiteY115" fmla="*/ 2314664 h 2340869"/>
              <a:gd name="connsiteX116" fmla="*/ 665406 w 1569539"/>
              <a:gd name="connsiteY116" fmla="*/ 2319425 h 2340869"/>
              <a:gd name="connsiteX117" fmla="*/ 617781 w 1569539"/>
              <a:gd name="connsiteY117" fmla="*/ 2340857 h 2340869"/>
              <a:gd name="connsiteX118" fmla="*/ 579681 w 1569539"/>
              <a:gd name="connsiteY118" fmla="*/ 2324188 h 2340869"/>
              <a:gd name="connsiteX119" fmla="*/ 563012 w 1569539"/>
              <a:gd name="connsiteY119" fmla="*/ 2295613 h 2340869"/>
              <a:gd name="connsiteX120" fmla="*/ 520149 w 1569539"/>
              <a:gd name="connsiteY120" fmla="*/ 2305139 h 2340869"/>
              <a:gd name="connsiteX121" fmla="*/ 512573 w 1569539"/>
              <a:gd name="connsiteY121" fmla="*/ 2299035 h 2340869"/>
              <a:gd name="connsiteX122" fmla="*/ 503481 w 1569539"/>
              <a:gd name="connsiteY122" fmla="*/ 2293232 h 2340869"/>
              <a:gd name="connsiteX123" fmla="*/ 522531 w 1569539"/>
              <a:gd name="connsiteY123" fmla="*/ 2186075 h 2340869"/>
              <a:gd name="connsiteX124" fmla="*/ 539199 w 1569539"/>
              <a:gd name="connsiteY124" fmla="*/ 2164644 h 2340869"/>
              <a:gd name="connsiteX125" fmla="*/ 529674 w 1569539"/>
              <a:gd name="connsiteY125" fmla="*/ 2119401 h 2340869"/>
              <a:gd name="connsiteX126" fmla="*/ 553487 w 1569539"/>
              <a:gd name="connsiteY126" fmla="*/ 2105113 h 2340869"/>
              <a:gd name="connsiteX127" fmla="*/ 534437 w 1569539"/>
              <a:gd name="connsiteY127" fmla="*/ 2090826 h 2340869"/>
              <a:gd name="connsiteX128" fmla="*/ 522531 w 1569539"/>
              <a:gd name="connsiteY128" fmla="*/ 2055108 h 2340869"/>
              <a:gd name="connsiteX129" fmla="*/ 513006 w 1569539"/>
              <a:gd name="connsiteY129" fmla="*/ 2009864 h 2340869"/>
              <a:gd name="connsiteX130" fmla="*/ 510624 w 1569539"/>
              <a:gd name="connsiteY130" fmla="*/ 1978906 h 2340869"/>
              <a:gd name="connsiteX131" fmla="*/ 460618 w 1569539"/>
              <a:gd name="connsiteY131" fmla="*/ 1981289 h 2340869"/>
              <a:gd name="connsiteX132" fmla="*/ 427282 w 1569539"/>
              <a:gd name="connsiteY132" fmla="*/ 1945570 h 2340869"/>
              <a:gd name="connsiteX133" fmla="*/ 382037 w 1569539"/>
              <a:gd name="connsiteY133" fmla="*/ 1928900 h 2340869"/>
              <a:gd name="connsiteX134" fmla="*/ 367749 w 1569539"/>
              <a:gd name="connsiteY134" fmla="*/ 1878895 h 2340869"/>
              <a:gd name="connsiteX135" fmla="*/ 365368 w 1569539"/>
              <a:gd name="connsiteY135" fmla="*/ 1857463 h 2340869"/>
              <a:gd name="connsiteX136" fmla="*/ 334413 w 1569539"/>
              <a:gd name="connsiteY136" fmla="*/ 1812220 h 2340869"/>
              <a:gd name="connsiteX137" fmla="*/ 291549 w 1569539"/>
              <a:gd name="connsiteY137" fmla="*/ 1788407 h 2340869"/>
              <a:gd name="connsiteX138" fmla="*/ 248688 w 1569539"/>
              <a:gd name="connsiteY138" fmla="*/ 1759833 h 2340869"/>
              <a:gd name="connsiteX139" fmla="*/ 215349 w 1569539"/>
              <a:gd name="connsiteY139" fmla="*/ 1750307 h 2340869"/>
              <a:gd name="connsiteX140" fmla="*/ 217731 w 1569539"/>
              <a:gd name="connsiteY140" fmla="*/ 1705061 h 2340869"/>
              <a:gd name="connsiteX141" fmla="*/ 174868 w 1569539"/>
              <a:gd name="connsiteY141" fmla="*/ 1719351 h 2340869"/>
              <a:gd name="connsiteX142" fmla="*/ 186775 w 1569539"/>
              <a:gd name="connsiteY142" fmla="*/ 1752689 h 2340869"/>
              <a:gd name="connsiteX143" fmla="*/ 179631 w 1569539"/>
              <a:gd name="connsiteY143" fmla="*/ 1769358 h 2340869"/>
              <a:gd name="connsiteX144" fmla="*/ 141531 w 1569539"/>
              <a:gd name="connsiteY144" fmla="*/ 1740783 h 2340869"/>
              <a:gd name="connsiteX145" fmla="*/ 98669 w 1569539"/>
              <a:gd name="connsiteY145" fmla="*/ 1738401 h 2340869"/>
              <a:gd name="connsiteX146" fmla="*/ 43899 w 1569539"/>
              <a:gd name="connsiteY146" fmla="*/ 1719351 h 2340869"/>
              <a:gd name="connsiteX147" fmla="*/ 10560 w 1569539"/>
              <a:gd name="connsiteY147" fmla="*/ 1716967 h 2340869"/>
              <a:gd name="connsiteX148" fmla="*/ 1037 w 1569539"/>
              <a:gd name="connsiteY148" fmla="*/ 1664583 h 2340869"/>
              <a:gd name="connsiteX149" fmla="*/ 34374 w 1569539"/>
              <a:gd name="connsiteY149" fmla="*/ 1576476 h 2340869"/>
              <a:gd name="connsiteX150" fmla="*/ 60568 w 1569539"/>
              <a:gd name="connsiteY150" fmla="*/ 1528851 h 2340869"/>
              <a:gd name="connsiteX151" fmla="*/ 81999 w 1569539"/>
              <a:gd name="connsiteY151" fmla="*/ 1481226 h 2340869"/>
              <a:gd name="connsiteX152" fmla="*/ 108194 w 1569539"/>
              <a:gd name="connsiteY152" fmla="*/ 1443126 h 2340869"/>
              <a:gd name="connsiteX153" fmla="*/ 146293 w 1569539"/>
              <a:gd name="connsiteY153" fmla="*/ 1433601 h 2340869"/>
              <a:gd name="connsiteX154" fmla="*/ 153438 w 1569539"/>
              <a:gd name="connsiteY154" fmla="*/ 1397883 h 2340869"/>
              <a:gd name="connsiteX155" fmla="*/ 262975 w 1569539"/>
              <a:gd name="connsiteY155" fmla="*/ 1278820 h 2340869"/>
              <a:gd name="connsiteX156" fmla="*/ 286787 w 1569539"/>
              <a:gd name="connsiteY156" fmla="*/ 1140705 h 2340869"/>
              <a:gd name="connsiteX157" fmla="*/ 282025 w 1569539"/>
              <a:gd name="connsiteY157" fmla="*/ 1059745 h 2340869"/>
              <a:gd name="connsiteX158" fmla="*/ 196300 w 1569539"/>
              <a:gd name="connsiteY158" fmla="*/ 1047839 h 2340869"/>
              <a:gd name="connsiteX159" fmla="*/ 179632 w 1569539"/>
              <a:gd name="connsiteY159" fmla="*/ 966876 h 2340869"/>
              <a:gd name="connsiteX160" fmla="*/ 186775 w 1569539"/>
              <a:gd name="connsiteY160" fmla="*/ 900201 h 2340869"/>
              <a:gd name="connsiteX161" fmla="*/ 148675 w 1569539"/>
              <a:gd name="connsiteY161" fmla="*/ 862101 h 2340869"/>
              <a:gd name="connsiteX162" fmla="*/ 127244 w 1569539"/>
              <a:gd name="connsiteY162" fmla="*/ 821619 h 2340869"/>
              <a:gd name="connsiteX163" fmla="*/ 117719 w 1569539"/>
              <a:gd name="connsiteY163" fmla="*/ 762089 h 2340869"/>
              <a:gd name="connsiteX164" fmla="*/ 102097 w 1569539"/>
              <a:gd name="connsiteY164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63110 w 1569539"/>
              <a:gd name="connsiteY76" fmla="*/ 654934 h 2340869"/>
              <a:gd name="connsiteX77" fmla="*/ 1501222 w 1569539"/>
              <a:gd name="connsiteY77" fmla="*/ 650171 h 2340869"/>
              <a:gd name="connsiteX78" fmla="*/ 1560756 w 1569539"/>
              <a:gd name="connsiteY78" fmla="*/ 902582 h 2340869"/>
              <a:gd name="connsiteX79" fmla="*/ 1544088 w 1569539"/>
              <a:gd name="connsiteY79" fmla="*/ 904964 h 2340869"/>
              <a:gd name="connsiteX80" fmla="*/ 1525038 w 1569539"/>
              <a:gd name="connsiteY80" fmla="*/ 978781 h 2340869"/>
              <a:gd name="connsiteX81" fmla="*/ 958300 w 1569539"/>
              <a:gd name="connsiteY81" fmla="*/ 1157376 h 2340869"/>
              <a:gd name="connsiteX82" fmla="*/ 979731 w 1569539"/>
              <a:gd name="connsiteY82" fmla="*/ 1166900 h 2340869"/>
              <a:gd name="connsiteX83" fmla="*/ 974968 w 1569539"/>
              <a:gd name="connsiteY83" fmla="*/ 1240718 h 2340869"/>
              <a:gd name="connsiteX84" fmla="*/ 984494 w 1569539"/>
              <a:gd name="connsiteY84" fmla="*/ 1302633 h 2340869"/>
              <a:gd name="connsiteX85" fmla="*/ 1032119 w 1569539"/>
              <a:gd name="connsiteY85" fmla="*/ 1383595 h 2340869"/>
              <a:gd name="connsiteX86" fmla="*/ 1072600 w 1569539"/>
              <a:gd name="connsiteY86" fmla="*/ 1405026 h 2340869"/>
              <a:gd name="connsiteX87" fmla="*/ 1089269 w 1569539"/>
              <a:gd name="connsiteY87" fmla="*/ 1471701 h 2340869"/>
              <a:gd name="connsiteX88" fmla="*/ 1122607 w 1569539"/>
              <a:gd name="connsiteY88" fmla="*/ 1497895 h 2340869"/>
              <a:gd name="connsiteX89" fmla="*/ 1163088 w 1569539"/>
              <a:gd name="connsiteY89" fmla="*/ 1557426 h 2340869"/>
              <a:gd name="connsiteX90" fmla="*/ 1191663 w 1569539"/>
              <a:gd name="connsiteY90" fmla="*/ 1571714 h 2340869"/>
              <a:gd name="connsiteX91" fmla="*/ 1220238 w 1569539"/>
              <a:gd name="connsiteY91" fmla="*/ 1609813 h 2340869"/>
              <a:gd name="connsiteX92" fmla="*/ 1215943 w 1569539"/>
              <a:gd name="connsiteY92" fmla="*/ 1629673 h 2340869"/>
              <a:gd name="connsiteX93" fmla="*/ 1196425 w 1569539"/>
              <a:gd name="connsiteY93" fmla="*/ 1678870 h 2340869"/>
              <a:gd name="connsiteX94" fmla="*/ 1144037 w 1569539"/>
              <a:gd name="connsiteY94" fmla="*/ 1674106 h 2340869"/>
              <a:gd name="connsiteX95" fmla="*/ 1124987 w 1569539"/>
              <a:gd name="connsiteY95" fmla="*/ 1719349 h 2340869"/>
              <a:gd name="connsiteX96" fmla="*/ 1048787 w 1569539"/>
              <a:gd name="connsiteY96" fmla="*/ 1752687 h 2340869"/>
              <a:gd name="connsiteX97" fmla="*/ 1020212 w 1569539"/>
              <a:gd name="connsiteY97" fmla="*/ 1812218 h 2340869"/>
              <a:gd name="connsiteX98" fmla="*/ 1036881 w 1569539"/>
              <a:gd name="connsiteY98" fmla="*/ 1859843 h 2340869"/>
              <a:gd name="connsiteX99" fmla="*/ 1017832 w 1569539"/>
              <a:gd name="connsiteY99" fmla="*/ 1900326 h 2340869"/>
              <a:gd name="connsiteX100" fmla="*/ 984493 w 1569539"/>
              <a:gd name="connsiteY100" fmla="*/ 1897943 h 2340869"/>
              <a:gd name="connsiteX101" fmla="*/ 982112 w 1569539"/>
              <a:gd name="connsiteY101" fmla="*/ 1962237 h 2340869"/>
              <a:gd name="connsiteX102" fmla="*/ 946393 w 1569539"/>
              <a:gd name="connsiteY102" fmla="*/ 1978906 h 2340869"/>
              <a:gd name="connsiteX103" fmla="*/ 910674 w 1569539"/>
              <a:gd name="connsiteY103" fmla="*/ 1986049 h 2340869"/>
              <a:gd name="connsiteX104" fmla="*/ 910674 w 1569539"/>
              <a:gd name="connsiteY104" fmla="*/ 2050343 h 2340869"/>
              <a:gd name="connsiteX105" fmla="*/ 967824 w 1569539"/>
              <a:gd name="connsiteY105" fmla="*/ 2059868 h 2340869"/>
              <a:gd name="connsiteX106" fmla="*/ 1001162 w 1569539"/>
              <a:gd name="connsiteY106" fmla="*/ 2055106 h 2340869"/>
              <a:gd name="connsiteX107" fmla="*/ 1005922 w 1569539"/>
              <a:gd name="connsiteY107" fmla="*/ 2128925 h 2340869"/>
              <a:gd name="connsiteX108" fmla="*/ 982112 w 1569539"/>
              <a:gd name="connsiteY108" fmla="*/ 2150356 h 2340869"/>
              <a:gd name="connsiteX109" fmla="*/ 922581 w 1569539"/>
              <a:gd name="connsiteY109" fmla="*/ 2147976 h 2340869"/>
              <a:gd name="connsiteX110" fmla="*/ 870193 w 1569539"/>
              <a:gd name="connsiteY110" fmla="*/ 2157501 h 2340869"/>
              <a:gd name="connsiteX111" fmla="*/ 824949 w 1569539"/>
              <a:gd name="connsiteY111" fmla="*/ 2181314 h 2340869"/>
              <a:gd name="connsiteX112" fmla="*/ 779704 w 1569539"/>
              <a:gd name="connsiteY112" fmla="*/ 2188456 h 2340869"/>
              <a:gd name="connsiteX113" fmla="*/ 758274 w 1569539"/>
              <a:gd name="connsiteY113" fmla="*/ 2207508 h 2340869"/>
              <a:gd name="connsiteX114" fmla="*/ 751131 w 1569539"/>
              <a:gd name="connsiteY114" fmla="*/ 2252751 h 2340869"/>
              <a:gd name="connsiteX115" fmla="*/ 734462 w 1569539"/>
              <a:gd name="connsiteY115" fmla="*/ 2264658 h 2340869"/>
              <a:gd name="connsiteX116" fmla="*/ 689218 w 1569539"/>
              <a:gd name="connsiteY116" fmla="*/ 2314664 h 2340869"/>
              <a:gd name="connsiteX117" fmla="*/ 665406 w 1569539"/>
              <a:gd name="connsiteY117" fmla="*/ 2319425 h 2340869"/>
              <a:gd name="connsiteX118" fmla="*/ 617781 w 1569539"/>
              <a:gd name="connsiteY118" fmla="*/ 2340857 h 2340869"/>
              <a:gd name="connsiteX119" fmla="*/ 579681 w 1569539"/>
              <a:gd name="connsiteY119" fmla="*/ 2324188 h 2340869"/>
              <a:gd name="connsiteX120" fmla="*/ 563012 w 1569539"/>
              <a:gd name="connsiteY120" fmla="*/ 2295613 h 2340869"/>
              <a:gd name="connsiteX121" fmla="*/ 520149 w 1569539"/>
              <a:gd name="connsiteY121" fmla="*/ 2305139 h 2340869"/>
              <a:gd name="connsiteX122" fmla="*/ 512573 w 1569539"/>
              <a:gd name="connsiteY122" fmla="*/ 2299035 h 2340869"/>
              <a:gd name="connsiteX123" fmla="*/ 503481 w 1569539"/>
              <a:gd name="connsiteY123" fmla="*/ 2293232 h 2340869"/>
              <a:gd name="connsiteX124" fmla="*/ 522531 w 1569539"/>
              <a:gd name="connsiteY124" fmla="*/ 2186075 h 2340869"/>
              <a:gd name="connsiteX125" fmla="*/ 539199 w 1569539"/>
              <a:gd name="connsiteY125" fmla="*/ 2164644 h 2340869"/>
              <a:gd name="connsiteX126" fmla="*/ 529674 w 1569539"/>
              <a:gd name="connsiteY126" fmla="*/ 2119401 h 2340869"/>
              <a:gd name="connsiteX127" fmla="*/ 553487 w 1569539"/>
              <a:gd name="connsiteY127" fmla="*/ 2105113 h 2340869"/>
              <a:gd name="connsiteX128" fmla="*/ 534437 w 1569539"/>
              <a:gd name="connsiteY128" fmla="*/ 2090826 h 2340869"/>
              <a:gd name="connsiteX129" fmla="*/ 522531 w 1569539"/>
              <a:gd name="connsiteY129" fmla="*/ 2055108 h 2340869"/>
              <a:gd name="connsiteX130" fmla="*/ 513006 w 1569539"/>
              <a:gd name="connsiteY130" fmla="*/ 2009864 h 2340869"/>
              <a:gd name="connsiteX131" fmla="*/ 510624 w 1569539"/>
              <a:gd name="connsiteY131" fmla="*/ 1978906 h 2340869"/>
              <a:gd name="connsiteX132" fmla="*/ 460618 w 1569539"/>
              <a:gd name="connsiteY132" fmla="*/ 1981289 h 2340869"/>
              <a:gd name="connsiteX133" fmla="*/ 427282 w 1569539"/>
              <a:gd name="connsiteY133" fmla="*/ 1945570 h 2340869"/>
              <a:gd name="connsiteX134" fmla="*/ 382037 w 1569539"/>
              <a:gd name="connsiteY134" fmla="*/ 1928900 h 2340869"/>
              <a:gd name="connsiteX135" fmla="*/ 367749 w 1569539"/>
              <a:gd name="connsiteY135" fmla="*/ 1878895 h 2340869"/>
              <a:gd name="connsiteX136" fmla="*/ 365368 w 1569539"/>
              <a:gd name="connsiteY136" fmla="*/ 1857463 h 2340869"/>
              <a:gd name="connsiteX137" fmla="*/ 334413 w 1569539"/>
              <a:gd name="connsiteY137" fmla="*/ 1812220 h 2340869"/>
              <a:gd name="connsiteX138" fmla="*/ 291549 w 1569539"/>
              <a:gd name="connsiteY138" fmla="*/ 1788407 h 2340869"/>
              <a:gd name="connsiteX139" fmla="*/ 248688 w 1569539"/>
              <a:gd name="connsiteY139" fmla="*/ 1759833 h 2340869"/>
              <a:gd name="connsiteX140" fmla="*/ 215349 w 1569539"/>
              <a:gd name="connsiteY140" fmla="*/ 1750307 h 2340869"/>
              <a:gd name="connsiteX141" fmla="*/ 217731 w 1569539"/>
              <a:gd name="connsiteY141" fmla="*/ 1705061 h 2340869"/>
              <a:gd name="connsiteX142" fmla="*/ 174868 w 1569539"/>
              <a:gd name="connsiteY142" fmla="*/ 1719351 h 2340869"/>
              <a:gd name="connsiteX143" fmla="*/ 186775 w 1569539"/>
              <a:gd name="connsiteY143" fmla="*/ 1752689 h 2340869"/>
              <a:gd name="connsiteX144" fmla="*/ 179631 w 1569539"/>
              <a:gd name="connsiteY144" fmla="*/ 1769358 h 2340869"/>
              <a:gd name="connsiteX145" fmla="*/ 141531 w 1569539"/>
              <a:gd name="connsiteY145" fmla="*/ 1740783 h 2340869"/>
              <a:gd name="connsiteX146" fmla="*/ 98669 w 1569539"/>
              <a:gd name="connsiteY146" fmla="*/ 1738401 h 2340869"/>
              <a:gd name="connsiteX147" fmla="*/ 43899 w 1569539"/>
              <a:gd name="connsiteY147" fmla="*/ 1719351 h 2340869"/>
              <a:gd name="connsiteX148" fmla="*/ 10560 w 1569539"/>
              <a:gd name="connsiteY148" fmla="*/ 1716967 h 2340869"/>
              <a:gd name="connsiteX149" fmla="*/ 1037 w 1569539"/>
              <a:gd name="connsiteY149" fmla="*/ 1664583 h 2340869"/>
              <a:gd name="connsiteX150" fmla="*/ 34374 w 1569539"/>
              <a:gd name="connsiteY150" fmla="*/ 1576476 h 2340869"/>
              <a:gd name="connsiteX151" fmla="*/ 60568 w 1569539"/>
              <a:gd name="connsiteY151" fmla="*/ 1528851 h 2340869"/>
              <a:gd name="connsiteX152" fmla="*/ 81999 w 1569539"/>
              <a:gd name="connsiteY152" fmla="*/ 1481226 h 2340869"/>
              <a:gd name="connsiteX153" fmla="*/ 108194 w 1569539"/>
              <a:gd name="connsiteY153" fmla="*/ 1443126 h 2340869"/>
              <a:gd name="connsiteX154" fmla="*/ 146293 w 1569539"/>
              <a:gd name="connsiteY154" fmla="*/ 1433601 h 2340869"/>
              <a:gd name="connsiteX155" fmla="*/ 153438 w 1569539"/>
              <a:gd name="connsiteY155" fmla="*/ 1397883 h 2340869"/>
              <a:gd name="connsiteX156" fmla="*/ 262975 w 1569539"/>
              <a:gd name="connsiteY156" fmla="*/ 1278820 h 2340869"/>
              <a:gd name="connsiteX157" fmla="*/ 286787 w 1569539"/>
              <a:gd name="connsiteY157" fmla="*/ 1140705 h 2340869"/>
              <a:gd name="connsiteX158" fmla="*/ 282025 w 1569539"/>
              <a:gd name="connsiteY158" fmla="*/ 1059745 h 2340869"/>
              <a:gd name="connsiteX159" fmla="*/ 196300 w 1569539"/>
              <a:gd name="connsiteY159" fmla="*/ 1047839 h 2340869"/>
              <a:gd name="connsiteX160" fmla="*/ 179632 w 1569539"/>
              <a:gd name="connsiteY160" fmla="*/ 966876 h 2340869"/>
              <a:gd name="connsiteX161" fmla="*/ 186775 w 1569539"/>
              <a:gd name="connsiteY161" fmla="*/ 900201 h 2340869"/>
              <a:gd name="connsiteX162" fmla="*/ 148675 w 1569539"/>
              <a:gd name="connsiteY162" fmla="*/ 862101 h 2340869"/>
              <a:gd name="connsiteX163" fmla="*/ 127244 w 1569539"/>
              <a:gd name="connsiteY163" fmla="*/ 821619 h 2340869"/>
              <a:gd name="connsiteX164" fmla="*/ 117719 w 1569539"/>
              <a:gd name="connsiteY164" fmla="*/ 762089 h 2340869"/>
              <a:gd name="connsiteX165" fmla="*/ 102097 w 1569539"/>
              <a:gd name="connsiteY165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46442 w 1569539"/>
              <a:gd name="connsiteY76" fmla="*/ 654934 h 2340869"/>
              <a:gd name="connsiteX77" fmla="*/ 1501222 w 1569539"/>
              <a:gd name="connsiteY77" fmla="*/ 650171 h 2340869"/>
              <a:gd name="connsiteX78" fmla="*/ 1560756 w 1569539"/>
              <a:gd name="connsiteY78" fmla="*/ 902582 h 2340869"/>
              <a:gd name="connsiteX79" fmla="*/ 1544088 w 1569539"/>
              <a:gd name="connsiteY79" fmla="*/ 904964 h 2340869"/>
              <a:gd name="connsiteX80" fmla="*/ 1525038 w 1569539"/>
              <a:gd name="connsiteY80" fmla="*/ 978781 h 2340869"/>
              <a:gd name="connsiteX81" fmla="*/ 958300 w 1569539"/>
              <a:gd name="connsiteY81" fmla="*/ 1157376 h 2340869"/>
              <a:gd name="connsiteX82" fmla="*/ 979731 w 1569539"/>
              <a:gd name="connsiteY82" fmla="*/ 1166900 h 2340869"/>
              <a:gd name="connsiteX83" fmla="*/ 974968 w 1569539"/>
              <a:gd name="connsiteY83" fmla="*/ 1240718 h 2340869"/>
              <a:gd name="connsiteX84" fmla="*/ 984494 w 1569539"/>
              <a:gd name="connsiteY84" fmla="*/ 1302633 h 2340869"/>
              <a:gd name="connsiteX85" fmla="*/ 1032119 w 1569539"/>
              <a:gd name="connsiteY85" fmla="*/ 1383595 h 2340869"/>
              <a:gd name="connsiteX86" fmla="*/ 1072600 w 1569539"/>
              <a:gd name="connsiteY86" fmla="*/ 1405026 h 2340869"/>
              <a:gd name="connsiteX87" fmla="*/ 1089269 w 1569539"/>
              <a:gd name="connsiteY87" fmla="*/ 1471701 h 2340869"/>
              <a:gd name="connsiteX88" fmla="*/ 1122607 w 1569539"/>
              <a:gd name="connsiteY88" fmla="*/ 1497895 h 2340869"/>
              <a:gd name="connsiteX89" fmla="*/ 1163088 w 1569539"/>
              <a:gd name="connsiteY89" fmla="*/ 1557426 h 2340869"/>
              <a:gd name="connsiteX90" fmla="*/ 1191663 w 1569539"/>
              <a:gd name="connsiteY90" fmla="*/ 1571714 h 2340869"/>
              <a:gd name="connsiteX91" fmla="*/ 1220238 w 1569539"/>
              <a:gd name="connsiteY91" fmla="*/ 1609813 h 2340869"/>
              <a:gd name="connsiteX92" fmla="*/ 1215943 w 1569539"/>
              <a:gd name="connsiteY92" fmla="*/ 1629673 h 2340869"/>
              <a:gd name="connsiteX93" fmla="*/ 1196425 w 1569539"/>
              <a:gd name="connsiteY93" fmla="*/ 1678870 h 2340869"/>
              <a:gd name="connsiteX94" fmla="*/ 1144037 w 1569539"/>
              <a:gd name="connsiteY94" fmla="*/ 1674106 h 2340869"/>
              <a:gd name="connsiteX95" fmla="*/ 1124987 w 1569539"/>
              <a:gd name="connsiteY95" fmla="*/ 1719349 h 2340869"/>
              <a:gd name="connsiteX96" fmla="*/ 1048787 w 1569539"/>
              <a:gd name="connsiteY96" fmla="*/ 1752687 h 2340869"/>
              <a:gd name="connsiteX97" fmla="*/ 1020212 w 1569539"/>
              <a:gd name="connsiteY97" fmla="*/ 1812218 h 2340869"/>
              <a:gd name="connsiteX98" fmla="*/ 1036881 w 1569539"/>
              <a:gd name="connsiteY98" fmla="*/ 1859843 h 2340869"/>
              <a:gd name="connsiteX99" fmla="*/ 1017832 w 1569539"/>
              <a:gd name="connsiteY99" fmla="*/ 1900326 h 2340869"/>
              <a:gd name="connsiteX100" fmla="*/ 984493 w 1569539"/>
              <a:gd name="connsiteY100" fmla="*/ 1897943 h 2340869"/>
              <a:gd name="connsiteX101" fmla="*/ 982112 w 1569539"/>
              <a:gd name="connsiteY101" fmla="*/ 1962237 h 2340869"/>
              <a:gd name="connsiteX102" fmla="*/ 946393 w 1569539"/>
              <a:gd name="connsiteY102" fmla="*/ 1978906 h 2340869"/>
              <a:gd name="connsiteX103" fmla="*/ 910674 w 1569539"/>
              <a:gd name="connsiteY103" fmla="*/ 1986049 h 2340869"/>
              <a:gd name="connsiteX104" fmla="*/ 910674 w 1569539"/>
              <a:gd name="connsiteY104" fmla="*/ 2050343 h 2340869"/>
              <a:gd name="connsiteX105" fmla="*/ 967824 w 1569539"/>
              <a:gd name="connsiteY105" fmla="*/ 2059868 h 2340869"/>
              <a:gd name="connsiteX106" fmla="*/ 1001162 w 1569539"/>
              <a:gd name="connsiteY106" fmla="*/ 2055106 h 2340869"/>
              <a:gd name="connsiteX107" fmla="*/ 1005922 w 1569539"/>
              <a:gd name="connsiteY107" fmla="*/ 2128925 h 2340869"/>
              <a:gd name="connsiteX108" fmla="*/ 982112 w 1569539"/>
              <a:gd name="connsiteY108" fmla="*/ 2150356 h 2340869"/>
              <a:gd name="connsiteX109" fmla="*/ 922581 w 1569539"/>
              <a:gd name="connsiteY109" fmla="*/ 2147976 h 2340869"/>
              <a:gd name="connsiteX110" fmla="*/ 870193 w 1569539"/>
              <a:gd name="connsiteY110" fmla="*/ 2157501 h 2340869"/>
              <a:gd name="connsiteX111" fmla="*/ 824949 w 1569539"/>
              <a:gd name="connsiteY111" fmla="*/ 2181314 h 2340869"/>
              <a:gd name="connsiteX112" fmla="*/ 779704 w 1569539"/>
              <a:gd name="connsiteY112" fmla="*/ 2188456 h 2340869"/>
              <a:gd name="connsiteX113" fmla="*/ 758274 w 1569539"/>
              <a:gd name="connsiteY113" fmla="*/ 2207508 h 2340869"/>
              <a:gd name="connsiteX114" fmla="*/ 751131 w 1569539"/>
              <a:gd name="connsiteY114" fmla="*/ 2252751 h 2340869"/>
              <a:gd name="connsiteX115" fmla="*/ 734462 w 1569539"/>
              <a:gd name="connsiteY115" fmla="*/ 2264658 h 2340869"/>
              <a:gd name="connsiteX116" fmla="*/ 689218 w 1569539"/>
              <a:gd name="connsiteY116" fmla="*/ 2314664 h 2340869"/>
              <a:gd name="connsiteX117" fmla="*/ 665406 w 1569539"/>
              <a:gd name="connsiteY117" fmla="*/ 2319425 h 2340869"/>
              <a:gd name="connsiteX118" fmla="*/ 617781 w 1569539"/>
              <a:gd name="connsiteY118" fmla="*/ 2340857 h 2340869"/>
              <a:gd name="connsiteX119" fmla="*/ 579681 w 1569539"/>
              <a:gd name="connsiteY119" fmla="*/ 2324188 h 2340869"/>
              <a:gd name="connsiteX120" fmla="*/ 563012 w 1569539"/>
              <a:gd name="connsiteY120" fmla="*/ 2295613 h 2340869"/>
              <a:gd name="connsiteX121" fmla="*/ 520149 w 1569539"/>
              <a:gd name="connsiteY121" fmla="*/ 2305139 h 2340869"/>
              <a:gd name="connsiteX122" fmla="*/ 512573 w 1569539"/>
              <a:gd name="connsiteY122" fmla="*/ 2299035 h 2340869"/>
              <a:gd name="connsiteX123" fmla="*/ 503481 w 1569539"/>
              <a:gd name="connsiteY123" fmla="*/ 2293232 h 2340869"/>
              <a:gd name="connsiteX124" fmla="*/ 522531 w 1569539"/>
              <a:gd name="connsiteY124" fmla="*/ 2186075 h 2340869"/>
              <a:gd name="connsiteX125" fmla="*/ 539199 w 1569539"/>
              <a:gd name="connsiteY125" fmla="*/ 2164644 h 2340869"/>
              <a:gd name="connsiteX126" fmla="*/ 529674 w 1569539"/>
              <a:gd name="connsiteY126" fmla="*/ 2119401 h 2340869"/>
              <a:gd name="connsiteX127" fmla="*/ 553487 w 1569539"/>
              <a:gd name="connsiteY127" fmla="*/ 2105113 h 2340869"/>
              <a:gd name="connsiteX128" fmla="*/ 534437 w 1569539"/>
              <a:gd name="connsiteY128" fmla="*/ 2090826 h 2340869"/>
              <a:gd name="connsiteX129" fmla="*/ 522531 w 1569539"/>
              <a:gd name="connsiteY129" fmla="*/ 2055108 h 2340869"/>
              <a:gd name="connsiteX130" fmla="*/ 513006 w 1569539"/>
              <a:gd name="connsiteY130" fmla="*/ 2009864 h 2340869"/>
              <a:gd name="connsiteX131" fmla="*/ 510624 w 1569539"/>
              <a:gd name="connsiteY131" fmla="*/ 1978906 h 2340869"/>
              <a:gd name="connsiteX132" fmla="*/ 460618 w 1569539"/>
              <a:gd name="connsiteY132" fmla="*/ 1981289 h 2340869"/>
              <a:gd name="connsiteX133" fmla="*/ 427282 w 1569539"/>
              <a:gd name="connsiteY133" fmla="*/ 1945570 h 2340869"/>
              <a:gd name="connsiteX134" fmla="*/ 382037 w 1569539"/>
              <a:gd name="connsiteY134" fmla="*/ 1928900 h 2340869"/>
              <a:gd name="connsiteX135" fmla="*/ 367749 w 1569539"/>
              <a:gd name="connsiteY135" fmla="*/ 1878895 h 2340869"/>
              <a:gd name="connsiteX136" fmla="*/ 365368 w 1569539"/>
              <a:gd name="connsiteY136" fmla="*/ 1857463 h 2340869"/>
              <a:gd name="connsiteX137" fmla="*/ 334413 w 1569539"/>
              <a:gd name="connsiteY137" fmla="*/ 1812220 h 2340869"/>
              <a:gd name="connsiteX138" fmla="*/ 291549 w 1569539"/>
              <a:gd name="connsiteY138" fmla="*/ 1788407 h 2340869"/>
              <a:gd name="connsiteX139" fmla="*/ 248688 w 1569539"/>
              <a:gd name="connsiteY139" fmla="*/ 1759833 h 2340869"/>
              <a:gd name="connsiteX140" fmla="*/ 215349 w 1569539"/>
              <a:gd name="connsiteY140" fmla="*/ 1750307 h 2340869"/>
              <a:gd name="connsiteX141" fmla="*/ 217731 w 1569539"/>
              <a:gd name="connsiteY141" fmla="*/ 1705061 h 2340869"/>
              <a:gd name="connsiteX142" fmla="*/ 174868 w 1569539"/>
              <a:gd name="connsiteY142" fmla="*/ 1719351 h 2340869"/>
              <a:gd name="connsiteX143" fmla="*/ 186775 w 1569539"/>
              <a:gd name="connsiteY143" fmla="*/ 1752689 h 2340869"/>
              <a:gd name="connsiteX144" fmla="*/ 179631 w 1569539"/>
              <a:gd name="connsiteY144" fmla="*/ 1769358 h 2340869"/>
              <a:gd name="connsiteX145" fmla="*/ 141531 w 1569539"/>
              <a:gd name="connsiteY145" fmla="*/ 1740783 h 2340869"/>
              <a:gd name="connsiteX146" fmla="*/ 98669 w 1569539"/>
              <a:gd name="connsiteY146" fmla="*/ 1738401 h 2340869"/>
              <a:gd name="connsiteX147" fmla="*/ 43899 w 1569539"/>
              <a:gd name="connsiteY147" fmla="*/ 1719351 h 2340869"/>
              <a:gd name="connsiteX148" fmla="*/ 10560 w 1569539"/>
              <a:gd name="connsiteY148" fmla="*/ 1716967 h 2340869"/>
              <a:gd name="connsiteX149" fmla="*/ 1037 w 1569539"/>
              <a:gd name="connsiteY149" fmla="*/ 1664583 h 2340869"/>
              <a:gd name="connsiteX150" fmla="*/ 34374 w 1569539"/>
              <a:gd name="connsiteY150" fmla="*/ 1576476 h 2340869"/>
              <a:gd name="connsiteX151" fmla="*/ 60568 w 1569539"/>
              <a:gd name="connsiteY151" fmla="*/ 1528851 h 2340869"/>
              <a:gd name="connsiteX152" fmla="*/ 81999 w 1569539"/>
              <a:gd name="connsiteY152" fmla="*/ 1481226 h 2340869"/>
              <a:gd name="connsiteX153" fmla="*/ 108194 w 1569539"/>
              <a:gd name="connsiteY153" fmla="*/ 1443126 h 2340869"/>
              <a:gd name="connsiteX154" fmla="*/ 146293 w 1569539"/>
              <a:gd name="connsiteY154" fmla="*/ 1433601 h 2340869"/>
              <a:gd name="connsiteX155" fmla="*/ 153438 w 1569539"/>
              <a:gd name="connsiteY155" fmla="*/ 1397883 h 2340869"/>
              <a:gd name="connsiteX156" fmla="*/ 262975 w 1569539"/>
              <a:gd name="connsiteY156" fmla="*/ 1278820 h 2340869"/>
              <a:gd name="connsiteX157" fmla="*/ 286787 w 1569539"/>
              <a:gd name="connsiteY157" fmla="*/ 1140705 h 2340869"/>
              <a:gd name="connsiteX158" fmla="*/ 282025 w 1569539"/>
              <a:gd name="connsiteY158" fmla="*/ 1059745 h 2340869"/>
              <a:gd name="connsiteX159" fmla="*/ 196300 w 1569539"/>
              <a:gd name="connsiteY159" fmla="*/ 1047839 h 2340869"/>
              <a:gd name="connsiteX160" fmla="*/ 179632 w 1569539"/>
              <a:gd name="connsiteY160" fmla="*/ 966876 h 2340869"/>
              <a:gd name="connsiteX161" fmla="*/ 186775 w 1569539"/>
              <a:gd name="connsiteY161" fmla="*/ 900201 h 2340869"/>
              <a:gd name="connsiteX162" fmla="*/ 148675 w 1569539"/>
              <a:gd name="connsiteY162" fmla="*/ 862101 h 2340869"/>
              <a:gd name="connsiteX163" fmla="*/ 127244 w 1569539"/>
              <a:gd name="connsiteY163" fmla="*/ 821619 h 2340869"/>
              <a:gd name="connsiteX164" fmla="*/ 117719 w 1569539"/>
              <a:gd name="connsiteY164" fmla="*/ 762089 h 2340869"/>
              <a:gd name="connsiteX165" fmla="*/ 102097 w 1569539"/>
              <a:gd name="connsiteY165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46442 w 1569539"/>
              <a:gd name="connsiteY76" fmla="*/ 654934 h 2340869"/>
              <a:gd name="connsiteX77" fmla="*/ 1432166 w 1569539"/>
              <a:gd name="connsiteY77" fmla="*/ 654934 h 2340869"/>
              <a:gd name="connsiteX78" fmla="*/ 1501222 w 1569539"/>
              <a:gd name="connsiteY78" fmla="*/ 650171 h 2340869"/>
              <a:gd name="connsiteX79" fmla="*/ 1560756 w 1569539"/>
              <a:gd name="connsiteY79" fmla="*/ 902582 h 2340869"/>
              <a:gd name="connsiteX80" fmla="*/ 1544088 w 1569539"/>
              <a:gd name="connsiteY80" fmla="*/ 904964 h 2340869"/>
              <a:gd name="connsiteX81" fmla="*/ 1525038 w 1569539"/>
              <a:gd name="connsiteY81" fmla="*/ 978781 h 2340869"/>
              <a:gd name="connsiteX82" fmla="*/ 958300 w 1569539"/>
              <a:gd name="connsiteY82" fmla="*/ 1157376 h 2340869"/>
              <a:gd name="connsiteX83" fmla="*/ 979731 w 1569539"/>
              <a:gd name="connsiteY83" fmla="*/ 1166900 h 2340869"/>
              <a:gd name="connsiteX84" fmla="*/ 974968 w 1569539"/>
              <a:gd name="connsiteY84" fmla="*/ 1240718 h 2340869"/>
              <a:gd name="connsiteX85" fmla="*/ 984494 w 1569539"/>
              <a:gd name="connsiteY85" fmla="*/ 1302633 h 2340869"/>
              <a:gd name="connsiteX86" fmla="*/ 1032119 w 1569539"/>
              <a:gd name="connsiteY86" fmla="*/ 1383595 h 2340869"/>
              <a:gd name="connsiteX87" fmla="*/ 1072600 w 1569539"/>
              <a:gd name="connsiteY87" fmla="*/ 1405026 h 2340869"/>
              <a:gd name="connsiteX88" fmla="*/ 1089269 w 1569539"/>
              <a:gd name="connsiteY88" fmla="*/ 1471701 h 2340869"/>
              <a:gd name="connsiteX89" fmla="*/ 1122607 w 1569539"/>
              <a:gd name="connsiteY89" fmla="*/ 1497895 h 2340869"/>
              <a:gd name="connsiteX90" fmla="*/ 1163088 w 1569539"/>
              <a:gd name="connsiteY90" fmla="*/ 1557426 h 2340869"/>
              <a:gd name="connsiteX91" fmla="*/ 1191663 w 1569539"/>
              <a:gd name="connsiteY91" fmla="*/ 1571714 h 2340869"/>
              <a:gd name="connsiteX92" fmla="*/ 1220238 w 1569539"/>
              <a:gd name="connsiteY92" fmla="*/ 1609813 h 2340869"/>
              <a:gd name="connsiteX93" fmla="*/ 1215943 w 1569539"/>
              <a:gd name="connsiteY93" fmla="*/ 1629673 h 2340869"/>
              <a:gd name="connsiteX94" fmla="*/ 1196425 w 1569539"/>
              <a:gd name="connsiteY94" fmla="*/ 1678870 h 2340869"/>
              <a:gd name="connsiteX95" fmla="*/ 1144037 w 1569539"/>
              <a:gd name="connsiteY95" fmla="*/ 1674106 h 2340869"/>
              <a:gd name="connsiteX96" fmla="*/ 1124987 w 1569539"/>
              <a:gd name="connsiteY96" fmla="*/ 1719349 h 2340869"/>
              <a:gd name="connsiteX97" fmla="*/ 1048787 w 1569539"/>
              <a:gd name="connsiteY97" fmla="*/ 1752687 h 2340869"/>
              <a:gd name="connsiteX98" fmla="*/ 1020212 w 1569539"/>
              <a:gd name="connsiteY98" fmla="*/ 1812218 h 2340869"/>
              <a:gd name="connsiteX99" fmla="*/ 1036881 w 1569539"/>
              <a:gd name="connsiteY99" fmla="*/ 1859843 h 2340869"/>
              <a:gd name="connsiteX100" fmla="*/ 1017832 w 1569539"/>
              <a:gd name="connsiteY100" fmla="*/ 1900326 h 2340869"/>
              <a:gd name="connsiteX101" fmla="*/ 984493 w 1569539"/>
              <a:gd name="connsiteY101" fmla="*/ 1897943 h 2340869"/>
              <a:gd name="connsiteX102" fmla="*/ 982112 w 1569539"/>
              <a:gd name="connsiteY102" fmla="*/ 1962237 h 2340869"/>
              <a:gd name="connsiteX103" fmla="*/ 946393 w 1569539"/>
              <a:gd name="connsiteY103" fmla="*/ 1978906 h 2340869"/>
              <a:gd name="connsiteX104" fmla="*/ 910674 w 1569539"/>
              <a:gd name="connsiteY104" fmla="*/ 1986049 h 2340869"/>
              <a:gd name="connsiteX105" fmla="*/ 910674 w 1569539"/>
              <a:gd name="connsiteY105" fmla="*/ 2050343 h 2340869"/>
              <a:gd name="connsiteX106" fmla="*/ 967824 w 1569539"/>
              <a:gd name="connsiteY106" fmla="*/ 2059868 h 2340869"/>
              <a:gd name="connsiteX107" fmla="*/ 1001162 w 1569539"/>
              <a:gd name="connsiteY107" fmla="*/ 2055106 h 2340869"/>
              <a:gd name="connsiteX108" fmla="*/ 1005922 w 1569539"/>
              <a:gd name="connsiteY108" fmla="*/ 2128925 h 2340869"/>
              <a:gd name="connsiteX109" fmla="*/ 982112 w 1569539"/>
              <a:gd name="connsiteY109" fmla="*/ 2150356 h 2340869"/>
              <a:gd name="connsiteX110" fmla="*/ 922581 w 1569539"/>
              <a:gd name="connsiteY110" fmla="*/ 2147976 h 2340869"/>
              <a:gd name="connsiteX111" fmla="*/ 870193 w 1569539"/>
              <a:gd name="connsiteY111" fmla="*/ 2157501 h 2340869"/>
              <a:gd name="connsiteX112" fmla="*/ 824949 w 1569539"/>
              <a:gd name="connsiteY112" fmla="*/ 2181314 h 2340869"/>
              <a:gd name="connsiteX113" fmla="*/ 779704 w 1569539"/>
              <a:gd name="connsiteY113" fmla="*/ 2188456 h 2340869"/>
              <a:gd name="connsiteX114" fmla="*/ 758274 w 1569539"/>
              <a:gd name="connsiteY114" fmla="*/ 2207508 h 2340869"/>
              <a:gd name="connsiteX115" fmla="*/ 751131 w 1569539"/>
              <a:gd name="connsiteY115" fmla="*/ 2252751 h 2340869"/>
              <a:gd name="connsiteX116" fmla="*/ 734462 w 1569539"/>
              <a:gd name="connsiteY116" fmla="*/ 2264658 h 2340869"/>
              <a:gd name="connsiteX117" fmla="*/ 689218 w 1569539"/>
              <a:gd name="connsiteY117" fmla="*/ 2314664 h 2340869"/>
              <a:gd name="connsiteX118" fmla="*/ 665406 w 1569539"/>
              <a:gd name="connsiteY118" fmla="*/ 2319425 h 2340869"/>
              <a:gd name="connsiteX119" fmla="*/ 617781 w 1569539"/>
              <a:gd name="connsiteY119" fmla="*/ 2340857 h 2340869"/>
              <a:gd name="connsiteX120" fmla="*/ 579681 w 1569539"/>
              <a:gd name="connsiteY120" fmla="*/ 2324188 h 2340869"/>
              <a:gd name="connsiteX121" fmla="*/ 563012 w 1569539"/>
              <a:gd name="connsiteY121" fmla="*/ 2295613 h 2340869"/>
              <a:gd name="connsiteX122" fmla="*/ 520149 w 1569539"/>
              <a:gd name="connsiteY122" fmla="*/ 2305139 h 2340869"/>
              <a:gd name="connsiteX123" fmla="*/ 512573 w 1569539"/>
              <a:gd name="connsiteY123" fmla="*/ 2299035 h 2340869"/>
              <a:gd name="connsiteX124" fmla="*/ 503481 w 1569539"/>
              <a:gd name="connsiteY124" fmla="*/ 2293232 h 2340869"/>
              <a:gd name="connsiteX125" fmla="*/ 522531 w 1569539"/>
              <a:gd name="connsiteY125" fmla="*/ 2186075 h 2340869"/>
              <a:gd name="connsiteX126" fmla="*/ 539199 w 1569539"/>
              <a:gd name="connsiteY126" fmla="*/ 2164644 h 2340869"/>
              <a:gd name="connsiteX127" fmla="*/ 529674 w 1569539"/>
              <a:gd name="connsiteY127" fmla="*/ 2119401 h 2340869"/>
              <a:gd name="connsiteX128" fmla="*/ 553487 w 1569539"/>
              <a:gd name="connsiteY128" fmla="*/ 2105113 h 2340869"/>
              <a:gd name="connsiteX129" fmla="*/ 534437 w 1569539"/>
              <a:gd name="connsiteY129" fmla="*/ 2090826 h 2340869"/>
              <a:gd name="connsiteX130" fmla="*/ 522531 w 1569539"/>
              <a:gd name="connsiteY130" fmla="*/ 2055108 h 2340869"/>
              <a:gd name="connsiteX131" fmla="*/ 513006 w 1569539"/>
              <a:gd name="connsiteY131" fmla="*/ 2009864 h 2340869"/>
              <a:gd name="connsiteX132" fmla="*/ 510624 w 1569539"/>
              <a:gd name="connsiteY132" fmla="*/ 1978906 h 2340869"/>
              <a:gd name="connsiteX133" fmla="*/ 460618 w 1569539"/>
              <a:gd name="connsiteY133" fmla="*/ 1981289 h 2340869"/>
              <a:gd name="connsiteX134" fmla="*/ 427282 w 1569539"/>
              <a:gd name="connsiteY134" fmla="*/ 1945570 h 2340869"/>
              <a:gd name="connsiteX135" fmla="*/ 382037 w 1569539"/>
              <a:gd name="connsiteY135" fmla="*/ 1928900 h 2340869"/>
              <a:gd name="connsiteX136" fmla="*/ 367749 w 1569539"/>
              <a:gd name="connsiteY136" fmla="*/ 1878895 h 2340869"/>
              <a:gd name="connsiteX137" fmla="*/ 365368 w 1569539"/>
              <a:gd name="connsiteY137" fmla="*/ 1857463 h 2340869"/>
              <a:gd name="connsiteX138" fmla="*/ 334413 w 1569539"/>
              <a:gd name="connsiteY138" fmla="*/ 1812220 h 2340869"/>
              <a:gd name="connsiteX139" fmla="*/ 291549 w 1569539"/>
              <a:gd name="connsiteY139" fmla="*/ 1788407 h 2340869"/>
              <a:gd name="connsiteX140" fmla="*/ 248688 w 1569539"/>
              <a:gd name="connsiteY140" fmla="*/ 1759833 h 2340869"/>
              <a:gd name="connsiteX141" fmla="*/ 215349 w 1569539"/>
              <a:gd name="connsiteY141" fmla="*/ 1750307 h 2340869"/>
              <a:gd name="connsiteX142" fmla="*/ 217731 w 1569539"/>
              <a:gd name="connsiteY142" fmla="*/ 1705061 h 2340869"/>
              <a:gd name="connsiteX143" fmla="*/ 174868 w 1569539"/>
              <a:gd name="connsiteY143" fmla="*/ 1719351 h 2340869"/>
              <a:gd name="connsiteX144" fmla="*/ 186775 w 1569539"/>
              <a:gd name="connsiteY144" fmla="*/ 1752689 h 2340869"/>
              <a:gd name="connsiteX145" fmla="*/ 179631 w 1569539"/>
              <a:gd name="connsiteY145" fmla="*/ 1769358 h 2340869"/>
              <a:gd name="connsiteX146" fmla="*/ 141531 w 1569539"/>
              <a:gd name="connsiteY146" fmla="*/ 1740783 h 2340869"/>
              <a:gd name="connsiteX147" fmla="*/ 98669 w 1569539"/>
              <a:gd name="connsiteY147" fmla="*/ 1738401 h 2340869"/>
              <a:gd name="connsiteX148" fmla="*/ 43899 w 1569539"/>
              <a:gd name="connsiteY148" fmla="*/ 1719351 h 2340869"/>
              <a:gd name="connsiteX149" fmla="*/ 10560 w 1569539"/>
              <a:gd name="connsiteY149" fmla="*/ 1716967 h 2340869"/>
              <a:gd name="connsiteX150" fmla="*/ 1037 w 1569539"/>
              <a:gd name="connsiteY150" fmla="*/ 1664583 h 2340869"/>
              <a:gd name="connsiteX151" fmla="*/ 34374 w 1569539"/>
              <a:gd name="connsiteY151" fmla="*/ 1576476 h 2340869"/>
              <a:gd name="connsiteX152" fmla="*/ 60568 w 1569539"/>
              <a:gd name="connsiteY152" fmla="*/ 1528851 h 2340869"/>
              <a:gd name="connsiteX153" fmla="*/ 81999 w 1569539"/>
              <a:gd name="connsiteY153" fmla="*/ 1481226 h 2340869"/>
              <a:gd name="connsiteX154" fmla="*/ 108194 w 1569539"/>
              <a:gd name="connsiteY154" fmla="*/ 1443126 h 2340869"/>
              <a:gd name="connsiteX155" fmla="*/ 146293 w 1569539"/>
              <a:gd name="connsiteY155" fmla="*/ 1433601 h 2340869"/>
              <a:gd name="connsiteX156" fmla="*/ 153438 w 1569539"/>
              <a:gd name="connsiteY156" fmla="*/ 1397883 h 2340869"/>
              <a:gd name="connsiteX157" fmla="*/ 262975 w 1569539"/>
              <a:gd name="connsiteY157" fmla="*/ 1278820 h 2340869"/>
              <a:gd name="connsiteX158" fmla="*/ 286787 w 1569539"/>
              <a:gd name="connsiteY158" fmla="*/ 1140705 h 2340869"/>
              <a:gd name="connsiteX159" fmla="*/ 282025 w 1569539"/>
              <a:gd name="connsiteY159" fmla="*/ 1059745 h 2340869"/>
              <a:gd name="connsiteX160" fmla="*/ 196300 w 1569539"/>
              <a:gd name="connsiteY160" fmla="*/ 1047839 h 2340869"/>
              <a:gd name="connsiteX161" fmla="*/ 179632 w 1569539"/>
              <a:gd name="connsiteY161" fmla="*/ 966876 h 2340869"/>
              <a:gd name="connsiteX162" fmla="*/ 186775 w 1569539"/>
              <a:gd name="connsiteY162" fmla="*/ 900201 h 2340869"/>
              <a:gd name="connsiteX163" fmla="*/ 148675 w 1569539"/>
              <a:gd name="connsiteY163" fmla="*/ 862101 h 2340869"/>
              <a:gd name="connsiteX164" fmla="*/ 127244 w 1569539"/>
              <a:gd name="connsiteY164" fmla="*/ 821619 h 2340869"/>
              <a:gd name="connsiteX165" fmla="*/ 117719 w 1569539"/>
              <a:gd name="connsiteY165" fmla="*/ 762089 h 2340869"/>
              <a:gd name="connsiteX166" fmla="*/ 102097 w 1569539"/>
              <a:gd name="connsiteY166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46442 w 1569539"/>
              <a:gd name="connsiteY76" fmla="*/ 654934 h 2340869"/>
              <a:gd name="connsiteX77" fmla="*/ 1375016 w 1569539"/>
              <a:gd name="connsiteY77" fmla="*/ 664459 h 2340869"/>
              <a:gd name="connsiteX78" fmla="*/ 1432166 w 1569539"/>
              <a:gd name="connsiteY78" fmla="*/ 654934 h 2340869"/>
              <a:gd name="connsiteX79" fmla="*/ 1501222 w 1569539"/>
              <a:gd name="connsiteY79" fmla="*/ 650171 h 2340869"/>
              <a:gd name="connsiteX80" fmla="*/ 1560756 w 1569539"/>
              <a:gd name="connsiteY80" fmla="*/ 902582 h 2340869"/>
              <a:gd name="connsiteX81" fmla="*/ 1544088 w 1569539"/>
              <a:gd name="connsiteY81" fmla="*/ 904964 h 2340869"/>
              <a:gd name="connsiteX82" fmla="*/ 1525038 w 1569539"/>
              <a:gd name="connsiteY82" fmla="*/ 978781 h 2340869"/>
              <a:gd name="connsiteX83" fmla="*/ 958300 w 1569539"/>
              <a:gd name="connsiteY83" fmla="*/ 1157376 h 2340869"/>
              <a:gd name="connsiteX84" fmla="*/ 979731 w 1569539"/>
              <a:gd name="connsiteY84" fmla="*/ 1166900 h 2340869"/>
              <a:gd name="connsiteX85" fmla="*/ 974968 w 1569539"/>
              <a:gd name="connsiteY85" fmla="*/ 1240718 h 2340869"/>
              <a:gd name="connsiteX86" fmla="*/ 984494 w 1569539"/>
              <a:gd name="connsiteY86" fmla="*/ 1302633 h 2340869"/>
              <a:gd name="connsiteX87" fmla="*/ 1032119 w 1569539"/>
              <a:gd name="connsiteY87" fmla="*/ 1383595 h 2340869"/>
              <a:gd name="connsiteX88" fmla="*/ 1072600 w 1569539"/>
              <a:gd name="connsiteY88" fmla="*/ 1405026 h 2340869"/>
              <a:gd name="connsiteX89" fmla="*/ 1089269 w 1569539"/>
              <a:gd name="connsiteY89" fmla="*/ 1471701 h 2340869"/>
              <a:gd name="connsiteX90" fmla="*/ 1122607 w 1569539"/>
              <a:gd name="connsiteY90" fmla="*/ 1497895 h 2340869"/>
              <a:gd name="connsiteX91" fmla="*/ 1163088 w 1569539"/>
              <a:gd name="connsiteY91" fmla="*/ 1557426 h 2340869"/>
              <a:gd name="connsiteX92" fmla="*/ 1191663 w 1569539"/>
              <a:gd name="connsiteY92" fmla="*/ 1571714 h 2340869"/>
              <a:gd name="connsiteX93" fmla="*/ 1220238 w 1569539"/>
              <a:gd name="connsiteY93" fmla="*/ 1609813 h 2340869"/>
              <a:gd name="connsiteX94" fmla="*/ 1215943 w 1569539"/>
              <a:gd name="connsiteY94" fmla="*/ 1629673 h 2340869"/>
              <a:gd name="connsiteX95" fmla="*/ 1196425 w 1569539"/>
              <a:gd name="connsiteY95" fmla="*/ 1678870 h 2340869"/>
              <a:gd name="connsiteX96" fmla="*/ 1144037 w 1569539"/>
              <a:gd name="connsiteY96" fmla="*/ 1674106 h 2340869"/>
              <a:gd name="connsiteX97" fmla="*/ 1124987 w 1569539"/>
              <a:gd name="connsiteY97" fmla="*/ 1719349 h 2340869"/>
              <a:gd name="connsiteX98" fmla="*/ 1048787 w 1569539"/>
              <a:gd name="connsiteY98" fmla="*/ 1752687 h 2340869"/>
              <a:gd name="connsiteX99" fmla="*/ 1020212 w 1569539"/>
              <a:gd name="connsiteY99" fmla="*/ 1812218 h 2340869"/>
              <a:gd name="connsiteX100" fmla="*/ 1036881 w 1569539"/>
              <a:gd name="connsiteY100" fmla="*/ 1859843 h 2340869"/>
              <a:gd name="connsiteX101" fmla="*/ 1017832 w 1569539"/>
              <a:gd name="connsiteY101" fmla="*/ 1900326 h 2340869"/>
              <a:gd name="connsiteX102" fmla="*/ 984493 w 1569539"/>
              <a:gd name="connsiteY102" fmla="*/ 1897943 h 2340869"/>
              <a:gd name="connsiteX103" fmla="*/ 982112 w 1569539"/>
              <a:gd name="connsiteY103" fmla="*/ 1962237 h 2340869"/>
              <a:gd name="connsiteX104" fmla="*/ 946393 w 1569539"/>
              <a:gd name="connsiteY104" fmla="*/ 1978906 h 2340869"/>
              <a:gd name="connsiteX105" fmla="*/ 910674 w 1569539"/>
              <a:gd name="connsiteY105" fmla="*/ 1986049 h 2340869"/>
              <a:gd name="connsiteX106" fmla="*/ 910674 w 1569539"/>
              <a:gd name="connsiteY106" fmla="*/ 2050343 h 2340869"/>
              <a:gd name="connsiteX107" fmla="*/ 967824 w 1569539"/>
              <a:gd name="connsiteY107" fmla="*/ 2059868 h 2340869"/>
              <a:gd name="connsiteX108" fmla="*/ 1001162 w 1569539"/>
              <a:gd name="connsiteY108" fmla="*/ 2055106 h 2340869"/>
              <a:gd name="connsiteX109" fmla="*/ 1005922 w 1569539"/>
              <a:gd name="connsiteY109" fmla="*/ 2128925 h 2340869"/>
              <a:gd name="connsiteX110" fmla="*/ 982112 w 1569539"/>
              <a:gd name="connsiteY110" fmla="*/ 2150356 h 2340869"/>
              <a:gd name="connsiteX111" fmla="*/ 922581 w 1569539"/>
              <a:gd name="connsiteY111" fmla="*/ 2147976 h 2340869"/>
              <a:gd name="connsiteX112" fmla="*/ 870193 w 1569539"/>
              <a:gd name="connsiteY112" fmla="*/ 2157501 h 2340869"/>
              <a:gd name="connsiteX113" fmla="*/ 824949 w 1569539"/>
              <a:gd name="connsiteY113" fmla="*/ 2181314 h 2340869"/>
              <a:gd name="connsiteX114" fmla="*/ 779704 w 1569539"/>
              <a:gd name="connsiteY114" fmla="*/ 2188456 h 2340869"/>
              <a:gd name="connsiteX115" fmla="*/ 758274 w 1569539"/>
              <a:gd name="connsiteY115" fmla="*/ 2207508 h 2340869"/>
              <a:gd name="connsiteX116" fmla="*/ 751131 w 1569539"/>
              <a:gd name="connsiteY116" fmla="*/ 2252751 h 2340869"/>
              <a:gd name="connsiteX117" fmla="*/ 734462 w 1569539"/>
              <a:gd name="connsiteY117" fmla="*/ 2264658 h 2340869"/>
              <a:gd name="connsiteX118" fmla="*/ 689218 w 1569539"/>
              <a:gd name="connsiteY118" fmla="*/ 2314664 h 2340869"/>
              <a:gd name="connsiteX119" fmla="*/ 665406 w 1569539"/>
              <a:gd name="connsiteY119" fmla="*/ 2319425 h 2340869"/>
              <a:gd name="connsiteX120" fmla="*/ 617781 w 1569539"/>
              <a:gd name="connsiteY120" fmla="*/ 2340857 h 2340869"/>
              <a:gd name="connsiteX121" fmla="*/ 579681 w 1569539"/>
              <a:gd name="connsiteY121" fmla="*/ 2324188 h 2340869"/>
              <a:gd name="connsiteX122" fmla="*/ 563012 w 1569539"/>
              <a:gd name="connsiteY122" fmla="*/ 2295613 h 2340869"/>
              <a:gd name="connsiteX123" fmla="*/ 520149 w 1569539"/>
              <a:gd name="connsiteY123" fmla="*/ 2305139 h 2340869"/>
              <a:gd name="connsiteX124" fmla="*/ 512573 w 1569539"/>
              <a:gd name="connsiteY124" fmla="*/ 2299035 h 2340869"/>
              <a:gd name="connsiteX125" fmla="*/ 503481 w 1569539"/>
              <a:gd name="connsiteY125" fmla="*/ 2293232 h 2340869"/>
              <a:gd name="connsiteX126" fmla="*/ 522531 w 1569539"/>
              <a:gd name="connsiteY126" fmla="*/ 2186075 h 2340869"/>
              <a:gd name="connsiteX127" fmla="*/ 539199 w 1569539"/>
              <a:gd name="connsiteY127" fmla="*/ 2164644 h 2340869"/>
              <a:gd name="connsiteX128" fmla="*/ 529674 w 1569539"/>
              <a:gd name="connsiteY128" fmla="*/ 2119401 h 2340869"/>
              <a:gd name="connsiteX129" fmla="*/ 553487 w 1569539"/>
              <a:gd name="connsiteY129" fmla="*/ 2105113 h 2340869"/>
              <a:gd name="connsiteX130" fmla="*/ 534437 w 1569539"/>
              <a:gd name="connsiteY130" fmla="*/ 2090826 h 2340869"/>
              <a:gd name="connsiteX131" fmla="*/ 522531 w 1569539"/>
              <a:gd name="connsiteY131" fmla="*/ 2055108 h 2340869"/>
              <a:gd name="connsiteX132" fmla="*/ 513006 w 1569539"/>
              <a:gd name="connsiteY132" fmla="*/ 2009864 h 2340869"/>
              <a:gd name="connsiteX133" fmla="*/ 510624 w 1569539"/>
              <a:gd name="connsiteY133" fmla="*/ 1978906 h 2340869"/>
              <a:gd name="connsiteX134" fmla="*/ 460618 w 1569539"/>
              <a:gd name="connsiteY134" fmla="*/ 1981289 h 2340869"/>
              <a:gd name="connsiteX135" fmla="*/ 427282 w 1569539"/>
              <a:gd name="connsiteY135" fmla="*/ 1945570 h 2340869"/>
              <a:gd name="connsiteX136" fmla="*/ 382037 w 1569539"/>
              <a:gd name="connsiteY136" fmla="*/ 1928900 h 2340869"/>
              <a:gd name="connsiteX137" fmla="*/ 367749 w 1569539"/>
              <a:gd name="connsiteY137" fmla="*/ 1878895 h 2340869"/>
              <a:gd name="connsiteX138" fmla="*/ 365368 w 1569539"/>
              <a:gd name="connsiteY138" fmla="*/ 1857463 h 2340869"/>
              <a:gd name="connsiteX139" fmla="*/ 334413 w 1569539"/>
              <a:gd name="connsiteY139" fmla="*/ 1812220 h 2340869"/>
              <a:gd name="connsiteX140" fmla="*/ 291549 w 1569539"/>
              <a:gd name="connsiteY140" fmla="*/ 1788407 h 2340869"/>
              <a:gd name="connsiteX141" fmla="*/ 248688 w 1569539"/>
              <a:gd name="connsiteY141" fmla="*/ 1759833 h 2340869"/>
              <a:gd name="connsiteX142" fmla="*/ 215349 w 1569539"/>
              <a:gd name="connsiteY142" fmla="*/ 1750307 h 2340869"/>
              <a:gd name="connsiteX143" fmla="*/ 217731 w 1569539"/>
              <a:gd name="connsiteY143" fmla="*/ 1705061 h 2340869"/>
              <a:gd name="connsiteX144" fmla="*/ 174868 w 1569539"/>
              <a:gd name="connsiteY144" fmla="*/ 1719351 h 2340869"/>
              <a:gd name="connsiteX145" fmla="*/ 186775 w 1569539"/>
              <a:gd name="connsiteY145" fmla="*/ 1752689 h 2340869"/>
              <a:gd name="connsiteX146" fmla="*/ 179631 w 1569539"/>
              <a:gd name="connsiteY146" fmla="*/ 1769358 h 2340869"/>
              <a:gd name="connsiteX147" fmla="*/ 141531 w 1569539"/>
              <a:gd name="connsiteY147" fmla="*/ 1740783 h 2340869"/>
              <a:gd name="connsiteX148" fmla="*/ 98669 w 1569539"/>
              <a:gd name="connsiteY148" fmla="*/ 1738401 h 2340869"/>
              <a:gd name="connsiteX149" fmla="*/ 43899 w 1569539"/>
              <a:gd name="connsiteY149" fmla="*/ 1719351 h 2340869"/>
              <a:gd name="connsiteX150" fmla="*/ 10560 w 1569539"/>
              <a:gd name="connsiteY150" fmla="*/ 1716967 h 2340869"/>
              <a:gd name="connsiteX151" fmla="*/ 1037 w 1569539"/>
              <a:gd name="connsiteY151" fmla="*/ 1664583 h 2340869"/>
              <a:gd name="connsiteX152" fmla="*/ 34374 w 1569539"/>
              <a:gd name="connsiteY152" fmla="*/ 1576476 h 2340869"/>
              <a:gd name="connsiteX153" fmla="*/ 60568 w 1569539"/>
              <a:gd name="connsiteY153" fmla="*/ 1528851 h 2340869"/>
              <a:gd name="connsiteX154" fmla="*/ 81999 w 1569539"/>
              <a:gd name="connsiteY154" fmla="*/ 1481226 h 2340869"/>
              <a:gd name="connsiteX155" fmla="*/ 108194 w 1569539"/>
              <a:gd name="connsiteY155" fmla="*/ 1443126 h 2340869"/>
              <a:gd name="connsiteX156" fmla="*/ 146293 w 1569539"/>
              <a:gd name="connsiteY156" fmla="*/ 1433601 h 2340869"/>
              <a:gd name="connsiteX157" fmla="*/ 153438 w 1569539"/>
              <a:gd name="connsiteY157" fmla="*/ 1397883 h 2340869"/>
              <a:gd name="connsiteX158" fmla="*/ 262975 w 1569539"/>
              <a:gd name="connsiteY158" fmla="*/ 1278820 h 2340869"/>
              <a:gd name="connsiteX159" fmla="*/ 286787 w 1569539"/>
              <a:gd name="connsiteY159" fmla="*/ 1140705 h 2340869"/>
              <a:gd name="connsiteX160" fmla="*/ 282025 w 1569539"/>
              <a:gd name="connsiteY160" fmla="*/ 1059745 h 2340869"/>
              <a:gd name="connsiteX161" fmla="*/ 196300 w 1569539"/>
              <a:gd name="connsiteY161" fmla="*/ 1047839 h 2340869"/>
              <a:gd name="connsiteX162" fmla="*/ 179632 w 1569539"/>
              <a:gd name="connsiteY162" fmla="*/ 966876 h 2340869"/>
              <a:gd name="connsiteX163" fmla="*/ 186775 w 1569539"/>
              <a:gd name="connsiteY163" fmla="*/ 900201 h 2340869"/>
              <a:gd name="connsiteX164" fmla="*/ 148675 w 1569539"/>
              <a:gd name="connsiteY164" fmla="*/ 862101 h 2340869"/>
              <a:gd name="connsiteX165" fmla="*/ 127244 w 1569539"/>
              <a:gd name="connsiteY165" fmla="*/ 821619 h 2340869"/>
              <a:gd name="connsiteX166" fmla="*/ 117719 w 1569539"/>
              <a:gd name="connsiteY166" fmla="*/ 762089 h 2340869"/>
              <a:gd name="connsiteX167" fmla="*/ 102097 w 1569539"/>
              <a:gd name="connsiteY167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46442 w 1569539"/>
              <a:gd name="connsiteY76" fmla="*/ 654934 h 2340869"/>
              <a:gd name="connsiteX77" fmla="*/ 1375016 w 1569539"/>
              <a:gd name="connsiteY77" fmla="*/ 664459 h 2340869"/>
              <a:gd name="connsiteX78" fmla="*/ 1432166 w 1569539"/>
              <a:gd name="connsiteY78" fmla="*/ 654934 h 2340869"/>
              <a:gd name="connsiteX79" fmla="*/ 1448835 w 1569539"/>
              <a:gd name="connsiteY79" fmla="*/ 633502 h 2340869"/>
              <a:gd name="connsiteX80" fmla="*/ 1501222 w 1569539"/>
              <a:gd name="connsiteY80" fmla="*/ 650171 h 2340869"/>
              <a:gd name="connsiteX81" fmla="*/ 1560756 w 1569539"/>
              <a:gd name="connsiteY81" fmla="*/ 902582 h 2340869"/>
              <a:gd name="connsiteX82" fmla="*/ 1544088 w 1569539"/>
              <a:gd name="connsiteY82" fmla="*/ 904964 h 2340869"/>
              <a:gd name="connsiteX83" fmla="*/ 1525038 w 1569539"/>
              <a:gd name="connsiteY83" fmla="*/ 978781 h 2340869"/>
              <a:gd name="connsiteX84" fmla="*/ 958300 w 1569539"/>
              <a:gd name="connsiteY84" fmla="*/ 1157376 h 2340869"/>
              <a:gd name="connsiteX85" fmla="*/ 979731 w 1569539"/>
              <a:gd name="connsiteY85" fmla="*/ 1166900 h 2340869"/>
              <a:gd name="connsiteX86" fmla="*/ 974968 w 1569539"/>
              <a:gd name="connsiteY86" fmla="*/ 1240718 h 2340869"/>
              <a:gd name="connsiteX87" fmla="*/ 984494 w 1569539"/>
              <a:gd name="connsiteY87" fmla="*/ 1302633 h 2340869"/>
              <a:gd name="connsiteX88" fmla="*/ 1032119 w 1569539"/>
              <a:gd name="connsiteY88" fmla="*/ 1383595 h 2340869"/>
              <a:gd name="connsiteX89" fmla="*/ 1072600 w 1569539"/>
              <a:gd name="connsiteY89" fmla="*/ 1405026 h 2340869"/>
              <a:gd name="connsiteX90" fmla="*/ 1089269 w 1569539"/>
              <a:gd name="connsiteY90" fmla="*/ 1471701 h 2340869"/>
              <a:gd name="connsiteX91" fmla="*/ 1122607 w 1569539"/>
              <a:gd name="connsiteY91" fmla="*/ 1497895 h 2340869"/>
              <a:gd name="connsiteX92" fmla="*/ 1163088 w 1569539"/>
              <a:gd name="connsiteY92" fmla="*/ 1557426 h 2340869"/>
              <a:gd name="connsiteX93" fmla="*/ 1191663 w 1569539"/>
              <a:gd name="connsiteY93" fmla="*/ 1571714 h 2340869"/>
              <a:gd name="connsiteX94" fmla="*/ 1220238 w 1569539"/>
              <a:gd name="connsiteY94" fmla="*/ 1609813 h 2340869"/>
              <a:gd name="connsiteX95" fmla="*/ 1215943 w 1569539"/>
              <a:gd name="connsiteY95" fmla="*/ 1629673 h 2340869"/>
              <a:gd name="connsiteX96" fmla="*/ 1196425 w 1569539"/>
              <a:gd name="connsiteY96" fmla="*/ 1678870 h 2340869"/>
              <a:gd name="connsiteX97" fmla="*/ 1144037 w 1569539"/>
              <a:gd name="connsiteY97" fmla="*/ 1674106 h 2340869"/>
              <a:gd name="connsiteX98" fmla="*/ 1124987 w 1569539"/>
              <a:gd name="connsiteY98" fmla="*/ 1719349 h 2340869"/>
              <a:gd name="connsiteX99" fmla="*/ 1048787 w 1569539"/>
              <a:gd name="connsiteY99" fmla="*/ 1752687 h 2340869"/>
              <a:gd name="connsiteX100" fmla="*/ 1020212 w 1569539"/>
              <a:gd name="connsiteY100" fmla="*/ 1812218 h 2340869"/>
              <a:gd name="connsiteX101" fmla="*/ 1036881 w 1569539"/>
              <a:gd name="connsiteY101" fmla="*/ 1859843 h 2340869"/>
              <a:gd name="connsiteX102" fmla="*/ 1017832 w 1569539"/>
              <a:gd name="connsiteY102" fmla="*/ 1900326 h 2340869"/>
              <a:gd name="connsiteX103" fmla="*/ 984493 w 1569539"/>
              <a:gd name="connsiteY103" fmla="*/ 1897943 h 2340869"/>
              <a:gd name="connsiteX104" fmla="*/ 982112 w 1569539"/>
              <a:gd name="connsiteY104" fmla="*/ 1962237 h 2340869"/>
              <a:gd name="connsiteX105" fmla="*/ 946393 w 1569539"/>
              <a:gd name="connsiteY105" fmla="*/ 1978906 h 2340869"/>
              <a:gd name="connsiteX106" fmla="*/ 910674 w 1569539"/>
              <a:gd name="connsiteY106" fmla="*/ 1986049 h 2340869"/>
              <a:gd name="connsiteX107" fmla="*/ 910674 w 1569539"/>
              <a:gd name="connsiteY107" fmla="*/ 2050343 h 2340869"/>
              <a:gd name="connsiteX108" fmla="*/ 967824 w 1569539"/>
              <a:gd name="connsiteY108" fmla="*/ 2059868 h 2340869"/>
              <a:gd name="connsiteX109" fmla="*/ 1001162 w 1569539"/>
              <a:gd name="connsiteY109" fmla="*/ 2055106 h 2340869"/>
              <a:gd name="connsiteX110" fmla="*/ 1005922 w 1569539"/>
              <a:gd name="connsiteY110" fmla="*/ 2128925 h 2340869"/>
              <a:gd name="connsiteX111" fmla="*/ 982112 w 1569539"/>
              <a:gd name="connsiteY111" fmla="*/ 2150356 h 2340869"/>
              <a:gd name="connsiteX112" fmla="*/ 922581 w 1569539"/>
              <a:gd name="connsiteY112" fmla="*/ 2147976 h 2340869"/>
              <a:gd name="connsiteX113" fmla="*/ 870193 w 1569539"/>
              <a:gd name="connsiteY113" fmla="*/ 2157501 h 2340869"/>
              <a:gd name="connsiteX114" fmla="*/ 824949 w 1569539"/>
              <a:gd name="connsiteY114" fmla="*/ 2181314 h 2340869"/>
              <a:gd name="connsiteX115" fmla="*/ 779704 w 1569539"/>
              <a:gd name="connsiteY115" fmla="*/ 2188456 h 2340869"/>
              <a:gd name="connsiteX116" fmla="*/ 758274 w 1569539"/>
              <a:gd name="connsiteY116" fmla="*/ 2207508 h 2340869"/>
              <a:gd name="connsiteX117" fmla="*/ 751131 w 1569539"/>
              <a:gd name="connsiteY117" fmla="*/ 2252751 h 2340869"/>
              <a:gd name="connsiteX118" fmla="*/ 734462 w 1569539"/>
              <a:gd name="connsiteY118" fmla="*/ 2264658 h 2340869"/>
              <a:gd name="connsiteX119" fmla="*/ 689218 w 1569539"/>
              <a:gd name="connsiteY119" fmla="*/ 2314664 h 2340869"/>
              <a:gd name="connsiteX120" fmla="*/ 665406 w 1569539"/>
              <a:gd name="connsiteY120" fmla="*/ 2319425 h 2340869"/>
              <a:gd name="connsiteX121" fmla="*/ 617781 w 1569539"/>
              <a:gd name="connsiteY121" fmla="*/ 2340857 h 2340869"/>
              <a:gd name="connsiteX122" fmla="*/ 579681 w 1569539"/>
              <a:gd name="connsiteY122" fmla="*/ 2324188 h 2340869"/>
              <a:gd name="connsiteX123" fmla="*/ 563012 w 1569539"/>
              <a:gd name="connsiteY123" fmla="*/ 2295613 h 2340869"/>
              <a:gd name="connsiteX124" fmla="*/ 520149 w 1569539"/>
              <a:gd name="connsiteY124" fmla="*/ 2305139 h 2340869"/>
              <a:gd name="connsiteX125" fmla="*/ 512573 w 1569539"/>
              <a:gd name="connsiteY125" fmla="*/ 2299035 h 2340869"/>
              <a:gd name="connsiteX126" fmla="*/ 503481 w 1569539"/>
              <a:gd name="connsiteY126" fmla="*/ 2293232 h 2340869"/>
              <a:gd name="connsiteX127" fmla="*/ 522531 w 1569539"/>
              <a:gd name="connsiteY127" fmla="*/ 2186075 h 2340869"/>
              <a:gd name="connsiteX128" fmla="*/ 539199 w 1569539"/>
              <a:gd name="connsiteY128" fmla="*/ 2164644 h 2340869"/>
              <a:gd name="connsiteX129" fmla="*/ 529674 w 1569539"/>
              <a:gd name="connsiteY129" fmla="*/ 2119401 h 2340869"/>
              <a:gd name="connsiteX130" fmla="*/ 553487 w 1569539"/>
              <a:gd name="connsiteY130" fmla="*/ 2105113 h 2340869"/>
              <a:gd name="connsiteX131" fmla="*/ 534437 w 1569539"/>
              <a:gd name="connsiteY131" fmla="*/ 2090826 h 2340869"/>
              <a:gd name="connsiteX132" fmla="*/ 522531 w 1569539"/>
              <a:gd name="connsiteY132" fmla="*/ 2055108 h 2340869"/>
              <a:gd name="connsiteX133" fmla="*/ 513006 w 1569539"/>
              <a:gd name="connsiteY133" fmla="*/ 2009864 h 2340869"/>
              <a:gd name="connsiteX134" fmla="*/ 510624 w 1569539"/>
              <a:gd name="connsiteY134" fmla="*/ 1978906 h 2340869"/>
              <a:gd name="connsiteX135" fmla="*/ 460618 w 1569539"/>
              <a:gd name="connsiteY135" fmla="*/ 1981289 h 2340869"/>
              <a:gd name="connsiteX136" fmla="*/ 427282 w 1569539"/>
              <a:gd name="connsiteY136" fmla="*/ 1945570 h 2340869"/>
              <a:gd name="connsiteX137" fmla="*/ 382037 w 1569539"/>
              <a:gd name="connsiteY137" fmla="*/ 1928900 h 2340869"/>
              <a:gd name="connsiteX138" fmla="*/ 367749 w 1569539"/>
              <a:gd name="connsiteY138" fmla="*/ 1878895 h 2340869"/>
              <a:gd name="connsiteX139" fmla="*/ 365368 w 1569539"/>
              <a:gd name="connsiteY139" fmla="*/ 1857463 h 2340869"/>
              <a:gd name="connsiteX140" fmla="*/ 334413 w 1569539"/>
              <a:gd name="connsiteY140" fmla="*/ 1812220 h 2340869"/>
              <a:gd name="connsiteX141" fmla="*/ 291549 w 1569539"/>
              <a:gd name="connsiteY141" fmla="*/ 1788407 h 2340869"/>
              <a:gd name="connsiteX142" fmla="*/ 248688 w 1569539"/>
              <a:gd name="connsiteY142" fmla="*/ 1759833 h 2340869"/>
              <a:gd name="connsiteX143" fmla="*/ 215349 w 1569539"/>
              <a:gd name="connsiteY143" fmla="*/ 1750307 h 2340869"/>
              <a:gd name="connsiteX144" fmla="*/ 217731 w 1569539"/>
              <a:gd name="connsiteY144" fmla="*/ 1705061 h 2340869"/>
              <a:gd name="connsiteX145" fmla="*/ 174868 w 1569539"/>
              <a:gd name="connsiteY145" fmla="*/ 1719351 h 2340869"/>
              <a:gd name="connsiteX146" fmla="*/ 186775 w 1569539"/>
              <a:gd name="connsiteY146" fmla="*/ 1752689 h 2340869"/>
              <a:gd name="connsiteX147" fmla="*/ 179631 w 1569539"/>
              <a:gd name="connsiteY147" fmla="*/ 1769358 h 2340869"/>
              <a:gd name="connsiteX148" fmla="*/ 141531 w 1569539"/>
              <a:gd name="connsiteY148" fmla="*/ 1740783 h 2340869"/>
              <a:gd name="connsiteX149" fmla="*/ 98669 w 1569539"/>
              <a:gd name="connsiteY149" fmla="*/ 1738401 h 2340869"/>
              <a:gd name="connsiteX150" fmla="*/ 43899 w 1569539"/>
              <a:gd name="connsiteY150" fmla="*/ 1719351 h 2340869"/>
              <a:gd name="connsiteX151" fmla="*/ 10560 w 1569539"/>
              <a:gd name="connsiteY151" fmla="*/ 1716967 h 2340869"/>
              <a:gd name="connsiteX152" fmla="*/ 1037 w 1569539"/>
              <a:gd name="connsiteY152" fmla="*/ 1664583 h 2340869"/>
              <a:gd name="connsiteX153" fmla="*/ 34374 w 1569539"/>
              <a:gd name="connsiteY153" fmla="*/ 1576476 h 2340869"/>
              <a:gd name="connsiteX154" fmla="*/ 60568 w 1569539"/>
              <a:gd name="connsiteY154" fmla="*/ 1528851 h 2340869"/>
              <a:gd name="connsiteX155" fmla="*/ 81999 w 1569539"/>
              <a:gd name="connsiteY155" fmla="*/ 1481226 h 2340869"/>
              <a:gd name="connsiteX156" fmla="*/ 108194 w 1569539"/>
              <a:gd name="connsiteY156" fmla="*/ 1443126 h 2340869"/>
              <a:gd name="connsiteX157" fmla="*/ 146293 w 1569539"/>
              <a:gd name="connsiteY157" fmla="*/ 1433601 h 2340869"/>
              <a:gd name="connsiteX158" fmla="*/ 153438 w 1569539"/>
              <a:gd name="connsiteY158" fmla="*/ 1397883 h 2340869"/>
              <a:gd name="connsiteX159" fmla="*/ 262975 w 1569539"/>
              <a:gd name="connsiteY159" fmla="*/ 1278820 h 2340869"/>
              <a:gd name="connsiteX160" fmla="*/ 286787 w 1569539"/>
              <a:gd name="connsiteY160" fmla="*/ 1140705 h 2340869"/>
              <a:gd name="connsiteX161" fmla="*/ 282025 w 1569539"/>
              <a:gd name="connsiteY161" fmla="*/ 1059745 h 2340869"/>
              <a:gd name="connsiteX162" fmla="*/ 196300 w 1569539"/>
              <a:gd name="connsiteY162" fmla="*/ 1047839 h 2340869"/>
              <a:gd name="connsiteX163" fmla="*/ 179632 w 1569539"/>
              <a:gd name="connsiteY163" fmla="*/ 966876 h 2340869"/>
              <a:gd name="connsiteX164" fmla="*/ 186775 w 1569539"/>
              <a:gd name="connsiteY164" fmla="*/ 900201 h 2340869"/>
              <a:gd name="connsiteX165" fmla="*/ 148675 w 1569539"/>
              <a:gd name="connsiteY165" fmla="*/ 862101 h 2340869"/>
              <a:gd name="connsiteX166" fmla="*/ 127244 w 1569539"/>
              <a:gd name="connsiteY166" fmla="*/ 821619 h 2340869"/>
              <a:gd name="connsiteX167" fmla="*/ 117719 w 1569539"/>
              <a:gd name="connsiteY167" fmla="*/ 762089 h 2340869"/>
              <a:gd name="connsiteX168" fmla="*/ 102097 w 1569539"/>
              <a:gd name="connsiteY168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189279 w 1569539"/>
              <a:gd name="connsiteY72" fmla="*/ 633502 h 2340869"/>
              <a:gd name="connsiteX73" fmla="*/ 1263097 w 1569539"/>
              <a:gd name="connsiteY73" fmla="*/ 688271 h 2340869"/>
              <a:gd name="connsiteX74" fmla="*/ 1272622 w 1569539"/>
              <a:gd name="connsiteY74" fmla="*/ 647790 h 2340869"/>
              <a:gd name="connsiteX75" fmla="*/ 1320247 w 1569539"/>
              <a:gd name="connsiteY75" fmla="*/ 650171 h 2340869"/>
              <a:gd name="connsiteX76" fmla="*/ 1332154 w 1569539"/>
              <a:gd name="connsiteY76" fmla="*/ 685890 h 2340869"/>
              <a:gd name="connsiteX77" fmla="*/ 1346442 w 1569539"/>
              <a:gd name="connsiteY77" fmla="*/ 654934 h 2340869"/>
              <a:gd name="connsiteX78" fmla="*/ 1375016 w 1569539"/>
              <a:gd name="connsiteY78" fmla="*/ 664459 h 2340869"/>
              <a:gd name="connsiteX79" fmla="*/ 1432166 w 1569539"/>
              <a:gd name="connsiteY79" fmla="*/ 654934 h 2340869"/>
              <a:gd name="connsiteX80" fmla="*/ 1448835 w 1569539"/>
              <a:gd name="connsiteY80" fmla="*/ 633502 h 2340869"/>
              <a:gd name="connsiteX81" fmla="*/ 1501222 w 1569539"/>
              <a:gd name="connsiteY81" fmla="*/ 650171 h 2340869"/>
              <a:gd name="connsiteX82" fmla="*/ 1560756 w 1569539"/>
              <a:gd name="connsiteY82" fmla="*/ 902582 h 2340869"/>
              <a:gd name="connsiteX83" fmla="*/ 1544088 w 1569539"/>
              <a:gd name="connsiteY83" fmla="*/ 904964 h 2340869"/>
              <a:gd name="connsiteX84" fmla="*/ 1525038 w 1569539"/>
              <a:gd name="connsiteY84" fmla="*/ 978781 h 2340869"/>
              <a:gd name="connsiteX85" fmla="*/ 958300 w 1569539"/>
              <a:gd name="connsiteY85" fmla="*/ 1157376 h 2340869"/>
              <a:gd name="connsiteX86" fmla="*/ 979731 w 1569539"/>
              <a:gd name="connsiteY86" fmla="*/ 1166900 h 2340869"/>
              <a:gd name="connsiteX87" fmla="*/ 974968 w 1569539"/>
              <a:gd name="connsiteY87" fmla="*/ 1240718 h 2340869"/>
              <a:gd name="connsiteX88" fmla="*/ 984494 w 1569539"/>
              <a:gd name="connsiteY88" fmla="*/ 1302633 h 2340869"/>
              <a:gd name="connsiteX89" fmla="*/ 1032119 w 1569539"/>
              <a:gd name="connsiteY89" fmla="*/ 1383595 h 2340869"/>
              <a:gd name="connsiteX90" fmla="*/ 1072600 w 1569539"/>
              <a:gd name="connsiteY90" fmla="*/ 1405026 h 2340869"/>
              <a:gd name="connsiteX91" fmla="*/ 1089269 w 1569539"/>
              <a:gd name="connsiteY91" fmla="*/ 1471701 h 2340869"/>
              <a:gd name="connsiteX92" fmla="*/ 1122607 w 1569539"/>
              <a:gd name="connsiteY92" fmla="*/ 1497895 h 2340869"/>
              <a:gd name="connsiteX93" fmla="*/ 1163088 w 1569539"/>
              <a:gd name="connsiteY93" fmla="*/ 1557426 h 2340869"/>
              <a:gd name="connsiteX94" fmla="*/ 1191663 w 1569539"/>
              <a:gd name="connsiteY94" fmla="*/ 1571714 h 2340869"/>
              <a:gd name="connsiteX95" fmla="*/ 1220238 w 1569539"/>
              <a:gd name="connsiteY95" fmla="*/ 1609813 h 2340869"/>
              <a:gd name="connsiteX96" fmla="*/ 1215943 w 1569539"/>
              <a:gd name="connsiteY96" fmla="*/ 1629673 h 2340869"/>
              <a:gd name="connsiteX97" fmla="*/ 1196425 w 1569539"/>
              <a:gd name="connsiteY97" fmla="*/ 1678870 h 2340869"/>
              <a:gd name="connsiteX98" fmla="*/ 1144037 w 1569539"/>
              <a:gd name="connsiteY98" fmla="*/ 1674106 h 2340869"/>
              <a:gd name="connsiteX99" fmla="*/ 1124987 w 1569539"/>
              <a:gd name="connsiteY99" fmla="*/ 1719349 h 2340869"/>
              <a:gd name="connsiteX100" fmla="*/ 1048787 w 1569539"/>
              <a:gd name="connsiteY100" fmla="*/ 1752687 h 2340869"/>
              <a:gd name="connsiteX101" fmla="*/ 1020212 w 1569539"/>
              <a:gd name="connsiteY101" fmla="*/ 1812218 h 2340869"/>
              <a:gd name="connsiteX102" fmla="*/ 1036881 w 1569539"/>
              <a:gd name="connsiteY102" fmla="*/ 1859843 h 2340869"/>
              <a:gd name="connsiteX103" fmla="*/ 1017832 w 1569539"/>
              <a:gd name="connsiteY103" fmla="*/ 1900326 h 2340869"/>
              <a:gd name="connsiteX104" fmla="*/ 984493 w 1569539"/>
              <a:gd name="connsiteY104" fmla="*/ 1897943 h 2340869"/>
              <a:gd name="connsiteX105" fmla="*/ 982112 w 1569539"/>
              <a:gd name="connsiteY105" fmla="*/ 1962237 h 2340869"/>
              <a:gd name="connsiteX106" fmla="*/ 946393 w 1569539"/>
              <a:gd name="connsiteY106" fmla="*/ 1978906 h 2340869"/>
              <a:gd name="connsiteX107" fmla="*/ 910674 w 1569539"/>
              <a:gd name="connsiteY107" fmla="*/ 1986049 h 2340869"/>
              <a:gd name="connsiteX108" fmla="*/ 910674 w 1569539"/>
              <a:gd name="connsiteY108" fmla="*/ 2050343 h 2340869"/>
              <a:gd name="connsiteX109" fmla="*/ 967824 w 1569539"/>
              <a:gd name="connsiteY109" fmla="*/ 2059868 h 2340869"/>
              <a:gd name="connsiteX110" fmla="*/ 1001162 w 1569539"/>
              <a:gd name="connsiteY110" fmla="*/ 2055106 h 2340869"/>
              <a:gd name="connsiteX111" fmla="*/ 1005922 w 1569539"/>
              <a:gd name="connsiteY111" fmla="*/ 2128925 h 2340869"/>
              <a:gd name="connsiteX112" fmla="*/ 982112 w 1569539"/>
              <a:gd name="connsiteY112" fmla="*/ 2150356 h 2340869"/>
              <a:gd name="connsiteX113" fmla="*/ 922581 w 1569539"/>
              <a:gd name="connsiteY113" fmla="*/ 2147976 h 2340869"/>
              <a:gd name="connsiteX114" fmla="*/ 870193 w 1569539"/>
              <a:gd name="connsiteY114" fmla="*/ 2157501 h 2340869"/>
              <a:gd name="connsiteX115" fmla="*/ 824949 w 1569539"/>
              <a:gd name="connsiteY115" fmla="*/ 2181314 h 2340869"/>
              <a:gd name="connsiteX116" fmla="*/ 779704 w 1569539"/>
              <a:gd name="connsiteY116" fmla="*/ 2188456 h 2340869"/>
              <a:gd name="connsiteX117" fmla="*/ 758274 w 1569539"/>
              <a:gd name="connsiteY117" fmla="*/ 2207508 h 2340869"/>
              <a:gd name="connsiteX118" fmla="*/ 751131 w 1569539"/>
              <a:gd name="connsiteY118" fmla="*/ 2252751 h 2340869"/>
              <a:gd name="connsiteX119" fmla="*/ 734462 w 1569539"/>
              <a:gd name="connsiteY119" fmla="*/ 2264658 h 2340869"/>
              <a:gd name="connsiteX120" fmla="*/ 689218 w 1569539"/>
              <a:gd name="connsiteY120" fmla="*/ 2314664 h 2340869"/>
              <a:gd name="connsiteX121" fmla="*/ 665406 w 1569539"/>
              <a:gd name="connsiteY121" fmla="*/ 2319425 h 2340869"/>
              <a:gd name="connsiteX122" fmla="*/ 617781 w 1569539"/>
              <a:gd name="connsiteY122" fmla="*/ 2340857 h 2340869"/>
              <a:gd name="connsiteX123" fmla="*/ 579681 w 1569539"/>
              <a:gd name="connsiteY123" fmla="*/ 2324188 h 2340869"/>
              <a:gd name="connsiteX124" fmla="*/ 563012 w 1569539"/>
              <a:gd name="connsiteY124" fmla="*/ 2295613 h 2340869"/>
              <a:gd name="connsiteX125" fmla="*/ 520149 w 1569539"/>
              <a:gd name="connsiteY125" fmla="*/ 2305139 h 2340869"/>
              <a:gd name="connsiteX126" fmla="*/ 512573 w 1569539"/>
              <a:gd name="connsiteY126" fmla="*/ 2299035 h 2340869"/>
              <a:gd name="connsiteX127" fmla="*/ 503481 w 1569539"/>
              <a:gd name="connsiteY127" fmla="*/ 2293232 h 2340869"/>
              <a:gd name="connsiteX128" fmla="*/ 522531 w 1569539"/>
              <a:gd name="connsiteY128" fmla="*/ 2186075 h 2340869"/>
              <a:gd name="connsiteX129" fmla="*/ 539199 w 1569539"/>
              <a:gd name="connsiteY129" fmla="*/ 2164644 h 2340869"/>
              <a:gd name="connsiteX130" fmla="*/ 529674 w 1569539"/>
              <a:gd name="connsiteY130" fmla="*/ 2119401 h 2340869"/>
              <a:gd name="connsiteX131" fmla="*/ 553487 w 1569539"/>
              <a:gd name="connsiteY131" fmla="*/ 2105113 h 2340869"/>
              <a:gd name="connsiteX132" fmla="*/ 534437 w 1569539"/>
              <a:gd name="connsiteY132" fmla="*/ 2090826 h 2340869"/>
              <a:gd name="connsiteX133" fmla="*/ 522531 w 1569539"/>
              <a:gd name="connsiteY133" fmla="*/ 2055108 h 2340869"/>
              <a:gd name="connsiteX134" fmla="*/ 513006 w 1569539"/>
              <a:gd name="connsiteY134" fmla="*/ 2009864 h 2340869"/>
              <a:gd name="connsiteX135" fmla="*/ 510624 w 1569539"/>
              <a:gd name="connsiteY135" fmla="*/ 1978906 h 2340869"/>
              <a:gd name="connsiteX136" fmla="*/ 460618 w 1569539"/>
              <a:gd name="connsiteY136" fmla="*/ 1981289 h 2340869"/>
              <a:gd name="connsiteX137" fmla="*/ 427282 w 1569539"/>
              <a:gd name="connsiteY137" fmla="*/ 1945570 h 2340869"/>
              <a:gd name="connsiteX138" fmla="*/ 382037 w 1569539"/>
              <a:gd name="connsiteY138" fmla="*/ 1928900 h 2340869"/>
              <a:gd name="connsiteX139" fmla="*/ 367749 w 1569539"/>
              <a:gd name="connsiteY139" fmla="*/ 1878895 h 2340869"/>
              <a:gd name="connsiteX140" fmla="*/ 365368 w 1569539"/>
              <a:gd name="connsiteY140" fmla="*/ 1857463 h 2340869"/>
              <a:gd name="connsiteX141" fmla="*/ 334413 w 1569539"/>
              <a:gd name="connsiteY141" fmla="*/ 1812220 h 2340869"/>
              <a:gd name="connsiteX142" fmla="*/ 291549 w 1569539"/>
              <a:gd name="connsiteY142" fmla="*/ 1788407 h 2340869"/>
              <a:gd name="connsiteX143" fmla="*/ 248688 w 1569539"/>
              <a:gd name="connsiteY143" fmla="*/ 1759833 h 2340869"/>
              <a:gd name="connsiteX144" fmla="*/ 215349 w 1569539"/>
              <a:gd name="connsiteY144" fmla="*/ 1750307 h 2340869"/>
              <a:gd name="connsiteX145" fmla="*/ 217731 w 1569539"/>
              <a:gd name="connsiteY145" fmla="*/ 1705061 h 2340869"/>
              <a:gd name="connsiteX146" fmla="*/ 174868 w 1569539"/>
              <a:gd name="connsiteY146" fmla="*/ 1719351 h 2340869"/>
              <a:gd name="connsiteX147" fmla="*/ 186775 w 1569539"/>
              <a:gd name="connsiteY147" fmla="*/ 1752689 h 2340869"/>
              <a:gd name="connsiteX148" fmla="*/ 179631 w 1569539"/>
              <a:gd name="connsiteY148" fmla="*/ 1769358 h 2340869"/>
              <a:gd name="connsiteX149" fmla="*/ 141531 w 1569539"/>
              <a:gd name="connsiteY149" fmla="*/ 1740783 h 2340869"/>
              <a:gd name="connsiteX150" fmla="*/ 98669 w 1569539"/>
              <a:gd name="connsiteY150" fmla="*/ 1738401 h 2340869"/>
              <a:gd name="connsiteX151" fmla="*/ 43899 w 1569539"/>
              <a:gd name="connsiteY151" fmla="*/ 1719351 h 2340869"/>
              <a:gd name="connsiteX152" fmla="*/ 10560 w 1569539"/>
              <a:gd name="connsiteY152" fmla="*/ 1716967 h 2340869"/>
              <a:gd name="connsiteX153" fmla="*/ 1037 w 1569539"/>
              <a:gd name="connsiteY153" fmla="*/ 1664583 h 2340869"/>
              <a:gd name="connsiteX154" fmla="*/ 34374 w 1569539"/>
              <a:gd name="connsiteY154" fmla="*/ 1576476 h 2340869"/>
              <a:gd name="connsiteX155" fmla="*/ 60568 w 1569539"/>
              <a:gd name="connsiteY155" fmla="*/ 1528851 h 2340869"/>
              <a:gd name="connsiteX156" fmla="*/ 81999 w 1569539"/>
              <a:gd name="connsiteY156" fmla="*/ 1481226 h 2340869"/>
              <a:gd name="connsiteX157" fmla="*/ 108194 w 1569539"/>
              <a:gd name="connsiteY157" fmla="*/ 1443126 h 2340869"/>
              <a:gd name="connsiteX158" fmla="*/ 146293 w 1569539"/>
              <a:gd name="connsiteY158" fmla="*/ 1433601 h 2340869"/>
              <a:gd name="connsiteX159" fmla="*/ 153438 w 1569539"/>
              <a:gd name="connsiteY159" fmla="*/ 1397883 h 2340869"/>
              <a:gd name="connsiteX160" fmla="*/ 262975 w 1569539"/>
              <a:gd name="connsiteY160" fmla="*/ 1278820 h 2340869"/>
              <a:gd name="connsiteX161" fmla="*/ 286787 w 1569539"/>
              <a:gd name="connsiteY161" fmla="*/ 1140705 h 2340869"/>
              <a:gd name="connsiteX162" fmla="*/ 282025 w 1569539"/>
              <a:gd name="connsiteY162" fmla="*/ 1059745 h 2340869"/>
              <a:gd name="connsiteX163" fmla="*/ 196300 w 1569539"/>
              <a:gd name="connsiteY163" fmla="*/ 1047839 h 2340869"/>
              <a:gd name="connsiteX164" fmla="*/ 179632 w 1569539"/>
              <a:gd name="connsiteY164" fmla="*/ 966876 h 2340869"/>
              <a:gd name="connsiteX165" fmla="*/ 186775 w 1569539"/>
              <a:gd name="connsiteY165" fmla="*/ 900201 h 2340869"/>
              <a:gd name="connsiteX166" fmla="*/ 148675 w 1569539"/>
              <a:gd name="connsiteY166" fmla="*/ 862101 h 2340869"/>
              <a:gd name="connsiteX167" fmla="*/ 127244 w 1569539"/>
              <a:gd name="connsiteY167" fmla="*/ 821619 h 2340869"/>
              <a:gd name="connsiteX168" fmla="*/ 117719 w 1569539"/>
              <a:gd name="connsiteY168" fmla="*/ 762089 h 2340869"/>
              <a:gd name="connsiteX169" fmla="*/ 102097 w 1569539"/>
              <a:gd name="connsiteY16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044022 w 1569539"/>
              <a:gd name="connsiteY70" fmla="*/ 640646 h 2340869"/>
              <a:gd name="connsiteX71" fmla="*/ 1110697 w 1569539"/>
              <a:gd name="connsiteY71" fmla="*/ 573971 h 2340869"/>
              <a:gd name="connsiteX72" fmla="*/ 1179754 w 1569539"/>
              <a:gd name="connsiteY72" fmla="*/ 564446 h 2340869"/>
              <a:gd name="connsiteX73" fmla="*/ 1189279 w 1569539"/>
              <a:gd name="connsiteY73" fmla="*/ 633502 h 2340869"/>
              <a:gd name="connsiteX74" fmla="*/ 1263097 w 1569539"/>
              <a:gd name="connsiteY74" fmla="*/ 688271 h 2340869"/>
              <a:gd name="connsiteX75" fmla="*/ 1272622 w 1569539"/>
              <a:gd name="connsiteY75" fmla="*/ 647790 h 2340869"/>
              <a:gd name="connsiteX76" fmla="*/ 1320247 w 1569539"/>
              <a:gd name="connsiteY76" fmla="*/ 650171 h 2340869"/>
              <a:gd name="connsiteX77" fmla="*/ 1332154 w 1569539"/>
              <a:gd name="connsiteY77" fmla="*/ 685890 h 2340869"/>
              <a:gd name="connsiteX78" fmla="*/ 1346442 w 1569539"/>
              <a:gd name="connsiteY78" fmla="*/ 654934 h 2340869"/>
              <a:gd name="connsiteX79" fmla="*/ 1375016 w 1569539"/>
              <a:gd name="connsiteY79" fmla="*/ 664459 h 2340869"/>
              <a:gd name="connsiteX80" fmla="*/ 1432166 w 1569539"/>
              <a:gd name="connsiteY80" fmla="*/ 654934 h 2340869"/>
              <a:gd name="connsiteX81" fmla="*/ 1448835 w 1569539"/>
              <a:gd name="connsiteY81" fmla="*/ 633502 h 2340869"/>
              <a:gd name="connsiteX82" fmla="*/ 1501222 w 1569539"/>
              <a:gd name="connsiteY82" fmla="*/ 650171 h 2340869"/>
              <a:gd name="connsiteX83" fmla="*/ 1560756 w 1569539"/>
              <a:gd name="connsiteY83" fmla="*/ 902582 h 2340869"/>
              <a:gd name="connsiteX84" fmla="*/ 1544088 w 1569539"/>
              <a:gd name="connsiteY84" fmla="*/ 904964 h 2340869"/>
              <a:gd name="connsiteX85" fmla="*/ 1525038 w 1569539"/>
              <a:gd name="connsiteY85" fmla="*/ 978781 h 2340869"/>
              <a:gd name="connsiteX86" fmla="*/ 958300 w 1569539"/>
              <a:gd name="connsiteY86" fmla="*/ 1157376 h 2340869"/>
              <a:gd name="connsiteX87" fmla="*/ 979731 w 1569539"/>
              <a:gd name="connsiteY87" fmla="*/ 1166900 h 2340869"/>
              <a:gd name="connsiteX88" fmla="*/ 974968 w 1569539"/>
              <a:gd name="connsiteY88" fmla="*/ 1240718 h 2340869"/>
              <a:gd name="connsiteX89" fmla="*/ 984494 w 1569539"/>
              <a:gd name="connsiteY89" fmla="*/ 1302633 h 2340869"/>
              <a:gd name="connsiteX90" fmla="*/ 1032119 w 1569539"/>
              <a:gd name="connsiteY90" fmla="*/ 1383595 h 2340869"/>
              <a:gd name="connsiteX91" fmla="*/ 1072600 w 1569539"/>
              <a:gd name="connsiteY91" fmla="*/ 1405026 h 2340869"/>
              <a:gd name="connsiteX92" fmla="*/ 1089269 w 1569539"/>
              <a:gd name="connsiteY92" fmla="*/ 1471701 h 2340869"/>
              <a:gd name="connsiteX93" fmla="*/ 1122607 w 1569539"/>
              <a:gd name="connsiteY93" fmla="*/ 1497895 h 2340869"/>
              <a:gd name="connsiteX94" fmla="*/ 1163088 w 1569539"/>
              <a:gd name="connsiteY94" fmla="*/ 1557426 h 2340869"/>
              <a:gd name="connsiteX95" fmla="*/ 1191663 w 1569539"/>
              <a:gd name="connsiteY95" fmla="*/ 1571714 h 2340869"/>
              <a:gd name="connsiteX96" fmla="*/ 1220238 w 1569539"/>
              <a:gd name="connsiteY96" fmla="*/ 1609813 h 2340869"/>
              <a:gd name="connsiteX97" fmla="*/ 1215943 w 1569539"/>
              <a:gd name="connsiteY97" fmla="*/ 1629673 h 2340869"/>
              <a:gd name="connsiteX98" fmla="*/ 1196425 w 1569539"/>
              <a:gd name="connsiteY98" fmla="*/ 1678870 h 2340869"/>
              <a:gd name="connsiteX99" fmla="*/ 1144037 w 1569539"/>
              <a:gd name="connsiteY99" fmla="*/ 1674106 h 2340869"/>
              <a:gd name="connsiteX100" fmla="*/ 1124987 w 1569539"/>
              <a:gd name="connsiteY100" fmla="*/ 1719349 h 2340869"/>
              <a:gd name="connsiteX101" fmla="*/ 1048787 w 1569539"/>
              <a:gd name="connsiteY101" fmla="*/ 1752687 h 2340869"/>
              <a:gd name="connsiteX102" fmla="*/ 1020212 w 1569539"/>
              <a:gd name="connsiteY102" fmla="*/ 1812218 h 2340869"/>
              <a:gd name="connsiteX103" fmla="*/ 1036881 w 1569539"/>
              <a:gd name="connsiteY103" fmla="*/ 1859843 h 2340869"/>
              <a:gd name="connsiteX104" fmla="*/ 1017832 w 1569539"/>
              <a:gd name="connsiteY104" fmla="*/ 1900326 h 2340869"/>
              <a:gd name="connsiteX105" fmla="*/ 984493 w 1569539"/>
              <a:gd name="connsiteY105" fmla="*/ 1897943 h 2340869"/>
              <a:gd name="connsiteX106" fmla="*/ 982112 w 1569539"/>
              <a:gd name="connsiteY106" fmla="*/ 1962237 h 2340869"/>
              <a:gd name="connsiteX107" fmla="*/ 946393 w 1569539"/>
              <a:gd name="connsiteY107" fmla="*/ 1978906 h 2340869"/>
              <a:gd name="connsiteX108" fmla="*/ 910674 w 1569539"/>
              <a:gd name="connsiteY108" fmla="*/ 1986049 h 2340869"/>
              <a:gd name="connsiteX109" fmla="*/ 910674 w 1569539"/>
              <a:gd name="connsiteY109" fmla="*/ 2050343 h 2340869"/>
              <a:gd name="connsiteX110" fmla="*/ 967824 w 1569539"/>
              <a:gd name="connsiteY110" fmla="*/ 2059868 h 2340869"/>
              <a:gd name="connsiteX111" fmla="*/ 1001162 w 1569539"/>
              <a:gd name="connsiteY111" fmla="*/ 2055106 h 2340869"/>
              <a:gd name="connsiteX112" fmla="*/ 1005922 w 1569539"/>
              <a:gd name="connsiteY112" fmla="*/ 2128925 h 2340869"/>
              <a:gd name="connsiteX113" fmla="*/ 982112 w 1569539"/>
              <a:gd name="connsiteY113" fmla="*/ 2150356 h 2340869"/>
              <a:gd name="connsiteX114" fmla="*/ 922581 w 1569539"/>
              <a:gd name="connsiteY114" fmla="*/ 2147976 h 2340869"/>
              <a:gd name="connsiteX115" fmla="*/ 870193 w 1569539"/>
              <a:gd name="connsiteY115" fmla="*/ 2157501 h 2340869"/>
              <a:gd name="connsiteX116" fmla="*/ 824949 w 1569539"/>
              <a:gd name="connsiteY116" fmla="*/ 2181314 h 2340869"/>
              <a:gd name="connsiteX117" fmla="*/ 779704 w 1569539"/>
              <a:gd name="connsiteY117" fmla="*/ 2188456 h 2340869"/>
              <a:gd name="connsiteX118" fmla="*/ 758274 w 1569539"/>
              <a:gd name="connsiteY118" fmla="*/ 2207508 h 2340869"/>
              <a:gd name="connsiteX119" fmla="*/ 751131 w 1569539"/>
              <a:gd name="connsiteY119" fmla="*/ 2252751 h 2340869"/>
              <a:gd name="connsiteX120" fmla="*/ 734462 w 1569539"/>
              <a:gd name="connsiteY120" fmla="*/ 2264658 h 2340869"/>
              <a:gd name="connsiteX121" fmla="*/ 689218 w 1569539"/>
              <a:gd name="connsiteY121" fmla="*/ 2314664 h 2340869"/>
              <a:gd name="connsiteX122" fmla="*/ 665406 w 1569539"/>
              <a:gd name="connsiteY122" fmla="*/ 2319425 h 2340869"/>
              <a:gd name="connsiteX123" fmla="*/ 617781 w 1569539"/>
              <a:gd name="connsiteY123" fmla="*/ 2340857 h 2340869"/>
              <a:gd name="connsiteX124" fmla="*/ 579681 w 1569539"/>
              <a:gd name="connsiteY124" fmla="*/ 2324188 h 2340869"/>
              <a:gd name="connsiteX125" fmla="*/ 563012 w 1569539"/>
              <a:gd name="connsiteY125" fmla="*/ 2295613 h 2340869"/>
              <a:gd name="connsiteX126" fmla="*/ 520149 w 1569539"/>
              <a:gd name="connsiteY126" fmla="*/ 2305139 h 2340869"/>
              <a:gd name="connsiteX127" fmla="*/ 512573 w 1569539"/>
              <a:gd name="connsiteY127" fmla="*/ 2299035 h 2340869"/>
              <a:gd name="connsiteX128" fmla="*/ 503481 w 1569539"/>
              <a:gd name="connsiteY128" fmla="*/ 2293232 h 2340869"/>
              <a:gd name="connsiteX129" fmla="*/ 522531 w 1569539"/>
              <a:gd name="connsiteY129" fmla="*/ 2186075 h 2340869"/>
              <a:gd name="connsiteX130" fmla="*/ 539199 w 1569539"/>
              <a:gd name="connsiteY130" fmla="*/ 2164644 h 2340869"/>
              <a:gd name="connsiteX131" fmla="*/ 529674 w 1569539"/>
              <a:gd name="connsiteY131" fmla="*/ 2119401 h 2340869"/>
              <a:gd name="connsiteX132" fmla="*/ 553487 w 1569539"/>
              <a:gd name="connsiteY132" fmla="*/ 2105113 h 2340869"/>
              <a:gd name="connsiteX133" fmla="*/ 534437 w 1569539"/>
              <a:gd name="connsiteY133" fmla="*/ 2090826 h 2340869"/>
              <a:gd name="connsiteX134" fmla="*/ 522531 w 1569539"/>
              <a:gd name="connsiteY134" fmla="*/ 2055108 h 2340869"/>
              <a:gd name="connsiteX135" fmla="*/ 513006 w 1569539"/>
              <a:gd name="connsiteY135" fmla="*/ 2009864 h 2340869"/>
              <a:gd name="connsiteX136" fmla="*/ 510624 w 1569539"/>
              <a:gd name="connsiteY136" fmla="*/ 1978906 h 2340869"/>
              <a:gd name="connsiteX137" fmla="*/ 460618 w 1569539"/>
              <a:gd name="connsiteY137" fmla="*/ 1981289 h 2340869"/>
              <a:gd name="connsiteX138" fmla="*/ 427282 w 1569539"/>
              <a:gd name="connsiteY138" fmla="*/ 1945570 h 2340869"/>
              <a:gd name="connsiteX139" fmla="*/ 382037 w 1569539"/>
              <a:gd name="connsiteY139" fmla="*/ 1928900 h 2340869"/>
              <a:gd name="connsiteX140" fmla="*/ 367749 w 1569539"/>
              <a:gd name="connsiteY140" fmla="*/ 1878895 h 2340869"/>
              <a:gd name="connsiteX141" fmla="*/ 365368 w 1569539"/>
              <a:gd name="connsiteY141" fmla="*/ 1857463 h 2340869"/>
              <a:gd name="connsiteX142" fmla="*/ 334413 w 1569539"/>
              <a:gd name="connsiteY142" fmla="*/ 1812220 h 2340869"/>
              <a:gd name="connsiteX143" fmla="*/ 291549 w 1569539"/>
              <a:gd name="connsiteY143" fmla="*/ 1788407 h 2340869"/>
              <a:gd name="connsiteX144" fmla="*/ 248688 w 1569539"/>
              <a:gd name="connsiteY144" fmla="*/ 1759833 h 2340869"/>
              <a:gd name="connsiteX145" fmla="*/ 215349 w 1569539"/>
              <a:gd name="connsiteY145" fmla="*/ 1750307 h 2340869"/>
              <a:gd name="connsiteX146" fmla="*/ 217731 w 1569539"/>
              <a:gd name="connsiteY146" fmla="*/ 1705061 h 2340869"/>
              <a:gd name="connsiteX147" fmla="*/ 174868 w 1569539"/>
              <a:gd name="connsiteY147" fmla="*/ 1719351 h 2340869"/>
              <a:gd name="connsiteX148" fmla="*/ 186775 w 1569539"/>
              <a:gd name="connsiteY148" fmla="*/ 1752689 h 2340869"/>
              <a:gd name="connsiteX149" fmla="*/ 179631 w 1569539"/>
              <a:gd name="connsiteY149" fmla="*/ 1769358 h 2340869"/>
              <a:gd name="connsiteX150" fmla="*/ 141531 w 1569539"/>
              <a:gd name="connsiteY150" fmla="*/ 1740783 h 2340869"/>
              <a:gd name="connsiteX151" fmla="*/ 98669 w 1569539"/>
              <a:gd name="connsiteY151" fmla="*/ 1738401 h 2340869"/>
              <a:gd name="connsiteX152" fmla="*/ 43899 w 1569539"/>
              <a:gd name="connsiteY152" fmla="*/ 1719351 h 2340869"/>
              <a:gd name="connsiteX153" fmla="*/ 10560 w 1569539"/>
              <a:gd name="connsiteY153" fmla="*/ 1716967 h 2340869"/>
              <a:gd name="connsiteX154" fmla="*/ 1037 w 1569539"/>
              <a:gd name="connsiteY154" fmla="*/ 1664583 h 2340869"/>
              <a:gd name="connsiteX155" fmla="*/ 34374 w 1569539"/>
              <a:gd name="connsiteY155" fmla="*/ 1576476 h 2340869"/>
              <a:gd name="connsiteX156" fmla="*/ 60568 w 1569539"/>
              <a:gd name="connsiteY156" fmla="*/ 1528851 h 2340869"/>
              <a:gd name="connsiteX157" fmla="*/ 81999 w 1569539"/>
              <a:gd name="connsiteY157" fmla="*/ 1481226 h 2340869"/>
              <a:gd name="connsiteX158" fmla="*/ 108194 w 1569539"/>
              <a:gd name="connsiteY158" fmla="*/ 1443126 h 2340869"/>
              <a:gd name="connsiteX159" fmla="*/ 146293 w 1569539"/>
              <a:gd name="connsiteY159" fmla="*/ 1433601 h 2340869"/>
              <a:gd name="connsiteX160" fmla="*/ 153438 w 1569539"/>
              <a:gd name="connsiteY160" fmla="*/ 1397883 h 2340869"/>
              <a:gd name="connsiteX161" fmla="*/ 262975 w 1569539"/>
              <a:gd name="connsiteY161" fmla="*/ 1278820 h 2340869"/>
              <a:gd name="connsiteX162" fmla="*/ 286787 w 1569539"/>
              <a:gd name="connsiteY162" fmla="*/ 1140705 h 2340869"/>
              <a:gd name="connsiteX163" fmla="*/ 282025 w 1569539"/>
              <a:gd name="connsiteY163" fmla="*/ 1059745 h 2340869"/>
              <a:gd name="connsiteX164" fmla="*/ 196300 w 1569539"/>
              <a:gd name="connsiteY164" fmla="*/ 1047839 h 2340869"/>
              <a:gd name="connsiteX165" fmla="*/ 179632 w 1569539"/>
              <a:gd name="connsiteY165" fmla="*/ 966876 h 2340869"/>
              <a:gd name="connsiteX166" fmla="*/ 186775 w 1569539"/>
              <a:gd name="connsiteY166" fmla="*/ 900201 h 2340869"/>
              <a:gd name="connsiteX167" fmla="*/ 148675 w 1569539"/>
              <a:gd name="connsiteY167" fmla="*/ 862101 h 2340869"/>
              <a:gd name="connsiteX168" fmla="*/ 127244 w 1569539"/>
              <a:gd name="connsiteY168" fmla="*/ 821619 h 2340869"/>
              <a:gd name="connsiteX169" fmla="*/ 117719 w 1569539"/>
              <a:gd name="connsiteY169" fmla="*/ 762089 h 2340869"/>
              <a:gd name="connsiteX170" fmla="*/ 102097 w 1569539"/>
              <a:gd name="connsiteY170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044022 w 1569539"/>
              <a:gd name="connsiteY70" fmla="*/ 640646 h 2340869"/>
              <a:gd name="connsiteX71" fmla="*/ 1079741 w 1569539"/>
              <a:gd name="connsiteY71" fmla="*/ 600165 h 2340869"/>
              <a:gd name="connsiteX72" fmla="*/ 1110697 w 1569539"/>
              <a:gd name="connsiteY72" fmla="*/ 573971 h 2340869"/>
              <a:gd name="connsiteX73" fmla="*/ 1179754 w 1569539"/>
              <a:gd name="connsiteY73" fmla="*/ 564446 h 2340869"/>
              <a:gd name="connsiteX74" fmla="*/ 1189279 w 1569539"/>
              <a:gd name="connsiteY74" fmla="*/ 633502 h 2340869"/>
              <a:gd name="connsiteX75" fmla="*/ 1263097 w 1569539"/>
              <a:gd name="connsiteY75" fmla="*/ 688271 h 2340869"/>
              <a:gd name="connsiteX76" fmla="*/ 1272622 w 1569539"/>
              <a:gd name="connsiteY76" fmla="*/ 647790 h 2340869"/>
              <a:gd name="connsiteX77" fmla="*/ 1320247 w 1569539"/>
              <a:gd name="connsiteY77" fmla="*/ 650171 h 2340869"/>
              <a:gd name="connsiteX78" fmla="*/ 1332154 w 1569539"/>
              <a:gd name="connsiteY78" fmla="*/ 685890 h 2340869"/>
              <a:gd name="connsiteX79" fmla="*/ 1346442 w 1569539"/>
              <a:gd name="connsiteY79" fmla="*/ 654934 h 2340869"/>
              <a:gd name="connsiteX80" fmla="*/ 1375016 w 1569539"/>
              <a:gd name="connsiteY80" fmla="*/ 664459 h 2340869"/>
              <a:gd name="connsiteX81" fmla="*/ 1432166 w 1569539"/>
              <a:gd name="connsiteY81" fmla="*/ 654934 h 2340869"/>
              <a:gd name="connsiteX82" fmla="*/ 1448835 w 1569539"/>
              <a:gd name="connsiteY82" fmla="*/ 633502 h 2340869"/>
              <a:gd name="connsiteX83" fmla="*/ 1501222 w 1569539"/>
              <a:gd name="connsiteY83" fmla="*/ 650171 h 2340869"/>
              <a:gd name="connsiteX84" fmla="*/ 1560756 w 1569539"/>
              <a:gd name="connsiteY84" fmla="*/ 902582 h 2340869"/>
              <a:gd name="connsiteX85" fmla="*/ 1544088 w 1569539"/>
              <a:gd name="connsiteY85" fmla="*/ 904964 h 2340869"/>
              <a:gd name="connsiteX86" fmla="*/ 1525038 w 1569539"/>
              <a:gd name="connsiteY86" fmla="*/ 978781 h 2340869"/>
              <a:gd name="connsiteX87" fmla="*/ 958300 w 1569539"/>
              <a:gd name="connsiteY87" fmla="*/ 1157376 h 2340869"/>
              <a:gd name="connsiteX88" fmla="*/ 979731 w 1569539"/>
              <a:gd name="connsiteY88" fmla="*/ 1166900 h 2340869"/>
              <a:gd name="connsiteX89" fmla="*/ 974968 w 1569539"/>
              <a:gd name="connsiteY89" fmla="*/ 1240718 h 2340869"/>
              <a:gd name="connsiteX90" fmla="*/ 984494 w 1569539"/>
              <a:gd name="connsiteY90" fmla="*/ 1302633 h 2340869"/>
              <a:gd name="connsiteX91" fmla="*/ 1032119 w 1569539"/>
              <a:gd name="connsiteY91" fmla="*/ 1383595 h 2340869"/>
              <a:gd name="connsiteX92" fmla="*/ 1072600 w 1569539"/>
              <a:gd name="connsiteY92" fmla="*/ 1405026 h 2340869"/>
              <a:gd name="connsiteX93" fmla="*/ 1089269 w 1569539"/>
              <a:gd name="connsiteY93" fmla="*/ 1471701 h 2340869"/>
              <a:gd name="connsiteX94" fmla="*/ 1122607 w 1569539"/>
              <a:gd name="connsiteY94" fmla="*/ 1497895 h 2340869"/>
              <a:gd name="connsiteX95" fmla="*/ 1163088 w 1569539"/>
              <a:gd name="connsiteY95" fmla="*/ 1557426 h 2340869"/>
              <a:gd name="connsiteX96" fmla="*/ 1191663 w 1569539"/>
              <a:gd name="connsiteY96" fmla="*/ 1571714 h 2340869"/>
              <a:gd name="connsiteX97" fmla="*/ 1220238 w 1569539"/>
              <a:gd name="connsiteY97" fmla="*/ 1609813 h 2340869"/>
              <a:gd name="connsiteX98" fmla="*/ 1215943 w 1569539"/>
              <a:gd name="connsiteY98" fmla="*/ 1629673 h 2340869"/>
              <a:gd name="connsiteX99" fmla="*/ 1196425 w 1569539"/>
              <a:gd name="connsiteY99" fmla="*/ 1678870 h 2340869"/>
              <a:gd name="connsiteX100" fmla="*/ 1144037 w 1569539"/>
              <a:gd name="connsiteY100" fmla="*/ 1674106 h 2340869"/>
              <a:gd name="connsiteX101" fmla="*/ 1124987 w 1569539"/>
              <a:gd name="connsiteY101" fmla="*/ 1719349 h 2340869"/>
              <a:gd name="connsiteX102" fmla="*/ 1048787 w 1569539"/>
              <a:gd name="connsiteY102" fmla="*/ 1752687 h 2340869"/>
              <a:gd name="connsiteX103" fmla="*/ 1020212 w 1569539"/>
              <a:gd name="connsiteY103" fmla="*/ 1812218 h 2340869"/>
              <a:gd name="connsiteX104" fmla="*/ 1036881 w 1569539"/>
              <a:gd name="connsiteY104" fmla="*/ 1859843 h 2340869"/>
              <a:gd name="connsiteX105" fmla="*/ 1017832 w 1569539"/>
              <a:gd name="connsiteY105" fmla="*/ 1900326 h 2340869"/>
              <a:gd name="connsiteX106" fmla="*/ 984493 w 1569539"/>
              <a:gd name="connsiteY106" fmla="*/ 1897943 h 2340869"/>
              <a:gd name="connsiteX107" fmla="*/ 982112 w 1569539"/>
              <a:gd name="connsiteY107" fmla="*/ 1962237 h 2340869"/>
              <a:gd name="connsiteX108" fmla="*/ 946393 w 1569539"/>
              <a:gd name="connsiteY108" fmla="*/ 1978906 h 2340869"/>
              <a:gd name="connsiteX109" fmla="*/ 910674 w 1569539"/>
              <a:gd name="connsiteY109" fmla="*/ 1986049 h 2340869"/>
              <a:gd name="connsiteX110" fmla="*/ 910674 w 1569539"/>
              <a:gd name="connsiteY110" fmla="*/ 2050343 h 2340869"/>
              <a:gd name="connsiteX111" fmla="*/ 967824 w 1569539"/>
              <a:gd name="connsiteY111" fmla="*/ 2059868 h 2340869"/>
              <a:gd name="connsiteX112" fmla="*/ 1001162 w 1569539"/>
              <a:gd name="connsiteY112" fmla="*/ 2055106 h 2340869"/>
              <a:gd name="connsiteX113" fmla="*/ 1005922 w 1569539"/>
              <a:gd name="connsiteY113" fmla="*/ 2128925 h 2340869"/>
              <a:gd name="connsiteX114" fmla="*/ 982112 w 1569539"/>
              <a:gd name="connsiteY114" fmla="*/ 2150356 h 2340869"/>
              <a:gd name="connsiteX115" fmla="*/ 922581 w 1569539"/>
              <a:gd name="connsiteY115" fmla="*/ 2147976 h 2340869"/>
              <a:gd name="connsiteX116" fmla="*/ 870193 w 1569539"/>
              <a:gd name="connsiteY116" fmla="*/ 2157501 h 2340869"/>
              <a:gd name="connsiteX117" fmla="*/ 824949 w 1569539"/>
              <a:gd name="connsiteY117" fmla="*/ 2181314 h 2340869"/>
              <a:gd name="connsiteX118" fmla="*/ 779704 w 1569539"/>
              <a:gd name="connsiteY118" fmla="*/ 2188456 h 2340869"/>
              <a:gd name="connsiteX119" fmla="*/ 758274 w 1569539"/>
              <a:gd name="connsiteY119" fmla="*/ 2207508 h 2340869"/>
              <a:gd name="connsiteX120" fmla="*/ 751131 w 1569539"/>
              <a:gd name="connsiteY120" fmla="*/ 2252751 h 2340869"/>
              <a:gd name="connsiteX121" fmla="*/ 734462 w 1569539"/>
              <a:gd name="connsiteY121" fmla="*/ 2264658 h 2340869"/>
              <a:gd name="connsiteX122" fmla="*/ 689218 w 1569539"/>
              <a:gd name="connsiteY122" fmla="*/ 2314664 h 2340869"/>
              <a:gd name="connsiteX123" fmla="*/ 665406 w 1569539"/>
              <a:gd name="connsiteY123" fmla="*/ 2319425 h 2340869"/>
              <a:gd name="connsiteX124" fmla="*/ 617781 w 1569539"/>
              <a:gd name="connsiteY124" fmla="*/ 2340857 h 2340869"/>
              <a:gd name="connsiteX125" fmla="*/ 579681 w 1569539"/>
              <a:gd name="connsiteY125" fmla="*/ 2324188 h 2340869"/>
              <a:gd name="connsiteX126" fmla="*/ 563012 w 1569539"/>
              <a:gd name="connsiteY126" fmla="*/ 2295613 h 2340869"/>
              <a:gd name="connsiteX127" fmla="*/ 520149 w 1569539"/>
              <a:gd name="connsiteY127" fmla="*/ 2305139 h 2340869"/>
              <a:gd name="connsiteX128" fmla="*/ 512573 w 1569539"/>
              <a:gd name="connsiteY128" fmla="*/ 2299035 h 2340869"/>
              <a:gd name="connsiteX129" fmla="*/ 503481 w 1569539"/>
              <a:gd name="connsiteY129" fmla="*/ 2293232 h 2340869"/>
              <a:gd name="connsiteX130" fmla="*/ 522531 w 1569539"/>
              <a:gd name="connsiteY130" fmla="*/ 2186075 h 2340869"/>
              <a:gd name="connsiteX131" fmla="*/ 539199 w 1569539"/>
              <a:gd name="connsiteY131" fmla="*/ 2164644 h 2340869"/>
              <a:gd name="connsiteX132" fmla="*/ 529674 w 1569539"/>
              <a:gd name="connsiteY132" fmla="*/ 2119401 h 2340869"/>
              <a:gd name="connsiteX133" fmla="*/ 553487 w 1569539"/>
              <a:gd name="connsiteY133" fmla="*/ 2105113 h 2340869"/>
              <a:gd name="connsiteX134" fmla="*/ 534437 w 1569539"/>
              <a:gd name="connsiteY134" fmla="*/ 2090826 h 2340869"/>
              <a:gd name="connsiteX135" fmla="*/ 522531 w 1569539"/>
              <a:gd name="connsiteY135" fmla="*/ 2055108 h 2340869"/>
              <a:gd name="connsiteX136" fmla="*/ 513006 w 1569539"/>
              <a:gd name="connsiteY136" fmla="*/ 2009864 h 2340869"/>
              <a:gd name="connsiteX137" fmla="*/ 510624 w 1569539"/>
              <a:gd name="connsiteY137" fmla="*/ 1978906 h 2340869"/>
              <a:gd name="connsiteX138" fmla="*/ 460618 w 1569539"/>
              <a:gd name="connsiteY138" fmla="*/ 1981289 h 2340869"/>
              <a:gd name="connsiteX139" fmla="*/ 427282 w 1569539"/>
              <a:gd name="connsiteY139" fmla="*/ 1945570 h 2340869"/>
              <a:gd name="connsiteX140" fmla="*/ 382037 w 1569539"/>
              <a:gd name="connsiteY140" fmla="*/ 1928900 h 2340869"/>
              <a:gd name="connsiteX141" fmla="*/ 367749 w 1569539"/>
              <a:gd name="connsiteY141" fmla="*/ 1878895 h 2340869"/>
              <a:gd name="connsiteX142" fmla="*/ 365368 w 1569539"/>
              <a:gd name="connsiteY142" fmla="*/ 1857463 h 2340869"/>
              <a:gd name="connsiteX143" fmla="*/ 334413 w 1569539"/>
              <a:gd name="connsiteY143" fmla="*/ 1812220 h 2340869"/>
              <a:gd name="connsiteX144" fmla="*/ 291549 w 1569539"/>
              <a:gd name="connsiteY144" fmla="*/ 1788407 h 2340869"/>
              <a:gd name="connsiteX145" fmla="*/ 248688 w 1569539"/>
              <a:gd name="connsiteY145" fmla="*/ 1759833 h 2340869"/>
              <a:gd name="connsiteX146" fmla="*/ 215349 w 1569539"/>
              <a:gd name="connsiteY146" fmla="*/ 1750307 h 2340869"/>
              <a:gd name="connsiteX147" fmla="*/ 217731 w 1569539"/>
              <a:gd name="connsiteY147" fmla="*/ 1705061 h 2340869"/>
              <a:gd name="connsiteX148" fmla="*/ 174868 w 1569539"/>
              <a:gd name="connsiteY148" fmla="*/ 1719351 h 2340869"/>
              <a:gd name="connsiteX149" fmla="*/ 186775 w 1569539"/>
              <a:gd name="connsiteY149" fmla="*/ 1752689 h 2340869"/>
              <a:gd name="connsiteX150" fmla="*/ 179631 w 1569539"/>
              <a:gd name="connsiteY150" fmla="*/ 1769358 h 2340869"/>
              <a:gd name="connsiteX151" fmla="*/ 141531 w 1569539"/>
              <a:gd name="connsiteY151" fmla="*/ 1740783 h 2340869"/>
              <a:gd name="connsiteX152" fmla="*/ 98669 w 1569539"/>
              <a:gd name="connsiteY152" fmla="*/ 1738401 h 2340869"/>
              <a:gd name="connsiteX153" fmla="*/ 43899 w 1569539"/>
              <a:gd name="connsiteY153" fmla="*/ 1719351 h 2340869"/>
              <a:gd name="connsiteX154" fmla="*/ 10560 w 1569539"/>
              <a:gd name="connsiteY154" fmla="*/ 1716967 h 2340869"/>
              <a:gd name="connsiteX155" fmla="*/ 1037 w 1569539"/>
              <a:gd name="connsiteY155" fmla="*/ 1664583 h 2340869"/>
              <a:gd name="connsiteX156" fmla="*/ 34374 w 1569539"/>
              <a:gd name="connsiteY156" fmla="*/ 1576476 h 2340869"/>
              <a:gd name="connsiteX157" fmla="*/ 60568 w 1569539"/>
              <a:gd name="connsiteY157" fmla="*/ 1528851 h 2340869"/>
              <a:gd name="connsiteX158" fmla="*/ 81999 w 1569539"/>
              <a:gd name="connsiteY158" fmla="*/ 1481226 h 2340869"/>
              <a:gd name="connsiteX159" fmla="*/ 108194 w 1569539"/>
              <a:gd name="connsiteY159" fmla="*/ 1443126 h 2340869"/>
              <a:gd name="connsiteX160" fmla="*/ 146293 w 1569539"/>
              <a:gd name="connsiteY160" fmla="*/ 1433601 h 2340869"/>
              <a:gd name="connsiteX161" fmla="*/ 153438 w 1569539"/>
              <a:gd name="connsiteY161" fmla="*/ 1397883 h 2340869"/>
              <a:gd name="connsiteX162" fmla="*/ 262975 w 1569539"/>
              <a:gd name="connsiteY162" fmla="*/ 1278820 h 2340869"/>
              <a:gd name="connsiteX163" fmla="*/ 286787 w 1569539"/>
              <a:gd name="connsiteY163" fmla="*/ 1140705 h 2340869"/>
              <a:gd name="connsiteX164" fmla="*/ 282025 w 1569539"/>
              <a:gd name="connsiteY164" fmla="*/ 1059745 h 2340869"/>
              <a:gd name="connsiteX165" fmla="*/ 196300 w 1569539"/>
              <a:gd name="connsiteY165" fmla="*/ 1047839 h 2340869"/>
              <a:gd name="connsiteX166" fmla="*/ 179632 w 1569539"/>
              <a:gd name="connsiteY166" fmla="*/ 966876 h 2340869"/>
              <a:gd name="connsiteX167" fmla="*/ 186775 w 1569539"/>
              <a:gd name="connsiteY167" fmla="*/ 900201 h 2340869"/>
              <a:gd name="connsiteX168" fmla="*/ 148675 w 1569539"/>
              <a:gd name="connsiteY168" fmla="*/ 862101 h 2340869"/>
              <a:gd name="connsiteX169" fmla="*/ 127244 w 1569539"/>
              <a:gd name="connsiteY169" fmla="*/ 821619 h 2340869"/>
              <a:gd name="connsiteX170" fmla="*/ 117719 w 1569539"/>
              <a:gd name="connsiteY170" fmla="*/ 762089 h 2340869"/>
              <a:gd name="connsiteX171" fmla="*/ 102097 w 1569539"/>
              <a:gd name="connsiteY171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044022 w 1569539"/>
              <a:gd name="connsiteY70" fmla="*/ 640646 h 2340869"/>
              <a:gd name="connsiteX71" fmla="*/ 1079741 w 1569539"/>
              <a:gd name="connsiteY71" fmla="*/ 600165 h 2340869"/>
              <a:gd name="connsiteX72" fmla="*/ 1110697 w 1569539"/>
              <a:gd name="connsiteY72" fmla="*/ 573971 h 2340869"/>
              <a:gd name="connsiteX73" fmla="*/ 1179754 w 1569539"/>
              <a:gd name="connsiteY73" fmla="*/ 564446 h 2340869"/>
              <a:gd name="connsiteX74" fmla="*/ 1189279 w 1569539"/>
              <a:gd name="connsiteY74" fmla="*/ 633502 h 2340869"/>
              <a:gd name="connsiteX75" fmla="*/ 1251191 w 1569539"/>
              <a:gd name="connsiteY75" fmla="*/ 669221 h 2340869"/>
              <a:gd name="connsiteX76" fmla="*/ 1263097 w 1569539"/>
              <a:gd name="connsiteY76" fmla="*/ 688271 h 2340869"/>
              <a:gd name="connsiteX77" fmla="*/ 1272622 w 1569539"/>
              <a:gd name="connsiteY77" fmla="*/ 647790 h 2340869"/>
              <a:gd name="connsiteX78" fmla="*/ 1320247 w 1569539"/>
              <a:gd name="connsiteY78" fmla="*/ 650171 h 2340869"/>
              <a:gd name="connsiteX79" fmla="*/ 1332154 w 1569539"/>
              <a:gd name="connsiteY79" fmla="*/ 685890 h 2340869"/>
              <a:gd name="connsiteX80" fmla="*/ 1346442 w 1569539"/>
              <a:gd name="connsiteY80" fmla="*/ 654934 h 2340869"/>
              <a:gd name="connsiteX81" fmla="*/ 1375016 w 1569539"/>
              <a:gd name="connsiteY81" fmla="*/ 664459 h 2340869"/>
              <a:gd name="connsiteX82" fmla="*/ 1432166 w 1569539"/>
              <a:gd name="connsiteY82" fmla="*/ 654934 h 2340869"/>
              <a:gd name="connsiteX83" fmla="*/ 1448835 w 1569539"/>
              <a:gd name="connsiteY83" fmla="*/ 633502 h 2340869"/>
              <a:gd name="connsiteX84" fmla="*/ 1501222 w 1569539"/>
              <a:gd name="connsiteY84" fmla="*/ 650171 h 2340869"/>
              <a:gd name="connsiteX85" fmla="*/ 1560756 w 1569539"/>
              <a:gd name="connsiteY85" fmla="*/ 902582 h 2340869"/>
              <a:gd name="connsiteX86" fmla="*/ 1544088 w 1569539"/>
              <a:gd name="connsiteY86" fmla="*/ 904964 h 2340869"/>
              <a:gd name="connsiteX87" fmla="*/ 1525038 w 1569539"/>
              <a:gd name="connsiteY87" fmla="*/ 978781 h 2340869"/>
              <a:gd name="connsiteX88" fmla="*/ 958300 w 1569539"/>
              <a:gd name="connsiteY88" fmla="*/ 1157376 h 2340869"/>
              <a:gd name="connsiteX89" fmla="*/ 979731 w 1569539"/>
              <a:gd name="connsiteY89" fmla="*/ 1166900 h 2340869"/>
              <a:gd name="connsiteX90" fmla="*/ 974968 w 1569539"/>
              <a:gd name="connsiteY90" fmla="*/ 1240718 h 2340869"/>
              <a:gd name="connsiteX91" fmla="*/ 984494 w 1569539"/>
              <a:gd name="connsiteY91" fmla="*/ 1302633 h 2340869"/>
              <a:gd name="connsiteX92" fmla="*/ 1032119 w 1569539"/>
              <a:gd name="connsiteY92" fmla="*/ 1383595 h 2340869"/>
              <a:gd name="connsiteX93" fmla="*/ 1072600 w 1569539"/>
              <a:gd name="connsiteY93" fmla="*/ 1405026 h 2340869"/>
              <a:gd name="connsiteX94" fmla="*/ 1089269 w 1569539"/>
              <a:gd name="connsiteY94" fmla="*/ 1471701 h 2340869"/>
              <a:gd name="connsiteX95" fmla="*/ 1122607 w 1569539"/>
              <a:gd name="connsiteY95" fmla="*/ 1497895 h 2340869"/>
              <a:gd name="connsiteX96" fmla="*/ 1163088 w 1569539"/>
              <a:gd name="connsiteY96" fmla="*/ 1557426 h 2340869"/>
              <a:gd name="connsiteX97" fmla="*/ 1191663 w 1569539"/>
              <a:gd name="connsiteY97" fmla="*/ 1571714 h 2340869"/>
              <a:gd name="connsiteX98" fmla="*/ 1220238 w 1569539"/>
              <a:gd name="connsiteY98" fmla="*/ 1609813 h 2340869"/>
              <a:gd name="connsiteX99" fmla="*/ 1215943 w 1569539"/>
              <a:gd name="connsiteY99" fmla="*/ 1629673 h 2340869"/>
              <a:gd name="connsiteX100" fmla="*/ 1196425 w 1569539"/>
              <a:gd name="connsiteY100" fmla="*/ 1678870 h 2340869"/>
              <a:gd name="connsiteX101" fmla="*/ 1144037 w 1569539"/>
              <a:gd name="connsiteY101" fmla="*/ 1674106 h 2340869"/>
              <a:gd name="connsiteX102" fmla="*/ 1124987 w 1569539"/>
              <a:gd name="connsiteY102" fmla="*/ 1719349 h 2340869"/>
              <a:gd name="connsiteX103" fmla="*/ 1048787 w 1569539"/>
              <a:gd name="connsiteY103" fmla="*/ 1752687 h 2340869"/>
              <a:gd name="connsiteX104" fmla="*/ 1020212 w 1569539"/>
              <a:gd name="connsiteY104" fmla="*/ 1812218 h 2340869"/>
              <a:gd name="connsiteX105" fmla="*/ 1036881 w 1569539"/>
              <a:gd name="connsiteY105" fmla="*/ 1859843 h 2340869"/>
              <a:gd name="connsiteX106" fmla="*/ 1017832 w 1569539"/>
              <a:gd name="connsiteY106" fmla="*/ 1900326 h 2340869"/>
              <a:gd name="connsiteX107" fmla="*/ 984493 w 1569539"/>
              <a:gd name="connsiteY107" fmla="*/ 1897943 h 2340869"/>
              <a:gd name="connsiteX108" fmla="*/ 982112 w 1569539"/>
              <a:gd name="connsiteY108" fmla="*/ 1962237 h 2340869"/>
              <a:gd name="connsiteX109" fmla="*/ 946393 w 1569539"/>
              <a:gd name="connsiteY109" fmla="*/ 1978906 h 2340869"/>
              <a:gd name="connsiteX110" fmla="*/ 910674 w 1569539"/>
              <a:gd name="connsiteY110" fmla="*/ 1986049 h 2340869"/>
              <a:gd name="connsiteX111" fmla="*/ 910674 w 1569539"/>
              <a:gd name="connsiteY111" fmla="*/ 2050343 h 2340869"/>
              <a:gd name="connsiteX112" fmla="*/ 967824 w 1569539"/>
              <a:gd name="connsiteY112" fmla="*/ 2059868 h 2340869"/>
              <a:gd name="connsiteX113" fmla="*/ 1001162 w 1569539"/>
              <a:gd name="connsiteY113" fmla="*/ 2055106 h 2340869"/>
              <a:gd name="connsiteX114" fmla="*/ 1005922 w 1569539"/>
              <a:gd name="connsiteY114" fmla="*/ 2128925 h 2340869"/>
              <a:gd name="connsiteX115" fmla="*/ 982112 w 1569539"/>
              <a:gd name="connsiteY115" fmla="*/ 2150356 h 2340869"/>
              <a:gd name="connsiteX116" fmla="*/ 922581 w 1569539"/>
              <a:gd name="connsiteY116" fmla="*/ 2147976 h 2340869"/>
              <a:gd name="connsiteX117" fmla="*/ 870193 w 1569539"/>
              <a:gd name="connsiteY117" fmla="*/ 2157501 h 2340869"/>
              <a:gd name="connsiteX118" fmla="*/ 824949 w 1569539"/>
              <a:gd name="connsiteY118" fmla="*/ 2181314 h 2340869"/>
              <a:gd name="connsiteX119" fmla="*/ 779704 w 1569539"/>
              <a:gd name="connsiteY119" fmla="*/ 2188456 h 2340869"/>
              <a:gd name="connsiteX120" fmla="*/ 758274 w 1569539"/>
              <a:gd name="connsiteY120" fmla="*/ 2207508 h 2340869"/>
              <a:gd name="connsiteX121" fmla="*/ 751131 w 1569539"/>
              <a:gd name="connsiteY121" fmla="*/ 2252751 h 2340869"/>
              <a:gd name="connsiteX122" fmla="*/ 734462 w 1569539"/>
              <a:gd name="connsiteY122" fmla="*/ 2264658 h 2340869"/>
              <a:gd name="connsiteX123" fmla="*/ 689218 w 1569539"/>
              <a:gd name="connsiteY123" fmla="*/ 2314664 h 2340869"/>
              <a:gd name="connsiteX124" fmla="*/ 665406 w 1569539"/>
              <a:gd name="connsiteY124" fmla="*/ 2319425 h 2340869"/>
              <a:gd name="connsiteX125" fmla="*/ 617781 w 1569539"/>
              <a:gd name="connsiteY125" fmla="*/ 2340857 h 2340869"/>
              <a:gd name="connsiteX126" fmla="*/ 579681 w 1569539"/>
              <a:gd name="connsiteY126" fmla="*/ 2324188 h 2340869"/>
              <a:gd name="connsiteX127" fmla="*/ 563012 w 1569539"/>
              <a:gd name="connsiteY127" fmla="*/ 2295613 h 2340869"/>
              <a:gd name="connsiteX128" fmla="*/ 520149 w 1569539"/>
              <a:gd name="connsiteY128" fmla="*/ 2305139 h 2340869"/>
              <a:gd name="connsiteX129" fmla="*/ 512573 w 1569539"/>
              <a:gd name="connsiteY129" fmla="*/ 2299035 h 2340869"/>
              <a:gd name="connsiteX130" fmla="*/ 503481 w 1569539"/>
              <a:gd name="connsiteY130" fmla="*/ 2293232 h 2340869"/>
              <a:gd name="connsiteX131" fmla="*/ 522531 w 1569539"/>
              <a:gd name="connsiteY131" fmla="*/ 2186075 h 2340869"/>
              <a:gd name="connsiteX132" fmla="*/ 539199 w 1569539"/>
              <a:gd name="connsiteY132" fmla="*/ 2164644 h 2340869"/>
              <a:gd name="connsiteX133" fmla="*/ 529674 w 1569539"/>
              <a:gd name="connsiteY133" fmla="*/ 2119401 h 2340869"/>
              <a:gd name="connsiteX134" fmla="*/ 553487 w 1569539"/>
              <a:gd name="connsiteY134" fmla="*/ 2105113 h 2340869"/>
              <a:gd name="connsiteX135" fmla="*/ 534437 w 1569539"/>
              <a:gd name="connsiteY135" fmla="*/ 2090826 h 2340869"/>
              <a:gd name="connsiteX136" fmla="*/ 522531 w 1569539"/>
              <a:gd name="connsiteY136" fmla="*/ 2055108 h 2340869"/>
              <a:gd name="connsiteX137" fmla="*/ 513006 w 1569539"/>
              <a:gd name="connsiteY137" fmla="*/ 2009864 h 2340869"/>
              <a:gd name="connsiteX138" fmla="*/ 510624 w 1569539"/>
              <a:gd name="connsiteY138" fmla="*/ 1978906 h 2340869"/>
              <a:gd name="connsiteX139" fmla="*/ 460618 w 1569539"/>
              <a:gd name="connsiteY139" fmla="*/ 1981289 h 2340869"/>
              <a:gd name="connsiteX140" fmla="*/ 427282 w 1569539"/>
              <a:gd name="connsiteY140" fmla="*/ 1945570 h 2340869"/>
              <a:gd name="connsiteX141" fmla="*/ 382037 w 1569539"/>
              <a:gd name="connsiteY141" fmla="*/ 1928900 h 2340869"/>
              <a:gd name="connsiteX142" fmla="*/ 367749 w 1569539"/>
              <a:gd name="connsiteY142" fmla="*/ 1878895 h 2340869"/>
              <a:gd name="connsiteX143" fmla="*/ 365368 w 1569539"/>
              <a:gd name="connsiteY143" fmla="*/ 1857463 h 2340869"/>
              <a:gd name="connsiteX144" fmla="*/ 334413 w 1569539"/>
              <a:gd name="connsiteY144" fmla="*/ 1812220 h 2340869"/>
              <a:gd name="connsiteX145" fmla="*/ 291549 w 1569539"/>
              <a:gd name="connsiteY145" fmla="*/ 1788407 h 2340869"/>
              <a:gd name="connsiteX146" fmla="*/ 248688 w 1569539"/>
              <a:gd name="connsiteY146" fmla="*/ 1759833 h 2340869"/>
              <a:gd name="connsiteX147" fmla="*/ 215349 w 1569539"/>
              <a:gd name="connsiteY147" fmla="*/ 1750307 h 2340869"/>
              <a:gd name="connsiteX148" fmla="*/ 217731 w 1569539"/>
              <a:gd name="connsiteY148" fmla="*/ 1705061 h 2340869"/>
              <a:gd name="connsiteX149" fmla="*/ 174868 w 1569539"/>
              <a:gd name="connsiteY149" fmla="*/ 1719351 h 2340869"/>
              <a:gd name="connsiteX150" fmla="*/ 186775 w 1569539"/>
              <a:gd name="connsiteY150" fmla="*/ 1752689 h 2340869"/>
              <a:gd name="connsiteX151" fmla="*/ 179631 w 1569539"/>
              <a:gd name="connsiteY151" fmla="*/ 1769358 h 2340869"/>
              <a:gd name="connsiteX152" fmla="*/ 141531 w 1569539"/>
              <a:gd name="connsiteY152" fmla="*/ 1740783 h 2340869"/>
              <a:gd name="connsiteX153" fmla="*/ 98669 w 1569539"/>
              <a:gd name="connsiteY153" fmla="*/ 1738401 h 2340869"/>
              <a:gd name="connsiteX154" fmla="*/ 43899 w 1569539"/>
              <a:gd name="connsiteY154" fmla="*/ 1719351 h 2340869"/>
              <a:gd name="connsiteX155" fmla="*/ 10560 w 1569539"/>
              <a:gd name="connsiteY155" fmla="*/ 1716967 h 2340869"/>
              <a:gd name="connsiteX156" fmla="*/ 1037 w 1569539"/>
              <a:gd name="connsiteY156" fmla="*/ 1664583 h 2340869"/>
              <a:gd name="connsiteX157" fmla="*/ 34374 w 1569539"/>
              <a:gd name="connsiteY157" fmla="*/ 1576476 h 2340869"/>
              <a:gd name="connsiteX158" fmla="*/ 60568 w 1569539"/>
              <a:gd name="connsiteY158" fmla="*/ 1528851 h 2340869"/>
              <a:gd name="connsiteX159" fmla="*/ 81999 w 1569539"/>
              <a:gd name="connsiteY159" fmla="*/ 1481226 h 2340869"/>
              <a:gd name="connsiteX160" fmla="*/ 108194 w 1569539"/>
              <a:gd name="connsiteY160" fmla="*/ 1443126 h 2340869"/>
              <a:gd name="connsiteX161" fmla="*/ 146293 w 1569539"/>
              <a:gd name="connsiteY161" fmla="*/ 1433601 h 2340869"/>
              <a:gd name="connsiteX162" fmla="*/ 153438 w 1569539"/>
              <a:gd name="connsiteY162" fmla="*/ 1397883 h 2340869"/>
              <a:gd name="connsiteX163" fmla="*/ 262975 w 1569539"/>
              <a:gd name="connsiteY163" fmla="*/ 1278820 h 2340869"/>
              <a:gd name="connsiteX164" fmla="*/ 286787 w 1569539"/>
              <a:gd name="connsiteY164" fmla="*/ 1140705 h 2340869"/>
              <a:gd name="connsiteX165" fmla="*/ 282025 w 1569539"/>
              <a:gd name="connsiteY165" fmla="*/ 1059745 h 2340869"/>
              <a:gd name="connsiteX166" fmla="*/ 196300 w 1569539"/>
              <a:gd name="connsiteY166" fmla="*/ 1047839 h 2340869"/>
              <a:gd name="connsiteX167" fmla="*/ 179632 w 1569539"/>
              <a:gd name="connsiteY167" fmla="*/ 966876 h 2340869"/>
              <a:gd name="connsiteX168" fmla="*/ 186775 w 1569539"/>
              <a:gd name="connsiteY168" fmla="*/ 900201 h 2340869"/>
              <a:gd name="connsiteX169" fmla="*/ 148675 w 1569539"/>
              <a:gd name="connsiteY169" fmla="*/ 862101 h 2340869"/>
              <a:gd name="connsiteX170" fmla="*/ 127244 w 1569539"/>
              <a:gd name="connsiteY170" fmla="*/ 821619 h 2340869"/>
              <a:gd name="connsiteX171" fmla="*/ 117719 w 1569539"/>
              <a:gd name="connsiteY171" fmla="*/ 762089 h 2340869"/>
              <a:gd name="connsiteX172" fmla="*/ 102097 w 1569539"/>
              <a:gd name="connsiteY172" fmla="*/ 681935 h 2340869"/>
              <a:gd name="connsiteX0" fmla="*/ 102097 w 1561281"/>
              <a:gd name="connsiteY0" fmla="*/ 681935 h 2340869"/>
              <a:gd name="connsiteX1" fmla="*/ 91525 w 1561281"/>
              <a:gd name="connsiteY1" fmla="*/ 600163 h 2340869"/>
              <a:gd name="connsiteX2" fmla="*/ 93907 w 1561281"/>
              <a:gd name="connsiteY2" fmla="*/ 535869 h 2340869"/>
              <a:gd name="connsiteX3" fmla="*/ 17706 w 1561281"/>
              <a:gd name="connsiteY3" fmla="*/ 435857 h 2340869"/>
              <a:gd name="connsiteX4" fmla="*/ 12942 w 1561281"/>
              <a:gd name="connsiteY4" fmla="*/ 419186 h 2340869"/>
              <a:gd name="connsiteX5" fmla="*/ 77237 w 1561281"/>
              <a:gd name="connsiteY5" fmla="*/ 433475 h 2340869"/>
              <a:gd name="connsiteX6" fmla="*/ 77237 w 1561281"/>
              <a:gd name="connsiteY6" fmla="*/ 438238 h 2340869"/>
              <a:gd name="connsiteX7" fmla="*/ 127243 w 1561281"/>
              <a:gd name="connsiteY7" fmla="*/ 433475 h 2340869"/>
              <a:gd name="connsiteX8" fmla="*/ 148674 w 1561281"/>
              <a:gd name="connsiteY8" fmla="*/ 383469 h 2340869"/>
              <a:gd name="connsiteX9" fmla="*/ 201062 w 1561281"/>
              <a:gd name="connsiteY9" fmla="*/ 347750 h 2340869"/>
              <a:gd name="connsiteX10" fmla="*/ 208206 w 1561281"/>
              <a:gd name="connsiteY10" fmla="*/ 297744 h 2340869"/>
              <a:gd name="connsiteX11" fmla="*/ 184393 w 1561281"/>
              <a:gd name="connsiteY11" fmla="*/ 281074 h 2340869"/>
              <a:gd name="connsiteX12" fmla="*/ 170106 w 1561281"/>
              <a:gd name="connsiteY12" fmla="*/ 250118 h 2340869"/>
              <a:gd name="connsiteX13" fmla="*/ 224874 w 1561281"/>
              <a:gd name="connsiteY13" fmla="*/ 204875 h 2340869"/>
              <a:gd name="connsiteX14" fmla="*/ 265357 w 1561281"/>
              <a:gd name="connsiteY14" fmla="*/ 121532 h 2340869"/>
              <a:gd name="connsiteX15" fmla="*/ 293931 w 1561281"/>
              <a:gd name="connsiteY15" fmla="*/ 123912 h 2340869"/>
              <a:gd name="connsiteX16" fmla="*/ 324887 w 1561281"/>
              <a:gd name="connsiteY16" fmla="*/ 169157 h 2340869"/>
              <a:gd name="connsiteX17" fmla="*/ 341554 w 1561281"/>
              <a:gd name="connsiteY17" fmla="*/ 138201 h 2340869"/>
              <a:gd name="connsiteX18" fmla="*/ 384416 w 1561281"/>
              <a:gd name="connsiteY18" fmla="*/ 121534 h 2340869"/>
              <a:gd name="connsiteX19" fmla="*/ 420135 w 1561281"/>
              <a:gd name="connsiteY19" fmla="*/ 83434 h 2340869"/>
              <a:gd name="connsiteX20" fmla="*/ 451091 w 1561281"/>
              <a:gd name="connsiteY20" fmla="*/ 88196 h 2340869"/>
              <a:gd name="connsiteX21" fmla="*/ 470141 w 1561281"/>
              <a:gd name="connsiteY21" fmla="*/ 64384 h 2340869"/>
              <a:gd name="connsiteX22" fmla="*/ 498716 w 1561281"/>
              <a:gd name="connsiteY22" fmla="*/ 88196 h 2340869"/>
              <a:gd name="connsiteX23" fmla="*/ 486810 w 1561281"/>
              <a:gd name="connsiteY23" fmla="*/ 121534 h 2340869"/>
              <a:gd name="connsiteX24" fmla="*/ 486810 w 1561281"/>
              <a:gd name="connsiteY24" fmla="*/ 164395 h 2340869"/>
              <a:gd name="connsiteX25" fmla="*/ 515385 w 1561281"/>
              <a:gd name="connsiteY25" fmla="*/ 78671 h 2340869"/>
              <a:gd name="connsiteX26" fmla="*/ 522529 w 1561281"/>
              <a:gd name="connsiteY26" fmla="*/ 23901 h 2340869"/>
              <a:gd name="connsiteX27" fmla="*/ 543961 w 1561281"/>
              <a:gd name="connsiteY27" fmla="*/ 11994 h 2340869"/>
              <a:gd name="connsiteX28" fmla="*/ 551104 w 1561281"/>
              <a:gd name="connsiteY28" fmla="*/ 89 h 2340869"/>
              <a:gd name="connsiteX29" fmla="*/ 601110 w 1561281"/>
              <a:gd name="connsiteY29" fmla="*/ 19139 h 2340869"/>
              <a:gd name="connsiteX30" fmla="*/ 636831 w 1561281"/>
              <a:gd name="connsiteY30" fmla="*/ 33424 h 2340869"/>
              <a:gd name="connsiteX31" fmla="*/ 651116 w 1561281"/>
              <a:gd name="connsiteY31" fmla="*/ 40570 h 2340869"/>
              <a:gd name="connsiteX32" fmla="*/ 708266 w 1561281"/>
              <a:gd name="connsiteY32" fmla="*/ 121534 h 2340869"/>
              <a:gd name="connsiteX33" fmla="*/ 748749 w 1561281"/>
              <a:gd name="connsiteY33" fmla="*/ 152487 h 2340869"/>
              <a:gd name="connsiteX34" fmla="*/ 753510 w 1561281"/>
              <a:gd name="connsiteY34" fmla="*/ 123915 h 2340869"/>
              <a:gd name="connsiteX35" fmla="*/ 765416 w 1561281"/>
              <a:gd name="connsiteY35" fmla="*/ 114390 h 2340869"/>
              <a:gd name="connsiteX36" fmla="*/ 810660 w 1561281"/>
              <a:gd name="connsiteY36" fmla="*/ 123915 h 2340869"/>
              <a:gd name="connsiteX37" fmla="*/ 839235 w 1561281"/>
              <a:gd name="connsiteY37" fmla="*/ 95340 h 2340869"/>
              <a:gd name="connsiteX38" fmla="*/ 877335 w 1561281"/>
              <a:gd name="connsiteY38" fmla="*/ 35809 h 2340869"/>
              <a:gd name="connsiteX39" fmla="*/ 896385 w 1561281"/>
              <a:gd name="connsiteY39" fmla="*/ 26284 h 2340869"/>
              <a:gd name="connsiteX40" fmla="*/ 920197 w 1561281"/>
              <a:gd name="connsiteY40" fmla="*/ 38190 h 2340869"/>
              <a:gd name="connsiteX41" fmla="*/ 922579 w 1561281"/>
              <a:gd name="connsiteY41" fmla="*/ 64384 h 2340869"/>
              <a:gd name="connsiteX42" fmla="*/ 946391 w 1561281"/>
              <a:gd name="connsiteY42" fmla="*/ 42952 h 2340869"/>
              <a:gd name="connsiteX43" fmla="*/ 982113 w 1561281"/>
              <a:gd name="connsiteY43" fmla="*/ 42950 h 2340869"/>
              <a:gd name="connsiteX44" fmla="*/ 1032116 w 1561281"/>
              <a:gd name="connsiteY44" fmla="*/ 69146 h 2340869"/>
              <a:gd name="connsiteX45" fmla="*/ 1060693 w 1561281"/>
              <a:gd name="connsiteY45" fmla="*/ 26281 h 2340869"/>
              <a:gd name="connsiteX46" fmla="*/ 1155942 w 1561281"/>
              <a:gd name="connsiteY46" fmla="*/ 16756 h 2340869"/>
              <a:gd name="connsiteX47" fmla="*/ 1182135 w 1561281"/>
              <a:gd name="connsiteY47" fmla="*/ 11996 h 2340869"/>
              <a:gd name="connsiteX48" fmla="*/ 1255954 w 1561281"/>
              <a:gd name="connsiteY48" fmla="*/ 54859 h 2340869"/>
              <a:gd name="connsiteX49" fmla="*/ 1310722 w 1561281"/>
              <a:gd name="connsiteY49" fmla="*/ 121534 h 2340869"/>
              <a:gd name="connsiteX50" fmla="*/ 1253572 w 1561281"/>
              <a:gd name="connsiteY50" fmla="*/ 135821 h 2340869"/>
              <a:gd name="connsiteX51" fmla="*/ 1229760 w 1561281"/>
              <a:gd name="connsiteY51" fmla="*/ 169159 h 2340869"/>
              <a:gd name="connsiteX52" fmla="*/ 1272622 w 1561281"/>
              <a:gd name="connsiteY52" fmla="*/ 188209 h 2340869"/>
              <a:gd name="connsiteX53" fmla="*/ 1298816 w 1561281"/>
              <a:gd name="connsiteY53" fmla="*/ 185827 h 2340869"/>
              <a:gd name="connsiteX54" fmla="*/ 1322629 w 1561281"/>
              <a:gd name="connsiteY54" fmla="*/ 202496 h 2340869"/>
              <a:gd name="connsiteX55" fmla="*/ 1351204 w 1561281"/>
              <a:gd name="connsiteY55" fmla="*/ 200115 h 2340869"/>
              <a:gd name="connsiteX56" fmla="*/ 1370255 w 1561281"/>
              <a:gd name="connsiteY56" fmla="*/ 212019 h 2340869"/>
              <a:gd name="connsiteX57" fmla="*/ 1289291 w 1561281"/>
              <a:gd name="connsiteY57" fmla="*/ 338227 h 2340869"/>
              <a:gd name="connsiteX58" fmla="*/ 1260716 w 1561281"/>
              <a:gd name="connsiteY58" fmla="*/ 350134 h 2340869"/>
              <a:gd name="connsiteX59" fmla="*/ 1184516 w 1561281"/>
              <a:gd name="connsiteY59" fmla="*/ 316796 h 2340869"/>
              <a:gd name="connsiteX60" fmla="*/ 1101172 w 1561281"/>
              <a:gd name="connsiteY60" fmla="*/ 262027 h 2340869"/>
              <a:gd name="connsiteX61" fmla="*/ 1003541 w 1561281"/>
              <a:gd name="connsiteY61" fmla="*/ 288221 h 2340869"/>
              <a:gd name="connsiteX62" fmla="*/ 991635 w 1561281"/>
              <a:gd name="connsiteY62" fmla="*/ 323940 h 2340869"/>
              <a:gd name="connsiteX63" fmla="*/ 1036879 w 1561281"/>
              <a:gd name="connsiteY63" fmla="*/ 352515 h 2340869"/>
              <a:gd name="connsiteX64" fmla="*/ 1063072 w 1561281"/>
              <a:gd name="connsiteY64" fmla="*/ 402521 h 2340869"/>
              <a:gd name="connsiteX65" fmla="*/ 1060691 w 1561281"/>
              <a:gd name="connsiteY65" fmla="*/ 421571 h 2340869"/>
              <a:gd name="connsiteX66" fmla="*/ 1044022 w 1561281"/>
              <a:gd name="connsiteY66" fmla="*/ 493009 h 2340869"/>
              <a:gd name="connsiteX67" fmla="*/ 1017829 w 1561281"/>
              <a:gd name="connsiteY67" fmla="*/ 540634 h 2340869"/>
              <a:gd name="connsiteX68" fmla="*/ 986872 w 1561281"/>
              <a:gd name="connsiteY68" fmla="*/ 566827 h 2340869"/>
              <a:gd name="connsiteX69" fmla="*/ 972585 w 1561281"/>
              <a:gd name="connsiteY69" fmla="*/ 628740 h 2340869"/>
              <a:gd name="connsiteX70" fmla="*/ 1044022 w 1561281"/>
              <a:gd name="connsiteY70" fmla="*/ 640646 h 2340869"/>
              <a:gd name="connsiteX71" fmla="*/ 1079741 w 1561281"/>
              <a:gd name="connsiteY71" fmla="*/ 600165 h 2340869"/>
              <a:gd name="connsiteX72" fmla="*/ 1110697 w 1561281"/>
              <a:gd name="connsiteY72" fmla="*/ 573971 h 2340869"/>
              <a:gd name="connsiteX73" fmla="*/ 1179754 w 1561281"/>
              <a:gd name="connsiteY73" fmla="*/ 564446 h 2340869"/>
              <a:gd name="connsiteX74" fmla="*/ 1189279 w 1561281"/>
              <a:gd name="connsiteY74" fmla="*/ 633502 h 2340869"/>
              <a:gd name="connsiteX75" fmla="*/ 1251191 w 1561281"/>
              <a:gd name="connsiteY75" fmla="*/ 669221 h 2340869"/>
              <a:gd name="connsiteX76" fmla="*/ 1263097 w 1561281"/>
              <a:gd name="connsiteY76" fmla="*/ 688271 h 2340869"/>
              <a:gd name="connsiteX77" fmla="*/ 1272622 w 1561281"/>
              <a:gd name="connsiteY77" fmla="*/ 647790 h 2340869"/>
              <a:gd name="connsiteX78" fmla="*/ 1320247 w 1561281"/>
              <a:gd name="connsiteY78" fmla="*/ 650171 h 2340869"/>
              <a:gd name="connsiteX79" fmla="*/ 1332154 w 1561281"/>
              <a:gd name="connsiteY79" fmla="*/ 685890 h 2340869"/>
              <a:gd name="connsiteX80" fmla="*/ 1346442 w 1561281"/>
              <a:gd name="connsiteY80" fmla="*/ 654934 h 2340869"/>
              <a:gd name="connsiteX81" fmla="*/ 1375016 w 1561281"/>
              <a:gd name="connsiteY81" fmla="*/ 664459 h 2340869"/>
              <a:gd name="connsiteX82" fmla="*/ 1432166 w 1561281"/>
              <a:gd name="connsiteY82" fmla="*/ 654934 h 2340869"/>
              <a:gd name="connsiteX83" fmla="*/ 1448835 w 1561281"/>
              <a:gd name="connsiteY83" fmla="*/ 633502 h 2340869"/>
              <a:gd name="connsiteX84" fmla="*/ 1501222 w 1561281"/>
              <a:gd name="connsiteY84" fmla="*/ 650171 h 2340869"/>
              <a:gd name="connsiteX85" fmla="*/ 1555991 w 1561281"/>
              <a:gd name="connsiteY85" fmla="*/ 764471 h 2340869"/>
              <a:gd name="connsiteX86" fmla="*/ 1560756 w 1561281"/>
              <a:gd name="connsiteY86" fmla="*/ 902582 h 2340869"/>
              <a:gd name="connsiteX87" fmla="*/ 1544088 w 1561281"/>
              <a:gd name="connsiteY87" fmla="*/ 904964 h 2340869"/>
              <a:gd name="connsiteX88" fmla="*/ 1525038 w 1561281"/>
              <a:gd name="connsiteY88" fmla="*/ 978781 h 2340869"/>
              <a:gd name="connsiteX89" fmla="*/ 958300 w 1561281"/>
              <a:gd name="connsiteY89" fmla="*/ 1157376 h 2340869"/>
              <a:gd name="connsiteX90" fmla="*/ 979731 w 1561281"/>
              <a:gd name="connsiteY90" fmla="*/ 1166900 h 2340869"/>
              <a:gd name="connsiteX91" fmla="*/ 974968 w 1561281"/>
              <a:gd name="connsiteY91" fmla="*/ 1240718 h 2340869"/>
              <a:gd name="connsiteX92" fmla="*/ 984494 w 1561281"/>
              <a:gd name="connsiteY92" fmla="*/ 1302633 h 2340869"/>
              <a:gd name="connsiteX93" fmla="*/ 1032119 w 1561281"/>
              <a:gd name="connsiteY93" fmla="*/ 1383595 h 2340869"/>
              <a:gd name="connsiteX94" fmla="*/ 1072600 w 1561281"/>
              <a:gd name="connsiteY94" fmla="*/ 1405026 h 2340869"/>
              <a:gd name="connsiteX95" fmla="*/ 1089269 w 1561281"/>
              <a:gd name="connsiteY95" fmla="*/ 1471701 h 2340869"/>
              <a:gd name="connsiteX96" fmla="*/ 1122607 w 1561281"/>
              <a:gd name="connsiteY96" fmla="*/ 1497895 h 2340869"/>
              <a:gd name="connsiteX97" fmla="*/ 1163088 w 1561281"/>
              <a:gd name="connsiteY97" fmla="*/ 1557426 h 2340869"/>
              <a:gd name="connsiteX98" fmla="*/ 1191663 w 1561281"/>
              <a:gd name="connsiteY98" fmla="*/ 1571714 h 2340869"/>
              <a:gd name="connsiteX99" fmla="*/ 1220238 w 1561281"/>
              <a:gd name="connsiteY99" fmla="*/ 1609813 h 2340869"/>
              <a:gd name="connsiteX100" fmla="*/ 1215943 w 1561281"/>
              <a:gd name="connsiteY100" fmla="*/ 1629673 h 2340869"/>
              <a:gd name="connsiteX101" fmla="*/ 1196425 w 1561281"/>
              <a:gd name="connsiteY101" fmla="*/ 1678870 h 2340869"/>
              <a:gd name="connsiteX102" fmla="*/ 1144037 w 1561281"/>
              <a:gd name="connsiteY102" fmla="*/ 1674106 h 2340869"/>
              <a:gd name="connsiteX103" fmla="*/ 1124987 w 1561281"/>
              <a:gd name="connsiteY103" fmla="*/ 1719349 h 2340869"/>
              <a:gd name="connsiteX104" fmla="*/ 1048787 w 1561281"/>
              <a:gd name="connsiteY104" fmla="*/ 1752687 h 2340869"/>
              <a:gd name="connsiteX105" fmla="*/ 1020212 w 1561281"/>
              <a:gd name="connsiteY105" fmla="*/ 1812218 h 2340869"/>
              <a:gd name="connsiteX106" fmla="*/ 1036881 w 1561281"/>
              <a:gd name="connsiteY106" fmla="*/ 1859843 h 2340869"/>
              <a:gd name="connsiteX107" fmla="*/ 1017832 w 1561281"/>
              <a:gd name="connsiteY107" fmla="*/ 1900326 h 2340869"/>
              <a:gd name="connsiteX108" fmla="*/ 984493 w 1561281"/>
              <a:gd name="connsiteY108" fmla="*/ 1897943 h 2340869"/>
              <a:gd name="connsiteX109" fmla="*/ 982112 w 1561281"/>
              <a:gd name="connsiteY109" fmla="*/ 1962237 h 2340869"/>
              <a:gd name="connsiteX110" fmla="*/ 946393 w 1561281"/>
              <a:gd name="connsiteY110" fmla="*/ 1978906 h 2340869"/>
              <a:gd name="connsiteX111" fmla="*/ 910674 w 1561281"/>
              <a:gd name="connsiteY111" fmla="*/ 1986049 h 2340869"/>
              <a:gd name="connsiteX112" fmla="*/ 910674 w 1561281"/>
              <a:gd name="connsiteY112" fmla="*/ 2050343 h 2340869"/>
              <a:gd name="connsiteX113" fmla="*/ 967824 w 1561281"/>
              <a:gd name="connsiteY113" fmla="*/ 2059868 h 2340869"/>
              <a:gd name="connsiteX114" fmla="*/ 1001162 w 1561281"/>
              <a:gd name="connsiteY114" fmla="*/ 2055106 h 2340869"/>
              <a:gd name="connsiteX115" fmla="*/ 1005922 w 1561281"/>
              <a:gd name="connsiteY115" fmla="*/ 2128925 h 2340869"/>
              <a:gd name="connsiteX116" fmla="*/ 982112 w 1561281"/>
              <a:gd name="connsiteY116" fmla="*/ 2150356 h 2340869"/>
              <a:gd name="connsiteX117" fmla="*/ 922581 w 1561281"/>
              <a:gd name="connsiteY117" fmla="*/ 2147976 h 2340869"/>
              <a:gd name="connsiteX118" fmla="*/ 870193 w 1561281"/>
              <a:gd name="connsiteY118" fmla="*/ 2157501 h 2340869"/>
              <a:gd name="connsiteX119" fmla="*/ 824949 w 1561281"/>
              <a:gd name="connsiteY119" fmla="*/ 2181314 h 2340869"/>
              <a:gd name="connsiteX120" fmla="*/ 779704 w 1561281"/>
              <a:gd name="connsiteY120" fmla="*/ 2188456 h 2340869"/>
              <a:gd name="connsiteX121" fmla="*/ 758274 w 1561281"/>
              <a:gd name="connsiteY121" fmla="*/ 2207508 h 2340869"/>
              <a:gd name="connsiteX122" fmla="*/ 751131 w 1561281"/>
              <a:gd name="connsiteY122" fmla="*/ 2252751 h 2340869"/>
              <a:gd name="connsiteX123" fmla="*/ 734462 w 1561281"/>
              <a:gd name="connsiteY123" fmla="*/ 2264658 h 2340869"/>
              <a:gd name="connsiteX124" fmla="*/ 689218 w 1561281"/>
              <a:gd name="connsiteY124" fmla="*/ 2314664 h 2340869"/>
              <a:gd name="connsiteX125" fmla="*/ 665406 w 1561281"/>
              <a:gd name="connsiteY125" fmla="*/ 2319425 h 2340869"/>
              <a:gd name="connsiteX126" fmla="*/ 617781 w 1561281"/>
              <a:gd name="connsiteY126" fmla="*/ 2340857 h 2340869"/>
              <a:gd name="connsiteX127" fmla="*/ 579681 w 1561281"/>
              <a:gd name="connsiteY127" fmla="*/ 2324188 h 2340869"/>
              <a:gd name="connsiteX128" fmla="*/ 563012 w 1561281"/>
              <a:gd name="connsiteY128" fmla="*/ 2295613 h 2340869"/>
              <a:gd name="connsiteX129" fmla="*/ 520149 w 1561281"/>
              <a:gd name="connsiteY129" fmla="*/ 2305139 h 2340869"/>
              <a:gd name="connsiteX130" fmla="*/ 512573 w 1561281"/>
              <a:gd name="connsiteY130" fmla="*/ 2299035 h 2340869"/>
              <a:gd name="connsiteX131" fmla="*/ 503481 w 1561281"/>
              <a:gd name="connsiteY131" fmla="*/ 2293232 h 2340869"/>
              <a:gd name="connsiteX132" fmla="*/ 522531 w 1561281"/>
              <a:gd name="connsiteY132" fmla="*/ 2186075 h 2340869"/>
              <a:gd name="connsiteX133" fmla="*/ 539199 w 1561281"/>
              <a:gd name="connsiteY133" fmla="*/ 2164644 h 2340869"/>
              <a:gd name="connsiteX134" fmla="*/ 529674 w 1561281"/>
              <a:gd name="connsiteY134" fmla="*/ 2119401 h 2340869"/>
              <a:gd name="connsiteX135" fmla="*/ 553487 w 1561281"/>
              <a:gd name="connsiteY135" fmla="*/ 2105113 h 2340869"/>
              <a:gd name="connsiteX136" fmla="*/ 534437 w 1561281"/>
              <a:gd name="connsiteY136" fmla="*/ 2090826 h 2340869"/>
              <a:gd name="connsiteX137" fmla="*/ 522531 w 1561281"/>
              <a:gd name="connsiteY137" fmla="*/ 2055108 h 2340869"/>
              <a:gd name="connsiteX138" fmla="*/ 513006 w 1561281"/>
              <a:gd name="connsiteY138" fmla="*/ 2009864 h 2340869"/>
              <a:gd name="connsiteX139" fmla="*/ 510624 w 1561281"/>
              <a:gd name="connsiteY139" fmla="*/ 1978906 h 2340869"/>
              <a:gd name="connsiteX140" fmla="*/ 460618 w 1561281"/>
              <a:gd name="connsiteY140" fmla="*/ 1981289 h 2340869"/>
              <a:gd name="connsiteX141" fmla="*/ 427282 w 1561281"/>
              <a:gd name="connsiteY141" fmla="*/ 1945570 h 2340869"/>
              <a:gd name="connsiteX142" fmla="*/ 382037 w 1561281"/>
              <a:gd name="connsiteY142" fmla="*/ 1928900 h 2340869"/>
              <a:gd name="connsiteX143" fmla="*/ 367749 w 1561281"/>
              <a:gd name="connsiteY143" fmla="*/ 1878895 h 2340869"/>
              <a:gd name="connsiteX144" fmla="*/ 365368 w 1561281"/>
              <a:gd name="connsiteY144" fmla="*/ 1857463 h 2340869"/>
              <a:gd name="connsiteX145" fmla="*/ 334413 w 1561281"/>
              <a:gd name="connsiteY145" fmla="*/ 1812220 h 2340869"/>
              <a:gd name="connsiteX146" fmla="*/ 291549 w 1561281"/>
              <a:gd name="connsiteY146" fmla="*/ 1788407 h 2340869"/>
              <a:gd name="connsiteX147" fmla="*/ 248688 w 1561281"/>
              <a:gd name="connsiteY147" fmla="*/ 1759833 h 2340869"/>
              <a:gd name="connsiteX148" fmla="*/ 215349 w 1561281"/>
              <a:gd name="connsiteY148" fmla="*/ 1750307 h 2340869"/>
              <a:gd name="connsiteX149" fmla="*/ 217731 w 1561281"/>
              <a:gd name="connsiteY149" fmla="*/ 1705061 h 2340869"/>
              <a:gd name="connsiteX150" fmla="*/ 174868 w 1561281"/>
              <a:gd name="connsiteY150" fmla="*/ 1719351 h 2340869"/>
              <a:gd name="connsiteX151" fmla="*/ 186775 w 1561281"/>
              <a:gd name="connsiteY151" fmla="*/ 1752689 h 2340869"/>
              <a:gd name="connsiteX152" fmla="*/ 179631 w 1561281"/>
              <a:gd name="connsiteY152" fmla="*/ 1769358 h 2340869"/>
              <a:gd name="connsiteX153" fmla="*/ 141531 w 1561281"/>
              <a:gd name="connsiteY153" fmla="*/ 1740783 h 2340869"/>
              <a:gd name="connsiteX154" fmla="*/ 98669 w 1561281"/>
              <a:gd name="connsiteY154" fmla="*/ 1738401 h 2340869"/>
              <a:gd name="connsiteX155" fmla="*/ 43899 w 1561281"/>
              <a:gd name="connsiteY155" fmla="*/ 1719351 h 2340869"/>
              <a:gd name="connsiteX156" fmla="*/ 10560 w 1561281"/>
              <a:gd name="connsiteY156" fmla="*/ 1716967 h 2340869"/>
              <a:gd name="connsiteX157" fmla="*/ 1037 w 1561281"/>
              <a:gd name="connsiteY157" fmla="*/ 1664583 h 2340869"/>
              <a:gd name="connsiteX158" fmla="*/ 34374 w 1561281"/>
              <a:gd name="connsiteY158" fmla="*/ 1576476 h 2340869"/>
              <a:gd name="connsiteX159" fmla="*/ 60568 w 1561281"/>
              <a:gd name="connsiteY159" fmla="*/ 1528851 h 2340869"/>
              <a:gd name="connsiteX160" fmla="*/ 81999 w 1561281"/>
              <a:gd name="connsiteY160" fmla="*/ 1481226 h 2340869"/>
              <a:gd name="connsiteX161" fmla="*/ 108194 w 1561281"/>
              <a:gd name="connsiteY161" fmla="*/ 1443126 h 2340869"/>
              <a:gd name="connsiteX162" fmla="*/ 146293 w 1561281"/>
              <a:gd name="connsiteY162" fmla="*/ 1433601 h 2340869"/>
              <a:gd name="connsiteX163" fmla="*/ 153438 w 1561281"/>
              <a:gd name="connsiteY163" fmla="*/ 1397883 h 2340869"/>
              <a:gd name="connsiteX164" fmla="*/ 262975 w 1561281"/>
              <a:gd name="connsiteY164" fmla="*/ 1278820 h 2340869"/>
              <a:gd name="connsiteX165" fmla="*/ 286787 w 1561281"/>
              <a:gd name="connsiteY165" fmla="*/ 1140705 h 2340869"/>
              <a:gd name="connsiteX166" fmla="*/ 282025 w 1561281"/>
              <a:gd name="connsiteY166" fmla="*/ 1059745 h 2340869"/>
              <a:gd name="connsiteX167" fmla="*/ 196300 w 1561281"/>
              <a:gd name="connsiteY167" fmla="*/ 1047839 h 2340869"/>
              <a:gd name="connsiteX168" fmla="*/ 179632 w 1561281"/>
              <a:gd name="connsiteY168" fmla="*/ 966876 h 2340869"/>
              <a:gd name="connsiteX169" fmla="*/ 186775 w 1561281"/>
              <a:gd name="connsiteY169" fmla="*/ 900201 h 2340869"/>
              <a:gd name="connsiteX170" fmla="*/ 148675 w 1561281"/>
              <a:gd name="connsiteY170" fmla="*/ 862101 h 2340869"/>
              <a:gd name="connsiteX171" fmla="*/ 127244 w 1561281"/>
              <a:gd name="connsiteY171" fmla="*/ 821619 h 2340869"/>
              <a:gd name="connsiteX172" fmla="*/ 117719 w 1561281"/>
              <a:gd name="connsiteY172" fmla="*/ 762089 h 2340869"/>
              <a:gd name="connsiteX173" fmla="*/ 102097 w 1561281"/>
              <a:gd name="connsiteY173" fmla="*/ 681935 h 2340869"/>
              <a:gd name="connsiteX0" fmla="*/ 102097 w 1561281"/>
              <a:gd name="connsiteY0" fmla="*/ 681935 h 2340869"/>
              <a:gd name="connsiteX1" fmla="*/ 91525 w 1561281"/>
              <a:gd name="connsiteY1" fmla="*/ 600163 h 2340869"/>
              <a:gd name="connsiteX2" fmla="*/ 93907 w 1561281"/>
              <a:gd name="connsiteY2" fmla="*/ 535869 h 2340869"/>
              <a:gd name="connsiteX3" fmla="*/ 17706 w 1561281"/>
              <a:gd name="connsiteY3" fmla="*/ 435857 h 2340869"/>
              <a:gd name="connsiteX4" fmla="*/ 12942 w 1561281"/>
              <a:gd name="connsiteY4" fmla="*/ 419186 h 2340869"/>
              <a:gd name="connsiteX5" fmla="*/ 77237 w 1561281"/>
              <a:gd name="connsiteY5" fmla="*/ 433475 h 2340869"/>
              <a:gd name="connsiteX6" fmla="*/ 77237 w 1561281"/>
              <a:gd name="connsiteY6" fmla="*/ 438238 h 2340869"/>
              <a:gd name="connsiteX7" fmla="*/ 127243 w 1561281"/>
              <a:gd name="connsiteY7" fmla="*/ 433475 h 2340869"/>
              <a:gd name="connsiteX8" fmla="*/ 148674 w 1561281"/>
              <a:gd name="connsiteY8" fmla="*/ 383469 h 2340869"/>
              <a:gd name="connsiteX9" fmla="*/ 201062 w 1561281"/>
              <a:gd name="connsiteY9" fmla="*/ 347750 h 2340869"/>
              <a:gd name="connsiteX10" fmla="*/ 208206 w 1561281"/>
              <a:gd name="connsiteY10" fmla="*/ 297744 h 2340869"/>
              <a:gd name="connsiteX11" fmla="*/ 184393 w 1561281"/>
              <a:gd name="connsiteY11" fmla="*/ 281074 h 2340869"/>
              <a:gd name="connsiteX12" fmla="*/ 170106 w 1561281"/>
              <a:gd name="connsiteY12" fmla="*/ 250118 h 2340869"/>
              <a:gd name="connsiteX13" fmla="*/ 224874 w 1561281"/>
              <a:gd name="connsiteY13" fmla="*/ 204875 h 2340869"/>
              <a:gd name="connsiteX14" fmla="*/ 265357 w 1561281"/>
              <a:gd name="connsiteY14" fmla="*/ 121532 h 2340869"/>
              <a:gd name="connsiteX15" fmla="*/ 293931 w 1561281"/>
              <a:gd name="connsiteY15" fmla="*/ 123912 h 2340869"/>
              <a:gd name="connsiteX16" fmla="*/ 324887 w 1561281"/>
              <a:gd name="connsiteY16" fmla="*/ 169157 h 2340869"/>
              <a:gd name="connsiteX17" fmla="*/ 341554 w 1561281"/>
              <a:gd name="connsiteY17" fmla="*/ 138201 h 2340869"/>
              <a:gd name="connsiteX18" fmla="*/ 384416 w 1561281"/>
              <a:gd name="connsiteY18" fmla="*/ 121534 h 2340869"/>
              <a:gd name="connsiteX19" fmla="*/ 420135 w 1561281"/>
              <a:gd name="connsiteY19" fmla="*/ 83434 h 2340869"/>
              <a:gd name="connsiteX20" fmla="*/ 451091 w 1561281"/>
              <a:gd name="connsiteY20" fmla="*/ 88196 h 2340869"/>
              <a:gd name="connsiteX21" fmla="*/ 470141 w 1561281"/>
              <a:gd name="connsiteY21" fmla="*/ 64384 h 2340869"/>
              <a:gd name="connsiteX22" fmla="*/ 498716 w 1561281"/>
              <a:gd name="connsiteY22" fmla="*/ 88196 h 2340869"/>
              <a:gd name="connsiteX23" fmla="*/ 486810 w 1561281"/>
              <a:gd name="connsiteY23" fmla="*/ 121534 h 2340869"/>
              <a:gd name="connsiteX24" fmla="*/ 486810 w 1561281"/>
              <a:gd name="connsiteY24" fmla="*/ 164395 h 2340869"/>
              <a:gd name="connsiteX25" fmla="*/ 515385 w 1561281"/>
              <a:gd name="connsiteY25" fmla="*/ 78671 h 2340869"/>
              <a:gd name="connsiteX26" fmla="*/ 522529 w 1561281"/>
              <a:gd name="connsiteY26" fmla="*/ 23901 h 2340869"/>
              <a:gd name="connsiteX27" fmla="*/ 543961 w 1561281"/>
              <a:gd name="connsiteY27" fmla="*/ 11994 h 2340869"/>
              <a:gd name="connsiteX28" fmla="*/ 551104 w 1561281"/>
              <a:gd name="connsiteY28" fmla="*/ 89 h 2340869"/>
              <a:gd name="connsiteX29" fmla="*/ 601110 w 1561281"/>
              <a:gd name="connsiteY29" fmla="*/ 19139 h 2340869"/>
              <a:gd name="connsiteX30" fmla="*/ 636831 w 1561281"/>
              <a:gd name="connsiteY30" fmla="*/ 33424 h 2340869"/>
              <a:gd name="connsiteX31" fmla="*/ 651116 w 1561281"/>
              <a:gd name="connsiteY31" fmla="*/ 40570 h 2340869"/>
              <a:gd name="connsiteX32" fmla="*/ 708266 w 1561281"/>
              <a:gd name="connsiteY32" fmla="*/ 121534 h 2340869"/>
              <a:gd name="connsiteX33" fmla="*/ 748749 w 1561281"/>
              <a:gd name="connsiteY33" fmla="*/ 152487 h 2340869"/>
              <a:gd name="connsiteX34" fmla="*/ 753510 w 1561281"/>
              <a:gd name="connsiteY34" fmla="*/ 123915 h 2340869"/>
              <a:gd name="connsiteX35" fmla="*/ 765416 w 1561281"/>
              <a:gd name="connsiteY35" fmla="*/ 114390 h 2340869"/>
              <a:gd name="connsiteX36" fmla="*/ 810660 w 1561281"/>
              <a:gd name="connsiteY36" fmla="*/ 123915 h 2340869"/>
              <a:gd name="connsiteX37" fmla="*/ 839235 w 1561281"/>
              <a:gd name="connsiteY37" fmla="*/ 95340 h 2340869"/>
              <a:gd name="connsiteX38" fmla="*/ 877335 w 1561281"/>
              <a:gd name="connsiteY38" fmla="*/ 35809 h 2340869"/>
              <a:gd name="connsiteX39" fmla="*/ 896385 w 1561281"/>
              <a:gd name="connsiteY39" fmla="*/ 26284 h 2340869"/>
              <a:gd name="connsiteX40" fmla="*/ 920197 w 1561281"/>
              <a:gd name="connsiteY40" fmla="*/ 38190 h 2340869"/>
              <a:gd name="connsiteX41" fmla="*/ 922579 w 1561281"/>
              <a:gd name="connsiteY41" fmla="*/ 64384 h 2340869"/>
              <a:gd name="connsiteX42" fmla="*/ 946391 w 1561281"/>
              <a:gd name="connsiteY42" fmla="*/ 42952 h 2340869"/>
              <a:gd name="connsiteX43" fmla="*/ 982113 w 1561281"/>
              <a:gd name="connsiteY43" fmla="*/ 42950 h 2340869"/>
              <a:gd name="connsiteX44" fmla="*/ 1032116 w 1561281"/>
              <a:gd name="connsiteY44" fmla="*/ 69146 h 2340869"/>
              <a:gd name="connsiteX45" fmla="*/ 1060693 w 1561281"/>
              <a:gd name="connsiteY45" fmla="*/ 26281 h 2340869"/>
              <a:gd name="connsiteX46" fmla="*/ 1155942 w 1561281"/>
              <a:gd name="connsiteY46" fmla="*/ 16756 h 2340869"/>
              <a:gd name="connsiteX47" fmla="*/ 1182135 w 1561281"/>
              <a:gd name="connsiteY47" fmla="*/ 11996 h 2340869"/>
              <a:gd name="connsiteX48" fmla="*/ 1255954 w 1561281"/>
              <a:gd name="connsiteY48" fmla="*/ 54859 h 2340869"/>
              <a:gd name="connsiteX49" fmla="*/ 1310722 w 1561281"/>
              <a:gd name="connsiteY49" fmla="*/ 121534 h 2340869"/>
              <a:gd name="connsiteX50" fmla="*/ 1253572 w 1561281"/>
              <a:gd name="connsiteY50" fmla="*/ 135821 h 2340869"/>
              <a:gd name="connsiteX51" fmla="*/ 1229760 w 1561281"/>
              <a:gd name="connsiteY51" fmla="*/ 169159 h 2340869"/>
              <a:gd name="connsiteX52" fmla="*/ 1272622 w 1561281"/>
              <a:gd name="connsiteY52" fmla="*/ 188209 h 2340869"/>
              <a:gd name="connsiteX53" fmla="*/ 1298816 w 1561281"/>
              <a:gd name="connsiteY53" fmla="*/ 185827 h 2340869"/>
              <a:gd name="connsiteX54" fmla="*/ 1322629 w 1561281"/>
              <a:gd name="connsiteY54" fmla="*/ 202496 h 2340869"/>
              <a:gd name="connsiteX55" fmla="*/ 1351204 w 1561281"/>
              <a:gd name="connsiteY55" fmla="*/ 200115 h 2340869"/>
              <a:gd name="connsiteX56" fmla="*/ 1370255 w 1561281"/>
              <a:gd name="connsiteY56" fmla="*/ 212019 h 2340869"/>
              <a:gd name="connsiteX57" fmla="*/ 1289291 w 1561281"/>
              <a:gd name="connsiteY57" fmla="*/ 338227 h 2340869"/>
              <a:gd name="connsiteX58" fmla="*/ 1260716 w 1561281"/>
              <a:gd name="connsiteY58" fmla="*/ 350134 h 2340869"/>
              <a:gd name="connsiteX59" fmla="*/ 1184516 w 1561281"/>
              <a:gd name="connsiteY59" fmla="*/ 316796 h 2340869"/>
              <a:gd name="connsiteX60" fmla="*/ 1101172 w 1561281"/>
              <a:gd name="connsiteY60" fmla="*/ 262027 h 2340869"/>
              <a:gd name="connsiteX61" fmla="*/ 1003541 w 1561281"/>
              <a:gd name="connsiteY61" fmla="*/ 288221 h 2340869"/>
              <a:gd name="connsiteX62" fmla="*/ 991635 w 1561281"/>
              <a:gd name="connsiteY62" fmla="*/ 323940 h 2340869"/>
              <a:gd name="connsiteX63" fmla="*/ 1036879 w 1561281"/>
              <a:gd name="connsiteY63" fmla="*/ 352515 h 2340869"/>
              <a:gd name="connsiteX64" fmla="*/ 1063072 w 1561281"/>
              <a:gd name="connsiteY64" fmla="*/ 402521 h 2340869"/>
              <a:gd name="connsiteX65" fmla="*/ 1060691 w 1561281"/>
              <a:gd name="connsiteY65" fmla="*/ 421571 h 2340869"/>
              <a:gd name="connsiteX66" fmla="*/ 1044022 w 1561281"/>
              <a:gd name="connsiteY66" fmla="*/ 493009 h 2340869"/>
              <a:gd name="connsiteX67" fmla="*/ 1017829 w 1561281"/>
              <a:gd name="connsiteY67" fmla="*/ 540634 h 2340869"/>
              <a:gd name="connsiteX68" fmla="*/ 986872 w 1561281"/>
              <a:gd name="connsiteY68" fmla="*/ 566827 h 2340869"/>
              <a:gd name="connsiteX69" fmla="*/ 972585 w 1561281"/>
              <a:gd name="connsiteY69" fmla="*/ 628740 h 2340869"/>
              <a:gd name="connsiteX70" fmla="*/ 1044022 w 1561281"/>
              <a:gd name="connsiteY70" fmla="*/ 640646 h 2340869"/>
              <a:gd name="connsiteX71" fmla="*/ 1079741 w 1561281"/>
              <a:gd name="connsiteY71" fmla="*/ 600165 h 2340869"/>
              <a:gd name="connsiteX72" fmla="*/ 1110697 w 1561281"/>
              <a:gd name="connsiteY72" fmla="*/ 573971 h 2340869"/>
              <a:gd name="connsiteX73" fmla="*/ 1179754 w 1561281"/>
              <a:gd name="connsiteY73" fmla="*/ 564446 h 2340869"/>
              <a:gd name="connsiteX74" fmla="*/ 1189279 w 1561281"/>
              <a:gd name="connsiteY74" fmla="*/ 633502 h 2340869"/>
              <a:gd name="connsiteX75" fmla="*/ 1251191 w 1561281"/>
              <a:gd name="connsiteY75" fmla="*/ 669221 h 2340869"/>
              <a:gd name="connsiteX76" fmla="*/ 1263097 w 1561281"/>
              <a:gd name="connsiteY76" fmla="*/ 688271 h 2340869"/>
              <a:gd name="connsiteX77" fmla="*/ 1272622 w 1561281"/>
              <a:gd name="connsiteY77" fmla="*/ 647790 h 2340869"/>
              <a:gd name="connsiteX78" fmla="*/ 1320247 w 1561281"/>
              <a:gd name="connsiteY78" fmla="*/ 650171 h 2340869"/>
              <a:gd name="connsiteX79" fmla="*/ 1332154 w 1561281"/>
              <a:gd name="connsiteY79" fmla="*/ 685890 h 2340869"/>
              <a:gd name="connsiteX80" fmla="*/ 1346442 w 1561281"/>
              <a:gd name="connsiteY80" fmla="*/ 654934 h 2340869"/>
              <a:gd name="connsiteX81" fmla="*/ 1375016 w 1561281"/>
              <a:gd name="connsiteY81" fmla="*/ 664459 h 2340869"/>
              <a:gd name="connsiteX82" fmla="*/ 1432166 w 1561281"/>
              <a:gd name="connsiteY82" fmla="*/ 654934 h 2340869"/>
              <a:gd name="connsiteX83" fmla="*/ 1448835 w 1561281"/>
              <a:gd name="connsiteY83" fmla="*/ 633502 h 2340869"/>
              <a:gd name="connsiteX84" fmla="*/ 1501222 w 1561281"/>
              <a:gd name="connsiteY84" fmla="*/ 650171 h 2340869"/>
              <a:gd name="connsiteX85" fmla="*/ 1555991 w 1561281"/>
              <a:gd name="connsiteY85" fmla="*/ 764471 h 2340869"/>
              <a:gd name="connsiteX86" fmla="*/ 1560756 w 1561281"/>
              <a:gd name="connsiteY86" fmla="*/ 902582 h 2340869"/>
              <a:gd name="connsiteX87" fmla="*/ 1544088 w 1561281"/>
              <a:gd name="connsiteY87" fmla="*/ 904964 h 2340869"/>
              <a:gd name="connsiteX88" fmla="*/ 1525038 w 1561281"/>
              <a:gd name="connsiteY88" fmla="*/ 978781 h 2340869"/>
              <a:gd name="connsiteX89" fmla="*/ 958300 w 1561281"/>
              <a:gd name="connsiteY89" fmla="*/ 1157376 h 2340869"/>
              <a:gd name="connsiteX90" fmla="*/ 979731 w 1561281"/>
              <a:gd name="connsiteY90" fmla="*/ 1166900 h 2340869"/>
              <a:gd name="connsiteX91" fmla="*/ 974968 w 1561281"/>
              <a:gd name="connsiteY91" fmla="*/ 1240718 h 2340869"/>
              <a:gd name="connsiteX92" fmla="*/ 984494 w 1561281"/>
              <a:gd name="connsiteY92" fmla="*/ 1302633 h 2340869"/>
              <a:gd name="connsiteX93" fmla="*/ 1032119 w 1561281"/>
              <a:gd name="connsiteY93" fmla="*/ 1383595 h 2340869"/>
              <a:gd name="connsiteX94" fmla="*/ 1072600 w 1561281"/>
              <a:gd name="connsiteY94" fmla="*/ 1405026 h 2340869"/>
              <a:gd name="connsiteX95" fmla="*/ 1089269 w 1561281"/>
              <a:gd name="connsiteY95" fmla="*/ 1471701 h 2340869"/>
              <a:gd name="connsiteX96" fmla="*/ 1122607 w 1561281"/>
              <a:gd name="connsiteY96" fmla="*/ 1497895 h 2340869"/>
              <a:gd name="connsiteX97" fmla="*/ 1163088 w 1561281"/>
              <a:gd name="connsiteY97" fmla="*/ 1557426 h 2340869"/>
              <a:gd name="connsiteX98" fmla="*/ 1191663 w 1561281"/>
              <a:gd name="connsiteY98" fmla="*/ 1571714 h 2340869"/>
              <a:gd name="connsiteX99" fmla="*/ 1220238 w 1561281"/>
              <a:gd name="connsiteY99" fmla="*/ 1609813 h 2340869"/>
              <a:gd name="connsiteX100" fmla="*/ 1215943 w 1561281"/>
              <a:gd name="connsiteY100" fmla="*/ 1629673 h 2340869"/>
              <a:gd name="connsiteX101" fmla="*/ 1196425 w 1561281"/>
              <a:gd name="connsiteY101" fmla="*/ 1678870 h 2340869"/>
              <a:gd name="connsiteX102" fmla="*/ 1144037 w 1561281"/>
              <a:gd name="connsiteY102" fmla="*/ 1674106 h 2340869"/>
              <a:gd name="connsiteX103" fmla="*/ 1124987 w 1561281"/>
              <a:gd name="connsiteY103" fmla="*/ 1719349 h 2340869"/>
              <a:gd name="connsiteX104" fmla="*/ 1048787 w 1561281"/>
              <a:gd name="connsiteY104" fmla="*/ 1752687 h 2340869"/>
              <a:gd name="connsiteX105" fmla="*/ 1020212 w 1561281"/>
              <a:gd name="connsiteY105" fmla="*/ 1812218 h 2340869"/>
              <a:gd name="connsiteX106" fmla="*/ 1036881 w 1561281"/>
              <a:gd name="connsiteY106" fmla="*/ 1859843 h 2340869"/>
              <a:gd name="connsiteX107" fmla="*/ 1017832 w 1561281"/>
              <a:gd name="connsiteY107" fmla="*/ 1900326 h 2340869"/>
              <a:gd name="connsiteX108" fmla="*/ 984493 w 1561281"/>
              <a:gd name="connsiteY108" fmla="*/ 1897943 h 2340869"/>
              <a:gd name="connsiteX109" fmla="*/ 982112 w 1561281"/>
              <a:gd name="connsiteY109" fmla="*/ 1962237 h 2340869"/>
              <a:gd name="connsiteX110" fmla="*/ 946393 w 1561281"/>
              <a:gd name="connsiteY110" fmla="*/ 1978906 h 2340869"/>
              <a:gd name="connsiteX111" fmla="*/ 910674 w 1561281"/>
              <a:gd name="connsiteY111" fmla="*/ 1986049 h 2340869"/>
              <a:gd name="connsiteX112" fmla="*/ 910674 w 1561281"/>
              <a:gd name="connsiteY112" fmla="*/ 2050343 h 2340869"/>
              <a:gd name="connsiteX113" fmla="*/ 967824 w 1561281"/>
              <a:gd name="connsiteY113" fmla="*/ 2059868 h 2340869"/>
              <a:gd name="connsiteX114" fmla="*/ 1001162 w 1561281"/>
              <a:gd name="connsiteY114" fmla="*/ 2055106 h 2340869"/>
              <a:gd name="connsiteX115" fmla="*/ 1005922 w 1561281"/>
              <a:gd name="connsiteY115" fmla="*/ 2128925 h 2340869"/>
              <a:gd name="connsiteX116" fmla="*/ 982112 w 1561281"/>
              <a:gd name="connsiteY116" fmla="*/ 2150356 h 2340869"/>
              <a:gd name="connsiteX117" fmla="*/ 922581 w 1561281"/>
              <a:gd name="connsiteY117" fmla="*/ 2147976 h 2340869"/>
              <a:gd name="connsiteX118" fmla="*/ 870193 w 1561281"/>
              <a:gd name="connsiteY118" fmla="*/ 2157501 h 2340869"/>
              <a:gd name="connsiteX119" fmla="*/ 824949 w 1561281"/>
              <a:gd name="connsiteY119" fmla="*/ 2181314 h 2340869"/>
              <a:gd name="connsiteX120" fmla="*/ 779704 w 1561281"/>
              <a:gd name="connsiteY120" fmla="*/ 2188456 h 2340869"/>
              <a:gd name="connsiteX121" fmla="*/ 758274 w 1561281"/>
              <a:gd name="connsiteY121" fmla="*/ 2207508 h 2340869"/>
              <a:gd name="connsiteX122" fmla="*/ 751131 w 1561281"/>
              <a:gd name="connsiteY122" fmla="*/ 2252751 h 2340869"/>
              <a:gd name="connsiteX123" fmla="*/ 734462 w 1561281"/>
              <a:gd name="connsiteY123" fmla="*/ 2264658 h 2340869"/>
              <a:gd name="connsiteX124" fmla="*/ 689218 w 1561281"/>
              <a:gd name="connsiteY124" fmla="*/ 2314664 h 2340869"/>
              <a:gd name="connsiteX125" fmla="*/ 665406 w 1561281"/>
              <a:gd name="connsiteY125" fmla="*/ 2319425 h 2340869"/>
              <a:gd name="connsiteX126" fmla="*/ 617781 w 1561281"/>
              <a:gd name="connsiteY126" fmla="*/ 2340857 h 2340869"/>
              <a:gd name="connsiteX127" fmla="*/ 579681 w 1561281"/>
              <a:gd name="connsiteY127" fmla="*/ 2324188 h 2340869"/>
              <a:gd name="connsiteX128" fmla="*/ 563012 w 1561281"/>
              <a:gd name="connsiteY128" fmla="*/ 2295613 h 2340869"/>
              <a:gd name="connsiteX129" fmla="*/ 520149 w 1561281"/>
              <a:gd name="connsiteY129" fmla="*/ 2305139 h 2340869"/>
              <a:gd name="connsiteX130" fmla="*/ 512573 w 1561281"/>
              <a:gd name="connsiteY130" fmla="*/ 2299035 h 2340869"/>
              <a:gd name="connsiteX131" fmla="*/ 503481 w 1561281"/>
              <a:gd name="connsiteY131" fmla="*/ 2293232 h 2340869"/>
              <a:gd name="connsiteX132" fmla="*/ 522531 w 1561281"/>
              <a:gd name="connsiteY132" fmla="*/ 2186075 h 2340869"/>
              <a:gd name="connsiteX133" fmla="*/ 539199 w 1561281"/>
              <a:gd name="connsiteY133" fmla="*/ 2164644 h 2340869"/>
              <a:gd name="connsiteX134" fmla="*/ 529674 w 1561281"/>
              <a:gd name="connsiteY134" fmla="*/ 2119401 h 2340869"/>
              <a:gd name="connsiteX135" fmla="*/ 553487 w 1561281"/>
              <a:gd name="connsiteY135" fmla="*/ 2105113 h 2340869"/>
              <a:gd name="connsiteX136" fmla="*/ 534437 w 1561281"/>
              <a:gd name="connsiteY136" fmla="*/ 2090826 h 2340869"/>
              <a:gd name="connsiteX137" fmla="*/ 522531 w 1561281"/>
              <a:gd name="connsiteY137" fmla="*/ 2055108 h 2340869"/>
              <a:gd name="connsiteX138" fmla="*/ 513006 w 1561281"/>
              <a:gd name="connsiteY138" fmla="*/ 2009864 h 2340869"/>
              <a:gd name="connsiteX139" fmla="*/ 510624 w 1561281"/>
              <a:gd name="connsiteY139" fmla="*/ 1978906 h 2340869"/>
              <a:gd name="connsiteX140" fmla="*/ 460618 w 1561281"/>
              <a:gd name="connsiteY140" fmla="*/ 1981289 h 2340869"/>
              <a:gd name="connsiteX141" fmla="*/ 427282 w 1561281"/>
              <a:gd name="connsiteY141" fmla="*/ 1945570 h 2340869"/>
              <a:gd name="connsiteX142" fmla="*/ 382037 w 1561281"/>
              <a:gd name="connsiteY142" fmla="*/ 1928900 h 2340869"/>
              <a:gd name="connsiteX143" fmla="*/ 367749 w 1561281"/>
              <a:gd name="connsiteY143" fmla="*/ 1878895 h 2340869"/>
              <a:gd name="connsiteX144" fmla="*/ 365368 w 1561281"/>
              <a:gd name="connsiteY144" fmla="*/ 1857463 h 2340869"/>
              <a:gd name="connsiteX145" fmla="*/ 334413 w 1561281"/>
              <a:gd name="connsiteY145" fmla="*/ 1812220 h 2340869"/>
              <a:gd name="connsiteX146" fmla="*/ 291549 w 1561281"/>
              <a:gd name="connsiteY146" fmla="*/ 1788407 h 2340869"/>
              <a:gd name="connsiteX147" fmla="*/ 248688 w 1561281"/>
              <a:gd name="connsiteY147" fmla="*/ 1759833 h 2340869"/>
              <a:gd name="connsiteX148" fmla="*/ 215349 w 1561281"/>
              <a:gd name="connsiteY148" fmla="*/ 1750307 h 2340869"/>
              <a:gd name="connsiteX149" fmla="*/ 217731 w 1561281"/>
              <a:gd name="connsiteY149" fmla="*/ 1705061 h 2340869"/>
              <a:gd name="connsiteX150" fmla="*/ 174868 w 1561281"/>
              <a:gd name="connsiteY150" fmla="*/ 1719351 h 2340869"/>
              <a:gd name="connsiteX151" fmla="*/ 186775 w 1561281"/>
              <a:gd name="connsiteY151" fmla="*/ 1752689 h 2340869"/>
              <a:gd name="connsiteX152" fmla="*/ 179631 w 1561281"/>
              <a:gd name="connsiteY152" fmla="*/ 1769358 h 2340869"/>
              <a:gd name="connsiteX153" fmla="*/ 141531 w 1561281"/>
              <a:gd name="connsiteY153" fmla="*/ 1740783 h 2340869"/>
              <a:gd name="connsiteX154" fmla="*/ 98669 w 1561281"/>
              <a:gd name="connsiteY154" fmla="*/ 1738401 h 2340869"/>
              <a:gd name="connsiteX155" fmla="*/ 43899 w 1561281"/>
              <a:gd name="connsiteY155" fmla="*/ 1719351 h 2340869"/>
              <a:gd name="connsiteX156" fmla="*/ 10560 w 1561281"/>
              <a:gd name="connsiteY156" fmla="*/ 1716967 h 2340869"/>
              <a:gd name="connsiteX157" fmla="*/ 1037 w 1561281"/>
              <a:gd name="connsiteY157" fmla="*/ 1664583 h 2340869"/>
              <a:gd name="connsiteX158" fmla="*/ 34374 w 1561281"/>
              <a:gd name="connsiteY158" fmla="*/ 1576476 h 2340869"/>
              <a:gd name="connsiteX159" fmla="*/ 60568 w 1561281"/>
              <a:gd name="connsiteY159" fmla="*/ 1528851 h 2340869"/>
              <a:gd name="connsiteX160" fmla="*/ 81999 w 1561281"/>
              <a:gd name="connsiteY160" fmla="*/ 1481226 h 2340869"/>
              <a:gd name="connsiteX161" fmla="*/ 108194 w 1561281"/>
              <a:gd name="connsiteY161" fmla="*/ 1443126 h 2340869"/>
              <a:gd name="connsiteX162" fmla="*/ 146293 w 1561281"/>
              <a:gd name="connsiteY162" fmla="*/ 1433601 h 2340869"/>
              <a:gd name="connsiteX163" fmla="*/ 153438 w 1561281"/>
              <a:gd name="connsiteY163" fmla="*/ 1397883 h 2340869"/>
              <a:gd name="connsiteX164" fmla="*/ 262975 w 1561281"/>
              <a:gd name="connsiteY164" fmla="*/ 1278820 h 2340869"/>
              <a:gd name="connsiteX165" fmla="*/ 286787 w 1561281"/>
              <a:gd name="connsiteY165" fmla="*/ 1140705 h 2340869"/>
              <a:gd name="connsiteX166" fmla="*/ 282025 w 1561281"/>
              <a:gd name="connsiteY166" fmla="*/ 1059745 h 2340869"/>
              <a:gd name="connsiteX167" fmla="*/ 196300 w 1561281"/>
              <a:gd name="connsiteY167" fmla="*/ 1047839 h 2340869"/>
              <a:gd name="connsiteX168" fmla="*/ 179632 w 1561281"/>
              <a:gd name="connsiteY168" fmla="*/ 966876 h 2340869"/>
              <a:gd name="connsiteX169" fmla="*/ 186775 w 1561281"/>
              <a:gd name="connsiteY169" fmla="*/ 900201 h 2340869"/>
              <a:gd name="connsiteX170" fmla="*/ 148675 w 1561281"/>
              <a:gd name="connsiteY170" fmla="*/ 862101 h 2340869"/>
              <a:gd name="connsiteX171" fmla="*/ 127244 w 1561281"/>
              <a:gd name="connsiteY171" fmla="*/ 821619 h 2340869"/>
              <a:gd name="connsiteX172" fmla="*/ 117719 w 1561281"/>
              <a:gd name="connsiteY172" fmla="*/ 762089 h 2340869"/>
              <a:gd name="connsiteX173" fmla="*/ 102097 w 1561281"/>
              <a:gd name="connsiteY173" fmla="*/ 681935 h 2340869"/>
              <a:gd name="connsiteX0" fmla="*/ 102097 w 1561281"/>
              <a:gd name="connsiteY0" fmla="*/ 681935 h 2340869"/>
              <a:gd name="connsiteX1" fmla="*/ 91525 w 1561281"/>
              <a:gd name="connsiteY1" fmla="*/ 600163 h 2340869"/>
              <a:gd name="connsiteX2" fmla="*/ 93907 w 1561281"/>
              <a:gd name="connsiteY2" fmla="*/ 535869 h 2340869"/>
              <a:gd name="connsiteX3" fmla="*/ 17706 w 1561281"/>
              <a:gd name="connsiteY3" fmla="*/ 435857 h 2340869"/>
              <a:gd name="connsiteX4" fmla="*/ 12942 w 1561281"/>
              <a:gd name="connsiteY4" fmla="*/ 419186 h 2340869"/>
              <a:gd name="connsiteX5" fmla="*/ 77237 w 1561281"/>
              <a:gd name="connsiteY5" fmla="*/ 433475 h 2340869"/>
              <a:gd name="connsiteX6" fmla="*/ 77237 w 1561281"/>
              <a:gd name="connsiteY6" fmla="*/ 438238 h 2340869"/>
              <a:gd name="connsiteX7" fmla="*/ 127243 w 1561281"/>
              <a:gd name="connsiteY7" fmla="*/ 433475 h 2340869"/>
              <a:gd name="connsiteX8" fmla="*/ 148674 w 1561281"/>
              <a:gd name="connsiteY8" fmla="*/ 383469 h 2340869"/>
              <a:gd name="connsiteX9" fmla="*/ 201062 w 1561281"/>
              <a:gd name="connsiteY9" fmla="*/ 347750 h 2340869"/>
              <a:gd name="connsiteX10" fmla="*/ 208206 w 1561281"/>
              <a:gd name="connsiteY10" fmla="*/ 297744 h 2340869"/>
              <a:gd name="connsiteX11" fmla="*/ 184393 w 1561281"/>
              <a:gd name="connsiteY11" fmla="*/ 281074 h 2340869"/>
              <a:gd name="connsiteX12" fmla="*/ 170106 w 1561281"/>
              <a:gd name="connsiteY12" fmla="*/ 250118 h 2340869"/>
              <a:gd name="connsiteX13" fmla="*/ 224874 w 1561281"/>
              <a:gd name="connsiteY13" fmla="*/ 204875 h 2340869"/>
              <a:gd name="connsiteX14" fmla="*/ 265357 w 1561281"/>
              <a:gd name="connsiteY14" fmla="*/ 121532 h 2340869"/>
              <a:gd name="connsiteX15" fmla="*/ 293931 w 1561281"/>
              <a:gd name="connsiteY15" fmla="*/ 123912 h 2340869"/>
              <a:gd name="connsiteX16" fmla="*/ 324887 w 1561281"/>
              <a:gd name="connsiteY16" fmla="*/ 169157 h 2340869"/>
              <a:gd name="connsiteX17" fmla="*/ 341554 w 1561281"/>
              <a:gd name="connsiteY17" fmla="*/ 138201 h 2340869"/>
              <a:gd name="connsiteX18" fmla="*/ 384416 w 1561281"/>
              <a:gd name="connsiteY18" fmla="*/ 121534 h 2340869"/>
              <a:gd name="connsiteX19" fmla="*/ 420135 w 1561281"/>
              <a:gd name="connsiteY19" fmla="*/ 83434 h 2340869"/>
              <a:gd name="connsiteX20" fmla="*/ 451091 w 1561281"/>
              <a:gd name="connsiteY20" fmla="*/ 88196 h 2340869"/>
              <a:gd name="connsiteX21" fmla="*/ 470141 w 1561281"/>
              <a:gd name="connsiteY21" fmla="*/ 64384 h 2340869"/>
              <a:gd name="connsiteX22" fmla="*/ 498716 w 1561281"/>
              <a:gd name="connsiteY22" fmla="*/ 88196 h 2340869"/>
              <a:gd name="connsiteX23" fmla="*/ 486810 w 1561281"/>
              <a:gd name="connsiteY23" fmla="*/ 121534 h 2340869"/>
              <a:gd name="connsiteX24" fmla="*/ 486810 w 1561281"/>
              <a:gd name="connsiteY24" fmla="*/ 164395 h 2340869"/>
              <a:gd name="connsiteX25" fmla="*/ 515385 w 1561281"/>
              <a:gd name="connsiteY25" fmla="*/ 78671 h 2340869"/>
              <a:gd name="connsiteX26" fmla="*/ 522529 w 1561281"/>
              <a:gd name="connsiteY26" fmla="*/ 23901 h 2340869"/>
              <a:gd name="connsiteX27" fmla="*/ 543961 w 1561281"/>
              <a:gd name="connsiteY27" fmla="*/ 11994 h 2340869"/>
              <a:gd name="connsiteX28" fmla="*/ 551104 w 1561281"/>
              <a:gd name="connsiteY28" fmla="*/ 89 h 2340869"/>
              <a:gd name="connsiteX29" fmla="*/ 601110 w 1561281"/>
              <a:gd name="connsiteY29" fmla="*/ 19139 h 2340869"/>
              <a:gd name="connsiteX30" fmla="*/ 636831 w 1561281"/>
              <a:gd name="connsiteY30" fmla="*/ 33424 h 2340869"/>
              <a:gd name="connsiteX31" fmla="*/ 651116 w 1561281"/>
              <a:gd name="connsiteY31" fmla="*/ 40570 h 2340869"/>
              <a:gd name="connsiteX32" fmla="*/ 708266 w 1561281"/>
              <a:gd name="connsiteY32" fmla="*/ 121534 h 2340869"/>
              <a:gd name="connsiteX33" fmla="*/ 748749 w 1561281"/>
              <a:gd name="connsiteY33" fmla="*/ 152487 h 2340869"/>
              <a:gd name="connsiteX34" fmla="*/ 753510 w 1561281"/>
              <a:gd name="connsiteY34" fmla="*/ 123915 h 2340869"/>
              <a:gd name="connsiteX35" fmla="*/ 765416 w 1561281"/>
              <a:gd name="connsiteY35" fmla="*/ 114390 h 2340869"/>
              <a:gd name="connsiteX36" fmla="*/ 810660 w 1561281"/>
              <a:gd name="connsiteY36" fmla="*/ 123915 h 2340869"/>
              <a:gd name="connsiteX37" fmla="*/ 839235 w 1561281"/>
              <a:gd name="connsiteY37" fmla="*/ 95340 h 2340869"/>
              <a:gd name="connsiteX38" fmla="*/ 877335 w 1561281"/>
              <a:gd name="connsiteY38" fmla="*/ 35809 h 2340869"/>
              <a:gd name="connsiteX39" fmla="*/ 896385 w 1561281"/>
              <a:gd name="connsiteY39" fmla="*/ 26284 h 2340869"/>
              <a:gd name="connsiteX40" fmla="*/ 920197 w 1561281"/>
              <a:gd name="connsiteY40" fmla="*/ 38190 h 2340869"/>
              <a:gd name="connsiteX41" fmla="*/ 922579 w 1561281"/>
              <a:gd name="connsiteY41" fmla="*/ 64384 h 2340869"/>
              <a:gd name="connsiteX42" fmla="*/ 946391 w 1561281"/>
              <a:gd name="connsiteY42" fmla="*/ 42952 h 2340869"/>
              <a:gd name="connsiteX43" fmla="*/ 982113 w 1561281"/>
              <a:gd name="connsiteY43" fmla="*/ 42950 h 2340869"/>
              <a:gd name="connsiteX44" fmla="*/ 1032116 w 1561281"/>
              <a:gd name="connsiteY44" fmla="*/ 69146 h 2340869"/>
              <a:gd name="connsiteX45" fmla="*/ 1060693 w 1561281"/>
              <a:gd name="connsiteY45" fmla="*/ 26281 h 2340869"/>
              <a:gd name="connsiteX46" fmla="*/ 1155942 w 1561281"/>
              <a:gd name="connsiteY46" fmla="*/ 16756 h 2340869"/>
              <a:gd name="connsiteX47" fmla="*/ 1182135 w 1561281"/>
              <a:gd name="connsiteY47" fmla="*/ 11996 h 2340869"/>
              <a:gd name="connsiteX48" fmla="*/ 1255954 w 1561281"/>
              <a:gd name="connsiteY48" fmla="*/ 54859 h 2340869"/>
              <a:gd name="connsiteX49" fmla="*/ 1310722 w 1561281"/>
              <a:gd name="connsiteY49" fmla="*/ 121534 h 2340869"/>
              <a:gd name="connsiteX50" fmla="*/ 1253572 w 1561281"/>
              <a:gd name="connsiteY50" fmla="*/ 135821 h 2340869"/>
              <a:gd name="connsiteX51" fmla="*/ 1229760 w 1561281"/>
              <a:gd name="connsiteY51" fmla="*/ 169159 h 2340869"/>
              <a:gd name="connsiteX52" fmla="*/ 1272622 w 1561281"/>
              <a:gd name="connsiteY52" fmla="*/ 188209 h 2340869"/>
              <a:gd name="connsiteX53" fmla="*/ 1298816 w 1561281"/>
              <a:gd name="connsiteY53" fmla="*/ 185827 h 2340869"/>
              <a:gd name="connsiteX54" fmla="*/ 1322629 w 1561281"/>
              <a:gd name="connsiteY54" fmla="*/ 202496 h 2340869"/>
              <a:gd name="connsiteX55" fmla="*/ 1351204 w 1561281"/>
              <a:gd name="connsiteY55" fmla="*/ 200115 h 2340869"/>
              <a:gd name="connsiteX56" fmla="*/ 1370255 w 1561281"/>
              <a:gd name="connsiteY56" fmla="*/ 212019 h 2340869"/>
              <a:gd name="connsiteX57" fmla="*/ 1289291 w 1561281"/>
              <a:gd name="connsiteY57" fmla="*/ 338227 h 2340869"/>
              <a:gd name="connsiteX58" fmla="*/ 1260716 w 1561281"/>
              <a:gd name="connsiteY58" fmla="*/ 350134 h 2340869"/>
              <a:gd name="connsiteX59" fmla="*/ 1184516 w 1561281"/>
              <a:gd name="connsiteY59" fmla="*/ 316796 h 2340869"/>
              <a:gd name="connsiteX60" fmla="*/ 1101172 w 1561281"/>
              <a:gd name="connsiteY60" fmla="*/ 262027 h 2340869"/>
              <a:gd name="connsiteX61" fmla="*/ 1003541 w 1561281"/>
              <a:gd name="connsiteY61" fmla="*/ 288221 h 2340869"/>
              <a:gd name="connsiteX62" fmla="*/ 991635 w 1561281"/>
              <a:gd name="connsiteY62" fmla="*/ 323940 h 2340869"/>
              <a:gd name="connsiteX63" fmla="*/ 1036879 w 1561281"/>
              <a:gd name="connsiteY63" fmla="*/ 352515 h 2340869"/>
              <a:gd name="connsiteX64" fmla="*/ 1063072 w 1561281"/>
              <a:gd name="connsiteY64" fmla="*/ 402521 h 2340869"/>
              <a:gd name="connsiteX65" fmla="*/ 1060691 w 1561281"/>
              <a:gd name="connsiteY65" fmla="*/ 421571 h 2340869"/>
              <a:gd name="connsiteX66" fmla="*/ 1044022 w 1561281"/>
              <a:gd name="connsiteY66" fmla="*/ 493009 h 2340869"/>
              <a:gd name="connsiteX67" fmla="*/ 1017829 w 1561281"/>
              <a:gd name="connsiteY67" fmla="*/ 540634 h 2340869"/>
              <a:gd name="connsiteX68" fmla="*/ 986872 w 1561281"/>
              <a:gd name="connsiteY68" fmla="*/ 566827 h 2340869"/>
              <a:gd name="connsiteX69" fmla="*/ 972585 w 1561281"/>
              <a:gd name="connsiteY69" fmla="*/ 628740 h 2340869"/>
              <a:gd name="connsiteX70" fmla="*/ 1044022 w 1561281"/>
              <a:gd name="connsiteY70" fmla="*/ 640646 h 2340869"/>
              <a:gd name="connsiteX71" fmla="*/ 1079741 w 1561281"/>
              <a:gd name="connsiteY71" fmla="*/ 600165 h 2340869"/>
              <a:gd name="connsiteX72" fmla="*/ 1110697 w 1561281"/>
              <a:gd name="connsiteY72" fmla="*/ 573971 h 2340869"/>
              <a:gd name="connsiteX73" fmla="*/ 1179754 w 1561281"/>
              <a:gd name="connsiteY73" fmla="*/ 564446 h 2340869"/>
              <a:gd name="connsiteX74" fmla="*/ 1189279 w 1561281"/>
              <a:gd name="connsiteY74" fmla="*/ 633502 h 2340869"/>
              <a:gd name="connsiteX75" fmla="*/ 1251191 w 1561281"/>
              <a:gd name="connsiteY75" fmla="*/ 669221 h 2340869"/>
              <a:gd name="connsiteX76" fmla="*/ 1263097 w 1561281"/>
              <a:gd name="connsiteY76" fmla="*/ 688271 h 2340869"/>
              <a:gd name="connsiteX77" fmla="*/ 1272622 w 1561281"/>
              <a:gd name="connsiteY77" fmla="*/ 647790 h 2340869"/>
              <a:gd name="connsiteX78" fmla="*/ 1320247 w 1561281"/>
              <a:gd name="connsiteY78" fmla="*/ 650171 h 2340869"/>
              <a:gd name="connsiteX79" fmla="*/ 1332154 w 1561281"/>
              <a:gd name="connsiteY79" fmla="*/ 685890 h 2340869"/>
              <a:gd name="connsiteX80" fmla="*/ 1346442 w 1561281"/>
              <a:gd name="connsiteY80" fmla="*/ 654934 h 2340869"/>
              <a:gd name="connsiteX81" fmla="*/ 1375016 w 1561281"/>
              <a:gd name="connsiteY81" fmla="*/ 664459 h 2340869"/>
              <a:gd name="connsiteX82" fmla="*/ 1432166 w 1561281"/>
              <a:gd name="connsiteY82" fmla="*/ 654934 h 2340869"/>
              <a:gd name="connsiteX83" fmla="*/ 1448835 w 1561281"/>
              <a:gd name="connsiteY83" fmla="*/ 633502 h 2340869"/>
              <a:gd name="connsiteX84" fmla="*/ 1501222 w 1561281"/>
              <a:gd name="connsiteY84" fmla="*/ 650171 h 2340869"/>
              <a:gd name="connsiteX85" fmla="*/ 1532179 w 1561281"/>
              <a:gd name="connsiteY85" fmla="*/ 697796 h 2340869"/>
              <a:gd name="connsiteX86" fmla="*/ 1555991 w 1561281"/>
              <a:gd name="connsiteY86" fmla="*/ 764471 h 2340869"/>
              <a:gd name="connsiteX87" fmla="*/ 1560756 w 1561281"/>
              <a:gd name="connsiteY87" fmla="*/ 902582 h 2340869"/>
              <a:gd name="connsiteX88" fmla="*/ 1544088 w 1561281"/>
              <a:gd name="connsiteY88" fmla="*/ 904964 h 2340869"/>
              <a:gd name="connsiteX89" fmla="*/ 1525038 w 1561281"/>
              <a:gd name="connsiteY89" fmla="*/ 978781 h 2340869"/>
              <a:gd name="connsiteX90" fmla="*/ 958300 w 1561281"/>
              <a:gd name="connsiteY90" fmla="*/ 1157376 h 2340869"/>
              <a:gd name="connsiteX91" fmla="*/ 979731 w 1561281"/>
              <a:gd name="connsiteY91" fmla="*/ 1166900 h 2340869"/>
              <a:gd name="connsiteX92" fmla="*/ 974968 w 1561281"/>
              <a:gd name="connsiteY92" fmla="*/ 1240718 h 2340869"/>
              <a:gd name="connsiteX93" fmla="*/ 984494 w 1561281"/>
              <a:gd name="connsiteY93" fmla="*/ 1302633 h 2340869"/>
              <a:gd name="connsiteX94" fmla="*/ 1032119 w 1561281"/>
              <a:gd name="connsiteY94" fmla="*/ 1383595 h 2340869"/>
              <a:gd name="connsiteX95" fmla="*/ 1072600 w 1561281"/>
              <a:gd name="connsiteY95" fmla="*/ 1405026 h 2340869"/>
              <a:gd name="connsiteX96" fmla="*/ 1089269 w 1561281"/>
              <a:gd name="connsiteY96" fmla="*/ 1471701 h 2340869"/>
              <a:gd name="connsiteX97" fmla="*/ 1122607 w 1561281"/>
              <a:gd name="connsiteY97" fmla="*/ 1497895 h 2340869"/>
              <a:gd name="connsiteX98" fmla="*/ 1163088 w 1561281"/>
              <a:gd name="connsiteY98" fmla="*/ 1557426 h 2340869"/>
              <a:gd name="connsiteX99" fmla="*/ 1191663 w 1561281"/>
              <a:gd name="connsiteY99" fmla="*/ 1571714 h 2340869"/>
              <a:gd name="connsiteX100" fmla="*/ 1220238 w 1561281"/>
              <a:gd name="connsiteY100" fmla="*/ 1609813 h 2340869"/>
              <a:gd name="connsiteX101" fmla="*/ 1215943 w 1561281"/>
              <a:gd name="connsiteY101" fmla="*/ 1629673 h 2340869"/>
              <a:gd name="connsiteX102" fmla="*/ 1196425 w 1561281"/>
              <a:gd name="connsiteY102" fmla="*/ 1678870 h 2340869"/>
              <a:gd name="connsiteX103" fmla="*/ 1144037 w 1561281"/>
              <a:gd name="connsiteY103" fmla="*/ 1674106 h 2340869"/>
              <a:gd name="connsiteX104" fmla="*/ 1124987 w 1561281"/>
              <a:gd name="connsiteY104" fmla="*/ 1719349 h 2340869"/>
              <a:gd name="connsiteX105" fmla="*/ 1048787 w 1561281"/>
              <a:gd name="connsiteY105" fmla="*/ 1752687 h 2340869"/>
              <a:gd name="connsiteX106" fmla="*/ 1020212 w 1561281"/>
              <a:gd name="connsiteY106" fmla="*/ 1812218 h 2340869"/>
              <a:gd name="connsiteX107" fmla="*/ 1036881 w 1561281"/>
              <a:gd name="connsiteY107" fmla="*/ 1859843 h 2340869"/>
              <a:gd name="connsiteX108" fmla="*/ 1017832 w 1561281"/>
              <a:gd name="connsiteY108" fmla="*/ 1900326 h 2340869"/>
              <a:gd name="connsiteX109" fmla="*/ 984493 w 1561281"/>
              <a:gd name="connsiteY109" fmla="*/ 1897943 h 2340869"/>
              <a:gd name="connsiteX110" fmla="*/ 982112 w 1561281"/>
              <a:gd name="connsiteY110" fmla="*/ 1962237 h 2340869"/>
              <a:gd name="connsiteX111" fmla="*/ 946393 w 1561281"/>
              <a:gd name="connsiteY111" fmla="*/ 1978906 h 2340869"/>
              <a:gd name="connsiteX112" fmla="*/ 910674 w 1561281"/>
              <a:gd name="connsiteY112" fmla="*/ 1986049 h 2340869"/>
              <a:gd name="connsiteX113" fmla="*/ 910674 w 1561281"/>
              <a:gd name="connsiteY113" fmla="*/ 2050343 h 2340869"/>
              <a:gd name="connsiteX114" fmla="*/ 967824 w 1561281"/>
              <a:gd name="connsiteY114" fmla="*/ 2059868 h 2340869"/>
              <a:gd name="connsiteX115" fmla="*/ 1001162 w 1561281"/>
              <a:gd name="connsiteY115" fmla="*/ 2055106 h 2340869"/>
              <a:gd name="connsiteX116" fmla="*/ 1005922 w 1561281"/>
              <a:gd name="connsiteY116" fmla="*/ 2128925 h 2340869"/>
              <a:gd name="connsiteX117" fmla="*/ 982112 w 1561281"/>
              <a:gd name="connsiteY117" fmla="*/ 2150356 h 2340869"/>
              <a:gd name="connsiteX118" fmla="*/ 922581 w 1561281"/>
              <a:gd name="connsiteY118" fmla="*/ 2147976 h 2340869"/>
              <a:gd name="connsiteX119" fmla="*/ 870193 w 1561281"/>
              <a:gd name="connsiteY119" fmla="*/ 2157501 h 2340869"/>
              <a:gd name="connsiteX120" fmla="*/ 824949 w 1561281"/>
              <a:gd name="connsiteY120" fmla="*/ 2181314 h 2340869"/>
              <a:gd name="connsiteX121" fmla="*/ 779704 w 1561281"/>
              <a:gd name="connsiteY121" fmla="*/ 2188456 h 2340869"/>
              <a:gd name="connsiteX122" fmla="*/ 758274 w 1561281"/>
              <a:gd name="connsiteY122" fmla="*/ 2207508 h 2340869"/>
              <a:gd name="connsiteX123" fmla="*/ 751131 w 1561281"/>
              <a:gd name="connsiteY123" fmla="*/ 2252751 h 2340869"/>
              <a:gd name="connsiteX124" fmla="*/ 734462 w 1561281"/>
              <a:gd name="connsiteY124" fmla="*/ 2264658 h 2340869"/>
              <a:gd name="connsiteX125" fmla="*/ 689218 w 1561281"/>
              <a:gd name="connsiteY125" fmla="*/ 2314664 h 2340869"/>
              <a:gd name="connsiteX126" fmla="*/ 665406 w 1561281"/>
              <a:gd name="connsiteY126" fmla="*/ 2319425 h 2340869"/>
              <a:gd name="connsiteX127" fmla="*/ 617781 w 1561281"/>
              <a:gd name="connsiteY127" fmla="*/ 2340857 h 2340869"/>
              <a:gd name="connsiteX128" fmla="*/ 579681 w 1561281"/>
              <a:gd name="connsiteY128" fmla="*/ 2324188 h 2340869"/>
              <a:gd name="connsiteX129" fmla="*/ 563012 w 1561281"/>
              <a:gd name="connsiteY129" fmla="*/ 2295613 h 2340869"/>
              <a:gd name="connsiteX130" fmla="*/ 520149 w 1561281"/>
              <a:gd name="connsiteY130" fmla="*/ 2305139 h 2340869"/>
              <a:gd name="connsiteX131" fmla="*/ 512573 w 1561281"/>
              <a:gd name="connsiteY131" fmla="*/ 2299035 h 2340869"/>
              <a:gd name="connsiteX132" fmla="*/ 503481 w 1561281"/>
              <a:gd name="connsiteY132" fmla="*/ 2293232 h 2340869"/>
              <a:gd name="connsiteX133" fmla="*/ 522531 w 1561281"/>
              <a:gd name="connsiteY133" fmla="*/ 2186075 h 2340869"/>
              <a:gd name="connsiteX134" fmla="*/ 539199 w 1561281"/>
              <a:gd name="connsiteY134" fmla="*/ 2164644 h 2340869"/>
              <a:gd name="connsiteX135" fmla="*/ 529674 w 1561281"/>
              <a:gd name="connsiteY135" fmla="*/ 2119401 h 2340869"/>
              <a:gd name="connsiteX136" fmla="*/ 553487 w 1561281"/>
              <a:gd name="connsiteY136" fmla="*/ 2105113 h 2340869"/>
              <a:gd name="connsiteX137" fmla="*/ 534437 w 1561281"/>
              <a:gd name="connsiteY137" fmla="*/ 2090826 h 2340869"/>
              <a:gd name="connsiteX138" fmla="*/ 522531 w 1561281"/>
              <a:gd name="connsiteY138" fmla="*/ 2055108 h 2340869"/>
              <a:gd name="connsiteX139" fmla="*/ 513006 w 1561281"/>
              <a:gd name="connsiteY139" fmla="*/ 2009864 h 2340869"/>
              <a:gd name="connsiteX140" fmla="*/ 510624 w 1561281"/>
              <a:gd name="connsiteY140" fmla="*/ 1978906 h 2340869"/>
              <a:gd name="connsiteX141" fmla="*/ 460618 w 1561281"/>
              <a:gd name="connsiteY141" fmla="*/ 1981289 h 2340869"/>
              <a:gd name="connsiteX142" fmla="*/ 427282 w 1561281"/>
              <a:gd name="connsiteY142" fmla="*/ 1945570 h 2340869"/>
              <a:gd name="connsiteX143" fmla="*/ 382037 w 1561281"/>
              <a:gd name="connsiteY143" fmla="*/ 1928900 h 2340869"/>
              <a:gd name="connsiteX144" fmla="*/ 367749 w 1561281"/>
              <a:gd name="connsiteY144" fmla="*/ 1878895 h 2340869"/>
              <a:gd name="connsiteX145" fmla="*/ 365368 w 1561281"/>
              <a:gd name="connsiteY145" fmla="*/ 1857463 h 2340869"/>
              <a:gd name="connsiteX146" fmla="*/ 334413 w 1561281"/>
              <a:gd name="connsiteY146" fmla="*/ 1812220 h 2340869"/>
              <a:gd name="connsiteX147" fmla="*/ 291549 w 1561281"/>
              <a:gd name="connsiteY147" fmla="*/ 1788407 h 2340869"/>
              <a:gd name="connsiteX148" fmla="*/ 248688 w 1561281"/>
              <a:gd name="connsiteY148" fmla="*/ 1759833 h 2340869"/>
              <a:gd name="connsiteX149" fmla="*/ 215349 w 1561281"/>
              <a:gd name="connsiteY149" fmla="*/ 1750307 h 2340869"/>
              <a:gd name="connsiteX150" fmla="*/ 217731 w 1561281"/>
              <a:gd name="connsiteY150" fmla="*/ 1705061 h 2340869"/>
              <a:gd name="connsiteX151" fmla="*/ 174868 w 1561281"/>
              <a:gd name="connsiteY151" fmla="*/ 1719351 h 2340869"/>
              <a:gd name="connsiteX152" fmla="*/ 186775 w 1561281"/>
              <a:gd name="connsiteY152" fmla="*/ 1752689 h 2340869"/>
              <a:gd name="connsiteX153" fmla="*/ 179631 w 1561281"/>
              <a:gd name="connsiteY153" fmla="*/ 1769358 h 2340869"/>
              <a:gd name="connsiteX154" fmla="*/ 141531 w 1561281"/>
              <a:gd name="connsiteY154" fmla="*/ 1740783 h 2340869"/>
              <a:gd name="connsiteX155" fmla="*/ 98669 w 1561281"/>
              <a:gd name="connsiteY155" fmla="*/ 1738401 h 2340869"/>
              <a:gd name="connsiteX156" fmla="*/ 43899 w 1561281"/>
              <a:gd name="connsiteY156" fmla="*/ 1719351 h 2340869"/>
              <a:gd name="connsiteX157" fmla="*/ 10560 w 1561281"/>
              <a:gd name="connsiteY157" fmla="*/ 1716967 h 2340869"/>
              <a:gd name="connsiteX158" fmla="*/ 1037 w 1561281"/>
              <a:gd name="connsiteY158" fmla="*/ 1664583 h 2340869"/>
              <a:gd name="connsiteX159" fmla="*/ 34374 w 1561281"/>
              <a:gd name="connsiteY159" fmla="*/ 1576476 h 2340869"/>
              <a:gd name="connsiteX160" fmla="*/ 60568 w 1561281"/>
              <a:gd name="connsiteY160" fmla="*/ 1528851 h 2340869"/>
              <a:gd name="connsiteX161" fmla="*/ 81999 w 1561281"/>
              <a:gd name="connsiteY161" fmla="*/ 1481226 h 2340869"/>
              <a:gd name="connsiteX162" fmla="*/ 108194 w 1561281"/>
              <a:gd name="connsiteY162" fmla="*/ 1443126 h 2340869"/>
              <a:gd name="connsiteX163" fmla="*/ 146293 w 1561281"/>
              <a:gd name="connsiteY163" fmla="*/ 1433601 h 2340869"/>
              <a:gd name="connsiteX164" fmla="*/ 153438 w 1561281"/>
              <a:gd name="connsiteY164" fmla="*/ 1397883 h 2340869"/>
              <a:gd name="connsiteX165" fmla="*/ 262975 w 1561281"/>
              <a:gd name="connsiteY165" fmla="*/ 1278820 h 2340869"/>
              <a:gd name="connsiteX166" fmla="*/ 286787 w 1561281"/>
              <a:gd name="connsiteY166" fmla="*/ 1140705 h 2340869"/>
              <a:gd name="connsiteX167" fmla="*/ 282025 w 1561281"/>
              <a:gd name="connsiteY167" fmla="*/ 1059745 h 2340869"/>
              <a:gd name="connsiteX168" fmla="*/ 196300 w 1561281"/>
              <a:gd name="connsiteY168" fmla="*/ 1047839 h 2340869"/>
              <a:gd name="connsiteX169" fmla="*/ 179632 w 1561281"/>
              <a:gd name="connsiteY169" fmla="*/ 966876 h 2340869"/>
              <a:gd name="connsiteX170" fmla="*/ 186775 w 1561281"/>
              <a:gd name="connsiteY170" fmla="*/ 900201 h 2340869"/>
              <a:gd name="connsiteX171" fmla="*/ 148675 w 1561281"/>
              <a:gd name="connsiteY171" fmla="*/ 862101 h 2340869"/>
              <a:gd name="connsiteX172" fmla="*/ 127244 w 1561281"/>
              <a:gd name="connsiteY172" fmla="*/ 821619 h 2340869"/>
              <a:gd name="connsiteX173" fmla="*/ 117719 w 1561281"/>
              <a:gd name="connsiteY173" fmla="*/ 762089 h 2340869"/>
              <a:gd name="connsiteX174" fmla="*/ 102097 w 1561281"/>
              <a:gd name="connsiteY174" fmla="*/ 681935 h 2340869"/>
              <a:gd name="connsiteX0" fmla="*/ 102097 w 1561281"/>
              <a:gd name="connsiteY0" fmla="*/ 681935 h 2340869"/>
              <a:gd name="connsiteX1" fmla="*/ 91525 w 1561281"/>
              <a:gd name="connsiteY1" fmla="*/ 600163 h 2340869"/>
              <a:gd name="connsiteX2" fmla="*/ 93907 w 1561281"/>
              <a:gd name="connsiteY2" fmla="*/ 535869 h 2340869"/>
              <a:gd name="connsiteX3" fmla="*/ 17706 w 1561281"/>
              <a:gd name="connsiteY3" fmla="*/ 435857 h 2340869"/>
              <a:gd name="connsiteX4" fmla="*/ 12942 w 1561281"/>
              <a:gd name="connsiteY4" fmla="*/ 419186 h 2340869"/>
              <a:gd name="connsiteX5" fmla="*/ 77237 w 1561281"/>
              <a:gd name="connsiteY5" fmla="*/ 433475 h 2340869"/>
              <a:gd name="connsiteX6" fmla="*/ 77237 w 1561281"/>
              <a:gd name="connsiteY6" fmla="*/ 438238 h 2340869"/>
              <a:gd name="connsiteX7" fmla="*/ 127243 w 1561281"/>
              <a:gd name="connsiteY7" fmla="*/ 433475 h 2340869"/>
              <a:gd name="connsiteX8" fmla="*/ 148674 w 1561281"/>
              <a:gd name="connsiteY8" fmla="*/ 383469 h 2340869"/>
              <a:gd name="connsiteX9" fmla="*/ 201062 w 1561281"/>
              <a:gd name="connsiteY9" fmla="*/ 347750 h 2340869"/>
              <a:gd name="connsiteX10" fmla="*/ 208206 w 1561281"/>
              <a:gd name="connsiteY10" fmla="*/ 297744 h 2340869"/>
              <a:gd name="connsiteX11" fmla="*/ 184393 w 1561281"/>
              <a:gd name="connsiteY11" fmla="*/ 281074 h 2340869"/>
              <a:gd name="connsiteX12" fmla="*/ 170106 w 1561281"/>
              <a:gd name="connsiteY12" fmla="*/ 250118 h 2340869"/>
              <a:gd name="connsiteX13" fmla="*/ 224874 w 1561281"/>
              <a:gd name="connsiteY13" fmla="*/ 204875 h 2340869"/>
              <a:gd name="connsiteX14" fmla="*/ 265357 w 1561281"/>
              <a:gd name="connsiteY14" fmla="*/ 121532 h 2340869"/>
              <a:gd name="connsiteX15" fmla="*/ 293931 w 1561281"/>
              <a:gd name="connsiteY15" fmla="*/ 123912 h 2340869"/>
              <a:gd name="connsiteX16" fmla="*/ 324887 w 1561281"/>
              <a:gd name="connsiteY16" fmla="*/ 169157 h 2340869"/>
              <a:gd name="connsiteX17" fmla="*/ 341554 w 1561281"/>
              <a:gd name="connsiteY17" fmla="*/ 138201 h 2340869"/>
              <a:gd name="connsiteX18" fmla="*/ 384416 w 1561281"/>
              <a:gd name="connsiteY18" fmla="*/ 121534 h 2340869"/>
              <a:gd name="connsiteX19" fmla="*/ 420135 w 1561281"/>
              <a:gd name="connsiteY19" fmla="*/ 83434 h 2340869"/>
              <a:gd name="connsiteX20" fmla="*/ 451091 w 1561281"/>
              <a:gd name="connsiteY20" fmla="*/ 88196 h 2340869"/>
              <a:gd name="connsiteX21" fmla="*/ 470141 w 1561281"/>
              <a:gd name="connsiteY21" fmla="*/ 64384 h 2340869"/>
              <a:gd name="connsiteX22" fmla="*/ 498716 w 1561281"/>
              <a:gd name="connsiteY22" fmla="*/ 88196 h 2340869"/>
              <a:gd name="connsiteX23" fmla="*/ 486810 w 1561281"/>
              <a:gd name="connsiteY23" fmla="*/ 121534 h 2340869"/>
              <a:gd name="connsiteX24" fmla="*/ 486810 w 1561281"/>
              <a:gd name="connsiteY24" fmla="*/ 164395 h 2340869"/>
              <a:gd name="connsiteX25" fmla="*/ 515385 w 1561281"/>
              <a:gd name="connsiteY25" fmla="*/ 78671 h 2340869"/>
              <a:gd name="connsiteX26" fmla="*/ 522529 w 1561281"/>
              <a:gd name="connsiteY26" fmla="*/ 23901 h 2340869"/>
              <a:gd name="connsiteX27" fmla="*/ 543961 w 1561281"/>
              <a:gd name="connsiteY27" fmla="*/ 11994 h 2340869"/>
              <a:gd name="connsiteX28" fmla="*/ 551104 w 1561281"/>
              <a:gd name="connsiteY28" fmla="*/ 89 h 2340869"/>
              <a:gd name="connsiteX29" fmla="*/ 601110 w 1561281"/>
              <a:gd name="connsiteY29" fmla="*/ 19139 h 2340869"/>
              <a:gd name="connsiteX30" fmla="*/ 636831 w 1561281"/>
              <a:gd name="connsiteY30" fmla="*/ 33424 h 2340869"/>
              <a:gd name="connsiteX31" fmla="*/ 651116 w 1561281"/>
              <a:gd name="connsiteY31" fmla="*/ 40570 h 2340869"/>
              <a:gd name="connsiteX32" fmla="*/ 708266 w 1561281"/>
              <a:gd name="connsiteY32" fmla="*/ 121534 h 2340869"/>
              <a:gd name="connsiteX33" fmla="*/ 748749 w 1561281"/>
              <a:gd name="connsiteY33" fmla="*/ 152487 h 2340869"/>
              <a:gd name="connsiteX34" fmla="*/ 753510 w 1561281"/>
              <a:gd name="connsiteY34" fmla="*/ 123915 h 2340869"/>
              <a:gd name="connsiteX35" fmla="*/ 765416 w 1561281"/>
              <a:gd name="connsiteY35" fmla="*/ 114390 h 2340869"/>
              <a:gd name="connsiteX36" fmla="*/ 810660 w 1561281"/>
              <a:gd name="connsiteY36" fmla="*/ 123915 h 2340869"/>
              <a:gd name="connsiteX37" fmla="*/ 839235 w 1561281"/>
              <a:gd name="connsiteY37" fmla="*/ 95340 h 2340869"/>
              <a:gd name="connsiteX38" fmla="*/ 877335 w 1561281"/>
              <a:gd name="connsiteY38" fmla="*/ 35809 h 2340869"/>
              <a:gd name="connsiteX39" fmla="*/ 896385 w 1561281"/>
              <a:gd name="connsiteY39" fmla="*/ 26284 h 2340869"/>
              <a:gd name="connsiteX40" fmla="*/ 920197 w 1561281"/>
              <a:gd name="connsiteY40" fmla="*/ 38190 h 2340869"/>
              <a:gd name="connsiteX41" fmla="*/ 922579 w 1561281"/>
              <a:gd name="connsiteY41" fmla="*/ 64384 h 2340869"/>
              <a:gd name="connsiteX42" fmla="*/ 946391 w 1561281"/>
              <a:gd name="connsiteY42" fmla="*/ 42952 h 2340869"/>
              <a:gd name="connsiteX43" fmla="*/ 982113 w 1561281"/>
              <a:gd name="connsiteY43" fmla="*/ 42950 h 2340869"/>
              <a:gd name="connsiteX44" fmla="*/ 1032116 w 1561281"/>
              <a:gd name="connsiteY44" fmla="*/ 69146 h 2340869"/>
              <a:gd name="connsiteX45" fmla="*/ 1060693 w 1561281"/>
              <a:gd name="connsiteY45" fmla="*/ 26281 h 2340869"/>
              <a:gd name="connsiteX46" fmla="*/ 1155942 w 1561281"/>
              <a:gd name="connsiteY46" fmla="*/ 16756 h 2340869"/>
              <a:gd name="connsiteX47" fmla="*/ 1182135 w 1561281"/>
              <a:gd name="connsiteY47" fmla="*/ 11996 h 2340869"/>
              <a:gd name="connsiteX48" fmla="*/ 1255954 w 1561281"/>
              <a:gd name="connsiteY48" fmla="*/ 54859 h 2340869"/>
              <a:gd name="connsiteX49" fmla="*/ 1310722 w 1561281"/>
              <a:gd name="connsiteY49" fmla="*/ 121534 h 2340869"/>
              <a:gd name="connsiteX50" fmla="*/ 1253572 w 1561281"/>
              <a:gd name="connsiteY50" fmla="*/ 135821 h 2340869"/>
              <a:gd name="connsiteX51" fmla="*/ 1229760 w 1561281"/>
              <a:gd name="connsiteY51" fmla="*/ 169159 h 2340869"/>
              <a:gd name="connsiteX52" fmla="*/ 1272622 w 1561281"/>
              <a:gd name="connsiteY52" fmla="*/ 188209 h 2340869"/>
              <a:gd name="connsiteX53" fmla="*/ 1298816 w 1561281"/>
              <a:gd name="connsiteY53" fmla="*/ 185827 h 2340869"/>
              <a:gd name="connsiteX54" fmla="*/ 1322629 w 1561281"/>
              <a:gd name="connsiteY54" fmla="*/ 202496 h 2340869"/>
              <a:gd name="connsiteX55" fmla="*/ 1351204 w 1561281"/>
              <a:gd name="connsiteY55" fmla="*/ 200115 h 2340869"/>
              <a:gd name="connsiteX56" fmla="*/ 1370255 w 1561281"/>
              <a:gd name="connsiteY56" fmla="*/ 212019 h 2340869"/>
              <a:gd name="connsiteX57" fmla="*/ 1289291 w 1561281"/>
              <a:gd name="connsiteY57" fmla="*/ 338227 h 2340869"/>
              <a:gd name="connsiteX58" fmla="*/ 1260716 w 1561281"/>
              <a:gd name="connsiteY58" fmla="*/ 350134 h 2340869"/>
              <a:gd name="connsiteX59" fmla="*/ 1184516 w 1561281"/>
              <a:gd name="connsiteY59" fmla="*/ 316796 h 2340869"/>
              <a:gd name="connsiteX60" fmla="*/ 1101172 w 1561281"/>
              <a:gd name="connsiteY60" fmla="*/ 262027 h 2340869"/>
              <a:gd name="connsiteX61" fmla="*/ 1003541 w 1561281"/>
              <a:gd name="connsiteY61" fmla="*/ 288221 h 2340869"/>
              <a:gd name="connsiteX62" fmla="*/ 991635 w 1561281"/>
              <a:gd name="connsiteY62" fmla="*/ 323940 h 2340869"/>
              <a:gd name="connsiteX63" fmla="*/ 1036879 w 1561281"/>
              <a:gd name="connsiteY63" fmla="*/ 352515 h 2340869"/>
              <a:gd name="connsiteX64" fmla="*/ 1063072 w 1561281"/>
              <a:gd name="connsiteY64" fmla="*/ 402521 h 2340869"/>
              <a:gd name="connsiteX65" fmla="*/ 1060691 w 1561281"/>
              <a:gd name="connsiteY65" fmla="*/ 421571 h 2340869"/>
              <a:gd name="connsiteX66" fmla="*/ 1044022 w 1561281"/>
              <a:gd name="connsiteY66" fmla="*/ 493009 h 2340869"/>
              <a:gd name="connsiteX67" fmla="*/ 1017829 w 1561281"/>
              <a:gd name="connsiteY67" fmla="*/ 540634 h 2340869"/>
              <a:gd name="connsiteX68" fmla="*/ 986872 w 1561281"/>
              <a:gd name="connsiteY68" fmla="*/ 566827 h 2340869"/>
              <a:gd name="connsiteX69" fmla="*/ 972585 w 1561281"/>
              <a:gd name="connsiteY69" fmla="*/ 628740 h 2340869"/>
              <a:gd name="connsiteX70" fmla="*/ 1044022 w 1561281"/>
              <a:gd name="connsiteY70" fmla="*/ 640646 h 2340869"/>
              <a:gd name="connsiteX71" fmla="*/ 1079741 w 1561281"/>
              <a:gd name="connsiteY71" fmla="*/ 600165 h 2340869"/>
              <a:gd name="connsiteX72" fmla="*/ 1110697 w 1561281"/>
              <a:gd name="connsiteY72" fmla="*/ 573971 h 2340869"/>
              <a:gd name="connsiteX73" fmla="*/ 1179754 w 1561281"/>
              <a:gd name="connsiteY73" fmla="*/ 564446 h 2340869"/>
              <a:gd name="connsiteX74" fmla="*/ 1189279 w 1561281"/>
              <a:gd name="connsiteY74" fmla="*/ 633502 h 2340869"/>
              <a:gd name="connsiteX75" fmla="*/ 1251191 w 1561281"/>
              <a:gd name="connsiteY75" fmla="*/ 669221 h 2340869"/>
              <a:gd name="connsiteX76" fmla="*/ 1263097 w 1561281"/>
              <a:gd name="connsiteY76" fmla="*/ 688271 h 2340869"/>
              <a:gd name="connsiteX77" fmla="*/ 1272622 w 1561281"/>
              <a:gd name="connsiteY77" fmla="*/ 647790 h 2340869"/>
              <a:gd name="connsiteX78" fmla="*/ 1320247 w 1561281"/>
              <a:gd name="connsiteY78" fmla="*/ 650171 h 2340869"/>
              <a:gd name="connsiteX79" fmla="*/ 1332154 w 1561281"/>
              <a:gd name="connsiteY79" fmla="*/ 685890 h 2340869"/>
              <a:gd name="connsiteX80" fmla="*/ 1346442 w 1561281"/>
              <a:gd name="connsiteY80" fmla="*/ 654934 h 2340869"/>
              <a:gd name="connsiteX81" fmla="*/ 1375016 w 1561281"/>
              <a:gd name="connsiteY81" fmla="*/ 664459 h 2340869"/>
              <a:gd name="connsiteX82" fmla="*/ 1432166 w 1561281"/>
              <a:gd name="connsiteY82" fmla="*/ 654934 h 2340869"/>
              <a:gd name="connsiteX83" fmla="*/ 1448835 w 1561281"/>
              <a:gd name="connsiteY83" fmla="*/ 633502 h 2340869"/>
              <a:gd name="connsiteX84" fmla="*/ 1501222 w 1561281"/>
              <a:gd name="connsiteY84" fmla="*/ 650171 h 2340869"/>
              <a:gd name="connsiteX85" fmla="*/ 1532179 w 1561281"/>
              <a:gd name="connsiteY85" fmla="*/ 697796 h 2340869"/>
              <a:gd name="connsiteX86" fmla="*/ 1555991 w 1561281"/>
              <a:gd name="connsiteY86" fmla="*/ 764471 h 2340869"/>
              <a:gd name="connsiteX87" fmla="*/ 1560756 w 1561281"/>
              <a:gd name="connsiteY87" fmla="*/ 902582 h 2340869"/>
              <a:gd name="connsiteX88" fmla="*/ 1544088 w 1561281"/>
              <a:gd name="connsiteY88" fmla="*/ 904964 h 2340869"/>
              <a:gd name="connsiteX89" fmla="*/ 1525038 w 1561281"/>
              <a:gd name="connsiteY89" fmla="*/ 978781 h 2340869"/>
              <a:gd name="connsiteX90" fmla="*/ 958300 w 1561281"/>
              <a:gd name="connsiteY90" fmla="*/ 1157376 h 2340869"/>
              <a:gd name="connsiteX91" fmla="*/ 979731 w 1561281"/>
              <a:gd name="connsiteY91" fmla="*/ 1166900 h 2340869"/>
              <a:gd name="connsiteX92" fmla="*/ 974968 w 1561281"/>
              <a:gd name="connsiteY92" fmla="*/ 1240718 h 2340869"/>
              <a:gd name="connsiteX93" fmla="*/ 984494 w 1561281"/>
              <a:gd name="connsiteY93" fmla="*/ 1302633 h 2340869"/>
              <a:gd name="connsiteX94" fmla="*/ 1032119 w 1561281"/>
              <a:gd name="connsiteY94" fmla="*/ 1383595 h 2340869"/>
              <a:gd name="connsiteX95" fmla="*/ 1072600 w 1561281"/>
              <a:gd name="connsiteY95" fmla="*/ 1405026 h 2340869"/>
              <a:gd name="connsiteX96" fmla="*/ 1089269 w 1561281"/>
              <a:gd name="connsiteY96" fmla="*/ 1471701 h 2340869"/>
              <a:gd name="connsiteX97" fmla="*/ 1122607 w 1561281"/>
              <a:gd name="connsiteY97" fmla="*/ 1497895 h 2340869"/>
              <a:gd name="connsiteX98" fmla="*/ 1163088 w 1561281"/>
              <a:gd name="connsiteY98" fmla="*/ 1557426 h 2340869"/>
              <a:gd name="connsiteX99" fmla="*/ 1191663 w 1561281"/>
              <a:gd name="connsiteY99" fmla="*/ 1571714 h 2340869"/>
              <a:gd name="connsiteX100" fmla="*/ 1220238 w 1561281"/>
              <a:gd name="connsiteY100" fmla="*/ 1609813 h 2340869"/>
              <a:gd name="connsiteX101" fmla="*/ 1215943 w 1561281"/>
              <a:gd name="connsiteY101" fmla="*/ 1629673 h 2340869"/>
              <a:gd name="connsiteX102" fmla="*/ 1196425 w 1561281"/>
              <a:gd name="connsiteY102" fmla="*/ 1678870 h 2340869"/>
              <a:gd name="connsiteX103" fmla="*/ 1144037 w 1561281"/>
              <a:gd name="connsiteY103" fmla="*/ 1674106 h 2340869"/>
              <a:gd name="connsiteX104" fmla="*/ 1124987 w 1561281"/>
              <a:gd name="connsiteY104" fmla="*/ 1719349 h 2340869"/>
              <a:gd name="connsiteX105" fmla="*/ 1048787 w 1561281"/>
              <a:gd name="connsiteY105" fmla="*/ 1752687 h 2340869"/>
              <a:gd name="connsiteX106" fmla="*/ 1020212 w 1561281"/>
              <a:gd name="connsiteY106" fmla="*/ 1812218 h 2340869"/>
              <a:gd name="connsiteX107" fmla="*/ 1036881 w 1561281"/>
              <a:gd name="connsiteY107" fmla="*/ 1859843 h 2340869"/>
              <a:gd name="connsiteX108" fmla="*/ 1017832 w 1561281"/>
              <a:gd name="connsiteY108" fmla="*/ 1900326 h 2340869"/>
              <a:gd name="connsiteX109" fmla="*/ 984493 w 1561281"/>
              <a:gd name="connsiteY109" fmla="*/ 1897943 h 2340869"/>
              <a:gd name="connsiteX110" fmla="*/ 982112 w 1561281"/>
              <a:gd name="connsiteY110" fmla="*/ 1962237 h 2340869"/>
              <a:gd name="connsiteX111" fmla="*/ 946393 w 1561281"/>
              <a:gd name="connsiteY111" fmla="*/ 1978906 h 2340869"/>
              <a:gd name="connsiteX112" fmla="*/ 910674 w 1561281"/>
              <a:gd name="connsiteY112" fmla="*/ 1986049 h 2340869"/>
              <a:gd name="connsiteX113" fmla="*/ 910674 w 1561281"/>
              <a:gd name="connsiteY113" fmla="*/ 2050343 h 2340869"/>
              <a:gd name="connsiteX114" fmla="*/ 967824 w 1561281"/>
              <a:gd name="connsiteY114" fmla="*/ 2059868 h 2340869"/>
              <a:gd name="connsiteX115" fmla="*/ 1001162 w 1561281"/>
              <a:gd name="connsiteY115" fmla="*/ 2055106 h 2340869"/>
              <a:gd name="connsiteX116" fmla="*/ 1005922 w 1561281"/>
              <a:gd name="connsiteY116" fmla="*/ 2128925 h 2340869"/>
              <a:gd name="connsiteX117" fmla="*/ 982112 w 1561281"/>
              <a:gd name="connsiteY117" fmla="*/ 2150356 h 2340869"/>
              <a:gd name="connsiteX118" fmla="*/ 922581 w 1561281"/>
              <a:gd name="connsiteY118" fmla="*/ 2147976 h 2340869"/>
              <a:gd name="connsiteX119" fmla="*/ 870193 w 1561281"/>
              <a:gd name="connsiteY119" fmla="*/ 2157501 h 2340869"/>
              <a:gd name="connsiteX120" fmla="*/ 824949 w 1561281"/>
              <a:gd name="connsiteY120" fmla="*/ 2181314 h 2340869"/>
              <a:gd name="connsiteX121" fmla="*/ 779704 w 1561281"/>
              <a:gd name="connsiteY121" fmla="*/ 2188456 h 2340869"/>
              <a:gd name="connsiteX122" fmla="*/ 758274 w 1561281"/>
              <a:gd name="connsiteY122" fmla="*/ 2207508 h 2340869"/>
              <a:gd name="connsiteX123" fmla="*/ 751131 w 1561281"/>
              <a:gd name="connsiteY123" fmla="*/ 2252751 h 2340869"/>
              <a:gd name="connsiteX124" fmla="*/ 734462 w 1561281"/>
              <a:gd name="connsiteY124" fmla="*/ 2264658 h 2340869"/>
              <a:gd name="connsiteX125" fmla="*/ 689218 w 1561281"/>
              <a:gd name="connsiteY125" fmla="*/ 2314664 h 2340869"/>
              <a:gd name="connsiteX126" fmla="*/ 665406 w 1561281"/>
              <a:gd name="connsiteY126" fmla="*/ 2319425 h 2340869"/>
              <a:gd name="connsiteX127" fmla="*/ 617781 w 1561281"/>
              <a:gd name="connsiteY127" fmla="*/ 2340857 h 2340869"/>
              <a:gd name="connsiteX128" fmla="*/ 579681 w 1561281"/>
              <a:gd name="connsiteY128" fmla="*/ 2324188 h 2340869"/>
              <a:gd name="connsiteX129" fmla="*/ 563012 w 1561281"/>
              <a:gd name="connsiteY129" fmla="*/ 2295613 h 2340869"/>
              <a:gd name="connsiteX130" fmla="*/ 520149 w 1561281"/>
              <a:gd name="connsiteY130" fmla="*/ 2305139 h 2340869"/>
              <a:gd name="connsiteX131" fmla="*/ 512573 w 1561281"/>
              <a:gd name="connsiteY131" fmla="*/ 2299035 h 2340869"/>
              <a:gd name="connsiteX132" fmla="*/ 503481 w 1561281"/>
              <a:gd name="connsiteY132" fmla="*/ 2293232 h 2340869"/>
              <a:gd name="connsiteX133" fmla="*/ 522531 w 1561281"/>
              <a:gd name="connsiteY133" fmla="*/ 2186075 h 2340869"/>
              <a:gd name="connsiteX134" fmla="*/ 539199 w 1561281"/>
              <a:gd name="connsiteY134" fmla="*/ 2164644 h 2340869"/>
              <a:gd name="connsiteX135" fmla="*/ 529674 w 1561281"/>
              <a:gd name="connsiteY135" fmla="*/ 2119401 h 2340869"/>
              <a:gd name="connsiteX136" fmla="*/ 553487 w 1561281"/>
              <a:gd name="connsiteY136" fmla="*/ 2105113 h 2340869"/>
              <a:gd name="connsiteX137" fmla="*/ 534437 w 1561281"/>
              <a:gd name="connsiteY137" fmla="*/ 2090826 h 2340869"/>
              <a:gd name="connsiteX138" fmla="*/ 522531 w 1561281"/>
              <a:gd name="connsiteY138" fmla="*/ 2055108 h 2340869"/>
              <a:gd name="connsiteX139" fmla="*/ 513006 w 1561281"/>
              <a:gd name="connsiteY139" fmla="*/ 2009864 h 2340869"/>
              <a:gd name="connsiteX140" fmla="*/ 510624 w 1561281"/>
              <a:gd name="connsiteY140" fmla="*/ 1978906 h 2340869"/>
              <a:gd name="connsiteX141" fmla="*/ 460618 w 1561281"/>
              <a:gd name="connsiteY141" fmla="*/ 1981289 h 2340869"/>
              <a:gd name="connsiteX142" fmla="*/ 427282 w 1561281"/>
              <a:gd name="connsiteY142" fmla="*/ 1945570 h 2340869"/>
              <a:gd name="connsiteX143" fmla="*/ 382037 w 1561281"/>
              <a:gd name="connsiteY143" fmla="*/ 1928900 h 2340869"/>
              <a:gd name="connsiteX144" fmla="*/ 367749 w 1561281"/>
              <a:gd name="connsiteY144" fmla="*/ 1878895 h 2340869"/>
              <a:gd name="connsiteX145" fmla="*/ 365368 w 1561281"/>
              <a:gd name="connsiteY145" fmla="*/ 1857463 h 2340869"/>
              <a:gd name="connsiteX146" fmla="*/ 334413 w 1561281"/>
              <a:gd name="connsiteY146" fmla="*/ 1812220 h 2340869"/>
              <a:gd name="connsiteX147" fmla="*/ 291549 w 1561281"/>
              <a:gd name="connsiteY147" fmla="*/ 1788407 h 2340869"/>
              <a:gd name="connsiteX148" fmla="*/ 248688 w 1561281"/>
              <a:gd name="connsiteY148" fmla="*/ 1759833 h 2340869"/>
              <a:gd name="connsiteX149" fmla="*/ 215349 w 1561281"/>
              <a:gd name="connsiteY149" fmla="*/ 1750307 h 2340869"/>
              <a:gd name="connsiteX150" fmla="*/ 217731 w 1561281"/>
              <a:gd name="connsiteY150" fmla="*/ 1705061 h 2340869"/>
              <a:gd name="connsiteX151" fmla="*/ 174868 w 1561281"/>
              <a:gd name="connsiteY151" fmla="*/ 1719351 h 2340869"/>
              <a:gd name="connsiteX152" fmla="*/ 186775 w 1561281"/>
              <a:gd name="connsiteY152" fmla="*/ 1752689 h 2340869"/>
              <a:gd name="connsiteX153" fmla="*/ 179631 w 1561281"/>
              <a:gd name="connsiteY153" fmla="*/ 1769358 h 2340869"/>
              <a:gd name="connsiteX154" fmla="*/ 141531 w 1561281"/>
              <a:gd name="connsiteY154" fmla="*/ 1740783 h 2340869"/>
              <a:gd name="connsiteX155" fmla="*/ 98669 w 1561281"/>
              <a:gd name="connsiteY155" fmla="*/ 1738401 h 2340869"/>
              <a:gd name="connsiteX156" fmla="*/ 43899 w 1561281"/>
              <a:gd name="connsiteY156" fmla="*/ 1719351 h 2340869"/>
              <a:gd name="connsiteX157" fmla="*/ 10560 w 1561281"/>
              <a:gd name="connsiteY157" fmla="*/ 1716967 h 2340869"/>
              <a:gd name="connsiteX158" fmla="*/ 1037 w 1561281"/>
              <a:gd name="connsiteY158" fmla="*/ 1664583 h 2340869"/>
              <a:gd name="connsiteX159" fmla="*/ 34374 w 1561281"/>
              <a:gd name="connsiteY159" fmla="*/ 1576476 h 2340869"/>
              <a:gd name="connsiteX160" fmla="*/ 60568 w 1561281"/>
              <a:gd name="connsiteY160" fmla="*/ 1528851 h 2340869"/>
              <a:gd name="connsiteX161" fmla="*/ 81999 w 1561281"/>
              <a:gd name="connsiteY161" fmla="*/ 1481226 h 2340869"/>
              <a:gd name="connsiteX162" fmla="*/ 108194 w 1561281"/>
              <a:gd name="connsiteY162" fmla="*/ 1443126 h 2340869"/>
              <a:gd name="connsiteX163" fmla="*/ 146293 w 1561281"/>
              <a:gd name="connsiteY163" fmla="*/ 1433601 h 2340869"/>
              <a:gd name="connsiteX164" fmla="*/ 153438 w 1561281"/>
              <a:gd name="connsiteY164" fmla="*/ 1397883 h 2340869"/>
              <a:gd name="connsiteX165" fmla="*/ 262975 w 1561281"/>
              <a:gd name="connsiteY165" fmla="*/ 1278820 h 2340869"/>
              <a:gd name="connsiteX166" fmla="*/ 286787 w 1561281"/>
              <a:gd name="connsiteY166" fmla="*/ 1140705 h 2340869"/>
              <a:gd name="connsiteX167" fmla="*/ 282025 w 1561281"/>
              <a:gd name="connsiteY167" fmla="*/ 1059745 h 2340869"/>
              <a:gd name="connsiteX168" fmla="*/ 196300 w 1561281"/>
              <a:gd name="connsiteY168" fmla="*/ 1047839 h 2340869"/>
              <a:gd name="connsiteX169" fmla="*/ 179632 w 1561281"/>
              <a:gd name="connsiteY169" fmla="*/ 966876 h 2340869"/>
              <a:gd name="connsiteX170" fmla="*/ 186775 w 1561281"/>
              <a:gd name="connsiteY170" fmla="*/ 900201 h 2340869"/>
              <a:gd name="connsiteX171" fmla="*/ 148675 w 1561281"/>
              <a:gd name="connsiteY171" fmla="*/ 862101 h 2340869"/>
              <a:gd name="connsiteX172" fmla="*/ 127244 w 1561281"/>
              <a:gd name="connsiteY172" fmla="*/ 821619 h 2340869"/>
              <a:gd name="connsiteX173" fmla="*/ 117719 w 1561281"/>
              <a:gd name="connsiteY173" fmla="*/ 762089 h 2340869"/>
              <a:gd name="connsiteX174" fmla="*/ 102097 w 1561281"/>
              <a:gd name="connsiteY174" fmla="*/ 681935 h 2340869"/>
              <a:gd name="connsiteX0" fmla="*/ 102097 w 1560824"/>
              <a:gd name="connsiteY0" fmla="*/ 681935 h 2340869"/>
              <a:gd name="connsiteX1" fmla="*/ 91525 w 1560824"/>
              <a:gd name="connsiteY1" fmla="*/ 600163 h 2340869"/>
              <a:gd name="connsiteX2" fmla="*/ 93907 w 1560824"/>
              <a:gd name="connsiteY2" fmla="*/ 535869 h 2340869"/>
              <a:gd name="connsiteX3" fmla="*/ 17706 w 1560824"/>
              <a:gd name="connsiteY3" fmla="*/ 435857 h 2340869"/>
              <a:gd name="connsiteX4" fmla="*/ 12942 w 1560824"/>
              <a:gd name="connsiteY4" fmla="*/ 419186 h 2340869"/>
              <a:gd name="connsiteX5" fmla="*/ 77237 w 1560824"/>
              <a:gd name="connsiteY5" fmla="*/ 433475 h 2340869"/>
              <a:gd name="connsiteX6" fmla="*/ 77237 w 1560824"/>
              <a:gd name="connsiteY6" fmla="*/ 438238 h 2340869"/>
              <a:gd name="connsiteX7" fmla="*/ 127243 w 1560824"/>
              <a:gd name="connsiteY7" fmla="*/ 433475 h 2340869"/>
              <a:gd name="connsiteX8" fmla="*/ 148674 w 1560824"/>
              <a:gd name="connsiteY8" fmla="*/ 383469 h 2340869"/>
              <a:gd name="connsiteX9" fmla="*/ 201062 w 1560824"/>
              <a:gd name="connsiteY9" fmla="*/ 347750 h 2340869"/>
              <a:gd name="connsiteX10" fmla="*/ 208206 w 1560824"/>
              <a:gd name="connsiteY10" fmla="*/ 297744 h 2340869"/>
              <a:gd name="connsiteX11" fmla="*/ 184393 w 1560824"/>
              <a:gd name="connsiteY11" fmla="*/ 281074 h 2340869"/>
              <a:gd name="connsiteX12" fmla="*/ 170106 w 1560824"/>
              <a:gd name="connsiteY12" fmla="*/ 250118 h 2340869"/>
              <a:gd name="connsiteX13" fmla="*/ 224874 w 1560824"/>
              <a:gd name="connsiteY13" fmla="*/ 204875 h 2340869"/>
              <a:gd name="connsiteX14" fmla="*/ 265357 w 1560824"/>
              <a:gd name="connsiteY14" fmla="*/ 121532 h 2340869"/>
              <a:gd name="connsiteX15" fmla="*/ 293931 w 1560824"/>
              <a:gd name="connsiteY15" fmla="*/ 123912 h 2340869"/>
              <a:gd name="connsiteX16" fmla="*/ 324887 w 1560824"/>
              <a:gd name="connsiteY16" fmla="*/ 169157 h 2340869"/>
              <a:gd name="connsiteX17" fmla="*/ 341554 w 1560824"/>
              <a:gd name="connsiteY17" fmla="*/ 138201 h 2340869"/>
              <a:gd name="connsiteX18" fmla="*/ 384416 w 1560824"/>
              <a:gd name="connsiteY18" fmla="*/ 121534 h 2340869"/>
              <a:gd name="connsiteX19" fmla="*/ 420135 w 1560824"/>
              <a:gd name="connsiteY19" fmla="*/ 83434 h 2340869"/>
              <a:gd name="connsiteX20" fmla="*/ 451091 w 1560824"/>
              <a:gd name="connsiteY20" fmla="*/ 88196 h 2340869"/>
              <a:gd name="connsiteX21" fmla="*/ 470141 w 1560824"/>
              <a:gd name="connsiteY21" fmla="*/ 64384 h 2340869"/>
              <a:gd name="connsiteX22" fmla="*/ 498716 w 1560824"/>
              <a:gd name="connsiteY22" fmla="*/ 88196 h 2340869"/>
              <a:gd name="connsiteX23" fmla="*/ 486810 w 1560824"/>
              <a:gd name="connsiteY23" fmla="*/ 121534 h 2340869"/>
              <a:gd name="connsiteX24" fmla="*/ 486810 w 1560824"/>
              <a:gd name="connsiteY24" fmla="*/ 164395 h 2340869"/>
              <a:gd name="connsiteX25" fmla="*/ 515385 w 1560824"/>
              <a:gd name="connsiteY25" fmla="*/ 78671 h 2340869"/>
              <a:gd name="connsiteX26" fmla="*/ 522529 w 1560824"/>
              <a:gd name="connsiteY26" fmla="*/ 23901 h 2340869"/>
              <a:gd name="connsiteX27" fmla="*/ 543961 w 1560824"/>
              <a:gd name="connsiteY27" fmla="*/ 11994 h 2340869"/>
              <a:gd name="connsiteX28" fmla="*/ 551104 w 1560824"/>
              <a:gd name="connsiteY28" fmla="*/ 89 h 2340869"/>
              <a:gd name="connsiteX29" fmla="*/ 601110 w 1560824"/>
              <a:gd name="connsiteY29" fmla="*/ 19139 h 2340869"/>
              <a:gd name="connsiteX30" fmla="*/ 636831 w 1560824"/>
              <a:gd name="connsiteY30" fmla="*/ 33424 h 2340869"/>
              <a:gd name="connsiteX31" fmla="*/ 651116 w 1560824"/>
              <a:gd name="connsiteY31" fmla="*/ 40570 h 2340869"/>
              <a:gd name="connsiteX32" fmla="*/ 708266 w 1560824"/>
              <a:gd name="connsiteY32" fmla="*/ 121534 h 2340869"/>
              <a:gd name="connsiteX33" fmla="*/ 748749 w 1560824"/>
              <a:gd name="connsiteY33" fmla="*/ 152487 h 2340869"/>
              <a:gd name="connsiteX34" fmla="*/ 753510 w 1560824"/>
              <a:gd name="connsiteY34" fmla="*/ 123915 h 2340869"/>
              <a:gd name="connsiteX35" fmla="*/ 765416 w 1560824"/>
              <a:gd name="connsiteY35" fmla="*/ 114390 h 2340869"/>
              <a:gd name="connsiteX36" fmla="*/ 810660 w 1560824"/>
              <a:gd name="connsiteY36" fmla="*/ 123915 h 2340869"/>
              <a:gd name="connsiteX37" fmla="*/ 839235 w 1560824"/>
              <a:gd name="connsiteY37" fmla="*/ 95340 h 2340869"/>
              <a:gd name="connsiteX38" fmla="*/ 877335 w 1560824"/>
              <a:gd name="connsiteY38" fmla="*/ 35809 h 2340869"/>
              <a:gd name="connsiteX39" fmla="*/ 896385 w 1560824"/>
              <a:gd name="connsiteY39" fmla="*/ 26284 h 2340869"/>
              <a:gd name="connsiteX40" fmla="*/ 920197 w 1560824"/>
              <a:gd name="connsiteY40" fmla="*/ 38190 h 2340869"/>
              <a:gd name="connsiteX41" fmla="*/ 922579 w 1560824"/>
              <a:gd name="connsiteY41" fmla="*/ 64384 h 2340869"/>
              <a:gd name="connsiteX42" fmla="*/ 946391 w 1560824"/>
              <a:gd name="connsiteY42" fmla="*/ 42952 h 2340869"/>
              <a:gd name="connsiteX43" fmla="*/ 982113 w 1560824"/>
              <a:gd name="connsiteY43" fmla="*/ 42950 h 2340869"/>
              <a:gd name="connsiteX44" fmla="*/ 1032116 w 1560824"/>
              <a:gd name="connsiteY44" fmla="*/ 69146 h 2340869"/>
              <a:gd name="connsiteX45" fmla="*/ 1060693 w 1560824"/>
              <a:gd name="connsiteY45" fmla="*/ 26281 h 2340869"/>
              <a:gd name="connsiteX46" fmla="*/ 1155942 w 1560824"/>
              <a:gd name="connsiteY46" fmla="*/ 16756 h 2340869"/>
              <a:gd name="connsiteX47" fmla="*/ 1182135 w 1560824"/>
              <a:gd name="connsiteY47" fmla="*/ 11996 h 2340869"/>
              <a:gd name="connsiteX48" fmla="*/ 1255954 w 1560824"/>
              <a:gd name="connsiteY48" fmla="*/ 54859 h 2340869"/>
              <a:gd name="connsiteX49" fmla="*/ 1310722 w 1560824"/>
              <a:gd name="connsiteY49" fmla="*/ 121534 h 2340869"/>
              <a:gd name="connsiteX50" fmla="*/ 1253572 w 1560824"/>
              <a:gd name="connsiteY50" fmla="*/ 135821 h 2340869"/>
              <a:gd name="connsiteX51" fmla="*/ 1229760 w 1560824"/>
              <a:gd name="connsiteY51" fmla="*/ 169159 h 2340869"/>
              <a:gd name="connsiteX52" fmla="*/ 1272622 w 1560824"/>
              <a:gd name="connsiteY52" fmla="*/ 188209 h 2340869"/>
              <a:gd name="connsiteX53" fmla="*/ 1298816 w 1560824"/>
              <a:gd name="connsiteY53" fmla="*/ 185827 h 2340869"/>
              <a:gd name="connsiteX54" fmla="*/ 1322629 w 1560824"/>
              <a:gd name="connsiteY54" fmla="*/ 202496 h 2340869"/>
              <a:gd name="connsiteX55" fmla="*/ 1351204 w 1560824"/>
              <a:gd name="connsiteY55" fmla="*/ 200115 h 2340869"/>
              <a:gd name="connsiteX56" fmla="*/ 1370255 w 1560824"/>
              <a:gd name="connsiteY56" fmla="*/ 212019 h 2340869"/>
              <a:gd name="connsiteX57" fmla="*/ 1289291 w 1560824"/>
              <a:gd name="connsiteY57" fmla="*/ 338227 h 2340869"/>
              <a:gd name="connsiteX58" fmla="*/ 1260716 w 1560824"/>
              <a:gd name="connsiteY58" fmla="*/ 350134 h 2340869"/>
              <a:gd name="connsiteX59" fmla="*/ 1184516 w 1560824"/>
              <a:gd name="connsiteY59" fmla="*/ 316796 h 2340869"/>
              <a:gd name="connsiteX60" fmla="*/ 1101172 w 1560824"/>
              <a:gd name="connsiteY60" fmla="*/ 262027 h 2340869"/>
              <a:gd name="connsiteX61" fmla="*/ 1003541 w 1560824"/>
              <a:gd name="connsiteY61" fmla="*/ 288221 h 2340869"/>
              <a:gd name="connsiteX62" fmla="*/ 991635 w 1560824"/>
              <a:gd name="connsiteY62" fmla="*/ 323940 h 2340869"/>
              <a:gd name="connsiteX63" fmla="*/ 1036879 w 1560824"/>
              <a:gd name="connsiteY63" fmla="*/ 352515 h 2340869"/>
              <a:gd name="connsiteX64" fmla="*/ 1063072 w 1560824"/>
              <a:gd name="connsiteY64" fmla="*/ 402521 h 2340869"/>
              <a:gd name="connsiteX65" fmla="*/ 1060691 w 1560824"/>
              <a:gd name="connsiteY65" fmla="*/ 421571 h 2340869"/>
              <a:gd name="connsiteX66" fmla="*/ 1044022 w 1560824"/>
              <a:gd name="connsiteY66" fmla="*/ 493009 h 2340869"/>
              <a:gd name="connsiteX67" fmla="*/ 1017829 w 1560824"/>
              <a:gd name="connsiteY67" fmla="*/ 540634 h 2340869"/>
              <a:gd name="connsiteX68" fmla="*/ 986872 w 1560824"/>
              <a:gd name="connsiteY68" fmla="*/ 566827 h 2340869"/>
              <a:gd name="connsiteX69" fmla="*/ 972585 w 1560824"/>
              <a:gd name="connsiteY69" fmla="*/ 628740 h 2340869"/>
              <a:gd name="connsiteX70" fmla="*/ 1044022 w 1560824"/>
              <a:gd name="connsiteY70" fmla="*/ 640646 h 2340869"/>
              <a:gd name="connsiteX71" fmla="*/ 1079741 w 1560824"/>
              <a:gd name="connsiteY71" fmla="*/ 600165 h 2340869"/>
              <a:gd name="connsiteX72" fmla="*/ 1110697 w 1560824"/>
              <a:gd name="connsiteY72" fmla="*/ 573971 h 2340869"/>
              <a:gd name="connsiteX73" fmla="*/ 1179754 w 1560824"/>
              <a:gd name="connsiteY73" fmla="*/ 564446 h 2340869"/>
              <a:gd name="connsiteX74" fmla="*/ 1189279 w 1560824"/>
              <a:gd name="connsiteY74" fmla="*/ 633502 h 2340869"/>
              <a:gd name="connsiteX75" fmla="*/ 1251191 w 1560824"/>
              <a:gd name="connsiteY75" fmla="*/ 669221 h 2340869"/>
              <a:gd name="connsiteX76" fmla="*/ 1263097 w 1560824"/>
              <a:gd name="connsiteY76" fmla="*/ 688271 h 2340869"/>
              <a:gd name="connsiteX77" fmla="*/ 1272622 w 1560824"/>
              <a:gd name="connsiteY77" fmla="*/ 647790 h 2340869"/>
              <a:gd name="connsiteX78" fmla="*/ 1320247 w 1560824"/>
              <a:gd name="connsiteY78" fmla="*/ 650171 h 2340869"/>
              <a:gd name="connsiteX79" fmla="*/ 1332154 w 1560824"/>
              <a:gd name="connsiteY79" fmla="*/ 685890 h 2340869"/>
              <a:gd name="connsiteX80" fmla="*/ 1346442 w 1560824"/>
              <a:gd name="connsiteY80" fmla="*/ 654934 h 2340869"/>
              <a:gd name="connsiteX81" fmla="*/ 1375016 w 1560824"/>
              <a:gd name="connsiteY81" fmla="*/ 664459 h 2340869"/>
              <a:gd name="connsiteX82" fmla="*/ 1432166 w 1560824"/>
              <a:gd name="connsiteY82" fmla="*/ 654934 h 2340869"/>
              <a:gd name="connsiteX83" fmla="*/ 1448835 w 1560824"/>
              <a:gd name="connsiteY83" fmla="*/ 633502 h 2340869"/>
              <a:gd name="connsiteX84" fmla="*/ 1501222 w 1560824"/>
              <a:gd name="connsiteY84" fmla="*/ 650171 h 2340869"/>
              <a:gd name="connsiteX85" fmla="*/ 1532179 w 1560824"/>
              <a:gd name="connsiteY85" fmla="*/ 697796 h 2340869"/>
              <a:gd name="connsiteX86" fmla="*/ 1555991 w 1560824"/>
              <a:gd name="connsiteY86" fmla="*/ 764471 h 2340869"/>
              <a:gd name="connsiteX87" fmla="*/ 1479791 w 1560824"/>
              <a:gd name="connsiteY87" fmla="*/ 819240 h 2340869"/>
              <a:gd name="connsiteX88" fmla="*/ 1560756 w 1560824"/>
              <a:gd name="connsiteY88" fmla="*/ 902582 h 2340869"/>
              <a:gd name="connsiteX89" fmla="*/ 1544088 w 1560824"/>
              <a:gd name="connsiteY89" fmla="*/ 904964 h 2340869"/>
              <a:gd name="connsiteX90" fmla="*/ 1525038 w 1560824"/>
              <a:gd name="connsiteY90" fmla="*/ 978781 h 2340869"/>
              <a:gd name="connsiteX91" fmla="*/ 958300 w 1560824"/>
              <a:gd name="connsiteY91" fmla="*/ 1157376 h 2340869"/>
              <a:gd name="connsiteX92" fmla="*/ 979731 w 1560824"/>
              <a:gd name="connsiteY92" fmla="*/ 1166900 h 2340869"/>
              <a:gd name="connsiteX93" fmla="*/ 974968 w 1560824"/>
              <a:gd name="connsiteY93" fmla="*/ 1240718 h 2340869"/>
              <a:gd name="connsiteX94" fmla="*/ 984494 w 1560824"/>
              <a:gd name="connsiteY94" fmla="*/ 1302633 h 2340869"/>
              <a:gd name="connsiteX95" fmla="*/ 1032119 w 1560824"/>
              <a:gd name="connsiteY95" fmla="*/ 1383595 h 2340869"/>
              <a:gd name="connsiteX96" fmla="*/ 1072600 w 1560824"/>
              <a:gd name="connsiteY96" fmla="*/ 1405026 h 2340869"/>
              <a:gd name="connsiteX97" fmla="*/ 1089269 w 1560824"/>
              <a:gd name="connsiteY97" fmla="*/ 1471701 h 2340869"/>
              <a:gd name="connsiteX98" fmla="*/ 1122607 w 1560824"/>
              <a:gd name="connsiteY98" fmla="*/ 1497895 h 2340869"/>
              <a:gd name="connsiteX99" fmla="*/ 1163088 w 1560824"/>
              <a:gd name="connsiteY99" fmla="*/ 1557426 h 2340869"/>
              <a:gd name="connsiteX100" fmla="*/ 1191663 w 1560824"/>
              <a:gd name="connsiteY100" fmla="*/ 1571714 h 2340869"/>
              <a:gd name="connsiteX101" fmla="*/ 1220238 w 1560824"/>
              <a:gd name="connsiteY101" fmla="*/ 1609813 h 2340869"/>
              <a:gd name="connsiteX102" fmla="*/ 1215943 w 1560824"/>
              <a:gd name="connsiteY102" fmla="*/ 1629673 h 2340869"/>
              <a:gd name="connsiteX103" fmla="*/ 1196425 w 1560824"/>
              <a:gd name="connsiteY103" fmla="*/ 1678870 h 2340869"/>
              <a:gd name="connsiteX104" fmla="*/ 1144037 w 1560824"/>
              <a:gd name="connsiteY104" fmla="*/ 1674106 h 2340869"/>
              <a:gd name="connsiteX105" fmla="*/ 1124987 w 1560824"/>
              <a:gd name="connsiteY105" fmla="*/ 1719349 h 2340869"/>
              <a:gd name="connsiteX106" fmla="*/ 1048787 w 1560824"/>
              <a:gd name="connsiteY106" fmla="*/ 1752687 h 2340869"/>
              <a:gd name="connsiteX107" fmla="*/ 1020212 w 1560824"/>
              <a:gd name="connsiteY107" fmla="*/ 1812218 h 2340869"/>
              <a:gd name="connsiteX108" fmla="*/ 1036881 w 1560824"/>
              <a:gd name="connsiteY108" fmla="*/ 1859843 h 2340869"/>
              <a:gd name="connsiteX109" fmla="*/ 1017832 w 1560824"/>
              <a:gd name="connsiteY109" fmla="*/ 1900326 h 2340869"/>
              <a:gd name="connsiteX110" fmla="*/ 984493 w 1560824"/>
              <a:gd name="connsiteY110" fmla="*/ 1897943 h 2340869"/>
              <a:gd name="connsiteX111" fmla="*/ 982112 w 1560824"/>
              <a:gd name="connsiteY111" fmla="*/ 1962237 h 2340869"/>
              <a:gd name="connsiteX112" fmla="*/ 946393 w 1560824"/>
              <a:gd name="connsiteY112" fmla="*/ 1978906 h 2340869"/>
              <a:gd name="connsiteX113" fmla="*/ 910674 w 1560824"/>
              <a:gd name="connsiteY113" fmla="*/ 1986049 h 2340869"/>
              <a:gd name="connsiteX114" fmla="*/ 910674 w 1560824"/>
              <a:gd name="connsiteY114" fmla="*/ 2050343 h 2340869"/>
              <a:gd name="connsiteX115" fmla="*/ 967824 w 1560824"/>
              <a:gd name="connsiteY115" fmla="*/ 2059868 h 2340869"/>
              <a:gd name="connsiteX116" fmla="*/ 1001162 w 1560824"/>
              <a:gd name="connsiteY116" fmla="*/ 2055106 h 2340869"/>
              <a:gd name="connsiteX117" fmla="*/ 1005922 w 1560824"/>
              <a:gd name="connsiteY117" fmla="*/ 2128925 h 2340869"/>
              <a:gd name="connsiteX118" fmla="*/ 982112 w 1560824"/>
              <a:gd name="connsiteY118" fmla="*/ 2150356 h 2340869"/>
              <a:gd name="connsiteX119" fmla="*/ 922581 w 1560824"/>
              <a:gd name="connsiteY119" fmla="*/ 2147976 h 2340869"/>
              <a:gd name="connsiteX120" fmla="*/ 870193 w 1560824"/>
              <a:gd name="connsiteY120" fmla="*/ 2157501 h 2340869"/>
              <a:gd name="connsiteX121" fmla="*/ 824949 w 1560824"/>
              <a:gd name="connsiteY121" fmla="*/ 2181314 h 2340869"/>
              <a:gd name="connsiteX122" fmla="*/ 779704 w 1560824"/>
              <a:gd name="connsiteY122" fmla="*/ 2188456 h 2340869"/>
              <a:gd name="connsiteX123" fmla="*/ 758274 w 1560824"/>
              <a:gd name="connsiteY123" fmla="*/ 2207508 h 2340869"/>
              <a:gd name="connsiteX124" fmla="*/ 751131 w 1560824"/>
              <a:gd name="connsiteY124" fmla="*/ 2252751 h 2340869"/>
              <a:gd name="connsiteX125" fmla="*/ 734462 w 1560824"/>
              <a:gd name="connsiteY125" fmla="*/ 2264658 h 2340869"/>
              <a:gd name="connsiteX126" fmla="*/ 689218 w 1560824"/>
              <a:gd name="connsiteY126" fmla="*/ 2314664 h 2340869"/>
              <a:gd name="connsiteX127" fmla="*/ 665406 w 1560824"/>
              <a:gd name="connsiteY127" fmla="*/ 2319425 h 2340869"/>
              <a:gd name="connsiteX128" fmla="*/ 617781 w 1560824"/>
              <a:gd name="connsiteY128" fmla="*/ 2340857 h 2340869"/>
              <a:gd name="connsiteX129" fmla="*/ 579681 w 1560824"/>
              <a:gd name="connsiteY129" fmla="*/ 2324188 h 2340869"/>
              <a:gd name="connsiteX130" fmla="*/ 563012 w 1560824"/>
              <a:gd name="connsiteY130" fmla="*/ 2295613 h 2340869"/>
              <a:gd name="connsiteX131" fmla="*/ 520149 w 1560824"/>
              <a:gd name="connsiteY131" fmla="*/ 2305139 h 2340869"/>
              <a:gd name="connsiteX132" fmla="*/ 512573 w 1560824"/>
              <a:gd name="connsiteY132" fmla="*/ 2299035 h 2340869"/>
              <a:gd name="connsiteX133" fmla="*/ 503481 w 1560824"/>
              <a:gd name="connsiteY133" fmla="*/ 2293232 h 2340869"/>
              <a:gd name="connsiteX134" fmla="*/ 522531 w 1560824"/>
              <a:gd name="connsiteY134" fmla="*/ 2186075 h 2340869"/>
              <a:gd name="connsiteX135" fmla="*/ 539199 w 1560824"/>
              <a:gd name="connsiteY135" fmla="*/ 2164644 h 2340869"/>
              <a:gd name="connsiteX136" fmla="*/ 529674 w 1560824"/>
              <a:gd name="connsiteY136" fmla="*/ 2119401 h 2340869"/>
              <a:gd name="connsiteX137" fmla="*/ 553487 w 1560824"/>
              <a:gd name="connsiteY137" fmla="*/ 2105113 h 2340869"/>
              <a:gd name="connsiteX138" fmla="*/ 534437 w 1560824"/>
              <a:gd name="connsiteY138" fmla="*/ 2090826 h 2340869"/>
              <a:gd name="connsiteX139" fmla="*/ 522531 w 1560824"/>
              <a:gd name="connsiteY139" fmla="*/ 2055108 h 2340869"/>
              <a:gd name="connsiteX140" fmla="*/ 513006 w 1560824"/>
              <a:gd name="connsiteY140" fmla="*/ 2009864 h 2340869"/>
              <a:gd name="connsiteX141" fmla="*/ 510624 w 1560824"/>
              <a:gd name="connsiteY141" fmla="*/ 1978906 h 2340869"/>
              <a:gd name="connsiteX142" fmla="*/ 460618 w 1560824"/>
              <a:gd name="connsiteY142" fmla="*/ 1981289 h 2340869"/>
              <a:gd name="connsiteX143" fmla="*/ 427282 w 1560824"/>
              <a:gd name="connsiteY143" fmla="*/ 1945570 h 2340869"/>
              <a:gd name="connsiteX144" fmla="*/ 382037 w 1560824"/>
              <a:gd name="connsiteY144" fmla="*/ 1928900 h 2340869"/>
              <a:gd name="connsiteX145" fmla="*/ 367749 w 1560824"/>
              <a:gd name="connsiteY145" fmla="*/ 1878895 h 2340869"/>
              <a:gd name="connsiteX146" fmla="*/ 365368 w 1560824"/>
              <a:gd name="connsiteY146" fmla="*/ 1857463 h 2340869"/>
              <a:gd name="connsiteX147" fmla="*/ 334413 w 1560824"/>
              <a:gd name="connsiteY147" fmla="*/ 1812220 h 2340869"/>
              <a:gd name="connsiteX148" fmla="*/ 291549 w 1560824"/>
              <a:gd name="connsiteY148" fmla="*/ 1788407 h 2340869"/>
              <a:gd name="connsiteX149" fmla="*/ 248688 w 1560824"/>
              <a:gd name="connsiteY149" fmla="*/ 1759833 h 2340869"/>
              <a:gd name="connsiteX150" fmla="*/ 215349 w 1560824"/>
              <a:gd name="connsiteY150" fmla="*/ 1750307 h 2340869"/>
              <a:gd name="connsiteX151" fmla="*/ 217731 w 1560824"/>
              <a:gd name="connsiteY151" fmla="*/ 1705061 h 2340869"/>
              <a:gd name="connsiteX152" fmla="*/ 174868 w 1560824"/>
              <a:gd name="connsiteY152" fmla="*/ 1719351 h 2340869"/>
              <a:gd name="connsiteX153" fmla="*/ 186775 w 1560824"/>
              <a:gd name="connsiteY153" fmla="*/ 1752689 h 2340869"/>
              <a:gd name="connsiteX154" fmla="*/ 179631 w 1560824"/>
              <a:gd name="connsiteY154" fmla="*/ 1769358 h 2340869"/>
              <a:gd name="connsiteX155" fmla="*/ 141531 w 1560824"/>
              <a:gd name="connsiteY155" fmla="*/ 1740783 h 2340869"/>
              <a:gd name="connsiteX156" fmla="*/ 98669 w 1560824"/>
              <a:gd name="connsiteY156" fmla="*/ 1738401 h 2340869"/>
              <a:gd name="connsiteX157" fmla="*/ 43899 w 1560824"/>
              <a:gd name="connsiteY157" fmla="*/ 1719351 h 2340869"/>
              <a:gd name="connsiteX158" fmla="*/ 10560 w 1560824"/>
              <a:gd name="connsiteY158" fmla="*/ 1716967 h 2340869"/>
              <a:gd name="connsiteX159" fmla="*/ 1037 w 1560824"/>
              <a:gd name="connsiteY159" fmla="*/ 1664583 h 2340869"/>
              <a:gd name="connsiteX160" fmla="*/ 34374 w 1560824"/>
              <a:gd name="connsiteY160" fmla="*/ 1576476 h 2340869"/>
              <a:gd name="connsiteX161" fmla="*/ 60568 w 1560824"/>
              <a:gd name="connsiteY161" fmla="*/ 1528851 h 2340869"/>
              <a:gd name="connsiteX162" fmla="*/ 81999 w 1560824"/>
              <a:gd name="connsiteY162" fmla="*/ 1481226 h 2340869"/>
              <a:gd name="connsiteX163" fmla="*/ 108194 w 1560824"/>
              <a:gd name="connsiteY163" fmla="*/ 1443126 h 2340869"/>
              <a:gd name="connsiteX164" fmla="*/ 146293 w 1560824"/>
              <a:gd name="connsiteY164" fmla="*/ 1433601 h 2340869"/>
              <a:gd name="connsiteX165" fmla="*/ 153438 w 1560824"/>
              <a:gd name="connsiteY165" fmla="*/ 1397883 h 2340869"/>
              <a:gd name="connsiteX166" fmla="*/ 262975 w 1560824"/>
              <a:gd name="connsiteY166" fmla="*/ 1278820 h 2340869"/>
              <a:gd name="connsiteX167" fmla="*/ 286787 w 1560824"/>
              <a:gd name="connsiteY167" fmla="*/ 1140705 h 2340869"/>
              <a:gd name="connsiteX168" fmla="*/ 282025 w 1560824"/>
              <a:gd name="connsiteY168" fmla="*/ 1059745 h 2340869"/>
              <a:gd name="connsiteX169" fmla="*/ 196300 w 1560824"/>
              <a:gd name="connsiteY169" fmla="*/ 1047839 h 2340869"/>
              <a:gd name="connsiteX170" fmla="*/ 179632 w 1560824"/>
              <a:gd name="connsiteY170" fmla="*/ 966876 h 2340869"/>
              <a:gd name="connsiteX171" fmla="*/ 186775 w 1560824"/>
              <a:gd name="connsiteY171" fmla="*/ 900201 h 2340869"/>
              <a:gd name="connsiteX172" fmla="*/ 148675 w 1560824"/>
              <a:gd name="connsiteY172" fmla="*/ 862101 h 2340869"/>
              <a:gd name="connsiteX173" fmla="*/ 127244 w 1560824"/>
              <a:gd name="connsiteY173" fmla="*/ 821619 h 2340869"/>
              <a:gd name="connsiteX174" fmla="*/ 117719 w 1560824"/>
              <a:gd name="connsiteY174" fmla="*/ 762089 h 2340869"/>
              <a:gd name="connsiteX175" fmla="*/ 102097 w 1560824"/>
              <a:gd name="connsiteY175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72622 w 1561909"/>
              <a:gd name="connsiteY77" fmla="*/ 647790 h 2340869"/>
              <a:gd name="connsiteX78" fmla="*/ 1320247 w 1561909"/>
              <a:gd name="connsiteY78" fmla="*/ 650171 h 2340869"/>
              <a:gd name="connsiteX79" fmla="*/ 1332154 w 1561909"/>
              <a:gd name="connsiteY79" fmla="*/ 685890 h 2340869"/>
              <a:gd name="connsiteX80" fmla="*/ 1346442 w 1561909"/>
              <a:gd name="connsiteY80" fmla="*/ 654934 h 2340869"/>
              <a:gd name="connsiteX81" fmla="*/ 1375016 w 1561909"/>
              <a:gd name="connsiteY81" fmla="*/ 664459 h 2340869"/>
              <a:gd name="connsiteX82" fmla="*/ 1432166 w 1561909"/>
              <a:gd name="connsiteY82" fmla="*/ 654934 h 2340869"/>
              <a:gd name="connsiteX83" fmla="*/ 1448835 w 1561909"/>
              <a:gd name="connsiteY83" fmla="*/ 633502 h 2340869"/>
              <a:gd name="connsiteX84" fmla="*/ 1501222 w 1561909"/>
              <a:gd name="connsiteY84" fmla="*/ 650171 h 2340869"/>
              <a:gd name="connsiteX85" fmla="*/ 1532179 w 1561909"/>
              <a:gd name="connsiteY85" fmla="*/ 697796 h 2340869"/>
              <a:gd name="connsiteX86" fmla="*/ 1555991 w 1561909"/>
              <a:gd name="connsiteY86" fmla="*/ 764471 h 2340869"/>
              <a:gd name="connsiteX87" fmla="*/ 1555991 w 1561909"/>
              <a:gd name="connsiteY87" fmla="*/ 802571 h 2340869"/>
              <a:gd name="connsiteX88" fmla="*/ 1479791 w 1561909"/>
              <a:gd name="connsiteY88" fmla="*/ 819240 h 2340869"/>
              <a:gd name="connsiteX89" fmla="*/ 1560756 w 1561909"/>
              <a:gd name="connsiteY89" fmla="*/ 902582 h 2340869"/>
              <a:gd name="connsiteX90" fmla="*/ 1544088 w 1561909"/>
              <a:gd name="connsiteY90" fmla="*/ 904964 h 2340869"/>
              <a:gd name="connsiteX91" fmla="*/ 1525038 w 1561909"/>
              <a:gd name="connsiteY91" fmla="*/ 978781 h 2340869"/>
              <a:gd name="connsiteX92" fmla="*/ 958300 w 1561909"/>
              <a:gd name="connsiteY92" fmla="*/ 1157376 h 2340869"/>
              <a:gd name="connsiteX93" fmla="*/ 979731 w 1561909"/>
              <a:gd name="connsiteY93" fmla="*/ 1166900 h 2340869"/>
              <a:gd name="connsiteX94" fmla="*/ 974968 w 1561909"/>
              <a:gd name="connsiteY94" fmla="*/ 1240718 h 2340869"/>
              <a:gd name="connsiteX95" fmla="*/ 984494 w 1561909"/>
              <a:gd name="connsiteY95" fmla="*/ 1302633 h 2340869"/>
              <a:gd name="connsiteX96" fmla="*/ 1032119 w 1561909"/>
              <a:gd name="connsiteY96" fmla="*/ 1383595 h 2340869"/>
              <a:gd name="connsiteX97" fmla="*/ 1072600 w 1561909"/>
              <a:gd name="connsiteY97" fmla="*/ 1405026 h 2340869"/>
              <a:gd name="connsiteX98" fmla="*/ 1089269 w 1561909"/>
              <a:gd name="connsiteY98" fmla="*/ 1471701 h 2340869"/>
              <a:gd name="connsiteX99" fmla="*/ 1122607 w 1561909"/>
              <a:gd name="connsiteY99" fmla="*/ 1497895 h 2340869"/>
              <a:gd name="connsiteX100" fmla="*/ 1163088 w 1561909"/>
              <a:gd name="connsiteY100" fmla="*/ 1557426 h 2340869"/>
              <a:gd name="connsiteX101" fmla="*/ 1191663 w 1561909"/>
              <a:gd name="connsiteY101" fmla="*/ 1571714 h 2340869"/>
              <a:gd name="connsiteX102" fmla="*/ 1220238 w 1561909"/>
              <a:gd name="connsiteY102" fmla="*/ 1609813 h 2340869"/>
              <a:gd name="connsiteX103" fmla="*/ 1215943 w 1561909"/>
              <a:gd name="connsiteY103" fmla="*/ 1629673 h 2340869"/>
              <a:gd name="connsiteX104" fmla="*/ 1196425 w 1561909"/>
              <a:gd name="connsiteY104" fmla="*/ 1678870 h 2340869"/>
              <a:gd name="connsiteX105" fmla="*/ 1144037 w 1561909"/>
              <a:gd name="connsiteY105" fmla="*/ 1674106 h 2340869"/>
              <a:gd name="connsiteX106" fmla="*/ 1124987 w 1561909"/>
              <a:gd name="connsiteY106" fmla="*/ 1719349 h 2340869"/>
              <a:gd name="connsiteX107" fmla="*/ 1048787 w 1561909"/>
              <a:gd name="connsiteY107" fmla="*/ 1752687 h 2340869"/>
              <a:gd name="connsiteX108" fmla="*/ 1020212 w 1561909"/>
              <a:gd name="connsiteY108" fmla="*/ 1812218 h 2340869"/>
              <a:gd name="connsiteX109" fmla="*/ 1036881 w 1561909"/>
              <a:gd name="connsiteY109" fmla="*/ 1859843 h 2340869"/>
              <a:gd name="connsiteX110" fmla="*/ 1017832 w 1561909"/>
              <a:gd name="connsiteY110" fmla="*/ 1900326 h 2340869"/>
              <a:gd name="connsiteX111" fmla="*/ 984493 w 1561909"/>
              <a:gd name="connsiteY111" fmla="*/ 1897943 h 2340869"/>
              <a:gd name="connsiteX112" fmla="*/ 982112 w 1561909"/>
              <a:gd name="connsiteY112" fmla="*/ 1962237 h 2340869"/>
              <a:gd name="connsiteX113" fmla="*/ 946393 w 1561909"/>
              <a:gd name="connsiteY113" fmla="*/ 1978906 h 2340869"/>
              <a:gd name="connsiteX114" fmla="*/ 910674 w 1561909"/>
              <a:gd name="connsiteY114" fmla="*/ 1986049 h 2340869"/>
              <a:gd name="connsiteX115" fmla="*/ 910674 w 1561909"/>
              <a:gd name="connsiteY115" fmla="*/ 2050343 h 2340869"/>
              <a:gd name="connsiteX116" fmla="*/ 967824 w 1561909"/>
              <a:gd name="connsiteY116" fmla="*/ 2059868 h 2340869"/>
              <a:gd name="connsiteX117" fmla="*/ 1001162 w 1561909"/>
              <a:gd name="connsiteY117" fmla="*/ 2055106 h 2340869"/>
              <a:gd name="connsiteX118" fmla="*/ 1005922 w 1561909"/>
              <a:gd name="connsiteY118" fmla="*/ 2128925 h 2340869"/>
              <a:gd name="connsiteX119" fmla="*/ 982112 w 1561909"/>
              <a:gd name="connsiteY119" fmla="*/ 2150356 h 2340869"/>
              <a:gd name="connsiteX120" fmla="*/ 922581 w 1561909"/>
              <a:gd name="connsiteY120" fmla="*/ 2147976 h 2340869"/>
              <a:gd name="connsiteX121" fmla="*/ 870193 w 1561909"/>
              <a:gd name="connsiteY121" fmla="*/ 2157501 h 2340869"/>
              <a:gd name="connsiteX122" fmla="*/ 824949 w 1561909"/>
              <a:gd name="connsiteY122" fmla="*/ 2181314 h 2340869"/>
              <a:gd name="connsiteX123" fmla="*/ 779704 w 1561909"/>
              <a:gd name="connsiteY123" fmla="*/ 2188456 h 2340869"/>
              <a:gd name="connsiteX124" fmla="*/ 758274 w 1561909"/>
              <a:gd name="connsiteY124" fmla="*/ 2207508 h 2340869"/>
              <a:gd name="connsiteX125" fmla="*/ 751131 w 1561909"/>
              <a:gd name="connsiteY125" fmla="*/ 2252751 h 2340869"/>
              <a:gd name="connsiteX126" fmla="*/ 734462 w 1561909"/>
              <a:gd name="connsiteY126" fmla="*/ 2264658 h 2340869"/>
              <a:gd name="connsiteX127" fmla="*/ 689218 w 1561909"/>
              <a:gd name="connsiteY127" fmla="*/ 2314664 h 2340869"/>
              <a:gd name="connsiteX128" fmla="*/ 665406 w 1561909"/>
              <a:gd name="connsiteY128" fmla="*/ 2319425 h 2340869"/>
              <a:gd name="connsiteX129" fmla="*/ 617781 w 1561909"/>
              <a:gd name="connsiteY129" fmla="*/ 2340857 h 2340869"/>
              <a:gd name="connsiteX130" fmla="*/ 579681 w 1561909"/>
              <a:gd name="connsiteY130" fmla="*/ 2324188 h 2340869"/>
              <a:gd name="connsiteX131" fmla="*/ 563012 w 1561909"/>
              <a:gd name="connsiteY131" fmla="*/ 2295613 h 2340869"/>
              <a:gd name="connsiteX132" fmla="*/ 520149 w 1561909"/>
              <a:gd name="connsiteY132" fmla="*/ 2305139 h 2340869"/>
              <a:gd name="connsiteX133" fmla="*/ 512573 w 1561909"/>
              <a:gd name="connsiteY133" fmla="*/ 2299035 h 2340869"/>
              <a:gd name="connsiteX134" fmla="*/ 503481 w 1561909"/>
              <a:gd name="connsiteY134" fmla="*/ 2293232 h 2340869"/>
              <a:gd name="connsiteX135" fmla="*/ 522531 w 1561909"/>
              <a:gd name="connsiteY135" fmla="*/ 2186075 h 2340869"/>
              <a:gd name="connsiteX136" fmla="*/ 539199 w 1561909"/>
              <a:gd name="connsiteY136" fmla="*/ 2164644 h 2340869"/>
              <a:gd name="connsiteX137" fmla="*/ 529674 w 1561909"/>
              <a:gd name="connsiteY137" fmla="*/ 2119401 h 2340869"/>
              <a:gd name="connsiteX138" fmla="*/ 553487 w 1561909"/>
              <a:gd name="connsiteY138" fmla="*/ 2105113 h 2340869"/>
              <a:gd name="connsiteX139" fmla="*/ 534437 w 1561909"/>
              <a:gd name="connsiteY139" fmla="*/ 2090826 h 2340869"/>
              <a:gd name="connsiteX140" fmla="*/ 522531 w 1561909"/>
              <a:gd name="connsiteY140" fmla="*/ 2055108 h 2340869"/>
              <a:gd name="connsiteX141" fmla="*/ 513006 w 1561909"/>
              <a:gd name="connsiteY141" fmla="*/ 2009864 h 2340869"/>
              <a:gd name="connsiteX142" fmla="*/ 510624 w 1561909"/>
              <a:gd name="connsiteY142" fmla="*/ 1978906 h 2340869"/>
              <a:gd name="connsiteX143" fmla="*/ 460618 w 1561909"/>
              <a:gd name="connsiteY143" fmla="*/ 1981289 h 2340869"/>
              <a:gd name="connsiteX144" fmla="*/ 427282 w 1561909"/>
              <a:gd name="connsiteY144" fmla="*/ 1945570 h 2340869"/>
              <a:gd name="connsiteX145" fmla="*/ 382037 w 1561909"/>
              <a:gd name="connsiteY145" fmla="*/ 1928900 h 2340869"/>
              <a:gd name="connsiteX146" fmla="*/ 367749 w 1561909"/>
              <a:gd name="connsiteY146" fmla="*/ 1878895 h 2340869"/>
              <a:gd name="connsiteX147" fmla="*/ 365368 w 1561909"/>
              <a:gd name="connsiteY147" fmla="*/ 1857463 h 2340869"/>
              <a:gd name="connsiteX148" fmla="*/ 334413 w 1561909"/>
              <a:gd name="connsiteY148" fmla="*/ 1812220 h 2340869"/>
              <a:gd name="connsiteX149" fmla="*/ 291549 w 1561909"/>
              <a:gd name="connsiteY149" fmla="*/ 1788407 h 2340869"/>
              <a:gd name="connsiteX150" fmla="*/ 248688 w 1561909"/>
              <a:gd name="connsiteY150" fmla="*/ 1759833 h 2340869"/>
              <a:gd name="connsiteX151" fmla="*/ 215349 w 1561909"/>
              <a:gd name="connsiteY151" fmla="*/ 1750307 h 2340869"/>
              <a:gd name="connsiteX152" fmla="*/ 217731 w 1561909"/>
              <a:gd name="connsiteY152" fmla="*/ 1705061 h 2340869"/>
              <a:gd name="connsiteX153" fmla="*/ 174868 w 1561909"/>
              <a:gd name="connsiteY153" fmla="*/ 1719351 h 2340869"/>
              <a:gd name="connsiteX154" fmla="*/ 186775 w 1561909"/>
              <a:gd name="connsiteY154" fmla="*/ 1752689 h 2340869"/>
              <a:gd name="connsiteX155" fmla="*/ 179631 w 1561909"/>
              <a:gd name="connsiteY155" fmla="*/ 1769358 h 2340869"/>
              <a:gd name="connsiteX156" fmla="*/ 141531 w 1561909"/>
              <a:gd name="connsiteY156" fmla="*/ 1740783 h 2340869"/>
              <a:gd name="connsiteX157" fmla="*/ 98669 w 1561909"/>
              <a:gd name="connsiteY157" fmla="*/ 1738401 h 2340869"/>
              <a:gd name="connsiteX158" fmla="*/ 43899 w 1561909"/>
              <a:gd name="connsiteY158" fmla="*/ 1719351 h 2340869"/>
              <a:gd name="connsiteX159" fmla="*/ 10560 w 1561909"/>
              <a:gd name="connsiteY159" fmla="*/ 1716967 h 2340869"/>
              <a:gd name="connsiteX160" fmla="*/ 1037 w 1561909"/>
              <a:gd name="connsiteY160" fmla="*/ 1664583 h 2340869"/>
              <a:gd name="connsiteX161" fmla="*/ 34374 w 1561909"/>
              <a:gd name="connsiteY161" fmla="*/ 1576476 h 2340869"/>
              <a:gd name="connsiteX162" fmla="*/ 60568 w 1561909"/>
              <a:gd name="connsiteY162" fmla="*/ 1528851 h 2340869"/>
              <a:gd name="connsiteX163" fmla="*/ 81999 w 1561909"/>
              <a:gd name="connsiteY163" fmla="*/ 1481226 h 2340869"/>
              <a:gd name="connsiteX164" fmla="*/ 108194 w 1561909"/>
              <a:gd name="connsiteY164" fmla="*/ 1443126 h 2340869"/>
              <a:gd name="connsiteX165" fmla="*/ 146293 w 1561909"/>
              <a:gd name="connsiteY165" fmla="*/ 1433601 h 2340869"/>
              <a:gd name="connsiteX166" fmla="*/ 153438 w 1561909"/>
              <a:gd name="connsiteY166" fmla="*/ 1397883 h 2340869"/>
              <a:gd name="connsiteX167" fmla="*/ 262975 w 1561909"/>
              <a:gd name="connsiteY167" fmla="*/ 1278820 h 2340869"/>
              <a:gd name="connsiteX168" fmla="*/ 286787 w 1561909"/>
              <a:gd name="connsiteY168" fmla="*/ 1140705 h 2340869"/>
              <a:gd name="connsiteX169" fmla="*/ 282025 w 1561909"/>
              <a:gd name="connsiteY169" fmla="*/ 1059745 h 2340869"/>
              <a:gd name="connsiteX170" fmla="*/ 196300 w 1561909"/>
              <a:gd name="connsiteY170" fmla="*/ 1047839 h 2340869"/>
              <a:gd name="connsiteX171" fmla="*/ 179632 w 1561909"/>
              <a:gd name="connsiteY171" fmla="*/ 966876 h 2340869"/>
              <a:gd name="connsiteX172" fmla="*/ 186775 w 1561909"/>
              <a:gd name="connsiteY172" fmla="*/ 900201 h 2340869"/>
              <a:gd name="connsiteX173" fmla="*/ 148675 w 1561909"/>
              <a:gd name="connsiteY173" fmla="*/ 862101 h 2340869"/>
              <a:gd name="connsiteX174" fmla="*/ 127244 w 1561909"/>
              <a:gd name="connsiteY174" fmla="*/ 821619 h 2340869"/>
              <a:gd name="connsiteX175" fmla="*/ 117719 w 1561909"/>
              <a:gd name="connsiteY175" fmla="*/ 762089 h 2340869"/>
              <a:gd name="connsiteX176" fmla="*/ 102097 w 1561909"/>
              <a:gd name="connsiteY176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72622 w 1561909"/>
              <a:gd name="connsiteY77" fmla="*/ 647790 h 2340869"/>
              <a:gd name="connsiteX78" fmla="*/ 1320247 w 1561909"/>
              <a:gd name="connsiteY78" fmla="*/ 650171 h 2340869"/>
              <a:gd name="connsiteX79" fmla="*/ 1332154 w 1561909"/>
              <a:gd name="connsiteY79" fmla="*/ 685890 h 2340869"/>
              <a:gd name="connsiteX80" fmla="*/ 1346442 w 1561909"/>
              <a:gd name="connsiteY80" fmla="*/ 654934 h 2340869"/>
              <a:gd name="connsiteX81" fmla="*/ 1375016 w 1561909"/>
              <a:gd name="connsiteY81" fmla="*/ 664459 h 2340869"/>
              <a:gd name="connsiteX82" fmla="*/ 1432166 w 1561909"/>
              <a:gd name="connsiteY82" fmla="*/ 654934 h 2340869"/>
              <a:gd name="connsiteX83" fmla="*/ 1448835 w 1561909"/>
              <a:gd name="connsiteY83" fmla="*/ 633502 h 2340869"/>
              <a:gd name="connsiteX84" fmla="*/ 1501222 w 1561909"/>
              <a:gd name="connsiteY84" fmla="*/ 650171 h 2340869"/>
              <a:gd name="connsiteX85" fmla="*/ 1532179 w 1561909"/>
              <a:gd name="connsiteY85" fmla="*/ 697796 h 2340869"/>
              <a:gd name="connsiteX86" fmla="*/ 1522654 w 1561909"/>
              <a:gd name="connsiteY86" fmla="*/ 747802 h 2340869"/>
              <a:gd name="connsiteX87" fmla="*/ 1555991 w 1561909"/>
              <a:gd name="connsiteY87" fmla="*/ 764471 h 2340869"/>
              <a:gd name="connsiteX88" fmla="*/ 1555991 w 1561909"/>
              <a:gd name="connsiteY88" fmla="*/ 802571 h 2340869"/>
              <a:gd name="connsiteX89" fmla="*/ 1479791 w 1561909"/>
              <a:gd name="connsiteY89" fmla="*/ 819240 h 2340869"/>
              <a:gd name="connsiteX90" fmla="*/ 1560756 w 1561909"/>
              <a:gd name="connsiteY90" fmla="*/ 902582 h 2340869"/>
              <a:gd name="connsiteX91" fmla="*/ 1544088 w 1561909"/>
              <a:gd name="connsiteY91" fmla="*/ 904964 h 2340869"/>
              <a:gd name="connsiteX92" fmla="*/ 1525038 w 1561909"/>
              <a:gd name="connsiteY92" fmla="*/ 978781 h 2340869"/>
              <a:gd name="connsiteX93" fmla="*/ 958300 w 1561909"/>
              <a:gd name="connsiteY93" fmla="*/ 1157376 h 2340869"/>
              <a:gd name="connsiteX94" fmla="*/ 979731 w 1561909"/>
              <a:gd name="connsiteY94" fmla="*/ 1166900 h 2340869"/>
              <a:gd name="connsiteX95" fmla="*/ 974968 w 1561909"/>
              <a:gd name="connsiteY95" fmla="*/ 1240718 h 2340869"/>
              <a:gd name="connsiteX96" fmla="*/ 984494 w 1561909"/>
              <a:gd name="connsiteY96" fmla="*/ 1302633 h 2340869"/>
              <a:gd name="connsiteX97" fmla="*/ 1032119 w 1561909"/>
              <a:gd name="connsiteY97" fmla="*/ 1383595 h 2340869"/>
              <a:gd name="connsiteX98" fmla="*/ 1072600 w 1561909"/>
              <a:gd name="connsiteY98" fmla="*/ 1405026 h 2340869"/>
              <a:gd name="connsiteX99" fmla="*/ 1089269 w 1561909"/>
              <a:gd name="connsiteY99" fmla="*/ 1471701 h 2340869"/>
              <a:gd name="connsiteX100" fmla="*/ 1122607 w 1561909"/>
              <a:gd name="connsiteY100" fmla="*/ 1497895 h 2340869"/>
              <a:gd name="connsiteX101" fmla="*/ 1163088 w 1561909"/>
              <a:gd name="connsiteY101" fmla="*/ 1557426 h 2340869"/>
              <a:gd name="connsiteX102" fmla="*/ 1191663 w 1561909"/>
              <a:gd name="connsiteY102" fmla="*/ 1571714 h 2340869"/>
              <a:gd name="connsiteX103" fmla="*/ 1220238 w 1561909"/>
              <a:gd name="connsiteY103" fmla="*/ 1609813 h 2340869"/>
              <a:gd name="connsiteX104" fmla="*/ 1215943 w 1561909"/>
              <a:gd name="connsiteY104" fmla="*/ 1629673 h 2340869"/>
              <a:gd name="connsiteX105" fmla="*/ 1196425 w 1561909"/>
              <a:gd name="connsiteY105" fmla="*/ 1678870 h 2340869"/>
              <a:gd name="connsiteX106" fmla="*/ 1144037 w 1561909"/>
              <a:gd name="connsiteY106" fmla="*/ 1674106 h 2340869"/>
              <a:gd name="connsiteX107" fmla="*/ 1124987 w 1561909"/>
              <a:gd name="connsiteY107" fmla="*/ 1719349 h 2340869"/>
              <a:gd name="connsiteX108" fmla="*/ 1048787 w 1561909"/>
              <a:gd name="connsiteY108" fmla="*/ 1752687 h 2340869"/>
              <a:gd name="connsiteX109" fmla="*/ 1020212 w 1561909"/>
              <a:gd name="connsiteY109" fmla="*/ 1812218 h 2340869"/>
              <a:gd name="connsiteX110" fmla="*/ 1036881 w 1561909"/>
              <a:gd name="connsiteY110" fmla="*/ 1859843 h 2340869"/>
              <a:gd name="connsiteX111" fmla="*/ 1017832 w 1561909"/>
              <a:gd name="connsiteY111" fmla="*/ 1900326 h 2340869"/>
              <a:gd name="connsiteX112" fmla="*/ 984493 w 1561909"/>
              <a:gd name="connsiteY112" fmla="*/ 1897943 h 2340869"/>
              <a:gd name="connsiteX113" fmla="*/ 982112 w 1561909"/>
              <a:gd name="connsiteY113" fmla="*/ 1962237 h 2340869"/>
              <a:gd name="connsiteX114" fmla="*/ 946393 w 1561909"/>
              <a:gd name="connsiteY114" fmla="*/ 1978906 h 2340869"/>
              <a:gd name="connsiteX115" fmla="*/ 910674 w 1561909"/>
              <a:gd name="connsiteY115" fmla="*/ 1986049 h 2340869"/>
              <a:gd name="connsiteX116" fmla="*/ 910674 w 1561909"/>
              <a:gd name="connsiteY116" fmla="*/ 2050343 h 2340869"/>
              <a:gd name="connsiteX117" fmla="*/ 967824 w 1561909"/>
              <a:gd name="connsiteY117" fmla="*/ 2059868 h 2340869"/>
              <a:gd name="connsiteX118" fmla="*/ 1001162 w 1561909"/>
              <a:gd name="connsiteY118" fmla="*/ 2055106 h 2340869"/>
              <a:gd name="connsiteX119" fmla="*/ 1005922 w 1561909"/>
              <a:gd name="connsiteY119" fmla="*/ 2128925 h 2340869"/>
              <a:gd name="connsiteX120" fmla="*/ 982112 w 1561909"/>
              <a:gd name="connsiteY120" fmla="*/ 2150356 h 2340869"/>
              <a:gd name="connsiteX121" fmla="*/ 922581 w 1561909"/>
              <a:gd name="connsiteY121" fmla="*/ 2147976 h 2340869"/>
              <a:gd name="connsiteX122" fmla="*/ 870193 w 1561909"/>
              <a:gd name="connsiteY122" fmla="*/ 2157501 h 2340869"/>
              <a:gd name="connsiteX123" fmla="*/ 824949 w 1561909"/>
              <a:gd name="connsiteY123" fmla="*/ 2181314 h 2340869"/>
              <a:gd name="connsiteX124" fmla="*/ 779704 w 1561909"/>
              <a:gd name="connsiteY124" fmla="*/ 2188456 h 2340869"/>
              <a:gd name="connsiteX125" fmla="*/ 758274 w 1561909"/>
              <a:gd name="connsiteY125" fmla="*/ 2207508 h 2340869"/>
              <a:gd name="connsiteX126" fmla="*/ 751131 w 1561909"/>
              <a:gd name="connsiteY126" fmla="*/ 2252751 h 2340869"/>
              <a:gd name="connsiteX127" fmla="*/ 734462 w 1561909"/>
              <a:gd name="connsiteY127" fmla="*/ 2264658 h 2340869"/>
              <a:gd name="connsiteX128" fmla="*/ 689218 w 1561909"/>
              <a:gd name="connsiteY128" fmla="*/ 2314664 h 2340869"/>
              <a:gd name="connsiteX129" fmla="*/ 665406 w 1561909"/>
              <a:gd name="connsiteY129" fmla="*/ 2319425 h 2340869"/>
              <a:gd name="connsiteX130" fmla="*/ 617781 w 1561909"/>
              <a:gd name="connsiteY130" fmla="*/ 2340857 h 2340869"/>
              <a:gd name="connsiteX131" fmla="*/ 579681 w 1561909"/>
              <a:gd name="connsiteY131" fmla="*/ 2324188 h 2340869"/>
              <a:gd name="connsiteX132" fmla="*/ 563012 w 1561909"/>
              <a:gd name="connsiteY132" fmla="*/ 2295613 h 2340869"/>
              <a:gd name="connsiteX133" fmla="*/ 520149 w 1561909"/>
              <a:gd name="connsiteY133" fmla="*/ 2305139 h 2340869"/>
              <a:gd name="connsiteX134" fmla="*/ 512573 w 1561909"/>
              <a:gd name="connsiteY134" fmla="*/ 2299035 h 2340869"/>
              <a:gd name="connsiteX135" fmla="*/ 503481 w 1561909"/>
              <a:gd name="connsiteY135" fmla="*/ 2293232 h 2340869"/>
              <a:gd name="connsiteX136" fmla="*/ 522531 w 1561909"/>
              <a:gd name="connsiteY136" fmla="*/ 2186075 h 2340869"/>
              <a:gd name="connsiteX137" fmla="*/ 539199 w 1561909"/>
              <a:gd name="connsiteY137" fmla="*/ 2164644 h 2340869"/>
              <a:gd name="connsiteX138" fmla="*/ 529674 w 1561909"/>
              <a:gd name="connsiteY138" fmla="*/ 2119401 h 2340869"/>
              <a:gd name="connsiteX139" fmla="*/ 553487 w 1561909"/>
              <a:gd name="connsiteY139" fmla="*/ 2105113 h 2340869"/>
              <a:gd name="connsiteX140" fmla="*/ 534437 w 1561909"/>
              <a:gd name="connsiteY140" fmla="*/ 2090826 h 2340869"/>
              <a:gd name="connsiteX141" fmla="*/ 522531 w 1561909"/>
              <a:gd name="connsiteY141" fmla="*/ 2055108 h 2340869"/>
              <a:gd name="connsiteX142" fmla="*/ 513006 w 1561909"/>
              <a:gd name="connsiteY142" fmla="*/ 2009864 h 2340869"/>
              <a:gd name="connsiteX143" fmla="*/ 510624 w 1561909"/>
              <a:gd name="connsiteY143" fmla="*/ 1978906 h 2340869"/>
              <a:gd name="connsiteX144" fmla="*/ 460618 w 1561909"/>
              <a:gd name="connsiteY144" fmla="*/ 1981289 h 2340869"/>
              <a:gd name="connsiteX145" fmla="*/ 427282 w 1561909"/>
              <a:gd name="connsiteY145" fmla="*/ 1945570 h 2340869"/>
              <a:gd name="connsiteX146" fmla="*/ 382037 w 1561909"/>
              <a:gd name="connsiteY146" fmla="*/ 1928900 h 2340869"/>
              <a:gd name="connsiteX147" fmla="*/ 367749 w 1561909"/>
              <a:gd name="connsiteY147" fmla="*/ 1878895 h 2340869"/>
              <a:gd name="connsiteX148" fmla="*/ 365368 w 1561909"/>
              <a:gd name="connsiteY148" fmla="*/ 1857463 h 2340869"/>
              <a:gd name="connsiteX149" fmla="*/ 334413 w 1561909"/>
              <a:gd name="connsiteY149" fmla="*/ 1812220 h 2340869"/>
              <a:gd name="connsiteX150" fmla="*/ 291549 w 1561909"/>
              <a:gd name="connsiteY150" fmla="*/ 1788407 h 2340869"/>
              <a:gd name="connsiteX151" fmla="*/ 248688 w 1561909"/>
              <a:gd name="connsiteY151" fmla="*/ 1759833 h 2340869"/>
              <a:gd name="connsiteX152" fmla="*/ 215349 w 1561909"/>
              <a:gd name="connsiteY152" fmla="*/ 1750307 h 2340869"/>
              <a:gd name="connsiteX153" fmla="*/ 217731 w 1561909"/>
              <a:gd name="connsiteY153" fmla="*/ 1705061 h 2340869"/>
              <a:gd name="connsiteX154" fmla="*/ 174868 w 1561909"/>
              <a:gd name="connsiteY154" fmla="*/ 1719351 h 2340869"/>
              <a:gd name="connsiteX155" fmla="*/ 186775 w 1561909"/>
              <a:gd name="connsiteY155" fmla="*/ 1752689 h 2340869"/>
              <a:gd name="connsiteX156" fmla="*/ 179631 w 1561909"/>
              <a:gd name="connsiteY156" fmla="*/ 1769358 h 2340869"/>
              <a:gd name="connsiteX157" fmla="*/ 141531 w 1561909"/>
              <a:gd name="connsiteY157" fmla="*/ 1740783 h 2340869"/>
              <a:gd name="connsiteX158" fmla="*/ 98669 w 1561909"/>
              <a:gd name="connsiteY158" fmla="*/ 1738401 h 2340869"/>
              <a:gd name="connsiteX159" fmla="*/ 43899 w 1561909"/>
              <a:gd name="connsiteY159" fmla="*/ 1719351 h 2340869"/>
              <a:gd name="connsiteX160" fmla="*/ 10560 w 1561909"/>
              <a:gd name="connsiteY160" fmla="*/ 1716967 h 2340869"/>
              <a:gd name="connsiteX161" fmla="*/ 1037 w 1561909"/>
              <a:gd name="connsiteY161" fmla="*/ 1664583 h 2340869"/>
              <a:gd name="connsiteX162" fmla="*/ 34374 w 1561909"/>
              <a:gd name="connsiteY162" fmla="*/ 1576476 h 2340869"/>
              <a:gd name="connsiteX163" fmla="*/ 60568 w 1561909"/>
              <a:gd name="connsiteY163" fmla="*/ 1528851 h 2340869"/>
              <a:gd name="connsiteX164" fmla="*/ 81999 w 1561909"/>
              <a:gd name="connsiteY164" fmla="*/ 1481226 h 2340869"/>
              <a:gd name="connsiteX165" fmla="*/ 108194 w 1561909"/>
              <a:gd name="connsiteY165" fmla="*/ 1443126 h 2340869"/>
              <a:gd name="connsiteX166" fmla="*/ 146293 w 1561909"/>
              <a:gd name="connsiteY166" fmla="*/ 1433601 h 2340869"/>
              <a:gd name="connsiteX167" fmla="*/ 153438 w 1561909"/>
              <a:gd name="connsiteY167" fmla="*/ 1397883 h 2340869"/>
              <a:gd name="connsiteX168" fmla="*/ 262975 w 1561909"/>
              <a:gd name="connsiteY168" fmla="*/ 1278820 h 2340869"/>
              <a:gd name="connsiteX169" fmla="*/ 286787 w 1561909"/>
              <a:gd name="connsiteY169" fmla="*/ 1140705 h 2340869"/>
              <a:gd name="connsiteX170" fmla="*/ 282025 w 1561909"/>
              <a:gd name="connsiteY170" fmla="*/ 1059745 h 2340869"/>
              <a:gd name="connsiteX171" fmla="*/ 196300 w 1561909"/>
              <a:gd name="connsiteY171" fmla="*/ 1047839 h 2340869"/>
              <a:gd name="connsiteX172" fmla="*/ 179632 w 1561909"/>
              <a:gd name="connsiteY172" fmla="*/ 966876 h 2340869"/>
              <a:gd name="connsiteX173" fmla="*/ 186775 w 1561909"/>
              <a:gd name="connsiteY173" fmla="*/ 900201 h 2340869"/>
              <a:gd name="connsiteX174" fmla="*/ 148675 w 1561909"/>
              <a:gd name="connsiteY174" fmla="*/ 862101 h 2340869"/>
              <a:gd name="connsiteX175" fmla="*/ 127244 w 1561909"/>
              <a:gd name="connsiteY175" fmla="*/ 821619 h 2340869"/>
              <a:gd name="connsiteX176" fmla="*/ 117719 w 1561909"/>
              <a:gd name="connsiteY176" fmla="*/ 762089 h 2340869"/>
              <a:gd name="connsiteX177" fmla="*/ 102097 w 1561909"/>
              <a:gd name="connsiteY177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72622 w 1561909"/>
              <a:gd name="connsiteY77" fmla="*/ 647790 h 2340869"/>
              <a:gd name="connsiteX78" fmla="*/ 1320247 w 1561909"/>
              <a:gd name="connsiteY78" fmla="*/ 650171 h 2340869"/>
              <a:gd name="connsiteX79" fmla="*/ 1332154 w 1561909"/>
              <a:gd name="connsiteY79" fmla="*/ 685890 h 2340869"/>
              <a:gd name="connsiteX80" fmla="*/ 1346442 w 1561909"/>
              <a:gd name="connsiteY80" fmla="*/ 654934 h 2340869"/>
              <a:gd name="connsiteX81" fmla="*/ 1375016 w 1561909"/>
              <a:gd name="connsiteY81" fmla="*/ 664459 h 2340869"/>
              <a:gd name="connsiteX82" fmla="*/ 1432166 w 1561909"/>
              <a:gd name="connsiteY82" fmla="*/ 654934 h 2340869"/>
              <a:gd name="connsiteX83" fmla="*/ 1448835 w 1561909"/>
              <a:gd name="connsiteY83" fmla="*/ 633502 h 2340869"/>
              <a:gd name="connsiteX84" fmla="*/ 1501222 w 1561909"/>
              <a:gd name="connsiteY84" fmla="*/ 650171 h 2340869"/>
              <a:gd name="connsiteX85" fmla="*/ 1505985 w 1561909"/>
              <a:gd name="connsiteY85" fmla="*/ 688271 h 2340869"/>
              <a:gd name="connsiteX86" fmla="*/ 1532179 w 1561909"/>
              <a:gd name="connsiteY86" fmla="*/ 697796 h 2340869"/>
              <a:gd name="connsiteX87" fmla="*/ 1522654 w 1561909"/>
              <a:gd name="connsiteY87" fmla="*/ 747802 h 2340869"/>
              <a:gd name="connsiteX88" fmla="*/ 1555991 w 1561909"/>
              <a:gd name="connsiteY88" fmla="*/ 764471 h 2340869"/>
              <a:gd name="connsiteX89" fmla="*/ 1555991 w 1561909"/>
              <a:gd name="connsiteY89" fmla="*/ 802571 h 2340869"/>
              <a:gd name="connsiteX90" fmla="*/ 1479791 w 1561909"/>
              <a:gd name="connsiteY90" fmla="*/ 819240 h 2340869"/>
              <a:gd name="connsiteX91" fmla="*/ 1560756 w 1561909"/>
              <a:gd name="connsiteY91" fmla="*/ 902582 h 2340869"/>
              <a:gd name="connsiteX92" fmla="*/ 1544088 w 1561909"/>
              <a:gd name="connsiteY92" fmla="*/ 904964 h 2340869"/>
              <a:gd name="connsiteX93" fmla="*/ 1525038 w 1561909"/>
              <a:gd name="connsiteY93" fmla="*/ 978781 h 2340869"/>
              <a:gd name="connsiteX94" fmla="*/ 958300 w 1561909"/>
              <a:gd name="connsiteY94" fmla="*/ 1157376 h 2340869"/>
              <a:gd name="connsiteX95" fmla="*/ 979731 w 1561909"/>
              <a:gd name="connsiteY95" fmla="*/ 1166900 h 2340869"/>
              <a:gd name="connsiteX96" fmla="*/ 974968 w 1561909"/>
              <a:gd name="connsiteY96" fmla="*/ 1240718 h 2340869"/>
              <a:gd name="connsiteX97" fmla="*/ 984494 w 1561909"/>
              <a:gd name="connsiteY97" fmla="*/ 1302633 h 2340869"/>
              <a:gd name="connsiteX98" fmla="*/ 1032119 w 1561909"/>
              <a:gd name="connsiteY98" fmla="*/ 1383595 h 2340869"/>
              <a:gd name="connsiteX99" fmla="*/ 1072600 w 1561909"/>
              <a:gd name="connsiteY99" fmla="*/ 1405026 h 2340869"/>
              <a:gd name="connsiteX100" fmla="*/ 1089269 w 1561909"/>
              <a:gd name="connsiteY100" fmla="*/ 1471701 h 2340869"/>
              <a:gd name="connsiteX101" fmla="*/ 1122607 w 1561909"/>
              <a:gd name="connsiteY101" fmla="*/ 1497895 h 2340869"/>
              <a:gd name="connsiteX102" fmla="*/ 1163088 w 1561909"/>
              <a:gd name="connsiteY102" fmla="*/ 1557426 h 2340869"/>
              <a:gd name="connsiteX103" fmla="*/ 1191663 w 1561909"/>
              <a:gd name="connsiteY103" fmla="*/ 1571714 h 2340869"/>
              <a:gd name="connsiteX104" fmla="*/ 1220238 w 1561909"/>
              <a:gd name="connsiteY104" fmla="*/ 1609813 h 2340869"/>
              <a:gd name="connsiteX105" fmla="*/ 1215943 w 1561909"/>
              <a:gd name="connsiteY105" fmla="*/ 1629673 h 2340869"/>
              <a:gd name="connsiteX106" fmla="*/ 1196425 w 1561909"/>
              <a:gd name="connsiteY106" fmla="*/ 1678870 h 2340869"/>
              <a:gd name="connsiteX107" fmla="*/ 1144037 w 1561909"/>
              <a:gd name="connsiteY107" fmla="*/ 1674106 h 2340869"/>
              <a:gd name="connsiteX108" fmla="*/ 1124987 w 1561909"/>
              <a:gd name="connsiteY108" fmla="*/ 1719349 h 2340869"/>
              <a:gd name="connsiteX109" fmla="*/ 1048787 w 1561909"/>
              <a:gd name="connsiteY109" fmla="*/ 1752687 h 2340869"/>
              <a:gd name="connsiteX110" fmla="*/ 1020212 w 1561909"/>
              <a:gd name="connsiteY110" fmla="*/ 1812218 h 2340869"/>
              <a:gd name="connsiteX111" fmla="*/ 1036881 w 1561909"/>
              <a:gd name="connsiteY111" fmla="*/ 1859843 h 2340869"/>
              <a:gd name="connsiteX112" fmla="*/ 1017832 w 1561909"/>
              <a:gd name="connsiteY112" fmla="*/ 1900326 h 2340869"/>
              <a:gd name="connsiteX113" fmla="*/ 984493 w 1561909"/>
              <a:gd name="connsiteY113" fmla="*/ 1897943 h 2340869"/>
              <a:gd name="connsiteX114" fmla="*/ 982112 w 1561909"/>
              <a:gd name="connsiteY114" fmla="*/ 1962237 h 2340869"/>
              <a:gd name="connsiteX115" fmla="*/ 946393 w 1561909"/>
              <a:gd name="connsiteY115" fmla="*/ 1978906 h 2340869"/>
              <a:gd name="connsiteX116" fmla="*/ 910674 w 1561909"/>
              <a:gd name="connsiteY116" fmla="*/ 1986049 h 2340869"/>
              <a:gd name="connsiteX117" fmla="*/ 910674 w 1561909"/>
              <a:gd name="connsiteY117" fmla="*/ 2050343 h 2340869"/>
              <a:gd name="connsiteX118" fmla="*/ 967824 w 1561909"/>
              <a:gd name="connsiteY118" fmla="*/ 2059868 h 2340869"/>
              <a:gd name="connsiteX119" fmla="*/ 1001162 w 1561909"/>
              <a:gd name="connsiteY119" fmla="*/ 2055106 h 2340869"/>
              <a:gd name="connsiteX120" fmla="*/ 1005922 w 1561909"/>
              <a:gd name="connsiteY120" fmla="*/ 2128925 h 2340869"/>
              <a:gd name="connsiteX121" fmla="*/ 982112 w 1561909"/>
              <a:gd name="connsiteY121" fmla="*/ 2150356 h 2340869"/>
              <a:gd name="connsiteX122" fmla="*/ 922581 w 1561909"/>
              <a:gd name="connsiteY122" fmla="*/ 2147976 h 2340869"/>
              <a:gd name="connsiteX123" fmla="*/ 870193 w 1561909"/>
              <a:gd name="connsiteY123" fmla="*/ 2157501 h 2340869"/>
              <a:gd name="connsiteX124" fmla="*/ 824949 w 1561909"/>
              <a:gd name="connsiteY124" fmla="*/ 2181314 h 2340869"/>
              <a:gd name="connsiteX125" fmla="*/ 779704 w 1561909"/>
              <a:gd name="connsiteY125" fmla="*/ 2188456 h 2340869"/>
              <a:gd name="connsiteX126" fmla="*/ 758274 w 1561909"/>
              <a:gd name="connsiteY126" fmla="*/ 2207508 h 2340869"/>
              <a:gd name="connsiteX127" fmla="*/ 751131 w 1561909"/>
              <a:gd name="connsiteY127" fmla="*/ 2252751 h 2340869"/>
              <a:gd name="connsiteX128" fmla="*/ 734462 w 1561909"/>
              <a:gd name="connsiteY128" fmla="*/ 2264658 h 2340869"/>
              <a:gd name="connsiteX129" fmla="*/ 689218 w 1561909"/>
              <a:gd name="connsiteY129" fmla="*/ 2314664 h 2340869"/>
              <a:gd name="connsiteX130" fmla="*/ 665406 w 1561909"/>
              <a:gd name="connsiteY130" fmla="*/ 2319425 h 2340869"/>
              <a:gd name="connsiteX131" fmla="*/ 617781 w 1561909"/>
              <a:gd name="connsiteY131" fmla="*/ 2340857 h 2340869"/>
              <a:gd name="connsiteX132" fmla="*/ 579681 w 1561909"/>
              <a:gd name="connsiteY132" fmla="*/ 2324188 h 2340869"/>
              <a:gd name="connsiteX133" fmla="*/ 563012 w 1561909"/>
              <a:gd name="connsiteY133" fmla="*/ 2295613 h 2340869"/>
              <a:gd name="connsiteX134" fmla="*/ 520149 w 1561909"/>
              <a:gd name="connsiteY134" fmla="*/ 2305139 h 2340869"/>
              <a:gd name="connsiteX135" fmla="*/ 512573 w 1561909"/>
              <a:gd name="connsiteY135" fmla="*/ 2299035 h 2340869"/>
              <a:gd name="connsiteX136" fmla="*/ 503481 w 1561909"/>
              <a:gd name="connsiteY136" fmla="*/ 2293232 h 2340869"/>
              <a:gd name="connsiteX137" fmla="*/ 522531 w 1561909"/>
              <a:gd name="connsiteY137" fmla="*/ 2186075 h 2340869"/>
              <a:gd name="connsiteX138" fmla="*/ 539199 w 1561909"/>
              <a:gd name="connsiteY138" fmla="*/ 2164644 h 2340869"/>
              <a:gd name="connsiteX139" fmla="*/ 529674 w 1561909"/>
              <a:gd name="connsiteY139" fmla="*/ 2119401 h 2340869"/>
              <a:gd name="connsiteX140" fmla="*/ 553487 w 1561909"/>
              <a:gd name="connsiteY140" fmla="*/ 2105113 h 2340869"/>
              <a:gd name="connsiteX141" fmla="*/ 534437 w 1561909"/>
              <a:gd name="connsiteY141" fmla="*/ 2090826 h 2340869"/>
              <a:gd name="connsiteX142" fmla="*/ 522531 w 1561909"/>
              <a:gd name="connsiteY142" fmla="*/ 2055108 h 2340869"/>
              <a:gd name="connsiteX143" fmla="*/ 513006 w 1561909"/>
              <a:gd name="connsiteY143" fmla="*/ 2009864 h 2340869"/>
              <a:gd name="connsiteX144" fmla="*/ 510624 w 1561909"/>
              <a:gd name="connsiteY144" fmla="*/ 1978906 h 2340869"/>
              <a:gd name="connsiteX145" fmla="*/ 460618 w 1561909"/>
              <a:gd name="connsiteY145" fmla="*/ 1981289 h 2340869"/>
              <a:gd name="connsiteX146" fmla="*/ 427282 w 1561909"/>
              <a:gd name="connsiteY146" fmla="*/ 1945570 h 2340869"/>
              <a:gd name="connsiteX147" fmla="*/ 382037 w 1561909"/>
              <a:gd name="connsiteY147" fmla="*/ 1928900 h 2340869"/>
              <a:gd name="connsiteX148" fmla="*/ 367749 w 1561909"/>
              <a:gd name="connsiteY148" fmla="*/ 1878895 h 2340869"/>
              <a:gd name="connsiteX149" fmla="*/ 365368 w 1561909"/>
              <a:gd name="connsiteY149" fmla="*/ 1857463 h 2340869"/>
              <a:gd name="connsiteX150" fmla="*/ 334413 w 1561909"/>
              <a:gd name="connsiteY150" fmla="*/ 1812220 h 2340869"/>
              <a:gd name="connsiteX151" fmla="*/ 291549 w 1561909"/>
              <a:gd name="connsiteY151" fmla="*/ 1788407 h 2340869"/>
              <a:gd name="connsiteX152" fmla="*/ 248688 w 1561909"/>
              <a:gd name="connsiteY152" fmla="*/ 1759833 h 2340869"/>
              <a:gd name="connsiteX153" fmla="*/ 215349 w 1561909"/>
              <a:gd name="connsiteY153" fmla="*/ 1750307 h 2340869"/>
              <a:gd name="connsiteX154" fmla="*/ 217731 w 1561909"/>
              <a:gd name="connsiteY154" fmla="*/ 1705061 h 2340869"/>
              <a:gd name="connsiteX155" fmla="*/ 174868 w 1561909"/>
              <a:gd name="connsiteY155" fmla="*/ 1719351 h 2340869"/>
              <a:gd name="connsiteX156" fmla="*/ 186775 w 1561909"/>
              <a:gd name="connsiteY156" fmla="*/ 1752689 h 2340869"/>
              <a:gd name="connsiteX157" fmla="*/ 179631 w 1561909"/>
              <a:gd name="connsiteY157" fmla="*/ 1769358 h 2340869"/>
              <a:gd name="connsiteX158" fmla="*/ 141531 w 1561909"/>
              <a:gd name="connsiteY158" fmla="*/ 1740783 h 2340869"/>
              <a:gd name="connsiteX159" fmla="*/ 98669 w 1561909"/>
              <a:gd name="connsiteY159" fmla="*/ 1738401 h 2340869"/>
              <a:gd name="connsiteX160" fmla="*/ 43899 w 1561909"/>
              <a:gd name="connsiteY160" fmla="*/ 1719351 h 2340869"/>
              <a:gd name="connsiteX161" fmla="*/ 10560 w 1561909"/>
              <a:gd name="connsiteY161" fmla="*/ 1716967 h 2340869"/>
              <a:gd name="connsiteX162" fmla="*/ 1037 w 1561909"/>
              <a:gd name="connsiteY162" fmla="*/ 1664583 h 2340869"/>
              <a:gd name="connsiteX163" fmla="*/ 34374 w 1561909"/>
              <a:gd name="connsiteY163" fmla="*/ 1576476 h 2340869"/>
              <a:gd name="connsiteX164" fmla="*/ 60568 w 1561909"/>
              <a:gd name="connsiteY164" fmla="*/ 1528851 h 2340869"/>
              <a:gd name="connsiteX165" fmla="*/ 81999 w 1561909"/>
              <a:gd name="connsiteY165" fmla="*/ 1481226 h 2340869"/>
              <a:gd name="connsiteX166" fmla="*/ 108194 w 1561909"/>
              <a:gd name="connsiteY166" fmla="*/ 1443126 h 2340869"/>
              <a:gd name="connsiteX167" fmla="*/ 146293 w 1561909"/>
              <a:gd name="connsiteY167" fmla="*/ 1433601 h 2340869"/>
              <a:gd name="connsiteX168" fmla="*/ 153438 w 1561909"/>
              <a:gd name="connsiteY168" fmla="*/ 1397883 h 2340869"/>
              <a:gd name="connsiteX169" fmla="*/ 262975 w 1561909"/>
              <a:gd name="connsiteY169" fmla="*/ 1278820 h 2340869"/>
              <a:gd name="connsiteX170" fmla="*/ 286787 w 1561909"/>
              <a:gd name="connsiteY170" fmla="*/ 1140705 h 2340869"/>
              <a:gd name="connsiteX171" fmla="*/ 282025 w 1561909"/>
              <a:gd name="connsiteY171" fmla="*/ 1059745 h 2340869"/>
              <a:gd name="connsiteX172" fmla="*/ 196300 w 1561909"/>
              <a:gd name="connsiteY172" fmla="*/ 1047839 h 2340869"/>
              <a:gd name="connsiteX173" fmla="*/ 179632 w 1561909"/>
              <a:gd name="connsiteY173" fmla="*/ 966876 h 2340869"/>
              <a:gd name="connsiteX174" fmla="*/ 186775 w 1561909"/>
              <a:gd name="connsiteY174" fmla="*/ 900201 h 2340869"/>
              <a:gd name="connsiteX175" fmla="*/ 148675 w 1561909"/>
              <a:gd name="connsiteY175" fmla="*/ 862101 h 2340869"/>
              <a:gd name="connsiteX176" fmla="*/ 127244 w 1561909"/>
              <a:gd name="connsiteY176" fmla="*/ 821619 h 2340869"/>
              <a:gd name="connsiteX177" fmla="*/ 117719 w 1561909"/>
              <a:gd name="connsiteY177" fmla="*/ 762089 h 2340869"/>
              <a:gd name="connsiteX178" fmla="*/ 102097 w 1561909"/>
              <a:gd name="connsiteY178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94054 w 1561909"/>
              <a:gd name="connsiteY77" fmla="*/ 685890 h 2340869"/>
              <a:gd name="connsiteX78" fmla="*/ 1272622 w 1561909"/>
              <a:gd name="connsiteY78" fmla="*/ 647790 h 2340869"/>
              <a:gd name="connsiteX79" fmla="*/ 1320247 w 1561909"/>
              <a:gd name="connsiteY79" fmla="*/ 650171 h 2340869"/>
              <a:gd name="connsiteX80" fmla="*/ 1332154 w 1561909"/>
              <a:gd name="connsiteY80" fmla="*/ 685890 h 2340869"/>
              <a:gd name="connsiteX81" fmla="*/ 1346442 w 1561909"/>
              <a:gd name="connsiteY81" fmla="*/ 654934 h 2340869"/>
              <a:gd name="connsiteX82" fmla="*/ 1375016 w 1561909"/>
              <a:gd name="connsiteY82" fmla="*/ 664459 h 2340869"/>
              <a:gd name="connsiteX83" fmla="*/ 1432166 w 1561909"/>
              <a:gd name="connsiteY83" fmla="*/ 654934 h 2340869"/>
              <a:gd name="connsiteX84" fmla="*/ 1448835 w 1561909"/>
              <a:gd name="connsiteY84" fmla="*/ 633502 h 2340869"/>
              <a:gd name="connsiteX85" fmla="*/ 1501222 w 1561909"/>
              <a:gd name="connsiteY85" fmla="*/ 650171 h 2340869"/>
              <a:gd name="connsiteX86" fmla="*/ 1505985 w 1561909"/>
              <a:gd name="connsiteY86" fmla="*/ 688271 h 2340869"/>
              <a:gd name="connsiteX87" fmla="*/ 1532179 w 1561909"/>
              <a:gd name="connsiteY87" fmla="*/ 697796 h 2340869"/>
              <a:gd name="connsiteX88" fmla="*/ 1522654 w 1561909"/>
              <a:gd name="connsiteY88" fmla="*/ 747802 h 2340869"/>
              <a:gd name="connsiteX89" fmla="*/ 1555991 w 1561909"/>
              <a:gd name="connsiteY89" fmla="*/ 764471 h 2340869"/>
              <a:gd name="connsiteX90" fmla="*/ 1555991 w 1561909"/>
              <a:gd name="connsiteY90" fmla="*/ 802571 h 2340869"/>
              <a:gd name="connsiteX91" fmla="*/ 1479791 w 1561909"/>
              <a:gd name="connsiteY91" fmla="*/ 819240 h 2340869"/>
              <a:gd name="connsiteX92" fmla="*/ 1560756 w 1561909"/>
              <a:gd name="connsiteY92" fmla="*/ 902582 h 2340869"/>
              <a:gd name="connsiteX93" fmla="*/ 1544088 w 1561909"/>
              <a:gd name="connsiteY93" fmla="*/ 904964 h 2340869"/>
              <a:gd name="connsiteX94" fmla="*/ 1525038 w 1561909"/>
              <a:gd name="connsiteY94" fmla="*/ 978781 h 2340869"/>
              <a:gd name="connsiteX95" fmla="*/ 958300 w 1561909"/>
              <a:gd name="connsiteY95" fmla="*/ 1157376 h 2340869"/>
              <a:gd name="connsiteX96" fmla="*/ 979731 w 1561909"/>
              <a:gd name="connsiteY96" fmla="*/ 1166900 h 2340869"/>
              <a:gd name="connsiteX97" fmla="*/ 974968 w 1561909"/>
              <a:gd name="connsiteY97" fmla="*/ 1240718 h 2340869"/>
              <a:gd name="connsiteX98" fmla="*/ 984494 w 1561909"/>
              <a:gd name="connsiteY98" fmla="*/ 1302633 h 2340869"/>
              <a:gd name="connsiteX99" fmla="*/ 1032119 w 1561909"/>
              <a:gd name="connsiteY99" fmla="*/ 1383595 h 2340869"/>
              <a:gd name="connsiteX100" fmla="*/ 1072600 w 1561909"/>
              <a:gd name="connsiteY100" fmla="*/ 1405026 h 2340869"/>
              <a:gd name="connsiteX101" fmla="*/ 1089269 w 1561909"/>
              <a:gd name="connsiteY101" fmla="*/ 1471701 h 2340869"/>
              <a:gd name="connsiteX102" fmla="*/ 1122607 w 1561909"/>
              <a:gd name="connsiteY102" fmla="*/ 1497895 h 2340869"/>
              <a:gd name="connsiteX103" fmla="*/ 1163088 w 1561909"/>
              <a:gd name="connsiteY103" fmla="*/ 1557426 h 2340869"/>
              <a:gd name="connsiteX104" fmla="*/ 1191663 w 1561909"/>
              <a:gd name="connsiteY104" fmla="*/ 1571714 h 2340869"/>
              <a:gd name="connsiteX105" fmla="*/ 1220238 w 1561909"/>
              <a:gd name="connsiteY105" fmla="*/ 1609813 h 2340869"/>
              <a:gd name="connsiteX106" fmla="*/ 1215943 w 1561909"/>
              <a:gd name="connsiteY106" fmla="*/ 1629673 h 2340869"/>
              <a:gd name="connsiteX107" fmla="*/ 1196425 w 1561909"/>
              <a:gd name="connsiteY107" fmla="*/ 1678870 h 2340869"/>
              <a:gd name="connsiteX108" fmla="*/ 1144037 w 1561909"/>
              <a:gd name="connsiteY108" fmla="*/ 1674106 h 2340869"/>
              <a:gd name="connsiteX109" fmla="*/ 1124987 w 1561909"/>
              <a:gd name="connsiteY109" fmla="*/ 1719349 h 2340869"/>
              <a:gd name="connsiteX110" fmla="*/ 1048787 w 1561909"/>
              <a:gd name="connsiteY110" fmla="*/ 1752687 h 2340869"/>
              <a:gd name="connsiteX111" fmla="*/ 1020212 w 1561909"/>
              <a:gd name="connsiteY111" fmla="*/ 1812218 h 2340869"/>
              <a:gd name="connsiteX112" fmla="*/ 1036881 w 1561909"/>
              <a:gd name="connsiteY112" fmla="*/ 1859843 h 2340869"/>
              <a:gd name="connsiteX113" fmla="*/ 1017832 w 1561909"/>
              <a:gd name="connsiteY113" fmla="*/ 1900326 h 2340869"/>
              <a:gd name="connsiteX114" fmla="*/ 984493 w 1561909"/>
              <a:gd name="connsiteY114" fmla="*/ 1897943 h 2340869"/>
              <a:gd name="connsiteX115" fmla="*/ 982112 w 1561909"/>
              <a:gd name="connsiteY115" fmla="*/ 1962237 h 2340869"/>
              <a:gd name="connsiteX116" fmla="*/ 946393 w 1561909"/>
              <a:gd name="connsiteY116" fmla="*/ 1978906 h 2340869"/>
              <a:gd name="connsiteX117" fmla="*/ 910674 w 1561909"/>
              <a:gd name="connsiteY117" fmla="*/ 1986049 h 2340869"/>
              <a:gd name="connsiteX118" fmla="*/ 910674 w 1561909"/>
              <a:gd name="connsiteY118" fmla="*/ 2050343 h 2340869"/>
              <a:gd name="connsiteX119" fmla="*/ 967824 w 1561909"/>
              <a:gd name="connsiteY119" fmla="*/ 2059868 h 2340869"/>
              <a:gd name="connsiteX120" fmla="*/ 1001162 w 1561909"/>
              <a:gd name="connsiteY120" fmla="*/ 2055106 h 2340869"/>
              <a:gd name="connsiteX121" fmla="*/ 1005922 w 1561909"/>
              <a:gd name="connsiteY121" fmla="*/ 2128925 h 2340869"/>
              <a:gd name="connsiteX122" fmla="*/ 982112 w 1561909"/>
              <a:gd name="connsiteY122" fmla="*/ 2150356 h 2340869"/>
              <a:gd name="connsiteX123" fmla="*/ 922581 w 1561909"/>
              <a:gd name="connsiteY123" fmla="*/ 2147976 h 2340869"/>
              <a:gd name="connsiteX124" fmla="*/ 870193 w 1561909"/>
              <a:gd name="connsiteY124" fmla="*/ 2157501 h 2340869"/>
              <a:gd name="connsiteX125" fmla="*/ 824949 w 1561909"/>
              <a:gd name="connsiteY125" fmla="*/ 2181314 h 2340869"/>
              <a:gd name="connsiteX126" fmla="*/ 779704 w 1561909"/>
              <a:gd name="connsiteY126" fmla="*/ 2188456 h 2340869"/>
              <a:gd name="connsiteX127" fmla="*/ 758274 w 1561909"/>
              <a:gd name="connsiteY127" fmla="*/ 2207508 h 2340869"/>
              <a:gd name="connsiteX128" fmla="*/ 751131 w 1561909"/>
              <a:gd name="connsiteY128" fmla="*/ 2252751 h 2340869"/>
              <a:gd name="connsiteX129" fmla="*/ 734462 w 1561909"/>
              <a:gd name="connsiteY129" fmla="*/ 2264658 h 2340869"/>
              <a:gd name="connsiteX130" fmla="*/ 689218 w 1561909"/>
              <a:gd name="connsiteY130" fmla="*/ 2314664 h 2340869"/>
              <a:gd name="connsiteX131" fmla="*/ 665406 w 1561909"/>
              <a:gd name="connsiteY131" fmla="*/ 2319425 h 2340869"/>
              <a:gd name="connsiteX132" fmla="*/ 617781 w 1561909"/>
              <a:gd name="connsiteY132" fmla="*/ 2340857 h 2340869"/>
              <a:gd name="connsiteX133" fmla="*/ 579681 w 1561909"/>
              <a:gd name="connsiteY133" fmla="*/ 2324188 h 2340869"/>
              <a:gd name="connsiteX134" fmla="*/ 563012 w 1561909"/>
              <a:gd name="connsiteY134" fmla="*/ 2295613 h 2340869"/>
              <a:gd name="connsiteX135" fmla="*/ 520149 w 1561909"/>
              <a:gd name="connsiteY135" fmla="*/ 2305139 h 2340869"/>
              <a:gd name="connsiteX136" fmla="*/ 512573 w 1561909"/>
              <a:gd name="connsiteY136" fmla="*/ 2299035 h 2340869"/>
              <a:gd name="connsiteX137" fmla="*/ 503481 w 1561909"/>
              <a:gd name="connsiteY137" fmla="*/ 2293232 h 2340869"/>
              <a:gd name="connsiteX138" fmla="*/ 522531 w 1561909"/>
              <a:gd name="connsiteY138" fmla="*/ 2186075 h 2340869"/>
              <a:gd name="connsiteX139" fmla="*/ 539199 w 1561909"/>
              <a:gd name="connsiteY139" fmla="*/ 2164644 h 2340869"/>
              <a:gd name="connsiteX140" fmla="*/ 529674 w 1561909"/>
              <a:gd name="connsiteY140" fmla="*/ 2119401 h 2340869"/>
              <a:gd name="connsiteX141" fmla="*/ 553487 w 1561909"/>
              <a:gd name="connsiteY141" fmla="*/ 2105113 h 2340869"/>
              <a:gd name="connsiteX142" fmla="*/ 534437 w 1561909"/>
              <a:gd name="connsiteY142" fmla="*/ 2090826 h 2340869"/>
              <a:gd name="connsiteX143" fmla="*/ 522531 w 1561909"/>
              <a:gd name="connsiteY143" fmla="*/ 2055108 h 2340869"/>
              <a:gd name="connsiteX144" fmla="*/ 513006 w 1561909"/>
              <a:gd name="connsiteY144" fmla="*/ 2009864 h 2340869"/>
              <a:gd name="connsiteX145" fmla="*/ 510624 w 1561909"/>
              <a:gd name="connsiteY145" fmla="*/ 1978906 h 2340869"/>
              <a:gd name="connsiteX146" fmla="*/ 460618 w 1561909"/>
              <a:gd name="connsiteY146" fmla="*/ 1981289 h 2340869"/>
              <a:gd name="connsiteX147" fmla="*/ 427282 w 1561909"/>
              <a:gd name="connsiteY147" fmla="*/ 1945570 h 2340869"/>
              <a:gd name="connsiteX148" fmla="*/ 382037 w 1561909"/>
              <a:gd name="connsiteY148" fmla="*/ 1928900 h 2340869"/>
              <a:gd name="connsiteX149" fmla="*/ 367749 w 1561909"/>
              <a:gd name="connsiteY149" fmla="*/ 1878895 h 2340869"/>
              <a:gd name="connsiteX150" fmla="*/ 365368 w 1561909"/>
              <a:gd name="connsiteY150" fmla="*/ 1857463 h 2340869"/>
              <a:gd name="connsiteX151" fmla="*/ 334413 w 1561909"/>
              <a:gd name="connsiteY151" fmla="*/ 1812220 h 2340869"/>
              <a:gd name="connsiteX152" fmla="*/ 291549 w 1561909"/>
              <a:gd name="connsiteY152" fmla="*/ 1788407 h 2340869"/>
              <a:gd name="connsiteX153" fmla="*/ 248688 w 1561909"/>
              <a:gd name="connsiteY153" fmla="*/ 1759833 h 2340869"/>
              <a:gd name="connsiteX154" fmla="*/ 215349 w 1561909"/>
              <a:gd name="connsiteY154" fmla="*/ 1750307 h 2340869"/>
              <a:gd name="connsiteX155" fmla="*/ 217731 w 1561909"/>
              <a:gd name="connsiteY155" fmla="*/ 1705061 h 2340869"/>
              <a:gd name="connsiteX156" fmla="*/ 174868 w 1561909"/>
              <a:gd name="connsiteY156" fmla="*/ 1719351 h 2340869"/>
              <a:gd name="connsiteX157" fmla="*/ 186775 w 1561909"/>
              <a:gd name="connsiteY157" fmla="*/ 1752689 h 2340869"/>
              <a:gd name="connsiteX158" fmla="*/ 179631 w 1561909"/>
              <a:gd name="connsiteY158" fmla="*/ 1769358 h 2340869"/>
              <a:gd name="connsiteX159" fmla="*/ 141531 w 1561909"/>
              <a:gd name="connsiteY159" fmla="*/ 1740783 h 2340869"/>
              <a:gd name="connsiteX160" fmla="*/ 98669 w 1561909"/>
              <a:gd name="connsiteY160" fmla="*/ 1738401 h 2340869"/>
              <a:gd name="connsiteX161" fmla="*/ 43899 w 1561909"/>
              <a:gd name="connsiteY161" fmla="*/ 1719351 h 2340869"/>
              <a:gd name="connsiteX162" fmla="*/ 10560 w 1561909"/>
              <a:gd name="connsiteY162" fmla="*/ 1716967 h 2340869"/>
              <a:gd name="connsiteX163" fmla="*/ 1037 w 1561909"/>
              <a:gd name="connsiteY163" fmla="*/ 1664583 h 2340869"/>
              <a:gd name="connsiteX164" fmla="*/ 34374 w 1561909"/>
              <a:gd name="connsiteY164" fmla="*/ 1576476 h 2340869"/>
              <a:gd name="connsiteX165" fmla="*/ 60568 w 1561909"/>
              <a:gd name="connsiteY165" fmla="*/ 1528851 h 2340869"/>
              <a:gd name="connsiteX166" fmla="*/ 81999 w 1561909"/>
              <a:gd name="connsiteY166" fmla="*/ 1481226 h 2340869"/>
              <a:gd name="connsiteX167" fmla="*/ 108194 w 1561909"/>
              <a:gd name="connsiteY167" fmla="*/ 1443126 h 2340869"/>
              <a:gd name="connsiteX168" fmla="*/ 146293 w 1561909"/>
              <a:gd name="connsiteY168" fmla="*/ 1433601 h 2340869"/>
              <a:gd name="connsiteX169" fmla="*/ 153438 w 1561909"/>
              <a:gd name="connsiteY169" fmla="*/ 1397883 h 2340869"/>
              <a:gd name="connsiteX170" fmla="*/ 262975 w 1561909"/>
              <a:gd name="connsiteY170" fmla="*/ 1278820 h 2340869"/>
              <a:gd name="connsiteX171" fmla="*/ 286787 w 1561909"/>
              <a:gd name="connsiteY171" fmla="*/ 1140705 h 2340869"/>
              <a:gd name="connsiteX172" fmla="*/ 282025 w 1561909"/>
              <a:gd name="connsiteY172" fmla="*/ 1059745 h 2340869"/>
              <a:gd name="connsiteX173" fmla="*/ 196300 w 1561909"/>
              <a:gd name="connsiteY173" fmla="*/ 1047839 h 2340869"/>
              <a:gd name="connsiteX174" fmla="*/ 179632 w 1561909"/>
              <a:gd name="connsiteY174" fmla="*/ 966876 h 2340869"/>
              <a:gd name="connsiteX175" fmla="*/ 186775 w 1561909"/>
              <a:gd name="connsiteY175" fmla="*/ 900201 h 2340869"/>
              <a:gd name="connsiteX176" fmla="*/ 148675 w 1561909"/>
              <a:gd name="connsiteY176" fmla="*/ 862101 h 2340869"/>
              <a:gd name="connsiteX177" fmla="*/ 127244 w 1561909"/>
              <a:gd name="connsiteY177" fmla="*/ 821619 h 2340869"/>
              <a:gd name="connsiteX178" fmla="*/ 117719 w 1561909"/>
              <a:gd name="connsiteY178" fmla="*/ 762089 h 2340869"/>
              <a:gd name="connsiteX179" fmla="*/ 102097 w 1561909"/>
              <a:gd name="connsiteY179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94054 w 1561909"/>
              <a:gd name="connsiteY77" fmla="*/ 685890 h 2340869"/>
              <a:gd name="connsiteX78" fmla="*/ 1272622 w 1561909"/>
              <a:gd name="connsiteY78" fmla="*/ 647790 h 2340869"/>
              <a:gd name="connsiteX79" fmla="*/ 1320247 w 1561909"/>
              <a:gd name="connsiteY79" fmla="*/ 650171 h 2340869"/>
              <a:gd name="connsiteX80" fmla="*/ 1332154 w 1561909"/>
              <a:gd name="connsiteY80" fmla="*/ 685890 h 2340869"/>
              <a:gd name="connsiteX81" fmla="*/ 1346442 w 1561909"/>
              <a:gd name="connsiteY81" fmla="*/ 654934 h 2340869"/>
              <a:gd name="connsiteX82" fmla="*/ 1375016 w 1561909"/>
              <a:gd name="connsiteY82" fmla="*/ 664459 h 2340869"/>
              <a:gd name="connsiteX83" fmla="*/ 1432166 w 1561909"/>
              <a:gd name="connsiteY83" fmla="*/ 654934 h 2340869"/>
              <a:gd name="connsiteX84" fmla="*/ 1448835 w 1561909"/>
              <a:gd name="connsiteY84" fmla="*/ 633502 h 2340869"/>
              <a:gd name="connsiteX85" fmla="*/ 1501222 w 1561909"/>
              <a:gd name="connsiteY85" fmla="*/ 650171 h 2340869"/>
              <a:gd name="connsiteX86" fmla="*/ 1505985 w 1561909"/>
              <a:gd name="connsiteY86" fmla="*/ 688271 h 2340869"/>
              <a:gd name="connsiteX87" fmla="*/ 1532179 w 1561909"/>
              <a:gd name="connsiteY87" fmla="*/ 697796 h 2340869"/>
              <a:gd name="connsiteX88" fmla="*/ 1522654 w 1561909"/>
              <a:gd name="connsiteY88" fmla="*/ 747802 h 2340869"/>
              <a:gd name="connsiteX89" fmla="*/ 1555991 w 1561909"/>
              <a:gd name="connsiteY89" fmla="*/ 764471 h 2340869"/>
              <a:gd name="connsiteX90" fmla="*/ 1555991 w 1561909"/>
              <a:gd name="connsiteY90" fmla="*/ 802571 h 2340869"/>
              <a:gd name="connsiteX91" fmla="*/ 1517891 w 1561909"/>
              <a:gd name="connsiteY91" fmla="*/ 797809 h 2340869"/>
              <a:gd name="connsiteX92" fmla="*/ 1479791 w 1561909"/>
              <a:gd name="connsiteY92" fmla="*/ 819240 h 2340869"/>
              <a:gd name="connsiteX93" fmla="*/ 1560756 w 1561909"/>
              <a:gd name="connsiteY93" fmla="*/ 902582 h 2340869"/>
              <a:gd name="connsiteX94" fmla="*/ 1544088 w 1561909"/>
              <a:gd name="connsiteY94" fmla="*/ 904964 h 2340869"/>
              <a:gd name="connsiteX95" fmla="*/ 1525038 w 1561909"/>
              <a:gd name="connsiteY95" fmla="*/ 978781 h 2340869"/>
              <a:gd name="connsiteX96" fmla="*/ 958300 w 1561909"/>
              <a:gd name="connsiteY96" fmla="*/ 1157376 h 2340869"/>
              <a:gd name="connsiteX97" fmla="*/ 979731 w 1561909"/>
              <a:gd name="connsiteY97" fmla="*/ 1166900 h 2340869"/>
              <a:gd name="connsiteX98" fmla="*/ 974968 w 1561909"/>
              <a:gd name="connsiteY98" fmla="*/ 1240718 h 2340869"/>
              <a:gd name="connsiteX99" fmla="*/ 984494 w 1561909"/>
              <a:gd name="connsiteY99" fmla="*/ 1302633 h 2340869"/>
              <a:gd name="connsiteX100" fmla="*/ 1032119 w 1561909"/>
              <a:gd name="connsiteY100" fmla="*/ 1383595 h 2340869"/>
              <a:gd name="connsiteX101" fmla="*/ 1072600 w 1561909"/>
              <a:gd name="connsiteY101" fmla="*/ 1405026 h 2340869"/>
              <a:gd name="connsiteX102" fmla="*/ 1089269 w 1561909"/>
              <a:gd name="connsiteY102" fmla="*/ 1471701 h 2340869"/>
              <a:gd name="connsiteX103" fmla="*/ 1122607 w 1561909"/>
              <a:gd name="connsiteY103" fmla="*/ 1497895 h 2340869"/>
              <a:gd name="connsiteX104" fmla="*/ 1163088 w 1561909"/>
              <a:gd name="connsiteY104" fmla="*/ 1557426 h 2340869"/>
              <a:gd name="connsiteX105" fmla="*/ 1191663 w 1561909"/>
              <a:gd name="connsiteY105" fmla="*/ 1571714 h 2340869"/>
              <a:gd name="connsiteX106" fmla="*/ 1220238 w 1561909"/>
              <a:gd name="connsiteY106" fmla="*/ 1609813 h 2340869"/>
              <a:gd name="connsiteX107" fmla="*/ 1215943 w 1561909"/>
              <a:gd name="connsiteY107" fmla="*/ 1629673 h 2340869"/>
              <a:gd name="connsiteX108" fmla="*/ 1196425 w 1561909"/>
              <a:gd name="connsiteY108" fmla="*/ 1678870 h 2340869"/>
              <a:gd name="connsiteX109" fmla="*/ 1144037 w 1561909"/>
              <a:gd name="connsiteY109" fmla="*/ 1674106 h 2340869"/>
              <a:gd name="connsiteX110" fmla="*/ 1124987 w 1561909"/>
              <a:gd name="connsiteY110" fmla="*/ 1719349 h 2340869"/>
              <a:gd name="connsiteX111" fmla="*/ 1048787 w 1561909"/>
              <a:gd name="connsiteY111" fmla="*/ 1752687 h 2340869"/>
              <a:gd name="connsiteX112" fmla="*/ 1020212 w 1561909"/>
              <a:gd name="connsiteY112" fmla="*/ 1812218 h 2340869"/>
              <a:gd name="connsiteX113" fmla="*/ 1036881 w 1561909"/>
              <a:gd name="connsiteY113" fmla="*/ 1859843 h 2340869"/>
              <a:gd name="connsiteX114" fmla="*/ 1017832 w 1561909"/>
              <a:gd name="connsiteY114" fmla="*/ 1900326 h 2340869"/>
              <a:gd name="connsiteX115" fmla="*/ 984493 w 1561909"/>
              <a:gd name="connsiteY115" fmla="*/ 1897943 h 2340869"/>
              <a:gd name="connsiteX116" fmla="*/ 982112 w 1561909"/>
              <a:gd name="connsiteY116" fmla="*/ 1962237 h 2340869"/>
              <a:gd name="connsiteX117" fmla="*/ 946393 w 1561909"/>
              <a:gd name="connsiteY117" fmla="*/ 1978906 h 2340869"/>
              <a:gd name="connsiteX118" fmla="*/ 910674 w 1561909"/>
              <a:gd name="connsiteY118" fmla="*/ 1986049 h 2340869"/>
              <a:gd name="connsiteX119" fmla="*/ 910674 w 1561909"/>
              <a:gd name="connsiteY119" fmla="*/ 2050343 h 2340869"/>
              <a:gd name="connsiteX120" fmla="*/ 967824 w 1561909"/>
              <a:gd name="connsiteY120" fmla="*/ 2059868 h 2340869"/>
              <a:gd name="connsiteX121" fmla="*/ 1001162 w 1561909"/>
              <a:gd name="connsiteY121" fmla="*/ 2055106 h 2340869"/>
              <a:gd name="connsiteX122" fmla="*/ 1005922 w 1561909"/>
              <a:gd name="connsiteY122" fmla="*/ 2128925 h 2340869"/>
              <a:gd name="connsiteX123" fmla="*/ 982112 w 1561909"/>
              <a:gd name="connsiteY123" fmla="*/ 2150356 h 2340869"/>
              <a:gd name="connsiteX124" fmla="*/ 922581 w 1561909"/>
              <a:gd name="connsiteY124" fmla="*/ 2147976 h 2340869"/>
              <a:gd name="connsiteX125" fmla="*/ 870193 w 1561909"/>
              <a:gd name="connsiteY125" fmla="*/ 2157501 h 2340869"/>
              <a:gd name="connsiteX126" fmla="*/ 824949 w 1561909"/>
              <a:gd name="connsiteY126" fmla="*/ 2181314 h 2340869"/>
              <a:gd name="connsiteX127" fmla="*/ 779704 w 1561909"/>
              <a:gd name="connsiteY127" fmla="*/ 2188456 h 2340869"/>
              <a:gd name="connsiteX128" fmla="*/ 758274 w 1561909"/>
              <a:gd name="connsiteY128" fmla="*/ 2207508 h 2340869"/>
              <a:gd name="connsiteX129" fmla="*/ 751131 w 1561909"/>
              <a:gd name="connsiteY129" fmla="*/ 2252751 h 2340869"/>
              <a:gd name="connsiteX130" fmla="*/ 734462 w 1561909"/>
              <a:gd name="connsiteY130" fmla="*/ 2264658 h 2340869"/>
              <a:gd name="connsiteX131" fmla="*/ 689218 w 1561909"/>
              <a:gd name="connsiteY131" fmla="*/ 2314664 h 2340869"/>
              <a:gd name="connsiteX132" fmla="*/ 665406 w 1561909"/>
              <a:gd name="connsiteY132" fmla="*/ 2319425 h 2340869"/>
              <a:gd name="connsiteX133" fmla="*/ 617781 w 1561909"/>
              <a:gd name="connsiteY133" fmla="*/ 2340857 h 2340869"/>
              <a:gd name="connsiteX134" fmla="*/ 579681 w 1561909"/>
              <a:gd name="connsiteY134" fmla="*/ 2324188 h 2340869"/>
              <a:gd name="connsiteX135" fmla="*/ 563012 w 1561909"/>
              <a:gd name="connsiteY135" fmla="*/ 2295613 h 2340869"/>
              <a:gd name="connsiteX136" fmla="*/ 520149 w 1561909"/>
              <a:gd name="connsiteY136" fmla="*/ 2305139 h 2340869"/>
              <a:gd name="connsiteX137" fmla="*/ 512573 w 1561909"/>
              <a:gd name="connsiteY137" fmla="*/ 2299035 h 2340869"/>
              <a:gd name="connsiteX138" fmla="*/ 503481 w 1561909"/>
              <a:gd name="connsiteY138" fmla="*/ 2293232 h 2340869"/>
              <a:gd name="connsiteX139" fmla="*/ 522531 w 1561909"/>
              <a:gd name="connsiteY139" fmla="*/ 2186075 h 2340869"/>
              <a:gd name="connsiteX140" fmla="*/ 539199 w 1561909"/>
              <a:gd name="connsiteY140" fmla="*/ 2164644 h 2340869"/>
              <a:gd name="connsiteX141" fmla="*/ 529674 w 1561909"/>
              <a:gd name="connsiteY141" fmla="*/ 2119401 h 2340869"/>
              <a:gd name="connsiteX142" fmla="*/ 553487 w 1561909"/>
              <a:gd name="connsiteY142" fmla="*/ 2105113 h 2340869"/>
              <a:gd name="connsiteX143" fmla="*/ 534437 w 1561909"/>
              <a:gd name="connsiteY143" fmla="*/ 2090826 h 2340869"/>
              <a:gd name="connsiteX144" fmla="*/ 522531 w 1561909"/>
              <a:gd name="connsiteY144" fmla="*/ 2055108 h 2340869"/>
              <a:gd name="connsiteX145" fmla="*/ 513006 w 1561909"/>
              <a:gd name="connsiteY145" fmla="*/ 2009864 h 2340869"/>
              <a:gd name="connsiteX146" fmla="*/ 510624 w 1561909"/>
              <a:gd name="connsiteY146" fmla="*/ 1978906 h 2340869"/>
              <a:gd name="connsiteX147" fmla="*/ 460618 w 1561909"/>
              <a:gd name="connsiteY147" fmla="*/ 1981289 h 2340869"/>
              <a:gd name="connsiteX148" fmla="*/ 427282 w 1561909"/>
              <a:gd name="connsiteY148" fmla="*/ 1945570 h 2340869"/>
              <a:gd name="connsiteX149" fmla="*/ 382037 w 1561909"/>
              <a:gd name="connsiteY149" fmla="*/ 1928900 h 2340869"/>
              <a:gd name="connsiteX150" fmla="*/ 367749 w 1561909"/>
              <a:gd name="connsiteY150" fmla="*/ 1878895 h 2340869"/>
              <a:gd name="connsiteX151" fmla="*/ 365368 w 1561909"/>
              <a:gd name="connsiteY151" fmla="*/ 1857463 h 2340869"/>
              <a:gd name="connsiteX152" fmla="*/ 334413 w 1561909"/>
              <a:gd name="connsiteY152" fmla="*/ 1812220 h 2340869"/>
              <a:gd name="connsiteX153" fmla="*/ 291549 w 1561909"/>
              <a:gd name="connsiteY153" fmla="*/ 1788407 h 2340869"/>
              <a:gd name="connsiteX154" fmla="*/ 248688 w 1561909"/>
              <a:gd name="connsiteY154" fmla="*/ 1759833 h 2340869"/>
              <a:gd name="connsiteX155" fmla="*/ 215349 w 1561909"/>
              <a:gd name="connsiteY155" fmla="*/ 1750307 h 2340869"/>
              <a:gd name="connsiteX156" fmla="*/ 217731 w 1561909"/>
              <a:gd name="connsiteY156" fmla="*/ 1705061 h 2340869"/>
              <a:gd name="connsiteX157" fmla="*/ 174868 w 1561909"/>
              <a:gd name="connsiteY157" fmla="*/ 1719351 h 2340869"/>
              <a:gd name="connsiteX158" fmla="*/ 186775 w 1561909"/>
              <a:gd name="connsiteY158" fmla="*/ 1752689 h 2340869"/>
              <a:gd name="connsiteX159" fmla="*/ 179631 w 1561909"/>
              <a:gd name="connsiteY159" fmla="*/ 1769358 h 2340869"/>
              <a:gd name="connsiteX160" fmla="*/ 141531 w 1561909"/>
              <a:gd name="connsiteY160" fmla="*/ 1740783 h 2340869"/>
              <a:gd name="connsiteX161" fmla="*/ 98669 w 1561909"/>
              <a:gd name="connsiteY161" fmla="*/ 1738401 h 2340869"/>
              <a:gd name="connsiteX162" fmla="*/ 43899 w 1561909"/>
              <a:gd name="connsiteY162" fmla="*/ 1719351 h 2340869"/>
              <a:gd name="connsiteX163" fmla="*/ 10560 w 1561909"/>
              <a:gd name="connsiteY163" fmla="*/ 1716967 h 2340869"/>
              <a:gd name="connsiteX164" fmla="*/ 1037 w 1561909"/>
              <a:gd name="connsiteY164" fmla="*/ 1664583 h 2340869"/>
              <a:gd name="connsiteX165" fmla="*/ 34374 w 1561909"/>
              <a:gd name="connsiteY165" fmla="*/ 1576476 h 2340869"/>
              <a:gd name="connsiteX166" fmla="*/ 60568 w 1561909"/>
              <a:gd name="connsiteY166" fmla="*/ 1528851 h 2340869"/>
              <a:gd name="connsiteX167" fmla="*/ 81999 w 1561909"/>
              <a:gd name="connsiteY167" fmla="*/ 1481226 h 2340869"/>
              <a:gd name="connsiteX168" fmla="*/ 108194 w 1561909"/>
              <a:gd name="connsiteY168" fmla="*/ 1443126 h 2340869"/>
              <a:gd name="connsiteX169" fmla="*/ 146293 w 1561909"/>
              <a:gd name="connsiteY169" fmla="*/ 1433601 h 2340869"/>
              <a:gd name="connsiteX170" fmla="*/ 153438 w 1561909"/>
              <a:gd name="connsiteY170" fmla="*/ 1397883 h 2340869"/>
              <a:gd name="connsiteX171" fmla="*/ 262975 w 1561909"/>
              <a:gd name="connsiteY171" fmla="*/ 1278820 h 2340869"/>
              <a:gd name="connsiteX172" fmla="*/ 286787 w 1561909"/>
              <a:gd name="connsiteY172" fmla="*/ 1140705 h 2340869"/>
              <a:gd name="connsiteX173" fmla="*/ 282025 w 1561909"/>
              <a:gd name="connsiteY173" fmla="*/ 1059745 h 2340869"/>
              <a:gd name="connsiteX174" fmla="*/ 196300 w 1561909"/>
              <a:gd name="connsiteY174" fmla="*/ 1047839 h 2340869"/>
              <a:gd name="connsiteX175" fmla="*/ 179632 w 1561909"/>
              <a:gd name="connsiteY175" fmla="*/ 966876 h 2340869"/>
              <a:gd name="connsiteX176" fmla="*/ 186775 w 1561909"/>
              <a:gd name="connsiteY176" fmla="*/ 900201 h 2340869"/>
              <a:gd name="connsiteX177" fmla="*/ 148675 w 1561909"/>
              <a:gd name="connsiteY177" fmla="*/ 862101 h 2340869"/>
              <a:gd name="connsiteX178" fmla="*/ 127244 w 1561909"/>
              <a:gd name="connsiteY178" fmla="*/ 821619 h 2340869"/>
              <a:gd name="connsiteX179" fmla="*/ 117719 w 1561909"/>
              <a:gd name="connsiteY179" fmla="*/ 762089 h 2340869"/>
              <a:gd name="connsiteX180" fmla="*/ 102097 w 1561909"/>
              <a:gd name="connsiteY180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94054 w 1561909"/>
              <a:gd name="connsiteY77" fmla="*/ 685890 h 2340869"/>
              <a:gd name="connsiteX78" fmla="*/ 1272622 w 1561909"/>
              <a:gd name="connsiteY78" fmla="*/ 647790 h 2340869"/>
              <a:gd name="connsiteX79" fmla="*/ 1320247 w 1561909"/>
              <a:gd name="connsiteY79" fmla="*/ 650171 h 2340869"/>
              <a:gd name="connsiteX80" fmla="*/ 1332154 w 1561909"/>
              <a:gd name="connsiteY80" fmla="*/ 685890 h 2340869"/>
              <a:gd name="connsiteX81" fmla="*/ 1346442 w 1561909"/>
              <a:gd name="connsiteY81" fmla="*/ 654934 h 2340869"/>
              <a:gd name="connsiteX82" fmla="*/ 1375016 w 1561909"/>
              <a:gd name="connsiteY82" fmla="*/ 664459 h 2340869"/>
              <a:gd name="connsiteX83" fmla="*/ 1432166 w 1561909"/>
              <a:gd name="connsiteY83" fmla="*/ 654934 h 2340869"/>
              <a:gd name="connsiteX84" fmla="*/ 1448835 w 1561909"/>
              <a:gd name="connsiteY84" fmla="*/ 633502 h 2340869"/>
              <a:gd name="connsiteX85" fmla="*/ 1501222 w 1561909"/>
              <a:gd name="connsiteY85" fmla="*/ 650171 h 2340869"/>
              <a:gd name="connsiteX86" fmla="*/ 1505985 w 1561909"/>
              <a:gd name="connsiteY86" fmla="*/ 688271 h 2340869"/>
              <a:gd name="connsiteX87" fmla="*/ 1532179 w 1561909"/>
              <a:gd name="connsiteY87" fmla="*/ 697796 h 2340869"/>
              <a:gd name="connsiteX88" fmla="*/ 1522654 w 1561909"/>
              <a:gd name="connsiteY88" fmla="*/ 747802 h 2340869"/>
              <a:gd name="connsiteX89" fmla="*/ 1555991 w 1561909"/>
              <a:gd name="connsiteY89" fmla="*/ 764471 h 2340869"/>
              <a:gd name="connsiteX90" fmla="*/ 1555991 w 1561909"/>
              <a:gd name="connsiteY90" fmla="*/ 802571 h 2340869"/>
              <a:gd name="connsiteX91" fmla="*/ 1517891 w 1561909"/>
              <a:gd name="connsiteY91" fmla="*/ 797809 h 2340869"/>
              <a:gd name="connsiteX92" fmla="*/ 1479791 w 1561909"/>
              <a:gd name="connsiteY92" fmla="*/ 819240 h 2340869"/>
              <a:gd name="connsiteX93" fmla="*/ 1541704 w 1561909"/>
              <a:gd name="connsiteY93" fmla="*/ 840671 h 2340869"/>
              <a:gd name="connsiteX94" fmla="*/ 1560756 w 1561909"/>
              <a:gd name="connsiteY94" fmla="*/ 902582 h 2340869"/>
              <a:gd name="connsiteX95" fmla="*/ 1544088 w 1561909"/>
              <a:gd name="connsiteY95" fmla="*/ 904964 h 2340869"/>
              <a:gd name="connsiteX96" fmla="*/ 1525038 w 1561909"/>
              <a:gd name="connsiteY96" fmla="*/ 978781 h 2340869"/>
              <a:gd name="connsiteX97" fmla="*/ 958300 w 1561909"/>
              <a:gd name="connsiteY97" fmla="*/ 1157376 h 2340869"/>
              <a:gd name="connsiteX98" fmla="*/ 979731 w 1561909"/>
              <a:gd name="connsiteY98" fmla="*/ 1166900 h 2340869"/>
              <a:gd name="connsiteX99" fmla="*/ 974968 w 1561909"/>
              <a:gd name="connsiteY99" fmla="*/ 1240718 h 2340869"/>
              <a:gd name="connsiteX100" fmla="*/ 984494 w 1561909"/>
              <a:gd name="connsiteY100" fmla="*/ 1302633 h 2340869"/>
              <a:gd name="connsiteX101" fmla="*/ 1032119 w 1561909"/>
              <a:gd name="connsiteY101" fmla="*/ 1383595 h 2340869"/>
              <a:gd name="connsiteX102" fmla="*/ 1072600 w 1561909"/>
              <a:gd name="connsiteY102" fmla="*/ 1405026 h 2340869"/>
              <a:gd name="connsiteX103" fmla="*/ 1089269 w 1561909"/>
              <a:gd name="connsiteY103" fmla="*/ 1471701 h 2340869"/>
              <a:gd name="connsiteX104" fmla="*/ 1122607 w 1561909"/>
              <a:gd name="connsiteY104" fmla="*/ 1497895 h 2340869"/>
              <a:gd name="connsiteX105" fmla="*/ 1163088 w 1561909"/>
              <a:gd name="connsiteY105" fmla="*/ 1557426 h 2340869"/>
              <a:gd name="connsiteX106" fmla="*/ 1191663 w 1561909"/>
              <a:gd name="connsiteY106" fmla="*/ 1571714 h 2340869"/>
              <a:gd name="connsiteX107" fmla="*/ 1220238 w 1561909"/>
              <a:gd name="connsiteY107" fmla="*/ 1609813 h 2340869"/>
              <a:gd name="connsiteX108" fmla="*/ 1215943 w 1561909"/>
              <a:gd name="connsiteY108" fmla="*/ 1629673 h 2340869"/>
              <a:gd name="connsiteX109" fmla="*/ 1196425 w 1561909"/>
              <a:gd name="connsiteY109" fmla="*/ 1678870 h 2340869"/>
              <a:gd name="connsiteX110" fmla="*/ 1144037 w 1561909"/>
              <a:gd name="connsiteY110" fmla="*/ 1674106 h 2340869"/>
              <a:gd name="connsiteX111" fmla="*/ 1124987 w 1561909"/>
              <a:gd name="connsiteY111" fmla="*/ 1719349 h 2340869"/>
              <a:gd name="connsiteX112" fmla="*/ 1048787 w 1561909"/>
              <a:gd name="connsiteY112" fmla="*/ 1752687 h 2340869"/>
              <a:gd name="connsiteX113" fmla="*/ 1020212 w 1561909"/>
              <a:gd name="connsiteY113" fmla="*/ 1812218 h 2340869"/>
              <a:gd name="connsiteX114" fmla="*/ 1036881 w 1561909"/>
              <a:gd name="connsiteY114" fmla="*/ 1859843 h 2340869"/>
              <a:gd name="connsiteX115" fmla="*/ 1017832 w 1561909"/>
              <a:gd name="connsiteY115" fmla="*/ 1900326 h 2340869"/>
              <a:gd name="connsiteX116" fmla="*/ 984493 w 1561909"/>
              <a:gd name="connsiteY116" fmla="*/ 1897943 h 2340869"/>
              <a:gd name="connsiteX117" fmla="*/ 982112 w 1561909"/>
              <a:gd name="connsiteY117" fmla="*/ 1962237 h 2340869"/>
              <a:gd name="connsiteX118" fmla="*/ 946393 w 1561909"/>
              <a:gd name="connsiteY118" fmla="*/ 1978906 h 2340869"/>
              <a:gd name="connsiteX119" fmla="*/ 910674 w 1561909"/>
              <a:gd name="connsiteY119" fmla="*/ 1986049 h 2340869"/>
              <a:gd name="connsiteX120" fmla="*/ 910674 w 1561909"/>
              <a:gd name="connsiteY120" fmla="*/ 2050343 h 2340869"/>
              <a:gd name="connsiteX121" fmla="*/ 967824 w 1561909"/>
              <a:gd name="connsiteY121" fmla="*/ 2059868 h 2340869"/>
              <a:gd name="connsiteX122" fmla="*/ 1001162 w 1561909"/>
              <a:gd name="connsiteY122" fmla="*/ 2055106 h 2340869"/>
              <a:gd name="connsiteX123" fmla="*/ 1005922 w 1561909"/>
              <a:gd name="connsiteY123" fmla="*/ 2128925 h 2340869"/>
              <a:gd name="connsiteX124" fmla="*/ 982112 w 1561909"/>
              <a:gd name="connsiteY124" fmla="*/ 2150356 h 2340869"/>
              <a:gd name="connsiteX125" fmla="*/ 922581 w 1561909"/>
              <a:gd name="connsiteY125" fmla="*/ 2147976 h 2340869"/>
              <a:gd name="connsiteX126" fmla="*/ 870193 w 1561909"/>
              <a:gd name="connsiteY126" fmla="*/ 2157501 h 2340869"/>
              <a:gd name="connsiteX127" fmla="*/ 824949 w 1561909"/>
              <a:gd name="connsiteY127" fmla="*/ 2181314 h 2340869"/>
              <a:gd name="connsiteX128" fmla="*/ 779704 w 1561909"/>
              <a:gd name="connsiteY128" fmla="*/ 2188456 h 2340869"/>
              <a:gd name="connsiteX129" fmla="*/ 758274 w 1561909"/>
              <a:gd name="connsiteY129" fmla="*/ 2207508 h 2340869"/>
              <a:gd name="connsiteX130" fmla="*/ 751131 w 1561909"/>
              <a:gd name="connsiteY130" fmla="*/ 2252751 h 2340869"/>
              <a:gd name="connsiteX131" fmla="*/ 734462 w 1561909"/>
              <a:gd name="connsiteY131" fmla="*/ 2264658 h 2340869"/>
              <a:gd name="connsiteX132" fmla="*/ 689218 w 1561909"/>
              <a:gd name="connsiteY132" fmla="*/ 2314664 h 2340869"/>
              <a:gd name="connsiteX133" fmla="*/ 665406 w 1561909"/>
              <a:gd name="connsiteY133" fmla="*/ 2319425 h 2340869"/>
              <a:gd name="connsiteX134" fmla="*/ 617781 w 1561909"/>
              <a:gd name="connsiteY134" fmla="*/ 2340857 h 2340869"/>
              <a:gd name="connsiteX135" fmla="*/ 579681 w 1561909"/>
              <a:gd name="connsiteY135" fmla="*/ 2324188 h 2340869"/>
              <a:gd name="connsiteX136" fmla="*/ 563012 w 1561909"/>
              <a:gd name="connsiteY136" fmla="*/ 2295613 h 2340869"/>
              <a:gd name="connsiteX137" fmla="*/ 520149 w 1561909"/>
              <a:gd name="connsiteY137" fmla="*/ 2305139 h 2340869"/>
              <a:gd name="connsiteX138" fmla="*/ 512573 w 1561909"/>
              <a:gd name="connsiteY138" fmla="*/ 2299035 h 2340869"/>
              <a:gd name="connsiteX139" fmla="*/ 503481 w 1561909"/>
              <a:gd name="connsiteY139" fmla="*/ 2293232 h 2340869"/>
              <a:gd name="connsiteX140" fmla="*/ 522531 w 1561909"/>
              <a:gd name="connsiteY140" fmla="*/ 2186075 h 2340869"/>
              <a:gd name="connsiteX141" fmla="*/ 539199 w 1561909"/>
              <a:gd name="connsiteY141" fmla="*/ 2164644 h 2340869"/>
              <a:gd name="connsiteX142" fmla="*/ 529674 w 1561909"/>
              <a:gd name="connsiteY142" fmla="*/ 2119401 h 2340869"/>
              <a:gd name="connsiteX143" fmla="*/ 553487 w 1561909"/>
              <a:gd name="connsiteY143" fmla="*/ 2105113 h 2340869"/>
              <a:gd name="connsiteX144" fmla="*/ 534437 w 1561909"/>
              <a:gd name="connsiteY144" fmla="*/ 2090826 h 2340869"/>
              <a:gd name="connsiteX145" fmla="*/ 522531 w 1561909"/>
              <a:gd name="connsiteY145" fmla="*/ 2055108 h 2340869"/>
              <a:gd name="connsiteX146" fmla="*/ 513006 w 1561909"/>
              <a:gd name="connsiteY146" fmla="*/ 2009864 h 2340869"/>
              <a:gd name="connsiteX147" fmla="*/ 510624 w 1561909"/>
              <a:gd name="connsiteY147" fmla="*/ 1978906 h 2340869"/>
              <a:gd name="connsiteX148" fmla="*/ 460618 w 1561909"/>
              <a:gd name="connsiteY148" fmla="*/ 1981289 h 2340869"/>
              <a:gd name="connsiteX149" fmla="*/ 427282 w 1561909"/>
              <a:gd name="connsiteY149" fmla="*/ 1945570 h 2340869"/>
              <a:gd name="connsiteX150" fmla="*/ 382037 w 1561909"/>
              <a:gd name="connsiteY150" fmla="*/ 1928900 h 2340869"/>
              <a:gd name="connsiteX151" fmla="*/ 367749 w 1561909"/>
              <a:gd name="connsiteY151" fmla="*/ 1878895 h 2340869"/>
              <a:gd name="connsiteX152" fmla="*/ 365368 w 1561909"/>
              <a:gd name="connsiteY152" fmla="*/ 1857463 h 2340869"/>
              <a:gd name="connsiteX153" fmla="*/ 334413 w 1561909"/>
              <a:gd name="connsiteY153" fmla="*/ 1812220 h 2340869"/>
              <a:gd name="connsiteX154" fmla="*/ 291549 w 1561909"/>
              <a:gd name="connsiteY154" fmla="*/ 1788407 h 2340869"/>
              <a:gd name="connsiteX155" fmla="*/ 248688 w 1561909"/>
              <a:gd name="connsiteY155" fmla="*/ 1759833 h 2340869"/>
              <a:gd name="connsiteX156" fmla="*/ 215349 w 1561909"/>
              <a:gd name="connsiteY156" fmla="*/ 1750307 h 2340869"/>
              <a:gd name="connsiteX157" fmla="*/ 217731 w 1561909"/>
              <a:gd name="connsiteY157" fmla="*/ 1705061 h 2340869"/>
              <a:gd name="connsiteX158" fmla="*/ 174868 w 1561909"/>
              <a:gd name="connsiteY158" fmla="*/ 1719351 h 2340869"/>
              <a:gd name="connsiteX159" fmla="*/ 186775 w 1561909"/>
              <a:gd name="connsiteY159" fmla="*/ 1752689 h 2340869"/>
              <a:gd name="connsiteX160" fmla="*/ 179631 w 1561909"/>
              <a:gd name="connsiteY160" fmla="*/ 1769358 h 2340869"/>
              <a:gd name="connsiteX161" fmla="*/ 141531 w 1561909"/>
              <a:gd name="connsiteY161" fmla="*/ 1740783 h 2340869"/>
              <a:gd name="connsiteX162" fmla="*/ 98669 w 1561909"/>
              <a:gd name="connsiteY162" fmla="*/ 1738401 h 2340869"/>
              <a:gd name="connsiteX163" fmla="*/ 43899 w 1561909"/>
              <a:gd name="connsiteY163" fmla="*/ 1719351 h 2340869"/>
              <a:gd name="connsiteX164" fmla="*/ 10560 w 1561909"/>
              <a:gd name="connsiteY164" fmla="*/ 1716967 h 2340869"/>
              <a:gd name="connsiteX165" fmla="*/ 1037 w 1561909"/>
              <a:gd name="connsiteY165" fmla="*/ 1664583 h 2340869"/>
              <a:gd name="connsiteX166" fmla="*/ 34374 w 1561909"/>
              <a:gd name="connsiteY166" fmla="*/ 1576476 h 2340869"/>
              <a:gd name="connsiteX167" fmla="*/ 60568 w 1561909"/>
              <a:gd name="connsiteY167" fmla="*/ 1528851 h 2340869"/>
              <a:gd name="connsiteX168" fmla="*/ 81999 w 1561909"/>
              <a:gd name="connsiteY168" fmla="*/ 1481226 h 2340869"/>
              <a:gd name="connsiteX169" fmla="*/ 108194 w 1561909"/>
              <a:gd name="connsiteY169" fmla="*/ 1443126 h 2340869"/>
              <a:gd name="connsiteX170" fmla="*/ 146293 w 1561909"/>
              <a:gd name="connsiteY170" fmla="*/ 1433601 h 2340869"/>
              <a:gd name="connsiteX171" fmla="*/ 153438 w 1561909"/>
              <a:gd name="connsiteY171" fmla="*/ 1397883 h 2340869"/>
              <a:gd name="connsiteX172" fmla="*/ 262975 w 1561909"/>
              <a:gd name="connsiteY172" fmla="*/ 1278820 h 2340869"/>
              <a:gd name="connsiteX173" fmla="*/ 286787 w 1561909"/>
              <a:gd name="connsiteY173" fmla="*/ 1140705 h 2340869"/>
              <a:gd name="connsiteX174" fmla="*/ 282025 w 1561909"/>
              <a:gd name="connsiteY174" fmla="*/ 1059745 h 2340869"/>
              <a:gd name="connsiteX175" fmla="*/ 196300 w 1561909"/>
              <a:gd name="connsiteY175" fmla="*/ 1047839 h 2340869"/>
              <a:gd name="connsiteX176" fmla="*/ 179632 w 1561909"/>
              <a:gd name="connsiteY176" fmla="*/ 966876 h 2340869"/>
              <a:gd name="connsiteX177" fmla="*/ 186775 w 1561909"/>
              <a:gd name="connsiteY177" fmla="*/ 900201 h 2340869"/>
              <a:gd name="connsiteX178" fmla="*/ 148675 w 1561909"/>
              <a:gd name="connsiteY178" fmla="*/ 862101 h 2340869"/>
              <a:gd name="connsiteX179" fmla="*/ 127244 w 1561909"/>
              <a:gd name="connsiteY179" fmla="*/ 821619 h 2340869"/>
              <a:gd name="connsiteX180" fmla="*/ 117719 w 1561909"/>
              <a:gd name="connsiteY180" fmla="*/ 762089 h 2340869"/>
              <a:gd name="connsiteX181" fmla="*/ 102097 w 1561909"/>
              <a:gd name="connsiteY181" fmla="*/ 681935 h 2340869"/>
              <a:gd name="connsiteX0" fmla="*/ 102097 w 1563527"/>
              <a:gd name="connsiteY0" fmla="*/ 681935 h 2340869"/>
              <a:gd name="connsiteX1" fmla="*/ 91525 w 1563527"/>
              <a:gd name="connsiteY1" fmla="*/ 600163 h 2340869"/>
              <a:gd name="connsiteX2" fmla="*/ 93907 w 1563527"/>
              <a:gd name="connsiteY2" fmla="*/ 535869 h 2340869"/>
              <a:gd name="connsiteX3" fmla="*/ 17706 w 1563527"/>
              <a:gd name="connsiteY3" fmla="*/ 435857 h 2340869"/>
              <a:gd name="connsiteX4" fmla="*/ 12942 w 1563527"/>
              <a:gd name="connsiteY4" fmla="*/ 419186 h 2340869"/>
              <a:gd name="connsiteX5" fmla="*/ 77237 w 1563527"/>
              <a:gd name="connsiteY5" fmla="*/ 433475 h 2340869"/>
              <a:gd name="connsiteX6" fmla="*/ 77237 w 1563527"/>
              <a:gd name="connsiteY6" fmla="*/ 438238 h 2340869"/>
              <a:gd name="connsiteX7" fmla="*/ 127243 w 1563527"/>
              <a:gd name="connsiteY7" fmla="*/ 433475 h 2340869"/>
              <a:gd name="connsiteX8" fmla="*/ 148674 w 1563527"/>
              <a:gd name="connsiteY8" fmla="*/ 383469 h 2340869"/>
              <a:gd name="connsiteX9" fmla="*/ 201062 w 1563527"/>
              <a:gd name="connsiteY9" fmla="*/ 347750 h 2340869"/>
              <a:gd name="connsiteX10" fmla="*/ 208206 w 1563527"/>
              <a:gd name="connsiteY10" fmla="*/ 297744 h 2340869"/>
              <a:gd name="connsiteX11" fmla="*/ 184393 w 1563527"/>
              <a:gd name="connsiteY11" fmla="*/ 281074 h 2340869"/>
              <a:gd name="connsiteX12" fmla="*/ 170106 w 1563527"/>
              <a:gd name="connsiteY12" fmla="*/ 250118 h 2340869"/>
              <a:gd name="connsiteX13" fmla="*/ 224874 w 1563527"/>
              <a:gd name="connsiteY13" fmla="*/ 204875 h 2340869"/>
              <a:gd name="connsiteX14" fmla="*/ 265357 w 1563527"/>
              <a:gd name="connsiteY14" fmla="*/ 121532 h 2340869"/>
              <a:gd name="connsiteX15" fmla="*/ 293931 w 1563527"/>
              <a:gd name="connsiteY15" fmla="*/ 123912 h 2340869"/>
              <a:gd name="connsiteX16" fmla="*/ 324887 w 1563527"/>
              <a:gd name="connsiteY16" fmla="*/ 169157 h 2340869"/>
              <a:gd name="connsiteX17" fmla="*/ 341554 w 1563527"/>
              <a:gd name="connsiteY17" fmla="*/ 138201 h 2340869"/>
              <a:gd name="connsiteX18" fmla="*/ 384416 w 1563527"/>
              <a:gd name="connsiteY18" fmla="*/ 121534 h 2340869"/>
              <a:gd name="connsiteX19" fmla="*/ 420135 w 1563527"/>
              <a:gd name="connsiteY19" fmla="*/ 83434 h 2340869"/>
              <a:gd name="connsiteX20" fmla="*/ 451091 w 1563527"/>
              <a:gd name="connsiteY20" fmla="*/ 88196 h 2340869"/>
              <a:gd name="connsiteX21" fmla="*/ 470141 w 1563527"/>
              <a:gd name="connsiteY21" fmla="*/ 64384 h 2340869"/>
              <a:gd name="connsiteX22" fmla="*/ 498716 w 1563527"/>
              <a:gd name="connsiteY22" fmla="*/ 88196 h 2340869"/>
              <a:gd name="connsiteX23" fmla="*/ 486810 w 1563527"/>
              <a:gd name="connsiteY23" fmla="*/ 121534 h 2340869"/>
              <a:gd name="connsiteX24" fmla="*/ 486810 w 1563527"/>
              <a:gd name="connsiteY24" fmla="*/ 164395 h 2340869"/>
              <a:gd name="connsiteX25" fmla="*/ 515385 w 1563527"/>
              <a:gd name="connsiteY25" fmla="*/ 78671 h 2340869"/>
              <a:gd name="connsiteX26" fmla="*/ 522529 w 1563527"/>
              <a:gd name="connsiteY26" fmla="*/ 23901 h 2340869"/>
              <a:gd name="connsiteX27" fmla="*/ 543961 w 1563527"/>
              <a:gd name="connsiteY27" fmla="*/ 11994 h 2340869"/>
              <a:gd name="connsiteX28" fmla="*/ 551104 w 1563527"/>
              <a:gd name="connsiteY28" fmla="*/ 89 h 2340869"/>
              <a:gd name="connsiteX29" fmla="*/ 601110 w 1563527"/>
              <a:gd name="connsiteY29" fmla="*/ 19139 h 2340869"/>
              <a:gd name="connsiteX30" fmla="*/ 636831 w 1563527"/>
              <a:gd name="connsiteY30" fmla="*/ 33424 h 2340869"/>
              <a:gd name="connsiteX31" fmla="*/ 651116 w 1563527"/>
              <a:gd name="connsiteY31" fmla="*/ 40570 h 2340869"/>
              <a:gd name="connsiteX32" fmla="*/ 708266 w 1563527"/>
              <a:gd name="connsiteY32" fmla="*/ 121534 h 2340869"/>
              <a:gd name="connsiteX33" fmla="*/ 748749 w 1563527"/>
              <a:gd name="connsiteY33" fmla="*/ 152487 h 2340869"/>
              <a:gd name="connsiteX34" fmla="*/ 753510 w 1563527"/>
              <a:gd name="connsiteY34" fmla="*/ 123915 h 2340869"/>
              <a:gd name="connsiteX35" fmla="*/ 765416 w 1563527"/>
              <a:gd name="connsiteY35" fmla="*/ 114390 h 2340869"/>
              <a:gd name="connsiteX36" fmla="*/ 810660 w 1563527"/>
              <a:gd name="connsiteY36" fmla="*/ 123915 h 2340869"/>
              <a:gd name="connsiteX37" fmla="*/ 839235 w 1563527"/>
              <a:gd name="connsiteY37" fmla="*/ 95340 h 2340869"/>
              <a:gd name="connsiteX38" fmla="*/ 877335 w 1563527"/>
              <a:gd name="connsiteY38" fmla="*/ 35809 h 2340869"/>
              <a:gd name="connsiteX39" fmla="*/ 896385 w 1563527"/>
              <a:gd name="connsiteY39" fmla="*/ 26284 h 2340869"/>
              <a:gd name="connsiteX40" fmla="*/ 920197 w 1563527"/>
              <a:gd name="connsiteY40" fmla="*/ 38190 h 2340869"/>
              <a:gd name="connsiteX41" fmla="*/ 922579 w 1563527"/>
              <a:gd name="connsiteY41" fmla="*/ 64384 h 2340869"/>
              <a:gd name="connsiteX42" fmla="*/ 946391 w 1563527"/>
              <a:gd name="connsiteY42" fmla="*/ 42952 h 2340869"/>
              <a:gd name="connsiteX43" fmla="*/ 982113 w 1563527"/>
              <a:gd name="connsiteY43" fmla="*/ 42950 h 2340869"/>
              <a:gd name="connsiteX44" fmla="*/ 1032116 w 1563527"/>
              <a:gd name="connsiteY44" fmla="*/ 69146 h 2340869"/>
              <a:gd name="connsiteX45" fmla="*/ 1060693 w 1563527"/>
              <a:gd name="connsiteY45" fmla="*/ 26281 h 2340869"/>
              <a:gd name="connsiteX46" fmla="*/ 1155942 w 1563527"/>
              <a:gd name="connsiteY46" fmla="*/ 16756 h 2340869"/>
              <a:gd name="connsiteX47" fmla="*/ 1182135 w 1563527"/>
              <a:gd name="connsiteY47" fmla="*/ 11996 h 2340869"/>
              <a:gd name="connsiteX48" fmla="*/ 1255954 w 1563527"/>
              <a:gd name="connsiteY48" fmla="*/ 54859 h 2340869"/>
              <a:gd name="connsiteX49" fmla="*/ 1310722 w 1563527"/>
              <a:gd name="connsiteY49" fmla="*/ 121534 h 2340869"/>
              <a:gd name="connsiteX50" fmla="*/ 1253572 w 1563527"/>
              <a:gd name="connsiteY50" fmla="*/ 135821 h 2340869"/>
              <a:gd name="connsiteX51" fmla="*/ 1229760 w 1563527"/>
              <a:gd name="connsiteY51" fmla="*/ 169159 h 2340869"/>
              <a:gd name="connsiteX52" fmla="*/ 1272622 w 1563527"/>
              <a:gd name="connsiteY52" fmla="*/ 188209 h 2340869"/>
              <a:gd name="connsiteX53" fmla="*/ 1298816 w 1563527"/>
              <a:gd name="connsiteY53" fmla="*/ 185827 h 2340869"/>
              <a:gd name="connsiteX54" fmla="*/ 1322629 w 1563527"/>
              <a:gd name="connsiteY54" fmla="*/ 202496 h 2340869"/>
              <a:gd name="connsiteX55" fmla="*/ 1351204 w 1563527"/>
              <a:gd name="connsiteY55" fmla="*/ 200115 h 2340869"/>
              <a:gd name="connsiteX56" fmla="*/ 1370255 w 1563527"/>
              <a:gd name="connsiteY56" fmla="*/ 212019 h 2340869"/>
              <a:gd name="connsiteX57" fmla="*/ 1289291 w 1563527"/>
              <a:gd name="connsiteY57" fmla="*/ 338227 h 2340869"/>
              <a:gd name="connsiteX58" fmla="*/ 1260716 w 1563527"/>
              <a:gd name="connsiteY58" fmla="*/ 350134 h 2340869"/>
              <a:gd name="connsiteX59" fmla="*/ 1184516 w 1563527"/>
              <a:gd name="connsiteY59" fmla="*/ 316796 h 2340869"/>
              <a:gd name="connsiteX60" fmla="*/ 1101172 w 1563527"/>
              <a:gd name="connsiteY60" fmla="*/ 262027 h 2340869"/>
              <a:gd name="connsiteX61" fmla="*/ 1003541 w 1563527"/>
              <a:gd name="connsiteY61" fmla="*/ 288221 h 2340869"/>
              <a:gd name="connsiteX62" fmla="*/ 991635 w 1563527"/>
              <a:gd name="connsiteY62" fmla="*/ 323940 h 2340869"/>
              <a:gd name="connsiteX63" fmla="*/ 1036879 w 1563527"/>
              <a:gd name="connsiteY63" fmla="*/ 352515 h 2340869"/>
              <a:gd name="connsiteX64" fmla="*/ 1063072 w 1563527"/>
              <a:gd name="connsiteY64" fmla="*/ 402521 h 2340869"/>
              <a:gd name="connsiteX65" fmla="*/ 1060691 w 1563527"/>
              <a:gd name="connsiteY65" fmla="*/ 421571 h 2340869"/>
              <a:gd name="connsiteX66" fmla="*/ 1044022 w 1563527"/>
              <a:gd name="connsiteY66" fmla="*/ 493009 h 2340869"/>
              <a:gd name="connsiteX67" fmla="*/ 1017829 w 1563527"/>
              <a:gd name="connsiteY67" fmla="*/ 540634 h 2340869"/>
              <a:gd name="connsiteX68" fmla="*/ 986872 w 1563527"/>
              <a:gd name="connsiteY68" fmla="*/ 566827 h 2340869"/>
              <a:gd name="connsiteX69" fmla="*/ 972585 w 1563527"/>
              <a:gd name="connsiteY69" fmla="*/ 628740 h 2340869"/>
              <a:gd name="connsiteX70" fmla="*/ 1044022 w 1563527"/>
              <a:gd name="connsiteY70" fmla="*/ 640646 h 2340869"/>
              <a:gd name="connsiteX71" fmla="*/ 1079741 w 1563527"/>
              <a:gd name="connsiteY71" fmla="*/ 600165 h 2340869"/>
              <a:gd name="connsiteX72" fmla="*/ 1110697 w 1563527"/>
              <a:gd name="connsiteY72" fmla="*/ 573971 h 2340869"/>
              <a:gd name="connsiteX73" fmla="*/ 1179754 w 1563527"/>
              <a:gd name="connsiteY73" fmla="*/ 564446 h 2340869"/>
              <a:gd name="connsiteX74" fmla="*/ 1189279 w 1563527"/>
              <a:gd name="connsiteY74" fmla="*/ 633502 h 2340869"/>
              <a:gd name="connsiteX75" fmla="*/ 1251191 w 1563527"/>
              <a:gd name="connsiteY75" fmla="*/ 669221 h 2340869"/>
              <a:gd name="connsiteX76" fmla="*/ 1263097 w 1563527"/>
              <a:gd name="connsiteY76" fmla="*/ 688271 h 2340869"/>
              <a:gd name="connsiteX77" fmla="*/ 1294054 w 1563527"/>
              <a:gd name="connsiteY77" fmla="*/ 685890 h 2340869"/>
              <a:gd name="connsiteX78" fmla="*/ 1272622 w 1563527"/>
              <a:gd name="connsiteY78" fmla="*/ 647790 h 2340869"/>
              <a:gd name="connsiteX79" fmla="*/ 1320247 w 1563527"/>
              <a:gd name="connsiteY79" fmla="*/ 650171 h 2340869"/>
              <a:gd name="connsiteX80" fmla="*/ 1332154 w 1563527"/>
              <a:gd name="connsiteY80" fmla="*/ 685890 h 2340869"/>
              <a:gd name="connsiteX81" fmla="*/ 1346442 w 1563527"/>
              <a:gd name="connsiteY81" fmla="*/ 654934 h 2340869"/>
              <a:gd name="connsiteX82" fmla="*/ 1375016 w 1563527"/>
              <a:gd name="connsiteY82" fmla="*/ 664459 h 2340869"/>
              <a:gd name="connsiteX83" fmla="*/ 1432166 w 1563527"/>
              <a:gd name="connsiteY83" fmla="*/ 654934 h 2340869"/>
              <a:gd name="connsiteX84" fmla="*/ 1448835 w 1563527"/>
              <a:gd name="connsiteY84" fmla="*/ 633502 h 2340869"/>
              <a:gd name="connsiteX85" fmla="*/ 1501222 w 1563527"/>
              <a:gd name="connsiteY85" fmla="*/ 650171 h 2340869"/>
              <a:gd name="connsiteX86" fmla="*/ 1505985 w 1563527"/>
              <a:gd name="connsiteY86" fmla="*/ 688271 h 2340869"/>
              <a:gd name="connsiteX87" fmla="*/ 1532179 w 1563527"/>
              <a:gd name="connsiteY87" fmla="*/ 697796 h 2340869"/>
              <a:gd name="connsiteX88" fmla="*/ 1522654 w 1563527"/>
              <a:gd name="connsiteY88" fmla="*/ 747802 h 2340869"/>
              <a:gd name="connsiteX89" fmla="*/ 1555991 w 1563527"/>
              <a:gd name="connsiteY89" fmla="*/ 764471 h 2340869"/>
              <a:gd name="connsiteX90" fmla="*/ 1555991 w 1563527"/>
              <a:gd name="connsiteY90" fmla="*/ 802571 h 2340869"/>
              <a:gd name="connsiteX91" fmla="*/ 1517891 w 1563527"/>
              <a:gd name="connsiteY91" fmla="*/ 797809 h 2340869"/>
              <a:gd name="connsiteX92" fmla="*/ 1479791 w 1563527"/>
              <a:gd name="connsiteY92" fmla="*/ 819240 h 2340869"/>
              <a:gd name="connsiteX93" fmla="*/ 1541704 w 1563527"/>
              <a:gd name="connsiteY93" fmla="*/ 840671 h 2340869"/>
              <a:gd name="connsiteX94" fmla="*/ 1560756 w 1563527"/>
              <a:gd name="connsiteY94" fmla="*/ 902582 h 2340869"/>
              <a:gd name="connsiteX95" fmla="*/ 1558376 w 1563527"/>
              <a:gd name="connsiteY95" fmla="*/ 933539 h 2340869"/>
              <a:gd name="connsiteX96" fmla="*/ 1525038 w 1563527"/>
              <a:gd name="connsiteY96" fmla="*/ 978781 h 2340869"/>
              <a:gd name="connsiteX97" fmla="*/ 958300 w 1563527"/>
              <a:gd name="connsiteY97" fmla="*/ 1157376 h 2340869"/>
              <a:gd name="connsiteX98" fmla="*/ 979731 w 1563527"/>
              <a:gd name="connsiteY98" fmla="*/ 1166900 h 2340869"/>
              <a:gd name="connsiteX99" fmla="*/ 974968 w 1563527"/>
              <a:gd name="connsiteY99" fmla="*/ 1240718 h 2340869"/>
              <a:gd name="connsiteX100" fmla="*/ 984494 w 1563527"/>
              <a:gd name="connsiteY100" fmla="*/ 1302633 h 2340869"/>
              <a:gd name="connsiteX101" fmla="*/ 1032119 w 1563527"/>
              <a:gd name="connsiteY101" fmla="*/ 1383595 h 2340869"/>
              <a:gd name="connsiteX102" fmla="*/ 1072600 w 1563527"/>
              <a:gd name="connsiteY102" fmla="*/ 1405026 h 2340869"/>
              <a:gd name="connsiteX103" fmla="*/ 1089269 w 1563527"/>
              <a:gd name="connsiteY103" fmla="*/ 1471701 h 2340869"/>
              <a:gd name="connsiteX104" fmla="*/ 1122607 w 1563527"/>
              <a:gd name="connsiteY104" fmla="*/ 1497895 h 2340869"/>
              <a:gd name="connsiteX105" fmla="*/ 1163088 w 1563527"/>
              <a:gd name="connsiteY105" fmla="*/ 1557426 h 2340869"/>
              <a:gd name="connsiteX106" fmla="*/ 1191663 w 1563527"/>
              <a:gd name="connsiteY106" fmla="*/ 1571714 h 2340869"/>
              <a:gd name="connsiteX107" fmla="*/ 1220238 w 1563527"/>
              <a:gd name="connsiteY107" fmla="*/ 1609813 h 2340869"/>
              <a:gd name="connsiteX108" fmla="*/ 1215943 w 1563527"/>
              <a:gd name="connsiteY108" fmla="*/ 1629673 h 2340869"/>
              <a:gd name="connsiteX109" fmla="*/ 1196425 w 1563527"/>
              <a:gd name="connsiteY109" fmla="*/ 1678870 h 2340869"/>
              <a:gd name="connsiteX110" fmla="*/ 1144037 w 1563527"/>
              <a:gd name="connsiteY110" fmla="*/ 1674106 h 2340869"/>
              <a:gd name="connsiteX111" fmla="*/ 1124987 w 1563527"/>
              <a:gd name="connsiteY111" fmla="*/ 1719349 h 2340869"/>
              <a:gd name="connsiteX112" fmla="*/ 1048787 w 1563527"/>
              <a:gd name="connsiteY112" fmla="*/ 1752687 h 2340869"/>
              <a:gd name="connsiteX113" fmla="*/ 1020212 w 1563527"/>
              <a:gd name="connsiteY113" fmla="*/ 1812218 h 2340869"/>
              <a:gd name="connsiteX114" fmla="*/ 1036881 w 1563527"/>
              <a:gd name="connsiteY114" fmla="*/ 1859843 h 2340869"/>
              <a:gd name="connsiteX115" fmla="*/ 1017832 w 1563527"/>
              <a:gd name="connsiteY115" fmla="*/ 1900326 h 2340869"/>
              <a:gd name="connsiteX116" fmla="*/ 984493 w 1563527"/>
              <a:gd name="connsiteY116" fmla="*/ 1897943 h 2340869"/>
              <a:gd name="connsiteX117" fmla="*/ 982112 w 1563527"/>
              <a:gd name="connsiteY117" fmla="*/ 1962237 h 2340869"/>
              <a:gd name="connsiteX118" fmla="*/ 946393 w 1563527"/>
              <a:gd name="connsiteY118" fmla="*/ 1978906 h 2340869"/>
              <a:gd name="connsiteX119" fmla="*/ 910674 w 1563527"/>
              <a:gd name="connsiteY119" fmla="*/ 1986049 h 2340869"/>
              <a:gd name="connsiteX120" fmla="*/ 910674 w 1563527"/>
              <a:gd name="connsiteY120" fmla="*/ 2050343 h 2340869"/>
              <a:gd name="connsiteX121" fmla="*/ 967824 w 1563527"/>
              <a:gd name="connsiteY121" fmla="*/ 2059868 h 2340869"/>
              <a:gd name="connsiteX122" fmla="*/ 1001162 w 1563527"/>
              <a:gd name="connsiteY122" fmla="*/ 2055106 h 2340869"/>
              <a:gd name="connsiteX123" fmla="*/ 1005922 w 1563527"/>
              <a:gd name="connsiteY123" fmla="*/ 2128925 h 2340869"/>
              <a:gd name="connsiteX124" fmla="*/ 982112 w 1563527"/>
              <a:gd name="connsiteY124" fmla="*/ 2150356 h 2340869"/>
              <a:gd name="connsiteX125" fmla="*/ 922581 w 1563527"/>
              <a:gd name="connsiteY125" fmla="*/ 2147976 h 2340869"/>
              <a:gd name="connsiteX126" fmla="*/ 870193 w 1563527"/>
              <a:gd name="connsiteY126" fmla="*/ 2157501 h 2340869"/>
              <a:gd name="connsiteX127" fmla="*/ 824949 w 1563527"/>
              <a:gd name="connsiteY127" fmla="*/ 2181314 h 2340869"/>
              <a:gd name="connsiteX128" fmla="*/ 779704 w 1563527"/>
              <a:gd name="connsiteY128" fmla="*/ 2188456 h 2340869"/>
              <a:gd name="connsiteX129" fmla="*/ 758274 w 1563527"/>
              <a:gd name="connsiteY129" fmla="*/ 2207508 h 2340869"/>
              <a:gd name="connsiteX130" fmla="*/ 751131 w 1563527"/>
              <a:gd name="connsiteY130" fmla="*/ 2252751 h 2340869"/>
              <a:gd name="connsiteX131" fmla="*/ 734462 w 1563527"/>
              <a:gd name="connsiteY131" fmla="*/ 2264658 h 2340869"/>
              <a:gd name="connsiteX132" fmla="*/ 689218 w 1563527"/>
              <a:gd name="connsiteY132" fmla="*/ 2314664 h 2340869"/>
              <a:gd name="connsiteX133" fmla="*/ 665406 w 1563527"/>
              <a:gd name="connsiteY133" fmla="*/ 2319425 h 2340869"/>
              <a:gd name="connsiteX134" fmla="*/ 617781 w 1563527"/>
              <a:gd name="connsiteY134" fmla="*/ 2340857 h 2340869"/>
              <a:gd name="connsiteX135" fmla="*/ 579681 w 1563527"/>
              <a:gd name="connsiteY135" fmla="*/ 2324188 h 2340869"/>
              <a:gd name="connsiteX136" fmla="*/ 563012 w 1563527"/>
              <a:gd name="connsiteY136" fmla="*/ 2295613 h 2340869"/>
              <a:gd name="connsiteX137" fmla="*/ 520149 w 1563527"/>
              <a:gd name="connsiteY137" fmla="*/ 2305139 h 2340869"/>
              <a:gd name="connsiteX138" fmla="*/ 512573 w 1563527"/>
              <a:gd name="connsiteY138" fmla="*/ 2299035 h 2340869"/>
              <a:gd name="connsiteX139" fmla="*/ 503481 w 1563527"/>
              <a:gd name="connsiteY139" fmla="*/ 2293232 h 2340869"/>
              <a:gd name="connsiteX140" fmla="*/ 522531 w 1563527"/>
              <a:gd name="connsiteY140" fmla="*/ 2186075 h 2340869"/>
              <a:gd name="connsiteX141" fmla="*/ 539199 w 1563527"/>
              <a:gd name="connsiteY141" fmla="*/ 2164644 h 2340869"/>
              <a:gd name="connsiteX142" fmla="*/ 529674 w 1563527"/>
              <a:gd name="connsiteY142" fmla="*/ 2119401 h 2340869"/>
              <a:gd name="connsiteX143" fmla="*/ 553487 w 1563527"/>
              <a:gd name="connsiteY143" fmla="*/ 2105113 h 2340869"/>
              <a:gd name="connsiteX144" fmla="*/ 534437 w 1563527"/>
              <a:gd name="connsiteY144" fmla="*/ 2090826 h 2340869"/>
              <a:gd name="connsiteX145" fmla="*/ 522531 w 1563527"/>
              <a:gd name="connsiteY145" fmla="*/ 2055108 h 2340869"/>
              <a:gd name="connsiteX146" fmla="*/ 513006 w 1563527"/>
              <a:gd name="connsiteY146" fmla="*/ 2009864 h 2340869"/>
              <a:gd name="connsiteX147" fmla="*/ 510624 w 1563527"/>
              <a:gd name="connsiteY147" fmla="*/ 1978906 h 2340869"/>
              <a:gd name="connsiteX148" fmla="*/ 460618 w 1563527"/>
              <a:gd name="connsiteY148" fmla="*/ 1981289 h 2340869"/>
              <a:gd name="connsiteX149" fmla="*/ 427282 w 1563527"/>
              <a:gd name="connsiteY149" fmla="*/ 1945570 h 2340869"/>
              <a:gd name="connsiteX150" fmla="*/ 382037 w 1563527"/>
              <a:gd name="connsiteY150" fmla="*/ 1928900 h 2340869"/>
              <a:gd name="connsiteX151" fmla="*/ 367749 w 1563527"/>
              <a:gd name="connsiteY151" fmla="*/ 1878895 h 2340869"/>
              <a:gd name="connsiteX152" fmla="*/ 365368 w 1563527"/>
              <a:gd name="connsiteY152" fmla="*/ 1857463 h 2340869"/>
              <a:gd name="connsiteX153" fmla="*/ 334413 w 1563527"/>
              <a:gd name="connsiteY153" fmla="*/ 1812220 h 2340869"/>
              <a:gd name="connsiteX154" fmla="*/ 291549 w 1563527"/>
              <a:gd name="connsiteY154" fmla="*/ 1788407 h 2340869"/>
              <a:gd name="connsiteX155" fmla="*/ 248688 w 1563527"/>
              <a:gd name="connsiteY155" fmla="*/ 1759833 h 2340869"/>
              <a:gd name="connsiteX156" fmla="*/ 215349 w 1563527"/>
              <a:gd name="connsiteY156" fmla="*/ 1750307 h 2340869"/>
              <a:gd name="connsiteX157" fmla="*/ 217731 w 1563527"/>
              <a:gd name="connsiteY157" fmla="*/ 1705061 h 2340869"/>
              <a:gd name="connsiteX158" fmla="*/ 174868 w 1563527"/>
              <a:gd name="connsiteY158" fmla="*/ 1719351 h 2340869"/>
              <a:gd name="connsiteX159" fmla="*/ 186775 w 1563527"/>
              <a:gd name="connsiteY159" fmla="*/ 1752689 h 2340869"/>
              <a:gd name="connsiteX160" fmla="*/ 179631 w 1563527"/>
              <a:gd name="connsiteY160" fmla="*/ 1769358 h 2340869"/>
              <a:gd name="connsiteX161" fmla="*/ 141531 w 1563527"/>
              <a:gd name="connsiteY161" fmla="*/ 1740783 h 2340869"/>
              <a:gd name="connsiteX162" fmla="*/ 98669 w 1563527"/>
              <a:gd name="connsiteY162" fmla="*/ 1738401 h 2340869"/>
              <a:gd name="connsiteX163" fmla="*/ 43899 w 1563527"/>
              <a:gd name="connsiteY163" fmla="*/ 1719351 h 2340869"/>
              <a:gd name="connsiteX164" fmla="*/ 10560 w 1563527"/>
              <a:gd name="connsiteY164" fmla="*/ 1716967 h 2340869"/>
              <a:gd name="connsiteX165" fmla="*/ 1037 w 1563527"/>
              <a:gd name="connsiteY165" fmla="*/ 1664583 h 2340869"/>
              <a:gd name="connsiteX166" fmla="*/ 34374 w 1563527"/>
              <a:gd name="connsiteY166" fmla="*/ 1576476 h 2340869"/>
              <a:gd name="connsiteX167" fmla="*/ 60568 w 1563527"/>
              <a:gd name="connsiteY167" fmla="*/ 1528851 h 2340869"/>
              <a:gd name="connsiteX168" fmla="*/ 81999 w 1563527"/>
              <a:gd name="connsiteY168" fmla="*/ 1481226 h 2340869"/>
              <a:gd name="connsiteX169" fmla="*/ 108194 w 1563527"/>
              <a:gd name="connsiteY169" fmla="*/ 1443126 h 2340869"/>
              <a:gd name="connsiteX170" fmla="*/ 146293 w 1563527"/>
              <a:gd name="connsiteY170" fmla="*/ 1433601 h 2340869"/>
              <a:gd name="connsiteX171" fmla="*/ 153438 w 1563527"/>
              <a:gd name="connsiteY171" fmla="*/ 1397883 h 2340869"/>
              <a:gd name="connsiteX172" fmla="*/ 262975 w 1563527"/>
              <a:gd name="connsiteY172" fmla="*/ 1278820 h 2340869"/>
              <a:gd name="connsiteX173" fmla="*/ 286787 w 1563527"/>
              <a:gd name="connsiteY173" fmla="*/ 1140705 h 2340869"/>
              <a:gd name="connsiteX174" fmla="*/ 282025 w 1563527"/>
              <a:gd name="connsiteY174" fmla="*/ 1059745 h 2340869"/>
              <a:gd name="connsiteX175" fmla="*/ 196300 w 1563527"/>
              <a:gd name="connsiteY175" fmla="*/ 1047839 h 2340869"/>
              <a:gd name="connsiteX176" fmla="*/ 179632 w 1563527"/>
              <a:gd name="connsiteY176" fmla="*/ 966876 h 2340869"/>
              <a:gd name="connsiteX177" fmla="*/ 186775 w 1563527"/>
              <a:gd name="connsiteY177" fmla="*/ 900201 h 2340869"/>
              <a:gd name="connsiteX178" fmla="*/ 148675 w 1563527"/>
              <a:gd name="connsiteY178" fmla="*/ 862101 h 2340869"/>
              <a:gd name="connsiteX179" fmla="*/ 127244 w 1563527"/>
              <a:gd name="connsiteY179" fmla="*/ 821619 h 2340869"/>
              <a:gd name="connsiteX180" fmla="*/ 117719 w 1563527"/>
              <a:gd name="connsiteY180" fmla="*/ 762089 h 2340869"/>
              <a:gd name="connsiteX181" fmla="*/ 102097 w 1563527"/>
              <a:gd name="connsiteY181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41704 w 1573071"/>
              <a:gd name="connsiteY93" fmla="*/ 840671 h 2340869"/>
              <a:gd name="connsiteX94" fmla="*/ 1572660 w 1573071"/>
              <a:gd name="connsiteY94" fmla="*/ 871627 h 2340869"/>
              <a:gd name="connsiteX95" fmla="*/ 1560756 w 1573071"/>
              <a:gd name="connsiteY95" fmla="*/ 902582 h 2340869"/>
              <a:gd name="connsiteX96" fmla="*/ 1558376 w 1573071"/>
              <a:gd name="connsiteY96" fmla="*/ 933539 h 2340869"/>
              <a:gd name="connsiteX97" fmla="*/ 1525038 w 1573071"/>
              <a:gd name="connsiteY97" fmla="*/ 978781 h 2340869"/>
              <a:gd name="connsiteX98" fmla="*/ 958300 w 1573071"/>
              <a:gd name="connsiteY98" fmla="*/ 1157376 h 2340869"/>
              <a:gd name="connsiteX99" fmla="*/ 979731 w 1573071"/>
              <a:gd name="connsiteY99" fmla="*/ 1166900 h 2340869"/>
              <a:gd name="connsiteX100" fmla="*/ 974968 w 1573071"/>
              <a:gd name="connsiteY100" fmla="*/ 1240718 h 2340869"/>
              <a:gd name="connsiteX101" fmla="*/ 984494 w 1573071"/>
              <a:gd name="connsiteY101" fmla="*/ 1302633 h 2340869"/>
              <a:gd name="connsiteX102" fmla="*/ 1032119 w 1573071"/>
              <a:gd name="connsiteY102" fmla="*/ 1383595 h 2340869"/>
              <a:gd name="connsiteX103" fmla="*/ 1072600 w 1573071"/>
              <a:gd name="connsiteY103" fmla="*/ 1405026 h 2340869"/>
              <a:gd name="connsiteX104" fmla="*/ 1089269 w 1573071"/>
              <a:gd name="connsiteY104" fmla="*/ 1471701 h 2340869"/>
              <a:gd name="connsiteX105" fmla="*/ 1122607 w 1573071"/>
              <a:gd name="connsiteY105" fmla="*/ 1497895 h 2340869"/>
              <a:gd name="connsiteX106" fmla="*/ 1163088 w 1573071"/>
              <a:gd name="connsiteY106" fmla="*/ 1557426 h 2340869"/>
              <a:gd name="connsiteX107" fmla="*/ 1191663 w 1573071"/>
              <a:gd name="connsiteY107" fmla="*/ 1571714 h 2340869"/>
              <a:gd name="connsiteX108" fmla="*/ 1220238 w 1573071"/>
              <a:gd name="connsiteY108" fmla="*/ 1609813 h 2340869"/>
              <a:gd name="connsiteX109" fmla="*/ 1215943 w 1573071"/>
              <a:gd name="connsiteY109" fmla="*/ 1629673 h 2340869"/>
              <a:gd name="connsiteX110" fmla="*/ 1196425 w 1573071"/>
              <a:gd name="connsiteY110" fmla="*/ 1678870 h 2340869"/>
              <a:gd name="connsiteX111" fmla="*/ 1144037 w 1573071"/>
              <a:gd name="connsiteY111" fmla="*/ 1674106 h 2340869"/>
              <a:gd name="connsiteX112" fmla="*/ 1124987 w 1573071"/>
              <a:gd name="connsiteY112" fmla="*/ 1719349 h 2340869"/>
              <a:gd name="connsiteX113" fmla="*/ 1048787 w 1573071"/>
              <a:gd name="connsiteY113" fmla="*/ 1752687 h 2340869"/>
              <a:gd name="connsiteX114" fmla="*/ 1020212 w 1573071"/>
              <a:gd name="connsiteY114" fmla="*/ 1812218 h 2340869"/>
              <a:gd name="connsiteX115" fmla="*/ 1036881 w 1573071"/>
              <a:gd name="connsiteY115" fmla="*/ 1859843 h 2340869"/>
              <a:gd name="connsiteX116" fmla="*/ 1017832 w 1573071"/>
              <a:gd name="connsiteY116" fmla="*/ 1900326 h 2340869"/>
              <a:gd name="connsiteX117" fmla="*/ 984493 w 1573071"/>
              <a:gd name="connsiteY117" fmla="*/ 1897943 h 2340869"/>
              <a:gd name="connsiteX118" fmla="*/ 982112 w 1573071"/>
              <a:gd name="connsiteY118" fmla="*/ 1962237 h 2340869"/>
              <a:gd name="connsiteX119" fmla="*/ 946393 w 1573071"/>
              <a:gd name="connsiteY119" fmla="*/ 1978906 h 2340869"/>
              <a:gd name="connsiteX120" fmla="*/ 910674 w 1573071"/>
              <a:gd name="connsiteY120" fmla="*/ 1986049 h 2340869"/>
              <a:gd name="connsiteX121" fmla="*/ 910674 w 1573071"/>
              <a:gd name="connsiteY121" fmla="*/ 2050343 h 2340869"/>
              <a:gd name="connsiteX122" fmla="*/ 967824 w 1573071"/>
              <a:gd name="connsiteY122" fmla="*/ 2059868 h 2340869"/>
              <a:gd name="connsiteX123" fmla="*/ 1001162 w 1573071"/>
              <a:gd name="connsiteY123" fmla="*/ 2055106 h 2340869"/>
              <a:gd name="connsiteX124" fmla="*/ 1005922 w 1573071"/>
              <a:gd name="connsiteY124" fmla="*/ 2128925 h 2340869"/>
              <a:gd name="connsiteX125" fmla="*/ 982112 w 1573071"/>
              <a:gd name="connsiteY125" fmla="*/ 2150356 h 2340869"/>
              <a:gd name="connsiteX126" fmla="*/ 922581 w 1573071"/>
              <a:gd name="connsiteY126" fmla="*/ 2147976 h 2340869"/>
              <a:gd name="connsiteX127" fmla="*/ 870193 w 1573071"/>
              <a:gd name="connsiteY127" fmla="*/ 2157501 h 2340869"/>
              <a:gd name="connsiteX128" fmla="*/ 824949 w 1573071"/>
              <a:gd name="connsiteY128" fmla="*/ 2181314 h 2340869"/>
              <a:gd name="connsiteX129" fmla="*/ 779704 w 1573071"/>
              <a:gd name="connsiteY129" fmla="*/ 2188456 h 2340869"/>
              <a:gd name="connsiteX130" fmla="*/ 758274 w 1573071"/>
              <a:gd name="connsiteY130" fmla="*/ 2207508 h 2340869"/>
              <a:gd name="connsiteX131" fmla="*/ 751131 w 1573071"/>
              <a:gd name="connsiteY131" fmla="*/ 2252751 h 2340869"/>
              <a:gd name="connsiteX132" fmla="*/ 734462 w 1573071"/>
              <a:gd name="connsiteY132" fmla="*/ 2264658 h 2340869"/>
              <a:gd name="connsiteX133" fmla="*/ 689218 w 1573071"/>
              <a:gd name="connsiteY133" fmla="*/ 2314664 h 2340869"/>
              <a:gd name="connsiteX134" fmla="*/ 665406 w 1573071"/>
              <a:gd name="connsiteY134" fmla="*/ 2319425 h 2340869"/>
              <a:gd name="connsiteX135" fmla="*/ 617781 w 1573071"/>
              <a:gd name="connsiteY135" fmla="*/ 2340857 h 2340869"/>
              <a:gd name="connsiteX136" fmla="*/ 579681 w 1573071"/>
              <a:gd name="connsiteY136" fmla="*/ 2324188 h 2340869"/>
              <a:gd name="connsiteX137" fmla="*/ 563012 w 1573071"/>
              <a:gd name="connsiteY137" fmla="*/ 2295613 h 2340869"/>
              <a:gd name="connsiteX138" fmla="*/ 520149 w 1573071"/>
              <a:gd name="connsiteY138" fmla="*/ 2305139 h 2340869"/>
              <a:gd name="connsiteX139" fmla="*/ 512573 w 1573071"/>
              <a:gd name="connsiteY139" fmla="*/ 2299035 h 2340869"/>
              <a:gd name="connsiteX140" fmla="*/ 503481 w 1573071"/>
              <a:gd name="connsiteY140" fmla="*/ 2293232 h 2340869"/>
              <a:gd name="connsiteX141" fmla="*/ 522531 w 1573071"/>
              <a:gd name="connsiteY141" fmla="*/ 2186075 h 2340869"/>
              <a:gd name="connsiteX142" fmla="*/ 539199 w 1573071"/>
              <a:gd name="connsiteY142" fmla="*/ 2164644 h 2340869"/>
              <a:gd name="connsiteX143" fmla="*/ 529674 w 1573071"/>
              <a:gd name="connsiteY143" fmla="*/ 2119401 h 2340869"/>
              <a:gd name="connsiteX144" fmla="*/ 553487 w 1573071"/>
              <a:gd name="connsiteY144" fmla="*/ 2105113 h 2340869"/>
              <a:gd name="connsiteX145" fmla="*/ 534437 w 1573071"/>
              <a:gd name="connsiteY145" fmla="*/ 2090826 h 2340869"/>
              <a:gd name="connsiteX146" fmla="*/ 522531 w 1573071"/>
              <a:gd name="connsiteY146" fmla="*/ 2055108 h 2340869"/>
              <a:gd name="connsiteX147" fmla="*/ 513006 w 1573071"/>
              <a:gd name="connsiteY147" fmla="*/ 2009864 h 2340869"/>
              <a:gd name="connsiteX148" fmla="*/ 510624 w 1573071"/>
              <a:gd name="connsiteY148" fmla="*/ 1978906 h 2340869"/>
              <a:gd name="connsiteX149" fmla="*/ 460618 w 1573071"/>
              <a:gd name="connsiteY149" fmla="*/ 1981289 h 2340869"/>
              <a:gd name="connsiteX150" fmla="*/ 427282 w 1573071"/>
              <a:gd name="connsiteY150" fmla="*/ 1945570 h 2340869"/>
              <a:gd name="connsiteX151" fmla="*/ 382037 w 1573071"/>
              <a:gd name="connsiteY151" fmla="*/ 1928900 h 2340869"/>
              <a:gd name="connsiteX152" fmla="*/ 367749 w 1573071"/>
              <a:gd name="connsiteY152" fmla="*/ 1878895 h 2340869"/>
              <a:gd name="connsiteX153" fmla="*/ 365368 w 1573071"/>
              <a:gd name="connsiteY153" fmla="*/ 1857463 h 2340869"/>
              <a:gd name="connsiteX154" fmla="*/ 334413 w 1573071"/>
              <a:gd name="connsiteY154" fmla="*/ 1812220 h 2340869"/>
              <a:gd name="connsiteX155" fmla="*/ 291549 w 1573071"/>
              <a:gd name="connsiteY155" fmla="*/ 1788407 h 2340869"/>
              <a:gd name="connsiteX156" fmla="*/ 248688 w 1573071"/>
              <a:gd name="connsiteY156" fmla="*/ 1759833 h 2340869"/>
              <a:gd name="connsiteX157" fmla="*/ 215349 w 1573071"/>
              <a:gd name="connsiteY157" fmla="*/ 1750307 h 2340869"/>
              <a:gd name="connsiteX158" fmla="*/ 217731 w 1573071"/>
              <a:gd name="connsiteY158" fmla="*/ 1705061 h 2340869"/>
              <a:gd name="connsiteX159" fmla="*/ 174868 w 1573071"/>
              <a:gd name="connsiteY159" fmla="*/ 1719351 h 2340869"/>
              <a:gd name="connsiteX160" fmla="*/ 186775 w 1573071"/>
              <a:gd name="connsiteY160" fmla="*/ 1752689 h 2340869"/>
              <a:gd name="connsiteX161" fmla="*/ 179631 w 1573071"/>
              <a:gd name="connsiteY161" fmla="*/ 1769358 h 2340869"/>
              <a:gd name="connsiteX162" fmla="*/ 141531 w 1573071"/>
              <a:gd name="connsiteY162" fmla="*/ 1740783 h 2340869"/>
              <a:gd name="connsiteX163" fmla="*/ 98669 w 1573071"/>
              <a:gd name="connsiteY163" fmla="*/ 1738401 h 2340869"/>
              <a:gd name="connsiteX164" fmla="*/ 43899 w 1573071"/>
              <a:gd name="connsiteY164" fmla="*/ 1719351 h 2340869"/>
              <a:gd name="connsiteX165" fmla="*/ 10560 w 1573071"/>
              <a:gd name="connsiteY165" fmla="*/ 1716967 h 2340869"/>
              <a:gd name="connsiteX166" fmla="*/ 1037 w 1573071"/>
              <a:gd name="connsiteY166" fmla="*/ 1664583 h 2340869"/>
              <a:gd name="connsiteX167" fmla="*/ 34374 w 1573071"/>
              <a:gd name="connsiteY167" fmla="*/ 1576476 h 2340869"/>
              <a:gd name="connsiteX168" fmla="*/ 60568 w 1573071"/>
              <a:gd name="connsiteY168" fmla="*/ 1528851 h 2340869"/>
              <a:gd name="connsiteX169" fmla="*/ 81999 w 1573071"/>
              <a:gd name="connsiteY169" fmla="*/ 1481226 h 2340869"/>
              <a:gd name="connsiteX170" fmla="*/ 108194 w 1573071"/>
              <a:gd name="connsiteY170" fmla="*/ 1443126 h 2340869"/>
              <a:gd name="connsiteX171" fmla="*/ 146293 w 1573071"/>
              <a:gd name="connsiteY171" fmla="*/ 1433601 h 2340869"/>
              <a:gd name="connsiteX172" fmla="*/ 153438 w 1573071"/>
              <a:gd name="connsiteY172" fmla="*/ 1397883 h 2340869"/>
              <a:gd name="connsiteX173" fmla="*/ 262975 w 1573071"/>
              <a:gd name="connsiteY173" fmla="*/ 1278820 h 2340869"/>
              <a:gd name="connsiteX174" fmla="*/ 286787 w 1573071"/>
              <a:gd name="connsiteY174" fmla="*/ 1140705 h 2340869"/>
              <a:gd name="connsiteX175" fmla="*/ 282025 w 1573071"/>
              <a:gd name="connsiteY175" fmla="*/ 1059745 h 2340869"/>
              <a:gd name="connsiteX176" fmla="*/ 196300 w 1573071"/>
              <a:gd name="connsiteY176" fmla="*/ 1047839 h 2340869"/>
              <a:gd name="connsiteX177" fmla="*/ 179632 w 1573071"/>
              <a:gd name="connsiteY177" fmla="*/ 966876 h 2340869"/>
              <a:gd name="connsiteX178" fmla="*/ 186775 w 1573071"/>
              <a:gd name="connsiteY178" fmla="*/ 900201 h 2340869"/>
              <a:gd name="connsiteX179" fmla="*/ 148675 w 1573071"/>
              <a:gd name="connsiteY179" fmla="*/ 862101 h 2340869"/>
              <a:gd name="connsiteX180" fmla="*/ 127244 w 1573071"/>
              <a:gd name="connsiteY180" fmla="*/ 821619 h 2340869"/>
              <a:gd name="connsiteX181" fmla="*/ 117719 w 1573071"/>
              <a:gd name="connsiteY181" fmla="*/ 762089 h 2340869"/>
              <a:gd name="connsiteX182" fmla="*/ 102097 w 1573071"/>
              <a:gd name="connsiteY182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25038 w 1573071"/>
              <a:gd name="connsiteY98" fmla="*/ 978781 h 2340869"/>
              <a:gd name="connsiteX99" fmla="*/ 958300 w 1573071"/>
              <a:gd name="connsiteY99" fmla="*/ 1157376 h 2340869"/>
              <a:gd name="connsiteX100" fmla="*/ 979731 w 1573071"/>
              <a:gd name="connsiteY100" fmla="*/ 1166900 h 2340869"/>
              <a:gd name="connsiteX101" fmla="*/ 974968 w 1573071"/>
              <a:gd name="connsiteY101" fmla="*/ 1240718 h 2340869"/>
              <a:gd name="connsiteX102" fmla="*/ 984494 w 1573071"/>
              <a:gd name="connsiteY102" fmla="*/ 1302633 h 2340869"/>
              <a:gd name="connsiteX103" fmla="*/ 1032119 w 1573071"/>
              <a:gd name="connsiteY103" fmla="*/ 1383595 h 2340869"/>
              <a:gd name="connsiteX104" fmla="*/ 1072600 w 1573071"/>
              <a:gd name="connsiteY104" fmla="*/ 1405026 h 2340869"/>
              <a:gd name="connsiteX105" fmla="*/ 1089269 w 1573071"/>
              <a:gd name="connsiteY105" fmla="*/ 1471701 h 2340869"/>
              <a:gd name="connsiteX106" fmla="*/ 1122607 w 1573071"/>
              <a:gd name="connsiteY106" fmla="*/ 1497895 h 2340869"/>
              <a:gd name="connsiteX107" fmla="*/ 1163088 w 1573071"/>
              <a:gd name="connsiteY107" fmla="*/ 1557426 h 2340869"/>
              <a:gd name="connsiteX108" fmla="*/ 1191663 w 1573071"/>
              <a:gd name="connsiteY108" fmla="*/ 1571714 h 2340869"/>
              <a:gd name="connsiteX109" fmla="*/ 1220238 w 1573071"/>
              <a:gd name="connsiteY109" fmla="*/ 1609813 h 2340869"/>
              <a:gd name="connsiteX110" fmla="*/ 1215943 w 1573071"/>
              <a:gd name="connsiteY110" fmla="*/ 1629673 h 2340869"/>
              <a:gd name="connsiteX111" fmla="*/ 1196425 w 1573071"/>
              <a:gd name="connsiteY111" fmla="*/ 1678870 h 2340869"/>
              <a:gd name="connsiteX112" fmla="*/ 1144037 w 1573071"/>
              <a:gd name="connsiteY112" fmla="*/ 1674106 h 2340869"/>
              <a:gd name="connsiteX113" fmla="*/ 1124987 w 1573071"/>
              <a:gd name="connsiteY113" fmla="*/ 1719349 h 2340869"/>
              <a:gd name="connsiteX114" fmla="*/ 1048787 w 1573071"/>
              <a:gd name="connsiteY114" fmla="*/ 1752687 h 2340869"/>
              <a:gd name="connsiteX115" fmla="*/ 1020212 w 1573071"/>
              <a:gd name="connsiteY115" fmla="*/ 1812218 h 2340869"/>
              <a:gd name="connsiteX116" fmla="*/ 1036881 w 1573071"/>
              <a:gd name="connsiteY116" fmla="*/ 1859843 h 2340869"/>
              <a:gd name="connsiteX117" fmla="*/ 1017832 w 1573071"/>
              <a:gd name="connsiteY117" fmla="*/ 1900326 h 2340869"/>
              <a:gd name="connsiteX118" fmla="*/ 984493 w 1573071"/>
              <a:gd name="connsiteY118" fmla="*/ 1897943 h 2340869"/>
              <a:gd name="connsiteX119" fmla="*/ 982112 w 1573071"/>
              <a:gd name="connsiteY119" fmla="*/ 1962237 h 2340869"/>
              <a:gd name="connsiteX120" fmla="*/ 946393 w 1573071"/>
              <a:gd name="connsiteY120" fmla="*/ 1978906 h 2340869"/>
              <a:gd name="connsiteX121" fmla="*/ 910674 w 1573071"/>
              <a:gd name="connsiteY121" fmla="*/ 1986049 h 2340869"/>
              <a:gd name="connsiteX122" fmla="*/ 910674 w 1573071"/>
              <a:gd name="connsiteY122" fmla="*/ 2050343 h 2340869"/>
              <a:gd name="connsiteX123" fmla="*/ 967824 w 1573071"/>
              <a:gd name="connsiteY123" fmla="*/ 2059868 h 2340869"/>
              <a:gd name="connsiteX124" fmla="*/ 1001162 w 1573071"/>
              <a:gd name="connsiteY124" fmla="*/ 2055106 h 2340869"/>
              <a:gd name="connsiteX125" fmla="*/ 1005922 w 1573071"/>
              <a:gd name="connsiteY125" fmla="*/ 2128925 h 2340869"/>
              <a:gd name="connsiteX126" fmla="*/ 982112 w 1573071"/>
              <a:gd name="connsiteY126" fmla="*/ 2150356 h 2340869"/>
              <a:gd name="connsiteX127" fmla="*/ 922581 w 1573071"/>
              <a:gd name="connsiteY127" fmla="*/ 2147976 h 2340869"/>
              <a:gd name="connsiteX128" fmla="*/ 870193 w 1573071"/>
              <a:gd name="connsiteY128" fmla="*/ 2157501 h 2340869"/>
              <a:gd name="connsiteX129" fmla="*/ 824949 w 1573071"/>
              <a:gd name="connsiteY129" fmla="*/ 2181314 h 2340869"/>
              <a:gd name="connsiteX130" fmla="*/ 779704 w 1573071"/>
              <a:gd name="connsiteY130" fmla="*/ 2188456 h 2340869"/>
              <a:gd name="connsiteX131" fmla="*/ 758274 w 1573071"/>
              <a:gd name="connsiteY131" fmla="*/ 2207508 h 2340869"/>
              <a:gd name="connsiteX132" fmla="*/ 751131 w 1573071"/>
              <a:gd name="connsiteY132" fmla="*/ 2252751 h 2340869"/>
              <a:gd name="connsiteX133" fmla="*/ 734462 w 1573071"/>
              <a:gd name="connsiteY133" fmla="*/ 2264658 h 2340869"/>
              <a:gd name="connsiteX134" fmla="*/ 689218 w 1573071"/>
              <a:gd name="connsiteY134" fmla="*/ 2314664 h 2340869"/>
              <a:gd name="connsiteX135" fmla="*/ 665406 w 1573071"/>
              <a:gd name="connsiteY135" fmla="*/ 2319425 h 2340869"/>
              <a:gd name="connsiteX136" fmla="*/ 617781 w 1573071"/>
              <a:gd name="connsiteY136" fmla="*/ 2340857 h 2340869"/>
              <a:gd name="connsiteX137" fmla="*/ 579681 w 1573071"/>
              <a:gd name="connsiteY137" fmla="*/ 2324188 h 2340869"/>
              <a:gd name="connsiteX138" fmla="*/ 563012 w 1573071"/>
              <a:gd name="connsiteY138" fmla="*/ 2295613 h 2340869"/>
              <a:gd name="connsiteX139" fmla="*/ 520149 w 1573071"/>
              <a:gd name="connsiteY139" fmla="*/ 2305139 h 2340869"/>
              <a:gd name="connsiteX140" fmla="*/ 512573 w 1573071"/>
              <a:gd name="connsiteY140" fmla="*/ 2299035 h 2340869"/>
              <a:gd name="connsiteX141" fmla="*/ 503481 w 1573071"/>
              <a:gd name="connsiteY141" fmla="*/ 2293232 h 2340869"/>
              <a:gd name="connsiteX142" fmla="*/ 522531 w 1573071"/>
              <a:gd name="connsiteY142" fmla="*/ 2186075 h 2340869"/>
              <a:gd name="connsiteX143" fmla="*/ 539199 w 1573071"/>
              <a:gd name="connsiteY143" fmla="*/ 2164644 h 2340869"/>
              <a:gd name="connsiteX144" fmla="*/ 529674 w 1573071"/>
              <a:gd name="connsiteY144" fmla="*/ 2119401 h 2340869"/>
              <a:gd name="connsiteX145" fmla="*/ 553487 w 1573071"/>
              <a:gd name="connsiteY145" fmla="*/ 2105113 h 2340869"/>
              <a:gd name="connsiteX146" fmla="*/ 534437 w 1573071"/>
              <a:gd name="connsiteY146" fmla="*/ 2090826 h 2340869"/>
              <a:gd name="connsiteX147" fmla="*/ 522531 w 1573071"/>
              <a:gd name="connsiteY147" fmla="*/ 2055108 h 2340869"/>
              <a:gd name="connsiteX148" fmla="*/ 513006 w 1573071"/>
              <a:gd name="connsiteY148" fmla="*/ 2009864 h 2340869"/>
              <a:gd name="connsiteX149" fmla="*/ 510624 w 1573071"/>
              <a:gd name="connsiteY149" fmla="*/ 1978906 h 2340869"/>
              <a:gd name="connsiteX150" fmla="*/ 460618 w 1573071"/>
              <a:gd name="connsiteY150" fmla="*/ 1981289 h 2340869"/>
              <a:gd name="connsiteX151" fmla="*/ 427282 w 1573071"/>
              <a:gd name="connsiteY151" fmla="*/ 1945570 h 2340869"/>
              <a:gd name="connsiteX152" fmla="*/ 382037 w 1573071"/>
              <a:gd name="connsiteY152" fmla="*/ 1928900 h 2340869"/>
              <a:gd name="connsiteX153" fmla="*/ 367749 w 1573071"/>
              <a:gd name="connsiteY153" fmla="*/ 1878895 h 2340869"/>
              <a:gd name="connsiteX154" fmla="*/ 365368 w 1573071"/>
              <a:gd name="connsiteY154" fmla="*/ 1857463 h 2340869"/>
              <a:gd name="connsiteX155" fmla="*/ 334413 w 1573071"/>
              <a:gd name="connsiteY155" fmla="*/ 1812220 h 2340869"/>
              <a:gd name="connsiteX156" fmla="*/ 291549 w 1573071"/>
              <a:gd name="connsiteY156" fmla="*/ 1788407 h 2340869"/>
              <a:gd name="connsiteX157" fmla="*/ 248688 w 1573071"/>
              <a:gd name="connsiteY157" fmla="*/ 1759833 h 2340869"/>
              <a:gd name="connsiteX158" fmla="*/ 215349 w 1573071"/>
              <a:gd name="connsiteY158" fmla="*/ 1750307 h 2340869"/>
              <a:gd name="connsiteX159" fmla="*/ 217731 w 1573071"/>
              <a:gd name="connsiteY159" fmla="*/ 1705061 h 2340869"/>
              <a:gd name="connsiteX160" fmla="*/ 174868 w 1573071"/>
              <a:gd name="connsiteY160" fmla="*/ 1719351 h 2340869"/>
              <a:gd name="connsiteX161" fmla="*/ 186775 w 1573071"/>
              <a:gd name="connsiteY161" fmla="*/ 1752689 h 2340869"/>
              <a:gd name="connsiteX162" fmla="*/ 179631 w 1573071"/>
              <a:gd name="connsiteY162" fmla="*/ 1769358 h 2340869"/>
              <a:gd name="connsiteX163" fmla="*/ 141531 w 1573071"/>
              <a:gd name="connsiteY163" fmla="*/ 1740783 h 2340869"/>
              <a:gd name="connsiteX164" fmla="*/ 98669 w 1573071"/>
              <a:gd name="connsiteY164" fmla="*/ 1738401 h 2340869"/>
              <a:gd name="connsiteX165" fmla="*/ 43899 w 1573071"/>
              <a:gd name="connsiteY165" fmla="*/ 1719351 h 2340869"/>
              <a:gd name="connsiteX166" fmla="*/ 10560 w 1573071"/>
              <a:gd name="connsiteY166" fmla="*/ 1716967 h 2340869"/>
              <a:gd name="connsiteX167" fmla="*/ 1037 w 1573071"/>
              <a:gd name="connsiteY167" fmla="*/ 1664583 h 2340869"/>
              <a:gd name="connsiteX168" fmla="*/ 34374 w 1573071"/>
              <a:gd name="connsiteY168" fmla="*/ 1576476 h 2340869"/>
              <a:gd name="connsiteX169" fmla="*/ 60568 w 1573071"/>
              <a:gd name="connsiteY169" fmla="*/ 1528851 h 2340869"/>
              <a:gd name="connsiteX170" fmla="*/ 81999 w 1573071"/>
              <a:gd name="connsiteY170" fmla="*/ 1481226 h 2340869"/>
              <a:gd name="connsiteX171" fmla="*/ 108194 w 1573071"/>
              <a:gd name="connsiteY171" fmla="*/ 1443126 h 2340869"/>
              <a:gd name="connsiteX172" fmla="*/ 146293 w 1573071"/>
              <a:gd name="connsiteY172" fmla="*/ 1433601 h 2340869"/>
              <a:gd name="connsiteX173" fmla="*/ 153438 w 1573071"/>
              <a:gd name="connsiteY173" fmla="*/ 1397883 h 2340869"/>
              <a:gd name="connsiteX174" fmla="*/ 262975 w 1573071"/>
              <a:gd name="connsiteY174" fmla="*/ 1278820 h 2340869"/>
              <a:gd name="connsiteX175" fmla="*/ 286787 w 1573071"/>
              <a:gd name="connsiteY175" fmla="*/ 1140705 h 2340869"/>
              <a:gd name="connsiteX176" fmla="*/ 282025 w 1573071"/>
              <a:gd name="connsiteY176" fmla="*/ 1059745 h 2340869"/>
              <a:gd name="connsiteX177" fmla="*/ 196300 w 1573071"/>
              <a:gd name="connsiteY177" fmla="*/ 1047839 h 2340869"/>
              <a:gd name="connsiteX178" fmla="*/ 179632 w 1573071"/>
              <a:gd name="connsiteY178" fmla="*/ 966876 h 2340869"/>
              <a:gd name="connsiteX179" fmla="*/ 186775 w 1573071"/>
              <a:gd name="connsiteY179" fmla="*/ 900201 h 2340869"/>
              <a:gd name="connsiteX180" fmla="*/ 148675 w 1573071"/>
              <a:gd name="connsiteY180" fmla="*/ 862101 h 2340869"/>
              <a:gd name="connsiteX181" fmla="*/ 127244 w 1573071"/>
              <a:gd name="connsiteY181" fmla="*/ 821619 h 2340869"/>
              <a:gd name="connsiteX182" fmla="*/ 117719 w 1573071"/>
              <a:gd name="connsiteY182" fmla="*/ 762089 h 2340869"/>
              <a:gd name="connsiteX183" fmla="*/ 102097 w 1573071"/>
              <a:gd name="connsiteY183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25038 w 1573071"/>
              <a:gd name="connsiteY98" fmla="*/ 978781 h 2340869"/>
              <a:gd name="connsiteX99" fmla="*/ 1267860 w 1573071"/>
              <a:gd name="connsiteY99" fmla="*/ 997834 h 2340869"/>
              <a:gd name="connsiteX100" fmla="*/ 958300 w 1573071"/>
              <a:gd name="connsiteY100" fmla="*/ 1157376 h 2340869"/>
              <a:gd name="connsiteX101" fmla="*/ 979731 w 1573071"/>
              <a:gd name="connsiteY101" fmla="*/ 1166900 h 2340869"/>
              <a:gd name="connsiteX102" fmla="*/ 974968 w 1573071"/>
              <a:gd name="connsiteY102" fmla="*/ 1240718 h 2340869"/>
              <a:gd name="connsiteX103" fmla="*/ 984494 w 1573071"/>
              <a:gd name="connsiteY103" fmla="*/ 1302633 h 2340869"/>
              <a:gd name="connsiteX104" fmla="*/ 1032119 w 1573071"/>
              <a:gd name="connsiteY104" fmla="*/ 1383595 h 2340869"/>
              <a:gd name="connsiteX105" fmla="*/ 1072600 w 1573071"/>
              <a:gd name="connsiteY105" fmla="*/ 1405026 h 2340869"/>
              <a:gd name="connsiteX106" fmla="*/ 1089269 w 1573071"/>
              <a:gd name="connsiteY106" fmla="*/ 1471701 h 2340869"/>
              <a:gd name="connsiteX107" fmla="*/ 1122607 w 1573071"/>
              <a:gd name="connsiteY107" fmla="*/ 1497895 h 2340869"/>
              <a:gd name="connsiteX108" fmla="*/ 1163088 w 1573071"/>
              <a:gd name="connsiteY108" fmla="*/ 1557426 h 2340869"/>
              <a:gd name="connsiteX109" fmla="*/ 1191663 w 1573071"/>
              <a:gd name="connsiteY109" fmla="*/ 1571714 h 2340869"/>
              <a:gd name="connsiteX110" fmla="*/ 1220238 w 1573071"/>
              <a:gd name="connsiteY110" fmla="*/ 1609813 h 2340869"/>
              <a:gd name="connsiteX111" fmla="*/ 1215943 w 1573071"/>
              <a:gd name="connsiteY111" fmla="*/ 1629673 h 2340869"/>
              <a:gd name="connsiteX112" fmla="*/ 1196425 w 1573071"/>
              <a:gd name="connsiteY112" fmla="*/ 1678870 h 2340869"/>
              <a:gd name="connsiteX113" fmla="*/ 1144037 w 1573071"/>
              <a:gd name="connsiteY113" fmla="*/ 1674106 h 2340869"/>
              <a:gd name="connsiteX114" fmla="*/ 1124987 w 1573071"/>
              <a:gd name="connsiteY114" fmla="*/ 1719349 h 2340869"/>
              <a:gd name="connsiteX115" fmla="*/ 1048787 w 1573071"/>
              <a:gd name="connsiteY115" fmla="*/ 1752687 h 2340869"/>
              <a:gd name="connsiteX116" fmla="*/ 1020212 w 1573071"/>
              <a:gd name="connsiteY116" fmla="*/ 1812218 h 2340869"/>
              <a:gd name="connsiteX117" fmla="*/ 1036881 w 1573071"/>
              <a:gd name="connsiteY117" fmla="*/ 1859843 h 2340869"/>
              <a:gd name="connsiteX118" fmla="*/ 1017832 w 1573071"/>
              <a:gd name="connsiteY118" fmla="*/ 1900326 h 2340869"/>
              <a:gd name="connsiteX119" fmla="*/ 984493 w 1573071"/>
              <a:gd name="connsiteY119" fmla="*/ 1897943 h 2340869"/>
              <a:gd name="connsiteX120" fmla="*/ 982112 w 1573071"/>
              <a:gd name="connsiteY120" fmla="*/ 1962237 h 2340869"/>
              <a:gd name="connsiteX121" fmla="*/ 946393 w 1573071"/>
              <a:gd name="connsiteY121" fmla="*/ 1978906 h 2340869"/>
              <a:gd name="connsiteX122" fmla="*/ 910674 w 1573071"/>
              <a:gd name="connsiteY122" fmla="*/ 1986049 h 2340869"/>
              <a:gd name="connsiteX123" fmla="*/ 910674 w 1573071"/>
              <a:gd name="connsiteY123" fmla="*/ 2050343 h 2340869"/>
              <a:gd name="connsiteX124" fmla="*/ 967824 w 1573071"/>
              <a:gd name="connsiteY124" fmla="*/ 2059868 h 2340869"/>
              <a:gd name="connsiteX125" fmla="*/ 1001162 w 1573071"/>
              <a:gd name="connsiteY125" fmla="*/ 2055106 h 2340869"/>
              <a:gd name="connsiteX126" fmla="*/ 1005922 w 1573071"/>
              <a:gd name="connsiteY126" fmla="*/ 2128925 h 2340869"/>
              <a:gd name="connsiteX127" fmla="*/ 982112 w 1573071"/>
              <a:gd name="connsiteY127" fmla="*/ 2150356 h 2340869"/>
              <a:gd name="connsiteX128" fmla="*/ 922581 w 1573071"/>
              <a:gd name="connsiteY128" fmla="*/ 2147976 h 2340869"/>
              <a:gd name="connsiteX129" fmla="*/ 870193 w 1573071"/>
              <a:gd name="connsiteY129" fmla="*/ 2157501 h 2340869"/>
              <a:gd name="connsiteX130" fmla="*/ 824949 w 1573071"/>
              <a:gd name="connsiteY130" fmla="*/ 2181314 h 2340869"/>
              <a:gd name="connsiteX131" fmla="*/ 779704 w 1573071"/>
              <a:gd name="connsiteY131" fmla="*/ 2188456 h 2340869"/>
              <a:gd name="connsiteX132" fmla="*/ 758274 w 1573071"/>
              <a:gd name="connsiteY132" fmla="*/ 2207508 h 2340869"/>
              <a:gd name="connsiteX133" fmla="*/ 751131 w 1573071"/>
              <a:gd name="connsiteY133" fmla="*/ 2252751 h 2340869"/>
              <a:gd name="connsiteX134" fmla="*/ 734462 w 1573071"/>
              <a:gd name="connsiteY134" fmla="*/ 2264658 h 2340869"/>
              <a:gd name="connsiteX135" fmla="*/ 689218 w 1573071"/>
              <a:gd name="connsiteY135" fmla="*/ 2314664 h 2340869"/>
              <a:gd name="connsiteX136" fmla="*/ 665406 w 1573071"/>
              <a:gd name="connsiteY136" fmla="*/ 2319425 h 2340869"/>
              <a:gd name="connsiteX137" fmla="*/ 617781 w 1573071"/>
              <a:gd name="connsiteY137" fmla="*/ 2340857 h 2340869"/>
              <a:gd name="connsiteX138" fmla="*/ 579681 w 1573071"/>
              <a:gd name="connsiteY138" fmla="*/ 2324188 h 2340869"/>
              <a:gd name="connsiteX139" fmla="*/ 563012 w 1573071"/>
              <a:gd name="connsiteY139" fmla="*/ 2295613 h 2340869"/>
              <a:gd name="connsiteX140" fmla="*/ 520149 w 1573071"/>
              <a:gd name="connsiteY140" fmla="*/ 2305139 h 2340869"/>
              <a:gd name="connsiteX141" fmla="*/ 512573 w 1573071"/>
              <a:gd name="connsiteY141" fmla="*/ 2299035 h 2340869"/>
              <a:gd name="connsiteX142" fmla="*/ 503481 w 1573071"/>
              <a:gd name="connsiteY142" fmla="*/ 2293232 h 2340869"/>
              <a:gd name="connsiteX143" fmla="*/ 522531 w 1573071"/>
              <a:gd name="connsiteY143" fmla="*/ 2186075 h 2340869"/>
              <a:gd name="connsiteX144" fmla="*/ 539199 w 1573071"/>
              <a:gd name="connsiteY144" fmla="*/ 2164644 h 2340869"/>
              <a:gd name="connsiteX145" fmla="*/ 529674 w 1573071"/>
              <a:gd name="connsiteY145" fmla="*/ 2119401 h 2340869"/>
              <a:gd name="connsiteX146" fmla="*/ 553487 w 1573071"/>
              <a:gd name="connsiteY146" fmla="*/ 2105113 h 2340869"/>
              <a:gd name="connsiteX147" fmla="*/ 534437 w 1573071"/>
              <a:gd name="connsiteY147" fmla="*/ 2090826 h 2340869"/>
              <a:gd name="connsiteX148" fmla="*/ 522531 w 1573071"/>
              <a:gd name="connsiteY148" fmla="*/ 2055108 h 2340869"/>
              <a:gd name="connsiteX149" fmla="*/ 513006 w 1573071"/>
              <a:gd name="connsiteY149" fmla="*/ 2009864 h 2340869"/>
              <a:gd name="connsiteX150" fmla="*/ 510624 w 1573071"/>
              <a:gd name="connsiteY150" fmla="*/ 1978906 h 2340869"/>
              <a:gd name="connsiteX151" fmla="*/ 460618 w 1573071"/>
              <a:gd name="connsiteY151" fmla="*/ 1981289 h 2340869"/>
              <a:gd name="connsiteX152" fmla="*/ 427282 w 1573071"/>
              <a:gd name="connsiteY152" fmla="*/ 1945570 h 2340869"/>
              <a:gd name="connsiteX153" fmla="*/ 382037 w 1573071"/>
              <a:gd name="connsiteY153" fmla="*/ 1928900 h 2340869"/>
              <a:gd name="connsiteX154" fmla="*/ 367749 w 1573071"/>
              <a:gd name="connsiteY154" fmla="*/ 1878895 h 2340869"/>
              <a:gd name="connsiteX155" fmla="*/ 365368 w 1573071"/>
              <a:gd name="connsiteY155" fmla="*/ 1857463 h 2340869"/>
              <a:gd name="connsiteX156" fmla="*/ 334413 w 1573071"/>
              <a:gd name="connsiteY156" fmla="*/ 1812220 h 2340869"/>
              <a:gd name="connsiteX157" fmla="*/ 291549 w 1573071"/>
              <a:gd name="connsiteY157" fmla="*/ 1788407 h 2340869"/>
              <a:gd name="connsiteX158" fmla="*/ 248688 w 1573071"/>
              <a:gd name="connsiteY158" fmla="*/ 1759833 h 2340869"/>
              <a:gd name="connsiteX159" fmla="*/ 215349 w 1573071"/>
              <a:gd name="connsiteY159" fmla="*/ 1750307 h 2340869"/>
              <a:gd name="connsiteX160" fmla="*/ 217731 w 1573071"/>
              <a:gd name="connsiteY160" fmla="*/ 1705061 h 2340869"/>
              <a:gd name="connsiteX161" fmla="*/ 174868 w 1573071"/>
              <a:gd name="connsiteY161" fmla="*/ 1719351 h 2340869"/>
              <a:gd name="connsiteX162" fmla="*/ 186775 w 1573071"/>
              <a:gd name="connsiteY162" fmla="*/ 1752689 h 2340869"/>
              <a:gd name="connsiteX163" fmla="*/ 179631 w 1573071"/>
              <a:gd name="connsiteY163" fmla="*/ 1769358 h 2340869"/>
              <a:gd name="connsiteX164" fmla="*/ 141531 w 1573071"/>
              <a:gd name="connsiteY164" fmla="*/ 1740783 h 2340869"/>
              <a:gd name="connsiteX165" fmla="*/ 98669 w 1573071"/>
              <a:gd name="connsiteY165" fmla="*/ 1738401 h 2340869"/>
              <a:gd name="connsiteX166" fmla="*/ 43899 w 1573071"/>
              <a:gd name="connsiteY166" fmla="*/ 1719351 h 2340869"/>
              <a:gd name="connsiteX167" fmla="*/ 10560 w 1573071"/>
              <a:gd name="connsiteY167" fmla="*/ 1716967 h 2340869"/>
              <a:gd name="connsiteX168" fmla="*/ 1037 w 1573071"/>
              <a:gd name="connsiteY168" fmla="*/ 1664583 h 2340869"/>
              <a:gd name="connsiteX169" fmla="*/ 34374 w 1573071"/>
              <a:gd name="connsiteY169" fmla="*/ 1576476 h 2340869"/>
              <a:gd name="connsiteX170" fmla="*/ 60568 w 1573071"/>
              <a:gd name="connsiteY170" fmla="*/ 1528851 h 2340869"/>
              <a:gd name="connsiteX171" fmla="*/ 81999 w 1573071"/>
              <a:gd name="connsiteY171" fmla="*/ 1481226 h 2340869"/>
              <a:gd name="connsiteX172" fmla="*/ 108194 w 1573071"/>
              <a:gd name="connsiteY172" fmla="*/ 1443126 h 2340869"/>
              <a:gd name="connsiteX173" fmla="*/ 146293 w 1573071"/>
              <a:gd name="connsiteY173" fmla="*/ 1433601 h 2340869"/>
              <a:gd name="connsiteX174" fmla="*/ 153438 w 1573071"/>
              <a:gd name="connsiteY174" fmla="*/ 1397883 h 2340869"/>
              <a:gd name="connsiteX175" fmla="*/ 262975 w 1573071"/>
              <a:gd name="connsiteY175" fmla="*/ 1278820 h 2340869"/>
              <a:gd name="connsiteX176" fmla="*/ 286787 w 1573071"/>
              <a:gd name="connsiteY176" fmla="*/ 1140705 h 2340869"/>
              <a:gd name="connsiteX177" fmla="*/ 282025 w 1573071"/>
              <a:gd name="connsiteY177" fmla="*/ 1059745 h 2340869"/>
              <a:gd name="connsiteX178" fmla="*/ 196300 w 1573071"/>
              <a:gd name="connsiteY178" fmla="*/ 1047839 h 2340869"/>
              <a:gd name="connsiteX179" fmla="*/ 179632 w 1573071"/>
              <a:gd name="connsiteY179" fmla="*/ 966876 h 2340869"/>
              <a:gd name="connsiteX180" fmla="*/ 186775 w 1573071"/>
              <a:gd name="connsiteY180" fmla="*/ 900201 h 2340869"/>
              <a:gd name="connsiteX181" fmla="*/ 148675 w 1573071"/>
              <a:gd name="connsiteY181" fmla="*/ 862101 h 2340869"/>
              <a:gd name="connsiteX182" fmla="*/ 127244 w 1573071"/>
              <a:gd name="connsiteY182" fmla="*/ 821619 h 2340869"/>
              <a:gd name="connsiteX183" fmla="*/ 117719 w 1573071"/>
              <a:gd name="connsiteY183" fmla="*/ 762089 h 2340869"/>
              <a:gd name="connsiteX184" fmla="*/ 102097 w 1573071"/>
              <a:gd name="connsiteY184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25038 w 1573071"/>
              <a:gd name="connsiteY98" fmla="*/ 978781 h 2340869"/>
              <a:gd name="connsiteX99" fmla="*/ 1403591 w 1573071"/>
              <a:gd name="connsiteY99" fmla="*/ 935921 h 2340869"/>
              <a:gd name="connsiteX100" fmla="*/ 1267860 w 1573071"/>
              <a:gd name="connsiteY100" fmla="*/ 997834 h 2340869"/>
              <a:gd name="connsiteX101" fmla="*/ 958300 w 1573071"/>
              <a:gd name="connsiteY101" fmla="*/ 1157376 h 2340869"/>
              <a:gd name="connsiteX102" fmla="*/ 979731 w 1573071"/>
              <a:gd name="connsiteY102" fmla="*/ 1166900 h 2340869"/>
              <a:gd name="connsiteX103" fmla="*/ 974968 w 1573071"/>
              <a:gd name="connsiteY103" fmla="*/ 1240718 h 2340869"/>
              <a:gd name="connsiteX104" fmla="*/ 984494 w 1573071"/>
              <a:gd name="connsiteY104" fmla="*/ 1302633 h 2340869"/>
              <a:gd name="connsiteX105" fmla="*/ 1032119 w 1573071"/>
              <a:gd name="connsiteY105" fmla="*/ 1383595 h 2340869"/>
              <a:gd name="connsiteX106" fmla="*/ 1072600 w 1573071"/>
              <a:gd name="connsiteY106" fmla="*/ 1405026 h 2340869"/>
              <a:gd name="connsiteX107" fmla="*/ 1089269 w 1573071"/>
              <a:gd name="connsiteY107" fmla="*/ 1471701 h 2340869"/>
              <a:gd name="connsiteX108" fmla="*/ 1122607 w 1573071"/>
              <a:gd name="connsiteY108" fmla="*/ 1497895 h 2340869"/>
              <a:gd name="connsiteX109" fmla="*/ 1163088 w 1573071"/>
              <a:gd name="connsiteY109" fmla="*/ 1557426 h 2340869"/>
              <a:gd name="connsiteX110" fmla="*/ 1191663 w 1573071"/>
              <a:gd name="connsiteY110" fmla="*/ 1571714 h 2340869"/>
              <a:gd name="connsiteX111" fmla="*/ 1220238 w 1573071"/>
              <a:gd name="connsiteY111" fmla="*/ 1609813 h 2340869"/>
              <a:gd name="connsiteX112" fmla="*/ 1215943 w 1573071"/>
              <a:gd name="connsiteY112" fmla="*/ 1629673 h 2340869"/>
              <a:gd name="connsiteX113" fmla="*/ 1196425 w 1573071"/>
              <a:gd name="connsiteY113" fmla="*/ 1678870 h 2340869"/>
              <a:gd name="connsiteX114" fmla="*/ 1144037 w 1573071"/>
              <a:gd name="connsiteY114" fmla="*/ 1674106 h 2340869"/>
              <a:gd name="connsiteX115" fmla="*/ 1124987 w 1573071"/>
              <a:gd name="connsiteY115" fmla="*/ 1719349 h 2340869"/>
              <a:gd name="connsiteX116" fmla="*/ 1048787 w 1573071"/>
              <a:gd name="connsiteY116" fmla="*/ 1752687 h 2340869"/>
              <a:gd name="connsiteX117" fmla="*/ 1020212 w 1573071"/>
              <a:gd name="connsiteY117" fmla="*/ 1812218 h 2340869"/>
              <a:gd name="connsiteX118" fmla="*/ 1036881 w 1573071"/>
              <a:gd name="connsiteY118" fmla="*/ 1859843 h 2340869"/>
              <a:gd name="connsiteX119" fmla="*/ 1017832 w 1573071"/>
              <a:gd name="connsiteY119" fmla="*/ 1900326 h 2340869"/>
              <a:gd name="connsiteX120" fmla="*/ 984493 w 1573071"/>
              <a:gd name="connsiteY120" fmla="*/ 1897943 h 2340869"/>
              <a:gd name="connsiteX121" fmla="*/ 982112 w 1573071"/>
              <a:gd name="connsiteY121" fmla="*/ 1962237 h 2340869"/>
              <a:gd name="connsiteX122" fmla="*/ 946393 w 1573071"/>
              <a:gd name="connsiteY122" fmla="*/ 1978906 h 2340869"/>
              <a:gd name="connsiteX123" fmla="*/ 910674 w 1573071"/>
              <a:gd name="connsiteY123" fmla="*/ 1986049 h 2340869"/>
              <a:gd name="connsiteX124" fmla="*/ 910674 w 1573071"/>
              <a:gd name="connsiteY124" fmla="*/ 2050343 h 2340869"/>
              <a:gd name="connsiteX125" fmla="*/ 967824 w 1573071"/>
              <a:gd name="connsiteY125" fmla="*/ 2059868 h 2340869"/>
              <a:gd name="connsiteX126" fmla="*/ 1001162 w 1573071"/>
              <a:gd name="connsiteY126" fmla="*/ 2055106 h 2340869"/>
              <a:gd name="connsiteX127" fmla="*/ 1005922 w 1573071"/>
              <a:gd name="connsiteY127" fmla="*/ 2128925 h 2340869"/>
              <a:gd name="connsiteX128" fmla="*/ 982112 w 1573071"/>
              <a:gd name="connsiteY128" fmla="*/ 2150356 h 2340869"/>
              <a:gd name="connsiteX129" fmla="*/ 922581 w 1573071"/>
              <a:gd name="connsiteY129" fmla="*/ 2147976 h 2340869"/>
              <a:gd name="connsiteX130" fmla="*/ 870193 w 1573071"/>
              <a:gd name="connsiteY130" fmla="*/ 2157501 h 2340869"/>
              <a:gd name="connsiteX131" fmla="*/ 824949 w 1573071"/>
              <a:gd name="connsiteY131" fmla="*/ 2181314 h 2340869"/>
              <a:gd name="connsiteX132" fmla="*/ 779704 w 1573071"/>
              <a:gd name="connsiteY132" fmla="*/ 2188456 h 2340869"/>
              <a:gd name="connsiteX133" fmla="*/ 758274 w 1573071"/>
              <a:gd name="connsiteY133" fmla="*/ 2207508 h 2340869"/>
              <a:gd name="connsiteX134" fmla="*/ 751131 w 1573071"/>
              <a:gd name="connsiteY134" fmla="*/ 2252751 h 2340869"/>
              <a:gd name="connsiteX135" fmla="*/ 734462 w 1573071"/>
              <a:gd name="connsiteY135" fmla="*/ 2264658 h 2340869"/>
              <a:gd name="connsiteX136" fmla="*/ 689218 w 1573071"/>
              <a:gd name="connsiteY136" fmla="*/ 2314664 h 2340869"/>
              <a:gd name="connsiteX137" fmla="*/ 665406 w 1573071"/>
              <a:gd name="connsiteY137" fmla="*/ 2319425 h 2340869"/>
              <a:gd name="connsiteX138" fmla="*/ 617781 w 1573071"/>
              <a:gd name="connsiteY138" fmla="*/ 2340857 h 2340869"/>
              <a:gd name="connsiteX139" fmla="*/ 579681 w 1573071"/>
              <a:gd name="connsiteY139" fmla="*/ 2324188 h 2340869"/>
              <a:gd name="connsiteX140" fmla="*/ 563012 w 1573071"/>
              <a:gd name="connsiteY140" fmla="*/ 2295613 h 2340869"/>
              <a:gd name="connsiteX141" fmla="*/ 520149 w 1573071"/>
              <a:gd name="connsiteY141" fmla="*/ 2305139 h 2340869"/>
              <a:gd name="connsiteX142" fmla="*/ 512573 w 1573071"/>
              <a:gd name="connsiteY142" fmla="*/ 2299035 h 2340869"/>
              <a:gd name="connsiteX143" fmla="*/ 503481 w 1573071"/>
              <a:gd name="connsiteY143" fmla="*/ 2293232 h 2340869"/>
              <a:gd name="connsiteX144" fmla="*/ 522531 w 1573071"/>
              <a:gd name="connsiteY144" fmla="*/ 2186075 h 2340869"/>
              <a:gd name="connsiteX145" fmla="*/ 539199 w 1573071"/>
              <a:gd name="connsiteY145" fmla="*/ 2164644 h 2340869"/>
              <a:gd name="connsiteX146" fmla="*/ 529674 w 1573071"/>
              <a:gd name="connsiteY146" fmla="*/ 2119401 h 2340869"/>
              <a:gd name="connsiteX147" fmla="*/ 553487 w 1573071"/>
              <a:gd name="connsiteY147" fmla="*/ 2105113 h 2340869"/>
              <a:gd name="connsiteX148" fmla="*/ 534437 w 1573071"/>
              <a:gd name="connsiteY148" fmla="*/ 2090826 h 2340869"/>
              <a:gd name="connsiteX149" fmla="*/ 522531 w 1573071"/>
              <a:gd name="connsiteY149" fmla="*/ 2055108 h 2340869"/>
              <a:gd name="connsiteX150" fmla="*/ 513006 w 1573071"/>
              <a:gd name="connsiteY150" fmla="*/ 2009864 h 2340869"/>
              <a:gd name="connsiteX151" fmla="*/ 510624 w 1573071"/>
              <a:gd name="connsiteY151" fmla="*/ 1978906 h 2340869"/>
              <a:gd name="connsiteX152" fmla="*/ 460618 w 1573071"/>
              <a:gd name="connsiteY152" fmla="*/ 1981289 h 2340869"/>
              <a:gd name="connsiteX153" fmla="*/ 427282 w 1573071"/>
              <a:gd name="connsiteY153" fmla="*/ 1945570 h 2340869"/>
              <a:gd name="connsiteX154" fmla="*/ 382037 w 1573071"/>
              <a:gd name="connsiteY154" fmla="*/ 1928900 h 2340869"/>
              <a:gd name="connsiteX155" fmla="*/ 367749 w 1573071"/>
              <a:gd name="connsiteY155" fmla="*/ 1878895 h 2340869"/>
              <a:gd name="connsiteX156" fmla="*/ 365368 w 1573071"/>
              <a:gd name="connsiteY156" fmla="*/ 1857463 h 2340869"/>
              <a:gd name="connsiteX157" fmla="*/ 334413 w 1573071"/>
              <a:gd name="connsiteY157" fmla="*/ 1812220 h 2340869"/>
              <a:gd name="connsiteX158" fmla="*/ 291549 w 1573071"/>
              <a:gd name="connsiteY158" fmla="*/ 1788407 h 2340869"/>
              <a:gd name="connsiteX159" fmla="*/ 248688 w 1573071"/>
              <a:gd name="connsiteY159" fmla="*/ 1759833 h 2340869"/>
              <a:gd name="connsiteX160" fmla="*/ 215349 w 1573071"/>
              <a:gd name="connsiteY160" fmla="*/ 1750307 h 2340869"/>
              <a:gd name="connsiteX161" fmla="*/ 217731 w 1573071"/>
              <a:gd name="connsiteY161" fmla="*/ 1705061 h 2340869"/>
              <a:gd name="connsiteX162" fmla="*/ 174868 w 1573071"/>
              <a:gd name="connsiteY162" fmla="*/ 1719351 h 2340869"/>
              <a:gd name="connsiteX163" fmla="*/ 186775 w 1573071"/>
              <a:gd name="connsiteY163" fmla="*/ 1752689 h 2340869"/>
              <a:gd name="connsiteX164" fmla="*/ 179631 w 1573071"/>
              <a:gd name="connsiteY164" fmla="*/ 1769358 h 2340869"/>
              <a:gd name="connsiteX165" fmla="*/ 141531 w 1573071"/>
              <a:gd name="connsiteY165" fmla="*/ 1740783 h 2340869"/>
              <a:gd name="connsiteX166" fmla="*/ 98669 w 1573071"/>
              <a:gd name="connsiteY166" fmla="*/ 1738401 h 2340869"/>
              <a:gd name="connsiteX167" fmla="*/ 43899 w 1573071"/>
              <a:gd name="connsiteY167" fmla="*/ 1719351 h 2340869"/>
              <a:gd name="connsiteX168" fmla="*/ 10560 w 1573071"/>
              <a:gd name="connsiteY168" fmla="*/ 1716967 h 2340869"/>
              <a:gd name="connsiteX169" fmla="*/ 1037 w 1573071"/>
              <a:gd name="connsiteY169" fmla="*/ 1664583 h 2340869"/>
              <a:gd name="connsiteX170" fmla="*/ 34374 w 1573071"/>
              <a:gd name="connsiteY170" fmla="*/ 1576476 h 2340869"/>
              <a:gd name="connsiteX171" fmla="*/ 60568 w 1573071"/>
              <a:gd name="connsiteY171" fmla="*/ 1528851 h 2340869"/>
              <a:gd name="connsiteX172" fmla="*/ 81999 w 1573071"/>
              <a:gd name="connsiteY172" fmla="*/ 1481226 h 2340869"/>
              <a:gd name="connsiteX173" fmla="*/ 108194 w 1573071"/>
              <a:gd name="connsiteY173" fmla="*/ 1443126 h 2340869"/>
              <a:gd name="connsiteX174" fmla="*/ 146293 w 1573071"/>
              <a:gd name="connsiteY174" fmla="*/ 1433601 h 2340869"/>
              <a:gd name="connsiteX175" fmla="*/ 153438 w 1573071"/>
              <a:gd name="connsiteY175" fmla="*/ 1397883 h 2340869"/>
              <a:gd name="connsiteX176" fmla="*/ 262975 w 1573071"/>
              <a:gd name="connsiteY176" fmla="*/ 1278820 h 2340869"/>
              <a:gd name="connsiteX177" fmla="*/ 286787 w 1573071"/>
              <a:gd name="connsiteY177" fmla="*/ 1140705 h 2340869"/>
              <a:gd name="connsiteX178" fmla="*/ 282025 w 1573071"/>
              <a:gd name="connsiteY178" fmla="*/ 1059745 h 2340869"/>
              <a:gd name="connsiteX179" fmla="*/ 196300 w 1573071"/>
              <a:gd name="connsiteY179" fmla="*/ 1047839 h 2340869"/>
              <a:gd name="connsiteX180" fmla="*/ 179632 w 1573071"/>
              <a:gd name="connsiteY180" fmla="*/ 966876 h 2340869"/>
              <a:gd name="connsiteX181" fmla="*/ 186775 w 1573071"/>
              <a:gd name="connsiteY181" fmla="*/ 900201 h 2340869"/>
              <a:gd name="connsiteX182" fmla="*/ 148675 w 1573071"/>
              <a:gd name="connsiteY182" fmla="*/ 862101 h 2340869"/>
              <a:gd name="connsiteX183" fmla="*/ 127244 w 1573071"/>
              <a:gd name="connsiteY183" fmla="*/ 821619 h 2340869"/>
              <a:gd name="connsiteX184" fmla="*/ 117719 w 1573071"/>
              <a:gd name="connsiteY184" fmla="*/ 762089 h 2340869"/>
              <a:gd name="connsiteX185" fmla="*/ 102097 w 1573071"/>
              <a:gd name="connsiteY185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25038 w 1573071"/>
              <a:gd name="connsiteY98" fmla="*/ 978781 h 2340869"/>
              <a:gd name="connsiteX99" fmla="*/ 1465504 w 1573071"/>
              <a:gd name="connsiteY99" fmla="*/ 978784 h 2340869"/>
              <a:gd name="connsiteX100" fmla="*/ 1403591 w 1573071"/>
              <a:gd name="connsiteY100" fmla="*/ 935921 h 2340869"/>
              <a:gd name="connsiteX101" fmla="*/ 1267860 w 1573071"/>
              <a:gd name="connsiteY101" fmla="*/ 997834 h 2340869"/>
              <a:gd name="connsiteX102" fmla="*/ 958300 w 1573071"/>
              <a:gd name="connsiteY102" fmla="*/ 1157376 h 2340869"/>
              <a:gd name="connsiteX103" fmla="*/ 979731 w 1573071"/>
              <a:gd name="connsiteY103" fmla="*/ 1166900 h 2340869"/>
              <a:gd name="connsiteX104" fmla="*/ 974968 w 1573071"/>
              <a:gd name="connsiteY104" fmla="*/ 1240718 h 2340869"/>
              <a:gd name="connsiteX105" fmla="*/ 984494 w 1573071"/>
              <a:gd name="connsiteY105" fmla="*/ 1302633 h 2340869"/>
              <a:gd name="connsiteX106" fmla="*/ 1032119 w 1573071"/>
              <a:gd name="connsiteY106" fmla="*/ 1383595 h 2340869"/>
              <a:gd name="connsiteX107" fmla="*/ 1072600 w 1573071"/>
              <a:gd name="connsiteY107" fmla="*/ 1405026 h 2340869"/>
              <a:gd name="connsiteX108" fmla="*/ 1089269 w 1573071"/>
              <a:gd name="connsiteY108" fmla="*/ 1471701 h 2340869"/>
              <a:gd name="connsiteX109" fmla="*/ 1122607 w 1573071"/>
              <a:gd name="connsiteY109" fmla="*/ 1497895 h 2340869"/>
              <a:gd name="connsiteX110" fmla="*/ 1163088 w 1573071"/>
              <a:gd name="connsiteY110" fmla="*/ 1557426 h 2340869"/>
              <a:gd name="connsiteX111" fmla="*/ 1191663 w 1573071"/>
              <a:gd name="connsiteY111" fmla="*/ 1571714 h 2340869"/>
              <a:gd name="connsiteX112" fmla="*/ 1220238 w 1573071"/>
              <a:gd name="connsiteY112" fmla="*/ 1609813 h 2340869"/>
              <a:gd name="connsiteX113" fmla="*/ 1215943 w 1573071"/>
              <a:gd name="connsiteY113" fmla="*/ 1629673 h 2340869"/>
              <a:gd name="connsiteX114" fmla="*/ 1196425 w 1573071"/>
              <a:gd name="connsiteY114" fmla="*/ 1678870 h 2340869"/>
              <a:gd name="connsiteX115" fmla="*/ 1144037 w 1573071"/>
              <a:gd name="connsiteY115" fmla="*/ 1674106 h 2340869"/>
              <a:gd name="connsiteX116" fmla="*/ 1124987 w 1573071"/>
              <a:gd name="connsiteY116" fmla="*/ 1719349 h 2340869"/>
              <a:gd name="connsiteX117" fmla="*/ 1048787 w 1573071"/>
              <a:gd name="connsiteY117" fmla="*/ 1752687 h 2340869"/>
              <a:gd name="connsiteX118" fmla="*/ 1020212 w 1573071"/>
              <a:gd name="connsiteY118" fmla="*/ 1812218 h 2340869"/>
              <a:gd name="connsiteX119" fmla="*/ 1036881 w 1573071"/>
              <a:gd name="connsiteY119" fmla="*/ 1859843 h 2340869"/>
              <a:gd name="connsiteX120" fmla="*/ 1017832 w 1573071"/>
              <a:gd name="connsiteY120" fmla="*/ 1900326 h 2340869"/>
              <a:gd name="connsiteX121" fmla="*/ 984493 w 1573071"/>
              <a:gd name="connsiteY121" fmla="*/ 1897943 h 2340869"/>
              <a:gd name="connsiteX122" fmla="*/ 982112 w 1573071"/>
              <a:gd name="connsiteY122" fmla="*/ 1962237 h 2340869"/>
              <a:gd name="connsiteX123" fmla="*/ 946393 w 1573071"/>
              <a:gd name="connsiteY123" fmla="*/ 1978906 h 2340869"/>
              <a:gd name="connsiteX124" fmla="*/ 910674 w 1573071"/>
              <a:gd name="connsiteY124" fmla="*/ 1986049 h 2340869"/>
              <a:gd name="connsiteX125" fmla="*/ 910674 w 1573071"/>
              <a:gd name="connsiteY125" fmla="*/ 2050343 h 2340869"/>
              <a:gd name="connsiteX126" fmla="*/ 967824 w 1573071"/>
              <a:gd name="connsiteY126" fmla="*/ 2059868 h 2340869"/>
              <a:gd name="connsiteX127" fmla="*/ 1001162 w 1573071"/>
              <a:gd name="connsiteY127" fmla="*/ 2055106 h 2340869"/>
              <a:gd name="connsiteX128" fmla="*/ 1005922 w 1573071"/>
              <a:gd name="connsiteY128" fmla="*/ 2128925 h 2340869"/>
              <a:gd name="connsiteX129" fmla="*/ 982112 w 1573071"/>
              <a:gd name="connsiteY129" fmla="*/ 2150356 h 2340869"/>
              <a:gd name="connsiteX130" fmla="*/ 922581 w 1573071"/>
              <a:gd name="connsiteY130" fmla="*/ 2147976 h 2340869"/>
              <a:gd name="connsiteX131" fmla="*/ 870193 w 1573071"/>
              <a:gd name="connsiteY131" fmla="*/ 2157501 h 2340869"/>
              <a:gd name="connsiteX132" fmla="*/ 824949 w 1573071"/>
              <a:gd name="connsiteY132" fmla="*/ 2181314 h 2340869"/>
              <a:gd name="connsiteX133" fmla="*/ 779704 w 1573071"/>
              <a:gd name="connsiteY133" fmla="*/ 2188456 h 2340869"/>
              <a:gd name="connsiteX134" fmla="*/ 758274 w 1573071"/>
              <a:gd name="connsiteY134" fmla="*/ 2207508 h 2340869"/>
              <a:gd name="connsiteX135" fmla="*/ 751131 w 1573071"/>
              <a:gd name="connsiteY135" fmla="*/ 2252751 h 2340869"/>
              <a:gd name="connsiteX136" fmla="*/ 734462 w 1573071"/>
              <a:gd name="connsiteY136" fmla="*/ 2264658 h 2340869"/>
              <a:gd name="connsiteX137" fmla="*/ 689218 w 1573071"/>
              <a:gd name="connsiteY137" fmla="*/ 2314664 h 2340869"/>
              <a:gd name="connsiteX138" fmla="*/ 665406 w 1573071"/>
              <a:gd name="connsiteY138" fmla="*/ 2319425 h 2340869"/>
              <a:gd name="connsiteX139" fmla="*/ 617781 w 1573071"/>
              <a:gd name="connsiteY139" fmla="*/ 2340857 h 2340869"/>
              <a:gd name="connsiteX140" fmla="*/ 579681 w 1573071"/>
              <a:gd name="connsiteY140" fmla="*/ 2324188 h 2340869"/>
              <a:gd name="connsiteX141" fmla="*/ 563012 w 1573071"/>
              <a:gd name="connsiteY141" fmla="*/ 2295613 h 2340869"/>
              <a:gd name="connsiteX142" fmla="*/ 520149 w 1573071"/>
              <a:gd name="connsiteY142" fmla="*/ 2305139 h 2340869"/>
              <a:gd name="connsiteX143" fmla="*/ 512573 w 1573071"/>
              <a:gd name="connsiteY143" fmla="*/ 2299035 h 2340869"/>
              <a:gd name="connsiteX144" fmla="*/ 503481 w 1573071"/>
              <a:gd name="connsiteY144" fmla="*/ 2293232 h 2340869"/>
              <a:gd name="connsiteX145" fmla="*/ 522531 w 1573071"/>
              <a:gd name="connsiteY145" fmla="*/ 2186075 h 2340869"/>
              <a:gd name="connsiteX146" fmla="*/ 539199 w 1573071"/>
              <a:gd name="connsiteY146" fmla="*/ 2164644 h 2340869"/>
              <a:gd name="connsiteX147" fmla="*/ 529674 w 1573071"/>
              <a:gd name="connsiteY147" fmla="*/ 2119401 h 2340869"/>
              <a:gd name="connsiteX148" fmla="*/ 553487 w 1573071"/>
              <a:gd name="connsiteY148" fmla="*/ 2105113 h 2340869"/>
              <a:gd name="connsiteX149" fmla="*/ 534437 w 1573071"/>
              <a:gd name="connsiteY149" fmla="*/ 2090826 h 2340869"/>
              <a:gd name="connsiteX150" fmla="*/ 522531 w 1573071"/>
              <a:gd name="connsiteY150" fmla="*/ 2055108 h 2340869"/>
              <a:gd name="connsiteX151" fmla="*/ 513006 w 1573071"/>
              <a:gd name="connsiteY151" fmla="*/ 2009864 h 2340869"/>
              <a:gd name="connsiteX152" fmla="*/ 510624 w 1573071"/>
              <a:gd name="connsiteY152" fmla="*/ 1978906 h 2340869"/>
              <a:gd name="connsiteX153" fmla="*/ 460618 w 1573071"/>
              <a:gd name="connsiteY153" fmla="*/ 1981289 h 2340869"/>
              <a:gd name="connsiteX154" fmla="*/ 427282 w 1573071"/>
              <a:gd name="connsiteY154" fmla="*/ 1945570 h 2340869"/>
              <a:gd name="connsiteX155" fmla="*/ 382037 w 1573071"/>
              <a:gd name="connsiteY155" fmla="*/ 1928900 h 2340869"/>
              <a:gd name="connsiteX156" fmla="*/ 367749 w 1573071"/>
              <a:gd name="connsiteY156" fmla="*/ 1878895 h 2340869"/>
              <a:gd name="connsiteX157" fmla="*/ 365368 w 1573071"/>
              <a:gd name="connsiteY157" fmla="*/ 1857463 h 2340869"/>
              <a:gd name="connsiteX158" fmla="*/ 334413 w 1573071"/>
              <a:gd name="connsiteY158" fmla="*/ 1812220 h 2340869"/>
              <a:gd name="connsiteX159" fmla="*/ 291549 w 1573071"/>
              <a:gd name="connsiteY159" fmla="*/ 1788407 h 2340869"/>
              <a:gd name="connsiteX160" fmla="*/ 248688 w 1573071"/>
              <a:gd name="connsiteY160" fmla="*/ 1759833 h 2340869"/>
              <a:gd name="connsiteX161" fmla="*/ 215349 w 1573071"/>
              <a:gd name="connsiteY161" fmla="*/ 1750307 h 2340869"/>
              <a:gd name="connsiteX162" fmla="*/ 217731 w 1573071"/>
              <a:gd name="connsiteY162" fmla="*/ 1705061 h 2340869"/>
              <a:gd name="connsiteX163" fmla="*/ 174868 w 1573071"/>
              <a:gd name="connsiteY163" fmla="*/ 1719351 h 2340869"/>
              <a:gd name="connsiteX164" fmla="*/ 186775 w 1573071"/>
              <a:gd name="connsiteY164" fmla="*/ 1752689 h 2340869"/>
              <a:gd name="connsiteX165" fmla="*/ 179631 w 1573071"/>
              <a:gd name="connsiteY165" fmla="*/ 1769358 h 2340869"/>
              <a:gd name="connsiteX166" fmla="*/ 141531 w 1573071"/>
              <a:gd name="connsiteY166" fmla="*/ 1740783 h 2340869"/>
              <a:gd name="connsiteX167" fmla="*/ 98669 w 1573071"/>
              <a:gd name="connsiteY167" fmla="*/ 1738401 h 2340869"/>
              <a:gd name="connsiteX168" fmla="*/ 43899 w 1573071"/>
              <a:gd name="connsiteY168" fmla="*/ 1719351 h 2340869"/>
              <a:gd name="connsiteX169" fmla="*/ 10560 w 1573071"/>
              <a:gd name="connsiteY169" fmla="*/ 1716967 h 2340869"/>
              <a:gd name="connsiteX170" fmla="*/ 1037 w 1573071"/>
              <a:gd name="connsiteY170" fmla="*/ 1664583 h 2340869"/>
              <a:gd name="connsiteX171" fmla="*/ 34374 w 1573071"/>
              <a:gd name="connsiteY171" fmla="*/ 1576476 h 2340869"/>
              <a:gd name="connsiteX172" fmla="*/ 60568 w 1573071"/>
              <a:gd name="connsiteY172" fmla="*/ 1528851 h 2340869"/>
              <a:gd name="connsiteX173" fmla="*/ 81999 w 1573071"/>
              <a:gd name="connsiteY173" fmla="*/ 1481226 h 2340869"/>
              <a:gd name="connsiteX174" fmla="*/ 108194 w 1573071"/>
              <a:gd name="connsiteY174" fmla="*/ 1443126 h 2340869"/>
              <a:gd name="connsiteX175" fmla="*/ 146293 w 1573071"/>
              <a:gd name="connsiteY175" fmla="*/ 1433601 h 2340869"/>
              <a:gd name="connsiteX176" fmla="*/ 153438 w 1573071"/>
              <a:gd name="connsiteY176" fmla="*/ 1397883 h 2340869"/>
              <a:gd name="connsiteX177" fmla="*/ 262975 w 1573071"/>
              <a:gd name="connsiteY177" fmla="*/ 1278820 h 2340869"/>
              <a:gd name="connsiteX178" fmla="*/ 286787 w 1573071"/>
              <a:gd name="connsiteY178" fmla="*/ 1140705 h 2340869"/>
              <a:gd name="connsiteX179" fmla="*/ 282025 w 1573071"/>
              <a:gd name="connsiteY179" fmla="*/ 1059745 h 2340869"/>
              <a:gd name="connsiteX180" fmla="*/ 196300 w 1573071"/>
              <a:gd name="connsiteY180" fmla="*/ 1047839 h 2340869"/>
              <a:gd name="connsiteX181" fmla="*/ 179632 w 1573071"/>
              <a:gd name="connsiteY181" fmla="*/ 966876 h 2340869"/>
              <a:gd name="connsiteX182" fmla="*/ 186775 w 1573071"/>
              <a:gd name="connsiteY182" fmla="*/ 900201 h 2340869"/>
              <a:gd name="connsiteX183" fmla="*/ 148675 w 1573071"/>
              <a:gd name="connsiteY183" fmla="*/ 862101 h 2340869"/>
              <a:gd name="connsiteX184" fmla="*/ 127244 w 1573071"/>
              <a:gd name="connsiteY184" fmla="*/ 821619 h 2340869"/>
              <a:gd name="connsiteX185" fmla="*/ 117719 w 1573071"/>
              <a:gd name="connsiteY185" fmla="*/ 762089 h 2340869"/>
              <a:gd name="connsiteX186" fmla="*/ 102097 w 1573071"/>
              <a:gd name="connsiteY186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67897 w 1573071"/>
              <a:gd name="connsiteY98" fmla="*/ 983546 h 2340869"/>
              <a:gd name="connsiteX99" fmla="*/ 1525038 w 1573071"/>
              <a:gd name="connsiteY99" fmla="*/ 978781 h 2340869"/>
              <a:gd name="connsiteX100" fmla="*/ 1465504 w 1573071"/>
              <a:gd name="connsiteY100" fmla="*/ 978784 h 2340869"/>
              <a:gd name="connsiteX101" fmla="*/ 1403591 w 1573071"/>
              <a:gd name="connsiteY101" fmla="*/ 935921 h 2340869"/>
              <a:gd name="connsiteX102" fmla="*/ 1267860 w 1573071"/>
              <a:gd name="connsiteY102" fmla="*/ 997834 h 2340869"/>
              <a:gd name="connsiteX103" fmla="*/ 958300 w 1573071"/>
              <a:gd name="connsiteY103" fmla="*/ 1157376 h 2340869"/>
              <a:gd name="connsiteX104" fmla="*/ 979731 w 1573071"/>
              <a:gd name="connsiteY104" fmla="*/ 1166900 h 2340869"/>
              <a:gd name="connsiteX105" fmla="*/ 974968 w 1573071"/>
              <a:gd name="connsiteY105" fmla="*/ 1240718 h 2340869"/>
              <a:gd name="connsiteX106" fmla="*/ 984494 w 1573071"/>
              <a:gd name="connsiteY106" fmla="*/ 1302633 h 2340869"/>
              <a:gd name="connsiteX107" fmla="*/ 1032119 w 1573071"/>
              <a:gd name="connsiteY107" fmla="*/ 1383595 h 2340869"/>
              <a:gd name="connsiteX108" fmla="*/ 1072600 w 1573071"/>
              <a:gd name="connsiteY108" fmla="*/ 1405026 h 2340869"/>
              <a:gd name="connsiteX109" fmla="*/ 1089269 w 1573071"/>
              <a:gd name="connsiteY109" fmla="*/ 1471701 h 2340869"/>
              <a:gd name="connsiteX110" fmla="*/ 1122607 w 1573071"/>
              <a:gd name="connsiteY110" fmla="*/ 1497895 h 2340869"/>
              <a:gd name="connsiteX111" fmla="*/ 1163088 w 1573071"/>
              <a:gd name="connsiteY111" fmla="*/ 1557426 h 2340869"/>
              <a:gd name="connsiteX112" fmla="*/ 1191663 w 1573071"/>
              <a:gd name="connsiteY112" fmla="*/ 1571714 h 2340869"/>
              <a:gd name="connsiteX113" fmla="*/ 1220238 w 1573071"/>
              <a:gd name="connsiteY113" fmla="*/ 1609813 h 2340869"/>
              <a:gd name="connsiteX114" fmla="*/ 1215943 w 1573071"/>
              <a:gd name="connsiteY114" fmla="*/ 1629673 h 2340869"/>
              <a:gd name="connsiteX115" fmla="*/ 1196425 w 1573071"/>
              <a:gd name="connsiteY115" fmla="*/ 1678870 h 2340869"/>
              <a:gd name="connsiteX116" fmla="*/ 1144037 w 1573071"/>
              <a:gd name="connsiteY116" fmla="*/ 1674106 h 2340869"/>
              <a:gd name="connsiteX117" fmla="*/ 1124987 w 1573071"/>
              <a:gd name="connsiteY117" fmla="*/ 1719349 h 2340869"/>
              <a:gd name="connsiteX118" fmla="*/ 1048787 w 1573071"/>
              <a:gd name="connsiteY118" fmla="*/ 1752687 h 2340869"/>
              <a:gd name="connsiteX119" fmla="*/ 1020212 w 1573071"/>
              <a:gd name="connsiteY119" fmla="*/ 1812218 h 2340869"/>
              <a:gd name="connsiteX120" fmla="*/ 1036881 w 1573071"/>
              <a:gd name="connsiteY120" fmla="*/ 1859843 h 2340869"/>
              <a:gd name="connsiteX121" fmla="*/ 1017832 w 1573071"/>
              <a:gd name="connsiteY121" fmla="*/ 1900326 h 2340869"/>
              <a:gd name="connsiteX122" fmla="*/ 984493 w 1573071"/>
              <a:gd name="connsiteY122" fmla="*/ 1897943 h 2340869"/>
              <a:gd name="connsiteX123" fmla="*/ 982112 w 1573071"/>
              <a:gd name="connsiteY123" fmla="*/ 1962237 h 2340869"/>
              <a:gd name="connsiteX124" fmla="*/ 946393 w 1573071"/>
              <a:gd name="connsiteY124" fmla="*/ 1978906 h 2340869"/>
              <a:gd name="connsiteX125" fmla="*/ 910674 w 1573071"/>
              <a:gd name="connsiteY125" fmla="*/ 1986049 h 2340869"/>
              <a:gd name="connsiteX126" fmla="*/ 910674 w 1573071"/>
              <a:gd name="connsiteY126" fmla="*/ 2050343 h 2340869"/>
              <a:gd name="connsiteX127" fmla="*/ 967824 w 1573071"/>
              <a:gd name="connsiteY127" fmla="*/ 2059868 h 2340869"/>
              <a:gd name="connsiteX128" fmla="*/ 1001162 w 1573071"/>
              <a:gd name="connsiteY128" fmla="*/ 2055106 h 2340869"/>
              <a:gd name="connsiteX129" fmla="*/ 1005922 w 1573071"/>
              <a:gd name="connsiteY129" fmla="*/ 2128925 h 2340869"/>
              <a:gd name="connsiteX130" fmla="*/ 982112 w 1573071"/>
              <a:gd name="connsiteY130" fmla="*/ 2150356 h 2340869"/>
              <a:gd name="connsiteX131" fmla="*/ 922581 w 1573071"/>
              <a:gd name="connsiteY131" fmla="*/ 2147976 h 2340869"/>
              <a:gd name="connsiteX132" fmla="*/ 870193 w 1573071"/>
              <a:gd name="connsiteY132" fmla="*/ 2157501 h 2340869"/>
              <a:gd name="connsiteX133" fmla="*/ 824949 w 1573071"/>
              <a:gd name="connsiteY133" fmla="*/ 2181314 h 2340869"/>
              <a:gd name="connsiteX134" fmla="*/ 779704 w 1573071"/>
              <a:gd name="connsiteY134" fmla="*/ 2188456 h 2340869"/>
              <a:gd name="connsiteX135" fmla="*/ 758274 w 1573071"/>
              <a:gd name="connsiteY135" fmla="*/ 2207508 h 2340869"/>
              <a:gd name="connsiteX136" fmla="*/ 751131 w 1573071"/>
              <a:gd name="connsiteY136" fmla="*/ 2252751 h 2340869"/>
              <a:gd name="connsiteX137" fmla="*/ 734462 w 1573071"/>
              <a:gd name="connsiteY137" fmla="*/ 2264658 h 2340869"/>
              <a:gd name="connsiteX138" fmla="*/ 689218 w 1573071"/>
              <a:gd name="connsiteY138" fmla="*/ 2314664 h 2340869"/>
              <a:gd name="connsiteX139" fmla="*/ 665406 w 1573071"/>
              <a:gd name="connsiteY139" fmla="*/ 2319425 h 2340869"/>
              <a:gd name="connsiteX140" fmla="*/ 617781 w 1573071"/>
              <a:gd name="connsiteY140" fmla="*/ 2340857 h 2340869"/>
              <a:gd name="connsiteX141" fmla="*/ 579681 w 1573071"/>
              <a:gd name="connsiteY141" fmla="*/ 2324188 h 2340869"/>
              <a:gd name="connsiteX142" fmla="*/ 563012 w 1573071"/>
              <a:gd name="connsiteY142" fmla="*/ 2295613 h 2340869"/>
              <a:gd name="connsiteX143" fmla="*/ 520149 w 1573071"/>
              <a:gd name="connsiteY143" fmla="*/ 2305139 h 2340869"/>
              <a:gd name="connsiteX144" fmla="*/ 512573 w 1573071"/>
              <a:gd name="connsiteY144" fmla="*/ 2299035 h 2340869"/>
              <a:gd name="connsiteX145" fmla="*/ 503481 w 1573071"/>
              <a:gd name="connsiteY145" fmla="*/ 2293232 h 2340869"/>
              <a:gd name="connsiteX146" fmla="*/ 522531 w 1573071"/>
              <a:gd name="connsiteY146" fmla="*/ 2186075 h 2340869"/>
              <a:gd name="connsiteX147" fmla="*/ 539199 w 1573071"/>
              <a:gd name="connsiteY147" fmla="*/ 2164644 h 2340869"/>
              <a:gd name="connsiteX148" fmla="*/ 529674 w 1573071"/>
              <a:gd name="connsiteY148" fmla="*/ 2119401 h 2340869"/>
              <a:gd name="connsiteX149" fmla="*/ 553487 w 1573071"/>
              <a:gd name="connsiteY149" fmla="*/ 2105113 h 2340869"/>
              <a:gd name="connsiteX150" fmla="*/ 534437 w 1573071"/>
              <a:gd name="connsiteY150" fmla="*/ 2090826 h 2340869"/>
              <a:gd name="connsiteX151" fmla="*/ 522531 w 1573071"/>
              <a:gd name="connsiteY151" fmla="*/ 2055108 h 2340869"/>
              <a:gd name="connsiteX152" fmla="*/ 513006 w 1573071"/>
              <a:gd name="connsiteY152" fmla="*/ 2009864 h 2340869"/>
              <a:gd name="connsiteX153" fmla="*/ 510624 w 1573071"/>
              <a:gd name="connsiteY153" fmla="*/ 1978906 h 2340869"/>
              <a:gd name="connsiteX154" fmla="*/ 460618 w 1573071"/>
              <a:gd name="connsiteY154" fmla="*/ 1981289 h 2340869"/>
              <a:gd name="connsiteX155" fmla="*/ 427282 w 1573071"/>
              <a:gd name="connsiteY155" fmla="*/ 1945570 h 2340869"/>
              <a:gd name="connsiteX156" fmla="*/ 382037 w 1573071"/>
              <a:gd name="connsiteY156" fmla="*/ 1928900 h 2340869"/>
              <a:gd name="connsiteX157" fmla="*/ 367749 w 1573071"/>
              <a:gd name="connsiteY157" fmla="*/ 1878895 h 2340869"/>
              <a:gd name="connsiteX158" fmla="*/ 365368 w 1573071"/>
              <a:gd name="connsiteY158" fmla="*/ 1857463 h 2340869"/>
              <a:gd name="connsiteX159" fmla="*/ 334413 w 1573071"/>
              <a:gd name="connsiteY159" fmla="*/ 1812220 h 2340869"/>
              <a:gd name="connsiteX160" fmla="*/ 291549 w 1573071"/>
              <a:gd name="connsiteY160" fmla="*/ 1788407 h 2340869"/>
              <a:gd name="connsiteX161" fmla="*/ 248688 w 1573071"/>
              <a:gd name="connsiteY161" fmla="*/ 1759833 h 2340869"/>
              <a:gd name="connsiteX162" fmla="*/ 215349 w 1573071"/>
              <a:gd name="connsiteY162" fmla="*/ 1750307 h 2340869"/>
              <a:gd name="connsiteX163" fmla="*/ 217731 w 1573071"/>
              <a:gd name="connsiteY163" fmla="*/ 1705061 h 2340869"/>
              <a:gd name="connsiteX164" fmla="*/ 174868 w 1573071"/>
              <a:gd name="connsiteY164" fmla="*/ 1719351 h 2340869"/>
              <a:gd name="connsiteX165" fmla="*/ 186775 w 1573071"/>
              <a:gd name="connsiteY165" fmla="*/ 1752689 h 2340869"/>
              <a:gd name="connsiteX166" fmla="*/ 179631 w 1573071"/>
              <a:gd name="connsiteY166" fmla="*/ 1769358 h 2340869"/>
              <a:gd name="connsiteX167" fmla="*/ 141531 w 1573071"/>
              <a:gd name="connsiteY167" fmla="*/ 1740783 h 2340869"/>
              <a:gd name="connsiteX168" fmla="*/ 98669 w 1573071"/>
              <a:gd name="connsiteY168" fmla="*/ 1738401 h 2340869"/>
              <a:gd name="connsiteX169" fmla="*/ 43899 w 1573071"/>
              <a:gd name="connsiteY169" fmla="*/ 1719351 h 2340869"/>
              <a:gd name="connsiteX170" fmla="*/ 10560 w 1573071"/>
              <a:gd name="connsiteY170" fmla="*/ 1716967 h 2340869"/>
              <a:gd name="connsiteX171" fmla="*/ 1037 w 1573071"/>
              <a:gd name="connsiteY171" fmla="*/ 1664583 h 2340869"/>
              <a:gd name="connsiteX172" fmla="*/ 34374 w 1573071"/>
              <a:gd name="connsiteY172" fmla="*/ 1576476 h 2340869"/>
              <a:gd name="connsiteX173" fmla="*/ 60568 w 1573071"/>
              <a:gd name="connsiteY173" fmla="*/ 1528851 h 2340869"/>
              <a:gd name="connsiteX174" fmla="*/ 81999 w 1573071"/>
              <a:gd name="connsiteY174" fmla="*/ 1481226 h 2340869"/>
              <a:gd name="connsiteX175" fmla="*/ 108194 w 1573071"/>
              <a:gd name="connsiteY175" fmla="*/ 1443126 h 2340869"/>
              <a:gd name="connsiteX176" fmla="*/ 146293 w 1573071"/>
              <a:gd name="connsiteY176" fmla="*/ 1433601 h 2340869"/>
              <a:gd name="connsiteX177" fmla="*/ 153438 w 1573071"/>
              <a:gd name="connsiteY177" fmla="*/ 1397883 h 2340869"/>
              <a:gd name="connsiteX178" fmla="*/ 262975 w 1573071"/>
              <a:gd name="connsiteY178" fmla="*/ 1278820 h 2340869"/>
              <a:gd name="connsiteX179" fmla="*/ 286787 w 1573071"/>
              <a:gd name="connsiteY179" fmla="*/ 1140705 h 2340869"/>
              <a:gd name="connsiteX180" fmla="*/ 282025 w 1573071"/>
              <a:gd name="connsiteY180" fmla="*/ 1059745 h 2340869"/>
              <a:gd name="connsiteX181" fmla="*/ 196300 w 1573071"/>
              <a:gd name="connsiteY181" fmla="*/ 1047839 h 2340869"/>
              <a:gd name="connsiteX182" fmla="*/ 179632 w 1573071"/>
              <a:gd name="connsiteY182" fmla="*/ 966876 h 2340869"/>
              <a:gd name="connsiteX183" fmla="*/ 186775 w 1573071"/>
              <a:gd name="connsiteY183" fmla="*/ 900201 h 2340869"/>
              <a:gd name="connsiteX184" fmla="*/ 148675 w 1573071"/>
              <a:gd name="connsiteY184" fmla="*/ 862101 h 2340869"/>
              <a:gd name="connsiteX185" fmla="*/ 127244 w 1573071"/>
              <a:gd name="connsiteY185" fmla="*/ 821619 h 2340869"/>
              <a:gd name="connsiteX186" fmla="*/ 117719 w 1573071"/>
              <a:gd name="connsiteY186" fmla="*/ 762089 h 2340869"/>
              <a:gd name="connsiteX187" fmla="*/ 102097 w 1573071"/>
              <a:gd name="connsiteY18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25038 w 1573071"/>
              <a:gd name="connsiteY100" fmla="*/ 978781 h 2340869"/>
              <a:gd name="connsiteX101" fmla="*/ 1465504 w 1573071"/>
              <a:gd name="connsiteY101" fmla="*/ 978784 h 2340869"/>
              <a:gd name="connsiteX102" fmla="*/ 1403591 w 1573071"/>
              <a:gd name="connsiteY102" fmla="*/ 935921 h 2340869"/>
              <a:gd name="connsiteX103" fmla="*/ 1267860 w 1573071"/>
              <a:gd name="connsiteY103" fmla="*/ 997834 h 2340869"/>
              <a:gd name="connsiteX104" fmla="*/ 958300 w 1573071"/>
              <a:gd name="connsiteY104" fmla="*/ 1157376 h 2340869"/>
              <a:gd name="connsiteX105" fmla="*/ 979731 w 1573071"/>
              <a:gd name="connsiteY105" fmla="*/ 1166900 h 2340869"/>
              <a:gd name="connsiteX106" fmla="*/ 974968 w 1573071"/>
              <a:gd name="connsiteY106" fmla="*/ 1240718 h 2340869"/>
              <a:gd name="connsiteX107" fmla="*/ 984494 w 1573071"/>
              <a:gd name="connsiteY107" fmla="*/ 1302633 h 2340869"/>
              <a:gd name="connsiteX108" fmla="*/ 1032119 w 1573071"/>
              <a:gd name="connsiteY108" fmla="*/ 1383595 h 2340869"/>
              <a:gd name="connsiteX109" fmla="*/ 1072600 w 1573071"/>
              <a:gd name="connsiteY109" fmla="*/ 1405026 h 2340869"/>
              <a:gd name="connsiteX110" fmla="*/ 1089269 w 1573071"/>
              <a:gd name="connsiteY110" fmla="*/ 1471701 h 2340869"/>
              <a:gd name="connsiteX111" fmla="*/ 1122607 w 1573071"/>
              <a:gd name="connsiteY111" fmla="*/ 1497895 h 2340869"/>
              <a:gd name="connsiteX112" fmla="*/ 1163088 w 1573071"/>
              <a:gd name="connsiteY112" fmla="*/ 1557426 h 2340869"/>
              <a:gd name="connsiteX113" fmla="*/ 1191663 w 1573071"/>
              <a:gd name="connsiteY113" fmla="*/ 1571714 h 2340869"/>
              <a:gd name="connsiteX114" fmla="*/ 1220238 w 1573071"/>
              <a:gd name="connsiteY114" fmla="*/ 1609813 h 2340869"/>
              <a:gd name="connsiteX115" fmla="*/ 1215943 w 1573071"/>
              <a:gd name="connsiteY115" fmla="*/ 1629673 h 2340869"/>
              <a:gd name="connsiteX116" fmla="*/ 1196425 w 1573071"/>
              <a:gd name="connsiteY116" fmla="*/ 1678870 h 2340869"/>
              <a:gd name="connsiteX117" fmla="*/ 1144037 w 1573071"/>
              <a:gd name="connsiteY117" fmla="*/ 1674106 h 2340869"/>
              <a:gd name="connsiteX118" fmla="*/ 1124987 w 1573071"/>
              <a:gd name="connsiteY118" fmla="*/ 1719349 h 2340869"/>
              <a:gd name="connsiteX119" fmla="*/ 1048787 w 1573071"/>
              <a:gd name="connsiteY119" fmla="*/ 1752687 h 2340869"/>
              <a:gd name="connsiteX120" fmla="*/ 1020212 w 1573071"/>
              <a:gd name="connsiteY120" fmla="*/ 1812218 h 2340869"/>
              <a:gd name="connsiteX121" fmla="*/ 1036881 w 1573071"/>
              <a:gd name="connsiteY121" fmla="*/ 1859843 h 2340869"/>
              <a:gd name="connsiteX122" fmla="*/ 1017832 w 1573071"/>
              <a:gd name="connsiteY122" fmla="*/ 1900326 h 2340869"/>
              <a:gd name="connsiteX123" fmla="*/ 984493 w 1573071"/>
              <a:gd name="connsiteY123" fmla="*/ 1897943 h 2340869"/>
              <a:gd name="connsiteX124" fmla="*/ 982112 w 1573071"/>
              <a:gd name="connsiteY124" fmla="*/ 1962237 h 2340869"/>
              <a:gd name="connsiteX125" fmla="*/ 946393 w 1573071"/>
              <a:gd name="connsiteY125" fmla="*/ 1978906 h 2340869"/>
              <a:gd name="connsiteX126" fmla="*/ 910674 w 1573071"/>
              <a:gd name="connsiteY126" fmla="*/ 1986049 h 2340869"/>
              <a:gd name="connsiteX127" fmla="*/ 910674 w 1573071"/>
              <a:gd name="connsiteY127" fmla="*/ 2050343 h 2340869"/>
              <a:gd name="connsiteX128" fmla="*/ 967824 w 1573071"/>
              <a:gd name="connsiteY128" fmla="*/ 2059868 h 2340869"/>
              <a:gd name="connsiteX129" fmla="*/ 1001162 w 1573071"/>
              <a:gd name="connsiteY129" fmla="*/ 2055106 h 2340869"/>
              <a:gd name="connsiteX130" fmla="*/ 1005922 w 1573071"/>
              <a:gd name="connsiteY130" fmla="*/ 2128925 h 2340869"/>
              <a:gd name="connsiteX131" fmla="*/ 982112 w 1573071"/>
              <a:gd name="connsiteY131" fmla="*/ 2150356 h 2340869"/>
              <a:gd name="connsiteX132" fmla="*/ 922581 w 1573071"/>
              <a:gd name="connsiteY132" fmla="*/ 2147976 h 2340869"/>
              <a:gd name="connsiteX133" fmla="*/ 870193 w 1573071"/>
              <a:gd name="connsiteY133" fmla="*/ 2157501 h 2340869"/>
              <a:gd name="connsiteX134" fmla="*/ 824949 w 1573071"/>
              <a:gd name="connsiteY134" fmla="*/ 2181314 h 2340869"/>
              <a:gd name="connsiteX135" fmla="*/ 779704 w 1573071"/>
              <a:gd name="connsiteY135" fmla="*/ 2188456 h 2340869"/>
              <a:gd name="connsiteX136" fmla="*/ 758274 w 1573071"/>
              <a:gd name="connsiteY136" fmla="*/ 2207508 h 2340869"/>
              <a:gd name="connsiteX137" fmla="*/ 751131 w 1573071"/>
              <a:gd name="connsiteY137" fmla="*/ 2252751 h 2340869"/>
              <a:gd name="connsiteX138" fmla="*/ 734462 w 1573071"/>
              <a:gd name="connsiteY138" fmla="*/ 2264658 h 2340869"/>
              <a:gd name="connsiteX139" fmla="*/ 689218 w 1573071"/>
              <a:gd name="connsiteY139" fmla="*/ 2314664 h 2340869"/>
              <a:gd name="connsiteX140" fmla="*/ 665406 w 1573071"/>
              <a:gd name="connsiteY140" fmla="*/ 2319425 h 2340869"/>
              <a:gd name="connsiteX141" fmla="*/ 617781 w 1573071"/>
              <a:gd name="connsiteY141" fmla="*/ 2340857 h 2340869"/>
              <a:gd name="connsiteX142" fmla="*/ 579681 w 1573071"/>
              <a:gd name="connsiteY142" fmla="*/ 2324188 h 2340869"/>
              <a:gd name="connsiteX143" fmla="*/ 563012 w 1573071"/>
              <a:gd name="connsiteY143" fmla="*/ 2295613 h 2340869"/>
              <a:gd name="connsiteX144" fmla="*/ 520149 w 1573071"/>
              <a:gd name="connsiteY144" fmla="*/ 2305139 h 2340869"/>
              <a:gd name="connsiteX145" fmla="*/ 512573 w 1573071"/>
              <a:gd name="connsiteY145" fmla="*/ 2299035 h 2340869"/>
              <a:gd name="connsiteX146" fmla="*/ 503481 w 1573071"/>
              <a:gd name="connsiteY146" fmla="*/ 2293232 h 2340869"/>
              <a:gd name="connsiteX147" fmla="*/ 522531 w 1573071"/>
              <a:gd name="connsiteY147" fmla="*/ 2186075 h 2340869"/>
              <a:gd name="connsiteX148" fmla="*/ 539199 w 1573071"/>
              <a:gd name="connsiteY148" fmla="*/ 2164644 h 2340869"/>
              <a:gd name="connsiteX149" fmla="*/ 529674 w 1573071"/>
              <a:gd name="connsiteY149" fmla="*/ 2119401 h 2340869"/>
              <a:gd name="connsiteX150" fmla="*/ 553487 w 1573071"/>
              <a:gd name="connsiteY150" fmla="*/ 2105113 h 2340869"/>
              <a:gd name="connsiteX151" fmla="*/ 534437 w 1573071"/>
              <a:gd name="connsiteY151" fmla="*/ 2090826 h 2340869"/>
              <a:gd name="connsiteX152" fmla="*/ 522531 w 1573071"/>
              <a:gd name="connsiteY152" fmla="*/ 2055108 h 2340869"/>
              <a:gd name="connsiteX153" fmla="*/ 513006 w 1573071"/>
              <a:gd name="connsiteY153" fmla="*/ 2009864 h 2340869"/>
              <a:gd name="connsiteX154" fmla="*/ 510624 w 1573071"/>
              <a:gd name="connsiteY154" fmla="*/ 1978906 h 2340869"/>
              <a:gd name="connsiteX155" fmla="*/ 460618 w 1573071"/>
              <a:gd name="connsiteY155" fmla="*/ 1981289 h 2340869"/>
              <a:gd name="connsiteX156" fmla="*/ 427282 w 1573071"/>
              <a:gd name="connsiteY156" fmla="*/ 1945570 h 2340869"/>
              <a:gd name="connsiteX157" fmla="*/ 382037 w 1573071"/>
              <a:gd name="connsiteY157" fmla="*/ 1928900 h 2340869"/>
              <a:gd name="connsiteX158" fmla="*/ 367749 w 1573071"/>
              <a:gd name="connsiteY158" fmla="*/ 1878895 h 2340869"/>
              <a:gd name="connsiteX159" fmla="*/ 365368 w 1573071"/>
              <a:gd name="connsiteY159" fmla="*/ 1857463 h 2340869"/>
              <a:gd name="connsiteX160" fmla="*/ 334413 w 1573071"/>
              <a:gd name="connsiteY160" fmla="*/ 1812220 h 2340869"/>
              <a:gd name="connsiteX161" fmla="*/ 291549 w 1573071"/>
              <a:gd name="connsiteY161" fmla="*/ 1788407 h 2340869"/>
              <a:gd name="connsiteX162" fmla="*/ 248688 w 1573071"/>
              <a:gd name="connsiteY162" fmla="*/ 1759833 h 2340869"/>
              <a:gd name="connsiteX163" fmla="*/ 215349 w 1573071"/>
              <a:gd name="connsiteY163" fmla="*/ 1750307 h 2340869"/>
              <a:gd name="connsiteX164" fmla="*/ 217731 w 1573071"/>
              <a:gd name="connsiteY164" fmla="*/ 1705061 h 2340869"/>
              <a:gd name="connsiteX165" fmla="*/ 174868 w 1573071"/>
              <a:gd name="connsiteY165" fmla="*/ 1719351 h 2340869"/>
              <a:gd name="connsiteX166" fmla="*/ 186775 w 1573071"/>
              <a:gd name="connsiteY166" fmla="*/ 1752689 h 2340869"/>
              <a:gd name="connsiteX167" fmla="*/ 179631 w 1573071"/>
              <a:gd name="connsiteY167" fmla="*/ 1769358 h 2340869"/>
              <a:gd name="connsiteX168" fmla="*/ 141531 w 1573071"/>
              <a:gd name="connsiteY168" fmla="*/ 1740783 h 2340869"/>
              <a:gd name="connsiteX169" fmla="*/ 98669 w 1573071"/>
              <a:gd name="connsiteY169" fmla="*/ 1738401 h 2340869"/>
              <a:gd name="connsiteX170" fmla="*/ 43899 w 1573071"/>
              <a:gd name="connsiteY170" fmla="*/ 1719351 h 2340869"/>
              <a:gd name="connsiteX171" fmla="*/ 10560 w 1573071"/>
              <a:gd name="connsiteY171" fmla="*/ 1716967 h 2340869"/>
              <a:gd name="connsiteX172" fmla="*/ 1037 w 1573071"/>
              <a:gd name="connsiteY172" fmla="*/ 1664583 h 2340869"/>
              <a:gd name="connsiteX173" fmla="*/ 34374 w 1573071"/>
              <a:gd name="connsiteY173" fmla="*/ 1576476 h 2340869"/>
              <a:gd name="connsiteX174" fmla="*/ 60568 w 1573071"/>
              <a:gd name="connsiteY174" fmla="*/ 1528851 h 2340869"/>
              <a:gd name="connsiteX175" fmla="*/ 81999 w 1573071"/>
              <a:gd name="connsiteY175" fmla="*/ 1481226 h 2340869"/>
              <a:gd name="connsiteX176" fmla="*/ 108194 w 1573071"/>
              <a:gd name="connsiteY176" fmla="*/ 1443126 h 2340869"/>
              <a:gd name="connsiteX177" fmla="*/ 146293 w 1573071"/>
              <a:gd name="connsiteY177" fmla="*/ 1433601 h 2340869"/>
              <a:gd name="connsiteX178" fmla="*/ 153438 w 1573071"/>
              <a:gd name="connsiteY178" fmla="*/ 1397883 h 2340869"/>
              <a:gd name="connsiteX179" fmla="*/ 262975 w 1573071"/>
              <a:gd name="connsiteY179" fmla="*/ 1278820 h 2340869"/>
              <a:gd name="connsiteX180" fmla="*/ 286787 w 1573071"/>
              <a:gd name="connsiteY180" fmla="*/ 1140705 h 2340869"/>
              <a:gd name="connsiteX181" fmla="*/ 282025 w 1573071"/>
              <a:gd name="connsiteY181" fmla="*/ 1059745 h 2340869"/>
              <a:gd name="connsiteX182" fmla="*/ 196300 w 1573071"/>
              <a:gd name="connsiteY182" fmla="*/ 1047839 h 2340869"/>
              <a:gd name="connsiteX183" fmla="*/ 179632 w 1573071"/>
              <a:gd name="connsiteY183" fmla="*/ 966876 h 2340869"/>
              <a:gd name="connsiteX184" fmla="*/ 186775 w 1573071"/>
              <a:gd name="connsiteY184" fmla="*/ 900201 h 2340869"/>
              <a:gd name="connsiteX185" fmla="*/ 148675 w 1573071"/>
              <a:gd name="connsiteY185" fmla="*/ 862101 h 2340869"/>
              <a:gd name="connsiteX186" fmla="*/ 127244 w 1573071"/>
              <a:gd name="connsiteY186" fmla="*/ 821619 h 2340869"/>
              <a:gd name="connsiteX187" fmla="*/ 117719 w 1573071"/>
              <a:gd name="connsiteY187" fmla="*/ 762089 h 2340869"/>
              <a:gd name="connsiteX188" fmla="*/ 102097 w 1573071"/>
              <a:gd name="connsiteY18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25038 w 1573071"/>
              <a:gd name="connsiteY100" fmla="*/ 978781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267860 w 1573071"/>
              <a:gd name="connsiteY103" fmla="*/ 997834 h 2340869"/>
              <a:gd name="connsiteX104" fmla="*/ 958300 w 1573071"/>
              <a:gd name="connsiteY104" fmla="*/ 1157376 h 2340869"/>
              <a:gd name="connsiteX105" fmla="*/ 979731 w 1573071"/>
              <a:gd name="connsiteY105" fmla="*/ 1166900 h 2340869"/>
              <a:gd name="connsiteX106" fmla="*/ 974968 w 1573071"/>
              <a:gd name="connsiteY106" fmla="*/ 1240718 h 2340869"/>
              <a:gd name="connsiteX107" fmla="*/ 984494 w 1573071"/>
              <a:gd name="connsiteY107" fmla="*/ 1302633 h 2340869"/>
              <a:gd name="connsiteX108" fmla="*/ 1032119 w 1573071"/>
              <a:gd name="connsiteY108" fmla="*/ 1383595 h 2340869"/>
              <a:gd name="connsiteX109" fmla="*/ 1072600 w 1573071"/>
              <a:gd name="connsiteY109" fmla="*/ 1405026 h 2340869"/>
              <a:gd name="connsiteX110" fmla="*/ 1089269 w 1573071"/>
              <a:gd name="connsiteY110" fmla="*/ 1471701 h 2340869"/>
              <a:gd name="connsiteX111" fmla="*/ 1122607 w 1573071"/>
              <a:gd name="connsiteY111" fmla="*/ 1497895 h 2340869"/>
              <a:gd name="connsiteX112" fmla="*/ 1163088 w 1573071"/>
              <a:gd name="connsiteY112" fmla="*/ 1557426 h 2340869"/>
              <a:gd name="connsiteX113" fmla="*/ 1191663 w 1573071"/>
              <a:gd name="connsiteY113" fmla="*/ 1571714 h 2340869"/>
              <a:gd name="connsiteX114" fmla="*/ 1220238 w 1573071"/>
              <a:gd name="connsiteY114" fmla="*/ 1609813 h 2340869"/>
              <a:gd name="connsiteX115" fmla="*/ 1215943 w 1573071"/>
              <a:gd name="connsiteY115" fmla="*/ 1629673 h 2340869"/>
              <a:gd name="connsiteX116" fmla="*/ 1196425 w 1573071"/>
              <a:gd name="connsiteY116" fmla="*/ 1678870 h 2340869"/>
              <a:gd name="connsiteX117" fmla="*/ 1144037 w 1573071"/>
              <a:gd name="connsiteY117" fmla="*/ 1674106 h 2340869"/>
              <a:gd name="connsiteX118" fmla="*/ 1124987 w 1573071"/>
              <a:gd name="connsiteY118" fmla="*/ 1719349 h 2340869"/>
              <a:gd name="connsiteX119" fmla="*/ 1048787 w 1573071"/>
              <a:gd name="connsiteY119" fmla="*/ 1752687 h 2340869"/>
              <a:gd name="connsiteX120" fmla="*/ 1020212 w 1573071"/>
              <a:gd name="connsiteY120" fmla="*/ 1812218 h 2340869"/>
              <a:gd name="connsiteX121" fmla="*/ 1036881 w 1573071"/>
              <a:gd name="connsiteY121" fmla="*/ 1859843 h 2340869"/>
              <a:gd name="connsiteX122" fmla="*/ 1017832 w 1573071"/>
              <a:gd name="connsiteY122" fmla="*/ 1900326 h 2340869"/>
              <a:gd name="connsiteX123" fmla="*/ 984493 w 1573071"/>
              <a:gd name="connsiteY123" fmla="*/ 1897943 h 2340869"/>
              <a:gd name="connsiteX124" fmla="*/ 982112 w 1573071"/>
              <a:gd name="connsiteY124" fmla="*/ 1962237 h 2340869"/>
              <a:gd name="connsiteX125" fmla="*/ 946393 w 1573071"/>
              <a:gd name="connsiteY125" fmla="*/ 1978906 h 2340869"/>
              <a:gd name="connsiteX126" fmla="*/ 910674 w 1573071"/>
              <a:gd name="connsiteY126" fmla="*/ 1986049 h 2340869"/>
              <a:gd name="connsiteX127" fmla="*/ 910674 w 1573071"/>
              <a:gd name="connsiteY127" fmla="*/ 2050343 h 2340869"/>
              <a:gd name="connsiteX128" fmla="*/ 967824 w 1573071"/>
              <a:gd name="connsiteY128" fmla="*/ 2059868 h 2340869"/>
              <a:gd name="connsiteX129" fmla="*/ 1001162 w 1573071"/>
              <a:gd name="connsiteY129" fmla="*/ 2055106 h 2340869"/>
              <a:gd name="connsiteX130" fmla="*/ 1005922 w 1573071"/>
              <a:gd name="connsiteY130" fmla="*/ 2128925 h 2340869"/>
              <a:gd name="connsiteX131" fmla="*/ 982112 w 1573071"/>
              <a:gd name="connsiteY131" fmla="*/ 2150356 h 2340869"/>
              <a:gd name="connsiteX132" fmla="*/ 922581 w 1573071"/>
              <a:gd name="connsiteY132" fmla="*/ 2147976 h 2340869"/>
              <a:gd name="connsiteX133" fmla="*/ 870193 w 1573071"/>
              <a:gd name="connsiteY133" fmla="*/ 2157501 h 2340869"/>
              <a:gd name="connsiteX134" fmla="*/ 824949 w 1573071"/>
              <a:gd name="connsiteY134" fmla="*/ 2181314 h 2340869"/>
              <a:gd name="connsiteX135" fmla="*/ 779704 w 1573071"/>
              <a:gd name="connsiteY135" fmla="*/ 2188456 h 2340869"/>
              <a:gd name="connsiteX136" fmla="*/ 758274 w 1573071"/>
              <a:gd name="connsiteY136" fmla="*/ 2207508 h 2340869"/>
              <a:gd name="connsiteX137" fmla="*/ 751131 w 1573071"/>
              <a:gd name="connsiteY137" fmla="*/ 2252751 h 2340869"/>
              <a:gd name="connsiteX138" fmla="*/ 734462 w 1573071"/>
              <a:gd name="connsiteY138" fmla="*/ 2264658 h 2340869"/>
              <a:gd name="connsiteX139" fmla="*/ 689218 w 1573071"/>
              <a:gd name="connsiteY139" fmla="*/ 2314664 h 2340869"/>
              <a:gd name="connsiteX140" fmla="*/ 665406 w 1573071"/>
              <a:gd name="connsiteY140" fmla="*/ 2319425 h 2340869"/>
              <a:gd name="connsiteX141" fmla="*/ 617781 w 1573071"/>
              <a:gd name="connsiteY141" fmla="*/ 2340857 h 2340869"/>
              <a:gd name="connsiteX142" fmla="*/ 579681 w 1573071"/>
              <a:gd name="connsiteY142" fmla="*/ 2324188 h 2340869"/>
              <a:gd name="connsiteX143" fmla="*/ 563012 w 1573071"/>
              <a:gd name="connsiteY143" fmla="*/ 2295613 h 2340869"/>
              <a:gd name="connsiteX144" fmla="*/ 520149 w 1573071"/>
              <a:gd name="connsiteY144" fmla="*/ 2305139 h 2340869"/>
              <a:gd name="connsiteX145" fmla="*/ 512573 w 1573071"/>
              <a:gd name="connsiteY145" fmla="*/ 2299035 h 2340869"/>
              <a:gd name="connsiteX146" fmla="*/ 503481 w 1573071"/>
              <a:gd name="connsiteY146" fmla="*/ 2293232 h 2340869"/>
              <a:gd name="connsiteX147" fmla="*/ 522531 w 1573071"/>
              <a:gd name="connsiteY147" fmla="*/ 2186075 h 2340869"/>
              <a:gd name="connsiteX148" fmla="*/ 539199 w 1573071"/>
              <a:gd name="connsiteY148" fmla="*/ 2164644 h 2340869"/>
              <a:gd name="connsiteX149" fmla="*/ 529674 w 1573071"/>
              <a:gd name="connsiteY149" fmla="*/ 2119401 h 2340869"/>
              <a:gd name="connsiteX150" fmla="*/ 553487 w 1573071"/>
              <a:gd name="connsiteY150" fmla="*/ 2105113 h 2340869"/>
              <a:gd name="connsiteX151" fmla="*/ 534437 w 1573071"/>
              <a:gd name="connsiteY151" fmla="*/ 2090826 h 2340869"/>
              <a:gd name="connsiteX152" fmla="*/ 522531 w 1573071"/>
              <a:gd name="connsiteY152" fmla="*/ 2055108 h 2340869"/>
              <a:gd name="connsiteX153" fmla="*/ 513006 w 1573071"/>
              <a:gd name="connsiteY153" fmla="*/ 2009864 h 2340869"/>
              <a:gd name="connsiteX154" fmla="*/ 510624 w 1573071"/>
              <a:gd name="connsiteY154" fmla="*/ 1978906 h 2340869"/>
              <a:gd name="connsiteX155" fmla="*/ 460618 w 1573071"/>
              <a:gd name="connsiteY155" fmla="*/ 1981289 h 2340869"/>
              <a:gd name="connsiteX156" fmla="*/ 427282 w 1573071"/>
              <a:gd name="connsiteY156" fmla="*/ 1945570 h 2340869"/>
              <a:gd name="connsiteX157" fmla="*/ 382037 w 1573071"/>
              <a:gd name="connsiteY157" fmla="*/ 1928900 h 2340869"/>
              <a:gd name="connsiteX158" fmla="*/ 367749 w 1573071"/>
              <a:gd name="connsiteY158" fmla="*/ 1878895 h 2340869"/>
              <a:gd name="connsiteX159" fmla="*/ 365368 w 1573071"/>
              <a:gd name="connsiteY159" fmla="*/ 1857463 h 2340869"/>
              <a:gd name="connsiteX160" fmla="*/ 334413 w 1573071"/>
              <a:gd name="connsiteY160" fmla="*/ 1812220 h 2340869"/>
              <a:gd name="connsiteX161" fmla="*/ 291549 w 1573071"/>
              <a:gd name="connsiteY161" fmla="*/ 1788407 h 2340869"/>
              <a:gd name="connsiteX162" fmla="*/ 248688 w 1573071"/>
              <a:gd name="connsiteY162" fmla="*/ 1759833 h 2340869"/>
              <a:gd name="connsiteX163" fmla="*/ 215349 w 1573071"/>
              <a:gd name="connsiteY163" fmla="*/ 1750307 h 2340869"/>
              <a:gd name="connsiteX164" fmla="*/ 217731 w 1573071"/>
              <a:gd name="connsiteY164" fmla="*/ 1705061 h 2340869"/>
              <a:gd name="connsiteX165" fmla="*/ 174868 w 1573071"/>
              <a:gd name="connsiteY165" fmla="*/ 1719351 h 2340869"/>
              <a:gd name="connsiteX166" fmla="*/ 186775 w 1573071"/>
              <a:gd name="connsiteY166" fmla="*/ 1752689 h 2340869"/>
              <a:gd name="connsiteX167" fmla="*/ 179631 w 1573071"/>
              <a:gd name="connsiteY167" fmla="*/ 1769358 h 2340869"/>
              <a:gd name="connsiteX168" fmla="*/ 141531 w 1573071"/>
              <a:gd name="connsiteY168" fmla="*/ 1740783 h 2340869"/>
              <a:gd name="connsiteX169" fmla="*/ 98669 w 1573071"/>
              <a:gd name="connsiteY169" fmla="*/ 1738401 h 2340869"/>
              <a:gd name="connsiteX170" fmla="*/ 43899 w 1573071"/>
              <a:gd name="connsiteY170" fmla="*/ 1719351 h 2340869"/>
              <a:gd name="connsiteX171" fmla="*/ 10560 w 1573071"/>
              <a:gd name="connsiteY171" fmla="*/ 1716967 h 2340869"/>
              <a:gd name="connsiteX172" fmla="*/ 1037 w 1573071"/>
              <a:gd name="connsiteY172" fmla="*/ 1664583 h 2340869"/>
              <a:gd name="connsiteX173" fmla="*/ 34374 w 1573071"/>
              <a:gd name="connsiteY173" fmla="*/ 1576476 h 2340869"/>
              <a:gd name="connsiteX174" fmla="*/ 60568 w 1573071"/>
              <a:gd name="connsiteY174" fmla="*/ 1528851 h 2340869"/>
              <a:gd name="connsiteX175" fmla="*/ 81999 w 1573071"/>
              <a:gd name="connsiteY175" fmla="*/ 1481226 h 2340869"/>
              <a:gd name="connsiteX176" fmla="*/ 108194 w 1573071"/>
              <a:gd name="connsiteY176" fmla="*/ 1443126 h 2340869"/>
              <a:gd name="connsiteX177" fmla="*/ 146293 w 1573071"/>
              <a:gd name="connsiteY177" fmla="*/ 1433601 h 2340869"/>
              <a:gd name="connsiteX178" fmla="*/ 153438 w 1573071"/>
              <a:gd name="connsiteY178" fmla="*/ 1397883 h 2340869"/>
              <a:gd name="connsiteX179" fmla="*/ 262975 w 1573071"/>
              <a:gd name="connsiteY179" fmla="*/ 1278820 h 2340869"/>
              <a:gd name="connsiteX180" fmla="*/ 286787 w 1573071"/>
              <a:gd name="connsiteY180" fmla="*/ 1140705 h 2340869"/>
              <a:gd name="connsiteX181" fmla="*/ 282025 w 1573071"/>
              <a:gd name="connsiteY181" fmla="*/ 1059745 h 2340869"/>
              <a:gd name="connsiteX182" fmla="*/ 196300 w 1573071"/>
              <a:gd name="connsiteY182" fmla="*/ 1047839 h 2340869"/>
              <a:gd name="connsiteX183" fmla="*/ 179632 w 1573071"/>
              <a:gd name="connsiteY183" fmla="*/ 966876 h 2340869"/>
              <a:gd name="connsiteX184" fmla="*/ 186775 w 1573071"/>
              <a:gd name="connsiteY184" fmla="*/ 900201 h 2340869"/>
              <a:gd name="connsiteX185" fmla="*/ 148675 w 1573071"/>
              <a:gd name="connsiteY185" fmla="*/ 862101 h 2340869"/>
              <a:gd name="connsiteX186" fmla="*/ 127244 w 1573071"/>
              <a:gd name="connsiteY186" fmla="*/ 821619 h 2340869"/>
              <a:gd name="connsiteX187" fmla="*/ 117719 w 1573071"/>
              <a:gd name="connsiteY187" fmla="*/ 762089 h 2340869"/>
              <a:gd name="connsiteX188" fmla="*/ 102097 w 1573071"/>
              <a:gd name="connsiteY18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267860 w 1573071"/>
              <a:gd name="connsiteY103" fmla="*/ 997834 h 2340869"/>
              <a:gd name="connsiteX104" fmla="*/ 958300 w 1573071"/>
              <a:gd name="connsiteY104" fmla="*/ 1157376 h 2340869"/>
              <a:gd name="connsiteX105" fmla="*/ 979731 w 1573071"/>
              <a:gd name="connsiteY105" fmla="*/ 1166900 h 2340869"/>
              <a:gd name="connsiteX106" fmla="*/ 974968 w 1573071"/>
              <a:gd name="connsiteY106" fmla="*/ 1240718 h 2340869"/>
              <a:gd name="connsiteX107" fmla="*/ 984494 w 1573071"/>
              <a:gd name="connsiteY107" fmla="*/ 1302633 h 2340869"/>
              <a:gd name="connsiteX108" fmla="*/ 1032119 w 1573071"/>
              <a:gd name="connsiteY108" fmla="*/ 1383595 h 2340869"/>
              <a:gd name="connsiteX109" fmla="*/ 1072600 w 1573071"/>
              <a:gd name="connsiteY109" fmla="*/ 1405026 h 2340869"/>
              <a:gd name="connsiteX110" fmla="*/ 1089269 w 1573071"/>
              <a:gd name="connsiteY110" fmla="*/ 1471701 h 2340869"/>
              <a:gd name="connsiteX111" fmla="*/ 1122607 w 1573071"/>
              <a:gd name="connsiteY111" fmla="*/ 1497895 h 2340869"/>
              <a:gd name="connsiteX112" fmla="*/ 1163088 w 1573071"/>
              <a:gd name="connsiteY112" fmla="*/ 1557426 h 2340869"/>
              <a:gd name="connsiteX113" fmla="*/ 1191663 w 1573071"/>
              <a:gd name="connsiteY113" fmla="*/ 1571714 h 2340869"/>
              <a:gd name="connsiteX114" fmla="*/ 1220238 w 1573071"/>
              <a:gd name="connsiteY114" fmla="*/ 1609813 h 2340869"/>
              <a:gd name="connsiteX115" fmla="*/ 1215943 w 1573071"/>
              <a:gd name="connsiteY115" fmla="*/ 1629673 h 2340869"/>
              <a:gd name="connsiteX116" fmla="*/ 1196425 w 1573071"/>
              <a:gd name="connsiteY116" fmla="*/ 1678870 h 2340869"/>
              <a:gd name="connsiteX117" fmla="*/ 1144037 w 1573071"/>
              <a:gd name="connsiteY117" fmla="*/ 1674106 h 2340869"/>
              <a:gd name="connsiteX118" fmla="*/ 1124987 w 1573071"/>
              <a:gd name="connsiteY118" fmla="*/ 1719349 h 2340869"/>
              <a:gd name="connsiteX119" fmla="*/ 1048787 w 1573071"/>
              <a:gd name="connsiteY119" fmla="*/ 1752687 h 2340869"/>
              <a:gd name="connsiteX120" fmla="*/ 1020212 w 1573071"/>
              <a:gd name="connsiteY120" fmla="*/ 1812218 h 2340869"/>
              <a:gd name="connsiteX121" fmla="*/ 1036881 w 1573071"/>
              <a:gd name="connsiteY121" fmla="*/ 1859843 h 2340869"/>
              <a:gd name="connsiteX122" fmla="*/ 1017832 w 1573071"/>
              <a:gd name="connsiteY122" fmla="*/ 1900326 h 2340869"/>
              <a:gd name="connsiteX123" fmla="*/ 984493 w 1573071"/>
              <a:gd name="connsiteY123" fmla="*/ 1897943 h 2340869"/>
              <a:gd name="connsiteX124" fmla="*/ 982112 w 1573071"/>
              <a:gd name="connsiteY124" fmla="*/ 1962237 h 2340869"/>
              <a:gd name="connsiteX125" fmla="*/ 946393 w 1573071"/>
              <a:gd name="connsiteY125" fmla="*/ 1978906 h 2340869"/>
              <a:gd name="connsiteX126" fmla="*/ 910674 w 1573071"/>
              <a:gd name="connsiteY126" fmla="*/ 1986049 h 2340869"/>
              <a:gd name="connsiteX127" fmla="*/ 910674 w 1573071"/>
              <a:gd name="connsiteY127" fmla="*/ 2050343 h 2340869"/>
              <a:gd name="connsiteX128" fmla="*/ 967824 w 1573071"/>
              <a:gd name="connsiteY128" fmla="*/ 2059868 h 2340869"/>
              <a:gd name="connsiteX129" fmla="*/ 1001162 w 1573071"/>
              <a:gd name="connsiteY129" fmla="*/ 2055106 h 2340869"/>
              <a:gd name="connsiteX130" fmla="*/ 1005922 w 1573071"/>
              <a:gd name="connsiteY130" fmla="*/ 2128925 h 2340869"/>
              <a:gd name="connsiteX131" fmla="*/ 982112 w 1573071"/>
              <a:gd name="connsiteY131" fmla="*/ 2150356 h 2340869"/>
              <a:gd name="connsiteX132" fmla="*/ 922581 w 1573071"/>
              <a:gd name="connsiteY132" fmla="*/ 2147976 h 2340869"/>
              <a:gd name="connsiteX133" fmla="*/ 870193 w 1573071"/>
              <a:gd name="connsiteY133" fmla="*/ 2157501 h 2340869"/>
              <a:gd name="connsiteX134" fmla="*/ 824949 w 1573071"/>
              <a:gd name="connsiteY134" fmla="*/ 2181314 h 2340869"/>
              <a:gd name="connsiteX135" fmla="*/ 779704 w 1573071"/>
              <a:gd name="connsiteY135" fmla="*/ 2188456 h 2340869"/>
              <a:gd name="connsiteX136" fmla="*/ 758274 w 1573071"/>
              <a:gd name="connsiteY136" fmla="*/ 2207508 h 2340869"/>
              <a:gd name="connsiteX137" fmla="*/ 751131 w 1573071"/>
              <a:gd name="connsiteY137" fmla="*/ 2252751 h 2340869"/>
              <a:gd name="connsiteX138" fmla="*/ 734462 w 1573071"/>
              <a:gd name="connsiteY138" fmla="*/ 2264658 h 2340869"/>
              <a:gd name="connsiteX139" fmla="*/ 689218 w 1573071"/>
              <a:gd name="connsiteY139" fmla="*/ 2314664 h 2340869"/>
              <a:gd name="connsiteX140" fmla="*/ 665406 w 1573071"/>
              <a:gd name="connsiteY140" fmla="*/ 2319425 h 2340869"/>
              <a:gd name="connsiteX141" fmla="*/ 617781 w 1573071"/>
              <a:gd name="connsiteY141" fmla="*/ 2340857 h 2340869"/>
              <a:gd name="connsiteX142" fmla="*/ 579681 w 1573071"/>
              <a:gd name="connsiteY142" fmla="*/ 2324188 h 2340869"/>
              <a:gd name="connsiteX143" fmla="*/ 563012 w 1573071"/>
              <a:gd name="connsiteY143" fmla="*/ 2295613 h 2340869"/>
              <a:gd name="connsiteX144" fmla="*/ 520149 w 1573071"/>
              <a:gd name="connsiteY144" fmla="*/ 2305139 h 2340869"/>
              <a:gd name="connsiteX145" fmla="*/ 512573 w 1573071"/>
              <a:gd name="connsiteY145" fmla="*/ 2299035 h 2340869"/>
              <a:gd name="connsiteX146" fmla="*/ 503481 w 1573071"/>
              <a:gd name="connsiteY146" fmla="*/ 2293232 h 2340869"/>
              <a:gd name="connsiteX147" fmla="*/ 522531 w 1573071"/>
              <a:gd name="connsiteY147" fmla="*/ 2186075 h 2340869"/>
              <a:gd name="connsiteX148" fmla="*/ 539199 w 1573071"/>
              <a:gd name="connsiteY148" fmla="*/ 2164644 h 2340869"/>
              <a:gd name="connsiteX149" fmla="*/ 529674 w 1573071"/>
              <a:gd name="connsiteY149" fmla="*/ 2119401 h 2340869"/>
              <a:gd name="connsiteX150" fmla="*/ 553487 w 1573071"/>
              <a:gd name="connsiteY150" fmla="*/ 2105113 h 2340869"/>
              <a:gd name="connsiteX151" fmla="*/ 534437 w 1573071"/>
              <a:gd name="connsiteY151" fmla="*/ 2090826 h 2340869"/>
              <a:gd name="connsiteX152" fmla="*/ 522531 w 1573071"/>
              <a:gd name="connsiteY152" fmla="*/ 2055108 h 2340869"/>
              <a:gd name="connsiteX153" fmla="*/ 513006 w 1573071"/>
              <a:gd name="connsiteY153" fmla="*/ 2009864 h 2340869"/>
              <a:gd name="connsiteX154" fmla="*/ 510624 w 1573071"/>
              <a:gd name="connsiteY154" fmla="*/ 1978906 h 2340869"/>
              <a:gd name="connsiteX155" fmla="*/ 460618 w 1573071"/>
              <a:gd name="connsiteY155" fmla="*/ 1981289 h 2340869"/>
              <a:gd name="connsiteX156" fmla="*/ 427282 w 1573071"/>
              <a:gd name="connsiteY156" fmla="*/ 1945570 h 2340869"/>
              <a:gd name="connsiteX157" fmla="*/ 382037 w 1573071"/>
              <a:gd name="connsiteY157" fmla="*/ 1928900 h 2340869"/>
              <a:gd name="connsiteX158" fmla="*/ 367749 w 1573071"/>
              <a:gd name="connsiteY158" fmla="*/ 1878895 h 2340869"/>
              <a:gd name="connsiteX159" fmla="*/ 365368 w 1573071"/>
              <a:gd name="connsiteY159" fmla="*/ 1857463 h 2340869"/>
              <a:gd name="connsiteX160" fmla="*/ 334413 w 1573071"/>
              <a:gd name="connsiteY160" fmla="*/ 1812220 h 2340869"/>
              <a:gd name="connsiteX161" fmla="*/ 291549 w 1573071"/>
              <a:gd name="connsiteY161" fmla="*/ 1788407 h 2340869"/>
              <a:gd name="connsiteX162" fmla="*/ 248688 w 1573071"/>
              <a:gd name="connsiteY162" fmla="*/ 1759833 h 2340869"/>
              <a:gd name="connsiteX163" fmla="*/ 215349 w 1573071"/>
              <a:gd name="connsiteY163" fmla="*/ 1750307 h 2340869"/>
              <a:gd name="connsiteX164" fmla="*/ 217731 w 1573071"/>
              <a:gd name="connsiteY164" fmla="*/ 1705061 h 2340869"/>
              <a:gd name="connsiteX165" fmla="*/ 174868 w 1573071"/>
              <a:gd name="connsiteY165" fmla="*/ 1719351 h 2340869"/>
              <a:gd name="connsiteX166" fmla="*/ 186775 w 1573071"/>
              <a:gd name="connsiteY166" fmla="*/ 1752689 h 2340869"/>
              <a:gd name="connsiteX167" fmla="*/ 179631 w 1573071"/>
              <a:gd name="connsiteY167" fmla="*/ 1769358 h 2340869"/>
              <a:gd name="connsiteX168" fmla="*/ 141531 w 1573071"/>
              <a:gd name="connsiteY168" fmla="*/ 1740783 h 2340869"/>
              <a:gd name="connsiteX169" fmla="*/ 98669 w 1573071"/>
              <a:gd name="connsiteY169" fmla="*/ 1738401 h 2340869"/>
              <a:gd name="connsiteX170" fmla="*/ 43899 w 1573071"/>
              <a:gd name="connsiteY170" fmla="*/ 1719351 h 2340869"/>
              <a:gd name="connsiteX171" fmla="*/ 10560 w 1573071"/>
              <a:gd name="connsiteY171" fmla="*/ 1716967 h 2340869"/>
              <a:gd name="connsiteX172" fmla="*/ 1037 w 1573071"/>
              <a:gd name="connsiteY172" fmla="*/ 1664583 h 2340869"/>
              <a:gd name="connsiteX173" fmla="*/ 34374 w 1573071"/>
              <a:gd name="connsiteY173" fmla="*/ 1576476 h 2340869"/>
              <a:gd name="connsiteX174" fmla="*/ 60568 w 1573071"/>
              <a:gd name="connsiteY174" fmla="*/ 1528851 h 2340869"/>
              <a:gd name="connsiteX175" fmla="*/ 81999 w 1573071"/>
              <a:gd name="connsiteY175" fmla="*/ 1481226 h 2340869"/>
              <a:gd name="connsiteX176" fmla="*/ 108194 w 1573071"/>
              <a:gd name="connsiteY176" fmla="*/ 1443126 h 2340869"/>
              <a:gd name="connsiteX177" fmla="*/ 146293 w 1573071"/>
              <a:gd name="connsiteY177" fmla="*/ 1433601 h 2340869"/>
              <a:gd name="connsiteX178" fmla="*/ 153438 w 1573071"/>
              <a:gd name="connsiteY178" fmla="*/ 1397883 h 2340869"/>
              <a:gd name="connsiteX179" fmla="*/ 262975 w 1573071"/>
              <a:gd name="connsiteY179" fmla="*/ 1278820 h 2340869"/>
              <a:gd name="connsiteX180" fmla="*/ 286787 w 1573071"/>
              <a:gd name="connsiteY180" fmla="*/ 1140705 h 2340869"/>
              <a:gd name="connsiteX181" fmla="*/ 282025 w 1573071"/>
              <a:gd name="connsiteY181" fmla="*/ 1059745 h 2340869"/>
              <a:gd name="connsiteX182" fmla="*/ 196300 w 1573071"/>
              <a:gd name="connsiteY182" fmla="*/ 1047839 h 2340869"/>
              <a:gd name="connsiteX183" fmla="*/ 179632 w 1573071"/>
              <a:gd name="connsiteY183" fmla="*/ 966876 h 2340869"/>
              <a:gd name="connsiteX184" fmla="*/ 186775 w 1573071"/>
              <a:gd name="connsiteY184" fmla="*/ 900201 h 2340869"/>
              <a:gd name="connsiteX185" fmla="*/ 148675 w 1573071"/>
              <a:gd name="connsiteY185" fmla="*/ 862101 h 2340869"/>
              <a:gd name="connsiteX186" fmla="*/ 127244 w 1573071"/>
              <a:gd name="connsiteY186" fmla="*/ 821619 h 2340869"/>
              <a:gd name="connsiteX187" fmla="*/ 117719 w 1573071"/>
              <a:gd name="connsiteY187" fmla="*/ 762089 h 2340869"/>
              <a:gd name="connsiteX188" fmla="*/ 102097 w 1573071"/>
              <a:gd name="connsiteY18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958300 w 1573071"/>
              <a:gd name="connsiteY105" fmla="*/ 1157376 h 2340869"/>
              <a:gd name="connsiteX106" fmla="*/ 979731 w 1573071"/>
              <a:gd name="connsiteY106" fmla="*/ 1166900 h 2340869"/>
              <a:gd name="connsiteX107" fmla="*/ 974968 w 1573071"/>
              <a:gd name="connsiteY107" fmla="*/ 1240718 h 2340869"/>
              <a:gd name="connsiteX108" fmla="*/ 984494 w 1573071"/>
              <a:gd name="connsiteY108" fmla="*/ 1302633 h 2340869"/>
              <a:gd name="connsiteX109" fmla="*/ 1032119 w 1573071"/>
              <a:gd name="connsiteY109" fmla="*/ 1383595 h 2340869"/>
              <a:gd name="connsiteX110" fmla="*/ 1072600 w 1573071"/>
              <a:gd name="connsiteY110" fmla="*/ 1405026 h 2340869"/>
              <a:gd name="connsiteX111" fmla="*/ 1089269 w 1573071"/>
              <a:gd name="connsiteY111" fmla="*/ 1471701 h 2340869"/>
              <a:gd name="connsiteX112" fmla="*/ 1122607 w 1573071"/>
              <a:gd name="connsiteY112" fmla="*/ 1497895 h 2340869"/>
              <a:gd name="connsiteX113" fmla="*/ 1163088 w 1573071"/>
              <a:gd name="connsiteY113" fmla="*/ 1557426 h 2340869"/>
              <a:gd name="connsiteX114" fmla="*/ 1191663 w 1573071"/>
              <a:gd name="connsiteY114" fmla="*/ 1571714 h 2340869"/>
              <a:gd name="connsiteX115" fmla="*/ 1220238 w 1573071"/>
              <a:gd name="connsiteY115" fmla="*/ 1609813 h 2340869"/>
              <a:gd name="connsiteX116" fmla="*/ 1215943 w 1573071"/>
              <a:gd name="connsiteY116" fmla="*/ 1629673 h 2340869"/>
              <a:gd name="connsiteX117" fmla="*/ 1196425 w 1573071"/>
              <a:gd name="connsiteY117" fmla="*/ 1678870 h 2340869"/>
              <a:gd name="connsiteX118" fmla="*/ 1144037 w 1573071"/>
              <a:gd name="connsiteY118" fmla="*/ 1674106 h 2340869"/>
              <a:gd name="connsiteX119" fmla="*/ 1124987 w 1573071"/>
              <a:gd name="connsiteY119" fmla="*/ 1719349 h 2340869"/>
              <a:gd name="connsiteX120" fmla="*/ 1048787 w 1573071"/>
              <a:gd name="connsiteY120" fmla="*/ 1752687 h 2340869"/>
              <a:gd name="connsiteX121" fmla="*/ 1020212 w 1573071"/>
              <a:gd name="connsiteY121" fmla="*/ 1812218 h 2340869"/>
              <a:gd name="connsiteX122" fmla="*/ 1036881 w 1573071"/>
              <a:gd name="connsiteY122" fmla="*/ 1859843 h 2340869"/>
              <a:gd name="connsiteX123" fmla="*/ 1017832 w 1573071"/>
              <a:gd name="connsiteY123" fmla="*/ 1900326 h 2340869"/>
              <a:gd name="connsiteX124" fmla="*/ 984493 w 1573071"/>
              <a:gd name="connsiteY124" fmla="*/ 1897943 h 2340869"/>
              <a:gd name="connsiteX125" fmla="*/ 982112 w 1573071"/>
              <a:gd name="connsiteY125" fmla="*/ 1962237 h 2340869"/>
              <a:gd name="connsiteX126" fmla="*/ 946393 w 1573071"/>
              <a:gd name="connsiteY126" fmla="*/ 1978906 h 2340869"/>
              <a:gd name="connsiteX127" fmla="*/ 910674 w 1573071"/>
              <a:gd name="connsiteY127" fmla="*/ 1986049 h 2340869"/>
              <a:gd name="connsiteX128" fmla="*/ 910674 w 1573071"/>
              <a:gd name="connsiteY128" fmla="*/ 2050343 h 2340869"/>
              <a:gd name="connsiteX129" fmla="*/ 967824 w 1573071"/>
              <a:gd name="connsiteY129" fmla="*/ 2059868 h 2340869"/>
              <a:gd name="connsiteX130" fmla="*/ 1001162 w 1573071"/>
              <a:gd name="connsiteY130" fmla="*/ 2055106 h 2340869"/>
              <a:gd name="connsiteX131" fmla="*/ 1005922 w 1573071"/>
              <a:gd name="connsiteY131" fmla="*/ 2128925 h 2340869"/>
              <a:gd name="connsiteX132" fmla="*/ 982112 w 1573071"/>
              <a:gd name="connsiteY132" fmla="*/ 2150356 h 2340869"/>
              <a:gd name="connsiteX133" fmla="*/ 922581 w 1573071"/>
              <a:gd name="connsiteY133" fmla="*/ 2147976 h 2340869"/>
              <a:gd name="connsiteX134" fmla="*/ 870193 w 1573071"/>
              <a:gd name="connsiteY134" fmla="*/ 2157501 h 2340869"/>
              <a:gd name="connsiteX135" fmla="*/ 824949 w 1573071"/>
              <a:gd name="connsiteY135" fmla="*/ 2181314 h 2340869"/>
              <a:gd name="connsiteX136" fmla="*/ 779704 w 1573071"/>
              <a:gd name="connsiteY136" fmla="*/ 2188456 h 2340869"/>
              <a:gd name="connsiteX137" fmla="*/ 758274 w 1573071"/>
              <a:gd name="connsiteY137" fmla="*/ 2207508 h 2340869"/>
              <a:gd name="connsiteX138" fmla="*/ 751131 w 1573071"/>
              <a:gd name="connsiteY138" fmla="*/ 2252751 h 2340869"/>
              <a:gd name="connsiteX139" fmla="*/ 734462 w 1573071"/>
              <a:gd name="connsiteY139" fmla="*/ 2264658 h 2340869"/>
              <a:gd name="connsiteX140" fmla="*/ 689218 w 1573071"/>
              <a:gd name="connsiteY140" fmla="*/ 2314664 h 2340869"/>
              <a:gd name="connsiteX141" fmla="*/ 665406 w 1573071"/>
              <a:gd name="connsiteY141" fmla="*/ 2319425 h 2340869"/>
              <a:gd name="connsiteX142" fmla="*/ 617781 w 1573071"/>
              <a:gd name="connsiteY142" fmla="*/ 2340857 h 2340869"/>
              <a:gd name="connsiteX143" fmla="*/ 579681 w 1573071"/>
              <a:gd name="connsiteY143" fmla="*/ 2324188 h 2340869"/>
              <a:gd name="connsiteX144" fmla="*/ 563012 w 1573071"/>
              <a:gd name="connsiteY144" fmla="*/ 2295613 h 2340869"/>
              <a:gd name="connsiteX145" fmla="*/ 520149 w 1573071"/>
              <a:gd name="connsiteY145" fmla="*/ 2305139 h 2340869"/>
              <a:gd name="connsiteX146" fmla="*/ 512573 w 1573071"/>
              <a:gd name="connsiteY146" fmla="*/ 2299035 h 2340869"/>
              <a:gd name="connsiteX147" fmla="*/ 503481 w 1573071"/>
              <a:gd name="connsiteY147" fmla="*/ 2293232 h 2340869"/>
              <a:gd name="connsiteX148" fmla="*/ 522531 w 1573071"/>
              <a:gd name="connsiteY148" fmla="*/ 2186075 h 2340869"/>
              <a:gd name="connsiteX149" fmla="*/ 539199 w 1573071"/>
              <a:gd name="connsiteY149" fmla="*/ 2164644 h 2340869"/>
              <a:gd name="connsiteX150" fmla="*/ 529674 w 1573071"/>
              <a:gd name="connsiteY150" fmla="*/ 2119401 h 2340869"/>
              <a:gd name="connsiteX151" fmla="*/ 553487 w 1573071"/>
              <a:gd name="connsiteY151" fmla="*/ 2105113 h 2340869"/>
              <a:gd name="connsiteX152" fmla="*/ 534437 w 1573071"/>
              <a:gd name="connsiteY152" fmla="*/ 2090826 h 2340869"/>
              <a:gd name="connsiteX153" fmla="*/ 522531 w 1573071"/>
              <a:gd name="connsiteY153" fmla="*/ 2055108 h 2340869"/>
              <a:gd name="connsiteX154" fmla="*/ 513006 w 1573071"/>
              <a:gd name="connsiteY154" fmla="*/ 2009864 h 2340869"/>
              <a:gd name="connsiteX155" fmla="*/ 510624 w 1573071"/>
              <a:gd name="connsiteY155" fmla="*/ 1978906 h 2340869"/>
              <a:gd name="connsiteX156" fmla="*/ 460618 w 1573071"/>
              <a:gd name="connsiteY156" fmla="*/ 1981289 h 2340869"/>
              <a:gd name="connsiteX157" fmla="*/ 427282 w 1573071"/>
              <a:gd name="connsiteY157" fmla="*/ 1945570 h 2340869"/>
              <a:gd name="connsiteX158" fmla="*/ 382037 w 1573071"/>
              <a:gd name="connsiteY158" fmla="*/ 1928900 h 2340869"/>
              <a:gd name="connsiteX159" fmla="*/ 367749 w 1573071"/>
              <a:gd name="connsiteY159" fmla="*/ 1878895 h 2340869"/>
              <a:gd name="connsiteX160" fmla="*/ 365368 w 1573071"/>
              <a:gd name="connsiteY160" fmla="*/ 1857463 h 2340869"/>
              <a:gd name="connsiteX161" fmla="*/ 334413 w 1573071"/>
              <a:gd name="connsiteY161" fmla="*/ 1812220 h 2340869"/>
              <a:gd name="connsiteX162" fmla="*/ 291549 w 1573071"/>
              <a:gd name="connsiteY162" fmla="*/ 1788407 h 2340869"/>
              <a:gd name="connsiteX163" fmla="*/ 248688 w 1573071"/>
              <a:gd name="connsiteY163" fmla="*/ 1759833 h 2340869"/>
              <a:gd name="connsiteX164" fmla="*/ 215349 w 1573071"/>
              <a:gd name="connsiteY164" fmla="*/ 1750307 h 2340869"/>
              <a:gd name="connsiteX165" fmla="*/ 217731 w 1573071"/>
              <a:gd name="connsiteY165" fmla="*/ 1705061 h 2340869"/>
              <a:gd name="connsiteX166" fmla="*/ 174868 w 1573071"/>
              <a:gd name="connsiteY166" fmla="*/ 1719351 h 2340869"/>
              <a:gd name="connsiteX167" fmla="*/ 186775 w 1573071"/>
              <a:gd name="connsiteY167" fmla="*/ 1752689 h 2340869"/>
              <a:gd name="connsiteX168" fmla="*/ 179631 w 1573071"/>
              <a:gd name="connsiteY168" fmla="*/ 1769358 h 2340869"/>
              <a:gd name="connsiteX169" fmla="*/ 141531 w 1573071"/>
              <a:gd name="connsiteY169" fmla="*/ 1740783 h 2340869"/>
              <a:gd name="connsiteX170" fmla="*/ 98669 w 1573071"/>
              <a:gd name="connsiteY170" fmla="*/ 1738401 h 2340869"/>
              <a:gd name="connsiteX171" fmla="*/ 43899 w 1573071"/>
              <a:gd name="connsiteY171" fmla="*/ 1719351 h 2340869"/>
              <a:gd name="connsiteX172" fmla="*/ 10560 w 1573071"/>
              <a:gd name="connsiteY172" fmla="*/ 1716967 h 2340869"/>
              <a:gd name="connsiteX173" fmla="*/ 1037 w 1573071"/>
              <a:gd name="connsiteY173" fmla="*/ 1664583 h 2340869"/>
              <a:gd name="connsiteX174" fmla="*/ 34374 w 1573071"/>
              <a:gd name="connsiteY174" fmla="*/ 1576476 h 2340869"/>
              <a:gd name="connsiteX175" fmla="*/ 60568 w 1573071"/>
              <a:gd name="connsiteY175" fmla="*/ 1528851 h 2340869"/>
              <a:gd name="connsiteX176" fmla="*/ 81999 w 1573071"/>
              <a:gd name="connsiteY176" fmla="*/ 1481226 h 2340869"/>
              <a:gd name="connsiteX177" fmla="*/ 108194 w 1573071"/>
              <a:gd name="connsiteY177" fmla="*/ 1443126 h 2340869"/>
              <a:gd name="connsiteX178" fmla="*/ 146293 w 1573071"/>
              <a:gd name="connsiteY178" fmla="*/ 1433601 h 2340869"/>
              <a:gd name="connsiteX179" fmla="*/ 153438 w 1573071"/>
              <a:gd name="connsiteY179" fmla="*/ 1397883 h 2340869"/>
              <a:gd name="connsiteX180" fmla="*/ 262975 w 1573071"/>
              <a:gd name="connsiteY180" fmla="*/ 1278820 h 2340869"/>
              <a:gd name="connsiteX181" fmla="*/ 286787 w 1573071"/>
              <a:gd name="connsiteY181" fmla="*/ 1140705 h 2340869"/>
              <a:gd name="connsiteX182" fmla="*/ 282025 w 1573071"/>
              <a:gd name="connsiteY182" fmla="*/ 1059745 h 2340869"/>
              <a:gd name="connsiteX183" fmla="*/ 196300 w 1573071"/>
              <a:gd name="connsiteY183" fmla="*/ 1047839 h 2340869"/>
              <a:gd name="connsiteX184" fmla="*/ 179632 w 1573071"/>
              <a:gd name="connsiteY184" fmla="*/ 966876 h 2340869"/>
              <a:gd name="connsiteX185" fmla="*/ 186775 w 1573071"/>
              <a:gd name="connsiteY185" fmla="*/ 900201 h 2340869"/>
              <a:gd name="connsiteX186" fmla="*/ 148675 w 1573071"/>
              <a:gd name="connsiteY186" fmla="*/ 862101 h 2340869"/>
              <a:gd name="connsiteX187" fmla="*/ 127244 w 1573071"/>
              <a:gd name="connsiteY187" fmla="*/ 821619 h 2340869"/>
              <a:gd name="connsiteX188" fmla="*/ 117719 w 1573071"/>
              <a:gd name="connsiteY188" fmla="*/ 762089 h 2340869"/>
              <a:gd name="connsiteX189" fmla="*/ 102097 w 1573071"/>
              <a:gd name="connsiteY189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022591 w 1573071"/>
              <a:gd name="connsiteY105" fmla="*/ 1074034 h 2340869"/>
              <a:gd name="connsiteX106" fmla="*/ 958300 w 1573071"/>
              <a:gd name="connsiteY106" fmla="*/ 1157376 h 2340869"/>
              <a:gd name="connsiteX107" fmla="*/ 979731 w 1573071"/>
              <a:gd name="connsiteY107" fmla="*/ 1166900 h 2340869"/>
              <a:gd name="connsiteX108" fmla="*/ 974968 w 1573071"/>
              <a:gd name="connsiteY108" fmla="*/ 1240718 h 2340869"/>
              <a:gd name="connsiteX109" fmla="*/ 984494 w 1573071"/>
              <a:gd name="connsiteY109" fmla="*/ 1302633 h 2340869"/>
              <a:gd name="connsiteX110" fmla="*/ 1032119 w 1573071"/>
              <a:gd name="connsiteY110" fmla="*/ 1383595 h 2340869"/>
              <a:gd name="connsiteX111" fmla="*/ 1072600 w 1573071"/>
              <a:gd name="connsiteY111" fmla="*/ 1405026 h 2340869"/>
              <a:gd name="connsiteX112" fmla="*/ 1089269 w 1573071"/>
              <a:gd name="connsiteY112" fmla="*/ 1471701 h 2340869"/>
              <a:gd name="connsiteX113" fmla="*/ 1122607 w 1573071"/>
              <a:gd name="connsiteY113" fmla="*/ 1497895 h 2340869"/>
              <a:gd name="connsiteX114" fmla="*/ 1163088 w 1573071"/>
              <a:gd name="connsiteY114" fmla="*/ 1557426 h 2340869"/>
              <a:gd name="connsiteX115" fmla="*/ 1191663 w 1573071"/>
              <a:gd name="connsiteY115" fmla="*/ 1571714 h 2340869"/>
              <a:gd name="connsiteX116" fmla="*/ 1220238 w 1573071"/>
              <a:gd name="connsiteY116" fmla="*/ 1609813 h 2340869"/>
              <a:gd name="connsiteX117" fmla="*/ 1215943 w 1573071"/>
              <a:gd name="connsiteY117" fmla="*/ 1629673 h 2340869"/>
              <a:gd name="connsiteX118" fmla="*/ 1196425 w 1573071"/>
              <a:gd name="connsiteY118" fmla="*/ 1678870 h 2340869"/>
              <a:gd name="connsiteX119" fmla="*/ 1144037 w 1573071"/>
              <a:gd name="connsiteY119" fmla="*/ 1674106 h 2340869"/>
              <a:gd name="connsiteX120" fmla="*/ 1124987 w 1573071"/>
              <a:gd name="connsiteY120" fmla="*/ 1719349 h 2340869"/>
              <a:gd name="connsiteX121" fmla="*/ 1048787 w 1573071"/>
              <a:gd name="connsiteY121" fmla="*/ 1752687 h 2340869"/>
              <a:gd name="connsiteX122" fmla="*/ 1020212 w 1573071"/>
              <a:gd name="connsiteY122" fmla="*/ 1812218 h 2340869"/>
              <a:gd name="connsiteX123" fmla="*/ 1036881 w 1573071"/>
              <a:gd name="connsiteY123" fmla="*/ 1859843 h 2340869"/>
              <a:gd name="connsiteX124" fmla="*/ 1017832 w 1573071"/>
              <a:gd name="connsiteY124" fmla="*/ 1900326 h 2340869"/>
              <a:gd name="connsiteX125" fmla="*/ 984493 w 1573071"/>
              <a:gd name="connsiteY125" fmla="*/ 1897943 h 2340869"/>
              <a:gd name="connsiteX126" fmla="*/ 982112 w 1573071"/>
              <a:gd name="connsiteY126" fmla="*/ 1962237 h 2340869"/>
              <a:gd name="connsiteX127" fmla="*/ 946393 w 1573071"/>
              <a:gd name="connsiteY127" fmla="*/ 1978906 h 2340869"/>
              <a:gd name="connsiteX128" fmla="*/ 910674 w 1573071"/>
              <a:gd name="connsiteY128" fmla="*/ 1986049 h 2340869"/>
              <a:gd name="connsiteX129" fmla="*/ 910674 w 1573071"/>
              <a:gd name="connsiteY129" fmla="*/ 2050343 h 2340869"/>
              <a:gd name="connsiteX130" fmla="*/ 967824 w 1573071"/>
              <a:gd name="connsiteY130" fmla="*/ 2059868 h 2340869"/>
              <a:gd name="connsiteX131" fmla="*/ 1001162 w 1573071"/>
              <a:gd name="connsiteY131" fmla="*/ 2055106 h 2340869"/>
              <a:gd name="connsiteX132" fmla="*/ 1005922 w 1573071"/>
              <a:gd name="connsiteY132" fmla="*/ 2128925 h 2340869"/>
              <a:gd name="connsiteX133" fmla="*/ 982112 w 1573071"/>
              <a:gd name="connsiteY133" fmla="*/ 2150356 h 2340869"/>
              <a:gd name="connsiteX134" fmla="*/ 922581 w 1573071"/>
              <a:gd name="connsiteY134" fmla="*/ 2147976 h 2340869"/>
              <a:gd name="connsiteX135" fmla="*/ 870193 w 1573071"/>
              <a:gd name="connsiteY135" fmla="*/ 2157501 h 2340869"/>
              <a:gd name="connsiteX136" fmla="*/ 824949 w 1573071"/>
              <a:gd name="connsiteY136" fmla="*/ 2181314 h 2340869"/>
              <a:gd name="connsiteX137" fmla="*/ 779704 w 1573071"/>
              <a:gd name="connsiteY137" fmla="*/ 2188456 h 2340869"/>
              <a:gd name="connsiteX138" fmla="*/ 758274 w 1573071"/>
              <a:gd name="connsiteY138" fmla="*/ 2207508 h 2340869"/>
              <a:gd name="connsiteX139" fmla="*/ 751131 w 1573071"/>
              <a:gd name="connsiteY139" fmla="*/ 2252751 h 2340869"/>
              <a:gd name="connsiteX140" fmla="*/ 734462 w 1573071"/>
              <a:gd name="connsiteY140" fmla="*/ 2264658 h 2340869"/>
              <a:gd name="connsiteX141" fmla="*/ 689218 w 1573071"/>
              <a:gd name="connsiteY141" fmla="*/ 2314664 h 2340869"/>
              <a:gd name="connsiteX142" fmla="*/ 665406 w 1573071"/>
              <a:gd name="connsiteY142" fmla="*/ 2319425 h 2340869"/>
              <a:gd name="connsiteX143" fmla="*/ 617781 w 1573071"/>
              <a:gd name="connsiteY143" fmla="*/ 2340857 h 2340869"/>
              <a:gd name="connsiteX144" fmla="*/ 579681 w 1573071"/>
              <a:gd name="connsiteY144" fmla="*/ 2324188 h 2340869"/>
              <a:gd name="connsiteX145" fmla="*/ 563012 w 1573071"/>
              <a:gd name="connsiteY145" fmla="*/ 2295613 h 2340869"/>
              <a:gd name="connsiteX146" fmla="*/ 520149 w 1573071"/>
              <a:gd name="connsiteY146" fmla="*/ 2305139 h 2340869"/>
              <a:gd name="connsiteX147" fmla="*/ 512573 w 1573071"/>
              <a:gd name="connsiteY147" fmla="*/ 2299035 h 2340869"/>
              <a:gd name="connsiteX148" fmla="*/ 503481 w 1573071"/>
              <a:gd name="connsiteY148" fmla="*/ 2293232 h 2340869"/>
              <a:gd name="connsiteX149" fmla="*/ 522531 w 1573071"/>
              <a:gd name="connsiteY149" fmla="*/ 2186075 h 2340869"/>
              <a:gd name="connsiteX150" fmla="*/ 539199 w 1573071"/>
              <a:gd name="connsiteY150" fmla="*/ 2164644 h 2340869"/>
              <a:gd name="connsiteX151" fmla="*/ 529674 w 1573071"/>
              <a:gd name="connsiteY151" fmla="*/ 2119401 h 2340869"/>
              <a:gd name="connsiteX152" fmla="*/ 553487 w 1573071"/>
              <a:gd name="connsiteY152" fmla="*/ 2105113 h 2340869"/>
              <a:gd name="connsiteX153" fmla="*/ 534437 w 1573071"/>
              <a:gd name="connsiteY153" fmla="*/ 2090826 h 2340869"/>
              <a:gd name="connsiteX154" fmla="*/ 522531 w 1573071"/>
              <a:gd name="connsiteY154" fmla="*/ 2055108 h 2340869"/>
              <a:gd name="connsiteX155" fmla="*/ 513006 w 1573071"/>
              <a:gd name="connsiteY155" fmla="*/ 2009864 h 2340869"/>
              <a:gd name="connsiteX156" fmla="*/ 510624 w 1573071"/>
              <a:gd name="connsiteY156" fmla="*/ 1978906 h 2340869"/>
              <a:gd name="connsiteX157" fmla="*/ 460618 w 1573071"/>
              <a:gd name="connsiteY157" fmla="*/ 1981289 h 2340869"/>
              <a:gd name="connsiteX158" fmla="*/ 427282 w 1573071"/>
              <a:gd name="connsiteY158" fmla="*/ 1945570 h 2340869"/>
              <a:gd name="connsiteX159" fmla="*/ 382037 w 1573071"/>
              <a:gd name="connsiteY159" fmla="*/ 1928900 h 2340869"/>
              <a:gd name="connsiteX160" fmla="*/ 367749 w 1573071"/>
              <a:gd name="connsiteY160" fmla="*/ 1878895 h 2340869"/>
              <a:gd name="connsiteX161" fmla="*/ 365368 w 1573071"/>
              <a:gd name="connsiteY161" fmla="*/ 1857463 h 2340869"/>
              <a:gd name="connsiteX162" fmla="*/ 334413 w 1573071"/>
              <a:gd name="connsiteY162" fmla="*/ 1812220 h 2340869"/>
              <a:gd name="connsiteX163" fmla="*/ 291549 w 1573071"/>
              <a:gd name="connsiteY163" fmla="*/ 1788407 h 2340869"/>
              <a:gd name="connsiteX164" fmla="*/ 248688 w 1573071"/>
              <a:gd name="connsiteY164" fmla="*/ 1759833 h 2340869"/>
              <a:gd name="connsiteX165" fmla="*/ 215349 w 1573071"/>
              <a:gd name="connsiteY165" fmla="*/ 1750307 h 2340869"/>
              <a:gd name="connsiteX166" fmla="*/ 217731 w 1573071"/>
              <a:gd name="connsiteY166" fmla="*/ 1705061 h 2340869"/>
              <a:gd name="connsiteX167" fmla="*/ 174868 w 1573071"/>
              <a:gd name="connsiteY167" fmla="*/ 1719351 h 2340869"/>
              <a:gd name="connsiteX168" fmla="*/ 186775 w 1573071"/>
              <a:gd name="connsiteY168" fmla="*/ 1752689 h 2340869"/>
              <a:gd name="connsiteX169" fmla="*/ 179631 w 1573071"/>
              <a:gd name="connsiteY169" fmla="*/ 1769358 h 2340869"/>
              <a:gd name="connsiteX170" fmla="*/ 141531 w 1573071"/>
              <a:gd name="connsiteY170" fmla="*/ 1740783 h 2340869"/>
              <a:gd name="connsiteX171" fmla="*/ 98669 w 1573071"/>
              <a:gd name="connsiteY171" fmla="*/ 1738401 h 2340869"/>
              <a:gd name="connsiteX172" fmla="*/ 43899 w 1573071"/>
              <a:gd name="connsiteY172" fmla="*/ 1719351 h 2340869"/>
              <a:gd name="connsiteX173" fmla="*/ 10560 w 1573071"/>
              <a:gd name="connsiteY173" fmla="*/ 1716967 h 2340869"/>
              <a:gd name="connsiteX174" fmla="*/ 1037 w 1573071"/>
              <a:gd name="connsiteY174" fmla="*/ 1664583 h 2340869"/>
              <a:gd name="connsiteX175" fmla="*/ 34374 w 1573071"/>
              <a:gd name="connsiteY175" fmla="*/ 1576476 h 2340869"/>
              <a:gd name="connsiteX176" fmla="*/ 60568 w 1573071"/>
              <a:gd name="connsiteY176" fmla="*/ 1528851 h 2340869"/>
              <a:gd name="connsiteX177" fmla="*/ 81999 w 1573071"/>
              <a:gd name="connsiteY177" fmla="*/ 1481226 h 2340869"/>
              <a:gd name="connsiteX178" fmla="*/ 108194 w 1573071"/>
              <a:gd name="connsiteY178" fmla="*/ 1443126 h 2340869"/>
              <a:gd name="connsiteX179" fmla="*/ 146293 w 1573071"/>
              <a:gd name="connsiteY179" fmla="*/ 1433601 h 2340869"/>
              <a:gd name="connsiteX180" fmla="*/ 153438 w 1573071"/>
              <a:gd name="connsiteY180" fmla="*/ 1397883 h 2340869"/>
              <a:gd name="connsiteX181" fmla="*/ 262975 w 1573071"/>
              <a:gd name="connsiteY181" fmla="*/ 1278820 h 2340869"/>
              <a:gd name="connsiteX182" fmla="*/ 286787 w 1573071"/>
              <a:gd name="connsiteY182" fmla="*/ 1140705 h 2340869"/>
              <a:gd name="connsiteX183" fmla="*/ 282025 w 1573071"/>
              <a:gd name="connsiteY183" fmla="*/ 1059745 h 2340869"/>
              <a:gd name="connsiteX184" fmla="*/ 196300 w 1573071"/>
              <a:gd name="connsiteY184" fmla="*/ 1047839 h 2340869"/>
              <a:gd name="connsiteX185" fmla="*/ 179632 w 1573071"/>
              <a:gd name="connsiteY185" fmla="*/ 966876 h 2340869"/>
              <a:gd name="connsiteX186" fmla="*/ 186775 w 1573071"/>
              <a:gd name="connsiteY186" fmla="*/ 900201 h 2340869"/>
              <a:gd name="connsiteX187" fmla="*/ 148675 w 1573071"/>
              <a:gd name="connsiteY187" fmla="*/ 862101 h 2340869"/>
              <a:gd name="connsiteX188" fmla="*/ 127244 w 1573071"/>
              <a:gd name="connsiteY188" fmla="*/ 821619 h 2340869"/>
              <a:gd name="connsiteX189" fmla="*/ 117719 w 1573071"/>
              <a:gd name="connsiteY189" fmla="*/ 762089 h 2340869"/>
              <a:gd name="connsiteX190" fmla="*/ 102097 w 1573071"/>
              <a:gd name="connsiteY190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022591 w 1573071"/>
              <a:gd name="connsiteY105" fmla="*/ 1074034 h 2340869"/>
              <a:gd name="connsiteX106" fmla="*/ 960679 w 1573071"/>
              <a:gd name="connsiteY106" fmla="*/ 1107371 h 2340869"/>
              <a:gd name="connsiteX107" fmla="*/ 958300 w 1573071"/>
              <a:gd name="connsiteY107" fmla="*/ 1157376 h 2340869"/>
              <a:gd name="connsiteX108" fmla="*/ 979731 w 1573071"/>
              <a:gd name="connsiteY108" fmla="*/ 1166900 h 2340869"/>
              <a:gd name="connsiteX109" fmla="*/ 974968 w 1573071"/>
              <a:gd name="connsiteY109" fmla="*/ 1240718 h 2340869"/>
              <a:gd name="connsiteX110" fmla="*/ 984494 w 1573071"/>
              <a:gd name="connsiteY110" fmla="*/ 1302633 h 2340869"/>
              <a:gd name="connsiteX111" fmla="*/ 1032119 w 1573071"/>
              <a:gd name="connsiteY111" fmla="*/ 1383595 h 2340869"/>
              <a:gd name="connsiteX112" fmla="*/ 1072600 w 1573071"/>
              <a:gd name="connsiteY112" fmla="*/ 1405026 h 2340869"/>
              <a:gd name="connsiteX113" fmla="*/ 1089269 w 1573071"/>
              <a:gd name="connsiteY113" fmla="*/ 1471701 h 2340869"/>
              <a:gd name="connsiteX114" fmla="*/ 1122607 w 1573071"/>
              <a:gd name="connsiteY114" fmla="*/ 1497895 h 2340869"/>
              <a:gd name="connsiteX115" fmla="*/ 1163088 w 1573071"/>
              <a:gd name="connsiteY115" fmla="*/ 1557426 h 2340869"/>
              <a:gd name="connsiteX116" fmla="*/ 1191663 w 1573071"/>
              <a:gd name="connsiteY116" fmla="*/ 1571714 h 2340869"/>
              <a:gd name="connsiteX117" fmla="*/ 1220238 w 1573071"/>
              <a:gd name="connsiteY117" fmla="*/ 1609813 h 2340869"/>
              <a:gd name="connsiteX118" fmla="*/ 1215943 w 1573071"/>
              <a:gd name="connsiteY118" fmla="*/ 1629673 h 2340869"/>
              <a:gd name="connsiteX119" fmla="*/ 1196425 w 1573071"/>
              <a:gd name="connsiteY119" fmla="*/ 1678870 h 2340869"/>
              <a:gd name="connsiteX120" fmla="*/ 1144037 w 1573071"/>
              <a:gd name="connsiteY120" fmla="*/ 1674106 h 2340869"/>
              <a:gd name="connsiteX121" fmla="*/ 1124987 w 1573071"/>
              <a:gd name="connsiteY121" fmla="*/ 1719349 h 2340869"/>
              <a:gd name="connsiteX122" fmla="*/ 1048787 w 1573071"/>
              <a:gd name="connsiteY122" fmla="*/ 1752687 h 2340869"/>
              <a:gd name="connsiteX123" fmla="*/ 1020212 w 1573071"/>
              <a:gd name="connsiteY123" fmla="*/ 1812218 h 2340869"/>
              <a:gd name="connsiteX124" fmla="*/ 1036881 w 1573071"/>
              <a:gd name="connsiteY124" fmla="*/ 1859843 h 2340869"/>
              <a:gd name="connsiteX125" fmla="*/ 1017832 w 1573071"/>
              <a:gd name="connsiteY125" fmla="*/ 1900326 h 2340869"/>
              <a:gd name="connsiteX126" fmla="*/ 984493 w 1573071"/>
              <a:gd name="connsiteY126" fmla="*/ 1897943 h 2340869"/>
              <a:gd name="connsiteX127" fmla="*/ 982112 w 1573071"/>
              <a:gd name="connsiteY127" fmla="*/ 1962237 h 2340869"/>
              <a:gd name="connsiteX128" fmla="*/ 946393 w 1573071"/>
              <a:gd name="connsiteY128" fmla="*/ 1978906 h 2340869"/>
              <a:gd name="connsiteX129" fmla="*/ 910674 w 1573071"/>
              <a:gd name="connsiteY129" fmla="*/ 1986049 h 2340869"/>
              <a:gd name="connsiteX130" fmla="*/ 910674 w 1573071"/>
              <a:gd name="connsiteY130" fmla="*/ 2050343 h 2340869"/>
              <a:gd name="connsiteX131" fmla="*/ 967824 w 1573071"/>
              <a:gd name="connsiteY131" fmla="*/ 2059868 h 2340869"/>
              <a:gd name="connsiteX132" fmla="*/ 1001162 w 1573071"/>
              <a:gd name="connsiteY132" fmla="*/ 2055106 h 2340869"/>
              <a:gd name="connsiteX133" fmla="*/ 1005922 w 1573071"/>
              <a:gd name="connsiteY133" fmla="*/ 2128925 h 2340869"/>
              <a:gd name="connsiteX134" fmla="*/ 982112 w 1573071"/>
              <a:gd name="connsiteY134" fmla="*/ 2150356 h 2340869"/>
              <a:gd name="connsiteX135" fmla="*/ 922581 w 1573071"/>
              <a:gd name="connsiteY135" fmla="*/ 2147976 h 2340869"/>
              <a:gd name="connsiteX136" fmla="*/ 870193 w 1573071"/>
              <a:gd name="connsiteY136" fmla="*/ 2157501 h 2340869"/>
              <a:gd name="connsiteX137" fmla="*/ 824949 w 1573071"/>
              <a:gd name="connsiteY137" fmla="*/ 2181314 h 2340869"/>
              <a:gd name="connsiteX138" fmla="*/ 779704 w 1573071"/>
              <a:gd name="connsiteY138" fmla="*/ 2188456 h 2340869"/>
              <a:gd name="connsiteX139" fmla="*/ 758274 w 1573071"/>
              <a:gd name="connsiteY139" fmla="*/ 2207508 h 2340869"/>
              <a:gd name="connsiteX140" fmla="*/ 751131 w 1573071"/>
              <a:gd name="connsiteY140" fmla="*/ 2252751 h 2340869"/>
              <a:gd name="connsiteX141" fmla="*/ 734462 w 1573071"/>
              <a:gd name="connsiteY141" fmla="*/ 2264658 h 2340869"/>
              <a:gd name="connsiteX142" fmla="*/ 689218 w 1573071"/>
              <a:gd name="connsiteY142" fmla="*/ 2314664 h 2340869"/>
              <a:gd name="connsiteX143" fmla="*/ 665406 w 1573071"/>
              <a:gd name="connsiteY143" fmla="*/ 2319425 h 2340869"/>
              <a:gd name="connsiteX144" fmla="*/ 617781 w 1573071"/>
              <a:gd name="connsiteY144" fmla="*/ 2340857 h 2340869"/>
              <a:gd name="connsiteX145" fmla="*/ 579681 w 1573071"/>
              <a:gd name="connsiteY145" fmla="*/ 2324188 h 2340869"/>
              <a:gd name="connsiteX146" fmla="*/ 563012 w 1573071"/>
              <a:gd name="connsiteY146" fmla="*/ 2295613 h 2340869"/>
              <a:gd name="connsiteX147" fmla="*/ 520149 w 1573071"/>
              <a:gd name="connsiteY147" fmla="*/ 2305139 h 2340869"/>
              <a:gd name="connsiteX148" fmla="*/ 512573 w 1573071"/>
              <a:gd name="connsiteY148" fmla="*/ 2299035 h 2340869"/>
              <a:gd name="connsiteX149" fmla="*/ 503481 w 1573071"/>
              <a:gd name="connsiteY149" fmla="*/ 2293232 h 2340869"/>
              <a:gd name="connsiteX150" fmla="*/ 522531 w 1573071"/>
              <a:gd name="connsiteY150" fmla="*/ 2186075 h 2340869"/>
              <a:gd name="connsiteX151" fmla="*/ 539199 w 1573071"/>
              <a:gd name="connsiteY151" fmla="*/ 2164644 h 2340869"/>
              <a:gd name="connsiteX152" fmla="*/ 529674 w 1573071"/>
              <a:gd name="connsiteY152" fmla="*/ 2119401 h 2340869"/>
              <a:gd name="connsiteX153" fmla="*/ 553487 w 1573071"/>
              <a:gd name="connsiteY153" fmla="*/ 2105113 h 2340869"/>
              <a:gd name="connsiteX154" fmla="*/ 534437 w 1573071"/>
              <a:gd name="connsiteY154" fmla="*/ 2090826 h 2340869"/>
              <a:gd name="connsiteX155" fmla="*/ 522531 w 1573071"/>
              <a:gd name="connsiteY155" fmla="*/ 2055108 h 2340869"/>
              <a:gd name="connsiteX156" fmla="*/ 513006 w 1573071"/>
              <a:gd name="connsiteY156" fmla="*/ 2009864 h 2340869"/>
              <a:gd name="connsiteX157" fmla="*/ 510624 w 1573071"/>
              <a:gd name="connsiteY157" fmla="*/ 1978906 h 2340869"/>
              <a:gd name="connsiteX158" fmla="*/ 460618 w 1573071"/>
              <a:gd name="connsiteY158" fmla="*/ 1981289 h 2340869"/>
              <a:gd name="connsiteX159" fmla="*/ 427282 w 1573071"/>
              <a:gd name="connsiteY159" fmla="*/ 1945570 h 2340869"/>
              <a:gd name="connsiteX160" fmla="*/ 382037 w 1573071"/>
              <a:gd name="connsiteY160" fmla="*/ 1928900 h 2340869"/>
              <a:gd name="connsiteX161" fmla="*/ 367749 w 1573071"/>
              <a:gd name="connsiteY161" fmla="*/ 1878895 h 2340869"/>
              <a:gd name="connsiteX162" fmla="*/ 365368 w 1573071"/>
              <a:gd name="connsiteY162" fmla="*/ 1857463 h 2340869"/>
              <a:gd name="connsiteX163" fmla="*/ 334413 w 1573071"/>
              <a:gd name="connsiteY163" fmla="*/ 1812220 h 2340869"/>
              <a:gd name="connsiteX164" fmla="*/ 291549 w 1573071"/>
              <a:gd name="connsiteY164" fmla="*/ 1788407 h 2340869"/>
              <a:gd name="connsiteX165" fmla="*/ 248688 w 1573071"/>
              <a:gd name="connsiteY165" fmla="*/ 1759833 h 2340869"/>
              <a:gd name="connsiteX166" fmla="*/ 215349 w 1573071"/>
              <a:gd name="connsiteY166" fmla="*/ 1750307 h 2340869"/>
              <a:gd name="connsiteX167" fmla="*/ 217731 w 1573071"/>
              <a:gd name="connsiteY167" fmla="*/ 1705061 h 2340869"/>
              <a:gd name="connsiteX168" fmla="*/ 174868 w 1573071"/>
              <a:gd name="connsiteY168" fmla="*/ 1719351 h 2340869"/>
              <a:gd name="connsiteX169" fmla="*/ 186775 w 1573071"/>
              <a:gd name="connsiteY169" fmla="*/ 1752689 h 2340869"/>
              <a:gd name="connsiteX170" fmla="*/ 179631 w 1573071"/>
              <a:gd name="connsiteY170" fmla="*/ 1769358 h 2340869"/>
              <a:gd name="connsiteX171" fmla="*/ 141531 w 1573071"/>
              <a:gd name="connsiteY171" fmla="*/ 1740783 h 2340869"/>
              <a:gd name="connsiteX172" fmla="*/ 98669 w 1573071"/>
              <a:gd name="connsiteY172" fmla="*/ 1738401 h 2340869"/>
              <a:gd name="connsiteX173" fmla="*/ 43899 w 1573071"/>
              <a:gd name="connsiteY173" fmla="*/ 1719351 h 2340869"/>
              <a:gd name="connsiteX174" fmla="*/ 10560 w 1573071"/>
              <a:gd name="connsiteY174" fmla="*/ 1716967 h 2340869"/>
              <a:gd name="connsiteX175" fmla="*/ 1037 w 1573071"/>
              <a:gd name="connsiteY175" fmla="*/ 1664583 h 2340869"/>
              <a:gd name="connsiteX176" fmla="*/ 34374 w 1573071"/>
              <a:gd name="connsiteY176" fmla="*/ 1576476 h 2340869"/>
              <a:gd name="connsiteX177" fmla="*/ 60568 w 1573071"/>
              <a:gd name="connsiteY177" fmla="*/ 1528851 h 2340869"/>
              <a:gd name="connsiteX178" fmla="*/ 81999 w 1573071"/>
              <a:gd name="connsiteY178" fmla="*/ 1481226 h 2340869"/>
              <a:gd name="connsiteX179" fmla="*/ 108194 w 1573071"/>
              <a:gd name="connsiteY179" fmla="*/ 1443126 h 2340869"/>
              <a:gd name="connsiteX180" fmla="*/ 146293 w 1573071"/>
              <a:gd name="connsiteY180" fmla="*/ 1433601 h 2340869"/>
              <a:gd name="connsiteX181" fmla="*/ 153438 w 1573071"/>
              <a:gd name="connsiteY181" fmla="*/ 1397883 h 2340869"/>
              <a:gd name="connsiteX182" fmla="*/ 262975 w 1573071"/>
              <a:gd name="connsiteY182" fmla="*/ 1278820 h 2340869"/>
              <a:gd name="connsiteX183" fmla="*/ 286787 w 1573071"/>
              <a:gd name="connsiteY183" fmla="*/ 1140705 h 2340869"/>
              <a:gd name="connsiteX184" fmla="*/ 282025 w 1573071"/>
              <a:gd name="connsiteY184" fmla="*/ 1059745 h 2340869"/>
              <a:gd name="connsiteX185" fmla="*/ 196300 w 1573071"/>
              <a:gd name="connsiteY185" fmla="*/ 1047839 h 2340869"/>
              <a:gd name="connsiteX186" fmla="*/ 179632 w 1573071"/>
              <a:gd name="connsiteY186" fmla="*/ 966876 h 2340869"/>
              <a:gd name="connsiteX187" fmla="*/ 186775 w 1573071"/>
              <a:gd name="connsiteY187" fmla="*/ 900201 h 2340869"/>
              <a:gd name="connsiteX188" fmla="*/ 148675 w 1573071"/>
              <a:gd name="connsiteY188" fmla="*/ 862101 h 2340869"/>
              <a:gd name="connsiteX189" fmla="*/ 127244 w 1573071"/>
              <a:gd name="connsiteY189" fmla="*/ 821619 h 2340869"/>
              <a:gd name="connsiteX190" fmla="*/ 117719 w 1573071"/>
              <a:gd name="connsiteY190" fmla="*/ 762089 h 2340869"/>
              <a:gd name="connsiteX191" fmla="*/ 102097 w 1573071"/>
              <a:gd name="connsiteY191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022591 w 1573071"/>
              <a:gd name="connsiteY106" fmla="*/ 1074034 h 2340869"/>
              <a:gd name="connsiteX107" fmla="*/ 960679 w 1573071"/>
              <a:gd name="connsiteY107" fmla="*/ 1107371 h 2340869"/>
              <a:gd name="connsiteX108" fmla="*/ 958300 w 1573071"/>
              <a:gd name="connsiteY108" fmla="*/ 1157376 h 2340869"/>
              <a:gd name="connsiteX109" fmla="*/ 979731 w 1573071"/>
              <a:gd name="connsiteY109" fmla="*/ 1166900 h 2340869"/>
              <a:gd name="connsiteX110" fmla="*/ 974968 w 1573071"/>
              <a:gd name="connsiteY110" fmla="*/ 1240718 h 2340869"/>
              <a:gd name="connsiteX111" fmla="*/ 984494 w 1573071"/>
              <a:gd name="connsiteY111" fmla="*/ 1302633 h 2340869"/>
              <a:gd name="connsiteX112" fmla="*/ 1032119 w 1573071"/>
              <a:gd name="connsiteY112" fmla="*/ 1383595 h 2340869"/>
              <a:gd name="connsiteX113" fmla="*/ 1072600 w 1573071"/>
              <a:gd name="connsiteY113" fmla="*/ 1405026 h 2340869"/>
              <a:gd name="connsiteX114" fmla="*/ 1089269 w 1573071"/>
              <a:gd name="connsiteY114" fmla="*/ 1471701 h 2340869"/>
              <a:gd name="connsiteX115" fmla="*/ 1122607 w 1573071"/>
              <a:gd name="connsiteY115" fmla="*/ 1497895 h 2340869"/>
              <a:gd name="connsiteX116" fmla="*/ 1163088 w 1573071"/>
              <a:gd name="connsiteY116" fmla="*/ 1557426 h 2340869"/>
              <a:gd name="connsiteX117" fmla="*/ 1191663 w 1573071"/>
              <a:gd name="connsiteY117" fmla="*/ 1571714 h 2340869"/>
              <a:gd name="connsiteX118" fmla="*/ 1220238 w 1573071"/>
              <a:gd name="connsiteY118" fmla="*/ 1609813 h 2340869"/>
              <a:gd name="connsiteX119" fmla="*/ 1215943 w 1573071"/>
              <a:gd name="connsiteY119" fmla="*/ 1629673 h 2340869"/>
              <a:gd name="connsiteX120" fmla="*/ 1196425 w 1573071"/>
              <a:gd name="connsiteY120" fmla="*/ 1678870 h 2340869"/>
              <a:gd name="connsiteX121" fmla="*/ 1144037 w 1573071"/>
              <a:gd name="connsiteY121" fmla="*/ 1674106 h 2340869"/>
              <a:gd name="connsiteX122" fmla="*/ 1124987 w 1573071"/>
              <a:gd name="connsiteY122" fmla="*/ 1719349 h 2340869"/>
              <a:gd name="connsiteX123" fmla="*/ 1048787 w 1573071"/>
              <a:gd name="connsiteY123" fmla="*/ 1752687 h 2340869"/>
              <a:gd name="connsiteX124" fmla="*/ 1020212 w 1573071"/>
              <a:gd name="connsiteY124" fmla="*/ 1812218 h 2340869"/>
              <a:gd name="connsiteX125" fmla="*/ 1036881 w 1573071"/>
              <a:gd name="connsiteY125" fmla="*/ 1859843 h 2340869"/>
              <a:gd name="connsiteX126" fmla="*/ 1017832 w 1573071"/>
              <a:gd name="connsiteY126" fmla="*/ 1900326 h 2340869"/>
              <a:gd name="connsiteX127" fmla="*/ 984493 w 1573071"/>
              <a:gd name="connsiteY127" fmla="*/ 1897943 h 2340869"/>
              <a:gd name="connsiteX128" fmla="*/ 982112 w 1573071"/>
              <a:gd name="connsiteY128" fmla="*/ 1962237 h 2340869"/>
              <a:gd name="connsiteX129" fmla="*/ 946393 w 1573071"/>
              <a:gd name="connsiteY129" fmla="*/ 1978906 h 2340869"/>
              <a:gd name="connsiteX130" fmla="*/ 910674 w 1573071"/>
              <a:gd name="connsiteY130" fmla="*/ 1986049 h 2340869"/>
              <a:gd name="connsiteX131" fmla="*/ 910674 w 1573071"/>
              <a:gd name="connsiteY131" fmla="*/ 2050343 h 2340869"/>
              <a:gd name="connsiteX132" fmla="*/ 967824 w 1573071"/>
              <a:gd name="connsiteY132" fmla="*/ 2059868 h 2340869"/>
              <a:gd name="connsiteX133" fmla="*/ 1001162 w 1573071"/>
              <a:gd name="connsiteY133" fmla="*/ 2055106 h 2340869"/>
              <a:gd name="connsiteX134" fmla="*/ 1005922 w 1573071"/>
              <a:gd name="connsiteY134" fmla="*/ 2128925 h 2340869"/>
              <a:gd name="connsiteX135" fmla="*/ 982112 w 1573071"/>
              <a:gd name="connsiteY135" fmla="*/ 2150356 h 2340869"/>
              <a:gd name="connsiteX136" fmla="*/ 922581 w 1573071"/>
              <a:gd name="connsiteY136" fmla="*/ 2147976 h 2340869"/>
              <a:gd name="connsiteX137" fmla="*/ 870193 w 1573071"/>
              <a:gd name="connsiteY137" fmla="*/ 2157501 h 2340869"/>
              <a:gd name="connsiteX138" fmla="*/ 824949 w 1573071"/>
              <a:gd name="connsiteY138" fmla="*/ 2181314 h 2340869"/>
              <a:gd name="connsiteX139" fmla="*/ 779704 w 1573071"/>
              <a:gd name="connsiteY139" fmla="*/ 2188456 h 2340869"/>
              <a:gd name="connsiteX140" fmla="*/ 758274 w 1573071"/>
              <a:gd name="connsiteY140" fmla="*/ 2207508 h 2340869"/>
              <a:gd name="connsiteX141" fmla="*/ 751131 w 1573071"/>
              <a:gd name="connsiteY141" fmla="*/ 2252751 h 2340869"/>
              <a:gd name="connsiteX142" fmla="*/ 734462 w 1573071"/>
              <a:gd name="connsiteY142" fmla="*/ 2264658 h 2340869"/>
              <a:gd name="connsiteX143" fmla="*/ 689218 w 1573071"/>
              <a:gd name="connsiteY143" fmla="*/ 2314664 h 2340869"/>
              <a:gd name="connsiteX144" fmla="*/ 665406 w 1573071"/>
              <a:gd name="connsiteY144" fmla="*/ 2319425 h 2340869"/>
              <a:gd name="connsiteX145" fmla="*/ 617781 w 1573071"/>
              <a:gd name="connsiteY145" fmla="*/ 2340857 h 2340869"/>
              <a:gd name="connsiteX146" fmla="*/ 579681 w 1573071"/>
              <a:gd name="connsiteY146" fmla="*/ 2324188 h 2340869"/>
              <a:gd name="connsiteX147" fmla="*/ 563012 w 1573071"/>
              <a:gd name="connsiteY147" fmla="*/ 2295613 h 2340869"/>
              <a:gd name="connsiteX148" fmla="*/ 520149 w 1573071"/>
              <a:gd name="connsiteY148" fmla="*/ 2305139 h 2340869"/>
              <a:gd name="connsiteX149" fmla="*/ 512573 w 1573071"/>
              <a:gd name="connsiteY149" fmla="*/ 2299035 h 2340869"/>
              <a:gd name="connsiteX150" fmla="*/ 503481 w 1573071"/>
              <a:gd name="connsiteY150" fmla="*/ 2293232 h 2340869"/>
              <a:gd name="connsiteX151" fmla="*/ 522531 w 1573071"/>
              <a:gd name="connsiteY151" fmla="*/ 2186075 h 2340869"/>
              <a:gd name="connsiteX152" fmla="*/ 539199 w 1573071"/>
              <a:gd name="connsiteY152" fmla="*/ 2164644 h 2340869"/>
              <a:gd name="connsiteX153" fmla="*/ 529674 w 1573071"/>
              <a:gd name="connsiteY153" fmla="*/ 2119401 h 2340869"/>
              <a:gd name="connsiteX154" fmla="*/ 553487 w 1573071"/>
              <a:gd name="connsiteY154" fmla="*/ 2105113 h 2340869"/>
              <a:gd name="connsiteX155" fmla="*/ 534437 w 1573071"/>
              <a:gd name="connsiteY155" fmla="*/ 2090826 h 2340869"/>
              <a:gd name="connsiteX156" fmla="*/ 522531 w 1573071"/>
              <a:gd name="connsiteY156" fmla="*/ 2055108 h 2340869"/>
              <a:gd name="connsiteX157" fmla="*/ 513006 w 1573071"/>
              <a:gd name="connsiteY157" fmla="*/ 2009864 h 2340869"/>
              <a:gd name="connsiteX158" fmla="*/ 510624 w 1573071"/>
              <a:gd name="connsiteY158" fmla="*/ 1978906 h 2340869"/>
              <a:gd name="connsiteX159" fmla="*/ 460618 w 1573071"/>
              <a:gd name="connsiteY159" fmla="*/ 1981289 h 2340869"/>
              <a:gd name="connsiteX160" fmla="*/ 427282 w 1573071"/>
              <a:gd name="connsiteY160" fmla="*/ 1945570 h 2340869"/>
              <a:gd name="connsiteX161" fmla="*/ 382037 w 1573071"/>
              <a:gd name="connsiteY161" fmla="*/ 1928900 h 2340869"/>
              <a:gd name="connsiteX162" fmla="*/ 367749 w 1573071"/>
              <a:gd name="connsiteY162" fmla="*/ 1878895 h 2340869"/>
              <a:gd name="connsiteX163" fmla="*/ 365368 w 1573071"/>
              <a:gd name="connsiteY163" fmla="*/ 1857463 h 2340869"/>
              <a:gd name="connsiteX164" fmla="*/ 334413 w 1573071"/>
              <a:gd name="connsiteY164" fmla="*/ 1812220 h 2340869"/>
              <a:gd name="connsiteX165" fmla="*/ 291549 w 1573071"/>
              <a:gd name="connsiteY165" fmla="*/ 1788407 h 2340869"/>
              <a:gd name="connsiteX166" fmla="*/ 248688 w 1573071"/>
              <a:gd name="connsiteY166" fmla="*/ 1759833 h 2340869"/>
              <a:gd name="connsiteX167" fmla="*/ 215349 w 1573071"/>
              <a:gd name="connsiteY167" fmla="*/ 1750307 h 2340869"/>
              <a:gd name="connsiteX168" fmla="*/ 217731 w 1573071"/>
              <a:gd name="connsiteY168" fmla="*/ 1705061 h 2340869"/>
              <a:gd name="connsiteX169" fmla="*/ 174868 w 1573071"/>
              <a:gd name="connsiteY169" fmla="*/ 1719351 h 2340869"/>
              <a:gd name="connsiteX170" fmla="*/ 186775 w 1573071"/>
              <a:gd name="connsiteY170" fmla="*/ 1752689 h 2340869"/>
              <a:gd name="connsiteX171" fmla="*/ 179631 w 1573071"/>
              <a:gd name="connsiteY171" fmla="*/ 1769358 h 2340869"/>
              <a:gd name="connsiteX172" fmla="*/ 141531 w 1573071"/>
              <a:gd name="connsiteY172" fmla="*/ 1740783 h 2340869"/>
              <a:gd name="connsiteX173" fmla="*/ 98669 w 1573071"/>
              <a:gd name="connsiteY173" fmla="*/ 1738401 h 2340869"/>
              <a:gd name="connsiteX174" fmla="*/ 43899 w 1573071"/>
              <a:gd name="connsiteY174" fmla="*/ 1719351 h 2340869"/>
              <a:gd name="connsiteX175" fmla="*/ 10560 w 1573071"/>
              <a:gd name="connsiteY175" fmla="*/ 1716967 h 2340869"/>
              <a:gd name="connsiteX176" fmla="*/ 1037 w 1573071"/>
              <a:gd name="connsiteY176" fmla="*/ 1664583 h 2340869"/>
              <a:gd name="connsiteX177" fmla="*/ 34374 w 1573071"/>
              <a:gd name="connsiteY177" fmla="*/ 1576476 h 2340869"/>
              <a:gd name="connsiteX178" fmla="*/ 60568 w 1573071"/>
              <a:gd name="connsiteY178" fmla="*/ 1528851 h 2340869"/>
              <a:gd name="connsiteX179" fmla="*/ 81999 w 1573071"/>
              <a:gd name="connsiteY179" fmla="*/ 1481226 h 2340869"/>
              <a:gd name="connsiteX180" fmla="*/ 108194 w 1573071"/>
              <a:gd name="connsiteY180" fmla="*/ 1443126 h 2340869"/>
              <a:gd name="connsiteX181" fmla="*/ 146293 w 1573071"/>
              <a:gd name="connsiteY181" fmla="*/ 1433601 h 2340869"/>
              <a:gd name="connsiteX182" fmla="*/ 153438 w 1573071"/>
              <a:gd name="connsiteY182" fmla="*/ 1397883 h 2340869"/>
              <a:gd name="connsiteX183" fmla="*/ 262975 w 1573071"/>
              <a:gd name="connsiteY183" fmla="*/ 1278820 h 2340869"/>
              <a:gd name="connsiteX184" fmla="*/ 286787 w 1573071"/>
              <a:gd name="connsiteY184" fmla="*/ 1140705 h 2340869"/>
              <a:gd name="connsiteX185" fmla="*/ 282025 w 1573071"/>
              <a:gd name="connsiteY185" fmla="*/ 1059745 h 2340869"/>
              <a:gd name="connsiteX186" fmla="*/ 196300 w 1573071"/>
              <a:gd name="connsiteY186" fmla="*/ 1047839 h 2340869"/>
              <a:gd name="connsiteX187" fmla="*/ 179632 w 1573071"/>
              <a:gd name="connsiteY187" fmla="*/ 966876 h 2340869"/>
              <a:gd name="connsiteX188" fmla="*/ 186775 w 1573071"/>
              <a:gd name="connsiteY188" fmla="*/ 900201 h 2340869"/>
              <a:gd name="connsiteX189" fmla="*/ 148675 w 1573071"/>
              <a:gd name="connsiteY189" fmla="*/ 862101 h 2340869"/>
              <a:gd name="connsiteX190" fmla="*/ 127244 w 1573071"/>
              <a:gd name="connsiteY190" fmla="*/ 821619 h 2340869"/>
              <a:gd name="connsiteX191" fmla="*/ 117719 w 1573071"/>
              <a:gd name="connsiteY191" fmla="*/ 762089 h 2340869"/>
              <a:gd name="connsiteX192" fmla="*/ 102097 w 1573071"/>
              <a:gd name="connsiteY192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022591 w 1573071"/>
              <a:gd name="connsiteY106" fmla="*/ 1074034 h 2340869"/>
              <a:gd name="connsiteX107" fmla="*/ 989254 w 1573071"/>
              <a:gd name="connsiteY107" fmla="*/ 1119277 h 2340869"/>
              <a:gd name="connsiteX108" fmla="*/ 960679 w 1573071"/>
              <a:gd name="connsiteY108" fmla="*/ 1107371 h 2340869"/>
              <a:gd name="connsiteX109" fmla="*/ 958300 w 1573071"/>
              <a:gd name="connsiteY109" fmla="*/ 1157376 h 2340869"/>
              <a:gd name="connsiteX110" fmla="*/ 979731 w 1573071"/>
              <a:gd name="connsiteY110" fmla="*/ 1166900 h 2340869"/>
              <a:gd name="connsiteX111" fmla="*/ 974968 w 1573071"/>
              <a:gd name="connsiteY111" fmla="*/ 1240718 h 2340869"/>
              <a:gd name="connsiteX112" fmla="*/ 984494 w 1573071"/>
              <a:gd name="connsiteY112" fmla="*/ 1302633 h 2340869"/>
              <a:gd name="connsiteX113" fmla="*/ 1032119 w 1573071"/>
              <a:gd name="connsiteY113" fmla="*/ 1383595 h 2340869"/>
              <a:gd name="connsiteX114" fmla="*/ 1072600 w 1573071"/>
              <a:gd name="connsiteY114" fmla="*/ 1405026 h 2340869"/>
              <a:gd name="connsiteX115" fmla="*/ 1089269 w 1573071"/>
              <a:gd name="connsiteY115" fmla="*/ 1471701 h 2340869"/>
              <a:gd name="connsiteX116" fmla="*/ 1122607 w 1573071"/>
              <a:gd name="connsiteY116" fmla="*/ 1497895 h 2340869"/>
              <a:gd name="connsiteX117" fmla="*/ 1163088 w 1573071"/>
              <a:gd name="connsiteY117" fmla="*/ 1557426 h 2340869"/>
              <a:gd name="connsiteX118" fmla="*/ 1191663 w 1573071"/>
              <a:gd name="connsiteY118" fmla="*/ 1571714 h 2340869"/>
              <a:gd name="connsiteX119" fmla="*/ 1220238 w 1573071"/>
              <a:gd name="connsiteY119" fmla="*/ 1609813 h 2340869"/>
              <a:gd name="connsiteX120" fmla="*/ 1215943 w 1573071"/>
              <a:gd name="connsiteY120" fmla="*/ 1629673 h 2340869"/>
              <a:gd name="connsiteX121" fmla="*/ 1196425 w 1573071"/>
              <a:gd name="connsiteY121" fmla="*/ 1678870 h 2340869"/>
              <a:gd name="connsiteX122" fmla="*/ 1144037 w 1573071"/>
              <a:gd name="connsiteY122" fmla="*/ 1674106 h 2340869"/>
              <a:gd name="connsiteX123" fmla="*/ 1124987 w 1573071"/>
              <a:gd name="connsiteY123" fmla="*/ 1719349 h 2340869"/>
              <a:gd name="connsiteX124" fmla="*/ 1048787 w 1573071"/>
              <a:gd name="connsiteY124" fmla="*/ 1752687 h 2340869"/>
              <a:gd name="connsiteX125" fmla="*/ 1020212 w 1573071"/>
              <a:gd name="connsiteY125" fmla="*/ 1812218 h 2340869"/>
              <a:gd name="connsiteX126" fmla="*/ 1036881 w 1573071"/>
              <a:gd name="connsiteY126" fmla="*/ 1859843 h 2340869"/>
              <a:gd name="connsiteX127" fmla="*/ 1017832 w 1573071"/>
              <a:gd name="connsiteY127" fmla="*/ 1900326 h 2340869"/>
              <a:gd name="connsiteX128" fmla="*/ 984493 w 1573071"/>
              <a:gd name="connsiteY128" fmla="*/ 1897943 h 2340869"/>
              <a:gd name="connsiteX129" fmla="*/ 982112 w 1573071"/>
              <a:gd name="connsiteY129" fmla="*/ 1962237 h 2340869"/>
              <a:gd name="connsiteX130" fmla="*/ 946393 w 1573071"/>
              <a:gd name="connsiteY130" fmla="*/ 1978906 h 2340869"/>
              <a:gd name="connsiteX131" fmla="*/ 910674 w 1573071"/>
              <a:gd name="connsiteY131" fmla="*/ 1986049 h 2340869"/>
              <a:gd name="connsiteX132" fmla="*/ 910674 w 1573071"/>
              <a:gd name="connsiteY132" fmla="*/ 2050343 h 2340869"/>
              <a:gd name="connsiteX133" fmla="*/ 967824 w 1573071"/>
              <a:gd name="connsiteY133" fmla="*/ 2059868 h 2340869"/>
              <a:gd name="connsiteX134" fmla="*/ 1001162 w 1573071"/>
              <a:gd name="connsiteY134" fmla="*/ 2055106 h 2340869"/>
              <a:gd name="connsiteX135" fmla="*/ 1005922 w 1573071"/>
              <a:gd name="connsiteY135" fmla="*/ 2128925 h 2340869"/>
              <a:gd name="connsiteX136" fmla="*/ 982112 w 1573071"/>
              <a:gd name="connsiteY136" fmla="*/ 2150356 h 2340869"/>
              <a:gd name="connsiteX137" fmla="*/ 922581 w 1573071"/>
              <a:gd name="connsiteY137" fmla="*/ 2147976 h 2340869"/>
              <a:gd name="connsiteX138" fmla="*/ 870193 w 1573071"/>
              <a:gd name="connsiteY138" fmla="*/ 2157501 h 2340869"/>
              <a:gd name="connsiteX139" fmla="*/ 824949 w 1573071"/>
              <a:gd name="connsiteY139" fmla="*/ 2181314 h 2340869"/>
              <a:gd name="connsiteX140" fmla="*/ 779704 w 1573071"/>
              <a:gd name="connsiteY140" fmla="*/ 2188456 h 2340869"/>
              <a:gd name="connsiteX141" fmla="*/ 758274 w 1573071"/>
              <a:gd name="connsiteY141" fmla="*/ 2207508 h 2340869"/>
              <a:gd name="connsiteX142" fmla="*/ 751131 w 1573071"/>
              <a:gd name="connsiteY142" fmla="*/ 2252751 h 2340869"/>
              <a:gd name="connsiteX143" fmla="*/ 734462 w 1573071"/>
              <a:gd name="connsiteY143" fmla="*/ 2264658 h 2340869"/>
              <a:gd name="connsiteX144" fmla="*/ 689218 w 1573071"/>
              <a:gd name="connsiteY144" fmla="*/ 2314664 h 2340869"/>
              <a:gd name="connsiteX145" fmla="*/ 665406 w 1573071"/>
              <a:gd name="connsiteY145" fmla="*/ 2319425 h 2340869"/>
              <a:gd name="connsiteX146" fmla="*/ 617781 w 1573071"/>
              <a:gd name="connsiteY146" fmla="*/ 2340857 h 2340869"/>
              <a:gd name="connsiteX147" fmla="*/ 579681 w 1573071"/>
              <a:gd name="connsiteY147" fmla="*/ 2324188 h 2340869"/>
              <a:gd name="connsiteX148" fmla="*/ 563012 w 1573071"/>
              <a:gd name="connsiteY148" fmla="*/ 2295613 h 2340869"/>
              <a:gd name="connsiteX149" fmla="*/ 520149 w 1573071"/>
              <a:gd name="connsiteY149" fmla="*/ 2305139 h 2340869"/>
              <a:gd name="connsiteX150" fmla="*/ 512573 w 1573071"/>
              <a:gd name="connsiteY150" fmla="*/ 2299035 h 2340869"/>
              <a:gd name="connsiteX151" fmla="*/ 503481 w 1573071"/>
              <a:gd name="connsiteY151" fmla="*/ 2293232 h 2340869"/>
              <a:gd name="connsiteX152" fmla="*/ 522531 w 1573071"/>
              <a:gd name="connsiteY152" fmla="*/ 2186075 h 2340869"/>
              <a:gd name="connsiteX153" fmla="*/ 539199 w 1573071"/>
              <a:gd name="connsiteY153" fmla="*/ 2164644 h 2340869"/>
              <a:gd name="connsiteX154" fmla="*/ 529674 w 1573071"/>
              <a:gd name="connsiteY154" fmla="*/ 2119401 h 2340869"/>
              <a:gd name="connsiteX155" fmla="*/ 553487 w 1573071"/>
              <a:gd name="connsiteY155" fmla="*/ 2105113 h 2340869"/>
              <a:gd name="connsiteX156" fmla="*/ 534437 w 1573071"/>
              <a:gd name="connsiteY156" fmla="*/ 2090826 h 2340869"/>
              <a:gd name="connsiteX157" fmla="*/ 522531 w 1573071"/>
              <a:gd name="connsiteY157" fmla="*/ 2055108 h 2340869"/>
              <a:gd name="connsiteX158" fmla="*/ 513006 w 1573071"/>
              <a:gd name="connsiteY158" fmla="*/ 2009864 h 2340869"/>
              <a:gd name="connsiteX159" fmla="*/ 510624 w 1573071"/>
              <a:gd name="connsiteY159" fmla="*/ 1978906 h 2340869"/>
              <a:gd name="connsiteX160" fmla="*/ 460618 w 1573071"/>
              <a:gd name="connsiteY160" fmla="*/ 1981289 h 2340869"/>
              <a:gd name="connsiteX161" fmla="*/ 427282 w 1573071"/>
              <a:gd name="connsiteY161" fmla="*/ 1945570 h 2340869"/>
              <a:gd name="connsiteX162" fmla="*/ 382037 w 1573071"/>
              <a:gd name="connsiteY162" fmla="*/ 1928900 h 2340869"/>
              <a:gd name="connsiteX163" fmla="*/ 367749 w 1573071"/>
              <a:gd name="connsiteY163" fmla="*/ 1878895 h 2340869"/>
              <a:gd name="connsiteX164" fmla="*/ 365368 w 1573071"/>
              <a:gd name="connsiteY164" fmla="*/ 1857463 h 2340869"/>
              <a:gd name="connsiteX165" fmla="*/ 334413 w 1573071"/>
              <a:gd name="connsiteY165" fmla="*/ 1812220 h 2340869"/>
              <a:gd name="connsiteX166" fmla="*/ 291549 w 1573071"/>
              <a:gd name="connsiteY166" fmla="*/ 1788407 h 2340869"/>
              <a:gd name="connsiteX167" fmla="*/ 248688 w 1573071"/>
              <a:gd name="connsiteY167" fmla="*/ 1759833 h 2340869"/>
              <a:gd name="connsiteX168" fmla="*/ 215349 w 1573071"/>
              <a:gd name="connsiteY168" fmla="*/ 1750307 h 2340869"/>
              <a:gd name="connsiteX169" fmla="*/ 217731 w 1573071"/>
              <a:gd name="connsiteY169" fmla="*/ 1705061 h 2340869"/>
              <a:gd name="connsiteX170" fmla="*/ 174868 w 1573071"/>
              <a:gd name="connsiteY170" fmla="*/ 1719351 h 2340869"/>
              <a:gd name="connsiteX171" fmla="*/ 186775 w 1573071"/>
              <a:gd name="connsiteY171" fmla="*/ 1752689 h 2340869"/>
              <a:gd name="connsiteX172" fmla="*/ 179631 w 1573071"/>
              <a:gd name="connsiteY172" fmla="*/ 1769358 h 2340869"/>
              <a:gd name="connsiteX173" fmla="*/ 141531 w 1573071"/>
              <a:gd name="connsiteY173" fmla="*/ 1740783 h 2340869"/>
              <a:gd name="connsiteX174" fmla="*/ 98669 w 1573071"/>
              <a:gd name="connsiteY174" fmla="*/ 1738401 h 2340869"/>
              <a:gd name="connsiteX175" fmla="*/ 43899 w 1573071"/>
              <a:gd name="connsiteY175" fmla="*/ 1719351 h 2340869"/>
              <a:gd name="connsiteX176" fmla="*/ 10560 w 1573071"/>
              <a:gd name="connsiteY176" fmla="*/ 1716967 h 2340869"/>
              <a:gd name="connsiteX177" fmla="*/ 1037 w 1573071"/>
              <a:gd name="connsiteY177" fmla="*/ 1664583 h 2340869"/>
              <a:gd name="connsiteX178" fmla="*/ 34374 w 1573071"/>
              <a:gd name="connsiteY178" fmla="*/ 1576476 h 2340869"/>
              <a:gd name="connsiteX179" fmla="*/ 60568 w 1573071"/>
              <a:gd name="connsiteY179" fmla="*/ 1528851 h 2340869"/>
              <a:gd name="connsiteX180" fmla="*/ 81999 w 1573071"/>
              <a:gd name="connsiteY180" fmla="*/ 1481226 h 2340869"/>
              <a:gd name="connsiteX181" fmla="*/ 108194 w 1573071"/>
              <a:gd name="connsiteY181" fmla="*/ 1443126 h 2340869"/>
              <a:gd name="connsiteX182" fmla="*/ 146293 w 1573071"/>
              <a:gd name="connsiteY182" fmla="*/ 1433601 h 2340869"/>
              <a:gd name="connsiteX183" fmla="*/ 153438 w 1573071"/>
              <a:gd name="connsiteY183" fmla="*/ 1397883 h 2340869"/>
              <a:gd name="connsiteX184" fmla="*/ 262975 w 1573071"/>
              <a:gd name="connsiteY184" fmla="*/ 1278820 h 2340869"/>
              <a:gd name="connsiteX185" fmla="*/ 286787 w 1573071"/>
              <a:gd name="connsiteY185" fmla="*/ 1140705 h 2340869"/>
              <a:gd name="connsiteX186" fmla="*/ 282025 w 1573071"/>
              <a:gd name="connsiteY186" fmla="*/ 1059745 h 2340869"/>
              <a:gd name="connsiteX187" fmla="*/ 196300 w 1573071"/>
              <a:gd name="connsiteY187" fmla="*/ 1047839 h 2340869"/>
              <a:gd name="connsiteX188" fmla="*/ 179632 w 1573071"/>
              <a:gd name="connsiteY188" fmla="*/ 966876 h 2340869"/>
              <a:gd name="connsiteX189" fmla="*/ 186775 w 1573071"/>
              <a:gd name="connsiteY189" fmla="*/ 900201 h 2340869"/>
              <a:gd name="connsiteX190" fmla="*/ 148675 w 1573071"/>
              <a:gd name="connsiteY190" fmla="*/ 862101 h 2340869"/>
              <a:gd name="connsiteX191" fmla="*/ 127244 w 1573071"/>
              <a:gd name="connsiteY191" fmla="*/ 821619 h 2340869"/>
              <a:gd name="connsiteX192" fmla="*/ 117719 w 1573071"/>
              <a:gd name="connsiteY192" fmla="*/ 762089 h 2340869"/>
              <a:gd name="connsiteX193" fmla="*/ 102097 w 1573071"/>
              <a:gd name="connsiteY193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022591 w 1573071"/>
              <a:gd name="connsiteY106" fmla="*/ 1074034 h 2340869"/>
              <a:gd name="connsiteX107" fmla="*/ 994016 w 1573071"/>
              <a:gd name="connsiteY107" fmla="*/ 1090702 h 2340869"/>
              <a:gd name="connsiteX108" fmla="*/ 989254 w 1573071"/>
              <a:gd name="connsiteY108" fmla="*/ 1119277 h 2340869"/>
              <a:gd name="connsiteX109" fmla="*/ 960679 w 1573071"/>
              <a:gd name="connsiteY109" fmla="*/ 1107371 h 2340869"/>
              <a:gd name="connsiteX110" fmla="*/ 958300 w 1573071"/>
              <a:gd name="connsiteY110" fmla="*/ 1157376 h 2340869"/>
              <a:gd name="connsiteX111" fmla="*/ 979731 w 1573071"/>
              <a:gd name="connsiteY111" fmla="*/ 1166900 h 2340869"/>
              <a:gd name="connsiteX112" fmla="*/ 974968 w 1573071"/>
              <a:gd name="connsiteY112" fmla="*/ 1240718 h 2340869"/>
              <a:gd name="connsiteX113" fmla="*/ 984494 w 1573071"/>
              <a:gd name="connsiteY113" fmla="*/ 1302633 h 2340869"/>
              <a:gd name="connsiteX114" fmla="*/ 1032119 w 1573071"/>
              <a:gd name="connsiteY114" fmla="*/ 1383595 h 2340869"/>
              <a:gd name="connsiteX115" fmla="*/ 1072600 w 1573071"/>
              <a:gd name="connsiteY115" fmla="*/ 1405026 h 2340869"/>
              <a:gd name="connsiteX116" fmla="*/ 1089269 w 1573071"/>
              <a:gd name="connsiteY116" fmla="*/ 1471701 h 2340869"/>
              <a:gd name="connsiteX117" fmla="*/ 1122607 w 1573071"/>
              <a:gd name="connsiteY117" fmla="*/ 1497895 h 2340869"/>
              <a:gd name="connsiteX118" fmla="*/ 1163088 w 1573071"/>
              <a:gd name="connsiteY118" fmla="*/ 1557426 h 2340869"/>
              <a:gd name="connsiteX119" fmla="*/ 1191663 w 1573071"/>
              <a:gd name="connsiteY119" fmla="*/ 1571714 h 2340869"/>
              <a:gd name="connsiteX120" fmla="*/ 1220238 w 1573071"/>
              <a:gd name="connsiteY120" fmla="*/ 1609813 h 2340869"/>
              <a:gd name="connsiteX121" fmla="*/ 1215943 w 1573071"/>
              <a:gd name="connsiteY121" fmla="*/ 1629673 h 2340869"/>
              <a:gd name="connsiteX122" fmla="*/ 1196425 w 1573071"/>
              <a:gd name="connsiteY122" fmla="*/ 1678870 h 2340869"/>
              <a:gd name="connsiteX123" fmla="*/ 1144037 w 1573071"/>
              <a:gd name="connsiteY123" fmla="*/ 1674106 h 2340869"/>
              <a:gd name="connsiteX124" fmla="*/ 1124987 w 1573071"/>
              <a:gd name="connsiteY124" fmla="*/ 1719349 h 2340869"/>
              <a:gd name="connsiteX125" fmla="*/ 1048787 w 1573071"/>
              <a:gd name="connsiteY125" fmla="*/ 1752687 h 2340869"/>
              <a:gd name="connsiteX126" fmla="*/ 1020212 w 1573071"/>
              <a:gd name="connsiteY126" fmla="*/ 1812218 h 2340869"/>
              <a:gd name="connsiteX127" fmla="*/ 1036881 w 1573071"/>
              <a:gd name="connsiteY127" fmla="*/ 1859843 h 2340869"/>
              <a:gd name="connsiteX128" fmla="*/ 1017832 w 1573071"/>
              <a:gd name="connsiteY128" fmla="*/ 1900326 h 2340869"/>
              <a:gd name="connsiteX129" fmla="*/ 984493 w 1573071"/>
              <a:gd name="connsiteY129" fmla="*/ 1897943 h 2340869"/>
              <a:gd name="connsiteX130" fmla="*/ 982112 w 1573071"/>
              <a:gd name="connsiteY130" fmla="*/ 1962237 h 2340869"/>
              <a:gd name="connsiteX131" fmla="*/ 946393 w 1573071"/>
              <a:gd name="connsiteY131" fmla="*/ 1978906 h 2340869"/>
              <a:gd name="connsiteX132" fmla="*/ 910674 w 1573071"/>
              <a:gd name="connsiteY132" fmla="*/ 1986049 h 2340869"/>
              <a:gd name="connsiteX133" fmla="*/ 910674 w 1573071"/>
              <a:gd name="connsiteY133" fmla="*/ 2050343 h 2340869"/>
              <a:gd name="connsiteX134" fmla="*/ 967824 w 1573071"/>
              <a:gd name="connsiteY134" fmla="*/ 2059868 h 2340869"/>
              <a:gd name="connsiteX135" fmla="*/ 1001162 w 1573071"/>
              <a:gd name="connsiteY135" fmla="*/ 2055106 h 2340869"/>
              <a:gd name="connsiteX136" fmla="*/ 1005922 w 1573071"/>
              <a:gd name="connsiteY136" fmla="*/ 2128925 h 2340869"/>
              <a:gd name="connsiteX137" fmla="*/ 982112 w 1573071"/>
              <a:gd name="connsiteY137" fmla="*/ 2150356 h 2340869"/>
              <a:gd name="connsiteX138" fmla="*/ 922581 w 1573071"/>
              <a:gd name="connsiteY138" fmla="*/ 2147976 h 2340869"/>
              <a:gd name="connsiteX139" fmla="*/ 870193 w 1573071"/>
              <a:gd name="connsiteY139" fmla="*/ 2157501 h 2340869"/>
              <a:gd name="connsiteX140" fmla="*/ 824949 w 1573071"/>
              <a:gd name="connsiteY140" fmla="*/ 2181314 h 2340869"/>
              <a:gd name="connsiteX141" fmla="*/ 779704 w 1573071"/>
              <a:gd name="connsiteY141" fmla="*/ 2188456 h 2340869"/>
              <a:gd name="connsiteX142" fmla="*/ 758274 w 1573071"/>
              <a:gd name="connsiteY142" fmla="*/ 2207508 h 2340869"/>
              <a:gd name="connsiteX143" fmla="*/ 751131 w 1573071"/>
              <a:gd name="connsiteY143" fmla="*/ 2252751 h 2340869"/>
              <a:gd name="connsiteX144" fmla="*/ 734462 w 1573071"/>
              <a:gd name="connsiteY144" fmla="*/ 2264658 h 2340869"/>
              <a:gd name="connsiteX145" fmla="*/ 689218 w 1573071"/>
              <a:gd name="connsiteY145" fmla="*/ 2314664 h 2340869"/>
              <a:gd name="connsiteX146" fmla="*/ 665406 w 1573071"/>
              <a:gd name="connsiteY146" fmla="*/ 2319425 h 2340869"/>
              <a:gd name="connsiteX147" fmla="*/ 617781 w 1573071"/>
              <a:gd name="connsiteY147" fmla="*/ 2340857 h 2340869"/>
              <a:gd name="connsiteX148" fmla="*/ 579681 w 1573071"/>
              <a:gd name="connsiteY148" fmla="*/ 2324188 h 2340869"/>
              <a:gd name="connsiteX149" fmla="*/ 563012 w 1573071"/>
              <a:gd name="connsiteY149" fmla="*/ 2295613 h 2340869"/>
              <a:gd name="connsiteX150" fmla="*/ 520149 w 1573071"/>
              <a:gd name="connsiteY150" fmla="*/ 2305139 h 2340869"/>
              <a:gd name="connsiteX151" fmla="*/ 512573 w 1573071"/>
              <a:gd name="connsiteY151" fmla="*/ 2299035 h 2340869"/>
              <a:gd name="connsiteX152" fmla="*/ 503481 w 1573071"/>
              <a:gd name="connsiteY152" fmla="*/ 2293232 h 2340869"/>
              <a:gd name="connsiteX153" fmla="*/ 522531 w 1573071"/>
              <a:gd name="connsiteY153" fmla="*/ 2186075 h 2340869"/>
              <a:gd name="connsiteX154" fmla="*/ 539199 w 1573071"/>
              <a:gd name="connsiteY154" fmla="*/ 2164644 h 2340869"/>
              <a:gd name="connsiteX155" fmla="*/ 529674 w 1573071"/>
              <a:gd name="connsiteY155" fmla="*/ 2119401 h 2340869"/>
              <a:gd name="connsiteX156" fmla="*/ 553487 w 1573071"/>
              <a:gd name="connsiteY156" fmla="*/ 2105113 h 2340869"/>
              <a:gd name="connsiteX157" fmla="*/ 534437 w 1573071"/>
              <a:gd name="connsiteY157" fmla="*/ 2090826 h 2340869"/>
              <a:gd name="connsiteX158" fmla="*/ 522531 w 1573071"/>
              <a:gd name="connsiteY158" fmla="*/ 2055108 h 2340869"/>
              <a:gd name="connsiteX159" fmla="*/ 513006 w 1573071"/>
              <a:gd name="connsiteY159" fmla="*/ 2009864 h 2340869"/>
              <a:gd name="connsiteX160" fmla="*/ 510624 w 1573071"/>
              <a:gd name="connsiteY160" fmla="*/ 1978906 h 2340869"/>
              <a:gd name="connsiteX161" fmla="*/ 460618 w 1573071"/>
              <a:gd name="connsiteY161" fmla="*/ 1981289 h 2340869"/>
              <a:gd name="connsiteX162" fmla="*/ 427282 w 1573071"/>
              <a:gd name="connsiteY162" fmla="*/ 1945570 h 2340869"/>
              <a:gd name="connsiteX163" fmla="*/ 382037 w 1573071"/>
              <a:gd name="connsiteY163" fmla="*/ 1928900 h 2340869"/>
              <a:gd name="connsiteX164" fmla="*/ 367749 w 1573071"/>
              <a:gd name="connsiteY164" fmla="*/ 1878895 h 2340869"/>
              <a:gd name="connsiteX165" fmla="*/ 365368 w 1573071"/>
              <a:gd name="connsiteY165" fmla="*/ 1857463 h 2340869"/>
              <a:gd name="connsiteX166" fmla="*/ 334413 w 1573071"/>
              <a:gd name="connsiteY166" fmla="*/ 1812220 h 2340869"/>
              <a:gd name="connsiteX167" fmla="*/ 291549 w 1573071"/>
              <a:gd name="connsiteY167" fmla="*/ 1788407 h 2340869"/>
              <a:gd name="connsiteX168" fmla="*/ 248688 w 1573071"/>
              <a:gd name="connsiteY168" fmla="*/ 1759833 h 2340869"/>
              <a:gd name="connsiteX169" fmla="*/ 215349 w 1573071"/>
              <a:gd name="connsiteY169" fmla="*/ 1750307 h 2340869"/>
              <a:gd name="connsiteX170" fmla="*/ 217731 w 1573071"/>
              <a:gd name="connsiteY170" fmla="*/ 1705061 h 2340869"/>
              <a:gd name="connsiteX171" fmla="*/ 174868 w 1573071"/>
              <a:gd name="connsiteY171" fmla="*/ 1719351 h 2340869"/>
              <a:gd name="connsiteX172" fmla="*/ 186775 w 1573071"/>
              <a:gd name="connsiteY172" fmla="*/ 1752689 h 2340869"/>
              <a:gd name="connsiteX173" fmla="*/ 179631 w 1573071"/>
              <a:gd name="connsiteY173" fmla="*/ 1769358 h 2340869"/>
              <a:gd name="connsiteX174" fmla="*/ 141531 w 1573071"/>
              <a:gd name="connsiteY174" fmla="*/ 1740783 h 2340869"/>
              <a:gd name="connsiteX175" fmla="*/ 98669 w 1573071"/>
              <a:gd name="connsiteY175" fmla="*/ 1738401 h 2340869"/>
              <a:gd name="connsiteX176" fmla="*/ 43899 w 1573071"/>
              <a:gd name="connsiteY176" fmla="*/ 1719351 h 2340869"/>
              <a:gd name="connsiteX177" fmla="*/ 10560 w 1573071"/>
              <a:gd name="connsiteY177" fmla="*/ 1716967 h 2340869"/>
              <a:gd name="connsiteX178" fmla="*/ 1037 w 1573071"/>
              <a:gd name="connsiteY178" fmla="*/ 1664583 h 2340869"/>
              <a:gd name="connsiteX179" fmla="*/ 34374 w 1573071"/>
              <a:gd name="connsiteY179" fmla="*/ 1576476 h 2340869"/>
              <a:gd name="connsiteX180" fmla="*/ 60568 w 1573071"/>
              <a:gd name="connsiteY180" fmla="*/ 1528851 h 2340869"/>
              <a:gd name="connsiteX181" fmla="*/ 81999 w 1573071"/>
              <a:gd name="connsiteY181" fmla="*/ 1481226 h 2340869"/>
              <a:gd name="connsiteX182" fmla="*/ 108194 w 1573071"/>
              <a:gd name="connsiteY182" fmla="*/ 1443126 h 2340869"/>
              <a:gd name="connsiteX183" fmla="*/ 146293 w 1573071"/>
              <a:gd name="connsiteY183" fmla="*/ 1433601 h 2340869"/>
              <a:gd name="connsiteX184" fmla="*/ 153438 w 1573071"/>
              <a:gd name="connsiteY184" fmla="*/ 1397883 h 2340869"/>
              <a:gd name="connsiteX185" fmla="*/ 262975 w 1573071"/>
              <a:gd name="connsiteY185" fmla="*/ 1278820 h 2340869"/>
              <a:gd name="connsiteX186" fmla="*/ 286787 w 1573071"/>
              <a:gd name="connsiteY186" fmla="*/ 1140705 h 2340869"/>
              <a:gd name="connsiteX187" fmla="*/ 282025 w 1573071"/>
              <a:gd name="connsiteY187" fmla="*/ 1059745 h 2340869"/>
              <a:gd name="connsiteX188" fmla="*/ 196300 w 1573071"/>
              <a:gd name="connsiteY188" fmla="*/ 1047839 h 2340869"/>
              <a:gd name="connsiteX189" fmla="*/ 179632 w 1573071"/>
              <a:gd name="connsiteY189" fmla="*/ 966876 h 2340869"/>
              <a:gd name="connsiteX190" fmla="*/ 186775 w 1573071"/>
              <a:gd name="connsiteY190" fmla="*/ 900201 h 2340869"/>
              <a:gd name="connsiteX191" fmla="*/ 148675 w 1573071"/>
              <a:gd name="connsiteY191" fmla="*/ 862101 h 2340869"/>
              <a:gd name="connsiteX192" fmla="*/ 127244 w 1573071"/>
              <a:gd name="connsiteY192" fmla="*/ 821619 h 2340869"/>
              <a:gd name="connsiteX193" fmla="*/ 117719 w 1573071"/>
              <a:gd name="connsiteY193" fmla="*/ 762089 h 2340869"/>
              <a:gd name="connsiteX194" fmla="*/ 102097 w 1573071"/>
              <a:gd name="connsiteY194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160704 w 1573071"/>
              <a:gd name="connsiteY106" fmla="*/ 1033552 h 2340869"/>
              <a:gd name="connsiteX107" fmla="*/ 1022591 w 1573071"/>
              <a:gd name="connsiteY107" fmla="*/ 1074034 h 2340869"/>
              <a:gd name="connsiteX108" fmla="*/ 994016 w 1573071"/>
              <a:gd name="connsiteY108" fmla="*/ 1090702 h 2340869"/>
              <a:gd name="connsiteX109" fmla="*/ 989254 w 1573071"/>
              <a:gd name="connsiteY109" fmla="*/ 1119277 h 2340869"/>
              <a:gd name="connsiteX110" fmla="*/ 960679 w 1573071"/>
              <a:gd name="connsiteY110" fmla="*/ 1107371 h 2340869"/>
              <a:gd name="connsiteX111" fmla="*/ 958300 w 1573071"/>
              <a:gd name="connsiteY111" fmla="*/ 1157376 h 2340869"/>
              <a:gd name="connsiteX112" fmla="*/ 979731 w 1573071"/>
              <a:gd name="connsiteY112" fmla="*/ 1166900 h 2340869"/>
              <a:gd name="connsiteX113" fmla="*/ 974968 w 1573071"/>
              <a:gd name="connsiteY113" fmla="*/ 1240718 h 2340869"/>
              <a:gd name="connsiteX114" fmla="*/ 984494 w 1573071"/>
              <a:gd name="connsiteY114" fmla="*/ 1302633 h 2340869"/>
              <a:gd name="connsiteX115" fmla="*/ 1032119 w 1573071"/>
              <a:gd name="connsiteY115" fmla="*/ 1383595 h 2340869"/>
              <a:gd name="connsiteX116" fmla="*/ 1072600 w 1573071"/>
              <a:gd name="connsiteY116" fmla="*/ 1405026 h 2340869"/>
              <a:gd name="connsiteX117" fmla="*/ 1089269 w 1573071"/>
              <a:gd name="connsiteY117" fmla="*/ 1471701 h 2340869"/>
              <a:gd name="connsiteX118" fmla="*/ 1122607 w 1573071"/>
              <a:gd name="connsiteY118" fmla="*/ 1497895 h 2340869"/>
              <a:gd name="connsiteX119" fmla="*/ 1163088 w 1573071"/>
              <a:gd name="connsiteY119" fmla="*/ 1557426 h 2340869"/>
              <a:gd name="connsiteX120" fmla="*/ 1191663 w 1573071"/>
              <a:gd name="connsiteY120" fmla="*/ 1571714 h 2340869"/>
              <a:gd name="connsiteX121" fmla="*/ 1220238 w 1573071"/>
              <a:gd name="connsiteY121" fmla="*/ 1609813 h 2340869"/>
              <a:gd name="connsiteX122" fmla="*/ 1215943 w 1573071"/>
              <a:gd name="connsiteY122" fmla="*/ 1629673 h 2340869"/>
              <a:gd name="connsiteX123" fmla="*/ 1196425 w 1573071"/>
              <a:gd name="connsiteY123" fmla="*/ 1678870 h 2340869"/>
              <a:gd name="connsiteX124" fmla="*/ 1144037 w 1573071"/>
              <a:gd name="connsiteY124" fmla="*/ 1674106 h 2340869"/>
              <a:gd name="connsiteX125" fmla="*/ 1124987 w 1573071"/>
              <a:gd name="connsiteY125" fmla="*/ 1719349 h 2340869"/>
              <a:gd name="connsiteX126" fmla="*/ 1048787 w 1573071"/>
              <a:gd name="connsiteY126" fmla="*/ 1752687 h 2340869"/>
              <a:gd name="connsiteX127" fmla="*/ 1020212 w 1573071"/>
              <a:gd name="connsiteY127" fmla="*/ 1812218 h 2340869"/>
              <a:gd name="connsiteX128" fmla="*/ 1036881 w 1573071"/>
              <a:gd name="connsiteY128" fmla="*/ 1859843 h 2340869"/>
              <a:gd name="connsiteX129" fmla="*/ 1017832 w 1573071"/>
              <a:gd name="connsiteY129" fmla="*/ 1900326 h 2340869"/>
              <a:gd name="connsiteX130" fmla="*/ 984493 w 1573071"/>
              <a:gd name="connsiteY130" fmla="*/ 1897943 h 2340869"/>
              <a:gd name="connsiteX131" fmla="*/ 982112 w 1573071"/>
              <a:gd name="connsiteY131" fmla="*/ 1962237 h 2340869"/>
              <a:gd name="connsiteX132" fmla="*/ 946393 w 1573071"/>
              <a:gd name="connsiteY132" fmla="*/ 1978906 h 2340869"/>
              <a:gd name="connsiteX133" fmla="*/ 910674 w 1573071"/>
              <a:gd name="connsiteY133" fmla="*/ 1986049 h 2340869"/>
              <a:gd name="connsiteX134" fmla="*/ 910674 w 1573071"/>
              <a:gd name="connsiteY134" fmla="*/ 2050343 h 2340869"/>
              <a:gd name="connsiteX135" fmla="*/ 967824 w 1573071"/>
              <a:gd name="connsiteY135" fmla="*/ 2059868 h 2340869"/>
              <a:gd name="connsiteX136" fmla="*/ 1001162 w 1573071"/>
              <a:gd name="connsiteY136" fmla="*/ 2055106 h 2340869"/>
              <a:gd name="connsiteX137" fmla="*/ 1005922 w 1573071"/>
              <a:gd name="connsiteY137" fmla="*/ 2128925 h 2340869"/>
              <a:gd name="connsiteX138" fmla="*/ 982112 w 1573071"/>
              <a:gd name="connsiteY138" fmla="*/ 2150356 h 2340869"/>
              <a:gd name="connsiteX139" fmla="*/ 922581 w 1573071"/>
              <a:gd name="connsiteY139" fmla="*/ 2147976 h 2340869"/>
              <a:gd name="connsiteX140" fmla="*/ 870193 w 1573071"/>
              <a:gd name="connsiteY140" fmla="*/ 2157501 h 2340869"/>
              <a:gd name="connsiteX141" fmla="*/ 824949 w 1573071"/>
              <a:gd name="connsiteY141" fmla="*/ 2181314 h 2340869"/>
              <a:gd name="connsiteX142" fmla="*/ 779704 w 1573071"/>
              <a:gd name="connsiteY142" fmla="*/ 2188456 h 2340869"/>
              <a:gd name="connsiteX143" fmla="*/ 758274 w 1573071"/>
              <a:gd name="connsiteY143" fmla="*/ 2207508 h 2340869"/>
              <a:gd name="connsiteX144" fmla="*/ 751131 w 1573071"/>
              <a:gd name="connsiteY144" fmla="*/ 2252751 h 2340869"/>
              <a:gd name="connsiteX145" fmla="*/ 734462 w 1573071"/>
              <a:gd name="connsiteY145" fmla="*/ 2264658 h 2340869"/>
              <a:gd name="connsiteX146" fmla="*/ 689218 w 1573071"/>
              <a:gd name="connsiteY146" fmla="*/ 2314664 h 2340869"/>
              <a:gd name="connsiteX147" fmla="*/ 665406 w 1573071"/>
              <a:gd name="connsiteY147" fmla="*/ 2319425 h 2340869"/>
              <a:gd name="connsiteX148" fmla="*/ 617781 w 1573071"/>
              <a:gd name="connsiteY148" fmla="*/ 2340857 h 2340869"/>
              <a:gd name="connsiteX149" fmla="*/ 579681 w 1573071"/>
              <a:gd name="connsiteY149" fmla="*/ 2324188 h 2340869"/>
              <a:gd name="connsiteX150" fmla="*/ 563012 w 1573071"/>
              <a:gd name="connsiteY150" fmla="*/ 2295613 h 2340869"/>
              <a:gd name="connsiteX151" fmla="*/ 520149 w 1573071"/>
              <a:gd name="connsiteY151" fmla="*/ 2305139 h 2340869"/>
              <a:gd name="connsiteX152" fmla="*/ 512573 w 1573071"/>
              <a:gd name="connsiteY152" fmla="*/ 2299035 h 2340869"/>
              <a:gd name="connsiteX153" fmla="*/ 503481 w 1573071"/>
              <a:gd name="connsiteY153" fmla="*/ 2293232 h 2340869"/>
              <a:gd name="connsiteX154" fmla="*/ 522531 w 1573071"/>
              <a:gd name="connsiteY154" fmla="*/ 2186075 h 2340869"/>
              <a:gd name="connsiteX155" fmla="*/ 539199 w 1573071"/>
              <a:gd name="connsiteY155" fmla="*/ 2164644 h 2340869"/>
              <a:gd name="connsiteX156" fmla="*/ 529674 w 1573071"/>
              <a:gd name="connsiteY156" fmla="*/ 2119401 h 2340869"/>
              <a:gd name="connsiteX157" fmla="*/ 553487 w 1573071"/>
              <a:gd name="connsiteY157" fmla="*/ 2105113 h 2340869"/>
              <a:gd name="connsiteX158" fmla="*/ 534437 w 1573071"/>
              <a:gd name="connsiteY158" fmla="*/ 2090826 h 2340869"/>
              <a:gd name="connsiteX159" fmla="*/ 522531 w 1573071"/>
              <a:gd name="connsiteY159" fmla="*/ 2055108 h 2340869"/>
              <a:gd name="connsiteX160" fmla="*/ 513006 w 1573071"/>
              <a:gd name="connsiteY160" fmla="*/ 2009864 h 2340869"/>
              <a:gd name="connsiteX161" fmla="*/ 510624 w 1573071"/>
              <a:gd name="connsiteY161" fmla="*/ 1978906 h 2340869"/>
              <a:gd name="connsiteX162" fmla="*/ 460618 w 1573071"/>
              <a:gd name="connsiteY162" fmla="*/ 1981289 h 2340869"/>
              <a:gd name="connsiteX163" fmla="*/ 427282 w 1573071"/>
              <a:gd name="connsiteY163" fmla="*/ 1945570 h 2340869"/>
              <a:gd name="connsiteX164" fmla="*/ 382037 w 1573071"/>
              <a:gd name="connsiteY164" fmla="*/ 1928900 h 2340869"/>
              <a:gd name="connsiteX165" fmla="*/ 367749 w 1573071"/>
              <a:gd name="connsiteY165" fmla="*/ 1878895 h 2340869"/>
              <a:gd name="connsiteX166" fmla="*/ 365368 w 1573071"/>
              <a:gd name="connsiteY166" fmla="*/ 1857463 h 2340869"/>
              <a:gd name="connsiteX167" fmla="*/ 334413 w 1573071"/>
              <a:gd name="connsiteY167" fmla="*/ 1812220 h 2340869"/>
              <a:gd name="connsiteX168" fmla="*/ 291549 w 1573071"/>
              <a:gd name="connsiteY168" fmla="*/ 1788407 h 2340869"/>
              <a:gd name="connsiteX169" fmla="*/ 248688 w 1573071"/>
              <a:gd name="connsiteY169" fmla="*/ 1759833 h 2340869"/>
              <a:gd name="connsiteX170" fmla="*/ 215349 w 1573071"/>
              <a:gd name="connsiteY170" fmla="*/ 1750307 h 2340869"/>
              <a:gd name="connsiteX171" fmla="*/ 217731 w 1573071"/>
              <a:gd name="connsiteY171" fmla="*/ 1705061 h 2340869"/>
              <a:gd name="connsiteX172" fmla="*/ 174868 w 1573071"/>
              <a:gd name="connsiteY172" fmla="*/ 1719351 h 2340869"/>
              <a:gd name="connsiteX173" fmla="*/ 186775 w 1573071"/>
              <a:gd name="connsiteY173" fmla="*/ 1752689 h 2340869"/>
              <a:gd name="connsiteX174" fmla="*/ 179631 w 1573071"/>
              <a:gd name="connsiteY174" fmla="*/ 1769358 h 2340869"/>
              <a:gd name="connsiteX175" fmla="*/ 141531 w 1573071"/>
              <a:gd name="connsiteY175" fmla="*/ 1740783 h 2340869"/>
              <a:gd name="connsiteX176" fmla="*/ 98669 w 1573071"/>
              <a:gd name="connsiteY176" fmla="*/ 1738401 h 2340869"/>
              <a:gd name="connsiteX177" fmla="*/ 43899 w 1573071"/>
              <a:gd name="connsiteY177" fmla="*/ 1719351 h 2340869"/>
              <a:gd name="connsiteX178" fmla="*/ 10560 w 1573071"/>
              <a:gd name="connsiteY178" fmla="*/ 1716967 h 2340869"/>
              <a:gd name="connsiteX179" fmla="*/ 1037 w 1573071"/>
              <a:gd name="connsiteY179" fmla="*/ 1664583 h 2340869"/>
              <a:gd name="connsiteX180" fmla="*/ 34374 w 1573071"/>
              <a:gd name="connsiteY180" fmla="*/ 1576476 h 2340869"/>
              <a:gd name="connsiteX181" fmla="*/ 60568 w 1573071"/>
              <a:gd name="connsiteY181" fmla="*/ 1528851 h 2340869"/>
              <a:gd name="connsiteX182" fmla="*/ 81999 w 1573071"/>
              <a:gd name="connsiteY182" fmla="*/ 1481226 h 2340869"/>
              <a:gd name="connsiteX183" fmla="*/ 108194 w 1573071"/>
              <a:gd name="connsiteY183" fmla="*/ 1443126 h 2340869"/>
              <a:gd name="connsiteX184" fmla="*/ 146293 w 1573071"/>
              <a:gd name="connsiteY184" fmla="*/ 1433601 h 2340869"/>
              <a:gd name="connsiteX185" fmla="*/ 153438 w 1573071"/>
              <a:gd name="connsiteY185" fmla="*/ 1397883 h 2340869"/>
              <a:gd name="connsiteX186" fmla="*/ 262975 w 1573071"/>
              <a:gd name="connsiteY186" fmla="*/ 1278820 h 2340869"/>
              <a:gd name="connsiteX187" fmla="*/ 286787 w 1573071"/>
              <a:gd name="connsiteY187" fmla="*/ 1140705 h 2340869"/>
              <a:gd name="connsiteX188" fmla="*/ 282025 w 1573071"/>
              <a:gd name="connsiteY188" fmla="*/ 1059745 h 2340869"/>
              <a:gd name="connsiteX189" fmla="*/ 196300 w 1573071"/>
              <a:gd name="connsiteY189" fmla="*/ 1047839 h 2340869"/>
              <a:gd name="connsiteX190" fmla="*/ 179632 w 1573071"/>
              <a:gd name="connsiteY190" fmla="*/ 966876 h 2340869"/>
              <a:gd name="connsiteX191" fmla="*/ 186775 w 1573071"/>
              <a:gd name="connsiteY191" fmla="*/ 900201 h 2340869"/>
              <a:gd name="connsiteX192" fmla="*/ 148675 w 1573071"/>
              <a:gd name="connsiteY192" fmla="*/ 862101 h 2340869"/>
              <a:gd name="connsiteX193" fmla="*/ 127244 w 1573071"/>
              <a:gd name="connsiteY193" fmla="*/ 821619 h 2340869"/>
              <a:gd name="connsiteX194" fmla="*/ 117719 w 1573071"/>
              <a:gd name="connsiteY194" fmla="*/ 762089 h 2340869"/>
              <a:gd name="connsiteX195" fmla="*/ 102097 w 1573071"/>
              <a:gd name="connsiteY195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160704 w 1573071"/>
              <a:gd name="connsiteY106" fmla="*/ 1033552 h 2340869"/>
              <a:gd name="connsiteX107" fmla="*/ 1060691 w 1573071"/>
              <a:gd name="connsiteY107" fmla="*/ 1052602 h 2340869"/>
              <a:gd name="connsiteX108" fmla="*/ 1022591 w 1573071"/>
              <a:gd name="connsiteY108" fmla="*/ 1074034 h 2340869"/>
              <a:gd name="connsiteX109" fmla="*/ 994016 w 1573071"/>
              <a:gd name="connsiteY109" fmla="*/ 1090702 h 2340869"/>
              <a:gd name="connsiteX110" fmla="*/ 989254 w 1573071"/>
              <a:gd name="connsiteY110" fmla="*/ 1119277 h 2340869"/>
              <a:gd name="connsiteX111" fmla="*/ 960679 w 1573071"/>
              <a:gd name="connsiteY111" fmla="*/ 1107371 h 2340869"/>
              <a:gd name="connsiteX112" fmla="*/ 958300 w 1573071"/>
              <a:gd name="connsiteY112" fmla="*/ 1157376 h 2340869"/>
              <a:gd name="connsiteX113" fmla="*/ 979731 w 1573071"/>
              <a:gd name="connsiteY113" fmla="*/ 1166900 h 2340869"/>
              <a:gd name="connsiteX114" fmla="*/ 974968 w 1573071"/>
              <a:gd name="connsiteY114" fmla="*/ 1240718 h 2340869"/>
              <a:gd name="connsiteX115" fmla="*/ 984494 w 1573071"/>
              <a:gd name="connsiteY115" fmla="*/ 1302633 h 2340869"/>
              <a:gd name="connsiteX116" fmla="*/ 1032119 w 1573071"/>
              <a:gd name="connsiteY116" fmla="*/ 1383595 h 2340869"/>
              <a:gd name="connsiteX117" fmla="*/ 1072600 w 1573071"/>
              <a:gd name="connsiteY117" fmla="*/ 1405026 h 2340869"/>
              <a:gd name="connsiteX118" fmla="*/ 1089269 w 1573071"/>
              <a:gd name="connsiteY118" fmla="*/ 1471701 h 2340869"/>
              <a:gd name="connsiteX119" fmla="*/ 1122607 w 1573071"/>
              <a:gd name="connsiteY119" fmla="*/ 1497895 h 2340869"/>
              <a:gd name="connsiteX120" fmla="*/ 1163088 w 1573071"/>
              <a:gd name="connsiteY120" fmla="*/ 1557426 h 2340869"/>
              <a:gd name="connsiteX121" fmla="*/ 1191663 w 1573071"/>
              <a:gd name="connsiteY121" fmla="*/ 1571714 h 2340869"/>
              <a:gd name="connsiteX122" fmla="*/ 1220238 w 1573071"/>
              <a:gd name="connsiteY122" fmla="*/ 1609813 h 2340869"/>
              <a:gd name="connsiteX123" fmla="*/ 1215943 w 1573071"/>
              <a:gd name="connsiteY123" fmla="*/ 1629673 h 2340869"/>
              <a:gd name="connsiteX124" fmla="*/ 1196425 w 1573071"/>
              <a:gd name="connsiteY124" fmla="*/ 1678870 h 2340869"/>
              <a:gd name="connsiteX125" fmla="*/ 1144037 w 1573071"/>
              <a:gd name="connsiteY125" fmla="*/ 1674106 h 2340869"/>
              <a:gd name="connsiteX126" fmla="*/ 1124987 w 1573071"/>
              <a:gd name="connsiteY126" fmla="*/ 1719349 h 2340869"/>
              <a:gd name="connsiteX127" fmla="*/ 1048787 w 1573071"/>
              <a:gd name="connsiteY127" fmla="*/ 1752687 h 2340869"/>
              <a:gd name="connsiteX128" fmla="*/ 1020212 w 1573071"/>
              <a:gd name="connsiteY128" fmla="*/ 1812218 h 2340869"/>
              <a:gd name="connsiteX129" fmla="*/ 1036881 w 1573071"/>
              <a:gd name="connsiteY129" fmla="*/ 1859843 h 2340869"/>
              <a:gd name="connsiteX130" fmla="*/ 1017832 w 1573071"/>
              <a:gd name="connsiteY130" fmla="*/ 1900326 h 2340869"/>
              <a:gd name="connsiteX131" fmla="*/ 984493 w 1573071"/>
              <a:gd name="connsiteY131" fmla="*/ 1897943 h 2340869"/>
              <a:gd name="connsiteX132" fmla="*/ 982112 w 1573071"/>
              <a:gd name="connsiteY132" fmla="*/ 1962237 h 2340869"/>
              <a:gd name="connsiteX133" fmla="*/ 946393 w 1573071"/>
              <a:gd name="connsiteY133" fmla="*/ 1978906 h 2340869"/>
              <a:gd name="connsiteX134" fmla="*/ 910674 w 1573071"/>
              <a:gd name="connsiteY134" fmla="*/ 1986049 h 2340869"/>
              <a:gd name="connsiteX135" fmla="*/ 910674 w 1573071"/>
              <a:gd name="connsiteY135" fmla="*/ 2050343 h 2340869"/>
              <a:gd name="connsiteX136" fmla="*/ 967824 w 1573071"/>
              <a:gd name="connsiteY136" fmla="*/ 2059868 h 2340869"/>
              <a:gd name="connsiteX137" fmla="*/ 1001162 w 1573071"/>
              <a:gd name="connsiteY137" fmla="*/ 2055106 h 2340869"/>
              <a:gd name="connsiteX138" fmla="*/ 1005922 w 1573071"/>
              <a:gd name="connsiteY138" fmla="*/ 2128925 h 2340869"/>
              <a:gd name="connsiteX139" fmla="*/ 982112 w 1573071"/>
              <a:gd name="connsiteY139" fmla="*/ 2150356 h 2340869"/>
              <a:gd name="connsiteX140" fmla="*/ 922581 w 1573071"/>
              <a:gd name="connsiteY140" fmla="*/ 2147976 h 2340869"/>
              <a:gd name="connsiteX141" fmla="*/ 870193 w 1573071"/>
              <a:gd name="connsiteY141" fmla="*/ 2157501 h 2340869"/>
              <a:gd name="connsiteX142" fmla="*/ 824949 w 1573071"/>
              <a:gd name="connsiteY142" fmla="*/ 2181314 h 2340869"/>
              <a:gd name="connsiteX143" fmla="*/ 779704 w 1573071"/>
              <a:gd name="connsiteY143" fmla="*/ 2188456 h 2340869"/>
              <a:gd name="connsiteX144" fmla="*/ 758274 w 1573071"/>
              <a:gd name="connsiteY144" fmla="*/ 2207508 h 2340869"/>
              <a:gd name="connsiteX145" fmla="*/ 751131 w 1573071"/>
              <a:gd name="connsiteY145" fmla="*/ 2252751 h 2340869"/>
              <a:gd name="connsiteX146" fmla="*/ 734462 w 1573071"/>
              <a:gd name="connsiteY146" fmla="*/ 2264658 h 2340869"/>
              <a:gd name="connsiteX147" fmla="*/ 689218 w 1573071"/>
              <a:gd name="connsiteY147" fmla="*/ 2314664 h 2340869"/>
              <a:gd name="connsiteX148" fmla="*/ 665406 w 1573071"/>
              <a:gd name="connsiteY148" fmla="*/ 2319425 h 2340869"/>
              <a:gd name="connsiteX149" fmla="*/ 617781 w 1573071"/>
              <a:gd name="connsiteY149" fmla="*/ 2340857 h 2340869"/>
              <a:gd name="connsiteX150" fmla="*/ 579681 w 1573071"/>
              <a:gd name="connsiteY150" fmla="*/ 2324188 h 2340869"/>
              <a:gd name="connsiteX151" fmla="*/ 563012 w 1573071"/>
              <a:gd name="connsiteY151" fmla="*/ 2295613 h 2340869"/>
              <a:gd name="connsiteX152" fmla="*/ 520149 w 1573071"/>
              <a:gd name="connsiteY152" fmla="*/ 2305139 h 2340869"/>
              <a:gd name="connsiteX153" fmla="*/ 512573 w 1573071"/>
              <a:gd name="connsiteY153" fmla="*/ 2299035 h 2340869"/>
              <a:gd name="connsiteX154" fmla="*/ 503481 w 1573071"/>
              <a:gd name="connsiteY154" fmla="*/ 2293232 h 2340869"/>
              <a:gd name="connsiteX155" fmla="*/ 522531 w 1573071"/>
              <a:gd name="connsiteY155" fmla="*/ 2186075 h 2340869"/>
              <a:gd name="connsiteX156" fmla="*/ 539199 w 1573071"/>
              <a:gd name="connsiteY156" fmla="*/ 2164644 h 2340869"/>
              <a:gd name="connsiteX157" fmla="*/ 529674 w 1573071"/>
              <a:gd name="connsiteY157" fmla="*/ 2119401 h 2340869"/>
              <a:gd name="connsiteX158" fmla="*/ 553487 w 1573071"/>
              <a:gd name="connsiteY158" fmla="*/ 2105113 h 2340869"/>
              <a:gd name="connsiteX159" fmla="*/ 534437 w 1573071"/>
              <a:gd name="connsiteY159" fmla="*/ 2090826 h 2340869"/>
              <a:gd name="connsiteX160" fmla="*/ 522531 w 1573071"/>
              <a:gd name="connsiteY160" fmla="*/ 2055108 h 2340869"/>
              <a:gd name="connsiteX161" fmla="*/ 513006 w 1573071"/>
              <a:gd name="connsiteY161" fmla="*/ 2009864 h 2340869"/>
              <a:gd name="connsiteX162" fmla="*/ 510624 w 1573071"/>
              <a:gd name="connsiteY162" fmla="*/ 1978906 h 2340869"/>
              <a:gd name="connsiteX163" fmla="*/ 460618 w 1573071"/>
              <a:gd name="connsiteY163" fmla="*/ 1981289 h 2340869"/>
              <a:gd name="connsiteX164" fmla="*/ 427282 w 1573071"/>
              <a:gd name="connsiteY164" fmla="*/ 1945570 h 2340869"/>
              <a:gd name="connsiteX165" fmla="*/ 382037 w 1573071"/>
              <a:gd name="connsiteY165" fmla="*/ 1928900 h 2340869"/>
              <a:gd name="connsiteX166" fmla="*/ 367749 w 1573071"/>
              <a:gd name="connsiteY166" fmla="*/ 1878895 h 2340869"/>
              <a:gd name="connsiteX167" fmla="*/ 365368 w 1573071"/>
              <a:gd name="connsiteY167" fmla="*/ 1857463 h 2340869"/>
              <a:gd name="connsiteX168" fmla="*/ 334413 w 1573071"/>
              <a:gd name="connsiteY168" fmla="*/ 1812220 h 2340869"/>
              <a:gd name="connsiteX169" fmla="*/ 291549 w 1573071"/>
              <a:gd name="connsiteY169" fmla="*/ 1788407 h 2340869"/>
              <a:gd name="connsiteX170" fmla="*/ 248688 w 1573071"/>
              <a:gd name="connsiteY170" fmla="*/ 1759833 h 2340869"/>
              <a:gd name="connsiteX171" fmla="*/ 215349 w 1573071"/>
              <a:gd name="connsiteY171" fmla="*/ 1750307 h 2340869"/>
              <a:gd name="connsiteX172" fmla="*/ 217731 w 1573071"/>
              <a:gd name="connsiteY172" fmla="*/ 1705061 h 2340869"/>
              <a:gd name="connsiteX173" fmla="*/ 174868 w 1573071"/>
              <a:gd name="connsiteY173" fmla="*/ 1719351 h 2340869"/>
              <a:gd name="connsiteX174" fmla="*/ 186775 w 1573071"/>
              <a:gd name="connsiteY174" fmla="*/ 1752689 h 2340869"/>
              <a:gd name="connsiteX175" fmla="*/ 179631 w 1573071"/>
              <a:gd name="connsiteY175" fmla="*/ 1769358 h 2340869"/>
              <a:gd name="connsiteX176" fmla="*/ 141531 w 1573071"/>
              <a:gd name="connsiteY176" fmla="*/ 1740783 h 2340869"/>
              <a:gd name="connsiteX177" fmla="*/ 98669 w 1573071"/>
              <a:gd name="connsiteY177" fmla="*/ 1738401 h 2340869"/>
              <a:gd name="connsiteX178" fmla="*/ 43899 w 1573071"/>
              <a:gd name="connsiteY178" fmla="*/ 1719351 h 2340869"/>
              <a:gd name="connsiteX179" fmla="*/ 10560 w 1573071"/>
              <a:gd name="connsiteY179" fmla="*/ 1716967 h 2340869"/>
              <a:gd name="connsiteX180" fmla="*/ 1037 w 1573071"/>
              <a:gd name="connsiteY180" fmla="*/ 1664583 h 2340869"/>
              <a:gd name="connsiteX181" fmla="*/ 34374 w 1573071"/>
              <a:gd name="connsiteY181" fmla="*/ 1576476 h 2340869"/>
              <a:gd name="connsiteX182" fmla="*/ 60568 w 1573071"/>
              <a:gd name="connsiteY182" fmla="*/ 1528851 h 2340869"/>
              <a:gd name="connsiteX183" fmla="*/ 81999 w 1573071"/>
              <a:gd name="connsiteY183" fmla="*/ 1481226 h 2340869"/>
              <a:gd name="connsiteX184" fmla="*/ 108194 w 1573071"/>
              <a:gd name="connsiteY184" fmla="*/ 1443126 h 2340869"/>
              <a:gd name="connsiteX185" fmla="*/ 146293 w 1573071"/>
              <a:gd name="connsiteY185" fmla="*/ 1433601 h 2340869"/>
              <a:gd name="connsiteX186" fmla="*/ 153438 w 1573071"/>
              <a:gd name="connsiteY186" fmla="*/ 1397883 h 2340869"/>
              <a:gd name="connsiteX187" fmla="*/ 262975 w 1573071"/>
              <a:gd name="connsiteY187" fmla="*/ 1278820 h 2340869"/>
              <a:gd name="connsiteX188" fmla="*/ 286787 w 1573071"/>
              <a:gd name="connsiteY188" fmla="*/ 1140705 h 2340869"/>
              <a:gd name="connsiteX189" fmla="*/ 282025 w 1573071"/>
              <a:gd name="connsiteY189" fmla="*/ 1059745 h 2340869"/>
              <a:gd name="connsiteX190" fmla="*/ 196300 w 1573071"/>
              <a:gd name="connsiteY190" fmla="*/ 1047839 h 2340869"/>
              <a:gd name="connsiteX191" fmla="*/ 179632 w 1573071"/>
              <a:gd name="connsiteY191" fmla="*/ 966876 h 2340869"/>
              <a:gd name="connsiteX192" fmla="*/ 186775 w 1573071"/>
              <a:gd name="connsiteY192" fmla="*/ 900201 h 2340869"/>
              <a:gd name="connsiteX193" fmla="*/ 148675 w 1573071"/>
              <a:gd name="connsiteY193" fmla="*/ 862101 h 2340869"/>
              <a:gd name="connsiteX194" fmla="*/ 127244 w 1573071"/>
              <a:gd name="connsiteY194" fmla="*/ 821619 h 2340869"/>
              <a:gd name="connsiteX195" fmla="*/ 117719 w 1573071"/>
              <a:gd name="connsiteY195" fmla="*/ 762089 h 2340869"/>
              <a:gd name="connsiteX196" fmla="*/ 102097 w 1573071"/>
              <a:gd name="connsiteY196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160704 w 1573071"/>
              <a:gd name="connsiteY106" fmla="*/ 1033552 h 2340869"/>
              <a:gd name="connsiteX107" fmla="*/ 1101172 w 1573071"/>
              <a:gd name="connsiteY107" fmla="*/ 1059746 h 2340869"/>
              <a:gd name="connsiteX108" fmla="*/ 1060691 w 1573071"/>
              <a:gd name="connsiteY108" fmla="*/ 1052602 h 2340869"/>
              <a:gd name="connsiteX109" fmla="*/ 1022591 w 1573071"/>
              <a:gd name="connsiteY109" fmla="*/ 1074034 h 2340869"/>
              <a:gd name="connsiteX110" fmla="*/ 994016 w 1573071"/>
              <a:gd name="connsiteY110" fmla="*/ 1090702 h 2340869"/>
              <a:gd name="connsiteX111" fmla="*/ 989254 w 1573071"/>
              <a:gd name="connsiteY111" fmla="*/ 1119277 h 2340869"/>
              <a:gd name="connsiteX112" fmla="*/ 960679 w 1573071"/>
              <a:gd name="connsiteY112" fmla="*/ 1107371 h 2340869"/>
              <a:gd name="connsiteX113" fmla="*/ 958300 w 1573071"/>
              <a:gd name="connsiteY113" fmla="*/ 1157376 h 2340869"/>
              <a:gd name="connsiteX114" fmla="*/ 979731 w 1573071"/>
              <a:gd name="connsiteY114" fmla="*/ 1166900 h 2340869"/>
              <a:gd name="connsiteX115" fmla="*/ 974968 w 1573071"/>
              <a:gd name="connsiteY115" fmla="*/ 1240718 h 2340869"/>
              <a:gd name="connsiteX116" fmla="*/ 984494 w 1573071"/>
              <a:gd name="connsiteY116" fmla="*/ 1302633 h 2340869"/>
              <a:gd name="connsiteX117" fmla="*/ 1032119 w 1573071"/>
              <a:gd name="connsiteY117" fmla="*/ 1383595 h 2340869"/>
              <a:gd name="connsiteX118" fmla="*/ 1072600 w 1573071"/>
              <a:gd name="connsiteY118" fmla="*/ 1405026 h 2340869"/>
              <a:gd name="connsiteX119" fmla="*/ 1089269 w 1573071"/>
              <a:gd name="connsiteY119" fmla="*/ 1471701 h 2340869"/>
              <a:gd name="connsiteX120" fmla="*/ 1122607 w 1573071"/>
              <a:gd name="connsiteY120" fmla="*/ 1497895 h 2340869"/>
              <a:gd name="connsiteX121" fmla="*/ 1163088 w 1573071"/>
              <a:gd name="connsiteY121" fmla="*/ 1557426 h 2340869"/>
              <a:gd name="connsiteX122" fmla="*/ 1191663 w 1573071"/>
              <a:gd name="connsiteY122" fmla="*/ 1571714 h 2340869"/>
              <a:gd name="connsiteX123" fmla="*/ 1220238 w 1573071"/>
              <a:gd name="connsiteY123" fmla="*/ 1609813 h 2340869"/>
              <a:gd name="connsiteX124" fmla="*/ 1215943 w 1573071"/>
              <a:gd name="connsiteY124" fmla="*/ 1629673 h 2340869"/>
              <a:gd name="connsiteX125" fmla="*/ 1196425 w 1573071"/>
              <a:gd name="connsiteY125" fmla="*/ 1678870 h 2340869"/>
              <a:gd name="connsiteX126" fmla="*/ 1144037 w 1573071"/>
              <a:gd name="connsiteY126" fmla="*/ 1674106 h 2340869"/>
              <a:gd name="connsiteX127" fmla="*/ 1124987 w 1573071"/>
              <a:gd name="connsiteY127" fmla="*/ 1719349 h 2340869"/>
              <a:gd name="connsiteX128" fmla="*/ 1048787 w 1573071"/>
              <a:gd name="connsiteY128" fmla="*/ 1752687 h 2340869"/>
              <a:gd name="connsiteX129" fmla="*/ 1020212 w 1573071"/>
              <a:gd name="connsiteY129" fmla="*/ 1812218 h 2340869"/>
              <a:gd name="connsiteX130" fmla="*/ 1036881 w 1573071"/>
              <a:gd name="connsiteY130" fmla="*/ 1859843 h 2340869"/>
              <a:gd name="connsiteX131" fmla="*/ 1017832 w 1573071"/>
              <a:gd name="connsiteY131" fmla="*/ 1900326 h 2340869"/>
              <a:gd name="connsiteX132" fmla="*/ 984493 w 1573071"/>
              <a:gd name="connsiteY132" fmla="*/ 1897943 h 2340869"/>
              <a:gd name="connsiteX133" fmla="*/ 982112 w 1573071"/>
              <a:gd name="connsiteY133" fmla="*/ 1962237 h 2340869"/>
              <a:gd name="connsiteX134" fmla="*/ 946393 w 1573071"/>
              <a:gd name="connsiteY134" fmla="*/ 1978906 h 2340869"/>
              <a:gd name="connsiteX135" fmla="*/ 910674 w 1573071"/>
              <a:gd name="connsiteY135" fmla="*/ 1986049 h 2340869"/>
              <a:gd name="connsiteX136" fmla="*/ 910674 w 1573071"/>
              <a:gd name="connsiteY136" fmla="*/ 2050343 h 2340869"/>
              <a:gd name="connsiteX137" fmla="*/ 967824 w 1573071"/>
              <a:gd name="connsiteY137" fmla="*/ 2059868 h 2340869"/>
              <a:gd name="connsiteX138" fmla="*/ 1001162 w 1573071"/>
              <a:gd name="connsiteY138" fmla="*/ 2055106 h 2340869"/>
              <a:gd name="connsiteX139" fmla="*/ 1005922 w 1573071"/>
              <a:gd name="connsiteY139" fmla="*/ 2128925 h 2340869"/>
              <a:gd name="connsiteX140" fmla="*/ 982112 w 1573071"/>
              <a:gd name="connsiteY140" fmla="*/ 2150356 h 2340869"/>
              <a:gd name="connsiteX141" fmla="*/ 922581 w 1573071"/>
              <a:gd name="connsiteY141" fmla="*/ 2147976 h 2340869"/>
              <a:gd name="connsiteX142" fmla="*/ 870193 w 1573071"/>
              <a:gd name="connsiteY142" fmla="*/ 2157501 h 2340869"/>
              <a:gd name="connsiteX143" fmla="*/ 824949 w 1573071"/>
              <a:gd name="connsiteY143" fmla="*/ 2181314 h 2340869"/>
              <a:gd name="connsiteX144" fmla="*/ 779704 w 1573071"/>
              <a:gd name="connsiteY144" fmla="*/ 2188456 h 2340869"/>
              <a:gd name="connsiteX145" fmla="*/ 758274 w 1573071"/>
              <a:gd name="connsiteY145" fmla="*/ 2207508 h 2340869"/>
              <a:gd name="connsiteX146" fmla="*/ 751131 w 1573071"/>
              <a:gd name="connsiteY146" fmla="*/ 2252751 h 2340869"/>
              <a:gd name="connsiteX147" fmla="*/ 734462 w 1573071"/>
              <a:gd name="connsiteY147" fmla="*/ 2264658 h 2340869"/>
              <a:gd name="connsiteX148" fmla="*/ 689218 w 1573071"/>
              <a:gd name="connsiteY148" fmla="*/ 2314664 h 2340869"/>
              <a:gd name="connsiteX149" fmla="*/ 665406 w 1573071"/>
              <a:gd name="connsiteY149" fmla="*/ 2319425 h 2340869"/>
              <a:gd name="connsiteX150" fmla="*/ 617781 w 1573071"/>
              <a:gd name="connsiteY150" fmla="*/ 2340857 h 2340869"/>
              <a:gd name="connsiteX151" fmla="*/ 579681 w 1573071"/>
              <a:gd name="connsiteY151" fmla="*/ 2324188 h 2340869"/>
              <a:gd name="connsiteX152" fmla="*/ 563012 w 1573071"/>
              <a:gd name="connsiteY152" fmla="*/ 2295613 h 2340869"/>
              <a:gd name="connsiteX153" fmla="*/ 520149 w 1573071"/>
              <a:gd name="connsiteY153" fmla="*/ 2305139 h 2340869"/>
              <a:gd name="connsiteX154" fmla="*/ 512573 w 1573071"/>
              <a:gd name="connsiteY154" fmla="*/ 2299035 h 2340869"/>
              <a:gd name="connsiteX155" fmla="*/ 503481 w 1573071"/>
              <a:gd name="connsiteY155" fmla="*/ 2293232 h 2340869"/>
              <a:gd name="connsiteX156" fmla="*/ 522531 w 1573071"/>
              <a:gd name="connsiteY156" fmla="*/ 2186075 h 2340869"/>
              <a:gd name="connsiteX157" fmla="*/ 539199 w 1573071"/>
              <a:gd name="connsiteY157" fmla="*/ 2164644 h 2340869"/>
              <a:gd name="connsiteX158" fmla="*/ 529674 w 1573071"/>
              <a:gd name="connsiteY158" fmla="*/ 2119401 h 2340869"/>
              <a:gd name="connsiteX159" fmla="*/ 553487 w 1573071"/>
              <a:gd name="connsiteY159" fmla="*/ 2105113 h 2340869"/>
              <a:gd name="connsiteX160" fmla="*/ 534437 w 1573071"/>
              <a:gd name="connsiteY160" fmla="*/ 2090826 h 2340869"/>
              <a:gd name="connsiteX161" fmla="*/ 522531 w 1573071"/>
              <a:gd name="connsiteY161" fmla="*/ 2055108 h 2340869"/>
              <a:gd name="connsiteX162" fmla="*/ 513006 w 1573071"/>
              <a:gd name="connsiteY162" fmla="*/ 2009864 h 2340869"/>
              <a:gd name="connsiteX163" fmla="*/ 510624 w 1573071"/>
              <a:gd name="connsiteY163" fmla="*/ 1978906 h 2340869"/>
              <a:gd name="connsiteX164" fmla="*/ 460618 w 1573071"/>
              <a:gd name="connsiteY164" fmla="*/ 1981289 h 2340869"/>
              <a:gd name="connsiteX165" fmla="*/ 427282 w 1573071"/>
              <a:gd name="connsiteY165" fmla="*/ 1945570 h 2340869"/>
              <a:gd name="connsiteX166" fmla="*/ 382037 w 1573071"/>
              <a:gd name="connsiteY166" fmla="*/ 1928900 h 2340869"/>
              <a:gd name="connsiteX167" fmla="*/ 367749 w 1573071"/>
              <a:gd name="connsiteY167" fmla="*/ 1878895 h 2340869"/>
              <a:gd name="connsiteX168" fmla="*/ 365368 w 1573071"/>
              <a:gd name="connsiteY168" fmla="*/ 1857463 h 2340869"/>
              <a:gd name="connsiteX169" fmla="*/ 334413 w 1573071"/>
              <a:gd name="connsiteY169" fmla="*/ 1812220 h 2340869"/>
              <a:gd name="connsiteX170" fmla="*/ 291549 w 1573071"/>
              <a:gd name="connsiteY170" fmla="*/ 1788407 h 2340869"/>
              <a:gd name="connsiteX171" fmla="*/ 248688 w 1573071"/>
              <a:gd name="connsiteY171" fmla="*/ 1759833 h 2340869"/>
              <a:gd name="connsiteX172" fmla="*/ 215349 w 1573071"/>
              <a:gd name="connsiteY172" fmla="*/ 1750307 h 2340869"/>
              <a:gd name="connsiteX173" fmla="*/ 217731 w 1573071"/>
              <a:gd name="connsiteY173" fmla="*/ 1705061 h 2340869"/>
              <a:gd name="connsiteX174" fmla="*/ 174868 w 1573071"/>
              <a:gd name="connsiteY174" fmla="*/ 1719351 h 2340869"/>
              <a:gd name="connsiteX175" fmla="*/ 186775 w 1573071"/>
              <a:gd name="connsiteY175" fmla="*/ 1752689 h 2340869"/>
              <a:gd name="connsiteX176" fmla="*/ 179631 w 1573071"/>
              <a:gd name="connsiteY176" fmla="*/ 1769358 h 2340869"/>
              <a:gd name="connsiteX177" fmla="*/ 141531 w 1573071"/>
              <a:gd name="connsiteY177" fmla="*/ 1740783 h 2340869"/>
              <a:gd name="connsiteX178" fmla="*/ 98669 w 1573071"/>
              <a:gd name="connsiteY178" fmla="*/ 1738401 h 2340869"/>
              <a:gd name="connsiteX179" fmla="*/ 43899 w 1573071"/>
              <a:gd name="connsiteY179" fmla="*/ 1719351 h 2340869"/>
              <a:gd name="connsiteX180" fmla="*/ 10560 w 1573071"/>
              <a:gd name="connsiteY180" fmla="*/ 1716967 h 2340869"/>
              <a:gd name="connsiteX181" fmla="*/ 1037 w 1573071"/>
              <a:gd name="connsiteY181" fmla="*/ 1664583 h 2340869"/>
              <a:gd name="connsiteX182" fmla="*/ 34374 w 1573071"/>
              <a:gd name="connsiteY182" fmla="*/ 1576476 h 2340869"/>
              <a:gd name="connsiteX183" fmla="*/ 60568 w 1573071"/>
              <a:gd name="connsiteY183" fmla="*/ 1528851 h 2340869"/>
              <a:gd name="connsiteX184" fmla="*/ 81999 w 1573071"/>
              <a:gd name="connsiteY184" fmla="*/ 1481226 h 2340869"/>
              <a:gd name="connsiteX185" fmla="*/ 108194 w 1573071"/>
              <a:gd name="connsiteY185" fmla="*/ 1443126 h 2340869"/>
              <a:gd name="connsiteX186" fmla="*/ 146293 w 1573071"/>
              <a:gd name="connsiteY186" fmla="*/ 1433601 h 2340869"/>
              <a:gd name="connsiteX187" fmla="*/ 153438 w 1573071"/>
              <a:gd name="connsiteY187" fmla="*/ 1397883 h 2340869"/>
              <a:gd name="connsiteX188" fmla="*/ 262975 w 1573071"/>
              <a:gd name="connsiteY188" fmla="*/ 1278820 h 2340869"/>
              <a:gd name="connsiteX189" fmla="*/ 286787 w 1573071"/>
              <a:gd name="connsiteY189" fmla="*/ 1140705 h 2340869"/>
              <a:gd name="connsiteX190" fmla="*/ 282025 w 1573071"/>
              <a:gd name="connsiteY190" fmla="*/ 1059745 h 2340869"/>
              <a:gd name="connsiteX191" fmla="*/ 196300 w 1573071"/>
              <a:gd name="connsiteY191" fmla="*/ 1047839 h 2340869"/>
              <a:gd name="connsiteX192" fmla="*/ 179632 w 1573071"/>
              <a:gd name="connsiteY192" fmla="*/ 966876 h 2340869"/>
              <a:gd name="connsiteX193" fmla="*/ 186775 w 1573071"/>
              <a:gd name="connsiteY193" fmla="*/ 900201 h 2340869"/>
              <a:gd name="connsiteX194" fmla="*/ 148675 w 1573071"/>
              <a:gd name="connsiteY194" fmla="*/ 862101 h 2340869"/>
              <a:gd name="connsiteX195" fmla="*/ 127244 w 1573071"/>
              <a:gd name="connsiteY195" fmla="*/ 821619 h 2340869"/>
              <a:gd name="connsiteX196" fmla="*/ 117719 w 1573071"/>
              <a:gd name="connsiteY196" fmla="*/ 762089 h 2340869"/>
              <a:gd name="connsiteX197" fmla="*/ 102097 w 1573071"/>
              <a:gd name="connsiteY19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348822 w 1573071"/>
              <a:gd name="connsiteY104" fmla="*/ 978784 h 2340869"/>
              <a:gd name="connsiteX105" fmla="*/ 1267860 w 1573071"/>
              <a:gd name="connsiteY105" fmla="*/ 997834 h 2340869"/>
              <a:gd name="connsiteX106" fmla="*/ 1213091 w 1573071"/>
              <a:gd name="connsiteY106" fmla="*/ 1024027 h 2340869"/>
              <a:gd name="connsiteX107" fmla="*/ 1160704 w 1573071"/>
              <a:gd name="connsiteY107" fmla="*/ 1033552 h 2340869"/>
              <a:gd name="connsiteX108" fmla="*/ 1101172 w 1573071"/>
              <a:gd name="connsiteY108" fmla="*/ 1059746 h 2340869"/>
              <a:gd name="connsiteX109" fmla="*/ 1060691 w 1573071"/>
              <a:gd name="connsiteY109" fmla="*/ 1052602 h 2340869"/>
              <a:gd name="connsiteX110" fmla="*/ 1022591 w 1573071"/>
              <a:gd name="connsiteY110" fmla="*/ 1074034 h 2340869"/>
              <a:gd name="connsiteX111" fmla="*/ 994016 w 1573071"/>
              <a:gd name="connsiteY111" fmla="*/ 1090702 h 2340869"/>
              <a:gd name="connsiteX112" fmla="*/ 989254 w 1573071"/>
              <a:gd name="connsiteY112" fmla="*/ 1119277 h 2340869"/>
              <a:gd name="connsiteX113" fmla="*/ 960679 w 1573071"/>
              <a:gd name="connsiteY113" fmla="*/ 1107371 h 2340869"/>
              <a:gd name="connsiteX114" fmla="*/ 958300 w 1573071"/>
              <a:gd name="connsiteY114" fmla="*/ 1157376 h 2340869"/>
              <a:gd name="connsiteX115" fmla="*/ 979731 w 1573071"/>
              <a:gd name="connsiteY115" fmla="*/ 1166900 h 2340869"/>
              <a:gd name="connsiteX116" fmla="*/ 974968 w 1573071"/>
              <a:gd name="connsiteY116" fmla="*/ 1240718 h 2340869"/>
              <a:gd name="connsiteX117" fmla="*/ 984494 w 1573071"/>
              <a:gd name="connsiteY117" fmla="*/ 1302633 h 2340869"/>
              <a:gd name="connsiteX118" fmla="*/ 1032119 w 1573071"/>
              <a:gd name="connsiteY118" fmla="*/ 1383595 h 2340869"/>
              <a:gd name="connsiteX119" fmla="*/ 1072600 w 1573071"/>
              <a:gd name="connsiteY119" fmla="*/ 1405026 h 2340869"/>
              <a:gd name="connsiteX120" fmla="*/ 1089269 w 1573071"/>
              <a:gd name="connsiteY120" fmla="*/ 1471701 h 2340869"/>
              <a:gd name="connsiteX121" fmla="*/ 1122607 w 1573071"/>
              <a:gd name="connsiteY121" fmla="*/ 1497895 h 2340869"/>
              <a:gd name="connsiteX122" fmla="*/ 1163088 w 1573071"/>
              <a:gd name="connsiteY122" fmla="*/ 1557426 h 2340869"/>
              <a:gd name="connsiteX123" fmla="*/ 1191663 w 1573071"/>
              <a:gd name="connsiteY123" fmla="*/ 1571714 h 2340869"/>
              <a:gd name="connsiteX124" fmla="*/ 1220238 w 1573071"/>
              <a:gd name="connsiteY124" fmla="*/ 1609813 h 2340869"/>
              <a:gd name="connsiteX125" fmla="*/ 1215943 w 1573071"/>
              <a:gd name="connsiteY125" fmla="*/ 1629673 h 2340869"/>
              <a:gd name="connsiteX126" fmla="*/ 1196425 w 1573071"/>
              <a:gd name="connsiteY126" fmla="*/ 1678870 h 2340869"/>
              <a:gd name="connsiteX127" fmla="*/ 1144037 w 1573071"/>
              <a:gd name="connsiteY127" fmla="*/ 1674106 h 2340869"/>
              <a:gd name="connsiteX128" fmla="*/ 1124987 w 1573071"/>
              <a:gd name="connsiteY128" fmla="*/ 1719349 h 2340869"/>
              <a:gd name="connsiteX129" fmla="*/ 1048787 w 1573071"/>
              <a:gd name="connsiteY129" fmla="*/ 1752687 h 2340869"/>
              <a:gd name="connsiteX130" fmla="*/ 1020212 w 1573071"/>
              <a:gd name="connsiteY130" fmla="*/ 1812218 h 2340869"/>
              <a:gd name="connsiteX131" fmla="*/ 1036881 w 1573071"/>
              <a:gd name="connsiteY131" fmla="*/ 1859843 h 2340869"/>
              <a:gd name="connsiteX132" fmla="*/ 1017832 w 1573071"/>
              <a:gd name="connsiteY132" fmla="*/ 1900326 h 2340869"/>
              <a:gd name="connsiteX133" fmla="*/ 984493 w 1573071"/>
              <a:gd name="connsiteY133" fmla="*/ 1897943 h 2340869"/>
              <a:gd name="connsiteX134" fmla="*/ 982112 w 1573071"/>
              <a:gd name="connsiteY134" fmla="*/ 1962237 h 2340869"/>
              <a:gd name="connsiteX135" fmla="*/ 946393 w 1573071"/>
              <a:gd name="connsiteY135" fmla="*/ 1978906 h 2340869"/>
              <a:gd name="connsiteX136" fmla="*/ 910674 w 1573071"/>
              <a:gd name="connsiteY136" fmla="*/ 1986049 h 2340869"/>
              <a:gd name="connsiteX137" fmla="*/ 910674 w 1573071"/>
              <a:gd name="connsiteY137" fmla="*/ 2050343 h 2340869"/>
              <a:gd name="connsiteX138" fmla="*/ 967824 w 1573071"/>
              <a:gd name="connsiteY138" fmla="*/ 2059868 h 2340869"/>
              <a:gd name="connsiteX139" fmla="*/ 1001162 w 1573071"/>
              <a:gd name="connsiteY139" fmla="*/ 2055106 h 2340869"/>
              <a:gd name="connsiteX140" fmla="*/ 1005922 w 1573071"/>
              <a:gd name="connsiteY140" fmla="*/ 2128925 h 2340869"/>
              <a:gd name="connsiteX141" fmla="*/ 982112 w 1573071"/>
              <a:gd name="connsiteY141" fmla="*/ 2150356 h 2340869"/>
              <a:gd name="connsiteX142" fmla="*/ 922581 w 1573071"/>
              <a:gd name="connsiteY142" fmla="*/ 2147976 h 2340869"/>
              <a:gd name="connsiteX143" fmla="*/ 870193 w 1573071"/>
              <a:gd name="connsiteY143" fmla="*/ 2157501 h 2340869"/>
              <a:gd name="connsiteX144" fmla="*/ 824949 w 1573071"/>
              <a:gd name="connsiteY144" fmla="*/ 2181314 h 2340869"/>
              <a:gd name="connsiteX145" fmla="*/ 779704 w 1573071"/>
              <a:gd name="connsiteY145" fmla="*/ 2188456 h 2340869"/>
              <a:gd name="connsiteX146" fmla="*/ 758274 w 1573071"/>
              <a:gd name="connsiteY146" fmla="*/ 2207508 h 2340869"/>
              <a:gd name="connsiteX147" fmla="*/ 751131 w 1573071"/>
              <a:gd name="connsiteY147" fmla="*/ 2252751 h 2340869"/>
              <a:gd name="connsiteX148" fmla="*/ 734462 w 1573071"/>
              <a:gd name="connsiteY148" fmla="*/ 2264658 h 2340869"/>
              <a:gd name="connsiteX149" fmla="*/ 689218 w 1573071"/>
              <a:gd name="connsiteY149" fmla="*/ 2314664 h 2340869"/>
              <a:gd name="connsiteX150" fmla="*/ 665406 w 1573071"/>
              <a:gd name="connsiteY150" fmla="*/ 2319425 h 2340869"/>
              <a:gd name="connsiteX151" fmla="*/ 617781 w 1573071"/>
              <a:gd name="connsiteY151" fmla="*/ 2340857 h 2340869"/>
              <a:gd name="connsiteX152" fmla="*/ 579681 w 1573071"/>
              <a:gd name="connsiteY152" fmla="*/ 2324188 h 2340869"/>
              <a:gd name="connsiteX153" fmla="*/ 563012 w 1573071"/>
              <a:gd name="connsiteY153" fmla="*/ 2295613 h 2340869"/>
              <a:gd name="connsiteX154" fmla="*/ 520149 w 1573071"/>
              <a:gd name="connsiteY154" fmla="*/ 2305139 h 2340869"/>
              <a:gd name="connsiteX155" fmla="*/ 512573 w 1573071"/>
              <a:gd name="connsiteY155" fmla="*/ 2299035 h 2340869"/>
              <a:gd name="connsiteX156" fmla="*/ 503481 w 1573071"/>
              <a:gd name="connsiteY156" fmla="*/ 2293232 h 2340869"/>
              <a:gd name="connsiteX157" fmla="*/ 522531 w 1573071"/>
              <a:gd name="connsiteY157" fmla="*/ 2186075 h 2340869"/>
              <a:gd name="connsiteX158" fmla="*/ 539199 w 1573071"/>
              <a:gd name="connsiteY158" fmla="*/ 2164644 h 2340869"/>
              <a:gd name="connsiteX159" fmla="*/ 529674 w 1573071"/>
              <a:gd name="connsiteY159" fmla="*/ 2119401 h 2340869"/>
              <a:gd name="connsiteX160" fmla="*/ 553487 w 1573071"/>
              <a:gd name="connsiteY160" fmla="*/ 2105113 h 2340869"/>
              <a:gd name="connsiteX161" fmla="*/ 534437 w 1573071"/>
              <a:gd name="connsiteY161" fmla="*/ 2090826 h 2340869"/>
              <a:gd name="connsiteX162" fmla="*/ 522531 w 1573071"/>
              <a:gd name="connsiteY162" fmla="*/ 2055108 h 2340869"/>
              <a:gd name="connsiteX163" fmla="*/ 513006 w 1573071"/>
              <a:gd name="connsiteY163" fmla="*/ 2009864 h 2340869"/>
              <a:gd name="connsiteX164" fmla="*/ 510624 w 1573071"/>
              <a:gd name="connsiteY164" fmla="*/ 1978906 h 2340869"/>
              <a:gd name="connsiteX165" fmla="*/ 460618 w 1573071"/>
              <a:gd name="connsiteY165" fmla="*/ 1981289 h 2340869"/>
              <a:gd name="connsiteX166" fmla="*/ 427282 w 1573071"/>
              <a:gd name="connsiteY166" fmla="*/ 1945570 h 2340869"/>
              <a:gd name="connsiteX167" fmla="*/ 382037 w 1573071"/>
              <a:gd name="connsiteY167" fmla="*/ 1928900 h 2340869"/>
              <a:gd name="connsiteX168" fmla="*/ 367749 w 1573071"/>
              <a:gd name="connsiteY168" fmla="*/ 1878895 h 2340869"/>
              <a:gd name="connsiteX169" fmla="*/ 365368 w 1573071"/>
              <a:gd name="connsiteY169" fmla="*/ 1857463 h 2340869"/>
              <a:gd name="connsiteX170" fmla="*/ 334413 w 1573071"/>
              <a:gd name="connsiteY170" fmla="*/ 1812220 h 2340869"/>
              <a:gd name="connsiteX171" fmla="*/ 291549 w 1573071"/>
              <a:gd name="connsiteY171" fmla="*/ 1788407 h 2340869"/>
              <a:gd name="connsiteX172" fmla="*/ 248688 w 1573071"/>
              <a:gd name="connsiteY172" fmla="*/ 1759833 h 2340869"/>
              <a:gd name="connsiteX173" fmla="*/ 215349 w 1573071"/>
              <a:gd name="connsiteY173" fmla="*/ 1750307 h 2340869"/>
              <a:gd name="connsiteX174" fmla="*/ 217731 w 1573071"/>
              <a:gd name="connsiteY174" fmla="*/ 1705061 h 2340869"/>
              <a:gd name="connsiteX175" fmla="*/ 174868 w 1573071"/>
              <a:gd name="connsiteY175" fmla="*/ 1719351 h 2340869"/>
              <a:gd name="connsiteX176" fmla="*/ 186775 w 1573071"/>
              <a:gd name="connsiteY176" fmla="*/ 1752689 h 2340869"/>
              <a:gd name="connsiteX177" fmla="*/ 179631 w 1573071"/>
              <a:gd name="connsiteY177" fmla="*/ 1769358 h 2340869"/>
              <a:gd name="connsiteX178" fmla="*/ 141531 w 1573071"/>
              <a:gd name="connsiteY178" fmla="*/ 1740783 h 2340869"/>
              <a:gd name="connsiteX179" fmla="*/ 98669 w 1573071"/>
              <a:gd name="connsiteY179" fmla="*/ 1738401 h 2340869"/>
              <a:gd name="connsiteX180" fmla="*/ 43899 w 1573071"/>
              <a:gd name="connsiteY180" fmla="*/ 1719351 h 2340869"/>
              <a:gd name="connsiteX181" fmla="*/ 10560 w 1573071"/>
              <a:gd name="connsiteY181" fmla="*/ 1716967 h 2340869"/>
              <a:gd name="connsiteX182" fmla="*/ 1037 w 1573071"/>
              <a:gd name="connsiteY182" fmla="*/ 1664583 h 2340869"/>
              <a:gd name="connsiteX183" fmla="*/ 34374 w 1573071"/>
              <a:gd name="connsiteY183" fmla="*/ 1576476 h 2340869"/>
              <a:gd name="connsiteX184" fmla="*/ 60568 w 1573071"/>
              <a:gd name="connsiteY184" fmla="*/ 1528851 h 2340869"/>
              <a:gd name="connsiteX185" fmla="*/ 81999 w 1573071"/>
              <a:gd name="connsiteY185" fmla="*/ 1481226 h 2340869"/>
              <a:gd name="connsiteX186" fmla="*/ 108194 w 1573071"/>
              <a:gd name="connsiteY186" fmla="*/ 1443126 h 2340869"/>
              <a:gd name="connsiteX187" fmla="*/ 146293 w 1573071"/>
              <a:gd name="connsiteY187" fmla="*/ 1433601 h 2340869"/>
              <a:gd name="connsiteX188" fmla="*/ 153438 w 1573071"/>
              <a:gd name="connsiteY188" fmla="*/ 1397883 h 2340869"/>
              <a:gd name="connsiteX189" fmla="*/ 262975 w 1573071"/>
              <a:gd name="connsiteY189" fmla="*/ 1278820 h 2340869"/>
              <a:gd name="connsiteX190" fmla="*/ 286787 w 1573071"/>
              <a:gd name="connsiteY190" fmla="*/ 1140705 h 2340869"/>
              <a:gd name="connsiteX191" fmla="*/ 282025 w 1573071"/>
              <a:gd name="connsiteY191" fmla="*/ 1059745 h 2340869"/>
              <a:gd name="connsiteX192" fmla="*/ 196300 w 1573071"/>
              <a:gd name="connsiteY192" fmla="*/ 1047839 h 2340869"/>
              <a:gd name="connsiteX193" fmla="*/ 179632 w 1573071"/>
              <a:gd name="connsiteY193" fmla="*/ 966876 h 2340869"/>
              <a:gd name="connsiteX194" fmla="*/ 186775 w 1573071"/>
              <a:gd name="connsiteY194" fmla="*/ 900201 h 2340869"/>
              <a:gd name="connsiteX195" fmla="*/ 148675 w 1573071"/>
              <a:gd name="connsiteY195" fmla="*/ 862101 h 2340869"/>
              <a:gd name="connsiteX196" fmla="*/ 127244 w 1573071"/>
              <a:gd name="connsiteY196" fmla="*/ 821619 h 2340869"/>
              <a:gd name="connsiteX197" fmla="*/ 117719 w 1573071"/>
              <a:gd name="connsiteY197" fmla="*/ 762089 h 2340869"/>
              <a:gd name="connsiteX198" fmla="*/ 102097 w 1573071"/>
              <a:gd name="connsiteY19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89304 w 1573071"/>
              <a:gd name="connsiteY103" fmla="*/ 950209 h 2340869"/>
              <a:gd name="connsiteX104" fmla="*/ 1398829 w 1573071"/>
              <a:gd name="connsiteY104" fmla="*/ 978784 h 2340869"/>
              <a:gd name="connsiteX105" fmla="*/ 1348822 w 1573071"/>
              <a:gd name="connsiteY105" fmla="*/ 978784 h 2340869"/>
              <a:gd name="connsiteX106" fmla="*/ 1267860 w 1573071"/>
              <a:gd name="connsiteY106" fmla="*/ 997834 h 2340869"/>
              <a:gd name="connsiteX107" fmla="*/ 1213091 w 1573071"/>
              <a:gd name="connsiteY107" fmla="*/ 1024027 h 2340869"/>
              <a:gd name="connsiteX108" fmla="*/ 1160704 w 1573071"/>
              <a:gd name="connsiteY108" fmla="*/ 1033552 h 2340869"/>
              <a:gd name="connsiteX109" fmla="*/ 1101172 w 1573071"/>
              <a:gd name="connsiteY109" fmla="*/ 1059746 h 2340869"/>
              <a:gd name="connsiteX110" fmla="*/ 1060691 w 1573071"/>
              <a:gd name="connsiteY110" fmla="*/ 1052602 h 2340869"/>
              <a:gd name="connsiteX111" fmla="*/ 1022591 w 1573071"/>
              <a:gd name="connsiteY111" fmla="*/ 1074034 h 2340869"/>
              <a:gd name="connsiteX112" fmla="*/ 994016 w 1573071"/>
              <a:gd name="connsiteY112" fmla="*/ 1090702 h 2340869"/>
              <a:gd name="connsiteX113" fmla="*/ 989254 w 1573071"/>
              <a:gd name="connsiteY113" fmla="*/ 1119277 h 2340869"/>
              <a:gd name="connsiteX114" fmla="*/ 960679 w 1573071"/>
              <a:gd name="connsiteY114" fmla="*/ 1107371 h 2340869"/>
              <a:gd name="connsiteX115" fmla="*/ 958300 w 1573071"/>
              <a:gd name="connsiteY115" fmla="*/ 1157376 h 2340869"/>
              <a:gd name="connsiteX116" fmla="*/ 979731 w 1573071"/>
              <a:gd name="connsiteY116" fmla="*/ 1166900 h 2340869"/>
              <a:gd name="connsiteX117" fmla="*/ 974968 w 1573071"/>
              <a:gd name="connsiteY117" fmla="*/ 1240718 h 2340869"/>
              <a:gd name="connsiteX118" fmla="*/ 984494 w 1573071"/>
              <a:gd name="connsiteY118" fmla="*/ 1302633 h 2340869"/>
              <a:gd name="connsiteX119" fmla="*/ 1032119 w 1573071"/>
              <a:gd name="connsiteY119" fmla="*/ 1383595 h 2340869"/>
              <a:gd name="connsiteX120" fmla="*/ 1072600 w 1573071"/>
              <a:gd name="connsiteY120" fmla="*/ 1405026 h 2340869"/>
              <a:gd name="connsiteX121" fmla="*/ 1089269 w 1573071"/>
              <a:gd name="connsiteY121" fmla="*/ 1471701 h 2340869"/>
              <a:gd name="connsiteX122" fmla="*/ 1122607 w 1573071"/>
              <a:gd name="connsiteY122" fmla="*/ 1497895 h 2340869"/>
              <a:gd name="connsiteX123" fmla="*/ 1163088 w 1573071"/>
              <a:gd name="connsiteY123" fmla="*/ 1557426 h 2340869"/>
              <a:gd name="connsiteX124" fmla="*/ 1191663 w 1573071"/>
              <a:gd name="connsiteY124" fmla="*/ 1571714 h 2340869"/>
              <a:gd name="connsiteX125" fmla="*/ 1220238 w 1573071"/>
              <a:gd name="connsiteY125" fmla="*/ 1609813 h 2340869"/>
              <a:gd name="connsiteX126" fmla="*/ 1215943 w 1573071"/>
              <a:gd name="connsiteY126" fmla="*/ 1629673 h 2340869"/>
              <a:gd name="connsiteX127" fmla="*/ 1196425 w 1573071"/>
              <a:gd name="connsiteY127" fmla="*/ 1678870 h 2340869"/>
              <a:gd name="connsiteX128" fmla="*/ 1144037 w 1573071"/>
              <a:gd name="connsiteY128" fmla="*/ 1674106 h 2340869"/>
              <a:gd name="connsiteX129" fmla="*/ 1124987 w 1573071"/>
              <a:gd name="connsiteY129" fmla="*/ 1719349 h 2340869"/>
              <a:gd name="connsiteX130" fmla="*/ 1048787 w 1573071"/>
              <a:gd name="connsiteY130" fmla="*/ 1752687 h 2340869"/>
              <a:gd name="connsiteX131" fmla="*/ 1020212 w 1573071"/>
              <a:gd name="connsiteY131" fmla="*/ 1812218 h 2340869"/>
              <a:gd name="connsiteX132" fmla="*/ 1036881 w 1573071"/>
              <a:gd name="connsiteY132" fmla="*/ 1859843 h 2340869"/>
              <a:gd name="connsiteX133" fmla="*/ 1017832 w 1573071"/>
              <a:gd name="connsiteY133" fmla="*/ 1900326 h 2340869"/>
              <a:gd name="connsiteX134" fmla="*/ 984493 w 1573071"/>
              <a:gd name="connsiteY134" fmla="*/ 1897943 h 2340869"/>
              <a:gd name="connsiteX135" fmla="*/ 982112 w 1573071"/>
              <a:gd name="connsiteY135" fmla="*/ 1962237 h 2340869"/>
              <a:gd name="connsiteX136" fmla="*/ 946393 w 1573071"/>
              <a:gd name="connsiteY136" fmla="*/ 1978906 h 2340869"/>
              <a:gd name="connsiteX137" fmla="*/ 910674 w 1573071"/>
              <a:gd name="connsiteY137" fmla="*/ 1986049 h 2340869"/>
              <a:gd name="connsiteX138" fmla="*/ 910674 w 1573071"/>
              <a:gd name="connsiteY138" fmla="*/ 2050343 h 2340869"/>
              <a:gd name="connsiteX139" fmla="*/ 967824 w 1573071"/>
              <a:gd name="connsiteY139" fmla="*/ 2059868 h 2340869"/>
              <a:gd name="connsiteX140" fmla="*/ 1001162 w 1573071"/>
              <a:gd name="connsiteY140" fmla="*/ 2055106 h 2340869"/>
              <a:gd name="connsiteX141" fmla="*/ 1005922 w 1573071"/>
              <a:gd name="connsiteY141" fmla="*/ 2128925 h 2340869"/>
              <a:gd name="connsiteX142" fmla="*/ 982112 w 1573071"/>
              <a:gd name="connsiteY142" fmla="*/ 2150356 h 2340869"/>
              <a:gd name="connsiteX143" fmla="*/ 922581 w 1573071"/>
              <a:gd name="connsiteY143" fmla="*/ 2147976 h 2340869"/>
              <a:gd name="connsiteX144" fmla="*/ 870193 w 1573071"/>
              <a:gd name="connsiteY144" fmla="*/ 2157501 h 2340869"/>
              <a:gd name="connsiteX145" fmla="*/ 824949 w 1573071"/>
              <a:gd name="connsiteY145" fmla="*/ 2181314 h 2340869"/>
              <a:gd name="connsiteX146" fmla="*/ 779704 w 1573071"/>
              <a:gd name="connsiteY146" fmla="*/ 2188456 h 2340869"/>
              <a:gd name="connsiteX147" fmla="*/ 758274 w 1573071"/>
              <a:gd name="connsiteY147" fmla="*/ 2207508 h 2340869"/>
              <a:gd name="connsiteX148" fmla="*/ 751131 w 1573071"/>
              <a:gd name="connsiteY148" fmla="*/ 2252751 h 2340869"/>
              <a:gd name="connsiteX149" fmla="*/ 734462 w 1573071"/>
              <a:gd name="connsiteY149" fmla="*/ 2264658 h 2340869"/>
              <a:gd name="connsiteX150" fmla="*/ 689218 w 1573071"/>
              <a:gd name="connsiteY150" fmla="*/ 2314664 h 2340869"/>
              <a:gd name="connsiteX151" fmla="*/ 665406 w 1573071"/>
              <a:gd name="connsiteY151" fmla="*/ 2319425 h 2340869"/>
              <a:gd name="connsiteX152" fmla="*/ 617781 w 1573071"/>
              <a:gd name="connsiteY152" fmla="*/ 2340857 h 2340869"/>
              <a:gd name="connsiteX153" fmla="*/ 579681 w 1573071"/>
              <a:gd name="connsiteY153" fmla="*/ 2324188 h 2340869"/>
              <a:gd name="connsiteX154" fmla="*/ 563012 w 1573071"/>
              <a:gd name="connsiteY154" fmla="*/ 2295613 h 2340869"/>
              <a:gd name="connsiteX155" fmla="*/ 520149 w 1573071"/>
              <a:gd name="connsiteY155" fmla="*/ 2305139 h 2340869"/>
              <a:gd name="connsiteX156" fmla="*/ 512573 w 1573071"/>
              <a:gd name="connsiteY156" fmla="*/ 2299035 h 2340869"/>
              <a:gd name="connsiteX157" fmla="*/ 503481 w 1573071"/>
              <a:gd name="connsiteY157" fmla="*/ 2293232 h 2340869"/>
              <a:gd name="connsiteX158" fmla="*/ 522531 w 1573071"/>
              <a:gd name="connsiteY158" fmla="*/ 2186075 h 2340869"/>
              <a:gd name="connsiteX159" fmla="*/ 539199 w 1573071"/>
              <a:gd name="connsiteY159" fmla="*/ 2164644 h 2340869"/>
              <a:gd name="connsiteX160" fmla="*/ 529674 w 1573071"/>
              <a:gd name="connsiteY160" fmla="*/ 2119401 h 2340869"/>
              <a:gd name="connsiteX161" fmla="*/ 553487 w 1573071"/>
              <a:gd name="connsiteY161" fmla="*/ 2105113 h 2340869"/>
              <a:gd name="connsiteX162" fmla="*/ 534437 w 1573071"/>
              <a:gd name="connsiteY162" fmla="*/ 2090826 h 2340869"/>
              <a:gd name="connsiteX163" fmla="*/ 522531 w 1573071"/>
              <a:gd name="connsiteY163" fmla="*/ 2055108 h 2340869"/>
              <a:gd name="connsiteX164" fmla="*/ 513006 w 1573071"/>
              <a:gd name="connsiteY164" fmla="*/ 2009864 h 2340869"/>
              <a:gd name="connsiteX165" fmla="*/ 510624 w 1573071"/>
              <a:gd name="connsiteY165" fmla="*/ 1978906 h 2340869"/>
              <a:gd name="connsiteX166" fmla="*/ 460618 w 1573071"/>
              <a:gd name="connsiteY166" fmla="*/ 1981289 h 2340869"/>
              <a:gd name="connsiteX167" fmla="*/ 427282 w 1573071"/>
              <a:gd name="connsiteY167" fmla="*/ 1945570 h 2340869"/>
              <a:gd name="connsiteX168" fmla="*/ 382037 w 1573071"/>
              <a:gd name="connsiteY168" fmla="*/ 1928900 h 2340869"/>
              <a:gd name="connsiteX169" fmla="*/ 367749 w 1573071"/>
              <a:gd name="connsiteY169" fmla="*/ 1878895 h 2340869"/>
              <a:gd name="connsiteX170" fmla="*/ 365368 w 1573071"/>
              <a:gd name="connsiteY170" fmla="*/ 1857463 h 2340869"/>
              <a:gd name="connsiteX171" fmla="*/ 334413 w 1573071"/>
              <a:gd name="connsiteY171" fmla="*/ 1812220 h 2340869"/>
              <a:gd name="connsiteX172" fmla="*/ 291549 w 1573071"/>
              <a:gd name="connsiteY172" fmla="*/ 1788407 h 2340869"/>
              <a:gd name="connsiteX173" fmla="*/ 248688 w 1573071"/>
              <a:gd name="connsiteY173" fmla="*/ 1759833 h 2340869"/>
              <a:gd name="connsiteX174" fmla="*/ 215349 w 1573071"/>
              <a:gd name="connsiteY174" fmla="*/ 1750307 h 2340869"/>
              <a:gd name="connsiteX175" fmla="*/ 217731 w 1573071"/>
              <a:gd name="connsiteY175" fmla="*/ 1705061 h 2340869"/>
              <a:gd name="connsiteX176" fmla="*/ 174868 w 1573071"/>
              <a:gd name="connsiteY176" fmla="*/ 1719351 h 2340869"/>
              <a:gd name="connsiteX177" fmla="*/ 186775 w 1573071"/>
              <a:gd name="connsiteY177" fmla="*/ 1752689 h 2340869"/>
              <a:gd name="connsiteX178" fmla="*/ 179631 w 1573071"/>
              <a:gd name="connsiteY178" fmla="*/ 1769358 h 2340869"/>
              <a:gd name="connsiteX179" fmla="*/ 141531 w 1573071"/>
              <a:gd name="connsiteY179" fmla="*/ 1740783 h 2340869"/>
              <a:gd name="connsiteX180" fmla="*/ 98669 w 1573071"/>
              <a:gd name="connsiteY180" fmla="*/ 1738401 h 2340869"/>
              <a:gd name="connsiteX181" fmla="*/ 43899 w 1573071"/>
              <a:gd name="connsiteY181" fmla="*/ 1719351 h 2340869"/>
              <a:gd name="connsiteX182" fmla="*/ 10560 w 1573071"/>
              <a:gd name="connsiteY182" fmla="*/ 1716967 h 2340869"/>
              <a:gd name="connsiteX183" fmla="*/ 1037 w 1573071"/>
              <a:gd name="connsiteY183" fmla="*/ 1664583 h 2340869"/>
              <a:gd name="connsiteX184" fmla="*/ 34374 w 1573071"/>
              <a:gd name="connsiteY184" fmla="*/ 1576476 h 2340869"/>
              <a:gd name="connsiteX185" fmla="*/ 60568 w 1573071"/>
              <a:gd name="connsiteY185" fmla="*/ 1528851 h 2340869"/>
              <a:gd name="connsiteX186" fmla="*/ 81999 w 1573071"/>
              <a:gd name="connsiteY186" fmla="*/ 1481226 h 2340869"/>
              <a:gd name="connsiteX187" fmla="*/ 108194 w 1573071"/>
              <a:gd name="connsiteY187" fmla="*/ 1443126 h 2340869"/>
              <a:gd name="connsiteX188" fmla="*/ 146293 w 1573071"/>
              <a:gd name="connsiteY188" fmla="*/ 1433601 h 2340869"/>
              <a:gd name="connsiteX189" fmla="*/ 153438 w 1573071"/>
              <a:gd name="connsiteY189" fmla="*/ 1397883 h 2340869"/>
              <a:gd name="connsiteX190" fmla="*/ 262975 w 1573071"/>
              <a:gd name="connsiteY190" fmla="*/ 1278820 h 2340869"/>
              <a:gd name="connsiteX191" fmla="*/ 286787 w 1573071"/>
              <a:gd name="connsiteY191" fmla="*/ 1140705 h 2340869"/>
              <a:gd name="connsiteX192" fmla="*/ 282025 w 1573071"/>
              <a:gd name="connsiteY192" fmla="*/ 1059745 h 2340869"/>
              <a:gd name="connsiteX193" fmla="*/ 196300 w 1573071"/>
              <a:gd name="connsiteY193" fmla="*/ 1047839 h 2340869"/>
              <a:gd name="connsiteX194" fmla="*/ 179632 w 1573071"/>
              <a:gd name="connsiteY194" fmla="*/ 966876 h 2340869"/>
              <a:gd name="connsiteX195" fmla="*/ 186775 w 1573071"/>
              <a:gd name="connsiteY195" fmla="*/ 900201 h 2340869"/>
              <a:gd name="connsiteX196" fmla="*/ 148675 w 1573071"/>
              <a:gd name="connsiteY196" fmla="*/ 862101 h 2340869"/>
              <a:gd name="connsiteX197" fmla="*/ 127244 w 1573071"/>
              <a:gd name="connsiteY197" fmla="*/ 821619 h 2340869"/>
              <a:gd name="connsiteX198" fmla="*/ 117719 w 1573071"/>
              <a:gd name="connsiteY198" fmla="*/ 762089 h 2340869"/>
              <a:gd name="connsiteX199" fmla="*/ 102097 w 1573071"/>
              <a:gd name="connsiteY199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25022 w 1573071"/>
              <a:gd name="connsiteY102" fmla="*/ 943065 h 2340869"/>
              <a:gd name="connsiteX103" fmla="*/ 1403591 w 1573071"/>
              <a:gd name="connsiteY103" fmla="*/ 935921 h 2340869"/>
              <a:gd name="connsiteX104" fmla="*/ 1389304 w 1573071"/>
              <a:gd name="connsiteY104" fmla="*/ 950209 h 2340869"/>
              <a:gd name="connsiteX105" fmla="*/ 1398829 w 1573071"/>
              <a:gd name="connsiteY105" fmla="*/ 978784 h 2340869"/>
              <a:gd name="connsiteX106" fmla="*/ 1348822 w 1573071"/>
              <a:gd name="connsiteY106" fmla="*/ 978784 h 2340869"/>
              <a:gd name="connsiteX107" fmla="*/ 1267860 w 1573071"/>
              <a:gd name="connsiteY107" fmla="*/ 997834 h 2340869"/>
              <a:gd name="connsiteX108" fmla="*/ 1213091 w 1573071"/>
              <a:gd name="connsiteY108" fmla="*/ 1024027 h 2340869"/>
              <a:gd name="connsiteX109" fmla="*/ 1160704 w 1573071"/>
              <a:gd name="connsiteY109" fmla="*/ 1033552 h 2340869"/>
              <a:gd name="connsiteX110" fmla="*/ 1101172 w 1573071"/>
              <a:gd name="connsiteY110" fmla="*/ 1059746 h 2340869"/>
              <a:gd name="connsiteX111" fmla="*/ 1060691 w 1573071"/>
              <a:gd name="connsiteY111" fmla="*/ 1052602 h 2340869"/>
              <a:gd name="connsiteX112" fmla="*/ 1022591 w 1573071"/>
              <a:gd name="connsiteY112" fmla="*/ 1074034 h 2340869"/>
              <a:gd name="connsiteX113" fmla="*/ 994016 w 1573071"/>
              <a:gd name="connsiteY113" fmla="*/ 1090702 h 2340869"/>
              <a:gd name="connsiteX114" fmla="*/ 989254 w 1573071"/>
              <a:gd name="connsiteY114" fmla="*/ 1119277 h 2340869"/>
              <a:gd name="connsiteX115" fmla="*/ 960679 w 1573071"/>
              <a:gd name="connsiteY115" fmla="*/ 1107371 h 2340869"/>
              <a:gd name="connsiteX116" fmla="*/ 958300 w 1573071"/>
              <a:gd name="connsiteY116" fmla="*/ 1157376 h 2340869"/>
              <a:gd name="connsiteX117" fmla="*/ 979731 w 1573071"/>
              <a:gd name="connsiteY117" fmla="*/ 1166900 h 2340869"/>
              <a:gd name="connsiteX118" fmla="*/ 974968 w 1573071"/>
              <a:gd name="connsiteY118" fmla="*/ 1240718 h 2340869"/>
              <a:gd name="connsiteX119" fmla="*/ 984494 w 1573071"/>
              <a:gd name="connsiteY119" fmla="*/ 1302633 h 2340869"/>
              <a:gd name="connsiteX120" fmla="*/ 1032119 w 1573071"/>
              <a:gd name="connsiteY120" fmla="*/ 1383595 h 2340869"/>
              <a:gd name="connsiteX121" fmla="*/ 1072600 w 1573071"/>
              <a:gd name="connsiteY121" fmla="*/ 1405026 h 2340869"/>
              <a:gd name="connsiteX122" fmla="*/ 1089269 w 1573071"/>
              <a:gd name="connsiteY122" fmla="*/ 1471701 h 2340869"/>
              <a:gd name="connsiteX123" fmla="*/ 1122607 w 1573071"/>
              <a:gd name="connsiteY123" fmla="*/ 1497895 h 2340869"/>
              <a:gd name="connsiteX124" fmla="*/ 1163088 w 1573071"/>
              <a:gd name="connsiteY124" fmla="*/ 1557426 h 2340869"/>
              <a:gd name="connsiteX125" fmla="*/ 1191663 w 1573071"/>
              <a:gd name="connsiteY125" fmla="*/ 1571714 h 2340869"/>
              <a:gd name="connsiteX126" fmla="*/ 1220238 w 1573071"/>
              <a:gd name="connsiteY126" fmla="*/ 1609813 h 2340869"/>
              <a:gd name="connsiteX127" fmla="*/ 1215943 w 1573071"/>
              <a:gd name="connsiteY127" fmla="*/ 1629673 h 2340869"/>
              <a:gd name="connsiteX128" fmla="*/ 1196425 w 1573071"/>
              <a:gd name="connsiteY128" fmla="*/ 1678870 h 2340869"/>
              <a:gd name="connsiteX129" fmla="*/ 1144037 w 1573071"/>
              <a:gd name="connsiteY129" fmla="*/ 1674106 h 2340869"/>
              <a:gd name="connsiteX130" fmla="*/ 1124987 w 1573071"/>
              <a:gd name="connsiteY130" fmla="*/ 1719349 h 2340869"/>
              <a:gd name="connsiteX131" fmla="*/ 1048787 w 1573071"/>
              <a:gd name="connsiteY131" fmla="*/ 1752687 h 2340869"/>
              <a:gd name="connsiteX132" fmla="*/ 1020212 w 1573071"/>
              <a:gd name="connsiteY132" fmla="*/ 1812218 h 2340869"/>
              <a:gd name="connsiteX133" fmla="*/ 1036881 w 1573071"/>
              <a:gd name="connsiteY133" fmla="*/ 1859843 h 2340869"/>
              <a:gd name="connsiteX134" fmla="*/ 1017832 w 1573071"/>
              <a:gd name="connsiteY134" fmla="*/ 1900326 h 2340869"/>
              <a:gd name="connsiteX135" fmla="*/ 984493 w 1573071"/>
              <a:gd name="connsiteY135" fmla="*/ 1897943 h 2340869"/>
              <a:gd name="connsiteX136" fmla="*/ 982112 w 1573071"/>
              <a:gd name="connsiteY136" fmla="*/ 1962237 h 2340869"/>
              <a:gd name="connsiteX137" fmla="*/ 946393 w 1573071"/>
              <a:gd name="connsiteY137" fmla="*/ 1978906 h 2340869"/>
              <a:gd name="connsiteX138" fmla="*/ 910674 w 1573071"/>
              <a:gd name="connsiteY138" fmla="*/ 1986049 h 2340869"/>
              <a:gd name="connsiteX139" fmla="*/ 910674 w 1573071"/>
              <a:gd name="connsiteY139" fmla="*/ 2050343 h 2340869"/>
              <a:gd name="connsiteX140" fmla="*/ 967824 w 1573071"/>
              <a:gd name="connsiteY140" fmla="*/ 2059868 h 2340869"/>
              <a:gd name="connsiteX141" fmla="*/ 1001162 w 1573071"/>
              <a:gd name="connsiteY141" fmla="*/ 2055106 h 2340869"/>
              <a:gd name="connsiteX142" fmla="*/ 1005922 w 1573071"/>
              <a:gd name="connsiteY142" fmla="*/ 2128925 h 2340869"/>
              <a:gd name="connsiteX143" fmla="*/ 982112 w 1573071"/>
              <a:gd name="connsiteY143" fmla="*/ 2150356 h 2340869"/>
              <a:gd name="connsiteX144" fmla="*/ 922581 w 1573071"/>
              <a:gd name="connsiteY144" fmla="*/ 2147976 h 2340869"/>
              <a:gd name="connsiteX145" fmla="*/ 870193 w 1573071"/>
              <a:gd name="connsiteY145" fmla="*/ 2157501 h 2340869"/>
              <a:gd name="connsiteX146" fmla="*/ 824949 w 1573071"/>
              <a:gd name="connsiteY146" fmla="*/ 2181314 h 2340869"/>
              <a:gd name="connsiteX147" fmla="*/ 779704 w 1573071"/>
              <a:gd name="connsiteY147" fmla="*/ 2188456 h 2340869"/>
              <a:gd name="connsiteX148" fmla="*/ 758274 w 1573071"/>
              <a:gd name="connsiteY148" fmla="*/ 2207508 h 2340869"/>
              <a:gd name="connsiteX149" fmla="*/ 751131 w 1573071"/>
              <a:gd name="connsiteY149" fmla="*/ 2252751 h 2340869"/>
              <a:gd name="connsiteX150" fmla="*/ 734462 w 1573071"/>
              <a:gd name="connsiteY150" fmla="*/ 2264658 h 2340869"/>
              <a:gd name="connsiteX151" fmla="*/ 689218 w 1573071"/>
              <a:gd name="connsiteY151" fmla="*/ 2314664 h 2340869"/>
              <a:gd name="connsiteX152" fmla="*/ 665406 w 1573071"/>
              <a:gd name="connsiteY152" fmla="*/ 2319425 h 2340869"/>
              <a:gd name="connsiteX153" fmla="*/ 617781 w 1573071"/>
              <a:gd name="connsiteY153" fmla="*/ 2340857 h 2340869"/>
              <a:gd name="connsiteX154" fmla="*/ 579681 w 1573071"/>
              <a:gd name="connsiteY154" fmla="*/ 2324188 h 2340869"/>
              <a:gd name="connsiteX155" fmla="*/ 563012 w 1573071"/>
              <a:gd name="connsiteY155" fmla="*/ 2295613 h 2340869"/>
              <a:gd name="connsiteX156" fmla="*/ 520149 w 1573071"/>
              <a:gd name="connsiteY156" fmla="*/ 2305139 h 2340869"/>
              <a:gd name="connsiteX157" fmla="*/ 512573 w 1573071"/>
              <a:gd name="connsiteY157" fmla="*/ 2299035 h 2340869"/>
              <a:gd name="connsiteX158" fmla="*/ 503481 w 1573071"/>
              <a:gd name="connsiteY158" fmla="*/ 2293232 h 2340869"/>
              <a:gd name="connsiteX159" fmla="*/ 522531 w 1573071"/>
              <a:gd name="connsiteY159" fmla="*/ 2186075 h 2340869"/>
              <a:gd name="connsiteX160" fmla="*/ 539199 w 1573071"/>
              <a:gd name="connsiteY160" fmla="*/ 2164644 h 2340869"/>
              <a:gd name="connsiteX161" fmla="*/ 529674 w 1573071"/>
              <a:gd name="connsiteY161" fmla="*/ 2119401 h 2340869"/>
              <a:gd name="connsiteX162" fmla="*/ 553487 w 1573071"/>
              <a:gd name="connsiteY162" fmla="*/ 2105113 h 2340869"/>
              <a:gd name="connsiteX163" fmla="*/ 534437 w 1573071"/>
              <a:gd name="connsiteY163" fmla="*/ 2090826 h 2340869"/>
              <a:gd name="connsiteX164" fmla="*/ 522531 w 1573071"/>
              <a:gd name="connsiteY164" fmla="*/ 2055108 h 2340869"/>
              <a:gd name="connsiteX165" fmla="*/ 513006 w 1573071"/>
              <a:gd name="connsiteY165" fmla="*/ 2009864 h 2340869"/>
              <a:gd name="connsiteX166" fmla="*/ 510624 w 1573071"/>
              <a:gd name="connsiteY166" fmla="*/ 1978906 h 2340869"/>
              <a:gd name="connsiteX167" fmla="*/ 460618 w 1573071"/>
              <a:gd name="connsiteY167" fmla="*/ 1981289 h 2340869"/>
              <a:gd name="connsiteX168" fmla="*/ 427282 w 1573071"/>
              <a:gd name="connsiteY168" fmla="*/ 1945570 h 2340869"/>
              <a:gd name="connsiteX169" fmla="*/ 382037 w 1573071"/>
              <a:gd name="connsiteY169" fmla="*/ 1928900 h 2340869"/>
              <a:gd name="connsiteX170" fmla="*/ 367749 w 1573071"/>
              <a:gd name="connsiteY170" fmla="*/ 1878895 h 2340869"/>
              <a:gd name="connsiteX171" fmla="*/ 365368 w 1573071"/>
              <a:gd name="connsiteY171" fmla="*/ 1857463 h 2340869"/>
              <a:gd name="connsiteX172" fmla="*/ 334413 w 1573071"/>
              <a:gd name="connsiteY172" fmla="*/ 1812220 h 2340869"/>
              <a:gd name="connsiteX173" fmla="*/ 291549 w 1573071"/>
              <a:gd name="connsiteY173" fmla="*/ 1788407 h 2340869"/>
              <a:gd name="connsiteX174" fmla="*/ 248688 w 1573071"/>
              <a:gd name="connsiteY174" fmla="*/ 1759833 h 2340869"/>
              <a:gd name="connsiteX175" fmla="*/ 215349 w 1573071"/>
              <a:gd name="connsiteY175" fmla="*/ 1750307 h 2340869"/>
              <a:gd name="connsiteX176" fmla="*/ 217731 w 1573071"/>
              <a:gd name="connsiteY176" fmla="*/ 1705061 h 2340869"/>
              <a:gd name="connsiteX177" fmla="*/ 174868 w 1573071"/>
              <a:gd name="connsiteY177" fmla="*/ 1719351 h 2340869"/>
              <a:gd name="connsiteX178" fmla="*/ 186775 w 1573071"/>
              <a:gd name="connsiteY178" fmla="*/ 1752689 h 2340869"/>
              <a:gd name="connsiteX179" fmla="*/ 179631 w 1573071"/>
              <a:gd name="connsiteY179" fmla="*/ 1769358 h 2340869"/>
              <a:gd name="connsiteX180" fmla="*/ 141531 w 1573071"/>
              <a:gd name="connsiteY180" fmla="*/ 1740783 h 2340869"/>
              <a:gd name="connsiteX181" fmla="*/ 98669 w 1573071"/>
              <a:gd name="connsiteY181" fmla="*/ 1738401 h 2340869"/>
              <a:gd name="connsiteX182" fmla="*/ 43899 w 1573071"/>
              <a:gd name="connsiteY182" fmla="*/ 1719351 h 2340869"/>
              <a:gd name="connsiteX183" fmla="*/ 10560 w 1573071"/>
              <a:gd name="connsiteY183" fmla="*/ 1716967 h 2340869"/>
              <a:gd name="connsiteX184" fmla="*/ 1037 w 1573071"/>
              <a:gd name="connsiteY184" fmla="*/ 1664583 h 2340869"/>
              <a:gd name="connsiteX185" fmla="*/ 34374 w 1573071"/>
              <a:gd name="connsiteY185" fmla="*/ 1576476 h 2340869"/>
              <a:gd name="connsiteX186" fmla="*/ 60568 w 1573071"/>
              <a:gd name="connsiteY186" fmla="*/ 1528851 h 2340869"/>
              <a:gd name="connsiteX187" fmla="*/ 81999 w 1573071"/>
              <a:gd name="connsiteY187" fmla="*/ 1481226 h 2340869"/>
              <a:gd name="connsiteX188" fmla="*/ 108194 w 1573071"/>
              <a:gd name="connsiteY188" fmla="*/ 1443126 h 2340869"/>
              <a:gd name="connsiteX189" fmla="*/ 146293 w 1573071"/>
              <a:gd name="connsiteY189" fmla="*/ 1433601 h 2340869"/>
              <a:gd name="connsiteX190" fmla="*/ 153438 w 1573071"/>
              <a:gd name="connsiteY190" fmla="*/ 1397883 h 2340869"/>
              <a:gd name="connsiteX191" fmla="*/ 262975 w 1573071"/>
              <a:gd name="connsiteY191" fmla="*/ 1278820 h 2340869"/>
              <a:gd name="connsiteX192" fmla="*/ 286787 w 1573071"/>
              <a:gd name="connsiteY192" fmla="*/ 1140705 h 2340869"/>
              <a:gd name="connsiteX193" fmla="*/ 282025 w 1573071"/>
              <a:gd name="connsiteY193" fmla="*/ 1059745 h 2340869"/>
              <a:gd name="connsiteX194" fmla="*/ 196300 w 1573071"/>
              <a:gd name="connsiteY194" fmla="*/ 1047839 h 2340869"/>
              <a:gd name="connsiteX195" fmla="*/ 179632 w 1573071"/>
              <a:gd name="connsiteY195" fmla="*/ 966876 h 2340869"/>
              <a:gd name="connsiteX196" fmla="*/ 186775 w 1573071"/>
              <a:gd name="connsiteY196" fmla="*/ 900201 h 2340869"/>
              <a:gd name="connsiteX197" fmla="*/ 148675 w 1573071"/>
              <a:gd name="connsiteY197" fmla="*/ 862101 h 2340869"/>
              <a:gd name="connsiteX198" fmla="*/ 127244 w 1573071"/>
              <a:gd name="connsiteY198" fmla="*/ 821619 h 2340869"/>
              <a:gd name="connsiteX199" fmla="*/ 117719 w 1573071"/>
              <a:gd name="connsiteY199" fmla="*/ 762089 h 2340869"/>
              <a:gd name="connsiteX200" fmla="*/ 102097 w 1573071"/>
              <a:gd name="connsiteY200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25022 w 1573071"/>
              <a:gd name="connsiteY102" fmla="*/ 943065 h 2340869"/>
              <a:gd name="connsiteX103" fmla="*/ 1403591 w 1573071"/>
              <a:gd name="connsiteY103" fmla="*/ 935921 h 2340869"/>
              <a:gd name="connsiteX104" fmla="*/ 1389304 w 1573071"/>
              <a:gd name="connsiteY104" fmla="*/ 950209 h 2340869"/>
              <a:gd name="connsiteX105" fmla="*/ 1398829 w 1573071"/>
              <a:gd name="connsiteY105" fmla="*/ 978784 h 2340869"/>
              <a:gd name="connsiteX106" fmla="*/ 1348822 w 1573071"/>
              <a:gd name="connsiteY106" fmla="*/ 978784 h 2340869"/>
              <a:gd name="connsiteX107" fmla="*/ 1267860 w 1573071"/>
              <a:gd name="connsiteY107" fmla="*/ 997834 h 2340869"/>
              <a:gd name="connsiteX108" fmla="*/ 1239285 w 1573071"/>
              <a:gd name="connsiteY108" fmla="*/ 1019265 h 2340869"/>
              <a:gd name="connsiteX109" fmla="*/ 1213091 w 1573071"/>
              <a:gd name="connsiteY109" fmla="*/ 1024027 h 2340869"/>
              <a:gd name="connsiteX110" fmla="*/ 1160704 w 1573071"/>
              <a:gd name="connsiteY110" fmla="*/ 1033552 h 2340869"/>
              <a:gd name="connsiteX111" fmla="*/ 1101172 w 1573071"/>
              <a:gd name="connsiteY111" fmla="*/ 1059746 h 2340869"/>
              <a:gd name="connsiteX112" fmla="*/ 1060691 w 1573071"/>
              <a:gd name="connsiteY112" fmla="*/ 1052602 h 2340869"/>
              <a:gd name="connsiteX113" fmla="*/ 1022591 w 1573071"/>
              <a:gd name="connsiteY113" fmla="*/ 1074034 h 2340869"/>
              <a:gd name="connsiteX114" fmla="*/ 994016 w 1573071"/>
              <a:gd name="connsiteY114" fmla="*/ 1090702 h 2340869"/>
              <a:gd name="connsiteX115" fmla="*/ 989254 w 1573071"/>
              <a:gd name="connsiteY115" fmla="*/ 1119277 h 2340869"/>
              <a:gd name="connsiteX116" fmla="*/ 960679 w 1573071"/>
              <a:gd name="connsiteY116" fmla="*/ 1107371 h 2340869"/>
              <a:gd name="connsiteX117" fmla="*/ 958300 w 1573071"/>
              <a:gd name="connsiteY117" fmla="*/ 1157376 h 2340869"/>
              <a:gd name="connsiteX118" fmla="*/ 979731 w 1573071"/>
              <a:gd name="connsiteY118" fmla="*/ 1166900 h 2340869"/>
              <a:gd name="connsiteX119" fmla="*/ 974968 w 1573071"/>
              <a:gd name="connsiteY119" fmla="*/ 1240718 h 2340869"/>
              <a:gd name="connsiteX120" fmla="*/ 984494 w 1573071"/>
              <a:gd name="connsiteY120" fmla="*/ 1302633 h 2340869"/>
              <a:gd name="connsiteX121" fmla="*/ 1032119 w 1573071"/>
              <a:gd name="connsiteY121" fmla="*/ 1383595 h 2340869"/>
              <a:gd name="connsiteX122" fmla="*/ 1072600 w 1573071"/>
              <a:gd name="connsiteY122" fmla="*/ 1405026 h 2340869"/>
              <a:gd name="connsiteX123" fmla="*/ 1089269 w 1573071"/>
              <a:gd name="connsiteY123" fmla="*/ 1471701 h 2340869"/>
              <a:gd name="connsiteX124" fmla="*/ 1122607 w 1573071"/>
              <a:gd name="connsiteY124" fmla="*/ 1497895 h 2340869"/>
              <a:gd name="connsiteX125" fmla="*/ 1163088 w 1573071"/>
              <a:gd name="connsiteY125" fmla="*/ 1557426 h 2340869"/>
              <a:gd name="connsiteX126" fmla="*/ 1191663 w 1573071"/>
              <a:gd name="connsiteY126" fmla="*/ 1571714 h 2340869"/>
              <a:gd name="connsiteX127" fmla="*/ 1220238 w 1573071"/>
              <a:gd name="connsiteY127" fmla="*/ 1609813 h 2340869"/>
              <a:gd name="connsiteX128" fmla="*/ 1215943 w 1573071"/>
              <a:gd name="connsiteY128" fmla="*/ 1629673 h 2340869"/>
              <a:gd name="connsiteX129" fmla="*/ 1196425 w 1573071"/>
              <a:gd name="connsiteY129" fmla="*/ 1678870 h 2340869"/>
              <a:gd name="connsiteX130" fmla="*/ 1144037 w 1573071"/>
              <a:gd name="connsiteY130" fmla="*/ 1674106 h 2340869"/>
              <a:gd name="connsiteX131" fmla="*/ 1124987 w 1573071"/>
              <a:gd name="connsiteY131" fmla="*/ 1719349 h 2340869"/>
              <a:gd name="connsiteX132" fmla="*/ 1048787 w 1573071"/>
              <a:gd name="connsiteY132" fmla="*/ 1752687 h 2340869"/>
              <a:gd name="connsiteX133" fmla="*/ 1020212 w 1573071"/>
              <a:gd name="connsiteY133" fmla="*/ 1812218 h 2340869"/>
              <a:gd name="connsiteX134" fmla="*/ 1036881 w 1573071"/>
              <a:gd name="connsiteY134" fmla="*/ 1859843 h 2340869"/>
              <a:gd name="connsiteX135" fmla="*/ 1017832 w 1573071"/>
              <a:gd name="connsiteY135" fmla="*/ 1900326 h 2340869"/>
              <a:gd name="connsiteX136" fmla="*/ 984493 w 1573071"/>
              <a:gd name="connsiteY136" fmla="*/ 1897943 h 2340869"/>
              <a:gd name="connsiteX137" fmla="*/ 982112 w 1573071"/>
              <a:gd name="connsiteY137" fmla="*/ 1962237 h 2340869"/>
              <a:gd name="connsiteX138" fmla="*/ 946393 w 1573071"/>
              <a:gd name="connsiteY138" fmla="*/ 1978906 h 2340869"/>
              <a:gd name="connsiteX139" fmla="*/ 910674 w 1573071"/>
              <a:gd name="connsiteY139" fmla="*/ 1986049 h 2340869"/>
              <a:gd name="connsiteX140" fmla="*/ 910674 w 1573071"/>
              <a:gd name="connsiteY140" fmla="*/ 2050343 h 2340869"/>
              <a:gd name="connsiteX141" fmla="*/ 967824 w 1573071"/>
              <a:gd name="connsiteY141" fmla="*/ 2059868 h 2340869"/>
              <a:gd name="connsiteX142" fmla="*/ 1001162 w 1573071"/>
              <a:gd name="connsiteY142" fmla="*/ 2055106 h 2340869"/>
              <a:gd name="connsiteX143" fmla="*/ 1005922 w 1573071"/>
              <a:gd name="connsiteY143" fmla="*/ 2128925 h 2340869"/>
              <a:gd name="connsiteX144" fmla="*/ 982112 w 1573071"/>
              <a:gd name="connsiteY144" fmla="*/ 2150356 h 2340869"/>
              <a:gd name="connsiteX145" fmla="*/ 922581 w 1573071"/>
              <a:gd name="connsiteY145" fmla="*/ 2147976 h 2340869"/>
              <a:gd name="connsiteX146" fmla="*/ 870193 w 1573071"/>
              <a:gd name="connsiteY146" fmla="*/ 2157501 h 2340869"/>
              <a:gd name="connsiteX147" fmla="*/ 824949 w 1573071"/>
              <a:gd name="connsiteY147" fmla="*/ 2181314 h 2340869"/>
              <a:gd name="connsiteX148" fmla="*/ 779704 w 1573071"/>
              <a:gd name="connsiteY148" fmla="*/ 2188456 h 2340869"/>
              <a:gd name="connsiteX149" fmla="*/ 758274 w 1573071"/>
              <a:gd name="connsiteY149" fmla="*/ 2207508 h 2340869"/>
              <a:gd name="connsiteX150" fmla="*/ 751131 w 1573071"/>
              <a:gd name="connsiteY150" fmla="*/ 2252751 h 2340869"/>
              <a:gd name="connsiteX151" fmla="*/ 734462 w 1573071"/>
              <a:gd name="connsiteY151" fmla="*/ 2264658 h 2340869"/>
              <a:gd name="connsiteX152" fmla="*/ 689218 w 1573071"/>
              <a:gd name="connsiteY152" fmla="*/ 2314664 h 2340869"/>
              <a:gd name="connsiteX153" fmla="*/ 665406 w 1573071"/>
              <a:gd name="connsiteY153" fmla="*/ 2319425 h 2340869"/>
              <a:gd name="connsiteX154" fmla="*/ 617781 w 1573071"/>
              <a:gd name="connsiteY154" fmla="*/ 2340857 h 2340869"/>
              <a:gd name="connsiteX155" fmla="*/ 579681 w 1573071"/>
              <a:gd name="connsiteY155" fmla="*/ 2324188 h 2340869"/>
              <a:gd name="connsiteX156" fmla="*/ 563012 w 1573071"/>
              <a:gd name="connsiteY156" fmla="*/ 2295613 h 2340869"/>
              <a:gd name="connsiteX157" fmla="*/ 520149 w 1573071"/>
              <a:gd name="connsiteY157" fmla="*/ 2305139 h 2340869"/>
              <a:gd name="connsiteX158" fmla="*/ 512573 w 1573071"/>
              <a:gd name="connsiteY158" fmla="*/ 2299035 h 2340869"/>
              <a:gd name="connsiteX159" fmla="*/ 503481 w 1573071"/>
              <a:gd name="connsiteY159" fmla="*/ 2293232 h 2340869"/>
              <a:gd name="connsiteX160" fmla="*/ 522531 w 1573071"/>
              <a:gd name="connsiteY160" fmla="*/ 2186075 h 2340869"/>
              <a:gd name="connsiteX161" fmla="*/ 539199 w 1573071"/>
              <a:gd name="connsiteY161" fmla="*/ 2164644 h 2340869"/>
              <a:gd name="connsiteX162" fmla="*/ 529674 w 1573071"/>
              <a:gd name="connsiteY162" fmla="*/ 2119401 h 2340869"/>
              <a:gd name="connsiteX163" fmla="*/ 553487 w 1573071"/>
              <a:gd name="connsiteY163" fmla="*/ 2105113 h 2340869"/>
              <a:gd name="connsiteX164" fmla="*/ 534437 w 1573071"/>
              <a:gd name="connsiteY164" fmla="*/ 2090826 h 2340869"/>
              <a:gd name="connsiteX165" fmla="*/ 522531 w 1573071"/>
              <a:gd name="connsiteY165" fmla="*/ 2055108 h 2340869"/>
              <a:gd name="connsiteX166" fmla="*/ 513006 w 1573071"/>
              <a:gd name="connsiteY166" fmla="*/ 2009864 h 2340869"/>
              <a:gd name="connsiteX167" fmla="*/ 510624 w 1573071"/>
              <a:gd name="connsiteY167" fmla="*/ 1978906 h 2340869"/>
              <a:gd name="connsiteX168" fmla="*/ 460618 w 1573071"/>
              <a:gd name="connsiteY168" fmla="*/ 1981289 h 2340869"/>
              <a:gd name="connsiteX169" fmla="*/ 427282 w 1573071"/>
              <a:gd name="connsiteY169" fmla="*/ 1945570 h 2340869"/>
              <a:gd name="connsiteX170" fmla="*/ 382037 w 1573071"/>
              <a:gd name="connsiteY170" fmla="*/ 1928900 h 2340869"/>
              <a:gd name="connsiteX171" fmla="*/ 367749 w 1573071"/>
              <a:gd name="connsiteY171" fmla="*/ 1878895 h 2340869"/>
              <a:gd name="connsiteX172" fmla="*/ 365368 w 1573071"/>
              <a:gd name="connsiteY172" fmla="*/ 1857463 h 2340869"/>
              <a:gd name="connsiteX173" fmla="*/ 334413 w 1573071"/>
              <a:gd name="connsiteY173" fmla="*/ 1812220 h 2340869"/>
              <a:gd name="connsiteX174" fmla="*/ 291549 w 1573071"/>
              <a:gd name="connsiteY174" fmla="*/ 1788407 h 2340869"/>
              <a:gd name="connsiteX175" fmla="*/ 248688 w 1573071"/>
              <a:gd name="connsiteY175" fmla="*/ 1759833 h 2340869"/>
              <a:gd name="connsiteX176" fmla="*/ 215349 w 1573071"/>
              <a:gd name="connsiteY176" fmla="*/ 1750307 h 2340869"/>
              <a:gd name="connsiteX177" fmla="*/ 217731 w 1573071"/>
              <a:gd name="connsiteY177" fmla="*/ 1705061 h 2340869"/>
              <a:gd name="connsiteX178" fmla="*/ 174868 w 1573071"/>
              <a:gd name="connsiteY178" fmla="*/ 1719351 h 2340869"/>
              <a:gd name="connsiteX179" fmla="*/ 186775 w 1573071"/>
              <a:gd name="connsiteY179" fmla="*/ 1752689 h 2340869"/>
              <a:gd name="connsiteX180" fmla="*/ 179631 w 1573071"/>
              <a:gd name="connsiteY180" fmla="*/ 1769358 h 2340869"/>
              <a:gd name="connsiteX181" fmla="*/ 141531 w 1573071"/>
              <a:gd name="connsiteY181" fmla="*/ 1740783 h 2340869"/>
              <a:gd name="connsiteX182" fmla="*/ 98669 w 1573071"/>
              <a:gd name="connsiteY182" fmla="*/ 1738401 h 2340869"/>
              <a:gd name="connsiteX183" fmla="*/ 43899 w 1573071"/>
              <a:gd name="connsiteY183" fmla="*/ 1719351 h 2340869"/>
              <a:gd name="connsiteX184" fmla="*/ 10560 w 1573071"/>
              <a:gd name="connsiteY184" fmla="*/ 1716967 h 2340869"/>
              <a:gd name="connsiteX185" fmla="*/ 1037 w 1573071"/>
              <a:gd name="connsiteY185" fmla="*/ 1664583 h 2340869"/>
              <a:gd name="connsiteX186" fmla="*/ 34374 w 1573071"/>
              <a:gd name="connsiteY186" fmla="*/ 1576476 h 2340869"/>
              <a:gd name="connsiteX187" fmla="*/ 60568 w 1573071"/>
              <a:gd name="connsiteY187" fmla="*/ 1528851 h 2340869"/>
              <a:gd name="connsiteX188" fmla="*/ 81999 w 1573071"/>
              <a:gd name="connsiteY188" fmla="*/ 1481226 h 2340869"/>
              <a:gd name="connsiteX189" fmla="*/ 108194 w 1573071"/>
              <a:gd name="connsiteY189" fmla="*/ 1443126 h 2340869"/>
              <a:gd name="connsiteX190" fmla="*/ 146293 w 1573071"/>
              <a:gd name="connsiteY190" fmla="*/ 1433601 h 2340869"/>
              <a:gd name="connsiteX191" fmla="*/ 153438 w 1573071"/>
              <a:gd name="connsiteY191" fmla="*/ 1397883 h 2340869"/>
              <a:gd name="connsiteX192" fmla="*/ 262975 w 1573071"/>
              <a:gd name="connsiteY192" fmla="*/ 1278820 h 2340869"/>
              <a:gd name="connsiteX193" fmla="*/ 286787 w 1573071"/>
              <a:gd name="connsiteY193" fmla="*/ 1140705 h 2340869"/>
              <a:gd name="connsiteX194" fmla="*/ 282025 w 1573071"/>
              <a:gd name="connsiteY194" fmla="*/ 1059745 h 2340869"/>
              <a:gd name="connsiteX195" fmla="*/ 196300 w 1573071"/>
              <a:gd name="connsiteY195" fmla="*/ 1047839 h 2340869"/>
              <a:gd name="connsiteX196" fmla="*/ 179632 w 1573071"/>
              <a:gd name="connsiteY196" fmla="*/ 966876 h 2340869"/>
              <a:gd name="connsiteX197" fmla="*/ 186775 w 1573071"/>
              <a:gd name="connsiteY197" fmla="*/ 900201 h 2340869"/>
              <a:gd name="connsiteX198" fmla="*/ 148675 w 1573071"/>
              <a:gd name="connsiteY198" fmla="*/ 862101 h 2340869"/>
              <a:gd name="connsiteX199" fmla="*/ 127244 w 1573071"/>
              <a:gd name="connsiteY199" fmla="*/ 821619 h 2340869"/>
              <a:gd name="connsiteX200" fmla="*/ 117719 w 1573071"/>
              <a:gd name="connsiteY200" fmla="*/ 762089 h 2340869"/>
              <a:gd name="connsiteX201" fmla="*/ 102097 w 1573071"/>
              <a:gd name="connsiteY201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25022 w 1573071"/>
              <a:gd name="connsiteY102" fmla="*/ 943065 h 2340869"/>
              <a:gd name="connsiteX103" fmla="*/ 1403591 w 1573071"/>
              <a:gd name="connsiteY103" fmla="*/ 935921 h 2340869"/>
              <a:gd name="connsiteX104" fmla="*/ 1389304 w 1573071"/>
              <a:gd name="connsiteY104" fmla="*/ 950209 h 2340869"/>
              <a:gd name="connsiteX105" fmla="*/ 1398829 w 1573071"/>
              <a:gd name="connsiteY105" fmla="*/ 978784 h 2340869"/>
              <a:gd name="connsiteX106" fmla="*/ 1348822 w 1573071"/>
              <a:gd name="connsiteY106" fmla="*/ 978784 h 2340869"/>
              <a:gd name="connsiteX107" fmla="*/ 1267860 w 1573071"/>
              <a:gd name="connsiteY107" fmla="*/ 997834 h 2340869"/>
              <a:gd name="connsiteX108" fmla="*/ 1239285 w 1573071"/>
              <a:gd name="connsiteY108" fmla="*/ 1019265 h 2340869"/>
              <a:gd name="connsiteX109" fmla="*/ 1213091 w 1573071"/>
              <a:gd name="connsiteY109" fmla="*/ 1024027 h 2340869"/>
              <a:gd name="connsiteX110" fmla="*/ 1191660 w 1573071"/>
              <a:gd name="connsiteY110" fmla="*/ 1035934 h 2340869"/>
              <a:gd name="connsiteX111" fmla="*/ 1160704 w 1573071"/>
              <a:gd name="connsiteY111" fmla="*/ 1033552 h 2340869"/>
              <a:gd name="connsiteX112" fmla="*/ 1101172 w 1573071"/>
              <a:gd name="connsiteY112" fmla="*/ 1059746 h 2340869"/>
              <a:gd name="connsiteX113" fmla="*/ 1060691 w 1573071"/>
              <a:gd name="connsiteY113" fmla="*/ 1052602 h 2340869"/>
              <a:gd name="connsiteX114" fmla="*/ 1022591 w 1573071"/>
              <a:gd name="connsiteY114" fmla="*/ 1074034 h 2340869"/>
              <a:gd name="connsiteX115" fmla="*/ 994016 w 1573071"/>
              <a:gd name="connsiteY115" fmla="*/ 1090702 h 2340869"/>
              <a:gd name="connsiteX116" fmla="*/ 989254 w 1573071"/>
              <a:gd name="connsiteY116" fmla="*/ 1119277 h 2340869"/>
              <a:gd name="connsiteX117" fmla="*/ 960679 w 1573071"/>
              <a:gd name="connsiteY117" fmla="*/ 1107371 h 2340869"/>
              <a:gd name="connsiteX118" fmla="*/ 958300 w 1573071"/>
              <a:gd name="connsiteY118" fmla="*/ 1157376 h 2340869"/>
              <a:gd name="connsiteX119" fmla="*/ 979731 w 1573071"/>
              <a:gd name="connsiteY119" fmla="*/ 1166900 h 2340869"/>
              <a:gd name="connsiteX120" fmla="*/ 974968 w 1573071"/>
              <a:gd name="connsiteY120" fmla="*/ 1240718 h 2340869"/>
              <a:gd name="connsiteX121" fmla="*/ 984494 w 1573071"/>
              <a:gd name="connsiteY121" fmla="*/ 1302633 h 2340869"/>
              <a:gd name="connsiteX122" fmla="*/ 1032119 w 1573071"/>
              <a:gd name="connsiteY122" fmla="*/ 1383595 h 2340869"/>
              <a:gd name="connsiteX123" fmla="*/ 1072600 w 1573071"/>
              <a:gd name="connsiteY123" fmla="*/ 1405026 h 2340869"/>
              <a:gd name="connsiteX124" fmla="*/ 1089269 w 1573071"/>
              <a:gd name="connsiteY124" fmla="*/ 1471701 h 2340869"/>
              <a:gd name="connsiteX125" fmla="*/ 1122607 w 1573071"/>
              <a:gd name="connsiteY125" fmla="*/ 1497895 h 2340869"/>
              <a:gd name="connsiteX126" fmla="*/ 1163088 w 1573071"/>
              <a:gd name="connsiteY126" fmla="*/ 1557426 h 2340869"/>
              <a:gd name="connsiteX127" fmla="*/ 1191663 w 1573071"/>
              <a:gd name="connsiteY127" fmla="*/ 1571714 h 2340869"/>
              <a:gd name="connsiteX128" fmla="*/ 1220238 w 1573071"/>
              <a:gd name="connsiteY128" fmla="*/ 1609813 h 2340869"/>
              <a:gd name="connsiteX129" fmla="*/ 1215943 w 1573071"/>
              <a:gd name="connsiteY129" fmla="*/ 1629673 h 2340869"/>
              <a:gd name="connsiteX130" fmla="*/ 1196425 w 1573071"/>
              <a:gd name="connsiteY130" fmla="*/ 1678870 h 2340869"/>
              <a:gd name="connsiteX131" fmla="*/ 1144037 w 1573071"/>
              <a:gd name="connsiteY131" fmla="*/ 1674106 h 2340869"/>
              <a:gd name="connsiteX132" fmla="*/ 1124987 w 1573071"/>
              <a:gd name="connsiteY132" fmla="*/ 1719349 h 2340869"/>
              <a:gd name="connsiteX133" fmla="*/ 1048787 w 1573071"/>
              <a:gd name="connsiteY133" fmla="*/ 1752687 h 2340869"/>
              <a:gd name="connsiteX134" fmla="*/ 1020212 w 1573071"/>
              <a:gd name="connsiteY134" fmla="*/ 1812218 h 2340869"/>
              <a:gd name="connsiteX135" fmla="*/ 1036881 w 1573071"/>
              <a:gd name="connsiteY135" fmla="*/ 1859843 h 2340869"/>
              <a:gd name="connsiteX136" fmla="*/ 1017832 w 1573071"/>
              <a:gd name="connsiteY136" fmla="*/ 1900326 h 2340869"/>
              <a:gd name="connsiteX137" fmla="*/ 984493 w 1573071"/>
              <a:gd name="connsiteY137" fmla="*/ 1897943 h 2340869"/>
              <a:gd name="connsiteX138" fmla="*/ 982112 w 1573071"/>
              <a:gd name="connsiteY138" fmla="*/ 1962237 h 2340869"/>
              <a:gd name="connsiteX139" fmla="*/ 946393 w 1573071"/>
              <a:gd name="connsiteY139" fmla="*/ 1978906 h 2340869"/>
              <a:gd name="connsiteX140" fmla="*/ 910674 w 1573071"/>
              <a:gd name="connsiteY140" fmla="*/ 1986049 h 2340869"/>
              <a:gd name="connsiteX141" fmla="*/ 910674 w 1573071"/>
              <a:gd name="connsiteY141" fmla="*/ 2050343 h 2340869"/>
              <a:gd name="connsiteX142" fmla="*/ 967824 w 1573071"/>
              <a:gd name="connsiteY142" fmla="*/ 2059868 h 2340869"/>
              <a:gd name="connsiteX143" fmla="*/ 1001162 w 1573071"/>
              <a:gd name="connsiteY143" fmla="*/ 2055106 h 2340869"/>
              <a:gd name="connsiteX144" fmla="*/ 1005922 w 1573071"/>
              <a:gd name="connsiteY144" fmla="*/ 2128925 h 2340869"/>
              <a:gd name="connsiteX145" fmla="*/ 982112 w 1573071"/>
              <a:gd name="connsiteY145" fmla="*/ 2150356 h 2340869"/>
              <a:gd name="connsiteX146" fmla="*/ 922581 w 1573071"/>
              <a:gd name="connsiteY146" fmla="*/ 2147976 h 2340869"/>
              <a:gd name="connsiteX147" fmla="*/ 870193 w 1573071"/>
              <a:gd name="connsiteY147" fmla="*/ 2157501 h 2340869"/>
              <a:gd name="connsiteX148" fmla="*/ 824949 w 1573071"/>
              <a:gd name="connsiteY148" fmla="*/ 2181314 h 2340869"/>
              <a:gd name="connsiteX149" fmla="*/ 779704 w 1573071"/>
              <a:gd name="connsiteY149" fmla="*/ 2188456 h 2340869"/>
              <a:gd name="connsiteX150" fmla="*/ 758274 w 1573071"/>
              <a:gd name="connsiteY150" fmla="*/ 2207508 h 2340869"/>
              <a:gd name="connsiteX151" fmla="*/ 751131 w 1573071"/>
              <a:gd name="connsiteY151" fmla="*/ 2252751 h 2340869"/>
              <a:gd name="connsiteX152" fmla="*/ 734462 w 1573071"/>
              <a:gd name="connsiteY152" fmla="*/ 2264658 h 2340869"/>
              <a:gd name="connsiteX153" fmla="*/ 689218 w 1573071"/>
              <a:gd name="connsiteY153" fmla="*/ 2314664 h 2340869"/>
              <a:gd name="connsiteX154" fmla="*/ 665406 w 1573071"/>
              <a:gd name="connsiteY154" fmla="*/ 2319425 h 2340869"/>
              <a:gd name="connsiteX155" fmla="*/ 617781 w 1573071"/>
              <a:gd name="connsiteY155" fmla="*/ 2340857 h 2340869"/>
              <a:gd name="connsiteX156" fmla="*/ 579681 w 1573071"/>
              <a:gd name="connsiteY156" fmla="*/ 2324188 h 2340869"/>
              <a:gd name="connsiteX157" fmla="*/ 563012 w 1573071"/>
              <a:gd name="connsiteY157" fmla="*/ 2295613 h 2340869"/>
              <a:gd name="connsiteX158" fmla="*/ 520149 w 1573071"/>
              <a:gd name="connsiteY158" fmla="*/ 2305139 h 2340869"/>
              <a:gd name="connsiteX159" fmla="*/ 512573 w 1573071"/>
              <a:gd name="connsiteY159" fmla="*/ 2299035 h 2340869"/>
              <a:gd name="connsiteX160" fmla="*/ 503481 w 1573071"/>
              <a:gd name="connsiteY160" fmla="*/ 2293232 h 2340869"/>
              <a:gd name="connsiteX161" fmla="*/ 522531 w 1573071"/>
              <a:gd name="connsiteY161" fmla="*/ 2186075 h 2340869"/>
              <a:gd name="connsiteX162" fmla="*/ 539199 w 1573071"/>
              <a:gd name="connsiteY162" fmla="*/ 2164644 h 2340869"/>
              <a:gd name="connsiteX163" fmla="*/ 529674 w 1573071"/>
              <a:gd name="connsiteY163" fmla="*/ 2119401 h 2340869"/>
              <a:gd name="connsiteX164" fmla="*/ 553487 w 1573071"/>
              <a:gd name="connsiteY164" fmla="*/ 2105113 h 2340869"/>
              <a:gd name="connsiteX165" fmla="*/ 534437 w 1573071"/>
              <a:gd name="connsiteY165" fmla="*/ 2090826 h 2340869"/>
              <a:gd name="connsiteX166" fmla="*/ 522531 w 1573071"/>
              <a:gd name="connsiteY166" fmla="*/ 2055108 h 2340869"/>
              <a:gd name="connsiteX167" fmla="*/ 513006 w 1573071"/>
              <a:gd name="connsiteY167" fmla="*/ 2009864 h 2340869"/>
              <a:gd name="connsiteX168" fmla="*/ 510624 w 1573071"/>
              <a:gd name="connsiteY168" fmla="*/ 1978906 h 2340869"/>
              <a:gd name="connsiteX169" fmla="*/ 460618 w 1573071"/>
              <a:gd name="connsiteY169" fmla="*/ 1981289 h 2340869"/>
              <a:gd name="connsiteX170" fmla="*/ 427282 w 1573071"/>
              <a:gd name="connsiteY170" fmla="*/ 1945570 h 2340869"/>
              <a:gd name="connsiteX171" fmla="*/ 382037 w 1573071"/>
              <a:gd name="connsiteY171" fmla="*/ 1928900 h 2340869"/>
              <a:gd name="connsiteX172" fmla="*/ 367749 w 1573071"/>
              <a:gd name="connsiteY172" fmla="*/ 1878895 h 2340869"/>
              <a:gd name="connsiteX173" fmla="*/ 365368 w 1573071"/>
              <a:gd name="connsiteY173" fmla="*/ 1857463 h 2340869"/>
              <a:gd name="connsiteX174" fmla="*/ 334413 w 1573071"/>
              <a:gd name="connsiteY174" fmla="*/ 1812220 h 2340869"/>
              <a:gd name="connsiteX175" fmla="*/ 291549 w 1573071"/>
              <a:gd name="connsiteY175" fmla="*/ 1788407 h 2340869"/>
              <a:gd name="connsiteX176" fmla="*/ 248688 w 1573071"/>
              <a:gd name="connsiteY176" fmla="*/ 1759833 h 2340869"/>
              <a:gd name="connsiteX177" fmla="*/ 215349 w 1573071"/>
              <a:gd name="connsiteY177" fmla="*/ 1750307 h 2340869"/>
              <a:gd name="connsiteX178" fmla="*/ 217731 w 1573071"/>
              <a:gd name="connsiteY178" fmla="*/ 1705061 h 2340869"/>
              <a:gd name="connsiteX179" fmla="*/ 174868 w 1573071"/>
              <a:gd name="connsiteY179" fmla="*/ 1719351 h 2340869"/>
              <a:gd name="connsiteX180" fmla="*/ 186775 w 1573071"/>
              <a:gd name="connsiteY180" fmla="*/ 1752689 h 2340869"/>
              <a:gd name="connsiteX181" fmla="*/ 179631 w 1573071"/>
              <a:gd name="connsiteY181" fmla="*/ 1769358 h 2340869"/>
              <a:gd name="connsiteX182" fmla="*/ 141531 w 1573071"/>
              <a:gd name="connsiteY182" fmla="*/ 1740783 h 2340869"/>
              <a:gd name="connsiteX183" fmla="*/ 98669 w 1573071"/>
              <a:gd name="connsiteY183" fmla="*/ 1738401 h 2340869"/>
              <a:gd name="connsiteX184" fmla="*/ 43899 w 1573071"/>
              <a:gd name="connsiteY184" fmla="*/ 1719351 h 2340869"/>
              <a:gd name="connsiteX185" fmla="*/ 10560 w 1573071"/>
              <a:gd name="connsiteY185" fmla="*/ 1716967 h 2340869"/>
              <a:gd name="connsiteX186" fmla="*/ 1037 w 1573071"/>
              <a:gd name="connsiteY186" fmla="*/ 1664583 h 2340869"/>
              <a:gd name="connsiteX187" fmla="*/ 34374 w 1573071"/>
              <a:gd name="connsiteY187" fmla="*/ 1576476 h 2340869"/>
              <a:gd name="connsiteX188" fmla="*/ 60568 w 1573071"/>
              <a:gd name="connsiteY188" fmla="*/ 1528851 h 2340869"/>
              <a:gd name="connsiteX189" fmla="*/ 81999 w 1573071"/>
              <a:gd name="connsiteY189" fmla="*/ 1481226 h 2340869"/>
              <a:gd name="connsiteX190" fmla="*/ 108194 w 1573071"/>
              <a:gd name="connsiteY190" fmla="*/ 1443126 h 2340869"/>
              <a:gd name="connsiteX191" fmla="*/ 146293 w 1573071"/>
              <a:gd name="connsiteY191" fmla="*/ 1433601 h 2340869"/>
              <a:gd name="connsiteX192" fmla="*/ 153438 w 1573071"/>
              <a:gd name="connsiteY192" fmla="*/ 1397883 h 2340869"/>
              <a:gd name="connsiteX193" fmla="*/ 262975 w 1573071"/>
              <a:gd name="connsiteY193" fmla="*/ 1278820 h 2340869"/>
              <a:gd name="connsiteX194" fmla="*/ 286787 w 1573071"/>
              <a:gd name="connsiteY194" fmla="*/ 1140705 h 2340869"/>
              <a:gd name="connsiteX195" fmla="*/ 282025 w 1573071"/>
              <a:gd name="connsiteY195" fmla="*/ 1059745 h 2340869"/>
              <a:gd name="connsiteX196" fmla="*/ 196300 w 1573071"/>
              <a:gd name="connsiteY196" fmla="*/ 1047839 h 2340869"/>
              <a:gd name="connsiteX197" fmla="*/ 179632 w 1573071"/>
              <a:gd name="connsiteY197" fmla="*/ 966876 h 2340869"/>
              <a:gd name="connsiteX198" fmla="*/ 186775 w 1573071"/>
              <a:gd name="connsiteY198" fmla="*/ 900201 h 2340869"/>
              <a:gd name="connsiteX199" fmla="*/ 148675 w 1573071"/>
              <a:gd name="connsiteY199" fmla="*/ 862101 h 2340869"/>
              <a:gd name="connsiteX200" fmla="*/ 127244 w 1573071"/>
              <a:gd name="connsiteY200" fmla="*/ 821619 h 2340869"/>
              <a:gd name="connsiteX201" fmla="*/ 117719 w 1573071"/>
              <a:gd name="connsiteY201" fmla="*/ 762089 h 2340869"/>
              <a:gd name="connsiteX202" fmla="*/ 102097 w 1573071"/>
              <a:gd name="connsiteY202" fmla="*/ 681935 h 2340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</a:cxnLst>
            <a:rect l="l" t="t" r="r" b="b"/>
            <a:pathLst>
              <a:path w="1573071" h="2340869">
                <a:moveTo>
                  <a:pt x="102097" y="681935"/>
                </a:moveTo>
                <a:cubicBezTo>
                  <a:pt x="97731" y="654947"/>
                  <a:pt x="92890" y="624507"/>
                  <a:pt x="91525" y="600163"/>
                </a:cubicBezTo>
                <a:cubicBezTo>
                  <a:pt x="90160" y="575819"/>
                  <a:pt x="103035" y="560872"/>
                  <a:pt x="93907" y="535869"/>
                </a:cubicBezTo>
                <a:cubicBezTo>
                  <a:pt x="84779" y="510866"/>
                  <a:pt x="30009" y="454510"/>
                  <a:pt x="17706" y="435857"/>
                </a:cubicBezTo>
                <a:cubicBezTo>
                  <a:pt x="5403" y="417204"/>
                  <a:pt x="6195" y="421964"/>
                  <a:pt x="12942" y="419186"/>
                </a:cubicBezTo>
                <a:cubicBezTo>
                  <a:pt x="19689" y="416408"/>
                  <a:pt x="65727" y="431490"/>
                  <a:pt x="77237" y="433475"/>
                </a:cubicBezTo>
                <a:cubicBezTo>
                  <a:pt x="88747" y="435460"/>
                  <a:pt x="68903" y="438238"/>
                  <a:pt x="77237" y="438238"/>
                </a:cubicBezTo>
                <a:cubicBezTo>
                  <a:pt x="85571" y="438238"/>
                  <a:pt x="117321" y="442206"/>
                  <a:pt x="127243" y="433475"/>
                </a:cubicBezTo>
                <a:cubicBezTo>
                  <a:pt x="137165" y="424744"/>
                  <a:pt x="140737" y="401328"/>
                  <a:pt x="148674" y="383469"/>
                </a:cubicBezTo>
                <a:cubicBezTo>
                  <a:pt x="156611" y="365610"/>
                  <a:pt x="194315" y="360450"/>
                  <a:pt x="201062" y="347750"/>
                </a:cubicBezTo>
                <a:cubicBezTo>
                  <a:pt x="207809" y="335050"/>
                  <a:pt x="210190" y="310047"/>
                  <a:pt x="208206" y="297744"/>
                </a:cubicBezTo>
                <a:cubicBezTo>
                  <a:pt x="206222" y="285441"/>
                  <a:pt x="190743" y="289012"/>
                  <a:pt x="184393" y="281074"/>
                </a:cubicBezTo>
                <a:cubicBezTo>
                  <a:pt x="178043" y="273136"/>
                  <a:pt x="164153" y="261627"/>
                  <a:pt x="170106" y="250118"/>
                </a:cubicBezTo>
                <a:cubicBezTo>
                  <a:pt x="176059" y="238609"/>
                  <a:pt x="208999" y="226306"/>
                  <a:pt x="224874" y="204875"/>
                </a:cubicBezTo>
                <a:cubicBezTo>
                  <a:pt x="240749" y="183444"/>
                  <a:pt x="252657" y="133835"/>
                  <a:pt x="265357" y="121532"/>
                </a:cubicBezTo>
                <a:cubicBezTo>
                  <a:pt x="278057" y="109229"/>
                  <a:pt x="282819" y="119547"/>
                  <a:pt x="293931" y="123912"/>
                </a:cubicBezTo>
                <a:cubicBezTo>
                  <a:pt x="305043" y="128277"/>
                  <a:pt x="314172" y="165188"/>
                  <a:pt x="324887" y="169157"/>
                </a:cubicBezTo>
                <a:cubicBezTo>
                  <a:pt x="335602" y="173126"/>
                  <a:pt x="332823" y="148123"/>
                  <a:pt x="341554" y="138201"/>
                </a:cubicBezTo>
                <a:cubicBezTo>
                  <a:pt x="350285" y="128279"/>
                  <a:pt x="371319" y="130662"/>
                  <a:pt x="384416" y="121534"/>
                </a:cubicBezTo>
                <a:cubicBezTo>
                  <a:pt x="397513" y="112406"/>
                  <a:pt x="409816" y="91768"/>
                  <a:pt x="420135" y="83434"/>
                </a:cubicBezTo>
                <a:cubicBezTo>
                  <a:pt x="430454" y="75100"/>
                  <a:pt x="442757" y="91371"/>
                  <a:pt x="451091" y="88196"/>
                </a:cubicBezTo>
                <a:cubicBezTo>
                  <a:pt x="459425" y="85021"/>
                  <a:pt x="461410" y="61606"/>
                  <a:pt x="470141" y="64384"/>
                </a:cubicBezTo>
                <a:cubicBezTo>
                  <a:pt x="478872" y="67162"/>
                  <a:pt x="494350" y="78274"/>
                  <a:pt x="498716" y="88196"/>
                </a:cubicBezTo>
                <a:cubicBezTo>
                  <a:pt x="503082" y="98118"/>
                  <a:pt x="488794" y="108834"/>
                  <a:pt x="486810" y="121534"/>
                </a:cubicBezTo>
                <a:cubicBezTo>
                  <a:pt x="484826" y="134234"/>
                  <a:pt x="482444" y="170745"/>
                  <a:pt x="486810" y="164395"/>
                </a:cubicBezTo>
                <a:cubicBezTo>
                  <a:pt x="491176" y="158045"/>
                  <a:pt x="509432" y="102087"/>
                  <a:pt x="515385" y="78671"/>
                </a:cubicBezTo>
                <a:cubicBezTo>
                  <a:pt x="521338" y="55255"/>
                  <a:pt x="516973" y="35808"/>
                  <a:pt x="522529" y="23901"/>
                </a:cubicBezTo>
                <a:cubicBezTo>
                  <a:pt x="528085" y="11994"/>
                  <a:pt x="539199" y="13978"/>
                  <a:pt x="543961" y="11994"/>
                </a:cubicBezTo>
                <a:cubicBezTo>
                  <a:pt x="548724" y="10010"/>
                  <a:pt x="541579" y="-1102"/>
                  <a:pt x="551104" y="89"/>
                </a:cubicBezTo>
                <a:cubicBezTo>
                  <a:pt x="560629" y="1280"/>
                  <a:pt x="586822" y="15568"/>
                  <a:pt x="601110" y="19139"/>
                </a:cubicBezTo>
                <a:cubicBezTo>
                  <a:pt x="615398" y="22710"/>
                  <a:pt x="626909" y="32630"/>
                  <a:pt x="636831" y="33424"/>
                </a:cubicBezTo>
                <a:cubicBezTo>
                  <a:pt x="646753" y="34218"/>
                  <a:pt x="641194" y="25885"/>
                  <a:pt x="651116" y="40570"/>
                </a:cubicBezTo>
                <a:cubicBezTo>
                  <a:pt x="661038" y="55255"/>
                  <a:pt x="691994" y="102881"/>
                  <a:pt x="708266" y="121534"/>
                </a:cubicBezTo>
                <a:cubicBezTo>
                  <a:pt x="724538" y="140187"/>
                  <a:pt x="740018" y="150899"/>
                  <a:pt x="748749" y="152487"/>
                </a:cubicBezTo>
                <a:cubicBezTo>
                  <a:pt x="757480" y="154075"/>
                  <a:pt x="750732" y="130264"/>
                  <a:pt x="753510" y="123915"/>
                </a:cubicBezTo>
                <a:cubicBezTo>
                  <a:pt x="756288" y="117566"/>
                  <a:pt x="757082" y="115581"/>
                  <a:pt x="765416" y="114390"/>
                </a:cubicBezTo>
                <a:cubicBezTo>
                  <a:pt x="773750" y="113199"/>
                  <a:pt x="798357" y="127090"/>
                  <a:pt x="810660" y="123915"/>
                </a:cubicBezTo>
                <a:cubicBezTo>
                  <a:pt x="822963" y="120740"/>
                  <a:pt x="827329" y="108437"/>
                  <a:pt x="839235" y="95340"/>
                </a:cubicBezTo>
                <a:cubicBezTo>
                  <a:pt x="851141" y="82243"/>
                  <a:pt x="867810" y="47318"/>
                  <a:pt x="877335" y="35809"/>
                </a:cubicBezTo>
                <a:cubicBezTo>
                  <a:pt x="886860" y="24300"/>
                  <a:pt x="891226" y="25887"/>
                  <a:pt x="896385" y="26284"/>
                </a:cubicBezTo>
                <a:cubicBezTo>
                  <a:pt x="901544" y="26681"/>
                  <a:pt x="915831" y="31840"/>
                  <a:pt x="920197" y="38190"/>
                </a:cubicBezTo>
                <a:cubicBezTo>
                  <a:pt x="924563" y="44540"/>
                  <a:pt x="916229" y="63590"/>
                  <a:pt x="922579" y="64384"/>
                </a:cubicBezTo>
                <a:cubicBezTo>
                  <a:pt x="928929" y="65178"/>
                  <a:pt x="936469" y="46524"/>
                  <a:pt x="946391" y="42952"/>
                </a:cubicBezTo>
                <a:cubicBezTo>
                  <a:pt x="956313" y="39380"/>
                  <a:pt x="969413" y="40172"/>
                  <a:pt x="982113" y="42950"/>
                </a:cubicBezTo>
                <a:cubicBezTo>
                  <a:pt x="994813" y="45728"/>
                  <a:pt x="1017829" y="72321"/>
                  <a:pt x="1032116" y="69146"/>
                </a:cubicBezTo>
                <a:cubicBezTo>
                  <a:pt x="1046403" y="65971"/>
                  <a:pt x="1036880" y="30647"/>
                  <a:pt x="1060693" y="26281"/>
                </a:cubicBezTo>
                <a:cubicBezTo>
                  <a:pt x="1084506" y="21915"/>
                  <a:pt x="1134908" y="16756"/>
                  <a:pt x="1155942" y="16756"/>
                </a:cubicBezTo>
                <a:cubicBezTo>
                  <a:pt x="1176976" y="16757"/>
                  <a:pt x="1165466" y="5646"/>
                  <a:pt x="1182135" y="11996"/>
                </a:cubicBezTo>
                <a:cubicBezTo>
                  <a:pt x="1198804" y="18346"/>
                  <a:pt x="1235317" y="38984"/>
                  <a:pt x="1255954" y="54859"/>
                </a:cubicBezTo>
                <a:cubicBezTo>
                  <a:pt x="1276592" y="70734"/>
                  <a:pt x="1308341" y="106056"/>
                  <a:pt x="1310722" y="121534"/>
                </a:cubicBezTo>
                <a:cubicBezTo>
                  <a:pt x="1313103" y="137012"/>
                  <a:pt x="1267066" y="127884"/>
                  <a:pt x="1253572" y="135821"/>
                </a:cubicBezTo>
                <a:cubicBezTo>
                  <a:pt x="1240078" y="143758"/>
                  <a:pt x="1226982" y="161618"/>
                  <a:pt x="1229760" y="169159"/>
                </a:cubicBezTo>
                <a:cubicBezTo>
                  <a:pt x="1232538" y="176700"/>
                  <a:pt x="1261113" y="185431"/>
                  <a:pt x="1272622" y="188209"/>
                </a:cubicBezTo>
                <a:cubicBezTo>
                  <a:pt x="1284131" y="190987"/>
                  <a:pt x="1290085" y="182255"/>
                  <a:pt x="1298816" y="185827"/>
                </a:cubicBezTo>
                <a:cubicBezTo>
                  <a:pt x="1307547" y="189399"/>
                  <a:pt x="1313501" y="201305"/>
                  <a:pt x="1322629" y="202496"/>
                </a:cubicBezTo>
                <a:cubicBezTo>
                  <a:pt x="1331757" y="203687"/>
                  <a:pt x="1343266" y="198528"/>
                  <a:pt x="1351204" y="200115"/>
                </a:cubicBezTo>
                <a:cubicBezTo>
                  <a:pt x="1359142" y="201702"/>
                  <a:pt x="1378986" y="190588"/>
                  <a:pt x="1370255" y="212019"/>
                </a:cubicBezTo>
                <a:cubicBezTo>
                  <a:pt x="1361524" y="233450"/>
                  <a:pt x="1307944" y="316795"/>
                  <a:pt x="1289291" y="338227"/>
                </a:cubicBezTo>
                <a:cubicBezTo>
                  <a:pt x="1270638" y="359659"/>
                  <a:pt x="1278179" y="353706"/>
                  <a:pt x="1260716" y="350134"/>
                </a:cubicBezTo>
                <a:cubicBezTo>
                  <a:pt x="1243254" y="346562"/>
                  <a:pt x="1210710" y="329893"/>
                  <a:pt x="1184516" y="316796"/>
                </a:cubicBezTo>
                <a:cubicBezTo>
                  <a:pt x="1158322" y="303699"/>
                  <a:pt x="1126175" y="265599"/>
                  <a:pt x="1101172" y="262027"/>
                </a:cubicBezTo>
                <a:cubicBezTo>
                  <a:pt x="1076169" y="258455"/>
                  <a:pt x="1021797" y="277902"/>
                  <a:pt x="1003541" y="288221"/>
                </a:cubicBezTo>
                <a:cubicBezTo>
                  <a:pt x="985285" y="298540"/>
                  <a:pt x="991238" y="314415"/>
                  <a:pt x="991635" y="323940"/>
                </a:cubicBezTo>
                <a:cubicBezTo>
                  <a:pt x="992032" y="333465"/>
                  <a:pt x="1028148" y="338624"/>
                  <a:pt x="1036879" y="352515"/>
                </a:cubicBezTo>
                <a:cubicBezTo>
                  <a:pt x="1045610" y="366406"/>
                  <a:pt x="1059897" y="387440"/>
                  <a:pt x="1063072" y="402521"/>
                </a:cubicBezTo>
                <a:cubicBezTo>
                  <a:pt x="1066247" y="417602"/>
                  <a:pt x="1063866" y="406490"/>
                  <a:pt x="1060691" y="421571"/>
                </a:cubicBezTo>
                <a:cubicBezTo>
                  <a:pt x="1057516" y="436652"/>
                  <a:pt x="1050372" y="476737"/>
                  <a:pt x="1044022" y="493009"/>
                </a:cubicBezTo>
                <a:cubicBezTo>
                  <a:pt x="1037672" y="509281"/>
                  <a:pt x="1026560" y="526744"/>
                  <a:pt x="1017829" y="540634"/>
                </a:cubicBezTo>
                <a:cubicBezTo>
                  <a:pt x="1009098" y="554525"/>
                  <a:pt x="994413" y="552143"/>
                  <a:pt x="986872" y="566827"/>
                </a:cubicBezTo>
                <a:cubicBezTo>
                  <a:pt x="979331" y="581511"/>
                  <a:pt x="963854" y="622390"/>
                  <a:pt x="972585" y="628740"/>
                </a:cubicBezTo>
                <a:cubicBezTo>
                  <a:pt x="981316" y="635090"/>
                  <a:pt x="1024972" y="645408"/>
                  <a:pt x="1044022" y="640646"/>
                </a:cubicBezTo>
                <a:cubicBezTo>
                  <a:pt x="1063072" y="635884"/>
                  <a:pt x="1068629" y="611277"/>
                  <a:pt x="1079741" y="600165"/>
                </a:cubicBezTo>
                <a:cubicBezTo>
                  <a:pt x="1090853" y="589053"/>
                  <a:pt x="1095219" y="579924"/>
                  <a:pt x="1110697" y="573971"/>
                </a:cubicBezTo>
                <a:cubicBezTo>
                  <a:pt x="1126175" y="568018"/>
                  <a:pt x="1161498" y="556509"/>
                  <a:pt x="1179754" y="564446"/>
                </a:cubicBezTo>
                <a:cubicBezTo>
                  <a:pt x="1198010" y="572383"/>
                  <a:pt x="1178564" y="615643"/>
                  <a:pt x="1189279" y="633502"/>
                </a:cubicBezTo>
                <a:cubicBezTo>
                  <a:pt x="1199994" y="651361"/>
                  <a:pt x="1238888" y="660093"/>
                  <a:pt x="1251191" y="669221"/>
                </a:cubicBezTo>
                <a:cubicBezTo>
                  <a:pt x="1263494" y="678349"/>
                  <a:pt x="1260319" y="688668"/>
                  <a:pt x="1263097" y="688271"/>
                </a:cubicBezTo>
                <a:cubicBezTo>
                  <a:pt x="1265875" y="687874"/>
                  <a:pt x="1292467" y="692637"/>
                  <a:pt x="1294054" y="685890"/>
                </a:cubicBezTo>
                <a:cubicBezTo>
                  <a:pt x="1295642" y="679143"/>
                  <a:pt x="1263891" y="650568"/>
                  <a:pt x="1272622" y="647790"/>
                </a:cubicBezTo>
                <a:cubicBezTo>
                  <a:pt x="1281353" y="645012"/>
                  <a:pt x="1310325" y="643821"/>
                  <a:pt x="1320247" y="650171"/>
                </a:cubicBezTo>
                <a:cubicBezTo>
                  <a:pt x="1330169" y="656521"/>
                  <a:pt x="1323423" y="681921"/>
                  <a:pt x="1332154" y="685890"/>
                </a:cubicBezTo>
                <a:cubicBezTo>
                  <a:pt x="1340885" y="689859"/>
                  <a:pt x="1338108" y="660887"/>
                  <a:pt x="1346442" y="654934"/>
                </a:cubicBezTo>
                <a:cubicBezTo>
                  <a:pt x="1354776" y="648981"/>
                  <a:pt x="1360729" y="664459"/>
                  <a:pt x="1375016" y="664459"/>
                </a:cubicBezTo>
                <a:cubicBezTo>
                  <a:pt x="1389303" y="664459"/>
                  <a:pt x="1417482" y="658903"/>
                  <a:pt x="1432166" y="654934"/>
                </a:cubicBezTo>
                <a:cubicBezTo>
                  <a:pt x="1446850" y="650965"/>
                  <a:pt x="1437326" y="634296"/>
                  <a:pt x="1448835" y="633502"/>
                </a:cubicBezTo>
                <a:cubicBezTo>
                  <a:pt x="1460344" y="632708"/>
                  <a:pt x="1490110" y="644218"/>
                  <a:pt x="1501222" y="650171"/>
                </a:cubicBezTo>
                <a:cubicBezTo>
                  <a:pt x="1512334" y="656124"/>
                  <a:pt x="1500826" y="680334"/>
                  <a:pt x="1505985" y="688271"/>
                </a:cubicBezTo>
                <a:cubicBezTo>
                  <a:pt x="1511144" y="696208"/>
                  <a:pt x="1530988" y="684699"/>
                  <a:pt x="1532179" y="697796"/>
                </a:cubicBezTo>
                <a:cubicBezTo>
                  <a:pt x="1533370" y="710893"/>
                  <a:pt x="1518685" y="736690"/>
                  <a:pt x="1522654" y="747802"/>
                </a:cubicBezTo>
                <a:cubicBezTo>
                  <a:pt x="1526623" y="758914"/>
                  <a:pt x="1554800" y="751771"/>
                  <a:pt x="1555991" y="764471"/>
                </a:cubicBezTo>
                <a:cubicBezTo>
                  <a:pt x="1557181" y="777965"/>
                  <a:pt x="1568691" y="793443"/>
                  <a:pt x="1555991" y="802571"/>
                </a:cubicBezTo>
                <a:cubicBezTo>
                  <a:pt x="1549641" y="809318"/>
                  <a:pt x="1530591" y="795031"/>
                  <a:pt x="1517891" y="797809"/>
                </a:cubicBezTo>
                <a:cubicBezTo>
                  <a:pt x="1505191" y="800587"/>
                  <a:pt x="1481378" y="814478"/>
                  <a:pt x="1479791" y="819240"/>
                </a:cubicBezTo>
                <a:cubicBezTo>
                  <a:pt x="1478204" y="824002"/>
                  <a:pt x="1490903" y="832337"/>
                  <a:pt x="1501222" y="835909"/>
                </a:cubicBezTo>
                <a:cubicBezTo>
                  <a:pt x="1511541" y="839481"/>
                  <a:pt x="1530988" y="833131"/>
                  <a:pt x="1541704" y="840671"/>
                </a:cubicBezTo>
                <a:cubicBezTo>
                  <a:pt x="1552420" y="848211"/>
                  <a:pt x="1569485" y="861309"/>
                  <a:pt x="1572660" y="871627"/>
                </a:cubicBezTo>
                <a:cubicBezTo>
                  <a:pt x="1575835" y="881945"/>
                  <a:pt x="1559565" y="892263"/>
                  <a:pt x="1560756" y="902582"/>
                </a:cubicBezTo>
                <a:cubicBezTo>
                  <a:pt x="1561947" y="912901"/>
                  <a:pt x="1557980" y="924014"/>
                  <a:pt x="1558376" y="933539"/>
                </a:cubicBezTo>
                <a:cubicBezTo>
                  <a:pt x="1558772" y="943064"/>
                  <a:pt x="1554404" y="956162"/>
                  <a:pt x="1555991" y="964496"/>
                </a:cubicBezTo>
                <a:cubicBezTo>
                  <a:pt x="1557578" y="972831"/>
                  <a:pt x="1574246" y="980372"/>
                  <a:pt x="1567897" y="983546"/>
                </a:cubicBezTo>
                <a:cubicBezTo>
                  <a:pt x="1561548" y="986720"/>
                  <a:pt x="1530991" y="963699"/>
                  <a:pt x="1517894" y="966874"/>
                </a:cubicBezTo>
                <a:cubicBezTo>
                  <a:pt x="1504797" y="970049"/>
                  <a:pt x="1478998" y="987912"/>
                  <a:pt x="1463123" y="985928"/>
                </a:cubicBezTo>
                <a:cubicBezTo>
                  <a:pt x="1447248" y="983944"/>
                  <a:pt x="1434944" y="951399"/>
                  <a:pt x="1425022" y="943065"/>
                </a:cubicBezTo>
                <a:cubicBezTo>
                  <a:pt x="1415100" y="934731"/>
                  <a:pt x="1409147" y="936715"/>
                  <a:pt x="1403591" y="935921"/>
                </a:cubicBezTo>
                <a:cubicBezTo>
                  <a:pt x="1398035" y="935127"/>
                  <a:pt x="1390098" y="943065"/>
                  <a:pt x="1389304" y="950209"/>
                </a:cubicBezTo>
                <a:cubicBezTo>
                  <a:pt x="1388510" y="957353"/>
                  <a:pt x="1407560" y="974418"/>
                  <a:pt x="1398829" y="978784"/>
                </a:cubicBezTo>
                <a:cubicBezTo>
                  <a:pt x="1390098" y="983150"/>
                  <a:pt x="1370650" y="975609"/>
                  <a:pt x="1348822" y="978784"/>
                </a:cubicBezTo>
                <a:cubicBezTo>
                  <a:pt x="1326994" y="981959"/>
                  <a:pt x="1287704" y="991881"/>
                  <a:pt x="1267860" y="997834"/>
                </a:cubicBezTo>
                <a:cubicBezTo>
                  <a:pt x="1248016" y="1003787"/>
                  <a:pt x="1248413" y="1014900"/>
                  <a:pt x="1239285" y="1019265"/>
                </a:cubicBezTo>
                <a:cubicBezTo>
                  <a:pt x="1230157" y="1023630"/>
                  <a:pt x="1221029" y="1022439"/>
                  <a:pt x="1213091" y="1024027"/>
                </a:cubicBezTo>
                <a:cubicBezTo>
                  <a:pt x="1205153" y="1025615"/>
                  <a:pt x="1200391" y="1034346"/>
                  <a:pt x="1191660" y="1035934"/>
                </a:cubicBezTo>
                <a:cubicBezTo>
                  <a:pt x="1182929" y="1037522"/>
                  <a:pt x="1175785" y="1028393"/>
                  <a:pt x="1160704" y="1033552"/>
                </a:cubicBezTo>
                <a:cubicBezTo>
                  <a:pt x="1145623" y="1038711"/>
                  <a:pt x="1117841" y="1056571"/>
                  <a:pt x="1101172" y="1059746"/>
                </a:cubicBezTo>
                <a:cubicBezTo>
                  <a:pt x="1084503" y="1062921"/>
                  <a:pt x="1073391" y="1048236"/>
                  <a:pt x="1060691" y="1052602"/>
                </a:cubicBezTo>
                <a:cubicBezTo>
                  <a:pt x="1047991" y="1056968"/>
                  <a:pt x="1038863" y="1068478"/>
                  <a:pt x="1022591" y="1074034"/>
                </a:cubicBezTo>
                <a:cubicBezTo>
                  <a:pt x="1006319" y="1079590"/>
                  <a:pt x="999572" y="1083161"/>
                  <a:pt x="994016" y="1090702"/>
                </a:cubicBezTo>
                <a:cubicBezTo>
                  <a:pt x="988460" y="1098243"/>
                  <a:pt x="996001" y="1116896"/>
                  <a:pt x="989254" y="1119277"/>
                </a:cubicBezTo>
                <a:cubicBezTo>
                  <a:pt x="982507" y="1121658"/>
                  <a:pt x="964250" y="1096656"/>
                  <a:pt x="960679" y="1107371"/>
                </a:cubicBezTo>
                <a:cubicBezTo>
                  <a:pt x="957108" y="1118086"/>
                  <a:pt x="957109" y="1151820"/>
                  <a:pt x="958300" y="1157376"/>
                </a:cubicBezTo>
                <a:cubicBezTo>
                  <a:pt x="959491" y="1162932"/>
                  <a:pt x="975762" y="1153010"/>
                  <a:pt x="979731" y="1166900"/>
                </a:cubicBezTo>
                <a:cubicBezTo>
                  <a:pt x="983700" y="1180790"/>
                  <a:pt x="973381" y="1219683"/>
                  <a:pt x="974968" y="1240718"/>
                </a:cubicBezTo>
                <a:cubicBezTo>
                  <a:pt x="976555" y="1261753"/>
                  <a:pt x="976160" y="1278820"/>
                  <a:pt x="984494" y="1302633"/>
                </a:cubicBezTo>
                <a:cubicBezTo>
                  <a:pt x="992828" y="1326446"/>
                  <a:pt x="1017435" y="1366530"/>
                  <a:pt x="1032119" y="1383595"/>
                </a:cubicBezTo>
                <a:cubicBezTo>
                  <a:pt x="1046803" y="1400661"/>
                  <a:pt x="1059106" y="1391929"/>
                  <a:pt x="1072600" y="1405026"/>
                </a:cubicBezTo>
                <a:cubicBezTo>
                  <a:pt x="1086094" y="1418123"/>
                  <a:pt x="1082125" y="1455429"/>
                  <a:pt x="1089269" y="1471701"/>
                </a:cubicBezTo>
                <a:cubicBezTo>
                  <a:pt x="1096413" y="1487973"/>
                  <a:pt x="1110304" y="1483608"/>
                  <a:pt x="1122607" y="1497895"/>
                </a:cubicBezTo>
                <a:cubicBezTo>
                  <a:pt x="1134910" y="1512182"/>
                  <a:pt x="1150388" y="1545917"/>
                  <a:pt x="1163088" y="1557426"/>
                </a:cubicBezTo>
                <a:cubicBezTo>
                  <a:pt x="1175788" y="1568935"/>
                  <a:pt x="1183726" y="1563777"/>
                  <a:pt x="1191663" y="1571714"/>
                </a:cubicBezTo>
                <a:cubicBezTo>
                  <a:pt x="1199600" y="1579651"/>
                  <a:pt x="1216191" y="1600153"/>
                  <a:pt x="1220238" y="1609813"/>
                </a:cubicBezTo>
                <a:cubicBezTo>
                  <a:pt x="1224285" y="1619473"/>
                  <a:pt x="1218324" y="1617370"/>
                  <a:pt x="1215943" y="1629673"/>
                </a:cubicBezTo>
                <a:cubicBezTo>
                  <a:pt x="1213562" y="1641976"/>
                  <a:pt x="1208409" y="1671465"/>
                  <a:pt x="1196425" y="1678870"/>
                </a:cubicBezTo>
                <a:cubicBezTo>
                  <a:pt x="1184441" y="1686275"/>
                  <a:pt x="1153959" y="1664978"/>
                  <a:pt x="1144037" y="1674106"/>
                </a:cubicBezTo>
                <a:cubicBezTo>
                  <a:pt x="1134115" y="1683234"/>
                  <a:pt x="1140862" y="1706252"/>
                  <a:pt x="1124987" y="1719349"/>
                </a:cubicBezTo>
                <a:cubicBezTo>
                  <a:pt x="1109112" y="1732446"/>
                  <a:pt x="1064265" y="1734431"/>
                  <a:pt x="1048787" y="1752687"/>
                </a:cubicBezTo>
                <a:cubicBezTo>
                  <a:pt x="1033309" y="1770943"/>
                  <a:pt x="1022196" y="1794359"/>
                  <a:pt x="1020212" y="1812218"/>
                </a:cubicBezTo>
                <a:cubicBezTo>
                  <a:pt x="1018228" y="1830077"/>
                  <a:pt x="1038865" y="1847540"/>
                  <a:pt x="1036881" y="1859843"/>
                </a:cubicBezTo>
                <a:cubicBezTo>
                  <a:pt x="1034897" y="1872146"/>
                  <a:pt x="1026563" y="1893976"/>
                  <a:pt x="1017832" y="1900326"/>
                </a:cubicBezTo>
                <a:cubicBezTo>
                  <a:pt x="1009101" y="1906676"/>
                  <a:pt x="988859" y="1885243"/>
                  <a:pt x="984493" y="1897943"/>
                </a:cubicBezTo>
                <a:cubicBezTo>
                  <a:pt x="980127" y="1910643"/>
                  <a:pt x="988462" y="1950331"/>
                  <a:pt x="982112" y="1962237"/>
                </a:cubicBezTo>
                <a:cubicBezTo>
                  <a:pt x="975762" y="1974143"/>
                  <a:pt x="958299" y="1974937"/>
                  <a:pt x="946393" y="1978906"/>
                </a:cubicBezTo>
                <a:cubicBezTo>
                  <a:pt x="934487" y="1982875"/>
                  <a:pt x="916627" y="1972555"/>
                  <a:pt x="910674" y="1986049"/>
                </a:cubicBezTo>
                <a:cubicBezTo>
                  <a:pt x="904721" y="1999543"/>
                  <a:pt x="901943" y="2039231"/>
                  <a:pt x="910674" y="2050343"/>
                </a:cubicBezTo>
                <a:cubicBezTo>
                  <a:pt x="919405" y="2061455"/>
                  <a:pt x="952743" y="2059074"/>
                  <a:pt x="967824" y="2059868"/>
                </a:cubicBezTo>
                <a:cubicBezTo>
                  <a:pt x="982905" y="2060662"/>
                  <a:pt x="995209" y="2043200"/>
                  <a:pt x="1001162" y="2055106"/>
                </a:cubicBezTo>
                <a:cubicBezTo>
                  <a:pt x="1007115" y="2067012"/>
                  <a:pt x="1011478" y="2115431"/>
                  <a:pt x="1005922" y="2128925"/>
                </a:cubicBezTo>
                <a:cubicBezTo>
                  <a:pt x="1000366" y="2142419"/>
                  <a:pt x="992430" y="2145990"/>
                  <a:pt x="982112" y="2150356"/>
                </a:cubicBezTo>
                <a:cubicBezTo>
                  <a:pt x="971794" y="2154722"/>
                  <a:pt x="941234" y="2146785"/>
                  <a:pt x="922581" y="2147976"/>
                </a:cubicBezTo>
                <a:cubicBezTo>
                  <a:pt x="903928" y="2149167"/>
                  <a:pt x="890037" y="2153135"/>
                  <a:pt x="870193" y="2157501"/>
                </a:cubicBezTo>
                <a:cubicBezTo>
                  <a:pt x="850349" y="2161867"/>
                  <a:pt x="840031" y="2176155"/>
                  <a:pt x="824949" y="2181314"/>
                </a:cubicBezTo>
                <a:cubicBezTo>
                  <a:pt x="809868" y="2186473"/>
                  <a:pt x="788832" y="2184090"/>
                  <a:pt x="779704" y="2188456"/>
                </a:cubicBezTo>
                <a:cubicBezTo>
                  <a:pt x="770576" y="2192822"/>
                  <a:pt x="763036" y="2196792"/>
                  <a:pt x="758274" y="2207508"/>
                </a:cubicBezTo>
                <a:cubicBezTo>
                  <a:pt x="753512" y="2218224"/>
                  <a:pt x="757084" y="2243226"/>
                  <a:pt x="751131" y="2252751"/>
                </a:cubicBezTo>
                <a:cubicBezTo>
                  <a:pt x="745178" y="2262276"/>
                  <a:pt x="743590" y="2252355"/>
                  <a:pt x="734462" y="2264658"/>
                </a:cubicBezTo>
                <a:cubicBezTo>
                  <a:pt x="725334" y="2276961"/>
                  <a:pt x="700727" y="2305536"/>
                  <a:pt x="689218" y="2314664"/>
                </a:cubicBezTo>
                <a:cubicBezTo>
                  <a:pt x="677709" y="2323792"/>
                  <a:pt x="675328" y="2313075"/>
                  <a:pt x="665406" y="2319425"/>
                </a:cubicBezTo>
                <a:cubicBezTo>
                  <a:pt x="655484" y="2325775"/>
                  <a:pt x="630481" y="2340460"/>
                  <a:pt x="617781" y="2340857"/>
                </a:cubicBezTo>
                <a:cubicBezTo>
                  <a:pt x="605081" y="2341254"/>
                  <a:pt x="588809" y="2331729"/>
                  <a:pt x="579681" y="2324188"/>
                </a:cubicBezTo>
                <a:cubicBezTo>
                  <a:pt x="570553" y="2316647"/>
                  <a:pt x="572140" y="2300375"/>
                  <a:pt x="563012" y="2295613"/>
                </a:cubicBezTo>
                <a:cubicBezTo>
                  <a:pt x="553884" y="2290851"/>
                  <a:pt x="528555" y="2304569"/>
                  <a:pt x="520149" y="2305139"/>
                </a:cubicBezTo>
                <a:cubicBezTo>
                  <a:pt x="511743" y="2305709"/>
                  <a:pt x="515351" y="2301019"/>
                  <a:pt x="512573" y="2299035"/>
                </a:cubicBezTo>
                <a:cubicBezTo>
                  <a:pt x="509795" y="2297051"/>
                  <a:pt x="501821" y="2312059"/>
                  <a:pt x="503481" y="2293232"/>
                </a:cubicBezTo>
                <a:cubicBezTo>
                  <a:pt x="505141" y="2274405"/>
                  <a:pt x="518166" y="2205522"/>
                  <a:pt x="522531" y="2186075"/>
                </a:cubicBezTo>
                <a:cubicBezTo>
                  <a:pt x="526896" y="2166628"/>
                  <a:pt x="534437" y="2174566"/>
                  <a:pt x="539199" y="2164644"/>
                </a:cubicBezTo>
                <a:cubicBezTo>
                  <a:pt x="543961" y="2154722"/>
                  <a:pt x="527293" y="2129323"/>
                  <a:pt x="529674" y="2119401"/>
                </a:cubicBezTo>
                <a:cubicBezTo>
                  <a:pt x="532055" y="2109479"/>
                  <a:pt x="551106" y="2109875"/>
                  <a:pt x="553487" y="2105113"/>
                </a:cubicBezTo>
                <a:cubicBezTo>
                  <a:pt x="555868" y="2100351"/>
                  <a:pt x="539596" y="2099160"/>
                  <a:pt x="534437" y="2090826"/>
                </a:cubicBezTo>
                <a:cubicBezTo>
                  <a:pt x="529278" y="2082492"/>
                  <a:pt x="524912" y="2068205"/>
                  <a:pt x="522531" y="2055108"/>
                </a:cubicBezTo>
                <a:cubicBezTo>
                  <a:pt x="520150" y="2042011"/>
                  <a:pt x="514990" y="2022564"/>
                  <a:pt x="513006" y="2009864"/>
                </a:cubicBezTo>
                <a:cubicBezTo>
                  <a:pt x="511022" y="1997164"/>
                  <a:pt x="520546" y="1984065"/>
                  <a:pt x="510624" y="1978906"/>
                </a:cubicBezTo>
                <a:cubicBezTo>
                  <a:pt x="500702" y="1973747"/>
                  <a:pt x="476890" y="1986051"/>
                  <a:pt x="460618" y="1981289"/>
                </a:cubicBezTo>
                <a:cubicBezTo>
                  <a:pt x="444346" y="1976527"/>
                  <a:pt x="440379" y="1954301"/>
                  <a:pt x="427282" y="1945570"/>
                </a:cubicBezTo>
                <a:cubicBezTo>
                  <a:pt x="414185" y="1936839"/>
                  <a:pt x="389578" y="1940806"/>
                  <a:pt x="382037" y="1928900"/>
                </a:cubicBezTo>
                <a:cubicBezTo>
                  <a:pt x="374496" y="1916994"/>
                  <a:pt x="370527" y="1890801"/>
                  <a:pt x="367749" y="1878895"/>
                </a:cubicBezTo>
                <a:cubicBezTo>
                  <a:pt x="364971" y="1866989"/>
                  <a:pt x="372512" y="1867782"/>
                  <a:pt x="365368" y="1857463"/>
                </a:cubicBezTo>
                <a:cubicBezTo>
                  <a:pt x="358225" y="1847144"/>
                  <a:pt x="346716" y="1823729"/>
                  <a:pt x="334413" y="1812220"/>
                </a:cubicBezTo>
                <a:cubicBezTo>
                  <a:pt x="322110" y="1800711"/>
                  <a:pt x="304249" y="1797932"/>
                  <a:pt x="291549" y="1788407"/>
                </a:cubicBezTo>
                <a:cubicBezTo>
                  <a:pt x="278849" y="1778882"/>
                  <a:pt x="261388" y="1766183"/>
                  <a:pt x="248688" y="1759833"/>
                </a:cubicBezTo>
                <a:cubicBezTo>
                  <a:pt x="235988" y="1753483"/>
                  <a:pt x="218524" y="1760229"/>
                  <a:pt x="215349" y="1750307"/>
                </a:cubicBezTo>
                <a:cubicBezTo>
                  <a:pt x="212174" y="1740385"/>
                  <a:pt x="219318" y="1709030"/>
                  <a:pt x="217731" y="1705061"/>
                </a:cubicBezTo>
                <a:cubicBezTo>
                  <a:pt x="216144" y="1701092"/>
                  <a:pt x="181218" y="1711810"/>
                  <a:pt x="174868" y="1719351"/>
                </a:cubicBezTo>
                <a:cubicBezTo>
                  <a:pt x="168518" y="1726892"/>
                  <a:pt x="185981" y="1744354"/>
                  <a:pt x="186775" y="1752689"/>
                </a:cubicBezTo>
                <a:cubicBezTo>
                  <a:pt x="187569" y="1761024"/>
                  <a:pt x="185981" y="1770946"/>
                  <a:pt x="179631" y="1769358"/>
                </a:cubicBezTo>
                <a:cubicBezTo>
                  <a:pt x="173281" y="1767771"/>
                  <a:pt x="156215" y="1747133"/>
                  <a:pt x="141531" y="1740783"/>
                </a:cubicBezTo>
                <a:cubicBezTo>
                  <a:pt x="126847" y="1734433"/>
                  <a:pt x="114941" y="1741973"/>
                  <a:pt x="98669" y="1738401"/>
                </a:cubicBezTo>
                <a:cubicBezTo>
                  <a:pt x="82397" y="1734829"/>
                  <a:pt x="57393" y="1721733"/>
                  <a:pt x="43899" y="1719351"/>
                </a:cubicBezTo>
                <a:cubicBezTo>
                  <a:pt x="30405" y="1716969"/>
                  <a:pt x="15719" y="1726095"/>
                  <a:pt x="10560" y="1716967"/>
                </a:cubicBezTo>
                <a:cubicBezTo>
                  <a:pt x="5401" y="1707839"/>
                  <a:pt x="-2932" y="1687998"/>
                  <a:pt x="1037" y="1664583"/>
                </a:cubicBezTo>
                <a:cubicBezTo>
                  <a:pt x="5006" y="1641168"/>
                  <a:pt x="24452" y="1597907"/>
                  <a:pt x="34374" y="1576476"/>
                </a:cubicBezTo>
                <a:cubicBezTo>
                  <a:pt x="44296" y="1555045"/>
                  <a:pt x="51043" y="1543535"/>
                  <a:pt x="60568" y="1528851"/>
                </a:cubicBezTo>
                <a:cubicBezTo>
                  <a:pt x="70093" y="1514167"/>
                  <a:pt x="74062" y="1496704"/>
                  <a:pt x="81999" y="1481226"/>
                </a:cubicBezTo>
                <a:cubicBezTo>
                  <a:pt x="89936" y="1465748"/>
                  <a:pt x="99066" y="1452254"/>
                  <a:pt x="108194" y="1443126"/>
                </a:cubicBezTo>
                <a:cubicBezTo>
                  <a:pt x="117322" y="1433998"/>
                  <a:pt x="141134" y="1443523"/>
                  <a:pt x="146293" y="1433601"/>
                </a:cubicBezTo>
                <a:cubicBezTo>
                  <a:pt x="151452" y="1423679"/>
                  <a:pt x="133991" y="1423680"/>
                  <a:pt x="153438" y="1397883"/>
                </a:cubicBezTo>
                <a:cubicBezTo>
                  <a:pt x="172885" y="1372086"/>
                  <a:pt x="247100" y="1318905"/>
                  <a:pt x="262975" y="1278820"/>
                </a:cubicBezTo>
                <a:cubicBezTo>
                  <a:pt x="278850" y="1238735"/>
                  <a:pt x="289962" y="1170074"/>
                  <a:pt x="286787" y="1140705"/>
                </a:cubicBezTo>
                <a:cubicBezTo>
                  <a:pt x="283612" y="1111336"/>
                  <a:pt x="297106" y="1075223"/>
                  <a:pt x="282025" y="1059745"/>
                </a:cubicBezTo>
                <a:cubicBezTo>
                  <a:pt x="266944" y="1044267"/>
                  <a:pt x="212175" y="1063317"/>
                  <a:pt x="196300" y="1047839"/>
                </a:cubicBezTo>
                <a:cubicBezTo>
                  <a:pt x="180425" y="1032361"/>
                  <a:pt x="181219" y="991482"/>
                  <a:pt x="179632" y="966876"/>
                </a:cubicBezTo>
                <a:cubicBezTo>
                  <a:pt x="178045" y="942270"/>
                  <a:pt x="193125" y="917663"/>
                  <a:pt x="186775" y="900201"/>
                </a:cubicBezTo>
                <a:cubicBezTo>
                  <a:pt x="180425" y="882739"/>
                  <a:pt x="157803" y="876786"/>
                  <a:pt x="148675" y="862101"/>
                </a:cubicBezTo>
                <a:cubicBezTo>
                  <a:pt x="139547" y="847417"/>
                  <a:pt x="132403" y="838288"/>
                  <a:pt x="127244" y="821619"/>
                </a:cubicBezTo>
                <a:cubicBezTo>
                  <a:pt x="122085" y="804950"/>
                  <a:pt x="122704" y="783782"/>
                  <a:pt x="117719" y="762089"/>
                </a:cubicBezTo>
                <a:cubicBezTo>
                  <a:pt x="103606" y="725711"/>
                  <a:pt x="106463" y="708923"/>
                  <a:pt x="102097" y="681935"/>
                </a:cubicBezTo>
                <a:close/>
              </a:path>
            </a:pathLst>
          </a:custGeom>
          <a:solidFill>
            <a:srgbClr val="433F36">
              <a:alpha val="89804"/>
            </a:srgbClr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6" name="Прямокутник 55"/>
          <p:cNvSpPr/>
          <p:nvPr/>
        </p:nvSpPr>
        <p:spPr>
          <a:xfrm>
            <a:off x="2614281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7" name="Прямокутник 56"/>
          <p:cNvSpPr/>
          <p:nvPr/>
        </p:nvSpPr>
        <p:spPr>
          <a:xfrm>
            <a:off x="8014883" y="2924944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8" name="Прямокутник 57"/>
          <p:cNvSpPr/>
          <p:nvPr/>
        </p:nvSpPr>
        <p:spPr>
          <a:xfrm>
            <a:off x="5436096" y="971436"/>
            <a:ext cx="92070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Швеція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9" name="Прямокутник 58"/>
          <p:cNvSpPr/>
          <p:nvPr/>
        </p:nvSpPr>
        <p:spPr>
          <a:xfrm>
            <a:off x="6173369" y="3921641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1" name="Прямокутник 60"/>
          <p:cNvSpPr/>
          <p:nvPr/>
        </p:nvSpPr>
        <p:spPr>
          <a:xfrm>
            <a:off x="971600" y="4679930"/>
            <a:ext cx="88357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Іспанія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3" name="Прямокутник 62"/>
          <p:cNvSpPr/>
          <p:nvPr/>
        </p:nvSpPr>
        <p:spPr>
          <a:xfrm>
            <a:off x="6636177" y="5690707"/>
            <a:ext cx="124399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Османська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4" name="Прямокутник 63"/>
          <p:cNvSpPr/>
          <p:nvPr/>
        </p:nvSpPr>
        <p:spPr>
          <a:xfrm>
            <a:off x="8237983" y="6381328"/>
            <a:ext cx="90601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імперія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95" name="Овал 12"/>
          <p:cNvSpPr/>
          <p:nvPr/>
        </p:nvSpPr>
        <p:spPr>
          <a:xfrm>
            <a:off x="5818787" y="2021031"/>
            <a:ext cx="1551343" cy="1304296"/>
          </a:xfrm>
          <a:custGeom>
            <a:avLst/>
            <a:gdLst>
              <a:gd name="connsiteX0" fmla="*/ 0 w 1221610"/>
              <a:gd name="connsiteY0" fmla="*/ 430443 h 860885"/>
              <a:gd name="connsiteX1" fmla="*/ 610805 w 1221610"/>
              <a:gd name="connsiteY1" fmla="*/ 0 h 860885"/>
              <a:gd name="connsiteX2" fmla="*/ 1221610 w 1221610"/>
              <a:gd name="connsiteY2" fmla="*/ 430443 h 860885"/>
              <a:gd name="connsiteX3" fmla="*/ 610805 w 1221610"/>
              <a:gd name="connsiteY3" fmla="*/ 860886 h 860885"/>
              <a:gd name="connsiteX4" fmla="*/ 0 w 1221610"/>
              <a:gd name="connsiteY4" fmla="*/ 430443 h 860885"/>
              <a:gd name="connsiteX0" fmla="*/ 0 w 2186016"/>
              <a:gd name="connsiteY0" fmla="*/ 722275 h 905080"/>
              <a:gd name="connsiteX1" fmla="*/ 1575211 w 2186016"/>
              <a:gd name="connsiteY1" fmla="*/ 6082 h 905080"/>
              <a:gd name="connsiteX2" fmla="*/ 2186016 w 2186016"/>
              <a:gd name="connsiteY2" fmla="*/ 436525 h 905080"/>
              <a:gd name="connsiteX3" fmla="*/ 1575211 w 2186016"/>
              <a:gd name="connsiteY3" fmla="*/ 866968 h 905080"/>
              <a:gd name="connsiteX4" fmla="*/ 0 w 2186016"/>
              <a:gd name="connsiteY4" fmla="*/ 722275 h 905080"/>
              <a:gd name="connsiteX0" fmla="*/ 818 w 2186834"/>
              <a:gd name="connsiteY0" fmla="*/ 722275 h 1252193"/>
              <a:gd name="connsiteX1" fmla="*/ 1576029 w 2186834"/>
              <a:gd name="connsiteY1" fmla="*/ 6082 h 1252193"/>
              <a:gd name="connsiteX2" fmla="*/ 2186834 w 2186834"/>
              <a:gd name="connsiteY2" fmla="*/ 436525 h 1252193"/>
              <a:gd name="connsiteX3" fmla="*/ 1799867 w 2186834"/>
              <a:gd name="connsiteY3" fmla="*/ 1247968 h 1252193"/>
              <a:gd name="connsiteX4" fmla="*/ 818 w 2186834"/>
              <a:gd name="connsiteY4" fmla="*/ 722275 h 1252193"/>
              <a:gd name="connsiteX0" fmla="*/ 875 w 2689335"/>
              <a:gd name="connsiteY0" fmla="*/ 748393 h 1284845"/>
              <a:gd name="connsiteX1" fmla="*/ 1576086 w 2689335"/>
              <a:gd name="connsiteY1" fmla="*/ 32200 h 1284845"/>
              <a:gd name="connsiteX2" fmla="*/ 2689335 w 2689335"/>
              <a:gd name="connsiteY2" fmla="*/ 260237 h 1284845"/>
              <a:gd name="connsiteX3" fmla="*/ 1799924 w 2689335"/>
              <a:gd name="connsiteY3" fmla="*/ 1274086 h 1284845"/>
              <a:gd name="connsiteX4" fmla="*/ 875 w 2689335"/>
              <a:gd name="connsiteY4" fmla="*/ 748393 h 1284845"/>
              <a:gd name="connsiteX0" fmla="*/ 880 w 2820630"/>
              <a:gd name="connsiteY0" fmla="*/ 858445 h 1394897"/>
              <a:gd name="connsiteX1" fmla="*/ 1576091 w 2820630"/>
              <a:gd name="connsiteY1" fmla="*/ 142252 h 1394897"/>
              <a:gd name="connsiteX2" fmla="*/ 2726569 w 2820630"/>
              <a:gd name="connsiteY2" fmla="*/ 16218 h 1394897"/>
              <a:gd name="connsiteX3" fmla="*/ 2689340 w 2820630"/>
              <a:gd name="connsiteY3" fmla="*/ 370289 h 1394897"/>
              <a:gd name="connsiteX4" fmla="*/ 1799929 w 2820630"/>
              <a:gd name="connsiteY4" fmla="*/ 1384138 h 1394897"/>
              <a:gd name="connsiteX5" fmla="*/ 880 w 2820630"/>
              <a:gd name="connsiteY5" fmla="*/ 858445 h 1394897"/>
              <a:gd name="connsiteX0" fmla="*/ 828 w 2775353"/>
              <a:gd name="connsiteY0" fmla="*/ 1048831 h 1585283"/>
              <a:gd name="connsiteX1" fmla="*/ 1576039 w 2775353"/>
              <a:gd name="connsiteY1" fmla="*/ 332638 h 1585283"/>
              <a:gd name="connsiteX2" fmla="*/ 2264554 w 2775353"/>
              <a:gd name="connsiteY2" fmla="*/ 1817 h 1585283"/>
              <a:gd name="connsiteX3" fmla="*/ 2726517 w 2775353"/>
              <a:gd name="connsiteY3" fmla="*/ 206604 h 1585283"/>
              <a:gd name="connsiteX4" fmla="*/ 2689288 w 2775353"/>
              <a:gd name="connsiteY4" fmla="*/ 560675 h 1585283"/>
              <a:gd name="connsiteX5" fmla="*/ 1799877 w 2775353"/>
              <a:gd name="connsiteY5" fmla="*/ 1574524 h 1585283"/>
              <a:gd name="connsiteX6" fmla="*/ 828 w 2775353"/>
              <a:gd name="connsiteY6" fmla="*/ 1048831 h 1585283"/>
              <a:gd name="connsiteX0" fmla="*/ 828 w 2756783"/>
              <a:gd name="connsiteY0" fmla="*/ 1054601 h 1591053"/>
              <a:gd name="connsiteX1" fmla="*/ 1576039 w 2756783"/>
              <a:gd name="connsiteY1" fmla="*/ 338408 h 1591053"/>
              <a:gd name="connsiteX2" fmla="*/ 2264554 w 2756783"/>
              <a:gd name="connsiteY2" fmla="*/ 7587 h 1591053"/>
              <a:gd name="connsiteX3" fmla="*/ 2155018 w 2756783"/>
              <a:gd name="connsiteY3" fmla="*/ 200468 h 1591053"/>
              <a:gd name="connsiteX4" fmla="*/ 2726517 w 2756783"/>
              <a:gd name="connsiteY4" fmla="*/ 212374 h 1591053"/>
              <a:gd name="connsiteX5" fmla="*/ 2689288 w 2756783"/>
              <a:gd name="connsiteY5" fmla="*/ 566445 h 1591053"/>
              <a:gd name="connsiteX6" fmla="*/ 1799877 w 2756783"/>
              <a:gd name="connsiteY6" fmla="*/ 1580294 h 1591053"/>
              <a:gd name="connsiteX7" fmla="*/ 828 w 2756783"/>
              <a:gd name="connsiteY7" fmla="*/ 1054601 h 1591053"/>
              <a:gd name="connsiteX0" fmla="*/ 828 w 2766093"/>
              <a:gd name="connsiteY0" fmla="*/ 1054544 h 1590996"/>
              <a:gd name="connsiteX1" fmla="*/ 1576039 w 2766093"/>
              <a:gd name="connsiteY1" fmla="*/ 338351 h 1590996"/>
              <a:gd name="connsiteX2" fmla="*/ 2264554 w 2766093"/>
              <a:gd name="connsiteY2" fmla="*/ 7530 h 1590996"/>
              <a:gd name="connsiteX3" fmla="*/ 2155018 w 2766093"/>
              <a:gd name="connsiteY3" fmla="*/ 200411 h 1590996"/>
              <a:gd name="connsiteX4" fmla="*/ 2324087 w 2766093"/>
              <a:gd name="connsiteY4" fmla="*/ 264705 h 1590996"/>
              <a:gd name="connsiteX5" fmla="*/ 2726517 w 2766093"/>
              <a:gd name="connsiteY5" fmla="*/ 212317 h 1590996"/>
              <a:gd name="connsiteX6" fmla="*/ 2689288 w 2766093"/>
              <a:gd name="connsiteY6" fmla="*/ 566388 h 1590996"/>
              <a:gd name="connsiteX7" fmla="*/ 1799877 w 2766093"/>
              <a:gd name="connsiteY7" fmla="*/ 1580237 h 1590996"/>
              <a:gd name="connsiteX8" fmla="*/ 828 w 2766093"/>
              <a:gd name="connsiteY8" fmla="*/ 1054544 h 1590996"/>
              <a:gd name="connsiteX0" fmla="*/ 1662 w 2766927"/>
              <a:gd name="connsiteY0" fmla="*/ 1054544 h 1591304"/>
              <a:gd name="connsiteX1" fmla="*/ 1491148 w 2766927"/>
              <a:gd name="connsiteY1" fmla="*/ 257389 h 1591304"/>
              <a:gd name="connsiteX2" fmla="*/ 2265388 w 2766927"/>
              <a:gd name="connsiteY2" fmla="*/ 7530 h 1591304"/>
              <a:gd name="connsiteX3" fmla="*/ 2155852 w 2766927"/>
              <a:gd name="connsiteY3" fmla="*/ 200411 h 1591304"/>
              <a:gd name="connsiteX4" fmla="*/ 2324921 w 2766927"/>
              <a:gd name="connsiteY4" fmla="*/ 264705 h 1591304"/>
              <a:gd name="connsiteX5" fmla="*/ 2727351 w 2766927"/>
              <a:gd name="connsiteY5" fmla="*/ 212317 h 1591304"/>
              <a:gd name="connsiteX6" fmla="*/ 2690122 w 2766927"/>
              <a:gd name="connsiteY6" fmla="*/ 566388 h 1591304"/>
              <a:gd name="connsiteX7" fmla="*/ 1800711 w 2766927"/>
              <a:gd name="connsiteY7" fmla="*/ 1580237 h 1591304"/>
              <a:gd name="connsiteX8" fmla="*/ 1662 w 2766927"/>
              <a:gd name="connsiteY8" fmla="*/ 1054544 h 1591304"/>
              <a:gd name="connsiteX0" fmla="*/ 1617 w 2766882"/>
              <a:gd name="connsiteY0" fmla="*/ 1048317 h 1585077"/>
              <a:gd name="connsiteX1" fmla="*/ 1491103 w 2766882"/>
              <a:gd name="connsiteY1" fmla="*/ 251162 h 1585077"/>
              <a:gd name="connsiteX2" fmla="*/ 2058176 w 2766882"/>
              <a:gd name="connsiteY2" fmla="*/ 203708 h 1585077"/>
              <a:gd name="connsiteX3" fmla="*/ 2265343 w 2766882"/>
              <a:gd name="connsiteY3" fmla="*/ 1303 h 1585077"/>
              <a:gd name="connsiteX4" fmla="*/ 2155807 w 2766882"/>
              <a:gd name="connsiteY4" fmla="*/ 194184 h 1585077"/>
              <a:gd name="connsiteX5" fmla="*/ 2324876 w 2766882"/>
              <a:gd name="connsiteY5" fmla="*/ 258478 h 1585077"/>
              <a:gd name="connsiteX6" fmla="*/ 2727306 w 2766882"/>
              <a:gd name="connsiteY6" fmla="*/ 206090 h 1585077"/>
              <a:gd name="connsiteX7" fmla="*/ 2690077 w 2766882"/>
              <a:gd name="connsiteY7" fmla="*/ 560161 h 1585077"/>
              <a:gd name="connsiteX8" fmla="*/ 1800666 w 2766882"/>
              <a:gd name="connsiteY8" fmla="*/ 1574010 h 1585077"/>
              <a:gd name="connsiteX9" fmla="*/ 1617 w 2766882"/>
              <a:gd name="connsiteY9" fmla="*/ 1048317 h 1585077"/>
              <a:gd name="connsiteX0" fmla="*/ 1617 w 2766882"/>
              <a:gd name="connsiteY0" fmla="*/ 1049051 h 1585811"/>
              <a:gd name="connsiteX1" fmla="*/ 1491103 w 2766882"/>
              <a:gd name="connsiteY1" fmla="*/ 251896 h 1585811"/>
              <a:gd name="connsiteX2" fmla="*/ 2058176 w 2766882"/>
              <a:gd name="connsiteY2" fmla="*/ 204442 h 1585811"/>
              <a:gd name="connsiteX3" fmla="*/ 2265343 w 2766882"/>
              <a:gd name="connsiteY3" fmla="*/ 2037 h 1585811"/>
              <a:gd name="connsiteX4" fmla="*/ 2229625 w 2766882"/>
              <a:gd name="connsiteY4" fmla="*/ 116336 h 1585811"/>
              <a:gd name="connsiteX5" fmla="*/ 2155807 w 2766882"/>
              <a:gd name="connsiteY5" fmla="*/ 194918 h 1585811"/>
              <a:gd name="connsiteX6" fmla="*/ 2324876 w 2766882"/>
              <a:gd name="connsiteY6" fmla="*/ 259212 h 1585811"/>
              <a:gd name="connsiteX7" fmla="*/ 2727306 w 2766882"/>
              <a:gd name="connsiteY7" fmla="*/ 206824 h 1585811"/>
              <a:gd name="connsiteX8" fmla="*/ 2690077 w 2766882"/>
              <a:gd name="connsiteY8" fmla="*/ 560895 h 1585811"/>
              <a:gd name="connsiteX9" fmla="*/ 1800666 w 2766882"/>
              <a:gd name="connsiteY9" fmla="*/ 1574744 h 1585811"/>
              <a:gd name="connsiteX10" fmla="*/ 1617 w 2766882"/>
              <a:gd name="connsiteY10" fmla="*/ 1049051 h 1585811"/>
              <a:gd name="connsiteX0" fmla="*/ 1617 w 2766882"/>
              <a:gd name="connsiteY0" fmla="*/ 1047329 h 1584089"/>
              <a:gd name="connsiteX1" fmla="*/ 1491103 w 2766882"/>
              <a:gd name="connsiteY1" fmla="*/ 250174 h 1584089"/>
              <a:gd name="connsiteX2" fmla="*/ 2058176 w 2766882"/>
              <a:gd name="connsiteY2" fmla="*/ 202720 h 1584089"/>
              <a:gd name="connsiteX3" fmla="*/ 2215337 w 2766882"/>
              <a:gd name="connsiteY3" fmla="*/ 97945 h 1584089"/>
              <a:gd name="connsiteX4" fmla="*/ 2265343 w 2766882"/>
              <a:gd name="connsiteY4" fmla="*/ 315 h 1584089"/>
              <a:gd name="connsiteX5" fmla="*/ 2229625 w 2766882"/>
              <a:gd name="connsiteY5" fmla="*/ 114614 h 1584089"/>
              <a:gd name="connsiteX6" fmla="*/ 2155807 w 2766882"/>
              <a:gd name="connsiteY6" fmla="*/ 193196 h 1584089"/>
              <a:gd name="connsiteX7" fmla="*/ 2324876 w 2766882"/>
              <a:gd name="connsiteY7" fmla="*/ 257490 h 1584089"/>
              <a:gd name="connsiteX8" fmla="*/ 2727306 w 2766882"/>
              <a:gd name="connsiteY8" fmla="*/ 205102 h 1584089"/>
              <a:gd name="connsiteX9" fmla="*/ 2690077 w 2766882"/>
              <a:gd name="connsiteY9" fmla="*/ 559173 h 1584089"/>
              <a:gd name="connsiteX10" fmla="*/ 1800666 w 2766882"/>
              <a:gd name="connsiteY10" fmla="*/ 1573022 h 1584089"/>
              <a:gd name="connsiteX11" fmla="*/ 1617 w 2766882"/>
              <a:gd name="connsiteY11" fmla="*/ 1047329 h 1584089"/>
              <a:gd name="connsiteX0" fmla="*/ 1617 w 2766882"/>
              <a:gd name="connsiteY0" fmla="*/ 1047319 h 1584079"/>
              <a:gd name="connsiteX1" fmla="*/ 1491103 w 2766882"/>
              <a:gd name="connsiteY1" fmla="*/ 250164 h 1584079"/>
              <a:gd name="connsiteX2" fmla="*/ 2058176 w 2766882"/>
              <a:gd name="connsiteY2" fmla="*/ 202710 h 1584079"/>
              <a:gd name="connsiteX3" fmla="*/ 2108181 w 2766882"/>
              <a:gd name="connsiteY3" fmla="*/ 202710 h 1584079"/>
              <a:gd name="connsiteX4" fmla="*/ 2215337 w 2766882"/>
              <a:gd name="connsiteY4" fmla="*/ 97935 h 1584079"/>
              <a:gd name="connsiteX5" fmla="*/ 2265343 w 2766882"/>
              <a:gd name="connsiteY5" fmla="*/ 305 h 1584079"/>
              <a:gd name="connsiteX6" fmla="*/ 2229625 w 2766882"/>
              <a:gd name="connsiteY6" fmla="*/ 114604 h 1584079"/>
              <a:gd name="connsiteX7" fmla="*/ 2155807 w 2766882"/>
              <a:gd name="connsiteY7" fmla="*/ 193186 h 1584079"/>
              <a:gd name="connsiteX8" fmla="*/ 2324876 w 2766882"/>
              <a:gd name="connsiteY8" fmla="*/ 257480 h 1584079"/>
              <a:gd name="connsiteX9" fmla="*/ 2727306 w 2766882"/>
              <a:gd name="connsiteY9" fmla="*/ 205092 h 1584079"/>
              <a:gd name="connsiteX10" fmla="*/ 2690077 w 2766882"/>
              <a:gd name="connsiteY10" fmla="*/ 559163 h 1584079"/>
              <a:gd name="connsiteX11" fmla="*/ 1800666 w 2766882"/>
              <a:gd name="connsiteY11" fmla="*/ 1573012 h 1584079"/>
              <a:gd name="connsiteX12" fmla="*/ 1617 w 2766882"/>
              <a:gd name="connsiteY12" fmla="*/ 1047319 h 1584079"/>
              <a:gd name="connsiteX0" fmla="*/ 1632 w 2766897"/>
              <a:gd name="connsiteY0" fmla="*/ 1047319 h 1584079"/>
              <a:gd name="connsiteX1" fmla="*/ 1491118 w 2766897"/>
              <a:gd name="connsiteY1" fmla="*/ 250164 h 1584079"/>
              <a:gd name="connsiteX2" fmla="*/ 2134390 w 2766897"/>
              <a:gd name="connsiteY2" fmla="*/ 271766 h 1584079"/>
              <a:gd name="connsiteX3" fmla="*/ 2058191 w 2766897"/>
              <a:gd name="connsiteY3" fmla="*/ 202710 h 1584079"/>
              <a:gd name="connsiteX4" fmla="*/ 2108196 w 2766897"/>
              <a:gd name="connsiteY4" fmla="*/ 202710 h 1584079"/>
              <a:gd name="connsiteX5" fmla="*/ 2215352 w 2766897"/>
              <a:gd name="connsiteY5" fmla="*/ 97935 h 1584079"/>
              <a:gd name="connsiteX6" fmla="*/ 2265358 w 2766897"/>
              <a:gd name="connsiteY6" fmla="*/ 305 h 1584079"/>
              <a:gd name="connsiteX7" fmla="*/ 2229640 w 2766897"/>
              <a:gd name="connsiteY7" fmla="*/ 114604 h 1584079"/>
              <a:gd name="connsiteX8" fmla="*/ 2155822 w 2766897"/>
              <a:gd name="connsiteY8" fmla="*/ 193186 h 1584079"/>
              <a:gd name="connsiteX9" fmla="*/ 2324891 w 2766897"/>
              <a:gd name="connsiteY9" fmla="*/ 257480 h 1584079"/>
              <a:gd name="connsiteX10" fmla="*/ 2727321 w 2766897"/>
              <a:gd name="connsiteY10" fmla="*/ 205092 h 1584079"/>
              <a:gd name="connsiteX11" fmla="*/ 2690092 w 2766897"/>
              <a:gd name="connsiteY11" fmla="*/ 559163 h 1584079"/>
              <a:gd name="connsiteX12" fmla="*/ 1800681 w 2766897"/>
              <a:gd name="connsiteY12" fmla="*/ 1573012 h 1584079"/>
              <a:gd name="connsiteX13" fmla="*/ 1632 w 2766897"/>
              <a:gd name="connsiteY13" fmla="*/ 1047319 h 1584079"/>
              <a:gd name="connsiteX0" fmla="*/ 1588 w 2766853"/>
              <a:gd name="connsiteY0" fmla="*/ 1047319 h 1584079"/>
              <a:gd name="connsiteX1" fmla="*/ 1491074 w 2766853"/>
              <a:gd name="connsiteY1" fmla="*/ 250164 h 1584079"/>
              <a:gd name="connsiteX2" fmla="*/ 1924797 w 2766853"/>
              <a:gd name="connsiteY2" fmla="*/ 359873 h 1584079"/>
              <a:gd name="connsiteX3" fmla="*/ 2134346 w 2766853"/>
              <a:gd name="connsiteY3" fmla="*/ 271766 h 1584079"/>
              <a:gd name="connsiteX4" fmla="*/ 2058147 w 2766853"/>
              <a:gd name="connsiteY4" fmla="*/ 202710 h 1584079"/>
              <a:gd name="connsiteX5" fmla="*/ 2108152 w 2766853"/>
              <a:gd name="connsiteY5" fmla="*/ 202710 h 1584079"/>
              <a:gd name="connsiteX6" fmla="*/ 2215308 w 2766853"/>
              <a:gd name="connsiteY6" fmla="*/ 97935 h 1584079"/>
              <a:gd name="connsiteX7" fmla="*/ 2265314 w 2766853"/>
              <a:gd name="connsiteY7" fmla="*/ 305 h 1584079"/>
              <a:gd name="connsiteX8" fmla="*/ 2229596 w 2766853"/>
              <a:gd name="connsiteY8" fmla="*/ 114604 h 1584079"/>
              <a:gd name="connsiteX9" fmla="*/ 2155778 w 2766853"/>
              <a:gd name="connsiteY9" fmla="*/ 193186 h 1584079"/>
              <a:gd name="connsiteX10" fmla="*/ 2324847 w 2766853"/>
              <a:gd name="connsiteY10" fmla="*/ 257480 h 1584079"/>
              <a:gd name="connsiteX11" fmla="*/ 2727277 w 2766853"/>
              <a:gd name="connsiteY11" fmla="*/ 205092 h 1584079"/>
              <a:gd name="connsiteX12" fmla="*/ 2690048 w 2766853"/>
              <a:gd name="connsiteY12" fmla="*/ 559163 h 1584079"/>
              <a:gd name="connsiteX13" fmla="*/ 1800637 w 2766853"/>
              <a:gd name="connsiteY13" fmla="*/ 1573012 h 1584079"/>
              <a:gd name="connsiteX14" fmla="*/ 1588 w 2766853"/>
              <a:gd name="connsiteY14" fmla="*/ 1047319 h 1584079"/>
              <a:gd name="connsiteX0" fmla="*/ 1608 w 2766873"/>
              <a:gd name="connsiteY0" fmla="*/ 1047319 h 1584079"/>
              <a:gd name="connsiteX1" fmla="*/ 1491094 w 2766873"/>
              <a:gd name="connsiteY1" fmla="*/ 250164 h 1584079"/>
              <a:gd name="connsiteX2" fmla="*/ 2020067 w 2766873"/>
              <a:gd name="connsiteY2" fmla="*/ 271766 h 1584079"/>
              <a:gd name="connsiteX3" fmla="*/ 1924817 w 2766873"/>
              <a:gd name="connsiteY3" fmla="*/ 359873 h 1584079"/>
              <a:gd name="connsiteX4" fmla="*/ 2134366 w 2766873"/>
              <a:gd name="connsiteY4" fmla="*/ 271766 h 1584079"/>
              <a:gd name="connsiteX5" fmla="*/ 2058167 w 2766873"/>
              <a:gd name="connsiteY5" fmla="*/ 202710 h 1584079"/>
              <a:gd name="connsiteX6" fmla="*/ 2108172 w 2766873"/>
              <a:gd name="connsiteY6" fmla="*/ 202710 h 1584079"/>
              <a:gd name="connsiteX7" fmla="*/ 2215328 w 2766873"/>
              <a:gd name="connsiteY7" fmla="*/ 97935 h 1584079"/>
              <a:gd name="connsiteX8" fmla="*/ 2265334 w 2766873"/>
              <a:gd name="connsiteY8" fmla="*/ 305 h 1584079"/>
              <a:gd name="connsiteX9" fmla="*/ 2229616 w 2766873"/>
              <a:gd name="connsiteY9" fmla="*/ 114604 h 1584079"/>
              <a:gd name="connsiteX10" fmla="*/ 2155798 w 2766873"/>
              <a:gd name="connsiteY10" fmla="*/ 193186 h 1584079"/>
              <a:gd name="connsiteX11" fmla="*/ 2324867 w 2766873"/>
              <a:gd name="connsiteY11" fmla="*/ 257480 h 1584079"/>
              <a:gd name="connsiteX12" fmla="*/ 2727297 w 2766873"/>
              <a:gd name="connsiteY12" fmla="*/ 205092 h 1584079"/>
              <a:gd name="connsiteX13" fmla="*/ 2690068 w 2766873"/>
              <a:gd name="connsiteY13" fmla="*/ 559163 h 1584079"/>
              <a:gd name="connsiteX14" fmla="*/ 1800657 w 2766873"/>
              <a:gd name="connsiteY14" fmla="*/ 1573012 h 1584079"/>
              <a:gd name="connsiteX15" fmla="*/ 1608 w 2766873"/>
              <a:gd name="connsiteY15" fmla="*/ 1047319 h 1584079"/>
              <a:gd name="connsiteX0" fmla="*/ 1560 w 2766825"/>
              <a:gd name="connsiteY0" fmla="*/ 1047319 h 1584079"/>
              <a:gd name="connsiteX1" fmla="*/ 1491046 w 2766825"/>
              <a:gd name="connsiteY1" fmla="*/ 250164 h 1584079"/>
              <a:gd name="connsiteX2" fmla="*/ 1786656 w 2766825"/>
              <a:gd name="connsiteY2" fmla="*/ 183660 h 1584079"/>
              <a:gd name="connsiteX3" fmla="*/ 2020019 w 2766825"/>
              <a:gd name="connsiteY3" fmla="*/ 271766 h 1584079"/>
              <a:gd name="connsiteX4" fmla="*/ 1924769 w 2766825"/>
              <a:gd name="connsiteY4" fmla="*/ 359873 h 1584079"/>
              <a:gd name="connsiteX5" fmla="*/ 2134318 w 2766825"/>
              <a:gd name="connsiteY5" fmla="*/ 271766 h 1584079"/>
              <a:gd name="connsiteX6" fmla="*/ 2058119 w 2766825"/>
              <a:gd name="connsiteY6" fmla="*/ 202710 h 1584079"/>
              <a:gd name="connsiteX7" fmla="*/ 2108124 w 2766825"/>
              <a:gd name="connsiteY7" fmla="*/ 202710 h 1584079"/>
              <a:gd name="connsiteX8" fmla="*/ 2215280 w 2766825"/>
              <a:gd name="connsiteY8" fmla="*/ 97935 h 1584079"/>
              <a:gd name="connsiteX9" fmla="*/ 2265286 w 2766825"/>
              <a:gd name="connsiteY9" fmla="*/ 305 h 1584079"/>
              <a:gd name="connsiteX10" fmla="*/ 2229568 w 2766825"/>
              <a:gd name="connsiteY10" fmla="*/ 114604 h 1584079"/>
              <a:gd name="connsiteX11" fmla="*/ 2155750 w 2766825"/>
              <a:gd name="connsiteY11" fmla="*/ 193186 h 1584079"/>
              <a:gd name="connsiteX12" fmla="*/ 2324819 w 2766825"/>
              <a:gd name="connsiteY12" fmla="*/ 257480 h 1584079"/>
              <a:gd name="connsiteX13" fmla="*/ 2727249 w 2766825"/>
              <a:gd name="connsiteY13" fmla="*/ 205092 h 1584079"/>
              <a:gd name="connsiteX14" fmla="*/ 2690020 w 2766825"/>
              <a:gd name="connsiteY14" fmla="*/ 559163 h 1584079"/>
              <a:gd name="connsiteX15" fmla="*/ 1800609 w 2766825"/>
              <a:gd name="connsiteY15" fmla="*/ 1573012 h 1584079"/>
              <a:gd name="connsiteX16" fmla="*/ 1560 w 2766825"/>
              <a:gd name="connsiteY16" fmla="*/ 1047319 h 1584079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792427 w 2772596"/>
              <a:gd name="connsiteY3" fmla="*/ 183660 h 1583736"/>
              <a:gd name="connsiteX4" fmla="*/ 2025790 w 2772596"/>
              <a:gd name="connsiteY4" fmla="*/ 271766 h 1583736"/>
              <a:gd name="connsiteX5" fmla="*/ 1930540 w 2772596"/>
              <a:gd name="connsiteY5" fmla="*/ 359873 h 1583736"/>
              <a:gd name="connsiteX6" fmla="*/ 2140089 w 2772596"/>
              <a:gd name="connsiteY6" fmla="*/ 271766 h 1583736"/>
              <a:gd name="connsiteX7" fmla="*/ 2063890 w 2772596"/>
              <a:gd name="connsiteY7" fmla="*/ 202710 h 1583736"/>
              <a:gd name="connsiteX8" fmla="*/ 2113895 w 2772596"/>
              <a:gd name="connsiteY8" fmla="*/ 202710 h 1583736"/>
              <a:gd name="connsiteX9" fmla="*/ 2221051 w 2772596"/>
              <a:gd name="connsiteY9" fmla="*/ 97935 h 1583736"/>
              <a:gd name="connsiteX10" fmla="*/ 2271057 w 2772596"/>
              <a:gd name="connsiteY10" fmla="*/ 305 h 1583736"/>
              <a:gd name="connsiteX11" fmla="*/ 2235339 w 2772596"/>
              <a:gd name="connsiteY11" fmla="*/ 114604 h 1583736"/>
              <a:gd name="connsiteX12" fmla="*/ 2161521 w 2772596"/>
              <a:gd name="connsiteY12" fmla="*/ 193186 h 1583736"/>
              <a:gd name="connsiteX13" fmla="*/ 2330590 w 2772596"/>
              <a:gd name="connsiteY13" fmla="*/ 257480 h 1583736"/>
              <a:gd name="connsiteX14" fmla="*/ 2733020 w 2772596"/>
              <a:gd name="connsiteY14" fmla="*/ 205092 h 1583736"/>
              <a:gd name="connsiteX15" fmla="*/ 2695791 w 2772596"/>
              <a:gd name="connsiteY15" fmla="*/ 559163 h 1583736"/>
              <a:gd name="connsiteX16" fmla="*/ 1806380 w 2772596"/>
              <a:gd name="connsiteY16" fmla="*/ 1573012 h 1583736"/>
              <a:gd name="connsiteX17" fmla="*/ 7331 w 2772596"/>
              <a:gd name="connsiteY17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2025790 w 2772596"/>
              <a:gd name="connsiteY5" fmla="*/ 271766 h 1583736"/>
              <a:gd name="connsiteX6" fmla="*/ 1930540 w 2772596"/>
              <a:gd name="connsiteY6" fmla="*/ 359873 h 1583736"/>
              <a:gd name="connsiteX7" fmla="*/ 2140089 w 2772596"/>
              <a:gd name="connsiteY7" fmla="*/ 271766 h 1583736"/>
              <a:gd name="connsiteX8" fmla="*/ 2063890 w 2772596"/>
              <a:gd name="connsiteY8" fmla="*/ 202710 h 1583736"/>
              <a:gd name="connsiteX9" fmla="*/ 2113895 w 2772596"/>
              <a:gd name="connsiteY9" fmla="*/ 202710 h 1583736"/>
              <a:gd name="connsiteX10" fmla="*/ 2221051 w 2772596"/>
              <a:gd name="connsiteY10" fmla="*/ 97935 h 1583736"/>
              <a:gd name="connsiteX11" fmla="*/ 2271057 w 2772596"/>
              <a:gd name="connsiteY11" fmla="*/ 305 h 1583736"/>
              <a:gd name="connsiteX12" fmla="*/ 2235339 w 2772596"/>
              <a:gd name="connsiteY12" fmla="*/ 114604 h 1583736"/>
              <a:gd name="connsiteX13" fmla="*/ 2161521 w 2772596"/>
              <a:gd name="connsiteY13" fmla="*/ 193186 h 1583736"/>
              <a:gd name="connsiteX14" fmla="*/ 2330590 w 2772596"/>
              <a:gd name="connsiteY14" fmla="*/ 257480 h 1583736"/>
              <a:gd name="connsiteX15" fmla="*/ 2733020 w 2772596"/>
              <a:gd name="connsiteY15" fmla="*/ 205092 h 1583736"/>
              <a:gd name="connsiteX16" fmla="*/ 2695791 w 2772596"/>
              <a:gd name="connsiteY16" fmla="*/ 559163 h 1583736"/>
              <a:gd name="connsiteX17" fmla="*/ 1806380 w 2772596"/>
              <a:gd name="connsiteY17" fmla="*/ 1573012 h 1583736"/>
              <a:gd name="connsiteX18" fmla="*/ 7331 w 2772596"/>
              <a:gd name="connsiteY18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140089 w 2772596"/>
              <a:gd name="connsiteY8" fmla="*/ 271766 h 1583736"/>
              <a:gd name="connsiteX9" fmla="*/ 2063890 w 2772596"/>
              <a:gd name="connsiteY9" fmla="*/ 202710 h 1583736"/>
              <a:gd name="connsiteX10" fmla="*/ 2113895 w 2772596"/>
              <a:gd name="connsiteY10" fmla="*/ 202710 h 1583736"/>
              <a:gd name="connsiteX11" fmla="*/ 2221051 w 2772596"/>
              <a:gd name="connsiteY11" fmla="*/ 97935 h 1583736"/>
              <a:gd name="connsiteX12" fmla="*/ 2271057 w 2772596"/>
              <a:gd name="connsiteY12" fmla="*/ 305 h 1583736"/>
              <a:gd name="connsiteX13" fmla="*/ 2235339 w 2772596"/>
              <a:gd name="connsiteY13" fmla="*/ 114604 h 1583736"/>
              <a:gd name="connsiteX14" fmla="*/ 2161521 w 2772596"/>
              <a:gd name="connsiteY14" fmla="*/ 193186 h 1583736"/>
              <a:gd name="connsiteX15" fmla="*/ 2330590 w 2772596"/>
              <a:gd name="connsiteY15" fmla="*/ 257480 h 1583736"/>
              <a:gd name="connsiteX16" fmla="*/ 2733020 w 2772596"/>
              <a:gd name="connsiteY16" fmla="*/ 205092 h 1583736"/>
              <a:gd name="connsiteX17" fmla="*/ 2695791 w 2772596"/>
              <a:gd name="connsiteY17" fmla="*/ 559163 h 1583736"/>
              <a:gd name="connsiteX18" fmla="*/ 1806380 w 2772596"/>
              <a:gd name="connsiteY18" fmla="*/ 1573012 h 1583736"/>
              <a:gd name="connsiteX19" fmla="*/ 7331 w 2772596"/>
              <a:gd name="connsiteY19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044840 w 2772596"/>
              <a:gd name="connsiteY8" fmla="*/ 331298 h 1583736"/>
              <a:gd name="connsiteX9" fmla="*/ 2140089 w 2772596"/>
              <a:gd name="connsiteY9" fmla="*/ 271766 h 1583736"/>
              <a:gd name="connsiteX10" fmla="*/ 2063890 w 2772596"/>
              <a:gd name="connsiteY10" fmla="*/ 202710 h 1583736"/>
              <a:gd name="connsiteX11" fmla="*/ 2113895 w 2772596"/>
              <a:gd name="connsiteY11" fmla="*/ 202710 h 1583736"/>
              <a:gd name="connsiteX12" fmla="*/ 2221051 w 2772596"/>
              <a:gd name="connsiteY12" fmla="*/ 97935 h 1583736"/>
              <a:gd name="connsiteX13" fmla="*/ 2271057 w 2772596"/>
              <a:gd name="connsiteY13" fmla="*/ 305 h 1583736"/>
              <a:gd name="connsiteX14" fmla="*/ 2235339 w 2772596"/>
              <a:gd name="connsiteY14" fmla="*/ 114604 h 1583736"/>
              <a:gd name="connsiteX15" fmla="*/ 2161521 w 2772596"/>
              <a:gd name="connsiteY15" fmla="*/ 193186 h 1583736"/>
              <a:gd name="connsiteX16" fmla="*/ 2330590 w 2772596"/>
              <a:gd name="connsiteY16" fmla="*/ 257480 h 1583736"/>
              <a:gd name="connsiteX17" fmla="*/ 2733020 w 2772596"/>
              <a:gd name="connsiteY17" fmla="*/ 205092 h 1583736"/>
              <a:gd name="connsiteX18" fmla="*/ 2695791 w 2772596"/>
              <a:gd name="connsiteY18" fmla="*/ 559163 h 1583736"/>
              <a:gd name="connsiteX19" fmla="*/ 1806380 w 2772596"/>
              <a:gd name="connsiteY19" fmla="*/ 1573012 h 1583736"/>
              <a:gd name="connsiteX20" fmla="*/ 7331 w 2772596"/>
              <a:gd name="connsiteY20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044840 w 2772596"/>
              <a:gd name="connsiteY8" fmla="*/ 331298 h 1583736"/>
              <a:gd name="connsiteX9" fmla="*/ 2140089 w 2772596"/>
              <a:gd name="connsiteY9" fmla="*/ 271766 h 1583736"/>
              <a:gd name="connsiteX10" fmla="*/ 2063890 w 2772596"/>
              <a:gd name="connsiteY10" fmla="*/ 264623 h 1583736"/>
              <a:gd name="connsiteX11" fmla="*/ 2063890 w 2772596"/>
              <a:gd name="connsiteY11" fmla="*/ 202710 h 1583736"/>
              <a:gd name="connsiteX12" fmla="*/ 2113895 w 2772596"/>
              <a:gd name="connsiteY12" fmla="*/ 202710 h 1583736"/>
              <a:gd name="connsiteX13" fmla="*/ 2221051 w 2772596"/>
              <a:gd name="connsiteY13" fmla="*/ 97935 h 1583736"/>
              <a:gd name="connsiteX14" fmla="*/ 2271057 w 2772596"/>
              <a:gd name="connsiteY14" fmla="*/ 305 h 1583736"/>
              <a:gd name="connsiteX15" fmla="*/ 2235339 w 2772596"/>
              <a:gd name="connsiteY15" fmla="*/ 114604 h 1583736"/>
              <a:gd name="connsiteX16" fmla="*/ 2161521 w 2772596"/>
              <a:gd name="connsiteY16" fmla="*/ 193186 h 1583736"/>
              <a:gd name="connsiteX17" fmla="*/ 2330590 w 2772596"/>
              <a:gd name="connsiteY17" fmla="*/ 257480 h 1583736"/>
              <a:gd name="connsiteX18" fmla="*/ 2733020 w 2772596"/>
              <a:gd name="connsiteY18" fmla="*/ 205092 h 1583736"/>
              <a:gd name="connsiteX19" fmla="*/ 2695791 w 2772596"/>
              <a:gd name="connsiteY19" fmla="*/ 559163 h 1583736"/>
              <a:gd name="connsiteX20" fmla="*/ 1806380 w 2772596"/>
              <a:gd name="connsiteY20" fmla="*/ 1573012 h 1583736"/>
              <a:gd name="connsiteX21" fmla="*/ 7331 w 2772596"/>
              <a:gd name="connsiteY21" fmla="*/ 1047319 h 1583736"/>
              <a:gd name="connsiteX0" fmla="*/ 20758 w 2786023"/>
              <a:gd name="connsiteY0" fmla="*/ 1047319 h 1583675"/>
              <a:gd name="connsiteX1" fmla="*/ 862879 w 2786023"/>
              <a:gd name="connsiteY1" fmla="*/ 357491 h 1583675"/>
              <a:gd name="connsiteX2" fmla="*/ 1196254 w 2786023"/>
              <a:gd name="connsiteY2" fmla="*/ 340823 h 1583675"/>
              <a:gd name="connsiteX3" fmla="*/ 1510244 w 2786023"/>
              <a:gd name="connsiteY3" fmla="*/ 250164 h 1583675"/>
              <a:gd name="connsiteX4" fmla="*/ 1651073 w 2786023"/>
              <a:gd name="connsiteY4" fmla="*/ 188423 h 1583675"/>
              <a:gd name="connsiteX5" fmla="*/ 1805854 w 2786023"/>
              <a:gd name="connsiteY5" fmla="*/ 183660 h 1583675"/>
              <a:gd name="connsiteX6" fmla="*/ 1877292 w 2786023"/>
              <a:gd name="connsiteY6" fmla="*/ 309866 h 1583675"/>
              <a:gd name="connsiteX7" fmla="*/ 2039217 w 2786023"/>
              <a:gd name="connsiteY7" fmla="*/ 271766 h 1583675"/>
              <a:gd name="connsiteX8" fmla="*/ 1943967 w 2786023"/>
              <a:gd name="connsiteY8" fmla="*/ 359873 h 1583675"/>
              <a:gd name="connsiteX9" fmla="*/ 2058267 w 2786023"/>
              <a:gd name="connsiteY9" fmla="*/ 331298 h 1583675"/>
              <a:gd name="connsiteX10" fmla="*/ 2153516 w 2786023"/>
              <a:gd name="connsiteY10" fmla="*/ 271766 h 1583675"/>
              <a:gd name="connsiteX11" fmla="*/ 2077317 w 2786023"/>
              <a:gd name="connsiteY11" fmla="*/ 264623 h 1583675"/>
              <a:gd name="connsiteX12" fmla="*/ 2077317 w 2786023"/>
              <a:gd name="connsiteY12" fmla="*/ 202710 h 1583675"/>
              <a:gd name="connsiteX13" fmla="*/ 2127322 w 2786023"/>
              <a:gd name="connsiteY13" fmla="*/ 202710 h 1583675"/>
              <a:gd name="connsiteX14" fmla="*/ 2234478 w 2786023"/>
              <a:gd name="connsiteY14" fmla="*/ 97935 h 1583675"/>
              <a:gd name="connsiteX15" fmla="*/ 2284484 w 2786023"/>
              <a:gd name="connsiteY15" fmla="*/ 305 h 1583675"/>
              <a:gd name="connsiteX16" fmla="*/ 2248766 w 2786023"/>
              <a:gd name="connsiteY16" fmla="*/ 114604 h 1583675"/>
              <a:gd name="connsiteX17" fmla="*/ 2174948 w 2786023"/>
              <a:gd name="connsiteY17" fmla="*/ 193186 h 1583675"/>
              <a:gd name="connsiteX18" fmla="*/ 2344017 w 2786023"/>
              <a:gd name="connsiteY18" fmla="*/ 257480 h 1583675"/>
              <a:gd name="connsiteX19" fmla="*/ 2746447 w 2786023"/>
              <a:gd name="connsiteY19" fmla="*/ 205092 h 1583675"/>
              <a:gd name="connsiteX20" fmla="*/ 2709218 w 2786023"/>
              <a:gd name="connsiteY20" fmla="*/ 559163 h 1583675"/>
              <a:gd name="connsiteX21" fmla="*/ 1819807 w 2786023"/>
              <a:gd name="connsiteY21" fmla="*/ 1573012 h 1583675"/>
              <a:gd name="connsiteX22" fmla="*/ 20758 w 2786023"/>
              <a:gd name="connsiteY22" fmla="*/ 1047319 h 1583675"/>
              <a:gd name="connsiteX0" fmla="*/ 14137 w 2779402"/>
              <a:gd name="connsiteY0" fmla="*/ 1047319 h 1583429"/>
              <a:gd name="connsiteX1" fmla="*/ 968178 w 2779402"/>
              <a:gd name="connsiteY1" fmla="*/ 426549 h 1583429"/>
              <a:gd name="connsiteX2" fmla="*/ 856258 w 2779402"/>
              <a:gd name="connsiteY2" fmla="*/ 357491 h 1583429"/>
              <a:gd name="connsiteX3" fmla="*/ 1189633 w 2779402"/>
              <a:gd name="connsiteY3" fmla="*/ 340823 h 1583429"/>
              <a:gd name="connsiteX4" fmla="*/ 1503623 w 2779402"/>
              <a:gd name="connsiteY4" fmla="*/ 250164 h 1583429"/>
              <a:gd name="connsiteX5" fmla="*/ 1644452 w 2779402"/>
              <a:gd name="connsiteY5" fmla="*/ 188423 h 1583429"/>
              <a:gd name="connsiteX6" fmla="*/ 1799233 w 2779402"/>
              <a:gd name="connsiteY6" fmla="*/ 183660 h 1583429"/>
              <a:gd name="connsiteX7" fmla="*/ 1870671 w 2779402"/>
              <a:gd name="connsiteY7" fmla="*/ 309866 h 1583429"/>
              <a:gd name="connsiteX8" fmla="*/ 2032596 w 2779402"/>
              <a:gd name="connsiteY8" fmla="*/ 271766 h 1583429"/>
              <a:gd name="connsiteX9" fmla="*/ 1937346 w 2779402"/>
              <a:gd name="connsiteY9" fmla="*/ 359873 h 1583429"/>
              <a:gd name="connsiteX10" fmla="*/ 2051646 w 2779402"/>
              <a:gd name="connsiteY10" fmla="*/ 331298 h 1583429"/>
              <a:gd name="connsiteX11" fmla="*/ 2146895 w 2779402"/>
              <a:gd name="connsiteY11" fmla="*/ 271766 h 1583429"/>
              <a:gd name="connsiteX12" fmla="*/ 2070696 w 2779402"/>
              <a:gd name="connsiteY12" fmla="*/ 264623 h 1583429"/>
              <a:gd name="connsiteX13" fmla="*/ 2070696 w 2779402"/>
              <a:gd name="connsiteY13" fmla="*/ 202710 h 1583429"/>
              <a:gd name="connsiteX14" fmla="*/ 2120701 w 2779402"/>
              <a:gd name="connsiteY14" fmla="*/ 202710 h 1583429"/>
              <a:gd name="connsiteX15" fmla="*/ 2227857 w 2779402"/>
              <a:gd name="connsiteY15" fmla="*/ 97935 h 1583429"/>
              <a:gd name="connsiteX16" fmla="*/ 2277863 w 2779402"/>
              <a:gd name="connsiteY16" fmla="*/ 305 h 1583429"/>
              <a:gd name="connsiteX17" fmla="*/ 2242145 w 2779402"/>
              <a:gd name="connsiteY17" fmla="*/ 114604 h 1583429"/>
              <a:gd name="connsiteX18" fmla="*/ 2168327 w 2779402"/>
              <a:gd name="connsiteY18" fmla="*/ 193186 h 1583429"/>
              <a:gd name="connsiteX19" fmla="*/ 2337396 w 2779402"/>
              <a:gd name="connsiteY19" fmla="*/ 257480 h 1583429"/>
              <a:gd name="connsiteX20" fmla="*/ 2739826 w 2779402"/>
              <a:gd name="connsiteY20" fmla="*/ 205092 h 1583429"/>
              <a:gd name="connsiteX21" fmla="*/ 2702597 w 2779402"/>
              <a:gd name="connsiteY21" fmla="*/ 559163 h 1583429"/>
              <a:gd name="connsiteX22" fmla="*/ 1813186 w 2779402"/>
              <a:gd name="connsiteY22" fmla="*/ 1573012 h 1583429"/>
              <a:gd name="connsiteX23" fmla="*/ 14137 w 2779402"/>
              <a:gd name="connsiteY23" fmla="*/ 1047319 h 1583429"/>
              <a:gd name="connsiteX0" fmla="*/ 14137 w 2779402"/>
              <a:gd name="connsiteY0" fmla="*/ 1047319 h 1583429"/>
              <a:gd name="connsiteX1" fmla="*/ 968178 w 2779402"/>
              <a:gd name="connsiteY1" fmla="*/ 426549 h 1583429"/>
              <a:gd name="connsiteX2" fmla="*/ 868164 w 2779402"/>
              <a:gd name="connsiteY2" fmla="*/ 417024 h 1583429"/>
              <a:gd name="connsiteX3" fmla="*/ 856258 w 2779402"/>
              <a:gd name="connsiteY3" fmla="*/ 357491 h 1583429"/>
              <a:gd name="connsiteX4" fmla="*/ 1189633 w 2779402"/>
              <a:gd name="connsiteY4" fmla="*/ 340823 h 1583429"/>
              <a:gd name="connsiteX5" fmla="*/ 1503623 w 2779402"/>
              <a:gd name="connsiteY5" fmla="*/ 250164 h 1583429"/>
              <a:gd name="connsiteX6" fmla="*/ 1644452 w 2779402"/>
              <a:gd name="connsiteY6" fmla="*/ 188423 h 1583429"/>
              <a:gd name="connsiteX7" fmla="*/ 1799233 w 2779402"/>
              <a:gd name="connsiteY7" fmla="*/ 183660 h 1583429"/>
              <a:gd name="connsiteX8" fmla="*/ 1870671 w 2779402"/>
              <a:gd name="connsiteY8" fmla="*/ 309866 h 1583429"/>
              <a:gd name="connsiteX9" fmla="*/ 2032596 w 2779402"/>
              <a:gd name="connsiteY9" fmla="*/ 271766 h 1583429"/>
              <a:gd name="connsiteX10" fmla="*/ 1937346 w 2779402"/>
              <a:gd name="connsiteY10" fmla="*/ 359873 h 1583429"/>
              <a:gd name="connsiteX11" fmla="*/ 2051646 w 2779402"/>
              <a:gd name="connsiteY11" fmla="*/ 331298 h 1583429"/>
              <a:gd name="connsiteX12" fmla="*/ 2146895 w 2779402"/>
              <a:gd name="connsiteY12" fmla="*/ 271766 h 1583429"/>
              <a:gd name="connsiteX13" fmla="*/ 2070696 w 2779402"/>
              <a:gd name="connsiteY13" fmla="*/ 264623 h 1583429"/>
              <a:gd name="connsiteX14" fmla="*/ 2070696 w 2779402"/>
              <a:gd name="connsiteY14" fmla="*/ 202710 h 1583429"/>
              <a:gd name="connsiteX15" fmla="*/ 2120701 w 2779402"/>
              <a:gd name="connsiteY15" fmla="*/ 202710 h 1583429"/>
              <a:gd name="connsiteX16" fmla="*/ 2227857 w 2779402"/>
              <a:gd name="connsiteY16" fmla="*/ 97935 h 1583429"/>
              <a:gd name="connsiteX17" fmla="*/ 2277863 w 2779402"/>
              <a:gd name="connsiteY17" fmla="*/ 305 h 1583429"/>
              <a:gd name="connsiteX18" fmla="*/ 2242145 w 2779402"/>
              <a:gd name="connsiteY18" fmla="*/ 114604 h 1583429"/>
              <a:gd name="connsiteX19" fmla="*/ 2168327 w 2779402"/>
              <a:gd name="connsiteY19" fmla="*/ 193186 h 1583429"/>
              <a:gd name="connsiteX20" fmla="*/ 2337396 w 2779402"/>
              <a:gd name="connsiteY20" fmla="*/ 257480 h 1583429"/>
              <a:gd name="connsiteX21" fmla="*/ 2739826 w 2779402"/>
              <a:gd name="connsiteY21" fmla="*/ 205092 h 1583429"/>
              <a:gd name="connsiteX22" fmla="*/ 2702597 w 2779402"/>
              <a:gd name="connsiteY22" fmla="*/ 559163 h 1583429"/>
              <a:gd name="connsiteX23" fmla="*/ 1813186 w 2779402"/>
              <a:gd name="connsiteY23" fmla="*/ 1573012 h 1583429"/>
              <a:gd name="connsiteX24" fmla="*/ 14137 w 2779402"/>
              <a:gd name="connsiteY24" fmla="*/ 1047319 h 1583429"/>
              <a:gd name="connsiteX0" fmla="*/ 18041 w 2783306"/>
              <a:gd name="connsiteY0" fmla="*/ 1047319 h 1582976"/>
              <a:gd name="connsiteX1" fmla="*/ 895881 w 2783306"/>
              <a:gd name="connsiteY1" fmla="*/ 562280 h 1582976"/>
              <a:gd name="connsiteX2" fmla="*/ 972082 w 2783306"/>
              <a:gd name="connsiteY2" fmla="*/ 426549 h 1582976"/>
              <a:gd name="connsiteX3" fmla="*/ 872068 w 2783306"/>
              <a:gd name="connsiteY3" fmla="*/ 417024 h 1582976"/>
              <a:gd name="connsiteX4" fmla="*/ 860162 w 2783306"/>
              <a:gd name="connsiteY4" fmla="*/ 357491 h 1582976"/>
              <a:gd name="connsiteX5" fmla="*/ 1193537 w 2783306"/>
              <a:gd name="connsiteY5" fmla="*/ 340823 h 1582976"/>
              <a:gd name="connsiteX6" fmla="*/ 1507527 w 2783306"/>
              <a:gd name="connsiteY6" fmla="*/ 250164 h 1582976"/>
              <a:gd name="connsiteX7" fmla="*/ 1648356 w 2783306"/>
              <a:gd name="connsiteY7" fmla="*/ 188423 h 1582976"/>
              <a:gd name="connsiteX8" fmla="*/ 1803137 w 2783306"/>
              <a:gd name="connsiteY8" fmla="*/ 183660 h 1582976"/>
              <a:gd name="connsiteX9" fmla="*/ 1874575 w 2783306"/>
              <a:gd name="connsiteY9" fmla="*/ 309866 h 1582976"/>
              <a:gd name="connsiteX10" fmla="*/ 2036500 w 2783306"/>
              <a:gd name="connsiteY10" fmla="*/ 271766 h 1582976"/>
              <a:gd name="connsiteX11" fmla="*/ 1941250 w 2783306"/>
              <a:gd name="connsiteY11" fmla="*/ 359873 h 1582976"/>
              <a:gd name="connsiteX12" fmla="*/ 2055550 w 2783306"/>
              <a:gd name="connsiteY12" fmla="*/ 331298 h 1582976"/>
              <a:gd name="connsiteX13" fmla="*/ 2150799 w 2783306"/>
              <a:gd name="connsiteY13" fmla="*/ 271766 h 1582976"/>
              <a:gd name="connsiteX14" fmla="*/ 2074600 w 2783306"/>
              <a:gd name="connsiteY14" fmla="*/ 264623 h 1582976"/>
              <a:gd name="connsiteX15" fmla="*/ 2074600 w 2783306"/>
              <a:gd name="connsiteY15" fmla="*/ 202710 h 1582976"/>
              <a:gd name="connsiteX16" fmla="*/ 2124605 w 2783306"/>
              <a:gd name="connsiteY16" fmla="*/ 202710 h 1582976"/>
              <a:gd name="connsiteX17" fmla="*/ 2231761 w 2783306"/>
              <a:gd name="connsiteY17" fmla="*/ 97935 h 1582976"/>
              <a:gd name="connsiteX18" fmla="*/ 2281767 w 2783306"/>
              <a:gd name="connsiteY18" fmla="*/ 305 h 1582976"/>
              <a:gd name="connsiteX19" fmla="*/ 2246049 w 2783306"/>
              <a:gd name="connsiteY19" fmla="*/ 114604 h 1582976"/>
              <a:gd name="connsiteX20" fmla="*/ 2172231 w 2783306"/>
              <a:gd name="connsiteY20" fmla="*/ 193186 h 1582976"/>
              <a:gd name="connsiteX21" fmla="*/ 2341300 w 2783306"/>
              <a:gd name="connsiteY21" fmla="*/ 257480 h 1582976"/>
              <a:gd name="connsiteX22" fmla="*/ 2743730 w 2783306"/>
              <a:gd name="connsiteY22" fmla="*/ 205092 h 1582976"/>
              <a:gd name="connsiteX23" fmla="*/ 2706501 w 2783306"/>
              <a:gd name="connsiteY23" fmla="*/ 559163 h 1582976"/>
              <a:gd name="connsiteX24" fmla="*/ 1817090 w 2783306"/>
              <a:gd name="connsiteY24" fmla="*/ 1573012 h 1582976"/>
              <a:gd name="connsiteX25" fmla="*/ 18041 w 2783306"/>
              <a:gd name="connsiteY25" fmla="*/ 1047319 h 1582976"/>
              <a:gd name="connsiteX0" fmla="*/ 36381 w 2801646"/>
              <a:gd name="connsiteY0" fmla="*/ 1047319 h 1583194"/>
              <a:gd name="connsiteX1" fmla="*/ 649902 w 2801646"/>
              <a:gd name="connsiteY1" fmla="*/ 495605 h 1583194"/>
              <a:gd name="connsiteX2" fmla="*/ 914221 w 2801646"/>
              <a:gd name="connsiteY2" fmla="*/ 562280 h 1583194"/>
              <a:gd name="connsiteX3" fmla="*/ 990422 w 2801646"/>
              <a:gd name="connsiteY3" fmla="*/ 426549 h 1583194"/>
              <a:gd name="connsiteX4" fmla="*/ 890408 w 2801646"/>
              <a:gd name="connsiteY4" fmla="*/ 417024 h 1583194"/>
              <a:gd name="connsiteX5" fmla="*/ 878502 w 2801646"/>
              <a:gd name="connsiteY5" fmla="*/ 357491 h 1583194"/>
              <a:gd name="connsiteX6" fmla="*/ 1211877 w 2801646"/>
              <a:gd name="connsiteY6" fmla="*/ 340823 h 1583194"/>
              <a:gd name="connsiteX7" fmla="*/ 1525867 w 2801646"/>
              <a:gd name="connsiteY7" fmla="*/ 250164 h 1583194"/>
              <a:gd name="connsiteX8" fmla="*/ 1666696 w 2801646"/>
              <a:gd name="connsiteY8" fmla="*/ 188423 h 1583194"/>
              <a:gd name="connsiteX9" fmla="*/ 1821477 w 2801646"/>
              <a:gd name="connsiteY9" fmla="*/ 183660 h 1583194"/>
              <a:gd name="connsiteX10" fmla="*/ 1892915 w 2801646"/>
              <a:gd name="connsiteY10" fmla="*/ 309866 h 1583194"/>
              <a:gd name="connsiteX11" fmla="*/ 2054840 w 2801646"/>
              <a:gd name="connsiteY11" fmla="*/ 271766 h 1583194"/>
              <a:gd name="connsiteX12" fmla="*/ 1959590 w 2801646"/>
              <a:gd name="connsiteY12" fmla="*/ 359873 h 1583194"/>
              <a:gd name="connsiteX13" fmla="*/ 2073890 w 2801646"/>
              <a:gd name="connsiteY13" fmla="*/ 331298 h 1583194"/>
              <a:gd name="connsiteX14" fmla="*/ 2169139 w 2801646"/>
              <a:gd name="connsiteY14" fmla="*/ 271766 h 1583194"/>
              <a:gd name="connsiteX15" fmla="*/ 2092940 w 2801646"/>
              <a:gd name="connsiteY15" fmla="*/ 264623 h 1583194"/>
              <a:gd name="connsiteX16" fmla="*/ 2092940 w 2801646"/>
              <a:gd name="connsiteY16" fmla="*/ 202710 h 1583194"/>
              <a:gd name="connsiteX17" fmla="*/ 2142945 w 2801646"/>
              <a:gd name="connsiteY17" fmla="*/ 202710 h 1583194"/>
              <a:gd name="connsiteX18" fmla="*/ 2250101 w 2801646"/>
              <a:gd name="connsiteY18" fmla="*/ 97935 h 1583194"/>
              <a:gd name="connsiteX19" fmla="*/ 2300107 w 2801646"/>
              <a:gd name="connsiteY19" fmla="*/ 305 h 1583194"/>
              <a:gd name="connsiteX20" fmla="*/ 2264389 w 2801646"/>
              <a:gd name="connsiteY20" fmla="*/ 114604 h 1583194"/>
              <a:gd name="connsiteX21" fmla="*/ 2190571 w 2801646"/>
              <a:gd name="connsiteY21" fmla="*/ 193186 h 1583194"/>
              <a:gd name="connsiteX22" fmla="*/ 2359640 w 2801646"/>
              <a:gd name="connsiteY22" fmla="*/ 257480 h 1583194"/>
              <a:gd name="connsiteX23" fmla="*/ 2762070 w 2801646"/>
              <a:gd name="connsiteY23" fmla="*/ 205092 h 1583194"/>
              <a:gd name="connsiteX24" fmla="*/ 2724841 w 2801646"/>
              <a:gd name="connsiteY24" fmla="*/ 559163 h 1583194"/>
              <a:gd name="connsiteX25" fmla="*/ 1835430 w 2801646"/>
              <a:gd name="connsiteY25" fmla="*/ 1573012 h 1583194"/>
              <a:gd name="connsiteX26" fmla="*/ 36381 w 2801646"/>
              <a:gd name="connsiteY26" fmla="*/ 1047319 h 1583194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726052 w 2877796"/>
              <a:gd name="connsiteY2" fmla="*/ 495605 h 1584182"/>
              <a:gd name="connsiteX3" fmla="*/ 990371 w 2877796"/>
              <a:gd name="connsiteY3" fmla="*/ 562280 h 1584182"/>
              <a:gd name="connsiteX4" fmla="*/ 1066572 w 2877796"/>
              <a:gd name="connsiteY4" fmla="*/ 426549 h 1584182"/>
              <a:gd name="connsiteX5" fmla="*/ 966558 w 2877796"/>
              <a:gd name="connsiteY5" fmla="*/ 417024 h 1584182"/>
              <a:gd name="connsiteX6" fmla="*/ 954652 w 2877796"/>
              <a:gd name="connsiteY6" fmla="*/ 357491 h 1584182"/>
              <a:gd name="connsiteX7" fmla="*/ 1288027 w 2877796"/>
              <a:gd name="connsiteY7" fmla="*/ 340823 h 1584182"/>
              <a:gd name="connsiteX8" fmla="*/ 1602017 w 2877796"/>
              <a:gd name="connsiteY8" fmla="*/ 250164 h 1584182"/>
              <a:gd name="connsiteX9" fmla="*/ 1742846 w 2877796"/>
              <a:gd name="connsiteY9" fmla="*/ 188423 h 1584182"/>
              <a:gd name="connsiteX10" fmla="*/ 1897627 w 2877796"/>
              <a:gd name="connsiteY10" fmla="*/ 183660 h 1584182"/>
              <a:gd name="connsiteX11" fmla="*/ 1969065 w 2877796"/>
              <a:gd name="connsiteY11" fmla="*/ 309866 h 1584182"/>
              <a:gd name="connsiteX12" fmla="*/ 2130990 w 2877796"/>
              <a:gd name="connsiteY12" fmla="*/ 271766 h 1584182"/>
              <a:gd name="connsiteX13" fmla="*/ 2035740 w 2877796"/>
              <a:gd name="connsiteY13" fmla="*/ 359873 h 1584182"/>
              <a:gd name="connsiteX14" fmla="*/ 2150040 w 2877796"/>
              <a:gd name="connsiteY14" fmla="*/ 331298 h 1584182"/>
              <a:gd name="connsiteX15" fmla="*/ 2245289 w 2877796"/>
              <a:gd name="connsiteY15" fmla="*/ 271766 h 1584182"/>
              <a:gd name="connsiteX16" fmla="*/ 2169090 w 2877796"/>
              <a:gd name="connsiteY16" fmla="*/ 264623 h 1584182"/>
              <a:gd name="connsiteX17" fmla="*/ 2169090 w 2877796"/>
              <a:gd name="connsiteY17" fmla="*/ 202710 h 1584182"/>
              <a:gd name="connsiteX18" fmla="*/ 2219095 w 2877796"/>
              <a:gd name="connsiteY18" fmla="*/ 202710 h 1584182"/>
              <a:gd name="connsiteX19" fmla="*/ 2326251 w 2877796"/>
              <a:gd name="connsiteY19" fmla="*/ 97935 h 1584182"/>
              <a:gd name="connsiteX20" fmla="*/ 2376257 w 2877796"/>
              <a:gd name="connsiteY20" fmla="*/ 305 h 1584182"/>
              <a:gd name="connsiteX21" fmla="*/ 2340539 w 2877796"/>
              <a:gd name="connsiteY21" fmla="*/ 114604 h 1584182"/>
              <a:gd name="connsiteX22" fmla="*/ 2266721 w 2877796"/>
              <a:gd name="connsiteY22" fmla="*/ 193186 h 1584182"/>
              <a:gd name="connsiteX23" fmla="*/ 2435790 w 2877796"/>
              <a:gd name="connsiteY23" fmla="*/ 257480 h 1584182"/>
              <a:gd name="connsiteX24" fmla="*/ 2838220 w 2877796"/>
              <a:gd name="connsiteY24" fmla="*/ 205092 h 1584182"/>
              <a:gd name="connsiteX25" fmla="*/ 2800991 w 2877796"/>
              <a:gd name="connsiteY25" fmla="*/ 559163 h 1584182"/>
              <a:gd name="connsiteX26" fmla="*/ 1911580 w 2877796"/>
              <a:gd name="connsiteY26" fmla="*/ 1573012 h 1584182"/>
              <a:gd name="connsiteX27" fmla="*/ 112531 w 2877796"/>
              <a:gd name="connsiteY27" fmla="*/ 1047319 h 1584182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430777 w 2877796"/>
              <a:gd name="connsiteY2" fmla="*/ 364636 h 1584182"/>
              <a:gd name="connsiteX3" fmla="*/ 726052 w 2877796"/>
              <a:gd name="connsiteY3" fmla="*/ 495605 h 1584182"/>
              <a:gd name="connsiteX4" fmla="*/ 990371 w 2877796"/>
              <a:gd name="connsiteY4" fmla="*/ 562280 h 1584182"/>
              <a:gd name="connsiteX5" fmla="*/ 1066572 w 2877796"/>
              <a:gd name="connsiteY5" fmla="*/ 426549 h 1584182"/>
              <a:gd name="connsiteX6" fmla="*/ 966558 w 2877796"/>
              <a:gd name="connsiteY6" fmla="*/ 417024 h 1584182"/>
              <a:gd name="connsiteX7" fmla="*/ 954652 w 2877796"/>
              <a:gd name="connsiteY7" fmla="*/ 357491 h 1584182"/>
              <a:gd name="connsiteX8" fmla="*/ 1288027 w 2877796"/>
              <a:gd name="connsiteY8" fmla="*/ 340823 h 1584182"/>
              <a:gd name="connsiteX9" fmla="*/ 1602017 w 2877796"/>
              <a:gd name="connsiteY9" fmla="*/ 250164 h 1584182"/>
              <a:gd name="connsiteX10" fmla="*/ 1742846 w 2877796"/>
              <a:gd name="connsiteY10" fmla="*/ 188423 h 1584182"/>
              <a:gd name="connsiteX11" fmla="*/ 1897627 w 2877796"/>
              <a:gd name="connsiteY11" fmla="*/ 183660 h 1584182"/>
              <a:gd name="connsiteX12" fmla="*/ 1969065 w 2877796"/>
              <a:gd name="connsiteY12" fmla="*/ 309866 h 1584182"/>
              <a:gd name="connsiteX13" fmla="*/ 2130990 w 2877796"/>
              <a:gd name="connsiteY13" fmla="*/ 271766 h 1584182"/>
              <a:gd name="connsiteX14" fmla="*/ 2035740 w 2877796"/>
              <a:gd name="connsiteY14" fmla="*/ 359873 h 1584182"/>
              <a:gd name="connsiteX15" fmla="*/ 2150040 w 2877796"/>
              <a:gd name="connsiteY15" fmla="*/ 331298 h 1584182"/>
              <a:gd name="connsiteX16" fmla="*/ 2245289 w 2877796"/>
              <a:gd name="connsiteY16" fmla="*/ 271766 h 1584182"/>
              <a:gd name="connsiteX17" fmla="*/ 2169090 w 2877796"/>
              <a:gd name="connsiteY17" fmla="*/ 264623 h 1584182"/>
              <a:gd name="connsiteX18" fmla="*/ 2169090 w 2877796"/>
              <a:gd name="connsiteY18" fmla="*/ 202710 h 1584182"/>
              <a:gd name="connsiteX19" fmla="*/ 2219095 w 2877796"/>
              <a:gd name="connsiteY19" fmla="*/ 202710 h 1584182"/>
              <a:gd name="connsiteX20" fmla="*/ 2326251 w 2877796"/>
              <a:gd name="connsiteY20" fmla="*/ 97935 h 1584182"/>
              <a:gd name="connsiteX21" fmla="*/ 2376257 w 2877796"/>
              <a:gd name="connsiteY21" fmla="*/ 305 h 1584182"/>
              <a:gd name="connsiteX22" fmla="*/ 2340539 w 2877796"/>
              <a:gd name="connsiteY22" fmla="*/ 114604 h 1584182"/>
              <a:gd name="connsiteX23" fmla="*/ 2266721 w 2877796"/>
              <a:gd name="connsiteY23" fmla="*/ 193186 h 1584182"/>
              <a:gd name="connsiteX24" fmla="*/ 2435790 w 2877796"/>
              <a:gd name="connsiteY24" fmla="*/ 257480 h 1584182"/>
              <a:gd name="connsiteX25" fmla="*/ 2838220 w 2877796"/>
              <a:gd name="connsiteY25" fmla="*/ 205092 h 1584182"/>
              <a:gd name="connsiteX26" fmla="*/ 2800991 w 2877796"/>
              <a:gd name="connsiteY26" fmla="*/ 559163 h 1584182"/>
              <a:gd name="connsiteX27" fmla="*/ 1911580 w 2877796"/>
              <a:gd name="connsiteY27" fmla="*/ 1573012 h 1584182"/>
              <a:gd name="connsiteX28" fmla="*/ 112531 w 2877796"/>
              <a:gd name="connsiteY28" fmla="*/ 1047319 h 1584182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430777 w 2877796"/>
              <a:gd name="connsiteY2" fmla="*/ 364636 h 1584182"/>
              <a:gd name="connsiteX3" fmla="*/ 604608 w 2877796"/>
              <a:gd name="connsiteY3" fmla="*/ 250336 h 1584182"/>
              <a:gd name="connsiteX4" fmla="*/ 726052 w 2877796"/>
              <a:gd name="connsiteY4" fmla="*/ 495605 h 1584182"/>
              <a:gd name="connsiteX5" fmla="*/ 990371 w 2877796"/>
              <a:gd name="connsiteY5" fmla="*/ 562280 h 1584182"/>
              <a:gd name="connsiteX6" fmla="*/ 1066572 w 2877796"/>
              <a:gd name="connsiteY6" fmla="*/ 426549 h 1584182"/>
              <a:gd name="connsiteX7" fmla="*/ 966558 w 2877796"/>
              <a:gd name="connsiteY7" fmla="*/ 417024 h 1584182"/>
              <a:gd name="connsiteX8" fmla="*/ 954652 w 2877796"/>
              <a:gd name="connsiteY8" fmla="*/ 357491 h 1584182"/>
              <a:gd name="connsiteX9" fmla="*/ 1288027 w 2877796"/>
              <a:gd name="connsiteY9" fmla="*/ 340823 h 1584182"/>
              <a:gd name="connsiteX10" fmla="*/ 1602017 w 2877796"/>
              <a:gd name="connsiteY10" fmla="*/ 250164 h 1584182"/>
              <a:gd name="connsiteX11" fmla="*/ 1742846 w 2877796"/>
              <a:gd name="connsiteY11" fmla="*/ 188423 h 1584182"/>
              <a:gd name="connsiteX12" fmla="*/ 1897627 w 2877796"/>
              <a:gd name="connsiteY12" fmla="*/ 183660 h 1584182"/>
              <a:gd name="connsiteX13" fmla="*/ 1969065 w 2877796"/>
              <a:gd name="connsiteY13" fmla="*/ 309866 h 1584182"/>
              <a:gd name="connsiteX14" fmla="*/ 2130990 w 2877796"/>
              <a:gd name="connsiteY14" fmla="*/ 271766 h 1584182"/>
              <a:gd name="connsiteX15" fmla="*/ 2035740 w 2877796"/>
              <a:gd name="connsiteY15" fmla="*/ 359873 h 1584182"/>
              <a:gd name="connsiteX16" fmla="*/ 2150040 w 2877796"/>
              <a:gd name="connsiteY16" fmla="*/ 331298 h 1584182"/>
              <a:gd name="connsiteX17" fmla="*/ 2245289 w 2877796"/>
              <a:gd name="connsiteY17" fmla="*/ 271766 h 1584182"/>
              <a:gd name="connsiteX18" fmla="*/ 2169090 w 2877796"/>
              <a:gd name="connsiteY18" fmla="*/ 264623 h 1584182"/>
              <a:gd name="connsiteX19" fmla="*/ 2169090 w 2877796"/>
              <a:gd name="connsiteY19" fmla="*/ 202710 h 1584182"/>
              <a:gd name="connsiteX20" fmla="*/ 2219095 w 2877796"/>
              <a:gd name="connsiteY20" fmla="*/ 202710 h 1584182"/>
              <a:gd name="connsiteX21" fmla="*/ 2326251 w 2877796"/>
              <a:gd name="connsiteY21" fmla="*/ 97935 h 1584182"/>
              <a:gd name="connsiteX22" fmla="*/ 2376257 w 2877796"/>
              <a:gd name="connsiteY22" fmla="*/ 305 h 1584182"/>
              <a:gd name="connsiteX23" fmla="*/ 2340539 w 2877796"/>
              <a:gd name="connsiteY23" fmla="*/ 114604 h 1584182"/>
              <a:gd name="connsiteX24" fmla="*/ 2266721 w 2877796"/>
              <a:gd name="connsiteY24" fmla="*/ 193186 h 1584182"/>
              <a:gd name="connsiteX25" fmla="*/ 2435790 w 2877796"/>
              <a:gd name="connsiteY25" fmla="*/ 257480 h 1584182"/>
              <a:gd name="connsiteX26" fmla="*/ 2838220 w 2877796"/>
              <a:gd name="connsiteY26" fmla="*/ 205092 h 1584182"/>
              <a:gd name="connsiteX27" fmla="*/ 2800991 w 2877796"/>
              <a:gd name="connsiteY27" fmla="*/ 559163 h 1584182"/>
              <a:gd name="connsiteX28" fmla="*/ 1911580 w 2877796"/>
              <a:gd name="connsiteY28" fmla="*/ 1573012 h 1584182"/>
              <a:gd name="connsiteX29" fmla="*/ 112531 w 2877796"/>
              <a:gd name="connsiteY29" fmla="*/ 1047319 h 1584182"/>
              <a:gd name="connsiteX0" fmla="*/ 94241 w 2859506"/>
              <a:gd name="connsiteY0" fmla="*/ 1047319 h 1582886"/>
              <a:gd name="connsiteX1" fmla="*/ 250562 w 2859506"/>
              <a:gd name="connsiteY1" fmla="*/ 590855 h 1582886"/>
              <a:gd name="connsiteX2" fmla="*/ 229131 w 2859506"/>
              <a:gd name="connsiteY2" fmla="*/ 224142 h 1582886"/>
              <a:gd name="connsiteX3" fmla="*/ 412487 w 2859506"/>
              <a:gd name="connsiteY3" fmla="*/ 364636 h 1582886"/>
              <a:gd name="connsiteX4" fmla="*/ 586318 w 2859506"/>
              <a:gd name="connsiteY4" fmla="*/ 250336 h 1582886"/>
              <a:gd name="connsiteX5" fmla="*/ 707762 w 2859506"/>
              <a:gd name="connsiteY5" fmla="*/ 495605 h 1582886"/>
              <a:gd name="connsiteX6" fmla="*/ 972081 w 2859506"/>
              <a:gd name="connsiteY6" fmla="*/ 562280 h 1582886"/>
              <a:gd name="connsiteX7" fmla="*/ 1048282 w 2859506"/>
              <a:gd name="connsiteY7" fmla="*/ 426549 h 1582886"/>
              <a:gd name="connsiteX8" fmla="*/ 948268 w 2859506"/>
              <a:gd name="connsiteY8" fmla="*/ 417024 h 1582886"/>
              <a:gd name="connsiteX9" fmla="*/ 936362 w 2859506"/>
              <a:gd name="connsiteY9" fmla="*/ 357491 h 1582886"/>
              <a:gd name="connsiteX10" fmla="*/ 1269737 w 2859506"/>
              <a:gd name="connsiteY10" fmla="*/ 340823 h 1582886"/>
              <a:gd name="connsiteX11" fmla="*/ 1583727 w 2859506"/>
              <a:gd name="connsiteY11" fmla="*/ 250164 h 1582886"/>
              <a:gd name="connsiteX12" fmla="*/ 1724556 w 2859506"/>
              <a:gd name="connsiteY12" fmla="*/ 188423 h 1582886"/>
              <a:gd name="connsiteX13" fmla="*/ 1879337 w 2859506"/>
              <a:gd name="connsiteY13" fmla="*/ 183660 h 1582886"/>
              <a:gd name="connsiteX14" fmla="*/ 1950775 w 2859506"/>
              <a:gd name="connsiteY14" fmla="*/ 309866 h 1582886"/>
              <a:gd name="connsiteX15" fmla="*/ 2112700 w 2859506"/>
              <a:gd name="connsiteY15" fmla="*/ 271766 h 1582886"/>
              <a:gd name="connsiteX16" fmla="*/ 2017450 w 2859506"/>
              <a:gd name="connsiteY16" fmla="*/ 359873 h 1582886"/>
              <a:gd name="connsiteX17" fmla="*/ 2131750 w 2859506"/>
              <a:gd name="connsiteY17" fmla="*/ 331298 h 1582886"/>
              <a:gd name="connsiteX18" fmla="*/ 2226999 w 2859506"/>
              <a:gd name="connsiteY18" fmla="*/ 271766 h 1582886"/>
              <a:gd name="connsiteX19" fmla="*/ 2150800 w 2859506"/>
              <a:gd name="connsiteY19" fmla="*/ 264623 h 1582886"/>
              <a:gd name="connsiteX20" fmla="*/ 2150800 w 2859506"/>
              <a:gd name="connsiteY20" fmla="*/ 202710 h 1582886"/>
              <a:gd name="connsiteX21" fmla="*/ 2200805 w 2859506"/>
              <a:gd name="connsiteY21" fmla="*/ 202710 h 1582886"/>
              <a:gd name="connsiteX22" fmla="*/ 2307961 w 2859506"/>
              <a:gd name="connsiteY22" fmla="*/ 97935 h 1582886"/>
              <a:gd name="connsiteX23" fmla="*/ 2357967 w 2859506"/>
              <a:gd name="connsiteY23" fmla="*/ 305 h 1582886"/>
              <a:gd name="connsiteX24" fmla="*/ 2322249 w 2859506"/>
              <a:gd name="connsiteY24" fmla="*/ 114604 h 1582886"/>
              <a:gd name="connsiteX25" fmla="*/ 2248431 w 2859506"/>
              <a:gd name="connsiteY25" fmla="*/ 193186 h 1582886"/>
              <a:gd name="connsiteX26" fmla="*/ 2417500 w 2859506"/>
              <a:gd name="connsiteY26" fmla="*/ 257480 h 1582886"/>
              <a:gd name="connsiteX27" fmla="*/ 2819930 w 2859506"/>
              <a:gd name="connsiteY27" fmla="*/ 205092 h 1582886"/>
              <a:gd name="connsiteX28" fmla="*/ 2782701 w 2859506"/>
              <a:gd name="connsiteY28" fmla="*/ 559163 h 1582886"/>
              <a:gd name="connsiteX29" fmla="*/ 1893290 w 2859506"/>
              <a:gd name="connsiteY29" fmla="*/ 1573012 h 1582886"/>
              <a:gd name="connsiteX30" fmla="*/ 94241 w 2859506"/>
              <a:gd name="connsiteY30" fmla="*/ 1047319 h 1582886"/>
              <a:gd name="connsiteX0" fmla="*/ 110087 w 2875352"/>
              <a:gd name="connsiteY0" fmla="*/ 1047319 h 1582680"/>
              <a:gd name="connsiteX1" fmla="*/ 204496 w 2875352"/>
              <a:gd name="connsiteY1" fmla="*/ 657530 h 1582680"/>
              <a:gd name="connsiteX2" fmla="*/ 266408 w 2875352"/>
              <a:gd name="connsiteY2" fmla="*/ 590855 h 1582680"/>
              <a:gd name="connsiteX3" fmla="*/ 244977 w 2875352"/>
              <a:gd name="connsiteY3" fmla="*/ 224142 h 1582680"/>
              <a:gd name="connsiteX4" fmla="*/ 428333 w 2875352"/>
              <a:gd name="connsiteY4" fmla="*/ 364636 h 1582680"/>
              <a:gd name="connsiteX5" fmla="*/ 602164 w 2875352"/>
              <a:gd name="connsiteY5" fmla="*/ 250336 h 1582680"/>
              <a:gd name="connsiteX6" fmla="*/ 723608 w 2875352"/>
              <a:gd name="connsiteY6" fmla="*/ 495605 h 1582680"/>
              <a:gd name="connsiteX7" fmla="*/ 987927 w 2875352"/>
              <a:gd name="connsiteY7" fmla="*/ 562280 h 1582680"/>
              <a:gd name="connsiteX8" fmla="*/ 1064128 w 2875352"/>
              <a:gd name="connsiteY8" fmla="*/ 426549 h 1582680"/>
              <a:gd name="connsiteX9" fmla="*/ 964114 w 2875352"/>
              <a:gd name="connsiteY9" fmla="*/ 417024 h 1582680"/>
              <a:gd name="connsiteX10" fmla="*/ 952208 w 2875352"/>
              <a:gd name="connsiteY10" fmla="*/ 357491 h 1582680"/>
              <a:gd name="connsiteX11" fmla="*/ 1285583 w 2875352"/>
              <a:gd name="connsiteY11" fmla="*/ 340823 h 1582680"/>
              <a:gd name="connsiteX12" fmla="*/ 1599573 w 2875352"/>
              <a:gd name="connsiteY12" fmla="*/ 250164 h 1582680"/>
              <a:gd name="connsiteX13" fmla="*/ 1740402 w 2875352"/>
              <a:gd name="connsiteY13" fmla="*/ 188423 h 1582680"/>
              <a:gd name="connsiteX14" fmla="*/ 1895183 w 2875352"/>
              <a:gd name="connsiteY14" fmla="*/ 183660 h 1582680"/>
              <a:gd name="connsiteX15" fmla="*/ 1966621 w 2875352"/>
              <a:gd name="connsiteY15" fmla="*/ 309866 h 1582680"/>
              <a:gd name="connsiteX16" fmla="*/ 2128546 w 2875352"/>
              <a:gd name="connsiteY16" fmla="*/ 271766 h 1582680"/>
              <a:gd name="connsiteX17" fmla="*/ 2033296 w 2875352"/>
              <a:gd name="connsiteY17" fmla="*/ 359873 h 1582680"/>
              <a:gd name="connsiteX18" fmla="*/ 2147596 w 2875352"/>
              <a:gd name="connsiteY18" fmla="*/ 331298 h 1582680"/>
              <a:gd name="connsiteX19" fmla="*/ 2242845 w 2875352"/>
              <a:gd name="connsiteY19" fmla="*/ 271766 h 1582680"/>
              <a:gd name="connsiteX20" fmla="*/ 2166646 w 2875352"/>
              <a:gd name="connsiteY20" fmla="*/ 264623 h 1582680"/>
              <a:gd name="connsiteX21" fmla="*/ 2166646 w 2875352"/>
              <a:gd name="connsiteY21" fmla="*/ 202710 h 1582680"/>
              <a:gd name="connsiteX22" fmla="*/ 2216651 w 2875352"/>
              <a:gd name="connsiteY22" fmla="*/ 202710 h 1582680"/>
              <a:gd name="connsiteX23" fmla="*/ 2323807 w 2875352"/>
              <a:gd name="connsiteY23" fmla="*/ 97935 h 1582680"/>
              <a:gd name="connsiteX24" fmla="*/ 2373813 w 2875352"/>
              <a:gd name="connsiteY24" fmla="*/ 305 h 1582680"/>
              <a:gd name="connsiteX25" fmla="*/ 2338095 w 2875352"/>
              <a:gd name="connsiteY25" fmla="*/ 114604 h 1582680"/>
              <a:gd name="connsiteX26" fmla="*/ 2264277 w 2875352"/>
              <a:gd name="connsiteY26" fmla="*/ 193186 h 1582680"/>
              <a:gd name="connsiteX27" fmla="*/ 2433346 w 2875352"/>
              <a:gd name="connsiteY27" fmla="*/ 257480 h 1582680"/>
              <a:gd name="connsiteX28" fmla="*/ 2835776 w 2875352"/>
              <a:gd name="connsiteY28" fmla="*/ 205092 h 1582680"/>
              <a:gd name="connsiteX29" fmla="*/ 2798547 w 2875352"/>
              <a:gd name="connsiteY29" fmla="*/ 559163 h 1582680"/>
              <a:gd name="connsiteX30" fmla="*/ 1909136 w 2875352"/>
              <a:gd name="connsiteY30" fmla="*/ 1573012 h 1582680"/>
              <a:gd name="connsiteX31" fmla="*/ 110087 w 2875352"/>
              <a:gd name="connsiteY31" fmla="*/ 1047319 h 1582680"/>
              <a:gd name="connsiteX0" fmla="*/ 94912 w 2860177"/>
              <a:gd name="connsiteY0" fmla="*/ 1047319 h 1582168"/>
              <a:gd name="connsiteX1" fmla="*/ 244089 w 2860177"/>
              <a:gd name="connsiteY1" fmla="*/ 836124 h 1582168"/>
              <a:gd name="connsiteX2" fmla="*/ 189321 w 2860177"/>
              <a:gd name="connsiteY2" fmla="*/ 657530 h 1582168"/>
              <a:gd name="connsiteX3" fmla="*/ 251233 w 2860177"/>
              <a:gd name="connsiteY3" fmla="*/ 590855 h 1582168"/>
              <a:gd name="connsiteX4" fmla="*/ 229802 w 2860177"/>
              <a:gd name="connsiteY4" fmla="*/ 224142 h 1582168"/>
              <a:gd name="connsiteX5" fmla="*/ 413158 w 2860177"/>
              <a:gd name="connsiteY5" fmla="*/ 364636 h 1582168"/>
              <a:gd name="connsiteX6" fmla="*/ 586989 w 2860177"/>
              <a:gd name="connsiteY6" fmla="*/ 250336 h 1582168"/>
              <a:gd name="connsiteX7" fmla="*/ 708433 w 2860177"/>
              <a:gd name="connsiteY7" fmla="*/ 495605 h 1582168"/>
              <a:gd name="connsiteX8" fmla="*/ 972752 w 2860177"/>
              <a:gd name="connsiteY8" fmla="*/ 562280 h 1582168"/>
              <a:gd name="connsiteX9" fmla="*/ 1048953 w 2860177"/>
              <a:gd name="connsiteY9" fmla="*/ 426549 h 1582168"/>
              <a:gd name="connsiteX10" fmla="*/ 948939 w 2860177"/>
              <a:gd name="connsiteY10" fmla="*/ 417024 h 1582168"/>
              <a:gd name="connsiteX11" fmla="*/ 937033 w 2860177"/>
              <a:gd name="connsiteY11" fmla="*/ 357491 h 1582168"/>
              <a:gd name="connsiteX12" fmla="*/ 1270408 w 2860177"/>
              <a:gd name="connsiteY12" fmla="*/ 340823 h 1582168"/>
              <a:gd name="connsiteX13" fmla="*/ 1584398 w 2860177"/>
              <a:gd name="connsiteY13" fmla="*/ 250164 h 1582168"/>
              <a:gd name="connsiteX14" fmla="*/ 1725227 w 2860177"/>
              <a:gd name="connsiteY14" fmla="*/ 188423 h 1582168"/>
              <a:gd name="connsiteX15" fmla="*/ 1880008 w 2860177"/>
              <a:gd name="connsiteY15" fmla="*/ 183660 h 1582168"/>
              <a:gd name="connsiteX16" fmla="*/ 1951446 w 2860177"/>
              <a:gd name="connsiteY16" fmla="*/ 309866 h 1582168"/>
              <a:gd name="connsiteX17" fmla="*/ 2113371 w 2860177"/>
              <a:gd name="connsiteY17" fmla="*/ 271766 h 1582168"/>
              <a:gd name="connsiteX18" fmla="*/ 2018121 w 2860177"/>
              <a:gd name="connsiteY18" fmla="*/ 359873 h 1582168"/>
              <a:gd name="connsiteX19" fmla="*/ 2132421 w 2860177"/>
              <a:gd name="connsiteY19" fmla="*/ 331298 h 1582168"/>
              <a:gd name="connsiteX20" fmla="*/ 2227670 w 2860177"/>
              <a:gd name="connsiteY20" fmla="*/ 271766 h 1582168"/>
              <a:gd name="connsiteX21" fmla="*/ 2151471 w 2860177"/>
              <a:gd name="connsiteY21" fmla="*/ 264623 h 1582168"/>
              <a:gd name="connsiteX22" fmla="*/ 2151471 w 2860177"/>
              <a:gd name="connsiteY22" fmla="*/ 202710 h 1582168"/>
              <a:gd name="connsiteX23" fmla="*/ 2201476 w 2860177"/>
              <a:gd name="connsiteY23" fmla="*/ 202710 h 1582168"/>
              <a:gd name="connsiteX24" fmla="*/ 2308632 w 2860177"/>
              <a:gd name="connsiteY24" fmla="*/ 97935 h 1582168"/>
              <a:gd name="connsiteX25" fmla="*/ 2358638 w 2860177"/>
              <a:gd name="connsiteY25" fmla="*/ 305 h 1582168"/>
              <a:gd name="connsiteX26" fmla="*/ 2322920 w 2860177"/>
              <a:gd name="connsiteY26" fmla="*/ 114604 h 1582168"/>
              <a:gd name="connsiteX27" fmla="*/ 2249102 w 2860177"/>
              <a:gd name="connsiteY27" fmla="*/ 193186 h 1582168"/>
              <a:gd name="connsiteX28" fmla="*/ 2418171 w 2860177"/>
              <a:gd name="connsiteY28" fmla="*/ 257480 h 1582168"/>
              <a:gd name="connsiteX29" fmla="*/ 2820601 w 2860177"/>
              <a:gd name="connsiteY29" fmla="*/ 205092 h 1582168"/>
              <a:gd name="connsiteX30" fmla="*/ 2783372 w 2860177"/>
              <a:gd name="connsiteY30" fmla="*/ 559163 h 1582168"/>
              <a:gd name="connsiteX31" fmla="*/ 1893961 w 2860177"/>
              <a:gd name="connsiteY31" fmla="*/ 1573012 h 1582168"/>
              <a:gd name="connsiteX32" fmla="*/ 94912 w 2860177"/>
              <a:gd name="connsiteY32" fmla="*/ 1047319 h 1582168"/>
              <a:gd name="connsiteX0" fmla="*/ 26682 w 2791947"/>
              <a:gd name="connsiteY0" fmla="*/ 1047319 h 1574418"/>
              <a:gd name="connsiteX1" fmla="*/ 175859 w 2791947"/>
              <a:gd name="connsiteY1" fmla="*/ 836124 h 1574418"/>
              <a:gd name="connsiteX2" fmla="*/ 121091 w 2791947"/>
              <a:gd name="connsiteY2" fmla="*/ 657530 h 1574418"/>
              <a:gd name="connsiteX3" fmla="*/ 183003 w 2791947"/>
              <a:gd name="connsiteY3" fmla="*/ 590855 h 1574418"/>
              <a:gd name="connsiteX4" fmla="*/ 161572 w 2791947"/>
              <a:gd name="connsiteY4" fmla="*/ 224142 h 1574418"/>
              <a:gd name="connsiteX5" fmla="*/ 344928 w 2791947"/>
              <a:gd name="connsiteY5" fmla="*/ 364636 h 1574418"/>
              <a:gd name="connsiteX6" fmla="*/ 518759 w 2791947"/>
              <a:gd name="connsiteY6" fmla="*/ 250336 h 1574418"/>
              <a:gd name="connsiteX7" fmla="*/ 640203 w 2791947"/>
              <a:gd name="connsiteY7" fmla="*/ 495605 h 1574418"/>
              <a:gd name="connsiteX8" fmla="*/ 904522 w 2791947"/>
              <a:gd name="connsiteY8" fmla="*/ 562280 h 1574418"/>
              <a:gd name="connsiteX9" fmla="*/ 980723 w 2791947"/>
              <a:gd name="connsiteY9" fmla="*/ 426549 h 1574418"/>
              <a:gd name="connsiteX10" fmla="*/ 880709 w 2791947"/>
              <a:gd name="connsiteY10" fmla="*/ 417024 h 1574418"/>
              <a:gd name="connsiteX11" fmla="*/ 868803 w 2791947"/>
              <a:gd name="connsiteY11" fmla="*/ 357491 h 1574418"/>
              <a:gd name="connsiteX12" fmla="*/ 1202178 w 2791947"/>
              <a:gd name="connsiteY12" fmla="*/ 340823 h 1574418"/>
              <a:gd name="connsiteX13" fmla="*/ 1516168 w 2791947"/>
              <a:gd name="connsiteY13" fmla="*/ 250164 h 1574418"/>
              <a:gd name="connsiteX14" fmla="*/ 1656997 w 2791947"/>
              <a:gd name="connsiteY14" fmla="*/ 188423 h 1574418"/>
              <a:gd name="connsiteX15" fmla="*/ 1811778 w 2791947"/>
              <a:gd name="connsiteY15" fmla="*/ 183660 h 1574418"/>
              <a:gd name="connsiteX16" fmla="*/ 1883216 w 2791947"/>
              <a:gd name="connsiteY16" fmla="*/ 309866 h 1574418"/>
              <a:gd name="connsiteX17" fmla="*/ 2045141 w 2791947"/>
              <a:gd name="connsiteY17" fmla="*/ 271766 h 1574418"/>
              <a:gd name="connsiteX18" fmla="*/ 1949891 w 2791947"/>
              <a:gd name="connsiteY18" fmla="*/ 359873 h 1574418"/>
              <a:gd name="connsiteX19" fmla="*/ 2064191 w 2791947"/>
              <a:gd name="connsiteY19" fmla="*/ 331298 h 1574418"/>
              <a:gd name="connsiteX20" fmla="*/ 2159440 w 2791947"/>
              <a:gd name="connsiteY20" fmla="*/ 271766 h 1574418"/>
              <a:gd name="connsiteX21" fmla="*/ 2083241 w 2791947"/>
              <a:gd name="connsiteY21" fmla="*/ 264623 h 1574418"/>
              <a:gd name="connsiteX22" fmla="*/ 2083241 w 2791947"/>
              <a:gd name="connsiteY22" fmla="*/ 202710 h 1574418"/>
              <a:gd name="connsiteX23" fmla="*/ 2133246 w 2791947"/>
              <a:gd name="connsiteY23" fmla="*/ 202710 h 1574418"/>
              <a:gd name="connsiteX24" fmla="*/ 2240402 w 2791947"/>
              <a:gd name="connsiteY24" fmla="*/ 97935 h 1574418"/>
              <a:gd name="connsiteX25" fmla="*/ 2290408 w 2791947"/>
              <a:gd name="connsiteY25" fmla="*/ 305 h 1574418"/>
              <a:gd name="connsiteX26" fmla="*/ 2254690 w 2791947"/>
              <a:gd name="connsiteY26" fmla="*/ 114604 h 1574418"/>
              <a:gd name="connsiteX27" fmla="*/ 2180872 w 2791947"/>
              <a:gd name="connsiteY27" fmla="*/ 193186 h 1574418"/>
              <a:gd name="connsiteX28" fmla="*/ 2349941 w 2791947"/>
              <a:gd name="connsiteY28" fmla="*/ 257480 h 1574418"/>
              <a:gd name="connsiteX29" fmla="*/ 2752371 w 2791947"/>
              <a:gd name="connsiteY29" fmla="*/ 205092 h 1574418"/>
              <a:gd name="connsiteX30" fmla="*/ 2715142 w 2791947"/>
              <a:gd name="connsiteY30" fmla="*/ 559163 h 1574418"/>
              <a:gd name="connsiteX31" fmla="*/ 1825731 w 2791947"/>
              <a:gd name="connsiteY31" fmla="*/ 1573012 h 1574418"/>
              <a:gd name="connsiteX32" fmla="*/ 806891 w 2791947"/>
              <a:gd name="connsiteY32" fmla="*/ 786117 h 1574418"/>
              <a:gd name="connsiteX33" fmla="*/ 26682 w 2791947"/>
              <a:gd name="connsiteY33" fmla="*/ 1047319 h 1574418"/>
              <a:gd name="connsiteX0" fmla="*/ 26682 w 2791947"/>
              <a:gd name="connsiteY0" fmla="*/ 1047319 h 1575836"/>
              <a:gd name="connsiteX1" fmla="*/ 175859 w 2791947"/>
              <a:gd name="connsiteY1" fmla="*/ 836124 h 1575836"/>
              <a:gd name="connsiteX2" fmla="*/ 121091 w 2791947"/>
              <a:gd name="connsiteY2" fmla="*/ 657530 h 1575836"/>
              <a:gd name="connsiteX3" fmla="*/ 183003 w 2791947"/>
              <a:gd name="connsiteY3" fmla="*/ 590855 h 1575836"/>
              <a:gd name="connsiteX4" fmla="*/ 161572 w 2791947"/>
              <a:gd name="connsiteY4" fmla="*/ 224142 h 1575836"/>
              <a:gd name="connsiteX5" fmla="*/ 344928 w 2791947"/>
              <a:gd name="connsiteY5" fmla="*/ 364636 h 1575836"/>
              <a:gd name="connsiteX6" fmla="*/ 518759 w 2791947"/>
              <a:gd name="connsiteY6" fmla="*/ 250336 h 1575836"/>
              <a:gd name="connsiteX7" fmla="*/ 640203 w 2791947"/>
              <a:gd name="connsiteY7" fmla="*/ 495605 h 1575836"/>
              <a:gd name="connsiteX8" fmla="*/ 904522 w 2791947"/>
              <a:gd name="connsiteY8" fmla="*/ 562280 h 1575836"/>
              <a:gd name="connsiteX9" fmla="*/ 980723 w 2791947"/>
              <a:gd name="connsiteY9" fmla="*/ 426549 h 1575836"/>
              <a:gd name="connsiteX10" fmla="*/ 880709 w 2791947"/>
              <a:gd name="connsiteY10" fmla="*/ 417024 h 1575836"/>
              <a:gd name="connsiteX11" fmla="*/ 868803 w 2791947"/>
              <a:gd name="connsiteY11" fmla="*/ 357491 h 1575836"/>
              <a:gd name="connsiteX12" fmla="*/ 1202178 w 2791947"/>
              <a:gd name="connsiteY12" fmla="*/ 340823 h 1575836"/>
              <a:gd name="connsiteX13" fmla="*/ 1516168 w 2791947"/>
              <a:gd name="connsiteY13" fmla="*/ 250164 h 1575836"/>
              <a:gd name="connsiteX14" fmla="*/ 1656997 w 2791947"/>
              <a:gd name="connsiteY14" fmla="*/ 188423 h 1575836"/>
              <a:gd name="connsiteX15" fmla="*/ 1811778 w 2791947"/>
              <a:gd name="connsiteY15" fmla="*/ 183660 h 1575836"/>
              <a:gd name="connsiteX16" fmla="*/ 1883216 w 2791947"/>
              <a:gd name="connsiteY16" fmla="*/ 309866 h 1575836"/>
              <a:gd name="connsiteX17" fmla="*/ 2045141 w 2791947"/>
              <a:gd name="connsiteY17" fmla="*/ 271766 h 1575836"/>
              <a:gd name="connsiteX18" fmla="*/ 1949891 w 2791947"/>
              <a:gd name="connsiteY18" fmla="*/ 359873 h 1575836"/>
              <a:gd name="connsiteX19" fmla="*/ 2064191 w 2791947"/>
              <a:gd name="connsiteY19" fmla="*/ 331298 h 1575836"/>
              <a:gd name="connsiteX20" fmla="*/ 2159440 w 2791947"/>
              <a:gd name="connsiteY20" fmla="*/ 271766 h 1575836"/>
              <a:gd name="connsiteX21" fmla="*/ 2083241 w 2791947"/>
              <a:gd name="connsiteY21" fmla="*/ 264623 h 1575836"/>
              <a:gd name="connsiteX22" fmla="*/ 2083241 w 2791947"/>
              <a:gd name="connsiteY22" fmla="*/ 202710 h 1575836"/>
              <a:gd name="connsiteX23" fmla="*/ 2133246 w 2791947"/>
              <a:gd name="connsiteY23" fmla="*/ 202710 h 1575836"/>
              <a:gd name="connsiteX24" fmla="*/ 2240402 w 2791947"/>
              <a:gd name="connsiteY24" fmla="*/ 97935 h 1575836"/>
              <a:gd name="connsiteX25" fmla="*/ 2290408 w 2791947"/>
              <a:gd name="connsiteY25" fmla="*/ 305 h 1575836"/>
              <a:gd name="connsiteX26" fmla="*/ 2254690 w 2791947"/>
              <a:gd name="connsiteY26" fmla="*/ 114604 h 1575836"/>
              <a:gd name="connsiteX27" fmla="*/ 2180872 w 2791947"/>
              <a:gd name="connsiteY27" fmla="*/ 193186 h 1575836"/>
              <a:gd name="connsiteX28" fmla="*/ 2349941 w 2791947"/>
              <a:gd name="connsiteY28" fmla="*/ 257480 h 1575836"/>
              <a:gd name="connsiteX29" fmla="*/ 2752371 w 2791947"/>
              <a:gd name="connsiteY29" fmla="*/ 205092 h 1575836"/>
              <a:gd name="connsiteX30" fmla="*/ 2715142 w 2791947"/>
              <a:gd name="connsiteY30" fmla="*/ 559163 h 1575836"/>
              <a:gd name="connsiteX31" fmla="*/ 1825731 w 2791947"/>
              <a:gd name="connsiteY31" fmla="*/ 1573012 h 1575836"/>
              <a:gd name="connsiteX32" fmla="*/ 816416 w 2791947"/>
              <a:gd name="connsiteY32" fmla="*/ 859936 h 1575836"/>
              <a:gd name="connsiteX33" fmla="*/ 806891 w 2791947"/>
              <a:gd name="connsiteY33" fmla="*/ 786117 h 1575836"/>
              <a:gd name="connsiteX34" fmla="*/ 26682 w 2791947"/>
              <a:gd name="connsiteY34" fmla="*/ 1047319 h 1575836"/>
              <a:gd name="connsiteX0" fmla="*/ 26682 w 2791947"/>
              <a:gd name="connsiteY0" fmla="*/ 1047319 h 1636594"/>
              <a:gd name="connsiteX1" fmla="*/ 175859 w 2791947"/>
              <a:gd name="connsiteY1" fmla="*/ 836124 h 1636594"/>
              <a:gd name="connsiteX2" fmla="*/ 121091 w 2791947"/>
              <a:gd name="connsiteY2" fmla="*/ 657530 h 1636594"/>
              <a:gd name="connsiteX3" fmla="*/ 183003 w 2791947"/>
              <a:gd name="connsiteY3" fmla="*/ 590855 h 1636594"/>
              <a:gd name="connsiteX4" fmla="*/ 161572 w 2791947"/>
              <a:gd name="connsiteY4" fmla="*/ 224142 h 1636594"/>
              <a:gd name="connsiteX5" fmla="*/ 344928 w 2791947"/>
              <a:gd name="connsiteY5" fmla="*/ 364636 h 1636594"/>
              <a:gd name="connsiteX6" fmla="*/ 518759 w 2791947"/>
              <a:gd name="connsiteY6" fmla="*/ 250336 h 1636594"/>
              <a:gd name="connsiteX7" fmla="*/ 640203 w 2791947"/>
              <a:gd name="connsiteY7" fmla="*/ 495605 h 1636594"/>
              <a:gd name="connsiteX8" fmla="*/ 904522 w 2791947"/>
              <a:gd name="connsiteY8" fmla="*/ 562280 h 1636594"/>
              <a:gd name="connsiteX9" fmla="*/ 980723 w 2791947"/>
              <a:gd name="connsiteY9" fmla="*/ 426549 h 1636594"/>
              <a:gd name="connsiteX10" fmla="*/ 880709 w 2791947"/>
              <a:gd name="connsiteY10" fmla="*/ 417024 h 1636594"/>
              <a:gd name="connsiteX11" fmla="*/ 868803 w 2791947"/>
              <a:gd name="connsiteY11" fmla="*/ 357491 h 1636594"/>
              <a:gd name="connsiteX12" fmla="*/ 1202178 w 2791947"/>
              <a:gd name="connsiteY12" fmla="*/ 340823 h 1636594"/>
              <a:gd name="connsiteX13" fmla="*/ 1516168 w 2791947"/>
              <a:gd name="connsiteY13" fmla="*/ 250164 h 1636594"/>
              <a:gd name="connsiteX14" fmla="*/ 1656997 w 2791947"/>
              <a:gd name="connsiteY14" fmla="*/ 188423 h 1636594"/>
              <a:gd name="connsiteX15" fmla="*/ 1811778 w 2791947"/>
              <a:gd name="connsiteY15" fmla="*/ 183660 h 1636594"/>
              <a:gd name="connsiteX16" fmla="*/ 1883216 w 2791947"/>
              <a:gd name="connsiteY16" fmla="*/ 309866 h 1636594"/>
              <a:gd name="connsiteX17" fmla="*/ 2045141 w 2791947"/>
              <a:gd name="connsiteY17" fmla="*/ 271766 h 1636594"/>
              <a:gd name="connsiteX18" fmla="*/ 1949891 w 2791947"/>
              <a:gd name="connsiteY18" fmla="*/ 359873 h 1636594"/>
              <a:gd name="connsiteX19" fmla="*/ 2064191 w 2791947"/>
              <a:gd name="connsiteY19" fmla="*/ 331298 h 1636594"/>
              <a:gd name="connsiteX20" fmla="*/ 2159440 w 2791947"/>
              <a:gd name="connsiteY20" fmla="*/ 271766 h 1636594"/>
              <a:gd name="connsiteX21" fmla="*/ 2083241 w 2791947"/>
              <a:gd name="connsiteY21" fmla="*/ 264623 h 1636594"/>
              <a:gd name="connsiteX22" fmla="*/ 2083241 w 2791947"/>
              <a:gd name="connsiteY22" fmla="*/ 202710 h 1636594"/>
              <a:gd name="connsiteX23" fmla="*/ 2133246 w 2791947"/>
              <a:gd name="connsiteY23" fmla="*/ 202710 h 1636594"/>
              <a:gd name="connsiteX24" fmla="*/ 2240402 w 2791947"/>
              <a:gd name="connsiteY24" fmla="*/ 97935 h 1636594"/>
              <a:gd name="connsiteX25" fmla="*/ 2290408 w 2791947"/>
              <a:gd name="connsiteY25" fmla="*/ 305 h 1636594"/>
              <a:gd name="connsiteX26" fmla="*/ 2254690 w 2791947"/>
              <a:gd name="connsiteY26" fmla="*/ 114604 h 1636594"/>
              <a:gd name="connsiteX27" fmla="*/ 2180872 w 2791947"/>
              <a:gd name="connsiteY27" fmla="*/ 193186 h 1636594"/>
              <a:gd name="connsiteX28" fmla="*/ 2349941 w 2791947"/>
              <a:gd name="connsiteY28" fmla="*/ 257480 h 1636594"/>
              <a:gd name="connsiteX29" fmla="*/ 2752371 w 2791947"/>
              <a:gd name="connsiteY29" fmla="*/ 205092 h 1636594"/>
              <a:gd name="connsiteX30" fmla="*/ 2715142 w 2791947"/>
              <a:gd name="connsiteY30" fmla="*/ 559163 h 1636594"/>
              <a:gd name="connsiteX31" fmla="*/ 1825731 w 2791947"/>
              <a:gd name="connsiteY31" fmla="*/ 1573012 h 1636594"/>
              <a:gd name="connsiteX32" fmla="*/ 1430778 w 2791947"/>
              <a:gd name="connsiteY32" fmla="*/ 1457630 h 1636594"/>
              <a:gd name="connsiteX33" fmla="*/ 816416 w 2791947"/>
              <a:gd name="connsiteY33" fmla="*/ 859936 h 1636594"/>
              <a:gd name="connsiteX34" fmla="*/ 806891 w 2791947"/>
              <a:gd name="connsiteY34" fmla="*/ 786117 h 1636594"/>
              <a:gd name="connsiteX35" fmla="*/ 26682 w 2791947"/>
              <a:gd name="connsiteY35" fmla="*/ 1047319 h 1636594"/>
              <a:gd name="connsiteX0" fmla="*/ 26682 w 2781805"/>
              <a:gd name="connsiteY0" fmla="*/ 1047319 h 1606680"/>
              <a:gd name="connsiteX1" fmla="*/ 175859 w 2781805"/>
              <a:gd name="connsiteY1" fmla="*/ 836124 h 1606680"/>
              <a:gd name="connsiteX2" fmla="*/ 121091 w 2781805"/>
              <a:gd name="connsiteY2" fmla="*/ 657530 h 1606680"/>
              <a:gd name="connsiteX3" fmla="*/ 183003 w 2781805"/>
              <a:gd name="connsiteY3" fmla="*/ 590855 h 1606680"/>
              <a:gd name="connsiteX4" fmla="*/ 161572 w 2781805"/>
              <a:gd name="connsiteY4" fmla="*/ 224142 h 1606680"/>
              <a:gd name="connsiteX5" fmla="*/ 344928 w 2781805"/>
              <a:gd name="connsiteY5" fmla="*/ 364636 h 1606680"/>
              <a:gd name="connsiteX6" fmla="*/ 518759 w 2781805"/>
              <a:gd name="connsiteY6" fmla="*/ 250336 h 1606680"/>
              <a:gd name="connsiteX7" fmla="*/ 640203 w 2781805"/>
              <a:gd name="connsiteY7" fmla="*/ 495605 h 1606680"/>
              <a:gd name="connsiteX8" fmla="*/ 904522 w 2781805"/>
              <a:gd name="connsiteY8" fmla="*/ 562280 h 1606680"/>
              <a:gd name="connsiteX9" fmla="*/ 980723 w 2781805"/>
              <a:gd name="connsiteY9" fmla="*/ 426549 h 1606680"/>
              <a:gd name="connsiteX10" fmla="*/ 880709 w 2781805"/>
              <a:gd name="connsiteY10" fmla="*/ 417024 h 1606680"/>
              <a:gd name="connsiteX11" fmla="*/ 868803 w 2781805"/>
              <a:gd name="connsiteY11" fmla="*/ 357491 h 1606680"/>
              <a:gd name="connsiteX12" fmla="*/ 1202178 w 2781805"/>
              <a:gd name="connsiteY12" fmla="*/ 340823 h 1606680"/>
              <a:gd name="connsiteX13" fmla="*/ 1516168 w 2781805"/>
              <a:gd name="connsiteY13" fmla="*/ 250164 h 1606680"/>
              <a:gd name="connsiteX14" fmla="*/ 1656997 w 2781805"/>
              <a:gd name="connsiteY14" fmla="*/ 188423 h 1606680"/>
              <a:gd name="connsiteX15" fmla="*/ 1811778 w 2781805"/>
              <a:gd name="connsiteY15" fmla="*/ 183660 h 1606680"/>
              <a:gd name="connsiteX16" fmla="*/ 1883216 w 2781805"/>
              <a:gd name="connsiteY16" fmla="*/ 309866 h 1606680"/>
              <a:gd name="connsiteX17" fmla="*/ 2045141 w 2781805"/>
              <a:gd name="connsiteY17" fmla="*/ 271766 h 1606680"/>
              <a:gd name="connsiteX18" fmla="*/ 1949891 w 2781805"/>
              <a:gd name="connsiteY18" fmla="*/ 359873 h 1606680"/>
              <a:gd name="connsiteX19" fmla="*/ 2064191 w 2781805"/>
              <a:gd name="connsiteY19" fmla="*/ 331298 h 1606680"/>
              <a:gd name="connsiteX20" fmla="*/ 2159440 w 2781805"/>
              <a:gd name="connsiteY20" fmla="*/ 271766 h 1606680"/>
              <a:gd name="connsiteX21" fmla="*/ 2083241 w 2781805"/>
              <a:gd name="connsiteY21" fmla="*/ 264623 h 1606680"/>
              <a:gd name="connsiteX22" fmla="*/ 2083241 w 2781805"/>
              <a:gd name="connsiteY22" fmla="*/ 202710 h 1606680"/>
              <a:gd name="connsiteX23" fmla="*/ 2133246 w 2781805"/>
              <a:gd name="connsiteY23" fmla="*/ 202710 h 1606680"/>
              <a:gd name="connsiteX24" fmla="*/ 2240402 w 2781805"/>
              <a:gd name="connsiteY24" fmla="*/ 97935 h 1606680"/>
              <a:gd name="connsiteX25" fmla="*/ 2290408 w 2781805"/>
              <a:gd name="connsiteY25" fmla="*/ 305 h 1606680"/>
              <a:gd name="connsiteX26" fmla="*/ 2254690 w 2781805"/>
              <a:gd name="connsiteY26" fmla="*/ 114604 h 1606680"/>
              <a:gd name="connsiteX27" fmla="*/ 2180872 w 2781805"/>
              <a:gd name="connsiteY27" fmla="*/ 193186 h 1606680"/>
              <a:gd name="connsiteX28" fmla="*/ 2349941 w 2781805"/>
              <a:gd name="connsiteY28" fmla="*/ 257480 h 1606680"/>
              <a:gd name="connsiteX29" fmla="*/ 2752371 w 2781805"/>
              <a:gd name="connsiteY29" fmla="*/ 205092 h 1606680"/>
              <a:gd name="connsiteX30" fmla="*/ 2715142 w 2781805"/>
              <a:gd name="connsiteY30" fmla="*/ 559163 h 1606680"/>
              <a:gd name="connsiteX31" fmla="*/ 2647597 w 2781805"/>
              <a:gd name="connsiteY31" fmla="*/ 967092 h 1606680"/>
              <a:gd name="connsiteX32" fmla="*/ 1825731 w 2781805"/>
              <a:gd name="connsiteY32" fmla="*/ 1573012 h 1606680"/>
              <a:gd name="connsiteX33" fmla="*/ 1430778 w 2781805"/>
              <a:gd name="connsiteY33" fmla="*/ 1457630 h 1606680"/>
              <a:gd name="connsiteX34" fmla="*/ 816416 w 2781805"/>
              <a:gd name="connsiteY34" fmla="*/ 859936 h 1606680"/>
              <a:gd name="connsiteX35" fmla="*/ 806891 w 2781805"/>
              <a:gd name="connsiteY35" fmla="*/ 786117 h 1606680"/>
              <a:gd name="connsiteX36" fmla="*/ 26682 w 2781805"/>
              <a:gd name="connsiteY36" fmla="*/ 1047319 h 1606680"/>
              <a:gd name="connsiteX0" fmla="*/ 26682 w 2781805"/>
              <a:gd name="connsiteY0" fmla="*/ 1047319 h 1599754"/>
              <a:gd name="connsiteX1" fmla="*/ 175859 w 2781805"/>
              <a:gd name="connsiteY1" fmla="*/ 836124 h 1599754"/>
              <a:gd name="connsiteX2" fmla="*/ 121091 w 2781805"/>
              <a:gd name="connsiteY2" fmla="*/ 657530 h 1599754"/>
              <a:gd name="connsiteX3" fmla="*/ 183003 w 2781805"/>
              <a:gd name="connsiteY3" fmla="*/ 590855 h 1599754"/>
              <a:gd name="connsiteX4" fmla="*/ 161572 w 2781805"/>
              <a:gd name="connsiteY4" fmla="*/ 224142 h 1599754"/>
              <a:gd name="connsiteX5" fmla="*/ 344928 w 2781805"/>
              <a:gd name="connsiteY5" fmla="*/ 364636 h 1599754"/>
              <a:gd name="connsiteX6" fmla="*/ 518759 w 2781805"/>
              <a:gd name="connsiteY6" fmla="*/ 250336 h 1599754"/>
              <a:gd name="connsiteX7" fmla="*/ 640203 w 2781805"/>
              <a:gd name="connsiteY7" fmla="*/ 495605 h 1599754"/>
              <a:gd name="connsiteX8" fmla="*/ 904522 w 2781805"/>
              <a:gd name="connsiteY8" fmla="*/ 562280 h 1599754"/>
              <a:gd name="connsiteX9" fmla="*/ 980723 w 2781805"/>
              <a:gd name="connsiteY9" fmla="*/ 426549 h 1599754"/>
              <a:gd name="connsiteX10" fmla="*/ 880709 w 2781805"/>
              <a:gd name="connsiteY10" fmla="*/ 417024 h 1599754"/>
              <a:gd name="connsiteX11" fmla="*/ 868803 w 2781805"/>
              <a:gd name="connsiteY11" fmla="*/ 357491 h 1599754"/>
              <a:gd name="connsiteX12" fmla="*/ 1202178 w 2781805"/>
              <a:gd name="connsiteY12" fmla="*/ 340823 h 1599754"/>
              <a:gd name="connsiteX13" fmla="*/ 1516168 w 2781805"/>
              <a:gd name="connsiteY13" fmla="*/ 250164 h 1599754"/>
              <a:gd name="connsiteX14" fmla="*/ 1656997 w 2781805"/>
              <a:gd name="connsiteY14" fmla="*/ 188423 h 1599754"/>
              <a:gd name="connsiteX15" fmla="*/ 1811778 w 2781805"/>
              <a:gd name="connsiteY15" fmla="*/ 183660 h 1599754"/>
              <a:gd name="connsiteX16" fmla="*/ 1883216 w 2781805"/>
              <a:gd name="connsiteY16" fmla="*/ 309866 h 1599754"/>
              <a:gd name="connsiteX17" fmla="*/ 2045141 w 2781805"/>
              <a:gd name="connsiteY17" fmla="*/ 271766 h 1599754"/>
              <a:gd name="connsiteX18" fmla="*/ 1949891 w 2781805"/>
              <a:gd name="connsiteY18" fmla="*/ 359873 h 1599754"/>
              <a:gd name="connsiteX19" fmla="*/ 2064191 w 2781805"/>
              <a:gd name="connsiteY19" fmla="*/ 331298 h 1599754"/>
              <a:gd name="connsiteX20" fmla="*/ 2159440 w 2781805"/>
              <a:gd name="connsiteY20" fmla="*/ 271766 h 1599754"/>
              <a:gd name="connsiteX21" fmla="*/ 2083241 w 2781805"/>
              <a:gd name="connsiteY21" fmla="*/ 264623 h 1599754"/>
              <a:gd name="connsiteX22" fmla="*/ 2083241 w 2781805"/>
              <a:gd name="connsiteY22" fmla="*/ 202710 h 1599754"/>
              <a:gd name="connsiteX23" fmla="*/ 2133246 w 2781805"/>
              <a:gd name="connsiteY23" fmla="*/ 202710 h 1599754"/>
              <a:gd name="connsiteX24" fmla="*/ 2240402 w 2781805"/>
              <a:gd name="connsiteY24" fmla="*/ 97935 h 1599754"/>
              <a:gd name="connsiteX25" fmla="*/ 2290408 w 2781805"/>
              <a:gd name="connsiteY25" fmla="*/ 305 h 1599754"/>
              <a:gd name="connsiteX26" fmla="*/ 2254690 w 2781805"/>
              <a:gd name="connsiteY26" fmla="*/ 114604 h 1599754"/>
              <a:gd name="connsiteX27" fmla="*/ 2180872 w 2781805"/>
              <a:gd name="connsiteY27" fmla="*/ 193186 h 1599754"/>
              <a:gd name="connsiteX28" fmla="*/ 2349941 w 2781805"/>
              <a:gd name="connsiteY28" fmla="*/ 257480 h 1599754"/>
              <a:gd name="connsiteX29" fmla="*/ 2752371 w 2781805"/>
              <a:gd name="connsiteY29" fmla="*/ 205092 h 1599754"/>
              <a:gd name="connsiteX30" fmla="*/ 2715142 w 2781805"/>
              <a:gd name="connsiteY30" fmla="*/ 559163 h 1599754"/>
              <a:gd name="connsiteX31" fmla="*/ 2647597 w 2781805"/>
              <a:gd name="connsiteY31" fmla="*/ 967092 h 1599754"/>
              <a:gd name="connsiteX32" fmla="*/ 2292791 w 2781805"/>
              <a:gd name="connsiteY32" fmla="*/ 1062342 h 1599754"/>
              <a:gd name="connsiteX33" fmla="*/ 1825731 w 2781805"/>
              <a:gd name="connsiteY33" fmla="*/ 1573012 h 1599754"/>
              <a:gd name="connsiteX34" fmla="*/ 1430778 w 2781805"/>
              <a:gd name="connsiteY34" fmla="*/ 1457630 h 1599754"/>
              <a:gd name="connsiteX35" fmla="*/ 816416 w 2781805"/>
              <a:gd name="connsiteY35" fmla="*/ 859936 h 1599754"/>
              <a:gd name="connsiteX36" fmla="*/ 806891 w 2781805"/>
              <a:gd name="connsiteY36" fmla="*/ 786117 h 1599754"/>
              <a:gd name="connsiteX37" fmla="*/ 26682 w 2781805"/>
              <a:gd name="connsiteY37" fmla="*/ 1047319 h 1599754"/>
              <a:gd name="connsiteX0" fmla="*/ 26682 w 2781805"/>
              <a:gd name="connsiteY0" fmla="*/ 1047319 h 1593564"/>
              <a:gd name="connsiteX1" fmla="*/ 175859 w 2781805"/>
              <a:gd name="connsiteY1" fmla="*/ 836124 h 1593564"/>
              <a:gd name="connsiteX2" fmla="*/ 121091 w 2781805"/>
              <a:gd name="connsiteY2" fmla="*/ 657530 h 1593564"/>
              <a:gd name="connsiteX3" fmla="*/ 183003 w 2781805"/>
              <a:gd name="connsiteY3" fmla="*/ 590855 h 1593564"/>
              <a:gd name="connsiteX4" fmla="*/ 161572 w 2781805"/>
              <a:gd name="connsiteY4" fmla="*/ 224142 h 1593564"/>
              <a:gd name="connsiteX5" fmla="*/ 344928 w 2781805"/>
              <a:gd name="connsiteY5" fmla="*/ 364636 h 1593564"/>
              <a:gd name="connsiteX6" fmla="*/ 518759 w 2781805"/>
              <a:gd name="connsiteY6" fmla="*/ 250336 h 1593564"/>
              <a:gd name="connsiteX7" fmla="*/ 640203 w 2781805"/>
              <a:gd name="connsiteY7" fmla="*/ 495605 h 1593564"/>
              <a:gd name="connsiteX8" fmla="*/ 904522 w 2781805"/>
              <a:gd name="connsiteY8" fmla="*/ 562280 h 1593564"/>
              <a:gd name="connsiteX9" fmla="*/ 980723 w 2781805"/>
              <a:gd name="connsiteY9" fmla="*/ 426549 h 1593564"/>
              <a:gd name="connsiteX10" fmla="*/ 880709 w 2781805"/>
              <a:gd name="connsiteY10" fmla="*/ 417024 h 1593564"/>
              <a:gd name="connsiteX11" fmla="*/ 868803 w 2781805"/>
              <a:gd name="connsiteY11" fmla="*/ 357491 h 1593564"/>
              <a:gd name="connsiteX12" fmla="*/ 1202178 w 2781805"/>
              <a:gd name="connsiteY12" fmla="*/ 340823 h 1593564"/>
              <a:gd name="connsiteX13" fmla="*/ 1516168 w 2781805"/>
              <a:gd name="connsiteY13" fmla="*/ 250164 h 1593564"/>
              <a:gd name="connsiteX14" fmla="*/ 1656997 w 2781805"/>
              <a:gd name="connsiteY14" fmla="*/ 188423 h 1593564"/>
              <a:gd name="connsiteX15" fmla="*/ 1811778 w 2781805"/>
              <a:gd name="connsiteY15" fmla="*/ 183660 h 1593564"/>
              <a:gd name="connsiteX16" fmla="*/ 1883216 w 2781805"/>
              <a:gd name="connsiteY16" fmla="*/ 309866 h 1593564"/>
              <a:gd name="connsiteX17" fmla="*/ 2045141 w 2781805"/>
              <a:gd name="connsiteY17" fmla="*/ 271766 h 1593564"/>
              <a:gd name="connsiteX18" fmla="*/ 1949891 w 2781805"/>
              <a:gd name="connsiteY18" fmla="*/ 359873 h 1593564"/>
              <a:gd name="connsiteX19" fmla="*/ 2064191 w 2781805"/>
              <a:gd name="connsiteY19" fmla="*/ 331298 h 1593564"/>
              <a:gd name="connsiteX20" fmla="*/ 2159440 w 2781805"/>
              <a:gd name="connsiteY20" fmla="*/ 271766 h 1593564"/>
              <a:gd name="connsiteX21" fmla="*/ 2083241 w 2781805"/>
              <a:gd name="connsiteY21" fmla="*/ 264623 h 1593564"/>
              <a:gd name="connsiteX22" fmla="*/ 2083241 w 2781805"/>
              <a:gd name="connsiteY22" fmla="*/ 202710 h 1593564"/>
              <a:gd name="connsiteX23" fmla="*/ 2133246 w 2781805"/>
              <a:gd name="connsiteY23" fmla="*/ 202710 h 1593564"/>
              <a:gd name="connsiteX24" fmla="*/ 2240402 w 2781805"/>
              <a:gd name="connsiteY24" fmla="*/ 97935 h 1593564"/>
              <a:gd name="connsiteX25" fmla="*/ 2290408 w 2781805"/>
              <a:gd name="connsiteY25" fmla="*/ 305 h 1593564"/>
              <a:gd name="connsiteX26" fmla="*/ 2254690 w 2781805"/>
              <a:gd name="connsiteY26" fmla="*/ 114604 h 1593564"/>
              <a:gd name="connsiteX27" fmla="*/ 2180872 w 2781805"/>
              <a:gd name="connsiteY27" fmla="*/ 193186 h 1593564"/>
              <a:gd name="connsiteX28" fmla="*/ 2349941 w 2781805"/>
              <a:gd name="connsiteY28" fmla="*/ 257480 h 1593564"/>
              <a:gd name="connsiteX29" fmla="*/ 2752371 w 2781805"/>
              <a:gd name="connsiteY29" fmla="*/ 205092 h 1593564"/>
              <a:gd name="connsiteX30" fmla="*/ 2715142 w 2781805"/>
              <a:gd name="connsiteY30" fmla="*/ 559163 h 1593564"/>
              <a:gd name="connsiteX31" fmla="*/ 2647597 w 2781805"/>
              <a:gd name="connsiteY31" fmla="*/ 967092 h 1593564"/>
              <a:gd name="connsiteX32" fmla="*/ 2292791 w 2781805"/>
              <a:gd name="connsiteY32" fmla="*/ 1062342 h 1593564"/>
              <a:gd name="connsiteX33" fmla="*/ 2059428 w 2781805"/>
              <a:gd name="connsiteY33" fmla="*/ 1148067 h 1593564"/>
              <a:gd name="connsiteX34" fmla="*/ 1825731 w 2781805"/>
              <a:gd name="connsiteY34" fmla="*/ 1573012 h 1593564"/>
              <a:gd name="connsiteX35" fmla="*/ 1430778 w 2781805"/>
              <a:gd name="connsiteY35" fmla="*/ 1457630 h 1593564"/>
              <a:gd name="connsiteX36" fmla="*/ 816416 w 2781805"/>
              <a:gd name="connsiteY36" fmla="*/ 859936 h 1593564"/>
              <a:gd name="connsiteX37" fmla="*/ 806891 w 2781805"/>
              <a:gd name="connsiteY37" fmla="*/ 786117 h 1593564"/>
              <a:gd name="connsiteX38" fmla="*/ 26682 w 2781805"/>
              <a:gd name="connsiteY38" fmla="*/ 1047319 h 1593564"/>
              <a:gd name="connsiteX0" fmla="*/ 26682 w 2781805"/>
              <a:gd name="connsiteY0" fmla="*/ 1047319 h 1579347"/>
              <a:gd name="connsiteX1" fmla="*/ 175859 w 2781805"/>
              <a:gd name="connsiteY1" fmla="*/ 836124 h 1579347"/>
              <a:gd name="connsiteX2" fmla="*/ 121091 w 2781805"/>
              <a:gd name="connsiteY2" fmla="*/ 657530 h 1579347"/>
              <a:gd name="connsiteX3" fmla="*/ 183003 w 2781805"/>
              <a:gd name="connsiteY3" fmla="*/ 590855 h 1579347"/>
              <a:gd name="connsiteX4" fmla="*/ 161572 w 2781805"/>
              <a:gd name="connsiteY4" fmla="*/ 224142 h 1579347"/>
              <a:gd name="connsiteX5" fmla="*/ 344928 w 2781805"/>
              <a:gd name="connsiteY5" fmla="*/ 364636 h 1579347"/>
              <a:gd name="connsiteX6" fmla="*/ 518759 w 2781805"/>
              <a:gd name="connsiteY6" fmla="*/ 250336 h 1579347"/>
              <a:gd name="connsiteX7" fmla="*/ 640203 w 2781805"/>
              <a:gd name="connsiteY7" fmla="*/ 495605 h 1579347"/>
              <a:gd name="connsiteX8" fmla="*/ 904522 w 2781805"/>
              <a:gd name="connsiteY8" fmla="*/ 562280 h 1579347"/>
              <a:gd name="connsiteX9" fmla="*/ 980723 w 2781805"/>
              <a:gd name="connsiteY9" fmla="*/ 426549 h 1579347"/>
              <a:gd name="connsiteX10" fmla="*/ 880709 w 2781805"/>
              <a:gd name="connsiteY10" fmla="*/ 417024 h 1579347"/>
              <a:gd name="connsiteX11" fmla="*/ 868803 w 2781805"/>
              <a:gd name="connsiteY11" fmla="*/ 357491 h 1579347"/>
              <a:gd name="connsiteX12" fmla="*/ 1202178 w 2781805"/>
              <a:gd name="connsiteY12" fmla="*/ 340823 h 1579347"/>
              <a:gd name="connsiteX13" fmla="*/ 1516168 w 2781805"/>
              <a:gd name="connsiteY13" fmla="*/ 250164 h 1579347"/>
              <a:gd name="connsiteX14" fmla="*/ 1656997 w 2781805"/>
              <a:gd name="connsiteY14" fmla="*/ 188423 h 1579347"/>
              <a:gd name="connsiteX15" fmla="*/ 1811778 w 2781805"/>
              <a:gd name="connsiteY15" fmla="*/ 183660 h 1579347"/>
              <a:gd name="connsiteX16" fmla="*/ 1883216 w 2781805"/>
              <a:gd name="connsiteY16" fmla="*/ 309866 h 1579347"/>
              <a:gd name="connsiteX17" fmla="*/ 2045141 w 2781805"/>
              <a:gd name="connsiteY17" fmla="*/ 271766 h 1579347"/>
              <a:gd name="connsiteX18" fmla="*/ 1949891 w 2781805"/>
              <a:gd name="connsiteY18" fmla="*/ 359873 h 1579347"/>
              <a:gd name="connsiteX19" fmla="*/ 2064191 w 2781805"/>
              <a:gd name="connsiteY19" fmla="*/ 331298 h 1579347"/>
              <a:gd name="connsiteX20" fmla="*/ 2159440 w 2781805"/>
              <a:gd name="connsiteY20" fmla="*/ 271766 h 1579347"/>
              <a:gd name="connsiteX21" fmla="*/ 2083241 w 2781805"/>
              <a:gd name="connsiteY21" fmla="*/ 264623 h 1579347"/>
              <a:gd name="connsiteX22" fmla="*/ 2083241 w 2781805"/>
              <a:gd name="connsiteY22" fmla="*/ 202710 h 1579347"/>
              <a:gd name="connsiteX23" fmla="*/ 2133246 w 2781805"/>
              <a:gd name="connsiteY23" fmla="*/ 202710 h 1579347"/>
              <a:gd name="connsiteX24" fmla="*/ 2240402 w 2781805"/>
              <a:gd name="connsiteY24" fmla="*/ 97935 h 1579347"/>
              <a:gd name="connsiteX25" fmla="*/ 2290408 w 2781805"/>
              <a:gd name="connsiteY25" fmla="*/ 305 h 1579347"/>
              <a:gd name="connsiteX26" fmla="*/ 2254690 w 2781805"/>
              <a:gd name="connsiteY26" fmla="*/ 114604 h 1579347"/>
              <a:gd name="connsiteX27" fmla="*/ 2180872 w 2781805"/>
              <a:gd name="connsiteY27" fmla="*/ 193186 h 1579347"/>
              <a:gd name="connsiteX28" fmla="*/ 2349941 w 2781805"/>
              <a:gd name="connsiteY28" fmla="*/ 257480 h 1579347"/>
              <a:gd name="connsiteX29" fmla="*/ 2752371 w 2781805"/>
              <a:gd name="connsiteY29" fmla="*/ 205092 h 1579347"/>
              <a:gd name="connsiteX30" fmla="*/ 2715142 w 2781805"/>
              <a:gd name="connsiteY30" fmla="*/ 559163 h 1579347"/>
              <a:gd name="connsiteX31" fmla="*/ 2647597 w 2781805"/>
              <a:gd name="connsiteY31" fmla="*/ 967092 h 1579347"/>
              <a:gd name="connsiteX32" fmla="*/ 2292791 w 2781805"/>
              <a:gd name="connsiteY32" fmla="*/ 1062342 h 1579347"/>
              <a:gd name="connsiteX33" fmla="*/ 2059428 w 2781805"/>
              <a:gd name="connsiteY33" fmla="*/ 1148067 h 1579347"/>
              <a:gd name="connsiteX34" fmla="*/ 2030853 w 2781805"/>
              <a:gd name="connsiteY34" fmla="*/ 1350474 h 1579347"/>
              <a:gd name="connsiteX35" fmla="*/ 1825731 w 2781805"/>
              <a:gd name="connsiteY35" fmla="*/ 1573012 h 1579347"/>
              <a:gd name="connsiteX36" fmla="*/ 1430778 w 2781805"/>
              <a:gd name="connsiteY36" fmla="*/ 1457630 h 1579347"/>
              <a:gd name="connsiteX37" fmla="*/ 816416 w 2781805"/>
              <a:gd name="connsiteY37" fmla="*/ 859936 h 1579347"/>
              <a:gd name="connsiteX38" fmla="*/ 806891 w 2781805"/>
              <a:gd name="connsiteY38" fmla="*/ 786117 h 1579347"/>
              <a:gd name="connsiteX39" fmla="*/ 26682 w 2781805"/>
              <a:gd name="connsiteY39" fmla="*/ 1047319 h 1579347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292791 w 2781805"/>
              <a:gd name="connsiteY32" fmla="*/ 1062342 h 1573281"/>
              <a:gd name="connsiteX33" fmla="*/ 2059428 w 2781805"/>
              <a:gd name="connsiteY33" fmla="*/ 1148067 h 1573281"/>
              <a:gd name="connsiteX34" fmla="*/ 2030853 w 2781805"/>
              <a:gd name="connsiteY34" fmla="*/ 1350474 h 1573281"/>
              <a:gd name="connsiteX35" fmla="*/ 1937984 w 2781805"/>
              <a:gd name="connsiteY35" fmla="*/ 1450487 h 1573281"/>
              <a:gd name="connsiteX36" fmla="*/ 1825731 w 2781805"/>
              <a:gd name="connsiteY36" fmla="*/ 1573012 h 1573281"/>
              <a:gd name="connsiteX37" fmla="*/ 1430778 w 2781805"/>
              <a:gd name="connsiteY37" fmla="*/ 1457630 h 1573281"/>
              <a:gd name="connsiteX38" fmla="*/ 816416 w 2781805"/>
              <a:gd name="connsiteY38" fmla="*/ 859936 h 1573281"/>
              <a:gd name="connsiteX39" fmla="*/ 806891 w 2781805"/>
              <a:gd name="connsiteY39" fmla="*/ 786117 h 1573281"/>
              <a:gd name="connsiteX40" fmla="*/ 26682 w 2781805"/>
              <a:gd name="connsiteY40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292791 w 2781805"/>
              <a:gd name="connsiteY32" fmla="*/ 1062342 h 1573281"/>
              <a:gd name="connsiteX33" fmla="*/ 2059428 w 2781805"/>
              <a:gd name="connsiteY33" fmla="*/ 1148067 h 1573281"/>
              <a:gd name="connsiteX34" fmla="*/ 1971322 w 2781805"/>
              <a:gd name="connsiteY34" fmla="*/ 1309993 h 1573281"/>
              <a:gd name="connsiteX35" fmla="*/ 2030853 w 2781805"/>
              <a:gd name="connsiteY35" fmla="*/ 1350474 h 1573281"/>
              <a:gd name="connsiteX36" fmla="*/ 1937984 w 2781805"/>
              <a:gd name="connsiteY36" fmla="*/ 1450487 h 1573281"/>
              <a:gd name="connsiteX37" fmla="*/ 1825731 w 2781805"/>
              <a:gd name="connsiteY37" fmla="*/ 1573012 h 1573281"/>
              <a:gd name="connsiteX38" fmla="*/ 1430778 w 2781805"/>
              <a:gd name="connsiteY38" fmla="*/ 1457630 h 1573281"/>
              <a:gd name="connsiteX39" fmla="*/ 816416 w 2781805"/>
              <a:gd name="connsiteY39" fmla="*/ 859936 h 1573281"/>
              <a:gd name="connsiteX40" fmla="*/ 806891 w 2781805"/>
              <a:gd name="connsiteY40" fmla="*/ 786117 h 1573281"/>
              <a:gd name="connsiteX41" fmla="*/ 26682 w 2781805"/>
              <a:gd name="connsiteY41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292791 w 2781805"/>
              <a:gd name="connsiteY33" fmla="*/ 1062342 h 1573281"/>
              <a:gd name="connsiteX34" fmla="*/ 2059428 w 2781805"/>
              <a:gd name="connsiteY34" fmla="*/ 1148067 h 1573281"/>
              <a:gd name="connsiteX35" fmla="*/ 1971322 w 2781805"/>
              <a:gd name="connsiteY35" fmla="*/ 1309993 h 1573281"/>
              <a:gd name="connsiteX36" fmla="*/ 2030853 w 2781805"/>
              <a:gd name="connsiteY36" fmla="*/ 1350474 h 1573281"/>
              <a:gd name="connsiteX37" fmla="*/ 1937984 w 2781805"/>
              <a:gd name="connsiteY37" fmla="*/ 1450487 h 1573281"/>
              <a:gd name="connsiteX38" fmla="*/ 1825731 w 2781805"/>
              <a:gd name="connsiteY38" fmla="*/ 1573012 h 1573281"/>
              <a:gd name="connsiteX39" fmla="*/ 1430778 w 2781805"/>
              <a:gd name="connsiteY39" fmla="*/ 1457630 h 1573281"/>
              <a:gd name="connsiteX40" fmla="*/ 816416 w 2781805"/>
              <a:gd name="connsiteY40" fmla="*/ 859936 h 1573281"/>
              <a:gd name="connsiteX41" fmla="*/ 806891 w 2781805"/>
              <a:gd name="connsiteY41" fmla="*/ 786117 h 1573281"/>
              <a:gd name="connsiteX42" fmla="*/ 26682 w 2781805"/>
              <a:gd name="connsiteY42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314222 w 2781805"/>
              <a:gd name="connsiteY33" fmla="*/ 926612 h 1573281"/>
              <a:gd name="connsiteX34" fmla="*/ 2292791 w 2781805"/>
              <a:gd name="connsiteY34" fmla="*/ 1062342 h 1573281"/>
              <a:gd name="connsiteX35" fmla="*/ 2059428 w 2781805"/>
              <a:gd name="connsiteY35" fmla="*/ 1148067 h 1573281"/>
              <a:gd name="connsiteX36" fmla="*/ 1971322 w 2781805"/>
              <a:gd name="connsiteY36" fmla="*/ 1309993 h 1573281"/>
              <a:gd name="connsiteX37" fmla="*/ 2030853 w 2781805"/>
              <a:gd name="connsiteY37" fmla="*/ 1350474 h 1573281"/>
              <a:gd name="connsiteX38" fmla="*/ 1937984 w 2781805"/>
              <a:gd name="connsiteY38" fmla="*/ 1450487 h 1573281"/>
              <a:gd name="connsiteX39" fmla="*/ 1825731 w 2781805"/>
              <a:gd name="connsiteY39" fmla="*/ 1573012 h 1573281"/>
              <a:gd name="connsiteX40" fmla="*/ 1430778 w 2781805"/>
              <a:gd name="connsiteY40" fmla="*/ 1457630 h 1573281"/>
              <a:gd name="connsiteX41" fmla="*/ 816416 w 2781805"/>
              <a:gd name="connsiteY41" fmla="*/ 859936 h 1573281"/>
              <a:gd name="connsiteX42" fmla="*/ 806891 w 2781805"/>
              <a:gd name="connsiteY42" fmla="*/ 786117 h 1573281"/>
              <a:gd name="connsiteX43" fmla="*/ 26682 w 2781805"/>
              <a:gd name="connsiteY43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314222 w 2781805"/>
              <a:gd name="connsiteY33" fmla="*/ 926612 h 1573281"/>
              <a:gd name="connsiteX34" fmla="*/ 2292791 w 2781805"/>
              <a:gd name="connsiteY34" fmla="*/ 1062342 h 1573281"/>
              <a:gd name="connsiteX35" fmla="*/ 2059428 w 2781805"/>
              <a:gd name="connsiteY35" fmla="*/ 1148067 h 1573281"/>
              <a:gd name="connsiteX36" fmla="*/ 2037997 w 2781805"/>
              <a:gd name="connsiteY36" fmla="*/ 1238556 h 1573281"/>
              <a:gd name="connsiteX37" fmla="*/ 1971322 w 2781805"/>
              <a:gd name="connsiteY37" fmla="*/ 1309993 h 1573281"/>
              <a:gd name="connsiteX38" fmla="*/ 2030853 w 2781805"/>
              <a:gd name="connsiteY38" fmla="*/ 1350474 h 1573281"/>
              <a:gd name="connsiteX39" fmla="*/ 1937984 w 2781805"/>
              <a:gd name="connsiteY39" fmla="*/ 1450487 h 1573281"/>
              <a:gd name="connsiteX40" fmla="*/ 1825731 w 2781805"/>
              <a:gd name="connsiteY40" fmla="*/ 1573012 h 1573281"/>
              <a:gd name="connsiteX41" fmla="*/ 1430778 w 2781805"/>
              <a:gd name="connsiteY41" fmla="*/ 1457630 h 1573281"/>
              <a:gd name="connsiteX42" fmla="*/ 816416 w 2781805"/>
              <a:gd name="connsiteY42" fmla="*/ 859936 h 1573281"/>
              <a:gd name="connsiteX43" fmla="*/ 806891 w 2781805"/>
              <a:gd name="connsiteY43" fmla="*/ 786117 h 1573281"/>
              <a:gd name="connsiteX44" fmla="*/ 26682 w 2781805"/>
              <a:gd name="connsiteY44" fmla="*/ 1047319 h 1573281"/>
              <a:gd name="connsiteX0" fmla="*/ 26682 w 2781805"/>
              <a:gd name="connsiteY0" fmla="*/ 1047319 h 1574014"/>
              <a:gd name="connsiteX1" fmla="*/ 175859 w 2781805"/>
              <a:gd name="connsiteY1" fmla="*/ 836124 h 1574014"/>
              <a:gd name="connsiteX2" fmla="*/ 121091 w 2781805"/>
              <a:gd name="connsiteY2" fmla="*/ 657530 h 1574014"/>
              <a:gd name="connsiteX3" fmla="*/ 183003 w 2781805"/>
              <a:gd name="connsiteY3" fmla="*/ 590855 h 1574014"/>
              <a:gd name="connsiteX4" fmla="*/ 161572 w 2781805"/>
              <a:gd name="connsiteY4" fmla="*/ 224142 h 1574014"/>
              <a:gd name="connsiteX5" fmla="*/ 344928 w 2781805"/>
              <a:gd name="connsiteY5" fmla="*/ 364636 h 1574014"/>
              <a:gd name="connsiteX6" fmla="*/ 518759 w 2781805"/>
              <a:gd name="connsiteY6" fmla="*/ 250336 h 1574014"/>
              <a:gd name="connsiteX7" fmla="*/ 640203 w 2781805"/>
              <a:gd name="connsiteY7" fmla="*/ 495605 h 1574014"/>
              <a:gd name="connsiteX8" fmla="*/ 904522 w 2781805"/>
              <a:gd name="connsiteY8" fmla="*/ 562280 h 1574014"/>
              <a:gd name="connsiteX9" fmla="*/ 980723 w 2781805"/>
              <a:gd name="connsiteY9" fmla="*/ 426549 h 1574014"/>
              <a:gd name="connsiteX10" fmla="*/ 880709 w 2781805"/>
              <a:gd name="connsiteY10" fmla="*/ 417024 h 1574014"/>
              <a:gd name="connsiteX11" fmla="*/ 868803 w 2781805"/>
              <a:gd name="connsiteY11" fmla="*/ 357491 h 1574014"/>
              <a:gd name="connsiteX12" fmla="*/ 1202178 w 2781805"/>
              <a:gd name="connsiteY12" fmla="*/ 340823 h 1574014"/>
              <a:gd name="connsiteX13" fmla="*/ 1516168 w 2781805"/>
              <a:gd name="connsiteY13" fmla="*/ 250164 h 1574014"/>
              <a:gd name="connsiteX14" fmla="*/ 1656997 w 2781805"/>
              <a:gd name="connsiteY14" fmla="*/ 188423 h 1574014"/>
              <a:gd name="connsiteX15" fmla="*/ 1811778 w 2781805"/>
              <a:gd name="connsiteY15" fmla="*/ 183660 h 1574014"/>
              <a:gd name="connsiteX16" fmla="*/ 1883216 w 2781805"/>
              <a:gd name="connsiteY16" fmla="*/ 309866 h 1574014"/>
              <a:gd name="connsiteX17" fmla="*/ 2045141 w 2781805"/>
              <a:gd name="connsiteY17" fmla="*/ 271766 h 1574014"/>
              <a:gd name="connsiteX18" fmla="*/ 1949891 w 2781805"/>
              <a:gd name="connsiteY18" fmla="*/ 359873 h 1574014"/>
              <a:gd name="connsiteX19" fmla="*/ 2064191 w 2781805"/>
              <a:gd name="connsiteY19" fmla="*/ 331298 h 1574014"/>
              <a:gd name="connsiteX20" fmla="*/ 2159440 w 2781805"/>
              <a:gd name="connsiteY20" fmla="*/ 271766 h 1574014"/>
              <a:gd name="connsiteX21" fmla="*/ 2083241 w 2781805"/>
              <a:gd name="connsiteY21" fmla="*/ 264623 h 1574014"/>
              <a:gd name="connsiteX22" fmla="*/ 2083241 w 2781805"/>
              <a:gd name="connsiteY22" fmla="*/ 202710 h 1574014"/>
              <a:gd name="connsiteX23" fmla="*/ 2133246 w 2781805"/>
              <a:gd name="connsiteY23" fmla="*/ 202710 h 1574014"/>
              <a:gd name="connsiteX24" fmla="*/ 2240402 w 2781805"/>
              <a:gd name="connsiteY24" fmla="*/ 97935 h 1574014"/>
              <a:gd name="connsiteX25" fmla="*/ 2290408 w 2781805"/>
              <a:gd name="connsiteY25" fmla="*/ 305 h 1574014"/>
              <a:gd name="connsiteX26" fmla="*/ 2254690 w 2781805"/>
              <a:gd name="connsiteY26" fmla="*/ 114604 h 1574014"/>
              <a:gd name="connsiteX27" fmla="*/ 2180872 w 2781805"/>
              <a:gd name="connsiteY27" fmla="*/ 193186 h 1574014"/>
              <a:gd name="connsiteX28" fmla="*/ 2349941 w 2781805"/>
              <a:gd name="connsiteY28" fmla="*/ 257480 h 1574014"/>
              <a:gd name="connsiteX29" fmla="*/ 2752371 w 2781805"/>
              <a:gd name="connsiteY29" fmla="*/ 205092 h 1574014"/>
              <a:gd name="connsiteX30" fmla="*/ 2715142 w 2781805"/>
              <a:gd name="connsiteY30" fmla="*/ 559163 h 1574014"/>
              <a:gd name="connsiteX31" fmla="*/ 2647597 w 2781805"/>
              <a:gd name="connsiteY31" fmla="*/ 967092 h 1574014"/>
              <a:gd name="connsiteX32" fmla="*/ 2478528 w 2781805"/>
              <a:gd name="connsiteY32" fmla="*/ 869462 h 1574014"/>
              <a:gd name="connsiteX33" fmla="*/ 2314222 w 2781805"/>
              <a:gd name="connsiteY33" fmla="*/ 926612 h 1574014"/>
              <a:gd name="connsiteX34" fmla="*/ 2292791 w 2781805"/>
              <a:gd name="connsiteY34" fmla="*/ 1062342 h 1574014"/>
              <a:gd name="connsiteX35" fmla="*/ 2059428 w 2781805"/>
              <a:gd name="connsiteY35" fmla="*/ 1148067 h 1574014"/>
              <a:gd name="connsiteX36" fmla="*/ 2037997 w 2781805"/>
              <a:gd name="connsiteY36" fmla="*/ 1238556 h 1574014"/>
              <a:gd name="connsiteX37" fmla="*/ 1971322 w 2781805"/>
              <a:gd name="connsiteY37" fmla="*/ 1309993 h 1574014"/>
              <a:gd name="connsiteX38" fmla="*/ 2030853 w 2781805"/>
              <a:gd name="connsiteY38" fmla="*/ 1350474 h 1574014"/>
              <a:gd name="connsiteX39" fmla="*/ 1937984 w 2781805"/>
              <a:gd name="connsiteY39" fmla="*/ 1450487 h 1574014"/>
              <a:gd name="connsiteX40" fmla="*/ 1825731 w 2781805"/>
              <a:gd name="connsiteY40" fmla="*/ 1573012 h 1574014"/>
              <a:gd name="connsiteX41" fmla="*/ 1478403 w 2781805"/>
              <a:gd name="connsiteY41" fmla="*/ 1379050 h 1574014"/>
              <a:gd name="connsiteX42" fmla="*/ 1430778 w 2781805"/>
              <a:gd name="connsiteY42" fmla="*/ 1457630 h 1574014"/>
              <a:gd name="connsiteX43" fmla="*/ 816416 w 2781805"/>
              <a:gd name="connsiteY43" fmla="*/ 859936 h 1574014"/>
              <a:gd name="connsiteX44" fmla="*/ 806891 w 2781805"/>
              <a:gd name="connsiteY44" fmla="*/ 786117 h 1574014"/>
              <a:gd name="connsiteX45" fmla="*/ 26682 w 2781805"/>
              <a:gd name="connsiteY45" fmla="*/ 1047319 h 1574014"/>
              <a:gd name="connsiteX0" fmla="*/ 26682 w 2781805"/>
              <a:gd name="connsiteY0" fmla="*/ 1047319 h 1573255"/>
              <a:gd name="connsiteX1" fmla="*/ 175859 w 2781805"/>
              <a:gd name="connsiteY1" fmla="*/ 836124 h 1573255"/>
              <a:gd name="connsiteX2" fmla="*/ 121091 w 2781805"/>
              <a:gd name="connsiteY2" fmla="*/ 657530 h 1573255"/>
              <a:gd name="connsiteX3" fmla="*/ 183003 w 2781805"/>
              <a:gd name="connsiteY3" fmla="*/ 590855 h 1573255"/>
              <a:gd name="connsiteX4" fmla="*/ 161572 w 2781805"/>
              <a:gd name="connsiteY4" fmla="*/ 224142 h 1573255"/>
              <a:gd name="connsiteX5" fmla="*/ 344928 w 2781805"/>
              <a:gd name="connsiteY5" fmla="*/ 364636 h 1573255"/>
              <a:gd name="connsiteX6" fmla="*/ 518759 w 2781805"/>
              <a:gd name="connsiteY6" fmla="*/ 250336 h 1573255"/>
              <a:gd name="connsiteX7" fmla="*/ 640203 w 2781805"/>
              <a:gd name="connsiteY7" fmla="*/ 495605 h 1573255"/>
              <a:gd name="connsiteX8" fmla="*/ 904522 w 2781805"/>
              <a:gd name="connsiteY8" fmla="*/ 562280 h 1573255"/>
              <a:gd name="connsiteX9" fmla="*/ 980723 w 2781805"/>
              <a:gd name="connsiteY9" fmla="*/ 426549 h 1573255"/>
              <a:gd name="connsiteX10" fmla="*/ 880709 w 2781805"/>
              <a:gd name="connsiteY10" fmla="*/ 417024 h 1573255"/>
              <a:gd name="connsiteX11" fmla="*/ 868803 w 2781805"/>
              <a:gd name="connsiteY11" fmla="*/ 357491 h 1573255"/>
              <a:gd name="connsiteX12" fmla="*/ 1202178 w 2781805"/>
              <a:gd name="connsiteY12" fmla="*/ 340823 h 1573255"/>
              <a:gd name="connsiteX13" fmla="*/ 1516168 w 2781805"/>
              <a:gd name="connsiteY13" fmla="*/ 250164 h 1573255"/>
              <a:gd name="connsiteX14" fmla="*/ 1656997 w 2781805"/>
              <a:gd name="connsiteY14" fmla="*/ 188423 h 1573255"/>
              <a:gd name="connsiteX15" fmla="*/ 1811778 w 2781805"/>
              <a:gd name="connsiteY15" fmla="*/ 183660 h 1573255"/>
              <a:gd name="connsiteX16" fmla="*/ 1883216 w 2781805"/>
              <a:gd name="connsiteY16" fmla="*/ 309866 h 1573255"/>
              <a:gd name="connsiteX17" fmla="*/ 2045141 w 2781805"/>
              <a:gd name="connsiteY17" fmla="*/ 271766 h 1573255"/>
              <a:gd name="connsiteX18" fmla="*/ 1949891 w 2781805"/>
              <a:gd name="connsiteY18" fmla="*/ 359873 h 1573255"/>
              <a:gd name="connsiteX19" fmla="*/ 2064191 w 2781805"/>
              <a:gd name="connsiteY19" fmla="*/ 331298 h 1573255"/>
              <a:gd name="connsiteX20" fmla="*/ 2159440 w 2781805"/>
              <a:gd name="connsiteY20" fmla="*/ 271766 h 1573255"/>
              <a:gd name="connsiteX21" fmla="*/ 2083241 w 2781805"/>
              <a:gd name="connsiteY21" fmla="*/ 264623 h 1573255"/>
              <a:gd name="connsiteX22" fmla="*/ 2083241 w 2781805"/>
              <a:gd name="connsiteY22" fmla="*/ 202710 h 1573255"/>
              <a:gd name="connsiteX23" fmla="*/ 2133246 w 2781805"/>
              <a:gd name="connsiteY23" fmla="*/ 202710 h 1573255"/>
              <a:gd name="connsiteX24" fmla="*/ 2240402 w 2781805"/>
              <a:gd name="connsiteY24" fmla="*/ 97935 h 1573255"/>
              <a:gd name="connsiteX25" fmla="*/ 2290408 w 2781805"/>
              <a:gd name="connsiteY25" fmla="*/ 305 h 1573255"/>
              <a:gd name="connsiteX26" fmla="*/ 2254690 w 2781805"/>
              <a:gd name="connsiteY26" fmla="*/ 114604 h 1573255"/>
              <a:gd name="connsiteX27" fmla="*/ 2180872 w 2781805"/>
              <a:gd name="connsiteY27" fmla="*/ 193186 h 1573255"/>
              <a:gd name="connsiteX28" fmla="*/ 2349941 w 2781805"/>
              <a:gd name="connsiteY28" fmla="*/ 257480 h 1573255"/>
              <a:gd name="connsiteX29" fmla="*/ 2752371 w 2781805"/>
              <a:gd name="connsiteY29" fmla="*/ 205092 h 1573255"/>
              <a:gd name="connsiteX30" fmla="*/ 2715142 w 2781805"/>
              <a:gd name="connsiteY30" fmla="*/ 559163 h 1573255"/>
              <a:gd name="connsiteX31" fmla="*/ 2647597 w 2781805"/>
              <a:gd name="connsiteY31" fmla="*/ 967092 h 1573255"/>
              <a:gd name="connsiteX32" fmla="*/ 2478528 w 2781805"/>
              <a:gd name="connsiteY32" fmla="*/ 869462 h 1573255"/>
              <a:gd name="connsiteX33" fmla="*/ 2314222 w 2781805"/>
              <a:gd name="connsiteY33" fmla="*/ 926612 h 1573255"/>
              <a:gd name="connsiteX34" fmla="*/ 2292791 w 2781805"/>
              <a:gd name="connsiteY34" fmla="*/ 1062342 h 1573255"/>
              <a:gd name="connsiteX35" fmla="*/ 2059428 w 2781805"/>
              <a:gd name="connsiteY35" fmla="*/ 1148067 h 1573255"/>
              <a:gd name="connsiteX36" fmla="*/ 2037997 w 2781805"/>
              <a:gd name="connsiteY36" fmla="*/ 1238556 h 1573255"/>
              <a:gd name="connsiteX37" fmla="*/ 1971322 w 2781805"/>
              <a:gd name="connsiteY37" fmla="*/ 1309993 h 1573255"/>
              <a:gd name="connsiteX38" fmla="*/ 2030853 w 2781805"/>
              <a:gd name="connsiteY38" fmla="*/ 1350474 h 1573255"/>
              <a:gd name="connsiteX39" fmla="*/ 1937984 w 2781805"/>
              <a:gd name="connsiteY39" fmla="*/ 1450487 h 1573255"/>
              <a:gd name="connsiteX40" fmla="*/ 1825731 w 2781805"/>
              <a:gd name="connsiteY40" fmla="*/ 1573012 h 1573255"/>
              <a:gd name="connsiteX41" fmla="*/ 1580797 w 2781805"/>
              <a:gd name="connsiteY41" fmla="*/ 1479061 h 1573255"/>
              <a:gd name="connsiteX42" fmla="*/ 1478403 w 2781805"/>
              <a:gd name="connsiteY42" fmla="*/ 1379050 h 1573255"/>
              <a:gd name="connsiteX43" fmla="*/ 1430778 w 2781805"/>
              <a:gd name="connsiteY43" fmla="*/ 1457630 h 1573255"/>
              <a:gd name="connsiteX44" fmla="*/ 816416 w 2781805"/>
              <a:gd name="connsiteY44" fmla="*/ 859936 h 1573255"/>
              <a:gd name="connsiteX45" fmla="*/ 806891 w 2781805"/>
              <a:gd name="connsiteY45" fmla="*/ 786117 h 1573255"/>
              <a:gd name="connsiteX46" fmla="*/ 26682 w 2781805"/>
              <a:gd name="connsiteY46" fmla="*/ 1047319 h 1573255"/>
              <a:gd name="connsiteX0" fmla="*/ 26682 w 2781805"/>
              <a:gd name="connsiteY0" fmla="*/ 1047319 h 1577375"/>
              <a:gd name="connsiteX1" fmla="*/ 175859 w 2781805"/>
              <a:gd name="connsiteY1" fmla="*/ 836124 h 1577375"/>
              <a:gd name="connsiteX2" fmla="*/ 121091 w 2781805"/>
              <a:gd name="connsiteY2" fmla="*/ 657530 h 1577375"/>
              <a:gd name="connsiteX3" fmla="*/ 183003 w 2781805"/>
              <a:gd name="connsiteY3" fmla="*/ 590855 h 1577375"/>
              <a:gd name="connsiteX4" fmla="*/ 161572 w 2781805"/>
              <a:gd name="connsiteY4" fmla="*/ 224142 h 1577375"/>
              <a:gd name="connsiteX5" fmla="*/ 344928 w 2781805"/>
              <a:gd name="connsiteY5" fmla="*/ 364636 h 1577375"/>
              <a:gd name="connsiteX6" fmla="*/ 518759 w 2781805"/>
              <a:gd name="connsiteY6" fmla="*/ 250336 h 1577375"/>
              <a:gd name="connsiteX7" fmla="*/ 640203 w 2781805"/>
              <a:gd name="connsiteY7" fmla="*/ 495605 h 1577375"/>
              <a:gd name="connsiteX8" fmla="*/ 904522 w 2781805"/>
              <a:gd name="connsiteY8" fmla="*/ 562280 h 1577375"/>
              <a:gd name="connsiteX9" fmla="*/ 980723 w 2781805"/>
              <a:gd name="connsiteY9" fmla="*/ 426549 h 1577375"/>
              <a:gd name="connsiteX10" fmla="*/ 880709 w 2781805"/>
              <a:gd name="connsiteY10" fmla="*/ 417024 h 1577375"/>
              <a:gd name="connsiteX11" fmla="*/ 868803 w 2781805"/>
              <a:gd name="connsiteY11" fmla="*/ 357491 h 1577375"/>
              <a:gd name="connsiteX12" fmla="*/ 1202178 w 2781805"/>
              <a:gd name="connsiteY12" fmla="*/ 340823 h 1577375"/>
              <a:gd name="connsiteX13" fmla="*/ 1516168 w 2781805"/>
              <a:gd name="connsiteY13" fmla="*/ 250164 h 1577375"/>
              <a:gd name="connsiteX14" fmla="*/ 1656997 w 2781805"/>
              <a:gd name="connsiteY14" fmla="*/ 188423 h 1577375"/>
              <a:gd name="connsiteX15" fmla="*/ 1811778 w 2781805"/>
              <a:gd name="connsiteY15" fmla="*/ 183660 h 1577375"/>
              <a:gd name="connsiteX16" fmla="*/ 1883216 w 2781805"/>
              <a:gd name="connsiteY16" fmla="*/ 309866 h 1577375"/>
              <a:gd name="connsiteX17" fmla="*/ 2045141 w 2781805"/>
              <a:gd name="connsiteY17" fmla="*/ 271766 h 1577375"/>
              <a:gd name="connsiteX18" fmla="*/ 1949891 w 2781805"/>
              <a:gd name="connsiteY18" fmla="*/ 359873 h 1577375"/>
              <a:gd name="connsiteX19" fmla="*/ 2064191 w 2781805"/>
              <a:gd name="connsiteY19" fmla="*/ 331298 h 1577375"/>
              <a:gd name="connsiteX20" fmla="*/ 2159440 w 2781805"/>
              <a:gd name="connsiteY20" fmla="*/ 271766 h 1577375"/>
              <a:gd name="connsiteX21" fmla="*/ 2083241 w 2781805"/>
              <a:gd name="connsiteY21" fmla="*/ 264623 h 1577375"/>
              <a:gd name="connsiteX22" fmla="*/ 2083241 w 2781805"/>
              <a:gd name="connsiteY22" fmla="*/ 202710 h 1577375"/>
              <a:gd name="connsiteX23" fmla="*/ 2133246 w 2781805"/>
              <a:gd name="connsiteY23" fmla="*/ 202710 h 1577375"/>
              <a:gd name="connsiteX24" fmla="*/ 2240402 w 2781805"/>
              <a:gd name="connsiteY24" fmla="*/ 97935 h 1577375"/>
              <a:gd name="connsiteX25" fmla="*/ 2290408 w 2781805"/>
              <a:gd name="connsiteY25" fmla="*/ 305 h 1577375"/>
              <a:gd name="connsiteX26" fmla="*/ 2254690 w 2781805"/>
              <a:gd name="connsiteY26" fmla="*/ 114604 h 1577375"/>
              <a:gd name="connsiteX27" fmla="*/ 2180872 w 2781805"/>
              <a:gd name="connsiteY27" fmla="*/ 193186 h 1577375"/>
              <a:gd name="connsiteX28" fmla="*/ 2349941 w 2781805"/>
              <a:gd name="connsiteY28" fmla="*/ 257480 h 1577375"/>
              <a:gd name="connsiteX29" fmla="*/ 2752371 w 2781805"/>
              <a:gd name="connsiteY29" fmla="*/ 205092 h 1577375"/>
              <a:gd name="connsiteX30" fmla="*/ 2715142 w 2781805"/>
              <a:gd name="connsiteY30" fmla="*/ 559163 h 1577375"/>
              <a:gd name="connsiteX31" fmla="*/ 2647597 w 2781805"/>
              <a:gd name="connsiteY31" fmla="*/ 967092 h 1577375"/>
              <a:gd name="connsiteX32" fmla="*/ 2478528 w 2781805"/>
              <a:gd name="connsiteY32" fmla="*/ 869462 h 1577375"/>
              <a:gd name="connsiteX33" fmla="*/ 2314222 w 2781805"/>
              <a:gd name="connsiteY33" fmla="*/ 926612 h 1577375"/>
              <a:gd name="connsiteX34" fmla="*/ 2292791 w 2781805"/>
              <a:gd name="connsiteY34" fmla="*/ 1062342 h 1577375"/>
              <a:gd name="connsiteX35" fmla="*/ 2059428 w 2781805"/>
              <a:gd name="connsiteY35" fmla="*/ 1148067 h 1577375"/>
              <a:gd name="connsiteX36" fmla="*/ 2037997 w 2781805"/>
              <a:gd name="connsiteY36" fmla="*/ 1238556 h 1577375"/>
              <a:gd name="connsiteX37" fmla="*/ 1971322 w 2781805"/>
              <a:gd name="connsiteY37" fmla="*/ 1309993 h 1577375"/>
              <a:gd name="connsiteX38" fmla="*/ 2030853 w 2781805"/>
              <a:gd name="connsiteY38" fmla="*/ 1350474 h 1577375"/>
              <a:gd name="connsiteX39" fmla="*/ 1937984 w 2781805"/>
              <a:gd name="connsiteY39" fmla="*/ 1450487 h 1577375"/>
              <a:gd name="connsiteX40" fmla="*/ 1825731 w 2781805"/>
              <a:gd name="connsiteY40" fmla="*/ 1573012 h 1577375"/>
              <a:gd name="connsiteX41" fmla="*/ 1664141 w 2781805"/>
              <a:gd name="connsiteY41" fmla="*/ 1543356 h 1577375"/>
              <a:gd name="connsiteX42" fmla="*/ 1580797 w 2781805"/>
              <a:gd name="connsiteY42" fmla="*/ 1479061 h 1577375"/>
              <a:gd name="connsiteX43" fmla="*/ 1478403 w 2781805"/>
              <a:gd name="connsiteY43" fmla="*/ 1379050 h 1577375"/>
              <a:gd name="connsiteX44" fmla="*/ 1430778 w 2781805"/>
              <a:gd name="connsiteY44" fmla="*/ 1457630 h 1577375"/>
              <a:gd name="connsiteX45" fmla="*/ 816416 w 2781805"/>
              <a:gd name="connsiteY45" fmla="*/ 859936 h 1577375"/>
              <a:gd name="connsiteX46" fmla="*/ 806891 w 2781805"/>
              <a:gd name="connsiteY46" fmla="*/ 786117 h 1577375"/>
              <a:gd name="connsiteX47" fmla="*/ 26682 w 2781805"/>
              <a:gd name="connsiteY47" fmla="*/ 1047319 h 1577375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816416 w 2781805"/>
              <a:gd name="connsiteY46" fmla="*/ 859936 h 1573123"/>
              <a:gd name="connsiteX47" fmla="*/ 806891 w 2781805"/>
              <a:gd name="connsiteY47" fmla="*/ 786117 h 1573123"/>
              <a:gd name="connsiteX48" fmla="*/ 26682 w 2781805"/>
              <a:gd name="connsiteY48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816416 w 2781805"/>
              <a:gd name="connsiteY47" fmla="*/ 859936 h 1573123"/>
              <a:gd name="connsiteX48" fmla="*/ 806891 w 2781805"/>
              <a:gd name="connsiteY48" fmla="*/ 786117 h 1573123"/>
              <a:gd name="connsiteX49" fmla="*/ 26682 w 2781805"/>
              <a:gd name="connsiteY49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14072 w 2781805"/>
              <a:gd name="connsiteY47" fmla="*/ 907562 h 1573123"/>
              <a:gd name="connsiteX48" fmla="*/ 816416 w 2781805"/>
              <a:gd name="connsiteY48" fmla="*/ 859936 h 1573123"/>
              <a:gd name="connsiteX49" fmla="*/ 806891 w 2781805"/>
              <a:gd name="connsiteY49" fmla="*/ 786117 h 1573123"/>
              <a:gd name="connsiteX50" fmla="*/ 26682 w 2781805"/>
              <a:gd name="connsiteY50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02166 w 2781805"/>
              <a:gd name="connsiteY47" fmla="*/ 1040912 h 1573123"/>
              <a:gd name="connsiteX48" fmla="*/ 1114072 w 2781805"/>
              <a:gd name="connsiteY48" fmla="*/ 907562 h 1573123"/>
              <a:gd name="connsiteX49" fmla="*/ 816416 w 2781805"/>
              <a:gd name="connsiteY49" fmla="*/ 859936 h 1573123"/>
              <a:gd name="connsiteX50" fmla="*/ 806891 w 2781805"/>
              <a:gd name="connsiteY50" fmla="*/ 786117 h 1573123"/>
              <a:gd name="connsiteX51" fmla="*/ 26682 w 2781805"/>
              <a:gd name="connsiteY51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85509 w 2781805"/>
              <a:gd name="connsiteY47" fmla="*/ 1098062 h 1573123"/>
              <a:gd name="connsiteX48" fmla="*/ 1102166 w 2781805"/>
              <a:gd name="connsiteY48" fmla="*/ 1040912 h 1573123"/>
              <a:gd name="connsiteX49" fmla="*/ 1114072 w 2781805"/>
              <a:gd name="connsiteY49" fmla="*/ 907562 h 1573123"/>
              <a:gd name="connsiteX50" fmla="*/ 816416 w 2781805"/>
              <a:gd name="connsiteY50" fmla="*/ 859936 h 1573123"/>
              <a:gd name="connsiteX51" fmla="*/ 806891 w 2781805"/>
              <a:gd name="connsiteY51" fmla="*/ 786117 h 1573123"/>
              <a:gd name="connsiteX52" fmla="*/ 26682 w 2781805"/>
              <a:gd name="connsiteY52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85509 w 2781805"/>
              <a:gd name="connsiteY47" fmla="*/ 1098062 h 1573123"/>
              <a:gd name="connsiteX48" fmla="*/ 1154553 w 2781805"/>
              <a:gd name="connsiteY48" fmla="*/ 1064725 h 1573123"/>
              <a:gd name="connsiteX49" fmla="*/ 1102166 w 2781805"/>
              <a:gd name="connsiteY49" fmla="*/ 1040912 h 1573123"/>
              <a:gd name="connsiteX50" fmla="*/ 1114072 w 2781805"/>
              <a:gd name="connsiteY50" fmla="*/ 907562 h 1573123"/>
              <a:gd name="connsiteX51" fmla="*/ 816416 w 2781805"/>
              <a:gd name="connsiteY51" fmla="*/ 859936 h 1573123"/>
              <a:gd name="connsiteX52" fmla="*/ 806891 w 2781805"/>
              <a:gd name="connsiteY52" fmla="*/ 786117 h 1573123"/>
              <a:gd name="connsiteX53" fmla="*/ 26682 w 2781805"/>
              <a:gd name="connsiteY53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185509 w 2781805"/>
              <a:gd name="connsiteY47" fmla="*/ 1226650 h 1573123"/>
              <a:gd name="connsiteX48" fmla="*/ 1185509 w 2781805"/>
              <a:gd name="connsiteY48" fmla="*/ 1098062 h 1573123"/>
              <a:gd name="connsiteX49" fmla="*/ 1154553 w 2781805"/>
              <a:gd name="connsiteY49" fmla="*/ 1064725 h 1573123"/>
              <a:gd name="connsiteX50" fmla="*/ 1102166 w 2781805"/>
              <a:gd name="connsiteY50" fmla="*/ 1040912 h 1573123"/>
              <a:gd name="connsiteX51" fmla="*/ 1114072 w 2781805"/>
              <a:gd name="connsiteY51" fmla="*/ 907562 h 1573123"/>
              <a:gd name="connsiteX52" fmla="*/ 816416 w 2781805"/>
              <a:gd name="connsiteY52" fmla="*/ 859936 h 1573123"/>
              <a:gd name="connsiteX53" fmla="*/ 806891 w 2781805"/>
              <a:gd name="connsiteY53" fmla="*/ 786117 h 1573123"/>
              <a:gd name="connsiteX54" fmla="*/ 26682 w 2781805"/>
              <a:gd name="connsiteY54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185509 w 2781805"/>
              <a:gd name="connsiteY48" fmla="*/ 1226650 h 1573123"/>
              <a:gd name="connsiteX49" fmla="*/ 1185509 w 2781805"/>
              <a:gd name="connsiteY49" fmla="*/ 1098062 h 1573123"/>
              <a:gd name="connsiteX50" fmla="*/ 1154553 w 2781805"/>
              <a:gd name="connsiteY50" fmla="*/ 1064725 h 1573123"/>
              <a:gd name="connsiteX51" fmla="*/ 1102166 w 2781805"/>
              <a:gd name="connsiteY51" fmla="*/ 1040912 h 1573123"/>
              <a:gd name="connsiteX52" fmla="*/ 1114072 w 2781805"/>
              <a:gd name="connsiteY52" fmla="*/ 907562 h 1573123"/>
              <a:gd name="connsiteX53" fmla="*/ 816416 w 2781805"/>
              <a:gd name="connsiteY53" fmla="*/ 859936 h 1573123"/>
              <a:gd name="connsiteX54" fmla="*/ 806891 w 2781805"/>
              <a:gd name="connsiteY54" fmla="*/ 786117 h 1573123"/>
              <a:gd name="connsiteX55" fmla="*/ 26682 w 2781805"/>
              <a:gd name="connsiteY55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314097 w 2781805"/>
              <a:gd name="connsiteY48" fmla="*/ 1288562 h 1573123"/>
              <a:gd name="connsiteX49" fmla="*/ 1185509 w 2781805"/>
              <a:gd name="connsiteY49" fmla="*/ 1226650 h 1573123"/>
              <a:gd name="connsiteX50" fmla="*/ 1185509 w 2781805"/>
              <a:gd name="connsiteY50" fmla="*/ 1098062 h 1573123"/>
              <a:gd name="connsiteX51" fmla="*/ 1154553 w 2781805"/>
              <a:gd name="connsiteY51" fmla="*/ 1064725 h 1573123"/>
              <a:gd name="connsiteX52" fmla="*/ 1102166 w 2781805"/>
              <a:gd name="connsiteY52" fmla="*/ 1040912 h 1573123"/>
              <a:gd name="connsiteX53" fmla="*/ 1114072 w 2781805"/>
              <a:gd name="connsiteY53" fmla="*/ 907562 h 1573123"/>
              <a:gd name="connsiteX54" fmla="*/ 816416 w 2781805"/>
              <a:gd name="connsiteY54" fmla="*/ 859936 h 1573123"/>
              <a:gd name="connsiteX55" fmla="*/ 806891 w 2781805"/>
              <a:gd name="connsiteY55" fmla="*/ 786117 h 1573123"/>
              <a:gd name="connsiteX56" fmla="*/ 26682 w 2781805"/>
              <a:gd name="connsiteY56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314097 w 2781805"/>
              <a:gd name="connsiteY48" fmla="*/ 1288562 h 1573123"/>
              <a:gd name="connsiteX49" fmla="*/ 1237897 w 2781805"/>
              <a:gd name="connsiteY49" fmla="*/ 1245700 h 1573123"/>
              <a:gd name="connsiteX50" fmla="*/ 1185509 w 2781805"/>
              <a:gd name="connsiteY50" fmla="*/ 1226650 h 1573123"/>
              <a:gd name="connsiteX51" fmla="*/ 1185509 w 2781805"/>
              <a:gd name="connsiteY51" fmla="*/ 1098062 h 1573123"/>
              <a:gd name="connsiteX52" fmla="*/ 1154553 w 2781805"/>
              <a:gd name="connsiteY52" fmla="*/ 1064725 h 1573123"/>
              <a:gd name="connsiteX53" fmla="*/ 1102166 w 2781805"/>
              <a:gd name="connsiteY53" fmla="*/ 1040912 h 1573123"/>
              <a:gd name="connsiteX54" fmla="*/ 1114072 w 2781805"/>
              <a:gd name="connsiteY54" fmla="*/ 907562 h 1573123"/>
              <a:gd name="connsiteX55" fmla="*/ 816416 w 2781805"/>
              <a:gd name="connsiteY55" fmla="*/ 859936 h 1573123"/>
              <a:gd name="connsiteX56" fmla="*/ 806891 w 2781805"/>
              <a:gd name="connsiteY56" fmla="*/ 786117 h 1573123"/>
              <a:gd name="connsiteX57" fmla="*/ 26682 w 2781805"/>
              <a:gd name="connsiteY57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87928 w 2781805"/>
              <a:gd name="connsiteY45" fmla="*/ 1429056 h 1573123"/>
              <a:gd name="connsiteX46" fmla="*/ 1430778 w 2781805"/>
              <a:gd name="connsiteY46" fmla="*/ 1457630 h 1573123"/>
              <a:gd name="connsiteX47" fmla="*/ 1323622 w 2781805"/>
              <a:gd name="connsiteY47" fmla="*/ 1355237 h 1573123"/>
              <a:gd name="connsiteX48" fmla="*/ 1366484 w 2781805"/>
              <a:gd name="connsiteY48" fmla="*/ 1298087 h 1573123"/>
              <a:gd name="connsiteX49" fmla="*/ 1314097 w 2781805"/>
              <a:gd name="connsiteY49" fmla="*/ 1288562 h 1573123"/>
              <a:gd name="connsiteX50" fmla="*/ 1237897 w 2781805"/>
              <a:gd name="connsiteY50" fmla="*/ 1245700 h 1573123"/>
              <a:gd name="connsiteX51" fmla="*/ 1185509 w 2781805"/>
              <a:gd name="connsiteY51" fmla="*/ 1226650 h 1573123"/>
              <a:gd name="connsiteX52" fmla="*/ 1185509 w 2781805"/>
              <a:gd name="connsiteY52" fmla="*/ 1098062 h 1573123"/>
              <a:gd name="connsiteX53" fmla="*/ 1154553 w 2781805"/>
              <a:gd name="connsiteY53" fmla="*/ 1064725 h 1573123"/>
              <a:gd name="connsiteX54" fmla="*/ 1102166 w 2781805"/>
              <a:gd name="connsiteY54" fmla="*/ 1040912 h 1573123"/>
              <a:gd name="connsiteX55" fmla="*/ 1114072 w 2781805"/>
              <a:gd name="connsiteY55" fmla="*/ 907562 h 1573123"/>
              <a:gd name="connsiteX56" fmla="*/ 816416 w 2781805"/>
              <a:gd name="connsiteY56" fmla="*/ 859936 h 1573123"/>
              <a:gd name="connsiteX57" fmla="*/ 806891 w 2781805"/>
              <a:gd name="connsiteY57" fmla="*/ 786117 h 1573123"/>
              <a:gd name="connsiteX58" fmla="*/ 26682 w 2781805"/>
              <a:gd name="connsiteY58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87928 w 2781805"/>
              <a:gd name="connsiteY45" fmla="*/ 1429056 h 1573123"/>
              <a:gd name="connsiteX46" fmla="*/ 1430778 w 2781805"/>
              <a:gd name="connsiteY46" fmla="*/ 1457630 h 1573123"/>
              <a:gd name="connsiteX47" fmla="*/ 1323622 w 2781805"/>
              <a:gd name="connsiteY47" fmla="*/ 1355237 h 1573123"/>
              <a:gd name="connsiteX48" fmla="*/ 1345053 w 2781805"/>
              <a:gd name="connsiteY48" fmla="*/ 1338568 h 1573123"/>
              <a:gd name="connsiteX49" fmla="*/ 1366484 w 2781805"/>
              <a:gd name="connsiteY49" fmla="*/ 1298087 h 1573123"/>
              <a:gd name="connsiteX50" fmla="*/ 1314097 w 2781805"/>
              <a:gd name="connsiteY50" fmla="*/ 1288562 h 1573123"/>
              <a:gd name="connsiteX51" fmla="*/ 1237897 w 2781805"/>
              <a:gd name="connsiteY51" fmla="*/ 1245700 h 1573123"/>
              <a:gd name="connsiteX52" fmla="*/ 1185509 w 2781805"/>
              <a:gd name="connsiteY52" fmla="*/ 1226650 h 1573123"/>
              <a:gd name="connsiteX53" fmla="*/ 1185509 w 2781805"/>
              <a:gd name="connsiteY53" fmla="*/ 1098062 h 1573123"/>
              <a:gd name="connsiteX54" fmla="*/ 1154553 w 2781805"/>
              <a:gd name="connsiteY54" fmla="*/ 1064725 h 1573123"/>
              <a:gd name="connsiteX55" fmla="*/ 1102166 w 2781805"/>
              <a:gd name="connsiteY55" fmla="*/ 1040912 h 1573123"/>
              <a:gd name="connsiteX56" fmla="*/ 1114072 w 2781805"/>
              <a:gd name="connsiteY56" fmla="*/ 907562 h 1573123"/>
              <a:gd name="connsiteX57" fmla="*/ 816416 w 2781805"/>
              <a:gd name="connsiteY57" fmla="*/ 859936 h 1573123"/>
              <a:gd name="connsiteX58" fmla="*/ 806891 w 2781805"/>
              <a:gd name="connsiteY58" fmla="*/ 786117 h 1573123"/>
              <a:gd name="connsiteX59" fmla="*/ 26682 w 2781805"/>
              <a:gd name="connsiteY5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50259 w 2768061"/>
              <a:gd name="connsiteY59" fmla="*/ 1031387 h 1573123"/>
              <a:gd name="connsiteX60" fmla="*/ 12938 w 2768061"/>
              <a:gd name="connsiteY6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38365 w 2768061"/>
              <a:gd name="connsiteY59" fmla="*/ 1002812 h 1573123"/>
              <a:gd name="connsiteX60" fmla="*/ 550259 w 2768061"/>
              <a:gd name="connsiteY60" fmla="*/ 1031387 h 1573123"/>
              <a:gd name="connsiteX61" fmla="*/ 12938 w 2768061"/>
              <a:gd name="connsiteY6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40734 w 2768061"/>
              <a:gd name="connsiteY59" fmla="*/ 907562 h 1573123"/>
              <a:gd name="connsiteX60" fmla="*/ 638365 w 2768061"/>
              <a:gd name="connsiteY60" fmla="*/ 1002812 h 1573123"/>
              <a:gd name="connsiteX61" fmla="*/ 550259 w 2768061"/>
              <a:gd name="connsiteY61" fmla="*/ 1031387 h 1573123"/>
              <a:gd name="connsiteX62" fmla="*/ 12938 w 2768061"/>
              <a:gd name="connsiteY6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40734 w 2768061"/>
              <a:gd name="connsiteY59" fmla="*/ 907562 h 1573123"/>
              <a:gd name="connsiteX60" fmla="*/ 612172 w 2768061"/>
              <a:gd name="connsiteY60" fmla="*/ 950425 h 1573123"/>
              <a:gd name="connsiteX61" fmla="*/ 638365 w 2768061"/>
              <a:gd name="connsiteY61" fmla="*/ 1002812 h 1573123"/>
              <a:gd name="connsiteX62" fmla="*/ 550259 w 2768061"/>
              <a:gd name="connsiteY62" fmla="*/ 1031387 h 1573123"/>
              <a:gd name="connsiteX63" fmla="*/ 12938 w 2768061"/>
              <a:gd name="connsiteY6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50272 w 2768061"/>
              <a:gd name="connsiteY59" fmla="*/ 917087 h 1573123"/>
              <a:gd name="connsiteX60" fmla="*/ 540734 w 2768061"/>
              <a:gd name="connsiteY60" fmla="*/ 907562 h 1573123"/>
              <a:gd name="connsiteX61" fmla="*/ 612172 w 2768061"/>
              <a:gd name="connsiteY61" fmla="*/ 950425 h 1573123"/>
              <a:gd name="connsiteX62" fmla="*/ 638365 w 2768061"/>
              <a:gd name="connsiteY62" fmla="*/ 1002812 h 1573123"/>
              <a:gd name="connsiteX63" fmla="*/ 550259 w 2768061"/>
              <a:gd name="connsiteY63" fmla="*/ 1031387 h 1573123"/>
              <a:gd name="connsiteX64" fmla="*/ 12938 w 2768061"/>
              <a:gd name="connsiteY6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50272 w 2768061"/>
              <a:gd name="connsiteY59" fmla="*/ 917087 h 1573123"/>
              <a:gd name="connsiteX60" fmla="*/ 574072 w 2768061"/>
              <a:gd name="connsiteY60" fmla="*/ 902800 h 1573123"/>
              <a:gd name="connsiteX61" fmla="*/ 540734 w 2768061"/>
              <a:gd name="connsiteY61" fmla="*/ 907562 h 1573123"/>
              <a:gd name="connsiteX62" fmla="*/ 612172 w 2768061"/>
              <a:gd name="connsiteY62" fmla="*/ 950425 h 1573123"/>
              <a:gd name="connsiteX63" fmla="*/ 638365 w 2768061"/>
              <a:gd name="connsiteY63" fmla="*/ 1002812 h 1573123"/>
              <a:gd name="connsiteX64" fmla="*/ 550259 w 2768061"/>
              <a:gd name="connsiteY64" fmla="*/ 1031387 h 1573123"/>
              <a:gd name="connsiteX65" fmla="*/ 12938 w 2768061"/>
              <a:gd name="connsiteY6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74084 w 2768061"/>
              <a:gd name="connsiteY59" fmla="*/ 843268 h 1573123"/>
              <a:gd name="connsiteX60" fmla="*/ 650272 w 2768061"/>
              <a:gd name="connsiteY60" fmla="*/ 917087 h 1573123"/>
              <a:gd name="connsiteX61" fmla="*/ 574072 w 2768061"/>
              <a:gd name="connsiteY61" fmla="*/ 902800 h 1573123"/>
              <a:gd name="connsiteX62" fmla="*/ 540734 w 2768061"/>
              <a:gd name="connsiteY62" fmla="*/ 907562 h 1573123"/>
              <a:gd name="connsiteX63" fmla="*/ 612172 w 2768061"/>
              <a:gd name="connsiteY63" fmla="*/ 950425 h 1573123"/>
              <a:gd name="connsiteX64" fmla="*/ 638365 w 2768061"/>
              <a:gd name="connsiteY64" fmla="*/ 1002812 h 1573123"/>
              <a:gd name="connsiteX65" fmla="*/ 550259 w 2768061"/>
              <a:gd name="connsiteY65" fmla="*/ 1031387 h 1573123"/>
              <a:gd name="connsiteX66" fmla="*/ 12938 w 2768061"/>
              <a:gd name="connsiteY66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74084 w 2768061"/>
              <a:gd name="connsiteY59" fmla="*/ 843268 h 1573123"/>
              <a:gd name="connsiteX60" fmla="*/ 633603 w 2768061"/>
              <a:gd name="connsiteY60" fmla="*/ 876606 h 1573123"/>
              <a:gd name="connsiteX61" fmla="*/ 650272 w 2768061"/>
              <a:gd name="connsiteY61" fmla="*/ 917087 h 1573123"/>
              <a:gd name="connsiteX62" fmla="*/ 574072 w 2768061"/>
              <a:gd name="connsiteY62" fmla="*/ 902800 h 1573123"/>
              <a:gd name="connsiteX63" fmla="*/ 540734 w 2768061"/>
              <a:gd name="connsiteY63" fmla="*/ 907562 h 1573123"/>
              <a:gd name="connsiteX64" fmla="*/ 612172 w 2768061"/>
              <a:gd name="connsiteY64" fmla="*/ 950425 h 1573123"/>
              <a:gd name="connsiteX65" fmla="*/ 638365 w 2768061"/>
              <a:gd name="connsiteY65" fmla="*/ 1002812 h 1573123"/>
              <a:gd name="connsiteX66" fmla="*/ 550259 w 2768061"/>
              <a:gd name="connsiteY66" fmla="*/ 1031387 h 1573123"/>
              <a:gd name="connsiteX67" fmla="*/ 12938 w 2768061"/>
              <a:gd name="connsiteY67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705040 w 2768061"/>
              <a:gd name="connsiteY59" fmla="*/ 809931 h 1573123"/>
              <a:gd name="connsiteX60" fmla="*/ 674084 w 2768061"/>
              <a:gd name="connsiteY60" fmla="*/ 843268 h 1573123"/>
              <a:gd name="connsiteX61" fmla="*/ 633603 w 2768061"/>
              <a:gd name="connsiteY61" fmla="*/ 876606 h 1573123"/>
              <a:gd name="connsiteX62" fmla="*/ 650272 w 2768061"/>
              <a:gd name="connsiteY62" fmla="*/ 917087 h 1573123"/>
              <a:gd name="connsiteX63" fmla="*/ 574072 w 2768061"/>
              <a:gd name="connsiteY63" fmla="*/ 902800 h 1573123"/>
              <a:gd name="connsiteX64" fmla="*/ 540734 w 2768061"/>
              <a:gd name="connsiteY64" fmla="*/ 907562 h 1573123"/>
              <a:gd name="connsiteX65" fmla="*/ 612172 w 2768061"/>
              <a:gd name="connsiteY65" fmla="*/ 950425 h 1573123"/>
              <a:gd name="connsiteX66" fmla="*/ 638365 w 2768061"/>
              <a:gd name="connsiteY66" fmla="*/ 1002812 h 1573123"/>
              <a:gd name="connsiteX67" fmla="*/ 550259 w 2768061"/>
              <a:gd name="connsiteY67" fmla="*/ 1031387 h 1573123"/>
              <a:gd name="connsiteX68" fmla="*/ 12938 w 2768061"/>
              <a:gd name="connsiteY68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81240 w 2768061"/>
              <a:gd name="connsiteY58" fmla="*/ 826600 h 1573123"/>
              <a:gd name="connsiteX59" fmla="*/ 793147 w 2768061"/>
              <a:gd name="connsiteY59" fmla="*/ 786117 h 1573123"/>
              <a:gd name="connsiteX60" fmla="*/ 705040 w 2768061"/>
              <a:gd name="connsiteY60" fmla="*/ 809931 h 1573123"/>
              <a:gd name="connsiteX61" fmla="*/ 674084 w 2768061"/>
              <a:gd name="connsiteY61" fmla="*/ 843268 h 1573123"/>
              <a:gd name="connsiteX62" fmla="*/ 633603 w 2768061"/>
              <a:gd name="connsiteY62" fmla="*/ 876606 h 1573123"/>
              <a:gd name="connsiteX63" fmla="*/ 650272 w 2768061"/>
              <a:gd name="connsiteY63" fmla="*/ 917087 h 1573123"/>
              <a:gd name="connsiteX64" fmla="*/ 574072 w 2768061"/>
              <a:gd name="connsiteY64" fmla="*/ 902800 h 1573123"/>
              <a:gd name="connsiteX65" fmla="*/ 540734 w 2768061"/>
              <a:gd name="connsiteY65" fmla="*/ 907562 h 1573123"/>
              <a:gd name="connsiteX66" fmla="*/ 612172 w 2768061"/>
              <a:gd name="connsiteY66" fmla="*/ 950425 h 1573123"/>
              <a:gd name="connsiteX67" fmla="*/ 638365 w 2768061"/>
              <a:gd name="connsiteY67" fmla="*/ 1002812 h 1573123"/>
              <a:gd name="connsiteX68" fmla="*/ 550259 w 2768061"/>
              <a:gd name="connsiteY68" fmla="*/ 1031387 h 1573123"/>
              <a:gd name="connsiteX69" fmla="*/ 12938 w 2768061"/>
              <a:gd name="connsiteY6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88397 w 2768061"/>
              <a:gd name="connsiteY57" fmla="*/ 912325 h 1573123"/>
              <a:gd name="connsiteX58" fmla="*/ 802672 w 2768061"/>
              <a:gd name="connsiteY58" fmla="*/ 859936 h 1573123"/>
              <a:gd name="connsiteX59" fmla="*/ 781240 w 2768061"/>
              <a:gd name="connsiteY59" fmla="*/ 826600 h 1573123"/>
              <a:gd name="connsiteX60" fmla="*/ 793147 w 2768061"/>
              <a:gd name="connsiteY60" fmla="*/ 786117 h 1573123"/>
              <a:gd name="connsiteX61" fmla="*/ 705040 w 2768061"/>
              <a:gd name="connsiteY61" fmla="*/ 809931 h 1573123"/>
              <a:gd name="connsiteX62" fmla="*/ 674084 w 2768061"/>
              <a:gd name="connsiteY62" fmla="*/ 843268 h 1573123"/>
              <a:gd name="connsiteX63" fmla="*/ 633603 w 2768061"/>
              <a:gd name="connsiteY63" fmla="*/ 876606 h 1573123"/>
              <a:gd name="connsiteX64" fmla="*/ 650272 w 2768061"/>
              <a:gd name="connsiteY64" fmla="*/ 917087 h 1573123"/>
              <a:gd name="connsiteX65" fmla="*/ 574072 w 2768061"/>
              <a:gd name="connsiteY65" fmla="*/ 902800 h 1573123"/>
              <a:gd name="connsiteX66" fmla="*/ 540734 w 2768061"/>
              <a:gd name="connsiteY66" fmla="*/ 907562 h 1573123"/>
              <a:gd name="connsiteX67" fmla="*/ 612172 w 2768061"/>
              <a:gd name="connsiteY67" fmla="*/ 950425 h 1573123"/>
              <a:gd name="connsiteX68" fmla="*/ 638365 w 2768061"/>
              <a:gd name="connsiteY68" fmla="*/ 1002812 h 1573123"/>
              <a:gd name="connsiteX69" fmla="*/ 550259 w 2768061"/>
              <a:gd name="connsiteY69" fmla="*/ 1031387 h 1573123"/>
              <a:gd name="connsiteX70" fmla="*/ 12938 w 2768061"/>
              <a:gd name="connsiteY7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93159 w 2768061"/>
              <a:gd name="connsiteY57" fmla="*/ 871843 h 1573123"/>
              <a:gd name="connsiteX58" fmla="*/ 888397 w 2768061"/>
              <a:gd name="connsiteY58" fmla="*/ 912325 h 1573123"/>
              <a:gd name="connsiteX59" fmla="*/ 802672 w 2768061"/>
              <a:gd name="connsiteY59" fmla="*/ 859936 h 1573123"/>
              <a:gd name="connsiteX60" fmla="*/ 781240 w 2768061"/>
              <a:gd name="connsiteY60" fmla="*/ 826600 h 1573123"/>
              <a:gd name="connsiteX61" fmla="*/ 793147 w 2768061"/>
              <a:gd name="connsiteY61" fmla="*/ 786117 h 1573123"/>
              <a:gd name="connsiteX62" fmla="*/ 705040 w 2768061"/>
              <a:gd name="connsiteY62" fmla="*/ 809931 h 1573123"/>
              <a:gd name="connsiteX63" fmla="*/ 674084 w 2768061"/>
              <a:gd name="connsiteY63" fmla="*/ 843268 h 1573123"/>
              <a:gd name="connsiteX64" fmla="*/ 633603 w 2768061"/>
              <a:gd name="connsiteY64" fmla="*/ 876606 h 1573123"/>
              <a:gd name="connsiteX65" fmla="*/ 650272 w 2768061"/>
              <a:gd name="connsiteY65" fmla="*/ 917087 h 1573123"/>
              <a:gd name="connsiteX66" fmla="*/ 574072 w 2768061"/>
              <a:gd name="connsiteY66" fmla="*/ 902800 h 1573123"/>
              <a:gd name="connsiteX67" fmla="*/ 540734 w 2768061"/>
              <a:gd name="connsiteY67" fmla="*/ 907562 h 1573123"/>
              <a:gd name="connsiteX68" fmla="*/ 612172 w 2768061"/>
              <a:gd name="connsiteY68" fmla="*/ 950425 h 1573123"/>
              <a:gd name="connsiteX69" fmla="*/ 638365 w 2768061"/>
              <a:gd name="connsiteY69" fmla="*/ 1002812 h 1573123"/>
              <a:gd name="connsiteX70" fmla="*/ 550259 w 2768061"/>
              <a:gd name="connsiteY70" fmla="*/ 1031387 h 1573123"/>
              <a:gd name="connsiteX71" fmla="*/ 12938 w 2768061"/>
              <a:gd name="connsiteY7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926497 w 2768061"/>
              <a:gd name="connsiteY57" fmla="*/ 907562 h 1573123"/>
              <a:gd name="connsiteX58" fmla="*/ 893159 w 2768061"/>
              <a:gd name="connsiteY58" fmla="*/ 871843 h 1573123"/>
              <a:gd name="connsiteX59" fmla="*/ 888397 w 2768061"/>
              <a:gd name="connsiteY59" fmla="*/ 912325 h 1573123"/>
              <a:gd name="connsiteX60" fmla="*/ 802672 w 2768061"/>
              <a:gd name="connsiteY60" fmla="*/ 859936 h 1573123"/>
              <a:gd name="connsiteX61" fmla="*/ 781240 w 2768061"/>
              <a:gd name="connsiteY61" fmla="*/ 826600 h 1573123"/>
              <a:gd name="connsiteX62" fmla="*/ 793147 w 2768061"/>
              <a:gd name="connsiteY62" fmla="*/ 786117 h 1573123"/>
              <a:gd name="connsiteX63" fmla="*/ 705040 w 2768061"/>
              <a:gd name="connsiteY63" fmla="*/ 809931 h 1573123"/>
              <a:gd name="connsiteX64" fmla="*/ 674084 w 2768061"/>
              <a:gd name="connsiteY64" fmla="*/ 843268 h 1573123"/>
              <a:gd name="connsiteX65" fmla="*/ 633603 w 2768061"/>
              <a:gd name="connsiteY65" fmla="*/ 876606 h 1573123"/>
              <a:gd name="connsiteX66" fmla="*/ 650272 w 2768061"/>
              <a:gd name="connsiteY66" fmla="*/ 917087 h 1573123"/>
              <a:gd name="connsiteX67" fmla="*/ 574072 w 2768061"/>
              <a:gd name="connsiteY67" fmla="*/ 902800 h 1573123"/>
              <a:gd name="connsiteX68" fmla="*/ 540734 w 2768061"/>
              <a:gd name="connsiteY68" fmla="*/ 907562 h 1573123"/>
              <a:gd name="connsiteX69" fmla="*/ 612172 w 2768061"/>
              <a:gd name="connsiteY69" fmla="*/ 950425 h 1573123"/>
              <a:gd name="connsiteX70" fmla="*/ 638365 w 2768061"/>
              <a:gd name="connsiteY70" fmla="*/ 1002812 h 1573123"/>
              <a:gd name="connsiteX71" fmla="*/ 550259 w 2768061"/>
              <a:gd name="connsiteY71" fmla="*/ 1031387 h 1573123"/>
              <a:gd name="connsiteX72" fmla="*/ 12938 w 2768061"/>
              <a:gd name="connsiteY7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957453 w 2768061"/>
              <a:gd name="connsiteY57" fmla="*/ 886131 h 1573123"/>
              <a:gd name="connsiteX58" fmla="*/ 926497 w 2768061"/>
              <a:gd name="connsiteY58" fmla="*/ 907562 h 1573123"/>
              <a:gd name="connsiteX59" fmla="*/ 893159 w 2768061"/>
              <a:gd name="connsiteY59" fmla="*/ 871843 h 1573123"/>
              <a:gd name="connsiteX60" fmla="*/ 888397 w 2768061"/>
              <a:gd name="connsiteY60" fmla="*/ 912325 h 1573123"/>
              <a:gd name="connsiteX61" fmla="*/ 802672 w 2768061"/>
              <a:gd name="connsiteY61" fmla="*/ 859936 h 1573123"/>
              <a:gd name="connsiteX62" fmla="*/ 781240 w 2768061"/>
              <a:gd name="connsiteY62" fmla="*/ 826600 h 1573123"/>
              <a:gd name="connsiteX63" fmla="*/ 793147 w 2768061"/>
              <a:gd name="connsiteY63" fmla="*/ 786117 h 1573123"/>
              <a:gd name="connsiteX64" fmla="*/ 705040 w 2768061"/>
              <a:gd name="connsiteY64" fmla="*/ 809931 h 1573123"/>
              <a:gd name="connsiteX65" fmla="*/ 674084 w 2768061"/>
              <a:gd name="connsiteY65" fmla="*/ 843268 h 1573123"/>
              <a:gd name="connsiteX66" fmla="*/ 633603 w 2768061"/>
              <a:gd name="connsiteY66" fmla="*/ 876606 h 1573123"/>
              <a:gd name="connsiteX67" fmla="*/ 650272 w 2768061"/>
              <a:gd name="connsiteY67" fmla="*/ 917087 h 1573123"/>
              <a:gd name="connsiteX68" fmla="*/ 574072 w 2768061"/>
              <a:gd name="connsiteY68" fmla="*/ 902800 h 1573123"/>
              <a:gd name="connsiteX69" fmla="*/ 540734 w 2768061"/>
              <a:gd name="connsiteY69" fmla="*/ 907562 h 1573123"/>
              <a:gd name="connsiteX70" fmla="*/ 612172 w 2768061"/>
              <a:gd name="connsiteY70" fmla="*/ 950425 h 1573123"/>
              <a:gd name="connsiteX71" fmla="*/ 638365 w 2768061"/>
              <a:gd name="connsiteY71" fmla="*/ 1002812 h 1573123"/>
              <a:gd name="connsiteX72" fmla="*/ 550259 w 2768061"/>
              <a:gd name="connsiteY72" fmla="*/ 1031387 h 1573123"/>
              <a:gd name="connsiteX73" fmla="*/ 12938 w 2768061"/>
              <a:gd name="connsiteY7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1055084 w 2768061"/>
              <a:gd name="connsiteY57" fmla="*/ 857556 h 1573123"/>
              <a:gd name="connsiteX58" fmla="*/ 957453 w 2768061"/>
              <a:gd name="connsiteY58" fmla="*/ 886131 h 1573123"/>
              <a:gd name="connsiteX59" fmla="*/ 926497 w 2768061"/>
              <a:gd name="connsiteY59" fmla="*/ 907562 h 1573123"/>
              <a:gd name="connsiteX60" fmla="*/ 893159 w 2768061"/>
              <a:gd name="connsiteY60" fmla="*/ 871843 h 1573123"/>
              <a:gd name="connsiteX61" fmla="*/ 888397 w 2768061"/>
              <a:gd name="connsiteY61" fmla="*/ 912325 h 1573123"/>
              <a:gd name="connsiteX62" fmla="*/ 802672 w 2768061"/>
              <a:gd name="connsiteY62" fmla="*/ 859936 h 1573123"/>
              <a:gd name="connsiteX63" fmla="*/ 781240 w 2768061"/>
              <a:gd name="connsiteY63" fmla="*/ 826600 h 1573123"/>
              <a:gd name="connsiteX64" fmla="*/ 793147 w 2768061"/>
              <a:gd name="connsiteY64" fmla="*/ 786117 h 1573123"/>
              <a:gd name="connsiteX65" fmla="*/ 705040 w 2768061"/>
              <a:gd name="connsiteY65" fmla="*/ 809931 h 1573123"/>
              <a:gd name="connsiteX66" fmla="*/ 674084 w 2768061"/>
              <a:gd name="connsiteY66" fmla="*/ 843268 h 1573123"/>
              <a:gd name="connsiteX67" fmla="*/ 633603 w 2768061"/>
              <a:gd name="connsiteY67" fmla="*/ 876606 h 1573123"/>
              <a:gd name="connsiteX68" fmla="*/ 650272 w 2768061"/>
              <a:gd name="connsiteY68" fmla="*/ 917087 h 1573123"/>
              <a:gd name="connsiteX69" fmla="*/ 574072 w 2768061"/>
              <a:gd name="connsiteY69" fmla="*/ 902800 h 1573123"/>
              <a:gd name="connsiteX70" fmla="*/ 540734 w 2768061"/>
              <a:gd name="connsiteY70" fmla="*/ 907562 h 1573123"/>
              <a:gd name="connsiteX71" fmla="*/ 612172 w 2768061"/>
              <a:gd name="connsiteY71" fmla="*/ 950425 h 1573123"/>
              <a:gd name="connsiteX72" fmla="*/ 638365 w 2768061"/>
              <a:gd name="connsiteY72" fmla="*/ 1002812 h 1573123"/>
              <a:gd name="connsiteX73" fmla="*/ 550259 w 2768061"/>
              <a:gd name="connsiteY73" fmla="*/ 1031387 h 1573123"/>
              <a:gd name="connsiteX74" fmla="*/ 12938 w 2768061"/>
              <a:gd name="connsiteY7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1102709 w 2768061"/>
              <a:gd name="connsiteY57" fmla="*/ 871843 h 1573123"/>
              <a:gd name="connsiteX58" fmla="*/ 1055084 w 2768061"/>
              <a:gd name="connsiteY58" fmla="*/ 857556 h 1573123"/>
              <a:gd name="connsiteX59" fmla="*/ 957453 w 2768061"/>
              <a:gd name="connsiteY59" fmla="*/ 886131 h 1573123"/>
              <a:gd name="connsiteX60" fmla="*/ 926497 w 2768061"/>
              <a:gd name="connsiteY60" fmla="*/ 907562 h 1573123"/>
              <a:gd name="connsiteX61" fmla="*/ 893159 w 2768061"/>
              <a:gd name="connsiteY61" fmla="*/ 871843 h 1573123"/>
              <a:gd name="connsiteX62" fmla="*/ 888397 w 2768061"/>
              <a:gd name="connsiteY62" fmla="*/ 912325 h 1573123"/>
              <a:gd name="connsiteX63" fmla="*/ 802672 w 2768061"/>
              <a:gd name="connsiteY63" fmla="*/ 859936 h 1573123"/>
              <a:gd name="connsiteX64" fmla="*/ 781240 w 2768061"/>
              <a:gd name="connsiteY64" fmla="*/ 826600 h 1573123"/>
              <a:gd name="connsiteX65" fmla="*/ 793147 w 2768061"/>
              <a:gd name="connsiteY65" fmla="*/ 786117 h 1573123"/>
              <a:gd name="connsiteX66" fmla="*/ 705040 w 2768061"/>
              <a:gd name="connsiteY66" fmla="*/ 809931 h 1573123"/>
              <a:gd name="connsiteX67" fmla="*/ 674084 w 2768061"/>
              <a:gd name="connsiteY67" fmla="*/ 843268 h 1573123"/>
              <a:gd name="connsiteX68" fmla="*/ 633603 w 2768061"/>
              <a:gd name="connsiteY68" fmla="*/ 876606 h 1573123"/>
              <a:gd name="connsiteX69" fmla="*/ 650272 w 2768061"/>
              <a:gd name="connsiteY69" fmla="*/ 917087 h 1573123"/>
              <a:gd name="connsiteX70" fmla="*/ 574072 w 2768061"/>
              <a:gd name="connsiteY70" fmla="*/ 902800 h 1573123"/>
              <a:gd name="connsiteX71" fmla="*/ 540734 w 2768061"/>
              <a:gd name="connsiteY71" fmla="*/ 907562 h 1573123"/>
              <a:gd name="connsiteX72" fmla="*/ 612172 w 2768061"/>
              <a:gd name="connsiteY72" fmla="*/ 950425 h 1573123"/>
              <a:gd name="connsiteX73" fmla="*/ 638365 w 2768061"/>
              <a:gd name="connsiteY73" fmla="*/ 1002812 h 1573123"/>
              <a:gd name="connsiteX74" fmla="*/ 550259 w 2768061"/>
              <a:gd name="connsiteY74" fmla="*/ 1031387 h 1573123"/>
              <a:gd name="connsiteX75" fmla="*/ 12938 w 2768061"/>
              <a:gd name="connsiteY7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59859 w 2768061"/>
              <a:gd name="connsiteY56" fmla="*/ 1021862 h 1573123"/>
              <a:gd name="connsiteX57" fmla="*/ 1100328 w 2768061"/>
              <a:gd name="connsiteY57" fmla="*/ 907562 h 1573123"/>
              <a:gd name="connsiteX58" fmla="*/ 1102709 w 2768061"/>
              <a:gd name="connsiteY58" fmla="*/ 871843 h 1573123"/>
              <a:gd name="connsiteX59" fmla="*/ 1055084 w 2768061"/>
              <a:gd name="connsiteY59" fmla="*/ 857556 h 1573123"/>
              <a:gd name="connsiteX60" fmla="*/ 957453 w 2768061"/>
              <a:gd name="connsiteY60" fmla="*/ 886131 h 1573123"/>
              <a:gd name="connsiteX61" fmla="*/ 926497 w 2768061"/>
              <a:gd name="connsiteY61" fmla="*/ 907562 h 1573123"/>
              <a:gd name="connsiteX62" fmla="*/ 893159 w 2768061"/>
              <a:gd name="connsiteY62" fmla="*/ 871843 h 1573123"/>
              <a:gd name="connsiteX63" fmla="*/ 888397 w 2768061"/>
              <a:gd name="connsiteY63" fmla="*/ 912325 h 1573123"/>
              <a:gd name="connsiteX64" fmla="*/ 802672 w 2768061"/>
              <a:gd name="connsiteY64" fmla="*/ 859936 h 1573123"/>
              <a:gd name="connsiteX65" fmla="*/ 781240 w 2768061"/>
              <a:gd name="connsiteY65" fmla="*/ 826600 h 1573123"/>
              <a:gd name="connsiteX66" fmla="*/ 793147 w 2768061"/>
              <a:gd name="connsiteY66" fmla="*/ 786117 h 1573123"/>
              <a:gd name="connsiteX67" fmla="*/ 705040 w 2768061"/>
              <a:gd name="connsiteY67" fmla="*/ 809931 h 1573123"/>
              <a:gd name="connsiteX68" fmla="*/ 674084 w 2768061"/>
              <a:gd name="connsiteY68" fmla="*/ 843268 h 1573123"/>
              <a:gd name="connsiteX69" fmla="*/ 633603 w 2768061"/>
              <a:gd name="connsiteY69" fmla="*/ 876606 h 1573123"/>
              <a:gd name="connsiteX70" fmla="*/ 650272 w 2768061"/>
              <a:gd name="connsiteY70" fmla="*/ 917087 h 1573123"/>
              <a:gd name="connsiteX71" fmla="*/ 574072 w 2768061"/>
              <a:gd name="connsiteY71" fmla="*/ 902800 h 1573123"/>
              <a:gd name="connsiteX72" fmla="*/ 540734 w 2768061"/>
              <a:gd name="connsiteY72" fmla="*/ 907562 h 1573123"/>
              <a:gd name="connsiteX73" fmla="*/ 612172 w 2768061"/>
              <a:gd name="connsiteY73" fmla="*/ 950425 h 1573123"/>
              <a:gd name="connsiteX74" fmla="*/ 638365 w 2768061"/>
              <a:gd name="connsiteY74" fmla="*/ 1002812 h 1573123"/>
              <a:gd name="connsiteX75" fmla="*/ 550259 w 2768061"/>
              <a:gd name="connsiteY75" fmla="*/ 1031387 h 1573123"/>
              <a:gd name="connsiteX76" fmla="*/ 12938 w 2768061"/>
              <a:gd name="connsiteY76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14615 w 2768061"/>
              <a:gd name="connsiteY56" fmla="*/ 1017100 h 1573123"/>
              <a:gd name="connsiteX57" fmla="*/ 1159859 w 2768061"/>
              <a:gd name="connsiteY57" fmla="*/ 1021862 h 1573123"/>
              <a:gd name="connsiteX58" fmla="*/ 1100328 w 2768061"/>
              <a:gd name="connsiteY58" fmla="*/ 907562 h 1573123"/>
              <a:gd name="connsiteX59" fmla="*/ 1102709 w 2768061"/>
              <a:gd name="connsiteY59" fmla="*/ 871843 h 1573123"/>
              <a:gd name="connsiteX60" fmla="*/ 1055084 w 2768061"/>
              <a:gd name="connsiteY60" fmla="*/ 857556 h 1573123"/>
              <a:gd name="connsiteX61" fmla="*/ 957453 w 2768061"/>
              <a:gd name="connsiteY61" fmla="*/ 886131 h 1573123"/>
              <a:gd name="connsiteX62" fmla="*/ 926497 w 2768061"/>
              <a:gd name="connsiteY62" fmla="*/ 907562 h 1573123"/>
              <a:gd name="connsiteX63" fmla="*/ 893159 w 2768061"/>
              <a:gd name="connsiteY63" fmla="*/ 871843 h 1573123"/>
              <a:gd name="connsiteX64" fmla="*/ 888397 w 2768061"/>
              <a:gd name="connsiteY64" fmla="*/ 912325 h 1573123"/>
              <a:gd name="connsiteX65" fmla="*/ 802672 w 2768061"/>
              <a:gd name="connsiteY65" fmla="*/ 859936 h 1573123"/>
              <a:gd name="connsiteX66" fmla="*/ 781240 w 2768061"/>
              <a:gd name="connsiteY66" fmla="*/ 826600 h 1573123"/>
              <a:gd name="connsiteX67" fmla="*/ 793147 w 2768061"/>
              <a:gd name="connsiteY67" fmla="*/ 786117 h 1573123"/>
              <a:gd name="connsiteX68" fmla="*/ 705040 w 2768061"/>
              <a:gd name="connsiteY68" fmla="*/ 809931 h 1573123"/>
              <a:gd name="connsiteX69" fmla="*/ 674084 w 2768061"/>
              <a:gd name="connsiteY69" fmla="*/ 843268 h 1573123"/>
              <a:gd name="connsiteX70" fmla="*/ 633603 w 2768061"/>
              <a:gd name="connsiteY70" fmla="*/ 876606 h 1573123"/>
              <a:gd name="connsiteX71" fmla="*/ 650272 w 2768061"/>
              <a:gd name="connsiteY71" fmla="*/ 917087 h 1573123"/>
              <a:gd name="connsiteX72" fmla="*/ 574072 w 2768061"/>
              <a:gd name="connsiteY72" fmla="*/ 902800 h 1573123"/>
              <a:gd name="connsiteX73" fmla="*/ 540734 w 2768061"/>
              <a:gd name="connsiteY73" fmla="*/ 907562 h 1573123"/>
              <a:gd name="connsiteX74" fmla="*/ 612172 w 2768061"/>
              <a:gd name="connsiteY74" fmla="*/ 950425 h 1573123"/>
              <a:gd name="connsiteX75" fmla="*/ 638365 w 2768061"/>
              <a:gd name="connsiteY75" fmla="*/ 1002812 h 1573123"/>
              <a:gd name="connsiteX76" fmla="*/ 550259 w 2768061"/>
              <a:gd name="connsiteY76" fmla="*/ 1031387 h 1573123"/>
              <a:gd name="connsiteX77" fmla="*/ 12938 w 2768061"/>
              <a:gd name="connsiteY77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00328 w 2768061"/>
              <a:gd name="connsiteY59" fmla="*/ 907562 h 1573123"/>
              <a:gd name="connsiteX60" fmla="*/ 1102709 w 2768061"/>
              <a:gd name="connsiteY60" fmla="*/ 871843 h 1573123"/>
              <a:gd name="connsiteX61" fmla="*/ 1055084 w 2768061"/>
              <a:gd name="connsiteY61" fmla="*/ 857556 h 1573123"/>
              <a:gd name="connsiteX62" fmla="*/ 957453 w 2768061"/>
              <a:gd name="connsiteY62" fmla="*/ 886131 h 1573123"/>
              <a:gd name="connsiteX63" fmla="*/ 926497 w 2768061"/>
              <a:gd name="connsiteY63" fmla="*/ 907562 h 1573123"/>
              <a:gd name="connsiteX64" fmla="*/ 893159 w 2768061"/>
              <a:gd name="connsiteY64" fmla="*/ 871843 h 1573123"/>
              <a:gd name="connsiteX65" fmla="*/ 888397 w 2768061"/>
              <a:gd name="connsiteY65" fmla="*/ 912325 h 1573123"/>
              <a:gd name="connsiteX66" fmla="*/ 802672 w 2768061"/>
              <a:gd name="connsiteY66" fmla="*/ 859936 h 1573123"/>
              <a:gd name="connsiteX67" fmla="*/ 781240 w 2768061"/>
              <a:gd name="connsiteY67" fmla="*/ 826600 h 1573123"/>
              <a:gd name="connsiteX68" fmla="*/ 793147 w 2768061"/>
              <a:gd name="connsiteY68" fmla="*/ 786117 h 1573123"/>
              <a:gd name="connsiteX69" fmla="*/ 705040 w 2768061"/>
              <a:gd name="connsiteY69" fmla="*/ 809931 h 1573123"/>
              <a:gd name="connsiteX70" fmla="*/ 674084 w 2768061"/>
              <a:gd name="connsiteY70" fmla="*/ 843268 h 1573123"/>
              <a:gd name="connsiteX71" fmla="*/ 633603 w 2768061"/>
              <a:gd name="connsiteY71" fmla="*/ 876606 h 1573123"/>
              <a:gd name="connsiteX72" fmla="*/ 650272 w 2768061"/>
              <a:gd name="connsiteY72" fmla="*/ 917087 h 1573123"/>
              <a:gd name="connsiteX73" fmla="*/ 574072 w 2768061"/>
              <a:gd name="connsiteY73" fmla="*/ 902800 h 1573123"/>
              <a:gd name="connsiteX74" fmla="*/ 540734 w 2768061"/>
              <a:gd name="connsiteY74" fmla="*/ 907562 h 1573123"/>
              <a:gd name="connsiteX75" fmla="*/ 612172 w 2768061"/>
              <a:gd name="connsiteY75" fmla="*/ 950425 h 1573123"/>
              <a:gd name="connsiteX76" fmla="*/ 638365 w 2768061"/>
              <a:gd name="connsiteY76" fmla="*/ 1002812 h 1573123"/>
              <a:gd name="connsiteX77" fmla="*/ 550259 w 2768061"/>
              <a:gd name="connsiteY77" fmla="*/ 1031387 h 1573123"/>
              <a:gd name="connsiteX78" fmla="*/ 12938 w 2768061"/>
              <a:gd name="connsiteY78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00328 w 2768061"/>
              <a:gd name="connsiteY60" fmla="*/ 907562 h 1573123"/>
              <a:gd name="connsiteX61" fmla="*/ 1102709 w 2768061"/>
              <a:gd name="connsiteY61" fmla="*/ 871843 h 1573123"/>
              <a:gd name="connsiteX62" fmla="*/ 1055084 w 2768061"/>
              <a:gd name="connsiteY62" fmla="*/ 857556 h 1573123"/>
              <a:gd name="connsiteX63" fmla="*/ 957453 w 2768061"/>
              <a:gd name="connsiteY63" fmla="*/ 886131 h 1573123"/>
              <a:gd name="connsiteX64" fmla="*/ 926497 w 2768061"/>
              <a:gd name="connsiteY64" fmla="*/ 907562 h 1573123"/>
              <a:gd name="connsiteX65" fmla="*/ 893159 w 2768061"/>
              <a:gd name="connsiteY65" fmla="*/ 871843 h 1573123"/>
              <a:gd name="connsiteX66" fmla="*/ 888397 w 2768061"/>
              <a:gd name="connsiteY66" fmla="*/ 912325 h 1573123"/>
              <a:gd name="connsiteX67" fmla="*/ 802672 w 2768061"/>
              <a:gd name="connsiteY67" fmla="*/ 859936 h 1573123"/>
              <a:gd name="connsiteX68" fmla="*/ 781240 w 2768061"/>
              <a:gd name="connsiteY68" fmla="*/ 826600 h 1573123"/>
              <a:gd name="connsiteX69" fmla="*/ 793147 w 2768061"/>
              <a:gd name="connsiteY69" fmla="*/ 786117 h 1573123"/>
              <a:gd name="connsiteX70" fmla="*/ 705040 w 2768061"/>
              <a:gd name="connsiteY70" fmla="*/ 809931 h 1573123"/>
              <a:gd name="connsiteX71" fmla="*/ 674084 w 2768061"/>
              <a:gd name="connsiteY71" fmla="*/ 843268 h 1573123"/>
              <a:gd name="connsiteX72" fmla="*/ 633603 w 2768061"/>
              <a:gd name="connsiteY72" fmla="*/ 876606 h 1573123"/>
              <a:gd name="connsiteX73" fmla="*/ 650272 w 2768061"/>
              <a:gd name="connsiteY73" fmla="*/ 917087 h 1573123"/>
              <a:gd name="connsiteX74" fmla="*/ 574072 w 2768061"/>
              <a:gd name="connsiteY74" fmla="*/ 902800 h 1573123"/>
              <a:gd name="connsiteX75" fmla="*/ 540734 w 2768061"/>
              <a:gd name="connsiteY75" fmla="*/ 907562 h 1573123"/>
              <a:gd name="connsiteX76" fmla="*/ 612172 w 2768061"/>
              <a:gd name="connsiteY76" fmla="*/ 950425 h 1573123"/>
              <a:gd name="connsiteX77" fmla="*/ 638365 w 2768061"/>
              <a:gd name="connsiteY77" fmla="*/ 1002812 h 1573123"/>
              <a:gd name="connsiteX78" fmla="*/ 550259 w 2768061"/>
              <a:gd name="connsiteY78" fmla="*/ 1031387 h 1573123"/>
              <a:gd name="connsiteX79" fmla="*/ 12938 w 2768061"/>
              <a:gd name="connsiteY7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00328 w 2768061"/>
              <a:gd name="connsiteY61" fmla="*/ 907562 h 1573123"/>
              <a:gd name="connsiteX62" fmla="*/ 1102709 w 2768061"/>
              <a:gd name="connsiteY62" fmla="*/ 871843 h 1573123"/>
              <a:gd name="connsiteX63" fmla="*/ 1055084 w 2768061"/>
              <a:gd name="connsiteY63" fmla="*/ 857556 h 1573123"/>
              <a:gd name="connsiteX64" fmla="*/ 957453 w 2768061"/>
              <a:gd name="connsiteY64" fmla="*/ 886131 h 1573123"/>
              <a:gd name="connsiteX65" fmla="*/ 926497 w 2768061"/>
              <a:gd name="connsiteY65" fmla="*/ 907562 h 1573123"/>
              <a:gd name="connsiteX66" fmla="*/ 893159 w 2768061"/>
              <a:gd name="connsiteY66" fmla="*/ 871843 h 1573123"/>
              <a:gd name="connsiteX67" fmla="*/ 888397 w 2768061"/>
              <a:gd name="connsiteY67" fmla="*/ 912325 h 1573123"/>
              <a:gd name="connsiteX68" fmla="*/ 802672 w 2768061"/>
              <a:gd name="connsiteY68" fmla="*/ 859936 h 1573123"/>
              <a:gd name="connsiteX69" fmla="*/ 781240 w 2768061"/>
              <a:gd name="connsiteY69" fmla="*/ 826600 h 1573123"/>
              <a:gd name="connsiteX70" fmla="*/ 793147 w 2768061"/>
              <a:gd name="connsiteY70" fmla="*/ 786117 h 1573123"/>
              <a:gd name="connsiteX71" fmla="*/ 705040 w 2768061"/>
              <a:gd name="connsiteY71" fmla="*/ 809931 h 1573123"/>
              <a:gd name="connsiteX72" fmla="*/ 674084 w 2768061"/>
              <a:gd name="connsiteY72" fmla="*/ 843268 h 1573123"/>
              <a:gd name="connsiteX73" fmla="*/ 633603 w 2768061"/>
              <a:gd name="connsiteY73" fmla="*/ 876606 h 1573123"/>
              <a:gd name="connsiteX74" fmla="*/ 650272 w 2768061"/>
              <a:gd name="connsiteY74" fmla="*/ 917087 h 1573123"/>
              <a:gd name="connsiteX75" fmla="*/ 574072 w 2768061"/>
              <a:gd name="connsiteY75" fmla="*/ 902800 h 1573123"/>
              <a:gd name="connsiteX76" fmla="*/ 540734 w 2768061"/>
              <a:gd name="connsiteY76" fmla="*/ 907562 h 1573123"/>
              <a:gd name="connsiteX77" fmla="*/ 612172 w 2768061"/>
              <a:gd name="connsiteY77" fmla="*/ 950425 h 1573123"/>
              <a:gd name="connsiteX78" fmla="*/ 638365 w 2768061"/>
              <a:gd name="connsiteY78" fmla="*/ 1002812 h 1573123"/>
              <a:gd name="connsiteX79" fmla="*/ 550259 w 2768061"/>
              <a:gd name="connsiteY79" fmla="*/ 1031387 h 1573123"/>
              <a:gd name="connsiteX80" fmla="*/ 12938 w 2768061"/>
              <a:gd name="connsiteY8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957453 w 2768061"/>
              <a:gd name="connsiteY65" fmla="*/ 886131 h 1573123"/>
              <a:gd name="connsiteX66" fmla="*/ 926497 w 2768061"/>
              <a:gd name="connsiteY66" fmla="*/ 907562 h 1573123"/>
              <a:gd name="connsiteX67" fmla="*/ 893159 w 2768061"/>
              <a:gd name="connsiteY67" fmla="*/ 871843 h 1573123"/>
              <a:gd name="connsiteX68" fmla="*/ 888397 w 2768061"/>
              <a:gd name="connsiteY68" fmla="*/ 912325 h 1573123"/>
              <a:gd name="connsiteX69" fmla="*/ 802672 w 2768061"/>
              <a:gd name="connsiteY69" fmla="*/ 859936 h 1573123"/>
              <a:gd name="connsiteX70" fmla="*/ 781240 w 2768061"/>
              <a:gd name="connsiteY70" fmla="*/ 826600 h 1573123"/>
              <a:gd name="connsiteX71" fmla="*/ 793147 w 2768061"/>
              <a:gd name="connsiteY71" fmla="*/ 786117 h 1573123"/>
              <a:gd name="connsiteX72" fmla="*/ 705040 w 2768061"/>
              <a:gd name="connsiteY72" fmla="*/ 809931 h 1573123"/>
              <a:gd name="connsiteX73" fmla="*/ 674084 w 2768061"/>
              <a:gd name="connsiteY73" fmla="*/ 843268 h 1573123"/>
              <a:gd name="connsiteX74" fmla="*/ 633603 w 2768061"/>
              <a:gd name="connsiteY74" fmla="*/ 876606 h 1573123"/>
              <a:gd name="connsiteX75" fmla="*/ 650272 w 2768061"/>
              <a:gd name="connsiteY75" fmla="*/ 917087 h 1573123"/>
              <a:gd name="connsiteX76" fmla="*/ 574072 w 2768061"/>
              <a:gd name="connsiteY76" fmla="*/ 902800 h 1573123"/>
              <a:gd name="connsiteX77" fmla="*/ 540734 w 2768061"/>
              <a:gd name="connsiteY77" fmla="*/ 907562 h 1573123"/>
              <a:gd name="connsiteX78" fmla="*/ 612172 w 2768061"/>
              <a:gd name="connsiteY78" fmla="*/ 950425 h 1573123"/>
              <a:gd name="connsiteX79" fmla="*/ 638365 w 2768061"/>
              <a:gd name="connsiteY79" fmla="*/ 1002812 h 1573123"/>
              <a:gd name="connsiteX80" fmla="*/ 550259 w 2768061"/>
              <a:gd name="connsiteY80" fmla="*/ 1031387 h 1573123"/>
              <a:gd name="connsiteX81" fmla="*/ 12938 w 2768061"/>
              <a:gd name="connsiteY8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893159 w 2768061"/>
              <a:gd name="connsiteY68" fmla="*/ 871843 h 1573123"/>
              <a:gd name="connsiteX69" fmla="*/ 888397 w 2768061"/>
              <a:gd name="connsiteY69" fmla="*/ 912325 h 1573123"/>
              <a:gd name="connsiteX70" fmla="*/ 802672 w 2768061"/>
              <a:gd name="connsiteY70" fmla="*/ 859936 h 1573123"/>
              <a:gd name="connsiteX71" fmla="*/ 781240 w 2768061"/>
              <a:gd name="connsiteY71" fmla="*/ 826600 h 1573123"/>
              <a:gd name="connsiteX72" fmla="*/ 793147 w 2768061"/>
              <a:gd name="connsiteY72" fmla="*/ 786117 h 1573123"/>
              <a:gd name="connsiteX73" fmla="*/ 705040 w 2768061"/>
              <a:gd name="connsiteY73" fmla="*/ 809931 h 1573123"/>
              <a:gd name="connsiteX74" fmla="*/ 674084 w 2768061"/>
              <a:gd name="connsiteY74" fmla="*/ 843268 h 1573123"/>
              <a:gd name="connsiteX75" fmla="*/ 633603 w 2768061"/>
              <a:gd name="connsiteY75" fmla="*/ 876606 h 1573123"/>
              <a:gd name="connsiteX76" fmla="*/ 650272 w 2768061"/>
              <a:gd name="connsiteY76" fmla="*/ 917087 h 1573123"/>
              <a:gd name="connsiteX77" fmla="*/ 574072 w 2768061"/>
              <a:gd name="connsiteY77" fmla="*/ 902800 h 1573123"/>
              <a:gd name="connsiteX78" fmla="*/ 540734 w 2768061"/>
              <a:gd name="connsiteY78" fmla="*/ 907562 h 1573123"/>
              <a:gd name="connsiteX79" fmla="*/ 612172 w 2768061"/>
              <a:gd name="connsiteY79" fmla="*/ 950425 h 1573123"/>
              <a:gd name="connsiteX80" fmla="*/ 638365 w 2768061"/>
              <a:gd name="connsiteY80" fmla="*/ 1002812 h 1573123"/>
              <a:gd name="connsiteX81" fmla="*/ 550259 w 2768061"/>
              <a:gd name="connsiteY81" fmla="*/ 1031387 h 1573123"/>
              <a:gd name="connsiteX82" fmla="*/ 12938 w 2768061"/>
              <a:gd name="connsiteY8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05040 w 2768061"/>
              <a:gd name="connsiteY74" fmla="*/ 809931 h 1573123"/>
              <a:gd name="connsiteX75" fmla="*/ 674084 w 2768061"/>
              <a:gd name="connsiteY75" fmla="*/ 843268 h 1573123"/>
              <a:gd name="connsiteX76" fmla="*/ 633603 w 2768061"/>
              <a:gd name="connsiteY76" fmla="*/ 876606 h 1573123"/>
              <a:gd name="connsiteX77" fmla="*/ 650272 w 2768061"/>
              <a:gd name="connsiteY77" fmla="*/ 917087 h 1573123"/>
              <a:gd name="connsiteX78" fmla="*/ 574072 w 2768061"/>
              <a:gd name="connsiteY78" fmla="*/ 902800 h 1573123"/>
              <a:gd name="connsiteX79" fmla="*/ 540734 w 2768061"/>
              <a:gd name="connsiteY79" fmla="*/ 907562 h 1573123"/>
              <a:gd name="connsiteX80" fmla="*/ 612172 w 2768061"/>
              <a:gd name="connsiteY80" fmla="*/ 950425 h 1573123"/>
              <a:gd name="connsiteX81" fmla="*/ 638365 w 2768061"/>
              <a:gd name="connsiteY81" fmla="*/ 1002812 h 1573123"/>
              <a:gd name="connsiteX82" fmla="*/ 550259 w 2768061"/>
              <a:gd name="connsiteY82" fmla="*/ 1031387 h 1573123"/>
              <a:gd name="connsiteX83" fmla="*/ 12938 w 2768061"/>
              <a:gd name="connsiteY8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14565 w 2768061"/>
              <a:gd name="connsiteY74" fmla="*/ 795643 h 1573123"/>
              <a:gd name="connsiteX75" fmla="*/ 705040 w 2768061"/>
              <a:gd name="connsiteY75" fmla="*/ 809931 h 1573123"/>
              <a:gd name="connsiteX76" fmla="*/ 674084 w 2768061"/>
              <a:gd name="connsiteY76" fmla="*/ 843268 h 1573123"/>
              <a:gd name="connsiteX77" fmla="*/ 633603 w 2768061"/>
              <a:gd name="connsiteY77" fmla="*/ 876606 h 1573123"/>
              <a:gd name="connsiteX78" fmla="*/ 650272 w 2768061"/>
              <a:gd name="connsiteY78" fmla="*/ 917087 h 1573123"/>
              <a:gd name="connsiteX79" fmla="*/ 574072 w 2768061"/>
              <a:gd name="connsiteY79" fmla="*/ 902800 h 1573123"/>
              <a:gd name="connsiteX80" fmla="*/ 540734 w 2768061"/>
              <a:gd name="connsiteY80" fmla="*/ 907562 h 1573123"/>
              <a:gd name="connsiteX81" fmla="*/ 612172 w 2768061"/>
              <a:gd name="connsiteY81" fmla="*/ 950425 h 1573123"/>
              <a:gd name="connsiteX82" fmla="*/ 638365 w 2768061"/>
              <a:gd name="connsiteY82" fmla="*/ 1002812 h 1573123"/>
              <a:gd name="connsiteX83" fmla="*/ 550259 w 2768061"/>
              <a:gd name="connsiteY83" fmla="*/ 1031387 h 1573123"/>
              <a:gd name="connsiteX84" fmla="*/ 12938 w 2768061"/>
              <a:gd name="connsiteY8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62190 w 2768061"/>
              <a:gd name="connsiteY74" fmla="*/ 781356 h 1573123"/>
              <a:gd name="connsiteX75" fmla="*/ 714565 w 2768061"/>
              <a:gd name="connsiteY75" fmla="*/ 795643 h 1573123"/>
              <a:gd name="connsiteX76" fmla="*/ 705040 w 2768061"/>
              <a:gd name="connsiteY76" fmla="*/ 809931 h 1573123"/>
              <a:gd name="connsiteX77" fmla="*/ 674084 w 2768061"/>
              <a:gd name="connsiteY77" fmla="*/ 843268 h 1573123"/>
              <a:gd name="connsiteX78" fmla="*/ 633603 w 2768061"/>
              <a:gd name="connsiteY78" fmla="*/ 876606 h 1573123"/>
              <a:gd name="connsiteX79" fmla="*/ 650272 w 2768061"/>
              <a:gd name="connsiteY79" fmla="*/ 917087 h 1573123"/>
              <a:gd name="connsiteX80" fmla="*/ 574072 w 2768061"/>
              <a:gd name="connsiteY80" fmla="*/ 902800 h 1573123"/>
              <a:gd name="connsiteX81" fmla="*/ 540734 w 2768061"/>
              <a:gd name="connsiteY81" fmla="*/ 907562 h 1573123"/>
              <a:gd name="connsiteX82" fmla="*/ 612172 w 2768061"/>
              <a:gd name="connsiteY82" fmla="*/ 950425 h 1573123"/>
              <a:gd name="connsiteX83" fmla="*/ 638365 w 2768061"/>
              <a:gd name="connsiteY83" fmla="*/ 1002812 h 1573123"/>
              <a:gd name="connsiteX84" fmla="*/ 550259 w 2768061"/>
              <a:gd name="connsiteY84" fmla="*/ 1031387 h 1573123"/>
              <a:gd name="connsiteX85" fmla="*/ 12938 w 2768061"/>
              <a:gd name="connsiteY8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62190 w 2768061"/>
              <a:gd name="connsiteY74" fmla="*/ 781356 h 1573123"/>
              <a:gd name="connsiteX75" fmla="*/ 714565 w 2768061"/>
              <a:gd name="connsiteY75" fmla="*/ 795643 h 1573123"/>
              <a:gd name="connsiteX76" fmla="*/ 705040 w 2768061"/>
              <a:gd name="connsiteY76" fmla="*/ 809931 h 1573123"/>
              <a:gd name="connsiteX77" fmla="*/ 681228 w 2768061"/>
              <a:gd name="connsiteY77" fmla="*/ 826600 h 1573123"/>
              <a:gd name="connsiteX78" fmla="*/ 674084 w 2768061"/>
              <a:gd name="connsiteY78" fmla="*/ 843268 h 1573123"/>
              <a:gd name="connsiteX79" fmla="*/ 633603 w 2768061"/>
              <a:gd name="connsiteY79" fmla="*/ 876606 h 1573123"/>
              <a:gd name="connsiteX80" fmla="*/ 650272 w 2768061"/>
              <a:gd name="connsiteY80" fmla="*/ 917087 h 1573123"/>
              <a:gd name="connsiteX81" fmla="*/ 574072 w 2768061"/>
              <a:gd name="connsiteY81" fmla="*/ 902800 h 1573123"/>
              <a:gd name="connsiteX82" fmla="*/ 540734 w 2768061"/>
              <a:gd name="connsiteY82" fmla="*/ 907562 h 1573123"/>
              <a:gd name="connsiteX83" fmla="*/ 612172 w 2768061"/>
              <a:gd name="connsiteY83" fmla="*/ 950425 h 1573123"/>
              <a:gd name="connsiteX84" fmla="*/ 638365 w 2768061"/>
              <a:gd name="connsiteY84" fmla="*/ 1002812 h 1573123"/>
              <a:gd name="connsiteX85" fmla="*/ 550259 w 2768061"/>
              <a:gd name="connsiteY85" fmla="*/ 1031387 h 1573123"/>
              <a:gd name="connsiteX86" fmla="*/ 12938 w 2768061"/>
              <a:gd name="connsiteY86" fmla="*/ 1047319 h 1573123"/>
              <a:gd name="connsiteX0" fmla="*/ 9279 w 2764402"/>
              <a:gd name="connsiteY0" fmla="*/ 1047319 h 1573123"/>
              <a:gd name="connsiteX1" fmla="*/ 158456 w 2764402"/>
              <a:gd name="connsiteY1" fmla="*/ 836124 h 1573123"/>
              <a:gd name="connsiteX2" fmla="*/ 103688 w 2764402"/>
              <a:gd name="connsiteY2" fmla="*/ 657530 h 1573123"/>
              <a:gd name="connsiteX3" fmla="*/ 165600 w 2764402"/>
              <a:gd name="connsiteY3" fmla="*/ 590855 h 1573123"/>
              <a:gd name="connsiteX4" fmla="*/ 144169 w 2764402"/>
              <a:gd name="connsiteY4" fmla="*/ 224142 h 1573123"/>
              <a:gd name="connsiteX5" fmla="*/ 327525 w 2764402"/>
              <a:gd name="connsiteY5" fmla="*/ 364636 h 1573123"/>
              <a:gd name="connsiteX6" fmla="*/ 501356 w 2764402"/>
              <a:gd name="connsiteY6" fmla="*/ 250336 h 1573123"/>
              <a:gd name="connsiteX7" fmla="*/ 622800 w 2764402"/>
              <a:gd name="connsiteY7" fmla="*/ 495605 h 1573123"/>
              <a:gd name="connsiteX8" fmla="*/ 887119 w 2764402"/>
              <a:gd name="connsiteY8" fmla="*/ 562280 h 1573123"/>
              <a:gd name="connsiteX9" fmla="*/ 963320 w 2764402"/>
              <a:gd name="connsiteY9" fmla="*/ 426549 h 1573123"/>
              <a:gd name="connsiteX10" fmla="*/ 863306 w 2764402"/>
              <a:gd name="connsiteY10" fmla="*/ 417024 h 1573123"/>
              <a:gd name="connsiteX11" fmla="*/ 851400 w 2764402"/>
              <a:gd name="connsiteY11" fmla="*/ 357491 h 1573123"/>
              <a:gd name="connsiteX12" fmla="*/ 1184775 w 2764402"/>
              <a:gd name="connsiteY12" fmla="*/ 340823 h 1573123"/>
              <a:gd name="connsiteX13" fmla="*/ 1498765 w 2764402"/>
              <a:gd name="connsiteY13" fmla="*/ 250164 h 1573123"/>
              <a:gd name="connsiteX14" fmla="*/ 1639594 w 2764402"/>
              <a:gd name="connsiteY14" fmla="*/ 188423 h 1573123"/>
              <a:gd name="connsiteX15" fmla="*/ 1794375 w 2764402"/>
              <a:gd name="connsiteY15" fmla="*/ 183660 h 1573123"/>
              <a:gd name="connsiteX16" fmla="*/ 1865813 w 2764402"/>
              <a:gd name="connsiteY16" fmla="*/ 309866 h 1573123"/>
              <a:gd name="connsiteX17" fmla="*/ 2027738 w 2764402"/>
              <a:gd name="connsiteY17" fmla="*/ 271766 h 1573123"/>
              <a:gd name="connsiteX18" fmla="*/ 1932488 w 2764402"/>
              <a:gd name="connsiteY18" fmla="*/ 359873 h 1573123"/>
              <a:gd name="connsiteX19" fmla="*/ 2046788 w 2764402"/>
              <a:gd name="connsiteY19" fmla="*/ 331298 h 1573123"/>
              <a:gd name="connsiteX20" fmla="*/ 2142037 w 2764402"/>
              <a:gd name="connsiteY20" fmla="*/ 271766 h 1573123"/>
              <a:gd name="connsiteX21" fmla="*/ 2065838 w 2764402"/>
              <a:gd name="connsiteY21" fmla="*/ 264623 h 1573123"/>
              <a:gd name="connsiteX22" fmla="*/ 2065838 w 2764402"/>
              <a:gd name="connsiteY22" fmla="*/ 202710 h 1573123"/>
              <a:gd name="connsiteX23" fmla="*/ 2115843 w 2764402"/>
              <a:gd name="connsiteY23" fmla="*/ 202710 h 1573123"/>
              <a:gd name="connsiteX24" fmla="*/ 2222999 w 2764402"/>
              <a:gd name="connsiteY24" fmla="*/ 97935 h 1573123"/>
              <a:gd name="connsiteX25" fmla="*/ 2273005 w 2764402"/>
              <a:gd name="connsiteY25" fmla="*/ 305 h 1573123"/>
              <a:gd name="connsiteX26" fmla="*/ 2237287 w 2764402"/>
              <a:gd name="connsiteY26" fmla="*/ 114604 h 1573123"/>
              <a:gd name="connsiteX27" fmla="*/ 2163469 w 2764402"/>
              <a:gd name="connsiteY27" fmla="*/ 193186 h 1573123"/>
              <a:gd name="connsiteX28" fmla="*/ 2332538 w 2764402"/>
              <a:gd name="connsiteY28" fmla="*/ 257480 h 1573123"/>
              <a:gd name="connsiteX29" fmla="*/ 2734968 w 2764402"/>
              <a:gd name="connsiteY29" fmla="*/ 205092 h 1573123"/>
              <a:gd name="connsiteX30" fmla="*/ 2697739 w 2764402"/>
              <a:gd name="connsiteY30" fmla="*/ 559163 h 1573123"/>
              <a:gd name="connsiteX31" fmla="*/ 2630194 w 2764402"/>
              <a:gd name="connsiteY31" fmla="*/ 967092 h 1573123"/>
              <a:gd name="connsiteX32" fmla="*/ 2461125 w 2764402"/>
              <a:gd name="connsiteY32" fmla="*/ 869462 h 1573123"/>
              <a:gd name="connsiteX33" fmla="*/ 2296819 w 2764402"/>
              <a:gd name="connsiteY33" fmla="*/ 926612 h 1573123"/>
              <a:gd name="connsiteX34" fmla="*/ 2275388 w 2764402"/>
              <a:gd name="connsiteY34" fmla="*/ 1062342 h 1573123"/>
              <a:gd name="connsiteX35" fmla="*/ 2042025 w 2764402"/>
              <a:gd name="connsiteY35" fmla="*/ 1148067 h 1573123"/>
              <a:gd name="connsiteX36" fmla="*/ 2020594 w 2764402"/>
              <a:gd name="connsiteY36" fmla="*/ 1238556 h 1573123"/>
              <a:gd name="connsiteX37" fmla="*/ 1953919 w 2764402"/>
              <a:gd name="connsiteY37" fmla="*/ 1309993 h 1573123"/>
              <a:gd name="connsiteX38" fmla="*/ 2013450 w 2764402"/>
              <a:gd name="connsiteY38" fmla="*/ 1350474 h 1573123"/>
              <a:gd name="connsiteX39" fmla="*/ 1920581 w 2764402"/>
              <a:gd name="connsiteY39" fmla="*/ 1450487 h 1573123"/>
              <a:gd name="connsiteX40" fmla="*/ 1899150 w 2764402"/>
              <a:gd name="connsiteY40" fmla="*/ 1533831 h 1573123"/>
              <a:gd name="connsiteX41" fmla="*/ 1808328 w 2764402"/>
              <a:gd name="connsiteY41" fmla="*/ 1573012 h 1573123"/>
              <a:gd name="connsiteX42" fmla="*/ 1646738 w 2764402"/>
              <a:gd name="connsiteY42" fmla="*/ 1543356 h 1573123"/>
              <a:gd name="connsiteX43" fmla="*/ 1563394 w 2764402"/>
              <a:gd name="connsiteY43" fmla="*/ 1479061 h 1573123"/>
              <a:gd name="connsiteX44" fmla="*/ 1461000 w 2764402"/>
              <a:gd name="connsiteY44" fmla="*/ 1379050 h 1573123"/>
              <a:gd name="connsiteX45" fmla="*/ 1470525 w 2764402"/>
              <a:gd name="connsiteY45" fmla="*/ 1429056 h 1573123"/>
              <a:gd name="connsiteX46" fmla="*/ 1413375 w 2764402"/>
              <a:gd name="connsiteY46" fmla="*/ 1457630 h 1573123"/>
              <a:gd name="connsiteX47" fmla="*/ 1306219 w 2764402"/>
              <a:gd name="connsiteY47" fmla="*/ 1355237 h 1573123"/>
              <a:gd name="connsiteX48" fmla="*/ 1327650 w 2764402"/>
              <a:gd name="connsiteY48" fmla="*/ 1338568 h 1573123"/>
              <a:gd name="connsiteX49" fmla="*/ 1349081 w 2764402"/>
              <a:gd name="connsiteY49" fmla="*/ 1298087 h 1573123"/>
              <a:gd name="connsiteX50" fmla="*/ 1296694 w 2764402"/>
              <a:gd name="connsiteY50" fmla="*/ 1288562 h 1573123"/>
              <a:gd name="connsiteX51" fmla="*/ 1220494 w 2764402"/>
              <a:gd name="connsiteY51" fmla="*/ 1245700 h 1573123"/>
              <a:gd name="connsiteX52" fmla="*/ 1168106 w 2764402"/>
              <a:gd name="connsiteY52" fmla="*/ 1226650 h 1573123"/>
              <a:gd name="connsiteX53" fmla="*/ 1156200 w 2764402"/>
              <a:gd name="connsiteY53" fmla="*/ 1162356 h 1573123"/>
              <a:gd name="connsiteX54" fmla="*/ 1168106 w 2764402"/>
              <a:gd name="connsiteY54" fmla="*/ 1098062 h 1573123"/>
              <a:gd name="connsiteX55" fmla="*/ 1137150 w 2764402"/>
              <a:gd name="connsiteY55" fmla="*/ 1064725 h 1573123"/>
              <a:gd name="connsiteX56" fmla="*/ 1084763 w 2764402"/>
              <a:gd name="connsiteY56" fmla="*/ 1040912 h 1573123"/>
              <a:gd name="connsiteX57" fmla="*/ 1110956 w 2764402"/>
              <a:gd name="connsiteY57" fmla="*/ 1017100 h 1573123"/>
              <a:gd name="connsiteX58" fmla="*/ 1156200 w 2764402"/>
              <a:gd name="connsiteY58" fmla="*/ 1021862 h 1573123"/>
              <a:gd name="connsiteX59" fmla="*/ 1151438 w 2764402"/>
              <a:gd name="connsiteY59" fmla="*/ 974237 h 1573123"/>
              <a:gd name="connsiteX60" fmla="*/ 1122863 w 2764402"/>
              <a:gd name="connsiteY60" fmla="*/ 969475 h 1573123"/>
              <a:gd name="connsiteX61" fmla="*/ 1127625 w 2764402"/>
              <a:gd name="connsiteY61" fmla="*/ 921850 h 1573123"/>
              <a:gd name="connsiteX62" fmla="*/ 1096669 w 2764402"/>
              <a:gd name="connsiteY62" fmla="*/ 907562 h 1573123"/>
              <a:gd name="connsiteX63" fmla="*/ 1099050 w 2764402"/>
              <a:gd name="connsiteY63" fmla="*/ 871843 h 1573123"/>
              <a:gd name="connsiteX64" fmla="*/ 1051425 w 2764402"/>
              <a:gd name="connsiteY64" fmla="*/ 857556 h 1573123"/>
              <a:gd name="connsiteX65" fmla="*/ 1032375 w 2764402"/>
              <a:gd name="connsiteY65" fmla="*/ 878987 h 1573123"/>
              <a:gd name="connsiteX66" fmla="*/ 953794 w 2764402"/>
              <a:gd name="connsiteY66" fmla="*/ 886131 h 1573123"/>
              <a:gd name="connsiteX67" fmla="*/ 922838 w 2764402"/>
              <a:gd name="connsiteY67" fmla="*/ 907562 h 1573123"/>
              <a:gd name="connsiteX68" fmla="*/ 922838 w 2764402"/>
              <a:gd name="connsiteY68" fmla="*/ 876606 h 1573123"/>
              <a:gd name="connsiteX69" fmla="*/ 889500 w 2764402"/>
              <a:gd name="connsiteY69" fmla="*/ 871843 h 1573123"/>
              <a:gd name="connsiteX70" fmla="*/ 884738 w 2764402"/>
              <a:gd name="connsiteY70" fmla="*/ 912325 h 1573123"/>
              <a:gd name="connsiteX71" fmla="*/ 799013 w 2764402"/>
              <a:gd name="connsiteY71" fmla="*/ 859936 h 1573123"/>
              <a:gd name="connsiteX72" fmla="*/ 777581 w 2764402"/>
              <a:gd name="connsiteY72" fmla="*/ 826600 h 1573123"/>
              <a:gd name="connsiteX73" fmla="*/ 789488 w 2764402"/>
              <a:gd name="connsiteY73" fmla="*/ 786117 h 1573123"/>
              <a:gd name="connsiteX74" fmla="*/ 758531 w 2764402"/>
              <a:gd name="connsiteY74" fmla="*/ 781356 h 1573123"/>
              <a:gd name="connsiteX75" fmla="*/ 710906 w 2764402"/>
              <a:gd name="connsiteY75" fmla="*/ 795643 h 1573123"/>
              <a:gd name="connsiteX76" fmla="*/ 701381 w 2764402"/>
              <a:gd name="connsiteY76" fmla="*/ 809931 h 1573123"/>
              <a:gd name="connsiteX77" fmla="*/ 677569 w 2764402"/>
              <a:gd name="connsiteY77" fmla="*/ 826600 h 1573123"/>
              <a:gd name="connsiteX78" fmla="*/ 670425 w 2764402"/>
              <a:gd name="connsiteY78" fmla="*/ 843268 h 1573123"/>
              <a:gd name="connsiteX79" fmla="*/ 629944 w 2764402"/>
              <a:gd name="connsiteY79" fmla="*/ 876606 h 1573123"/>
              <a:gd name="connsiteX80" fmla="*/ 646613 w 2764402"/>
              <a:gd name="connsiteY80" fmla="*/ 917087 h 1573123"/>
              <a:gd name="connsiteX81" fmla="*/ 570413 w 2764402"/>
              <a:gd name="connsiteY81" fmla="*/ 902800 h 1573123"/>
              <a:gd name="connsiteX82" fmla="*/ 537075 w 2764402"/>
              <a:gd name="connsiteY82" fmla="*/ 907562 h 1573123"/>
              <a:gd name="connsiteX83" fmla="*/ 608513 w 2764402"/>
              <a:gd name="connsiteY83" fmla="*/ 950425 h 1573123"/>
              <a:gd name="connsiteX84" fmla="*/ 634706 w 2764402"/>
              <a:gd name="connsiteY84" fmla="*/ 1002812 h 1573123"/>
              <a:gd name="connsiteX85" fmla="*/ 546600 w 2764402"/>
              <a:gd name="connsiteY85" fmla="*/ 1031387 h 1573123"/>
              <a:gd name="connsiteX86" fmla="*/ 472781 w 2764402"/>
              <a:gd name="connsiteY86" fmla="*/ 928993 h 1573123"/>
              <a:gd name="connsiteX87" fmla="*/ 9279 w 2764402"/>
              <a:gd name="connsiteY87" fmla="*/ 1047319 h 1573123"/>
              <a:gd name="connsiteX0" fmla="*/ 102 w 2755225"/>
              <a:gd name="connsiteY0" fmla="*/ 1047319 h 1573123"/>
              <a:gd name="connsiteX1" fmla="*/ 149279 w 2755225"/>
              <a:gd name="connsiteY1" fmla="*/ 836124 h 1573123"/>
              <a:gd name="connsiteX2" fmla="*/ 94511 w 2755225"/>
              <a:gd name="connsiteY2" fmla="*/ 657530 h 1573123"/>
              <a:gd name="connsiteX3" fmla="*/ 156423 w 2755225"/>
              <a:gd name="connsiteY3" fmla="*/ 590855 h 1573123"/>
              <a:gd name="connsiteX4" fmla="*/ 134992 w 2755225"/>
              <a:gd name="connsiteY4" fmla="*/ 224142 h 1573123"/>
              <a:gd name="connsiteX5" fmla="*/ 318348 w 2755225"/>
              <a:gd name="connsiteY5" fmla="*/ 364636 h 1573123"/>
              <a:gd name="connsiteX6" fmla="*/ 492179 w 2755225"/>
              <a:gd name="connsiteY6" fmla="*/ 250336 h 1573123"/>
              <a:gd name="connsiteX7" fmla="*/ 613623 w 2755225"/>
              <a:gd name="connsiteY7" fmla="*/ 495605 h 1573123"/>
              <a:gd name="connsiteX8" fmla="*/ 877942 w 2755225"/>
              <a:gd name="connsiteY8" fmla="*/ 562280 h 1573123"/>
              <a:gd name="connsiteX9" fmla="*/ 954143 w 2755225"/>
              <a:gd name="connsiteY9" fmla="*/ 426549 h 1573123"/>
              <a:gd name="connsiteX10" fmla="*/ 854129 w 2755225"/>
              <a:gd name="connsiteY10" fmla="*/ 417024 h 1573123"/>
              <a:gd name="connsiteX11" fmla="*/ 842223 w 2755225"/>
              <a:gd name="connsiteY11" fmla="*/ 357491 h 1573123"/>
              <a:gd name="connsiteX12" fmla="*/ 1175598 w 2755225"/>
              <a:gd name="connsiteY12" fmla="*/ 340823 h 1573123"/>
              <a:gd name="connsiteX13" fmla="*/ 1489588 w 2755225"/>
              <a:gd name="connsiteY13" fmla="*/ 250164 h 1573123"/>
              <a:gd name="connsiteX14" fmla="*/ 1630417 w 2755225"/>
              <a:gd name="connsiteY14" fmla="*/ 188423 h 1573123"/>
              <a:gd name="connsiteX15" fmla="*/ 1785198 w 2755225"/>
              <a:gd name="connsiteY15" fmla="*/ 183660 h 1573123"/>
              <a:gd name="connsiteX16" fmla="*/ 1856636 w 2755225"/>
              <a:gd name="connsiteY16" fmla="*/ 309866 h 1573123"/>
              <a:gd name="connsiteX17" fmla="*/ 2018561 w 2755225"/>
              <a:gd name="connsiteY17" fmla="*/ 271766 h 1573123"/>
              <a:gd name="connsiteX18" fmla="*/ 1923311 w 2755225"/>
              <a:gd name="connsiteY18" fmla="*/ 359873 h 1573123"/>
              <a:gd name="connsiteX19" fmla="*/ 2037611 w 2755225"/>
              <a:gd name="connsiteY19" fmla="*/ 331298 h 1573123"/>
              <a:gd name="connsiteX20" fmla="*/ 2132860 w 2755225"/>
              <a:gd name="connsiteY20" fmla="*/ 271766 h 1573123"/>
              <a:gd name="connsiteX21" fmla="*/ 2056661 w 2755225"/>
              <a:gd name="connsiteY21" fmla="*/ 264623 h 1573123"/>
              <a:gd name="connsiteX22" fmla="*/ 2056661 w 2755225"/>
              <a:gd name="connsiteY22" fmla="*/ 202710 h 1573123"/>
              <a:gd name="connsiteX23" fmla="*/ 2106666 w 2755225"/>
              <a:gd name="connsiteY23" fmla="*/ 202710 h 1573123"/>
              <a:gd name="connsiteX24" fmla="*/ 2213822 w 2755225"/>
              <a:gd name="connsiteY24" fmla="*/ 97935 h 1573123"/>
              <a:gd name="connsiteX25" fmla="*/ 2263828 w 2755225"/>
              <a:gd name="connsiteY25" fmla="*/ 305 h 1573123"/>
              <a:gd name="connsiteX26" fmla="*/ 2228110 w 2755225"/>
              <a:gd name="connsiteY26" fmla="*/ 114604 h 1573123"/>
              <a:gd name="connsiteX27" fmla="*/ 2154292 w 2755225"/>
              <a:gd name="connsiteY27" fmla="*/ 193186 h 1573123"/>
              <a:gd name="connsiteX28" fmla="*/ 2323361 w 2755225"/>
              <a:gd name="connsiteY28" fmla="*/ 257480 h 1573123"/>
              <a:gd name="connsiteX29" fmla="*/ 2725791 w 2755225"/>
              <a:gd name="connsiteY29" fmla="*/ 205092 h 1573123"/>
              <a:gd name="connsiteX30" fmla="*/ 2688562 w 2755225"/>
              <a:gd name="connsiteY30" fmla="*/ 559163 h 1573123"/>
              <a:gd name="connsiteX31" fmla="*/ 2621017 w 2755225"/>
              <a:gd name="connsiteY31" fmla="*/ 967092 h 1573123"/>
              <a:gd name="connsiteX32" fmla="*/ 2451948 w 2755225"/>
              <a:gd name="connsiteY32" fmla="*/ 869462 h 1573123"/>
              <a:gd name="connsiteX33" fmla="*/ 2287642 w 2755225"/>
              <a:gd name="connsiteY33" fmla="*/ 926612 h 1573123"/>
              <a:gd name="connsiteX34" fmla="*/ 2266211 w 2755225"/>
              <a:gd name="connsiteY34" fmla="*/ 1062342 h 1573123"/>
              <a:gd name="connsiteX35" fmla="*/ 2032848 w 2755225"/>
              <a:gd name="connsiteY35" fmla="*/ 1148067 h 1573123"/>
              <a:gd name="connsiteX36" fmla="*/ 2011417 w 2755225"/>
              <a:gd name="connsiteY36" fmla="*/ 1238556 h 1573123"/>
              <a:gd name="connsiteX37" fmla="*/ 1944742 w 2755225"/>
              <a:gd name="connsiteY37" fmla="*/ 1309993 h 1573123"/>
              <a:gd name="connsiteX38" fmla="*/ 2004273 w 2755225"/>
              <a:gd name="connsiteY38" fmla="*/ 1350474 h 1573123"/>
              <a:gd name="connsiteX39" fmla="*/ 1911404 w 2755225"/>
              <a:gd name="connsiteY39" fmla="*/ 1450487 h 1573123"/>
              <a:gd name="connsiteX40" fmla="*/ 1889973 w 2755225"/>
              <a:gd name="connsiteY40" fmla="*/ 1533831 h 1573123"/>
              <a:gd name="connsiteX41" fmla="*/ 1799151 w 2755225"/>
              <a:gd name="connsiteY41" fmla="*/ 1573012 h 1573123"/>
              <a:gd name="connsiteX42" fmla="*/ 1637561 w 2755225"/>
              <a:gd name="connsiteY42" fmla="*/ 1543356 h 1573123"/>
              <a:gd name="connsiteX43" fmla="*/ 1554217 w 2755225"/>
              <a:gd name="connsiteY43" fmla="*/ 1479061 h 1573123"/>
              <a:gd name="connsiteX44" fmla="*/ 1451823 w 2755225"/>
              <a:gd name="connsiteY44" fmla="*/ 1379050 h 1573123"/>
              <a:gd name="connsiteX45" fmla="*/ 1461348 w 2755225"/>
              <a:gd name="connsiteY45" fmla="*/ 1429056 h 1573123"/>
              <a:gd name="connsiteX46" fmla="*/ 1404198 w 2755225"/>
              <a:gd name="connsiteY46" fmla="*/ 1457630 h 1573123"/>
              <a:gd name="connsiteX47" fmla="*/ 1297042 w 2755225"/>
              <a:gd name="connsiteY47" fmla="*/ 1355237 h 1573123"/>
              <a:gd name="connsiteX48" fmla="*/ 1318473 w 2755225"/>
              <a:gd name="connsiteY48" fmla="*/ 1338568 h 1573123"/>
              <a:gd name="connsiteX49" fmla="*/ 1339904 w 2755225"/>
              <a:gd name="connsiteY49" fmla="*/ 1298087 h 1573123"/>
              <a:gd name="connsiteX50" fmla="*/ 1287517 w 2755225"/>
              <a:gd name="connsiteY50" fmla="*/ 1288562 h 1573123"/>
              <a:gd name="connsiteX51" fmla="*/ 1211317 w 2755225"/>
              <a:gd name="connsiteY51" fmla="*/ 1245700 h 1573123"/>
              <a:gd name="connsiteX52" fmla="*/ 1158929 w 2755225"/>
              <a:gd name="connsiteY52" fmla="*/ 1226650 h 1573123"/>
              <a:gd name="connsiteX53" fmla="*/ 1147023 w 2755225"/>
              <a:gd name="connsiteY53" fmla="*/ 1162356 h 1573123"/>
              <a:gd name="connsiteX54" fmla="*/ 1158929 w 2755225"/>
              <a:gd name="connsiteY54" fmla="*/ 1098062 h 1573123"/>
              <a:gd name="connsiteX55" fmla="*/ 1127973 w 2755225"/>
              <a:gd name="connsiteY55" fmla="*/ 1064725 h 1573123"/>
              <a:gd name="connsiteX56" fmla="*/ 1075586 w 2755225"/>
              <a:gd name="connsiteY56" fmla="*/ 1040912 h 1573123"/>
              <a:gd name="connsiteX57" fmla="*/ 1101779 w 2755225"/>
              <a:gd name="connsiteY57" fmla="*/ 1017100 h 1573123"/>
              <a:gd name="connsiteX58" fmla="*/ 1147023 w 2755225"/>
              <a:gd name="connsiteY58" fmla="*/ 1021862 h 1573123"/>
              <a:gd name="connsiteX59" fmla="*/ 1142261 w 2755225"/>
              <a:gd name="connsiteY59" fmla="*/ 974237 h 1573123"/>
              <a:gd name="connsiteX60" fmla="*/ 1113686 w 2755225"/>
              <a:gd name="connsiteY60" fmla="*/ 969475 h 1573123"/>
              <a:gd name="connsiteX61" fmla="*/ 1118448 w 2755225"/>
              <a:gd name="connsiteY61" fmla="*/ 921850 h 1573123"/>
              <a:gd name="connsiteX62" fmla="*/ 1087492 w 2755225"/>
              <a:gd name="connsiteY62" fmla="*/ 907562 h 1573123"/>
              <a:gd name="connsiteX63" fmla="*/ 1089873 w 2755225"/>
              <a:gd name="connsiteY63" fmla="*/ 871843 h 1573123"/>
              <a:gd name="connsiteX64" fmla="*/ 1042248 w 2755225"/>
              <a:gd name="connsiteY64" fmla="*/ 857556 h 1573123"/>
              <a:gd name="connsiteX65" fmla="*/ 1023198 w 2755225"/>
              <a:gd name="connsiteY65" fmla="*/ 878987 h 1573123"/>
              <a:gd name="connsiteX66" fmla="*/ 944617 w 2755225"/>
              <a:gd name="connsiteY66" fmla="*/ 886131 h 1573123"/>
              <a:gd name="connsiteX67" fmla="*/ 913661 w 2755225"/>
              <a:gd name="connsiteY67" fmla="*/ 907562 h 1573123"/>
              <a:gd name="connsiteX68" fmla="*/ 913661 w 2755225"/>
              <a:gd name="connsiteY68" fmla="*/ 876606 h 1573123"/>
              <a:gd name="connsiteX69" fmla="*/ 880323 w 2755225"/>
              <a:gd name="connsiteY69" fmla="*/ 871843 h 1573123"/>
              <a:gd name="connsiteX70" fmla="*/ 875561 w 2755225"/>
              <a:gd name="connsiteY70" fmla="*/ 912325 h 1573123"/>
              <a:gd name="connsiteX71" fmla="*/ 789836 w 2755225"/>
              <a:gd name="connsiteY71" fmla="*/ 859936 h 1573123"/>
              <a:gd name="connsiteX72" fmla="*/ 768404 w 2755225"/>
              <a:gd name="connsiteY72" fmla="*/ 826600 h 1573123"/>
              <a:gd name="connsiteX73" fmla="*/ 780311 w 2755225"/>
              <a:gd name="connsiteY73" fmla="*/ 786117 h 1573123"/>
              <a:gd name="connsiteX74" fmla="*/ 749354 w 2755225"/>
              <a:gd name="connsiteY74" fmla="*/ 781356 h 1573123"/>
              <a:gd name="connsiteX75" fmla="*/ 701729 w 2755225"/>
              <a:gd name="connsiteY75" fmla="*/ 795643 h 1573123"/>
              <a:gd name="connsiteX76" fmla="*/ 692204 w 2755225"/>
              <a:gd name="connsiteY76" fmla="*/ 809931 h 1573123"/>
              <a:gd name="connsiteX77" fmla="*/ 668392 w 2755225"/>
              <a:gd name="connsiteY77" fmla="*/ 826600 h 1573123"/>
              <a:gd name="connsiteX78" fmla="*/ 661248 w 2755225"/>
              <a:gd name="connsiteY78" fmla="*/ 843268 h 1573123"/>
              <a:gd name="connsiteX79" fmla="*/ 620767 w 2755225"/>
              <a:gd name="connsiteY79" fmla="*/ 876606 h 1573123"/>
              <a:gd name="connsiteX80" fmla="*/ 637436 w 2755225"/>
              <a:gd name="connsiteY80" fmla="*/ 917087 h 1573123"/>
              <a:gd name="connsiteX81" fmla="*/ 561236 w 2755225"/>
              <a:gd name="connsiteY81" fmla="*/ 902800 h 1573123"/>
              <a:gd name="connsiteX82" fmla="*/ 527898 w 2755225"/>
              <a:gd name="connsiteY82" fmla="*/ 907562 h 1573123"/>
              <a:gd name="connsiteX83" fmla="*/ 599336 w 2755225"/>
              <a:gd name="connsiteY83" fmla="*/ 950425 h 1573123"/>
              <a:gd name="connsiteX84" fmla="*/ 625529 w 2755225"/>
              <a:gd name="connsiteY84" fmla="*/ 1002812 h 1573123"/>
              <a:gd name="connsiteX85" fmla="*/ 537423 w 2755225"/>
              <a:gd name="connsiteY85" fmla="*/ 1031387 h 1573123"/>
              <a:gd name="connsiteX86" fmla="*/ 463604 w 2755225"/>
              <a:gd name="connsiteY86" fmla="*/ 928993 h 1573123"/>
              <a:gd name="connsiteX87" fmla="*/ 175472 w 2755225"/>
              <a:gd name="connsiteY87" fmla="*/ 1109968 h 1573123"/>
              <a:gd name="connsiteX88" fmla="*/ 102 w 2755225"/>
              <a:gd name="connsiteY88" fmla="*/ 1047319 h 1573123"/>
              <a:gd name="connsiteX0" fmla="*/ 22276 w 2777399"/>
              <a:gd name="connsiteY0" fmla="*/ 1047319 h 1573123"/>
              <a:gd name="connsiteX1" fmla="*/ 171453 w 2777399"/>
              <a:gd name="connsiteY1" fmla="*/ 836124 h 1573123"/>
              <a:gd name="connsiteX2" fmla="*/ 116685 w 2777399"/>
              <a:gd name="connsiteY2" fmla="*/ 657530 h 1573123"/>
              <a:gd name="connsiteX3" fmla="*/ 178597 w 2777399"/>
              <a:gd name="connsiteY3" fmla="*/ 590855 h 1573123"/>
              <a:gd name="connsiteX4" fmla="*/ 157166 w 2777399"/>
              <a:gd name="connsiteY4" fmla="*/ 224142 h 1573123"/>
              <a:gd name="connsiteX5" fmla="*/ 340522 w 2777399"/>
              <a:gd name="connsiteY5" fmla="*/ 364636 h 1573123"/>
              <a:gd name="connsiteX6" fmla="*/ 514353 w 2777399"/>
              <a:gd name="connsiteY6" fmla="*/ 250336 h 1573123"/>
              <a:gd name="connsiteX7" fmla="*/ 635797 w 2777399"/>
              <a:gd name="connsiteY7" fmla="*/ 495605 h 1573123"/>
              <a:gd name="connsiteX8" fmla="*/ 900116 w 2777399"/>
              <a:gd name="connsiteY8" fmla="*/ 562280 h 1573123"/>
              <a:gd name="connsiteX9" fmla="*/ 976317 w 2777399"/>
              <a:gd name="connsiteY9" fmla="*/ 426549 h 1573123"/>
              <a:gd name="connsiteX10" fmla="*/ 876303 w 2777399"/>
              <a:gd name="connsiteY10" fmla="*/ 417024 h 1573123"/>
              <a:gd name="connsiteX11" fmla="*/ 864397 w 2777399"/>
              <a:gd name="connsiteY11" fmla="*/ 357491 h 1573123"/>
              <a:gd name="connsiteX12" fmla="*/ 1197772 w 2777399"/>
              <a:gd name="connsiteY12" fmla="*/ 340823 h 1573123"/>
              <a:gd name="connsiteX13" fmla="*/ 1511762 w 2777399"/>
              <a:gd name="connsiteY13" fmla="*/ 250164 h 1573123"/>
              <a:gd name="connsiteX14" fmla="*/ 1652591 w 2777399"/>
              <a:gd name="connsiteY14" fmla="*/ 188423 h 1573123"/>
              <a:gd name="connsiteX15" fmla="*/ 1807372 w 2777399"/>
              <a:gd name="connsiteY15" fmla="*/ 183660 h 1573123"/>
              <a:gd name="connsiteX16" fmla="*/ 1878810 w 2777399"/>
              <a:gd name="connsiteY16" fmla="*/ 309866 h 1573123"/>
              <a:gd name="connsiteX17" fmla="*/ 2040735 w 2777399"/>
              <a:gd name="connsiteY17" fmla="*/ 271766 h 1573123"/>
              <a:gd name="connsiteX18" fmla="*/ 1945485 w 2777399"/>
              <a:gd name="connsiteY18" fmla="*/ 359873 h 1573123"/>
              <a:gd name="connsiteX19" fmla="*/ 2059785 w 2777399"/>
              <a:gd name="connsiteY19" fmla="*/ 331298 h 1573123"/>
              <a:gd name="connsiteX20" fmla="*/ 2155034 w 2777399"/>
              <a:gd name="connsiteY20" fmla="*/ 271766 h 1573123"/>
              <a:gd name="connsiteX21" fmla="*/ 2078835 w 2777399"/>
              <a:gd name="connsiteY21" fmla="*/ 264623 h 1573123"/>
              <a:gd name="connsiteX22" fmla="*/ 2078835 w 2777399"/>
              <a:gd name="connsiteY22" fmla="*/ 202710 h 1573123"/>
              <a:gd name="connsiteX23" fmla="*/ 2128840 w 2777399"/>
              <a:gd name="connsiteY23" fmla="*/ 202710 h 1573123"/>
              <a:gd name="connsiteX24" fmla="*/ 2235996 w 2777399"/>
              <a:gd name="connsiteY24" fmla="*/ 97935 h 1573123"/>
              <a:gd name="connsiteX25" fmla="*/ 2286002 w 2777399"/>
              <a:gd name="connsiteY25" fmla="*/ 305 h 1573123"/>
              <a:gd name="connsiteX26" fmla="*/ 2250284 w 2777399"/>
              <a:gd name="connsiteY26" fmla="*/ 114604 h 1573123"/>
              <a:gd name="connsiteX27" fmla="*/ 2176466 w 2777399"/>
              <a:gd name="connsiteY27" fmla="*/ 193186 h 1573123"/>
              <a:gd name="connsiteX28" fmla="*/ 2345535 w 2777399"/>
              <a:gd name="connsiteY28" fmla="*/ 257480 h 1573123"/>
              <a:gd name="connsiteX29" fmla="*/ 2747965 w 2777399"/>
              <a:gd name="connsiteY29" fmla="*/ 205092 h 1573123"/>
              <a:gd name="connsiteX30" fmla="*/ 2710736 w 2777399"/>
              <a:gd name="connsiteY30" fmla="*/ 559163 h 1573123"/>
              <a:gd name="connsiteX31" fmla="*/ 2643191 w 2777399"/>
              <a:gd name="connsiteY31" fmla="*/ 967092 h 1573123"/>
              <a:gd name="connsiteX32" fmla="*/ 2474122 w 2777399"/>
              <a:gd name="connsiteY32" fmla="*/ 869462 h 1573123"/>
              <a:gd name="connsiteX33" fmla="*/ 2309816 w 2777399"/>
              <a:gd name="connsiteY33" fmla="*/ 926612 h 1573123"/>
              <a:gd name="connsiteX34" fmla="*/ 2288385 w 2777399"/>
              <a:gd name="connsiteY34" fmla="*/ 1062342 h 1573123"/>
              <a:gd name="connsiteX35" fmla="*/ 2055022 w 2777399"/>
              <a:gd name="connsiteY35" fmla="*/ 1148067 h 1573123"/>
              <a:gd name="connsiteX36" fmla="*/ 2033591 w 2777399"/>
              <a:gd name="connsiteY36" fmla="*/ 1238556 h 1573123"/>
              <a:gd name="connsiteX37" fmla="*/ 1966916 w 2777399"/>
              <a:gd name="connsiteY37" fmla="*/ 1309993 h 1573123"/>
              <a:gd name="connsiteX38" fmla="*/ 2026447 w 2777399"/>
              <a:gd name="connsiteY38" fmla="*/ 1350474 h 1573123"/>
              <a:gd name="connsiteX39" fmla="*/ 1933578 w 2777399"/>
              <a:gd name="connsiteY39" fmla="*/ 1450487 h 1573123"/>
              <a:gd name="connsiteX40" fmla="*/ 1912147 w 2777399"/>
              <a:gd name="connsiteY40" fmla="*/ 1533831 h 1573123"/>
              <a:gd name="connsiteX41" fmla="*/ 1821325 w 2777399"/>
              <a:gd name="connsiteY41" fmla="*/ 1573012 h 1573123"/>
              <a:gd name="connsiteX42" fmla="*/ 1659735 w 2777399"/>
              <a:gd name="connsiteY42" fmla="*/ 1543356 h 1573123"/>
              <a:gd name="connsiteX43" fmla="*/ 1576391 w 2777399"/>
              <a:gd name="connsiteY43" fmla="*/ 1479061 h 1573123"/>
              <a:gd name="connsiteX44" fmla="*/ 1473997 w 2777399"/>
              <a:gd name="connsiteY44" fmla="*/ 1379050 h 1573123"/>
              <a:gd name="connsiteX45" fmla="*/ 1483522 w 2777399"/>
              <a:gd name="connsiteY45" fmla="*/ 1429056 h 1573123"/>
              <a:gd name="connsiteX46" fmla="*/ 1426372 w 2777399"/>
              <a:gd name="connsiteY46" fmla="*/ 1457630 h 1573123"/>
              <a:gd name="connsiteX47" fmla="*/ 1319216 w 2777399"/>
              <a:gd name="connsiteY47" fmla="*/ 1355237 h 1573123"/>
              <a:gd name="connsiteX48" fmla="*/ 1340647 w 2777399"/>
              <a:gd name="connsiteY48" fmla="*/ 1338568 h 1573123"/>
              <a:gd name="connsiteX49" fmla="*/ 1362078 w 2777399"/>
              <a:gd name="connsiteY49" fmla="*/ 1298087 h 1573123"/>
              <a:gd name="connsiteX50" fmla="*/ 1309691 w 2777399"/>
              <a:gd name="connsiteY50" fmla="*/ 1288562 h 1573123"/>
              <a:gd name="connsiteX51" fmla="*/ 1233491 w 2777399"/>
              <a:gd name="connsiteY51" fmla="*/ 1245700 h 1573123"/>
              <a:gd name="connsiteX52" fmla="*/ 1181103 w 2777399"/>
              <a:gd name="connsiteY52" fmla="*/ 1226650 h 1573123"/>
              <a:gd name="connsiteX53" fmla="*/ 1169197 w 2777399"/>
              <a:gd name="connsiteY53" fmla="*/ 1162356 h 1573123"/>
              <a:gd name="connsiteX54" fmla="*/ 1181103 w 2777399"/>
              <a:gd name="connsiteY54" fmla="*/ 1098062 h 1573123"/>
              <a:gd name="connsiteX55" fmla="*/ 1150147 w 2777399"/>
              <a:gd name="connsiteY55" fmla="*/ 1064725 h 1573123"/>
              <a:gd name="connsiteX56" fmla="*/ 1097760 w 2777399"/>
              <a:gd name="connsiteY56" fmla="*/ 1040912 h 1573123"/>
              <a:gd name="connsiteX57" fmla="*/ 1123953 w 2777399"/>
              <a:gd name="connsiteY57" fmla="*/ 1017100 h 1573123"/>
              <a:gd name="connsiteX58" fmla="*/ 1169197 w 2777399"/>
              <a:gd name="connsiteY58" fmla="*/ 1021862 h 1573123"/>
              <a:gd name="connsiteX59" fmla="*/ 1164435 w 2777399"/>
              <a:gd name="connsiteY59" fmla="*/ 974237 h 1573123"/>
              <a:gd name="connsiteX60" fmla="*/ 1135860 w 2777399"/>
              <a:gd name="connsiteY60" fmla="*/ 969475 h 1573123"/>
              <a:gd name="connsiteX61" fmla="*/ 1140622 w 2777399"/>
              <a:gd name="connsiteY61" fmla="*/ 921850 h 1573123"/>
              <a:gd name="connsiteX62" fmla="*/ 1109666 w 2777399"/>
              <a:gd name="connsiteY62" fmla="*/ 907562 h 1573123"/>
              <a:gd name="connsiteX63" fmla="*/ 1112047 w 2777399"/>
              <a:gd name="connsiteY63" fmla="*/ 871843 h 1573123"/>
              <a:gd name="connsiteX64" fmla="*/ 1064422 w 2777399"/>
              <a:gd name="connsiteY64" fmla="*/ 857556 h 1573123"/>
              <a:gd name="connsiteX65" fmla="*/ 1045372 w 2777399"/>
              <a:gd name="connsiteY65" fmla="*/ 878987 h 1573123"/>
              <a:gd name="connsiteX66" fmla="*/ 966791 w 2777399"/>
              <a:gd name="connsiteY66" fmla="*/ 886131 h 1573123"/>
              <a:gd name="connsiteX67" fmla="*/ 935835 w 2777399"/>
              <a:gd name="connsiteY67" fmla="*/ 907562 h 1573123"/>
              <a:gd name="connsiteX68" fmla="*/ 935835 w 2777399"/>
              <a:gd name="connsiteY68" fmla="*/ 876606 h 1573123"/>
              <a:gd name="connsiteX69" fmla="*/ 902497 w 2777399"/>
              <a:gd name="connsiteY69" fmla="*/ 871843 h 1573123"/>
              <a:gd name="connsiteX70" fmla="*/ 897735 w 2777399"/>
              <a:gd name="connsiteY70" fmla="*/ 912325 h 1573123"/>
              <a:gd name="connsiteX71" fmla="*/ 812010 w 2777399"/>
              <a:gd name="connsiteY71" fmla="*/ 859936 h 1573123"/>
              <a:gd name="connsiteX72" fmla="*/ 790578 w 2777399"/>
              <a:gd name="connsiteY72" fmla="*/ 826600 h 1573123"/>
              <a:gd name="connsiteX73" fmla="*/ 802485 w 2777399"/>
              <a:gd name="connsiteY73" fmla="*/ 786117 h 1573123"/>
              <a:gd name="connsiteX74" fmla="*/ 771528 w 2777399"/>
              <a:gd name="connsiteY74" fmla="*/ 781356 h 1573123"/>
              <a:gd name="connsiteX75" fmla="*/ 723903 w 2777399"/>
              <a:gd name="connsiteY75" fmla="*/ 795643 h 1573123"/>
              <a:gd name="connsiteX76" fmla="*/ 714378 w 2777399"/>
              <a:gd name="connsiteY76" fmla="*/ 809931 h 1573123"/>
              <a:gd name="connsiteX77" fmla="*/ 690566 w 2777399"/>
              <a:gd name="connsiteY77" fmla="*/ 826600 h 1573123"/>
              <a:gd name="connsiteX78" fmla="*/ 683422 w 2777399"/>
              <a:gd name="connsiteY78" fmla="*/ 843268 h 1573123"/>
              <a:gd name="connsiteX79" fmla="*/ 642941 w 2777399"/>
              <a:gd name="connsiteY79" fmla="*/ 876606 h 1573123"/>
              <a:gd name="connsiteX80" fmla="*/ 659610 w 2777399"/>
              <a:gd name="connsiteY80" fmla="*/ 917087 h 1573123"/>
              <a:gd name="connsiteX81" fmla="*/ 583410 w 2777399"/>
              <a:gd name="connsiteY81" fmla="*/ 902800 h 1573123"/>
              <a:gd name="connsiteX82" fmla="*/ 550072 w 2777399"/>
              <a:gd name="connsiteY82" fmla="*/ 907562 h 1573123"/>
              <a:gd name="connsiteX83" fmla="*/ 621510 w 2777399"/>
              <a:gd name="connsiteY83" fmla="*/ 950425 h 1573123"/>
              <a:gd name="connsiteX84" fmla="*/ 647703 w 2777399"/>
              <a:gd name="connsiteY84" fmla="*/ 1002812 h 1573123"/>
              <a:gd name="connsiteX85" fmla="*/ 559597 w 2777399"/>
              <a:gd name="connsiteY85" fmla="*/ 1031387 h 1573123"/>
              <a:gd name="connsiteX86" fmla="*/ 485778 w 2777399"/>
              <a:gd name="connsiteY86" fmla="*/ 928993 h 1573123"/>
              <a:gd name="connsiteX87" fmla="*/ 197646 w 2777399"/>
              <a:gd name="connsiteY87" fmla="*/ 1109968 h 1573123"/>
              <a:gd name="connsiteX88" fmla="*/ 19052 w 2777399"/>
              <a:gd name="connsiteY88" fmla="*/ 1121875 h 1573123"/>
              <a:gd name="connsiteX89" fmla="*/ 22276 w 2777399"/>
              <a:gd name="connsiteY89" fmla="*/ 1047319 h 1573123"/>
              <a:gd name="connsiteX0" fmla="*/ 22276 w 2777399"/>
              <a:gd name="connsiteY0" fmla="*/ 1047319 h 1573123"/>
              <a:gd name="connsiteX1" fmla="*/ 171453 w 2777399"/>
              <a:gd name="connsiteY1" fmla="*/ 836124 h 1573123"/>
              <a:gd name="connsiteX2" fmla="*/ 116685 w 2777399"/>
              <a:gd name="connsiteY2" fmla="*/ 657530 h 1573123"/>
              <a:gd name="connsiteX3" fmla="*/ 178597 w 2777399"/>
              <a:gd name="connsiteY3" fmla="*/ 590855 h 1573123"/>
              <a:gd name="connsiteX4" fmla="*/ 157166 w 2777399"/>
              <a:gd name="connsiteY4" fmla="*/ 224142 h 1573123"/>
              <a:gd name="connsiteX5" fmla="*/ 340522 w 2777399"/>
              <a:gd name="connsiteY5" fmla="*/ 364636 h 1573123"/>
              <a:gd name="connsiteX6" fmla="*/ 514353 w 2777399"/>
              <a:gd name="connsiteY6" fmla="*/ 250336 h 1573123"/>
              <a:gd name="connsiteX7" fmla="*/ 635797 w 2777399"/>
              <a:gd name="connsiteY7" fmla="*/ 495605 h 1573123"/>
              <a:gd name="connsiteX8" fmla="*/ 900116 w 2777399"/>
              <a:gd name="connsiteY8" fmla="*/ 562280 h 1573123"/>
              <a:gd name="connsiteX9" fmla="*/ 976317 w 2777399"/>
              <a:gd name="connsiteY9" fmla="*/ 426549 h 1573123"/>
              <a:gd name="connsiteX10" fmla="*/ 876303 w 2777399"/>
              <a:gd name="connsiteY10" fmla="*/ 417024 h 1573123"/>
              <a:gd name="connsiteX11" fmla="*/ 864397 w 2777399"/>
              <a:gd name="connsiteY11" fmla="*/ 357491 h 1573123"/>
              <a:gd name="connsiteX12" fmla="*/ 1197772 w 2777399"/>
              <a:gd name="connsiteY12" fmla="*/ 340823 h 1573123"/>
              <a:gd name="connsiteX13" fmla="*/ 1511762 w 2777399"/>
              <a:gd name="connsiteY13" fmla="*/ 250164 h 1573123"/>
              <a:gd name="connsiteX14" fmla="*/ 1652591 w 2777399"/>
              <a:gd name="connsiteY14" fmla="*/ 188423 h 1573123"/>
              <a:gd name="connsiteX15" fmla="*/ 1807372 w 2777399"/>
              <a:gd name="connsiteY15" fmla="*/ 183660 h 1573123"/>
              <a:gd name="connsiteX16" fmla="*/ 1878810 w 2777399"/>
              <a:gd name="connsiteY16" fmla="*/ 309866 h 1573123"/>
              <a:gd name="connsiteX17" fmla="*/ 2040735 w 2777399"/>
              <a:gd name="connsiteY17" fmla="*/ 271766 h 1573123"/>
              <a:gd name="connsiteX18" fmla="*/ 1945485 w 2777399"/>
              <a:gd name="connsiteY18" fmla="*/ 359873 h 1573123"/>
              <a:gd name="connsiteX19" fmla="*/ 2059785 w 2777399"/>
              <a:gd name="connsiteY19" fmla="*/ 331298 h 1573123"/>
              <a:gd name="connsiteX20" fmla="*/ 2155034 w 2777399"/>
              <a:gd name="connsiteY20" fmla="*/ 271766 h 1573123"/>
              <a:gd name="connsiteX21" fmla="*/ 2078835 w 2777399"/>
              <a:gd name="connsiteY21" fmla="*/ 264623 h 1573123"/>
              <a:gd name="connsiteX22" fmla="*/ 2078835 w 2777399"/>
              <a:gd name="connsiteY22" fmla="*/ 202710 h 1573123"/>
              <a:gd name="connsiteX23" fmla="*/ 2128840 w 2777399"/>
              <a:gd name="connsiteY23" fmla="*/ 202710 h 1573123"/>
              <a:gd name="connsiteX24" fmla="*/ 2235996 w 2777399"/>
              <a:gd name="connsiteY24" fmla="*/ 97935 h 1573123"/>
              <a:gd name="connsiteX25" fmla="*/ 2286002 w 2777399"/>
              <a:gd name="connsiteY25" fmla="*/ 305 h 1573123"/>
              <a:gd name="connsiteX26" fmla="*/ 2250284 w 2777399"/>
              <a:gd name="connsiteY26" fmla="*/ 114604 h 1573123"/>
              <a:gd name="connsiteX27" fmla="*/ 2176466 w 2777399"/>
              <a:gd name="connsiteY27" fmla="*/ 193186 h 1573123"/>
              <a:gd name="connsiteX28" fmla="*/ 2345535 w 2777399"/>
              <a:gd name="connsiteY28" fmla="*/ 257480 h 1573123"/>
              <a:gd name="connsiteX29" fmla="*/ 2747965 w 2777399"/>
              <a:gd name="connsiteY29" fmla="*/ 205092 h 1573123"/>
              <a:gd name="connsiteX30" fmla="*/ 2710736 w 2777399"/>
              <a:gd name="connsiteY30" fmla="*/ 559163 h 1573123"/>
              <a:gd name="connsiteX31" fmla="*/ 2643191 w 2777399"/>
              <a:gd name="connsiteY31" fmla="*/ 967092 h 1573123"/>
              <a:gd name="connsiteX32" fmla="*/ 2474122 w 2777399"/>
              <a:gd name="connsiteY32" fmla="*/ 869462 h 1573123"/>
              <a:gd name="connsiteX33" fmla="*/ 2309816 w 2777399"/>
              <a:gd name="connsiteY33" fmla="*/ 926612 h 1573123"/>
              <a:gd name="connsiteX34" fmla="*/ 2288385 w 2777399"/>
              <a:gd name="connsiteY34" fmla="*/ 1062342 h 1573123"/>
              <a:gd name="connsiteX35" fmla="*/ 2055022 w 2777399"/>
              <a:gd name="connsiteY35" fmla="*/ 1148067 h 1573123"/>
              <a:gd name="connsiteX36" fmla="*/ 2033591 w 2777399"/>
              <a:gd name="connsiteY36" fmla="*/ 1238556 h 1573123"/>
              <a:gd name="connsiteX37" fmla="*/ 1966916 w 2777399"/>
              <a:gd name="connsiteY37" fmla="*/ 1309993 h 1573123"/>
              <a:gd name="connsiteX38" fmla="*/ 2026447 w 2777399"/>
              <a:gd name="connsiteY38" fmla="*/ 1350474 h 1573123"/>
              <a:gd name="connsiteX39" fmla="*/ 1933578 w 2777399"/>
              <a:gd name="connsiteY39" fmla="*/ 1450487 h 1573123"/>
              <a:gd name="connsiteX40" fmla="*/ 1912147 w 2777399"/>
              <a:gd name="connsiteY40" fmla="*/ 1533831 h 1573123"/>
              <a:gd name="connsiteX41" fmla="*/ 1821325 w 2777399"/>
              <a:gd name="connsiteY41" fmla="*/ 1573012 h 1573123"/>
              <a:gd name="connsiteX42" fmla="*/ 1659735 w 2777399"/>
              <a:gd name="connsiteY42" fmla="*/ 1543356 h 1573123"/>
              <a:gd name="connsiteX43" fmla="*/ 1576391 w 2777399"/>
              <a:gd name="connsiteY43" fmla="*/ 1479061 h 1573123"/>
              <a:gd name="connsiteX44" fmla="*/ 1473997 w 2777399"/>
              <a:gd name="connsiteY44" fmla="*/ 1379050 h 1573123"/>
              <a:gd name="connsiteX45" fmla="*/ 1483522 w 2777399"/>
              <a:gd name="connsiteY45" fmla="*/ 1429056 h 1573123"/>
              <a:gd name="connsiteX46" fmla="*/ 1426372 w 2777399"/>
              <a:gd name="connsiteY46" fmla="*/ 1457630 h 1573123"/>
              <a:gd name="connsiteX47" fmla="*/ 1319216 w 2777399"/>
              <a:gd name="connsiteY47" fmla="*/ 1355237 h 1573123"/>
              <a:gd name="connsiteX48" fmla="*/ 1340647 w 2777399"/>
              <a:gd name="connsiteY48" fmla="*/ 1338568 h 1573123"/>
              <a:gd name="connsiteX49" fmla="*/ 1362078 w 2777399"/>
              <a:gd name="connsiteY49" fmla="*/ 1298087 h 1573123"/>
              <a:gd name="connsiteX50" fmla="*/ 1309691 w 2777399"/>
              <a:gd name="connsiteY50" fmla="*/ 1288562 h 1573123"/>
              <a:gd name="connsiteX51" fmla="*/ 1233491 w 2777399"/>
              <a:gd name="connsiteY51" fmla="*/ 1245700 h 1573123"/>
              <a:gd name="connsiteX52" fmla="*/ 1181103 w 2777399"/>
              <a:gd name="connsiteY52" fmla="*/ 1226650 h 1573123"/>
              <a:gd name="connsiteX53" fmla="*/ 1169197 w 2777399"/>
              <a:gd name="connsiteY53" fmla="*/ 1162356 h 1573123"/>
              <a:gd name="connsiteX54" fmla="*/ 1181103 w 2777399"/>
              <a:gd name="connsiteY54" fmla="*/ 1098062 h 1573123"/>
              <a:gd name="connsiteX55" fmla="*/ 1150147 w 2777399"/>
              <a:gd name="connsiteY55" fmla="*/ 1064725 h 1573123"/>
              <a:gd name="connsiteX56" fmla="*/ 1097760 w 2777399"/>
              <a:gd name="connsiteY56" fmla="*/ 1040912 h 1573123"/>
              <a:gd name="connsiteX57" fmla="*/ 1123953 w 2777399"/>
              <a:gd name="connsiteY57" fmla="*/ 1017100 h 1573123"/>
              <a:gd name="connsiteX58" fmla="*/ 1169197 w 2777399"/>
              <a:gd name="connsiteY58" fmla="*/ 1021862 h 1573123"/>
              <a:gd name="connsiteX59" fmla="*/ 1164435 w 2777399"/>
              <a:gd name="connsiteY59" fmla="*/ 974237 h 1573123"/>
              <a:gd name="connsiteX60" fmla="*/ 1135860 w 2777399"/>
              <a:gd name="connsiteY60" fmla="*/ 969475 h 1573123"/>
              <a:gd name="connsiteX61" fmla="*/ 1140622 w 2777399"/>
              <a:gd name="connsiteY61" fmla="*/ 921850 h 1573123"/>
              <a:gd name="connsiteX62" fmla="*/ 1109666 w 2777399"/>
              <a:gd name="connsiteY62" fmla="*/ 907562 h 1573123"/>
              <a:gd name="connsiteX63" fmla="*/ 1112047 w 2777399"/>
              <a:gd name="connsiteY63" fmla="*/ 871843 h 1573123"/>
              <a:gd name="connsiteX64" fmla="*/ 1064422 w 2777399"/>
              <a:gd name="connsiteY64" fmla="*/ 857556 h 1573123"/>
              <a:gd name="connsiteX65" fmla="*/ 1045372 w 2777399"/>
              <a:gd name="connsiteY65" fmla="*/ 878987 h 1573123"/>
              <a:gd name="connsiteX66" fmla="*/ 966791 w 2777399"/>
              <a:gd name="connsiteY66" fmla="*/ 886131 h 1573123"/>
              <a:gd name="connsiteX67" fmla="*/ 935835 w 2777399"/>
              <a:gd name="connsiteY67" fmla="*/ 907562 h 1573123"/>
              <a:gd name="connsiteX68" fmla="*/ 935835 w 2777399"/>
              <a:gd name="connsiteY68" fmla="*/ 876606 h 1573123"/>
              <a:gd name="connsiteX69" fmla="*/ 902497 w 2777399"/>
              <a:gd name="connsiteY69" fmla="*/ 871843 h 1573123"/>
              <a:gd name="connsiteX70" fmla="*/ 897735 w 2777399"/>
              <a:gd name="connsiteY70" fmla="*/ 912325 h 1573123"/>
              <a:gd name="connsiteX71" fmla="*/ 812010 w 2777399"/>
              <a:gd name="connsiteY71" fmla="*/ 859936 h 1573123"/>
              <a:gd name="connsiteX72" fmla="*/ 790578 w 2777399"/>
              <a:gd name="connsiteY72" fmla="*/ 826600 h 1573123"/>
              <a:gd name="connsiteX73" fmla="*/ 802485 w 2777399"/>
              <a:gd name="connsiteY73" fmla="*/ 786117 h 1573123"/>
              <a:gd name="connsiteX74" fmla="*/ 771528 w 2777399"/>
              <a:gd name="connsiteY74" fmla="*/ 781356 h 1573123"/>
              <a:gd name="connsiteX75" fmla="*/ 723903 w 2777399"/>
              <a:gd name="connsiteY75" fmla="*/ 795643 h 1573123"/>
              <a:gd name="connsiteX76" fmla="*/ 714378 w 2777399"/>
              <a:gd name="connsiteY76" fmla="*/ 809931 h 1573123"/>
              <a:gd name="connsiteX77" fmla="*/ 690566 w 2777399"/>
              <a:gd name="connsiteY77" fmla="*/ 826600 h 1573123"/>
              <a:gd name="connsiteX78" fmla="*/ 683422 w 2777399"/>
              <a:gd name="connsiteY78" fmla="*/ 843268 h 1573123"/>
              <a:gd name="connsiteX79" fmla="*/ 642941 w 2777399"/>
              <a:gd name="connsiteY79" fmla="*/ 876606 h 1573123"/>
              <a:gd name="connsiteX80" fmla="*/ 659610 w 2777399"/>
              <a:gd name="connsiteY80" fmla="*/ 917087 h 1573123"/>
              <a:gd name="connsiteX81" fmla="*/ 583410 w 2777399"/>
              <a:gd name="connsiteY81" fmla="*/ 902800 h 1573123"/>
              <a:gd name="connsiteX82" fmla="*/ 550072 w 2777399"/>
              <a:gd name="connsiteY82" fmla="*/ 907562 h 1573123"/>
              <a:gd name="connsiteX83" fmla="*/ 621510 w 2777399"/>
              <a:gd name="connsiteY83" fmla="*/ 950425 h 1573123"/>
              <a:gd name="connsiteX84" fmla="*/ 647703 w 2777399"/>
              <a:gd name="connsiteY84" fmla="*/ 1002812 h 1573123"/>
              <a:gd name="connsiteX85" fmla="*/ 559597 w 2777399"/>
              <a:gd name="connsiteY85" fmla="*/ 1031387 h 1573123"/>
              <a:gd name="connsiteX86" fmla="*/ 485778 w 2777399"/>
              <a:gd name="connsiteY86" fmla="*/ 928993 h 1573123"/>
              <a:gd name="connsiteX87" fmla="*/ 197646 w 2777399"/>
              <a:gd name="connsiteY87" fmla="*/ 1109968 h 1573123"/>
              <a:gd name="connsiteX88" fmla="*/ 102396 w 2777399"/>
              <a:gd name="connsiteY88" fmla="*/ 1098062 h 1573123"/>
              <a:gd name="connsiteX89" fmla="*/ 19052 w 2777399"/>
              <a:gd name="connsiteY89" fmla="*/ 1121875 h 1573123"/>
              <a:gd name="connsiteX90" fmla="*/ 22276 w 2777399"/>
              <a:gd name="connsiteY9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186583 w 2766336"/>
              <a:gd name="connsiteY87" fmla="*/ 1109968 h 1573123"/>
              <a:gd name="connsiteX88" fmla="*/ 91333 w 2766336"/>
              <a:gd name="connsiteY88" fmla="*/ 1098062 h 1573123"/>
              <a:gd name="connsiteX89" fmla="*/ 7989 w 2766336"/>
              <a:gd name="connsiteY89" fmla="*/ 1121875 h 1573123"/>
              <a:gd name="connsiteX90" fmla="*/ 10371 w 2766336"/>
              <a:gd name="connsiteY90" fmla="*/ 1074250 h 1573123"/>
              <a:gd name="connsiteX91" fmla="*/ 11213 w 2766336"/>
              <a:gd name="connsiteY9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91333 w 2766336"/>
              <a:gd name="connsiteY89" fmla="*/ 1098062 h 1573123"/>
              <a:gd name="connsiteX90" fmla="*/ 7989 w 2766336"/>
              <a:gd name="connsiteY90" fmla="*/ 1121875 h 1573123"/>
              <a:gd name="connsiteX91" fmla="*/ 10371 w 2766336"/>
              <a:gd name="connsiteY91" fmla="*/ 1074250 h 1573123"/>
              <a:gd name="connsiteX92" fmla="*/ 11213 w 2766336"/>
              <a:gd name="connsiteY9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153245 w 2766336"/>
              <a:gd name="connsiteY89" fmla="*/ 1117112 h 1573123"/>
              <a:gd name="connsiteX90" fmla="*/ 91333 w 2766336"/>
              <a:gd name="connsiteY90" fmla="*/ 1098062 h 1573123"/>
              <a:gd name="connsiteX91" fmla="*/ 7989 w 2766336"/>
              <a:gd name="connsiteY91" fmla="*/ 1121875 h 1573123"/>
              <a:gd name="connsiteX92" fmla="*/ 10371 w 2766336"/>
              <a:gd name="connsiteY92" fmla="*/ 1074250 h 1573123"/>
              <a:gd name="connsiteX93" fmla="*/ 11213 w 2766336"/>
              <a:gd name="connsiteY9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153245 w 2766336"/>
              <a:gd name="connsiteY89" fmla="*/ 1117112 h 1573123"/>
              <a:gd name="connsiteX90" fmla="*/ 108001 w 2766336"/>
              <a:gd name="connsiteY90" fmla="*/ 1098062 h 1573123"/>
              <a:gd name="connsiteX91" fmla="*/ 91333 w 2766336"/>
              <a:gd name="connsiteY91" fmla="*/ 1098062 h 1573123"/>
              <a:gd name="connsiteX92" fmla="*/ 7989 w 2766336"/>
              <a:gd name="connsiteY92" fmla="*/ 1121875 h 1573123"/>
              <a:gd name="connsiteX93" fmla="*/ 10371 w 2766336"/>
              <a:gd name="connsiteY93" fmla="*/ 1074250 h 1573123"/>
              <a:gd name="connsiteX94" fmla="*/ 11213 w 2766336"/>
              <a:gd name="connsiteY9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6588 w 2766336"/>
              <a:gd name="connsiteY87" fmla="*/ 1093300 h 1573123"/>
              <a:gd name="connsiteX88" fmla="*/ 238970 w 2766336"/>
              <a:gd name="connsiteY88" fmla="*/ 1121875 h 1573123"/>
              <a:gd name="connsiteX89" fmla="*/ 186583 w 2766336"/>
              <a:gd name="connsiteY89" fmla="*/ 1109968 h 1573123"/>
              <a:gd name="connsiteX90" fmla="*/ 153245 w 2766336"/>
              <a:gd name="connsiteY90" fmla="*/ 1117112 h 1573123"/>
              <a:gd name="connsiteX91" fmla="*/ 108001 w 2766336"/>
              <a:gd name="connsiteY91" fmla="*/ 1098062 h 1573123"/>
              <a:gd name="connsiteX92" fmla="*/ 91333 w 2766336"/>
              <a:gd name="connsiteY92" fmla="*/ 1098062 h 1573123"/>
              <a:gd name="connsiteX93" fmla="*/ 7989 w 2766336"/>
              <a:gd name="connsiteY93" fmla="*/ 1121875 h 1573123"/>
              <a:gd name="connsiteX94" fmla="*/ 10371 w 2766336"/>
              <a:gd name="connsiteY94" fmla="*/ 1074250 h 1573123"/>
              <a:gd name="connsiteX95" fmla="*/ 11213 w 2766336"/>
              <a:gd name="connsiteY9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58032 w 2766336"/>
              <a:gd name="connsiteY87" fmla="*/ 1055200 h 1573123"/>
              <a:gd name="connsiteX88" fmla="*/ 236588 w 2766336"/>
              <a:gd name="connsiteY88" fmla="*/ 1093300 h 1573123"/>
              <a:gd name="connsiteX89" fmla="*/ 238970 w 2766336"/>
              <a:gd name="connsiteY89" fmla="*/ 1121875 h 1573123"/>
              <a:gd name="connsiteX90" fmla="*/ 186583 w 2766336"/>
              <a:gd name="connsiteY90" fmla="*/ 1109968 h 1573123"/>
              <a:gd name="connsiteX91" fmla="*/ 153245 w 2766336"/>
              <a:gd name="connsiteY91" fmla="*/ 1117112 h 1573123"/>
              <a:gd name="connsiteX92" fmla="*/ 108001 w 2766336"/>
              <a:gd name="connsiteY92" fmla="*/ 1098062 h 1573123"/>
              <a:gd name="connsiteX93" fmla="*/ 91333 w 2766336"/>
              <a:gd name="connsiteY93" fmla="*/ 1098062 h 1573123"/>
              <a:gd name="connsiteX94" fmla="*/ 7989 w 2766336"/>
              <a:gd name="connsiteY94" fmla="*/ 1121875 h 1573123"/>
              <a:gd name="connsiteX95" fmla="*/ 10371 w 2766336"/>
              <a:gd name="connsiteY95" fmla="*/ 1074250 h 1573123"/>
              <a:gd name="connsiteX96" fmla="*/ 11213 w 2766336"/>
              <a:gd name="connsiteY9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58032 w 2766336"/>
              <a:gd name="connsiteY87" fmla="*/ 1055200 h 1573123"/>
              <a:gd name="connsiteX88" fmla="*/ 298501 w 2766336"/>
              <a:gd name="connsiteY88" fmla="*/ 1059962 h 1573123"/>
              <a:gd name="connsiteX89" fmla="*/ 236588 w 2766336"/>
              <a:gd name="connsiteY89" fmla="*/ 1093300 h 1573123"/>
              <a:gd name="connsiteX90" fmla="*/ 238970 w 2766336"/>
              <a:gd name="connsiteY90" fmla="*/ 1121875 h 1573123"/>
              <a:gd name="connsiteX91" fmla="*/ 186583 w 2766336"/>
              <a:gd name="connsiteY91" fmla="*/ 1109968 h 1573123"/>
              <a:gd name="connsiteX92" fmla="*/ 153245 w 2766336"/>
              <a:gd name="connsiteY92" fmla="*/ 1117112 h 1573123"/>
              <a:gd name="connsiteX93" fmla="*/ 108001 w 2766336"/>
              <a:gd name="connsiteY93" fmla="*/ 1098062 h 1573123"/>
              <a:gd name="connsiteX94" fmla="*/ 91333 w 2766336"/>
              <a:gd name="connsiteY94" fmla="*/ 1098062 h 1573123"/>
              <a:gd name="connsiteX95" fmla="*/ 7989 w 2766336"/>
              <a:gd name="connsiteY95" fmla="*/ 1121875 h 1573123"/>
              <a:gd name="connsiteX96" fmla="*/ 10371 w 2766336"/>
              <a:gd name="connsiteY96" fmla="*/ 1074250 h 1573123"/>
              <a:gd name="connsiteX97" fmla="*/ 11213 w 2766336"/>
              <a:gd name="connsiteY9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65176 w 2766336"/>
              <a:gd name="connsiteY87" fmla="*/ 990906 h 1573123"/>
              <a:gd name="connsiteX88" fmla="*/ 358032 w 2766336"/>
              <a:gd name="connsiteY88" fmla="*/ 1055200 h 1573123"/>
              <a:gd name="connsiteX89" fmla="*/ 298501 w 2766336"/>
              <a:gd name="connsiteY89" fmla="*/ 1059962 h 1573123"/>
              <a:gd name="connsiteX90" fmla="*/ 236588 w 2766336"/>
              <a:gd name="connsiteY90" fmla="*/ 1093300 h 1573123"/>
              <a:gd name="connsiteX91" fmla="*/ 238970 w 2766336"/>
              <a:gd name="connsiteY91" fmla="*/ 1121875 h 1573123"/>
              <a:gd name="connsiteX92" fmla="*/ 186583 w 2766336"/>
              <a:gd name="connsiteY92" fmla="*/ 1109968 h 1573123"/>
              <a:gd name="connsiteX93" fmla="*/ 153245 w 2766336"/>
              <a:gd name="connsiteY93" fmla="*/ 1117112 h 1573123"/>
              <a:gd name="connsiteX94" fmla="*/ 108001 w 2766336"/>
              <a:gd name="connsiteY94" fmla="*/ 1098062 h 1573123"/>
              <a:gd name="connsiteX95" fmla="*/ 91333 w 2766336"/>
              <a:gd name="connsiteY95" fmla="*/ 1098062 h 1573123"/>
              <a:gd name="connsiteX96" fmla="*/ 7989 w 2766336"/>
              <a:gd name="connsiteY96" fmla="*/ 1121875 h 1573123"/>
              <a:gd name="connsiteX97" fmla="*/ 10371 w 2766336"/>
              <a:gd name="connsiteY97" fmla="*/ 1074250 h 1573123"/>
              <a:gd name="connsiteX98" fmla="*/ 11213 w 2766336"/>
              <a:gd name="connsiteY9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365176 w 2766336"/>
              <a:gd name="connsiteY88" fmla="*/ 990906 h 1573123"/>
              <a:gd name="connsiteX89" fmla="*/ 358032 w 2766336"/>
              <a:gd name="connsiteY89" fmla="*/ 1055200 h 1573123"/>
              <a:gd name="connsiteX90" fmla="*/ 298501 w 2766336"/>
              <a:gd name="connsiteY90" fmla="*/ 1059962 h 1573123"/>
              <a:gd name="connsiteX91" fmla="*/ 236588 w 2766336"/>
              <a:gd name="connsiteY91" fmla="*/ 1093300 h 1573123"/>
              <a:gd name="connsiteX92" fmla="*/ 238970 w 2766336"/>
              <a:gd name="connsiteY92" fmla="*/ 1121875 h 1573123"/>
              <a:gd name="connsiteX93" fmla="*/ 186583 w 2766336"/>
              <a:gd name="connsiteY93" fmla="*/ 1109968 h 1573123"/>
              <a:gd name="connsiteX94" fmla="*/ 153245 w 2766336"/>
              <a:gd name="connsiteY94" fmla="*/ 1117112 h 1573123"/>
              <a:gd name="connsiteX95" fmla="*/ 108001 w 2766336"/>
              <a:gd name="connsiteY95" fmla="*/ 1098062 h 1573123"/>
              <a:gd name="connsiteX96" fmla="*/ 91333 w 2766336"/>
              <a:gd name="connsiteY96" fmla="*/ 1098062 h 1573123"/>
              <a:gd name="connsiteX97" fmla="*/ 7989 w 2766336"/>
              <a:gd name="connsiteY97" fmla="*/ 1121875 h 1573123"/>
              <a:gd name="connsiteX98" fmla="*/ 10371 w 2766336"/>
              <a:gd name="connsiteY98" fmla="*/ 1074250 h 1573123"/>
              <a:gd name="connsiteX99" fmla="*/ 11213 w 2766336"/>
              <a:gd name="connsiteY9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412801 w 2766336"/>
              <a:gd name="connsiteY88" fmla="*/ 993287 h 1573123"/>
              <a:gd name="connsiteX89" fmla="*/ 365176 w 2766336"/>
              <a:gd name="connsiteY89" fmla="*/ 990906 h 1573123"/>
              <a:gd name="connsiteX90" fmla="*/ 358032 w 2766336"/>
              <a:gd name="connsiteY90" fmla="*/ 1055200 h 1573123"/>
              <a:gd name="connsiteX91" fmla="*/ 298501 w 2766336"/>
              <a:gd name="connsiteY91" fmla="*/ 1059962 h 1573123"/>
              <a:gd name="connsiteX92" fmla="*/ 236588 w 2766336"/>
              <a:gd name="connsiteY92" fmla="*/ 1093300 h 1573123"/>
              <a:gd name="connsiteX93" fmla="*/ 238970 w 2766336"/>
              <a:gd name="connsiteY93" fmla="*/ 1121875 h 1573123"/>
              <a:gd name="connsiteX94" fmla="*/ 186583 w 2766336"/>
              <a:gd name="connsiteY94" fmla="*/ 1109968 h 1573123"/>
              <a:gd name="connsiteX95" fmla="*/ 153245 w 2766336"/>
              <a:gd name="connsiteY95" fmla="*/ 1117112 h 1573123"/>
              <a:gd name="connsiteX96" fmla="*/ 108001 w 2766336"/>
              <a:gd name="connsiteY96" fmla="*/ 1098062 h 1573123"/>
              <a:gd name="connsiteX97" fmla="*/ 91333 w 2766336"/>
              <a:gd name="connsiteY97" fmla="*/ 1098062 h 1573123"/>
              <a:gd name="connsiteX98" fmla="*/ 7989 w 2766336"/>
              <a:gd name="connsiteY98" fmla="*/ 1121875 h 1573123"/>
              <a:gd name="connsiteX99" fmla="*/ 10371 w 2766336"/>
              <a:gd name="connsiteY99" fmla="*/ 1074250 h 1573123"/>
              <a:gd name="connsiteX100" fmla="*/ 11213 w 2766336"/>
              <a:gd name="connsiteY10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412801 w 2766336"/>
              <a:gd name="connsiteY88" fmla="*/ 993287 h 1573123"/>
              <a:gd name="connsiteX89" fmla="*/ 365176 w 2766336"/>
              <a:gd name="connsiteY89" fmla="*/ 990906 h 1573123"/>
              <a:gd name="connsiteX90" fmla="*/ 358032 w 2766336"/>
              <a:gd name="connsiteY90" fmla="*/ 1007575 h 1573123"/>
              <a:gd name="connsiteX91" fmla="*/ 358032 w 2766336"/>
              <a:gd name="connsiteY91" fmla="*/ 1055200 h 1573123"/>
              <a:gd name="connsiteX92" fmla="*/ 298501 w 2766336"/>
              <a:gd name="connsiteY92" fmla="*/ 1059962 h 1573123"/>
              <a:gd name="connsiteX93" fmla="*/ 236588 w 2766336"/>
              <a:gd name="connsiteY93" fmla="*/ 1093300 h 1573123"/>
              <a:gd name="connsiteX94" fmla="*/ 238970 w 2766336"/>
              <a:gd name="connsiteY94" fmla="*/ 1121875 h 1573123"/>
              <a:gd name="connsiteX95" fmla="*/ 186583 w 2766336"/>
              <a:gd name="connsiteY95" fmla="*/ 1109968 h 1573123"/>
              <a:gd name="connsiteX96" fmla="*/ 153245 w 2766336"/>
              <a:gd name="connsiteY96" fmla="*/ 1117112 h 1573123"/>
              <a:gd name="connsiteX97" fmla="*/ 108001 w 2766336"/>
              <a:gd name="connsiteY97" fmla="*/ 1098062 h 1573123"/>
              <a:gd name="connsiteX98" fmla="*/ 91333 w 2766336"/>
              <a:gd name="connsiteY98" fmla="*/ 1098062 h 1573123"/>
              <a:gd name="connsiteX99" fmla="*/ 7989 w 2766336"/>
              <a:gd name="connsiteY99" fmla="*/ 1121875 h 1573123"/>
              <a:gd name="connsiteX100" fmla="*/ 10371 w 2766336"/>
              <a:gd name="connsiteY100" fmla="*/ 1074250 h 1573123"/>
              <a:gd name="connsiteX101" fmla="*/ 11213 w 2766336"/>
              <a:gd name="connsiteY10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503288 w 2766336"/>
              <a:gd name="connsiteY86" fmla="*/ 933756 h 1573123"/>
              <a:gd name="connsiteX87" fmla="*/ 474715 w 2766336"/>
              <a:gd name="connsiteY87" fmla="*/ 928993 h 1573123"/>
              <a:gd name="connsiteX88" fmla="*/ 443757 w 2766336"/>
              <a:gd name="connsiteY88" fmla="*/ 976618 h 1573123"/>
              <a:gd name="connsiteX89" fmla="*/ 412801 w 2766336"/>
              <a:gd name="connsiteY89" fmla="*/ 993287 h 1573123"/>
              <a:gd name="connsiteX90" fmla="*/ 365176 w 2766336"/>
              <a:gd name="connsiteY90" fmla="*/ 990906 h 1573123"/>
              <a:gd name="connsiteX91" fmla="*/ 358032 w 2766336"/>
              <a:gd name="connsiteY91" fmla="*/ 1007575 h 1573123"/>
              <a:gd name="connsiteX92" fmla="*/ 358032 w 2766336"/>
              <a:gd name="connsiteY92" fmla="*/ 1055200 h 1573123"/>
              <a:gd name="connsiteX93" fmla="*/ 298501 w 2766336"/>
              <a:gd name="connsiteY93" fmla="*/ 1059962 h 1573123"/>
              <a:gd name="connsiteX94" fmla="*/ 236588 w 2766336"/>
              <a:gd name="connsiteY94" fmla="*/ 1093300 h 1573123"/>
              <a:gd name="connsiteX95" fmla="*/ 238970 w 2766336"/>
              <a:gd name="connsiteY95" fmla="*/ 1121875 h 1573123"/>
              <a:gd name="connsiteX96" fmla="*/ 186583 w 2766336"/>
              <a:gd name="connsiteY96" fmla="*/ 1109968 h 1573123"/>
              <a:gd name="connsiteX97" fmla="*/ 153245 w 2766336"/>
              <a:gd name="connsiteY97" fmla="*/ 1117112 h 1573123"/>
              <a:gd name="connsiteX98" fmla="*/ 108001 w 2766336"/>
              <a:gd name="connsiteY98" fmla="*/ 1098062 h 1573123"/>
              <a:gd name="connsiteX99" fmla="*/ 91333 w 2766336"/>
              <a:gd name="connsiteY99" fmla="*/ 1098062 h 1573123"/>
              <a:gd name="connsiteX100" fmla="*/ 7989 w 2766336"/>
              <a:gd name="connsiteY100" fmla="*/ 1121875 h 1573123"/>
              <a:gd name="connsiteX101" fmla="*/ 10371 w 2766336"/>
              <a:gd name="connsiteY101" fmla="*/ 1074250 h 1573123"/>
              <a:gd name="connsiteX102" fmla="*/ 11213 w 2766336"/>
              <a:gd name="connsiteY10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500907 w 2766336"/>
              <a:gd name="connsiteY86" fmla="*/ 971856 h 1573123"/>
              <a:gd name="connsiteX87" fmla="*/ 503288 w 2766336"/>
              <a:gd name="connsiteY87" fmla="*/ 933756 h 1573123"/>
              <a:gd name="connsiteX88" fmla="*/ 474715 w 2766336"/>
              <a:gd name="connsiteY88" fmla="*/ 928993 h 1573123"/>
              <a:gd name="connsiteX89" fmla="*/ 443757 w 2766336"/>
              <a:gd name="connsiteY89" fmla="*/ 976618 h 1573123"/>
              <a:gd name="connsiteX90" fmla="*/ 412801 w 2766336"/>
              <a:gd name="connsiteY90" fmla="*/ 993287 h 1573123"/>
              <a:gd name="connsiteX91" fmla="*/ 365176 w 2766336"/>
              <a:gd name="connsiteY91" fmla="*/ 990906 h 1573123"/>
              <a:gd name="connsiteX92" fmla="*/ 358032 w 2766336"/>
              <a:gd name="connsiteY92" fmla="*/ 1007575 h 1573123"/>
              <a:gd name="connsiteX93" fmla="*/ 358032 w 2766336"/>
              <a:gd name="connsiteY93" fmla="*/ 1055200 h 1573123"/>
              <a:gd name="connsiteX94" fmla="*/ 298501 w 2766336"/>
              <a:gd name="connsiteY94" fmla="*/ 1059962 h 1573123"/>
              <a:gd name="connsiteX95" fmla="*/ 236588 w 2766336"/>
              <a:gd name="connsiteY95" fmla="*/ 1093300 h 1573123"/>
              <a:gd name="connsiteX96" fmla="*/ 238970 w 2766336"/>
              <a:gd name="connsiteY96" fmla="*/ 1121875 h 1573123"/>
              <a:gd name="connsiteX97" fmla="*/ 186583 w 2766336"/>
              <a:gd name="connsiteY97" fmla="*/ 1109968 h 1573123"/>
              <a:gd name="connsiteX98" fmla="*/ 153245 w 2766336"/>
              <a:gd name="connsiteY98" fmla="*/ 1117112 h 1573123"/>
              <a:gd name="connsiteX99" fmla="*/ 108001 w 2766336"/>
              <a:gd name="connsiteY99" fmla="*/ 1098062 h 1573123"/>
              <a:gd name="connsiteX100" fmla="*/ 91333 w 2766336"/>
              <a:gd name="connsiteY100" fmla="*/ 1098062 h 1573123"/>
              <a:gd name="connsiteX101" fmla="*/ 7989 w 2766336"/>
              <a:gd name="connsiteY101" fmla="*/ 1121875 h 1573123"/>
              <a:gd name="connsiteX102" fmla="*/ 10371 w 2766336"/>
              <a:gd name="connsiteY102" fmla="*/ 1074250 h 1573123"/>
              <a:gd name="connsiteX103" fmla="*/ 11213 w 2766336"/>
              <a:gd name="connsiteY10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00907 w 2766336"/>
              <a:gd name="connsiteY87" fmla="*/ 971856 h 1573123"/>
              <a:gd name="connsiteX88" fmla="*/ 503288 w 2766336"/>
              <a:gd name="connsiteY88" fmla="*/ 933756 h 1573123"/>
              <a:gd name="connsiteX89" fmla="*/ 474715 w 2766336"/>
              <a:gd name="connsiteY89" fmla="*/ 928993 h 1573123"/>
              <a:gd name="connsiteX90" fmla="*/ 443757 w 2766336"/>
              <a:gd name="connsiteY90" fmla="*/ 976618 h 1573123"/>
              <a:gd name="connsiteX91" fmla="*/ 412801 w 2766336"/>
              <a:gd name="connsiteY91" fmla="*/ 993287 h 1573123"/>
              <a:gd name="connsiteX92" fmla="*/ 365176 w 2766336"/>
              <a:gd name="connsiteY92" fmla="*/ 990906 h 1573123"/>
              <a:gd name="connsiteX93" fmla="*/ 358032 w 2766336"/>
              <a:gd name="connsiteY93" fmla="*/ 1007575 h 1573123"/>
              <a:gd name="connsiteX94" fmla="*/ 358032 w 2766336"/>
              <a:gd name="connsiteY94" fmla="*/ 1055200 h 1573123"/>
              <a:gd name="connsiteX95" fmla="*/ 298501 w 2766336"/>
              <a:gd name="connsiteY95" fmla="*/ 1059962 h 1573123"/>
              <a:gd name="connsiteX96" fmla="*/ 236588 w 2766336"/>
              <a:gd name="connsiteY96" fmla="*/ 1093300 h 1573123"/>
              <a:gd name="connsiteX97" fmla="*/ 238970 w 2766336"/>
              <a:gd name="connsiteY97" fmla="*/ 1121875 h 1573123"/>
              <a:gd name="connsiteX98" fmla="*/ 186583 w 2766336"/>
              <a:gd name="connsiteY98" fmla="*/ 1109968 h 1573123"/>
              <a:gd name="connsiteX99" fmla="*/ 153245 w 2766336"/>
              <a:gd name="connsiteY99" fmla="*/ 1117112 h 1573123"/>
              <a:gd name="connsiteX100" fmla="*/ 108001 w 2766336"/>
              <a:gd name="connsiteY100" fmla="*/ 1098062 h 1573123"/>
              <a:gd name="connsiteX101" fmla="*/ 91333 w 2766336"/>
              <a:gd name="connsiteY101" fmla="*/ 1098062 h 1573123"/>
              <a:gd name="connsiteX102" fmla="*/ 7989 w 2766336"/>
              <a:gd name="connsiteY102" fmla="*/ 1121875 h 1573123"/>
              <a:gd name="connsiteX103" fmla="*/ 10371 w 2766336"/>
              <a:gd name="connsiteY103" fmla="*/ 1074250 h 1573123"/>
              <a:gd name="connsiteX104" fmla="*/ 11213 w 2766336"/>
              <a:gd name="connsiteY10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24720 w 2766336"/>
              <a:gd name="connsiteY87" fmla="*/ 1002812 h 1573123"/>
              <a:gd name="connsiteX88" fmla="*/ 500907 w 2766336"/>
              <a:gd name="connsiteY88" fmla="*/ 971856 h 1573123"/>
              <a:gd name="connsiteX89" fmla="*/ 503288 w 2766336"/>
              <a:gd name="connsiteY89" fmla="*/ 933756 h 1573123"/>
              <a:gd name="connsiteX90" fmla="*/ 474715 w 2766336"/>
              <a:gd name="connsiteY90" fmla="*/ 928993 h 1573123"/>
              <a:gd name="connsiteX91" fmla="*/ 443757 w 2766336"/>
              <a:gd name="connsiteY91" fmla="*/ 976618 h 1573123"/>
              <a:gd name="connsiteX92" fmla="*/ 412801 w 2766336"/>
              <a:gd name="connsiteY92" fmla="*/ 993287 h 1573123"/>
              <a:gd name="connsiteX93" fmla="*/ 365176 w 2766336"/>
              <a:gd name="connsiteY93" fmla="*/ 990906 h 1573123"/>
              <a:gd name="connsiteX94" fmla="*/ 358032 w 2766336"/>
              <a:gd name="connsiteY94" fmla="*/ 1007575 h 1573123"/>
              <a:gd name="connsiteX95" fmla="*/ 358032 w 2766336"/>
              <a:gd name="connsiteY95" fmla="*/ 1055200 h 1573123"/>
              <a:gd name="connsiteX96" fmla="*/ 298501 w 2766336"/>
              <a:gd name="connsiteY96" fmla="*/ 1059962 h 1573123"/>
              <a:gd name="connsiteX97" fmla="*/ 236588 w 2766336"/>
              <a:gd name="connsiteY97" fmla="*/ 1093300 h 1573123"/>
              <a:gd name="connsiteX98" fmla="*/ 238970 w 2766336"/>
              <a:gd name="connsiteY98" fmla="*/ 1121875 h 1573123"/>
              <a:gd name="connsiteX99" fmla="*/ 186583 w 2766336"/>
              <a:gd name="connsiteY99" fmla="*/ 1109968 h 1573123"/>
              <a:gd name="connsiteX100" fmla="*/ 153245 w 2766336"/>
              <a:gd name="connsiteY100" fmla="*/ 1117112 h 1573123"/>
              <a:gd name="connsiteX101" fmla="*/ 108001 w 2766336"/>
              <a:gd name="connsiteY101" fmla="*/ 1098062 h 1573123"/>
              <a:gd name="connsiteX102" fmla="*/ 91333 w 2766336"/>
              <a:gd name="connsiteY102" fmla="*/ 1098062 h 1573123"/>
              <a:gd name="connsiteX103" fmla="*/ 7989 w 2766336"/>
              <a:gd name="connsiteY103" fmla="*/ 1121875 h 1573123"/>
              <a:gd name="connsiteX104" fmla="*/ 10371 w 2766336"/>
              <a:gd name="connsiteY104" fmla="*/ 1074250 h 1573123"/>
              <a:gd name="connsiteX105" fmla="*/ 11213 w 2766336"/>
              <a:gd name="connsiteY10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24720 w 2766336"/>
              <a:gd name="connsiteY87" fmla="*/ 1002812 h 1573123"/>
              <a:gd name="connsiteX88" fmla="*/ 500907 w 2766336"/>
              <a:gd name="connsiteY88" fmla="*/ 971856 h 1573123"/>
              <a:gd name="connsiteX89" fmla="*/ 503288 w 2766336"/>
              <a:gd name="connsiteY89" fmla="*/ 933756 h 1573123"/>
              <a:gd name="connsiteX90" fmla="*/ 474715 w 2766336"/>
              <a:gd name="connsiteY90" fmla="*/ 928993 h 1573123"/>
              <a:gd name="connsiteX91" fmla="*/ 450901 w 2766336"/>
              <a:gd name="connsiteY91" fmla="*/ 952806 h 1573123"/>
              <a:gd name="connsiteX92" fmla="*/ 443757 w 2766336"/>
              <a:gd name="connsiteY92" fmla="*/ 976618 h 1573123"/>
              <a:gd name="connsiteX93" fmla="*/ 412801 w 2766336"/>
              <a:gd name="connsiteY93" fmla="*/ 993287 h 1573123"/>
              <a:gd name="connsiteX94" fmla="*/ 365176 w 2766336"/>
              <a:gd name="connsiteY94" fmla="*/ 990906 h 1573123"/>
              <a:gd name="connsiteX95" fmla="*/ 358032 w 2766336"/>
              <a:gd name="connsiteY95" fmla="*/ 1007575 h 1573123"/>
              <a:gd name="connsiteX96" fmla="*/ 358032 w 2766336"/>
              <a:gd name="connsiteY96" fmla="*/ 1055200 h 1573123"/>
              <a:gd name="connsiteX97" fmla="*/ 298501 w 2766336"/>
              <a:gd name="connsiteY97" fmla="*/ 1059962 h 1573123"/>
              <a:gd name="connsiteX98" fmla="*/ 236588 w 2766336"/>
              <a:gd name="connsiteY98" fmla="*/ 1093300 h 1573123"/>
              <a:gd name="connsiteX99" fmla="*/ 238970 w 2766336"/>
              <a:gd name="connsiteY99" fmla="*/ 1121875 h 1573123"/>
              <a:gd name="connsiteX100" fmla="*/ 186583 w 2766336"/>
              <a:gd name="connsiteY100" fmla="*/ 1109968 h 1573123"/>
              <a:gd name="connsiteX101" fmla="*/ 153245 w 2766336"/>
              <a:gd name="connsiteY101" fmla="*/ 1117112 h 1573123"/>
              <a:gd name="connsiteX102" fmla="*/ 108001 w 2766336"/>
              <a:gd name="connsiteY102" fmla="*/ 1098062 h 1573123"/>
              <a:gd name="connsiteX103" fmla="*/ 91333 w 2766336"/>
              <a:gd name="connsiteY103" fmla="*/ 1098062 h 1573123"/>
              <a:gd name="connsiteX104" fmla="*/ 7989 w 2766336"/>
              <a:gd name="connsiteY104" fmla="*/ 1121875 h 1573123"/>
              <a:gd name="connsiteX105" fmla="*/ 10371 w 2766336"/>
              <a:gd name="connsiteY105" fmla="*/ 1074250 h 1573123"/>
              <a:gd name="connsiteX106" fmla="*/ 11213 w 2766336"/>
              <a:gd name="connsiteY10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91432 w 2766336"/>
              <a:gd name="connsiteY70" fmla="*/ 893275 h 1573123"/>
              <a:gd name="connsiteX71" fmla="*/ 886672 w 2766336"/>
              <a:gd name="connsiteY71" fmla="*/ 912325 h 1573123"/>
              <a:gd name="connsiteX72" fmla="*/ 800947 w 2766336"/>
              <a:gd name="connsiteY72" fmla="*/ 859936 h 1573123"/>
              <a:gd name="connsiteX73" fmla="*/ 779515 w 2766336"/>
              <a:gd name="connsiteY73" fmla="*/ 826600 h 1573123"/>
              <a:gd name="connsiteX74" fmla="*/ 791422 w 2766336"/>
              <a:gd name="connsiteY74" fmla="*/ 786117 h 1573123"/>
              <a:gd name="connsiteX75" fmla="*/ 760465 w 2766336"/>
              <a:gd name="connsiteY75" fmla="*/ 781356 h 1573123"/>
              <a:gd name="connsiteX76" fmla="*/ 712840 w 2766336"/>
              <a:gd name="connsiteY76" fmla="*/ 795643 h 1573123"/>
              <a:gd name="connsiteX77" fmla="*/ 703315 w 2766336"/>
              <a:gd name="connsiteY77" fmla="*/ 809931 h 1573123"/>
              <a:gd name="connsiteX78" fmla="*/ 679503 w 2766336"/>
              <a:gd name="connsiteY78" fmla="*/ 826600 h 1573123"/>
              <a:gd name="connsiteX79" fmla="*/ 672359 w 2766336"/>
              <a:gd name="connsiteY79" fmla="*/ 843268 h 1573123"/>
              <a:gd name="connsiteX80" fmla="*/ 631878 w 2766336"/>
              <a:gd name="connsiteY80" fmla="*/ 876606 h 1573123"/>
              <a:gd name="connsiteX81" fmla="*/ 648547 w 2766336"/>
              <a:gd name="connsiteY81" fmla="*/ 917087 h 1573123"/>
              <a:gd name="connsiteX82" fmla="*/ 572347 w 2766336"/>
              <a:gd name="connsiteY82" fmla="*/ 902800 h 1573123"/>
              <a:gd name="connsiteX83" fmla="*/ 539009 w 2766336"/>
              <a:gd name="connsiteY83" fmla="*/ 907562 h 1573123"/>
              <a:gd name="connsiteX84" fmla="*/ 610447 w 2766336"/>
              <a:gd name="connsiteY84" fmla="*/ 950425 h 1573123"/>
              <a:gd name="connsiteX85" fmla="*/ 636640 w 2766336"/>
              <a:gd name="connsiteY85" fmla="*/ 1002812 h 1573123"/>
              <a:gd name="connsiteX86" fmla="*/ 569963 w 2766336"/>
              <a:gd name="connsiteY86" fmla="*/ 1019481 h 1573123"/>
              <a:gd name="connsiteX87" fmla="*/ 548534 w 2766336"/>
              <a:gd name="connsiteY87" fmla="*/ 1031387 h 1573123"/>
              <a:gd name="connsiteX88" fmla="*/ 524720 w 2766336"/>
              <a:gd name="connsiteY88" fmla="*/ 1002812 h 1573123"/>
              <a:gd name="connsiteX89" fmla="*/ 500907 w 2766336"/>
              <a:gd name="connsiteY89" fmla="*/ 971856 h 1573123"/>
              <a:gd name="connsiteX90" fmla="*/ 503288 w 2766336"/>
              <a:gd name="connsiteY90" fmla="*/ 933756 h 1573123"/>
              <a:gd name="connsiteX91" fmla="*/ 474715 w 2766336"/>
              <a:gd name="connsiteY91" fmla="*/ 928993 h 1573123"/>
              <a:gd name="connsiteX92" fmla="*/ 450901 w 2766336"/>
              <a:gd name="connsiteY92" fmla="*/ 952806 h 1573123"/>
              <a:gd name="connsiteX93" fmla="*/ 443757 w 2766336"/>
              <a:gd name="connsiteY93" fmla="*/ 976618 h 1573123"/>
              <a:gd name="connsiteX94" fmla="*/ 412801 w 2766336"/>
              <a:gd name="connsiteY94" fmla="*/ 993287 h 1573123"/>
              <a:gd name="connsiteX95" fmla="*/ 365176 w 2766336"/>
              <a:gd name="connsiteY95" fmla="*/ 990906 h 1573123"/>
              <a:gd name="connsiteX96" fmla="*/ 358032 w 2766336"/>
              <a:gd name="connsiteY96" fmla="*/ 1007575 h 1573123"/>
              <a:gd name="connsiteX97" fmla="*/ 358032 w 2766336"/>
              <a:gd name="connsiteY97" fmla="*/ 1055200 h 1573123"/>
              <a:gd name="connsiteX98" fmla="*/ 298501 w 2766336"/>
              <a:gd name="connsiteY98" fmla="*/ 1059962 h 1573123"/>
              <a:gd name="connsiteX99" fmla="*/ 236588 w 2766336"/>
              <a:gd name="connsiteY99" fmla="*/ 1093300 h 1573123"/>
              <a:gd name="connsiteX100" fmla="*/ 238970 w 2766336"/>
              <a:gd name="connsiteY100" fmla="*/ 1121875 h 1573123"/>
              <a:gd name="connsiteX101" fmla="*/ 186583 w 2766336"/>
              <a:gd name="connsiteY101" fmla="*/ 1109968 h 1573123"/>
              <a:gd name="connsiteX102" fmla="*/ 153245 w 2766336"/>
              <a:gd name="connsiteY102" fmla="*/ 1117112 h 1573123"/>
              <a:gd name="connsiteX103" fmla="*/ 108001 w 2766336"/>
              <a:gd name="connsiteY103" fmla="*/ 1098062 h 1573123"/>
              <a:gd name="connsiteX104" fmla="*/ 91333 w 2766336"/>
              <a:gd name="connsiteY104" fmla="*/ 1098062 h 1573123"/>
              <a:gd name="connsiteX105" fmla="*/ 7989 w 2766336"/>
              <a:gd name="connsiteY105" fmla="*/ 1121875 h 1573123"/>
              <a:gd name="connsiteX106" fmla="*/ 10371 w 2766336"/>
              <a:gd name="connsiteY106" fmla="*/ 1074250 h 1573123"/>
              <a:gd name="connsiteX107" fmla="*/ 11213 w 2766336"/>
              <a:gd name="connsiteY10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84290 w 2766336"/>
              <a:gd name="connsiteY69" fmla="*/ 871843 h 1573123"/>
              <a:gd name="connsiteX70" fmla="*/ 891432 w 2766336"/>
              <a:gd name="connsiteY70" fmla="*/ 893275 h 1573123"/>
              <a:gd name="connsiteX71" fmla="*/ 886672 w 2766336"/>
              <a:gd name="connsiteY71" fmla="*/ 912325 h 1573123"/>
              <a:gd name="connsiteX72" fmla="*/ 800947 w 2766336"/>
              <a:gd name="connsiteY72" fmla="*/ 859936 h 1573123"/>
              <a:gd name="connsiteX73" fmla="*/ 779515 w 2766336"/>
              <a:gd name="connsiteY73" fmla="*/ 826600 h 1573123"/>
              <a:gd name="connsiteX74" fmla="*/ 791422 w 2766336"/>
              <a:gd name="connsiteY74" fmla="*/ 786117 h 1573123"/>
              <a:gd name="connsiteX75" fmla="*/ 760465 w 2766336"/>
              <a:gd name="connsiteY75" fmla="*/ 781356 h 1573123"/>
              <a:gd name="connsiteX76" fmla="*/ 712840 w 2766336"/>
              <a:gd name="connsiteY76" fmla="*/ 795643 h 1573123"/>
              <a:gd name="connsiteX77" fmla="*/ 703315 w 2766336"/>
              <a:gd name="connsiteY77" fmla="*/ 809931 h 1573123"/>
              <a:gd name="connsiteX78" fmla="*/ 679503 w 2766336"/>
              <a:gd name="connsiteY78" fmla="*/ 826600 h 1573123"/>
              <a:gd name="connsiteX79" fmla="*/ 672359 w 2766336"/>
              <a:gd name="connsiteY79" fmla="*/ 843268 h 1573123"/>
              <a:gd name="connsiteX80" fmla="*/ 631878 w 2766336"/>
              <a:gd name="connsiteY80" fmla="*/ 876606 h 1573123"/>
              <a:gd name="connsiteX81" fmla="*/ 648547 w 2766336"/>
              <a:gd name="connsiteY81" fmla="*/ 917087 h 1573123"/>
              <a:gd name="connsiteX82" fmla="*/ 572347 w 2766336"/>
              <a:gd name="connsiteY82" fmla="*/ 902800 h 1573123"/>
              <a:gd name="connsiteX83" fmla="*/ 539009 w 2766336"/>
              <a:gd name="connsiteY83" fmla="*/ 907562 h 1573123"/>
              <a:gd name="connsiteX84" fmla="*/ 610447 w 2766336"/>
              <a:gd name="connsiteY84" fmla="*/ 950425 h 1573123"/>
              <a:gd name="connsiteX85" fmla="*/ 636640 w 2766336"/>
              <a:gd name="connsiteY85" fmla="*/ 1002812 h 1573123"/>
              <a:gd name="connsiteX86" fmla="*/ 569963 w 2766336"/>
              <a:gd name="connsiteY86" fmla="*/ 1019481 h 1573123"/>
              <a:gd name="connsiteX87" fmla="*/ 548534 w 2766336"/>
              <a:gd name="connsiteY87" fmla="*/ 1031387 h 1573123"/>
              <a:gd name="connsiteX88" fmla="*/ 524720 w 2766336"/>
              <a:gd name="connsiteY88" fmla="*/ 1002812 h 1573123"/>
              <a:gd name="connsiteX89" fmla="*/ 500907 w 2766336"/>
              <a:gd name="connsiteY89" fmla="*/ 971856 h 1573123"/>
              <a:gd name="connsiteX90" fmla="*/ 503288 w 2766336"/>
              <a:gd name="connsiteY90" fmla="*/ 933756 h 1573123"/>
              <a:gd name="connsiteX91" fmla="*/ 474715 w 2766336"/>
              <a:gd name="connsiteY91" fmla="*/ 928993 h 1573123"/>
              <a:gd name="connsiteX92" fmla="*/ 450901 w 2766336"/>
              <a:gd name="connsiteY92" fmla="*/ 952806 h 1573123"/>
              <a:gd name="connsiteX93" fmla="*/ 443757 w 2766336"/>
              <a:gd name="connsiteY93" fmla="*/ 976618 h 1573123"/>
              <a:gd name="connsiteX94" fmla="*/ 412801 w 2766336"/>
              <a:gd name="connsiteY94" fmla="*/ 993287 h 1573123"/>
              <a:gd name="connsiteX95" fmla="*/ 365176 w 2766336"/>
              <a:gd name="connsiteY95" fmla="*/ 990906 h 1573123"/>
              <a:gd name="connsiteX96" fmla="*/ 358032 w 2766336"/>
              <a:gd name="connsiteY96" fmla="*/ 1007575 h 1573123"/>
              <a:gd name="connsiteX97" fmla="*/ 358032 w 2766336"/>
              <a:gd name="connsiteY97" fmla="*/ 1055200 h 1573123"/>
              <a:gd name="connsiteX98" fmla="*/ 298501 w 2766336"/>
              <a:gd name="connsiteY98" fmla="*/ 1059962 h 1573123"/>
              <a:gd name="connsiteX99" fmla="*/ 236588 w 2766336"/>
              <a:gd name="connsiteY99" fmla="*/ 1093300 h 1573123"/>
              <a:gd name="connsiteX100" fmla="*/ 238970 w 2766336"/>
              <a:gd name="connsiteY100" fmla="*/ 1121875 h 1573123"/>
              <a:gd name="connsiteX101" fmla="*/ 186583 w 2766336"/>
              <a:gd name="connsiteY101" fmla="*/ 1109968 h 1573123"/>
              <a:gd name="connsiteX102" fmla="*/ 153245 w 2766336"/>
              <a:gd name="connsiteY102" fmla="*/ 1117112 h 1573123"/>
              <a:gd name="connsiteX103" fmla="*/ 108001 w 2766336"/>
              <a:gd name="connsiteY103" fmla="*/ 1098062 h 1573123"/>
              <a:gd name="connsiteX104" fmla="*/ 91333 w 2766336"/>
              <a:gd name="connsiteY104" fmla="*/ 1098062 h 1573123"/>
              <a:gd name="connsiteX105" fmla="*/ 7989 w 2766336"/>
              <a:gd name="connsiteY105" fmla="*/ 1121875 h 1573123"/>
              <a:gd name="connsiteX106" fmla="*/ 10371 w 2766336"/>
              <a:gd name="connsiteY106" fmla="*/ 1074250 h 1573123"/>
              <a:gd name="connsiteX107" fmla="*/ 11213 w 2766336"/>
              <a:gd name="connsiteY10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48547 w 2766336"/>
              <a:gd name="connsiteY82" fmla="*/ 917087 h 1573123"/>
              <a:gd name="connsiteX83" fmla="*/ 572347 w 2766336"/>
              <a:gd name="connsiteY83" fmla="*/ 902800 h 1573123"/>
              <a:gd name="connsiteX84" fmla="*/ 539009 w 2766336"/>
              <a:gd name="connsiteY84" fmla="*/ 907562 h 1573123"/>
              <a:gd name="connsiteX85" fmla="*/ 610447 w 2766336"/>
              <a:gd name="connsiteY85" fmla="*/ 950425 h 1573123"/>
              <a:gd name="connsiteX86" fmla="*/ 636640 w 2766336"/>
              <a:gd name="connsiteY86" fmla="*/ 1002812 h 1573123"/>
              <a:gd name="connsiteX87" fmla="*/ 569963 w 2766336"/>
              <a:gd name="connsiteY87" fmla="*/ 1019481 h 1573123"/>
              <a:gd name="connsiteX88" fmla="*/ 548534 w 2766336"/>
              <a:gd name="connsiteY88" fmla="*/ 1031387 h 1573123"/>
              <a:gd name="connsiteX89" fmla="*/ 524720 w 2766336"/>
              <a:gd name="connsiteY89" fmla="*/ 1002812 h 1573123"/>
              <a:gd name="connsiteX90" fmla="*/ 500907 w 2766336"/>
              <a:gd name="connsiteY90" fmla="*/ 971856 h 1573123"/>
              <a:gd name="connsiteX91" fmla="*/ 503288 w 2766336"/>
              <a:gd name="connsiteY91" fmla="*/ 933756 h 1573123"/>
              <a:gd name="connsiteX92" fmla="*/ 474715 w 2766336"/>
              <a:gd name="connsiteY92" fmla="*/ 928993 h 1573123"/>
              <a:gd name="connsiteX93" fmla="*/ 450901 w 2766336"/>
              <a:gd name="connsiteY93" fmla="*/ 952806 h 1573123"/>
              <a:gd name="connsiteX94" fmla="*/ 443757 w 2766336"/>
              <a:gd name="connsiteY94" fmla="*/ 976618 h 1573123"/>
              <a:gd name="connsiteX95" fmla="*/ 412801 w 2766336"/>
              <a:gd name="connsiteY95" fmla="*/ 993287 h 1573123"/>
              <a:gd name="connsiteX96" fmla="*/ 365176 w 2766336"/>
              <a:gd name="connsiteY96" fmla="*/ 990906 h 1573123"/>
              <a:gd name="connsiteX97" fmla="*/ 358032 w 2766336"/>
              <a:gd name="connsiteY97" fmla="*/ 1007575 h 1573123"/>
              <a:gd name="connsiteX98" fmla="*/ 358032 w 2766336"/>
              <a:gd name="connsiteY98" fmla="*/ 1055200 h 1573123"/>
              <a:gd name="connsiteX99" fmla="*/ 298501 w 2766336"/>
              <a:gd name="connsiteY99" fmla="*/ 1059962 h 1573123"/>
              <a:gd name="connsiteX100" fmla="*/ 236588 w 2766336"/>
              <a:gd name="connsiteY100" fmla="*/ 1093300 h 1573123"/>
              <a:gd name="connsiteX101" fmla="*/ 238970 w 2766336"/>
              <a:gd name="connsiteY101" fmla="*/ 1121875 h 1573123"/>
              <a:gd name="connsiteX102" fmla="*/ 186583 w 2766336"/>
              <a:gd name="connsiteY102" fmla="*/ 1109968 h 1573123"/>
              <a:gd name="connsiteX103" fmla="*/ 153245 w 2766336"/>
              <a:gd name="connsiteY103" fmla="*/ 1117112 h 1573123"/>
              <a:gd name="connsiteX104" fmla="*/ 108001 w 2766336"/>
              <a:gd name="connsiteY104" fmla="*/ 1098062 h 1573123"/>
              <a:gd name="connsiteX105" fmla="*/ 91333 w 2766336"/>
              <a:gd name="connsiteY105" fmla="*/ 1098062 h 1573123"/>
              <a:gd name="connsiteX106" fmla="*/ 7989 w 2766336"/>
              <a:gd name="connsiteY106" fmla="*/ 1121875 h 1573123"/>
              <a:gd name="connsiteX107" fmla="*/ 10371 w 2766336"/>
              <a:gd name="connsiteY107" fmla="*/ 1074250 h 1573123"/>
              <a:gd name="connsiteX108" fmla="*/ 11213 w 2766336"/>
              <a:gd name="connsiteY10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610447 w 2766336"/>
              <a:gd name="connsiteY86" fmla="*/ 950425 h 1573123"/>
              <a:gd name="connsiteX87" fmla="*/ 636640 w 2766336"/>
              <a:gd name="connsiteY87" fmla="*/ 1002812 h 1573123"/>
              <a:gd name="connsiteX88" fmla="*/ 569963 w 2766336"/>
              <a:gd name="connsiteY88" fmla="*/ 1019481 h 1573123"/>
              <a:gd name="connsiteX89" fmla="*/ 548534 w 2766336"/>
              <a:gd name="connsiteY89" fmla="*/ 1031387 h 1573123"/>
              <a:gd name="connsiteX90" fmla="*/ 524720 w 2766336"/>
              <a:gd name="connsiteY90" fmla="*/ 1002812 h 1573123"/>
              <a:gd name="connsiteX91" fmla="*/ 500907 w 2766336"/>
              <a:gd name="connsiteY91" fmla="*/ 971856 h 1573123"/>
              <a:gd name="connsiteX92" fmla="*/ 503288 w 2766336"/>
              <a:gd name="connsiteY92" fmla="*/ 933756 h 1573123"/>
              <a:gd name="connsiteX93" fmla="*/ 474715 w 2766336"/>
              <a:gd name="connsiteY93" fmla="*/ 928993 h 1573123"/>
              <a:gd name="connsiteX94" fmla="*/ 450901 w 2766336"/>
              <a:gd name="connsiteY94" fmla="*/ 952806 h 1573123"/>
              <a:gd name="connsiteX95" fmla="*/ 443757 w 2766336"/>
              <a:gd name="connsiteY95" fmla="*/ 976618 h 1573123"/>
              <a:gd name="connsiteX96" fmla="*/ 412801 w 2766336"/>
              <a:gd name="connsiteY96" fmla="*/ 993287 h 1573123"/>
              <a:gd name="connsiteX97" fmla="*/ 365176 w 2766336"/>
              <a:gd name="connsiteY97" fmla="*/ 990906 h 1573123"/>
              <a:gd name="connsiteX98" fmla="*/ 358032 w 2766336"/>
              <a:gd name="connsiteY98" fmla="*/ 1007575 h 1573123"/>
              <a:gd name="connsiteX99" fmla="*/ 358032 w 2766336"/>
              <a:gd name="connsiteY99" fmla="*/ 1055200 h 1573123"/>
              <a:gd name="connsiteX100" fmla="*/ 298501 w 2766336"/>
              <a:gd name="connsiteY100" fmla="*/ 1059962 h 1573123"/>
              <a:gd name="connsiteX101" fmla="*/ 236588 w 2766336"/>
              <a:gd name="connsiteY101" fmla="*/ 1093300 h 1573123"/>
              <a:gd name="connsiteX102" fmla="*/ 238970 w 2766336"/>
              <a:gd name="connsiteY102" fmla="*/ 1121875 h 1573123"/>
              <a:gd name="connsiteX103" fmla="*/ 186583 w 2766336"/>
              <a:gd name="connsiteY103" fmla="*/ 1109968 h 1573123"/>
              <a:gd name="connsiteX104" fmla="*/ 153245 w 2766336"/>
              <a:gd name="connsiteY104" fmla="*/ 1117112 h 1573123"/>
              <a:gd name="connsiteX105" fmla="*/ 108001 w 2766336"/>
              <a:gd name="connsiteY105" fmla="*/ 1098062 h 1573123"/>
              <a:gd name="connsiteX106" fmla="*/ 91333 w 2766336"/>
              <a:gd name="connsiteY106" fmla="*/ 1098062 h 1573123"/>
              <a:gd name="connsiteX107" fmla="*/ 7989 w 2766336"/>
              <a:gd name="connsiteY107" fmla="*/ 1121875 h 1573123"/>
              <a:gd name="connsiteX108" fmla="*/ 10371 w 2766336"/>
              <a:gd name="connsiteY108" fmla="*/ 1074250 h 1573123"/>
              <a:gd name="connsiteX109" fmla="*/ 11213 w 2766336"/>
              <a:gd name="connsiteY10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474715 w 2766336"/>
              <a:gd name="connsiteY94" fmla="*/ 928993 h 1573123"/>
              <a:gd name="connsiteX95" fmla="*/ 450901 w 2766336"/>
              <a:gd name="connsiteY95" fmla="*/ 952806 h 1573123"/>
              <a:gd name="connsiteX96" fmla="*/ 443757 w 2766336"/>
              <a:gd name="connsiteY96" fmla="*/ 976618 h 1573123"/>
              <a:gd name="connsiteX97" fmla="*/ 412801 w 2766336"/>
              <a:gd name="connsiteY97" fmla="*/ 993287 h 1573123"/>
              <a:gd name="connsiteX98" fmla="*/ 365176 w 2766336"/>
              <a:gd name="connsiteY98" fmla="*/ 990906 h 1573123"/>
              <a:gd name="connsiteX99" fmla="*/ 358032 w 2766336"/>
              <a:gd name="connsiteY99" fmla="*/ 1007575 h 1573123"/>
              <a:gd name="connsiteX100" fmla="*/ 358032 w 2766336"/>
              <a:gd name="connsiteY100" fmla="*/ 1055200 h 1573123"/>
              <a:gd name="connsiteX101" fmla="*/ 298501 w 2766336"/>
              <a:gd name="connsiteY101" fmla="*/ 1059962 h 1573123"/>
              <a:gd name="connsiteX102" fmla="*/ 236588 w 2766336"/>
              <a:gd name="connsiteY102" fmla="*/ 1093300 h 1573123"/>
              <a:gd name="connsiteX103" fmla="*/ 238970 w 2766336"/>
              <a:gd name="connsiteY103" fmla="*/ 1121875 h 1573123"/>
              <a:gd name="connsiteX104" fmla="*/ 186583 w 2766336"/>
              <a:gd name="connsiteY104" fmla="*/ 1109968 h 1573123"/>
              <a:gd name="connsiteX105" fmla="*/ 153245 w 2766336"/>
              <a:gd name="connsiteY105" fmla="*/ 1117112 h 1573123"/>
              <a:gd name="connsiteX106" fmla="*/ 108001 w 2766336"/>
              <a:gd name="connsiteY106" fmla="*/ 1098062 h 1573123"/>
              <a:gd name="connsiteX107" fmla="*/ 91333 w 2766336"/>
              <a:gd name="connsiteY107" fmla="*/ 1098062 h 1573123"/>
              <a:gd name="connsiteX108" fmla="*/ 7989 w 2766336"/>
              <a:gd name="connsiteY108" fmla="*/ 1121875 h 1573123"/>
              <a:gd name="connsiteX109" fmla="*/ 10371 w 2766336"/>
              <a:gd name="connsiteY109" fmla="*/ 1074250 h 1573123"/>
              <a:gd name="connsiteX110" fmla="*/ 11213 w 2766336"/>
              <a:gd name="connsiteY11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479477 w 2766336"/>
              <a:gd name="connsiteY94" fmla="*/ 890893 h 1573123"/>
              <a:gd name="connsiteX95" fmla="*/ 450901 w 2766336"/>
              <a:gd name="connsiteY95" fmla="*/ 952806 h 1573123"/>
              <a:gd name="connsiteX96" fmla="*/ 443757 w 2766336"/>
              <a:gd name="connsiteY96" fmla="*/ 976618 h 1573123"/>
              <a:gd name="connsiteX97" fmla="*/ 412801 w 2766336"/>
              <a:gd name="connsiteY97" fmla="*/ 993287 h 1573123"/>
              <a:gd name="connsiteX98" fmla="*/ 365176 w 2766336"/>
              <a:gd name="connsiteY98" fmla="*/ 990906 h 1573123"/>
              <a:gd name="connsiteX99" fmla="*/ 358032 w 2766336"/>
              <a:gd name="connsiteY99" fmla="*/ 1007575 h 1573123"/>
              <a:gd name="connsiteX100" fmla="*/ 358032 w 2766336"/>
              <a:gd name="connsiteY100" fmla="*/ 1055200 h 1573123"/>
              <a:gd name="connsiteX101" fmla="*/ 298501 w 2766336"/>
              <a:gd name="connsiteY101" fmla="*/ 1059962 h 1573123"/>
              <a:gd name="connsiteX102" fmla="*/ 236588 w 2766336"/>
              <a:gd name="connsiteY102" fmla="*/ 1093300 h 1573123"/>
              <a:gd name="connsiteX103" fmla="*/ 238970 w 2766336"/>
              <a:gd name="connsiteY103" fmla="*/ 1121875 h 1573123"/>
              <a:gd name="connsiteX104" fmla="*/ 186583 w 2766336"/>
              <a:gd name="connsiteY104" fmla="*/ 1109968 h 1573123"/>
              <a:gd name="connsiteX105" fmla="*/ 153245 w 2766336"/>
              <a:gd name="connsiteY105" fmla="*/ 1117112 h 1573123"/>
              <a:gd name="connsiteX106" fmla="*/ 108001 w 2766336"/>
              <a:gd name="connsiteY106" fmla="*/ 1098062 h 1573123"/>
              <a:gd name="connsiteX107" fmla="*/ 91333 w 2766336"/>
              <a:gd name="connsiteY107" fmla="*/ 1098062 h 1573123"/>
              <a:gd name="connsiteX108" fmla="*/ 7989 w 2766336"/>
              <a:gd name="connsiteY108" fmla="*/ 1121875 h 1573123"/>
              <a:gd name="connsiteX109" fmla="*/ 10371 w 2766336"/>
              <a:gd name="connsiteY109" fmla="*/ 1074250 h 1573123"/>
              <a:gd name="connsiteX110" fmla="*/ 11213 w 2766336"/>
              <a:gd name="connsiteY11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519957 w 2766336"/>
              <a:gd name="connsiteY94" fmla="*/ 881368 h 1573123"/>
              <a:gd name="connsiteX95" fmla="*/ 479477 w 2766336"/>
              <a:gd name="connsiteY95" fmla="*/ 890893 h 1573123"/>
              <a:gd name="connsiteX96" fmla="*/ 450901 w 2766336"/>
              <a:gd name="connsiteY96" fmla="*/ 952806 h 1573123"/>
              <a:gd name="connsiteX97" fmla="*/ 443757 w 2766336"/>
              <a:gd name="connsiteY97" fmla="*/ 976618 h 1573123"/>
              <a:gd name="connsiteX98" fmla="*/ 412801 w 2766336"/>
              <a:gd name="connsiteY98" fmla="*/ 993287 h 1573123"/>
              <a:gd name="connsiteX99" fmla="*/ 365176 w 2766336"/>
              <a:gd name="connsiteY99" fmla="*/ 990906 h 1573123"/>
              <a:gd name="connsiteX100" fmla="*/ 358032 w 2766336"/>
              <a:gd name="connsiteY100" fmla="*/ 1007575 h 1573123"/>
              <a:gd name="connsiteX101" fmla="*/ 358032 w 2766336"/>
              <a:gd name="connsiteY101" fmla="*/ 1055200 h 1573123"/>
              <a:gd name="connsiteX102" fmla="*/ 298501 w 2766336"/>
              <a:gd name="connsiteY102" fmla="*/ 1059962 h 1573123"/>
              <a:gd name="connsiteX103" fmla="*/ 236588 w 2766336"/>
              <a:gd name="connsiteY103" fmla="*/ 1093300 h 1573123"/>
              <a:gd name="connsiteX104" fmla="*/ 238970 w 2766336"/>
              <a:gd name="connsiteY104" fmla="*/ 1121875 h 1573123"/>
              <a:gd name="connsiteX105" fmla="*/ 186583 w 2766336"/>
              <a:gd name="connsiteY105" fmla="*/ 1109968 h 1573123"/>
              <a:gd name="connsiteX106" fmla="*/ 153245 w 2766336"/>
              <a:gd name="connsiteY106" fmla="*/ 1117112 h 1573123"/>
              <a:gd name="connsiteX107" fmla="*/ 108001 w 2766336"/>
              <a:gd name="connsiteY107" fmla="*/ 1098062 h 1573123"/>
              <a:gd name="connsiteX108" fmla="*/ 91333 w 2766336"/>
              <a:gd name="connsiteY108" fmla="*/ 1098062 h 1573123"/>
              <a:gd name="connsiteX109" fmla="*/ 7989 w 2766336"/>
              <a:gd name="connsiteY109" fmla="*/ 1121875 h 1573123"/>
              <a:gd name="connsiteX110" fmla="*/ 10371 w 2766336"/>
              <a:gd name="connsiteY110" fmla="*/ 1074250 h 1573123"/>
              <a:gd name="connsiteX111" fmla="*/ 11213 w 2766336"/>
              <a:gd name="connsiteY11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500907 w 2766336"/>
              <a:gd name="connsiteY94" fmla="*/ 914706 h 1573123"/>
              <a:gd name="connsiteX95" fmla="*/ 519957 w 2766336"/>
              <a:gd name="connsiteY95" fmla="*/ 881368 h 1573123"/>
              <a:gd name="connsiteX96" fmla="*/ 479477 w 2766336"/>
              <a:gd name="connsiteY96" fmla="*/ 890893 h 1573123"/>
              <a:gd name="connsiteX97" fmla="*/ 450901 w 2766336"/>
              <a:gd name="connsiteY97" fmla="*/ 952806 h 1573123"/>
              <a:gd name="connsiteX98" fmla="*/ 443757 w 2766336"/>
              <a:gd name="connsiteY98" fmla="*/ 976618 h 1573123"/>
              <a:gd name="connsiteX99" fmla="*/ 412801 w 2766336"/>
              <a:gd name="connsiteY99" fmla="*/ 993287 h 1573123"/>
              <a:gd name="connsiteX100" fmla="*/ 365176 w 2766336"/>
              <a:gd name="connsiteY100" fmla="*/ 990906 h 1573123"/>
              <a:gd name="connsiteX101" fmla="*/ 358032 w 2766336"/>
              <a:gd name="connsiteY101" fmla="*/ 1007575 h 1573123"/>
              <a:gd name="connsiteX102" fmla="*/ 358032 w 2766336"/>
              <a:gd name="connsiteY102" fmla="*/ 1055200 h 1573123"/>
              <a:gd name="connsiteX103" fmla="*/ 298501 w 2766336"/>
              <a:gd name="connsiteY103" fmla="*/ 1059962 h 1573123"/>
              <a:gd name="connsiteX104" fmla="*/ 236588 w 2766336"/>
              <a:gd name="connsiteY104" fmla="*/ 1093300 h 1573123"/>
              <a:gd name="connsiteX105" fmla="*/ 238970 w 2766336"/>
              <a:gd name="connsiteY105" fmla="*/ 1121875 h 1573123"/>
              <a:gd name="connsiteX106" fmla="*/ 186583 w 2766336"/>
              <a:gd name="connsiteY106" fmla="*/ 1109968 h 1573123"/>
              <a:gd name="connsiteX107" fmla="*/ 153245 w 2766336"/>
              <a:gd name="connsiteY107" fmla="*/ 1117112 h 1573123"/>
              <a:gd name="connsiteX108" fmla="*/ 108001 w 2766336"/>
              <a:gd name="connsiteY108" fmla="*/ 1098062 h 1573123"/>
              <a:gd name="connsiteX109" fmla="*/ 91333 w 2766336"/>
              <a:gd name="connsiteY109" fmla="*/ 1098062 h 1573123"/>
              <a:gd name="connsiteX110" fmla="*/ 7989 w 2766336"/>
              <a:gd name="connsiteY110" fmla="*/ 1121875 h 1573123"/>
              <a:gd name="connsiteX111" fmla="*/ 10371 w 2766336"/>
              <a:gd name="connsiteY111" fmla="*/ 1074250 h 1573123"/>
              <a:gd name="connsiteX112" fmla="*/ 11213 w 2766336"/>
              <a:gd name="connsiteY11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9563 w 2766336"/>
              <a:gd name="connsiteY52" fmla="*/ 1226650 h 1573123"/>
              <a:gd name="connsiteX53" fmla="*/ 1170040 w 2766336"/>
              <a:gd name="connsiteY53" fmla="*/ 1226650 h 1573123"/>
              <a:gd name="connsiteX54" fmla="*/ 1158134 w 2766336"/>
              <a:gd name="connsiteY54" fmla="*/ 1162356 h 1573123"/>
              <a:gd name="connsiteX55" fmla="*/ 1170040 w 2766336"/>
              <a:gd name="connsiteY55" fmla="*/ 1098062 h 1573123"/>
              <a:gd name="connsiteX56" fmla="*/ 1139084 w 2766336"/>
              <a:gd name="connsiteY56" fmla="*/ 1064725 h 1573123"/>
              <a:gd name="connsiteX57" fmla="*/ 1086697 w 2766336"/>
              <a:gd name="connsiteY57" fmla="*/ 1040912 h 1573123"/>
              <a:gd name="connsiteX58" fmla="*/ 1112890 w 2766336"/>
              <a:gd name="connsiteY58" fmla="*/ 1017100 h 1573123"/>
              <a:gd name="connsiteX59" fmla="*/ 1158134 w 2766336"/>
              <a:gd name="connsiteY59" fmla="*/ 1021862 h 1573123"/>
              <a:gd name="connsiteX60" fmla="*/ 1153372 w 2766336"/>
              <a:gd name="connsiteY60" fmla="*/ 974237 h 1573123"/>
              <a:gd name="connsiteX61" fmla="*/ 1124797 w 2766336"/>
              <a:gd name="connsiteY61" fmla="*/ 969475 h 1573123"/>
              <a:gd name="connsiteX62" fmla="*/ 1129559 w 2766336"/>
              <a:gd name="connsiteY62" fmla="*/ 921850 h 1573123"/>
              <a:gd name="connsiteX63" fmla="*/ 1098603 w 2766336"/>
              <a:gd name="connsiteY63" fmla="*/ 907562 h 1573123"/>
              <a:gd name="connsiteX64" fmla="*/ 1100984 w 2766336"/>
              <a:gd name="connsiteY64" fmla="*/ 871843 h 1573123"/>
              <a:gd name="connsiteX65" fmla="*/ 1053359 w 2766336"/>
              <a:gd name="connsiteY65" fmla="*/ 857556 h 1573123"/>
              <a:gd name="connsiteX66" fmla="*/ 1034309 w 2766336"/>
              <a:gd name="connsiteY66" fmla="*/ 878987 h 1573123"/>
              <a:gd name="connsiteX67" fmla="*/ 1005732 w 2766336"/>
              <a:gd name="connsiteY67" fmla="*/ 881368 h 1573123"/>
              <a:gd name="connsiteX68" fmla="*/ 955728 w 2766336"/>
              <a:gd name="connsiteY68" fmla="*/ 886131 h 1573123"/>
              <a:gd name="connsiteX69" fmla="*/ 924772 w 2766336"/>
              <a:gd name="connsiteY69" fmla="*/ 907562 h 1573123"/>
              <a:gd name="connsiteX70" fmla="*/ 924772 w 2766336"/>
              <a:gd name="connsiteY70" fmla="*/ 876606 h 1573123"/>
              <a:gd name="connsiteX71" fmla="*/ 884290 w 2766336"/>
              <a:gd name="connsiteY71" fmla="*/ 871843 h 1573123"/>
              <a:gd name="connsiteX72" fmla="*/ 891432 w 2766336"/>
              <a:gd name="connsiteY72" fmla="*/ 893275 h 1573123"/>
              <a:gd name="connsiteX73" fmla="*/ 886672 w 2766336"/>
              <a:gd name="connsiteY73" fmla="*/ 912325 h 1573123"/>
              <a:gd name="connsiteX74" fmla="*/ 800947 w 2766336"/>
              <a:gd name="connsiteY74" fmla="*/ 859936 h 1573123"/>
              <a:gd name="connsiteX75" fmla="*/ 779515 w 2766336"/>
              <a:gd name="connsiteY75" fmla="*/ 826600 h 1573123"/>
              <a:gd name="connsiteX76" fmla="*/ 791422 w 2766336"/>
              <a:gd name="connsiteY76" fmla="*/ 786117 h 1573123"/>
              <a:gd name="connsiteX77" fmla="*/ 760465 w 2766336"/>
              <a:gd name="connsiteY77" fmla="*/ 781356 h 1573123"/>
              <a:gd name="connsiteX78" fmla="*/ 712840 w 2766336"/>
              <a:gd name="connsiteY78" fmla="*/ 795643 h 1573123"/>
              <a:gd name="connsiteX79" fmla="*/ 703315 w 2766336"/>
              <a:gd name="connsiteY79" fmla="*/ 809931 h 1573123"/>
              <a:gd name="connsiteX80" fmla="*/ 679503 w 2766336"/>
              <a:gd name="connsiteY80" fmla="*/ 826600 h 1573123"/>
              <a:gd name="connsiteX81" fmla="*/ 672359 w 2766336"/>
              <a:gd name="connsiteY81" fmla="*/ 843268 h 1573123"/>
              <a:gd name="connsiteX82" fmla="*/ 631878 w 2766336"/>
              <a:gd name="connsiteY82" fmla="*/ 876606 h 1573123"/>
              <a:gd name="connsiteX83" fmla="*/ 634257 w 2766336"/>
              <a:gd name="connsiteY83" fmla="*/ 898037 h 1573123"/>
              <a:gd name="connsiteX84" fmla="*/ 648547 w 2766336"/>
              <a:gd name="connsiteY84" fmla="*/ 917087 h 1573123"/>
              <a:gd name="connsiteX85" fmla="*/ 572347 w 2766336"/>
              <a:gd name="connsiteY85" fmla="*/ 902800 h 1573123"/>
              <a:gd name="connsiteX86" fmla="*/ 539009 w 2766336"/>
              <a:gd name="connsiteY86" fmla="*/ 907562 h 1573123"/>
              <a:gd name="connsiteX87" fmla="*/ 586632 w 2766336"/>
              <a:gd name="connsiteY87" fmla="*/ 938518 h 1573123"/>
              <a:gd name="connsiteX88" fmla="*/ 610447 w 2766336"/>
              <a:gd name="connsiteY88" fmla="*/ 950425 h 1573123"/>
              <a:gd name="connsiteX89" fmla="*/ 636640 w 2766336"/>
              <a:gd name="connsiteY89" fmla="*/ 1002812 h 1573123"/>
              <a:gd name="connsiteX90" fmla="*/ 569963 w 2766336"/>
              <a:gd name="connsiteY90" fmla="*/ 1019481 h 1573123"/>
              <a:gd name="connsiteX91" fmla="*/ 548534 w 2766336"/>
              <a:gd name="connsiteY91" fmla="*/ 1031387 h 1573123"/>
              <a:gd name="connsiteX92" fmla="*/ 524720 w 2766336"/>
              <a:gd name="connsiteY92" fmla="*/ 1002812 h 1573123"/>
              <a:gd name="connsiteX93" fmla="*/ 500907 w 2766336"/>
              <a:gd name="connsiteY93" fmla="*/ 971856 h 1573123"/>
              <a:gd name="connsiteX94" fmla="*/ 503288 w 2766336"/>
              <a:gd name="connsiteY94" fmla="*/ 933756 h 1573123"/>
              <a:gd name="connsiteX95" fmla="*/ 500907 w 2766336"/>
              <a:gd name="connsiteY95" fmla="*/ 914706 h 1573123"/>
              <a:gd name="connsiteX96" fmla="*/ 519957 w 2766336"/>
              <a:gd name="connsiteY96" fmla="*/ 881368 h 1573123"/>
              <a:gd name="connsiteX97" fmla="*/ 479477 w 2766336"/>
              <a:gd name="connsiteY97" fmla="*/ 890893 h 1573123"/>
              <a:gd name="connsiteX98" fmla="*/ 450901 w 2766336"/>
              <a:gd name="connsiteY98" fmla="*/ 952806 h 1573123"/>
              <a:gd name="connsiteX99" fmla="*/ 443757 w 2766336"/>
              <a:gd name="connsiteY99" fmla="*/ 976618 h 1573123"/>
              <a:gd name="connsiteX100" fmla="*/ 412801 w 2766336"/>
              <a:gd name="connsiteY100" fmla="*/ 993287 h 1573123"/>
              <a:gd name="connsiteX101" fmla="*/ 365176 w 2766336"/>
              <a:gd name="connsiteY101" fmla="*/ 990906 h 1573123"/>
              <a:gd name="connsiteX102" fmla="*/ 358032 w 2766336"/>
              <a:gd name="connsiteY102" fmla="*/ 1007575 h 1573123"/>
              <a:gd name="connsiteX103" fmla="*/ 358032 w 2766336"/>
              <a:gd name="connsiteY103" fmla="*/ 1055200 h 1573123"/>
              <a:gd name="connsiteX104" fmla="*/ 298501 w 2766336"/>
              <a:gd name="connsiteY104" fmla="*/ 1059962 h 1573123"/>
              <a:gd name="connsiteX105" fmla="*/ 236588 w 2766336"/>
              <a:gd name="connsiteY105" fmla="*/ 1093300 h 1573123"/>
              <a:gd name="connsiteX106" fmla="*/ 238970 w 2766336"/>
              <a:gd name="connsiteY106" fmla="*/ 1121875 h 1573123"/>
              <a:gd name="connsiteX107" fmla="*/ 186583 w 2766336"/>
              <a:gd name="connsiteY107" fmla="*/ 1109968 h 1573123"/>
              <a:gd name="connsiteX108" fmla="*/ 153245 w 2766336"/>
              <a:gd name="connsiteY108" fmla="*/ 1117112 h 1573123"/>
              <a:gd name="connsiteX109" fmla="*/ 108001 w 2766336"/>
              <a:gd name="connsiteY109" fmla="*/ 1098062 h 1573123"/>
              <a:gd name="connsiteX110" fmla="*/ 91333 w 2766336"/>
              <a:gd name="connsiteY110" fmla="*/ 1098062 h 1573123"/>
              <a:gd name="connsiteX111" fmla="*/ 7989 w 2766336"/>
              <a:gd name="connsiteY111" fmla="*/ 1121875 h 1573123"/>
              <a:gd name="connsiteX112" fmla="*/ 10371 w 2766336"/>
              <a:gd name="connsiteY112" fmla="*/ 1074250 h 1573123"/>
              <a:gd name="connsiteX113" fmla="*/ 11213 w 2766336"/>
              <a:gd name="connsiteY11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08153 w 2766336"/>
              <a:gd name="connsiteY48" fmla="*/ 1355237 h 1573123"/>
              <a:gd name="connsiteX49" fmla="*/ 1329584 w 2766336"/>
              <a:gd name="connsiteY49" fmla="*/ 1338568 h 1573123"/>
              <a:gd name="connsiteX50" fmla="*/ 1351015 w 2766336"/>
              <a:gd name="connsiteY50" fmla="*/ 1298087 h 1573123"/>
              <a:gd name="connsiteX51" fmla="*/ 1298628 w 2766336"/>
              <a:gd name="connsiteY51" fmla="*/ 1288562 h 1573123"/>
              <a:gd name="connsiteX52" fmla="*/ 1222428 w 2766336"/>
              <a:gd name="connsiteY52" fmla="*/ 1245700 h 1573123"/>
              <a:gd name="connsiteX53" fmla="*/ 1179563 w 2766336"/>
              <a:gd name="connsiteY53" fmla="*/ 1226650 h 1573123"/>
              <a:gd name="connsiteX54" fmla="*/ 1170040 w 2766336"/>
              <a:gd name="connsiteY54" fmla="*/ 1226650 h 1573123"/>
              <a:gd name="connsiteX55" fmla="*/ 1158134 w 2766336"/>
              <a:gd name="connsiteY55" fmla="*/ 1162356 h 1573123"/>
              <a:gd name="connsiteX56" fmla="*/ 1170040 w 2766336"/>
              <a:gd name="connsiteY56" fmla="*/ 1098062 h 1573123"/>
              <a:gd name="connsiteX57" fmla="*/ 1139084 w 2766336"/>
              <a:gd name="connsiteY57" fmla="*/ 1064725 h 1573123"/>
              <a:gd name="connsiteX58" fmla="*/ 1086697 w 2766336"/>
              <a:gd name="connsiteY58" fmla="*/ 1040912 h 1573123"/>
              <a:gd name="connsiteX59" fmla="*/ 1112890 w 2766336"/>
              <a:gd name="connsiteY59" fmla="*/ 1017100 h 1573123"/>
              <a:gd name="connsiteX60" fmla="*/ 1158134 w 2766336"/>
              <a:gd name="connsiteY60" fmla="*/ 1021862 h 1573123"/>
              <a:gd name="connsiteX61" fmla="*/ 1153372 w 2766336"/>
              <a:gd name="connsiteY61" fmla="*/ 974237 h 1573123"/>
              <a:gd name="connsiteX62" fmla="*/ 1124797 w 2766336"/>
              <a:gd name="connsiteY62" fmla="*/ 969475 h 1573123"/>
              <a:gd name="connsiteX63" fmla="*/ 1129559 w 2766336"/>
              <a:gd name="connsiteY63" fmla="*/ 921850 h 1573123"/>
              <a:gd name="connsiteX64" fmla="*/ 1098603 w 2766336"/>
              <a:gd name="connsiteY64" fmla="*/ 907562 h 1573123"/>
              <a:gd name="connsiteX65" fmla="*/ 1100984 w 2766336"/>
              <a:gd name="connsiteY65" fmla="*/ 871843 h 1573123"/>
              <a:gd name="connsiteX66" fmla="*/ 1053359 w 2766336"/>
              <a:gd name="connsiteY66" fmla="*/ 857556 h 1573123"/>
              <a:gd name="connsiteX67" fmla="*/ 1034309 w 2766336"/>
              <a:gd name="connsiteY67" fmla="*/ 878987 h 1573123"/>
              <a:gd name="connsiteX68" fmla="*/ 1005732 w 2766336"/>
              <a:gd name="connsiteY68" fmla="*/ 881368 h 1573123"/>
              <a:gd name="connsiteX69" fmla="*/ 955728 w 2766336"/>
              <a:gd name="connsiteY69" fmla="*/ 886131 h 1573123"/>
              <a:gd name="connsiteX70" fmla="*/ 924772 w 2766336"/>
              <a:gd name="connsiteY70" fmla="*/ 907562 h 1573123"/>
              <a:gd name="connsiteX71" fmla="*/ 924772 w 2766336"/>
              <a:gd name="connsiteY71" fmla="*/ 876606 h 1573123"/>
              <a:gd name="connsiteX72" fmla="*/ 884290 w 2766336"/>
              <a:gd name="connsiteY72" fmla="*/ 871843 h 1573123"/>
              <a:gd name="connsiteX73" fmla="*/ 891432 w 2766336"/>
              <a:gd name="connsiteY73" fmla="*/ 893275 h 1573123"/>
              <a:gd name="connsiteX74" fmla="*/ 886672 w 2766336"/>
              <a:gd name="connsiteY74" fmla="*/ 912325 h 1573123"/>
              <a:gd name="connsiteX75" fmla="*/ 800947 w 2766336"/>
              <a:gd name="connsiteY75" fmla="*/ 859936 h 1573123"/>
              <a:gd name="connsiteX76" fmla="*/ 779515 w 2766336"/>
              <a:gd name="connsiteY76" fmla="*/ 826600 h 1573123"/>
              <a:gd name="connsiteX77" fmla="*/ 791422 w 2766336"/>
              <a:gd name="connsiteY77" fmla="*/ 786117 h 1573123"/>
              <a:gd name="connsiteX78" fmla="*/ 760465 w 2766336"/>
              <a:gd name="connsiteY78" fmla="*/ 781356 h 1573123"/>
              <a:gd name="connsiteX79" fmla="*/ 712840 w 2766336"/>
              <a:gd name="connsiteY79" fmla="*/ 795643 h 1573123"/>
              <a:gd name="connsiteX80" fmla="*/ 703315 w 2766336"/>
              <a:gd name="connsiteY80" fmla="*/ 809931 h 1573123"/>
              <a:gd name="connsiteX81" fmla="*/ 679503 w 2766336"/>
              <a:gd name="connsiteY81" fmla="*/ 826600 h 1573123"/>
              <a:gd name="connsiteX82" fmla="*/ 672359 w 2766336"/>
              <a:gd name="connsiteY82" fmla="*/ 843268 h 1573123"/>
              <a:gd name="connsiteX83" fmla="*/ 631878 w 2766336"/>
              <a:gd name="connsiteY83" fmla="*/ 876606 h 1573123"/>
              <a:gd name="connsiteX84" fmla="*/ 634257 w 2766336"/>
              <a:gd name="connsiteY84" fmla="*/ 898037 h 1573123"/>
              <a:gd name="connsiteX85" fmla="*/ 648547 w 2766336"/>
              <a:gd name="connsiteY85" fmla="*/ 917087 h 1573123"/>
              <a:gd name="connsiteX86" fmla="*/ 572347 w 2766336"/>
              <a:gd name="connsiteY86" fmla="*/ 902800 h 1573123"/>
              <a:gd name="connsiteX87" fmla="*/ 539009 w 2766336"/>
              <a:gd name="connsiteY87" fmla="*/ 907562 h 1573123"/>
              <a:gd name="connsiteX88" fmla="*/ 586632 w 2766336"/>
              <a:gd name="connsiteY88" fmla="*/ 938518 h 1573123"/>
              <a:gd name="connsiteX89" fmla="*/ 610447 w 2766336"/>
              <a:gd name="connsiteY89" fmla="*/ 950425 h 1573123"/>
              <a:gd name="connsiteX90" fmla="*/ 636640 w 2766336"/>
              <a:gd name="connsiteY90" fmla="*/ 1002812 h 1573123"/>
              <a:gd name="connsiteX91" fmla="*/ 569963 w 2766336"/>
              <a:gd name="connsiteY91" fmla="*/ 1019481 h 1573123"/>
              <a:gd name="connsiteX92" fmla="*/ 548534 w 2766336"/>
              <a:gd name="connsiteY92" fmla="*/ 1031387 h 1573123"/>
              <a:gd name="connsiteX93" fmla="*/ 524720 w 2766336"/>
              <a:gd name="connsiteY93" fmla="*/ 1002812 h 1573123"/>
              <a:gd name="connsiteX94" fmla="*/ 500907 w 2766336"/>
              <a:gd name="connsiteY94" fmla="*/ 971856 h 1573123"/>
              <a:gd name="connsiteX95" fmla="*/ 503288 w 2766336"/>
              <a:gd name="connsiteY95" fmla="*/ 933756 h 1573123"/>
              <a:gd name="connsiteX96" fmla="*/ 500907 w 2766336"/>
              <a:gd name="connsiteY96" fmla="*/ 914706 h 1573123"/>
              <a:gd name="connsiteX97" fmla="*/ 519957 w 2766336"/>
              <a:gd name="connsiteY97" fmla="*/ 881368 h 1573123"/>
              <a:gd name="connsiteX98" fmla="*/ 479477 w 2766336"/>
              <a:gd name="connsiteY98" fmla="*/ 890893 h 1573123"/>
              <a:gd name="connsiteX99" fmla="*/ 450901 w 2766336"/>
              <a:gd name="connsiteY99" fmla="*/ 952806 h 1573123"/>
              <a:gd name="connsiteX100" fmla="*/ 443757 w 2766336"/>
              <a:gd name="connsiteY100" fmla="*/ 976618 h 1573123"/>
              <a:gd name="connsiteX101" fmla="*/ 412801 w 2766336"/>
              <a:gd name="connsiteY101" fmla="*/ 993287 h 1573123"/>
              <a:gd name="connsiteX102" fmla="*/ 365176 w 2766336"/>
              <a:gd name="connsiteY102" fmla="*/ 990906 h 1573123"/>
              <a:gd name="connsiteX103" fmla="*/ 358032 w 2766336"/>
              <a:gd name="connsiteY103" fmla="*/ 1007575 h 1573123"/>
              <a:gd name="connsiteX104" fmla="*/ 358032 w 2766336"/>
              <a:gd name="connsiteY104" fmla="*/ 1055200 h 1573123"/>
              <a:gd name="connsiteX105" fmla="*/ 298501 w 2766336"/>
              <a:gd name="connsiteY105" fmla="*/ 1059962 h 1573123"/>
              <a:gd name="connsiteX106" fmla="*/ 236588 w 2766336"/>
              <a:gd name="connsiteY106" fmla="*/ 1093300 h 1573123"/>
              <a:gd name="connsiteX107" fmla="*/ 238970 w 2766336"/>
              <a:gd name="connsiteY107" fmla="*/ 1121875 h 1573123"/>
              <a:gd name="connsiteX108" fmla="*/ 186583 w 2766336"/>
              <a:gd name="connsiteY108" fmla="*/ 1109968 h 1573123"/>
              <a:gd name="connsiteX109" fmla="*/ 153245 w 2766336"/>
              <a:gd name="connsiteY109" fmla="*/ 1117112 h 1573123"/>
              <a:gd name="connsiteX110" fmla="*/ 108001 w 2766336"/>
              <a:gd name="connsiteY110" fmla="*/ 1098062 h 1573123"/>
              <a:gd name="connsiteX111" fmla="*/ 91333 w 2766336"/>
              <a:gd name="connsiteY111" fmla="*/ 1098062 h 1573123"/>
              <a:gd name="connsiteX112" fmla="*/ 7989 w 2766336"/>
              <a:gd name="connsiteY112" fmla="*/ 1121875 h 1573123"/>
              <a:gd name="connsiteX113" fmla="*/ 10371 w 2766336"/>
              <a:gd name="connsiteY113" fmla="*/ 1074250 h 1573123"/>
              <a:gd name="connsiteX114" fmla="*/ 11213 w 2766336"/>
              <a:gd name="connsiteY11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53395 w 2766336"/>
              <a:gd name="connsiteY48" fmla="*/ 1388575 h 1573123"/>
              <a:gd name="connsiteX49" fmla="*/ 1308153 w 2766336"/>
              <a:gd name="connsiteY49" fmla="*/ 1355237 h 1573123"/>
              <a:gd name="connsiteX50" fmla="*/ 1329584 w 2766336"/>
              <a:gd name="connsiteY50" fmla="*/ 1338568 h 1573123"/>
              <a:gd name="connsiteX51" fmla="*/ 1351015 w 2766336"/>
              <a:gd name="connsiteY51" fmla="*/ 1298087 h 1573123"/>
              <a:gd name="connsiteX52" fmla="*/ 1298628 w 2766336"/>
              <a:gd name="connsiteY52" fmla="*/ 1288562 h 1573123"/>
              <a:gd name="connsiteX53" fmla="*/ 1222428 w 2766336"/>
              <a:gd name="connsiteY53" fmla="*/ 1245700 h 1573123"/>
              <a:gd name="connsiteX54" fmla="*/ 1179563 w 2766336"/>
              <a:gd name="connsiteY54" fmla="*/ 1226650 h 1573123"/>
              <a:gd name="connsiteX55" fmla="*/ 1170040 w 2766336"/>
              <a:gd name="connsiteY55" fmla="*/ 1226650 h 1573123"/>
              <a:gd name="connsiteX56" fmla="*/ 1158134 w 2766336"/>
              <a:gd name="connsiteY56" fmla="*/ 1162356 h 1573123"/>
              <a:gd name="connsiteX57" fmla="*/ 1170040 w 2766336"/>
              <a:gd name="connsiteY57" fmla="*/ 1098062 h 1573123"/>
              <a:gd name="connsiteX58" fmla="*/ 1139084 w 2766336"/>
              <a:gd name="connsiteY58" fmla="*/ 1064725 h 1573123"/>
              <a:gd name="connsiteX59" fmla="*/ 1086697 w 2766336"/>
              <a:gd name="connsiteY59" fmla="*/ 1040912 h 1573123"/>
              <a:gd name="connsiteX60" fmla="*/ 1112890 w 2766336"/>
              <a:gd name="connsiteY60" fmla="*/ 1017100 h 1573123"/>
              <a:gd name="connsiteX61" fmla="*/ 1158134 w 2766336"/>
              <a:gd name="connsiteY61" fmla="*/ 1021862 h 1573123"/>
              <a:gd name="connsiteX62" fmla="*/ 1153372 w 2766336"/>
              <a:gd name="connsiteY62" fmla="*/ 974237 h 1573123"/>
              <a:gd name="connsiteX63" fmla="*/ 1124797 w 2766336"/>
              <a:gd name="connsiteY63" fmla="*/ 969475 h 1573123"/>
              <a:gd name="connsiteX64" fmla="*/ 1129559 w 2766336"/>
              <a:gd name="connsiteY64" fmla="*/ 921850 h 1573123"/>
              <a:gd name="connsiteX65" fmla="*/ 1098603 w 2766336"/>
              <a:gd name="connsiteY65" fmla="*/ 907562 h 1573123"/>
              <a:gd name="connsiteX66" fmla="*/ 1100984 w 2766336"/>
              <a:gd name="connsiteY66" fmla="*/ 871843 h 1573123"/>
              <a:gd name="connsiteX67" fmla="*/ 1053359 w 2766336"/>
              <a:gd name="connsiteY67" fmla="*/ 857556 h 1573123"/>
              <a:gd name="connsiteX68" fmla="*/ 1034309 w 2766336"/>
              <a:gd name="connsiteY68" fmla="*/ 878987 h 1573123"/>
              <a:gd name="connsiteX69" fmla="*/ 1005732 w 2766336"/>
              <a:gd name="connsiteY69" fmla="*/ 881368 h 1573123"/>
              <a:gd name="connsiteX70" fmla="*/ 955728 w 2766336"/>
              <a:gd name="connsiteY70" fmla="*/ 886131 h 1573123"/>
              <a:gd name="connsiteX71" fmla="*/ 924772 w 2766336"/>
              <a:gd name="connsiteY71" fmla="*/ 907562 h 1573123"/>
              <a:gd name="connsiteX72" fmla="*/ 924772 w 2766336"/>
              <a:gd name="connsiteY72" fmla="*/ 876606 h 1573123"/>
              <a:gd name="connsiteX73" fmla="*/ 884290 w 2766336"/>
              <a:gd name="connsiteY73" fmla="*/ 871843 h 1573123"/>
              <a:gd name="connsiteX74" fmla="*/ 891432 w 2766336"/>
              <a:gd name="connsiteY74" fmla="*/ 893275 h 1573123"/>
              <a:gd name="connsiteX75" fmla="*/ 886672 w 2766336"/>
              <a:gd name="connsiteY75" fmla="*/ 912325 h 1573123"/>
              <a:gd name="connsiteX76" fmla="*/ 800947 w 2766336"/>
              <a:gd name="connsiteY76" fmla="*/ 859936 h 1573123"/>
              <a:gd name="connsiteX77" fmla="*/ 779515 w 2766336"/>
              <a:gd name="connsiteY77" fmla="*/ 826600 h 1573123"/>
              <a:gd name="connsiteX78" fmla="*/ 791422 w 2766336"/>
              <a:gd name="connsiteY78" fmla="*/ 786117 h 1573123"/>
              <a:gd name="connsiteX79" fmla="*/ 760465 w 2766336"/>
              <a:gd name="connsiteY79" fmla="*/ 781356 h 1573123"/>
              <a:gd name="connsiteX80" fmla="*/ 712840 w 2766336"/>
              <a:gd name="connsiteY80" fmla="*/ 795643 h 1573123"/>
              <a:gd name="connsiteX81" fmla="*/ 703315 w 2766336"/>
              <a:gd name="connsiteY81" fmla="*/ 809931 h 1573123"/>
              <a:gd name="connsiteX82" fmla="*/ 679503 w 2766336"/>
              <a:gd name="connsiteY82" fmla="*/ 826600 h 1573123"/>
              <a:gd name="connsiteX83" fmla="*/ 672359 w 2766336"/>
              <a:gd name="connsiteY83" fmla="*/ 843268 h 1573123"/>
              <a:gd name="connsiteX84" fmla="*/ 631878 w 2766336"/>
              <a:gd name="connsiteY84" fmla="*/ 876606 h 1573123"/>
              <a:gd name="connsiteX85" fmla="*/ 634257 w 2766336"/>
              <a:gd name="connsiteY85" fmla="*/ 898037 h 1573123"/>
              <a:gd name="connsiteX86" fmla="*/ 648547 w 2766336"/>
              <a:gd name="connsiteY86" fmla="*/ 917087 h 1573123"/>
              <a:gd name="connsiteX87" fmla="*/ 572347 w 2766336"/>
              <a:gd name="connsiteY87" fmla="*/ 902800 h 1573123"/>
              <a:gd name="connsiteX88" fmla="*/ 539009 w 2766336"/>
              <a:gd name="connsiteY88" fmla="*/ 907562 h 1573123"/>
              <a:gd name="connsiteX89" fmla="*/ 586632 w 2766336"/>
              <a:gd name="connsiteY89" fmla="*/ 938518 h 1573123"/>
              <a:gd name="connsiteX90" fmla="*/ 610447 w 2766336"/>
              <a:gd name="connsiteY90" fmla="*/ 950425 h 1573123"/>
              <a:gd name="connsiteX91" fmla="*/ 636640 w 2766336"/>
              <a:gd name="connsiteY91" fmla="*/ 1002812 h 1573123"/>
              <a:gd name="connsiteX92" fmla="*/ 569963 w 2766336"/>
              <a:gd name="connsiteY92" fmla="*/ 1019481 h 1573123"/>
              <a:gd name="connsiteX93" fmla="*/ 548534 w 2766336"/>
              <a:gd name="connsiteY93" fmla="*/ 1031387 h 1573123"/>
              <a:gd name="connsiteX94" fmla="*/ 524720 w 2766336"/>
              <a:gd name="connsiteY94" fmla="*/ 1002812 h 1573123"/>
              <a:gd name="connsiteX95" fmla="*/ 500907 w 2766336"/>
              <a:gd name="connsiteY95" fmla="*/ 971856 h 1573123"/>
              <a:gd name="connsiteX96" fmla="*/ 503288 w 2766336"/>
              <a:gd name="connsiteY96" fmla="*/ 933756 h 1573123"/>
              <a:gd name="connsiteX97" fmla="*/ 500907 w 2766336"/>
              <a:gd name="connsiteY97" fmla="*/ 914706 h 1573123"/>
              <a:gd name="connsiteX98" fmla="*/ 519957 w 2766336"/>
              <a:gd name="connsiteY98" fmla="*/ 881368 h 1573123"/>
              <a:gd name="connsiteX99" fmla="*/ 479477 w 2766336"/>
              <a:gd name="connsiteY99" fmla="*/ 890893 h 1573123"/>
              <a:gd name="connsiteX100" fmla="*/ 450901 w 2766336"/>
              <a:gd name="connsiteY100" fmla="*/ 952806 h 1573123"/>
              <a:gd name="connsiteX101" fmla="*/ 443757 w 2766336"/>
              <a:gd name="connsiteY101" fmla="*/ 976618 h 1573123"/>
              <a:gd name="connsiteX102" fmla="*/ 412801 w 2766336"/>
              <a:gd name="connsiteY102" fmla="*/ 993287 h 1573123"/>
              <a:gd name="connsiteX103" fmla="*/ 365176 w 2766336"/>
              <a:gd name="connsiteY103" fmla="*/ 990906 h 1573123"/>
              <a:gd name="connsiteX104" fmla="*/ 358032 w 2766336"/>
              <a:gd name="connsiteY104" fmla="*/ 1007575 h 1573123"/>
              <a:gd name="connsiteX105" fmla="*/ 358032 w 2766336"/>
              <a:gd name="connsiteY105" fmla="*/ 1055200 h 1573123"/>
              <a:gd name="connsiteX106" fmla="*/ 298501 w 2766336"/>
              <a:gd name="connsiteY106" fmla="*/ 1059962 h 1573123"/>
              <a:gd name="connsiteX107" fmla="*/ 236588 w 2766336"/>
              <a:gd name="connsiteY107" fmla="*/ 1093300 h 1573123"/>
              <a:gd name="connsiteX108" fmla="*/ 238970 w 2766336"/>
              <a:gd name="connsiteY108" fmla="*/ 1121875 h 1573123"/>
              <a:gd name="connsiteX109" fmla="*/ 186583 w 2766336"/>
              <a:gd name="connsiteY109" fmla="*/ 1109968 h 1573123"/>
              <a:gd name="connsiteX110" fmla="*/ 153245 w 2766336"/>
              <a:gd name="connsiteY110" fmla="*/ 1117112 h 1573123"/>
              <a:gd name="connsiteX111" fmla="*/ 108001 w 2766336"/>
              <a:gd name="connsiteY111" fmla="*/ 1098062 h 1573123"/>
              <a:gd name="connsiteX112" fmla="*/ 91333 w 2766336"/>
              <a:gd name="connsiteY112" fmla="*/ 1098062 h 1573123"/>
              <a:gd name="connsiteX113" fmla="*/ 7989 w 2766336"/>
              <a:gd name="connsiteY113" fmla="*/ 1121875 h 1573123"/>
              <a:gd name="connsiteX114" fmla="*/ 10371 w 2766336"/>
              <a:gd name="connsiteY114" fmla="*/ 1074250 h 1573123"/>
              <a:gd name="connsiteX115" fmla="*/ 11213 w 2766336"/>
              <a:gd name="connsiteY11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98638 w 2766336"/>
              <a:gd name="connsiteY48" fmla="*/ 1450487 h 1573123"/>
              <a:gd name="connsiteX49" fmla="*/ 1353395 w 2766336"/>
              <a:gd name="connsiteY49" fmla="*/ 1388575 h 1573123"/>
              <a:gd name="connsiteX50" fmla="*/ 1308153 w 2766336"/>
              <a:gd name="connsiteY50" fmla="*/ 1355237 h 1573123"/>
              <a:gd name="connsiteX51" fmla="*/ 1329584 w 2766336"/>
              <a:gd name="connsiteY51" fmla="*/ 1338568 h 1573123"/>
              <a:gd name="connsiteX52" fmla="*/ 1351015 w 2766336"/>
              <a:gd name="connsiteY52" fmla="*/ 1298087 h 1573123"/>
              <a:gd name="connsiteX53" fmla="*/ 1298628 w 2766336"/>
              <a:gd name="connsiteY53" fmla="*/ 1288562 h 1573123"/>
              <a:gd name="connsiteX54" fmla="*/ 1222428 w 2766336"/>
              <a:gd name="connsiteY54" fmla="*/ 1245700 h 1573123"/>
              <a:gd name="connsiteX55" fmla="*/ 1179563 w 2766336"/>
              <a:gd name="connsiteY55" fmla="*/ 1226650 h 1573123"/>
              <a:gd name="connsiteX56" fmla="*/ 1170040 w 2766336"/>
              <a:gd name="connsiteY56" fmla="*/ 1226650 h 1573123"/>
              <a:gd name="connsiteX57" fmla="*/ 1158134 w 2766336"/>
              <a:gd name="connsiteY57" fmla="*/ 1162356 h 1573123"/>
              <a:gd name="connsiteX58" fmla="*/ 1170040 w 2766336"/>
              <a:gd name="connsiteY58" fmla="*/ 1098062 h 1573123"/>
              <a:gd name="connsiteX59" fmla="*/ 1139084 w 2766336"/>
              <a:gd name="connsiteY59" fmla="*/ 1064725 h 1573123"/>
              <a:gd name="connsiteX60" fmla="*/ 1086697 w 2766336"/>
              <a:gd name="connsiteY60" fmla="*/ 1040912 h 1573123"/>
              <a:gd name="connsiteX61" fmla="*/ 1112890 w 2766336"/>
              <a:gd name="connsiteY61" fmla="*/ 1017100 h 1573123"/>
              <a:gd name="connsiteX62" fmla="*/ 1158134 w 2766336"/>
              <a:gd name="connsiteY62" fmla="*/ 1021862 h 1573123"/>
              <a:gd name="connsiteX63" fmla="*/ 1153372 w 2766336"/>
              <a:gd name="connsiteY63" fmla="*/ 974237 h 1573123"/>
              <a:gd name="connsiteX64" fmla="*/ 1124797 w 2766336"/>
              <a:gd name="connsiteY64" fmla="*/ 969475 h 1573123"/>
              <a:gd name="connsiteX65" fmla="*/ 1129559 w 2766336"/>
              <a:gd name="connsiteY65" fmla="*/ 921850 h 1573123"/>
              <a:gd name="connsiteX66" fmla="*/ 1098603 w 2766336"/>
              <a:gd name="connsiteY66" fmla="*/ 907562 h 1573123"/>
              <a:gd name="connsiteX67" fmla="*/ 1100984 w 2766336"/>
              <a:gd name="connsiteY67" fmla="*/ 871843 h 1573123"/>
              <a:gd name="connsiteX68" fmla="*/ 1053359 w 2766336"/>
              <a:gd name="connsiteY68" fmla="*/ 857556 h 1573123"/>
              <a:gd name="connsiteX69" fmla="*/ 1034309 w 2766336"/>
              <a:gd name="connsiteY69" fmla="*/ 878987 h 1573123"/>
              <a:gd name="connsiteX70" fmla="*/ 1005732 w 2766336"/>
              <a:gd name="connsiteY70" fmla="*/ 881368 h 1573123"/>
              <a:gd name="connsiteX71" fmla="*/ 955728 w 2766336"/>
              <a:gd name="connsiteY71" fmla="*/ 886131 h 1573123"/>
              <a:gd name="connsiteX72" fmla="*/ 924772 w 2766336"/>
              <a:gd name="connsiteY72" fmla="*/ 907562 h 1573123"/>
              <a:gd name="connsiteX73" fmla="*/ 924772 w 2766336"/>
              <a:gd name="connsiteY73" fmla="*/ 876606 h 1573123"/>
              <a:gd name="connsiteX74" fmla="*/ 884290 w 2766336"/>
              <a:gd name="connsiteY74" fmla="*/ 871843 h 1573123"/>
              <a:gd name="connsiteX75" fmla="*/ 891432 w 2766336"/>
              <a:gd name="connsiteY75" fmla="*/ 893275 h 1573123"/>
              <a:gd name="connsiteX76" fmla="*/ 886672 w 2766336"/>
              <a:gd name="connsiteY76" fmla="*/ 912325 h 1573123"/>
              <a:gd name="connsiteX77" fmla="*/ 800947 w 2766336"/>
              <a:gd name="connsiteY77" fmla="*/ 859936 h 1573123"/>
              <a:gd name="connsiteX78" fmla="*/ 779515 w 2766336"/>
              <a:gd name="connsiteY78" fmla="*/ 826600 h 1573123"/>
              <a:gd name="connsiteX79" fmla="*/ 791422 w 2766336"/>
              <a:gd name="connsiteY79" fmla="*/ 786117 h 1573123"/>
              <a:gd name="connsiteX80" fmla="*/ 760465 w 2766336"/>
              <a:gd name="connsiteY80" fmla="*/ 781356 h 1573123"/>
              <a:gd name="connsiteX81" fmla="*/ 712840 w 2766336"/>
              <a:gd name="connsiteY81" fmla="*/ 795643 h 1573123"/>
              <a:gd name="connsiteX82" fmla="*/ 703315 w 2766336"/>
              <a:gd name="connsiteY82" fmla="*/ 809931 h 1573123"/>
              <a:gd name="connsiteX83" fmla="*/ 679503 w 2766336"/>
              <a:gd name="connsiteY83" fmla="*/ 826600 h 1573123"/>
              <a:gd name="connsiteX84" fmla="*/ 672359 w 2766336"/>
              <a:gd name="connsiteY84" fmla="*/ 843268 h 1573123"/>
              <a:gd name="connsiteX85" fmla="*/ 631878 w 2766336"/>
              <a:gd name="connsiteY85" fmla="*/ 876606 h 1573123"/>
              <a:gd name="connsiteX86" fmla="*/ 634257 w 2766336"/>
              <a:gd name="connsiteY86" fmla="*/ 898037 h 1573123"/>
              <a:gd name="connsiteX87" fmla="*/ 648547 w 2766336"/>
              <a:gd name="connsiteY87" fmla="*/ 917087 h 1573123"/>
              <a:gd name="connsiteX88" fmla="*/ 572347 w 2766336"/>
              <a:gd name="connsiteY88" fmla="*/ 902800 h 1573123"/>
              <a:gd name="connsiteX89" fmla="*/ 539009 w 2766336"/>
              <a:gd name="connsiteY89" fmla="*/ 907562 h 1573123"/>
              <a:gd name="connsiteX90" fmla="*/ 586632 w 2766336"/>
              <a:gd name="connsiteY90" fmla="*/ 938518 h 1573123"/>
              <a:gd name="connsiteX91" fmla="*/ 610447 w 2766336"/>
              <a:gd name="connsiteY91" fmla="*/ 950425 h 1573123"/>
              <a:gd name="connsiteX92" fmla="*/ 636640 w 2766336"/>
              <a:gd name="connsiteY92" fmla="*/ 1002812 h 1573123"/>
              <a:gd name="connsiteX93" fmla="*/ 569963 w 2766336"/>
              <a:gd name="connsiteY93" fmla="*/ 1019481 h 1573123"/>
              <a:gd name="connsiteX94" fmla="*/ 548534 w 2766336"/>
              <a:gd name="connsiteY94" fmla="*/ 1031387 h 1573123"/>
              <a:gd name="connsiteX95" fmla="*/ 524720 w 2766336"/>
              <a:gd name="connsiteY95" fmla="*/ 1002812 h 1573123"/>
              <a:gd name="connsiteX96" fmla="*/ 500907 w 2766336"/>
              <a:gd name="connsiteY96" fmla="*/ 971856 h 1573123"/>
              <a:gd name="connsiteX97" fmla="*/ 503288 w 2766336"/>
              <a:gd name="connsiteY97" fmla="*/ 933756 h 1573123"/>
              <a:gd name="connsiteX98" fmla="*/ 500907 w 2766336"/>
              <a:gd name="connsiteY98" fmla="*/ 914706 h 1573123"/>
              <a:gd name="connsiteX99" fmla="*/ 519957 w 2766336"/>
              <a:gd name="connsiteY99" fmla="*/ 881368 h 1573123"/>
              <a:gd name="connsiteX100" fmla="*/ 479477 w 2766336"/>
              <a:gd name="connsiteY100" fmla="*/ 890893 h 1573123"/>
              <a:gd name="connsiteX101" fmla="*/ 450901 w 2766336"/>
              <a:gd name="connsiteY101" fmla="*/ 952806 h 1573123"/>
              <a:gd name="connsiteX102" fmla="*/ 443757 w 2766336"/>
              <a:gd name="connsiteY102" fmla="*/ 976618 h 1573123"/>
              <a:gd name="connsiteX103" fmla="*/ 412801 w 2766336"/>
              <a:gd name="connsiteY103" fmla="*/ 993287 h 1573123"/>
              <a:gd name="connsiteX104" fmla="*/ 365176 w 2766336"/>
              <a:gd name="connsiteY104" fmla="*/ 990906 h 1573123"/>
              <a:gd name="connsiteX105" fmla="*/ 358032 w 2766336"/>
              <a:gd name="connsiteY105" fmla="*/ 1007575 h 1573123"/>
              <a:gd name="connsiteX106" fmla="*/ 358032 w 2766336"/>
              <a:gd name="connsiteY106" fmla="*/ 1055200 h 1573123"/>
              <a:gd name="connsiteX107" fmla="*/ 298501 w 2766336"/>
              <a:gd name="connsiteY107" fmla="*/ 1059962 h 1573123"/>
              <a:gd name="connsiteX108" fmla="*/ 236588 w 2766336"/>
              <a:gd name="connsiteY108" fmla="*/ 1093300 h 1573123"/>
              <a:gd name="connsiteX109" fmla="*/ 238970 w 2766336"/>
              <a:gd name="connsiteY109" fmla="*/ 1121875 h 1573123"/>
              <a:gd name="connsiteX110" fmla="*/ 186583 w 2766336"/>
              <a:gd name="connsiteY110" fmla="*/ 1109968 h 1573123"/>
              <a:gd name="connsiteX111" fmla="*/ 153245 w 2766336"/>
              <a:gd name="connsiteY111" fmla="*/ 1117112 h 1573123"/>
              <a:gd name="connsiteX112" fmla="*/ 108001 w 2766336"/>
              <a:gd name="connsiteY112" fmla="*/ 1098062 h 1573123"/>
              <a:gd name="connsiteX113" fmla="*/ 91333 w 2766336"/>
              <a:gd name="connsiteY113" fmla="*/ 1098062 h 1573123"/>
              <a:gd name="connsiteX114" fmla="*/ 7989 w 2766336"/>
              <a:gd name="connsiteY114" fmla="*/ 1121875 h 1573123"/>
              <a:gd name="connsiteX115" fmla="*/ 10371 w 2766336"/>
              <a:gd name="connsiteY115" fmla="*/ 1074250 h 1573123"/>
              <a:gd name="connsiteX116" fmla="*/ 11213 w 2766336"/>
              <a:gd name="connsiteY11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98638 w 2766336"/>
              <a:gd name="connsiteY48" fmla="*/ 1450487 h 1573123"/>
              <a:gd name="connsiteX49" fmla="*/ 1353395 w 2766336"/>
              <a:gd name="connsiteY49" fmla="*/ 1388575 h 1573123"/>
              <a:gd name="connsiteX50" fmla="*/ 1308153 w 2766336"/>
              <a:gd name="connsiteY50" fmla="*/ 1355237 h 1573123"/>
              <a:gd name="connsiteX51" fmla="*/ 1329584 w 2766336"/>
              <a:gd name="connsiteY51" fmla="*/ 1338568 h 1573123"/>
              <a:gd name="connsiteX52" fmla="*/ 1351015 w 2766336"/>
              <a:gd name="connsiteY52" fmla="*/ 1298087 h 1573123"/>
              <a:gd name="connsiteX53" fmla="*/ 1336726 w 2766336"/>
              <a:gd name="connsiteY53" fmla="*/ 1286181 h 1573123"/>
              <a:gd name="connsiteX54" fmla="*/ 1298628 w 2766336"/>
              <a:gd name="connsiteY54" fmla="*/ 1288562 h 1573123"/>
              <a:gd name="connsiteX55" fmla="*/ 1222428 w 2766336"/>
              <a:gd name="connsiteY55" fmla="*/ 1245700 h 1573123"/>
              <a:gd name="connsiteX56" fmla="*/ 1179563 w 2766336"/>
              <a:gd name="connsiteY56" fmla="*/ 1226650 h 1573123"/>
              <a:gd name="connsiteX57" fmla="*/ 1170040 w 2766336"/>
              <a:gd name="connsiteY57" fmla="*/ 1226650 h 1573123"/>
              <a:gd name="connsiteX58" fmla="*/ 1158134 w 2766336"/>
              <a:gd name="connsiteY58" fmla="*/ 1162356 h 1573123"/>
              <a:gd name="connsiteX59" fmla="*/ 1170040 w 2766336"/>
              <a:gd name="connsiteY59" fmla="*/ 1098062 h 1573123"/>
              <a:gd name="connsiteX60" fmla="*/ 1139084 w 2766336"/>
              <a:gd name="connsiteY60" fmla="*/ 1064725 h 1573123"/>
              <a:gd name="connsiteX61" fmla="*/ 1086697 w 2766336"/>
              <a:gd name="connsiteY61" fmla="*/ 1040912 h 1573123"/>
              <a:gd name="connsiteX62" fmla="*/ 1112890 w 2766336"/>
              <a:gd name="connsiteY62" fmla="*/ 1017100 h 1573123"/>
              <a:gd name="connsiteX63" fmla="*/ 1158134 w 2766336"/>
              <a:gd name="connsiteY63" fmla="*/ 1021862 h 1573123"/>
              <a:gd name="connsiteX64" fmla="*/ 1153372 w 2766336"/>
              <a:gd name="connsiteY64" fmla="*/ 974237 h 1573123"/>
              <a:gd name="connsiteX65" fmla="*/ 1124797 w 2766336"/>
              <a:gd name="connsiteY65" fmla="*/ 969475 h 1573123"/>
              <a:gd name="connsiteX66" fmla="*/ 1129559 w 2766336"/>
              <a:gd name="connsiteY66" fmla="*/ 921850 h 1573123"/>
              <a:gd name="connsiteX67" fmla="*/ 1098603 w 2766336"/>
              <a:gd name="connsiteY67" fmla="*/ 907562 h 1573123"/>
              <a:gd name="connsiteX68" fmla="*/ 1100984 w 2766336"/>
              <a:gd name="connsiteY68" fmla="*/ 871843 h 1573123"/>
              <a:gd name="connsiteX69" fmla="*/ 1053359 w 2766336"/>
              <a:gd name="connsiteY69" fmla="*/ 857556 h 1573123"/>
              <a:gd name="connsiteX70" fmla="*/ 1034309 w 2766336"/>
              <a:gd name="connsiteY70" fmla="*/ 878987 h 1573123"/>
              <a:gd name="connsiteX71" fmla="*/ 1005732 w 2766336"/>
              <a:gd name="connsiteY71" fmla="*/ 881368 h 1573123"/>
              <a:gd name="connsiteX72" fmla="*/ 955728 w 2766336"/>
              <a:gd name="connsiteY72" fmla="*/ 886131 h 1573123"/>
              <a:gd name="connsiteX73" fmla="*/ 924772 w 2766336"/>
              <a:gd name="connsiteY73" fmla="*/ 907562 h 1573123"/>
              <a:gd name="connsiteX74" fmla="*/ 924772 w 2766336"/>
              <a:gd name="connsiteY74" fmla="*/ 876606 h 1573123"/>
              <a:gd name="connsiteX75" fmla="*/ 884290 w 2766336"/>
              <a:gd name="connsiteY75" fmla="*/ 871843 h 1573123"/>
              <a:gd name="connsiteX76" fmla="*/ 891432 w 2766336"/>
              <a:gd name="connsiteY76" fmla="*/ 893275 h 1573123"/>
              <a:gd name="connsiteX77" fmla="*/ 886672 w 2766336"/>
              <a:gd name="connsiteY77" fmla="*/ 912325 h 1573123"/>
              <a:gd name="connsiteX78" fmla="*/ 800947 w 2766336"/>
              <a:gd name="connsiteY78" fmla="*/ 859936 h 1573123"/>
              <a:gd name="connsiteX79" fmla="*/ 779515 w 2766336"/>
              <a:gd name="connsiteY79" fmla="*/ 826600 h 1573123"/>
              <a:gd name="connsiteX80" fmla="*/ 791422 w 2766336"/>
              <a:gd name="connsiteY80" fmla="*/ 786117 h 1573123"/>
              <a:gd name="connsiteX81" fmla="*/ 760465 w 2766336"/>
              <a:gd name="connsiteY81" fmla="*/ 781356 h 1573123"/>
              <a:gd name="connsiteX82" fmla="*/ 712840 w 2766336"/>
              <a:gd name="connsiteY82" fmla="*/ 795643 h 1573123"/>
              <a:gd name="connsiteX83" fmla="*/ 703315 w 2766336"/>
              <a:gd name="connsiteY83" fmla="*/ 809931 h 1573123"/>
              <a:gd name="connsiteX84" fmla="*/ 679503 w 2766336"/>
              <a:gd name="connsiteY84" fmla="*/ 826600 h 1573123"/>
              <a:gd name="connsiteX85" fmla="*/ 672359 w 2766336"/>
              <a:gd name="connsiteY85" fmla="*/ 843268 h 1573123"/>
              <a:gd name="connsiteX86" fmla="*/ 631878 w 2766336"/>
              <a:gd name="connsiteY86" fmla="*/ 876606 h 1573123"/>
              <a:gd name="connsiteX87" fmla="*/ 634257 w 2766336"/>
              <a:gd name="connsiteY87" fmla="*/ 898037 h 1573123"/>
              <a:gd name="connsiteX88" fmla="*/ 648547 w 2766336"/>
              <a:gd name="connsiteY88" fmla="*/ 917087 h 1573123"/>
              <a:gd name="connsiteX89" fmla="*/ 572347 w 2766336"/>
              <a:gd name="connsiteY89" fmla="*/ 902800 h 1573123"/>
              <a:gd name="connsiteX90" fmla="*/ 539009 w 2766336"/>
              <a:gd name="connsiteY90" fmla="*/ 907562 h 1573123"/>
              <a:gd name="connsiteX91" fmla="*/ 586632 w 2766336"/>
              <a:gd name="connsiteY91" fmla="*/ 938518 h 1573123"/>
              <a:gd name="connsiteX92" fmla="*/ 610447 w 2766336"/>
              <a:gd name="connsiteY92" fmla="*/ 950425 h 1573123"/>
              <a:gd name="connsiteX93" fmla="*/ 636640 w 2766336"/>
              <a:gd name="connsiteY93" fmla="*/ 1002812 h 1573123"/>
              <a:gd name="connsiteX94" fmla="*/ 569963 w 2766336"/>
              <a:gd name="connsiteY94" fmla="*/ 1019481 h 1573123"/>
              <a:gd name="connsiteX95" fmla="*/ 548534 w 2766336"/>
              <a:gd name="connsiteY95" fmla="*/ 1031387 h 1573123"/>
              <a:gd name="connsiteX96" fmla="*/ 524720 w 2766336"/>
              <a:gd name="connsiteY96" fmla="*/ 1002812 h 1573123"/>
              <a:gd name="connsiteX97" fmla="*/ 500907 w 2766336"/>
              <a:gd name="connsiteY97" fmla="*/ 971856 h 1573123"/>
              <a:gd name="connsiteX98" fmla="*/ 503288 w 2766336"/>
              <a:gd name="connsiteY98" fmla="*/ 933756 h 1573123"/>
              <a:gd name="connsiteX99" fmla="*/ 500907 w 2766336"/>
              <a:gd name="connsiteY99" fmla="*/ 914706 h 1573123"/>
              <a:gd name="connsiteX100" fmla="*/ 519957 w 2766336"/>
              <a:gd name="connsiteY100" fmla="*/ 881368 h 1573123"/>
              <a:gd name="connsiteX101" fmla="*/ 479477 w 2766336"/>
              <a:gd name="connsiteY101" fmla="*/ 890893 h 1573123"/>
              <a:gd name="connsiteX102" fmla="*/ 450901 w 2766336"/>
              <a:gd name="connsiteY102" fmla="*/ 952806 h 1573123"/>
              <a:gd name="connsiteX103" fmla="*/ 443757 w 2766336"/>
              <a:gd name="connsiteY103" fmla="*/ 976618 h 1573123"/>
              <a:gd name="connsiteX104" fmla="*/ 412801 w 2766336"/>
              <a:gd name="connsiteY104" fmla="*/ 993287 h 1573123"/>
              <a:gd name="connsiteX105" fmla="*/ 365176 w 2766336"/>
              <a:gd name="connsiteY105" fmla="*/ 990906 h 1573123"/>
              <a:gd name="connsiteX106" fmla="*/ 358032 w 2766336"/>
              <a:gd name="connsiteY106" fmla="*/ 1007575 h 1573123"/>
              <a:gd name="connsiteX107" fmla="*/ 358032 w 2766336"/>
              <a:gd name="connsiteY107" fmla="*/ 1055200 h 1573123"/>
              <a:gd name="connsiteX108" fmla="*/ 298501 w 2766336"/>
              <a:gd name="connsiteY108" fmla="*/ 1059962 h 1573123"/>
              <a:gd name="connsiteX109" fmla="*/ 236588 w 2766336"/>
              <a:gd name="connsiteY109" fmla="*/ 1093300 h 1573123"/>
              <a:gd name="connsiteX110" fmla="*/ 238970 w 2766336"/>
              <a:gd name="connsiteY110" fmla="*/ 1121875 h 1573123"/>
              <a:gd name="connsiteX111" fmla="*/ 186583 w 2766336"/>
              <a:gd name="connsiteY111" fmla="*/ 1109968 h 1573123"/>
              <a:gd name="connsiteX112" fmla="*/ 153245 w 2766336"/>
              <a:gd name="connsiteY112" fmla="*/ 1117112 h 1573123"/>
              <a:gd name="connsiteX113" fmla="*/ 108001 w 2766336"/>
              <a:gd name="connsiteY113" fmla="*/ 1098062 h 1573123"/>
              <a:gd name="connsiteX114" fmla="*/ 91333 w 2766336"/>
              <a:gd name="connsiteY114" fmla="*/ 1098062 h 1573123"/>
              <a:gd name="connsiteX115" fmla="*/ 7989 w 2766336"/>
              <a:gd name="connsiteY115" fmla="*/ 1121875 h 1573123"/>
              <a:gd name="connsiteX116" fmla="*/ 10371 w 2766336"/>
              <a:gd name="connsiteY116" fmla="*/ 1074250 h 1573123"/>
              <a:gd name="connsiteX117" fmla="*/ 11213 w 2766336"/>
              <a:gd name="connsiteY11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462934 w 2766336"/>
              <a:gd name="connsiteY45" fmla="*/ 1379050 h 1573123"/>
              <a:gd name="connsiteX46" fmla="*/ 1472459 w 2766336"/>
              <a:gd name="connsiteY46" fmla="*/ 1429056 h 1573123"/>
              <a:gd name="connsiteX47" fmla="*/ 1441501 w 2766336"/>
              <a:gd name="connsiteY47" fmla="*/ 1443343 h 1573123"/>
              <a:gd name="connsiteX48" fmla="*/ 1415309 w 2766336"/>
              <a:gd name="connsiteY48" fmla="*/ 1457630 h 1573123"/>
              <a:gd name="connsiteX49" fmla="*/ 1398638 w 2766336"/>
              <a:gd name="connsiteY49" fmla="*/ 1450487 h 1573123"/>
              <a:gd name="connsiteX50" fmla="*/ 1353395 w 2766336"/>
              <a:gd name="connsiteY50" fmla="*/ 1388575 h 1573123"/>
              <a:gd name="connsiteX51" fmla="*/ 1308153 w 2766336"/>
              <a:gd name="connsiteY51" fmla="*/ 1355237 h 1573123"/>
              <a:gd name="connsiteX52" fmla="*/ 1329584 w 2766336"/>
              <a:gd name="connsiteY52" fmla="*/ 1338568 h 1573123"/>
              <a:gd name="connsiteX53" fmla="*/ 1351015 w 2766336"/>
              <a:gd name="connsiteY53" fmla="*/ 1298087 h 1573123"/>
              <a:gd name="connsiteX54" fmla="*/ 1336726 w 2766336"/>
              <a:gd name="connsiteY54" fmla="*/ 1286181 h 1573123"/>
              <a:gd name="connsiteX55" fmla="*/ 1298628 w 2766336"/>
              <a:gd name="connsiteY55" fmla="*/ 1288562 h 1573123"/>
              <a:gd name="connsiteX56" fmla="*/ 1222428 w 2766336"/>
              <a:gd name="connsiteY56" fmla="*/ 1245700 h 1573123"/>
              <a:gd name="connsiteX57" fmla="*/ 1179563 w 2766336"/>
              <a:gd name="connsiteY57" fmla="*/ 1226650 h 1573123"/>
              <a:gd name="connsiteX58" fmla="*/ 1170040 w 2766336"/>
              <a:gd name="connsiteY58" fmla="*/ 1226650 h 1573123"/>
              <a:gd name="connsiteX59" fmla="*/ 1158134 w 2766336"/>
              <a:gd name="connsiteY59" fmla="*/ 1162356 h 1573123"/>
              <a:gd name="connsiteX60" fmla="*/ 1170040 w 2766336"/>
              <a:gd name="connsiteY60" fmla="*/ 1098062 h 1573123"/>
              <a:gd name="connsiteX61" fmla="*/ 1139084 w 2766336"/>
              <a:gd name="connsiteY61" fmla="*/ 1064725 h 1573123"/>
              <a:gd name="connsiteX62" fmla="*/ 1086697 w 2766336"/>
              <a:gd name="connsiteY62" fmla="*/ 1040912 h 1573123"/>
              <a:gd name="connsiteX63" fmla="*/ 1112890 w 2766336"/>
              <a:gd name="connsiteY63" fmla="*/ 1017100 h 1573123"/>
              <a:gd name="connsiteX64" fmla="*/ 1158134 w 2766336"/>
              <a:gd name="connsiteY64" fmla="*/ 1021862 h 1573123"/>
              <a:gd name="connsiteX65" fmla="*/ 1153372 w 2766336"/>
              <a:gd name="connsiteY65" fmla="*/ 974237 h 1573123"/>
              <a:gd name="connsiteX66" fmla="*/ 1124797 w 2766336"/>
              <a:gd name="connsiteY66" fmla="*/ 969475 h 1573123"/>
              <a:gd name="connsiteX67" fmla="*/ 1129559 w 2766336"/>
              <a:gd name="connsiteY67" fmla="*/ 921850 h 1573123"/>
              <a:gd name="connsiteX68" fmla="*/ 1098603 w 2766336"/>
              <a:gd name="connsiteY68" fmla="*/ 907562 h 1573123"/>
              <a:gd name="connsiteX69" fmla="*/ 1100984 w 2766336"/>
              <a:gd name="connsiteY69" fmla="*/ 871843 h 1573123"/>
              <a:gd name="connsiteX70" fmla="*/ 1053359 w 2766336"/>
              <a:gd name="connsiteY70" fmla="*/ 857556 h 1573123"/>
              <a:gd name="connsiteX71" fmla="*/ 1034309 w 2766336"/>
              <a:gd name="connsiteY71" fmla="*/ 878987 h 1573123"/>
              <a:gd name="connsiteX72" fmla="*/ 1005732 w 2766336"/>
              <a:gd name="connsiteY72" fmla="*/ 881368 h 1573123"/>
              <a:gd name="connsiteX73" fmla="*/ 955728 w 2766336"/>
              <a:gd name="connsiteY73" fmla="*/ 886131 h 1573123"/>
              <a:gd name="connsiteX74" fmla="*/ 924772 w 2766336"/>
              <a:gd name="connsiteY74" fmla="*/ 907562 h 1573123"/>
              <a:gd name="connsiteX75" fmla="*/ 924772 w 2766336"/>
              <a:gd name="connsiteY75" fmla="*/ 876606 h 1573123"/>
              <a:gd name="connsiteX76" fmla="*/ 884290 w 2766336"/>
              <a:gd name="connsiteY76" fmla="*/ 871843 h 1573123"/>
              <a:gd name="connsiteX77" fmla="*/ 891432 w 2766336"/>
              <a:gd name="connsiteY77" fmla="*/ 893275 h 1573123"/>
              <a:gd name="connsiteX78" fmla="*/ 886672 w 2766336"/>
              <a:gd name="connsiteY78" fmla="*/ 912325 h 1573123"/>
              <a:gd name="connsiteX79" fmla="*/ 800947 w 2766336"/>
              <a:gd name="connsiteY79" fmla="*/ 859936 h 1573123"/>
              <a:gd name="connsiteX80" fmla="*/ 779515 w 2766336"/>
              <a:gd name="connsiteY80" fmla="*/ 826600 h 1573123"/>
              <a:gd name="connsiteX81" fmla="*/ 791422 w 2766336"/>
              <a:gd name="connsiteY81" fmla="*/ 786117 h 1573123"/>
              <a:gd name="connsiteX82" fmla="*/ 760465 w 2766336"/>
              <a:gd name="connsiteY82" fmla="*/ 781356 h 1573123"/>
              <a:gd name="connsiteX83" fmla="*/ 712840 w 2766336"/>
              <a:gd name="connsiteY83" fmla="*/ 795643 h 1573123"/>
              <a:gd name="connsiteX84" fmla="*/ 703315 w 2766336"/>
              <a:gd name="connsiteY84" fmla="*/ 809931 h 1573123"/>
              <a:gd name="connsiteX85" fmla="*/ 679503 w 2766336"/>
              <a:gd name="connsiteY85" fmla="*/ 826600 h 1573123"/>
              <a:gd name="connsiteX86" fmla="*/ 672359 w 2766336"/>
              <a:gd name="connsiteY86" fmla="*/ 843268 h 1573123"/>
              <a:gd name="connsiteX87" fmla="*/ 631878 w 2766336"/>
              <a:gd name="connsiteY87" fmla="*/ 876606 h 1573123"/>
              <a:gd name="connsiteX88" fmla="*/ 634257 w 2766336"/>
              <a:gd name="connsiteY88" fmla="*/ 898037 h 1573123"/>
              <a:gd name="connsiteX89" fmla="*/ 648547 w 2766336"/>
              <a:gd name="connsiteY89" fmla="*/ 917087 h 1573123"/>
              <a:gd name="connsiteX90" fmla="*/ 572347 w 2766336"/>
              <a:gd name="connsiteY90" fmla="*/ 902800 h 1573123"/>
              <a:gd name="connsiteX91" fmla="*/ 539009 w 2766336"/>
              <a:gd name="connsiteY91" fmla="*/ 907562 h 1573123"/>
              <a:gd name="connsiteX92" fmla="*/ 586632 w 2766336"/>
              <a:gd name="connsiteY92" fmla="*/ 938518 h 1573123"/>
              <a:gd name="connsiteX93" fmla="*/ 610447 w 2766336"/>
              <a:gd name="connsiteY93" fmla="*/ 950425 h 1573123"/>
              <a:gd name="connsiteX94" fmla="*/ 636640 w 2766336"/>
              <a:gd name="connsiteY94" fmla="*/ 1002812 h 1573123"/>
              <a:gd name="connsiteX95" fmla="*/ 569963 w 2766336"/>
              <a:gd name="connsiteY95" fmla="*/ 1019481 h 1573123"/>
              <a:gd name="connsiteX96" fmla="*/ 548534 w 2766336"/>
              <a:gd name="connsiteY96" fmla="*/ 1031387 h 1573123"/>
              <a:gd name="connsiteX97" fmla="*/ 524720 w 2766336"/>
              <a:gd name="connsiteY97" fmla="*/ 1002812 h 1573123"/>
              <a:gd name="connsiteX98" fmla="*/ 500907 w 2766336"/>
              <a:gd name="connsiteY98" fmla="*/ 971856 h 1573123"/>
              <a:gd name="connsiteX99" fmla="*/ 503288 w 2766336"/>
              <a:gd name="connsiteY99" fmla="*/ 933756 h 1573123"/>
              <a:gd name="connsiteX100" fmla="*/ 500907 w 2766336"/>
              <a:gd name="connsiteY100" fmla="*/ 914706 h 1573123"/>
              <a:gd name="connsiteX101" fmla="*/ 519957 w 2766336"/>
              <a:gd name="connsiteY101" fmla="*/ 881368 h 1573123"/>
              <a:gd name="connsiteX102" fmla="*/ 479477 w 2766336"/>
              <a:gd name="connsiteY102" fmla="*/ 890893 h 1573123"/>
              <a:gd name="connsiteX103" fmla="*/ 450901 w 2766336"/>
              <a:gd name="connsiteY103" fmla="*/ 952806 h 1573123"/>
              <a:gd name="connsiteX104" fmla="*/ 443757 w 2766336"/>
              <a:gd name="connsiteY104" fmla="*/ 976618 h 1573123"/>
              <a:gd name="connsiteX105" fmla="*/ 412801 w 2766336"/>
              <a:gd name="connsiteY105" fmla="*/ 993287 h 1573123"/>
              <a:gd name="connsiteX106" fmla="*/ 365176 w 2766336"/>
              <a:gd name="connsiteY106" fmla="*/ 990906 h 1573123"/>
              <a:gd name="connsiteX107" fmla="*/ 358032 w 2766336"/>
              <a:gd name="connsiteY107" fmla="*/ 1007575 h 1573123"/>
              <a:gd name="connsiteX108" fmla="*/ 358032 w 2766336"/>
              <a:gd name="connsiteY108" fmla="*/ 1055200 h 1573123"/>
              <a:gd name="connsiteX109" fmla="*/ 298501 w 2766336"/>
              <a:gd name="connsiteY109" fmla="*/ 1059962 h 1573123"/>
              <a:gd name="connsiteX110" fmla="*/ 236588 w 2766336"/>
              <a:gd name="connsiteY110" fmla="*/ 1093300 h 1573123"/>
              <a:gd name="connsiteX111" fmla="*/ 238970 w 2766336"/>
              <a:gd name="connsiteY111" fmla="*/ 1121875 h 1573123"/>
              <a:gd name="connsiteX112" fmla="*/ 186583 w 2766336"/>
              <a:gd name="connsiteY112" fmla="*/ 1109968 h 1573123"/>
              <a:gd name="connsiteX113" fmla="*/ 153245 w 2766336"/>
              <a:gd name="connsiteY113" fmla="*/ 1117112 h 1573123"/>
              <a:gd name="connsiteX114" fmla="*/ 108001 w 2766336"/>
              <a:gd name="connsiteY114" fmla="*/ 1098062 h 1573123"/>
              <a:gd name="connsiteX115" fmla="*/ 91333 w 2766336"/>
              <a:gd name="connsiteY115" fmla="*/ 1098062 h 1573123"/>
              <a:gd name="connsiteX116" fmla="*/ 7989 w 2766336"/>
              <a:gd name="connsiteY116" fmla="*/ 1121875 h 1573123"/>
              <a:gd name="connsiteX117" fmla="*/ 10371 w 2766336"/>
              <a:gd name="connsiteY117" fmla="*/ 1074250 h 1573123"/>
              <a:gd name="connsiteX118" fmla="*/ 11213 w 2766336"/>
              <a:gd name="connsiteY11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462934 w 2766336"/>
              <a:gd name="connsiteY46" fmla="*/ 1379050 h 1573123"/>
              <a:gd name="connsiteX47" fmla="*/ 1472459 w 2766336"/>
              <a:gd name="connsiteY47" fmla="*/ 1429056 h 1573123"/>
              <a:gd name="connsiteX48" fmla="*/ 1441501 w 2766336"/>
              <a:gd name="connsiteY48" fmla="*/ 1443343 h 1573123"/>
              <a:gd name="connsiteX49" fmla="*/ 1415309 w 2766336"/>
              <a:gd name="connsiteY49" fmla="*/ 1457630 h 1573123"/>
              <a:gd name="connsiteX50" fmla="*/ 1398638 w 2766336"/>
              <a:gd name="connsiteY50" fmla="*/ 1450487 h 1573123"/>
              <a:gd name="connsiteX51" fmla="*/ 1353395 w 2766336"/>
              <a:gd name="connsiteY51" fmla="*/ 1388575 h 1573123"/>
              <a:gd name="connsiteX52" fmla="*/ 1308153 w 2766336"/>
              <a:gd name="connsiteY52" fmla="*/ 1355237 h 1573123"/>
              <a:gd name="connsiteX53" fmla="*/ 1329584 w 2766336"/>
              <a:gd name="connsiteY53" fmla="*/ 1338568 h 1573123"/>
              <a:gd name="connsiteX54" fmla="*/ 1351015 w 2766336"/>
              <a:gd name="connsiteY54" fmla="*/ 1298087 h 1573123"/>
              <a:gd name="connsiteX55" fmla="*/ 1336726 w 2766336"/>
              <a:gd name="connsiteY55" fmla="*/ 1286181 h 1573123"/>
              <a:gd name="connsiteX56" fmla="*/ 1298628 w 2766336"/>
              <a:gd name="connsiteY56" fmla="*/ 1288562 h 1573123"/>
              <a:gd name="connsiteX57" fmla="*/ 1222428 w 2766336"/>
              <a:gd name="connsiteY57" fmla="*/ 1245700 h 1573123"/>
              <a:gd name="connsiteX58" fmla="*/ 1179563 w 2766336"/>
              <a:gd name="connsiteY58" fmla="*/ 1226650 h 1573123"/>
              <a:gd name="connsiteX59" fmla="*/ 1170040 w 2766336"/>
              <a:gd name="connsiteY59" fmla="*/ 1226650 h 1573123"/>
              <a:gd name="connsiteX60" fmla="*/ 1158134 w 2766336"/>
              <a:gd name="connsiteY60" fmla="*/ 1162356 h 1573123"/>
              <a:gd name="connsiteX61" fmla="*/ 1170040 w 2766336"/>
              <a:gd name="connsiteY61" fmla="*/ 1098062 h 1573123"/>
              <a:gd name="connsiteX62" fmla="*/ 1139084 w 2766336"/>
              <a:gd name="connsiteY62" fmla="*/ 1064725 h 1573123"/>
              <a:gd name="connsiteX63" fmla="*/ 1086697 w 2766336"/>
              <a:gd name="connsiteY63" fmla="*/ 1040912 h 1573123"/>
              <a:gd name="connsiteX64" fmla="*/ 1112890 w 2766336"/>
              <a:gd name="connsiteY64" fmla="*/ 1017100 h 1573123"/>
              <a:gd name="connsiteX65" fmla="*/ 1158134 w 2766336"/>
              <a:gd name="connsiteY65" fmla="*/ 1021862 h 1573123"/>
              <a:gd name="connsiteX66" fmla="*/ 1153372 w 2766336"/>
              <a:gd name="connsiteY66" fmla="*/ 974237 h 1573123"/>
              <a:gd name="connsiteX67" fmla="*/ 1124797 w 2766336"/>
              <a:gd name="connsiteY67" fmla="*/ 969475 h 1573123"/>
              <a:gd name="connsiteX68" fmla="*/ 1129559 w 2766336"/>
              <a:gd name="connsiteY68" fmla="*/ 921850 h 1573123"/>
              <a:gd name="connsiteX69" fmla="*/ 1098603 w 2766336"/>
              <a:gd name="connsiteY69" fmla="*/ 907562 h 1573123"/>
              <a:gd name="connsiteX70" fmla="*/ 1100984 w 2766336"/>
              <a:gd name="connsiteY70" fmla="*/ 871843 h 1573123"/>
              <a:gd name="connsiteX71" fmla="*/ 1053359 w 2766336"/>
              <a:gd name="connsiteY71" fmla="*/ 857556 h 1573123"/>
              <a:gd name="connsiteX72" fmla="*/ 1034309 w 2766336"/>
              <a:gd name="connsiteY72" fmla="*/ 878987 h 1573123"/>
              <a:gd name="connsiteX73" fmla="*/ 1005732 w 2766336"/>
              <a:gd name="connsiteY73" fmla="*/ 881368 h 1573123"/>
              <a:gd name="connsiteX74" fmla="*/ 955728 w 2766336"/>
              <a:gd name="connsiteY74" fmla="*/ 886131 h 1573123"/>
              <a:gd name="connsiteX75" fmla="*/ 924772 w 2766336"/>
              <a:gd name="connsiteY75" fmla="*/ 907562 h 1573123"/>
              <a:gd name="connsiteX76" fmla="*/ 924772 w 2766336"/>
              <a:gd name="connsiteY76" fmla="*/ 876606 h 1573123"/>
              <a:gd name="connsiteX77" fmla="*/ 884290 w 2766336"/>
              <a:gd name="connsiteY77" fmla="*/ 871843 h 1573123"/>
              <a:gd name="connsiteX78" fmla="*/ 891432 w 2766336"/>
              <a:gd name="connsiteY78" fmla="*/ 893275 h 1573123"/>
              <a:gd name="connsiteX79" fmla="*/ 886672 w 2766336"/>
              <a:gd name="connsiteY79" fmla="*/ 912325 h 1573123"/>
              <a:gd name="connsiteX80" fmla="*/ 800947 w 2766336"/>
              <a:gd name="connsiteY80" fmla="*/ 859936 h 1573123"/>
              <a:gd name="connsiteX81" fmla="*/ 779515 w 2766336"/>
              <a:gd name="connsiteY81" fmla="*/ 826600 h 1573123"/>
              <a:gd name="connsiteX82" fmla="*/ 791422 w 2766336"/>
              <a:gd name="connsiteY82" fmla="*/ 786117 h 1573123"/>
              <a:gd name="connsiteX83" fmla="*/ 760465 w 2766336"/>
              <a:gd name="connsiteY83" fmla="*/ 781356 h 1573123"/>
              <a:gd name="connsiteX84" fmla="*/ 712840 w 2766336"/>
              <a:gd name="connsiteY84" fmla="*/ 795643 h 1573123"/>
              <a:gd name="connsiteX85" fmla="*/ 703315 w 2766336"/>
              <a:gd name="connsiteY85" fmla="*/ 809931 h 1573123"/>
              <a:gd name="connsiteX86" fmla="*/ 679503 w 2766336"/>
              <a:gd name="connsiteY86" fmla="*/ 826600 h 1573123"/>
              <a:gd name="connsiteX87" fmla="*/ 672359 w 2766336"/>
              <a:gd name="connsiteY87" fmla="*/ 843268 h 1573123"/>
              <a:gd name="connsiteX88" fmla="*/ 631878 w 2766336"/>
              <a:gd name="connsiteY88" fmla="*/ 876606 h 1573123"/>
              <a:gd name="connsiteX89" fmla="*/ 634257 w 2766336"/>
              <a:gd name="connsiteY89" fmla="*/ 898037 h 1573123"/>
              <a:gd name="connsiteX90" fmla="*/ 648547 w 2766336"/>
              <a:gd name="connsiteY90" fmla="*/ 917087 h 1573123"/>
              <a:gd name="connsiteX91" fmla="*/ 572347 w 2766336"/>
              <a:gd name="connsiteY91" fmla="*/ 902800 h 1573123"/>
              <a:gd name="connsiteX92" fmla="*/ 539009 w 2766336"/>
              <a:gd name="connsiteY92" fmla="*/ 907562 h 1573123"/>
              <a:gd name="connsiteX93" fmla="*/ 586632 w 2766336"/>
              <a:gd name="connsiteY93" fmla="*/ 938518 h 1573123"/>
              <a:gd name="connsiteX94" fmla="*/ 610447 w 2766336"/>
              <a:gd name="connsiteY94" fmla="*/ 950425 h 1573123"/>
              <a:gd name="connsiteX95" fmla="*/ 636640 w 2766336"/>
              <a:gd name="connsiteY95" fmla="*/ 1002812 h 1573123"/>
              <a:gd name="connsiteX96" fmla="*/ 569963 w 2766336"/>
              <a:gd name="connsiteY96" fmla="*/ 1019481 h 1573123"/>
              <a:gd name="connsiteX97" fmla="*/ 548534 w 2766336"/>
              <a:gd name="connsiteY97" fmla="*/ 1031387 h 1573123"/>
              <a:gd name="connsiteX98" fmla="*/ 524720 w 2766336"/>
              <a:gd name="connsiteY98" fmla="*/ 1002812 h 1573123"/>
              <a:gd name="connsiteX99" fmla="*/ 500907 w 2766336"/>
              <a:gd name="connsiteY99" fmla="*/ 971856 h 1573123"/>
              <a:gd name="connsiteX100" fmla="*/ 503288 w 2766336"/>
              <a:gd name="connsiteY100" fmla="*/ 933756 h 1573123"/>
              <a:gd name="connsiteX101" fmla="*/ 500907 w 2766336"/>
              <a:gd name="connsiteY101" fmla="*/ 914706 h 1573123"/>
              <a:gd name="connsiteX102" fmla="*/ 519957 w 2766336"/>
              <a:gd name="connsiteY102" fmla="*/ 881368 h 1573123"/>
              <a:gd name="connsiteX103" fmla="*/ 479477 w 2766336"/>
              <a:gd name="connsiteY103" fmla="*/ 890893 h 1573123"/>
              <a:gd name="connsiteX104" fmla="*/ 450901 w 2766336"/>
              <a:gd name="connsiteY104" fmla="*/ 952806 h 1573123"/>
              <a:gd name="connsiteX105" fmla="*/ 443757 w 2766336"/>
              <a:gd name="connsiteY105" fmla="*/ 976618 h 1573123"/>
              <a:gd name="connsiteX106" fmla="*/ 412801 w 2766336"/>
              <a:gd name="connsiteY106" fmla="*/ 993287 h 1573123"/>
              <a:gd name="connsiteX107" fmla="*/ 365176 w 2766336"/>
              <a:gd name="connsiteY107" fmla="*/ 990906 h 1573123"/>
              <a:gd name="connsiteX108" fmla="*/ 358032 w 2766336"/>
              <a:gd name="connsiteY108" fmla="*/ 1007575 h 1573123"/>
              <a:gd name="connsiteX109" fmla="*/ 358032 w 2766336"/>
              <a:gd name="connsiteY109" fmla="*/ 1055200 h 1573123"/>
              <a:gd name="connsiteX110" fmla="*/ 298501 w 2766336"/>
              <a:gd name="connsiteY110" fmla="*/ 1059962 h 1573123"/>
              <a:gd name="connsiteX111" fmla="*/ 236588 w 2766336"/>
              <a:gd name="connsiteY111" fmla="*/ 1093300 h 1573123"/>
              <a:gd name="connsiteX112" fmla="*/ 238970 w 2766336"/>
              <a:gd name="connsiteY112" fmla="*/ 1121875 h 1573123"/>
              <a:gd name="connsiteX113" fmla="*/ 186583 w 2766336"/>
              <a:gd name="connsiteY113" fmla="*/ 1109968 h 1573123"/>
              <a:gd name="connsiteX114" fmla="*/ 153245 w 2766336"/>
              <a:gd name="connsiteY114" fmla="*/ 1117112 h 1573123"/>
              <a:gd name="connsiteX115" fmla="*/ 108001 w 2766336"/>
              <a:gd name="connsiteY115" fmla="*/ 1098062 h 1573123"/>
              <a:gd name="connsiteX116" fmla="*/ 91333 w 2766336"/>
              <a:gd name="connsiteY116" fmla="*/ 1098062 h 1573123"/>
              <a:gd name="connsiteX117" fmla="*/ 7989 w 2766336"/>
              <a:gd name="connsiteY117" fmla="*/ 1121875 h 1573123"/>
              <a:gd name="connsiteX118" fmla="*/ 10371 w 2766336"/>
              <a:gd name="connsiteY118" fmla="*/ 1074250 h 1573123"/>
              <a:gd name="connsiteX119" fmla="*/ 11213 w 2766336"/>
              <a:gd name="connsiteY11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462934 w 2766336"/>
              <a:gd name="connsiteY46" fmla="*/ 1379050 h 1573123"/>
              <a:gd name="connsiteX47" fmla="*/ 1458170 w 2766336"/>
              <a:gd name="connsiteY47" fmla="*/ 1390956 h 1573123"/>
              <a:gd name="connsiteX48" fmla="*/ 1472459 w 2766336"/>
              <a:gd name="connsiteY48" fmla="*/ 1429056 h 1573123"/>
              <a:gd name="connsiteX49" fmla="*/ 1441501 w 2766336"/>
              <a:gd name="connsiteY49" fmla="*/ 1443343 h 1573123"/>
              <a:gd name="connsiteX50" fmla="*/ 1415309 w 2766336"/>
              <a:gd name="connsiteY50" fmla="*/ 1457630 h 1573123"/>
              <a:gd name="connsiteX51" fmla="*/ 1398638 w 2766336"/>
              <a:gd name="connsiteY51" fmla="*/ 1450487 h 1573123"/>
              <a:gd name="connsiteX52" fmla="*/ 1353395 w 2766336"/>
              <a:gd name="connsiteY52" fmla="*/ 1388575 h 1573123"/>
              <a:gd name="connsiteX53" fmla="*/ 1308153 w 2766336"/>
              <a:gd name="connsiteY53" fmla="*/ 1355237 h 1573123"/>
              <a:gd name="connsiteX54" fmla="*/ 1329584 w 2766336"/>
              <a:gd name="connsiteY54" fmla="*/ 1338568 h 1573123"/>
              <a:gd name="connsiteX55" fmla="*/ 1351015 w 2766336"/>
              <a:gd name="connsiteY55" fmla="*/ 1298087 h 1573123"/>
              <a:gd name="connsiteX56" fmla="*/ 1336726 w 2766336"/>
              <a:gd name="connsiteY56" fmla="*/ 1286181 h 1573123"/>
              <a:gd name="connsiteX57" fmla="*/ 1298628 w 2766336"/>
              <a:gd name="connsiteY57" fmla="*/ 1288562 h 1573123"/>
              <a:gd name="connsiteX58" fmla="*/ 1222428 w 2766336"/>
              <a:gd name="connsiteY58" fmla="*/ 1245700 h 1573123"/>
              <a:gd name="connsiteX59" fmla="*/ 1179563 w 2766336"/>
              <a:gd name="connsiteY59" fmla="*/ 1226650 h 1573123"/>
              <a:gd name="connsiteX60" fmla="*/ 1170040 w 2766336"/>
              <a:gd name="connsiteY60" fmla="*/ 1226650 h 1573123"/>
              <a:gd name="connsiteX61" fmla="*/ 1158134 w 2766336"/>
              <a:gd name="connsiteY61" fmla="*/ 1162356 h 1573123"/>
              <a:gd name="connsiteX62" fmla="*/ 1170040 w 2766336"/>
              <a:gd name="connsiteY62" fmla="*/ 1098062 h 1573123"/>
              <a:gd name="connsiteX63" fmla="*/ 1139084 w 2766336"/>
              <a:gd name="connsiteY63" fmla="*/ 1064725 h 1573123"/>
              <a:gd name="connsiteX64" fmla="*/ 1086697 w 2766336"/>
              <a:gd name="connsiteY64" fmla="*/ 1040912 h 1573123"/>
              <a:gd name="connsiteX65" fmla="*/ 1112890 w 2766336"/>
              <a:gd name="connsiteY65" fmla="*/ 1017100 h 1573123"/>
              <a:gd name="connsiteX66" fmla="*/ 1158134 w 2766336"/>
              <a:gd name="connsiteY66" fmla="*/ 1021862 h 1573123"/>
              <a:gd name="connsiteX67" fmla="*/ 1153372 w 2766336"/>
              <a:gd name="connsiteY67" fmla="*/ 974237 h 1573123"/>
              <a:gd name="connsiteX68" fmla="*/ 1124797 w 2766336"/>
              <a:gd name="connsiteY68" fmla="*/ 969475 h 1573123"/>
              <a:gd name="connsiteX69" fmla="*/ 1129559 w 2766336"/>
              <a:gd name="connsiteY69" fmla="*/ 921850 h 1573123"/>
              <a:gd name="connsiteX70" fmla="*/ 1098603 w 2766336"/>
              <a:gd name="connsiteY70" fmla="*/ 907562 h 1573123"/>
              <a:gd name="connsiteX71" fmla="*/ 1100984 w 2766336"/>
              <a:gd name="connsiteY71" fmla="*/ 871843 h 1573123"/>
              <a:gd name="connsiteX72" fmla="*/ 1053359 w 2766336"/>
              <a:gd name="connsiteY72" fmla="*/ 857556 h 1573123"/>
              <a:gd name="connsiteX73" fmla="*/ 1034309 w 2766336"/>
              <a:gd name="connsiteY73" fmla="*/ 878987 h 1573123"/>
              <a:gd name="connsiteX74" fmla="*/ 1005732 w 2766336"/>
              <a:gd name="connsiteY74" fmla="*/ 881368 h 1573123"/>
              <a:gd name="connsiteX75" fmla="*/ 955728 w 2766336"/>
              <a:gd name="connsiteY75" fmla="*/ 886131 h 1573123"/>
              <a:gd name="connsiteX76" fmla="*/ 924772 w 2766336"/>
              <a:gd name="connsiteY76" fmla="*/ 907562 h 1573123"/>
              <a:gd name="connsiteX77" fmla="*/ 924772 w 2766336"/>
              <a:gd name="connsiteY77" fmla="*/ 876606 h 1573123"/>
              <a:gd name="connsiteX78" fmla="*/ 884290 w 2766336"/>
              <a:gd name="connsiteY78" fmla="*/ 871843 h 1573123"/>
              <a:gd name="connsiteX79" fmla="*/ 891432 w 2766336"/>
              <a:gd name="connsiteY79" fmla="*/ 893275 h 1573123"/>
              <a:gd name="connsiteX80" fmla="*/ 886672 w 2766336"/>
              <a:gd name="connsiteY80" fmla="*/ 912325 h 1573123"/>
              <a:gd name="connsiteX81" fmla="*/ 800947 w 2766336"/>
              <a:gd name="connsiteY81" fmla="*/ 859936 h 1573123"/>
              <a:gd name="connsiteX82" fmla="*/ 779515 w 2766336"/>
              <a:gd name="connsiteY82" fmla="*/ 826600 h 1573123"/>
              <a:gd name="connsiteX83" fmla="*/ 791422 w 2766336"/>
              <a:gd name="connsiteY83" fmla="*/ 786117 h 1573123"/>
              <a:gd name="connsiteX84" fmla="*/ 760465 w 2766336"/>
              <a:gd name="connsiteY84" fmla="*/ 781356 h 1573123"/>
              <a:gd name="connsiteX85" fmla="*/ 712840 w 2766336"/>
              <a:gd name="connsiteY85" fmla="*/ 795643 h 1573123"/>
              <a:gd name="connsiteX86" fmla="*/ 703315 w 2766336"/>
              <a:gd name="connsiteY86" fmla="*/ 809931 h 1573123"/>
              <a:gd name="connsiteX87" fmla="*/ 679503 w 2766336"/>
              <a:gd name="connsiteY87" fmla="*/ 826600 h 1573123"/>
              <a:gd name="connsiteX88" fmla="*/ 672359 w 2766336"/>
              <a:gd name="connsiteY88" fmla="*/ 843268 h 1573123"/>
              <a:gd name="connsiteX89" fmla="*/ 631878 w 2766336"/>
              <a:gd name="connsiteY89" fmla="*/ 876606 h 1573123"/>
              <a:gd name="connsiteX90" fmla="*/ 634257 w 2766336"/>
              <a:gd name="connsiteY90" fmla="*/ 898037 h 1573123"/>
              <a:gd name="connsiteX91" fmla="*/ 648547 w 2766336"/>
              <a:gd name="connsiteY91" fmla="*/ 917087 h 1573123"/>
              <a:gd name="connsiteX92" fmla="*/ 572347 w 2766336"/>
              <a:gd name="connsiteY92" fmla="*/ 902800 h 1573123"/>
              <a:gd name="connsiteX93" fmla="*/ 539009 w 2766336"/>
              <a:gd name="connsiteY93" fmla="*/ 907562 h 1573123"/>
              <a:gd name="connsiteX94" fmla="*/ 586632 w 2766336"/>
              <a:gd name="connsiteY94" fmla="*/ 938518 h 1573123"/>
              <a:gd name="connsiteX95" fmla="*/ 610447 w 2766336"/>
              <a:gd name="connsiteY95" fmla="*/ 950425 h 1573123"/>
              <a:gd name="connsiteX96" fmla="*/ 636640 w 2766336"/>
              <a:gd name="connsiteY96" fmla="*/ 1002812 h 1573123"/>
              <a:gd name="connsiteX97" fmla="*/ 569963 w 2766336"/>
              <a:gd name="connsiteY97" fmla="*/ 1019481 h 1573123"/>
              <a:gd name="connsiteX98" fmla="*/ 548534 w 2766336"/>
              <a:gd name="connsiteY98" fmla="*/ 1031387 h 1573123"/>
              <a:gd name="connsiteX99" fmla="*/ 524720 w 2766336"/>
              <a:gd name="connsiteY99" fmla="*/ 1002812 h 1573123"/>
              <a:gd name="connsiteX100" fmla="*/ 500907 w 2766336"/>
              <a:gd name="connsiteY100" fmla="*/ 971856 h 1573123"/>
              <a:gd name="connsiteX101" fmla="*/ 503288 w 2766336"/>
              <a:gd name="connsiteY101" fmla="*/ 933756 h 1573123"/>
              <a:gd name="connsiteX102" fmla="*/ 500907 w 2766336"/>
              <a:gd name="connsiteY102" fmla="*/ 914706 h 1573123"/>
              <a:gd name="connsiteX103" fmla="*/ 519957 w 2766336"/>
              <a:gd name="connsiteY103" fmla="*/ 881368 h 1573123"/>
              <a:gd name="connsiteX104" fmla="*/ 479477 w 2766336"/>
              <a:gd name="connsiteY104" fmla="*/ 890893 h 1573123"/>
              <a:gd name="connsiteX105" fmla="*/ 450901 w 2766336"/>
              <a:gd name="connsiteY105" fmla="*/ 952806 h 1573123"/>
              <a:gd name="connsiteX106" fmla="*/ 443757 w 2766336"/>
              <a:gd name="connsiteY106" fmla="*/ 976618 h 1573123"/>
              <a:gd name="connsiteX107" fmla="*/ 412801 w 2766336"/>
              <a:gd name="connsiteY107" fmla="*/ 993287 h 1573123"/>
              <a:gd name="connsiteX108" fmla="*/ 365176 w 2766336"/>
              <a:gd name="connsiteY108" fmla="*/ 990906 h 1573123"/>
              <a:gd name="connsiteX109" fmla="*/ 358032 w 2766336"/>
              <a:gd name="connsiteY109" fmla="*/ 1007575 h 1573123"/>
              <a:gd name="connsiteX110" fmla="*/ 358032 w 2766336"/>
              <a:gd name="connsiteY110" fmla="*/ 1055200 h 1573123"/>
              <a:gd name="connsiteX111" fmla="*/ 298501 w 2766336"/>
              <a:gd name="connsiteY111" fmla="*/ 1059962 h 1573123"/>
              <a:gd name="connsiteX112" fmla="*/ 236588 w 2766336"/>
              <a:gd name="connsiteY112" fmla="*/ 1093300 h 1573123"/>
              <a:gd name="connsiteX113" fmla="*/ 238970 w 2766336"/>
              <a:gd name="connsiteY113" fmla="*/ 1121875 h 1573123"/>
              <a:gd name="connsiteX114" fmla="*/ 186583 w 2766336"/>
              <a:gd name="connsiteY114" fmla="*/ 1109968 h 1573123"/>
              <a:gd name="connsiteX115" fmla="*/ 153245 w 2766336"/>
              <a:gd name="connsiteY115" fmla="*/ 1117112 h 1573123"/>
              <a:gd name="connsiteX116" fmla="*/ 108001 w 2766336"/>
              <a:gd name="connsiteY116" fmla="*/ 1098062 h 1573123"/>
              <a:gd name="connsiteX117" fmla="*/ 91333 w 2766336"/>
              <a:gd name="connsiteY117" fmla="*/ 1098062 h 1573123"/>
              <a:gd name="connsiteX118" fmla="*/ 7989 w 2766336"/>
              <a:gd name="connsiteY118" fmla="*/ 1121875 h 1573123"/>
              <a:gd name="connsiteX119" fmla="*/ 10371 w 2766336"/>
              <a:gd name="connsiteY119" fmla="*/ 1074250 h 1573123"/>
              <a:gd name="connsiteX120" fmla="*/ 11213 w 2766336"/>
              <a:gd name="connsiteY12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501032 w 2766336"/>
              <a:gd name="connsiteY46" fmla="*/ 1402862 h 1573123"/>
              <a:gd name="connsiteX47" fmla="*/ 1462934 w 2766336"/>
              <a:gd name="connsiteY47" fmla="*/ 1379050 h 1573123"/>
              <a:gd name="connsiteX48" fmla="*/ 1458170 w 2766336"/>
              <a:gd name="connsiteY48" fmla="*/ 1390956 h 1573123"/>
              <a:gd name="connsiteX49" fmla="*/ 1472459 w 2766336"/>
              <a:gd name="connsiteY49" fmla="*/ 1429056 h 1573123"/>
              <a:gd name="connsiteX50" fmla="*/ 1441501 w 2766336"/>
              <a:gd name="connsiteY50" fmla="*/ 1443343 h 1573123"/>
              <a:gd name="connsiteX51" fmla="*/ 1415309 w 2766336"/>
              <a:gd name="connsiteY51" fmla="*/ 1457630 h 1573123"/>
              <a:gd name="connsiteX52" fmla="*/ 1398638 w 2766336"/>
              <a:gd name="connsiteY52" fmla="*/ 1450487 h 1573123"/>
              <a:gd name="connsiteX53" fmla="*/ 1353395 w 2766336"/>
              <a:gd name="connsiteY53" fmla="*/ 1388575 h 1573123"/>
              <a:gd name="connsiteX54" fmla="*/ 1308153 w 2766336"/>
              <a:gd name="connsiteY54" fmla="*/ 1355237 h 1573123"/>
              <a:gd name="connsiteX55" fmla="*/ 1329584 w 2766336"/>
              <a:gd name="connsiteY55" fmla="*/ 1338568 h 1573123"/>
              <a:gd name="connsiteX56" fmla="*/ 1351015 w 2766336"/>
              <a:gd name="connsiteY56" fmla="*/ 1298087 h 1573123"/>
              <a:gd name="connsiteX57" fmla="*/ 1336726 w 2766336"/>
              <a:gd name="connsiteY57" fmla="*/ 1286181 h 1573123"/>
              <a:gd name="connsiteX58" fmla="*/ 1298628 w 2766336"/>
              <a:gd name="connsiteY58" fmla="*/ 1288562 h 1573123"/>
              <a:gd name="connsiteX59" fmla="*/ 1222428 w 2766336"/>
              <a:gd name="connsiteY59" fmla="*/ 1245700 h 1573123"/>
              <a:gd name="connsiteX60" fmla="*/ 1179563 w 2766336"/>
              <a:gd name="connsiteY60" fmla="*/ 1226650 h 1573123"/>
              <a:gd name="connsiteX61" fmla="*/ 1170040 w 2766336"/>
              <a:gd name="connsiteY61" fmla="*/ 1226650 h 1573123"/>
              <a:gd name="connsiteX62" fmla="*/ 1158134 w 2766336"/>
              <a:gd name="connsiteY62" fmla="*/ 1162356 h 1573123"/>
              <a:gd name="connsiteX63" fmla="*/ 1170040 w 2766336"/>
              <a:gd name="connsiteY63" fmla="*/ 1098062 h 1573123"/>
              <a:gd name="connsiteX64" fmla="*/ 1139084 w 2766336"/>
              <a:gd name="connsiteY64" fmla="*/ 1064725 h 1573123"/>
              <a:gd name="connsiteX65" fmla="*/ 1086697 w 2766336"/>
              <a:gd name="connsiteY65" fmla="*/ 1040912 h 1573123"/>
              <a:gd name="connsiteX66" fmla="*/ 1112890 w 2766336"/>
              <a:gd name="connsiteY66" fmla="*/ 1017100 h 1573123"/>
              <a:gd name="connsiteX67" fmla="*/ 1158134 w 2766336"/>
              <a:gd name="connsiteY67" fmla="*/ 1021862 h 1573123"/>
              <a:gd name="connsiteX68" fmla="*/ 1153372 w 2766336"/>
              <a:gd name="connsiteY68" fmla="*/ 974237 h 1573123"/>
              <a:gd name="connsiteX69" fmla="*/ 1124797 w 2766336"/>
              <a:gd name="connsiteY69" fmla="*/ 969475 h 1573123"/>
              <a:gd name="connsiteX70" fmla="*/ 1129559 w 2766336"/>
              <a:gd name="connsiteY70" fmla="*/ 921850 h 1573123"/>
              <a:gd name="connsiteX71" fmla="*/ 1098603 w 2766336"/>
              <a:gd name="connsiteY71" fmla="*/ 907562 h 1573123"/>
              <a:gd name="connsiteX72" fmla="*/ 1100984 w 2766336"/>
              <a:gd name="connsiteY72" fmla="*/ 871843 h 1573123"/>
              <a:gd name="connsiteX73" fmla="*/ 1053359 w 2766336"/>
              <a:gd name="connsiteY73" fmla="*/ 857556 h 1573123"/>
              <a:gd name="connsiteX74" fmla="*/ 1034309 w 2766336"/>
              <a:gd name="connsiteY74" fmla="*/ 878987 h 1573123"/>
              <a:gd name="connsiteX75" fmla="*/ 1005732 w 2766336"/>
              <a:gd name="connsiteY75" fmla="*/ 881368 h 1573123"/>
              <a:gd name="connsiteX76" fmla="*/ 955728 w 2766336"/>
              <a:gd name="connsiteY76" fmla="*/ 886131 h 1573123"/>
              <a:gd name="connsiteX77" fmla="*/ 924772 w 2766336"/>
              <a:gd name="connsiteY77" fmla="*/ 907562 h 1573123"/>
              <a:gd name="connsiteX78" fmla="*/ 924772 w 2766336"/>
              <a:gd name="connsiteY78" fmla="*/ 876606 h 1573123"/>
              <a:gd name="connsiteX79" fmla="*/ 884290 w 2766336"/>
              <a:gd name="connsiteY79" fmla="*/ 871843 h 1573123"/>
              <a:gd name="connsiteX80" fmla="*/ 891432 w 2766336"/>
              <a:gd name="connsiteY80" fmla="*/ 893275 h 1573123"/>
              <a:gd name="connsiteX81" fmla="*/ 886672 w 2766336"/>
              <a:gd name="connsiteY81" fmla="*/ 912325 h 1573123"/>
              <a:gd name="connsiteX82" fmla="*/ 800947 w 2766336"/>
              <a:gd name="connsiteY82" fmla="*/ 859936 h 1573123"/>
              <a:gd name="connsiteX83" fmla="*/ 779515 w 2766336"/>
              <a:gd name="connsiteY83" fmla="*/ 826600 h 1573123"/>
              <a:gd name="connsiteX84" fmla="*/ 791422 w 2766336"/>
              <a:gd name="connsiteY84" fmla="*/ 786117 h 1573123"/>
              <a:gd name="connsiteX85" fmla="*/ 760465 w 2766336"/>
              <a:gd name="connsiteY85" fmla="*/ 781356 h 1573123"/>
              <a:gd name="connsiteX86" fmla="*/ 712840 w 2766336"/>
              <a:gd name="connsiteY86" fmla="*/ 795643 h 1573123"/>
              <a:gd name="connsiteX87" fmla="*/ 703315 w 2766336"/>
              <a:gd name="connsiteY87" fmla="*/ 809931 h 1573123"/>
              <a:gd name="connsiteX88" fmla="*/ 679503 w 2766336"/>
              <a:gd name="connsiteY88" fmla="*/ 826600 h 1573123"/>
              <a:gd name="connsiteX89" fmla="*/ 672359 w 2766336"/>
              <a:gd name="connsiteY89" fmla="*/ 843268 h 1573123"/>
              <a:gd name="connsiteX90" fmla="*/ 631878 w 2766336"/>
              <a:gd name="connsiteY90" fmla="*/ 876606 h 1573123"/>
              <a:gd name="connsiteX91" fmla="*/ 634257 w 2766336"/>
              <a:gd name="connsiteY91" fmla="*/ 898037 h 1573123"/>
              <a:gd name="connsiteX92" fmla="*/ 648547 w 2766336"/>
              <a:gd name="connsiteY92" fmla="*/ 917087 h 1573123"/>
              <a:gd name="connsiteX93" fmla="*/ 572347 w 2766336"/>
              <a:gd name="connsiteY93" fmla="*/ 902800 h 1573123"/>
              <a:gd name="connsiteX94" fmla="*/ 539009 w 2766336"/>
              <a:gd name="connsiteY94" fmla="*/ 907562 h 1573123"/>
              <a:gd name="connsiteX95" fmla="*/ 586632 w 2766336"/>
              <a:gd name="connsiteY95" fmla="*/ 938518 h 1573123"/>
              <a:gd name="connsiteX96" fmla="*/ 610447 w 2766336"/>
              <a:gd name="connsiteY96" fmla="*/ 950425 h 1573123"/>
              <a:gd name="connsiteX97" fmla="*/ 636640 w 2766336"/>
              <a:gd name="connsiteY97" fmla="*/ 1002812 h 1573123"/>
              <a:gd name="connsiteX98" fmla="*/ 569963 w 2766336"/>
              <a:gd name="connsiteY98" fmla="*/ 1019481 h 1573123"/>
              <a:gd name="connsiteX99" fmla="*/ 548534 w 2766336"/>
              <a:gd name="connsiteY99" fmla="*/ 1031387 h 1573123"/>
              <a:gd name="connsiteX100" fmla="*/ 524720 w 2766336"/>
              <a:gd name="connsiteY100" fmla="*/ 1002812 h 1573123"/>
              <a:gd name="connsiteX101" fmla="*/ 500907 w 2766336"/>
              <a:gd name="connsiteY101" fmla="*/ 971856 h 1573123"/>
              <a:gd name="connsiteX102" fmla="*/ 503288 w 2766336"/>
              <a:gd name="connsiteY102" fmla="*/ 933756 h 1573123"/>
              <a:gd name="connsiteX103" fmla="*/ 500907 w 2766336"/>
              <a:gd name="connsiteY103" fmla="*/ 914706 h 1573123"/>
              <a:gd name="connsiteX104" fmla="*/ 519957 w 2766336"/>
              <a:gd name="connsiteY104" fmla="*/ 881368 h 1573123"/>
              <a:gd name="connsiteX105" fmla="*/ 479477 w 2766336"/>
              <a:gd name="connsiteY105" fmla="*/ 890893 h 1573123"/>
              <a:gd name="connsiteX106" fmla="*/ 450901 w 2766336"/>
              <a:gd name="connsiteY106" fmla="*/ 952806 h 1573123"/>
              <a:gd name="connsiteX107" fmla="*/ 443757 w 2766336"/>
              <a:gd name="connsiteY107" fmla="*/ 976618 h 1573123"/>
              <a:gd name="connsiteX108" fmla="*/ 412801 w 2766336"/>
              <a:gd name="connsiteY108" fmla="*/ 993287 h 1573123"/>
              <a:gd name="connsiteX109" fmla="*/ 365176 w 2766336"/>
              <a:gd name="connsiteY109" fmla="*/ 990906 h 1573123"/>
              <a:gd name="connsiteX110" fmla="*/ 358032 w 2766336"/>
              <a:gd name="connsiteY110" fmla="*/ 1007575 h 1573123"/>
              <a:gd name="connsiteX111" fmla="*/ 358032 w 2766336"/>
              <a:gd name="connsiteY111" fmla="*/ 1055200 h 1573123"/>
              <a:gd name="connsiteX112" fmla="*/ 298501 w 2766336"/>
              <a:gd name="connsiteY112" fmla="*/ 1059962 h 1573123"/>
              <a:gd name="connsiteX113" fmla="*/ 236588 w 2766336"/>
              <a:gd name="connsiteY113" fmla="*/ 1093300 h 1573123"/>
              <a:gd name="connsiteX114" fmla="*/ 238970 w 2766336"/>
              <a:gd name="connsiteY114" fmla="*/ 1121875 h 1573123"/>
              <a:gd name="connsiteX115" fmla="*/ 186583 w 2766336"/>
              <a:gd name="connsiteY115" fmla="*/ 1109968 h 1573123"/>
              <a:gd name="connsiteX116" fmla="*/ 153245 w 2766336"/>
              <a:gd name="connsiteY116" fmla="*/ 1117112 h 1573123"/>
              <a:gd name="connsiteX117" fmla="*/ 108001 w 2766336"/>
              <a:gd name="connsiteY117" fmla="*/ 1098062 h 1573123"/>
              <a:gd name="connsiteX118" fmla="*/ 91333 w 2766336"/>
              <a:gd name="connsiteY118" fmla="*/ 1098062 h 1573123"/>
              <a:gd name="connsiteX119" fmla="*/ 7989 w 2766336"/>
              <a:gd name="connsiteY119" fmla="*/ 1121875 h 1573123"/>
              <a:gd name="connsiteX120" fmla="*/ 10371 w 2766336"/>
              <a:gd name="connsiteY120" fmla="*/ 1074250 h 1573123"/>
              <a:gd name="connsiteX121" fmla="*/ 11213 w 2766336"/>
              <a:gd name="connsiteY12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81995 w 2766336"/>
              <a:gd name="connsiteY45" fmla="*/ 1438581 h 1573123"/>
              <a:gd name="connsiteX46" fmla="*/ 1520082 w 2766336"/>
              <a:gd name="connsiteY46" fmla="*/ 1426675 h 1573123"/>
              <a:gd name="connsiteX47" fmla="*/ 1501032 w 2766336"/>
              <a:gd name="connsiteY47" fmla="*/ 1402862 h 1573123"/>
              <a:gd name="connsiteX48" fmla="*/ 1462934 w 2766336"/>
              <a:gd name="connsiteY48" fmla="*/ 1379050 h 1573123"/>
              <a:gd name="connsiteX49" fmla="*/ 1458170 w 2766336"/>
              <a:gd name="connsiteY49" fmla="*/ 1390956 h 1573123"/>
              <a:gd name="connsiteX50" fmla="*/ 1472459 w 2766336"/>
              <a:gd name="connsiteY50" fmla="*/ 1429056 h 1573123"/>
              <a:gd name="connsiteX51" fmla="*/ 1441501 w 2766336"/>
              <a:gd name="connsiteY51" fmla="*/ 1443343 h 1573123"/>
              <a:gd name="connsiteX52" fmla="*/ 1415309 w 2766336"/>
              <a:gd name="connsiteY52" fmla="*/ 1457630 h 1573123"/>
              <a:gd name="connsiteX53" fmla="*/ 1398638 w 2766336"/>
              <a:gd name="connsiteY53" fmla="*/ 1450487 h 1573123"/>
              <a:gd name="connsiteX54" fmla="*/ 1353395 w 2766336"/>
              <a:gd name="connsiteY54" fmla="*/ 1388575 h 1573123"/>
              <a:gd name="connsiteX55" fmla="*/ 1308153 w 2766336"/>
              <a:gd name="connsiteY55" fmla="*/ 1355237 h 1573123"/>
              <a:gd name="connsiteX56" fmla="*/ 1329584 w 2766336"/>
              <a:gd name="connsiteY56" fmla="*/ 1338568 h 1573123"/>
              <a:gd name="connsiteX57" fmla="*/ 1351015 w 2766336"/>
              <a:gd name="connsiteY57" fmla="*/ 1298087 h 1573123"/>
              <a:gd name="connsiteX58" fmla="*/ 1336726 w 2766336"/>
              <a:gd name="connsiteY58" fmla="*/ 1286181 h 1573123"/>
              <a:gd name="connsiteX59" fmla="*/ 1298628 w 2766336"/>
              <a:gd name="connsiteY59" fmla="*/ 1288562 h 1573123"/>
              <a:gd name="connsiteX60" fmla="*/ 1222428 w 2766336"/>
              <a:gd name="connsiteY60" fmla="*/ 1245700 h 1573123"/>
              <a:gd name="connsiteX61" fmla="*/ 1179563 w 2766336"/>
              <a:gd name="connsiteY61" fmla="*/ 1226650 h 1573123"/>
              <a:gd name="connsiteX62" fmla="*/ 1170040 w 2766336"/>
              <a:gd name="connsiteY62" fmla="*/ 1226650 h 1573123"/>
              <a:gd name="connsiteX63" fmla="*/ 1158134 w 2766336"/>
              <a:gd name="connsiteY63" fmla="*/ 1162356 h 1573123"/>
              <a:gd name="connsiteX64" fmla="*/ 1170040 w 2766336"/>
              <a:gd name="connsiteY64" fmla="*/ 1098062 h 1573123"/>
              <a:gd name="connsiteX65" fmla="*/ 1139084 w 2766336"/>
              <a:gd name="connsiteY65" fmla="*/ 1064725 h 1573123"/>
              <a:gd name="connsiteX66" fmla="*/ 1086697 w 2766336"/>
              <a:gd name="connsiteY66" fmla="*/ 1040912 h 1573123"/>
              <a:gd name="connsiteX67" fmla="*/ 1112890 w 2766336"/>
              <a:gd name="connsiteY67" fmla="*/ 1017100 h 1573123"/>
              <a:gd name="connsiteX68" fmla="*/ 1158134 w 2766336"/>
              <a:gd name="connsiteY68" fmla="*/ 1021862 h 1573123"/>
              <a:gd name="connsiteX69" fmla="*/ 1153372 w 2766336"/>
              <a:gd name="connsiteY69" fmla="*/ 974237 h 1573123"/>
              <a:gd name="connsiteX70" fmla="*/ 1124797 w 2766336"/>
              <a:gd name="connsiteY70" fmla="*/ 969475 h 1573123"/>
              <a:gd name="connsiteX71" fmla="*/ 1129559 w 2766336"/>
              <a:gd name="connsiteY71" fmla="*/ 921850 h 1573123"/>
              <a:gd name="connsiteX72" fmla="*/ 1098603 w 2766336"/>
              <a:gd name="connsiteY72" fmla="*/ 907562 h 1573123"/>
              <a:gd name="connsiteX73" fmla="*/ 1100984 w 2766336"/>
              <a:gd name="connsiteY73" fmla="*/ 871843 h 1573123"/>
              <a:gd name="connsiteX74" fmla="*/ 1053359 w 2766336"/>
              <a:gd name="connsiteY74" fmla="*/ 857556 h 1573123"/>
              <a:gd name="connsiteX75" fmla="*/ 1034309 w 2766336"/>
              <a:gd name="connsiteY75" fmla="*/ 878987 h 1573123"/>
              <a:gd name="connsiteX76" fmla="*/ 1005732 w 2766336"/>
              <a:gd name="connsiteY76" fmla="*/ 881368 h 1573123"/>
              <a:gd name="connsiteX77" fmla="*/ 955728 w 2766336"/>
              <a:gd name="connsiteY77" fmla="*/ 886131 h 1573123"/>
              <a:gd name="connsiteX78" fmla="*/ 924772 w 2766336"/>
              <a:gd name="connsiteY78" fmla="*/ 907562 h 1573123"/>
              <a:gd name="connsiteX79" fmla="*/ 924772 w 2766336"/>
              <a:gd name="connsiteY79" fmla="*/ 876606 h 1573123"/>
              <a:gd name="connsiteX80" fmla="*/ 884290 w 2766336"/>
              <a:gd name="connsiteY80" fmla="*/ 871843 h 1573123"/>
              <a:gd name="connsiteX81" fmla="*/ 891432 w 2766336"/>
              <a:gd name="connsiteY81" fmla="*/ 893275 h 1573123"/>
              <a:gd name="connsiteX82" fmla="*/ 886672 w 2766336"/>
              <a:gd name="connsiteY82" fmla="*/ 912325 h 1573123"/>
              <a:gd name="connsiteX83" fmla="*/ 800947 w 2766336"/>
              <a:gd name="connsiteY83" fmla="*/ 859936 h 1573123"/>
              <a:gd name="connsiteX84" fmla="*/ 779515 w 2766336"/>
              <a:gd name="connsiteY84" fmla="*/ 826600 h 1573123"/>
              <a:gd name="connsiteX85" fmla="*/ 791422 w 2766336"/>
              <a:gd name="connsiteY85" fmla="*/ 786117 h 1573123"/>
              <a:gd name="connsiteX86" fmla="*/ 760465 w 2766336"/>
              <a:gd name="connsiteY86" fmla="*/ 781356 h 1573123"/>
              <a:gd name="connsiteX87" fmla="*/ 712840 w 2766336"/>
              <a:gd name="connsiteY87" fmla="*/ 795643 h 1573123"/>
              <a:gd name="connsiteX88" fmla="*/ 703315 w 2766336"/>
              <a:gd name="connsiteY88" fmla="*/ 809931 h 1573123"/>
              <a:gd name="connsiteX89" fmla="*/ 679503 w 2766336"/>
              <a:gd name="connsiteY89" fmla="*/ 826600 h 1573123"/>
              <a:gd name="connsiteX90" fmla="*/ 672359 w 2766336"/>
              <a:gd name="connsiteY90" fmla="*/ 843268 h 1573123"/>
              <a:gd name="connsiteX91" fmla="*/ 631878 w 2766336"/>
              <a:gd name="connsiteY91" fmla="*/ 876606 h 1573123"/>
              <a:gd name="connsiteX92" fmla="*/ 634257 w 2766336"/>
              <a:gd name="connsiteY92" fmla="*/ 898037 h 1573123"/>
              <a:gd name="connsiteX93" fmla="*/ 648547 w 2766336"/>
              <a:gd name="connsiteY93" fmla="*/ 917087 h 1573123"/>
              <a:gd name="connsiteX94" fmla="*/ 572347 w 2766336"/>
              <a:gd name="connsiteY94" fmla="*/ 902800 h 1573123"/>
              <a:gd name="connsiteX95" fmla="*/ 539009 w 2766336"/>
              <a:gd name="connsiteY95" fmla="*/ 907562 h 1573123"/>
              <a:gd name="connsiteX96" fmla="*/ 586632 w 2766336"/>
              <a:gd name="connsiteY96" fmla="*/ 938518 h 1573123"/>
              <a:gd name="connsiteX97" fmla="*/ 610447 w 2766336"/>
              <a:gd name="connsiteY97" fmla="*/ 950425 h 1573123"/>
              <a:gd name="connsiteX98" fmla="*/ 636640 w 2766336"/>
              <a:gd name="connsiteY98" fmla="*/ 1002812 h 1573123"/>
              <a:gd name="connsiteX99" fmla="*/ 569963 w 2766336"/>
              <a:gd name="connsiteY99" fmla="*/ 1019481 h 1573123"/>
              <a:gd name="connsiteX100" fmla="*/ 548534 w 2766336"/>
              <a:gd name="connsiteY100" fmla="*/ 1031387 h 1573123"/>
              <a:gd name="connsiteX101" fmla="*/ 524720 w 2766336"/>
              <a:gd name="connsiteY101" fmla="*/ 1002812 h 1573123"/>
              <a:gd name="connsiteX102" fmla="*/ 500907 w 2766336"/>
              <a:gd name="connsiteY102" fmla="*/ 971856 h 1573123"/>
              <a:gd name="connsiteX103" fmla="*/ 503288 w 2766336"/>
              <a:gd name="connsiteY103" fmla="*/ 933756 h 1573123"/>
              <a:gd name="connsiteX104" fmla="*/ 500907 w 2766336"/>
              <a:gd name="connsiteY104" fmla="*/ 914706 h 1573123"/>
              <a:gd name="connsiteX105" fmla="*/ 519957 w 2766336"/>
              <a:gd name="connsiteY105" fmla="*/ 881368 h 1573123"/>
              <a:gd name="connsiteX106" fmla="*/ 479477 w 2766336"/>
              <a:gd name="connsiteY106" fmla="*/ 890893 h 1573123"/>
              <a:gd name="connsiteX107" fmla="*/ 450901 w 2766336"/>
              <a:gd name="connsiteY107" fmla="*/ 952806 h 1573123"/>
              <a:gd name="connsiteX108" fmla="*/ 443757 w 2766336"/>
              <a:gd name="connsiteY108" fmla="*/ 976618 h 1573123"/>
              <a:gd name="connsiteX109" fmla="*/ 412801 w 2766336"/>
              <a:gd name="connsiteY109" fmla="*/ 993287 h 1573123"/>
              <a:gd name="connsiteX110" fmla="*/ 365176 w 2766336"/>
              <a:gd name="connsiteY110" fmla="*/ 990906 h 1573123"/>
              <a:gd name="connsiteX111" fmla="*/ 358032 w 2766336"/>
              <a:gd name="connsiteY111" fmla="*/ 1007575 h 1573123"/>
              <a:gd name="connsiteX112" fmla="*/ 358032 w 2766336"/>
              <a:gd name="connsiteY112" fmla="*/ 1055200 h 1573123"/>
              <a:gd name="connsiteX113" fmla="*/ 298501 w 2766336"/>
              <a:gd name="connsiteY113" fmla="*/ 1059962 h 1573123"/>
              <a:gd name="connsiteX114" fmla="*/ 236588 w 2766336"/>
              <a:gd name="connsiteY114" fmla="*/ 1093300 h 1573123"/>
              <a:gd name="connsiteX115" fmla="*/ 238970 w 2766336"/>
              <a:gd name="connsiteY115" fmla="*/ 1121875 h 1573123"/>
              <a:gd name="connsiteX116" fmla="*/ 186583 w 2766336"/>
              <a:gd name="connsiteY116" fmla="*/ 1109968 h 1573123"/>
              <a:gd name="connsiteX117" fmla="*/ 153245 w 2766336"/>
              <a:gd name="connsiteY117" fmla="*/ 1117112 h 1573123"/>
              <a:gd name="connsiteX118" fmla="*/ 108001 w 2766336"/>
              <a:gd name="connsiteY118" fmla="*/ 1098062 h 1573123"/>
              <a:gd name="connsiteX119" fmla="*/ 91333 w 2766336"/>
              <a:gd name="connsiteY119" fmla="*/ 1098062 h 1573123"/>
              <a:gd name="connsiteX120" fmla="*/ 7989 w 2766336"/>
              <a:gd name="connsiteY120" fmla="*/ 1121875 h 1573123"/>
              <a:gd name="connsiteX121" fmla="*/ 10371 w 2766336"/>
              <a:gd name="connsiteY121" fmla="*/ 1074250 h 1573123"/>
              <a:gd name="connsiteX122" fmla="*/ 11213 w 2766336"/>
              <a:gd name="connsiteY122" fmla="*/ 1047319 h 1573123"/>
              <a:gd name="connsiteX0" fmla="*/ 11213 w 2766336"/>
              <a:gd name="connsiteY0" fmla="*/ 1047319 h 1573099"/>
              <a:gd name="connsiteX1" fmla="*/ 160390 w 2766336"/>
              <a:gd name="connsiteY1" fmla="*/ 836124 h 1573099"/>
              <a:gd name="connsiteX2" fmla="*/ 105622 w 2766336"/>
              <a:gd name="connsiteY2" fmla="*/ 657530 h 1573099"/>
              <a:gd name="connsiteX3" fmla="*/ 167534 w 2766336"/>
              <a:gd name="connsiteY3" fmla="*/ 590855 h 1573099"/>
              <a:gd name="connsiteX4" fmla="*/ 146103 w 2766336"/>
              <a:gd name="connsiteY4" fmla="*/ 224142 h 1573099"/>
              <a:gd name="connsiteX5" fmla="*/ 329459 w 2766336"/>
              <a:gd name="connsiteY5" fmla="*/ 364636 h 1573099"/>
              <a:gd name="connsiteX6" fmla="*/ 503290 w 2766336"/>
              <a:gd name="connsiteY6" fmla="*/ 250336 h 1573099"/>
              <a:gd name="connsiteX7" fmla="*/ 624734 w 2766336"/>
              <a:gd name="connsiteY7" fmla="*/ 495605 h 1573099"/>
              <a:gd name="connsiteX8" fmla="*/ 889053 w 2766336"/>
              <a:gd name="connsiteY8" fmla="*/ 562280 h 1573099"/>
              <a:gd name="connsiteX9" fmla="*/ 965254 w 2766336"/>
              <a:gd name="connsiteY9" fmla="*/ 426549 h 1573099"/>
              <a:gd name="connsiteX10" fmla="*/ 865240 w 2766336"/>
              <a:gd name="connsiteY10" fmla="*/ 417024 h 1573099"/>
              <a:gd name="connsiteX11" fmla="*/ 853334 w 2766336"/>
              <a:gd name="connsiteY11" fmla="*/ 357491 h 1573099"/>
              <a:gd name="connsiteX12" fmla="*/ 1186709 w 2766336"/>
              <a:gd name="connsiteY12" fmla="*/ 340823 h 1573099"/>
              <a:gd name="connsiteX13" fmla="*/ 1500699 w 2766336"/>
              <a:gd name="connsiteY13" fmla="*/ 250164 h 1573099"/>
              <a:gd name="connsiteX14" fmla="*/ 1641528 w 2766336"/>
              <a:gd name="connsiteY14" fmla="*/ 188423 h 1573099"/>
              <a:gd name="connsiteX15" fmla="*/ 1796309 w 2766336"/>
              <a:gd name="connsiteY15" fmla="*/ 183660 h 1573099"/>
              <a:gd name="connsiteX16" fmla="*/ 1867747 w 2766336"/>
              <a:gd name="connsiteY16" fmla="*/ 309866 h 1573099"/>
              <a:gd name="connsiteX17" fmla="*/ 2029672 w 2766336"/>
              <a:gd name="connsiteY17" fmla="*/ 271766 h 1573099"/>
              <a:gd name="connsiteX18" fmla="*/ 1934422 w 2766336"/>
              <a:gd name="connsiteY18" fmla="*/ 359873 h 1573099"/>
              <a:gd name="connsiteX19" fmla="*/ 2048722 w 2766336"/>
              <a:gd name="connsiteY19" fmla="*/ 331298 h 1573099"/>
              <a:gd name="connsiteX20" fmla="*/ 2143971 w 2766336"/>
              <a:gd name="connsiteY20" fmla="*/ 271766 h 1573099"/>
              <a:gd name="connsiteX21" fmla="*/ 2067772 w 2766336"/>
              <a:gd name="connsiteY21" fmla="*/ 264623 h 1573099"/>
              <a:gd name="connsiteX22" fmla="*/ 2067772 w 2766336"/>
              <a:gd name="connsiteY22" fmla="*/ 202710 h 1573099"/>
              <a:gd name="connsiteX23" fmla="*/ 2117777 w 2766336"/>
              <a:gd name="connsiteY23" fmla="*/ 202710 h 1573099"/>
              <a:gd name="connsiteX24" fmla="*/ 2224933 w 2766336"/>
              <a:gd name="connsiteY24" fmla="*/ 97935 h 1573099"/>
              <a:gd name="connsiteX25" fmla="*/ 2274939 w 2766336"/>
              <a:gd name="connsiteY25" fmla="*/ 305 h 1573099"/>
              <a:gd name="connsiteX26" fmla="*/ 2239221 w 2766336"/>
              <a:gd name="connsiteY26" fmla="*/ 114604 h 1573099"/>
              <a:gd name="connsiteX27" fmla="*/ 2165403 w 2766336"/>
              <a:gd name="connsiteY27" fmla="*/ 193186 h 1573099"/>
              <a:gd name="connsiteX28" fmla="*/ 2334472 w 2766336"/>
              <a:gd name="connsiteY28" fmla="*/ 257480 h 1573099"/>
              <a:gd name="connsiteX29" fmla="*/ 2736902 w 2766336"/>
              <a:gd name="connsiteY29" fmla="*/ 205092 h 1573099"/>
              <a:gd name="connsiteX30" fmla="*/ 2699673 w 2766336"/>
              <a:gd name="connsiteY30" fmla="*/ 559163 h 1573099"/>
              <a:gd name="connsiteX31" fmla="*/ 2632128 w 2766336"/>
              <a:gd name="connsiteY31" fmla="*/ 967092 h 1573099"/>
              <a:gd name="connsiteX32" fmla="*/ 2463059 w 2766336"/>
              <a:gd name="connsiteY32" fmla="*/ 869462 h 1573099"/>
              <a:gd name="connsiteX33" fmla="*/ 2298753 w 2766336"/>
              <a:gd name="connsiteY33" fmla="*/ 926612 h 1573099"/>
              <a:gd name="connsiteX34" fmla="*/ 2277322 w 2766336"/>
              <a:gd name="connsiteY34" fmla="*/ 1062342 h 1573099"/>
              <a:gd name="connsiteX35" fmla="*/ 2043959 w 2766336"/>
              <a:gd name="connsiteY35" fmla="*/ 1148067 h 1573099"/>
              <a:gd name="connsiteX36" fmla="*/ 2022528 w 2766336"/>
              <a:gd name="connsiteY36" fmla="*/ 1238556 h 1573099"/>
              <a:gd name="connsiteX37" fmla="*/ 1955853 w 2766336"/>
              <a:gd name="connsiteY37" fmla="*/ 1309993 h 1573099"/>
              <a:gd name="connsiteX38" fmla="*/ 2015384 w 2766336"/>
              <a:gd name="connsiteY38" fmla="*/ 1350474 h 1573099"/>
              <a:gd name="connsiteX39" fmla="*/ 1922515 w 2766336"/>
              <a:gd name="connsiteY39" fmla="*/ 1450487 h 1573099"/>
              <a:gd name="connsiteX40" fmla="*/ 1901084 w 2766336"/>
              <a:gd name="connsiteY40" fmla="*/ 1533831 h 1573099"/>
              <a:gd name="connsiteX41" fmla="*/ 1810262 w 2766336"/>
              <a:gd name="connsiteY41" fmla="*/ 1573012 h 1573099"/>
              <a:gd name="connsiteX42" fmla="*/ 1648672 w 2766336"/>
              <a:gd name="connsiteY42" fmla="*/ 1543356 h 1573099"/>
              <a:gd name="connsiteX43" fmla="*/ 1608188 w 2766336"/>
              <a:gd name="connsiteY43" fmla="*/ 1507637 h 1573099"/>
              <a:gd name="connsiteX44" fmla="*/ 1565328 w 2766336"/>
              <a:gd name="connsiteY44" fmla="*/ 1479061 h 1573099"/>
              <a:gd name="connsiteX45" fmla="*/ 1593901 w 2766336"/>
              <a:gd name="connsiteY45" fmla="*/ 1455250 h 1573099"/>
              <a:gd name="connsiteX46" fmla="*/ 1581995 w 2766336"/>
              <a:gd name="connsiteY46" fmla="*/ 1438581 h 1573099"/>
              <a:gd name="connsiteX47" fmla="*/ 1520082 w 2766336"/>
              <a:gd name="connsiteY47" fmla="*/ 1426675 h 1573099"/>
              <a:gd name="connsiteX48" fmla="*/ 1501032 w 2766336"/>
              <a:gd name="connsiteY48" fmla="*/ 1402862 h 1573099"/>
              <a:gd name="connsiteX49" fmla="*/ 1462934 w 2766336"/>
              <a:gd name="connsiteY49" fmla="*/ 1379050 h 1573099"/>
              <a:gd name="connsiteX50" fmla="*/ 1458170 w 2766336"/>
              <a:gd name="connsiteY50" fmla="*/ 1390956 h 1573099"/>
              <a:gd name="connsiteX51" fmla="*/ 1472459 w 2766336"/>
              <a:gd name="connsiteY51" fmla="*/ 1429056 h 1573099"/>
              <a:gd name="connsiteX52" fmla="*/ 1441501 w 2766336"/>
              <a:gd name="connsiteY52" fmla="*/ 1443343 h 1573099"/>
              <a:gd name="connsiteX53" fmla="*/ 1415309 w 2766336"/>
              <a:gd name="connsiteY53" fmla="*/ 1457630 h 1573099"/>
              <a:gd name="connsiteX54" fmla="*/ 1398638 w 2766336"/>
              <a:gd name="connsiteY54" fmla="*/ 1450487 h 1573099"/>
              <a:gd name="connsiteX55" fmla="*/ 1353395 w 2766336"/>
              <a:gd name="connsiteY55" fmla="*/ 1388575 h 1573099"/>
              <a:gd name="connsiteX56" fmla="*/ 1308153 w 2766336"/>
              <a:gd name="connsiteY56" fmla="*/ 1355237 h 1573099"/>
              <a:gd name="connsiteX57" fmla="*/ 1329584 w 2766336"/>
              <a:gd name="connsiteY57" fmla="*/ 1338568 h 1573099"/>
              <a:gd name="connsiteX58" fmla="*/ 1351015 w 2766336"/>
              <a:gd name="connsiteY58" fmla="*/ 1298087 h 1573099"/>
              <a:gd name="connsiteX59" fmla="*/ 1336726 w 2766336"/>
              <a:gd name="connsiteY59" fmla="*/ 1286181 h 1573099"/>
              <a:gd name="connsiteX60" fmla="*/ 1298628 w 2766336"/>
              <a:gd name="connsiteY60" fmla="*/ 1288562 h 1573099"/>
              <a:gd name="connsiteX61" fmla="*/ 1222428 w 2766336"/>
              <a:gd name="connsiteY61" fmla="*/ 1245700 h 1573099"/>
              <a:gd name="connsiteX62" fmla="*/ 1179563 w 2766336"/>
              <a:gd name="connsiteY62" fmla="*/ 1226650 h 1573099"/>
              <a:gd name="connsiteX63" fmla="*/ 1170040 w 2766336"/>
              <a:gd name="connsiteY63" fmla="*/ 1226650 h 1573099"/>
              <a:gd name="connsiteX64" fmla="*/ 1158134 w 2766336"/>
              <a:gd name="connsiteY64" fmla="*/ 1162356 h 1573099"/>
              <a:gd name="connsiteX65" fmla="*/ 1170040 w 2766336"/>
              <a:gd name="connsiteY65" fmla="*/ 1098062 h 1573099"/>
              <a:gd name="connsiteX66" fmla="*/ 1139084 w 2766336"/>
              <a:gd name="connsiteY66" fmla="*/ 1064725 h 1573099"/>
              <a:gd name="connsiteX67" fmla="*/ 1086697 w 2766336"/>
              <a:gd name="connsiteY67" fmla="*/ 1040912 h 1573099"/>
              <a:gd name="connsiteX68" fmla="*/ 1112890 w 2766336"/>
              <a:gd name="connsiteY68" fmla="*/ 1017100 h 1573099"/>
              <a:gd name="connsiteX69" fmla="*/ 1158134 w 2766336"/>
              <a:gd name="connsiteY69" fmla="*/ 1021862 h 1573099"/>
              <a:gd name="connsiteX70" fmla="*/ 1153372 w 2766336"/>
              <a:gd name="connsiteY70" fmla="*/ 974237 h 1573099"/>
              <a:gd name="connsiteX71" fmla="*/ 1124797 w 2766336"/>
              <a:gd name="connsiteY71" fmla="*/ 969475 h 1573099"/>
              <a:gd name="connsiteX72" fmla="*/ 1129559 w 2766336"/>
              <a:gd name="connsiteY72" fmla="*/ 921850 h 1573099"/>
              <a:gd name="connsiteX73" fmla="*/ 1098603 w 2766336"/>
              <a:gd name="connsiteY73" fmla="*/ 907562 h 1573099"/>
              <a:gd name="connsiteX74" fmla="*/ 1100984 w 2766336"/>
              <a:gd name="connsiteY74" fmla="*/ 871843 h 1573099"/>
              <a:gd name="connsiteX75" fmla="*/ 1053359 w 2766336"/>
              <a:gd name="connsiteY75" fmla="*/ 857556 h 1573099"/>
              <a:gd name="connsiteX76" fmla="*/ 1034309 w 2766336"/>
              <a:gd name="connsiteY76" fmla="*/ 878987 h 1573099"/>
              <a:gd name="connsiteX77" fmla="*/ 1005732 w 2766336"/>
              <a:gd name="connsiteY77" fmla="*/ 881368 h 1573099"/>
              <a:gd name="connsiteX78" fmla="*/ 955728 w 2766336"/>
              <a:gd name="connsiteY78" fmla="*/ 886131 h 1573099"/>
              <a:gd name="connsiteX79" fmla="*/ 924772 w 2766336"/>
              <a:gd name="connsiteY79" fmla="*/ 907562 h 1573099"/>
              <a:gd name="connsiteX80" fmla="*/ 924772 w 2766336"/>
              <a:gd name="connsiteY80" fmla="*/ 876606 h 1573099"/>
              <a:gd name="connsiteX81" fmla="*/ 884290 w 2766336"/>
              <a:gd name="connsiteY81" fmla="*/ 871843 h 1573099"/>
              <a:gd name="connsiteX82" fmla="*/ 891432 w 2766336"/>
              <a:gd name="connsiteY82" fmla="*/ 893275 h 1573099"/>
              <a:gd name="connsiteX83" fmla="*/ 886672 w 2766336"/>
              <a:gd name="connsiteY83" fmla="*/ 912325 h 1573099"/>
              <a:gd name="connsiteX84" fmla="*/ 800947 w 2766336"/>
              <a:gd name="connsiteY84" fmla="*/ 859936 h 1573099"/>
              <a:gd name="connsiteX85" fmla="*/ 779515 w 2766336"/>
              <a:gd name="connsiteY85" fmla="*/ 826600 h 1573099"/>
              <a:gd name="connsiteX86" fmla="*/ 791422 w 2766336"/>
              <a:gd name="connsiteY86" fmla="*/ 786117 h 1573099"/>
              <a:gd name="connsiteX87" fmla="*/ 760465 w 2766336"/>
              <a:gd name="connsiteY87" fmla="*/ 781356 h 1573099"/>
              <a:gd name="connsiteX88" fmla="*/ 712840 w 2766336"/>
              <a:gd name="connsiteY88" fmla="*/ 795643 h 1573099"/>
              <a:gd name="connsiteX89" fmla="*/ 703315 w 2766336"/>
              <a:gd name="connsiteY89" fmla="*/ 809931 h 1573099"/>
              <a:gd name="connsiteX90" fmla="*/ 679503 w 2766336"/>
              <a:gd name="connsiteY90" fmla="*/ 826600 h 1573099"/>
              <a:gd name="connsiteX91" fmla="*/ 672359 w 2766336"/>
              <a:gd name="connsiteY91" fmla="*/ 843268 h 1573099"/>
              <a:gd name="connsiteX92" fmla="*/ 631878 w 2766336"/>
              <a:gd name="connsiteY92" fmla="*/ 876606 h 1573099"/>
              <a:gd name="connsiteX93" fmla="*/ 634257 w 2766336"/>
              <a:gd name="connsiteY93" fmla="*/ 898037 h 1573099"/>
              <a:gd name="connsiteX94" fmla="*/ 648547 w 2766336"/>
              <a:gd name="connsiteY94" fmla="*/ 917087 h 1573099"/>
              <a:gd name="connsiteX95" fmla="*/ 572347 w 2766336"/>
              <a:gd name="connsiteY95" fmla="*/ 902800 h 1573099"/>
              <a:gd name="connsiteX96" fmla="*/ 539009 w 2766336"/>
              <a:gd name="connsiteY96" fmla="*/ 907562 h 1573099"/>
              <a:gd name="connsiteX97" fmla="*/ 586632 w 2766336"/>
              <a:gd name="connsiteY97" fmla="*/ 938518 h 1573099"/>
              <a:gd name="connsiteX98" fmla="*/ 610447 w 2766336"/>
              <a:gd name="connsiteY98" fmla="*/ 950425 h 1573099"/>
              <a:gd name="connsiteX99" fmla="*/ 636640 w 2766336"/>
              <a:gd name="connsiteY99" fmla="*/ 1002812 h 1573099"/>
              <a:gd name="connsiteX100" fmla="*/ 569963 w 2766336"/>
              <a:gd name="connsiteY100" fmla="*/ 1019481 h 1573099"/>
              <a:gd name="connsiteX101" fmla="*/ 548534 w 2766336"/>
              <a:gd name="connsiteY101" fmla="*/ 1031387 h 1573099"/>
              <a:gd name="connsiteX102" fmla="*/ 524720 w 2766336"/>
              <a:gd name="connsiteY102" fmla="*/ 1002812 h 1573099"/>
              <a:gd name="connsiteX103" fmla="*/ 500907 w 2766336"/>
              <a:gd name="connsiteY103" fmla="*/ 971856 h 1573099"/>
              <a:gd name="connsiteX104" fmla="*/ 503288 w 2766336"/>
              <a:gd name="connsiteY104" fmla="*/ 933756 h 1573099"/>
              <a:gd name="connsiteX105" fmla="*/ 500907 w 2766336"/>
              <a:gd name="connsiteY105" fmla="*/ 914706 h 1573099"/>
              <a:gd name="connsiteX106" fmla="*/ 519957 w 2766336"/>
              <a:gd name="connsiteY106" fmla="*/ 881368 h 1573099"/>
              <a:gd name="connsiteX107" fmla="*/ 479477 w 2766336"/>
              <a:gd name="connsiteY107" fmla="*/ 890893 h 1573099"/>
              <a:gd name="connsiteX108" fmla="*/ 450901 w 2766336"/>
              <a:gd name="connsiteY108" fmla="*/ 952806 h 1573099"/>
              <a:gd name="connsiteX109" fmla="*/ 443757 w 2766336"/>
              <a:gd name="connsiteY109" fmla="*/ 976618 h 1573099"/>
              <a:gd name="connsiteX110" fmla="*/ 412801 w 2766336"/>
              <a:gd name="connsiteY110" fmla="*/ 993287 h 1573099"/>
              <a:gd name="connsiteX111" fmla="*/ 365176 w 2766336"/>
              <a:gd name="connsiteY111" fmla="*/ 990906 h 1573099"/>
              <a:gd name="connsiteX112" fmla="*/ 358032 w 2766336"/>
              <a:gd name="connsiteY112" fmla="*/ 1007575 h 1573099"/>
              <a:gd name="connsiteX113" fmla="*/ 358032 w 2766336"/>
              <a:gd name="connsiteY113" fmla="*/ 1055200 h 1573099"/>
              <a:gd name="connsiteX114" fmla="*/ 298501 w 2766336"/>
              <a:gd name="connsiteY114" fmla="*/ 1059962 h 1573099"/>
              <a:gd name="connsiteX115" fmla="*/ 236588 w 2766336"/>
              <a:gd name="connsiteY115" fmla="*/ 1093300 h 1573099"/>
              <a:gd name="connsiteX116" fmla="*/ 238970 w 2766336"/>
              <a:gd name="connsiteY116" fmla="*/ 1121875 h 1573099"/>
              <a:gd name="connsiteX117" fmla="*/ 186583 w 2766336"/>
              <a:gd name="connsiteY117" fmla="*/ 1109968 h 1573099"/>
              <a:gd name="connsiteX118" fmla="*/ 153245 w 2766336"/>
              <a:gd name="connsiteY118" fmla="*/ 1117112 h 1573099"/>
              <a:gd name="connsiteX119" fmla="*/ 108001 w 2766336"/>
              <a:gd name="connsiteY119" fmla="*/ 1098062 h 1573099"/>
              <a:gd name="connsiteX120" fmla="*/ 91333 w 2766336"/>
              <a:gd name="connsiteY120" fmla="*/ 1098062 h 1573099"/>
              <a:gd name="connsiteX121" fmla="*/ 7989 w 2766336"/>
              <a:gd name="connsiteY121" fmla="*/ 1121875 h 1573099"/>
              <a:gd name="connsiteX122" fmla="*/ 10371 w 2766336"/>
              <a:gd name="connsiteY122" fmla="*/ 1074250 h 1573099"/>
              <a:gd name="connsiteX123" fmla="*/ 11213 w 2766336"/>
              <a:gd name="connsiteY123" fmla="*/ 1047319 h 1573099"/>
              <a:gd name="connsiteX0" fmla="*/ 11213 w 2766336"/>
              <a:gd name="connsiteY0" fmla="*/ 1047319 h 1576809"/>
              <a:gd name="connsiteX1" fmla="*/ 160390 w 2766336"/>
              <a:gd name="connsiteY1" fmla="*/ 836124 h 1576809"/>
              <a:gd name="connsiteX2" fmla="*/ 105622 w 2766336"/>
              <a:gd name="connsiteY2" fmla="*/ 657530 h 1576809"/>
              <a:gd name="connsiteX3" fmla="*/ 167534 w 2766336"/>
              <a:gd name="connsiteY3" fmla="*/ 590855 h 1576809"/>
              <a:gd name="connsiteX4" fmla="*/ 146103 w 2766336"/>
              <a:gd name="connsiteY4" fmla="*/ 224142 h 1576809"/>
              <a:gd name="connsiteX5" fmla="*/ 329459 w 2766336"/>
              <a:gd name="connsiteY5" fmla="*/ 364636 h 1576809"/>
              <a:gd name="connsiteX6" fmla="*/ 503290 w 2766336"/>
              <a:gd name="connsiteY6" fmla="*/ 250336 h 1576809"/>
              <a:gd name="connsiteX7" fmla="*/ 624734 w 2766336"/>
              <a:gd name="connsiteY7" fmla="*/ 495605 h 1576809"/>
              <a:gd name="connsiteX8" fmla="*/ 889053 w 2766336"/>
              <a:gd name="connsiteY8" fmla="*/ 562280 h 1576809"/>
              <a:gd name="connsiteX9" fmla="*/ 965254 w 2766336"/>
              <a:gd name="connsiteY9" fmla="*/ 426549 h 1576809"/>
              <a:gd name="connsiteX10" fmla="*/ 865240 w 2766336"/>
              <a:gd name="connsiteY10" fmla="*/ 417024 h 1576809"/>
              <a:gd name="connsiteX11" fmla="*/ 853334 w 2766336"/>
              <a:gd name="connsiteY11" fmla="*/ 357491 h 1576809"/>
              <a:gd name="connsiteX12" fmla="*/ 1186709 w 2766336"/>
              <a:gd name="connsiteY12" fmla="*/ 340823 h 1576809"/>
              <a:gd name="connsiteX13" fmla="*/ 1500699 w 2766336"/>
              <a:gd name="connsiteY13" fmla="*/ 250164 h 1576809"/>
              <a:gd name="connsiteX14" fmla="*/ 1641528 w 2766336"/>
              <a:gd name="connsiteY14" fmla="*/ 188423 h 1576809"/>
              <a:gd name="connsiteX15" fmla="*/ 1796309 w 2766336"/>
              <a:gd name="connsiteY15" fmla="*/ 183660 h 1576809"/>
              <a:gd name="connsiteX16" fmla="*/ 1867747 w 2766336"/>
              <a:gd name="connsiteY16" fmla="*/ 309866 h 1576809"/>
              <a:gd name="connsiteX17" fmla="*/ 2029672 w 2766336"/>
              <a:gd name="connsiteY17" fmla="*/ 271766 h 1576809"/>
              <a:gd name="connsiteX18" fmla="*/ 1934422 w 2766336"/>
              <a:gd name="connsiteY18" fmla="*/ 359873 h 1576809"/>
              <a:gd name="connsiteX19" fmla="*/ 2048722 w 2766336"/>
              <a:gd name="connsiteY19" fmla="*/ 331298 h 1576809"/>
              <a:gd name="connsiteX20" fmla="*/ 2143971 w 2766336"/>
              <a:gd name="connsiteY20" fmla="*/ 271766 h 1576809"/>
              <a:gd name="connsiteX21" fmla="*/ 2067772 w 2766336"/>
              <a:gd name="connsiteY21" fmla="*/ 264623 h 1576809"/>
              <a:gd name="connsiteX22" fmla="*/ 2067772 w 2766336"/>
              <a:gd name="connsiteY22" fmla="*/ 202710 h 1576809"/>
              <a:gd name="connsiteX23" fmla="*/ 2117777 w 2766336"/>
              <a:gd name="connsiteY23" fmla="*/ 202710 h 1576809"/>
              <a:gd name="connsiteX24" fmla="*/ 2224933 w 2766336"/>
              <a:gd name="connsiteY24" fmla="*/ 97935 h 1576809"/>
              <a:gd name="connsiteX25" fmla="*/ 2274939 w 2766336"/>
              <a:gd name="connsiteY25" fmla="*/ 305 h 1576809"/>
              <a:gd name="connsiteX26" fmla="*/ 2239221 w 2766336"/>
              <a:gd name="connsiteY26" fmla="*/ 114604 h 1576809"/>
              <a:gd name="connsiteX27" fmla="*/ 2165403 w 2766336"/>
              <a:gd name="connsiteY27" fmla="*/ 193186 h 1576809"/>
              <a:gd name="connsiteX28" fmla="*/ 2334472 w 2766336"/>
              <a:gd name="connsiteY28" fmla="*/ 257480 h 1576809"/>
              <a:gd name="connsiteX29" fmla="*/ 2736902 w 2766336"/>
              <a:gd name="connsiteY29" fmla="*/ 205092 h 1576809"/>
              <a:gd name="connsiteX30" fmla="*/ 2699673 w 2766336"/>
              <a:gd name="connsiteY30" fmla="*/ 559163 h 1576809"/>
              <a:gd name="connsiteX31" fmla="*/ 2632128 w 2766336"/>
              <a:gd name="connsiteY31" fmla="*/ 967092 h 1576809"/>
              <a:gd name="connsiteX32" fmla="*/ 2463059 w 2766336"/>
              <a:gd name="connsiteY32" fmla="*/ 869462 h 1576809"/>
              <a:gd name="connsiteX33" fmla="*/ 2298753 w 2766336"/>
              <a:gd name="connsiteY33" fmla="*/ 926612 h 1576809"/>
              <a:gd name="connsiteX34" fmla="*/ 2277322 w 2766336"/>
              <a:gd name="connsiteY34" fmla="*/ 1062342 h 1576809"/>
              <a:gd name="connsiteX35" fmla="*/ 2043959 w 2766336"/>
              <a:gd name="connsiteY35" fmla="*/ 1148067 h 1576809"/>
              <a:gd name="connsiteX36" fmla="*/ 2022528 w 2766336"/>
              <a:gd name="connsiteY36" fmla="*/ 1238556 h 1576809"/>
              <a:gd name="connsiteX37" fmla="*/ 1955853 w 2766336"/>
              <a:gd name="connsiteY37" fmla="*/ 1309993 h 1576809"/>
              <a:gd name="connsiteX38" fmla="*/ 2015384 w 2766336"/>
              <a:gd name="connsiteY38" fmla="*/ 1350474 h 1576809"/>
              <a:gd name="connsiteX39" fmla="*/ 1922515 w 2766336"/>
              <a:gd name="connsiteY39" fmla="*/ 1450487 h 1576809"/>
              <a:gd name="connsiteX40" fmla="*/ 1901084 w 2766336"/>
              <a:gd name="connsiteY40" fmla="*/ 1533831 h 1576809"/>
              <a:gd name="connsiteX41" fmla="*/ 1810262 w 2766336"/>
              <a:gd name="connsiteY41" fmla="*/ 1573012 h 1576809"/>
              <a:gd name="connsiteX42" fmla="*/ 1703438 w 2766336"/>
              <a:gd name="connsiteY42" fmla="*/ 1571931 h 1576809"/>
              <a:gd name="connsiteX43" fmla="*/ 1648672 w 2766336"/>
              <a:gd name="connsiteY43" fmla="*/ 1543356 h 1576809"/>
              <a:gd name="connsiteX44" fmla="*/ 1608188 w 2766336"/>
              <a:gd name="connsiteY44" fmla="*/ 1507637 h 1576809"/>
              <a:gd name="connsiteX45" fmla="*/ 1565328 w 2766336"/>
              <a:gd name="connsiteY45" fmla="*/ 1479061 h 1576809"/>
              <a:gd name="connsiteX46" fmla="*/ 1593901 w 2766336"/>
              <a:gd name="connsiteY46" fmla="*/ 1455250 h 1576809"/>
              <a:gd name="connsiteX47" fmla="*/ 1581995 w 2766336"/>
              <a:gd name="connsiteY47" fmla="*/ 1438581 h 1576809"/>
              <a:gd name="connsiteX48" fmla="*/ 1520082 w 2766336"/>
              <a:gd name="connsiteY48" fmla="*/ 1426675 h 1576809"/>
              <a:gd name="connsiteX49" fmla="*/ 1501032 w 2766336"/>
              <a:gd name="connsiteY49" fmla="*/ 1402862 h 1576809"/>
              <a:gd name="connsiteX50" fmla="*/ 1462934 w 2766336"/>
              <a:gd name="connsiteY50" fmla="*/ 1379050 h 1576809"/>
              <a:gd name="connsiteX51" fmla="*/ 1458170 w 2766336"/>
              <a:gd name="connsiteY51" fmla="*/ 1390956 h 1576809"/>
              <a:gd name="connsiteX52" fmla="*/ 1472459 w 2766336"/>
              <a:gd name="connsiteY52" fmla="*/ 1429056 h 1576809"/>
              <a:gd name="connsiteX53" fmla="*/ 1441501 w 2766336"/>
              <a:gd name="connsiteY53" fmla="*/ 1443343 h 1576809"/>
              <a:gd name="connsiteX54" fmla="*/ 1415309 w 2766336"/>
              <a:gd name="connsiteY54" fmla="*/ 1457630 h 1576809"/>
              <a:gd name="connsiteX55" fmla="*/ 1398638 w 2766336"/>
              <a:gd name="connsiteY55" fmla="*/ 1450487 h 1576809"/>
              <a:gd name="connsiteX56" fmla="*/ 1353395 w 2766336"/>
              <a:gd name="connsiteY56" fmla="*/ 1388575 h 1576809"/>
              <a:gd name="connsiteX57" fmla="*/ 1308153 w 2766336"/>
              <a:gd name="connsiteY57" fmla="*/ 1355237 h 1576809"/>
              <a:gd name="connsiteX58" fmla="*/ 1329584 w 2766336"/>
              <a:gd name="connsiteY58" fmla="*/ 1338568 h 1576809"/>
              <a:gd name="connsiteX59" fmla="*/ 1351015 w 2766336"/>
              <a:gd name="connsiteY59" fmla="*/ 1298087 h 1576809"/>
              <a:gd name="connsiteX60" fmla="*/ 1336726 w 2766336"/>
              <a:gd name="connsiteY60" fmla="*/ 1286181 h 1576809"/>
              <a:gd name="connsiteX61" fmla="*/ 1298628 w 2766336"/>
              <a:gd name="connsiteY61" fmla="*/ 1288562 h 1576809"/>
              <a:gd name="connsiteX62" fmla="*/ 1222428 w 2766336"/>
              <a:gd name="connsiteY62" fmla="*/ 1245700 h 1576809"/>
              <a:gd name="connsiteX63" fmla="*/ 1179563 w 2766336"/>
              <a:gd name="connsiteY63" fmla="*/ 1226650 h 1576809"/>
              <a:gd name="connsiteX64" fmla="*/ 1170040 w 2766336"/>
              <a:gd name="connsiteY64" fmla="*/ 1226650 h 1576809"/>
              <a:gd name="connsiteX65" fmla="*/ 1158134 w 2766336"/>
              <a:gd name="connsiteY65" fmla="*/ 1162356 h 1576809"/>
              <a:gd name="connsiteX66" fmla="*/ 1170040 w 2766336"/>
              <a:gd name="connsiteY66" fmla="*/ 1098062 h 1576809"/>
              <a:gd name="connsiteX67" fmla="*/ 1139084 w 2766336"/>
              <a:gd name="connsiteY67" fmla="*/ 1064725 h 1576809"/>
              <a:gd name="connsiteX68" fmla="*/ 1086697 w 2766336"/>
              <a:gd name="connsiteY68" fmla="*/ 1040912 h 1576809"/>
              <a:gd name="connsiteX69" fmla="*/ 1112890 w 2766336"/>
              <a:gd name="connsiteY69" fmla="*/ 1017100 h 1576809"/>
              <a:gd name="connsiteX70" fmla="*/ 1158134 w 2766336"/>
              <a:gd name="connsiteY70" fmla="*/ 1021862 h 1576809"/>
              <a:gd name="connsiteX71" fmla="*/ 1153372 w 2766336"/>
              <a:gd name="connsiteY71" fmla="*/ 974237 h 1576809"/>
              <a:gd name="connsiteX72" fmla="*/ 1124797 w 2766336"/>
              <a:gd name="connsiteY72" fmla="*/ 969475 h 1576809"/>
              <a:gd name="connsiteX73" fmla="*/ 1129559 w 2766336"/>
              <a:gd name="connsiteY73" fmla="*/ 921850 h 1576809"/>
              <a:gd name="connsiteX74" fmla="*/ 1098603 w 2766336"/>
              <a:gd name="connsiteY74" fmla="*/ 907562 h 1576809"/>
              <a:gd name="connsiteX75" fmla="*/ 1100984 w 2766336"/>
              <a:gd name="connsiteY75" fmla="*/ 871843 h 1576809"/>
              <a:gd name="connsiteX76" fmla="*/ 1053359 w 2766336"/>
              <a:gd name="connsiteY76" fmla="*/ 857556 h 1576809"/>
              <a:gd name="connsiteX77" fmla="*/ 1034309 w 2766336"/>
              <a:gd name="connsiteY77" fmla="*/ 878987 h 1576809"/>
              <a:gd name="connsiteX78" fmla="*/ 1005732 w 2766336"/>
              <a:gd name="connsiteY78" fmla="*/ 881368 h 1576809"/>
              <a:gd name="connsiteX79" fmla="*/ 955728 w 2766336"/>
              <a:gd name="connsiteY79" fmla="*/ 886131 h 1576809"/>
              <a:gd name="connsiteX80" fmla="*/ 924772 w 2766336"/>
              <a:gd name="connsiteY80" fmla="*/ 907562 h 1576809"/>
              <a:gd name="connsiteX81" fmla="*/ 924772 w 2766336"/>
              <a:gd name="connsiteY81" fmla="*/ 876606 h 1576809"/>
              <a:gd name="connsiteX82" fmla="*/ 884290 w 2766336"/>
              <a:gd name="connsiteY82" fmla="*/ 871843 h 1576809"/>
              <a:gd name="connsiteX83" fmla="*/ 891432 w 2766336"/>
              <a:gd name="connsiteY83" fmla="*/ 893275 h 1576809"/>
              <a:gd name="connsiteX84" fmla="*/ 886672 w 2766336"/>
              <a:gd name="connsiteY84" fmla="*/ 912325 h 1576809"/>
              <a:gd name="connsiteX85" fmla="*/ 800947 w 2766336"/>
              <a:gd name="connsiteY85" fmla="*/ 859936 h 1576809"/>
              <a:gd name="connsiteX86" fmla="*/ 779515 w 2766336"/>
              <a:gd name="connsiteY86" fmla="*/ 826600 h 1576809"/>
              <a:gd name="connsiteX87" fmla="*/ 791422 w 2766336"/>
              <a:gd name="connsiteY87" fmla="*/ 786117 h 1576809"/>
              <a:gd name="connsiteX88" fmla="*/ 760465 w 2766336"/>
              <a:gd name="connsiteY88" fmla="*/ 781356 h 1576809"/>
              <a:gd name="connsiteX89" fmla="*/ 712840 w 2766336"/>
              <a:gd name="connsiteY89" fmla="*/ 795643 h 1576809"/>
              <a:gd name="connsiteX90" fmla="*/ 703315 w 2766336"/>
              <a:gd name="connsiteY90" fmla="*/ 809931 h 1576809"/>
              <a:gd name="connsiteX91" fmla="*/ 679503 w 2766336"/>
              <a:gd name="connsiteY91" fmla="*/ 826600 h 1576809"/>
              <a:gd name="connsiteX92" fmla="*/ 672359 w 2766336"/>
              <a:gd name="connsiteY92" fmla="*/ 843268 h 1576809"/>
              <a:gd name="connsiteX93" fmla="*/ 631878 w 2766336"/>
              <a:gd name="connsiteY93" fmla="*/ 876606 h 1576809"/>
              <a:gd name="connsiteX94" fmla="*/ 634257 w 2766336"/>
              <a:gd name="connsiteY94" fmla="*/ 898037 h 1576809"/>
              <a:gd name="connsiteX95" fmla="*/ 648547 w 2766336"/>
              <a:gd name="connsiteY95" fmla="*/ 917087 h 1576809"/>
              <a:gd name="connsiteX96" fmla="*/ 572347 w 2766336"/>
              <a:gd name="connsiteY96" fmla="*/ 902800 h 1576809"/>
              <a:gd name="connsiteX97" fmla="*/ 539009 w 2766336"/>
              <a:gd name="connsiteY97" fmla="*/ 907562 h 1576809"/>
              <a:gd name="connsiteX98" fmla="*/ 586632 w 2766336"/>
              <a:gd name="connsiteY98" fmla="*/ 938518 h 1576809"/>
              <a:gd name="connsiteX99" fmla="*/ 610447 w 2766336"/>
              <a:gd name="connsiteY99" fmla="*/ 950425 h 1576809"/>
              <a:gd name="connsiteX100" fmla="*/ 636640 w 2766336"/>
              <a:gd name="connsiteY100" fmla="*/ 1002812 h 1576809"/>
              <a:gd name="connsiteX101" fmla="*/ 569963 w 2766336"/>
              <a:gd name="connsiteY101" fmla="*/ 1019481 h 1576809"/>
              <a:gd name="connsiteX102" fmla="*/ 548534 w 2766336"/>
              <a:gd name="connsiteY102" fmla="*/ 1031387 h 1576809"/>
              <a:gd name="connsiteX103" fmla="*/ 524720 w 2766336"/>
              <a:gd name="connsiteY103" fmla="*/ 1002812 h 1576809"/>
              <a:gd name="connsiteX104" fmla="*/ 500907 w 2766336"/>
              <a:gd name="connsiteY104" fmla="*/ 971856 h 1576809"/>
              <a:gd name="connsiteX105" fmla="*/ 503288 w 2766336"/>
              <a:gd name="connsiteY105" fmla="*/ 933756 h 1576809"/>
              <a:gd name="connsiteX106" fmla="*/ 500907 w 2766336"/>
              <a:gd name="connsiteY106" fmla="*/ 914706 h 1576809"/>
              <a:gd name="connsiteX107" fmla="*/ 519957 w 2766336"/>
              <a:gd name="connsiteY107" fmla="*/ 881368 h 1576809"/>
              <a:gd name="connsiteX108" fmla="*/ 479477 w 2766336"/>
              <a:gd name="connsiteY108" fmla="*/ 890893 h 1576809"/>
              <a:gd name="connsiteX109" fmla="*/ 450901 w 2766336"/>
              <a:gd name="connsiteY109" fmla="*/ 952806 h 1576809"/>
              <a:gd name="connsiteX110" fmla="*/ 443757 w 2766336"/>
              <a:gd name="connsiteY110" fmla="*/ 976618 h 1576809"/>
              <a:gd name="connsiteX111" fmla="*/ 412801 w 2766336"/>
              <a:gd name="connsiteY111" fmla="*/ 993287 h 1576809"/>
              <a:gd name="connsiteX112" fmla="*/ 365176 w 2766336"/>
              <a:gd name="connsiteY112" fmla="*/ 990906 h 1576809"/>
              <a:gd name="connsiteX113" fmla="*/ 358032 w 2766336"/>
              <a:gd name="connsiteY113" fmla="*/ 1007575 h 1576809"/>
              <a:gd name="connsiteX114" fmla="*/ 358032 w 2766336"/>
              <a:gd name="connsiteY114" fmla="*/ 1055200 h 1576809"/>
              <a:gd name="connsiteX115" fmla="*/ 298501 w 2766336"/>
              <a:gd name="connsiteY115" fmla="*/ 1059962 h 1576809"/>
              <a:gd name="connsiteX116" fmla="*/ 236588 w 2766336"/>
              <a:gd name="connsiteY116" fmla="*/ 1093300 h 1576809"/>
              <a:gd name="connsiteX117" fmla="*/ 238970 w 2766336"/>
              <a:gd name="connsiteY117" fmla="*/ 1121875 h 1576809"/>
              <a:gd name="connsiteX118" fmla="*/ 186583 w 2766336"/>
              <a:gd name="connsiteY118" fmla="*/ 1109968 h 1576809"/>
              <a:gd name="connsiteX119" fmla="*/ 153245 w 2766336"/>
              <a:gd name="connsiteY119" fmla="*/ 1117112 h 1576809"/>
              <a:gd name="connsiteX120" fmla="*/ 108001 w 2766336"/>
              <a:gd name="connsiteY120" fmla="*/ 1098062 h 1576809"/>
              <a:gd name="connsiteX121" fmla="*/ 91333 w 2766336"/>
              <a:gd name="connsiteY121" fmla="*/ 1098062 h 1576809"/>
              <a:gd name="connsiteX122" fmla="*/ 7989 w 2766336"/>
              <a:gd name="connsiteY122" fmla="*/ 1121875 h 1576809"/>
              <a:gd name="connsiteX123" fmla="*/ 10371 w 2766336"/>
              <a:gd name="connsiteY123" fmla="*/ 1074250 h 1576809"/>
              <a:gd name="connsiteX124" fmla="*/ 11213 w 2766336"/>
              <a:gd name="connsiteY124" fmla="*/ 1047319 h 1576809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186709 w 2766336"/>
              <a:gd name="connsiteY12" fmla="*/ 340823 h 1573553"/>
              <a:gd name="connsiteX13" fmla="*/ 1500699 w 2766336"/>
              <a:gd name="connsiteY13" fmla="*/ 250164 h 1573553"/>
              <a:gd name="connsiteX14" fmla="*/ 1641528 w 2766336"/>
              <a:gd name="connsiteY14" fmla="*/ 188423 h 1573553"/>
              <a:gd name="connsiteX15" fmla="*/ 1796309 w 2766336"/>
              <a:gd name="connsiteY15" fmla="*/ 183660 h 1573553"/>
              <a:gd name="connsiteX16" fmla="*/ 1867747 w 2766336"/>
              <a:gd name="connsiteY16" fmla="*/ 309866 h 1573553"/>
              <a:gd name="connsiteX17" fmla="*/ 2029672 w 2766336"/>
              <a:gd name="connsiteY17" fmla="*/ 271766 h 1573553"/>
              <a:gd name="connsiteX18" fmla="*/ 1934422 w 2766336"/>
              <a:gd name="connsiteY18" fmla="*/ 359873 h 1573553"/>
              <a:gd name="connsiteX19" fmla="*/ 2048722 w 2766336"/>
              <a:gd name="connsiteY19" fmla="*/ 331298 h 1573553"/>
              <a:gd name="connsiteX20" fmla="*/ 2143971 w 2766336"/>
              <a:gd name="connsiteY20" fmla="*/ 271766 h 1573553"/>
              <a:gd name="connsiteX21" fmla="*/ 2067772 w 2766336"/>
              <a:gd name="connsiteY21" fmla="*/ 264623 h 1573553"/>
              <a:gd name="connsiteX22" fmla="*/ 2067772 w 2766336"/>
              <a:gd name="connsiteY22" fmla="*/ 202710 h 1573553"/>
              <a:gd name="connsiteX23" fmla="*/ 2117777 w 2766336"/>
              <a:gd name="connsiteY23" fmla="*/ 202710 h 1573553"/>
              <a:gd name="connsiteX24" fmla="*/ 2224933 w 2766336"/>
              <a:gd name="connsiteY24" fmla="*/ 97935 h 1573553"/>
              <a:gd name="connsiteX25" fmla="*/ 2274939 w 2766336"/>
              <a:gd name="connsiteY25" fmla="*/ 305 h 1573553"/>
              <a:gd name="connsiteX26" fmla="*/ 2239221 w 2766336"/>
              <a:gd name="connsiteY26" fmla="*/ 114604 h 1573553"/>
              <a:gd name="connsiteX27" fmla="*/ 2165403 w 2766336"/>
              <a:gd name="connsiteY27" fmla="*/ 193186 h 1573553"/>
              <a:gd name="connsiteX28" fmla="*/ 2334472 w 2766336"/>
              <a:gd name="connsiteY28" fmla="*/ 257480 h 1573553"/>
              <a:gd name="connsiteX29" fmla="*/ 2736902 w 2766336"/>
              <a:gd name="connsiteY29" fmla="*/ 205092 h 1573553"/>
              <a:gd name="connsiteX30" fmla="*/ 2699673 w 2766336"/>
              <a:gd name="connsiteY30" fmla="*/ 559163 h 1573553"/>
              <a:gd name="connsiteX31" fmla="*/ 2632128 w 2766336"/>
              <a:gd name="connsiteY31" fmla="*/ 967092 h 1573553"/>
              <a:gd name="connsiteX32" fmla="*/ 2463059 w 2766336"/>
              <a:gd name="connsiteY32" fmla="*/ 869462 h 1573553"/>
              <a:gd name="connsiteX33" fmla="*/ 2298753 w 2766336"/>
              <a:gd name="connsiteY33" fmla="*/ 926612 h 1573553"/>
              <a:gd name="connsiteX34" fmla="*/ 2277322 w 2766336"/>
              <a:gd name="connsiteY34" fmla="*/ 1062342 h 1573553"/>
              <a:gd name="connsiteX35" fmla="*/ 2043959 w 2766336"/>
              <a:gd name="connsiteY35" fmla="*/ 1148067 h 1573553"/>
              <a:gd name="connsiteX36" fmla="*/ 2022528 w 2766336"/>
              <a:gd name="connsiteY36" fmla="*/ 1238556 h 1573553"/>
              <a:gd name="connsiteX37" fmla="*/ 1955853 w 2766336"/>
              <a:gd name="connsiteY37" fmla="*/ 1309993 h 1573553"/>
              <a:gd name="connsiteX38" fmla="*/ 2015384 w 2766336"/>
              <a:gd name="connsiteY38" fmla="*/ 1350474 h 1573553"/>
              <a:gd name="connsiteX39" fmla="*/ 1922515 w 2766336"/>
              <a:gd name="connsiteY39" fmla="*/ 1450487 h 1573553"/>
              <a:gd name="connsiteX40" fmla="*/ 1901084 w 2766336"/>
              <a:gd name="connsiteY40" fmla="*/ 1533831 h 1573553"/>
              <a:gd name="connsiteX41" fmla="*/ 1810262 w 2766336"/>
              <a:gd name="connsiteY41" fmla="*/ 1573012 h 1573553"/>
              <a:gd name="connsiteX42" fmla="*/ 1729632 w 2766336"/>
              <a:gd name="connsiteY42" fmla="*/ 1557643 h 1573553"/>
              <a:gd name="connsiteX43" fmla="*/ 1703438 w 2766336"/>
              <a:gd name="connsiteY43" fmla="*/ 1571931 h 1573553"/>
              <a:gd name="connsiteX44" fmla="*/ 1648672 w 2766336"/>
              <a:gd name="connsiteY44" fmla="*/ 1543356 h 1573553"/>
              <a:gd name="connsiteX45" fmla="*/ 1608188 w 2766336"/>
              <a:gd name="connsiteY45" fmla="*/ 1507637 h 1573553"/>
              <a:gd name="connsiteX46" fmla="*/ 1565328 w 2766336"/>
              <a:gd name="connsiteY46" fmla="*/ 1479061 h 1573553"/>
              <a:gd name="connsiteX47" fmla="*/ 1593901 w 2766336"/>
              <a:gd name="connsiteY47" fmla="*/ 1455250 h 1573553"/>
              <a:gd name="connsiteX48" fmla="*/ 1581995 w 2766336"/>
              <a:gd name="connsiteY48" fmla="*/ 1438581 h 1573553"/>
              <a:gd name="connsiteX49" fmla="*/ 1520082 w 2766336"/>
              <a:gd name="connsiteY49" fmla="*/ 1426675 h 1573553"/>
              <a:gd name="connsiteX50" fmla="*/ 1501032 w 2766336"/>
              <a:gd name="connsiteY50" fmla="*/ 1402862 h 1573553"/>
              <a:gd name="connsiteX51" fmla="*/ 1462934 w 2766336"/>
              <a:gd name="connsiteY51" fmla="*/ 1379050 h 1573553"/>
              <a:gd name="connsiteX52" fmla="*/ 1458170 w 2766336"/>
              <a:gd name="connsiteY52" fmla="*/ 1390956 h 1573553"/>
              <a:gd name="connsiteX53" fmla="*/ 1472459 w 2766336"/>
              <a:gd name="connsiteY53" fmla="*/ 1429056 h 1573553"/>
              <a:gd name="connsiteX54" fmla="*/ 1441501 w 2766336"/>
              <a:gd name="connsiteY54" fmla="*/ 1443343 h 1573553"/>
              <a:gd name="connsiteX55" fmla="*/ 1415309 w 2766336"/>
              <a:gd name="connsiteY55" fmla="*/ 1457630 h 1573553"/>
              <a:gd name="connsiteX56" fmla="*/ 1398638 w 2766336"/>
              <a:gd name="connsiteY56" fmla="*/ 1450487 h 1573553"/>
              <a:gd name="connsiteX57" fmla="*/ 1353395 w 2766336"/>
              <a:gd name="connsiteY57" fmla="*/ 1388575 h 1573553"/>
              <a:gd name="connsiteX58" fmla="*/ 1308153 w 2766336"/>
              <a:gd name="connsiteY58" fmla="*/ 1355237 h 1573553"/>
              <a:gd name="connsiteX59" fmla="*/ 1329584 w 2766336"/>
              <a:gd name="connsiteY59" fmla="*/ 1338568 h 1573553"/>
              <a:gd name="connsiteX60" fmla="*/ 1351015 w 2766336"/>
              <a:gd name="connsiteY60" fmla="*/ 1298087 h 1573553"/>
              <a:gd name="connsiteX61" fmla="*/ 1336726 w 2766336"/>
              <a:gd name="connsiteY61" fmla="*/ 1286181 h 1573553"/>
              <a:gd name="connsiteX62" fmla="*/ 1298628 w 2766336"/>
              <a:gd name="connsiteY62" fmla="*/ 1288562 h 1573553"/>
              <a:gd name="connsiteX63" fmla="*/ 1222428 w 2766336"/>
              <a:gd name="connsiteY63" fmla="*/ 1245700 h 1573553"/>
              <a:gd name="connsiteX64" fmla="*/ 1179563 w 2766336"/>
              <a:gd name="connsiteY64" fmla="*/ 1226650 h 1573553"/>
              <a:gd name="connsiteX65" fmla="*/ 1170040 w 2766336"/>
              <a:gd name="connsiteY65" fmla="*/ 1226650 h 1573553"/>
              <a:gd name="connsiteX66" fmla="*/ 1158134 w 2766336"/>
              <a:gd name="connsiteY66" fmla="*/ 1162356 h 1573553"/>
              <a:gd name="connsiteX67" fmla="*/ 1170040 w 2766336"/>
              <a:gd name="connsiteY67" fmla="*/ 1098062 h 1573553"/>
              <a:gd name="connsiteX68" fmla="*/ 1139084 w 2766336"/>
              <a:gd name="connsiteY68" fmla="*/ 1064725 h 1573553"/>
              <a:gd name="connsiteX69" fmla="*/ 1086697 w 2766336"/>
              <a:gd name="connsiteY69" fmla="*/ 1040912 h 1573553"/>
              <a:gd name="connsiteX70" fmla="*/ 1112890 w 2766336"/>
              <a:gd name="connsiteY70" fmla="*/ 1017100 h 1573553"/>
              <a:gd name="connsiteX71" fmla="*/ 1158134 w 2766336"/>
              <a:gd name="connsiteY71" fmla="*/ 1021862 h 1573553"/>
              <a:gd name="connsiteX72" fmla="*/ 1153372 w 2766336"/>
              <a:gd name="connsiteY72" fmla="*/ 974237 h 1573553"/>
              <a:gd name="connsiteX73" fmla="*/ 1124797 w 2766336"/>
              <a:gd name="connsiteY73" fmla="*/ 969475 h 1573553"/>
              <a:gd name="connsiteX74" fmla="*/ 1129559 w 2766336"/>
              <a:gd name="connsiteY74" fmla="*/ 921850 h 1573553"/>
              <a:gd name="connsiteX75" fmla="*/ 1098603 w 2766336"/>
              <a:gd name="connsiteY75" fmla="*/ 907562 h 1573553"/>
              <a:gd name="connsiteX76" fmla="*/ 1100984 w 2766336"/>
              <a:gd name="connsiteY76" fmla="*/ 871843 h 1573553"/>
              <a:gd name="connsiteX77" fmla="*/ 1053359 w 2766336"/>
              <a:gd name="connsiteY77" fmla="*/ 857556 h 1573553"/>
              <a:gd name="connsiteX78" fmla="*/ 1034309 w 2766336"/>
              <a:gd name="connsiteY78" fmla="*/ 878987 h 1573553"/>
              <a:gd name="connsiteX79" fmla="*/ 1005732 w 2766336"/>
              <a:gd name="connsiteY79" fmla="*/ 881368 h 1573553"/>
              <a:gd name="connsiteX80" fmla="*/ 955728 w 2766336"/>
              <a:gd name="connsiteY80" fmla="*/ 886131 h 1573553"/>
              <a:gd name="connsiteX81" fmla="*/ 924772 w 2766336"/>
              <a:gd name="connsiteY81" fmla="*/ 907562 h 1573553"/>
              <a:gd name="connsiteX82" fmla="*/ 924772 w 2766336"/>
              <a:gd name="connsiteY82" fmla="*/ 876606 h 1573553"/>
              <a:gd name="connsiteX83" fmla="*/ 884290 w 2766336"/>
              <a:gd name="connsiteY83" fmla="*/ 871843 h 1573553"/>
              <a:gd name="connsiteX84" fmla="*/ 891432 w 2766336"/>
              <a:gd name="connsiteY84" fmla="*/ 893275 h 1573553"/>
              <a:gd name="connsiteX85" fmla="*/ 886672 w 2766336"/>
              <a:gd name="connsiteY85" fmla="*/ 912325 h 1573553"/>
              <a:gd name="connsiteX86" fmla="*/ 800947 w 2766336"/>
              <a:gd name="connsiteY86" fmla="*/ 859936 h 1573553"/>
              <a:gd name="connsiteX87" fmla="*/ 779515 w 2766336"/>
              <a:gd name="connsiteY87" fmla="*/ 826600 h 1573553"/>
              <a:gd name="connsiteX88" fmla="*/ 791422 w 2766336"/>
              <a:gd name="connsiteY88" fmla="*/ 786117 h 1573553"/>
              <a:gd name="connsiteX89" fmla="*/ 760465 w 2766336"/>
              <a:gd name="connsiteY89" fmla="*/ 781356 h 1573553"/>
              <a:gd name="connsiteX90" fmla="*/ 712840 w 2766336"/>
              <a:gd name="connsiteY90" fmla="*/ 795643 h 1573553"/>
              <a:gd name="connsiteX91" fmla="*/ 703315 w 2766336"/>
              <a:gd name="connsiteY91" fmla="*/ 809931 h 1573553"/>
              <a:gd name="connsiteX92" fmla="*/ 679503 w 2766336"/>
              <a:gd name="connsiteY92" fmla="*/ 826600 h 1573553"/>
              <a:gd name="connsiteX93" fmla="*/ 672359 w 2766336"/>
              <a:gd name="connsiteY93" fmla="*/ 843268 h 1573553"/>
              <a:gd name="connsiteX94" fmla="*/ 631878 w 2766336"/>
              <a:gd name="connsiteY94" fmla="*/ 876606 h 1573553"/>
              <a:gd name="connsiteX95" fmla="*/ 634257 w 2766336"/>
              <a:gd name="connsiteY95" fmla="*/ 898037 h 1573553"/>
              <a:gd name="connsiteX96" fmla="*/ 648547 w 2766336"/>
              <a:gd name="connsiteY96" fmla="*/ 917087 h 1573553"/>
              <a:gd name="connsiteX97" fmla="*/ 572347 w 2766336"/>
              <a:gd name="connsiteY97" fmla="*/ 902800 h 1573553"/>
              <a:gd name="connsiteX98" fmla="*/ 539009 w 2766336"/>
              <a:gd name="connsiteY98" fmla="*/ 907562 h 1573553"/>
              <a:gd name="connsiteX99" fmla="*/ 586632 w 2766336"/>
              <a:gd name="connsiteY99" fmla="*/ 938518 h 1573553"/>
              <a:gd name="connsiteX100" fmla="*/ 610447 w 2766336"/>
              <a:gd name="connsiteY100" fmla="*/ 950425 h 1573553"/>
              <a:gd name="connsiteX101" fmla="*/ 636640 w 2766336"/>
              <a:gd name="connsiteY101" fmla="*/ 1002812 h 1573553"/>
              <a:gd name="connsiteX102" fmla="*/ 569963 w 2766336"/>
              <a:gd name="connsiteY102" fmla="*/ 1019481 h 1573553"/>
              <a:gd name="connsiteX103" fmla="*/ 548534 w 2766336"/>
              <a:gd name="connsiteY103" fmla="*/ 1031387 h 1573553"/>
              <a:gd name="connsiteX104" fmla="*/ 524720 w 2766336"/>
              <a:gd name="connsiteY104" fmla="*/ 1002812 h 1573553"/>
              <a:gd name="connsiteX105" fmla="*/ 500907 w 2766336"/>
              <a:gd name="connsiteY105" fmla="*/ 971856 h 1573553"/>
              <a:gd name="connsiteX106" fmla="*/ 503288 w 2766336"/>
              <a:gd name="connsiteY106" fmla="*/ 933756 h 1573553"/>
              <a:gd name="connsiteX107" fmla="*/ 500907 w 2766336"/>
              <a:gd name="connsiteY107" fmla="*/ 914706 h 1573553"/>
              <a:gd name="connsiteX108" fmla="*/ 519957 w 2766336"/>
              <a:gd name="connsiteY108" fmla="*/ 881368 h 1573553"/>
              <a:gd name="connsiteX109" fmla="*/ 479477 w 2766336"/>
              <a:gd name="connsiteY109" fmla="*/ 890893 h 1573553"/>
              <a:gd name="connsiteX110" fmla="*/ 450901 w 2766336"/>
              <a:gd name="connsiteY110" fmla="*/ 952806 h 1573553"/>
              <a:gd name="connsiteX111" fmla="*/ 443757 w 2766336"/>
              <a:gd name="connsiteY111" fmla="*/ 976618 h 1573553"/>
              <a:gd name="connsiteX112" fmla="*/ 412801 w 2766336"/>
              <a:gd name="connsiteY112" fmla="*/ 993287 h 1573553"/>
              <a:gd name="connsiteX113" fmla="*/ 365176 w 2766336"/>
              <a:gd name="connsiteY113" fmla="*/ 990906 h 1573553"/>
              <a:gd name="connsiteX114" fmla="*/ 358032 w 2766336"/>
              <a:gd name="connsiteY114" fmla="*/ 1007575 h 1573553"/>
              <a:gd name="connsiteX115" fmla="*/ 358032 w 2766336"/>
              <a:gd name="connsiteY115" fmla="*/ 1055200 h 1573553"/>
              <a:gd name="connsiteX116" fmla="*/ 298501 w 2766336"/>
              <a:gd name="connsiteY116" fmla="*/ 1059962 h 1573553"/>
              <a:gd name="connsiteX117" fmla="*/ 236588 w 2766336"/>
              <a:gd name="connsiteY117" fmla="*/ 1093300 h 1573553"/>
              <a:gd name="connsiteX118" fmla="*/ 238970 w 2766336"/>
              <a:gd name="connsiteY118" fmla="*/ 1121875 h 1573553"/>
              <a:gd name="connsiteX119" fmla="*/ 186583 w 2766336"/>
              <a:gd name="connsiteY119" fmla="*/ 1109968 h 1573553"/>
              <a:gd name="connsiteX120" fmla="*/ 153245 w 2766336"/>
              <a:gd name="connsiteY120" fmla="*/ 1117112 h 1573553"/>
              <a:gd name="connsiteX121" fmla="*/ 108001 w 2766336"/>
              <a:gd name="connsiteY121" fmla="*/ 1098062 h 1573553"/>
              <a:gd name="connsiteX122" fmla="*/ 91333 w 2766336"/>
              <a:gd name="connsiteY122" fmla="*/ 1098062 h 1573553"/>
              <a:gd name="connsiteX123" fmla="*/ 7989 w 2766336"/>
              <a:gd name="connsiteY123" fmla="*/ 1121875 h 1573553"/>
              <a:gd name="connsiteX124" fmla="*/ 10371 w 2766336"/>
              <a:gd name="connsiteY124" fmla="*/ 1074250 h 1573553"/>
              <a:gd name="connsiteX125" fmla="*/ 11213 w 2766336"/>
              <a:gd name="connsiteY125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136701 w 2766336"/>
              <a:gd name="connsiteY12" fmla="*/ 512275 h 1573553"/>
              <a:gd name="connsiteX13" fmla="*/ 1186709 w 2766336"/>
              <a:gd name="connsiteY13" fmla="*/ 340823 h 1573553"/>
              <a:gd name="connsiteX14" fmla="*/ 1500699 w 2766336"/>
              <a:gd name="connsiteY14" fmla="*/ 250164 h 1573553"/>
              <a:gd name="connsiteX15" fmla="*/ 1641528 w 2766336"/>
              <a:gd name="connsiteY15" fmla="*/ 188423 h 1573553"/>
              <a:gd name="connsiteX16" fmla="*/ 1796309 w 2766336"/>
              <a:gd name="connsiteY16" fmla="*/ 183660 h 1573553"/>
              <a:gd name="connsiteX17" fmla="*/ 1867747 w 2766336"/>
              <a:gd name="connsiteY17" fmla="*/ 309866 h 1573553"/>
              <a:gd name="connsiteX18" fmla="*/ 2029672 w 2766336"/>
              <a:gd name="connsiteY18" fmla="*/ 271766 h 1573553"/>
              <a:gd name="connsiteX19" fmla="*/ 1934422 w 2766336"/>
              <a:gd name="connsiteY19" fmla="*/ 359873 h 1573553"/>
              <a:gd name="connsiteX20" fmla="*/ 2048722 w 2766336"/>
              <a:gd name="connsiteY20" fmla="*/ 331298 h 1573553"/>
              <a:gd name="connsiteX21" fmla="*/ 2143971 w 2766336"/>
              <a:gd name="connsiteY21" fmla="*/ 271766 h 1573553"/>
              <a:gd name="connsiteX22" fmla="*/ 2067772 w 2766336"/>
              <a:gd name="connsiteY22" fmla="*/ 264623 h 1573553"/>
              <a:gd name="connsiteX23" fmla="*/ 2067772 w 2766336"/>
              <a:gd name="connsiteY23" fmla="*/ 202710 h 1573553"/>
              <a:gd name="connsiteX24" fmla="*/ 2117777 w 2766336"/>
              <a:gd name="connsiteY24" fmla="*/ 202710 h 1573553"/>
              <a:gd name="connsiteX25" fmla="*/ 2224933 w 2766336"/>
              <a:gd name="connsiteY25" fmla="*/ 97935 h 1573553"/>
              <a:gd name="connsiteX26" fmla="*/ 2274939 w 2766336"/>
              <a:gd name="connsiteY26" fmla="*/ 305 h 1573553"/>
              <a:gd name="connsiteX27" fmla="*/ 2239221 w 2766336"/>
              <a:gd name="connsiteY27" fmla="*/ 114604 h 1573553"/>
              <a:gd name="connsiteX28" fmla="*/ 2165403 w 2766336"/>
              <a:gd name="connsiteY28" fmla="*/ 193186 h 1573553"/>
              <a:gd name="connsiteX29" fmla="*/ 2334472 w 2766336"/>
              <a:gd name="connsiteY29" fmla="*/ 257480 h 1573553"/>
              <a:gd name="connsiteX30" fmla="*/ 2736902 w 2766336"/>
              <a:gd name="connsiteY30" fmla="*/ 205092 h 1573553"/>
              <a:gd name="connsiteX31" fmla="*/ 2699673 w 2766336"/>
              <a:gd name="connsiteY31" fmla="*/ 559163 h 1573553"/>
              <a:gd name="connsiteX32" fmla="*/ 2632128 w 2766336"/>
              <a:gd name="connsiteY32" fmla="*/ 967092 h 1573553"/>
              <a:gd name="connsiteX33" fmla="*/ 2463059 w 2766336"/>
              <a:gd name="connsiteY33" fmla="*/ 869462 h 1573553"/>
              <a:gd name="connsiteX34" fmla="*/ 2298753 w 2766336"/>
              <a:gd name="connsiteY34" fmla="*/ 926612 h 1573553"/>
              <a:gd name="connsiteX35" fmla="*/ 2277322 w 2766336"/>
              <a:gd name="connsiteY35" fmla="*/ 1062342 h 1573553"/>
              <a:gd name="connsiteX36" fmla="*/ 2043959 w 2766336"/>
              <a:gd name="connsiteY36" fmla="*/ 1148067 h 1573553"/>
              <a:gd name="connsiteX37" fmla="*/ 2022528 w 2766336"/>
              <a:gd name="connsiteY37" fmla="*/ 1238556 h 1573553"/>
              <a:gd name="connsiteX38" fmla="*/ 1955853 w 2766336"/>
              <a:gd name="connsiteY38" fmla="*/ 1309993 h 1573553"/>
              <a:gd name="connsiteX39" fmla="*/ 2015384 w 2766336"/>
              <a:gd name="connsiteY39" fmla="*/ 1350474 h 1573553"/>
              <a:gd name="connsiteX40" fmla="*/ 1922515 w 2766336"/>
              <a:gd name="connsiteY40" fmla="*/ 1450487 h 1573553"/>
              <a:gd name="connsiteX41" fmla="*/ 1901084 w 2766336"/>
              <a:gd name="connsiteY41" fmla="*/ 1533831 h 1573553"/>
              <a:gd name="connsiteX42" fmla="*/ 1810262 w 2766336"/>
              <a:gd name="connsiteY42" fmla="*/ 1573012 h 1573553"/>
              <a:gd name="connsiteX43" fmla="*/ 1729632 w 2766336"/>
              <a:gd name="connsiteY43" fmla="*/ 1557643 h 1573553"/>
              <a:gd name="connsiteX44" fmla="*/ 1703438 w 2766336"/>
              <a:gd name="connsiteY44" fmla="*/ 1571931 h 1573553"/>
              <a:gd name="connsiteX45" fmla="*/ 1648672 w 2766336"/>
              <a:gd name="connsiteY45" fmla="*/ 1543356 h 1573553"/>
              <a:gd name="connsiteX46" fmla="*/ 1608188 w 2766336"/>
              <a:gd name="connsiteY46" fmla="*/ 1507637 h 1573553"/>
              <a:gd name="connsiteX47" fmla="*/ 1565328 w 2766336"/>
              <a:gd name="connsiteY47" fmla="*/ 1479061 h 1573553"/>
              <a:gd name="connsiteX48" fmla="*/ 1593901 w 2766336"/>
              <a:gd name="connsiteY48" fmla="*/ 1455250 h 1573553"/>
              <a:gd name="connsiteX49" fmla="*/ 1581995 w 2766336"/>
              <a:gd name="connsiteY49" fmla="*/ 1438581 h 1573553"/>
              <a:gd name="connsiteX50" fmla="*/ 1520082 w 2766336"/>
              <a:gd name="connsiteY50" fmla="*/ 1426675 h 1573553"/>
              <a:gd name="connsiteX51" fmla="*/ 1501032 w 2766336"/>
              <a:gd name="connsiteY51" fmla="*/ 1402862 h 1573553"/>
              <a:gd name="connsiteX52" fmla="*/ 1462934 w 2766336"/>
              <a:gd name="connsiteY52" fmla="*/ 1379050 h 1573553"/>
              <a:gd name="connsiteX53" fmla="*/ 1458170 w 2766336"/>
              <a:gd name="connsiteY53" fmla="*/ 1390956 h 1573553"/>
              <a:gd name="connsiteX54" fmla="*/ 1472459 w 2766336"/>
              <a:gd name="connsiteY54" fmla="*/ 1429056 h 1573553"/>
              <a:gd name="connsiteX55" fmla="*/ 1441501 w 2766336"/>
              <a:gd name="connsiteY55" fmla="*/ 1443343 h 1573553"/>
              <a:gd name="connsiteX56" fmla="*/ 1415309 w 2766336"/>
              <a:gd name="connsiteY56" fmla="*/ 1457630 h 1573553"/>
              <a:gd name="connsiteX57" fmla="*/ 1398638 w 2766336"/>
              <a:gd name="connsiteY57" fmla="*/ 1450487 h 1573553"/>
              <a:gd name="connsiteX58" fmla="*/ 1353395 w 2766336"/>
              <a:gd name="connsiteY58" fmla="*/ 1388575 h 1573553"/>
              <a:gd name="connsiteX59" fmla="*/ 1308153 w 2766336"/>
              <a:gd name="connsiteY59" fmla="*/ 1355237 h 1573553"/>
              <a:gd name="connsiteX60" fmla="*/ 1329584 w 2766336"/>
              <a:gd name="connsiteY60" fmla="*/ 1338568 h 1573553"/>
              <a:gd name="connsiteX61" fmla="*/ 1351015 w 2766336"/>
              <a:gd name="connsiteY61" fmla="*/ 1298087 h 1573553"/>
              <a:gd name="connsiteX62" fmla="*/ 1336726 w 2766336"/>
              <a:gd name="connsiteY62" fmla="*/ 1286181 h 1573553"/>
              <a:gd name="connsiteX63" fmla="*/ 1298628 w 2766336"/>
              <a:gd name="connsiteY63" fmla="*/ 1288562 h 1573553"/>
              <a:gd name="connsiteX64" fmla="*/ 1222428 w 2766336"/>
              <a:gd name="connsiteY64" fmla="*/ 1245700 h 1573553"/>
              <a:gd name="connsiteX65" fmla="*/ 1179563 w 2766336"/>
              <a:gd name="connsiteY65" fmla="*/ 1226650 h 1573553"/>
              <a:gd name="connsiteX66" fmla="*/ 1170040 w 2766336"/>
              <a:gd name="connsiteY66" fmla="*/ 1226650 h 1573553"/>
              <a:gd name="connsiteX67" fmla="*/ 1158134 w 2766336"/>
              <a:gd name="connsiteY67" fmla="*/ 1162356 h 1573553"/>
              <a:gd name="connsiteX68" fmla="*/ 1170040 w 2766336"/>
              <a:gd name="connsiteY68" fmla="*/ 1098062 h 1573553"/>
              <a:gd name="connsiteX69" fmla="*/ 1139084 w 2766336"/>
              <a:gd name="connsiteY69" fmla="*/ 1064725 h 1573553"/>
              <a:gd name="connsiteX70" fmla="*/ 1086697 w 2766336"/>
              <a:gd name="connsiteY70" fmla="*/ 1040912 h 1573553"/>
              <a:gd name="connsiteX71" fmla="*/ 1112890 w 2766336"/>
              <a:gd name="connsiteY71" fmla="*/ 1017100 h 1573553"/>
              <a:gd name="connsiteX72" fmla="*/ 1158134 w 2766336"/>
              <a:gd name="connsiteY72" fmla="*/ 1021862 h 1573553"/>
              <a:gd name="connsiteX73" fmla="*/ 1153372 w 2766336"/>
              <a:gd name="connsiteY73" fmla="*/ 974237 h 1573553"/>
              <a:gd name="connsiteX74" fmla="*/ 1124797 w 2766336"/>
              <a:gd name="connsiteY74" fmla="*/ 969475 h 1573553"/>
              <a:gd name="connsiteX75" fmla="*/ 1129559 w 2766336"/>
              <a:gd name="connsiteY75" fmla="*/ 921850 h 1573553"/>
              <a:gd name="connsiteX76" fmla="*/ 1098603 w 2766336"/>
              <a:gd name="connsiteY76" fmla="*/ 907562 h 1573553"/>
              <a:gd name="connsiteX77" fmla="*/ 1100984 w 2766336"/>
              <a:gd name="connsiteY77" fmla="*/ 871843 h 1573553"/>
              <a:gd name="connsiteX78" fmla="*/ 1053359 w 2766336"/>
              <a:gd name="connsiteY78" fmla="*/ 857556 h 1573553"/>
              <a:gd name="connsiteX79" fmla="*/ 1034309 w 2766336"/>
              <a:gd name="connsiteY79" fmla="*/ 878987 h 1573553"/>
              <a:gd name="connsiteX80" fmla="*/ 1005732 w 2766336"/>
              <a:gd name="connsiteY80" fmla="*/ 881368 h 1573553"/>
              <a:gd name="connsiteX81" fmla="*/ 955728 w 2766336"/>
              <a:gd name="connsiteY81" fmla="*/ 886131 h 1573553"/>
              <a:gd name="connsiteX82" fmla="*/ 924772 w 2766336"/>
              <a:gd name="connsiteY82" fmla="*/ 907562 h 1573553"/>
              <a:gd name="connsiteX83" fmla="*/ 924772 w 2766336"/>
              <a:gd name="connsiteY83" fmla="*/ 876606 h 1573553"/>
              <a:gd name="connsiteX84" fmla="*/ 884290 w 2766336"/>
              <a:gd name="connsiteY84" fmla="*/ 871843 h 1573553"/>
              <a:gd name="connsiteX85" fmla="*/ 891432 w 2766336"/>
              <a:gd name="connsiteY85" fmla="*/ 893275 h 1573553"/>
              <a:gd name="connsiteX86" fmla="*/ 886672 w 2766336"/>
              <a:gd name="connsiteY86" fmla="*/ 912325 h 1573553"/>
              <a:gd name="connsiteX87" fmla="*/ 800947 w 2766336"/>
              <a:gd name="connsiteY87" fmla="*/ 859936 h 1573553"/>
              <a:gd name="connsiteX88" fmla="*/ 779515 w 2766336"/>
              <a:gd name="connsiteY88" fmla="*/ 826600 h 1573553"/>
              <a:gd name="connsiteX89" fmla="*/ 791422 w 2766336"/>
              <a:gd name="connsiteY89" fmla="*/ 786117 h 1573553"/>
              <a:gd name="connsiteX90" fmla="*/ 760465 w 2766336"/>
              <a:gd name="connsiteY90" fmla="*/ 781356 h 1573553"/>
              <a:gd name="connsiteX91" fmla="*/ 712840 w 2766336"/>
              <a:gd name="connsiteY91" fmla="*/ 795643 h 1573553"/>
              <a:gd name="connsiteX92" fmla="*/ 703315 w 2766336"/>
              <a:gd name="connsiteY92" fmla="*/ 809931 h 1573553"/>
              <a:gd name="connsiteX93" fmla="*/ 679503 w 2766336"/>
              <a:gd name="connsiteY93" fmla="*/ 826600 h 1573553"/>
              <a:gd name="connsiteX94" fmla="*/ 672359 w 2766336"/>
              <a:gd name="connsiteY94" fmla="*/ 843268 h 1573553"/>
              <a:gd name="connsiteX95" fmla="*/ 631878 w 2766336"/>
              <a:gd name="connsiteY95" fmla="*/ 876606 h 1573553"/>
              <a:gd name="connsiteX96" fmla="*/ 634257 w 2766336"/>
              <a:gd name="connsiteY96" fmla="*/ 898037 h 1573553"/>
              <a:gd name="connsiteX97" fmla="*/ 648547 w 2766336"/>
              <a:gd name="connsiteY97" fmla="*/ 917087 h 1573553"/>
              <a:gd name="connsiteX98" fmla="*/ 572347 w 2766336"/>
              <a:gd name="connsiteY98" fmla="*/ 902800 h 1573553"/>
              <a:gd name="connsiteX99" fmla="*/ 539009 w 2766336"/>
              <a:gd name="connsiteY99" fmla="*/ 907562 h 1573553"/>
              <a:gd name="connsiteX100" fmla="*/ 586632 w 2766336"/>
              <a:gd name="connsiteY100" fmla="*/ 938518 h 1573553"/>
              <a:gd name="connsiteX101" fmla="*/ 610447 w 2766336"/>
              <a:gd name="connsiteY101" fmla="*/ 950425 h 1573553"/>
              <a:gd name="connsiteX102" fmla="*/ 636640 w 2766336"/>
              <a:gd name="connsiteY102" fmla="*/ 1002812 h 1573553"/>
              <a:gd name="connsiteX103" fmla="*/ 569963 w 2766336"/>
              <a:gd name="connsiteY103" fmla="*/ 1019481 h 1573553"/>
              <a:gd name="connsiteX104" fmla="*/ 548534 w 2766336"/>
              <a:gd name="connsiteY104" fmla="*/ 1031387 h 1573553"/>
              <a:gd name="connsiteX105" fmla="*/ 524720 w 2766336"/>
              <a:gd name="connsiteY105" fmla="*/ 1002812 h 1573553"/>
              <a:gd name="connsiteX106" fmla="*/ 500907 w 2766336"/>
              <a:gd name="connsiteY106" fmla="*/ 971856 h 1573553"/>
              <a:gd name="connsiteX107" fmla="*/ 503288 w 2766336"/>
              <a:gd name="connsiteY107" fmla="*/ 933756 h 1573553"/>
              <a:gd name="connsiteX108" fmla="*/ 500907 w 2766336"/>
              <a:gd name="connsiteY108" fmla="*/ 914706 h 1573553"/>
              <a:gd name="connsiteX109" fmla="*/ 519957 w 2766336"/>
              <a:gd name="connsiteY109" fmla="*/ 881368 h 1573553"/>
              <a:gd name="connsiteX110" fmla="*/ 479477 w 2766336"/>
              <a:gd name="connsiteY110" fmla="*/ 890893 h 1573553"/>
              <a:gd name="connsiteX111" fmla="*/ 450901 w 2766336"/>
              <a:gd name="connsiteY111" fmla="*/ 952806 h 1573553"/>
              <a:gd name="connsiteX112" fmla="*/ 443757 w 2766336"/>
              <a:gd name="connsiteY112" fmla="*/ 976618 h 1573553"/>
              <a:gd name="connsiteX113" fmla="*/ 412801 w 2766336"/>
              <a:gd name="connsiteY113" fmla="*/ 993287 h 1573553"/>
              <a:gd name="connsiteX114" fmla="*/ 365176 w 2766336"/>
              <a:gd name="connsiteY114" fmla="*/ 990906 h 1573553"/>
              <a:gd name="connsiteX115" fmla="*/ 358032 w 2766336"/>
              <a:gd name="connsiteY115" fmla="*/ 1007575 h 1573553"/>
              <a:gd name="connsiteX116" fmla="*/ 358032 w 2766336"/>
              <a:gd name="connsiteY116" fmla="*/ 1055200 h 1573553"/>
              <a:gd name="connsiteX117" fmla="*/ 298501 w 2766336"/>
              <a:gd name="connsiteY117" fmla="*/ 1059962 h 1573553"/>
              <a:gd name="connsiteX118" fmla="*/ 236588 w 2766336"/>
              <a:gd name="connsiteY118" fmla="*/ 1093300 h 1573553"/>
              <a:gd name="connsiteX119" fmla="*/ 238970 w 2766336"/>
              <a:gd name="connsiteY119" fmla="*/ 1121875 h 1573553"/>
              <a:gd name="connsiteX120" fmla="*/ 186583 w 2766336"/>
              <a:gd name="connsiteY120" fmla="*/ 1109968 h 1573553"/>
              <a:gd name="connsiteX121" fmla="*/ 153245 w 2766336"/>
              <a:gd name="connsiteY121" fmla="*/ 1117112 h 1573553"/>
              <a:gd name="connsiteX122" fmla="*/ 108001 w 2766336"/>
              <a:gd name="connsiteY122" fmla="*/ 1098062 h 1573553"/>
              <a:gd name="connsiteX123" fmla="*/ 91333 w 2766336"/>
              <a:gd name="connsiteY123" fmla="*/ 1098062 h 1573553"/>
              <a:gd name="connsiteX124" fmla="*/ 7989 w 2766336"/>
              <a:gd name="connsiteY124" fmla="*/ 1121875 h 1573553"/>
              <a:gd name="connsiteX125" fmla="*/ 10371 w 2766336"/>
              <a:gd name="connsiteY125" fmla="*/ 1074250 h 1573553"/>
              <a:gd name="connsiteX126" fmla="*/ 11213 w 2766336"/>
              <a:gd name="connsiteY126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36701 w 2766336"/>
              <a:gd name="connsiteY13" fmla="*/ 512275 h 1573553"/>
              <a:gd name="connsiteX14" fmla="*/ 1186709 w 2766336"/>
              <a:gd name="connsiteY14" fmla="*/ 340823 h 1573553"/>
              <a:gd name="connsiteX15" fmla="*/ 1500699 w 2766336"/>
              <a:gd name="connsiteY15" fmla="*/ 250164 h 1573553"/>
              <a:gd name="connsiteX16" fmla="*/ 1641528 w 2766336"/>
              <a:gd name="connsiteY16" fmla="*/ 188423 h 1573553"/>
              <a:gd name="connsiteX17" fmla="*/ 1796309 w 2766336"/>
              <a:gd name="connsiteY17" fmla="*/ 183660 h 1573553"/>
              <a:gd name="connsiteX18" fmla="*/ 1867747 w 2766336"/>
              <a:gd name="connsiteY18" fmla="*/ 309866 h 1573553"/>
              <a:gd name="connsiteX19" fmla="*/ 2029672 w 2766336"/>
              <a:gd name="connsiteY19" fmla="*/ 271766 h 1573553"/>
              <a:gd name="connsiteX20" fmla="*/ 1934422 w 2766336"/>
              <a:gd name="connsiteY20" fmla="*/ 359873 h 1573553"/>
              <a:gd name="connsiteX21" fmla="*/ 2048722 w 2766336"/>
              <a:gd name="connsiteY21" fmla="*/ 331298 h 1573553"/>
              <a:gd name="connsiteX22" fmla="*/ 2143971 w 2766336"/>
              <a:gd name="connsiteY22" fmla="*/ 271766 h 1573553"/>
              <a:gd name="connsiteX23" fmla="*/ 2067772 w 2766336"/>
              <a:gd name="connsiteY23" fmla="*/ 264623 h 1573553"/>
              <a:gd name="connsiteX24" fmla="*/ 2067772 w 2766336"/>
              <a:gd name="connsiteY24" fmla="*/ 202710 h 1573553"/>
              <a:gd name="connsiteX25" fmla="*/ 2117777 w 2766336"/>
              <a:gd name="connsiteY25" fmla="*/ 202710 h 1573553"/>
              <a:gd name="connsiteX26" fmla="*/ 2224933 w 2766336"/>
              <a:gd name="connsiteY26" fmla="*/ 97935 h 1573553"/>
              <a:gd name="connsiteX27" fmla="*/ 2274939 w 2766336"/>
              <a:gd name="connsiteY27" fmla="*/ 305 h 1573553"/>
              <a:gd name="connsiteX28" fmla="*/ 2239221 w 2766336"/>
              <a:gd name="connsiteY28" fmla="*/ 114604 h 1573553"/>
              <a:gd name="connsiteX29" fmla="*/ 2165403 w 2766336"/>
              <a:gd name="connsiteY29" fmla="*/ 193186 h 1573553"/>
              <a:gd name="connsiteX30" fmla="*/ 2334472 w 2766336"/>
              <a:gd name="connsiteY30" fmla="*/ 257480 h 1573553"/>
              <a:gd name="connsiteX31" fmla="*/ 2736902 w 2766336"/>
              <a:gd name="connsiteY31" fmla="*/ 205092 h 1573553"/>
              <a:gd name="connsiteX32" fmla="*/ 2699673 w 2766336"/>
              <a:gd name="connsiteY32" fmla="*/ 559163 h 1573553"/>
              <a:gd name="connsiteX33" fmla="*/ 2632128 w 2766336"/>
              <a:gd name="connsiteY33" fmla="*/ 967092 h 1573553"/>
              <a:gd name="connsiteX34" fmla="*/ 2463059 w 2766336"/>
              <a:gd name="connsiteY34" fmla="*/ 869462 h 1573553"/>
              <a:gd name="connsiteX35" fmla="*/ 2298753 w 2766336"/>
              <a:gd name="connsiteY35" fmla="*/ 926612 h 1573553"/>
              <a:gd name="connsiteX36" fmla="*/ 2277322 w 2766336"/>
              <a:gd name="connsiteY36" fmla="*/ 1062342 h 1573553"/>
              <a:gd name="connsiteX37" fmla="*/ 2043959 w 2766336"/>
              <a:gd name="connsiteY37" fmla="*/ 1148067 h 1573553"/>
              <a:gd name="connsiteX38" fmla="*/ 2022528 w 2766336"/>
              <a:gd name="connsiteY38" fmla="*/ 1238556 h 1573553"/>
              <a:gd name="connsiteX39" fmla="*/ 1955853 w 2766336"/>
              <a:gd name="connsiteY39" fmla="*/ 1309993 h 1573553"/>
              <a:gd name="connsiteX40" fmla="*/ 2015384 w 2766336"/>
              <a:gd name="connsiteY40" fmla="*/ 1350474 h 1573553"/>
              <a:gd name="connsiteX41" fmla="*/ 1922515 w 2766336"/>
              <a:gd name="connsiteY41" fmla="*/ 1450487 h 1573553"/>
              <a:gd name="connsiteX42" fmla="*/ 1901084 w 2766336"/>
              <a:gd name="connsiteY42" fmla="*/ 1533831 h 1573553"/>
              <a:gd name="connsiteX43" fmla="*/ 1810262 w 2766336"/>
              <a:gd name="connsiteY43" fmla="*/ 1573012 h 1573553"/>
              <a:gd name="connsiteX44" fmla="*/ 1729632 w 2766336"/>
              <a:gd name="connsiteY44" fmla="*/ 1557643 h 1573553"/>
              <a:gd name="connsiteX45" fmla="*/ 1703438 w 2766336"/>
              <a:gd name="connsiteY45" fmla="*/ 1571931 h 1573553"/>
              <a:gd name="connsiteX46" fmla="*/ 1648672 w 2766336"/>
              <a:gd name="connsiteY46" fmla="*/ 1543356 h 1573553"/>
              <a:gd name="connsiteX47" fmla="*/ 1608188 w 2766336"/>
              <a:gd name="connsiteY47" fmla="*/ 1507637 h 1573553"/>
              <a:gd name="connsiteX48" fmla="*/ 1565328 w 2766336"/>
              <a:gd name="connsiteY48" fmla="*/ 1479061 h 1573553"/>
              <a:gd name="connsiteX49" fmla="*/ 1593901 w 2766336"/>
              <a:gd name="connsiteY49" fmla="*/ 1455250 h 1573553"/>
              <a:gd name="connsiteX50" fmla="*/ 1581995 w 2766336"/>
              <a:gd name="connsiteY50" fmla="*/ 1438581 h 1573553"/>
              <a:gd name="connsiteX51" fmla="*/ 1520082 w 2766336"/>
              <a:gd name="connsiteY51" fmla="*/ 1426675 h 1573553"/>
              <a:gd name="connsiteX52" fmla="*/ 1501032 w 2766336"/>
              <a:gd name="connsiteY52" fmla="*/ 1402862 h 1573553"/>
              <a:gd name="connsiteX53" fmla="*/ 1462934 w 2766336"/>
              <a:gd name="connsiteY53" fmla="*/ 1379050 h 1573553"/>
              <a:gd name="connsiteX54" fmla="*/ 1458170 w 2766336"/>
              <a:gd name="connsiteY54" fmla="*/ 1390956 h 1573553"/>
              <a:gd name="connsiteX55" fmla="*/ 1472459 w 2766336"/>
              <a:gd name="connsiteY55" fmla="*/ 1429056 h 1573553"/>
              <a:gd name="connsiteX56" fmla="*/ 1441501 w 2766336"/>
              <a:gd name="connsiteY56" fmla="*/ 1443343 h 1573553"/>
              <a:gd name="connsiteX57" fmla="*/ 1415309 w 2766336"/>
              <a:gd name="connsiteY57" fmla="*/ 1457630 h 1573553"/>
              <a:gd name="connsiteX58" fmla="*/ 1398638 w 2766336"/>
              <a:gd name="connsiteY58" fmla="*/ 1450487 h 1573553"/>
              <a:gd name="connsiteX59" fmla="*/ 1353395 w 2766336"/>
              <a:gd name="connsiteY59" fmla="*/ 1388575 h 1573553"/>
              <a:gd name="connsiteX60" fmla="*/ 1308153 w 2766336"/>
              <a:gd name="connsiteY60" fmla="*/ 1355237 h 1573553"/>
              <a:gd name="connsiteX61" fmla="*/ 1329584 w 2766336"/>
              <a:gd name="connsiteY61" fmla="*/ 1338568 h 1573553"/>
              <a:gd name="connsiteX62" fmla="*/ 1351015 w 2766336"/>
              <a:gd name="connsiteY62" fmla="*/ 1298087 h 1573553"/>
              <a:gd name="connsiteX63" fmla="*/ 1336726 w 2766336"/>
              <a:gd name="connsiteY63" fmla="*/ 1286181 h 1573553"/>
              <a:gd name="connsiteX64" fmla="*/ 1298628 w 2766336"/>
              <a:gd name="connsiteY64" fmla="*/ 1288562 h 1573553"/>
              <a:gd name="connsiteX65" fmla="*/ 1222428 w 2766336"/>
              <a:gd name="connsiteY65" fmla="*/ 1245700 h 1573553"/>
              <a:gd name="connsiteX66" fmla="*/ 1179563 w 2766336"/>
              <a:gd name="connsiteY66" fmla="*/ 1226650 h 1573553"/>
              <a:gd name="connsiteX67" fmla="*/ 1170040 w 2766336"/>
              <a:gd name="connsiteY67" fmla="*/ 1226650 h 1573553"/>
              <a:gd name="connsiteX68" fmla="*/ 1158134 w 2766336"/>
              <a:gd name="connsiteY68" fmla="*/ 1162356 h 1573553"/>
              <a:gd name="connsiteX69" fmla="*/ 1170040 w 2766336"/>
              <a:gd name="connsiteY69" fmla="*/ 1098062 h 1573553"/>
              <a:gd name="connsiteX70" fmla="*/ 1139084 w 2766336"/>
              <a:gd name="connsiteY70" fmla="*/ 1064725 h 1573553"/>
              <a:gd name="connsiteX71" fmla="*/ 1086697 w 2766336"/>
              <a:gd name="connsiteY71" fmla="*/ 1040912 h 1573553"/>
              <a:gd name="connsiteX72" fmla="*/ 1112890 w 2766336"/>
              <a:gd name="connsiteY72" fmla="*/ 1017100 h 1573553"/>
              <a:gd name="connsiteX73" fmla="*/ 1158134 w 2766336"/>
              <a:gd name="connsiteY73" fmla="*/ 1021862 h 1573553"/>
              <a:gd name="connsiteX74" fmla="*/ 1153372 w 2766336"/>
              <a:gd name="connsiteY74" fmla="*/ 974237 h 1573553"/>
              <a:gd name="connsiteX75" fmla="*/ 1124797 w 2766336"/>
              <a:gd name="connsiteY75" fmla="*/ 969475 h 1573553"/>
              <a:gd name="connsiteX76" fmla="*/ 1129559 w 2766336"/>
              <a:gd name="connsiteY76" fmla="*/ 921850 h 1573553"/>
              <a:gd name="connsiteX77" fmla="*/ 1098603 w 2766336"/>
              <a:gd name="connsiteY77" fmla="*/ 907562 h 1573553"/>
              <a:gd name="connsiteX78" fmla="*/ 1100984 w 2766336"/>
              <a:gd name="connsiteY78" fmla="*/ 871843 h 1573553"/>
              <a:gd name="connsiteX79" fmla="*/ 1053359 w 2766336"/>
              <a:gd name="connsiteY79" fmla="*/ 857556 h 1573553"/>
              <a:gd name="connsiteX80" fmla="*/ 1034309 w 2766336"/>
              <a:gd name="connsiteY80" fmla="*/ 878987 h 1573553"/>
              <a:gd name="connsiteX81" fmla="*/ 1005732 w 2766336"/>
              <a:gd name="connsiteY81" fmla="*/ 881368 h 1573553"/>
              <a:gd name="connsiteX82" fmla="*/ 955728 w 2766336"/>
              <a:gd name="connsiteY82" fmla="*/ 886131 h 1573553"/>
              <a:gd name="connsiteX83" fmla="*/ 924772 w 2766336"/>
              <a:gd name="connsiteY83" fmla="*/ 907562 h 1573553"/>
              <a:gd name="connsiteX84" fmla="*/ 924772 w 2766336"/>
              <a:gd name="connsiteY84" fmla="*/ 876606 h 1573553"/>
              <a:gd name="connsiteX85" fmla="*/ 884290 w 2766336"/>
              <a:gd name="connsiteY85" fmla="*/ 871843 h 1573553"/>
              <a:gd name="connsiteX86" fmla="*/ 891432 w 2766336"/>
              <a:gd name="connsiteY86" fmla="*/ 893275 h 1573553"/>
              <a:gd name="connsiteX87" fmla="*/ 886672 w 2766336"/>
              <a:gd name="connsiteY87" fmla="*/ 912325 h 1573553"/>
              <a:gd name="connsiteX88" fmla="*/ 800947 w 2766336"/>
              <a:gd name="connsiteY88" fmla="*/ 859936 h 1573553"/>
              <a:gd name="connsiteX89" fmla="*/ 779515 w 2766336"/>
              <a:gd name="connsiteY89" fmla="*/ 826600 h 1573553"/>
              <a:gd name="connsiteX90" fmla="*/ 791422 w 2766336"/>
              <a:gd name="connsiteY90" fmla="*/ 786117 h 1573553"/>
              <a:gd name="connsiteX91" fmla="*/ 760465 w 2766336"/>
              <a:gd name="connsiteY91" fmla="*/ 781356 h 1573553"/>
              <a:gd name="connsiteX92" fmla="*/ 712840 w 2766336"/>
              <a:gd name="connsiteY92" fmla="*/ 795643 h 1573553"/>
              <a:gd name="connsiteX93" fmla="*/ 703315 w 2766336"/>
              <a:gd name="connsiteY93" fmla="*/ 809931 h 1573553"/>
              <a:gd name="connsiteX94" fmla="*/ 679503 w 2766336"/>
              <a:gd name="connsiteY94" fmla="*/ 826600 h 1573553"/>
              <a:gd name="connsiteX95" fmla="*/ 672359 w 2766336"/>
              <a:gd name="connsiteY95" fmla="*/ 843268 h 1573553"/>
              <a:gd name="connsiteX96" fmla="*/ 631878 w 2766336"/>
              <a:gd name="connsiteY96" fmla="*/ 876606 h 1573553"/>
              <a:gd name="connsiteX97" fmla="*/ 634257 w 2766336"/>
              <a:gd name="connsiteY97" fmla="*/ 898037 h 1573553"/>
              <a:gd name="connsiteX98" fmla="*/ 648547 w 2766336"/>
              <a:gd name="connsiteY98" fmla="*/ 917087 h 1573553"/>
              <a:gd name="connsiteX99" fmla="*/ 572347 w 2766336"/>
              <a:gd name="connsiteY99" fmla="*/ 902800 h 1573553"/>
              <a:gd name="connsiteX100" fmla="*/ 539009 w 2766336"/>
              <a:gd name="connsiteY100" fmla="*/ 907562 h 1573553"/>
              <a:gd name="connsiteX101" fmla="*/ 586632 w 2766336"/>
              <a:gd name="connsiteY101" fmla="*/ 938518 h 1573553"/>
              <a:gd name="connsiteX102" fmla="*/ 610447 w 2766336"/>
              <a:gd name="connsiteY102" fmla="*/ 950425 h 1573553"/>
              <a:gd name="connsiteX103" fmla="*/ 636640 w 2766336"/>
              <a:gd name="connsiteY103" fmla="*/ 1002812 h 1573553"/>
              <a:gd name="connsiteX104" fmla="*/ 569963 w 2766336"/>
              <a:gd name="connsiteY104" fmla="*/ 1019481 h 1573553"/>
              <a:gd name="connsiteX105" fmla="*/ 548534 w 2766336"/>
              <a:gd name="connsiteY105" fmla="*/ 1031387 h 1573553"/>
              <a:gd name="connsiteX106" fmla="*/ 524720 w 2766336"/>
              <a:gd name="connsiteY106" fmla="*/ 1002812 h 1573553"/>
              <a:gd name="connsiteX107" fmla="*/ 500907 w 2766336"/>
              <a:gd name="connsiteY107" fmla="*/ 971856 h 1573553"/>
              <a:gd name="connsiteX108" fmla="*/ 503288 w 2766336"/>
              <a:gd name="connsiteY108" fmla="*/ 933756 h 1573553"/>
              <a:gd name="connsiteX109" fmla="*/ 500907 w 2766336"/>
              <a:gd name="connsiteY109" fmla="*/ 914706 h 1573553"/>
              <a:gd name="connsiteX110" fmla="*/ 519957 w 2766336"/>
              <a:gd name="connsiteY110" fmla="*/ 881368 h 1573553"/>
              <a:gd name="connsiteX111" fmla="*/ 479477 w 2766336"/>
              <a:gd name="connsiteY111" fmla="*/ 890893 h 1573553"/>
              <a:gd name="connsiteX112" fmla="*/ 450901 w 2766336"/>
              <a:gd name="connsiteY112" fmla="*/ 952806 h 1573553"/>
              <a:gd name="connsiteX113" fmla="*/ 443757 w 2766336"/>
              <a:gd name="connsiteY113" fmla="*/ 976618 h 1573553"/>
              <a:gd name="connsiteX114" fmla="*/ 412801 w 2766336"/>
              <a:gd name="connsiteY114" fmla="*/ 993287 h 1573553"/>
              <a:gd name="connsiteX115" fmla="*/ 365176 w 2766336"/>
              <a:gd name="connsiteY115" fmla="*/ 990906 h 1573553"/>
              <a:gd name="connsiteX116" fmla="*/ 358032 w 2766336"/>
              <a:gd name="connsiteY116" fmla="*/ 1007575 h 1573553"/>
              <a:gd name="connsiteX117" fmla="*/ 358032 w 2766336"/>
              <a:gd name="connsiteY117" fmla="*/ 1055200 h 1573553"/>
              <a:gd name="connsiteX118" fmla="*/ 298501 w 2766336"/>
              <a:gd name="connsiteY118" fmla="*/ 1059962 h 1573553"/>
              <a:gd name="connsiteX119" fmla="*/ 236588 w 2766336"/>
              <a:gd name="connsiteY119" fmla="*/ 1093300 h 1573553"/>
              <a:gd name="connsiteX120" fmla="*/ 238970 w 2766336"/>
              <a:gd name="connsiteY120" fmla="*/ 1121875 h 1573553"/>
              <a:gd name="connsiteX121" fmla="*/ 186583 w 2766336"/>
              <a:gd name="connsiteY121" fmla="*/ 1109968 h 1573553"/>
              <a:gd name="connsiteX122" fmla="*/ 153245 w 2766336"/>
              <a:gd name="connsiteY122" fmla="*/ 1117112 h 1573553"/>
              <a:gd name="connsiteX123" fmla="*/ 108001 w 2766336"/>
              <a:gd name="connsiteY123" fmla="*/ 1098062 h 1573553"/>
              <a:gd name="connsiteX124" fmla="*/ 91333 w 2766336"/>
              <a:gd name="connsiteY124" fmla="*/ 1098062 h 1573553"/>
              <a:gd name="connsiteX125" fmla="*/ 7989 w 2766336"/>
              <a:gd name="connsiteY125" fmla="*/ 1121875 h 1573553"/>
              <a:gd name="connsiteX126" fmla="*/ 10371 w 2766336"/>
              <a:gd name="connsiteY126" fmla="*/ 1074250 h 1573553"/>
              <a:gd name="connsiteX127" fmla="*/ 11213 w 2766336"/>
              <a:gd name="connsiteY127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15270 w 2766336"/>
              <a:gd name="connsiteY13" fmla="*/ 500368 h 1573553"/>
              <a:gd name="connsiteX14" fmla="*/ 1136701 w 2766336"/>
              <a:gd name="connsiteY14" fmla="*/ 512275 h 1573553"/>
              <a:gd name="connsiteX15" fmla="*/ 1186709 w 2766336"/>
              <a:gd name="connsiteY15" fmla="*/ 340823 h 1573553"/>
              <a:gd name="connsiteX16" fmla="*/ 1500699 w 2766336"/>
              <a:gd name="connsiteY16" fmla="*/ 250164 h 1573553"/>
              <a:gd name="connsiteX17" fmla="*/ 1641528 w 2766336"/>
              <a:gd name="connsiteY17" fmla="*/ 188423 h 1573553"/>
              <a:gd name="connsiteX18" fmla="*/ 1796309 w 2766336"/>
              <a:gd name="connsiteY18" fmla="*/ 183660 h 1573553"/>
              <a:gd name="connsiteX19" fmla="*/ 1867747 w 2766336"/>
              <a:gd name="connsiteY19" fmla="*/ 309866 h 1573553"/>
              <a:gd name="connsiteX20" fmla="*/ 2029672 w 2766336"/>
              <a:gd name="connsiteY20" fmla="*/ 271766 h 1573553"/>
              <a:gd name="connsiteX21" fmla="*/ 1934422 w 2766336"/>
              <a:gd name="connsiteY21" fmla="*/ 359873 h 1573553"/>
              <a:gd name="connsiteX22" fmla="*/ 2048722 w 2766336"/>
              <a:gd name="connsiteY22" fmla="*/ 331298 h 1573553"/>
              <a:gd name="connsiteX23" fmla="*/ 2143971 w 2766336"/>
              <a:gd name="connsiteY23" fmla="*/ 271766 h 1573553"/>
              <a:gd name="connsiteX24" fmla="*/ 2067772 w 2766336"/>
              <a:gd name="connsiteY24" fmla="*/ 264623 h 1573553"/>
              <a:gd name="connsiteX25" fmla="*/ 2067772 w 2766336"/>
              <a:gd name="connsiteY25" fmla="*/ 202710 h 1573553"/>
              <a:gd name="connsiteX26" fmla="*/ 2117777 w 2766336"/>
              <a:gd name="connsiteY26" fmla="*/ 202710 h 1573553"/>
              <a:gd name="connsiteX27" fmla="*/ 2224933 w 2766336"/>
              <a:gd name="connsiteY27" fmla="*/ 97935 h 1573553"/>
              <a:gd name="connsiteX28" fmla="*/ 2274939 w 2766336"/>
              <a:gd name="connsiteY28" fmla="*/ 305 h 1573553"/>
              <a:gd name="connsiteX29" fmla="*/ 2239221 w 2766336"/>
              <a:gd name="connsiteY29" fmla="*/ 114604 h 1573553"/>
              <a:gd name="connsiteX30" fmla="*/ 2165403 w 2766336"/>
              <a:gd name="connsiteY30" fmla="*/ 193186 h 1573553"/>
              <a:gd name="connsiteX31" fmla="*/ 2334472 w 2766336"/>
              <a:gd name="connsiteY31" fmla="*/ 257480 h 1573553"/>
              <a:gd name="connsiteX32" fmla="*/ 2736902 w 2766336"/>
              <a:gd name="connsiteY32" fmla="*/ 205092 h 1573553"/>
              <a:gd name="connsiteX33" fmla="*/ 2699673 w 2766336"/>
              <a:gd name="connsiteY33" fmla="*/ 559163 h 1573553"/>
              <a:gd name="connsiteX34" fmla="*/ 2632128 w 2766336"/>
              <a:gd name="connsiteY34" fmla="*/ 967092 h 1573553"/>
              <a:gd name="connsiteX35" fmla="*/ 2463059 w 2766336"/>
              <a:gd name="connsiteY35" fmla="*/ 869462 h 1573553"/>
              <a:gd name="connsiteX36" fmla="*/ 2298753 w 2766336"/>
              <a:gd name="connsiteY36" fmla="*/ 926612 h 1573553"/>
              <a:gd name="connsiteX37" fmla="*/ 2277322 w 2766336"/>
              <a:gd name="connsiteY37" fmla="*/ 1062342 h 1573553"/>
              <a:gd name="connsiteX38" fmla="*/ 2043959 w 2766336"/>
              <a:gd name="connsiteY38" fmla="*/ 1148067 h 1573553"/>
              <a:gd name="connsiteX39" fmla="*/ 2022528 w 2766336"/>
              <a:gd name="connsiteY39" fmla="*/ 1238556 h 1573553"/>
              <a:gd name="connsiteX40" fmla="*/ 1955853 w 2766336"/>
              <a:gd name="connsiteY40" fmla="*/ 1309993 h 1573553"/>
              <a:gd name="connsiteX41" fmla="*/ 2015384 w 2766336"/>
              <a:gd name="connsiteY41" fmla="*/ 1350474 h 1573553"/>
              <a:gd name="connsiteX42" fmla="*/ 1922515 w 2766336"/>
              <a:gd name="connsiteY42" fmla="*/ 1450487 h 1573553"/>
              <a:gd name="connsiteX43" fmla="*/ 1901084 w 2766336"/>
              <a:gd name="connsiteY43" fmla="*/ 1533831 h 1573553"/>
              <a:gd name="connsiteX44" fmla="*/ 1810262 w 2766336"/>
              <a:gd name="connsiteY44" fmla="*/ 1573012 h 1573553"/>
              <a:gd name="connsiteX45" fmla="*/ 1729632 w 2766336"/>
              <a:gd name="connsiteY45" fmla="*/ 1557643 h 1573553"/>
              <a:gd name="connsiteX46" fmla="*/ 1703438 w 2766336"/>
              <a:gd name="connsiteY46" fmla="*/ 1571931 h 1573553"/>
              <a:gd name="connsiteX47" fmla="*/ 1648672 w 2766336"/>
              <a:gd name="connsiteY47" fmla="*/ 1543356 h 1573553"/>
              <a:gd name="connsiteX48" fmla="*/ 1608188 w 2766336"/>
              <a:gd name="connsiteY48" fmla="*/ 1507637 h 1573553"/>
              <a:gd name="connsiteX49" fmla="*/ 1565328 w 2766336"/>
              <a:gd name="connsiteY49" fmla="*/ 1479061 h 1573553"/>
              <a:gd name="connsiteX50" fmla="*/ 1593901 w 2766336"/>
              <a:gd name="connsiteY50" fmla="*/ 1455250 h 1573553"/>
              <a:gd name="connsiteX51" fmla="*/ 1581995 w 2766336"/>
              <a:gd name="connsiteY51" fmla="*/ 1438581 h 1573553"/>
              <a:gd name="connsiteX52" fmla="*/ 1520082 w 2766336"/>
              <a:gd name="connsiteY52" fmla="*/ 1426675 h 1573553"/>
              <a:gd name="connsiteX53" fmla="*/ 1501032 w 2766336"/>
              <a:gd name="connsiteY53" fmla="*/ 1402862 h 1573553"/>
              <a:gd name="connsiteX54" fmla="*/ 1462934 w 2766336"/>
              <a:gd name="connsiteY54" fmla="*/ 1379050 h 1573553"/>
              <a:gd name="connsiteX55" fmla="*/ 1458170 w 2766336"/>
              <a:gd name="connsiteY55" fmla="*/ 1390956 h 1573553"/>
              <a:gd name="connsiteX56" fmla="*/ 1472459 w 2766336"/>
              <a:gd name="connsiteY56" fmla="*/ 1429056 h 1573553"/>
              <a:gd name="connsiteX57" fmla="*/ 1441501 w 2766336"/>
              <a:gd name="connsiteY57" fmla="*/ 1443343 h 1573553"/>
              <a:gd name="connsiteX58" fmla="*/ 1415309 w 2766336"/>
              <a:gd name="connsiteY58" fmla="*/ 1457630 h 1573553"/>
              <a:gd name="connsiteX59" fmla="*/ 1398638 w 2766336"/>
              <a:gd name="connsiteY59" fmla="*/ 1450487 h 1573553"/>
              <a:gd name="connsiteX60" fmla="*/ 1353395 w 2766336"/>
              <a:gd name="connsiteY60" fmla="*/ 1388575 h 1573553"/>
              <a:gd name="connsiteX61" fmla="*/ 1308153 w 2766336"/>
              <a:gd name="connsiteY61" fmla="*/ 1355237 h 1573553"/>
              <a:gd name="connsiteX62" fmla="*/ 1329584 w 2766336"/>
              <a:gd name="connsiteY62" fmla="*/ 1338568 h 1573553"/>
              <a:gd name="connsiteX63" fmla="*/ 1351015 w 2766336"/>
              <a:gd name="connsiteY63" fmla="*/ 1298087 h 1573553"/>
              <a:gd name="connsiteX64" fmla="*/ 1336726 w 2766336"/>
              <a:gd name="connsiteY64" fmla="*/ 1286181 h 1573553"/>
              <a:gd name="connsiteX65" fmla="*/ 1298628 w 2766336"/>
              <a:gd name="connsiteY65" fmla="*/ 1288562 h 1573553"/>
              <a:gd name="connsiteX66" fmla="*/ 1222428 w 2766336"/>
              <a:gd name="connsiteY66" fmla="*/ 1245700 h 1573553"/>
              <a:gd name="connsiteX67" fmla="*/ 1179563 w 2766336"/>
              <a:gd name="connsiteY67" fmla="*/ 1226650 h 1573553"/>
              <a:gd name="connsiteX68" fmla="*/ 1170040 w 2766336"/>
              <a:gd name="connsiteY68" fmla="*/ 1226650 h 1573553"/>
              <a:gd name="connsiteX69" fmla="*/ 1158134 w 2766336"/>
              <a:gd name="connsiteY69" fmla="*/ 1162356 h 1573553"/>
              <a:gd name="connsiteX70" fmla="*/ 1170040 w 2766336"/>
              <a:gd name="connsiteY70" fmla="*/ 1098062 h 1573553"/>
              <a:gd name="connsiteX71" fmla="*/ 1139084 w 2766336"/>
              <a:gd name="connsiteY71" fmla="*/ 1064725 h 1573553"/>
              <a:gd name="connsiteX72" fmla="*/ 1086697 w 2766336"/>
              <a:gd name="connsiteY72" fmla="*/ 1040912 h 1573553"/>
              <a:gd name="connsiteX73" fmla="*/ 1112890 w 2766336"/>
              <a:gd name="connsiteY73" fmla="*/ 1017100 h 1573553"/>
              <a:gd name="connsiteX74" fmla="*/ 1158134 w 2766336"/>
              <a:gd name="connsiteY74" fmla="*/ 1021862 h 1573553"/>
              <a:gd name="connsiteX75" fmla="*/ 1153372 w 2766336"/>
              <a:gd name="connsiteY75" fmla="*/ 974237 h 1573553"/>
              <a:gd name="connsiteX76" fmla="*/ 1124797 w 2766336"/>
              <a:gd name="connsiteY76" fmla="*/ 969475 h 1573553"/>
              <a:gd name="connsiteX77" fmla="*/ 1129559 w 2766336"/>
              <a:gd name="connsiteY77" fmla="*/ 921850 h 1573553"/>
              <a:gd name="connsiteX78" fmla="*/ 1098603 w 2766336"/>
              <a:gd name="connsiteY78" fmla="*/ 907562 h 1573553"/>
              <a:gd name="connsiteX79" fmla="*/ 1100984 w 2766336"/>
              <a:gd name="connsiteY79" fmla="*/ 871843 h 1573553"/>
              <a:gd name="connsiteX80" fmla="*/ 1053359 w 2766336"/>
              <a:gd name="connsiteY80" fmla="*/ 857556 h 1573553"/>
              <a:gd name="connsiteX81" fmla="*/ 1034309 w 2766336"/>
              <a:gd name="connsiteY81" fmla="*/ 878987 h 1573553"/>
              <a:gd name="connsiteX82" fmla="*/ 1005732 w 2766336"/>
              <a:gd name="connsiteY82" fmla="*/ 881368 h 1573553"/>
              <a:gd name="connsiteX83" fmla="*/ 955728 w 2766336"/>
              <a:gd name="connsiteY83" fmla="*/ 886131 h 1573553"/>
              <a:gd name="connsiteX84" fmla="*/ 924772 w 2766336"/>
              <a:gd name="connsiteY84" fmla="*/ 907562 h 1573553"/>
              <a:gd name="connsiteX85" fmla="*/ 924772 w 2766336"/>
              <a:gd name="connsiteY85" fmla="*/ 876606 h 1573553"/>
              <a:gd name="connsiteX86" fmla="*/ 884290 w 2766336"/>
              <a:gd name="connsiteY86" fmla="*/ 871843 h 1573553"/>
              <a:gd name="connsiteX87" fmla="*/ 891432 w 2766336"/>
              <a:gd name="connsiteY87" fmla="*/ 893275 h 1573553"/>
              <a:gd name="connsiteX88" fmla="*/ 886672 w 2766336"/>
              <a:gd name="connsiteY88" fmla="*/ 912325 h 1573553"/>
              <a:gd name="connsiteX89" fmla="*/ 800947 w 2766336"/>
              <a:gd name="connsiteY89" fmla="*/ 859936 h 1573553"/>
              <a:gd name="connsiteX90" fmla="*/ 779515 w 2766336"/>
              <a:gd name="connsiteY90" fmla="*/ 826600 h 1573553"/>
              <a:gd name="connsiteX91" fmla="*/ 791422 w 2766336"/>
              <a:gd name="connsiteY91" fmla="*/ 786117 h 1573553"/>
              <a:gd name="connsiteX92" fmla="*/ 760465 w 2766336"/>
              <a:gd name="connsiteY92" fmla="*/ 781356 h 1573553"/>
              <a:gd name="connsiteX93" fmla="*/ 712840 w 2766336"/>
              <a:gd name="connsiteY93" fmla="*/ 795643 h 1573553"/>
              <a:gd name="connsiteX94" fmla="*/ 703315 w 2766336"/>
              <a:gd name="connsiteY94" fmla="*/ 809931 h 1573553"/>
              <a:gd name="connsiteX95" fmla="*/ 679503 w 2766336"/>
              <a:gd name="connsiteY95" fmla="*/ 826600 h 1573553"/>
              <a:gd name="connsiteX96" fmla="*/ 672359 w 2766336"/>
              <a:gd name="connsiteY96" fmla="*/ 843268 h 1573553"/>
              <a:gd name="connsiteX97" fmla="*/ 631878 w 2766336"/>
              <a:gd name="connsiteY97" fmla="*/ 876606 h 1573553"/>
              <a:gd name="connsiteX98" fmla="*/ 634257 w 2766336"/>
              <a:gd name="connsiteY98" fmla="*/ 898037 h 1573553"/>
              <a:gd name="connsiteX99" fmla="*/ 648547 w 2766336"/>
              <a:gd name="connsiteY99" fmla="*/ 917087 h 1573553"/>
              <a:gd name="connsiteX100" fmla="*/ 572347 w 2766336"/>
              <a:gd name="connsiteY100" fmla="*/ 902800 h 1573553"/>
              <a:gd name="connsiteX101" fmla="*/ 539009 w 2766336"/>
              <a:gd name="connsiteY101" fmla="*/ 907562 h 1573553"/>
              <a:gd name="connsiteX102" fmla="*/ 586632 w 2766336"/>
              <a:gd name="connsiteY102" fmla="*/ 938518 h 1573553"/>
              <a:gd name="connsiteX103" fmla="*/ 610447 w 2766336"/>
              <a:gd name="connsiteY103" fmla="*/ 950425 h 1573553"/>
              <a:gd name="connsiteX104" fmla="*/ 636640 w 2766336"/>
              <a:gd name="connsiteY104" fmla="*/ 1002812 h 1573553"/>
              <a:gd name="connsiteX105" fmla="*/ 569963 w 2766336"/>
              <a:gd name="connsiteY105" fmla="*/ 1019481 h 1573553"/>
              <a:gd name="connsiteX106" fmla="*/ 548534 w 2766336"/>
              <a:gd name="connsiteY106" fmla="*/ 1031387 h 1573553"/>
              <a:gd name="connsiteX107" fmla="*/ 524720 w 2766336"/>
              <a:gd name="connsiteY107" fmla="*/ 1002812 h 1573553"/>
              <a:gd name="connsiteX108" fmla="*/ 500907 w 2766336"/>
              <a:gd name="connsiteY108" fmla="*/ 971856 h 1573553"/>
              <a:gd name="connsiteX109" fmla="*/ 503288 w 2766336"/>
              <a:gd name="connsiteY109" fmla="*/ 933756 h 1573553"/>
              <a:gd name="connsiteX110" fmla="*/ 500907 w 2766336"/>
              <a:gd name="connsiteY110" fmla="*/ 914706 h 1573553"/>
              <a:gd name="connsiteX111" fmla="*/ 519957 w 2766336"/>
              <a:gd name="connsiteY111" fmla="*/ 881368 h 1573553"/>
              <a:gd name="connsiteX112" fmla="*/ 479477 w 2766336"/>
              <a:gd name="connsiteY112" fmla="*/ 890893 h 1573553"/>
              <a:gd name="connsiteX113" fmla="*/ 450901 w 2766336"/>
              <a:gd name="connsiteY113" fmla="*/ 952806 h 1573553"/>
              <a:gd name="connsiteX114" fmla="*/ 443757 w 2766336"/>
              <a:gd name="connsiteY114" fmla="*/ 976618 h 1573553"/>
              <a:gd name="connsiteX115" fmla="*/ 412801 w 2766336"/>
              <a:gd name="connsiteY115" fmla="*/ 993287 h 1573553"/>
              <a:gd name="connsiteX116" fmla="*/ 365176 w 2766336"/>
              <a:gd name="connsiteY116" fmla="*/ 990906 h 1573553"/>
              <a:gd name="connsiteX117" fmla="*/ 358032 w 2766336"/>
              <a:gd name="connsiteY117" fmla="*/ 1007575 h 1573553"/>
              <a:gd name="connsiteX118" fmla="*/ 358032 w 2766336"/>
              <a:gd name="connsiteY118" fmla="*/ 1055200 h 1573553"/>
              <a:gd name="connsiteX119" fmla="*/ 298501 w 2766336"/>
              <a:gd name="connsiteY119" fmla="*/ 1059962 h 1573553"/>
              <a:gd name="connsiteX120" fmla="*/ 236588 w 2766336"/>
              <a:gd name="connsiteY120" fmla="*/ 1093300 h 1573553"/>
              <a:gd name="connsiteX121" fmla="*/ 238970 w 2766336"/>
              <a:gd name="connsiteY121" fmla="*/ 1121875 h 1573553"/>
              <a:gd name="connsiteX122" fmla="*/ 186583 w 2766336"/>
              <a:gd name="connsiteY122" fmla="*/ 1109968 h 1573553"/>
              <a:gd name="connsiteX123" fmla="*/ 153245 w 2766336"/>
              <a:gd name="connsiteY123" fmla="*/ 1117112 h 1573553"/>
              <a:gd name="connsiteX124" fmla="*/ 108001 w 2766336"/>
              <a:gd name="connsiteY124" fmla="*/ 1098062 h 1573553"/>
              <a:gd name="connsiteX125" fmla="*/ 91333 w 2766336"/>
              <a:gd name="connsiteY125" fmla="*/ 1098062 h 1573553"/>
              <a:gd name="connsiteX126" fmla="*/ 7989 w 2766336"/>
              <a:gd name="connsiteY126" fmla="*/ 1121875 h 1573553"/>
              <a:gd name="connsiteX127" fmla="*/ 10371 w 2766336"/>
              <a:gd name="connsiteY127" fmla="*/ 1074250 h 1573553"/>
              <a:gd name="connsiteX128" fmla="*/ 11213 w 2766336"/>
              <a:gd name="connsiteY128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15270 w 2766336"/>
              <a:gd name="connsiteY13" fmla="*/ 500368 h 1573553"/>
              <a:gd name="connsiteX14" fmla="*/ 1136701 w 2766336"/>
              <a:gd name="connsiteY14" fmla="*/ 512275 h 1573553"/>
              <a:gd name="connsiteX15" fmla="*/ 1134320 w 2766336"/>
              <a:gd name="connsiteY15" fmla="*/ 421787 h 1573553"/>
              <a:gd name="connsiteX16" fmla="*/ 1186709 w 2766336"/>
              <a:gd name="connsiteY16" fmla="*/ 340823 h 1573553"/>
              <a:gd name="connsiteX17" fmla="*/ 1500699 w 2766336"/>
              <a:gd name="connsiteY17" fmla="*/ 250164 h 1573553"/>
              <a:gd name="connsiteX18" fmla="*/ 1641528 w 2766336"/>
              <a:gd name="connsiteY18" fmla="*/ 188423 h 1573553"/>
              <a:gd name="connsiteX19" fmla="*/ 1796309 w 2766336"/>
              <a:gd name="connsiteY19" fmla="*/ 183660 h 1573553"/>
              <a:gd name="connsiteX20" fmla="*/ 1867747 w 2766336"/>
              <a:gd name="connsiteY20" fmla="*/ 309866 h 1573553"/>
              <a:gd name="connsiteX21" fmla="*/ 2029672 w 2766336"/>
              <a:gd name="connsiteY21" fmla="*/ 271766 h 1573553"/>
              <a:gd name="connsiteX22" fmla="*/ 1934422 w 2766336"/>
              <a:gd name="connsiteY22" fmla="*/ 359873 h 1573553"/>
              <a:gd name="connsiteX23" fmla="*/ 2048722 w 2766336"/>
              <a:gd name="connsiteY23" fmla="*/ 331298 h 1573553"/>
              <a:gd name="connsiteX24" fmla="*/ 2143971 w 2766336"/>
              <a:gd name="connsiteY24" fmla="*/ 271766 h 1573553"/>
              <a:gd name="connsiteX25" fmla="*/ 2067772 w 2766336"/>
              <a:gd name="connsiteY25" fmla="*/ 264623 h 1573553"/>
              <a:gd name="connsiteX26" fmla="*/ 2067772 w 2766336"/>
              <a:gd name="connsiteY26" fmla="*/ 202710 h 1573553"/>
              <a:gd name="connsiteX27" fmla="*/ 2117777 w 2766336"/>
              <a:gd name="connsiteY27" fmla="*/ 202710 h 1573553"/>
              <a:gd name="connsiteX28" fmla="*/ 2224933 w 2766336"/>
              <a:gd name="connsiteY28" fmla="*/ 97935 h 1573553"/>
              <a:gd name="connsiteX29" fmla="*/ 2274939 w 2766336"/>
              <a:gd name="connsiteY29" fmla="*/ 305 h 1573553"/>
              <a:gd name="connsiteX30" fmla="*/ 2239221 w 2766336"/>
              <a:gd name="connsiteY30" fmla="*/ 114604 h 1573553"/>
              <a:gd name="connsiteX31" fmla="*/ 2165403 w 2766336"/>
              <a:gd name="connsiteY31" fmla="*/ 193186 h 1573553"/>
              <a:gd name="connsiteX32" fmla="*/ 2334472 w 2766336"/>
              <a:gd name="connsiteY32" fmla="*/ 257480 h 1573553"/>
              <a:gd name="connsiteX33" fmla="*/ 2736902 w 2766336"/>
              <a:gd name="connsiteY33" fmla="*/ 205092 h 1573553"/>
              <a:gd name="connsiteX34" fmla="*/ 2699673 w 2766336"/>
              <a:gd name="connsiteY34" fmla="*/ 559163 h 1573553"/>
              <a:gd name="connsiteX35" fmla="*/ 2632128 w 2766336"/>
              <a:gd name="connsiteY35" fmla="*/ 967092 h 1573553"/>
              <a:gd name="connsiteX36" fmla="*/ 2463059 w 2766336"/>
              <a:gd name="connsiteY36" fmla="*/ 869462 h 1573553"/>
              <a:gd name="connsiteX37" fmla="*/ 2298753 w 2766336"/>
              <a:gd name="connsiteY37" fmla="*/ 926612 h 1573553"/>
              <a:gd name="connsiteX38" fmla="*/ 2277322 w 2766336"/>
              <a:gd name="connsiteY38" fmla="*/ 1062342 h 1573553"/>
              <a:gd name="connsiteX39" fmla="*/ 2043959 w 2766336"/>
              <a:gd name="connsiteY39" fmla="*/ 1148067 h 1573553"/>
              <a:gd name="connsiteX40" fmla="*/ 2022528 w 2766336"/>
              <a:gd name="connsiteY40" fmla="*/ 1238556 h 1573553"/>
              <a:gd name="connsiteX41" fmla="*/ 1955853 w 2766336"/>
              <a:gd name="connsiteY41" fmla="*/ 1309993 h 1573553"/>
              <a:gd name="connsiteX42" fmla="*/ 2015384 w 2766336"/>
              <a:gd name="connsiteY42" fmla="*/ 1350474 h 1573553"/>
              <a:gd name="connsiteX43" fmla="*/ 1922515 w 2766336"/>
              <a:gd name="connsiteY43" fmla="*/ 1450487 h 1573553"/>
              <a:gd name="connsiteX44" fmla="*/ 1901084 w 2766336"/>
              <a:gd name="connsiteY44" fmla="*/ 1533831 h 1573553"/>
              <a:gd name="connsiteX45" fmla="*/ 1810262 w 2766336"/>
              <a:gd name="connsiteY45" fmla="*/ 1573012 h 1573553"/>
              <a:gd name="connsiteX46" fmla="*/ 1729632 w 2766336"/>
              <a:gd name="connsiteY46" fmla="*/ 1557643 h 1573553"/>
              <a:gd name="connsiteX47" fmla="*/ 1703438 w 2766336"/>
              <a:gd name="connsiteY47" fmla="*/ 1571931 h 1573553"/>
              <a:gd name="connsiteX48" fmla="*/ 1648672 w 2766336"/>
              <a:gd name="connsiteY48" fmla="*/ 1543356 h 1573553"/>
              <a:gd name="connsiteX49" fmla="*/ 1608188 w 2766336"/>
              <a:gd name="connsiteY49" fmla="*/ 1507637 h 1573553"/>
              <a:gd name="connsiteX50" fmla="*/ 1565328 w 2766336"/>
              <a:gd name="connsiteY50" fmla="*/ 1479061 h 1573553"/>
              <a:gd name="connsiteX51" fmla="*/ 1593901 w 2766336"/>
              <a:gd name="connsiteY51" fmla="*/ 1455250 h 1573553"/>
              <a:gd name="connsiteX52" fmla="*/ 1581995 w 2766336"/>
              <a:gd name="connsiteY52" fmla="*/ 1438581 h 1573553"/>
              <a:gd name="connsiteX53" fmla="*/ 1520082 w 2766336"/>
              <a:gd name="connsiteY53" fmla="*/ 1426675 h 1573553"/>
              <a:gd name="connsiteX54" fmla="*/ 1501032 w 2766336"/>
              <a:gd name="connsiteY54" fmla="*/ 1402862 h 1573553"/>
              <a:gd name="connsiteX55" fmla="*/ 1462934 w 2766336"/>
              <a:gd name="connsiteY55" fmla="*/ 1379050 h 1573553"/>
              <a:gd name="connsiteX56" fmla="*/ 1458170 w 2766336"/>
              <a:gd name="connsiteY56" fmla="*/ 1390956 h 1573553"/>
              <a:gd name="connsiteX57" fmla="*/ 1472459 w 2766336"/>
              <a:gd name="connsiteY57" fmla="*/ 1429056 h 1573553"/>
              <a:gd name="connsiteX58" fmla="*/ 1441501 w 2766336"/>
              <a:gd name="connsiteY58" fmla="*/ 1443343 h 1573553"/>
              <a:gd name="connsiteX59" fmla="*/ 1415309 w 2766336"/>
              <a:gd name="connsiteY59" fmla="*/ 1457630 h 1573553"/>
              <a:gd name="connsiteX60" fmla="*/ 1398638 w 2766336"/>
              <a:gd name="connsiteY60" fmla="*/ 1450487 h 1573553"/>
              <a:gd name="connsiteX61" fmla="*/ 1353395 w 2766336"/>
              <a:gd name="connsiteY61" fmla="*/ 1388575 h 1573553"/>
              <a:gd name="connsiteX62" fmla="*/ 1308153 w 2766336"/>
              <a:gd name="connsiteY62" fmla="*/ 1355237 h 1573553"/>
              <a:gd name="connsiteX63" fmla="*/ 1329584 w 2766336"/>
              <a:gd name="connsiteY63" fmla="*/ 1338568 h 1573553"/>
              <a:gd name="connsiteX64" fmla="*/ 1351015 w 2766336"/>
              <a:gd name="connsiteY64" fmla="*/ 1298087 h 1573553"/>
              <a:gd name="connsiteX65" fmla="*/ 1336726 w 2766336"/>
              <a:gd name="connsiteY65" fmla="*/ 1286181 h 1573553"/>
              <a:gd name="connsiteX66" fmla="*/ 1298628 w 2766336"/>
              <a:gd name="connsiteY66" fmla="*/ 1288562 h 1573553"/>
              <a:gd name="connsiteX67" fmla="*/ 1222428 w 2766336"/>
              <a:gd name="connsiteY67" fmla="*/ 1245700 h 1573553"/>
              <a:gd name="connsiteX68" fmla="*/ 1179563 w 2766336"/>
              <a:gd name="connsiteY68" fmla="*/ 1226650 h 1573553"/>
              <a:gd name="connsiteX69" fmla="*/ 1170040 w 2766336"/>
              <a:gd name="connsiteY69" fmla="*/ 1226650 h 1573553"/>
              <a:gd name="connsiteX70" fmla="*/ 1158134 w 2766336"/>
              <a:gd name="connsiteY70" fmla="*/ 1162356 h 1573553"/>
              <a:gd name="connsiteX71" fmla="*/ 1170040 w 2766336"/>
              <a:gd name="connsiteY71" fmla="*/ 1098062 h 1573553"/>
              <a:gd name="connsiteX72" fmla="*/ 1139084 w 2766336"/>
              <a:gd name="connsiteY72" fmla="*/ 1064725 h 1573553"/>
              <a:gd name="connsiteX73" fmla="*/ 1086697 w 2766336"/>
              <a:gd name="connsiteY73" fmla="*/ 1040912 h 1573553"/>
              <a:gd name="connsiteX74" fmla="*/ 1112890 w 2766336"/>
              <a:gd name="connsiteY74" fmla="*/ 1017100 h 1573553"/>
              <a:gd name="connsiteX75" fmla="*/ 1158134 w 2766336"/>
              <a:gd name="connsiteY75" fmla="*/ 1021862 h 1573553"/>
              <a:gd name="connsiteX76" fmla="*/ 1153372 w 2766336"/>
              <a:gd name="connsiteY76" fmla="*/ 974237 h 1573553"/>
              <a:gd name="connsiteX77" fmla="*/ 1124797 w 2766336"/>
              <a:gd name="connsiteY77" fmla="*/ 969475 h 1573553"/>
              <a:gd name="connsiteX78" fmla="*/ 1129559 w 2766336"/>
              <a:gd name="connsiteY78" fmla="*/ 921850 h 1573553"/>
              <a:gd name="connsiteX79" fmla="*/ 1098603 w 2766336"/>
              <a:gd name="connsiteY79" fmla="*/ 907562 h 1573553"/>
              <a:gd name="connsiteX80" fmla="*/ 1100984 w 2766336"/>
              <a:gd name="connsiteY80" fmla="*/ 871843 h 1573553"/>
              <a:gd name="connsiteX81" fmla="*/ 1053359 w 2766336"/>
              <a:gd name="connsiteY81" fmla="*/ 857556 h 1573553"/>
              <a:gd name="connsiteX82" fmla="*/ 1034309 w 2766336"/>
              <a:gd name="connsiteY82" fmla="*/ 878987 h 1573553"/>
              <a:gd name="connsiteX83" fmla="*/ 1005732 w 2766336"/>
              <a:gd name="connsiteY83" fmla="*/ 881368 h 1573553"/>
              <a:gd name="connsiteX84" fmla="*/ 955728 w 2766336"/>
              <a:gd name="connsiteY84" fmla="*/ 886131 h 1573553"/>
              <a:gd name="connsiteX85" fmla="*/ 924772 w 2766336"/>
              <a:gd name="connsiteY85" fmla="*/ 907562 h 1573553"/>
              <a:gd name="connsiteX86" fmla="*/ 924772 w 2766336"/>
              <a:gd name="connsiteY86" fmla="*/ 876606 h 1573553"/>
              <a:gd name="connsiteX87" fmla="*/ 884290 w 2766336"/>
              <a:gd name="connsiteY87" fmla="*/ 871843 h 1573553"/>
              <a:gd name="connsiteX88" fmla="*/ 891432 w 2766336"/>
              <a:gd name="connsiteY88" fmla="*/ 893275 h 1573553"/>
              <a:gd name="connsiteX89" fmla="*/ 886672 w 2766336"/>
              <a:gd name="connsiteY89" fmla="*/ 912325 h 1573553"/>
              <a:gd name="connsiteX90" fmla="*/ 800947 w 2766336"/>
              <a:gd name="connsiteY90" fmla="*/ 859936 h 1573553"/>
              <a:gd name="connsiteX91" fmla="*/ 779515 w 2766336"/>
              <a:gd name="connsiteY91" fmla="*/ 826600 h 1573553"/>
              <a:gd name="connsiteX92" fmla="*/ 791422 w 2766336"/>
              <a:gd name="connsiteY92" fmla="*/ 786117 h 1573553"/>
              <a:gd name="connsiteX93" fmla="*/ 760465 w 2766336"/>
              <a:gd name="connsiteY93" fmla="*/ 781356 h 1573553"/>
              <a:gd name="connsiteX94" fmla="*/ 712840 w 2766336"/>
              <a:gd name="connsiteY94" fmla="*/ 795643 h 1573553"/>
              <a:gd name="connsiteX95" fmla="*/ 703315 w 2766336"/>
              <a:gd name="connsiteY95" fmla="*/ 809931 h 1573553"/>
              <a:gd name="connsiteX96" fmla="*/ 679503 w 2766336"/>
              <a:gd name="connsiteY96" fmla="*/ 826600 h 1573553"/>
              <a:gd name="connsiteX97" fmla="*/ 672359 w 2766336"/>
              <a:gd name="connsiteY97" fmla="*/ 843268 h 1573553"/>
              <a:gd name="connsiteX98" fmla="*/ 631878 w 2766336"/>
              <a:gd name="connsiteY98" fmla="*/ 876606 h 1573553"/>
              <a:gd name="connsiteX99" fmla="*/ 634257 w 2766336"/>
              <a:gd name="connsiteY99" fmla="*/ 898037 h 1573553"/>
              <a:gd name="connsiteX100" fmla="*/ 648547 w 2766336"/>
              <a:gd name="connsiteY100" fmla="*/ 917087 h 1573553"/>
              <a:gd name="connsiteX101" fmla="*/ 572347 w 2766336"/>
              <a:gd name="connsiteY101" fmla="*/ 902800 h 1573553"/>
              <a:gd name="connsiteX102" fmla="*/ 539009 w 2766336"/>
              <a:gd name="connsiteY102" fmla="*/ 907562 h 1573553"/>
              <a:gd name="connsiteX103" fmla="*/ 586632 w 2766336"/>
              <a:gd name="connsiteY103" fmla="*/ 938518 h 1573553"/>
              <a:gd name="connsiteX104" fmla="*/ 610447 w 2766336"/>
              <a:gd name="connsiteY104" fmla="*/ 950425 h 1573553"/>
              <a:gd name="connsiteX105" fmla="*/ 636640 w 2766336"/>
              <a:gd name="connsiteY105" fmla="*/ 1002812 h 1573553"/>
              <a:gd name="connsiteX106" fmla="*/ 569963 w 2766336"/>
              <a:gd name="connsiteY106" fmla="*/ 1019481 h 1573553"/>
              <a:gd name="connsiteX107" fmla="*/ 548534 w 2766336"/>
              <a:gd name="connsiteY107" fmla="*/ 1031387 h 1573553"/>
              <a:gd name="connsiteX108" fmla="*/ 524720 w 2766336"/>
              <a:gd name="connsiteY108" fmla="*/ 1002812 h 1573553"/>
              <a:gd name="connsiteX109" fmla="*/ 500907 w 2766336"/>
              <a:gd name="connsiteY109" fmla="*/ 971856 h 1573553"/>
              <a:gd name="connsiteX110" fmla="*/ 503288 w 2766336"/>
              <a:gd name="connsiteY110" fmla="*/ 933756 h 1573553"/>
              <a:gd name="connsiteX111" fmla="*/ 500907 w 2766336"/>
              <a:gd name="connsiteY111" fmla="*/ 914706 h 1573553"/>
              <a:gd name="connsiteX112" fmla="*/ 519957 w 2766336"/>
              <a:gd name="connsiteY112" fmla="*/ 881368 h 1573553"/>
              <a:gd name="connsiteX113" fmla="*/ 479477 w 2766336"/>
              <a:gd name="connsiteY113" fmla="*/ 890893 h 1573553"/>
              <a:gd name="connsiteX114" fmla="*/ 450901 w 2766336"/>
              <a:gd name="connsiteY114" fmla="*/ 952806 h 1573553"/>
              <a:gd name="connsiteX115" fmla="*/ 443757 w 2766336"/>
              <a:gd name="connsiteY115" fmla="*/ 976618 h 1573553"/>
              <a:gd name="connsiteX116" fmla="*/ 412801 w 2766336"/>
              <a:gd name="connsiteY116" fmla="*/ 993287 h 1573553"/>
              <a:gd name="connsiteX117" fmla="*/ 365176 w 2766336"/>
              <a:gd name="connsiteY117" fmla="*/ 990906 h 1573553"/>
              <a:gd name="connsiteX118" fmla="*/ 358032 w 2766336"/>
              <a:gd name="connsiteY118" fmla="*/ 1007575 h 1573553"/>
              <a:gd name="connsiteX119" fmla="*/ 358032 w 2766336"/>
              <a:gd name="connsiteY119" fmla="*/ 1055200 h 1573553"/>
              <a:gd name="connsiteX120" fmla="*/ 298501 w 2766336"/>
              <a:gd name="connsiteY120" fmla="*/ 1059962 h 1573553"/>
              <a:gd name="connsiteX121" fmla="*/ 236588 w 2766336"/>
              <a:gd name="connsiteY121" fmla="*/ 1093300 h 1573553"/>
              <a:gd name="connsiteX122" fmla="*/ 238970 w 2766336"/>
              <a:gd name="connsiteY122" fmla="*/ 1121875 h 1573553"/>
              <a:gd name="connsiteX123" fmla="*/ 186583 w 2766336"/>
              <a:gd name="connsiteY123" fmla="*/ 1109968 h 1573553"/>
              <a:gd name="connsiteX124" fmla="*/ 153245 w 2766336"/>
              <a:gd name="connsiteY124" fmla="*/ 1117112 h 1573553"/>
              <a:gd name="connsiteX125" fmla="*/ 108001 w 2766336"/>
              <a:gd name="connsiteY125" fmla="*/ 1098062 h 1573553"/>
              <a:gd name="connsiteX126" fmla="*/ 91333 w 2766336"/>
              <a:gd name="connsiteY126" fmla="*/ 1098062 h 1573553"/>
              <a:gd name="connsiteX127" fmla="*/ 7989 w 2766336"/>
              <a:gd name="connsiteY127" fmla="*/ 1121875 h 1573553"/>
              <a:gd name="connsiteX128" fmla="*/ 10371 w 2766336"/>
              <a:gd name="connsiteY128" fmla="*/ 1074250 h 1573553"/>
              <a:gd name="connsiteX129" fmla="*/ 11213 w 2766336"/>
              <a:gd name="connsiteY129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703313 w 2766336"/>
              <a:gd name="connsiteY8" fmla="*/ 483700 h 1573553"/>
              <a:gd name="connsiteX9" fmla="*/ 889053 w 2766336"/>
              <a:gd name="connsiteY9" fmla="*/ 562280 h 1573553"/>
              <a:gd name="connsiteX10" fmla="*/ 965254 w 2766336"/>
              <a:gd name="connsiteY10" fmla="*/ 426549 h 1573553"/>
              <a:gd name="connsiteX11" fmla="*/ 865240 w 2766336"/>
              <a:gd name="connsiteY11" fmla="*/ 417024 h 1573553"/>
              <a:gd name="connsiteX12" fmla="*/ 853334 w 2766336"/>
              <a:gd name="connsiteY12" fmla="*/ 357491 h 1573553"/>
              <a:gd name="connsiteX13" fmla="*/ 1091457 w 2766336"/>
              <a:gd name="connsiteY13" fmla="*/ 436075 h 1573553"/>
              <a:gd name="connsiteX14" fmla="*/ 1115270 w 2766336"/>
              <a:gd name="connsiteY14" fmla="*/ 500368 h 1573553"/>
              <a:gd name="connsiteX15" fmla="*/ 1136701 w 2766336"/>
              <a:gd name="connsiteY15" fmla="*/ 512275 h 1573553"/>
              <a:gd name="connsiteX16" fmla="*/ 1134320 w 2766336"/>
              <a:gd name="connsiteY16" fmla="*/ 421787 h 1573553"/>
              <a:gd name="connsiteX17" fmla="*/ 1186709 w 2766336"/>
              <a:gd name="connsiteY17" fmla="*/ 340823 h 1573553"/>
              <a:gd name="connsiteX18" fmla="*/ 1500699 w 2766336"/>
              <a:gd name="connsiteY18" fmla="*/ 250164 h 1573553"/>
              <a:gd name="connsiteX19" fmla="*/ 1641528 w 2766336"/>
              <a:gd name="connsiteY19" fmla="*/ 188423 h 1573553"/>
              <a:gd name="connsiteX20" fmla="*/ 1796309 w 2766336"/>
              <a:gd name="connsiteY20" fmla="*/ 183660 h 1573553"/>
              <a:gd name="connsiteX21" fmla="*/ 1867747 w 2766336"/>
              <a:gd name="connsiteY21" fmla="*/ 309866 h 1573553"/>
              <a:gd name="connsiteX22" fmla="*/ 2029672 w 2766336"/>
              <a:gd name="connsiteY22" fmla="*/ 271766 h 1573553"/>
              <a:gd name="connsiteX23" fmla="*/ 1934422 w 2766336"/>
              <a:gd name="connsiteY23" fmla="*/ 359873 h 1573553"/>
              <a:gd name="connsiteX24" fmla="*/ 2048722 w 2766336"/>
              <a:gd name="connsiteY24" fmla="*/ 331298 h 1573553"/>
              <a:gd name="connsiteX25" fmla="*/ 2143971 w 2766336"/>
              <a:gd name="connsiteY25" fmla="*/ 271766 h 1573553"/>
              <a:gd name="connsiteX26" fmla="*/ 2067772 w 2766336"/>
              <a:gd name="connsiteY26" fmla="*/ 264623 h 1573553"/>
              <a:gd name="connsiteX27" fmla="*/ 2067772 w 2766336"/>
              <a:gd name="connsiteY27" fmla="*/ 202710 h 1573553"/>
              <a:gd name="connsiteX28" fmla="*/ 2117777 w 2766336"/>
              <a:gd name="connsiteY28" fmla="*/ 202710 h 1573553"/>
              <a:gd name="connsiteX29" fmla="*/ 2224933 w 2766336"/>
              <a:gd name="connsiteY29" fmla="*/ 97935 h 1573553"/>
              <a:gd name="connsiteX30" fmla="*/ 2274939 w 2766336"/>
              <a:gd name="connsiteY30" fmla="*/ 305 h 1573553"/>
              <a:gd name="connsiteX31" fmla="*/ 2239221 w 2766336"/>
              <a:gd name="connsiteY31" fmla="*/ 114604 h 1573553"/>
              <a:gd name="connsiteX32" fmla="*/ 2165403 w 2766336"/>
              <a:gd name="connsiteY32" fmla="*/ 193186 h 1573553"/>
              <a:gd name="connsiteX33" fmla="*/ 2334472 w 2766336"/>
              <a:gd name="connsiteY33" fmla="*/ 257480 h 1573553"/>
              <a:gd name="connsiteX34" fmla="*/ 2736902 w 2766336"/>
              <a:gd name="connsiteY34" fmla="*/ 205092 h 1573553"/>
              <a:gd name="connsiteX35" fmla="*/ 2699673 w 2766336"/>
              <a:gd name="connsiteY35" fmla="*/ 559163 h 1573553"/>
              <a:gd name="connsiteX36" fmla="*/ 2632128 w 2766336"/>
              <a:gd name="connsiteY36" fmla="*/ 967092 h 1573553"/>
              <a:gd name="connsiteX37" fmla="*/ 2463059 w 2766336"/>
              <a:gd name="connsiteY37" fmla="*/ 869462 h 1573553"/>
              <a:gd name="connsiteX38" fmla="*/ 2298753 w 2766336"/>
              <a:gd name="connsiteY38" fmla="*/ 926612 h 1573553"/>
              <a:gd name="connsiteX39" fmla="*/ 2277322 w 2766336"/>
              <a:gd name="connsiteY39" fmla="*/ 1062342 h 1573553"/>
              <a:gd name="connsiteX40" fmla="*/ 2043959 w 2766336"/>
              <a:gd name="connsiteY40" fmla="*/ 1148067 h 1573553"/>
              <a:gd name="connsiteX41" fmla="*/ 2022528 w 2766336"/>
              <a:gd name="connsiteY41" fmla="*/ 1238556 h 1573553"/>
              <a:gd name="connsiteX42" fmla="*/ 1955853 w 2766336"/>
              <a:gd name="connsiteY42" fmla="*/ 1309993 h 1573553"/>
              <a:gd name="connsiteX43" fmla="*/ 2015384 w 2766336"/>
              <a:gd name="connsiteY43" fmla="*/ 1350474 h 1573553"/>
              <a:gd name="connsiteX44" fmla="*/ 1922515 w 2766336"/>
              <a:gd name="connsiteY44" fmla="*/ 1450487 h 1573553"/>
              <a:gd name="connsiteX45" fmla="*/ 1901084 w 2766336"/>
              <a:gd name="connsiteY45" fmla="*/ 1533831 h 1573553"/>
              <a:gd name="connsiteX46" fmla="*/ 1810262 w 2766336"/>
              <a:gd name="connsiteY46" fmla="*/ 1573012 h 1573553"/>
              <a:gd name="connsiteX47" fmla="*/ 1729632 w 2766336"/>
              <a:gd name="connsiteY47" fmla="*/ 1557643 h 1573553"/>
              <a:gd name="connsiteX48" fmla="*/ 1703438 w 2766336"/>
              <a:gd name="connsiteY48" fmla="*/ 1571931 h 1573553"/>
              <a:gd name="connsiteX49" fmla="*/ 1648672 w 2766336"/>
              <a:gd name="connsiteY49" fmla="*/ 1543356 h 1573553"/>
              <a:gd name="connsiteX50" fmla="*/ 1608188 w 2766336"/>
              <a:gd name="connsiteY50" fmla="*/ 1507637 h 1573553"/>
              <a:gd name="connsiteX51" fmla="*/ 1565328 w 2766336"/>
              <a:gd name="connsiteY51" fmla="*/ 1479061 h 1573553"/>
              <a:gd name="connsiteX52" fmla="*/ 1593901 w 2766336"/>
              <a:gd name="connsiteY52" fmla="*/ 1455250 h 1573553"/>
              <a:gd name="connsiteX53" fmla="*/ 1581995 w 2766336"/>
              <a:gd name="connsiteY53" fmla="*/ 1438581 h 1573553"/>
              <a:gd name="connsiteX54" fmla="*/ 1520082 w 2766336"/>
              <a:gd name="connsiteY54" fmla="*/ 1426675 h 1573553"/>
              <a:gd name="connsiteX55" fmla="*/ 1501032 w 2766336"/>
              <a:gd name="connsiteY55" fmla="*/ 1402862 h 1573553"/>
              <a:gd name="connsiteX56" fmla="*/ 1462934 w 2766336"/>
              <a:gd name="connsiteY56" fmla="*/ 1379050 h 1573553"/>
              <a:gd name="connsiteX57" fmla="*/ 1458170 w 2766336"/>
              <a:gd name="connsiteY57" fmla="*/ 1390956 h 1573553"/>
              <a:gd name="connsiteX58" fmla="*/ 1472459 w 2766336"/>
              <a:gd name="connsiteY58" fmla="*/ 1429056 h 1573553"/>
              <a:gd name="connsiteX59" fmla="*/ 1441501 w 2766336"/>
              <a:gd name="connsiteY59" fmla="*/ 1443343 h 1573553"/>
              <a:gd name="connsiteX60" fmla="*/ 1415309 w 2766336"/>
              <a:gd name="connsiteY60" fmla="*/ 1457630 h 1573553"/>
              <a:gd name="connsiteX61" fmla="*/ 1398638 w 2766336"/>
              <a:gd name="connsiteY61" fmla="*/ 1450487 h 1573553"/>
              <a:gd name="connsiteX62" fmla="*/ 1353395 w 2766336"/>
              <a:gd name="connsiteY62" fmla="*/ 1388575 h 1573553"/>
              <a:gd name="connsiteX63" fmla="*/ 1308153 w 2766336"/>
              <a:gd name="connsiteY63" fmla="*/ 1355237 h 1573553"/>
              <a:gd name="connsiteX64" fmla="*/ 1329584 w 2766336"/>
              <a:gd name="connsiteY64" fmla="*/ 1338568 h 1573553"/>
              <a:gd name="connsiteX65" fmla="*/ 1351015 w 2766336"/>
              <a:gd name="connsiteY65" fmla="*/ 1298087 h 1573553"/>
              <a:gd name="connsiteX66" fmla="*/ 1336726 w 2766336"/>
              <a:gd name="connsiteY66" fmla="*/ 1286181 h 1573553"/>
              <a:gd name="connsiteX67" fmla="*/ 1298628 w 2766336"/>
              <a:gd name="connsiteY67" fmla="*/ 1288562 h 1573553"/>
              <a:gd name="connsiteX68" fmla="*/ 1222428 w 2766336"/>
              <a:gd name="connsiteY68" fmla="*/ 1245700 h 1573553"/>
              <a:gd name="connsiteX69" fmla="*/ 1179563 w 2766336"/>
              <a:gd name="connsiteY69" fmla="*/ 1226650 h 1573553"/>
              <a:gd name="connsiteX70" fmla="*/ 1170040 w 2766336"/>
              <a:gd name="connsiteY70" fmla="*/ 1226650 h 1573553"/>
              <a:gd name="connsiteX71" fmla="*/ 1158134 w 2766336"/>
              <a:gd name="connsiteY71" fmla="*/ 1162356 h 1573553"/>
              <a:gd name="connsiteX72" fmla="*/ 1170040 w 2766336"/>
              <a:gd name="connsiteY72" fmla="*/ 1098062 h 1573553"/>
              <a:gd name="connsiteX73" fmla="*/ 1139084 w 2766336"/>
              <a:gd name="connsiteY73" fmla="*/ 1064725 h 1573553"/>
              <a:gd name="connsiteX74" fmla="*/ 1086697 w 2766336"/>
              <a:gd name="connsiteY74" fmla="*/ 1040912 h 1573553"/>
              <a:gd name="connsiteX75" fmla="*/ 1112890 w 2766336"/>
              <a:gd name="connsiteY75" fmla="*/ 1017100 h 1573553"/>
              <a:gd name="connsiteX76" fmla="*/ 1158134 w 2766336"/>
              <a:gd name="connsiteY76" fmla="*/ 1021862 h 1573553"/>
              <a:gd name="connsiteX77" fmla="*/ 1153372 w 2766336"/>
              <a:gd name="connsiteY77" fmla="*/ 974237 h 1573553"/>
              <a:gd name="connsiteX78" fmla="*/ 1124797 w 2766336"/>
              <a:gd name="connsiteY78" fmla="*/ 969475 h 1573553"/>
              <a:gd name="connsiteX79" fmla="*/ 1129559 w 2766336"/>
              <a:gd name="connsiteY79" fmla="*/ 921850 h 1573553"/>
              <a:gd name="connsiteX80" fmla="*/ 1098603 w 2766336"/>
              <a:gd name="connsiteY80" fmla="*/ 907562 h 1573553"/>
              <a:gd name="connsiteX81" fmla="*/ 1100984 w 2766336"/>
              <a:gd name="connsiteY81" fmla="*/ 871843 h 1573553"/>
              <a:gd name="connsiteX82" fmla="*/ 1053359 w 2766336"/>
              <a:gd name="connsiteY82" fmla="*/ 857556 h 1573553"/>
              <a:gd name="connsiteX83" fmla="*/ 1034309 w 2766336"/>
              <a:gd name="connsiteY83" fmla="*/ 878987 h 1573553"/>
              <a:gd name="connsiteX84" fmla="*/ 1005732 w 2766336"/>
              <a:gd name="connsiteY84" fmla="*/ 881368 h 1573553"/>
              <a:gd name="connsiteX85" fmla="*/ 955728 w 2766336"/>
              <a:gd name="connsiteY85" fmla="*/ 886131 h 1573553"/>
              <a:gd name="connsiteX86" fmla="*/ 924772 w 2766336"/>
              <a:gd name="connsiteY86" fmla="*/ 907562 h 1573553"/>
              <a:gd name="connsiteX87" fmla="*/ 924772 w 2766336"/>
              <a:gd name="connsiteY87" fmla="*/ 876606 h 1573553"/>
              <a:gd name="connsiteX88" fmla="*/ 884290 w 2766336"/>
              <a:gd name="connsiteY88" fmla="*/ 871843 h 1573553"/>
              <a:gd name="connsiteX89" fmla="*/ 891432 w 2766336"/>
              <a:gd name="connsiteY89" fmla="*/ 893275 h 1573553"/>
              <a:gd name="connsiteX90" fmla="*/ 886672 w 2766336"/>
              <a:gd name="connsiteY90" fmla="*/ 912325 h 1573553"/>
              <a:gd name="connsiteX91" fmla="*/ 800947 w 2766336"/>
              <a:gd name="connsiteY91" fmla="*/ 859936 h 1573553"/>
              <a:gd name="connsiteX92" fmla="*/ 779515 w 2766336"/>
              <a:gd name="connsiteY92" fmla="*/ 826600 h 1573553"/>
              <a:gd name="connsiteX93" fmla="*/ 791422 w 2766336"/>
              <a:gd name="connsiteY93" fmla="*/ 786117 h 1573553"/>
              <a:gd name="connsiteX94" fmla="*/ 760465 w 2766336"/>
              <a:gd name="connsiteY94" fmla="*/ 781356 h 1573553"/>
              <a:gd name="connsiteX95" fmla="*/ 712840 w 2766336"/>
              <a:gd name="connsiteY95" fmla="*/ 795643 h 1573553"/>
              <a:gd name="connsiteX96" fmla="*/ 703315 w 2766336"/>
              <a:gd name="connsiteY96" fmla="*/ 809931 h 1573553"/>
              <a:gd name="connsiteX97" fmla="*/ 679503 w 2766336"/>
              <a:gd name="connsiteY97" fmla="*/ 826600 h 1573553"/>
              <a:gd name="connsiteX98" fmla="*/ 672359 w 2766336"/>
              <a:gd name="connsiteY98" fmla="*/ 843268 h 1573553"/>
              <a:gd name="connsiteX99" fmla="*/ 631878 w 2766336"/>
              <a:gd name="connsiteY99" fmla="*/ 876606 h 1573553"/>
              <a:gd name="connsiteX100" fmla="*/ 634257 w 2766336"/>
              <a:gd name="connsiteY100" fmla="*/ 898037 h 1573553"/>
              <a:gd name="connsiteX101" fmla="*/ 648547 w 2766336"/>
              <a:gd name="connsiteY101" fmla="*/ 917087 h 1573553"/>
              <a:gd name="connsiteX102" fmla="*/ 572347 w 2766336"/>
              <a:gd name="connsiteY102" fmla="*/ 902800 h 1573553"/>
              <a:gd name="connsiteX103" fmla="*/ 539009 w 2766336"/>
              <a:gd name="connsiteY103" fmla="*/ 907562 h 1573553"/>
              <a:gd name="connsiteX104" fmla="*/ 586632 w 2766336"/>
              <a:gd name="connsiteY104" fmla="*/ 938518 h 1573553"/>
              <a:gd name="connsiteX105" fmla="*/ 610447 w 2766336"/>
              <a:gd name="connsiteY105" fmla="*/ 950425 h 1573553"/>
              <a:gd name="connsiteX106" fmla="*/ 636640 w 2766336"/>
              <a:gd name="connsiteY106" fmla="*/ 1002812 h 1573553"/>
              <a:gd name="connsiteX107" fmla="*/ 569963 w 2766336"/>
              <a:gd name="connsiteY107" fmla="*/ 1019481 h 1573553"/>
              <a:gd name="connsiteX108" fmla="*/ 548534 w 2766336"/>
              <a:gd name="connsiteY108" fmla="*/ 1031387 h 1573553"/>
              <a:gd name="connsiteX109" fmla="*/ 524720 w 2766336"/>
              <a:gd name="connsiteY109" fmla="*/ 1002812 h 1573553"/>
              <a:gd name="connsiteX110" fmla="*/ 500907 w 2766336"/>
              <a:gd name="connsiteY110" fmla="*/ 971856 h 1573553"/>
              <a:gd name="connsiteX111" fmla="*/ 503288 w 2766336"/>
              <a:gd name="connsiteY111" fmla="*/ 933756 h 1573553"/>
              <a:gd name="connsiteX112" fmla="*/ 500907 w 2766336"/>
              <a:gd name="connsiteY112" fmla="*/ 914706 h 1573553"/>
              <a:gd name="connsiteX113" fmla="*/ 519957 w 2766336"/>
              <a:gd name="connsiteY113" fmla="*/ 881368 h 1573553"/>
              <a:gd name="connsiteX114" fmla="*/ 479477 w 2766336"/>
              <a:gd name="connsiteY114" fmla="*/ 890893 h 1573553"/>
              <a:gd name="connsiteX115" fmla="*/ 450901 w 2766336"/>
              <a:gd name="connsiteY115" fmla="*/ 952806 h 1573553"/>
              <a:gd name="connsiteX116" fmla="*/ 443757 w 2766336"/>
              <a:gd name="connsiteY116" fmla="*/ 976618 h 1573553"/>
              <a:gd name="connsiteX117" fmla="*/ 412801 w 2766336"/>
              <a:gd name="connsiteY117" fmla="*/ 993287 h 1573553"/>
              <a:gd name="connsiteX118" fmla="*/ 365176 w 2766336"/>
              <a:gd name="connsiteY118" fmla="*/ 990906 h 1573553"/>
              <a:gd name="connsiteX119" fmla="*/ 358032 w 2766336"/>
              <a:gd name="connsiteY119" fmla="*/ 1007575 h 1573553"/>
              <a:gd name="connsiteX120" fmla="*/ 358032 w 2766336"/>
              <a:gd name="connsiteY120" fmla="*/ 1055200 h 1573553"/>
              <a:gd name="connsiteX121" fmla="*/ 298501 w 2766336"/>
              <a:gd name="connsiteY121" fmla="*/ 1059962 h 1573553"/>
              <a:gd name="connsiteX122" fmla="*/ 236588 w 2766336"/>
              <a:gd name="connsiteY122" fmla="*/ 1093300 h 1573553"/>
              <a:gd name="connsiteX123" fmla="*/ 238970 w 2766336"/>
              <a:gd name="connsiteY123" fmla="*/ 1121875 h 1573553"/>
              <a:gd name="connsiteX124" fmla="*/ 186583 w 2766336"/>
              <a:gd name="connsiteY124" fmla="*/ 1109968 h 1573553"/>
              <a:gd name="connsiteX125" fmla="*/ 153245 w 2766336"/>
              <a:gd name="connsiteY125" fmla="*/ 1117112 h 1573553"/>
              <a:gd name="connsiteX126" fmla="*/ 108001 w 2766336"/>
              <a:gd name="connsiteY126" fmla="*/ 1098062 h 1573553"/>
              <a:gd name="connsiteX127" fmla="*/ 91333 w 2766336"/>
              <a:gd name="connsiteY127" fmla="*/ 1098062 h 1573553"/>
              <a:gd name="connsiteX128" fmla="*/ 7989 w 2766336"/>
              <a:gd name="connsiteY128" fmla="*/ 1121875 h 1573553"/>
              <a:gd name="connsiteX129" fmla="*/ 10371 w 2766336"/>
              <a:gd name="connsiteY129" fmla="*/ 1074250 h 1573553"/>
              <a:gd name="connsiteX130" fmla="*/ 11213 w 2766336"/>
              <a:gd name="connsiteY130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465188 w 2766336"/>
              <a:gd name="connsiteY7" fmla="*/ 424168 h 1573553"/>
              <a:gd name="connsiteX8" fmla="*/ 624734 w 2766336"/>
              <a:gd name="connsiteY8" fmla="*/ 495605 h 1573553"/>
              <a:gd name="connsiteX9" fmla="*/ 703313 w 2766336"/>
              <a:gd name="connsiteY9" fmla="*/ 483700 h 1573553"/>
              <a:gd name="connsiteX10" fmla="*/ 889053 w 2766336"/>
              <a:gd name="connsiteY10" fmla="*/ 562280 h 1573553"/>
              <a:gd name="connsiteX11" fmla="*/ 965254 w 2766336"/>
              <a:gd name="connsiteY11" fmla="*/ 426549 h 1573553"/>
              <a:gd name="connsiteX12" fmla="*/ 865240 w 2766336"/>
              <a:gd name="connsiteY12" fmla="*/ 417024 h 1573553"/>
              <a:gd name="connsiteX13" fmla="*/ 853334 w 2766336"/>
              <a:gd name="connsiteY13" fmla="*/ 357491 h 1573553"/>
              <a:gd name="connsiteX14" fmla="*/ 1091457 w 2766336"/>
              <a:gd name="connsiteY14" fmla="*/ 436075 h 1573553"/>
              <a:gd name="connsiteX15" fmla="*/ 1115270 w 2766336"/>
              <a:gd name="connsiteY15" fmla="*/ 500368 h 1573553"/>
              <a:gd name="connsiteX16" fmla="*/ 1136701 w 2766336"/>
              <a:gd name="connsiteY16" fmla="*/ 512275 h 1573553"/>
              <a:gd name="connsiteX17" fmla="*/ 1134320 w 2766336"/>
              <a:gd name="connsiteY17" fmla="*/ 421787 h 1573553"/>
              <a:gd name="connsiteX18" fmla="*/ 1186709 w 2766336"/>
              <a:gd name="connsiteY18" fmla="*/ 340823 h 1573553"/>
              <a:gd name="connsiteX19" fmla="*/ 1500699 w 2766336"/>
              <a:gd name="connsiteY19" fmla="*/ 250164 h 1573553"/>
              <a:gd name="connsiteX20" fmla="*/ 1641528 w 2766336"/>
              <a:gd name="connsiteY20" fmla="*/ 188423 h 1573553"/>
              <a:gd name="connsiteX21" fmla="*/ 1796309 w 2766336"/>
              <a:gd name="connsiteY21" fmla="*/ 183660 h 1573553"/>
              <a:gd name="connsiteX22" fmla="*/ 1867747 w 2766336"/>
              <a:gd name="connsiteY22" fmla="*/ 309866 h 1573553"/>
              <a:gd name="connsiteX23" fmla="*/ 2029672 w 2766336"/>
              <a:gd name="connsiteY23" fmla="*/ 271766 h 1573553"/>
              <a:gd name="connsiteX24" fmla="*/ 1934422 w 2766336"/>
              <a:gd name="connsiteY24" fmla="*/ 359873 h 1573553"/>
              <a:gd name="connsiteX25" fmla="*/ 2048722 w 2766336"/>
              <a:gd name="connsiteY25" fmla="*/ 331298 h 1573553"/>
              <a:gd name="connsiteX26" fmla="*/ 2143971 w 2766336"/>
              <a:gd name="connsiteY26" fmla="*/ 271766 h 1573553"/>
              <a:gd name="connsiteX27" fmla="*/ 2067772 w 2766336"/>
              <a:gd name="connsiteY27" fmla="*/ 264623 h 1573553"/>
              <a:gd name="connsiteX28" fmla="*/ 2067772 w 2766336"/>
              <a:gd name="connsiteY28" fmla="*/ 202710 h 1573553"/>
              <a:gd name="connsiteX29" fmla="*/ 2117777 w 2766336"/>
              <a:gd name="connsiteY29" fmla="*/ 202710 h 1573553"/>
              <a:gd name="connsiteX30" fmla="*/ 2224933 w 2766336"/>
              <a:gd name="connsiteY30" fmla="*/ 97935 h 1573553"/>
              <a:gd name="connsiteX31" fmla="*/ 2274939 w 2766336"/>
              <a:gd name="connsiteY31" fmla="*/ 305 h 1573553"/>
              <a:gd name="connsiteX32" fmla="*/ 2239221 w 2766336"/>
              <a:gd name="connsiteY32" fmla="*/ 114604 h 1573553"/>
              <a:gd name="connsiteX33" fmla="*/ 2165403 w 2766336"/>
              <a:gd name="connsiteY33" fmla="*/ 193186 h 1573553"/>
              <a:gd name="connsiteX34" fmla="*/ 2334472 w 2766336"/>
              <a:gd name="connsiteY34" fmla="*/ 257480 h 1573553"/>
              <a:gd name="connsiteX35" fmla="*/ 2736902 w 2766336"/>
              <a:gd name="connsiteY35" fmla="*/ 205092 h 1573553"/>
              <a:gd name="connsiteX36" fmla="*/ 2699673 w 2766336"/>
              <a:gd name="connsiteY36" fmla="*/ 559163 h 1573553"/>
              <a:gd name="connsiteX37" fmla="*/ 2632128 w 2766336"/>
              <a:gd name="connsiteY37" fmla="*/ 967092 h 1573553"/>
              <a:gd name="connsiteX38" fmla="*/ 2463059 w 2766336"/>
              <a:gd name="connsiteY38" fmla="*/ 869462 h 1573553"/>
              <a:gd name="connsiteX39" fmla="*/ 2298753 w 2766336"/>
              <a:gd name="connsiteY39" fmla="*/ 926612 h 1573553"/>
              <a:gd name="connsiteX40" fmla="*/ 2277322 w 2766336"/>
              <a:gd name="connsiteY40" fmla="*/ 1062342 h 1573553"/>
              <a:gd name="connsiteX41" fmla="*/ 2043959 w 2766336"/>
              <a:gd name="connsiteY41" fmla="*/ 1148067 h 1573553"/>
              <a:gd name="connsiteX42" fmla="*/ 2022528 w 2766336"/>
              <a:gd name="connsiteY42" fmla="*/ 1238556 h 1573553"/>
              <a:gd name="connsiteX43" fmla="*/ 1955853 w 2766336"/>
              <a:gd name="connsiteY43" fmla="*/ 1309993 h 1573553"/>
              <a:gd name="connsiteX44" fmla="*/ 2015384 w 2766336"/>
              <a:gd name="connsiteY44" fmla="*/ 1350474 h 1573553"/>
              <a:gd name="connsiteX45" fmla="*/ 1922515 w 2766336"/>
              <a:gd name="connsiteY45" fmla="*/ 1450487 h 1573553"/>
              <a:gd name="connsiteX46" fmla="*/ 1901084 w 2766336"/>
              <a:gd name="connsiteY46" fmla="*/ 1533831 h 1573553"/>
              <a:gd name="connsiteX47" fmla="*/ 1810262 w 2766336"/>
              <a:gd name="connsiteY47" fmla="*/ 1573012 h 1573553"/>
              <a:gd name="connsiteX48" fmla="*/ 1729632 w 2766336"/>
              <a:gd name="connsiteY48" fmla="*/ 1557643 h 1573553"/>
              <a:gd name="connsiteX49" fmla="*/ 1703438 w 2766336"/>
              <a:gd name="connsiteY49" fmla="*/ 1571931 h 1573553"/>
              <a:gd name="connsiteX50" fmla="*/ 1648672 w 2766336"/>
              <a:gd name="connsiteY50" fmla="*/ 1543356 h 1573553"/>
              <a:gd name="connsiteX51" fmla="*/ 1608188 w 2766336"/>
              <a:gd name="connsiteY51" fmla="*/ 1507637 h 1573553"/>
              <a:gd name="connsiteX52" fmla="*/ 1565328 w 2766336"/>
              <a:gd name="connsiteY52" fmla="*/ 1479061 h 1573553"/>
              <a:gd name="connsiteX53" fmla="*/ 1593901 w 2766336"/>
              <a:gd name="connsiteY53" fmla="*/ 1455250 h 1573553"/>
              <a:gd name="connsiteX54" fmla="*/ 1581995 w 2766336"/>
              <a:gd name="connsiteY54" fmla="*/ 1438581 h 1573553"/>
              <a:gd name="connsiteX55" fmla="*/ 1520082 w 2766336"/>
              <a:gd name="connsiteY55" fmla="*/ 1426675 h 1573553"/>
              <a:gd name="connsiteX56" fmla="*/ 1501032 w 2766336"/>
              <a:gd name="connsiteY56" fmla="*/ 1402862 h 1573553"/>
              <a:gd name="connsiteX57" fmla="*/ 1462934 w 2766336"/>
              <a:gd name="connsiteY57" fmla="*/ 1379050 h 1573553"/>
              <a:gd name="connsiteX58" fmla="*/ 1458170 w 2766336"/>
              <a:gd name="connsiteY58" fmla="*/ 1390956 h 1573553"/>
              <a:gd name="connsiteX59" fmla="*/ 1472459 w 2766336"/>
              <a:gd name="connsiteY59" fmla="*/ 1429056 h 1573553"/>
              <a:gd name="connsiteX60" fmla="*/ 1441501 w 2766336"/>
              <a:gd name="connsiteY60" fmla="*/ 1443343 h 1573553"/>
              <a:gd name="connsiteX61" fmla="*/ 1415309 w 2766336"/>
              <a:gd name="connsiteY61" fmla="*/ 1457630 h 1573553"/>
              <a:gd name="connsiteX62" fmla="*/ 1398638 w 2766336"/>
              <a:gd name="connsiteY62" fmla="*/ 1450487 h 1573553"/>
              <a:gd name="connsiteX63" fmla="*/ 1353395 w 2766336"/>
              <a:gd name="connsiteY63" fmla="*/ 1388575 h 1573553"/>
              <a:gd name="connsiteX64" fmla="*/ 1308153 w 2766336"/>
              <a:gd name="connsiteY64" fmla="*/ 1355237 h 1573553"/>
              <a:gd name="connsiteX65" fmla="*/ 1329584 w 2766336"/>
              <a:gd name="connsiteY65" fmla="*/ 1338568 h 1573553"/>
              <a:gd name="connsiteX66" fmla="*/ 1351015 w 2766336"/>
              <a:gd name="connsiteY66" fmla="*/ 1298087 h 1573553"/>
              <a:gd name="connsiteX67" fmla="*/ 1336726 w 2766336"/>
              <a:gd name="connsiteY67" fmla="*/ 1286181 h 1573553"/>
              <a:gd name="connsiteX68" fmla="*/ 1298628 w 2766336"/>
              <a:gd name="connsiteY68" fmla="*/ 1288562 h 1573553"/>
              <a:gd name="connsiteX69" fmla="*/ 1222428 w 2766336"/>
              <a:gd name="connsiteY69" fmla="*/ 1245700 h 1573553"/>
              <a:gd name="connsiteX70" fmla="*/ 1179563 w 2766336"/>
              <a:gd name="connsiteY70" fmla="*/ 1226650 h 1573553"/>
              <a:gd name="connsiteX71" fmla="*/ 1170040 w 2766336"/>
              <a:gd name="connsiteY71" fmla="*/ 1226650 h 1573553"/>
              <a:gd name="connsiteX72" fmla="*/ 1158134 w 2766336"/>
              <a:gd name="connsiteY72" fmla="*/ 1162356 h 1573553"/>
              <a:gd name="connsiteX73" fmla="*/ 1170040 w 2766336"/>
              <a:gd name="connsiteY73" fmla="*/ 1098062 h 1573553"/>
              <a:gd name="connsiteX74" fmla="*/ 1139084 w 2766336"/>
              <a:gd name="connsiteY74" fmla="*/ 1064725 h 1573553"/>
              <a:gd name="connsiteX75" fmla="*/ 1086697 w 2766336"/>
              <a:gd name="connsiteY75" fmla="*/ 1040912 h 1573553"/>
              <a:gd name="connsiteX76" fmla="*/ 1112890 w 2766336"/>
              <a:gd name="connsiteY76" fmla="*/ 1017100 h 1573553"/>
              <a:gd name="connsiteX77" fmla="*/ 1158134 w 2766336"/>
              <a:gd name="connsiteY77" fmla="*/ 1021862 h 1573553"/>
              <a:gd name="connsiteX78" fmla="*/ 1153372 w 2766336"/>
              <a:gd name="connsiteY78" fmla="*/ 974237 h 1573553"/>
              <a:gd name="connsiteX79" fmla="*/ 1124797 w 2766336"/>
              <a:gd name="connsiteY79" fmla="*/ 969475 h 1573553"/>
              <a:gd name="connsiteX80" fmla="*/ 1129559 w 2766336"/>
              <a:gd name="connsiteY80" fmla="*/ 921850 h 1573553"/>
              <a:gd name="connsiteX81" fmla="*/ 1098603 w 2766336"/>
              <a:gd name="connsiteY81" fmla="*/ 907562 h 1573553"/>
              <a:gd name="connsiteX82" fmla="*/ 1100984 w 2766336"/>
              <a:gd name="connsiteY82" fmla="*/ 871843 h 1573553"/>
              <a:gd name="connsiteX83" fmla="*/ 1053359 w 2766336"/>
              <a:gd name="connsiteY83" fmla="*/ 857556 h 1573553"/>
              <a:gd name="connsiteX84" fmla="*/ 1034309 w 2766336"/>
              <a:gd name="connsiteY84" fmla="*/ 878987 h 1573553"/>
              <a:gd name="connsiteX85" fmla="*/ 1005732 w 2766336"/>
              <a:gd name="connsiteY85" fmla="*/ 881368 h 1573553"/>
              <a:gd name="connsiteX86" fmla="*/ 955728 w 2766336"/>
              <a:gd name="connsiteY86" fmla="*/ 886131 h 1573553"/>
              <a:gd name="connsiteX87" fmla="*/ 924772 w 2766336"/>
              <a:gd name="connsiteY87" fmla="*/ 907562 h 1573553"/>
              <a:gd name="connsiteX88" fmla="*/ 924772 w 2766336"/>
              <a:gd name="connsiteY88" fmla="*/ 876606 h 1573553"/>
              <a:gd name="connsiteX89" fmla="*/ 884290 w 2766336"/>
              <a:gd name="connsiteY89" fmla="*/ 871843 h 1573553"/>
              <a:gd name="connsiteX90" fmla="*/ 891432 w 2766336"/>
              <a:gd name="connsiteY90" fmla="*/ 893275 h 1573553"/>
              <a:gd name="connsiteX91" fmla="*/ 886672 w 2766336"/>
              <a:gd name="connsiteY91" fmla="*/ 912325 h 1573553"/>
              <a:gd name="connsiteX92" fmla="*/ 800947 w 2766336"/>
              <a:gd name="connsiteY92" fmla="*/ 859936 h 1573553"/>
              <a:gd name="connsiteX93" fmla="*/ 779515 w 2766336"/>
              <a:gd name="connsiteY93" fmla="*/ 826600 h 1573553"/>
              <a:gd name="connsiteX94" fmla="*/ 791422 w 2766336"/>
              <a:gd name="connsiteY94" fmla="*/ 786117 h 1573553"/>
              <a:gd name="connsiteX95" fmla="*/ 760465 w 2766336"/>
              <a:gd name="connsiteY95" fmla="*/ 781356 h 1573553"/>
              <a:gd name="connsiteX96" fmla="*/ 712840 w 2766336"/>
              <a:gd name="connsiteY96" fmla="*/ 795643 h 1573553"/>
              <a:gd name="connsiteX97" fmla="*/ 703315 w 2766336"/>
              <a:gd name="connsiteY97" fmla="*/ 809931 h 1573553"/>
              <a:gd name="connsiteX98" fmla="*/ 679503 w 2766336"/>
              <a:gd name="connsiteY98" fmla="*/ 826600 h 1573553"/>
              <a:gd name="connsiteX99" fmla="*/ 672359 w 2766336"/>
              <a:gd name="connsiteY99" fmla="*/ 843268 h 1573553"/>
              <a:gd name="connsiteX100" fmla="*/ 631878 w 2766336"/>
              <a:gd name="connsiteY100" fmla="*/ 876606 h 1573553"/>
              <a:gd name="connsiteX101" fmla="*/ 634257 w 2766336"/>
              <a:gd name="connsiteY101" fmla="*/ 898037 h 1573553"/>
              <a:gd name="connsiteX102" fmla="*/ 648547 w 2766336"/>
              <a:gd name="connsiteY102" fmla="*/ 917087 h 1573553"/>
              <a:gd name="connsiteX103" fmla="*/ 572347 w 2766336"/>
              <a:gd name="connsiteY103" fmla="*/ 902800 h 1573553"/>
              <a:gd name="connsiteX104" fmla="*/ 539009 w 2766336"/>
              <a:gd name="connsiteY104" fmla="*/ 907562 h 1573553"/>
              <a:gd name="connsiteX105" fmla="*/ 586632 w 2766336"/>
              <a:gd name="connsiteY105" fmla="*/ 938518 h 1573553"/>
              <a:gd name="connsiteX106" fmla="*/ 610447 w 2766336"/>
              <a:gd name="connsiteY106" fmla="*/ 950425 h 1573553"/>
              <a:gd name="connsiteX107" fmla="*/ 636640 w 2766336"/>
              <a:gd name="connsiteY107" fmla="*/ 1002812 h 1573553"/>
              <a:gd name="connsiteX108" fmla="*/ 569963 w 2766336"/>
              <a:gd name="connsiteY108" fmla="*/ 1019481 h 1573553"/>
              <a:gd name="connsiteX109" fmla="*/ 548534 w 2766336"/>
              <a:gd name="connsiteY109" fmla="*/ 1031387 h 1573553"/>
              <a:gd name="connsiteX110" fmla="*/ 524720 w 2766336"/>
              <a:gd name="connsiteY110" fmla="*/ 1002812 h 1573553"/>
              <a:gd name="connsiteX111" fmla="*/ 500907 w 2766336"/>
              <a:gd name="connsiteY111" fmla="*/ 971856 h 1573553"/>
              <a:gd name="connsiteX112" fmla="*/ 503288 w 2766336"/>
              <a:gd name="connsiteY112" fmla="*/ 933756 h 1573553"/>
              <a:gd name="connsiteX113" fmla="*/ 500907 w 2766336"/>
              <a:gd name="connsiteY113" fmla="*/ 914706 h 1573553"/>
              <a:gd name="connsiteX114" fmla="*/ 519957 w 2766336"/>
              <a:gd name="connsiteY114" fmla="*/ 881368 h 1573553"/>
              <a:gd name="connsiteX115" fmla="*/ 479477 w 2766336"/>
              <a:gd name="connsiteY115" fmla="*/ 890893 h 1573553"/>
              <a:gd name="connsiteX116" fmla="*/ 450901 w 2766336"/>
              <a:gd name="connsiteY116" fmla="*/ 952806 h 1573553"/>
              <a:gd name="connsiteX117" fmla="*/ 443757 w 2766336"/>
              <a:gd name="connsiteY117" fmla="*/ 976618 h 1573553"/>
              <a:gd name="connsiteX118" fmla="*/ 412801 w 2766336"/>
              <a:gd name="connsiteY118" fmla="*/ 993287 h 1573553"/>
              <a:gd name="connsiteX119" fmla="*/ 365176 w 2766336"/>
              <a:gd name="connsiteY119" fmla="*/ 990906 h 1573553"/>
              <a:gd name="connsiteX120" fmla="*/ 358032 w 2766336"/>
              <a:gd name="connsiteY120" fmla="*/ 1007575 h 1573553"/>
              <a:gd name="connsiteX121" fmla="*/ 358032 w 2766336"/>
              <a:gd name="connsiteY121" fmla="*/ 1055200 h 1573553"/>
              <a:gd name="connsiteX122" fmla="*/ 298501 w 2766336"/>
              <a:gd name="connsiteY122" fmla="*/ 1059962 h 1573553"/>
              <a:gd name="connsiteX123" fmla="*/ 236588 w 2766336"/>
              <a:gd name="connsiteY123" fmla="*/ 1093300 h 1573553"/>
              <a:gd name="connsiteX124" fmla="*/ 238970 w 2766336"/>
              <a:gd name="connsiteY124" fmla="*/ 1121875 h 1573553"/>
              <a:gd name="connsiteX125" fmla="*/ 186583 w 2766336"/>
              <a:gd name="connsiteY125" fmla="*/ 1109968 h 1573553"/>
              <a:gd name="connsiteX126" fmla="*/ 153245 w 2766336"/>
              <a:gd name="connsiteY126" fmla="*/ 1117112 h 1573553"/>
              <a:gd name="connsiteX127" fmla="*/ 108001 w 2766336"/>
              <a:gd name="connsiteY127" fmla="*/ 1098062 h 1573553"/>
              <a:gd name="connsiteX128" fmla="*/ 91333 w 2766336"/>
              <a:gd name="connsiteY128" fmla="*/ 1098062 h 1573553"/>
              <a:gd name="connsiteX129" fmla="*/ 7989 w 2766336"/>
              <a:gd name="connsiteY129" fmla="*/ 1121875 h 1573553"/>
              <a:gd name="connsiteX130" fmla="*/ 10371 w 2766336"/>
              <a:gd name="connsiteY130" fmla="*/ 1074250 h 1573553"/>
              <a:gd name="connsiteX131" fmla="*/ 11213 w 2766336"/>
              <a:gd name="connsiteY131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465188 w 2766336"/>
              <a:gd name="connsiteY7" fmla="*/ 424168 h 1573553"/>
              <a:gd name="connsiteX8" fmla="*/ 567582 w 2766336"/>
              <a:gd name="connsiteY8" fmla="*/ 517037 h 1573553"/>
              <a:gd name="connsiteX9" fmla="*/ 624734 w 2766336"/>
              <a:gd name="connsiteY9" fmla="*/ 495605 h 1573553"/>
              <a:gd name="connsiteX10" fmla="*/ 703313 w 2766336"/>
              <a:gd name="connsiteY10" fmla="*/ 483700 h 1573553"/>
              <a:gd name="connsiteX11" fmla="*/ 889053 w 2766336"/>
              <a:gd name="connsiteY11" fmla="*/ 562280 h 1573553"/>
              <a:gd name="connsiteX12" fmla="*/ 965254 w 2766336"/>
              <a:gd name="connsiteY12" fmla="*/ 426549 h 1573553"/>
              <a:gd name="connsiteX13" fmla="*/ 865240 w 2766336"/>
              <a:gd name="connsiteY13" fmla="*/ 417024 h 1573553"/>
              <a:gd name="connsiteX14" fmla="*/ 853334 w 2766336"/>
              <a:gd name="connsiteY14" fmla="*/ 357491 h 1573553"/>
              <a:gd name="connsiteX15" fmla="*/ 1091457 w 2766336"/>
              <a:gd name="connsiteY15" fmla="*/ 436075 h 1573553"/>
              <a:gd name="connsiteX16" fmla="*/ 1115270 w 2766336"/>
              <a:gd name="connsiteY16" fmla="*/ 500368 h 1573553"/>
              <a:gd name="connsiteX17" fmla="*/ 1136701 w 2766336"/>
              <a:gd name="connsiteY17" fmla="*/ 512275 h 1573553"/>
              <a:gd name="connsiteX18" fmla="*/ 1134320 w 2766336"/>
              <a:gd name="connsiteY18" fmla="*/ 421787 h 1573553"/>
              <a:gd name="connsiteX19" fmla="*/ 1186709 w 2766336"/>
              <a:gd name="connsiteY19" fmla="*/ 340823 h 1573553"/>
              <a:gd name="connsiteX20" fmla="*/ 1500699 w 2766336"/>
              <a:gd name="connsiteY20" fmla="*/ 250164 h 1573553"/>
              <a:gd name="connsiteX21" fmla="*/ 1641528 w 2766336"/>
              <a:gd name="connsiteY21" fmla="*/ 188423 h 1573553"/>
              <a:gd name="connsiteX22" fmla="*/ 1796309 w 2766336"/>
              <a:gd name="connsiteY22" fmla="*/ 183660 h 1573553"/>
              <a:gd name="connsiteX23" fmla="*/ 1867747 w 2766336"/>
              <a:gd name="connsiteY23" fmla="*/ 309866 h 1573553"/>
              <a:gd name="connsiteX24" fmla="*/ 2029672 w 2766336"/>
              <a:gd name="connsiteY24" fmla="*/ 271766 h 1573553"/>
              <a:gd name="connsiteX25" fmla="*/ 1934422 w 2766336"/>
              <a:gd name="connsiteY25" fmla="*/ 359873 h 1573553"/>
              <a:gd name="connsiteX26" fmla="*/ 2048722 w 2766336"/>
              <a:gd name="connsiteY26" fmla="*/ 331298 h 1573553"/>
              <a:gd name="connsiteX27" fmla="*/ 2143971 w 2766336"/>
              <a:gd name="connsiteY27" fmla="*/ 271766 h 1573553"/>
              <a:gd name="connsiteX28" fmla="*/ 2067772 w 2766336"/>
              <a:gd name="connsiteY28" fmla="*/ 264623 h 1573553"/>
              <a:gd name="connsiteX29" fmla="*/ 2067772 w 2766336"/>
              <a:gd name="connsiteY29" fmla="*/ 202710 h 1573553"/>
              <a:gd name="connsiteX30" fmla="*/ 2117777 w 2766336"/>
              <a:gd name="connsiteY30" fmla="*/ 202710 h 1573553"/>
              <a:gd name="connsiteX31" fmla="*/ 2224933 w 2766336"/>
              <a:gd name="connsiteY31" fmla="*/ 97935 h 1573553"/>
              <a:gd name="connsiteX32" fmla="*/ 2274939 w 2766336"/>
              <a:gd name="connsiteY32" fmla="*/ 305 h 1573553"/>
              <a:gd name="connsiteX33" fmla="*/ 2239221 w 2766336"/>
              <a:gd name="connsiteY33" fmla="*/ 114604 h 1573553"/>
              <a:gd name="connsiteX34" fmla="*/ 2165403 w 2766336"/>
              <a:gd name="connsiteY34" fmla="*/ 193186 h 1573553"/>
              <a:gd name="connsiteX35" fmla="*/ 2334472 w 2766336"/>
              <a:gd name="connsiteY35" fmla="*/ 257480 h 1573553"/>
              <a:gd name="connsiteX36" fmla="*/ 2736902 w 2766336"/>
              <a:gd name="connsiteY36" fmla="*/ 205092 h 1573553"/>
              <a:gd name="connsiteX37" fmla="*/ 2699673 w 2766336"/>
              <a:gd name="connsiteY37" fmla="*/ 559163 h 1573553"/>
              <a:gd name="connsiteX38" fmla="*/ 2632128 w 2766336"/>
              <a:gd name="connsiteY38" fmla="*/ 967092 h 1573553"/>
              <a:gd name="connsiteX39" fmla="*/ 2463059 w 2766336"/>
              <a:gd name="connsiteY39" fmla="*/ 869462 h 1573553"/>
              <a:gd name="connsiteX40" fmla="*/ 2298753 w 2766336"/>
              <a:gd name="connsiteY40" fmla="*/ 926612 h 1573553"/>
              <a:gd name="connsiteX41" fmla="*/ 2277322 w 2766336"/>
              <a:gd name="connsiteY41" fmla="*/ 1062342 h 1573553"/>
              <a:gd name="connsiteX42" fmla="*/ 2043959 w 2766336"/>
              <a:gd name="connsiteY42" fmla="*/ 1148067 h 1573553"/>
              <a:gd name="connsiteX43" fmla="*/ 2022528 w 2766336"/>
              <a:gd name="connsiteY43" fmla="*/ 1238556 h 1573553"/>
              <a:gd name="connsiteX44" fmla="*/ 1955853 w 2766336"/>
              <a:gd name="connsiteY44" fmla="*/ 1309993 h 1573553"/>
              <a:gd name="connsiteX45" fmla="*/ 2015384 w 2766336"/>
              <a:gd name="connsiteY45" fmla="*/ 1350474 h 1573553"/>
              <a:gd name="connsiteX46" fmla="*/ 1922515 w 2766336"/>
              <a:gd name="connsiteY46" fmla="*/ 1450487 h 1573553"/>
              <a:gd name="connsiteX47" fmla="*/ 1901084 w 2766336"/>
              <a:gd name="connsiteY47" fmla="*/ 1533831 h 1573553"/>
              <a:gd name="connsiteX48" fmla="*/ 1810262 w 2766336"/>
              <a:gd name="connsiteY48" fmla="*/ 1573012 h 1573553"/>
              <a:gd name="connsiteX49" fmla="*/ 1729632 w 2766336"/>
              <a:gd name="connsiteY49" fmla="*/ 1557643 h 1573553"/>
              <a:gd name="connsiteX50" fmla="*/ 1703438 w 2766336"/>
              <a:gd name="connsiteY50" fmla="*/ 1571931 h 1573553"/>
              <a:gd name="connsiteX51" fmla="*/ 1648672 w 2766336"/>
              <a:gd name="connsiteY51" fmla="*/ 1543356 h 1573553"/>
              <a:gd name="connsiteX52" fmla="*/ 1608188 w 2766336"/>
              <a:gd name="connsiteY52" fmla="*/ 1507637 h 1573553"/>
              <a:gd name="connsiteX53" fmla="*/ 1565328 w 2766336"/>
              <a:gd name="connsiteY53" fmla="*/ 1479061 h 1573553"/>
              <a:gd name="connsiteX54" fmla="*/ 1593901 w 2766336"/>
              <a:gd name="connsiteY54" fmla="*/ 1455250 h 1573553"/>
              <a:gd name="connsiteX55" fmla="*/ 1581995 w 2766336"/>
              <a:gd name="connsiteY55" fmla="*/ 1438581 h 1573553"/>
              <a:gd name="connsiteX56" fmla="*/ 1520082 w 2766336"/>
              <a:gd name="connsiteY56" fmla="*/ 1426675 h 1573553"/>
              <a:gd name="connsiteX57" fmla="*/ 1501032 w 2766336"/>
              <a:gd name="connsiteY57" fmla="*/ 1402862 h 1573553"/>
              <a:gd name="connsiteX58" fmla="*/ 1462934 w 2766336"/>
              <a:gd name="connsiteY58" fmla="*/ 1379050 h 1573553"/>
              <a:gd name="connsiteX59" fmla="*/ 1458170 w 2766336"/>
              <a:gd name="connsiteY59" fmla="*/ 1390956 h 1573553"/>
              <a:gd name="connsiteX60" fmla="*/ 1472459 w 2766336"/>
              <a:gd name="connsiteY60" fmla="*/ 1429056 h 1573553"/>
              <a:gd name="connsiteX61" fmla="*/ 1441501 w 2766336"/>
              <a:gd name="connsiteY61" fmla="*/ 1443343 h 1573553"/>
              <a:gd name="connsiteX62" fmla="*/ 1415309 w 2766336"/>
              <a:gd name="connsiteY62" fmla="*/ 1457630 h 1573553"/>
              <a:gd name="connsiteX63" fmla="*/ 1398638 w 2766336"/>
              <a:gd name="connsiteY63" fmla="*/ 1450487 h 1573553"/>
              <a:gd name="connsiteX64" fmla="*/ 1353395 w 2766336"/>
              <a:gd name="connsiteY64" fmla="*/ 1388575 h 1573553"/>
              <a:gd name="connsiteX65" fmla="*/ 1308153 w 2766336"/>
              <a:gd name="connsiteY65" fmla="*/ 1355237 h 1573553"/>
              <a:gd name="connsiteX66" fmla="*/ 1329584 w 2766336"/>
              <a:gd name="connsiteY66" fmla="*/ 1338568 h 1573553"/>
              <a:gd name="connsiteX67" fmla="*/ 1351015 w 2766336"/>
              <a:gd name="connsiteY67" fmla="*/ 1298087 h 1573553"/>
              <a:gd name="connsiteX68" fmla="*/ 1336726 w 2766336"/>
              <a:gd name="connsiteY68" fmla="*/ 1286181 h 1573553"/>
              <a:gd name="connsiteX69" fmla="*/ 1298628 w 2766336"/>
              <a:gd name="connsiteY69" fmla="*/ 1288562 h 1573553"/>
              <a:gd name="connsiteX70" fmla="*/ 1222428 w 2766336"/>
              <a:gd name="connsiteY70" fmla="*/ 1245700 h 1573553"/>
              <a:gd name="connsiteX71" fmla="*/ 1179563 w 2766336"/>
              <a:gd name="connsiteY71" fmla="*/ 1226650 h 1573553"/>
              <a:gd name="connsiteX72" fmla="*/ 1170040 w 2766336"/>
              <a:gd name="connsiteY72" fmla="*/ 1226650 h 1573553"/>
              <a:gd name="connsiteX73" fmla="*/ 1158134 w 2766336"/>
              <a:gd name="connsiteY73" fmla="*/ 1162356 h 1573553"/>
              <a:gd name="connsiteX74" fmla="*/ 1170040 w 2766336"/>
              <a:gd name="connsiteY74" fmla="*/ 1098062 h 1573553"/>
              <a:gd name="connsiteX75" fmla="*/ 1139084 w 2766336"/>
              <a:gd name="connsiteY75" fmla="*/ 1064725 h 1573553"/>
              <a:gd name="connsiteX76" fmla="*/ 1086697 w 2766336"/>
              <a:gd name="connsiteY76" fmla="*/ 1040912 h 1573553"/>
              <a:gd name="connsiteX77" fmla="*/ 1112890 w 2766336"/>
              <a:gd name="connsiteY77" fmla="*/ 1017100 h 1573553"/>
              <a:gd name="connsiteX78" fmla="*/ 1158134 w 2766336"/>
              <a:gd name="connsiteY78" fmla="*/ 1021862 h 1573553"/>
              <a:gd name="connsiteX79" fmla="*/ 1153372 w 2766336"/>
              <a:gd name="connsiteY79" fmla="*/ 974237 h 1573553"/>
              <a:gd name="connsiteX80" fmla="*/ 1124797 w 2766336"/>
              <a:gd name="connsiteY80" fmla="*/ 969475 h 1573553"/>
              <a:gd name="connsiteX81" fmla="*/ 1129559 w 2766336"/>
              <a:gd name="connsiteY81" fmla="*/ 921850 h 1573553"/>
              <a:gd name="connsiteX82" fmla="*/ 1098603 w 2766336"/>
              <a:gd name="connsiteY82" fmla="*/ 907562 h 1573553"/>
              <a:gd name="connsiteX83" fmla="*/ 1100984 w 2766336"/>
              <a:gd name="connsiteY83" fmla="*/ 871843 h 1573553"/>
              <a:gd name="connsiteX84" fmla="*/ 1053359 w 2766336"/>
              <a:gd name="connsiteY84" fmla="*/ 857556 h 1573553"/>
              <a:gd name="connsiteX85" fmla="*/ 1034309 w 2766336"/>
              <a:gd name="connsiteY85" fmla="*/ 878987 h 1573553"/>
              <a:gd name="connsiteX86" fmla="*/ 1005732 w 2766336"/>
              <a:gd name="connsiteY86" fmla="*/ 881368 h 1573553"/>
              <a:gd name="connsiteX87" fmla="*/ 955728 w 2766336"/>
              <a:gd name="connsiteY87" fmla="*/ 886131 h 1573553"/>
              <a:gd name="connsiteX88" fmla="*/ 924772 w 2766336"/>
              <a:gd name="connsiteY88" fmla="*/ 907562 h 1573553"/>
              <a:gd name="connsiteX89" fmla="*/ 924772 w 2766336"/>
              <a:gd name="connsiteY89" fmla="*/ 876606 h 1573553"/>
              <a:gd name="connsiteX90" fmla="*/ 884290 w 2766336"/>
              <a:gd name="connsiteY90" fmla="*/ 871843 h 1573553"/>
              <a:gd name="connsiteX91" fmla="*/ 891432 w 2766336"/>
              <a:gd name="connsiteY91" fmla="*/ 893275 h 1573553"/>
              <a:gd name="connsiteX92" fmla="*/ 886672 w 2766336"/>
              <a:gd name="connsiteY92" fmla="*/ 912325 h 1573553"/>
              <a:gd name="connsiteX93" fmla="*/ 800947 w 2766336"/>
              <a:gd name="connsiteY93" fmla="*/ 859936 h 1573553"/>
              <a:gd name="connsiteX94" fmla="*/ 779515 w 2766336"/>
              <a:gd name="connsiteY94" fmla="*/ 826600 h 1573553"/>
              <a:gd name="connsiteX95" fmla="*/ 791422 w 2766336"/>
              <a:gd name="connsiteY95" fmla="*/ 786117 h 1573553"/>
              <a:gd name="connsiteX96" fmla="*/ 760465 w 2766336"/>
              <a:gd name="connsiteY96" fmla="*/ 781356 h 1573553"/>
              <a:gd name="connsiteX97" fmla="*/ 712840 w 2766336"/>
              <a:gd name="connsiteY97" fmla="*/ 795643 h 1573553"/>
              <a:gd name="connsiteX98" fmla="*/ 703315 w 2766336"/>
              <a:gd name="connsiteY98" fmla="*/ 809931 h 1573553"/>
              <a:gd name="connsiteX99" fmla="*/ 679503 w 2766336"/>
              <a:gd name="connsiteY99" fmla="*/ 826600 h 1573553"/>
              <a:gd name="connsiteX100" fmla="*/ 672359 w 2766336"/>
              <a:gd name="connsiteY100" fmla="*/ 843268 h 1573553"/>
              <a:gd name="connsiteX101" fmla="*/ 631878 w 2766336"/>
              <a:gd name="connsiteY101" fmla="*/ 876606 h 1573553"/>
              <a:gd name="connsiteX102" fmla="*/ 634257 w 2766336"/>
              <a:gd name="connsiteY102" fmla="*/ 898037 h 1573553"/>
              <a:gd name="connsiteX103" fmla="*/ 648547 w 2766336"/>
              <a:gd name="connsiteY103" fmla="*/ 917087 h 1573553"/>
              <a:gd name="connsiteX104" fmla="*/ 572347 w 2766336"/>
              <a:gd name="connsiteY104" fmla="*/ 902800 h 1573553"/>
              <a:gd name="connsiteX105" fmla="*/ 539009 w 2766336"/>
              <a:gd name="connsiteY105" fmla="*/ 907562 h 1573553"/>
              <a:gd name="connsiteX106" fmla="*/ 586632 w 2766336"/>
              <a:gd name="connsiteY106" fmla="*/ 938518 h 1573553"/>
              <a:gd name="connsiteX107" fmla="*/ 610447 w 2766336"/>
              <a:gd name="connsiteY107" fmla="*/ 950425 h 1573553"/>
              <a:gd name="connsiteX108" fmla="*/ 636640 w 2766336"/>
              <a:gd name="connsiteY108" fmla="*/ 1002812 h 1573553"/>
              <a:gd name="connsiteX109" fmla="*/ 569963 w 2766336"/>
              <a:gd name="connsiteY109" fmla="*/ 1019481 h 1573553"/>
              <a:gd name="connsiteX110" fmla="*/ 548534 w 2766336"/>
              <a:gd name="connsiteY110" fmla="*/ 1031387 h 1573553"/>
              <a:gd name="connsiteX111" fmla="*/ 524720 w 2766336"/>
              <a:gd name="connsiteY111" fmla="*/ 1002812 h 1573553"/>
              <a:gd name="connsiteX112" fmla="*/ 500907 w 2766336"/>
              <a:gd name="connsiteY112" fmla="*/ 971856 h 1573553"/>
              <a:gd name="connsiteX113" fmla="*/ 503288 w 2766336"/>
              <a:gd name="connsiteY113" fmla="*/ 933756 h 1573553"/>
              <a:gd name="connsiteX114" fmla="*/ 500907 w 2766336"/>
              <a:gd name="connsiteY114" fmla="*/ 914706 h 1573553"/>
              <a:gd name="connsiteX115" fmla="*/ 519957 w 2766336"/>
              <a:gd name="connsiteY115" fmla="*/ 881368 h 1573553"/>
              <a:gd name="connsiteX116" fmla="*/ 479477 w 2766336"/>
              <a:gd name="connsiteY116" fmla="*/ 890893 h 1573553"/>
              <a:gd name="connsiteX117" fmla="*/ 450901 w 2766336"/>
              <a:gd name="connsiteY117" fmla="*/ 952806 h 1573553"/>
              <a:gd name="connsiteX118" fmla="*/ 443757 w 2766336"/>
              <a:gd name="connsiteY118" fmla="*/ 976618 h 1573553"/>
              <a:gd name="connsiteX119" fmla="*/ 412801 w 2766336"/>
              <a:gd name="connsiteY119" fmla="*/ 993287 h 1573553"/>
              <a:gd name="connsiteX120" fmla="*/ 365176 w 2766336"/>
              <a:gd name="connsiteY120" fmla="*/ 990906 h 1573553"/>
              <a:gd name="connsiteX121" fmla="*/ 358032 w 2766336"/>
              <a:gd name="connsiteY121" fmla="*/ 1007575 h 1573553"/>
              <a:gd name="connsiteX122" fmla="*/ 358032 w 2766336"/>
              <a:gd name="connsiteY122" fmla="*/ 1055200 h 1573553"/>
              <a:gd name="connsiteX123" fmla="*/ 298501 w 2766336"/>
              <a:gd name="connsiteY123" fmla="*/ 1059962 h 1573553"/>
              <a:gd name="connsiteX124" fmla="*/ 236588 w 2766336"/>
              <a:gd name="connsiteY124" fmla="*/ 1093300 h 1573553"/>
              <a:gd name="connsiteX125" fmla="*/ 238970 w 2766336"/>
              <a:gd name="connsiteY125" fmla="*/ 1121875 h 1573553"/>
              <a:gd name="connsiteX126" fmla="*/ 186583 w 2766336"/>
              <a:gd name="connsiteY126" fmla="*/ 1109968 h 1573553"/>
              <a:gd name="connsiteX127" fmla="*/ 153245 w 2766336"/>
              <a:gd name="connsiteY127" fmla="*/ 1117112 h 1573553"/>
              <a:gd name="connsiteX128" fmla="*/ 108001 w 2766336"/>
              <a:gd name="connsiteY128" fmla="*/ 1098062 h 1573553"/>
              <a:gd name="connsiteX129" fmla="*/ 91333 w 2766336"/>
              <a:gd name="connsiteY129" fmla="*/ 1098062 h 1573553"/>
              <a:gd name="connsiteX130" fmla="*/ 7989 w 2766336"/>
              <a:gd name="connsiteY130" fmla="*/ 1121875 h 1573553"/>
              <a:gd name="connsiteX131" fmla="*/ 10371 w 2766336"/>
              <a:gd name="connsiteY131" fmla="*/ 1074250 h 1573553"/>
              <a:gd name="connsiteX132" fmla="*/ 11213 w 2766336"/>
              <a:gd name="connsiteY132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517576 w 2766336"/>
              <a:gd name="connsiteY7" fmla="*/ 359875 h 1573553"/>
              <a:gd name="connsiteX8" fmla="*/ 465188 w 2766336"/>
              <a:gd name="connsiteY8" fmla="*/ 424168 h 1573553"/>
              <a:gd name="connsiteX9" fmla="*/ 567582 w 2766336"/>
              <a:gd name="connsiteY9" fmla="*/ 517037 h 1573553"/>
              <a:gd name="connsiteX10" fmla="*/ 624734 w 2766336"/>
              <a:gd name="connsiteY10" fmla="*/ 495605 h 1573553"/>
              <a:gd name="connsiteX11" fmla="*/ 703313 w 2766336"/>
              <a:gd name="connsiteY11" fmla="*/ 483700 h 1573553"/>
              <a:gd name="connsiteX12" fmla="*/ 889053 w 2766336"/>
              <a:gd name="connsiteY12" fmla="*/ 562280 h 1573553"/>
              <a:gd name="connsiteX13" fmla="*/ 965254 w 2766336"/>
              <a:gd name="connsiteY13" fmla="*/ 426549 h 1573553"/>
              <a:gd name="connsiteX14" fmla="*/ 865240 w 2766336"/>
              <a:gd name="connsiteY14" fmla="*/ 417024 h 1573553"/>
              <a:gd name="connsiteX15" fmla="*/ 853334 w 2766336"/>
              <a:gd name="connsiteY15" fmla="*/ 357491 h 1573553"/>
              <a:gd name="connsiteX16" fmla="*/ 1091457 w 2766336"/>
              <a:gd name="connsiteY16" fmla="*/ 436075 h 1573553"/>
              <a:gd name="connsiteX17" fmla="*/ 1115270 w 2766336"/>
              <a:gd name="connsiteY17" fmla="*/ 500368 h 1573553"/>
              <a:gd name="connsiteX18" fmla="*/ 1136701 w 2766336"/>
              <a:gd name="connsiteY18" fmla="*/ 512275 h 1573553"/>
              <a:gd name="connsiteX19" fmla="*/ 1134320 w 2766336"/>
              <a:gd name="connsiteY19" fmla="*/ 421787 h 1573553"/>
              <a:gd name="connsiteX20" fmla="*/ 1186709 w 2766336"/>
              <a:gd name="connsiteY20" fmla="*/ 340823 h 1573553"/>
              <a:gd name="connsiteX21" fmla="*/ 1500699 w 2766336"/>
              <a:gd name="connsiteY21" fmla="*/ 250164 h 1573553"/>
              <a:gd name="connsiteX22" fmla="*/ 1641528 w 2766336"/>
              <a:gd name="connsiteY22" fmla="*/ 188423 h 1573553"/>
              <a:gd name="connsiteX23" fmla="*/ 1796309 w 2766336"/>
              <a:gd name="connsiteY23" fmla="*/ 183660 h 1573553"/>
              <a:gd name="connsiteX24" fmla="*/ 1867747 w 2766336"/>
              <a:gd name="connsiteY24" fmla="*/ 309866 h 1573553"/>
              <a:gd name="connsiteX25" fmla="*/ 2029672 w 2766336"/>
              <a:gd name="connsiteY25" fmla="*/ 271766 h 1573553"/>
              <a:gd name="connsiteX26" fmla="*/ 1934422 w 2766336"/>
              <a:gd name="connsiteY26" fmla="*/ 359873 h 1573553"/>
              <a:gd name="connsiteX27" fmla="*/ 2048722 w 2766336"/>
              <a:gd name="connsiteY27" fmla="*/ 331298 h 1573553"/>
              <a:gd name="connsiteX28" fmla="*/ 2143971 w 2766336"/>
              <a:gd name="connsiteY28" fmla="*/ 271766 h 1573553"/>
              <a:gd name="connsiteX29" fmla="*/ 2067772 w 2766336"/>
              <a:gd name="connsiteY29" fmla="*/ 264623 h 1573553"/>
              <a:gd name="connsiteX30" fmla="*/ 2067772 w 2766336"/>
              <a:gd name="connsiteY30" fmla="*/ 202710 h 1573553"/>
              <a:gd name="connsiteX31" fmla="*/ 2117777 w 2766336"/>
              <a:gd name="connsiteY31" fmla="*/ 202710 h 1573553"/>
              <a:gd name="connsiteX32" fmla="*/ 2224933 w 2766336"/>
              <a:gd name="connsiteY32" fmla="*/ 97935 h 1573553"/>
              <a:gd name="connsiteX33" fmla="*/ 2274939 w 2766336"/>
              <a:gd name="connsiteY33" fmla="*/ 305 h 1573553"/>
              <a:gd name="connsiteX34" fmla="*/ 2239221 w 2766336"/>
              <a:gd name="connsiteY34" fmla="*/ 114604 h 1573553"/>
              <a:gd name="connsiteX35" fmla="*/ 2165403 w 2766336"/>
              <a:gd name="connsiteY35" fmla="*/ 193186 h 1573553"/>
              <a:gd name="connsiteX36" fmla="*/ 2334472 w 2766336"/>
              <a:gd name="connsiteY36" fmla="*/ 257480 h 1573553"/>
              <a:gd name="connsiteX37" fmla="*/ 2736902 w 2766336"/>
              <a:gd name="connsiteY37" fmla="*/ 205092 h 1573553"/>
              <a:gd name="connsiteX38" fmla="*/ 2699673 w 2766336"/>
              <a:gd name="connsiteY38" fmla="*/ 559163 h 1573553"/>
              <a:gd name="connsiteX39" fmla="*/ 2632128 w 2766336"/>
              <a:gd name="connsiteY39" fmla="*/ 967092 h 1573553"/>
              <a:gd name="connsiteX40" fmla="*/ 2463059 w 2766336"/>
              <a:gd name="connsiteY40" fmla="*/ 869462 h 1573553"/>
              <a:gd name="connsiteX41" fmla="*/ 2298753 w 2766336"/>
              <a:gd name="connsiteY41" fmla="*/ 926612 h 1573553"/>
              <a:gd name="connsiteX42" fmla="*/ 2277322 w 2766336"/>
              <a:gd name="connsiteY42" fmla="*/ 1062342 h 1573553"/>
              <a:gd name="connsiteX43" fmla="*/ 2043959 w 2766336"/>
              <a:gd name="connsiteY43" fmla="*/ 1148067 h 1573553"/>
              <a:gd name="connsiteX44" fmla="*/ 2022528 w 2766336"/>
              <a:gd name="connsiteY44" fmla="*/ 1238556 h 1573553"/>
              <a:gd name="connsiteX45" fmla="*/ 1955853 w 2766336"/>
              <a:gd name="connsiteY45" fmla="*/ 1309993 h 1573553"/>
              <a:gd name="connsiteX46" fmla="*/ 2015384 w 2766336"/>
              <a:gd name="connsiteY46" fmla="*/ 1350474 h 1573553"/>
              <a:gd name="connsiteX47" fmla="*/ 1922515 w 2766336"/>
              <a:gd name="connsiteY47" fmla="*/ 1450487 h 1573553"/>
              <a:gd name="connsiteX48" fmla="*/ 1901084 w 2766336"/>
              <a:gd name="connsiteY48" fmla="*/ 1533831 h 1573553"/>
              <a:gd name="connsiteX49" fmla="*/ 1810262 w 2766336"/>
              <a:gd name="connsiteY49" fmla="*/ 1573012 h 1573553"/>
              <a:gd name="connsiteX50" fmla="*/ 1729632 w 2766336"/>
              <a:gd name="connsiteY50" fmla="*/ 1557643 h 1573553"/>
              <a:gd name="connsiteX51" fmla="*/ 1703438 w 2766336"/>
              <a:gd name="connsiteY51" fmla="*/ 1571931 h 1573553"/>
              <a:gd name="connsiteX52" fmla="*/ 1648672 w 2766336"/>
              <a:gd name="connsiteY52" fmla="*/ 1543356 h 1573553"/>
              <a:gd name="connsiteX53" fmla="*/ 1608188 w 2766336"/>
              <a:gd name="connsiteY53" fmla="*/ 1507637 h 1573553"/>
              <a:gd name="connsiteX54" fmla="*/ 1565328 w 2766336"/>
              <a:gd name="connsiteY54" fmla="*/ 1479061 h 1573553"/>
              <a:gd name="connsiteX55" fmla="*/ 1593901 w 2766336"/>
              <a:gd name="connsiteY55" fmla="*/ 1455250 h 1573553"/>
              <a:gd name="connsiteX56" fmla="*/ 1581995 w 2766336"/>
              <a:gd name="connsiteY56" fmla="*/ 1438581 h 1573553"/>
              <a:gd name="connsiteX57" fmla="*/ 1520082 w 2766336"/>
              <a:gd name="connsiteY57" fmla="*/ 1426675 h 1573553"/>
              <a:gd name="connsiteX58" fmla="*/ 1501032 w 2766336"/>
              <a:gd name="connsiteY58" fmla="*/ 1402862 h 1573553"/>
              <a:gd name="connsiteX59" fmla="*/ 1462934 w 2766336"/>
              <a:gd name="connsiteY59" fmla="*/ 1379050 h 1573553"/>
              <a:gd name="connsiteX60" fmla="*/ 1458170 w 2766336"/>
              <a:gd name="connsiteY60" fmla="*/ 1390956 h 1573553"/>
              <a:gd name="connsiteX61" fmla="*/ 1472459 w 2766336"/>
              <a:gd name="connsiteY61" fmla="*/ 1429056 h 1573553"/>
              <a:gd name="connsiteX62" fmla="*/ 1441501 w 2766336"/>
              <a:gd name="connsiteY62" fmla="*/ 1443343 h 1573553"/>
              <a:gd name="connsiteX63" fmla="*/ 1415309 w 2766336"/>
              <a:gd name="connsiteY63" fmla="*/ 1457630 h 1573553"/>
              <a:gd name="connsiteX64" fmla="*/ 1398638 w 2766336"/>
              <a:gd name="connsiteY64" fmla="*/ 1450487 h 1573553"/>
              <a:gd name="connsiteX65" fmla="*/ 1353395 w 2766336"/>
              <a:gd name="connsiteY65" fmla="*/ 1388575 h 1573553"/>
              <a:gd name="connsiteX66" fmla="*/ 1308153 w 2766336"/>
              <a:gd name="connsiteY66" fmla="*/ 1355237 h 1573553"/>
              <a:gd name="connsiteX67" fmla="*/ 1329584 w 2766336"/>
              <a:gd name="connsiteY67" fmla="*/ 1338568 h 1573553"/>
              <a:gd name="connsiteX68" fmla="*/ 1351015 w 2766336"/>
              <a:gd name="connsiteY68" fmla="*/ 1298087 h 1573553"/>
              <a:gd name="connsiteX69" fmla="*/ 1336726 w 2766336"/>
              <a:gd name="connsiteY69" fmla="*/ 1286181 h 1573553"/>
              <a:gd name="connsiteX70" fmla="*/ 1298628 w 2766336"/>
              <a:gd name="connsiteY70" fmla="*/ 1288562 h 1573553"/>
              <a:gd name="connsiteX71" fmla="*/ 1222428 w 2766336"/>
              <a:gd name="connsiteY71" fmla="*/ 1245700 h 1573553"/>
              <a:gd name="connsiteX72" fmla="*/ 1179563 w 2766336"/>
              <a:gd name="connsiteY72" fmla="*/ 1226650 h 1573553"/>
              <a:gd name="connsiteX73" fmla="*/ 1170040 w 2766336"/>
              <a:gd name="connsiteY73" fmla="*/ 1226650 h 1573553"/>
              <a:gd name="connsiteX74" fmla="*/ 1158134 w 2766336"/>
              <a:gd name="connsiteY74" fmla="*/ 1162356 h 1573553"/>
              <a:gd name="connsiteX75" fmla="*/ 1170040 w 2766336"/>
              <a:gd name="connsiteY75" fmla="*/ 1098062 h 1573553"/>
              <a:gd name="connsiteX76" fmla="*/ 1139084 w 2766336"/>
              <a:gd name="connsiteY76" fmla="*/ 1064725 h 1573553"/>
              <a:gd name="connsiteX77" fmla="*/ 1086697 w 2766336"/>
              <a:gd name="connsiteY77" fmla="*/ 1040912 h 1573553"/>
              <a:gd name="connsiteX78" fmla="*/ 1112890 w 2766336"/>
              <a:gd name="connsiteY78" fmla="*/ 1017100 h 1573553"/>
              <a:gd name="connsiteX79" fmla="*/ 1158134 w 2766336"/>
              <a:gd name="connsiteY79" fmla="*/ 1021862 h 1573553"/>
              <a:gd name="connsiteX80" fmla="*/ 1153372 w 2766336"/>
              <a:gd name="connsiteY80" fmla="*/ 974237 h 1573553"/>
              <a:gd name="connsiteX81" fmla="*/ 1124797 w 2766336"/>
              <a:gd name="connsiteY81" fmla="*/ 969475 h 1573553"/>
              <a:gd name="connsiteX82" fmla="*/ 1129559 w 2766336"/>
              <a:gd name="connsiteY82" fmla="*/ 921850 h 1573553"/>
              <a:gd name="connsiteX83" fmla="*/ 1098603 w 2766336"/>
              <a:gd name="connsiteY83" fmla="*/ 907562 h 1573553"/>
              <a:gd name="connsiteX84" fmla="*/ 1100984 w 2766336"/>
              <a:gd name="connsiteY84" fmla="*/ 871843 h 1573553"/>
              <a:gd name="connsiteX85" fmla="*/ 1053359 w 2766336"/>
              <a:gd name="connsiteY85" fmla="*/ 857556 h 1573553"/>
              <a:gd name="connsiteX86" fmla="*/ 1034309 w 2766336"/>
              <a:gd name="connsiteY86" fmla="*/ 878987 h 1573553"/>
              <a:gd name="connsiteX87" fmla="*/ 1005732 w 2766336"/>
              <a:gd name="connsiteY87" fmla="*/ 881368 h 1573553"/>
              <a:gd name="connsiteX88" fmla="*/ 955728 w 2766336"/>
              <a:gd name="connsiteY88" fmla="*/ 886131 h 1573553"/>
              <a:gd name="connsiteX89" fmla="*/ 924772 w 2766336"/>
              <a:gd name="connsiteY89" fmla="*/ 907562 h 1573553"/>
              <a:gd name="connsiteX90" fmla="*/ 924772 w 2766336"/>
              <a:gd name="connsiteY90" fmla="*/ 876606 h 1573553"/>
              <a:gd name="connsiteX91" fmla="*/ 884290 w 2766336"/>
              <a:gd name="connsiteY91" fmla="*/ 871843 h 1573553"/>
              <a:gd name="connsiteX92" fmla="*/ 891432 w 2766336"/>
              <a:gd name="connsiteY92" fmla="*/ 893275 h 1573553"/>
              <a:gd name="connsiteX93" fmla="*/ 886672 w 2766336"/>
              <a:gd name="connsiteY93" fmla="*/ 912325 h 1573553"/>
              <a:gd name="connsiteX94" fmla="*/ 800947 w 2766336"/>
              <a:gd name="connsiteY94" fmla="*/ 859936 h 1573553"/>
              <a:gd name="connsiteX95" fmla="*/ 779515 w 2766336"/>
              <a:gd name="connsiteY95" fmla="*/ 826600 h 1573553"/>
              <a:gd name="connsiteX96" fmla="*/ 791422 w 2766336"/>
              <a:gd name="connsiteY96" fmla="*/ 786117 h 1573553"/>
              <a:gd name="connsiteX97" fmla="*/ 760465 w 2766336"/>
              <a:gd name="connsiteY97" fmla="*/ 781356 h 1573553"/>
              <a:gd name="connsiteX98" fmla="*/ 712840 w 2766336"/>
              <a:gd name="connsiteY98" fmla="*/ 795643 h 1573553"/>
              <a:gd name="connsiteX99" fmla="*/ 703315 w 2766336"/>
              <a:gd name="connsiteY99" fmla="*/ 809931 h 1573553"/>
              <a:gd name="connsiteX100" fmla="*/ 679503 w 2766336"/>
              <a:gd name="connsiteY100" fmla="*/ 826600 h 1573553"/>
              <a:gd name="connsiteX101" fmla="*/ 672359 w 2766336"/>
              <a:gd name="connsiteY101" fmla="*/ 843268 h 1573553"/>
              <a:gd name="connsiteX102" fmla="*/ 631878 w 2766336"/>
              <a:gd name="connsiteY102" fmla="*/ 876606 h 1573553"/>
              <a:gd name="connsiteX103" fmla="*/ 634257 w 2766336"/>
              <a:gd name="connsiteY103" fmla="*/ 898037 h 1573553"/>
              <a:gd name="connsiteX104" fmla="*/ 648547 w 2766336"/>
              <a:gd name="connsiteY104" fmla="*/ 917087 h 1573553"/>
              <a:gd name="connsiteX105" fmla="*/ 572347 w 2766336"/>
              <a:gd name="connsiteY105" fmla="*/ 902800 h 1573553"/>
              <a:gd name="connsiteX106" fmla="*/ 539009 w 2766336"/>
              <a:gd name="connsiteY106" fmla="*/ 907562 h 1573553"/>
              <a:gd name="connsiteX107" fmla="*/ 586632 w 2766336"/>
              <a:gd name="connsiteY107" fmla="*/ 938518 h 1573553"/>
              <a:gd name="connsiteX108" fmla="*/ 610447 w 2766336"/>
              <a:gd name="connsiteY108" fmla="*/ 950425 h 1573553"/>
              <a:gd name="connsiteX109" fmla="*/ 636640 w 2766336"/>
              <a:gd name="connsiteY109" fmla="*/ 1002812 h 1573553"/>
              <a:gd name="connsiteX110" fmla="*/ 569963 w 2766336"/>
              <a:gd name="connsiteY110" fmla="*/ 1019481 h 1573553"/>
              <a:gd name="connsiteX111" fmla="*/ 548534 w 2766336"/>
              <a:gd name="connsiteY111" fmla="*/ 1031387 h 1573553"/>
              <a:gd name="connsiteX112" fmla="*/ 524720 w 2766336"/>
              <a:gd name="connsiteY112" fmla="*/ 1002812 h 1573553"/>
              <a:gd name="connsiteX113" fmla="*/ 500907 w 2766336"/>
              <a:gd name="connsiteY113" fmla="*/ 971856 h 1573553"/>
              <a:gd name="connsiteX114" fmla="*/ 503288 w 2766336"/>
              <a:gd name="connsiteY114" fmla="*/ 933756 h 1573553"/>
              <a:gd name="connsiteX115" fmla="*/ 500907 w 2766336"/>
              <a:gd name="connsiteY115" fmla="*/ 914706 h 1573553"/>
              <a:gd name="connsiteX116" fmla="*/ 519957 w 2766336"/>
              <a:gd name="connsiteY116" fmla="*/ 881368 h 1573553"/>
              <a:gd name="connsiteX117" fmla="*/ 479477 w 2766336"/>
              <a:gd name="connsiteY117" fmla="*/ 890893 h 1573553"/>
              <a:gd name="connsiteX118" fmla="*/ 450901 w 2766336"/>
              <a:gd name="connsiteY118" fmla="*/ 952806 h 1573553"/>
              <a:gd name="connsiteX119" fmla="*/ 443757 w 2766336"/>
              <a:gd name="connsiteY119" fmla="*/ 976618 h 1573553"/>
              <a:gd name="connsiteX120" fmla="*/ 412801 w 2766336"/>
              <a:gd name="connsiteY120" fmla="*/ 993287 h 1573553"/>
              <a:gd name="connsiteX121" fmla="*/ 365176 w 2766336"/>
              <a:gd name="connsiteY121" fmla="*/ 990906 h 1573553"/>
              <a:gd name="connsiteX122" fmla="*/ 358032 w 2766336"/>
              <a:gd name="connsiteY122" fmla="*/ 1007575 h 1573553"/>
              <a:gd name="connsiteX123" fmla="*/ 358032 w 2766336"/>
              <a:gd name="connsiteY123" fmla="*/ 1055200 h 1573553"/>
              <a:gd name="connsiteX124" fmla="*/ 298501 w 2766336"/>
              <a:gd name="connsiteY124" fmla="*/ 1059962 h 1573553"/>
              <a:gd name="connsiteX125" fmla="*/ 236588 w 2766336"/>
              <a:gd name="connsiteY125" fmla="*/ 1093300 h 1573553"/>
              <a:gd name="connsiteX126" fmla="*/ 238970 w 2766336"/>
              <a:gd name="connsiteY126" fmla="*/ 1121875 h 1573553"/>
              <a:gd name="connsiteX127" fmla="*/ 186583 w 2766336"/>
              <a:gd name="connsiteY127" fmla="*/ 1109968 h 1573553"/>
              <a:gd name="connsiteX128" fmla="*/ 153245 w 2766336"/>
              <a:gd name="connsiteY128" fmla="*/ 1117112 h 1573553"/>
              <a:gd name="connsiteX129" fmla="*/ 108001 w 2766336"/>
              <a:gd name="connsiteY129" fmla="*/ 1098062 h 1573553"/>
              <a:gd name="connsiteX130" fmla="*/ 91333 w 2766336"/>
              <a:gd name="connsiteY130" fmla="*/ 1098062 h 1573553"/>
              <a:gd name="connsiteX131" fmla="*/ 7989 w 2766336"/>
              <a:gd name="connsiteY131" fmla="*/ 1121875 h 1573553"/>
              <a:gd name="connsiteX132" fmla="*/ 10371 w 2766336"/>
              <a:gd name="connsiteY132" fmla="*/ 1074250 h 1573553"/>
              <a:gd name="connsiteX133" fmla="*/ 11213 w 2766336"/>
              <a:gd name="connsiteY133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91332 w 2766336"/>
              <a:gd name="connsiteY4" fmla="*/ 386068 h 1573553"/>
              <a:gd name="connsiteX5" fmla="*/ 146103 w 2766336"/>
              <a:gd name="connsiteY5" fmla="*/ 224142 h 1573553"/>
              <a:gd name="connsiteX6" fmla="*/ 329459 w 2766336"/>
              <a:gd name="connsiteY6" fmla="*/ 364636 h 1573553"/>
              <a:gd name="connsiteX7" fmla="*/ 503290 w 2766336"/>
              <a:gd name="connsiteY7" fmla="*/ 250336 h 1573553"/>
              <a:gd name="connsiteX8" fmla="*/ 517576 w 2766336"/>
              <a:gd name="connsiteY8" fmla="*/ 359875 h 1573553"/>
              <a:gd name="connsiteX9" fmla="*/ 465188 w 2766336"/>
              <a:gd name="connsiteY9" fmla="*/ 424168 h 1573553"/>
              <a:gd name="connsiteX10" fmla="*/ 567582 w 2766336"/>
              <a:gd name="connsiteY10" fmla="*/ 517037 h 1573553"/>
              <a:gd name="connsiteX11" fmla="*/ 624734 w 2766336"/>
              <a:gd name="connsiteY11" fmla="*/ 495605 h 1573553"/>
              <a:gd name="connsiteX12" fmla="*/ 703313 w 2766336"/>
              <a:gd name="connsiteY12" fmla="*/ 483700 h 1573553"/>
              <a:gd name="connsiteX13" fmla="*/ 889053 w 2766336"/>
              <a:gd name="connsiteY13" fmla="*/ 562280 h 1573553"/>
              <a:gd name="connsiteX14" fmla="*/ 965254 w 2766336"/>
              <a:gd name="connsiteY14" fmla="*/ 426549 h 1573553"/>
              <a:gd name="connsiteX15" fmla="*/ 865240 w 2766336"/>
              <a:gd name="connsiteY15" fmla="*/ 417024 h 1573553"/>
              <a:gd name="connsiteX16" fmla="*/ 853334 w 2766336"/>
              <a:gd name="connsiteY16" fmla="*/ 357491 h 1573553"/>
              <a:gd name="connsiteX17" fmla="*/ 1091457 w 2766336"/>
              <a:gd name="connsiteY17" fmla="*/ 436075 h 1573553"/>
              <a:gd name="connsiteX18" fmla="*/ 1115270 w 2766336"/>
              <a:gd name="connsiteY18" fmla="*/ 500368 h 1573553"/>
              <a:gd name="connsiteX19" fmla="*/ 1136701 w 2766336"/>
              <a:gd name="connsiteY19" fmla="*/ 512275 h 1573553"/>
              <a:gd name="connsiteX20" fmla="*/ 1134320 w 2766336"/>
              <a:gd name="connsiteY20" fmla="*/ 421787 h 1573553"/>
              <a:gd name="connsiteX21" fmla="*/ 1186709 w 2766336"/>
              <a:gd name="connsiteY21" fmla="*/ 340823 h 1573553"/>
              <a:gd name="connsiteX22" fmla="*/ 1500699 w 2766336"/>
              <a:gd name="connsiteY22" fmla="*/ 250164 h 1573553"/>
              <a:gd name="connsiteX23" fmla="*/ 1641528 w 2766336"/>
              <a:gd name="connsiteY23" fmla="*/ 188423 h 1573553"/>
              <a:gd name="connsiteX24" fmla="*/ 1796309 w 2766336"/>
              <a:gd name="connsiteY24" fmla="*/ 183660 h 1573553"/>
              <a:gd name="connsiteX25" fmla="*/ 1867747 w 2766336"/>
              <a:gd name="connsiteY25" fmla="*/ 309866 h 1573553"/>
              <a:gd name="connsiteX26" fmla="*/ 2029672 w 2766336"/>
              <a:gd name="connsiteY26" fmla="*/ 271766 h 1573553"/>
              <a:gd name="connsiteX27" fmla="*/ 1934422 w 2766336"/>
              <a:gd name="connsiteY27" fmla="*/ 359873 h 1573553"/>
              <a:gd name="connsiteX28" fmla="*/ 2048722 w 2766336"/>
              <a:gd name="connsiteY28" fmla="*/ 331298 h 1573553"/>
              <a:gd name="connsiteX29" fmla="*/ 2143971 w 2766336"/>
              <a:gd name="connsiteY29" fmla="*/ 271766 h 1573553"/>
              <a:gd name="connsiteX30" fmla="*/ 2067772 w 2766336"/>
              <a:gd name="connsiteY30" fmla="*/ 264623 h 1573553"/>
              <a:gd name="connsiteX31" fmla="*/ 2067772 w 2766336"/>
              <a:gd name="connsiteY31" fmla="*/ 202710 h 1573553"/>
              <a:gd name="connsiteX32" fmla="*/ 2117777 w 2766336"/>
              <a:gd name="connsiteY32" fmla="*/ 202710 h 1573553"/>
              <a:gd name="connsiteX33" fmla="*/ 2224933 w 2766336"/>
              <a:gd name="connsiteY33" fmla="*/ 97935 h 1573553"/>
              <a:gd name="connsiteX34" fmla="*/ 2274939 w 2766336"/>
              <a:gd name="connsiteY34" fmla="*/ 305 h 1573553"/>
              <a:gd name="connsiteX35" fmla="*/ 2239221 w 2766336"/>
              <a:gd name="connsiteY35" fmla="*/ 114604 h 1573553"/>
              <a:gd name="connsiteX36" fmla="*/ 2165403 w 2766336"/>
              <a:gd name="connsiteY36" fmla="*/ 193186 h 1573553"/>
              <a:gd name="connsiteX37" fmla="*/ 2334472 w 2766336"/>
              <a:gd name="connsiteY37" fmla="*/ 257480 h 1573553"/>
              <a:gd name="connsiteX38" fmla="*/ 2736902 w 2766336"/>
              <a:gd name="connsiteY38" fmla="*/ 205092 h 1573553"/>
              <a:gd name="connsiteX39" fmla="*/ 2699673 w 2766336"/>
              <a:gd name="connsiteY39" fmla="*/ 559163 h 1573553"/>
              <a:gd name="connsiteX40" fmla="*/ 2632128 w 2766336"/>
              <a:gd name="connsiteY40" fmla="*/ 967092 h 1573553"/>
              <a:gd name="connsiteX41" fmla="*/ 2463059 w 2766336"/>
              <a:gd name="connsiteY41" fmla="*/ 869462 h 1573553"/>
              <a:gd name="connsiteX42" fmla="*/ 2298753 w 2766336"/>
              <a:gd name="connsiteY42" fmla="*/ 926612 h 1573553"/>
              <a:gd name="connsiteX43" fmla="*/ 2277322 w 2766336"/>
              <a:gd name="connsiteY43" fmla="*/ 1062342 h 1573553"/>
              <a:gd name="connsiteX44" fmla="*/ 2043959 w 2766336"/>
              <a:gd name="connsiteY44" fmla="*/ 1148067 h 1573553"/>
              <a:gd name="connsiteX45" fmla="*/ 2022528 w 2766336"/>
              <a:gd name="connsiteY45" fmla="*/ 1238556 h 1573553"/>
              <a:gd name="connsiteX46" fmla="*/ 1955853 w 2766336"/>
              <a:gd name="connsiteY46" fmla="*/ 1309993 h 1573553"/>
              <a:gd name="connsiteX47" fmla="*/ 2015384 w 2766336"/>
              <a:gd name="connsiteY47" fmla="*/ 1350474 h 1573553"/>
              <a:gd name="connsiteX48" fmla="*/ 1922515 w 2766336"/>
              <a:gd name="connsiteY48" fmla="*/ 1450487 h 1573553"/>
              <a:gd name="connsiteX49" fmla="*/ 1901084 w 2766336"/>
              <a:gd name="connsiteY49" fmla="*/ 1533831 h 1573553"/>
              <a:gd name="connsiteX50" fmla="*/ 1810262 w 2766336"/>
              <a:gd name="connsiteY50" fmla="*/ 1573012 h 1573553"/>
              <a:gd name="connsiteX51" fmla="*/ 1729632 w 2766336"/>
              <a:gd name="connsiteY51" fmla="*/ 1557643 h 1573553"/>
              <a:gd name="connsiteX52" fmla="*/ 1703438 w 2766336"/>
              <a:gd name="connsiteY52" fmla="*/ 1571931 h 1573553"/>
              <a:gd name="connsiteX53" fmla="*/ 1648672 w 2766336"/>
              <a:gd name="connsiteY53" fmla="*/ 1543356 h 1573553"/>
              <a:gd name="connsiteX54" fmla="*/ 1608188 w 2766336"/>
              <a:gd name="connsiteY54" fmla="*/ 1507637 h 1573553"/>
              <a:gd name="connsiteX55" fmla="*/ 1565328 w 2766336"/>
              <a:gd name="connsiteY55" fmla="*/ 1479061 h 1573553"/>
              <a:gd name="connsiteX56" fmla="*/ 1593901 w 2766336"/>
              <a:gd name="connsiteY56" fmla="*/ 1455250 h 1573553"/>
              <a:gd name="connsiteX57" fmla="*/ 1581995 w 2766336"/>
              <a:gd name="connsiteY57" fmla="*/ 1438581 h 1573553"/>
              <a:gd name="connsiteX58" fmla="*/ 1520082 w 2766336"/>
              <a:gd name="connsiteY58" fmla="*/ 1426675 h 1573553"/>
              <a:gd name="connsiteX59" fmla="*/ 1501032 w 2766336"/>
              <a:gd name="connsiteY59" fmla="*/ 1402862 h 1573553"/>
              <a:gd name="connsiteX60" fmla="*/ 1462934 w 2766336"/>
              <a:gd name="connsiteY60" fmla="*/ 1379050 h 1573553"/>
              <a:gd name="connsiteX61" fmla="*/ 1458170 w 2766336"/>
              <a:gd name="connsiteY61" fmla="*/ 1390956 h 1573553"/>
              <a:gd name="connsiteX62" fmla="*/ 1472459 w 2766336"/>
              <a:gd name="connsiteY62" fmla="*/ 1429056 h 1573553"/>
              <a:gd name="connsiteX63" fmla="*/ 1441501 w 2766336"/>
              <a:gd name="connsiteY63" fmla="*/ 1443343 h 1573553"/>
              <a:gd name="connsiteX64" fmla="*/ 1415309 w 2766336"/>
              <a:gd name="connsiteY64" fmla="*/ 1457630 h 1573553"/>
              <a:gd name="connsiteX65" fmla="*/ 1398638 w 2766336"/>
              <a:gd name="connsiteY65" fmla="*/ 1450487 h 1573553"/>
              <a:gd name="connsiteX66" fmla="*/ 1353395 w 2766336"/>
              <a:gd name="connsiteY66" fmla="*/ 1388575 h 1573553"/>
              <a:gd name="connsiteX67" fmla="*/ 1308153 w 2766336"/>
              <a:gd name="connsiteY67" fmla="*/ 1355237 h 1573553"/>
              <a:gd name="connsiteX68" fmla="*/ 1329584 w 2766336"/>
              <a:gd name="connsiteY68" fmla="*/ 1338568 h 1573553"/>
              <a:gd name="connsiteX69" fmla="*/ 1351015 w 2766336"/>
              <a:gd name="connsiteY69" fmla="*/ 1298087 h 1573553"/>
              <a:gd name="connsiteX70" fmla="*/ 1336726 w 2766336"/>
              <a:gd name="connsiteY70" fmla="*/ 1286181 h 1573553"/>
              <a:gd name="connsiteX71" fmla="*/ 1298628 w 2766336"/>
              <a:gd name="connsiteY71" fmla="*/ 1288562 h 1573553"/>
              <a:gd name="connsiteX72" fmla="*/ 1222428 w 2766336"/>
              <a:gd name="connsiteY72" fmla="*/ 1245700 h 1573553"/>
              <a:gd name="connsiteX73" fmla="*/ 1179563 w 2766336"/>
              <a:gd name="connsiteY73" fmla="*/ 1226650 h 1573553"/>
              <a:gd name="connsiteX74" fmla="*/ 1170040 w 2766336"/>
              <a:gd name="connsiteY74" fmla="*/ 1226650 h 1573553"/>
              <a:gd name="connsiteX75" fmla="*/ 1158134 w 2766336"/>
              <a:gd name="connsiteY75" fmla="*/ 1162356 h 1573553"/>
              <a:gd name="connsiteX76" fmla="*/ 1170040 w 2766336"/>
              <a:gd name="connsiteY76" fmla="*/ 1098062 h 1573553"/>
              <a:gd name="connsiteX77" fmla="*/ 1139084 w 2766336"/>
              <a:gd name="connsiteY77" fmla="*/ 1064725 h 1573553"/>
              <a:gd name="connsiteX78" fmla="*/ 1086697 w 2766336"/>
              <a:gd name="connsiteY78" fmla="*/ 1040912 h 1573553"/>
              <a:gd name="connsiteX79" fmla="*/ 1112890 w 2766336"/>
              <a:gd name="connsiteY79" fmla="*/ 1017100 h 1573553"/>
              <a:gd name="connsiteX80" fmla="*/ 1158134 w 2766336"/>
              <a:gd name="connsiteY80" fmla="*/ 1021862 h 1573553"/>
              <a:gd name="connsiteX81" fmla="*/ 1153372 w 2766336"/>
              <a:gd name="connsiteY81" fmla="*/ 974237 h 1573553"/>
              <a:gd name="connsiteX82" fmla="*/ 1124797 w 2766336"/>
              <a:gd name="connsiteY82" fmla="*/ 969475 h 1573553"/>
              <a:gd name="connsiteX83" fmla="*/ 1129559 w 2766336"/>
              <a:gd name="connsiteY83" fmla="*/ 921850 h 1573553"/>
              <a:gd name="connsiteX84" fmla="*/ 1098603 w 2766336"/>
              <a:gd name="connsiteY84" fmla="*/ 907562 h 1573553"/>
              <a:gd name="connsiteX85" fmla="*/ 1100984 w 2766336"/>
              <a:gd name="connsiteY85" fmla="*/ 871843 h 1573553"/>
              <a:gd name="connsiteX86" fmla="*/ 1053359 w 2766336"/>
              <a:gd name="connsiteY86" fmla="*/ 857556 h 1573553"/>
              <a:gd name="connsiteX87" fmla="*/ 1034309 w 2766336"/>
              <a:gd name="connsiteY87" fmla="*/ 878987 h 1573553"/>
              <a:gd name="connsiteX88" fmla="*/ 1005732 w 2766336"/>
              <a:gd name="connsiteY88" fmla="*/ 881368 h 1573553"/>
              <a:gd name="connsiteX89" fmla="*/ 955728 w 2766336"/>
              <a:gd name="connsiteY89" fmla="*/ 886131 h 1573553"/>
              <a:gd name="connsiteX90" fmla="*/ 924772 w 2766336"/>
              <a:gd name="connsiteY90" fmla="*/ 907562 h 1573553"/>
              <a:gd name="connsiteX91" fmla="*/ 924772 w 2766336"/>
              <a:gd name="connsiteY91" fmla="*/ 876606 h 1573553"/>
              <a:gd name="connsiteX92" fmla="*/ 884290 w 2766336"/>
              <a:gd name="connsiteY92" fmla="*/ 871843 h 1573553"/>
              <a:gd name="connsiteX93" fmla="*/ 891432 w 2766336"/>
              <a:gd name="connsiteY93" fmla="*/ 893275 h 1573553"/>
              <a:gd name="connsiteX94" fmla="*/ 886672 w 2766336"/>
              <a:gd name="connsiteY94" fmla="*/ 912325 h 1573553"/>
              <a:gd name="connsiteX95" fmla="*/ 800947 w 2766336"/>
              <a:gd name="connsiteY95" fmla="*/ 859936 h 1573553"/>
              <a:gd name="connsiteX96" fmla="*/ 779515 w 2766336"/>
              <a:gd name="connsiteY96" fmla="*/ 826600 h 1573553"/>
              <a:gd name="connsiteX97" fmla="*/ 791422 w 2766336"/>
              <a:gd name="connsiteY97" fmla="*/ 786117 h 1573553"/>
              <a:gd name="connsiteX98" fmla="*/ 760465 w 2766336"/>
              <a:gd name="connsiteY98" fmla="*/ 781356 h 1573553"/>
              <a:gd name="connsiteX99" fmla="*/ 712840 w 2766336"/>
              <a:gd name="connsiteY99" fmla="*/ 795643 h 1573553"/>
              <a:gd name="connsiteX100" fmla="*/ 703315 w 2766336"/>
              <a:gd name="connsiteY100" fmla="*/ 809931 h 1573553"/>
              <a:gd name="connsiteX101" fmla="*/ 679503 w 2766336"/>
              <a:gd name="connsiteY101" fmla="*/ 826600 h 1573553"/>
              <a:gd name="connsiteX102" fmla="*/ 672359 w 2766336"/>
              <a:gd name="connsiteY102" fmla="*/ 843268 h 1573553"/>
              <a:gd name="connsiteX103" fmla="*/ 631878 w 2766336"/>
              <a:gd name="connsiteY103" fmla="*/ 876606 h 1573553"/>
              <a:gd name="connsiteX104" fmla="*/ 634257 w 2766336"/>
              <a:gd name="connsiteY104" fmla="*/ 898037 h 1573553"/>
              <a:gd name="connsiteX105" fmla="*/ 648547 w 2766336"/>
              <a:gd name="connsiteY105" fmla="*/ 917087 h 1573553"/>
              <a:gd name="connsiteX106" fmla="*/ 572347 w 2766336"/>
              <a:gd name="connsiteY106" fmla="*/ 902800 h 1573553"/>
              <a:gd name="connsiteX107" fmla="*/ 539009 w 2766336"/>
              <a:gd name="connsiteY107" fmla="*/ 907562 h 1573553"/>
              <a:gd name="connsiteX108" fmla="*/ 586632 w 2766336"/>
              <a:gd name="connsiteY108" fmla="*/ 938518 h 1573553"/>
              <a:gd name="connsiteX109" fmla="*/ 610447 w 2766336"/>
              <a:gd name="connsiteY109" fmla="*/ 950425 h 1573553"/>
              <a:gd name="connsiteX110" fmla="*/ 636640 w 2766336"/>
              <a:gd name="connsiteY110" fmla="*/ 1002812 h 1573553"/>
              <a:gd name="connsiteX111" fmla="*/ 569963 w 2766336"/>
              <a:gd name="connsiteY111" fmla="*/ 1019481 h 1573553"/>
              <a:gd name="connsiteX112" fmla="*/ 548534 w 2766336"/>
              <a:gd name="connsiteY112" fmla="*/ 1031387 h 1573553"/>
              <a:gd name="connsiteX113" fmla="*/ 524720 w 2766336"/>
              <a:gd name="connsiteY113" fmla="*/ 1002812 h 1573553"/>
              <a:gd name="connsiteX114" fmla="*/ 500907 w 2766336"/>
              <a:gd name="connsiteY114" fmla="*/ 971856 h 1573553"/>
              <a:gd name="connsiteX115" fmla="*/ 503288 w 2766336"/>
              <a:gd name="connsiteY115" fmla="*/ 933756 h 1573553"/>
              <a:gd name="connsiteX116" fmla="*/ 500907 w 2766336"/>
              <a:gd name="connsiteY116" fmla="*/ 914706 h 1573553"/>
              <a:gd name="connsiteX117" fmla="*/ 519957 w 2766336"/>
              <a:gd name="connsiteY117" fmla="*/ 881368 h 1573553"/>
              <a:gd name="connsiteX118" fmla="*/ 479477 w 2766336"/>
              <a:gd name="connsiteY118" fmla="*/ 890893 h 1573553"/>
              <a:gd name="connsiteX119" fmla="*/ 450901 w 2766336"/>
              <a:gd name="connsiteY119" fmla="*/ 952806 h 1573553"/>
              <a:gd name="connsiteX120" fmla="*/ 443757 w 2766336"/>
              <a:gd name="connsiteY120" fmla="*/ 976618 h 1573553"/>
              <a:gd name="connsiteX121" fmla="*/ 412801 w 2766336"/>
              <a:gd name="connsiteY121" fmla="*/ 993287 h 1573553"/>
              <a:gd name="connsiteX122" fmla="*/ 365176 w 2766336"/>
              <a:gd name="connsiteY122" fmla="*/ 990906 h 1573553"/>
              <a:gd name="connsiteX123" fmla="*/ 358032 w 2766336"/>
              <a:gd name="connsiteY123" fmla="*/ 1007575 h 1573553"/>
              <a:gd name="connsiteX124" fmla="*/ 358032 w 2766336"/>
              <a:gd name="connsiteY124" fmla="*/ 1055200 h 1573553"/>
              <a:gd name="connsiteX125" fmla="*/ 298501 w 2766336"/>
              <a:gd name="connsiteY125" fmla="*/ 1059962 h 1573553"/>
              <a:gd name="connsiteX126" fmla="*/ 236588 w 2766336"/>
              <a:gd name="connsiteY126" fmla="*/ 1093300 h 1573553"/>
              <a:gd name="connsiteX127" fmla="*/ 238970 w 2766336"/>
              <a:gd name="connsiteY127" fmla="*/ 1121875 h 1573553"/>
              <a:gd name="connsiteX128" fmla="*/ 186583 w 2766336"/>
              <a:gd name="connsiteY128" fmla="*/ 1109968 h 1573553"/>
              <a:gd name="connsiteX129" fmla="*/ 153245 w 2766336"/>
              <a:gd name="connsiteY129" fmla="*/ 1117112 h 1573553"/>
              <a:gd name="connsiteX130" fmla="*/ 108001 w 2766336"/>
              <a:gd name="connsiteY130" fmla="*/ 1098062 h 1573553"/>
              <a:gd name="connsiteX131" fmla="*/ 91333 w 2766336"/>
              <a:gd name="connsiteY131" fmla="*/ 1098062 h 1573553"/>
              <a:gd name="connsiteX132" fmla="*/ 7989 w 2766336"/>
              <a:gd name="connsiteY132" fmla="*/ 1121875 h 1573553"/>
              <a:gd name="connsiteX133" fmla="*/ 10371 w 2766336"/>
              <a:gd name="connsiteY133" fmla="*/ 1074250 h 1573553"/>
              <a:gd name="connsiteX134" fmla="*/ 11213 w 2766336"/>
              <a:gd name="connsiteY134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65151 w 2766336"/>
              <a:gd name="connsiteY4" fmla="*/ 507512 h 1573553"/>
              <a:gd name="connsiteX5" fmla="*/ 91332 w 2766336"/>
              <a:gd name="connsiteY5" fmla="*/ 386068 h 1573553"/>
              <a:gd name="connsiteX6" fmla="*/ 146103 w 2766336"/>
              <a:gd name="connsiteY6" fmla="*/ 224142 h 1573553"/>
              <a:gd name="connsiteX7" fmla="*/ 329459 w 2766336"/>
              <a:gd name="connsiteY7" fmla="*/ 364636 h 1573553"/>
              <a:gd name="connsiteX8" fmla="*/ 503290 w 2766336"/>
              <a:gd name="connsiteY8" fmla="*/ 250336 h 1573553"/>
              <a:gd name="connsiteX9" fmla="*/ 517576 w 2766336"/>
              <a:gd name="connsiteY9" fmla="*/ 359875 h 1573553"/>
              <a:gd name="connsiteX10" fmla="*/ 465188 w 2766336"/>
              <a:gd name="connsiteY10" fmla="*/ 424168 h 1573553"/>
              <a:gd name="connsiteX11" fmla="*/ 567582 w 2766336"/>
              <a:gd name="connsiteY11" fmla="*/ 517037 h 1573553"/>
              <a:gd name="connsiteX12" fmla="*/ 624734 w 2766336"/>
              <a:gd name="connsiteY12" fmla="*/ 495605 h 1573553"/>
              <a:gd name="connsiteX13" fmla="*/ 703313 w 2766336"/>
              <a:gd name="connsiteY13" fmla="*/ 483700 h 1573553"/>
              <a:gd name="connsiteX14" fmla="*/ 889053 w 2766336"/>
              <a:gd name="connsiteY14" fmla="*/ 562280 h 1573553"/>
              <a:gd name="connsiteX15" fmla="*/ 965254 w 2766336"/>
              <a:gd name="connsiteY15" fmla="*/ 426549 h 1573553"/>
              <a:gd name="connsiteX16" fmla="*/ 865240 w 2766336"/>
              <a:gd name="connsiteY16" fmla="*/ 417024 h 1573553"/>
              <a:gd name="connsiteX17" fmla="*/ 853334 w 2766336"/>
              <a:gd name="connsiteY17" fmla="*/ 357491 h 1573553"/>
              <a:gd name="connsiteX18" fmla="*/ 1091457 w 2766336"/>
              <a:gd name="connsiteY18" fmla="*/ 436075 h 1573553"/>
              <a:gd name="connsiteX19" fmla="*/ 1115270 w 2766336"/>
              <a:gd name="connsiteY19" fmla="*/ 500368 h 1573553"/>
              <a:gd name="connsiteX20" fmla="*/ 1136701 w 2766336"/>
              <a:gd name="connsiteY20" fmla="*/ 512275 h 1573553"/>
              <a:gd name="connsiteX21" fmla="*/ 1134320 w 2766336"/>
              <a:gd name="connsiteY21" fmla="*/ 421787 h 1573553"/>
              <a:gd name="connsiteX22" fmla="*/ 1186709 w 2766336"/>
              <a:gd name="connsiteY22" fmla="*/ 340823 h 1573553"/>
              <a:gd name="connsiteX23" fmla="*/ 1500699 w 2766336"/>
              <a:gd name="connsiteY23" fmla="*/ 250164 h 1573553"/>
              <a:gd name="connsiteX24" fmla="*/ 1641528 w 2766336"/>
              <a:gd name="connsiteY24" fmla="*/ 188423 h 1573553"/>
              <a:gd name="connsiteX25" fmla="*/ 1796309 w 2766336"/>
              <a:gd name="connsiteY25" fmla="*/ 183660 h 1573553"/>
              <a:gd name="connsiteX26" fmla="*/ 1867747 w 2766336"/>
              <a:gd name="connsiteY26" fmla="*/ 309866 h 1573553"/>
              <a:gd name="connsiteX27" fmla="*/ 2029672 w 2766336"/>
              <a:gd name="connsiteY27" fmla="*/ 271766 h 1573553"/>
              <a:gd name="connsiteX28" fmla="*/ 1934422 w 2766336"/>
              <a:gd name="connsiteY28" fmla="*/ 359873 h 1573553"/>
              <a:gd name="connsiteX29" fmla="*/ 2048722 w 2766336"/>
              <a:gd name="connsiteY29" fmla="*/ 331298 h 1573553"/>
              <a:gd name="connsiteX30" fmla="*/ 2143971 w 2766336"/>
              <a:gd name="connsiteY30" fmla="*/ 271766 h 1573553"/>
              <a:gd name="connsiteX31" fmla="*/ 2067772 w 2766336"/>
              <a:gd name="connsiteY31" fmla="*/ 264623 h 1573553"/>
              <a:gd name="connsiteX32" fmla="*/ 2067772 w 2766336"/>
              <a:gd name="connsiteY32" fmla="*/ 202710 h 1573553"/>
              <a:gd name="connsiteX33" fmla="*/ 2117777 w 2766336"/>
              <a:gd name="connsiteY33" fmla="*/ 202710 h 1573553"/>
              <a:gd name="connsiteX34" fmla="*/ 2224933 w 2766336"/>
              <a:gd name="connsiteY34" fmla="*/ 97935 h 1573553"/>
              <a:gd name="connsiteX35" fmla="*/ 2274939 w 2766336"/>
              <a:gd name="connsiteY35" fmla="*/ 305 h 1573553"/>
              <a:gd name="connsiteX36" fmla="*/ 2239221 w 2766336"/>
              <a:gd name="connsiteY36" fmla="*/ 114604 h 1573553"/>
              <a:gd name="connsiteX37" fmla="*/ 2165403 w 2766336"/>
              <a:gd name="connsiteY37" fmla="*/ 193186 h 1573553"/>
              <a:gd name="connsiteX38" fmla="*/ 2334472 w 2766336"/>
              <a:gd name="connsiteY38" fmla="*/ 257480 h 1573553"/>
              <a:gd name="connsiteX39" fmla="*/ 2736902 w 2766336"/>
              <a:gd name="connsiteY39" fmla="*/ 205092 h 1573553"/>
              <a:gd name="connsiteX40" fmla="*/ 2699673 w 2766336"/>
              <a:gd name="connsiteY40" fmla="*/ 559163 h 1573553"/>
              <a:gd name="connsiteX41" fmla="*/ 2632128 w 2766336"/>
              <a:gd name="connsiteY41" fmla="*/ 967092 h 1573553"/>
              <a:gd name="connsiteX42" fmla="*/ 2463059 w 2766336"/>
              <a:gd name="connsiteY42" fmla="*/ 869462 h 1573553"/>
              <a:gd name="connsiteX43" fmla="*/ 2298753 w 2766336"/>
              <a:gd name="connsiteY43" fmla="*/ 926612 h 1573553"/>
              <a:gd name="connsiteX44" fmla="*/ 2277322 w 2766336"/>
              <a:gd name="connsiteY44" fmla="*/ 1062342 h 1573553"/>
              <a:gd name="connsiteX45" fmla="*/ 2043959 w 2766336"/>
              <a:gd name="connsiteY45" fmla="*/ 1148067 h 1573553"/>
              <a:gd name="connsiteX46" fmla="*/ 2022528 w 2766336"/>
              <a:gd name="connsiteY46" fmla="*/ 1238556 h 1573553"/>
              <a:gd name="connsiteX47" fmla="*/ 1955853 w 2766336"/>
              <a:gd name="connsiteY47" fmla="*/ 1309993 h 1573553"/>
              <a:gd name="connsiteX48" fmla="*/ 2015384 w 2766336"/>
              <a:gd name="connsiteY48" fmla="*/ 1350474 h 1573553"/>
              <a:gd name="connsiteX49" fmla="*/ 1922515 w 2766336"/>
              <a:gd name="connsiteY49" fmla="*/ 1450487 h 1573553"/>
              <a:gd name="connsiteX50" fmla="*/ 1901084 w 2766336"/>
              <a:gd name="connsiteY50" fmla="*/ 1533831 h 1573553"/>
              <a:gd name="connsiteX51" fmla="*/ 1810262 w 2766336"/>
              <a:gd name="connsiteY51" fmla="*/ 1573012 h 1573553"/>
              <a:gd name="connsiteX52" fmla="*/ 1729632 w 2766336"/>
              <a:gd name="connsiteY52" fmla="*/ 1557643 h 1573553"/>
              <a:gd name="connsiteX53" fmla="*/ 1703438 w 2766336"/>
              <a:gd name="connsiteY53" fmla="*/ 1571931 h 1573553"/>
              <a:gd name="connsiteX54" fmla="*/ 1648672 w 2766336"/>
              <a:gd name="connsiteY54" fmla="*/ 1543356 h 1573553"/>
              <a:gd name="connsiteX55" fmla="*/ 1608188 w 2766336"/>
              <a:gd name="connsiteY55" fmla="*/ 1507637 h 1573553"/>
              <a:gd name="connsiteX56" fmla="*/ 1565328 w 2766336"/>
              <a:gd name="connsiteY56" fmla="*/ 1479061 h 1573553"/>
              <a:gd name="connsiteX57" fmla="*/ 1593901 w 2766336"/>
              <a:gd name="connsiteY57" fmla="*/ 1455250 h 1573553"/>
              <a:gd name="connsiteX58" fmla="*/ 1581995 w 2766336"/>
              <a:gd name="connsiteY58" fmla="*/ 1438581 h 1573553"/>
              <a:gd name="connsiteX59" fmla="*/ 1520082 w 2766336"/>
              <a:gd name="connsiteY59" fmla="*/ 1426675 h 1573553"/>
              <a:gd name="connsiteX60" fmla="*/ 1501032 w 2766336"/>
              <a:gd name="connsiteY60" fmla="*/ 1402862 h 1573553"/>
              <a:gd name="connsiteX61" fmla="*/ 1462934 w 2766336"/>
              <a:gd name="connsiteY61" fmla="*/ 1379050 h 1573553"/>
              <a:gd name="connsiteX62" fmla="*/ 1458170 w 2766336"/>
              <a:gd name="connsiteY62" fmla="*/ 1390956 h 1573553"/>
              <a:gd name="connsiteX63" fmla="*/ 1472459 w 2766336"/>
              <a:gd name="connsiteY63" fmla="*/ 1429056 h 1573553"/>
              <a:gd name="connsiteX64" fmla="*/ 1441501 w 2766336"/>
              <a:gd name="connsiteY64" fmla="*/ 1443343 h 1573553"/>
              <a:gd name="connsiteX65" fmla="*/ 1415309 w 2766336"/>
              <a:gd name="connsiteY65" fmla="*/ 1457630 h 1573553"/>
              <a:gd name="connsiteX66" fmla="*/ 1398638 w 2766336"/>
              <a:gd name="connsiteY66" fmla="*/ 1450487 h 1573553"/>
              <a:gd name="connsiteX67" fmla="*/ 1353395 w 2766336"/>
              <a:gd name="connsiteY67" fmla="*/ 1388575 h 1573553"/>
              <a:gd name="connsiteX68" fmla="*/ 1308153 w 2766336"/>
              <a:gd name="connsiteY68" fmla="*/ 1355237 h 1573553"/>
              <a:gd name="connsiteX69" fmla="*/ 1329584 w 2766336"/>
              <a:gd name="connsiteY69" fmla="*/ 1338568 h 1573553"/>
              <a:gd name="connsiteX70" fmla="*/ 1351015 w 2766336"/>
              <a:gd name="connsiteY70" fmla="*/ 1298087 h 1573553"/>
              <a:gd name="connsiteX71" fmla="*/ 1336726 w 2766336"/>
              <a:gd name="connsiteY71" fmla="*/ 1286181 h 1573553"/>
              <a:gd name="connsiteX72" fmla="*/ 1298628 w 2766336"/>
              <a:gd name="connsiteY72" fmla="*/ 1288562 h 1573553"/>
              <a:gd name="connsiteX73" fmla="*/ 1222428 w 2766336"/>
              <a:gd name="connsiteY73" fmla="*/ 1245700 h 1573553"/>
              <a:gd name="connsiteX74" fmla="*/ 1179563 w 2766336"/>
              <a:gd name="connsiteY74" fmla="*/ 1226650 h 1573553"/>
              <a:gd name="connsiteX75" fmla="*/ 1170040 w 2766336"/>
              <a:gd name="connsiteY75" fmla="*/ 1226650 h 1573553"/>
              <a:gd name="connsiteX76" fmla="*/ 1158134 w 2766336"/>
              <a:gd name="connsiteY76" fmla="*/ 1162356 h 1573553"/>
              <a:gd name="connsiteX77" fmla="*/ 1170040 w 2766336"/>
              <a:gd name="connsiteY77" fmla="*/ 1098062 h 1573553"/>
              <a:gd name="connsiteX78" fmla="*/ 1139084 w 2766336"/>
              <a:gd name="connsiteY78" fmla="*/ 1064725 h 1573553"/>
              <a:gd name="connsiteX79" fmla="*/ 1086697 w 2766336"/>
              <a:gd name="connsiteY79" fmla="*/ 1040912 h 1573553"/>
              <a:gd name="connsiteX80" fmla="*/ 1112890 w 2766336"/>
              <a:gd name="connsiteY80" fmla="*/ 1017100 h 1573553"/>
              <a:gd name="connsiteX81" fmla="*/ 1158134 w 2766336"/>
              <a:gd name="connsiteY81" fmla="*/ 1021862 h 1573553"/>
              <a:gd name="connsiteX82" fmla="*/ 1153372 w 2766336"/>
              <a:gd name="connsiteY82" fmla="*/ 974237 h 1573553"/>
              <a:gd name="connsiteX83" fmla="*/ 1124797 w 2766336"/>
              <a:gd name="connsiteY83" fmla="*/ 969475 h 1573553"/>
              <a:gd name="connsiteX84" fmla="*/ 1129559 w 2766336"/>
              <a:gd name="connsiteY84" fmla="*/ 921850 h 1573553"/>
              <a:gd name="connsiteX85" fmla="*/ 1098603 w 2766336"/>
              <a:gd name="connsiteY85" fmla="*/ 907562 h 1573553"/>
              <a:gd name="connsiteX86" fmla="*/ 1100984 w 2766336"/>
              <a:gd name="connsiteY86" fmla="*/ 871843 h 1573553"/>
              <a:gd name="connsiteX87" fmla="*/ 1053359 w 2766336"/>
              <a:gd name="connsiteY87" fmla="*/ 857556 h 1573553"/>
              <a:gd name="connsiteX88" fmla="*/ 1034309 w 2766336"/>
              <a:gd name="connsiteY88" fmla="*/ 878987 h 1573553"/>
              <a:gd name="connsiteX89" fmla="*/ 1005732 w 2766336"/>
              <a:gd name="connsiteY89" fmla="*/ 881368 h 1573553"/>
              <a:gd name="connsiteX90" fmla="*/ 955728 w 2766336"/>
              <a:gd name="connsiteY90" fmla="*/ 886131 h 1573553"/>
              <a:gd name="connsiteX91" fmla="*/ 924772 w 2766336"/>
              <a:gd name="connsiteY91" fmla="*/ 907562 h 1573553"/>
              <a:gd name="connsiteX92" fmla="*/ 924772 w 2766336"/>
              <a:gd name="connsiteY92" fmla="*/ 876606 h 1573553"/>
              <a:gd name="connsiteX93" fmla="*/ 884290 w 2766336"/>
              <a:gd name="connsiteY93" fmla="*/ 871843 h 1573553"/>
              <a:gd name="connsiteX94" fmla="*/ 891432 w 2766336"/>
              <a:gd name="connsiteY94" fmla="*/ 893275 h 1573553"/>
              <a:gd name="connsiteX95" fmla="*/ 886672 w 2766336"/>
              <a:gd name="connsiteY95" fmla="*/ 912325 h 1573553"/>
              <a:gd name="connsiteX96" fmla="*/ 800947 w 2766336"/>
              <a:gd name="connsiteY96" fmla="*/ 859936 h 1573553"/>
              <a:gd name="connsiteX97" fmla="*/ 779515 w 2766336"/>
              <a:gd name="connsiteY97" fmla="*/ 826600 h 1573553"/>
              <a:gd name="connsiteX98" fmla="*/ 791422 w 2766336"/>
              <a:gd name="connsiteY98" fmla="*/ 786117 h 1573553"/>
              <a:gd name="connsiteX99" fmla="*/ 760465 w 2766336"/>
              <a:gd name="connsiteY99" fmla="*/ 781356 h 1573553"/>
              <a:gd name="connsiteX100" fmla="*/ 712840 w 2766336"/>
              <a:gd name="connsiteY100" fmla="*/ 795643 h 1573553"/>
              <a:gd name="connsiteX101" fmla="*/ 703315 w 2766336"/>
              <a:gd name="connsiteY101" fmla="*/ 809931 h 1573553"/>
              <a:gd name="connsiteX102" fmla="*/ 679503 w 2766336"/>
              <a:gd name="connsiteY102" fmla="*/ 826600 h 1573553"/>
              <a:gd name="connsiteX103" fmla="*/ 672359 w 2766336"/>
              <a:gd name="connsiteY103" fmla="*/ 843268 h 1573553"/>
              <a:gd name="connsiteX104" fmla="*/ 631878 w 2766336"/>
              <a:gd name="connsiteY104" fmla="*/ 876606 h 1573553"/>
              <a:gd name="connsiteX105" fmla="*/ 634257 w 2766336"/>
              <a:gd name="connsiteY105" fmla="*/ 898037 h 1573553"/>
              <a:gd name="connsiteX106" fmla="*/ 648547 w 2766336"/>
              <a:gd name="connsiteY106" fmla="*/ 917087 h 1573553"/>
              <a:gd name="connsiteX107" fmla="*/ 572347 w 2766336"/>
              <a:gd name="connsiteY107" fmla="*/ 902800 h 1573553"/>
              <a:gd name="connsiteX108" fmla="*/ 539009 w 2766336"/>
              <a:gd name="connsiteY108" fmla="*/ 907562 h 1573553"/>
              <a:gd name="connsiteX109" fmla="*/ 586632 w 2766336"/>
              <a:gd name="connsiteY109" fmla="*/ 938518 h 1573553"/>
              <a:gd name="connsiteX110" fmla="*/ 610447 w 2766336"/>
              <a:gd name="connsiteY110" fmla="*/ 950425 h 1573553"/>
              <a:gd name="connsiteX111" fmla="*/ 636640 w 2766336"/>
              <a:gd name="connsiteY111" fmla="*/ 1002812 h 1573553"/>
              <a:gd name="connsiteX112" fmla="*/ 569963 w 2766336"/>
              <a:gd name="connsiteY112" fmla="*/ 1019481 h 1573553"/>
              <a:gd name="connsiteX113" fmla="*/ 548534 w 2766336"/>
              <a:gd name="connsiteY113" fmla="*/ 1031387 h 1573553"/>
              <a:gd name="connsiteX114" fmla="*/ 524720 w 2766336"/>
              <a:gd name="connsiteY114" fmla="*/ 1002812 h 1573553"/>
              <a:gd name="connsiteX115" fmla="*/ 500907 w 2766336"/>
              <a:gd name="connsiteY115" fmla="*/ 971856 h 1573553"/>
              <a:gd name="connsiteX116" fmla="*/ 503288 w 2766336"/>
              <a:gd name="connsiteY116" fmla="*/ 933756 h 1573553"/>
              <a:gd name="connsiteX117" fmla="*/ 500907 w 2766336"/>
              <a:gd name="connsiteY117" fmla="*/ 914706 h 1573553"/>
              <a:gd name="connsiteX118" fmla="*/ 519957 w 2766336"/>
              <a:gd name="connsiteY118" fmla="*/ 881368 h 1573553"/>
              <a:gd name="connsiteX119" fmla="*/ 479477 w 2766336"/>
              <a:gd name="connsiteY119" fmla="*/ 890893 h 1573553"/>
              <a:gd name="connsiteX120" fmla="*/ 450901 w 2766336"/>
              <a:gd name="connsiteY120" fmla="*/ 952806 h 1573553"/>
              <a:gd name="connsiteX121" fmla="*/ 443757 w 2766336"/>
              <a:gd name="connsiteY121" fmla="*/ 976618 h 1573553"/>
              <a:gd name="connsiteX122" fmla="*/ 412801 w 2766336"/>
              <a:gd name="connsiteY122" fmla="*/ 993287 h 1573553"/>
              <a:gd name="connsiteX123" fmla="*/ 365176 w 2766336"/>
              <a:gd name="connsiteY123" fmla="*/ 990906 h 1573553"/>
              <a:gd name="connsiteX124" fmla="*/ 358032 w 2766336"/>
              <a:gd name="connsiteY124" fmla="*/ 1007575 h 1573553"/>
              <a:gd name="connsiteX125" fmla="*/ 358032 w 2766336"/>
              <a:gd name="connsiteY125" fmla="*/ 1055200 h 1573553"/>
              <a:gd name="connsiteX126" fmla="*/ 298501 w 2766336"/>
              <a:gd name="connsiteY126" fmla="*/ 1059962 h 1573553"/>
              <a:gd name="connsiteX127" fmla="*/ 236588 w 2766336"/>
              <a:gd name="connsiteY127" fmla="*/ 1093300 h 1573553"/>
              <a:gd name="connsiteX128" fmla="*/ 238970 w 2766336"/>
              <a:gd name="connsiteY128" fmla="*/ 1121875 h 1573553"/>
              <a:gd name="connsiteX129" fmla="*/ 186583 w 2766336"/>
              <a:gd name="connsiteY129" fmla="*/ 1109968 h 1573553"/>
              <a:gd name="connsiteX130" fmla="*/ 153245 w 2766336"/>
              <a:gd name="connsiteY130" fmla="*/ 1117112 h 1573553"/>
              <a:gd name="connsiteX131" fmla="*/ 108001 w 2766336"/>
              <a:gd name="connsiteY131" fmla="*/ 1098062 h 1573553"/>
              <a:gd name="connsiteX132" fmla="*/ 91333 w 2766336"/>
              <a:gd name="connsiteY132" fmla="*/ 1098062 h 1573553"/>
              <a:gd name="connsiteX133" fmla="*/ 7989 w 2766336"/>
              <a:gd name="connsiteY133" fmla="*/ 1121875 h 1573553"/>
              <a:gd name="connsiteX134" fmla="*/ 10371 w 2766336"/>
              <a:gd name="connsiteY134" fmla="*/ 1074250 h 1573553"/>
              <a:gd name="connsiteX135" fmla="*/ 11213 w 2766336"/>
              <a:gd name="connsiteY13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158993 w 2764939"/>
              <a:gd name="connsiteY2" fmla="*/ 836124 h 1573553"/>
              <a:gd name="connsiteX3" fmla="*/ 104225 w 2764939"/>
              <a:gd name="connsiteY3" fmla="*/ 657530 h 1573553"/>
              <a:gd name="connsiteX4" fmla="*/ 166137 w 2764939"/>
              <a:gd name="connsiteY4" fmla="*/ 590855 h 1573553"/>
              <a:gd name="connsiteX5" fmla="*/ 163754 w 2764939"/>
              <a:gd name="connsiteY5" fmla="*/ 507512 h 1573553"/>
              <a:gd name="connsiteX6" fmla="*/ 89935 w 2764939"/>
              <a:gd name="connsiteY6" fmla="*/ 386068 h 1573553"/>
              <a:gd name="connsiteX7" fmla="*/ 144706 w 2764939"/>
              <a:gd name="connsiteY7" fmla="*/ 224142 h 1573553"/>
              <a:gd name="connsiteX8" fmla="*/ 328062 w 2764939"/>
              <a:gd name="connsiteY8" fmla="*/ 364636 h 1573553"/>
              <a:gd name="connsiteX9" fmla="*/ 501893 w 2764939"/>
              <a:gd name="connsiteY9" fmla="*/ 250336 h 1573553"/>
              <a:gd name="connsiteX10" fmla="*/ 516179 w 2764939"/>
              <a:gd name="connsiteY10" fmla="*/ 359875 h 1573553"/>
              <a:gd name="connsiteX11" fmla="*/ 463791 w 2764939"/>
              <a:gd name="connsiteY11" fmla="*/ 424168 h 1573553"/>
              <a:gd name="connsiteX12" fmla="*/ 566185 w 2764939"/>
              <a:gd name="connsiteY12" fmla="*/ 517037 h 1573553"/>
              <a:gd name="connsiteX13" fmla="*/ 623337 w 2764939"/>
              <a:gd name="connsiteY13" fmla="*/ 495605 h 1573553"/>
              <a:gd name="connsiteX14" fmla="*/ 701916 w 2764939"/>
              <a:gd name="connsiteY14" fmla="*/ 483700 h 1573553"/>
              <a:gd name="connsiteX15" fmla="*/ 887656 w 2764939"/>
              <a:gd name="connsiteY15" fmla="*/ 562280 h 1573553"/>
              <a:gd name="connsiteX16" fmla="*/ 963857 w 2764939"/>
              <a:gd name="connsiteY16" fmla="*/ 426549 h 1573553"/>
              <a:gd name="connsiteX17" fmla="*/ 863843 w 2764939"/>
              <a:gd name="connsiteY17" fmla="*/ 417024 h 1573553"/>
              <a:gd name="connsiteX18" fmla="*/ 851937 w 2764939"/>
              <a:gd name="connsiteY18" fmla="*/ 357491 h 1573553"/>
              <a:gd name="connsiteX19" fmla="*/ 1090060 w 2764939"/>
              <a:gd name="connsiteY19" fmla="*/ 436075 h 1573553"/>
              <a:gd name="connsiteX20" fmla="*/ 1113873 w 2764939"/>
              <a:gd name="connsiteY20" fmla="*/ 500368 h 1573553"/>
              <a:gd name="connsiteX21" fmla="*/ 1135304 w 2764939"/>
              <a:gd name="connsiteY21" fmla="*/ 512275 h 1573553"/>
              <a:gd name="connsiteX22" fmla="*/ 1132923 w 2764939"/>
              <a:gd name="connsiteY22" fmla="*/ 421787 h 1573553"/>
              <a:gd name="connsiteX23" fmla="*/ 1185312 w 2764939"/>
              <a:gd name="connsiteY23" fmla="*/ 340823 h 1573553"/>
              <a:gd name="connsiteX24" fmla="*/ 1499302 w 2764939"/>
              <a:gd name="connsiteY24" fmla="*/ 250164 h 1573553"/>
              <a:gd name="connsiteX25" fmla="*/ 1640131 w 2764939"/>
              <a:gd name="connsiteY25" fmla="*/ 188423 h 1573553"/>
              <a:gd name="connsiteX26" fmla="*/ 1794912 w 2764939"/>
              <a:gd name="connsiteY26" fmla="*/ 183660 h 1573553"/>
              <a:gd name="connsiteX27" fmla="*/ 1866350 w 2764939"/>
              <a:gd name="connsiteY27" fmla="*/ 309866 h 1573553"/>
              <a:gd name="connsiteX28" fmla="*/ 2028275 w 2764939"/>
              <a:gd name="connsiteY28" fmla="*/ 271766 h 1573553"/>
              <a:gd name="connsiteX29" fmla="*/ 1933025 w 2764939"/>
              <a:gd name="connsiteY29" fmla="*/ 359873 h 1573553"/>
              <a:gd name="connsiteX30" fmla="*/ 2047325 w 2764939"/>
              <a:gd name="connsiteY30" fmla="*/ 331298 h 1573553"/>
              <a:gd name="connsiteX31" fmla="*/ 2142574 w 2764939"/>
              <a:gd name="connsiteY31" fmla="*/ 271766 h 1573553"/>
              <a:gd name="connsiteX32" fmla="*/ 2066375 w 2764939"/>
              <a:gd name="connsiteY32" fmla="*/ 264623 h 1573553"/>
              <a:gd name="connsiteX33" fmla="*/ 2066375 w 2764939"/>
              <a:gd name="connsiteY33" fmla="*/ 202710 h 1573553"/>
              <a:gd name="connsiteX34" fmla="*/ 2116380 w 2764939"/>
              <a:gd name="connsiteY34" fmla="*/ 202710 h 1573553"/>
              <a:gd name="connsiteX35" fmla="*/ 2223536 w 2764939"/>
              <a:gd name="connsiteY35" fmla="*/ 97935 h 1573553"/>
              <a:gd name="connsiteX36" fmla="*/ 2273542 w 2764939"/>
              <a:gd name="connsiteY36" fmla="*/ 305 h 1573553"/>
              <a:gd name="connsiteX37" fmla="*/ 2237824 w 2764939"/>
              <a:gd name="connsiteY37" fmla="*/ 114604 h 1573553"/>
              <a:gd name="connsiteX38" fmla="*/ 2164006 w 2764939"/>
              <a:gd name="connsiteY38" fmla="*/ 193186 h 1573553"/>
              <a:gd name="connsiteX39" fmla="*/ 2333075 w 2764939"/>
              <a:gd name="connsiteY39" fmla="*/ 257480 h 1573553"/>
              <a:gd name="connsiteX40" fmla="*/ 2735505 w 2764939"/>
              <a:gd name="connsiteY40" fmla="*/ 205092 h 1573553"/>
              <a:gd name="connsiteX41" fmla="*/ 2698276 w 2764939"/>
              <a:gd name="connsiteY41" fmla="*/ 559163 h 1573553"/>
              <a:gd name="connsiteX42" fmla="*/ 2630731 w 2764939"/>
              <a:gd name="connsiteY42" fmla="*/ 967092 h 1573553"/>
              <a:gd name="connsiteX43" fmla="*/ 2461662 w 2764939"/>
              <a:gd name="connsiteY43" fmla="*/ 869462 h 1573553"/>
              <a:gd name="connsiteX44" fmla="*/ 2297356 w 2764939"/>
              <a:gd name="connsiteY44" fmla="*/ 926612 h 1573553"/>
              <a:gd name="connsiteX45" fmla="*/ 2275925 w 2764939"/>
              <a:gd name="connsiteY45" fmla="*/ 1062342 h 1573553"/>
              <a:gd name="connsiteX46" fmla="*/ 2042562 w 2764939"/>
              <a:gd name="connsiteY46" fmla="*/ 1148067 h 1573553"/>
              <a:gd name="connsiteX47" fmla="*/ 2021131 w 2764939"/>
              <a:gd name="connsiteY47" fmla="*/ 1238556 h 1573553"/>
              <a:gd name="connsiteX48" fmla="*/ 1954456 w 2764939"/>
              <a:gd name="connsiteY48" fmla="*/ 1309993 h 1573553"/>
              <a:gd name="connsiteX49" fmla="*/ 2013987 w 2764939"/>
              <a:gd name="connsiteY49" fmla="*/ 1350474 h 1573553"/>
              <a:gd name="connsiteX50" fmla="*/ 1921118 w 2764939"/>
              <a:gd name="connsiteY50" fmla="*/ 1450487 h 1573553"/>
              <a:gd name="connsiteX51" fmla="*/ 1899687 w 2764939"/>
              <a:gd name="connsiteY51" fmla="*/ 1533831 h 1573553"/>
              <a:gd name="connsiteX52" fmla="*/ 1808865 w 2764939"/>
              <a:gd name="connsiteY52" fmla="*/ 1573012 h 1573553"/>
              <a:gd name="connsiteX53" fmla="*/ 1728235 w 2764939"/>
              <a:gd name="connsiteY53" fmla="*/ 1557643 h 1573553"/>
              <a:gd name="connsiteX54" fmla="*/ 1702041 w 2764939"/>
              <a:gd name="connsiteY54" fmla="*/ 1571931 h 1573553"/>
              <a:gd name="connsiteX55" fmla="*/ 1647275 w 2764939"/>
              <a:gd name="connsiteY55" fmla="*/ 1543356 h 1573553"/>
              <a:gd name="connsiteX56" fmla="*/ 1606791 w 2764939"/>
              <a:gd name="connsiteY56" fmla="*/ 1507637 h 1573553"/>
              <a:gd name="connsiteX57" fmla="*/ 1563931 w 2764939"/>
              <a:gd name="connsiteY57" fmla="*/ 1479061 h 1573553"/>
              <a:gd name="connsiteX58" fmla="*/ 1592504 w 2764939"/>
              <a:gd name="connsiteY58" fmla="*/ 1455250 h 1573553"/>
              <a:gd name="connsiteX59" fmla="*/ 1580598 w 2764939"/>
              <a:gd name="connsiteY59" fmla="*/ 1438581 h 1573553"/>
              <a:gd name="connsiteX60" fmla="*/ 1518685 w 2764939"/>
              <a:gd name="connsiteY60" fmla="*/ 1426675 h 1573553"/>
              <a:gd name="connsiteX61" fmla="*/ 1499635 w 2764939"/>
              <a:gd name="connsiteY61" fmla="*/ 1402862 h 1573553"/>
              <a:gd name="connsiteX62" fmla="*/ 1461537 w 2764939"/>
              <a:gd name="connsiteY62" fmla="*/ 1379050 h 1573553"/>
              <a:gd name="connsiteX63" fmla="*/ 1456773 w 2764939"/>
              <a:gd name="connsiteY63" fmla="*/ 1390956 h 1573553"/>
              <a:gd name="connsiteX64" fmla="*/ 1471062 w 2764939"/>
              <a:gd name="connsiteY64" fmla="*/ 1429056 h 1573553"/>
              <a:gd name="connsiteX65" fmla="*/ 1440104 w 2764939"/>
              <a:gd name="connsiteY65" fmla="*/ 1443343 h 1573553"/>
              <a:gd name="connsiteX66" fmla="*/ 1413912 w 2764939"/>
              <a:gd name="connsiteY66" fmla="*/ 1457630 h 1573553"/>
              <a:gd name="connsiteX67" fmla="*/ 1397241 w 2764939"/>
              <a:gd name="connsiteY67" fmla="*/ 1450487 h 1573553"/>
              <a:gd name="connsiteX68" fmla="*/ 1351998 w 2764939"/>
              <a:gd name="connsiteY68" fmla="*/ 1388575 h 1573553"/>
              <a:gd name="connsiteX69" fmla="*/ 1306756 w 2764939"/>
              <a:gd name="connsiteY69" fmla="*/ 1355237 h 1573553"/>
              <a:gd name="connsiteX70" fmla="*/ 1328187 w 2764939"/>
              <a:gd name="connsiteY70" fmla="*/ 1338568 h 1573553"/>
              <a:gd name="connsiteX71" fmla="*/ 1349618 w 2764939"/>
              <a:gd name="connsiteY71" fmla="*/ 1298087 h 1573553"/>
              <a:gd name="connsiteX72" fmla="*/ 1335329 w 2764939"/>
              <a:gd name="connsiteY72" fmla="*/ 1286181 h 1573553"/>
              <a:gd name="connsiteX73" fmla="*/ 1297231 w 2764939"/>
              <a:gd name="connsiteY73" fmla="*/ 1288562 h 1573553"/>
              <a:gd name="connsiteX74" fmla="*/ 1221031 w 2764939"/>
              <a:gd name="connsiteY74" fmla="*/ 1245700 h 1573553"/>
              <a:gd name="connsiteX75" fmla="*/ 1178166 w 2764939"/>
              <a:gd name="connsiteY75" fmla="*/ 1226650 h 1573553"/>
              <a:gd name="connsiteX76" fmla="*/ 1168643 w 2764939"/>
              <a:gd name="connsiteY76" fmla="*/ 1226650 h 1573553"/>
              <a:gd name="connsiteX77" fmla="*/ 1156737 w 2764939"/>
              <a:gd name="connsiteY77" fmla="*/ 1162356 h 1573553"/>
              <a:gd name="connsiteX78" fmla="*/ 1168643 w 2764939"/>
              <a:gd name="connsiteY78" fmla="*/ 1098062 h 1573553"/>
              <a:gd name="connsiteX79" fmla="*/ 1137687 w 2764939"/>
              <a:gd name="connsiteY79" fmla="*/ 1064725 h 1573553"/>
              <a:gd name="connsiteX80" fmla="*/ 1085300 w 2764939"/>
              <a:gd name="connsiteY80" fmla="*/ 1040912 h 1573553"/>
              <a:gd name="connsiteX81" fmla="*/ 1111493 w 2764939"/>
              <a:gd name="connsiteY81" fmla="*/ 1017100 h 1573553"/>
              <a:gd name="connsiteX82" fmla="*/ 1156737 w 2764939"/>
              <a:gd name="connsiteY82" fmla="*/ 1021862 h 1573553"/>
              <a:gd name="connsiteX83" fmla="*/ 1151975 w 2764939"/>
              <a:gd name="connsiteY83" fmla="*/ 974237 h 1573553"/>
              <a:gd name="connsiteX84" fmla="*/ 1123400 w 2764939"/>
              <a:gd name="connsiteY84" fmla="*/ 969475 h 1573553"/>
              <a:gd name="connsiteX85" fmla="*/ 1128162 w 2764939"/>
              <a:gd name="connsiteY85" fmla="*/ 921850 h 1573553"/>
              <a:gd name="connsiteX86" fmla="*/ 1097206 w 2764939"/>
              <a:gd name="connsiteY86" fmla="*/ 907562 h 1573553"/>
              <a:gd name="connsiteX87" fmla="*/ 1099587 w 2764939"/>
              <a:gd name="connsiteY87" fmla="*/ 871843 h 1573553"/>
              <a:gd name="connsiteX88" fmla="*/ 1051962 w 2764939"/>
              <a:gd name="connsiteY88" fmla="*/ 857556 h 1573553"/>
              <a:gd name="connsiteX89" fmla="*/ 1032912 w 2764939"/>
              <a:gd name="connsiteY89" fmla="*/ 878987 h 1573553"/>
              <a:gd name="connsiteX90" fmla="*/ 1004335 w 2764939"/>
              <a:gd name="connsiteY90" fmla="*/ 881368 h 1573553"/>
              <a:gd name="connsiteX91" fmla="*/ 954331 w 2764939"/>
              <a:gd name="connsiteY91" fmla="*/ 886131 h 1573553"/>
              <a:gd name="connsiteX92" fmla="*/ 923375 w 2764939"/>
              <a:gd name="connsiteY92" fmla="*/ 907562 h 1573553"/>
              <a:gd name="connsiteX93" fmla="*/ 923375 w 2764939"/>
              <a:gd name="connsiteY93" fmla="*/ 876606 h 1573553"/>
              <a:gd name="connsiteX94" fmla="*/ 882893 w 2764939"/>
              <a:gd name="connsiteY94" fmla="*/ 871843 h 1573553"/>
              <a:gd name="connsiteX95" fmla="*/ 890035 w 2764939"/>
              <a:gd name="connsiteY95" fmla="*/ 893275 h 1573553"/>
              <a:gd name="connsiteX96" fmla="*/ 885275 w 2764939"/>
              <a:gd name="connsiteY96" fmla="*/ 912325 h 1573553"/>
              <a:gd name="connsiteX97" fmla="*/ 799550 w 2764939"/>
              <a:gd name="connsiteY97" fmla="*/ 859936 h 1573553"/>
              <a:gd name="connsiteX98" fmla="*/ 778118 w 2764939"/>
              <a:gd name="connsiteY98" fmla="*/ 826600 h 1573553"/>
              <a:gd name="connsiteX99" fmla="*/ 790025 w 2764939"/>
              <a:gd name="connsiteY99" fmla="*/ 786117 h 1573553"/>
              <a:gd name="connsiteX100" fmla="*/ 759068 w 2764939"/>
              <a:gd name="connsiteY100" fmla="*/ 781356 h 1573553"/>
              <a:gd name="connsiteX101" fmla="*/ 711443 w 2764939"/>
              <a:gd name="connsiteY101" fmla="*/ 795643 h 1573553"/>
              <a:gd name="connsiteX102" fmla="*/ 701918 w 2764939"/>
              <a:gd name="connsiteY102" fmla="*/ 809931 h 1573553"/>
              <a:gd name="connsiteX103" fmla="*/ 678106 w 2764939"/>
              <a:gd name="connsiteY103" fmla="*/ 826600 h 1573553"/>
              <a:gd name="connsiteX104" fmla="*/ 670962 w 2764939"/>
              <a:gd name="connsiteY104" fmla="*/ 843268 h 1573553"/>
              <a:gd name="connsiteX105" fmla="*/ 630481 w 2764939"/>
              <a:gd name="connsiteY105" fmla="*/ 876606 h 1573553"/>
              <a:gd name="connsiteX106" fmla="*/ 632860 w 2764939"/>
              <a:gd name="connsiteY106" fmla="*/ 898037 h 1573553"/>
              <a:gd name="connsiteX107" fmla="*/ 647150 w 2764939"/>
              <a:gd name="connsiteY107" fmla="*/ 917087 h 1573553"/>
              <a:gd name="connsiteX108" fmla="*/ 570950 w 2764939"/>
              <a:gd name="connsiteY108" fmla="*/ 902800 h 1573553"/>
              <a:gd name="connsiteX109" fmla="*/ 537612 w 2764939"/>
              <a:gd name="connsiteY109" fmla="*/ 907562 h 1573553"/>
              <a:gd name="connsiteX110" fmla="*/ 585235 w 2764939"/>
              <a:gd name="connsiteY110" fmla="*/ 938518 h 1573553"/>
              <a:gd name="connsiteX111" fmla="*/ 609050 w 2764939"/>
              <a:gd name="connsiteY111" fmla="*/ 950425 h 1573553"/>
              <a:gd name="connsiteX112" fmla="*/ 635243 w 2764939"/>
              <a:gd name="connsiteY112" fmla="*/ 1002812 h 1573553"/>
              <a:gd name="connsiteX113" fmla="*/ 568566 w 2764939"/>
              <a:gd name="connsiteY113" fmla="*/ 1019481 h 1573553"/>
              <a:gd name="connsiteX114" fmla="*/ 547137 w 2764939"/>
              <a:gd name="connsiteY114" fmla="*/ 1031387 h 1573553"/>
              <a:gd name="connsiteX115" fmla="*/ 523323 w 2764939"/>
              <a:gd name="connsiteY115" fmla="*/ 1002812 h 1573553"/>
              <a:gd name="connsiteX116" fmla="*/ 499510 w 2764939"/>
              <a:gd name="connsiteY116" fmla="*/ 971856 h 1573553"/>
              <a:gd name="connsiteX117" fmla="*/ 501891 w 2764939"/>
              <a:gd name="connsiteY117" fmla="*/ 933756 h 1573553"/>
              <a:gd name="connsiteX118" fmla="*/ 499510 w 2764939"/>
              <a:gd name="connsiteY118" fmla="*/ 914706 h 1573553"/>
              <a:gd name="connsiteX119" fmla="*/ 518560 w 2764939"/>
              <a:gd name="connsiteY119" fmla="*/ 881368 h 1573553"/>
              <a:gd name="connsiteX120" fmla="*/ 478080 w 2764939"/>
              <a:gd name="connsiteY120" fmla="*/ 890893 h 1573553"/>
              <a:gd name="connsiteX121" fmla="*/ 449504 w 2764939"/>
              <a:gd name="connsiteY121" fmla="*/ 952806 h 1573553"/>
              <a:gd name="connsiteX122" fmla="*/ 442360 w 2764939"/>
              <a:gd name="connsiteY122" fmla="*/ 976618 h 1573553"/>
              <a:gd name="connsiteX123" fmla="*/ 411404 w 2764939"/>
              <a:gd name="connsiteY123" fmla="*/ 993287 h 1573553"/>
              <a:gd name="connsiteX124" fmla="*/ 363779 w 2764939"/>
              <a:gd name="connsiteY124" fmla="*/ 990906 h 1573553"/>
              <a:gd name="connsiteX125" fmla="*/ 356635 w 2764939"/>
              <a:gd name="connsiteY125" fmla="*/ 1007575 h 1573553"/>
              <a:gd name="connsiteX126" fmla="*/ 356635 w 2764939"/>
              <a:gd name="connsiteY126" fmla="*/ 1055200 h 1573553"/>
              <a:gd name="connsiteX127" fmla="*/ 297104 w 2764939"/>
              <a:gd name="connsiteY127" fmla="*/ 1059962 h 1573553"/>
              <a:gd name="connsiteX128" fmla="*/ 235191 w 2764939"/>
              <a:gd name="connsiteY128" fmla="*/ 1093300 h 1573553"/>
              <a:gd name="connsiteX129" fmla="*/ 237573 w 2764939"/>
              <a:gd name="connsiteY129" fmla="*/ 1121875 h 1573553"/>
              <a:gd name="connsiteX130" fmla="*/ 185186 w 2764939"/>
              <a:gd name="connsiteY130" fmla="*/ 1109968 h 1573553"/>
              <a:gd name="connsiteX131" fmla="*/ 151848 w 2764939"/>
              <a:gd name="connsiteY131" fmla="*/ 1117112 h 1573553"/>
              <a:gd name="connsiteX132" fmla="*/ 106604 w 2764939"/>
              <a:gd name="connsiteY132" fmla="*/ 1098062 h 1573553"/>
              <a:gd name="connsiteX133" fmla="*/ 89936 w 2764939"/>
              <a:gd name="connsiteY133" fmla="*/ 1098062 h 1573553"/>
              <a:gd name="connsiteX134" fmla="*/ 6592 w 2764939"/>
              <a:gd name="connsiteY134" fmla="*/ 1121875 h 1573553"/>
              <a:gd name="connsiteX135" fmla="*/ 8974 w 2764939"/>
              <a:gd name="connsiteY135" fmla="*/ 1074250 h 1573553"/>
              <a:gd name="connsiteX136" fmla="*/ 9816 w 2764939"/>
              <a:gd name="connsiteY13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101841 w 2764939"/>
              <a:gd name="connsiteY2" fmla="*/ 1009956 h 1573553"/>
              <a:gd name="connsiteX3" fmla="*/ 158993 w 2764939"/>
              <a:gd name="connsiteY3" fmla="*/ 836124 h 1573553"/>
              <a:gd name="connsiteX4" fmla="*/ 104225 w 2764939"/>
              <a:gd name="connsiteY4" fmla="*/ 657530 h 1573553"/>
              <a:gd name="connsiteX5" fmla="*/ 166137 w 2764939"/>
              <a:gd name="connsiteY5" fmla="*/ 590855 h 1573553"/>
              <a:gd name="connsiteX6" fmla="*/ 163754 w 2764939"/>
              <a:gd name="connsiteY6" fmla="*/ 507512 h 1573553"/>
              <a:gd name="connsiteX7" fmla="*/ 89935 w 2764939"/>
              <a:gd name="connsiteY7" fmla="*/ 386068 h 1573553"/>
              <a:gd name="connsiteX8" fmla="*/ 144706 w 2764939"/>
              <a:gd name="connsiteY8" fmla="*/ 224142 h 1573553"/>
              <a:gd name="connsiteX9" fmla="*/ 328062 w 2764939"/>
              <a:gd name="connsiteY9" fmla="*/ 364636 h 1573553"/>
              <a:gd name="connsiteX10" fmla="*/ 501893 w 2764939"/>
              <a:gd name="connsiteY10" fmla="*/ 250336 h 1573553"/>
              <a:gd name="connsiteX11" fmla="*/ 516179 w 2764939"/>
              <a:gd name="connsiteY11" fmla="*/ 359875 h 1573553"/>
              <a:gd name="connsiteX12" fmla="*/ 463791 w 2764939"/>
              <a:gd name="connsiteY12" fmla="*/ 424168 h 1573553"/>
              <a:gd name="connsiteX13" fmla="*/ 566185 w 2764939"/>
              <a:gd name="connsiteY13" fmla="*/ 517037 h 1573553"/>
              <a:gd name="connsiteX14" fmla="*/ 623337 w 2764939"/>
              <a:gd name="connsiteY14" fmla="*/ 495605 h 1573553"/>
              <a:gd name="connsiteX15" fmla="*/ 701916 w 2764939"/>
              <a:gd name="connsiteY15" fmla="*/ 483700 h 1573553"/>
              <a:gd name="connsiteX16" fmla="*/ 887656 w 2764939"/>
              <a:gd name="connsiteY16" fmla="*/ 562280 h 1573553"/>
              <a:gd name="connsiteX17" fmla="*/ 963857 w 2764939"/>
              <a:gd name="connsiteY17" fmla="*/ 426549 h 1573553"/>
              <a:gd name="connsiteX18" fmla="*/ 863843 w 2764939"/>
              <a:gd name="connsiteY18" fmla="*/ 417024 h 1573553"/>
              <a:gd name="connsiteX19" fmla="*/ 851937 w 2764939"/>
              <a:gd name="connsiteY19" fmla="*/ 357491 h 1573553"/>
              <a:gd name="connsiteX20" fmla="*/ 1090060 w 2764939"/>
              <a:gd name="connsiteY20" fmla="*/ 436075 h 1573553"/>
              <a:gd name="connsiteX21" fmla="*/ 1113873 w 2764939"/>
              <a:gd name="connsiteY21" fmla="*/ 500368 h 1573553"/>
              <a:gd name="connsiteX22" fmla="*/ 1135304 w 2764939"/>
              <a:gd name="connsiteY22" fmla="*/ 512275 h 1573553"/>
              <a:gd name="connsiteX23" fmla="*/ 1132923 w 2764939"/>
              <a:gd name="connsiteY23" fmla="*/ 421787 h 1573553"/>
              <a:gd name="connsiteX24" fmla="*/ 1185312 w 2764939"/>
              <a:gd name="connsiteY24" fmla="*/ 340823 h 1573553"/>
              <a:gd name="connsiteX25" fmla="*/ 1499302 w 2764939"/>
              <a:gd name="connsiteY25" fmla="*/ 250164 h 1573553"/>
              <a:gd name="connsiteX26" fmla="*/ 1640131 w 2764939"/>
              <a:gd name="connsiteY26" fmla="*/ 188423 h 1573553"/>
              <a:gd name="connsiteX27" fmla="*/ 1794912 w 2764939"/>
              <a:gd name="connsiteY27" fmla="*/ 183660 h 1573553"/>
              <a:gd name="connsiteX28" fmla="*/ 1866350 w 2764939"/>
              <a:gd name="connsiteY28" fmla="*/ 309866 h 1573553"/>
              <a:gd name="connsiteX29" fmla="*/ 2028275 w 2764939"/>
              <a:gd name="connsiteY29" fmla="*/ 271766 h 1573553"/>
              <a:gd name="connsiteX30" fmla="*/ 1933025 w 2764939"/>
              <a:gd name="connsiteY30" fmla="*/ 359873 h 1573553"/>
              <a:gd name="connsiteX31" fmla="*/ 2047325 w 2764939"/>
              <a:gd name="connsiteY31" fmla="*/ 331298 h 1573553"/>
              <a:gd name="connsiteX32" fmla="*/ 2142574 w 2764939"/>
              <a:gd name="connsiteY32" fmla="*/ 271766 h 1573553"/>
              <a:gd name="connsiteX33" fmla="*/ 2066375 w 2764939"/>
              <a:gd name="connsiteY33" fmla="*/ 264623 h 1573553"/>
              <a:gd name="connsiteX34" fmla="*/ 2066375 w 2764939"/>
              <a:gd name="connsiteY34" fmla="*/ 202710 h 1573553"/>
              <a:gd name="connsiteX35" fmla="*/ 2116380 w 2764939"/>
              <a:gd name="connsiteY35" fmla="*/ 202710 h 1573553"/>
              <a:gd name="connsiteX36" fmla="*/ 2223536 w 2764939"/>
              <a:gd name="connsiteY36" fmla="*/ 97935 h 1573553"/>
              <a:gd name="connsiteX37" fmla="*/ 2273542 w 2764939"/>
              <a:gd name="connsiteY37" fmla="*/ 305 h 1573553"/>
              <a:gd name="connsiteX38" fmla="*/ 2237824 w 2764939"/>
              <a:gd name="connsiteY38" fmla="*/ 114604 h 1573553"/>
              <a:gd name="connsiteX39" fmla="*/ 2164006 w 2764939"/>
              <a:gd name="connsiteY39" fmla="*/ 193186 h 1573553"/>
              <a:gd name="connsiteX40" fmla="*/ 2333075 w 2764939"/>
              <a:gd name="connsiteY40" fmla="*/ 257480 h 1573553"/>
              <a:gd name="connsiteX41" fmla="*/ 2735505 w 2764939"/>
              <a:gd name="connsiteY41" fmla="*/ 205092 h 1573553"/>
              <a:gd name="connsiteX42" fmla="*/ 2698276 w 2764939"/>
              <a:gd name="connsiteY42" fmla="*/ 559163 h 1573553"/>
              <a:gd name="connsiteX43" fmla="*/ 2630731 w 2764939"/>
              <a:gd name="connsiteY43" fmla="*/ 967092 h 1573553"/>
              <a:gd name="connsiteX44" fmla="*/ 2461662 w 2764939"/>
              <a:gd name="connsiteY44" fmla="*/ 869462 h 1573553"/>
              <a:gd name="connsiteX45" fmla="*/ 2297356 w 2764939"/>
              <a:gd name="connsiteY45" fmla="*/ 926612 h 1573553"/>
              <a:gd name="connsiteX46" fmla="*/ 2275925 w 2764939"/>
              <a:gd name="connsiteY46" fmla="*/ 1062342 h 1573553"/>
              <a:gd name="connsiteX47" fmla="*/ 2042562 w 2764939"/>
              <a:gd name="connsiteY47" fmla="*/ 1148067 h 1573553"/>
              <a:gd name="connsiteX48" fmla="*/ 2021131 w 2764939"/>
              <a:gd name="connsiteY48" fmla="*/ 1238556 h 1573553"/>
              <a:gd name="connsiteX49" fmla="*/ 1954456 w 2764939"/>
              <a:gd name="connsiteY49" fmla="*/ 1309993 h 1573553"/>
              <a:gd name="connsiteX50" fmla="*/ 2013987 w 2764939"/>
              <a:gd name="connsiteY50" fmla="*/ 1350474 h 1573553"/>
              <a:gd name="connsiteX51" fmla="*/ 1921118 w 2764939"/>
              <a:gd name="connsiteY51" fmla="*/ 1450487 h 1573553"/>
              <a:gd name="connsiteX52" fmla="*/ 1899687 w 2764939"/>
              <a:gd name="connsiteY52" fmla="*/ 1533831 h 1573553"/>
              <a:gd name="connsiteX53" fmla="*/ 1808865 w 2764939"/>
              <a:gd name="connsiteY53" fmla="*/ 1573012 h 1573553"/>
              <a:gd name="connsiteX54" fmla="*/ 1728235 w 2764939"/>
              <a:gd name="connsiteY54" fmla="*/ 1557643 h 1573553"/>
              <a:gd name="connsiteX55" fmla="*/ 1702041 w 2764939"/>
              <a:gd name="connsiteY55" fmla="*/ 1571931 h 1573553"/>
              <a:gd name="connsiteX56" fmla="*/ 1647275 w 2764939"/>
              <a:gd name="connsiteY56" fmla="*/ 1543356 h 1573553"/>
              <a:gd name="connsiteX57" fmla="*/ 1606791 w 2764939"/>
              <a:gd name="connsiteY57" fmla="*/ 1507637 h 1573553"/>
              <a:gd name="connsiteX58" fmla="*/ 1563931 w 2764939"/>
              <a:gd name="connsiteY58" fmla="*/ 1479061 h 1573553"/>
              <a:gd name="connsiteX59" fmla="*/ 1592504 w 2764939"/>
              <a:gd name="connsiteY59" fmla="*/ 1455250 h 1573553"/>
              <a:gd name="connsiteX60" fmla="*/ 1580598 w 2764939"/>
              <a:gd name="connsiteY60" fmla="*/ 1438581 h 1573553"/>
              <a:gd name="connsiteX61" fmla="*/ 1518685 w 2764939"/>
              <a:gd name="connsiteY61" fmla="*/ 1426675 h 1573553"/>
              <a:gd name="connsiteX62" fmla="*/ 1499635 w 2764939"/>
              <a:gd name="connsiteY62" fmla="*/ 1402862 h 1573553"/>
              <a:gd name="connsiteX63" fmla="*/ 1461537 w 2764939"/>
              <a:gd name="connsiteY63" fmla="*/ 1379050 h 1573553"/>
              <a:gd name="connsiteX64" fmla="*/ 1456773 w 2764939"/>
              <a:gd name="connsiteY64" fmla="*/ 1390956 h 1573553"/>
              <a:gd name="connsiteX65" fmla="*/ 1471062 w 2764939"/>
              <a:gd name="connsiteY65" fmla="*/ 1429056 h 1573553"/>
              <a:gd name="connsiteX66" fmla="*/ 1440104 w 2764939"/>
              <a:gd name="connsiteY66" fmla="*/ 1443343 h 1573553"/>
              <a:gd name="connsiteX67" fmla="*/ 1413912 w 2764939"/>
              <a:gd name="connsiteY67" fmla="*/ 1457630 h 1573553"/>
              <a:gd name="connsiteX68" fmla="*/ 1397241 w 2764939"/>
              <a:gd name="connsiteY68" fmla="*/ 1450487 h 1573553"/>
              <a:gd name="connsiteX69" fmla="*/ 1351998 w 2764939"/>
              <a:gd name="connsiteY69" fmla="*/ 1388575 h 1573553"/>
              <a:gd name="connsiteX70" fmla="*/ 1306756 w 2764939"/>
              <a:gd name="connsiteY70" fmla="*/ 1355237 h 1573553"/>
              <a:gd name="connsiteX71" fmla="*/ 1328187 w 2764939"/>
              <a:gd name="connsiteY71" fmla="*/ 1338568 h 1573553"/>
              <a:gd name="connsiteX72" fmla="*/ 1349618 w 2764939"/>
              <a:gd name="connsiteY72" fmla="*/ 1298087 h 1573553"/>
              <a:gd name="connsiteX73" fmla="*/ 1335329 w 2764939"/>
              <a:gd name="connsiteY73" fmla="*/ 1286181 h 1573553"/>
              <a:gd name="connsiteX74" fmla="*/ 1297231 w 2764939"/>
              <a:gd name="connsiteY74" fmla="*/ 1288562 h 1573553"/>
              <a:gd name="connsiteX75" fmla="*/ 1221031 w 2764939"/>
              <a:gd name="connsiteY75" fmla="*/ 1245700 h 1573553"/>
              <a:gd name="connsiteX76" fmla="*/ 1178166 w 2764939"/>
              <a:gd name="connsiteY76" fmla="*/ 1226650 h 1573553"/>
              <a:gd name="connsiteX77" fmla="*/ 1168643 w 2764939"/>
              <a:gd name="connsiteY77" fmla="*/ 1226650 h 1573553"/>
              <a:gd name="connsiteX78" fmla="*/ 1156737 w 2764939"/>
              <a:gd name="connsiteY78" fmla="*/ 1162356 h 1573553"/>
              <a:gd name="connsiteX79" fmla="*/ 1168643 w 2764939"/>
              <a:gd name="connsiteY79" fmla="*/ 1098062 h 1573553"/>
              <a:gd name="connsiteX80" fmla="*/ 1137687 w 2764939"/>
              <a:gd name="connsiteY80" fmla="*/ 1064725 h 1573553"/>
              <a:gd name="connsiteX81" fmla="*/ 1085300 w 2764939"/>
              <a:gd name="connsiteY81" fmla="*/ 1040912 h 1573553"/>
              <a:gd name="connsiteX82" fmla="*/ 1111493 w 2764939"/>
              <a:gd name="connsiteY82" fmla="*/ 1017100 h 1573553"/>
              <a:gd name="connsiteX83" fmla="*/ 1156737 w 2764939"/>
              <a:gd name="connsiteY83" fmla="*/ 1021862 h 1573553"/>
              <a:gd name="connsiteX84" fmla="*/ 1151975 w 2764939"/>
              <a:gd name="connsiteY84" fmla="*/ 974237 h 1573553"/>
              <a:gd name="connsiteX85" fmla="*/ 1123400 w 2764939"/>
              <a:gd name="connsiteY85" fmla="*/ 969475 h 1573553"/>
              <a:gd name="connsiteX86" fmla="*/ 1128162 w 2764939"/>
              <a:gd name="connsiteY86" fmla="*/ 921850 h 1573553"/>
              <a:gd name="connsiteX87" fmla="*/ 1097206 w 2764939"/>
              <a:gd name="connsiteY87" fmla="*/ 907562 h 1573553"/>
              <a:gd name="connsiteX88" fmla="*/ 1099587 w 2764939"/>
              <a:gd name="connsiteY88" fmla="*/ 871843 h 1573553"/>
              <a:gd name="connsiteX89" fmla="*/ 1051962 w 2764939"/>
              <a:gd name="connsiteY89" fmla="*/ 857556 h 1573553"/>
              <a:gd name="connsiteX90" fmla="*/ 1032912 w 2764939"/>
              <a:gd name="connsiteY90" fmla="*/ 878987 h 1573553"/>
              <a:gd name="connsiteX91" fmla="*/ 1004335 w 2764939"/>
              <a:gd name="connsiteY91" fmla="*/ 881368 h 1573553"/>
              <a:gd name="connsiteX92" fmla="*/ 954331 w 2764939"/>
              <a:gd name="connsiteY92" fmla="*/ 886131 h 1573553"/>
              <a:gd name="connsiteX93" fmla="*/ 923375 w 2764939"/>
              <a:gd name="connsiteY93" fmla="*/ 907562 h 1573553"/>
              <a:gd name="connsiteX94" fmla="*/ 923375 w 2764939"/>
              <a:gd name="connsiteY94" fmla="*/ 876606 h 1573553"/>
              <a:gd name="connsiteX95" fmla="*/ 882893 w 2764939"/>
              <a:gd name="connsiteY95" fmla="*/ 871843 h 1573553"/>
              <a:gd name="connsiteX96" fmla="*/ 890035 w 2764939"/>
              <a:gd name="connsiteY96" fmla="*/ 893275 h 1573553"/>
              <a:gd name="connsiteX97" fmla="*/ 885275 w 2764939"/>
              <a:gd name="connsiteY97" fmla="*/ 912325 h 1573553"/>
              <a:gd name="connsiteX98" fmla="*/ 799550 w 2764939"/>
              <a:gd name="connsiteY98" fmla="*/ 859936 h 1573553"/>
              <a:gd name="connsiteX99" fmla="*/ 778118 w 2764939"/>
              <a:gd name="connsiteY99" fmla="*/ 826600 h 1573553"/>
              <a:gd name="connsiteX100" fmla="*/ 790025 w 2764939"/>
              <a:gd name="connsiteY100" fmla="*/ 786117 h 1573553"/>
              <a:gd name="connsiteX101" fmla="*/ 759068 w 2764939"/>
              <a:gd name="connsiteY101" fmla="*/ 781356 h 1573553"/>
              <a:gd name="connsiteX102" fmla="*/ 711443 w 2764939"/>
              <a:gd name="connsiteY102" fmla="*/ 795643 h 1573553"/>
              <a:gd name="connsiteX103" fmla="*/ 701918 w 2764939"/>
              <a:gd name="connsiteY103" fmla="*/ 809931 h 1573553"/>
              <a:gd name="connsiteX104" fmla="*/ 678106 w 2764939"/>
              <a:gd name="connsiteY104" fmla="*/ 826600 h 1573553"/>
              <a:gd name="connsiteX105" fmla="*/ 670962 w 2764939"/>
              <a:gd name="connsiteY105" fmla="*/ 843268 h 1573553"/>
              <a:gd name="connsiteX106" fmla="*/ 630481 w 2764939"/>
              <a:gd name="connsiteY106" fmla="*/ 876606 h 1573553"/>
              <a:gd name="connsiteX107" fmla="*/ 632860 w 2764939"/>
              <a:gd name="connsiteY107" fmla="*/ 898037 h 1573553"/>
              <a:gd name="connsiteX108" fmla="*/ 647150 w 2764939"/>
              <a:gd name="connsiteY108" fmla="*/ 917087 h 1573553"/>
              <a:gd name="connsiteX109" fmla="*/ 570950 w 2764939"/>
              <a:gd name="connsiteY109" fmla="*/ 902800 h 1573553"/>
              <a:gd name="connsiteX110" fmla="*/ 537612 w 2764939"/>
              <a:gd name="connsiteY110" fmla="*/ 907562 h 1573553"/>
              <a:gd name="connsiteX111" fmla="*/ 585235 w 2764939"/>
              <a:gd name="connsiteY111" fmla="*/ 938518 h 1573553"/>
              <a:gd name="connsiteX112" fmla="*/ 609050 w 2764939"/>
              <a:gd name="connsiteY112" fmla="*/ 950425 h 1573553"/>
              <a:gd name="connsiteX113" fmla="*/ 635243 w 2764939"/>
              <a:gd name="connsiteY113" fmla="*/ 1002812 h 1573553"/>
              <a:gd name="connsiteX114" fmla="*/ 568566 w 2764939"/>
              <a:gd name="connsiteY114" fmla="*/ 1019481 h 1573553"/>
              <a:gd name="connsiteX115" fmla="*/ 547137 w 2764939"/>
              <a:gd name="connsiteY115" fmla="*/ 1031387 h 1573553"/>
              <a:gd name="connsiteX116" fmla="*/ 523323 w 2764939"/>
              <a:gd name="connsiteY116" fmla="*/ 1002812 h 1573553"/>
              <a:gd name="connsiteX117" fmla="*/ 499510 w 2764939"/>
              <a:gd name="connsiteY117" fmla="*/ 971856 h 1573553"/>
              <a:gd name="connsiteX118" fmla="*/ 501891 w 2764939"/>
              <a:gd name="connsiteY118" fmla="*/ 933756 h 1573553"/>
              <a:gd name="connsiteX119" fmla="*/ 499510 w 2764939"/>
              <a:gd name="connsiteY119" fmla="*/ 914706 h 1573553"/>
              <a:gd name="connsiteX120" fmla="*/ 518560 w 2764939"/>
              <a:gd name="connsiteY120" fmla="*/ 881368 h 1573553"/>
              <a:gd name="connsiteX121" fmla="*/ 478080 w 2764939"/>
              <a:gd name="connsiteY121" fmla="*/ 890893 h 1573553"/>
              <a:gd name="connsiteX122" fmla="*/ 449504 w 2764939"/>
              <a:gd name="connsiteY122" fmla="*/ 952806 h 1573553"/>
              <a:gd name="connsiteX123" fmla="*/ 442360 w 2764939"/>
              <a:gd name="connsiteY123" fmla="*/ 976618 h 1573553"/>
              <a:gd name="connsiteX124" fmla="*/ 411404 w 2764939"/>
              <a:gd name="connsiteY124" fmla="*/ 993287 h 1573553"/>
              <a:gd name="connsiteX125" fmla="*/ 363779 w 2764939"/>
              <a:gd name="connsiteY125" fmla="*/ 990906 h 1573553"/>
              <a:gd name="connsiteX126" fmla="*/ 356635 w 2764939"/>
              <a:gd name="connsiteY126" fmla="*/ 1007575 h 1573553"/>
              <a:gd name="connsiteX127" fmla="*/ 356635 w 2764939"/>
              <a:gd name="connsiteY127" fmla="*/ 1055200 h 1573553"/>
              <a:gd name="connsiteX128" fmla="*/ 297104 w 2764939"/>
              <a:gd name="connsiteY128" fmla="*/ 1059962 h 1573553"/>
              <a:gd name="connsiteX129" fmla="*/ 235191 w 2764939"/>
              <a:gd name="connsiteY129" fmla="*/ 1093300 h 1573553"/>
              <a:gd name="connsiteX130" fmla="*/ 237573 w 2764939"/>
              <a:gd name="connsiteY130" fmla="*/ 1121875 h 1573553"/>
              <a:gd name="connsiteX131" fmla="*/ 185186 w 2764939"/>
              <a:gd name="connsiteY131" fmla="*/ 1109968 h 1573553"/>
              <a:gd name="connsiteX132" fmla="*/ 151848 w 2764939"/>
              <a:gd name="connsiteY132" fmla="*/ 1117112 h 1573553"/>
              <a:gd name="connsiteX133" fmla="*/ 106604 w 2764939"/>
              <a:gd name="connsiteY133" fmla="*/ 1098062 h 1573553"/>
              <a:gd name="connsiteX134" fmla="*/ 89936 w 2764939"/>
              <a:gd name="connsiteY134" fmla="*/ 1098062 h 1573553"/>
              <a:gd name="connsiteX135" fmla="*/ 6592 w 2764939"/>
              <a:gd name="connsiteY135" fmla="*/ 1121875 h 1573553"/>
              <a:gd name="connsiteX136" fmla="*/ 8974 w 2764939"/>
              <a:gd name="connsiteY136" fmla="*/ 1074250 h 1573553"/>
              <a:gd name="connsiteX137" fmla="*/ 9816 w 2764939"/>
              <a:gd name="connsiteY13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101841 w 2764939"/>
              <a:gd name="connsiteY3" fmla="*/ 1009956 h 1573553"/>
              <a:gd name="connsiteX4" fmla="*/ 158993 w 2764939"/>
              <a:gd name="connsiteY4" fmla="*/ 836124 h 1573553"/>
              <a:gd name="connsiteX5" fmla="*/ 104225 w 2764939"/>
              <a:gd name="connsiteY5" fmla="*/ 657530 h 1573553"/>
              <a:gd name="connsiteX6" fmla="*/ 166137 w 2764939"/>
              <a:gd name="connsiteY6" fmla="*/ 590855 h 1573553"/>
              <a:gd name="connsiteX7" fmla="*/ 163754 w 2764939"/>
              <a:gd name="connsiteY7" fmla="*/ 507512 h 1573553"/>
              <a:gd name="connsiteX8" fmla="*/ 89935 w 2764939"/>
              <a:gd name="connsiteY8" fmla="*/ 386068 h 1573553"/>
              <a:gd name="connsiteX9" fmla="*/ 144706 w 2764939"/>
              <a:gd name="connsiteY9" fmla="*/ 224142 h 1573553"/>
              <a:gd name="connsiteX10" fmla="*/ 328062 w 2764939"/>
              <a:gd name="connsiteY10" fmla="*/ 364636 h 1573553"/>
              <a:gd name="connsiteX11" fmla="*/ 501893 w 2764939"/>
              <a:gd name="connsiteY11" fmla="*/ 250336 h 1573553"/>
              <a:gd name="connsiteX12" fmla="*/ 516179 w 2764939"/>
              <a:gd name="connsiteY12" fmla="*/ 359875 h 1573553"/>
              <a:gd name="connsiteX13" fmla="*/ 463791 w 2764939"/>
              <a:gd name="connsiteY13" fmla="*/ 424168 h 1573553"/>
              <a:gd name="connsiteX14" fmla="*/ 566185 w 2764939"/>
              <a:gd name="connsiteY14" fmla="*/ 517037 h 1573553"/>
              <a:gd name="connsiteX15" fmla="*/ 623337 w 2764939"/>
              <a:gd name="connsiteY15" fmla="*/ 495605 h 1573553"/>
              <a:gd name="connsiteX16" fmla="*/ 701916 w 2764939"/>
              <a:gd name="connsiteY16" fmla="*/ 483700 h 1573553"/>
              <a:gd name="connsiteX17" fmla="*/ 887656 w 2764939"/>
              <a:gd name="connsiteY17" fmla="*/ 562280 h 1573553"/>
              <a:gd name="connsiteX18" fmla="*/ 963857 w 2764939"/>
              <a:gd name="connsiteY18" fmla="*/ 426549 h 1573553"/>
              <a:gd name="connsiteX19" fmla="*/ 863843 w 2764939"/>
              <a:gd name="connsiteY19" fmla="*/ 417024 h 1573553"/>
              <a:gd name="connsiteX20" fmla="*/ 851937 w 2764939"/>
              <a:gd name="connsiteY20" fmla="*/ 357491 h 1573553"/>
              <a:gd name="connsiteX21" fmla="*/ 1090060 w 2764939"/>
              <a:gd name="connsiteY21" fmla="*/ 436075 h 1573553"/>
              <a:gd name="connsiteX22" fmla="*/ 1113873 w 2764939"/>
              <a:gd name="connsiteY22" fmla="*/ 500368 h 1573553"/>
              <a:gd name="connsiteX23" fmla="*/ 1135304 w 2764939"/>
              <a:gd name="connsiteY23" fmla="*/ 512275 h 1573553"/>
              <a:gd name="connsiteX24" fmla="*/ 1132923 w 2764939"/>
              <a:gd name="connsiteY24" fmla="*/ 421787 h 1573553"/>
              <a:gd name="connsiteX25" fmla="*/ 1185312 w 2764939"/>
              <a:gd name="connsiteY25" fmla="*/ 340823 h 1573553"/>
              <a:gd name="connsiteX26" fmla="*/ 1499302 w 2764939"/>
              <a:gd name="connsiteY26" fmla="*/ 250164 h 1573553"/>
              <a:gd name="connsiteX27" fmla="*/ 1640131 w 2764939"/>
              <a:gd name="connsiteY27" fmla="*/ 188423 h 1573553"/>
              <a:gd name="connsiteX28" fmla="*/ 1794912 w 2764939"/>
              <a:gd name="connsiteY28" fmla="*/ 183660 h 1573553"/>
              <a:gd name="connsiteX29" fmla="*/ 1866350 w 2764939"/>
              <a:gd name="connsiteY29" fmla="*/ 309866 h 1573553"/>
              <a:gd name="connsiteX30" fmla="*/ 2028275 w 2764939"/>
              <a:gd name="connsiteY30" fmla="*/ 271766 h 1573553"/>
              <a:gd name="connsiteX31" fmla="*/ 1933025 w 2764939"/>
              <a:gd name="connsiteY31" fmla="*/ 359873 h 1573553"/>
              <a:gd name="connsiteX32" fmla="*/ 2047325 w 2764939"/>
              <a:gd name="connsiteY32" fmla="*/ 331298 h 1573553"/>
              <a:gd name="connsiteX33" fmla="*/ 2142574 w 2764939"/>
              <a:gd name="connsiteY33" fmla="*/ 271766 h 1573553"/>
              <a:gd name="connsiteX34" fmla="*/ 2066375 w 2764939"/>
              <a:gd name="connsiteY34" fmla="*/ 264623 h 1573553"/>
              <a:gd name="connsiteX35" fmla="*/ 2066375 w 2764939"/>
              <a:gd name="connsiteY35" fmla="*/ 202710 h 1573553"/>
              <a:gd name="connsiteX36" fmla="*/ 2116380 w 2764939"/>
              <a:gd name="connsiteY36" fmla="*/ 202710 h 1573553"/>
              <a:gd name="connsiteX37" fmla="*/ 2223536 w 2764939"/>
              <a:gd name="connsiteY37" fmla="*/ 97935 h 1573553"/>
              <a:gd name="connsiteX38" fmla="*/ 2273542 w 2764939"/>
              <a:gd name="connsiteY38" fmla="*/ 305 h 1573553"/>
              <a:gd name="connsiteX39" fmla="*/ 2237824 w 2764939"/>
              <a:gd name="connsiteY39" fmla="*/ 114604 h 1573553"/>
              <a:gd name="connsiteX40" fmla="*/ 2164006 w 2764939"/>
              <a:gd name="connsiteY40" fmla="*/ 193186 h 1573553"/>
              <a:gd name="connsiteX41" fmla="*/ 2333075 w 2764939"/>
              <a:gd name="connsiteY41" fmla="*/ 257480 h 1573553"/>
              <a:gd name="connsiteX42" fmla="*/ 2735505 w 2764939"/>
              <a:gd name="connsiteY42" fmla="*/ 205092 h 1573553"/>
              <a:gd name="connsiteX43" fmla="*/ 2698276 w 2764939"/>
              <a:gd name="connsiteY43" fmla="*/ 559163 h 1573553"/>
              <a:gd name="connsiteX44" fmla="*/ 2630731 w 2764939"/>
              <a:gd name="connsiteY44" fmla="*/ 967092 h 1573553"/>
              <a:gd name="connsiteX45" fmla="*/ 2461662 w 2764939"/>
              <a:gd name="connsiteY45" fmla="*/ 869462 h 1573553"/>
              <a:gd name="connsiteX46" fmla="*/ 2297356 w 2764939"/>
              <a:gd name="connsiteY46" fmla="*/ 926612 h 1573553"/>
              <a:gd name="connsiteX47" fmla="*/ 2275925 w 2764939"/>
              <a:gd name="connsiteY47" fmla="*/ 1062342 h 1573553"/>
              <a:gd name="connsiteX48" fmla="*/ 2042562 w 2764939"/>
              <a:gd name="connsiteY48" fmla="*/ 1148067 h 1573553"/>
              <a:gd name="connsiteX49" fmla="*/ 2021131 w 2764939"/>
              <a:gd name="connsiteY49" fmla="*/ 1238556 h 1573553"/>
              <a:gd name="connsiteX50" fmla="*/ 1954456 w 2764939"/>
              <a:gd name="connsiteY50" fmla="*/ 1309993 h 1573553"/>
              <a:gd name="connsiteX51" fmla="*/ 2013987 w 2764939"/>
              <a:gd name="connsiteY51" fmla="*/ 1350474 h 1573553"/>
              <a:gd name="connsiteX52" fmla="*/ 1921118 w 2764939"/>
              <a:gd name="connsiteY52" fmla="*/ 1450487 h 1573553"/>
              <a:gd name="connsiteX53" fmla="*/ 1899687 w 2764939"/>
              <a:gd name="connsiteY53" fmla="*/ 1533831 h 1573553"/>
              <a:gd name="connsiteX54" fmla="*/ 1808865 w 2764939"/>
              <a:gd name="connsiteY54" fmla="*/ 1573012 h 1573553"/>
              <a:gd name="connsiteX55" fmla="*/ 1728235 w 2764939"/>
              <a:gd name="connsiteY55" fmla="*/ 1557643 h 1573553"/>
              <a:gd name="connsiteX56" fmla="*/ 1702041 w 2764939"/>
              <a:gd name="connsiteY56" fmla="*/ 1571931 h 1573553"/>
              <a:gd name="connsiteX57" fmla="*/ 1647275 w 2764939"/>
              <a:gd name="connsiteY57" fmla="*/ 1543356 h 1573553"/>
              <a:gd name="connsiteX58" fmla="*/ 1606791 w 2764939"/>
              <a:gd name="connsiteY58" fmla="*/ 1507637 h 1573553"/>
              <a:gd name="connsiteX59" fmla="*/ 1563931 w 2764939"/>
              <a:gd name="connsiteY59" fmla="*/ 1479061 h 1573553"/>
              <a:gd name="connsiteX60" fmla="*/ 1592504 w 2764939"/>
              <a:gd name="connsiteY60" fmla="*/ 1455250 h 1573553"/>
              <a:gd name="connsiteX61" fmla="*/ 1580598 w 2764939"/>
              <a:gd name="connsiteY61" fmla="*/ 1438581 h 1573553"/>
              <a:gd name="connsiteX62" fmla="*/ 1518685 w 2764939"/>
              <a:gd name="connsiteY62" fmla="*/ 1426675 h 1573553"/>
              <a:gd name="connsiteX63" fmla="*/ 1499635 w 2764939"/>
              <a:gd name="connsiteY63" fmla="*/ 1402862 h 1573553"/>
              <a:gd name="connsiteX64" fmla="*/ 1461537 w 2764939"/>
              <a:gd name="connsiteY64" fmla="*/ 1379050 h 1573553"/>
              <a:gd name="connsiteX65" fmla="*/ 1456773 w 2764939"/>
              <a:gd name="connsiteY65" fmla="*/ 1390956 h 1573553"/>
              <a:gd name="connsiteX66" fmla="*/ 1471062 w 2764939"/>
              <a:gd name="connsiteY66" fmla="*/ 1429056 h 1573553"/>
              <a:gd name="connsiteX67" fmla="*/ 1440104 w 2764939"/>
              <a:gd name="connsiteY67" fmla="*/ 1443343 h 1573553"/>
              <a:gd name="connsiteX68" fmla="*/ 1413912 w 2764939"/>
              <a:gd name="connsiteY68" fmla="*/ 1457630 h 1573553"/>
              <a:gd name="connsiteX69" fmla="*/ 1397241 w 2764939"/>
              <a:gd name="connsiteY69" fmla="*/ 1450487 h 1573553"/>
              <a:gd name="connsiteX70" fmla="*/ 1351998 w 2764939"/>
              <a:gd name="connsiteY70" fmla="*/ 1388575 h 1573553"/>
              <a:gd name="connsiteX71" fmla="*/ 1306756 w 2764939"/>
              <a:gd name="connsiteY71" fmla="*/ 1355237 h 1573553"/>
              <a:gd name="connsiteX72" fmla="*/ 1328187 w 2764939"/>
              <a:gd name="connsiteY72" fmla="*/ 1338568 h 1573553"/>
              <a:gd name="connsiteX73" fmla="*/ 1349618 w 2764939"/>
              <a:gd name="connsiteY73" fmla="*/ 1298087 h 1573553"/>
              <a:gd name="connsiteX74" fmla="*/ 1335329 w 2764939"/>
              <a:gd name="connsiteY74" fmla="*/ 1286181 h 1573553"/>
              <a:gd name="connsiteX75" fmla="*/ 1297231 w 2764939"/>
              <a:gd name="connsiteY75" fmla="*/ 1288562 h 1573553"/>
              <a:gd name="connsiteX76" fmla="*/ 1221031 w 2764939"/>
              <a:gd name="connsiteY76" fmla="*/ 1245700 h 1573553"/>
              <a:gd name="connsiteX77" fmla="*/ 1178166 w 2764939"/>
              <a:gd name="connsiteY77" fmla="*/ 1226650 h 1573553"/>
              <a:gd name="connsiteX78" fmla="*/ 1168643 w 2764939"/>
              <a:gd name="connsiteY78" fmla="*/ 1226650 h 1573553"/>
              <a:gd name="connsiteX79" fmla="*/ 1156737 w 2764939"/>
              <a:gd name="connsiteY79" fmla="*/ 1162356 h 1573553"/>
              <a:gd name="connsiteX80" fmla="*/ 1168643 w 2764939"/>
              <a:gd name="connsiteY80" fmla="*/ 1098062 h 1573553"/>
              <a:gd name="connsiteX81" fmla="*/ 1137687 w 2764939"/>
              <a:gd name="connsiteY81" fmla="*/ 1064725 h 1573553"/>
              <a:gd name="connsiteX82" fmla="*/ 1085300 w 2764939"/>
              <a:gd name="connsiteY82" fmla="*/ 1040912 h 1573553"/>
              <a:gd name="connsiteX83" fmla="*/ 1111493 w 2764939"/>
              <a:gd name="connsiteY83" fmla="*/ 1017100 h 1573553"/>
              <a:gd name="connsiteX84" fmla="*/ 1156737 w 2764939"/>
              <a:gd name="connsiteY84" fmla="*/ 1021862 h 1573553"/>
              <a:gd name="connsiteX85" fmla="*/ 1151975 w 2764939"/>
              <a:gd name="connsiteY85" fmla="*/ 974237 h 1573553"/>
              <a:gd name="connsiteX86" fmla="*/ 1123400 w 2764939"/>
              <a:gd name="connsiteY86" fmla="*/ 969475 h 1573553"/>
              <a:gd name="connsiteX87" fmla="*/ 1128162 w 2764939"/>
              <a:gd name="connsiteY87" fmla="*/ 921850 h 1573553"/>
              <a:gd name="connsiteX88" fmla="*/ 1097206 w 2764939"/>
              <a:gd name="connsiteY88" fmla="*/ 907562 h 1573553"/>
              <a:gd name="connsiteX89" fmla="*/ 1099587 w 2764939"/>
              <a:gd name="connsiteY89" fmla="*/ 871843 h 1573553"/>
              <a:gd name="connsiteX90" fmla="*/ 1051962 w 2764939"/>
              <a:gd name="connsiteY90" fmla="*/ 857556 h 1573553"/>
              <a:gd name="connsiteX91" fmla="*/ 1032912 w 2764939"/>
              <a:gd name="connsiteY91" fmla="*/ 878987 h 1573553"/>
              <a:gd name="connsiteX92" fmla="*/ 1004335 w 2764939"/>
              <a:gd name="connsiteY92" fmla="*/ 881368 h 1573553"/>
              <a:gd name="connsiteX93" fmla="*/ 954331 w 2764939"/>
              <a:gd name="connsiteY93" fmla="*/ 886131 h 1573553"/>
              <a:gd name="connsiteX94" fmla="*/ 923375 w 2764939"/>
              <a:gd name="connsiteY94" fmla="*/ 907562 h 1573553"/>
              <a:gd name="connsiteX95" fmla="*/ 923375 w 2764939"/>
              <a:gd name="connsiteY95" fmla="*/ 876606 h 1573553"/>
              <a:gd name="connsiteX96" fmla="*/ 882893 w 2764939"/>
              <a:gd name="connsiteY96" fmla="*/ 871843 h 1573553"/>
              <a:gd name="connsiteX97" fmla="*/ 890035 w 2764939"/>
              <a:gd name="connsiteY97" fmla="*/ 893275 h 1573553"/>
              <a:gd name="connsiteX98" fmla="*/ 885275 w 2764939"/>
              <a:gd name="connsiteY98" fmla="*/ 912325 h 1573553"/>
              <a:gd name="connsiteX99" fmla="*/ 799550 w 2764939"/>
              <a:gd name="connsiteY99" fmla="*/ 859936 h 1573553"/>
              <a:gd name="connsiteX100" fmla="*/ 778118 w 2764939"/>
              <a:gd name="connsiteY100" fmla="*/ 826600 h 1573553"/>
              <a:gd name="connsiteX101" fmla="*/ 790025 w 2764939"/>
              <a:gd name="connsiteY101" fmla="*/ 786117 h 1573553"/>
              <a:gd name="connsiteX102" fmla="*/ 759068 w 2764939"/>
              <a:gd name="connsiteY102" fmla="*/ 781356 h 1573553"/>
              <a:gd name="connsiteX103" fmla="*/ 711443 w 2764939"/>
              <a:gd name="connsiteY103" fmla="*/ 795643 h 1573553"/>
              <a:gd name="connsiteX104" fmla="*/ 701918 w 2764939"/>
              <a:gd name="connsiteY104" fmla="*/ 809931 h 1573553"/>
              <a:gd name="connsiteX105" fmla="*/ 678106 w 2764939"/>
              <a:gd name="connsiteY105" fmla="*/ 826600 h 1573553"/>
              <a:gd name="connsiteX106" fmla="*/ 670962 w 2764939"/>
              <a:gd name="connsiteY106" fmla="*/ 843268 h 1573553"/>
              <a:gd name="connsiteX107" fmla="*/ 630481 w 2764939"/>
              <a:gd name="connsiteY107" fmla="*/ 876606 h 1573553"/>
              <a:gd name="connsiteX108" fmla="*/ 632860 w 2764939"/>
              <a:gd name="connsiteY108" fmla="*/ 898037 h 1573553"/>
              <a:gd name="connsiteX109" fmla="*/ 647150 w 2764939"/>
              <a:gd name="connsiteY109" fmla="*/ 917087 h 1573553"/>
              <a:gd name="connsiteX110" fmla="*/ 570950 w 2764939"/>
              <a:gd name="connsiteY110" fmla="*/ 902800 h 1573553"/>
              <a:gd name="connsiteX111" fmla="*/ 537612 w 2764939"/>
              <a:gd name="connsiteY111" fmla="*/ 907562 h 1573553"/>
              <a:gd name="connsiteX112" fmla="*/ 585235 w 2764939"/>
              <a:gd name="connsiteY112" fmla="*/ 938518 h 1573553"/>
              <a:gd name="connsiteX113" fmla="*/ 609050 w 2764939"/>
              <a:gd name="connsiteY113" fmla="*/ 950425 h 1573553"/>
              <a:gd name="connsiteX114" fmla="*/ 635243 w 2764939"/>
              <a:gd name="connsiteY114" fmla="*/ 1002812 h 1573553"/>
              <a:gd name="connsiteX115" fmla="*/ 568566 w 2764939"/>
              <a:gd name="connsiteY115" fmla="*/ 1019481 h 1573553"/>
              <a:gd name="connsiteX116" fmla="*/ 547137 w 2764939"/>
              <a:gd name="connsiteY116" fmla="*/ 1031387 h 1573553"/>
              <a:gd name="connsiteX117" fmla="*/ 523323 w 2764939"/>
              <a:gd name="connsiteY117" fmla="*/ 1002812 h 1573553"/>
              <a:gd name="connsiteX118" fmla="*/ 499510 w 2764939"/>
              <a:gd name="connsiteY118" fmla="*/ 971856 h 1573553"/>
              <a:gd name="connsiteX119" fmla="*/ 501891 w 2764939"/>
              <a:gd name="connsiteY119" fmla="*/ 933756 h 1573553"/>
              <a:gd name="connsiteX120" fmla="*/ 499510 w 2764939"/>
              <a:gd name="connsiteY120" fmla="*/ 914706 h 1573553"/>
              <a:gd name="connsiteX121" fmla="*/ 518560 w 2764939"/>
              <a:gd name="connsiteY121" fmla="*/ 881368 h 1573553"/>
              <a:gd name="connsiteX122" fmla="*/ 478080 w 2764939"/>
              <a:gd name="connsiteY122" fmla="*/ 890893 h 1573553"/>
              <a:gd name="connsiteX123" fmla="*/ 449504 w 2764939"/>
              <a:gd name="connsiteY123" fmla="*/ 952806 h 1573553"/>
              <a:gd name="connsiteX124" fmla="*/ 442360 w 2764939"/>
              <a:gd name="connsiteY124" fmla="*/ 976618 h 1573553"/>
              <a:gd name="connsiteX125" fmla="*/ 411404 w 2764939"/>
              <a:gd name="connsiteY125" fmla="*/ 993287 h 1573553"/>
              <a:gd name="connsiteX126" fmla="*/ 363779 w 2764939"/>
              <a:gd name="connsiteY126" fmla="*/ 990906 h 1573553"/>
              <a:gd name="connsiteX127" fmla="*/ 356635 w 2764939"/>
              <a:gd name="connsiteY127" fmla="*/ 1007575 h 1573553"/>
              <a:gd name="connsiteX128" fmla="*/ 356635 w 2764939"/>
              <a:gd name="connsiteY128" fmla="*/ 1055200 h 1573553"/>
              <a:gd name="connsiteX129" fmla="*/ 297104 w 2764939"/>
              <a:gd name="connsiteY129" fmla="*/ 1059962 h 1573553"/>
              <a:gd name="connsiteX130" fmla="*/ 235191 w 2764939"/>
              <a:gd name="connsiteY130" fmla="*/ 1093300 h 1573553"/>
              <a:gd name="connsiteX131" fmla="*/ 237573 w 2764939"/>
              <a:gd name="connsiteY131" fmla="*/ 1121875 h 1573553"/>
              <a:gd name="connsiteX132" fmla="*/ 185186 w 2764939"/>
              <a:gd name="connsiteY132" fmla="*/ 1109968 h 1573553"/>
              <a:gd name="connsiteX133" fmla="*/ 151848 w 2764939"/>
              <a:gd name="connsiteY133" fmla="*/ 1117112 h 1573553"/>
              <a:gd name="connsiteX134" fmla="*/ 106604 w 2764939"/>
              <a:gd name="connsiteY134" fmla="*/ 1098062 h 1573553"/>
              <a:gd name="connsiteX135" fmla="*/ 89936 w 2764939"/>
              <a:gd name="connsiteY135" fmla="*/ 1098062 h 1573553"/>
              <a:gd name="connsiteX136" fmla="*/ 6592 w 2764939"/>
              <a:gd name="connsiteY136" fmla="*/ 1121875 h 1573553"/>
              <a:gd name="connsiteX137" fmla="*/ 8974 w 2764939"/>
              <a:gd name="connsiteY137" fmla="*/ 1074250 h 1573553"/>
              <a:gd name="connsiteX138" fmla="*/ 9816 w 2764939"/>
              <a:gd name="connsiteY13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158993 w 2764939"/>
              <a:gd name="connsiteY5" fmla="*/ 836124 h 1573553"/>
              <a:gd name="connsiteX6" fmla="*/ 104225 w 2764939"/>
              <a:gd name="connsiteY6" fmla="*/ 657530 h 1573553"/>
              <a:gd name="connsiteX7" fmla="*/ 166137 w 2764939"/>
              <a:gd name="connsiteY7" fmla="*/ 590855 h 1573553"/>
              <a:gd name="connsiteX8" fmla="*/ 163754 w 2764939"/>
              <a:gd name="connsiteY8" fmla="*/ 507512 h 1573553"/>
              <a:gd name="connsiteX9" fmla="*/ 89935 w 2764939"/>
              <a:gd name="connsiteY9" fmla="*/ 386068 h 1573553"/>
              <a:gd name="connsiteX10" fmla="*/ 144706 w 2764939"/>
              <a:gd name="connsiteY10" fmla="*/ 224142 h 1573553"/>
              <a:gd name="connsiteX11" fmla="*/ 328062 w 2764939"/>
              <a:gd name="connsiteY11" fmla="*/ 364636 h 1573553"/>
              <a:gd name="connsiteX12" fmla="*/ 501893 w 2764939"/>
              <a:gd name="connsiteY12" fmla="*/ 250336 h 1573553"/>
              <a:gd name="connsiteX13" fmla="*/ 516179 w 2764939"/>
              <a:gd name="connsiteY13" fmla="*/ 359875 h 1573553"/>
              <a:gd name="connsiteX14" fmla="*/ 463791 w 2764939"/>
              <a:gd name="connsiteY14" fmla="*/ 424168 h 1573553"/>
              <a:gd name="connsiteX15" fmla="*/ 566185 w 2764939"/>
              <a:gd name="connsiteY15" fmla="*/ 517037 h 1573553"/>
              <a:gd name="connsiteX16" fmla="*/ 623337 w 2764939"/>
              <a:gd name="connsiteY16" fmla="*/ 495605 h 1573553"/>
              <a:gd name="connsiteX17" fmla="*/ 701916 w 2764939"/>
              <a:gd name="connsiteY17" fmla="*/ 483700 h 1573553"/>
              <a:gd name="connsiteX18" fmla="*/ 887656 w 2764939"/>
              <a:gd name="connsiteY18" fmla="*/ 562280 h 1573553"/>
              <a:gd name="connsiteX19" fmla="*/ 963857 w 2764939"/>
              <a:gd name="connsiteY19" fmla="*/ 426549 h 1573553"/>
              <a:gd name="connsiteX20" fmla="*/ 863843 w 2764939"/>
              <a:gd name="connsiteY20" fmla="*/ 417024 h 1573553"/>
              <a:gd name="connsiteX21" fmla="*/ 851937 w 2764939"/>
              <a:gd name="connsiteY21" fmla="*/ 357491 h 1573553"/>
              <a:gd name="connsiteX22" fmla="*/ 1090060 w 2764939"/>
              <a:gd name="connsiteY22" fmla="*/ 436075 h 1573553"/>
              <a:gd name="connsiteX23" fmla="*/ 1113873 w 2764939"/>
              <a:gd name="connsiteY23" fmla="*/ 500368 h 1573553"/>
              <a:gd name="connsiteX24" fmla="*/ 1135304 w 2764939"/>
              <a:gd name="connsiteY24" fmla="*/ 512275 h 1573553"/>
              <a:gd name="connsiteX25" fmla="*/ 1132923 w 2764939"/>
              <a:gd name="connsiteY25" fmla="*/ 421787 h 1573553"/>
              <a:gd name="connsiteX26" fmla="*/ 1185312 w 2764939"/>
              <a:gd name="connsiteY26" fmla="*/ 340823 h 1573553"/>
              <a:gd name="connsiteX27" fmla="*/ 1499302 w 2764939"/>
              <a:gd name="connsiteY27" fmla="*/ 250164 h 1573553"/>
              <a:gd name="connsiteX28" fmla="*/ 1640131 w 2764939"/>
              <a:gd name="connsiteY28" fmla="*/ 188423 h 1573553"/>
              <a:gd name="connsiteX29" fmla="*/ 1794912 w 2764939"/>
              <a:gd name="connsiteY29" fmla="*/ 183660 h 1573553"/>
              <a:gd name="connsiteX30" fmla="*/ 1866350 w 2764939"/>
              <a:gd name="connsiteY30" fmla="*/ 309866 h 1573553"/>
              <a:gd name="connsiteX31" fmla="*/ 2028275 w 2764939"/>
              <a:gd name="connsiteY31" fmla="*/ 271766 h 1573553"/>
              <a:gd name="connsiteX32" fmla="*/ 1933025 w 2764939"/>
              <a:gd name="connsiteY32" fmla="*/ 359873 h 1573553"/>
              <a:gd name="connsiteX33" fmla="*/ 2047325 w 2764939"/>
              <a:gd name="connsiteY33" fmla="*/ 331298 h 1573553"/>
              <a:gd name="connsiteX34" fmla="*/ 2142574 w 2764939"/>
              <a:gd name="connsiteY34" fmla="*/ 271766 h 1573553"/>
              <a:gd name="connsiteX35" fmla="*/ 2066375 w 2764939"/>
              <a:gd name="connsiteY35" fmla="*/ 264623 h 1573553"/>
              <a:gd name="connsiteX36" fmla="*/ 2066375 w 2764939"/>
              <a:gd name="connsiteY36" fmla="*/ 202710 h 1573553"/>
              <a:gd name="connsiteX37" fmla="*/ 2116380 w 2764939"/>
              <a:gd name="connsiteY37" fmla="*/ 202710 h 1573553"/>
              <a:gd name="connsiteX38" fmla="*/ 2223536 w 2764939"/>
              <a:gd name="connsiteY38" fmla="*/ 97935 h 1573553"/>
              <a:gd name="connsiteX39" fmla="*/ 2273542 w 2764939"/>
              <a:gd name="connsiteY39" fmla="*/ 305 h 1573553"/>
              <a:gd name="connsiteX40" fmla="*/ 2237824 w 2764939"/>
              <a:gd name="connsiteY40" fmla="*/ 114604 h 1573553"/>
              <a:gd name="connsiteX41" fmla="*/ 2164006 w 2764939"/>
              <a:gd name="connsiteY41" fmla="*/ 193186 h 1573553"/>
              <a:gd name="connsiteX42" fmla="*/ 2333075 w 2764939"/>
              <a:gd name="connsiteY42" fmla="*/ 257480 h 1573553"/>
              <a:gd name="connsiteX43" fmla="*/ 2735505 w 2764939"/>
              <a:gd name="connsiteY43" fmla="*/ 205092 h 1573553"/>
              <a:gd name="connsiteX44" fmla="*/ 2698276 w 2764939"/>
              <a:gd name="connsiteY44" fmla="*/ 559163 h 1573553"/>
              <a:gd name="connsiteX45" fmla="*/ 2630731 w 2764939"/>
              <a:gd name="connsiteY45" fmla="*/ 967092 h 1573553"/>
              <a:gd name="connsiteX46" fmla="*/ 2461662 w 2764939"/>
              <a:gd name="connsiteY46" fmla="*/ 869462 h 1573553"/>
              <a:gd name="connsiteX47" fmla="*/ 2297356 w 2764939"/>
              <a:gd name="connsiteY47" fmla="*/ 926612 h 1573553"/>
              <a:gd name="connsiteX48" fmla="*/ 2275925 w 2764939"/>
              <a:gd name="connsiteY48" fmla="*/ 1062342 h 1573553"/>
              <a:gd name="connsiteX49" fmla="*/ 2042562 w 2764939"/>
              <a:gd name="connsiteY49" fmla="*/ 1148067 h 1573553"/>
              <a:gd name="connsiteX50" fmla="*/ 2021131 w 2764939"/>
              <a:gd name="connsiteY50" fmla="*/ 1238556 h 1573553"/>
              <a:gd name="connsiteX51" fmla="*/ 1954456 w 2764939"/>
              <a:gd name="connsiteY51" fmla="*/ 1309993 h 1573553"/>
              <a:gd name="connsiteX52" fmla="*/ 2013987 w 2764939"/>
              <a:gd name="connsiteY52" fmla="*/ 1350474 h 1573553"/>
              <a:gd name="connsiteX53" fmla="*/ 1921118 w 2764939"/>
              <a:gd name="connsiteY53" fmla="*/ 1450487 h 1573553"/>
              <a:gd name="connsiteX54" fmla="*/ 1899687 w 2764939"/>
              <a:gd name="connsiteY54" fmla="*/ 1533831 h 1573553"/>
              <a:gd name="connsiteX55" fmla="*/ 1808865 w 2764939"/>
              <a:gd name="connsiteY55" fmla="*/ 1573012 h 1573553"/>
              <a:gd name="connsiteX56" fmla="*/ 1728235 w 2764939"/>
              <a:gd name="connsiteY56" fmla="*/ 1557643 h 1573553"/>
              <a:gd name="connsiteX57" fmla="*/ 1702041 w 2764939"/>
              <a:gd name="connsiteY57" fmla="*/ 1571931 h 1573553"/>
              <a:gd name="connsiteX58" fmla="*/ 1647275 w 2764939"/>
              <a:gd name="connsiteY58" fmla="*/ 1543356 h 1573553"/>
              <a:gd name="connsiteX59" fmla="*/ 1606791 w 2764939"/>
              <a:gd name="connsiteY59" fmla="*/ 1507637 h 1573553"/>
              <a:gd name="connsiteX60" fmla="*/ 1563931 w 2764939"/>
              <a:gd name="connsiteY60" fmla="*/ 1479061 h 1573553"/>
              <a:gd name="connsiteX61" fmla="*/ 1592504 w 2764939"/>
              <a:gd name="connsiteY61" fmla="*/ 1455250 h 1573553"/>
              <a:gd name="connsiteX62" fmla="*/ 1580598 w 2764939"/>
              <a:gd name="connsiteY62" fmla="*/ 1438581 h 1573553"/>
              <a:gd name="connsiteX63" fmla="*/ 1518685 w 2764939"/>
              <a:gd name="connsiteY63" fmla="*/ 1426675 h 1573553"/>
              <a:gd name="connsiteX64" fmla="*/ 1499635 w 2764939"/>
              <a:gd name="connsiteY64" fmla="*/ 1402862 h 1573553"/>
              <a:gd name="connsiteX65" fmla="*/ 1461537 w 2764939"/>
              <a:gd name="connsiteY65" fmla="*/ 1379050 h 1573553"/>
              <a:gd name="connsiteX66" fmla="*/ 1456773 w 2764939"/>
              <a:gd name="connsiteY66" fmla="*/ 1390956 h 1573553"/>
              <a:gd name="connsiteX67" fmla="*/ 1471062 w 2764939"/>
              <a:gd name="connsiteY67" fmla="*/ 1429056 h 1573553"/>
              <a:gd name="connsiteX68" fmla="*/ 1440104 w 2764939"/>
              <a:gd name="connsiteY68" fmla="*/ 1443343 h 1573553"/>
              <a:gd name="connsiteX69" fmla="*/ 1413912 w 2764939"/>
              <a:gd name="connsiteY69" fmla="*/ 1457630 h 1573553"/>
              <a:gd name="connsiteX70" fmla="*/ 1397241 w 2764939"/>
              <a:gd name="connsiteY70" fmla="*/ 1450487 h 1573553"/>
              <a:gd name="connsiteX71" fmla="*/ 1351998 w 2764939"/>
              <a:gd name="connsiteY71" fmla="*/ 1388575 h 1573553"/>
              <a:gd name="connsiteX72" fmla="*/ 1306756 w 2764939"/>
              <a:gd name="connsiteY72" fmla="*/ 1355237 h 1573553"/>
              <a:gd name="connsiteX73" fmla="*/ 1328187 w 2764939"/>
              <a:gd name="connsiteY73" fmla="*/ 1338568 h 1573553"/>
              <a:gd name="connsiteX74" fmla="*/ 1349618 w 2764939"/>
              <a:gd name="connsiteY74" fmla="*/ 1298087 h 1573553"/>
              <a:gd name="connsiteX75" fmla="*/ 1335329 w 2764939"/>
              <a:gd name="connsiteY75" fmla="*/ 1286181 h 1573553"/>
              <a:gd name="connsiteX76" fmla="*/ 1297231 w 2764939"/>
              <a:gd name="connsiteY76" fmla="*/ 1288562 h 1573553"/>
              <a:gd name="connsiteX77" fmla="*/ 1221031 w 2764939"/>
              <a:gd name="connsiteY77" fmla="*/ 1245700 h 1573553"/>
              <a:gd name="connsiteX78" fmla="*/ 1178166 w 2764939"/>
              <a:gd name="connsiteY78" fmla="*/ 1226650 h 1573553"/>
              <a:gd name="connsiteX79" fmla="*/ 1168643 w 2764939"/>
              <a:gd name="connsiteY79" fmla="*/ 1226650 h 1573553"/>
              <a:gd name="connsiteX80" fmla="*/ 1156737 w 2764939"/>
              <a:gd name="connsiteY80" fmla="*/ 1162356 h 1573553"/>
              <a:gd name="connsiteX81" fmla="*/ 1168643 w 2764939"/>
              <a:gd name="connsiteY81" fmla="*/ 1098062 h 1573553"/>
              <a:gd name="connsiteX82" fmla="*/ 1137687 w 2764939"/>
              <a:gd name="connsiteY82" fmla="*/ 1064725 h 1573553"/>
              <a:gd name="connsiteX83" fmla="*/ 1085300 w 2764939"/>
              <a:gd name="connsiteY83" fmla="*/ 1040912 h 1573553"/>
              <a:gd name="connsiteX84" fmla="*/ 1111493 w 2764939"/>
              <a:gd name="connsiteY84" fmla="*/ 1017100 h 1573553"/>
              <a:gd name="connsiteX85" fmla="*/ 1156737 w 2764939"/>
              <a:gd name="connsiteY85" fmla="*/ 1021862 h 1573553"/>
              <a:gd name="connsiteX86" fmla="*/ 1151975 w 2764939"/>
              <a:gd name="connsiteY86" fmla="*/ 974237 h 1573553"/>
              <a:gd name="connsiteX87" fmla="*/ 1123400 w 2764939"/>
              <a:gd name="connsiteY87" fmla="*/ 969475 h 1573553"/>
              <a:gd name="connsiteX88" fmla="*/ 1128162 w 2764939"/>
              <a:gd name="connsiteY88" fmla="*/ 921850 h 1573553"/>
              <a:gd name="connsiteX89" fmla="*/ 1097206 w 2764939"/>
              <a:gd name="connsiteY89" fmla="*/ 907562 h 1573553"/>
              <a:gd name="connsiteX90" fmla="*/ 1099587 w 2764939"/>
              <a:gd name="connsiteY90" fmla="*/ 871843 h 1573553"/>
              <a:gd name="connsiteX91" fmla="*/ 1051962 w 2764939"/>
              <a:gd name="connsiteY91" fmla="*/ 857556 h 1573553"/>
              <a:gd name="connsiteX92" fmla="*/ 1032912 w 2764939"/>
              <a:gd name="connsiteY92" fmla="*/ 878987 h 1573553"/>
              <a:gd name="connsiteX93" fmla="*/ 1004335 w 2764939"/>
              <a:gd name="connsiteY93" fmla="*/ 881368 h 1573553"/>
              <a:gd name="connsiteX94" fmla="*/ 954331 w 2764939"/>
              <a:gd name="connsiteY94" fmla="*/ 886131 h 1573553"/>
              <a:gd name="connsiteX95" fmla="*/ 923375 w 2764939"/>
              <a:gd name="connsiteY95" fmla="*/ 907562 h 1573553"/>
              <a:gd name="connsiteX96" fmla="*/ 923375 w 2764939"/>
              <a:gd name="connsiteY96" fmla="*/ 876606 h 1573553"/>
              <a:gd name="connsiteX97" fmla="*/ 882893 w 2764939"/>
              <a:gd name="connsiteY97" fmla="*/ 871843 h 1573553"/>
              <a:gd name="connsiteX98" fmla="*/ 890035 w 2764939"/>
              <a:gd name="connsiteY98" fmla="*/ 893275 h 1573553"/>
              <a:gd name="connsiteX99" fmla="*/ 885275 w 2764939"/>
              <a:gd name="connsiteY99" fmla="*/ 912325 h 1573553"/>
              <a:gd name="connsiteX100" fmla="*/ 799550 w 2764939"/>
              <a:gd name="connsiteY100" fmla="*/ 859936 h 1573553"/>
              <a:gd name="connsiteX101" fmla="*/ 778118 w 2764939"/>
              <a:gd name="connsiteY101" fmla="*/ 826600 h 1573553"/>
              <a:gd name="connsiteX102" fmla="*/ 790025 w 2764939"/>
              <a:gd name="connsiteY102" fmla="*/ 786117 h 1573553"/>
              <a:gd name="connsiteX103" fmla="*/ 759068 w 2764939"/>
              <a:gd name="connsiteY103" fmla="*/ 781356 h 1573553"/>
              <a:gd name="connsiteX104" fmla="*/ 711443 w 2764939"/>
              <a:gd name="connsiteY104" fmla="*/ 795643 h 1573553"/>
              <a:gd name="connsiteX105" fmla="*/ 701918 w 2764939"/>
              <a:gd name="connsiteY105" fmla="*/ 809931 h 1573553"/>
              <a:gd name="connsiteX106" fmla="*/ 678106 w 2764939"/>
              <a:gd name="connsiteY106" fmla="*/ 826600 h 1573553"/>
              <a:gd name="connsiteX107" fmla="*/ 670962 w 2764939"/>
              <a:gd name="connsiteY107" fmla="*/ 843268 h 1573553"/>
              <a:gd name="connsiteX108" fmla="*/ 630481 w 2764939"/>
              <a:gd name="connsiteY108" fmla="*/ 876606 h 1573553"/>
              <a:gd name="connsiteX109" fmla="*/ 632860 w 2764939"/>
              <a:gd name="connsiteY109" fmla="*/ 898037 h 1573553"/>
              <a:gd name="connsiteX110" fmla="*/ 647150 w 2764939"/>
              <a:gd name="connsiteY110" fmla="*/ 917087 h 1573553"/>
              <a:gd name="connsiteX111" fmla="*/ 570950 w 2764939"/>
              <a:gd name="connsiteY111" fmla="*/ 902800 h 1573553"/>
              <a:gd name="connsiteX112" fmla="*/ 537612 w 2764939"/>
              <a:gd name="connsiteY112" fmla="*/ 907562 h 1573553"/>
              <a:gd name="connsiteX113" fmla="*/ 585235 w 2764939"/>
              <a:gd name="connsiteY113" fmla="*/ 938518 h 1573553"/>
              <a:gd name="connsiteX114" fmla="*/ 609050 w 2764939"/>
              <a:gd name="connsiteY114" fmla="*/ 950425 h 1573553"/>
              <a:gd name="connsiteX115" fmla="*/ 635243 w 2764939"/>
              <a:gd name="connsiteY115" fmla="*/ 1002812 h 1573553"/>
              <a:gd name="connsiteX116" fmla="*/ 568566 w 2764939"/>
              <a:gd name="connsiteY116" fmla="*/ 1019481 h 1573553"/>
              <a:gd name="connsiteX117" fmla="*/ 547137 w 2764939"/>
              <a:gd name="connsiteY117" fmla="*/ 1031387 h 1573553"/>
              <a:gd name="connsiteX118" fmla="*/ 523323 w 2764939"/>
              <a:gd name="connsiteY118" fmla="*/ 1002812 h 1573553"/>
              <a:gd name="connsiteX119" fmla="*/ 499510 w 2764939"/>
              <a:gd name="connsiteY119" fmla="*/ 971856 h 1573553"/>
              <a:gd name="connsiteX120" fmla="*/ 501891 w 2764939"/>
              <a:gd name="connsiteY120" fmla="*/ 933756 h 1573553"/>
              <a:gd name="connsiteX121" fmla="*/ 499510 w 2764939"/>
              <a:gd name="connsiteY121" fmla="*/ 914706 h 1573553"/>
              <a:gd name="connsiteX122" fmla="*/ 518560 w 2764939"/>
              <a:gd name="connsiteY122" fmla="*/ 881368 h 1573553"/>
              <a:gd name="connsiteX123" fmla="*/ 478080 w 2764939"/>
              <a:gd name="connsiteY123" fmla="*/ 890893 h 1573553"/>
              <a:gd name="connsiteX124" fmla="*/ 449504 w 2764939"/>
              <a:gd name="connsiteY124" fmla="*/ 952806 h 1573553"/>
              <a:gd name="connsiteX125" fmla="*/ 442360 w 2764939"/>
              <a:gd name="connsiteY125" fmla="*/ 976618 h 1573553"/>
              <a:gd name="connsiteX126" fmla="*/ 411404 w 2764939"/>
              <a:gd name="connsiteY126" fmla="*/ 993287 h 1573553"/>
              <a:gd name="connsiteX127" fmla="*/ 363779 w 2764939"/>
              <a:gd name="connsiteY127" fmla="*/ 990906 h 1573553"/>
              <a:gd name="connsiteX128" fmla="*/ 356635 w 2764939"/>
              <a:gd name="connsiteY128" fmla="*/ 1007575 h 1573553"/>
              <a:gd name="connsiteX129" fmla="*/ 356635 w 2764939"/>
              <a:gd name="connsiteY129" fmla="*/ 1055200 h 1573553"/>
              <a:gd name="connsiteX130" fmla="*/ 297104 w 2764939"/>
              <a:gd name="connsiteY130" fmla="*/ 1059962 h 1573553"/>
              <a:gd name="connsiteX131" fmla="*/ 235191 w 2764939"/>
              <a:gd name="connsiteY131" fmla="*/ 1093300 h 1573553"/>
              <a:gd name="connsiteX132" fmla="*/ 237573 w 2764939"/>
              <a:gd name="connsiteY132" fmla="*/ 1121875 h 1573553"/>
              <a:gd name="connsiteX133" fmla="*/ 185186 w 2764939"/>
              <a:gd name="connsiteY133" fmla="*/ 1109968 h 1573553"/>
              <a:gd name="connsiteX134" fmla="*/ 151848 w 2764939"/>
              <a:gd name="connsiteY134" fmla="*/ 1117112 h 1573553"/>
              <a:gd name="connsiteX135" fmla="*/ 106604 w 2764939"/>
              <a:gd name="connsiteY135" fmla="*/ 1098062 h 1573553"/>
              <a:gd name="connsiteX136" fmla="*/ 89936 w 2764939"/>
              <a:gd name="connsiteY136" fmla="*/ 1098062 h 1573553"/>
              <a:gd name="connsiteX137" fmla="*/ 6592 w 2764939"/>
              <a:gd name="connsiteY137" fmla="*/ 1121875 h 1573553"/>
              <a:gd name="connsiteX138" fmla="*/ 8974 w 2764939"/>
              <a:gd name="connsiteY138" fmla="*/ 1074250 h 1573553"/>
              <a:gd name="connsiteX139" fmla="*/ 9816 w 2764939"/>
              <a:gd name="connsiteY13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106604 w 2764939"/>
              <a:gd name="connsiteY5" fmla="*/ 907562 h 1573553"/>
              <a:gd name="connsiteX6" fmla="*/ 158993 w 2764939"/>
              <a:gd name="connsiteY6" fmla="*/ 836124 h 1573553"/>
              <a:gd name="connsiteX7" fmla="*/ 104225 w 2764939"/>
              <a:gd name="connsiteY7" fmla="*/ 657530 h 1573553"/>
              <a:gd name="connsiteX8" fmla="*/ 166137 w 2764939"/>
              <a:gd name="connsiteY8" fmla="*/ 590855 h 1573553"/>
              <a:gd name="connsiteX9" fmla="*/ 163754 w 2764939"/>
              <a:gd name="connsiteY9" fmla="*/ 507512 h 1573553"/>
              <a:gd name="connsiteX10" fmla="*/ 89935 w 2764939"/>
              <a:gd name="connsiteY10" fmla="*/ 386068 h 1573553"/>
              <a:gd name="connsiteX11" fmla="*/ 144706 w 2764939"/>
              <a:gd name="connsiteY11" fmla="*/ 224142 h 1573553"/>
              <a:gd name="connsiteX12" fmla="*/ 328062 w 2764939"/>
              <a:gd name="connsiteY12" fmla="*/ 364636 h 1573553"/>
              <a:gd name="connsiteX13" fmla="*/ 501893 w 2764939"/>
              <a:gd name="connsiteY13" fmla="*/ 250336 h 1573553"/>
              <a:gd name="connsiteX14" fmla="*/ 516179 w 2764939"/>
              <a:gd name="connsiteY14" fmla="*/ 359875 h 1573553"/>
              <a:gd name="connsiteX15" fmla="*/ 463791 w 2764939"/>
              <a:gd name="connsiteY15" fmla="*/ 424168 h 1573553"/>
              <a:gd name="connsiteX16" fmla="*/ 566185 w 2764939"/>
              <a:gd name="connsiteY16" fmla="*/ 517037 h 1573553"/>
              <a:gd name="connsiteX17" fmla="*/ 623337 w 2764939"/>
              <a:gd name="connsiteY17" fmla="*/ 495605 h 1573553"/>
              <a:gd name="connsiteX18" fmla="*/ 701916 w 2764939"/>
              <a:gd name="connsiteY18" fmla="*/ 483700 h 1573553"/>
              <a:gd name="connsiteX19" fmla="*/ 887656 w 2764939"/>
              <a:gd name="connsiteY19" fmla="*/ 562280 h 1573553"/>
              <a:gd name="connsiteX20" fmla="*/ 963857 w 2764939"/>
              <a:gd name="connsiteY20" fmla="*/ 426549 h 1573553"/>
              <a:gd name="connsiteX21" fmla="*/ 863843 w 2764939"/>
              <a:gd name="connsiteY21" fmla="*/ 417024 h 1573553"/>
              <a:gd name="connsiteX22" fmla="*/ 851937 w 2764939"/>
              <a:gd name="connsiteY22" fmla="*/ 357491 h 1573553"/>
              <a:gd name="connsiteX23" fmla="*/ 1090060 w 2764939"/>
              <a:gd name="connsiteY23" fmla="*/ 436075 h 1573553"/>
              <a:gd name="connsiteX24" fmla="*/ 1113873 w 2764939"/>
              <a:gd name="connsiteY24" fmla="*/ 500368 h 1573553"/>
              <a:gd name="connsiteX25" fmla="*/ 1135304 w 2764939"/>
              <a:gd name="connsiteY25" fmla="*/ 512275 h 1573553"/>
              <a:gd name="connsiteX26" fmla="*/ 1132923 w 2764939"/>
              <a:gd name="connsiteY26" fmla="*/ 421787 h 1573553"/>
              <a:gd name="connsiteX27" fmla="*/ 1185312 w 2764939"/>
              <a:gd name="connsiteY27" fmla="*/ 340823 h 1573553"/>
              <a:gd name="connsiteX28" fmla="*/ 1499302 w 2764939"/>
              <a:gd name="connsiteY28" fmla="*/ 250164 h 1573553"/>
              <a:gd name="connsiteX29" fmla="*/ 1640131 w 2764939"/>
              <a:gd name="connsiteY29" fmla="*/ 188423 h 1573553"/>
              <a:gd name="connsiteX30" fmla="*/ 1794912 w 2764939"/>
              <a:gd name="connsiteY30" fmla="*/ 183660 h 1573553"/>
              <a:gd name="connsiteX31" fmla="*/ 1866350 w 2764939"/>
              <a:gd name="connsiteY31" fmla="*/ 309866 h 1573553"/>
              <a:gd name="connsiteX32" fmla="*/ 2028275 w 2764939"/>
              <a:gd name="connsiteY32" fmla="*/ 271766 h 1573553"/>
              <a:gd name="connsiteX33" fmla="*/ 1933025 w 2764939"/>
              <a:gd name="connsiteY33" fmla="*/ 359873 h 1573553"/>
              <a:gd name="connsiteX34" fmla="*/ 2047325 w 2764939"/>
              <a:gd name="connsiteY34" fmla="*/ 331298 h 1573553"/>
              <a:gd name="connsiteX35" fmla="*/ 2142574 w 2764939"/>
              <a:gd name="connsiteY35" fmla="*/ 271766 h 1573553"/>
              <a:gd name="connsiteX36" fmla="*/ 2066375 w 2764939"/>
              <a:gd name="connsiteY36" fmla="*/ 264623 h 1573553"/>
              <a:gd name="connsiteX37" fmla="*/ 2066375 w 2764939"/>
              <a:gd name="connsiteY37" fmla="*/ 202710 h 1573553"/>
              <a:gd name="connsiteX38" fmla="*/ 2116380 w 2764939"/>
              <a:gd name="connsiteY38" fmla="*/ 202710 h 1573553"/>
              <a:gd name="connsiteX39" fmla="*/ 2223536 w 2764939"/>
              <a:gd name="connsiteY39" fmla="*/ 97935 h 1573553"/>
              <a:gd name="connsiteX40" fmla="*/ 2273542 w 2764939"/>
              <a:gd name="connsiteY40" fmla="*/ 305 h 1573553"/>
              <a:gd name="connsiteX41" fmla="*/ 2237824 w 2764939"/>
              <a:gd name="connsiteY41" fmla="*/ 114604 h 1573553"/>
              <a:gd name="connsiteX42" fmla="*/ 2164006 w 2764939"/>
              <a:gd name="connsiteY42" fmla="*/ 193186 h 1573553"/>
              <a:gd name="connsiteX43" fmla="*/ 2333075 w 2764939"/>
              <a:gd name="connsiteY43" fmla="*/ 257480 h 1573553"/>
              <a:gd name="connsiteX44" fmla="*/ 2735505 w 2764939"/>
              <a:gd name="connsiteY44" fmla="*/ 205092 h 1573553"/>
              <a:gd name="connsiteX45" fmla="*/ 2698276 w 2764939"/>
              <a:gd name="connsiteY45" fmla="*/ 559163 h 1573553"/>
              <a:gd name="connsiteX46" fmla="*/ 2630731 w 2764939"/>
              <a:gd name="connsiteY46" fmla="*/ 967092 h 1573553"/>
              <a:gd name="connsiteX47" fmla="*/ 2461662 w 2764939"/>
              <a:gd name="connsiteY47" fmla="*/ 869462 h 1573553"/>
              <a:gd name="connsiteX48" fmla="*/ 2297356 w 2764939"/>
              <a:gd name="connsiteY48" fmla="*/ 926612 h 1573553"/>
              <a:gd name="connsiteX49" fmla="*/ 2275925 w 2764939"/>
              <a:gd name="connsiteY49" fmla="*/ 1062342 h 1573553"/>
              <a:gd name="connsiteX50" fmla="*/ 2042562 w 2764939"/>
              <a:gd name="connsiteY50" fmla="*/ 1148067 h 1573553"/>
              <a:gd name="connsiteX51" fmla="*/ 2021131 w 2764939"/>
              <a:gd name="connsiteY51" fmla="*/ 1238556 h 1573553"/>
              <a:gd name="connsiteX52" fmla="*/ 1954456 w 2764939"/>
              <a:gd name="connsiteY52" fmla="*/ 1309993 h 1573553"/>
              <a:gd name="connsiteX53" fmla="*/ 2013987 w 2764939"/>
              <a:gd name="connsiteY53" fmla="*/ 1350474 h 1573553"/>
              <a:gd name="connsiteX54" fmla="*/ 1921118 w 2764939"/>
              <a:gd name="connsiteY54" fmla="*/ 1450487 h 1573553"/>
              <a:gd name="connsiteX55" fmla="*/ 1899687 w 2764939"/>
              <a:gd name="connsiteY55" fmla="*/ 1533831 h 1573553"/>
              <a:gd name="connsiteX56" fmla="*/ 1808865 w 2764939"/>
              <a:gd name="connsiteY56" fmla="*/ 1573012 h 1573553"/>
              <a:gd name="connsiteX57" fmla="*/ 1728235 w 2764939"/>
              <a:gd name="connsiteY57" fmla="*/ 1557643 h 1573553"/>
              <a:gd name="connsiteX58" fmla="*/ 1702041 w 2764939"/>
              <a:gd name="connsiteY58" fmla="*/ 1571931 h 1573553"/>
              <a:gd name="connsiteX59" fmla="*/ 1647275 w 2764939"/>
              <a:gd name="connsiteY59" fmla="*/ 1543356 h 1573553"/>
              <a:gd name="connsiteX60" fmla="*/ 1606791 w 2764939"/>
              <a:gd name="connsiteY60" fmla="*/ 1507637 h 1573553"/>
              <a:gd name="connsiteX61" fmla="*/ 1563931 w 2764939"/>
              <a:gd name="connsiteY61" fmla="*/ 1479061 h 1573553"/>
              <a:gd name="connsiteX62" fmla="*/ 1592504 w 2764939"/>
              <a:gd name="connsiteY62" fmla="*/ 1455250 h 1573553"/>
              <a:gd name="connsiteX63" fmla="*/ 1580598 w 2764939"/>
              <a:gd name="connsiteY63" fmla="*/ 1438581 h 1573553"/>
              <a:gd name="connsiteX64" fmla="*/ 1518685 w 2764939"/>
              <a:gd name="connsiteY64" fmla="*/ 1426675 h 1573553"/>
              <a:gd name="connsiteX65" fmla="*/ 1499635 w 2764939"/>
              <a:gd name="connsiteY65" fmla="*/ 1402862 h 1573553"/>
              <a:gd name="connsiteX66" fmla="*/ 1461537 w 2764939"/>
              <a:gd name="connsiteY66" fmla="*/ 1379050 h 1573553"/>
              <a:gd name="connsiteX67" fmla="*/ 1456773 w 2764939"/>
              <a:gd name="connsiteY67" fmla="*/ 1390956 h 1573553"/>
              <a:gd name="connsiteX68" fmla="*/ 1471062 w 2764939"/>
              <a:gd name="connsiteY68" fmla="*/ 1429056 h 1573553"/>
              <a:gd name="connsiteX69" fmla="*/ 1440104 w 2764939"/>
              <a:gd name="connsiteY69" fmla="*/ 1443343 h 1573553"/>
              <a:gd name="connsiteX70" fmla="*/ 1413912 w 2764939"/>
              <a:gd name="connsiteY70" fmla="*/ 1457630 h 1573553"/>
              <a:gd name="connsiteX71" fmla="*/ 1397241 w 2764939"/>
              <a:gd name="connsiteY71" fmla="*/ 1450487 h 1573553"/>
              <a:gd name="connsiteX72" fmla="*/ 1351998 w 2764939"/>
              <a:gd name="connsiteY72" fmla="*/ 1388575 h 1573553"/>
              <a:gd name="connsiteX73" fmla="*/ 1306756 w 2764939"/>
              <a:gd name="connsiteY73" fmla="*/ 1355237 h 1573553"/>
              <a:gd name="connsiteX74" fmla="*/ 1328187 w 2764939"/>
              <a:gd name="connsiteY74" fmla="*/ 1338568 h 1573553"/>
              <a:gd name="connsiteX75" fmla="*/ 1349618 w 2764939"/>
              <a:gd name="connsiteY75" fmla="*/ 1298087 h 1573553"/>
              <a:gd name="connsiteX76" fmla="*/ 1335329 w 2764939"/>
              <a:gd name="connsiteY76" fmla="*/ 1286181 h 1573553"/>
              <a:gd name="connsiteX77" fmla="*/ 1297231 w 2764939"/>
              <a:gd name="connsiteY77" fmla="*/ 1288562 h 1573553"/>
              <a:gd name="connsiteX78" fmla="*/ 1221031 w 2764939"/>
              <a:gd name="connsiteY78" fmla="*/ 1245700 h 1573553"/>
              <a:gd name="connsiteX79" fmla="*/ 1178166 w 2764939"/>
              <a:gd name="connsiteY79" fmla="*/ 1226650 h 1573553"/>
              <a:gd name="connsiteX80" fmla="*/ 1168643 w 2764939"/>
              <a:gd name="connsiteY80" fmla="*/ 1226650 h 1573553"/>
              <a:gd name="connsiteX81" fmla="*/ 1156737 w 2764939"/>
              <a:gd name="connsiteY81" fmla="*/ 1162356 h 1573553"/>
              <a:gd name="connsiteX82" fmla="*/ 1168643 w 2764939"/>
              <a:gd name="connsiteY82" fmla="*/ 1098062 h 1573553"/>
              <a:gd name="connsiteX83" fmla="*/ 1137687 w 2764939"/>
              <a:gd name="connsiteY83" fmla="*/ 1064725 h 1573553"/>
              <a:gd name="connsiteX84" fmla="*/ 1085300 w 2764939"/>
              <a:gd name="connsiteY84" fmla="*/ 1040912 h 1573553"/>
              <a:gd name="connsiteX85" fmla="*/ 1111493 w 2764939"/>
              <a:gd name="connsiteY85" fmla="*/ 1017100 h 1573553"/>
              <a:gd name="connsiteX86" fmla="*/ 1156737 w 2764939"/>
              <a:gd name="connsiteY86" fmla="*/ 1021862 h 1573553"/>
              <a:gd name="connsiteX87" fmla="*/ 1151975 w 2764939"/>
              <a:gd name="connsiteY87" fmla="*/ 974237 h 1573553"/>
              <a:gd name="connsiteX88" fmla="*/ 1123400 w 2764939"/>
              <a:gd name="connsiteY88" fmla="*/ 969475 h 1573553"/>
              <a:gd name="connsiteX89" fmla="*/ 1128162 w 2764939"/>
              <a:gd name="connsiteY89" fmla="*/ 921850 h 1573553"/>
              <a:gd name="connsiteX90" fmla="*/ 1097206 w 2764939"/>
              <a:gd name="connsiteY90" fmla="*/ 907562 h 1573553"/>
              <a:gd name="connsiteX91" fmla="*/ 1099587 w 2764939"/>
              <a:gd name="connsiteY91" fmla="*/ 871843 h 1573553"/>
              <a:gd name="connsiteX92" fmla="*/ 1051962 w 2764939"/>
              <a:gd name="connsiteY92" fmla="*/ 857556 h 1573553"/>
              <a:gd name="connsiteX93" fmla="*/ 1032912 w 2764939"/>
              <a:gd name="connsiteY93" fmla="*/ 878987 h 1573553"/>
              <a:gd name="connsiteX94" fmla="*/ 1004335 w 2764939"/>
              <a:gd name="connsiteY94" fmla="*/ 881368 h 1573553"/>
              <a:gd name="connsiteX95" fmla="*/ 954331 w 2764939"/>
              <a:gd name="connsiteY95" fmla="*/ 886131 h 1573553"/>
              <a:gd name="connsiteX96" fmla="*/ 923375 w 2764939"/>
              <a:gd name="connsiteY96" fmla="*/ 907562 h 1573553"/>
              <a:gd name="connsiteX97" fmla="*/ 923375 w 2764939"/>
              <a:gd name="connsiteY97" fmla="*/ 876606 h 1573553"/>
              <a:gd name="connsiteX98" fmla="*/ 882893 w 2764939"/>
              <a:gd name="connsiteY98" fmla="*/ 871843 h 1573553"/>
              <a:gd name="connsiteX99" fmla="*/ 890035 w 2764939"/>
              <a:gd name="connsiteY99" fmla="*/ 893275 h 1573553"/>
              <a:gd name="connsiteX100" fmla="*/ 885275 w 2764939"/>
              <a:gd name="connsiteY100" fmla="*/ 912325 h 1573553"/>
              <a:gd name="connsiteX101" fmla="*/ 799550 w 2764939"/>
              <a:gd name="connsiteY101" fmla="*/ 859936 h 1573553"/>
              <a:gd name="connsiteX102" fmla="*/ 778118 w 2764939"/>
              <a:gd name="connsiteY102" fmla="*/ 826600 h 1573553"/>
              <a:gd name="connsiteX103" fmla="*/ 790025 w 2764939"/>
              <a:gd name="connsiteY103" fmla="*/ 786117 h 1573553"/>
              <a:gd name="connsiteX104" fmla="*/ 759068 w 2764939"/>
              <a:gd name="connsiteY104" fmla="*/ 781356 h 1573553"/>
              <a:gd name="connsiteX105" fmla="*/ 711443 w 2764939"/>
              <a:gd name="connsiteY105" fmla="*/ 795643 h 1573553"/>
              <a:gd name="connsiteX106" fmla="*/ 701918 w 2764939"/>
              <a:gd name="connsiteY106" fmla="*/ 809931 h 1573553"/>
              <a:gd name="connsiteX107" fmla="*/ 678106 w 2764939"/>
              <a:gd name="connsiteY107" fmla="*/ 826600 h 1573553"/>
              <a:gd name="connsiteX108" fmla="*/ 670962 w 2764939"/>
              <a:gd name="connsiteY108" fmla="*/ 843268 h 1573553"/>
              <a:gd name="connsiteX109" fmla="*/ 630481 w 2764939"/>
              <a:gd name="connsiteY109" fmla="*/ 876606 h 1573553"/>
              <a:gd name="connsiteX110" fmla="*/ 632860 w 2764939"/>
              <a:gd name="connsiteY110" fmla="*/ 898037 h 1573553"/>
              <a:gd name="connsiteX111" fmla="*/ 647150 w 2764939"/>
              <a:gd name="connsiteY111" fmla="*/ 917087 h 1573553"/>
              <a:gd name="connsiteX112" fmla="*/ 570950 w 2764939"/>
              <a:gd name="connsiteY112" fmla="*/ 902800 h 1573553"/>
              <a:gd name="connsiteX113" fmla="*/ 537612 w 2764939"/>
              <a:gd name="connsiteY113" fmla="*/ 907562 h 1573553"/>
              <a:gd name="connsiteX114" fmla="*/ 585235 w 2764939"/>
              <a:gd name="connsiteY114" fmla="*/ 938518 h 1573553"/>
              <a:gd name="connsiteX115" fmla="*/ 609050 w 2764939"/>
              <a:gd name="connsiteY115" fmla="*/ 950425 h 1573553"/>
              <a:gd name="connsiteX116" fmla="*/ 635243 w 2764939"/>
              <a:gd name="connsiteY116" fmla="*/ 1002812 h 1573553"/>
              <a:gd name="connsiteX117" fmla="*/ 568566 w 2764939"/>
              <a:gd name="connsiteY117" fmla="*/ 1019481 h 1573553"/>
              <a:gd name="connsiteX118" fmla="*/ 547137 w 2764939"/>
              <a:gd name="connsiteY118" fmla="*/ 1031387 h 1573553"/>
              <a:gd name="connsiteX119" fmla="*/ 523323 w 2764939"/>
              <a:gd name="connsiteY119" fmla="*/ 1002812 h 1573553"/>
              <a:gd name="connsiteX120" fmla="*/ 499510 w 2764939"/>
              <a:gd name="connsiteY120" fmla="*/ 971856 h 1573553"/>
              <a:gd name="connsiteX121" fmla="*/ 501891 w 2764939"/>
              <a:gd name="connsiteY121" fmla="*/ 933756 h 1573553"/>
              <a:gd name="connsiteX122" fmla="*/ 499510 w 2764939"/>
              <a:gd name="connsiteY122" fmla="*/ 914706 h 1573553"/>
              <a:gd name="connsiteX123" fmla="*/ 518560 w 2764939"/>
              <a:gd name="connsiteY123" fmla="*/ 881368 h 1573553"/>
              <a:gd name="connsiteX124" fmla="*/ 478080 w 2764939"/>
              <a:gd name="connsiteY124" fmla="*/ 890893 h 1573553"/>
              <a:gd name="connsiteX125" fmla="*/ 449504 w 2764939"/>
              <a:gd name="connsiteY125" fmla="*/ 952806 h 1573553"/>
              <a:gd name="connsiteX126" fmla="*/ 442360 w 2764939"/>
              <a:gd name="connsiteY126" fmla="*/ 976618 h 1573553"/>
              <a:gd name="connsiteX127" fmla="*/ 411404 w 2764939"/>
              <a:gd name="connsiteY127" fmla="*/ 993287 h 1573553"/>
              <a:gd name="connsiteX128" fmla="*/ 363779 w 2764939"/>
              <a:gd name="connsiteY128" fmla="*/ 990906 h 1573553"/>
              <a:gd name="connsiteX129" fmla="*/ 356635 w 2764939"/>
              <a:gd name="connsiteY129" fmla="*/ 1007575 h 1573553"/>
              <a:gd name="connsiteX130" fmla="*/ 356635 w 2764939"/>
              <a:gd name="connsiteY130" fmla="*/ 1055200 h 1573553"/>
              <a:gd name="connsiteX131" fmla="*/ 297104 w 2764939"/>
              <a:gd name="connsiteY131" fmla="*/ 1059962 h 1573553"/>
              <a:gd name="connsiteX132" fmla="*/ 235191 w 2764939"/>
              <a:gd name="connsiteY132" fmla="*/ 1093300 h 1573553"/>
              <a:gd name="connsiteX133" fmla="*/ 237573 w 2764939"/>
              <a:gd name="connsiteY133" fmla="*/ 1121875 h 1573553"/>
              <a:gd name="connsiteX134" fmla="*/ 185186 w 2764939"/>
              <a:gd name="connsiteY134" fmla="*/ 1109968 h 1573553"/>
              <a:gd name="connsiteX135" fmla="*/ 151848 w 2764939"/>
              <a:gd name="connsiteY135" fmla="*/ 1117112 h 1573553"/>
              <a:gd name="connsiteX136" fmla="*/ 106604 w 2764939"/>
              <a:gd name="connsiteY136" fmla="*/ 1098062 h 1573553"/>
              <a:gd name="connsiteX137" fmla="*/ 89936 w 2764939"/>
              <a:gd name="connsiteY137" fmla="*/ 1098062 h 1573553"/>
              <a:gd name="connsiteX138" fmla="*/ 6592 w 2764939"/>
              <a:gd name="connsiteY138" fmla="*/ 1121875 h 1573553"/>
              <a:gd name="connsiteX139" fmla="*/ 8974 w 2764939"/>
              <a:gd name="connsiteY139" fmla="*/ 1074250 h 1573553"/>
              <a:gd name="connsiteX140" fmla="*/ 9816 w 2764939"/>
              <a:gd name="connsiteY14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04225 w 2764939"/>
              <a:gd name="connsiteY8" fmla="*/ 657530 h 1573553"/>
              <a:gd name="connsiteX9" fmla="*/ 166137 w 2764939"/>
              <a:gd name="connsiteY9" fmla="*/ 590855 h 1573553"/>
              <a:gd name="connsiteX10" fmla="*/ 163754 w 2764939"/>
              <a:gd name="connsiteY10" fmla="*/ 507512 h 1573553"/>
              <a:gd name="connsiteX11" fmla="*/ 89935 w 2764939"/>
              <a:gd name="connsiteY11" fmla="*/ 386068 h 1573553"/>
              <a:gd name="connsiteX12" fmla="*/ 144706 w 2764939"/>
              <a:gd name="connsiteY12" fmla="*/ 224142 h 1573553"/>
              <a:gd name="connsiteX13" fmla="*/ 328062 w 2764939"/>
              <a:gd name="connsiteY13" fmla="*/ 364636 h 1573553"/>
              <a:gd name="connsiteX14" fmla="*/ 501893 w 2764939"/>
              <a:gd name="connsiteY14" fmla="*/ 250336 h 1573553"/>
              <a:gd name="connsiteX15" fmla="*/ 516179 w 2764939"/>
              <a:gd name="connsiteY15" fmla="*/ 359875 h 1573553"/>
              <a:gd name="connsiteX16" fmla="*/ 463791 w 2764939"/>
              <a:gd name="connsiteY16" fmla="*/ 424168 h 1573553"/>
              <a:gd name="connsiteX17" fmla="*/ 566185 w 2764939"/>
              <a:gd name="connsiteY17" fmla="*/ 517037 h 1573553"/>
              <a:gd name="connsiteX18" fmla="*/ 623337 w 2764939"/>
              <a:gd name="connsiteY18" fmla="*/ 495605 h 1573553"/>
              <a:gd name="connsiteX19" fmla="*/ 701916 w 2764939"/>
              <a:gd name="connsiteY19" fmla="*/ 483700 h 1573553"/>
              <a:gd name="connsiteX20" fmla="*/ 887656 w 2764939"/>
              <a:gd name="connsiteY20" fmla="*/ 562280 h 1573553"/>
              <a:gd name="connsiteX21" fmla="*/ 963857 w 2764939"/>
              <a:gd name="connsiteY21" fmla="*/ 426549 h 1573553"/>
              <a:gd name="connsiteX22" fmla="*/ 863843 w 2764939"/>
              <a:gd name="connsiteY22" fmla="*/ 417024 h 1573553"/>
              <a:gd name="connsiteX23" fmla="*/ 851937 w 2764939"/>
              <a:gd name="connsiteY23" fmla="*/ 357491 h 1573553"/>
              <a:gd name="connsiteX24" fmla="*/ 1090060 w 2764939"/>
              <a:gd name="connsiteY24" fmla="*/ 436075 h 1573553"/>
              <a:gd name="connsiteX25" fmla="*/ 1113873 w 2764939"/>
              <a:gd name="connsiteY25" fmla="*/ 500368 h 1573553"/>
              <a:gd name="connsiteX26" fmla="*/ 1135304 w 2764939"/>
              <a:gd name="connsiteY26" fmla="*/ 512275 h 1573553"/>
              <a:gd name="connsiteX27" fmla="*/ 1132923 w 2764939"/>
              <a:gd name="connsiteY27" fmla="*/ 421787 h 1573553"/>
              <a:gd name="connsiteX28" fmla="*/ 1185312 w 2764939"/>
              <a:gd name="connsiteY28" fmla="*/ 340823 h 1573553"/>
              <a:gd name="connsiteX29" fmla="*/ 1499302 w 2764939"/>
              <a:gd name="connsiteY29" fmla="*/ 250164 h 1573553"/>
              <a:gd name="connsiteX30" fmla="*/ 1640131 w 2764939"/>
              <a:gd name="connsiteY30" fmla="*/ 188423 h 1573553"/>
              <a:gd name="connsiteX31" fmla="*/ 1794912 w 2764939"/>
              <a:gd name="connsiteY31" fmla="*/ 183660 h 1573553"/>
              <a:gd name="connsiteX32" fmla="*/ 1866350 w 2764939"/>
              <a:gd name="connsiteY32" fmla="*/ 309866 h 1573553"/>
              <a:gd name="connsiteX33" fmla="*/ 2028275 w 2764939"/>
              <a:gd name="connsiteY33" fmla="*/ 271766 h 1573553"/>
              <a:gd name="connsiteX34" fmla="*/ 1933025 w 2764939"/>
              <a:gd name="connsiteY34" fmla="*/ 359873 h 1573553"/>
              <a:gd name="connsiteX35" fmla="*/ 2047325 w 2764939"/>
              <a:gd name="connsiteY35" fmla="*/ 331298 h 1573553"/>
              <a:gd name="connsiteX36" fmla="*/ 2142574 w 2764939"/>
              <a:gd name="connsiteY36" fmla="*/ 271766 h 1573553"/>
              <a:gd name="connsiteX37" fmla="*/ 2066375 w 2764939"/>
              <a:gd name="connsiteY37" fmla="*/ 264623 h 1573553"/>
              <a:gd name="connsiteX38" fmla="*/ 2066375 w 2764939"/>
              <a:gd name="connsiteY38" fmla="*/ 202710 h 1573553"/>
              <a:gd name="connsiteX39" fmla="*/ 2116380 w 2764939"/>
              <a:gd name="connsiteY39" fmla="*/ 202710 h 1573553"/>
              <a:gd name="connsiteX40" fmla="*/ 2223536 w 2764939"/>
              <a:gd name="connsiteY40" fmla="*/ 97935 h 1573553"/>
              <a:gd name="connsiteX41" fmla="*/ 2273542 w 2764939"/>
              <a:gd name="connsiteY41" fmla="*/ 305 h 1573553"/>
              <a:gd name="connsiteX42" fmla="*/ 2237824 w 2764939"/>
              <a:gd name="connsiteY42" fmla="*/ 114604 h 1573553"/>
              <a:gd name="connsiteX43" fmla="*/ 2164006 w 2764939"/>
              <a:gd name="connsiteY43" fmla="*/ 193186 h 1573553"/>
              <a:gd name="connsiteX44" fmla="*/ 2333075 w 2764939"/>
              <a:gd name="connsiteY44" fmla="*/ 257480 h 1573553"/>
              <a:gd name="connsiteX45" fmla="*/ 2735505 w 2764939"/>
              <a:gd name="connsiteY45" fmla="*/ 205092 h 1573553"/>
              <a:gd name="connsiteX46" fmla="*/ 2698276 w 2764939"/>
              <a:gd name="connsiteY46" fmla="*/ 559163 h 1573553"/>
              <a:gd name="connsiteX47" fmla="*/ 2630731 w 2764939"/>
              <a:gd name="connsiteY47" fmla="*/ 967092 h 1573553"/>
              <a:gd name="connsiteX48" fmla="*/ 2461662 w 2764939"/>
              <a:gd name="connsiteY48" fmla="*/ 869462 h 1573553"/>
              <a:gd name="connsiteX49" fmla="*/ 2297356 w 2764939"/>
              <a:gd name="connsiteY49" fmla="*/ 926612 h 1573553"/>
              <a:gd name="connsiteX50" fmla="*/ 2275925 w 2764939"/>
              <a:gd name="connsiteY50" fmla="*/ 1062342 h 1573553"/>
              <a:gd name="connsiteX51" fmla="*/ 2042562 w 2764939"/>
              <a:gd name="connsiteY51" fmla="*/ 1148067 h 1573553"/>
              <a:gd name="connsiteX52" fmla="*/ 2021131 w 2764939"/>
              <a:gd name="connsiteY52" fmla="*/ 1238556 h 1573553"/>
              <a:gd name="connsiteX53" fmla="*/ 1954456 w 2764939"/>
              <a:gd name="connsiteY53" fmla="*/ 1309993 h 1573553"/>
              <a:gd name="connsiteX54" fmla="*/ 2013987 w 2764939"/>
              <a:gd name="connsiteY54" fmla="*/ 1350474 h 1573553"/>
              <a:gd name="connsiteX55" fmla="*/ 1921118 w 2764939"/>
              <a:gd name="connsiteY55" fmla="*/ 1450487 h 1573553"/>
              <a:gd name="connsiteX56" fmla="*/ 1899687 w 2764939"/>
              <a:gd name="connsiteY56" fmla="*/ 1533831 h 1573553"/>
              <a:gd name="connsiteX57" fmla="*/ 1808865 w 2764939"/>
              <a:gd name="connsiteY57" fmla="*/ 1573012 h 1573553"/>
              <a:gd name="connsiteX58" fmla="*/ 1728235 w 2764939"/>
              <a:gd name="connsiteY58" fmla="*/ 1557643 h 1573553"/>
              <a:gd name="connsiteX59" fmla="*/ 1702041 w 2764939"/>
              <a:gd name="connsiteY59" fmla="*/ 1571931 h 1573553"/>
              <a:gd name="connsiteX60" fmla="*/ 1647275 w 2764939"/>
              <a:gd name="connsiteY60" fmla="*/ 1543356 h 1573553"/>
              <a:gd name="connsiteX61" fmla="*/ 1606791 w 2764939"/>
              <a:gd name="connsiteY61" fmla="*/ 1507637 h 1573553"/>
              <a:gd name="connsiteX62" fmla="*/ 1563931 w 2764939"/>
              <a:gd name="connsiteY62" fmla="*/ 1479061 h 1573553"/>
              <a:gd name="connsiteX63" fmla="*/ 1592504 w 2764939"/>
              <a:gd name="connsiteY63" fmla="*/ 1455250 h 1573553"/>
              <a:gd name="connsiteX64" fmla="*/ 1580598 w 2764939"/>
              <a:gd name="connsiteY64" fmla="*/ 1438581 h 1573553"/>
              <a:gd name="connsiteX65" fmla="*/ 1518685 w 2764939"/>
              <a:gd name="connsiteY65" fmla="*/ 1426675 h 1573553"/>
              <a:gd name="connsiteX66" fmla="*/ 1499635 w 2764939"/>
              <a:gd name="connsiteY66" fmla="*/ 1402862 h 1573553"/>
              <a:gd name="connsiteX67" fmla="*/ 1461537 w 2764939"/>
              <a:gd name="connsiteY67" fmla="*/ 1379050 h 1573553"/>
              <a:gd name="connsiteX68" fmla="*/ 1456773 w 2764939"/>
              <a:gd name="connsiteY68" fmla="*/ 1390956 h 1573553"/>
              <a:gd name="connsiteX69" fmla="*/ 1471062 w 2764939"/>
              <a:gd name="connsiteY69" fmla="*/ 1429056 h 1573553"/>
              <a:gd name="connsiteX70" fmla="*/ 1440104 w 2764939"/>
              <a:gd name="connsiteY70" fmla="*/ 1443343 h 1573553"/>
              <a:gd name="connsiteX71" fmla="*/ 1413912 w 2764939"/>
              <a:gd name="connsiteY71" fmla="*/ 1457630 h 1573553"/>
              <a:gd name="connsiteX72" fmla="*/ 1397241 w 2764939"/>
              <a:gd name="connsiteY72" fmla="*/ 1450487 h 1573553"/>
              <a:gd name="connsiteX73" fmla="*/ 1351998 w 2764939"/>
              <a:gd name="connsiteY73" fmla="*/ 1388575 h 1573553"/>
              <a:gd name="connsiteX74" fmla="*/ 1306756 w 2764939"/>
              <a:gd name="connsiteY74" fmla="*/ 1355237 h 1573553"/>
              <a:gd name="connsiteX75" fmla="*/ 1328187 w 2764939"/>
              <a:gd name="connsiteY75" fmla="*/ 1338568 h 1573553"/>
              <a:gd name="connsiteX76" fmla="*/ 1349618 w 2764939"/>
              <a:gd name="connsiteY76" fmla="*/ 1298087 h 1573553"/>
              <a:gd name="connsiteX77" fmla="*/ 1335329 w 2764939"/>
              <a:gd name="connsiteY77" fmla="*/ 1286181 h 1573553"/>
              <a:gd name="connsiteX78" fmla="*/ 1297231 w 2764939"/>
              <a:gd name="connsiteY78" fmla="*/ 1288562 h 1573553"/>
              <a:gd name="connsiteX79" fmla="*/ 1221031 w 2764939"/>
              <a:gd name="connsiteY79" fmla="*/ 1245700 h 1573553"/>
              <a:gd name="connsiteX80" fmla="*/ 1178166 w 2764939"/>
              <a:gd name="connsiteY80" fmla="*/ 1226650 h 1573553"/>
              <a:gd name="connsiteX81" fmla="*/ 1168643 w 2764939"/>
              <a:gd name="connsiteY81" fmla="*/ 1226650 h 1573553"/>
              <a:gd name="connsiteX82" fmla="*/ 1156737 w 2764939"/>
              <a:gd name="connsiteY82" fmla="*/ 1162356 h 1573553"/>
              <a:gd name="connsiteX83" fmla="*/ 1168643 w 2764939"/>
              <a:gd name="connsiteY83" fmla="*/ 1098062 h 1573553"/>
              <a:gd name="connsiteX84" fmla="*/ 1137687 w 2764939"/>
              <a:gd name="connsiteY84" fmla="*/ 1064725 h 1573553"/>
              <a:gd name="connsiteX85" fmla="*/ 1085300 w 2764939"/>
              <a:gd name="connsiteY85" fmla="*/ 1040912 h 1573553"/>
              <a:gd name="connsiteX86" fmla="*/ 1111493 w 2764939"/>
              <a:gd name="connsiteY86" fmla="*/ 1017100 h 1573553"/>
              <a:gd name="connsiteX87" fmla="*/ 1156737 w 2764939"/>
              <a:gd name="connsiteY87" fmla="*/ 1021862 h 1573553"/>
              <a:gd name="connsiteX88" fmla="*/ 1151975 w 2764939"/>
              <a:gd name="connsiteY88" fmla="*/ 974237 h 1573553"/>
              <a:gd name="connsiteX89" fmla="*/ 1123400 w 2764939"/>
              <a:gd name="connsiteY89" fmla="*/ 969475 h 1573553"/>
              <a:gd name="connsiteX90" fmla="*/ 1128162 w 2764939"/>
              <a:gd name="connsiteY90" fmla="*/ 921850 h 1573553"/>
              <a:gd name="connsiteX91" fmla="*/ 1097206 w 2764939"/>
              <a:gd name="connsiteY91" fmla="*/ 907562 h 1573553"/>
              <a:gd name="connsiteX92" fmla="*/ 1099587 w 2764939"/>
              <a:gd name="connsiteY92" fmla="*/ 871843 h 1573553"/>
              <a:gd name="connsiteX93" fmla="*/ 1051962 w 2764939"/>
              <a:gd name="connsiteY93" fmla="*/ 857556 h 1573553"/>
              <a:gd name="connsiteX94" fmla="*/ 1032912 w 2764939"/>
              <a:gd name="connsiteY94" fmla="*/ 878987 h 1573553"/>
              <a:gd name="connsiteX95" fmla="*/ 1004335 w 2764939"/>
              <a:gd name="connsiteY95" fmla="*/ 881368 h 1573553"/>
              <a:gd name="connsiteX96" fmla="*/ 954331 w 2764939"/>
              <a:gd name="connsiteY96" fmla="*/ 886131 h 1573553"/>
              <a:gd name="connsiteX97" fmla="*/ 923375 w 2764939"/>
              <a:gd name="connsiteY97" fmla="*/ 907562 h 1573553"/>
              <a:gd name="connsiteX98" fmla="*/ 923375 w 2764939"/>
              <a:gd name="connsiteY98" fmla="*/ 876606 h 1573553"/>
              <a:gd name="connsiteX99" fmla="*/ 882893 w 2764939"/>
              <a:gd name="connsiteY99" fmla="*/ 871843 h 1573553"/>
              <a:gd name="connsiteX100" fmla="*/ 890035 w 2764939"/>
              <a:gd name="connsiteY100" fmla="*/ 893275 h 1573553"/>
              <a:gd name="connsiteX101" fmla="*/ 885275 w 2764939"/>
              <a:gd name="connsiteY101" fmla="*/ 912325 h 1573553"/>
              <a:gd name="connsiteX102" fmla="*/ 799550 w 2764939"/>
              <a:gd name="connsiteY102" fmla="*/ 859936 h 1573553"/>
              <a:gd name="connsiteX103" fmla="*/ 778118 w 2764939"/>
              <a:gd name="connsiteY103" fmla="*/ 826600 h 1573553"/>
              <a:gd name="connsiteX104" fmla="*/ 790025 w 2764939"/>
              <a:gd name="connsiteY104" fmla="*/ 786117 h 1573553"/>
              <a:gd name="connsiteX105" fmla="*/ 759068 w 2764939"/>
              <a:gd name="connsiteY105" fmla="*/ 781356 h 1573553"/>
              <a:gd name="connsiteX106" fmla="*/ 711443 w 2764939"/>
              <a:gd name="connsiteY106" fmla="*/ 795643 h 1573553"/>
              <a:gd name="connsiteX107" fmla="*/ 701918 w 2764939"/>
              <a:gd name="connsiteY107" fmla="*/ 809931 h 1573553"/>
              <a:gd name="connsiteX108" fmla="*/ 678106 w 2764939"/>
              <a:gd name="connsiteY108" fmla="*/ 826600 h 1573553"/>
              <a:gd name="connsiteX109" fmla="*/ 670962 w 2764939"/>
              <a:gd name="connsiteY109" fmla="*/ 843268 h 1573553"/>
              <a:gd name="connsiteX110" fmla="*/ 630481 w 2764939"/>
              <a:gd name="connsiteY110" fmla="*/ 876606 h 1573553"/>
              <a:gd name="connsiteX111" fmla="*/ 632860 w 2764939"/>
              <a:gd name="connsiteY111" fmla="*/ 898037 h 1573553"/>
              <a:gd name="connsiteX112" fmla="*/ 647150 w 2764939"/>
              <a:gd name="connsiteY112" fmla="*/ 917087 h 1573553"/>
              <a:gd name="connsiteX113" fmla="*/ 570950 w 2764939"/>
              <a:gd name="connsiteY113" fmla="*/ 902800 h 1573553"/>
              <a:gd name="connsiteX114" fmla="*/ 537612 w 2764939"/>
              <a:gd name="connsiteY114" fmla="*/ 907562 h 1573553"/>
              <a:gd name="connsiteX115" fmla="*/ 585235 w 2764939"/>
              <a:gd name="connsiteY115" fmla="*/ 938518 h 1573553"/>
              <a:gd name="connsiteX116" fmla="*/ 609050 w 2764939"/>
              <a:gd name="connsiteY116" fmla="*/ 950425 h 1573553"/>
              <a:gd name="connsiteX117" fmla="*/ 635243 w 2764939"/>
              <a:gd name="connsiteY117" fmla="*/ 1002812 h 1573553"/>
              <a:gd name="connsiteX118" fmla="*/ 568566 w 2764939"/>
              <a:gd name="connsiteY118" fmla="*/ 1019481 h 1573553"/>
              <a:gd name="connsiteX119" fmla="*/ 547137 w 2764939"/>
              <a:gd name="connsiteY119" fmla="*/ 1031387 h 1573553"/>
              <a:gd name="connsiteX120" fmla="*/ 523323 w 2764939"/>
              <a:gd name="connsiteY120" fmla="*/ 1002812 h 1573553"/>
              <a:gd name="connsiteX121" fmla="*/ 499510 w 2764939"/>
              <a:gd name="connsiteY121" fmla="*/ 971856 h 1573553"/>
              <a:gd name="connsiteX122" fmla="*/ 501891 w 2764939"/>
              <a:gd name="connsiteY122" fmla="*/ 933756 h 1573553"/>
              <a:gd name="connsiteX123" fmla="*/ 499510 w 2764939"/>
              <a:gd name="connsiteY123" fmla="*/ 914706 h 1573553"/>
              <a:gd name="connsiteX124" fmla="*/ 518560 w 2764939"/>
              <a:gd name="connsiteY124" fmla="*/ 881368 h 1573553"/>
              <a:gd name="connsiteX125" fmla="*/ 478080 w 2764939"/>
              <a:gd name="connsiteY125" fmla="*/ 890893 h 1573553"/>
              <a:gd name="connsiteX126" fmla="*/ 449504 w 2764939"/>
              <a:gd name="connsiteY126" fmla="*/ 952806 h 1573553"/>
              <a:gd name="connsiteX127" fmla="*/ 442360 w 2764939"/>
              <a:gd name="connsiteY127" fmla="*/ 976618 h 1573553"/>
              <a:gd name="connsiteX128" fmla="*/ 411404 w 2764939"/>
              <a:gd name="connsiteY128" fmla="*/ 993287 h 1573553"/>
              <a:gd name="connsiteX129" fmla="*/ 363779 w 2764939"/>
              <a:gd name="connsiteY129" fmla="*/ 990906 h 1573553"/>
              <a:gd name="connsiteX130" fmla="*/ 356635 w 2764939"/>
              <a:gd name="connsiteY130" fmla="*/ 1007575 h 1573553"/>
              <a:gd name="connsiteX131" fmla="*/ 356635 w 2764939"/>
              <a:gd name="connsiteY131" fmla="*/ 1055200 h 1573553"/>
              <a:gd name="connsiteX132" fmla="*/ 297104 w 2764939"/>
              <a:gd name="connsiteY132" fmla="*/ 1059962 h 1573553"/>
              <a:gd name="connsiteX133" fmla="*/ 235191 w 2764939"/>
              <a:gd name="connsiteY133" fmla="*/ 1093300 h 1573553"/>
              <a:gd name="connsiteX134" fmla="*/ 237573 w 2764939"/>
              <a:gd name="connsiteY134" fmla="*/ 1121875 h 1573553"/>
              <a:gd name="connsiteX135" fmla="*/ 185186 w 2764939"/>
              <a:gd name="connsiteY135" fmla="*/ 1109968 h 1573553"/>
              <a:gd name="connsiteX136" fmla="*/ 151848 w 2764939"/>
              <a:gd name="connsiteY136" fmla="*/ 1117112 h 1573553"/>
              <a:gd name="connsiteX137" fmla="*/ 106604 w 2764939"/>
              <a:gd name="connsiteY137" fmla="*/ 1098062 h 1573553"/>
              <a:gd name="connsiteX138" fmla="*/ 89936 w 2764939"/>
              <a:gd name="connsiteY138" fmla="*/ 1098062 h 1573553"/>
              <a:gd name="connsiteX139" fmla="*/ 6592 w 2764939"/>
              <a:gd name="connsiteY139" fmla="*/ 1121875 h 1573553"/>
              <a:gd name="connsiteX140" fmla="*/ 8974 w 2764939"/>
              <a:gd name="connsiteY140" fmla="*/ 1074250 h 1573553"/>
              <a:gd name="connsiteX141" fmla="*/ 9816 w 2764939"/>
              <a:gd name="connsiteY14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04225 w 2764939"/>
              <a:gd name="connsiteY9" fmla="*/ 657530 h 1573553"/>
              <a:gd name="connsiteX10" fmla="*/ 166137 w 2764939"/>
              <a:gd name="connsiteY10" fmla="*/ 590855 h 1573553"/>
              <a:gd name="connsiteX11" fmla="*/ 163754 w 2764939"/>
              <a:gd name="connsiteY11" fmla="*/ 507512 h 1573553"/>
              <a:gd name="connsiteX12" fmla="*/ 89935 w 2764939"/>
              <a:gd name="connsiteY12" fmla="*/ 386068 h 1573553"/>
              <a:gd name="connsiteX13" fmla="*/ 144706 w 2764939"/>
              <a:gd name="connsiteY13" fmla="*/ 224142 h 1573553"/>
              <a:gd name="connsiteX14" fmla="*/ 328062 w 2764939"/>
              <a:gd name="connsiteY14" fmla="*/ 364636 h 1573553"/>
              <a:gd name="connsiteX15" fmla="*/ 501893 w 2764939"/>
              <a:gd name="connsiteY15" fmla="*/ 250336 h 1573553"/>
              <a:gd name="connsiteX16" fmla="*/ 516179 w 2764939"/>
              <a:gd name="connsiteY16" fmla="*/ 359875 h 1573553"/>
              <a:gd name="connsiteX17" fmla="*/ 463791 w 2764939"/>
              <a:gd name="connsiteY17" fmla="*/ 424168 h 1573553"/>
              <a:gd name="connsiteX18" fmla="*/ 566185 w 2764939"/>
              <a:gd name="connsiteY18" fmla="*/ 517037 h 1573553"/>
              <a:gd name="connsiteX19" fmla="*/ 623337 w 2764939"/>
              <a:gd name="connsiteY19" fmla="*/ 495605 h 1573553"/>
              <a:gd name="connsiteX20" fmla="*/ 701916 w 2764939"/>
              <a:gd name="connsiteY20" fmla="*/ 483700 h 1573553"/>
              <a:gd name="connsiteX21" fmla="*/ 887656 w 2764939"/>
              <a:gd name="connsiteY21" fmla="*/ 562280 h 1573553"/>
              <a:gd name="connsiteX22" fmla="*/ 963857 w 2764939"/>
              <a:gd name="connsiteY22" fmla="*/ 426549 h 1573553"/>
              <a:gd name="connsiteX23" fmla="*/ 863843 w 2764939"/>
              <a:gd name="connsiteY23" fmla="*/ 417024 h 1573553"/>
              <a:gd name="connsiteX24" fmla="*/ 851937 w 2764939"/>
              <a:gd name="connsiteY24" fmla="*/ 357491 h 1573553"/>
              <a:gd name="connsiteX25" fmla="*/ 1090060 w 2764939"/>
              <a:gd name="connsiteY25" fmla="*/ 436075 h 1573553"/>
              <a:gd name="connsiteX26" fmla="*/ 1113873 w 2764939"/>
              <a:gd name="connsiteY26" fmla="*/ 500368 h 1573553"/>
              <a:gd name="connsiteX27" fmla="*/ 1135304 w 2764939"/>
              <a:gd name="connsiteY27" fmla="*/ 512275 h 1573553"/>
              <a:gd name="connsiteX28" fmla="*/ 1132923 w 2764939"/>
              <a:gd name="connsiteY28" fmla="*/ 421787 h 1573553"/>
              <a:gd name="connsiteX29" fmla="*/ 1185312 w 2764939"/>
              <a:gd name="connsiteY29" fmla="*/ 340823 h 1573553"/>
              <a:gd name="connsiteX30" fmla="*/ 1499302 w 2764939"/>
              <a:gd name="connsiteY30" fmla="*/ 250164 h 1573553"/>
              <a:gd name="connsiteX31" fmla="*/ 1640131 w 2764939"/>
              <a:gd name="connsiteY31" fmla="*/ 188423 h 1573553"/>
              <a:gd name="connsiteX32" fmla="*/ 1794912 w 2764939"/>
              <a:gd name="connsiteY32" fmla="*/ 183660 h 1573553"/>
              <a:gd name="connsiteX33" fmla="*/ 1866350 w 2764939"/>
              <a:gd name="connsiteY33" fmla="*/ 309866 h 1573553"/>
              <a:gd name="connsiteX34" fmla="*/ 2028275 w 2764939"/>
              <a:gd name="connsiteY34" fmla="*/ 271766 h 1573553"/>
              <a:gd name="connsiteX35" fmla="*/ 1933025 w 2764939"/>
              <a:gd name="connsiteY35" fmla="*/ 359873 h 1573553"/>
              <a:gd name="connsiteX36" fmla="*/ 2047325 w 2764939"/>
              <a:gd name="connsiteY36" fmla="*/ 331298 h 1573553"/>
              <a:gd name="connsiteX37" fmla="*/ 2142574 w 2764939"/>
              <a:gd name="connsiteY37" fmla="*/ 271766 h 1573553"/>
              <a:gd name="connsiteX38" fmla="*/ 2066375 w 2764939"/>
              <a:gd name="connsiteY38" fmla="*/ 264623 h 1573553"/>
              <a:gd name="connsiteX39" fmla="*/ 2066375 w 2764939"/>
              <a:gd name="connsiteY39" fmla="*/ 202710 h 1573553"/>
              <a:gd name="connsiteX40" fmla="*/ 2116380 w 2764939"/>
              <a:gd name="connsiteY40" fmla="*/ 202710 h 1573553"/>
              <a:gd name="connsiteX41" fmla="*/ 2223536 w 2764939"/>
              <a:gd name="connsiteY41" fmla="*/ 97935 h 1573553"/>
              <a:gd name="connsiteX42" fmla="*/ 2273542 w 2764939"/>
              <a:gd name="connsiteY42" fmla="*/ 305 h 1573553"/>
              <a:gd name="connsiteX43" fmla="*/ 2237824 w 2764939"/>
              <a:gd name="connsiteY43" fmla="*/ 114604 h 1573553"/>
              <a:gd name="connsiteX44" fmla="*/ 2164006 w 2764939"/>
              <a:gd name="connsiteY44" fmla="*/ 193186 h 1573553"/>
              <a:gd name="connsiteX45" fmla="*/ 2333075 w 2764939"/>
              <a:gd name="connsiteY45" fmla="*/ 257480 h 1573553"/>
              <a:gd name="connsiteX46" fmla="*/ 2735505 w 2764939"/>
              <a:gd name="connsiteY46" fmla="*/ 205092 h 1573553"/>
              <a:gd name="connsiteX47" fmla="*/ 2698276 w 2764939"/>
              <a:gd name="connsiteY47" fmla="*/ 559163 h 1573553"/>
              <a:gd name="connsiteX48" fmla="*/ 2630731 w 2764939"/>
              <a:gd name="connsiteY48" fmla="*/ 967092 h 1573553"/>
              <a:gd name="connsiteX49" fmla="*/ 2461662 w 2764939"/>
              <a:gd name="connsiteY49" fmla="*/ 869462 h 1573553"/>
              <a:gd name="connsiteX50" fmla="*/ 2297356 w 2764939"/>
              <a:gd name="connsiteY50" fmla="*/ 926612 h 1573553"/>
              <a:gd name="connsiteX51" fmla="*/ 2275925 w 2764939"/>
              <a:gd name="connsiteY51" fmla="*/ 1062342 h 1573553"/>
              <a:gd name="connsiteX52" fmla="*/ 2042562 w 2764939"/>
              <a:gd name="connsiteY52" fmla="*/ 1148067 h 1573553"/>
              <a:gd name="connsiteX53" fmla="*/ 2021131 w 2764939"/>
              <a:gd name="connsiteY53" fmla="*/ 1238556 h 1573553"/>
              <a:gd name="connsiteX54" fmla="*/ 1954456 w 2764939"/>
              <a:gd name="connsiteY54" fmla="*/ 1309993 h 1573553"/>
              <a:gd name="connsiteX55" fmla="*/ 2013987 w 2764939"/>
              <a:gd name="connsiteY55" fmla="*/ 1350474 h 1573553"/>
              <a:gd name="connsiteX56" fmla="*/ 1921118 w 2764939"/>
              <a:gd name="connsiteY56" fmla="*/ 1450487 h 1573553"/>
              <a:gd name="connsiteX57" fmla="*/ 1899687 w 2764939"/>
              <a:gd name="connsiteY57" fmla="*/ 1533831 h 1573553"/>
              <a:gd name="connsiteX58" fmla="*/ 1808865 w 2764939"/>
              <a:gd name="connsiteY58" fmla="*/ 1573012 h 1573553"/>
              <a:gd name="connsiteX59" fmla="*/ 1728235 w 2764939"/>
              <a:gd name="connsiteY59" fmla="*/ 1557643 h 1573553"/>
              <a:gd name="connsiteX60" fmla="*/ 1702041 w 2764939"/>
              <a:gd name="connsiteY60" fmla="*/ 1571931 h 1573553"/>
              <a:gd name="connsiteX61" fmla="*/ 1647275 w 2764939"/>
              <a:gd name="connsiteY61" fmla="*/ 1543356 h 1573553"/>
              <a:gd name="connsiteX62" fmla="*/ 1606791 w 2764939"/>
              <a:gd name="connsiteY62" fmla="*/ 1507637 h 1573553"/>
              <a:gd name="connsiteX63" fmla="*/ 1563931 w 2764939"/>
              <a:gd name="connsiteY63" fmla="*/ 1479061 h 1573553"/>
              <a:gd name="connsiteX64" fmla="*/ 1592504 w 2764939"/>
              <a:gd name="connsiteY64" fmla="*/ 1455250 h 1573553"/>
              <a:gd name="connsiteX65" fmla="*/ 1580598 w 2764939"/>
              <a:gd name="connsiteY65" fmla="*/ 1438581 h 1573553"/>
              <a:gd name="connsiteX66" fmla="*/ 1518685 w 2764939"/>
              <a:gd name="connsiteY66" fmla="*/ 1426675 h 1573553"/>
              <a:gd name="connsiteX67" fmla="*/ 1499635 w 2764939"/>
              <a:gd name="connsiteY67" fmla="*/ 1402862 h 1573553"/>
              <a:gd name="connsiteX68" fmla="*/ 1461537 w 2764939"/>
              <a:gd name="connsiteY68" fmla="*/ 1379050 h 1573553"/>
              <a:gd name="connsiteX69" fmla="*/ 1456773 w 2764939"/>
              <a:gd name="connsiteY69" fmla="*/ 1390956 h 1573553"/>
              <a:gd name="connsiteX70" fmla="*/ 1471062 w 2764939"/>
              <a:gd name="connsiteY70" fmla="*/ 1429056 h 1573553"/>
              <a:gd name="connsiteX71" fmla="*/ 1440104 w 2764939"/>
              <a:gd name="connsiteY71" fmla="*/ 1443343 h 1573553"/>
              <a:gd name="connsiteX72" fmla="*/ 1413912 w 2764939"/>
              <a:gd name="connsiteY72" fmla="*/ 1457630 h 1573553"/>
              <a:gd name="connsiteX73" fmla="*/ 1397241 w 2764939"/>
              <a:gd name="connsiteY73" fmla="*/ 1450487 h 1573553"/>
              <a:gd name="connsiteX74" fmla="*/ 1351998 w 2764939"/>
              <a:gd name="connsiteY74" fmla="*/ 1388575 h 1573553"/>
              <a:gd name="connsiteX75" fmla="*/ 1306756 w 2764939"/>
              <a:gd name="connsiteY75" fmla="*/ 1355237 h 1573553"/>
              <a:gd name="connsiteX76" fmla="*/ 1328187 w 2764939"/>
              <a:gd name="connsiteY76" fmla="*/ 1338568 h 1573553"/>
              <a:gd name="connsiteX77" fmla="*/ 1349618 w 2764939"/>
              <a:gd name="connsiteY77" fmla="*/ 1298087 h 1573553"/>
              <a:gd name="connsiteX78" fmla="*/ 1335329 w 2764939"/>
              <a:gd name="connsiteY78" fmla="*/ 1286181 h 1573553"/>
              <a:gd name="connsiteX79" fmla="*/ 1297231 w 2764939"/>
              <a:gd name="connsiteY79" fmla="*/ 1288562 h 1573553"/>
              <a:gd name="connsiteX80" fmla="*/ 1221031 w 2764939"/>
              <a:gd name="connsiteY80" fmla="*/ 1245700 h 1573553"/>
              <a:gd name="connsiteX81" fmla="*/ 1178166 w 2764939"/>
              <a:gd name="connsiteY81" fmla="*/ 1226650 h 1573553"/>
              <a:gd name="connsiteX82" fmla="*/ 1168643 w 2764939"/>
              <a:gd name="connsiteY82" fmla="*/ 1226650 h 1573553"/>
              <a:gd name="connsiteX83" fmla="*/ 1156737 w 2764939"/>
              <a:gd name="connsiteY83" fmla="*/ 1162356 h 1573553"/>
              <a:gd name="connsiteX84" fmla="*/ 1168643 w 2764939"/>
              <a:gd name="connsiteY84" fmla="*/ 1098062 h 1573553"/>
              <a:gd name="connsiteX85" fmla="*/ 1137687 w 2764939"/>
              <a:gd name="connsiteY85" fmla="*/ 1064725 h 1573553"/>
              <a:gd name="connsiteX86" fmla="*/ 1085300 w 2764939"/>
              <a:gd name="connsiteY86" fmla="*/ 1040912 h 1573553"/>
              <a:gd name="connsiteX87" fmla="*/ 1111493 w 2764939"/>
              <a:gd name="connsiteY87" fmla="*/ 1017100 h 1573553"/>
              <a:gd name="connsiteX88" fmla="*/ 1156737 w 2764939"/>
              <a:gd name="connsiteY88" fmla="*/ 1021862 h 1573553"/>
              <a:gd name="connsiteX89" fmla="*/ 1151975 w 2764939"/>
              <a:gd name="connsiteY89" fmla="*/ 974237 h 1573553"/>
              <a:gd name="connsiteX90" fmla="*/ 1123400 w 2764939"/>
              <a:gd name="connsiteY90" fmla="*/ 969475 h 1573553"/>
              <a:gd name="connsiteX91" fmla="*/ 1128162 w 2764939"/>
              <a:gd name="connsiteY91" fmla="*/ 921850 h 1573553"/>
              <a:gd name="connsiteX92" fmla="*/ 1097206 w 2764939"/>
              <a:gd name="connsiteY92" fmla="*/ 907562 h 1573553"/>
              <a:gd name="connsiteX93" fmla="*/ 1099587 w 2764939"/>
              <a:gd name="connsiteY93" fmla="*/ 871843 h 1573553"/>
              <a:gd name="connsiteX94" fmla="*/ 1051962 w 2764939"/>
              <a:gd name="connsiteY94" fmla="*/ 857556 h 1573553"/>
              <a:gd name="connsiteX95" fmla="*/ 1032912 w 2764939"/>
              <a:gd name="connsiteY95" fmla="*/ 878987 h 1573553"/>
              <a:gd name="connsiteX96" fmla="*/ 1004335 w 2764939"/>
              <a:gd name="connsiteY96" fmla="*/ 881368 h 1573553"/>
              <a:gd name="connsiteX97" fmla="*/ 954331 w 2764939"/>
              <a:gd name="connsiteY97" fmla="*/ 886131 h 1573553"/>
              <a:gd name="connsiteX98" fmla="*/ 923375 w 2764939"/>
              <a:gd name="connsiteY98" fmla="*/ 907562 h 1573553"/>
              <a:gd name="connsiteX99" fmla="*/ 923375 w 2764939"/>
              <a:gd name="connsiteY99" fmla="*/ 876606 h 1573553"/>
              <a:gd name="connsiteX100" fmla="*/ 882893 w 2764939"/>
              <a:gd name="connsiteY100" fmla="*/ 871843 h 1573553"/>
              <a:gd name="connsiteX101" fmla="*/ 890035 w 2764939"/>
              <a:gd name="connsiteY101" fmla="*/ 893275 h 1573553"/>
              <a:gd name="connsiteX102" fmla="*/ 885275 w 2764939"/>
              <a:gd name="connsiteY102" fmla="*/ 912325 h 1573553"/>
              <a:gd name="connsiteX103" fmla="*/ 799550 w 2764939"/>
              <a:gd name="connsiteY103" fmla="*/ 859936 h 1573553"/>
              <a:gd name="connsiteX104" fmla="*/ 778118 w 2764939"/>
              <a:gd name="connsiteY104" fmla="*/ 826600 h 1573553"/>
              <a:gd name="connsiteX105" fmla="*/ 790025 w 2764939"/>
              <a:gd name="connsiteY105" fmla="*/ 786117 h 1573553"/>
              <a:gd name="connsiteX106" fmla="*/ 759068 w 2764939"/>
              <a:gd name="connsiteY106" fmla="*/ 781356 h 1573553"/>
              <a:gd name="connsiteX107" fmla="*/ 711443 w 2764939"/>
              <a:gd name="connsiteY107" fmla="*/ 795643 h 1573553"/>
              <a:gd name="connsiteX108" fmla="*/ 701918 w 2764939"/>
              <a:gd name="connsiteY108" fmla="*/ 809931 h 1573553"/>
              <a:gd name="connsiteX109" fmla="*/ 678106 w 2764939"/>
              <a:gd name="connsiteY109" fmla="*/ 826600 h 1573553"/>
              <a:gd name="connsiteX110" fmla="*/ 670962 w 2764939"/>
              <a:gd name="connsiteY110" fmla="*/ 843268 h 1573553"/>
              <a:gd name="connsiteX111" fmla="*/ 630481 w 2764939"/>
              <a:gd name="connsiteY111" fmla="*/ 876606 h 1573553"/>
              <a:gd name="connsiteX112" fmla="*/ 632860 w 2764939"/>
              <a:gd name="connsiteY112" fmla="*/ 898037 h 1573553"/>
              <a:gd name="connsiteX113" fmla="*/ 647150 w 2764939"/>
              <a:gd name="connsiteY113" fmla="*/ 917087 h 1573553"/>
              <a:gd name="connsiteX114" fmla="*/ 570950 w 2764939"/>
              <a:gd name="connsiteY114" fmla="*/ 902800 h 1573553"/>
              <a:gd name="connsiteX115" fmla="*/ 537612 w 2764939"/>
              <a:gd name="connsiteY115" fmla="*/ 907562 h 1573553"/>
              <a:gd name="connsiteX116" fmla="*/ 585235 w 2764939"/>
              <a:gd name="connsiteY116" fmla="*/ 938518 h 1573553"/>
              <a:gd name="connsiteX117" fmla="*/ 609050 w 2764939"/>
              <a:gd name="connsiteY117" fmla="*/ 950425 h 1573553"/>
              <a:gd name="connsiteX118" fmla="*/ 635243 w 2764939"/>
              <a:gd name="connsiteY118" fmla="*/ 1002812 h 1573553"/>
              <a:gd name="connsiteX119" fmla="*/ 568566 w 2764939"/>
              <a:gd name="connsiteY119" fmla="*/ 1019481 h 1573553"/>
              <a:gd name="connsiteX120" fmla="*/ 547137 w 2764939"/>
              <a:gd name="connsiteY120" fmla="*/ 1031387 h 1573553"/>
              <a:gd name="connsiteX121" fmla="*/ 523323 w 2764939"/>
              <a:gd name="connsiteY121" fmla="*/ 1002812 h 1573553"/>
              <a:gd name="connsiteX122" fmla="*/ 499510 w 2764939"/>
              <a:gd name="connsiteY122" fmla="*/ 971856 h 1573553"/>
              <a:gd name="connsiteX123" fmla="*/ 501891 w 2764939"/>
              <a:gd name="connsiteY123" fmla="*/ 933756 h 1573553"/>
              <a:gd name="connsiteX124" fmla="*/ 499510 w 2764939"/>
              <a:gd name="connsiteY124" fmla="*/ 914706 h 1573553"/>
              <a:gd name="connsiteX125" fmla="*/ 518560 w 2764939"/>
              <a:gd name="connsiteY125" fmla="*/ 881368 h 1573553"/>
              <a:gd name="connsiteX126" fmla="*/ 478080 w 2764939"/>
              <a:gd name="connsiteY126" fmla="*/ 890893 h 1573553"/>
              <a:gd name="connsiteX127" fmla="*/ 449504 w 2764939"/>
              <a:gd name="connsiteY127" fmla="*/ 952806 h 1573553"/>
              <a:gd name="connsiteX128" fmla="*/ 442360 w 2764939"/>
              <a:gd name="connsiteY128" fmla="*/ 976618 h 1573553"/>
              <a:gd name="connsiteX129" fmla="*/ 411404 w 2764939"/>
              <a:gd name="connsiteY129" fmla="*/ 993287 h 1573553"/>
              <a:gd name="connsiteX130" fmla="*/ 363779 w 2764939"/>
              <a:gd name="connsiteY130" fmla="*/ 990906 h 1573553"/>
              <a:gd name="connsiteX131" fmla="*/ 356635 w 2764939"/>
              <a:gd name="connsiteY131" fmla="*/ 1007575 h 1573553"/>
              <a:gd name="connsiteX132" fmla="*/ 356635 w 2764939"/>
              <a:gd name="connsiteY132" fmla="*/ 1055200 h 1573553"/>
              <a:gd name="connsiteX133" fmla="*/ 297104 w 2764939"/>
              <a:gd name="connsiteY133" fmla="*/ 1059962 h 1573553"/>
              <a:gd name="connsiteX134" fmla="*/ 235191 w 2764939"/>
              <a:gd name="connsiteY134" fmla="*/ 1093300 h 1573553"/>
              <a:gd name="connsiteX135" fmla="*/ 237573 w 2764939"/>
              <a:gd name="connsiteY135" fmla="*/ 1121875 h 1573553"/>
              <a:gd name="connsiteX136" fmla="*/ 185186 w 2764939"/>
              <a:gd name="connsiteY136" fmla="*/ 1109968 h 1573553"/>
              <a:gd name="connsiteX137" fmla="*/ 151848 w 2764939"/>
              <a:gd name="connsiteY137" fmla="*/ 1117112 h 1573553"/>
              <a:gd name="connsiteX138" fmla="*/ 106604 w 2764939"/>
              <a:gd name="connsiteY138" fmla="*/ 1098062 h 1573553"/>
              <a:gd name="connsiteX139" fmla="*/ 89936 w 2764939"/>
              <a:gd name="connsiteY139" fmla="*/ 1098062 h 1573553"/>
              <a:gd name="connsiteX140" fmla="*/ 6592 w 2764939"/>
              <a:gd name="connsiteY140" fmla="*/ 1121875 h 1573553"/>
              <a:gd name="connsiteX141" fmla="*/ 8974 w 2764939"/>
              <a:gd name="connsiteY141" fmla="*/ 1074250 h 1573553"/>
              <a:gd name="connsiteX142" fmla="*/ 9816 w 2764939"/>
              <a:gd name="connsiteY14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47085 w 2764939"/>
              <a:gd name="connsiteY9" fmla="*/ 707537 h 1573553"/>
              <a:gd name="connsiteX10" fmla="*/ 104225 w 2764939"/>
              <a:gd name="connsiteY10" fmla="*/ 657530 h 1573553"/>
              <a:gd name="connsiteX11" fmla="*/ 166137 w 2764939"/>
              <a:gd name="connsiteY11" fmla="*/ 590855 h 1573553"/>
              <a:gd name="connsiteX12" fmla="*/ 163754 w 2764939"/>
              <a:gd name="connsiteY12" fmla="*/ 507512 h 1573553"/>
              <a:gd name="connsiteX13" fmla="*/ 89935 w 2764939"/>
              <a:gd name="connsiteY13" fmla="*/ 386068 h 1573553"/>
              <a:gd name="connsiteX14" fmla="*/ 144706 w 2764939"/>
              <a:gd name="connsiteY14" fmla="*/ 224142 h 1573553"/>
              <a:gd name="connsiteX15" fmla="*/ 328062 w 2764939"/>
              <a:gd name="connsiteY15" fmla="*/ 364636 h 1573553"/>
              <a:gd name="connsiteX16" fmla="*/ 501893 w 2764939"/>
              <a:gd name="connsiteY16" fmla="*/ 250336 h 1573553"/>
              <a:gd name="connsiteX17" fmla="*/ 516179 w 2764939"/>
              <a:gd name="connsiteY17" fmla="*/ 359875 h 1573553"/>
              <a:gd name="connsiteX18" fmla="*/ 463791 w 2764939"/>
              <a:gd name="connsiteY18" fmla="*/ 424168 h 1573553"/>
              <a:gd name="connsiteX19" fmla="*/ 566185 w 2764939"/>
              <a:gd name="connsiteY19" fmla="*/ 517037 h 1573553"/>
              <a:gd name="connsiteX20" fmla="*/ 623337 w 2764939"/>
              <a:gd name="connsiteY20" fmla="*/ 495605 h 1573553"/>
              <a:gd name="connsiteX21" fmla="*/ 701916 w 2764939"/>
              <a:gd name="connsiteY21" fmla="*/ 483700 h 1573553"/>
              <a:gd name="connsiteX22" fmla="*/ 887656 w 2764939"/>
              <a:gd name="connsiteY22" fmla="*/ 562280 h 1573553"/>
              <a:gd name="connsiteX23" fmla="*/ 963857 w 2764939"/>
              <a:gd name="connsiteY23" fmla="*/ 426549 h 1573553"/>
              <a:gd name="connsiteX24" fmla="*/ 863843 w 2764939"/>
              <a:gd name="connsiteY24" fmla="*/ 417024 h 1573553"/>
              <a:gd name="connsiteX25" fmla="*/ 851937 w 2764939"/>
              <a:gd name="connsiteY25" fmla="*/ 357491 h 1573553"/>
              <a:gd name="connsiteX26" fmla="*/ 1090060 w 2764939"/>
              <a:gd name="connsiteY26" fmla="*/ 436075 h 1573553"/>
              <a:gd name="connsiteX27" fmla="*/ 1113873 w 2764939"/>
              <a:gd name="connsiteY27" fmla="*/ 500368 h 1573553"/>
              <a:gd name="connsiteX28" fmla="*/ 1135304 w 2764939"/>
              <a:gd name="connsiteY28" fmla="*/ 512275 h 1573553"/>
              <a:gd name="connsiteX29" fmla="*/ 1132923 w 2764939"/>
              <a:gd name="connsiteY29" fmla="*/ 421787 h 1573553"/>
              <a:gd name="connsiteX30" fmla="*/ 1185312 w 2764939"/>
              <a:gd name="connsiteY30" fmla="*/ 340823 h 1573553"/>
              <a:gd name="connsiteX31" fmla="*/ 1499302 w 2764939"/>
              <a:gd name="connsiteY31" fmla="*/ 250164 h 1573553"/>
              <a:gd name="connsiteX32" fmla="*/ 1640131 w 2764939"/>
              <a:gd name="connsiteY32" fmla="*/ 188423 h 1573553"/>
              <a:gd name="connsiteX33" fmla="*/ 1794912 w 2764939"/>
              <a:gd name="connsiteY33" fmla="*/ 183660 h 1573553"/>
              <a:gd name="connsiteX34" fmla="*/ 1866350 w 2764939"/>
              <a:gd name="connsiteY34" fmla="*/ 309866 h 1573553"/>
              <a:gd name="connsiteX35" fmla="*/ 2028275 w 2764939"/>
              <a:gd name="connsiteY35" fmla="*/ 271766 h 1573553"/>
              <a:gd name="connsiteX36" fmla="*/ 1933025 w 2764939"/>
              <a:gd name="connsiteY36" fmla="*/ 359873 h 1573553"/>
              <a:gd name="connsiteX37" fmla="*/ 2047325 w 2764939"/>
              <a:gd name="connsiteY37" fmla="*/ 331298 h 1573553"/>
              <a:gd name="connsiteX38" fmla="*/ 2142574 w 2764939"/>
              <a:gd name="connsiteY38" fmla="*/ 271766 h 1573553"/>
              <a:gd name="connsiteX39" fmla="*/ 2066375 w 2764939"/>
              <a:gd name="connsiteY39" fmla="*/ 264623 h 1573553"/>
              <a:gd name="connsiteX40" fmla="*/ 2066375 w 2764939"/>
              <a:gd name="connsiteY40" fmla="*/ 202710 h 1573553"/>
              <a:gd name="connsiteX41" fmla="*/ 2116380 w 2764939"/>
              <a:gd name="connsiteY41" fmla="*/ 202710 h 1573553"/>
              <a:gd name="connsiteX42" fmla="*/ 2223536 w 2764939"/>
              <a:gd name="connsiteY42" fmla="*/ 97935 h 1573553"/>
              <a:gd name="connsiteX43" fmla="*/ 2273542 w 2764939"/>
              <a:gd name="connsiteY43" fmla="*/ 305 h 1573553"/>
              <a:gd name="connsiteX44" fmla="*/ 2237824 w 2764939"/>
              <a:gd name="connsiteY44" fmla="*/ 114604 h 1573553"/>
              <a:gd name="connsiteX45" fmla="*/ 2164006 w 2764939"/>
              <a:gd name="connsiteY45" fmla="*/ 193186 h 1573553"/>
              <a:gd name="connsiteX46" fmla="*/ 2333075 w 2764939"/>
              <a:gd name="connsiteY46" fmla="*/ 257480 h 1573553"/>
              <a:gd name="connsiteX47" fmla="*/ 2735505 w 2764939"/>
              <a:gd name="connsiteY47" fmla="*/ 205092 h 1573553"/>
              <a:gd name="connsiteX48" fmla="*/ 2698276 w 2764939"/>
              <a:gd name="connsiteY48" fmla="*/ 559163 h 1573553"/>
              <a:gd name="connsiteX49" fmla="*/ 2630731 w 2764939"/>
              <a:gd name="connsiteY49" fmla="*/ 967092 h 1573553"/>
              <a:gd name="connsiteX50" fmla="*/ 2461662 w 2764939"/>
              <a:gd name="connsiteY50" fmla="*/ 869462 h 1573553"/>
              <a:gd name="connsiteX51" fmla="*/ 2297356 w 2764939"/>
              <a:gd name="connsiteY51" fmla="*/ 926612 h 1573553"/>
              <a:gd name="connsiteX52" fmla="*/ 2275925 w 2764939"/>
              <a:gd name="connsiteY52" fmla="*/ 1062342 h 1573553"/>
              <a:gd name="connsiteX53" fmla="*/ 2042562 w 2764939"/>
              <a:gd name="connsiteY53" fmla="*/ 1148067 h 1573553"/>
              <a:gd name="connsiteX54" fmla="*/ 2021131 w 2764939"/>
              <a:gd name="connsiteY54" fmla="*/ 1238556 h 1573553"/>
              <a:gd name="connsiteX55" fmla="*/ 1954456 w 2764939"/>
              <a:gd name="connsiteY55" fmla="*/ 1309993 h 1573553"/>
              <a:gd name="connsiteX56" fmla="*/ 2013987 w 2764939"/>
              <a:gd name="connsiteY56" fmla="*/ 1350474 h 1573553"/>
              <a:gd name="connsiteX57" fmla="*/ 1921118 w 2764939"/>
              <a:gd name="connsiteY57" fmla="*/ 1450487 h 1573553"/>
              <a:gd name="connsiteX58" fmla="*/ 1899687 w 2764939"/>
              <a:gd name="connsiteY58" fmla="*/ 1533831 h 1573553"/>
              <a:gd name="connsiteX59" fmla="*/ 1808865 w 2764939"/>
              <a:gd name="connsiteY59" fmla="*/ 1573012 h 1573553"/>
              <a:gd name="connsiteX60" fmla="*/ 1728235 w 2764939"/>
              <a:gd name="connsiteY60" fmla="*/ 1557643 h 1573553"/>
              <a:gd name="connsiteX61" fmla="*/ 1702041 w 2764939"/>
              <a:gd name="connsiteY61" fmla="*/ 1571931 h 1573553"/>
              <a:gd name="connsiteX62" fmla="*/ 1647275 w 2764939"/>
              <a:gd name="connsiteY62" fmla="*/ 1543356 h 1573553"/>
              <a:gd name="connsiteX63" fmla="*/ 1606791 w 2764939"/>
              <a:gd name="connsiteY63" fmla="*/ 1507637 h 1573553"/>
              <a:gd name="connsiteX64" fmla="*/ 1563931 w 2764939"/>
              <a:gd name="connsiteY64" fmla="*/ 1479061 h 1573553"/>
              <a:gd name="connsiteX65" fmla="*/ 1592504 w 2764939"/>
              <a:gd name="connsiteY65" fmla="*/ 1455250 h 1573553"/>
              <a:gd name="connsiteX66" fmla="*/ 1580598 w 2764939"/>
              <a:gd name="connsiteY66" fmla="*/ 1438581 h 1573553"/>
              <a:gd name="connsiteX67" fmla="*/ 1518685 w 2764939"/>
              <a:gd name="connsiteY67" fmla="*/ 1426675 h 1573553"/>
              <a:gd name="connsiteX68" fmla="*/ 1499635 w 2764939"/>
              <a:gd name="connsiteY68" fmla="*/ 1402862 h 1573553"/>
              <a:gd name="connsiteX69" fmla="*/ 1461537 w 2764939"/>
              <a:gd name="connsiteY69" fmla="*/ 1379050 h 1573553"/>
              <a:gd name="connsiteX70" fmla="*/ 1456773 w 2764939"/>
              <a:gd name="connsiteY70" fmla="*/ 1390956 h 1573553"/>
              <a:gd name="connsiteX71" fmla="*/ 1471062 w 2764939"/>
              <a:gd name="connsiteY71" fmla="*/ 1429056 h 1573553"/>
              <a:gd name="connsiteX72" fmla="*/ 1440104 w 2764939"/>
              <a:gd name="connsiteY72" fmla="*/ 1443343 h 1573553"/>
              <a:gd name="connsiteX73" fmla="*/ 1413912 w 2764939"/>
              <a:gd name="connsiteY73" fmla="*/ 1457630 h 1573553"/>
              <a:gd name="connsiteX74" fmla="*/ 1397241 w 2764939"/>
              <a:gd name="connsiteY74" fmla="*/ 1450487 h 1573553"/>
              <a:gd name="connsiteX75" fmla="*/ 1351998 w 2764939"/>
              <a:gd name="connsiteY75" fmla="*/ 1388575 h 1573553"/>
              <a:gd name="connsiteX76" fmla="*/ 1306756 w 2764939"/>
              <a:gd name="connsiteY76" fmla="*/ 1355237 h 1573553"/>
              <a:gd name="connsiteX77" fmla="*/ 1328187 w 2764939"/>
              <a:gd name="connsiteY77" fmla="*/ 1338568 h 1573553"/>
              <a:gd name="connsiteX78" fmla="*/ 1349618 w 2764939"/>
              <a:gd name="connsiteY78" fmla="*/ 1298087 h 1573553"/>
              <a:gd name="connsiteX79" fmla="*/ 1335329 w 2764939"/>
              <a:gd name="connsiteY79" fmla="*/ 1286181 h 1573553"/>
              <a:gd name="connsiteX80" fmla="*/ 1297231 w 2764939"/>
              <a:gd name="connsiteY80" fmla="*/ 1288562 h 1573553"/>
              <a:gd name="connsiteX81" fmla="*/ 1221031 w 2764939"/>
              <a:gd name="connsiteY81" fmla="*/ 1245700 h 1573553"/>
              <a:gd name="connsiteX82" fmla="*/ 1178166 w 2764939"/>
              <a:gd name="connsiteY82" fmla="*/ 1226650 h 1573553"/>
              <a:gd name="connsiteX83" fmla="*/ 1168643 w 2764939"/>
              <a:gd name="connsiteY83" fmla="*/ 1226650 h 1573553"/>
              <a:gd name="connsiteX84" fmla="*/ 1156737 w 2764939"/>
              <a:gd name="connsiteY84" fmla="*/ 1162356 h 1573553"/>
              <a:gd name="connsiteX85" fmla="*/ 1168643 w 2764939"/>
              <a:gd name="connsiteY85" fmla="*/ 1098062 h 1573553"/>
              <a:gd name="connsiteX86" fmla="*/ 1137687 w 2764939"/>
              <a:gd name="connsiteY86" fmla="*/ 1064725 h 1573553"/>
              <a:gd name="connsiteX87" fmla="*/ 1085300 w 2764939"/>
              <a:gd name="connsiteY87" fmla="*/ 1040912 h 1573553"/>
              <a:gd name="connsiteX88" fmla="*/ 1111493 w 2764939"/>
              <a:gd name="connsiteY88" fmla="*/ 1017100 h 1573553"/>
              <a:gd name="connsiteX89" fmla="*/ 1156737 w 2764939"/>
              <a:gd name="connsiteY89" fmla="*/ 1021862 h 1573553"/>
              <a:gd name="connsiteX90" fmla="*/ 1151975 w 2764939"/>
              <a:gd name="connsiteY90" fmla="*/ 974237 h 1573553"/>
              <a:gd name="connsiteX91" fmla="*/ 1123400 w 2764939"/>
              <a:gd name="connsiteY91" fmla="*/ 969475 h 1573553"/>
              <a:gd name="connsiteX92" fmla="*/ 1128162 w 2764939"/>
              <a:gd name="connsiteY92" fmla="*/ 921850 h 1573553"/>
              <a:gd name="connsiteX93" fmla="*/ 1097206 w 2764939"/>
              <a:gd name="connsiteY93" fmla="*/ 907562 h 1573553"/>
              <a:gd name="connsiteX94" fmla="*/ 1099587 w 2764939"/>
              <a:gd name="connsiteY94" fmla="*/ 871843 h 1573553"/>
              <a:gd name="connsiteX95" fmla="*/ 1051962 w 2764939"/>
              <a:gd name="connsiteY95" fmla="*/ 857556 h 1573553"/>
              <a:gd name="connsiteX96" fmla="*/ 1032912 w 2764939"/>
              <a:gd name="connsiteY96" fmla="*/ 878987 h 1573553"/>
              <a:gd name="connsiteX97" fmla="*/ 1004335 w 2764939"/>
              <a:gd name="connsiteY97" fmla="*/ 881368 h 1573553"/>
              <a:gd name="connsiteX98" fmla="*/ 954331 w 2764939"/>
              <a:gd name="connsiteY98" fmla="*/ 886131 h 1573553"/>
              <a:gd name="connsiteX99" fmla="*/ 923375 w 2764939"/>
              <a:gd name="connsiteY99" fmla="*/ 907562 h 1573553"/>
              <a:gd name="connsiteX100" fmla="*/ 923375 w 2764939"/>
              <a:gd name="connsiteY100" fmla="*/ 876606 h 1573553"/>
              <a:gd name="connsiteX101" fmla="*/ 882893 w 2764939"/>
              <a:gd name="connsiteY101" fmla="*/ 871843 h 1573553"/>
              <a:gd name="connsiteX102" fmla="*/ 890035 w 2764939"/>
              <a:gd name="connsiteY102" fmla="*/ 893275 h 1573553"/>
              <a:gd name="connsiteX103" fmla="*/ 885275 w 2764939"/>
              <a:gd name="connsiteY103" fmla="*/ 912325 h 1573553"/>
              <a:gd name="connsiteX104" fmla="*/ 799550 w 2764939"/>
              <a:gd name="connsiteY104" fmla="*/ 859936 h 1573553"/>
              <a:gd name="connsiteX105" fmla="*/ 778118 w 2764939"/>
              <a:gd name="connsiteY105" fmla="*/ 826600 h 1573553"/>
              <a:gd name="connsiteX106" fmla="*/ 790025 w 2764939"/>
              <a:gd name="connsiteY106" fmla="*/ 786117 h 1573553"/>
              <a:gd name="connsiteX107" fmla="*/ 759068 w 2764939"/>
              <a:gd name="connsiteY107" fmla="*/ 781356 h 1573553"/>
              <a:gd name="connsiteX108" fmla="*/ 711443 w 2764939"/>
              <a:gd name="connsiteY108" fmla="*/ 795643 h 1573553"/>
              <a:gd name="connsiteX109" fmla="*/ 701918 w 2764939"/>
              <a:gd name="connsiteY109" fmla="*/ 809931 h 1573553"/>
              <a:gd name="connsiteX110" fmla="*/ 678106 w 2764939"/>
              <a:gd name="connsiteY110" fmla="*/ 826600 h 1573553"/>
              <a:gd name="connsiteX111" fmla="*/ 670962 w 2764939"/>
              <a:gd name="connsiteY111" fmla="*/ 843268 h 1573553"/>
              <a:gd name="connsiteX112" fmla="*/ 630481 w 2764939"/>
              <a:gd name="connsiteY112" fmla="*/ 876606 h 1573553"/>
              <a:gd name="connsiteX113" fmla="*/ 632860 w 2764939"/>
              <a:gd name="connsiteY113" fmla="*/ 898037 h 1573553"/>
              <a:gd name="connsiteX114" fmla="*/ 647150 w 2764939"/>
              <a:gd name="connsiteY114" fmla="*/ 917087 h 1573553"/>
              <a:gd name="connsiteX115" fmla="*/ 570950 w 2764939"/>
              <a:gd name="connsiteY115" fmla="*/ 902800 h 1573553"/>
              <a:gd name="connsiteX116" fmla="*/ 537612 w 2764939"/>
              <a:gd name="connsiteY116" fmla="*/ 907562 h 1573553"/>
              <a:gd name="connsiteX117" fmla="*/ 585235 w 2764939"/>
              <a:gd name="connsiteY117" fmla="*/ 938518 h 1573553"/>
              <a:gd name="connsiteX118" fmla="*/ 609050 w 2764939"/>
              <a:gd name="connsiteY118" fmla="*/ 950425 h 1573553"/>
              <a:gd name="connsiteX119" fmla="*/ 635243 w 2764939"/>
              <a:gd name="connsiteY119" fmla="*/ 1002812 h 1573553"/>
              <a:gd name="connsiteX120" fmla="*/ 568566 w 2764939"/>
              <a:gd name="connsiteY120" fmla="*/ 1019481 h 1573553"/>
              <a:gd name="connsiteX121" fmla="*/ 547137 w 2764939"/>
              <a:gd name="connsiteY121" fmla="*/ 1031387 h 1573553"/>
              <a:gd name="connsiteX122" fmla="*/ 523323 w 2764939"/>
              <a:gd name="connsiteY122" fmla="*/ 1002812 h 1573553"/>
              <a:gd name="connsiteX123" fmla="*/ 499510 w 2764939"/>
              <a:gd name="connsiteY123" fmla="*/ 971856 h 1573553"/>
              <a:gd name="connsiteX124" fmla="*/ 501891 w 2764939"/>
              <a:gd name="connsiteY124" fmla="*/ 933756 h 1573553"/>
              <a:gd name="connsiteX125" fmla="*/ 499510 w 2764939"/>
              <a:gd name="connsiteY125" fmla="*/ 914706 h 1573553"/>
              <a:gd name="connsiteX126" fmla="*/ 518560 w 2764939"/>
              <a:gd name="connsiteY126" fmla="*/ 881368 h 1573553"/>
              <a:gd name="connsiteX127" fmla="*/ 478080 w 2764939"/>
              <a:gd name="connsiteY127" fmla="*/ 890893 h 1573553"/>
              <a:gd name="connsiteX128" fmla="*/ 449504 w 2764939"/>
              <a:gd name="connsiteY128" fmla="*/ 952806 h 1573553"/>
              <a:gd name="connsiteX129" fmla="*/ 442360 w 2764939"/>
              <a:gd name="connsiteY129" fmla="*/ 976618 h 1573553"/>
              <a:gd name="connsiteX130" fmla="*/ 411404 w 2764939"/>
              <a:gd name="connsiteY130" fmla="*/ 993287 h 1573553"/>
              <a:gd name="connsiteX131" fmla="*/ 363779 w 2764939"/>
              <a:gd name="connsiteY131" fmla="*/ 990906 h 1573553"/>
              <a:gd name="connsiteX132" fmla="*/ 356635 w 2764939"/>
              <a:gd name="connsiteY132" fmla="*/ 1007575 h 1573553"/>
              <a:gd name="connsiteX133" fmla="*/ 356635 w 2764939"/>
              <a:gd name="connsiteY133" fmla="*/ 1055200 h 1573553"/>
              <a:gd name="connsiteX134" fmla="*/ 297104 w 2764939"/>
              <a:gd name="connsiteY134" fmla="*/ 1059962 h 1573553"/>
              <a:gd name="connsiteX135" fmla="*/ 235191 w 2764939"/>
              <a:gd name="connsiteY135" fmla="*/ 1093300 h 1573553"/>
              <a:gd name="connsiteX136" fmla="*/ 237573 w 2764939"/>
              <a:gd name="connsiteY136" fmla="*/ 1121875 h 1573553"/>
              <a:gd name="connsiteX137" fmla="*/ 185186 w 2764939"/>
              <a:gd name="connsiteY137" fmla="*/ 1109968 h 1573553"/>
              <a:gd name="connsiteX138" fmla="*/ 151848 w 2764939"/>
              <a:gd name="connsiteY138" fmla="*/ 1117112 h 1573553"/>
              <a:gd name="connsiteX139" fmla="*/ 106604 w 2764939"/>
              <a:gd name="connsiteY139" fmla="*/ 1098062 h 1573553"/>
              <a:gd name="connsiteX140" fmla="*/ 89936 w 2764939"/>
              <a:gd name="connsiteY140" fmla="*/ 1098062 h 1573553"/>
              <a:gd name="connsiteX141" fmla="*/ 6592 w 2764939"/>
              <a:gd name="connsiteY141" fmla="*/ 1121875 h 1573553"/>
              <a:gd name="connsiteX142" fmla="*/ 8974 w 2764939"/>
              <a:gd name="connsiteY142" fmla="*/ 1074250 h 1573553"/>
              <a:gd name="connsiteX143" fmla="*/ 9816 w 2764939"/>
              <a:gd name="connsiteY14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04225 w 2764939"/>
              <a:gd name="connsiteY11" fmla="*/ 657530 h 1573553"/>
              <a:gd name="connsiteX12" fmla="*/ 166137 w 2764939"/>
              <a:gd name="connsiteY12" fmla="*/ 590855 h 1573553"/>
              <a:gd name="connsiteX13" fmla="*/ 163754 w 2764939"/>
              <a:gd name="connsiteY13" fmla="*/ 507512 h 1573553"/>
              <a:gd name="connsiteX14" fmla="*/ 89935 w 2764939"/>
              <a:gd name="connsiteY14" fmla="*/ 386068 h 1573553"/>
              <a:gd name="connsiteX15" fmla="*/ 144706 w 2764939"/>
              <a:gd name="connsiteY15" fmla="*/ 224142 h 1573553"/>
              <a:gd name="connsiteX16" fmla="*/ 328062 w 2764939"/>
              <a:gd name="connsiteY16" fmla="*/ 364636 h 1573553"/>
              <a:gd name="connsiteX17" fmla="*/ 501893 w 2764939"/>
              <a:gd name="connsiteY17" fmla="*/ 250336 h 1573553"/>
              <a:gd name="connsiteX18" fmla="*/ 516179 w 2764939"/>
              <a:gd name="connsiteY18" fmla="*/ 359875 h 1573553"/>
              <a:gd name="connsiteX19" fmla="*/ 463791 w 2764939"/>
              <a:gd name="connsiteY19" fmla="*/ 424168 h 1573553"/>
              <a:gd name="connsiteX20" fmla="*/ 566185 w 2764939"/>
              <a:gd name="connsiteY20" fmla="*/ 517037 h 1573553"/>
              <a:gd name="connsiteX21" fmla="*/ 623337 w 2764939"/>
              <a:gd name="connsiteY21" fmla="*/ 495605 h 1573553"/>
              <a:gd name="connsiteX22" fmla="*/ 701916 w 2764939"/>
              <a:gd name="connsiteY22" fmla="*/ 483700 h 1573553"/>
              <a:gd name="connsiteX23" fmla="*/ 887656 w 2764939"/>
              <a:gd name="connsiteY23" fmla="*/ 562280 h 1573553"/>
              <a:gd name="connsiteX24" fmla="*/ 963857 w 2764939"/>
              <a:gd name="connsiteY24" fmla="*/ 426549 h 1573553"/>
              <a:gd name="connsiteX25" fmla="*/ 863843 w 2764939"/>
              <a:gd name="connsiteY25" fmla="*/ 417024 h 1573553"/>
              <a:gd name="connsiteX26" fmla="*/ 851937 w 2764939"/>
              <a:gd name="connsiteY26" fmla="*/ 357491 h 1573553"/>
              <a:gd name="connsiteX27" fmla="*/ 1090060 w 2764939"/>
              <a:gd name="connsiteY27" fmla="*/ 436075 h 1573553"/>
              <a:gd name="connsiteX28" fmla="*/ 1113873 w 2764939"/>
              <a:gd name="connsiteY28" fmla="*/ 500368 h 1573553"/>
              <a:gd name="connsiteX29" fmla="*/ 1135304 w 2764939"/>
              <a:gd name="connsiteY29" fmla="*/ 512275 h 1573553"/>
              <a:gd name="connsiteX30" fmla="*/ 1132923 w 2764939"/>
              <a:gd name="connsiteY30" fmla="*/ 421787 h 1573553"/>
              <a:gd name="connsiteX31" fmla="*/ 1185312 w 2764939"/>
              <a:gd name="connsiteY31" fmla="*/ 340823 h 1573553"/>
              <a:gd name="connsiteX32" fmla="*/ 1499302 w 2764939"/>
              <a:gd name="connsiteY32" fmla="*/ 250164 h 1573553"/>
              <a:gd name="connsiteX33" fmla="*/ 1640131 w 2764939"/>
              <a:gd name="connsiteY33" fmla="*/ 188423 h 1573553"/>
              <a:gd name="connsiteX34" fmla="*/ 1794912 w 2764939"/>
              <a:gd name="connsiteY34" fmla="*/ 183660 h 1573553"/>
              <a:gd name="connsiteX35" fmla="*/ 1866350 w 2764939"/>
              <a:gd name="connsiteY35" fmla="*/ 309866 h 1573553"/>
              <a:gd name="connsiteX36" fmla="*/ 2028275 w 2764939"/>
              <a:gd name="connsiteY36" fmla="*/ 271766 h 1573553"/>
              <a:gd name="connsiteX37" fmla="*/ 1933025 w 2764939"/>
              <a:gd name="connsiteY37" fmla="*/ 359873 h 1573553"/>
              <a:gd name="connsiteX38" fmla="*/ 2047325 w 2764939"/>
              <a:gd name="connsiteY38" fmla="*/ 331298 h 1573553"/>
              <a:gd name="connsiteX39" fmla="*/ 2142574 w 2764939"/>
              <a:gd name="connsiteY39" fmla="*/ 271766 h 1573553"/>
              <a:gd name="connsiteX40" fmla="*/ 2066375 w 2764939"/>
              <a:gd name="connsiteY40" fmla="*/ 264623 h 1573553"/>
              <a:gd name="connsiteX41" fmla="*/ 2066375 w 2764939"/>
              <a:gd name="connsiteY41" fmla="*/ 202710 h 1573553"/>
              <a:gd name="connsiteX42" fmla="*/ 2116380 w 2764939"/>
              <a:gd name="connsiteY42" fmla="*/ 202710 h 1573553"/>
              <a:gd name="connsiteX43" fmla="*/ 2223536 w 2764939"/>
              <a:gd name="connsiteY43" fmla="*/ 97935 h 1573553"/>
              <a:gd name="connsiteX44" fmla="*/ 2273542 w 2764939"/>
              <a:gd name="connsiteY44" fmla="*/ 305 h 1573553"/>
              <a:gd name="connsiteX45" fmla="*/ 2237824 w 2764939"/>
              <a:gd name="connsiteY45" fmla="*/ 114604 h 1573553"/>
              <a:gd name="connsiteX46" fmla="*/ 2164006 w 2764939"/>
              <a:gd name="connsiteY46" fmla="*/ 193186 h 1573553"/>
              <a:gd name="connsiteX47" fmla="*/ 2333075 w 2764939"/>
              <a:gd name="connsiteY47" fmla="*/ 257480 h 1573553"/>
              <a:gd name="connsiteX48" fmla="*/ 2735505 w 2764939"/>
              <a:gd name="connsiteY48" fmla="*/ 205092 h 1573553"/>
              <a:gd name="connsiteX49" fmla="*/ 2698276 w 2764939"/>
              <a:gd name="connsiteY49" fmla="*/ 559163 h 1573553"/>
              <a:gd name="connsiteX50" fmla="*/ 2630731 w 2764939"/>
              <a:gd name="connsiteY50" fmla="*/ 967092 h 1573553"/>
              <a:gd name="connsiteX51" fmla="*/ 2461662 w 2764939"/>
              <a:gd name="connsiteY51" fmla="*/ 869462 h 1573553"/>
              <a:gd name="connsiteX52" fmla="*/ 2297356 w 2764939"/>
              <a:gd name="connsiteY52" fmla="*/ 926612 h 1573553"/>
              <a:gd name="connsiteX53" fmla="*/ 2275925 w 2764939"/>
              <a:gd name="connsiteY53" fmla="*/ 1062342 h 1573553"/>
              <a:gd name="connsiteX54" fmla="*/ 2042562 w 2764939"/>
              <a:gd name="connsiteY54" fmla="*/ 1148067 h 1573553"/>
              <a:gd name="connsiteX55" fmla="*/ 2021131 w 2764939"/>
              <a:gd name="connsiteY55" fmla="*/ 1238556 h 1573553"/>
              <a:gd name="connsiteX56" fmla="*/ 1954456 w 2764939"/>
              <a:gd name="connsiteY56" fmla="*/ 1309993 h 1573553"/>
              <a:gd name="connsiteX57" fmla="*/ 2013987 w 2764939"/>
              <a:gd name="connsiteY57" fmla="*/ 1350474 h 1573553"/>
              <a:gd name="connsiteX58" fmla="*/ 1921118 w 2764939"/>
              <a:gd name="connsiteY58" fmla="*/ 1450487 h 1573553"/>
              <a:gd name="connsiteX59" fmla="*/ 1899687 w 2764939"/>
              <a:gd name="connsiteY59" fmla="*/ 1533831 h 1573553"/>
              <a:gd name="connsiteX60" fmla="*/ 1808865 w 2764939"/>
              <a:gd name="connsiteY60" fmla="*/ 1573012 h 1573553"/>
              <a:gd name="connsiteX61" fmla="*/ 1728235 w 2764939"/>
              <a:gd name="connsiteY61" fmla="*/ 1557643 h 1573553"/>
              <a:gd name="connsiteX62" fmla="*/ 1702041 w 2764939"/>
              <a:gd name="connsiteY62" fmla="*/ 1571931 h 1573553"/>
              <a:gd name="connsiteX63" fmla="*/ 1647275 w 2764939"/>
              <a:gd name="connsiteY63" fmla="*/ 1543356 h 1573553"/>
              <a:gd name="connsiteX64" fmla="*/ 1606791 w 2764939"/>
              <a:gd name="connsiteY64" fmla="*/ 1507637 h 1573553"/>
              <a:gd name="connsiteX65" fmla="*/ 1563931 w 2764939"/>
              <a:gd name="connsiteY65" fmla="*/ 1479061 h 1573553"/>
              <a:gd name="connsiteX66" fmla="*/ 1592504 w 2764939"/>
              <a:gd name="connsiteY66" fmla="*/ 1455250 h 1573553"/>
              <a:gd name="connsiteX67" fmla="*/ 1580598 w 2764939"/>
              <a:gd name="connsiteY67" fmla="*/ 1438581 h 1573553"/>
              <a:gd name="connsiteX68" fmla="*/ 1518685 w 2764939"/>
              <a:gd name="connsiteY68" fmla="*/ 1426675 h 1573553"/>
              <a:gd name="connsiteX69" fmla="*/ 1499635 w 2764939"/>
              <a:gd name="connsiteY69" fmla="*/ 1402862 h 1573553"/>
              <a:gd name="connsiteX70" fmla="*/ 1461537 w 2764939"/>
              <a:gd name="connsiteY70" fmla="*/ 1379050 h 1573553"/>
              <a:gd name="connsiteX71" fmla="*/ 1456773 w 2764939"/>
              <a:gd name="connsiteY71" fmla="*/ 1390956 h 1573553"/>
              <a:gd name="connsiteX72" fmla="*/ 1471062 w 2764939"/>
              <a:gd name="connsiteY72" fmla="*/ 1429056 h 1573553"/>
              <a:gd name="connsiteX73" fmla="*/ 1440104 w 2764939"/>
              <a:gd name="connsiteY73" fmla="*/ 1443343 h 1573553"/>
              <a:gd name="connsiteX74" fmla="*/ 1413912 w 2764939"/>
              <a:gd name="connsiteY74" fmla="*/ 1457630 h 1573553"/>
              <a:gd name="connsiteX75" fmla="*/ 1397241 w 2764939"/>
              <a:gd name="connsiteY75" fmla="*/ 1450487 h 1573553"/>
              <a:gd name="connsiteX76" fmla="*/ 1351998 w 2764939"/>
              <a:gd name="connsiteY76" fmla="*/ 1388575 h 1573553"/>
              <a:gd name="connsiteX77" fmla="*/ 1306756 w 2764939"/>
              <a:gd name="connsiteY77" fmla="*/ 1355237 h 1573553"/>
              <a:gd name="connsiteX78" fmla="*/ 1328187 w 2764939"/>
              <a:gd name="connsiteY78" fmla="*/ 1338568 h 1573553"/>
              <a:gd name="connsiteX79" fmla="*/ 1349618 w 2764939"/>
              <a:gd name="connsiteY79" fmla="*/ 1298087 h 1573553"/>
              <a:gd name="connsiteX80" fmla="*/ 1335329 w 2764939"/>
              <a:gd name="connsiteY80" fmla="*/ 1286181 h 1573553"/>
              <a:gd name="connsiteX81" fmla="*/ 1297231 w 2764939"/>
              <a:gd name="connsiteY81" fmla="*/ 1288562 h 1573553"/>
              <a:gd name="connsiteX82" fmla="*/ 1221031 w 2764939"/>
              <a:gd name="connsiteY82" fmla="*/ 1245700 h 1573553"/>
              <a:gd name="connsiteX83" fmla="*/ 1178166 w 2764939"/>
              <a:gd name="connsiteY83" fmla="*/ 1226650 h 1573553"/>
              <a:gd name="connsiteX84" fmla="*/ 1168643 w 2764939"/>
              <a:gd name="connsiteY84" fmla="*/ 1226650 h 1573553"/>
              <a:gd name="connsiteX85" fmla="*/ 1156737 w 2764939"/>
              <a:gd name="connsiteY85" fmla="*/ 1162356 h 1573553"/>
              <a:gd name="connsiteX86" fmla="*/ 1168643 w 2764939"/>
              <a:gd name="connsiteY86" fmla="*/ 1098062 h 1573553"/>
              <a:gd name="connsiteX87" fmla="*/ 1137687 w 2764939"/>
              <a:gd name="connsiteY87" fmla="*/ 1064725 h 1573553"/>
              <a:gd name="connsiteX88" fmla="*/ 1085300 w 2764939"/>
              <a:gd name="connsiteY88" fmla="*/ 1040912 h 1573553"/>
              <a:gd name="connsiteX89" fmla="*/ 1111493 w 2764939"/>
              <a:gd name="connsiteY89" fmla="*/ 1017100 h 1573553"/>
              <a:gd name="connsiteX90" fmla="*/ 1156737 w 2764939"/>
              <a:gd name="connsiteY90" fmla="*/ 1021862 h 1573553"/>
              <a:gd name="connsiteX91" fmla="*/ 1151975 w 2764939"/>
              <a:gd name="connsiteY91" fmla="*/ 974237 h 1573553"/>
              <a:gd name="connsiteX92" fmla="*/ 1123400 w 2764939"/>
              <a:gd name="connsiteY92" fmla="*/ 969475 h 1573553"/>
              <a:gd name="connsiteX93" fmla="*/ 1128162 w 2764939"/>
              <a:gd name="connsiteY93" fmla="*/ 921850 h 1573553"/>
              <a:gd name="connsiteX94" fmla="*/ 1097206 w 2764939"/>
              <a:gd name="connsiteY94" fmla="*/ 907562 h 1573553"/>
              <a:gd name="connsiteX95" fmla="*/ 1099587 w 2764939"/>
              <a:gd name="connsiteY95" fmla="*/ 871843 h 1573553"/>
              <a:gd name="connsiteX96" fmla="*/ 1051962 w 2764939"/>
              <a:gd name="connsiteY96" fmla="*/ 857556 h 1573553"/>
              <a:gd name="connsiteX97" fmla="*/ 1032912 w 2764939"/>
              <a:gd name="connsiteY97" fmla="*/ 878987 h 1573553"/>
              <a:gd name="connsiteX98" fmla="*/ 1004335 w 2764939"/>
              <a:gd name="connsiteY98" fmla="*/ 881368 h 1573553"/>
              <a:gd name="connsiteX99" fmla="*/ 954331 w 2764939"/>
              <a:gd name="connsiteY99" fmla="*/ 886131 h 1573553"/>
              <a:gd name="connsiteX100" fmla="*/ 923375 w 2764939"/>
              <a:gd name="connsiteY100" fmla="*/ 907562 h 1573553"/>
              <a:gd name="connsiteX101" fmla="*/ 923375 w 2764939"/>
              <a:gd name="connsiteY101" fmla="*/ 876606 h 1573553"/>
              <a:gd name="connsiteX102" fmla="*/ 882893 w 2764939"/>
              <a:gd name="connsiteY102" fmla="*/ 871843 h 1573553"/>
              <a:gd name="connsiteX103" fmla="*/ 890035 w 2764939"/>
              <a:gd name="connsiteY103" fmla="*/ 893275 h 1573553"/>
              <a:gd name="connsiteX104" fmla="*/ 885275 w 2764939"/>
              <a:gd name="connsiteY104" fmla="*/ 912325 h 1573553"/>
              <a:gd name="connsiteX105" fmla="*/ 799550 w 2764939"/>
              <a:gd name="connsiteY105" fmla="*/ 859936 h 1573553"/>
              <a:gd name="connsiteX106" fmla="*/ 778118 w 2764939"/>
              <a:gd name="connsiteY106" fmla="*/ 826600 h 1573553"/>
              <a:gd name="connsiteX107" fmla="*/ 790025 w 2764939"/>
              <a:gd name="connsiteY107" fmla="*/ 786117 h 1573553"/>
              <a:gd name="connsiteX108" fmla="*/ 759068 w 2764939"/>
              <a:gd name="connsiteY108" fmla="*/ 781356 h 1573553"/>
              <a:gd name="connsiteX109" fmla="*/ 711443 w 2764939"/>
              <a:gd name="connsiteY109" fmla="*/ 795643 h 1573553"/>
              <a:gd name="connsiteX110" fmla="*/ 701918 w 2764939"/>
              <a:gd name="connsiteY110" fmla="*/ 809931 h 1573553"/>
              <a:gd name="connsiteX111" fmla="*/ 678106 w 2764939"/>
              <a:gd name="connsiteY111" fmla="*/ 826600 h 1573553"/>
              <a:gd name="connsiteX112" fmla="*/ 670962 w 2764939"/>
              <a:gd name="connsiteY112" fmla="*/ 843268 h 1573553"/>
              <a:gd name="connsiteX113" fmla="*/ 630481 w 2764939"/>
              <a:gd name="connsiteY113" fmla="*/ 876606 h 1573553"/>
              <a:gd name="connsiteX114" fmla="*/ 632860 w 2764939"/>
              <a:gd name="connsiteY114" fmla="*/ 898037 h 1573553"/>
              <a:gd name="connsiteX115" fmla="*/ 647150 w 2764939"/>
              <a:gd name="connsiteY115" fmla="*/ 917087 h 1573553"/>
              <a:gd name="connsiteX116" fmla="*/ 570950 w 2764939"/>
              <a:gd name="connsiteY116" fmla="*/ 902800 h 1573553"/>
              <a:gd name="connsiteX117" fmla="*/ 537612 w 2764939"/>
              <a:gd name="connsiteY117" fmla="*/ 907562 h 1573553"/>
              <a:gd name="connsiteX118" fmla="*/ 585235 w 2764939"/>
              <a:gd name="connsiteY118" fmla="*/ 938518 h 1573553"/>
              <a:gd name="connsiteX119" fmla="*/ 609050 w 2764939"/>
              <a:gd name="connsiteY119" fmla="*/ 950425 h 1573553"/>
              <a:gd name="connsiteX120" fmla="*/ 635243 w 2764939"/>
              <a:gd name="connsiteY120" fmla="*/ 1002812 h 1573553"/>
              <a:gd name="connsiteX121" fmla="*/ 568566 w 2764939"/>
              <a:gd name="connsiteY121" fmla="*/ 1019481 h 1573553"/>
              <a:gd name="connsiteX122" fmla="*/ 547137 w 2764939"/>
              <a:gd name="connsiteY122" fmla="*/ 1031387 h 1573553"/>
              <a:gd name="connsiteX123" fmla="*/ 523323 w 2764939"/>
              <a:gd name="connsiteY123" fmla="*/ 1002812 h 1573553"/>
              <a:gd name="connsiteX124" fmla="*/ 499510 w 2764939"/>
              <a:gd name="connsiteY124" fmla="*/ 971856 h 1573553"/>
              <a:gd name="connsiteX125" fmla="*/ 501891 w 2764939"/>
              <a:gd name="connsiteY125" fmla="*/ 933756 h 1573553"/>
              <a:gd name="connsiteX126" fmla="*/ 499510 w 2764939"/>
              <a:gd name="connsiteY126" fmla="*/ 914706 h 1573553"/>
              <a:gd name="connsiteX127" fmla="*/ 518560 w 2764939"/>
              <a:gd name="connsiteY127" fmla="*/ 881368 h 1573553"/>
              <a:gd name="connsiteX128" fmla="*/ 478080 w 2764939"/>
              <a:gd name="connsiteY128" fmla="*/ 890893 h 1573553"/>
              <a:gd name="connsiteX129" fmla="*/ 449504 w 2764939"/>
              <a:gd name="connsiteY129" fmla="*/ 952806 h 1573553"/>
              <a:gd name="connsiteX130" fmla="*/ 442360 w 2764939"/>
              <a:gd name="connsiteY130" fmla="*/ 976618 h 1573553"/>
              <a:gd name="connsiteX131" fmla="*/ 411404 w 2764939"/>
              <a:gd name="connsiteY131" fmla="*/ 993287 h 1573553"/>
              <a:gd name="connsiteX132" fmla="*/ 363779 w 2764939"/>
              <a:gd name="connsiteY132" fmla="*/ 990906 h 1573553"/>
              <a:gd name="connsiteX133" fmla="*/ 356635 w 2764939"/>
              <a:gd name="connsiteY133" fmla="*/ 1007575 h 1573553"/>
              <a:gd name="connsiteX134" fmla="*/ 356635 w 2764939"/>
              <a:gd name="connsiteY134" fmla="*/ 1055200 h 1573553"/>
              <a:gd name="connsiteX135" fmla="*/ 297104 w 2764939"/>
              <a:gd name="connsiteY135" fmla="*/ 1059962 h 1573553"/>
              <a:gd name="connsiteX136" fmla="*/ 235191 w 2764939"/>
              <a:gd name="connsiteY136" fmla="*/ 1093300 h 1573553"/>
              <a:gd name="connsiteX137" fmla="*/ 237573 w 2764939"/>
              <a:gd name="connsiteY137" fmla="*/ 1121875 h 1573553"/>
              <a:gd name="connsiteX138" fmla="*/ 185186 w 2764939"/>
              <a:gd name="connsiteY138" fmla="*/ 1109968 h 1573553"/>
              <a:gd name="connsiteX139" fmla="*/ 151848 w 2764939"/>
              <a:gd name="connsiteY139" fmla="*/ 1117112 h 1573553"/>
              <a:gd name="connsiteX140" fmla="*/ 106604 w 2764939"/>
              <a:gd name="connsiteY140" fmla="*/ 1098062 h 1573553"/>
              <a:gd name="connsiteX141" fmla="*/ 89936 w 2764939"/>
              <a:gd name="connsiteY141" fmla="*/ 1098062 h 1573553"/>
              <a:gd name="connsiteX142" fmla="*/ 6592 w 2764939"/>
              <a:gd name="connsiteY142" fmla="*/ 1121875 h 1573553"/>
              <a:gd name="connsiteX143" fmla="*/ 8974 w 2764939"/>
              <a:gd name="connsiteY143" fmla="*/ 1074250 h 1573553"/>
              <a:gd name="connsiteX144" fmla="*/ 9816 w 2764939"/>
              <a:gd name="connsiteY14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99460 w 2764939"/>
              <a:gd name="connsiteY11" fmla="*/ 686106 h 1573553"/>
              <a:gd name="connsiteX12" fmla="*/ 104225 w 2764939"/>
              <a:gd name="connsiteY12" fmla="*/ 657530 h 1573553"/>
              <a:gd name="connsiteX13" fmla="*/ 166137 w 2764939"/>
              <a:gd name="connsiteY13" fmla="*/ 590855 h 1573553"/>
              <a:gd name="connsiteX14" fmla="*/ 163754 w 2764939"/>
              <a:gd name="connsiteY14" fmla="*/ 507512 h 1573553"/>
              <a:gd name="connsiteX15" fmla="*/ 89935 w 2764939"/>
              <a:gd name="connsiteY15" fmla="*/ 386068 h 1573553"/>
              <a:gd name="connsiteX16" fmla="*/ 144706 w 2764939"/>
              <a:gd name="connsiteY16" fmla="*/ 224142 h 1573553"/>
              <a:gd name="connsiteX17" fmla="*/ 328062 w 2764939"/>
              <a:gd name="connsiteY17" fmla="*/ 364636 h 1573553"/>
              <a:gd name="connsiteX18" fmla="*/ 501893 w 2764939"/>
              <a:gd name="connsiteY18" fmla="*/ 250336 h 1573553"/>
              <a:gd name="connsiteX19" fmla="*/ 516179 w 2764939"/>
              <a:gd name="connsiteY19" fmla="*/ 359875 h 1573553"/>
              <a:gd name="connsiteX20" fmla="*/ 463791 w 2764939"/>
              <a:gd name="connsiteY20" fmla="*/ 424168 h 1573553"/>
              <a:gd name="connsiteX21" fmla="*/ 566185 w 2764939"/>
              <a:gd name="connsiteY21" fmla="*/ 517037 h 1573553"/>
              <a:gd name="connsiteX22" fmla="*/ 623337 w 2764939"/>
              <a:gd name="connsiteY22" fmla="*/ 495605 h 1573553"/>
              <a:gd name="connsiteX23" fmla="*/ 701916 w 2764939"/>
              <a:gd name="connsiteY23" fmla="*/ 483700 h 1573553"/>
              <a:gd name="connsiteX24" fmla="*/ 887656 w 2764939"/>
              <a:gd name="connsiteY24" fmla="*/ 562280 h 1573553"/>
              <a:gd name="connsiteX25" fmla="*/ 963857 w 2764939"/>
              <a:gd name="connsiteY25" fmla="*/ 426549 h 1573553"/>
              <a:gd name="connsiteX26" fmla="*/ 863843 w 2764939"/>
              <a:gd name="connsiteY26" fmla="*/ 417024 h 1573553"/>
              <a:gd name="connsiteX27" fmla="*/ 851937 w 2764939"/>
              <a:gd name="connsiteY27" fmla="*/ 357491 h 1573553"/>
              <a:gd name="connsiteX28" fmla="*/ 1090060 w 2764939"/>
              <a:gd name="connsiteY28" fmla="*/ 436075 h 1573553"/>
              <a:gd name="connsiteX29" fmla="*/ 1113873 w 2764939"/>
              <a:gd name="connsiteY29" fmla="*/ 500368 h 1573553"/>
              <a:gd name="connsiteX30" fmla="*/ 1135304 w 2764939"/>
              <a:gd name="connsiteY30" fmla="*/ 512275 h 1573553"/>
              <a:gd name="connsiteX31" fmla="*/ 1132923 w 2764939"/>
              <a:gd name="connsiteY31" fmla="*/ 421787 h 1573553"/>
              <a:gd name="connsiteX32" fmla="*/ 1185312 w 2764939"/>
              <a:gd name="connsiteY32" fmla="*/ 340823 h 1573553"/>
              <a:gd name="connsiteX33" fmla="*/ 1499302 w 2764939"/>
              <a:gd name="connsiteY33" fmla="*/ 250164 h 1573553"/>
              <a:gd name="connsiteX34" fmla="*/ 1640131 w 2764939"/>
              <a:gd name="connsiteY34" fmla="*/ 188423 h 1573553"/>
              <a:gd name="connsiteX35" fmla="*/ 1794912 w 2764939"/>
              <a:gd name="connsiteY35" fmla="*/ 183660 h 1573553"/>
              <a:gd name="connsiteX36" fmla="*/ 1866350 w 2764939"/>
              <a:gd name="connsiteY36" fmla="*/ 309866 h 1573553"/>
              <a:gd name="connsiteX37" fmla="*/ 2028275 w 2764939"/>
              <a:gd name="connsiteY37" fmla="*/ 271766 h 1573553"/>
              <a:gd name="connsiteX38" fmla="*/ 1933025 w 2764939"/>
              <a:gd name="connsiteY38" fmla="*/ 359873 h 1573553"/>
              <a:gd name="connsiteX39" fmla="*/ 2047325 w 2764939"/>
              <a:gd name="connsiteY39" fmla="*/ 331298 h 1573553"/>
              <a:gd name="connsiteX40" fmla="*/ 2142574 w 2764939"/>
              <a:gd name="connsiteY40" fmla="*/ 271766 h 1573553"/>
              <a:gd name="connsiteX41" fmla="*/ 2066375 w 2764939"/>
              <a:gd name="connsiteY41" fmla="*/ 264623 h 1573553"/>
              <a:gd name="connsiteX42" fmla="*/ 2066375 w 2764939"/>
              <a:gd name="connsiteY42" fmla="*/ 202710 h 1573553"/>
              <a:gd name="connsiteX43" fmla="*/ 2116380 w 2764939"/>
              <a:gd name="connsiteY43" fmla="*/ 202710 h 1573553"/>
              <a:gd name="connsiteX44" fmla="*/ 2223536 w 2764939"/>
              <a:gd name="connsiteY44" fmla="*/ 97935 h 1573553"/>
              <a:gd name="connsiteX45" fmla="*/ 2273542 w 2764939"/>
              <a:gd name="connsiteY45" fmla="*/ 305 h 1573553"/>
              <a:gd name="connsiteX46" fmla="*/ 2237824 w 2764939"/>
              <a:gd name="connsiteY46" fmla="*/ 114604 h 1573553"/>
              <a:gd name="connsiteX47" fmla="*/ 2164006 w 2764939"/>
              <a:gd name="connsiteY47" fmla="*/ 193186 h 1573553"/>
              <a:gd name="connsiteX48" fmla="*/ 2333075 w 2764939"/>
              <a:gd name="connsiteY48" fmla="*/ 257480 h 1573553"/>
              <a:gd name="connsiteX49" fmla="*/ 2735505 w 2764939"/>
              <a:gd name="connsiteY49" fmla="*/ 205092 h 1573553"/>
              <a:gd name="connsiteX50" fmla="*/ 2698276 w 2764939"/>
              <a:gd name="connsiteY50" fmla="*/ 559163 h 1573553"/>
              <a:gd name="connsiteX51" fmla="*/ 2630731 w 2764939"/>
              <a:gd name="connsiteY51" fmla="*/ 967092 h 1573553"/>
              <a:gd name="connsiteX52" fmla="*/ 2461662 w 2764939"/>
              <a:gd name="connsiteY52" fmla="*/ 869462 h 1573553"/>
              <a:gd name="connsiteX53" fmla="*/ 2297356 w 2764939"/>
              <a:gd name="connsiteY53" fmla="*/ 926612 h 1573553"/>
              <a:gd name="connsiteX54" fmla="*/ 2275925 w 2764939"/>
              <a:gd name="connsiteY54" fmla="*/ 1062342 h 1573553"/>
              <a:gd name="connsiteX55" fmla="*/ 2042562 w 2764939"/>
              <a:gd name="connsiteY55" fmla="*/ 1148067 h 1573553"/>
              <a:gd name="connsiteX56" fmla="*/ 2021131 w 2764939"/>
              <a:gd name="connsiteY56" fmla="*/ 1238556 h 1573553"/>
              <a:gd name="connsiteX57" fmla="*/ 1954456 w 2764939"/>
              <a:gd name="connsiteY57" fmla="*/ 1309993 h 1573553"/>
              <a:gd name="connsiteX58" fmla="*/ 2013987 w 2764939"/>
              <a:gd name="connsiteY58" fmla="*/ 1350474 h 1573553"/>
              <a:gd name="connsiteX59" fmla="*/ 1921118 w 2764939"/>
              <a:gd name="connsiteY59" fmla="*/ 1450487 h 1573553"/>
              <a:gd name="connsiteX60" fmla="*/ 1899687 w 2764939"/>
              <a:gd name="connsiteY60" fmla="*/ 1533831 h 1573553"/>
              <a:gd name="connsiteX61" fmla="*/ 1808865 w 2764939"/>
              <a:gd name="connsiteY61" fmla="*/ 1573012 h 1573553"/>
              <a:gd name="connsiteX62" fmla="*/ 1728235 w 2764939"/>
              <a:gd name="connsiteY62" fmla="*/ 1557643 h 1573553"/>
              <a:gd name="connsiteX63" fmla="*/ 1702041 w 2764939"/>
              <a:gd name="connsiteY63" fmla="*/ 1571931 h 1573553"/>
              <a:gd name="connsiteX64" fmla="*/ 1647275 w 2764939"/>
              <a:gd name="connsiteY64" fmla="*/ 1543356 h 1573553"/>
              <a:gd name="connsiteX65" fmla="*/ 1606791 w 2764939"/>
              <a:gd name="connsiteY65" fmla="*/ 1507637 h 1573553"/>
              <a:gd name="connsiteX66" fmla="*/ 1563931 w 2764939"/>
              <a:gd name="connsiteY66" fmla="*/ 1479061 h 1573553"/>
              <a:gd name="connsiteX67" fmla="*/ 1592504 w 2764939"/>
              <a:gd name="connsiteY67" fmla="*/ 1455250 h 1573553"/>
              <a:gd name="connsiteX68" fmla="*/ 1580598 w 2764939"/>
              <a:gd name="connsiteY68" fmla="*/ 1438581 h 1573553"/>
              <a:gd name="connsiteX69" fmla="*/ 1518685 w 2764939"/>
              <a:gd name="connsiteY69" fmla="*/ 1426675 h 1573553"/>
              <a:gd name="connsiteX70" fmla="*/ 1499635 w 2764939"/>
              <a:gd name="connsiteY70" fmla="*/ 1402862 h 1573553"/>
              <a:gd name="connsiteX71" fmla="*/ 1461537 w 2764939"/>
              <a:gd name="connsiteY71" fmla="*/ 1379050 h 1573553"/>
              <a:gd name="connsiteX72" fmla="*/ 1456773 w 2764939"/>
              <a:gd name="connsiteY72" fmla="*/ 1390956 h 1573553"/>
              <a:gd name="connsiteX73" fmla="*/ 1471062 w 2764939"/>
              <a:gd name="connsiteY73" fmla="*/ 1429056 h 1573553"/>
              <a:gd name="connsiteX74" fmla="*/ 1440104 w 2764939"/>
              <a:gd name="connsiteY74" fmla="*/ 1443343 h 1573553"/>
              <a:gd name="connsiteX75" fmla="*/ 1413912 w 2764939"/>
              <a:gd name="connsiteY75" fmla="*/ 1457630 h 1573553"/>
              <a:gd name="connsiteX76" fmla="*/ 1397241 w 2764939"/>
              <a:gd name="connsiteY76" fmla="*/ 1450487 h 1573553"/>
              <a:gd name="connsiteX77" fmla="*/ 1351998 w 2764939"/>
              <a:gd name="connsiteY77" fmla="*/ 1388575 h 1573553"/>
              <a:gd name="connsiteX78" fmla="*/ 1306756 w 2764939"/>
              <a:gd name="connsiteY78" fmla="*/ 1355237 h 1573553"/>
              <a:gd name="connsiteX79" fmla="*/ 1328187 w 2764939"/>
              <a:gd name="connsiteY79" fmla="*/ 1338568 h 1573553"/>
              <a:gd name="connsiteX80" fmla="*/ 1349618 w 2764939"/>
              <a:gd name="connsiteY80" fmla="*/ 1298087 h 1573553"/>
              <a:gd name="connsiteX81" fmla="*/ 1335329 w 2764939"/>
              <a:gd name="connsiteY81" fmla="*/ 1286181 h 1573553"/>
              <a:gd name="connsiteX82" fmla="*/ 1297231 w 2764939"/>
              <a:gd name="connsiteY82" fmla="*/ 1288562 h 1573553"/>
              <a:gd name="connsiteX83" fmla="*/ 1221031 w 2764939"/>
              <a:gd name="connsiteY83" fmla="*/ 1245700 h 1573553"/>
              <a:gd name="connsiteX84" fmla="*/ 1178166 w 2764939"/>
              <a:gd name="connsiteY84" fmla="*/ 1226650 h 1573553"/>
              <a:gd name="connsiteX85" fmla="*/ 1168643 w 2764939"/>
              <a:gd name="connsiteY85" fmla="*/ 1226650 h 1573553"/>
              <a:gd name="connsiteX86" fmla="*/ 1156737 w 2764939"/>
              <a:gd name="connsiteY86" fmla="*/ 1162356 h 1573553"/>
              <a:gd name="connsiteX87" fmla="*/ 1168643 w 2764939"/>
              <a:gd name="connsiteY87" fmla="*/ 1098062 h 1573553"/>
              <a:gd name="connsiteX88" fmla="*/ 1137687 w 2764939"/>
              <a:gd name="connsiteY88" fmla="*/ 1064725 h 1573553"/>
              <a:gd name="connsiteX89" fmla="*/ 1085300 w 2764939"/>
              <a:gd name="connsiteY89" fmla="*/ 1040912 h 1573553"/>
              <a:gd name="connsiteX90" fmla="*/ 1111493 w 2764939"/>
              <a:gd name="connsiteY90" fmla="*/ 1017100 h 1573553"/>
              <a:gd name="connsiteX91" fmla="*/ 1156737 w 2764939"/>
              <a:gd name="connsiteY91" fmla="*/ 1021862 h 1573553"/>
              <a:gd name="connsiteX92" fmla="*/ 1151975 w 2764939"/>
              <a:gd name="connsiteY92" fmla="*/ 974237 h 1573553"/>
              <a:gd name="connsiteX93" fmla="*/ 1123400 w 2764939"/>
              <a:gd name="connsiteY93" fmla="*/ 969475 h 1573553"/>
              <a:gd name="connsiteX94" fmla="*/ 1128162 w 2764939"/>
              <a:gd name="connsiteY94" fmla="*/ 921850 h 1573553"/>
              <a:gd name="connsiteX95" fmla="*/ 1097206 w 2764939"/>
              <a:gd name="connsiteY95" fmla="*/ 907562 h 1573553"/>
              <a:gd name="connsiteX96" fmla="*/ 1099587 w 2764939"/>
              <a:gd name="connsiteY96" fmla="*/ 871843 h 1573553"/>
              <a:gd name="connsiteX97" fmla="*/ 1051962 w 2764939"/>
              <a:gd name="connsiteY97" fmla="*/ 857556 h 1573553"/>
              <a:gd name="connsiteX98" fmla="*/ 1032912 w 2764939"/>
              <a:gd name="connsiteY98" fmla="*/ 878987 h 1573553"/>
              <a:gd name="connsiteX99" fmla="*/ 1004335 w 2764939"/>
              <a:gd name="connsiteY99" fmla="*/ 881368 h 1573553"/>
              <a:gd name="connsiteX100" fmla="*/ 954331 w 2764939"/>
              <a:gd name="connsiteY100" fmla="*/ 886131 h 1573553"/>
              <a:gd name="connsiteX101" fmla="*/ 923375 w 2764939"/>
              <a:gd name="connsiteY101" fmla="*/ 907562 h 1573553"/>
              <a:gd name="connsiteX102" fmla="*/ 923375 w 2764939"/>
              <a:gd name="connsiteY102" fmla="*/ 876606 h 1573553"/>
              <a:gd name="connsiteX103" fmla="*/ 882893 w 2764939"/>
              <a:gd name="connsiteY103" fmla="*/ 871843 h 1573553"/>
              <a:gd name="connsiteX104" fmla="*/ 890035 w 2764939"/>
              <a:gd name="connsiteY104" fmla="*/ 893275 h 1573553"/>
              <a:gd name="connsiteX105" fmla="*/ 885275 w 2764939"/>
              <a:gd name="connsiteY105" fmla="*/ 912325 h 1573553"/>
              <a:gd name="connsiteX106" fmla="*/ 799550 w 2764939"/>
              <a:gd name="connsiteY106" fmla="*/ 859936 h 1573553"/>
              <a:gd name="connsiteX107" fmla="*/ 778118 w 2764939"/>
              <a:gd name="connsiteY107" fmla="*/ 826600 h 1573553"/>
              <a:gd name="connsiteX108" fmla="*/ 790025 w 2764939"/>
              <a:gd name="connsiteY108" fmla="*/ 786117 h 1573553"/>
              <a:gd name="connsiteX109" fmla="*/ 759068 w 2764939"/>
              <a:gd name="connsiteY109" fmla="*/ 781356 h 1573553"/>
              <a:gd name="connsiteX110" fmla="*/ 711443 w 2764939"/>
              <a:gd name="connsiteY110" fmla="*/ 795643 h 1573553"/>
              <a:gd name="connsiteX111" fmla="*/ 701918 w 2764939"/>
              <a:gd name="connsiteY111" fmla="*/ 809931 h 1573553"/>
              <a:gd name="connsiteX112" fmla="*/ 678106 w 2764939"/>
              <a:gd name="connsiteY112" fmla="*/ 826600 h 1573553"/>
              <a:gd name="connsiteX113" fmla="*/ 670962 w 2764939"/>
              <a:gd name="connsiteY113" fmla="*/ 843268 h 1573553"/>
              <a:gd name="connsiteX114" fmla="*/ 630481 w 2764939"/>
              <a:gd name="connsiteY114" fmla="*/ 876606 h 1573553"/>
              <a:gd name="connsiteX115" fmla="*/ 632860 w 2764939"/>
              <a:gd name="connsiteY115" fmla="*/ 898037 h 1573553"/>
              <a:gd name="connsiteX116" fmla="*/ 647150 w 2764939"/>
              <a:gd name="connsiteY116" fmla="*/ 917087 h 1573553"/>
              <a:gd name="connsiteX117" fmla="*/ 570950 w 2764939"/>
              <a:gd name="connsiteY117" fmla="*/ 902800 h 1573553"/>
              <a:gd name="connsiteX118" fmla="*/ 537612 w 2764939"/>
              <a:gd name="connsiteY118" fmla="*/ 907562 h 1573553"/>
              <a:gd name="connsiteX119" fmla="*/ 585235 w 2764939"/>
              <a:gd name="connsiteY119" fmla="*/ 938518 h 1573553"/>
              <a:gd name="connsiteX120" fmla="*/ 609050 w 2764939"/>
              <a:gd name="connsiteY120" fmla="*/ 950425 h 1573553"/>
              <a:gd name="connsiteX121" fmla="*/ 635243 w 2764939"/>
              <a:gd name="connsiteY121" fmla="*/ 1002812 h 1573553"/>
              <a:gd name="connsiteX122" fmla="*/ 568566 w 2764939"/>
              <a:gd name="connsiteY122" fmla="*/ 1019481 h 1573553"/>
              <a:gd name="connsiteX123" fmla="*/ 547137 w 2764939"/>
              <a:gd name="connsiteY123" fmla="*/ 1031387 h 1573553"/>
              <a:gd name="connsiteX124" fmla="*/ 523323 w 2764939"/>
              <a:gd name="connsiteY124" fmla="*/ 1002812 h 1573553"/>
              <a:gd name="connsiteX125" fmla="*/ 499510 w 2764939"/>
              <a:gd name="connsiteY125" fmla="*/ 971856 h 1573553"/>
              <a:gd name="connsiteX126" fmla="*/ 501891 w 2764939"/>
              <a:gd name="connsiteY126" fmla="*/ 933756 h 1573553"/>
              <a:gd name="connsiteX127" fmla="*/ 499510 w 2764939"/>
              <a:gd name="connsiteY127" fmla="*/ 914706 h 1573553"/>
              <a:gd name="connsiteX128" fmla="*/ 518560 w 2764939"/>
              <a:gd name="connsiteY128" fmla="*/ 881368 h 1573553"/>
              <a:gd name="connsiteX129" fmla="*/ 478080 w 2764939"/>
              <a:gd name="connsiteY129" fmla="*/ 890893 h 1573553"/>
              <a:gd name="connsiteX130" fmla="*/ 449504 w 2764939"/>
              <a:gd name="connsiteY130" fmla="*/ 952806 h 1573553"/>
              <a:gd name="connsiteX131" fmla="*/ 442360 w 2764939"/>
              <a:gd name="connsiteY131" fmla="*/ 976618 h 1573553"/>
              <a:gd name="connsiteX132" fmla="*/ 411404 w 2764939"/>
              <a:gd name="connsiteY132" fmla="*/ 993287 h 1573553"/>
              <a:gd name="connsiteX133" fmla="*/ 363779 w 2764939"/>
              <a:gd name="connsiteY133" fmla="*/ 990906 h 1573553"/>
              <a:gd name="connsiteX134" fmla="*/ 356635 w 2764939"/>
              <a:gd name="connsiteY134" fmla="*/ 1007575 h 1573553"/>
              <a:gd name="connsiteX135" fmla="*/ 356635 w 2764939"/>
              <a:gd name="connsiteY135" fmla="*/ 1055200 h 1573553"/>
              <a:gd name="connsiteX136" fmla="*/ 297104 w 2764939"/>
              <a:gd name="connsiteY136" fmla="*/ 1059962 h 1573553"/>
              <a:gd name="connsiteX137" fmla="*/ 235191 w 2764939"/>
              <a:gd name="connsiteY137" fmla="*/ 1093300 h 1573553"/>
              <a:gd name="connsiteX138" fmla="*/ 237573 w 2764939"/>
              <a:gd name="connsiteY138" fmla="*/ 1121875 h 1573553"/>
              <a:gd name="connsiteX139" fmla="*/ 185186 w 2764939"/>
              <a:gd name="connsiteY139" fmla="*/ 1109968 h 1573553"/>
              <a:gd name="connsiteX140" fmla="*/ 151848 w 2764939"/>
              <a:gd name="connsiteY140" fmla="*/ 1117112 h 1573553"/>
              <a:gd name="connsiteX141" fmla="*/ 106604 w 2764939"/>
              <a:gd name="connsiteY141" fmla="*/ 1098062 h 1573553"/>
              <a:gd name="connsiteX142" fmla="*/ 89936 w 2764939"/>
              <a:gd name="connsiteY142" fmla="*/ 1098062 h 1573553"/>
              <a:gd name="connsiteX143" fmla="*/ 6592 w 2764939"/>
              <a:gd name="connsiteY143" fmla="*/ 1121875 h 1573553"/>
              <a:gd name="connsiteX144" fmla="*/ 8974 w 2764939"/>
              <a:gd name="connsiteY144" fmla="*/ 1074250 h 1573553"/>
              <a:gd name="connsiteX145" fmla="*/ 9816 w 2764939"/>
              <a:gd name="connsiteY14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47085 w 2764939"/>
              <a:gd name="connsiteY11" fmla="*/ 657531 h 1573553"/>
              <a:gd name="connsiteX12" fmla="*/ 99460 w 2764939"/>
              <a:gd name="connsiteY12" fmla="*/ 686106 h 1573553"/>
              <a:gd name="connsiteX13" fmla="*/ 104225 w 2764939"/>
              <a:gd name="connsiteY13" fmla="*/ 657530 h 1573553"/>
              <a:gd name="connsiteX14" fmla="*/ 166137 w 2764939"/>
              <a:gd name="connsiteY14" fmla="*/ 590855 h 1573553"/>
              <a:gd name="connsiteX15" fmla="*/ 163754 w 2764939"/>
              <a:gd name="connsiteY15" fmla="*/ 507512 h 1573553"/>
              <a:gd name="connsiteX16" fmla="*/ 89935 w 2764939"/>
              <a:gd name="connsiteY16" fmla="*/ 386068 h 1573553"/>
              <a:gd name="connsiteX17" fmla="*/ 144706 w 2764939"/>
              <a:gd name="connsiteY17" fmla="*/ 224142 h 1573553"/>
              <a:gd name="connsiteX18" fmla="*/ 328062 w 2764939"/>
              <a:gd name="connsiteY18" fmla="*/ 364636 h 1573553"/>
              <a:gd name="connsiteX19" fmla="*/ 501893 w 2764939"/>
              <a:gd name="connsiteY19" fmla="*/ 250336 h 1573553"/>
              <a:gd name="connsiteX20" fmla="*/ 516179 w 2764939"/>
              <a:gd name="connsiteY20" fmla="*/ 359875 h 1573553"/>
              <a:gd name="connsiteX21" fmla="*/ 463791 w 2764939"/>
              <a:gd name="connsiteY21" fmla="*/ 424168 h 1573553"/>
              <a:gd name="connsiteX22" fmla="*/ 566185 w 2764939"/>
              <a:gd name="connsiteY22" fmla="*/ 517037 h 1573553"/>
              <a:gd name="connsiteX23" fmla="*/ 623337 w 2764939"/>
              <a:gd name="connsiteY23" fmla="*/ 495605 h 1573553"/>
              <a:gd name="connsiteX24" fmla="*/ 701916 w 2764939"/>
              <a:gd name="connsiteY24" fmla="*/ 483700 h 1573553"/>
              <a:gd name="connsiteX25" fmla="*/ 887656 w 2764939"/>
              <a:gd name="connsiteY25" fmla="*/ 562280 h 1573553"/>
              <a:gd name="connsiteX26" fmla="*/ 963857 w 2764939"/>
              <a:gd name="connsiteY26" fmla="*/ 426549 h 1573553"/>
              <a:gd name="connsiteX27" fmla="*/ 863843 w 2764939"/>
              <a:gd name="connsiteY27" fmla="*/ 417024 h 1573553"/>
              <a:gd name="connsiteX28" fmla="*/ 851937 w 2764939"/>
              <a:gd name="connsiteY28" fmla="*/ 357491 h 1573553"/>
              <a:gd name="connsiteX29" fmla="*/ 1090060 w 2764939"/>
              <a:gd name="connsiteY29" fmla="*/ 436075 h 1573553"/>
              <a:gd name="connsiteX30" fmla="*/ 1113873 w 2764939"/>
              <a:gd name="connsiteY30" fmla="*/ 500368 h 1573553"/>
              <a:gd name="connsiteX31" fmla="*/ 1135304 w 2764939"/>
              <a:gd name="connsiteY31" fmla="*/ 512275 h 1573553"/>
              <a:gd name="connsiteX32" fmla="*/ 1132923 w 2764939"/>
              <a:gd name="connsiteY32" fmla="*/ 421787 h 1573553"/>
              <a:gd name="connsiteX33" fmla="*/ 1185312 w 2764939"/>
              <a:gd name="connsiteY33" fmla="*/ 340823 h 1573553"/>
              <a:gd name="connsiteX34" fmla="*/ 1499302 w 2764939"/>
              <a:gd name="connsiteY34" fmla="*/ 250164 h 1573553"/>
              <a:gd name="connsiteX35" fmla="*/ 1640131 w 2764939"/>
              <a:gd name="connsiteY35" fmla="*/ 188423 h 1573553"/>
              <a:gd name="connsiteX36" fmla="*/ 1794912 w 2764939"/>
              <a:gd name="connsiteY36" fmla="*/ 183660 h 1573553"/>
              <a:gd name="connsiteX37" fmla="*/ 1866350 w 2764939"/>
              <a:gd name="connsiteY37" fmla="*/ 309866 h 1573553"/>
              <a:gd name="connsiteX38" fmla="*/ 2028275 w 2764939"/>
              <a:gd name="connsiteY38" fmla="*/ 271766 h 1573553"/>
              <a:gd name="connsiteX39" fmla="*/ 1933025 w 2764939"/>
              <a:gd name="connsiteY39" fmla="*/ 359873 h 1573553"/>
              <a:gd name="connsiteX40" fmla="*/ 2047325 w 2764939"/>
              <a:gd name="connsiteY40" fmla="*/ 331298 h 1573553"/>
              <a:gd name="connsiteX41" fmla="*/ 2142574 w 2764939"/>
              <a:gd name="connsiteY41" fmla="*/ 271766 h 1573553"/>
              <a:gd name="connsiteX42" fmla="*/ 2066375 w 2764939"/>
              <a:gd name="connsiteY42" fmla="*/ 264623 h 1573553"/>
              <a:gd name="connsiteX43" fmla="*/ 2066375 w 2764939"/>
              <a:gd name="connsiteY43" fmla="*/ 202710 h 1573553"/>
              <a:gd name="connsiteX44" fmla="*/ 2116380 w 2764939"/>
              <a:gd name="connsiteY44" fmla="*/ 202710 h 1573553"/>
              <a:gd name="connsiteX45" fmla="*/ 2223536 w 2764939"/>
              <a:gd name="connsiteY45" fmla="*/ 97935 h 1573553"/>
              <a:gd name="connsiteX46" fmla="*/ 2273542 w 2764939"/>
              <a:gd name="connsiteY46" fmla="*/ 305 h 1573553"/>
              <a:gd name="connsiteX47" fmla="*/ 2237824 w 2764939"/>
              <a:gd name="connsiteY47" fmla="*/ 114604 h 1573553"/>
              <a:gd name="connsiteX48" fmla="*/ 2164006 w 2764939"/>
              <a:gd name="connsiteY48" fmla="*/ 193186 h 1573553"/>
              <a:gd name="connsiteX49" fmla="*/ 2333075 w 2764939"/>
              <a:gd name="connsiteY49" fmla="*/ 257480 h 1573553"/>
              <a:gd name="connsiteX50" fmla="*/ 2735505 w 2764939"/>
              <a:gd name="connsiteY50" fmla="*/ 205092 h 1573553"/>
              <a:gd name="connsiteX51" fmla="*/ 2698276 w 2764939"/>
              <a:gd name="connsiteY51" fmla="*/ 559163 h 1573553"/>
              <a:gd name="connsiteX52" fmla="*/ 2630731 w 2764939"/>
              <a:gd name="connsiteY52" fmla="*/ 967092 h 1573553"/>
              <a:gd name="connsiteX53" fmla="*/ 2461662 w 2764939"/>
              <a:gd name="connsiteY53" fmla="*/ 869462 h 1573553"/>
              <a:gd name="connsiteX54" fmla="*/ 2297356 w 2764939"/>
              <a:gd name="connsiteY54" fmla="*/ 926612 h 1573553"/>
              <a:gd name="connsiteX55" fmla="*/ 2275925 w 2764939"/>
              <a:gd name="connsiteY55" fmla="*/ 1062342 h 1573553"/>
              <a:gd name="connsiteX56" fmla="*/ 2042562 w 2764939"/>
              <a:gd name="connsiteY56" fmla="*/ 1148067 h 1573553"/>
              <a:gd name="connsiteX57" fmla="*/ 2021131 w 2764939"/>
              <a:gd name="connsiteY57" fmla="*/ 1238556 h 1573553"/>
              <a:gd name="connsiteX58" fmla="*/ 1954456 w 2764939"/>
              <a:gd name="connsiteY58" fmla="*/ 1309993 h 1573553"/>
              <a:gd name="connsiteX59" fmla="*/ 2013987 w 2764939"/>
              <a:gd name="connsiteY59" fmla="*/ 1350474 h 1573553"/>
              <a:gd name="connsiteX60" fmla="*/ 1921118 w 2764939"/>
              <a:gd name="connsiteY60" fmla="*/ 1450487 h 1573553"/>
              <a:gd name="connsiteX61" fmla="*/ 1899687 w 2764939"/>
              <a:gd name="connsiteY61" fmla="*/ 1533831 h 1573553"/>
              <a:gd name="connsiteX62" fmla="*/ 1808865 w 2764939"/>
              <a:gd name="connsiteY62" fmla="*/ 1573012 h 1573553"/>
              <a:gd name="connsiteX63" fmla="*/ 1728235 w 2764939"/>
              <a:gd name="connsiteY63" fmla="*/ 1557643 h 1573553"/>
              <a:gd name="connsiteX64" fmla="*/ 1702041 w 2764939"/>
              <a:gd name="connsiteY64" fmla="*/ 1571931 h 1573553"/>
              <a:gd name="connsiteX65" fmla="*/ 1647275 w 2764939"/>
              <a:gd name="connsiteY65" fmla="*/ 1543356 h 1573553"/>
              <a:gd name="connsiteX66" fmla="*/ 1606791 w 2764939"/>
              <a:gd name="connsiteY66" fmla="*/ 1507637 h 1573553"/>
              <a:gd name="connsiteX67" fmla="*/ 1563931 w 2764939"/>
              <a:gd name="connsiteY67" fmla="*/ 1479061 h 1573553"/>
              <a:gd name="connsiteX68" fmla="*/ 1592504 w 2764939"/>
              <a:gd name="connsiteY68" fmla="*/ 1455250 h 1573553"/>
              <a:gd name="connsiteX69" fmla="*/ 1580598 w 2764939"/>
              <a:gd name="connsiteY69" fmla="*/ 1438581 h 1573553"/>
              <a:gd name="connsiteX70" fmla="*/ 1518685 w 2764939"/>
              <a:gd name="connsiteY70" fmla="*/ 1426675 h 1573553"/>
              <a:gd name="connsiteX71" fmla="*/ 1499635 w 2764939"/>
              <a:gd name="connsiteY71" fmla="*/ 1402862 h 1573553"/>
              <a:gd name="connsiteX72" fmla="*/ 1461537 w 2764939"/>
              <a:gd name="connsiteY72" fmla="*/ 1379050 h 1573553"/>
              <a:gd name="connsiteX73" fmla="*/ 1456773 w 2764939"/>
              <a:gd name="connsiteY73" fmla="*/ 1390956 h 1573553"/>
              <a:gd name="connsiteX74" fmla="*/ 1471062 w 2764939"/>
              <a:gd name="connsiteY74" fmla="*/ 1429056 h 1573553"/>
              <a:gd name="connsiteX75" fmla="*/ 1440104 w 2764939"/>
              <a:gd name="connsiteY75" fmla="*/ 1443343 h 1573553"/>
              <a:gd name="connsiteX76" fmla="*/ 1413912 w 2764939"/>
              <a:gd name="connsiteY76" fmla="*/ 1457630 h 1573553"/>
              <a:gd name="connsiteX77" fmla="*/ 1397241 w 2764939"/>
              <a:gd name="connsiteY77" fmla="*/ 1450487 h 1573553"/>
              <a:gd name="connsiteX78" fmla="*/ 1351998 w 2764939"/>
              <a:gd name="connsiteY78" fmla="*/ 1388575 h 1573553"/>
              <a:gd name="connsiteX79" fmla="*/ 1306756 w 2764939"/>
              <a:gd name="connsiteY79" fmla="*/ 1355237 h 1573553"/>
              <a:gd name="connsiteX80" fmla="*/ 1328187 w 2764939"/>
              <a:gd name="connsiteY80" fmla="*/ 1338568 h 1573553"/>
              <a:gd name="connsiteX81" fmla="*/ 1349618 w 2764939"/>
              <a:gd name="connsiteY81" fmla="*/ 1298087 h 1573553"/>
              <a:gd name="connsiteX82" fmla="*/ 1335329 w 2764939"/>
              <a:gd name="connsiteY82" fmla="*/ 1286181 h 1573553"/>
              <a:gd name="connsiteX83" fmla="*/ 1297231 w 2764939"/>
              <a:gd name="connsiteY83" fmla="*/ 1288562 h 1573553"/>
              <a:gd name="connsiteX84" fmla="*/ 1221031 w 2764939"/>
              <a:gd name="connsiteY84" fmla="*/ 1245700 h 1573553"/>
              <a:gd name="connsiteX85" fmla="*/ 1178166 w 2764939"/>
              <a:gd name="connsiteY85" fmla="*/ 1226650 h 1573553"/>
              <a:gd name="connsiteX86" fmla="*/ 1168643 w 2764939"/>
              <a:gd name="connsiteY86" fmla="*/ 1226650 h 1573553"/>
              <a:gd name="connsiteX87" fmla="*/ 1156737 w 2764939"/>
              <a:gd name="connsiteY87" fmla="*/ 1162356 h 1573553"/>
              <a:gd name="connsiteX88" fmla="*/ 1168643 w 2764939"/>
              <a:gd name="connsiteY88" fmla="*/ 1098062 h 1573553"/>
              <a:gd name="connsiteX89" fmla="*/ 1137687 w 2764939"/>
              <a:gd name="connsiteY89" fmla="*/ 1064725 h 1573553"/>
              <a:gd name="connsiteX90" fmla="*/ 1085300 w 2764939"/>
              <a:gd name="connsiteY90" fmla="*/ 1040912 h 1573553"/>
              <a:gd name="connsiteX91" fmla="*/ 1111493 w 2764939"/>
              <a:gd name="connsiteY91" fmla="*/ 1017100 h 1573553"/>
              <a:gd name="connsiteX92" fmla="*/ 1156737 w 2764939"/>
              <a:gd name="connsiteY92" fmla="*/ 1021862 h 1573553"/>
              <a:gd name="connsiteX93" fmla="*/ 1151975 w 2764939"/>
              <a:gd name="connsiteY93" fmla="*/ 974237 h 1573553"/>
              <a:gd name="connsiteX94" fmla="*/ 1123400 w 2764939"/>
              <a:gd name="connsiteY94" fmla="*/ 969475 h 1573553"/>
              <a:gd name="connsiteX95" fmla="*/ 1128162 w 2764939"/>
              <a:gd name="connsiteY95" fmla="*/ 921850 h 1573553"/>
              <a:gd name="connsiteX96" fmla="*/ 1097206 w 2764939"/>
              <a:gd name="connsiteY96" fmla="*/ 907562 h 1573553"/>
              <a:gd name="connsiteX97" fmla="*/ 1099587 w 2764939"/>
              <a:gd name="connsiteY97" fmla="*/ 871843 h 1573553"/>
              <a:gd name="connsiteX98" fmla="*/ 1051962 w 2764939"/>
              <a:gd name="connsiteY98" fmla="*/ 857556 h 1573553"/>
              <a:gd name="connsiteX99" fmla="*/ 1032912 w 2764939"/>
              <a:gd name="connsiteY99" fmla="*/ 878987 h 1573553"/>
              <a:gd name="connsiteX100" fmla="*/ 1004335 w 2764939"/>
              <a:gd name="connsiteY100" fmla="*/ 881368 h 1573553"/>
              <a:gd name="connsiteX101" fmla="*/ 954331 w 2764939"/>
              <a:gd name="connsiteY101" fmla="*/ 886131 h 1573553"/>
              <a:gd name="connsiteX102" fmla="*/ 923375 w 2764939"/>
              <a:gd name="connsiteY102" fmla="*/ 907562 h 1573553"/>
              <a:gd name="connsiteX103" fmla="*/ 923375 w 2764939"/>
              <a:gd name="connsiteY103" fmla="*/ 876606 h 1573553"/>
              <a:gd name="connsiteX104" fmla="*/ 882893 w 2764939"/>
              <a:gd name="connsiteY104" fmla="*/ 871843 h 1573553"/>
              <a:gd name="connsiteX105" fmla="*/ 890035 w 2764939"/>
              <a:gd name="connsiteY105" fmla="*/ 893275 h 1573553"/>
              <a:gd name="connsiteX106" fmla="*/ 885275 w 2764939"/>
              <a:gd name="connsiteY106" fmla="*/ 912325 h 1573553"/>
              <a:gd name="connsiteX107" fmla="*/ 799550 w 2764939"/>
              <a:gd name="connsiteY107" fmla="*/ 859936 h 1573553"/>
              <a:gd name="connsiteX108" fmla="*/ 778118 w 2764939"/>
              <a:gd name="connsiteY108" fmla="*/ 826600 h 1573553"/>
              <a:gd name="connsiteX109" fmla="*/ 790025 w 2764939"/>
              <a:gd name="connsiteY109" fmla="*/ 786117 h 1573553"/>
              <a:gd name="connsiteX110" fmla="*/ 759068 w 2764939"/>
              <a:gd name="connsiteY110" fmla="*/ 781356 h 1573553"/>
              <a:gd name="connsiteX111" fmla="*/ 711443 w 2764939"/>
              <a:gd name="connsiteY111" fmla="*/ 795643 h 1573553"/>
              <a:gd name="connsiteX112" fmla="*/ 701918 w 2764939"/>
              <a:gd name="connsiteY112" fmla="*/ 809931 h 1573553"/>
              <a:gd name="connsiteX113" fmla="*/ 678106 w 2764939"/>
              <a:gd name="connsiteY113" fmla="*/ 826600 h 1573553"/>
              <a:gd name="connsiteX114" fmla="*/ 670962 w 2764939"/>
              <a:gd name="connsiteY114" fmla="*/ 843268 h 1573553"/>
              <a:gd name="connsiteX115" fmla="*/ 630481 w 2764939"/>
              <a:gd name="connsiteY115" fmla="*/ 876606 h 1573553"/>
              <a:gd name="connsiteX116" fmla="*/ 632860 w 2764939"/>
              <a:gd name="connsiteY116" fmla="*/ 898037 h 1573553"/>
              <a:gd name="connsiteX117" fmla="*/ 647150 w 2764939"/>
              <a:gd name="connsiteY117" fmla="*/ 917087 h 1573553"/>
              <a:gd name="connsiteX118" fmla="*/ 570950 w 2764939"/>
              <a:gd name="connsiteY118" fmla="*/ 902800 h 1573553"/>
              <a:gd name="connsiteX119" fmla="*/ 537612 w 2764939"/>
              <a:gd name="connsiteY119" fmla="*/ 907562 h 1573553"/>
              <a:gd name="connsiteX120" fmla="*/ 585235 w 2764939"/>
              <a:gd name="connsiteY120" fmla="*/ 938518 h 1573553"/>
              <a:gd name="connsiteX121" fmla="*/ 609050 w 2764939"/>
              <a:gd name="connsiteY121" fmla="*/ 950425 h 1573553"/>
              <a:gd name="connsiteX122" fmla="*/ 635243 w 2764939"/>
              <a:gd name="connsiteY122" fmla="*/ 1002812 h 1573553"/>
              <a:gd name="connsiteX123" fmla="*/ 568566 w 2764939"/>
              <a:gd name="connsiteY123" fmla="*/ 1019481 h 1573553"/>
              <a:gd name="connsiteX124" fmla="*/ 547137 w 2764939"/>
              <a:gd name="connsiteY124" fmla="*/ 1031387 h 1573553"/>
              <a:gd name="connsiteX125" fmla="*/ 523323 w 2764939"/>
              <a:gd name="connsiteY125" fmla="*/ 1002812 h 1573553"/>
              <a:gd name="connsiteX126" fmla="*/ 499510 w 2764939"/>
              <a:gd name="connsiteY126" fmla="*/ 971856 h 1573553"/>
              <a:gd name="connsiteX127" fmla="*/ 501891 w 2764939"/>
              <a:gd name="connsiteY127" fmla="*/ 933756 h 1573553"/>
              <a:gd name="connsiteX128" fmla="*/ 499510 w 2764939"/>
              <a:gd name="connsiteY128" fmla="*/ 914706 h 1573553"/>
              <a:gd name="connsiteX129" fmla="*/ 518560 w 2764939"/>
              <a:gd name="connsiteY129" fmla="*/ 881368 h 1573553"/>
              <a:gd name="connsiteX130" fmla="*/ 478080 w 2764939"/>
              <a:gd name="connsiteY130" fmla="*/ 890893 h 1573553"/>
              <a:gd name="connsiteX131" fmla="*/ 449504 w 2764939"/>
              <a:gd name="connsiteY131" fmla="*/ 952806 h 1573553"/>
              <a:gd name="connsiteX132" fmla="*/ 442360 w 2764939"/>
              <a:gd name="connsiteY132" fmla="*/ 976618 h 1573553"/>
              <a:gd name="connsiteX133" fmla="*/ 411404 w 2764939"/>
              <a:gd name="connsiteY133" fmla="*/ 993287 h 1573553"/>
              <a:gd name="connsiteX134" fmla="*/ 363779 w 2764939"/>
              <a:gd name="connsiteY134" fmla="*/ 990906 h 1573553"/>
              <a:gd name="connsiteX135" fmla="*/ 356635 w 2764939"/>
              <a:gd name="connsiteY135" fmla="*/ 1007575 h 1573553"/>
              <a:gd name="connsiteX136" fmla="*/ 356635 w 2764939"/>
              <a:gd name="connsiteY136" fmla="*/ 1055200 h 1573553"/>
              <a:gd name="connsiteX137" fmla="*/ 297104 w 2764939"/>
              <a:gd name="connsiteY137" fmla="*/ 1059962 h 1573553"/>
              <a:gd name="connsiteX138" fmla="*/ 235191 w 2764939"/>
              <a:gd name="connsiteY138" fmla="*/ 1093300 h 1573553"/>
              <a:gd name="connsiteX139" fmla="*/ 237573 w 2764939"/>
              <a:gd name="connsiteY139" fmla="*/ 1121875 h 1573553"/>
              <a:gd name="connsiteX140" fmla="*/ 185186 w 2764939"/>
              <a:gd name="connsiteY140" fmla="*/ 1109968 h 1573553"/>
              <a:gd name="connsiteX141" fmla="*/ 151848 w 2764939"/>
              <a:gd name="connsiteY141" fmla="*/ 1117112 h 1573553"/>
              <a:gd name="connsiteX142" fmla="*/ 106604 w 2764939"/>
              <a:gd name="connsiteY142" fmla="*/ 1098062 h 1573553"/>
              <a:gd name="connsiteX143" fmla="*/ 89936 w 2764939"/>
              <a:gd name="connsiteY143" fmla="*/ 1098062 h 1573553"/>
              <a:gd name="connsiteX144" fmla="*/ 6592 w 2764939"/>
              <a:gd name="connsiteY144" fmla="*/ 1121875 h 1573553"/>
              <a:gd name="connsiteX145" fmla="*/ 8974 w 2764939"/>
              <a:gd name="connsiteY145" fmla="*/ 1074250 h 1573553"/>
              <a:gd name="connsiteX146" fmla="*/ 9816 w 2764939"/>
              <a:gd name="connsiteY14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32798 w 2764939"/>
              <a:gd name="connsiteY11" fmla="*/ 686106 h 1573553"/>
              <a:gd name="connsiteX12" fmla="*/ 147085 w 2764939"/>
              <a:gd name="connsiteY12" fmla="*/ 657531 h 1573553"/>
              <a:gd name="connsiteX13" fmla="*/ 99460 w 2764939"/>
              <a:gd name="connsiteY13" fmla="*/ 686106 h 1573553"/>
              <a:gd name="connsiteX14" fmla="*/ 104225 w 2764939"/>
              <a:gd name="connsiteY14" fmla="*/ 657530 h 1573553"/>
              <a:gd name="connsiteX15" fmla="*/ 166137 w 2764939"/>
              <a:gd name="connsiteY15" fmla="*/ 590855 h 1573553"/>
              <a:gd name="connsiteX16" fmla="*/ 163754 w 2764939"/>
              <a:gd name="connsiteY16" fmla="*/ 507512 h 1573553"/>
              <a:gd name="connsiteX17" fmla="*/ 89935 w 2764939"/>
              <a:gd name="connsiteY17" fmla="*/ 386068 h 1573553"/>
              <a:gd name="connsiteX18" fmla="*/ 144706 w 2764939"/>
              <a:gd name="connsiteY18" fmla="*/ 224142 h 1573553"/>
              <a:gd name="connsiteX19" fmla="*/ 328062 w 2764939"/>
              <a:gd name="connsiteY19" fmla="*/ 364636 h 1573553"/>
              <a:gd name="connsiteX20" fmla="*/ 501893 w 2764939"/>
              <a:gd name="connsiteY20" fmla="*/ 250336 h 1573553"/>
              <a:gd name="connsiteX21" fmla="*/ 516179 w 2764939"/>
              <a:gd name="connsiteY21" fmla="*/ 359875 h 1573553"/>
              <a:gd name="connsiteX22" fmla="*/ 463791 w 2764939"/>
              <a:gd name="connsiteY22" fmla="*/ 424168 h 1573553"/>
              <a:gd name="connsiteX23" fmla="*/ 566185 w 2764939"/>
              <a:gd name="connsiteY23" fmla="*/ 517037 h 1573553"/>
              <a:gd name="connsiteX24" fmla="*/ 623337 w 2764939"/>
              <a:gd name="connsiteY24" fmla="*/ 495605 h 1573553"/>
              <a:gd name="connsiteX25" fmla="*/ 701916 w 2764939"/>
              <a:gd name="connsiteY25" fmla="*/ 483700 h 1573553"/>
              <a:gd name="connsiteX26" fmla="*/ 887656 w 2764939"/>
              <a:gd name="connsiteY26" fmla="*/ 562280 h 1573553"/>
              <a:gd name="connsiteX27" fmla="*/ 963857 w 2764939"/>
              <a:gd name="connsiteY27" fmla="*/ 426549 h 1573553"/>
              <a:gd name="connsiteX28" fmla="*/ 863843 w 2764939"/>
              <a:gd name="connsiteY28" fmla="*/ 417024 h 1573553"/>
              <a:gd name="connsiteX29" fmla="*/ 851937 w 2764939"/>
              <a:gd name="connsiteY29" fmla="*/ 357491 h 1573553"/>
              <a:gd name="connsiteX30" fmla="*/ 1090060 w 2764939"/>
              <a:gd name="connsiteY30" fmla="*/ 436075 h 1573553"/>
              <a:gd name="connsiteX31" fmla="*/ 1113873 w 2764939"/>
              <a:gd name="connsiteY31" fmla="*/ 500368 h 1573553"/>
              <a:gd name="connsiteX32" fmla="*/ 1135304 w 2764939"/>
              <a:gd name="connsiteY32" fmla="*/ 512275 h 1573553"/>
              <a:gd name="connsiteX33" fmla="*/ 1132923 w 2764939"/>
              <a:gd name="connsiteY33" fmla="*/ 421787 h 1573553"/>
              <a:gd name="connsiteX34" fmla="*/ 1185312 w 2764939"/>
              <a:gd name="connsiteY34" fmla="*/ 340823 h 1573553"/>
              <a:gd name="connsiteX35" fmla="*/ 1499302 w 2764939"/>
              <a:gd name="connsiteY35" fmla="*/ 250164 h 1573553"/>
              <a:gd name="connsiteX36" fmla="*/ 1640131 w 2764939"/>
              <a:gd name="connsiteY36" fmla="*/ 188423 h 1573553"/>
              <a:gd name="connsiteX37" fmla="*/ 1794912 w 2764939"/>
              <a:gd name="connsiteY37" fmla="*/ 183660 h 1573553"/>
              <a:gd name="connsiteX38" fmla="*/ 1866350 w 2764939"/>
              <a:gd name="connsiteY38" fmla="*/ 309866 h 1573553"/>
              <a:gd name="connsiteX39" fmla="*/ 2028275 w 2764939"/>
              <a:gd name="connsiteY39" fmla="*/ 271766 h 1573553"/>
              <a:gd name="connsiteX40" fmla="*/ 1933025 w 2764939"/>
              <a:gd name="connsiteY40" fmla="*/ 359873 h 1573553"/>
              <a:gd name="connsiteX41" fmla="*/ 2047325 w 2764939"/>
              <a:gd name="connsiteY41" fmla="*/ 331298 h 1573553"/>
              <a:gd name="connsiteX42" fmla="*/ 2142574 w 2764939"/>
              <a:gd name="connsiteY42" fmla="*/ 271766 h 1573553"/>
              <a:gd name="connsiteX43" fmla="*/ 2066375 w 2764939"/>
              <a:gd name="connsiteY43" fmla="*/ 264623 h 1573553"/>
              <a:gd name="connsiteX44" fmla="*/ 2066375 w 2764939"/>
              <a:gd name="connsiteY44" fmla="*/ 202710 h 1573553"/>
              <a:gd name="connsiteX45" fmla="*/ 2116380 w 2764939"/>
              <a:gd name="connsiteY45" fmla="*/ 202710 h 1573553"/>
              <a:gd name="connsiteX46" fmla="*/ 2223536 w 2764939"/>
              <a:gd name="connsiteY46" fmla="*/ 97935 h 1573553"/>
              <a:gd name="connsiteX47" fmla="*/ 2273542 w 2764939"/>
              <a:gd name="connsiteY47" fmla="*/ 305 h 1573553"/>
              <a:gd name="connsiteX48" fmla="*/ 2237824 w 2764939"/>
              <a:gd name="connsiteY48" fmla="*/ 114604 h 1573553"/>
              <a:gd name="connsiteX49" fmla="*/ 2164006 w 2764939"/>
              <a:gd name="connsiteY49" fmla="*/ 193186 h 1573553"/>
              <a:gd name="connsiteX50" fmla="*/ 2333075 w 2764939"/>
              <a:gd name="connsiteY50" fmla="*/ 257480 h 1573553"/>
              <a:gd name="connsiteX51" fmla="*/ 2735505 w 2764939"/>
              <a:gd name="connsiteY51" fmla="*/ 205092 h 1573553"/>
              <a:gd name="connsiteX52" fmla="*/ 2698276 w 2764939"/>
              <a:gd name="connsiteY52" fmla="*/ 559163 h 1573553"/>
              <a:gd name="connsiteX53" fmla="*/ 2630731 w 2764939"/>
              <a:gd name="connsiteY53" fmla="*/ 967092 h 1573553"/>
              <a:gd name="connsiteX54" fmla="*/ 2461662 w 2764939"/>
              <a:gd name="connsiteY54" fmla="*/ 869462 h 1573553"/>
              <a:gd name="connsiteX55" fmla="*/ 2297356 w 2764939"/>
              <a:gd name="connsiteY55" fmla="*/ 926612 h 1573553"/>
              <a:gd name="connsiteX56" fmla="*/ 2275925 w 2764939"/>
              <a:gd name="connsiteY56" fmla="*/ 1062342 h 1573553"/>
              <a:gd name="connsiteX57" fmla="*/ 2042562 w 2764939"/>
              <a:gd name="connsiteY57" fmla="*/ 1148067 h 1573553"/>
              <a:gd name="connsiteX58" fmla="*/ 2021131 w 2764939"/>
              <a:gd name="connsiteY58" fmla="*/ 1238556 h 1573553"/>
              <a:gd name="connsiteX59" fmla="*/ 1954456 w 2764939"/>
              <a:gd name="connsiteY59" fmla="*/ 1309993 h 1573553"/>
              <a:gd name="connsiteX60" fmla="*/ 2013987 w 2764939"/>
              <a:gd name="connsiteY60" fmla="*/ 1350474 h 1573553"/>
              <a:gd name="connsiteX61" fmla="*/ 1921118 w 2764939"/>
              <a:gd name="connsiteY61" fmla="*/ 1450487 h 1573553"/>
              <a:gd name="connsiteX62" fmla="*/ 1899687 w 2764939"/>
              <a:gd name="connsiteY62" fmla="*/ 1533831 h 1573553"/>
              <a:gd name="connsiteX63" fmla="*/ 1808865 w 2764939"/>
              <a:gd name="connsiteY63" fmla="*/ 1573012 h 1573553"/>
              <a:gd name="connsiteX64" fmla="*/ 1728235 w 2764939"/>
              <a:gd name="connsiteY64" fmla="*/ 1557643 h 1573553"/>
              <a:gd name="connsiteX65" fmla="*/ 1702041 w 2764939"/>
              <a:gd name="connsiteY65" fmla="*/ 1571931 h 1573553"/>
              <a:gd name="connsiteX66" fmla="*/ 1647275 w 2764939"/>
              <a:gd name="connsiteY66" fmla="*/ 1543356 h 1573553"/>
              <a:gd name="connsiteX67" fmla="*/ 1606791 w 2764939"/>
              <a:gd name="connsiteY67" fmla="*/ 1507637 h 1573553"/>
              <a:gd name="connsiteX68" fmla="*/ 1563931 w 2764939"/>
              <a:gd name="connsiteY68" fmla="*/ 1479061 h 1573553"/>
              <a:gd name="connsiteX69" fmla="*/ 1592504 w 2764939"/>
              <a:gd name="connsiteY69" fmla="*/ 1455250 h 1573553"/>
              <a:gd name="connsiteX70" fmla="*/ 1580598 w 2764939"/>
              <a:gd name="connsiteY70" fmla="*/ 1438581 h 1573553"/>
              <a:gd name="connsiteX71" fmla="*/ 1518685 w 2764939"/>
              <a:gd name="connsiteY71" fmla="*/ 1426675 h 1573553"/>
              <a:gd name="connsiteX72" fmla="*/ 1499635 w 2764939"/>
              <a:gd name="connsiteY72" fmla="*/ 1402862 h 1573553"/>
              <a:gd name="connsiteX73" fmla="*/ 1461537 w 2764939"/>
              <a:gd name="connsiteY73" fmla="*/ 1379050 h 1573553"/>
              <a:gd name="connsiteX74" fmla="*/ 1456773 w 2764939"/>
              <a:gd name="connsiteY74" fmla="*/ 1390956 h 1573553"/>
              <a:gd name="connsiteX75" fmla="*/ 1471062 w 2764939"/>
              <a:gd name="connsiteY75" fmla="*/ 1429056 h 1573553"/>
              <a:gd name="connsiteX76" fmla="*/ 1440104 w 2764939"/>
              <a:gd name="connsiteY76" fmla="*/ 1443343 h 1573553"/>
              <a:gd name="connsiteX77" fmla="*/ 1413912 w 2764939"/>
              <a:gd name="connsiteY77" fmla="*/ 1457630 h 1573553"/>
              <a:gd name="connsiteX78" fmla="*/ 1397241 w 2764939"/>
              <a:gd name="connsiteY78" fmla="*/ 1450487 h 1573553"/>
              <a:gd name="connsiteX79" fmla="*/ 1351998 w 2764939"/>
              <a:gd name="connsiteY79" fmla="*/ 1388575 h 1573553"/>
              <a:gd name="connsiteX80" fmla="*/ 1306756 w 2764939"/>
              <a:gd name="connsiteY80" fmla="*/ 1355237 h 1573553"/>
              <a:gd name="connsiteX81" fmla="*/ 1328187 w 2764939"/>
              <a:gd name="connsiteY81" fmla="*/ 1338568 h 1573553"/>
              <a:gd name="connsiteX82" fmla="*/ 1349618 w 2764939"/>
              <a:gd name="connsiteY82" fmla="*/ 1298087 h 1573553"/>
              <a:gd name="connsiteX83" fmla="*/ 1335329 w 2764939"/>
              <a:gd name="connsiteY83" fmla="*/ 1286181 h 1573553"/>
              <a:gd name="connsiteX84" fmla="*/ 1297231 w 2764939"/>
              <a:gd name="connsiteY84" fmla="*/ 1288562 h 1573553"/>
              <a:gd name="connsiteX85" fmla="*/ 1221031 w 2764939"/>
              <a:gd name="connsiteY85" fmla="*/ 1245700 h 1573553"/>
              <a:gd name="connsiteX86" fmla="*/ 1178166 w 2764939"/>
              <a:gd name="connsiteY86" fmla="*/ 1226650 h 1573553"/>
              <a:gd name="connsiteX87" fmla="*/ 1168643 w 2764939"/>
              <a:gd name="connsiteY87" fmla="*/ 1226650 h 1573553"/>
              <a:gd name="connsiteX88" fmla="*/ 1156737 w 2764939"/>
              <a:gd name="connsiteY88" fmla="*/ 1162356 h 1573553"/>
              <a:gd name="connsiteX89" fmla="*/ 1168643 w 2764939"/>
              <a:gd name="connsiteY89" fmla="*/ 1098062 h 1573553"/>
              <a:gd name="connsiteX90" fmla="*/ 1137687 w 2764939"/>
              <a:gd name="connsiteY90" fmla="*/ 1064725 h 1573553"/>
              <a:gd name="connsiteX91" fmla="*/ 1085300 w 2764939"/>
              <a:gd name="connsiteY91" fmla="*/ 1040912 h 1573553"/>
              <a:gd name="connsiteX92" fmla="*/ 1111493 w 2764939"/>
              <a:gd name="connsiteY92" fmla="*/ 1017100 h 1573553"/>
              <a:gd name="connsiteX93" fmla="*/ 1156737 w 2764939"/>
              <a:gd name="connsiteY93" fmla="*/ 1021862 h 1573553"/>
              <a:gd name="connsiteX94" fmla="*/ 1151975 w 2764939"/>
              <a:gd name="connsiteY94" fmla="*/ 974237 h 1573553"/>
              <a:gd name="connsiteX95" fmla="*/ 1123400 w 2764939"/>
              <a:gd name="connsiteY95" fmla="*/ 969475 h 1573553"/>
              <a:gd name="connsiteX96" fmla="*/ 1128162 w 2764939"/>
              <a:gd name="connsiteY96" fmla="*/ 921850 h 1573553"/>
              <a:gd name="connsiteX97" fmla="*/ 1097206 w 2764939"/>
              <a:gd name="connsiteY97" fmla="*/ 907562 h 1573553"/>
              <a:gd name="connsiteX98" fmla="*/ 1099587 w 2764939"/>
              <a:gd name="connsiteY98" fmla="*/ 871843 h 1573553"/>
              <a:gd name="connsiteX99" fmla="*/ 1051962 w 2764939"/>
              <a:gd name="connsiteY99" fmla="*/ 857556 h 1573553"/>
              <a:gd name="connsiteX100" fmla="*/ 1032912 w 2764939"/>
              <a:gd name="connsiteY100" fmla="*/ 878987 h 1573553"/>
              <a:gd name="connsiteX101" fmla="*/ 1004335 w 2764939"/>
              <a:gd name="connsiteY101" fmla="*/ 881368 h 1573553"/>
              <a:gd name="connsiteX102" fmla="*/ 954331 w 2764939"/>
              <a:gd name="connsiteY102" fmla="*/ 886131 h 1573553"/>
              <a:gd name="connsiteX103" fmla="*/ 923375 w 2764939"/>
              <a:gd name="connsiteY103" fmla="*/ 907562 h 1573553"/>
              <a:gd name="connsiteX104" fmla="*/ 923375 w 2764939"/>
              <a:gd name="connsiteY104" fmla="*/ 876606 h 1573553"/>
              <a:gd name="connsiteX105" fmla="*/ 882893 w 2764939"/>
              <a:gd name="connsiteY105" fmla="*/ 871843 h 1573553"/>
              <a:gd name="connsiteX106" fmla="*/ 890035 w 2764939"/>
              <a:gd name="connsiteY106" fmla="*/ 893275 h 1573553"/>
              <a:gd name="connsiteX107" fmla="*/ 885275 w 2764939"/>
              <a:gd name="connsiteY107" fmla="*/ 912325 h 1573553"/>
              <a:gd name="connsiteX108" fmla="*/ 799550 w 2764939"/>
              <a:gd name="connsiteY108" fmla="*/ 859936 h 1573553"/>
              <a:gd name="connsiteX109" fmla="*/ 778118 w 2764939"/>
              <a:gd name="connsiteY109" fmla="*/ 826600 h 1573553"/>
              <a:gd name="connsiteX110" fmla="*/ 790025 w 2764939"/>
              <a:gd name="connsiteY110" fmla="*/ 786117 h 1573553"/>
              <a:gd name="connsiteX111" fmla="*/ 759068 w 2764939"/>
              <a:gd name="connsiteY111" fmla="*/ 781356 h 1573553"/>
              <a:gd name="connsiteX112" fmla="*/ 711443 w 2764939"/>
              <a:gd name="connsiteY112" fmla="*/ 795643 h 1573553"/>
              <a:gd name="connsiteX113" fmla="*/ 701918 w 2764939"/>
              <a:gd name="connsiteY113" fmla="*/ 809931 h 1573553"/>
              <a:gd name="connsiteX114" fmla="*/ 678106 w 2764939"/>
              <a:gd name="connsiteY114" fmla="*/ 826600 h 1573553"/>
              <a:gd name="connsiteX115" fmla="*/ 670962 w 2764939"/>
              <a:gd name="connsiteY115" fmla="*/ 843268 h 1573553"/>
              <a:gd name="connsiteX116" fmla="*/ 630481 w 2764939"/>
              <a:gd name="connsiteY116" fmla="*/ 876606 h 1573553"/>
              <a:gd name="connsiteX117" fmla="*/ 632860 w 2764939"/>
              <a:gd name="connsiteY117" fmla="*/ 898037 h 1573553"/>
              <a:gd name="connsiteX118" fmla="*/ 647150 w 2764939"/>
              <a:gd name="connsiteY118" fmla="*/ 917087 h 1573553"/>
              <a:gd name="connsiteX119" fmla="*/ 570950 w 2764939"/>
              <a:gd name="connsiteY119" fmla="*/ 902800 h 1573553"/>
              <a:gd name="connsiteX120" fmla="*/ 537612 w 2764939"/>
              <a:gd name="connsiteY120" fmla="*/ 907562 h 1573553"/>
              <a:gd name="connsiteX121" fmla="*/ 585235 w 2764939"/>
              <a:gd name="connsiteY121" fmla="*/ 938518 h 1573553"/>
              <a:gd name="connsiteX122" fmla="*/ 609050 w 2764939"/>
              <a:gd name="connsiteY122" fmla="*/ 950425 h 1573553"/>
              <a:gd name="connsiteX123" fmla="*/ 635243 w 2764939"/>
              <a:gd name="connsiteY123" fmla="*/ 1002812 h 1573553"/>
              <a:gd name="connsiteX124" fmla="*/ 568566 w 2764939"/>
              <a:gd name="connsiteY124" fmla="*/ 1019481 h 1573553"/>
              <a:gd name="connsiteX125" fmla="*/ 547137 w 2764939"/>
              <a:gd name="connsiteY125" fmla="*/ 1031387 h 1573553"/>
              <a:gd name="connsiteX126" fmla="*/ 523323 w 2764939"/>
              <a:gd name="connsiteY126" fmla="*/ 1002812 h 1573553"/>
              <a:gd name="connsiteX127" fmla="*/ 499510 w 2764939"/>
              <a:gd name="connsiteY127" fmla="*/ 971856 h 1573553"/>
              <a:gd name="connsiteX128" fmla="*/ 501891 w 2764939"/>
              <a:gd name="connsiteY128" fmla="*/ 933756 h 1573553"/>
              <a:gd name="connsiteX129" fmla="*/ 499510 w 2764939"/>
              <a:gd name="connsiteY129" fmla="*/ 914706 h 1573553"/>
              <a:gd name="connsiteX130" fmla="*/ 518560 w 2764939"/>
              <a:gd name="connsiteY130" fmla="*/ 881368 h 1573553"/>
              <a:gd name="connsiteX131" fmla="*/ 478080 w 2764939"/>
              <a:gd name="connsiteY131" fmla="*/ 890893 h 1573553"/>
              <a:gd name="connsiteX132" fmla="*/ 449504 w 2764939"/>
              <a:gd name="connsiteY132" fmla="*/ 952806 h 1573553"/>
              <a:gd name="connsiteX133" fmla="*/ 442360 w 2764939"/>
              <a:gd name="connsiteY133" fmla="*/ 976618 h 1573553"/>
              <a:gd name="connsiteX134" fmla="*/ 411404 w 2764939"/>
              <a:gd name="connsiteY134" fmla="*/ 993287 h 1573553"/>
              <a:gd name="connsiteX135" fmla="*/ 363779 w 2764939"/>
              <a:gd name="connsiteY135" fmla="*/ 990906 h 1573553"/>
              <a:gd name="connsiteX136" fmla="*/ 356635 w 2764939"/>
              <a:gd name="connsiteY136" fmla="*/ 1007575 h 1573553"/>
              <a:gd name="connsiteX137" fmla="*/ 356635 w 2764939"/>
              <a:gd name="connsiteY137" fmla="*/ 1055200 h 1573553"/>
              <a:gd name="connsiteX138" fmla="*/ 297104 w 2764939"/>
              <a:gd name="connsiteY138" fmla="*/ 1059962 h 1573553"/>
              <a:gd name="connsiteX139" fmla="*/ 235191 w 2764939"/>
              <a:gd name="connsiteY139" fmla="*/ 1093300 h 1573553"/>
              <a:gd name="connsiteX140" fmla="*/ 237573 w 2764939"/>
              <a:gd name="connsiteY140" fmla="*/ 1121875 h 1573553"/>
              <a:gd name="connsiteX141" fmla="*/ 185186 w 2764939"/>
              <a:gd name="connsiteY141" fmla="*/ 1109968 h 1573553"/>
              <a:gd name="connsiteX142" fmla="*/ 151848 w 2764939"/>
              <a:gd name="connsiteY142" fmla="*/ 1117112 h 1573553"/>
              <a:gd name="connsiteX143" fmla="*/ 106604 w 2764939"/>
              <a:gd name="connsiteY143" fmla="*/ 1098062 h 1573553"/>
              <a:gd name="connsiteX144" fmla="*/ 89936 w 2764939"/>
              <a:gd name="connsiteY144" fmla="*/ 1098062 h 1573553"/>
              <a:gd name="connsiteX145" fmla="*/ 6592 w 2764939"/>
              <a:gd name="connsiteY145" fmla="*/ 1121875 h 1573553"/>
              <a:gd name="connsiteX146" fmla="*/ 8974 w 2764939"/>
              <a:gd name="connsiteY146" fmla="*/ 1074250 h 1573553"/>
              <a:gd name="connsiteX147" fmla="*/ 9816 w 2764939"/>
              <a:gd name="connsiteY14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44706 w 2764939"/>
              <a:gd name="connsiteY19" fmla="*/ 224142 h 1573553"/>
              <a:gd name="connsiteX20" fmla="*/ 328062 w 2764939"/>
              <a:gd name="connsiteY20" fmla="*/ 364636 h 1573553"/>
              <a:gd name="connsiteX21" fmla="*/ 501893 w 2764939"/>
              <a:gd name="connsiteY21" fmla="*/ 250336 h 1573553"/>
              <a:gd name="connsiteX22" fmla="*/ 516179 w 2764939"/>
              <a:gd name="connsiteY22" fmla="*/ 359875 h 1573553"/>
              <a:gd name="connsiteX23" fmla="*/ 463791 w 2764939"/>
              <a:gd name="connsiteY23" fmla="*/ 424168 h 1573553"/>
              <a:gd name="connsiteX24" fmla="*/ 566185 w 2764939"/>
              <a:gd name="connsiteY24" fmla="*/ 517037 h 1573553"/>
              <a:gd name="connsiteX25" fmla="*/ 623337 w 2764939"/>
              <a:gd name="connsiteY25" fmla="*/ 495605 h 1573553"/>
              <a:gd name="connsiteX26" fmla="*/ 701916 w 2764939"/>
              <a:gd name="connsiteY26" fmla="*/ 483700 h 1573553"/>
              <a:gd name="connsiteX27" fmla="*/ 887656 w 2764939"/>
              <a:gd name="connsiteY27" fmla="*/ 562280 h 1573553"/>
              <a:gd name="connsiteX28" fmla="*/ 963857 w 2764939"/>
              <a:gd name="connsiteY28" fmla="*/ 426549 h 1573553"/>
              <a:gd name="connsiteX29" fmla="*/ 863843 w 2764939"/>
              <a:gd name="connsiteY29" fmla="*/ 417024 h 1573553"/>
              <a:gd name="connsiteX30" fmla="*/ 851937 w 2764939"/>
              <a:gd name="connsiteY30" fmla="*/ 357491 h 1573553"/>
              <a:gd name="connsiteX31" fmla="*/ 1090060 w 2764939"/>
              <a:gd name="connsiteY31" fmla="*/ 436075 h 1573553"/>
              <a:gd name="connsiteX32" fmla="*/ 1113873 w 2764939"/>
              <a:gd name="connsiteY32" fmla="*/ 500368 h 1573553"/>
              <a:gd name="connsiteX33" fmla="*/ 1135304 w 2764939"/>
              <a:gd name="connsiteY33" fmla="*/ 512275 h 1573553"/>
              <a:gd name="connsiteX34" fmla="*/ 1132923 w 2764939"/>
              <a:gd name="connsiteY34" fmla="*/ 421787 h 1573553"/>
              <a:gd name="connsiteX35" fmla="*/ 1185312 w 2764939"/>
              <a:gd name="connsiteY35" fmla="*/ 340823 h 1573553"/>
              <a:gd name="connsiteX36" fmla="*/ 1499302 w 2764939"/>
              <a:gd name="connsiteY36" fmla="*/ 250164 h 1573553"/>
              <a:gd name="connsiteX37" fmla="*/ 1640131 w 2764939"/>
              <a:gd name="connsiteY37" fmla="*/ 188423 h 1573553"/>
              <a:gd name="connsiteX38" fmla="*/ 1794912 w 2764939"/>
              <a:gd name="connsiteY38" fmla="*/ 183660 h 1573553"/>
              <a:gd name="connsiteX39" fmla="*/ 1866350 w 2764939"/>
              <a:gd name="connsiteY39" fmla="*/ 309866 h 1573553"/>
              <a:gd name="connsiteX40" fmla="*/ 2028275 w 2764939"/>
              <a:gd name="connsiteY40" fmla="*/ 271766 h 1573553"/>
              <a:gd name="connsiteX41" fmla="*/ 1933025 w 2764939"/>
              <a:gd name="connsiteY41" fmla="*/ 359873 h 1573553"/>
              <a:gd name="connsiteX42" fmla="*/ 2047325 w 2764939"/>
              <a:gd name="connsiteY42" fmla="*/ 331298 h 1573553"/>
              <a:gd name="connsiteX43" fmla="*/ 2142574 w 2764939"/>
              <a:gd name="connsiteY43" fmla="*/ 271766 h 1573553"/>
              <a:gd name="connsiteX44" fmla="*/ 2066375 w 2764939"/>
              <a:gd name="connsiteY44" fmla="*/ 264623 h 1573553"/>
              <a:gd name="connsiteX45" fmla="*/ 2066375 w 2764939"/>
              <a:gd name="connsiteY45" fmla="*/ 202710 h 1573553"/>
              <a:gd name="connsiteX46" fmla="*/ 2116380 w 2764939"/>
              <a:gd name="connsiteY46" fmla="*/ 202710 h 1573553"/>
              <a:gd name="connsiteX47" fmla="*/ 2223536 w 2764939"/>
              <a:gd name="connsiteY47" fmla="*/ 97935 h 1573553"/>
              <a:gd name="connsiteX48" fmla="*/ 2273542 w 2764939"/>
              <a:gd name="connsiteY48" fmla="*/ 305 h 1573553"/>
              <a:gd name="connsiteX49" fmla="*/ 2237824 w 2764939"/>
              <a:gd name="connsiteY49" fmla="*/ 114604 h 1573553"/>
              <a:gd name="connsiteX50" fmla="*/ 2164006 w 2764939"/>
              <a:gd name="connsiteY50" fmla="*/ 193186 h 1573553"/>
              <a:gd name="connsiteX51" fmla="*/ 2333075 w 2764939"/>
              <a:gd name="connsiteY51" fmla="*/ 257480 h 1573553"/>
              <a:gd name="connsiteX52" fmla="*/ 2735505 w 2764939"/>
              <a:gd name="connsiteY52" fmla="*/ 205092 h 1573553"/>
              <a:gd name="connsiteX53" fmla="*/ 2698276 w 2764939"/>
              <a:gd name="connsiteY53" fmla="*/ 559163 h 1573553"/>
              <a:gd name="connsiteX54" fmla="*/ 2630731 w 2764939"/>
              <a:gd name="connsiteY54" fmla="*/ 967092 h 1573553"/>
              <a:gd name="connsiteX55" fmla="*/ 2461662 w 2764939"/>
              <a:gd name="connsiteY55" fmla="*/ 869462 h 1573553"/>
              <a:gd name="connsiteX56" fmla="*/ 2297356 w 2764939"/>
              <a:gd name="connsiteY56" fmla="*/ 926612 h 1573553"/>
              <a:gd name="connsiteX57" fmla="*/ 2275925 w 2764939"/>
              <a:gd name="connsiteY57" fmla="*/ 1062342 h 1573553"/>
              <a:gd name="connsiteX58" fmla="*/ 2042562 w 2764939"/>
              <a:gd name="connsiteY58" fmla="*/ 1148067 h 1573553"/>
              <a:gd name="connsiteX59" fmla="*/ 2021131 w 2764939"/>
              <a:gd name="connsiteY59" fmla="*/ 1238556 h 1573553"/>
              <a:gd name="connsiteX60" fmla="*/ 1954456 w 2764939"/>
              <a:gd name="connsiteY60" fmla="*/ 1309993 h 1573553"/>
              <a:gd name="connsiteX61" fmla="*/ 2013987 w 2764939"/>
              <a:gd name="connsiteY61" fmla="*/ 1350474 h 1573553"/>
              <a:gd name="connsiteX62" fmla="*/ 1921118 w 2764939"/>
              <a:gd name="connsiteY62" fmla="*/ 1450487 h 1573553"/>
              <a:gd name="connsiteX63" fmla="*/ 1899687 w 2764939"/>
              <a:gd name="connsiteY63" fmla="*/ 1533831 h 1573553"/>
              <a:gd name="connsiteX64" fmla="*/ 1808865 w 2764939"/>
              <a:gd name="connsiteY64" fmla="*/ 1573012 h 1573553"/>
              <a:gd name="connsiteX65" fmla="*/ 1728235 w 2764939"/>
              <a:gd name="connsiteY65" fmla="*/ 1557643 h 1573553"/>
              <a:gd name="connsiteX66" fmla="*/ 1702041 w 2764939"/>
              <a:gd name="connsiteY66" fmla="*/ 1571931 h 1573553"/>
              <a:gd name="connsiteX67" fmla="*/ 1647275 w 2764939"/>
              <a:gd name="connsiteY67" fmla="*/ 1543356 h 1573553"/>
              <a:gd name="connsiteX68" fmla="*/ 1606791 w 2764939"/>
              <a:gd name="connsiteY68" fmla="*/ 1507637 h 1573553"/>
              <a:gd name="connsiteX69" fmla="*/ 1563931 w 2764939"/>
              <a:gd name="connsiteY69" fmla="*/ 1479061 h 1573553"/>
              <a:gd name="connsiteX70" fmla="*/ 1592504 w 2764939"/>
              <a:gd name="connsiteY70" fmla="*/ 1455250 h 1573553"/>
              <a:gd name="connsiteX71" fmla="*/ 1580598 w 2764939"/>
              <a:gd name="connsiteY71" fmla="*/ 1438581 h 1573553"/>
              <a:gd name="connsiteX72" fmla="*/ 1518685 w 2764939"/>
              <a:gd name="connsiteY72" fmla="*/ 1426675 h 1573553"/>
              <a:gd name="connsiteX73" fmla="*/ 1499635 w 2764939"/>
              <a:gd name="connsiteY73" fmla="*/ 1402862 h 1573553"/>
              <a:gd name="connsiteX74" fmla="*/ 1461537 w 2764939"/>
              <a:gd name="connsiteY74" fmla="*/ 1379050 h 1573553"/>
              <a:gd name="connsiteX75" fmla="*/ 1456773 w 2764939"/>
              <a:gd name="connsiteY75" fmla="*/ 1390956 h 1573553"/>
              <a:gd name="connsiteX76" fmla="*/ 1471062 w 2764939"/>
              <a:gd name="connsiteY76" fmla="*/ 1429056 h 1573553"/>
              <a:gd name="connsiteX77" fmla="*/ 1440104 w 2764939"/>
              <a:gd name="connsiteY77" fmla="*/ 1443343 h 1573553"/>
              <a:gd name="connsiteX78" fmla="*/ 1413912 w 2764939"/>
              <a:gd name="connsiteY78" fmla="*/ 1457630 h 1573553"/>
              <a:gd name="connsiteX79" fmla="*/ 1397241 w 2764939"/>
              <a:gd name="connsiteY79" fmla="*/ 1450487 h 1573553"/>
              <a:gd name="connsiteX80" fmla="*/ 1351998 w 2764939"/>
              <a:gd name="connsiteY80" fmla="*/ 1388575 h 1573553"/>
              <a:gd name="connsiteX81" fmla="*/ 1306756 w 2764939"/>
              <a:gd name="connsiteY81" fmla="*/ 1355237 h 1573553"/>
              <a:gd name="connsiteX82" fmla="*/ 1328187 w 2764939"/>
              <a:gd name="connsiteY82" fmla="*/ 1338568 h 1573553"/>
              <a:gd name="connsiteX83" fmla="*/ 1349618 w 2764939"/>
              <a:gd name="connsiteY83" fmla="*/ 1298087 h 1573553"/>
              <a:gd name="connsiteX84" fmla="*/ 1335329 w 2764939"/>
              <a:gd name="connsiteY84" fmla="*/ 1286181 h 1573553"/>
              <a:gd name="connsiteX85" fmla="*/ 1297231 w 2764939"/>
              <a:gd name="connsiteY85" fmla="*/ 1288562 h 1573553"/>
              <a:gd name="connsiteX86" fmla="*/ 1221031 w 2764939"/>
              <a:gd name="connsiteY86" fmla="*/ 1245700 h 1573553"/>
              <a:gd name="connsiteX87" fmla="*/ 1178166 w 2764939"/>
              <a:gd name="connsiteY87" fmla="*/ 1226650 h 1573553"/>
              <a:gd name="connsiteX88" fmla="*/ 1168643 w 2764939"/>
              <a:gd name="connsiteY88" fmla="*/ 1226650 h 1573553"/>
              <a:gd name="connsiteX89" fmla="*/ 1156737 w 2764939"/>
              <a:gd name="connsiteY89" fmla="*/ 1162356 h 1573553"/>
              <a:gd name="connsiteX90" fmla="*/ 1168643 w 2764939"/>
              <a:gd name="connsiteY90" fmla="*/ 1098062 h 1573553"/>
              <a:gd name="connsiteX91" fmla="*/ 1137687 w 2764939"/>
              <a:gd name="connsiteY91" fmla="*/ 1064725 h 1573553"/>
              <a:gd name="connsiteX92" fmla="*/ 1085300 w 2764939"/>
              <a:gd name="connsiteY92" fmla="*/ 1040912 h 1573553"/>
              <a:gd name="connsiteX93" fmla="*/ 1111493 w 2764939"/>
              <a:gd name="connsiteY93" fmla="*/ 1017100 h 1573553"/>
              <a:gd name="connsiteX94" fmla="*/ 1156737 w 2764939"/>
              <a:gd name="connsiteY94" fmla="*/ 1021862 h 1573553"/>
              <a:gd name="connsiteX95" fmla="*/ 1151975 w 2764939"/>
              <a:gd name="connsiteY95" fmla="*/ 974237 h 1573553"/>
              <a:gd name="connsiteX96" fmla="*/ 1123400 w 2764939"/>
              <a:gd name="connsiteY96" fmla="*/ 969475 h 1573553"/>
              <a:gd name="connsiteX97" fmla="*/ 1128162 w 2764939"/>
              <a:gd name="connsiteY97" fmla="*/ 921850 h 1573553"/>
              <a:gd name="connsiteX98" fmla="*/ 1097206 w 2764939"/>
              <a:gd name="connsiteY98" fmla="*/ 907562 h 1573553"/>
              <a:gd name="connsiteX99" fmla="*/ 1099587 w 2764939"/>
              <a:gd name="connsiteY99" fmla="*/ 871843 h 1573553"/>
              <a:gd name="connsiteX100" fmla="*/ 1051962 w 2764939"/>
              <a:gd name="connsiteY100" fmla="*/ 857556 h 1573553"/>
              <a:gd name="connsiteX101" fmla="*/ 1032912 w 2764939"/>
              <a:gd name="connsiteY101" fmla="*/ 878987 h 1573553"/>
              <a:gd name="connsiteX102" fmla="*/ 1004335 w 2764939"/>
              <a:gd name="connsiteY102" fmla="*/ 881368 h 1573553"/>
              <a:gd name="connsiteX103" fmla="*/ 954331 w 2764939"/>
              <a:gd name="connsiteY103" fmla="*/ 886131 h 1573553"/>
              <a:gd name="connsiteX104" fmla="*/ 923375 w 2764939"/>
              <a:gd name="connsiteY104" fmla="*/ 907562 h 1573553"/>
              <a:gd name="connsiteX105" fmla="*/ 923375 w 2764939"/>
              <a:gd name="connsiteY105" fmla="*/ 876606 h 1573553"/>
              <a:gd name="connsiteX106" fmla="*/ 882893 w 2764939"/>
              <a:gd name="connsiteY106" fmla="*/ 871843 h 1573553"/>
              <a:gd name="connsiteX107" fmla="*/ 890035 w 2764939"/>
              <a:gd name="connsiteY107" fmla="*/ 893275 h 1573553"/>
              <a:gd name="connsiteX108" fmla="*/ 885275 w 2764939"/>
              <a:gd name="connsiteY108" fmla="*/ 912325 h 1573553"/>
              <a:gd name="connsiteX109" fmla="*/ 799550 w 2764939"/>
              <a:gd name="connsiteY109" fmla="*/ 859936 h 1573553"/>
              <a:gd name="connsiteX110" fmla="*/ 778118 w 2764939"/>
              <a:gd name="connsiteY110" fmla="*/ 826600 h 1573553"/>
              <a:gd name="connsiteX111" fmla="*/ 790025 w 2764939"/>
              <a:gd name="connsiteY111" fmla="*/ 786117 h 1573553"/>
              <a:gd name="connsiteX112" fmla="*/ 759068 w 2764939"/>
              <a:gd name="connsiteY112" fmla="*/ 781356 h 1573553"/>
              <a:gd name="connsiteX113" fmla="*/ 711443 w 2764939"/>
              <a:gd name="connsiteY113" fmla="*/ 795643 h 1573553"/>
              <a:gd name="connsiteX114" fmla="*/ 701918 w 2764939"/>
              <a:gd name="connsiteY114" fmla="*/ 809931 h 1573553"/>
              <a:gd name="connsiteX115" fmla="*/ 678106 w 2764939"/>
              <a:gd name="connsiteY115" fmla="*/ 826600 h 1573553"/>
              <a:gd name="connsiteX116" fmla="*/ 670962 w 2764939"/>
              <a:gd name="connsiteY116" fmla="*/ 843268 h 1573553"/>
              <a:gd name="connsiteX117" fmla="*/ 630481 w 2764939"/>
              <a:gd name="connsiteY117" fmla="*/ 876606 h 1573553"/>
              <a:gd name="connsiteX118" fmla="*/ 632860 w 2764939"/>
              <a:gd name="connsiteY118" fmla="*/ 898037 h 1573553"/>
              <a:gd name="connsiteX119" fmla="*/ 647150 w 2764939"/>
              <a:gd name="connsiteY119" fmla="*/ 917087 h 1573553"/>
              <a:gd name="connsiteX120" fmla="*/ 570950 w 2764939"/>
              <a:gd name="connsiteY120" fmla="*/ 902800 h 1573553"/>
              <a:gd name="connsiteX121" fmla="*/ 537612 w 2764939"/>
              <a:gd name="connsiteY121" fmla="*/ 907562 h 1573553"/>
              <a:gd name="connsiteX122" fmla="*/ 585235 w 2764939"/>
              <a:gd name="connsiteY122" fmla="*/ 938518 h 1573553"/>
              <a:gd name="connsiteX123" fmla="*/ 609050 w 2764939"/>
              <a:gd name="connsiteY123" fmla="*/ 950425 h 1573553"/>
              <a:gd name="connsiteX124" fmla="*/ 635243 w 2764939"/>
              <a:gd name="connsiteY124" fmla="*/ 1002812 h 1573553"/>
              <a:gd name="connsiteX125" fmla="*/ 568566 w 2764939"/>
              <a:gd name="connsiteY125" fmla="*/ 1019481 h 1573553"/>
              <a:gd name="connsiteX126" fmla="*/ 547137 w 2764939"/>
              <a:gd name="connsiteY126" fmla="*/ 1031387 h 1573553"/>
              <a:gd name="connsiteX127" fmla="*/ 523323 w 2764939"/>
              <a:gd name="connsiteY127" fmla="*/ 1002812 h 1573553"/>
              <a:gd name="connsiteX128" fmla="*/ 499510 w 2764939"/>
              <a:gd name="connsiteY128" fmla="*/ 971856 h 1573553"/>
              <a:gd name="connsiteX129" fmla="*/ 501891 w 2764939"/>
              <a:gd name="connsiteY129" fmla="*/ 933756 h 1573553"/>
              <a:gd name="connsiteX130" fmla="*/ 499510 w 2764939"/>
              <a:gd name="connsiteY130" fmla="*/ 914706 h 1573553"/>
              <a:gd name="connsiteX131" fmla="*/ 518560 w 2764939"/>
              <a:gd name="connsiteY131" fmla="*/ 881368 h 1573553"/>
              <a:gd name="connsiteX132" fmla="*/ 478080 w 2764939"/>
              <a:gd name="connsiteY132" fmla="*/ 890893 h 1573553"/>
              <a:gd name="connsiteX133" fmla="*/ 449504 w 2764939"/>
              <a:gd name="connsiteY133" fmla="*/ 952806 h 1573553"/>
              <a:gd name="connsiteX134" fmla="*/ 442360 w 2764939"/>
              <a:gd name="connsiteY134" fmla="*/ 976618 h 1573553"/>
              <a:gd name="connsiteX135" fmla="*/ 411404 w 2764939"/>
              <a:gd name="connsiteY135" fmla="*/ 993287 h 1573553"/>
              <a:gd name="connsiteX136" fmla="*/ 363779 w 2764939"/>
              <a:gd name="connsiteY136" fmla="*/ 990906 h 1573553"/>
              <a:gd name="connsiteX137" fmla="*/ 356635 w 2764939"/>
              <a:gd name="connsiteY137" fmla="*/ 1007575 h 1573553"/>
              <a:gd name="connsiteX138" fmla="*/ 356635 w 2764939"/>
              <a:gd name="connsiteY138" fmla="*/ 1055200 h 1573553"/>
              <a:gd name="connsiteX139" fmla="*/ 297104 w 2764939"/>
              <a:gd name="connsiteY139" fmla="*/ 1059962 h 1573553"/>
              <a:gd name="connsiteX140" fmla="*/ 235191 w 2764939"/>
              <a:gd name="connsiteY140" fmla="*/ 1093300 h 1573553"/>
              <a:gd name="connsiteX141" fmla="*/ 237573 w 2764939"/>
              <a:gd name="connsiteY141" fmla="*/ 1121875 h 1573553"/>
              <a:gd name="connsiteX142" fmla="*/ 185186 w 2764939"/>
              <a:gd name="connsiteY142" fmla="*/ 1109968 h 1573553"/>
              <a:gd name="connsiteX143" fmla="*/ 151848 w 2764939"/>
              <a:gd name="connsiteY143" fmla="*/ 1117112 h 1573553"/>
              <a:gd name="connsiteX144" fmla="*/ 106604 w 2764939"/>
              <a:gd name="connsiteY144" fmla="*/ 1098062 h 1573553"/>
              <a:gd name="connsiteX145" fmla="*/ 89936 w 2764939"/>
              <a:gd name="connsiteY145" fmla="*/ 1098062 h 1573553"/>
              <a:gd name="connsiteX146" fmla="*/ 6592 w 2764939"/>
              <a:gd name="connsiteY146" fmla="*/ 1121875 h 1573553"/>
              <a:gd name="connsiteX147" fmla="*/ 8974 w 2764939"/>
              <a:gd name="connsiteY147" fmla="*/ 1074250 h 1573553"/>
              <a:gd name="connsiteX148" fmla="*/ 9816 w 2764939"/>
              <a:gd name="connsiteY14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328062 w 2764939"/>
              <a:gd name="connsiteY21" fmla="*/ 364636 h 1573553"/>
              <a:gd name="connsiteX22" fmla="*/ 501893 w 2764939"/>
              <a:gd name="connsiteY22" fmla="*/ 250336 h 1573553"/>
              <a:gd name="connsiteX23" fmla="*/ 516179 w 2764939"/>
              <a:gd name="connsiteY23" fmla="*/ 359875 h 1573553"/>
              <a:gd name="connsiteX24" fmla="*/ 463791 w 2764939"/>
              <a:gd name="connsiteY24" fmla="*/ 424168 h 1573553"/>
              <a:gd name="connsiteX25" fmla="*/ 566185 w 2764939"/>
              <a:gd name="connsiteY25" fmla="*/ 517037 h 1573553"/>
              <a:gd name="connsiteX26" fmla="*/ 623337 w 2764939"/>
              <a:gd name="connsiteY26" fmla="*/ 495605 h 1573553"/>
              <a:gd name="connsiteX27" fmla="*/ 701916 w 2764939"/>
              <a:gd name="connsiteY27" fmla="*/ 483700 h 1573553"/>
              <a:gd name="connsiteX28" fmla="*/ 887656 w 2764939"/>
              <a:gd name="connsiteY28" fmla="*/ 562280 h 1573553"/>
              <a:gd name="connsiteX29" fmla="*/ 963857 w 2764939"/>
              <a:gd name="connsiteY29" fmla="*/ 426549 h 1573553"/>
              <a:gd name="connsiteX30" fmla="*/ 863843 w 2764939"/>
              <a:gd name="connsiteY30" fmla="*/ 417024 h 1573553"/>
              <a:gd name="connsiteX31" fmla="*/ 851937 w 2764939"/>
              <a:gd name="connsiteY31" fmla="*/ 357491 h 1573553"/>
              <a:gd name="connsiteX32" fmla="*/ 1090060 w 2764939"/>
              <a:gd name="connsiteY32" fmla="*/ 436075 h 1573553"/>
              <a:gd name="connsiteX33" fmla="*/ 1113873 w 2764939"/>
              <a:gd name="connsiteY33" fmla="*/ 500368 h 1573553"/>
              <a:gd name="connsiteX34" fmla="*/ 1135304 w 2764939"/>
              <a:gd name="connsiteY34" fmla="*/ 512275 h 1573553"/>
              <a:gd name="connsiteX35" fmla="*/ 1132923 w 2764939"/>
              <a:gd name="connsiteY35" fmla="*/ 421787 h 1573553"/>
              <a:gd name="connsiteX36" fmla="*/ 1185312 w 2764939"/>
              <a:gd name="connsiteY36" fmla="*/ 340823 h 1573553"/>
              <a:gd name="connsiteX37" fmla="*/ 1499302 w 2764939"/>
              <a:gd name="connsiteY37" fmla="*/ 250164 h 1573553"/>
              <a:gd name="connsiteX38" fmla="*/ 1640131 w 2764939"/>
              <a:gd name="connsiteY38" fmla="*/ 188423 h 1573553"/>
              <a:gd name="connsiteX39" fmla="*/ 1794912 w 2764939"/>
              <a:gd name="connsiteY39" fmla="*/ 183660 h 1573553"/>
              <a:gd name="connsiteX40" fmla="*/ 1866350 w 2764939"/>
              <a:gd name="connsiteY40" fmla="*/ 309866 h 1573553"/>
              <a:gd name="connsiteX41" fmla="*/ 2028275 w 2764939"/>
              <a:gd name="connsiteY41" fmla="*/ 271766 h 1573553"/>
              <a:gd name="connsiteX42" fmla="*/ 1933025 w 2764939"/>
              <a:gd name="connsiteY42" fmla="*/ 359873 h 1573553"/>
              <a:gd name="connsiteX43" fmla="*/ 2047325 w 2764939"/>
              <a:gd name="connsiteY43" fmla="*/ 331298 h 1573553"/>
              <a:gd name="connsiteX44" fmla="*/ 2142574 w 2764939"/>
              <a:gd name="connsiteY44" fmla="*/ 271766 h 1573553"/>
              <a:gd name="connsiteX45" fmla="*/ 2066375 w 2764939"/>
              <a:gd name="connsiteY45" fmla="*/ 264623 h 1573553"/>
              <a:gd name="connsiteX46" fmla="*/ 2066375 w 2764939"/>
              <a:gd name="connsiteY46" fmla="*/ 202710 h 1573553"/>
              <a:gd name="connsiteX47" fmla="*/ 2116380 w 2764939"/>
              <a:gd name="connsiteY47" fmla="*/ 202710 h 1573553"/>
              <a:gd name="connsiteX48" fmla="*/ 2223536 w 2764939"/>
              <a:gd name="connsiteY48" fmla="*/ 97935 h 1573553"/>
              <a:gd name="connsiteX49" fmla="*/ 2273542 w 2764939"/>
              <a:gd name="connsiteY49" fmla="*/ 305 h 1573553"/>
              <a:gd name="connsiteX50" fmla="*/ 2237824 w 2764939"/>
              <a:gd name="connsiteY50" fmla="*/ 114604 h 1573553"/>
              <a:gd name="connsiteX51" fmla="*/ 2164006 w 2764939"/>
              <a:gd name="connsiteY51" fmla="*/ 193186 h 1573553"/>
              <a:gd name="connsiteX52" fmla="*/ 2333075 w 2764939"/>
              <a:gd name="connsiteY52" fmla="*/ 257480 h 1573553"/>
              <a:gd name="connsiteX53" fmla="*/ 2735505 w 2764939"/>
              <a:gd name="connsiteY53" fmla="*/ 205092 h 1573553"/>
              <a:gd name="connsiteX54" fmla="*/ 2698276 w 2764939"/>
              <a:gd name="connsiteY54" fmla="*/ 559163 h 1573553"/>
              <a:gd name="connsiteX55" fmla="*/ 2630731 w 2764939"/>
              <a:gd name="connsiteY55" fmla="*/ 967092 h 1573553"/>
              <a:gd name="connsiteX56" fmla="*/ 2461662 w 2764939"/>
              <a:gd name="connsiteY56" fmla="*/ 869462 h 1573553"/>
              <a:gd name="connsiteX57" fmla="*/ 2297356 w 2764939"/>
              <a:gd name="connsiteY57" fmla="*/ 926612 h 1573553"/>
              <a:gd name="connsiteX58" fmla="*/ 2275925 w 2764939"/>
              <a:gd name="connsiteY58" fmla="*/ 1062342 h 1573553"/>
              <a:gd name="connsiteX59" fmla="*/ 2042562 w 2764939"/>
              <a:gd name="connsiteY59" fmla="*/ 1148067 h 1573553"/>
              <a:gd name="connsiteX60" fmla="*/ 2021131 w 2764939"/>
              <a:gd name="connsiteY60" fmla="*/ 1238556 h 1573553"/>
              <a:gd name="connsiteX61" fmla="*/ 1954456 w 2764939"/>
              <a:gd name="connsiteY61" fmla="*/ 1309993 h 1573553"/>
              <a:gd name="connsiteX62" fmla="*/ 2013987 w 2764939"/>
              <a:gd name="connsiteY62" fmla="*/ 1350474 h 1573553"/>
              <a:gd name="connsiteX63" fmla="*/ 1921118 w 2764939"/>
              <a:gd name="connsiteY63" fmla="*/ 1450487 h 1573553"/>
              <a:gd name="connsiteX64" fmla="*/ 1899687 w 2764939"/>
              <a:gd name="connsiteY64" fmla="*/ 1533831 h 1573553"/>
              <a:gd name="connsiteX65" fmla="*/ 1808865 w 2764939"/>
              <a:gd name="connsiteY65" fmla="*/ 1573012 h 1573553"/>
              <a:gd name="connsiteX66" fmla="*/ 1728235 w 2764939"/>
              <a:gd name="connsiteY66" fmla="*/ 1557643 h 1573553"/>
              <a:gd name="connsiteX67" fmla="*/ 1702041 w 2764939"/>
              <a:gd name="connsiteY67" fmla="*/ 1571931 h 1573553"/>
              <a:gd name="connsiteX68" fmla="*/ 1647275 w 2764939"/>
              <a:gd name="connsiteY68" fmla="*/ 1543356 h 1573553"/>
              <a:gd name="connsiteX69" fmla="*/ 1606791 w 2764939"/>
              <a:gd name="connsiteY69" fmla="*/ 1507637 h 1573553"/>
              <a:gd name="connsiteX70" fmla="*/ 1563931 w 2764939"/>
              <a:gd name="connsiteY70" fmla="*/ 1479061 h 1573553"/>
              <a:gd name="connsiteX71" fmla="*/ 1592504 w 2764939"/>
              <a:gd name="connsiteY71" fmla="*/ 1455250 h 1573553"/>
              <a:gd name="connsiteX72" fmla="*/ 1580598 w 2764939"/>
              <a:gd name="connsiteY72" fmla="*/ 1438581 h 1573553"/>
              <a:gd name="connsiteX73" fmla="*/ 1518685 w 2764939"/>
              <a:gd name="connsiteY73" fmla="*/ 1426675 h 1573553"/>
              <a:gd name="connsiteX74" fmla="*/ 1499635 w 2764939"/>
              <a:gd name="connsiteY74" fmla="*/ 1402862 h 1573553"/>
              <a:gd name="connsiteX75" fmla="*/ 1461537 w 2764939"/>
              <a:gd name="connsiteY75" fmla="*/ 1379050 h 1573553"/>
              <a:gd name="connsiteX76" fmla="*/ 1456773 w 2764939"/>
              <a:gd name="connsiteY76" fmla="*/ 1390956 h 1573553"/>
              <a:gd name="connsiteX77" fmla="*/ 1471062 w 2764939"/>
              <a:gd name="connsiteY77" fmla="*/ 1429056 h 1573553"/>
              <a:gd name="connsiteX78" fmla="*/ 1440104 w 2764939"/>
              <a:gd name="connsiteY78" fmla="*/ 1443343 h 1573553"/>
              <a:gd name="connsiteX79" fmla="*/ 1413912 w 2764939"/>
              <a:gd name="connsiteY79" fmla="*/ 1457630 h 1573553"/>
              <a:gd name="connsiteX80" fmla="*/ 1397241 w 2764939"/>
              <a:gd name="connsiteY80" fmla="*/ 1450487 h 1573553"/>
              <a:gd name="connsiteX81" fmla="*/ 1351998 w 2764939"/>
              <a:gd name="connsiteY81" fmla="*/ 1388575 h 1573553"/>
              <a:gd name="connsiteX82" fmla="*/ 1306756 w 2764939"/>
              <a:gd name="connsiteY82" fmla="*/ 1355237 h 1573553"/>
              <a:gd name="connsiteX83" fmla="*/ 1328187 w 2764939"/>
              <a:gd name="connsiteY83" fmla="*/ 1338568 h 1573553"/>
              <a:gd name="connsiteX84" fmla="*/ 1349618 w 2764939"/>
              <a:gd name="connsiteY84" fmla="*/ 1298087 h 1573553"/>
              <a:gd name="connsiteX85" fmla="*/ 1335329 w 2764939"/>
              <a:gd name="connsiteY85" fmla="*/ 1286181 h 1573553"/>
              <a:gd name="connsiteX86" fmla="*/ 1297231 w 2764939"/>
              <a:gd name="connsiteY86" fmla="*/ 1288562 h 1573553"/>
              <a:gd name="connsiteX87" fmla="*/ 1221031 w 2764939"/>
              <a:gd name="connsiteY87" fmla="*/ 1245700 h 1573553"/>
              <a:gd name="connsiteX88" fmla="*/ 1178166 w 2764939"/>
              <a:gd name="connsiteY88" fmla="*/ 1226650 h 1573553"/>
              <a:gd name="connsiteX89" fmla="*/ 1168643 w 2764939"/>
              <a:gd name="connsiteY89" fmla="*/ 1226650 h 1573553"/>
              <a:gd name="connsiteX90" fmla="*/ 1156737 w 2764939"/>
              <a:gd name="connsiteY90" fmla="*/ 1162356 h 1573553"/>
              <a:gd name="connsiteX91" fmla="*/ 1168643 w 2764939"/>
              <a:gd name="connsiteY91" fmla="*/ 1098062 h 1573553"/>
              <a:gd name="connsiteX92" fmla="*/ 1137687 w 2764939"/>
              <a:gd name="connsiteY92" fmla="*/ 1064725 h 1573553"/>
              <a:gd name="connsiteX93" fmla="*/ 1085300 w 2764939"/>
              <a:gd name="connsiteY93" fmla="*/ 1040912 h 1573553"/>
              <a:gd name="connsiteX94" fmla="*/ 1111493 w 2764939"/>
              <a:gd name="connsiteY94" fmla="*/ 1017100 h 1573553"/>
              <a:gd name="connsiteX95" fmla="*/ 1156737 w 2764939"/>
              <a:gd name="connsiteY95" fmla="*/ 1021862 h 1573553"/>
              <a:gd name="connsiteX96" fmla="*/ 1151975 w 2764939"/>
              <a:gd name="connsiteY96" fmla="*/ 974237 h 1573553"/>
              <a:gd name="connsiteX97" fmla="*/ 1123400 w 2764939"/>
              <a:gd name="connsiteY97" fmla="*/ 969475 h 1573553"/>
              <a:gd name="connsiteX98" fmla="*/ 1128162 w 2764939"/>
              <a:gd name="connsiteY98" fmla="*/ 921850 h 1573553"/>
              <a:gd name="connsiteX99" fmla="*/ 1097206 w 2764939"/>
              <a:gd name="connsiteY99" fmla="*/ 907562 h 1573553"/>
              <a:gd name="connsiteX100" fmla="*/ 1099587 w 2764939"/>
              <a:gd name="connsiteY100" fmla="*/ 871843 h 1573553"/>
              <a:gd name="connsiteX101" fmla="*/ 1051962 w 2764939"/>
              <a:gd name="connsiteY101" fmla="*/ 857556 h 1573553"/>
              <a:gd name="connsiteX102" fmla="*/ 1032912 w 2764939"/>
              <a:gd name="connsiteY102" fmla="*/ 878987 h 1573553"/>
              <a:gd name="connsiteX103" fmla="*/ 1004335 w 2764939"/>
              <a:gd name="connsiteY103" fmla="*/ 881368 h 1573553"/>
              <a:gd name="connsiteX104" fmla="*/ 954331 w 2764939"/>
              <a:gd name="connsiteY104" fmla="*/ 886131 h 1573553"/>
              <a:gd name="connsiteX105" fmla="*/ 923375 w 2764939"/>
              <a:gd name="connsiteY105" fmla="*/ 907562 h 1573553"/>
              <a:gd name="connsiteX106" fmla="*/ 923375 w 2764939"/>
              <a:gd name="connsiteY106" fmla="*/ 876606 h 1573553"/>
              <a:gd name="connsiteX107" fmla="*/ 882893 w 2764939"/>
              <a:gd name="connsiteY107" fmla="*/ 871843 h 1573553"/>
              <a:gd name="connsiteX108" fmla="*/ 890035 w 2764939"/>
              <a:gd name="connsiteY108" fmla="*/ 893275 h 1573553"/>
              <a:gd name="connsiteX109" fmla="*/ 885275 w 2764939"/>
              <a:gd name="connsiteY109" fmla="*/ 912325 h 1573553"/>
              <a:gd name="connsiteX110" fmla="*/ 799550 w 2764939"/>
              <a:gd name="connsiteY110" fmla="*/ 859936 h 1573553"/>
              <a:gd name="connsiteX111" fmla="*/ 778118 w 2764939"/>
              <a:gd name="connsiteY111" fmla="*/ 826600 h 1573553"/>
              <a:gd name="connsiteX112" fmla="*/ 790025 w 2764939"/>
              <a:gd name="connsiteY112" fmla="*/ 786117 h 1573553"/>
              <a:gd name="connsiteX113" fmla="*/ 759068 w 2764939"/>
              <a:gd name="connsiteY113" fmla="*/ 781356 h 1573553"/>
              <a:gd name="connsiteX114" fmla="*/ 711443 w 2764939"/>
              <a:gd name="connsiteY114" fmla="*/ 795643 h 1573553"/>
              <a:gd name="connsiteX115" fmla="*/ 701918 w 2764939"/>
              <a:gd name="connsiteY115" fmla="*/ 809931 h 1573553"/>
              <a:gd name="connsiteX116" fmla="*/ 678106 w 2764939"/>
              <a:gd name="connsiteY116" fmla="*/ 826600 h 1573553"/>
              <a:gd name="connsiteX117" fmla="*/ 670962 w 2764939"/>
              <a:gd name="connsiteY117" fmla="*/ 843268 h 1573553"/>
              <a:gd name="connsiteX118" fmla="*/ 630481 w 2764939"/>
              <a:gd name="connsiteY118" fmla="*/ 876606 h 1573553"/>
              <a:gd name="connsiteX119" fmla="*/ 632860 w 2764939"/>
              <a:gd name="connsiteY119" fmla="*/ 898037 h 1573553"/>
              <a:gd name="connsiteX120" fmla="*/ 647150 w 2764939"/>
              <a:gd name="connsiteY120" fmla="*/ 917087 h 1573553"/>
              <a:gd name="connsiteX121" fmla="*/ 570950 w 2764939"/>
              <a:gd name="connsiteY121" fmla="*/ 902800 h 1573553"/>
              <a:gd name="connsiteX122" fmla="*/ 537612 w 2764939"/>
              <a:gd name="connsiteY122" fmla="*/ 907562 h 1573553"/>
              <a:gd name="connsiteX123" fmla="*/ 585235 w 2764939"/>
              <a:gd name="connsiteY123" fmla="*/ 938518 h 1573553"/>
              <a:gd name="connsiteX124" fmla="*/ 609050 w 2764939"/>
              <a:gd name="connsiteY124" fmla="*/ 950425 h 1573553"/>
              <a:gd name="connsiteX125" fmla="*/ 635243 w 2764939"/>
              <a:gd name="connsiteY125" fmla="*/ 1002812 h 1573553"/>
              <a:gd name="connsiteX126" fmla="*/ 568566 w 2764939"/>
              <a:gd name="connsiteY126" fmla="*/ 1019481 h 1573553"/>
              <a:gd name="connsiteX127" fmla="*/ 547137 w 2764939"/>
              <a:gd name="connsiteY127" fmla="*/ 1031387 h 1573553"/>
              <a:gd name="connsiteX128" fmla="*/ 523323 w 2764939"/>
              <a:gd name="connsiteY128" fmla="*/ 1002812 h 1573553"/>
              <a:gd name="connsiteX129" fmla="*/ 499510 w 2764939"/>
              <a:gd name="connsiteY129" fmla="*/ 971856 h 1573553"/>
              <a:gd name="connsiteX130" fmla="*/ 501891 w 2764939"/>
              <a:gd name="connsiteY130" fmla="*/ 933756 h 1573553"/>
              <a:gd name="connsiteX131" fmla="*/ 499510 w 2764939"/>
              <a:gd name="connsiteY131" fmla="*/ 914706 h 1573553"/>
              <a:gd name="connsiteX132" fmla="*/ 518560 w 2764939"/>
              <a:gd name="connsiteY132" fmla="*/ 881368 h 1573553"/>
              <a:gd name="connsiteX133" fmla="*/ 478080 w 2764939"/>
              <a:gd name="connsiteY133" fmla="*/ 890893 h 1573553"/>
              <a:gd name="connsiteX134" fmla="*/ 449504 w 2764939"/>
              <a:gd name="connsiteY134" fmla="*/ 952806 h 1573553"/>
              <a:gd name="connsiteX135" fmla="*/ 442360 w 2764939"/>
              <a:gd name="connsiteY135" fmla="*/ 976618 h 1573553"/>
              <a:gd name="connsiteX136" fmla="*/ 411404 w 2764939"/>
              <a:gd name="connsiteY136" fmla="*/ 993287 h 1573553"/>
              <a:gd name="connsiteX137" fmla="*/ 363779 w 2764939"/>
              <a:gd name="connsiteY137" fmla="*/ 990906 h 1573553"/>
              <a:gd name="connsiteX138" fmla="*/ 356635 w 2764939"/>
              <a:gd name="connsiteY138" fmla="*/ 1007575 h 1573553"/>
              <a:gd name="connsiteX139" fmla="*/ 356635 w 2764939"/>
              <a:gd name="connsiteY139" fmla="*/ 1055200 h 1573553"/>
              <a:gd name="connsiteX140" fmla="*/ 297104 w 2764939"/>
              <a:gd name="connsiteY140" fmla="*/ 1059962 h 1573553"/>
              <a:gd name="connsiteX141" fmla="*/ 235191 w 2764939"/>
              <a:gd name="connsiteY141" fmla="*/ 1093300 h 1573553"/>
              <a:gd name="connsiteX142" fmla="*/ 237573 w 2764939"/>
              <a:gd name="connsiteY142" fmla="*/ 1121875 h 1573553"/>
              <a:gd name="connsiteX143" fmla="*/ 185186 w 2764939"/>
              <a:gd name="connsiteY143" fmla="*/ 1109968 h 1573553"/>
              <a:gd name="connsiteX144" fmla="*/ 151848 w 2764939"/>
              <a:gd name="connsiteY144" fmla="*/ 1117112 h 1573553"/>
              <a:gd name="connsiteX145" fmla="*/ 106604 w 2764939"/>
              <a:gd name="connsiteY145" fmla="*/ 1098062 h 1573553"/>
              <a:gd name="connsiteX146" fmla="*/ 89936 w 2764939"/>
              <a:gd name="connsiteY146" fmla="*/ 1098062 h 1573553"/>
              <a:gd name="connsiteX147" fmla="*/ 6592 w 2764939"/>
              <a:gd name="connsiteY147" fmla="*/ 1121875 h 1573553"/>
              <a:gd name="connsiteX148" fmla="*/ 8974 w 2764939"/>
              <a:gd name="connsiteY148" fmla="*/ 1074250 h 1573553"/>
              <a:gd name="connsiteX149" fmla="*/ 9816 w 2764939"/>
              <a:gd name="connsiteY14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280435 w 2764939"/>
              <a:gd name="connsiteY21" fmla="*/ 293200 h 1573553"/>
              <a:gd name="connsiteX22" fmla="*/ 328062 w 2764939"/>
              <a:gd name="connsiteY22" fmla="*/ 364636 h 1573553"/>
              <a:gd name="connsiteX23" fmla="*/ 501893 w 2764939"/>
              <a:gd name="connsiteY23" fmla="*/ 250336 h 1573553"/>
              <a:gd name="connsiteX24" fmla="*/ 516179 w 2764939"/>
              <a:gd name="connsiteY24" fmla="*/ 359875 h 1573553"/>
              <a:gd name="connsiteX25" fmla="*/ 463791 w 2764939"/>
              <a:gd name="connsiteY25" fmla="*/ 424168 h 1573553"/>
              <a:gd name="connsiteX26" fmla="*/ 566185 w 2764939"/>
              <a:gd name="connsiteY26" fmla="*/ 517037 h 1573553"/>
              <a:gd name="connsiteX27" fmla="*/ 623337 w 2764939"/>
              <a:gd name="connsiteY27" fmla="*/ 495605 h 1573553"/>
              <a:gd name="connsiteX28" fmla="*/ 701916 w 2764939"/>
              <a:gd name="connsiteY28" fmla="*/ 483700 h 1573553"/>
              <a:gd name="connsiteX29" fmla="*/ 887656 w 2764939"/>
              <a:gd name="connsiteY29" fmla="*/ 562280 h 1573553"/>
              <a:gd name="connsiteX30" fmla="*/ 963857 w 2764939"/>
              <a:gd name="connsiteY30" fmla="*/ 426549 h 1573553"/>
              <a:gd name="connsiteX31" fmla="*/ 863843 w 2764939"/>
              <a:gd name="connsiteY31" fmla="*/ 417024 h 1573553"/>
              <a:gd name="connsiteX32" fmla="*/ 851937 w 2764939"/>
              <a:gd name="connsiteY32" fmla="*/ 357491 h 1573553"/>
              <a:gd name="connsiteX33" fmla="*/ 1090060 w 2764939"/>
              <a:gd name="connsiteY33" fmla="*/ 436075 h 1573553"/>
              <a:gd name="connsiteX34" fmla="*/ 1113873 w 2764939"/>
              <a:gd name="connsiteY34" fmla="*/ 500368 h 1573553"/>
              <a:gd name="connsiteX35" fmla="*/ 1135304 w 2764939"/>
              <a:gd name="connsiteY35" fmla="*/ 512275 h 1573553"/>
              <a:gd name="connsiteX36" fmla="*/ 1132923 w 2764939"/>
              <a:gd name="connsiteY36" fmla="*/ 421787 h 1573553"/>
              <a:gd name="connsiteX37" fmla="*/ 1185312 w 2764939"/>
              <a:gd name="connsiteY37" fmla="*/ 340823 h 1573553"/>
              <a:gd name="connsiteX38" fmla="*/ 1499302 w 2764939"/>
              <a:gd name="connsiteY38" fmla="*/ 250164 h 1573553"/>
              <a:gd name="connsiteX39" fmla="*/ 1640131 w 2764939"/>
              <a:gd name="connsiteY39" fmla="*/ 188423 h 1573553"/>
              <a:gd name="connsiteX40" fmla="*/ 1794912 w 2764939"/>
              <a:gd name="connsiteY40" fmla="*/ 183660 h 1573553"/>
              <a:gd name="connsiteX41" fmla="*/ 1866350 w 2764939"/>
              <a:gd name="connsiteY41" fmla="*/ 309866 h 1573553"/>
              <a:gd name="connsiteX42" fmla="*/ 2028275 w 2764939"/>
              <a:gd name="connsiteY42" fmla="*/ 271766 h 1573553"/>
              <a:gd name="connsiteX43" fmla="*/ 1933025 w 2764939"/>
              <a:gd name="connsiteY43" fmla="*/ 359873 h 1573553"/>
              <a:gd name="connsiteX44" fmla="*/ 2047325 w 2764939"/>
              <a:gd name="connsiteY44" fmla="*/ 331298 h 1573553"/>
              <a:gd name="connsiteX45" fmla="*/ 2142574 w 2764939"/>
              <a:gd name="connsiteY45" fmla="*/ 271766 h 1573553"/>
              <a:gd name="connsiteX46" fmla="*/ 2066375 w 2764939"/>
              <a:gd name="connsiteY46" fmla="*/ 264623 h 1573553"/>
              <a:gd name="connsiteX47" fmla="*/ 2066375 w 2764939"/>
              <a:gd name="connsiteY47" fmla="*/ 202710 h 1573553"/>
              <a:gd name="connsiteX48" fmla="*/ 2116380 w 2764939"/>
              <a:gd name="connsiteY48" fmla="*/ 202710 h 1573553"/>
              <a:gd name="connsiteX49" fmla="*/ 2223536 w 2764939"/>
              <a:gd name="connsiteY49" fmla="*/ 97935 h 1573553"/>
              <a:gd name="connsiteX50" fmla="*/ 2273542 w 2764939"/>
              <a:gd name="connsiteY50" fmla="*/ 305 h 1573553"/>
              <a:gd name="connsiteX51" fmla="*/ 2237824 w 2764939"/>
              <a:gd name="connsiteY51" fmla="*/ 114604 h 1573553"/>
              <a:gd name="connsiteX52" fmla="*/ 2164006 w 2764939"/>
              <a:gd name="connsiteY52" fmla="*/ 193186 h 1573553"/>
              <a:gd name="connsiteX53" fmla="*/ 2333075 w 2764939"/>
              <a:gd name="connsiteY53" fmla="*/ 257480 h 1573553"/>
              <a:gd name="connsiteX54" fmla="*/ 2735505 w 2764939"/>
              <a:gd name="connsiteY54" fmla="*/ 205092 h 1573553"/>
              <a:gd name="connsiteX55" fmla="*/ 2698276 w 2764939"/>
              <a:gd name="connsiteY55" fmla="*/ 559163 h 1573553"/>
              <a:gd name="connsiteX56" fmla="*/ 2630731 w 2764939"/>
              <a:gd name="connsiteY56" fmla="*/ 967092 h 1573553"/>
              <a:gd name="connsiteX57" fmla="*/ 2461662 w 2764939"/>
              <a:gd name="connsiteY57" fmla="*/ 869462 h 1573553"/>
              <a:gd name="connsiteX58" fmla="*/ 2297356 w 2764939"/>
              <a:gd name="connsiteY58" fmla="*/ 926612 h 1573553"/>
              <a:gd name="connsiteX59" fmla="*/ 2275925 w 2764939"/>
              <a:gd name="connsiteY59" fmla="*/ 1062342 h 1573553"/>
              <a:gd name="connsiteX60" fmla="*/ 2042562 w 2764939"/>
              <a:gd name="connsiteY60" fmla="*/ 1148067 h 1573553"/>
              <a:gd name="connsiteX61" fmla="*/ 2021131 w 2764939"/>
              <a:gd name="connsiteY61" fmla="*/ 1238556 h 1573553"/>
              <a:gd name="connsiteX62" fmla="*/ 1954456 w 2764939"/>
              <a:gd name="connsiteY62" fmla="*/ 1309993 h 1573553"/>
              <a:gd name="connsiteX63" fmla="*/ 2013987 w 2764939"/>
              <a:gd name="connsiteY63" fmla="*/ 1350474 h 1573553"/>
              <a:gd name="connsiteX64" fmla="*/ 1921118 w 2764939"/>
              <a:gd name="connsiteY64" fmla="*/ 1450487 h 1573553"/>
              <a:gd name="connsiteX65" fmla="*/ 1899687 w 2764939"/>
              <a:gd name="connsiteY65" fmla="*/ 1533831 h 1573553"/>
              <a:gd name="connsiteX66" fmla="*/ 1808865 w 2764939"/>
              <a:gd name="connsiteY66" fmla="*/ 1573012 h 1573553"/>
              <a:gd name="connsiteX67" fmla="*/ 1728235 w 2764939"/>
              <a:gd name="connsiteY67" fmla="*/ 1557643 h 1573553"/>
              <a:gd name="connsiteX68" fmla="*/ 1702041 w 2764939"/>
              <a:gd name="connsiteY68" fmla="*/ 1571931 h 1573553"/>
              <a:gd name="connsiteX69" fmla="*/ 1647275 w 2764939"/>
              <a:gd name="connsiteY69" fmla="*/ 1543356 h 1573553"/>
              <a:gd name="connsiteX70" fmla="*/ 1606791 w 2764939"/>
              <a:gd name="connsiteY70" fmla="*/ 1507637 h 1573553"/>
              <a:gd name="connsiteX71" fmla="*/ 1563931 w 2764939"/>
              <a:gd name="connsiteY71" fmla="*/ 1479061 h 1573553"/>
              <a:gd name="connsiteX72" fmla="*/ 1592504 w 2764939"/>
              <a:gd name="connsiteY72" fmla="*/ 1455250 h 1573553"/>
              <a:gd name="connsiteX73" fmla="*/ 1580598 w 2764939"/>
              <a:gd name="connsiteY73" fmla="*/ 1438581 h 1573553"/>
              <a:gd name="connsiteX74" fmla="*/ 1518685 w 2764939"/>
              <a:gd name="connsiteY74" fmla="*/ 1426675 h 1573553"/>
              <a:gd name="connsiteX75" fmla="*/ 1499635 w 2764939"/>
              <a:gd name="connsiteY75" fmla="*/ 1402862 h 1573553"/>
              <a:gd name="connsiteX76" fmla="*/ 1461537 w 2764939"/>
              <a:gd name="connsiteY76" fmla="*/ 1379050 h 1573553"/>
              <a:gd name="connsiteX77" fmla="*/ 1456773 w 2764939"/>
              <a:gd name="connsiteY77" fmla="*/ 1390956 h 1573553"/>
              <a:gd name="connsiteX78" fmla="*/ 1471062 w 2764939"/>
              <a:gd name="connsiteY78" fmla="*/ 1429056 h 1573553"/>
              <a:gd name="connsiteX79" fmla="*/ 1440104 w 2764939"/>
              <a:gd name="connsiteY79" fmla="*/ 1443343 h 1573553"/>
              <a:gd name="connsiteX80" fmla="*/ 1413912 w 2764939"/>
              <a:gd name="connsiteY80" fmla="*/ 1457630 h 1573553"/>
              <a:gd name="connsiteX81" fmla="*/ 1397241 w 2764939"/>
              <a:gd name="connsiteY81" fmla="*/ 1450487 h 1573553"/>
              <a:gd name="connsiteX82" fmla="*/ 1351998 w 2764939"/>
              <a:gd name="connsiteY82" fmla="*/ 1388575 h 1573553"/>
              <a:gd name="connsiteX83" fmla="*/ 1306756 w 2764939"/>
              <a:gd name="connsiteY83" fmla="*/ 1355237 h 1573553"/>
              <a:gd name="connsiteX84" fmla="*/ 1328187 w 2764939"/>
              <a:gd name="connsiteY84" fmla="*/ 1338568 h 1573553"/>
              <a:gd name="connsiteX85" fmla="*/ 1349618 w 2764939"/>
              <a:gd name="connsiteY85" fmla="*/ 1298087 h 1573553"/>
              <a:gd name="connsiteX86" fmla="*/ 1335329 w 2764939"/>
              <a:gd name="connsiteY86" fmla="*/ 1286181 h 1573553"/>
              <a:gd name="connsiteX87" fmla="*/ 1297231 w 2764939"/>
              <a:gd name="connsiteY87" fmla="*/ 1288562 h 1573553"/>
              <a:gd name="connsiteX88" fmla="*/ 1221031 w 2764939"/>
              <a:gd name="connsiteY88" fmla="*/ 1245700 h 1573553"/>
              <a:gd name="connsiteX89" fmla="*/ 1178166 w 2764939"/>
              <a:gd name="connsiteY89" fmla="*/ 1226650 h 1573553"/>
              <a:gd name="connsiteX90" fmla="*/ 1168643 w 2764939"/>
              <a:gd name="connsiteY90" fmla="*/ 1226650 h 1573553"/>
              <a:gd name="connsiteX91" fmla="*/ 1156737 w 2764939"/>
              <a:gd name="connsiteY91" fmla="*/ 1162356 h 1573553"/>
              <a:gd name="connsiteX92" fmla="*/ 1168643 w 2764939"/>
              <a:gd name="connsiteY92" fmla="*/ 1098062 h 1573553"/>
              <a:gd name="connsiteX93" fmla="*/ 1137687 w 2764939"/>
              <a:gd name="connsiteY93" fmla="*/ 1064725 h 1573553"/>
              <a:gd name="connsiteX94" fmla="*/ 1085300 w 2764939"/>
              <a:gd name="connsiteY94" fmla="*/ 1040912 h 1573553"/>
              <a:gd name="connsiteX95" fmla="*/ 1111493 w 2764939"/>
              <a:gd name="connsiteY95" fmla="*/ 1017100 h 1573553"/>
              <a:gd name="connsiteX96" fmla="*/ 1156737 w 2764939"/>
              <a:gd name="connsiteY96" fmla="*/ 1021862 h 1573553"/>
              <a:gd name="connsiteX97" fmla="*/ 1151975 w 2764939"/>
              <a:gd name="connsiteY97" fmla="*/ 974237 h 1573553"/>
              <a:gd name="connsiteX98" fmla="*/ 1123400 w 2764939"/>
              <a:gd name="connsiteY98" fmla="*/ 969475 h 1573553"/>
              <a:gd name="connsiteX99" fmla="*/ 1128162 w 2764939"/>
              <a:gd name="connsiteY99" fmla="*/ 921850 h 1573553"/>
              <a:gd name="connsiteX100" fmla="*/ 1097206 w 2764939"/>
              <a:gd name="connsiteY100" fmla="*/ 907562 h 1573553"/>
              <a:gd name="connsiteX101" fmla="*/ 1099587 w 2764939"/>
              <a:gd name="connsiteY101" fmla="*/ 871843 h 1573553"/>
              <a:gd name="connsiteX102" fmla="*/ 1051962 w 2764939"/>
              <a:gd name="connsiteY102" fmla="*/ 857556 h 1573553"/>
              <a:gd name="connsiteX103" fmla="*/ 1032912 w 2764939"/>
              <a:gd name="connsiteY103" fmla="*/ 878987 h 1573553"/>
              <a:gd name="connsiteX104" fmla="*/ 1004335 w 2764939"/>
              <a:gd name="connsiteY104" fmla="*/ 881368 h 1573553"/>
              <a:gd name="connsiteX105" fmla="*/ 954331 w 2764939"/>
              <a:gd name="connsiteY105" fmla="*/ 886131 h 1573553"/>
              <a:gd name="connsiteX106" fmla="*/ 923375 w 2764939"/>
              <a:gd name="connsiteY106" fmla="*/ 907562 h 1573553"/>
              <a:gd name="connsiteX107" fmla="*/ 923375 w 2764939"/>
              <a:gd name="connsiteY107" fmla="*/ 876606 h 1573553"/>
              <a:gd name="connsiteX108" fmla="*/ 882893 w 2764939"/>
              <a:gd name="connsiteY108" fmla="*/ 871843 h 1573553"/>
              <a:gd name="connsiteX109" fmla="*/ 890035 w 2764939"/>
              <a:gd name="connsiteY109" fmla="*/ 893275 h 1573553"/>
              <a:gd name="connsiteX110" fmla="*/ 885275 w 2764939"/>
              <a:gd name="connsiteY110" fmla="*/ 912325 h 1573553"/>
              <a:gd name="connsiteX111" fmla="*/ 799550 w 2764939"/>
              <a:gd name="connsiteY111" fmla="*/ 859936 h 1573553"/>
              <a:gd name="connsiteX112" fmla="*/ 778118 w 2764939"/>
              <a:gd name="connsiteY112" fmla="*/ 826600 h 1573553"/>
              <a:gd name="connsiteX113" fmla="*/ 790025 w 2764939"/>
              <a:gd name="connsiteY113" fmla="*/ 786117 h 1573553"/>
              <a:gd name="connsiteX114" fmla="*/ 759068 w 2764939"/>
              <a:gd name="connsiteY114" fmla="*/ 781356 h 1573553"/>
              <a:gd name="connsiteX115" fmla="*/ 711443 w 2764939"/>
              <a:gd name="connsiteY115" fmla="*/ 795643 h 1573553"/>
              <a:gd name="connsiteX116" fmla="*/ 701918 w 2764939"/>
              <a:gd name="connsiteY116" fmla="*/ 809931 h 1573553"/>
              <a:gd name="connsiteX117" fmla="*/ 678106 w 2764939"/>
              <a:gd name="connsiteY117" fmla="*/ 826600 h 1573553"/>
              <a:gd name="connsiteX118" fmla="*/ 670962 w 2764939"/>
              <a:gd name="connsiteY118" fmla="*/ 843268 h 1573553"/>
              <a:gd name="connsiteX119" fmla="*/ 630481 w 2764939"/>
              <a:gd name="connsiteY119" fmla="*/ 876606 h 1573553"/>
              <a:gd name="connsiteX120" fmla="*/ 632860 w 2764939"/>
              <a:gd name="connsiteY120" fmla="*/ 898037 h 1573553"/>
              <a:gd name="connsiteX121" fmla="*/ 647150 w 2764939"/>
              <a:gd name="connsiteY121" fmla="*/ 917087 h 1573553"/>
              <a:gd name="connsiteX122" fmla="*/ 570950 w 2764939"/>
              <a:gd name="connsiteY122" fmla="*/ 902800 h 1573553"/>
              <a:gd name="connsiteX123" fmla="*/ 537612 w 2764939"/>
              <a:gd name="connsiteY123" fmla="*/ 907562 h 1573553"/>
              <a:gd name="connsiteX124" fmla="*/ 585235 w 2764939"/>
              <a:gd name="connsiteY124" fmla="*/ 938518 h 1573553"/>
              <a:gd name="connsiteX125" fmla="*/ 609050 w 2764939"/>
              <a:gd name="connsiteY125" fmla="*/ 950425 h 1573553"/>
              <a:gd name="connsiteX126" fmla="*/ 635243 w 2764939"/>
              <a:gd name="connsiteY126" fmla="*/ 1002812 h 1573553"/>
              <a:gd name="connsiteX127" fmla="*/ 568566 w 2764939"/>
              <a:gd name="connsiteY127" fmla="*/ 1019481 h 1573553"/>
              <a:gd name="connsiteX128" fmla="*/ 547137 w 2764939"/>
              <a:gd name="connsiteY128" fmla="*/ 1031387 h 1573553"/>
              <a:gd name="connsiteX129" fmla="*/ 523323 w 2764939"/>
              <a:gd name="connsiteY129" fmla="*/ 1002812 h 1573553"/>
              <a:gd name="connsiteX130" fmla="*/ 499510 w 2764939"/>
              <a:gd name="connsiteY130" fmla="*/ 971856 h 1573553"/>
              <a:gd name="connsiteX131" fmla="*/ 501891 w 2764939"/>
              <a:gd name="connsiteY131" fmla="*/ 933756 h 1573553"/>
              <a:gd name="connsiteX132" fmla="*/ 499510 w 2764939"/>
              <a:gd name="connsiteY132" fmla="*/ 914706 h 1573553"/>
              <a:gd name="connsiteX133" fmla="*/ 518560 w 2764939"/>
              <a:gd name="connsiteY133" fmla="*/ 881368 h 1573553"/>
              <a:gd name="connsiteX134" fmla="*/ 478080 w 2764939"/>
              <a:gd name="connsiteY134" fmla="*/ 890893 h 1573553"/>
              <a:gd name="connsiteX135" fmla="*/ 449504 w 2764939"/>
              <a:gd name="connsiteY135" fmla="*/ 952806 h 1573553"/>
              <a:gd name="connsiteX136" fmla="*/ 442360 w 2764939"/>
              <a:gd name="connsiteY136" fmla="*/ 976618 h 1573553"/>
              <a:gd name="connsiteX137" fmla="*/ 411404 w 2764939"/>
              <a:gd name="connsiteY137" fmla="*/ 993287 h 1573553"/>
              <a:gd name="connsiteX138" fmla="*/ 363779 w 2764939"/>
              <a:gd name="connsiteY138" fmla="*/ 990906 h 1573553"/>
              <a:gd name="connsiteX139" fmla="*/ 356635 w 2764939"/>
              <a:gd name="connsiteY139" fmla="*/ 1007575 h 1573553"/>
              <a:gd name="connsiteX140" fmla="*/ 356635 w 2764939"/>
              <a:gd name="connsiteY140" fmla="*/ 1055200 h 1573553"/>
              <a:gd name="connsiteX141" fmla="*/ 297104 w 2764939"/>
              <a:gd name="connsiteY141" fmla="*/ 1059962 h 1573553"/>
              <a:gd name="connsiteX142" fmla="*/ 235191 w 2764939"/>
              <a:gd name="connsiteY142" fmla="*/ 1093300 h 1573553"/>
              <a:gd name="connsiteX143" fmla="*/ 237573 w 2764939"/>
              <a:gd name="connsiteY143" fmla="*/ 1121875 h 1573553"/>
              <a:gd name="connsiteX144" fmla="*/ 185186 w 2764939"/>
              <a:gd name="connsiteY144" fmla="*/ 1109968 h 1573553"/>
              <a:gd name="connsiteX145" fmla="*/ 151848 w 2764939"/>
              <a:gd name="connsiteY145" fmla="*/ 1117112 h 1573553"/>
              <a:gd name="connsiteX146" fmla="*/ 106604 w 2764939"/>
              <a:gd name="connsiteY146" fmla="*/ 1098062 h 1573553"/>
              <a:gd name="connsiteX147" fmla="*/ 89936 w 2764939"/>
              <a:gd name="connsiteY147" fmla="*/ 1098062 h 1573553"/>
              <a:gd name="connsiteX148" fmla="*/ 6592 w 2764939"/>
              <a:gd name="connsiteY148" fmla="*/ 1121875 h 1573553"/>
              <a:gd name="connsiteX149" fmla="*/ 8974 w 2764939"/>
              <a:gd name="connsiteY149" fmla="*/ 1074250 h 1573553"/>
              <a:gd name="connsiteX150" fmla="*/ 9816 w 2764939"/>
              <a:gd name="connsiteY15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232810 w 2764939"/>
              <a:gd name="connsiteY21" fmla="*/ 247956 h 1573553"/>
              <a:gd name="connsiteX22" fmla="*/ 280435 w 2764939"/>
              <a:gd name="connsiteY22" fmla="*/ 293200 h 1573553"/>
              <a:gd name="connsiteX23" fmla="*/ 328062 w 2764939"/>
              <a:gd name="connsiteY23" fmla="*/ 364636 h 1573553"/>
              <a:gd name="connsiteX24" fmla="*/ 501893 w 2764939"/>
              <a:gd name="connsiteY24" fmla="*/ 250336 h 1573553"/>
              <a:gd name="connsiteX25" fmla="*/ 516179 w 2764939"/>
              <a:gd name="connsiteY25" fmla="*/ 359875 h 1573553"/>
              <a:gd name="connsiteX26" fmla="*/ 463791 w 2764939"/>
              <a:gd name="connsiteY26" fmla="*/ 424168 h 1573553"/>
              <a:gd name="connsiteX27" fmla="*/ 566185 w 2764939"/>
              <a:gd name="connsiteY27" fmla="*/ 517037 h 1573553"/>
              <a:gd name="connsiteX28" fmla="*/ 623337 w 2764939"/>
              <a:gd name="connsiteY28" fmla="*/ 495605 h 1573553"/>
              <a:gd name="connsiteX29" fmla="*/ 701916 w 2764939"/>
              <a:gd name="connsiteY29" fmla="*/ 483700 h 1573553"/>
              <a:gd name="connsiteX30" fmla="*/ 887656 w 2764939"/>
              <a:gd name="connsiteY30" fmla="*/ 562280 h 1573553"/>
              <a:gd name="connsiteX31" fmla="*/ 963857 w 2764939"/>
              <a:gd name="connsiteY31" fmla="*/ 426549 h 1573553"/>
              <a:gd name="connsiteX32" fmla="*/ 863843 w 2764939"/>
              <a:gd name="connsiteY32" fmla="*/ 417024 h 1573553"/>
              <a:gd name="connsiteX33" fmla="*/ 851937 w 2764939"/>
              <a:gd name="connsiteY33" fmla="*/ 357491 h 1573553"/>
              <a:gd name="connsiteX34" fmla="*/ 1090060 w 2764939"/>
              <a:gd name="connsiteY34" fmla="*/ 436075 h 1573553"/>
              <a:gd name="connsiteX35" fmla="*/ 1113873 w 2764939"/>
              <a:gd name="connsiteY35" fmla="*/ 500368 h 1573553"/>
              <a:gd name="connsiteX36" fmla="*/ 1135304 w 2764939"/>
              <a:gd name="connsiteY36" fmla="*/ 512275 h 1573553"/>
              <a:gd name="connsiteX37" fmla="*/ 1132923 w 2764939"/>
              <a:gd name="connsiteY37" fmla="*/ 421787 h 1573553"/>
              <a:gd name="connsiteX38" fmla="*/ 1185312 w 2764939"/>
              <a:gd name="connsiteY38" fmla="*/ 340823 h 1573553"/>
              <a:gd name="connsiteX39" fmla="*/ 1499302 w 2764939"/>
              <a:gd name="connsiteY39" fmla="*/ 250164 h 1573553"/>
              <a:gd name="connsiteX40" fmla="*/ 1640131 w 2764939"/>
              <a:gd name="connsiteY40" fmla="*/ 188423 h 1573553"/>
              <a:gd name="connsiteX41" fmla="*/ 1794912 w 2764939"/>
              <a:gd name="connsiteY41" fmla="*/ 183660 h 1573553"/>
              <a:gd name="connsiteX42" fmla="*/ 1866350 w 2764939"/>
              <a:gd name="connsiteY42" fmla="*/ 309866 h 1573553"/>
              <a:gd name="connsiteX43" fmla="*/ 2028275 w 2764939"/>
              <a:gd name="connsiteY43" fmla="*/ 271766 h 1573553"/>
              <a:gd name="connsiteX44" fmla="*/ 1933025 w 2764939"/>
              <a:gd name="connsiteY44" fmla="*/ 359873 h 1573553"/>
              <a:gd name="connsiteX45" fmla="*/ 2047325 w 2764939"/>
              <a:gd name="connsiteY45" fmla="*/ 331298 h 1573553"/>
              <a:gd name="connsiteX46" fmla="*/ 2142574 w 2764939"/>
              <a:gd name="connsiteY46" fmla="*/ 271766 h 1573553"/>
              <a:gd name="connsiteX47" fmla="*/ 2066375 w 2764939"/>
              <a:gd name="connsiteY47" fmla="*/ 264623 h 1573553"/>
              <a:gd name="connsiteX48" fmla="*/ 2066375 w 2764939"/>
              <a:gd name="connsiteY48" fmla="*/ 202710 h 1573553"/>
              <a:gd name="connsiteX49" fmla="*/ 2116380 w 2764939"/>
              <a:gd name="connsiteY49" fmla="*/ 202710 h 1573553"/>
              <a:gd name="connsiteX50" fmla="*/ 2223536 w 2764939"/>
              <a:gd name="connsiteY50" fmla="*/ 97935 h 1573553"/>
              <a:gd name="connsiteX51" fmla="*/ 2273542 w 2764939"/>
              <a:gd name="connsiteY51" fmla="*/ 305 h 1573553"/>
              <a:gd name="connsiteX52" fmla="*/ 2237824 w 2764939"/>
              <a:gd name="connsiteY52" fmla="*/ 114604 h 1573553"/>
              <a:gd name="connsiteX53" fmla="*/ 2164006 w 2764939"/>
              <a:gd name="connsiteY53" fmla="*/ 193186 h 1573553"/>
              <a:gd name="connsiteX54" fmla="*/ 2333075 w 2764939"/>
              <a:gd name="connsiteY54" fmla="*/ 257480 h 1573553"/>
              <a:gd name="connsiteX55" fmla="*/ 2735505 w 2764939"/>
              <a:gd name="connsiteY55" fmla="*/ 205092 h 1573553"/>
              <a:gd name="connsiteX56" fmla="*/ 2698276 w 2764939"/>
              <a:gd name="connsiteY56" fmla="*/ 559163 h 1573553"/>
              <a:gd name="connsiteX57" fmla="*/ 2630731 w 2764939"/>
              <a:gd name="connsiteY57" fmla="*/ 967092 h 1573553"/>
              <a:gd name="connsiteX58" fmla="*/ 2461662 w 2764939"/>
              <a:gd name="connsiteY58" fmla="*/ 869462 h 1573553"/>
              <a:gd name="connsiteX59" fmla="*/ 2297356 w 2764939"/>
              <a:gd name="connsiteY59" fmla="*/ 926612 h 1573553"/>
              <a:gd name="connsiteX60" fmla="*/ 2275925 w 2764939"/>
              <a:gd name="connsiteY60" fmla="*/ 1062342 h 1573553"/>
              <a:gd name="connsiteX61" fmla="*/ 2042562 w 2764939"/>
              <a:gd name="connsiteY61" fmla="*/ 1148067 h 1573553"/>
              <a:gd name="connsiteX62" fmla="*/ 2021131 w 2764939"/>
              <a:gd name="connsiteY62" fmla="*/ 1238556 h 1573553"/>
              <a:gd name="connsiteX63" fmla="*/ 1954456 w 2764939"/>
              <a:gd name="connsiteY63" fmla="*/ 1309993 h 1573553"/>
              <a:gd name="connsiteX64" fmla="*/ 2013987 w 2764939"/>
              <a:gd name="connsiteY64" fmla="*/ 1350474 h 1573553"/>
              <a:gd name="connsiteX65" fmla="*/ 1921118 w 2764939"/>
              <a:gd name="connsiteY65" fmla="*/ 1450487 h 1573553"/>
              <a:gd name="connsiteX66" fmla="*/ 1899687 w 2764939"/>
              <a:gd name="connsiteY66" fmla="*/ 1533831 h 1573553"/>
              <a:gd name="connsiteX67" fmla="*/ 1808865 w 2764939"/>
              <a:gd name="connsiteY67" fmla="*/ 1573012 h 1573553"/>
              <a:gd name="connsiteX68" fmla="*/ 1728235 w 2764939"/>
              <a:gd name="connsiteY68" fmla="*/ 1557643 h 1573553"/>
              <a:gd name="connsiteX69" fmla="*/ 1702041 w 2764939"/>
              <a:gd name="connsiteY69" fmla="*/ 1571931 h 1573553"/>
              <a:gd name="connsiteX70" fmla="*/ 1647275 w 2764939"/>
              <a:gd name="connsiteY70" fmla="*/ 1543356 h 1573553"/>
              <a:gd name="connsiteX71" fmla="*/ 1606791 w 2764939"/>
              <a:gd name="connsiteY71" fmla="*/ 1507637 h 1573553"/>
              <a:gd name="connsiteX72" fmla="*/ 1563931 w 2764939"/>
              <a:gd name="connsiteY72" fmla="*/ 1479061 h 1573553"/>
              <a:gd name="connsiteX73" fmla="*/ 1592504 w 2764939"/>
              <a:gd name="connsiteY73" fmla="*/ 1455250 h 1573553"/>
              <a:gd name="connsiteX74" fmla="*/ 1580598 w 2764939"/>
              <a:gd name="connsiteY74" fmla="*/ 1438581 h 1573553"/>
              <a:gd name="connsiteX75" fmla="*/ 1518685 w 2764939"/>
              <a:gd name="connsiteY75" fmla="*/ 1426675 h 1573553"/>
              <a:gd name="connsiteX76" fmla="*/ 1499635 w 2764939"/>
              <a:gd name="connsiteY76" fmla="*/ 1402862 h 1573553"/>
              <a:gd name="connsiteX77" fmla="*/ 1461537 w 2764939"/>
              <a:gd name="connsiteY77" fmla="*/ 1379050 h 1573553"/>
              <a:gd name="connsiteX78" fmla="*/ 1456773 w 2764939"/>
              <a:gd name="connsiteY78" fmla="*/ 1390956 h 1573553"/>
              <a:gd name="connsiteX79" fmla="*/ 1471062 w 2764939"/>
              <a:gd name="connsiteY79" fmla="*/ 1429056 h 1573553"/>
              <a:gd name="connsiteX80" fmla="*/ 1440104 w 2764939"/>
              <a:gd name="connsiteY80" fmla="*/ 1443343 h 1573553"/>
              <a:gd name="connsiteX81" fmla="*/ 1413912 w 2764939"/>
              <a:gd name="connsiteY81" fmla="*/ 1457630 h 1573553"/>
              <a:gd name="connsiteX82" fmla="*/ 1397241 w 2764939"/>
              <a:gd name="connsiteY82" fmla="*/ 1450487 h 1573553"/>
              <a:gd name="connsiteX83" fmla="*/ 1351998 w 2764939"/>
              <a:gd name="connsiteY83" fmla="*/ 1388575 h 1573553"/>
              <a:gd name="connsiteX84" fmla="*/ 1306756 w 2764939"/>
              <a:gd name="connsiteY84" fmla="*/ 1355237 h 1573553"/>
              <a:gd name="connsiteX85" fmla="*/ 1328187 w 2764939"/>
              <a:gd name="connsiteY85" fmla="*/ 1338568 h 1573553"/>
              <a:gd name="connsiteX86" fmla="*/ 1349618 w 2764939"/>
              <a:gd name="connsiteY86" fmla="*/ 1298087 h 1573553"/>
              <a:gd name="connsiteX87" fmla="*/ 1335329 w 2764939"/>
              <a:gd name="connsiteY87" fmla="*/ 1286181 h 1573553"/>
              <a:gd name="connsiteX88" fmla="*/ 1297231 w 2764939"/>
              <a:gd name="connsiteY88" fmla="*/ 1288562 h 1573553"/>
              <a:gd name="connsiteX89" fmla="*/ 1221031 w 2764939"/>
              <a:gd name="connsiteY89" fmla="*/ 1245700 h 1573553"/>
              <a:gd name="connsiteX90" fmla="*/ 1178166 w 2764939"/>
              <a:gd name="connsiteY90" fmla="*/ 1226650 h 1573553"/>
              <a:gd name="connsiteX91" fmla="*/ 1168643 w 2764939"/>
              <a:gd name="connsiteY91" fmla="*/ 1226650 h 1573553"/>
              <a:gd name="connsiteX92" fmla="*/ 1156737 w 2764939"/>
              <a:gd name="connsiteY92" fmla="*/ 1162356 h 1573553"/>
              <a:gd name="connsiteX93" fmla="*/ 1168643 w 2764939"/>
              <a:gd name="connsiteY93" fmla="*/ 1098062 h 1573553"/>
              <a:gd name="connsiteX94" fmla="*/ 1137687 w 2764939"/>
              <a:gd name="connsiteY94" fmla="*/ 1064725 h 1573553"/>
              <a:gd name="connsiteX95" fmla="*/ 1085300 w 2764939"/>
              <a:gd name="connsiteY95" fmla="*/ 1040912 h 1573553"/>
              <a:gd name="connsiteX96" fmla="*/ 1111493 w 2764939"/>
              <a:gd name="connsiteY96" fmla="*/ 1017100 h 1573553"/>
              <a:gd name="connsiteX97" fmla="*/ 1156737 w 2764939"/>
              <a:gd name="connsiteY97" fmla="*/ 1021862 h 1573553"/>
              <a:gd name="connsiteX98" fmla="*/ 1151975 w 2764939"/>
              <a:gd name="connsiteY98" fmla="*/ 974237 h 1573553"/>
              <a:gd name="connsiteX99" fmla="*/ 1123400 w 2764939"/>
              <a:gd name="connsiteY99" fmla="*/ 969475 h 1573553"/>
              <a:gd name="connsiteX100" fmla="*/ 1128162 w 2764939"/>
              <a:gd name="connsiteY100" fmla="*/ 921850 h 1573553"/>
              <a:gd name="connsiteX101" fmla="*/ 1097206 w 2764939"/>
              <a:gd name="connsiteY101" fmla="*/ 907562 h 1573553"/>
              <a:gd name="connsiteX102" fmla="*/ 1099587 w 2764939"/>
              <a:gd name="connsiteY102" fmla="*/ 871843 h 1573553"/>
              <a:gd name="connsiteX103" fmla="*/ 1051962 w 2764939"/>
              <a:gd name="connsiteY103" fmla="*/ 857556 h 1573553"/>
              <a:gd name="connsiteX104" fmla="*/ 1032912 w 2764939"/>
              <a:gd name="connsiteY104" fmla="*/ 878987 h 1573553"/>
              <a:gd name="connsiteX105" fmla="*/ 1004335 w 2764939"/>
              <a:gd name="connsiteY105" fmla="*/ 881368 h 1573553"/>
              <a:gd name="connsiteX106" fmla="*/ 954331 w 2764939"/>
              <a:gd name="connsiteY106" fmla="*/ 886131 h 1573553"/>
              <a:gd name="connsiteX107" fmla="*/ 923375 w 2764939"/>
              <a:gd name="connsiteY107" fmla="*/ 907562 h 1573553"/>
              <a:gd name="connsiteX108" fmla="*/ 923375 w 2764939"/>
              <a:gd name="connsiteY108" fmla="*/ 876606 h 1573553"/>
              <a:gd name="connsiteX109" fmla="*/ 882893 w 2764939"/>
              <a:gd name="connsiteY109" fmla="*/ 871843 h 1573553"/>
              <a:gd name="connsiteX110" fmla="*/ 890035 w 2764939"/>
              <a:gd name="connsiteY110" fmla="*/ 893275 h 1573553"/>
              <a:gd name="connsiteX111" fmla="*/ 885275 w 2764939"/>
              <a:gd name="connsiteY111" fmla="*/ 912325 h 1573553"/>
              <a:gd name="connsiteX112" fmla="*/ 799550 w 2764939"/>
              <a:gd name="connsiteY112" fmla="*/ 859936 h 1573553"/>
              <a:gd name="connsiteX113" fmla="*/ 778118 w 2764939"/>
              <a:gd name="connsiteY113" fmla="*/ 826600 h 1573553"/>
              <a:gd name="connsiteX114" fmla="*/ 790025 w 2764939"/>
              <a:gd name="connsiteY114" fmla="*/ 786117 h 1573553"/>
              <a:gd name="connsiteX115" fmla="*/ 759068 w 2764939"/>
              <a:gd name="connsiteY115" fmla="*/ 781356 h 1573553"/>
              <a:gd name="connsiteX116" fmla="*/ 711443 w 2764939"/>
              <a:gd name="connsiteY116" fmla="*/ 795643 h 1573553"/>
              <a:gd name="connsiteX117" fmla="*/ 701918 w 2764939"/>
              <a:gd name="connsiteY117" fmla="*/ 809931 h 1573553"/>
              <a:gd name="connsiteX118" fmla="*/ 678106 w 2764939"/>
              <a:gd name="connsiteY118" fmla="*/ 826600 h 1573553"/>
              <a:gd name="connsiteX119" fmla="*/ 670962 w 2764939"/>
              <a:gd name="connsiteY119" fmla="*/ 843268 h 1573553"/>
              <a:gd name="connsiteX120" fmla="*/ 630481 w 2764939"/>
              <a:gd name="connsiteY120" fmla="*/ 876606 h 1573553"/>
              <a:gd name="connsiteX121" fmla="*/ 632860 w 2764939"/>
              <a:gd name="connsiteY121" fmla="*/ 898037 h 1573553"/>
              <a:gd name="connsiteX122" fmla="*/ 647150 w 2764939"/>
              <a:gd name="connsiteY122" fmla="*/ 917087 h 1573553"/>
              <a:gd name="connsiteX123" fmla="*/ 570950 w 2764939"/>
              <a:gd name="connsiteY123" fmla="*/ 902800 h 1573553"/>
              <a:gd name="connsiteX124" fmla="*/ 537612 w 2764939"/>
              <a:gd name="connsiteY124" fmla="*/ 907562 h 1573553"/>
              <a:gd name="connsiteX125" fmla="*/ 585235 w 2764939"/>
              <a:gd name="connsiteY125" fmla="*/ 938518 h 1573553"/>
              <a:gd name="connsiteX126" fmla="*/ 609050 w 2764939"/>
              <a:gd name="connsiteY126" fmla="*/ 950425 h 1573553"/>
              <a:gd name="connsiteX127" fmla="*/ 635243 w 2764939"/>
              <a:gd name="connsiteY127" fmla="*/ 1002812 h 1573553"/>
              <a:gd name="connsiteX128" fmla="*/ 568566 w 2764939"/>
              <a:gd name="connsiteY128" fmla="*/ 1019481 h 1573553"/>
              <a:gd name="connsiteX129" fmla="*/ 547137 w 2764939"/>
              <a:gd name="connsiteY129" fmla="*/ 1031387 h 1573553"/>
              <a:gd name="connsiteX130" fmla="*/ 523323 w 2764939"/>
              <a:gd name="connsiteY130" fmla="*/ 1002812 h 1573553"/>
              <a:gd name="connsiteX131" fmla="*/ 499510 w 2764939"/>
              <a:gd name="connsiteY131" fmla="*/ 971856 h 1573553"/>
              <a:gd name="connsiteX132" fmla="*/ 501891 w 2764939"/>
              <a:gd name="connsiteY132" fmla="*/ 933756 h 1573553"/>
              <a:gd name="connsiteX133" fmla="*/ 499510 w 2764939"/>
              <a:gd name="connsiteY133" fmla="*/ 914706 h 1573553"/>
              <a:gd name="connsiteX134" fmla="*/ 518560 w 2764939"/>
              <a:gd name="connsiteY134" fmla="*/ 881368 h 1573553"/>
              <a:gd name="connsiteX135" fmla="*/ 478080 w 2764939"/>
              <a:gd name="connsiteY135" fmla="*/ 890893 h 1573553"/>
              <a:gd name="connsiteX136" fmla="*/ 449504 w 2764939"/>
              <a:gd name="connsiteY136" fmla="*/ 952806 h 1573553"/>
              <a:gd name="connsiteX137" fmla="*/ 442360 w 2764939"/>
              <a:gd name="connsiteY137" fmla="*/ 976618 h 1573553"/>
              <a:gd name="connsiteX138" fmla="*/ 411404 w 2764939"/>
              <a:gd name="connsiteY138" fmla="*/ 993287 h 1573553"/>
              <a:gd name="connsiteX139" fmla="*/ 363779 w 2764939"/>
              <a:gd name="connsiteY139" fmla="*/ 990906 h 1573553"/>
              <a:gd name="connsiteX140" fmla="*/ 356635 w 2764939"/>
              <a:gd name="connsiteY140" fmla="*/ 1007575 h 1573553"/>
              <a:gd name="connsiteX141" fmla="*/ 356635 w 2764939"/>
              <a:gd name="connsiteY141" fmla="*/ 1055200 h 1573553"/>
              <a:gd name="connsiteX142" fmla="*/ 297104 w 2764939"/>
              <a:gd name="connsiteY142" fmla="*/ 1059962 h 1573553"/>
              <a:gd name="connsiteX143" fmla="*/ 235191 w 2764939"/>
              <a:gd name="connsiteY143" fmla="*/ 1093300 h 1573553"/>
              <a:gd name="connsiteX144" fmla="*/ 237573 w 2764939"/>
              <a:gd name="connsiteY144" fmla="*/ 1121875 h 1573553"/>
              <a:gd name="connsiteX145" fmla="*/ 185186 w 2764939"/>
              <a:gd name="connsiteY145" fmla="*/ 1109968 h 1573553"/>
              <a:gd name="connsiteX146" fmla="*/ 151848 w 2764939"/>
              <a:gd name="connsiteY146" fmla="*/ 1117112 h 1573553"/>
              <a:gd name="connsiteX147" fmla="*/ 106604 w 2764939"/>
              <a:gd name="connsiteY147" fmla="*/ 1098062 h 1573553"/>
              <a:gd name="connsiteX148" fmla="*/ 89936 w 2764939"/>
              <a:gd name="connsiteY148" fmla="*/ 1098062 h 1573553"/>
              <a:gd name="connsiteX149" fmla="*/ 6592 w 2764939"/>
              <a:gd name="connsiteY149" fmla="*/ 1121875 h 1573553"/>
              <a:gd name="connsiteX150" fmla="*/ 8974 w 2764939"/>
              <a:gd name="connsiteY150" fmla="*/ 1074250 h 1573553"/>
              <a:gd name="connsiteX151" fmla="*/ 9816 w 2764939"/>
              <a:gd name="connsiteY15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20891 w 2764939"/>
              <a:gd name="connsiteY20" fmla="*/ 255100 h 1573553"/>
              <a:gd name="connsiteX21" fmla="*/ 144706 w 2764939"/>
              <a:gd name="connsiteY21" fmla="*/ 224142 h 1573553"/>
              <a:gd name="connsiteX22" fmla="*/ 232810 w 2764939"/>
              <a:gd name="connsiteY22" fmla="*/ 247956 h 1573553"/>
              <a:gd name="connsiteX23" fmla="*/ 280435 w 2764939"/>
              <a:gd name="connsiteY23" fmla="*/ 293200 h 1573553"/>
              <a:gd name="connsiteX24" fmla="*/ 328062 w 2764939"/>
              <a:gd name="connsiteY24" fmla="*/ 364636 h 1573553"/>
              <a:gd name="connsiteX25" fmla="*/ 501893 w 2764939"/>
              <a:gd name="connsiteY25" fmla="*/ 250336 h 1573553"/>
              <a:gd name="connsiteX26" fmla="*/ 516179 w 2764939"/>
              <a:gd name="connsiteY26" fmla="*/ 359875 h 1573553"/>
              <a:gd name="connsiteX27" fmla="*/ 463791 w 2764939"/>
              <a:gd name="connsiteY27" fmla="*/ 424168 h 1573553"/>
              <a:gd name="connsiteX28" fmla="*/ 566185 w 2764939"/>
              <a:gd name="connsiteY28" fmla="*/ 517037 h 1573553"/>
              <a:gd name="connsiteX29" fmla="*/ 623337 w 2764939"/>
              <a:gd name="connsiteY29" fmla="*/ 495605 h 1573553"/>
              <a:gd name="connsiteX30" fmla="*/ 701916 w 2764939"/>
              <a:gd name="connsiteY30" fmla="*/ 483700 h 1573553"/>
              <a:gd name="connsiteX31" fmla="*/ 887656 w 2764939"/>
              <a:gd name="connsiteY31" fmla="*/ 562280 h 1573553"/>
              <a:gd name="connsiteX32" fmla="*/ 963857 w 2764939"/>
              <a:gd name="connsiteY32" fmla="*/ 426549 h 1573553"/>
              <a:gd name="connsiteX33" fmla="*/ 863843 w 2764939"/>
              <a:gd name="connsiteY33" fmla="*/ 417024 h 1573553"/>
              <a:gd name="connsiteX34" fmla="*/ 851937 w 2764939"/>
              <a:gd name="connsiteY34" fmla="*/ 357491 h 1573553"/>
              <a:gd name="connsiteX35" fmla="*/ 1090060 w 2764939"/>
              <a:gd name="connsiteY35" fmla="*/ 436075 h 1573553"/>
              <a:gd name="connsiteX36" fmla="*/ 1113873 w 2764939"/>
              <a:gd name="connsiteY36" fmla="*/ 500368 h 1573553"/>
              <a:gd name="connsiteX37" fmla="*/ 1135304 w 2764939"/>
              <a:gd name="connsiteY37" fmla="*/ 512275 h 1573553"/>
              <a:gd name="connsiteX38" fmla="*/ 1132923 w 2764939"/>
              <a:gd name="connsiteY38" fmla="*/ 421787 h 1573553"/>
              <a:gd name="connsiteX39" fmla="*/ 1185312 w 2764939"/>
              <a:gd name="connsiteY39" fmla="*/ 340823 h 1573553"/>
              <a:gd name="connsiteX40" fmla="*/ 1499302 w 2764939"/>
              <a:gd name="connsiteY40" fmla="*/ 250164 h 1573553"/>
              <a:gd name="connsiteX41" fmla="*/ 1640131 w 2764939"/>
              <a:gd name="connsiteY41" fmla="*/ 188423 h 1573553"/>
              <a:gd name="connsiteX42" fmla="*/ 1794912 w 2764939"/>
              <a:gd name="connsiteY42" fmla="*/ 183660 h 1573553"/>
              <a:gd name="connsiteX43" fmla="*/ 1866350 w 2764939"/>
              <a:gd name="connsiteY43" fmla="*/ 309866 h 1573553"/>
              <a:gd name="connsiteX44" fmla="*/ 2028275 w 2764939"/>
              <a:gd name="connsiteY44" fmla="*/ 271766 h 1573553"/>
              <a:gd name="connsiteX45" fmla="*/ 1933025 w 2764939"/>
              <a:gd name="connsiteY45" fmla="*/ 359873 h 1573553"/>
              <a:gd name="connsiteX46" fmla="*/ 2047325 w 2764939"/>
              <a:gd name="connsiteY46" fmla="*/ 331298 h 1573553"/>
              <a:gd name="connsiteX47" fmla="*/ 2142574 w 2764939"/>
              <a:gd name="connsiteY47" fmla="*/ 271766 h 1573553"/>
              <a:gd name="connsiteX48" fmla="*/ 2066375 w 2764939"/>
              <a:gd name="connsiteY48" fmla="*/ 264623 h 1573553"/>
              <a:gd name="connsiteX49" fmla="*/ 2066375 w 2764939"/>
              <a:gd name="connsiteY49" fmla="*/ 202710 h 1573553"/>
              <a:gd name="connsiteX50" fmla="*/ 2116380 w 2764939"/>
              <a:gd name="connsiteY50" fmla="*/ 202710 h 1573553"/>
              <a:gd name="connsiteX51" fmla="*/ 2223536 w 2764939"/>
              <a:gd name="connsiteY51" fmla="*/ 97935 h 1573553"/>
              <a:gd name="connsiteX52" fmla="*/ 2273542 w 2764939"/>
              <a:gd name="connsiteY52" fmla="*/ 305 h 1573553"/>
              <a:gd name="connsiteX53" fmla="*/ 2237824 w 2764939"/>
              <a:gd name="connsiteY53" fmla="*/ 114604 h 1573553"/>
              <a:gd name="connsiteX54" fmla="*/ 2164006 w 2764939"/>
              <a:gd name="connsiteY54" fmla="*/ 193186 h 1573553"/>
              <a:gd name="connsiteX55" fmla="*/ 2333075 w 2764939"/>
              <a:gd name="connsiteY55" fmla="*/ 257480 h 1573553"/>
              <a:gd name="connsiteX56" fmla="*/ 2735505 w 2764939"/>
              <a:gd name="connsiteY56" fmla="*/ 205092 h 1573553"/>
              <a:gd name="connsiteX57" fmla="*/ 2698276 w 2764939"/>
              <a:gd name="connsiteY57" fmla="*/ 559163 h 1573553"/>
              <a:gd name="connsiteX58" fmla="*/ 2630731 w 2764939"/>
              <a:gd name="connsiteY58" fmla="*/ 967092 h 1573553"/>
              <a:gd name="connsiteX59" fmla="*/ 2461662 w 2764939"/>
              <a:gd name="connsiteY59" fmla="*/ 869462 h 1573553"/>
              <a:gd name="connsiteX60" fmla="*/ 2297356 w 2764939"/>
              <a:gd name="connsiteY60" fmla="*/ 926612 h 1573553"/>
              <a:gd name="connsiteX61" fmla="*/ 2275925 w 2764939"/>
              <a:gd name="connsiteY61" fmla="*/ 1062342 h 1573553"/>
              <a:gd name="connsiteX62" fmla="*/ 2042562 w 2764939"/>
              <a:gd name="connsiteY62" fmla="*/ 1148067 h 1573553"/>
              <a:gd name="connsiteX63" fmla="*/ 2021131 w 2764939"/>
              <a:gd name="connsiteY63" fmla="*/ 1238556 h 1573553"/>
              <a:gd name="connsiteX64" fmla="*/ 1954456 w 2764939"/>
              <a:gd name="connsiteY64" fmla="*/ 1309993 h 1573553"/>
              <a:gd name="connsiteX65" fmla="*/ 2013987 w 2764939"/>
              <a:gd name="connsiteY65" fmla="*/ 1350474 h 1573553"/>
              <a:gd name="connsiteX66" fmla="*/ 1921118 w 2764939"/>
              <a:gd name="connsiteY66" fmla="*/ 1450487 h 1573553"/>
              <a:gd name="connsiteX67" fmla="*/ 1899687 w 2764939"/>
              <a:gd name="connsiteY67" fmla="*/ 1533831 h 1573553"/>
              <a:gd name="connsiteX68" fmla="*/ 1808865 w 2764939"/>
              <a:gd name="connsiteY68" fmla="*/ 1573012 h 1573553"/>
              <a:gd name="connsiteX69" fmla="*/ 1728235 w 2764939"/>
              <a:gd name="connsiteY69" fmla="*/ 1557643 h 1573553"/>
              <a:gd name="connsiteX70" fmla="*/ 1702041 w 2764939"/>
              <a:gd name="connsiteY70" fmla="*/ 1571931 h 1573553"/>
              <a:gd name="connsiteX71" fmla="*/ 1647275 w 2764939"/>
              <a:gd name="connsiteY71" fmla="*/ 1543356 h 1573553"/>
              <a:gd name="connsiteX72" fmla="*/ 1606791 w 2764939"/>
              <a:gd name="connsiteY72" fmla="*/ 1507637 h 1573553"/>
              <a:gd name="connsiteX73" fmla="*/ 1563931 w 2764939"/>
              <a:gd name="connsiteY73" fmla="*/ 1479061 h 1573553"/>
              <a:gd name="connsiteX74" fmla="*/ 1592504 w 2764939"/>
              <a:gd name="connsiteY74" fmla="*/ 1455250 h 1573553"/>
              <a:gd name="connsiteX75" fmla="*/ 1580598 w 2764939"/>
              <a:gd name="connsiteY75" fmla="*/ 1438581 h 1573553"/>
              <a:gd name="connsiteX76" fmla="*/ 1518685 w 2764939"/>
              <a:gd name="connsiteY76" fmla="*/ 1426675 h 1573553"/>
              <a:gd name="connsiteX77" fmla="*/ 1499635 w 2764939"/>
              <a:gd name="connsiteY77" fmla="*/ 1402862 h 1573553"/>
              <a:gd name="connsiteX78" fmla="*/ 1461537 w 2764939"/>
              <a:gd name="connsiteY78" fmla="*/ 1379050 h 1573553"/>
              <a:gd name="connsiteX79" fmla="*/ 1456773 w 2764939"/>
              <a:gd name="connsiteY79" fmla="*/ 1390956 h 1573553"/>
              <a:gd name="connsiteX80" fmla="*/ 1471062 w 2764939"/>
              <a:gd name="connsiteY80" fmla="*/ 1429056 h 1573553"/>
              <a:gd name="connsiteX81" fmla="*/ 1440104 w 2764939"/>
              <a:gd name="connsiteY81" fmla="*/ 1443343 h 1573553"/>
              <a:gd name="connsiteX82" fmla="*/ 1413912 w 2764939"/>
              <a:gd name="connsiteY82" fmla="*/ 1457630 h 1573553"/>
              <a:gd name="connsiteX83" fmla="*/ 1397241 w 2764939"/>
              <a:gd name="connsiteY83" fmla="*/ 1450487 h 1573553"/>
              <a:gd name="connsiteX84" fmla="*/ 1351998 w 2764939"/>
              <a:gd name="connsiteY84" fmla="*/ 1388575 h 1573553"/>
              <a:gd name="connsiteX85" fmla="*/ 1306756 w 2764939"/>
              <a:gd name="connsiteY85" fmla="*/ 1355237 h 1573553"/>
              <a:gd name="connsiteX86" fmla="*/ 1328187 w 2764939"/>
              <a:gd name="connsiteY86" fmla="*/ 1338568 h 1573553"/>
              <a:gd name="connsiteX87" fmla="*/ 1349618 w 2764939"/>
              <a:gd name="connsiteY87" fmla="*/ 1298087 h 1573553"/>
              <a:gd name="connsiteX88" fmla="*/ 1335329 w 2764939"/>
              <a:gd name="connsiteY88" fmla="*/ 1286181 h 1573553"/>
              <a:gd name="connsiteX89" fmla="*/ 1297231 w 2764939"/>
              <a:gd name="connsiteY89" fmla="*/ 1288562 h 1573553"/>
              <a:gd name="connsiteX90" fmla="*/ 1221031 w 2764939"/>
              <a:gd name="connsiteY90" fmla="*/ 1245700 h 1573553"/>
              <a:gd name="connsiteX91" fmla="*/ 1178166 w 2764939"/>
              <a:gd name="connsiteY91" fmla="*/ 1226650 h 1573553"/>
              <a:gd name="connsiteX92" fmla="*/ 1168643 w 2764939"/>
              <a:gd name="connsiteY92" fmla="*/ 1226650 h 1573553"/>
              <a:gd name="connsiteX93" fmla="*/ 1156737 w 2764939"/>
              <a:gd name="connsiteY93" fmla="*/ 1162356 h 1573553"/>
              <a:gd name="connsiteX94" fmla="*/ 1168643 w 2764939"/>
              <a:gd name="connsiteY94" fmla="*/ 1098062 h 1573553"/>
              <a:gd name="connsiteX95" fmla="*/ 1137687 w 2764939"/>
              <a:gd name="connsiteY95" fmla="*/ 1064725 h 1573553"/>
              <a:gd name="connsiteX96" fmla="*/ 1085300 w 2764939"/>
              <a:gd name="connsiteY96" fmla="*/ 1040912 h 1573553"/>
              <a:gd name="connsiteX97" fmla="*/ 1111493 w 2764939"/>
              <a:gd name="connsiteY97" fmla="*/ 1017100 h 1573553"/>
              <a:gd name="connsiteX98" fmla="*/ 1156737 w 2764939"/>
              <a:gd name="connsiteY98" fmla="*/ 1021862 h 1573553"/>
              <a:gd name="connsiteX99" fmla="*/ 1151975 w 2764939"/>
              <a:gd name="connsiteY99" fmla="*/ 974237 h 1573553"/>
              <a:gd name="connsiteX100" fmla="*/ 1123400 w 2764939"/>
              <a:gd name="connsiteY100" fmla="*/ 969475 h 1573553"/>
              <a:gd name="connsiteX101" fmla="*/ 1128162 w 2764939"/>
              <a:gd name="connsiteY101" fmla="*/ 921850 h 1573553"/>
              <a:gd name="connsiteX102" fmla="*/ 1097206 w 2764939"/>
              <a:gd name="connsiteY102" fmla="*/ 907562 h 1573553"/>
              <a:gd name="connsiteX103" fmla="*/ 1099587 w 2764939"/>
              <a:gd name="connsiteY103" fmla="*/ 871843 h 1573553"/>
              <a:gd name="connsiteX104" fmla="*/ 1051962 w 2764939"/>
              <a:gd name="connsiteY104" fmla="*/ 857556 h 1573553"/>
              <a:gd name="connsiteX105" fmla="*/ 1032912 w 2764939"/>
              <a:gd name="connsiteY105" fmla="*/ 878987 h 1573553"/>
              <a:gd name="connsiteX106" fmla="*/ 1004335 w 2764939"/>
              <a:gd name="connsiteY106" fmla="*/ 881368 h 1573553"/>
              <a:gd name="connsiteX107" fmla="*/ 954331 w 2764939"/>
              <a:gd name="connsiteY107" fmla="*/ 886131 h 1573553"/>
              <a:gd name="connsiteX108" fmla="*/ 923375 w 2764939"/>
              <a:gd name="connsiteY108" fmla="*/ 907562 h 1573553"/>
              <a:gd name="connsiteX109" fmla="*/ 923375 w 2764939"/>
              <a:gd name="connsiteY109" fmla="*/ 876606 h 1573553"/>
              <a:gd name="connsiteX110" fmla="*/ 882893 w 2764939"/>
              <a:gd name="connsiteY110" fmla="*/ 871843 h 1573553"/>
              <a:gd name="connsiteX111" fmla="*/ 890035 w 2764939"/>
              <a:gd name="connsiteY111" fmla="*/ 893275 h 1573553"/>
              <a:gd name="connsiteX112" fmla="*/ 885275 w 2764939"/>
              <a:gd name="connsiteY112" fmla="*/ 912325 h 1573553"/>
              <a:gd name="connsiteX113" fmla="*/ 799550 w 2764939"/>
              <a:gd name="connsiteY113" fmla="*/ 859936 h 1573553"/>
              <a:gd name="connsiteX114" fmla="*/ 778118 w 2764939"/>
              <a:gd name="connsiteY114" fmla="*/ 826600 h 1573553"/>
              <a:gd name="connsiteX115" fmla="*/ 790025 w 2764939"/>
              <a:gd name="connsiteY115" fmla="*/ 786117 h 1573553"/>
              <a:gd name="connsiteX116" fmla="*/ 759068 w 2764939"/>
              <a:gd name="connsiteY116" fmla="*/ 781356 h 1573553"/>
              <a:gd name="connsiteX117" fmla="*/ 711443 w 2764939"/>
              <a:gd name="connsiteY117" fmla="*/ 795643 h 1573553"/>
              <a:gd name="connsiteX118" fmla="*/ 701918 w 2764939"/>
              <a:gd name="connsiteY118" fmla="*/ 809931 h 1573553"/>
              <a:gd name="connsiteX119" fmla="*/ 678106 w 2764939"/>
              <a:gd name="connsiteY119" fmla="*/ 826600 h 1573553"/>
              <a:gd name="connsiteX120" fmla="*/ 670962 w 2764939"/>
              <a:gd name="connsiteY120" fmla="*/ 843268 h 1573553"/>
              <a:gd name="connsiteX121" fmla="*/ 630481 w 2764939"/>
              <a:gd name="connsiteY121" fmla="*/ 876606 h 1573553"/>
              <a:gd name="connsiteX122" fmla="*/ 632860 w 2764939"/>
              <a:gd name="connsiteY122" fmla="*/ 898037 h 1573553"/>
              <a:gd name="connsiteX123" fmla="*/ 647150 w 2764939"/>
              <a:gd name="connsiteY123" fmla="*/ 917087 h 1573553"/>
              <a:gd name="connsiteX124" fmla="*/ 570950 w 2764939"/>
              <a:gd name="connsiteY124" fmla="*/ 902800 h 1573553"/>
              <a:gd name="connsiteX125" fmla="*/ 537612 w 2764939"/>
              <a:gd name="connsiteY125" fmla="*/ 907562 h 1573553"/>
              <a:gd name="connsiteX126" fmla="*/ 585235 w 2764939"/>
              <a:gd name="connsiteY126" fmla="*/ 938518 h 1573553"/>
              <a:gd name="connsiteX127" fmla="*/ 609050 w 2764939"/>
              <a:gd name="connsiteY127" fmla="*/ 950425 h 1573553"/>
              <a:gd name="connsiteX128" fmla="*/ 635243 w 2764939"/>
              <a:gd name="connsiteY128" fmla="*/ 1002812 h 1573553"/>
              <a:gd name="connsiteX129" fmla="*/ 568566 w 2764939"/>
              <a:gd name="connsiteY129" fmla="*/ 1019481 h 1573553"/>
              <a:gd name="connsiteX130" fmla="*/ 547137 w 2764939"/>
              <a:gd name="connsiteY130" fmla="*/ 1031387 h 1573553"/>
              <a:gd name="connsiteX131" fmla="*/ 523323 w 2764939"/>
              <a:gd name="connsiteY131" fmla="*/ 1002812 h 1573553"/>
              <a:gd name="connsiteX132" fmla="*/ 499510 w 2764939"/>
              <a:gd name="connsiteY132" fmla="*/ 971856 h 1573553"/>
              <a:gd name="connsiteX133" fmla="*/ 501891 w 2764939"/>
              <a:gd name="connsiteY133" fmla="*/ 933756 h 1573553"/>
              <a:gd name="connsiteX134" fmla="*/ 499510 w 2764939"/>
              <a:gd name="connsiteY134" fmla="*/ 914706 h 1573553"/>
              <a:gd name="connsiteX135" fmla="*/ 518560 w 2764939"/>
              <a:gd name="connsiteY135" fmla="*/ 881368 h 1573553"/>
              <a:gd name="connsiteX136" fmla="*/ 478080 w 2764939"/>
              <a:gd name="connsiteY136" fmla="*/ 890893 h 1573553"/>
              <a:gd name="connsiteX137" fmla="*/ 449504 w 2764939"/>
              <a:gd name="connsiteY137" fmla="*/ 952806 h 1573553"/>
              <a:gd name="connsiteX138" fmla="*/ 442360 w 2764939"/>
              <a:gd name="connsiteY138" fmla="*/ 976618 h 1573553"/>
              <a:gd name="connsiteX139" fmla="*/ 411404 w 2764939"/>
              <a:gd name="connsiteY139" fmla="*/ 993287 h 1573553"/>
              <a:gd name="connsiteX140" fmla="*/ 363779 w 2764939"/>
              <a:gd name="connsiteY140" fmla="*/ 990906 h 1573553"/>
              <a:gd name="connsiteX141" fmla="*/ 356635 w 2764939"/>
              <a:gd name="connsiteY141" fmla="*/ 1007575 h 1573553"/>
              <a:gd name="connsiteX142" fmla="*/ 356635 w 2764939"/>
              <a:gd name="connsiteY142" fmla="*/ 1055200 h 1573553"/>
              <a:gd name="connsiteX143" fmla="*/ 297104 w 2764939"/>
              <a:gd name="connsiteY143" fmla="*/ 1059962 h 1573553"/>
              <a:gd name="connsiteX144" fmla="*/ 235191 w 2764939"/>
              <a:gd name="connsiteY144" fmla="*/ 1093300 h 1573553"/>
              <a:gd name="connsiteX145" fmla="*/ 237573 w 2764939"/>
              <a:gd name="connsiteY145" fmla="*/ 1121875 h 1573553"/>
              <a:gd name="connsiteX146" fmla="*/ 185186 w 2764939"/>
              <a:gd name="connsiteY146" fmla="*/ 1109968 h 1573553"/>
              <a:gd name="connsiteX147" fmla="*/ 151848 w 2764939"/>
              <a:gd name="connsiteY147" fmla="*/ 1117112 h 1573553"/>
              <a:gd name="connsiteX148" fmla="*/ 106604 w 2764939"/>
              <a:gd name="connsiteY148" fmla="*/ 1098062 h 1573553"/>
              <a:gd name="connsiteX149" fmla="*/ 89936 w 2764939"/>
              <a:gd name="connsiteY149" fmla="*/ 1098062 h 1573553"/>
              <a:gd name="connsiteX150" fmla="*/ 6592 w 2764939"/>
              <a:gd name="connsiteY150" fmla="*/ 1121875 h 1573553"/>
              <a:gd name="connsiteX151" fmla="*/ 8974 w 2764939"/>
              <a:gd name="connsiteY151" fmla="*/ 1074250 h 1573553"/>
              <a:gd name="connsiteX152" fmla="*/ 9816 w 2764939"/>
              <a:gd name="connsiteY15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94698 w 2764939"/>
              <a:gd name="connsiteY18" fmla="*/ 400355 h 1573553"/>
              <a:gd name="connsiteX19" fmla="*/ 113748 w 2764939"/>
              <a:gd name="connsiteY19" fmla="*/ 307487 h 1573553"/>
              <a:gd name="connsiteX20" fmla="*/ 120891 w 2764939"/>
              <a:gd name="connsiteY20" fmla="*/ 255100 h 1573553"/>
              <a:gd name="connsiteX21" fmla="*/ 144706 w 2764939"/>
              <a:gd name="connsiteY21" fmla="*/ 224142 h 1573553"/>
              <a:gd name="connsiteX22" fmla="*/ 232810 w 2764939"/>
              <a:gd name="connsiteY22" fmla="*/ 247956 h 1573553"/>
              <a:gd name="connsiteX23" fmla="*/ 280435 w 2764939"/>
              <a:gd name="connsiteY23" fmla="*/ 293200 h 1573553"/>
              <a:gd name="connsiteX24" fmla="*/ 328062 w 2764939"/>
              <a:gd name="connsiteY24" fmla="*/ 364636 h 1573553"/>
              <a:gd name="connsiteX25" fmla="*/ 501893 w 2764939"/>
              <a:gd name="connsiteY25" fmla="*/ 250336 h 1573553"/>
              <a:gd name="connsiteX26" fmla="*/ 516179 w 2764939"/>
              <a:gd name="connsiteY26" fmla="*/ 359875 h 1573553"/>
              <a:gd name="connsiteX27" fmla="*/ 463791 w 2764939"/>
              <a:gd name="connsiteY27" fmla="*/ 424168 h 1573553"/>
              <a:gd name="connsiteX28" fmla="*/ 566185 w 2764939"/>
              <a:gd name="connsiteY28" fmla="*/ 517037 h 1573553"/>
              <a:gd name="connsiteX29" fmla="*/ 623337 w 2764939"/>
              <a:gd name="connsiteY29" fmla="*/ 495605 h 1573553"/>
              <a:gd name="connsiteX30" fmla="*/ 701916 w 2764939"/>
              <a:gd name="connsiteY30" fmla="*/ 483700 h 1573553"/>
              <a:gd name="connsiteX31" fmla="*/ 887656 w 2764939"/>
              <a:gd name="connsiteY31" fmla="*/ 562280 h 1573553"/>
              <a:gd name="connsiteX32" fmla="*/ 963857 w 2764939"/>
              <a:gd name="connsiteY32" fmla="*/ 426549 h 1573553"/>
              <a:gd name="connsiteX33" fmla="*/ 863843 w 2764939"/>
              <a:gd name="connsiteY33" fmla="*/ 417024 h 1573553"/>
              <a:gd name="connsiteX34" fmla="*/ 851937 w 2764939"/>
              <a:gd name="connsiteY34" fmla="*/ 357491 h 1573553"/>
              <a:gd name="connsiteX35" fmla="*/ 1090060 w 2764939"/>
              <a:gd name="connsiteY35" fmla="*/ 436075 h 1573553"/>
              <a:gd name="connsiteX36" fmla="*/ 1113873 w 2764939"/>
              <a:gd name="connsiteY36" fmla="*/ 500368 h 1573553"/>
              <a:gd name="connsiteX37" fmla="*/ 1135304 w 2764939"/>
              <a:gd name="connsiteY37" fmla="*/ 512275 h 1573553"/>
              <a:gd name="connsiteX38" fmla="*/ 1132923 w 2764939"/>
              <a:gd name="connsiteY38" fmla="*/ 421787 h 1573553"/>
              <a:gd name="connsiteX39" fmla="*/ 1185312 w 2764939"/>
              <a:gd name="connsiteY39" fmla="*/ 340823 h 1573553"/>
              <a:gd name="connsiteX40" fmla="*/ 1499302 w 2764939"/>
              <a:gd name="connsiteY40" fmla="*/ 250164 h 1573553"/>
              <a:gd name="connsiteX41" fmla="*/ 1640131 w 2764939"/>
              <a:gd name="connsiteY41" fmla="*/ 188423 h 1573553"/>
              <a:gd name="connsiteX42" fmla="*/ 1794912 w 2764939"/>
              <a:gd name="connsiteY42" fmla="*/ 183660 h 1573553"/>
              <a:gd name="connsiteX43" fmla="*/ 1866350 w 2764939"/>
              <a:gd name="connsiteY43" fmla="*/ 309866 h 1573553"/>
              <a:gd name="connsiteX44" fmla="*/ 2028275 w 2764939"/>
              <a:gd name="connsiteY44" fmla="*/ 271766 h 1573553"/>
              <a:gd name="connsiteX45" fmla="*/ 1933025 w 2764939"/>
              <a:gd name="connsiteY45" fmla="*/ 359873 h 1573553"/>
              <a:gd name="connsiteX46" fmla="*/ 2047325 w 2764939"/>
              <a:gd name="connsiteY46" fmla="*/ 331298 h 1573553"/>
              <a:gd name="connsiteX47" fmla="*/ 2142574 w 2764939"/>
              <a:gd name="connsiteY47" fmla="*/ 271766 h 1573553"/>
              <a:gd name="connsiteX48" fmla="*/ 2066375 w 2764939"/>
              <a:gd name="connsiteY48" fmla="*/ 264623 h 1573553"/>
              <a:gd name="connsiteX49" fmla="*/ 2066375 w 2764939"/>
              <a:gd name="connsiteY49" fmla="*/ 202710 h 1573553"/>
              <a:gd name="connsiteX50" fmla="*/ 2116380 w 2764939"/>
              <a:gd name="connsiteY50" fmla="*/ 202710 h 1573553"/>
              <a:gd name="connsiteX51" fmla="*/ 2223536 w 2764939"/>
              <a:gd name="connsiteY51" fmla="*/ 97935 h 1573553"/>
              <a:gd name="connsiteX52" fmla="*/ 2273542 w 2764939"/>
              <a:gd name="connsiteY52" fmla="*/ 305 h 1573553"/>
              <a:gd name="connsiteX53" fmla="*/ 2237824 w 2764939"/>
              <a:gd name="connsiteY53" fmla="*/ 114604 h 1573553"/>
              <a:gd name="connsiteX54" fmla="*/ 2164006 w 2764939"/>
              <a:gd name="connsiteY54" fmla="*/ 193186 h 1573553"/>
              <a:gd name="connsiteX55" fmla="*/ 2333075 w 2764939"/>
              <a:gd name="connsiteY55" fmla="*/ 257480 h 1573553"/>
              <a:gd name="connsiteX56" fmla="*/ 2735505 w 2764939"/>
              <a:gd name="connsiteY56" fmla="*/ 205092 h 1573553"/>
              <a:gd name="connsiteX57" fmla="*/ 2698276 w 2764939"/>
              <a:gd name="connsiteY57" fmla="*/ 559163 h 1573553"/>
              <a:gd name="connsiteX58" fmla="*/ 2630731 w 2764939"/>
              <a:gd name="connsiteY58" fmla="*/ 967092 h 1573553"/>
              <a:gd name="connsiteX59" fmla="*/ 2461662 w 2764939"/>
              <a:gd name="connsiteY59" fmla="*/ 869462 h 1573553"/>
              <a:gd name="connsiteX60" fmla="*/ 2297356 w 2764939"/>
              <a:gd name="connsiteY60" fmla="*/ 926612 h 1573553"/>
              <a:gd name="connsiteX61" fmla="*/ 2275925 w 2764939"/>
              <a:gd name="connsiteY61" fmla="*/ 1062342 h 1573553"/>
              <a:gd name="connsiteX62" fmla="*/ 2042562 w 2764939"/>
              <a:gd name="connsiteY62" fmla="*/ 1148067 h 1573553"/>
              <a:gd name="connsiteX63" fmla="*/ 2021131 w 2764939"/>
              <a:gd name="connsiteY63" fmla="*/ 1238556 h 1573553"/>
              <a:gd name="connsiteX64" fmla="*/ 1954456 w 2764939"/>
              <a:gd name="connsiteY64" fmla="*/ 1309993 h 1573553"/>
              <a:gd name="connsiteX65" fmla="*/ 2013987 w 2764939"/>
              <a:gd name="connsiteY65" fmla="*/ 1350474 h 1573553"/>
              <a:gd name="connsiteX66" fmla="*/ 1921118 w 2764939"/>
              <a:gd name="connsiteY66" fmla="*/ 1450487 h 1573553"/>
              <a:gd name="connsiteX67" fmla="*/ 1899687 w 2764939"/>
              <a:gd name="connsiteY67" fmla="*/ 1533831 h 1573553"/>
              <a:gd name="connsiteX68" fmla="*/ 1808865 w 2764939"/>
              <a:gd name="connsiteY68" fmla="*/ 1573012 h 1573553"/>
              <a:gd name="connsiteX69" fmla="*/ 1728235 w 2764939"/>
              <a:gd name="connsiteY69" fmla="*/ 1557643 h 1573553"/>
              <a:gd name="connsiteX70" fmla="*/ 1702041 w 2764939"/>
              <a:gd name="connsiteY70" fmla="*/ 1571931 h 1573553"/>
              <a:gd name="connsiteX71" fmla="*/ 1647275 w 2764939"/>
              <a:gd name="connsiteY71" fmla="*/ 1543356 h 1573553"/>
              <a:gd name="connsiteX72" fmla="*/ 1606791 w 2764939"/>
              <a:gd name="connsiteY72" fmla="*/ 1507637 h 1573553"/>
              <a:gd name="connsiteX73" fmla="*/ 1563931 w 2764939"/>
              <a:gd name="connsiteY73" fmla="*/ 1479061 h 1573553"/>
              <a:gd name="connsiteX74" fmla="*/ 1592504 w 2764939"/>
              <a:gd name="connsiteY74" fmla="*/ 1455250 h 1573553"/>
              <a:gd name="connsiteX75" fmla="*/ 1580598 w 2764939"/>
              <a:gd name="connsiteY75" fmla="*/ 1438581 h 1573553"/>
              <a:gd name="connsiteX76" fmla="*/ 1518685 w 2764939"/>
              <a:gd name="connsiteY76" fmla="*/ 1426675 h 1573553"/>
              <a:gd name="connsiteX77" fmla="*/ 1499635 w 2764939"/>
              <a:gd name="connsiteY77" fmla="*/ 1402862 h 1573553"/>
              <a:gd name="connsiteX78" fmla="*/ 1461537 w 2764939"/>
              <a:gd name="connsiteY78" fmla="*/ 1379050 h 1573553"/>
              <a:gd name="connsiteX79" fmla="*/ 1456773 w 2764939"/>
              <a:gd name="connsiteY79" fmla="*/ 1390956 h 1573553"/>
              <a:gd name="connsiteX80" fmla="*/ 1471062 w 2764939"/>
              <a:gd name="connsiteY80" fmla="*/ 1429056 h 1573553"/>
              <a:gd name="connsiteX81" fmla="*/ 1440104 w 2764939"/>
              <a:gd name="connsiteY81" fmla="*/ 1443343 h 1573553"/>
              <a:gd name="connsiteX82" fmla="*/ 1413912 w 2764939"/>
              <a:gd name="connsiteY82" fmla="*/ 1457630 h 1573553"/>
              <a:gd name="connsiteX83" fmla="*/ 1397241 w 2764939"/>
              <a:gd name="connsiteY83" fmla="*/ 1450487 h 1573553"/>
              <a:gd name="connsiteX84" fmla="*/ 1351998 w 2764939"/>
              <a:gd name="connsiteY84" fmla="*/ 1388575 h 1573553"/>
              <a:gd name="connsiteX85" fmla="*/ 1306756 w 2764939"/>
              <a:gd name="connsiteY85" fmla="*/ 1355237 h 1573553"/>
              <a:gd name="connsiteX86" fmla="*/ 1328187 w 2764939"/>
              <a:gd name="connsiteY86" fmla="*/ 1338568 h 1573553"/>
              <a:gd name="connsiteX87" fmla="*/ 1349618 w 2764939"/>
              <a:gd name="connsiteY87" fmla="*/ 1298087 h 1573553"/>
              <a:gd name="connsiteX88" fmla="*/ 1335329 w 2764939"/>
              <a:gd name="connsiteY88" fmla="*/ 1286181 h 1573553"/>
              <a:gd name="connsiteX89" fmla="*/ 1297231 w 2764939"/>
              <a:gd name="connsiteY89" fmla="*/ 1288562 h 1573553"/>
              <a:gd name="connsiteX90" fmla="*/ 1221031 w 2764939"/>
              <a:gd name="connsiteY90" fmla="*/ 1245700 h 1573553"/>
              <a:gd name="connsiteX91" fmla="*/ 1178166 w 2764939"/>
              <a:gd name="connsiteY91" fmla="*/ 1226650 h 1573553"/>
              <a:gd name="connsiteX92" fmla="*/ 1168643 w 2764939"/>
              <a:gd name="connsiteY92" fmla="*/ 1226650 h 1573553"/>
              <a:gd name="connsiteX93" fmla="*/ 1156737 w 2764939"/>
              <a:gd name="connsiteY93" fmla="*/ 1162356 h 1573553"/>
              <a:gd name="connsiteX94" fmla="*/ 1168643 w 2764939"/>
              <a:gd name="connsiteY94" fmla="*/ 1098062 h 1573553"/>
              <a:gd name="connsiteX95" fmla="*/ 1137687 w 2764939"/>
              <a:gd name="connsiteY95" fmla="*/ 1064725 h 1573553"/>
              <a:gd name="connsiteX96" fmla="*/ 1085300 w 2764939"/>
              <a:gd name="connsiteY96" fmla="*/ 1040912 h 1573553"/>
              <a:gd name="connsiteX97" fmla="*/ 1111493 w 2764939"/>
              <a:gd name="connsiteY97" fmla="*/ 1017100 h 1573553"/>
              <a:gd name="connsiteX98" fmla="*/ 1156737 w 2764939"/>
              <a:gd name="connsiteY98" fmla="*/ 1021862 h 1573553"/>
              <a:gd name="connsiteX99" fmla="*/ 1151975 w 2764939"/>
              <a:gd name="connsiteY99" fmla="*/ 974237 h 1573553"/>
              <a:gd name="connsiteX100" fmla="*/ 1123400 w 2764939"/>
              <a:gd name="connsiteY100" fmla="*/ 969475 h 1573553"/>
              <a:gd name="connsiteX101" fmla="*/ 1128162 w 2764939"/>
              <a:gd name="connsiteY101" fmla="*/ 921850 h 1573553"/>
              <a:gd name="connsiteX102" fmla="*/ 1097206 w 2764939"/>
              <a:gd name="connsiteY102" fmla="*/ 907562 h 1573553"/>
              <a:gd name="connsiteX103" fmla="*/ 1099587 w 2764939"/>
              <a:gd name="connsiteY103" fmla="*/ 871843 h 1573553"/>
              <a:gd name="connsiteX104" fmla="*/ 1051962 w 2764939"/>
              <a:gd name="connsiteY104" fmla="*/ 857556 h 1573553"/>
              <a:gd name="connsiteX105" fmla="*/ 1032912 w 2764939"/>
              <a:gd name="connsiteY105" fmla="*/ 878987 h 1573553"/>
              <a:gd name="connsiteX106" fmla="*/ 1004335 w 2764939"/>
              <a:gd name="connsiteY106" fmla="*/ 881368 h 1573553"/>
              <a:gd name="connsiteX107" fmla="*/ 954331 w 2764939"/>
              <a:gd name="connsiteY107" fmla="*/ 886131 h 1573553"/>
              <a:gd name="connsiteX108" fmla="*/ 923375 w 2764939"/>
              <a:gd name="connsiteY108" fmla="*/ 907562 h 1573553"/>
              <a:gd name="connsiteX109" fmla="*/ 923375 w 2764939"/>
              <a:gd name="connsiteY109" fmla="*/ 876606 h 1573553"/>
              <a:gd name="connsiteX110" fmla="*/ 882893 w 2764939"/>
              <a:gd name="connsiteY110" fmla="*/ 871843 h 1573553"/>
              <a:gd name="connsiteX111" fmla="*/ 890035 w 2764939"/>
              <a:gd name="connsiteY111" fmla="*/ 893275 h 1573553"/>
              <a:gd name="connsiteX112" fmla="*/ 885275 w 2764939"/>
              <a:gd name="connsiteY112" fmla="*/ 912325 h 1573553"/>
              <a:gd name="connsiteX113" fmla="*/ 799550 w 2764939"/>
              <a:gd name="connsiteY113" fmla="*/ 859936 h 1573553"/>
              <a:gd name="connsiteX114" fmla="*/ 778118 w 2764939"/>
              <a:gd name="connsiteY114" fmla="*/ 826600 h 1573553"/>
              <a:gd name="connsiteX115" fmla="*/ 790025 w 2764939"/>
              <a:gd name="connsiteY115" fmla="*/ 786117 h 1573553"/>
              <a:gd name="connsiteX116" fmla="*/ 759068 w 2764939"/>
              <a:gd name="connsiteY116" fmla="*/ 781356 h 1573553"/>
              <a:gd name="connsiteX117" fmla="*/ 711443 w 2764939"/>
              <a:gd name="connsiteY117" fmla="*/ 795643 h 1573553"/>
              <a:gd name="connsiteX118" fmla="*/ 701918 w 2764939"/>
              <a:gd name="connsiteY118" fmla="*/ 809931 h 1573553"/>
              <a:gd name="connsiteX119" fmla="*/ 678106 w 2764939"/>
              <a:gd name="connsiteY119" fmla="*/ 826600 h 1573553"/>
              <a:gd name="connsiteX120" fmla="*/ 670962 w 2764939"/>
              <a:gd name="connsiteY120" fmla="*/ 843268 h 1573553"/>
              <a:gd name="connsiteX121" fmla="*/ 630481 w 2764939"/>
              <a:gd name="connsiteY121" fmla="*/ 876606 h 1573553"/>
              <a:gd name="connsiteX122" fmla="*/ 632860 w 2764939"/>
              <a:gd name="connsiteY122" fmla="*/ 898037 h 1573553"/>
              <a:gd name="connsiteX123" fmla="*/ 647150 w 2764939"/>
              <a:gd name="connsiteY123" fmla="*/ 917087 h 1573553"/>
              <a:gd name="connsiteX124" fmla="*/ 570950 w 2764939"/>
              <a:gd name="connsiteY124" fmla="*/ 902800 h 1573553"/>
              <a:gd name="connsiteX125" fmla="*/ 537612 w 2764939"/>
              <a:gd name="connsiteY125" fmla="*/ 907562 h 1573553"/>
              <a:gd name="connsiteX126" fmla="*/ 585235 w 2764939"/>
              <a:gd name="connsiteY126" fmla="*/ 938518 h 1573553"/>
              <a:gd name="connsiteX127" fmla="*/ 609050 w 2764939"/>
              <a:gd name="connsiteY127" fmla="*/ 950425 h 1573553"/>
              <a:gd name="connsiteX128" fmla="*/ 635243 w 2764939"/>
              <a:gd name="connsiteY128" fmla="*/ 1002812 h 1573553"/>
              <a:gd name="connsiteX129" fmla="*/ 568566 w 2764939"/>
              <a:gd name="connsiteY129" fmla="*/ 1019481 h 1573553"/>
              <a:gd name="connsiteX130" fmla="*/ 547137 w 2764939"/>
              <a:gd name="connsiteY130" fmla="*/ 1031387 h 1573553"/>
              <a:gd name="connsiteX131" fmla="*/ 523323 w 2764939"/>
              <a:gd name="connsiteY131" fmla="*/ 1002812 h 1573553"/>
              <a:gd name="connsiteX132" fmla="*/ 499510 w 2764939"/>
              <a:gd name="connsiteY132" fmla="*/ 971856 h 1573553"/>
              <a:gd name="connsiteX133" fmla="*/ 501891 w 2764939"/>
              <a:gd name="connsiteY133" fmla="*/ 933756 h 1573553"/>
              <a:gd name="connsiteX134" fmla="*/ 499510 w 2764939"/>
              <a:gd name="connsiteY134" fmla="*/ 914706 h 1573553"/>
              <a:gd name="connsiteX135" fmla="*/ 518560 w 2764939"/>
              <a:gd name="connsiteY135" fmla="*/ 881368 h 1573553"/>
              <a:gd name="connsiteX136" fmla="*/ 478080 w 2764939"/>
              <a:gd name="connsiteY136" fmla="*/ 890893 h 1573553"/>
              <a:gd name="connsiteX137" fmla="*/ 449504 w 2764939"/>
              <a:gd name="connsiteY137" fmla="*/ 952806 h 1573553"/>
              <a:gd name="connsiteX138" fmla="*/ 442360 w 2764939"/>
              <a:gd name="connsiteY138" fmla="*/ 976618 h 1573553"/>
              <a:gd name="connsiteX139" fmla="*/ 411404 w 2764939"/>
              <a:gd name="connsiteY139" fmla="*/ 993287 h 1573553"/>
              <a:gd name="connsiteX140" fmla="*/ 363779 w 2764939"/>
              <a:gd name="connsiteY140" fmla="*/ 990906 h 1573553"/>
              <a:gd name="connsiteX141" fmla="*/ 356635 w 2764939"/>
              <a:gd name="connsiteY141" fmla="*/ 1007575 h 1573553"/>
              <a:gd name="connsiteX142" fmla="*/ 356635 w 2764939"/>
              <a:gd name="connsiteY142" fmla="*/ 1055200 h 1573553"/>
              <a:gd name="connsiteX143" fmla="*/ 297104 w 2764939"/>
              <a:gd name="connsiteY143" fmla="*/ 1059962 h 1573553"/>
              <a:gd name="connsiteX144" fmla="*/ 235191 w 2764939"/>
              <a:gd name="connsiteY144" fmla="*/ 1093300 h 1573553"/>
              <a:gd name="connsiteX145" fmla="*/ 237573 w 2764939"/>
              <a:gd name="connsiteY145" fmla="*/ 1121875 h 1573553"/>
              <a:gd name="connsiteX146" fmla="*/ 185186 w 2764939"/>
              <a:gd name="connsiteY146" fmla="*/ 1109968 h 1573553"/>
              <a:gd name="connsiteX147" fmla="*/ 151848 w 2764939"/>
              <a:gd name="connsiteY147" fmla="*/ 1117112 h 1573553"/>
              <a:gd name="connsiteX148" fmla="*/ 106604 w 2764939"/>
              <a:gd name="connsiteY148" fmla="*/ 1098062 h 1573553"/>
              <a:gd name="connsiteX149" fmla="*/ 89936 w 2764939"/>
              <a:gd name="connsiteY149" fmla="*/ 1098062 h 1573553"/>
              <a:gd name="connsiteX150" fmla="*/ 6592 w 2764939"/>
              <a:gd name="connsiteY150" fmla="*/ 1121875 h 1573553"/>
              <a:gd name="connsiteX151" fmla="*/ 8974 w 2764939"/>
              <a:gd name="connsiteY151" fmla="*/ 1074250 h 1573553"/>
              <a:gd name="connsiteX152" fmla="*/ 9816 w 2764939"/>
              <a:gd name="connsiteY15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501893 w 2764939"/>
              <a:gd name="connsiteY26" fmla="*/ 250336 h 1573553"/>
              <a:gd name="connsiteX27" fmla="*/ 516179 w 2764939"/>
              <a:gd name="connsiteY27" fmla="*/ 359875 h 1573553"/>
              <a:gd name="connsiteX28" fmla="*/ 463791 w 2764939"/>
              <a:gd name="connsiteY28" fmla="*/ 424168 h 1573553"/>
              <a:gd name="connsiteX29" fmla="*/ 566185 w 2764939"/>
              <a:gd name="connsiteY29" fmla="*/ 517037 h 1573553"/>
              <a:gd name="connsiteX30" fmla="*/ 623337 w 2764939"/>
              <a:gd name="connsiteY30" fmla="*/ 495605 h 1573553"/>
              <a:gd name="connsiteX31" fmla="*/ 701916 w 2764939"/>
              <a:gd name="connsiteY31" fmla="*/ 483700 h 1573553"/>
              <a:gd name="connsiteX32" fmla="*/ 887656 w 2764939"/>
              <a:gd name="connsiteY32" fmla="*/ 562280 h 1573553"/>
              <a:gd name="connsiteX33" fmla="*/ 963857 w 2764939"/>
              <a:gd name="connsiteY33" fmla="*/ 426549 h 1573553"/>
              <a:gd name="connsiteX34" fmla="*/ 863843 w 2764939"/>
              <a:gd name="connsiteY34" fmla="*/ 417024 h 1573553"/>
              <a:gd name="connsiteX35" fmla="*/ 851937 w 2764939"/>
              <a:gd name="connsiteY35" fmla="*/ 357491 h 1573553"/>
              <a:gd name="connsiteX36" fmla="*/ 1090060 w 2764939"/>
              <a:gd name="connsiteY36" fmla="*/ 436075 h 1573553"/>
              <a:gd name="connsiteX37" fmla="*/ 1113873 w 2764939"/>
              <a:gd name="connsiteY37" fmla="*/ 500368 h 1573553"/>
              <a:gd name="connsiteX38" fmla="*/ 1135304 w 2764939"/>
              <a:gd name="connsiteY38" fmla="*/ 512275 h 1573553"/>
              <a:gd name="connsiteX39" fmla="*/ 1132923 w 2764939"/>
              <a:gd name="connsiteY39" fmla="*/ 421787 h 1573553"/>
              <a:gd name="connsiteX40" fmla="*/ 1185312 w 2764939"/>
              <a:gd name="connsiteY40" fmla="*/ 340823 h 1573553"/>
              <a:gd name="connsiteX41" fmla="*/ 1499302 w 2764939"/>
              <a:gd name="connsiteY41" fmla="*/ 250164 h 1573553"/>
              <a:gd name="connsiteX42" fmla="*/ 1640131 w 2764939"/>
              <a:gd name="connsiteY42" fmla="*/ 188423 h 1573553"/>
              <a:gd name="connsiteX43" fmla="*/ 1794912 w 2764939"/>
              <a:gd name="connsiteY43" fmla="*/ 183660 h 1573553"/>
              <a:gd name="connsiteX44" fmla="*/ 1866350 w 2764939"/>
              <a:gd name="connsiteY44" fmla="*/ 309866 h 1573553"/>
              <a:gd name="connsiteX45" fmla="*/ 2028275 w 2764939"/>
              <a:gd name="connsiteY45" fmla="*/ 271766 h 1573553"/>
              <a:gd name="connsiteX46" fmla="*/ 1933025 w 2764939"/>
              <a:gd name="connsiteY46" fmla="*/ 359873 h 1573553"/>
              <a:gd name="connsiteX47" fmla="*/ 2047325 w 2764939"/>
              <a:gd name="connsiteY47" fmla="*/ 331298 h 1573553"/>
              <a:gd name="connsiteX48" fmla="*/ 2142574 w 2764939"/>
              <a:gd name="connsiteY48" fmla="*/ 271766 h 1573553"/>
              <a:gd name="connsiteX49" fmla="*/ 2066375 w 2764939"/>
              <a:gd name="connsiteY49" fmla="*/ 264623 h 1573553"/>
              <a:gd name="connsiteX50" fmla="*/ 2066375 w 2764939"/>
              <a:gd name="connsiteY50" fmla="*/ 202710 h 1573553"/>
              <a:gd name="connsiteX51" fmla="*/ 2116380 w 2764939"/>
              <a:gd name="connsiteY51" fmla="*/ 202710 h 1573553"/>
              <a:gd name="connsiteX52" fmla="*/ 2223536 w 2764939"/>
              <a:gd name="connsiteY52" fmla="*/ 97935 h 1573553"/>
              <a:gd name="connsiteX53" fmla="*/ 2273542 w 2764939"/>
              <a:gd name="connsiteY53" fmla="*/ 305 h 1573553"/>
              <a:gd name="connsiteX54" fmla="*/ 2237824 w 2764939"/>
              <a:gd name="connsiteY54" fmla="*/ 114604 h 1573553"/>
              <a:gd name="connsiteX55" fmla="*/ 2164006 w 2764939"/>
              <a:gd name="connsiteY55" fmla="*/ 193186 h 1573553"/>
              <a:gd name="connsiteX56" fmla="*/ 2333075 w 2764939"/>
              <a:gd name="connsiteY56" fmla="*/ 257480 h 1573553"/>
              <a:gd name="connsiteX57" fmla="*/ 2735505 w 2764939"/>
              <a:gd name="connsiteY57" fmla="*/ 205092 h 1573553"/>
              <a:gd name="connsiteX58" fmla="*/ 2698276 w 2764939"/>
              <a:gd name="connsiteY58" fmla="*/ 559163 h 1573553"/>
              <a:gd name="connsiteX59" fmla="*/ 2630731 w 2764939"/>
              <a:gd name="connsiteY59" fmla="*/ 967092 h 1573553"/>
              <a:gd name="connsiteX60" fmla="*/ 2461662 w 2764939"/>
              <a:gd name="connsiteY60" fmla="*/ 869462 h 1573553"/>
              <a:gd name="connsiteX61" fmla="*/ 2297356 w 2764939"/>
              <a:gd name="connsiteY61" fmla="*/ 926612 h 1573553"/>
              <a:gd name="connsiteX62" fmla="*/ 2275925 w 2764939"/>
              <a:gd name="connsiteY62" fmla="*/ 1062342 h 1573553"/>
              <a:gd name="connsiteX63" fmla="*/ 2042562 w 2764939"/>
              <a:gd name="connsiteY63" fmla="*/ 1148067 h 1573553"/>
              <a:gd name="connsiteX64" fmla="*/ 2021131 w 2764939"/>
              <a:gd name="connsiteY64" fmla="*/ 1238556 h 1573553"/>
              <a:gd name="connsiteX65" fmla="*/ 1954456 w 2764939"/>
              <a:gd name="connsiteY65" fmla="*/ 1309993 h 1573553"/>
              <a:gd name="connsiteX66" fmla="*/ 2013987 w 2764939"/>
              <a:gd name="connsiteY66" fmla="*/ 1350474 h 1573553"/>
              <a:gd name="connsiteX67" fmla="*/ 1921118 w 2764939"/>
              <a:gd name="connsiteY67" fmla="*/ 1450487 h 1573553"/>
              <a:gd name="connsiteX68" fmla="*/ 1899687 w 2764939"/>
              <a:gd name="connsiteY68" fmla="*/ 1533831 h 1573553"/>
              <a:gd name="connsiteX69" fmla="*/ 1808865 w 2764939"/>
              <a:gd name="connsiteY69" fmla="*/ 1573012 h 1573553"/>
              <a:gd name="connsiteX70" fmla="*/ 1728235 w 2764939"/>
              <a:gd name="connsiteY70" fmla="*/ 1557643 h 1573553"/>
              <a:gd name="connsiteX71" fmla="*/ 1702041 w 2764939"/>
              <a:gd name="connsiteY71" fmla="*/ 1571931 h 1573553"/>
              <a:gd name="connsiteX72" fmla="*/ 1647275 w 2764939"/>
              <a:gd name="connsiteY72" fmla="*/ 1543356 h 1573553"/>
              <a:gd name="connsiteX73" fmla="*/ 1606791 w 2764939"/>
              <a:gd name="connsiteY73" fmla="*/ 1507637 h 1573553"/>
              <a:gd name="connsiteX74" fmla="*/ 1563931 w 2764939"/>
              <a:gd name="connsiteY74" fmla="*/ 1479061 h 1573553"/>
              <a:gd name="connsiteX75" fmla="*/ 1592504 w 2764939"/>
              <a:gd name="connsiteY75" fmla="*/ 1455250 h 1573553"/>
              <a:gd name="connsiteX76" fmla="*/ 1580598 w 2764939"/>
              <a:gd name="connsiteY76" fmla="*/ 1438581 h 1573553"/>
              <a:gd name="connsiteX77" fmla="*/ 1518685 w 2764939"/>
              <a:gd name="connsiteY77" fmla="*/ 1426675 h 1573553"/>
              <a:gd name="connsiteX78" fmla="*/ 1499635 w 2764939"/>
              <a:gd name="connsiteY78" fmla="*/ 1402862 h 1573553"/>
              <a:gd name="connsiteX79" fmla="*/ 1461537 w 2764939"/>
              <a:gd name="connsiteY79" fmla="*/ 1379050 h 1573553"/>
              <a:gd name="connsiteX80" fmla="*/ 1456773 w 2764939"/>
              <a:gd name="connsiteY80" fmla="*/ 1390956 h 1573553"/>
              <a:gd name="connsiteX81" fmla="*/ 1471062 w 2764939"/>
              <a:gd name="connsiteY81" fmla="*/ 1429056 h 1573553"/>
              <a:gd name="connsiteX82" fmla="*/ 1440104 w 2764939"/>
              <a:gd name="connsiteY82" fmla="*/ 1443343 h 1573553"/>
              <a:gd name="connsiteX83" fmla="*/ 1413912 w 2764939"/>
              <a:gd name="connsiteY83" fmla="*/ 1457630 h 1573553"/>
              <a:gd name="connsiteX84" fmla="*/ 1397241 w 2764939"/>
              <a:gd name="connsiteY84" fmla="*/ 1450487 h 1573553"/>
              <a:gd name="connsiteX85" fmla="*/ 1351998 w 2764939"/>
              <a:gd name="connsiteY85" fmla="*/ 1388575 h 1573553"/>
              <a:gd name="connsiteX86" fmla="*/ 1306756 w 2764939"/>
              <a:gd name="connsiteY86" fmla="*/ 1355237 h 1573553"/>
              <a:gd name="connsiteX87" fmla="*/ 1328187 w 2764939"/>
              <a:gd name="connsiteY87" fmla="*/ 1338568 h 1573553"/>
              <a:gd name="connsiteX88" fmla="*/ 1349618 w 2764939"/>
              <a:gd name="connsiteY88" fmla="*/ 1298087 h 1573553"/>
              <a:gd name="connsiteX89" fmla="*/ 1335329 w 2764939"/>
              <a:gd name="connsiteY89" fmla="*/ 1286181 h 1573553"/>
              <a:gd name="connsiteX90" fmla="*/ 1297231 w 2764939"/>
              <a:gd name="connsiteY90" fmla="*/ 1288562 h 1573553"/>
              <a:gd name="connsiteX91" fmla="*/ 1221031 w 2764939"/>
              <a:gd name="connsiteY91" fmla="*/ 1245700 h 1573553"/>
              <a:gd name="connsiteX92" fmla="*/ 1178166 w 2764939"/>
              <a:gd name="connsiteY92" fmla="*/ 1226650 h 1573553"/>
              <a:gd name="connsiteX93" fmla="*/ 1168643 w 2764939"/>
              <a:gd name="connsiteY93" fmla="*/ 1226650 h 1573553"/>
              <a:gd name="connsiteX94" fmla="*/ 1156737 w 2764939"/>
              <a:gd name="connsiteY94" fmla="*/ 1162356 h 1573553"/>
              <a:gd name="connsiteX95" fmla="*/ 1168643 w 2764939"/>
              <a:gd name="connsiteY95" fmla="*/ 1098062 h 1573553"/>
              <a:gd name="connsiteX96" fmla="*/ 1137687 w 2764939"/>
              <a:gd name="connsiteY96" fmla="*/ 1064725 h 1573553"/>
              <a:gd name="connsiteX97" fmla="*/ 1085300 w 2764939"/>
              <a:gd name="connsiteY97" fmla="*/ 1040912 h 1573553"/>
              <a:gd name="connsiteX98" fmla="*/ 1111493 w 2764939"/>
              <a:gd name="connsiteY98" fmla="*/ 1017100 h 1573553"/>
              <a:gd name="connsiteX99" fmla="*/ 1156737 w 2764939"/>
              <a:gd name="connsiteY99" fmla="*/ 1021862 h 1573553"/>
              <a:gd name="connsiteX100" fmla="*/ 1151975 w 2764939"/>
              <a:gd name="connsiteY100" fmla="*/ 974237 h 1573553"/>
              <a:gd name="connsiteX101" fmla="*/ 1123400 w 2764939"/>
              <a:gd name="connsiteY101" fmla="*/ 969475 h 1573553"/>
              <a:gd name="connsiteX102" fmla="*/ 1128162 w 2764939"/>
              <a:gd name="connsiteY102" fmla="*/ 921850 h 1573553"/>
              <a:gd name="connsiteX103" fmla="*/ 1097206 w 2764939"/>
              <a:gd name="connsiteY103" fmla="*/ 907562 h 1573553"/>
              <a:gd name="connsiteX104" fmla="*/ 1099587 w 2764939"/>
              <a:gd name="connsiteY104" fmla="*/ 871843 h 1573553"/>
              <a:gd name="connsiteX105" fmla="*/ 1051962 w 2764939"/>
              <a:gd name="connsiteY105" fmla="*/ 857556 h 1573553"/>
              <a:gd name="connsiteX106" fmla="*/ 1032912 w 2764939"/>
              <a:gd name="connsiteY106" fmla="*/ 878987 h 1573553"/>
              <a:gd name="connsiteX107" fmla="*/ 1004335 w 2764939"/>
              <a:gd name="connsiteY107" fmla="*/ 881368 h 1573553"/>
              <a:gd name="connsiteX108" fmla="*/ 954331 w 2764939"/>
              <a:gd name="connsiteY108" fmla="*/ 886131 h 1573553"/>
              <a:gd name="connsiteX109" fmla="*/ 923375 w 2764939"/>
              <a:gd name="connsiteY109" fmla="*/ 907562 h 1573553"/>
              <a:gd name="connsiteX110" fmla="*/ 923375 w 2764939"/>
              <a:gd name="connsiteY110" fmla="*/ 876606 h 1573553"/>
              <a:gd name="connsiteX111" fmla="*/ 882893 w 2764939"/>
              <a:gd name="connsiteY111" fmla="*/ 871843 h 1573553"/>
              <a:gd name="connsiteX112" fmla="*/ 890035 w 2764939"/>
              <a:gd name="connsiteY112" fmla="*/ 893275 h 1573553"/>
              <a:gd name="connsiteX113" fmla="*/ 885275 w 2764939"/>
              <a:gd name="connsiteY113" fmla="*/ 912325 h 1573553"/>
              <a:gd name="connsiteX114" fmla="*/ 799550 w 2764939"/>
              <a:gd name="connsiteY114" fmla="*/ 859936 h 1573553"/>
              <a:gd name="connsiteX115" fmla="*/ 778118 w 2764939"/>
              <a:gd name="connsiteY115" fmla="*/ 826600 h 1573553"/>
              <a:gd name="connsiteX116" fmla="*/ 790025 w 2764939"/>
              <a:gd name="connsiteY116" fmla="*/ 786117 h 1573553"/>
              <a:gd name="connsiteX117" fmla="*/ 759068 w 2764939"/>
              <a:gd name="connsiteY117" fmla="*/ 781356 h 1573553"/>
              <a:gd name="connsiteX118" fmla="*/ 711443 w 2764939"/>
              <a:gd name="connsiteY118" fmla="*/ 795643 h 1573553"/>
              <a:gd name="connsiteX119" fmla="*/ 701918 w 2764939"/>
              <a:gd name="connsiteY119" fmla="*/ 809931 h 1573553"/>
              <a:gd name="connsiteX120" fmla="*/ 678106 w 2764939"/>
              <a:gd name="connsiteY120" fmla="*/ 826600 h 1573553"/>
              <a:gd name="connsiteX121" fmla="*/ 670962 w 2764939"/>
              <a:gd name="connsiteY121" fmla="*/ 843268 h 1573553"/>
              <a:gd name="connsiteX122" fmla="*/ 630481 w 2764939"/>
              <a:gd name="connsiteY122" fmla="*/ 876606 h 1573553"/>
              <a:gd name="connsiteX123" fmla="*/ 632860 w 2764939"/>
              <a:gd name="connsiteY123" fmla="*/ 898037 h 1573553"/>
              <a:gd name="connsiteX124" fmla="*/ 647150 w 2764939"/>
              <a:gd name="connsiteY124" fmla="*/ 917087 h 1573553"/>
              <a:gd name="connsiteX125" fmla="*/ 570950 w 2764939"/>
              <a:gd name="connsiteY125" fmla="*/ 902800 h 1573553"/>
              <a:gd name="connsiteX126" fmla="*/ 537612 w 2764939"/>
              <a:gd name="connsiteY126" fmla="*/ 907562 h 1573553"/>
              <a:gd name="connsiteX127" fmla="*/ 585235 w 2764939"/>
              <a:gd name="connsiteY127" fmla="*/ 938518 h 1573553"/>
              <a:gd name="connsiteX128" fmla="*/ 609050 w 2764939"/>
              <a:gd name="connsiteY128" fmla="*/ 950425 h 1573553"/>
              <a:gd name="connsiteX129" fmla="*/ 635243 w 2764939"/>
              <a:gd name="connsiteY129" fmla="*/ 1002812 h 1573553"/>
              <a:gd name="connsiteX130" fmla="*/ 568566 w 2764939"/>
              <a:gd name="connsiteY130" fmla="*/ 1019481 h 1573553"/>
              <a:gd name="connsiteX131" fmla="*/ 547137 w 2764939"/>
              <a:gd name="connsiteY131" fmla="*/ 1031387 h 1573553"/>
              <a:gd name="connsiteX132" fmla="*/ 523323 w 2764939"/>
              <a:gd name="connsiteY132" fmla="*/ 1002812 h 1573553"/>
              <a:gd name="connsiteX133" fmla="*/ 499510 w 2764939"/>
              <a:gd name="connsiteY133" fmla="*/ 971856 h 1573553"/>
              <a:gd name="connsiteX134" fmla="*/ 501891 w 2764939"/>
              <a:gd name="connsiteY134" fmla="*/ 933756 h 1573553"/>
              <a:gd name="connsiteX135" fmla="*/ 499510 w 2764939"/>
              <a:gd name="connsiteY135" fmla="*/ 914706 h 1573553"/>
              <a:gd name="connsiteX136" fmla="*/ 518560 w 2764939"/>
              <a:gd name="connsiteY136" fmla="*/ 881368 h 1573553"/>
              <a:gd name="connsiteX137" fmla="*/ 478080 w 2764939"/>
              <a:gd name="connsiteY137" fmla="*/ 890893 h 1573553"/>
              <a:gd name="connsiteX138" fmla="*/ 449504 w 2764939"/>
              <a:gd name="connsiteY138" fmla="*/ 952806 h 1573553"/>
              <a:gd name="connsiteX139" fmla="*/ 442360 w 2764939"/>
              <a:gd name="connsiteY139" fmla="*/ 976618 h 1573553"/>
              <a:gd name="connsiteX140" fmla="*/ 411404 w 2764939"/>
              <a:gd name="connsiteY140" fmla="*/ 993287 h 1573553"/>
              <a:gd name="connsiteX141" fmla="*/ 363779 w 2764939"/>
              <a:gd name="connsiteY141" fmla="*/ 990906 h 1573553"/>
              <a:gd name="connsiteX142" fmla="*/ 356635 w 2764939"/>
              <a:gd name="connsiteY142" fmla="*/ 1007575 h 1573553"/>
              <a:gd name="connsiteX143" fmla="*/ 356635 w 2764939"/>
              <a:gd name="connsiteY143" fmla="*/ 1055200 h 1573553"/>
              <a:gd name="connsiteX144" fmla="*/ 297104 w 2764939"/>
              <a:gd name="connsiteY144" fmla="*/ 1059962 h 1573553"/>
              <a:gd name="connsiteX145" fmla="*/ 235191 w 2764939"/>
              <a:gd name="connsiteY145" fmla="*/ 1093300 h 1573553"/>
              <a:gd name="connsiteX146" fmla="*/ 237573 w 2764939"/>
              <a:gd name="connsiteY146" fmla="*/ 1121875 h 1573553"/>
              <a:gd name="connsiteX147" fmla="*/ 185186 w 2764939"/>
              <a:gd name="connsiteY147" fmla="*/ 1109968 h 1573553"/>
              <a:gd name="connsiteX148" fmla="*/ 151848 w 2764939"/>
              <a:gd name="connsiteY148" fmla="*/ 1117112 h 1573553"/>
              <a:gd name="connsiteX149" fmla="*/ 106604 w 2764939"/>
              <a:gd name="connsiteY149" fmla="*/ 1098062 h 1573553"/>
              <a:gd name="connsiteX150" fmla="*/ 89936 w 2764939"/>
              <a:gd name="connsiteY150" fmla="*/ 1098062 h 1573553"/>
              <a:gd name="connsiteX151" fmla="*/ 6592 w 2764939"/>
              <a:gd name="connsiteY151" fmla="*/ 1121875 h 1573553"/>
              <a:gd name="connsiteX152" fmla="*/ 8974 w 2764939"/>
              <a:gd name="connsiteY152" fmla="*/ 1074250 h 1573553"/>
              <a:gd name="connsiteX153" fmla="*/ 9816 w 2764939"/>
              <a:gd name="connsiteY15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439979 w 2764939"/>
              <a:gd name="connsiteY26" fmla="*/ 307487 h 1573553"/>
              <a:gd name="connsiteX27" fmla="*/ 501893 w 2764939"/>
              <a:gd name="connsiteY27" fmla="*/ 250336 h 1573553"/>
              <a:gd name="connsiteX28" fmla="*/ 516179 w 2764939"/>
              <a:gd name="connsiteY28" fmla="*/ 359875 h 1573553"/>
              <a:gd name="connsiteX29" fmla="*/ 463791 w 2764939"/>
              <a:gd name="connsiteY29" fmla="*/ 424168 h 1573553"/>
              <a:gd name="connsiteX30" fmla="*/ 566185 w 2764939"/>
              <a:gd name="connsiteY30" fmla="*/ 517037 h 1573553"/>
              <a:gd name="connsiteX31" fmla="*/ 623337 w 2764939"/>
              <a:gd name="connsiteY31" fmla="*/ 495605 h 1573553"/>
              <a:gd name="connsiteX32" fmla="*/ 701916 w 2764939"/>
              <a:gd name="connsiteY32" fmla="*/ 483700 h 1573553"/>
              <a:gd name="connsiteX33" fmla="*/ 887656 w 2764939"/>
              <a:gd name="connsiteY33" fmla="*/ 562280 h 1573553"/>
              <a:gd name="connsiteX34" fmla="*/ 963857 w 2764939"/>
              <a:gd name="connsiteY34" fmla="*/ 426549 h 1573553"/>
              <a:gd name="connsiteX35" fmla="*/ 863843 w 2764939"/>
              <a:gd name="connsiteY35" fmla="*/ 417024 h 1573553"/>
              <a:gd name="connsiteX36" fmla="*/ 851937 w 2764939"/>
              <a:gd name="connsiteY36" fmla="*/ 357491 h 1573553"/>
              <a:gd name="connsiteX37" fmla="*/ 1090060 w 2764939"/>
              <a:gd name="connsiteY37" fmla="*/ 436075 h 1573553"/>
              <a:gd name="connsiteX38" fmla="*/ 1113873 w 2764939"/>
              <a:gd name="connsiteY38" fmla="*/ 500368 h 1573553"/>
              <a:gd name="connsiteX39" fmla="*/ 1135304 w 2764939"/>
              <a:gd name="connsiteY39" fmla="*/ 512275 h 1573553"/>
              <a:gd name="connsiteX40" fmla="*/ 1132923 w 2764939"/>
              <a:gd name="connsiteY40" fmla="*/ 421787 h 1573553"/>
              <a:gd name="connsiteX41" fmla="*/ 1185312 w 2764939"/>
              <a:gd name="connsiteY41" fmla="*/ 340823 h 1573553"/>
              <a:gd name="connsiteX42" fmla="*/ 1499302 w 2764939"/>
              <a:gd name="connsiteY42" fmla="*/ 250164 h 1573553"/>
              <a:gd name="connsiteX43" fmla="*/ 1640131 w 2764939"/>
              <a:gd name="connsiteY43" fmla="*/ 188423 h 1573553"/>
              <a:gd name="connsiteX44" fmla="*/ 1794912 w 2764939"/>
              <a:gd name="connsiteY44" fmla="*/ 183660 h 1573553"/>
              <a:gd name="connsiteX45" fmla="*/ 1866350 w 2764939"/>
              <a:gd name="connsiteY45" fmla="*/ 309866 h 1573553"/>
              <a:gd name="connsiteX46" fmla="*/ 2028275 w 2764939"/>
              <a:gd name="connsiteY46" fmla="*/ 271766 h 1573553"/>
              <a:gd name="connsiteX47" fmla="*/ 1933025 w 2764939"/>
              <a:gd name="connsiteY47" fmla="*/ 359873 h 1573553"/>
              <a:gd name="connsiteX48" fmla="*/ 2047325 w 2764939"/>
              <a:gd name="connsiteY48" fmla="*/ 331298 h 1573553"/>
              <a:gd name="connsiteX49" fmla="*/ 2142574 w 2764939"/>
              <a:gd name="connsiteY49" fmla="*/ 271766 h 1573553"/>
              <a:gd name="connsiteX50" fmla="*/ 2066375 w 2764939"/>
              <a:gd name="connsiteY50" fmla="*/ 264623 h 1573553"/>
              <a:gd name="connsiteX51" fmla="*/ 2066375 w 2764939"/>
              <a:gd name="connsiteY51" fmla="*/ 202710 h 1573553"/>
              <a:gd name="connsiteX52" fmla="*/ 2116380 w 2764939"/>
              <a:gd name="connsiteY52" fmla="*/ 202710 h 1573553"/>
              <a:gd name="connsiteX53" fmla="*/ 2223536 w 2764939"/>
              <a:gd name="connsiteY53" fmla="*/ 97935 h 1573553"/>
              <a:gd name="connsiteX54" fmla="*/ 2273542 w 2764939"/>
              <a:gd name="connsiteY54" fmla="*/ 305 h 1573553"/>
              <a:gd name="connsiteX55" fmla="*/ 2237824 w 2764939"/>
              <a:gd name="connsiteY55" fmla="*/ 114604 h 1573553"/>
              <a:gd name="connsiteX56" fmla="*/ 2164006 w 2764939"/>
              <a:gd name="connsiteY56" fmla="*/ 193186 h 1573553"/>
              <a:gd name="connsiteX57" fmla="*/ 2333075 w 2764939"/>
              <a:gd name="connsiteY57" fmla="*/ 257480 h 1573553"/>
              <a:gd name="connsiteX58" fmla="*/ 2735505 w 2764939"/>
              <a:gd name="connsiteY58" fmla="*/ 205092 h 1573553"/>
              <a:gd name="connsiteX59" fmla="*/ 2698276 w 2764939"/>
              <a:gd name="connsiteY59" fmla="*/ 559163 h 1573553"/>
              <a:gd name="connsiteX60" fmla="*/ 2630731 w 2764939"/>
              <a:gd name="connsiteY60" fmla="*/ 967092 h 1573553"/>
              <a:gd name="connsiteX61" fmla="*/ 2461662 w 2764939"/>
              <a:gd name="connsiteY61" fmla="*/ 869462 h 1573553"/>
              <a:gd name="connsiteX62" fmla="*/ 2297356 w 2764939"/>
              <a:gd name="connsiteY62" fmla="*/ 926612 h 1573553"/>
              <a:gd name="connsiteX63" fmla="*/ 2275925 w 2764939"/>
              <a:gd name="connsiteY63" fmla="*/ 1062342 h 1573553"/>
              <a:gd name="connsiteX64" fmla="*/ 2042562 w 2764939"/>
              <a:gd name="connsiteY64" fmla="*/ 1148067 h 1573553"/>
              <a:gd name="connsiteX65" fmla="*/ 2021131 w 2764939"/>
              <a:gd name="connsiteY65" fmla="*/ 1238556 h 1573553"/>
              <a:gd name="connsiteX66" fmla="*/ 1954456 w 2764939"/>
              <a:gd name="connsiteY66" fmla="*/ 1309993 h 1573553"/>
              <a:gd name="connsiteX67" fmla="*/ 2013987 w 2764939"/>
              <a:gd name="connsiteY67" fmla="*/ 1350474 h 1573553"/>
              <a:gd name="connsiteX68" fmla="*/ 1921118 w 2764939"/>
              <a:gd name="connsiteY68" fmla="*/ 1450487 h 1573553"/>
              <a:gd name="connsiteX69" fmla="*/ 1899687 w 2764939"/>
              <a:gd name="connsiteY69" fmla="*/ 1533831 h 1573553"/>
              <a:gd name="connsiteX70" fmla="*/ 1808865 w 2764939"/>
              <a:gd name="connsiteY70" fmla="*/ 1573012 h 1573553"/>
              <a:gd name="connsiteX71" fmla="*/ 1728235 w 2764939"/>
              <a:gd name="connsiteY71" fmla="*/ 1557643 h 1573553"/>
              <a:gd name="connsiteX72" fmla="*/ 1702041 w 2764939"/>
              <a:gd name="connsiteY72" fmla="*/ 1571931 h 1573553"/>
              <a:gd name="connsiteX73" fmla="*/ 1647275 w 2764939"/>
              <a:gd name="connsiteY73" fmla="*/ 1543356 h 1573553"/>
              <a:gd name="connsiteX74" fmla="*/ 1606791 w 2764939"/>
              <a:gd name="connsiteY74" fmla="*/ 1507637 h 1573553"/>
              <a:gd name="connsiteX75" fmla="*/ 1563931 w 2764939"/>
              <a:gd name="connsiteY75" fmla="*/ 1479061 h 1573553"/>
              <a:gd name="connsiteX76" fmla="*/ 1592504 w 2764939"/>
              <a:gd name="connsiteY76" fmla="*/ 1455250 h 1573553"/>
              <a:gd name="connsiteX77" fmla="*/ 1580598 w 2764939"/>
              <a:gd name="connsiteY77" fmla="*/ 1438581 h 1573553"/>
              <a:gd name="connsiteX78" fmla="*/ 1518685 w 2764939"/>
              <a:gd name="connsiteY78" fmla="*/ 1426675 h 1573553"/>
              <a:gd name="connsiteX79" fmla="*/ 1499635 w 2764939"/>
              <a:gd name="connsiteY79" fmla="*/ 1402862 h 1573553"/>
              <a:gd name="connsiteX80" fmla="*/ 1461537 w 2764939"/>
              <a:gd name="connsiteY80" fmla="*/ 1379050 h 1573553"/>
              <a:gd name="connsiteX81" fmla="*/ 1456773 w 2764939"/>
              <a:gd name="connsiteY81" fmla="*/ 1390956 h 1573553"/>
              <a:gd name="connsiteX82" fmla="*/ 1471062 w 2764939"/>
              <a:gd name="connsiteY82" fmla="*/ 1429056 h 1573553"/>
              <a:gd name="connsiteX83" fmla="*/ 1440104 w 2764939"/>
              <a:gd name="connsiteY83" fmla="*/ 1443343 h 1573553"/>
              <a:gd name="connsiteX84" fmla="*/ 1413912 w 2764939"/>
              <a:gd name="connsiteY84" fmla="*/ 1457630 h 1573553"/>
              <a:gd name="connsiteX85" fmla="*/ 1397241 w 2764939"/>
              <a:gd name="connsiteY85" fmla="*/ 1450487 h 1573553"/>
              <a:gd name="connsiteX86" fmla="*/ 1351998 w 2764939"/>
              <a:gd name="connsiteY86" fmla="*/ 1388575 h 1573553"/>
              <a:gd name="connsiteX87" fmla="*/ 1306756 w 2764939"/>
              <a:gd name="connsiteY87" fmla="*/ 1355237 h 1573553"/>
              <a:gd name="connsiteX88" fmla="*/ 1328187 w 2764939"/>
              <a:gd name="connsiteY88" fmla="*/ 1338568 h 1573553"/>
              <a:gd name="connsiteX89" fmla="*/ 1349618 w 2764939"/>
              <a:gd name="connsiteY89" fmla="*/ 1298087 h 1573553"/>
              <a:gd name="connsiteX90" fmla="*/ 1335329 w 2764939"/>
              <a:gd name="connsiteY90" fmla="*/ 1286181 h 1573553"/>
              <a:gd name="connsiteX91" fmla="*/ 1297231 w 2764939"/>
              <a:gd name="connsiteY91" fmla="*/ 1288562 h 1573553"/>
              <a:gd name="connsiteX92" fmla="*/ 1221031 w 2764939"/>
              <a:gd name="connsiteY92" fmla="*/ 1245700 h 1573553"/>
              <a:gd name="connsiteX93" fmla="*/ 1178166 w 2764939"/>
              <a:gd name="connsiteY93" fmla="*/ 1226650 h 1573553"/>
              <a:gd name="connsiteX94" fmla="*/ 1168643 w 2764939"/>
              <a:gd name="connsiteY94" fmla="*/ 1226650 h 1573553"/>
              <a:gd name="connsiteX95" fmla="*/ 1156737 w 2764939"/>
              <a:gd name="connsiteY95" fmla="*/ 1162356 h 1573553"/>
              <a:gd name="connsiteX96" fmla="*/ 1168643 w 2764939"/>
              <a:gd name="connsiteY96" fmla="*/ 1098062 h 1573553"/>
              <a:gd name="connsiteX97" fmla="*/ 1137687 w 2764939"/>
              <a:gd name="connsiteY97" fmla="*/ 1064725 h 1573553"/>
              <a:gd name="connsiteX98" fmla="*/ 1085300 w 2764939"/>
              <a:gd name="connsiteY98" fmla="*/ 1040912 h 1573553"/>
              <a:gd name="connsiteX99" fmla="*/ 1111493 w 2764939"/>
              <a:gd name="connsiteY99" fmla="*/ 1017100 h 1573553"/>
              <a:gd name="connsiteX100" fmla="*/ 1156737 w 2764939"/>
              <a:gd name="connsiteY100" fmla="*/ 1021862 h 1573553"/>
              <a:gd name="connsiteX101" fmla="*/ 1151975 w 2764939"/>
              <a:gd name="connsiteY101" fmla="*/ 974237 h 1573553"/>
              <a:gd name="connsiteX102" fmla="*/ 1123400 w 2764939"/>
              <a:gd name="connsiteY102" fmla="*/ 969475 h 1573553"/>
              <a:gd name="connsiteX103" fmla="*/ 1128162 w 2764939"/>
              <a:gd name="connsiteY103" fmla="*/ 921850 h 1573553"/>
              <a:gd name="connsiteX104" fmla="*/ 1097206 w 2764939"/>
              <a:gd name="connsiteY104" fmla="*/ 907562 h 1573553"/>
              <a:gd name="connsiteX105" fmla="*/ 1099587 w 2764939"/>
              <a:gd name="connsiteY105" fmla="*/ 871843 h 1573553"/>
              <a:gd name="connsiteX106" fmla="*/ 1051962 w 2764939"/>
              <a:gd name="connsiteY106" fmla="*/ 857556 h 1573553"/>
              <a:gd name="connsiteX107" fmla="*/ 1032912 w 2764939"/>
              <a:gd name="connsiteY107" fmla="*/ 878987 h 1573553"/>
              <a:gd name="connsiteX108" fmla="*/ 1004335 w 2764939"/>
              <a:gd name="connsiteY108" fmla="*/ 881368 h 1573553"/>
              <a:gd name="connsiteX109" fmla="*/ 954331 w 2764939"/>
              <a:gd name="connsiteY109" fmla="*/ 886131 h 1573553"/>
              <a:gd name="connsiteX110" fmla="*/ 923375 w 2764939"/>
              <a:gd name="connsiteY110" fmla="*/ 907562 h 1573553"/>
              <a:gd name="connsiteX111" fmla="*/ 923375 w 2764939"/>
              <a:gd name="connsiteY111" fmla="*/ 876606 h 1573553"/>
              <a:gd name="connsiteX112" fmla="*/ 882893 w 2764939"/>
              <a:gd name="connsiteY112" fmla="*/ 871843 h 1573553"/>
              <a:gd name="connsiteX113" fmla="*/ 890035 w 2764939"/>
              <a:gd name="connsiteY113" fmla="*/ 893275 h 1573553"/>
              <a:gd name="connsiteX114" fmla="*/ 885275 w 2764939"/>
              <a:gd name="connsiteY114" fmla="*/ 912325 h 1573553"/>
              <a:gd name="connsiteX115" fmla="*/ 799550 w 2764939"/>
              <a:gd name="connsiteY115" fmla="*/ 859936 h 1573553"/>
              <a:gd name="connsiteX116" fmla="*/ 778118 w 2764939"/>
              <a:gd name="connsiteY116" fmla="*/ 826600 h 1573553"/>
              <a:gd name="connsiteX117" fmla="*/ 790025 w 2764939"/>
              <a:gd name="connsiteY117" fmla="*/ 786117 h 1573553"/>
              <a:gd name="connsiteX118" fmla="*/ 759068 w 2764939"/>
              <a:gd name="connsiteY118" fmla="*/ 781356 h 1573553"/>
              <a:gd name="connsiteX119" fmla="*/ 711443 w 2764939"/>
              <a:gd name="connsiteY119" fmla="*/ 795643 h 1573553"/>
              <a:gd name="connsiteX120" fmla="*/ 701918 w 2764939"/>
              <a:gd name="connsiteY120" fmla="*/ 809931 h 1573553"/>
              <a:gd name="connsiteX121" fmla="*/ 678106 w 2764939"/>
              <a:gd name="connsiteY121" fmla="*/ 826600 h 1573553"/>
              <a:gd name="connsiteX122" fmla="*/ 670962 w 2764939"/>
              <a:gd name="connsiteY122" fmla="*/ 843268 h 1573553"/>
              <a:gd name="connsiteX123" fmla="*/ 630481 w 2764939"/>
              <a:gd name="connsiteY123" fmla="*/ 876606 h 1573553"/>
              <a:gd name="connsiteX124" fmla="*/ 632860 w 2764939"/>
              <a:gd name="connsiteY124" fmla="*/ 898037 h 1573553"/>
              <a:gd name="connsiteX125" fmla="*/ 647150 w 2764939"/>
              <a:gd name="connsiteY125" fmla="*/ 917087 h 1573553"/>
              <a:gd name="connsiteX126" fmla="*/ 570950 w 2764939"/>
              <a:gd name="connsiteY126" fmla="*/ 902800 h 1573553"/>
              <a:gd name="connsiteX127" fmla="*/ 537612 w 2764939"/>
              <a:gd name="connsiteY127" fmla="*/ 907562 h 1573553"/>
              <a:gd name="connsiteX128" fmla="*/ 585235 w 2764939"/>
              <a:gd name="connsiteY128" fmla="*/ 938518 h 1573553"/>
              <a:gd name="connsiteX129" fmla="*/ 609050 w 2764939"/>
              <a:gd name="connsiteY129" fmla="*/ 950425 h 1573553"/>
              <a:gd name="connsiteX130" fmla="*/ 635243 w 2764939"/>
              <a:gd name="connsiteY130" fmla="*/ 1002812 h 1573553"/>
              <a:gd name="connsiteX131" fmla="*/ 568566 w 2764939"/>
              <a:gd name="connsiteY131" fmla="*/ 1019481 h 1573553"/>
              <a:gd name="connsiteX132" fmla="*/ 547137 w 2764939"/>
              <a:gd name="connsiteY132" fmla="*/ 1031387 h 1573553"/>
              <a:gd name="connsiteX133" fmla="*/ 523323 w 2764939"/>
              <a:gd name="connsiteY133" fmla="*/ 1002812 h 1573553"/>
              <a:gd name="connsiteX134" fmla="*/ 499510 w 2764939"/>
              <a:gd name="connsiteY134" fmla="*/ 971856 h 1573553"/>
              <a:gd name="connsiteX135" fmla="*/ 501891 w 2764939"/>
              <a:gd name="connsiteY135" fmla="*/ 933756 h 1573553"/>
              <a:gd name="connsiteX136" fmla="*/ 499510 w 2764939"/>
              <a:gd name="connsiteY136" fmla="*/ 914706 h 1573553"/>
              <a:gd name="connsiteX137" fmla="*/ 518560 w 2764939"/>
              <a:gd name="connsiteY137" fmla="*/ 881368 h 1573553"/>
              <a:gd name="connsiteX138" fmla="*/ 478080 w 2764939"/>
              <a:gd name="connsiteY138" fmla="*/ 890893 h 1573553"/>
              <a:gd name="connsiteX139" fmla="*/ 449504 w 2764939"/>
              <a:gd name="connsiteY139" fmla="*/ 952806 h 1573553"/>
              <a:gd name="connsiteX140" fmla="*/ 442360 w 2764939"/>
              <a:gd name="connsiteY140" fmla="*/ 976618 h 1573553"/>
              <a:gd name="connsiteX141" fmla="*/ 411404 w 2764939"/>
              <a:gd name="connsiteY141" fmla="*/ 993287 h 1573553"/>
              <a:gd name="connsiteX142" fmla="*/ 363779 w 2764939"/>
              <a:gd name="connsiteY142" fmla="*/ 990906 h 1573553"/>
              <a:gd name="connsiteX143" fmla="*/ 356635 w 2764939"/>
              <a:gd name="connsiteY143" fmla="*/ 1007575 h 1573553"/>
              <a:gd name="connsiteX144" fmla="*/ 356635 w 2764939"/>
              <a:gd name="connsiteY144" fmla="*/ 1055200 h 1573553"/>
              <a:gd name="connsiteX145" fmla="*/ 297104 w 2764939"/>
              <a:gd name="connsiteY145" fmla="*/ 1059962 h 1573553"/>
              <a:gd name="connsiteX146" fmla="*/ 235191 w 2764939"/>
              <a:gd name="connsiteY146" fmla="*/ 1093300 h 1573553"/>
              <a:gd name="connsiteX147" fmla="*/ 237573 w 2764939"/>
              <a:gd name="connsiteY147" fmla="*/ 1121875 h 1573553"/>
              <a:gd name="connsiteX148" fmla="*/ 185186 w 2764939"/>
              <a:gd name="connsiteY148" fmla="*/ 1109968 h 1573553"/>
              <a:gd name="connsiteX149" fmla="*/ 151848 w 2764939"/>
              <a:gd name="connsiteY149" fmla="*/ 1117112 h 1573553"/>
              <a:gd name="connsiteX150" fmla="*/ 106604 w 2764939"/>
              <a:gd name="connsiteY150" fmla="*/ 1098062 h 1573553"/>
              <a:gd name="connsiteX151" fmla="*/ 89936 w 2764939"/>
              <a:gd name="connsiteY151" fmla="*/ 1098062 h 1573553"/>
              <a:gd name="connsiteX152" fmla="*/ 6592 w 2764939"/>
              <a:gd name="connsiteY152" fmla="*/ 1121875 h 1573553"/>
              <a:gd name="connsiteX153" fmla="*/ 8974 w 2764939"/>
              <a:gd name="connsiteY153" fmla="*/ 1074250 h 1573553"/>
              <a:gd name="connsiteX154" fmla="*/ 9816 w 2764939"/>
              <a:gd name="connsiteY15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363779 w 2764939"/>
              <a:gd name="connsiteY26" fmla="*/ 333681 h 1573553"/>
              <a:gd name="connsiteX27" fmla="*/ 439979 w 2764939"/>
              <a:gd name="connsiteY27" fmla="*/ 307487 h 1573553"/>
              <a:gd name="connsiteX28" fmla="*/ 501893 w 2764939"/>
              <a:gd name="connsiteY28" fmla="*/ 250336 h 1573553"/>
              <a:gd name="connsiteX29" fmla="*/ 516179 w 2764939"/>
              <a:gd name="connsiteY29" fmla="*/ 359875 h 1573553"/>
              <a:gd name="connsiteX30" fmla="*/ 463791 w 2764939"/>
              <a:gd name="connsiteY30" fmla="*/ 424168 h 1573553"/>
              <a:gd name="connsiteX31" fmla="*/ 566185 w 2764939"/>
              <a:gd name="connsiteY31" fmla="*/ 517037 h 1573553"/>
              <a:gd name="connsiteX32" fmla="*/ 623337 w 2764939"/>
              <a:gd name="connsiteY32" fmla="*/ 495605 h 1573553"/>
              <a:gd name="connsiteX33" fmla="*/ 701916 w 2764939"/>
              <a:gd name="connsiteY33" fmla="*/ 483700 h 1573553"/>
              <a:gd name="connsiteX34" fmla="*/ 887656 w 2764939"/>
              <a:gd name="connsiteY34" fmla="*/ 562280 h 1573553"/>
              <a:gd name="connsiteX35" fmla="*/ 963857 w 2764939"/>
              <a:gd name="connsiteY35" fmla="*/ 426549 h 1573553"/>
              <a:gd name="connsiteX36" fmla="*/ 863843 w 2764939"/>
              <a:gd name="connsiteY36" fmla="*/ 417024 h 1573553"/>
              <a:gd name="connsiteX37" fmla="*/ 851937 w 2764939"/>
              <a:gd name="connsiteY37" fmla="*/ 357491 h 1573553"/>
              <a:gd name="connsiteX38" fmla="*/ 1090060 w 2764939"/>
              <a:gd name="connsiteY38" fmla="*/ 436075 h 1573553"/>
              <a:gd name="connsiteX39" fmla="*/ 1113873 w 2764939"/>
              <a:gd name="connsiteY39" fmla="*/ 500368 h 1573553"/>
              <a:gd name="connsiteX40" fmla="*/ 1135304 w 2764939"/>
              <a:gd name="connsiteY40" fmla="*/ 512275 h 1573553"/>
              <a:gd name="connsiteX41" fmla="*/ 1132923 w 2764939"/>
              <a:gd name="connsiteY41" fmla="*/ 421787 h 1573553"/>
              <a:gd name="connsiteX42" fmla="*/ 1185312 w 2764939"/>
              <a:gd name="connsiteY42" fmla="*/ 340823 h 1573553"/>
              <a:gd name="connsiteX43" fmla="*/ 1499302 w 2764939"/>
              <a:gd name="connsiteY43" fmla="*/ 250164 h 1573553"/>
              <a:gd name="connsiteX44" fmla="*/ 1640131 w 2764939"/>
              <a:gd name="connsiteY44" fmla="*/ 188423 h 1573553"/>
              <a:gd name="connsiteX45" fmla="*/ 1794912 w 2764939"/>
              <a:gd name="connsiteY45" fmla="*/ 183660 h 1573553"/>
              <a:gd name="connsiteX46" fmla="*/ 1866350 w 2764939"/>
              <a:gd name="connsiteY46" fmla="*/ 309866 h 1573553"/>
              <a:gd name="connsiteX47" fmla="*/ 2028275 w 2764939"/>
              <a:gd name="connsiteY47" fmla="*/ 271766 h 1573553"/>
              <a:gd name="connsiteX48" fmla="*/ 1933025 w 2764939"/>
              <a:gd name="connsiteY48" fmla="*/ 359873 h 1573553"/>
              <a:gd name="connsiteX49" fmla="*/ 2047325 w 2764939"/>
              <a:gd name="connsiteY49" fmla="*/ 331298 h 1573553"/>
              <a:gd name="connsiteX50" fmla="*/ 2142574 w 2764939"/>
              <a:gd name="connsiteY50" fmla="*/ 271766 h 1573553"/>
              <a:gd name="connsiteX51" fmla="*/ 2066375 w 2764939"/>
              <a:gd name="connsiteY51" fmla="*/ 264623 h 1573553"/>
              <a:gd name="connsiteX52" fmla="*/ 2066375 w 2764939"/>
              <a:gd name="connsiteY52" fmla="*/ 202710 h 1573553"/>
              <a:gd name="connsiteX53" fmla="*/ 2116380 w 2764939"/>
              <a:gd name="connsiteY53" fmla="*/ 202710 h 1573553"/>
              <a:gd name="connsiteX54" fmla="*/ 2223536 w 2764939"/>
              <a:gd name="connsiteY54" fmla="*/ 97935 h 1573553"/>
              <a:gd name="connsiteX55" fmla="*/ 2273542 w 2764939"/>
              <a:gd name="connsiteY55" fmla="*/ 305 h 1573553"/>
              <a:gd name="connsiteX56" fmla="*/ 2237824 w 2764939"/>
              <a:gd name="connsiteY56" fmla="*/ 114604 h 1573553"/>
              <a:gd name="connsiteX57" fmla="*/ 2164006 w 2764939"/>
              <a:gd name="connsiteY57" fmla="*/ 193186 h 1573553"/>
              <a:gd name="connsiteX58" fmla="*/ 2333075 w 2764939"/>
              <a:gd name="connsiteY58" fmla="*/ 257480 h 1573553"/>
              <a:gd name="connsiteX59" fmla="*/ 2735505 w 2764939"/>
              <a:gd name="connsiteY59" fmla="*/ 205092 h 1573553"/>
              <a:gd name="connsiteX60" fmla="*/ 2698276 w 2764939"/>
              <a:gd name="connsiteY60" fmla="*/ 559163 h 1573553"/>
              <a:gd name="connsiteX61" fmla="*/ 2630731 w 2764939"/>
              <a:gd name="connsiteY61" fmla="*/ 967092 h 1573553"/>
              <a:gd name="connsiteX62" fmla="*/ 2461662 w 2764939"/>
              <a:gd name="connsiteY62" fmla="*/ 869462 h 1573553"/>
              <a:gd name="connsiteX63" fmla="*/ 2297356 w 2764939"/>
              <a:gd name="connsiteY63" fmla="*/ 926612 h 1573553"/>
              <a:gd name="connsiteX64" fmla="*/ 2275925 w 2764939"/>
              <a:gd name="connsiteY64" fmla="*/ 1062342 h 1573553"/>
              <a:gd name="connsiteX65" fmla="*/ 2042562 w 2764939"/>
              <a:gd name="connsiteY65" fmla="*/ 1148067 h 1573553"/>
              <a:gd name="connsiteX66" fmla="*/ 2021131 w 2764939"/>
              <a:gd name="connsiteY66" fmla="*/ 1238556 h 1573553"/>
              <a:gd name="connsiteX67" fmla="*/ 1954456 w 2764939"/>
              <a:gd name="connsiteY67" fmla="*/ 1309993 h 1573553"/>
              <a:gd name="connsiteX68" fmla="*/ 2013987 w 2764939"/>
              <a:gd name="connsiteY68" fmla="*/ 1350474 h 1573553"/>
              <a:gd name="connsiteX69" fmla="*/ 1921118 w 2764939"/>
              <a:gd name="connsiteY69" fmla="*/ 1450487 h 1573553"/>
              <a:gd name="connsiteX70" fmla="*/ 1899687 w 2764939"/>
              <a:gd name="connsiteY70" fmla="*/ 1533831 h 1573553"/>
              <a:gd name="connsiteX71" fmla="*/ 1808865 w 2764939"/>
              <a:gd name="connsiteY71" fmla="*/ 1573012 h 1573553"/>
              <a:gd name="connsiteX72" fmla="*/ 1728235 w 2764939"/>
              <a:gd name="connsiteY72" fmla="*/ 1557643 h 1573553"/>
              <a:gd name="connsiteX73" fmla="*/ 1702041 w 2764939"/>
              <a:gd name="connsiteY73" fmla="*/ 1571931 h 1573553"/>
              <a:gd name="connsiteX74" fmla="*/ 1647275 w 2764939"/>
              <a:gd name="connsiteY74" fmla="*/ 1543356 h 1573553"/>
              <a:gd name="connsiteX75" fmla="*/ 1606791 w 2764939"/>
              <a:gd name="connsiteY75" fmla="*/ 1507637 h 1573553"/>
              <a:gd name="connsiteX76" fmla="*/ 1563931 w 2764939"/>
              <a:gd name="connsiteY76" fmla="*/ 1479061 h 1573553"/>
              <a:gd name="connsiteX77" fmla="*/ 1592504 w 2764939"/>
              <a:gd name="connsiteY77" fmla="*/ 1455250 h 1573553"/>
              <a:gd name="connsiteX78" fmla="*/ 1580598 w 2764939"/>
              <a:gd name="connsiteY78" fmla="*/ 1438581 h 1573553"/>
              <a:gd name="connsiteX79" fmla="*/ 1518685 w 2764939"/>
              <a:gd name="connsiteY79" fmla="*/ 1426675 h 1573553"/>
              <a:gd name="connsiteX80" fmla="*/ 1499635 w 2764939"/>
              <a:gd name="connsiteY80" fmla="*/ 1402862 h 1573553"/>
              <a:gd name="connsiteX81" fmla="*/ 1461537 w 2764939"/>
              <a:gd name="connsiteY81" fmla="*/ 1379050 h 1573553"/>
              <a:gd name="connsiteX82" fmla="*/ 1456773 w 2764939"/>
              <a:gd name="connsiteY82" fmla="*/ 1390956 h 1573553"/>
              <a:gd name="connsiteX83" fmla="*/ 1471062 w 2764939"/>
              <a:gd name="connsiteY83" fmla="*/ 1429056 h 1573553"/>
              <a:gd name="connsiteX84" fmla="*/ 1440104 w 2764939"/>
              <a:gd name="connsiteY84" fmla="*/ 1443343 h 1573553"/>
              <a:gd name="connsiteX85" fmla="*/ 1413912 w 2764939"/>
              <a:gd name="connsiteY85" fmla="*/ 1457630 h 1573553"/>
              <a:gd name="connsiteX86" fmla="*/ 1397241 w 2764939"/>
              <a:gd name="connsiteY86" fmla="*/ 1450487 h 1573553"/>
              <a:gd name="connsiteX87" fmla="*/ 1351998 w 2764939"/>
              <a:gd name="connsiteY87" fmla="*/ 1388575 h 1573553"/>
              <a:gd name="connsiteX88" fmla="*/ 1306756 w 2764939"/>
              <a:gd name="connsiteY88" fmla="*/ 1355237 h 1573553"/>
              <a:gd name="connsiteX89" fmla="*/ 1328187 w 2764939"/>
              <a:gd name="connsiteY89" fmla="*/ 1338568 h 1573553"/>
              <a:gd name="connsiteX90" fmla="*/ 1349618 w 2764939"/>
              <a:gd name="connsiteY90" fmla="*/ 1298087 h 1573553"/>
              <a:gd name="connsiteX91" fmla="*/ 1335329 w 2764939"/>
              <a:gd name="connsiteY91" fmla="*/ 1286181 h 1573553"/>
              <a:gd name="connsiteX92" fmla="*/ 1297231 w 2764939"/>
              <a:gd name="connsiteY92" fmla="*/ 1288562 h 1573553"/>
              <a:gd name="connsiteX93" fmla="*/ 1221031 w 2764939"/>
              <a:gd name="connsiteY93" fmla="*/ 1245700 h 1573553"/>
              <a:gd name="connsiteX94" fmla="*/ 1178166 w 2764939"/>
              <a:gd name="connsiteY94" fmla="*/ 1226650 h 1573553"/>
              <a:gd name="connsiteX95" fmla="*/ 1168643 w 2764939"/>
              <a:gd name="connsiteY95" fmla="*/ 1226650 h 1573553"/>
              <a:gd name="connsiteX96" fmla="*/ 1156737 w 2764939"/>
              <a:gd name="connsiteY96" fmla="*/ 1162356 h 1573553"/>
              <a:gd name="connsiteX97" fmla="*/ 1168643 w 2764939"/>
              <a:gd name="connsiteY97" fmla="*/ 1098062 h 1573553"/>
              <a:gd name="connsiteX98" fmla="*/ 1137687 w 2764939"/>
              <a:gd name="connsiteY98" fmla="*/ 1064725 h 1573553"/>
              <a:gd name="connsiteX99" fmla="*/ 1085300 w 2764939"/>
              <a:gd name="connsiteY99" fmla="*/ 1040912 h 1573553"/>
              <a:gd name="connsiteX100" fmla="*/ 1111493 w 2764939"/>
              <a:gd name="connsiteY100" fmla="*/ 1017100 h 1573553"/>
              <a:gd name="connsiteX101" fmla="*/ 1156737 w 2764939"/>
              <a:gd name="connsiteY101" fmla="*/ 1021862 h 1573553"/>
              <a:gd name="connsiteX102" fmla="*/ 1151975 w 2764939"/>
              <a:gd name="connsiteY102" fmla="*/ 974237 h 1573553"/>
              <a:gd name="connsiteX103" fmla="*/ 1123400 w 2764939"/>
              <a:gd name="connsiteY103" fmla="*/ 969475 h 1573553"/>
              <a:gd name="connsiteX104" fmla="*/ 1128162 w 2764939"/>
              <a:gd name="connsiteY104" fmla="*/ 921850 h 1573553"/>
              <a:gd name="connsiteX105" fmla="*/ 1097206 w 2764939"/>
              <a:gd name="connsiteY105" fmla="*/ 907562 h 1573553"/>
              <a:gd name="connsiteX106" fmla="*/ 1099587 w 2764939"/>
              <a:gd name="connsiteY106" fmla="*/ 871843 h 1573553"/>
              <a:gd name="connsiteX107" fmla="*/ 1051962 w 2764939"/>
              <a:gd name="connsiteY107" fmla="*/ 857556 h 1573553"/>
              <a:gd name="connsiteX108" fmla="*/ 1032912 w 2764939"/>
              <a:gd name="connsiteY108" fmla="*/ 878987 h 1573553"/>
              <a:gd name="connsiteX109" fmla="*/ 1004335 w 2764939"/>
              <a:gd name="connsiteY109" fmla="*/ 881368 h 1573553"/>
              <a:gd name="connsiteX110" fmla="*/ 954331 w 2764939"/>
              <a:gd name="connsiteY110" fmla="*/ 886131 h 1573553"/>
              <a:gd name="connsiteX111" fmla="*/ 923375 w 2764939"/>
              <a:gd name="connsiteY111" fmla="*/ 907562 h 1573553"/>
              <a:gd name="connsiteX112" fmla="*/ 923375 w 2764939"/>
              <a:gd name="connsiteY112" fmla="*/ 876606 h 1573553"/>
              <a:gd name="connsiteX113" fmla="*/ 882893 w 2764939"/>
              <a:gd name="connsiteY113" fmla="*/ 871843 h 1573553"/>
              <a:gd name="connsiteX114" fmla="*/ 890035 w 2764939"/>
              <a:gd name="connsiteY114" fmla="*/ 893275 h 1573553"/>
              <a:gd name="connsiteX115" fmla="*/ 885275 w 2764939"/>
              <a:gd name="connsiteY115" fmla="*/ 912325 h 1573553"/>
              <a:gd name="connsiteX116" fmla="*/ 799550 w 2764939"/>
              <a:gd name="connsiteY116" fmla="*/ 859936 h 1573553"/>
              <a:gd name="connsiteX117" fmla="*/ 778118 w 2764939"/>
              <a:gd name="connsiteY117" fmla="*/ 826600 h 1573553"/>
              <a:gd name="connsiteX118" fmla="*/ 790025 w 2764939"/>
              <a:gd name="connsiteY118" fmla="*/ 786117 h 1573553"/>
              <a:gd name="connsiteX119" fmla="*/ 759068 w 2764939"/>
              <a:gd name="connsiteY119" fmla="*/ 781356 h 1573553"/>
              <a:gd name="connsiteX120" fmla="*/ 711443 w 2764939"/>
              <a:gd name="connsiteY120" fmla="*/ 795643 h 1573553"/>
              <a:gd name="connsiteX121" fmla="*/ 701918 w 2764939"/>
              <a:gd name="connsiteY121" fmla="*/ 809931 h 1573553"/>
              <a:gd name="connsiteX122" fmla="*/ 678106 w 2764939"/>
              <a:gd name="connsiteY122" fmla="*/ 826600 h 1573553"/>
              <a:gd name="connsiteX123" fmla="*/ 670962 w 2764939"/>
              <a:gd name="connsiteY123" fmla="*/ 843268 h 1573553"/>
              <a:gd name="connsiteX124" fmla="*/ 630481 w 2764939"/>
              <a:gd name="connsiteY124" fmla="*/ 876606 h 1573553"/>
              <a:gd name="connsiteX125" fmla="*/ 632860 w 2764939"/>
              <a:gd name="connsiteY125" fmla="*/ 898037 h 1573553"/>
              <a:gd name="connsiteX126" fmla="*/ 647150 w 2764939"/>
              <a:gd name="connsiteY126" fmla="*/ 917087 h 1573553"/>
              <a:gd name="connsiteX127" fmla="*/ 570950 w 2764939"/>
              <a:gd name="connsiteY127" fmla="*/ 902800 h 1573553"/>
              <a:gd name="connsiteX128" fmla="*/ 537612 w 2764939"/>
              <a:gd name="connsiteY128" fmla="*/ 907562 h 1573553"/>
              <a:gd name="connsiteX129" fmla="*/ 585235 w 2764939"/>
              <a:gd name="connsiteY129" fmla="*/ 938518 h 1573553"/>
              <a:gd name="connsiteX130" fmla="*/ 609050 w 2764939"/>
              <a:gd name="connsiteY130" fmla="*/ 950425 h 1573553"/>
              <a:gd name="connsiteX131" fmla="*/ 635243 w 2764939"/>
              <a:gd name="connsiteY131" fmla="*/ 1002812 h 1573553"/>
              <a:gd name="connsiteX132" fmla="*/ 568566 w 2764939"/>
              <a:gd name="connsiteY132" fmla="*/ 1019481 h 1573553"/>
              <a:gd name="connsiteX133" fmla="*/ 547137 w 2764939"/>
              <a:gd name="connsiteY133" fmla="*/ 1031387 h 1573553"/>
              <a:gd name="connsiteX134" fmla="*/ 523323 w 2764939"/>
              <a:gd name="connsiteY134" fmla="*/ 1002812 h 1573553"/>
              <a:gd name="connsiteX135" fmla="*/ 499510 w 2764939"/>
              <a:gd name="connsiteY135" fmla="*/ 971856 h 1573553"/>
              <a:gd name="connsiteX136" fmla="*/ 501891 w 2764939"/>
              <a:gd name="connsiteY136" fmla="*/ 933756 h 1573553"/>
              <a:gd name="connsiteX137" fmla="*/ 499510 w 2764939"/>
              <a:gd name="connsiteY137" fmla="*/ 914706 h 1573553"/>
              <a:gd name="connsiteX138" fmla="*/ 518560 w 2764939"/>
              <a:gd name="connsiteY138" fmla="*/ 881368 h 1573553"/>
              <a:gd name="connsiteX139" fmla="*/ 478080 w 2764939"/>
              <a:gd name="connsiteY139" fmla="*/ 890893 h 1573553"/>
              <a:gd name="connsiteX140" fmla="*/ 449504 w 2764939"/>
              <a:gd name="connsiteY140" fmla="*/ 952806 h 1573553"/>
              <a:gd name="connsiteX141" fmla="*/ 442360 w 2764939"/>
              <a:gd name="connsiteY141" fmla="*/ 976618 h 1573553"/>
              <a:gd name="connsiteX142" fmla="*/ 411404 w 2764939"/>
              <a:gd name="connsiteY142" fmla="*/ 993287 h 1573553"/>
              <a:gd name="connsiteX143" fmla="*/ 363779 w 2764939"/>
              <a:gd name="connsiteY143" fmla="*/ 990906 h 1573553"/>
              <a:gd name="connsiteX144" fmla="*/ 356635 w 2764939"/>
              <a:gd name="connsiteY144" fmla="*/ 1007575 h 1573553"/>
              <a:gd name="connsiteX145" fmla="*/ 356635 w 2764939"/>
              <a:gd name="connsiteY145" fmla="*/ 1055200 h 1573553"/>
              <a:gd name="connsiteX146" fmla="*/ 297104 w 2764939"/>
              <a:gd name="connsiteY146" fmla="*/ 1059962 h 1573553"/>
              <a:gd name="connsiteX147" fmla="*/ 235191 w 2764939"/>
              <a:gd name="connsiteY147" fmla="*/ 1093300 h 1573553"/>
              <a:gd name="connsiteX148" fmla="*/ 237573 w 2764939"/>
              <a:gd name="connsiteY148" fmla="*/ 1121875 h 1573553"/>
              <a:gd name="connsiteX149" fmla="*/ 185186 w 2764939"/>
              <a:gd name="connsiteY149" fmla="*/ 1109968 h 1573553"/>
              <a:gd name="connsiteX150" fmla="*/ 151848 w 2764939"/>
              <a:gd name="connsiteY150" fmla="*/ 1117112 h 1573553"/>
              <a:gd name="connsiteX151" fmla="*/ 106604 w 2764939"/>
              <a:gd name="connsiteY151" fmla="*/ 1098062 h 1573553"/>
              <a:gd name="connsiteX152" fmla="*/ 89936 w 2764939"/>
              <a:gd name="connsiteY152" fmla="*/ 1098062 h 1573553"/>
              <a:gd name="connsiteX153" fmla="*/ 6592 w 2764939"/>
              <a:gd name="connsiteY153" fmla="*/ 1121875 h 1573553"/>
              <a:gd name="connsiteX154" fmla="*/ 8974 w 2764939"/>
              <a:gd name="connsiteY154" fmla="*/ 1074250 h 1573553"/>
              <a:gd name="connsiteX155" fmla="*/ 9816 w 2764939"/>
              <a:gd name="connsiteY15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363779 w 2764939"/>
              <a:gd name="connsiteY26" fmla="*/ 333681 h 1573553"/>
              <a:gd name="connsiteX27" fmla="*/ 404260 w 2764939"/>
              <a:gd name="connsiteY27" fmla="*/ 336062 h 1573553"/>
              <a:gd name="connsiteX28" fmla="*/ 439979 w 2764939"/>
              <a:gd name="connsiteY28" fmla="*/ 307487 h 1573553"/>
              <a:gd name="connsiteX29" fmla="*/ 501893 w 2764939"/>
              <a:gd name="connsiteY29" fmla="*/ 250336 h 1573553"/>
              <a:gd name="connsiteX30" fmla="*/ 516179 w 2764939"/>
              <a:gd name="connsiteY30" fmla="*/ 359875 h 1573553"/>
              <a:gd name="connsiteX31" fmla="*/ 463791 w 2764939"/>
              <a:gd name="connsiteY31" fmla="*/ 424168 h 1573553"/>
              <a:gd name="connsiteX32" fmla="*/ 566185 w 2764939"/>
              <a:gd name="connsiteY32" fmla="*/ 517037 h 1573553"/>
              <a:gd name="connsiteX33" fmla="*/ 623337 w 2764939"/>
              <a:gd name="connsiteY33" fmla="*/ 495605 h 1573553"/>
              <a:gd name="connsiteX34" fmla="*/ 701916 w 2764939"/>
              <a:gd name="connsiteY34" fmla="*/ 483700 h 1573553"/>
              <a:gd name="connsiteX35" fmla="*/ 887656 w 2764939"/>
              <a:gd name="connsiteY35" fmla="*/ 562280 h 1573553"/>
              <a:gd name="connsiteX36" fmla="*/ 963857 w 2764939"/>
              <a:gd name="connsiteY36" fmla="*/ 426549 h 1573553"/>
              <a:gd name="connsiteX37" fmla="*/ 863843 w 2764939"/>
              <a:gd name="connsiteY37" fmla="*/ 417024 h 1573553"/>
              <a:gd name="connsiteX38" fmla="*/ 851937 w 2764939"/>
              <a:gd name="connsiteY38" fmla="*/ 357491 h 1573553"/>
              <a:gd name="connsiteX39" fmla="*/ 1090060 w 2764939"/>
              <a:gd name="connsiteY39" fmla="*/ 436075 h 1573553"/>
              <a:gd name="connsiteX40" fmla="*/ 1113873 w 2764939"/>
              <a:gd name="connsiteY40" fmla="*/ 500368 h 1573553"/>
              <a:gd name="connsiteX41" fmla="*/ 1135304 w 2764939"/>
              <a:gd name="connsiteY41" fmla="*/ 512275 h 1573553"/>
              <a:gd name="connsiteX42" fmla="*/ 1132923 w 2764939"/>
              <a:gd name="connsiteY42" fmla="*/ 421787 h 1573553"/>
              <a:gd name="connsiteX43" fmla="*/ 1185312 w 2764939"/>
              <a:gd name="connsiteY43" fmla="*/ 340823 h 1573553"/>
              <a:gd name="connsiteX44" fmla="*/ 1499302 w 2764939"/>
              <a:gd name="connsiteY44" fmla="*/ 250164 h 1573553"/>
              <a:gd name="connsiteX45" fmla="*/ 1640131 w 2764939"/>
              <a:gd name="connsiteY45" fmla="*/ 188423 h 1573553"/>
              <a:gd name="connsiteX46" fmla="*/ 1794912 w 2764939"/>
              <a:gd name="connsiteY46" fmla="*/ 183660 h 1573553"/>
              <a:gd name="connsiteX47" fmla="*/ 1866350 w 2764939"/>
              <a:gd name="connsiteY47" fmla="*/ 309866 h 1573553"/>
              <a:gd name="connsiteX48" fmla="*/ 2028275 w 2764939"/>
              <a:gd name="connsiteY48" fmla="*/ 271766 h 1573553"/>
              <a:gd name="connsiteX49" fmla="*/ 1933025 w 2764939"/>
              <a:gd name="connsiteY49" fmla="*/ 359873 h 1573553"/>
              <a:gd name="connsiteX50" fmla="*/ 2047325 w 2764939"/>
              <a:gd name="connsiteY50" fmla="*/ 331298 h 1573553"/>
              <a:gd name="connsiteX51" fmla="*/ 2142574 w 2764939"/>
              <a:gd name="connsiteY51" fmla="*/ 271766 h 1573553"/>
              <a:gd name="connsiteX52" fmla="*/ 2066375 w 2764939"/>
              <a:gd name="connsiteY52" fmla="*/ 264623 h 1573553"/>
              <a:gd name="connsiteX53" fmla="*/ 2066375 w 2764939"/>
              <a:gd name="connsiteY53" fmla="*/ 202710 h 1573553"/>
              <a:gd name="connsiteX54" fmla="*/ 2116380 w 2764939"/>
              <a:gd name="connsiteY54" fmla="*/ 202710 h 1573553"/>
              <a:gd name="connsiteX55" fmla="*/ 2223536 w 2764939"/>
              <a:gd name="connsiteY55" fmla="*/ 97935 h 1573553"/>
              <a:gd name="connsiteX56" fmla="*/ 2273542 w 2764939"/>
              <a:gd name="connsiteY56" fmla="*/ 305 h 1573553"/>
              <a:gd name="connsiteX57" fmla="*/ 2237824 w 2764939"/>
              <a:gd name="connsiteY57" fmla="*/ 114604 h 1573553"/>
              <a:gd name="connsiteX58" fmla="*/ 2164006 w 2764939"/>
              <a:gd name="connsiteY58" fmla="*/ 193186 h 1573553"/>
              <a:gd name="connsiteX59" fmla="*/ 2333075 w 2764939"/>
              <a:gd name="connsiteY59" fmla="*/ 257480 h 1573553"/>
              <a:gd name="connsiteX60" fmla="*/ 2735505 w 2764939"/>
              <a:gd name="connsiteY60" fmla="*/ 205092 h 1573553"/>
              <a:gd name="connsiteX61" fmla="*/ 2698276 w 2764939"/>
              <a:gd name="connsiteY61" fmla="*/ 559163 h 1573553"/>
              <a:gd name="connsiteX62" fmla="*/ 2630731 w 2764939"/>
              <a:gd name="connsiteY62" fmla="*/ 967092 h 1573553"/>
              <a:gd name="connsiteX63" fmla="*/ 2461662 w 2764939"/>
              <a:gd name="connsiteY63" fmla="*/ 869462 h 1573553"/>
              <a:gd name="connsiteX64" fmla="*/ 2297356 w 2764939"/>
              <a:gd name="connsiteY64" fmla="*/ 926612 h 1573553"/>
              <a:gd name="connsiteX65" fmla="*/ 2275925 w 2764939"/>
              <a:gd name="connsiteY65" fmla="*/ 1062342 h 1573553"/>
              <a:gd name="connsiteX66" fmla="*/ 2042562 w 2764939"/>
              <a:gd name="connsiteY66" fmla="*/ 1148067 h 1573553"/>
              <a:gd name="connsiteX67" fmla="*/ 2021131 w 2764939"/>
              <a:gd name="connsiteY67" fmla="*/ 1238556 h 1573553"/>
              <a:gd name="connsiteX68" fmla="*/ 1954456 w 2764939"/>
              <a:gd name="connsiteY68" fmla="*/ 1309993 h 1573553"/>
              <a:gd name="connsiteX69" fmla="*/ 2013987 w 2764939"/>
              <a:gd name="connsiteY69" fmla="*/ 1350474 h 1573553"/>
              <a:gd name="connsiteX70" fmla="*/ 1921118 w 2764939"/>
              <a:gd name="connsiteY70" fmla="*/ 1450487 h 1573553"/>
              <a:gd name="connsiteX71" fmla="*/ 1899687 w 2764939"/>
              <a:gd name="connsiteY71" fmla="*/ 1533831 h 1573553"/>
              <a:gd name="connsiteX72" fmla="*/ 1808865 w 2764939"/>
              <a:gd name="connsiteY72" fmla="*/ 1573012 h 1573553"/>
              <a:gd name="connsiteX73" fmla="*/ 1728235 w 2764939"/>
              <a:gd name="connsiteY73" fmla="*/ 1557643 h 1573553"/>
              <a:gd name="connsiteX74" fmla="*/ 1702041 w 2764939"/>
              <a:gd name="connsiteY74" fmla="*/ 1571931 h 1573553"/>
              <a:gd name="connsiteX75" fmla="*/ 1647275 w 2764939"/>
              <a:gd name="connsiteY75" fmla="*/ 1543356 h 1573553"/>
              <a:gd name="connsiteX76" fmla="*/ 1606791 w 2764939"/>
              <a:gd name="connsiteY76" fmla="*/ 1507637 h 1573553"/>
              <a:gd name="connsiteX77" fmla="*/ 1563931 w 2764939"/>
              <a:gd name="connsiteY77" fmla="*/ 1479061 h 1573553"/>
              <a:gd name="connsiteX78" fmla="*/ 1592504 w 2764939"/>
              <a:gd name="connsiteY78" fmla="*/ 1455250 h 1573553"/>
              <a:gd name="connsiteX79" fmla="*/ 1580598 w 2764939"/>
              <a:gd name="connsiteY79" fmla="*/ 1438581 h 1573553"/>
              <a:gd name="connsiteX80" fmla="*/ 1518685 w 2764939"/>
              <a:gd name="connsiteY80" fmla="*/ 1426675 h 1573553"/>
              <a:gd name="connsiteX81" fmla="*/ 1499635 w 2764939"/>
              <a:gd name="connsiteY81" fmla="*/ 1402862 h 1573553"/>
              <a:gd name="connsiteX82" fmla="*/ 1461537 w 2764939"/>
              <a:gd name="connsiteY82" fmla="*/ 1379050 h 1573553"/>
              <a:gd name="connsiteX83" fmla="*/ 1456773 w 2764939"/>
              <a:gd name="connsiteY83" fmla="*/ 1390956 h 1573553"/>
              <a:gd name="connsiteX84" fmla="*/ 1471062 w 2764939"/>
              <a:gd name="connsiteY84" fmla="*/ 1429056 h 1573553"/>
              <a:gd name="connsiteX85" fmla="*/ 1440104 w 2764939"/>
              <a:gd name="connsiteY85" fmla="*/ 1443343 h 1573553"/>
              <a:gd name="connsiteX86" fmla="*/ 1413912 w 2764939"/>
              <a:gd name="connsiteY86" fmla="*/ 1457630 h 1573553"/>
              <a:gd name="connsiteX87" fmla="*/ 1397241 w 2764939"/>
              <a:gd name="connsiteY87" fmla="*/ 1450487 h 1573553"/>
              <a:gd name="connsiteX88" fmla="*/ 1351998 w 2764939"/>
              <a:gd name="connsiteY88" fmla="*/ 1388575 h 1573553"/>
              <a:gd name="connsiteX89" fmla="*/ 1306756 w 2764939"/>
              <a:gd name="connsiteY89" fmla="*/ 1355237 h 1573553"/>
              <a:gd name="connsiteX90" fmla="*/ 1328187 w 2764939"/>
              <a:gd name="connsiteY90" fmla="*/ 1338568 h 1573553"/>
              <a:gd name="connsiteX91" fmla="*/ 1349618 w 2764939"/>
              <a:gd name="connsiteY91" fmla="*/ 1298087 h 1573553"/>
              <a:gd name="connsiteX92" fmla="*/ 1335329 w 2764939"/>
              <a:gd name="connsiteY92" fmla="*/ 1286181 h 1573553"/>
              <a:gd name="connsiteX93" fmla="*/ 1297231 w 2764939"/>
              <a:gd name="connsiteY93" fmla="*/ 1288562 h 1573553"/>
              <a:gd name="connsiteX94" fmla="*/ 1221031 w 2764939"/>
              <a:gd name="connsiteY94" fmla="*/ 1245700 h 1573553"/>
              <a:gd name="connsiteX95" fmla="*/ 1178166 w 2764939"/>
              <a:gd name="connsiteY95" fmla="*/ 1226650 h 1573553"/>
              <a:gd name="connsiteX96" fmla="*/ 1168643 w 2764939"/>
              <a:gd name="connsiteY96" fmla="*/ 1226650 h 1573553"/>
              <a:gd name="connsiteX97" fmla="*/ 1156737 w 2764939"/>
              <a:gd name="connsiteY97" fmla="*/ 1162356 h 1573553"/>
              <a:gd name="connsiteX98" fmla="*/ 1168643 w 2764939"/>
              <a:gd name="connsiteY98" fmla="*/ 1098062 h 1573553"/>
              <a:gd name="connsiteX99" fmla="*/ 1137687 w 2764939"/>
              <a:gd name="connsiteY99" fmla="*/ 1064725 h 1573553"/>
              <a:gd name="connsiteX100" fmla="*/ 1085300 w 2764939"/>
              <a:gd name="connsiteY100" fmla="*/ 1040912 h 1573553"/>
              <a:gd name="connsiteX101" fmla="*/ 1111493 w 2764939"/>
              <a:gd name="connsiteY101" fmla="*/ 1017100 h 1573553"/>
              <a:gd name="connsiteX102" fmla="*/ 1156737 w 2764939"/>
              <a:gd name="connsiteY102" fmla="*/ 1021862 h 1573553"/>
              <a:gd name="connsiteX103" fmla="*/ 1151975 w 2764939"/>
              <a:gd name="connsiteY103" fmla="*/ 974237 h 1573553"/>
              <a:gd name="connsiteX104" fmla="*/ 1123400 w 2764939"/>
              <a:gd name="connsiteY104" fmla="*/ 969475 h 1573553"/>
              <a:gd name="connsiteX105" fmla="*/ 1128162 w 2764939"/>
              <a:gd name="connsiteY105" fmla="*/ 921850 h 1573553"/>
              <a:gd name="connsiteX106" fmla="*/ 1097206 w 2764939"/>
              <a:gd name="connsiteY106" fmla="*/ 907562 h 1573553"/>
              <a:gd name="connsiteX107" fmla="*/ 1099587 w 2764939"/>
              <a:gd name="connsiteY107" fmla="*/ 871843 h 1573553"/>
              <a:gd name="connsiteX108" fmla="*/ 1051962 w 2764939"/>
              <a:gd name="connsiteY108" fmla="*/ 857556 h 1573553"/>
              <a:gd name="connsiteX109" fmla="*/ 1032912 w 2764939"/>
              <a:gd name="connsiteY109" fmla="*/ 878987 h 1573553"/>
              <a:gd name="connsiteX110" fmla="*/ 1004335 w 2764939"/>
              <a:gd name="connsiteY110" fmla="*/ 881368 h 1573553"/>
              <a:gd name="connsiteX111" fmla="*/ 954331 w 2764939"/>
              <a:gd name="connsiteY111" fmla="*/ 886131 h 1573553"/>
              <a:gd name="connsiteX112" fmla="*/ 923375 w 2764939"/>
              <a:gd name="connsiteY112" fmla="*/ 907562 h 1573553"/>
              <a:gd name="connsiteX113" fmla="*/ 923375 w 2764939"/>
              <a:gd name="connsiteY113" fmla="*/ 876606 h 1573553"/>
              <a:gd name="connsiteX114" fmla="*/ 882893 w 2764939"/>
              <a:gd name="connsiteY114" fmla="*/ 871843 h 1573553"/>
              <a:gd name="connsiteX115" fmla="*/ 890035 w 2764939"/>
              <a:gd name="connsiteY115" fmla="*/ 893275 h 1573553"/>
              <a:gd name="connsiteX116" fmla="*/ 885275 w 2764939"/>
              <a:gd name="connsiteY116" fmla="*/ 912325 h 1573553"/>
              <a:gd name="connsiteX117" fmla="*/ 799550 w 2764939"/>
              <a:gd name="connsiteY117" fmla="*/ 859936 h 1573553"/>
              <a:gd name="connsiteX118" fmla="*/ 778118 w 2764939"/>
              <a:gd name="connsiteY118" fmla="*/ 826600 h 1573553"/>
              <a:gd name="connsiteX119" fmla="*/ 790025 w 2764939"/>
              <a:gd name="connsiteY119" fmla="*/ 786117 h 1573553"/>
              <a:gd name="connsiteX120" fmla="*/ 759068 w 2764939"/>
              <a:gd name="connsiteY120" fmla="*/ 781356 h 1573553"/>
              <a:gd name="connsiteX121" fmla="*/ 711443 w 2764939"/>
              <a:gd name="connsiteY121" fmla="*/ 795643 h 1573553"/>
              <a:gd name="connsiteX122" fmla="*/ 701918 w 2764939"/>
              <a:gd name="connsiteY122" fmla="*/ 809931 h 1573553"/>
              <a:gd name="connsiteX123" fmla="*/ 678106 w 2764939"/>
              <a:gd name="connsiteY123" fmla="*/ 826600 h 1573553"/>
              <a:gd name="connsiteX124" fmla="*/ 670962 w 2764939"/>
              <a:gd name="connsiteY124" fmla="*/ 843268 h 1573553"/>
              <a:gd name="connsiteX125" fmla="*/ 630481 w 2764939"/>
              <a:gd name="connsiteY125" fmla="*/ 876606 h 1573553"/>
              <a:gd name="connsiteX126" fmla="*/ 632860 w 2764939"/>
              <a:gd name="connsiteY126" fmla="*/ 898037 h 1573553"/>
              <a:gd name="connsiteX127" fmla="*/ 647150 w 2764939"/>
              <a:gd name="connsiteY127" fmla="*/ 917087 h 1573553"/>
              <a:gd name="connsiteX128" fmla="*/ 570950 w 2764939"/>
              <a:gd name="connsiteY128" fmla="*/ 902800 h 1573553"/>
              <a:gd name="connsiteX129" fmla="*/ 537612 w 2764939"/>
              <a:gd name="connsiteY129" fmla="*/ 907562 h 1573553"/>
              <a:gd name="connsiteX130" fmla="*/ 585235 w 2764939"/>
              <a:gd name="connsiteY130" fmla="*/ 938518 h 1573553"/>
              <a:gd name="connsiteX131" fmla="*/ 609050 w 2764939"/>
              <a:gd name="connsiteY131" fmla="*/ 950425 h 1573553"/>
              <a:gd name="connsiteX132" fmla="*/ 635243 w 2764939"/>
              <a:gd name="connsiteY132" fmla="*/ 1002812 h 1573553"/>
              <a:gd name="connsiteX133" fmla="*/ 568566 w 2764939"/>
              <a:gd name="connsiteY133" fmla="*/ 1019481 h 1573553"/>
              <a:gd name="connsiteX134" fmla="*/ 547137 w 2764939"/>
              <a:gd name="connsiteY134" fmla="*/ 1031387 h 1573553"/>
              <a:gd name="connsiteX135" fmla="*/ 523323 w 2764939"/>
              <a:gd name="connsiteY135" fmla="*/ 1002812 h 1573553"/>
              <a:gd name="connsiteX136" fmla="*/ 499510 w 2764939"/>
              <a:gd name="connsiteY136" fmla="*/ 971856 h 1573553"/>
              <a:gd name="connsiteX137" fmla="*/ 501891 w 2764939"/>
              <a:gd name="connsiteY137" fmla="*/ 933756 h 1573553"/>
              <a:gd name="connsiteX138" fmla="*/ 499510 w 2764939"/>
              <a:gd name="connsiteY138" fmla="*/ 914706 h 1573553"/>
              <a:gd name="connsiteX139" fmla="*/ 518560 w 2764939"/>
              <a:gd name="connsiteY139" fmla="*/ 881368 h 1573553"/>
              <a:gd name="connsiteX140" fmla="*/ 478080 w 2764939"/>
              <a:gd name="connsiteY140" fmla="*/ 890893 h 1573553"/>
              <a:gd name="connsiteX141" fmla="*/ 449504 w 2764939"/>
              <a:gd name="connsiteY141" fmla="*/ 952806 h 1573553"/>
              <a:gd name="connsiteX142" fmla="*/ 442360 w 2764939"/>
              <a:gd name="connsiteY142" fmla="*/ 976618 h 1573553"/>
              <a:gd name="connsiteX143" fmla="*/ 411404 w 2764939"/>
              <a:gd name="connsiteY143" fmla="*/ 993287 h 1573553"/>
              <a:gd name="connsiteX144" fmla="*/ 363779 w 2764939"/>
              <a:gd name="connsiteY144" fmla="*/ 990906 h 1573553"/>
              <a:gd name="connsiteX145" fmla="*/ 356635 w 2764939"/>
              <a:gd name="connsiteY145" fmla="*/ 1007575 h 1573553"/>
              <a:gd name="connsiteX146" fmla="*/ 356635 w 2764939"/>
              <a:gd name="connsiteY146" fmla="*/ 1055200 h 1573553"/>
              <a:gd name="connsiteX147" fmla="*/ 297104 w 2764939"/>
              <a:gd name="connsiteY147" fmla="*/ 1059962 h 1573553"/>
              <a:gd name="connsiteX148" fmla="*/ 235191 w 2764939"/>
              <a:gd name="connsiteY148" fmla="*/ 1093300 h 1573553"/>
              <a:gd name="connsiteX149" fmla="*/ 237573 w 2764939"/>
              <a:gd name="connsiteY149" fmla="*/ 1121875 h 1573553"/>
              <a:gd name="connsiteX150" fmla="*/ 185186 w 2764939"/>
              <a:gd name="connsiteY150" fmla="*/ 1109968 h 1573553"/>
              <a:gd name="connsiteX151" fmla="*/ 151848 w 2764939"/>
              <a:gd name="connsiteY151" fmla="*/ 1117112 h 1573553"/>
              <a:gd name="connsiteX152" fmla="*/ 106604 w 2764939"/>
              <a:gd name="connsiteY152" fmla="*/ 1098062 h 1573553"/>
              <a:gd name="connsiteX153" fmla="*/ 89936 w 2764939"/>
              <a:gd name="connsiteY153" fmla="*/ 1098062 h 1573553"/>
              <a:gd name="connsiteX154" fmla="*/ 6592 w 2764939"/>
              <a:gd name="connsiteY154" fmla="*/ 1121875 h 1573553"/>
              <a:gd name="connsiteX155" fmla="*/ 8974 w 2764939"/>
              <a:gd name="connsiteY155" fmla="*/ 1074250 h 1573553"/>
              <a:gd name="connsiteX156" fmla="*/ 9816 w 2764939"/>
              <a:gd name="connsiteY15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63779 w 2764939"/>
              <a:gd name="connsiteY27" fmla="*/ 333681 h 1573553"/>
              <a:gd name="connsiteX28" fmla="*/ 404260 w 2764939"/>
              <a:gd name="connsiteY28" fmla="*/ 336062 h 1573553"/>
              <a:gd name="connsiteX29" fmla="*/ 439979 w 2764939"/>
              <a:gd name="connsiteY29" fmla="*/ 307487 h 1573553"/>
              <a:gd name="connsiteX30" fmla="*/ 501893 w 2764939"/>
              <a:gd name="connsiteY30" fmla="*/ 250336 h 1573553"/>
              <a:gd name="connsiteX31" fmla="*/ 516179 w 2764939"/>
              <a:gd name="connsiteY31" fmla="*/ 359875 h 1573553"/>
              <a:gd name="connsiteX32" fmla="*/ 463791 w 2764939"/>
              <a:gd name="connsiteY32" fmla="*/ 424168 h 1573553"/>
              <a:gd name="connsiteX33" fmla="*/ 566185 w 2764939"/>
              <a:gd name="connsiteY33" fmla="*/ 517037 h 1573553"/>
              <a:gd name="connsiteX34" fmla="*/ 623337 w 2764939"/>
              <a:gd name="connsiteY34" fmla="*/ 495605 h 1573553"/>
              <a:gd name="connsiteX35" fmla="*/ 701916 w 2764939"/>
              <a:gd name="connsiteY35" fmla="*/ 483700 h 1573553"/>
              <a:gd name="connsiteX36" fmla="*/ 887656 w 2764939"/>
              <a:gd name="connsiteY36" fmla="*/ 562280 h 1573553"/>
              <a:gd name="connsiteX37" fmla="*/ 963857 w 2764939"/>
              <a:gd name="connsiteY37" fmla="*/ 426549 h 1573553"/>
              <a:gd name="connsiteX38" fmla="*/ 863843 w 2764939"/>
              <a:gd name="connsiteY38" fmla="*/ 417024 h 1573553"/>
              <a:gd name="connsiteX39" fmla="*/ 851937 w 2764939"/>
              <a:gd name="connsiteY39" fmla="*/ 357491 h 1573553"/>
              <a:gd name="connsiteX40" fmla="*/ 1090060 w 2764939"/>
              <a:gd name="connsiteY40" fmla="*/ 436075 h 1573553"/>
              <a:gd name="connsiteX41" fmla="*/ 1113873 w 2764939"/>
              <a:gd name="connsiteY41" fmla="*/ 500368 h 1573553"/>
              <a:gd name="connsiteX42" fmla="*/ 1135304 w 2764939"/>
              <a:gd name="connsiteY42" fmla="*/ 512275 h 1573553"/>
              <a:gd name="connsiteX43" fmla="*/ 1132923 w 2764939"/>
              <a:gd name="connsiteY43" fmla="*/ 421787 h 1573553"/>
              <a:gd name="connsiteX44" fmla="*/ 1185312 w 2764939"/>
              <a:gd name="connsiteY44" fmla="*/ 340823 h 1573553"/>
              <a:gd name="connsiteX45" fmla="*/ 1499302 w 2764939"/>
              <a:gd name="connsiteY45" fmla="*/ 250164 h 1573553"/>
              <a:gd name="connsiteX46" fmla="*/ 1640131 w 2764939"/>
              <a:gd name="connsiteY46" fmla="*/ 188423 h 1573553"/>
              <a:gd name="connsiteX47" fmla="*/ 1794912 w 2764939"/>
              <a:gd name="connsiteY47" fmla="*/ 183660 h 1573553"/>
              <a:gd name="connsiteX48" fmla="*/ 1866350 w 2764939"/>
              <a:gd name="connsiteY48" fmla="*/ 309866 h 1573553"/>
              <a:gd name="connsiteX49" fmla="*/ 2028275 w 2764939"/>
              <a:gd name="connsiteY49" fmla="*/ 271766 h 1573553"/>
              <a:gd name="connsiteX50" fmla="*/ 1933025 w 2764939"/>
              <a:gd name="connsiteY50" fmla="*/ 359873 h 1573553"/>
              <a:gd name="connsiteX51" fmla="*/ 2047325 w 2764939"/>
              <a:gd name="connsiteY51" fmla="*/ 331298 h 1573553"/>
              <a:gd name="connsiteX52" fmla="*/ 2142574 w 2764939"/>
              <a:gd name="connsiteY52" fmla="*/ 271766 h 1573553"/>
              <a:gd name="connsiteX53" fmla="*/ 2066375 w 2764939"/>
              <a:gd name="connsiteY53" fmla="*/ 264623 h 1573553"/>
              <a:gd name="connsiteX54" fmla="*/ 2066375 w 2764939"/>
              <a:gd name="connsiteY54" fmla="*/ 202710 h 1573553"/>
              <a:gd name="connsiteX55" fmla="*/ 2116380 w 2764939"/>
              <a:gd name="connsiteY55" fmla="*/ 202710 h 1573553"/>
              <a:gd name="connsiteX56" fmla="*/ 2223536 w 2764939"/>
              <a:gd name="connsiteY56" fmla="*/ 97935 h 1573553"/>
              <a:gd name="connsiteX57" fmla="*/ 2273542 w 2764939"/>
              <a:gd name="connsiteY57" fmla="*/ 305 h 1573553"/>
              <a:gd name="connsiteX58" fmla="*/ 2237824 w 2764939"/>
              <a:gd name="connsiteY58" fmla="*/ 114604 h 1573553"/>
              <a:gd name="connsiteX59" fmla="*/ 2164006 w 2764939"/>
              <a:gd name="connsiteY59" fmla="*/ 193186 h 1573553"/>
              <a:gd name="connsiteX60" fmla="*/ 2333075 w 2764939"/>
              <a:gd name="connsiteY60" fmla="*/ 257480 h 1573553"/>
              <a:gd name="connsiteX61" fmla="*/ 2735505 w 2764939"/>
              <a:gd name="connsiteY61" fmla="*/ 205092 h 1573553"/>
              <a:gd name="connsiteX62" fmla="*/ 2698276 w 2764939"/>
              <a:gd name="connsiteY62" fmla="*/ 559163 h 1573553"/>
              <a:gd name="connsiteX63" fmla="*/ 2630731 w 2764939"/>
              <a:gd name="connsiteY63" fmla="*/ 967092 h 1573553"/>
              <a:gd name="connsiteX64" fmla="*/ 2461662 w 2764939"/>
              <a:gd name="connsiteY64" fmla="*/ 869462 h 1573553"/>
              <a:gd name="connsiteX65" fmla="*/ 2297356 w 2764939"/>
              <a:gd name="connsiteY65" fmla="*/ 926612 h 1573553"/>
              <a:gd name="connsiteX66" fmla="*/ 2275925 w 2764939"/>
              <a:gd name="connsiteY66" fmla="*/ 1062342 h 1573553"/>
              <a:gd name="connsiteX67" fmla="*/ 2042562 w 2764939"/>
              <a:gd name="connsiteY67" fmla="*/ 1148067 h 1573553"/>
              <a:gd name="connsiteX68" fmla="*/ 2021131 w 2764939"/>
              <a:gd name="connsiteY68" fmla="*/ 1238556 h 1573553"/>
              <a:gd name="connsiteX69" fmla="*/ 1954456 w 2764939"/>
              <a:gd name="connsiteY69" fmla="*/ 1309993 h 1573553"/>
              <a:gd name="connsiteX70" fmla="*/ 2013987 w 2764939"/>
              <a:gd name="connsiteY70" fmla="*/ 1350474 h 1573553"/>
              <a:gd name="connsiteX71" fmla="*/ 1921118 w 2764939"/>
              <a:gd name="connsiteY71" fmla="*/ 1450487 h 1573553"/>
              <a:gd name="connsiteX72" fmla="*/ 1899687 w 2764939"/>
              <a:gd name="connsiteY72" fmla="*/ 1533831 h 1573553"/>
              <a:gd name="connsiteX73" fmla="*/ 1808865 w 2764939"/>
              <a:gd name="connsiteY73" fmla="*/ 1573012 h 1573553"/>
              <a:gd name="connsiteX74" fmla="*/ 1728235 w 2764939"/>
              <a:gd name="connsiteY74" fmla="*/ 1557643 h 1573553"/>
              <a:gd name="connsiteX75" fmla="*/ 1702041 w 2764939"/>
              <a:gd name="connsiteY75" fmla="*/ 1571931 h 1573553"/>
              <a:gd name="connsiteX76" fmla="*/ 1647275 w 2764939"/>
              <a:gd name="connsiteY76" fmla="*/ 1543356 h 1573553"/>
              <a:gd name="connsiteX77" fmla="*/ 1606791 w 2764939"/>
              <a:gd name="connsiteY77" fmla="*/ 1507637 h 1573553"/>
              <a:gd name="connsiteX78" fmla="*/ 1563931 w 2764939"/>
              <a:gd name="connsiteY78" fmla="*/ 1479061 h 1573553"/>
              <a:gd name="connsiteX79" fmla="*/ 1592504 w 2764939"/>
              <a:gd name="connsiteY79" fmla="*/ 1455250 h 1573553"/>
              <a:gd name="connsiteX80" fmla="*/ 1580598 w 2764939"/>
              <a:gd name="connsiteY80" fmla="*/ 1438581 h 1573553"/>
              <a:gd name="connsiteX81" fmla="*/ 1518685 w 2764939"/>
              <a:gd name="connsiteY81" fmla="*/ 1426675 h 1573553"/>
              <a:gd name="connsiteX82" fmla="*/ 1499635 w 2764939"/>
              <a:gd name="connsiteY82" fmla="*/ 1402862 h 1573553"/>
              <a:gd name="connsiteX83" fmla="*/ 1461537 w 2764939"/>
              <a:gd name="connsiteY83" fmla="*/ 1379050 h 1573553"/>
              <a:gd name="connsiteX84" fmla="*/ 1456773 w 2764939"/>
              <a:gd name="connsiteY84" fmla="*/ 1390956 h 1573553"/>
              <a:gd name="connsiteX85" fmla="*/ 1471062 w 2764939"/>
              <a:gd name="connsiteY85" fmla="*/ 1429056 h 1573553"/>
              <a:gd name="connsiteX86" fmla="*/ 1440104 w 2764939"/>
              <a:gd name="connsiteY86" fmla="*/ 1443343 h 1573553"/>
              <a:gd name="connsiteX87" fmla="*/ 1413912 w 2764939"/>
              <a:gd name="connsiteY87" fmla="*/ 1457630 h 1573553"/>
              <a:gd name="connsiteX88" fmla="*/ 1397241 w 2764939"/>
              <a:gd name="connsiteY88" fmla="*/ 1450487 h 1573553"/>
              <a:gd name="connsiteX89" fmla="*/ 1351998 w 2764939"/>
              <a:gd name="connsiteY89" fmla="*/ 1388575 h 1573553"/>
              <a:gd name="connsiteX90" fmla="*/ 1306756 w 2764939"/>
              <a:gd name="connsiteY90" fmla="*/ 1355237 h 1573553"/>
              <a:gd name="connsiteX91" fmla="*/ 1328187 w 2764939"/>
              <a:gd name="connsiteY91" fmla="*/ 1338568 h 1573553"/>
              <a:gd name="connsiteX92" fmla="*/ 1349618 w 2764939"/>
              <a:gd name="connsiteY92" fmla="*/ 1298087 h 1573553"/>
              <a:gd name="connsiteX93" fmla="*/ 1335329 w 2764939"/>
              <a:gd name="connsiteY93" fmla="*/ 1286181 h 1573553"/>
              <a:gd name="connsiteX94" fmla="*/ 1297231 w 2764939"/>
              <a:gd name="connsiteY94" fmla="*/ 1288562 h 1573553"/>
              <a:gd name="connsiteX95" fmla="*/ 1221031 w 2764939"/>
              <a:gd name="connsiteY95" fmla="*/ 1245700 h 1573553"/>
              <a:gd name="connsiteX96" fmla="*/ 1178166 w 2764939"/>
              <a:gd name="connsiteY96" fmla="*/ 1226650 h 1573553"/>
              <a:gd name="connsiteX97" fmla="*/ 1168643 w 2764939"/>
              <a:gd name="connsiteY97" fmla="*/ 1226650 h 1573553"/>
              <a:gd name="connsiteX98" fmla="*/ 1156737 w 2764939"/>
              <a:gd name="connsiteY98" fmla="*/ 1162356 h 1573553"/>
              <a:gd name="connsiteX99" fmla="*/ 1168643 w 2764939"/>
              <a:gd name="connsiteY99" fmla="*/ 1098062 h 1573553"/>
              <a:gd name="connsiteX100" fmla="*/ 1137687 w 2764939"/>
              <a:gd name="connsiteY100" fmla="*/ 1064725 h 1573553"/>
              <a:gd name="connsiteX101" fmla="*/ 1085300 w 2764939"/>
              <a:gd name="connsiteY101" fmla="*/ 1040912 h 1573553"/>
              <a:gd name="connsiteX102" fmla="*/ 1111493 w 2764939"/>
              <a:gd name="connsiteY102" fmla="*/ 1017100 h 1573553"/>
              <a:gd name="connsiteX103" fmla="*/ 1156737 w 2764939"/>
              <a:gd name="connsiteY103" fmla="*/ 1021862 h 1573553"/>
              <a:gd name="connsiteX104" fmla="*/ 1151975 w 2764939"/>
              <a:gd name="connsiteY104" fmla="*/ 974237 h 1573553"/>
              <a:gd name="connsiteX105" fmla="*/ 1123400 w 2764939"/>
              <a:gd name="connsiteY105" fmla="*/ 969475 h 1573553"/>
              <a:gd name="connsiteX106" fmla="*/ 1128162 w 2764939"/>
              <a:gd name="connsiteY106" fmla="*/ 921850 h 1573553"/>
              <a:gd name="connsiteX107" fmla="*/ 1097206 w 2764939"/>
              <a:gd name="connsiteY107" fmla="*/ 907562 h 1573553"/>
              <a:gd name="connsiteX108" fmla="*/ 1099587 w 2764939"/>
              <a:gd name="connsiteY108" fmla="*/ 871843 h 1573553"/>
              <a:gd name="connsiteX109" fmla="*/ 1051962 w 2764939"/>
              <a:gd name="connsiteY109" fmla="*/ 857556 h 1573553"/>
              <a:gd name="connsiteX110" fmla="*/ 1032912 w 2764939"/>
              <a:gd name="connsiteY110" fmla="*/ 878987 h 1573553"/>
              <a:gd name="connsiteX111" fmla="*/ 1004335 w 2764939"/>
              <a:gd name="connsiteY111" fmla="*/ 881368 h 1573553"/>
              <a:gd name="connsiteX112" fmla="*/ 954331 w 2764939"/>
              <a:gd name="connsiteY112" fmla="*/ 886131 h 1573553"/>
              <a:gd name="connsiteX113" fmla="*/ 923375 w 2764939"/>
              <a:gd name="connsiteY113" fmla="*/ 907562 h 1573553"/>
              <a:gd name="connsiteX114" fmla="*/ 923375 w 2764939"/>
              <a:gd name="connsiteY114" fmla="*/ 876606 h 1573553"/>
              <a:gd name="connsiteX115" fmla="*/ 882893 w 2764939"/>
              <a:gd name="connsiteY115" fmla="*/ 871843 h 1573553"/>
              <a:gd name="connsiteX116" fmla="*/ 890035 w 2764939"/>
              <a:gd name="connsiteY116" fmla="*/ 893275 h 1573553"/>
              <a:gd name="connsiteX117" fmla="*/ 885275 w 2764939"/>
              <a:gd name="connsiteY117" fmla="*/ 912325 h 1573553"/>
              <a:gd name="connsiteX118" fmla="*/ 799550 w 2764939"/>
              <a:gd name="connsiteY118" fmla="*/ 859936 h 1573553"/>
              <a:gd name="connsiteX119" fmla="*/ 778118 w 2764939"/>
              <a:gd name="connsiteY119" fmla="*/ 826600 h 1573553"/>
              <a:gd name="connsiteX120" fmla="*/ 790025 w 2764939"/>
              <a:gd name="connsiteY120" fmla="*/ 786117 h 1573553"/>
              <a:gd name="connsiteX121" fmla="*/ 759068 w 2764939"/>
              <a:gd name="connsiteY121" fmla="*/ 781356 h 1573553"/>
              <a:gd name="connsiteX122" fmla="*/ 711443 w 2764939"/>
              <a:gd name="connsiteY122" fmla="*/ 795643 h 1573553"/>
              <a:gd name="connsiteX123" fmla="*/ 701918 w 2764939"/>
              <a:gd name="connsiteY123" fmla="*/ 809931 h 1573553"/>
              <a:gd name="connsiteX124" fmla="*/ 678106 w 2764939"/>
              <a:gd name="connsiteY124" fmla="*/ 826600 h 1573553"/>
              <a:gd name="connsiteX125" fmla="*/ 670962 w 2764939"/>
              <a:gd name="connsiteY125" fmla="*/ 843268 h 1573553"/>
              <a:gd name="connsiteX126" fmla="*/ 630481 w 2764939"/>
              <a:gd name="connsiteY126" fmla="*/ 876606 h 1573553"/>
              <a:gd name="connsiteX127" fmla="*/ 632860 w 2764939"/>
              <a:gd name="connsiteY127" fmla="*/ 898037 h 1573553"/>
              <a:gd name="connsiteX128" fmla="*/ 647150 w 2764939"/>
              <a:gd name="connsiteY128" fmla="*/ 917087 h 1573553"/>
              <a:gd name="connsiteX129" fmla="*/ 570950 w 2764939"/>
              <a:gd name="connsiteY129" fmla="*/ 902800 h 1573553"/>
              <a:gd name="connsiteX130" fmla="*/ 537612 w 2764939"/>
              <a:gd name="connsiteY130" fmla="*/ 907562 h 1573553"/>
              <a:gd name="connsiteX131" fmla="*/ 585235 w 2764939"/>
              <a:gd name="connsiteY131" fmla="*/ 938518 h 1573553"/>
              <a:gd name="connsiteX132" fmla="*/ 609050 w 2764939"/>
              <a:gd name="connsiteY132" fmla="*/ 950425 h 1573553"/>
              <a:gd name="connsiteX133" fmla="*/ 635243 w 2764939"/>
              <a:gd name="connsiteY133" fmla="*/ 1002812 h 1573553"/>
              <a:gd name="connsiteX134" fmla="*/ 568566 w 2764939"/>
              <a:gd name="connsiteY134" fmla="*/ 1019481 h 1573553"/>
              <a:gd name="connsiteX135" fmla="*/ 547137 w 2764939"/>
              <a:gd name="connsiteY135" fmla="*/ 1031387 h 1573553"/>
              <a:gd name="connsiteX136" fmla="*/ 523323 w 2764939"/>
              <a:gd name="connsiteY136" fmla="*/ 1002812 h 1573553"/>
              <a:gd name="connsiteX137" fmla="*/ 499510 w 2764939"/>
              <a:gd name="connsiteY137" fmla="*/ 971856 h 1573553"/>
              <a:gd name="connsiteX138" fmla="*/ 501891 w 2764939"/>
              <a:gd name="connsiteY138" fmla="*/ 933756 h 1573553"/>
              <a:gd name="connsiteX139" fmla="*/ 499510 w 2764939"/>
              <a:gd name="connsiteY139" fmla="*/ 914706 h 1573553"/>
              <a:gd name="connsiteX140" fmla="*/ 518560 w 2764939"/>
              <a:gd name="connsiteY140" fmla="*/ 881368 h 1573553"/>
              <a:gd name="connsiteX141" fmla="*/ 478080 w 2764939"/>
              <a:gd name="connsiteY141" fmla="*/ 890893 h 1573553"/>
              <a:gd name="connsiteX142" fmla="*/ 449504 w 2764939"/>
              <a:gd name="connsiteY142" fmla="*/ 952806 h 1573553"/>
              <a:gd name="connsiteX143" fmla="*/ 442360 w 2764939"/>
              <a:gd name="connsiteY143" fmla="*/ 976618 h 1573553"/>
              <a:gd name="connsiteX144" fmla="*/ 411404 w 2764939"/>
              <a:gd name="connsiteY144" fmla="*/ 993287 h 1573553"/>
              <a:gd name="connsiteX145" fmla="*/ 363779 w 2764939"/>
              <a:gd name="connsiteY145" fmla="*/ 990906 h 1573553"/>
              <a:gd name="connsiteX146" fmla="*/ 356635 w 2764939"/>
              <a:gd name="connsiteY146" fmla="*/ 1007575 h 1573553"/>
              <a:gd name="connsiteX147" fmla="*/ 356635 w 2764939"/>
              <a:gd name="connsiteY147" fmla="*/ 1055200 h 1573553"/>
              <a:gd name="connsiteX148" fmla="*/ 297104 w 2764939"/>
              <a:gd name="connsiteY148" fmla="*/ 1059962 h 1573553"/>
              <a:gd name="connsiteX149" fmla="*/ 235191 w 2764939"/>
              <a:gd name="connsiteY149" fmla="*/ 1093300 h 1573553"/>
              <a:gd name="connsiteX150" fmla="*/ 237573 w 2764939"/>
              <a:gd name="connsiteY150" fmla="*/ 1121875 h 1573553"/>
              <a:gd name="connsiteX151" fmla="*/ 185186 w 2764939"/>
              <a:gd name="connsiteY151" fmla="*/ 1109968 h 1573553"/>
              <a:gd name="connsiteX152" fmla="*/ 151848 w 2764939"/>
              <a:gd name="connsiteY152" fmla="*/ 1117112 h 1573553"/>
              <a:gd name="connsiteX153" fmla="*/ 106604 w 2764939"/>
              <a:gd name="connsiteY153" fmla="*/ 1098062 h 1573553"/>
              <a:gd name="connsiteX154" fmla="*/ 89936 w 2764939"/>
              <a:gd name="connsiteY154" fmla="*/ 1098062 h 1573553"/>
              <a:gd name="connsiteX155" fmla="*/ 6592 w 2764939"/>
              <a:gd name="connsiteY155" fmla="*/ 1121875 h 1573553"/>
              <a:gd name="connsiteX156" fmla="*/ 8974 w 2764939"/>
              <a:gd name="connsiteY156" fmla="*/ 1074250 h 1573553"/>
              <a:gd name="connsiteX157" fmla="*/ 9816 w 2764939"/>
              <a:gd name="connsiteY15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501893 w 2764939"/>
              <a:gd name="connsiteY31" fmla="*/ 250336 h 1573553"/>
              <a:gd name="connsiteX32" fmla="*/ 516179 w 2764939"/>
              <a:gd name="connsiteY32" fmla="*/ 359875 h 1573553"/>
              <a:gd name="connsiteX33" fmla="*/ 463791 w 2764939"/>
              <a:gd name="connsiteY33" fmla="*/ 424168 h 1573553"/>
              <a:gd name="connsiteX34" fmla="*/ 566185 w 2764939"/>
              <a:gd name="connsiteY34" fmla="*/ 517037 h 1573553"/>
              <a:gd name="connsiteX35" fmla="*/ 623337 w 2764939"/>
              <a:gd name="connsiteY35" fmla="*/ 495605 h 1573553"/>
              <a:gd name="connsiteX36" fmla="*/ 701916 w 2764939"/>
              <a:gd name="connsiteY36" fmla="*/ 483700 h 1573553"/>
              <a:gd name="connsiteX37" fmla="*/ 887656 w 2764939"/>
              <a:gd name="connsiteY37" fmla="*/ 562280 h 1573553"/>
              <a:gd name="connsiteX38" fmla="*/ 963857 w 2764939"/>
              <a:gd name="connsiteY38" fmla="*/ 426549 h 1573553"/>
              <a:gd name="connsiteX39" fmla="*/ 863843 w 2764939"/>
              <a:gd name="connsiteY39" fmla="*/ 417024 h 1573553"/>
              <a:gd name="connsiteX40" fmla="*/ 851937 w 2764939"/>
              <a:gd name="connsiteY40" fmla="*/ 357491 h 1573553"/>
              <a:gd name="connsiteX41" fmla="*/ 1090060 w 2764939"/>
              <a:gd name="connsiteY41" fmla="*/ 436075 h 1573553"/>
              <a:gd name="connsiteX42" fmla="*/ 1113873 w 2764939"/>
              <a:gd name="connsiteY42" fmla="*/ 500368 h 1573553"/>
              <a:gd name="connsiteX43" fmla="*/ 1135304 w 2764939"/>
              <a:gd name="connsiteY43" fmla="*/ 512275 h 1573553"/>
              <a:gd name="connsiteX44" fmla="*/ 1132923 w 2764939"/>
              <a:gd name="connsiteY44" fmla="*/ 421787 h 1573553"/>
              <a:gd name="connsiteX45" fmla="*/ 1185312 w 2764939"/>
              <a:gd name="connsiteY45" fmla="*/ 340823 h 1573553"/>
              <a:gd name="connsiteX46" fmla="*/ 1499302 w 2764939"/>
              <a:gd name="connsiteY46" fmla="*/ 250164 h 1573553"/>
              <a:gd name="connsiteX47" fmla="*/ 1640131 w 2764939"/>
              <a:gd name="connsiteY47" fmla="*/ 188423 h 1573553"/>
              <a:gd name="connsiteX48" fmla="*/ 1794912 w 2764939"/>
              <a:gd name="connsiteY48" fmla="*/ 183660 h 1573553"/>
              <a:gd name="connsiteX49" fmla="*/ 1866350 w 2764939"/>
              <a:gd name="connsiteY49" fmla="*/ 309866 h 1573553"/>
              <a:gd name="connsiteX50" fmla="*/ 2028275 w 2764939"/>
              <a:gd name="connsiteY50" fmla="*/ 271766 h 1573553"/>
              <a:gd name="connsiteX51" fmla="*/ 1933025 w 2764939"/>
              <a:gd name="connsiteY51" fmla="*/ 359873 h 1573553"/>
              <a:gd name="connsiteX52" fmla="*/ 2047325 w 2764939"/>
              <a:gd name="connsiteY52" fmla="*/ 331298 h 1573553"/>
              <a:gd name="connsiteX53" fmla="*/ 2142574 w 2764939"/>
              <a:gd name="connsiteY53" fmla="*/ 271766 h 1573553"/>
              <a:gd name="connsiteX54" fmla="*/ 2066375 w 2764939"/>
              <a:gd name="connsiteY54" fmla="*/ 264623 h 1573553"/>
              <a:gd name="connsiteX55" fmla="*/ 2066375 w 2764939"/>
              <a:gd name="connsiteY55" fmla="*/ 202710 h 1573553"/>
              <a:gd name="connsiteX56" fmla="*/ 2116380 w 2764939"/>
              <a:gd name="connsiteY56" fmla="*/ 202710 h 1573553"/>
              <a:gd name="connsiteX57" fmla="*/ 2223536 w 2764939"/>
              <a:gd name="connsiteY57" fmla="*/ 97935 h 1573553"/>
              <a:gd name="connsiteX58" fmla="*/ 2273542 w 2764939"/>
              <a:gd name="connsiteY58" fmla="*/ 305 h 1573553"/>
              <a:gd name="connsiteX59" fmla="*/ 2237824 w 2764939"/>
              <a:gd name="connsiteY59" fmla="*/ 114604 h 1573553"/>
              <a:gd name="connsiteX60" fmla="*/ 2164006 w 2764939"/>
              <a:gd name="connsiteY60" fmla="*/ 193186 h 1573553"/>
              <a:gd name="connsiteX61" fmla="*/ 2333075 w 2764939"/>
              <a:gd name="connsiteY61" fmla="*/ 257480 h 1573553"/>
              <a:gd name="connsiteX62" fmla="*/ 2735505 w 2764939"/>
              <a:gd name="connsiteY62" fmla="*/ 205092 h 1573553"/>
              <a:gd name="connsiteX63" fmla="*/ 2698276 w 2764939"/>
              <a:gd name="connsiteY63" fmla="*/ 559163 h 1573553"/>
              <a:gd name="connsiteX64" fmla="*/ 2630731 w 2764939"/>
              <a:gd name="connsiteY64" fmla="*/ 967092 h 1573553"/>
              <a:gd name="connsiteX65" fmla="*/ 2461662 w 2764939"/>
              <a:gd name="connsiteY65" fmla="*/ 869462 h 1573553"/>
              <a:gd name="connsiteX66" fmla="*/ 2297356 w 2764939"/>
              <a:gd name="connsiteY66" fmla="*/ 926612 h 1573553"/>
              <a:gd name="connsiteX67" fmla="*/ 2275925 w 2764939"/>
              <a:gd name="connsiteY67" fmla="*/ 1062342 h 1573553"/>
              <a:gd name="connsiteX68" fmla="*/ 2042562 w 2764939"/>
              <a:gd name="connsiteY68" fmla="*/ 1148067 h 1573553"/>
              <a:gd name="connsiteX69" fmla="*/ 2021131 w 2764939"/>
              <a:gd name="connsiteY69" fmla="*/ 1238556 h 1573553"/>
              <a:gd name="connsiteX70" fmla="*/ 1954456 w 2764939"/>
              <a:gd name="connsiteY70" fmla="*/ 1309993 h 1573553"/>
              <a:gd name="connsiteX71" fmla="*/ 2013987 w 2764939"/>
              <a:gd name="connsiteY71" fmla="*/ 1350474 h 1573553"/>
              <a:gd name="connsiteX72" fmla="*/ 1921118 w 2764939"/>
              <a:gd name="connsiteY72" fmla="*/ 1450487 h 1573553"/>
              <a:gd name="connsiteX73" fmla="*/ 1899687 w 2764939"/>
              <a:gd name="connsiteY73" fmla="*/ 1533831 h 1573553"/>
              <a:gd name="connsiteX74" fmla="*/ 1808865 w 2764939"/>
              <a:gd name="connsiteY74" fmla="*/ 1573012 h 1573553"/>
              <a:gd name="connsiteX75" fmla="*/ 1728235 w 2764939"/>
              <a:gd name="connsiteY75" fmla="*/ 1557643 h 1573553"/>
              <a:gd name="connsiteX76" fmla="*/ 1702041 w 2764939"/>
              <a:gd name="connsiteY76" fmla="*/ 1571931 h 1573553"/>
              <a:gd name="connsiteX77" fmla="*/ 1647275 w 2764939"/>
              <a:gd name="connsiteY77" fmla="*/ 1543356 h 1573553"/>
              <a:gd name="connsiteX78" fmla="*/ 1606791 w 2764939"/>
              <a:gd name="connsiteY78" fmla="*/ 1507637 h 1573553"/>
              <a:gd name="connsiteX79" fmla="*/ 1563931 w 2764939"/>
              <a:gd name="connsiteY79" fmla="*/ 1479061 h 1573553"/>
              <a:gd name="connsiteX80" fmla="*/ 1592504 w 2764939"/>
              <a:gd name="connsiteY80" fmla="*/ 1455250 h 1573553"/>
              <a:gd name="connsiteX81" fmla="*/ 1580598 w 2764939"/>
              <a:gd name="connsiteY81" fmla="*/ 1438581 h 1573553"/>
              <a:gd name="connsiteX82" fmla="*/ 1518685 w 2764939"/>
              <a:gd name="connsiteY82" fmla="*/ 1426675 h 1573553"/>
              <a:gd name="connsiteX83" fmla="*/ 1499635 w 2764939"/>
              <a:gd name="connsiteY83" fmla="*/ 1402862 h 1573553"/>
              <a:gd name="connsiteX84" fmla="*/ 1461537 w 2764939"/>
              <a:gd name="connsiteY84" fmla="*/ 1379050 h 1573553"/>
              <a:gd name="connsiteX85" fmla="*/ 1456773 w 2764939"/>
              <a:gd name="connsiteY85" fmla="*/ 1390956 h 1573553"/>
              <a:gd name="connsiteX86" fmla="*/ 1471062 w 2764939"/>
              <a:gd name="connsiteY86" fmla="*/ 1429056 h 1573553"/>
              <a:gd name="connsiteX87" fmla="*/ 1440104 w 2764939"/>
              <a:gd name="connsiteY87" fmla="*/ 1443343 h 1573553"/>
              <a:gd name="connsiteX88" fmla="*/ 1413912 w 2764939"/>
              <a:gd name="connsiteY88" fmla="*/ 1457630 h 1573553"/>
              <a:gd name="connsiteX89" fmla="*/ 1397241 w 2764939"/>
              <a:gd name="connsiteY89" fmla="*/ 1450487 h 1573553"/>
              <a:gd name="connsiteX90" fmla="*/ 1351998 w 2764939"/>
              <a:gd name="connsiteY90" fmla="*/ 1388575 h 1573553"/>
              <a:gd name="connsiteX91" fmla="*/ 1306756 w 2764939"/>
              <a:gd name="connsiteY91" fmla="*/ 1355237 h 1573553"/>
              <a:gd name="connsiteX92" fmla="*/ 1328187 w 2764939"/>
              <a:gd name="connsiteY92" fmla="*/ 1338568 h 1573553"/>
              <a:gd name="connsiteX93" fmla="*/ 1349618 w 2764939"/>
              <a:gd name="connsiteY93" fmla="*/ 1298087 h 1573553"/>
              <a:gd name="connsiteX94" fmla="*/ 1335329 w 2764939"/>
              <a:gd name="connsiteY94" fmla="*/ 1286181 h 1573553"/>
              <a:gd name="connsiteX95" fmla="*/ 1297231 w 2764939"/>
              <a:gd name="connsiteY95" fmla="*/ 1288562 h 1573553"/>
              <a:gd name="connsiteX96" fmla="*/ 1221031 w 2764939"/>
              <a:gd name="connsiteY96" fmla="*/ 1245700 h 1573553"/>
              <a:gd name="connsiteX97" fmla="*/ 1178166 w 2764939"/>
              <a:gd name="connsiteY97" fmla="*/ 1226650 h 1573553"/>
              <a:gd name="connsiteX98" fmla="*/ 1168643 w 2764939"/>
              <a:gd name="connsiteY98" fmla="*/ 1226650 h 1573553"/>
              <a:gd name="connsiteX99" fmla="*/ 1156737 w 2764939"/>
              <a:gd name="connsiteY99" fmla="*/ 1162356 h 1573553"/>
              <a:gd name="connsiteX100" fmla="*/ 1168643 w 2764939"/>
              <a:gd name="connsiteY100" fmla="*/ 1098062 h 1573553"/>
              <a:gd name="connsiteX101" fmla="*/ 1137687 w 2764939"/>
              <a:gd name="connsiteY101" fmla="*/ 1064725 h 1573553"/>
              <a:gd name="connsiteX102" fmla="*/ 1085300 w 2764939"/>
              <a:gd name="connsiteY102" fmla="*/ 1040912 h 1573553"/>
              <a:gd name="connsiteX103" fmla="*/ 1111493 w 2764939"/>
              <a:gd name="connsiteY103" fmla="*/ 1017100 h 1573553"/>
              <a:gd name="connsiteX104" fmla="*/ 1156737 w 2764939"/>
              <a:gd name="connsiteY104" fmla="*/ 1021862 h 1573553"/>
              <a:gd name="connsiteX105" fmla="*/ 1151975 w 2764939"/>
              <a:gd name="connsiteY105" fmla="*/ 974237 h 1573553"/>
              <a:gd name="connsiteX106" fmla="*/ 1123400 w 2764939"/>
              <a:gd name="connsiteY106" fmla="*/ 969475 h 1573553"/>
              <a:gd name="connsiteX107" fmla="*/ 1128162 w 2764939"/>
              <a:gd name="connsiteY107" fmla="*/ 921850 h 1573553"/>
              <a:gd name="connsiteX108" fmla="*/ 1097206 w 2764939"/>
              <a:gd name="connsiteY108" fmla="*/ 907562 h 1573553"/>
              <a:gd name="connsiteX109" fmla="*/ 1099587 w 2764939"/>
              <a:gd name="connsiteY109" fmla="*/ 871843 h 1573553"/>
              <a:gd name="connsiteX110" fmla="*/ 1051962 w 2764939"/>
              <a:gd name="connsiteY110" fmla="*/ 857556 h 1573553"/>
              <a:gd name="connsiteX111" fmla="*/ 1032912 w 2764939"/>
              <a:gd name="connsiteY111" fmla="*/ 878987 h 1573553"/>
              <a:gd name="connsiteX112" fmla="*/ 1004335 w 2764939"/>
              <a:gd name="connsiteY112" fmla="*/ 881368 h 1573553"/>
              <a:gd name="connsiteX113" fmla="*/ 954331 w 2764939"/>
              <a:gd name="connsiteY113" fmla="*/ 886131 h 1573553"/>
              <a:gd name="connsiteX114" fmla="*/ 923375 w 2764939"/>
              <a:gd name="connsiteY114" fmla="*/ 907562 h 1573553"/>
              <a:gd name="connsiteX115" fmla="*/ 923375 w 2764939"/>
              <a:gd name="connsiteY115" fmla="*/ 876606 h 1573553"/>
              <a:gd name="connsiteX116" fmla="*/ 882893 w 2764939"/>
              <a:gd name="connsiteY116" fmla="*/ 871843 h 1573553"/>
              <a:gd name="connsiteX117" fmla="*/ 890035 w 2764939"/>
              <a:gd name="connsiteY117" fmla="*/ 893275 h 1573553"/>
              <a:gd name="connsiteX118" fmla="*/ 885275 w 2764939"/>
              <a:gd name="connsiteY118" fmla="*/ 912325 h 1573553"/>
              <a:gd name="connsiteX119" fmla="*/ 799550 w 2764939"/>
              <a:gd name="connsiteY119" fmla="*/ 859936 h 1573553"/>
              <a:gd name="connsiteX120" fmla="*/ 778118 w 2764939"/>
              <a:gd name="connsiteY120" fmla="*/ 826600 h 1573553"/>
              <a:gd name="connsiteX121" fmla="*/ 790025 w 2764939"/>
              <a:gd name="connsiteY121" fmla="*/ 786117 h 1573553"/>
              <a:gd name="connsiteX122" fmla="*/ 759068 w 2764939"/>
              <a:gd name="connsiteY122" fmla="*/ 781356 h 1573553"/>
              <a:gd name="connsiteX123" fmla="*/ 711443 w 2764939"/>
              <a:gd name="connsiteY123" fmla="*/ 795643 h 1573553"/>
              <a:gd name="connsiteX124" fmla="*/ 701918 w 2764939"/>
              <a:gd name="connsiteY124" fmla="*/ 809931 h 1573553"/>
              <a:gd name="connsiteX125" fmla="*/ 678106 w 2764939"/>
              <a:gd name="connsiteY125" fmla="*/ 826600 h 1573553"/>
              <a:gd name="connsiteX126" fmla="*/ 670962 w 2764939"/>
              <a:gd name="connsiteY126" fmla="*/ 843268 h 1573553"/>
              <a:gd name="connsiteX127" fmla="*/ 630481 w 2764939"/>
              <a:gd name="connsiteY127" fmla="*/ 876606 h 1573553"/>
              <a:gd name="connsiteX128" fmla="*/ 632860 w 2764939"/>
              <a:gd name="connsiteY128" fmla="*/ 898037 h 1573553"/>
              <a:gd name="connsiteX129" fmla="*/ 647150 w 2764939"/>
              <a:gd name="connsiteY129" fmla="*/ 917087 h 1573553"/>
              <a:gd name="connsiteX130" fmla="*/ 570950 w 2764939"/>
              <a:gd name="connsiteY130" fmla="*/ 902800 h 1573553"/>
              <a:gd name="connsiteX131" fmla="*/ 537612 w 2764939"/>
              <a:gd name="connsiteY131" fmla="*/ 907562 h 1573553"/>
              <a:gd name="connsiteX132" fmla="*/ 585235 w 2764939"/>
              <a:gd name="connsiteY132" fmla="*/ 938518 h 1573553"/>
              <a:gd name="connsiteX133" fmla="*/ 609050 w 2764939"/>
              <a:gd name="connsiteY133" fmla="*/ 950425 h 1573553"/>
              <a:gd name="connsiteX134" fmla="*/ 635243 w 2764939"/>
              <a:gd name="connsiteY134" fmla="*/ 1002812 h 1573553"/>
              <a:gd name="connsiteX135" fmla="*/ 568566 w 2764939"/>
              <a:gd name="connsiteY135" fmla="*/ 1019481 h 1573553"/>
              <a:gd name="connsiteX136" fmla="*/ 547137 w 2764939"/>
              <a:gd name="connsiteY136" fmla="*/ 1031387 h 1573553"/>
              <a:gd name="connsiteX137" fmla="*/ 523323 w 2764939"/>
              <a:gd name="connsiteY137" fmla="*/ 1002812 h 1573553"/>
              <a:gd name="connsiteX138" fmla="*/ 499510 w 2764939"/>
              <a:gd name="connsiteY138" fmla="*/ 971856 h 1573553"/>
              <a:gd name="connsiteX139" fmla="*/ 501891 w 2764939"/>
              <a:gd name="connsiteY139" fmla="*/ 933756 h 1573553"/>
              <a:gd name="connsiteX140" fmla="*/ 499510 w 2764939"/>
              <a:gd name="connsiteY140" fmla="*/ 914706 h 1573553"/>
              <a:gd name="connsiteX141" fmla="*/ 518560 w 2764939"/>
              <a:gd name="connsiteY141" fmla="*/ 881368 h 1573553"/>
              <a:gd name="connsiteX142" fmla="*/ 478080 w 2764939"/>
              <a:gd name="connsiteY142" fmla="*/ 890893 h 1573553"/>
              <a:gd name="connsiteX143" fmla="*/ 449504 w 2764939"/>
              <a:gd name="connsiteY143" fmla="*/ 952806 h 1573553"/>
              <a:gd name="connsiteX144" fmla="*/ 442360 w 2764939"/>
              <a:gd name="connsiteY144" fmla="*/ 976618 h 1573553"/>
              <a:gd name="connsiteX145" fmla="*/ 411404 w 2764939"/>
              <a:gd name="connsiteY145" fmla="*/ 993287 h 1573553"/>
              <a:gd name="connsiteX146" fmla="*/ 363779 w 2764939"/>
              <a:gd name="connsiteY146" fmla="*/ 990906 h 1573553"/>
              <a:gd name="connsiteX147" fmla="*/ 356635 w 2764939"/>
              <a:gd name="connsiteY147" fmla="*/ 1007575 h 1573553"/>
              <a:gd name="connsiteX148" fmla="*/ 356635 w 2764939"/>
              <a:gd name="connsiteY148" fmla="*/ 1055200 h 1573553"/>
              <a:gd name="connsiteX149" fmla="*/ 297104 w 2764939"/>
              <a:gd name="connsiteY149" fmla="*/ 1059962 h 1573553"/>
              <a:gd name="connsiteX150" fmla="*/ 235191 w 2764939"/>
              <a:gd name="connsiteY150" fmla="*/ 1093300 h 1573553"/>
              <a:gd name="connsiteX151" fmla="*/ 237573 w 2764939"/>
              <a:gd name="connsiteY151" fmla="*/ 1121875 h 1573553"/>
              <a:gd name="connsiteX152" fmla="*/ 185186 w 2764939"/>
              <a:gd name="connsiteY152" fmla="*/ 1109968 h 1573553"/>
              <a:gd name="connsiteX153" fmla="*/ 151848 w 2764939"/>
              <a:gd name="connsiteY153" fmla="*/ 1117112 h 1573553"/>
              <a:gd name="connsiteX154" fmla="*/ 106604 w 2764939"/>
              <a:gd name="connsiteY154" fmla="*/ 1098062 h 1573553"/>
              <a:gd name="connsiteX155" fmla="*/ 89936 w 2764939"/>
              <a:gd name="connsiteY155" fmla="*/ 1098062 h 1573553"/>
              <a:gd name="connsiteX156" fmla="*/ 6592 w 2764939"/>
              <a:gd name="connsiteY156" fmla="*/ 1121875 h 1573553"/>
              <a:gd name="connsiteX157" fmla="*/ 8974 w 2764939"/>
              <a:gd name="connsiteY157" fmla="*/ 1074250 h 1573553"/>
              <a:gd name="connsiteX158" fmla="*/ 9816 w 2764939"/>
              <a:gd name="connsiteY15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501893 w 2764939"/>
              <a:gd name="connsiteY31" fmla="*/ 250336 h 1573553"/>
              <a:gd name="connsiteX32" fmla="*/ 501891 w 2764939"/>
              <a:gd name="connsiteY32" fmla="*/ 312250 h 1573553"/>
              <a:gd name="connsiteX33" fmla="*/ 516179 w 2764939"/>
              <a:gd name="connsiteY33" fmla="*/ 359875 h 1573553"/>
              <a:gd name="connsiteX34" fmla="*/ 463791 w 2764939"/>
              <a:gd name="connsiteY34" fmla="*/ 424168 h 1573553"/>
              <a:gd name="connsiteX35" fmla="*/ 566185 w 2764939"/>
              <a:gd name="connsiteY35" fmla="*/ 517037 h 1573553"/>
              <a:gd name="connsiteX36" fmla="*/ 623337 w 2764939"/>
              <a:gd name="connsiteY36" fmla="*/ 495605 h 1573553"/>
              <a:gd name="connsiteX37" fmla="*/ 701916 w 2764939"/>
              <a:gd name="connsiteY37" fmla="*/ 483700 h 1573553"/>
              <a:gd name="connsiteX38" fmla="*/ 887656 w 2764939"/>
              <a:gd name="connsiteY38" fmla="*/ 562280 h 1573553"/>
              <a:gd name="connsiteX39" fmla="*/ 963857 w 2764939"/>
              <a:gd name="connsiteY39" fmla="*/ 426549 h 1573553"/>
              <a:gd name="connsiteX40" fmla="*/ 863843 w 2764939"/>
              <a:gd name="connsiteY40" fmla="*/ 417024 h 1573553"/>
              <a:gd name="connsiteX41" fmla="*/ 851937 w 2764939"/>
              <a:gd name="connsiteY41" fmla="*/ 357491 h 1573553"/>
              <a:gd name="connsiteX42" fmla="*/ 1090060 w 2764939"/>
              <a:gd name="connsiteY42" fmla="*/ 436075 h 1573553"/>
              <a:gd name="connsiteX43" fmla="*/ 1113873 w 2764939"/>
              <a:gd name="connsiteY43" fmla="*/ 500368 h 1573553"/>
              <a:gd name="connsiteX44" fmla="*/ 1135304 w 2764939"/>
              <a:gd name="connsiteY44" fmla="*/ 512275 h 1573553"/>
              <a:gd name="connsiteX45" fmla="*/ 1132923 w 2764939"/>
              <a:gd name="connsiteY45" fmla="*/ 421787 h 1573553"/>
              <a:gd name="connsiteX46" fmla="*/ 1185312 w 2764939"/>
              <a:gd name="connsiteY46" fmla="*/ 340823 h 1573553"/>
              <a:gd name="connsiteX47" fmla="*/ 1499302 w 2764939"/>
              <a:gd name="connsiteY47" fmla="*/ 250164 h 1573553"/>
              <a:gd name="connsiteX48" fmla="*/ 1640131 w 2764939"/>
              <a:gd name="connsiteY48" fmla="*/ 188423 h 1573553"/>
              <a:gd name="connsiteX49" fmla="*/ 1794912 w 2764939"/>
              <a:gd name="connsiteY49" fmla="*/ 183660 h 1573553"/>
              <a:gd name="connsiteX50" fmla="*/ 1866350 w 2764939"/>
              <a:gd name="connsiteY50" fmla="*/ 309866 h 1573553"/>
              <a:gd name="connsiteX51" fmla="*/ 2028275 w 2764939"/>
              <a:gd name="connsiteY51" fmla="*/ 271766 h 1573553"/>
              <a:gd name="connsiteX52" fmla="*/ 1933025 w 2764939"/>
              <a:gd name="connsiteY52" fmla="*/ 359873 h 1573553"/>
              <a:gd name="connsiteX53" fmla="*/ 2047325 w 2764939"/>
              <a:gd name="connsiteY53" fmla="*/ 331298 h 1573553"/>
              <a:gd name="connsiteX54" fmla="*/ 2142574 w 2764939"/>
              <a:gd name="connsiteY54" fmla="*/ 271766 h 1573553"/>
              <a:gd name="connsiteX55" fmla="*/ 2066375 w 2764939"/>
              <a:gd name="connsiteY55" fmla="*/ 264623 h 1573553"/>
              <a:gd name="connsiteX56" fmla="*/ 2066375 w 2764939"/>
              <a:gd name="connsiteY56" fmla="*/ 202710 h 1573553"/>
              <a:gd name="connsiteX57" fmla="*/ 2116380 w 2764939"/>
              <a:gd name="connsiteY57" fmla="*/ 202710 h 1573553"/>
              <a:gd name="connsiteX58" fmla="*/ 2223536 w 2764939"/>
              <a:gd name="connsiteY58" fmla="*/ 97935 h 1573553"/>
              <a:gd name="connsiteX59" fmla="*/ 2273542 w 2764939"/>
              <a:gd name="connsiteY59" fmla="*/ 305 h 1573553"/>
              <a:gd name="connsiteX60" fmla="*/ 2237824 w 2764939"/>
              <a:gd name="connsiteY60" fmla="*/ 114604 h 1573553"/>
              <a:gd name="connsiteX61" fmla="*/ 2164006 w 2764939"/>
              <a:gd name="connsiteY61" fmla="*/ 193186 h 1573553"/>
              <a:gd name="connsiteX62" fmla="*/ 2333075 w 2764939"/>
              <a:gd name="connsiteY62" fmla="*/ 257480 h 1573553"/>
              <a:gd name="connsiteX63" fmla="*/ 2735505 w 2764939"/>
              <a:gd name="connsiteY63" fmla="*/ 205092 h 1573553"/>
              <a:gd name="connsiteX64" fmla="*/ 2698276 w 2764939"/>
              <a:gd name="connsiteY64" fmla="*/ 559163 h 1573553"/>
              <a:gd name="connsiteX65" fmla="*/ 2630731 w 2764939"/>
              <a:gd name="connsiteY65" fmla="*/ 967092 h 1573553"/>
              <a:gd name="connsiteX66" fmla="*/ 2461662 w 2764939"/>
              <a:gd name="connsiteY66" fmla="*/ 869462 h 1573553"/>
              <a:gd name="connsiteX67" fmla="*/ 2297356 w 2764939"/>
              <a:gd name="connsiteY67" fmla="*/ 926612 h 1573553"/>
              <a:gd name="connsiteX68" fmla="*/ 2275925 w 2764939"/>
              <a:gd name="connsiteY68" fmla="*/ 1062342 h 1573553"/>
              <a:gd name="connsiteX69" fmla="*/ 2042562 w 2764939"/>
              <a:gd name="connsiteY69" fmla="*/ 1148067 h 1573553"/>
              <a:gd name="connsiteX70" fmla="*/ 2021131 w 2764939"/>
              <a:gd name="connsiteY70" fmla="*/ 1238556 h 1573553"/>
              <a:gd name="connsiteX71" fmla="*/ 1954456 w 2764939"/>
              <a:gd name="connsiteY71" fmla="*/ 1309993 h 1573553"/>
              <a:gd name="connsiteX72" fmla="*/ 2013987 w 2764939"/>
              <a:gd name="connsiteY72" fmla="*/ 1350474 h 1573553"/>
              <a:gd name="connsiteX73" fmla="*/ 1921118 w 2764939"/>
              <a:gd name="connsiteY73" fmla="*/ 1450487 h 1573553"/>
              <a:gd name="connsiteX74" fmla="*/ 1899687 w 2764939"/>
              <a:gd name="connsiteY74" fmla="*/ 1533831 h 1573553"/>
              <a:gd name="connsiteX75" fmla="*/ 1808865 w 2764939"/>
              <a:gd name="connsiteY75" fmla="*/ 1573012 h 1573553"/>
              <a:gd name="connsiteX76" fmla="*/ 1728235 w 2764939"/>
              <a:gd name="connsiteY76" fmla="*/ 1557643 h 1573553"/>
              <a:gd name="connsiteX77" fmla="*/ 1702041 w 2764939"/>
              <a:gd name="connsiteY77" fmla="*/ 1571931 h 1573553"/>
              <a:gd name="connsiteX78" fmla="*/ 1647275 w 2764939"/>
              <a:gd name="connsiteY78" fmla="*/ 1543356 h 1573553"/>
              <a:gd name="connsiteX79" fmla="*/ 1606791 w 2764939"/>
              <a:gd name="connsiteY79" fmla="*/ 1507637 h 1573553"/>
              <a:gd name="connsiteX80" fmla="*/ 1563931 w 2764939"/>
              <a:gd name="connsiteY80" fmla="*/ 1479061 h 1573553"/>
              <a:gd name="connsiteX81" fmla="*/ 1592504 w 2764939"/>
              <a:gd name="connsiteY81" fmla="*/ 1455250 h 1573553"/>
              <a:gd name="connsiteX82" fmla="*/ 1580598 w 2764939"/>
              <a:gd name="connsiteY82" fmla="*/ 1438581 h 1573553"/>
              <a:gd name="connsiteX83" fmla="*/ 1518685 w 2764939"/>
              <a:gd name="connsiteY83" fmla="*/ 1426675 h 1573553"/>
              <a:gd name="connsiteX84" fmla="*/ 1499635 w 2764939"/>
              <a:gd name="connsiteY84" fmla="*/ 1402862 h 1573553"/>
              <a:gd name="connsiteX85" fmla="*/ 1461537 w 2764939"/>
              <a:gd name="connsiteY85" fmla="*/ 1379050 h 1573553"/>
              <a:gd name="connsiteX86" fmla="*/ 1456773 w 2764939"/>
              <a:gd name="connsiteY86" fmla="*/ 1390956 h 1573553"/>
              <a:gd name="connsiteX87" fmla="*/ 1471062 w 2764939"/>
              <a:gd name="connsiteY87" fmla="*/ 1429056 h 1573553"/>
              <a:gd name="connsiteX88" fmla="*/ 1440104 w 2764939"/>
              <a:gd name="connsiteY88" fmla="*/ 1443343 h 1573553"/>
              <a:gd name="connsiteX89" fmla="*/ 1413912 w 2764939"/>
              <a:gd name="connsiteY89" fmla="*/ 1457630 h 1573553"/>
              <a:gd name="connsiteX90" fmla="*/ 1397241 w 2764939"/>
              <a:gd name="connsiteY90" fmla="*/ 1450487 h 1573553"/>
              <a:gd name="connsiteX91" fmla="*/ 1351998 w 2764939"/>
              <a:gd name="connsiteY91" fmla="*/ 1388575 h 1573553"/>
              <a:gd name="connsiteX92" fmla="*/ 1306756 w 2764939"/>
              <a:gd name="connsiteY92" fmla="*/ 1355237 h 1573553"/>
              <a:gd name="connsiteX93" fmla="*/ 1328187 w 2764939"/>
              <a:gd name="connsiteY93" fmla="*/ 1338568 h 1573553"/>
              <a:gd name="connsiteX94" fmla="*/ 1349618 w 2764939"/>
              <a:gd name="connsiteY94" fmla="*/ 1298087 h 1573553"/>
              <a:gd name="connsiteX95" fmla="*/ 1335329 w 2764939"/>
              <a:gd name="connsiteY95" fmla="*/ 1286181 h 1573553"/>
              <a:gd name="connsiteX96" fmla="*/ 1297231 w 2764939"/>
              <a:gd name="connsiteY96" fmla="*/ 1288562 h 1573553"/>
              <a:gd name="connsiteX97" fmla="*/ 1221031 w 2764939"/>
              <a:gd name="connsiteY97" fmla="*/ 1245700 h 1573553"/>
              <a:gd name="connsiteX98" fmla="*/ 1178166 w 2764939"/>
              <a:gd name="connsiteY98" fmla="*/ 1226650 h 1573553"/>
              <a:gd name="connsiteX99" fmla="*/ 1168643 w 2764939"/>
              <a:gd name="connsiteY99" fmla="*/ 1226650 h 1573553"/>
              <a:gd name="connsiteX100" fmla="*/ 1156737 w 2764939"/>
              <a:gd name="connsiteY100" fmla="*/ 1162356 h 1573553"/>
              <a:gd name="connsiteX101" fmla="*/ 1168643 w 2764939"/>
              <a:gd name="connsiteY101" fmla="*/ 1098062 h 1573553"/>
              <a:gd name="connsiteX102" fmla="*/ 1137687 w 2764939"/>
              <a:gd name="connsiteY102" fmla="*/ 1064725 h 1573553"/>
              <a:gd name="connsiteX103" fmla="*/ 1085300 w 2764939"/>
              <a:gd name="connsiteY103" fmla="*/ 1040912 h 1573553"/>
              <a:gd name="connsiteX104" fmla="*/ 1111493 w 2764939"/>
              <a:gd name="connsiteY104" fmla="*/ 1017100 h 1573553"/>
              <a:gd name="connsiteX105" fmla="*/ 1156737 w 2764939"/>
              <a:gd name="connsiteY105" fmla="*/ 1021862 h 1573553"/>
              <a:gd name="connsiteX106" fmla="*/ 1151975 w 2764939"/>
              <a:gd name="connsiteY106" fmla="*/ 974237 h 1573553"/>
              <a:gd name="connsiteX107" fmla="*/ 1123400 w 2764939"/>
              <a:gd name="connsiteY107" fmla="*/ 969475 h 1573553"/>
              <a:gd name="connsiteX108" fmla="*/ 1128162 w 2764939"/>
              <a:gd name="connsiteY108" fmla="*/ 921850 h 1573553"/>
              <a:gd name="connsiteX109" fmla="*/ 1097206 w 2764939"/>
              <a:gd name="connsiteY109" fmla="*/ 907562 h 1573553"/>
              <a:gd name="connsiteX110" fmla="*/ 1099587 w 2764939"/>
              <a:gd name="connsiteY110" fmla="*/ 871843 h 1573553"/>
              <a:gd name="connsiteX111" fmla="*/ 1051962 w 2764939"/>
              <a:gd name="connsiteY111" fmla="*/ 857556 h 1573553"/>
              <a:gd name="connsiteX112" fmla="*/ 1032912 w 2764939"/>
              <a:gd name="connsiteY112" fmla="*/ 878987 h 1573553"/>
              <a:gd name="connsiteX113" fmla="*/ 1004335 w 2764939"/>
              <a:gd name="connsiteY113" fmla="*/ 881368 h 1573553"/>
              <a:gd name="connsiteX114" fmla="*/ 954331 w 2764939"/>
              <a:gd name="connsiteY114" fmla="*/ 886131 h 1573553"/>
              <a:gd name="connsiteX115" fmla="*/ 923375 w 2764939"/>
              <a:gd name="connsiteY115" fmla="*/ 907562 h 1573553"/>
              <a:gd name="connsiteX116" fmla="*/ 923375 w 2764939"/>
              <a:gd name="connsiteY116" fmla="*/ 876606 h 1573553"/>
              <a:gd name="connsiteX117" fmla="*/ 882893 w 2764939"/>
              <a:gd name="connsiteY117" fmla="*/ 871843 h 1573553"/>
              <a:gd name="connsiteX118" fmla="*/ 890035 w 2764939"/>
              <a:gd name="connsiteY118" fmla="*/ 893275 h 1573553"/>
              <a:gd name="connsiteX119" fmla="*/ 885275 w 2764939"/>
              <a:gd name="connsiteY119" fmla="*/ 912325 h 1573553"/>
              <a:gd name="connsiteX120" fmla="*/ 799550 w 2764939"/>
              <a:gd name="connsiteY120" fmla="*/ 859936 h 1573553"/>
              <a:gd name="connsiteX121" fmla="*/ 778118 w 2764939"/>
              <a:gd name="connsiteY121" fmla="*/ 826600 h 1573553"/>
              <a:gd name="connsiteX122" fmla="*/ 790025 w 2764939"/>
              <a:gd name="connsiteY122" fmla="*/ 786117 h 1573553"/>
              <a:gd name="connsiteX123" fmla="*/ 759068 w 2764939"/>
              <a:gd name="connsiteY123" fmla="*/ 781356 h 1573553"/>
              <a:gd name="connsiteX124" fmla="*/ 711443 w 2764939"/>
              <a:gd name="connsiteY124" fmla="*/ 795643 h 1573553"/>
              <a:gd name="connsiteX125" fmla="*/ 701918 w 2764939"/>
              <a:gd name="connsiteY125" fmla="*/ 809931 h 1573553"/>
              <a:gd name="connsiteX126" fmla="*/ 678106 w 2764939"/>
              <a:gd name="connsiteY126" fmla="*/ 826600 h 1573553"/>
              <a:gd name="connsiteX127" fmla="*/ 670962 w 2764939"/>
              <a:gd name="connsiteY127" fmla="*/ 843268 h 1573553"/>
              <a:gd name="connsiteX128" fmla="*/ 630481 w 2764939"/>
              <a:gd name="connsiteY128" fmla="*/ 876606 h 1573553"/>
              <a:gd name="connsiteX129" fmla="*/ 632860 w 2764939"/>
              <a:gd name="connsiteY129" fmla="*/ 898037 h 1573553"/>
              <a:gd name="connsiteX130" fmla="*/ 647150 w 2764939"/>
              <a:gd name="connsiteY130" fmla="*/ 917087 h 1573553"/>
              <a:gd name="connsiteX131" fmla="*/ 570950 w 2764939"/>
              <a:gd name="connsiteY131" fmla="*/ 902800 h 1573553"/>
              <a:gd name="connsiteX132" fmla="*/ 537612 w 2764939"/>
              <a:gd name="connsiteY132" fmla="*/ 907562 h 1573553"/>
              <a:gd name="connsiteX133" fmla="*/ 585235 w 2764939"/>
              <a:gd name="connsiteY133" fmla="*/ 938518 h 1573553"/>
              <a:gd name="connsiteX134" fmla="*/ 609050 w 2764939"/>
              <a:gd name="connsiteY134" fmla="*/ 950425 h 1573553"/>
              <a:gd name="connsiteX135" fmla="*/ 635243 w 2764939"/>
              <a:gd name="connsiteY135" fmla="*/ 1002812 h 1573553"/>
              <a:gd name="connsiteX136" fmla="*/ 568566 w 2764939"/>
              <a:gd name="connsiteY136" fmla="*/ 1019481 h 1573553"/>
              <a:gd name="connsiteX137" fmla="*/ 547137 w 2764939"/>
              <a:gd name="connsiteY137" fmla="*/ 1031387 h 1573553"/>
              <a:gd name="connsiteX138" fmla="*/ 523323 w 2764939"/>
              <a:gd name="connsiteY138" fmla="*/ 1002812 h 1573553"/>
              <a:gd name="connsiteX139" fmla="*/ 499510 w 2764939"/>
              <a:gd name="connsiteY139" fmla="*/ 971856 h 1573553"/>
              <a:gd name="connsiteX140" fmla="*/ 501891 w 2764939"/>
              <a:gd name="connsiteY140" fmla="*/ 933756 h 1573553"/>
              <a:gd name="connsiteX141" fmla="*/ 499510 w 2764939"/>
              <a:gd name="connsiteY141" fmla="*/ 914706 h 1573553"/>
              <a:gd name="connsiteX142" fmla="*/ 518560 w 2764939"/>
              <a:gd name="connsiteY142" fmla="*/ 881368 h 1573553"/>
              <a:gd name="connsiteX143" fmla="*/ 478080 w 2764939"/>
              <a:gd name="connsiteY143" fmla="*/ 890893 h 1573553"/>
              <a:gd name="connsiteX144" fmla="*/ 449504 w 2764939"/>
              <a:gd name="connsiteY144" fmla="*/ 952806 h 1573553"/>
              <a:gd name="connsiteX145" fmla="*/ 442360 w 2764939"/>
              <a:gd name="connsiteY145" fmla="*/ 976618 h 1573553"/>
              <a:gd name="connsiteX146" fmla="*/ 411404 w 2764939"/>
              <a:gd name="connsiteY146" fmla="*/ 993287 h 1573553"/>
              <a:gd name="connsiteX147" fmla="*/ 363779 w 2764939"/>
              <a:gd name="connsiteY147" fmla="*/ 990906 h 1573553"/>
              <a:gd name="connsiteX148" fmla="*/ 356635 w 2764939"/>
              <a:gd name="connsiteY148" fmla="*/ 1007575 h 1573553"/>
              <a:gd name="connsiteX149" fmla="*/ 356635 w 2764939"/>
              <a:gd name="connsiteY149" fmla="*/ 1055200 h 1573553"/>
              <a:gd name="connsiteX150" fmla="*/ 297104 w 2764939"/>
              <a:gd name="connsiteY150" fmla="*/ 1059962 h 1573553"/>
              <a:gd name="connsiteX151" fmla="*/ 235191 w 2764939"/>
              <a:gd name="connsiteY151" fmla="*/ 1093300 h 1573553"/>
              <a:gd name="connsiteX152" fmla="*/ 237573 w 2764939"/>
              <a:gd name="connsiteY152" fmla="*/ 1121875 h 1573553"/>
              <a:gd name="connsiteX153" fmla="*/ 185186 w 2764939"/>
              <a:gd name="connsiteY153" fmla="*/ 1109968 h 1573553"/>
              <a:gd name="connsiteX154" fmla="*/ 151848 w 2764939"/>
              <a:gd name="connsiteY154" fmla="*/ 1117112 h 1573553"/>
              <a:gd name="connsiteX155" fmla="*/ 106604 w 2764939"/>
              <a:gd name="connsiteY155" fmla="*/ 1098062 h 1573553"/>
              <a:gd name="connsiteX156" fmla="*/ 89936 w 2764939"/>
              <a:gd name="connsiteY156" fmla="*/ 1098062 h 1573553"/>
              <a:gd name="connsiteX157" fmla="*/ 6592 w 2764939"/>
              <a:gd name="connsiteY157" fmla="*/ 1121875 h 1573553"/>
              <a:gd name="connsiteX158" fmla="*/ 8974 w 2764939"/>
              <a:gd name="connsiteY158" fmla="*/ 1074250 h 1573553"/>
              <a:gd name="connsiteX159" fmla="*/ 9816 w 2764939"/>
              <a:gd name="connsiteY15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01891 w 2764939"/>
              <a:gd name="connsiteY33" fmla="*/ 312250 h 1573553"/>
              <a:gd name="connsiteX34" fmla="*/ 516179 w 2764939"/>
              <a:gd name="connsiteY34" fmla="*/ 359875 h 1573553"/>
              <a:gd name="connsiteX35" fmla="*/ 463791 w 2764939"/>
              <a:gd name="connsiteY35" fmla="*/ 424168 h 1573553"/>
              <a:gd name="connsiteX36" fmla="*/ 566185 w 2764939"/>
              <a:gd name="connsiteY36" fmla="*/ 517037 h 1573553"/>
              <a:gd name="connsiteX37" fmla="*/ 623337 w 2764939"/>
              <a:gd name="connsiteY37" fmla="*/ 495605 h 1573553"/>
              <a:gd name="connsiteX38" fmla="*/ 701916 w 2764939"/>
              <a:gd name="connsiteY38" fmla="*/ 483700 h 1573553"/>
              <a:gd name="connsiteX39" fmla="*/ 887656 w 2764939"/>
              <a:gd name="connsiteY39" fmla="*/ 562280 h 1573553"/>
              <a:gd name="connsiteX40" fmla="*/ 963857 w 2764939"/>
              <a:gd name="connsiteY40" fmla="*/ 426549 h 1573553"/>
              <a:gd name="connsiteX41" fmla="*/ 863843 w 2764939"/>
              <a:gd name="connsiteY41" fmla="*/ 417024 h 1573553"/>
              <a:gd name="connsiteX42" fmla="*/ 851937 w 2764939"/>
              <a:gd name="connsiteY42" fmla="*/ 357491 h 1573553"/>
              <a:gd name="connsiteX43" fmla="*/ 1090060 w 2764939"/>
              <a:gd name="connsiteY43" fmla="*/ 436075 h 1573553"/>
              <a:gd name="connsiteX44" fmla="*/ 1113873 w 2764939"/>
              <a:gd name="connsiteY44" fmla="*/ 500368 h 1573553"/>
              <a:gd name="connsiteX45" fmla="*/ 1135304 w 2764939"/>
              <a:gd name="connsiteY45" fmla="*/ 512275 h 1573553"/>
              <a:gd name="connsiteX46" fmla="*/ 1132923 w 2764939"/>
              <a:gd name="connsiteY46" fmla="*/ 421787 h 1573553"/>
              <a:gd name="connsiteX47" fmla="*/ 1185312 w 2764939"/>
              <a:gd name="connsiteY47" fmla="*/ 340823 h 1573553"/>
              <a:gd name="connsiteX48" fmla="*/ 1499302 w 2764939"/>
              <a:gd name="connsiteY48" fmla="*/ 250164 h 1573553"/>
              <a:gd name="connsiteX49" fmla="*/ 1640131 w 2764939"/>
              <a:gd name="connsiteY49" fmla="*/ 188423 h 1573553"/>
              <a:gd name="connsiteX50" fmla="*/ 1794912 w 2764939"/>
              <a:gd name="connsiteY50" fmla="*/ 183660 h 1573553"/>
              <a:gd name="connsiteX51" fmla="*/ 1866350 w 2764939"/>
              <a:gd name="connsiteY51" fmla="*/ 309866 h 1573553"/>
              <a:gd name="connsiteX52" fmla="*/ 2028275 w 2764939"/>
              <a:gd name="connsiteY52" fmla="*/ 271766 h 1573553"/>
              <a:gd name="connsiteX53" fmla="*/ 1933025 w 2764939"/>
              <a:gd name="connsiteY53" fmla="*/ 359873 h 1573553"/>
              <a:gd name="connsiteX54" fmla="*/ 2047325 w 2764939"/>
              <a:gd name="connsiteY54" fmla="*/ 331298 h 1573553"/>
              <a:gd name="connsiteX55" fmla="*/ 2142574 w 2764939"/>
              <a:gd name="connsiteY55" fmla="*/ 271766 h 1573553"/>
              <a:gd name="connsiteX56" fmla="*/ 2066375 w 2764939"/>
              <a:gd name="connsiteY56" fmla="*/ 264623 h 1573553"/>
              <a:gd name="connsiteX57" fmla="*/ 2066375 w 2764939"/>
              <a:gd name="connsiteY57" fmla="*/ 202710 h 1573553"/>
              <a:gd name="connsiteX58" fmla="*/ 2116380 w 2764939"/>
              <a:gd name="connsiteY58" fmla="*/ 202710 h 1573553"/>
              <a:gd name="connsiteX59" fmla="*/ 2223536 w 2764939"/>
              <a:gd name="connsiteY59" fmla="*/ 97935 h 1573553"/>
              <a:gd name="connsiteX60" fmla="*/ 2273542 w 2764939"/>
              <a:gd name="connsiteY60" fmla="*/ 305 h 1573553"/>
              <a:gd name="connsiteX61" fmla="*/ 2237824 w 2764939"/>
              <a:gd name="connsiteY61" fmla="*/ 114604 h 1573553"/>
              <a:gd name="connsiteX62" fmla="*/ 2164006 w 2764939"/>
              <a:gd name="connsiteY62" fmla="*/ 193186 h 1573553"/>
              <a:gd name="connsiteX63" fmla="*/ 2333075 w 2764939"/>
              <a:gd name="connsiteY63" fmla="*/ 257480 h 1573553"/>
              <a:gd name="connsiteX64" fmla="*/ 2735505 w 2764939"/>
              <a:gd name="connsiteY64" fmla="*/ 205092 h 1573553"/>
              <a:gd name="connsiteX65" fmla="*/ 2698276 w 2764939"/>
              <a:gd name="connsiteY65" fmla="*/ 559163 h 1573553"/>
              <a:gd name="connsiteX66" fmla="*/ 2630731 w 2764939"/>
              <a:gd name="connsiteY66" fmla="*/ 967092 h 1573553"/>
              <a:gd name="connsiteX67" fmla="*/ 2461662 w 2764939"/>
              <a:gd name="connsiteY67" fmla="*/ 869462 h 1573553"/>
              <a:gd name="connsiteX68" fmla="*/ 2297356 w 2764939"/>
              <a:gd name="connsiteY68" fmla="*/ 926612 h 1573553"/>
              <a:gd name="connsiteX69" fmla="*/ 2275925 w 2764939"/>
              <a:gd name="connsiteY69" fmla="*/ 1062342 h 1573553"/>
              <a:gd name="connsiteX70" fmla="*/ 2042562 w 2764939"/>
              <a:gd name="connsiteY70" fmla="*/ 1148067 h 1573553"/>
              <a:gd name="connsiteX71" fmla="*/ 2021131 w 2764939"/>
              <a:gd name="connsiteY71" fmla="*/ 1238556 h 1573553"/>
              <a:gd name="connsiteX72" fmla="*/ 1954456 w 2764939"/>
              <a:gd name="connsiteY72" fmla="*/ 1309993 h 1573553"/>
              <a:gd name="connsiteX73" fmla="*/ 2013987 w 2764939"/>
              <a:gd name="connsiteY73" fmla="*/ 1350474 h 1573553"/>
              <a:gd name="connsiteX74" fmla="*/ 1921118 w 2764939"/>
              <a:gd name="connsiteY74" fmla="*/ 1450487 h 1573553"/>
              <a:gd name="connsiteX75" fmla="*/ 1899687 w 2764939"/>
              <a:gd name="connsiteY75" fmla="*/ 1533831 h 1573553"/>
              <a:gd name="connsiteX76" fmla="*/ 1808865 w 2764939"/>
              <a:gd name="connsiteY76" fmla="*/ 1573012 h 1573553"/>
              <a:gd name="connsiteX77" fmla="*/ 1728235 w 2764939"/>
              <a:gd name="connsiteY77" fmla="*/ 1557643 h 1573553"/>
              <a:gd name="connsiteX78" fmla="*/ 1702041 w 2764939"/>
              <a:gd name="connsiteY78" fmla="*/ 1571931 h 1573553"/>
              <a:gd name="connsiteX79" fmla="*/ 1647275 w 2764939"/>
              <a:gd name="connsiteY79" fmla="*/ 1543356 h 1573553"/>
              <a:gd name="connsiteX80" fmla="*/ 1606791 w 2764939"/>
              <a:gd name="connsiteY80" fmla="*/ 1507637 h 1573553"/>
              <a:gd name="connsiteX81" fmla="*/ 1563931 w 2764939"/>
              <a:gd name="connsiteY81" fmla="*/ 1479061 h 1573553"/>
              <a:gd name="connsiteX82" fmla="*/ 1592504 w 2764939"/>
              <a:gd name="connsiteY82" fmla="*/ 1455250 h 1573553"/>
              <a:gd name="connsiteX83" fmla="*/ 1580598 w 2764939"/>
              <a:gd name="connsiteY83" fmla="*/ 1438581 h 1573553"/>
              <a:gd name="connsiteX84" fmla="*/ 1518685 w 2764939"/>
              <a:gd name="connsiteY84" fmla="*/ 1426675 h 1573553"/>
              <a:gd name="connsiteX85" fmla="*/ 1499635 w 2764939"/>
              <a:gd name="connsiteY85" fmla="*/ 1402862 h 1573553"/>
              <a:gd name="connsiteX86" fmla="*/ 1461537 w 2764939"/>
              <a:gd name="connsiteY86" fmla="*/ 1379050 h 1573553"/>
              <a:gd name="connsiteX87" fmla="*/ 1456773 w 2764939"/>
              <a:gd name="connsiteY87" fmla="*/ 1390956 h 1573553"/>
              <a:gd name="connsiteX88" fmla="*/ 1471062 w 2764939"/>
              <a:gd name="connsiteY88" fmla="*/ 1429056 h 1573553"/>
              <a:gd name="connsiteX89" fmla="*/ 1440104 w 2764939"/>
              <a:gd name="connsiteY89" fmla="*/ 1443343 h 1573553"/>
              <a:gd name="connsiteX90" fmla="*/ 1413912 w 2764939"/>
              <a:gd name="connsiteY90" fmla="*/ 1457630 h 1573553"/>
              <a:gd name="connsiteX91" fmla="*/ 1397241 w 2764939"/>
              <a:gd name="connsiteY91" fmla="*/ 1450487 h 1573553"/>
              <a:gd name="connsiteX92" fmla="*/ 1351998 w 2764939"/>
              <a:gd name="connsiteY92" fmla="*/ 1388575 h 1573553"/>
              <a:gd name="connsiteX93" fmla="*/ 1306756 w 2764939"/>
              <a:gd name="connsiteY93" fmla="*/ 1355237 h 1573553"/>
              <a:gd name="connsiteX94" fmla="*/ 1328187 w 2764939"/>
              <a:gd name="connsiteY94" fmla="*/ 1338568 h 1573553"/>
              <a:gd name="connsiteX95" fmla="*/ 1349618 w 2764939"/>
              <a:gd name="connsiteY95" fmla="*/ 1298087 h 1573553"/>
              <a:gd name="connsiteX96" fmla="*/ 1335329 w 2764939"/>
              <a:gd name="connsiteY96" fmla="*/ 1286181 h 1573553"/>
              <a:gd name="connsiteX97" fmla="*/ 1297231 w 2764939"/>
              <a:gd name="connsiteY97" fmla="*/ 1288562 h 1573553"/>
              <a:gd name="connsiteX98" fmla="*/ 1221031 w 2764939"/>
              <a:gd name="connsiteY98" fmla="*/ 1245700 h 1573553"/>
              <a:gd name="connsiteX99" fmla="*/ 1178166 w 2764939"/>
              <a:gd name="connsiteY99" fmla="*/ 1226650 h 1573553"/>
              <a:gd name="connsiteX100" fmla="*/ 1168643 w 2764939"/>
              <a:gd name="connsiteY100" fmla="*/ 1226650 h 1573553"/>
              <a:gd name="connsiteX101" fmla="*/ 1156737 w 2764939"/>
              <a:gd name="connsiteY101" fmla="*/ 1162356 h 1573553"/>
              <a:gd name="connsiteX102" fmla="*/ 1168643 w 2764939"/>
              <a:gd name="connsiteY102" fmla="*/ 1098062 h 1573553"/>
              <a:gd name="connsiteX103" fmla="*/ 1137687 w 2764939"/>
              <a:gd name="connsiteY103" fmla="*/ 1064725 h 1573553"/>
              <a:gd name="connsiteX104" fmla="*/ 1085300 w 2764939"/>
              <a:gd name="connsiteY104" fmla="*/ 1040912 h 1573553"/>
              <a:gd name="connsiteX105" fmla="*/ 1111493 w 2764939"/>
              <a:gd name="connsiteY105" fmla="*/ 1017100 h 1573553"/>
              <a:gd name="connsiteX106" fmla="*/ 1156737 w 2764939"/>
              <a:gd name="connsiteY106" fmla="*/ 1021862 h 1573553"/>
              <a:gd name="connsiteX107" fmla="*/ 1151975 w 2764939"/>
              <a:gd name="connsiteY107" fmla="*/ 974237 h 1573553"/>
              <a:gd name="connsiteX108" fmla="*/ 1123400 w 2764939"/>
              <a:gd name="connsiteY108" fmla="*/ 969475 h 1573553"/>
              <a:gd name="connsiteX109" fmla="*/ 1128162 w 2764939"/>
              <a:gd name="connsiteY109" fmla="*/ 921850 h 1573553"/>
              <a:gd name="connsiteX110" fmla="*/ 1097206 w 2764939"/>
              <a:gd name="connsiteY110" fmla="*/ 907562 h 1573553"/>
              <a:gd name="connsiteX111" fmla="*/ 1099587 w 2764939"/>
              <a:gd name="connsiteY111" fmla="*/ 871843 h 1573553"/>
              <a:gd name="connsiteX112" fmla="*/ 1051962 w 2764939"/>
              <a:gd name="connsiteY112" fmla="*/ 857556 h 1573553"/>
              <a:gd name="connsiteX113" fmla="*/ 1032912 w 2764939"/>
              <a:gd name="connsiteY113" fmla="*/ 878987 h 1573553"/>
              <a:gd name="connsiteX114" fmla="*/ 1004335 w 2764939"/>
              <a:gd name="connsiteY114" fmla="*/ 881368 h 1573553"/>
              <a:gd name="connsiteX115" fmla="*/ 954331 w 2764939"/>
              <a:gd name="connsiteY115" fmla="*/ 886131 h 1573553"/>
              <a:gd name="connsiteX116" fmla="*/ 923375 w 2764939"/>
              <a:gd name="connsiteY116" fmla="*/ 907562 h 1573553"/>
              <a:gd name="connsiteX117" fmla="*/ 923375 w 2764939"/>
              <a:gd name="connsiteY117" fmla="*/ 876606 h 1573553"/>
              <a:gd name="connsiteX118" fmla="*/ 882893 w 2764939"/>
              <a:gd name="connsiteY118" fmla="*/ 871843 h 1573553"/>
              <a:gd name="connsiteX119" fmla="*/ 890035 w 2764939"/>
              <a:gd name="connsiteY119" fmla="*/ 893275 h 1573553"/>
              <a:gd name="connsiteX120" fmla="*/ 885275 w 2764939"/>
              <a:gd name="connsiteY120" fmla="*/ 912325 h 1573553"/>
              <a:gd name="connsiteX121" fmla="*/ 799550 w 2764939"/>
              <a:gd name="connsiteY121" fmla="*/ 859936 h 1573553"/>
              <a:gd name="connsiteX122" fmla="*/ 778118 w 2764939"/>
              <a:gd name="connsiteY122" fmla="*/ 826600 h 1573553"/>
              <a:gd name="connsiteX123" fmla="*/ 790025 w 2764939"/>
              <a:gd name="connsiteY123" fmla="*/ 786117 h 1573553"/>
              <a:gd name="connsiteX124" fmla="*/ 759068 w 2764939"/>
              <a:gd name="connsiteY124" fmla="*/ 781356 h 1573553"/>
              <a:gd name="connsiteX125" fmla="*/ 711443 w 2764939"/>
              <a:gd name="connsiteY125" fmla="*/ 795643 h 1573553"/>
              <a:gd name="connsiteX126" fmla="*/ 701918 w 2764939"/>
              <a:gd name="connsiteY126" fmla="*/ 809931 h 1573553"/>
              <a:gd name="connsiteX127" fmla="*/ 678106 w 2764939"/>
              <a:gd name="connsiteY127" fmla="*/ 826600 h 1573553"/>
              <a:gd name="connsiteX128" fmla="*/ 670962 w 2764939"/>
              <a:gd name="connsiteY128" fmla="*/ 843268 h 1573553"/>
              <a:gd name="connsiteX129" fmla="*/ 630481 w 2764939"/>
              <a:gd name="connsiteY129" fmla="*/ 876606 h 1573553"/>
              <a:gd name="connsiteX130" fmla="*/ 632860 w 2764939"/>
              <a:gd name="connsiteY130" fmla="*/ 898037 h 1573553"/>
              <a:gd name="connsiteX131" fmla="*/ 647150 w 2764939"/>
              <a:gd name="connsiteY131" fmla="*/ 917087 h 1573553"/>
              <a:gd name="connsiteX132" fmla="*/ 570950 w 2764939"/>
              <a:gd name="connsiteY132" fmla="*/ 902800 h 1573553"/>
              <a:gd name="connsiteX133" fmla="*/ 537612 w 2764939"/>
              <a:gd name="connsiteY133" fmla="*/ 907562 h 1573553"/>
              <a:gd name="connsiteX134" fmla="*/ 585235 w 2764939"/>
              <a:gd name="connsiteY134" fmla="*/ 938518 h 1573553"/>
              <a:gd name="connsiteX135" fmla="*/ 609050 w 2764939"/>
              <a:gd name="connsiteY135" fmla="*/ 950425 h 1573553"/>
              <a:gd name="connsiteX136" fmla="*/ 635243 w 2764939"/>
              <a:gd name="connsiteY136" fmla="*/ 1002812 h 1573553"/>
              <a:gd name="connsiteX137" fmla="*/ 568566 w 2764939"/>
              <a:gd name="connsiteY137" fmla="*/ 1019481 h 1573553"/>
              <a:gd name="connsiteX138" fmla="*/ 547137 w 2764939"/>
              <a:gd name="connsiteY138" fmla="*/ 1031387 h 1573553"/>
              <a:gd name="connsiteX139" fmla="*/ 523323 w 2764939"/>
              <a:gd name="connsiteY139" fmla="*/ 1002812 h 1573553"/>
              <a:gd name="connsiteX140" fmla="*/ 499510 w 2764939"/>
              <a:gd name="connsiteY140" fmla="*/ 971856 h 1573553"/>
              <a:gd name="connsiteX141" fmla="*/ 501891 w 2764939"/>
              <a:gd name="connsiteY141" fmla="*/ 933756 h 1573553"/>
              <a:gd name="connsiteX142" fmla="*/ 499510 w 2764939"/>
              <a:gd name="connsiteY142" fmla="*/ 914706 h 1573553"/>
              <a:gd name="connsiteX143" fmla="*/ 518560 w 2764939"/>
              <a:gd name="connsiteY143" fmla="*/ 881368 h 1573553"/>
              <a:gd name="connsiteX144" fmla="*/ 478080 w 2764939"/>
              <a:gd name="connsiteY144" fmla="*/ 890893 h 1573553"/>
              <a:gd name="connsiteX145" fmla="*/ 449504 w 2764939"/>
              <a:gd name="connsiteY145" fmla="*/ 952806 h 1573553"/>
              <a:gd name="connsiteX146" fmla="*/ 442360 w 2764939"/>
              <a:gd name="connsiteY146" fmla="*/ 976618 h 1573553"/>
              <a:gd name="connsiteX147" fmla="*/ 411404 w 2764939"/>
              <a:gd name="connsiteY147" fmla="*/ 993287 h 1573553"/>
              <a:gd name="connsiteX148" fmla="*/ 363779 w 2764939"/>
              <a:gd name="connsiteY148" fmla="*/ 990906 h 1573553"/>
              <a:gd name="connsiteX149" fmla="*/ 356635 w 2764939"/>
              <a:gd name="connsiteY149" fmla="*/ 1007575 h 1573553"/>
              <a:gd name="connsiteX150" fmla="*/ 356635 w 2764939"/>
              <a:gd name="connsiteY150" fmla="*/ 1055200 h 1573553"/>
              <a:gd name="connsiteX151" fmla="*/ 297104 w 2764939"/>
              <a:gd name="connsiteY151" fmla="*/ 1059962 h 1573553"/>
              <a:gd name="connsiteX152" fmla="*/ 235191 w 2764939"/>
              <a:gd name="connsiteY152" fmla="*/ 1093300 h 1573553"/>
              <a:gd name="connsiteX153" fmla="*/ 237573 w 2764939"/>
              <a:gd name="connsiteY153" fmla="*/ 1121875 h 1573553"/>
              <a:gd name="connsiteX154" fmla="*/ 185186 w 2764939"/>
              <a:gd name="connsiteY154" fmla="*/ 1109968 h 1573553"/>
              <a:gd name="connsiteX155" fmla="*/ 151848 w 2764939"/>
              <a:gd name="connsiteY155" fmla="*/ 1117112 h 1573553"/>
              <a:gd name="connsiteX156" fmla="*/ 106604 w 2764939"/>
              <a:gd name="connsiteY156" fmla="*/ 1098062 h 1573553"/>
              <a:gd name="connsiteX157" fmla="*/ 89936 w 2764939"/>
              <a:gd name="connsiteY157" fmla="*/ 1098062 h 1573553"/>
              <a:gd name="connsiteX158" fmla="*/ 6592 w 2764939"/>
              <a:gd name="connsiteY158" fmla="*/ 1121875 h 1573553"/>
              <a:gd name="connsiteX159" fmla="*/ 8974 w 2764939"/>
              <a:gd name="connsiteY159" fmla="*/ 1074250 h 1573553"/>
              <a:gd name="connsiteX160" fmla="*/ 9816 w 2764939"/>
              <a:gd name="connsiteY16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01891 w 2764939"/>
              <a:gd name="connsiteY33" fmla="*/ 312250 h 1573553"/>
              <a:gd name="connsiteX34" fmla="*/ 516179 w 2764939"/>
              <a:gd name="connsiteY34" fmla="*/ 359875 h 1573553"/>
              <a:gd name="connsiteX35" fmla="*/ 463791 w 2764939"/>
              <a:gd name="connsiteY35" fmla="*/ 424168 h 1573553"/>
              <a:gd name="connsiteX36" fmla="*/ 566185 w 2764939"/>
              <a:gd name="connsiteY36" fmla="*/ 517037 h 1573553"/>
              <a:gd name="connsiteX37" fmla="*/ 623337 w 2764939"/>
              <a:gd name="connsiteY37" fmla="*/ 495605 h 1573553"/>
              <a:gd name="connsiteX38" fmla="*/ 701916 w 2764939"/>
              <a:gd name="connsiteY38" fmla="*/ 483700 h 1573553"/>
              <a:gd name="connsiteX39" fmla="*/ 887656 w 2764939"/>
              <a:gd name="connsiteY39" fmla="*/ 562280 h 1573553"/>
              <a:gd name="connsiteX40" fmla="*/ 963857 w 2764939"/>
              <a:gd name="connsiteY40" fmla="*/ 426549 h 1573553"/>
              <a:gd name="connsiteX41" fmla="*/ 863843 w 2764939"/>
              <a:gd name="connsiteY41" fmla="*/ 417024 h 1573553"/>
              <a:gd name="connsiteX42" fmla="*/ 851937 w 2764939"/>
              <a:gd name="connsiteY42" fmla="*/ 357491 h 1573553"/>
              <a:gd name="connsiteX43" fmla="*/ 1090060 w 2764939"/>
              <a:gd name="connsiteY43" fmla="*/ 436075 h 1573553"/>
              <a:gd name="connsiteX44" fmla="*/ 1113873 w 2764939"/>
              <a:gd name="connsiteY44" fmla="*/ 500368 h 1573553"/>
              <a:gd name="connsiteX45" fmla="*/ 1135304 w 2764939"/>
              <a:gd name="connsiteY45" fmla="*/ 512275 h 1573553"/>
              <a:gd name="connsiteX46" fmla="*/ 1132923 w 2764939"/>
              <a:gd name="connsiteY46" fmla="*/ 421787 h 1573553"/>
              <a:gd name="connsiteX47" fmla="*/ 1185312 w 2764939"/>
              <a:gd name="connsiteY47" fmla="*/ 340823 h 1573553"/>
              <a:gd name="connsiteX48" fmla="*/ 1499302 w 2764939"/>
              <a:gd name="connsiteY48" fmla="*/ 250164 h 1573553"/>
              <a:gd name="connsiteX49" fmla="*/ 1640131 w 2764939"/>
              <a:gd name="connsiteY49" fmla="*/ 188423 h 1573553"/>
              <a:gd name="connsiteX50" fmla="*/ 1794912 w 2764939"/>
              <a:gd name="connsiteY50" fmla="*/ 183660 h 1573553"/>
              <a:gd name="connsiteX51" fmla="*/ 1866350 w 2764939"/>
              <a:gd name="connsiteY51" fmla="*/ 309866 h 1573553"/>
              <a:gd name="connsiteX52" fmla="*/ 2028275 w 2764939"/>
              <a:gd name="connsiteY52" fmla="*/ 271766 h 1573553"/>
              <a:gd name="connsiteX53" fmla="*/ 1933025 w 2764939"/>
              <a:gd name="connsiteY53" fmla="*/ 359873 h 1573553"/>
              <a:gd name="connsiteX54" fmla="*/ 2047325 w 2764939"/>
              <a:gd name="connsiteY54" fmla="*/ 331298 h 1573553"/>
              <a:gd name="connsiteX55" fmla="*/ 2142574 w 2764939"/>
              <a:gd name="connsiteY55" fmla="*/ 271766 h 1573553"/>
              <a:gd name="connsiteX56" fmla="*/ 2066375 w 2764939"/>
              <a:gd name="connsiteY56" fmla="*/ 264623 h 1573553"/>
              <a:gd name="connsiteX57" fmla="*/ 2066375 w 2764939"/>
              <a:gd name="connsiteY57" fmla="*/ 202710 h 1573553"/>
              <a:gd name="connsiteX58" fmla="*/ 2116380 w 2764939"/>
              <a:gd name="connsiteY58" fmla="*/ 202710 h 1573553"/>
              <a:gd name="connsiteX59" fmla="*/ 2223536 w 2764939"/>
              <a:gd name="connsiteY59" fmla="*/ 97935 h 1573553"/>
              <a:gd name="connsiteX60" fmla="*/ 2273542 w 2764939"/>
              <a:gd name="connsiteY60" fmla="*/ 305 h 1573553"/>
              <a:gd name="connsiteX61" fmla="*/ 2237824 w 2764939"/>
              <a:gd name="connsiteY61" fmla="*/ 114604 h 1573553"/>
              <a:gd name="connsiteX62" fmla="*/ 2164006 w 2764939"/>
              <a:gd name="connsiteY62" fmla="*/ 193186 h 1573553"/>
              <a:gd name="connsiteX63" fmla="*/ 2333075 w 2764939"/>
              <a:gd name="connsiteY63" fmla="*/ 257480 h 1573553"/>
              <a:gd name="connsiteX64" fmla="*/ 2735505 w 2764939"/>
              <a:gd name="connsiteY64" fmla="*/ 205092 h 1573553"/>
              <a:gd name="connsiteX65" fmla="*/ 2698276 w 2764939"/>
              <a:gd name="connsiteY65" fmla="*/ 559163 h 1573553"/>
              <a:gd name="connsiteX66" fmla="*/ 2630731 w 2764939"/>
              <a:gd name="connsiteY66" fmla="*/ 967092 h 1573553"/>
              <a:gd name="connsiteX67" fmla="*/ 2461662 w 2764939"/>
              <a:gd name="connsiteY67" fmla="*/ 869462 h 1573553"/>
              <a:gd name="connsiteX68" fmla="*/ 2297356 w 2764939"/>
              <a:gd name="connsiteY68" fmla="*/ 926612 h 1573553"/>
              <a:gd name="connsiteX69" fmla="*/ 2275925 w 2764939"/>
              <a:gd name="connsiteY69" fmla="*/ 1062342 h 1573553"/>
              <a:gd name="connsiteX70" fmla="*/ 2042562 w 2764939"/>
              <a:gd name="connsiteY70" fmla="*/ 1148067 h 1573553"/>
              <a:gd name="connsiteX71" fmla="*/ 2021131 w 2764939"/>
              <a:gd name="connsiteY71" fmla="*/ 1238556 h 1573553"/>
              <a:gd name="connsiteX72" fmla="*/ 1954456 w 2764939"/>
              <a:gd name="connsiteY72" fmla="*/ 1309993 h 1573553"/>
              <a:gd name="connsiteX73" fmla="*/ 2013987 w 2764939"/>
              <a:gd name="connsiteY73" fmla="*/ 1350474 h 1573553"/>
              <a:gd name="connsiteX74" fmla="*/ 1921118 w 2764939"/>
              <a:gd name="connsiteY74" fmla="*/ 1450487 h 1573553"/>
              <a:gd name="connsiteX75" fmla="*/ 1899687 w 2764939"/>
              <a:gd name="connsiteY75" fmla="*/ 1533831 h 1573553"/>
              <a:gd name="connsiteX76" fmla="*/ 1808865 w 2764939"/>
              <a:gd name="connsiteY76" fmla="*/ 1573012 h 1573553"/>
              <a:gd name="connsiteX77" fmla="*/ 1728235 w 2764939"/>
              <a:gd name="connsiteY77" fmla="*/ 1557643 h 1573553"/>
              <a:gd name="connsiteX78" fmla="*/ 1702041 w 2764939"/>
              <a:gd name="connsiteY78" fmla="*/ 1571931 h 1573553"/>
              <a:gd name="connsiteX79" fmla="*/ 1647275 w 2764939"/>
              <a:gd name="connsiteY79" fmla="*/ 1543356 h 1573553"/>
              <a:gd name="connsiteX80" fmla="*/ 1606791 w 2764939"/>
              <a:gd name="connsiteY80" fmla="*/ 1507637 h 1573553"/>
              <a:gd name="connsiteX81" fmla="*/ 1563931 w 2764939"/>
              <a:gd name="connsiteY81" fmla="*/ 1479061 h 1573553"/>
              <a:gd name="connsiteX82" fmla="*/ 1592504 w 2764939"/>
              <a:gd name="connsiteY82" fmla="*/ 1455250 h 1573553"/>
              <a:gd name="connsiteX83" fmla="*/ 1580598 w 2764939"/>
              <a:gd name="connsiteY83" fmla="*/ 1438581 h 1573553"/>
              <a:gd name="connsiteX84" fmla="*/ 1518685 w 2764939"/>
              <a:gd name="connsiteY84" fmla="*/ 1426675 h 1573553"/>
              <a:gd name="connsiteX85" fmla="*/ 1499635 w 2764939"/>
              <a:gd name="connsiteY85" fmla="*/ 1402862 h 1573553"/>
              <a:gd name="connsiteX86" fmla="*/ 1461537 w 2764939"/>
              <a:gd name="connsiteY86" fmla="*/ 1379050 h 1573553"/>
              <a:gd name="connsiteX87" fmla="*/ 1456773 w 2764939"/>
              <a:gd name="connsiteY87" fmla="*/ 1390956 h 1573553"/>
              <a:gd name="connsiteX88" fmla="*/ 1471062 w 2764939"/>
              <a:gd name="connsiteY88" fmla="*/ 1429056 h 1573553"/>
              <a:gd name="connsiteX89" fmla="*/ 1440104 w 2764939"/>
              <a:gd name="connsiteY89" fmla="*/ 1443343 h 1573553"/>
              <a:gd name="connsiteX90" fmla="*/ 1413912 w 2764939"/>
              <a:gd name="connsiteY90" fmla="*/ 1457630 h 1573553"/>
              <a:gd name="connsiteX91" fmla="*/ 1397241 w 2764939"/>
              <a:gd name="connsiteY91" fmla="*/ 1450487 h 1573553"/>
              <a:gd name="connsiteX92" fmla="*/ 1351998 w 2764939"/>
              <a:gd name="connsiteY92" fmla="*/ 1388575 h 1573553"/>
              <a:gd name="connsiteX93" fmla="*/ 1306756 w 2764939"/>
              <a:gd name="connsiteY93" fmla="*/ 1355237 h 1573553"/>
              <a:gd name="connsiteX94" fmla="*/ 1328187 w 2764939"/>
              <a:gd name="connsiteY94" fmla="*/ 1338568 h 1573553"/>
              <a:gd name="connsiteX95" fmla="*/ 1349618 w 2764939"/>
              <a:gd name="connsiteY95" fmla="*/ 1298087 h 1573553"/>
              <a:gd name="connsiteX96" fmla="*/ 1335329 w 2764939"/>
              <a:gd name="connsiteY96" fmla="*/ 1286181 h 1573553"/>
              <a:gd name="connsiteX97" fmla="*/ 1297231 w 2764939"/>
              <a:gd name="connsiteY97" fmla="*/ 1288562 h 1573553"/>
              <a:gd name="connsiteX98" fmla="*/ 1221031 w 2764939"/>
              <a:gd name="connsiteY98" fmla="*/ 1245700 h 1573553"/>
              <a:gd name="connsiteX99" fmla="*/ 1178166 w 2764939"/>
              <a:gd name="connsiteY99" fmla="*/ 1226650 h 1573553"/>
              <a:gd name="connsiteX100" fmla="*/ 1168643 w 2764939"/>
              <a:gd name="connsiteY100" fmla="*/ 1226650 h 1573553"/>
              <a:gd name="connsiteX101" fmla="*/ 1156737 w 2764939"/>
              <a:gd name="connsiteY101" fmla="*/ 1162356 h 1573553"/>
              <a:gd name="connsiteX102" fmla="*/ 1168643 w 2764939"/>
              <a:gd name="connsiteY102" fmla="*/ 1098062 h 1573553"/>
              <a:gd name="connsiteX103" fmla="*/ 1137687 w 2764939"/>
              <a:gd name="connsiteY103" fmla="*/ 1064725 h 1573553"/>
              <a:gd name="connsiteX104" fmla="*/ 1085300 w 2764939"/>
              <a:gd name="connsiteY104" fmla="*/ 1040912 h 1573553"/>
              <a:gd name="connsiteX105" fmla="*/ 1111493 w 2764939"/>
              <a:gd name="connsiteY105" fmla="*/ 1017100 h 1573553"/>
              <a:gd name="connsiteX106" fmla="*/ 1156737 w 2764939"/>
              <a:gd name="connsiteY106" fmla="*/ 1021862 h 1573553"/>
              <a:gd name="connsiteX107" fmla="*/ 1151975 w 2764939"/>
              <a:gd name="connsiteY107" fmla="*/ 974237 h 1573553"/>
              <a:gd name="connsiteX108" fmla="*/ 1123400 w 2764939"/>
              <a:gd name="connsiteY108" fmla="*/ 969475 h 1573553"/>
              <a:gd name="connsiteX109" fmla="*/ 1128162 w 2764939"/>
              <a:gd name="connsiteY109" fmla="*/ 921850 h 1573553"/>
              <a:gd name="connsiteX110" fmla="*/ 1097206 w 2764939"/>
              <a:gd name="connsiteY110" fmla="*/ 907562 h 1573553"/>
              <a:gd name="connsiteX111" fmla="*/ 1099587 w 2764939"/>
              <a:gd name="connsiteY111" fmla="*/ 871843 h 1573553"/>
              <a:gd name="connsiteX112" fmla="*/ 1051962 w 2764939"/>
              <a:gd name="connsiteY112" fmla="*/ 857556 h 1573553"/>
              <a:gd name="connsiteX113" fmla="*/ 1032912 w 2764939"/>
              <a:gd name="connsiteY113" fmla="*/ 878987 h 1573553"/>
              <a:gd name="connsiteX114" fmla="*/ 1004335 w 2764939"/>
              <a:gd name="connsiteY114" fmla="*/ 881368 h 1573553"/>
              <a:gd name="connsiteX115" fmla="*/ 954331 w 2764939"/>
              <a:gd name="connsiteY115" fmla="*/ 886131 h 1573553"/>
              <a:gd name="connsiteX116" fmla="*/ 923375 w 2764939"/>
              <a:gd name="connsiteY116" fmla="*/ 907562 h 1573553"/>
              <a:gd name="connsiteX117" fmla="*/ 923375 w 2764939"/>
              <a:gd name="connsiteY117" fmla="*/ 876606 h 1573553"/>
              <a:gd name="connsiteX118" fmla="*/ 882893 w 2764939"/>
              <a:gd name="connsiteY118" fmla="*/ 871843 h 1573553"/>
              <a:gd name="connsiteX119" fmla="*/ 890035 w 2764939"/>
              <a:gd name="connsiteY119" fmla="*/ 893275 h 1573553"/>
              <a:gd name="connsiteX120" fmla="*/ 885275 w 2764939"/>
              <a:gd name="connsiteY120" fmla="*/ 912325 h 1573553"/>
              <a:gd name="connsiteX121" fmla="*/ 799550 w 2764939"/>
              <a:gd name="connsiteY121" fmla="*/ 859936 h 1573553"/>
              <a:gd name="connsiteX122" fmla="*/ 778118 w 2764939"/>
              <a:gd name="connsiteY122" fmla="*/ 826600 h 1573553"/>
              <a:gd name="connsiteX123" fmla="*/ 790025 w 2764939"/>
              <a:gd name="connsiteY123" fmla="*/ 786117 h 1573553"/>
              <a:gd name="connsiteX124" fmla="*/ 759068 w 2764939"/>
              <a:gd name="connsiteY124" fmla="*/ 781356 h 1573553"/>
              <a:gd name="connsiteX125" fmla="*/ 711443 w 2764939"/>
              <a:gd name="connsiteY125" fmla="*/ 795643 h 1573553"/>
              <a:gd name="connsiteX126" fmla="*/ 701918 w 2764939"/>
              <a:gd name="connsiteY126" fmla="*/ 809931 h 1573553"/>
              <a:gd name="connsiteX127" fmla="*/ 678106 w 2764939"/>
              <a:gd name="connsiteY127" fmla="*/ 826600 h 1573553"/>
              <a:gd name="connsiteX128" fmla="*/ 670962 w 2764939"/>
              <a:gd name="connsiteY128" fmla="*/ 843268 h 1573553"/>
              <a:gd name="connsiteX129" fmla="*/ 630481 w 2764939"/>
              <a:gd name="connsiteY129" fmla="*/ 876606 h 1573553"/>
              <a:gd name="connsiteX130" fmla="*/ 632860 w 2764939"/>
              <a:gd name="connsiteY130" fmla="*/ 898037 h 1573553"/>
              <a:gd name="connsiteX131" fmla="*/ 647150 w 2764939"/>
              <a:gd name="connsiteY131" fmla="*/ 917087 h 1573553"/>
              <a:gd name="connsiteX132" fmla="*/ 570950 w 2764939"/>
              <a:gd name="connsiteY132" fmla="*/ 902800 h 1573553"/>
              <a:gd name="connsiteX133" fmla="*/ 537612 w 2764939"/>
              <a:gd name="connsiteY133" fmla="*/ 907562 h 1573553"/>
              <a:gd name="connsiteX134" fmla="*/ 585235 w 2764939"/>
              <a:gd name="connsiteY134" fmla="*/ 938518 h 1573553"/>
              <a:gd name="connsiteX135" fmla="*/ 609050 w 2764939"/>
              <a:gd name="connsiteY135" fmla="*/ 950425 h 1573553"/>
              <a:gd name="connsiteX136" fmla="*/ 635243 w 2764939"/>
              <a:gd name="connsiteY136" fmla="*/ 1002812 h 1573553"/>
              <a:gd name="connsiteX137" fmla="*/ 568566 w 2764939"/>
              <a:gd name="connsiteY137" fmla="*/ 1019481 h 1573553"/>
              <a:gd name="connsiteX138" fmla="*/ 547137 w 2764939"/>
              <a:gd name="connsiteY138" fmla="*/ 1031387 h 1573553"/>
              <a:gd name="connsiteX139" fmla="*/ 523323 w 2764939"/>
              <a:gd name="connsiteY139" fmla="*/ 1002812 h 1573553"/>
              <a:gd name="connsiteX140" fmla="*/ 499510 w 2764939"/>
              <a:gd name="connsiteY140" fmla="*/ 971856 h 1573553"/>
              <a:gd name="connsiteX141" fmla="*/ 501891 w 2764939"/>
              <a:gd name="connsiteY141" fmla="*/ 933756 h 1573553"/>
              <a:gd name="connsiteX142" fmla="*/ 499510 w 2764939"/>
              <a:gd name="connsiteY142" fmla="*/ 914706 h 1573553"/>
              <a:gd name="connsiteX143" fmla="*/ 518560 w 2764939"/>
              <a:gd name="connsiteY143" fmla="*/ 881368 h 1573553"/>
              <a:gd name="connsiteX144" fmla="*/ 478080 w 2764939"/>
              <a:gd name="connsiteY144" fmla="*/ 890893 h 1573553"/>
              <a:gd name="connsiteX145" fmla="*/ 449504 w 2764939"/>
              <a:gd name="connsiteY145" fmla="*/ 952806 h 1573553"/>
              <a:gd name="connsiteX146" fmla="*/ 442360 w 2764939"/>
              <a:gd name="connsiteY146" fmla="*/ 976618 h 1573553"/>
              <a:gd name="connsiteX147" fmla="*/ 411404 w 2764939"/>
              <a:gd name="connsiteY147" fmla="*/ 993287 h 1573553"/>
              <a:gd name="connsiteX148" fmla="*/ 363779 w 2764939"/>
              <a:gd name="connsiteY148" fmla="*/ 990906 h 1573553"/>
              <a:gd name="connsiteX149" fmla="*/ 356635 w 2764939"/>
              <a:gd name="connsiteY149" fmla="*/ 1007575 h 1573553"/>
              <a:gd name="connsiteX150" fmla="*/ 356635 w 2764939"/>
              <a:gd name="connsiteY150" fmla="*/ 1055200 h 1573553"/>
              <a:gd name="connsiteX151" fmla="*/ 297104 w 2764939"/>
              <a:gd name="connsiteY151" fmla="*/ 1059962 h 1573553"/>
              <a:gd name="connsiteX152" fmla="*/ 235191 w 2764939"/>
              <a:gd name="connsiteY152" fmla="*/ 1093300 h 1573553"/>
              <a:gd name="connsiteX153" fmla="*/ 237573 w 2764939"/>
              <a:gd name="connsiteY153" fmla="*/ 1121875 h 1573553"/>
              <a:gd name="connsiteX154" fmla="*/ 185186 w 2764939"/>
              <a:gd name="connsiteY154" fmla="*/ 1109968 h 1573553"/>
              <a:gd name="connsiteX155" fmla="*/ 151848 w 2764939"/>
              <a:gd name="connsiteY155" fmla="*/ 1117112 h 1573553"/>
              <a:gd name="connsiteX156" fmla="*/ 106604 w 2764939"/>
              <a:gd name="connsiteY156" fmla="*/ 1098062 h 1573553"/>
              <a:gd name="connsiteX157" fmla="*/ 89936 w 2764939"/>
              <a:gd name="connsiteY157" fmla="*/ 1098062 h 1573553"/>
              <a:gd name="connsiteX158" fmla="*/ 6592 w 2764939"/>
              <a:gd name="connsiteY158" fmla="*/ 1121875 h 1573553"/>
              <a:gd name="connsiteX159" fmla="*/ 8974 w 2764939"/>
              <a:gd name="connsiteY159" fmla="*/ 1074250 h 1573553"/>
              <a:gd name="connsiteX160" fmla="*/ 9816 w 2764939"/>
              <a:gd name="connsiteY16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1090060 w 2764939"/>
              <a:gd name="connsiteY44" fmla="*/ 436075 h 1573553"/>
              <a:gd name="connsiteX45" fmla="*/ 1113873 w 2764939"/>
              <a:gd name="connsiteY45" fmla="*/ 500368 h 1573553"/>
              <a:gd name="connsiteX46" fmla="*/ 1135304 w 2764939"/>
              <a:gd name="connsiteY46" fmla="*/ 512275 h 1573553"/>
              <a:gd name="connsiteX47" fmla="*/ 1132923 w 2764939"/>
              <a:gd name="connsiteY47" fmla="*/ 421787 h 1573553"/>
              <a:gd name="connsiteX48" fmla="*/ 1185312 w 2764939"/>
              <a:gd name="connsiteY48" fmla="*/ 340823 h 1573553"/>
              <a:gd name="connsiteX49" fmla="*/ 1499302 w 2764939"/>
              <a:gd name="connsiteY49" fmla="*/ 250164 h 1573553"/>
              <a:gd name="connsiteX50" fmla="*/ 1640131 w 2764939"/>
              <a:gd name="connsiteY50" fmla="*/ 188423 h 1573553"/>
              <a:gd name="connsiteX51" fmla="*/ 1794912 w 2764939"/>
              <a:gd name="connsiteY51" fmla="*/ 183660 h 1573553"/>
              <a:gd name="connsiteX52" fmla="*/ 1866350 w 2764939"/>
              <a:gd name="connsiteY52" fmla="*/ 309866 h 1573553"/>
              <a:gd name="connsiteX53" fmla="*/ 2028275 w 2764939"/>
              <a:gd name="connsiteY53" fmla="*/ 271766 h 1573553"/>
              <a:gd name="connsiteX54" fmla="*/ 1933025 w 2764939"/>
              <a:gd name="connsiteY54" fmla="*/ 359873 h 1573553"/>
              <a:gd name="connsiteX55" fmla="*/ 2047325 w 2764939"/>
              <a:gd name="connsiteY55" fmla="*/ 331298 h 1573553"/>
              <a:gd name="connsiteX56" fmla="*/ 2142574 w 2764939"/>
              <a:gd name="connsiteY56" fmla="*/ 271766 h 1573553"/>
              <a:gd name="connsiteX57" fmla="*/ 2066375 w 2764939"/>
              <a:gd name="connsiteY57" fmla="*/ 264623 h 1573553"/>
              <a:gd name="connsiteX58" fmla="*/ 2066375 w 2764939"/>
              <a:gd name="connsiteY58" fmla="*/ 202710 h 1573553"/>
              <a:gd name="connsiteX59" fmla="*/ 2116380 w 2764939"/>
              <a:gd name="connsiteY59" fmla="*/ 202710 h 1573553"/>
              <a:gd name="connsiteX60" fmla="*/ 2223536 w 2764939"/>
              <a:gd name="connsiteY60" fmla="*/ 97935 h 1573553"/>
              <a:gd name="connsiteX61" fmla="*/ 2273542 w 2764939"/>
              <a:gd name="connsiteY61" fmla="*/ 305 h 1573553"/>
              <a:gd name="connsiteX62" fmla="*/ 2237824 w 2764939"/>
              <a:gd name="connsiteY62" fmla="*/ 114604 h 1573553"/>
              <a:gd name="connsiteX63" fmla="*/ 2164006 w 2764939"/>
              <a:gd name="connsiteY63" fmla="*/ 193186 h 1573553"/>
              <a:gd name="connsiteX64" fmla="*/ 2333075 w 2764939"/>
              <a:gd name="connsiteY64" fmla="*/ 257480 h 1573553"/>
              <a:gd name="connsiteX65" fmla="*/ 2735505 w 2764939"/>
              <a:gd name="connsiteY65" fmla="*/ 205092 h 1573553"/>
              <a:gd name="connsiteX66" fmla="*/ 2698276 w 2764939"/>
              <a:gd name="connsiteY66" fmla="*/ 559163 h 1573553"/>
              <a:gd name="connsiteX67" fmla="*/ 2630731 w 2764939"/>
              <a:gd name="connsiteY67" fmla="*/ 967092 h 1573553"/>
              <a:gd name="connsiteX68" fmla="*/ 2461662 w 2764939"/>
              <a:gd name="connsiteY68" fmla="*/ 869462 h 1573553"/>
              <a:gd name="connsiteX69" fmla="*/ 2297356 w 2764939"/>
              <a:gd name="connsiteY69" fmla="*/ 926612 h 1573553"/>
              <a:gd name="connsiteX70" fmla="*/ 2275925 w 2764939"/>
              <a:gd name="connsiteY70" fmla="*/ 1062342 h 1573553"/>
              <a:gd name="connsiteX71" fmla="*/ 2042562 w 2764939"/>
              <a:gd name="connsiteY71" fmla="*/ 1148067 h 1573553"/>
              <a:gd name="connsiteX72" fmla="*/ 2021131 w 2764939"/>
              <a:gd name="connsiteY72" fmla="*/ 1238556 h 1573553"/>
              <a:gd name="connsiteX73" fmla="*/ 1954456 w 2764939"/>
              <a:gd name="connsiteY73" fmla="*/ 1309993 h 1573553"/>
              <a:gd name="connsiteX74" fmla="*/ 2013987 w 2764939"/>
              <a:gd name="connsiteY74" fmla="*/ 1350474 h 1573553"/>
              <a:gd name="connsiteX75" fmla="*/ 1921118 w 2764939"/>
              <a:gd name="connsiteY75" fmla="*/ 1450487 h 1573553"/>
              <a:gd name="connsiteX76" fmla="*/ 1899687 w 2764939"/>
              <a:gd name="connsiteY76" fmla="*/ 1533831 h 1573553"/>
              <a:gd name="connsiteX77" fmla="*/ 1808865 w 2764939"/>
              <a:gd name="connsiteY77" fmla="*/ 1573012 h 1573553"/>
              <a:gd name="connsiteX78" fmla="*/ 1728235 w 2764939"/>
              <a:gd name="connsiteY78" fmla="*/ 1557643 h 1573553"/>
              <a:gd name="connsiteX79" fmla="*/ 1702041 w 2764939"/>
              <a:gd name="connsiteY79" fmla="*/ 1571931 h 1573553"/>
              <a:gd name="connsiteX80" fmla="*/ 1647275 w 2764939"/>
              <a:gd name="connsiteY80" fmla="*/ 1543356 h 1573553"/>
              <a:gd name="connsiteX81" fmla="*/ 1606791 w 2764939"/>
              <a:gd name="connsiteY81" fmla="*/ 1507637 h 1573553"/>
              <a:gd name="connsiteX82" fmla="*/ 1563931 w 2764939"/>
              <a:gd name="connsiteY82" fmla="*/ 1479061 h 1573553"/>
              <a:gd name="connsiteX83" fmla="*/ 1592504 w 2764939"/>
              <a:gd name="connsiteY83" fmla="*/ 1455250 h 1573553"/>
              <a:gd name="connsiteX84" fmla="*/ 1580598 w 2764939"/>
              <a:gd name="connsiteY84" fmla="*/ 1438581 h 1573553"/>
              <a:gd name="connsiteX85" fmla="*/ 1518685 w 2764939"/>
              <a:gd name="connsiteY85" fmla="*/ 1426675 h 1573553"/>
              <a:gd name="connsiteX86" fmla="*/ 1499635 w 2764939"/>
              <a:gd name="connsiteY86" fmla="*/ 1402862 h 1573553"/>
              <a:gd name="connsiteX87" fmla="*/ 1461537 w 2764939"/>
              <a:gd name="connsiteY87" fmla="*/ 1379050 h 1573553"/>
              <a:gd name="connsiteX88" fmla="*/ 1456773 w 2764939"/>
              <a:gd name="connsiteY88" fmla="*/ 1390956 h 1573553"/>
              <a:gd name="connsiteX89" fmla="*/ 1471062 w 2764939"/>
              <a:gd name="connsiteY89" fmla="*/ 1429056 h 1573553"/>
              <a:gd name="connsiteX90" fmla="*/ 1440104 w 2764939"/>
              <a:gd name="connsiteY90" fmla="*/ 1443343 h 1573553"/>
              <a:gd name="connsiteX91" fmla="*/ 1413912 w 2764939"/>
              <a:gd name="connsiteY91" fmla="*/ 1457630 h 1573553"/>
              <a:gd name="connsiteX92" fmla="*/ 1397241 w 2764939"/>
              <a:gd name="connsiteY92" fmla="*/ 1450487 h 1573553"/>
              <a:gd name="connsiteX93" fmla="*/ 1351998 w 2764939"/>
              <a:gd name="connsiteY93" fmla="*/ 1388575 h 1573553"/>
              <a:gd name="connsiteX94" fmla="*/ 1306756 w 2764939"/>
              <a:gd name="connsiteY94" fmla="*/ 1355237 h 1573553"/>
              <a:gd name="connsiteX95" fmla="*/ 1328187 w 2764939"/>
              <a:gd name="connsiteY95" fmla="*/ 1338568 h 1573553"/>
              <a:gd name="connsiteX96" fmla="*/ 1349618 w 2764939"/>
              <a:gd name="connsiteY96" fmla="*/ 1298087 h 1573553"/>
              <a:gd name="connsiteX97" fmla="*/ 1335329 w 2764939"/>
              <a:gd name="connsiteY97" fmla="*/ 1286181 h 1573553"/>
              <a:gd name="connsiteX98" fmla="*/ 1297231 w 2764939"/>
              <a:gd name="connsiteY98" fmla="*/ 1288562 h 1573553"/>
              <a:gd name="connsiteX99" fmla="*/ 1221031 w 2764939"/>
              <a:gd name="connsiteY99" fmla="*/ 1245700 h 1573553"/>
              <a:gd name="connsiteX100" fmla="*/ 1178166 w 2764939"/>
              <a:gd name="connsiteY100" fmla="*/ 1226650 h 1573553"/>
              <a:gd name="connsiteX101" fmla="*/ 1168643 w 2764939"/>
              <a:gd name="connsiteY101" fmla="*/ 1226650 h 1573553"/>
              <a:gd name="connsiteX102" fmla="*/ 1156737 w 2764939"/>
              <a:gd name="connsiteY102" fmla="*/ 1162356 h 1573553"/>
              <a:gd name="connsiteX103" fmla="*/ 1168643 w 2764939"/>
              <a:gd name="connsiteY103" fmla="*/ 1098062 h 1573553"/>
              <a:gd name="connsiteX104" fmla="*/ 1137687 w 2764939"/>
              <a:gd name="connsiteY104" fmla="*/ 1064725 h 1573553"/>
              <a:gd name="connsiteX105" fmla="*/ 1085300 w 2764939"/>
              <a:gd name="connsiteY105" fmla="*/ 1040912 h 1573553"/>
              <a:gd name="connsiteX106" fmla="*/ 1111493 w 2764939"/>
              <a:gd name="connsiteY106" fmla="*/ 1017100 h 1573553"/>
              <a:gd name="connsiteX107" fmla="*/ 1156737 w 2764939"/>
              <a:gd name="connsiteY107" fmla="*/ 1021862 h 1573553"/>
              <a:gd name="connsiteX108" fmla="*/ 1151975 w 2764939"/>
              <a:gd name="connsiteY108" fmla="*/ 974237 h 1573553"/>
              <a:gd name="connsiteX109" fmla="*/ 1123400 w 2764939"/>
              <a:gd name="connsiteY109" fmla="*/ 969475 h 1573553"/>
              <a:gd name="connsiteX110" fmla="*/ 1128162 w 2764939"/>
              <a:gd name="connsiteY110" fmla="*/ 921850 h 1573553"/>
              <a:gd name="connsiteX111" fmla="*/ 1097206 w 2764939"/>
              <a:gd name="connsiteY111" fmla="*/ 907562 h 1573553"/>
              <a:gd name="connsiteX112" fmla="*/ 1099587 w 2764939"/>
              <a:gd name="connsiteY112" fmla="*/ 871843 h 1573553"/>
              <a:gd name="connsiteX113" fmla="*/ 1051962 w 2764939"/>
              <a:gd name="connsiteY113" fmla="*/ 857556 h 1573553"/>
              <a:gd name="connsiteX114" fmla="*/ 1032912 w 2764939"/>
              <a:gd name="connsiteY114" fmla="*/ 878987 h 1573553"/>
              <a:gd name="connsiteX115" fmla="*/ 1004335 w 2764939"/>
              <a:gd name="connsiteY115" fmla="*/ 881368 h 1573553"/>
              <a:gd name="connsiteX116" fmla="*/ 954331 w 2764939"/>
              <a:gd name="connsiteY116" fmla="*/ 886131 h 1573553"/>
              <a:gd name="connsiteX117" fmla="*/ 923375 w 2764939"/>
              <a:gd name="connsiteY117" fmla="*/ 907562 h 1573553"/>
              <a:gd name="connsiteX118" fmla="*/ 923375 w 2764939"/>
              <a:gd name="connsiteY118" fmla="*/ 876606 h 1573553"/>
              <a:gd name="connsiteX119" fmla="*/ 882893 w 2764939"/>
              <a:gd name="connsiteY119" fmla="*/ 871843 h 1573553"/>
              <a:gd name="connsiteX120" fmla="*/ 890035 w 2764939"/>
              <a:gd name="connsiteY120" fmla="*/ 893275 h 1573553"/>
              <a:gd name="connsiteX121" fmla="*/ 885275 w 2764939"/>
              <a:gd name="connsiteY121" fmla="*/ 912325 h 1573553"/>
              <a:gd name="connsiteX122" fmla="*/ 799550 w 2764939"/>
              <a:gd name="connsiteY122" fmla="*/ 859936 h 1573553"/>
              <a:gd name="connsiteX123" fmla="*/ 778118 w 2764939"/>
              <a:gd name="connsiteY123" fmla="*/ 826600 h 1573553"/>
              <a:gd name="connsiteX124" fmla="*/ 790025 w 2764939"/>
              <a:gd name="connsiteY124" fmla="*/ 786117 h 1573553"/>
              <a:gd name="connsiteX125" fmla="*/ 759068 w 2764939"/>
              <a:gd name="connsiteY125" fmla="*/ 781356 h 1573553"/>
              <a:gd name="connsiteX126" fmla="*/ 711443 w 2764939"/>
              <a:gd name="connsiteY126" fmla="*/ 795643 h 1573553"/>
              <a:gd name="connsiteX127" fmla="*/ 701918 w 2764939"/>
              <a:gd name="connsiteY127" fmla="*/ 809931 h 1573553"/>
              <a:gd name="connsiteX128" fmla="*/ 678106 w 2764939"/>
              <a:gd name="connsiteY128" fmla="*/ 826600 h 1573553"/>
              <a:gd name="connsiteX129" fmla="*/ 670962 w 2764939"/>
              <a:gd name="connsiteY129" fmla="*/ 843268 h 1573553"/>
              <a:gd name="connsiteX130" fmla="*/ 630481 w 2764939"/>
              <a:gd name="connsiteY130" fmla="*/ 876606 h 1573553"/>
              <a:gd name="connsiteX131" fmla="*/ 632860 w 2764939"/>
              <a:gd name="connsiteY131" fmla="*/ 898037 h 1573553"/>
              <a:gd name="connsiteX132" fmla="*/ 647150 w 2764939"/>
              <a:gd name="connsiteY132" fmla="*/ 917087 h 1573553"/>
              <a:gd name="connsiteX133" fmla="*/ 570950 w 2764939"/>
              <a:gd name="connsiteY133" fmla="*/ 902800 h 1573553"/>
              <a:gd name="connsiteX134" fmla="*/ 537612 w 2764939"/>
              <a:gd name="connsiteY134" fmla="*/ 907562 h 1573553"/>
              <a:gd name="connsiteX135" fmla="*/ 585235 w 2764939"/>
              <a:gd name="connsiteY135" fmla="*/ 938518 h 1573553"/>
              <a:gd name="connsiteX136" fmla="*/ 609050 w 2764939"/>
              <a:gd name="connsiteY136" fmla="*/ 950425 h 1573553"/>
              <a:gd name="connsiteX137" fmla="*/ 635243 w 2764939"/>
              <a:gd name="connsiteY137" fmla="*/ 1002812 h 1573553"/>
              <a:gd name="connsiteX138" fmla="*/ 568566 w 2764939"/>
              <a:gd name="connsiteY138" fmla="*/ 1019481 h 1573553"/>
              <a:gd name="connsiteX139" fmla="*/ 547137 w 2764939"/>
              <a:gd name="connsiteY139" fmla="*/ 1031387 h 1573553"/>
              <a:gd name="connsiteX140" fmla="*/ 523323 w 2764939"/>
              <a:gd name="connsiteY140" fmla="*/ 1002812 h 1573553"/>
              <a:gd name="connsiteX141" fmla="*/ 499510 w 2764939"/>
              <a:gd name="connsiteY141" fmla="*/ 971856 h 1573553"/>
              <a:gd name="connsiteX142" fmla="*/ 501891 w 2764939"/>
              <a:gd name="connsiteY142" fmla="*/ 933756 h 1573553"/>
              <a:gd name="connsiteX143" fmla="*/ 499510 w 2764939"/>
              <a:gd name="connsiteY143" fmla="*/ 914706 h 1573553"/>
              <a:gd name="connsiteX144" fmla="*/ 518560 w 2764939"/>
              <a:gd name="connsiteY144" fmla="*/ 881368 h 1573553"/>
              <a:gd name="connsiteX145" fmla="*/ 478080 w 2764939"/>
              <a:gd name="connsiteY145" fmla="*/ 890893 h 1573553"/>
              <a:gd name="connsiteX146" fmla="*/ 449504 w 2764939"/>
              <a:gd name="connsiteY146" fmla="*/ 952806 h 1573553"/>
              <a:gd name="connsiteX147" fmla="*/ 442360 w 2764939"/>
              <a:gd name="connsiteY147" fmla="*/ 976618 h 1573553"/>
              <a:gd name="connsiteX148" fmla="*/ 411404 w 2764939"/>
              <a:gd name="connsiteY148" fmla="*/ 993287 h 1573553"/>
              <a:gd name="connsiteX149" fmla="*/ 363779 w 2764939"/>
              <a:gd name="connsiteY149" fmla="*/ 990906 h 1573553"/>
              <a:gd name="connsiteX150" fmla="*/ 356635 w 2764939"/>
              <a:gd name="connsiteY150" fmla="*/ 1007575 h 1573553"/>
              <a:gd name="connsiteX151" fmla="*/ 356635 w 2764939"/>
              <a:gd name="connsiteY151" fmla="*/ 1055200 h 1573553"/>
              <a:gd name="connsiteX152" fmla="*/ 297104 w 2764939"/>
              <a:gd name="connsiteY152" fmla="*/ 1059962 h 1573553"/>
              <a:gd name="connsiteX153" fmla="*/ 235191 w 2764939"/>
              <a:gd name="connsiteY153" fmla="*/ 1093300 h 1573553"/>
              <a:gd name="connsiteX154" fmla="*/ 237573 w 2764939"/>
              <a:gd name="connsiteY154" fmla="*/ 1121875 h 1573553"/>
              <a:gd name="connsiteX155" fmla="*/ 185186 w 2764939"/>
              <a:gd name="connsiteY155" fmla="*/ 1109968 h 1573553"/>
              <a:gd name="connsiteX156" fmla="*/ 151848 w 2764939"/>
              <a:gd name="connsiteY156" fmla="*/ 1117112 h 1573553"/>
              <a:gd name="connsiteX157" fmla="*/ 106604 w 2764939"/>
              <a:gd name="connsiteY157" fmla="*/ 1098062 h 1573553"/>
              <a:gd name="connsiteX158" fmla="*/ 89936 w 2764939"/>
              <a:gd name="connsiteY158" fmla="*/ 1098062 h 1573553"/>
              <a:gd name="connsiteX159" fmla="*/ 6592 w 2764939"/>
              <a:gd name="connsiteY159" fmla="*/ 1121875 h 1573553"/>
              <a:gd name="connsiteX160" fmla="*/ 8974 w 2764939"/>
              <a:gd name="connsiteY160" fmla="*/ 1074250 h 1573553"/>
              <a:gd name="connsiteX161" fmla="*/ 9816 w 2764939"/>
              <a:gd name="connsiteY16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959091 w 2764939"/>
              <a:gd name="connsiteY44" fmla="*/ 357493 h 1573553"/>
              <a:gd name="connsiteX45" fmla="*/ 1090060 w 2764939"/>
              <a:gd name="connsiteY45" fmla="*/ 436075 h 1573553"/>
              <a:gd name="connsiteX46" fmla="*/ 1113873 w 2764939"/>
              <a:gd name="connsiteY46" fmla="*/ 500368 h 1573553"/>
              <a:gd name="connsiteX47" fmla="*/ 1135304 w 2764939"/>
              <a:gd name="connsiteY47" fmla="*/ 512275 h 1573553"/>
              <a:gd name="connsiteX48" fmla="*/ 1132923 w 2764939"/>
              <a:gd name="connsiteY48" fmla="*/ 421787 h 1573553"/>
              <a:gd name="connsiteX49" fmla="*/ 1185312 w 2764939"/>
              <a:gd name="connsiteY49" fmla="*/ 340823 h 1573553"/>
              <a:gd name="connsiteX50" fmla="*/ 1499302 w 2764939"/>
              <a:gd name="connsiteY50" fmla="*/ 250164 h 1573553"/>
              <a:gd name="connsiteX51" fmla="*/ 1640131 w 2764939"/>
              <a:gd name="connsiteY51" fmla="*/ 188423 h 1573553"/>
              <a:gd name="connsiteX52" fmla="*/ 1794912 w 2764939"/>
              <a:gd name="connsiteY52" fmla="*/ 183660 h 1573553"/>
              <a:gd name="connsiteX53" fmla="*/ 1866350 w 2764939"/>
              <a:gd name="connsiteY53" fmla="*/ 309866 h 1573553"/>
              <a:gd name="connsiteX54" fmla="*/ 2028275 w 2764939"/>
              <a:gd name="connsiteY54" fmla="*/ 271766 h 1573553"/>
              <a:gd name="connsiteX55" fmla="*/ 1933025 w 2764939"/>
              <a:gd name="connsiteY55" fmla="*/ 359873 h 1573553"/>
              <a:gd name="connsiteX56" fmla="*/ 2047325 w 2764939"/>
              <a:gd name="connsiteY56" fmla="*/ 331298 h 1573553"/>
              <a:gd name="connsiteX57" fmla="*/ 2142574 w 2764939"/>
              <a:gd name="connsiteY57" fmla="*/ 271766 h 1573553"/>
              <a:gd name="connsiteX58" fmla="*/ 2066375 w 2764939"/>
              <a:gd name="connsiteY58" fmla="*/ 264623 h 1573553"/>
              <a:gd name="connsiteX59" fmla="*/ 2066375 w 2764939"/>
              <a:gd name="connsiteY59" fmla="*/ 202710 h 1573553"/>
              <a:gd name="connsiteX60" fmla="*/ 2116380 w 2764939"/>
              <a:gd name="connsiteY60" fmla="*/ 202710 h 1573553"/>
              <a:gd name="connsiteX61" fmla="*/ 2223536 w 2764939"/>
              <a:gd name="connsiteY61" fmla="*/ 97935 h 1573553"/>
              <a:gd name="connsiteX62" fmla="*/ 2273542 w 2764939"/>
              <a:gd name="connsiteY62" fmla="*/ 305 h 1573553"/>
              <a:gd name="connsiteX63" fmla="*/ 2237824 w 2764939"/>
              <a:gd name="connsiteY63" fmla="*/ 114604 h 1573553"/>
              <a:gd name="connsiteX64" fmla="*/ 2164006 w 2764939"/>
              <a:gd name="connsiteY64" fmla="*/ 193186 h 1573553"/>
              <a:gd name="connsiteX65" fmla="*/ 2333075 w 2764939"/>
              <a:gd name="connsiteY65" fmla="*/ 257480 h 1573553"/>
              <a:gd name="connsiteX66" fmla="*/ 2735505 w 2764939"/>
              <a:gd name="connsiteY66" fmla="*/ 205092 h 1573553"/>
              <a:gd name="connsiteX67" fmla="*/ 2698276 w 2764939"/>
              <a:gd name="connsiteY67" fmla="*/ 559163 h 1573553"/>
              <a:gd name="connsiteX68" fmla="*/ 2630731 w 2764939"/>
              <a:gd name="connsiteY68" fmla="*/ 967092 h 1573553"/>
              <a:gd name="connsiteX69" fmla="*/ 2461662 w 2764939"/>
              <a:gd name="connsiteY69" fmla="*/ 869462 h 1573553"/>
              <a:gd name="connsiteX70" fmla="*/ 2297356 w 2764939"/>
              <a:gd name="connsiteY70" fmla="*/ 926612 h 1573553"/>
              <a:gd name="connsiteX71" fmla="*/ 2275925 w 2764939"/>
              <a:gd name="connsiteY71" fmla="*/ 1062342 h 1573553"/>
              <a:gd name="connsiteX72" fmla="*/ 2042562 w 2764939"/>
              <a:gd name="connsiteY72" fmla="*/ 1148067 h 1573553"/>
              <a:gd name="connsiteX73" fmla="*/ 2021131 w 2764939"/>
              <a:gd name="connsiteY73" fmla="*/ 1238556 h 1573553"/>
              <a:gd name="connsiteX74" fmla="*/ 1954456 w 2764939"/>
              <a:gd name="connsiteY74" fmla="*/ 1309993 h 1573553"/>
              <a:gd name="connsiteX75" fmla="*/ 2013987 w 2764939"/>
              <a:gd name="connsiteY75" fmla="*/ 1350474 h 1573553"/>
              <a:gd name="connsiteX76" fmla="*/ 1921118 w 2764939"/>
              <a:gd name="connsiteY76" fmla="*/ 1450487 h 1573553"/>
              <a:gd name="connsiteX77" fmla="*/ 1899687 w 2764939"/>
              <a:gd name="connsiteY77" fmla="*/ 1533831 h 1573553"/>
              <a:gd name="connsiteX78" fmla="*/ 1808865 w 2764939"/>
              <a:gd name="connsiteY78" fmla="*/ 1573012 h 1573553"/>
              <a:gd name="connsiteX79" fmla="*/ 1728235 w 2764939"/>
              <a:gd name="connsiteY79" fmla="*/ 1557643 h 1573553"/>
              <a:gd name="connsiteX80" fmla="*/ 1702041 w 2764939"/>
              <a:gd name="connsiteY80" fmla="*/ 1571931 h 1573553"/>
              <a:gd name="connsiteX81" fmla="*/ 1647275 w 2764939"/>
              <a:gd name="connsiteY81" fmla="*/ 1543356 h 1573553"/>
              <a:gd name="connsiteX82" fmla="*/ 1606791 w 2764939"/>
              <a:gd name="connsiteY82" fmla="*/ 1507637 h 1573553"/>
              <a:gd name="connsiteX83" fmla="*/ 1563931 w 2764939"/>
              <a:gd name="connsiteY83" fmla="*/ 1479061 h 1573553"/>
              <a:gd name="connsiteX84" fmla="*/ 1592504 w 2764939"/>
              <a:gd name="connsiteY84" fmla="*/ 1455250 h 1573553"/>
              <a:gd name="connsiteX85" fmla="*/ 1580598 w 2764939"/>
              <a:gd name="connsiteY85" fmla="*/ 1438581 h 1573553"/>
              <a:gd name="connsiteX86" fmla="*/ 1518685 w 2764939"/>
              <a:gd name="connsiteY86" fmla="*/ 1426675 h 1573553"/>
              <a:gd name="connsiteX87" fmla="*/ 1499635 w 2764939"/>
              <a:gd name="connsiteY87" fmla="*/ 1402862 h 1573553"/>
              <a:gd name="connsiteX88" fmla="*/ 1461537 w 2764939"/>
              <a:gd name="connsiteY88" fmla="*/ 1379050 h 1573553"/>
              <a:gd name="connsiteX89" fmla="*/ 1456773 w 2764939"/>
              <a:gd name="connsiteY89" fmla="*/ 1390956 h 1573553"/>
              <a:gd name="connsiteX90" fmla="*/ 1471062 w 2764939"/>
              <a:gd name="connsiteY90" fmla="*/ 1429056 h 1573553"/>
              <a:gd name="connsiteX91" fmla="*/ 1440104 w 2764939"/>
              <a:gd name="connsiteY91" fmla="*/ 1443343 h 1573553"/>
              <a:gd name="connsiteX92" fmla="*/ 1413912 w 2764939"/>
              <a:gd name="connsiteY92" fmla="*/ 1457630 h 1573553"/>
              <a:gd name="connsiteX93" fmla="*/ 1397241 w 2764939"/>
              <a:gd name="connsiteY93" fmla="*/ 1450487 h 1573553"/>
              <a:gd name="connsiteX94" fmla="*/ 1351998 w 2764939"/>
              <a:gd name="connsiteY94" fmla="*/ 1388575 h 1573553"/>
              <a:gd name="connsiteX95" fmla="*/ 1306756 w 2764939"/>
              <a:gd name="connsiteY95" fmla="*/ 1355237 h 1573553"/>
              <a:gd name="connsiteX96" fmla="*/ 1328187 w 2764939"/>
              <a:gd name="connsiteY96" fmla="*/ 1338568 h 1573553"/>
              <a:gd name="connsiteX97" fmla="*/ 1349618 w 2764939"/>
              <a:gd name="connsiteY97" fmla="*/ 1298087 h 1573553"/>
              <a:gd name="connsiteX98" fmla="*/ 1335329 w 2764939"/>
              <a:gd name="connsiteY98" fmla="*/ 1286181 h 1573553"/>
              <a:gd name="connsiteX99" fmla="*/ 1297231 w 2764939"/>
              <a:gd name="connsiteY99" fmla="*/ 1288562 h 1573553"/>
              <a:gd name="connsiteX100" fmla="*/ 1221031 w 2764939"/>
              <a:gd name="connsiteY100" fmla="*/ 1245700 h 1573553"/>
              <a:gd name="connsiteX101" fmla="*/ 1178166 w 2764939"/>
              <a:gd name="connsiteY101" fmla="*/ 1226650 h 1573553"/>
              <a:gd name="connsiteX102" fmla="*/ 1168643 w 2764939"/>
              <a:gd name="connsiteY102" fmla="*/ 1226650 h 1573553"/>
              <a:gd name="connsiteX103" fmla="*/ 1156737 w 2764939"/>
              <a:gd name="connsiteY103" fmla="*/ 1162356 h 1573553"/>
              <a:gd name="connsiteX104" fmla="*/ 1168643 w 2764939"/>
              <a:gd name="connsiteY104" fmla="*/ 1098062 h 1573553"/>
              <a:gd name="connsiteX105" fmla="*/ 1137687 w 2764939"/>
              <a:gd name="connsiteY105" fmla="*/ 1064725 h 1573553"/>
              <a:gd name="connsiteX106" fmla="*/ 1085300 w 2764939"/>
              <a:gd name="connsiteY106" fmla="*/ 1040912 h 1573553"/>
              <a:gd name="connsiteX107" fmla="*/ 1111493 w 2764939"/>
              <a:gd name="connsiteY107" fmla="*/ 1017100 h 1573553"/>
              <a:gd name="connsiteX108" fmla="*/ 1156737 w 2764939"/>
              <a:gd name="connsiteY108" fmla="*/ 1021862 h 1573553"/>
              <a:gd name="connsiteX109" fmla="*/ 1151975 w 2764939"/>
              <a:gd name="connsiteY109" fmla="*/ 974237 h 1573553"/>
              <a:gd name="connsiteX110" fmla="*/ 1123400 w 2764939"/>
              <a:gd name="connsiteY110" fmla="*/ 969475 h 1573553"/>
              <a:gd name="connsiteX111" fmla="*/ 1128162 w 2764939"/>
              <a:gd name="connsiteY111" fmla="*/ 921850 h 1573553"/>
              <a:gd name="connsiteX112" fmla="*/ 1097206 w 2764939"/>
              <a:gd name="connsiteY112" fmla="*/ 907562 h 1573553"/>
              <a:gd name="connsiteX113" fmla="*/ 1099587 w 2764939"/>
              <a:gd name="connsiteY113" fmla="*/ 871843 h 1573553"/>
              <a:gd name="connsiteX114" fmla="*/ 1051962 w 2764939"/>
              <a:gd name="connsiteY114" fmla="*/ 857556 h 1573553"/>
              <a:gd name="connsiteX115" fmla="*/ 1032912 w 2764939"/>
              <a:gd name="connsiteY115" fmla="*/ 878987 h 1573553"/>
              <a:gd name="connsiteX116" fmla="*/ 1004335 w 2764939"/>
              <a:gd name="connsiteY116" fmla="*/ 881368 h 1573553"/>
              <a:gd name="connsiteX117" fmla="*/ 954331 w 2764939"/>
              <a:gd name="connsiteY117" fmla="*/ 886131 h 1573553"/>
              <a:gd name="connsiteX118" fmla="*/ 923375 w 2764939"/>
              <a:gd name="connsiteY118" fmla="*/ 907562 h 1573553"/>
              <a:gd name="connsiteX119" fmla="*/ 923375 w 2764939"/>
              <a:gd name="connsiteY119" fmla="*/ 876606 h 1573553"/>
              <a:gd name="connsiteX120" fmla="*/ 882893 w 2764939"/>
              <a:gd name="connsiteY120" fmla="*/ 871843 h 1573553"/>
              <a:gd name="connsiteX121" fmla="*/ 890035 w 2764939"/>
              <a:gd name="connsiteY121" fmla="*/ 893275 h 1573553"/>
              <a:gd name="connsiteX122" fmla="*/ 885275 w 2764939"/>
              <a:gd name="connsiteY122" fmla="*/ 912325 h 1573553"/>
              <a:gd name="connsiteX123" fmla="*/ 799550 w 2764939"/>
              <a:gd name="connsiteY123" fmla="*/ 859936 h 1573553"/>
              <a:gd name="connsiteX124" fmla="*/ 778118 w 2764939"/>
              <a:gd name="connsiteY124" fmla="*/ 826600 h 1573553"/>
              <a:gd name="connsiteX125" fmla="*/ 790025 w 2764939"/>
              <a:gd name="connsiteY125" fmla="*/ 786117 h 1573553"/>
              <a:gd name="connsiteX126" fmla="*/ 759068 w 2764939"/>
              <a:gd name="connsiteY126" fmla="*/ 781356 h 1573553"/>
              <a:gd name="connsiteX127" fmla="*/ 711443 w 2764939"/>
              <a:gd name="connsiteY127" fmla="*/ 795643 h 1573553"/>
              <a:gd name="connsiteX128" fmla="*/ 701918 w 2764939"/>
              <a:gd name="connsiteY128" fmla="*/ 809931 h 1573553"/>
              <a:gd name="connsiteX129" fmla="*/ 678106 w 2764939"/>
              <a:gd name="connsiteY129" fmla="*/ 826600 h 1573553"/>
              <a:gd name="connsiteX130" fmla="*/ 670962 w 2764939"/>
              <a:gd name="connsiteY130" fmla="*/ 843268 h 1573553"/>
              <a:gd name="connsiteX131" fmla="*/ 630481 w 2764939"/>
              <a:gd name="connsiteY131" fmla="*/ 876606 h 1573553"/>
              <a:gd name="connsiteX132" fmla="*/ 632860 w 2764939"/>
              <a:gd name="connsiteY132" fmla="*/ 898037 h 1573553"/>
              <a:gd name="connsiteX133" fmla="*/ 647150 w 2764939"/>
              <a:gd name="connsiteY133" fmla="*/ 917087 h 1573553"/>
              <a:gd name="connsiteX134" fmla="*/ 570950 w 2764939"/>
              <a:gd name="connsiteY134" fmla="*/ 902800 h 1573553"/>
              <a:gd name="connsiteX135" fmla="*/ 537612 w 2764939"/>
              <a:gd name="connsiteY135" fmla="*/ 907562 h 1573553"/>
              <a:gd name="connsiteX136" fmla="*/ 585235 w 2764939"/>
              <a:gd name="connsiteY136" fmla="*/ 938518 h 1573553"/>
              <a:gd name="connsiteX137" fmla="*/ 609050 w 2764939"/>
              <a:gd name="connsiteY137" fmla="*/ 950425 h 1573553"/>
              <a:gd name="connsiteX138" fmla="*/ 635243 w 2764939"/>
              <a:gd name="connsiteY138" fmla="*/ 1002812 h 1573553"/>
              <a:gd name="connsiteX139" fmla="*/ 568566 w 2764939"/>
              <a:gd name="connsiteY139" fmla="*/ 1019481 h 1573553"/>
              <a:gd name="connsiteX140" fmla="*/ 547137 w 2764939"/>
              <a:gd name="connsiteY140" fmla="*/ 1031387 h 1573553"/>
              <a:gd name="connsiteX141" fmla="*/ 523323 w 2764939"/>
              <a:gd name="connsiteY141" fmla="*/ 1002812 h 1573553"/>
              <a:gd name="connsiteX142" fmla="*/ 499510 w 2764939"/>
              <a:gd name="connsiteY142" fmla="*/ 971856 h 1573553"/>
              <a:gd name="connsiteX143" fmla="*/ 501891 w 2764939"/>
              <a:gd name="connsiteY143" fmla="*/ 933756 h 1573553"/>
              <a:gd name="connsiteX144" fmla="*/ 499510 w 2764939"/>
              <a:gd name="connsiteY144" fmla="*/ 914706 h 1573553"/>
              <a:gd name="connsiteX145" fmla="*/ 518560 w 2764939"/>
              <a:gd name="connsiteY145" fmla="*/ 881368 h 1573553"/>
              <a:gd name="connsiteX146" fmla="*/ 478080 w 2764939"/>
              <a:gd name="connsiteY146" fmla="*/ 890893 h 1573553"/>
              <a:gd name="connsiteX147" fmla="*/ 449504 w 2764939"/>
              <a:gd name="connsiteY147" fmla="*/ 952806 h 1573553"/>
              <a:gd name="connsiteX148" fmla="*/ 442360 w 2764939"/>
              <a:gd name="connsiteY148" fmla="*/ 976618 h 1573553"/>
              <a:gd name="connsiteX149" fmla="*/ 411404 w 2764939"/>
              <a:gd name="connsiteY149" fmla="*/ 993287 h 1573553"/>
              <a:gd name="connsiteX150" fmla="*/ 363779 w 2764939"/>
              <a:gd name="connsiteY150" fmla="*/ 990906 h 1573553"/>
              <a:gd name="connsiteX151" fmla="*/ 356635 w 2764939"/>
              <a:gd name="connsiteY151" fmla="*/ 1007575 h 1573553"/>
              <a:gd name="connsiteX152" fmla="*/ 356635 w 2764939"/>
              <a:gd name="connsiteY152" fmla="*/ 1055200 h 1573553"/>
              <a:gd name="connsiteX153" fmla="*/ 297104 w 2764939"/>
              <a:gd name="connsiteY153" fmla="*/ 1059962 h 1573553"/>
              <a:gd name="connsiteX154" fmla="*/ 235191 w 2764939"/>
              <a:gd name="connsiteY154" fmla="*/ 1093300 h 1573553"/>
              <a:gd name="connsiteX155" fmla="*/ 237573 w 2764939"/>
              <a:gd name="connsiteY155" fmla="*/ 1121875 h 1573553"/>
              <a:gd name="connsiteX156" fmla="*/ 185186 w 2764939"/>
              <a:gd name="connsiteY156" fmla="*/ 1109968 h 1573553"/>
              <a:gd name="connsiteX157" fmla="*/ 151848 w 2764939"/>
              <a:gd name="connsiteY157" fmla="*/ 1117112 h 1573553"/>
              <a:gd name="connsiteX158" fmla="*/ 106604 w 2764939"/>
              <a:gd name="connsiteY158" fmla="*/ 1098062 h 1573553"/>
              <a:gd name="connsiteX159" fmla="*/ 89936 w 2764939"/>
              <a:gd name="connsiteY159" fmla="*/ 1098062 h 1573553"/>
              <a:gd name="connsiteX160" fmla="*/ 6592 w 2764939"/>
              <a:gd name="connsiteY160" fmla="*/ 1121875 h 1573553"/>
              <a:gd name="connsiteX161" fmla="*/ 8974 w 2764939"/>
              <a:gd name="connsiteY161" fmla="*/ 1074250 h 1573553"/>
              <a:gd name="connsiteX162" fmla="*/ 9816 w 2764939"/>
              <a:gd name="connsiteY16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959091 w 2764939"/>
              <a:gd name="connsiteY44" fmla="*/ 357493 h 1573553"/>
              <a:gd name="connsiteX45" fmla="*/ 1090060 w 2764939"/>
              <a:gd name="connsiteY45" fmla="*/ 436075 h 1573553"/>
              <a:gd name="connsiteX46" fmla="*/ 1113873 w 2764939"/>
              <a:gd name="connsiteY46" fmla="*/ 500368 h 1573553"/>
              <a:gd name="connsiteX47" fmla="*/ 1135304 w 2764939"/>
              <a:gd name="connsiteY47" fmla="*/ 512275 h 1573553"/>
              <a:gd name="connsiteX48" fmla="*/ 1132923 w 2764939"/>
              <a:gd name="connsiteY48" fmla="*/ 421787 h 1573553"/>
              <a:gd name="connsiteX49" fmla="*/ 1185312 w 2764939"/>
              <a:gd name="connsiteY49" fmla="*/ 340823 h 1573553"/>
              <a:gd name="connsiteX50" fmla="*/ 1499302 w 2764939"/>
              <a:gd name="connsiteY50" fmla="*/ 250164 h 1573553"/>
              <a:gd name="connsiteX51" fmla="*/ 1640131 w 2764939"/>
              <a:gd name="connsiteY51" fmla="*/ 188423 h 1573553"/>
              <a:gd name="connsiteX52" fmla="*/ 1794912 w 2764939"/>
              <a:gd name="connsiteY52" fmla="*/ 183660 h 1573553"/>
              <a:gd name="connsiteX53" fmla="*/ 1866350 w 2764939"/>
              <a:gd name="connsiteY53" fmla="*/ 309866 h 1573553"/>
              <a:gd name="connsiteX54" fmla="*/ 2028275 w 2764939"/>
              <a:gd name="connsiteY54" fmla="*/ 271766 h 1573553"/>
              <a:gd name="connsiteX55" fmla="*/ 1933025 w 2764939"/>
              <a:gd name="connsiteY55" fmla="*/ 359873 h 1573553"/>
              <a:gd name="connsiteX56" fmla="*/ 2047325 w 2764939"/>
              <a:gd name="connsiteY56" fmla="*/ 331298 h 1573553"/>
              <a:gd name="connsiteX57" fmla="*/ 2142574 w 2764939"/>
              <a:gd name="connsiteY57" fmla="*/ 271766 h 1573553"/>
              <a:gd name="connsiteX58" fmla="*/ 2066375 w 2764939"/>
              <a:gd name="connsiteY58" fmla="*/ 264623 h 1573553"/>
              <a:gd name="connsiteX59" fmla="*/ 2066375 w 2764939"/>
              <a:gd name="connsiteY59" fmla="*/ 202710 h 1573553"/>
              <a:gd name="connsiteX60" fmla="*/ 2116380 w 2764939"/>
              <a:gd name="connsiteY60" fmla="*/ 202710 h 1573553"/>
              <a:gd name="connsiteX61" fmla="*/ 2223536 w 2764939"/>
              <a:gd name="connsiteY61" fmla="*/ 97935 h 1573553"/>
              <a:gd name="connsiteX62" fmla="*/ 2273542 w 2764939"/>
              <a:gd name="connsiteY62" fmla="*/ 305 h 1573553"/>
              <a:gd name="connsiteX63" fmla="*/ 2237824 w 2764939"/>
              <a:gd name="connsiteY63" fmla="*/ 114604 h 1573553"/>
              <a:gd name="connsiteX64" fmla="*/ 2164006 w 2764939"/>
              <a:gd name="connsiteY64" fmla="*/ 193186 h 1573553"/>
              <a:gd name="connsiteX65" fmla="*/ 2333075 w 2764939"/>
              <a:gd name="connsiteY65" fmla="*/ 257480 h 1573553"/>
              <a:gd name="connsiteX66" fmla="*/ 2735505 w 2764939"/>
              <a:gd name="connsiteY66" fmla="*/ 205092 h 1573553"/>
              <a:gd name="connsiteX67" fmla="*/ 2698276 w 2764939"/>
              <a:gd name="connsiteY67" fmla="*/ 559163 h 1573553"/>
              <a:gd name="connsiteX68" fmla="*/ 2630731 w 2764939"/>
              <a:gd name="connsiteY68" fmla="*/ 967092 h 1573553"/>
              <a:gd name="connsiteX69" fmla="*/ 2461662 w 2764939"/>
              <a:gd name="connsiteY69" fmla="*/ 869462 h 1573553"/>
              <a:gd name="connsiteX70" fmla="*/ 2297356 w 2764939"/>
              <a:gd name="connsiteY70" fmla="*/ 926612 h 1573553"/>
              <a:gd name="connsiteX71" fmla="*/ 2275925 w 2764939"/>
              <a:gd name="connsiteY71" fmla="*/ 1062342 h 1573553"/>
              <a:gd name="connsiteX72" fmla="*/ 2042562 w 2764939"/>
              <a:gd name="connsiteY72" fmla="*/ 1148067 h 1573553"/>
              <a:gd name="connsiteX73" fmla="*/ 2021131 w 2764939"/>
              <a:gd name="connsiteY73" fmla="*/ 1238556 h 1573553"/>
              <a:gd name="connsiteX74" fmla="*/ 1954456 w 2764939"/>
              <a:gd name="connsiteY74" fmla="*/ 1309993 h 1573553"/>
              <a:gd name="connsiteX75" fmla="*/ 2013987 w 2764939"/>
              <a:gd name="connsiteY75" fmla="*/ 1350474 h 1573553"/>
              <a:gd name="connsiteX76" fmla="*/ 1921118 w 2764939"/>
              <a:gd name="connsiteY76" fmla="*/ 1450487 h 1573553"/>
              <a:gd name="connsiteX77" fmla="*/ 1899687 w 2764939"/>
              <a:gd name="connsiteY77" fmla="*/ 1533831 h 1573553"/>
              <a:gd name="connsiteX78" fmla="*/ 1808865 w 2764939"/>
              <a:gd name="connsiteY78" fmla="*/ 1573012 h 1573553"/>
              <a:gd name="connsiteX79" fmla="*/ 1728235 w 2764939"/>
              <a:gd name="connsiteY79" fmla="*/ 1557643 h 1573553"/>
              <a:gd name="connsiteX80" fmla="*/ 1702041 w 2764939"/>
              <a:gd name="connsiteY80" fmla="*/ 1571931 h 1573553"/>
              <a:gd name="connsiteX81" fmla="*/ 1647275 w 2764939"/>
              <a:gd name="connsiteY81" fmla="*/ 1543356 h 1573553"/>
              <a:gd name="connsiteX82" fmla="*/ 1606791 w 2764939"/>
              <a:gd name="connsiteY82" fmla="*/ 1507637 h 1573553"/>
              <a:gd name="connsiteX83" fmla="*/ 1563931 w 2764939"/>
              <a:gd name="connsiteY83" fmla="*/ 1479061 h 1573553"/>
              <a:gd name="connsiteX84" fmla="*/ 1592504 w 2764939"/>
              <a:gd name="connsiteY84" fmla="*/ 1455250 h 1573553"/>
              <a:gd name="connsiteX85" fmla="*/ 1580598 w 2764939"/>
              <a:gd name="connsiteY85" fmla="*/ 1438581 h 1573553"/>
              <a:gd name="connsiteX86" fmla="*/ 1518685 w 2764939"/>
              <a:gd name="connsiteY86" fmla="*/ 1426675 h 1573553"/>
              <a:gd name="connsiteX87" fmla="*/ 1499635 w 2764939"/>
              <a:gd name="connsiteY87" fmla="*/ 1402862 h 1573553"/>
              <a:gd name="connsiteX88" fmla="*/ 1461537 w 2764939"/>
              <a:gd name="connsiteY88" fmla="*/ 1379050 h 1573553"/>
              <a:gd name="connsiteX89" fmla="*/ 1456773 w 2764939"/>
              <a:gd name="connsiteY89" fmla="*/ 1390956 h 1573553"/>
              <a:gd name="connsiteX90" fmla="*/ 1471062 w 2764939"/>
              <a:gd name="connsiteY90" fmla="*/ 1429056 h 1573553"/>
              <a:gd name="connsiteX91" fmla="*/ 1440104 w 2764939"/>
              <a:gd name="connsiteY91" fmla="*/ 1443343 h 1573553"/>
              <a:gd name="connsiteX92" fmla="*/ 1413912 w 2764939"/>
              <a:gd name="connsiteY92" fmla="*/ 1457630 h 1573553"/>
              <a:gd name="connsiteX93" fmla="*/ 1397241 w 2764939"/>
              <a:gd name="connsiteY93" fmla="*/ 1450487 h 1573553"/>
              <a:gd name="connsiteX94" fmla="*/ 1351998 w 2764939"/>
              <a:gd name="connsiteY94" fmla="*/ 1388575 h 1573553"/>
              <a:gd name="connsiteX95" fmla="*/ 1306756 w 2764939"/>
              <a:gd name="connsiteY95" fmla="*/ 1355237 h 1573553"/>
              <a:gd name="connsiteX96" fmla="*/ 1328187 w 2764939"/>
              <a:gd name="connsiteY96" fmla="*/ 1338568 h 1573553"/>
              <a:gd name="connsiteX97" fmla="*/ 1349618 w 2764939"/>
              <a:gd name="connsiteY97" fmla="*/ 1298087 h 1573553"/>
              <a:gd name="connsiteX98" fmla="*/ 1335329 w 2764939"/>
              <a:gd name="connsiteY98" fmla="*/ 1286181 h 1573553"/>
              <a:gd name="connsiteX99" fmla="*/ 1297231 w 2764939"/>
              <a:gd name="connsiteY99" fmla="*/ 1288562 h 1573553"/>
              <a:gd name="connsiteX100" fmla="*/ 1221031 w 2764939"/>
              <a:gd name="connsiteY100" fmla="*/ 1245700 h 1573553"/>
              <a:gd name="connsiteX101" fmla="*/ 1178166 w 2764939"/>
              <a:gd name="connsiteY101" fmla="*/ 1226650 h 1573553"/>
              <a:gd name="connsiteX102" fmla="*/ 1168643 w 2764939"/>
              <a:gd name="connsiteY102" fmla="*/ 1226650 h 1573553"/>
              <a:gd name="connsiteX103" fmla="*/ 1156737 w 2764939"/>
              <a:gd name="connsiteY103" fmla="*/ 1162356 h 1573553"/>
              <a:gd name="connsiteX104" fmla="*/ 1168643 w 2764939"/>
              <a:gd name="connsiteY104" fmla="*/ 1098062 h 1573553"/>
              <a:gd name="connsiteX105" fmla="*/ 1137687 w 2764939"/>
              <a:gd name="connsiteY105" fmla="*/ 1064725 h 1573553"/>
              <a:gd name="connsiteX106" fmla="*/ 1085300 w 2764939"/>
              <a:gd name="connsiteY106" fmla="*/ 1040912 h 1573553"/>
              <a:gd name="connsiteX107" fmla="*/ 1111493 w 2764939"/>
              <a:gd name="connsiteY107" fmla="*/ 1017100 h 1573553"/>
              <a:gd name="connsiteX108" fmla="*/ 1156737 w 2764939"/>
              <a:gd name="connsiteY108" fmla="*/ 1021862 h 1573553"/>
              <a:gd name="connsiteX109" fmla="*/ 1151975 w 2764939"/>
              <a:gd name="connsiteY109" fmla="*/ 974237 h 1573553"/>
              <a:gd name="connsiteX110" fmla="*/ 1123400 w 2764939"/>
              <a:gd name="connsiteY110" fmla="*/ 969475 h 1573553"/>
              <a:gd name="connsiteX111" fmla="*/ 1128162 w 2764939"/>
              <a:gd name="connsiteY111" fmla="*/ 921850 h 1573553"/>
              <a:gd name="connsiteX112" fmla="*/ 1097206 w 2764939"/>
              <a:gd name="connsiteY112" fmla="*/ 907562 h 1573553"/>
              <a:gd name="connsiteX113" fmla="*/ 1099587 w 2764939"/>
              <a:gd name="connsiteY113" fmla="*/ 871843 h 1573553"/>
              <a:gd name="connsiteX114" fmla="*/ 1051962 w 2764939"/>
              <a:gd name="connsiteY114" fmla="*/ 857556 h 1573553"/>
              <a:gd name="connsiteX115" fmla="*/ 1032912 w 2764939"/>
              <a:gd name="connsiteY115" fmla="*/ 878987 h 1573553"/>
              <a:gd name="connsiteX116" fmla="*/ 1004335 w 2764939"/>
              <a:gd name="connsiteY116" fmla="*/ 881368 h 1573553"/>
              <a:gd name="connsiteX117" fmla="*/ 954331 w 2764939"/>
              <a:gd name="connsiteY117" fmla="*/ 886131 h 1573553"/>
              <a:gd name="connsiteX118" fmla="*/ 923375 w 2764939"/>
              <a:gd name="connsiteY118" fmla="*/ 907562 h 1573553"/>
              <a:gd name="connsiteX119" fmla="*/ 923375 w 2764939"/>
              <a:gd name="connsiteY119" fmla="*/ 876606 h 1573553"/>
              <a:gd name="connsiteX120" fmla="*/ 882893 w 2764939"/>
              <a:gd name="connsiteY120" fmla="*/ 871843 h 1573553"/>
              <a:gd name="connsiteX121" fmla="*/ 890035 w 2764939"/>
              <a:gd name="connsiteY121" fmla="*/ 893275 h 1573553"/>
              <a:gd name="connsiteX122" fmla="*/ 885275 w 2764939"/>
              <a:gd name="connsiteY122" fmla="*/ 912325 h 1573553"/>
              <a:gd name="connsiteX123" fmla="*/ 799550 w 2764939"/>
              <a:gd name="connsiteY123" fmla="*/ 859936 h 1573553"/>
              <a:gd name="connsiteX124" fmla="*/ 778118 w 2764939"/>
              <a:gd name="connsiteY124" fmla="*/ 826600 h 1573553"/>
              <a:gd name="connsiteX125" fmla="*/ 790025 w 2764939"/>
              <a:gd name="connsiteY125" fmla="*/ 786117 h 1573553"/>
              <a:gd name="connsiteX126" fmla="*/ 759068 w 2764939"/>
              <a:gd name="connsiteY126" fmla="*/ 781356 h 1573553"/>
              <a:gd name="connsiteX127" fmla="*/ 711443 w 2764939"/>
              <a:gd name="connsiteY127" fmla="*/ 795643 h 1573553"/>
              <a:gd name="connsiteX128" fmla="*/ 701918 w 2764939"/>
              <a:gd name="connsiteY128" fmla="*/ 809931 h 1573553"/>
              <a:gd name="connsiteX129" fmla="*/ 678106 w 2764939"/>
              <a:gd name="connsiteY129" fmla="*/ 826600 h 1573553"/>
              <a:gd name="connsiteX130" fmla="*/ 670962 w 2764939"/>
              <a:gd name="connsiteY130" fmla="*/ 843268 h 1573553"/>
              <a:gd name="connsiteX131" fmla="*/ 630481 w 2764939"/>
              <a:gd name="connsiteY131" fmla="*/ 876606 h 1573553"/>
              <a:gd name="connsiteX132" fmla="*/ 632860 w 2764939"/>
              <a:gd name="connsiteY132" fmla="*/ 898037 h 1573553"/>
              <a:gd name="connsiteX133" fmla="*/ 647150 w 2764939"/>
              <a:gd name="connsiteY133" fmla="*/ 917087 h 1573553"/>
              <a:gd name="connsiteX134" fmla="*/ 570950 w 2764939"/>
              <a:gd name="connsiteY134" fmla="*/ 902800 h 1573553"/>
              <a:gd name="connsiteX135" fmla="*/ 537612 w 2764939"/>
              <a:gd name="connsiteY135" fmla="*/ 907562 h 1573553"/>
              <a:gd name="connsiteX136" fmla="*/ 585235 w 2764939"/>
              <a:gd name="connsiteY136" fmla="*/ 938518 h 1573553"/>
              <a:gd name="connsiteX137" fmla="*/ 609050 w 2764939"/>
              <a:gd name="connsiteY137" fmla="*/ 950425 h 1573553"/>
              <a:gd name="connsiteX138" fmla="*/ 635243 w 2764939"/>
              <a:gd name="connsiteY138" fmla="*/ 1002812 h 1573553"/>
              <a:gd name="connsiteX139" fmla="*/ 568566 w 2764939"/>
              <a:gd name="connsiteY139" fmla="*/ 1019481 h 1573553"/>
              <a:gd name="connsiteX140" fmla="*/ 547137 w 2764939"/>
              <a:gd name="connsiteY140" fmla="*/ 1031387 h 1573553"/>
              <a:gd name="connsiteX141" fmla="*/ 523323 w 2764939"/>
              <a:gd name="connsiteY141" fmla="*/ 1002812 h 1573553"/>
              <a:gd name="connsiteX142" fmla="*/ 499510 w 2764939"/>
              <a:gd name="connsiteY142" fmla="*/ 971856 h 1573553"/>
              <a:gd name="connsiteX143" fmla="*/ 501891 w 2764939"/>
              <a:gd name="connsiteY143" fmla="*/ 933756 h 1573553"/>
              <a:gd name="connsiteX144" fmla="*/ 499510 w 2764939"/>
              <a:gd name="connsiteY144" fmla="*/ 914706 h 1573553"/>
              <a:gd name="connsiteX145" fmla="*/ 518560 w 2764939"/>
              <a:gd name="connsiteY145" fmla="*/ 881368 h 1573553"/>
              <a:gd name="connsiteX146" fmla="*/ 478080 w 2764939"/>
              <a:gd name="connsiteY146" fmla="*/ 890893 h 1573553"/>
              <a:gd name="connsiteX147" fmla="*/ 449504 w 2764939"/>
              <a:gd name="connsiteY147" fmla="*/ 952806 h 1573553"/>
              <a:gd name="connsiteX148" fmla="*/ 442360 w 2764939"/>
              <a:gd name="connsiteY148" fmla="*/ 976618 h 1573553"/>
              <a:gd name="connsiteX149" fmla="*/ 411404 w 2764939"/>
              <a:gd name="connsiteY149" fmla="*/ 993287 h 1573553"/>
              <a:gd name="connsiteX150" fmla="*/ 363779 w 2764939"/>
              <a:gd name="connsiteY150" fmla="*/ 990906 h 1573553"/>
              <a:gd name="connsiteX151" fmla="*/ 356635 w 2764939"/>
              <a:gd name="connsiteY151" fmla="*/ 1007575 h 1573553"/>
              <a:gd name="connsiteX152" fmla="*/ 356635 w 2764939"/>
              <a:gd name="connsiteY152" fmla="*/ 1055200 h 1573553"/>
              <a:gd name="connsiteX153" fmla="*/ 297104 w 2764939"/>
              <a:gd name="connsiteY153" fmla="*/ 1059962 h 1573553"/>
              <a:gd name="connsiteX154" fmla="*/ 235191 w 2764939"/>
              <a:gd name="connsiteY154" fmla="*/ 1093300 h 1573553"/>
              <a:gd name="connsiteX155" fmla="*/ 237573 w 2764939"/>
              <a:gd name="connsiteY155" fmla="*/ 1121875 h 1573553"/>
              <a:gd name="connsiteX156" fmla="*/ 185186 w 2764939"/>
              <a:gd name="connsiteY156" fmla="*/ 1109968 h 1573553"/>
              <a:gd name="connsiteX157" fmla="*/ 151848 w 2764939"/>
              <a:gd name="connsiteY157" fmla="*/ 1117112 h 1573553"/>
              <a:gd name="connsiteX158" fmla="*/ 106604 w 2764939"/>
              <a:gd name="connsiteY158" fmla="*/ 1098062 h 1573553"/>
              <a:gd name="connsiteX159" fmla="*/ 89936 w 2764939"/>
              <a:gd name="connsiteY159" fmla="*/ 1098062 h 1573553"/>
              <a:gd name="connsiteX160" fmla="*/ 6592 w 2764939"/>
              <a:gd name="connsiteY160" fmla="*/ 1121875 h 1573553"/>
              <a:gd name="connsiteX161" fmla="*/ 8974 w 2764939"/>
              <a:gd name="connsiteY161" fmla="*/ 1074250 h 1573553"/>
              <a:gd name="connsiteX162" fmla="*/ 9816 w 2764939"/>
              <a:gd name="connsiteY16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28123 w 2764939"/>
              <a:gd name="connsiteY43" fmla="*/ 383687 h 1573553"/>
              <a:gd name="connsiteX44" fmla="*/ 851937 w 2764939"/>
              <a:gd name="connsiteY44" fmla="*/ 357491 h 1573553"/>
              <a:gd name="connsiteX45" fmla="*/ 959091 w 2764939"/>
              <a:gd name="connsiteY45" fmla="*/ 357493 h 1573553"/>
              <a:gd name="connsiteX46" fmla="*/ 1090060 w 2764939"/>
              <a:gd name="connsiteY46" fmla="*/ 436075 h 1573553"/>
              <a:gd name="connsiteX47" fmla="*/ 1113873 w 2764939"/>
              <a:gd name="connsiteY47" fmla="*/ 500368 h 1573553"/>
              <a:gd name="connsiteX48" fmla="*/ 1135304 w 2764939"/>
              <a:gd name="connsiteY48" fmla="*/ 512275 h 1573553"/>
              <a:gd name="connsiteX49" fmla="*/ 1132923 w 2764939"/>
              <a:gd name="connsiteY49" fmla="*/ 421787 h 1573553"/>
              <a:gd name="connsiteX50" fmla="*/ 1185312 w 2764939"/>
              <a:gd name="connsiteY50" fmla="*/ 340823 h 1573553"/>
              <a:gd name="connsiteX51" fmla="*/ 1499302 w 2764939"/>
              <a:gd name="connsiteY51" fmla="*/ 250164 h 1573553"/>
              <a:gd name="connsiteX52" fmla="*/ 1640131 w 2764939"/>
              <a:gd name="connsiteY52" fmla="*/ 188423 h 1573553"/>
              <a:gd name="connsiteX53" fmla="*/ 1794912 w 2764939"/>
              <a:gd name="connsiteY53" fmla="*/ 183660 h 1573553"/>
              <a:gd name="connsiteX54" fmla="*/ 1866350 w 2764939"/>
              <a:gd name="connsiteY54" fmla="*/ 309866 h 1573553"/>
              <a:gd name="connsiteX55" fmla="*/ 2028275 w 2764939"/>
              <a:gd name="connsiteY55" fmla="*/ 271766 h 1573553"/>
              <a:gd name="connsiteX56" fmla="*/ 1933025 w 2764939"/>
              <a:gd name="connsiteY56" fmla="*/ 359873 h 1573553"/>
              <a:gd name="connsiteX57" fmla="*/ 2047325 w 2764939"/>
              <a:gd name="connsiteY57" fmla="*/ 331298 h 1573553"/>
              <a:gd name="connsiteX58" fmla="*/ 2142574 w 2764939"/>
              <a:gd name="connsiteY58" fmla="*/ 271766 h 1573553"/>
              <a:gd name="connsiteX59" fmla="*/ 2066375 w 2764939"/>
              <a:gd name="connsiteY59" fmla="*/ 264623 h 1573553"/>
              <a:gd name="connsiteX60" fmla="*/ 2066375 w 2764939"/>
              <a:gd name="connsiteY60" fmla="*/ 202710 h 1573553"/>
              <a:gd name="connsiteX61" fmla="*/ 2116380 w 2764939"/>
              <a:gd name="connsiteY61" fmla="*/ 202710 h 1573553"/>
              <a:gd name="connsiteX62" fmla="*/ 2223536 w 2764939"/>
              <a:gd name="connsiteY62" fmla="*/ 97935 h 1573553"/>
              <a:gd name="connsiteX63" fmla="*/ 2273542 w 2764939"/>
              <a:gd name="connsiteY63" fmla="*/ 305 h 1573553"/>
              <a:gd name="connsiteX64" fmla="*/ 2237824 w 2764939"/>
              <a:gd name="connsiteY64" fmla="*/ 114604 h 1573553"/>
              <a:gd name="connsiteX65" fmla="*/ 2164006 w 2764939"/>
              <a:gd name="connsiteY65" fmla="*/ 193186 h 1573553"/>
              <a:gd name="connsiteX66" fmla="*/ 2333075 w 2764939"/>
              <a:gd name="connsiteY66" fmla="*/ 257480 h 1573553"/>
              <a:gd name="connsiteX67" fmla="*/ 2735505 w 2764939"/>
              <a:gd name="connsiteY67" fmla="*/ 205092 h 1573553"/>
              <a:gd name="connsiteX68" fmla="*/ 2698276 w 2764939"/>
              <a:gd name="connsiteY68" fmla="*/ 559163 h 1573553"/>
              <a:gd name="connsiteX69" fmla="*/ 2630731 w 2764939"/>
              <a:gd name="connsiteY69" fmla="*/ 967092 h 1573553"/>
              <a:gd name="connsiteX70" fmla="*/ 2461662 w 2764939"/>
              <a:gd name="connsiteY70" fmla="*/ 869462 h 1573553"/>
              <a:gd name="connsiteX71" fmla="*/ 2297356 w 2764939"/>
              <a:gd name="connsiteY71" fmla="*/ 926612 h 1573553"/>
              <a:gd name="connsiteX72" fmla="*/ 2275925 w 2764939"/>
              <a:gd name="connsiteY72" fmla="*/ 1062342 h 1573553"/>
              <a:gd name="connsiteX73" fmla="*/ 2042562 w 2764939"/>
              <a:gd name="connsiteY73" fmla="*/ 1148067 h 1573553"/>
              <a:gd name="connsiteX74" fmla="*/ 2021131 w 2764939"/>
              <a:gd name="connsiteY74" fmla="*/ 1238556 h 1573553"/>
              <a:gd name="connsiteX75" fmla="*/ 1954456 w 2764939"/>
              <a:gd name="connsiteY75" fmla="*/ 1309993 h 1573553"/>
              <a:gd name="connsiteX76" fmla="*/ 2013987 w 2764939"/>
              <a:gd name="connsiteY76" fmla="*/ 1350474 h 1573553"/>
              <a:gd name="connsiteX77" fmla="*/ 1921118 w 2764939"/>
              <a:gd name="connsiteY77" fmla="*/ 1450487 h 1573553"/>
              <a:gd name="connsiteX78" fmla="*/ 1899687 w 2764939"/>
              <a:gd name="connsiteY78" fmla="*/ 1533831 h 1573553"/>
              <a:gd name="connsiteX79" fmla="*/ 1808865 w 2764939"/>
              <a:gd name="connsiteY79" fmla="*/ 1573012 h 1573553"/>
              <a:gd name="connsiteX80" fmla="*/ 1728235 w 2764939"/>
              <a:gd name="connsiteY80" fmla="*/ 1557643 h 1573553"/>
              <a:gd name="connsiteX81" fmla="*/ 1702041 w 2764939"/>
              <a:gd name="connsiteY81" fmla="*/ 1571931 h 1573553"/>
              <a:gd name="connsiteX82" fmla="*/ 1647275 w 2764939"/>
              <a:gd name="connsiteY82" fmla="*/ 1543356 h 1573553"/>
              <a:gd name="connsiteX83" fmla="*/ 1606791 w 2764939"/>
              <a:gd name="connsiteY83" fmla="*/ 1507637 h 1573553"/>
              <a:gd name="connsiteX84" fmla="*/ 1563931 w 2764939"/>
              <a:gd name="connsiteY84" fmla="*/ 1479061 h 1573553"/>
              <a:gd name="connsiteX85" fmla="*/ 1592504 w 2764939"/>
              <a:gd name="connsiteY85" fmla="*/ 1455250 h 1573553"/>
              <a:gd name="connsiteX86" fmla="*/ 1580598 w 2764939"/>
              <a:gd name="connsiteY86" fmla="*/ 1438581 h 1573553"/>
              <a:gd name="connsiteX87" fmla="*/ 1518685 w 2764939"/>
              <a:gd name="connsiteY87" fmla="*/ 1426675 h 1573553"/>
              <a:gd name="connsiteX88" fmla="*/ 1499635 w 2764939"/>
              <a:gd name="connsiteY88" fmla="*/ 1402862 h 1573553"/>
              <a:gd name="connsiteX89" fmla="*/ 1461537 w 2764939"/>
              <a:gd name="connsiteY89" fmla="*/ 1379050 h 1573553"/>
              <a:gd name="connsiteX90" fmla="*/ 1456773 w 2764939"/>
              <a:gd name="connsiteY90" fmla="*/ 1390956 h 1573553"/>
              <a:gd name="connsiteX91" fmla="*/ 1471062 w 2764939"/>
              <a:gd name="connsiteY91" fmla="*/ 1429056 h 1573553"/>
              <a:gd name="connsiteX92" fmla="*/ 1440104 w 2764939"/>
              <a:gd name="connsiteY92" fmla="*/ 1443343 h 1573553"/>
              <a:gd name="connsiteX93" fmla="*/ 1413912 w 2764939"/>
              <a:gd name="connsiteY93" fmla="*/ 1457630 h 1573553"/>
              <a:gd name="connsiteX94" fmla="*/ 1397241 w 2764939"/>
              <a:gd name="connsiteY94" fmla="*/ 1450487 h 1573553"/>
              <a:gd name="connsiteX95" fmla="*/ 1351998 w 2764939"/>
              <a:gd name="connsiteY95" fmla="*/ 1388575 h 1573553"/>
              <a:gd name="connsiteX96" fmla="*/ 1306756 w 2764939"/>
              <a:gd name="connsiteY96" fmla="*/ 1355237 h 1573553"/>
              <a:gd name="connsiteX97" fmla="*/ 1328187 w 2764939"/>
              <a:gd name="connsiteY97" fmla="*/ 1338568 h 1573553"/>
              <a:gd name="connsiteX98" fmla="*/ 1349618 w 2764939"/>
              <a:gd name="connsiteY98" fmla="*/ 1298087 h 1573553"/>
              <a:gd name="connsiteX99" fmla="*/ 1335329 w 2764939"/>
              <a:gd name="connsiteY99" fmla="*/ 1286181 h 1573553"/>
              <a:gd name="connsiteX100" fmla="*/ 1297231 w 2764939"/>
              <a:gd name="connsiteY100" fmla="*/ 1288562 h 1573553"/>
              <a:gd name="connsiteX101" fmla="*/ 1221031 w 2764939"/>
              <a:gd name="connsiteY101" fmla="*/ 1245700 h 1573553"/>
              <a:gd name="connsiteX102" fmla="*/ 1178166 w 2764939"/>
              <a:gd name="connsiteY102" fmla="*/ 1226650 h 1573553"/>
              <a:gd name="connsiteX103" fmla="*/ 1168643 w 2764939"/>
              <a:gd name="connsiteY103" fmla="*/ 1226650 h 1573553"/>
              <a:gd name="connsiteX104" fmla="*/ 1156737 w 2764939"/>
              <a:gd name="connsiteY104" fmla="*/ 1162356 h 1573553"/>
              <a:gd name="connsiteX105" fmla="*/ 1168643 w 2764939"/>
              <a:gd name="connsiteY105" fmla="*/ 1098062 h 1573553"/>
              <a:gd name="connsiteX106" fmla="*/ 1137687 w 2764939"/>
              <a:gd name="connsiteY106" fmla="*/ 1064725 h 1573553"/>
              <a:gd name="connsiteX107" fmla="*/ 1085300 w 2764939"/>
              <a:gd name="connsiteY107" fmla="*/ 1040912 h 1573553"/>
              <a:gd name="connsiteX108" fmla="*/ 1111493 w 2764939"/>
              <a:gd name="connsiteY108" fmla="*/ 1017100 h 1573553"/>
              <a:gd name="connsiteX109" fmla="*/ 1156737 w 2764939"/>
              <a:gd name="connsiteY109" fmla="*/ 1021862 h 1573553"/>
              <a:gd name="connsiteX110" fmla="*/ 1151975 w 2764939"/>
              <a:gd name="connsiteY110" fmla="*/ 974237 h 1573553"/>
              <a:gd name="connsiteX111" fmla="*/ 1123400 w 2764939"/>
              <a:gd name="connsiteY111" fmla="*/ 969475 h 1573553"/>
              <a:gd name="connsiteX112" fmla="*/ 1128162 w 2764939"/>
              <a:gd name="connsiteY112" fmla="*/ 921850 h 1573553"/>
              <a:gd name="connsiteX113" fmla="*/ 1097206 w 2764939"/>
              <a:gd name="connsiteY113" fmla="*/ 907562 h 1573553"/>
              <a:gd name="connsiteX114" fmla="*/ 1099587 w 2764939"/>
              <a:gd name="connsiteY114" fmla="*/ 871843 h 1573553"/>
              <a:gd name="connsiteX115" fmla="*/ 1051962 w 2764939"/>
              <a:gd name="connsiteY115" fmla="*/ 857556 h 1573553"/>
              <a:gd name="connsiteX116" fmla="*/ 1032912 w 2764939"/>
              <a:gd name="connsiteY116" fmla="*/ 878987 h 1573553"/>
              <a:gd name="connsiteX117" fmla="*/ 1004335 w 2764939"/>
              <a:gd name="connsiteY117" fmla="*/ 881368 h 1573553"/>
              <a:gd name="connsiteX118" fmla="*/ 954331 w 2764939"/>
              <a:gd name="connsiteY118" fmla="*/ 886131 h 1573553"/>
              <a:gd name="connsiteX119" fmla="*/ 923375 w 2764939"/>
              <a:gd name="connsiteY119" fmla="*/ 907562 h 1573553"/>
              <a:gd name="connsiteX120" fmla="*/ 923375 w 2764939"/>
              <a:gd name="connsiteY120" fmla="*/ 876606 h 1573553"/>
              <a:gd name="connsiteX121" fmla="*/ 882893 w 2764939"/>
              <a:gd name="connsiteY121" fmla="*/ 871843 h 1573553"/>
              <a:gd name="connsiteX122" fmla="*/ 890035 w 2764939"/>
              <a:gd name="connsiteY122" fmla="*/ 893275 h 1573553"/>
              <a:gd name="connsiteX123" fmla="*/ 885275 w 2764939"/>
              <a:gd name="connsiteY123" fmla="*/ 912325 h 1573553"/>
              <a:gd name="connsiteX124" fmla="*/ 799550 w 2764939"/>
              <a:gd name="connsiteY124" fmla="*/ 859936 h 1573553"/>
              <a:gd name="connsiteX125" fmla="*/ 778118 w 2764939"/>
              <a:gd name="connsiteY125" fmla="*/ 826600 h 1573553"/>
              <a:gd name="connsiteX126" fmla="*/ 790025 w 2764939"/>
              <a:gd name="connsiteY126" fmla="*/ 786117 h 1573553"/>
              <a:gd name="connsiteX127" fmla="*/ 759068 w 2764939"/>
              <a:gd name="connsiteY127" fmla="*/ 781356 h 1573553"/>
              <a:gd name="connsiteX128" fmla="*/ 711443 w 2764939"/>
              <a:gd name="connsiteY128" fmla="*/ 795643 h 1573553"/>
              <a:gd name="connsiteX129" fmla="*/ 701918 w 2764939"/>
              <a:gd name="connsiteY129" fmla="*/ 809931 h 1573553"/>
              <a:gd name="connsiteX130" fmla="*/ 678106 w 2764939"/>
              <a:gd name="connsiteY130" fmla="*/ 826600 h 1573553"/>
              <a:gd name="connsiteX131" fmla="*/ 670962 w 2764939"/>
              <a:gd name="connsiteY131" fmla="*/ 843268 h 1573553"/>
              <a:gd name="connsiteX132" fmla="*/ 630481 w 2764939"/>
              <a:gd name="connsiteY132" fmla="*/ 876606 h 1573553"/>
              <a:gd name="connsiteX133" fmla="*/ 632860 w 2764939"/>
              <a:gd name="connsiteY133" fmla="*/ 898037 h 1573553"/>
              <a:gd name="connsiteX134" fmla="*/ 647150 w 2764939"/>
              <a:gd name="connsiteY134" fmla="*/ 917087 h 1573553"/>
              <a:gd name="connsiteX135" fmla="*/ 570950 w 2764939"/>
              <a:gd name="connsiteY135" fmla="*/ 902800 h 1573553"/>
              <a:gd name="connsiteX136" fmla="*/ 537612 w 2764939"/>
              <a:gd name="connsiteY136" fmla="*/ 907562 h 1573553"/>
              <a:gd name="connsiteX137" fmla="*/ 585235 w 2764939"/>
              <a:gd name="connsiteY137" fmla="*/ 938518 h 1573553"/>
              <a:gd name="connsiteX138" fmla="*/ 609050 w 2764939"/>
              <a:gd name="connsiteY138" fmla="*/ 950425 h 1573553"/>
              <a:gd name="connsiteX139" fmla="*/ 635243 w 2764939"/>
              <a:gd name="connsiteY139" fmla="*/ 1002812 h 1573553"/>
              <a:gd name="connsiteX140" fmla="*/ 568566 w 2764939"/>
              <a:gd name="connsiteY140" fmla="*/ 1019481 h 1573553"/>
              <a:gd name="connsiteX141" fmla="*/ 547137 w 2764939"/>
              <a:gd name="connsiteY141" fmla="*/ 1031387 h 1573553"/>
              <a:gd name="connsiteX142" fmla="*/ 523323 w 2764939"/>
              <a:gd name="connsiteY142" fmla="*/ 1002812 h 1573553"/>
              <a:gd name="connsiteX143" fmla="*/ 499510 w 2764939"/>
              <a:gd name="connsiteY143" fmla="*/ 971856 h 1573553"/>
              <a:gd name="connsiteX144" fmla="*/ 501891 w 2764939"/>
              <a:gd name="connsiteY144" fmla="*/ 933756 h 1573553"/>
              <a:gd name="connsiteX145" fmla="*/ 499510 w 2764939"/>
              <a:gd name="connsiteY145" fmla="*/ 914706 h 1573553"/>
              <a:gd name="connsiteX146" fmla="*/ 518560 w 2764939"/>
              <a:gd name="connsiteY146" fmla="*/ 881368 h 1573553"/>
              <a:gd name="connsiteX147" fmla="*/ 478080 w 2764939"/>
              <a:gd name="connsiteY147" fmla="*/ 890893 h 1573553"/>
              <a:gd name="connsiteX148" fmla="*/ 449504 w 2764939"/>
              <a:gd name="connsiteY148" fmla="*/ 952806 h 1573553"/>
              <a:gd name="connsiteX149" fmla="*/ 442360 w 2764939"/>
              <a:gd name="connsiteY149" fmla="*/ 976618 h 1573553"/>
              <a:gd name="connsiteX150" fmla="*/ 411404 w 2764939"/>
              <a:gd name="connsiteY150" fmla="*/ 993287 h 1573553"/>
              <a:gd name="connsiteX151" fmla="*/ 363779 w 2764939"/>
              <a:gd name="connsiteY151" fmla="*/ 990906 h 1573553"/>
              <a:gd name="connsiteX152" fmla="*/ 356635 w 2764939"/>
              <a:gd name="connsiteY152" fmla="*/ 1007575 h 1573553"/>
              <a:gd name="connsiteX153" fmla="*/ 356635 w 2764939"/>
              <a:gd name="connsiteY153" fmla="*/ 1055200 h 1573553"/>
              <a:gd name="connsiteX154" fmla="*/ 297104 w 2764939"/>
              <a:gd name="connsiteY154" fmla="*/ 1059962 h 1573553"/>
              <a:gd name="connsiteX155" fmla="*/ 235191 w 2764939"/>
              <a:gd name="connsiteY155" fmla="*/ 1093300 h 1573553"/>
              <a:gd name="connsiteX156" fmla="*/ 237573 w 2764939"/>
              <a:gd name="connsiteY156" fmla="*/ 1121875 h 1573553"/>
              <a:gd name="connsiteX157" fmla="*/ 185186 w 2764939"/>
              <a:gd name="connsiteY157" fmla="*/ 1109968 h 1573553"/>
              <a:gd name="connsiteX158" fmla="*/ 151848 w 2764939"/>
              <a:gd name="connsiteY158" fmla="*/ 1117112 h 1573553"/>
              <a:gd name="connsiteX159" fmla="*/ 106604 w 2764939"/>
              <a:gd name="connsiteY159" fmla="*/ 1098062 h 1573553"/>
              <a:gd name="connsiteX160" fmla="*/ 89936 w 2764939"/>
              <a:gd name="connsiteY160" fmla="*/ 1098062 h 1573553"/>
              <a:gd name="connsiteX161" fmla="*/ 6592 w 2764939"/>
              <a:gd name="connsiteY161" fmla="*/ 1121875 h 1573553"/>
              <a:gd name="connsiteX162" fmla="*/ 8974 w 2764939"/>
              <a:gd name="connsiteY162" fmla="*/ 1074250 h 1573553"/>
              <a:gd name="connsiteX163" fmla="*/ 9816 w 2764939"/>
              <a:gd name="connsiteY16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92416 w 2764939"/>
              <a:gd name="connsiteY42" fmla="*/ 412262 h 1573553"/>
              <a:gd name="connsiteX43" fmla="*/ 863843 w 2764939"/>
              <a:gd name="connsiteY43" fmla="*/ 417024 h 1573553"/>
              <a:gd name="connsiteX44" fmla="*/ 828123 w 2764939"/>
              <a:gd name="connsiteY44" fmla="*/ 383687 h 1573553"/>
              <a:gd name="connsiteX45" fmla="*/ 851937 w 2764939"/>
              <a:gd name="connsiteY45" fmla="*/ 357491 h 1573553"/>
              <a:gd name="connsiteX46" fmla="*/ 959091 w 2764939"/>
              <a:gd name="connsiteY46" fmla="*/ 357493 h 1573553"/>
              <a:gd name="connsiteX47" fmla="*/ 1090060 w 2764939"/>
              <a:gd name="connsiteY47" fmla="*/ 436075 h 1573553"/>
              <a:gd name="connsiteX48" fmla="*/ 1113873 w 2764939"/>
              <a:gd name="connsiteY48" fmla="*/ 500368 h 1573553"/>
              <a:gd name="connsiteX49" fmla="*/ 1135304 w 2764939"/>
              <a:gd name="connsiteY49" fmla="*/ 512275 h 1573553"/>
              <a:gd name="connsiteX50" fmla="*/ 1132923 w 2764939"/>
              <a:gd name="connsiteY50" fmla="*/ 421787 h 1573553"/>
              <a:gd name="connsiteX51" fmla="*/ 1185312 w 2764939"/>
              <a:gd name="connsiteY51" fmla="*/ 340823 h 1573553"/>
              <a:gd name="connsiteX52" fmla="*/ 1499302 w 2764939"/>
              <a:gd name="connsiteY52" fmla="*/ 250164 h 1573553"/>
              <a:gd name="connsiteX53" fmla="*/ 1640131 w 2764939"/>
              <a:gd name="connsiteY53" fmla="*/ 188423 h 1573553"/>
              <a:gd name="connsiteX54" fmla="*/ 1794912 w 2764939"/>
              <a:gd name="connsiteY54" fmla="*/ 183660 h 1573553"/>
              <a:gd name="connsiteX55" fmla="*/ 1866350 w 2764939"/>
              <a:gd name="connsiteY55" fmla="*/ 309866 h 1573553"/>
              <a:gd name="connsiteX56" fmla="*/ 2028275 w 2764939"/>
              <a:gd name="connsiteY56" fmla="*/ 271766 h 1573553"/>
              <a:gd name="connsiteX57" fmla="*/ 1933025 w 2764939"/>
              <a:gd name="connsiteY57" fmla="*/ 359873 h 1573553"/>
              <a:gd name="connsiteX58" fmla="*/ 2047325 w 2764939"/>
              <a:gd name="connsiteY58" fmla="*/ 331298 h 1573553"/>
              <a:gd name="connsiteX59" fmla="*/ 2142574 w 2764939"/>
              <a:gd name="connsiteY59" fmla="*/ 271766 h 1573553"/>
              <a:gd name="connsiteX60" fmla="*/ 2066375 w 2764939"/>
              <a:gd name="connsiteY60" fmla="*/ 264623 h 1573553"/>
              <a:gd name="connsiteX61" fmla="*/ 2066375 w 2764939"/>
              <a:gd name="connsiteY61" fmla="*/ 202710 h 1573553"/>
              <a:gd name="connsiteX62" fmla="*/ 2116380 w 2764939"/>
              <a:gd name="connsiteY62" fmla="*/ 202710 h 1573553"/>
              <a:gd name="connsiteX63" fmla="*/ 2223536 w 2764939"/>
              <a:gd name="connsiteY63" fmla="*/ 97935 h 1573553"/>
              <a:gd name="connsiteX64" fmla="*/ 2273542 w 2764939"/>
              <a:gd name="connsiteY64" fmla="*/ 305 h 1573553"/>
              <a:gd name="connsiteX65" fmla="*/ 2237824 w 2764939"/>
              <a:gd name="connsiteY65" fmla="*/ 114604 h 1573553"/>
              <a:gd name="connsiteX66" fmla="*/ 2164006 w 2764939"/>
              <a:gd name="connsiteY66" fmla="*/ 193186 h 1573553"/>
              <a:gd name="connsiteX67" fmla="*/ 2333075 w 2764939"/>
              <a:gd name="connsiteY67" fmla="*/ 257480 h 1573553"/>
              <a:gd name="connsiteX68" fmla="*/ 2735505 w 2764939"/>
              <a:gd name="connsiteY68" fmla="*/ 205092 h 1573553"/>
              <a:gd name="connsiteX69" fmla="*/ 2698276 w 2764939"/>
              <a:gd name="connsiteY69" fmla="*/ 559163 h 1573553"/>
              <a:gd name="connsiteX70" fmla="*/ 2630731 w 2764939"/>
              <a:gd name="connsiteY70" fmla="*/ 967092 h 1573553"/>
              <a:gd name="connsiteX71" fmla="*/ 2461662 w 2764939"/>
              <a:gd name="connsiteY71" fmla="*/ 869462 h 1573553"/>
              <a:gd name="connsiteX72" fmla="*/ 2297356 w 2764939"/>
              <a:gd name="connsiteY72" fmla="*/ 926612 h 1573553"/>
              <a:gd name="connsiteX73" fmla="*/ 2275925 w 2764939"/>
              <a:gd name="connsiteY73" fmla="*/ 1062342 h 1573553"/>
              <a:gd name="connsiteX74" fmla="*/ 2042562 w 2764939"/>
              <a:gd name="connsiteY74" fmla="*/ 1148067 h 1573553"/>
              <a:gd name="connsiteX75" fmla="*/ 2021131 w 2764939"/>
              <a:gd name="connsiteY75" fmla="*/ 1238556 h 1573553"/>
              <a:gd name="connsiteX76" fmla="*/ 1954456 w 2764939"/>
              <a:gd name="connsiteY76" fmla="*/ 1309993 h 1573553"/>
              <a:gd name="connsiteX77" fmla="*/ 2013987 w 2764939"/>
              <a:gd name="connsiteY77" fmla="*/ 1350474 h 1573553"/>
              <a:gd name="connsiteX78" fmla="*/ 1921118 w 2764939"/>
              <a:gd name="connsiteY78" fmla="*/ 1450487 h 1573553"/>
              <a:gd name="connsiteX79" fmla="*/ 1899687 w 2764939"/>
              <a:gd name="connsiteY79" fmla="*/ 1533831 h 1573553"/>
              <a:gd name="connsiteX80" fmla="*/ 1808865 w 2764939"/>
              <a:gd name="connsiteY80" fmla="*/ 1573012 h 1573553"/>
              <a:gd name="connsiteX81" fmla="*/ 1728235 w 2764939"/>
              <a:gd name="connsiteY81" fmla="*/ 1557643 h 1573553"/>
              <a:gd name="connsiteX82" fmla="*/ 1702041 w 2764939"/>
              <a:gd name="connsiteY82" fmla="*/ 1571931 h 1573553"/>
              <a:gd name="connsiteX83" fmla="*/ 1647275 w 2764939"/>
              <a:gd name="connsiteY83" fmla="*/ 1543356 h 1573553"/>
              <a:gd name="connsiteX84" fmla="*/ 1606791 w 2764939"/>
              <a:gd name="connsiteY84" fmla="*/ 1507637 h 1573553"/>
              <a:gd name="connsiteX85" fmla="*/ 1563931 w 2764939"/>
              <a:gd name="connsiteY85" fmla="*/ 1479061 h 1573553"/>
              <a:gd name="connsiteX86" fmla="*/ 1592504 w 2764939"/>
              <a:gd name="connsiteY86" fmla="*/ 1455250 h 1573553"/>
              <a:gd name="connsiteX87" fmla="*/ 1580598 w 2764939"/>
              <a:gd name="connsiteY87" fmla="*/ 1438581 h 1573553"/>
              <a:gd name="connsiteX88" fmla="*/ 1518685 w 2764939"/>
              <a:gd name="connsiteY88" fmla="*/ 1426675 h 1573553"/>
              <a:gd name="connsiteX89" fmla="*/ 1499635 w 2764939"/>
              <a:gd name="connsiteY89" fmla="*/ 1402862 h 1573553"/>
              <a:gd name="connsiteX90" fmla="*/ 1461537 w 2764939"/>
              <a:gd name="connsiteY90" fmla="*/ 1379050 h 1573553"/>
              <a:gd name="connsiteX91" fmla="*/ 1456773 w 2764939"/>
              <a:gd name="connsiteY91" fmla="*/ 1390956 h 1573553"/>
              <a:gd name="connsiteX92" fmla="*/ 1471062 w 2764939"/>
              <a:gd name="connsiteY92" fmla="*/ 1429056 h 1573553"/>
              <a:gd name="connsiteX93" fmla="*/ 1440104 w 2764939"/>
              <a:gd name="connsiteY93" fmla="*/ 1443343 h 1573553"/>
              <a:gd name="connsiteX94" fmla="*/ 1413912 w 2764939"/>
              <a:gd name="connsiteY94" fmla="*/ 1457630 h 1573553"/>
              <a:gd name="connsiteX95" fmla="*/ 1397241 w 2764939"/>
              <a:gd name="connsiteY95" fmla="*/ 1450487 h 1573553"/>
              <a:gd name="connsiteX96" fmla="*/ 1351998 w 2764939"/>
              <a:gd name="connsiteY96" fmla="*/ 1388575 h 1573553"/>
              <a:gd name="connsiteX97" fmla="*/ 1306756 w 2764939"/>
              <a:gd name="connsiteY97" fmla="*/ 1355237 h 1573553"/>
              <a:gd name="connsiteX98" fmla="*/ 1328187 w 2764939"/>
              <a:gd name="connsiteY98" fmla="*/ 1338568 h 1573553"/>
              <a:gd name="connsiteX99" fmla="*/ 1349618 w 2764939"/>
              <a:gd name="connsiteY99" fmla="*/ 1298087 h 1573553"/>
              <a:gd name="connsiteX100" fmla="*/ 1335329 w 2764939"/>
              <a:gd name="connsiteY100" fmla="*/ 1286181 h 1573553"/>
              <a:gd name="connsiteX101" fmla="*/ 1297231 w 2764939"/>
              <a:gd name="connsiteY101" fmla="*/ 1288562 h 1573553"/>
              <a:gd name="connsiteX102" fmla="*/ 1221031 w 2764939"/>
              <a:gd name="connsiteY102" fmla="*/ 1245700 h 1573553"/>
              <a:gd name="connsiteX103" fmla="*/ 1178166 w 2764939"/>
              <a:gd name="connsiteY103" fmla="*/ 1226650 h 1573553"/>
              <a:gd name="connsiteX104" fmla="*/ 1168643 w 2764939"/>
              <a:gd name="connsiteY104" fmla="*/ 1226650 h 1573553"/>
              <a:gd name="connsiteX105" fmla="*/ 1156737 w 2764939"/>
              <a:gd name="connsiteY105" fmla="*/ 1162356 h 1573553"/>
              <a:gd name="connsiteX106" fmla="*/ 1168643 w 2764939"/>
              <a:gd name="connsiteY106" fmla="*/ 1098062 h 1573553"/>
              <a:gd name="connsiteX107" fmla="*/ 1137687 w 2764939"/>
              <a:gd name="connsiteY107" fmla="*/ 1064725 h 1573553"/>
              <a:gd name="connsiteX108" fmla="*/ 1085300 w 2764939"/>
              <a:gd name="connsiteY108" fmla="*/ 1040912 h 1573553"/>
              <a:gd name="connsiteX109" fmla="*/ 1111493 w 2764939"/>
              <a:gd name="connsiteY109" fmla="*/ 1017100 h 1573553"/>
              <a:gd name="connsiteX110" fmla="*/ 1156737 w 2764939"/>
              <a:gd name="connsiteY110" fmla="*/ 1021862 h 1573553"/>
              <a:gd name="connsiteX111" fmla="*/ 1151975 w 2764939"/>
              <a:gd name="connsiteY111" fmla="*/ 974237 h 1573553"/>
              <a:gd name="connsiteX112" fmla="*/ 1123400 w 2764939"/>
              <a:gd name="connsiteY112" fmla="*/ 969475 h 1573553"/>
              <a:gd name="connsiteX113" fmla="*/ 1128162 w 2764939"/>
              <a:gd name="connsiteY113" fmla="*/ 921850 h 1573553"/>
              <a:gd name="connsiteX114" fmla="*/ 1097206 w 2764939"/>
              <a:gd name="connsiteY114" fmla="*/ 907562 h 1573553"/>
              <a:gd name="connsiteX115" fmla="*/ 1099587 w 2764939"/>
              <a:gd name="connsiteY115" fmla="*/ 871843 h 1573553"/>
              <a:gd name="connsiteX116" fmla="*/ 1051962 w 2764939"/>
              <a:gd name="connsiteY116" fmla="*/ 857556 h 1573553"/>
              <a:gd name="connsiteX117" fmla="*/ 1032912 w 2764939"/>
              <a:gd name="connsiteY117" fmla="*/ 878987 h 1573553"/>
              <a:gd name="connsiteX118" fmla="*/ 1004335 w 2764939"/>
              <a:gd name="connsiteY118" fmla="*/ 881368 h 1573553"/>
              <a:gd name="connsiteX119" fmla="*/ 954331 w 2764939"/>
              <a:gd name="connsiteY119" fmla="*/ 886131 h 1573553"/>
              <a:gd name="connsiteX120" fmla="*/ 923375 w 2764939"/>
              <a:gd name="connsiteY120" fmla="*/ 907562 h 1573553"/>
              <a:gd name="connsiteX121" fmla="*/ 923375 w 2764939"/>
              <a:gd name="connsiteY121" fmla="*/ 876606 h 1573553"/>
              <a:gd name="connsiteX122" fmla="*/ 882893 w 2764939"/>
              <a:gd name="connsiteY122" fmla="*/ 871843 h 1573553"/>
              <a:gd name="connsiteX123" fmla="*/ 890035 w 2764939"/>
              <a:gd name="connsiteY123" fmla="*/ 893275 h 1573553"/>
              <a:gd name="connsiteX124" fmla="*/ 885275 w 2764939"/>
              <a:gd name="connsiteY124" fmla="*/ 912325 h 1573553"/>
              <a:gd name="connsiteX125" fmla="*/ 799550 w 2764939"/>
              <a:gd name="connsiteY125" fmla="*/ 859936 h 1573553"/>
              <a:gd name="connsiteX126" fmla="*/ 778118 w 2764939"/>
              <a:gd name="connsiteY126" fmla="*/ 826600 h 1573553"/>
              <a:gd name="connsiteX127" fmla="*/ 790025 w 2764939"/>
              <a:gd name="connsiteY127" fmla="*/ 786117 h 1573553"/>
              <a:gd name="connsiteX128" fmla="*/ 759068 w 2764939"/>
              <a:gd name="connsiteY128" fmla="*/ 781356 h 1573553"/>
              <a:gd name="connsiteX129" fmla="*/ 711443 w 2764939"/>
              <a:gd name="connsiteY129" fmla="*/ 795643 h 1573553"/>
              <a:gd name="connsiteX130" fmla="*/ 701918 w 2764939"/>
              <a:gd name="connsiteY130" fmla="*/ 809931 h 1573553"/>
              <a:gd name="connsiteX131" fmla="*/ 678106 w 2764939"/>
              <a:gd name="connsiteY131" fmla="*/ 826600 h 1573553"/>
              <a:gd name="connsiteX132" fmla="*/ 670962 w 2764939"/>
              <a:gd name="connsiteY132" fmla="*/ 843268 h 1573553"/>
              <a:gd name="connsiteX133" fmla="*/ 630481 w 2764939"/>
              <a:gd name="connsiteY133" fmla="*/ 876606 h 1573553"/>
              <a:gd name="connsiteX134" fmla="*/ 632860 w 2764939"/>
              <a:gd name="connsiteY134" fmla="*/ 898037 h 1573553"/>
              <a:gd name="connsiteX135" fmla="*/ 647150 w 2764939"/>
              <a:gd name="connsiteY135" fmla="*/ 917087 h 1573553"/>
              <a:gd name="connsiteX136" fmla="*/ 570950 w 2764939"/>
              <a:gd name="connsiteY136" fmla="*/ 902800 h 1573553"/>
              <a:gd name="connsiteX137" fmla="*/ 537612 w 2764939"/>
              <a:gd name="connsiteY137" fmla="*/ 907562 h 1573553"/>
              <a:gd name="connsiteX138" fmla="*/ 585235 w 2764939"/>
              <a:gd name="connsiteY138" fmla="*/ 938518 h 1573553"/>
              <a:gd name="connsiteX139" fmla="*/ 609050 w 2764939"/>
              <a:gd name="connsiteY139" fmla="*/ 950425 h 1573553"/>
              <a:gd name="connsiteX140" fmla="*/ 635243 w 2764939"/>
              <a:gd name="connsiteY140" fmla="*/ 1002812 h 1573553"/>
              <a:gd name="connsiteX141" fmla="*/ 568566 w 2764939"/>
              <a:gd name="connsiteY141" fmla="*/ 1019481 h 1573553"/>
              <a:gd name="connsiteX142" fmla="*/ 547137 w 2764939"/>
              <a:gd name="connsiteY142" fmla="*/ 1031387 h 1573553"/>
              <a:gd name="connsiteX143" fmla="*/ 523323 w 2764939"/>
              <a:gd name="connsiteY143" fmla="*/ 1002812 h 1573553"/>
              <a:gd name="connsiteX144" fmla="*/ 499510 w 2764939"/>
              <a:gd name="connsiteY144" fmla="*/ 971856 h 1573553"/>
              <a:gd name="connsiteX145" fmla="*/ 501891 w 2764939"/>
              <a:gd name="connsiteY145" fmla="*/ 933756 h 1573553"/>
              <a:gd name="connsiteX146" fmla="*/ 499510 w 2764939"/>
              <a:gd name="connsiteY146" fmla="*/ 914706 h 1573553"/>
              <a:gd name="connsiteX147" fmla="*/ 518560 w 2764939"/>
              <a:gd name="connsiteY147" fmla="*/ 881368 h 1573553"/>
              <a:gd name="connsiteX148" fmla="*/ 478080 w 2764939"/>
              <a:gd name="connsiteY148" fmla="*/ 890893 h 1573553"/>
              <a:gd name="connsiteX149" fmla="*/ 449504 w 2764939"/>
              <a:gd name="connsiteY149" fmla="*/ 952806 h 1573553"/>
              <a:gd name="connsiteX150" fmla="*/ 442360 w 2764939"/>
              <a:gd name="connsiteY150" fmla="*/ 976618 h 1573553"/>
              <a:gd name="connsiteX151" fmla="*/ 411404 w 2764939"/>
              <a:gd name="connsiteY151" fmla="*/ 993287 h 1573553"/>
              <a:gd name="connsiteX152" fmla="*/ 363779 w 2764939"/>
              <a:gd name="connsiteY152" fmla="*/ 990906 h 1573553"/>
              <a:gd name="connsiteX153" fmla="*/ 356635 w 2764939"/>
              <a:gd name="connsiteY153" fmla="*/ 1007575 h 1573553"/>
              <a:gd name="connsiteX154" fmla="*/ 356635 w 2764939"/>
              <a:gd name="connsiteY154" fmla="*/ 1055200 h 1573553"/>
              <a:gd name="connsiteX155" fmla="*/ 297104 w 2764939"/>
              <a:gd name="connsiteY155" fmla="*/ 1059962 h 1573553"/>
              <a:gd name="connsiteX156" fmla="*/ 235191 w 2764939"/>
              <a:gd name="connsiteY156" fmla="*/ 1093300 h 1573553"/>
              <a:gd name="connsiteX157" fmla="*/ 237573 w 2764939"/>
              <a:gd name="connsiteY157" fmla="*/ 1121875 h 1573553"/>
              <a:gd name="connsiteX158" fmla="*/ 185186 w 2764939"/>
              <a:gd name="connsiteY158" fmla="*/ 1109968 h 1573553"/>
              <a:gd name="connsiteX159" fmla="*/ 151848 w 2764939"/>
              <a:gd name="connsiteY159" fmla="*/ 1117112 h 1573553"/>
              <a:gd name="connsiteX160" fmla="*/ 106604 w 2764939"/>
              <a:gd name="connsiteY160" fmla="*/ 1098062 h 1573553"/>
              <a:gd name="connsiteX161" fmla="*/ 89936 w 2764939"/>
              <a:gd name="connsiteY161" fmla="*/ 1098062 h 1573553"/>
              <a:gd name="connsiteX162" fmla="*/ 6592 w 2764939"/>
              <a:gd name="connsiteY162" fmla="*/ 1121875 h 1573553"/>
              <a:gd name="connsiteX163" fmla="*/ 8974 w 2764939"/>
              <a:gd name="connsiteY163" fmla="*/ 1074250 h 1573553"/>
              <a:gd name="connsiteX164" fmla="*/ 9816 w 2764939"/>
              <a:gd name="connsiteY16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32898 w 2764939"/>
              <a:gd name="connsiteY41" fmla="*/ 478937 h 1573553"/>
              <a:gd name="connsiteX42" fmla="*/ 963857 w 2764939"/>
              <a:gd name="connsiteY42" fmla="*/ 426549 h 1573553"/>
              <a:gd name="connsiteX43" fmla="*/ 892416 w 2764939"/>
              <a:gd name="connsiteY43" fmla="*/ 412262 h 1573553"/>
              <a:gd name="connsiteX44" fmla="*/ 863843 w 2764939"/>
              <a:gd name="connsiteY44" fmla="*/ 417024 h 1573553"/>
              <a:gd name="connsiteX45" fmla="*/ 828123 w 2764939"/>
              <a:gd name="connsiteY45" fmla="*/ 383687 h 1573553"/>
              <a:gd name="connsiteX46" fmla="*/ 851937 w 2764939"/>
              <a:gd name="connsiteY46" fmla="*/ 357491 h 1573553"/>
              <a:gd name="connsiteX47" fmla="*/ 959091 w 2764939"/>
              <a:gd name="connsiteY47" fmla="*/ 357493 h 1573553"/>
              <a:gd name="connsiteX48" fmla="*/ 1090060 w 2764939"/>
              <a:gd name="connsiteY48" fmla="*/ 436075 h 1573553"/>
              <a:gd name="connsiteX49" fmla="*/ 1113873 w 2764939"/>
              <a:gd name="connsiteY49" fmla="*/ 500368 h 1573553"/>
              <a:gd name="connsiteX50" fmla="*/ 1135304 w 2764939"/>
              <a:gd name="connsiteY50" fmla="*/ 512275 h 1573553"/>
              <a:gd name="connsiteX51" fmla="*/ 1132923 w 2764939"/>
              <a:gd name="connsiteY51" fmla="*/ 421787 h 1573553"/>
              <a:gd name="connsiteX52" fmla="*/ 1185312 w 2764939"/>
              <a:gd name="connsiteY52" fmla="*/ 340823 h 1573553"/>
              <a:gd name="connsiteX53" fmla="*/ 1499302 w 2764939"/>
              <a:gd name="connsiteY53" fmla="*/ 250164 h 1573553"/>
              <a:gd name="connsiteX54" fmla="*/ 1640131 w 2764939"/>
              <a:gd name="connsiteY54" fmla="*/ 188423 h 1573553"/>
              <a:gd name="connsiteX55" fmla="*/ 1794912 w 2764939"/>
              <a:gd name="connsiteY55" fmla="*/ 183660 h 1573553"/>
              <a:gd name="connsiteX56" fmla="*/ 1866350 w 2764939"/>
              <a:gd name="connsiteY56" fmla="*/ 309866 h 1573553"/>
              <a:gd name="connsiteX57" fmla="*/ 2028275 w 2764939"/>
              <a:gd name="connsiteY57" fmla="*/ 271766 h 1573553"/>
              <a:gd name="connsiteX58" fmla="*/ 1933025 w 2764939"/>
              <a:gd name="connsiteY58" fmla="*/ 359873 h 1573553"/>
              <a:gd name="connsiteX59" fmla="*/ 2047325 w 2764939"/>
              <a:gd name="connsiteY59" fmla="*/ 331298 h 1573553"/>
              <a:gd name="connsiteX60" fmla="*/ 2142574 w 2764939"/>
              <a:gd name="connsiteY60" fmla="*/ 271766 h 1573553"/>
              <a:gd name="connsiteX61" fmla="*/ 2066375 w 2764939"/>
              <a:gd name="connsiteY61" fmla="*/ 264623 h 1573553"/>
              <a:gd name="connsiteX62" fmla="*/ 2066375 w 2764939"/>
              <a:gd name="connsiteY62" fmla="*/ 202710 h 1573553"/>
              <a:gd name="connsiteX63" fmla="*/ 2116380 w 2764939"/>
              <a:gd name="connsiteY63" fmla="*/ 202710 h 1573553"/>
              <a:gd name="connsiteX64" fmla="*/ 2223536 w 2764939"/>
              <a:gd name="connsiteY64" fmla="*/ 97935 h 1573553"/>
              <a:gd name="connsiteX65" fmla="*/ 2273542 w 2764939"/>
              <a:gd name="connsiteY65" fmla="*/ 305 h 1573553"/>
              <a:gd name="connsiteX66" fmla="*/ 2237824 w 2764939"/>
              <a:gd name="connsiteY66" fmla="*/ 114604 h 1573553"/>
              <a:gd name="connsiteX67" fmla="*/ 2164006 w 2764939"/>
              <a:gd name="connsiteY67" fmla="*/ 193186 h 1573553"/>
              <a:gd name="connsiteX68" fmla="*/ 2333075 w 2764939"/>
              <a:gd name="connsiteY68" fmla="*/ 257480 h 1573553"/>
              <a:gd name="connsiteX69" fmla="*/ 2735505 w 2764939"/>
              <a:gd name="connsiteY69" fmla="*/ 205092 h 1573553"/>
              <a:gd name="connsiteX70" fmla="*/ 2698276 w 2764939"/>
              <a:gd name="connsiteY70" fmla="*/ 559163 h 1573553"/>
              <a:gd name="connsiteX71" fmla="*/ 2630731 w 2764939"/>
              <a:gd name="connsiteY71" fmla="*/ 967092 h 1573553"/>
              <a:gd name="connsiteX72" fmla="*/ 2461662 w 2764939"/>
              <a:gd name="connsiteY72" fmla="*/ 869462 h 1573553"/>
              <a:gd name="connsiteX73" fmla="*/ 2297356 w 2764939"/>
              <a:gd name="connsiteY73" fmla="*/ 926612 h 1573553"/>
              <a:gd name="connsiteX74" fmla="*/ 2275925 w 2764939"/>
              <a:gd name="connsiteY74" fmla="*/ 1062342 h 1573553"/>
              <a:gd name="connsiteX75" fmla="*/ 2042562 w 2764939"/>
              <a:gd name="connsiteY75" fmla="*/ 1148067 h 1573553"/>
              <a:gd name="connsiteX76" fmla="*/ 2021131 w 2764939"/>
              <a:gd name="connsiteY76" fmla="*/ 1238556 h 1573553"/>
              <a:gd name="connsiteX77" fmla="*/ 1954456 w 2764939"/>
              <a:gd name="connsiteY77" fmla="*/ 1309993 h 1573553"/>
              <a:gd name="connsiteX78" fmla="*/ 2013987 w 2764939"/>
              <a:gd name="connsiteY78" fmla="*/ 1350474 h 1573553"/>
              <a:gd name="connsiteX79" fmla="*/ 1921118 w 2764939"/>
              <a:gd name="connsiteY79" fmla="*/ 1450487 h 1573553"/>
              <a:gd name="connsiteX80" fmla="*/ 1899687 w 2764939"/>
              <a:gd name="connsiteY80" fmla="*/ 1533831 h 1573553"/>
              <a:gd name="connsiteX81" fmla="*/ 1808865 w 2764939"/>
              <a:gd name="connsiteY81" fmla="*/ 1573012 h 1573553"/>
              <a:gd name="connsiteX82" fmla="*/ 1728235 w 2764939"/>
              <a:gd name="connsiteY82" fmla="*/ 1557643 h 1573553"/>
              <a:gd name="connsiteX83" fmla="*/ 1702041 w 2764939"/>
              <a:gd name="connsiteY83" fmla="*/ 1571931 h 1573553"/>
              <a:gd name="connsiteX84" fmla="*/ 1647275 w 2764939"/>
              <a:gd name="connsiteY84" fmla="*/ 1543356 h 1573553"/>
              <a:gd name="connsiteX85" fmla="*/ 1606791 w 2764939"/>
              <a:gd name="connsiteY85" fmla="*/ 1507637 h 1573553"/>
              <a:gd name="connsiteX86" fmla="*/ 1563931 w 2764939"/>
              <a:gd name="connsiteY86" fmla="*/ 1479061 h 1573553"/>
              <a:gd name="connsiteX87" fmla="*/ 1592504 w 2764939"/>
              <a:gd name="connsiteY87" fmla="*/ 1455250 h 1573553"/>
              <a:gd name="connsiteX88" fmla="*/ 1580598 w 2764939"/>
              <a:gd name="connsiteY88" fmla="*/ 1438581 h 1573553"/>
              <a:gd name="connsiteX89" fmla="*/ 1518685 w 2764939"/>
              <a:gd name="connsiteY89" fmla="*/ 1426675 h 1573553"/>
              <a:gd name="connsiteX90" fmla="*/ 1499635 w 2764939"/>
              <a:gd name="connsiteY90" fmla="*/ 1402862 h 1573553"/>
              <a:gd name="connsiteX91" fmla="*/ 1461537 w 2764939"/>
              <a:gd name="connsiteY91" fmla="*/ 1379050 h 1573553"/>
              <a:gd name="connsiteX92" fmla="*/ 1456773 w 2764939"/>
              <a:gd name="connsiteY92" fmla="*/ 1390956 h 1573553"/>
              <a:gd name="connsiteX93" fmla="*/ 1471062 w 2764939"/>
              <a:gd name="connsiteY93" fmla="*/ 1429056 h 1573553"/>
              <a:gd name="connsiteX94" fmla="*/ 1440104 w 2764939"/>
              <a:gd name="connsiteY94" fmla="*/ 1443343 h 1573553"/>
              <a:gd name="connsiteX95" fmla="*/ 1413912 w 2764939"/>
              <a:gd name="connsiteY95" fmla="*/ 1457630 h 1573553"/>
              <a:gd name="connsiteX96" fmla="*/ 1397241 w 2764939"/>
              <a:gd name="connsiteY96" fmla="*/ 1450487 h 1573553"/>
              <a:gd name="connsiteX97" fmla="*/ 1351998 w 2764939"/>
              <a:gd name="connsiteY97" fmla="*/ 1388575 h 1573553"/>
              <a:gd name="connsiteX98" fmla="*/ 1306756 w 2764939"/>
              <a:gd name="connsiteY98" fmla="*/ 1355237 h 1573553"/>
              <a:gd name="connsiteX99" fmla="*/ 1328187 w 2764939"/>
              <a:gd name="connsiteY99" fmla="*/ 1338568 h 1573553"/>
              <a:gd name="connsiteX100" fmla="*/ 1349618 w 2764939"/>
              <a:gd name="connsiteY100" fmla="*/ 1298087 h 1573553"/>
              <a:gd name="connsiteX101" fmla="*/ 1335329 w 2764939"/>
              <a:gd name="connsiteY101" fmla="*/ 1286181 h 1573553"/>
              <a:gd name="connsiteX102" fmla="*/ 1297231 w 2764939"/>
              <a:gd name="connsiteY102" fmla="*/ 1288562 h 1573553"/>
              <a:gd name="connsiteX103" fmla="*/ 1221031 w 2764939"/>
              <a:gd name="connsiteY103" fmla="*/ 1245700 h 1573553"/>
              <a:gd name="connsiteX104" fmla="*/ 1178166 w 2764939"/>
              <a:gd name="connsiteY104" fmla="*/ 1226650 h 1573553"/>
              <a:gd name="connsiteX105" fmla="*/ 1168643 w 2764939"/>
              <a:gd name="connsiteY105" fmla="*/ 1226650 h 1573553"/>
              <a:gd name="connsiteX106" fmla="*/ 1156737 w 2764939"/>
              <a:gd name="connsiteY106" fmla="*/ 1162356 h 1573553"/>
              <a:gd name="connsiteX107" fmla="*/ 1168643 w 2764939"/>
              <a:gd name="connsiteY107" fmla="*/ 1098062 h 1573553"/>
              <a:gd name="connsiteX108" fmla="*/ 1137687 w 2764939"/>
              <a:gd name="connsiteY108" fmla="*/ 1064725 h 1573553"/>
              <a:gd name="connsiteX109" fmla="*/ 1085300 w 2764939"/>
              <a:gd name="connsiteY109" fmla="*/ 1040912 h 1573553"/>
              <a:gd name="connsiteX110" fmla="*/ 1111493 w 2764939"/>
              <a:gd name="connsiteY110" fmla="*/ 1017100 h 1573553"/>
              <a:gd name="connsiteX111" fmla="*/ 1156737 w 2764939"/>
              <a:gd name="connsiteY111" fmla="*/ 1021862 h 1573553"/>
              <a:gd name="connsiteX112" fmla="*/ 1151975 w 2764939"/>
              <a:gd name="connsiteY112" fmla="*/ 974237 h 1573553"/>
              <a:gd name="connsiteX113" fmla="*/ 1123400 w 2764939"/>
              <a:gd name="connsiteY113" fmla="*/ 969475 h 1573553"/>
              <a:gd name="connsiteX114" fmla="*/ 1128162 w 2764939"/>
              <a:gd name="connsiteY114" fmla="*/ 921850 h 1573553"/>
              <a:gd name="connsiteX115" fmla="*/ 1097206 w 2764939"/>
              <a:gd name="connsiteY115" fmla="*/ 907562 h 1573553"/>
              <a:gd name="connsiteX116" fmla="*/ 1099587 w 2764939"/>
              <a:gd name="connsiteY116" fmla="*/ 871843 h 1573553"/>
              <a:gd name="connsiteX117" fmla="*/ 1051962 w 2764939"/>
              <a:gd name="connsiteY117" fmla="*/ 857556 h 1573553"/>
              <a:gd name="connsiteX118" fmla="*/ 1032912 w 2764939"/>
              <a:gd name="connsiteY118" fmla="*/ 878987 h 1573553"/>
              <a:gd name="connsiteX119" fmla="*/ 1004335 w 2764939"/>
              <a:gd name="connsiteY119" fmla="*/ 881368 h 1573553"/>
              <a:gd name="connsiteX120" fmla="*/ 954331 w 2764939"/>
              <a:gd name="connsiteY120" fmla="*/ 886131 h 1573553"/>
              <a:gd name="connsiteX121" fmla="*/ 923375 w 2764939"/>
              <a:gd name="connsiteY121" fmla="*/ 907562 h 1573553"/>
              <a:gd name="connsiteX122" fmla="*/ 923375 w 2764939"/>
              <a:gd name="connsiteY122" fmla="*/ 876606 h 1573553"/>
              <a:gd name="connsiteX123" fmla="*/ 882893 w 2764939"/>
              <a:gd name="connsiteY123" fmla="*/ 871843 h 1573553"/>
              <a:gd name="connsiteX124" fmla="*/ 890035 w 2764939"/>
              <a:gd name="connsiteY124" fmla="*/ 893275 h 1573553"/>
              <a:gd name="connsiteX125" fmla="*/ 885275 w 2764939"/>
              <a:gd name="connsiteY125" fmla="*/ 912325 h 1573553"/>
              <a:gd name="connsiteX126" fmla="*/ 799550 w 2764939"/>
              <a:gd name="connsiteY126" fmla="*/ 859936 h 1573553"/>
              <a:gd name="connsiteX127" fmla="*/ 778118 w 2764939"/>
              <a:gd name="connsiteY127" fmla="*/ 826600 h 1573553"/>
              <a:gd name="connsiteX128" fmla="*/ 790025 w 2764939"/>
              <a:gd name="connsiteY128" fmla="*/ 786117 h 1573553"/>
              <a:gd name="connsiteX129" fmla="*/ 759068 w 2764939"/>
              <a:gd name="connsiteY129" fmla="*/ 781356 h 1573553"/>
              <a:gd name="connsiteX130" fmla="*/ 711443 w 2764939"/>
              <a:gd name="connsiteY130" fmla="*/ 795643 h 1573553"/>
              <a:gd name="connsiteX131" fmla="*/ 701918 w 2764939"/>
              <a:gd name="connsiteY131" fmla="*/ 809931 h 1573553"/>
              <a:gd name="connsiteX132" fmla="*/ 678106 w 2764939"/>
              <a:gd name="connsiteY132" fmla="*/ 826600 h 1573553"/>
              <a:gd name="connsiteX133" fmla="*/ 670962 w 2764939"/>
              <a:gd name="connsiteY133" fmla="*/ 843268 h 1573553"/>
              <a:gd name="connsiteX134" fmla="*/ 630481 w 2764939"/>
              <a:gd name="connsiteY134" fmla="*/ 876606 h 1573553"/>
              <a:gd name="connsiteX135" fmla="*/ 632860 w 2764939"/>
              <a:gd name="connsiteY135" fmla="*/ 898037 h 1573553"/>
              <a:gd name="connsiteX136" fmla="*/ 647150 w 2764939"/>
              <a:gd name="connsiteY136" fmla="*/ 917087 h 1573553"/>
              <a:gd name="connsiteX137" fmla="*/ 570950 w 2764939"/>
              <a:gd name="connsiteY137" fmla="*/ 902800 h 1573553"/>
              <a:gd name="connsiteX138" fmla="*/ 537612 w 2764939"/>
              <a:gd name="connsiteY138" fmla="*/ 907562 h 1573553"/>
              <a:gd name="connsiteX139" fmla="*/ 585235 w 2764939"/>
              <a:gd name="connsiteY139" fmla="*/ 938518 h 1573553"/>
              <a:gd name="connsiteX140" fmla="*/ 609050 w 2764939"/>
              <a:gd name="connsiteY140" fmla="*/ 950425 h 1573553"/>
              <a:gd name="connsiteX141" fmla="*/ 635243 w 2764939"/>
              <a:gd name="connsiteY141" fmla="*/ 1002812 h 1573553"/>
              <a:gd name="connsiteX142" fmla="*/ 568566 w 2764939"/>
              <a:gd name="connsiteY142" fmla="*/ 1019481 h 1573553"/>
              <a:gd name="connsiteX143" fmla="*/ 547137 w 2764939"/>
              <a:gd name="connsiteY143" fmla="*/ 1031387 h 1573553"/>
              <a:gd name="connsiteX144" fmla="*/ 523323 w 2764939"/>
              <a:gd name="connsiteY144" fmla="*/ 1002812 h 1573553"/>
              <a:gd name="connsiteX145" fmla="*/ 499510 w 2764939"/>
              <a:gd name="connsiteY145" fmla="*/ 971856 h 1573553"/>
              <a:gd name="connsiteX146" fmla="*/ 501891 w 2764939"/>
              <a:gd name="connsiteY146" fmla="*/ 933756 h 1573553"/>
              <a:gd name="connsiteX147" fmla="*/ 499510 w 2764939"/>
              <a:gd name="connsiteY147" fmla="*/ 914706 h 1573553"/>
              <a:gd name="connsiteX148" fmla="*/ 518560 w 2764939"/>
              <a:gd name="connsiteY148" fmla="*/ 881368 h 1573553"/>
              <a:gd name="connsiteX149" fmla="*/ 478080 w 2764939"/>
              <a:gd name="connsiteY149" fmla="*/ 890893 h 1573553"/>
              <a:gd name="connsiteX150" fmla="*/ 449504 w 2764939"/>
              <a:gd name="connsiteY150" fmla="*/ 952806 h 1573553"/>
              <a:gd name="connsiteX151" fmla="*/ 442360 w 2764939"/>
              <a:gd name="connsiteY151" fmla="*/ 976618 h 1573553"/>
              <a:gd name="connsiteX152" fmla="*/ 411404 w 2764939"/>
              <a:gd name="connsiteY152" fmla="*/ 993287 h 1573553"/>
              <a:gd name="connsiteX153" fmla="*/ 363779 w 2764939"/>
              <a:gd name="connsiteY153" fmla="*/ 990906 h 1573553"/>
              <a:gd name="connsiteX154" fmla="*/ 356635 w 2764939"/>
              <a:gd name="connsiteY154" fmla="*/ 1007575 h 1573553"/>
              <a:gd name="connsiteX155" fmla="*/ 356635 w 2764939"/>
              <a:gd name="connsiteY155" fmla="*/ 1055200 h 1573553"/>
              <a:gd name="connsiteX156" fmla="*/ 297104 w 2764939"/>
              <a:gd name="connsiteY156" fmla="*/ 1059962 h 1573553"/>
              <a:gd name="connsiteX157" fmla="*/ 235191 w 2764939"/>
              <a:gd name="connsiteY157" fmla="*/ 1093300 h 1573553"/>
              <a:gd name="connsiteX158" fmla="*/ 237573 w 2764939"/>
              <a:gd name="connsiteY158" fmla="*/ 1121875 h 1573553"/>
              <a:gd name="connsiteX159" fmla="*/ 185186 w 2764939"/>
              <a:gd name="connsiteY159" fmla="*/ 1109968 h 1573553"/>
              <a:gd name="connsiteX160" fmla="*/ 151848 w 2764939"/>
              <a:gd name="connsiteY160" fmla="*/ 1117112 h 1573553"/>
              <a:gd name="connsiteX161" fmla="*/ 106604 w 2764939"/>
              <a:gd name="connsiteY161" fmla="*/ 1098062 h 1573553"/>
              <a:gd name="connsiteX162" fmla="*/ 89936 w 2764939"/>
              <a:gd name="connsiteY162" fmla="*/ 1098062 h 1573553"/>
              <a:gd name="connsiteX163" fmla="*/ 6592 w 2764939"/>
              <a:gd name="connsiteY163" fmla="*/ 1121875 h 1573553"/>
              <a:gd name="connsiteX164" fmla="*/ 8974 w 2764939"/>
              <a:gd name="connsiteY164" fmla="*/ 1074250 h 1573553"/>
              <a:gd name="connsiteX165" fmla="*/ 9816 w 2764939"/>
              <a:gd name="connsiteY16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20979 w 2764939"/>
              <a:gd name="connsiteY40" fmla="*/ 547993 h 1573553"/>
              <a:gd name="connsiteX41" fmla="*/ 887656 w 2764939"/>
              <a:gd name="connsiteY41" fmla="*/ 562280 h 1573553"/>
              <a:gd name="connsiteX42" fmla="*/ 932898 w 2764939"/>
              <a:gd name="connsiteY42" fmla="*/ 478937 h 1573553"/>
              <a:gd name="connsiteX43" fmla="*/ 963857 w 2764939"/>
              <a:gd name="connsiteY43" fmla="*/ 426549 h 1573553"/>
              <a:gd name="connsiteX44" fmla="*/ 892416 w 2764939"/>
              <a:gd name="connsiteY44" fmla="*/ 412262 h 1573553"/>
              <a:gd name="connsiteX45" fmla="*/ 863843 w 2764939"/>
              <a:gd name="connsiteY45" fmla="*/ 417024 h 1573553"/>
              <a:gd name="connsiteX46" fmla="*/ 828123 w 2764939"/>
              <a:gd name="connsiteY46" fmla="*/ 383687 h 1573553"/>
              <a:gd name="connsiteX47" fmla="*/ 851937 w 2764939"/>
              <a:gd name="connsiteY47" fmla="*/ 357491 h 1573553"/>
              <a:gd name="connsiteX48" fmla="*/ 959091 w 2764939"/>
              <a:gd name="connsiteY48" fmla="*/ 357493 h 1573553"/>
              <a:gd name="connsiteX49" fmla="*/ 1090060 w 2764939"/>
              <a:gd name="connsiteY49" fmla="*/ 436075 h 1573553"/>
              <a:gd name="connsiteX50" fmla="*/ 1113873 w 2764939"/>
              <a:gd name="connsiteY50" fmla="*/ 500368 h 1573553"/>
              <a:gd name="connsiteX51" fmla="*/ 1135304 w 2764939"/>
              <a:gd name="connsiteY51" fmla="*/ 512275 h 1573553"/>
              <a:gd name="connsiteX52" fmla="*/ 1132923 w 2764939"/>
              <a:gd name="connsiteY52" fmla="*/ 421787 h 1573553"/>
              <a:gd name="connsiteX53" fmla="*/ 1185312 w 2764939"/>
              <a:gd name="connsiteY53" fmla="*/ 340823 h 1573553"/>
              <a:gd name="connsiteX54" fmla="*/ 1499302 w 2764939"/>
              <a:gd name="connsiteY54" fmla="*/ 250164 h 1573553"/>
              <a:gd name="connsiteX55" fmla="*/ 1640131 w 2764939"/>
              <a:gd name="connsiteY55" fmla="*/ 188423 h 1573553"/>
              <a:gd name="connsiteX56" fmla="*/ 1794912 w 2764939"/>
              <a:gd name="connsiteY56" fmla="*/ 183660 h 1573553"/>
              <a:gd name="connsiteX57" fmla="*/ 1866350 w 2764939"/>
              <a:gd name="connsiteY57" fmla="*/ 309866 h 1573553"/>
              <a:gd name="connsiteX58" fmla="*/ 2028275 w 2764939"/>
              <a:gd name="connsiteY58" fmla="*/ 271766 h 1573553"/>
              <a:gd name="connsiteX59" fmla="*/ 1933025 w 2764939"/>
              <a:gd name="connsiteY59" fmla="*/ 359873 h 1573553"/>
              <a:gd name="connsiteX60" fmla="*/ 2047325 w 2764939"/>
              <a:gd name="connsiteY60" fmla="*/ 331298 h 1573553"/>
              <a:gd name="connsiteX61" fmla="*/ 2142574 w 2764939"/>
              <a:gd name="connsiteY61" fmla="*/ 271766 h 1573553"/>
              <a:gd name="connsiteX62" fmla="*/ 2066375 w 2764939"/>
              <a:gd name="connsiteY62" fmla="*/ 264623 h 1573553"/>
              <a:gd name="connsiteX63" fmla="*/ 2066375 w 2764939"/>
              <a:gd name="connsiteY63" fmla="*/ 202710 h 1573553"/>
              <a:gd name="connsiteX64" fmla="*/ 2116380 w 2764939"/>
              <a:gd name="connsiteY64" fmla="*/ 202710 h 1573553"/>
              <a:gd name="connsiteX65" fmla="*/ 2223536 w 2764939"/>
              <a:gd name="connsiteY65" fmla="*/ 97935 h 1573553"/>
              <a:gd name="connsiteX66" fmla="*/ 2273542 w 2764939"/>
              <a:gd name="connsiteY66" fmla="*/ 305 h 1573553"/>
              <a:gd name="connsiteX67" fmla="*/ 2237824 w 2764939"/>
              <a:gd name="connsiteY67" fmla="*/ 114604 h 1573553"/>
              <a:gd name="connsiteX68" fmla="*/ 2164006 w 2764939"/>
              <a:gd name="connsiteY68" fmla="*/ 193186 h 1573553"/>
              <a:gd name="connsiteX69" fmla="*/ 2333075 w 2764939"/>
              <a:gd name="connsiteY69" fmla="*/ 257480 h 1573553"/>
              <a:gd name="connsiteX70" fmla="*/ 2735505 w 2764939"/>
              <a:gd name="connsiteY70" fmla="*/ 205092 h 1573553"/>
              <a:gd name="connsiteX71" fmla="*/ 2698276 w 2764939"/>
              <a:gd name="connsiteY71" fmla="*/ 559163 h 1573553"/>
              <a:gd name="connsiteX72" fmla="*/ 2630731 w 2764939"/>
              <a:gd name="connsiteY72" fmla="*/ 967092 h 1573553"/>
              <a:gd name="connsiteX73" fmla="*/ 2461662 w 2764939"/>
              <a:gd name="connsiteY73" fmla="*/ 869462 h 1573553"/>
              <a:gd name="connsiteX74" fmla="*/ 2297356 w 2764939"/>
              <a:gd name="connsiteY74" fmla="*/ 926612 h 1573553"/>
              <a:gd name="connsiteX75" fmla="*/ 2275925 w 2764939"/>
              <a:gd name="connsiteY75" fmla="*/ 1062342 h 1573553"/>
              <a:gd name="connsiteX76" fmla="*/ 2042562 w 2764939"/>
              <a:gd name="connsiteY76" fmla="*/ 1148067 h 1573553"/>
              <a:gd name="connsiteX77" fmla="*/ 2021131 w 2764939"/>
              <a:gd name="connsiteY77" fmla="*/ 1238556 h 1573553"/>
              <a:gd name="connsiteX78" fmla="*/ 1954456 w 2764939"/>
              <a:gd name="connsiteY78" fmla="*/ 1309993 h 1573553"/>
              <a:gd name="connsiteX79" fmla="*/ 2013987 w 2764939"/>
              <a:gd name="connsiteY79" fmla="*/ 1350474 h 1573553"/>
              <a:gd name="connsiteX80" fmla="*/ 1921118 w 2764939"/>
              <a:gd name="connsiteY80" fmla="*/ 1450487 h 1573553"/>
              <a:gd name="connsiteX81" fmla="*/ 1899687 w 2764939"/>
              <a:gd name="connsiteY81" fmla="*/ 1533831 h 1573553"/>
              <a:gd name="connsiteX82" fmla="*/ 1808865 w 2764939"/>
              <a:gd name="connsiteY82" fmla="*/ 1573012 h 1573553"/>
              <a:gd name="connsiteX83" fmla="*/ 1728235 w 2764939"/>
              <a:gd name="connsiteY83" fmla="*/ 1557643 h 1573553"/>
              <a:gd name="connsiteX84" fmla="*/ 1702041 w 2764939"/>
              <a:gd name="connsiteY84" fmla="*/ 1571931 h 1573553"/>
              <a:gd name="connsiteX85" fmla="*/ 1647275 w 2764939"/>
              <a:gd name="connsiteY85" fmla="*/ 1543356 h 1573553"/>
              <a:gd name="connsiteX86" fmla="*/ 1606791 w 2764939"/>
              <a:gd name="connsiteY86" fmla="*/ 1507637 h 1573553"/>
              <a:gd name="connsiteX87" fmla="*/ 1563931 w 2764939"/>
              <a:gd name="connsiteY87" fmla="*/ 1479061 h 1573553"/>
              <a:gd name="connsiteX88" fmla="*/ 1592504 w 2764939"/>
              <a:gd name="connsiteY88" fmla="*/ 1455250 h 1573553"/>
              <a:gd name="connsiteX89" fmla="*/ 1580598 w 2764939"/>
              <a:gd name="connsiteY89" fmla="*/ 1438581 h 1573553"/>
              <a:gd name="connsiteX90" fmla="*/ 1518685 w 2764939"/>
              <a:gd name="connsiteY90" fmla="*/ 1426675 h 1573553"/>
              <a:gd name="connsiteX91" fmla="*/ 1499635 w 2764939"/>
              <a:gd name="connsiteY91" fmla="*/ 1402862 h 1573553"/>
              <a:gd name="connsiteX92" fmla="*/ 1461537 w 2764939"/>
              <a:gd name="connsiteY92" fmla="*/ 1379050 h 1573553"/>
              <a:gd name="connsiteX93" fmla="*/ 1456773 w 2764939"/>
              <a:gd name="connsiteY93" fmla="*/ 1390956 h 1573553"/>
              <a:gd name="connsiteX94" fmla="*/ 1471062 w 2764939"/>
              <a:gd name="connsiteY94" fmla="*/ 1429056 h 1573553"/>
              <a:gd name="connsiteX95" fmla="*/ 1440104 w 2764939"/>
              <a:gd name="connsiteY95" fmla="*/ 1443343 h 1573553"/>
              <a:gd name="connsiteX96" fmla="*/ 1413912 w 2764939"/>
              <a:gd name="connsiteY96" fmla="*/ 1457630 h 1573553"/>
              <a:gd name="connsiteX97" fmla="*/ 1397241 w 2764939"/>
              <a:gd name="connsiteY97" fmla="*/ 1450487 h 1573553"/>
              <a:gd name="connsiteX98" fmla="*/ 1351998 w 2764939"/>
              <a:gd name="connsiteY98" fmla="*/ 1388575 h 1573553"/>
              <a:gd name="connsiteX99" fmla="*/ 1306756 w 2764939"/>
              <a:gd name="connsiteY99" fmla="*/ 1355237 h 1573553"/>
              <a:gd name="connsiteX100" fmla="*/ 1328187 w 2764939"/>
              <a:gd name="connsiteY100" fmla="*/ 1338568 h 1573553"/>
              <a:gd name="connsiteX101" fmla="*/ 1349618 w 2764939"/>
              <a:gd name="connsiteY101" fmla="*/ 1298087 h 1573553"/>
              <a:gd name="connsiteX102" fmla="*/ 1335329 w 2764939"/>
              <a:gd name="connsiteY102" fmla="*/ 1286181 h 1573553"/>
              <a:gd name="connsiteX103" fmla="*/ 1297231 w 2764939"/>
              <a:gd name="connsiteY103" fmla="*/ 1288562 h 1573553"/>
              <a:gd name="connsiteX104" fmla="*/ 1221031 w 2764939"/>
              <a:gd name="connsiteY104" fmla="*/ 1245700 h 1573553"/>
              <a:gd name="connsiteX105" fmla="*/ 1178166 w 2764939"/>
              <a:gd name="connsiteY105" fmla="*/ 1226650 h 1573553"/>
              <a:gd name="connsiteX106" fmla="*/ 1168643 w 2764939"/>
              <a:gd name="connsiteY106" fmla="*/ 1226650 h 1573553"/>
              <a:gd name="connsiteX107" fmla="*/ 1156737 w 2764939"/>
              <a:gd name="connsiteY107" fmla="*/ 1162356 h 1573553"/>
              <a:gd name="connsiteX108" fmla="*/ 1168643 w 2764939"/>
              <a:gd name="connsiteY108" fmla="*/ 1098062 h 1573553"/>
              <a:gd name="connsiteX109" fmla="*/ 1137687 w 2764939"/>
              <a:gd name="connsiteY109" fmla="*/ 1064725 h 1573553"/>
              <a:gd name="connsiteX110" fmla="*/ 1085300 w 2764939"/>
              <a:gd name="connsiteY110" fmla="*/ 1040912 h 1573553"/>
              <a:gd name="connsiteX111" fmla="*/ 1111493 w 2764939"/>
              <a:gd name="connsiteY111" fmla="*/ 1017100 h 1573553"/>
              <a:gd name="connsiteX112" fmla="*/ 1156737 w 2764939"/>
              <a:gd name="connsiteY112" fmla="*/ 1021862 h 1573553"/>
              <a:gd name="connsiteX113" fmla="*/ 1151975 w 2764939"/>
              <a:gd name="connsiteY113" fmla="*/ 974237 h 1573553"/>
              <a:gd name="connsiteX114" fmla="*/ 1123400 w 2764939"/>
              <a:gd name="connsiteY114" fmla="*/ 969475 h 1573553"/>
              <a:gd name="connsiteX115" fmla="*/ 1128162 w 2764939"/>
              <a:gd name="connsiteY115" fmla="*/ 921850 h 1573553"/>
              <a:gd name="connsiteX116" fmla="*/ 1097206 w 2764939"/>
              <a:gd name="connsiteY116" fmla="*/ 907562 h 1573553"/>
              <a:gd name="connsiteX117" fmla="*/ 1099587 w 2764939"/>
              <a:gd name="connsiteY117" fmla="*/ 871843 h 1573553"/>
              <a:gd name="connsiteX118" fmla="*/ 1051962 w 2764939"/>
              <a:gd name="connsiteY118" fmla="*/ 857556 h 1573553"/>
              <a:gd name="connsiteX119" fmla="*/ 1032912 w 2764939"/>
              <a:gd name="connsiteY119" fmla="*/ 878987 h 1573553"/>
              <a:gd name="connsiteX120" fmla="*/ 1004335 w 2764939"/>
              <a:gd name="connsiteY120" fmla="*/ 881368 h 1573553"/>
              <a:gd name="connsiteX121" fmla="*/ 954331 w 2764939"/>
              <a:gd name="connsiteY121" fmla="*/ 886131 h 1573553"/>
              <a:gd name="connsiteX122" fmla="*/ 923375 w 2764939"/>
              <a:gd name="connsiteY122" fmla="*/ 907562 h 1573553"/>
              <a:gd name="connsiteX123" fmla="*/ 923375 w 2764939"/>
              <a:gd name="connsiteY123" fmla="*/ 876606 h 1573553"/>
              <a:gd name="connsiteX124" fmla="*/ 882893 w 2764939"/>
              <a:gd name="connsiteY124" fmla="*/ 871843 h 1573553"/>
              <a:gd name="connsiteX125" fmla="*/ 890035 w 2764939"/>
              <a:gd name="connsiteY125" fmla="*/ 893275 h 1573553"/>
              <a:gd name="connsiteX126" fmla="*/ 885275 w 2764939"/>
              <a:gd name="connsiteY126" fmla="*/ 912325 h 1573553"/>
              <a:gd name="connsiteX127" fmla="*/ 799550 w 2764939"/>
              <a:gd name="connsiteY127" fmla="*/ 859936 h 1573553"/>
              <a:gd name="connsiteX128" fmla="*/ 778118 w 2764939"/>
              <a:gd name="connsiteY128" fmla="*/ 826600 h 1573553"/>
              <a:gd name="connsiteX129" fmla="*/ 790025 w 2764939"/>
              <a:gd name="connsiteY129" fmla="*/ 786117 h 1573553"/>
              <a:gd name="connsiteX130" fmla="*/ 759068 w 2764939"/>
              <a:gd name="connsiteY130" fmla="*/ 781356 h 1573553"/>
              <a:gd name="connsiteX131" fmla="*/ 711443 w 2764939"/>
              <a:gd name="connsiteY131" fmla="*/ 795643 h 1573553"/>
              <a:gd name="connsiteX132" fmla="*/ 701918 w 2764939"/>
              <a:gd name="connsiteY132" fmla="*/ 809931 h 1573553"/>
              <a:gd name="connsiteX133" fmla="*/ 678106 w 2764939"/>
              <a:gd name="connsiteY133" fmla="*/ 826600 h 1573553"/>
              <a:gd name="connsiteX134" fmla="*/ 670962 w 2764939"/>
              <a:gd name="connsiteY134" fmla="*/ 843268 h 1573553"/>
              <a:gd name="connsiteX135" fmla="*/ 630481 w 2764939"/>
              <a:gd name="connsiteY135" fmla="*/ 876606 h 1573553"/>
              <a:gd name="connsiteX136" fmla="*/ 632860 w 2764939"/>
              <a:gd name="connsiteY136" fmla="*/ 898037 h 1573553"/>
              <a:gd name="connsiteX137" fmla="*/ 647150 w 2764939"/>
              <a:gd name="connsiteY137" fmla="*/ 917087 h 1573553"/>
              <a:gd name="connsiteX138" fmla="*/ 570950 w 2764939"/>
              <a:gd name="connsiteY138" fmla="*/ 902800 h 1573553"/>
              <a:gd name="connsiteX139" fmla="*/ 537612 w 2764939"/>
              <a:gd name="connsiteY139" fmla="*/ 907562 h 1573553"/>
              <a:gd name="connsiteX140" fmla="*/ 585235 w 2764939"/>
              <a:gd name="connsiteY140" fmla="*/ 938518 h 1573553"/>
              <a:gd name="connsiteX141" fmla="*/ 609050 w 2764939"/>
              <a:gd name="connsiteY141" fmla="*/ 950425 h 1573553"/>
              <a:gd name="connsiteX142" fmla="*/ 635243 w 2764939"/>
              <a:gd name="connsiteY142" fmla="*/ 1002812 h 1573553"/>
              <a:gd name="connsiteX143" fmla="*/ 568566 w 2764939"/>
              <a:gd name="connsiteY143" fmla="*/ 1019481 h 1573553"/>
              <a:gd name="connsiteX144" fmla="*/ 547137 w 2764939"/>
              <a:gd name="connsiteY144" fmla="*/ 1031387 h 1573553"/>
              <a:gd name="connsiteX145" fmla="*/ 523323 w 2764939"/>
              <a:gd name="connsiteY145" fmla="*/ 1002812 h 1573553"/>
              <a:gd name="connsiteX146" fmla="*/ 499510 w 2764939"/>
              <a:gd name="connsiteY146" fmla="*/ 971856 h 1573553"/>
              <a:gd name="connsiteX147" fmla="*/ 501891 w 2764939"/>
              <a:gd name="connsiteY147" fmla="*/ 933756 h 1573553"/>
              <a:gd name="connsiteX148" fmla="*/ 499510 w 2764939"/>
              <a:gd name="connsiteY148" fmla="*/ 914706 h 1573553"/>
              <a:gd name="connsiteX149" fmla="*/ 518560 w 2764939"/>
              <a:gd name="connsiteY149" fmla="*/ 881368 h 1573553"/>
              <a:gd name="connsiteX150" fmla="*/ 478080 w 2764939"/>
              <a:gd name="connsiteY150" fmla="*/ 890893 h 1573553"/>
              <a:gd name="connsiteX151" fmla="*/ 449504 w 2764939"/>
              <a:gd name="connsiteY151" fmla="*/ 952806 h 1573553"/>
              <a:gd name="connsiteX152" fmla="*/ 442360 w 2764939"/>
              <a:gd name="connsiteY152" fmla="*/ 976618 h 1573553"/>
              <a:gd name="connsiteX153" fmla="*/ 411404 w 2764939"/>
              <a:gd name="connsiteY153" fmla="*/ 993287 h 1573553"/>
              <a:gd name="connsiteX154" fmla="*/ 363779 w 2764939"/>
              <a:gd name="connsiteY154" fmla="*/ 990906 h 1573553"/>
              <a:gd name="connsiteX155" fmla="*/ 356635 w 2764939"/>
              <a:gd name="connsiteY155" fmla="*/ 1007575 h 1573553"/>
              <a:gd name="connsiteX156" fmla="*/ 356635 w 2764939"/>
              <a:gd name="connsiteY156" fmla="*/ 1055200 h 1573553"/>
              <a:gd name="connsiteX157" fmla="*/ 297104 w 2764939"/>
              <a:gd name="connsiteY157" fmla="*/ 1059962 h 1573553"/>
              <a:gd name="connsiteX158" fmla="*/ 235191 w 2764939"/>
              <a:gd name="connsiteY158" fmla="*/ 1093300 h 1573553"/>
              <a:gd name="connsiteX159" fmla="*/ 237573 w 2764939"/>
              <a:gd name="connsiteY159" fmla="*/ 1121875 h 1573553"/>
              <a:gd name="connsiteX160" fmla="*/ 185186 w 2764939"/>
              <a:gd name="connsiteY160" fmla="*/ 1109968 h 1573553"/>
              <a:gd name="connsiteX161" fmla="*/ 151848 w 2764939"/>
              <a:gd name="connsiteY161" fmla="*/ 1117112 h 1573553"/>
              <a:gd name="connsiteX162" fmla="*/ 106604 w 2764939"/>
              <a:gd name="connsiteY162" fmla="*/ 1098062 h 1573553"/>
              <a:gd name="connsiteX163" fmla="*/ 89936 w 2764939"/>
              <a:gd name="connsiteY163" fmla="*/ 1098062 h 1573553"/>
              <a:gd name="connsiteX164" fmla="*/ 6592 w 2764939"/>
              <a:gd name="connsiteY164" fmla="*/ 1121875 h 1573553"/>
              <a:gd name="connsiteX165" fmla="*/ 8974 w 2764939"/>
              <a:gd name="connsiteY165" fmla="*/ 1074250 h 1573553"/>
              <a:gd name="connsiteX166" fmla="*/ 9816 w 2764939"/>
              <a:gd name="connsiteY16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20979 w 2764939"/>
              <a:gd name="connsiteY40" fmla="*/ 547993 h 1573553"/>
              <a:gd name="connsiteX41" fmla="*/ 887656 w 2764939"/>
              <a:gd name="connsiteY41" fmla="*/ 562280 h 1573553"/>
              <a:gd name="connsiteX42" fmla="*/ 932898 w 2764939"/>
              <a:gd name="connsiteY42" fmla="*/ 478937 h 1573553"/>
              <a:gd name="connsiteX43" fmla="*/ 961473 w 2764939"/>
              <a:gd name="connsiteY43" fmla="*/ 455125 h 1573553"/>
              <a:gd name="connsiteX44" fmla="*/ 963857 w 2764939"/>
              <a:gd name="connsiteY44" fmla="*/ 426549 h 1573553"/>
              <a:gd name="connsiteX45" fmla="*/ 892416 w 2764939"/>
              <a:gd name="connsiteY45" fmla="*/ 412262 h 1573553"/>
              <a:gd name="connsiteX46" fmla="*/ 863843 w 2764939"/>
              <a:gd name="connsiteY46" fmla="*/ 417024 h 1573553"/>
              <a:gd name="connsiteX47" fmla="*/ 828123 w 2764939"/>
              <a:gd name="connsiteY47" fmla="*/ 383687 h 1573553"/>
              <a:gd name="connsiteX48" fmla="*/ 851937 w 2764939"/>
              <a:gd name="connsiteY48" fmla="*/ 357491 h 1573553"/>
              <a:gd name="connsiteX49" fmla="*/ 959091 w 2764939"/>
              <a:gd name="connsiteY49" fmla="*/ 357493 h 1573553"/>
              <a:gd name="connsiteX50" fmla="*/ 1090060 w 2764939"/>
              <a:gd name="connsiteY50" fmla="*/ 436075 h 1573553"/>
              <a:gd name="connsiteX51" fmla="*/ 1113873 w 2764939"/>
              <a:gd name="connsiteY51" fmla="*/ 500368 h 1573553"/>
              <a:gd name="connsiteX52" fmla="*/ 1135304 w 2764939"/>
              <a:gd name="connsiteY52" fmla="*/ 512275 h 1573553"/>
              <a:gd name="connsiteX53" fmla="*/ 1132923 w 2764939"/>
              <a:gd name="connsiteY53" fmla="*/ 421787 h 1573553"/>
              <a:gd name="connsiteX54" fmla="*/ 1185312 w 2764939"/>
              <a:gd name="connsiteY54" fmla="*/ 340823 h 1573553"/>
              <a:gd name="connsiteX55" fmla="*/ 1499302 w 2764939"/>
              <a:gd name="connsiteY55" fmla="*/ 250164 h 1573553"/>
              <a:gd name="connsiteX56" fmla="*/ 1640131 w 2764939"/>
              <a:gd name="connsiteY56" fmla="*/ 188423 h 1573553"/>
              <a:gd name="connsiteX57" fmla="*/ 1794912 w 2764939"/>
              <a:gd name="connsiteY57" fmla="*/ 183660 h 1573553"/>
              <a:gd name="connsiteX58" fmla="*/ 1866350 w 2764939"/>
              <a:gd name="connsiteY58" fmla="*/ 309866 h 1573553"/>
              <a:gd name="connsiteX59" fmla="*/ 2028275 w 2764939"/>
              <a:gd name="connsiteY59" fmla="*/ 271766 h 1573553"/>
              <a:gd name="connsiteX60" fmla="*/ 1933025 w 2764939"/>
              <a:gd name="connsiteY60" fmla="*/ 359873 h 1573553"/>
              <a:gd name="connsiteX61" fmla="*/ 2047325 w 2764939"/>
              <a:gd name="connsiteY61" fmla="*/ 331298 h 1573553"/>
              <a:gd name="connsiteX62" fmla="*/ 2142574 w 2764939"/>
              <a:gd name="connsiteY62" fmla="*/ 271766 h 1573553"/>
              <a:gd name="connsiteX63" fmla="*/ 2066375 w 2764939"/>
              <a:gd name="connsiteY63" fmla="*/ 264623 h 1573553"/>
              <a:gd name="connsiteX64" fmla="*/ 2066375 w 2764939"/>
              <a:gd name="connsiteY64" fmla="*/ 202710 h 1573553"/>
              <a:gd name="connsiteX65" fmla="*/ 2116380 w 2764939"/>
              <a:gd name="connsiteY65" fmla="*/ 202710 h 1573553"/>
              <a:gd name="connsiteX66" fmla="*/ 2223536 w 2764939"/>
              <a:gd name="connsiteY66" fmla="*/ 97935 h 1573553"/>
              <a:gd name="connsiteX67" fmla="*/ 2273542 w 2764939"/>
              <a:gd name="connsiteY67" fmla="*/ 305 h 1573553"/>
              <a:gd name="connsiteX68" fmla="*/ 2237824 w 2764939"/>
              <a:gd name="connsiteY68" fmla="*/ 114604 h 1573553"/>
              <a:gd name="connsiteX69" fmla="*/ 2164006 w 2764939"/>
              <a:gd name="connsiteY69" fmla="*/ 193186 h 1573553"/>
              <a:gd name="connsiteX70" fmla="*/ 2333075 w 2764939"/>
              <a:gd name="connsiteY70" fmla="*/ 257480 h 1573553"/>
              <a:gd name="connsiteX71" fmla="*/ 2735505 w 2764939"/>
              <a:gd name="connsiteY71" fmla="*/ 205092 h 1573553"/>
              <a:gd name="connsiteX72" fmla="*/ 2698276 w 2764939"/>
              <a:gd name="connsiteY72" fmla="*/ 559163 h 1573553"/>
              <a:gd name="connsiteX73" fmla="*/ 2630731 w 2764939"/>
              <a:gd name="connsiteY73" fmla="*/ 967092 h 1573553"/>
              <a:gd name="connsiteX74" fmla="*/ 2461662 w 2764939"/>
              <a:gd name="connsiteY74" fmla="*/ 869462 h 1573553"/>
              <a:gd name="connsiteX75" fmla="*/ 2297356 w 2764939"/>
              <a:gd name="connsiteY75" fmla="*/ 926612 h 1573553"/>
              <a:gd name="connsiteX76" fmla="*/ 2275925 w 2764939"/>
              <a:gd name="connsiteY76" fmla="*/ 1062342 h 1573553"/>
              <a:gd name="connsiteX77" fmla="*/ 2042562 w 2764939"/>
              <a:gd name="connsiteY77" fmla="*/ 1148067 h 1573553"/>
              <a:gd name="connsiteX78" fmla="*/ 2021131 w 2764939"/>
              <a:gd name="connsiteY78" fmla="*/ 1238556 h 1573553"/>
              <a:gd name="connsiteX79" fmla="*/ 1954456 w 2764939"/>
              <a:gd name="connsiteY79" fmla="*/ 1309993 h 1573553"/>
              <a:gd name="connsiteX80" fmla="*/ 2013987 w 2764939"/>
              <a:gd name="connsiteY80" fmla="*/ 1350474 h 1573553"/>
              <a:gd name="connsiteX81" fmla="*/ 1921118 w 2764939"/>
              <a:gd name="connsiteY81" fmla="*/ 1450487 h 1573553"/>
              <a:gd name="connsiteX82" fmla="*/ 1899687 w 2764939"/>
              <a:gd name="connsiteY82" fmla="*/ 1533831 h 1573553"/>
              <a:gd name="connsiteX83" fmla="*/ 1808865 w 2764939"/>
              <a:gd name="connsiteY83" fmla="*/ 1573012 h 1573553"/>
              <a:gd name="connsiteX84" fmla="*/ 1728235 w 2764939"/>
              <a:gd name="connsiteY84" fmla="*/ 1557643 h 1573553"/>
              <a:gd name="connsiteX85" fmla="*/ 1702041 w 2764939"/>
              <a:gd name="connsiteY85" fmla="*/ 1571931 h 1573553"/>
              <a:gd name="connsiteX86" fmla="*/ 1647275 w 2764939"/>
              <a:gd name="connsiteY86" fmla="*/ 1543356 h 1573553"/>
              <a:gd name="connsiteX87" fmla="*/ 1606791 w 2764939"/>
              <a:gd name="connsiteY87" fmla="*/ 1507637 h 1573553"/>
              <a:gd name="connsiteX88" fmla="*/ 1563931 w 2764939"/>
              <a:gd name="connsiteY88" fmla="*/ 1479061 h 1573553"/>
              <a:gd name="connsiteX89" fmla="*/ 1592504 w 2764939"/>
              <a:gd name="connsiteY89" fmla="*/ 1455250 h 1573553"/>
              <a:gd name="connsiteX90" fmla="*/ 1580598 w 2764939"/>
              <a:gd name="connsiteY90" fmla="*/ 1438581 h 1573553"/>
              <a:gd name="connsiteX91" fmla="*/ 1518685 w 2764939"/>
              <a:gd name="connsiteY91" fmla="*/ 1426675 h 1573553"/>
              <a:gd name="connsiteX92" fmla="*/ 1499635 w 2764939"/>
              <a:gd name="connsiteY92" fmla="*/ 1402862 h 1573553"/>
              <a:gd name="connsiteX93" fmla="*/ 1461537 w 2764939"/>
              <a:gd name="connsiteY93" fmla="*/ 1379050 h 1573553"/>
              <a:gd name="connsiteX94" fmla="*/ 1456773 w 2764939"/>
              <a:gd name="connsiteY94" fmla="*/ 1390956 h 1573553"/>
              <a:gd name="connsiteX95" fmla="*/ 1471062 w 2764939"/>
              <a:gd name="connsiteY95" fmla="*/ 1429056 h 1573553"/>
              <a:gd name="connsiteX96" fmla="*/ 1440104 w 2764939"/>
              <a:gd name="connsiteY96" fmla="*/ 1443343 h 1573553"/>
              <a:gd name="connsiteX97" fmla="*/ 1413912 w 2764939"/>
              <a:gd name="connsiteY97" fmla="*/ 1457630 h 1573553"/>
              <a:gd name="connsiteX98" fmla="*/ 1397241 w 2764939"/>
              <a:gd name="connsiteY98" fmla="*/ 1450487 h 1573553"/>
              <a:gd name="connsiteX99" fmla="*/ 1351998 w 2764939"/>
              <a:gd name="connsiteY99" fmla="*/ 1388575 h 1573553"/>
              <a:gd name="connsiteX100" fmla="*/ 1306756 w 2764939"/>
              <a:gd name="connsiteY100" fmla="*/ 1355237 h 1573553"/>
              <a:gd name="connsiteX101" fmla="*/ 1328187 w 2764939"/>
              <a:gd name="connsiteY101" fmla="*/ 1338568 h 1573553"/>
              <a:gd name="connsiteX102" fmla="*/ 1349618 w 2764939"/>
              <a:gd name="connsiteY102" fmla="*/ 1298087 h 1573553"/>
              <a:gd name="connsiteX103" fmla="*/ 1335329 w 2764939"/>
              <a:gd name="connsiteY103" fmla="*/ 1286181 h 1573553"/>
              <a:gd name="connsiteX104" fmla="*/ 1297231 w 2764939"/>
              <a:gd name="connsiteY104" fmla="*/ 1288562 h 1573553"/>
              <a:gd name="connsiteX105" fmla="*/ 1221031 w 2764939"/>
              <a:gd name="connsiteY105" fmla="*/ 1245700 h 1573553"/>
              <a:gd name="connsiteX106" fmla="*/ 1178166 w 2764939"/>
              <a:gd name="connsiteY106" fmla="*/ 1226650 h 1573553"/>
              <a:gd name="connsiteX107" fmla="*/ 1168643 w 2764939"/>
              <a:gd name="connsiteY107" fmla="*/ 1226650 h 1573553"/>
              <a:gd name="connsiteX108" fmla="*/ 1156737 w 2764939"/>
              <a:gd name="connsiteY108" fmla="*/ 1162356 h 1573553"/>
              <a:gd name="connsiteX109" fmla="*/ 1168643 w 2764939"/>
              <a:gd name="connsiteY109" fmla="*/ 1098062 h 1573553"/>
              <a:gd name="connsiteX110" fmla="*/ 1137687 w 2764939"/>
              <a:gd name="connsiteY110" fmla="*/ 1064725 h 1573553"/>
              <a:gd name="connsiteX111" fmla="*/ 1085300 w 2764939"/>
              <a:gd name="connsiteY111" fmla="*/ 1040912 h 1573553"/>
              <a:gd name="connsiteX112" fmla="*/ 1111493 w 2764939"/>
              <a:gd name="connsiteY112" fmla="*/ 1017100 h 1573553"/>
              <a:gd name="connsiteX113" fmla="*/ 1156737 w 2764939"/>
              <a:gd name="connsiteY113" fmla="*/ 1021862 h 1573553"/>
              <a:gd name="connsiteX114" fmla="*/ 1151975 w 2764939"/>
              <a:gd name="connsiteY114" fmla="*/ 974237 h 1573553"/>
              <a:gd name="connsiteX115" fmla="*/ 1123400 w 2764939"/>
              <a:gd name="connsiteY115" fmla="*/ 969475 h 1573553"/>
              <a:gd name="connsiteX116" fmla="*/ 1128162 w 2764939"/>
              <a:gd name="connsiteY116" fmla="*/ 921850 h 1573553"/>
              <a:gd name="connsiteX117" fmla="*/ 1097206 w 2764939"/>
              <a:gd name="connsiteY117" fmla="*/ 907562 h 1573553"/>
              <a:gd name="connsiteX118" fmla="*/ 1099587 w 2764939"/>
              <a:gd name="connsiteY118" fmla="*/ 871843 h 1573553"/>
              <a:gd name="connsiteX119" fmla="*/ 1051962 w 2764939"/>
              <a:gd name="connsiteY119" fmla="*/ 857556 h 1573553"/>
              <a:gd name="connsiteX120" fmla="*/ 1032912 w 2764939"/>
              <a:gd name="connsiteY120" fmla="*/ 878987 h 1573553"/>
              <a:gd name="connsiteX121" fmla="*/ 1004335 w 2764939"/>
              <a:gd name="connsiteY121" fmla="*/ 881368 h 1573553"/>
              <a:gd name="connsiteX122" fmla="*/ 954331 w 2764939"/>
              <a:gd name="connsiteY122" fmla="*/ 886131 h 1573553"/>
              <a:gd name="connsiteX123" fmla="*/ 923375 w 2764939"/>
              <a:gd name="connsiteY123" fmla="*/ 907562 h 1573553"/>
              <a:gd name="connsiteX124" fmla="*/ 923375 w 2764939"/>
              <a:gd name="connsiteY124" fmla="*/ 876606 h 1573553"/>
              <a:gd name="connsiteX125" fmla="*/ 882893 w 2764939"/>
              <a:gd name="connsiteY125" fmla="*/ 871843 h 1573553"/>
              <a:gd name="connsiteX126" fmla="*/ 890035 w 2764939"/>
              <a:gd name="connsiteY126" fmla="*/ 893275 h 1573553"/>
              <a:gd name="connsiteX127" fmla="*/ 885275 w 2764939"/>
              <a:gd name="connsiteY127" fmla="*/ 912325 h 1573553"/>
              <a:gd name="connsiteX128" fmla="*/ 799550 w 2764939"/>
              <a:gd name="connsiteY128" fmla="*/ 859936 h 1573553"/>
              <a:gd name="connsiteX129" fmla="*/ 778118 w 2764939"/>
              <a:gd name="connsiteY129" fmla="*/ 826600 h 1573553"/>
              <a:gd name="connsiteX130" fmla="*/ 790025 w 2764939"/>
              <a:gd name="connsiteY130" fmla="*/ 786117 h 1573553"/>
              <a:gd name="connsiteX131" fmla="*/ 759068 w 2764939"/>
              <a:gd name="connsiteY131" fmla="*/ 781356 h 1573553"/>
              <a:gd name="connsiteX132" fmla="*/ 711443 w 2764939"/>
              <a:gd name="connsiteY132" fmla="*/ 795643 h 1573553"/>
              <a:gd name="connsiteX133" fmla="*/ 701918 w 2764939"/>
              <a:gd name="connsiteY133" fmla="*/ 809931 h 1573553"/>
              <a:gd name="connsiteX134" fmla="*/ 678106 w 2764939"/>
              <a:gd name="connsiteY134" fmla="*/ 826600 h 1573553"/>
              <a:gd name="connsiteX135" fmla="*/ 670962 w 2764939"/>
              <a:gd name="connsiteY135" fmla="*/ 843268 h 1573553"/>
              <a:gd name="connsiteX136" fmla="*/ 630481 w 2764939"/>
              <a:gd name="connsiteY136" fmla="*/ 876606 h 1573553"/>
              <a:gd name="connsiteX137" fmla="*/ 632860 w 2764939"/>
              <a:gd name="connsiteY137" fmla="*/ 898037 h 1573553"/>
              <a:gd name="connsiteX138" fmla="*/ 647150 w 2764939"/>
              <a:gd name="connsiteY138" fmla="*/ 917087 h 1573553"/>
              <a:gd name="connsiteX139" fmla="*/ 570950 w 2764939"/>
              <a:gd name="connsiteY139" fmla="*/ 902800 h 1573553"/>
              <a:gd name="connsiteX140" fmla="*/ 537612 w 2764939"/>
              <a:gd name="connsiteY140" fmla="*/ 907562 h 1573553"/>
              <a:gd name="connsiteX141" fmla="*/ 585235 w 2764939"/>
              <a:gd name="connsiteY141" fmla="*/ 938518 h 1573553"/>
              <a:gd name="connsiteX142" fmla="*/ 609050 w 2764939"/>
              <a:gd name="connsiteY142" fmla="*/ 950425 h 1573553"/>
              <a:gd name="connsiteX143" fmla="*/ 635243 w 2764939"/>
              <a:gd name="connsiteY143" fmla="*/ 1002812 h 1573553"/>
              <a:gd name="connsiteX144" fmla="*/ 568566 w 2764939"/>
              <a:gd name="connsiteY144" fmla="*/ 1019481 h 1573553"/>
              <a:gd name="connsiteX145" fmla="*/ 547137 w 2764939"/>
              <a:gd name="connsiteY145" fmla="*/ 1031387 h 1573553"/>
              <a:gd name="connsiteX146" fmla="*/ 523323 w 2764939"/>
              <a:gd name="connsiteY146" fmla="*/ 1002812 h 1573553"/>
              <a:gd name="connsiteX147" fmla="*/ 499510 w 2764939"/>
              <a:gd name="connsiteY147" fmla="*/ 971856 h 1573553"/>
              <a:gd name="connsiteX148" fmla="*/ 501891 w 2764939"/>
              <a:gd name="connsiteY148" fmla="*/ 933756 h 1573553"/>
              <a:gd name="connsiteX149" fmla="*/ 499510 w 2764939"/>
              <a:gd name="connsiteY149" fmla="*/ 914706 h 1573553"/>
              <a:gd name="connsiteX150" fmla="*/ 518560 w 2764939"/>
              <a:gd name="connsiteY150" fmla="*/ 881368 h 1573553"/>
              <a:gd name="connsiteX151" fmla="*/ 478080 w 2764939"/>
              <a:gd name="connsiteY151" fmla="*/ 890893 h 1573553"/>
              <a:gd name="connsiteX152" fmla="*/ 449504 w 2764939"/>
              <a:gd name="connsiteY152" fmla="*/ 952806 h 1573553"/>
              <a:gd name="connsiteX153" fmla="*/ 442360 w 2764939"/>
              <a:gd name="connsiteY153" fmla="*/ 976618 h 1573553"/>
              <a:gd name="connsiteX154" fmla="*/ 411404 w 2764939"/>
              <a:gd name="connsiteY154" fmla="*/ 993287 h 1573553"/>
              <a:gd name="connsiteX155" fmla="*/ 363779 w 2764939"/>
              <a:gd name="connsiteY155" fmla="*/ 990906 h 1573553"/>
              <a:gd name="connsiteX156" fmla="*/ 356635 w 2764939"/>
              <a:gd name="connsiteY156" fmla="*/ 1007575 h 1573553"/>
              <a:gd name="connsiteX157" fmla="*/ 356635 w 2764939"/>
              <a:gd name="connsiteY157" fmla="*/ 1055200 h 1573553"/>
              <a:gd name="connsiteX158" fmla="*/ 297104 w 2764939"/>
              <a:gd name="connsiteY158" fmla="*/ 1059962 h 1573553"/>
              <a:gd name="connsiteX159" fmla="*/ 235191 w 2764939"/>
              <a:gd name="connsiteY159" fmla="*/ 1093300 h 1573553"/>
              <a:gd name="connsiteX160" fmla="*/ 237573 w 2764939"/>
              <a:gd name="connsiteY160" fmla="*/ 1121875 h 1573553"/>
              <a:gd name="connsiteX161" fmla="*/ 185186 w 2764939"/>
              <a:gd name="connsiteY161" fmla="*/ 1109968 h 1573553"/>
              <a:gd name="connsiteX162" fmla="*/ 151848 w 2764939"/>
              <a:gd name="connsiteY162" fmla="*/ 1117112 h 1573553"/>
              <a:gd name="connsiteX163" fmla="*/ 106604 w 2764939"/>
              <a:gd name="connsiteY163" fmla="*/ 1098062 h 1573553"/>
              <a:gd name="connsiteX164" fmla="*/ 89936 w 2764939"/>
              <a:gd name="connsiteY164" fmla="*/ 1098062 h 1573553"/>
              <a:gd name="connsiteX165" fmla="*/ 6592 w 2764939"/>
              <a:gd name="connsiteY165" fmla="*/ 1121875 h 1573553"/>
              <a:gd name="connsiteX166" fmla="*/ 8974 w 2764939"/>
              <a:gd name="connsiteY166" fmla="*/ 1074250 h 1573553"/>
              <a:gd name="connsiteX167" fmla="*/ 9816 w 2764939"/>
              <a:gd name="connsiteY16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775735 w 2764939"/>
              <a:gd name="connsiteY40" fmla="*/ 524181 h 1573553"/>
              <a:gd name="connsiteX41" fmla="*/ 820979 w 2764939"/>
              <a:gd name="connsiteY41" fmla="*/ 547993 h 1573553"/>
              <a:gd name="connsiteX42" fmla="*/ 887656 w 2764939"/>
              <a:gd name="connsiteY42" fmla="*/ 562280 h 1573553"/>
              <a:gd name="connsiteX43" fmla="*/ 932898 w 2764939"/>
              <a:gd name="connsiteY43" fmla="*/ 478937 h 1573553"/>
              <a:gd name="connsiteX44" fmla="*/ 961473 w 2764939"/>
              <a:gd name="connsiteY44" fmla="*/ 455125 h 1573553"/>
              <a:gd name="connsiteX45" fmla="*/ 963857 w 2764939"/>
              <a:gd name="connsiteY45" fmla="*/ 426549 h 1573553"/>
              <a:gd name="connsiteX46" fmla="*/ 892416 w 2764939"/>
              <a:gd name="connsiteY46" fmla="*/ 412262 h 1573553"/>
              <a:gd name="connsiteX47" fmla="*/ 863843 w 2764939"/>
              <a:gd name="connsiteY47" fmla="*/ 417024 h 1573553"/>
              <a:gd name="connsiteX48" fmla="*/ 828123 w 2764939"/>
              <a:gd name="connsiteY48" fmla="*/ 383687 h 1573553"/>
              <a:gd name="connsiteX49" fmla="*/ 851937 w 2764939"/>
              <a:gd name="connsiteY49" fmla="*/ 357491 h 1573553"/>
              <a:gd name="connsiteX50" fmla="*/ 959091 w 2764939"/>
              <a:gd name="connsiteY50" fmla="*/ 357493 h 1573553"/>
              <a:gd name="connsiteX51" fmla="*/ 1090060 w 2764939"/>
              <a:gd name="connsiteY51" fmla="*/ 436075 h 1573553"/>
              <a:gd name="connsiteX52" fmla="*/ 1113873 w 2764939"/>
              <a:gd name="connsiteY52" fmla="*/ 500368 h 1573553"/>
              <a:gd name="connsiteX53" fmla="*/ 1135304 w 2764939"/>
              <a:gd name="connsiteY53" fmla="*/ 512275 h 1573553"/>
              <a:gd name="connsiteX54" fmla="*/ 1132923 w 2764939"/>
              <a:gd name="connsiteY54" fmla="*/ 421787 h 1573553"/>
              <a:gd name="connsiteX55" fmla="*/ 1185312 w 2764939"/>
              <a:gd name="connsiteY55" fmla="*/ 340823 h 1573553"/>
              <a:gd name="connsiteX56" fmla="*/ 1499302 w 2764939"/>
              <a:gd name="connsiteY56" fmla="*/ 250164 h 1573553"/>
              <a:gd name="connsiteX57" fmla="*/ 1640131 w 2764939"/>
              <a:gd name="connsiteY57" fmla="*/ 188423 h 1573553"/>
              <a:gd name="connsiteX58" fmla="*/ 1794912 w 2764939"/>
              <a:gd name="connsiteY58" fmla="*/ 183660 h 1573553"/>
              <a:gd name="connsiteX59" fmla="*/ 1866350 w 2764939"/>
              <a:gd name="connsiteY59" fmla="*/ 309866 h 1573553"/>
              <a:gd name="connsiteX60" fmla="*/ 2028275 w 2764939"/>
              <a:gd name="connsiteY60" fmla="*/ 271766 h 1573553"/>
              <a:gd name="connsiteX61" fmla="*/ 1933025 w 2764939"/>
              <a:gd name="connsiteY61" fmla="*/ 359873 h 1573553"/>
              <a:gd name="connsiteX62" fmla="*/ 2047325 w 2764939"/>
              <a:gd name="connsiteY62" fmla="*/ 331298 h 1573553"/>
              <a:gd name="connsiteX63" fmla="*/ 2142574 w 2764939"/>
              <a:gd name="connsiteY63" fmla="*/ 271766 h 1573553"/>
              <a:gd name="connsiteX64" fmla="*/ 2066375 w 2764939"/>
              <a:gd name="connsiteY64" fmla="*/ 264623 h 1573553"/>
              <a:gd name="connsiteX65" fmla="*/ 2066375 w 2764939"/>
              <a:gd name="connsiteY65" fmla="*/ 202710 h 1573553"/>
              <a:gd name="connsiteX66" fmla="*/ 2116380 w 2764939"/>
              <a:gd name="connsiteY66" fmla="*/ 202710 h 1573553"/>
              <a:gd name="connsiteX67" fmla="*/ 2223536 w 2764939"/>
              <a:gd name="connsiteY67" fmla="*/ 97935 h 1573553"/>
              <a:gd name="connsiteX68" fmla="*/ 2273542 w 2764939"/>
              <a:gd name="connsiteY68" fmla="*/ 305 h 1573553"/>
              <a:gd name="connsiteX69" fmla="*/ 2237824 w 2764939"/>
              <a:gd name="connsiteY69" fmla="*/ 114604 h 1573553"/>
              <a:gd name="connsiteX70" fmla="*/ 2164006 w 2764939"/>
              <a:gd name="connsiteY70" fmla="*/ 193186 h 1573553"/>
              <a:gd name="connsiteX71" fmla="*/ 2333075 w 2764939"/>
              <a:gd name="connsiteY71" fmla="*/ 257480 h 1573553"/>
              <a:gd name="connsiteX72" fmla="*/ 2735505 w 2764939"/>
              <a:gd name="connsiteY72" fmla="*/ 205092 h 1573553"/>
              <a:gd name="connsiteX73" fmla="*/ 2698276 w 2764939"/>
              <a:gd name="connsiteY73" fmla="*/ 559163 h 1573553"/>
              <a:gd name="connsiteX74" fmla="*/ 2630731 w 2764939"/>
              <a:gd name="connsiteY74" fmla="*/ 967092 h 1573553"/>
              <a:gd name="connsiteX75" fmla="*/ 2461662 w 2764939"/>
              <a:gd name="connsiteY75" fmla="*/ 869462 h 1573553"/>
              <a:gd name="connsiteX76" fmla="*/ 2297356 w 2764939"/>
              <a:gd name="connsiteY76" fmla="*/ 926612 h 1573553"/>
              <a:gd name="connsiteX77" fmla="*/ 2275925 w 2764939"/>
              <a:gd name="connsiteY77" fmla="*/ 1062342 h 1573553"/>
              <a:gd name="connsiteX78" fmla="*/ 2042562 w 2764939"/>
              <a:gd name="connsiteY78" fmla="*/ 1148067 h 1573553"/>
              <a:gd name="connsiteX79" fmla="*/ 2021131 w 2764939"/>
              <a:gd name="connsiteY79" fmla="*/ 1238556 h 1573553"/>
              <a:gd name="connsiteX80" fmla="*/ 1954456 w 2764939"/>
              <a:gd name="connsiteY80" fmla="*/ 1309993 h 1573553"/>
              <a:gd name="connsiteX81" fmla="*/ 2013987 w 2764939"/>
              <a:gd name="connsiteY81" fmla="*/ 1350474 h 1573553"/>
              <a:gd name="connsiteX82" fmla="*/ 1921118 w 2764939"/>
              <a:gd name="connsiteY82" fmla="*/ 1450487 h 1573553"/>
              <a:gd name="connsiteX83" fmla="*/ 1899687 w 2764939"/>
              <a:gd name="connsiteY83" fmla="*/ 1533831 h 1573553"/>
              <a:gd name="connsiteX84" fmla="*/ 1808865 w 2764939"/>
              <a:gd name="connsiteY84" fmla="*/ 1573012 h 1573553"/>
              <a:gd name="connsiteX85" fmla="*/ 1728235 w 2764939"/>
              <a:gd name="connsiteY85" fmla="*/ 1557643 h 1573553"/>
              <a:gd name="connsiteX86" fmla="*/ 1702041 w 2764939"/>
              <a:gd name="connsiteY86" fmla="*/ 1571931 h 1573553"/>
              <a:gd name="connsiteX87" fmla="*/ 1647275 w 2764939"/>
              <a:gd name="connsiteY87" fmla="*/ 1543356 h 1573553"/>
              <a:gd name="connsiteX88" fmla="*/ 1606791 w 2764939"/>
              <a:gd name="connsiteY88" fmla="*/ 1507637 h 1573553"/>
              <a:gd name="connsiteX89" fmla="*/ 1563931 w 2764939"/>
              <a:gd name="connsiteY89" fmla="*/ 1479061 h 1573553"/>
              <a:gd name="connsiteX90" fmla="*/ 1592504 w 2764939"/>
              <a:gd name="connsiteY90" fmla="*/ 1455250 h 1573553"/>
              <a:gd name="connsiteX91" fmla="*/ 1580598 w 2764939"/>
              <a:gd name="connsiteY91" fmla="*/ 1438581 h 1573553"/>
              <a:gd name="connsiteX92" fmla="*/ 1518685 w 2764939"/>
              <a:gd name="connsiteY92" fmla="*/ 1426675 h 1573553"/>
              <a:gd name="connsiteX93" fmla="*/ 1499635 w 2764939"/>
              <a:gd name="connsiteY93" fmla="*/ 1402862 h 1573553"/>
              <a:gd name="connsiteX94" fmla="*/ 1461537 w 2764939"/>
              <a:gd name="connsiteY94" fmla="*/ 1379050 h 1573553"/>
              <a:gd name="connsiteX95" fmla="*/ 1456773 w 2764939"/>
              <a:gd name="connsiteY95" fmla="*/ 1390956 h 1573553"/>
              <a:gd name="connsiteX96" fmla="*/ 1471062 w 2764939"/>
              <a:gd name="connsiteY96" fmla="*/ 1429056 h 1573553"/>
              <a:gd name="connsiteX97" fmla="*/ 1440104 w 2764939"/>
              <a:gd name="connsiteY97" fmla="*/ 1443343 h 1573553"/>
              <a:gd name="connsiteX98" fmla="*/ 1413912 w 2764939"/>
              <a:gd name="connsiteY98" fmla="*/ 1457630 h 1573553"/>
              <a:gd name="connsiteX99" fmla="*/ 1397241 w 2764939"/>
              <a:gd name="connsiteY99" fmla="*/ 1450487 h 1573553"/>
              <a:gd name="connsiteX100" fmla="*/ 1351998 w 2764939"/>
              <a:gd name="connsiteY100" fmla="*/ 1388575 h 1573553"/>
              <a:gd name="connsiteX101" fmla="*/ 1306756 w 2764939"/>
              <a:gd name="connsiteY101" fmla="*/ 1355237 h 1573553"/>
              <a:gd name="connsiteX102" fmla="*/ 1328187 w 2764939"/>
              <a:gd name="connsiteY102" fmla="*/ 1338568 h 1573553"/>
              <a:gd name="connsiteX103" fmla="*/ 1349618 w 2764939"/>
              <a:gd name="connsiteY103" fmla="*/ 1298087 h 1573553"/>
              <a:gd name="connsiteX104" fmla="*/ 1335329 w 2764939"/>
              <a:gd name="connsiteY104" fmla="*/ 1286181 h 1573553"/>
              <a:gd name="connsiteX105" fmla="*/ 1297231 w 2764939"/>
              <a:gd name="connsiteY105" fmla="*/ 1288562 h 1573553"/>
              <a:gd name="connsiteX106" fmla="*/ 1221031 w 2764939"/>
              <a:gd name="connsiteY106" fmla="*/ 1245700 h 1573553"/>
              <a:gd name="connsiteX107" fmla="*/ 1178166 w 2764939"/>
              <a:gd name="connsiteY107" fmla="*/ 1226650 h 1573553"/>
              <a:gd name="connsiteX108" fmla="*/ 1168643 w 2764939"/>
              <a:gd name="connsiteY108" fmla="*/ 1226650 h 1573553"/>
              <a:gd name="connsiteX109" fmla="*/ 1156737 w 2764939"/>
              <a:gd name="connsiteY109" fmla="*/ 1162356 h 1573553"/>
              <a:gd name="connsiteX110" fmla="*/ 1168643 w 2764939"/>
              <a:gd name="connsiteY110" fmla="*/ 1098062 h 1573553"/>
              <a:gd name="connsiteX111" fmla="*/ 1137687 w 2764939"/>
              <a:gd name="connsiteY111" fmla="*/ 1064725 h 1573553"/>
              <a:gd name="connsiteX112" fmla="*/ 1085300 w 2764939"/>
              <a:gd name="connsiteY112" fmla="*/ 1040912 h 1573553"/>
              <a:gd name="connsiteX113" fmla="*/ 1111493 w 2764939"/>
              <a:gd name="connsiteY113" fmla="*/ 1017100 h 1573553"/>
              <a:gd name="connsiteX114" fmla="*/ 1156737 w 2764939"/>
              <a:gd name="connsiteY114" fmla="*/ 1021862 h 1573553"/>
              <a:gd name="connsiteX115" fmla="*/ 1151975 w 2764939"/>
              <a:gd name="connsiteY115" fmla="*/ 974237 h 1573553"/>
              <a:gd name="connsiteX116" fmla="*/ 1123400 w 2764939"/>
              <a:gd name="connsiteY116" fmla="*/ 969475 h 1573553"/>
              <a:gd name="connsiteX117" fmla="*/ 1128162 w 2764939"/>
              <a:gd name="connsiteY117" fmla="*/ 921850 h 1573553"/>
              <a:gd name="connsiteX118" fmla="*/ 1097206 w 2764939"/>
              <a:gd name="connsiteY118" fmla="*/ 907562 h 1573553"/>
              <a:gd name="connsiteX119" fmla="*/ 1099587 w 2764939"/>
              <a:gd name="connsiteY119" fmla="*/ 871843 h 1573553"/>
              <a:gd name="connsiteX120" fmla="*/ 1051962 w 2764939"/>
              <a:gd name="connsiteY120" fmla="*/ 857556 h 1573553"/>
              <a:gd name="connsiteX121" fmla="*/ 1032912 w 2764939"/>
              <a:gd name="connsiteY121" fmla="*/ 878987 h 1573553"/>
              <a:gd name="connsiteX122" fmla="*/ 1004335 w 2764939"/>
              <a:gd name="connsiteY122" fmla="*/ 881368 h 1573553"/>
              <a:gd name="connsiteX123" fmla="*/ 954331 w 2764939"/>
              <a:gd name="connsiteY123" fmla="*/ 886131 h 1573553"/>
              <a:gd name="connsiteX124" fmla="*/ 923375 w 2764939"/>
              <a:gd name="connsiteY124" fmla="*/ 907562 h 1573553"/>
              <a:gd name="connsiteX125" fmla="*/ 923375 w 2764939"/>
              <a:gd name="connsiteY125" fmla="*/ 876606 h 1573553"/>
              <a:gd name="connsiteX126" fmla="*/ 882893 w 2764939"/>
              <a:gd name="connsiteY126" fmla="*/ 871843 h 1573553"/>
              <a:gd name="connsiteX127" fmla="*/ 890035 w 2764939"/>
              <a:gd name="connsiteY127" fmla="*/ 893275 h 1573553"/>
              <a:gd name="connsiteX128" fmla="*/ 885275 w 2764939"/>
              <a:gd name="connsiteY128" fmla="*/ 912325 h 1573553"/>
              <a:gd name="connsiteX129" fmla="*/ 799550 w 2764939"/>
              <a:gd name="connsiteY129" fmla="*/ 859936 h 1573553"/>
              <a:gd name="connsiteX130" fmla="*/ 778118 w 2764939"/>
              <a:gd name="connsiteY130" fmla="*/ 826600 h 1573553"/>
              <a:gd name="connsiteX131" fmla="*/ 790025 w 2764939"/>
              <a:gd name="connsiteY131" fmla="*/ 786117 h 1573553"/>
              <a:gd name="connsiteX132" fmla="*/ 759068 w 2764939"/>
              <a:gd name="connsiteY132" fmla="*/ 781356 h 1573553"/>
              <a:gd name="connsiteX133" fmla="*/ 711443 w 2764939"/>
              <a:gd name="connsiteY133" fmla="*/ 795643 h 1573553"/>
              <a:gd name="connsiteX134" fmla="*/ 701918 w 2764939"/>
              <a:gd name="connsiteY134" fmla="*/ 809931 h 1573553"/>
              <a:gd name="connsiteX135" fmla="*/ 678106 w 2764939"/>
              <a:gd name="connsiteY135" fmla="*/ 826600 h 1573553"/>
              <a:gd name="connsiteX136" fmla="*/ 670962 w 2764939"/>
              <a:gd name="connsiteY136" fmla="*/ 843268 h 1573553"/>
              <a:gd name="connsiteX137" fmla="*/ 630481 w 2764939"/>
              <a:gd name="connsiteY137" fmla="*/ 876606 h 1573553"/>
              <a:gd name="connsiteX138" fmla="*/ 632860 w 2764939"/>
              <a:gd name="connsiteY138" fmla="*/ 898037 h 1573553"/>
              <a:gd name="connsiteX139" fmla="*/ 647150 w 2764939"/>
              <a:gd name="connsiteY139" fmla="*/ 917087 h 1573553"/>
              <a:gd name="connsiteX140" fmla="*/ 570950 w 2764939"/>
              <a:gd name="connsiteY140" fmla="*/ 902800 h 1573553"/>
              <a:gd name="connsiteX141" fmla="*/ 537612 w 2764939"/>
              <a:gd name="connsiteY141" fmla="*/ 907562 h 1573553"/>
              <a:gd name="connsiteX142" fmla="*/ 585235 w 2764939"/>
              <a:gd name="connsiteY142" fmla="*/ 938518 h 1573553"/>
              <a:gd name="connsiteX143" fmla="*/ 609050 w 2764939"/>
              <a:gd name="connsiteY143" fmla="*/ 950425 h 1573553"/>
              <a:gd name="connsiteX144" fmla="*/ 635243 w 2764939"/>
              <a:gd name="connsiteY144" fmla="*/ 1002812 h 1573553"/>
              <a:gd name="connsiteX145" fmla="*/ 568566 w 2764939"/>
              <a:gd name="connsiteY145" fmla="*/ 1019481 h 1573553"/>
              <a:gd name="connsiteX146" fmla="*/ 547137 w 2764939"/>
              <a:gd name="connsiteY146" fmla="*/ 1031387 h 1573553"/>
              <a:gd name="connsiteX147" fmla="*/ 523323 w 2764939"/>
              <a:gd name="connsiteY147" fmla="*/ 1002812 h 1573553"/>
              <a:gd name="connsiteX148" fmla="*/ 499510 w 2764939"/>
              <a:gd name="connsiteY148" fmla="*/ 971856 h 1573553"/>
              <a:gd name="connsiteX149" fmla="*/ 501891 w 2764939"/>
              <a:gd name="connsiteY149" fmla="*/ 933756 h 1573553"/>
              <a:gd name="connsiteX150" fmla="*/ 499510 w 2764939"/>
              <a:gd name="connsiteY150" fmla="*/ 914706 h 1573553"/>
              <a:gd name="connsiteX151" fmla="*/ 518560 w 2764939"/>
              <a:gd name="connsiteY151" fmla="*/ 881368 h 1573553"/>
              <a:gd name="connsiteX152" fmla="*/ 478080 w 2764939"/>
              <a:gd name="connsiteY152" fmla="*/ 890893 h 1573553"/>
              <a:gd name="connsiteX153" fmla="*/ 449504 w 2764939"/>
              <a:gd name="connsiteY153" fmla="*/ 952806 h 1573553"/>
              <a:gd name="connsiteX154" fmla="*/ 442360 w 2764939"/>
              <a:gd name="connsiteY154" fmla="*/ 976618 h 1573553"/>
              <a:gd name="connsiteX155" fmla="*/ 411404 w 2764939"/>
              <a:gd name="connsiteY155" fmla="*/ 993287 h 1573553"/>
              <a:gd name="connsiteX156" fmla="*/ 363779 w 2764939"/>
              <a:gd name="connsiteY156" fmla="*/ 990906 h 1573553"/>
              <a:gd name="connsiteX157" fmla="*/ 356635 w 2764939"/>
              <a:gd name="connsiteY157" fmla="*/ 1007575 h 1573553"/>
              <a:gd name="connsiteX158" fmla="*/ 356635 w 2764939"/>
              <a:gd name="connsiteY158" fmla="*/ 1055200 h 1573553"/>
              <a:gd name="connsiteX159" fmla="*/ 297104 w 2764939"/>
              <a:gd name="connsiteY159" fmla="*/ 1059962 h 1573553"/>
              <a:gd name="connsiteX160" fmla="*/ 235191 w 2764939"/>
              <a:gd name="connsiteY160" fmla="*/ 1093300 h 1573553"/>
              <a:gd name="connsiteX161" fmla="*/ 237573 w 2764939"/>
              <a:gd name="connsiteY161" fmla="*/ 1121875 h 1573553"/>
              <a:gd name="connsiteX162" fmla="*/ 185186 w 2764939"/>
              <a:gd name="connsiteY162" fmla="*/ 1109968 h 1573553"/>
              <a:gd name="connsiteX163" fmla="*/ 151848 w 2764939"/>
              <a:gd name="connsiteY163" fmla="*/ 1117112 h 1573553"/>
              <a:gd name="connsiteX164" fmla="*/ 106604 w 2764939"/>
              <a:gd name="connsiteY164" fmla="*/ 1098062 h 1573553"/>
              <a:gd name="connsiteX165" fmla="*/ 89936 w 2764939"/>
              <a:gd name="connsiteY165" fmla="*/ 1098062 h 1573553"/>
              <a:gd name="connsiteX166" fmla="*/ 6592 w 2764939"/>
              <a:gd name="connsiteY166" fmla="*/ 1121875 h 1573553"/>
              <a:gd name="connsiteX167" fmla="*/ 8974 w 2764939"/>
              <a:gd name="connsiteY167" fmla="*/ 1074250 h 1573553"/>
              <a:gd name="connsiteX168" fmla="*/ 9816 w 2764939"/>
              <a:gd name="connsiteY16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697154 w 2764939"/>
              <a:gd name="connsiteY40" fmla="*/ 476556 h 1573553"/>
              <a:gd name="connsiteX41" fmla="*/ 775735 w 2764939"/>
              <a:gd name="connsiteY41" fmla="*/ 524181 h 1573553"/>
              <a:gd name="connsiteX42" fmla="*/ 820979 w 2764939"/>
              <a:gd name="connsiteY42" fmla="*/ 547993 h 1573553"/>
              <a:gd name="connsiteX43" fmla="*/ 887656 w 2764939"/>
              <a:gd name="connsiteY43" fmla="*/ 562280 h 1573553"/>
              <a:gd name="connsiteX44" fmla="*/ 932898 w 2764939"/>
              <a:gd name="connsiteY44" fmla="*/ 478937 h 1573553"/>
              <a:gd name="connsiteX45" fmla="*/ 961473 w 2764939"/>
              <a:gd name="connsiteY45" fmla="*/ 455125 h 1573553"/>
              <a:gd name="connsiteX46" fmla="*/ 963857 w 2764939"/>
              <a:gd name="connsiteY46" fmla="*/ 426549 h 1573553"/>
              <a:gd name="connsiteX47" fmla="*/ 892416 w 2764939"/>
              <a:gd name="connsiteY47" fmla="*/ 412262 h 1573553"/>
              <a:gd name="connsiteX48" fmla="*/ 863843 w 2764939"/>
              <a:gd name="connsiteY48" fmla="*/ 417024 h 1573553"/>
              <a:gd name="connsiteX49" fmla="*/ 828123 w 2764939"/>
              <a:gd name="connsiteY49" fmla="*/ 383687 h 1573553"/>
              <a:gd name="connsiteX50" fmla="*/ 851937 w 2764939"/>
              <a:gd name="connsiteY50" fmla="*/ 357491 h 1573553"/>
              <a:gd name="connsiteX51" fmla="*/ 959091 w 2764939"/>
              <a:gd name="connsiteY51" fmla="*/ 357493 h 1573553"/>
              <a:gd name="connsiteX52" fmla="*/ 1090060 w 2764939"/>
              <a:gd name="connsiteY52" fmla="*/ 436075 h 1573553"/>
              <a:gd name="connsiteX53" fmla="*/ 1113873 w 2764939"/>
              <a:gd name="connsiteY53" fmla="*/ 500368 h 1573553"/>
              <a:gd name="connsiteX54" fmla="*/ 1135304 w 2764939"/>
              <a:gd name="connsiteY54" fmla="*/ 512275 h 1573553"/>
              <a:gd name="connsiteX55" fmla="*/ 1132923 w 2764939"/>
              <a:gd name="connsiteY55" fmla="*/ 421787 h 1573553"/>
              <a:gd name="connsiteX56" fmla="*/ 1185312 w 2764939"/>
              <a:gd name="connsiteY56" fmla="*/ 340823 h 1573553"/>
              <a:gd name="connsiteX57" fmla="*/ 1499302 w 2764939"/>
              <a:gd name="connsiteY57" fmla="*/ 250164 h 1573553"/>
              <a:gd name="connsiteX58" fmla="*/ 1640131 w 2764939"/>
              <a:gd name="connsiteY58" fmla="*/ 188423 h 1573553"/>
              <a:gd name="connsiteX59" fmla="*/ 1794912 w 2764939"/>
              <a:gd name="connsiteY59" fmla="*/ 183660 h 1573553"/>
              <a:gd name="connsiteX60" fmla="*/ 1866350 w 2764939"/>
              <a:gd name="connsiteY60" fmla="*/ 309866 h 1573553"/>
              <a:gd name="connsiteX61" fmla="*/ 2028275 w 2764939"/>
              <a:gd name="connsiteY61" fmla="*/ 271766 h 1573553"/>
              <a:gd name="connsiteX62" fmla="*/ 1933025 w 2764939"/>
              <a:gd name="connsiteY62" fmla="*/ 359873 h 1573553"/>
              <a:gd name="connsiteX63" fmla="*/ 2047325 w 2764939"/>
              <a:gd name="connsiteY63" fmla="*/ 331298 h 1573553"/>
              <a:gd name="connsiteX64" fmla="*/ 2142574 w 2764939"/>
              <a:gd name="connsiteY64" fmla="*/ 271766 h 1573553"/>
              <a:gd name="connsiteX65" fmla="*/ 2066375 w 2764939"/>
              <a:gd name="connsiteY65" fmla="*/ 264623 h 1573553"/>
              <a:gd name="connsiteX66" fmla="*/ 2066375 w 2764939"/>
              <a:gd name="connsiteY66" fmla="*/ 202710 h 1573553"/>
              <a:gd name="connsiteX67" fmla="*/ 2116380 w 2764939"/>
              <a:gd name="connsiteY67" fmla="*/ 202710 h 1573553"/>
              <a:gd name="connsiteX68" fmla="*/ 2223536 w 2764939"/>
              <a:gd name="connsiteY68" fmla="*/ 97935 h 1573553"/>
              <a:gd name="connsiteX69" fmla="*/ 2273542 w 2764939"/>
              <a:gd name="connsiteY69" fmla="*/ 305 h 1573553"/>
              <a:gd name="connsiteX70" fmla="*/ 2237824 w 2764939"/>
              <a:gd name="connsiteY70" fmla="*/ 114604 h 1573553"/>
              <a:gd name="connsiteX71" fmla="*/ 2164006 w 2764939"/>
              <a:gd name="connsiteY71" fmla="*/ 193186 h 1573553"/>
              <a:gd name="connsiteX72" fmla="*/ 2333075 w 2764939"/>
              <a:gd name="connsiteY72" fmla="*/ 257480 h 1573553"/>
              <a:gd name="connsiteX73" fmla="*/ 2735505 w 2764939"/>
              <a:gd name="connsiteY73" fmla="*/ 205092 h 1573553"/>
              <a:gd name="connsiteX74" fmla="*/ 2698276 w 2764939"/>
              <a:gd name="connsiteY74" fmla="*/ 559163 h 1573553"/>
              <a:gd name="connsiteX75" fmla="*/ 2630731 w 2764939"/>
              <a:gd name="connsiteY75" fmla="*/ 967092 h 1573553"/>
              <a:gd name="connsiteX76" fmla="*/ 2461662 w 2764939"/>
              <a:gd name="connsiteY76" fmla="*/ 869462 h 1573553"/>
              <a:gd name="connsiteX77" fmla="*/ 2297356 w 2764939"/>
              <a:gd name="connsiteY77" fmla="*/ 926612 h 1573553"/>
              <a:gd name="connsiteX78" fmla="*/ 2275925 w 2764939"/>
              <a:gd name="connsiteY78" fmla="*/ 1062342 h 1573553"/>
              <a:gd name="connsiteX79" fmla="*/ 2042562 w 2764939"/>
              <a:gd name="connsiteY79" fmla="*/ 1148067 h 1573553"/>
              <a:gd name="connsiteX80" fmla="*/ 2021131 w 2764939"/>
              <a:gd name="connsiteY80" fmla="*/ 1238556 h 1573553"/>
              <a:gd name="connsiteX81" fmla="*/ 1954456 w 2764939"/>
              <a:gd name="connsiteY81" fmla="*/ 1309993 h 1573553"/>
              <a:gd name="connsiteX82" fmla="*/ 2013987 w 2764939"/>
              <a:gd name="connsiteY82" fmla="*/ 1350474 h 1573553"/>
              <a:gd name="connsiteX83" fmla="*/ 1921118 w 2764939"/>
              <a:gd name="connsiteY83" fmla="*/ 1450487 h 1573553"/>
              <a:gd name="connsiteX84" fmla="*/ 1899687 w 2764939"/>
              <a:gd name="connsiteY84" fmla="*/ 1533831 h 1573553"/>
              <a:gd name="connsiteX85" fmla="*/ 1808865 w 2764939"/>
              <a:gd name="connsiteY85" fmla="*/ 1573012 h 1573553"/>
              <a:gd name="connsiteX86" fmla="*/ 1728235 w 2764939"/>
              <a:gd name="connsiteY86" fmla="*/ 1557643 h 1573553"/>
              <a:gd name="connsiteX87" fmla="*/ 1702041 w 2764939"/>
              <a:gd name="connsiteY87" fmla="*/ 1571931 h 1573553"/>
              <a:gd name="connsiteX88" fmla="*/ 1647275 w 2764939"/>
              <a:gd name="connsiteY88" fmla="*/ 1543356 h 1573553"/>
              <a:gd name="connsiteX89" fmla="*/ 1606791 w 2764939"/>
              <a:gd name="connsiteY89" fmla="*/ 1507637 h 1573553"/>
              <a:gd name="connsiteX90" fmla="*/ 1563931 w 2764939"/>
              <a:gd name="connsiteY90" fmla="*/ 1479061 h 1573553"/>
              <a:gd name="connsiteX91" fmla="*/ 1592504 w 2764939"/>
              <a:gd name="connsiteY91" fmla="*/ 1455250 h 1573553"/>
              <a:gd name="connsiteX92" fmla="*/ 1580598 w 2764939"/>
              <a:gd name="connsiteY92" fmla="*/ 1438581 h 1573553"/>
              <a:gd name="connsiteX93" fmla="*/ 1518685 w 2764939"/>
              <a:gd name="connsiteY93" fmla="*/ 1426675 h 1573553"/>
              <a:gd name="connsiteX94" fmla="*/ 1499635 w 2764939"/>
              <a:gd name="connsiteY94" fmla="*/ 1402862 h 1573553"/>
              <a:gd name="connsiteX95" fmla="*/ 1461537 w 2764939"/>
              <a:gd name="connsiteY95" fmla="*/ 1379050 h 1573553"/>
              <a:gd name="connsiteX96" fmla="*/ 1456773 w 2764939"/>
              <a:gd name="connsiteY96" fmla="*/ 1390956 h 1573553"/>
              <a:gd name="connsiteX97" fmla="*/ 1471062 w 2764939"/>
              <a:gd name="connsiteY97" fmla="*/ 1429056 h 1573553"/>
              <a:gd name="connsiteX98" fmla="*/ 1440104 w 2764939"/>
              <a:gd name="connsiteY98" fmla="*/ 1443343 h 1573553"/>
              <a:gd name="connsiteX99" fmla="*/ 1413912 w 2764939"/>
              <a:gd name="connsiteY99" fmla="*/ 1457630 h 1573553"/>
              <a:gd name="connsiteX100" fmla="*/ 1397241 w 2764939"/>
              <a:gd name="connsiteY100" fmla="*/ 1450487 h 1573553"/>
              <a:gd name="connsiteX101" fmla="*/ 1351998 w 2764939"/>
              <a:gd name="connsiteY101" fmla="*/ 1388575 h 1573553"/>
              <a:gd name="connsiteX102" fmla="*/ 1306756 w 2764939"/>
              <a:gd name="connsiteY102" fmla="*/ 1355237 h 1573553"/>
              <a:gd name="connsiteX103" fmla="*/ 1328187 w 2764939"/>
              <a:gd name="connsiteY103" fmla="*/ 1338568 h 1573553"/>
              <a:gd name="connsiteX104" fmla="*/ 1349618 w 2764939"/>
              <a:gd name="connsiteY104" fmla="*/ 1298087 h 1573553"/>
              <a:gd name="connsiteX105" fmla="*/ 1335329 w 2764939"/>
              <a:gd name="connsiteY105" fmla="*/ 1286181 h 1573553"/>
              <a:gd name="connsiteX106" fmla="*/ 1297231 w 2764939"/>
              <a:gd name="connsiteY106" fmla="*/ 1288562 h 1573553"/>
              <a:gd name="connsiteX107" fmla="*/ 1221031 w 2764939"/>
              <a:gd name="connsiteY107" fmla="*/ 1245700 h 1573553"/>
              <a:gd name="connsiteX108" fmla="*/ 1178166 w 2764939"/>
              <a:gd name="connsiteY108" fmla="*/ 1226650 h 1573553"/>
              <a:gd name="connsiteX109" fmla="*/ 1168643 w 2764939"/>
              <a:gd name="connsiteY109" fmla="*/ 1226650 h 1573553"/>
              <a:gd name="connsiteX110" fmla="*/ 1156737 w 2764939"/>
              <a:gd name="connsiteY110" fmla="*/ 1162356 h 1573553"/>
              <a:gd name="connsiteX111" fmla="*/ 1168643 w 2764939"/>
              <a:gd name="connsiteY111" fmla="*/ 1098062 h 1573553"/>
              <a:gd name="connsiteX112" fmla="*/ 1137687 w 2764939"/>
              <a:gd name="connsiteY112" fmla="*/ 1064725 h 1573553"/>
              <a:gd name="connsiteX113" fmla="*/ 1085300 w 2764939"/>
              <a:gd name="connsiteY113" fmla="*/ 1040912 h 1573553"/>
              <a:gd name="connsiteX114" fmla="*/ 1111493 w 2764939"/>
              <a:gd name="connsiteY114" fmla="*/ 1017100 h 1573553"/>
              <a:gd name="connsiteX115" fmla="*/ 1156737 w 2764939"/>
              <a:gd name="connsiteY115" fmla="*/ 1021862 h 1573553"/>
              <a:gd name="connsiteX116" fmla="*/ 1151975 w 2764939"/>
              <a:gd name="connsiteY116" fmla="*/ 974237 h 1573553"/>
              <a:gd name="connsiteX117" fmla="*/ 1123400 w 2764939"/>
              <a:gd name="connsiteY117" fmla="*/ 969475 h 1573553"/>
              <a:gd name="connsiteX118" fmla="*/ 1128162 w 2764939"/>
              <a:gd name="connsiteY118" fmla="*/ 921850 h 1573553"/>
              <a:gd name="connsiteX119" fmla="*/ 1097206 w 2764939"/>
              <a:gd name="connsiteY119" fmla="*/ 907562 h 1573553"/>
              <a:gd name="connsiteX120" fmla="*/ 1099587 w 2764939"/>
              <a:gd name="connsiteY120" fmla="*/ 871843 h 1573553"/>
              <a:gd name="connsiteX121" fmla="*/ 1051962 w 2764939"/>
              <a:gd name="connsiteY121" fmla="*/ 857556 h 1573553"/>
              <a:gd name="connsiteX122" fmla="*/ 1032912 w 2764939"/>
              <a:gd name="connsiteY122" fmla="*/ 878987 h 1573553"/>
              <a:gd name="connsiteX123" fmla="*/ 1004335 w 2764939"/>
              <a:gd name="connsiteY123" fmla="*/ 881368 h 1573553"/>
              <a:gd name="connsiteX124" fmla="*/ 954331 w 2764939"/>
              <a:gd name="connsiteY124" fmla="*/ 886131 h 1573553"/>
              <a:gd name="connsiteX125" fmla="*/ 923375 w 2764939"/>
              <a:gd name="connsiteY125" fmla="*/ 907562 h 1573553"/>
              <a:gd name="connsiteX126" fmla="*/ 923375 w 2764939"/>
              <a:gd name="connsiteY126" fmla="*/ 876606 h 1573553"/>
              <a:gd name="connsiteX127" fmla="*/ 882893 w 2764939"/>
              <a:gd name="connsiteY127" fmla="*/ 871843 h 1573553"/>
              <a:gd name="connsiteX128" fmla="*/ 890035 w 2764939"/>
              <a:gd name="connsiteY128" fmla="*/ 893275 h 1573553"/>
              <a:gd name="connsiteX129" fmla="*/ 885275 w 2764939"/>
              <a:gd name="connsiteY129" fmla="*/ 912325 h 1573553"/>
              <a:gd name="connsiteX130" fmla="*/ 799550 w 2764939"/>
              <a:gd name="connsiteY130" fmla="*/ 859936 h 1573553"/>
              <a:gd name="connsiteX131" fmla="*/ 778118 w 2764939"/>
              <a:gd name="connsiteY131" fmla="*/ 826600 h 1573553"/>
              <a:gd name="connsiteX132" fmla="*/ 790025 w 2764939"/>
              <a:gd name="connsiteY132" fmla="*/ 786117 h 1573553"/>
              <a:gd name="connsiteX133" fmla="*/ 759068 w 2764939"/>
              <a:gd name="connsiteY133" fmla="*/ 781356 h 1573553"/>
              <a:gd name="connsiteX134" fmla="*/ 711443 w 2764939"/>
              <a:gd name="connsiteY134" fmla="*/ 795643 h 1573553"/>
              <a:gd name="connsiteX135" fmla="*/ 701918 w 2764939"/>
              <a:gd name="connsiteY135" fmla="*/ 809931 h 1573553"/>
              <a:gd name="connsiteX136" fmla="*/ 678106 w 2764939"/>
              <a:gd name="connsiteY136" fmla="*/ 826600 h 1573553"/>
              <a:gd name="connsiteX137" fmla="*/ 670962 w 2764939"/>
              <a:gd name="connsiteY137" fmla="*/ 843268 h 1573553"/>
              <a:gd name="connsiteX138" fmla="*/ 630481 w 2764939"/>
              <a:gd name="connsiteY138" fmla="*/ 876606 h 1573553"/>
              <a:gd name="connsiteX139" fmla="*/ 632860 w 2764939"/>
              <a:gd name="connsiteY139" fmla="*/ 898037 h 1573553"/>
              <a:gd name="connsiteX140" fmla="*/ 647150 w 2764939"/>
              <a:gd name="connsiteY140" fmla="*/ 917087 h 1573553"/>
              <a:gd name="connsiteX141" fmla="*/ 570950 w 2764939"/>
              <a:gd name="connsiteY141" fmla="*/ 902800 h 1573553"/>
              <a:gd name="connsiteX142" fmla="*/ 537612 w 2764939"/>
              <a:gd name="connsiteY142" fmla="*/ 907562 h 1573553"/>
              <a:gd name="connsiteX143" fmla="*/ 585235 w 2764939"/>
              <a:gd name="connsiteY143" fmla="*/ 938518 h 1573553"/>
              <a:gd name="connsiteX144" fmla="*/ 609050 w 2764939"/>
              <a:gd name="connsiteY144" fmla="*/ 950425 h 1573553"/>
              <a:gd name="connsiteX145" fmla="*/ 635243 w 2764939"/>
              <a:gd name="connsiteY145" fmla="*/ 1002812 h 1573553"/>
              <a:gd name="connsiteX146" fmla="*/ 568566 w 2764939"/>
              <a:gd name="connsiteY146" fmla="*/ 1019481 h 1573553"/>
              <a:gd name="connsiteX147" fmla="*/ 547137 w 2764939"/>
              <a:gd name="connsiteY147" fmla="*/ 1031387 h 1573553"/>
              <a:gd name="connsiteX148" fmla="*/ 523323 w 2764939"/>
              <a:gd name="connsiteY148" fmla="*/ 1002812 h 1573553"/>
              <a:gd name="connsiteX149" fmla="*/ 499510 w 2764939"/>
              <a:gd name="connsiteY149" fmla="*/ 971856 h 1573553"/>
              <a:gd name="connsiteX150" fmla="*/ 501891 w 2764939"/>
              <a:gd name="connsiteY150" fmla="*/ 933756 h 1573553"/>
              <a:gd name="connsiteX151" fmla="*/ 499510 w 2764939"/>
              <a:gd name="connsiteY151" fmla="*/ 914706 h 1573553"/>
              <a:gd name="connsiteX152" fmla="*/ 518560 w 2764939"/>
              <a:gd name="connsiteY152" fmla="*/ 881368 h 1573553"/>
              <a:gd name="connsiteX153" fmla="*/ 478080 w 2764939"/>
              <a:gd name="connsiteY153" fmla="*/ 890893 h 1573553"/>
              <a:gd name="connsiteX154" fmla="*/ 449504 w 2764939"/>
              <a:gd name="connsiteY154" fmla="*/ 952806 h 1573553"/>
              <a:gd name="connsiteX155" fmla="*/ 442360 w 2764939"/>
              <a:gd name="connsiteY155" fmla="*/ 976618 h 1573553"/>
              <a:gd name="connsiteX156" fmla="*/ 411404 w 2764939"/>
              <a:gd name="connsiteY156" fmla="*/ 993287 h 1573553"/>
              <a:gd name="connsiteX157" fmla="*/ 363779 w 2764939"/>
              <a:gd name="connsiteY157" fmla="*/ 990906 h 1573553"/>
              <a:gd name="connsiteX158" fmla="*/ 356635 w 2764939"/>
              <a:gd name="connsiteY158" fmla="*/ 1007575 h 1573553"/>
              <a:gd name="connsiteX159" fmla="*/ 356635 w 2764939"/>
              <a:gd name="connsiteY159" fmla="*/ 1055200 h 1573553"/>
              <a:gd name="connsiteX160" fmla="*/ 297104 w 2764939"/>
              <a:gd name="connsiteY160" fmla="*/ 1059962 h 1573553"/>
              <a:gd name="connsiteX161" fmla="*/ 235191 w 2764939"/>
              <a:gd name="connsiteY161" fmla="*/ 1093300 h 1573553"/>
              <a:gd name="connsiteX162" fmla="*/ 237573 w 2764939"/>
              <a:gd name="connsiteY162" fmla="*/ 1121875 h 1573553"/>
              <a:gd name="connsiteX163" fmla="*/ 185186 w 2764939"/>
              <a:gd name="connsiteY163" fmla="*/ 1109968 h 1573553"/>
              <a:gd name="connsiteX164" fmla="*/ 151848 w 2764939"/>
              <a:gd name="connsiteY164" fmla="*/ 1117112 h 1573553"/>
              <a:gd name="connsiteX165" fmla="*/ 106604 w 2764939"/>
              <a:gd name="connsiteY165" fmla="*/ 1098062 h 1573553"/>
              <a:gd name="connsiteX166" fmla="*/ 89936 w 2764939"/>
              <a:gd name="connsiteY166" fmla="*/ 1098062 h 1573553"/>
              <a:gd name="connsiteX167" fmla="*/ 6592 w 2764939"/>
              <a:gd name="connsiteY167" fmla="*/ 1121875 h 1573553"/>
              <a:gd name="connsiteX168" fmla="*/ 8974 w 2764939"/>
              <a:gd name="connsiteY168" fmla="*/ 1074250 h 1573553"/>
              <a:gd name="connsiteX169" fmla="*/ 9816 w 2764939"/>
              <a:gd name="connsiteY16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59091 w 2764939"/>
              <a:gd name="connsiteY52" fmla="*/ 357493 h 1573553"/>
              <a:gd name="connsiteX53" fmla="*/ 1090060 w 2764939"/>
              <a:gd name="connsiteY53" fmla="*/ 436075 h 1573553"/>
              <a:gd name="connsiteX54" fmla="*/ 1113873 w 2764939"/>
              <a:gd name="connsiteY54" fmla="*/ 500368 h 1573553"/>
              <a:gd name="connsiteX55" fmla="*/ 1135304 w 2764939"/>
              <a:gd name="connsiteY55" fmla="*/ 512275 h 1573553"/>
              <a:gd name="connsiteX56" fmla="*/ 1132923 w 2764939"/>
              <a:gd name="connsiteY56" fmla="*/ 421787 h 1573553"/>
              <a:gd name="connsiteX57" fmla="*/ 1185312 w 2764939"/>
              <a:gd name="connsiteY57" fmla="*/ 340823 h 1573553"/>
              <a:gd name="connsiteX58" fmla="*/ 1499302 w 2764939"/>
              <a:gd name="connsiteY58" fmla="*/ 250164 h 1573553"/>
              <a:gd name="connsiteX59" fmla="*/ 1640131 w 2764939"/>
              <a:gd name="connsiteY59" fmla="*/ 188423 h 1573553"/>
              <a:gd name="connsiteX60" fmla="*/ 1794912 w 2764939"/>
              <a:gd name="connsiteY60" fmla="*/ 183660 h 1573553"/>
              <a:gd name="connsiteX61" fmla="*/ 1866350 w 2764939"/>
              <a:gd name="connsiteY61" fmla="*/ 309866 h 1573553"/>
              <a:gd name="connsiteX62" fmla="*/ 2028275 w 2764939"/>
              <a:gd name="connsiteY62" fmla="*/ 271766 h 1573553"/>
              <a:gd name="connsiteX63" fmla="*/ 1933025 w 2764939"/>
              <a:gd name="connsiteY63" fmla="*/ 359873 h 1573553"/>
              <a:gd name="connsiteX64" fmla="*/ 2047325 w 2764939"/>
              <a:gd name="connsiteY64" fmla="*/ 331298 h 1573553"/>
              <a:gd name="connsiteX65" fmla="*/ 2142574 w 2764939"/>
              <a:gd name="connsiteY65" fmla="*/ 271766 h 1573553"/>
              <a:gd name="connsiteX66" fmla="*/ 2066375 w 2764939"/>
              <a:gd name="connsiteY66" fmla="*/ 264623 h 1573553"/>
              <a:gd name="connsiteX67" fmla="*/ 2066375 w 2764939"/>
              <a:gd name="connsiteY67" fmla="*/ 202710 h 1573553"/>
              <a:gd name="connsiteX68" fmla="*/ 2116380 w 2764939"/>
              <a:gd name="connsiteY68" fmla="*/ 202710 h 1573553"/>
              <a:gd name="connsiteX69" fmla="*/ 2223536 w 2764939"/>
              <a:gd name="connsiteY69" fmla="*/ 97935 h 1573553"/>
              <a:gd name="connsiteX70" fmla="*/ 2273542 w 2764939"/>
              <a:gd name="connsiteY70" fmla="*/ 305 h 1573553"/>
              <a:gd name="connsiteX71" fmla="*/ 2237824 w 2764939"/>
              <a:gd name="connsiteY71" fmla="*/ 114604 h 1573553"/>
              <a:gd name="connsiteX72" fmla="*/ 2164006 w 2764939"/>
              <a:gd name="connsiteY72" fmla="*/ 193186 h 1573553"/>
              <a:gd name="connsiteX73" fmla="*/ 2333075 w 2764939"/>
              <a:gd name="connsiteY73" fmla="*/ 257480 h 1573553"/>
              <a:gd name="connsiteX74" fmla="*/ 2735505 w 2764939"/>
              <a:gd name="connsiteY74" fmla="*/ 205092 h 1573553"/>
              <a:gd name="connsiteX75" fmla="*/ 2698276 w 2764939"/>
              <a:gd name="connsiteY75" fmla="*/ 559163 h 1573553"/>
              <a:gd name="connsiteX76" fmla="*/ 2630731 w 2764939"/>
              <a:gd name="connsiteY76" fmla="*/ 967092 h 1573553"/>
              <a:gd name="connsiteX77" fmla="*/ 2461662 w 2764939"/>
              <a:gd name="connsiteY77" fmla="*/ 869462 h 1573553"/>
              <a:gd name="connsiteX78" fmla="*/ 2297356 w 2764939"/>
              <a:gd name="connsiteY78" fmla="*/ 926612 h 1573553"/>
              <a:gd name="connsiteX79" fmla="*/ 2275925 w 2764939"/>
              <a:gd name="connsiteY79" fmla="*/ 1062342 h 1573553"/>
              <a:gd name="connsiteX80" fmla="*/ 2042562 w 2764939"/>
              <a:gd name="connsiteY80" fmla="*/ 1148067 h 1573553"/>
              <a:gd name="connsiteX81" fmla="*/ 2021131 w 2764939"/>
              <a:gd name="connsiteY81" fmla="*/ 1238556 h 1573553"/>
              <a:gd name="connsiteX82" fmla="*/ 1954456 w 2764939"/>
              <a:gd name="connsiteY82" fmla="*/ 1309993 h 1573553"/>
              <a:gd name="connsiteX83" fmla="*/ 2013987 w 2764939"/>
              <a:gd name="connsiteY83" fmla="*/ 1350474 h 1573553"/>
              <a:gd name="connsiteX84" fmla="*/ 1921118 w 2764939"/>
              <a:gd name="connsiteY84" fmla="*/ 1450487 h 1573553"/>
              <a:gd name="connsiteX85" fmla="*/ 1899687 w 2764939"/>
              <a:gd name="connsiteY85" fmla="*/ 1533831 h 1573553"/>
              <a:gd name="connsiteX86" fmla="*/ 1808865 w 2764939"/>
              <a:gd name="connsiteY86" fmla="*/ 1573012 h 1573553"/>
              <a:gd name="connsiteX87" fmla="*/ 1728235 w 2764939"/>
              <a:gd name="connsiteY87" fmla="*/ 1557643 h 1573553"/>
              <a:gd name="connsiteX88" fmla="*/ 1702041 w 2764939"/>
              <a:gd name="connsiteY88" fmla="*/ 1571931 h 1573553"/>
              <a:gd name="connsiteX89" fmla="*/ 1647275 w 2764939"/>
              <a:gd name="connsiteY89" fmla="*/ 1543356 h 1573553"/>
              <a:gd name="connsiteX90" fmla="*/ 1606791 w 2764939"/>
              <a:gd name="connsiteY90" fmla="*/ 1507637 h 1573553"/>
              <a:gd name="connsiteX91" fmla="*/ 1563931 w 2764939"/>
              <a:gd name="connsiteY91" fmla="*/ 1479061 h 1573553"/>
              <a:gd name="connsiteX92" fmla="*/ 1592504 w 2764939"/>
              <a:gd name="connsiteY92" fmla="*/ 1455250 h 1573553"/>
              <a:gd name="connsiteX93" fmla="*/ 1580598 w 2764939"/>
              <a:gd name="connsiteY93" fmla="*/ 1438581 h 1573553"/>
              <a:gd name="connsiteX94" fmla="*/ 1518685 w 2764939"/>
              <a:gd name="connsiteY94" fmla="*/ 1426675 h 1573553"/>
              <a:gd name="connsiteX95" fmla="*/ 1499635 w 2764939"/>
              <a:gd name="connsiteY95" fmla="*/ 1402862 h 1573553"/>
              <a:gd name="connsiteX96" fmla="*/ 1461537 w 2764939"/>
              <a:gd name="connsiteY96" fmla="*/ 1379050 h 1573553"/>
              <a:gd name="connsiteX97" fmla="*/ 1456773 w 2764939"/>
              <a:gd name="connsiteY97" fmla="*/ 1390956 h 1573553"/>
              <a:gd name="connsiteX98" fmla="*/ 1471062 w 2764939"/>
              <a:gd name="connsiteY98" fmla="*/ 1429056 h 1573553"/>
              <a:gd name="connsiteX99" fmla="*/ 1440104 w 2764939"/>
              <a:gd name="connsiteY99" fmla="*/ 1443343 h 1573553"/>
              <a:gd name="connsiteX100" fmla="*/ 1413912 w 2764939"/>
              <a:gd name="connsiteY100" fmla="*/ 1457630 h 1573553"/>
              <a:gd name="connsiteX101" fmla="*/ 1397241 w 2764939"/>
              <a:gd name="connsiteY101" fmla="*/ 1450487 h 1573553"/>
              <a:gd name="connsiteX102" fmla="*/ 1351998 w 2764939"/>
              <a:gd name="connsiteY102" fmla="*/ 1388575 h 1573553"/>
              <a:gd name="connsiteX103" fmla="*/ 1306756 w 2764939"/>
              <a:gd name="connsiteY103" fmla="*/ 1355237 h 1573553"/>
              <a:gd name="connsiteX104" fmla="*/ 1328187 w 2764939"/>
              <a:gd name="connsiteY104" fmla="*/ 1338568 h 1573553"/>
              <a:gd name="connsiteX105" fmla="*/ 1349618 w 2764939"/>
              <a:gd name="connsiteY105" fmla="*/ 1298087 h 1573553"/>
              <a:gd name="connsiteX106" fmla="*/ 1335329 w 2764939"/>
              <a:gd name="connsiteY106" fmla="*/ 1286181 h 1573553"/>
              <a:gd name="connsiteX107" fmla="*/ 1297231 w 2764939"/>
              <a:gd name="connsiteY107" fmla="*/ 1288562 h 1573553"/>
              <a:gd name="connsiteX108" fmla="*/ 1221031 w 2764939"/>
              <a:gd name="connsiteY108" fmla="*/ 1245700 h 1573553"/>
              <a:gd name="connsiteX109" fmla="*/ 1178166 w 2764939"/>
              <a:gd name="connsiteY109" fmla="*/ 1226650 h 1573553"/>
              <a:gd name="connsiteX110" fmla="*/ 1168643 w 2764939"/>
              <a:gd name="connsiteY110" fmla="*/ 1226650 h 1573553"/>
              <a:gd name="connsiteX111" fmla="*/ 1156737 w 2764939"/>
              <a:gd name="connsiteY111" fmla="*/ 1162356 h 1573553"/>
              <a:gd name="connsiteX112" fmla="*/ 1168643 w 2764939"/>
              <a:gd name="connsiteY112" fmla="*/ 1098062 h 1573553"/>
              <a:gd name="connsiteX113" fmla="*/ 1137687 w 2764939"/>
              <a:gd name="connsiteY113" fmla="*/ 1064725 h 1573553"/>
              <a:gd name="connsiteX114" fmla="*/ 1085300 w 2764939"/>
              <a:gd name="connsiteY114" fmla="*/ 1040912 h 1573553"/>
              <a:gd name="connsiteX115" fmla="*/ 1111493 w 2764939"/>
              <a:gd name="connsiteY115" fmla="*/ 1017100 h 1573553"/>
              <a:gd name="connsiteX116" fmla="*/ 1156737 w 2764939"/>
              <a:gd name="connsiteY116" fmla="*/ 1021862 h 1573553"/>
              <a:gd name="connsiteX117" fmla="*/ 1151975 w 2764939"/>
              <a:gd name="connsiteY117" fmla="*/ 974237 h 1573553"/>
              <a:gd name="connsiteX118" fmla="*/ 1123400 w 2764939"/>
              <a:gd name="connsiteY118" fmla="*/ 969475 h 1573553"/>
              <a:gd name="connsiteX119" fmla="*/ 1128162 w 2764939"/>
              <a:gd name="connsiteY119" fmla="*/ 921850 h 1573553"/>
              <a:gd name="connsiteX120" fmla="*/ 1097206 w 2764939"/>
              <a:gd name="connsiteY120" fmla="*/ 907562 h 1573553"/>
              <a:gd name="connsiteX121" fmla="*/ 1099587 w 2764939"/>
              <a:gd name="connsiteY121" fmla="*/ 871843 h 1573553"/>
              <a:gd name="connsiteX122" fmla="*/ 1051962 w 2764939"/>
              <a:gd name="connsiteY122" fmla="*/ 857556 h 1573553"/>
              <a:gd name="connsiteX123" fmla="*/ 1032912 w 2764939"/>
              <a:gd name="connsiteY123" fmla="*/ 878987 h 1573553"/>
              <a:gd name="connsiteX124" fmla="*/ 1004335 w 2764939"/>
              <a:gd name="connsiteY124" fmla="*/ 881368 h 1573553"/>
              <a:gd name="connsiteX125" fmla="*/ 954331 w 2764939"/>
              <a:gd name="connsiteY125" fmla="*/ 886131 h 1573553"/>
              <a:gd name="connsiteX126" fmla="*/ 923375 w 2764939"/>
              <a:gd name="connsiteY126" fmla="*/ 907562 h 1573553"/>
              <a:gd name="connsiteX127" fmla="*/ 923375 w 2764939"/>
              <a:gd name="connsiteY127" fmla="*/ 876606 h 1573553"/>
              <a:gd name="connsiteX128" fmla="*/ 882893 w 2764939"/>
              <a:gd name="connsiteY128" fmla="*/ 871843 h 1573553"/>
              <a:gd name="connsiteX129" fmla="*/ 890035 w 2764939"/>
              <a:gd name="connsiteY129" fmla="*/ 893275 h 1573553"/>
              <a:gd name="connsiteX130" fmla="*/ 885275 w 2764939"/>
              <a:gd name="connsiteY130" fmla="*/ 912325 h 1573553"/>
              <a:gd name="connsiteX131" fmla="*/ 799550 w 2764939"/>
              <a:gd name="connsiteY131" fmla="*/ 859936 h 1573553"/>
              <a:gd name="connsiteX132" fmla="*/ 778118 w 2764939"/>
              <a:gd name="connsiteY132" fmla="*/ 826600 h 1573553"/>
              <a:gd name="connsiteX133" fmla="*/ 790025 w 2764939"/>
              <a:gd name="connsiteY133" fmla="*/ 786117 h 1573553"/>
              <a:gd name="connsiteX134" fmla="*/ 759068 w 2764939"/>
              <a:gd name="connsiteY134" fmla="*/ 781356 h 1573553"/>
              <a:gd name="connsiteX135" fmla="*/ 711443 w 2764939"/>
              <a:gd name="connsiteY135" fmla="*/ 795643 h 1573553"/>
              <a:gd name="connsiteX136" fmla="*/ 701918 w 2764939"/>
              <a:gd name="connsiteY136" fmla="*/ 809931 h 1573553"/>
              <a:gd name="connsiteX137" fmla="*/ 678106 w 2764939"/>
              <a:gd name="connsiteY137" fmla="*/ 826600 h 1573553"/>
              <a:gd name="connsiteX138" fmla="*/ 670962 w 2764939"/>
              <a:gd name="connsiteY138" fmla="*/ 843268 h 1573553"/>
              <a:gd name="connsiteX139" fmla="*/ 630481 w 2764939"/>
              <a:gd name="connsiteY139" fmla="*/ 876606 h 1573553"/>
              <a:gd name="connsiteX140" fmla="*/ 632860 w 2764939"/>
              <a:gd name="connsiteY140" fmla="*/ 898037 h 1573553"/>
              <a:gd name="connsiteX141" fmla="*/ 647150 w 2764939"/>
              <a:gd name="connsiteY141" fmla="*/ 917087 h 1573553"/>
              <a:gd name="connsiteX142" fmla="*/ 570950 w 2764939"/>
              <a:gd name="connsiteY142" fmla="*/ 902800 h 1573553"/>
              <a:gd name="connsiteX143" fmla="*/ 537612 w 2764939"/>
              <a:gd name="connsiteY143" fmla="*/ 907562 h 1573553"/>
              <a:gd name="connsiteX144" fmla="*/ 585235 w 2764939"/>
              <a:gd name="connsiteY144" fmla="*/ 938518 h 1573553"/>
              <a:gd name="connsiteX145" fmla="*/ 609050 w 2764939"/>
              <a:gd name="connsiteY145" fmla="*/ 950425 h 1573553"/>
              <a:gd name="connsiteX146" fmla="*/ 635243 w 2764939"/>
              <a:gd name="connsiteY146" fmla="*/ 1002812 h 1573553"/>
              <a:gd name="connsiteX147" fmla="*/ 568566 w 2764939"/>
              <a:gd name="connsiteY147" fmla="*/ 1019481 h 1573553"/>
              <a:gd name="connsiteX148" fmla="*/ 547137 w 2764939"/>
              <a:gd name="connsiteY148" fmla="*/ 1031387 h 1573553"/>
              <a:gd name="connsiteX149" fmla="*/ 523323 w 2764939"/>
              <a:gd name="connsiteY149" fmla="*/ 1002812 h 1573553"/>
              <a:gd name="connsiteX150" fmla="*/ 499510 w 2764939"/>
              <a:gd name="connsiteY150" fmla="*/ 971856 h 1573553"/>
              <a:gd name="connsiteX151" fmla="*/ 501891 w 2764939"/>
              <a:gd name="connsiteY151" fmla="*/ 933756 h 1573553"/>
              <a:gd name="connsiteX152" fmla="*/ 499510 w 2764939"/>
              <a:gd name="connsiteY152" fmla="*/ 914706 h 1573553"/>
              <a:gd name="connsiteX153" fmla="*/ 518560 w 2764939"/>
              <a:gd name="connsiteY153" fmla="*/ 881368 h 1573553"/>
              <a:gd name="connsiteX154" fmla="*/ 478080 w 2764939"/>
              <a:gd name="connsiteY154" fmla="*/ 890893 h 1573553"/>
              <a:gd name="connsiteX155" fmla="*/ 449504 w 2764939"/>
              <a:gd name="connsiteY155" fmla="*/ 952806 h 1573553"/>
              <a:gd name="connsiteX156" fmla="*/ 442360 w 2764939"/>
              <a:gd name="connsiteY156" fmla="*/ 976618 h 1573553"/>
              <a:gd name="connsiteX157" fmla="*/ 411404 w 2764939"/>
              <a:gd name="connsiteY157" fmla="*/ 993287 h 1573553"/>
              <a:gd name="connsiteX158" fmla="*/ 363779 w 2764939"/>
              <a:gd name="connsiteY158" fmla="*/ 990906 h 1573553"/>
              <a:gd name="connsiteX159" fmla="*/ 356635 w 2764939"/>
              <a:gd name="connsiteY159" fmla="*/ 1007575 h 1573553"/>
              <a:gd name="connsiteX160" fmla="*/ 356635 w 2764939"/>
              <a:gd name="connsiteY160" fmla="*/ 1055200 h 1573553"/>
              <a:gd name="connsiteX161" fmla="*/ 297104 w 2764939"/>
              <a:gd name="connsiteY161" fmla="*/ 1059962 h 1573553"/>
              <a:gd name="connsiteX162" fmla="*/ 235191 w 2764939"/>
              <a:gd name="connsiteY162" fmla="*/ 1093300 h 1573553"/>
              <a:gd name="connsiteX163" fmla="*/ 237573 w 2764939"/>
              <a:gd name="connsiteY163" fmla="*/ 1121875 h 1573553"/>
              <a:gd name="connsiteX164" fmla="*/ 185186 w 2764939"/>
              <a:gd name="connsiteY164" fmla="*/ 1109968 h 1573553"/>
              <a:gd name="connsiteX165" fmla="*/ 151848 w 2764939"/>
              <a:gd name="connsiteY165" fmla="*/ 1117112 h 1573553"/>
              <a:gd name="connsiteX166" fmla="*/ 106604 w 2764939"/>
              <a:gd name="connsiteY166" fmla="*/ 1098062 h 1573553"/>
              <a:gd name="connsiteX167" fmla="*/ 89936 w 2764939"/>
              <a:gd name="connsiteY167" fmla="*/ 1098062 h 1573553"/>
              <a:gd name="connsiteX168" fmla="*/ 6592 w 2764939"/>
              <a:gd name="connsiteY168" fmla="*/ 1121875 h 1573553"/>
              <a:gd name="connsiteX169" fmla="*/ 8974 w 2764939"/>
              <a:gd name="connsiteY169" fmla="*/ 1074250 h 1573553"/>
              <a:gd name="connsiteX170" fmla="*/ 9816 w 2764939"/>
              <a:gd name="connsiteY17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1090060 w 2764939"/>
              <a:gd name="connsiteY54" fmla="*/ 436075 h 1573553"/>
              <a:gd name="connsiteX55" fmla="*/ 1113873 w 2764939"/>
              <a:gd name="connsiteY55" fmla="*/ 500368 h 1573553"/>
              <a:gd name="connsiteX56" fmla="*/ 1135304 w 2764939"/>
              <a:gd name="connsiteY56" fmla="*/ 512275 h 1573553"/>
              <a:gd name="connsiteX57" fmla="*/ 1132923 w 2764939"/>
              <a:gd name="connsiteY57" fmla="*/ 421787 h 1573553"/>
              <a:gd name="connsiteX58" fmla="*/ 1185312 w 2764939"/>
              <a:gd name="connsiteY58" fmla="*/ 340823 h 1573553"/>
              <a:gd name="connsiteX59" fmla="*/ 1499302 w 2764939"/>
              <a:gd name="connsiteY59" fmla="*/ 250164 h 1573553"/>
              <a:gd name="connsiteX60" fmla="*/ 1640131 w 2764939"/>
              <a:gd name="connsiteY60" fmla="*/ 188423 h 1573553"/>
              <a:gd name="connsiteX61" fmla="*/ 1794912 w 2764939"/>
              <a:gd name="connsiteY61" fmla="*/ 183660 h 1573553"/>
              <a:gd name="connsiteX62" fmla="*/ 1866350 w 2764939"/>
              <a:gd name="connsiteY62" fmla="*/ 309866 h 1573553"/>
              <a:gd name="connsiteX63" fmla="*/ 2028275 w 2764939"/>
              <a:gd name="connsiteY63" fmla="*/ 271766 h 1573553"/>
              <a:gd name="connsiteX64" fmla="*/ 1933025 w 2764939"/>
              <a:gd name="connsiteY64" fmla="*/ 359873 h 1573553"/>
              <a:gd name="connsiteX65" fmla="*/ 2047325 w 2764939"/>
              <a:gd name="connsiteY65" fmla="*/ 331298 h 1573553"/>
              <a:gd name="connsiteX66" fmla="*/ 2142574 w 2764939"/>
              <a:gd name="connsiteY66" fmla="*/ 271766 h 1573553"/>
              <a:gd name="connsiteX67" fmla="*/ 2066375 w 2764939"/>
              <a:gd name="connsiteY67" fmla="*/ 264623 h 1573553"/>
              <a:gd name="connsiteX68" fmla="*/ 2066375 w 2764939"/>
              <a:gd name="connsiteY68" fmla="*/ 202710 h 1573553"/>
              <a:gd name="connsiteX69" fmla="*/ 2116380 w 2764939"/>
              <a:gd name="connsiteY69" fmla="*/ 202710 h 1573553"/>
              <a:gd name="connsiteX70" fmla="*/ 2223536 w 2764939"/>
              <a:gd name="connsiteY70" fmla="*/ 97935 h 1573553"/>
              <a:gd name="connsiteX71" fmla="*/ 2273542 w 2764939"/>
              <a:gd name="connsiteY71" fmla="*/ 305 h 1573553"/>
              <a:gd name="connsiteX72" fmla="*/ 2237824 w 2764939"/>
              <a:gd name="connsiteY72" fmla="*/ 114604 h 1573553"/>
              <a:gd name="connsiteX73" fmla="*/ 2164006 w 2764939"/>
              <a:gd name="connsiteY73" fmla="*/ 193186 h 1573553"/>
              <a:gd name="connsiteX74" fmla="*/ 2333075 w 2764939"/>
              <a:gd name="connsiteY74" fmla="*/ 257480 h 1573553"/>
              <a:gd name="connsiteX75" fmla="*/ 2735505 w 2764939"/>
              <a:gd name="connsiteY75" fmla="*/ 205092 h 1573553"/>
              <a:gd name="connsiteX76" fmla="*/ 2698276 w 2764939"/>
              <a:gd name="connsiteY76" fmla="*/ 559163 h 1573553"/>
              <a:gd name="connsiteX77" fmla="*/ 2630731 w 2764939"/>
              <a:gd name="connsiteY77" fmla="*/ 967092 h 1573553"/>
              <a:gd name="connsiteX78" fmla="*/ 2461662 w 2764939"/>
              <a:gd name="connsiteY78" fmla="*/ 869462 h 1573553"/>
              <a:gd name="connsiteX79" fmla="*/ 2297356 w 2764939"/>
              <a:gd name="connsiteY79" fmla="*/ 926612 h 1573553"/>
              <a:gd name="connsiteX80" fmla="*/ 2275925 w 2764939"/>
              <a:gd name="connsiteY80" fmla="*/ 1062342 h 1573553"/>
              <a:gd name="connsiteX81" fmla="*/ 2042562 w 2764939"/>
              <a:gd name="connsiteY81" fmla="*/ 1148067 h 1573553"/>
              <a:gd name="connsiteX82" fmla="*/ 2021131 w 2764939"/>
              <a:gd name="connsiteY82" fmla="*/ 1238556 h 1573553"/>
              <a:gd name="connsiteX83" fmla="*/ 1954456 w 2764939"/>
              <a:gd name="connsiteY83" fmla="*/ 1309993 h 1573553"/>
              <a:gd name="connsiteX84" fmla="*/ 2013987 w 2764939"/>
              <a:gd name="connsiteY84" fmla="*/ 1350474 h 1573553"/>
              <a:gd name="connsiteX85" fmla="*/ 1921118 w 2764939"/>
              <a:gd name="connsiteY85" fmla="*/ 1450487 h 1573553"/>
              <a:gd name="connsiteX86" fmla="*/ 1899687 w 2764939"/>
              <a:gd name="connsiteY86" fmla="*/ 1533831 h 1573553"/>
              <a:gd name="connsiteX87" fmla="*/ 1808865 w 2764939"/>
              <a:gd name="connsiteY87" fmla="*/ 1573012 h 1573553"/>
              <a:gd name="connsiteX88" fmla="*/ 1728235 w 2764939"/>
              <a:gd name="connsiteY88" fmla="*/ 1557643 h 1573553"/>
              <a:gd name="connsiteX89" fmla="*/ 1702041 w 2764939"/>
              <a:gd name="connsiteY89" fmla="*/ 1571931 h 1573553"/>
              <a:gd name="connsiteX90" fmla="*/ 1647275 w 2764939"/>
              <a:gd name="connsiteY90" fmla="*/ 1543356 h 1573553"/>
              <a:gd name="connsiteX91" fmla="*/ 1606791 w 2764939"/>
              <a:gd name="connsiteY91" fmla="*/ 1507637 h 1573553"/>
              <a:gd name="connsiteX92" fmla="*/ 1563931 w 2764939"/>
              <a:gd name="connsiteY92" fmla="*/ 1479061 h 1573553"/>
              <a:gd name="connsiteX93" fmla="*/ 1592504 w 2764939"/>
              <a:gd name="connsiteY93" fmla="*/ 1455250 h 1573553"/>
              <a:gd name="connsiteX94" fmla="*/ 1580598 w 2764939"/>
              <a:gd name="connsiteY94" fmla="*/ 1438581 h 1573553"/>
              <a:gd name="connsiteX95" fmla="*/ 1518685 w 2764939"/>
              <a:gd name="connsiteY95" fmla="*/ 1426675 h 1573553"/>
              <a:gd name="connsiteX96" fmla="*/ 1499635 w 2764939"/>
              <a:gd name="connsiteY96" fmla="*/ 1402862 h 1573553"/>
              <a:gd name="connsiteX97" fmla="*/ 1461537 w 2764939"/>
              <a:gd name="connsiteY97" fmla="*/ 1379050 h 1573553"/>
              <a:gd name="connsiteX98" fmla="*/ 1456773 w 2764939"/>
              <a:gd name="connsiteY98" fmla="*/ 1390956 h 1573553"/>
              <a:gd name="connsiteX99" fmla="*/ 1471062 w 2764939"/>
              <a:gd name="connsiteY99" fmla="*/ 1429056 h 1573553"/>
              <a:gd name="connsiteX100" fmla="*/ 1440104 w 2764939"/>
              <a:gd name="connsiteY100" fmla="*/ 1443343 h 1573553"/>
              <a:gd name="connsiteX101" fmla="*/ 1413912 w 2764939"/>
              <a:gd name="connsiteY101" fmla="*/ 1457630 h 1573553"/>
              <a:gd name="connsiteX102" fmla="*/ 1397241 w 2764939"/>
              <a:gd name="connsiteY102" fmla="*/ 1450487 h 1573553"/>
              <a:gd name="connsiteX103" fmla="*/ 1351998 w 2764939"/>
              <a:gd name="connsiteY103" fmla="*/ 1388575 h 1573553"/>
              <a:gd name="connsiteX104" fmla="*/ 1306756 w 2764939"/>
              <a:gd name="connsiteY104" fmla="*/ 1355237 h 1573553"/>
              <a:gd name="connsiteX105" fmla="*/ 1328187 w 2764939"/>
              <a:gd name="connsiteY105" fmla="*/ 1338568 h 1573553"/>
              <a:gd name="connsiteX106" fmla="*/ 1349618 w 2764939"/>
              <a:gd name="connsiteY106" fmla="*/ 1298087 h 1573553"/>
              <a:gd name="connsiteX107" fmla="*/ 1335329 w 2764939"/>
              <a:gd name="connsiteY107" fmla="*/ 1286181 h 1573553"/>
              <a:gd name="connsiteX108" fmla="*/ 1297231 w 2764939"/>
              <a:gd name="connsiteY108" fmla="*/ 1288562 h 1573553"/>
              <a:gd name="connsiteX109" fmla="*/ 1221031 w 2764939"/>
              <a:gd name="connsiteY109" fmla="*/ 1245700 h 1573553"/>
              <a:gd name="connsiteX110" fmla="*/ 1178166 w 2764939"/>
              <a:gd name="connsiteY110" fmla="*/ 1226650 h 1573553"/>
              <a:gd name="connsiteX111" fmla="*/ 1168643 w 2764939"/>
              <a:gd name="connsiteY111" fmla="*/ 1226650 h 1573553"/>
              <a:gd name="connsiteX112" fmla="*/ 1156737 w 2764939"/>
              <a:gd name="connsiteY112" fmla="*/ 1162356 h 1573553"/>
              <a:gd name="connsiteX113" fmla="*/ 1168643 w 2764939"/>
              <a:gd name="connsiteY113" fmla="*/ 1098062 h 1573553"/>
              <a:gd name="connsiteX114" fmla="*/ 1137687 w 2764939"/>
              <a:gd name="connsiteY114" fmla="*/ 1064725 h 1573553"/>
              <a:gd name="connsiteX115" fmla="*/ 1085300 w 2764939"/>
              <a:gd name="connsiteY115" fmla="*/ 1040912 h 1573553"/>
              <a:gd name="connsiteX116" fmla="*/ 1111493 w 2764939"/>
              <a:gd name="connsiteY116" fmla="*/ 1017100 h 1573553"/>
              <a:gd name="connsiteX117" fmla="*/ 1156737 w 2764939"/>
              <a:gd name="connsiteY117" fmla="*/ 1021862 h 1573553"/>
              <a:gd name="connsiteX118" fmla="*/ 1151975 w 2764939"/>
              <a:gd name="connsiteY118" fmla="*/ 974237 h 1573553"/>
              <a:gd name="connsiteX119" fmla="*/ 1123400 w 2764939"/>
              <a:gd name="connsiteY119" fmla="*/ 969475 h 1573553"/>
              <a:gd name="connsiteX120" fmla="*/ 1128162 w 2764939"/>
              <a:gd name="connsiteY120" fmla="*/ 921850 h 1573553"/>
              <a:gd name="connsiteX121" fmla="*/ 1097206 w 2764939"/>
              <a:gd name="connsiteY121" fmla="*/ 907562 h 1573553"/>
              <a:gd name="connsiteX122" fmla="*/ 1099587 w 2764939"/>
              <a:gd name="connsiteY122" fmla="*/ 871843 h 1573553"/>
              <a:gd name="connsiteX123" fmla="*/ 1051962 w 2764939"/>
              <a:gd name="connsiteY123" fmla="*/ 857556 h 1573553"/>
              <a:gd name="connsiteX124" fmla="*/ 1032912 w 2764939"/>
              <a:gd name="connsiteY124" fmla="*/ 878987 h 1573553"/>
              <a:gd name="connsiteX125" fmla="*/ 1004335 w 2764939"/>
              <a:gd name="connsiteY125" fmla="*/ 881368 h 1573553"/>
              <a:gd name="connsiteX126" fmla="*/ 954331 w 2764939"/>
              <a:gd name="connsiteY126" fmla="*/ 886131 h 1573553"/>
              <a:gd name="connsiteX127" fmla="*/ 923375 w 2764939"/>
              <a:gd name="connsiteY127" fmla="*/ 907562 h 1573553"/>
              <a:gd name="connsiteX128" fmla="*/ 923375 w 2764939"/>
              <a:gd name="connsiteY128" fmla="*/ 876606 h 1573553"/>
              <a:gd name="connsiteX129" fmla="*/ 882893 w 2764939"/>
              <a:gd name="connsiteY129" fmla="*/ 871843 h 1573553"/>
              <a:gd name="connsiteX130" fmla="*/ 890035 w 2764939"/>
              <a:gd name="connsiteY130" fmla="*/ 893275 h 1573553"/>
              <a:gd name="connsiteX131" fmla="*/ 885275 w 2764939"/>
              <a:gd name="connsiteY131" fmla="*/ 912325 h 1573553"/>
              <a:gd name="connsiteX132" fmla="*/ 799550 w 2764939"/>
              <a:gd name="connsiteY132" fmla="*/ 859936 h 1573553"/>
              <a:gd name="connsiteX133" fmla="*/ 778118 w 2764939"/>
              <a:gd name="connsiteY133" fmla="*/ 826600 h 1573553"/>
              <a:gd name="connsiteX134" fmla="*/ 790025 w 2764939"/>
              <a:gd name="connsiteY134" fmla="*/ 786117 h 1573553"/>
              <a:gd name="connsiteX135" fmla="*/ 759068 w 2764939"/>
              <a:gd name="connsiteY135" fmla="*/ 781356 h 1573553"/>
              <a:gd name="connsiteX136" fmla="*/ 711443 w 2764939"/>
              <a:gd name="connsiteY136" fmla="*/ 795643 h 1573553"/>
              <a:gd name="connsiteX137" fmla="*/ 701918 w 2764939"/>
              <a:gd name="connsiteY137" fmla="*/ 809931 h 1573553"/>
              <a:gd name="connsiteX138" fmla="*/ 678106 w 2764939"/>
              <a:gd name="connsiteY138" fmla="*/ 826600 h 1573553"/>
              <a:gd name="connsiteX139" fmla="*/ 670962 w 2764939"/>
              <a:gd name="connsiteY139" fmla="*/ 843268 h 1573553"/>
              <a:gd name="connsiteX140" fmla="*/ 630481 w 2764939"/>
              <a:gd name="connsiteY140" fmla="*/ 876606 h 1573553"/>
              <a:gd name="connsiteX141" fmla="*/ 632860 w 2764939"/>
              <a:gd name="connsiteY141" fmla="*/ 898037 h 1573553"/>
              <a:gd name="connsiteX142" fmla="*/ 647150 w 2764939"/>
              <a:gd name="connsiteY142" fmla="*/ 917087 h 1573553"/>
              <a:gd name="connsiteX143" fmla="*/ 570950 w 2764939"/>
              <a:gd name="connsiteY143" fmla="*/ 902800 h 1573553"/>
              <a:gd name="connsiteX144" fmla="*/ 537612 w 2764939"/>
              <a:gd name="connsiteY144" fmla="*/ 907562 h 1573553"/>
              <a:gd name="connsiteX145" fmla="*/ 585235 w 2764939"/>
              <a:gd name="connsiteY145" fmla="*/ 938518 h 1573553"/>
              <a:gd name="connsiteX146" fmla="*/ 609050 w 2764939"/>
              <a:gd name="connsiteY146" fmla="*/ 950425 h 1573553"/>
              <a:gd name="connsiteX147" fmla="*/ 635243 w 2764939"/>
              <a:gd name="connsiteY147" fmla="*/ 1002812 h 1573553"/>
              <a:gd name="connsiteX148" fmla="*/ 568566 w 2764939"/>
              <a:gd name="connsiteY148" fmla="*/ 1019481 h 1573553"/>
              <a:gd name="connsiteX149" fmla="*/ 547137 w 2764939"/>
              <a:gd name="connsiteY149" fmla="*/ 1031387 h 1573553"/>
              <a:gd name="connsiteX150" fmla="*/ 523323 w 2764939"/>
              <a:gd name="connsiteY150" fmla="*/ 1002812 h 1573553"/>
              <a:gd name="connsiteX151" fmla="*/ 499510 w 2764939"/>
              <a:gd name="connsiteY151" fmla="*/ 971856 h 1573553"/>
              <a:gd name="connsiteX152" fmla="*/ 501891 w 2764939"/>
              <a:gd name="connsiteY152" fmla="*/ 933756 h 1573553"/>
              <a:gd name="connsiteX153" fmla="*/ 499510 w 2764939"/>
              <a:gd name="connsiteY153" fmla="*/ 914706 h 1573553"/>
              <a:gd name="connsiteX154" fmla="*/ 518560 w 2764939"/>
              <a:gd name="connsiteY154" fmla="*/ 881368 h 1573553"/>
              <a:gd name="connsiteX155" fmla="*/ 478080 w 2764939"/>
              <a:gd name="connsiteY155" fmla="*/ 890893 h 1573553"/>
              <a:gd name="connsiteX156" fmla="*/ 449504 w 2764939"/>
              <a:gd name="connsiteY156" fmla="*/ 952806 h 1573553"/>
              <a:gd name="connsiteX157" fmla="*/ 442360 w 2764939"/>
              <a:gd name="connsiteY157" fmla="*/ 976618 h 1573553"/>
              <a:gd name="connsiteX158" fmla="*/ 411404 w 2764939"/>
              <a:gd name="connsiteY158" fmla="*/ 993287 h 1573553"/>
              <a:gd name="connsiteX159" fmla="*/ 363779 w 2764939"/>
              <a:gd name="connsiteY159" fmla="*/ 990906 h 1573553"/>
              <a:gd name="connsiteX160" fmla="*/ 356635 w 2764939"/>
              <a:gd name="connsiteY160" fmla="*/ 1007575 h 1573553"/>
              <a:gd name="connsiteX161" fmla="*/ 356635 w 2764939"/>
              <a:gd name="connsiteY161" fmla="*/ 1055200 h 1573553"/>
              <a:gd name="connsiteX162" fmla="*/ 297104 w 2764939"/>
              <a:gd name="connsiteY162" fmla="*/ 1059962 h 1573553"/>
              <a:gd name="connsiteX163" fmla="*/ 235191 w 2764939"/>
              <a:gd name="connsiteY163" fmla="*/ 1093300 h 1573553"/>
              <a:gd name="connsiteX164" fmla="*/ 237573 w 2764939"/>
              <a:gd name="connsiteY164" fmla="*/ 1121875 h 1573553"/>
              <a:gd name="connsiteX165" fmla="*/ 185186 w 2764939"/>
              <a:gd name="connsiteY165" fmla="*/ 1109968 h 1573553"/>
              <a:gd name="connsiteX166" fmla="*/ 151848 w 2764939"/>
              <a:gd name="connsiteY166" fmla="*/ 1117112 h 1573553"/>
              <a:gd name="connsiteX167" fmla="*/ 106604 w 2764939"/>
              <a:gd name="connsiteY167" fmla="*/ 1098062 h 1573553"/>
              <a:gd name="connsiteX168" fmla="*/ 89936 w 2764939"/>
              <a:gd name="connsiteY168" fmla="*/ 1098062 h 1573553"/>
              <a:gd name="connsiteX169" fmla="*/ 6592 w 2764939"/>
              <a:gd name="connsiteY169" fmla="*/ 1121875 h 1573553"/>
              <a:gd name="connsiteX170" fmla="*/ 8974 w 2764939"/>
              <a:gd name="connsiteY170" fmla="*/ 1074250 h 1573553"/>
              <a:gd name="connsiteX171" fmla="*/ 9816 w 2764939"/>
              <a:gd name="connsiteY17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85312 w 2764939"/>
              <a:gd name="connsiteY59" fmla="*/ 340823 h 1573553"/>
              <a:gd name="connsiteX60" fmla="*/ 1499302 w 2764939"/>
              <a:gd name="connsiteY60" fmla="*/ 250164 h 1573553"/>
              <a:gd name="connsiteX61" fmla="*/ 1640131 w 2764939"/>
              <a:gd name="connsiteY61" fmla="*/ 188423 h 1573553"/>
              <a:gd name="connsiteX62" fmla="*/ 1794912 w 2764939"/>
              <a:gd name="connsiteY62" fmla="*/ 183660 h 1573553"/>
              <a:gd name="connsiteX63" fmla="*/ 1866350 w 2764939"/>
              <a:gd name="connsiteY63" fmla="*/ 309866 h 1573553"/>
              <a:gd name="connsiteX64" fmla="*/ 2028275 w 2764939"/>
              <a:gd name="connsiteY64" fmla="*/ 271766 h 1573553"/>
              <a:gd name="connsiteX65" fmla="*/ 1933025 w 2764939"/>
              <a:gd name="connsiteY65" fmla="*/ 359873 h 1573553"/>
              <a:gd name="connsiteX66" fmla="*/ 2047325 w 2764939"/>
              <a:gd name="connsiteY66" fmla="*/ 331298 h 1573553"/>
              <a:gd name="connsiteX67" fmla="*/ 2142574 w 2764939"/>
              <a:gd name="connsiteY67" fmla="*/ 271766 h 1573553"/>
              <a:gd name="connsiteX68" fmla="*/ 2066375 w 2764939"/>
              <a:gd name="connsiteY68" fmla="*/ 264623 h 1573553"/>
              <a:gd name="connsiteX69" fmla="*/ 2066375 w 2764939"/>
              <a:gd name="connsiteY69" fmla="*/ 202710 h 1573553"/>
              <a:gd name="connsiteX70" fmla="*/ 2116380 w 2764939"/>
              <a:gd name="connsiteY70" fmla="*/ 202710 h 1573553"/>
              <a:gd name="connsiteX71" fmla="*/ 2223536 w 2764939"/>
              <a:gd name="connsiteY71" fmla="*/ 97935 h 1573553"/>
              <a:gd name="connsiteX72" fmla="*/ 2273542 w 2764939"/>
              <a:gd name="connsiteY72" fmla="*/ 305 h 1573553"/>
              <a:gd name="connsiteX73" fmla="*/ 2237824 w 2764939"/>
              <a:gd name="connsiteY73" fmla="*/ 114604 h 1573553"/>
              <a:gd name="connsiteX74" fmla="*/ 2164006 w 2764939"/>
              <a:gd name="connsiteY74" fmla="*/ 193186 h 1573553"/>
              <a:gd name="connsiteX75" fmla="*/ 2333075 w 2764939"/>
              <a:gd name="connsiteY75" fmla="*/ 257480 h 1573553"/>
              <a:gd name="connsiteX76" fmla="*/ 2735505 w 2764939"/>
              <a:gd name="connsiteY76" fmla="*/ 205092 h 1573553"/>
              <a:gd name="connsiteX77" fmla="*/ 2698276 w 2764939"/>
              <a:gd name="connsiteY77" fmla="*/ 559163 h 1573553"/>
              <a:gd name="connsiteX78" fmla="*/ 2630731 w 2764939"/>
              <a:gd name="connsiteY78" fmla="*/ 967092 h 1573553"/>
              <a:gd name="connsiteX79" fmla="*/ 2461662 w 2764939"/>
              <a:gd name="connsiteY79" fmla="*/ 869462 h 1573553"/>
              <a:gd name="connsiteX80" fmla="*/ 2297356 w 2764939"/>
              <a:gd name="connsiteY80" fmla="*/ 926612 h 1573553"/>
              <a:gd name="connsiteX81" fmla="*/ 2275925 w 2764939"/>
              <a:gd name="connsiteY81" fmla="*/ 1062342 h 1573553"/>
              <a:gd name="connsiteX82" fmla="*/ 2042562 w 2764939"/>
              <a:gd name="connsiteY82" fmla="*/ 1148067 h 1573553"/>
              <a:gd name="connsiteX83" fmla="*/ 2021131 w 2764939"/>
              <a:gd name="connsiteY83" fmla="*/ 1238556 h 1573553"/>
              <a:gd name="connsiteX84" fmla="*/ 1954456 w 2764939"/>
              <a:gd name="connsiteY84" fmla="*/ 1309993 h 1573553"/>
              <a:gd name="connsiteX85" fmla="*/ 2013987 w 2764939"/>
              <a:gd name="connsiteY85" fmla="*/ 1350474 h 1573553"/>
              <a:gd name="connsiteX86" fmla="*/ 1921118 w 2764939"/>
              <a:gd name="connsiteY86" fmla="*/ 1450487 h 1573553"/>
              <a:gd name="connsiteX87" fmla="*/ 1899687 w 2764939"/>
              <a:gd name="connsiteY87" fmla="*/ 1533831 h 1573553"/>
              <a:gd name="connsiteX88" fmla="*/ 1808865 w 2764939"/>
              <a:gd name="connsiteY88" fmla="*/ 1573012 h 1573553"/>
              <a:gd name="connsiteX89" fmla="*/ 1728235 w 2764939"/>
              <a:gd name="connsiteY89" fmla="*/ 1557643 h 1573553"/>
              <a:gd name="connsiteX90" fmla="*/ 1702041 w 2764939"/>
              <a:gd name="connsiteY90" fmla="*/ 1571931 h 1573553"/>
              <a:gd name="connsiteX91" fmla="*/ 1647275 w 2764939"/>
              <a:gd name="connsiteY91" fmla="*/ 1543356 h 1573553"/>
              <a:gd name="connsiteX92" fmla="*/ 1606791 w 2764939"/>
              <a:gd name="connsiteY92" fmla="*/ 1507637 h 1573553"/>
              <a:gd name="connsiteX93" fmla="*/ 1563931 w 2764939"/>
              <a:gd name="connsiteY93" fmla="*/ 1479061 h 1573553"/>
              <a:gd name="connsiteX94" fmla="*/ 1592504 w 2764939"/>
              <a:gd name="connsiteY94" fmla="*/ 1455250 h 1573553"/>
              <a:gd name="connsiteX95" fmla="*/ 1580598 w 2764939"/>
              <a:gd name="connsiteY95" fmla="*/ 1438581 h 1573553"/>
              <a:gd name="connsiteX96" fmla="*/ 1518685 w 2764939"/>
              <a:gd name="connsiteY96" fmla="*/ 1426675 h 1573553"/>
              <a:gd name="connsiteX97" fmla="*/ 1499635 w 2764939"/>
              <a:gd name="connsiteY97" fmla="*/ 1402862 h 1573553"/>
              <a:gd name="connsiteX98" fmla="*/ 1461537 w 2764939"/>
              <a:gd name="connsiteY98" fmla="*/ 1379050 h 1573553"/>
              <a:gd name="connsiteX99" fmla="*/ 1456773 w 2764939"/>
              <a:gd name="connsiteY99" fmla="*/ 1390956 h 1573553"/>
              <a:gd name="connsiteX100" fmla="*/ 1471062 w 2764939"/>
              <a:gd name="connsiteY100" fmla="*/ 1429056 h 1573553"/>
              <a:gd name="connsiteX101" fmla="*/ 1440104 w 2764939"/>
              <a:gd name="connsiteY101" fmla="*/ 1443343 h 1573553"/>
              <a:gd name="connsiteX102" fmla="*/ 1413912 w 2764939"/>
              <a:gd name="connsiteY102" fmla="*/ 1457630 h 1573553"/>
              <a:gd name="connsiteX103" fmla="*/ 1397241 w 2764939"/>
              <a:gd name="connsiteY103" fmla="*/ 1450487 h 1573553"/>
              <a:gd name="connsiteX104" fmla="*/ 1351998 w 2764939"/>
              <a:gd name="connsiteY104" fmla="*/ 1388575 h 1573553"/>
              <a:gd name="connsiteX105" fmla="*/ 1306756 w 2764939"/>
              <a:gd name="connsiteY105" fmla="*/ 1355237 h 1573553"/>
              <a:gd name="connsiteX106" fmla="*/ 1328187 w 2764939"/>
              <a:gd name="connsiteY106" fmla="*/ 1338568 h 1573553"/>
              <a:gd name="connsiteX107" fmla="*/ 1349618 w 2764939"/>
              <a:gd name="connsiteY107" fmla="*/ 1298087 h 1573553"/>
              <a:gd name="connsiteX108" fmla="*/ 1335329 w 2764939"/>
              <a:gd name="connsiteY108" fmla="*/ 1286181 h 1573553"/>
              <a:gd name="connsiteX109" fmla="*/ 1297231 w 2764939"/>
              <a:gd name="connsiteY109" fmla="*/ 1288562 h 1573553"/>
              <a:gd name="connsiteX110" fmla="*/ 1221031 w 2764939"/>
              <a:gd name="connsiteY110" fmla="*/ 1245700 h 1573553"/>
              <a:gd name="connsiteX111" fmla="*/ 1178166 w 2764939"/>
              <a:gd name="connsiteY111" fmla="*/ 1226650 h 1573553"/>
              <a:gd name="connsiteX112" fmla="*/ 1168643 w 2764939"/>
              <a:gd name="connsiteY112" fmla="*/ 1226650 h 1573553"/>
              <a:gd name="connsiteX113" fmla="*/ 1156737 w 2764939"/>
              <a:gd name="connsiteY113" fmla="*/ 1162356 h 1573553"/>
              <a:gd name="connsiteX114" fmla="*/ 1168643 w 2764939"/>
              <a:gd name="connsiteY114" fmla="*/ 1098062 h 1573553"/>
              <a:gd name="connsiteX115" fmla="*/ 1137687 w 2764939"/>
              <a:gd name="connsiteY115" fmla="*/ 1064725 h 1573553"/>
              <a:gd name="connsiteX116" fmla="*/ 1085300 w 2764939"/>
              <a:gd name="connsiteY116" fmla="*/ 1040912 h 1573553"/>
              <a:gd name="connsiteX117" fmla="*/ 1111493 w 2764939"/>
              <a:gd name="connsiteY117" fmla="*/ 1017100 h 1573553"/>
              <a:gd name="connsiteX118" fmla="*/ 1156737 w 2764939"/>
              <a:gd name="connsiteY118" fmla="*/ 1021862 h 1573553"/>
              <a:gd name="connsiteX119" fmla="*/ 1151975 w 2764939"/>
              <a:gd name="connsiteY119" fmla="*/ 974237 h 1573553"/>
              <a:gd name="connsiteX120" fmla="*/ 1123400 w 2764939"/>
              <a:gd name="connsiteY120" fmla="*/ 969475 h 1573553"/>
              <a:gd name="connsiteX121" fmla="*/ 1128162 w 2764939"/>
              <a:gd name="connsiteY121" fmla="*/ 921850 h 1573553"/>
              <a:gd name="connsiteX122" fmla="*/ 1097206 w 2764939"/>
              <a:gd name="connsiteY122" fmla="*/ 907562 h 1573553"/>
              <a:gd name="connsiteX123" fmla="*/ 1099587 w 2764939"/>
              <a:gd name="connsiteY123" fmla="*/ 871843 h 1573553"/>
              <a:gd name="connsiteX124" fmla="*/ 1051962 w 2764939"/>
              <a:gd name="connsiteY124" fmla="*/ 857556 h 1573553"/>
              <a:gd name="connsiteX125" fmla="*/ 1032912 w 2764939"/>
              <a:gd name="connsiteY125" fmla="*/ 878987 h 1573553"/>
              <a:gd name="connsiteX126" fmla="*/ 1004335 w 2764939"/>
              <a:gd name="connsiteY126" fmla="*/ 881368 h 1573553"/>
              <a:gd name="connsiteX127" fmla="*/ 954331 w 2764939"/>
              <a:gd name="connsiteY127" fmla="*/ 886131 h 1573553"/>
              <a:gd name="connsiteX128" fmla="*/ 923375 w 2764939"/>
              <a:gd name="connsiteY128" fmla="*/ 907562 h 1573553"/>
              <a:gd name="connsiteX129" fmla="*/ 923375 w 2764939"/>
              <a:gd name="connsiteY129" fmla="*/ 876606 h 1573553"/>
              <a:gd name="connsiteX130" fmla="*/ 882893 w 2764939"/>
              <a:gd name="connsiteY130" fmla="*/ 871843 h 1573553"/>
              <a:gd name="connsiteX131" fmla="*/ 890035 w 2764939"/>
              <a:gd name="connsiteY131" fmla="*/ 893275 h 1573553"/>
              <a:gd name="connsiteX132" fmla="*/ 885275 w 2764939"/>
              <a:gd name="connsiteY132" fmla="*/ 912325 h 1573553"/>
              <a:gd name="connsiteX133" fmla="*/ 799550 w 2764939"/>
              <a:gd name="connsiteY133" fmla="*/ 859936 h 1573553"/>
              <a:gd name="connsiteX134" fmla="*/ 778118 w 2764939"/>
              <a:gd name="connsiteY134" fmla="*/ 826600 h 1573553"/>
              <a:gd name="connsiteX135" fmla="*/ 790025 w 2764939"/>
              <a:gd name="connsiteY135" fmla="*/ 786117 h 1573553"/>
              <a:gd name="connsiteX136" fmla="*/ 759068 w 2764939"/>
              <a:gd name="connsiteY136" fmla="*/ 781356 h 1573553"/>
              <a:gd name="connsiteX137" fmla="*/ 711443 w 2764939"/>
              <a:gd name="connsiteY137" fmla="*/ 795643 h 1573553"/>
              <a:gd name="connsiteX138" fmla="*/ 701918 w 2764939"/>
              <a:gd name="connsiteY138" fmla="*/ 809931 h 1573553"/>
              <a:gd name="connsiteX139" fmla="*/ 678106 w 2764939"/>
              <a:gd name="connsiteY139" fmla="*/ 826600 h 1573553"/>
              <a:gd name="connsiteX140" fmla="*/ 670962 w 2764939"/>
              <a:gd name="connsiteY140" fmla="*/ 843268 h 1573553"/>
              <a:gd name="connsiteX141" fmla="*/ 630481 w 2764939"/>
              <a:gd name="connsiteY141" fmla="*/ 876606 h 1573553"/>
              <a:gd name="connsiteX142" fmla="*/ 632860 w 2764939"/>
              <a:gd name="connsiteY142" fmla="*/ 898037 h 1573553"/>
              <a:gd name="connsiteX143" fmla="*/ 647150 w 2764939"/>
              <a:gd name="connsiteY143" fmla="*/ 917087 h 1573553"/>
              <a:gd name="connsiteX144" fmla="*/ 570950 w 2764939"/>
              <a:gd name="connsiteY144" fmla="*/ 902800 h 1573553"/>
              <a:gd name="connsiteX145" fmla="*/ 537612 w 2764939"/>
              <a:gd name="connsiteY145" fmla="*/ 907562 h 1573553"/>
              <a:gd name="connsiteX146" fmla="*/ 585235 w 2764939"/>
              <a:gd name="connsiteY146" fmla="*/ 938518 h 1573553"/>
              <a:gd name="connsiteX147" fmla="*/ 609050 w 2764939"/>
              <a:gd name="connsiteY147" fmla="*/ 950425 h 1573553"/>
              <a:gd name="connsiteX148" fmla="*/ 635243 w 2764939"/>
              <a:gd name="connsiteY148" fmla="*/ 1002812 h 1573553"/>
              <a:gd name="connsiteX149" fmla="*/ 568566 w 2764939"/>
              <a:gd name="connsiteY149" fmla="*/ 1019481 h 1573553"/>
              <a:gd name="connsiteX150" fmla="*/ 547137 w 2764939"/>
              <a:gd name="connsiteY150" fmla="*/ 1031387 h 1573553"/>
              <a:gd name="connsiteX151" fmla="*/ 523323 w 2764939"/>
              <a:gd name="connsiteY151" fmla="*/ 1002812 h 1573553"/>
              <a:gd name="connsiteX152" fmla="*/ 499510 w 2764939"/>
              <a:gd name="connsiteY152" fmla="*/ 971856 h 1573553"/>
              <a:gd name="connsiteX153" fmla="*/ 501891 w 2764939"/>
              <a:gd name="connsiteY153" fmla="*/ 933756 h 1573553"/>
              <a:gd name="connsiteX154" fmla="*/ 499510 w 2764939"/>
              <a:gd name="connsiteY154" fmla="*/ 914706 h 1573553"/>
              <a:gd name="connsiteX155" fmla="*/ 518560 w 2764939"/>
              <a:gd name="connsiteY155" fmla="*/ 881368 h 1573553"/>
              <a:gd name="connsiteX156" fmla="*/ 478080 w 2764939"/>
              <a:gd name="connsiteY156" fmla="*/ 890893 h 1573553"/>
              <a:gd name="connsiteX157" fmla="*/ 449504 w 2764939"/>
              <a:gd name="connsiteY157" fmla="*/ 952806 h 1573553"/>
              <a:gd name="connsiteX158" fmla="*/ 442360 w 2764939"/>
              <a:gd name="connsiteY158" fmla="*/ 976618 h 1573553"/>
              <a:gd name="connsiteX159" fmla="*/ 411404 w 2764939"/>
              <a:gd name="connsiteY159" fmla="*/ 993287 h 1573553"/>
              <a:gd name="connsiteX160" fmla="*/ 363779 w 2764939"/>
              <a:gd name="connsiteY160" fmla="*/ 990906 h 1573553"/>
              <a:gd name="connsiteX161" fmla="*/ 356635 w 2764939"/>
              <a:gd name="connsiteY161" fmla="*/ 1007575 h 1573553"/>
              <a:gd name="connsiteX162" fmla="*/ 356635 w 2764939"/>
              <a:gd name="connsiteY162" fmla="*/ 1055200 h 1573553"/>
              <a:gd name="connsiteX163" fmla="*/ 297104 w 2764939"/>
              <a:gd name="connsiteY163" fmla="*/ 1059962 h 1573553"/>
              <a:gd name="connsiteX164" fmla="*/ 235191 w 2764939"/>
              <a:gd name="connsiteY164" fmla="*/ 1093300 h 1573553"/>
              <a:gd name="connsiteX165" fmla="*/ 237573 w 2764939"/>
              <a:gd name="connsiteY165" fmla="*/ 1121875 h 1573553"/>
              <a:gd name="connsiteX166" fmla="*/ 185186 w 2764939"/>
              <a:gd name="connsiteY166" fmla="*/ 1109968 h 1573553"/>
              <a:gd name="connsiteX167" fmla="*/ 151848 w 2764939"/>
              <a:gd name="connsiteY167" fmla="*/ 1117112 h 1573553"/>
              <a:gd name="connsiteX168" fmla="*/ 106604 w 2764939"/>
              <a:gd name="connsiteY168" fmla="*/ 1098062 h 1573553"/>
              <a:gd name="connsiteX169" fmla="*/ 89936 w 2764939"/>
              <a:gd name="connsiteY169" fmla="*/ 1098062 h 1573553"/>
              <a:gd name="connsiteX170" fmla="*/ 6592 w 2764939"/>
              <a:gd name="connsiteY170" fmla="*/ 1121875 h 1573553"/>
              <a:gd name="connsiteX171" fmla="*/ 8974 w 2764939"/>
              <a:gd name="connsiteY171" fmla="*/ 1074250 h 1573553"/>
              <a:gd name="connsiteX172" fmla="*/ 9816 w 2764939"/>
              <a:gd name="connsiteY17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85312 w 2764939"/>
              <a:gd name="connsiteY59" fmla="*/ 340823 h 1573553"/>
              <a:gd name="connsiteX60" fmla="*/ 1342473 w 2764939"/>
              <a:gd name="connsiteY60" fmla="*/ 317012 h 1573553"/>
              <a:gd name="connsiteX61" fmla="*/ 1499302 w 2764939"/>
              <a:gd name="connsiteY61" fmla="*/ 250164 h 1573553"/>
              <a:gd name="connsiteX62" fmla="*/ 1640131 w 2764939"/>
              <a:gd name="connsiteY62" fmla="*/ 188423 h 1573553"/>
              <a:gd name="connsiteX63" fmla="*/ 1794912 w 2764939"/>
              <a:gd name="connsiteY63" fmla="*/ 183660 h 1573553"/>
              <a:gd name="connsiteX64" fmla="*/ 1866350 w 2764939"/>
              <a:gd name="connsiteY64" fmla="*/ 309866 h 1573553"/>
              <a:gd name="connsiteX65" fmla="*/ 2028275 w 2764939"/>
              <a:gd name="connsiteY65" fmla="*/ 271766 h 1573553"/>
              <a:gd name="connsiteX66" fmla="*/ 1933025 w 2764939"/>
              <a:gd name="connsiteY66" fmla="*/ 359873 h 1573553"/>
              <a:gd name="connsiteX67" fmla="*/ 2047325 w 2764939"/>
              <a:gd name="connsiteY67" fmla="*/ 331298 h 1573553"/>
              <a:gd name="connsiteX68" fmla="*/ 2142574 w 2764939"/>
              <a:gd name="connsiteY68" fmla="*/ 271766 h 1573553"/>
              <a:gd name="connsiteX69" fmla="*/ 2066375 w 2764939"/>
              <a:gd name="connsiteY69" fmla="*/ 264623 h 1573553"/>
              <a:gd name="connsiteX70" fmla="*/ 2066375 w 2764939"/>
              <a:gd name="connsiteY70" fmla="*/ 202710 h 1573553"/>
              <a:gd name="connsiteX71" fmla="*/ 2116380 w 2764939"/>
              <a:gd name="connsiteY71" fmla="*/ 202710 h 1573553"/>
              <a:gd name="connsiteX72" fmla="*/ 2223536 w 2764939"/>
              <a:gd name="connsiteY72" fmla="*/ 97935 h 1573553"/>
              <a:gd name="connsiteX73" fmla="*/ 2273542 w 2764939"/>
              <a:gd name="connsiteY73" fmla="*/ 305 h 1573553"/>
              <a:gd name="connsiteX74" fmla="*/ 2237824 w 2764939"/>
              <a:gd name="connsiteY74" fmla="*/ 114604 h 1573553"/>
              <a:gd name="connsiteX75" fmla="*/ 2164006 w 2764939"/>
              <a:gd name="connsiteY75" fmla="*/ 193186 h 1573553"/>
              <a:gd name="connsiteX76" fmla="*/ 2333075 w 2764939"/>
              <a:gd name="connsiteY76" fmla="*/ 257480 h 1573553"/>
              <a:gd name="connsiteX77" fmla="*/ 2735505 w 2764939"/>
              <a:gd name="connsiteY77" fmla="*/ 205092 h 1573553"/>
              <a:gd name="connsiteX78" fmla="*/ 2698276 w 2764939"/>
              <a:gd name="connsiteY78" fmla="*/ 559163 h 1573553"/>
              <a:gd name="connsiteX79" fmla="*/ 2630731 w 2764939"/>
              <a:gd name="connsiteY79" fmla="*/ 967092 h 1573553"/>
              <a:gd name="connsiteX80" fmla="*/ 2461662 w 2764939"/>
              <a:gd name="connsiteY80" fmla="*/ 869462 h 1573553"/>
              <a:gd name="connsiteX81" fmla="*/ 2297356 w 2764939"/>
              <a:gd name="connsiteY81" fmla="*/ 926612 h 1573553"/>
              <a:gd name="connsiteX82" fmla="*/ 2275925 w 2764939"/>
              <a:gd name="connsiteY82" fmla="*/ 1062342 h 1573553"/>
              <a:gd name="connsiteX83" fmla="*/ 2042562 w 2764939"/>
              <a:gd name="connsiteY83" fmla="*/ 1148067 h 1573553"/>
              <a:gd name="connsiteX84" fmla="*/ 2021131 w 2764939"/>
              <a:gd name="connsiteY84" fmla="*/ 1238556 h 1573553"/>
              <a:gd name="connsiteX85" fmla="*/ 1954456 w 2764939"/>
              <a:gd name="connsiteY85" fmla="*/ 1309993 h 1573553"/>
              <a:gd name="connsiteX86" fmla="*/ 2013987 w 2764939"/>
              <a:gd name="connsiteY86" fmla="*/ 1350474 h 1573553"/>
              <a:gd name="connsiteX87" fmla="*/ 1921118 w 2764939"/>
              <a:gd name="connsiteY87" fmla="*/ 1450487 h 1573553"/>
              <a:gd name="connsiteX88" fmla="*/ 1899687 w 2764939"/>
              <a:gd name="connsiteY88" fmla="*/ 1533831 h 1573553"/>
              <a:gd name="connsiteX89" fmla="*/ 1808865 w 2764939"/>
              <a:gd name="connsiteY89" fmla="*/ 1573012 h 1573553"/>
              <a:gd name="connsiteX90" fmla="*/ 1728235 w 2764939"/>
              <a:gd name="connsiteY90" fmla="*/ 1557643 h 1573553"/>
              <a:gd name="connsiteX91" fmla="*/ 1702041 w 2764939"/>
              <a:gd name="connsiteY91" fmla="*/ 1571931 h 1573553"/>
              <a:gd name="connsiteX92" fmla="*/ 1647275 w 2764939"/>
              <a:gd name="connsiteY92" fmla="*/ 1543356 h 1573553"/>
              <a:gd name="connsiteX93" fmla="*/ 1606791 w 2764939"/>
              <a:gd name="connsiteY93" fmla="*/ 1507637 h 1573553"/>
              <a:gd name="connsiteX94" fmla="*/ 1563931 w 2764939"/>
              <a:gd name="connsiteY94" fmla="*/ 1479061 h 1573553"/>
              <a:gd name="connsiteX95" fmla="*/ 1592504 w 2764939"/>
              <a:gd name="connsiteY95" fmla="*/ 1455250 h 1573553"/>
              <a:gd name="connsiteX96" fmla="*/ 1580598 w 2764939"/>
              <a:gd name="connsiteY96" fmla="*/ 1438581 h 1573553"/>
              <a:gd name="connsiteX97" fmla="*/ 1518685 w 2764939"/>
              <a:gd name="connsiteY97" fmla="*/ 1426675 h 1573553"/>
              <a:gd name="connsiteX98" fmla="*/ 1499635 w 2764939"/>
              <a:gd name="connsiteY98" fmla="*/ 1402862 h 1573553"/>
              <a:gd name="connsiteX99" fmla="*/ 1461537 w 2764939"/>
              <a:gd name="connsiteY99" fmla="*/ 1379050 h 1573553"/>
              <a:gd name="connsiteX100" fmla="*/ 1456773 w 2764939"/>
              <a:gd name="connsiteY100" fmla="*/ 1390956 h 1573553"/>
              <a:gd name="connsiteX101" fmla="*/ 1471062 w 2764939"/>
              <a:gd name="connsiteY101" fmla="*/ 1429056 h 1573553"/>
              <a:gd name="connsiteX102" fmla="*/ 1440104 w 2764939"/>
              <a:gd name="connsiteY102" fmla="*/ 1443343 h 1573553"/>
              <a:gd name="connsiteX103" fmla="*/ 1413912 w 2764939"/>
              <a:gd name="connsiteY103" fmla="*/ 1457630 h 1573553"/>
              <a:gd name="connsiteX104" fmla="*/ 1397241 w 2764939"/>
              <a:gd name="connsiteY104" fmla="*/ 1450487 h 1573553"/>
              <a:gd name="connsiteX105" fmla="*/ 1351998 w 2764939"/>
              <a:gd name="connsiteY105" fmla="*/ 1388575 h 1573553"/>
              <a:gd name="connsiteX106" fmla="*/ 1306756 w 2764939"/>
              <a:gd name="connsiteY106" fmla="*/ 1355237 h 1573553"/>
              <a:gd name="connsiteX107" fmla="*/ 1328187 w 2764939"/>
              <a:gd name="connsiteY107" fmla="*/ 1338568 h 1573553"/>
              <a:gd name="connsiteX108" fmla="*/ 1349618 w 2764939"/>
              <a:gd name="connsiteY108" fmla="*/ 1298087 h 1573553"/>
              <a:gd name="connsiteX109" fmla="*/ 1335329 w 2764939"/>
              <a:gd name="connsiteY109" fmla="*/ 1286181 h 1573553"/>
              <a:gd name="connsiteX110" fmla="*/ 1297231 w 2764939"/>
              <a:gd name="connsiteY110" fmla="*/ 1288562 h 1573553"/>
              <a:gd name="connsiteX111" fmla="*/ 1221031 w 2764939"/>
              <a:gd name="connsiteY111" fmla="*/ 1245700 h 1573553"/>
              <a:gd name="connsiteX112" fmla="*/ 1178166 w 2764939"/>
              <a:gd name="connsiteY112" fmla="*/ 1226650 h 1573553"/>
              <a:gd name="connsiteX113" fmla="*/ 1168643 w 2764939"/>
              <a:gd name="connsiteY113" fmla="*/ 1226650 h 1573553"/>
              <a:gd name="connsiteX114" fmla="*/ 1156737 w 2764939"/>
              <a:gd name="connsiteY114" fmla="*/ 1162356 h 1573553"/>
              <a:gd name="connsiteX115" fmla="*/ 1168643 w 2764939"/>
              <a:gd name="connsiteY115" fmla="*/ 1098062 h 1573553"/>
              <a:gd name="connsiteX116" fmla="*/ 1137687 w 2764939"/>
              <a:gd name="connsiteY116" fmla="*/ 1064725 h 1573553"/>
              <a:gd name="connsiteX117" fmla="*/ 1085300 w 2764939"/>
              <a:gd name="connsiteY117" fmla="*/ 1040912 h 1573553"/>
              <a:gd name="connsiteX118" fmla="*/ 1111493 w 2764939"/>
              <a:gd name="connsiteY118" fmla="*/ 1017100 h 1573553"/>
              <a:gd name="connsiteX119" fmla="*/ 1156737 w 2764939"/>
              <a:gd name="connsiteY119" fmla="*/ 1021862 h 1573553"/>
              <a:gd name="connsiteX120" fmla="*/ 1151975 w 2764939"/>
              <a:gd name="connsiteY120" fmla="*/ 974237 h 1573553"/>
              <a:gd name="connsiteX121" fmla="*/ 1123400 w 2764939"/>
              <a:gd name="connsiteY121" fmla="*/ 969475 h 1573553"/>
              <a:gd name="connsiteX122" fmla="*/ 1128162 w 2764939"/>
              <a:gd name="connsiteY122" fmla="*/ 921850 h 1573553"/>
              <a:gd name="connsiteX123" fmla="*/ 1097206 w 2764939"/>
              <a:gd name="connsiteY123" fmla="*/ 907562 h 1573553"/>
              <a:gd name="connsiteX124" fmla="*/ 1099587 w 2764939"/>
              <a:gd name="connsiteY124" fmla="*/ 871843 h 1573553"/>
              <a:gd name="connsiteX125" fmla="*/ 1051962 w 2764939"/>
              <a:gd name="connsiteY125" fmla="*/ 857556 h 1573553"/>
              <a:gd name="connsiteX126" fmla="*/ 1032912 w 2764939"/>
              <a:gd name="connsiteY126" fmla="*/ 878987 h 1573553"/>
              <a:gd name="connsiteX127" fmla="*/ 1004335 w 2764939"/>
              <a:gd name="connsiteY127" fmla="*/ 881368 h 1573553"/>
              <a:gd name="connsiteX128" fmla="*/ 954331 w 2764939"/>
              <a:gd name="connsiteY128" fmla="*/ 886131 h 1573553"/>
              <a:gd name="connsiteX129" fmla="*/ 923375 w 2764939"/>
              <a:gd name="connsiteY129" fmla="*/ 907562 h 1573553"/>
              <a:gd name="connsiteX130" fmla="*/ 923375 w 2764939"/>
              <a:gd name="connsiteY130" fmla="*/ 876606 h 1573553"/>
              <a:gd name="connsiteX131" fmla="*/ 882893 w 2764939"/>
              <a:gd name="connsiteY131" fmla="*/ 871843 h 1573553"/>
              <a:gd name="connsiteX132" fmla="*/ 890035 w 2764939"/>
              <a:gd name="connsiteY132" fmla="*/ 893275 h 1573553"/>
              <a:gd name="connsiteX133" fmla="*/ 885275 w 2764939"/>
              <a:gd name="connsiteY133" fmla="*/ 912325 h 1573553"/>
              <a:gd name="connsiteX134" fmla="*/ 799550 w 2764939"/>
              <a:gd name="connsiteY134" fmla="*/ 859936 h 1573553"/>
              <a:gd name="connsiteX135" fmla="*/ 778118 w 2764939"/>
              <a:gd name="connsiteY135" fmla="*/ 826600 h 1573553"/>
              <a:gd name="connsiteX136" fmla="*/ 790025 w 2764939"/>
              <a:gd name="connsiteY136" fmla="*/ 786117 h 1573553"/>
              <a:gd name="connsiteX137" fmla="*/ 759068 w 2764939"/>
              <a:gd name="connsiteY137" fmla="*/ 781356 h 1573553"/>
              <a:gd name="connsiteX138" fmla="*/ 711443 w 2764939"/>
              <a:gd name="connsiteY138" fmla="*/ 795643 h 1573553"/>
              <a:gd name="connsiteX139" fmla="*/ 701918 w 2764939"/>
              <a:gd name="connsiteY139" fmla="*/ 809931 h 1573553"/>
              <a:gd name="connsiteX140" fmla="*/ 678106 w 2764939"/>
              <a:gd name="connsiteY140" fmla="*/ 826600 h 1573553"/>
              <a:gd name="connsiteX141" fmla="*/ 670962 w 2764939"/>
              <a:gd name="connsiteY141" fmla="*/ 843268 h 1573553"/>
              <a:gd name="connsiteX142" fmla="*/ 630481 w 2764939"/>
              <a:gd name="connsiteY142" fmla="*/ 876606 h 1573553"/>
              <a:gd name="connsiteX143" fmla="*/ 632860 w 2764939"/>
              <a:gd name="connsiteY143" fmla="*/ 898037 h 1573553"/>
              <a:gd name="connsiteX144" fmla="*/ 647150 w 2764939"/>
              <a:gd name="connsiteY144" fmla="*/ 917087 h 1573553"/>
              <a:gd name="connsiteX145" fmla="*/ 570950 w 2764939"/>
              <a:gd name="connsiteY145" fmla="*/ 902800 h 1573553"/>
              <a:gd name="connsiteX146" fmla="*/ 537612 w 2764939"/>
              <a:gd name="connsiteY146" fmla="*/ 907562 h 1573553"/>
              <a:gd name="connsiteX147" fmla="*/ 585235 w 2764939"/>
              <a:gd name="connsiteY147" fmla="*/ 938518 h 1573553"/>
              <a:gd name="connsiteX148" fmla="*/ 609050 w 2764939"/>
              <a:gd name="connsiteY148" fmla="*/ 950425 h 1573553"/>
              <a:gd name="connsiteX149" fmla="*/ 635243 w 2764939"/>
              <a:gd name="connsiteY149" fmla="*/ 1002812 h 1573553"/>
              <a:gd name="connsiteX150" fmla="*/ 568566 w 2764939"/>
              <a:gd name="connsiteY150" fmla="*/ 1019481 h 1573553"/>
              <a:gd name="connsiteX151" fmla="*/ 547137 w 2764939"/>
              <a:gd name="connsiteY151" fmla="*/ 1031387 h 1573553"/>
              <a:gd name="connsiteX152" fmla="*/ 523323 w 2764939"/>
              <a:gd name="connsiteY152" fmla="*/ 1002812 h 1573553"/>
              <a:gd name="connsiteX153" fmla="*/ 499510 w 2764939"/>
              <a:gd name="connsiteY153" fmla="*/ 971856 h 1573553"/>
              <a:gd name="connsiteX154" fmla="*/ 501891 w 2764939"/>
              <a:gd name="connsiteY154" fmla="*/ 933756 h 1573553"/>
              <a:gd name="connsiteX155" fmla="*/ 499510 w 2764939"/>
              <a:gd name="connsiteY155" fmla="*/ 914706 h 1573553"/>
              <a:gd name="connsiteX156" fmla="*/ 518560 w 2764939"/>
              <a:gd name="connsiteY156" fmla="*/ 881368 h 1573553"/>
              <a:gd name="connsiteX157" fmla="*/ 478080 w 2764939"/>
              <a:gd name="connsiteY157" fmla="*/ 890893 h 1573553"/>
              <a:gd name="connsiteX158" fmla="*/ 449504 w 2764939"/>
              <a:gd name="connsiteY158" fmla="*/ 952806 h 1573553"/>
              <a:gd name="connsiteX159" fmla="*/ 442360 w 2764939"/>
              <a:gd name="connsiteY159" fmla="*/ 976618 h 1573553"/>
              <a:gd name="connsiteX160" fmla="*/ 411404 w 2764939"/>
              <a:gd name="connsiteY160" fmla="*/ 993287 h 1573553"/>
              <a:gd name="connsiteX161" fmla="*/ 363779 w 2764939"/>
              <a:gd name="connsiteY161" fmla="*/ 990906 h 1573553"/>
              <a:gd name="connsiteX162" fmla="*/ 356635 w 2764939"/>
              <a:gd name="connsiteY162" fmla="*/ 1007575 h 1573553"/>
              <a:gd name="connsiteX163" fmla="*/ 356635 w 2764939"/>
              <a:gd name="connsiteY163" fmla="*/ 1055200 h 1573553"/>
              <a:gd name="connsiteX164" fmla="*/ 297104 w 2764939"/>
              <a:gd name="connsiteY164" fmla="*/ 1059962 h 1573553"/>
              <a:gd name="connsiteX165" fmla="*/ 235191 w 2764939"/>
              <a:gd name="connsiteY165" fmla="*/ 1093300 h 1573553"/>
              <a:gd name="connsiteX166" fmla="*/ 237573 w 2764939"/>
              <a:gd name="connsiteY166" fmla="*/ 1121875 h 1573553"/>
              <a:gd name="connsiteX167" fmla="*/ 185186 w 2764939"/>
              <a:gd name="connsiteY167" fmla="*/ 1109968 h 1573553"/>
              <a:gd name="connsiteX168" fmla="*/ 151848 w 2764939"/>
              <a:gd name="connsiteY168" fmla="*/ 1117112 h 1573553"/>
              <a:gd name="connsiteX169" fmla="*/ 106604 w 2764939"/>
              <a:gd name="connsiteY169" fmla="*/ 1098062 h 1573553"/>
              <a:gd name="connsiteX170" fmla="*/ 89936 w 2764939"/>
              <a:gd name="connsiteY170" fmla="*/ 1098062 h 1573553"/>
              <a:gd name="connsiteX171" fmla="*/ 6592 w 2764939"/>
              <a:gd name="connsiteY171" fmla="*/ 1121875 h 1573553"/>
              <a:gd name="connsiteX172" fmla="*/ 8974 w 2764939"/>
              <a:gd name="connsiteY172" fmla="*/ 1074250 h 1573553"/>
              <a:gd name="connsiteX173" fmla="*/ 9816 w 2764939"/>
              <a:gd name="connsiteY17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342473 w 2764939"/>
              <a:gd name="connsiteY61" fmla="*/ 317012 h 1573553"/>
              <a:gd name="connsiteX62" fmla="*/ 1499302 w 2764939"/>
              <a:gd name="connsiteY62" fmla="*/ 250164 h 1573553"/>
              <a:gd name="connsiteX63" fmla="*/ 1640131 w 2764939"/>
              <a:gd name="connsiteY63" fmla="*/ 188423 h 1573553"/>
              <a:gd name="connsiteX64" fmla="*/ 1794912 w 2764939"/>
              <a:gd name="connsiteY64" fmla="*/ 183660 h 1573553"/>
              <a:gd name="connsiteX65" fmla="*/ 1866350 w 2764939"/>
              <a:gd name="connsiteY65" fmla="*/ 309866 h 1573553"/>
              <a:gd name="connsiteX66" fmla="*/ 2028275 w 2764939"/>
              <a:gd name="connsiteY66" fmla="*/ 271766 h 1573553"/>
              <a:gd name="connsiteX67" fmla="*/ 1933025 w 2764939"/>
              <a:gd name="connsiteY67" fmla="*/ 359873 h 1573553"/>
              <a:gd name="connsiteX68" fmla="*/ 2047325 w 2764939"/>
              <a:gd name="connsiteY68" fmla="*/ 331298 h 1573553"/>
              <a:gd name="connsiteX69" fmla="*/ 2142574 w 2764939"/>
              <a:gd name="connsiteY69" fmla="*/ 271766 h 1573553"/>
              <a:gd name="connsiteX70" fmla="*/ 2066375 w 2764939"/>
              <a:gd name="connsiteY70" fmla="*/ 264623 h 1573553"/>
              <a:gd name="connsiteX71" fmla="*/ 2066375 w 2764939"/>
              <a:gd name="connsiteY71" fmla="*/ 202710 h 1573553"/>
              <a:gd name="connsiteX72" fmla="*/ 2116380 w 2764939"/>
              <a:gd name="connsiteY72" fmla="*/ 202710 h 1573553"/>
              <a:gd name="connsiteX73" fmla="*/ 2223536 w 2764939"/>
              <a:gd name="connsiteY73" fmla="*/ 97935 h 1573553"/>
              <a:gd name="connsiteX74" fmla="*/ 2273542 w 2764939"/>
              <a:gd name="connsiteY74" fmla="*/ 305 h 1573553"/>
              <a:gd name="connsiteX75" fmla="*/ 2237824 w 2764939"/>
              <a:gd name="connsiteY75" fmla="*/ 114604 h 1573553"/>
              <a:gd name="connsiteX76" fmla="*/ 2164006 w 2764939"/>
              <a:gd name="connsiteY76" fmla="*/ 193186 h 1573553"/>
              <a:gd name="connsiteX77" fmla="*/ 2333075 w 2764939"/>
              <a:gd name="connsiteY77" fmla="*/ 257480 h 1573553"/>
              <a:gd name="connsiteX78" fmla="*/ 2735505 w 2764939"/>
              <a:gd name="connsiteY78" fmla="*/ 205092 h 1573553"/>
              <a:gd name="connsiteX79" fmla="*/ 2698276 w 2764939"/>
              <a:gd name="connsiteY79" fmla="*/ 559163 h 1573553"/>
              <a:gd name="connsiteX80" fmla="*/ 2630731 w 2764939"/>
              <a:gd name="connsiteY80" fmla="*/ 967092 h 1573553"/>
              <a:gd name="connsiteX81" fmla="*/ 2461662 w 2764939"/>
              <a:gd name="connsiteY81" fmla="*/ 869462 h 1573553"/>
              <a:gd name="connsiteX82" fmla="*/ 2297356 w 2764939"/>
              <a:gd name="connsiteY82" fmla="*/ 926612 h 1573553"/>
              <a:gd name="connsiteX83" fmla="*/ 2275925 w 2764939"/>
              <a:gd name="connsiteY83" fmla="*/ 1062342 h 1573553"/>
              <a:gd name="connsiteX84" fmla="*/ 2042562 w 2764939"/>
              <a:gd name="connsiteY84" fmla="*/ 1148067 h 1573553"/>
              <a:gd name="connsiteX85" fmla="*/ 2021131 w 2764939"/>
              <a:gd name="connsiteY85" fmla="*/ 1238556 h 1573553"/>
              <a:gd name="connsiteX86" fmla="*/ 1954456 w 2764939"/>
              <a:gd name="connsiteY86" fmla="*/ 1309993 h 1573553"/>
              <a:gd name="connsiteX87" fmla="*/ 2013987 w 2764939"/>
              <a:gd name="connsiteY87" fmla="*/ 1350474 h 1573553"/>
              <a:gd name="connsiteX88" fmla="*/ 1921118 w 2764939"/>
              <a:gd name="connsiteY88" fmla="*/ 1450487 h 1573553"/>
              <a:gd name="connsiteX89" fmla="*/ 1899687 w 2764939"/>
              <a:gd name="connsiteY89" fmla="*/ 1533831 h 1573553"/>
              <a:gd name="connsiteX90" fmla="*/ 1808865 w 2764939"/>
              <a:gd name="connsiteY90" fmla="*/ 1573012 h 1573553"/>
              <a:gd name="connsiteX91" fmla="*/ 1728235 w 2764939"/>
              <a:gd name="connsiteY91" fmla="*/ 1557643 h 1573553"/>
              <a:gd name="connsiteX92" fmla="*/ 1702041 w 2764939"/>
              <a:gd name="connsiteY92" fmla="*/ 1571931 h 1573553"/>
              <a:gd name="connsiteX93" fmla="*/ 1647275 w 2764939"/>
              <a:gd name="connsiteY93" fmla="*/ 1543356 h 1573553"/>
              <a:gd name="connsiteX94" fmla="*/ 1606791 w 2764939"/>
              <a:gd name="connsiteY94" fmla="*/ 1507637 h 1573553"/>
              <a:gd name="connsiteX95" fmla="*/ 1563931 w 2764939"/>
              <a:gd name="connsiteY95" fmla="*/ 1479061 h 1573553"/>
              <a:gd name="connsiteX96" fmla="*/ 1592504 w 2764939"/>
              <a:gd name="connsiteY96" fmla="*/ 1455250 h 1573553"/>
              <a:gd name="connsiteX97" fmla="*/ 1580598 w 2764939"/>
              <a:gd name="connsiteY97" fmla="*/ 1438581 h 1573553"/>
              <a:gd name="connsiteX98" fmla="*/ 1518685 w 2764939"/>
              <a:gd name="connsiteY98" fmla="*/ 1426675 h 1573553"/>
              <a:gd name="connsiteX99" fmla="*/ 1499635 w 2764939"/>
              <a:gd name="connsiteY99" fmla="*/ 1402862 h 1573553"/>
              <a:gd name="connsiteX100" fmla="*/ 1461537 w 2764939"/>
              <a:gd name="connsiteY100" fmla="*/ 1379050 h 1573553"/>
              <a:gd name="connsiteX101" fmla="*/ 1456773 w 2764939"/>
              <a:gd name="connsiteY101" fmla="*/ 1390956 h 1573553"/>
              <a:gd name="connsiteX102" fmla="*/ 1471062 w 2764939"/>
              <a:gd name="connsiteY102" fmla="*/ 1429056 h 1573553"/>
              <a:gd name="connsiteX103" fmla="*/ 1440104 w 2764939"/>
              <a:gd name="connsiteY103" fmla="*/ 1443343 h 1573553"/>
              <a:gd name="connsiteX104" fmla="*/ 1413912 w 2764939"/>
              <a:gd name="connsiteY104" fmla="*/ 1457630 h 1573553"/>
              <a:gd name="connsiteX105" fmla="*/ 1397241 w 2764939"/>
              <a:gd name="connsiteY105" fmla="*/ 1450487 h 1573553"/>
              <a:gd name="connsiteX106" fmla="*/ 1351998 w 2764939"/>
              <a:gd name="connsiteY106" fmla="*/ 1388575 h 1573553"/>
              <a:gd name="connsiteX107" fmla="*/ 1306756 w 2764939"/>
              <a:gd name="connsiteY107" fmla="*/ 1355237 h 1573553"/>
              <a:gd name="connsiteX108" fmla="*/ 1328187 w 2764939"/>
              <a:gd name="connsiteY108" fmla="*/ 1338568 h 1573553"/>
              <a:gd name="connsiteX109" fmla="*/ 1349618 w 2764939"/>
              <a:gd name="connsiteY109" fmla="*/ 1298087 h 1573553"/>
              <a:gd name="connsiteX110" fmla="*/ 1335329 w 2764939"/>
              <a:gd name="connsiteY110" fmla="*/ 1286181 h 1573553"/>
              <a:gd name="connsiteX111" fmla="*/ 1297231 w 2764939"/>
              <a:gd name="connsiteY111" fmla="*/ 1288562 h 1573553"/>
              <a:gd name="connsiteX112" fmla="*/ 1221031 w 2764939"/>
              <a:gd name="connsiteY112" fmla="*/ 1245700 h 1573553"/>
              <a:gd name="connsiteX113" fmla="*/ 1178166 w 2764939"/>
              <a:gd name="connsiteY113" fmla="*/ 1226650 h 1573553"/>
              <a:gd name="connsiteX114" fmla="*/ 1168643 w 2764939"/>
              <a:gd name="connsiteY114" fmla="*/ 1226650 h 1573553"/>
              <a:gd name="connsiteX115" fmla="*/ 1156737 w 2764939"/>
              <a:gd name="connsiteY115" fmla="*/ 1162356 h 1573553"/>
              <a:gd name="connsiteX116" fmla="*/ 1168643 w 2764939"/>
              <a:gd name="connsiteY116" fmla="*/ 1098062 h 1573553"/>
              <a:gd name="connsiteX117" fmla="*/ 1137687 w 2764939"/>
              <a:gd name="connsiteY117" fmla="*/ 1064725 h 1573553"/>
              <a:gd name="connsiteX118" fmla="*/ 1085300 w 2764939"/>
              <a:gd name="connsiteY118" fmla="*/ 1040912 h 1573553"/>
              <a:gd name="connsiteX119" fmla="*/ 1111493 w 2764939"/>
              <a:gd name="connsiteY119" fmla="*/ 1017100 h 1573553"/>
              <a:gd name="connsiteX120" fmla="*/ 1156737 w 2764939"/>
              <a:gd name="connsiteY120" fmla="*/ 1021862 h 1573553"/>
              <a:gd name="connsiteX121" fmla="*/ 1151975 w 2764939"/>
              <a:gd name="connsiteY121" fmla="*/ 974237 h 1573553"/>
              <a:gd name="connsiteX122" fmla="*/ 1123400 w 2764939"/>
              <a:gd name="connsiteY122" fmla="*/ 969475 h 1573553"/>
              <a:gd name="connsiteX123" fmla="*/ 1128162 w 2764939"/>
              <a:gd name="connsiteY123" fmla="*/ 921850 h 1573553"/>
              <a:gd name="connsiteX124" fmla="*/ 1097206 w 2764939"/>
              <a:gd name="connsiteY124" fmla="*/ 907562 h 1573553"/>
              <a:gd name="connsiteX125" fmla="*/ 1099587 w 2764939"/>
              <a:gd name="connsiteY125" fmla="*/ 871843 h 1573553"/>
              <a:gd name="connsiteX126" fmla="*/ 1051962 w 2764939"/>
              <a:gd name="connsiteY126" fmla="*/ 857556 h 1573553"/>
              <a:gd name="connsiteX127" fmla="*/ 1032912 w 2764939"/>
              <a:gd name="connsiteY127" fmla="*/ 878987 h 1573553"/>
              <a:gd name="connsiteX128" fmla="*/ 1004335 w 2764939"/>
              <a:gd name="connsiteY128" fmla="*/ 881368 h 1573553"/>
              <a:gd name="connsiteX129" fmla="*/ 954331 w 2764939"/>
              <a:gd name="connsiteY129" fmla="*/ 886131 h 1573553"/>
              <a:gd name="connsiteX130" fmla="*/ 923375 w 2764939"/>
              <a:gd name="connsiteY130" fmla="*/ 907562 h 1573553"/>
              <a:gd name="connsiteX131" fmla="*/ 923375 w 2764939"/>
              <a:gd name="connsiteY131" fmla="*/ 876606 h 1573553"/>
              <a:gd name="connsiteX132" fmla="*/ 882893 w 2764939"/>
              <a:gd name="connsiteY132" fmla="*/ 871843 h 1573553"/>
              <a:gd name="connsiteX133" fmla="*/ 890035 w 2764939"/>
              <a:gd name="connsiteY133" fmla="*/ 893275 h 1573553"/>
              <a:gd name="connsiteX134" fmla="*/ 885275 w 2764939"/>
              <a:gd name="connsiteY134" fmla="*/ 912325 h 1573553"/>
              <a:gd name="connsiteX135" fmla="*/ 799550 w 2764939"/>
              <a:gd name="connsiteY135" fmla="*/ 859936 h 1573553"/>
              <a:gd name="connsiteX136" fmla="*/ 778118 w 2764939"/>
              <a:gd name="connsiteY136" fmla="*/ 826600 h 1573553"/>
              <a:gd name="connsiteX137" fmla="*/ 790025 w 2764939"/>
              <a:gd name="connsiteY137" fmla="*/ 786117 h 1573553"/>
              <a:gd name="connsiteX138" fmla="*/ 759068 w 2764939"/>
              <a:gd name="connsiteY138" fmla="*/ 781356 h 1573553"/>
              <a:gd name="connsiteX139" fmla="*/ 711443 w 2764939"/>
              <a:gd name="connsiteY139" fmla="*/ 795643 h 1573553"/>
              <a:gd name="connsiteX140" fmla="*/ 701918 w 2764939"/>
              <a:gd name="connsiteY140" fmla="*/ 809931 h 1573553"/>
              <a:gd name="connsiteX141" fmla="*/ 678106 w 2764939"/>
              <a:gd name="connsiteY141" fmla="*/ 826600 h 1573553"/>
              <a:gd name="connsiteX142" fmla="*/ 670962 w 2764939"/>
              <a:gd name="connsiteY142" fmla="*/ 843268 h 1573553"/>
              <a:gd name="connsiteX143" fmla="*/ 630481 w 2764939"/>
              <a:gd name="connsiteY143" fmla="*/ 876606 h 1573553"/>
              <a:gd name="connsiteX144" fmla="*/ 632860 w 2764939"/>
              <a:gd name="connsiteY144" fmla="*/ 898037 h 1573553"/>
              <a:gd name="connsiteX145" fmla="*/ 647150 w 2764939"/>
              <a:gd name="connsiteY145" fmla="*/ 917087 h 1573553"/>
              <a:gd name="connsiteX146" fmla="*/ 570950 w 2764939"/>
              <a:gd name="connsiteY146" fmla="*/ 902800 h 1573553"/>
              <a:gd name="connsiteX147" fmla="*/ 537612 w 2764939"/>
              <a:gd name="connsiteY147" fmla="*/ 907562 h 1573553"/>
              <a:gd name="connsiteX148" fmla="*/ 585235 w 2764939"/>
              <a:gd name="connsiteY148" fmla="*/ 938518 h 1573553"/>
              <a:gd name="connsiteX149" fmla="*/ 609050 w 2764939"/>
              <a:gd name="connsiteY149" fmla="*/ 950425 h 1573553"/>
              <a:gd name="connsiteX150" fmla="*/ 635243 w 2764939"/>
              <a:gd name="connsiteY150" fmla="*/ 1002812 h 1573553"/>
              <a:gd name="connsiteX151" fmla="*/ 568566 w 2764939"/>
              <a:gd name="connsiteY151" fmla="*/ 1019481 h 1573553"/>
              <a:gd name="connsiteX152" fmla="*/ 547137 w 2764939"/>
              <a:gd name="connsiteY152" fmla="*/ 1031387 h 1573553"/>
              <a:gd name="connsiteX153" fmla="*/ 523323 w 2764939"/>
              <a:gd name="connsiteY153" fmla="*/ 1002812 h 1573553"/>
              <a:gd name="connsiteX154" fmla="*/ 499510 w 2764939"/>
              <a:gd name="connsiteY154" fmla="*/ 971856 h 1573553"/>
              <a:gd name="connsiteX155" fmla="*/ 501891 w 2764939"/>
              <a:gd name="connsiteY155" fmla="*/ 933756 h 1573553"/>
              <a:gd name="connsiteX156" fmla="*/ 499510 w 2764939"/>
              <a:gd name="connsiteY156" fmla="*/ 914706 h 1573553"/>
              <a:gd name="connsiteX157" fmla="*/ 518560 w 2764939"/>
              <a:gd name="connsiteY157" fmla="*/ 881368 h 1573553"/>
              <a:gd name="connsiteX158" fmla="*/ 478080 w 2764939"/>
              <a:gd name="connsiteY158" fmla="*/ 890893 h 1573553"/>
              <a:gd name="connsiteX159" fmla="*/ 449504 w 2764939"/>
              <a:gd name="connsiteY159" fmla="*/ 952806 h 1573553"/>
              <a:gd name="connsiteX160" fmla="*/ 442360 w 2764939"/>
              <a:gd name="connsiteY160" fmla="*/ 976618 h 1573553"/>
              <a:gd name="connsiteX161" fmla="*/ 411404 w 2764939"/>
              <a:gd name="connsiteY161" fmla="*/ 993287 h 1573553"/>
              <a:gd name="connsiteX162" fmla="*/ 363779 w 2764939"/>
              <a:gd name="connsiteY162" fmla="*/ 990906 h 1573553"/>
              <a:gd name="connsiteX163" fmla="*/ 356635 w 2764939"/>
              <a:gd name="connsiteY163" fmla="*/ 1007575 h 1573553"/>
              <a:gd name="connsiteX164" fmla="*/ 356635 w 2764939"/>
              <a:gd name="connsiteY164" fmla="*/ 1055200 h 1573553"/>
              <a:gd name="connsiteX165" fmla="*/ 297104 w 2764939"/>
              <a:gd name="connsiteY165" fmla="*/ 1059962 h 1573553"/>
              <a:gd name="connsiteX166" fmla="*/ 235191 w 2764939"/>
              <a:gd name="connsiteY166" fmla="*/ 1093300 h 1573553"/>
              <a:gd name="connsiteX167" fmla="*/ 237573 w 2764939"/>
              <a:gd name="connsiteY167" fmla="*/ 1121875 h 1573553"/>
              <a:gd name="connsiteX168" fmla="*/ 185186 w 2764939"/>
              <a:gd name="connsiteY168" fmla="*/ 1109968 h 1573553"/>
              <a:gd name="connsiteX169" fmla="*/ 151848 w 2764939"/>
              <a:gd name="connsiteY169" fmla="*/ 1117112 h 1573553"/>
              <a:gd name="connsiteX170" fmla="*/ 106604 w 2764939"/>
              <a:gd name="connsiteY170" fmla="*/ 1098062 h 1573553"/>
              <a:gd name="connsiteX171" fmla="*/ 89936 w 2764939"/>
              <a:gd name="connsiteY171" fmla="*/ 1098062 h 1573553"/>
              <a:gd name="connsiteX172" fmla="*/ 6592 w 2764939"/>
              <a:gd name="connsiteY172" fmla="*/ 1121875 h 1573553"/>
              <a:gd name="connsiteX173" fmla="*/ 8974 w 2764939"/>
              <a:gd name="connsiteY173" fmla="*/ 1074250 h 1573553"/>
              <a:gd name="connsiteX174" fmla="*/ 9816 w 2764939"/>
              <a:gd name="connsiteY17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242460 w 2764939"/>
              <a:gd name="connsiteY61" fmla="*/ 343206 h 1573553"/>
              <a:gd name="connsiteX62" fmla="*/ 1342473 w 2764939"/>
              <a:gd name="connsiteY62" fmla="*/ 317012 h 1573553"/>
              <a:gd name="connsiteX63" fmla="*/ 1499302 w 2764939"/>
              <a:gd name="connsiteY63" fmla="*/ 250164 h 1573553"/>
              <a:gd name="connsiteX64" fmla="*/ 1640131 w 2764939"/>
              <a:gd name="connsiteY64" fmla="*/ 188423 h 1573553"/>
              <a:gd name="connsiteX65" fmla="*/ 1794912 w 2764939"/>
              <a:gd name="connsiteY65" fmla="*/ 183660 h 1573553"/>
              <a:gd name="connsiteX66" fmla="*/ 1866350 w 2764939"/>
              <a:gd name="connsiteY66" fmla="*/ 309866 h 1573553"/>
              <a:gd name="connsiteX67" fmla="*/ 2028275 w 2764939"/>
              <a:gd name="connsiteY67" fmla="*/ 271766 h 1573553"/>
              <a:gd name="connsiteX68" fmla="*/ 1933025 w 2764939"/>
              <a:gd name="connsiteY68" fmla="*/ 359873 h 1573553"/>
              <a:gd name="connsiteX69" fmla="*/ 2047325 w 2764939"/>
              <a:gd name="connsiteY69" fmla="*/ 331298 h 1573553"/>
              <a:gd name="connsiteX70" fmla="*/ 2142574 w 2764939"/>
              <a:gd name="connsiteY70" fmla="*/ 271766 h 1573553"/>
              <a:gd name="connsiteX71" fmla="*/ 2066375 w 2764939"/>
              <a:gd name="connsiteY71" fmla="*/ 264623 h 1573553"/>
              <a:gd name="connsiteX72" fmla="*/ 2066375 w 2764939"/>
              <a:gd name="connsiteY72" fmla="*/ 202710 h 1573553"/>
              <a:gd name="connsiteX73" fmla="*/ 2116380 w 2764939"/>
              <a:gd name="connsiteY73" fmla="*/ 202710 h 1573553"/>
              <a:gd name="connsiteX74" fmla="*/ 2223536 w 2764939"/>
              <a:gd name="connsiteY74" fmla="*/ 97935 h 1573553"/>
              <a:gd name="connsiteX75" fmla="*/ 2273542 w 2764939"/>
              <a:gd name="connsiteY75" fmla="*/ 305 h 1573553"/>
              <a:gd name="connsiteX76" fmla="*/ 2237824 w 2764939"/>
              <a:gd name="connsiteY76" fmla="*/ 114604 h 1573553"/>
              <a:gd name="connsiteX77" fmla="*/ 2164006 w 2764939"/>
              <a:gd name="connsiteY77" fmla="*/ 193186 h 1573553"/>
              <a:gd name="connsiteX78" fmla="*/ 2333075 w 2764939"/>
              <a:gd name="connsiteY78" fmla="*/ 257480 h 1573553"/>
              <a:gd name="connsiteX79" fmla="*/ 2735505 w 2764939"/>
              <a:gd name="connsiteY79" fmla="*/ 205092 h 1573553"/>
              <a:gd name="connsiteX80" fmla="*/ 2698276 w 2764939"/>
              <a:gd name="connsiteY80" fmla="*/ 559163 h 1573553"/>
              <a:gd name="connsiteX81" fmla="*/ 2630731 w 2764939"/>
              <a:gd name="connsiteY81" fmla="*/ 967092 h 1573553"/>
              <a:gd name="connsiteX82" fmla="*/ 2461662 w 2764939"/>
              <a:gd name="connsiteY82" fmla="*/ 869462 h 1573553"/>
              <a:gd name="connsiteX83" fmla="*/ 2297356 w 2764939"/>
              <a:gd name="connsiteY83" fmla="*/ 926612 h 1573553"/>
              <a:gd name="connsiteX84" fmla="*/ 2275925 w 2764939"/>
              <a:gd name="connsiteY84" fmla="*/ 1062342 h 1573553"/>
              <a:gd name="connsiteX85" fmla="*/ 2042562 w 2764939"/>
              <a:gd name="connsiteY85" fmla="*/ 1148067 h 1573553"/>
              <a:gd name="connsiteX86" fmla="*/ 2021131 w 2764939"/>
              <a:gd name="connsiteY86" fmla="*/ 1238556 h 1573553"/>
              <a:gd name="connsiteX87" fmla="*/ 1954456 w 2764939"/>
              <a:gd name="connsiteY87" fmla="*/ 1309993 h 1573553"/>
              <a:gd name="connsiteX88" fmla="*/ 2013987 w 2764939"/>
              <a:gd name="connsiteY88" fmla="*/ 1350474 h 1573553"/>
              <a:gd name="connsiteX89" fmla="*/ 1921118 w 2764939"/>
              <a:gd name="connsiteY89" fmla="*/ 1450487 h 1573553"/>
              <a:gd name="connsiteX90" fmla="*/ 1899687 w 2764939"/>
              <a:gd name="connsiteY90" fmla="*/ 1533831 h 1573553"/>
              <a:gd name="connsiteX91" fmla="*/ 1808865 w 2764939"/>
              <a:gd name="connsiteY91" fmla="*/ 1573012 h 1573553"/>
              <a:gd name="connsiteX92" fmla="*/ 1728235 w 2764939"/>
              <a:gd name="connsiteY92" fmla="*/ 1557643 h 1573553"/>
              <a:gd name="connsiteX93" fmla="*/ 1702041 w 2764939"/>
              <a:gd name="connsiteY93" fmla="*/ 1571931 h 1573553"/>
              <a:gd name="connsiteX94" fmla="*/ 1647275 w 2764939"/>
              <a:gd name="connsiteY94" fmla="*/ 1543356 h 1573553"/>
              <a:gd name="connsiteX95" fmla="*/ 1606791 w 2764939"/>
              <a:gd name="connsiteY95" fmla="*/ 1507637 h 1573553"/>
              <a:gd name="connsiteX96" fmla="*/ 1563931 w 2764939"/>
              <a:gd name="connsiteY96" fmla="*/ 1479061 h 1573553"/>
              <a:gd name="connsiteX97" fmla="*/ 1592504 w 2764939"/>
              <a:gd name="connsiteY97" fmla="*/ 1455250 h 1573553"/>
              <a:gd name="connsiteX98" fmla="*/ 1580598 w 2764939"/>
              <a:gd name="connsiteY98" fmla="*/ 1438581 h 1573553"/>
              <a:gd name="connsiteX99" fmla="*/ 1518685 w 2764939"/>
              <a:gd name="connsiteY99" fmla="*/ 1426675 h 1573553"/>
              <a:gd name="connsiteX100" fmla="*/ 1499635 w 2764939"/>
              <a:gd name="connsiteY100" fmla="*/ 1402862 h 1573553"/>
              <a:gd name="connsiteX101" fmla="*/ 1461537 w 2764939"/>
              <a:gd name="connsiteY101" fmla="*/ 1379050 h 1573553"/>
              <a:gd name="connsiteX102" fmla="*/ 1456773 w 2764939"/>
              <a:gd name="connsiteY102" fmla="*/ 1390956 h 1573553"/>
              <a:gd name="connsiteX103" fmla="*/ 1471062 w 2764939"/>
              <a:gd name="connsiteY103" fmla="*/ 1429056 h 1573553"/>
              <a:gd name="connsiteX104" fmla="*/ 1440104 w 2764939"/>
              <a:gd name="connsiteY104" fmla="*/ 1443343 h 1573553"/>
              <a:gd name="connsiteX105" fmla="*/ 1413912 w 2764939"/>
              <a:gd name="connsiteY105" fmla="*/ 1457630 h 1573553"/>
              <a:gd name="connsiteX106" fmla="*/ 1397241 w 2764939"/>
              <a:gd name="connsiteY106" fmla="*/ 1450487 h 1573553"/>
              <a:gd name="connsiteX107" fmla="*/ 1351998 w 2764939"/>
              <a:gd name="connsiteY107" fmla="*/ 1388575 h 1573553"/>
              <a:gd name="connsiteX108" fmla="*/ 1306756 w 2764939"/>
              <a:gd name="connsiteY108" fmla="*/ 1355237 h 1573553"/>
              <a:gd name="connsiteX109" fmla="*/ 1328187 w 2764939"/>
              <a:gd name="connsiteY109" fmla="*/ 1338568 h 1573553"/>
              <a:gd name="connsiteX110" fmla="*/ 1349618 w 2764939"/>
              <a:gd name="connsiteY110" fmla="*/ 1298087 h 1573553"/>
              <a:gd name="connsiteX111" fmla="*/ 1335329 w 2764939"/>
              <a:gd name="connsiteY111" fmla="*/ 1286181 h 1573553"/>
              <a:gd name="connsiteX112" fmla="*/ 1297231 w 2764939"/>
              <a:gd name="connsiteY112" fmla="*/ 1288562 h 1573553"/>
              <a:gd name="connsiteX113" fmla="*/ 1221031 w 2764939"/>
              <a:gd name="connsiteY113" fmla="*/ 1245700 h 1573553"/>
              <a:gd name="connsiteX114" fmla="*/ 1178166 w 2764939"/>
              <a:gd name="connsiteY114" fmla="*/ 1226650 h 1573553"/>
              <a:gd name="connsiteX115" fmla="*/ 1168643 w 2764939"/>
              <a:gd name="connsiteY115" fmla="*/ 1226650 h 1573553"/>
              <a:gd name="connsiteX116" fmla="*/ 1156737 w 2764939"/>
              <a:gd name="connsiteY116" fmla="*/ 1162356 h 1573553"/>
              <a:gd name="connsiteX117" fmla="*/ 1168643 w 2764939"/>
              <a:gd name="connsiteY117" fmla="*/ 1098062 h 1573553"/>
              <a:gd name="connsiteX118" fmla="*/ 1137687 w 2764939"/>
              <a:gd name="connsiteY118" fmla="*/ 1064725 h 1573553"/>
              <a:gd name="connsiteX119" fmla="*/ 1085300 w 2764939"/>
              <a:gd name="connsiteY119" fmla="*/ 1040912 h 1573553"/>
              <a:gd name="connsiteX120" fmla="*/ 1111493 w 2764939"/>
              <a:gd name="connsiteY120" fmla="*/ 1017100 h 1573553"/>
              <a:gd name="connsiteX121" fmla="*/ 1156737 w 2764939"/>
              <a:gd name="connsiteY121" fmla="*/ 1021862 h 1573553"/>
              <a:gd name="connsiteX122" fmla="*/ 1151975 w 2764939"/>
              <a:gd name="connsiteY122" fmla="*/ 974237 h 1573553"/>
              <a:gd name="connsiteX123" fmla="*/ 1123400 w 2764939"/>
              <a:gd name="connsiteY123" fmla="*/ 969475 h 1573553"/>
              <a:gd name="connsiteX124" fmla="*/ 1128162 w 2764939"/>
              <a:gd name="connsiteY124" fmla="*/ 921850 h 1573553"/>
              <a:gd name="connsiteX125" fmla="*/ 1097206 w 2764939"/>
              <a:gd name="connsiteY125" fmla="*/ 907562 h 1573553"/>
              <a:gd name="connsiteX126" fmla="*/ 1099587 w 2764939"/>
              <a:gd name="connsiteY126" fmla="*/ 871843 h 1573553"/>
              <a:gd name="connsiteX127" fmla="*/ 1051962 w 2764939"/>
              <a:gd name="connsiteY127" fmla="*/ 857556 h 1573553"/>
              <a:gd name="connsiteX128" fmla="*/ 1032912 w 2764939"/>
              <a:gd name="connsiteY128" fmla="*/ 878987 h 1573553"/>
              <a:gd name="connsiteX129" fmla="*/ 1004335 w 2764939"/>
              <a:gd name="connsiteY129" fmla="*/ 881368 h 1573553"/>
              <a:gd name="connsiteX130" fmla="*/ 954331 w 2764939"/>
              <a:gd name="connsiteY130" fmla="*/ 886131 h 1573553"/>
              <a:gd name="connsiteX131" fmla="*/ 923375 w 2764939"/>
              <a:gd name="connsiteY131" fmla="*/ 907562 h 1573553"/>
              <a:gd name="connsiteX132" fmla="*/ 923375 w 2764939"/>
              <a:gd name="connsiteY132" fmla="*/ 876606 h 1573553"/>
              <a:gd name="connsiteX133" fmla="*/ 882893 w 2764939"/>
              <a:gd name="connsiteY133" fmla="*/ 871843 h 1573553"/>
              <a:gd name="connsiteX134" fmla="*/ 890035 w 2764939"/>
              <a:gd name="connsiteY134" fmla="*/ 893275 h 1573553"/>
              <a:gd name="connsiteX135" fmla="*/ 885275 w 2764939"/>
              <a:gd name="connsiteY135" fmla="*/ 912325 h 1573553"/>
              <a:gd name="connsiteX136" fmla="*/ 799550 w 2764939"/>
              <a:gd name="connsiteY136" fmla="*/ 859936 h 1573553"/>
              <a:gd name="connsiteX137" fmla="*/ 778118 w 2764939"/>
              <a:gd name="connsiteY137" fmla="*/ 826600 h 1573553"/>
              <a:gd name="connsiteX138" fmla="*/ 790025 w 2764939"/>
              <a:gd name="connsiteY138" fmla="*/ 786117 h 1573553"/>
              <a:gd name="connsiteX139" fmla="*/ 759068 w 2764939"/>
              <a:gd name="connsiteY139" fmla="*/ 781356 h 1573553"/>
              <a:gd name="connsiteX140" fmla="*/ 711443 w 2764939"/>
              <a:gd name="connsiteY140" fmla="*/ 795643 h 1573553"/>
              <a:gd name="connsiteX141" fmla="*/ 701918 w 2764939"/>
              <a:gd name="connsiteY141" fmla="*/ 809931 h 1573553"/>
              <a:gd name="connsiteX142" fmla="*/ 678106 w 2764939"/>
              <a:gd name="connsiteY142" fmla="*/ 826600 h 1573553"/>
              <a:gd name="connsiteX143" fmla="*/ 670962 w 2764939"/>
              <a:gd name="connsiteY143" fmla="*/ 843268 h 1573553"/>
              <a:gd name="connsiteX144" fmla="*/ 630481 w 2764939"/>
              <a:gd name="connsiteY144" fmla="*/ 876606 h 1573553"/>
              <a:gd name="connsiteX145" fmla="*/ 632860 w 2764939"/>
              <a:gd name="connsiteY145" fmla="*/ 898037 h 1573553"/>
              <a:gd name="connsiteX146" fmla="*/ 647150 w 2764939"/>
              <a:gd name="connsiteY146" fmla="*/ 917087 h 1573553"/>
              <a:gd name="connsiteX147" fmla="*/ 570950 w 2764939"/>
              <a:gd name="connsiteY147" fmla="*/ 902800 h 1573553"/>
              <a:gd name="connsiteX148" fmla="*/ 537612 w 2764939"/>
              <a:gd name="connsiteY148" fmla="*/ 907562 h 1573553"/>
              <a:gd name="connsiteX149" fmla="*/ 585235 w 2764939"/>
              <a:gd name="connsiteY149" fmla="*/ 938518 h 1573553"/>
              <a:gd name="connsiteX150" fmla="*/ 609050 w 2764939"/>
              <a:gd name="connsiteY150" fmla="*/ 950425 h 1573553"/>
              <a:gd name="connsiteX151" fmla="*/ 635243 w 2764939"/>
              <a:gd name="connsiteY151" fmla="*/ 1002812 h 1573553"/>
              <a:gd name="connsiteX152" fmla="*/ 568566 w 2764939"/>
              <a:gd name="connsiteY152" fmla="*/ 1019481 h 1573553"/>
              <a:gd name="connsiteX153" fmla="*/ 547137 w 2764939"/>
              <a:gd name="connsiteY153" fmla="*/ 1031387 h 1573553"/>
              <a:gd name="connsiteX154" fmla="*/ 523323 w 2764939"/>
              <a:gd name="connsiteY154" fmla="*/ 1002812 h 1573553"/>
              <a:gd name="connsiteX155" fmla="*/ 499510 w 2764939"/>
              <a:gd name="connsiteY155" fmla="*/ 971856 h 1573553"/>
              <a:gd name="connsiteX156" fmla="*/ 501891 w 2764939"/>
              <a:gd name="connsiteY156" fmla="*/ 933756 h 1573553"/>
              <a:gd name="connsiteX157" fmla="*/ 499510 w 2764939"/>
              <a:gd name="connsiteY157" fmla="*/ 914706 h 1573553"/>
              <a:gd name="connsiteX158" fmla="*/ 518560 w 2764939"/>
              <a:gd name="connsiteY158" fmla="*/ 881368 h 1573553"/>
              <a:gd name="connsiteX159" fmla="*/ 478080 w 2764939"/>
              <a:gd name="connsiteY159" fmla="*/ 890893 h 1573553"/>
              <a:gd name="connsiteX160" fmla="*/ 449504 w 2764939"/>
              <a:gd name="connsiteY160" fmla="*/ 952806 h 1573553"/>
              <a:gd name="connsiteX161" fmla="*/ 442360 w 2764939"/>
              <a:gd name="connsiteY161" fmla="*/ 976618 h 1573553"/>
              <a:gd name="connsiteX162" fmla="*/ 411404 w 2764939"/>
              <a:gd name="connsiteY162" fmla="*/ 993287 h 1573553"/>
              <a:gd name="connsiteX163" fmla="*/ 363779 w 2764939"/>
              <a:gd name="connsiteY163" fmla="*/ 990906 h 1573553"/>
              <a:gd name="connsiteX164" fmla="*/ 356635 w 2764939"/>
              <a:gd name="connsiteY164" fmla="*/ 1007575 h 1573553"/>
              <a:gd name="connsiteX165" fmla="*/ 356635 w 2764939"/>
              <a:gd name="connsiteY165" fmla="*/ 1055200 h 1573553"/>
              <a:gd name="connsiteX166" fmla="*/ 297104 w 2764939"/>
              <a:gd name="connsiteY166" fmla="*/ 1059962 h 1573553"/>
              <a:gd name="connsiteX167" fmla="*/ 235191 w 2764939"/>
              <a:gd name="connsiteY167" fmla="*/ 1093300 h 1573553"/>
              <a:gd name="connsiteX168" fmla="*/ 237573 w 2764939"/>
              <a:gd name="connsiteY168" fmla="*/ 1121875 h 1573553"/>
              <a:gd name="connsiteX169" fmla="*/ 185186 w 2764939"/>
              <a:gd name="connsiteY169" fmla="*/ 1109968 h 1573553"/>
              <a:gd name="connsiteX170" fmla="*/ 151848 w 2764939"/>
              <a:gd name="connsiteY170" fmla="*/ 1117112 h 1573553"/>
              <a:gd name="connsiteX171" fmla="*/ 106604 w 2764939"/>
              <a:gd name="connsiteY171" fmla="*/ 1098062 h 1573553"/>
              <a:gd name="connsiteX172" fmla="*/ 89936 w 2764939"/>
              <a:gd name="connsiteY172" fmla="*/ 1098062 h 1573553"/>
              <a:gd name="connsiteX173" fmla="*/ 6592 w 2764939"/>
              <a:gd name="connsiteY173" fmla="*/ 1121875 h 1573553"/>
              <a:gd name="connsiteX174" fmla="*/ 8974 w 2764939"/>
              <a:gd name="connsiteY174" fmla="*/ 1074250 h 1573553"/>
              <a:gd name="connsiteX175" fmla="*/ 9816 w 2764939"/>
              <a:gd name="connsiteY17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242460 w 2764939"/>
              <a:gd name="connsiteY61" fmla="*/ 343206 h 1573553"/>
              <a:gd name="connsiteX62" fmla="*/ 1342473 w 2764939"/>
              <a:gd name="connsiteY62" fmla="*/ 317012 h 1573553"/>
              <a:gd name="connsiteX63" fmla="*/ 1413910 w 2764939"/>
              <a:gd name="connsiteY63" fmla="*/ 305106 h 1573553"/>
              <a:gd name="connsiteX64" fmla="*/ 1499302 w 2764939"/>
              <a:gd name="connsiteY64" fmla="*/ 250164 h 1573553"/>
              <a:gd name="connsiteX65" fmla="*/ 1640131 w 2764939"/>
              <a:gd name="connsiteY65" fmla="*/ 188423 h 1573553"/>
              <a:gd name="connsiteX66" fmla="*/ 1794912 w 2764939"/>
              <a:gd name="connsiteY66" fmla="*/ 183660 h 1573553"/>
              <a:gd name="connsiteX67" fmla="*/ 1866350 w 2764939"/>
              <a:gd name="connsiteY67" fmla="*/ 309866 h 1573553"/>
              <a:gd name="connsiteX68" fmla="*/ 2028275 w 2764939"/>
              <a:gd name="connsiteY68" fmla="*/ 271766 h 1573553"/>
              <a:gd name="connsiteX69" fmla="*/ 1933025 w 2764939"/>
              <a:gd name="connsiteY69" fmla="*/ 359873 h 1573553"/>
              <a:gd name="connsiteX70" fmla="*/ 2047325 w 2764939"/>
              <a:gd name="connsiteY70" fmla="*/ 331298 h 1573553"/>
              <a:gd name="connsiteX71" fmla="*/ 2142574 w 2764939"/>
              <a:gd name="connsiteY71" fmla="*/ 271766 h 1573553"/>
              <a:gd name="connsiteX72" fmla="*/ 2066375 w 2764939"/>
              <a:gd name="connsiteY72" fmla="*/ 264623 h 1573553"/>
              <a:gd name="connsiteX73" fmla="*/ 2066375 w 2764939"/>
              <a:gd name="connsiteY73" fmla="*/ 202710 h 1573553"/>
              <a:gd name="connsiteX74" fmla="*/ 2116380 w 2764939"/>
              <a:gd name="connsiteY74" fmla="*/ 202710 h 1573553"/>
              <a:gd name="connsiteX75" fmla="*/ 2223536 w 2764939"/>
              <a:gd name="connsiteY75" fmla="*/ 97935 h 1573553"/>
              <a:gd name="connsiteX76" fmla="*/ 2273542 w 2764939"/>
              <a:gd name="connsiteY76" fmla="*/ 305 h 1573553"/>
              <a:gd name="connsiteX77" fmla="*/ 2237824 w 2764939"/>
              <a:gd name="connsiteY77" fmla="*/ 114604 h 1573553"/>
              <a:gd name="connsiteX78" fmla="*/ 2164006 w 2764939"/>
              <a:gd name="connsiteY78" fmla="*/ 193186 h 1573553"/>
              <a:gd name="connsiteX79" fmla="*/ 2333075 w 2764939"/>
              <a:gd name="connsiteY79" fmla="*/ 257480 h 1573553"/>
              <a:gd name="connsiteX80" fmla="*/ 2735505 w 2764939"/>
              <a:gd name="connsiteY80" fmla="*/ 205092 h 1573553"/>
              <a:gd name="connsiteX81" fmla="*/ 2698276 w 2764939"/>
              <a:gd name="connsiteY81" fmla="*/ 559163 h 1573553"/>
              <a:gd name="connsiteX82" fmla="*/ 2630731 w 2764939"/>
              <a:gd name="connsiteY82" fmla="*/ 967092 h 1573553"/>
              <a:gd name="connsiteX83" fmla="*/ 2461662 w 2764939"/>
              <a:gd name="connsiteY83" fmla="*/ 869462 h 1573553"/>
              <a:gd name="connsiteX84" fmla="*/ 2297356 w 2764939"/>
              <a:gd name="connsiteY84" fmla="*/ 926612 h 1573553"/>
              <a:gd name="connsiteX85" fmla="*/ 2275925 w 2764939"/>
              <a:gd name="connsiteY85" fmla="*/ 1062342 h 1573553"/>
              <a:gd name="connsiteX86" fmla="*/ 2042562 w 2764939"/>
              <a:gd name="connsiteY86" fmla="*/ 1148067 h 1573553"/>
              <a:gd name="connsiteX87" fmla="*/ 2021131 w 2764939"/>
              <a:gd name="connsiteY87" fmla="*/ 1238556 h 1573553"/>
              <a:gd name="connsiteX88" fmla="*/ 1954456 w 2764939"/>
              <a:gd name="connsiteY88" fmla="*/ 1309993 h 1573553"/>
              <a:gd name="connsiteX89" fmla="*/ 2013987 w 2764939"/>
              <a:gd name="connsiteY89" fmla="*/ 1350474 h 1573553"/>
              <a:gd name="connsiteX90" fmla="*/ 1921118 w 2764939"/>
              <a:gd name="connsiteY90" fmla="*/ 1450487 h 1573553"/>
              <a:gd name="connsiteX91" fmla="*/ 1899687 w 2764939"/>
              <a:gd name="connsiteY91" fmla="*/ 1533831 h 1573553"/>
              <a:gd name="connsiteX92" fmla="*/ 1808865 w 2764939"/>
              <a:gd name="connsiteY92" fmla="*/ 1573012 h 1573553"/>
              <a:gd name="connsiteX93" fmla="*/ 1728235 w 2764939"/>
              <a:gd name="connsiteY93" fmla="*/ 1557643 h 1573553"/>
              <a:gd name="connsiteX94" fmla="*/ 1702041 w 2764939"/>
              <a:gd name="connsiteY94" fmla="*/ 1571931 h 1573553"/>
              <a:gd name="connsiteX95" fmla="*/ 1647275 w 2764939"/>
              <a:gd name="connsiteY95" fmla="*/ 1543356 h 1573553"/>
              <a:gd name="connsiteX96" fmla="*/ 1606791 w 2764939"/>
              <a:gd name="connsiteY96" fmla="*/ 1507637 h 1573553"/>
              <a:gd name="connsiteX97" fmla="*/ 1563931 w 2764939"/>
              <a:gd name="connsiteY97" fmla="*/ 1479061 h 1573553"/>
              <a:gd name="connsiteX98" fmla="*/ 1592504 w 2764939"/>
              <a:gd name="connsiteY98" fmla="*/ 1455250 h 1573553"/>
              <a:gd name="connsiteX99" fmla="*/ 1580598 w 2764939"/>
              <a:gd name="connsiteY99" fmla="*/ 1438581 h 1573553"/>
              <a:gd name="connsiteX100" fmla="*/ 1518685 w 2764939"/>
              <a:gd name="connsiteY100" fmla="*/ 1426675 h 1573553"/>
              <a:gd name="connsiteX101" fmla="*/ 1499635 w 2764939"/>
              <a:gd name="connsiteY101" fmla="*/ 1402862 h 1573553"/>
              <a:gd name="connsiteX102" fmla="*/ 1461537 w 2764939"/>
              <a:gd name="connsiteY102" fmla="*/ 1379050 h 1573553"/>
              <a:gd name="connsiteX103" fmla="*/ 1456773 w 2764939"/>
              <a:gd name="connsiteY103" fmla="*/ 1390956 h 1573553"/>
              <a:gd name="connsiteX104" fmla="*/ 1471062 w 2764939"/>
              <a:gd name="connsiteY104" fmla="*/ 1429056 h 1573553"/>
              <a:gd name="connsiteX105" fmla="*/ 1440104 w 2764939"/>
              <a:gd name="connsiteY105" fmla="*/ 1443343 h 1573553"/>
              <a:gd name="connsiteX106" fmla="*/ 1413912 w 2764939"/>
              <a:gd name="connsiteY106" fmla="*/ 1457630 h 1573553"/>
              <a:gd name="connsiteX107" fmla="*/ 1397241 w 2764939"/>
              <a:gd name="connsiteY107" fmla="*/ 1450487 h 1573553"/>
              <a:gd name="connsiteX108" fmla="*/ 1351998 w 2764939"/>
              <a:gd name="connsiteY108" fmla="*/ 1388575 h 1573553"/>
              <a:gd name="connsiteX109" fmla="*/ 1306756 w 2764939"/>
              <a:gd name="connsiteY109" fmla="*/ 1355237 h 1573553"/>
              <a:gd name="connsiteX110" fmla="*/ 1328187 w 2764939"/>
              <a:gd name="connsiteY110" fmla="*/ 1338568 h 1573553"/>
              <a:gd name="connsiteX111" fmla="*/ 1349618 w 2764939"/>
              <a:gd name="connsiteY111" fmla="*/ 1298087 h 1573553"/>
              <a:gd name="connsiteX112" fmla="*/ 1335329 w 2764939"/>
              <a:gd name="connsiteY112" fmla="*/ 1286181 h 1573553"/>
              <a:gd name="connsiteX113" fmla="*/ 1297231 w 2764939"/>
              <a:gd name="connsiteY113" fmla="*/ 1288562 h 1573553"/>
              <a:gd name="connsiteX114" fmla="*/ 1221031 w 2764939"/>
              <a:gd name="connsiteY114" fmla="*/ 1245700 h 1573553"/>
              <a:gd name="connsiteX115" fmla="*/ 1178166 w 2764939"/>
              <a:gd name="connsiteY115" fmla="*/ 1226650 h 1573553"/>
              <a:gd name="connsiteX116" fmla="*/ 1168643 w 2764939"/>
              <a:gd name="connsiteY116" fmla="*/ 1226650 h 1573553"/>
              <a:gd name="connsiteX117" fmla="*/ 1156737 w 2764939"/>
              <a:gd name="connsiteY117" fmla="*/ 1162356 h 1573553"/>
              <a:gd name="connsiteX118" fmla="*/ 1168643 w 2764939"/>
              <a:gd name="connsiteY118" fmla="*/ 1098062 h 1573553"/>
              <a:gd name="connsiteX119" fmla="*/ 1137687 w 2764939"/>
              <a:gd name="connsiteY119" fmla="*/ 1064725 h 1573553"/>
              <a:gd name="connsiteX120" fmla="*/ 1085300 w 2764939"/>
              <a:gd name="connsiteY120" fmla="*/ 1040912 h 1573553"/>
              <a:gd name="connsiteX121" fmla="*/ 1111493 w 2764939"/>
              <a:gd name="connsiteY121" fmla="*/ 1017100 h 1573553"/>
              <a:gd name="connsiteX122" fmla="*/ 1156737 w 2764939"/>
              <a:gd name="connsiteY122" fmla="*/ 1021862 h 1573553"/>
              <a:gd name="connsiteX123" fmla="*/ 1151975 w 2764939"/>
              <a:gd name="connsiteY123" fmla="*/ 974237 h 1573553"/>
              <a:gd name="connsiteX124" fmla="*/ 1123400 w 2764939"/>
              <a:gd name="connsiteY124" fmla="*/ 969475 h 1573553"/>
              <a:gd name="connsiteX125" fmla="*/ 1128162 w 2764939"/>
              <a:gd name="connsiteY125" fmla="*/ 921850 h 1573553"/>
              <a:gd name="connsiteX126" fmla="*/ 1097206 w 2764939"/>
              <a:gd name="connsiteY126" fmla="*/ 907562 h 1573553"/>
              <a:gd name="connsiteX127" fmla="*/ 1099587 w 2764939"/>
              <a:gd name="connsiteY127" fmla="*/ 871843 h 1573553"/>
              <a:gd name="connsiteX128" fmla="*/ 1051962 w 2764939"/>
              <a:gd name="connsiteY128" fmla="*/ 857556 h 1573553"/>
              <a:gd name="connsiteX129" fmla="*/ 1032912 w 2764939"/>
              <a:gd name="connsiteY129" fmla="*/ 878987 h 1573553"/>
              <a:gd name="connsiteX130" fmla="*/ 1004335 w 2764939"/>
              <a:gd name="connsiteY130" fmla="*/ 881368 h 1573553"/>
              <a:gd name="connsiteX131" fmla="*/ 954331 w 2764939"/>
              <a:gd name="connsiteY131" fmla="*/ 886131 h 1573553"/>
              <a:gd name="connsiteX132" fmla="*/ 923375 w 2764939"/>
              <a:gd name="connsiteY132" fmla="*/ 907562 h 1573553"/>
              <a:gd name="connsiteX133" fmla="*/ 923375 w 2764939"/>
              <a:gd name="connsiteY133" fmla="*/ 876606 h 1573553"/>
              <a:gd name="connsiteX134" fmla="*/ 882893 w 2764939"/>
              <a:gd name="connsiteY134" fmla="*/ 871843 h 1573553"/>
              <a:gd name="connsiteX135" fmla="*/ 890035 w 2764939"/>
              <a:gd name="connsiteY135" fmla="*/ 893275 h 1573553"/>
              <a:gd name="connsiteX136" fmla="*/ 885275 w 2764939"/>
              <a:gd name="connsiteY136" fmla="*/ 912325 h 1573553"/>
              <a:gd name="connsiteX137" fmla="*/ 799550 w 2764939"/>
              <a:gd name="connsiteY137" fmla="*/ 859936 h 1573553"/>
              <a:gd name="connsiteX138" fmla="*/ 778118 w 2764939"/>
              <a:gd name="connsiteY138" fmla="*/ 826600 h 1573553"/>
              <a:gd name="connsiteX139" fmla="*/ 790025 w 2764939"/>
              <a:gd name="connsiteY139" fmla="*/ 786117 h 1573553"/>
              <a:gd name="connsiteX140" fmla="*/ 759068 w 2764939"/>
              <a:gd name="connsiteY140" fmla="*/ 781356 h 1573553"/>
              <a:gd name="connsiteX141" fmla="*/ 711443 w 2764939"/>
              <a:gd name="connsiteY141" fmla="*/ 795643 h 1573553"/>
              <a:gd name="connsiteX142" fmla="*/ 701918 w 2764939"/>
              <a:gd name="connsiteY142" fmla="*/ 809931 h 1573553"/>
              <a:gd name="connsiteX143" fmla="*/ 678106 w 2764939"/>
              <a:gd name="connsiteY143" fmla="*/ 826600 h 1573553"/>
              <a:gd name="connsiteX144" fmla="*/ 670962 w 2764939"/>
              <a:gd name="connsiteY144" fmla="*/ 843268 h 1573553"/>
              <a:gd name="connsiteX145" fmla="*/ 630481 w 2764939"/>
              <a:gd name="connsiteY145" fmla="*/ 876606 h 1573553"/>
              <a:gd name="connsiteX146" fmla="*/ 632860 w 2764939"/>
              <a:gd name="connsiteY146" fmla="*/ 898037 h 1573553"/>
              <a:gd name="connsiteX147" fmla="*/ 647150 w 2764939"/>
              <a:gd name="connsiteY147" fmla="*/ 917087 h 1573553"/>
              <a:gd name="connsiteX148" fmla="*/ 570950 w 2764939"/>
              <a:gd name="connsiteY148" fmla="*/ 902800 h 1573553"/>
              <a:gd name="connsiteX149" fmla="*/ 537612 w 2764939"/>
              <a:gd name="connsiteY149" fmla="*/ 907562 h 1573553"/>
              <a:gd name="connsiteX150" fmla="*/ 585235 w 2764939"/>
              <a:gd name="connsiteY150" fmla="*/ 938518 h 1573553"/>
              <a:gd name="connsiteX151" fmla="*/ 609050 w 2764939"/>
              <a:gd name="connsiteY151" fmla="*/ 950425 h 1573553"/>
              <a:gd name="connsiteX152" fmla="*/ 635243 w 2764939"/>
              <a:gd name="connsiteY152" fmla="*/ 1002812 h 1573553"/>
              <a:gd name="connsiteX153" fmla="*/ 568566 w 2764939"/>
              <a:gd name="connsiteY153" fmla="*/ 1019481 h 1573553"/>
              <a:gd name="connsiteX154" fmla="*/ 547137 w 2764939"/>
              <a:gd name="connsiteY154" fmla="*/ 1031387 h 1573553"/>
              <a:gd name="connsiteX155" fmla="*/ 523323 w 2764939"/>
              <a:gd name="connsiteY155" fmla="*/ 1002812 h 1573553"/>
              <a:gd name="connsiteX156" fmla="*/ 499510 w 2764939"/>
              <a:gd name="connsiteY156" fmla="*/ 971856 h 1573553"/>
              <a:gd name="connsiteX157" fmla="*/ 501891 w 2764939"/>
              <a:gd name="connsiteY157" fmla="*/ 933756 h 1573553"/>
              <a:gd name="connsiteX158" fmla="*/ 499510 w 2764939"/>
              <a:gd name="connsiteY158" fmla="*/ 914706 h 1573553"/>
              <a:gd name="connsiteX159" fmla="*/ 518560 w 2764939"/>
              <a:gd name="connsiteY159" fmla="*/ 881368 h 1573553"/>
              <a:gd name="connsiteX160" fmla="*/ 478080 w 2764939"/>
              <a:gd name="connsiteY160" fmla="*/ 890893 h 1573553"/>
              <a:gd name="connsiteX161" fmla="*/ 449504 w 2764939"/>
              <a:gd name="connsiteY161" fmla="*/ 952806 h 1573553"/>
              <a:gd name="connsiteX162" fmla="*/ 442360 w 2764939"/>
              <a:gd name="connsiteY162" fmla="*/ 976618 h 1573553"/>
              <a:gd name="connsiteX163" fmla="*/ 411404 w 2764939"/>
              <a:gd name="connsiteY163" fmla="*/ 993287 h 1573553"/>
              <a:gd name="connsiteX164" fmla="*/ 363779 w 2764939"/>
              <a:gd name="connsiteY164" fmla="*/ 990906 h 1573553"/>
              <a:gd name="connsiteX165" fmla="*/ 356635 w 2764939"/>
              <a:gd name="connsiteY165" fmla="*/ 1007575 h 1573553"/>
              <a:gd name="connsiteX166" fmla="*/ 356635 w 2764939"/>
              <a:gd name="connsiteY166" fmla="*/ 1055200 h 1573553"/>
              <a:gd name="connsiteX167" fmla="*/ 297104 w 2764939"/>
              <a:gd name="connsiteY167" fmla="*/ 1059962 h 1573553"/>
              <a:gd name="connsiteX168" fmla="*/ 235191 w 2764939"/>
              <a:gd name="connsiteY168" fmla="*/ 1093300 h 1573553"/>
              <a:gd name="connsiteX169" fmla="*/ 237573 w 2764939"/>
              <a:gd name="connsiteY169" fmla="*/ 1121875 h 1573553"/>
              <a:gd name="connsiteX170" fmla="*/ 185186 w 2764939"/>
              <a:gd name="connsiteY170" fmla="*/ 1109968 h 1573553"/>
              <a:gd name="connsiteX171" fmla="*/ 151848 w 2764939"/>
              <a:gd name="connsiteY171" fmla="*/ 1117112 h 1573553"/>
              <a:gd name="connsiteX172" fmla="*/ 106604 w 2764939"/>
              <a:gd name="connsiteY172" fmla="*/ 1098062 h 1573553"/>
              <a:gd name="connsiteX173" fmla="*/ 89936 w 2764939"/>
              <a:gd name="connsiteY173" fmla="*/ 1098062 h 1573553"/>
              <a:gd name="connsiteX174" fmla="*/ 6592 w 2764939"/>
              <a:gd name="connsiteY174" fmla="*/ 1121875 h 1573553"/>
              <a:gd name="connsiteX175" fmla="*/ 8974 w 2764939"/>
              <a:gd name="connsiteY175" fmla="*/ 1074250 h 1573553"/>
              <a:gd name="connsiteX176" fmla="*/ 9816 w 2764939"/>
              <a:gd name="connsiteY17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73404 w 2764939"/>
              <a:gd name="connsiteY60" fmla="*/ 347968 h 1573553"/>
              <a:gd name="connsiteX61" fmla="*/ 1185312 w 2764939"/>
              <a:gd name="connsiteY61" fmla="*/ 340823 h 1573553"/>
              <a:gd name="connsiteX62" fmla="*/ 1242460 w 2764939"/>
              <a:gd name="connsiteY62" fmla="*/ 343206 h 1573553"/>
              <a:gd name="connsiteX63" fmla="*/ 1342473 w 2764939"/>
              <a:gd name="connsiteY63" fmla="*/ 317012 h 1573553"/>
              <a:gd name="connsiteX64" fmla="*/ 1413910 w 2764939"/>
              <a:gd name="connsiteY64" fmla="*/ 305106 h 1573553"/>
              <a:gd name="connsiteX65" fmla="*/ 1499302 w 2764939"/>
              <a:gd name="connsiteY65" fmla="*/ 250164 h 1573553"/>
              <a:gd name="connsiteX66" fmla="*/ 1640131 w 2764939"/>
              <a:gd name="connsiteY66" fmla="*/ 188423 h 1573553"/>
              <a:gd name="connsiteX67" fmla="*/ 1794912 w 2764939"/>
              <a:gd name="connsiteY67" fmla="*/ 183660 h 1573553"/>
              <a:gd name="connsiteX68" fmla="*/ 1866350 w 2764939"/>
              <a:gd name="connsiteY68" fmla="*/ 309866 h 1573553"/>
              <a:gd name="connsiteX69" fmla="*/ 2028275 w 2764939"/>
              <a:gd name="connsiteY69" fmla="*/ 271766 h 1573553"/>
              <a:gd name="connsiteX70" fmla="*/ 1933025 w 2764939"/>
              <a:gd name="connsiteY70" fmla="*/ 359873 h 1573553"/>
              <a:gd name="connsiteX71" fmla="*/ 2047325 w 2764939"/>
              <a:gd name="connsiteY71" fmla="*/ 331298 h 1573553"/>
              <a:gd name="connsiteX72" fmla="*/ 2142574 w 2764939"/>
              <a:gd name="connsiteY72" fmla="*/ 271766 h 1573553"/>
              <a:gd name="connsiteX73" fmla="*/ 2066375 w 2764939"/>
              <a:gd name="connsiteY73" fmla="*/ 264623 h 1573553"/>
              <a:gd name="connsiteX74" fmla="*/ 2066375 w 2764939"/>
              <a:gd name="connsiteY74" fmla="*/ 202710 h 1573553"/>
              <a:gd name="connsiteX75" fmla="*/ 2116380 w 2764939"/>
              <a:gd name="connsiteY75" fmla="*/ 202710 h 1573553"/>
              <a:gd name="connsiteX76" fmla="*/ 2223536 w 2764939"/>
              <a:gd name="connsiteY76" fmla="*/ 97935 h 1573553"/>
              <a:gd name="connsiteX77" fmla="*/ 2273542 w 2764939"/>
              <a:gd name="connsiteY77" fmla="*/ 305 h 1573553"/>
              <a:gd name="connsiteX78" fmla="*/ 2237824 w 2764939"/>
              <a:gd name="connsiteY78" fmla="*/ 114604 h 1573553"/>
              <a:gd name="connsiteX79" fmla="*/ 2164006 w 2764939"/>
              <a:gd name="connsiteY79" fmla="*/ 193186 h 1573553"/>
              <a:gd name="connsiteX80" fmla="*/ 2333075 w 2764939"/>
              <a:gd name="connsiteY80" fmla="*/ 257480 h 1573553"/>
              <a:gd name="connsiteX81" fmla="*/ 2735505 w 2764939"/>
              <a:gd name="connsiteY81" fmla="*/ 205092 h 1573553"/>
              <a:gd name="connsiteX82" fmla="*/ 2698276 w 2764939"/>
              <a:gd name="connsiteY82" fmla="*/ 559163 h 1573553"/>
              <a:gd name="connsiteX83" fmla="*/ 2630731 w 2764939"/>
              <a:gd name="connsiteY83" fmla="*/ 967092 h 1573553"/>
              <a:gd name="connsiteX84" fmla="*/ 2461662 w 2764939"/>
              <a:gd name="connsiteY84" fmla="*/ 869462 h 1573553"/>
              <a:gd name="connsiteX85" fmla="*/ 2297356 w 2764939"/>
              <a:gd name="connsiteY85" fmla="*/ 926612 h 1573553"/>
              <a:gd name="connsiteX86" fmla="*/ 2275925 w 2764939"/>
              <a:gd name="connsiteY86" fmla="*/ 1062342 h 1573553"/>
              <a:gd name="connsiteX87" fmla="*/ 2042562 w 2764939"/>
              <a:gd name="connsiteY87" fmla="*/ 1148067 h 1573553"/>
              <a:gd name="connsiteX88" fmla="*/ 2021131 w 2764939"/>
              <a:gd name="connsiteY88" fmla="*/ 1238556 h 1573553"/>
              <a:gd name="connsiteX89" fmla="*/ 1954456 w 2764939"/>
              <a:gd name="connsiteY89" fmla="*/ 1309993 h 1573553"/>
              <a:gd name="connsiteX90" fmla="*/ 2013987 w 2764939"/>
              <a:gd name="connsiteY90" fmla="*/ 1350474 h 1573553"/>
              <a:gd name="connsiteX91" fmla="*/ 1921118 w 2764939"/>
              <a:gd name="connsiteY91" fmla="*/ 1450487 h 1573553"/>
              <a:gd name="connsiteX92" fmla="*/ 1899687 w 2764939"/>
              <a:gd name="connsiteY92" fmla="*/ 1533831 h 1573553"/>
              <a:gd name="connsiteX93" fmla="*/ 1808865 w 2764939"/>
              <a:gd name="connsiteY93" fmla="*/ 1573012 h 1573553"/>
              <a:gd name="connsiteX94" fmla="*/ 1728235 w 2764939"/>
              <a:gd name="connsiteY94" fmla="*/ 1557643 h 1573553"/>
              <a:gd name="connsiteX95" fmla="*/ 1702041 w 2764939"/>
              <a:gd name="connsiteY95" fmla="*/ 1571931 h 1573553"/>
              <a:gd name="connsiteX96" fmla="*/ 1647275 w 2764939"/>
              <a:gd name="connsiteY96" fmla="*/ 1543356 h 1573553"/>
              <a:gd name="connsiteX97" fmla="*/ 1606791 w 2764939"/>
              <a:gd name="connsiteY97" fmla="*/ 1507637 h 1573553"/>
              <a:gd name="connsiteX98" fmla="*/ 1563931 w 2764939"/>
              <a:gd name="connsiteY98" fmla="*/ 1479061 h 1573553"/>
              <a:gd name="connsiteX99" fmla="*/ 1592504 w 2764939"/>
              <a:gd name="connsiteY99" fmla="*/ 1455250 h 1573553"/>
              <a:gd name="connsiteX100" fmla="*/ 1580598 w 2764939"/>
              <a:gd name="connsiteY100" fmla="*/ 1438581 h 1573553"/>
              <a:gd name="connsiteX101" fmla="*/ 1518685 w 2764939"/>
              <a:gd name="connsiteY101" fmla="*/ 1426675 h 1573553"/>
              <a:gd name="connsiteX102" fmla="*/ 1499635 w 2764939"/>
              <a:gd name="connsiteY102" fmla="*/ 1402862 h 1573553"/>
              <a:gd name="connsiteX103" fmla="*/ 1461537 w 2764939"/>
              <a:gd name="connsiteY103" fmla="*/ 1379050 h 1573553"/>
              <a:gd name="connsiteX104" fmla="*/ 1456773 w 2764939"/>
              <a:gd name="connsiteY104" fmla="*/ 1390956 h 1573553"/>
              <a:gd name="connsiteX105" fmla="*/ 1471062 w 2764939"/>
              <a:gd name="connsiteY105" fmla="*/ 1429056 h 1573553"/>
              <a:gd name="connsiteX106" fmla="*/ 1440104 w 2764939"/>
              <a:gd name="connsiteY106" fmla="*/ 1443343 h 1573553"/>
              <a:gd name="connsiteX107" fmla="*/ 1413912 w 2764939"/>
              <a:gd name="connsiteY107" fmla="*/ 1457630 h 1573553"/>
              <a:gd name="connsiteX108" fmla="*/ 1397241 w 2764939"/>
              <a:gd name="connsiteY108" fmla="*/ 1450487 h 1573553"/>
              <a:gd name="connsiteX109" fmla="*/ 1351998 w 2764939"/>
              <a:gd name="connsiteY109" fmla="*/ 1388575 h 1573553"/>
              <a:gd name="connsiteX110" fmla="*/ 1306756 w 2764939"/>
              <a:gd name="connsiteY110" fmla="*/ 1355237 h 1573553"/>
              <a:gd name="connsiteX111" fmla="*/ 1328187 w 2764939"/>
              <a:gd name="connsiteY111" fmla="*/ 1338568 h 1573553"/>
              <a:gd name="connsiteX112" fmla="*/ 1349618 w 2764939"/>
              <a:gd name="connsiteY112" fmla="*/ 1298087 h 1573553"/>
              <a:gd name="connsiteX113" fmla="*/ 1335329 w 2764939"/>
              <a:gd name="connsiteY113" fmla="*/ 1286181 h 1573553"/>
              <a:gd name="connsiteX114" fmla="*/ 1297231 w 2764939"/>
              <a:gd name="connsiteY114" fmla="*/ 1288562 h 1573553"/>
              <a:gd name="connsiteX115" fmla="*/ 1221031 w 2764939"/>
              <a:gd name="connsiteY115" fmla="*/ 1245700 h 1573553"/>
              <a:gd name="connsiteX116" fmla="*/ 1178166 w 2764939"/>
              <a:gd name="connsiteY116" fmla="*/ 1226650 h 1573553"/>
              <a:gd name="connsiteX117" fmla="*/ 1168643 w 2764939"/>
              <a:gd name="connsiteY117" fmla="*/ 1226650 h 1573553"/>
              <a:gd name="connsiteX118" fmla="*/ 1156737 w 2764939"/>
              <a:gd name="connsiteY118" fmla="*/ 1162356 h 1573553"/>
              <a:gd name="connsiteX119" fmla="*/ 1168643 w 2764939"/>
              <a:gd name="connsiteY119" fmla="*/ 1098062 h 1573553"/>
              <a:gd name="connsiteX120" fmla="*/ 1137687 w 2764939"/>
              <a:gd name="connsiteY120" fmla="*/ 1064725 h 1573553"/>
              <a:gd name="connsiteX121" fmla="*/ 1085300 w 2764939"/>
              <a:gd name="connsiteY121" fmla="*/ 1040912 h 1573553"/>
              <a:gd name="connsiteX122" fmla="*/ 1111493 w 2764939"/>
              <a:gd name="connsiteY122" fmla="*/ 1017100 h 1573553"/>
              <a:gd name="connsiteX123" fmla="*/ 1156737 w 2764939"/>
              <a:gd name="connsiteY123" fmla="*/ 1021862 h 1573553"/>
              <a:gd name="connsiteX124" fmla="*/ 1151975 w 2764939"/>
              <a:gd name="connsiteY124" fmla="*/ 974237 h 1573553"/>
              <a:gd name="connsiteX125" fmla="*/ 1123400 w 2764939"/>
              <a:gd name="connsiteY125" fmla="*/ 969475 h 1573553"/>
              <a:gd name="connsiteX126" fmla="*/ 1128162 w 2764939"/>
              <a:gd name="connsiteY126" fmla="*/ 921850 h 1573553"/>
              <a:gd name="connsiteX127" fmla="*/ 1097206 w 2764939"/>
              <a:gd name="connsiteY127" fmla="*/ 907562 h 1573553"/>
              <a:gd name="connsiteX128" fmla="*/ 1099587 w 2764939"/>
              <a:gd name="connsiteY128" fmla="*/ 871843 h 1573553"/>
              <a:gd name="connsiteX129" fmla="*/ 1051962 w 2764939"/>
              <a:gd name="connsiteY129" fmla="*/ 857556 h 1573553"/>
              <a:gd name="connsiteX130" fmla="*/ 1032912 w 2764939"/>
              <a:gd name="connsiteY130" fmla="*/ 878987 h 1573553"/>
              <a:gd name="connsiteX131" fmla="*/ 1004335 w 2764939"/>
              <a:gd name="connsiteY131" fmla="*/ 881368 h 1573553"/>
              <a:gd name="connsiteX132" fmla="*/ 954331 w 2764939"/>
              <a:gd name="connsiteY132" fmla="*/ 886131 h 1573553"/>
              <a:gd name="connsiteX133" fmla="*/ 923375 w 2764939"/>
              <a:gd name="connsiteY133" fmla="*/ 907562 h 1573553"/>
              <a:gd name="connsiteX134" fmla="*/ 923375 w 2764939"/>
              <a:gd name="connsiteY134" fmla="*/ 876606 h 1573553"/>
              <a:gd name="connsiteX135" fmla="*/ 882893 w 2764939"/>
              <a:gd name="connsiteY135" fmla="*/ 871843 h 1573553"/>
              <a:gd name="connsiteX136" fmla="*/ 890035 w 2764939"/>
              <a:gd name="connsiteY136" fmla="*/ 893275 h 1573553"/>
              <a:gd name="connsiteX137" fmla="*/ 885275 w 2764939"/>
              <a:gd name="connsiteY137" fmla="*/ 912325 h 1573553"/>
              <a:gd name="connsiteX138" fmla="*/ 799550 w 2764939"/>
              <a:gd name="connsiteY138" fmla="*/ 859936 h 1573553"/>
              <a:gd name="connsiteX139" fmla="*/ 778118 w 2764939"/>
              <a:gd name="connsiteY139" fmla="*/ 826600 h 1573553"/>
              <a:gd name="connsiteX140" fmla="*/ 790025 w 2764939"/>
              <a:gd name="connsiteY140" fmla="*/ 786117 h 1573553"/>
              <a:gd name="connsiteX141" fmla="*/ 759068 w 2764939"/>
              <a:gd name="connsiteY141" fmla="*/ 781356 h 1573553"/>
              <a:gd name="connsiteX142" fmla="*/ 711443 w 2764939"/>
              <a:gd name="connsiteY142" fmla="*/ 795643 h 1573553"/>
              <a:gd name="connsiteX143" fmla="*/ 701918 w 2764939"/>
              <a:gd name="connsiteY143" fmla="*/ 809931 h 1573553"/>
              <a:gd name="connsiteX144" fmla="*/ 678106 w 2764939"/>
              <a:gd name="connsiteY144" fmla="*/ 826600 h 1573553"/>
              <a:gd name="connsiteX145" fmla="*/ 670962 w 2764939"/>
              <a:gd name="connsiteY145" fmla="*/ 843268 h 1573553"/>
              <a:gd name="connsiteX146" fmla="*/ 630481 w 2764939"/>
              <a:gd name="connsiteY146" fmla="*/ 876606 h 1573553"/>
              <a:gd name="connsiteX147" fmla="*/ 632860 w 2764939"/>
              <a:gd name="connsiteY147" fmla="*/ 898037 h 1573553"/>
              <a:gd name="connsiteX148" fmla="*/ 647150 w 2764939"/>
              <a:gd name="connsiteY148" fmla="*/ 917087 h 1573553"/>
              <a:gd name="connsiteX149" fmla="*/ 570950 w 2764939"/>
              <a:gd name="connsiteY149" fmla="*/ 902800 h 1573553"/>
              <a:gd name="connsiteX150" fmla="*/ 537612 w 2764939"/>
              <a:gd name="connsiteY150" fmla="*/ 907562 h 1573553"/>
              <a:gd name="connsiteX151" fmla="*/ 585235 w 2764939"/>
              <a:gd name="connsiteY151" fmla="*/ 938518 h 1573553"/>
              <a:gd name="connsiteX152" fmla="*/ 609050 w 2764939"/>
              <a:gd name="connsiteY152" fmla="*/ 950425 h 1573553"/>
              <a:gd name="connsiteX153" fmla="*/ 635243 w 2764939"/>
              <a:gd name="connsiteY153" fmla="*/ 1002812 h 1573553"/>
              <a:gd name="connsiteX154" fmla="*/ 568566 w 2764939"/>
              <a:gd name="connsiteY154" fmla="*/ 1019481 h 1573553"/>
              <a:gd name="connsiteX155" fmla="*/ 547137 w 2764939"/>
              <a:gd name="connsiteY155" fmla="*/ 1031387 h 1573553"/>
              <a:gd name="connsiteX156" fmla="*/ 523323 w 2764939"/>
              <a:gd name="connsiteY156" fmla="*/ 1002812 h 1573553"/>
              <a:gd name="connsiteX157" fmla="*/ 499510 w 2764939"/>
              <a:gd name="connsiteY157" fmla="*/ 971856 h 1573553"/>
              <a:gd name="connsiteX158" fmla="*/ 501891 w 2764939"/>
              <a:gd name="connsiteY158" fmla="*/ 933756 h 1573553"/>
              <a:gd name="connsiteX159" fmla="*/ 499510 w 2764939"/>
              <a:gd name="connsiteY159" fmla="*/ 914706 h 1573553"/>
              <a:gd name="connsiteX160" fmla="*/ 518560 w 2764939"/>
              <a:gd name="connsiteY160" fmla="*/ 881368 h 1573553"/>
              <a:gd name="connsiteX161" fmla="*/ 478080 w 2764939"/>
              <a:gd name="connsiteY161" fmla="*/ 890893 h 1573553"/>
              <a:gd name="connsiteX162" fmla="*/ 449504 w 2764939"/>
              <a:gd name="connsiteY162" fmla="*/ 952806 h 1573553"/>
              <a:gd name="connsiteX163" fmla="*/ 442360 w 2764939"/>
              <a:gd name="connsiteY163" fmla="*/ 976618 h 1573553"/>
              <a:gd name="connsiteX164" fmla="*/ 411404 w 2764939"/>
              <a:gd name="connsiteY164" fmla="*/ 993287 h 1573553"/>
              <a:gd name="connsiteX165" fmla="*/ 363779 w 2764939"/>
              <a:gd name="connsiteY165" fmla="*/ 990906 h 1573553"/>
              <a:gd name="connsiteX166" fmla="*/ 356635 w 2764939"/>
              <a:gd name="connsiteY166" fmla="*/ 1007575 h 1573553"/>
              <a:gd name="connsiteX167" fmla="*/ 356635 w 2764939"/>
              <a:gd name="connsiteY167" fmla="*/ 1055200 h 1573553"/>
              <a:gd name="connsiteX168" fmla="*/ 297104 w 2764939"/>
              <a:gd name="connsiteY168" fmla="*/ 1059962 h 1573553"/>
              <a:gd name="connsiteX169" fmla="*/ 235191 w 2764939"/>
              <a:gd name="connsiteY169" fmla="*/ 1093300 h 1573553"/>
              <a:gd name="connsiteX170" fmla="*/ 237573 w 2764939"/>
              <a:gd name="connsiteY170" fmla="*/ 1121875 h 1573553"/>
              <a:gd name="connsiteX171" fmla="*/ 185186 w 2764939"/>
              <a:gd name="connsiteY171" fmla="*/ 1109968 h 1573553"/>
              <a:gd name="connsiteX172" fmla="*/ 151848 w 2764939"/>
              <a:gd name="connsiteY172" fmla="*/ 1117112 h 1573553"/>
              <a:gd name="connsiteX173" fmla="*/ 106604 w 2764939"/>
              <a:gd name="connsiteY173" fmla="*/ 1098062 h 1573553"/>
              <a:gd name="connsiteX174" fmla="*/ 89936 w 2764939"/>
              <a:gd name="connsiteY174" fmla="*/ 1098062 h 1573553"/>
              <a:gd name="connsiteX175" fmla="*/ 6592 w 2764939"/>
              <a:gd name="connsiteY175" fmla="*/ 1121875 h 1573553"/>
              <a:gd name="connsiteX176" fmla="*/ 8974 w 2764939"/>
              <a:gd name="connsiteY176" fmla="*/ 1074250 h 1573553"/>
              <a:gd name="connsiteX177" fmla="*/ 9816 w 2764939"/>
              <a:gd name="connsiteY17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640131 w 2764939"/>
              <a:gd name="connsiteY67" fmla="*/ 188423 h 1573553"/>
              <a:gd name="connsiteX68" fmla="*/ 1794912 w 2764939"/>
              <a:gd name="connsiteY68" fmla="*/ 183660 h 1573553"/>
              <a:gd name="connsiteX69" fmla="*/ 1866350 w 2764939"/>
              <a:gd name="connsiteY69" fmla="*/ 309866 h 1573553"/>
              <a:gd name="connsiteX70" fmla="*/ 2028275 w 2764939"/>
              <a:gd name="connsiteY70" fmla="*/ 271766 h 1573553"/>
              <a:gd name="connsiteX71" fmla="*/ 1933025 w 2764939"/>
              <a:gd name="connsiteY71" fmla="*/ 359873 h 1573553"/>
              <a:gd name="connsiteX72" fmla="*/ 2047325 w 2764939"/>
              <a:gd name="connsiteY72" fmla="*/ 331298 h 1573553"/>
              <a:gd name="connsiteX73" fmla="*/ 2142574 w 2764939"/>
              <a:gd name="connsiteY73" fmla="*/ 271766 h 1573553"/>
              <a:gd name="connsiteX74" fmla="*/ 2066375 w 2764939"/>
              <a:gd name="connsiteY74" fmla="*/ 264623 h 1573553"/>
              <a:gd name="connsiteX75" fmla="*/ 2066375 w 2764939"/>
              <a:gd name="connsiteY75" fmla="*/ 202710 h 1573553"/>
              <a:gd name="connsiteX76" fmla="*/ 2116380 w 2764939"/>
              <a:gd name="connsiteY76" fmla="*/ 202710 h 1573553"/>
              <a:gd name="connsiteX77" fmla="*/ 2223536 w 2764939"/>
              <a:gd name="connsiteY77" fmla="*/ 97935 h 1573553"/>
              <a:gd name="connsiteX78" fmla="*/ 2273542 w 2764939"/>
              <a:gd name="connsiteY78" fmla="*/ 305 h 1573553"/>
              <a:gd name="connsiteX79" fmla="*/ 2237824 w 2764939"/>
              <a:gd name="connsiteY79" fmla="*/ 114604 h 1573553"/>
              <a:gd name="connsiteX80" fmla="*/ 2164006 w 2764939"/>
              <a:gd name="connsiteY80" fmla="*/ 193186 h 1573553"/>
              <a:gd name="connsiteX81" fmla="*/ 2333075 w 2764939"/>
              <a:gd name="connsiteY81" fmla="*/ 257480 h 1573553"/>
              <a:gd name="connsiteX82" fmla="*/ 2735505 w 2764939"/>
              <a:gd name="connsiteY82" fmla="*/ 205092 h 1573553"/>
              <a:gd name="connsiteX83" fmla="*/ 2698276 w 2764939"/>
              <a:gd name="connsiteY83" fmla="*/ 559163 h 1573553"/>
              <a:gd name="connsiteX84" fmla="*/ 2630731 w 2764939"/>
              <a:gd name="connsiteY84" fmla="*/ 967092 h 1573553"/>
              <a:gd name="connsiteX85" fmla="*/ 2461662 w 2764939"/>
              <a:gd name="connsiteY85" fmla="*/ 869462 h 1573553"/>
              <a:gd name="connsiteX86" fmla="*/ 2297356 w 2764939"/>
              <a:gd name="connsiteY86" fmla="*/ 926612 h 1573553"/>
              <a:gd name="connsiteX87" fmla="*/ 2275925 w 2764939"/>
              <a:gd name="connsiteY87" fmla="*/ 1062342 h 1573553"/>
              <a:gd name="connsiteX88" fmla="*/ 2042562 w 2764939"/>
              <a:gd name="connsiteY88" fmla="*/ 1148067 h 1573553"/>
              <a:gd name="connsiteX89" fmla="*/ 2021131 w 2764939"/>
              <a:gd name="connsiteY89" fmla="*/ 1238556 h 1573553"/>
              <a:gd name="connsiteX90" fmla="*/ 1954456 w 2764939"/>
              <a:gd name="connsiteY90" fmla="*/ 1309993 h 1573553"/>
              <a:gd name="connsiteX91" fmla="*/ 2013987 w 2764939"/>
              <a:gd name="connsiteY91" fmla="*/ 1350474 h 1573553"/>
              <a:gd name="connsiteX92" fmla="*/ 1921118 w 2764939"/>
              <a:gd name="connsiteY92" fmla="*/ 1450487 h 1573553"/>
              <a:gd name="connsiteX93" fmla="*/ 1899687 w 2764939"/>
              <a:gd name="connsiteY93" fmla="*/ 1533831 h 1573553"/>
              <a:gd name="connsiteX94" fmla="*/ 1808865 w 2764939"/>
              <a:gd name="connsiteY94" fmla="*/ 1573012 h 1573553"/>
              <a:gd name="connsiteX95" fmla="*/ 1728235 w 2764939"/>
              <a:gd name="connsiteY95" fmla="*/ 1557643 h 1573553"/>
              <a:gd name="connsiteX96" fmla="*/ 1702041 w 2764939"/>
              <a:gd name="connsiteY96" fmla="*/ 1571931 h 1573553"/>
              <a:gd name="connsiteX97" fmla="*/ 1647275 w 2764939"/>
              <a:gd name="connsiteY97" fmla="*/ 1543356 h 1573553"/>
              <a:gd name="connsiteX98" fmla="*/ 1606791 w 2764939"/>
              <a:gd name="connsiteY98" fmla="*/ 1507637 h 1573553"/>
              <a:gd name="connsiteX99" fmla="*/ 1563931 w 2764939"/>
              <a:gd name="connsiteY99" fmla="*/ 1479061 h 1573553"/>
              <a:gd name="connsiteX100" fmla="*/ 1592504 w 2764939"/>
              <a:gd name="connsiteY100" fmla="*/ 1455250 h 1573553"/>
              <a:gd name="connsiteX101" fmla="*/ 1580598 w 2764939"/>
              <a:gd name="connsiteY101" fmla="*/ 1438581 h 1573553"/>
              <a:gd name="connsiteX102" fmla="*/ 1518685 w 2764939"/>
              <a:gd name="connsiteY102" fmla="*/ 1426675 h 1573553"/>
              <a:gd name="connsiteX103" fmla="*/ 1499635 w 2764939"/>
              <a:gd name="connsiteY103" fmla="*/ 1402862 h 1573553"/>
              <a:gd name="connsiteX104" fmla="*/ 1461537 w 2764939"/>
              <a:gd name="connsiteY104" fmla="*/ 1379050 h 1573553"/>
              <a:gd name="connsiteX105" fmla="*/ 1456773 w 2764939"/>
              <a:gd name="connsiteY105" fmla="*/ 1390956 h 1573553"/>
              <a:gd name="connsiteX106" fmla="*/ 1471062 w 2764939"/>
              <a:gd name="connsiteY106" fmla="*/ 1429056 h 1573553"/>
              <a:gd name="connsiteX107" fmla="*/ 1440104 w 2764939"/>
              <a:gd name="connsiteY107" fmla="*/ 1443343 h 1573553"/>
              <a:gd name="connsiteX108" fmla="*/ 1413912 w 2764939"/>
              <a:gd name="connsiteY108" fmla="*/ 1457630 h 1573553"/>
              <a:gd name="connsiteX109" fmla="*/ 1397241 w 2764939"/>
              <a:gd name="connsiteY109" fmla="*/ 1450487 h 1573553"/>
              <a:gd name="connsiteX110" fmla="*/ 1351998 w 2764939"/>
              <a:gd name="connsiteY110" fmla="*/ 1388575 h 1573553"/>
              <a:gd name="connsiteX111" fmla="*/ 1306756 w 2764939"/>
              <a:gd name="connsiteY111" fmla="*/ 1355237 h 1573553"/>
              <a:gd name="connsiteX112" fmla="*/ 1328187 w 2764939"/>
              <a:gd name="connsiteY112" fmla="*/ 1338568 h 1573553"/>
              <a:gd name="connsiteX113" fmla="*/ 1349618 w 2764939"/>
              <a:gd name="connsiteY113" fmla="*/ 1298087 h 1573553"/>
              <a:gd name="connsiteX114" fmla="*/ 1335329 w 2764939"/>
              <a:gd name="connsiteY114" fmla="*/ 1286181 h 1573553"/>
              <a:gd name="connsiteX115" fmla="*/ 1297231 w 2764939"/>
              <a:gd name="connsiteY115" fmla="*/ 1288562 h 1573553"/>
              <a:gd name="connsiteX116" fmla="*/ 1221031 w 2764939"/>
              <a:gd name="connsiteY116" fmla="*/ 1245700 h 1573553"/>
              <a:gd name="connsiteX117" fmla="*/ 1178166 w 2764939"/>
              <a:gd name="connsiteY117" fmla="*/ 1226650 h 1573553"/>
              <a:gd name="connsiteX118" fmla="*/ 1168643 w 2764939"/>
              <a:gd name="connsiteY118" fmla="*/ 1226650 h 1573553"/>
              <a:gd name="connsiteX119" fmla="*/ 1156737 w 2764939"/>
              <a:gd name="connsiteY119" fmla="*/ 1162356 h 1573553"/>
              <a:gd name="connsiteX120" fmla="*/ 1168643 w 2764939"/>
              <a:gd name="connsiteY120" fmla="*/ 1098062 h 1573553"/>
              <a:gd name="connsiteX121" fmla="*/ 1137687 w 2764939"/>
              <a:gd name="connsiteY121" fmla="*/ 1064725 h 1573553"/>
              <a:gd name="connsiteX122" fmla="*/ 1085300 w 2764939"/>
              <a:gd name="connsiteY122" fmla="*/ 1040912 h 1573553"/>
              <a:gd name="connsiteX123" fmla="*/ 1111493 w 2764939"/>
              <a:gd name="connsiteY123" fmla="*/ 1017100 h 1573553"/>
              <a:gd name="connsiteX124" fmla="*/ 1156737 w 2764939"/>
              <a:gd name="connsiteY124" fmla="*/ 1021862 h 1573553"/>
              <a:gd name="connsiteX125" fmla="*/ 1151975 w 2764939"/>
              <a:gd name="connsiteY125" fmla="*/ 974237 h 1573553"/>
              <a:gd name="connsiteX126" fmla="*/ 1123400 w 2764939"/>
              <a:gd name="connsiteY126" fmla="*/ 969475 h 1573553"/>
              <a:gd name="connsiteX127" fmla="*/ 1128162 w 2764939"/>
              <a:gd name="connsiteY127" fmla="*/ 921850 h 1573553"/>
              <a:gd name="connsiteX128" fmla="*/ 1097206 w 2764939"/>
              <a:gd name="connsiteY128" fmla="*/ 907562 h 1573553"/>
              <a:gd name="connsiteX129" fmla="*/ 1099587 w 2764939"/>
              <a:gd name="connsiteY129" fmla="*/ 871843 h 1573553"/>
              <a:gd name="connsiteX130" fmla="*/ 1051962 w 2764939"/>
              <a:gd name="connsiteY130" fmla="*/ 857556 h 1573553"/>
              <a:gd name="connsiteX131" fmla="*/ 1032912 w 2764939"/>
              <a:gd name="connsiteY131" fmla="*/ 878987 h 1573553"/>
              <a:gd name="connsiteX132" fmla="*/ 1004335 w 2764939"/>
              <a:gd name="connsiteY132" fmla="*/ 881368 h 1573553"/>
              <a:gd name="connsiteX133" fmla="*/ 954331 w 2764939"/>
              <a:gd name="connsiteY133" fmla="*/ 886131 h 1573553"/>
              <a:gd name="connsiteX134" fmla="*/ 923375 w 2764939"/>
              <a:gd name="connsiteY134" fmla="*/ 907562 h 1573553"/>
              <a:gd name="connsiteX135" fmla="*/ 923375 w 2764939"/>
              <a:gd name="connsiteY135" fmla="*/ 876606 h 1573553"/>
              <a:gd name="connsiteX136" fmla="*/ 882893 w 2764939"/>
              <a:gd name="connsiteY136" fmla="*/ 871843 h 1573553"/>
              <a:gd name="connsiteX137" fmla="*/ 890035 w 2764939"/>
              <a:gd name="connsiteY137" fmla="*/ 893275 h 1573553"/>
              <a:gd name="connsiteX138" fmla="*/ 885275 w 2764939"/>
              <a:gd name="connsiteY138" fmla="*/ 912325 h 1573553"/>
              <a:gd name="connsiteX139" fmla="*/ 799550 w 2764939"/>
              <a:gd name="connsiteY139" fmla="*/ 859936 h 1573553"/>
              <a:gd name="connsiteX140" fmla="*/ 778118 w 2764939"/>
              <a:gd name="connsiteY140" fmla="*/ 826600 h 1573553"/>
              <a:gd name="connsiteX141" fmla="*/ 790025 w 2764939"/>
              <a:gd name="connsiteY141" fmla="*/ 786117 h 1573553"/>
              <a:gd name="connsiteX142" fmla="*/ 759068 w 2764939"/>
              <a:gd name="connsiteY142" fmla="*/ 781356 h 1573553"/>
              <a:gd name="connsiteX143" fmla="*/ 711443 w 2764939"/>
              <a:gd name="connsiteY143" fmla="*/ 795643 h 1573553"/>
              <a:gd name="connsiteX144" fmla="*/ 701918 w 2764939"/>
              <a:gd name="connsiteY144" fmla="*/ 809931 h 1573553"/>
              <a:gd name="connsiteX145" fmla="*/ 678106 w 2764939"/>
              <a:gd name="connsiteY145" fmla="*/ 826600 h 1573553"/>
              <a:gd name="connsiteX146" fmla="*/ 670962 w 2764939"/>
              <a:gd name="connsiteY146" fmla="*/ 843268 h 1573553"/>
              <a:gd name="connsiteX147" fmla="*/ 630481 w 2764939"/>
              <a:gd name="connsiteY147" fmla="*/ 876606 h 1573553"/>
              <a:gd name="connsiteX148" fmla="*/ 632860 w 2764939"/>
              <a:gd name="connsiteY148" fmla="*/ 898037 h 1573553"/>
              <a:gd name="connsiteX149" fmla="*/ 647150 w 2764939"/>
              <a:gd name="connsiteY149" fmla="*/ 917087 h 1573553"/>
              <a:gd name="connsiteX150" fmla="*/ 570950 w 2764939"/>
              <a:gd name="connsiteY150" fmla="*/ 902800 h 1573553"/>
              <a:gd name="connsiteX151" fmla="*/ 537612 w 2764939"/>
              <a:gd name="connsiteY151" fmla="*/ 907562 h 1573553"/>
              <a:gd name="connsiteX152" fmla="*/ 585235 w 2764939"/>
              <a:gd name="connsiteY152" fmla="*/ 938518 h 1573553"/>
              <a:gd name="connsiteX153" fmla="*/ 609050 w 2764939"/>
              <a:gd name="connsiteY153" fmla="*/ 950425 h 1573553"/>
              <a:gd name="connsiteX154" fmla="*/ 635243 w 2764939"/>
              <a:gd name="connsiteY154" fmla="*/ 1002812 h 1573553"/>
              <a:gd name="connsiteX155" fmla="*/ 568566 w 2764939"/>
              <a:gd name="connsiteY155" fmla="*/ 1019481 h 1573553"/>
              <a:gd name="connsiteX156" fmla="*/ 547137 w 2764939"/>
              <a:gd name="connsiteY156" fmla="*/ 1031387 h 1573553"/>
              <a:gd name="connsiteX157" fmla="*/ 523323 w 2764939"/>
              <a:gd name="connsiteY157" fmla="*/ 1002812 h 1573553"/>
              <a:gd name="connsiteX158" fmla="*/ 499510 w 2764939"/>
              <a:gd name="connsiteY158" fmla="*/ 971856 h 1573553"/>
              <a:gd name="connsiteX159" fmla="*/ 501891 w 2764939"/>
              <a:gd name="connsiteY159" fmla="*/ 933756 h 1573553"/>
              <a:gd name="connsiteX160" fmla="*/ 499510 w 2764939"/>
              <a:gd name="connsiteY160" fmla="*/ 914706 h 1573553"/>
              <a:gd name="connsiteX161" fmla="*/ 518560 w 2764939"/>
              <a:gd name="connsiteY161" fmla="*/ 881368 h 1573553"/>
              <a:gd name="connsiteX162" fmla="*/ 478080 w 2764939"/>
              <a:gd name="connsiteY162" fmla="*/ 890893 h 1573553"/>
              <a:gd name="connsiteX163" fmla="*/ 449504 w 2764939"/>
              <a:gd name="connsiteY163" fmla="*/ 952806 h 1573553"/>
              <a:gd name="connsiteX164" fmla="*/ 442360 w 2764939"/>
              <a:gd name="connsiteY164" fmla="*/ 976618 h 1573553"/>
              <a:gd name="connsiteX165" fmla="*/ 411404 w 2764939"/>
              <a:gd name="connsiteY165" fmla="*/ 993287 h 1573553"/>
              <a:gd name="connsiteX166" fmla="*/ 363779 w 2764939"/>
              <a:gd name="connsiteY166" fmla="*/ 990906 h 1573553"/>
              <a:gd name="connsiteX167" fmla="*/ 356635 w 2764939"/>
              <a:gd name="connsiteY167" fmla="*/ 1007575 h 1573553"/>
              <a:gd name="connsiteX168" fmla="*/ 356635 w 2764939"/>
              <a:gd name="connsiteY168" fmla="*/ 1055200 h 1573553"/>
              <a:gd name="connsiteX169" fmla="*/ 297104 w 2764939"/>
              <a:gd name="connsiteY169" fmla="*/ 1059962 h 1573553"/>
              <a:gd name="connsiteX170" fmla="*/ 235191 w 2764939"/>
              <a:gd name="connsiteY170" fmla="*/ 1093300 h 1573553"/>
              <a:gd name="connsiteX171" fmla="*/ 237573 w 2764939"/>
              <a:gd name="connsiteY171" fmla="*/ 1121875 h 1573553"/>
              <a:gd name="connsiteX172" fmla="*/ 185186 w 2764939"/>
              <a:gd name="connsiteY172" fmla="*/ 1109968 h 1573553"/>
              <a:gd name="connsiteX173" fmla="*/ 151848 w 2764939"/>
              <a:gd name="connsiteY173" fmla="*/ 1117112 h 1573553"/>
              <a:gd name="connsiteX174" fmla="*/ 106604 w 2764939"/>
              <a:gd name="connsiteY174" fmla="*/ 1098062 h 1573553"/>
              <a:gd name="connsiteX175" fmla="*/ 89936 w 2764939"/>
              <a:gd name="connsiteY175" fmla="*/ 1098062 h 1573553"/>
              <a:gd name="connsiteX176" fmla="*/ 6592 w 2764939"/>
              <a:gd name="connsiteY176" fmla="*/ 1121875 h 1573553"/>
              <a:gd name="connsiteX177" fmla="*/ 8974 w 2764939"/>
              <a:gd name="connsiteY177" fmla="*/ 1074250 h 1573553"/>
              <a:gd name="connsiteX178" fmla="*/ 9816 w 2764939"/>
              <a:gd name="connsiteY17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6350 w 2764939"/>
              <a:gd name="connsiteY70" fmla="*/ 309866 h 1573553"/>
              <a:gd name="connsiteX71" fmla="*/ 2028275 w 2764939"/>
              <a:gd name="connsiteY71" fmla="*/ 271766 h 1573553"/>
              <a:gd name="connsiteX72" fmla="*/ 1933025 w 2764939"/>
              <a:gd name="connsiteY72" fmla="*/ 359873 h 1573553"/>
              <a:gd name="connsiteX73" fmla="*/ 2047325 w 2764939"/>
              <a:gd name="connsiteY73" fmla="*/ 331298 h 1573553"/>
              <a:gd name="connsiteX74" fmla="*/ 2142574 w 2764939"/>
              <a:gd name="connsiteY74" fmla="*/ 271766 h 1573553"/>
              <a:gd name="connsiteX75" fmla="*/ 2066375 w 2764939"/>
              <a:gd name="connsiteY75" fmla="*/ 264623 h 1573553"/>
              <a:gd name="connsiteX76" fmla="*/ 2066375 w 2764939"/>
              <a:gd name="connsiteY76" fmla="*/ 202710 h 1573553"/>
              <a:gd name="connsiteX77" fmla="*/ 2116380 w 2764939"/>
              <a:gd name="connsiteY77" fmla="*/ 202710 h 1573553"/>
              <a:gd name="connsiteX78" fmla="*/ 2223536 w 2764939"/>
              <a:gd name="connsiteY78" fmla="*/ 97935 h 1573553"/>
              <a:gd name="connsiteX79" fmla="*/ 2273542 w 2764939"/>
              <a:gd name="connsiteY79" fmla="*/ 305 h 1573553"/>
              <a:gd name="connsiteX80" fmla="*/ 2237824 w 2764939"/>
              <a:gd name="connsiteY80" fmla="*/ 114604 h 1573553"/>
              <a:gd name="connsiteX81" fmla="*/ 2164006 w 2764939"/>
              <a:gd name="connsiteY81" fmla="*/ 193186 h 1573553"/>
              <a:gd name="connsiteX82" fmla="*/ 2333075 w 2764939"/>
              <a:gd name="connsiteY82" fmla="*/ 257480 h 1573553"/>
              <a:gd name="connsiteX83" fmla="*/ 2735505 w 2764939"/>
              <a:gd name="connsiteY83" fmla="*/ 205092 h 1573553"/>
              <a:gd name="connsiteX84" fmla="*/ 2698276 w 2764939"/>
              <a:gd name="connsiteY84" fmla="*/ 559163 h 1573553"/>
              <a:gd name="connsiteX85" fmla="*/ 2630731 w 2764939"/>
              <a:gd name="connsiteY85" fmla="*/ 967092 h 1573553"/>
              <a:gd name="connsiteX86" fmla="*/ 2461662 w 2764939"/>
              <a:gd name="connsiteY86" fmla="*/ 869462 h 1573553"/>
              <a:gd name="connsiteX87" fmla="*/ 2297356 w 2764939"/>
              <a:gd name="connsiteY87" fmla="*/ 926612 h 1573553"/>
              <a:gd name="connsiteX88" fmla="*/ 2275925 w 2764939"/>
              <a:gd name="connsiteY88" fmla="*/ 1062342 h 1573553"/>
              <a:gd name="connsiteX89" fmla="*/ 2042562 w 2764939"/>
              <a:gd name="connsiteY89" fmla="*/ 1148067 h 1573553"/>
              <a:gd name="connsiteX90" fmla="*/ 2021131 w 2764939"/>
              <a:gd name="connsiteY90" fmla="*/ 1238556 h 1573553"/>
              <a:gd name="connsiteX91" fmla="*/ 1954456 w 2764939"/>
              <a:gd name="connsiteY91" fmla="*/ 1309993 h 1573553"/>
              <a:gd name="connsiteX92" fmla="*/ 2013987 w 2764939"/>
              <a:gd name="connsiteY92" fmla="*/ 1350474 h 1573553"/>
              <a:gd name="connsiteX93" fmla="*/ 1921118 w 2764939"/>
              <a:gd name="connsiteY93" fmla="*/ 1450487 h 1573553"/>
              <a:gd name="connsiteX94" fmla="*/ 1899687 w 2764939"/>
              <a:gd name="connsiteY94" fmla="*/ 1533831 h 1573553"/>
              <a:gd name="connsiteX95" fmla="*/ 1808865 w 2764939"/>
              <a:gd name="connsiteY95" fmla="*/ 1573012 h 1573553"/>
              <a:gd name="connsiteX96" fmla="*/ 1728235 w 2764939"/>
              <a:gd name="connsiteY96" fmla="*/ 1557643 h 1573553"/>
              <a:gd name="connsiteX97" fmla="*/ 1702041 w 2764939"/>
              <a:gd name="connsiteY97" fmla="*/ 1571931 h 1573553"/>
              <a:gd name="connsiteX98" fmla="*/ 1647275 w 2764939"/>
              <a:gd name="connsiteY98" fmla="*/ 1543356 h 1573553"/>
              <a:gd name="connsiteX99" fmla="*/ 1606791 w 2764939"/>
              <a:gd name="connsiteY99" fmla="*/ 1507637 h 1573553"/>
              <a:gd name="connsiteX100" fmla="*/ 1563931 w 2764939"/>
              <a:gd name="connsiteY100" fmla="*/ 1479061 h 1573553"/>
              <a:gd name="connsiteX101" fmla="*/ 1592504 w 2764939"/>
              <a:gd name="connsiteY101" fmla="*/ 1455250 h 1573553"/>
              <a:gd name="connsiteX102" fmla="*/ 1580598 w 2764939"/>
              <a:gd name="connsiteY102" fmla="*/ 1438581 h 1573553"/>
              <a:gd name="connsiteX103" fmla="*/ 1518685 w 2764939"/>
              <a:gd name="connsiteY103" fmla="*/ 1426675 h 1573553"/>
              <a:gd name="connsiteX104" fmla="*/ 1499635 w 2764939"/>
              <a:gd name="connsiteY104" fmla="*/ 1402862 h 1573553"/>
              <a:gd name="connsiteX105" fmla="*/ 1461537 w 2764939"/>
              <a:gd name="connsiteY105" fmla="*/ 1379050 h 1573553"/>
              <a:gd name="connsiteX106" fmla="*/ 1456773 w 2764939"/>
              <a:gd name="connsiteY106" fmla="*/ 1390956 h 1573553"/>
              <a:gd name="connsiteX107" fmla="*/ 1471062 w 2764939"/>
              <a:gd name="connsiteY107" fmla="*/ 1429056 h 1573553"/>
              <a:gd name="connsiteX108" fmla="*/ 1440104 w 2764939"/>
              <a:gd name="connsiteY108" fmla="*/ 1443343 h 1573553"/>
              <a:gd name="connsiteX109" fmla="*/ 1413912 w 2764939"/>
              <a:gd name="connsiteY109" fmla="*/ 1457630 h 1573553"/>
              <a:gd name="connsiteX110" fmla="*/ 1397241 w 2764939"/>
              <a:gd name="connsiteY110" fmla="*/ 1450487 h 1573553"/>
              <a:gd name="connsiteX111" fmla="*/ 1351998 w 2764939"/>
              <a:gd name="connsiteY111" fmla="*/ 1388575 h 1573553"/>
              <a:gd name="connsiteX112" fmla="*/ 1306756 w 2764939"/>
              <a:gd name="connsiteY112" fmla="*/ 1355237 h 1573553"/>
              <a:gd name="connsiteX113" fmla="*/ 1328187 w 2764939"/>
              <a:gd name="connsiteY113" fmla="*/ 1338568 h 1573553"/>
              <a:gd name="connsiteX114" fmla="*/ 1349618 w 2764939"/>
              <a:gd name="connsiteY114" fmla="*/ 1298087 h 1573553"/>
              <a:gd name="connsiteX115" fmla="*/ 1335329 w 2764939"/>
              <a:gd name="connsiteY115" fmla="*/ 1286181 h 1573553"/>
              <a:gd name="connsiteX116" fmla="*/ 1297231 w 2764939"/>
              <a:gd name="connsiteY116" fmla="*/ 1288562 h 1573553"/>
              <a:gd name="connsiteX117" fmla="*/ 1221031 w 2764939"/>
              <a:gd name="connsiteY117" fmla="*/ 1245700 h 1573553"/>
              <a:gd name="connsiteX118" fmla="*/ 1178166 w 2764939"/>
              <a:gd name="connsiteY118" fmla="*/ 1226650 h 1573553"/>
              <a:gd name="connsiteX119" fmla="*/ 1168643 w 2764939"/>
              <a:gd name="connsiteY119" fmla="*/ 1226650 h 1573553"/>
              <a:gd name="connsiteX120" fmla="*/ 1156737 w 2764939"/>
              <a:gd name="connsiteY120" fmla="*/ 1162356 h 1573553"/>
              <a:gd name="connsiteX121" fmla="*/ 1168643 w 2764939"/>
              <a:gd name="connsiteY121" fmla="*/ 1098062 h 1573553"/>
              <a:gd name="connsiteX122" fmla="*/ 1137687 w 2764939"/>
              <a:gd name="connsiteY122" fmla="*/ 1064725 h 1573553"/>
              <a:gd name="connsiteX123" fmla="*/ 1085300 w 2764939"/>
              <a:gd name="connsiteY123" fmla="*/ 1040912 h 1573553"/>
              <a:gd name="connsiteX124" fmla="*/ 1111493 w 2764939"/>
              <a:gd name="connsiteY124" fmla="*/ 1017100 h 1573553"/>
              <a:gd name="connsiteX125" fmla="*/ 1156737 w 2764939"/>
              <a:gd name="connsiteY125" fmla="*/ 1021862 h 1573553"/>
              <a:gd name="connsiteX126" fmla="*/ 1151975 w 2764939"/>
              <a:gd name="connsiteY126" fmla="*/ 974237 h 1573553"/>
              <a:gd name="connsiteX127" fmla="*/ 1123400 w 2764939"/>
              <a:gd name="connsiteY127" fmla="*/ 969475 h 1573553"/>
              <a:gd name="connsiteX128" fmla="*/ 1128162 w 2764939"/>
              <a:gd name="connsiteY128" fmla="*/ 921850 h 1573553"/>
              <a:gd name="connsiteX129" fmla="*/ 1097206 w 2764939"/>
              <a:gd name="connsiteY129" fmla="*/ 907562 h 1573553"/>
              <a:gd name="connsiteX130" fmla="*/ 1099587 w 2764939"/>
              <a:gd name="connsiteY130" fmla="*/ 871843 h 1573553"/>
              <a:gd name="connsiteX131" fmla="*/ 1051962 w 2764939"/>
              <a:gd name="connsiteY131" fmla="*/ 857556 h 1573553"/>
              <a:gd name="connsiteX132" fmla="*/ 1032912 w 2764939"/>
              <a:gd name="connsiteY132" fmla="*/ 878987 h 1573553"/>
              <a:gd name="connsiteX133" fmla="*/ 1004335 w 2764939"/>
              <a:gd name="connsiteY133" fmla="*/ 881368 h 1573553"/>
              <a:gd name="connsiteX134" fmla="*/ 954331 w 2764939"/>
              <a:gd name="connsiteY134" fmla="*/ 886131 h 1573553"/>
              <a:gd name="connsiteX135" fmla="*/ 923375 w 2764939"/>
              <a:gd name="connsiteY135" fmla="*/ 907562 h 1573553"/>
              <a:gd name="connsiteX136" fmla="*/ 923375 w 2764939"/>
              <a:gd name="connsiteY136" fmla="*/ 876606 h 1573553"/>
              <a:gd name="connsiteX137" fmla="*/ 882893 w 2764939"/>
              <a:gd name="connsiteY137" fmla="*/ 871843 h 1573553"/>
              <a:gd name="connsiteX138" fmla="*/ 890035 w 2764939"/>
              <a:gd name="connsiteY138" fmla="*/ 893275 h 1573553"/>
              <a:gd name="connsiteX139" fmla="*/ 885275 w 2764939"/>
              <a:gd name="connsiteY139" fmla="*/ 912325 h 1573553"/>
              <a:gd name="connsiteX140" fmla="*/ 799550 w 2764939"/>
              <a:gd name="connsiteY140" fmla="*/ 859936 h 1573553"/>
              <a:gd name="connsiteX141" fmla="*/ 778118 w 2764939"/>
              <a:gd name="connsiteY141" fmla="*/ 826600 h 1573553"/>
              <a:gd name="connsiteX142" fmla="*/ 790025 w 2764939"/>
              <a:gd name="connsiteY142" fmla="*/ 786117 h 1573553"/>
              <a:gd name="connsiteX143" fmla="*/ 759068 w 2764939"/>
              <a:gd name="connsiteY143" fmla="*/ 781356 h 1573553"/>
              <a:gd name="connsiteX144" fmla="*/ 711443 w 2764939"/>
              <a:gd name="connsiteY144" fmla="*/ 795643 h 1573553"/>
              <a:gd name="connsiteX145" fmla="*/ 701918 w 2764939"/>
              <a:gd name="connsiteY145" fmla="*/ 809931 h 1573553"/>
              <a:gd name="connsiteX146" fmla="*/ 678106 w 2764939"/>
              <a:gd name="connsiteY146" fmla="*/ 826600 h 1573553"/>
              <a:gd name="connsiteX147" fmla="*/ 670962 w 2764939"/>
              <a:gd name="connsiteY147" fmla="*/ 843268 h 1573553"/>
              <a:gd name="connsiteX148" fmla="*/ 630481 w 2764939"/>
              <a:gd name="connsiteY148" fmla="*/ 876606 h 1573553"/>
              <a:gd name="connsiteX149" fmla="*/ 632860 w 2764939"/>
              <a:gd name="connsiteY149" fmla="*/ 898037 h 1573553"/>
              <a:gd name="connsiteX150" fmla="*/ 647150 w 2764939"/>
              <a:gd name="connsiteY150" fmla="*/ 917087 h 1573553"/>
              <a:gd name="connsiteX151" fmla="*/ 570950 w 2764939"/>
              <a:gd name="connsiteY151" fmla="*/ 902800 h 1573553"/>
              <a:gd name="connsiteX152" fmla="*/ 537612 w 2764939"/>
              <a:gd name="connsiteY152" fmla="*/ 907562 h 1573553"/>
              <a:gd name="connsiteX153" fmla="*/ 585235 w 2764939"/>
              <a:gd name="connsiteY153" fmla="*/ 938518 h 1573553"/>
              <a:gd name="connsiteX154" fmla="*/ 609050 w 2764939"/>
              <a:gd name="connsiteY154" fmla="*/ 950425 h 1573553"/>
              <a:gd name="connsiteX155" fmla="*/ 635243 w 2764939"/>
              <a:gd name="connsiteY155" fmla="*/ 1002812 h 1573553"/>
              <a:gd name="connsiteX156" fmla="*/ 568566 w 2764939"/>
              <a:gd name="connsiteY156" fmla="*/ 1019481 h 1573553"/>
              <a:gd name="connsiteX157" fmla="*/ 547137 w 2764939"/>
              <a:gd name="connsiteY157" fmla="*/ 1031387 h 1573553"/>
              <a:gd name="connsiteX158" fmla="*/ 523323 w 2764939"/>
              <a:gd name="connsiteY158" fmla="*/ 1002812 h 1573553"/>
              <a:gd name="connsiteX159" fmla="*/ 499510 w 2764939"/>
              <a:gd name="connsiteY159" fmla="*/ 971856 h 1573553"/>
              <a:gd name="connsiteX160" fmla="*/ 501891 w 2764939"/>
              <a:gd name="connsiteY160" fmla="*/ 933756 h 1573553"/>
              <a:gd name="connsiteX161" fmla="*/ 499510 w 2764939"/>
              <a:gd name="connsiteY161" fmla="*/ 914706 h 1573553"/>
              <a:gd name="connsiteX162" fmla="*/ 518560 w 2764939"/>
              <a:gd name="connsiteY162" fmla="*/ 881368 h 1573553"/>
              <a:gd name="connsiteX163" fmla="*/ 478080 w 2764939"/>
              <a:gd name="connsiteY163" fmla="*/ 890893 h 1573553"/>
              <a:gd name="connsiteX164" fmla="*/ 449504 w 2764939"/>
              <a:gd name="connsiteY164" fmla="*/ 952806 h 1573553"/>
              <a:gd name="connsiteX165" fmla="*/ 442360 w 2764939"/>
              <a:gd name="connsiteY165" fmla="*/ 976618 h 1573553"/>
              <a:gd name="connsiteX166" fmla="*/ 411404 w 2764939"/>
              <a:gd name="connsiteY166" fmla="*/ 993287 h 1573553"/>
              <a:gd name="connsiteX167" fmla="*/ 363779 w 2764939"/>
              <a:gd name="connsiteY167" fmla="*/ 990906 h 1573553"/>
              <a:gd name="connsiteX168" fmla="*/ 356635 w 2764939"/>
              <a:gd name="connsiteY168" fmla="*/ 1007575 h 1573553"/>
              <a:gd name="connsiteX169" fmla="*/ 356635 w 2764939"/>
              <a:gd name="connsiteY169" fmla="*/ 1055200 h 1573553"/>
              <a:gd name="connsiteX170" fmla="*/ 297104 w 2764939"/>
              <a:gd name="connsiteY170" fmla="*/ 1059962 h 1573553"/>
              <a:gd name="connsiteX171" fmla="*/ 235191 w 2764939"/>
              <a:gd name="connsiteY171" fmla="*/ 1093300 h 1573553"/>
              <a:gd name="connsiteX172" fmla="*/ 237573 w 2764939"/>
              <a:gd name="connsiteY172" fmla="*/ 1121875 h 1573553"/>
              <a:gd name="connsiteX173" fmla="*/ 185186 w 2764939"/>
              <a:gd name="connsiteY173" fmla="*/ 1109968 h 1573553"/>
              <a:gd name="connsiteX174" fmla="*/ 151848 w 2764939"/>
              <a:gd name="connsiteY174" fmla="*/ 1117112 h 1573553"/>
              <a:gd name="connsiteX175" fmla="*/ 106604 w 2764939"/>
              <a:gd name="connsiteY175" fmla="*/ 1098062 h 1573553"/>
              <a:gd name="connsiteX176" fmla="*/ 89936 w 2764939"/>
              <a:gd name="connsiteY176" fmla="*/ 1098062 h 1573553"/>
              <a:gd name="connsiteX177" fmla="*/ 6592 w 2764939"/>
              <a:gd name="connsiteY177" fmla="*/ 1121875 h 1573553"/>
              <a:gd name="connsiteX178" fmla="*/ 8974 w 2764939"/>
              <a:gd name="connsiteY178" fmla="*/ 1074250 h 1573553"/>
              <a:gd name="connsiteX179" fmla="*/ 9816 w 2764939"/>
              <a:gd name="connsiteY17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8729 w 2764939"/>
              <a:gd name="connsiteY70" fmla="*/ 233668 h 1573553"/>
              <a:gd name="connsiteX71" fmla="*/ 1866350 w 2764939"/>
              <a:gd name="connsiteY71" fmla="*/ 309866 h 1573553"/>
              <a:gd name="connsiteX72" fmla="*/ 2028275 w 2764939"/>
              <a:gd name="connsiteY72" fmla="*/ 271766 h 1573553"/>
              <a:gd name="connsiteX73" fmla="*/ 1933025 w 2764939"/>
              <a:gd name="connsiteY73" fmla="*/ 359873 h 1573553"/>
              <a:gd name="connsiteX74" fmla="*/ 2047325 w 2764939"/>
              <a:gd name="connsiteY74" fmla="*/ 331298 h 1573553"/>
              <a:gd name="connsiteX75" fmla="*/ 2142574 w 2764939"/>
              <a:gd name="connsiteY75" fmla="*/ 271766 h 1573553"/>
              <a:gd name="connsiteX76" fmla="*/ 2066375 w 2764939"/>
              <a:gd name="connsiteY76" fmla="*/ 264623 h 1573553"/>
              <a:gd name="connsiteX77" fmla="*/ 2066375 w 2764939"/>
              <a:gd name="connsiteY77" fmla="*/ 202710 h 1573553"/>
              <a:gd name="connsiteX78" fmla="*/ 2116380 w 2764939"/>
              <a:gd name="connsiteY78" fmla="*/ 202710 h 1573553"/>
              <a:gd name="connsiteX79" fmla="*/ 2223536 w 2764939"/>
              <a:gd name="connsiteY79" fmla="*/ 97935 h 1573553"/>
              <a:gd name="connsiteX80" fmla="*/ 2273542 w 2764939"/>
              <a:gd name="connsiteY80" fmla="*/ 305 h 1573553"/>
              <a:gd name="connsiteX81" fmla="*/ 2237824 w 2764939"/>
              <a:gd name="connsiteY81" fmla="*/ 114604 h 1573553"/>
              <a:gd name="connsiteX82" fmla="*/ 2164006 w 2764939"/>
              <a:gd name="connsiteY82" fmla="*/ 193186 h 1573553"/>
              <a:gd name="connsiteX83" fmla="*/ 2333075 w 2764939"/>
              <a:gd name="connsiteY83" fmla="*/ 257480 h 1573553"/>
              <a:gd name="connsiteX84" fmla="*/ 2735505 w 2764939"/>
              <a:gd name="connsiteY84" fmla="*/ 205092 h 1573553"/>
              <a:gd name="connsiteX85" fmla="*/ 2698276 w 2764939"/>
              <a:gd name="connsiteY85" fmla="*/ 559163 h 1573553"/>
              <a:gd name="connsiteX86" fmla="*/ 2630731 w 2764939"/>
              <a:gd name="connsiteY86" fmla="*/ 967092 h 1573553"/>
              <a:gd name="connsiteX87" fmla="*/ 2461662 w 2764939"/>
              <a:gd name="connsiteY87" fmla="*/ 869462 h 1573553"/>
              <a:gd name="connsiteX88" fmla="*/ 2297356 w 2764939"/>
              <a:gd name="connsiteY88" fmla="*/ 926612 h 1573553"/>
              <a:gd name="connsiteX89" fmla="*/ 2275925 w 2764939"/>
              <a:gd name="connsiteY89" fmla="*/ 1062342 h 1573553"/>
              <a:gd name="connsiteX90" fmla="*/ 2042562 w 2764939"/>
              <a:gd name="connsiteY90" fmla="*/ 1148067 h 1573553"/>
              <a:gd name="connsiteX91" fmla="*/ 2021131 w 2764939"/>
              <a:gd name="connsiteY91" fmla="*/ 1238556 h 1573553"/>
              <a:gd name="connsiteX92" fmla="*/ 1954456 w 2764939"/>
              <a:gd name="connsiteY92" fmla="*/ 1309993 h 1573553"/>
              <a:gd name="connsiteX93" fmla="*/ 2013987 w 2764939"/>
              <a:gd name="connsiteY93" fmla="*/ 1350474 h 1573553"/>
              <a:gd name="connsiteX94" fmla="*/ 1921118 w 2764939"/>
              <a:gd name="connsiteY94" fmla="*/ 1450487 h 1573553"/>
              <a:gd name="connsiteX95" fmla="*/ 1899687 w 2764939"/>
              <a:gd name="connsiteY95" fmla="*/ 1533831 h 1573553"/>
              <a:gd name="connsiteX96" fmla="*/ 1808865 w 2764939"/>
              <a:gd name="connsiteY96" fmla="*/ 1573012 h 1573553"/>
              <a:gd name="connsiteX97" fmla="*/ 1728235 w 2764939"/>
              <a:gd name="connsiteY97" fmla="*/ 1557643 h 1573553"/>
              <a:gd name="connsiteX98" fmla="*/ 1702041 w 2764939"/>
              <a:gd name="connsiteY98" fmla="*/ 1571931 h 1573553"/>
              <a:gd name="connsiteX99" fmla="*/ 1647275 w 2764939"/>
              <a:gd name="connsiteY99" fmla="*/ 1543356 h 1573553"/>
              <a:gd name="connsiteX100" fmla="*/ 1606791 w 2764939"/>
              <a:gd name="connsiteY100" fmla="*/ 1507637 h 1573553"/>
              <a:gd name="connsiteX101" fmla="*/ 1563931 w 2764939"/>
              <a:gd name="connsiteY101" fmla="*/ 1479061 h 1573553"/>
              <a:gd name="connsiteX102" fmla="*/ 1592504 w 2764939"/>
              <a:gd name="connsiteY102" fmla="*/ 1455250 h 1573553"/>
              <a:gd name="connsiteX103" fmla="*/ 1580598 w 2764939"/>
              <a:gd name="connsiteY103" fmla="*/ 1438581 h 1573553"/>
              <a:gd name="connsiteX104" fmla="*/ 1518685 w 2764939"/>
              <a:gd name="connsiteY104" fmla="*/ 1426675 h 1573553"/>
              <a:gd name="connsiteX105" fmla="*/ 1499635 w 2764939"/>
              <a:gd name="connsiteY105" fmla="*/ 1402862 h 1573553"/>
              <a:gd name="connsiteX106" fmla="*/ 1461537 w 2764939"/>
              <a:gd name="connsiteY106" fmla="*/ 1379050 h 1573553"/>
              <a:gd name="connsiteX107" fmla="*/ 1456773 w 2764939"/>
              <a:gd name="connsiteY107" fmla="*/ 1390956 h 1573553"/>
              <a:gd name="connsiteX108" fmla="*/ 1471062 w 2764939"/>
              <a:gd name="connsiteY108" fmla="*/ 1429056 h 1573553"/>
              <a:gd name="connsiteX109" fmla="*/ 1440104 w 2764939"/>
              <a:gd name="connsiteY109" fmla="*/ 1443343 h 1573553"/>
              <a:gd name="connsiteX110" fmla="*/ 1413912 w 2764939"/>
              <a:gd name="connsiteY110" fmla="*/ 1457630 h 1573553"/>
              <a:gd name="connsiteX111" fmla="*/ 1397241 w 2764939"/>
              <a:gd name="connsiteY111" fmla="*/ 1450487 h 1573553"/>
              <a:gd name="connsiteX112" fmla="*/ 1351998 w 2764939"/>
              <a:gd name="connsiteY112" fmla="*/ 1388575 h 1573553"/>
              <a:gd name="connsiteX113" fmla="*/ 1306756 w 2764939"/>
              <a:gd name="connsiteY113" fmla="*/ 1355237 h 1573553"/>
              <a:gd name="connsiteX114" fmla="*/ 1328187 w 2764939"/>
              <a:gd name="connsiteY114" fmla="*/ 1338568 h 1573553"/>
              <a:gd name="connsiteX115" fmla="*/ 1349618 w 2764939"/>
              <a:gd name="connsiteY115" fmla="*/ 1298087 h 1573553"/>
              <a:gd name="connsiteX116" fmla="*/ 1335329 w 2764939"/>
              <a:gd name="connsiteY116" fmla="*/ 1286181 h 1573553"/>
              <a:gd name="connsiteX117" fmla="*/ 1297231 w 2764939"/>
              <a:gd name="connsiteY117" fmla="*/ 1288562 h 1573553"/>
              <a:gd name="connsiteX118" fmla="*/ 1221031 w 2764939"/>
              <a:gd name="connsiteY118" fmla="*/ 1245700 h 1573553"/>
              <a:gd name="connsiteX119" fmla="*/ 1178166 w 2764939"/>
              <a:gd name="connsiteY119" fmla="*/ 1226650 h 1573553"/>
              <a:gd name="connsiteX120" fmla="*/ 1168643 w 2764939"/>
              <a:gd name="connsiteY120" fmla="*/ 1226650 h 1573553"/>
              <a:gd name="connsiteX121" fmla="*/ 1156737 w 2764939"/>
              <a:gd name="connsiteY121" fmla="*/ 1162356 h 1573553"/>
              <a:gd name="connsiteX122" fmla="*/ 1168643 w 2764939"/>
              <a:gd name="connsiteY122" fmla="*/ 1098062 h 1573553"/>
              <a:gd name="connsiteX123" fmla="*/ 1137687 w 2764939"/>
              <a:gd name="connsiteY123" fmla="*/ 1064725 h 1573553"/>
              <a:gd name="connsiteX124" fmla="*/ 1085300 w 2764939"/>
              <a:gd name="connsiteY124" fmla="*/ 1040912 h 1573553"/>
              <a:gd name="connsiteX125" fmla="*/ 1111493 w 2764939"/>
              <a:gd name="connsiteY125" fmla="*/ 1017100 h 1573553"/>
              <a:gd name="connsiteX126" fmla="*/ 1156737 w 2764939"/>
              <a:gd name="connsiteY126" fmla="*/ 1021862 h 1573553"/>
              <a:gd name="connsiteX127" fmla="*/ 1151975 w 2764939"/>
              <a:gd name="connsiteY127" fmla="*/ 974237 h 1573553"/>
              <a:gd name="connsiteX128" fmla="*/ 1123400 w 2764939"/>
              <a:gd name="connsiteY128" fmla="*/ 969475 h 1573553"/>
              <a:gd name="connsiteX129" fmla="*/ 1128162 w 2764939"/>
              <a:gd name="connsiteY129" fmla="*/ 921850 h 1573553"/>
              <a:gd name="connsiteX130" fmla="*/ 1097206 w 2764939"/>
              <a:gd name="connsiteY130" fmla="*/ 907562 h 1573553"/>
              <a:gd name="connsiteX131" fmla="*/ 1099587 w 2764939"/>
              <a:gd name="connsiteY131" fmla="*/ 871843 h 1573553"/>
              <a:gd name="connsiteX132" fmla="*/ 1051962 w 2764939"/>
              <a:gd name="connsiteY132" fmla="*/ 857556 h 1573553"/>
              <a:gd name="connsiteX133" fmla="*/ 1032912 w 2764939"/>
              <a:gd name="connsiteY133" fmla="*/ 878987 h 1573553"/>
              <a:gd name="connsiteX134" fmla="*/ 1004335 w 2764939"/>
              <a:gd name="connsiteY134" fmla="*/ 881368 h 1573553"/>
              <a:gd name="connsiteX135" fmla="*/ 954331 w 2764939"/>
              <a:gd name="connsiteY135" fmla="*/ 886131 h 1573553"/>
              <a:gd name="connsiteX136" fmla="*/ 923375 w 2764939"/>
              <a:gd name="connsiteY136" fmla="*/ 907562 h 1573553"/>
              <a:gd name="connsiteX137" fmla="*/ 923375 w 2764939"/>
              <a:gd name="connsiteY137" fmla="*/ 876606 h 1573553"/>
              <a:gd name="connsiteX138" fmla="*/ 882893 w 2764939"/>
              <a:gd name="connsiteY138" fmla="*/ 871843 h 1573553"/>
              <a:gd name="connsiteX139" fmla="*/ 890035 w 2764939"/>
              <a:gd name="connsiteY139" fmla="*/ 893275 h 1573553"/>
              <a:gd name="connsiteX140" fmla="*/ 885275 w 2764939"/>
              <a:gd name="connsiteY140" fmla="*/ 912325 h 1573553"/>
              <a:gd name="connsiteX141" fmla="*/ 799550 w 2764939"/>
              <a:gd name="connsiteY141" fmla="*/ 859936 h 1573553"/>
              <a:gd name="connsiteX142" fmla="*/ 778118 w 2764939"/>
              <a:gd name="connsiteY142" fmla="*/ 826600 h 1573553"/>
              <a:gd name="connsiteX143" fmla="*/ 790025 w 2764939"/>
              <a:gd name="connsiteY143" fmla="*/ 786117 h 1573553"/>
              <a:gd name="connsiteX144" fmla="*/ 759068 w 2764939"/>
              <a:gd name="connsiteY144" fmla="*/ 781356 h 1573553"/>
              <a:gd name="connsiteX145" fmla="*/ 711443 w 2764939"/>
              <a:gd name="connsiteY145" fmla="*/ 795643 h 1573553"/>
              <a:gd name="connsiteX146" fmla="*/ 701918 w 2764939"/>
              <a:gd name="connsiteY146" fmla="*/ 809931 h 1573553"/>
              <a:gd name="connsiteX147" fmla="*/ 678106 w 2764939"/>
              <a:gd name="connsiteY147" fmla="*/ 826600 h 1573553"/>
              <a:gd name="connsiteX148" fmla="*/ 670962 w 2764939"/>
              <a:gd name="connsiteY148" fmla="*/ 843268 h 1573553"/>
              <a:gd name="connsiteX149" fmla="*/ 630481 w 2764939"/>
              <a:gd name="connsiteY149" fmla="*/ 876606 h 1573553"/>
              <a:gd name="connsiteX150" fmla="*/ 632860 w 2764939"/>
              <a:gd name="connsiteY150" fmla="*/ 898037 h 1573553"/>
              <a:gd name="connsiteX151" fmla="*/ 647150 w 2764939"/>
              <a:gd name="connsiteY151" fmla="*/ 917087 h 1573553"/>
              <a:gd name="connsiteX152" fmla="*/ 570950 w 2764939"/>
              <a:gd name="connsiteY152" fmla="*/ 902800 h 1573553"/>
              <a:gd name="connsiteX153" fmla="*/ 537612 w 2764939"/>
              <a:gd name="connsiteY153" fmla="*/ 907562 h 1573553"/>
              <a:gd name="connsiteX154" fmla="*/ 585235 w 2764939"/>
              <a:gd name="connsiteY154" fmla="*/ 938518 h 1573553"/>
              <a:gd name="connsiteX155" fmla="*/ 609050 w 2764939"/>
              <a:gd name="connsiteY155" fmla="*/ 950425 h 1573553"/>
              <a:gd name="connsiteX156" fmla="*/ 635243 w 2764939"/>
              <a:gd name="connsiteY156" fmla="*/ 1002812 h 1573553"/>
              <a:gd name="connsiteX157" fmla="*/ 568566 w 2764939"/>
              <a:gd name="connsiteY157" fmla="*/ 1019481 h 1573553"/>
              <a:gd name="connsiteX158" fmla="*/ 547137 w 2764939"/>
              <a:gd name="connsiteY158" fmla="*/ 1031387 h 1573553"/>
              <a:gd name="connsiteX159" fmla="*/ 523323 w 2764939"/>
              <a:gd name="connsiteY159" fmla="*/ 1002812 h 1573553"/>
              <a:gd name="connsiteX160" fmla="*/ 499510 w 2764939"/>
              <a:gd name="connsiteY160" fmla="*/ 971856 h 1573553"/>
              <a:gd name="connsiteX161" fmla="*/ 501891 w 2764939"/>
              <a:gd name="connsiteY161" fmla="*/ 933756 h 1573553"/>
              <a:gd name="connsiteX162" fmla="*/ 499510 w 2764939"/>
              <a:gd name="connsiteY162" fmla="*/ 914706 h 1573553"/>
              <a:gd name="connsiteX163" fmla="*/ 518560 w 2764939"/>
              <a:gd name="connsiteY163" fmla="*/ 881368 h 1573553"/>
              <a:gd name="connsiteX164" fmla="*/ 478080 w 2764939"/>
              <a:gd name="connsiteY164" fmla="*/ 890893 h 1573553"/>
              <a:gd name="connsiteX165" fmla="*/ 449504 w 2764939"/>
              <a:gd name="connsiteY165" fmla="*/ 952806 h 1573553"/>
              <a:gd name="connsiteX166" fmla="*/ 442360 w 2764939"/>
              <a:gd name="connsiteY166" fmla="*/ 976618 h 1573553"/>
              <a:gd name="connsiteX167" fmla="*/ 411404 w 2764939"/>
              <a:gd name="connsiteY167" fmla="*/ 993287 h 1573553"/>
              <a:gd name="connsiteX168" fmla="*/ 363779 w 2764939"/>
              <a:gd name="connsiteY168" fmla="*/ 990906 h 1573553"/>
              <a:gd name="connsiteX169" fmla="*/ 356635 w 2764939"/>
              <a:gd name="connsiteY169" fmla="*/ 1007575 h 1573553"/>
              <a:gd name="connsiteX170" fmla="*/ 356635 w 2764939"/>
              <a:gd name="connsiteY170" fmla="*/ 1055200 h 1573553"/>
              <a:gd name="connsiteX171" fmla="*/ 297104 w 2764939"/>
              <a:gd name="connsiteY171" fmla="*/ 1059962 h 1573553"/>
              <a:gd name="connsiteX172" fmla="*/ 235191 w 2764939"/>
              <a:gd name="connsiteY172" fmla="*/ 1093300 h 1573553"/>
              <a:gd name="connsiteX173" fmla="*/ 237573 w 2764939"/>
              <a:gd name="connsiteY173" fmla="*/ 1121875 h 1573553"/>
              <a:gd name="connsiteX174" fmla="*/ 185186 w 2764939"/>
              <a:gd name="connsiteY174" fmla="*/ 1109968 h 1573553"/>
              <a:gd name="connsiteX175" fmla="*/ 151848 w 2764939"/>
              <a:gd name="connsiteY175" fmla="*/ 1117112 h 1573553"/>
              <a:gd name="connsiteX176" fmla="*/ 106604 w 2764939"/>
              <a:gd name="connsiteY176" fmla="*/ 1098062 h 1573553"/>
              <a:gd name="connsiteX177" fmla="*/ 89936 w 2764939"/>
              <a:gd name="connsiteY177" fmla="*/ 1098062 h 1573553"/>
              <a:gd name="connsiteX178" fmla="*/ 6592 w 2764939"/>
              <a:gd name="connsiteY178" fmla="*/ 1121875 h 1573553"/>
              <a:gd name="connsiteX179" fmla="*/ 8974 w 2764939"/>
              <a:gd name="connsiteY179" fmla="*/ 1074250 h 1573553"/>
              <a:gd name="connsiteX180" fmla="*/ 9816 w 2764939"/>
              <a:gd name="connsiteY18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8729 w 2764939"/>
              <a:gd name="connsiteY70" fmla="*/ 233668 h 1573553"/>
              <a:gd name="connsiteX71" fmla="*/ 1806816 w 2764939"/>
              <a:gd name="connsiteY71" fmla="*/ 209856 h 1573553"/>
              <a:gd name="connsiteX72" fmla="*/ 1866350 w 2764939"/>
              <a:gd name="connsiteY72" fmla="*/ 309866 h 1573553"/>
              <a:gd name="connsiteX73" fmla="*/ 2028275 w 2764939"/>
              <a:gd name="connsiteY73" fmla="*/ 271766 h 1573553"/>
              <a:gd name="connsiteX74" fmla="*/ 1933025 w 2764939"/>
              <a:gd name="connsiteY74" fmla="*/ 359873 h 1573553"/>
              <a:gd name="connsiteX75" fmla="*/ 2047325 w 2764939"/>
              <a:gd name="connsiteY75" fmla="*/ 331298 h 1573553"/>
              <a:gd name="connsiteX76" fmla="*/ 2142574 w 2764939"/>
              <a:gd name="connsiteY76" fmla="*/ 271766 h 1573553"/>
              <a:gd name="connsiteX77" fmla="*/ 2066375 w 2764939"/>
              <a:gd name="connsiteY77" fmla="*/ 264623 h 1573553"/>
              <a:gd name="connsiteX78" fmla="*/ 2066375 w 2764939"/>
              <a:gd name="connsiteY78" fmla="*/ 202710 h 1573553"/>
              <a:gd name="connsiteX79" fmla="*/ 2116380 w 2764939"/>
              <a:gd name="connsiteY79" fmla="*/ 202710 h 1573553"/>
              <a:gd name="connsiteX80" fmla="*/ 2223536 w 2764939"/>
              <a:gd name="connsiteY80" fmla="*/ 97935 h 1573553"/>
              <a:gd name="connsiteX81" fmla="*/ 2273542 w 2764939"/>
              <a:gd name="connsiteY81" fmla="*/ 305 h 1573553"/>
              <a:gd name="connsiteX82" fmla="*/ 2237824 w 2764939"/>
              <a:gd name="connsiteY82" fmla="*/ 114604 h 1573553"/>
              <a:gd name="connsiteX83" fmla="*/ 2164006 w 2764939"/>
              <a:gd name="connsiteY83" fmla="*/ 193186 h 1573553"/>
              <a:gd name="connsiteX84" fmla="*/ 2333075 w 2764939"/>
              <a:gd name="connsiteY84" fmla="*/ 257480 h 1573553"/>
              <a:gd name="connsiteX85" fmla="*/ 2735505 w 2764939"/>
              <a:gd name="connsiteY85" fmla="*/ 205092 h 1573553"/>
              <a:gd name="connsiteX86" fmla="*/ 2698276 w 2764939"/>
              <a:gd name="connsiteY86" fmla="*/ 559163 h 1573553"/>
              <a:gd name="connsiteX87" fmla="*/ 2630731 w 2764939"/>
              <a:gd name="connsiteY87" fmla="*/ 967092 h 1573553"/>
              <a:gd name="connsiteX88" fmla="*/ 2461662 w 2764939"/>
              <a:gd name="connsiteY88" fmla="*/ 869462 h 1573553"/>
              <a:gd name="connsiteX89" fmla="*/ 2297356 w 2764939"/>
              <a:gd name="connsiteY89" fmla="*/ 926612 h 1573553"/>
              <a:gd name="connsiteX90" fmla="*/ 2275925 w 2764939"/>
              <a:gd name="connsiteY90" fmla="*/ 1062342 h 1573553"/>
              <a:gd name="connsiteX91" fmla="*/ 2042562 w 2764939"/>
              <a:gd name="connsiteY91" fmla="*/ 1148067 h 1573553"/>
              <a:gd name="connsiteX92" fmla="*/ 2021131 w 2764939"/>
              <a:gd name="connsiteY92" fmla="*/ 1238556 h 1573553"/>
              <a:gd name="connsiteX93" fmla="*/ 1954456 w 2764939"/>
              <a:gd name="connsiteY93" fmla="*/ 1309993 h 1573553"/>
              <a:gd name="connsiteX94" fmla="*/ 2013987 w 2764939"/>
              <a:gd name="connsiteY94" fmla="*/ 1350474 h 1573553"/>
              <a:gd name="connsiteX95" fmla="*/ 1921118 w 2764939"/>
              <a:gd name="connsiteY95" fmla="*/ 1450487 h 1573553"/>
              <a:gd name="connsiteX96" fmla="*/ 1899687 w 2764939"/>
              <a:gd name="connsiteY96" fmla="*/ 1533831 h 1573553"/>
              <a:gd name="connsiteX97" fmla="*/ 1808865 w 2764939"/>
              <a:gd name="connsiteY97" fmla="*/ 1573012 h 1573553"/>
              <a:gd name="connsiteX98" fmla="*/ 1728235 w 2764939"/>
              <a:gd name="connsiteY98" fmla="*/ 1557643 h 1573553"/>
              <a:gd name="connsiteX99" fmla="*/ 1702041 w 2764939"/>
              <a:gd name="connsiteY99" fmla="*/ 1571931 h 1573553"/>
              <a:gd name="connsiteX100" fmla="*/ 1647275 w 2764939"/>
              <a:gd name="connsiteY100" fmla="*/ 1543356 h 1573553"/>
              <a:gd name="connsiteX101" fmla="*/ 1606791 w 2764939"/>
              <a:gd name="connsiteY101" fmla="*/ 1507637 h 1573553"/>
              <a:gd name="connsiteX102" fmla="*/ 1563931 w 2764939"/>
              <a:gd name="connsiteY102" fmla="*/ 1479061 h 1573553"/>
              <a:gd name="connsiteX103" fmla="*/ 1592504 w 2764939"/>
              <a:gd name="connsiteY103" fmla="*/ 1455250 h 1573553"/>
              <a:gd name="connsiteX104" fmla="*/ 1580598 w 2764939"/>
              <a:gd name="connsiteY104" fmla="*/ 1438581 h 1573553"/>
              <a:gd name="connsiteX105" fmla="*/ 1518685 w 2764939"/>
              <a:gd name="connsiteY105" fmla="*/ 1426675 h 1573553"/>
              <a:gd name="connsiteX106" fmla="*/ 1499635 w 2764939"/>
              <a:gd name="connsiteY106" fmla="*/ 1402862 h 1573553"/>
              <a:gd name="connsiteX107" fmla="*/ 1461537 w 2764939"/>
              <a:gd name="connsiteY107" fmla="*/ 1379050 h 1573553"/>
              <a:gd name="connsiteX108" fmla="*/ 1456773 w 2764939"/>
              <a:gd name="connsiteY108" fmla="*/ 1390956 h 1573553"/>
              <a:gd name="connsiteX109" fmla="*/ 1471062 w 2764939"/>
              <a:gd name="connsiteY109" fmla="*/ 1429056 h 1573553"/>
              <a:gd name="connsiteX110" fmla="*/ 1440104 w 2764939"/>
              <a:gd name="connsiteY110" fmla="*/ 1443343 h 1573553"/>
              <a:gd name="connsiteX111" fmla="*/ 1413912 w 2764939"/>
              <a:gd name="connsiteY111" fmla="*/ 1457630 h 1573553"/>
              <a:gd name="connsiteX112" fmla="*/ 1397241 w 2764939"/>
              <a:gd name="connsiteY112" fmla="*/ 1450487 h 1573553"/>
              <a:gd name="connsiteX113" fmla="*/ 1351998 w 2764939"/>
              <a:gd name="connsiteY113" fmla="*/ 1388575 h 1573553"/>
              <a:gd name="connsiteX114" fmla="*/ 1306756 w 2764939"/>
              <a:gd name="connsiteY114" fmla="*/ 1355237 h 1573553"/>
              <a:gd name="connsiteX115" fmla="*/ 1328187 w 2764939"/>
              <a:gd name="connsiteY115" fmla="*/ 1338568 h 1573553"/>
              <a:gd name="connsiteX116" fmla="*/ 1349618 w 2764939"/>
              <a:gd name="connsiteY116" fmla="*/ 1298087 h 1573553"/>
              <a:gd name="connsiteX117" fmla="*/ 1335329 w 2764939"/>
              <a:gd name="connsiteY117" fmla="*/ 1286181 h 1573553"/>
              <a:gd name="connsiteX118" fmla="*/ 1297231 w 2764939"/>
              <a:gd name="connsiteY118" fmla="*/ 1288562 h 1573553"/>
              <a:gd name="connsiteX119" fmla="*/ 1221031 w 2764939"/>
              <a:gd name="connsiteY119" fmla="*/ 1245700 h 1573553"/>
              <a:gd name="connsiteX120" fmla="*/ 1178166 w 2764939"/>
              <a:gd name="connsiteY120" fmla="*/ 1226650 h 1573553"/>
              <a:gd name="connsiteX121" fmla="*/ 1168643 w 2764939"/>
              <a:gd name="connsiteY121" fmla="*/ 1226650 h 1573553"/>
              <a:gd name="connsiteX122" fmla="*/ 1156737 w 2764939"/>
              <a:gd name="connsiteY122" fmla="*/ 1162356 h 1573553"/>
              <a:gd name="connsiteX123" fmla="*/ 1168643 w 2764939"/>
              <a:gd name="connsiteY123" fmla="*/ 1098062 h 1573553"/>
              <a:gd name="connsiteX124" fmla="*/ 1137687 w 2764939"/>
              <a:gd name="connsiteY124" fmla="*/ 1064725 h 1573553"/>
              <a:gd name="connsiteX125" fmla="*/ 1085300 w 2764939"/>
              <a:gd name="connsiteY125" fmla="*/ 1040912 h 1573553"/>
              <a:gd name="connsiteX126" fmla="*/ 1111493 w 2764939"/>
              <a:gd name="connsiteY126" fmla="*/ 1017100 h 1573553"/>
              <a:gd name="connsiteX127" fmla="*/ 1156737 w 2764939"/>
              <a:gd name="connsiteY127" fmla="*/ 1021862 h 1573553"/>
              <a:gd name="connsiteX128" fmla="*/ 1151975 w 2764939"/>
              <a:gd name="connsiteY128" fmla="*/ 974237 h 1573553"/>
              <a:gd name="connsiteX129" fmla="*/ 1123400 w 2764939"/>
              <a:gd name="connsiteY129" fmla="*/ 969475 h 1573553"/>
              <a:gd name="connsiteX130" fmla="*/ 1128162 w 2764939"/>
              <a:gd name="connsiteY130" fmla="*/ 921850 h 1573553"/>
              <a:gd name="connsiteX131" fmla="*/ 1097206 w 2764939"/>
              <a:gd name="connsiteY131" fmla="*/ 907562 h 1573553"/>
              <a:gd name="connsiteX132" fmla="*/ 1099587 w 2764939"/>
              <a:gd name="connsiteY132" fmla="*/ 871843 h 1573553"/>
              <a:gd name="connsiteX133" fmla="*/ 1051962 w 2764939"/>
              <a:gd name="connsiteY133" fmla="*/ 857556 h 1573553"/>
              <a:gd name="connsiteX134" fmla="*/ 1032912 w 2764939"/>
              <a:gd name="connsiteY134" fmla="*/ 878987 h 1573553"/>
              <a:gd name="connsiteX135" fmla="*/ 1004335 w 2764939"/>
              <a:gd name="connsiteY135" fmla="*/ 881368 h 1573553"/>
              <a:gd name="connsiteX136" fmla="*/ 954331 w 2764939"/>
              <a:gd name="connsiteY136" fmla="*/ 886131 h 1573553"/>
              <a:gd name="connsiteX137" fmla="*/ 923375 w 2764939"/>
              <a:gd name="connsiteY137" fmla="*/ 907562 h 1573553"/>
              <a:gd name="connsiteX138" fmla="*/ 923375 w 2764939"/>
              <a:gd name="connsiteY138" fmla="*/ 876606 h 1573553"/>
              <a:gd name="connsiteX139" fmla="*/ 882893 w 2764939"/>
              <a:gd name="connsiteY139" fmla="*/ 871843 h 1573553"/>
              <a:gd name="connsiteX140" fmla="*/ 890035 w 2764939"/>
              <a:gd name="connsiteY140" fmla="*/ 893275 h 1573553"/>
              <a:gd name="connsiteX141" fmla="*/ 885275 w 2764939"/>
              <a:gd name="connsiteY141" fmla="*/ 912325 h 1573553"/>
              <a:gd name="connsiteX142" fmla="*/ 799550 w 2764939"/>
              <a:gd name="connsiteY142" fmla="*/ 859936 h 1573553"/>
              <a:gd name="connsiteX143" fmla="*/ 778118 w 2764939"/>
              <a:gd name="connsiteY143" fmla="*/ 826600 h 1573553"/>
              <a:gd name="connsiteX144" fmla="*/ 790025 w 2764939"/>
              <a:gd name="connsiteY144" fmla="*/ 786117 h 1573553"/>
              <a:gd name="connsiteX145" fmla="*/ 759068 w 2764939"/>
              <a:gd name="connsiteY145" fmla="*/ 781356 h 1573553"/>
              <a:gd name="connsiteX146" fmla="*/ 711443 w 2764939"/>
              <a:gd name="connsiteY146" fmla="*/ 795643 h 1573553"/>
              <a:gd name="connsiteX147" fmla="*/ 701918 w 2764939"/>
              <a:gd name="connsiteY147" fmla="*/ 809931 h 1573553"/>
              <a:gd name="connsiteX148" fmla="*/ 678106 w 2764939"/>
              <a:gd name="connsiteY148" fmla="*/ 826600 h 1573553"/>
              <a:gd name="connsiteX149" fmla="*/ 670962 w 2764939"/>
              <a:gd name="connsiteY149" fmla="*/ 843268 h 1573553"/>
              <a:gd name="connsiteX150" fmla="*/ 630481 w 2764939"/>
              <a:gd name="connsiteY150" fmla="*/ 876606 h 1573553"/>
              <a:gd name="connsiteX151" fmla="*/ 632860 w 2764939"/>
              <a:gd name="connsiteY151" fmla="*/ 898037 h 1573553"/>
              <a:gd name="connsiteX152" fmla="*/ 647150 w 2764939"/>
              <a:gd name="connsiteY152" fmla="*/ 917087 h 1573553"/>
              <a:gd name="connsiteX153" fmla="*/ 570950 w 2764939"/>
              <a:gd name="connsiteY153" fmla="*/ 902800 h 1573553"/>
              <a:gd name="connsiteX154" fmla="*/ 537612 w 2764939"/>
              <a:gd name="connsiteY154" fmla="*/ 907562 h 1573553"/>
              <a:gd name="connsiteX155" fmla="*/ 585235 w 2764939"/>
              <a:gd name="connsiteY155" fmla="*/ 938518 h 1573553"/>
              <a:gd name="connsiteX156" fmla="*/ 609050 w 2764939"/>
              <a:gd name="connsiteY156" fmla="*/ 950425 h 1573553"/>
              <a:gd name="connsiteX157" fmla="*/ 635243 w 2764939"/>
              <a:gd name="connsiteY157" fmla="*/ 1002812 h 1573553"/>
              <a:gd name="connsiteX158" fmla="*/ 568566 w 2764939"/>
              <a:gd name="connsiteY158" fmla="*/ 1019481 h 1573553"/>
              <a:gd name="connsiteX159" fmla="*/ 547137 w 2764939"/>
              <a:gd name="connsiteY159" fmla="*/ 1031387 h 1573553"/>
              <a:gd name="connsiteX160" fmla="*/ 523323 w 2764939"/>
              <a:gd name="connsiteY160" fmla="*/ 1002812 h 1573553"/>
              <a:gd name="connsiteX161" fmla="*/ 499510 w 2764939"/>
              <a:gd name="connsiteY161" fmla="*/ 971856 h 1573553"/>
              <a:gd name="connsiteX162" fmla="*/ 501891 w 2764939"/>
              <a:gd name="connsiteY162" fmla="*/ 933756 h 1573553"/>
              <a:gd name="connsiteX163" fmla="*/ 499510 w 2764939"/>
              <a:gd name="connsiteY163" fmla="*/ 914706 h 1573553"/>
              <a:gd name="connsiteX164" fmla="*/ 518560 w 2764939"/>
              <a:gd name="connsiteY164" fmla="*/ 881368 h 1573553"/>
              <a:gd name="connsiteX165" fmla="*/ 478080 w 2764939"/>
              <a:gd name="connsiteY165" fmla="*/ 890893 h 1573553"/>
              <a:gd name="connsiteX166" fmla="*/ 449504 w 2764939"/>
              <a:gd name="connsiteY166" fmla="*/ 952806 h 1573553"/>
              <a:gd name="connsiteX167" fmla="*/ 442360 w 2764939"/>
              <a:gd name="connsiteY167" fmla="*/ 976618 h 1573553"/>
              <a:gd name="connsiteX168" fmla="*/ 411404 w 2764939"/>
              <a:gd name="connsiteY168" fmla="*/ 993287 h 1573553"/>
              <a:gd name="connsiteX169" fmla="*/ 363779 w 2764939"/>
              <a:gd name="connsiteY169" fmla="*/ 990906 h 1573553"/>
              <a:gd name="connsiteX170" fmla="*/ 356635 w 2764939"/>
              <a:gd name="connsiteY170" fmla="*/ 1007575 h 1573553"/>
              <a:gd name="connsiteX171" fmla="*/ 356635 w 2764939"/>
              <a:gd name="connsiteY171" fmla="*/ 1055200 h 1573553"/>
              <a:gd name="connsiteX172" fmla="*/ 297104 w 2764939"/>
              <a:gd name="connsiteY172" fmla="*/ 1059962 h 1573553"/>
              <a:gd name="connsiteX173" fmla="*/ 235191 w 2764939"/>
              <a:gd name="connsiteY173" fmla="*/ 1093300 h 1573553"/>
              <a:gd name="connsiteX174" fmla="*/ 237573 w 2764939"/>
              <a:gd name="connsiteY174" fmla="*/ 1121875 h 1573553"/>
              <a:gd name="connsiteX175" fmla="*/ 185186 w 2764939"/>
              <a:gd name="connsiteY175" fmla="*/ 1109968 h 1573553"/>
              <a:gd name="connsiteX176" fmla="*/ 151848 w 2764939"/>
              <a:gd name="connsiteY176" fmla="*/ 1117112 h 1573553"/>
              <a:gd name="connsiteX177" fmla="*/ 106604 w 2764939"/>
              <a:gd name="connsiteY177" fmla="*/ 1098062 h 1573553"/>
              <a:gd name="connsiteX178" fmla="*/ 89936 w 2764939"/>
              <a:gd name="connsiteY178" fmla="*/ 1098062 h 1573553"/>
              <a:gd name="connsiteX179" fmla="*/ 6592 w 2764939"/>
              <a:gd name="connsiteY179" fmla="*/ 1121875 h 1573553"/>
              <a:gd name="connsiteX180" fmla="*/ 8974 w 2764939"/>
              <a:gd name="connsiteY180" fmla="*/ 1074250 h 1573553"/>
              <a:gd name="connsiteX181" fmla="*/ 9816 w 2764939"/>
              <a:gd name="connsiteY18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94912 w 2764939"/>
              <a:gd name="connsiteY70" fmla="*/ 183660 h 1573553"/>
              <a:gd name="connsiteX71" fmla="*/ 1868729 w 2764939"/>
              <a:gd name="connsiteY71" fmla="*/ 233668 h 1573553"/>
              <a:gd name="connsiteX72" fmla="*/ 1806816 w 2764939"/>
              <a:gd name="connsiteY72" fmla="*/ 209856 h 1573553"/>
              <a:gd name="connsiteX73" fmla="*/ 1866350 w 2764939"/>
              <a:gd name="connsiteY73" fmla="*/ 309866 h 1573553"/>
              <a:gd name="connsiteX74" fmla="*/ 2028275 w 2764939"/>
              <a:gd name="connsiteY74" fmla="*/ 271766 h 1573553"/>
              <a:gd name="connsiteX75" fmla="*/ 1933025 w 2764939"/>
              <a:gd name="connsiteY75" fmla="*/ 359873 h 1573553"/>
              <a:gd name="connsiteX76" fmla="*/ 2047325 w 2764939"/>
              <a:gd name="connsiteY76" fmla="*/ 331298 h 1573553"/>
              <a:gd name="connsiteX77" fmla="*/ 2142574 w 2764939"/>
              <a:gd name="connsiteY77" fmla="*/ 271766 h 1573553"/>
              <a:gd name="connsiteX78" fmla="*/ 2066375 w 2764939"/>
              <a:gd name="connsiteY78" fmla="*/ 264623 h 1573553"/>
              <a:gd name="connsiteX79" fmla="*/ 2066375 w 2764939"/>
              <a:gd name="connsiteY79" fmla="*/ 202710 h 1573553"/>
              <a:gd name="connsiteX80" fmla="*/ 2116380 w 2764939"/>
              <a:gd name="connsiteY80" fmla="*/ 202710 h 1573553"/>
              <a:gd name="connsiteX81" fmla="*/ 2223536 w 2764939"/>
              <a:gd name="connsiteY81" fmla="*/ 97935 h 1573553"/>
              <a:gd name="connsiteX82" fmla="*/ 2273542 w 2764939"/>
              <a:gd name="connsiteY82" fmla="*/ 305 h 1573553"/>
              <a:gd name="connsiteX83" fmla="*/ 2237824 w 2764939"/>
              <a:gd name="connsiteY83" fmla="*/ 114604 h 1573553"/>
              <a:gd name="connsiteX84" fmla="*/ 2164006 w 2764939"/>
              <a:gd name="connsiteY84" fmla="*/ 193186 h 1573553"/>
              <a:gd name="connsiteX85" fmla="*/ 2333075 w 2764939"/>
              <a:gd name="connsiteY85" fmla="*/ 257480 h 1573553"/>
              <a:gd name="connsiteX86" fmla="*/ 2735505 w 2764939"/>
              <a:gd name="connsiteY86" fmla="*/ 205092 h 1573553"/>
              <a:gd name="connsiteX87" fmla="*/ 2698276 w 2764939"/>
              <a:gd name="connsiteY87" fmla="*/ 559163 h 1573553"/>
              <a:gd name="connsiteX88" fmla="*/ 2630731 w 2764939"/>
              <a:gd name="connsiteY88" fmla="*/ 967092 h 1573553"/>
              <a:gd name="connsiteX89" fmla="*/ 2461662 w 2764939"/>
              <a:gd name="connsiteY89" fmla="*/ 869462 h 1573553"/>
              <a:gd name="connsiteX90" fmla="*/ 2297356 w 2764939"/>
              <a:gd name="connsiteY90" fmla="*/ 926612 h 1573553"/>
              <a:gd name="connsiteX91" fmla="*/ 2275925 w 2764939"/>
              <a:gd name="connsiteY91" fmla="*/ 1062342 h 1573553"/>
              <a:gd name="connsiteX92" fmla="*/ 2042562 w 2764939"/>
              <a:gd name="connsiteY92" fmla="*/ 1148067 h 1573553"/>
              <a:gd name="connsiteX93" fmla="*/ 2021131 w 2764939"/>
              <a:gd name="connsiteY93" fmla="*/ 1238556 h 1573553"/>
              <a:gd name="connsiteX94" fmla="*/ 1954456 w 2764939"/>
              <a:gd name="connsiteY94" fmla="*/ 1309993 h 1573553"/>
              <a:gd name="connsiteX95" fmla="*/ 2013987 w 2764939"/>
              <a:gd name="connsiteY95" fmla="*/ 1350474 h 1573553"/>
              <a:gd name="connsiteX96" fmla="*/ 1921118 w 2764939"/>
              <a:gd name="connsiteY96" fmla="*/ 1450487 h 1573553"/>
              <a:gd name="connsiteX97" fmla="*/ 1899687 w 2764939"/>
              <a:gd name="connsiteY97" fmla="*/ 1533831 h 1573553"/>
              <a:gd name="connsiteX98" fmla="*/ 1808865 w 2764939"/>
              <a:gd name="connsiteY98" fmla="*/ 1573012 h 1573553"/>
              <a:gd name="connsiteX99" fmla="*/ 1728235 w 2764939"/>
              <a:gd name="connsiteY99" fmla="*/ 1557643 h 1573553"/>
              <a:gd name="connsiteX100" fmla="*/ 1702041 w 2764939"/>
              <a:gd name="connsiteY100" fmla="*/ 1571931 h 1573553"/>
              <a:gd name="connsiteX101" fmla="*/ 1647275 w 2764939"/>
              <a:gd name="connsiteY101" fmla="*/ 1543356 h 1573553"/>
              <a:gd name="connsiteX102" fmla="*/ 1606791 w 2764939"/>
              <a:gd name="connsiteY102" fmla="*/ 1507637 h 1573553"/>
              <a:gd name="connsiteX103" fmla="*/ 1563931 w 2764939"/>
              <a:gd name="connsiteY103" fmla="*/ 1479061 h 1573553"/>
              <a:gd name="connsiteX104" fmla="*/ 1592504 w 2764939"/>
              <a:gd name="connsiteY104" fmla="*/ 1455250 h 1573553"/>
              <a:gd name="connsiteX105" fmla="*/ 1580598 w 2764939"/>
              <a:gd name="connsiteY105" fmla="*/ 1438581 h 1573553"/>
              <a:gd name="connsiteX106" fmla="*/ 1518685 w 2764939"/>
              <a:gd name="connsiteY106" fmla="*/ 1426675 h 1573553"/>
              <a:gd name="connsiteX107" fmla="*/ 1499635 w 2764939"/>
              <a:gd name="connsiteY107" fmla="*/ 1402862 h 1573553"/>
              <a:gd name="connsiteX108" fmla="*/ 1461537 w 2764939"/>
              <a:gd name="connsiteY108" fmla="*/ 1379050 h 1573553"/>
              <a:gd name="connsiteX109" fmla="*/ 1456773 w 2764939"/>
              <a:gd name="connsiteY109" fmla="*/ 1390956 h 1573553"/>
              <a:gd name="connsiteX110" fmla="*/ 1471062 w 2764939"/>
              <a:gd name="connsiteY110" fmla="*/ 1429056 h 1573553"/>
              <a:gd name="connsiteX111" fmla="*/ 1440104 w 2764939"/>
              <a:gd name="connsiteY111" fmla="*/ 1443343 h 1573553"/>
              <a:gd name="connsiteX112" fmla="*/ 1413912 w 2764939"/>
              <a:gd name="connsiteY112" fmla="*/ 1457630 h 1573553"/>
              <a:gd name="connsiteX113" fmla="*/ 1397241 w 2764939"/>
              <a:gd name="connsiteY113" fmla="*/ 1450487 h 1573553"/>
              <a:gd name="connsiteX114" fmla="*/ 1351998 w 2764939"/>
              <a:gd name="connsiteY114" fmla="*/ 1388575 h 1573553"/>
              <a:gd name="connsiteX115" fmla="*/ 1306756 w 2764939"/>
              <a:gd name="connsiteY115" fmla="*/ 1355237 h 1573553"/>
              <a:gd name="connsiteX116" fmla="*/ 1328187 w 2764939"/>
              <a:gd name="connsiteY116" fmla="*/ 1338568 h 1573553"/>
              <a:gd name="connsiteX117" fmla="*/ 1349618 w 2764939"/>
              <a:gd name="connsiteY117" fmla="*/ 1298087 h 1573553"/>
              <a:gd name="connsiteX118" fmla="*/ 1335329 w 2764939"/>
              <a:gd name="connsiteY118" fmla="*/ 1286181 h 1573553"/>
              <a:gd name="connsiteX119" fmla="*/ 1297231 w 2764939"/>
              <a:gd name="connsiteY119" fmla="*/ 1288562 h 1573553"/>
              <a:gd name="connsiteX120" fmla="*/ 1221031 w 2764939"/>
              <a:gd name="connsiteY120" fmla="*/ 1245700 h 1573553"/>
              <a:gd name="connsiteX121" fmla="*/ 1178166 w 2764939"/>
              <a:gd name="connsiteY121" fmla="*/ 1226650 h 1573553"/>
              <a:gd name="connsiteX122" fmla="*/ 1168643 w 2764939"/>
              <a:gd name="connsiteY122" fmla="*/ 1226650 h 1573553"/>
              <a:gd name="connsiteX123" fmla="*/ 1156737 w 2764939"/>
              <a:gd name="connsiteY123" fmla="*/ 1162356 h 1573553"/>
              <a:gd name="connsiteX124" fmla="*/ 1168643 w 2764939"/>
              <a:gd name="connsiteY124" fmla="*/ 1098062 h 1573553"/>
              <a:gd name="connsiteX125" fmla="*/ 1137687 w 2764939"/>
              <a:gd name="connsiteY125" fmla="*/ 1064725 h 1573553"/>
              <a:gd name="connsiteX126" fmla="*/ 1085300 w 2764939"/>
              <a:gd name="connsiteY126" fmla="*/ 1040912 h 1573553"/>
              <a:gd name="connsiteX127" fmla="*/ 1111493 w 2764939"/>
              <a:gd name="connsiteY127" fmla="*/ 1017100 h 1573553"/>
              <a:gd name="connsiteX128" fmla="*/ 1156737 w 2764939"/>
              <a:gd name="connsiteY128" fmla="*/ 1021862 h 1573553"/>
              <a:gd name="connsiteX129" fmla="*/ 1151975 w 2764939"/>
              <a:gd name="connsiteY129" fmla="*/ 974237 h 1573553"/>
              <a:gd name="connsiteX130" fmla="*/ 1123400 w 2764939"/>
              <a:gd name="connsiteY130" fmla="*/ 969475 h 1573553"/>
              <a:gd name="connsiteX131" fmla="*/ 1128162 w 2764939"/>
              <a:gd name="connsiteY131" fmla="*/ 921850 h 1573553"/>
              <a:gd name="connsiteX132" fmla="*/ 1097206 w 2764939"/>
              <a:gd name="connsiteY132" fmla="*/ 907562 h 1573553"/>
              <a:gd name="connsiteX133" fmla="*/ 1099587 w 2764939"/>
              <a:gd name="connsiteY133" fmla="*/ 871843 h 1573553"/>
              <a:gd name="connsiteX134" fmla="*/ 1051962 w 2764939"/>
              <a:gd name="connsiteY134" fmla="*/ 857556 h 1573553"/>
              <a:gd name="connsiteX135" fmla="*/ 1032912 w 2764939"/>
              <a:gd name="connsiteY135" fmla="*/ 878987 h 1573553"/>
              <a:gd name="connsiteX136" fmla="*/ 1004335 w 2764939"/>
              <a:gd name="connsiteY136" fmla="*/ 881368 h 1573553"/>
              <a:gd name="connsiteX137" fmla="*/ 954331 w 2764939"/>
              <a:gd name="connsiteY137" fmla="*/ 886131 h 1573553"/>
              <a:gd name="connsiteX138" fmla="*/ 923375 w 2764939"/>
              <a:gd name="connsiteY138" fmla="*/ 907562 h 1573553"/>
              <a:gd name="connsiteX139" fmla="*/ 923375 w 2764939"/>
              <a:gd name="connsiteY139" fmla="*/ 876606 h 1573553"/>
              <a:gd name="connsiteX140" fmla="*/ 882893 w 2764939"/>
              <a:gd name="connsiteY140" fmla="*/ 871843 h 1573553"/>
              <a:gd name="connsiteX141" fmla="*/ 890035 w 2764939"/>
              <a:gd name="connsiteY141" fmla="*/ 893275 h 1573553"/>
              <a:gd name="connsiteX142" fmla="*/ 885275 w 2764939"/>
              <a:gd name="connsiteY142" fmla="*/ 912325 h 1573553"/>
              <a:gd name="connsiteX143" fmla="*/ 799550 w 2764939"/>
              <a:gd name="connsiteY143" fmla="*/ 859936 h 1573553"/>
              <a:gd name="connsiteX144" fmla="*/ 778118 w 2764939"/>
              <a:gd name="connsiteY144" fmla="*/ 826600 h 1573553"/>
              <a:gd name="connsiteX145" fmla="*/ 790025 w 2764939"/>
              <a:gd name="connsiteY145" fmla="*/ 786117 h 1573553"/>
              <a:gd name="connsiteX146" fmla="*/ 759068 w 2764939"/>
              <a:gd name="connsiteY146" fmla="*/ 781356 h 1573553"/>
              <a:gd name="connsiteX147" fmla="*/ 711443 w 2764939"/>
              <a:gd name="connsiteY147" fmla="*/ 795643 h 1573553"/>
              <a:gd name="connsiteX148" fmla="*/ 701918 w 2764939"/>
              <a:gd name="connsiteY148" fmla="*/ 809931 h 1573553"/>
              <a:gd name="connsiteX149" fmla="*/ 678106 w 2764939"/>
              <a:gd name="connsiteY149" fmla="*/ 826600 h 1573553"/>
              <a:gd name="connsiteX150" fmla="*/ 670962 w 2764939"/>
              <a:gd name="connsiteY150" fmla="*/ 843268 h 1573553"/>
              <a:gd name="connsiteX151" fmla="*/ 630481 w 2764939"/>
              <a:gd name="connsiteY151" fmla="*/ 876606 h 1573553"/>
              <a:gd name="connsiteX152" fmla="*/ 632860 w 2764939"/>
              <a:gd name="connsiteY152" fmla="*/ 898037 h 1573553"/>
              <a:gd name="connsiteX153" fmla="*/ 647150 w 2764939"/>
              <a:gd name="connsiteY153" fmla="*/ 917087 h 1573553"/>
              <a:gd name="connsiteX154" fmla="*/ 570950 w 2764939"/>
              <a:gd name="connsiteY154" fmla="*/ 902800 h 1573553"/>
              <a:gd name="connsiteX155" fmla="*/ 537612 w 2764939"/>
              <a:gd name="connsiteY155" fmla="*/ 907562 h 1573553"/>
              <a:gd name="connsiteX156" fmla="*/ 585235 w 2764939"/>
              <a:gd name="connsiteY156" fmla="*/ 938518 h 1573553"/>
              <a:gd name="connsiteX157" fmla="*/ 609050 w 2764939"/>
              <a:gd name="connsiteY157" fmla="*/ 950425 h 1573553"/>
              <a:gd name="connsiteX158" fmla="*/ 635243 w 2764939"/>
              <a:gd name="connsiteY158" fmla="*/ 1002812 h 1573553"/>
              <a:gd name="connsiteX159" fmla="*/ 568566 w 2764939"/>
              <a:gd name="connsiteY159" fmla="*/ 1019481 h 1573553"/>
              <a:gd name="connsiteX160" fmla="*/ 547137 w 2764939"/>
              <a:gd name="connsiteY160" fmla="*/ 1031387 h 1573553"/>
              <a:gd name="connsiteX161" fmla="*/ 523323 w 2764939"/>
              <a:gd name="connsiteY161" fmla="*/ 1002812 h 1573553"/>
              <a:gd name="connsiteX162" fmla="*/ 499510 w 2764939"/>
              <a:gd name="connsiteY162" fmla="*/ 971856 h 1573553"/>
              <a:gd name="connsiteX163" fmla="*/ 501891 w 2764939"/>
              <a:gd name="connsiteY163" fmla="*/ 933756 h 1573553"/>
              <a:gd name="connsiteX164" fmla="*/ 499510 w 2764939"/>
              <a:gd name="connsiteY164" fmla="*/ 914706 h 1573553"/>
              <a:gd name="connsiteX165" fmla="*/ 518560 w 2764939"/>
              <a:gd name="connsiteY165" fmla="*/ 881368 h 1573553"/>
              <a:gd name="connsiteX166" fmla="*/ 478080 w 2764939"/>
              <a:gd name="connsiteY166" fmla="*/ 890893 h 1573553"/>
              <a:gd name="connsiteX167" fmla="*/ 449504 w 2764939"/>
              <a:gd name="connsiteY167" fmla="*/ 952806 h 1573553"/>
              <a:gd name="connsiteX168" fmla="*/ 442360 w 2764939"/>
              <a:gd name="connsiteY168" fmla="*/ 976618 h 1573553"/>
              <a:gd name="connsiteX169" fmla="*/ 411404 w 2764939"/>
              <a:gd name="connsiteY169" fmla="*/ 993287 h 1573553"/>
              <a:gd name="connsiteX170" fmla="*/ 363779 w 2764939"/>
              <a:gd name="connsiteY170" fmla="*/ 990906 h 1573553"/>
              <a:gd name="connsiteX171" fmla="*/ 356635 w 2764939"/>
              <a:gd name="connsiteY171" fmla="*/ 1007575 h 1573553"/>
              <a:gd name="connsiteX172" fmla="*/ 356635 w 2764939"/>
              <a:gd name="connsiteY172" fmla="*/ 1055200 h 1573553"/>
              <a:gd name="connsiteX173" fmla="*/ 297104 w 2764939"/>
              <a:gd name="connsiteY173" fmla="*/ 1059962 h 1573553"/>
              <a:gd name="connsiteX174" fmla="*/ 235191 w 2764939"/>
              <a:gd name="connsiteY174" fmla="*/ 1093300 h 1573553"/>
              <a:gd name="connsiteX175" fmla="*/ 237573 w 2764939"/>
              <a:gd name="connsiteY175" fmla="*/ 1121875 h 1573553"/>
              <a:gd name="connsiteX176" fmla="*/ 185186 w 2764939"/>
              <a:gd name="connsiteY176" fmla="*/ 1109968 h 1573553"/>
              <a:gd name="connsiteX177" fmla="*/ 151848 w 2764939"/>
              <a:gd name="connsiteY177" fmla="*/ 1117112 h 1573553"/>
              <a:gd name="connsiteX178" fmla="*/ 106604 w 2764939"/>
              <a:gd name="connsiteY178" fmla="*/ 1098062 h 1573553"/>
              <a:gd name="connsiteX179" fmla="*/ 89936 w 2764939"/>
              <a:gd name="connsiteY179" fmla="*/ 1098062 h 1573553"/>
              <a:gd name="connsiteX180" fmla="*/ 6592 w 2764939"/>
              <a:gd name="connsiteY180" fmla="*/ 1121875 h 1573553"/>
              <a:gd name="connsiteX181" fmla="*/ 8974 w 2764939"/>
              <a:gd name="connsiteY181" fmla="*/ 1074250 h 1573553"/>
              <a:gd name="connsiteX182" fmla="*/ 9816 w 2764939"/>
              <a:gd name="connsiteY18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66350 w 2764939"/>
              <a:gd name="connsiteY74" fmla="*/ 309866 h 1573553"/>
              <a:gd name="connsiteX75" fmla="*/ 2028275 w 2764939"/>
              <a:gd name="connsiteY75" fmla="*/ 271766 h 1573553"/>
              <a:gd name="connsiteX76" fmla="*/ 1933025 w 2764939"/>
              <a:gd name="connsiteY76" fmla="*/ 359873 h 1573553"/>
              <a:gd name="connsiteX77" fmla="*/ 2047325 w 2764939"/>
              <a:gd name="connsiteY77" fmla="*/ 331298 h 1573553"/>
              <a:gd name="connsiteX78" fmla="*/ 2142574 w 2764939"/>
              <a:gd name="connsiteY78" fmla="*/ 271766 h 1573553"/>
              <a:gd name="connsiteX79" fmla="*/ 2066375 w 2764939"/>
              <a:gd name="connsiteY79" fmla="*/ 264623 h 1573553"/>
              <a:gd name="connsiteX80" fmla="*/ 2066375 w 2764939"/>
              <a:gd name="connsiteY80" fmla="*/ 202710 h 1573553"/>
              <a:gd name="connsiteX81" fmla="*/ 2116380 w 2764939"/>
              <a:gd name="connsiteY81" fmla="*/ 202710 h 1573553"/>
              <a:gd name="connsiteX82" fmla="*/ 2223536 w 2764939"/>
              <a:gd name="connsiteY82" fmla="*/ 97935 h 1573553"/>
              <a:gd name="connsiteX83" fmla="*/ 2273542 w 2764939"/>
              <a:gd name="connsiteY83" fmla="*/ 305 h 1573553"/>
              <a:gd name="connsiteX84" fmla="*/ 2237824 w 2764939"/>
              <a:gd name="connsiteY84" fmla="*/ 114604 h 1573553"/>
              <a:gd name="connsiteX85" fmla="*/ 2164006 w 2764939"/>
              <a:gd name="connsiteY85" fmla="*/ 193186 h 1573553"/>
              <a:gd name="connsiteX86" fmla="*/ 2333075 w 2764939"/>
              <a:gd name="connsiteY86" fmla="*/ 257480 h 1573553"/>
              <a:gd name="connsiteX87" fmla="*/ 2735505 w 2764939"/>
              <a:gd name="connsiteY87" fmla="*/ 205092 h 1573553"/>
              <a:gd name="connsiteX88" fmla="*/ 2698276 w 2764939"/>
              <a:gd name="connsiteY88" fmla="*/ 559163 h 1573553"/>
              <a:gd name="connsiteX89" fmla="*/ 2630731 w 2764939"/>
              <a:gd name="connsiteY89" fmla="*/ 967092 h 1573553"/>
              <a:gd name="connsiteX90" fmla="*/ 2461662 w 2764939"/>
              <a:gd name="connsiteY90" fmla="*/ 869462 h 1573553"/>
              <a:gd name="connsiteX91" fmla="*/ 2297356 w 2764939"/>
              <a:gd name="connsiteY91" fmla="*/ 926612 h 1573553"/>
              <a:gd name="connsiteX92" fmla="*/ 2275925 w 2764939"/>
              <a:gd name="connsiteY92" fmla="*/ 1062342 h 1573553"/>
              <a:gd name="connsiteX93" fmla="*/ 2042562 w 2764939"/>
              <a:gd name="connsiteY93" fmla="*/ 1148067 h 1573553"/>
              <a:gd name="connsiteX94" fmla="*/ 2021131 w 2764939"/>
              <a:gd name="connsiteY94" fmla="*/ 1238556 h 1573553"/>
              <a:gd name="connsiteX95" fmla="*/ 1954456 w 2764939"/>
              <a:gd name="connsiteY95" fmla="*/ 1309993 h 1573553"/>
              <a:gd name="connsiteX96" fmla="*/ 2013987 w 2764939"/>
              <a:gd name="connsiteY96" fmla="*/ 1350474 h 1573553"/>
              <a:gd name="connsiteX97" fmla="*/ 1921118 w 2764939"/>
              <a:gd name="connsiteY97" fmla="*/ 1450487 h 1573553"/>
              <a:gd name="connsiteX98" fmla="*/ 1899687 w 2764939"/>
              <a:gd name="connsiteY98" fmla="*/ 1533831 h 1573553"/>
              <a:gd name="connsiteX99" fmla="*/ 1808865 w 2764939"/>
              <a:gd name="connsiteY99" fmla="*/ 1573012 h 1573553"/>
              <a:gd name="connsiteX100" fmla="*/ 1728235 w 2764939"/>
              <a:gd name="connsiteY100" fmla="*/ 1557643 h 1573553"/>
              <a:gd name="connsiteX101" fmla="*/ 1702041 w 2764939"/>
              <a:gd name="connsiteY101" fmla="*/ 1571931 h 1573553"/>
              <a:gd name="connsiteX102" fmla="*/ 1647275 w 2764939"/>
              <a:gd name="connsiteY102" fmla="*/ 1543356 h 1573553"/>
              <a:gd name="connsiteX103" fmla="*/ 1606791 w 2764939"/>
              <a:gd name="connsiteY103" fmla="*/ 1507637 h 1573553"/>
              <a:gd name="connsiteX104" fmla="*/ 1563931 w 2764939"/>
              <a:gd name="connsiteY104" fmla="*/ 1479061 h 1573553"/>
              <a:gd name="connsiteX105" fmla="*/ 1592504 w 2764939"/>
              <a:gd name="connsiteY105" fmla="*/ 1455250 h 1573553"/>
              <a:gd name="connsiteX106" fmla="*/ 1580598 w 2764939"/>
              <a:gd name="connsiteY106" fmla="*/ 1438581 h 1573553"/>
              <a:gd name="connsiteX107" fmla="*/ 1518685 w 2764939"/>
              <a:gd name="connsiteY107" fmla="*/ 1426675 h 1573553"/>
              <a:gd name="connsiteX108" fmla="*/ 1499635 w 2764939"/>
              <a:gd name="connsiteY108" fmla="*/ 1402862 h 1573553"/>
              <a:gd name="connsiteX109" fmla="*/ 1461537 w 2764939"/>
              <a:gd name="connsiteY109" fmla="*/ 1379050 h 1573553"/>
              <a:gd name="connsiteX110" fmla="*/ 1456773 w 2764939"/>
              <a:gd name="connsiteY110" fmla="*/ 1390956 h 1573553"/>
              <a:gd name="connsiteX111" fmla="*/ 1471062 w 2764939"/>
              <a:gd name="connsiteY111" fmla="*/ 1429056 h 1573553"/>
              <a:gd name="connsiteX112" fmla="*/ 1440104 w 2764939"/>
              <a:gd name="connsiteY112" fmla="*/ 1443343 h 1573553"/>
              <a:gd name="connsiteX113" fmla="*/ 1413912 w 2764939"/>
              <a:gd name="connsiteY113" fmla="*/ 1457630 h 1573553"/>
              <a:gd name="connsiteX114" fmla="*/ 1397241 w 2764939"/>
              <a:gd name="connsiteY114" fmla="*/ 1450487 h 1573553"/>
              <a:gd name="connsiteX115" fmla="*/ 1351998 w 2764939"/>
              <a:gd name="connsiteY115" fmla="*/ 1388575 h 1573553"/>
              <a:gd name="connsiteX116" fmla="*/ 1306756 w 2764939"/>
              <a:gd name="connsiteY116" fmla="*/ 1355237 h 1573553"/>
              <a:gd name="connsiteX117" fmla="*/ 1328187 w 2764939"/>
              <a:gd name="connsiteY117" fmla="*/ 1338568 h 1573553"/>
              <a:gd name="connsiteX118" fmla="*/ 1349618 w 2764939"/>
              <a:gd name="connsiteY118" fmla="*/ 1298087 h 1573553"/>
              <a:gd name="connsiteX119" fmla="*/ 1335329 w 2764939"/>
              <a:gd name="connsiteY119" fmla="*/ 1286181 h 1573553"/>
              <a:gd name="connsiteX120" fmla="*/ 1297231 w 2764939"/>
              <a:gd name="connsiteY120" fmla="*/ 1288562 h 1573553"/>
              <a:gd name="connsiteX121" fmla="*/ 1221031 w 2764939"/>
              <a:gd name="connsiteY121" fmla="*/ 1245700 h 1573553"/>
              <a:gd name="connsiteX122" fmla="*/ 1178166 w 2764939"/>
              <a:gd name="connsiteY122" fmla="*/ 1226650 h 1573553"/>
              <a:gd name="connsiteX123" fmla="*/ 1168643 w 2764939"/>
              <a:gd name="connsiteY123" fmla="*/ 1226650 h 1573553"/>
              <a:gd name="connsiteX124" fmla="*/ 1156737 w 2764939"/>
              <a:gd name="connsiteY124" fmla="*/ 1162356 h 1573553"/>
              <a:gd name="connsiteX125" fmla="*/ 1168643 w 2764939"/>
              <a:gd name="connsiteY125" fmla="*/ 1098062 h 1573553"/>
              <a:gd name="connsiteX126" fmla="*/ 1137687 w 2764939"/>
              <a:gd name="connsiteY126" fmla="*/ 1064725 h 1573553"/>
              <a:gd name="connsiteX127" fmla="*/ 1085300 w 2764939"/>
              <a:gd name="connsiteY127" fmla="*/ 1040912 h 1573553"/>
              <a:gd name="connsiteX128" fmla="*/ 1111493 w 2764939"/>
              <a:gd name="connsiteY128" fmla="*/ 1017100 h 1573553"/>
              <a:gd name="connsiteX129" fmla="*/ 1156737 w 2764939"/>
              <a:gd name="connsiteY129" fmla="*/ 1021862 h 1573553"/>
              <a:gd name="connsiteX130" fmla="*/ 1151975 w 2764939"/>
              <a:gd name="connsiteY130" fmla="*/ 974237 h 1573553"/>
              <a:gd name="connsiteX131" fmla="*/ 1123400 w 2764939"/>
              <a:gd name="connsiteY131" fmla="*/ 969475 h 1573553"/>
              <a:gd name="connsiteX132" fmla="*/ 1128162 w 2764939"/>
              <a:gd name="connsiteY132" fmla="*/ 921850 h 1573553"/>
              <a:gd name="connsiteX133" fmla="*/ 1097206 w 2764939"/>
              <a:gd name="connsiteY133" fmla="*/ 907562 h 1573553"/>
              <a:gd name="connsiteX134" fmla="*/ 1099587 w 2764939"/>
              <a:gd name="connsiteY134" fmla="*/ 871843 h 1573553"/>
              <a:gd name="connsiteX135" fmla="*/ 1051962 w 2764939"/>
              <a:gd name="connsiteY135" fmla="*/ 857556 h 1573553"/>
              <a:gd name="connsiteX136" fmla="*/ 1032912 w 2764939"/>
              <a:gd name="connsiteY136" fmla="*/ 878987 h 1573553"/>
              <a:gd name="connsiteX137" fmla="*/ 1004335 w 2764939"/>
              <a:gd name="connsiteY137" fmla="*/ 881368 h 1573553"/>
              <a:gd name="connsiteX138" fmla="*/ 954331 w 2764939"/>
              <a:gd name="connsiteY138" fmla="*/ 886131 h 1573553"/>
              <a:gd name="connsiteX139" fmla="*/ 923375 w 2764939"/>
              <a:gd name="connsiteY139" fmla="*/ 907562 h 1573553"/>
              <a:gd name="connsiteX140" fmla="*/ 923375 w 2764939"/>
              <a:gd name="connsiteY140" fmla="*/ 876606 h 1573553"/>
              <a:gd name="connsiteX141" fmla="*/ 882893 w 2764939"/>
              <a:gd name="connsiteY141" fmla="*/ 871843 h 1573553"/>
              <a:gd name="connsiteX142" fmla="*/ 890035 w 2764939"/>
              <a:gd name="connsiteY142" fmla="*/ 893275 h 1573553"/>
              <a:gd name="connsiteX143" fmla="*/ 885275 w 2764939"/>
              <a:gd name="connsiteY143" fmla="*/ 912325 h 1573553"/>
              <a:gd name="connsiteX144" fmla="*/ 799550 w 2764939"/>
              <a:gd name="connsiteY144" fmla="*/ 859936 h 1573553"/>
              <a:gd name="connsiteX145" fmla="*/ 778118 w 2764939"/>
              <a:gd name="connsiteY145" fmla="*/ 826600 h 1573553"/>
              <a:gd name="connsiteX146" fmla="*/ 790025 w 2764939"/>
              <a:gd name="connsiteY146" fmla="*/ 786117 h 1573553"/>
              <a:gd name="connsiteX147" fmla="*/ 759068 w 2764939"/>
              <a:gd name="connsiteY147" fmla="*/ 781356 h 1573553"/>
              <a:gd name="connsiteX148" fmla="*/ 711443 w 2764939"/>
              <a:gd name="connsiteY148" fmla="*/ 795643 h 1573553"/>
              <a:gd name="connsiteX149" fmla="*/ 701918 w 2764939"/>
              <a:gd name="connsiteY149" fmla="*/ 809931 h 1573553"/>
              <a:gd name="connsiteX150" fmla="*/ 678106 w 2764939"/>
              <a:gd name="connsiteY150" fmla="*/ 826600 h 1573553"/>
              <a:gd name="connsiteX151" fmla="*/ 670962 w 2764939"/>
              <a:gd name="connsiteY151" fmla="*/ 843268 h 1573553"/>
              <a:gd name="connsiteX152" fmla="*/ 630481 w 2764939"/>
              <a:gd name="connsiteY152" fmla="*/ 876606 h 1573553"/>
              <a:gd name="connsiteX153" fmla="*/ 632860 w 2764939"/>
              <a:gd name="connsiteY153" fmla="*/ 898037 h 1573553"/>
              <a:gd name="connsiteX154" fmla="*/ 647150 w 2764939"/>
              <a:gd name="connsiteY154" fmla="*/ 917087 h 1573553"/>
              <a:gd name="connsiteX155" fmla="*/ 570950 w 2764939"/>
              <a:gd name="connsiteY155" fmla="*/ 902800 h 1573553"/>
              <a:gd name="connsiteX156" fmla="*/ 537612 w 2764939"/>
              <a:gd name="connsiteY156" fmla="*/ 907562 h 1573553"/>
              <a:gd name="connsiteX157" fmla="*/ 585235 w 2764939"/>
              <a:gd name="connsiteY157" fmla="*/ 938518 h 1573553"/>
              <a:gd name="connsiteX158" fmla="*/ 609050 w 2764939"/>
              <a:gd name="connsiteY158" fmla="*/ 950425 h 1573553"/>
              <a:gd name="connsiteX159" fmla="*/ 635243 w 2764939"/>
              <a:gd name="connsiteY159" fmla="*/ 1002812 h 1573553"/>
              <a:gd name="connsiteX160" fmla="*/ 568566 w 2764939"/>
              <a:gd name="connsiteY160" fmla="*/ 1019481 h 1573553"/>
              <a:gd name="connsiteX161" fmla="*/ 547137 w 2764939"/>
              <a:gd name="connsiteY161" fmla="*/ 1031387 h 1573553"/>
              <a:gd name="connsiteX162" fmla="*/ 523323 w 2764939"/>
              <a:gd name="connsiteY162" fmla="*/ 1002812 h 1573553"/>
              <a:gd name="connsiteX163" fmla="*/ 499510 w 2764939"/>
              <a:gd name="connsiteY163" fmla="*/ 971856 h 1573553"/>
              <a:gd name="connsiteX164" fmla="*/ 501891 w 2764939"/>
              <a:gd name="connsiteY164" fmla="*/ 933756 h 1573553"/>
              <a:gd name="connsiteX165" fmla="*/ 499510 w 2764939"/>
              <a:gd name="connsiteY165" fmla="*/ 914706 h 1573553"/>
              <a:gd name="connsiteX166" fmla="*/ 518560 w 2764939"/>
              <a:gd name="connsiteY166" fmla="*/ 881368 h 1573553"/>
              <a:gd name="connsiteX167" fmla="*/ 478080 w 2764939"/>
              <a:gd name="connsiteY167" fmla="*/ 890893 h 1573553"/>
              <a:gd name="connsiteX168" fmla="*/ 449504 w 2764939"/>
              <a:gd name="connsiteY168" fmla="*/ 952806 h 1573553"/>
              <a:gd name="connsiteX169" fmla="*/ 442360 w 2764939"/>
              <a:gd name="connsiteY169" fmla="*/ 976618 h 1573553"/>
              <a:gd name="connsiteX170" fmla="*/ 411404 w 2764939"/>
              <a:gd name="connsiteY170" fmla="*/ 993287 h 1573553"/>
              <a:gd name="connsiteX171" fmla="*/ 363779 w 2764939"/>
              <a:gd name="connsiteY171" fmla="*/ 990906 h 1573553"/>
              <a:gd name="connsiteX172" fmla="*/ 356635 w 2764939"/>
              <a:gd name="connsiteY172" fmla="*/ 1007575 h 1573553"/>
              <a:gd name="connsiteX173" fmla="*/ 356635 w 2764939"/>
              <a:gd name="connsiteY173" fmla="*/ 1055200 h 1573553"/>
              <a:gd name="connsiteX174" fmla="*/ 297104 w 2764939"/>
              <a:gd name="connsiteY174" fmla="*/ 1059962 h 1573553"/>
              <a:gd name="connsiteX175" fmla="*/ 235191 w 2764939"/>
              <a:gd name="connsiteY175" fmla="*/ 1093300 h 1573553"/>
              <a:gd name="connsiteX176" fmla="*/ 237573 w 2764939"/>
              <a:gd name="connsiteY176" fmla="*/ 1121875 h 1573553"/>
              <a:gd name="connsiteX177" fmla="*/ 185186 w 2764939"/>
              <a:gd name="connsiteY177" fmla="*/ 1109968 h 1573553"/>
              <a:gd name="connsiteX178" fmla="*/ 151848 w 2764939"/>
              <a:gd name="connsiteY178" fmla="*/ 1117112 h 1573553"/>
              <a:gd name="connsiteX179" fmla="*/ 106604 w 2764939"/>
              <a:gd name="connsiteY179" fmla="*/ 1098062 h 1573553"/>
              <a:gd name="connsiteX180" fmla="*/ 89936 w 2764939"/>
              <a:gd name="connsiteY180" fmla="*/ 1098062 h 1573553"/>
              <a:gd name="connsiteX181" fmla="*/ 6592 w 2764939"/>
              <a:gd name="connsiteY181" fmla="*/ 1121875 h 1573553"/>
              <a:gd name="connsiteX182" fmla="*/ 8974 w 2764939"/>
              <a:gd name="connsiteY182" fmla="*/ 1074250 h 1573553"/>
              <a:gd name="connsiteX183" fmla="*/ 9816 w 2764939"/>
              <a:gd name="connsiteY18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2028275 w 2764939"/>
              <a:gd name="connsiteY76" fmla="*/ 271766 h 1573553"/>
              <a:gd name="connsiteX77" fmla="*/ 1933025 w 2764939"/>
              <a:gd name="connsiteY77" fmla="*/ 359873 h 1573553"/>
              <a:gd name="connsiteX78" fmla="*/ 2047325 w 2764939"/>
              <a:gd name="connsiteY78" fmla="*/ 331298 h 1573553"/>
              <a:gd name="connsiteX79" fmla="*/ 2142574 w 2764939"/>
              <a:gd name="connsiteY79" fmla="*/ 271766 h 1573553"/>
              <a:gd name="connsiteX80" fmla="*/ 2066375 w 2764939"/>
              <a:gd name="connsiteY80" fmla="*/ 264623 h 1573553"/>
              <a:gd name="connsiteX81" fmla="*/ 2066375 w 2764939"/>
              <a:gd name="connsiteY81" fmla="*/ 202710 h 1573553"/>
              <a:gd name="connsiteX82" fmla="*/ 2116380 w 2764939"/>
              <a:gd name="connsiteY82" fmla="*/ 202710 h 1573553"/>
              <a:gd name="connsiteX83" fmla="*/ 2223536 w 2764939"/>
              <a:gd name="connsiteY83" fmla="*/ 97935 h 1573553"/>
              <a:gd name="connsiteX84" fmla="*/ 2273542 w 2764939"/>
              <a:gd name="connsiteY84" fmla="*/ 305 h 1573553"/>
              <a:gd name="connsiteX85" fmla="*/ 2237824 w 2764939"/>
              <a:gd name="connsiteY85" fmla="*/ 114604 h 1573553"/>
              <a:gd name="connsiteX86" fmla="*/ 2164006 w 2764939"/>
              <a:gd name="connsiteY86" fmla="*/ 193186 h 1573553"/>
              <a:gd name="connsiteX87" fmla="*/ 2333075 w 2764939"/>
              <a:gd name="connsiteY87" fmla="*/ 257480 h 1573553"/>
              <a:gd name="connsiteX88" fmla="*/ 2735505 w 2764939"/>
              <a:gd name="connsiteY88" fmla="*/ 205092 h 1573553"/>
              <a:gd name="connsiteX89" fmla="*/ 2698276 w 2764939"/>
              <a:gd name="connsiteY89" fmla="*/ 559163 h 1573553"/>
              <a:gd name="connsiteX90" fmla="*/ 2630731 w 2764939"/>
              <a:gd name="connsiteY90" fmla="*/ 967092 h 1573553"/>
              <a:gd name="connsiteX91" fmla="*/ 2461662 w 2764939"/>
              <a:gd name="connsiteY91" fmla="*/ 869462 h 1573553"/>
              <a:gd name="connsiteX92" fmla="*/ 2297356 w 2764939"/>
              <a:gd name="connsiteY92" fmla="*/ 926612 h 1573553"/>
              <a:gd name="connsiteX93" fmla="*/ 2275925 w 2764939"/>
              <a:gd name="connsiteY93" fmla="*/ 1062342 h 1573553"/>
              <a:gd name="connsiteX94" fmla="*/ 2042562 w 2764939"/>
              <a:gd name="connsiteY94" fmla="*/ 1148067 h 1573553"/>
              <a:gd name="connsiteX95" fmla="*/ 2021131 w 2764939"/>
              <a:gd name="connsiteY95" fmla="*/ 1238556 h 1573553"/>
              <a:gd name="connsiteX96" fmla="*/ 1954456 w 2764939"/>
              <a:gd name="connsiteY96" fmla="*/ 1309993 h 1573553"/>
              <a:gd name="connsiteX97" fmla="*/ 2013987 w 2764939"/>
              <a:gd name="connsiteY97" fmla="*/ 1350474 h 1573553"/>
              <a:gd name="connsiteX98" fmla="*/ 1921118 w 2764939"/>
              <a:gd name="connsiteY98" fmla="*/ 1450487 h 1573553"/>
              <a:gd name="connsiteX99" fmla="*/ 1899687 w 2764939"/>
              <a:gd name="connsiteY99" fmla="*/ 1533831 h 1573553"/>
              <a:gd name="connsiteX100" fmla="*/ 1808865 w 2764939"/>
              <a:gd name="connsiteY100" fmla="*/ 1573012 h 1573553"/>
              <a:gd name="connsiteX101" fmla="*/ 1728235 w 2764939"/>
              <a:gd name="connsiteY101" fmla="*/ 1557643 h 1573553"/>
              <a:gd name="connsiteX102" fmla="*/ 1702041 w 2764939"/>
              <a:gd name="connsiteY102" fmla="*/ 1571931 h 1573553"/>
              <a:gd name="connsiteX103" fmla="*/ 1647275 w 2764939"/>
              <a:gd name="connsiteY103" fmla="*/ 1543356 h 1573553"/>
              <a:gd name="connsiteX104" fmla="*/ 1606791 w 2764939"/>
              <a:gd name="connsiteY104" fmla="*/ 1507637 h 1573553"/>
              <a:gd name="connsiteX105" fmla="*/ 1563931 w 2764939"/>
              <a:gd name="connsiteY105" fmla="*/ 1479061 h 1573553"/>
              <a:gd name="connsiteX106" fmla="*/ 1592504 w 2764939"/>
              <a:gd name="connsiteY106" fmla="*/ 1455250 h 1573553"/>
              <a:gd name="connsiteX107" fmla="*/ 1580598 w 2764939"/>
              <a:gd name="connsiteY107" fmla="*/ 1438581 h 1573553"/>
              <a:gd name="connsiteX108" fmla="*/ 1518685 w 2764939"/>
              <a:gd name="connsiteY108" fmla="*/ 1426675 h 1573553"/>
              <a:gd name="connsiteX109" fmla="*/ 1499635 w 2764939"/>
              <a:gd name="connsiteY109" fmla="*/ 1402862 h 1573553"/>
              <a:gd name="connsiteX110" fmla="*/ 1461537 w 2764939"/>
              <a:gd name="connsiteY110" fmla="*/ 1379050 h 1573553"/>
              <a:gd name="connsiteX111" fmla="*/ 1456773 w 2764939"/>
              <a:gd name="connsiteY111" fmla="*/ 1390956 h 1573553"/>
              <a:gd name="connsiteX112" fmla="*/ 1471062 w 2764939"/>
              <a:gd name="connsiteY112" fmla="*/ 1429056 h 1573553"/>
              <a:gd name="connsiteX113" fmla="*/ 1440104 w 2764939"/>
              <a:gd name="connsiteY113" fmla="*/ 1443343 h 1573553"/>
              <a:gd name="connsiteX114" fmla="*/ 1413912 w 2764939"/>
              <a:gd name="connsiteY114" fmla="*/ 1457630 h 1573553"/>
              <a:gd name="connsiteX115" fmla="*/ 1397241 w 2764939"/>
              <a:gd name="connsiteY115" fmla="*/ 1450487 h 1573553"/>
              <a:gd name="connsiteX116" fmla="*/ 1351998 w 2764939"/>
              <a:gd name="connsiteY116" fmla="*/ 1388575 h 1573553"/>
              <a:gd name="connsiteX117" fmla="*/ 1306756 w 2764939"/>
              <a:gd name="connsiteY117" fmla="*/ 1355237 h 1573553"/>
              <a:gd name="connsiteX118" fmla="*/ 1328187 w 2764939"/>
              <a:gd name="connsiteY118" fmla="*/ 1338568 h 1573553"/>
              <a:gd name="connsiteX119" fmla="*/ 1349618 w 2764939"/>
              <a:gd name="connsiteY119" fmla="*/ 1298087 h 1573553"/>
              <a:gd name="connsiteX120" fmla="*/ 1335329 w 2764939"/>
              <a:gd name="connsiteY120" fmla="*/ 1286181 h 1573553"/>
              <a:gd name="connsiteX121" fmla="*/ 1297231 w 2764939"/>
              <a:gd name="connsiteY121" fmla="*/ 1288562 h 1573553"/>
              <a:gd name="connsiteX122" fmla="*/ 1221031 w 2764939"/>
              <a:gd name="connsiteY122" fmla="*/ 1245700 h 1573553"/>
              <a:gd name="connsiteX123" fmla="*/ 1178166 w 2764939"/>
              <a:gd name="connsiteY123" fmla="*/ 1226650 h 1573553"/>
              <a:gd name="connsiteX124" fmla="*/ 1168643 w 2764939"/>
              <a:gd name="connsiteY124" fmla="*/ 1226650 h 1573553"/>
              <a:gd name="connsiteX125" fmla="*/ 1156737 w 2764939"/>
              <a:gd name="connsiteY125" fmla="*/ 1162356 h 1573553"/>
              <a:gd name="connsiteX126" fmla="*/ 1168643 w 2764939"/>
              <a:gd name="connsiteY126" fmla="*/ 1098062 h 1573553"/>
              <a:gd name="connsiteX127" fmla="*/ 1137687 w 2764939"/>
              <a:gd name="connsiteY127" fmla="*/ 1064725 h 1573553"/>
              <a:gd name="connsiteX128" fmla="*/ 1085300 w 2764939"/>
              <a:gd name="connsiteY128" fmla="*/ 1040912 h 1573553"/>
              <a:gd name="connsiteX129" fmla="*/ 1111493 w 2764939"/>
              <a:gd name="connsiteY129" fmla="*/ 1017100 h 1573553"/>
              <a:gd name="connsiteX130" fmla="*/ 1156737 w 2764939"/>
              <a:gd name="connsiteY130" fmla="*/ 1021862 h 1573553"/>
              <a:gd name="connsiteX131" fmla="*/ 1151975 w 2764939"/>
              <a:gd name="connsiteY131" fmla="*/ 974237 h 1573553"/>
              <a:gd name="connsiteX132" fmla="*/ 1123400 w 2764939"/>
              <a:gd name="connsiteY132" fmla="*/ 969475 h 1573553"/>
              <a:gd name="connsiteX133" fmla="*/ 1128162 w 2764939"/>
              <a:gd name="connsiteY133" fmla="*/ 921850 h 1573553"/>
              <a:gd name="connsiteX134" fmla="*/ 1097206 w 2764939"/>
              <a:gd name="connsiteY134" fmla="*/ 907562 h 1573553"/>
              <a:gd name="connsiteX135" fmla="*/ 1099587 w 2764939"/>
              <a:gd name="connsiteY135" fmla="*/ 871843 h 1573553"/>
              <a:gd name="connsiteX136" fmla="*/ 1051962 w 2764939"/>
              <a:gd name="connsiteY136" fmla="*/ 857556 h 1573553"/>
              <a:gd name="connsiteX137" fmla="*/ 1032912 w 2764939"/>
              <a:gd name="connsiteY137" fmla="*/ 878987 h 1573553"/>
              <a:gd name="connsiteX138" fmla="*/ 1004335 w 2764939"/>
              <a:gd name="connsiteY138" fmla="*/ 881368 h 1573553"/>
              <a:gd name="connsiteX139" fmla="*/ 954331 w 2764939"/>
              <a:gd name="connsiteY139" fmla="*/ 886131 h 1573553"/>
              <a:gd name="connsiteX140" fmla="*/ 923375 w 2764939"/>
              <a:gd name="connsiteY140" fmla="*/ 907562 h 1573553"/>
              <a:gd name="connsiteX141" fmla="*/ 923375 w 2764939"/>
              <a:gd name="connsiteY141" fmla="*/ 876606 h 1573553"/>
              <a:gd name="connsiteX142" fmla="*/ 882893 w 2764939"/>
              <a:gd name="connsiteY142" fmla="*/ 871843 h 1573553"/>
              <a:gd name="connsiteX143" fmla="*/ 890035 w 2764939"/>
              <a:gd name="connsiteY143" fmla="*/ 893275 h 1573553"/>
              <a:gd name="connsiteX144" fmla="*/ 885275 w 2764939"/>
              <a:gd name="connsiteY144" fmla="*/ 912325 h 1573553"/>
              <a:gd name="connsiteX145" fmla="*/ 799550 w 2764939"/>
              <a:gd name="connsiteY145" fmla="*/ 859936 h 1573553"/>
              <a:gd name="connsiteX146" fmla="*/ 778118 w 2764939"/>
              <a:gd name="connsiteY146" fmla="*/ 826600 h 1573553"/>
              <a:gd name="connsiteX147" fmla="*/ 790025 w 2764939"/>
              <a:gd name="connsiteY147" fmla="*/ 786117 h 1573553"/>
              <a:gd name="connsiteX148" fmla="*/ 759068 w 2764939"/>
              <a:gd name="connsiteY148" fmla="*/ 781356 h 1573553"/>
              <a:gd name="connsiteX149" fmla="*/ 711443 w 2764939"/>
              <a:gd name="connsiteY149" fmla="*/ 795643 h 1573553"/>
              <a:gd name="connsiteX150" fmla="*/ 701918 w 2764939"/>
              <a:gd name="connsiteY150" fmla="*/ 809931 h 1573553"/>
              <a:gd name="connsiteX151" fmla="*/ 678106 w 2764939"/>
              <a:gd name="connsiteY151" fmla="*/ 826600 h 1573553"/>
              <a:gd name="connsiteX152" fmla="*/ 670962 w 2764939"/>
              <a:gd name="connsiteY152" fmla="*/ 843268 h 1573553"/>
              <a:gd name="connsiteX153" fmla="*/ 630481 w 2764939"/>
              <a:gd name="connsiteY153" fmla="*/ 876606 h 1573553"/>
              <a:gd name="connsiteX154" fmla="*/ 632860 w 2764939"/>
              <a:gd name="connsiteY154" fmla="*/ 898037 h 1573553"/>
              <a:gd name="connsiteX155" fmla="*/ 647150 w 2764939"/>
              <a:gd name="connsiteY155" fmla="*/ 917087 h 1573553"/>
              <a:gd name="connsiteX156" fmla="*/ 570950 w 2764939"/>
              <a:gd name="connsiteY156" fmla="*/ 902800 h 1573553"/>
              <a:gd name="connsiteX157" fmla="*/ 537612 w 2764939"/>
              <a:gd name="connsiteY157" fmla="*/ 907562 h 1573553"/>
              <a:gd name="connsiteX158" fmla="*/ 585235 w 2764939"/>
              <a:gd name="connsiteY158" fmla="*/ 938518 h 1573553"/>
              <a:gd name="connsiteX159" fmla="*/ 609050 w 2764939"/>
              <a:gd name="connsiteY159" fmla="*/ 950425 h 1573553"/>
              <a:gd name="connsiteX160" fmla="*/ 635243 w 2764939"/>
              <a:gd name="connsiteY160" fmla="*/ 1002812 h 1573553"/>
              <a:gd name="connsiteX161" fmla="*/ 568566 w 2764939"/>
              <a:gd name="connsiteY161" fmla="*/ 1019481 h 1573553"/>
              <a:gd name="connsiteX162" fmla="*/ 547137 w 2764939"/>
              <a:gd name="connsiteY162" fmla="*/ 1031387 h 1573553"/>
              <a:gd name="connsiteX163" fmla="*/ 523323 w 2764939"/>
              <a:gd name="connsiteY163" fmla="*/ 1002812 h 1573553"/>
              <a:gd name="connsiteX164" fmla="*/ 499510 w 2764939"/>
              <a:gd name="connsiteY164" fmla="*/ 971856 h 1573553"/>
              <a:gd name="connsiteX165" fmla="*/ 501891 w 2764939"/>
              <a:gd name="connsiteY165" fmla="*/ 933756 h 1573553"/>
              <a:gd name="connsiteX166" fmla="*/ 499510 w 2764939"/>
              <a:gd name="connsiteY166" fmla="*/ 914706 h 1573553"/>
              <a:gd name="connsiteX167" fmla="*/ 518560 w 2764939"/>
              <a:gd name="connsiteY167" fmla="*/ 881368 h 1573553"/>
              <a:gd name="connsiteX168" fmla="*/ 478080 w 2764939"/>
              <a:gd name="connsiteY168" fmla="*/ 890893 h 1573553"/>
              <a:gd name="connsiteX169" fmla="*/ 449504 w 2764939"/>
              <a:gd name="connsiteY169" fmla="*/ 952806 h 1573553"/>
              <a:gd name="connsiteX170" fmla="*/ 442360 w 2764939"/>
              <a:gd name="connsiteY170" fmla="*/ 976618 h 1573553"/>
              <a:gd name="connsiteX171" fmla="*/ 411404 w 2764939"/>
              <a:gd name="connsiteY171" fmla="*/ 993287 h 1573553"/>
              <a:gd name="connsiteX172" fmla="*/ 363779 w 2764939"/>
              <a:gd name="connsiteY172" fmla="*/ 990906 h 1573553"/>
              <a:gd name="connsiteX173" fmla="*/ 356635 w 2764939"/>
              <a:gd name="connsiteY173" fmla="*/ 1007575 h 1573553"/>
              <a:gd name="connsiteX174" fmla="*/ 356635 w 2764939"/>
              <a:gd name="connsiteY174" fmla="*/ 1055200 h 1573553"/>
              <a:gd name="connsiteX175" fmla="*/ 297104 w 2764939"/>
              <a:gd name="connsiteY175" fmla="*/ 1059962 h 1573553"/>
              <a:gd name="connsiteX176" fmla="*/ 235191 w 2764939"/>
              <a:gd name="connsiteY176" fmla="*/ 1093300 h 1573553"/>
              <a:gd name="connsiteX177" fmla="*/ 237573 w 2764939"/>
              <a:gd name="connsiteY177" fmla="*/ 1121875 h 1573553"/>
              <a:gd name="connsiteX178" fmla="*/ 185186 w 2764939"/>
              <a:gd name="connsiteY178" fmla="*/ 1109968 h 1573553"/>
              <a:gd name="connsiteX179" fmla="*/ 151848 w 2764939"/>
              <a:gd name="connsiteY179" fmla="*/ 1117112 h 1573553"/>
              <a:gd name="connsiteX180" fmla="*/ 106604 w 2764939"/>
              <a:gd name="connsiteY180" fmla="*/ 1098062 h 1573553"/>
              <a:gd name="connsiteX181" fmla="*/ 89936 w 2764939"/>
              <a:gd name="connsiteY181" fmla="*/ 1098062 h 1573553"/>
              <a:gd name="connsiteX182" fmla="*/ 6592 w 2764939"/>
              <a:gd name="connsiteY182" fmla="*/ 1121875 h 1573553"/>
              <a:gd name="connsiteX183" fmla="*/ 8974 w 2764939"/>
              <a:gd name="connsiteY183" fmla="*/ 1074250 h 1573553"/>
              <a:gd name="connsiteX184" fmla="*/ 9816 w 2764939"/>
              <a:gd name="connsiteY18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2028275 w 2764939"/>
              <a:gd name="connsiteY76" fmla="*/ 271766 h 1573553"/>
              <a:gd name="connsiteX77" fmla="*/ 1933025 w 2764939"/>
              <a:gd name="connsiteY77" fmla="*/ 359873 h 1573553"/>
              <a:gd name="connsiteX78" fmla="*/ 2047325 w 2764939"/>
              <a:gd name="connsiteY78" fmla="*/ 331298 h 1573553"/>
              <a:gd name="connsiteX79" fmla="*/ 2142574 w 2764939"/>
              <a:gd name="connsiteY79" fmla="*/ 271766 h 1573553"/>
              <a:gd name="connsiteX80" fmla="*/ 2066375 w 2764939"/>
              <a:gd name="connsiteY80" fmla="*/ 264623 h 1573553"/>
              <a:gd name="connsiteX81" fmla="*/ 2066375 w 2764939"/>
              <a:gd name="connsiteY81" fmla="*/ 202710 h 1573553"/>
              <a:gd name="connsiteX82" fmla="*/ 2116380 w 2764939"/>
              <a:gd name="connsiteY82" fmla="*/ 202710 h 1573553"/>
              <a:gd name="connsiteX83" fmla="*/ 2223536 w 2764939"/>
              <a:gd name="connsiteY83" fmla="*/ 97935 h 1573553"/>
              <a:gd name="connsiteX84" fmla="*/ 2273542 w 2764939"/>
              <a:gd name="connsiteY84" fmla="*/ 305 h 1573553"/>
              <a:gd name="connsiteX85" fmla="*/ 2237824 w 2764939"/>
              <a:gd name="connsiteY85" fmla="*/ 114604 h 1573553"/>
              <a:gd name="connsiteX86" fmla="*/ 2164006 w 2764939"/>
              <a:gd name="connsiteY86" fmla="*/ 193186 h 1573553"/>
              <a:gd name="connsiteX87" fmla="*/ 2333075 w 2764939"/>
              <a:gd name="connsiteY87" fmla="*/ 257480 h 1573553"/>
              <a:gd name="connsiteX88" fmla="*/ 2735505 w 2764939"/>
              <a:gd name="connsiteY88" fmla="*/ 205092 h 1573553"/>
              <a:gd name="connsiteX89" fmla="*/ 2698276 w 2764939"/>
              <a:gd name="connsiteY89" fmla="*/ 559163 h 1573553"/>
              <a:gd name="connsiteX90" fmla="*/ 2630731 w 2764939"/>
              <a:gd name="connsiteY90" fmla="*/ 967092 h 1573553"/>
              <a:gd name="connsiteX91" fmla="*/ 2461662 w 2764939"/>
              <a:gd name="connsiteY91" fmla="*/ 869462 h 1573553"/>
              <a:gd name="connsiteX92" fmla="*/ 2297356 w 2764939"/>
              <a:gd name="connsiteY92" fmla="*/ 926612 h 1573553"/>
              <a:gd name="connsiteX93" fmla="*/ 2275925 w 2764939"/>
              <a:gd name="connsiteY93" fmla="*/ 1062342 h 1573553"/>
              <a:gd name="connsiteX94" fmla="*/ 2042562 w 2764939"/>
              <a:gd name="connsiteY94" fmla="*/ 1148067 h 1573553"/>
              <a:gd name="connsiteX95" fmla="*/ 2021131 w 2764939"/>
              <a:gd name="connsiteY95" fmla="*/ 1238556 h 1573553"/>
              <a:gd name="connsiteX96" fmla="*/ 1954456 w 2764939"/>
              <a:gd name="connsiteY96" fmla="*/ 1309993 h 1573553"/>
              <a:gd name="connsiteX97" fmla="*/ 2013987 w 2764939"/>
              <a:gd name="connsiteY97" fmla="*/ 1350474 h 1573553"/>
              <a:gd name="connsiteX98" fmla="*/ 1921118 w 2764939"/>
              <a:gd name="connsiteY98" fmla="*/ 1450487 h 1573553"/>
              <a:gd name="connsiteX99" fmla="*/ 1899687 w 2764939"/>
              <a:gd name="connsiteY99" fmla="*/ 1533831 h 1573553"/>
              <a:gd name="connsiteX100" fmla="*/ 1808865 w 2764939"/>
              <a:gd name="connsiteY100" fmla="*/ 1573012 h 1573553"/>
              <a:gd name="connsiteX101" fmla="*/ 1728235 w 2764939"/>
              <a:gd name="connsiteY101" fmla="*/ 1557643 h 1573553"/>
              <a:gd name="connsiteX102" fmla="*/ 1702041 w 2764939"/>
              <a:gd name="connsiteY102" fmla="*/ 1571931 h 1573553"/>
              <a:gd name="connsiteX103" fmla="*/ 1647275 w 2764939"/>
              <a:gd name="connsiteY103" fmla="*/ 1543356 h 1573553"/>
              <a:gd name="connsiteX104" fmla="*/ 1606791 w 2764939"/>
              <a:gd name="connsiteY104" fmla="*/ 1507637 h 1573553"/>
              <a:gd name="connsiteX105" fmla="*/ 1563931 w 2764939"/>
              <a:gd name="connsiteY105" fmla="*/ 1479061 h 1573553"/>
              <a:gd name="connsiteX106" fmla="*/ 1592504 w 2764939"/>
              <a:gd name="connsiteY106" fmla="*/ 1455250 h 1573553"/>
              <a:gd name="connsiteX107" fmla="*/ 1580598 w 2764939"/>
              <a:gd name="connsiteY107" fmla="*/ 1438581 h 1573553"/>
              <a:gd name="connsiteX108" fmla="*/ 1518685 w 2764939"/>
              <a:gd name="connsiteY108" fmla="*/ 1426675 h 1573553"/>
              <a:gd name="connsiteX109" fmla="*/ 1499635 w 2764939"/>
              <a:gd name="connsiteY109" fmla="*/ 1402862 h 1573553"/>
              <a:gd name="connsiteX110" fmla="*/ 1461537 w 2764939"/>
              <a:gd name="connsiteY110" fmla="*/ 1379050 h 1573553"/>
              <a:gd name="connsiteX111" fmla="*/ 1456773 w 2764939"/>
              <a:gd name="connsiteY111" fmla="*/ 1390956 h 1573553"/>
              <a:gd name="connsiteX112" fmla="*/ 1471062 w 2764939"/>
              <a:gd name="connsiteY112" fmla="*/ 1429056 h 1573553"/>
              <a:gd name="connsiteX113" fmla="*/ 1440104 w 2764939"/>
              <a:gd name="connsiteY113" fmla="*/ 1443343 h 1573553"/>
              <a:gd name="connsiteX114" fmla="*/ 1413912 w 2764939"/>
              <a:gd name="connsiteY114" fmla="*/ 1457630 h 1573553"/>
              <a:gd name="connsiteX115" fmla="*/ 1397241 w 2764939"/>
              <a:gd name="connsiteY115" fmla="*/ 1450487 h 1573553"/>
              <a:gd name="connsiteX116" fmla="*/ 1351998 w 2764939"/>
              <a:gd name="connsiteY116" fmla="*/ 1388575 h 1573553"/>
              <a:gd name="connsiteX117" fmla="*/ 1306756 w 2764939"/>
              <a:gd name="connsiteY117" fmla="*/ 1355237 h 1573553"/>
              <a:gd name="connsiteX118" fmla="*/ 1328187 w 2764939"/>
              <a:gd name="connsiteY118" fmla="*/ 1338568 h 1573553"/>
              <a:gd name="connsiteX119" fmla="*/ 1349618 w 2764939"/>
              <a:gd name="connsiteY119" fmla="*/ 1298087 h 1573553"/>
              <a:gd name="connsiteX120" fmla="*/ 1335329 w 2764939"/>
              <a:gd name="connsiteY120" fmla="*/ 1286181 h 1573553"/>
              <a:gd name="connsiteX121" fmla="*/ 1297231 w 2764939"/>
              <a:gd name="connsiteY121" fmla="*/ 1288562 h 1573553"/>
              <a:gd name="connsiteX122" fmla="*/ 1221031 w 2764939"/>
              <a:gd name="connsiteY122" fmla="*/ 1245700 h 1573553"/>
              <a:gd name="connsiteX123" fmla="*/ 1178166 w 2764939"/>
              <a:gd name="connsiteY123" fmla="*/ 1226650 h 1573553"/>
              <a:gd name="connsiteX124" fmla="*/ 1168643 w 2764939"/>
              <a:gd name="connsiteY124" fmla="*/ 1226650 h 1573553"/>
              <a:gd name="connsiteX125" fmla="*/ 1156737 w 2764939"/>
              <a:gd name="connsiteY125" fmla="*/ 1162356 h 1573553"/>
              <a:gd name="connsiteX126" fmla="*/ 1168643 w 2764939"/>
              <a:gd name="connsiteY126" fmla="*/ 1098062 h 1573553"/>
              <a:gd name="connsiteX127" fmla="*/ 1137687 w 2764939"/>
              <a:gd name="connsiteY127" fmla="*/ 1064725 h 1573553"/>
              <a:gd name="connsiteX128" fmla="*/ 1085300 w 2764939"/>
              <a:gd name="connsiteY128" fmla="*/ 1040912 h 1573553"/>
              <a:gd name="connsiteX129" fmla="*/ 1111493 w 2764939"/>
              <a:gd name="connsiteY129" fmla="*/ 1017100 h 1573553"/>
              <a:gd name="connsiteX130" fmla="*/ 1156737 w 2764939"/>
              <a:gd name="connsiteY130" fmla="*/ 1021862 h 1573553"/>
              <a:gd name="connsiteX131" fmla="*/ 1151975 w 2764939"/>
              <a:gd name="connsiteY131" fmla="*/ 974237 h 1573553"/>
              <a:gd name="connsiteX132" fmla="*/ 1123400 w 2764939"/>
              <a:gd name="connsiteY132" fmla="*/ 969475 h 1573553"/>
              <a:gd name="connsiteX133" fmla="*/ 1128162 w 2764939"/>
              <a:gd name="connsiteY133" fmla="*/ 921850 h 1573553"/>
              <a:gd name="connsiteX134" fmla="*/ 1097206 w 2764939"/>
              <a:gd name="connsiteY134" fmla="*/ 907562 h 1573553"/>
              <a:gd name="connsiteX135" fmla="*/ 1099587 w 2764939"/>
              <a:gd name="connsiteY135" fmla="*/ 871843 h 1573553"/>
              <a:gd name="connsiteX136" fmla="*/ 1051962 w 2764939"/>
              <a:gd name="connsiteY136" fmla="*/ 857556 h 1573553"/>
              <a:gd name="connsiteX137" fmla="*/ 1032912 w 2764939"/>
              <a:gd name="connsiteY137" fmla="*/ 878987 h 1573553"/>
              <a:gd name="connsiteX138" fmla="*/ 1004335 w 2764939"/>
              <a:gd name="connsiteY138" fmla="*/ 881368 h 1573553"/>
              <a:gd name="connsiteX139" fmla="*/ 954331 w 2764939"/>
              <a:gd name="connsiteY139" fmla="*/ 886131 h 1573553"/>
              <a:gd name="connsiteX140" fmla="*/ 923375 w 2764939"/>
              <a:gd name="connsiteY140" fmla="*/ 907562 h 1573553"/>
              <a:gd name="connsiteX141" fmla="*/ 923375 w 2764939"/>
              <a:gd name="connsiteY141" fmla="*/ 876606 h 1573553"/>
              <a:gd name="connsiteX142" fmla="*/ 882893 w 2764939"/>
              <a:gd name="connsiteY142" fmla="*/ 871843 h 1573553"/>
              <a:gd name="connsiteX143" fmla="*/ 890035 w 2764939"/>
              <a:gd name="connsiteY143" fmla="*/ 893275 h 1573553"/>
              <a:gd name="connsiteX144" fmla="*/ 885275 w 2764939"/>
              <a:gd name="connsiteY144" fmla="*/ 912325 h 1573553"/>
              <a:gd name="connsiteX145" fmla="*/ 799550 w 2764939"/>
              <a:gd name="connsiteY145" fmla="*/ 859936 h 1573553"/>
              <a:gd name="connsiteX146" fmla="*/ 778118 w 2764939"/>
              <a:gd name="connsiteY146" fmla="*/ 826600 h 1573553"/>
              <a:gd name="connsiteX147" fmla="*/ 790025 w 2764939"/>
              <a:gd name="connsiteY147" fmla="*/ 786117 h 1573553"/>
              <a:gd name="connsiteX148" fmla="*/ 759068 w 2764939"/>
              <a:gd name="connsiteY148" fmla="*/ 781356 h 1573553"/>
              <a:gd name="connsiteX149" fmla="*/ 711443 w 2764939"/>
              <a:gd name="connsiteY149" fmla="*/ 795643 h 1573553"/>
              <a:gd name="connsiteX150" fmla="*/ 701918 w 2764939"/>
              <a:gd name="connsiteY150" fmla="*/ 809931 h 1573553"/>
              <a:gd name="connsiteX151" fmla="*/ 678106 w 2764939"/>
              <a:gd name="connsiteY151" fmla="*/ 826600 h 1573553"/>
              <a:gd name="connsiteX152" fmla="*/ 670962 w 2764939"/>
              <a:gd name="connsiteY152" fmla="*/ 843268 h 1573553"/>
              <a:gd name="connsiteX153" fmla="*/ 630481 w 2764939"/>
              <a:gd name="connsiteY153" fmla="*/ 876606 h 1573553"/>
              <a:gd name="connsiteX154" fmla="*/ 632860 w 2764939"/>
              <a:gd name="connsiteY154" fmla="*/ 898037 h 1573553"/>
              <a:gd name="connsiteX155" fmla="*/ 647150 w 2764939"/>
              <a:gd name="connsiteY155" fmla="*/ 917087 h 1573553"/>
              <a:gd name="connsiteX156" fmla="*/ 570950 w 2764939"/>
              <a:gd name="connsiteY156" fmla="*/ 902800 h 1573553"/>
              <a:gd name="connsiteX157" fmla="*/ 537612 w 2764939"/>
              <a:gd name="connsiteY157" fmla="*/ 907562 h 1573553"/>
              <a:gd name="connsiteX158" fmla="*/ 585235 w 2764939"/>
              <a:gd name="connsiteY158" fmla="*/ 938518 h 1573553"/>
              <a:gd name="connsiteX159" fmla="*/ 609050 w 2764939"/>
              <a:gd name="connsiteY159" fmla="*/ 950425 h 1573553"/>
              <a:gd name="connsiteX160" fmla="*/ 635243 w 2764939"/>
              <a:gd name="connsiteY160" fmla="*/ 1002812 h 1573553"/>
              <a:gd name="connsiteX161" fmla="*/ 568566 w 2764939"/>
              <a:gd name="connsiteY161" fmla="*/ 1019481 h 1573553"/>
              <a:gd name="connsiteX162" fmla="*/ 547137 w 2764939"/>
              <a:gd name="connsiteY162" fmla="*/ 1031387 h 1573553"/>
              <a:gd name="connsiteX163" fmla="*/ 523323 w 2764939"/>
              <a:gd name="connsiteY163" fmla="*/ 1002812 h 1573553"/>
              <a:gd name="connsiteX164" fmla="*/ 499510 w 2764939"/>
              <a:gd name="connsiteY164" fmla="*/ 971856 h 1573553"/>
              <a:gd name="connsiteX165" fmla="*/ 501891 w 2764939"/>
              <a:gd name="connsiteY165" fmla="*/ 933756 h 1573553"/>
              <a:gd name="connsiteX166" fmla="*/ 499510 w 2764939"/>
              <a:gd name="connsiteY166" fmla="*/ 914706 h 1573553"/>
              <a:gd name="connsiteX167" fmla="*/ 518560 w 2764939"/>
              <a:gd name="connsiteY167" fmla="*/ 881368 h 1573553"/>
              <a:gd name="connsiteX168" fmla="*/ 478080 w 2764939"/>
              <a:gd name="connsiteY168" fmla="*/ 890893 h 1573553"/>
              <a:gd name="connsiteX169" fmla="*/ 449504 w 2764939"/>
              <a:gd name="connsiteY169" fmla="*/ 952806 h 1573553"/>
              <a:gd name="connsiteX170" fmla="*/ 442360 w 2764939"/>
              <a:gd name="connsiteY170" fmla="*/ 976618 h 1573553"/>
              <a:gd name="connsiteX171" fmla="*/ 411404 w 2764939"/>
              <a:gd name="connsiteY171" fmla="*/ 993287 h 1573553"/>
              <a:gd name="connsiteX172" fmla="*/ 363779 w 2764939"/>
              <a:gd name="connsiteY172" fmla="*/ 990906 h 1573553"/>
              <a:gd name="connsiteX173" fmla="*/ 356635 w 2764939"/>
              <a:gd name="connsiteY173" fmla="*/ 1007575 h 1573553"/>
              <a:gd name="connsiteX174" fmla="*/ 356635 w 2764939"/>
              <a:gd name="connsiteY174" fmla="*/ 1055200 h 1573553"/>
              <a:gd name="connsiteX175" fmla="*/ 297104 w 2764939"/>
              <a:gd name="connsiteY175" fmla="*/ 1059962 h 1573553"/>
              <a:gd name="connsiteX176" fmla="*/ 235191 w 2764939"/>
              <a:gd name="connsiteY176" fmla="*/ 1093300 h 1573553"/>
              <a:gd name="connsiteX177" fmla="*/ 237573 w 2764939"/>
              <a:gd name="connsiteY177" fmla="*/ 1121875 h 1573553"/>
              <a:gd name="connsiteX178" fmla="*/ 185186 w 2764939"/>
              <a:gd name="connsiteY178" fmla="*/ 1109968 h 1573553"/>
              <a:gd name="connsiteX179" fmla="*/ 151848 w 2764939"/>
              <a:gd name="connsiteY179" fmla="*/ 1117112 h 1573553"/>
              <a:gd name="connsiteX180" fmla="*/ 106604 w 2764939"/>
              <a:gd name="connsiteY180" fmla="*/ 1098062 h 1573553"/>
              <a:gd name="connsiteX181" fmla="*/ 89936 w 2764939"/>
              <a:gd name="connsiteY181" fmla="*/ 1098062 h 1573553"/>
              <a:gd name="connsiteX182" fmla="*/ 6592 w 2764939"/>
              <a:gd name="connsiteY182" fmla="*/ 1121875 h 1573553"/>
              <a:gd name="connsiteX183" fmla="*/ 8974 w 2764939"/>
              <a:gd name="connsiteY183" fmla="*/ 1074250 h 1573553"/>
              <a:gd name="connsiteX184" fmla="*/ 9816 w 2764939"/>
              <a:gd name="connsiteY18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1933025 w 2764939"/>
              <a:gd name="connsiteY78" fmla="*/ 359873 h 1573553"/>
              <a:gd name="connsiteX79" fmla="*/ 2047325 w 2764939"/>
              <a:gd name="connsiteY79" fmla="*/ 331298 h 1573553"/>
              <a:gd name="connsiteX80" fmla="*/ 2142574 w 2764939"/>
              <a:gd name="connsiteY80" fmla="*/ 271766 h 1573553"/>
              <a:gd name="connsiteX81" fmla="*/ 2066375 w 2764939"/>
              <a:gd name="connsiteY81" fmla="*/ 264623 h 1573553"/>
              <a:gd name="connsiteX82" fmla="*/ 2066375 w 2764939"/>
              <a:gd name="connsiteY82" fmla="*/ 202710 h 1573553"/>
              <a:gd name="connsiteX83" fmla="*/ 2116380 w 2764939"/>
              <a:gd name="connsiteY83" fmla="*/ 202710 h 1573553"/>
              <a:gd name="connsiteX84" fmla="*/ 2223536 w 2764939"/>
              <a:gd name="connsiteY84" fmla="*/ 97935 h 1573553"/>
              <a:gd name="connsiteX85" fmla="*/ 2273542 w 2764939"/>
              <a:gd name="connsiteY85" fmla="*/ 305 h 1573553"/>
              <a:gd name="connsiteX86" fmla="*/ 2237824 w 2764939"/>
              <a:gd name="connsiteY86" fmla="*/ 114604 h 1573553"/>
              <a:gd name="connsiteX87" fmla="*/ 2164006 w 2764939"/>
              <a:gd name="connsiteY87" fmla="*/ 193186 h 1573553"/>
              <a:gd name="connsiteX88" fmla="*/ 2333075 w 2764939"/>
              <a:gd name="connsiteY88" fmla="*/ 257480 h 1573553"/>
              <a:gd name="connsiteX89" fmla="*/ 2735505 w 2764939"/>
              <a:gd name="connsiteY89" fmla="*/ 205092 h 1573553"/>
              <a:gd name="connsiteX90" fmla="*/ 2698276 w 2764939"/>
              <a:gd name="connsiteY90" fmla="*/ 559163 h 1573553"/>
              <a:gd name="connsiteX91" fmla="*/ 2630731 w 2764939"/>
              <a:gd name="connsiteY91" fmla="*/ 967092 h 1573553"/>
              <a:gd name="connsiteX92" fmla="*/ 2461662 w 2764939"/>
              <a:gd name="connsiteY92" fmla="*/ 869462 h 1573553"/>
              <a:gd name="connsiteX93" fmla="*/ 2297356 w 2764939"/>
              <a:gd name="connsiteY93" fmla="*/ 926612 h 1573553"/>
              <a:gd name="connsiteX94" fmla="*/ 2275925 w 2764939"/>
              <a:gd name="connsiteY94" fmla="*/ 1062342 h 1573553"/>
              <a:gd name="connsiteX95" fmla="*/ 2042562 w 2764939"/>
              <a:gd name="connsiteY95" fmla="*/ 1148067 h 1573553"/>
              <a:gd name="connsiteX96" fmla="*/ 2021131 w 2764939"/>
              <a:gd name="connsiteY96" fmla="*/ 1238556 h 1573553"/>
              <a:gd name="connsiteX97" fmla="*/ 1954456 w 2764939"/>
              <a:gd name="connsiteY97" fmla="*/ 1309993 h 1573553"/>
              <a:gd name="connsiteX98" fmla="*/ 2013987 w 2764939"/>
              <a:gd name="connsiteY98" fmla="*/ 1350474 h 1573553"/>
              <a:gd name="connsiteX99" fmla="*/ 1921118 w 2764939"/>
              <a:gd name="connsiteY99" fmla="*/ 1450487 h 1573553"/>
              <a:gd name="connsiteX100" fmla="*/ 1899687 w 2764939"/>
              <a:gd name="connsiteY100" fmla="*/ 1533831 h 1573553"/>
              <a:gd name="connsiteX101" fmla="*/ 1808865 w 2764939"/>
              <a:gd name="connsiteY101" fmla="*/ 1573012 h 1573553"/>
              <a:gd name="connsiteX102" fmla="*/ 1728235 w 2764939"/>
              <a:gd name="connsiteY102" fmla="*/ 1557643 h 1573553"/>
              <a:gd name="connsiteX103" fmla="*/ 1702041 w 2764939"/>
              <a:gd name="connsiteY103" fmla="*/ 1571931 h 1573553"/>
              <a:gd name="connsiteX104" fmla="*/ 1647275 w 2764939"/>
              <a:gd name="connsiteY104" fmla="*/ 1543356 h 1573553"/>
              <a:gd name="connsiteX105" fmla="*/ 1606791 w 2764939"/>
              <a:gd name="connsiteY105" fmla="*/ 1507637 h 1573553"/>
              <a:gd name="connsiteX106" fmla="*/ 1563931 w 2764939"/>
              <a:gd name="connsiteY106" fmla="*/ 1479061 h 1573553"/>
              <a:gd name="connsiteX107" fmla="*/ 1592504 w 2764939"/>
              <a:gd name="connsiteY107" fmla="*/ 1455250 h 1573553"/>
              <a:gd name="connsiteX108" fmla="*/ 1580598 w 2764939"/>
              <a:gd name="connsiteY108" fmla="*/ 1438581 h 1573553"/>
              <a:gd name="connsiteX109" fmla="*/ 1518685 w 2764939"/>
              <a:gd name="connsiteY109" fmla="*/ 1426675 h 1573553"/>
              <a:gd name="connsiteX110" fmla="*/ 1499635 w 2764939"/>
              <a:gd name="connsiteY110" fmla="*/ 1402862 h 1573553"/>
              <a:gd name="connsiteX111" fmla="*/ 1461537 w 2764939"/>
              <a:gd name="connsiteY111" fmla="*/ 1379050 h 1573553"/>
              <a:gd name="connsiteX112" fmla="*/ 1456773 w 2764939"/>
              <a:gd name="connsiteY112" fmla="*/ 1390956 h 1573553"/>
              <a:gd name="connsiteX113" fmla="*/ 1471062 w 2764939"/>
              <a:gd name="connsiteY113" fmla="*/ 1429056 h 1573553"/>
              <a:gd name="connsiteX114" fmla="*/ 1440104 w 2764939"/>
              <a:gd name="connsiteY114" fmla="*/ 1443343 h 1573553"/>
              <a:gd name="connsiteX115" fmla="*/ 1413912 w 2764939"/>
              <a:gd name="connsiteY115" fmla="*/ 1457630 h 1573553"/>
              <a:gd name="connsiteX116" fmla="*/ 1397241 w 2764939"/>
              <a:gd name="connsiteY116" fmla="*/ 1450487 h 1573553"/>
              <a:gd name="connsiteX117" fmla="*/ 1351998 w 2764939"/>
              <a:gd name="connsiteY117" fmla="*/ 1388575 h 1573553"/>
              <a:gd name="connsiteX118" fmla="*/ 1306756 w 2764939"/>
              <a:gd name="connsiteY118" fmla="*/ 1355237 h 1573553"/>
              <a:gd name="connsiteX119" fmla="*/ 1328187 w 2764939"/>
              <a:gd name="connsiteY119" fmla="*/ 1338568 h 1573553"/>
              <a:gd name="connsiteX120" fmla="*/ 1349618 w 2764939"/>
              <a:gd name="connsiteY120" fmla="*/ 1298087 h 1573553"/>
              <a:gd name="connsiteX121" fmla="*/ 1335329 w 2764939"/>
              <a:gd name="connsiteY121" fmla="*/ 1286181 h 1573553"/>
              <a:gd name="connsiteX122" fmla="*/ 1297231 w 2764939"/>
              <a:gd name="connsiteY122" fmla="*/ 1288562 h 1573553"/>
              <a:gd name="connsiteX123" fmla="*/ 1221031 w 2764939"/>
              <a:gd name="connsiteY123" fmla="*/ 1245700 h 1573553"/>
              <a:gd name="connsiteX124" fmla="*/ 1178166 w 2764939"/>
              <a:gd name="connsiteY124" fmla="*/ 1226650 h 1573553"/>
              <a:gd name="connsiteX125" fmla="*/ 1168643 w 2764939"/>
              <a:gd name="connsiteY125" fmla="*/ 1226650 h 1573553"/>
              <a:gd name="connsiteX126" fmla="*/ 1156737 w 2764939"/>
              <a:gd name="connsiteY126" fmla="*/ 1162356 h 1573553"/>
              <a:gd name="connsiteX127" fmla="*/ 1168643 w 2764939"/>
              <a:gd name="connsiteY127" fmla="*/ 1098062 h 1573553"/>
              <a:gd name="connsiteX128" fmla="*/ 1137687 w 2764939"/>
              <a:gd name="connsiteY128" fmla="*/ 1064725 h 1573553"/>
              <a:gd name="connsiteX129" fmla="*/ 1085300 w 2764939"/>
              <a:gd name="connsiteY129" fmla="*/ 1040912 h 1573553"/>
              <a:gd name="connsiteX130" fmla="*/ 1111493 w 2764939"/>
              <a:gd name="connsiteY130" fmla="*/ 1017100 h 1573553"/>
              <a:gd name="connsiteX131" fmla="*/ 1156737 w 2764939"/>
              <a:gd name="connsiteY131" fmla="*/ 1021862 h 1573553"/>
              <a:gd name="connsiteX132" fmla="*/ 1151975 w 2764939"/>
              <a:gd name="connsiteY132" fmla="*/ 974237 h 1573553"/>
              <a:gd name="connsiteX133" fmla="*/ 1123400 w 2764939"/>
              <a:gd name="connsiteY133" fmla="*/ 969475 h 1573553"/>
              <a:gd name="connsiteX134" fmla="*/ 1128162 w 2764939"/>
              <a:gd name="connsiteY134" fmla="*/ 921850 h 1573553"/>
              <a:gd name="connsiteX135" fmla="*/ 1097206 w 2764939"/>
              <a:gd name="connsiteY135" fmla="*/ 907562 h 1573553"/>
              <a:gd name="connsiteX136" fmla="*/ 1099587 w 2764939"/>
              <a:gd name="connsiteY136" fmla="*/ 871843 h 1573553"/>
              <a:gd name="connsiteX137" fmla="*/ 1051962 w 2764939"/>
              <a:gd name="connsiteY137" fmla="*/ 857556 h 1573553"/>
              <a:gd name="connsiteX138" fmla="*/ 1032912 w 2764939"/>
              <a:gd name="connsiteY138" fmla="*/ 878987 h 1573553"/>
              <a:gd name="connsiteX139" fmla="*/ 1004335 w 2764939"/>
              <a:gd name="connsiteY139" fmla="*/ 881368 h 1573553"/>
              <a:gd name="connsiteX140" fmla="*/ 954331 w 2764939"/>
              <a:gd name="connsiteY140" fmla="*/ 886131 h 1573553"/>
              <a:gd name="connsiteX141" fmla="*/ 923375 w 2764939"/>
              <a:gd name="connsiteY141" fmla="*/ 907562 h 1573553"/>
              <a:gd name="connsiteX142" fmla="*/ 923375 w 2764939"/>
              <a:gd name="connsiteY142" fmla="*/ 876606 h 1573553"/>
              <a:gd name="connsiteX143" fmla="*/ 882893 w 2764939"/>
              <a:gd name="connsiteY143" fmla="*/ 871843 h 1573553"/>
              <a:gd name="connsiteX144" fmla="*/ 890035 w 2764939"/>
              <a:gd name="connsiteY144" fmla="*/ 893275 h 1573553"/>
              <a:gd name="connsiteX145" fmla="*/ 885275 w 2764939"/>
              <a:gd name="connsiteY145" fmla="*/ 912325 h 1573553"/>
              <a:gd name="connsiteX146" fmla="*/ 799550 w 2764939"/>
              <a:gd name="connsiteY146" fmla="*/ 859936 h 1573553"/>
              <a:gd name="connsiteX147" fmla="*/ 778118 w 2764939"/>
              <a:gd name="connsiteY147" fmla="*/ 826600 h 1573553"/>
              <a:gd name="connsiteX148" fmla="*/ 790025 w 2764939"/>
              <a:gd name="connsiteY148" fmla="*/ 786117 h 1573553"/>
              <a:gd name="connsiteX149" fmla="*/ 759068 w 2764939"/>
              <a:gd name="connsiteY149" fmla="*/ 781356 h 1573553"/>
              <a:gd name="connsiteX150" fmla="*/ 711443 w 2764939"/>
              <a:gd name="connsiteY150" fmla="*/ 795643 h 1573553"/>
              <a:gd name="connsiteX151" fmla="*/ 701918 w 2764939"/>
              <a:gd name="connsiteY151" fmla="*/ 809931 h 1573553"/>
              <a:gd name="connsiteX152" fmla="*/ 678106 w 2764939"/>
              <a:gd name="connsiteY152" fmla="*/ 826600 h 1573553"/>
              <a:gd name="connsiteX153" fmla="*/ 670962 w 2764939"/>
              <a:gd name="connsiteY153" fmla="*/ 843268 h 1573553"/>
              <a:gd name="connsiteX154" fmla="*/ 630481 w 2764939"/>
              <a:gd name="connsiteY154" fmla="*/ 876606 h 1573553"/>
              <a:gd name="connsiteX155" fmla="*/ 632860 w 2764939"/>
              <a:gd name="connsiteY155" fmla="*/ 898037 h 1573553"/>
              <a:gd name="connsiteX156" fmla="*/ 647150 w 2764939"/>
              <a:gd name="connsiteY156" fmla="*/ 917087 h 1573553"/>
              <a:gd name="connsiteX157" fmla="*/ 570950 w 2764939"/>
              <a:gd name="connsiteY157" fmla="*/ 902800 h 1573553"/>
              <a:gd name="connsiteX158" fmla="*/ 537612 w 2764939"/>
              <a:gd name="connsiteY158" fmla="*/ 907562 h 1573553"/>
              <a:gd name="connsiteX159" fmla="*/ 585235 w 2764939"/>
              <a:gd name="connsiteY159" fmla="*/ 938518 h 1573553"/>
              <a:gd name="connsiteX160" fmla="*/ 609050 w 2764939"/>
              <a:gd name="connsiteY160" fmla="*/ 950425 h 1573553"/>
              <a:gd name="connsiteX161" fmla="*/ 635243 w 2764939"/>
              <a:gd name="connsiteY161" fmla="*/ 1002812 h 1573553"/>
              <a:gd name="connsiteX162" fmla="*/ 568566 w 2764939"/>
              <a:gd name="connsiteY162" fmla="*/ 1019481 h 1573553"/>
              <a:gd name="connsiteX163" fmla="*/ 547137 w 2764939"/>
              <a:gd name="connsiteY163" fmla="*/ 1031387 h 1573553"/>
              <a:gd name="connsiteX164" fmla="*/ 523323 w 2764939"/>
              <a:gd name="connsiteY164" fmla="*/ 1002812 h 1573553"/>
              <a:gd name="connsiteX165" fmla="*/ 499510 w 2764939"/>
              <a:gd name="connsiteY165" fmla="*/ 971856 h 1573553"/>
              <a:gd name="connsiteX166" fmla="*/ 501891 w 2764939"/>
              <a:gd name="connsiteY166" fmla="*/ 933756 h 1573553"/>
              <a:gd name="connsiteX167" fmla="*/ 499510 w 2764939"/>
              <a:gd name="connsiteY167" fmla="*/ 914706 h 1573553"/>
              <a:gd name="connsiteX168" fmla="*/ 518560 w 2764939"/>
              <a:gd name="connsiteY168" fmla="*/ 881368 h 1573553"/>
              <a:gd name="connsiteX169" fmla="*/ 478080 w 2764939"/>
              <a:gd name="connsiteY169" fmla="*/ 890893 h 1573553"/>
              <a:gd name="connsiteX170" fmla="*/ 449504 w 2764939"/>
              <a:gd name="connsiteY170" fmla="*/ 952806 h 1573553"/>
              <a:gd name="connsiteX171" fmla="*/ 442360 w 2764939"/>
              <a:gd name="connsiteY171" fmla="*/ 976618 h 1573553"/>
              <a:gd name="connsiteX172" fmla="*/ 411404 w 2764939"/>
              <a:gd name="connsiteY172" fmla="*/ 993287 h 1573553"/>
              <a:gd name="connsiteX173" fmla="*/ 363779 w 2764939"/>
              <a:gd name="connsiteY173" fmla="*/ 990906 h 1573553"/>
              <a:gd name="connsiteX174" fmla="*/ 356635 w 2764939"/>
              <a:gd name="connsiteY174" fmla="*/ 1007575 h 1573553"/>
              <a:gd name="connsiteX175" fmla="*/ 356635 w 2764939"/>
              <a:gd name="connsiteY175" fmla="*/ 1055200 h 1573553"/>
              <a:gd name="connsiteX176" fmla="*/ 297104 w 2764939"/>
              <a:gd name="connsiteY176" fmla="*/ 1059962 h 1573553"/>
              <a:gd name="connsiteX177" fmla="*/ 235191 w 2764939"/>
              <a:gd name="connsiteY177" fmla="*/ 1093300 h 1573553"/>
              <a:gd name="connsiteX178" fmla="*/ 237573 w 2764939"/>
              <a:gd name="connsiteY178" fmla="*/ 1121875 h 1573553"/>
              <a:gd name="connsiteX179" fmla="*/ 185186 w 2764939"/>
              <a:gd name="connsiteY179" fmla="*/ 1109968 h 1573553"/>
              <a:gd name="connsiteX180" fmla="*/ 151848 w 2764939"/>
              <a:gd name="connsiteY180" fmla="*/ 1117112 h 1573553"/>
              <a:gd name="connsiteX181" fmla="*/ 106604 w 2764939"/>
              <a:gd name="connsiteY181" fmla="*/ 1098062 h 1573553"/>
              <a:gd name="connsiteX182" fmla="*/ 89936 w 2764939"/>
              <a:gd name="connsiteY182" fmla="*/ 1098062 h 1573553"/>
              <a:gd name="connsiteX183" fmla="*/ 6592 w 2764939"/>
              <a:gd name="connsiteY183" fmla="*/ 1121875 h 1573553"/>
              <a:gd name="connsiteX184" fmla="*/ 8974 w 2764939"/>
              <a:gd name="connsiteY184" fmla="*/ 1074250 h 1573553"/>
              <a:gd name="connsiteX185" fmla="*/ 9816 w 2764939"/>
              <a:gd name="connsiteY18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1990173 w 2764939"/>
              <a:gd name="connsiteY78" fmla="*/ 321775 h 1573553"/>
              <a:gd name="connsiteX79" fmla="*/ 1933025 w 2764939"/>
              <a:gd name="connsiteY79" fmla="*/ 359873 h 1573553"/>
              <a:gd name="connsiteX80" fmla="*/ 2047325 w 2764939"/>
              <a:gd name="connsiteY80" fmla="*/ 331298 h 1573553"/>
              <a:gd name="connsiteX81" fmla="*/ 2142574 w 2764939"/>
              <a:gd name="connsiteY81" fmla="*/ 271766 h 1573553"/>
              <a:gd name="connsiteX82" fmla="*/ 2066375 w 2764939"/>
              <a:gd name="connsiteY82" fmla="*/ 264623 h 1573553"/>
              <a:gd name="connsiteX83" fmla="*/ 2066375 w 2764939"/>
              <a:gd name="connsiteY83" fmla="*/ 202710 h 1573553"/>
              <a:gd name="connsiteX84" fmla="*/ 2116380 w 2764939"/>
              <a:gd name="connsiteY84" fmla="*/ 202710 h 1573553"/>
              <a:gd name="connsiteX85" fmla="*/ 2223536 w 2764939"/>
              <a:gd name="connsiteY85" fmla="*/ 97935 h 1573553"/>
              <a:gd name="connsiteX86" fmla="*/ 2273542 w 2764939"/>
              <a:gd name="connsiteY86" fmla="*/ 305 h 1573553"/>
              <a:gd name="connsiteX87" fmla="*/ 2237824 w 2764939"/>
              <a:gd name="connsiteY87" fmla="*/ 114604 h 1573553"/>
              <a:gd name="connsiteX88" fmla="*/ 2164006 w 2764939"/>
              <a:gd name="connsiteY88" fmla="*/ 193186 h 1573553"/>
              <a:gd name="connsiteX89" fmla="*/ 2333075 w 2764939"/>
              <a:gd name="connsiteY89" fmla="*/ 257480 h 1573553"/>
              <a:gd name="connsiteX90" fmla="*/ 2735505 w 2764939"/>
              <a:gd name="connsiteY90" fmla="*/ 205092 h 1573553"/>
              <a:gd name="connsiteX91" fmla="*/ 2698276 w 2764939"/>
              <a:gd name="connsiteY91" fmla="*/ 559163 h 1573553"/>
              <a:gd name="connsiteX92" fmla="*/ 2630731 w 2764939"/>
              <a:gd name="connsiteY92" fmla="*/ 967092 h 1573553"/>
              <a:gd name="connsiteX93" fmla="*/ 2461662 w 2764939"/>
              <a:gd name="connsiteY93" fmla="*/ 869462 h 1573553"/>
              <a:gd name="connsiteX94" fmla="*/ 2297356 w 2764939"/>
              <a:gd name="connsiteY94" fmla="*/ 926612 h 1573553"/>
              <a:gd name="connsiteX95" fmla="*/ 2275925 w 2764939"/>
              <a:gd name="connsiteY95" fmla="*/ 1062342 h 1573553"/>
              <a:gd name="connsiteX96" fmla="*/ 2042562 w 2764939"/>
              <a:gd name="connsiteY96" fmla="*/ 1148067 h 1573553"/>
              <a:gd name="connsiteX97" fmla="*/ 2021131 w 2764939"/>
              <a:gd name="connsiteY97" fmla="*/ 1238556 h 1573553"/>
              <a:gd name="connsiteX98" fmla="*/ 1954456 w 2764939"/>
              <a:gd name="connsiteY98" fmla="*/ 1309993 h 1573553"/>
              <a:gd name="connsiteX99" fmla="*/ 2013987 w 2764939"/>
              <a:gd name="connsiteY99" fmla="*/ 1350474 h 1573553"/>
              <a:gd name="connsiteX100" fmla="*/ 1921118 w 2764939"/>
              <a:gd name="connsiteY100" fmla="*/ 1450487 h 1573553"/>
              <a:gd name="connsiteX101" fmla="*/ 1899687 w 2764939"/>
              <a:gd name="connsiteY101" fmla="*/ 1533831 h 1573553"/>
              <a:gd name="connsiteX102" fmla="*/ 1808865 w 2764939"/>
              <a:gd name="connsiteY102" fmla="*/ 1573012 h 1573553"/>
              <a:gd name="connsiteX103" fmla="*/ 1728235 w 2764939"/>
              <a:gd name="connsiteY103" fmla="*/ 1557643 h 1573553"/>
              <a:gd name="connsiteX104" fmla="*/ 1702041 w 2764939"/>
              <a:gd name="connsiteY104" fmla="*/ 1571931 h 1573553"/>
              <a:gd name="connsiteX105" fmla="*/ 1647275 w 2764939"/>
              <a:gd name="connsiteY105" fmla="*/ 1543356 h 1573553"/>
              <a:gd name="connsiteX106" fmla="*/ 1606791 w 2764939"/>
              <a:gd name="connsiteY106" fmla="*/ 1507637 h 1573553"/>
              <a:gd name="connsiteX107" fmla="*/ 1563931 w 2764939"/>
              <a:gd name="connsiteY107" fmla="*/ 1479061 h 1573553"/>
              <a:gd name="connsiteX108" fmla="*/ 1592504 w 2764939"/>
              <a:gd name="connsiteY108" fmla="*/ 1455250 h 1573553"/>
              <a:gd name="connsiteX109" fmla="*/ 1580598 w 2764939"/>
              <a:gd name="connsiteY109" fmla="*/ 1438581 h 1573553"/>
              <a:gd name="connsiteX110" fmla="*/ 1518685 w 2764939"/>
              <a:gd name="connsiteY110" fmla="*/ 1426675 h 1573553"/>
              <a:gd name="connsiteX111" fmla="*/ 1499635 w 2764939"/>
              <a:gd name="connsiteY111" fmla="*/ 1402862 h 1573553"/>
              <a:gd name="connsiteX112" fmla="*/ 1461537 w 2764939"/>
              <a:gd name="connsiteY112" fmla="*/ 1379050 h 1573553"/>
              <a:gd name="connsiteX113" fmla="*/ 1456773 w 2764939"/>
              <a:gd name="connsiteY113" fmla="*/ 1390956 h 1573553"/>
              <a:gd name="connsiteX114" fmla="*/ 1471062 w 2764939"/>
              <a:gd name="connsiteY114" fmla="*/ 1429056 h 1573553"/>
              <a:gd name="connsiteX115" fmla="*/ 1440104 w 2764939"/>
              <a:gd name="connsiteY115" fmla="*/ 1443343 h 1573553"/>
              <a:gd name="connsiteX116" fmla="*/ 1413912 w 2764939"/>
              <a:gd name="connsiteY116" fmla="*/ 1457630 h 1573553"/>
              <a:gd name="connsiteX117" fmla="*/ 1397241 w 2764939"/>
              <a:gd name="connsiteY117" fmla="*/ 1450487 h 1573553"/>
              <a:gd name="connsiteX118" fmla="*/ 1351998 w 2764939"/>
              <a:gd name="connsiteY118" fmla="*/ 1388575 h 1573553"/>
              <a:gd name="connsiteX119" fmla="*/ 1306756 w 2764939"/>
              <a:gd name="connsiteY119" fmla="*/ 1355237 h 1573553"/>
              <a:gd name="connsiteX120" fmla="*/ 1328187 w 2764939"/>
              <a:gd name="connsiteY120" fmla="*/ 1338568 h 1573553"/>
              <a:gd name="connsiteX121" fmla="*/ 1349618 w 2764939"/>
              <a:gd name="connsiteY121" fmla="*/ 1298087 h 1573553"/>
              <a:gd name="connsiteX122" fmla="*/ 1335329 w 2764939"/>
              <a:gd name="connsiteY122" fmla="*/ 1286181 h 1573553"/>
              <a:gd name="connsiteX123" fmla="*/ 1297231 w 2764939"/>
              <a:gd name="connsiteY123" fmla="*/ 1288562 h 1573553"/>
              <a:gd name="connsiteX124" fmla="*/ 1221031 w 2764939"/>
              <a:gd name="connsiteY124" fmla="*/ 1245700 h 1573553"/>
              <a:gd name="connsiteX125" fmla="*/ 1178166 w 2764939"/>
              <a:gd name="connsiteY125" fmla="*/ 1226650 h 1573553"/>
              <a:gd name="connsiteX126" fmla="*/ 1168643 w 2764939"/>
              <a:gd name="connsiteY126" fmla="*/ 1226650 h 1573553"/>
              <a:gd name="connsiteX127" fmla="*/ 1156737 w 2764939"/>
              <a:gd name="connsiteY127" fmla="*/ 1162356 h 1573553"/>
              <a:gd name="connsiteX128" fmla="*/ 1168643 w 2764939"/>
              <a:gd name="connsiteY128" fmla="*/ 1098062 h 1573553"/>
              <a:gd name="connsiteX129" fmla="*/ 1137687 w 2764939"/>
              <a:gd name="connsiteY129" fmla="*/ 1064725 h 1573553"/>
              <a:gd name="connsiteX130" fmla="*/ 1085300 w 2764939"/>
              <a:gd name="connsiteY130" fmla="*/ 1040912 h 1573553"/>
              <a:gd name="connsiteX131" fmla="*/ 1111493 w 2764939"/>
              <a:gd name="connsiteY131" fmla="*/ 1017100 h 1573553"/>
              <a:gd name="connsiteX132" fmla="*/ 1156737 w 2764939"/>
              <a:gd name="connsiteY132" fmla="*/ 1021862 h 1573553"/>
              <a:gd name="connsiteX133" fmla="*/ 1151975 w 2764939"/>
              <a:gd name="connsiteY133" fmla="*/ 974237 h 1573553"/>
              <a:gd name="connsiteX134" fmla="*/ 1123400 w 2764939"/>
              <a:gd name="connsiteY134" fmla="*/ 969475 h 1573553"/>
              <a:gd name="connsiteX135" fmla="*/ 1128162 w 2764939"/>
              <a:gd name="connsiteY135" fmla="*/ 921850 h 1573553"/>
              <a:gd name="connsiteX136" fmla="*/ 1097206 w 2764939"/>
              <a:gd name="connsiteY136" fmla="*/ 907562 h 1573553"/>
              <a:gd name="connsiteX137" fmla="*/ 1099587 w 2764939"/>
              <a:gd name="connsiteY137" fmla="*/ 871843 h 1573553"/>
              <a:gd name="connsiteX138" fmla="*/ 1051962 w 2764939"/>
              <a:gd name="connsiteY138" fmla="*/ 857556 h 1573553"/>
              <a:gd name="connsiteX139" fmla="*/ 1032912 w 2764939"/>
              <a:gd name="connsiteY139" fmla="*/ 878987 h 1573553"/>
              <a:gd name="connsiteX140" fmla="*/ 1004335 w 2764939"/>
              <a:gd name="connsiteY140" fmla="*/ 881368 h 1573553"/>
              <a:gd name="connsiteX141" fmla="*/ 954331 w 2764939"/>
              <a:gd name="connsiteY141" fmla="*/ 886131 h 1573553"/>
              <a:gd name="connsiteX142" fmla="*/ 923375 w 2764939"/>
              <a:gd name="connsiteY142" fmla="*/ 907562 h 1573553"/>
              <a:gd name="connsiteX143" fmla="*/ 923375 w 2764939"/>
              <a:gd name="connsiteY143" fmla="*/ 876606 h 1573553"/>
              <a:gd name="connsiteX144" fmla="*/ 882893 w 2764939"/>
              <a:gd name="connsiteY144" fmla="*/ 871843 h 1573553"/>
              <a:gd name="connsiteX145" fmla="*/ 890035 w 2764939"/>
              <a:gd name="connsiteY145" fmla="*/ 893275 h 1573553"/>
              <a:gd name="connsiteX146" fmla="*/ 885275 w 2764939"/>
              <a:gd name="connsiteY146" fmla="*/ 912325 h 1573553"/>
              <a:gd name="connsiteX147" fmla="*/ 799550 w 2764939"/>
              <a:gd name="connsiteY147" fmla="*/ 859936 h 1573553"/>
              <a:gd name="connsiteX148" fmla="*/ 778118 w 2764939"/>
              <a:gd name="connsiteY148" fmla="*/ 826600 h 1573553"/>
              <a:gd name="connsiteX149" fmla="*/ 790025 w 2764939"/>
              <a:gd name="connsiteY149" fmla="*/ 786117 h 1573553"/>
              <a:gd name="connsiteX150" fmla="*/ 759068 w 2764939"/>
              <a:gd name="connsiteY150" fmla="*/ 781356 h 1573553"/>
              <a:gd name="connsiteX151" fmla="*/ 711443 w 2764939"/>
              <a:gd name="connsiteY151" fmla="*/ 795643 h 1573553"/>
              <a:gd name="connsiteX152" fmla="*/ 701918 w 2764939"/>
              <a:gd name="connsiteY152" fmla="*/ 809931 h 1573553"/>
              <a:gd name="connsiteX153" fmla="*/ 678106 w 2764939"/>
              <a:gd name="connsiteY153" fmla="*/ 826600 h 1573553"/>
              <a:gd name="connsiteX154" fmla="*/ 670962 w 2764939"/>
              <a:gd name="connsiteY154" fmla="*/ 843268 h 1573553"/>
              <a:gd name="connsiteX155" fmla="*/ 630481 w 2764939"/>
              <a:gd name="connsiteY155" fmla="*/ 876606 h 1573553"/>
              <a:gd name="connsiteX156" fmla="*/ 632860 w 2764939"/>
              <a:gd name="connsiteY156" fmla="*/ 898037 h 1573553"/>
              <a:gd name="connsiteX157" fmla="*/ 647150 w 2764939"/>
              <a:gd name="connsiteY157" fmla="*/ 917087 h 1573553"/>
              <a:gd name="connsiteX158" fmla="*/ 570950 w 2764939"/>
              <a:gd name="connsiteY158" fmla="*/ 902800 h 1573553"/>
              <a:gd name="connsiteX159" fmla="*/ 537612 w 2764939"/>
              <a:gd name="connsiteY159" fmla="*/ 907562 h 1573553"/>
              <a:gd name="connsiteX160" fmla="*/ 585235 w 2764939"/>
              <a:gd name="connsiteY160" fmla="*/ 938518 h 1573553"/>
              <a:gd name="connsiteX161" fmla="*/ 609050 w 2764939"/>
              <a:gd name="connsiteY161" fmla="*/ 950425 h 1573553"/>
              <a:gd name="connsiteX162" fmla="*/ 635243 w 2764939"/>
              <a:gd name="connsiteY162" fmla="*/ 1002812 h 1573553"/>
              <a:gd name="connsiteX163" fmla="*/ 568566 w 2764939"/>
              <a:gd name="connsiteY163" fmla="*/ 1019481 h 1573553"/>
              <a:gd name="connsiteX164" fmla="*/ 547137 w 2764939"/>
              <a:gd name="connsiteY164" fmla="*/ 1031387 h 1573553"/>
              <a:gd name="connsiteX165" fmla="*/ 523323 w 2764939"/>
              <a:gd name="connsiteY165" fmla="*/ 1002812 h 1573553"/>
              <a:gd name="connsiteX166" fmla="*/ 499510 w 2764939"/>
              <a:gd name="connsiteY166" fmla="*/ 971856 h 1573553"/>
              <a:gd name="connsiteX167" fmla="*/ 501891 w 2764939"/>
              <a:gd name="connsiteY167" fmla="*/ 933756 h 1573553"/>
              <a:gd name="connsiteX168" fmla="*/ 499510 w 2764939"/>
              <a:gd name="connsiteY168" fmla="*/ 914706 h 1573553"/>
              <a:gd name="connsiteX169" fmla="*/ 518560 w 2764939"/>
              <a:gd name="connsiteY169" fmla="*/ 881368 h 1573553"/>
              <a:gd name="connsiteX170" fmla="*/ 478080 w 2764939"/>
              <a:gd name="connsiteY170" fmla="*/ 890893 h 1573553"/>
              <a:gd name="connsiteX171" fmla="*/ 449504 w 2764939"/>
              <a:gd name="connsiteY171" fmla="*/ 952806 h 1573553"/>
              <a:gd name="connsiteX172" fmla="*/ 442360 w 2764939"/>
              <a:gd name="connsiteY172" fmla="*/ 976618 h 1573553"/>
              <a:gd name="connsiteX173" fmla="*/ 411404 w 2764939"/>
              <a:gd name="connsiteY173" fmla="*/ 993287 h 1573553"/>
              <a:gd name="connsiteX174" fmla="*/ 363779 w 2764939"/>
              <a:gd name="connsiteY174" fmla="*/ 990906 h 1573553"/>
              <a:gd name="connsiteX175" fmla="*/ 356635 w 2764939"/>
              <a:gd name="connsiteY175" fmla="*/ 1007575 h 1573553"/>
              <a:gd name="connsiteX176" fmla="*/ 356635 w 2764939"/>
              <a:gd name="connsiteY176" fmla="*/ 1055200 h 1573553"/>
              <a:gd name="connsiteX177" fmla="*/ 297104 w 2764939"/>
              <a:gd name="connsiteY177" fmla="*/ 1059962 h 1573553"/>
              <a:gd name="connsiteX178" fmla="*/ 235191 w 2764939"/>
              <a:gd name="connsiteY178" fmla="*/ 1093300 h 1573553"/>
              <a:gd name="connsiteX179" fmla="*/ 237573 w 2764939"/>
              <a:gd name="connsiteY179" fmla="*/ 1121875 h 1573553"/>
              <a:gd name="connsiteX180" fmla="*/ 185186 w 2764939"/>
              <a:gd name="connsiteY180" fmla="*/ 1109968 h 1573553"/>
              <a:gd name="connsiteX181" fmla="*/ 151848 w 2764939"/>
              <a:gd name="connsiteY181" fmla="*/ 1117112 h 1573553"/>
              <a:gd name="connsiteX182" fmla="*/ 106604 w 2764939"/>
              <a:gd name="connsiteY182" fmla="*/ 1098062 h 1573553"/>
              <a:gd name="connsiteX183" fmla="*/ 89936 w 2764939"/>
              <a:gd name="connsiteY183" fmla="*/ 1098062 h 1573553"/>
              <a:gd name="connsiteX184" fmla="*/ 6592 w 2764939"/>
              <a:gd name="connsiteY184" fmla="*/ 1121875 h 1573553"/>
              <a:gd name="connsiteX185" fmla="*/ 8974 w 2764939"/>
              <a:gd name="connsiteY185" fmla="*/ 1074250 h 1573553"/>
              <a:gd name="connsiteX186" fmla="*/ 9816 w 2764939"/>
              <a:gd name="connsiteY18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33025 w 2764939"/>
              <a:gd name="connsiteY80" fmla="*/ 359873 h 1573553"/>
              <a:gd name="connsiteX81" fmla="*/ 2047325 w 2764939"/>
              <a:gd name="connsiteY81" fmla="*/ 331298 h 1573553"/>
              <a:gd name="connsiteX82" fmla="*/ 2142574 w 2764939"/>
              <a:gd name="connsiteY82" fmla="*/ 271766 h 1573553"/>
              <a:gd name="connsiteX83" fmla="*/ 2066375 w 2764939"/>
              <a:gd name="connsiteY83" fmla="*/ 264623 h 1573553"/>
              <a:gd name="connsiteX84" fmla="*/ 2066375 w 2764939"/>
              <a:gd name="connsiteY84" fmla="*/ 202710 h 1573553"/>
              <a:gd name="connsiteX85" fmla="*/ 2116380 w 2764939"/>
              <a:gd name="connsiteY85" fmla="*/ 202710 h 1573553"/>
              <a:gd name="connsiteX86" fmla="*/ 2223536 w 2764939"/>
              <a:gd name="connsiteY86" fmla="*/ 97935 h 1573553"/>
              <a:gd name="connsiteX87" fmla="*/ 2273542 w 2764939"/>
              <a:gd name="connsiteY87" fmla="*/ 305 h 1573553"/>
              <a:gd name="connsiteX88" fmla="*/ 2237824 w 2764939"/>
              <a:gd name="connsiteY88" fmla="*/ 114604 h 1573553"/>
              <a:gd name="connsiteX89" fmla="*/ 2164006 w 2764939"/>
              <a:gd name="connsiteY89" fmla="*/ 193186 h 1573553"/>
              <a:gd name="connsiteX90" fmla="*/ 2333075 w 2764939"/>
              <a:gd name="connsiteY90" fmla="*/ 257480 h 1573553"/>
              <a:gd name="connsiteX91" fmla="*/ 2735505 w 2764939"/>
              <a:gd name="connsiteY91" fmla="*/ 205092 h 1573553"/>
              <a:gd name="connsiteX92" fmla="*/ 2698276 w 2764939"/>
              <a:gd name="connsiteY92" fmla="*/ 559163 h 1573553"/>
              <a:gd name="connsiteX93" fmla="*/ 2630731 w 2764939"/>
              <a:gd name="connsiteY93" fmla="*/ 967092 h 1573553"/>
              <a:gd name="connsiteX94" fmla="*/ 2461662 w 2764939"/>
              <a:gd name="connsiteY94" fmla="*/ 869462 h 1573553"/>
              <a:gd name="connsiteX95" fmla="*/ 2297356 w 2764939"/>
              <a:gd name="connsiteY95" fmla="*/ 926612 h 1573553"/>
              <a:gd name="connsiteX96" fmla="*/ 2275925 w 2764939"/>
              <a:gd name="connsiteY96" fmla="*/ 1062342 h 1573553"/>
              <a:gd name="connsiteX97" fmla="*/ 2042562 w 2764939"/>
              <a:gd name="connsiteY97" fmla="*/ 1148067 h 1573553"/>
              <a:gd name="connsiteX98" fmla="*/ 2021131 w 2764939"/>
              <a:gd name="connsiteY98" fmla="*/ 1238556 h 1573553"/>
              <a:gd name="connsiteX99" fmla="*/ 1954456 w 2764939"/>
              <a:gd name="connsiteY99" fmla="*/ 1309993 h 1573553"/>
              <a:gd name="connsiteX100" fmla="*/ 2013987 w 2764939"/>
              <a:gd name="connsiteY100" fmla="*/ 1350474 h 1573553"/>
              <a:gd name="connsiteX101" fmla="*/ 1921118 w 2764939"/>
              <a:gd name="connsiteY101" fmla="*/ 1450487 h 1573553"/>
              <a:gd name="connsiteX102" fmla="*/ 1899687 w 2764939"/>
              <a:gd name="connsiteY102" fmla="*/ 1533831 h 1573553"/>
              <a:gd name="connsiteX103" fmla="*/ 1808865 w 2764939"/>
              <a:gd name="connsiteY103" fmla="*/ 1573012 h 1573553"/>
              <a:gd name="connsiteX104" fmla="*/ 1728235 w 2764939"/>
              <a:gd name="connsiteY104" fmla="*/ 1557643 h 1573553"/>
              <a:gd name="connsiteX105" fmla="*/ 1702041 w 2764939"/>
              <a:gd name="connsiteY105" fmla="*/ 1571931 h 1573553"/>
              <a:gd name="connsiteX106" fmla="*/ 1647275 w 2764939"/>
              <a:gd name="connsiteY106" fmla="*/ 1543356 h 1573553"/>
              <a:gd name="connsiteX107" fmla="*/ 1606791 w 2764939"/>
              <a:gd name="connsiteY107" fmla="*/ 1507637 h 1573553"/>
              <a:gd name="connsiteX108" fmla="*/ 1563931 w 2764939"/>
              <a:gd name="connsiteY108" fmla="*/ 1479061 h 1573553"/>
              <a:gd name="connsiteX109" fmla="*/ 1592504 w 2764939"/>
              <a:gd name="connsiteY109" fmla="*/ 1455250 h 1573553"/>
              <a:gd name="connsiteX110" fmla="*/ 1580598 w 2764939"/>
              <a:gd name="connsiteY110" fmla="*/ 1438581 h 1573553"/>
              <a:gd name="connsiteX111" fmla="*/ 1518685 w 2764939"/>
              <a:gd name="connsiteY111" fmla="*/ 1426675 h 1573553"/>
              <a:gd name="connsiteX112" fmla="*/ 1499635 w 2764939"/>
              <a:gd name="connsiteY112" fmla="*/ 1402862 h 1573553"/>
              <a:gd name="connsiteX113" fmla="*/ 1461537 w 2764939"/>
              <a:gd name="connsiteY113" fmla="*/ 1379050 h 1573553"/>
              <a:gd name="connsiteX114" fmla="*/ 1456773 w 2764939"/>
              <a:gd name="connsiteY114" fmla="*/ 1390956 h 1573553"/>
              <a:gd name="connsiteX115" fmla="*/ 1471062 w 2764939"/>
              <a:gd name="connsiteY115" fmla="*/ 1429056 h 1573553"/>
              <a:gd name="connsiteX116" fmla="*/ 1440104 w 2764939"/>
              <a:gd name="connsiteY116" fmla="*/ 1443343 h 1573553"/>
              <a:gd name="connsiteX117" fmla="*/ 1413912 w 2764939"/>
              <a:gd name="connsiteY117" fmla="*/ 1457630 h 1573553"/>
              <a:gd name="connsiteX118" fmla="*/ 1397241 w 2764939"/>
              <a:gd name="connsiteY118" fmla="*/ 1450487 h 1573553"/>
              <a:gd name="connsiteX119" fmla="*/ 1351998 w 2764939"/>
              <a:gd name="connsiteY119" fmla="*/ 1388575 h 1573553"/>
              <a:gd name="connsiteX120" fmla="*/ 1306756 w 2764939"/>
              <a:gd name="connsiteY120" fmla="*/ 1355237 h 1573553"/>
              <a:gd name="connsiteX121" fmla="*/ 1328187 w 2764939"/>
              <a:gd name="connsiteY121" fmla="*/ 1338568 h 1573553"/>
              <a:gd name="connsiteX122" fmla="*/ 1349618 w 2764939"/>
              <a:gd name="connsiteY122" fmla="*/ 1298087 h 1573553"/>
              <a:gd name="connsiteX123" fmla="*/ 1335329 w 2764939"/>
              <a:gd name="connsiteY123" fmla="*/ 1286181 h 1573553"/>
              <a:gd name="connsiteX124" fmla="*/ 1297231 w 2764939"/>
              <a:gd name="connsiteY124" fmla="*/ 1288562 h 1573553"/>
              <a:gd name="connsiteX125" fmla="*/ 1221031 w 2764939"/>
              <a:gd name="connsiteY125" fmla="*/ 1245700 h 1573553"/>
              <a:gd name="connsiteX126" fmla="*/ 1178166 w 2764939"/>
              <a:gd name="connsiteY126" fmla="*/ 1226650 h 1573553"/>
              <a:gd name="connsiteX127" fmla="*/ 1168643 w 2764939"/>
              <a:gd name="connsiteY127" fmla="*/ 1226650 h 1573553"/>
              <a:gd name="connsiteX128" fmla="*/ 1156737 w 2764939"/>
              <a:gd name="connsiteY128" fmla="*/ 1162356 h 1573553"/>
              <a:gd name="connsiteX129" fmla="*/ 1168643 w 2764939"/>
              <a:gd name="connsiteY129" fmla="*/ 1098062 h 1573553"/>
              <a:gd name="connsiteX130" fmla="*/ 1137687 w 2764939"/>
              <a:gd name="connsiteY130" fmla="*/ 1064725 h 1573553"/>
              <a:gd name="connsiteX131" fmla="*/ 1085300 w 2764939"/>
              <a:gd name="connsiteY131" fmla="*/ 1040912 h 1573553"/>
              <a:gd name="connsiteX132" fmla="*/ 1111493 w 2764939"/>
              <a:gd name="connsiteY132" fmla="*/ 1017100 h 1573553"/>
              <a:gd name="connsiteX133" fmla="*/ 1156737 w 2764939"/>
              <a:gd name="connsiteY133" fmla="*/ 1021862 h 1573553"/>
              <a:gd name="connsiteX134" fmla="*/ 1151975 w 2764939"/>
              <a:gd name="connsiteY134" fmla="*/ 974237 h 1573553"/>
              <a:gd name="connsiteX135" fmla="*/ 1123400 w 2764939"/>
              <a:gd name="connsiteY135" fmla="*/ 969475 h 1573553"/>
              <a:gd name="connsiteX136" fmla="*/ 1128162 w 2764939"/>
              <a:gd name="connsiteY136" fmla="*/ 921850 h 1573553"/>
              <a:gd name="connsiteX137" fmla="*/ 1097206 w 2764939"/>
              <a:gd name="connsiteY137" fmla="*/ 907562 h 1573553"/>
              <a:gd name="connsiteX138" fmla="*/ 1099587 w 2764939"/>
              <a:gd name="connsiteY138" fmla="*/ 871843 h 1573553"/>
              <a:gd name="connsiteX139" fmla="*/ 1051962 w 2764939"/>
              <a:gd name="connsiteY139" fmla="*/ 857556 h 1573553"/>
              <a:gd name="connsiteX140" fmla="*/ 1032912 w 2764939"/>
              <a:gd name="connsiteY140" fmla="*/ 878987 h 1573553"/>
              <a:gd name="connsiteX141" fmla="*/ 1004335 w 2764939"/>
              <a:gd name="connsiteY141" fmla="*/ 881368 h 1573553"/>
              <a:gd name="connsiteX142" fmla="*/ 954331 w 2764939"/>
              <a:gd name="connsiteY142" fmla="*/ 886131 h 1573553"/>
              <a:gd name="connsiteX143" fmla="*/ 923375 w 2764939"/>
              <a:gd name="connsiteY143" fmla="*/ 907562 h 1573553"/>
              <a:gd name="connsiteX144" fmla="*/ 923375 w 2764939"/>
              <a:gd name="connsiteY144" fmla="*/ 876606 h 1573553"/>
              <a:gd name="connsiteX145" fmla="*/ 882893 w 2764939"/>
              <a:gd name="connsiteY145" fmla="*/ 871843 h 1573553"/>
              <a:gd name="connsiteX146" fmla="*/ 890035 w 2764939"/>
              <a:gd name="connsiteY146" fmla="*/ 893275 h 1573553"/>
              <a:gd name="connsiteX147" fmla="*/ 885275 w 2764939"/>
              <a:gd name="connsiteY147" fmla="*/ 912325 h 1573553"/>
              <a:gd name="connsiteX148" fmla="*/ 799550 w 2764939"/>
              <a:gd name="connsiteY148" fmla="*/ 859936 h 1573553"/>
              <a:gd name="connsiteX149" fmla="*/ 778118 w 2764939"/>
              <a:gd name="connsiteY149" fmla="*/ 826600 h 1573553"/>
              <a:gd name="connsiteX150" fmla="*/ 790025 w 2764939"/>
              <a:gd name="connsiteY150" fmla="*/ 786117 h 1573553"/>
              <a:gd name="connsiteX151" fmla="*/ 759068 w 2764939"/>
              <a:gd name="connsiteY151" fmla="*/ 781356 h 1573553"/>
              <a:gd name="connsiteX152" fmla="*/ 711443 w 2764939"/>
              <a:gd name="connsiteY152" fmla="*/ 795643 h 1573553"/>
              <a:gd name="connsiteX153" fmla="*/ 701918 w 2764939"/>
              <a:gd name="connsiteY153" fmla="*/ 809931 h 1573553"/>
              <a:gd name="connsiteX154" fmla="*/ 678106 w 2764939"/>
              <a:gd name="connsiteY154" fmla="*/ 826600 h 1573553"/>
              <a:gd name="connsiteX155" fmla="*/ 670962 w 2764939"/>
              <a:gd name="connsiteY155" fmla="*/ 843268 h 1573553"/>
              <a:gd name="connsiteX156" fmla="*/ 630481 w 2764939"/>
              <a:gd name="connsiteY156" fmla="*/ 876606 h 1573553"/>
              <a:gd name="connsiteX157" fmla="*/ 632860 w 2764939"/>
              <a:gd name="connsiteY157" fmla="*/ 898037 h 1573553"/>
              <a:gd name="connsiteX158" fmla="*/ 647150 w 2764939"/>
              <a:gd name="connsiteY158" fmla="*/ 917087 h 1573553"/>
              <a:gd name="connsiteX159" fmla="*/ 570950 w 2764939"/>
              <a:gd name="connsiteY159" fmla="*/ 902800 h 1573553"/>
              <a:gd name="connsiteX160" fmla="*/ 537612 w 2764939"/>
              <a:gd name="connsiteY160" fmla="*/ 907562 h 1573553"/>
              <a:gd name="connsiteX161" fmla="*/ 585235 w 2764939"/>
              <a:gd name="connsiteY161" fmla="*/ 938518 h 1573553"/>
              <a:gd name="connsiteX162" fmla="*/ 609050 w 2764939"/>
              <a:gd name="connsiteY162" fmla="*/ 950425 h 1573553"/>
              <a:gd name="connsiteX163" fmla="*/ 635243 w 2764939"/>
              <a:gd name="connsiteY163" fmla="*/ 1002812 h 1573553"/>
              <a:gd name="connsiteX164" fmla="*/ 568566 w 2764939"/>
              <a:gd name="connsiteY164" fmla="*/ 1019481 h 1573553"/>
              <a:gd name="connsiteX165" fmla="*/ 547137 w 2764939"/>
              <a:gd name="connsiteY165" fmla="*/ 1031387 h 1573553"/>
              <a:gd name="connsiteX166" fmla="*/ 523323 w 2764939"/>
              <a:gd name="connsiteY166" fmla="*/ 1002812 h 1573553"/>
              <a:gd name="connsiteX167" fmla="*/ 499510 w 2764939"/>
              <a:gd name="connsiteY167" fmla="*/ 971856 h 1573553"/>
              <a:gd name="connsiteX168" fmla="*/ 501891 w 2764939"/>
              <a:gd name="connsiteY168" fmla="*/ 933756 h 1573553"/>
              <a:gd name="connsiteX169" fmla="*/ 499510 w 2764939"/>
              <a:gd name="connsiteY169" fmla="*/ 914706 h 1573553"/>
              <a:gd name="connsiteX170" fmla="*/ 518560 w 2764939"/>
              <a:gd name="connsiteY170" fmla="*/ 881368 h 1573553"/>
              <a:gd name="connsiteX171" fmla="*/ 478080 w 2764939"/>
              <a:gd name="connsiteY171" fmla="*/ 890893 h 1573553"/>
              <a:gd name="connsiteX172" fmla="*/ 449504 w 2764939"/>
              <a:gd name="connsiteY172" fmla="*/ 952806 h 1573553"/>
              <a:gd name="connsiteX173" fmla="*/ 442360 w 2764939"/>
              <a:gd name="connsiteY173" fmla="*/ 976618 h 1573553"/>
              <a:gd name="connsiteX174" fmla="*/ 411404 w 2764939"/>
              <a:gd name="connsiteY174" fmla="*/ 993287 h 1573553"/>
              <a:gd name="connsiteX175" fmla="*/ 363779 w 2764939"/>
              <a:gd name="connsiteY175" fmla="*/ 990906 h 1573553"/>
              <a:gd name="connsiteX176" fmla="*/ 356635 w 2764939"/>
              <a:gd name="connsiteY176" fmla="*/ 1007575 h 1573553"/>
              <a:gd name="connsiteX177" fmla="*/ 356635 w 2764939"/>
              <a:gd name="connsiteY177" fmla="*/ 1055200 h 1573553"/>
              <a:gd name="connsiteX178" fmla="*/ 297104 w 2764939"/>
              <a:gd name="connsiteY178" fmla="*/ 1059962 h 1573553"/>
              <a:gd name="connsiteX179" fmla="*/ 235191 w 2764939"/>
              <a:gd name="connsiteY179" fmla="*/ 1093300 h 1573553"/>
              <a:gd name="connsiteX180" fmla="*/ 237573 w 2764939"/>
              <a:gd name="connsiteY180" fmla="*/ 1121875 h 1573553"/>
              <a:gd name="connsiteX181" fmla="*/ 185186 w 2764939"/>
              <a:gd name="connsiteY181" fmla="*/ 1109968 h 1573553"/>
              <a:gd name="connsiteX182" fmla="*/ 151848 w 2764939"/>
              <a:gd name="connsiteY182" fmla="*/ 1117112 h 1573553"/>
              <a:gd name="connsiteX183" fmla="*/ 106604 w 2764939"/>
              <a:gd name="connsiteY183" fmla="*/ 1098062 h 1573553"/>
              <a:gd name="connsiteX184" fmla="*/ 89936 w 2764939"/>
              <a:gd name="connsiteY184" fmla="*/ 1098062 h 1573553"/>
              <a:gd name="connsiteX185" fmla="*/ 6592 w 2764939"/>
              <a:gd name="connsiteY185" fmla="*/ 1121875 h 1573553"/>
              <a:gd name="connsiteX186" fmla="*/ 8974 w 2764939"/>
              <a:gd name="connsiteY186" fmla="*/ 1074250 h 1573553"/>
              <a:gd name="connsiteX187" fmla="*/ 9816 w 2764939"/>
              <a:gd name="connsiteY18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33025 w 2764939"/>
              <a:gd name="connsiteY81" fmla="*/ 359873 h 1573553"/>
              <a:gd name="connsiteX82" fmla="*/ 2047325 w 2764939"/>
              <a:gd name="connsiteY82" fmla="*/ 331298 h 1573553"/>
              <a:gd name="connsiteX83" fmla="*/ 2142574 w 2764939"/>
              <a:gd name="connsiteY83" fmla="*/ 271766 h 1573553"/>
              <a:gd name="connsiteX84" fmla="*/ 2066375 w 2764939"/>
              <a:gd name="connsiteY84" fmla="*/ 264623 h 1573553"/>
              <a:gd name="connsiteX85" fmla="*/ 2066375 w 2764939"/>
              <a:gd name="connsiteY85" fmla="*/ 202710 h 1573553"/>
              <a:gd name="connsiteX86" fmla="*/ 2116380 w 2764939"/>
              <a:gd name="connsiteY86" fmla="*/ 202710 h 1573553"/>
              <a:gd name="connsiteX87" fmla="*/ 2223536 w 2764939"/>
              <a:gd name="connsiteY87" fmla="*/ 97935 h 1573553"/>
              <a:gd name="connsiteX88" fmla="*/ 2273542 w 2764939"/>
              <a:gd name="connsiteY88" fmla="*/ 305 h 1573553"/>
              <a:gd name="connsiteX89" fmla="*/ 2237824 w 2764939"/>
              <a:gd name="connsiteY89" fmla="*/ 114604 h 1573553"/>
              <a:gd name="connsiteX90" fmla="*/ 2164006 w 2764939"/>
              <a:gd name="connsiteY90" fmla="*/ 193186 h 1573553"/>
              <a:gd name="connsiteX91" fmla="*/ 2333075 w 2764939"/>
              <a:gd name="connsiteY91" fmla="*/ 257480 h 1573553"/>
              <a:gd name="connsiteX92" fmla="*/ 2735505 w 2764939"/>
              <a:gd name="connsiteY92" fmla="*/ 205092 h 1573553"/>
              <a:gd name="connsiteX93" fmla="*/ 2698276 w 2764939"/>
              <a:gd name="connsiteY93" fmla="*/ 559163 h 1573553"/>
              <a:gd name="connsiteX94" fmla="*/ 2630731 w 2764939"/>
              <a:gd name="connsiteY94" fmla="*/ 967092 h 1573553"/>
              <a:gd name="connsiteX95" fmla="*/ 2461662 w 2764939"/>
              <a:gd name="connsiteY95" fmla="*/ 869462 h 1573553"/>
              <a:gd name="connsiteX96" fmla="*/ 2297356 w 2764939"/>
              <a:gd name="connsiteY96" fmla="*/ 926612 h 1573553"/>
              <a:gd name="connsiteX97" fmla="*/ 2275925 w 2764939"/>
              <a:gd name="connsiteY97" fmla="*/ 1062342 h 1573553"/>
              <a:gd name="connsiteX98" fmla="*/ 2042562 w 2764939"/>
              <a:gd name="connsiteY98" fmla="*/ 1148067 h 1573553"/>
              <a:gd name="connsiteX99" fmla="*/ 2021131 w 2764939"/>
              <a:gd name="connsiteY99" fmla="*/ 1238556 h 1573553"/>
              <a:gd name="connsiteX100" fmla="*/ 1954456 w 2764939"/>
              <a:gd name="connsiteY100" fmla="*/ 1309993 h 1573553"/>
              <a:gd name="connsiteX101" fmla="*/ 2013987 w 2764939"/>
              <a:gd name="connsiteY101" fmla="*/ 1350474 h 1573553"/>
              <a:gd name="connsiteX102" fmla="*/ 1921118 w 2764939"/>
              <a:gd name="connsiteY102" fmla="*/ 1450487 h 1573553"/>
              <a:gd name="connsiteX103" fmla="*/ 1899687 w 2764939"/>
              <a:gd name="connsiteY103" fmla="*/ 1533831 h 1573553"/>
              <a:gd name="connsiteX104" fmla="*/ 1808865 w 2764939"/>
              <a:gd name="connsiteY104" fmla="*/ 1573012 h 1573553"/>
              <a:gd name="connsiteX105" fmla="*/ 1728235 w 2764939"/>
              <a:gd name="connsiteY105" fmla="*/ 1557643 h 1573553"/>
              <a:gd name="connsiteX106" fmla="*/ 1702041 w 2764939"/>
              <a:gd name="connsiteY106" fmla="*/ 1571931 h 1573553"/>
              <a:gd name="connsiteX107" fmla="*/ 1647275 w 2764939"/>
              <a:gd name="connsiteY107" fmla="*/ 1543356 h 1573553"/>
              <a:gd name="connsiteX108" fmla="*/ 1606791 w 2764939"/>
              <a:gd name="connsiteY108" fmla="*/ 1507637 h 1573553"/>
              <a:gd name="connsiteX109" fmla="*/ 1563931 w 2764939"/>
              <a:gd name="connsiteY109" fmla="*/ 1479061 h 1573553"/>
              <a:gd name="connsiteX110" fmla="*/ 1592504 w 2764939"/>
              <a:gd name="connsiteY110" fmla="*/ 1455250 h 1573553"/>
              <a:gd name="connsiteX111" fmla="*/ 1580598 w 2764939"/>
              <a:gd name="connsiteY111" fmla="*/ 1438581 h 1573553"/>
              <a:gd name="connsiteX112" fmla="*/ 1518685 w 2764939"/>
              <a:gd name="connsiteY112" fmla="*/ 1426675 h 1573553"/>
              <a:gd name="connsiteX113" fmla="*/ 1499635 w 2764939"/>
              <a:gd name="connsiteY113" fmla="*/ 1402862 h 1573553"/>
              <a:gd name="connsiteX114" fmla="*/ 1461537 w 2764939"/>
              <a:gd name="connsiteY114" fmla="*/ 1379050 h 1573553"/>
              <a:gd name="connsiteX115" fmla="*/ 1456773 w 2764939"/>
              <a:gd name="connsiteY115" fmla="*/ 1390956 h 1573553"/>
              <a:gd name="connsiteX116" fmla="*/ 1471062 w 2764939"/>
              <a:gd name="connsiteY116" fmla="*/ 1429056 h 1573553"/>
              <a:gd name="connsiteX117" fmla="*/ 1440104 w 2764939"/>
              <a:gd name="connsiteY117" fmla="*/ 1443343 h 1573553"/>
              <a:gd name="connsiteX118" fmla="*/ 1413912 w 2764939"/>
              <a:gd name="connsiteY118" fmla="*/ 1457630 h 1573553"/>
              <a:gd name="connsiteX119" fmla="*/ 1397241 w 2764939"/>
              <a:gd name="connsiteY119" fmla="*/ 1450487 h 1573553"/>
              <a:gd name="connsiteX120" fmla="*/ 1351998 w 2764939"/>
              <a:gd name="connsiteY120" fmla="*/ 1388575 h 1573553"/>
              <a:gd name="connsiteX121" fmla="*/ 1306756 w 2764939"/>
              <a:gd name="connsiteY121" fmla="*/ 1355237 h 1573553"/>
              <a:gd name="connsiteX122" fmla="*/ 1328187 w 2764939"/>
              <a:gd name="connsiteY122" fmla="*/ 1338568 h 1573553"/>
              <a:gd name="connsiteX123" fmla="*/ 1349618 w 2764939"/>
              <a:gd name="connsiteY123" fmla="*/ 1298087 h 1573553"/>
              <a:gd name="connsiteX124" fmla="*/ 1335329 w 2764939"/>
              <a:gd name="connsiteY124" fmla="*/ 1286181 h 1573553"/>
              <a:gd name="connsiteX125" fmla="*/ 1297231 w 2764939"/>
              <a:gd name="connsiteY125" fmla="*/ 1288562 h 1573553"/>
              <a:gd name="connsiteX126" fmla="*/ 1221031 w 2764939"/>
              <a:gd name="connsiteY126" fmla="*/ 1245700 h 1573553"/>
              <a:gd name="connsiteX127" fmla="*/ 1178166 w 2764939"/>
              <a:gd name="connsiteY127" fmla="*/ 1226650 h 1573553"/>
              <a:gd name="connsiteX128" fmla="*/ 1168643 w 2764939"/>
              <a:gd name="connsiteY128" fmla="*/ 1226650 h 1573553"/>
              <a:gd name="connsiteX129" fmla="*/ 1156737 w 2764939"/>
              <a:gd name="connsiteY129" fmla="*/ 1162356 h 1573553"/>
              <a:gd name="connsiteX130" fmla="*/ 1168643 w 2764939"/>
              <a:gd name="connsiteY130" fmla="*/ 1098062 h 1573553"/>
              <a:gd name="connsiteX131" fmla="*/ 1137687 w 2764939"/>
              <a:gd name="connsiteY131" fmla="*/ 1064725 h 1573553"/>
              <a:gd name="connsiteX132" fmla="*/ 1085300 w 2764939"/>
              <a:gd name="connsiteY132" fmla="*/ 1040912 h 1573553"/>
              <a:gd name="connsiteX133" fmla="*/ 1111493 w 2764939"/>
              <a:gd name="connsiteY133" fmla="*/ 1017100 h 1573553"/>
              <a:gd name="connsiteX134" fmla="*/ 1156737 w 2764939"/>
              <a:gd name="connsiteY134" fmla="*/ 1021862 h 1573553"/>
              <a:gd name="connsiteX135" fmla="*/ 1151975 w 2764939"/>
              <a:gd name="connsiteY135" fmla="*/ 974237 h 1573553"/>
              <a:gd name="connsiteX136" fmla="*/ 1123400 w 2764939"/>
              <a:gd name="connsiteY136" fmla="*/ 969475 h 1573553"/>
              <a:gd name="connsiteX137" fmla="*/ 1128162 w 2764939"/>
              <a:gd name="connsiteY137" fmla="*/ 921850 h 1573553"/>
              <a:gd name="connsiteX138" fmla="*/ 1097206 w 2764939"/>
              <a:gd name="connsiteY138" fmla="*/ 907562 h 1573553"/>
              <a:gd name="connsiteX139" fmla="*/ 1099587 w 2764939"/>
              <a:gd name="connsiteY139" fmla="*/ 871843 h 1573553"/>
              <a:gd name="connsiteX140" fmla="*/ 1051962 w 2764939"/>
              <a:gd name="connsiteY140" fmla="*/ 857556 h 1573553"/>
              <a:gd name="connsiteX141" fmla="*/ 1032912 w 2764939"/>
              <a:gd name="connsiteY141" fmla="*/ 878987 h 1573553"/>
              <a:gd name="connsiteX142" fmla="*/ 1004335 w 2764939"/>
              <a:gd name="connsiteY142" fmla="*/ 881368 h 1573553"/>
              <a:gd name="connsiteX143" fmla="*/ 954331 w 2764939"/>
              <a:gd name="connsiteY143" fmla="*/ 886131 h 1573553"/>
              <a:gd name="connsiteX144" fmla="*/ 923375 w 2764939"/>
              <a:gd name="connsiteY144" fmla="*/ 907562 h 1573553"/>
              <a:gd name="connsiteX145" fmla="*/ 923375 w 2764939"/>
              <a:gd name="connsiteY145" fmla="*/ 876606 h 1573553"/>
              <a:gd name="connsiteX146" fmla="*/ 882893 w 2764939"/>
              <a:gd name="connsiteY146" fmla="*/ 871843 h 1573553"/>
              <a:gd name="connsiteX147" fmla="*/ 890035 w 2764939"/>
              <a:gd name="connsiteY147" fmla="*/ 893275 h 1573553"/>
              <a:gd name="connsiteX148" fmla="*/ 885275 w 2764939"/>
              <a:gd name="connsiteY148" fmla="*/ 912325 h 1573553"/>
              <a:gd name="connsiteX149" fmla="*/ 799550 w 2764939"/>
              <a:gd name="connsiteY149" fmla="*/ 859936 h 1573553"/>
              <a:gd name="connsiteX150" fmla="*/ 778118 w 2764939"/>
              <a:gd name="connsiteY150" fmla="*/ 826600 h 1573553"/>
              <a:gd name="connsiteX151" fmla="*/ 790025 w 2764939"/>
              <a:gd name="connsiteY151" fmla="*/ 786117 h 1573553"/>
              <a:gd name="connsiteX152" fmla="*/ 759068 w 2764939"/>
              <a:gd name="connsiteY152" fmla="*/ 781356 h 1573553"/>
              <a:gd name="connsiteX153" fmla="*/ 711443 w 2764939"/>
              <a:gd name="connsiteY153" fmla="*/ 795643 h 1573553"/>
              <a:gd name="connsiteX154" fmla="*/ 701918 w 2764939"/>
              <a:gd name="connsiteY154" fmla="*/ 809931 h 1573553"/>
              <a:gd name="connsiteX155" fmla="*/ 678106 w 2764939"/>
              <a:gd name="connsiteY155" fmla="*/ 826600 h 1573553"/>
              <a:gd name="connsiteX156" fmla="*/ 670962 w 2764939"/>
              <a:gd name="connsiteY156" fmla="*/ 843268 h 1573553"/>
              <a:gd name="connsiteX157" fmla="*/ 630481 w 2764939"/>
              <a:gd name="connsiteY157" fmla="*/ 876606 h 1573553"/>
              <a:gd name="connsiteX158" fmla="*/ 632860 w 2764939"/>
              <a:gd name="connsiteY158" fmla="*/ 898037 h 1573553"/>
              <a:gd name="connsiteX159" fmla="*/ 647150 w 2764939"/>
              <a:gd name="connsiteY159" fmla="*/ 917087 h 1573553"/>
              <a:gd name="connsiteX160" fmla="*/ 570950 w 2764939"/>
              <a:gd name="connsiteY160" fmla="*/ 902800 h 1573553"/>
              <a:gd name="connsiteX161" fmla="*/ 537612 w 2764939"/>
              <a:gd name="connsiteY161" fmla="*/ 907562 h 1573553"/>
              <a:gd name="connsiteX162" fmla="*/ 585235 w 2764939"/>
              <a:gd name="connsiteY162" fmla="*/ 938518 h 1573553"/>
              <a:gd name="connsiteX163" fmla="*/ 609050 w 2764939"/>
              <a:gd name="connsiteY163" fmla="*/ 950425 h 1573553"/>
              <a:gd name="connsiteX164" fmla="*/ 635243 w 2764939"/>
              <a:gd name="connsiteY164" fmla="*/ 1002812 h 1573553"/>
              <a:gd name="connsiteX165" fmla="*/ 568566 w 2764939"/>
              <a:gd name="connsiteY165" fmla="*/ 1019481 h 1573553"/>
              <a:gd name="connsiteX166" fmla="*/ 547137 w 2764939"/>
              <a:gd name="connsiteY166" fmla="*/ 1031387 h 1573553"/>
              <a:gd name="connsiteX167" fmla="*/ 523323 w 2764939"/>
              <a:gd name="connsiteY167" fmla="*/ 1002812 h 1573553"/>
              <a:gd name="connsiteX168" fmla="*/ 499510 w 2764939"/>
              <a:gd name="connsiteY168" fmla="*/ 971856 h 1573553"/>
              <a:gd name="connsiteX169" fmla="*/ 501891 w 2764939"/>
              <a:gd name="connsiteY169" fmla="*/ 933756 h 1573553"/>
              <a:gd name="connsiteX170" fmla="*/ 499510 w 2764939"/>
              <a:gd name="connsiteY170" fmla="*/ 914706 h 1573553"/>
              <a:gd name="connsiteX171" fmla="*/ 518560 w 2764939"/>
              <a:gd name="connsiteY171" fmla="*/ 881368 h 1573553"/>
              <a:gd name="connsiteX172" fmla="*/ 478080 w 2764939"/>
              <a:gd name="connsiteY172" fmla="*/ 890893 h 1573553"/>
              <a:gd name="connsiteX173" fmla="*/ 449504 w 2764939"/>
              <a:gd name="connsiteY173" fmla="*/ 952806 h 1573553"/>
              <a:gd name="connsiteX174" fmla="*/ 442360 w 2764939"/>
              <a:gd name="connsiteY174" fmla="*/ 976618 h 1573553"/>
              <a:gd name="connsiteX175" fmla="*/ 411404 w 2764939"/>
              <a:gd name="connsiteY175" fmla="*/ 993287 h 1573553"/>
              <a:gd name="connsiteX176" fmla="*/ 363779 w 2764939"/>
              <a:gd name="connsiteY176" fmla="*/ 990906 h 1573553"/>
              <a:gd name="connsiteX177" fmla="*/ 356635 w 2764939"/>
              <a:gd name="connsiteY177" fmla="*/ 1007575 h 1573553"/>
              <a:gd name="connsiteX178" fmla="*/ 356635 w 2764939"/>
              <a:gd name="connsiteY178" fmla="*/ 1055200 h 1573553"/>
              <a:gd name="connsiteX179" fmla="*/ 297104 w 2764939"/>
              <a:gd name="connsiteY179" fmla="*/ 1059962 h 1573553"/>
              <a:gd name="connsiteX180" fmla="*/ 235191 w 2764939"/>
              <a:gd name="connsiteY180" fmla="*/ 1093300 h 1573553"/>
              <a:gd name="connsiteX181" fmla="*/ 237573 w 2764939"/>
              <a:gd name="connsiteY181" fmla="*/ 1121875 h 1573553"/>
              <a:gd name="connsiteX182" fmla="*/ 185186 w 2764939"/>
              <a:gd name="connsiteY182" fmla="*/ 1109968 h 1573553"/>
              <a:gd name="connsiteX183" fmla="*/ 151848 w 2764939"/>
              <a:gd name="connsiteY183" fmla="*/ 1117112 h 1573553"/>
              <a:gd name="connsiteX184" fmla="*/ 106604 w 2764939"/>
              <a:gd name="connsiteY184" fmla="*/ 1098062 h 1573553"/>
              <a:gd name="connsiteX185" fmla="*/ 89936 w 2764939"/>
              <a:gd name="connsiteY185" fmla="*/ 1098062 h 1573553"/>
              <a:gd name="connsiteX186" fmla="*/ 6592 w 2764939"/>
              <a:gd name="connsiteY186" fmla="*/ 1121875 h 1573553"/>
              <a:gd name="connsiteX187" fmla="*/ 8974 w 2764939"/>
              <a:gd name="connsiteY187" fmla="*/ 1074250 h 1573553"/>
              <a:gd name="connsiteX188" fmla="*/ 9816 w 2764939"/>
              <a:gd name="connsiteY18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142574 w 2764939"/>
              <a:gd name="connsiteY83" fmla="*/ 271766 h 1573553"/>
              <a:gd name="connsiteX84" fmla="*/ 2066375 w 2764939"/>
              <a:gd name="connsiteY84" fmla="*/ 264623 h 1573553"/>
              <a:gd name="connsiteX85" fmla="*/ 2066375 w 2764939"/>
              <a:gd name="connsiteY85" fmla="*/ 202710 h 1573553"/>
              <a:gd name="connsiteX86" fmla="*/ 2116380 w 2764939"/>
              <a:gd name="connsiteY86" fmla="*/ 202710 h 1573553"/>
              <a:gd name="connsiteX87" fmla="*/ 2223536 w 2764939"/>
              <a:gd name="connsiteY87" fmla="*/ 97935 h 1573553"/>
              <a:gd name="connsiteX88" fmla="*/ 2273542 w 2764939"/>
              <a:gd name="connsiteY88" fmla="*/ 305 h 1573553"/>
              <a:gd name="connsiteX89" fmla="*/ 2237824 w 2764939"/>
              <a:gd name="connsiteY89" fmla="*/ 114604 h 1573553"/>
              <a:gd name="connsiteX90" fmla="*/ 2164006 w 2764939"/>
              <a:gd name="connsiteY90" fmla="*/ 193186 h 1573553"/>
              <a:gd name="connsiteX91" fmla="*/ 2333075 w 2764939"/>
              <a:gd name="connsiteY91" fmla="*/ 257480 h 1573553"/>
              <a:gd name="connsiteX92" fmla="*/ 2735505 w 2764939"/>
              <a:gd name="connsiteY92" fmla="*/ 205092 h 1573553"/>
              <a:gd name="connsiteX93" fmla="*/ 2698276 w 2764939"/>
              <a:gd name="connsiteY93" fmla="*/ 559163 h 1573553"/>
              <a:gd name="connsiteX94" fmla="*/ 2630731 w 2764939"/>
              <a:gd name="connsiteY94" fmla="*/ 967092 h 1573553"/>
              <a:gd name="connsiteX95" fmla="*/ 2461662 w 2764939"/>
              <a:gd name="connsiteY95" fmla="*/ 869462 h 1573553"/>
              <a:gd name="connsiteX96" fmla="*/ 2297356 w 2764939"/>
              <a:gd name="connsiteY96" fmla="*/ 926612 h 1573553"/>
              <a:gd name="connsiteX97" fmla="*/ 2275925 w 2764939"/>
              <a:gd name="connsiteY97" fmla="*/ 1062342 h 1573553"/>
              <a:gd name="connsiteX98" fmla="*/ 2042562 w 2764939"/>
              <a:gd name="connsiteY98" fmla="*/ 1148067 h 1573553"/>
              <a:gd name="connsiteX99" fmla="*/ 2021131 w 2764939"/>
              <a:gd name="connsiteY99" fmla="*/ 1238556 h 1573553"/>
              <a:gd name="connsiteX100" fmla="*/ 1954456 w 2764939"/>
              <a:gd name="connsiteY100" fmla="*/ 1309993 h 1573553"/>
              <a:gd name="connsiteX101" fmla="*/ 2013987 w 2764939"/>
              <a:gd name="connsiteY101" fmla="*/ 1350474 h 1573553"/>
              <a:gd name="connsiteX102" fmla="*/ 1921118 w 2764939"/>
              <a:gd name="connsiteY102" fmla="*/ 1450487 h 1573553"/>
              <a:gd name="connsiteX103" fmla="*/ 1899687 w 2764939"/>
              <a:gd name="connsiteY103" fmla="*/ 1533831 h 1573553"/>
              <a:gd name="connsiteX104" fmla="*/ 1808865 w 2764939"/>
              <a:gd name="connsiteY104" fmla="*/ 1573012 h 1573553"/>
              <a:gd name="connsiteX105" fmla="*/ 1728235 w 2764939"/>
              <a:gd name="connsiteY105" fmla="*/ 1557643 h 1573553"/>
              <a:gd name="connsiteX106" fmla="*/ 1702041 w 2764939"/>
              <a:gd name="connsiteY106" fmla="*/ 1571931 h 1573553"/>
              <a:gd name="connsiteX107" fmla="*/ 1647275 w 2764939"/>
              <a:gd name="connsiteY107" fmla="*/ 1543356 h 1573553"/>
              <a:gd name="connsiteX108" fmla="*/ 1606791 w 2764939"/>
              <a:gd name="connsiteY108" fmla="*/ 1507637 h 1573553"/>
              <a:gd name="connsiteX109" fmla="*/ 1563931 w 2764939"/>
              <a:gd name="connsiteY109" fmla="*/ 1479061 h 1573553"/>
              <a:gd name="connsiteX110" fmla="*/ 1592504 w 2764939"/>
              <a:gd name="connsiteY110" fmla="*/ 1455250 h 1573553"/>
              <a:gd name="connsiteX111" fmla="*/ 1580598 w 2764939"/>
              <a:gd name="connsiteY111" fmla="*/ 1438581 h 1573553"/>
              <a:gd name="connsiteX112" fmla="*/ 1518685 w 2764939"/>
              <a:gd name="connsiteY112" fmla="*/ 1426675 h 1573553"/>
              <a:gd name="connsiteX113" fmla="*/ 1499635 w 2764939"/>
              <a:gd name="connsiteY113" fmla="*/ 1402862 h 1573553"/>
              <a:gd name="connsiteX114" fmla="*/ 1461537 w 2764939"/>
              <a:gd name="connsiteY114" fmla="*/ 1379050 h 1573553"/>
              <a:gd name="connsiteX115" fmla="*/ 1456773 w 2764939"/>
              <a:gd name="connsiteY115" fmla="*/ 1390956 h 1573553"/>
              <a:gd name="connsiteX116" fmla="*/ 1471062 w 2764939"/>
              <a:gd name="connsiteY116" fmla="*/ 1429056 h 1573553"/>
              <a:gd name="connsiteX117" fmla="*/ 1440104 w 2764939"/>
              <a:gd name="connsiteY117" fmla="*/ 1443343 h 1573553"/>
              <a:gd name="connsiteX118" fmla="*/ 1413912 w 2764939"/>
              <a:gd name="connsiteY118" fmla="*/ 1457630 h 1573553"/>
              <a:gd name="connsiteX119" fmla="*/ 1397241 w 2764939"/>
              <a:gd name="connsiteY119" fmla="*/ 1450487 h 1573553"/>
              <a:gd name="connsiteX120" fmla="*/ 1351998 w 2764939"/>
              <a:gd name="connsiteY120" fmla="*/ 1388575 h 1573553"/>
              <a:gd name="connsiteX121" fmla="*/ 1306756 w 2764939"/>
              <a:gd name="connsiteY121" fmla="*/ 1355237 h 1573553"/>
              <a:gd name="connsiteX122" fmla="*/ 1328187 w 2764939"/>
              <a:gd name="connsiteY122" fmla="*/ 1338568 h 1573553"/>
              <a:gd name="connsiteX123" fmla="*/ 1349618 w 2764939"/>
              <a:gd name="connsiteY123" fmla="*/ 1298087 h 1573553"/>
              <a:gd name="connsiteX124" fmla="*/ 1335329 w 2764939"/>
              <a:gd name="connsiteY124" fmla="*/ 1286181 h 1573553"/>
              <a:gd name="connsiteX125" fmla="*/ 1297231 w 2764939"/>
              <a:gd name="connsiteY125" fmla="*/ 1288562 h 1573553"/>
              <a:gd name="connsiteX126" fmla="*/ 1221031 w 2764939"/>
              <a:gd name="connsiteY126" fmla="*/ 1245700 h 1573553"/>
              <a:gd name="connsiteX127" fmla="*/ 1178166 w 2764939"/>
              <a:gd name="connsiteY127" fmla="*/ 1226650 h 1573553"/>
              <a:gd name="connsiteX128" fmla="*/ 1168643 w 2764939"/>
              <a:gd name="connsiteY128" fmla="*/ 1226650 h 1573553"/>
              <a:gd name="connsiteX129" fmla="*/ 1156737 w 2764939"/>
              <a:gd name="connsiteY129" fmla="*/ 1162356 h 1573553"/>
              <a:gd name="connsiteX130" fmla="*/ 1168643 w 2764939"/>
              <a:gd name="connsiteY130" fmla="*/ 1098062 h 1573553"/>
              <a:gd name="connsiteX131" fmla="*/ 1137687 w 2764939"/>
              <a:gd name="connsiteY131" fmla="*/ 1064725 h 1573553"/>
              <a:gd name="connsiteX132" fmla="*/ 1085300 w 2764939"/>
              <a:gd name="connsiteY132" fmla="*/ 1040912 h 1573553"/>
              <a:gd name="connsiteX133" fmla="*/ 1111493 w 2764939"/>
              <a:gd name="connsiteY133" fmla="*/ 1017100 h 1573553"/>
              <a:gd name="connsiteX134" fmla="*/ 1156737 w 2764939"/>
              <a:gd name="connsiteY134" fmla="*/ 1021862 h 1573553"/>
              <a:gd name="connsiteX135" fmla="*/ 1151975 w 2764939"/>
              <a:gd name="connsiteY135" fmla="*/ 974237 h 1573553"/>
              <a:gd name="connsiteX136" fmla="*/ 1123400 w 2764939"/>
              <a:gd name="connsiteY136" fmla="*/ 969475 h 1573553"/>
              <a:gd name="connsiteX137" fmla="*/ 1128162 w 2764939"/>
              <a:gd name="connsiteY137" fmla="*/ 921850 h 1573553"/>
              <a:gd name="connsiteX138" fmla="*/ 1097206 w 2764939"/>
              <a:gd name="connsiteY138" fmla="*/ 907562 h 1573553"/>
              <a:gd name="connsiteX139" fmla="*/ 1099587 w 2764939"/>
              <a:gd name="connsiteY139" fmla="*/ 871843 h 1573553"/>
              <a:gd name="connsiteX140" fmla="*/ 1051962 w 2764939"/>
              <a:gd name="connsiteY140" fmla="*/ 857556 h 1573553"/>
              <a:gd name="connsiteX141" fmla="*/ 1032912 w 2764939"/>
              <a:gd name="connsiteY141" fmla="*/ 878987 h 1573553"/>
              <a:gd name="connsiteX142" fmla="*/ 1004335 w 2764939"/>
              <a:gd name="connsiteY142" fmla="*/ 881368 h 1573553"/>
              <a:gd name="connsiteX143" fmla="*/ 954331 w 2764939"/>
              <a:gd name="connsiteY143" fmla="*/ 886131 h 1573553"/>
              <a:gd name="connsiteX144" fmla="*/ 923375 w 2764939"/>
              <a:gd name="connsiteY144" fmla="*/ 907562 h 1573553"/>
              <a:gd name="connsiteX145" fmla="*/ 923375 w 2764939"/>
              <a:gd name="connsiteY145" fmla="*/ 876606 h 1573553"/>
              <a:gd name="connsiteX146" fmla="*/ 882893 w 2764939"/>
              <a:gd name="connsiteY146" fmla="*/ 871843 h 1573553"/>
              <a:gd name="connsiteX147" fmla="*/ 890035 w 2764939"/>
              <a:gd name="connsiteY147" fmla="*/ 893275 h 1573553"/>
              <a:gd name="connsiteX148" fmla="*/ 885275 w 2764939"/>
              <a:gd name="connsiteY148" fmla="*/ 912325 h 1573553"/>
              <a:gd name="connsiteX149" fmla="*/ 799550 w 2764939"/>
              <a:gd name="connsiteY149" fmla="*/ 859936 h 1573553"/>
              <a:gd name="connsiteX150" fmla="*/ 778118 w 2764939"/>
              <a:gd name="connsiteY150" fmla="*/ 826600 h 1573553"/>
              <a:gd name="connsiteX151" fmla="*/ 790025 w 2764939"/>
              <a:gd name="connsiteY151" fmla="*/ 786117 h 1573553"/>
              <a:gd name="connsiteX152" fmla="*/ 759068 w 2764939"/>
              <a:gd name="connsiteY152" fmla="*/ 781356 h 1573553"/>
              <a:gd name="connsiteX153" fmla="*/ 711443 w 2764939"/>
              <a:gd name="connsiteY153" fmla="*/ 795643 h 1573553"/>
              <a:gd name="connsiteX154" fmla="*/ 701918 w 2764939"/>
              <a:gd name="connsiteY154" fmla="*/ 809931 h 1573553"/>
              <a:gd name="connsiteX155" fmla="*/ 678106 w 2764939"/>
              <a:gd name="connsiteY155" fmla="*/ 826600 h 1573553"/>
              <a:gd name="connsiteX156" fmla="*/ 670962 w 2764939"/>
              <a:gd name="connsiteY156" fmla="*/ 843268 h 1573553"/>
              <a:gd name="connsiteX157" fmla="*/ 630481 w 2764939"/>
              <a:gd name="connsiteY157" fmla="*/ 876606 h 1573553"/>
              <a:gd name="connsiteX158" fmla="*/ 632860 w 2764939"/>
              <a:gd name="connsiteY158" fmla="*/ 898037 h 1573553"/>
              <a:gd name="connsiteX159" fmla="*/ 647150 w 2764939"/>
              <a:gd name="connsiteY159" fmla="*/ 917087 h 1573553"/>
              <a:gd name="connsiteX160" fmla="*/ 570950 w 2764939"/>
              <a:gd name="connsiteY160" fmla="*/ 902800 h 1573553"/>
              <a:gd name="connsiteX161" fmla="*/ 537612 w 2764939"/>
              <a:gd name="connsiteY161" fmla="*/ 907562 h 1573553"/>
              <a:gd name="connsiteX162" fmla="*/ 585235 w 2764939"/>
              <a:gd name="connsiteY162" fmla="*/ 938518 h 1573553"/>
              <a:gd name="connsiteX163" fmla="*/ 609050 w 2764939"/>
              <a:gd name="connsiteY163" fmla="*/ 950425 h 1573553"/>
              <a:gd name="connsiteX164" fmla="*/ 635243 w 2764939"/>
              <a:gd name="connsiteY164" fmla="*/ 1002812 h 1573553"/>
              <a:gd name="connsiteX165" fmla="*/ 568566 w 2764939"/>
              <a:gd name="connsiteY165" fmla="*/ 1019481 h 1573553"/>
              <a:gd name="connsiteX166" fmla="*/ 547137 w 2764939"/>
              <a:gd name="connsiteY166" fmla="*/ 1031387 h 1573553"/>
              <a:gd name="connsiteX167" fmla="*/ 523323 w 2764939"/>
              <a:gd name="connsiteY167" fmla="*/ 1002812 h 1573553"/>
              <a:gd name="connsiteX168" fmla="*/ 499510 w 2764939"/>
              <a:gd name="connsiteY168" fmla="*/ 971856 h 1573553"/>
              <a:gd name="connsiteX169" fmla="*/ 501891 w 2764939"/>
              <a:gd name="connsiteY169" fmla="*/ 933756 h 1573553"/>
              <a:gd name="connsiteX170" fmla="*/ 499510 w 2764939"/>
              <a:gd name="connsiteY170" fmla="*/ 914706 h 1573553"/>
              <a:gd name="connsiteX171" fmla="*/ 518560 w 2764939"/>
              <a:gd name="connsiteY171" fmla="*/ 881368 h 1573553"/>
              <a:gd name="connsiteX172" fmla="*/ 478080 w 2764939"/>
              <a:gd name="connsiteY172" fmla="*/ 890893 h 1573553"/>
              <a:gd name="connsiteX173" fmla="*/ 449504 w 2764939"/>
              <a:gd name="connsiteY173" fmla="*/ 952806 h 1573553"/>
              <a:gd name="connsiteX174" fmla="*/ 442360 w 2764939"/>
              <a:gd name="connsiteY174" fmla="*/ 976618 h 1573553"/>
              <a:gd name="connsiteX175" fmla="*/ 411404 w 2764939"/>
              <a:gd name="connsiteY175" fmla="*/ 993287 h 1573553"/>
              <a:gd name="connsiteX176" fmla="*/ 363779 w 2764939"/>
              <a:gd name="connsiteY176" fmla="*/ 990906 h 1573553"/>
              <a:gd name="connsiteX177" fmla="*/ 356635 w 2764939"/>
              <a:gd name="connsiteY177" fmla="*/ 1007575 h 1573553"/>
              <a:gd name="connsiteX178" fmla="*/ 356635 w 2764939"/>
              <a:gd name="connsiteY178" fmla="*/ 1055200 h 1573553"/>
              <a:gd name="connsiteX179" fmla="*/ 297104 w 2764939"/>
              <a:gd name="connsiteY179" fmla="*/ 1059962 h 1573553"/>
              <a:gd name="connsiteX180" fmla="*/ 235191 w 2764939"/>
              <a:gd name="connsiteY180" fmla="*/ 1093300 h 1573553"/>
              <a:gd name="connsiteX181" fmla="*/ 237573 w 2764939"/>
              <a:gd name="connsiteY181" fmla="*/ 1121875 h 1573553"/>
              <a:gd name="connsiteX182" fmla="*/ 185186 w 2764939"/>
              <a:gd name="connsiteY182" fmla="*/ 1109968 h 1573553"/>
              <a:gd name="connsiteX183" fmla="*/ 151848 w 2764939"/>
              <a:gd name="connsiteY183" fmla="*/ 1117112 h 1573553"/>
              <a:gd name="connsiteX184" fmla="*/ 106604 w 2764939"/>
              <a:gd name="connsiteY184" fmla="*/ 1098062 h 1573553"/>
              <a:gd name="connsiteX185" fmla="*/ 89936 w 2764939"/>
              <a:gd name="connsiteY185" fmla="*/ 1098062 h 1573553"/>
              <a:gd name="connsiteX186" fmla="*/ 6592 w 2764939"/>
              <a:gd name="connsiteY186" fmla="*/ 1121875 h 1573553"/>
              <a:gd name="connsiteX187" fmla="*/ 8974 w 2764939"/>
              <a:gd name="connsiteY187" fmla="*/ 1074250 h 1573553"/>
              <a:gd name="connsiteX188" fmla="*/ 9816 w 2764939"/>
              <a:gd name="connsiteY18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099710 w 2764939"/>
              <a:gd name="connsiteY83" fmla="*/ 295581 h 1573553"/>
              <a:gd name="connsiteX84" fmla="*/ 2142574 w 2764939"/>
              <a:gd name="connsiteY84" fmla="*/ 271766 h 1573553"/>
              <a:gd name="connsiteX85" fmla="*/ 2066375 w 2764939"/>
              <a:gd name="connsiteY85" fmla="*/ 264623 h 1573553"/>
              <a:gd name="connsiteX86" fmla="*/ 2066375 w 2764939"/>
              <a:gd name="connsiteY86" fmla="*/ 202710 h 1573553"/>
              <a:gd name="connsiteX87" fmla="*/ 2116380 w 2764939"/>
              <a:gd name="connsiteY87" fmla="*/ 202710 h 1573553"/>
              <a:gd name="connsiteX88" fmla="*/ 2223536 w 2764939"/>
              <a:gd name="connsiteY88" fmla="*/ 97935 h 1573553"/>
              <a:gd name="connsiteX89" fmla="*/ 2273542 w 2764939"/>
              <a:gd name="connsiteY89" fmla="*/ 305 h 1573553"/>
              <a:gd name="connsiteX90" fmla="*/ 2237824 w 2764939"/>
              <a:gd name="connsiteY90" fmla="*/ 114604 h 1573553"/>
              <a:gd name="connsiteX91" fmla="*/ 2164006 w 2764939"/>
              <a:gd name="connsiteY91" fmla="*/ 193186 h 1573553"/>
              <a:gd name="connsiteX92" fmla="*/ 2333075 w 2764939"/>
              <a:gd name="connsiteY92" fmla="*/ 257480 h 1573553"/>
              <a:gd name="connsiteX93" fmla="*/ 2735505 w 2764939"/>
              <a:gd name="connsiteY93" fmla="*/ 205092 h 1573553"/>
              <a:gd name="connsiteX94" fmla="*/ 2698276 w 2764939"/>
              <a:gd name="connsiteY94" fmla="*/ 559163 h 1573553"/>
              <a:gd name="connsiteX95" fmla="*/ 2630731 w 2764939"/>
              <a:gd name="connsiteY95" fmla="*/ 967092 h 1573553"/>
              <a:gd name="connsiteX96" fmla="*/ 2461662 w 2764939"/>
              <a:gd name="connsiteY96" fmla="*/ 869462 h 1573553"/>
              <a:gd name="connsiteX97" fmla="*/ 2297356 w 2764939"/>
              <a:gd name="connsiteY97" fmla="*/ 926612 h 1573553"/>
              <a:gd name="connsiteX98" fmla="*/ 2275925 w 2764939"/>
              <a:gd name="connsiteY98" fmla="*/ 1062342 h 1573553"/>
              <a:gd name="connsiteX99" fmla="*/ 2042562 w 2764939"/>
              <a:gd name="connsiteY99" fmla="*/ 1148067 h 1573553"/>
              <a:gd name="connsiteX100" fmla="*/ 2021131 w 2764939"/>
              <a:gd name="connsiteY100" fmla="*/ 1238556 h 1573553"/>
              <a:gd name="connsiteX101" fmla="*/ 1954456 w 2764939"/>
              <a:gd name="connsiteY101" fmla="*/ 1309993 h 1573553"/>
              <a:gd name="connsiteX102" fmla="*/ 2013987 w 2764939"/>
              <a:gd name="connsiteY102" fmla="*/ 1350474 h 1573553"/>
              <a:gd name="connsiteX103" fmla="*/ 1921118 w 2764939"/>
              <a:gd name="connsiteY103" fmla="*/ 1450487 h 1573553"/>
              <a:gd name="connsiteX104" fmla="*/ 1899687 w 2764939"/>
              <a:gd name="connsiteY104" fmla="*/ 1533831 h 1573553"/>
              <a:gd name="connsiteX105" fmla="*/ 1808865 w 2764939"/>
              <a:gd name="connsiteY105" fmla="*/ 1573012 h 1573553"/>
              <a:gd name="connsiteX106" fmla="*/ 1728235 w 2764939"/>
              <a:gd name="connsiteY106" fmla="*/ 1557643 h 1573553"/>
              <a:gd name="connsiteX107" fmla="*/ 1702041 w 2764939"/>
              <a:gd name="connsiteY107" fmla="*/ 1571931 h 1573553"/>
              <a:gd name="connsiteX108" fmla="*/ 1647275 w 2764939"/>
              <a:gd name="connsiteY108" fmla="*/ 1543356 h 1573553"/>
              <a:gd name="connsiteX109" fmla="*/ 1606791 w 2764939"/>
              <a:gd name="connsiteY109" fmla="*/ 1507637 h 1573553"/>
              <a:gd name="connsiteX110" fmla="*/ 1563931 w 2764939"/>
              <a:gd name="connsiteY110" fmla="*/ 1479061 h 1573553"/>
              <a:gd name="connsiteX111" fmla="*/ 1592504 w 2764939"/>
              <a:gd name="connsiteY111" fmla="*/ 1455250 h 1573553"/>
              <a:gd name="connsiteX112" fmla="*/ 1580598 w 2764939"/>
              <a:gd name="connsiteY112" fmla="*/ 1438581 h 1573553"/>
              <a:gd name="connsiteX113" fmla="*/ 1518685 w 2764939"/>
              <a:gd name="connsiteY113" fmla="*/ 1426675 h 1573553"/>
              <a:gd name="connsiteX114" fmla="*/ 1499635 w 2764939"/>
              <a:gd name="connsiteY114" fmla="*/ 1402862 h 1573553"/>
              <a:gd name="connsiteX115" fmla="*/ 1461537 w 2764939"/>
              <a:gd name="connsiteY115" fmla="*/ 1379050 h 1573553"/>
              <a:gd name="connsiteX116" fmla="*/ 1456773 w 2764939"/>
              <a:gd name="connsiteY116" fmla="*/ 1390956 h 1573553"/>
              <a:gd name="connsiteX117" fmla="*/ 1471062 w 2764939"/>
              <a:gd name="connsiteY117" fmla="*/ 1429056 h 1573553"/>
              <a:gd name="connsiteX118" fmla="*/ 1440104 w 2764939"/>
              <a:gd name="connsiteY118" fmla="*/ 1443343 h 1573553"/>
              <a:gd name="connsiteX119" fmla="*/ 1413912 w 2764939"/>
              <a:gd name="connsiteY119" fmla="*/ 1457630 h 1573553"/>
              <a:gd name="connsiteX120" fmla="*/ 1397241 w 2764939"/>
              <a:gd name="connsiteY120" fmla="*/ 1450487 h 1573553"/>
              <a:gd name="connsiteX121" fmla="*/ 1351998 w 2764939"/>
              <a:gd name="connsiteY121" fmla="*/ 1388575 h 1573553"/>
              <a:gd name="connsiteX122" fmla="*/ 1306756 w 2764939"/>
              <a:gd name="connsiteY122" fmla="*/ 1355237 h 1573553"/>
              <a:gd name="connsiteX123" fmla="*/ 1328187 w 2764939"/>
              <a:gd name="connsiteY123" fmla="*/ 1338568 h 1573553"/>
              <a:gd name="connsiteX124" fmla="*/ 1349618 w 2764939"/>
              <a:gd name="connsiteY124" fmla="*/ 1298087 h 1573553"/>
              <a:gd name="connsiteX125" fmla="*/ 1335329 w 2764939"/>
              <a:gd name="connsiteY125" fmla="*/ 1286181 h 1573553"/>
              <a:gd name="connsiteX126" fmla="*/ 1297231 w 2764939"/>
              <a:gd name="connsiteY126" fmla="*/ 1288562 h 1573553"/>
              <a:gd name="connsiteX127" fmla="*/ 1221031 w 2764939"/>
              <a:gd name="connsiteY127" fmla="*/ 1245700 h 1573553"/>
              <a:gd name="connsiteX128" fmla="*/ 1178166 w 2764939"/>
              <a:gd name="connsiteY128" fmla="*/ 1226650 h 1573553"/>
              <a:gd name="connsiteX129" fmla="*/ 1168643 w 2764939"/>
              <a:gd name="connsiteY129" fmla="*/ 1226650 h 1573553"/>
              <a:gd name="connsiteX130" fmla="*/ 1156737 w 2764939"/>
              <a:gd name="connsiteY130" fmla="*/ 1162356 h 1573553"/>
              <a:gd name="connsiteX131" fmla="*/ 1168643 w 2764939"/>
              <a:gd name="connsiteY131" fmla="*/ 1098062 h 1573553"/>
              <a:gd name="connsiteX132" fmla="*/ 1137687 w 2764939"/>
              <a:gd name="connsiteY132" fmla="*/ 1064725 h 1573553"/>
              <a:gd name="connsiteX133" fmla="*/ 1085300 w 2764939"/>
              <a:gd name="connsiteY133" fmla="*/ 1040912 h 1573553"/>
              <a:gd name="connsiteX134" fmla="*/ 1111493 w 2764939"/>
              <a:gd name="connsiteY134" fmla="*/ 1017100 h 1573553"/>
              <a:gd name="connsiteX135" fmla="*/ 1156737 w 2764939"/>
              <a:gd name="connsiteY135" fmla="*/ 1021862 h 1573553"/>
              <a:gd name="connsiteX136" fmla="*/ 1151975 w 2764939"/>
              <a:gd name="connsiteY136" fmla="*/ 974237 h 1573553"/>
              <a:gd name="connsiteX137" fmla="*/ 1123400 w 2764939"/>
              <a:gd name="connsiteY137" fmla="*/ 969475 h 1573553"/>
              <a:gd name="connsiteX138" fmla="*/ 1128162 w 2764939"/>
              <a:gd name="connsiteY138" fmla="*/ 921850 h 1573553"/>
              <a:gd name="connsiteX139" fmla="*/ 1097206 w 2764939"/>
              <a:gd name="connsiteY139" fmla="*/ 907562 h 1573553"/>
              <a:gd name="connsiteX140" fmla="*/ 1099587 w 2764939"/>
              <a:gd name="connsiteY140" fmla="*/ 871843 h 1573553"/>
              <a:gd name="connsiteX141" fmla="*/ 1051962 w 2764939"/>
              <a:gd name="connsiteY141" fmla="*/ 857556 h 1573553"/>
              <a:gd name="connsiteX142" fmla="*/ 1032912 w 2764939"/>
              <a:gd name="connsiteY142" fmla="*/ 878987 h 1573553"/>
              <a:gd name="connsiteX143" fmla="*/ 1004335 w 2764939"/>
              <a:gd name="connsiteY143" fmla="*/ 881368 h 1573553"/>
              <a:gd name="connsiteX144" fmla="*/ 954331 w 2764939"/>
              <a:gd name="connsiteY144" fmla="*/ 886131 h 1573553"/>
              <a:gd name="connsiteX145" fmla="*/ 923375 w 2764939"/>
              <a:gd name="connsiteY145" fmla="*/ 907562 h 1573553"/>
              <a:gd name="connsiteX146" fmla="*/ 923375 w 2764939"/>
              <a:gd name="connsiteY146" fmla="*/ 876606 h 1573553"/>
              <a:gd name="connsiteX147" fmla="*/ 882893 w 2764939"/>
              <a:gd name="connsiteY147" fmla="*/ 871843 h 1573553"/>
              <a:gd name="connsiteX148" fmla="*/ 890035 w 2764939"/>
              <a:gd name="connsiteY148" fmla="*/ 893275 h 1573553"/>
              <a:gd name="connsiteX149" fmla="*/ 885275 w 2764939"/>
              <a:gd name="connsiteY149" fmla="*/ 912325 h 1573553"/>
              <a:gd name="connsiteX150" fmla="*/ 799550 w 2764939"/>
              <a:gd name="connsiteY150" fmla="*/ 859936 h 1573553"/>
              <a:gd name="connsiteX151" fmla="*/ 778118 w 2764939"/>
              <a:gd name="connsiteY151" fmla="*/ 826600 h 1573553"/>
              <a:gd name="connsiteX152" fmla="*/ 790025 w 2764939"/>
              <a:gd name="connsiteY152" fmla="*/ 786117 h 1573553"/>
              <a:gd name="connsiteX153" fmla="*/ 759068 w 2764939"/>
              <a:gd name="connsiteY153" fmla="*/ 781356 h 1573553"/>
              <a:gd name="connsiteX154" fmla="*/ 711443 w 2764939"/>
              <a:gd name="connsiteY154" fmla="*/ 795643 h 1573553"/>
              <a:gd name="connsiteX155" fmla="*/ 701918 w 2764939"/>
              <a:gd name="connsiteY155" fmla="*/ 809931 h 1573553"/>
              <a:gd name="connsiteX156" fmla="*/ 678106 w 2764939"/>
              <a:gd name="connsiteY156" fmla="*/ 826600 h 1573553"/>
              <a:gd name="connsiteX157" fmla="*/ 670962 w 2764939"/>
              <a:gd name="connsiteY157" fmla="*/ 843268 h 1573553"/>
              <a:gd name="connsiteX158" fmla="*/ 630481 w 2764939"/>
              <a:gd name="connsiteY158" fmla="*/ 876606 h 1573553"/>
              <a:gd name="connsiteX159" fmla="*/ 632860 w 2764939"/>
              <a:gd name="connsiteY159" fmla="*/ 898037 h 1573553"/>
              <a:gd name="connsiteX160" fmla="*/ 647150 w 2764939"/>
              <a:gd name="connsiteY160" fmla="*/ 917087 h 1573553"/>
              <a:gd name="connsiteX161" fmla="*/ 570950 w 2764939"/>
              <a:gd name="connsiteY161" fmla="*/ 902800 h 1573553"/>
              <a:gd name="connsiteX162" fmla="*/ 537612 w 2764939"/>
              <a:gd name="connsiteY162" fmla="*/ 907562 h 1573553"/>
              <a:gd name="connsiteX163" fmla="*/ 585235 w 2764939"/>
              <a:gd name="connsiteY163" fmla="*/ 938518 h 1573553"/>
              <a:gd name="connsiteX164" fmla="*/ 609050 w 2764939"/>
              <a:gd name="connsiteY164" fmla="*/ 950425 h 1573553"/>
              <a:gd name="connsiteX165" fmla="*/ 635243 w 2764939"/>
              <a:gd name="connsiteY165" fmla="*/ 1002812 h 1573553"/>
              <a:gd name="connsiteX166" fmla="*/ 568566 w 2764939"/>
              <a:gd name="connsiteY166" fmla="*/ 1019481 h 1573553"/>
              <a:gd name="connsiteX167" fmla="*/ 547137 w 2764939"/>
              <a:gd name="connsiteY167" fmla="*/ 1031387 h 1573553"/>
              <a:gd name="connsiteX168" fmla="*/ 523323 w 2764939"/>
              <a:gd name="connsiteY168" fmla="*/ 1002812 h 1573553"/>
              <a:gd name="connsiteX169" fmla="*/ 499510 w 2764939"/>
              <a:gd name="connsiteY169" fmla="*/ 971856 h 1573553"/>
              <a:gd name="connsiteX170" fmla="*/ 501891 w 2764939"/>
              <a:gd name="connsiteY170" fmla="*/ 933756 h 1573553"/>
              <a:gd name="connsiteX171" fmla="*/ 499510 w 2764939"/>
              <a:gd name="connsiteY171" fmla="*/ 914706 h 1573553"/>
              <a:gd name="connsiteX172" fmla="*/ 518560 w 2764939"/>
              <a:gd name="connsiteY172" fmla="*/ 881368 h 1573553"/>
              <a:gd name="connsiteX173" fmla="*/ 478080 w 2764939"/>
              <a:gd name="connsiteY173" fmla="*/ 890893 h 1573553"/>
              <a:gd name="connsiteX174" fmla="*/ 449504 w 2764939"/>
              <a:gd name="connsiteY174" fmla="*/ 952806 h 1573553"/>
              <a:gd name="connsiteX175" fmla="*/ 442360 w 2764939"/>
              <a:gd name="connsiteY175" fmla="*/ 976618 h 1573553"/>
              <a:gd name="connsiteX176" fmla="*/ 411404 w 2764939"/>
              <a:gd name="connsiteY176" fmla="*/ 993287 h 1573553"/>
              <a:gd name="connsiteX177" fmla="*/ 363779 w 2764939"/>
              <a:gd name="connsiteY177" fmla="*/ 990906 h 1573553"/>
              <a:gd name="connsiteX178" fmla="*/ 356635 w 2764939"/>
              <a:gd name="connsiteY178" fmla="*/ 1007575 h 1573553"/>
              <a:gd name="connsiteX179" fmla="*/ 356635 w 2764939"/>
              <a:gd name="connsiteY179" fmla="*/ 1055200 h 1573553"/>
              <a:gd name="connsiteX180" fmla="*/ 297104 w 2764939"/>
              <a:gd name="connsiteY180" fmla="*/ 1059962 h 1573553"/>
              <a:gd name="connsiteX181" fmla="*/ 235191 w 2764939"/>
              <a:gd name="connsiteY181" fmla="*/ 1093300 h 1573553"/>
              <a:gd name="connsiteX182" fmla="*/ 237573 w 2764939"/>
              <a:gd name="connsiteY182" fmla="*/ 1121875 h 1573553"/>
              <a:gd name="connsiteX183" fmla="*/ 185186 w 2764939"/>
              <a:gd name="connsiteY183" fmla="*/ 1109968 h 1573553"/>
              <a:gd name="connsiteX184" fmla="*/ 151848 w 2764939"/>
              <a:gd name="connsiteY184" fmla="*/ 1117112 h 1573553"/>
              <a:gd name="connsiteX185" fmla="*/ 106604 w 2764939"/>
              <a:gd name="connsiteY185" fmla="*/ 1098062 h 1573553"/>
              <a:gd name="connsiteX186" fmla="*/ 89936 w 2764939"/>
              <a:gd name="connsiteY186" fmla="*/ 1098062 h 1573553"/>
              <a:gd name="connsiteX187" fmla="*/ 6592 w 2764939"/>
              <a:gd name="connsiteY187" fmla="*/ 1121875 h 1573553"/>
              <a:gd name="connsiteX188" fmla="*/ 8974 w 2764939"/>
              <a:gd name="connsiteY188" fmla="*/ 1074250 h 1573553"/>
              <a:gd name="connsiteX189" fmla="*/ 9816 w 2764939"/>
              <a:gd name="connsiteY18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099710 w 2764939"/>
              <a:gd name="connsiteY83" fmla="*/ 295581 h 1573553"/>
              <a:gd name="connsiteX84" fmla="*/ 2142574 w 2764939"/>
              <a:gd name="connsiteY84" fmla="*/ 271766 h 1573553"/>
              <a:gd name="connsiteX85" fmla="*/ 2066375 w 2764939"/>
              <a:gd name="connsiteY85" fmla="*/ 264623 h 1573553"/>
              <a:gd name="connsiteX86" fmla="*/ 2066375 w 2764939"/>
              <a:gd name="connsiteY86" fmla="*/ 202710 h 1573553"/>
              <a:gd name="connsiteX87" fmla="*/ 2116380 w 2764939"/>
              <a:gd name="connsiteY87" fmla="*/ 202710 h 1573553"/>
              <a:gd name="connsiteX88" fmla="*/ 2223536 w 2764939"/>
              <a:gd name="connsiteY88" fmla="*/ 97935 h 1573553"/>
              <a:gd name="connsiteX89" fmla="*/ 2273542 w 2764939"/>
              <a:gd name="connsiteY89" fmla="*/ 305 h 1573553"/>
              <a:gd name="connsiteX90" fmla="*/ 2237824 w 2764939"/>
              <a:gd name="connsiteY90" fmla="*/ 114604 h 1573553"/>
              <a:gd name="connsiteX91" fmla="*/ 2164006 w 2764939"/>
              <a:gd name="connsiteY91" fmla="*/ 193186 h 1573553"/>
              <a:gd name="connsiteX92" fmla="*/ 2287829 w 2764939"/>
              <a:gd name="connsiteY92" fmla="*/ 212237 h 1573553"/>
              <a:gd name="connsiteX93" fmla="*/ 2333075 w 2764939"/>
              <a:gd name="connsiteY93" fmla="*/ 257480 h 1573553"/>
              <a:gd name="connsiteX94" fmla="*/ 2735505 w 2764939"/>
              <a:gd name="connsiteY94" fmla="*/ 205092 h 1573553"/>
              <a:gd name="connsiteX95" fmla="*/ 2698276 w 2764939"/>
              <a:gd name="connsiteY95" fmla="*/ 559163 h 1573553"/>
              <a:gd name="connsiteX96" fmla="*/ 2630731 w 2764939"/>
              <a:gd name="connsiteY96" fmla="*/ 967092 h 1573553"/>
              <a:gd name="connsiteX97" fmla="*/ 2461662 w 2764939"/>
              <a:gd name="connsiteY97" fmla="*/ 869462 h 1573553"/>
              <a:gd name="connsiteX98" fmla="*/ 2297356 w 2764939"/>
              <a:gd name="connsiteY98" fmla="*/ 926612 h 1573553"/>
              <a:gd name="connsiteX99" fmla="*/ 2275925 w 2764939"/>
              <a:gd name="connsiteY99" fmla="*/ 1062342 h 1573553"/>
              <a:gd name="connsiteX100" fmla="*/ 2042562 w 2764939"/>
              <a:gd name="connsiteY100" fmla="*/ 1148067 h 1573553"/>
              <a:gd name="connsiteX101" fmla="*/ 2021131 w 2764939"/>
              <a:gd name="connsiteY101" fmla="*/ 1238556 h 1573553"/>
              <a:gd name="connsiteX102" fmla="*/ 1954456 w 2764939"/>
              <a:gd name="connsiteY102" fmla="*/ 1309993 h 1573553"/>
              <a:gd name="connsiteX103" fmla="*/ 2013987 w 2764939"/>
              <a:gd name="connsiteY103" fmla="*/ 1350474 h 1573553"/>
              <a:gd name="connsiteX104" fmla="*/ 1921118 w 2764939"/>
              <a:gd name="connsiteY104" fmla="*/ 1450487 h 1573553"/>
              <a:gd name="connsiteX105" fmla="*/ 1899687 w 2764939"/>
              <a:gd name="connsiteY105" fmla="*/ 1533831 h 1573553"/>
              <a:gd name="connsiteX106" fmla="*/ 1808865 w 2764939"/>
              <a:gd name="connsiteY106" fmla="*/ 1573012 h 1573553"/>
              <a:gd name="connsiteX107" fmla="*/ 1728235 w 2764939"/>
              <a:gd name="connsiteY107" fmla="*/ 1557643 h 1573553"/>
              <a:gd name="connsiteX108" fmla="*/ 1702041 w 2764939"/>
              <a:gd name="connsiteY108" fmla="*/ 1571931 h 1573553"/>
              <a:gd name="connsiteX109" fmla="*/ 1647275 w 2764939"/>
              <a:gd name="connsiteY109" fmla="*/ 1543356 h 1573553"/>
              <a:gd name="connsiteX110" fmla="*/ 1606791 w 2764939"/>
              <a:gd name="connsiteY110" fmla="*/ 1507637 h 1573553"/>
              <a:gd name="connsiteX111" fmla="*/ 1563931 w 2764939"/>
              <a:gd name="connsiteY111" fmla="*/ 1479061 h 1573553"/>
              <a:gd name="connsiteX112" fmla="*/ 1592504 w 2764939"/>
              <a:gd name="connsiteY112" fmla="*/ 1455250 h 1573553"/>
              <a:gd name="connsiteX113" fmla="*/ 1580598 w 2764939"/>
              <a:gd name="connsiteY113" fmla="*/ 1438581 h 1573553"/>
              <a:gd name="connsiteX114" fmla="*/ 1518685 w 2764939"/>
              <a:gd name="connsiteY114" fmla="*/ 1426675 h 1573553"/>
              <a:gd name="connsiteX115" fmla="*/ 1499635 w 2764939"/>
              <a:gd name="connsiteY115" fmla="*/ 1402862 h 1573553"/>
              <a:gd name="connsiteX116" fmla="*/ 1461537 w 2764939"/>
              <a:gd name="connsiteY116" fmla="*/ 1379050 h 1573553"/>
              <a:gd name="connsiteX117" fmla="*/ 1456773 w 2764939"/>
              <a:gd name="connsiteY117" fmla="*/ 1390956 h 1573553"/>
              <a:gd name="connsiteX118" fmla="*/ 1471062 w 2764939"/>
              <a:gd name="connsiteY118" fmla="*/ 1429056 h 1573553"/>
              <a:gd name="connsiteX119" fmla="*/ 1440104 w 2764939"/>
              <a:gd name="connsiteY119" fmla="*/ 1443343 h 1573553"/>
              <a:gd name="connsiteX120" fmla="*/ 1413912 w 2764939"/>
              <a:gd name="connsiteY120" fmla="*/ 1457630 h 1573553"/>
              <a:gd name="connsiteX121" fmla="*/ 1397241 w 2764939"/>
              <a:gd name="connsiteY121" fmla="*/ 1450487 h 1573553"/>
              <a:gd name="connsiteX122" fmla="*/ 1351998 w 2764939"/>
              <a:gd name="connsiteY122" fmla="*/ 1388575 h 1573553"/>
              <a:gd name="connsiteX123" fmla="*/ 1306756 w 2764939"/>
              <a:gd name="connsiteY123" fmla="*/ 1355237 h 1573553"/>
              <a:gd name="connsiteX124" fmla="*/ 1328187 w 2764939"/>
              <a:gd name="connsiteY124" fmla="*/ 1338568 h 1573553"/>
              <a:gd name="connsiteX125" fmla="*/ 1349618 w 2764939"/>
              <a:gd name="connsiteY125" fmla="*/ 1298087 h 1573553"/>
              <a:gd name="connsiteX126" fmla="*/ 1335329 w 2764939"/>
              <a:gd name="connsiteY126" fmla="*/ 1286181 h 1573553"/>
              <a:gd name="connsiteX127" fmla="*/ 1297231 w 2764939"/>
              <a:gd name="connsiteY127" fmla="*/ 1288562 h 1573553"/>
              <a:gd name="connsiteX128" fmla="*/ 1221031 w 2764939"/>
              <a:gd name="connsiteY128" fmla="*/ 1245700 h 1573553"/>
              <a:gd name="connsiteX129" fmla="*/ 1178166 w 2764939"/>
              <a:gd name="connsiteY129" fmla="*/ 1226650 h 1573553"/>
              <a:gd name="connsiteX130" fmla="*/ 1168643 w 2764939"/>
              <a:gd name="connsiteY130" fmla="*/ 1226650 h 1573553"/>
              <a:gd name="connsiteX131" fmla="*/ 1156737 w 2764939"/>
              <a:gd name="connsiteY131" fmla="*/ 1162356 h 1573553"/>
              <a:gd name="connsiteX132" fmla="*/ 1168643 w 2764939"/>
              <a:gd name="connsiteY132" fmla="*/ 1098062 h 1573553"/>
              <a:gd name="connsiteX133" fmla="*/ 1137687 w 2764939"/>
              <a:gd name="connsiteY133" fmla="*/ 1064725 h 1573553"/>
              <a:gd name="connsiteX134" fmla="*/ 1085300 w 2764939"/>
              <a:gd name="connsiteY134" fmla="*/ 1040912 h 1573553"/>
              <a:gd name="connsiteX135" fmla="*/ 1111493 w 2764939"/>
              <a:gd name="connsiteY135" fmla="*/ 1017100 h 1573553"/>
              <a:gd name="connsiteX136" fmla="*/ 1156737 w 2764939"/>
              <a:gd name="connsiteY136" fmla="*/ 1021862 h 1573553"/>
              <a:gd name="connsiteX137" fmla="*/ 1151975 w 2764939"/>
              <a:gd name="connsiteY137" fmla="*/ 974237 h 1573553"/>
              <a:gd name="connsiteX138" fmla="*/ 1123400 w 2764939"/>
              <a:gd name="connsiteY138" fmla="*/ 969475 h 1573553"/>
              <a:gd name="connsiteX139" fmla="*/ 1128162 w 2764939"/>
              <a:gd name="connsiteY139" fmla="*/ 921850 h 1573553"/>
              <a:gd name="connsiteX140" fmla="*/ 1097206 w 2764939"/>
              <a:gd name="connsiteY140" fmla="*/ 907562 h 1573553"/>
              <a:gd name="connsiteX141" fmla="*/ 1099587 w 2764939"/>
              <a:gd name="connsiteY141" fmla="*/ 871843 h 1573553"/>
              <a:gd name="connsiteX142" fmla="*/ 1051962 w 2764939"/>
              <a:gd name="connsiteY142" fmla="*/ 857556 h 1573553"/>
              <a:gd name="connsiteX143" fmla="*/ 1032912 w 2764939"/>
              <a:gd name="connsiteY143" fmla="*/ 878987 h 1573553"/>
              <a:gd name="connsiteX144" fmla="*/ 1004335 w 2764939"/>
              <a:gd name="connsiteY144" fmla="*/ 881368 h 1573553"/>
              <a:gd name="connsiteX145" fmla="*/ 954331 w 2764939"/>
              <a:gd name="connsiteY145" fmla="*/ 886131 h 1573553"/>
              <a:gd name="connsiteX146" fmla="*/ 923375 w 2764939"/>
              <a:gd name="connsiteY146" fmla="*/ 907562 h 1573553"/>
              <a:gd name="connsiteX147" fmla="*/ 923375 w 2764939"/>
              <a:gd name="connsiteY147" fmla="*/ 876606 h 1573553"/>
              <a:gd name="connsiteX148" fmla="*/ 882893 w 2764939"/>
              <a:gd name="connsiteY148" fmla="*/ 871843 h 1573553"/>
              <a:gd name="connsiteX149" fmla="*/ 890035 w 2764939"/>
              <a:gd name="connsiteY149" fmla="*/ 893275 h 1573553"/>
              <a:gd name="connsiteX150" fmla="*/ 885275 w 2764939"/>
              <a:gd name="connsiteY150" fmla="*/ 912325 h 1573553"/>
              <a:gd name="connsiteX151" fmla="*/ 799550 w 2764939"/>
              <a:gd name="connsiteY151" fmla="*/ 859936 h 1573553"/>
              <a:gd name="connsiteX152" fmla="*/ 778118 w 2764939"/>
              <a:gd name="connsiteY152" fmla="*/ 826600 h 1573553"/>
              <a:gd name="connsiteX153" fmla="*/ 790025 w 2764939"/>
              <a:gd name="connsiteY153" fmla="*/ 786117 h 1573553"/>
              <a:gd name="connsiteX154" fmla="*/ 759068 w 2764939"/>
              <a:gd name="connsiteY154" fmla="*/ 781356 h 1573553"/>
              <a:gd name="connsiteX155" fmla="*/ 711443 w 2764939"/>
              <a:gd name="connsiteY155" fmla="*/ 795643 h 1573553"/>
              <a:gd name="connsiteX156" fmla="*/ 701918 w 2764939"/>
              <a:gd name="connsiteY156" fmla="*/ 809931 h 1573553"/>
              <a:gd name="connsiteX157" fmla="*/ 678106 w 2764939"/>
              <a:gd name="connsiteY157" fmla="*/ 826600 h 1573553"/>
              <a:gd name="connsiteX158" fmla="*/ 670962 w 2764939"/>
              <a:gd name="connsiteY158" fmla="*/ 843268 h 1573553"/>
              <a:gd name="connsiteX159" fmla="*/ 630481 w 2764939"/>
              <a:gd name="connsiteY159" fmla="*/ 876606 h 1573553"/>
              <a:gd name="connsiteX160" fmla="*/ 632860 w 2764939"/>
              <a:gd name="connsiteY160" fmla="*/ 898037 h 1573553"/>
              <a:gd name="connsiteX161" fmla="*/ 647150 w 2764939"/>
              <a:gd name="connsiteY161" fmla="*/ 917087 h 1573553"/>
              <a:gd name="connsiteX162" fmla="*/ 570950 w 2764939"/>
              <a:gd name="connsiteY162" fmla="*/ 902800 h 1573553"/>
              <a:gd name="connsiteX163" fmla="*/ 537612 w 2764939"/>
              <a:gd name="connsiteY163" fmla="*/ 907562 h 1573553"/>
              <a:gd name="connsiteX164" fmla="*/ 585235 w 2764939"/>
              <a:gd name="connsiteY164" fmla="*/ 938518 h 1573553"/>
              <a:gd name="connsiteX165" fmla="*/ 609050 w 2764939"/>
              <a:gd name="connsiteY165" fmla="*/ 950425 h 1573553"/>
              <a:gd name="connsiteX166" fmla="*/ 635243 w 2764939"/>
              <a:gd name="connsiteY166" fmla="*/ 1002812 h 1573553"/>
              <a:gd name="connsiteX167" fmla="*/ 568566 w 2764939"/>
              <a:gd name="connsiteY167" fmla="*/ 1019481 h 1573553"/>
              <a:gd name="connsiteX168" fmla="*/ 547137 w 2764939"/>
              <a:gd name="connsiteY168" fmla="*/ 1031387 h 1573553"/>
              <a:gd name="connsiteX169" fmla="*/ 523323 w 2764939"/>
              <a:gd name="connsiteY169" fmla="*/ 1002812 h 1573553"/>
              <a:gd name="connsiteX170" fmla="*/ 499510 w 2764939"/>
              <a:gd name="connsiteY170" fmla="*/ 971856 h 1573553"/>
              <a:gd name="connsiteX171" fmla="*/ 501891 w 2764939"/>
              <a:gd name="connsiteY171" fmla="*/ 933756 h 1573553"/>
              <a:gd name="connsiteX172" fmla="*/ 499510 w 2764939"/>
              <a:gd name="connsiteY172" fmla="*/ 914706 h 1573553"/>
              <a:gd name="connsiteX173" fmla="*/ 518560 w 2764939"/>
              <a:gd name="connsiteY173" fmla="*/ 881368 h 1573553"/>
              <a:gd name="connsiteX174" fmla="*/ 478080 w 2764939"/>
              <a:gd name="connsiteY174" fmla="*/ 890893 h 1573553"/>
              <a:gd name="connsiteX175" fmla="*/ 449504 w 2764939"/>
              <a:gd name="connsiteY175" fmla="*/ 952806 h 1573553"/>
              <a:gd name="connsiteX176" fmla="*/ 442360 w 2764939"/>
              <a:gd name="connsiteY176" fmla="*/ 976618 h 1573553"/>
              <a:gd name="connsiteX177" fmla="*/ 411404 w 2764939"/>
              <a:gd name="connsiteY177" fmla="*/ 993287 h 1573553"/>
              <a:gd name="connsiteX178" fmla="*/ 363779 w 2764939"/>
              <a:gd name="connsiteY178" fmla="*/ 990906 h 1573553"/>
              <a:gd name="connsiteX179" fmla="*/ 356635 w 2764939"/>
              <a:gd name="connsiteY179" fmla="*/ 1007575 h 1573553"/>
              <a:gd name="connsiteX180" fmla="*/ 356635 w 2764939"/>
              <a:gd name="connsiteY180" fmla="*/ 1055200 h 1573553"/>
              <a:gd name="connsiteX181" fmla="*/ 297104 w 2764939"/>
              <a:gd name="connsiteY181" fmla="*/ 1059962 h 1573553"/>
              <a:gd name="connsiteX182" fmla="*/ 235191 w 2764939"/>
              <a:gd name="connsiteY182" fmla="*/ 1093300 h 1573553"/>
              <a:gd name="connsiteX183" fmla="*/ 237573 w 2764939"/>
              <a:gd name="connsiteY183" fmla="*/ 1121875 h 1573553"/>
              <a:gd name="connsiteX184" fmla="*/ 185186 w 2764939"/>
              <a:gd name="connsiteY184" fmla="*/ 1109968 h 1573553"/>
              <a:gd name="connsiteX185" fmla="*/ 151848 w 2764939"/>
              <a:gd name="connsiteY185" fmla="*/ 1117112 h 1573553"/>
              <a:gd name="connsiteX186" fmla="*/ 106604 w 2764939"/>
              <a:gd name="connsiteY186" fmla="*/ 1098062 h 1573553"/>
              <a:gd name="connsiteX187" fmla="*/ 89936 w 2764939"/>
              <a:gd name="connsiteY187" fmla="*/ 1098062 h 1573553"/>
              <a:gd name="connsiteX188" fmla="*/ 6592 w 2764939"/>
              <a:gd name="connsiteY188" fmla="*/ 1121875 h 1573553"/>
              <a:gd name="connsiteX189" fmla="*/ 8974 w 2764939"/>
              <a:gd name="connsiteY189" fmla="*/ 1074250 h 1573553"/>
              <a:gd name="connsiteX190" fmla="*/ 9816 w 2764939"/>
              <a:gd name="connsiteY190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87829 w 2756135"/>
              <a:gd name="connsiteY92" fmla="*/ 212237 h 1573553"/>
              <a:gd name="connsiteX93" fmla="*/ 2333075 w 2756135"/>
              <a:gd name="connsiteY93" fmla="*/ 257480 h 1573553"/>
              <a:gd name="connsiteX94" fmla="*/ 2468804 w 2756135"/>
              <a:gd name="connsiteY94" fmla="*/ 169375 h 1573553"/>
              <a:gd name="connsiteX95" fmla="*/ 2735505 w 2756135"/>
              <a:gd name="connsiteY95" fmla="*/ 205092 h 1573553"/>
              <a:gd name="connsiteX96" fmla="*/ 2698276 w 2756135"/>
              <a:gd name="connsiteY96" fmla="*/ 559163 h 1573553"/>
              <a:gd name="connsiteX97" fmla="*/ 2630731 w 2756135"/>
              <a:gd name="connsiteY97" fmla="*/ 967092 h 1573553"/>
              <a:gd name="connsiteX98" fmla="*/ 2461662 w 2756135"/>
              <a:gd name="connsiteY98" fmla="*/ 869462 h 1573553"/>
              <a:gd name="connsiteX99" fmla="*/ 2297356 w 2756135"/>
              <a:gd name="connsiteY99" fmla="*/ 926612 h 1573553"/>
              <a:gd name="connsiteX100" fmla="*/ 2275925 w 2756135"/>
              <a:gd name="connsiteY100" fmla="*/ 1062342 h 1573553"/>
              <a:gd name="connsiteX101" fmla="*/ 2042562 w 2756135"/>
              <a:gd name="connsiteY101" fmla="*/ 1148067 h 1573553"/>
              <a:gd name="connsiteX102" fmla="*/ 2021131 w 2756135"/>
              <a:gd name="connsiteY102" fmla="*/ 1238556 h 1573553"/>
              <a:gd name="connsiteX103" fmla="*/ 1954456 w 2756135"/>
              <a:gd name="connsiteY103" fmla="*/ 1309993 h 1573553"/>
              <a:gd name="connsiteX104" fmla="*/ 2013987 w 2756135"/>
              <a:gd name="connsiteY104" fmla="*/ 1350474 h 1573553"/>
              <a:gd name="connsiteX105" fmla="*/ 1921118 w 2756135"/>
              <a:gd name="connsiteY105" fmla="*/ 1450487 h 1573553"/>
              <a:gd name="connsiteX106" fmla="*/ 1899687 w 2756135"/>
              <a:gd name="connsiteY106" fmla="*/ 1533831 h 1573553"/>
              <a:gd name="connsiteX107" fmla="*/ 1808865 w 2756135"/>
              <a:gd name="connsiteY107" fmla="*/ 1573012 h 1573553"/>
              <a:gd name="connsiteX108" fmla="*/ 1728235 w 2756135"/>
              <a:gd name="connsiteY108" fmla="*/ 1557643 h 1573553"/>
              <a:gd name="connsiteX109" fmla="*/ 1702041 w 2756135"/>
              <a:gd name="connsiteY109" fmla="*/ 1571931 h 1573553"/>
              <a:gd name="connsiteX110" fmla="*/ 1647275 w 2756135"/>
              <a:gd name="connsiteY110" fmla="*/ 1543356 h 1573553"/>
              <a:gd name="connsiteX111" fmla="*/ 1606791 w 2756135"/>
              <a:gd name="connsiteY111" fmla="*/ 1507637 h 1573553"/>
              <a:gd name="connsiteX112" fmla="*/ 1563931 w 2756135"/>
              <a:gd name="connsiteY112" fmla="*/ 1479061 h 1573553"/>
              <a:gd name="connsiteX113" fmla="*/ 1592504 w 2756135"/>
              <a:gd name="connsiteY113" fmla="*/ 1455250 h 1573553"/>
              <a:gd name="connsiteX114" fmla="*/ 1580598 w 2756135"/>
              <a:gd name="connsiteY114" fmla="*/ 1438581 h 1573553"/>
              <a:gd name="connsiteX115" fmla="*/ 1518685 w 2756135"/>
              <a:gd name="connsiteY115" fmla="*/ 1426675 h 1573553"/>
              <a:gd name="connsiteX116" fmla="*/ 1499635 w 2756135"/>
              <a:gd name="connsiteY116" fmla="*/ 1402862 h 1573553"/>
              <a:gd name="connsiteX117" fmla="*/ 1461537 w 2756135"/>
              <a:gd name="connsiteY117" fmla="*/ 1379050 h 1573553"/>
              <a:gd name="connsiteX118" fmla="*/ 1456773 w 2756135"/>
              <a:gd name="connsiteY118" fmla="*/ 1390956 h 1573553"/>
              <a:gd name="connsiteX119" fmla="*/ 1471062 w 2756135"/>
              <a:gd name="connsiteY119" fmla="*/ 1429056 h 1573553"/>
              <a:gd name="connsiteX120" fmla="*/ 1440104 w 2756135"/>
              <a:gd name="connsiteY120" fmla="*/ 1443343 h 1573553"/>
              <a:gd name="connsiteX121" fmla="*/ 1413912 w 2756135"/>
              <a:gd name="connsiteY121" fmla="*/ 1457630 h 1573553"/>
              <a:gd name="connsiteX122" fmla="*/ 1397241 w 2756135"/>
              <a:gd name="connsiteY122" fmla="*/ 1450487 h 1573553"/>
              <a:gd name="connsiteX123" fmla="*/ 1351998 w 2756135"/>
              <a:gd name="connsiteY123" fmla="*/ 1388575 h 1573553"/>
              <a:gd name="connsiteX124" fmla="*/ 1306756 w 2756135"/>
              <a:gd name="connsiteY124" fmla="*/ 1355237 h 1573553"/>
              <a:gd name="connsiteX125" fmla="*/ 1328187 w 2756135"/>
              <a:gd name="connsiteY125" fmla="*/ 1338568 h 1573553"/>
              <a:gd name="connsiteX126" fmla="*/ 1349618 w 2756135"/>
              <a:gd name="connsiteY126" fmla="*/ 1298087 h 1573553"/>
              <a:gd name="connsiteX127" fmla="*/ 1335329 w 2756135"/>
              <a:gd name="connsiteY127" fmla="*/ 1286181 h 1573553"/>
              <a:gd name="connsiteX128" fmla="*/ 1297231 w 2756135"/>
              <a:gd name="connsiteY128" fmla="*/ 1288562 h 1573553"/>
              <a:gd name="connsiteX129" fmla="*/ 1221031 w 2756135"/>
              <a:gd name="connsiteY129" fmla="*/ 1245700 h 1573553"/>
              <a:gd name="connsiteX130" fmla="*/ 1178166 w 2756135"/>
              <a:gd name="connsiteY130" fmla="*/ 1226650 h 1573553"/>
              <a:gd name="connsiteX131" fmla="*/ 1168643 w 2756135"/>
              <a:gd name="connsiteY131" fmla="*/ 1226650 h 1573553"/>
              <a:gd name="connsiteX132" fmla="*/ 1156737 w 2756135"/>
              <a:gd name="connsiteY132" fmla="*/ 1162356 h 1573553"/>
              <a:gd name="connsiteX133" fmla="*/ 1168643 w 2756135"/>
              <a:gd name="connsiteY133" fmla="*/ 1098062 h 1573553"/>
              <a:gd name="connsiteX134" fmla="*/ 1137687 w 2756135"/>
              <a:gd name="connsiteY134" fmla="*/ 1064725 h 1573553"/>
              <a:gd name="connsiteX135" fmla="*/ 1085300 w 2756135"/>
              <a:gd name="connsiteY135" fmla="*/ 1040912 h 1573553"/>
              <a:gd name="connsiteX136" fmla="*/ 1111493 w 2756135"/>
              <a:gd name="connsiteY136" fmla="*/ 1017100 h 1573553"/>
              <a:gd name="connsiteX137" fmla="*/ 1156737 w 2756135"/>
              <a:gd name="connsiteY137" fmla="*/ 1021862 h 1573553"/>
              <a:gd name="connsiteX138" fmla="*/ 1151975 w 2756135"/>
              <a:gd name="connsiteY138" fmla="*/ 974237 h 1573553"/>
              <a:gd name="connsiteX139" fmla="*/ 1123400 w 2756135"/>
              <a:gd name="connsiteY139" fmla="*/ 969475 h 1573553"/>
              <a:gd name="connsiteX140" fmla="*/ 1128162 w 2756135"/>
              <a:gd name="connsiteY140" fmla="*/ 921850 h 1573553"/>
              <a:gd name="connsiteX141" fmla="*/ 1097206 w 2756135"/>
              <a:gd name="connsiteY141" fmla="*/ 907562 h 1573553"/>
              <a:gd name="connsiteX142" fmla="*/ 1099587 w 2756135"/>
              <a:gd name="connsiteY142" fmla="*/ 871843 h 1573553"/>
              <a:gd name="connsiteX143" fmla="*/ 1051962 w 2756135"/>
              <a:gd name="connsiteY143" fmla="*/ 857556 h 1573553"/>
              <a:gd name="connsiteX144" fmla="*/ 1032912 w 2756135"/>
              <a:gd name="connsiteY144" fmla="*/ 878987 h 1573553"/>
              <a:gd name="connsiteX145" fmla="*/ 1004335 w 2756135"/>
              <a:gd name="connsiteY145" fmla="*/ 881368 h 1573553"/>
              <a:gd name="connsiteX146" fmla="*/ 954331 w 2756135"/>
              <a:gd name="connsiteY146" fmla="*/ 886131 h 1573553"/>
              <a:gd name="connsiteX147" fmla="*/ 923375 w 2756135"/>
              <a:gd name="connsiteY147" fmla="*/ 907562 h 1573553"/>
              <a:gd name="connsiteX148" fmla="*/ 923375 w 2756135"/>
              <a:gd name="connsiteY148" fmla="*/ 876606 h 1573553"/>
              <a:gd name="connsiteX149" fmla="*/ 882893 w 2756135"/>
              <a:gd name="connsiteY149" fmla="*/ 871843 h 1573553"/>
              <a:gd name="connsiteX150" fmla="*/ 890035 w 2756135"/>
              <a:gd name="connsiteY150" fmla="*/ 893275 h 1573553"/>
              <a:gd name="connsiteX151" fmla="*/ 885275 w 2756135"/>
              <a:gd name="connsiteY151" fmla="*/ 912325 h 1573553"/>
              <a:gd name="connsiteX152" fmla="*/ 799550 w 2756135"/>
              <a:gd name="connsiteY152" fmla="*/ 859936 h 1573553"/>
              <a:gd name="connsiteX153" fmla="*/ 778118 w 2756135"/>
              <a:gd name="connsiteY153" fmla="*/ 826600 h 1573553"/>
              <a:gd name="connsiteX154" fmla="*/ 790025 w 2756135"/>
              <a:gd name="connsiteY154" fmla="*/ 786117 h 1573553"/>
              <a:gd name="connsiteX155" fmla="*/ 759068 w 2756135"/>
              <a:gd name="connsiteY155" fmla="*/ 781356 h 1573553"/>
              <a:gd name="connsiteX156" fmla="*/ 711443 w 2756135"/>
              <a:gd name="connsiteY156" fmla="*/ 795643 h 1573553"/>
              <a:gd name="connsiteX157" fmla="*/ 701918 w 2756135"/>
              <a:gd name="connsiteY157" fmla="*/ 809931 h 1573553"/>
              <a:gd name="connsiteX158" fmla="*/ 678106 w 2756135"/>
              <a:gd name="connsiteY158" fmla="*/ 826600 h 1573553"/>
              <a:gd name="connsiteX159" fmla="*/ 670962 w 2756135"/>
              <a:gd name="connsiteY159" fmla="*/ 843268 h 1573553"/>
              <a:gd name="connsiteX160" fmla="*/ 630481 w 2756135"/>
              <a:gd name="connsiteY160" fmla="*/ 876606 h 1573553"/>
              <a:gd name="connsiteX161" fmla="*/ 632860 w 2756135"/>
              <a:gd name="connsiteY161" fmla="*/ 898037 h 1573553"/>
              <a:gd name="connsiteX162" fmla="*/ 647150 w 2756135"/>
              <a:gd name="connsiteY162" fmla="*/ 917087 h 1573553"/>
              <a:gd name="connsiteX163" fmla="*/ 570950 w 2756135"/>
              <a:gd name="connsiteY163" fmla="*/ 902800 h 1573553"/>
              <a:gd name="connsiteX164" fmla="*/ 537612 w 2756135"/>
              <a:gd name="connsiteY164" fmla="*/ 907562 h 1573553"/>
              <a:gd name="connsiteX165" fmla="*/ 585235 w 2756135"/>
              <a:gd name="connsiteY165" fmla="*/ 938518 h 1573553"/>
              <a:gd name="connsiteX166" fmla="*/ 609050 w 2756135"/>
              <a:gd name="connsiteY166" fmla="*/ 950425 h 1573553"/>
              <a:gd name="connsiteX167" fmla="*/ 635243 w 2756135"/>
              <a:gd name="connsiteY167" fmla="*/ 1002812 h 1573553"/>
              <a:gd name="connsiteX168" fmla="*/ 568566 w 2756135"/>
              <a:gd name="connsiteY168" fmla="*/ 1019481 h 1573553"/>
              <a:gd name="connsiteX169" fmla="*/ 547137 w 2756135"/>
              <a:gd name="connsiteY169" fmla="*/ 1031387 h 1573553"/>
              <a:gd name="connsiteX170" fmla="*/ 523323 w 2756135"/>
              <a:gd name="connsiteY170" fmla="*/ 1002812 h 1573553"/>
              <a:gd name="connsiteX171" fmla="*/ 499510 w 2756135"/>
              <a:gd name="connsiteY171" fmla="*/ 971856 h 1573553"/>
              <a:gd name="connsiteX172" fmla="*/ 501891 w 2756135"/>
              <a:gd name="connsiteY172" fmla="*/ 933756 h 1573553"/>
              <a:gd name="connsiteX173" fmla="*/ 499510 w 2756135"/>
              <a:gd name="connsiteY173" fmla="*/ 914706 h 1573553"/>
              <a:gd name="connsiteX174" fmla="*/ 518560 w 2756135"/>
              <a:gd name="connsiteY174" fmla="*/ 881368 h 1573553"/>
              <a:gd name="connsiteX175" fmla="*/ 478080 w 2756135"/>
              <a:gd name="connsiteY175" fmla="*/ 890893 h 1573553"/>
              <a:gd name="connsiteX176" fmla="*/ 449504 w 2756135"/>
              <a:gd name="connsiteY176" fmla="*/ 952806 h 1573553"/>
              <a:gd name="connsiteX177" fmla="*/ 442360 w 2756135"/>
              <a:gd name="connsiteY177" fmla="*/ 976618 h 1573553"/>
              <a:gd name="connsiteX178" fmla="*/ 411404 w 2756135"/>
              <a:gd name="connsiteY178" fmla="*/ 993287 h 1573553"/>
              <a:gd name="connsiteX179" fmla="*/ 363779 w 2756135"/>
              <a:gd name="connsiteY179" fmla="*/ 990906 h 1573553"/>
              <a:gd name="connsiteX180" fmla="*/ 356635 w 2756135"/>
              <a:gd name="connsiteY180" fmla="*/ 1007575 h 1573553"/>
              <a:gd name="connsiteX181" fmla="*/ 356635 w 2756135"/>
              <a:gd name="connsiteY181" fmla="*/ 1055200 h 1573553"/>
              <a:gd name="connsiteX182" fmla="*/ 297104 w 2756135"/>
              <a:gd name="connsiteY182" fmla="*/ 1059962 h 1573553"/>
              <a:gd name="connsiteX183" fmla="*/ 235191 w 2756135"/>
              <a:gd name="connsiteY183" fmla="*/ 1093300 h 1573553"/>
              <a:gd name="connsiteX184" fmla="*/ 237573 w 2756135"/>
              <a:gd name="connsiteY184" fmla="*/ 1121875 h 1573553"/>
              <a:gd name="connsiteX185" fmla="*/ 185186 w 2756135"/>
              <a:gd name="connsiteY185" fmla="*/ 1109968 h 1573553"/>
              <a:gd name="connsiteX186" fmla="*/ 151848 w 2756135"/>
              <a:gd name="connsiteY186" fmla="*/ 1117112 h 1573553"/>
              <a:gd name="connsiteX187" fmla="*/ 106604 w 2756135"/>
              <a:gd name="connsiteY187" fmla="*/ 1098062 h 1573553"/>
              <a:gd name="connsiteX188" fmla="*/ 89936 w 2756135"/>
              <a:gd name="connsiteY188" fmla="*/ 1098062 h 1573553"/>
              <a:gd name="connsiteX189" fmla="*/ 6592 w 2756135"/>
              <a:gd name="connsiteY189" fmla="*/ 1121875 h 1573553"/>
              <a:gd name="connsiteX190" fmla="*/ 8974 w 2756135"/>
              <a:gd name="connsiteY190" fmla="*/ 1074250 h 1573553"/>
              <a:gd name="connsiteX191" fmla="*/ 9816 w 2756135"/>
              <a:gd name="connsiteY191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87829 w 2756135"/>
              <a:gd name="connsiteY92" fmla="*/ 212237 h 1573553"/>
              <a:gd name="connsiteX93" fmla="*/ 2333075 w 2756135"/>
              <a:gd name="connsiteY93" fmla="*/ 257480 h 1573553"/>
              <a:gd name="connsiteX94" fmla="*/ 2383079 w 2756135"/>
              <a:gd name="connsiteY94" fmla="*/ 243193 h 1573553"/>
              <a:gd name="connsiteX95" fmla="*/ 2468804 w 2756135"/>
              <a:gd name="connsiteY95" fmla="*/ 169375 h 1573553"/>
              <a:gd name="connsiteX96" fmla="*/ 2735505 w 2756135"/>
              <a:gd name="connsiteY96" fmla="*/ 205092 h 1573553"/>
              <a:gd name="connsiteX97" fmla="*/ 2698276 w 2756135"/>
              <a:gd name="connsiteY97" fmla="*/ 559163 h 1573553"/>
              <a:gd name="connsiteX98" fmla="*/ 2630731 w 2756135"/>
              <a:gd name="connsiteY98" fmla="*/ 967092 h 1573553"/>
              <a:gd name="connsiteX99" fmla="*/ 2461662 w 2756135"/>
              <a:gd name="connsiteY99" fmla="*/ 869462 h 1573553"/>
              <a:gd name="connsiteX100" fmla="*/ 2297356 w 2756135"/>
              <a:gd name="connsiteY100" fmla="*/ 926612 h 1573553"/>
              <a:gd name="connsiteX101" fmla="*/ 2275925 w 2756135"/>
              <a:gd name="connsiteY101" fmla="*/ 1062342 h 1573553"/>
              <a:gd name="connsiteX102" fmla="*/ 2042562 w 2756135"/>
              <a:gd name="connsiteY102" fmla="*/ 1148067 h 1573553"/>
              <a:gd name="connsiteX103" fmla="*/ 2021131 w 2756135"/>
              <a:gd name="connsiteY103" fmla="*/ 1238556 h 1573553"/>
              <a:gd name="connsiteX104" fmla="*/ 1954456 w 2756135"/>
              <a:gd name="connsiteY104" fmla="*/ 1309993 h 1573553"/>
              <a:gd name="connsiteX105" fmla="*/ 2013987 w 2756135"/>
              <a:gd name="connsiteY105" fmla="*/ 1350474 h 1573553"/>
              <a:gd name="connsiteX106" fmla="*/ 1921118 w 2756135"/>
              <a:gd name="connsiteY106" fmla="*/ 1450487 h 1573553"/>
              <a:gd name="connsiteX107" fmla="*/ 1899687 w 2756135"/>
              <a:gd name="connsiteY107" fmla="*/ 1533831 h 1573553"/>
              <a:gd name="connsiteX108" fmla="*/ 1808865 w 2756135"/>
              <a:gd name="connsiteY108" fmla="*/ 1573012 h 1573553"/>
              <a:gd name="connsiteX109" fmla="*/ 1728235 w 2756135"/>
              <a:gd name="connsiteY109" fmla="*/ 1557643 h 1573553"/>
              <a:gd name="connsiteX110" fmla="*/ 1702041 w 2756135"/>
              <a:gd name="connsiteY110" fmla="*/ 1571931 h 1573553"/>
              <a:gd name="connsiteX111" fmla="*/ 1647275 w 2756135"/>
              <a:gd name="connsiteY111" fmla="*/ 1543356 h 1573553"/>
              <a:gd name="connsiteX112" fmla="*/ 1606791 w 2756135"/>
              <a:gd name="connsiteY112" fmla="*/ 1507637 h 1573553"/>
              <a:gd name="connsiteX113" fmla="*/ 1563931 w 2756135"/>
              <a:gd name="connsiteY113" fmla="*/ 1479061 h 1573553"/>
              <a:gd name="connsiteX114" fmla="*/ 1592504 w 2756135"/>
              <a:gd name="connsiteY114" fmla="*/ 1455250 h 1573553"/>
              <a:gd name="connsiteX115" fmla="*/ 1580598 w 2756135"/>
              <a:gd name="connsiteY115" fmla="*/ 1438581 h 1573553"/>
              <a:gd name="connsiteX116" fmla="*/ 1518685 w 2756135"/>
              <a:gd name="connsiteY116" fmla="*/ 1426675 h 1573553"/>
              <a:gd name="connsiteX117" fmla="*/ 1499635 w 2756135"/>
              <a:gd name="connsiteY117" fmla="*/ 1402862 h 1573553"/>
              <a:gd name="connsiteX118" fmla="*/ 1461537 w 2756135"/>
              <a:gd name="connsiteY118" fmla="*/ 1379050 h 1573553"/>
              <a:gd name="connsiteX119" fmla="*/ 1456773 w 2756135"/>
              <a:gd name="connsiteY119" fmla="*/ 1390956 h 1573553"/>
              <a:gd name="connsiteX120" fmla="*/ 1471062 w 2756135"/>
              <a:gd name="connsiteY120" fmla="*/ 1429056 h 1573553"/>
              <a:gd name="connsiteX121" fmla="*/ 1440104 w 2756135"/>
              <a:gd name="connsiteY121" fmla="*/ 1443343 h 1573553"/>
              <a:gd name="connsiteX122" fmla="*/ 1413912 w 2756135"/>
              <a:gd name="connsiteY122" fmla="*/ 1457630 h 1573553"/>
              <a:gd name="connsiteX123" fmla="*/ 1397241 w 2756135"/>
              <a:gd name="connsiteY123" fmla="*/ 1450487 h 1573553"/>
              <a:gd name="connsiteX124" fmla="*/ 1351998 w 2756135"/>
              <a:gd name="connsiteY124" fmla="*/ 1388575 h 1573553"/>
              <a:gd name="connsiteX125" fmla="*/ 1306756 w 2756135"/>
              <a:gd name="connsiteY125" fmla="*/ 1355237 h 1573553"/>
              <a:gd name="connsiteX126" fmla="*/ 1328187 w 2756135"/>
              <a:gd name="connsiteY126" fmla="*/ 1338568 h 1573553"/>
              <a:gd name="connsiteX127" fmla="*/ 1349618 w 2756135"/>
              <a:gd name="connsiteY127" fmla="*/ 1298087 h 1573553"/>
              <a:gd name="connsiteX128" fmla="*/ 1335329 w 2756135"/>
              <a:gd name="connsiteY128" fmla="*/ 1286181 h 1573553"/>
              <a:gd name="connsiteX129" fmla="*/ 1297231 w 2756135"/>
              <a:gd name="connsiteY129" fmla="*/ 1288562 h 1573553"/>
              <a:gd name="connsiteX130" fmla="*/ 1221031 w 2756135"/>
              <a:gd name="connsiteY130" fmla="*/ 1245700 h 1573553"/>
              <a:gd name="connsiteX131" fmla="*/ 1178166 w 2756135"/>
              <a:gd name="connsiteY131" fmla="*/ 1226650 h 1573553"/>
              <a:gd name="connsiteX132" fmla="*/ 1168643 w 2756135"/>
              <a:gd name="connsiteY132" fmla="*/ 1226650 h 1573553"/>
              <a:gd name="connsiteX133" fmla="*/ 1156737 w 2756135"/>
              <a:gd name="connsiteY133" fmla="*/ 1162356 h 1573553"/>
              <a:gd name="connsiteX134" fmla="*/ 1168643 w 2756135"/>
              <a:gd name="connsiteY134" fmla="*/ 1098062 h 1573553"/>
              <a:gd name="connsiteX135" fmla="*/ 1137687 w 2756135"/>
              <a:gd name="connsiteY135" fmla="*/ 1064725 h 1573553"/>
              <a:gd name="connsiteX136" fmla="*/ 1085300 w 2756135"/>
              <a:gd name="connsiteY136" fmla="*/ 1040912 h 1573553"/>
              <a:gd name="connsiteX137" fmla="*/ 1111493 w 2756135"/>
              <a:gd name="connsiteY137" fmla="*/ 1017100 h 1573553"/>
              <a:gd name="connsiteX138" fmla="*/ 1156737 w 2756135"/>
              <a:gd name="connsiteY138" fmla="*/ 1021862 h 1573553"/>
              <a:gd name="connsiteX139" fmla="*/ 1151975 w 2756135"/>
              <a:gd name="connsiteY139" fmla="*/ 974237 h 1573553"/>
              <a:gd name="connsiteX140" fmla="*/ 1123400 w 2756135"/>
              <a:gd name="connsiteY140" fmla="*/ 969475 h 1573553"/>
              <a:gd name="connsiteX141" fmla="*/ 1128162 w 2756135"/>
              <a:gd name="connsiteY141" fmla="*/ 921850 h 1573553"/>
              <a:gd name="connsiteX142" fmla="*/ 1097206 w 2756135"/>
              <a:gd name="connsiteY142" fmla="*/ 907562 h 1573553"/>
              <a:gd name="connsiteX143" fmla="*/ 1099587 w 2756135"/>
              <a:gd name="connsiteY143" fmla="*/ 871843 h 1573553"/>
              <a:gd name="connsiteX144" fmla="*/ 1051962 w 2756135"/>
              <a:gd name="connsiteY144" fmla="*/ 857556 h 1573553"/>
              <a:gd name="connsiteX145" fmla="*/ 1032912 w 2756135"/>
              <a:gd name="connsiteY145" fmla="*/ 878987 h 1573553"/>
              <a:gd name="connsiteX146" fmla="*/ 1004335 w 2756135"/>
              <a:gd name="connsiteY146" fmla="*/ 881368 h 1573553"/>
              <a:gd name="connsiteX147" fmla="*/ 954331 w 2756135"/>
              <a:gd name="connsiteY147" fmla="*/ 886131 h 1573553"/>
              <a:gd name="connsiteX148" fmla="*/ 923375 w 2756135"/>
              <a:gd name="connsiteY148" fmla="*/ 907562 h 1573553"/>
              <a:gd name="connsiteX149" fmla="*/ 923375 w 2756135"/>
              <a:gd name="connsiteY149" fmla="*/ 876606 h 1573553"/>
              <a:gd name="connsiteX150" fmla="*/ 882893 w 2756135"/>
              <a:gd name="connsiteY150" fmla="*/ 871843 h 1573553"/>
              <a:gd name="connsiteX151" fmla="*/ 890035 w 2756135"/>
              <a:gd name="connsiteY151" fmla="*/ 893275 h 1573553"/>
              <a:gd name="connsiteX152" fmla="*/ 885275 w 2756135"/>
              <a:gd name="connsiteY152" fmla="*/ 912325 h 1573553"/>
              <a:gd name="connsiteX153" fmla="*/ 799550 w 2756135"/>
              <a:gd name="connsiteY153" fmla="*/ 859936 h 1573553"/>
              <a:gd name="connsiteX154" fmla="*/ 778118 w 2756135"/>
              <a:gd name="connsiteY154" fmla="*/ 826600 h 1573553"/>
              <a:gd name="connsiteX155" fmla="*/ 790025 w 2756135"/>
              <a:gd name="connsiteY155" fmla="*/ 786117 h 1573553"/>
              <a:gd name="connsiteX156" fmla="*/ 759068 w 2756135"/>
              <a:gd name="connsiteY156" fmla="*/ 781356 h 1573553"/>
              <a:gd name="connsiteX157" fmla="*/ 711443 w 2756135"/>
              <a:gd name="connsiteY157" fmla="*/ 795643 h 1573553"/>
              <a:gd name="connsiteX158" fmla="*/ 701918 w 2756135"/>
              <a:gd name="connsiteY158" fmla="*/ 809931 h 1573553"/>
              <a:gd name="connsiteX159" fmla="*/ 678106 w 2756135"/>
              <a:gd name="connsiteY159" fmla="*/ 826600 h 1573553"/>
              <a:gd name="connsiteX160" fmla="*/ 670962 w 2756135"/>
              <a:gd name="connsiteY160" fmla="*/ 843268 h 1573553"/>
              <a:gd name="connsiteX161" fmla="*/ 630481 w 2756135"/>
              <a:gd name="connsiteY161" fmla="*/ 876606 h 1573553"/>
              <a:gd name="connsiteX162" fmla="*/ 632860 w 2756135"/>
              <a:gd name="connsiteY162" fmla="*/ 898037 h 1573553"/>
              <a:gd name="connsiteX163" fmla="*/ 647150 w 2756135"/>
              <a:gd name="connsiteY163" fmla="*/ 917087 h 1573553"/>
              <a:gd name="connsiteX164" fmla="*/ 570950 w 2756135"/>
              <a:gd name="connsiteY164" fmla="*/ 902800 h 1573553"/>
              <a:gd name="connsiteX165" fmla="*/ 537612 w 2756135"/>
              <a:gd name="connsiteY165" fmla="*/ 907562 h 1573553"/>
              <a:gd name="connsiteX166" fmla="*/ 585235 w 2756135"/>
              <a:gd name="connsiteY166" fmla="*/ 938518 h 1573553"/>
              <a:gd name="connsiteX167" fmla="*/ 609050 w 2756135"/>
              <a:gd name="connsiteY167" fmla="*/ 950425 h 1573553"/>
              <a:gd name="connsiteX168" fmla="*/ 635243 w 2756135"/>
              <a:gd name="connsiteY168" fmla="*/ 1002812 h 1573553"/>
              <a:gd name="connsiteX169" fmla="*/ 568566 w 2756135"/>
              <a:gd name="connsiteY169" fmla="*/ 1019481 h 1573553"/>
              <a:gd name="connsiteX170" fmla="*/ 547137 w 2756135"/>
              <a:gd name="connsiteY170" fmla="*/ 1031387 h 1573553"/>
              <a:gd name="connsiteX171" fmla="*/ 523323 w 2756135"/>
              <a:gd name="connsiteY171" fmla="*/ 1002812 h 1573553"/>
              <a:gd name="connsiteX172" fmla="*/ 499510 w 2756135"/>
              <a:gd name="connsiteY172" fmla="*/ 971856 h 1573553"/>
              <a:gd name="connsiteX173" fmla="*/ 501891 w 2756135"/>
              <a:gd name="connsiteY173" fmla="*/ 933756 h 1573553"/>
              <a:gd name="connsiteX174" fmla="*/ 499510 w 2756135"/>
              <a:gd name="connsiteY174" fmla="*/ 914706 h 1573553"/>
              <a:gd name="connsiteX175" fmla="*/ 518560 w 2756135"/>
              <a:gd name="connsiteY175" fmla="*/ 881368 h 1573553"/>
              <a:gd name="connsiteX176" fmla="*/ 478080 w 2756135"/>
              <a:gd name="connsiteY176" fmla="*/ 890893 h 1573553"/>
              <a:gd name="connsiteX177" fmla="*/ 449504 w 2756135"/>
              <a:gd name="connsiteY177" fmla="*/ 952806 h 1573553"/>
              <a:gd name="connsiteX178" fmla="*/ 442360 w 2756135"/>
              <a:gd name="connsiteY178" fmla="*/ 976618 h 1573553"/>
              <a:gd name="connsiteX179" fmla="*/ 411404 w 2756135"/>
              <a:gd name="connsiteY179" fmla="*/ 993287 h 1573553"/>
              <a:gd name="connsiteX180" fmla="*/ 363779 w 2756135"/>
              <a:gd name="connsiteY180" fmla="*/ 990906 h 1573553"/>
              <a:gd name="connsiteX181" fmla="*/ 356635 w 2756135"/>
              <a:gd name="connsiteY181" fmla="*/ 1007575 h 1573553"/>
              <a:gd name="connsiteX182" fmla="*/ 356635 w 2756135"/>
              <a:gd name="connsiteY182" fmla="*/ 1055200 h 1573553"/>
              <a:gd name="connsiteX183" fmla="*/ 297104 w 2756135"/>
              <a:gd name="connsiteY183" fmla="*/ 1059962 h 1573553"/>
              <a:gd name="connsiteX184" fmla="*/ 235191 w 2756135"/>
              <a:gd name="connsiteY184" fmla="*/ 1093300 h 1573553"/>
              <a:gd name="connsiteX185" fmla="*/ 237573 w 2756135"/>
              <a:gd name="connsiteY185" fmla="*/ 1121875 h 1573553"/>
              <a:gd name="connsiteX186" fmla="*/ 185186 w 2756135"/>
              <a:gd name="connsiteY186" fmla="*/ 1109968 h 1573553"/>
              <a:gd name="connsiteX187" fmla="*/ 151848 w 2756135"/>
              <a:gd name="connsiteY187" fmla="*/ 1117112 h 1573553"/>
              <a:gd name="connsiteX188" fmla="*/ 106604 w 2756135"/>
              <a:gd name="connsiteY188" fmla="*/ 1098062 h 1573553"/>
              <a:gd name="connsiteX189" fmla="*/ 89936 w 2756135"/>
              <a:gd name="connsiteY189" fmla="*/ 1098062 h 1573553"/>
              <a:gd name="connsiteX190" fmla="*/ 6592 w 2756135"/>
              <a:gd name="connsiteY190" fmla="*/ 1121875 h 1573553"/>
              <a:gd name="connsiteX191" fmla="*/ 8974 w 2756135"/>
              <a:gd name="connsiteY191" fmla="*/ 1074250 h 1573553"/>
              <a:gd name="connsiteX192" fmla="*/ 9816 w 2756135"/>
              <a:gd name="connsiteY192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28298 w 2756135"/>
              <a:gd name="connsiteY92" fmla="*/ 217000 h 1573553"/>
              <a:gd name="connsiteX93" fmla="*/ 2287829 w 2756135"/>
              <a:gd name="connsiteY93" fmla="*/ 212237 h 1573553"/>
              <a:gd name="connsiteX94" fmla="*/ 2333075 w 2756135"/>
              <a:gd name="connsiteY94" fmla="*/ 257480 h 1573553"/>
              <a:gd name="connsiteX95" fmla="*/ 2383079 w 2756135"/>
              <a:gd name="connsiteY95" fmla="*/ 243193 h 1573553"/>
              <a:gd name="connsiteX96" fmla="*/ 2468804 w 2756135"/>
              <a:gd name="connsiteY96" fmla="*/ 169375 h 1573553"/>
              <a:gd name="connsiteX97" fmla="*/ 2735505 w 2756135"/>
              <a:gd name="connsiteY97" fmla="*/ 205092 h 1573553"/>
              <a:gd name="connsiteX98" fmla="*/ 2698276 w 2756135"/>
              <a:gd name="connsiteY98" fmla="*/ 559163 h 1573553"/>
              <a:gd name="connsiteX99" fmla="*/ 2630731 w 2756135"/>
              <a:gd name="connsiteY99" fmla="*/ 967092 h 1573553"/>
              <a:gd name="connsiteX100" fmla="*/ 2461662 w 2756135"/>
              <a:gd name="connsiteY100" fmla="*/ 869462 h 1573553"/>
              <a:gd name="connsiteX101" fmla="*/ 2297356 w 2756135"/>
              <a:gd name="connsiteY101" fmla="*/ 926612 h 1573553"/>
              <a:gd name="connsiteX102" fmla="*/ 2275925 w 2756135"/>
              <a:gd name="connsiteY102" fmla="*/ 1062342 h 1573553"/>
              <a:gd name="connsiteX103" fmla="*/ 2042562 w 2756135"/>
              <a:gd name="connsiteY103" fmla="*/ 1148067 h 1573553"/>
              <a:gd name="connsiteX104" fmla="*/ 2021131 w 2756135"/>
              <a:gd name="connsiteY104" fmla="*/ 1238556 h 1573553"/>
              <a:gd name="connsiteX105" fmla="*/ 1954456 w 2756135"/>
              <a:gd name="connsiteY105" fmla="*/ 1309993 h 1573553"/>
              <a:gd name="connsiteX106" fmla="*/ 2013987 w 2756135"/>
              <a:gd name="connsiteY106" fmla="*/ 1350474 h 1573553"/>
              <a:gd name="connsiteX107" fmla="*/ 1921118 w 2756135"/>
              <a:gd name="connsiteY107" fmla="*/ 1450487 h 1573553"/>
              <a:gd name="connsiteX108" fmla="*/ 1899687 w 2756135"/>
              <a:gd name="connsiteY108" fmla="*/ 1533831 h 1573553"/>
              <a:gd name="connsiteX109" fmla="*/ 1808865 w 2756135"/>
              <a:gd name="connsiteY109" fmla="*/ 1573012 h 1573553"/>
              <a:gd name="connsiteX110" fmla="*/ 1728235 w 2756135"/>
              <a:gd name="connsiteY110" fmla="*/ 1557643 h 1573553"/>
              <a:gd name="connsiteX111" fmla="*/ 1702041 w 2756135"/>
              <a:gd name="connsiteY111" fmla="*/ 1571931 h 1573553"/>
              <a:gd name="connsiteX112" fmla="*/ 1647275 w 2756135"/>
              <a:gd name="connsiteY112" fmla="*/ 1543356 h 1573553"/>
              <a:gd name="connsiteX113" fmla="*/ 1606791 w 2756135"/>
              <a:gd name="connsiteY113" fmla="*/ 1507637 h 1573553"/>
              <a:gd name="connsiteX114" fmla="*/ 1563931 w 2756135"/>
              <a:gd name="connsiteY114" fmla="*/ 1479061 h 1573553"/>
              <a:gd name="connsiteX115" fmla="*/ 1592504 w 2756135"/>
              <a:gd name="connsiteY115" fmla="*/ 1455250 h 1573553"/>
              <a:gd name="connsiteX116" fmla="*/ 1580598 w 2756135"/>
              <a:gd name="connsiteY116" fmla="*/ 1438581 h 1573553"/>
              <a:gd name="connsiteX117" fmla="*/ 1518685 w 2756135"/>
              <a:gd name="connsiteY117" fmla="*/ 1426675 h 1573553"/>
              <a:gd name="connsiteX118" fmla="*/ 1499635 w 2756135"/>
              <a:gd name="connsiteY118" fmla="*/ 1402862 h 1573553"/>
              <a:gd name="connsiteX119" fmla="*/ 1461537 w 2756135"/>
              <a:gd name="connsiteY119" fmla="*/ 1379050 h 1573553"/>
              <a:gd name="connsiteX120" fmla="*/ 1456773 w 2756135"/>
              <a:gd name="connsiteY120" fmla="*/ 1390956 h 1573553"/>
              <a:gd name="connsiteX121" fmla="*/ 1471062 w 2756135"/>
              <a:gd name="connsiteY121" fmla="*/ 1429056 h 1573553"/>
              <a:gd name="connsiteX122" fmla="*/ 1440104 w 2756135"/>
              <a:gd name="connsiteY122" fmla="*/ 1443343 h 1573553"/>
              <a:gd name="connsiteX123" fmla="*/ 1413912 w 2756135"/>
              <a:gd name="connsiteY123" fmla="*/ 1457630 h 1573553"/>
              <a:gd name="connsiteX124" fmla="*/ 1397241 w 2756135"/>
              <a:gd name="connsiteY124" fmla="*/ 1450487 h 1573553"/>
              <a:gd name="connsiteX125" fmla="*/ 1351998 w 2756135"/>
              <a:gd name="connsiteY125" fmla="*/ 1388575 h 1573553"/>
              <a:gd name="connsiteX126" fmla="*/ 1306756 w 2756135"/>
              <a:gd name="connsiteY126" fmla="*/ 1355237 h 1573553"/>
              <a:gd name="connsiteX127" fmla="*/ 1328187 w 2756135"/>
              <a:gd name="connsiteY127" fmla="*/ 1338568 h 1573553"/>
              <a:gd name="connsiteX128" fmla="*/ 1349618 w 2756135"/>
              <a:gd name="connsiteY128" fmla="*/ 1298087 h 1573553"/>
              <a:gd name="connsiteX129" fmla="*/ 1335329 w 2756135"/>
              <a:gd name="connsiteY129" fmla="*/ 1286181 h 1573553"/>
              <a:gd name="connsiteX130" fmla="*/ 1297231 w 2756135"/>
              <a:gd name="connsiteY130" fmla="*/ 1288562 h 1573553"/>
              <a:gd name="connsiteX131" fmla="*/ 1221031 w 2756135"/>
              <a:gd name="connsiteY131" fmla="*/ 1245700 h 1573553"/>
              <a:gd name="connsiteX132" fmla="*/ 1178166 w 2756135"/>
              <a:gd name="connsiteY132" fmla="*/ 1226650 h 1573553"/>
              <a:gd name="connsiteX133" fmla="*/ 1168643 w 2756135"/>
              <a:gd name="connsiteY133" fmla="*/ 1226650 h 1573553"/>
              <a:gd name="connsiteX134" fmla="*/ 1156737 w 2756135"/>
              <a:gd name="connsiteY134" fmla="*/ 1162356 h 1573553"/>
              <a:gd name="connsiteX135" fmla="*/ 1168643 w 2756135"/>
              <a:gd name="connsiteY135" fmla="*/ 1098062 h 1573553"/>
              <a:gd name="connsiteX136" fmla="*/ 1137687 w 2756135"/>
              <a:gd name="connsiteY136" fmla="*/ 1064725 h 1573553"/>
              <a:gd name="connsiteX137" fmla="*/ 1085300 w 2756135"/>
              <a:gd name="connsiteY137" fmla="*/ 1040912 h 1573553"/>
              <a:gd name="connsiteX138" fmla="*/ 1111493 w 2756135"/>
              <a:gd name="connsiteY138" fmla="*/ 1017100 h 1573553"/>
              <a:gd name="connsiteX139" fmla="*/ 1156737 w 2756135"/>
              <a:gd name="connsiteY139" fmla="*/ 1021862 h 1573553"/>
              <a:gd name="connsiteX140" fmla="*/ 1151975 w 2756135"/>
              <a:gd name="connsiteY140" fmla="*/ 974237 h 1573553"/>
              <a:gd name="connsiteX141" fmla="*/ 1123400 w 2756135"/>
              <a:gd name="connsiteY141" fmla="*/ 969475 h 1573553"/>
              <a:gd name="connsiteX142" fmla="*/ 1128162 w 2756135"/>
              <a:gd name="connsiteY142" fmla="*/ 921850 h 1573553"/>
              <a:gd name="connsiteX143" fmla="*/ 1097206 w 2756135"/>
              <a:gd name="connsiteY143" fmla="*/ 907562 h 1573553"/>
              <a:gd name="connsiteX144" fmla="*/ 1099587 w 2756135"/>
              <a:gd name="connsiteY144" fmla="*/ 871843 h 1573553"/>
              <a:gd name="connsiteX145" fmla="*/ 1051962 w 2756135"/>
              <a:gd name="connsiteY145" fmla="*/ 857556 h 1573553"/>
              <a:gd name="connsiteX146" fmla="*/ 1032912 w 2756135"/>
              <a:gd name="connsiteY146" fmla="*/ 878987 h 1573553"/>
              <a:gd name="connsiteX147" fmla="*/ 1004335 w 2756135"/>
              <a:gd name="connsiteY147" fmla="*/ 881368 h 1573553"/>
              <a:gd name="connsiteX148" fmla="*/ 954331 w 2756135"/>
              <a:gd name="connsiteY148" fmla="*/ 886131 h 1573553"/>
              <a:gd name="connsiteX149" fmla="*/ 923375 w 2756135"/>
              <a:gd name="connsiteY149" fmla="*/ 907562 h 1573553"/>
              <a:gd name="connsiteX150" fmla="*/ 923375 w 2756135"/>
              <a:gd name="connsiteY150" fmla="*/ 876606 h 1573553"/>
              <a:gd name="connsiteX151" fmla="*/ 882893 w 2756135"/>
              <a:gd name="connsiteY151" fmla="*/ 871843 h 1573553"/>
              <a:gd name="connsiteX152" fmla="*/ 890035 w 2756135"/>
              <a:gd name="connsiteY152" fmla="*/ 893275 h 1573553"/>
              <a:gd name="connsiteX153" fmla="*/ 885275 w 2756135"/>
              <a:gd name="connsiteY153" fmla="*/ 912325 h 1573553"/>
              <a:gd name="connsiteX154" fmla="*/ 799550 w 2756135"/>
              <a:gd name="connsiteY154" fmla="*/ 859936 h 1573553"/>
              <a:gd name="connsiteX155" fmla="*/ 778118 w 2756135"/>
              <a:gd name="connsiteY155" fmla="*/ 826600 h 1573553"/>
              <a:gd name="connsiteX156" fmla="*/ 790025 w 2756135"/>
              <a:gd name="connsiteY156" fmla="*/ 786117 h 1573553"/>
              <a:gd name="connsiteX157" fmla="*/ 759068 w 2756135"/>
              <a:gd name="connsiteY157" fmla="*/ 781356 h 1573553"/>
              <a:gd name="connsiteX158" fmla="*/ 711443 w 2756135"/>
              <a:gd name="connsiteY158" fmla="*/ 795643 h 1573553"/>
              <a:gd name="connsiteX159" fmla="*/ 701918 w 2756135"/>
              <a:gd name="connsiteY159" fmla="*/ 809931 h 1573553"/>
              <a:gd name="connsiteX160" fmla="*/ 678106 w 2756135"/>
              <a:gd name="connsiteY160" fmla="*/ 826600 h 1573553"/>
              <a:gd name="connsiteX161" fmla="*/ 670962 w 2756135"/>
              <a:gd name="connsiteY161" fmla="*/ 843268 h 1573553"/>
              <a:gd name="connsiteX162" fmla="*/ 630481 w 2756135"/>
              <a:gd name="connsiteY162" fmla="*/ 876606 h 1573553"/>
              <a:gd name="connsiteX163" fmla="*/ 632860 w 2756135"/>
              <a:gd name="connsiteY163" fmla="*/ 898037 h 1573553"/>
              <a:gd name="connsiteX164" fmla="*/ 647150 w 2756135"/>
              <a:gd name="connsiteY164" fmla="*/ 917087 h 1573553"/>
              <a:gd name="connsiteX165" fmla="*/ 570950 w 2756135"/>
              <a:gd name="connsiteY165" fmla="*/ 902800 h 1573553"/>
              <a:gd name="connsiteX166" fmla="*/ 537612 w 2756135"/>
              <a:gd name="connsiteY166" fmla="*/ 907562 h 1573553"/>
              <a:gd name="connsiteX167" fmla="*/ 585235 w 2756135"/>
              <a:gd name="connsiteY167" fmla="*/ 938518 h 1573553"/>
              <a:gd name="connsiteX168" fmla="*/ 609050 w 2756135"/>
              <a:gd name="connsiteY168" fmla="*/ 950425 h 1573553"/>
              <a:gd name="connsiteX169" fmla="*/ 635243 w 2756135"/>
              <a:gd name="connsiteY169" fmla="*/ 1002812 h 1573553"/>
              <a:gd name="connsiteX170" fmla="*/ 568566 w 2756135"/>
              <a:gd name="connsiteY170" fmla="*/ 1019481 h 1573553"/>
              <a:gd name="connsiteX171" fmla="*/ 547137 w 2756135"/>
              <a:gd name="connsiteY171" fmla="*/ 1031387 h 1573553"/>
              <a:gd name="connsiteX172" fmla="*/ 523323 w 2756135"/>
              <a:gd name="connsiteY172" fmla="*/ 1002812 h 1573553"/>
              <a:gd name="connsiteX173" fmla="*/ 499510 w 2756135"/>
              <a:gd name="connsiteY173" fmla="*/ 971856 h 1573553"/>
              <a:gd name="connsiteX174" fmla="*/ 501891 w 2756135"/>
              <a:gd name="connsiteY174" fmla="*/ 933756 h 1573553"/>
              <a:gd name="connsiteX175" fmla="*/ 499510 w 2756135"/>
              <a:gd name="connsiteY175" fmla="*/ 914706 h 1573553"/>
              <a:gd name="connsiteX176" fmla="*/ 518560 w 2756135"/>
              <a:gd name="connsiteY176" fmla="*/ 881368 h 1573553"/>
              <a:gd name="connsiteX177" fmla="*/ 478080 w 2756135"/>
              <a:gd name="connsiteY177" fmla="*/ 890893 h 1573553"/>
              <a:gd name="connsiteX178" fmla="*/ 449504 w 2756135"/>
              <a:gd name="connsiteY178" fmla="*/ 952806 h 1573553"/>
              <a:gd name="connsiteX179" fmla="*/ 442360 w 2756135"/>
              <a:gd name="connsiteY179" fmla="*/ 976618 h 1573553"/>
              <a:gd name="connsiteX180" fmla="*/ 411404 w 2756135"/>
              <a:gd name="connsiteY180" fmla="*/ 993287 h 1573553"/>
              <a:gd name="connsiteX181" fmla="*/ 363779 w 2756135"/>
              <a:gd name="connsiteY181" fmla="*/ 990906 h 1573553"/>
              <a:gd name="connsiteX182" fmla="*/ 356635 w 2756135"/>
              <a:gd name="connsiteY182" fmla="*/ 1007575 h 1573553"/>
              <a:gd name="connsiteX183" fmla="*/ 356635 w 2756135"/>
              <a:gd name="connsiteY183" fmla="*/ 1055200 h 1573553"/>
              <a:gd name="connsiteX184" fmla="*/ 297104 w 2756135"/>
              <a:gd name="connsiteY184" fmla="*/ 1059962 h 1573553"/>
              <a:gd name="connsiteX185" fmla="*/ 235191 w 2756135"/>
              <a:gd name="connsiteY185" fmla="*/ 1093300 h 1573553"/>
              <a:gd name="connsiteX186" fmla="*/ 237573 w 2756135"/>
              <a:gd name="connsiteY186" fmla="*/ 1121875 h 1573553"/>
              <a:gd name="connsiteX187" fmla="*/ 185186 w 2756135"/>
              <a:gd name="connsiteY187" fmla="*/ 1109968 h 1573553"/>
              <a:gd name="connsiteX188" fmla="*/ 151848 w 2756135"/>
              <a:gd name="connsiteY188" fmla="*/ 1117112 h 1573553"/>
              <a:gd name="connsiteX189" fmla="*/ 106604 w 2756135"/>
              <a:gd name="connsiteY189" fmla="*/ 1098062 h 1573553"/>
              <a:gd name="connsiteX190" fmla="*/ 89936 w 2756135"/>
              <a:gd name="connsiteY190" fmla="*/ 1098062 h 1573553"/>
              <a:gd name="connsiteX191" fmla="*/ 6592 w 2756135"/>
              <a:gd name="connsiteY191" fmla="*/ 1121875 h 1573553"/>
              <a:gd name="connsiteX192" fmla="*/ 8974 w 2756135"/>
              <a:gd name="connsiteY192" fmla="*/ 1074250 h 1573553"/>
              <a:gd name="connsiteX193" fmla="*/ 9816 w 2756135"/>
              <a:gd name="connsiteY193" fmla="*/ 1047319 h 1573553"/>
              <a:gd name="connsiteX0" fmla="*/ 9816 w 2749455"/>
              <a:gd name="connsiteY0" fmla="*/ 1047319 h 1573553"/>
              <a:gd name="connsiteX1" fmla="*/ 32785 w 2749455"/>
              <a:gd name="connsiteY1" fmla="*/ 979000 h 1573553"/>
              <a:gd name="connsiteX2" fmla="*/ 70885 w 2749455"/>
              <a:gd name="connsiteY2" fmla="*/ 964712 h 1573553"/>
              <a:gd name="connsiteX3" fmla="*/ 73266 w 2749455"/>
              <a:gd name="connsiteY3" fmla="*/ 998050 h 1573553"/>
              <a:gd name="connsiteX4" fmla="*/ 101841 w 2749455"/>
              <a:gd name="connsiteY4" fmla="*/ 1009956 h 1573553"/>
              <a:gd name="connsiteX5" fmla="*/ 94698 w 2749455"/>
              <a:gd name="connsiteY5" fmla="*/ 945662 h 1573553"/>
              <a:gd name="connsiteX6" fmla="*/ 106604 w 2749455"/>
              <a:gd name="connsiteY6" fmla="*/ 907562 h 1573553"/>
              <a:gd name="connsiteX7" fmla="*/ 135179 w 2749455"/>
              <a:gd name="connsiteY7" fmla="*/ 881368 h 1573553"/>
              <a:gd name="connsiteX8" fmla="*/ 158993 w 2749455"/>
              <a:gd name="connsiteY8" fmla="*/ 836124 h 1573553"/>
              <a:gd name="connsiteX9" fmla="*/ 154229 w 2749455"/>
              <a:gd name="connsiteY9" fmla="*/ 778975 h 1573553"/>
              <a:gd name="connsiteX10" fmla="*/ 137560 w 2749455"/>
              <a:gd name="connsiteY10" fmla="*/ 745637 h 1573553"/>
              <a:gd name="connsiteX11" fmla="*/ 147085 w 2749455"/>
              <a:gd name="connsiteY11" fmla="*/ 707537 h 1573553"/>
              <a:gd name="connsiteX12" fmla="*/ 132798 w 2749455"/>
              <a:gd name="connsiteY12" fmla="*/ 686106 h 1573553"/>
              <a:gd name="connsiteX13" fmla="*/ 147085 w 2749455"/>
              <a:gd name="connsiteY13" fmla="*/ 657531 h 1573553"/>
              <a:gd name="connsiteX14" fmla="*/ 99460 w 2749455"/>
              <a:gd name="connsiteY14" fmla="*/ 686106 h 1573553"/>
              <a:gd name="connsiteX15" fmla="*/ 104225 w 2749455"/>
              <a:gd name="connsiteY15" fmla="*/ 657530 h 1573553"/>
              <a:gd name="connsiteX16" fmla="*/ 139941 w 2749455"/>
              <a:gd name="connsiteY16" fmla="*/ 607525 h 1573553"/>
              <a:gd name="connsiteX17" fmla="*/ 166137 w 2749455"/>
              <a:gd name="connsiteY17" fmla="*/ 590855 h 1573553"/>
              <a:gd name="connsiteX18" fmla="*/ 163754 w 2749455"/>
              <a:gd name="connsiteY18" fmla="*/ 507512 h 1573553"/>
              <a:gd name="connsiteX19" fmla="*/ 94698 w 2749455"/>
              <a:gd name="connsiteY19" fmla="*/ 400355 h 1573553"/>
              <a:gd name="connsiteX20" fmla="*/ 113748 w 2749455"/>
              <a:gd name="connsiteY20" fmla="*/ 307487 h 1573553"/>
              <a:gd name="connsiteX21" fmla="*/ 120891 w 2749455"/>
              <a:gd name="connsiteY21" fmla="*/ 255100 h 1573553"/>
              <a:gd name="connsiteX22" fmla="*/ 144706 w 2749455"/>
              <a:gd name="connsiteY22" fmla="*/ 224142 h 1573553"/>
              <a:gd name="connsiteX23" fmla="*/ 232810 w 2749455"/>
              <a:gd name="connsiteY23" fmla="*/ 247956 h 1573553"/>
              <a:gd name="connsiteX24" fmla="*/ 280435 w 2749455"/>
              <a:gd name="connsiteY24" fmla="*/ 293200 h 1573553"/>
              <a:gd name="connsiteX25" fmla="*/ 292341 w 2749455"/>
              <a:gd name="connsiteY25" fmla="*/ 321775 h 1573553"/>
              <a:gd name="connsiteX26" fmla="*/ 328062 w 2749455"/>
              <a:gd name="connsiteY26" fmla="*/ 364636 h 1573553"/>
              <a:gd name="connsiteX27" fmla="*/ 356635 w 2749455"/>
              <a:gd name="connsiteY27" fmla="*/ 359875 h 1573553"/>
              <a:gd name="connsiteX28" fmla="*/ 363779 w 2749455"/>
              <a:gd name="connsiteY28" fmla="*/ 333681 h 1573553"/>
              <a:gd name="connsiteX29" fmla="*/ 404260 w 2749455"/>
              <a:gd name="connsiteY29" fmla="*/ 336062 h 1573553"/>
              <a:gd name="connsiteX30" fmla="*/ 451885 w 2749455"/>
              <a:gd name="connsiteY30" fmla="*/ 312249 h 1573553"/>
              <a:gd name="connsiteX31" fmla="*/ 475698 w 2749455"/>
              <a:gd name="connsiteY31" fmla="*/ 257481 h 1573553"/>
              <a:gd name="connsiteX32" fmla="*/ 501893 w 2749455"/>
              <a:gd name="connsiteY32" fmla="*/ 250336 h 1573553"/>
              <a:gd name="connsiteX33" fmla="*/ 513798 w 2749455"/>
              <a:gd name="connsiteY33" fmla="*/ 267006 h 1573553"/>
              <a:gd name="connsiteX34" fmla="*/ 501891 w 2749455"/>
              <a:gd name="connsiteY34" fmla="*/ 312250 h 1573553"/>
              <a:gd name="connsiteX35" fmla="*/ 516179 w 2749455"/>
              <a:gd name="connsiteY35" fmla="*/ 359875 h 1573553"/>
              <a:gd name="connsiteX36" fmla="*/ 463791 w 2749455"/>
              <a:gd name="connsiteY36" fmla="*/ 424168 h 1573553"/>
              <a:gd name="connsiteX37" fmla="*/ 566185 w 2749455"/>
              <a:gd name="connsiteY37" fmla="*/ 517037 h 1573553"/>
              <a:gd name="connsiteX38" fmla="*/ 623337 w 2749455"/>
              <a:gd name="connsiteY38" fmla="*/ 495605 h 1573553"/>
              <a:gd name="connsiteX39" fmla="*/ 675723 w 2749455"/>
              <a:gd name="connsiteY39" fmla="*/ 481318 h 1573553"/>
              <a:gd name="connsiteX40" fmla="*/ 701916 w 2749455"/>
              <a:gd name="connsiteY40" fmla="*/ 483700 h 1573553"/>
              <a:gd name="connsiteX41" fmla="*/ 697154 w 2749455"/>
              <a:gd name="connsiteY41" fmla="*/ 476556 h 1573553"/>
              <a:gd name="connsiteX42" fmla="*/ 775735 w 2749455"/>
              <a:gd name="connsiteY42" fmla="*/ 524181 h 1573553"/>
              <a:gd name="connsiteX43" fmla="*/ 820979 w 2749455"/>
              <a:gd name="connsiteY43" fmla="*/ 547993 h 1573553"/>
              <a:gd name="connsiteX44" fmla="*/ 887656 w 2749455"/>
              <a:gd name="connsiteY44" fmla="*/ 562280 h 1573553"/>
              <a:gd name="connsiteX45" fmla="*/ 932898 w 2749455"/>
              <a:gd name="connsiteY45" fmla="*/ 478937 h 1573553"/>
              <a:gd name="connsiteX46" fmla="*/ 961473 w 2749455"/>
              <a:gd name="connsiteY46" fmla="*/ 455125 h 1573553"/>
              <a:gd name="connsiteX47" fmla="*/ 963857 w 2749455"/>
              <a:gd name="connsiteY47" fmla="*/ 426549 h 1573553"/>
              <a:gd name="connsiteX48" fmla="*/ 892416 w 2749455"/>
              <a:gd name="connsiteY48" fmla="*/ 412262 h 1573553"/>
              <a:gd name="connsiteX49" fmla="*/ 863843 w 2749455"/>
              <a:gd name="connsiteY49" fmla="*/ 417024 h 1573553"/>
              <a:gd name="connsiteX50" fmla="*/ 828123 w 2749455"/>
              <a:gd name="connsiteY50" fmla="*/ 383687 h 1573553"/>
              <a:gd name="connsiteX51" fmla="*/ 851937 w 2749455"/>
              <a:gd name="connsiteY51" fmla="*/ 357491 h 1573553"/>
              <a:gd name="connsiteX52" fmla="*/ 913848 w 2749455"/>
              <a:gd name="connsiteY52" fmla="*/ 343206 h 1573553"/>
              <a:gd name="connsiteX53" fmla="*/ 959091 w 2749455"/>
              <a:gd name="connsiteY53" fmla="*/ 357493 h 1573553"/>
              <a:gd name="connsiteX54" fmla="*/ 970998 w 2749455"/>
              <a:gd name="connsiteY54" fmla="*/ 376543 h 1573553"/>
              <a:gd name="connsiteX55" fmla="*/ 1090060 w 2749455"/>
              <a:gd name="connsiteY55" fmla="*/ 436075 h 1573553"/>
              <a:gd name="connsiteX56" fmla="*/ 1113873 w 2749455"/>
              <a:gd name="connsiteY56" fmla="*/ 500368 h 1573553"/>
              <a:gd name="connsiteX57" fmla="*/ 1135304 w 2749455"/>
              <a:gd name="connsiteY57" fmla="*/ 512275 h 1573553"/>
              <a:gd name="connsiteX58" fmla="*/ 1132923 w 2749455"/>
              <a:gd name="connsiteY58" fmla="*/ 421787 h 1573553"/>
              <a:gd name="connsiteX59" fmla="*/ 1154354 w 2749455"/>
              <a:gd name="connsiteY59" fmla="*/ 383687 h 1573553"/>
              <a:gd name="connsiteX60" fmla="*/ 1173404 w 2749455"/>
              <a:gd name="connsiteY60" fmla="*/ 386068 h 1573553"/>
              <a:gd name="connsiteX61" fmla="*/ 1173404 w 2749455"/>
              <a:gd name="connsiteY61" fmla="*/ 347968 h 1573553"/>
              <a:gd name="connsiteX62" fmla="*/ 1185312 w 2749455"/>
              <a:gd name="connsiteY62" fmla="*/ 340823 h 1573553"/>
              <a:gd name="connsiteX63" fmla="*/ 1242460 w 2749455"/>
              <a:gd name="connsiteY63" fmla="*/ 343206 h 1573553"/>
              <a:gd name="connsiteX64" fmla="*/ 1342473 w 2749455"/>
              <a:gd name="connsiteY64" fmla="*/ 317012 h 1573553"/>
              <a:gd name="connsiteX65" fmla="*/ 1413910 w 2749455"/>
              <a:gd name="connsiteY65" fmla="*/ 305106 h 1573553"/>
              <a:gd name="connsiteX66" fmla="*/ 1499302 w 2749455"/>
              <a:gd name="connsiteY66" fmla="*/ 250164 h 1573553"/>
              <a:gd name="connsiteX67" fmla="*/ 1571073 w 2749455"/>
              <a:gd name="connsiteY67" fmla="*/ 221762 h 1573553"/>
              <a:gd name="connsiteX68" fmla="*/ 1640131 w 2749455"/>
              <a:gd name="connsiteY68" fmla="*/ 188423 h 1573553"/>
              <a:gd name="connsiteX69" fmla="*/ 1711566 w 2749455"/>
              <a:gd name="connsiteY69" fmla="*/ 195568 h 1573553"/>
              <a:gd name="connsiteX70" fmla="*/ 1763954 w 2749455"/>
              <a:gd name="connsiteY70" fmla="*/ 174137 h 1573553"/>
              <a:gd name="connsiteX71" fmla="*/ 1794912 w 2749455"/>
              <a:gd name="connsiteY71" fmla="*/ 183660 h 1573553"/>
              <a:gd name="connsiteX72" fmla="*/ 1868729 w 2749455"/>
              <a:gd name="connsiteY72" fmla="*/ 233668 h 1573553"/>
              <a:gd name="connsiteX73" fmla="*/ 1806816 w 2749455"/>
              <a:gd name="connsiteY73" fmla="*/ 209856 h 1573553"/>
              <a:gd name="connsiteX74" fmla="*/ 1828248 w 2749455"/>
              <a:gd name="connsiteY74" fmla="*/ 281293 h 1573553"/>
              <a:gd name="connsiteX75" fmla="*/ 1866350 w 2749455"/>
              <a:gd name="connsiteY75" fmla="*/ 309866 h 1573553"/>
              <a:gd name="connsiteX76" fmla="*/ 1961598 w 2749455"/>
              <a:gd name="connsiteY76" fmla="*/ 314631 h 1573553"/>
              <a:gd name="connsiteX77" fmla="*/ 2028275 w 2749455"/>
              <a:gd name="connsiteY77" fmla="*/ 271766 h 1573553"/>
              <a:gd name="connsiteX78" fmla="*/ 2025891 w 2749455"/>
              <a:gd name="connsiteY78" fmla="*/ 293200 h 1573553"/>
              <a:gd name="connsiteX79" fmla="*/ 1990173 w 2749455"/>
              <a:gd name="connsiteY79" fmla="*/ 321775 h 1573553"/>
              <a:gd name="connsiteX80" fmla="*/ 1916354 w 2749455"/>
              <a:gd name="connsiteY80" fmla="*/ 338443 h 1573553"/>
              <a:gd name="connsiteX81" fmla="*/ 1923500 w 2749455"/>
              <a:gd name="connsiteY81" fmla="*/ 367017 h 1573553"/>
              <a:gd name="connsiteX82" fmla="*/ 2047325 w 2749455"/>
              <a:gd name="connsiteY82" fmla="*/ 331298 h 1573553"/>
              <a:gd name="connsiteX83" fmla="*/ 2099710 w 2749455"/>
              <a:gd name="connsiteY83" fmla="*/ 295581 h 1573553"/>
              <a:gd name="connsiteX84" fmla="*/ 2142574 w 2749455"/>
              <a:gd name="connsiteY84" fmla="*/ 271766 h 1573553"/>
              <a:gd name="connsiteX85" fmla="*/ 2066375 w 2749455"/>
              <a:gd name="connsiteY85" fmla="*/ 264623 h 1573553"/>
              <a:gd name="connsiteX86" fmla="*/ 2066375 w 2749455"/>
              <a:gd name="connsiteY86" fmla="*/ 202710 h 1573553"/>
              <a:gd name="connsiteX87" fmla="*/ 2116380 w 2749455"/>
              <a:gd name="connsiteY87" fmla="*/ 202710 h 1573553"/>
              <a:gd name="connsiteX88" fmla="*/ 2223536 w 2749455"/>
              <a:gd name="connsiteY88" fmla="*/ 97935 h 1573553"/>
              <a:gd name="connsiteX89" fmla="*/ 2273542 w 2749455"/>
              <a:gd name="connsiteY89" fmla="*/ 305 h 1573553"/>
              <a:gd name="connsiteX90" fmla="*/ 2237824 w 2749455"/>
              <a:gd name="connsiteY90" fmla="*/ 114604 h 1573553"/>
              <a:gd name="connsiteX91" fmla="*/ 2164006 w 2749455"/>
              <a:gd name="connsiteY91" fmla="*/ 193186 h 1573553"/>
              <a:gd name="connsiteX92" fmla="*/ 2228298 w 2749455"/>
              <a:gd name="connsiteY92" fmla="*/ 217000 h 1573553"/>
              <a:gd name="connsiteX93" fmla="*/ 2287829 w 2749455"/>
              <a:gd name="connsiteY93" fmla="*/ 212237 h 1573553"/>
              <a:gd name="connsiteX94" fmla="*/ 2333075 w 2749455"/>
              <a:gd name="connsiteY94" fmla="*/ 257480 h 1573553"/>
              <a:gd name="connsiteX95" fmla="*/ 2383079 w 2749455"/>
              <a:gd name="connsiteY95" fmla="*/ 243193 h 1573553"/>
              <a:gd name="connsiteX96" fmla="*/ 2468804 w 2749455"/>
              <a:gd name="connsiteY96" fmla="*/ 169375 h 1573553"/>
              <a:gd name="connsiteX97" fmla="*/ 2573579 w 2749455"/>
              <a:gd name="connsiteY97" fmla="*/ 152706 h 1573553"/>
              <a:gd name="connsiteX98" fmla="*/ 2735505 w 2749455"/>
              <a:gd name="connsiteY98" fmla="*/ 205092 h 1573553"/>
              <a:gd name="connsiteX99" fmla="*/ 2698276 w 2749455"/>
              <a:gd name="connsiteY99" fmla="*/ 559163 h 1573553"/>
              <a:gd name="connsiteX100" fmla="*/ 2630731 w 2749455"/>
              <a:gd name="connsiteY100" fmla="*/ 967092 h 1573553"/>
              <a:gd name="connsiteX101" fmla="*/ 2461662 w 2749455"/>
              <a:gd name="connsiteY101" fmla="*/ 869462 h 1573553"/>
              <a:gd name="connsiteX102" fmla="*/ 2297356 w 2749455"/>
              <a:gd name="connsiteY102" fmla="*/ 926612 h 1573553"/>
              <a:gd name="connsiteX103" fmla="*/ 2275925 w 2749455"/>
              <a:gd name="connsiteY103" fmla="*/ 1062342 h 1573553"/>
              <a:gd name="connsiteX104" fmla="*/ 2042562 w 2749455"/>
              <a:gd name="connsiteY104" fmla="*/ 1148067 h 1573553"/>
              <a:gd name="connsiteX105" fmla="*/ 2021131 w 2749455"/>
              <a:gd name="connsiteY105" fmla="*/ 1238556 h 1573553"/>
              <a:gd name="connsiteX106" fmla="*/ 1954456 w 2749455"/>
              <a:gd name="connsiteY106" fmla="*/ 1309993 h 1573553"/>
              <a:gd name="connsiteX107" fmla="*/ 2013987 w 2749455"/>
              <a:gd name="connsiteY107" fmla="*/ 1350474 h 1573553"/>
              <a:gd name="connsiteX108" fmla="*/ 1921118 w 2749455"/>
              <a:gd name="connsiteY108" fmla="*/ 1450487 h 1573553"/>
              <a:gd name="connsiteX109" fmla="*/ 1899687 w 2749455"/>
              <a:gd name="connsiteY109" fmla="*/ 1533831 h 1573553"/>
              <a:gd name="connsiteX110" fmla="*/ 1808865 w 2749455"/>
              <a:gd name="connsiteY110" fmla="*/ 1573012 h 1573553"/>
              <a:gd name="connsiteX111" fmla="*/ 1728235 w 2749455"/>
              <a:gd name="connsiteY111" fmla="*/ 1557643 h 1573553"/>
              <a:gd name="connsiteX112" fmla="*/ 1702041 w 2749455"/>
              <a:gd name="connsiteY112" fmla="*/ 1571931 h 1573553"/>
              <a:gd name="connsiteX113" fmla="*/ 1647275 w 2749455"/>
              <a:gd name="connsiteY113" fmla="*/ 1543356 h 1573553"/>
              <a:gd name="connsiteX114" fmla="*/ 1606791 w 2749455"/>
              <a:gd name="connsiteY114" fmla="*/ 1507637 h 1573553"/>
              <a:gd name="connsiteX115" fmla="*/ 1563931 w 2749455"/>
              <a:gd name="connsiteY115" fmla="*/ 1479061 h 1573553"/>
              <a:gd name="connsiteX116" fmla="*/ 1592504 w 2749455"/>
              <a:gd name="connsiteY116" fmla="*/ 1455250 h 1573553"/>
              <a:gd name="connsiteX117" fmla="*/ 1580598 w 2749455"/>
              <a:gd name="connsiteY117" fmla="*/ 1438581 h 1573553"/>
              <a:gd name="connsiteX118" fmla="*/ 1518685 w 2749455"/>
              <a:gd name="connsiteY118" fmla="*/ 1426675 h 1573553"/>
              <a:gd name="connsiteX119" fmla="*/ 1499635 w 2749455"/>
              <a:gd name="connsiteY119" fmla="*/ 1402862 h 1573553"/>
              <a:gd name="connsiteX120" fmla="*/ 1461537 w 2749455"/>
              <a:gd name="connsiteY120" fmla="*/ 1379050 h 1573553"/>
              <a:gd name="connsiteX121" fmla="*/ 1456773 w 2749455"/>
              <a:gd name="connsiteY121" fmla="*/ 1390956 h 1573553"/>
              <a:gd name="connsiteX122" fmla="*/ 1471062 w 2749455"/>
              <a:gd name="connsiteY122" fmla="*/ 1429056 h 1573553"/>
              <a:gd name="connsiteX123" fmla="*/ 1440104 w 2749455"/>
              <a:gd name="connsiteY123" fmla="*/ 1443343 h 1573553"/>
              <a:gd name="connsiteX124" fmla="*/ 1413912 w 2749455"/>
              <a:gd name="connsiteY124" fmla="*/ 1457630 h 1573553"/>
              <a:gd name="connsiteX125" fmla="*/ 1397241 w 2749455"/>
              <a:gd name="connsiteY125" fmla="*/ 1450487 h 1573553"/>
              <a:gd name="connsiteX126" fmla="*/ 1351998 w 2749455"/>
              <a:gd name="connsiteY126" fmla="*/ 1388575 h 1573553"/>
              <a:gd name="connsiteX127" fmla="*/ 1306756 w 2749455"/>
              <a:gd name="connsiteY127" fmla="*/ 1355237 h 1573553"/>
              <a:gd name="connsiteX128" fmla="*/ 1328187 w 2749455"/>
              <a:gd name="connsiteY128" fmla="*/ 1338568 h 1573553"/>
              <a:gd name="connsiteX129" fmla="*/ 1349618 w 2749455"/>
              <a:gd name="connsiteY129" fmla="*/ 1298087 h 1573553"/>
              <a:gd name="connsiteX130" fmla="*/ 1335329 w 2749455"/>
              <a:gd name="connsiteY130" fmla="*/ 1286181 h 1573553"/>
              <a:gd name="connsiteX131" fmla="*/ 1297231 w 2749455"/>
              <a:gd name="connsiteY131" fmla="*/ 1288562 h 1573553"/>
              <a:gd name="connsiteX132" fmla="*/ 1221031 w 2749455"/>
              <a:gd name="connsiteY132" fmla="*/ 1245700 h 1573553"/>
              <a:gd name="connsiteX133" fmla="*/ 1178166 w 2749455"/>
              <a:gd name="connsiteY133" fmla="*/ 1226650 h 1573553"/>
              <a:gd name="connsiteX134" fmla="*/ 1168643 w 2749455"/>
              <a:gd name="connsiteY134" fmla="*/ 1226650 h 1573553"/>
              <a:gd name="connsiteX135" fmla="*/ 1156737 w 2749455"/>
              <a:gd name="connsiteY135" fmla="*/ 1162356 h 1573553"/>
              <a:gd name="connsiteX136" fmla="*/ 1168643 w 2749455"/>
              <a:gd name="connsiteY136" fmla="*/ 1098062 h 1573553"/>
              <a:gd name="connsiteX137" fmla="*/ 1137687 w 2749455"/>
              <a:gd name="connsiteY137" fmla="*/ 1064725 h 1573553"/>
              <a:gd name="connsiteX138" fmla="*/ 1085300 w 2749455"/>
              <a:gd name="connsiteY138" fmla="*/ 1040912 h 1573553"/>
              <a:gd name="connsiteX139" fmla="*/ 1111493 w 2749455"/>
              <a:gd name="connsiteY139" fmla="*/ 1017100 h 1573553"/>
              <a:gd name="connsiteX140" fmla="*/ 1156737 w 2749455"/>
              <a:gd name="connsiteY140" fmla="*/ 1021862 h 1573553"/>
              <a:gd name="connsiteX141" fmla="*/ 1151975 w 2749455"/>
              <a:gd name="connsiteY141" fmla="*/ 974237 h 1573553"/>
              <a:gd name="connsiteX142" fmla="*/ 1123400 w 2749455"/>
              <a:gd name="connsiteY142" fmla="*/ 969475 h 1573553"/>
              <a:gd name="connsiteX143" fmla="*/ 1128162 w 2749455"/>
              <a:gd name="connsiteY143" fmla="*/ 921850 h 1573553"/>
              <a:gd name="connsiteX144" fmla="*/ 1097206 w 2749455"/>
              <a:gd name="connsiteY144" fmla="*/ 907562 h 1573553"/>
              <a:gd name="connsiteX145" fmla="*/ 1099587 w 2749455"/>
              <a:gd name="connsiteY145" fmla="*/ 871843 h 1573553"/>
              <a:gd name="connsiteX146" fmla="*/ 1051962 w 2749455"/>
              <a:gd name="connsiteY146" fmla="*/ 857556 h 1573553"/>
              <a:gd name="connsiteX147" fmla="*/ 1032912 w 2749455"/>
              <a:gd name="connsiteY147" fmla="*/ 878987 h 1573553"/>
              <a:gd name="connsiteX148" fmla="*/ 1004335 w 2749455"/>
              <a:gd name="connsiteY148" fmla="*/ 881368 h 1573553"/>
              <a:gd name="connsiteX149" fmla="*/ 954331 w 2749455"/>
              <a:gd name="connsiteY149" fmla="*/ 886131 h 1573553"/>
              <a:gd name="connsiteX150" fmla="*/ 923375 w 2749455"/>
              <a:gd name="connsiteY150" fmla="*/ 907562 h 1573553"/>
              <a:gd name="connsiteX151" fmla="*/ 923375 w 2749455"/>
              <a:gd name="connsiteY151" fmla="*/ 876606 h 1573553"/>
              <a:gd name="connsiteX152" fmla="*/ 882893 w 2749455"/>
              <a:gd name="connsiteY152" fmla="*/ 871843 h 1573553"/>
              <a:gd name="connsiteX153" fmla="*/ 890035 w 2749455"/>
              <a:gd name="connsiteY153" fmla="*/ 893275 h 1573553"/>
              <a:gd name="connsiteX154" fmla="*/ 885275 w 2749455"/>
              <a:gd name="connsiteY154" fmla="*/ 912325 h 1573553"/>
              <a:gd name="connsiteX155" fmla="*/ 799550 w 2749455"/>
              <a:gd name="connsiteY155" fmla="*/ 859936 h 1573553"/>
              <a:gd name="connsiteX156" fmla="*/ 778118 w 2749455"/>
              <a:gd name="connsiteY156" fmla="*/ 826600 h 1573553"/>
              <a:gd name="connsiteX157" fmla="*/ 790025 w 2749455"/>
              <a:gd name="connsiteY157" fmla="*/ 786117 h 1573553"/>
              <a:gd name="connsiteX158" fmla="*/ 759068 w 2749455"/>
              <a:gd name="connsiteY158" fmla="*/ 781356 h 1573553"/>
              <a:gd name="connsiteX159" fmla="*/ 711443 w 2749455"/>
              <a:gd name="connsiteY159" fmla="*/ 795643 h 1573553"/>
              <a:gd name="connsiteX160" fmla="*/ 701918 w 2749455"/>
              <a:gd name="connsiteY160" fmla="*/ 809931 h 1573553"/>
              <a:gd name="connsiteX161" fmla="*/ 678106 w 2749455"/>
              <a:gd name="connsiteY161" fmla="*/ 826600 h 1573553"/>
              <a:gd name="connsiteX162" fmla="*/ 670962 w 2749455"/>
              <a:gd name="connsiteY162" fmla="*/ 843268 h 1573553"/>
              <a:gd name="connsiteX163" fmla="*/ 630481 w 2749455"/>
              <a:gd name="connsiteY163" fmla="*/ 876606 h 1573553"/>
              <a:gd name="connsiteX164" fmla="*/ 632860 w 2749455"/>
              <a:gd name="connsiteY164" fmla="*/ 898037 h 1573553"/>
              <a:gd name="connsiteX165" fmla="*/ 647150 w 2749455"/>
              <a:gd name="connsiteY165" fmla="*/ 917087 h 1573553"/>
              <a:gd name="connsiteX166" fmla="*/ 570950 w 2749455"/>
              <a:gd name="connsiteY166" fmla="*/ 902800 h 1573553"/>
              <a:gd name="connsiteX167" fmla="*/ 537612 w 2749455"/>
              <a:gd name="connsiteY167" fmla="*/ 907562 h 1573553"/>
              <a:gd name="connsiteX168" fmla="*/ 585235 w 2749455"/>
              <a:gd name="connsiteY168" fmla="*/ 938518 h 1573553"/>
              <a:gd name="connsiteX169" fmla="*/ 609050 w 2749455"/>
              <a:gd name="connsiteY169" fmla="*/ 950425 h 1573553"/>
              <a:gd name="connsiteX170" fmla="*/ 635243 w 2749455"/>
              <a:gd name="connsiteY170" fmla="*/ 1002812 h 1573553"/>
              <a:gd name="connsiteX171" fmla="*/ 568566 w 2749455"/>
              <a:gd name="connsiteY171" fmla="*/ 1019481 h 1573553"/>
              <a:gd name="connsiteX172" fmla="*/ 547137 w 2749455"/>
              <a:gd name="connsiteY172" fmla="*/ 1031387 h 1573553"/>
              <a:gd name="connsiteX173" fmla="*/ 523323 w 2749455"/>
              <a:gd name="connsiteY173" fmla="*/ 1002812 h 1573553"/>
              <a:gd name="connsiteX174" fmla="*/ 499510 w 2749455"/>
              <a:gd name="connsiteY174" fmla="*/ 971856 h 1573553"/>
              <a:gd name="connsiteX175" fmla="*/ 501891 w 2749455"/>
              <a:gd name="connsiteY175" fmla="*/ 933756 h 1573553"/>
              <a:gd name="connsiteX176" fmla="*/ 499510 w 2749455"/>
              <a:gd name="connsiteY176" fmla="*/ 914706 h 1573553"/>
              <a:gd name="connsiteX177" fmla="*/ 518560 w 2749455"/>
              <a:gd name="connsiteY177" fmla="*/ 881368 h 1573553"/>
              <a:gd name="connsiteX178" fmla="*/ 478080 w 2749455"/>
              <a:gd name="connsiteY178" fmla="*/ 890893 h 1573553"/>
              <a:gd name="connsiteX179" fmla="*/ 449504 w 2749455"/>
              <a:gd name="connsiteY179" fmla="*/ 952806 h 1573553"/>
              <a:gd name="connsiteX180" fmla="*/ 442360 w 2749455"/>
              <a:gd name="connsiteY180" fmla="*/ 976618 h 1573553"/>
              <a:gd name="connsiteX181" fmla="*/ 411404 w 2749455"/>
              <a:gd name="connsiteY181" fmla="*/ 993287 h 1573553"/>
              <a:gd name="connsiteX182" fmla="*/ 363779 w 2749455"/>
              <a:gd name="connsiteY182" fmla="*/ 990906 h 1573553"/>
              <a:gd name="connsiteX183" fmla="*/ 356635 w 2749455"/>
              <a:gd name="connsiteY183" fmla="*/ 1007575 h 1573553"/>
              <a:gd name="connsiteX184" fmla="*/ 356635 w 2749455"/>
              <a:gd name="connsiteY184" fmla="*/ 1055200 h 1573553"/>
              <a:gd name="connsiteX185" fmla="*/ 297104 w 2749455"/>
              <a:gd name="connsiteY185" fmla="*/ 1059962 h 1573553"/>
              <a:gd name="connsiteX186" fmla="*/ 235191 w 2749455"/>
              <a:gd name="connsiteY186" fmla="*/ 1093300 h 1573553"/>
              <a:gd name="connsiteX187" fmla="*/ 237573 w 2749455"/>
              <a:gd name="connsiteY187" fmla="*/ 1121875 h 1573553"/>
              <a:gd name="connsiteX188" fmla="*/ 185186 w 2749455"/>
              <a:gd name="connsiteY188" fmla="*/ 1109968 h 1573553"/>
              <a:gd name="connsiteX189" fmla="*/ 151848 w 2749455"/>
              <a:gd name="connsiteY189" fmla="*/ 1117112 h 1573553"/>
              <a:gd name="connsiteX190" fmla="*/ 106604 w 2749455"/>
              <a:gd name="connsiteY190" fmla="*/ 1098062 h 1573553"/>
              <a:gd name="connsiteX191" fmla="*/ 89936 w 2749455"/>
              <a:gd name="connsiteY191" fmla="*/ 1098062 h 1573553"/>
              <a:gd name="connsiteX192" fmla="*/ 6592 w 2749455"/>
              <a:gd name="connsiteY192" fmla="*/ 1121875 h 1573553"/>
              <a:gd name="connsiteX193" fmla="*/ 8974 w 2749455"/>
              <a:gd name="connsiteY193" fmla="*/ 1074250 h 1573553"/>
              <a:gd name="connsiteX194" fmla="*/ 9816 w 2749455"/>
              <a:gd name="connsiteY194" fmla="*/ 1047319 h 1573553"/>
              <a:gd name="connsiteX0" fmla="*/ 9816 w 2749455"/>
              <a:gd name="connsiteY0" fmla="*/ 1047319 h 1573553"/>
              <a:gd name="connsiteX1" fmla="*/ 32785 w 2749455"/>
              <a:gd name="connsiteY1" fmla="*/ 979000 h 1573553"/>
              <a:gd name="connsiteX2" fmla="*/ 70885 w 2749455"/>
              <a:gd name="connsiteY2" fmla="*/ 964712 h 1573553"/>
              <a:gd name="connsiteX3" fmla="*/ 73266 w 2749455"/>
              <a:gd name="connsiteY3" fmla="*/ 998050 h 1573553"/>
              <a:gd name="connsiteX4" fmla="*/ 101841 w 2749455"/>
              <a:gd name="connsiteY4" fmla="*/ 1009956 h 1573553"/>
              <a:gd name="connsiteX5" fmla="*/ 94698 w 2749455"/>
              <a:gd name="connsiteY5" fmla="*/ 945662 h 1573553"/>
              <a:gd name="connsiteX6" fmla="*/ 106604 w 2749455"/>
              <a:gd name="connsiteY6" fmla="*/ 907562 h 1573553"/>
              <a:gd name="connsiteX7" fmla="*/ 135179 w 2749455"/>
              <a:gd name="connsiteY7" fmla="*/ 881368 h 1573553"/>
              <a:gd name="connsiteX8" fmla="*/ 158993 w 2749455"/>
              <a:gd name="connsiteY8" fmla="*/ 836124 h 1573553"/>
              <a:gd name="connsiteX9" fmla="*/ 154229 w 2749455"/>
              <a:gd name="connsiteY9" fmla="*/ 778975 h 1573553"/>
              <a:gd name="connsiteX10" fmla="*/ 137560 w 2749455"/>
              <a:gd name="connsiteY10" fmla="*/ 745637 h 1573553"/>
              <a:gd name="connsiteX11" fmla="*/ 147085 w 2749455"/>
              <a:gd name="connsiteY11" fmla="*/ 707537 h 1573553"/>
              <a:gd name="connsiteX12" fmla="*/ 132798 w 2749455"/>
              <a:gd name="connsiteY12" fmla="*/ 686106 h 1573553"/>
              <a:gd name="connsiteX13" fmla="*/ 147085 w 2749455"/>
              <a:gd name="connsiteY13" fmla="*/ 657531 h 1573553"/>
              <a:gd name="connsiteX14" fmla="*/ 99460 w 2749455"/>
              <a:gd name="connsiteY14" fmla="*/ 686106 h 1573553"/>
              <a:gd name="connsiteX15" fmla="*/ 104225 w 2749455"/>
              <a:gd name="connsiteY15" fmla="*/ 657530 h 1573553"/>
              <a:gd name="connsiteX16" fmla="*/ 139941 w 2749455"/>
              <a:gd name="connsiteY16" fmla="*/ 607525 h 1573553"/>
              <a:gd name="connsiteX17" fmla="*/ 166137 w 2749455"/>
              <a:gd name="connsiteY17" fmla="*/ 590855 h 1573553"/>
              <a:gd name="connsiteX18" fmla="*/ 163754 w 2749455"/>
              <a:gd name="connsiteY18" fmla="*/ 507512 h 1573553"/>
              <a:gd name="connsiteX19" fmla="*/ 94698 w 2749455"/>
              <a:gd name="connsiteY19" fmla="*/ 400355 h 1573553"/>
              <a:gd name="connsiteX20" fmla="*/ 113748 w 2749455"/>
              <a:gd name="connsiteY20" fmla="*/ 307487 h 1573553"/>
              <a:gd name="connsiteX21" fmla="*/ 120891 w 2749455"/>
              <a:gd name="connsiteY21" fmla="*/ 255100 h 1573553"/>
              <a:gd name="connsiteX22" fmla="*/ 144706 w 2749455"/>
              <a:gd name="connsiteY22" fmla="*/ 224142 h 1573553"/>
              <a:gd name="connsiteX23" fmla="*/ 232810 w 2749455"/>
              <a:gd name="connsiteY23" fmla="*/ 247956 h 1573553"/>
              <a:gd name="connsiteX24" fmla="*/ 280435 w 2749455"/>
              <a:gd name="connsiteY24" fmla="*/ 293200 h 1573553"/>
              <a:gd name="connsiteX25" fmla="*/ 292341 w 2749455"/>
              <a:gd name="connsiteY25" fmla="*/ 321775 h 1573553"/>
              <a:gd name="connsiteX26" fmla="*/ 328062 w 2749455"/>
              <a:gd name="connsiteY26" fmla="*/ 364636 h 1573553"/>
              <a:gd name="connsiteX27" fmla="*/ 356635 w 2749455"/>
              <a:gd name="connsiteY27" fmla="*/ 359875 h 1573553"/>
              <a:gd name="connsiteX28" fmla="*/ 363779 w 2749455"/>
              <a:gd name="connsiteY28" fmla="*/ 333681 h 1573553"/>
              <a:gd name="connsiteX29" fmla="*/ 404260 w 2749455"/>
              <a:gd name="connsiteY29" fmla="*/ 336062 h 1573553"/>
              <a:gd name="connsiteX30" fmla="*/ 451885 w 2749455"/>
              <a:gd name="connsiteY30" fmla="*/ 312249 h 1573553"/>
              <a:gd name="connsiteX31" fmla="*/ 475698 w 2749455"/>
              <a:gd name="connsiteY31" fmla="*/ 257481 h 1573553"/>
              <a:gd name="connsiteX32" fmla="*/ 501893 w 2749455"/>
              <a:gd name="connsiteY32" fmla="*/ 250336 h 1573553"/>
              <a:gd name="connsiteX33" fmla="*/ 513798 w 2749455"/>
              <a:gd name="connsiteY33" fmla="*/ 267006 h 1573553"/>
              <a:gd name="connsiteX34" fmla="*/ 501891 w 2749455"/>
              <a:gd name="connsiteY34" fmla="*/ 312250 h 1573553"/>
              <a:gd name="connsiteX35" fmla="*/ 516179 w 2749455"/>
              <a:gd name="connsiteY35" fmla="*/ 359875 h 1573553"/>
              <a:gd name="connsiteX36" fmla="*/ 463791 w 2749455"/>
              <a:gd name="connsiteY36" fmla="*/ 424168 h 1573553"/>
              <a:gd name="connsiteX37" fmla="*/ 566185 w 2749455"/>
              <a:gd name="connsiteY37" fmla="*/ 517037 h 1573553"/>
              <a:gd name="connsiteX38" fmla="*/ 623337 w 2749455"/>
              <a:gd name="connsiteY38" fmla="*/ 495605 h 1573553"/>
              <a:gd name="connsiteX39" fmla="*/ 675723 w 2749455"/>
              <a:gd name="connsiteY39" fmla="*/ 481318 h 1573553"/>
              <a:gd name="connsiteX40" fmla="*/ 701916 w 2749455"/>
              <a:gd name="connsiteY40" fmla="*/ 483700 h 1573553"/>
              <a:gd name="connsiteX41" fmla="*/ 697154 w 2749455"/>
              <a:gd name="connsiteY41" fmla="*/ 476556 h 1573553"/>
              <a:gd name="connsiteX42" fmla="*/ 775735 w 2749455"/>
              <a:gd name="connsiteY42" fmla="*/ 524181 h 1573553"/>
              <a:gd name="connsiteX43" fmla="*/ 820979 w 2749455"/>
              <a:gd name="connsiteY43" fmla="*/ 547993 h 1573553"/>
              <a:gd name="connsiteX44" fmla="*/ 887656 w 2749455"/>
              <a:gd name="connsiteY44" fmla="*/ 562280 h 1573553"/>
              <a:gd name="connsiteX45" fmla="*/ 932898 w 2749455"/>
              <a:gd name="connsiteY45" fmla="*/ 478937 h 1573553"/>
              <a:gd name="connsiteX46" fmla="*/ 961473 w 2749455"/>
              <a:gd name="connsiteY46" fmla="*/ 455125 h 1573553"/>
              <a:gd name="connsiteX47" fmla="*/ 963857 w 2749455"/>
              <a:gd name="connsiteY47" fmla="*/ 426549 h 1573553"/>
              <a:gd name="connsiteX48" fmla="*/ 892416 w 2749455"/>
              <a:gd name="connsiteY48" fmla="*/ 412262 h 1573553"/>
              <a:gd name="connsiteX49" fmla="*/ 863843 w 2749455"/>
              <a:gd name="connsiteY49" fmla="*/ 417024 h 1573553"/>
              <a:gd name="connsiteX50" fmla="*/ 828123 w 2749455"/>
              <a:gd name="connsiteY50" fmla="*/ 383687 h 1573553"/>
              <a:gd name="connsiteX51" fmla="*/ 851937 w 2749455"/>
              <a:gd name="connsiteY51" fmla="*/ 357491 h 1573553"/>
              <a:gd name="connsiteX52" fmla="*/ 913848 w 2749455"/>
              <a:gd name="connsiteY52" fmla="*/ 343206 h 1573553"/>
              <a:gd name="connsiteX53" fmla="*/ 959091 w 2749455"/>
              <a:gd name="connsiteY53" fmla="*/ 357493 h 1573553"/>
              <a:gd name="connsiteX54" fmla="*/ 970998 w 2749455"/>
              <a:gd name="connsiteY54" fmla="*/ 376543 h 1573553"/>
              <a:gd name="connsiteX55" fmla="*/ 1090060 w 2749455"/>
              <a:gd name="connsiteY55" fmla="*/ 436075 h 1573553"/>
              <a:gd name="connsiteX56" fmla="*/ 1113873 w 2749455"/>
              <a:gd name="connsiteY56" fmla="*/ 500368 h 1573553"/>
              <a:gd name="connsiteX57" fmla="*/ 1135304 w 2749455"/>
              <a:gd name="connsiteY57" fmla="*/ 512275 h 1573553"/>
              <a:gd name="connsiteX58" fmla="*/ 1132923 w 2749455"/>
              <a:gd name="connsiteY58" fmla="*/ 421787 h 1573553"/>
              <a:gd name="connsiteX59" fmla="*/ 1154354 w 2749455"/>
              <a:gd name="connsiteY59" fmla="*/ 383687 h 1573553"/>
              <a:gd name="connsiteX60" fmla="*/ 1173404 w 2749455"/>
              <a:gd name="connsiteY60" fmla="*/ 386068 h 1573553"/>
              <a:gd name="connsiteX61" fmla="*/ 1173404 w 2749455"/>
              <a:gd name="connsiteY61" fmla="*/ 347968 h 1573553"/>
              <a:gd name="connsiteX62" fmla="*/ 1185312 w 2749455"/>
              <a:gd name="connsiteY62" fmla="*/ 340823 h 1573553"/>
              <a:gd name="connsiteX63" fmla="*/ 1242460 w 2749455"/>
              <a:gd name="connsiteY63" fmla="*/ 343206 h 1573553"/>
              <a:gd name="connsiteX64" fmla="*/ 1342473 w 2749455"/>
              <a:gd name="connsiteY64" fmla="*/ 317012 h 1573553"/>
              <a:gd name="connsiteX65" fmla="*/ 1413910 w 2749455"/>
              <a:gd name="connsiteY65" fmla="*/ 305106 h 1573553"/>
              <a:gd name="connsiteX66" fmla="*/ 1499302 w 2749455"/>
              <a:gd name="connsiteY66" fmla="*/ 250164 h 1573553"/>
              <a:gd name="connsiteX67" fmla="*/ 1571073 w 2749455"/>
              <a:gd name="connsiteY67" fmla="*/ 221762 h 1573553"/>
              <a:gd name="connsiteX68" fmla="*/ 1640131 w 2749455"/>
              <a:gd name="connsiteY68" fmla="*/ 188423 h 1573553"/>
              <a:gd name="connsiteX69" fmla="*/ 1711566 w 2749455"/>
              <a:gd name="connsiteY69" fmla="*/ 195568 h 1573553"/>
              <a:gd name="connsiteX70" fmla="*/ 1763954 w 2749455"/>
              <a:gd name="connsiteY70" fmla="*/ 174137 h 1573553"/>
              <a:gd name="connsiteX71" fmla="*/ 1794912 w 2749455"/>
              <a:gd name="connsiteY71" fmla="*/ 183660 h 1573553"/>
              <a:gd name="connsiteX72" fmla="*/ 1868729 w 2749455"/>
              <a:gd name="connsiteY72" fmla="*/ 233668 h 1573553"/>
              <a:gd name="connsiteX73" fmla="*/ 1806816 w 2749455"/>
              <a:gd name="connsiteY73" fmla="*/ 209856 h 1573553"/>
              <a:gd name="connsiteX74" fmla="*/ 1828248 w 2749455"/>
              <a:gd name="connsiteY74" fmla="*/ 281293 h 1573553"/>
              <a:gd name="connsiteX75" fmla="*/ 1866350 w 2749455"/>
              <a:gd name="connsiteY75" fmla="*/ 309866 h 1573553"/>
              <a:gd name="connsiteX76" fmla="*/ 1961598 w 2749455"/>
              <a:gd name="connsiteY76" fmla="*/ 314631 h 1573553"/>
              <a:gd name="connsiteX77" fmla="*/ 2028275 w 2749455"/>
              <a:gd name="connsiteY77" fmla="*/ 271766 h 1573553"/>
              <a:gd name="connsiteX78" fmla="*/ 2025891 w 2749455"/>
              <a:gd name="connsiteY78" fmla="*/ 293200 h 1573553"/>
              <a:gd name="connsiteX79" fmla="*/ 1990173 w 2749455"/>
              <a:gd name="connsiteY79" fmla="*/ 321775 h 1573553"/>
              <a:gd name="connsiteX80" fmla="*/ 1916354 w 2749455"/>
              <a:gd name="connsiteY80" fmla="*/ 338443 h 1573553"/>
              <a:gd name="connsiteX81" fmla="*/ 1923500 w 2749455"/>
              <a:gd name="connsiteY81" fmla="*/ 367017 h 1573553"/>
              <a:gd name="connsiteX82" fmla="*/ 2047325 w 2749455"/>
              <a:gd name="connsiteY82" fmla="*/ 331298 h 1573553"/>
              <a:gd name="connsiteX83" fmla="*/ 2099710 w 2749455"/>
              <a:gd name="connsiteY83" fmla="*/ 295581 h 1573553"/>
              <a:gd name="connsiteX84" fmla="*/ 2142574 w 2749455"/>
              <a:gd name="connsiteY84" fmla="*/ 271766 h 1573553"/>
              <a:gd name="connsiteX85" fmla="*/ 2066375 w 2749455"/>
              <a:gd name="connsiteY85" fmla="*/ 264623 h 1573553"/>
              <a:gd name="connsiteX86" fmla="*/ 2066375 w 2749455"/>
              <a:gd name="connsiteY86" fmla="*/ 202710 h 1573553"/>
              <a:gd name="connsiteX87" fmla="*/ 2116380 w 2749455"/>
              <a:gd name="connsiteY87" fmla="*/ 202710 h 1573553"/>
              <a:gd name="connsiteX88" fmla="*/ 2223536 w 2749455"/>
              <a:gd name="connsiteY88" fmla="*/ 97935 h 1573553"/>
              <a:gd name="connsiteX89" fmla="*/ 2273542 w 2749455"/>
              <a:gd name="connsiteY89" fmla="*/ 305 h 1573553"/>
              <a:gd name="connsiteX90" fmla="*/ 2237824 w 2749455"/>
              <a:gd name="connsiteY90" fmla="*/ 114604 h 1573553"/>
              <a:gd name="connsiteX91" fmla="*/ 2164006 w 2749455"/>
              <a:gd name="connsiteY91" fmla="*/ 193186 h 1573553"/>
              <a:gd name="connsiteX92" fmla="*/ 2228298 w 2749455"/>
              <a:gd name="connsiteY92" fmla="*/ 217000 h 1573553"/>
              <a:gd name="connsiteX93" fmla="*/ 2287829 w 2749455"/>
              <a:gd name="connsiteY93" fmla="*/ 212237 h 1573553"/>
              <a:gd name="connsiteX94" fmla="*/ 2333075 w 2749455"/>
              <a:gd name="connsiteY94" fmla="*/ 257480 h 1573553"/>
              <a:gd name="connsiteX95" fmla="*/ 2383079 w 2749455"/>
              <a:gd name="connsiteY95" fmla="*/ 243193 h 1573553"/>
              <a:gd name="connsiteX96" fmla="*/ 2425941 w 2749455"/>
              <a:gd name="connsiteY96" fmla="*/ 178900 h 1573553"/>
              <a:gd name="connsiteX97" fmla="*/ 2468804 w 2749455"/>
              <a:gd name="connsiteY97" fmla="*/ 169375 h 1573553"/>
              <a:gd name="connsiteX98" fmla="*/ 2573579 w 2749455"/>
              <a:gd name="connsiteY98" fmla="*/ 152706 h 1573553"/>
              <a:gd name="connsiteX99" fmla="*/ 2735505 w 2749455"/>
              <a:gd name="connsiteY99" fmla="*/ 205092 h 1573553"/>
              <a:gd name="connsiteX100" fmla="*/ 2698276 w 2749455"/>
              <a:gd name="connsiteY100" fmla="*/ 559163 h 1573553"/>
              <a:gd name="connsiteX101" fmla="*/ 2630731 w 2749455"/>
              <a:gd name="connsiteY101" fmla="*/ 967092 h 1573553"/>
              <a:gd name="connsiteX102" fmla="*/ 2461662 w 2749455"/>
              <a:gd name="connsiteY102" fmla="*/ 869462 h 1573553"/>
              <a:gd name="connsiteX103" fmla="*/ 2297356 w 2749455"/>
              <a:gd name="connsiteY103" fmla="*/ 926612 h 1573553"/>
              <a:gd name="connsiteX104" fmla="*/ 2275925 w 2749455"/>
              <a:gd name="connsiteY104" fmla="*/ 1062342 h 1573553"/>
              <a:gd name="connsiteX105" fmla="*/ 2042562 w 2749455"/>
              <a:gd name="connsiteY105" fmla="*/ 1148067 h 1573553"/>
              <a:gd name="connsiteX106" fmla="*/ 2021131 w 2749455"/>
              <a:gd name="connsiteY106" fmla="*/ 1238556 h 1573553"/>
              <a:gd name="connsiteX107" fmla="*/ 1954456 w 2749455"/>
              <a:gd name="connsiteY107" fmla="*/ 1309993 h 1573553"/>
              <a:gd name="connsiteX108" fmla="*/ 2013987 w 2749455"/>
              <a:gd name="connsiteY108" fmla="*/ 1350474 h 1573553"/>
              <a:gd name="connsiteX109" fmla="*/ 1921118 w 2749455"/>
              <a:gd name="connsiteY109" fmla="*/ 1450487 h 1573553"/>
              <a:gd name="connsiteX110" fmla="*/ 1899687 w 2749455"/>
              <a:gd name="connsiteY110" fmla="*/ 1533831 h 1573553"/>
              <a:gd name="connsiteX111" fmla="*/ 1808865 w 2749455"/>
              <a:gd name="connsiteY111" fmla="*/ 1573012 h 1573553"/>
              <a:gd name="connsiteX112" fmla="*/ 1728235 w 2749455"/>
              <a:gd name="connsiteY112" fmla="*/ 1557643 h 1573553"/>
              <a:gd name="connsiteX113" fmla="*/ 1702041 w 2749455"/>
              <a:gd name="connsiteY113" fmla="*/ 1571931 h 1573553"/>
              <a:gd name="connsiteX114" fmla="*/ 1647275 w 2749455"/>
              <a:gd name="connsiteY114" fmla="*/ 1543356 h 1573553"/>
              <a:gd name="connsiteX115" fmla="*/ 1606791 w 2749455"/>
              <a:gd name="connsiteY115" fmla="*/ 1507637 h 1573553"/>
              <a:gd name="connsiteX116" fmla="*/ 1563931 w 2749455"/>
              <a:gd name="connsiteY116" fmla="*/ 1479061 h 1573553"/>
              <a:gd name="connsiteX117" fmla="*/ 1592504 w 2749455"/>
              <a:gd name="connsiteY117" fmla="*/ 1455250 h 1573553"/>
              <a:gd name="connsiteX118" fmla="*/ 1580598 w 2749455"/>
              <a:gd name="connsiteY118" fmla="*/ 1438581 h 1573553"/>
              <a:gd name="connsiteX119" fmla="*/ 1518685 w 2749455"/>
              <a:gd name="connsiteY119" fmla="*/ 1426675 h 1573553"/>
              <a:gd name="connsiteX120" fmla="*/ 1499635 w 2749455"/>
              <a:gd name="connsiteY120" fmla="*/ 1402862 h 1573553"/>
              <a:gd name="connsiteX121" fmla="*/ 1461537 w 2749455"/>
              <a:gd name="connsiteY121" fmla="*/ 1379050 h 1573553"/>
              <a:gd name="connsiteX122" fmla="*/ 1456773 w 2749455"/>
              <a:gd name="connsiteY122" fmla="*/ 1390956 h 1573553"/>
              <a:gd name="connsiteX123" fmla="*/ 1471062 w 2749455"/>
              <a:gd name="connsiteY123" fmla="*/ 1429056 h 1573553"/>
              <a:gd name="connsiteX124" fmla="*/ 1440104 w 2749455"/>
              <a:gd name="connsiteY124" fmla="*/ 1443343 h 1573553"/>
              <a:gd name="connsiteX125" fmla="*/ 1413912 w 2749455"/>
              <a:gd name="connsiteY125" fmla="*/ 1457630 h 1573553"/>
              <a:gd name="connsiteX126" fmla="*/ 1397241 w 2749455"/>
              <a:gd name="connsiteY126" fmla="*/ 1450487 h 1573553"/>
              <a:gd name="connsiteX127" fmla="*/ 1351998 w 2749455"/>
              <a:gd name="connsiteY127" fmla="*/ 1388575 h 1573553"/>
              <a:gd name="connsiteX128" fmla="*/ 1306756 w 2749455"/>
              <a:gd name="connsiteY128" fmla="*/ 1355237 h 1573553"/>
              <a:gd name="connsiteX129" fmla="*/ 1328187 w 2749455"/>
              <a:gd name="connsiteY129" fmla="*/ 1338568 h 1573553"/>
              <a:gd name="connsiteX130" fmla="*/ 1349618 w 2749455"/>
              <a:gd name="connsiteY130" fmla="*/ 1298087 h 1573553"/>
              <a:gd name="connsiteX131" fmla="*/ 1335329 w 2749455"/>
              <a:gd name="connsiteY131" fmla="*/ 1286181 h 1573553"/>
              <a:gd name="connsiteX132" fmla="*/ 1297231 w 2749455"/>
              <a:gd name="connsiteY132" fmla="*/ 1288562 h 1573553"/>
              <a:gd name="connsiteX133" fmla="*/ 1221031 w 2749455"/>
              <a:gd name="connsiteY133" fmla="*/ 1245700 h 1573553"/>
              <a:gd name="connsiteX134" fmla="*/ 1178166 w 2749455"/>
              <a:gd name="connsiteY134" fmla="*/ 1226650 h 1573553"/>
              <a:gd name="connsiteX135" fmla="*/ 1168643 w 2749455"/>
              <a:gd name="connsiteY135" fmla="*/ 1226650 h 1573553"/>
              <a:gd name="connsiteX136" fmla="*/ 1156737 w 2749455"/>
              <a:gd name="connsiteY136" fmla="*/ 1162356 h 1573553"/>
              <a:gd name="connsiteX137" fmla="*/ 1168643 w 2749455"/>
              <a:gd name="connsiteY137" fmla="*/ 1098062 h 1573553"/>
              <a:gd name="connsiteX138" fmla="*/ 1137687 w 2749455"/>
              <a:gd name="connsiteY138" fmla="*/ 1064725 h 1573553"/>
              <a:gd name="connsiteX139" fmla="*/ 1085300 w 2749455"/>
              <a:gd name="connsiteY139" fmla="*/ 1040912 h 1573553"/>
              <a:gd name="connsiteX140" fmla="*/ 1111493 w 2749455"/>
              <a:gd name="connsiteY140" fmla="*/ 1017100 h 1573553"/>
              <a:gd name="connsiteX141" fmla="*/ 1156737 w 2749455"/>
              <a:gd name="connsiteY141" fmla="*/ 1021862 h 1573553"/>
              <a:gd name="connsiteX142" fmla="*/ 1151975 w 2749455"/>
              <a:gd name="connsiteY142" fmla="*/ 974237 h 1573553"/>
              <a:gd name="connsiteX143" fmla="*/ 1123400 w 2749455"/>
              <a:gd name="connsiteY143" fmla="*/ 969475 h 1573553"/>
              <a:gd name="connsiteX144" fmla="*/ 1128162 w 2749455"/>
              <a:gd name="connsiteY144" fmla="*/ 921850 h 1573553"/>
              <a:gd name="connsiteX145" fmla="*/ 1097206 w 2749455"/>
              <a:gd name="connsiteY145" fmla="*/ 907562 h 1573553"/>
              <a:gd name="connsiteX146" fmla="*/ 1099587 w 2749455"/>
              <a:gd name="connsiteY146" fmla="*/ 871843 h 1573553"/>
              <a:gd name="connsiteX147" fmla="*/ 1051962 w 2749455"/>
              <a:gd name="connsiteY147" fmla="*/ 857556 h 1573553"/>
              <a:gd name="connsiteX148" fmla="*/ 1032912 w 2749455"/>
              <a:gd name="connsiteY148" fmla="*/ 878987 h 1573553"/>
              <a:gd name="connsiteX149" fmla="*/ 1004335 w 2749455"/>
              <a:gd name="connsiteY149" fmla="*/ 881368 h 1573553"/>
              <a:gd name="connsiteX150" fmla="*/ 954331 w 2749455"/>
              <a:gd name="connsiteY150" fmla="*/ 886131 h 1573553"/>
              <a:gd name="connsiteX151" fmla="*/ 923375 w 2749455"/>
              <a:gd name="connsiteY151" fmla="*/ 907562 h 1573553"/>
              <a:gd name="connsiteX152" fmla="*/ 923375 w 2749455"/>
              <a:gd name="connsiteY152" fmla="*/ 876606 h 1573553"/>
              <a:gd name="connsiteX153" fmla="*/ 882893 w 2749455"/>
              <a:gd name="connsiteY153" fmla="*/ 871843 h 1573553"/>
              <a:gd name="connsiteX154" fmla="*/ 890035 w 2749455"/>
              <a:gd name="connsiteY154" fmla="*/ 893275 h 1573553"/>
              <a:gd name="connsiteX155" fmla="*/ 885275 w 2749455"/>
              <a:gd name="connsiteY155" fmla="*/ 912325 h 1573553"/>
              <a:gd name="connsiteX156" fmla="*/ 799550 w 2749455"/>
              <a:gd name="connsiteY156" fmla="*/ 859936 h 1573553"/>
              <a:gd name="connsiteX157" fmla="*/ 778118 w 2749455"/>
              <a:gd name="connsiteY157" fmla="*/ 826600 h 1573553"/>
              <a:gd name="connsiteX158" fmla="*/ 790025 w 2749455"/>
              <a:gd name="connsiteY158" fmla="*/ 786117 h 1573553"/>
              <a:gd name="connsiteX159" fmla="*/ 759068 w 2749455"/>
              <a:gd name="connsiteY159" fmla="*/ 781356 h 1573553"/>
              <a:gd name="connsiteX160" fmla="*/ 711443 w 2749455"/>
              <a:gd name="connsiteY160" fmla="*/ 795643 h 1573553"/>
              <a:gd name="connsiteX161" fmla="*/ 701918 w 2749455"/>
              <a:gd name="connsiteY161" fmla="*/ 809931 h 1573553"/>
              <a:gd name="connsiteX162" fmla="*/ 678106 w 2749455"/>
              <a:gd name="connsiteY162" fmla="*/ 826600 h 1573553"/>
              <a:gd name="connsiteX163" fmla="*/ 670962 w 2749455"/>
              <a:gd name="connsiteY163" fmla="*/ 843268 h 1573553"/>
              <a:gd name="connsiteX164" fmla="*/ 630481 w 2749455"/>
              <a:gd name="connsiteY164" fmla="*/ 876606 h 1573553"/>
              <a:gd name="connsiteX165" fmla="*/ 632860 w 2749455"/>
              <a:gd name="connsiteY165" fmla="*/ 898037 h 1573553"/>
              <a:gd name="connsiteX166" fmla="*/ 647150 w 2749455"/>
              <a:gd name="connsiteY166" fmla="*/ 917087 h 1573553"/>
              <a:gd name="connsiteX167" fmla="*/ 570950 w 2749455"/>
              <a:gd name="connsiteY167" fmla="*/ 902800 h 1573553"/>
              <a:gd name="connsiteX168" fmla="*/ 537612 w 2749455"/>
              <a:gd name="connsiteY168" fmla="*/ 907562 h 1573553"/>
              <a:gd name="connsiteX169" fmla="*/ 585235 w 2749455"/>
              <a:gd name="connsiteY169" fmla="*/ 938518 h 1573553"/>
              <a:gd name="connsiteX170" fmla="*/ 609050 w 2749455"/>
              <a:gd name="connsiteY170" fmla="*/ 950425 h 1573553"/>
              <a:gd name="connsiteX171" fmla="*/ 635243 w 2749455"/>
              <a:gd name="connsiteY171" fmla="*/ 1002812 h 1573553"/>
              <a:gd name="connsiteX172" fmla="*/ 568566 w 2749455"/>
              <a:gd name="connsiteY172" fmla="*/ 1019481 h 1573553"/>
              <a:gd name="connsiteX173" fmla="*/ 547137 w 2749455"/>
              <a:gd name="connsiteY173" fmla="*/ 1031387 h 1573553"/>
              <a:gd name="connsiteX174" fmla="*/ 523323 w 2749455"/>
              <a:gd name="connsiteY174" fmla="*/ 1002812 h 1573553"/>
              <a:gd name="connsiteX175" fmla="*/ 499510 w 2749455"/>
              <a:gd name="connsiteY175" fmla="*/ 971856 h 1573553"/>
              <a:gd name="connsiteX176" fmla="*/ 501891 w 2749455"/>
              <a:gd name="connsiteY176" fmla="*/ 933756 h 1573553"/>
              <a:gd name="connsiteX177" fmla="*/ 499510 w 2749455"/>
              <a:gd name="connsiteY177" fmla="*/ 914706 h 1573553"/>
              <a:gd name="connsiteX178" fmla="*/ 518560 w 2749455"/>
              <a:gd name="connsiteY178" fmla="*/ 881368 h 1573553"/>
              <a:gd name="connsiteX179" fmla="*/ 478080 w 2749455"/>
              <a:gd name="connsiteY179" fmla="*/ 890893 h 1573553"/>
              <a:gd name="connsiteX180" fmla="*/ 449504 w 2749455"/>
              <a:gd name="connsiteY180" fmla="*/ 952806 h 1573553"/>
              <a:gd name="connsiteX181" fmla="*/ 442360 w 2749455"/>
              <a:gd name="connsiteY181" fmla="*/ 976618 h 1573553"/>
              <a:gd name="connsiteX182" fmla="*/ 411404 w 2749455"/>
              <a:gd name="connsiteY182" fmla="*/ 993287 h 1573553"/>
              <a:gd name="connsiteX183" fmla="*/ 363779 w 2749455"/>
              <a:gd name="connsiteY183" fmla="*/ 990906 h 1573553"/>
              <a:gd name="connsiteX184" fmla="*/ 356635 w 2749455"/>
              <a:gd name="connsiteY184" fmla="*/ 1007575 h 1573553"/>
              <a:gd name="connsiteX185" fmla="*/ 356635 w 2749455"/>
              <a:gd name="connsiteY185" fmla="*/ 1055200 h 1573553"/>
              <a:gd name="connsiteX186" fmla="*/ 297104 w 2749455"/>
              <a:gd name="connsiteY186" fmla="*/ 1059962 h 1573553"/>
              <a:gd name="connsiteX187" fmla="*/ 235191 w 2749455"/>
              <a:gd name="connsiteY187" fmla="*/ 1093300 h 1573553"/>
              <a:gd name="connsiteX188" fmla="*/ 237573 w 2749455"/>
              <a:gd name="connsiteY188" fmla="*/ 1121875 h 1573553"/>
              <a:gd name="connsiteX189" fmla="*/ 185186 w 2749455"/>
              <a:gd name="connsiteY189" fmla="*/ 1109968 h 1573553"/>
              <a:gd name="connsiteX190" fmla="*/ 151848 w 2749455"/>
              <a:gd name="connsiteY190" fmla="*/ 1117112 h 1573553"/>
              <a:gd name="connsiteX191" fmla="*/ 106604 w 2749455"/>
              <a:gd name="connsiteY191" fmla="*/ 1098062 h 1573553"/>
              <a:gd name="connsiteX192" fmla="*/ 89936 w 2749455"/>
              <a:gd name="connsiteY192" fmla="*/ 1098062 h 1573553"/>
              <a:gd name="connsiteX193" fmla="*/ 6592 w 2749455"/>
              <a:gd name="connsiteY193" fmla="*/ 1121875 h 1573553"/>
              <a:gd name="connsiteX194" fmla="*/ 8974 w 2749455"/>
              <a:gd name="connsiteY194" fmla="*/ 1074250 h 1573553"/>
              <a:gd name="connsiteX195" fmla="*/ 9816 w 2749455"/>
              <a:gd name="connsiteY195" fmla="*/ 1047319 h 1573553"/>
              <a:gd name="connsiteX0" fmla="*/ 9816 w 2737096"/>
              <a:gd name="connsiteY0" fmla="*/ 1047319 h 1573553"/>
              <a:gd name="connsiteX1" fmla="*/ 32785 w 2737096"/>
              <a:gd name="connsiteY1" fmla="*/ 979000 h 1573553"/>
              <a:gd name="connsiteX2" fmla="*/ 70885 w 2737096"/>
              <a:gd name="connsiteY2" fmla="*/ 964712 h 1573553"/>
              <a:gd name="connsiteX3" fmla="*/ 73266 w 2737096"/>
              <a:gd name="connsiteY3" fmla="*/ 998050 h 1573553"/>
              <a:gd name="connsiteX4" fmla="*/ 101841 w 2737096"/>
              <a:gd name="connsiteY4" fmla="*/ 1009956 h 1573553"/>
              <a:gd name="connsiteX5" fmla="*/ 94698 w 2737096"/>
              <a:gd name="connsiteY5" fmla="*/ 945662 h 1573553"/>
              <a:gd name="connsiteX6" fmla="*/ 106604 w 2737096"/>
              <a:gd name="connsiteY6" fmla="*/ 907562 h 1573553"/>
              <a:gd name="connsiteX7" fmla="*/ 135179 w 2737096"/>
              <a:gd name="connsiteY7" fmla="*/ 881368 h 1573553"/>
              <a:gd name="connsiteX8" fmla="*/ 158993 w 2737096"/>
              <a:gd name="connsiteY8" fmla="*/ 836124 h 1573553"/>
              <a:gd name="connsiteX9" fmla="*/ 154229 w 2737096"/>
              <a:gd name="connsiteY9" fmla="*/ 778975 h 1573553"/>
              <a:gd name="connsiteX10" fmla="*/ 137560 w 2737096"/>
              <a:gd name="connsiteY10" fmla="*/ 745637 h 1573553"/>
              <a:gd name="connsiteX11" fmla="*/ 147085 w 2737096"/>
              <a:gd name="connsiteY11" fmla="*/ 707537 h 1573553"/>
              <a:gd name="connsiteX12" fmla="*/ 132798 w 2737096"/>
              <a:gd name="connsiteY12" fmla="*/ 686106 h 1573553"/>
              <a:gd name="connsiteX13" fmla="*/ 147085 w 2737096"/>
              <a:gd name="connsiteY13" fmla="*/ 657531 h 1573553"/>
              <a:gd name="connsiteX14" fmla="*/ 99460 w 2737096"/>
              <a:gd name="connsiteY14" fmla="*/ 686106 h 1573553"/>
              <a:gd name="connsiteX15" fmla="*/ 104225 w 2737096"/>
              <a:gd name="connsiteY15" fmla="*/ 657530 h 1573553"/>
              <a:gd name="connsiteX16" fmla="*/ 139941 w 2737096"/>
              <a:gd name="connsiteY16" fmla="*/ 607525 h 1573553"/>
              <a:gd name="connsiteX17" fmla="*/ 166137 w 2737096"/>
              <a:gd name="connsiteY17" fmla="*/ 590855 h 1573553"/>
              <a:gd name="connsiteX18" fmla="*/ 163754 w 2737096"/>
              <a:gd name="connsiteY18" fmla="*/ 507512 h 1573553"/>
              <a:gd name="connsiteX19" fmla="*/ 94698 w 2737096"/>
              <a:gd name="connsiteY19" fmla="*/ 400355 h 1573553"/>
              <a:gd name="connsiteX20" fmla="*/ 113748 w 2737096"/>
              <a:gd name="connsiteY20" fmla="*/ 307487 h 1573553"/>
              <a:gd name="connsiteX21" fmla="*/ 120891 w 2737096"/>
              <a:gd name="connsiteY21" fmla="*/ 255100 h 1573553"/>
              <a:gd name="connsiteX22" fmla="*/ 144706 w 2737096"/>
              <a:gd name="connsiteY22" fmla="*/ 224142 h 1573553"/>
              <a:gd name="connsiteX23" fmla="*/ 232810 w 2737096"/>
              <a:gd name="connsiteY23" fmla="*/ 247956 h 1573553"/>
              <a:gd name="connsiteX24" fmla="*/ 280435 w 2737096"/>
              <a:gd name="connsiteY24" fmla="*/ 293200 h 1573553"/>
              <a:gd name="connsiteX25" fmla="*/ 292341 w 2737096"/>
              <a:gd name="connsiteY25" fmla="*/ 321775 h 1573553"/>
              <a:gd name="connsiteX26" fmla="*/ 328062 w 2737096"/>
              <a:gd name="connsiteY26" fmla="*/ 364636 h 1573553"/>
              <a:gd name="connsiteX27" fmla="*/ 356635 w 2737096"/>
              <a:gd name="connsiteY27" fmla="*/ 359875 h 1573553"/>
              <a:gd name="connsiteX28" fmla="*/ 363779 w 2737096"/>
              <a:gd name="connsiteY28" fmla="*/ 333681 h 1573553"/>
              <a:gd name="connsiteX29" fmla="*/ 404260 w 2737096"/>
              <a:gd name="connsiteY29" fmla="*/ 336062 h 1573553"/>
              <a:gd name="connsiteX30" fmla="*/ 451885 w 2737096"/>
              <a:gd name="connsiteY30" fmla="*/ 312249 h 1573553"/>
              <a:gd name="connsiteX31" fmla="*/ 475698 w 2737096"/>
              <a:gd name="connsiteY31" fmla="*/ 257481 h 1573553"/>
              <a:gd name="connsiteX32" fmla="*/ 501893 w 2737096"/>
              <a:gd name="connsiteY32" fmla="*/ 250336 h 1573553"/>
              <a:gd name="connsiteX33" fmla="*/ 513798 w 2737096"/>
              <a:gd name="connsiteY33" fmla="*/ 267006 h 1573553"/>
              <a:gd name="connsiteX34" fmla="*/ 501891 w 2737096"/>
              <a:gd name="connsiteY34" fmla="*/ 312250 h 1573553"/>
              <a:gd name="connsiteX35" fmla="*/ 516179 w 2737096"/>
              <a:gd name="connsiteY35" fmla="*/ 359875 h 1573553"/>
              <a:gd name="connsiteX36" fmla="*/ 463791 w 2737096"/>
              <a:gd name="connsiteY36" fmla="*/ 424168 h 1573553"/>
              <a:gd name="connsiteX37" fmla="*/ 566185 w 2737096"/>
              <a:gd name="connsiteY37" fmla="*/ 517037 h 1573553"/>
              <a:gd name="connsiteX38" fmla="*/ 623337 w 2737096"/>
              <a:gd name="connsiteY38" fmla="*/ 495605 h 1573553"/>
              <a:gd name="connsiteX39" fmla="*/ 675723 w 2737096"/>
              <a:gd name="connsiteY39" fmla="*/ 481318 h 1573553"/>
              <a:gd name="connsiteX40" fmla="*/ 701916 w 2737096"/>
              <a:gd name="connsiteY40" fmla="*/ 483700 h 1573553"/>
              <a:gd name="connsiteX41" fmla="*/ 697154 w 2737096"/>
              <a:gd name="connsiteY41" fmla="*/ 476556 h 1573553"/>
              <a:gd name="connsiteX42" fmla="*/ 775735 w 2737096"/>
              <a:gd name="connsiteY42" fmla="*/ 524181 h 1573553"/>
              <a:gd name="connsiteX43" fmla="*/ 820979 w 2737096"/>
              <a:gd name="connsiteY43" fmla="*/ 547993 h 1573553"/>
              <a:gd name="connsiteX44" fmla="*/ 887656 w 2737096"/>
              <a:gd name="connsiteY44" fmla="*/ 562280 h 1573553"/>
              <a:gd name="connsiteX45" fmla="*/ 932898 w 2737096"/>
              <a:gd name="connsiteY45" fmla="*/ 478937 h 1573553"/>
              <a:gd name="connsiteX46" fmla="*/ 961473 w 2737096"/>
              <a:gd name="connsiteY46" fmla="*/ 455125 h 1573553"/>
              <a:gd name="connsiteX47" fmla="*/ 963857 w 2737096"/>
              <a:gd name="connsiteY47" fmla="*/ 426549 h 1573553"/>
              <a:gd name="connsiteX48" fmla="*/ 892416 w 2737096"/>
              <a:gd name="connsiteY48" fmla="*/ 412262 h 1573553"/>
              <a:gd name="connsiteX49" fmla="*/ 863843 w 2737096"/>
              <a:gd name="connsiteY49" fmla="*/ 417024 h 1573553"/>
              <a:gd name="connsiteX50" fmla="*/ 828123 w 2737096"/>
              <a:gd name="connsiteY50" fmla="*/ 383687 h 1573553"/>
              <a:gd name="connsiteX51" fmla="*/ 851937 w 2737096"/>
              <a:gd name="connsiteY51" fmla="*/ 357491 h 1573553"/>
              <a:gd name="connsiteX52" fmla="*/ 913848 w 2737096"/>
              <a:gd name="connsiteY52" fmla="*/ 343206 h 1573553"/>
              <a:gd name="connsiteX53" fmla="*/ 959091 w 2737096"/>
              <a:gd name="connsiteY53" fmla="*/ 357493 h 1573553"/>
              <a:gd name="connsiteX54" fmla="*/ 970998 w 2737096"/>
              <a:gd name="connsiteY54" fmla="*/ 376543 h 1573553"/>
              <a:gd name="connsiteX55" fmla="*/ 1090060 w 2737096"/>
              <a:gd name="connsiteY55" fmla="*/ 436075 h 1573553"/>
              <a:gd name="connsiteX56" fmla="*/ 1113873 w 2737096"/>
              <a:gd name="connsiteY56" fmla="*/ 500368 h 1573553"/>
              <a:gd name="connsiteX57" fmla="*/ 1135304 w 2737096"/>
              <a:gd name="connsiteY57" fmla="*/ 512275 h 1573553"/>
              <a:gd name="connsiteX58" fmla="*/ 1132923 w 2737096"/>
              <a:gd name="connsiteY58" fmla="*/ 421787 h 1573553"/>
              <a:gd name="connsiteX59" fmla="*/ 1154354 w 2737096"/>
              <a:gd name="connsiteY59" fmla="*/ 383687 h 1573553"/>
              <a:gd name="connsiteX60" fmla="*/ 1173404 w 2737096"/>
              <a:gd name="connsiteY60" fmla="*/ 386068 h 1573553"/>
              <a:gd name="connsiteX61" fmla="*/ 1173404 w 2737096"/>
              <a:gd name="connsiteY61" fmla="*/ 347968 h 1573553"/>
              <a:gd name="connsiteX62" fmla="*/ 1185312 w 2737096"/>
              <a:gd name="connsiteY62" fmla="*/ 340823 h 1573553"/>
              <a:gd name="connsiteX63" fmla="*/ 1242460 w 2737096"/>
              <a:gd name="connsiteY63" fmla="*/ 343206 h 1573553"/>
              <a:gd name="connsiteX64" fmla="*/ 1342473 w 2737096"/>
              <a:gd name="connsiteY64" fmla="*/ 317012 h 1573553"/>
              <a:gd name="connsiteX65" fmla="*/ 1413910 w 2737096"/>
              <a:gd name="connsiteY65" fmla="*/ 305106 h 1573553"/>
              <a:gd name="connsiteX66" fmla="*/ 1499302 w 2737096"/>
              <a:gd name="connsiteY66" fmla="*/ 250164 h 1573553"/>
              <a:gd name="connsiteX67" fmla="*/ 1571073 w 2737096"/>
              <a:gd name="connsiteY67" fmla="*/ 221762 h 1573553"/>
              <a:gd name="connsiteX68" fmla="*/ 1640131 w 2737096"/>
              <a:gd name="connsiteY68" fmla="*/ 188423 h 1573553"/>
              <a:gd name="connsiteX69" fmla="*/ 1711566 w 2737096"/>
              <a:gd name="connsiteY69" fmla="*/ 195568 h 1573553"/>
              <a:gd name="connsiteX70" fmla="*/ 1763954 w 2737096"/>
              <a:gd name="connsiteY70" fmla="*/ 174137 h 1573553"/>
              <a:gd name="connsiteX71" fmla="*/ 1794912 w 2737096"/>
              <a:gd name="connsiteY71" fmla="*/ 183660 h 1573553"/>
              <a:gd name="connsiteX72" fmla="*/ 1868729 w 2737096"/>
              <a:gd name="connsiteY72" fmla="*/ 233668 h 1573553"/>
              <a:gd name="connsiteX73" fmla="*/ 1806816 w 2737096"/>
              <a:gd name="connsiteY73" fmla="*/ 209856 h 1573553"/>
              <a:gd name="connsiteX74" fmla="*/ 1828248 w 2737096"/>
              <a:gd name="connsiteY74" fmla="*/ 281293 h 1573553"/>
              <a:gd name="connsiteX75" fmla="*/ 1866350 w 2737096"/>
              <a:gd name="connsiteY75" fmla="*/ 309866 h 1573553"/>
              <a:gd name="connsiteX76" fmla="*/ 1961598 w 2737096"/>
              <a:gd name="connsiteY76" fmla="*/ 314631 h 1573553"/>
              <a:gd name="connsiteX77" fmla="*/ 2028275 w 2737096"/>
              <a:gd name="connsiteY77" fmla="*/ 271766 h 1573553"/>
              <a:gd name="connsiteX78" fmla="*/ 2025891 w 2737096"/>
              <a:gd name="connsiteY78" fmla="*/ 293200 h 1573553"/>
              <a:gd name="connsiteX79" fmla="*/ 1990173 w 2737096"/>
              <a:gd name="connsiteY79" fmla="*/ 321775 h 1573553"/>
              <a:gd name="connsiteX80" fmla="*/ 1916354 w 2737096"/>
              <a:gd name="connsiteY80" fmla="*/ 338443 h 1573553"/>
              <a:gd name="connsiteX81" fmla="*/ 1923500 w 2737096"/>
              <a:gd name="connsiteY81" fmla="*/ 367017 h 1573553"/>
              <a:gd name="connsiteX82" fmla="*/ 2047325 w 2737096"/>
              <a:gd name="connsiteY82" fmla="*/ 331298 h 1573553"/>
              <a:gd name="connsiteX83" fmla="*/ 2099710 w 2737096"/>
              <a:gd name="connsiteY83" fmla="*/ 295581 h 1573553"/>
              <a:gd name="connsiteX84" fmla="*/ 2142574 w 2737096"/>
              <a:gd name="connsiteY84" fmla="*/ 271766 h 1573553"/>
              <a:gd name="connsiteX85" fmla="*/ 2066375 w 2737096"/>
              <a:gd name="connsiteY85" fmla="*/ 264623 h 1573553"/>
              <a:gd name="connsiteX86" fmla="*/ 2066375 w 2737096"/>
              <a:gd name="connsiteY86" fmla="*/ 202710 h 1573553"/>
              <a:gd name="connsiteX87" fmla="*/ 2116380 w 2737096"/>
              <a:gd name="connsiteY87" fmla="*/ 202710 h 1573553"/>
              <a:gd name="connsiteX88" fmla="*/ 2223536 w 2737096"/>
              <a:gd name="connsiteY88" fmla="*/ 97935 h 1573553"/>
              <a:gd name="connsiteX89" fmla="*/ 2273542 w 2737096"/>
              <a:gd name="connsiteY89" fmla="*/ 305 h 1573553"/>
              <a:gd name="connsiteX90" fmla="*/ 2237824 w 2737096"/>
              <a:gd name="connsiteY90" fmla="*/ 114604 h 1573553"/>
              <a:gd name="connsiteX91" fmla="*/ 2164006 w 2737096"/>
              <a:gd name="connsiteY91" fmla="*/ 193186 h 1573553"/>
              <a:gd name="connsiteX92" fmla="*/ 2228298 w 2737096"/>
              <a:gd name="connsiteY92" fmla="*/ 217000 h 1573553"/>
              <a:gd name="connsiteX93" fmla="*/ 2287829 w 2737096"/>
              <a:gd name="connsiteY93" fmla="*/ 212237 h 1573553"/>
              <a:gd name="connsiteX94" fmla="*/ 2333075 w 2737096"/>
              <a:gd name="connsiteY94" fmla="*/ 257480 h 1573553"/>
              <a:gd name="connsiteX95" fmla="*/ 2383079 w 2737096"/>
              <a:gd name="connsiteY95" fmla="*/ 243193 h 1573553"/>
              <a:gd name="connsiteX96" fmla="*/ 2425941 w 2737096"/>
              <a:gd name="connsiteY96" fmla="*/ 178900 h 1573553"/>
              <a:gd name="connsiteX97" fmla="*/ 2468804 w 2737096"/>
              <a:gd name="connsiteY97" fmla="*/ 169375 h 1573553"/>
              <a:gd name="connsiteX98" fmla="*/ 2573579 w 2737096"/>
              <a:gd name="connsiteY98" fmla="*/ 152706 h 1573553"/>
              <a:gd name="connsiteX99" fmla="*/ 2709310 w 2737096"/>
              <a:gd name="connsiteY99" fmla="*/ 188425 h 1573553"/>
              <a:gd name="connsiteX100" fmla="*/ 2735505 w 2737096"/>
              <a:gd name="connsiteY100" fmla="*/ 205092 h 1573553"/>
              <a:gd name="connsiteX101" fmla="*/ 2698276 w 2737096"/>
              <a:gd name="connsiteY101" fmla="*/ 559163 h 1573553"/>
              <a:gd name="connsiteX102" fmla="*/ 2630731 w 2737096"/>
              <a:gd name="connsiteY102" fmla="*/ 967092 h 1573553"/>
              <a:gd name="connsiteX103" fmla="*/ 2461662 w 2737096"/>
              <a:gd name="connsiteY103" fmla="*/ 869462 h 1573553"/>
              <a:gd name="connsiteX104" fmla="*/ 2297356 w 2737096"/>
              <a:gd name="connsiteY104" fmla="*/ 926612 h 1573553"/>
              <a:gd name="connsiteX105" fmla="*/ 2275925 w 2737096"/>
              <a:gd name="connsiteY105" fmla="*/ 1062342 h 1573553"/>
              <a:gd name="connsiteX106" fmla="*/ 2042562 w 2737096"/>
              <a:gd name="connsiteY106" fmla="*/ 1148067 h 1573553"/>
              <a:gd name="connsiteX107" fmla="*/ 2021131 w 2737096"/>
              <a:gd name="connsiteY107" fmla="*/ 1238556 h 1573553"/>
              <a:gd name="connsiteX108" fmla="*/ 1954456 w 2737096"/>
              <a:gd name="connsiteY108" fmla="*/ 1309993 h 1573553"/>
              <a:gd name="connsiteX109" fmla="*/ 2013987 w 2737096"/>
              <a:gd name="connsiteY109" fmla="*/ 1350474 h 1573553"/>
              <a:gd name="connsiteX110" fmla="*/ 1921118 w 2737096"/>
              <a:gd name="connsiteY110" fmla="*/ 1450487 h 1573553"/>
              <a:gd name="connsiteX111" fmla="*/ 1899687 w 2737096"/>
              <a:gd name="connsiteY111" fmla="*/ 1533831 h 1573553"/>
              <a:gd name="connsiteX112" fmla="*/ 1808865 w 2737096"/>
              <a:gd name="connsiteY112" fmla="*/ 1573012 h 1573553"/>
              <a:gd name="connsiteX113" fmla="*/ 1728235 w 2737096"/>
              <a:gd name="connsiteY113" fmla="*/ 1557643 h 1573553"/>
              <a:gd name="connsiteX114" fmla="*/ 1702041 w 2737096"/>
              <a:gd name="connsiteY114" fmla="*/ 1571931 h 1573553"/>
              <a:gd name="connsiteX115" fmla="*/ 1647275 w 2737096"/>
              <a:gd name="connsiteY115" fmla="*/ 1543356 h 1573553"/>
              <a:gd name="connsiteX116" fmla="*/ 1606791 w 2737096"/>
              <a:gd name="connsiteY116" fmla="*/ 1507637 h 1573553"/>
              <a:gd name="connsiteX117" fmla="*/ 1563931 w 2737096"/>
              <a:gd name="connsiteY117" fmla="*/ 1479061 h 1573553"/>
              <a:gd name="connsiteX118" fmla="*/ 1592504 w 2737096"/>
              <a:gd name="connsiteY118" fmla="*/ 1455250 h 1573553"/>
              <a:gd name="connsiteX119" fmla="*/ 1580598 w 2737096"/>
              <a:gd name="connsiteY119" fmla="*/ 1438581 h 1573553"/>
              <a:gd name="connsiteX120" fmla="*/ 1518685 w 2737096"/>
              <a:gd name="connsiteY120" fmla="*/ 1426675 h 1573553"/>
              <a:gd name="connsiteX121" fmla="*/ 1499635 w 2737096"/>
              <a:gd name="connsiteY121" fmla="*/ 1402862 h 1573553"/>
              <a:gd name="connsiteX122" fmla="*/ 1461537 w 2737096"/>
              <a:gd name="connsiteY122" fmla="*/ 1379050 h 1573553"/>
              <a:gd name="connsiteX123" fmla="*/ 1456773 w 2737096"/>
              <a:gd name="connsiteY123" fmla="*/ 1390956 h 1573553"/>
              <a:gd name="connsiteX124" fmla="*/ 1471062 w 2737096"/>
              <a:gd name="connsiteY124" fmla="*/ 1429056 h 1573553"/>
              <a:gd name="connsiteX125" fmla="*/ 1440104 w 2737096"/>
              <a:gd name="connsiteY125" fmla="*/ 1443343 h 1573553"/>
              <a:gd name="connsiteX126" fmla="*/ 1413912 w 2737096"/>
              <a:gd name="connsiteY126" fmla="*/ 1457630 h 1573553"/>
              <a:gd name="connsiteX127" fmla="*/ 1397241 w 2737096"/>
              <a:gd name="connsiteY127" fmla="*/ 1450487 h 1573553"/>
              <a:gd name="connsiteX128" fmla="*/ 1351998 w 2737096"/>
              <a:gd name="connsiteY128" fmla="*/ 1388575 h 1573553"/>
              <a:gd name="connsiteX129" fmla="*/ 1306756 w 2737096"/>
              <a:gd name="connsiteY129" fmla="*/ 1355237 h 1573553"/>
              <a:gd name="connsiteX130" fmla="*/ 1328187 w 2737096"/>
              <a:gd name="connsiteY130" fmla="*/ 1338568 h 1573553"/>
              <a:gd name="connsiteX131" fmla="*/ 1349618 w 2737096"/>
              <a:gd name="connsiteY131" fmla="*/ 1298087 h 1573553"/>
              <a:gd name="connsiteX132" fmla="*/ 1335329 w 2737096"/>
              <a:gd name="connsiteY132" fmla="*/ 1286181 h 1573553"/>
              <a:gd name="connsiteX133" fmla="*/ 1297231 w 2737096"/>
              <a:gd name="connsiteY133" fmla="*/ 1288562 h 1573553"/>
              <a:gd name="connsiteX134" fmla="*/ 1221031 w 2737096"/>
              <a:gd name="connsiteY134" fmla="*/ 1245700 h 1573553"/>
              <a:gd name="connsiteX135" fmla="*/ 1178166 w 2737096"/>
              <a:gd name="connsiteY135" fmla="*/ 1226650 h 1573553"/>
              <a:gd name="connsiteX136" fmla="*/ 1168643 w 2737096"/>
              <a:gd name="connsiteY136" fmla="*/ 1226650 h 1573553"/>
              <a:gd name="connsiteX137" fmla="*/ 1156737 w 2737096"/>
              <a:gd name="connsiteY137" fmla="*/ 1162356 h 1573553"/>
              <a:gd name="connsiteX138" fmla="*/ 1168643 w 2737096"/>
              <a:gd name="connsiteY138" fmla="*/ 1098062 h 1573553"/>
              <a:gd name="connsiteX139" fmla="*/ 1137687 w 2737096"/>
              <a:gd name="connsiteY139" fmla="*/ 1064725 h 1573553"/>
              <a:gd name="connsiteX140" fmla="*/ 1085300 w 2737096"/>
              <a:gd name="connsiteY140" fmla="*/ 1040912 h 1573553"/>
              <a:gd name="connsiteX141" fmla="*/ 1111493 w 2737096"/>
              <a:gd name="connsiteY141" fmla="*/ 1017100 h 1573553"/>
              <a:gd name="connsiteX142" fmla="*/ 1156737 w 2737096"/>
              <a:gd name="connsiteY142" fmla="*/ 1021862 h 1573553"/>
              <a:gd name="connsiteX143" fmla="*/ 1151975 w 2737096"/>
              <a:gd name="connsiteY143" fmla="*/ 974237 h 1573553"/>
              <a:gd name="connsiteX144" fmla="*/ 1123400 w 2737096"/>
              <a:gd name="connsiteY144" fmla="*/ 969475 h 1573553"/>
              <a:gd name="connsiteX145" fmla="*/ 1128162 w 2737096"/>
              <a:gd name="connsiteY145" fmla="*/ 921850 h 1573553"/>
              <a:gd name="connsiteX146" fmla="*/ 1097206 w 2737096"/>
              <a:gd name="connsiteY146" fmla="*/ 907562 h 1573553"/>
              <a:gd name="connsiteX147" fmla="*/ 1099587 w 2737096"/>
              <a:gd name="connsiteY147" fmla="*/ 871843 h 1573553"/>
              <a:gd name="connsiteX148" fmla="*/ 1051962 w 2737096"/>
              <a:gd name="connsiteY148" fmla="*/ 857556 h 1573553"/>
              <a:gd name="connsiteX149" fmla="*/ 1032912 w 2737096"/>
              <a:gd name="connsiteY149" fmla="*/ 878987 h 1573553"/>
              <a:gd name="connsiteX150" fmla="*/ 1004335 w 2737096"/>
              <a:gd name="connsiteY150" fmla="*/ 881368 h 1573553"/>
              <a:gd name="connsiteX151" fmla="*/ 954331 w 2737096"/>
              <a:gd name="connsiteY151" fmla="*/ 886131 h 1573553"/>
              <a:gd name="connsiteX152" fmla="*/ 923375 w 2737096"/>
              <a:gd name="connsiteY152" fmla="*/ 907562 h 1573553"/>
              <a:gd name="connsiteX153" fmla="*/ 923375 w 2737096"/>
              <a:gd name="connsiteY153" fmla="*/ 876606 h 1573553"/>
              <a:gd name="connsiteX154" fmla="*/ 882893 w 2737096"/>
              <a:gd name="connsiteY154" fmla="*/ 871843 h 1573553"/>
              <a:gd name="connsiteX155" fmla="*/ 890035 w 2737096"/>
              <a:gd name="connsiteY155" fmla="*/ 893275 h 1573553"/>
              <a:gd name="connsiteX156" fmla="*/ 885275 w 2737096"/>
              <a:gd name="connsiteY156" fmla="*/ 912325 h 1573553"/>
              <a:gd name="connsiteX157" fmla="*/ 799550 w 2737096"/>
              <a:gd name="connsiteY157" fmla="*/ 859936 h 1573553"/>
              <a:gd name="connsiteX158" fmla="*/ 778118 w 2737096"/>
              <a:gd name="connsiteY158" fmla="*/ 826600 h 1573553"/>
              <a:gd name="connsiteX159" fmla="*/ 790025 w 2737096"/>
              <a:gd name="connsiteY159" fmla="*/ 786117 h 1573553"/>
              <a:gd name="connsiteX160" fmla="*/ 759068 w 2737096"/>
              <a:gd name="connsiteY160" fmla="*/ 781356 h 1573553"/>
              <a:gd name="connsiteX161" fmla="*/ 711443 w 2737096"/>
              <a:gd name="connsiteY161" fmla="*/ 795643 h 1573553"/>
              <a:gd name="connsiteX162" fmla="*/ 701918 w 2737096"/>
              <a:gd name="connsiteY162" fmla="*/ 809931 h 1573553"/>
              <a:gd name="connsiteX163" fmla="*/ 678106 w 2737096"/>
              <a:gd name="connsiteY163" fmla="*/ 826600 h 1573553"/>
              <a:gd name="connsiteX164" fmla="*/ 670962 w 2737096"/>
              <a:gd name="connsiteY164" fmla="*/ 843268 h 1573553"/>
              <a:gd name="connsiteX165" fmla="*/ 630481 w 2737096"/>
              <a:gd name="connsiteY165" fmla="*/ 876606 h 1573553"/>
              <a:gd name="connsiteX166" fmla="*/ 632860 w 2737096"/>
              <a:gd name="connsiteY166" fmla="*/ 898037 h 1573553"/>
              <a:gd name="connsiteX167" fmla="*/ 647150 w 2737096"/>
              <a:gd name="connsiteY167" fmla="*/ 917087 h 1573553"/>
              <a:gd name="connsiteX168" fmla="*/ 570950 w 2737096"/>
              <a:gd name="connsiteY168" fmla="*/ 902800 h 1573553"/>
              <a:gd name="connsiteX169" fmla="*/ 537612 w 2737096"/>
              <a:gd name="connsiteY169" fmla="*/ 907562 h 1573553"/>
              <a:gd name="connsiteX170" fmla="*/ 585235 w 2737096"/>
              <a:gd name="connsiteY170" fmla="*/ 938518 h 1573553"/>
              <a:gd name="connsiteX171" fmla="*/ 609050 w 2737096"/>
              <a:gd name="connsiteY171" fmla="*/ 950425 h 1573553"/>
              <a:gd name="connsiteX172" fmla="*/ 635243 w 2737096"/>
              <a:gd name="connsiteY172" fmla="*/ 1002812 h 1573553"/>
              <a:gd name="connsiteX173" fmla="*/ 568566 w 2737096"/>
              <a:gd name="connsiteY173" fmla="*/ 1019481 h 1573553"/>
              <a:gd name="connsiteX174" fmla="*/ 547137 w 2737096"/>
              <a:gd name="connsiteY174" fmla="*/ 1031387 h 1573553"/>
              <a:gd name="connsiteX175" fmla="*/ 523323 w 2737096"/>
              <a:gd name="connsiteY175" fmla="*/ 1002812 h 1573553"/>
              <a:gd name="connsiteX176" fmla="*/ 499510 w 2737096"/>
              <a:gd name="connsiteY176" fmla="*/ 971856 h 1573553"/>
              <a:gd name="connsiteX177" fmla="*/ 501891 w 2737096"/>
              <a:gd name="connsiteY177" fmla="*/ 933756 h 1573553"/>
              <a:gd name="connsiteX178" fmla="*/ 499510 w 2737096"/>
              <a:gd name="connsiteY178" fmla="*/ 914706 h 1573553"/>
              <a:gd name="connsiteX179" fmla="*/ 518560 w 2737096"/>
              <a:gd name="connsiteY179" fmla="*/ 881368 h 1573553"/>
              <a:gd name="connsiteX180" fmla="*/ 478080 w 2737096"/>
              <a:gd name="connsiteY180" fmla="*/ 890893 h 1573553"/>
              <a:gd name="connsiteX181" fmla="*/ 449504 w 2737096"/>
              <a:gd name="connsiteY181" fmla="*/ 952806 h 1573553"/>
              <a:gd name="connsiteX182" fmla="*/ 442360 w 2737096"/>
              <a:gd name="connsiteY182" fmla="*/ 976618 h 1573553"/>
              <a:gd name="connsiteX183" fmla="*/ 411404 w 2737096"/>
              <a:gd name="connsiteY183" fmla="*/ 993287 h 1573553"/>
              <a:gd name="connsiteX184" fmla="*/ 363779 w 2737096"/>
              <a:gd name="connsiteY184" fmla="*/ 990906 h 1573553"/>
              <a:gd name="connsiteX185" fmla="*/ 356635 w 2737096"/>
              <a:gd name="connsiteY185" fmla="*/ 1007575 h 1573553"/>
              <a:gd name="connsiteX186" fmla="*/ 356635 w 2737096"/>
              <a:gd name="connsiteY186" fmla="*/ 1055200 h 1573553"/>
              <a:gd name="connsiteX187" fmla="*/ 297104 w 2737096"/>
              <a:gd name="connsiteY187" fmla="*/ 1059962 h 1573553"/>
              <a:gd name="connsiteX188" fmla="*/ 235191 w 2737096"/>
              <a:gd name="connsiteY188" fmla="*/ 1093300 h 1573553"/>
              <a:gd name="connsiteX189" fmla="*/ 237573 w 2737096"/>
              <a:gd name="connsiteY189" fmla="*/ 1121875 h 1573553"/>
              <a:gd name="connsiteX190" fmla="*/ 185186 w 2737096"/>
              <a:gd name="connsiteY190" fmla="*/ 1109968 h 1573553"/>
              <a:gd name="connsiteX191" fmla="*/ 151848 w 2737096"/>
              <a:gd name="connsiteY191" fmla="*/ 1117112 h 1573553"/>
              <a:gd name="connsiteX192" fmla="*/ 106604 w 2737096"/>
              <a:gd name="connsiteY192" fmla="*/ 1098062 h 1573553"/>
              <a:gd name="connsiteX193" fmla="*/ 89936 w 2737096"/>
              <a:gd name="connsiteY193" fmla="*/ 1098062 h 1573553"/>
              <a:gd name="connsiteX194" fmla="*/ 6592 w 2737096"/>
              <a:gd name="connsiteY194" fmla="*/ 1121875 h 1573553"/>
              <a:gd name="connsiteX195" fmla="*/ 8974 w 2737096"/>
              <a:gd name="connsiteY195" fmla="*/ 1074250 h 1573553"/>
              <a:gd name="connsiteX196" fmla="*/ 9816 w 2737096"/>
              <a:gd name="connsiteY196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630731 w 2755713"/>
              <a:gd name="connsiteY103" fmla="*/ 967092 h 1573553"/>
              <a:gd name="connsiteX104" fmla="*/ 2461662 w 2755713"/>
              <a:gd name="connsiteY104" fmla="*/ 869462 h 1573553"/>
              <a:gd name="connsiteX105" fmla="*/ 2297356 w 2755713"/>
              <a:gd name="connsiteY105" fmla="*/ 926612 h 1573553"/>
              <a:gd name="connsiteX106" fmla="*/ 2275925 w 2755713"/>
              <a:gd name="connsiteY106" fmla="*/ 1062342 h 1573553"/>
              <a:gd name="connsiteX107" fmla="*/ 2042562 w 2755713"/>
              <a:gd name="connsiteY107" fmla="*/ 1148067 h 1573553"/>
              <a:gd name="connsiteX108" fmla="*/ 2021131 w 2755713"/>
              <a:gd name="connsiteY108" fmla="*/ 1238556 h 1573553"/>
              <a:gd name="connsiteX109" fmla="*/ 1954456 w 2755713"/>
              <a:gd name="connsiteY109" fmla="*/ 1309993 h 1573553"/>
              <a:gd name="connsiteX110" fmla="*/ 2013987 w 2755713"/>
              <a:gd name="connsiteY110" fmla="*/ 1350474 h 1573553"/>
              <a:gd name="connsiteX111" fmla="*/ 1921118 w 2755713"/>
              <a:gd name="connsiteY111" fmla="*/ 1450487 h 1573553"/>
              <a:gd name="connsiteX112" fmla="*/ 1899687 w 2755713"/>
              <a:gd name="connsiteY112" fmla="*/ 1533831 h 1573553"/>
              <a:gd name="connsiteX113" fmla="*/ 1808865 w 2755713"/>
              <a:gd name="connsiteY113" fmla="*/ 1573012 h 1573553"/>
              <a:gd name="connsiteX114" fmla="*/ 1728235 w 2755713"/>
              <a:gd name="connsiteY114" fmla="*/ 1557643 h 1573553"/>
              <a:gd name="connsiteX115" fmla="*/ 1702041 w 2755713"/>
              <a:gd name="connsiteY115" fmla="*/ 1571931 h 1573553"/>
              <a:gd name="connsiteX116" fmla="*/ 1647275 w 2755713"/>
              <a:gd name="connsiteY116" fmla="*/ 1543356 h 1573553"/>
              <a:gd name="connsiteX117" fmla="*/ 1606791 w 2755713"/>
              <a:gd name="connsiteY117" fmla="*/ 1507637 h 1573553"/>
              <a:gd name="connsiteX118" fmla="*/ 1563931 w 2755713"/>
              <a:gd name="connsiteY118" fmla="*/ 1479061 h 1573553"/>
              <a:gd name="connsiteX119" fmla="*/ 1592504 w 2755713"/>
              <a:gd name="connsiteY119" fmla="*/ 1455250 h 1573553"/>
              <a:gd name="connsiteX120" fmla="*/ 1580598 w 2755713"/>
              <a:gd name="connsiteY120" fmla="*/ 1438581 h 1573553"/>
              <a:gd name="connsiteX121" fmla="*/ 1518685 w 2755713"/>
              <a:gd name="connsiteY121" fmla="*/ 1426675 h 1573553"/>
              <a:gd name="connsiteX122" fmla="*/ 1499635 w 2755713"/>
              <a:gd name="connsiteY122" fmla="*/ 1402862 h 1573553"/>
              <a:gd name="connsiteX123" fmla="*/ 1461537 w 2755713"/>
              <a:gd name="connsiteY123" fmla="*/ 1379050 h 1573553"/>
              <a:gd name="connsiteX124" fmla="*/ 1456773 w 2755713"/>
              <a:gd name="connsiteY124" fmla="*/ 1390956 h 1573553"/>
              <a:gd name="connsiteX125" fmla="*/ 1471062 w 2755713"/>
              <a:gd name="connsiteY125" fmla="*/ 1429056 h 1573553"/>
              <a:gd name="connsiteX126" fmla="*/ 1440104 w 2755713"/>
              <a:gd name="connsiteY126" fmla="*/ 1443343 h 1573553"/>
              <a:gd name="connsiteX127" fmla="*/ 1413912 w 2755713"/>
              <a:gd name="connsiteY127" fmla="*/ 1457630 h 1573553"/>
              <a:gd name="connsiteX128" fmla="*/ 1397241 w 2755713"/>
              <a:gd name="connsiteY128" fmla="*/ 1450487 h 1573553"/>
              <a:gd name="connsiteX129" fmla="*/ 1351998 w 2755713"/>
              <a:gd name="connsiteY129" fmla="*/ 1388575 h 1573553"/>
              <a:gd name="connsiteX130" fmla="*/ 1306756 w 2755713"/>
              <a:gd name="connsiteY130" fmla="*/ 1355237 h 1573553"/>
              <a:gd name="connsiteX131" fmla="*/ 1328187 w 2755713"/>
              <a:gd name="connsiteY131" fmla="*/ 1338568 h 1573553"/>
              <a:gd name="connsiteX132" fmla="*/ 1349618 w 2755713"/>
              <a:gd name="connsiteY132" fmla="*/ 1298087 h 1573553"/>
              <a:gd name="connsiteX133" fmla="*/ 1335329 w 2755713"/>
              <a:gd name="connsiteY133" fmla="*/ 1286181 h 1573553"/>
              <a:gd name="connsiteX134" fmla="*/ 1297231 w 2755713"/>
              <a:gd name="connsiteY134" fmla="*/ 1288562 h 1573553"/>
              <a:gd name="connsiteX135" fmla="*/ 1221031 w 2755713"/>
              <a:gd name="connsiteY135" fmla="*/ 1245700 h 1573553"/>
              <a:gd name="connsiteX136" fmla="*/ 1178166 w 2755713"/>
              <a:gd name="connsiteY136" fmla="*/ 1226650 h 1573553"/>
              <a:gd name="connsiteX137" fmla="*/ 1168643 w 2755713"/>
              <a:gd name="connsiteY137" fmla="*/ 1226650 h 1573553"/>
              <a:gd name="connsiteX138" fmla="*/ 1156737 w 2755713"/>
              <a:gd name="connsiteY138" fmla="*/ 1162356 h 1573553"/>
              <a:gd name="connsiteX139" fmla="*/ 1168643 w 2755713"/>
              <a:gd name="connsiteY139" fmla="*/ 1098062 h 1573553"/>
              <a:gd name="connsiteX140" fmla="*/ 1137687 w 2755713"/>
              <a:gd name="connsiteY140" fmla="*/ 1064725 h 1573553"/>
              <a:gd name="connsiteX141" fmla="*/ 1085300 w 2755713"/>
              <a:gd name="connsiteY141" fmla="*/ 1040912 h 1573553"/>
              <a:gd name="connsiteX142" fmla="*/ 1111493 w 2755713"/>
              <a:gd name="connsiteY142" fmla="*/ 1017100 h 1573553"/>
              <a:gd name="connsiteX143" fmla="*/ 1156737 w 2755713"/>
              <a:gd name="connsiteY143" fmla="*/ 1021862 h 1573553"/>
              <a:gd name="connsiteX144" fmla="*/ 1151975 w 2755713"/>
              <a:gd name="connsiteY144" fmla="*/ 974237 h 1573553"/>
              <a:gd name="connsiteX145" fmla="*/ 1123400 w 2755713"/>
              <a:gd name="connsiteY145" fmla="*/ 969475 h 1573553"/>
              <a:gd name="connsiteX146" fmla="*/ 1128162 w 2755713"/>
              <a:gd name="connsiteY146" fmla="*/ 921850 h 1573553"/>
              <a:gd name="connsiteX147" fmla="*/ 1097206 w 2755713"/>
              <a:gd name="connsiteY147" fmla="*/ 907562 h 1573553"/>
              <a:gd name="connsiteX148" fmla="*/ 1099587 w 2755713"/>
              <a:gd name="connsiteY148" fmla="*/ 871843 h 1573553"/>
              <a:gd name="connsiteX149" fmla="*/ 1051962 w 2755713"/>
              <a:gd name="connsiteY149" fmla="*/ 857556 h 1573553"/>
              <a:gd name="connsiteX150" fmla="*/ 1032912 w 2755713"/>
              <a:gd name="connsiteY150" fmla="*/ 878987 h 1573553"/>
              <a:gd name="connsiteX151" fmla="*/ 1004335 w 2755713"/>
              <a:gd name="connsiteY151" fmla="*/ 881368 h 1573553"/>
              <a:gd name="connsiteX152" fmla="*/ 954331 w 2755713"/>
              <a:gd name="connsiteY152" fmla="*/ 886131 h 1573553"/>
              <a:gd name="connsiteX153" fmla="*/ 923375 w 2755713"/>
              <a:gd name="connsiteY153" fmla="*/ 907562 h 1573553"/>
              <a:gd name="connsiteX154" fmla="*/ 923375 w 2755713"/>
              <a:gd name="connsiteY154" fmla="*/ 876606 h 1573553"/>
              <a:gd name="connsiteX155" fmla="*/ 882893 w 2755713"/>
              <a:gd name="connsiteY155" fmla="*/ 871843 h 1573553"/>
              <a:gd name="connsiteX156" fmla="*/ 890035 w 2755713"/>
              <a:gd name="connsiteY156" fmla="*/ 893275 h 1573553"/>
              <a:gd name="connsiteX157" fmla="*/ 885275 w 2755713"/>
              <a:gd name="connsiteY157" fmla="*/ 912325 h 1573553"/>
              <a:gd name="connsiteX158" fmla="*/ 799550 w 2755713"/>
              <a:gd name="connsiteY158" fmla="*/ 859936 h 1573553"/>
              <a:gd name="connsiteX159" fmla="*/ 778118 w 2755713"/>
              <a:gd name="connsiteY159" fmla="*/ 826600 h 1573553"/>
              <a:gd name="connsiteX160" fmla="*/ 790025 w 2755713"/>
              <a:gd name="connsiteY160" fmla="*/ 786117 h 1573553"/>
              <a:gd name="connsiteX161" fmla="*/ 759068 w 2755713"/>
              <a:gd name="connsiteY161" fmla="*/ 781356 h 1573553"/>
              <a:gd name="connsiteX162" fmla="*/ 711443 w 2755713"/>
              <a:gd name="connsiteY162" fmla="*/ 795643 h 1573553"/>
              <a:gd name="connsiteX163" fmla="*/ 701918 w 2755713"/>
              <a:gd name="connsiteY163" fmla="*/ 809931 h 1573553"/>
              <a:gd name="connsiteX164" fmla="*/ 678106 w 2755713"/>
              <a:gd name="connsiteY164" fmla="*/ 826600 h 1573553"/>
              <a:gd name="connsiteX165" fmla="*/ 670962 w 2755713"/>
              <a:gd name="connsiteY165" fmla="*/ 843268 h 1573553"/>
              <a:gd name="connsiteX166" fmla="*/ 630481 w 2755713"/>
              <a:gd name="connsiteY166" fmla="*/ 876606 h 1573553"/>
              <a:gd name="connsiteX167" fmla="*/ 632860 w 2755713"/>
              <a:gd name="connsiteY167" fmla="*/ 898037 h 1573553"/>
              <a:gd name="connsiteX168" fmla="*/ 647150 w 2755713"/>
              <a:gd name="connsiteY168" fmla="*/ 917087 h 1573553"/>
              <a:gd name="connsiteX169" fmla="*/ 570950 w 2755713"/>
              <a:gd name="connsiteY169" fmla="*/ 902800 h 1573553"/>
              <a:gd name="connsiteX170" fmla="*/ 537612 w 2755713"/>
              <a:gd name="connsiteY170" fmla="*/ 907562 h 1573553"/>
              <a:gd name="connsiteX171" fmla="*/ 585235 w 2755713"/>
              <a:gd name="connsiteY171" fmla="*/ 938518 h 1573553"/>
              <a:gd name="connsiteX172" fmla="*/ 609050 w 2755713"/>
              <a:gd name="connsiteY172" fmla="*/ 950425 h 1573553"/>
              <a:gd name="connsiteX173" fmla="*/ 635243 w 2755713"/>
              <a:gd name="connsiteY173" fmla="*/ 1002812 h 1573553"/>
              <a:gd name="connsiteX174" fmla="*/ 568566 w 2755713"/>
              <a:gd name="connsiteY174" fmla="*/ 1019481 h 1573553"/>
              <a:gd name="connsiteX175" fmla="*/ 547137 w 2755713"/>
              <a:gd name="connsiteY175" fmla="*/ 1031387 h 1573553"/>
              <a:gd name="connsiteX176" fmla="*/ 523323 w 2755713"/>
              <a:gd name="connsiteY176" fmla="*/ 1002812 h 1573553"/>
              <a:gd name="connsiteX177" fmla="*/ 499510 w 2755713"/>
              <a:gd name="connsiteY177" fmla="*/ 971856 h 1573553"/>
              <a:gd name="connsiteX178" fmla="*/ 501891 w 2755713"/>
              <a:gd name="connsiteY178" fmla="*/ 933756 h 1573553"/>
              <a:gd name="connsiteX179" fmla="*/ 499510 w 2755713"/>
              <a:gd name="connsiteY179" fmla="*/ 914706 h 1573553"/>
              <a:gd name="connsiteX180" fmla="*/ 518560 w 2755713"/>
              <a:gd name="connsiteY180" fmla="*/ 881368 h 1573553"/>
              <a:gd name="connsiteX181" fmla="*/ 478080 w 2755713"/>
              <a:gd name="connsiteY181" fmla="*/ 890893 h 1573553"/>
              <a:gd name="connsiteX182" fmla="*/ 449504 w 2755713"/>
              <a:gd name="connsiteY182" fmla="*/ 952806 h 1573553"/>
              <a:gd name="connsiteX183" fmla="*/ 442360 w 2755713"/>
              <a:gd name="connsiteY183" fmla="*/ 976618 h 1573553"/>
              <a:gd name="connsiteX184" fmla="*/ 411404 w 2755713"/>
              <a:gd name="connsiteY184" fmla="*/ 993287 h 1573553"/>
              <a:gd name="connsiteX185" fmla="*/ 363779 w 2755713"/>
              <a:gd name="connsiteY185" fmla="*/ 990906 h 1573553"/>
              <a:gd name="connsiteX186" fmla="*/ 356635 w 2755713"/>
              <a:gd name="connsiteY186" fmla="*/ 1007575 h 1573553"/>
              <a:gd name="connsiteX187" fmla="*/ 356635 w 2755713"/>
              <a:gd name="connsiteY187" fmla="*/ 1055200 h 1573553"/>
              <a:gd name="connsiteX188" fmla="*/ 297104 w 2755713"/>
              <a:gd name="connsiteY188" fmla="*/ 1059962 h 1573553"/>
              <a:gd name="connsiteX189" fmla="*/ 235191 w 2755713"/>
              <a:gd name="connsiteY189" fmla="*/ 1093300 h 1573553"/>
              <a:gd name="connsiteX190" fmla="*/ 237573 w 2755713"/>
              <a:gd name="connsiteY190" fmla="*/ 1121875 h 1573553"/>
              <a:gd name="connsiteX191" fmla="*/ 185186 w 2755713"/>
              <a:gd name="connsiteY191" fmla="*/ 1109968 h 1573553"/>
              <a:gd name="connsiteX192" fmla="*/ 151848 w 2755713"/>
              <a:gd name="connsiteY192" fmla="*/ 1117112 h 1573553"/>
              <a:gd name="connsiteX193" fmla="*/ 106604 w 2755713"/>
              <a:gd name="connsiteY193" fmla="*/ 1098062 h 1573553"/>
              <a:gd name="connsiteX194" fmla="*/ 89936 w 2755713"/>
              <a:gd name="connsiteY194" fmla="*/ 1098062 h 1573553"/>
              <a:gd name="connsiteX195" fmla="*/ 6592 w 2755713"/>
              <a:gd name="connsiteY195" fmla="*/ 1121875 h 1573553"/>
              <a:gd name="connsiteX196" fmla="*/ 8974 w 2755713"/>
              <a:gd name="connsiteY196" fmla="*/ 1074250 h 1573553"/>
              <a:gd name="connsiteX197" fmla="*/ 9816 w 2755713"/>
              <a:gd name="connsiteY197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704548 w 2755713"/>
              <a:gd name="connsiteY103" fmla="*/ 690868 h 1573553"/>
              <a:gd name="connsiteX104" fmla="*/ 2630731 w 2755713"/>
              <a:gd name="connsiteY104" fmla="*/ 967092 h 1573553"/>
              <a:gd name="connsiteX105" fmla="*/ 2461662 w 2755713"/>
              <a:gd name="connsiteY105" fmla="*/ 869462 h 1573553"/>
              <a:gd name="connsiteX106" fmla="*/ 2297356 w 2755713"/>
              <a:gd name="connsiteY106" fmla="*/ 926612 h 1573553"/>
              <a:gd name="connsiteX107" fmla="*/ 2275925 w 2755713"/>
              <a:gd name="connsiteY107" fmla="*/ 1062342 h 1573553"/>
              <a:gd name="connsiteX108" fmla="*/ 2042562 w 2755713"/>
              <a:gd name="connsiteY108" fmla="*/ 1148067 h 1573553"/>
              <a:gd name="connsiteX109" fmla="*/ 2021131 w 2755713"/>
              <a:gd name="connsiteY109" fmla="*/ 1238556 h 1573553"/>
              <a:gd name="connsiteX110" fmla="*/ 1954456 w 2755713"/>
              <a:gd name="connsiteY110" fmla="*/ 1309993 h 1573553"/>
              <a:gd name="connsiteX111" fmla="*/ 2013987 w 2755713"/>
              <a:gd name="connsiteY111" fmla="*/ 1350474 h 1573553"/>
              <a:gd name="connsiteX112" fmla="*/ 1921118 w 2755713"/>
              <a:gd name="connsiteY112" fmla="*/ 1450487 h 1573553"/>
              <a:gd name="connsiteX113" fmla="*/ 1899687 w 2755713"/>
              <a:gd name="connsiteY113" fmla="*/ 1533831 h 1573553"/>
              <a:gd name="connsiteX114" fmla="*/ 1808865 w 2755713"/>
              <a:gd name="connsiteY114" fmla="*/ 1573012 h 1573553"/>
              <a:gd name="connsiteX115" fmla="*/ 1728235 w 2755713"/>
              <a:gd name="connsiteY115" fmla="*/ 1557643 h 1573553"/>
              <a:gd name="connsiteX116" fmla="*/ 1702041 w 2755713"/>
              <a:gd name="connsiteY116" fmla="*/ 1571931 h 1573553"/>
              <a:gd name="connsiteX117" fmla="*/ 1647275 w 2755713"/>
              <a:gd name="connsiteY117" fmla="*/ 1543356 h 1573553"/>
              <a:gd name="connsiteX118" fmla="*/ 1606791 w 2755713"/>
              <a:gd name="connsiteY118" fmla="*/ 1507637 h 1573553"/>
              <a:gd name="connsiteX119" fmla="*/ 1563931 w 2755713"/>
              <a:gd name="connsiteY119" fmla="*/ 1479061 h 1573553"/>
              <a:gd name="connsiteX120" fmla="*/ 1592504 w 2755713"/>
              <a:gd name="connsiteY120" fmla="*/ 1455250 h 1573553"/>
              <a:gd name="connsiteX121" fmla="*/ 1580598 w 2755713"/>
              <a:gd name="connsiteY121" fmla="*/ 1438581 h 1573553"/>
              <a:gd name="connsiteX122" fmla="*/ 1518685 w 2755713"/>
              <a:gd name="connsiteY122" fmla="*/ 1426675 h 1573553"/>
              <a:gd name="connsiteX123" fmla="*/ 1499635 w 2755713"/>
              <a:gd name="connsiteY123" fmla="*/ 1402862 h 1573553"/>
              <a:gd name="connsiteX124" fmla="*/ 1461537 w 2755713"/>
              <a:gd name="connsiteY124" fmla="*/ 1379050 h 1573553"/>
              <a:gd name="connsiteX125" fmla="*/ 1456773 w 2755713"/>
              <a:gd name="connsiteY125" fmla="*/ 1390956 h 1573553"/>
              <a:gd name="connsiteX126" fmla="*/ 1471062 w 2755713"/>
              <a:gd name="connsiteY126" fmla="*/ 1429056 h 1573553"/>
              <a:gd name="connsiteX127" fmla="*/ 1440104 w 2755713"/>
              <a:gd name="connsiteY127" fmla="*/ 1443343 h 1573553"/>
              <a:gd name="connsiteX128" fmla="*/ 1413912 w 2755713"/>
              <a:gd name="connsiteY128" fmla="*/ 1457630 h 1573553"/>
              <a:gd name="connsiteX129" fmla="*/ 1397241 w 2755713"/>
              <a:gd name="connsiteY129" fmla="*/ 1450487 h 1573553"/>
              <a:gd name="connsiteX130" fmla="*/ 1351998 w 2755713"/>
              <a:gd name="connsiteY130" fmla="*/ 1388575 h 1573553"/>
              <a:gd name="connsiteX131" fmla="*/ 1306756 w 2755713"/>
              <a:gd name="connsiteY131" fmla="*/ 1355237 h 1573553"/>
              <a:gd name="connsiteX132" fmla="*/ 1328187 w 2755713"/>
              <a:gd name="connsiteY132" fmla="*/ 1338568 h 1573553"/>
              <a:gd name="connsiteX133" fmla="*/ 1349618 w 2755713"/>
              <a:gd name="connsiteY133" fmla="*/ 1298087 h 1573553"/>
              <a:gd name="connsiteX134" fmla="*/ 1335329 w 2755713"/>
              <a:gd name="connsiteY134" fmla="*/ 1286181 h 1573553"/>
              <a:gd name="connsiteX135" fmla="*/ 1297231 w 2755713"/>
              <a:gd name="connsiteY135" fmla="*/ 1288562 h 1573553"/>
              <a:gd name="connsiteX136" fmla="*/ 1221031 w 2755713"/>
              <a:gd name="connsiteY136" fmla="*/ 1245700 h 1573553"/>
              <a:gd name="connsiteX137" fmla="*/ 1178166 w 2755713"/>
              <a:gd name="connsiteY137" fmla="*/ 1226650 h 1573553"/>
              <a:gd name="connsiteX138" fmla="*/ 1168643 w 2755713"/>
              <a:gd name="connsiteY138" fmla="*/ 1226650 h 1573553"/>
              <a:gd name="connsiteX139" fmla="*/ 1156737 w 2755713"/>
              <a:gd name="connsiteY139" fmla="*/ 1162356 h 1573553"/>
              <a:gd name="connsiteX140" fmla="*/ 1168643 w 2755713"/>
              <a:gd name="connsiteY140" fmla="*/ 1098062 h 1573553"/>
              <a:gd name="connsiteX141" fmla="*/ 1137687 w 2755713"/>
              <a:gd name="connsiteY141" fmla="*/ 1064725 h 1573553"/>
              <a:gd name="connsiteX142" fmla="*/ 1085300 w 2755713"/>
              <a:gd name="connsiteY142" fmla="*/ 1040912 h 1573553"/>
              <a:gd name="connsiteX143" fmla="*/ 1111493 w 2755713"/>
              <a:gd name="connsiteY143" fmla="*/ 1017100 h 1573553"/>
              <a:gd name="connsiteX144" fmla="*/ 1156737 w 2755713"/>
              <a:gd name="connsiteY144" fmla="*/ 1021862 h 1573553"/>
              <a:gd name="connsiteX145" fmla="*/ 1151975 w 2755713"/>
              <a:gd name="connsiteY145" fmla="*/ 974237 h 1573553"/>
              <a:gd name="connsiteX146" fmla="*/ 1123400 w 2755713"/>
              <a:gd name="connsiteY146" fmla="*/ 969475 h 1573553"/>
              <a:gd name="connsiteX147" fmla="*/ 1128162 w 2755713"/>
              <a:gd name="connsiteY147" fmla="*/ 921850 h 1573553"/>
              <a:gd name="connsiteX148" fmla="*/ 1097206 w 2755713"/>
              <a:gd name="connsiteY148" fmla="*/ 907562 h 1573553"/>
              <a:gd name="connsiteX149" fmla="*/ 1099587 w 2755713"/>
              <a:gd name="connsiteY149" fmla="*/ 871843 h 1573553"/>
              <a:gd name="connsiteX150" fmla="*/ 1051962 w 2755713"/>
              <a:gd name="connsiteY150" fmla="*/ 857556 h 1573553"/>
              <a:gd name="connsiteX151" fmla="*/ 1032912 w 2755713"/>
              <a:gd name="connsiteY151" fmla="*/ 878987 h 1573553"/>
              <a:gd name="connsiteX152" fmla="*/ 1004335 w 2755713"/>
              <a:gd name="connsiteY152" fmla="*/ 881368 h 1573553"/>
              <a:gd name="connsiteX153" fmla="*/ 954331 w 2755713"/>
              <a:gd name="connsiteY153" fmla="*/ 886131 h 1573553"/>
              <a:gd name="connsiteX154" fmla="*/ 923375 w 2755713"/>
              <a:gd name="connsiteY154" fmla="*/ 907562 h 1573553"/>
              <a:gd name="connsiteX155" fmla="*/ 923375 w 2755713"/>
              <a:gd name="connsiteY155" fmla="*/ 876606 h 1573553"/>
              <a:gd name="connsiteX156" fmla="*/ 882893 w 2755713"/>
              <a:gd name="connsiteY156" fmla="*/ 871843 h 1573553"/>
              <a:gd name="connsiteX157" fmla="*/ 890035 w 2755713"/>
              <a:gd name="connsiteY157" fmla="*/ 893275 h 1573553"/>
              <a:gd name="connsiteX158" fmla="*/ 885275 w 2755713"/>
              <a:gd name="connsiteY158" fmla="*/ 912325 h 1573553"/>
              <a:gd name="connsiteX159" fmla="*/ 799550 w 2755713"/>
              <a:gd name="connsiteY159" fmla="*/ 859936 h 1573553"/>
              <a:gd name="connsiteX160" fmla="*/ 778118 w 2755713"/>
              <a:gd name="connsiteY160" fmla="*/ 826600 h 1573553"/>
              <a:gd name="connsiteX161" fmla="*/ 790025 w 2755713"/>
              <a:gd name="connsiteY161" fmla="*/ 786117 h 1573553"/>
              <a:gd name="connsiteX162" fmla="*/ 759068 w 2755713"/>
              <a:gd name="connsiteY162" fmla="*/ 781356 h 1573553"/>
              <a:gd name="connsiteX163" fmla="*/ 711443 w 2755713"/>
              <a:gd name="connsiteY163" fmla="*/ 795643 h 1573553"/>
              <a:gd name="connsiteX164" fmla="*/ 701918 w 2755713"/>
              <a:gd name="connsiteY164" fmla="*/ 809931 h 1573553"/>
              <a:gd name="connsiteX165" fmla="*/ 678106 w 2755713"/>
              <a:gd name="connsiteY165" fmla="*/ 826600 h 1573553"/>
              <a:gd name="connsiteX166" fmla="*/ 670962 w 2755713"/>
              <a:gd name="connsiteY166" fmla="*/ 843268 h 1573553"/>
              <a:gd name="connsiteX167" fmla="*/ 630481 w 2755713"/>
              <a:gd name="connsiteY167" fmla="*/ 876606 h 1573553"/>
              <a:gd name="connsiteX168" fmla="*/ 632860 w 2755713"/>
              <a:gd name="connsiteY168" fmla="*/ 898037 h 1573553"/>
              <a:gd name="connsiteX169" fmla="*/ 647150 w 2755713"/>
              <a:gd name="connsiteY169" fmla="*/ 917087 h 1573553"/>
              <a:gd name="connsiteX170" fmla="*/ 570950 w 2755713"/>
              <a:gd name="connsiteY170" fmla="*/ 902800 h 1573553"/>
              <a:gd name="connsiteX171" fmla="*/ 537612 w 2755713"/>
              <a:gd name="connsiteY171" fmla="*/ 907562 h 1573553"/>
              <a:gd name="connsiteX172" fmla="*/ 585235 w 2755713"/>
              <a:gd name="connsiteY172" fmla="*/ 938518 h 1573553"/>
              <a:gd name="connsiteX173" fmla="*/ 609050 w 2755713"/>
              <a:gd name="connsiteY173" fmla="*/ 950425 h 1573553"/>
              <a:gd name="connsiteX174" fmla="*/ 635243 w 2755713"/>
              <a:gd name="connsiteY174" fmla="*/ 1002812 h 1573553"/>
              <a:gd name="connsiteX175" fmla="*/ 568566 w 2755713"/>
              <a:gd name="connsiteY175" fmla="*/ 1019481 h 1573553"/>
              <a:gd name="connsiteX176" fmla="*/ 547137 w 2755713"/>
              <a:gd name="connsiteY176" fmla="*/ 1031387 h 1573553"/>
              <a:gd name="connsiteX177" fmla="*/ 523323 w 2755713"/>
              <a:gd name="connsiteY177" fmla="*/ 1002812 h 1573553"/>
              <a:gd name="connsiteX178" fmla="*/ 499510 w 2755713"/>
              <a:gd name="connsiteY178" fmla="*/ 971856 h 1573553"/>
              <a:gd name="connsiteX179" fmla="*/ 501891 w 2755713"/>
              <a:gd name="connsiteY179" fmla="*/ 933756 h 1573553"/>
              <a:gd name="connsiteX180" fmla="*/ 499510 w 2755713"/>
              <a:gd name="connsiteY180" fmla="*/ 914706 h 1573553"/>
              <a:gd name="connsiteX181" fmla="*/ 518560 w 2755713"/>
              <a:gd name="connsiteY181" fmla="*/ 881368 h 1573553"/>
              <a:gd name="connsiteX182" fmla="*/ 478080 w 2755713"/>
              <a:gd name="connsiteY182" fmla="*/ 890893 h 1573553"/>
              <a:gd name="connsiteX183" fmla="*/ 449504 w 2755713"/>
              <a:gd name="connsiteY183" fmla="*/ 952806 h 1573553"/>
              <a:gd name="connsiteX184" fmla="*/ 442360 w 2755713"/>
              <a:gd name="connsiteY184" fmla="*/ 976618 h 1573553"/>
              <a:gd name="connsiteX185" fmla="*/ 411404 w 2755713"/>
              <a:gd name="connsiteY185" fmla="*/ 993287 h 1573553"/>
              <a:gd name="connsiteX186" fmla="*/ 363779 w 2755713"/>
              <a:gd name="connsiteY186" fmla="*/ 990906 h 1573553"/>
              <a:gd name="connsiteX187" fmla="*/ 356635 w 2755713"/>
              <a:gd name="connsiteY187" fmla="*/ 1007575 h 1573553"/>
              <a:gd name="connsiteX188" fmla="*/ 356635 w 2755713"/>
              <a:gd name="connsiteY188" fmla="*/ 1055200 h 1573553"/>
              <a:gd name="connsiteX189" fmla="*/ 297104 w 2755713"/>
              <a:gd name="connsiteY189" fmla="*/ 1059962 h 1573553"/>
              <a:gd name="connsiteX190" fmla="*/ 235191 w 2755713"/>
              <a:gd name="connsiteY190" fmla="*/ 1093300 h 1573553"/>
              <a:gd name="connsiteX191" fmla="*/ 237573 w 2755713"/>
              <a:gd name="connsiteY191" fmla="*/ 1121875 h 1573553"/>
              <a:gd name="connsiteX192" fmla="*/ 185186 w 2755713"/>
              <a:gd name="connsiteY192" fmla="*/ 1109968 h 1573553"/>
              <a:gd name="connsiteX193" fmla="*/ 151848 w 2755713"/>
              <a:gd name="connsiteY193" fmla="*/ 1117112 h 1573553"/>
              <a:gd name="connsiteX194" fmla="*/ 106604 w 2755713"/>
              <a:gd name="connsiteY194" fmla="*/ 1098062 h 1573553"/>
              <a:gd name="connsiteX195" fmla="*/ 89936 w 2755713"/>
              <a:gd name="connsiteY195" fmla="*/ 1098062 h 1573553"/>
              <a:gd name="connsiteX196" fmla="*/ 6592 w 2755713"/>
              <a:gd name="connsiteY196" fmla="*/ 1121875 h 1573553"/>
              <a:gd name="connsiteX197" fmla="*/ 8974 w 2755713"/>
              <a:gd name="connsiteY197" fmla="*/ 1074250 h 1573553"/>
              <a:gd name="connsiteX198" fmla="*/ 9816 w 2755713"/>
              <a:gd name="connsiteY198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704548 w 2755713"/>
              <a:gd name="connsiteY103" fmla="*/ 690868 h 1573553"/>
              <a:gd name="connsiteX104" fmla="*/ 2661685 w 2755713"/>
              <a:gd name="connsiteY104" fmla="*/ 890893 h 1573553"/>
              <a:gd name="connsiteX105" fmla="*/ 2630731 w 2755713"/>
              <a:gd name="connsiteY105" fmla="*/ 967092 h 1573553"/>
              <a:gd name="connsiteX106" fmla="*/ 2461662 w 2755713"/>
              <a:gd name="connsiteY106" fmla="*/ 869462 h 1573553"/>
              <a:gd name="connsiteX107" fmla="*/ 2297356 w 2755713"/>
              <a:gd name="connsiteY107" fmla="*/ 926612 h 1573553"/>
              <a:gd name="connsiteX108" fmla="*/ 2275925 w 2755713"/>
              <a:gd name="connsiteY108" fmla="*/ 1062342 h 1573553"/>
              <a:gd name="connsiteX109" fmla="*/ 2042562 w 2755713"/>
              <a:gd name="connsiteY109" fmla="*/ 1148067 h 1573553"/>
              <a:gd name="connsiteX110" fmla="*/ 2021131 w 2755713"/>
              <a:gd name="connsiteY110" fmla="*/ 1238556 h 1573553"/>
              <a:gd name="connsiteX111" fmla="*/ 1954456 w 2755713"/>
              <a:gd name="connsiteY111" fmla="*/ 1309993 h 1573553"/>
              <a:gd name="connsiteX112" fmla="*/ 2013987 w 2755713"/>
              <a:gd name="connsiteY112" fmla="*/ 1350474 h 1573553"/>
              <a:gd name="connsiteX113" fmla="*/ 1921118 w 2755713"/>
              <a:gd name="connsiteY113" fmla="*/ 1450487 h 1573553"/>
              <a:gd name="connsiteX114" fmla="*/ 1899687 w 2755713"/>
              <a:gd name="connsiteY114" fmla="*/ 1533831 h 1573553"/>
              <a:gd name="connsiteX115" fmla="*/ 1808865 w 2755713"/>
              <a:gd name="connsiteY115" fmla="*/ 1573012 h 1573553"/>
              <a:gd name="connsiteX116" fmla="*/ 1728235 w 2755713"/>
              <a:gd name="connsiteY116" fmla="*/ 1557643 h 1573553"/>
              <a:gd name="connsiteX117" fmla="*/ 1702041 w 2755713"/>
              <a:gd name="connsiteY117" fmla="*/ 1571931 h 1573553"/>
              <a:gd name="connsiteX118" fmla="*/ 1647275 w 2755713"/>
              <a:gd name="connsiteY118" fmla="*/ 1543356 h 1573553"/>
              <a:gd name="connsiteX119" fmla="*/ 1606791 w 2755713"/>
              <a:gd name="connsiteY119" fmla="*/ 1507637 h 1573553"/>
              <a:gd name="connsiteX120" fmla="*/ 1563931 w 2755713"/>
              <a:gd name="connsiteY120" fmla="*/ 1479061 h 1573553"/>
              <a:gd name="connsiteX121" fmla="*/ 1592504 w 2755713"/>
              <a:gd name="connsiteY121" fmla="*/ 1455250 h 1573553"/>
              <a:gd name="connsiteX122" fmla="*/ 1580598 w 2755713"/>
              <a:gd name="connsiteY122" fmla="*/ 1438581 h 1573553"/>
              <a:gd name="connsiteX123" fmla="*/ 1518685 w 2755713"/>
              <a:gd name="connsiteY123" fmla="*/ 1426675 h 1573553"/>
              <a:gd name="connsiteX124" fmla="*/ 1499635 w 2755713"/>
              <a:gd name="connsiteY124" fmla="*/ 1402862 h 1573553"/>
              <a:gd name="connsiteX125" fmla="*/ 1461537 w 2755713"/>
              <a:gd name="connsiteY125" fmla="*/ 1379050 h 1573553"/>
              <a:gd name="connsiteX126" fmla="*/ 1456773 w 2755713"/>
              <a:gd name="connsiteY126" fmla="*/ 1390956 h 1573553"/>
              <a:gd name="connsiteX127" fmla="*/ 1471062 w 2755713"/>
              <a:gd name="connsiteY127" fmla="*/ 1429056 h 1573553"/>
              <a:gd name="connsiteX128" fmla="*/ 1440104 w 2755713"/>
              <a:gd name="connsiteY128" fmla="*/ 1443343 h 1573553"/>
              <a:gd name="connsiteX129" fmla="*/ 1413912 w 2755713"/>
              <a:gd name="connsiteY129" fmla="*/ 1457630 h 1573553"/>
              <a:gd name="connsiteX130" fmla="*/ 1397241 w 2755713"/>
              <a:gd name="connsiteY130" fmla="*/ 1450487 h 1573553"/>
              <a:gd name="connsiteX131" fmla="*/ 1351998 w 2755713"/>
              <a:gd name="connsiteY131" fmla="*/ 1388575 h 1573553"/>
              <a:gd name="connsiteX132" fmla="*/ 1306756 w 2755713"/>
              <a:gd name="connsiteY132" fmla="*/ 1355237 h 1573553"/>
              <a:gd name="connsiteX133" fmla="*/ 1328187 w 2755713"/>
              <a:gd name="connsiteY133" fmla="*/ 1338568 h 1573553"/>
              <a:gd name="connsiteX134" fmla="*/ 1349618 w 2755713"/>
              <a:gd name="connsiteY134" fmla="*/ 1298087 h 1573553"/>
              <a:gd name="connsiteX135" fmla="*/ 1335329 w 2755713"/>
              <a:gd name="connsiteY135" fmla="*/ 1286181 h 1573553"/>
              <a:gd name="connsiteX136" fmla="*/ 1297231 w 2755713"/>
              <a:gd name="connsiteY136" fmla="*/ 1288562 h 1573553"/>
              <a:gd name="connsiteX137" fmla="*/ 1221031 w 2755713"/>
              <a:gd name="connsiteY137" fmla="*/ 1245700 h 1573553"/>
              <a:gd name="connsiteX138" fmla="*/ 1178166 w 2755713"/>
              <a:gd name="connsiteY138" fmla="*/ 1226650 h 1573553"/>
              <a:gd name="connsiteX139" fmla="*/ 1168643 w 2755713"/>
              <a:gd name="connsiteY139" fmla="*/ 1226650 h 1573553"/>
              <a:gd name="connsiteX140" fmla="*/ 1156737 w 2755713"/>
              <a:gd name="connsiteY140" fmla="*/ 1162356 h 1573553"/>
              <a:gd name="connsiteX141" fmla="*/ 1168643 w 2755713"/>
              <a:gd name="connsiteY141" fmla="*/ 1098062 h 1573553"/>
              <a:gd name="connsiteX142" fmla="*/ 1137687 w 2755713"/>
              <a:gd name="connsiteY142" fmla="*/ 1064725 h 1573553"/>
              <a:gd name="connsiteX143" fmla="*/ 1085300 w 2755713"/>
              <a:gd name="connsiteY143" fmla="*/ 1040912 h 1573553"/>
              <a:gd name="connsiteX144" fmla="*/ 1111493 w 2755713"/>
              <a:gd name="connsiteY144" fmla="*/ 1017100 h 1573553"/>
              <a:gd name="connsiteX145" fmla="*/ 1156737 w 2755713"/>
              <a:gd name="connsiteY145" fmla="*/ 1021862 h 1573553"/>
              <a:gd name="connsiteX146" fmla="*/ 1151975 w 2755713"/>
              <a:gd name="connsiteY146" fmla="*/ 974237 h 1573553"/>
              <a:gd name="connsiteX147" fmla="*/ 1123400 w 2755713"/>
              <a:gd name="connsiteY147" fmla="*/ 969475 h 1573553"/>
              <a:gd name="connsiteX148" fmla="*/ 1128162 w 2755713"/>
              <a:gd name="connsiteY148" fmla="*/ 921850 h 1573553"/>
              <a:gd name="connsiteX149" fmla="*/ 1097206 w 2755713"/>
              <a:gd name="connsiteY149" fmla="*/ 907562 h 1573553"/>
              <a:gd name="connsiteX150" fmla="*/ 1099587 w 2755713"/>
              <a:gd name="connsiteY150" fmla="*/ 871843 h 1573553"/>
              <a:gd name="connsiteX151" fmla="*/ 1051962 w 2755713"/>
              <a:gd name="connsiteY151" fmla="*/ 857556 h 1573553"/>
              <a:gd name="connsiteX152" fmla="*/ 1032912 w 2755713"/>
              <a:gd name="connsiteY152" fmla="*/ 878987 h 1573553"/>
              <a:gd name="connsiteX153" fmla="*/ 1004335 w 2755713"/>
              <a:gd name="connsiteY153" fmla="*/ 881368 h 1573553"/>
              <a:gd name="connsiteX154" fmla="*/ 954331 w 2755713"/>
              <a:gd name="connsiteY154" fmla="*/ 886131 h 1573553"/>
              <a:gd name="connsiteX155" fmla="*/ 923375 w 2755713"/>
              <a:gd name="connsiteY155" fmla="*/ 907562 h 1573553"/>
              <a:gd name="connsiteX156" fmla="*/ 923375 w 2755713"/>
              <a:gd name="connsiteY156" fmla="*/ 876606 h 1573553"/>
              <a:gd name="connsiteX157" fmla="*/ 882893 w 2755713"/>
              <a:gd name="connsiteY157" fmla="*/ 871843 h 1573553"/>
              <a:gd name="connsiteX158" fmla="*/ 890035 w 2755713"/>
              <a:gd name="connsiteY158" fmla="*/ 893275 h 1573553"/>
              <a:gd name="connsiteX159" fmla="*/ 885275 w 2755713"/>
              <a:gd name="connsiteY159" fmla="*/ 912325 h 1573553"/>
              <a:gd name="connsiteX160" fmla="*/ 799550 w 2755713"/>
              <a:gd name="connsiteY160" fmla="*/ 859936 h 1573553"/>
              <a:gd name="connsiteX161" fmla="*/ 778118 w 2755713"/>
              <a:gd name="connsiteY161" fmla="*/ 826600 h 1573553"/>
              <a:gd name="connsiteX162" fmla="*/ 790025 w 2755713"/>
              <a:gd name="connsiteY162" fmla="*/ 786117 h 1573553"/>
              <a:gd name="connsiteX163" fmla="*/ 759068 w 2755713"/>
              <a:gd name="connsiteY163" fmla="*/ 781356 h 1573553"/>
              <a:gd name="connsiteX164" fmla="*/ 711443 w 2755713"/>
              <a:gd name="connsiteY164" fmla="*/ 795643 h 1573553"/>
              <a:gd name="connsiteX165" fmla="*/ 701918 w 2755713"/>
              <a:gd name="connsiteY165" fmla="*/ 809931 h 1573553"/>
              <a:gd name="connsiteX166" fmla="*/ 678106 w 2755713"/>
              <a:gd name="connsiteY166" fmla="*/ 826600 h 1573553"/>
              <a:gd name="connsiteX167" fmla="*/ 670962 w 2755713"/>
              <a:gd name="connsiteY167" fmla="*/ 843268 h 1573553"/>
              <a:gd name="connsiteX168" fmla="*/ 630481 w 2755713"/>
              <a:gd name="connsiteY168" fmla="*/ 876606 h 1573553"/>
              <a:gd name="connsiteX169" fmla="*/ 632860 w 2755713"/>
              <a:gd name="connsiteY169" fmla="*/ 898037 h 1573553"/>
              <a:gd name="connsiteX170" fmla="*/ 647150 w 2755713"/>
              <a:gd name="connsiteY170" fmla="*/ 917087 h 1573553"/>
              <a:gd name="connsiteX171" fmla="*/ 570950 w 2755713"/>
              <a:gd name="connsiteY171" fmla="*/ 902800 h 1573553"/>
              <a:gd name="connsiteX172" fmla="*/ 537612 w 2755713"/>
              <a:gd name="connsiteY172" fmla="*/ 907562 h 1573553"/>
              <a:gd name="connsiteX173" fmla="*/ 585235 w 2755713"/>
              <a:gd name="connsiteY173" fmla="*/ 938518 h 1573553"/>
              <a:gd name="connsiteX174" fmla="*/ 609050 w 2755713"/>
              <a:gd name="connsiteY174" fmla="*/ 950425 h 1573553"/>
              <a:gd name="connsiteX175" fmla="*/ 635243 w 2755713"/>
              <a:gd name="connsiteY175" fmla="*/ 1002812 h 1573553"/>
              <a:gd name="connsiteX176" fmla="*/ 568566 w 2755713"/>
              <a:gd name="connsiteY176" fmla="*/ 1019481 h 1573553"/>
              <a:gd name="connsiteX177" fmla="*/ 547137 w 2755713"/>
              <a:gd name="connsiteY177" fmla="*/ 1031387 h 1573553"/>
              <a:gd name="connsiteX178" fmla="*/ 523323 w 2755713"/>
              <a:gd name="connsiteY178" fmla="*/ 1002812 h 1573553"/>
              <a:gd name="connsiteX179" fmla="*/ 499510 w 2755713"/>
              <a:gd name="connsiteY179" fmla="*/ 971856 h 1573553"/>
              <a:gd name="connsiteX180" fmla="*/ 501891 w 2755713"/>
              <a:gd name="connsiteY180" fmla="*/ 933756 h 1573553"/>
              <a:gd name="connsiteX181" fmla="*/ 499510 w 2755713"/>
              <a:gd name="connsiteY181" fmla="*/ 914706 h 1573553"/>
              <a:gd name="connsiteX182" fmla="*/ 518560 w 2755713"/>
              <a:gd name="connsiteY182" fmla="*/ 881368 h 1573553"/>
              <a:gd name="connsiteX183" fmla="*/ 478080 w 2755713"/>
              <a:gd name="connsiteY183" fmla="*/ 890893 h 1573553"/>
              <a:gd name="connsiteX184" fmla="*/ 449504 w 2755713"/>
              <a:gd name="connsiteY184" fmla="*/ 952806 h 1573553"/>
              <a:gd name="connsiteX185" fmla="*/ 442360 w 2755713"/>
              <a:gd name="connsiteY185" fmla="*/ 976618 h 1573553"/>
              <a:gd name="connsiteX186" fmla="*/ 411404 w 2755713"/>
              <a:gd name="connsiteY186" fmla="*/ 993287 h 1573553"/>
              <a:gd name="connsiteX187" fmla="*/ 363779 w 2755713"/>
              <a:gd name="connsiteY187" fmla="*/ 990906 h 1573553"/>
              <a:gd name="connsiteX188" fmla="*/ 356635 w 2755713"/>
              <a:gd name="connsiteY188" fmla="*/ 1007575 h 1573553"/>
              <a:gd name="connsiteX189" fmla="*/ 356635 w 2755713"/>
              <a:gd name="connsiteY189" fmla="*/ 1055200 h 1573553"/>
              <a:gd name="connsiteX190" fmla="*/ 297104 w 2755713"/>
              <a:gd name="connsiteY190" fmla="*/ 1059962 h 1573553"/>
              <a:gd name="connsiteX191" fmla="*/ 235191 w 2755713"/>
              <a:gd name="connsiteY191" fmla="*/ 1093300 h 1573553"/>
              <a:gd name="connsiteX192" fmla="*/ 237573 w 2755713"/>
              <a:gd name="connsiteY192" fmla="*/ 1121875 h 1573553"/>
              <a:gd name="connsiteX193" fmla="*/ 185186 w 2755713"/>
              <a:gd name="connsiteY193" fmla="*/ 1109968 h 1573553"/>
              <a:gd name="connsiteX194" fmla="*/ 151848 w 2755713"/>
              <a:gd name="connsiteY194" fmla="*/ 1117112 h 1573553"/>
              <a:gd name="connsiteX195" fmla="*/ 106604 w 2755713"/>
              <a:gd name="connsiteY195" fmla="*/ 1098062 h 1573553"/>
              <a:gd name="connsiteX196" fmla="*/ 89936 w 2755713"/>
              <a:gd name="connsiteY196" fmla="*/ 1098062 h 1573553"/>
              <a:gd name="connsiteX197" fmla="*/ 6592 w 2755713"/>
              <a:gd name="connsiteY197" fmla="*/ 1121875 h 1573553"/>
              <a:gd name="connsiteX198" fmla="*/ 8974 w 2755713"/>
              <a:gd name="connsiteY198" fmla="*/ 1074250 h 1573553"/>
              <a:gd name="connsiteX199" fmla="*/ 9816 w 2755713"/>
              <a:gd name="connsiteY199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678354 w 2755713"/>
              <a:gd name="connsiteY99" fmla="*/ 166993 h 1573553"/>
              <a:gd name="connsiteX100" fmla="*/ 2709310 w 2755713"/>
              <a:gd name="connsiteY100" fmla="*/ 188425 h 1573553"/>
              <a:gd name="connsiteX101" fmla="*/ 2735505 w 2755713"/>
              <a:gd name="connsiteY101" fmla="*/ 205092 h 1573553"/>
              <a:gd name="connsiteX102" fmla="*/ 2754554 w 2755713"/>
              <a:gd name="connsiteY102" fmla="*/ 393212 h 1573553"/>
              <a:gd name="connsiteX103" fmla="*/ 2698276 w 2755713"/>
              <a:gd name="connsiteY103" fmla="*/ 559163 h 1573553"/>
              <a:gd name="connsiteX104" fmla="*/ 2704548 w 2755713"/>
              <a:gd name="connsiteY104" fmla="*/ 690868 h 1573553"/>
              <a:gd name="connsiteX105" fmla="*/ 2661685 w 2755713"/>
              <a:gd name="connsiteY105" fmla="*/ 890893 h 1573553"/>
              <a:gd name="connsiteX106" fmla="*/ 2630731 w 2755713"/>
              <a:gd name="connsiteY106" fmla="*/ 967092 h 1573553"/>
              <a:gd name="connsiteX107" fmla="*/ 2461662 w 2755713"/>
              <a:gd name="connsiteY107" fmla="*/ 869462 h 1573553"/>
              <a:gd name="connsiteX108" fmla="*/ 2297356 w 2755713"/>
              <a:gd name="connsiteY108" fmla="*/ 926612 h 1573553"/>
              <a:gd name="connsiteX109" fmla="*/ 2275925 w 2755713"/>
              <a:gd name="connsiteY109" fmla="*/ 1062342 h 1573553"/>
              <a:gd name="connsiteX110" fmla="*/ 2042562 w 2755713"/>
              <a:gd name="connsiteY110" fmla="*/ 1148067 h 1573553"/>
              <a:gd name="connsiteX111" fmla="*/ 2021131 w 2755713"/>
              <a:gd name="connsiteY111" fmla="*/ 1238556 h 1573553"/>
              <a:gd name="connsiteX112" fmla="*/ 1954456 w 2755713"/>
              <a:gd name="connsiteY112" fmla="*/ 1309993 h 1573553"/>
              <a:gd name="connsiteX113" fmla="*/ 2013987 w 2755713"/>
              <a:gd name="connsiteY113" fmla="*/ 1350474 h 1573553"/>
              <a:gd name="connsiteX114" fmla="*/ 1921118 w 2755713"/>
              <a:gd name="connsiteY114" fmla="*/ 1450487 h 1573553"/>
              <a:gd name="connsiteX115" fmla="*/ 1899687 w 2755713"/>
              <a:gd name="connsiteY115" fmla="*/ 1533831 h 1573553"/>
              <a:gd name="connsiteX116" fmla="*/ 1808865 w 2755713"/>
              <a:gd name="connsiteY116" fmla="*/ 1573012 h 1573553"/>
              <a:gd name="connsiteX117" fmla="*/ 1728235 w 2755713"/>
              <a:gd name="connsiteY117" fmla="*/ 1557643 h 1573553"/>
              <a:gd name="connsiteX118" fmla="*/ 1702041 w 2755713"/>
              <a:gd name="connsiteY118" fmla="*/ 1571931 h 1573553"/>
              <a:gd name="connsiteX119" fmla="*/ 1647275 w 2755713"/>
              <a:gd name="connsiteY119" fmla="*/ 1543356 h 1573553"/>
              <a:gd name="connsiteX120" fmla="*/ 1606791 w 2755713"/>
              <a:gd name="connsiteY120" fmla="*/ 1507637 h 1573553"/>
              <a:gd name="connsiteX121" fmla="*/ 1563931 w 2755713"/>
              <a:gd name="connsiteY121" fmla="*/ 1479061 h 1573553"/>
              <a:gd name="connsiteX122" fmla="*/ 1592504 w 2755713"/>
              <a:gd name="connsiteY122" fmla="*/ 1455250 h 1573553"/>
              <a:gd name="connsiteX123" fmla="*/ 1580598 w 2755713"/>
              <a:gd name="connsiteY123" fmla="*/ 1438581 h 1573553"/>
              <a:gd name="connsiteX124" fmla="*/ 1518685 w 2755713"/>
              <a:gd name="connsiteY124" fmla="*/ 1426675 h 1573553"/>
              <a:gd name="connsiteX125" fmla="*/ 1499635 w 2755713"/>
              <a:gd name="connsiteY125" fmla="*/ 1402862 h 1573553"/>
              <a:gd name="connsiteX126" fmla="*/ 1461537 w 2755713"/>
              <a:gd name="connsiteY126" fmla="*/ 1379050 h 1573553"/>
              <a:gd name="connsiteX127" fmla="*/ 1456773 w 2755713"/>
              <a:gd name="connsiteY127" fmla="*/ 1390956 h 1573553"/>
              <a:gd name="connsiteX128" fmla="*/ 1471062 w 2755713"/>
              <a:gd name="connsiteY128" fmla="*/ 1429056 h 1573553"/>
              <a:gd name="connsiteX129" fmla="*/ 1440104 w 2755713"/>
              <a:gd name="connsiteY129" fmla="*/ 1443343 h 1573553"/>
              <a:gd name="connsiteX130" fmla="*/ 1413912 w 2755713"/>
              <a:gd name="connsiteY130" fmla="*/ 1457630 h 1573553"/>
              <a:gd name="connsiteX131" fmla="*/ 1397241 w 2755713"/>
              <a:gd name="connsiteY131" fmla="*/ 1450487 h 1573553"/>
              <a:gd name="connsiteX132" fmla="*/ 1351998 w 2755713"/>
              <a:gd name="connsiteY132" fmla="*/ 1388575 h 1573553"/>
              <a:gd name="connsiteX133" fmla="*/ 1306756 w 2755713"/>
              <a:gd name="connsiteY133" fmla="*/ 1355237 h 1573553"/>
              <a:gd name="connsiteX134" fmla="*/ 1328187 w 2755713"/>
              <a:gd name="connsiteY134" fmla="*/ 1338568 h 1573553"/>
              <a:gd name="connsiteX135" fmla="*/ 1349618 w 2755713"/>
              <a:gd name="connsiteY135" fmla="*/ 1298087 h 1573553"/>
              <a:gd name="connsiteX136" fmla="*/ 1335329 w 2755713"/>
              <a:gd name="connsiteY136" fmla="*/ 1286181 h 1573553"/>
              <a:gd name="connsiteX137" fmla="*/ 1297231 w 2755713"/>
              <a:gd name="connsiteY137" fmla="*/ 1288562 h 1573553"/>
              <a:gd name="connsiteX138" fmla="*/ 1221031 w 2755713"/>
              <a:gd name="connsiteY138" fmla="*/ 1245700 h 1573553"/>
              <a:gd name="connsiteX139" fmla="*/ 1178166 w 2755713"/>
              <a:gd name="connsiteY139" fmla="*/ 1226650 h 1573553"/>
              <a:gd name="connsiteX140" fmla="*/ 1168643 w 2755713"/>
              <a:gd name="connsiteY140" fmla="*/ 1226650 h 1573553"/>
              <a:gd name="connsiteX141" fmla="*/ 1156737 w 2755713"/>
              <a:gd name="connsiteY141" fmla="*/ 1162356 h 1573553"/>
              <a:gd name="connsiteX142" fmla="*/ 1168643 w 2755713"/>
              <a:gd name="connsiteY142" fmla="*/ 1098062 h 1573553"/>
              <a:gd name="connsiteX143" fmla="*/ 1137687 w 2755713"/>
              <a:gd name="connsiteY143" fmla="*/ 1064725 h 1573553"/>
              <a:gd name="connsiteX144" fmla="*/ 1085300 w 2755713"/>
              <a:gd name="connsiteY144" fmla="*/ 1040912 h 1573553"/>
              <a:gd name="connsiteX145" fmla="*/ 1111493 w 2755713"/>
              <a:gd name="connsiteY145" fmla="*/ 1017100 h 1573553"/>
              <a:gd name="connsiteX146" fmla="*/ 1156737 w 2755713"/>
              <a:gd name="connsiteY146" fmla="*/ 1021862 h 1573553"/>
              <a:gd name="connsiteX147" fmla="*/ 1151975 w 2755713"/>
              <a:gd name="connsiteY147" fmla="*/ 974237 h 1573553"/>
              <a:gd name="connsiteX148" fmla="*/ 1123400 w 2755713"/>
              <a:gd name="connsiteY148" fmla="*/ 969475 h 1573553"/>
              <a:gd name="connsiteX149" fmla="*/ 1128162 w 2755713"/>
              <a:gd name="connsiteY149" fmla="*/ 921850 h 1573553"/>
              <a:gd name="connsiteX150" fmla="*/ 1097206 w 2755713"/>
              <a:gd name="connsiteY150" fmla="*/ 907562 h 1573553"/>
              <a:gd name="connsiteX151" fmla="*/ 1099587 w 2755713"/>
              <a:gd name="connsiteY151" fmla="*/ 871843 h 1573553"/>
              <a:gd name="connsiteX152" fmla="*/ 1051962 w 2755713"/>
              <a:gd name="connsiteY152" fmla="*/ 857556 h 1573553"/>
              <a:gd name="connsiteX153" fmla="*/ 1032912 w 2755713"/>
              <a:gd name="connsiteY153" fmla="*/ 878987 h 1573553"/>
              <a:gd name="connsiteX154" fmla="*/ 1004335 w 2755713"/>
              <a:gd name="connsiteY154" fmla="*/ 881368 h 1573553"/>
              <a:gd name="connsiteX155" fmla="*/ 954331 w 2755713"/>
              <a:gd name="connsiteY155" fmla="*/ 886131 h 1573553"/>
              <a:gd name="connsiteX156" fmla="*/ 923375 w 2755713"/>
              <a:gd name="connsiteY156" fmla="*/ 907562 h 1573553"/>
              <a:gd name="connsiteX157" fmla="*/ 923375 w 2755713"/>
              <a:gd name="connsiteY157" fmla="*/ 876606 h 1573553"/>
              <a:gd name="connsiteX158" fmla="*/ 882893 w 2755713"/>
              <a:gd name="connsiteY158" fmla="*/ 871843 h 1573553"/>
              <a:gd name="connsiteX159" fmla="*/ 890035 w 2755713"/>
              <a:gd name="connsiteY159" fmla="*/ 893275 h 1573553"/>
              <a:gd name="connsiteX160" fmla="*/ 885275 w 2755713"/>
              <a:gd name="connsiteY160" fmla="*/ 912325 h 1573553"/>
              <a:gd name="connsiteX161" fmla="*/ 799550 w 2755713"/>
              <a:gd name="connsiteY161" fmla="*/ 859936 h 1573553"/>
              <a:gd name="connsiteX162" fmla="*/ 778118 w 2755713"/>
              <a:gd name="connsiteY162" fmla="*/ 826600 h 1573553"/>
              <a:gd name="connsiteX163" fmla="*/ 790025 w 2755713"/>
              <a:gd name="connsiteY163" fmla="*/ 786117 h 1573553"/>
              <a:gd name="connsiteX164" fmla="*/ 759068 w 2755713"/>
              <a:gd name="connsiteY164" fmla="*/ 781356 h 1573553"/>
              <a:gd name="connsiteX165" fmla="*/ 711443 w 2755713"/>
              <a:gd name="connsiteY165" fmla="*/ 795643 h 1573553"/>
              <a:gd name="connsiteX166" fmla="*/ 701918 w 2755713"/>
              <a:gd name="connsiteY166" fmla="*/ 809931 h 1573553"/>
              <a:gd name="connsiteX167" fmla="*/ 678106 w 2755713"/>
              <a:gd name="connsiteY167" fmla="*/ 826600 h 1573553"/>
              <a:gd name="connsiteX168" fmla="*/ 670962 w 2755713"/>
              <a:gd name="connsiteY168" fmla="*/ 843268 h 1573553"/>
              <a:gd name="connsiteX169" fmla="*/ 630481 w 2755713"/>
              <a:gd name="connsiteY169" fmla="*/ 876606 h 1573553"/>
              <a:gd name="connsiteX170" fmla="*/ 632860 w 2755713"/>
              <a:gd name="connsiteY170" fmla="*/ 898037 h 1573553"/>
              <a:gd name="connsiteX171" fmla="*/ 647150 w 2755713"/>
              <a:gd name="connsiteY171" fmla="*/ 917087 h 1573553"/>
              <a:gd name="connsiteX172" fmla="*/ 570950 w 2755713"/>
              <a:gd name="connsiteY172" fmla="*/ 902800 h 1573553"/>
              <a:gd name="connsiteX173" fmla="*/ 537612 w 2755713"/>
              <a:gd name="connsiteY173" fmla="*/ 907562 h 1573553"/>
              <a:gd name="connsiteX174" fmla="*/ 585235 w 2755713"/>
              <a:gd name="connsiteY174" fmla="*/ 938518 h 1573553"/>
              <a:gd name="connsiteX175" fmla="*/ 609050 w 2755713"/>
              <a:gd name="connsiteY175" fmla="*/ 950425 h 1573553"/>
              <a:gd name="connsiteX176" fmla="*/ 635243 w 2755713"/>
              <a:gd name="connsiteY176" fmla="*/ 1002812 h 1573553"/>
              <a:gd name="connsiteX177" fmla="*/ 568566 w 2755713"/>
              <a:gd name="connsiteY177" fmla="*/ 1019481 h 1573553"/>
              <a:gd name="connsiteX178" fmla="*/ 547137 w 2755713"/>
              <a:gd name="connsiteY178" fmla="*/ 1031387 h 1573553"/>
              <a:gd name="connsiteX179" fmla="*/ 523323 w 2755713"/>
              <a:gd name="connsiteY179" fmla="*/ 1002812 h 1573553"/>
              <a:gd name="connsiteX180" fmla="*/ 499510 w 2755713"/>
              <a:gd name="connsiteY180" fmla="*/ 971856 h 1573553"/>
              <a:gd name="connsiteX181" fmla="*/ 501891 w 2755713"/>
              <a:gd name="connsiteY181" fmla="*/ 933756 h 1573553"/>
              <a:gd name="connsiteX182" fmla="*/ 499510 w 2755713"/>
              <a:gd name="connsiteY182" fmla="*/ 914706 h 1573553"/>
              <a:gd name="connsiteX183" fmla="*/ 518560 w 2755713"/>
              <a:gd name="connsiteY183" fmla="*/ 881368 h 1573553"/>
              <a:gd name="connsiteX184" fmla="*/ 478080 w 2755713"/>
              <a:gd name="connsiteY184" fmla="*/ 890893 h 1573553"/>
              <a:gd name="connsiteX185" fmla="*/ 449504 w 2755713"/>
              <a:gd name="connsiteY185" fmla="*/ 952806 h 1573553"/>
              <a:gd name="connsiteX186" fmla="*/ 442360 w 2755713"/>
              <a:gd name="connsiteY186" fmla="*/ 976618 h 1573553"/>
              <a:gd name="connsiteX187" fmla="*/ 411404 w 2755713"/>
              <a:gd name="connsiteY187" fmla="*/ 993287 h 1573553"/>
              <a:gd name="connsiteX188" fmla="*/ 363779 w 2755713"/>
              <a:gd name="connsiteY188" fmla="*/ 990906 h 1573553"/>
              <a:gd name="connsiteX189" fmla="*/ 356635 w 2755713"/>
              <a:gd name="connsiteY189" fmla="*/ 1007575 h 1573553"/>
              <a:gd name="connsiteX190" fmla="*/ 356635 w 2755713"/>
              <a:gd name="connsiteY190" fmla="*/ 1055200 h 1573553"/>
              <a:gd name="connsiteX191" fmla="*/ 297104 w 2755713"/>
              <a:gd name="connsiteY191" fmla="*/ 1059962 h 1573553"/>
              <a:gd name="connsiteX192" fmla="*/ 235191 w 2755713"/>
              <a:gd name="connsiteY192" fmla="*/ 1093300 h 1573553"/>
              <a:gd name="connsiteX193" fmla="*/ 237573 w 2755713"/>
              <a:gd name="connsiteY193" fmla="*/ 1121875 h 1573553"/>
              <a:gd name="connsiteX194" fmla="*/ 185186 w 2755713"/>
              <a:gd name="connsiteY194" fmla="*/ 1109968 h 1573553"/>
              <a:gd name="connsiteX195" fmla="*/ 151848 w 2755713"/>
              <a:gd name="connsiteY195" fmla="*/ 1117112 h 1573553"/>
              <a:gd name="connsiteX196" fmla="*/ 106604 w 2755713"/>
              <a:gd name="connsiteY196" fmla="*/ 1098062 h 1573553"/>
              <a:gd name="connsiteX197" fmla="*/ 89936 w 2755713"/>
              <a:gd name="connsiteY197" fmla="*/ 1098062 h 1573553"/>
              <a:gd name="connsiteX198" fmla="*/ 6592 w 2755713"/>
              <a:gd name="connsiteY198" fmla="*/ 1121875 h 1573553"/>
              <a:gd name="connsiteX199" fmla="*/ 8974 w 2755713"/>
              <a:gd name="connsiteY199" fmla="*/ 1074250 h 1573553"/>
              <a:gd name="connsiteX200" fmla="*/ 9816 w 2755713"/>
              <a:gd name="connsiteY200" fmla="*/ 1047319 h 1573553"/>
              <a:gd name="connsiteX0" fmla="*/ 9816 w 2760467"/>
              <a:gd name="connsiteY0" fmla="*/ 1047319 h 1573553"/>
              <a:gd name="connsiteX1" fmla="*/ 32785 w 2760467"/>
              <a:gd name="connsiteY1" fmla="*/ 979000 h 1573553"/>
              <a:gd name="connsiteX2" fmla="*/ 70885 w 2760467"/>
              <a:gd name="connsiteY2" fmla="*/ 964712 h 1573553"/>
              <a:gd name="connsiteX3" fmla="*/ 73266 w 2760467"/>
              <a:gd name="connsiteY3" fmla="*/ 998050 h 1573553"/>
              <a:gd name="connsiteX4" fmla="*/ 101841 w 2760467"/>
              <a:gd name="connsiteY4" fmla="*/ 1009956 h 1573553"/>
              <a:gd name="connsiteX5" fmla="*/ 94698 w 2760467"/>
              <a:gd name="connsiteY5" fmla="*/ 945662 h 1573553"/>
              <a:gd name="connsiteX6" fmla="*/ 106604 w 2760467"/>
              <a:gd name="connsiteY6" fmla="*/ 907562 h 1573553"/>
              <a:gd name="connsiteX7" fmla="*/ 135179 w 2760467"/>
              <a:gd name="connsiteY7" fmla="*/ 881368 h 1573553"/>
              <a:gd name="connsiteX8" fmla="*/ 158993 w 2760467"/>
              <a:gd name="connsiteY8" fmla="*/ 836124 h 1573553"/>
              <a:gd name="connsiteX9" fmla="*/ 154229 w 2760467"/>
              <a:gd name="connsiteY9" fmla="*/ 778975 h 1573553"/>
              <a:gd name="connsiteX10" fmla="*/ 137560 w 2760467"/>
              <a:gd name="connsiteY10" fmla="*/ 745637 h 1573553"/>
              <a:gd name="connsiteX11" fmla="*/ 147085 w 2760467"/>
              <a:gd name="connsiteY11" fmla="*/ 707537 h 1573553"/>
              <a:gd name="connsiteX12" fmla="*/ 132798 w 2760467"/>
              <a:gd name="connsiteY12" fmla="*/ 686106 h 1573553"/>
              <a:gd name="connsiteX13" fmla="*/ 147085 w 2760467"/>
              <a:gd name="connsiteY13" fmla="*/ 657531 h 1573553"/>
              <a:gd name="connsiteX14" fmla="*/ 99460 w 2760467"/>
              <a:gd name="connsiteY14" fmla="*/ 686106 h 1573553"/>
              <a:gd name="connsiteX15" fmla="*/ 104225 w 2760467"/>
              <a:gd name="connsiteY15" fmla="*/ 657530 h 1573553"/>
              <a:gd name="connsiteX16" fmla="*/ 139941 w 2760467"/>
              <a:gd name="connsiteY16" fmla="*/ 607525 h 1573553"/>
              <a:gd name="connsiteX17" fmla="*/ 166137 w 2760467"/>
              <a:gd name="connsiteY17" fmla="*/ 590855 h 1573553"/>
              <a:gd name="connsiteX18" fmla="*/ 163754 w 2760467"/>
              <a:gd name="connsiteY18" fmla="*/ 507512 h 1573553"/>
              <a:gd name="connsiteX19" fmla="*/ 94698 w 2760467"/>
              <a:gd name="connsiteY19" fmla="*/ 400355 h 1573553"/>
              <a:gd name="connsiteX20" fmla="*/ 113748 w 2760467"/>
              <a:gd name="connsiteY20" fmla="*/ 307487 h 1573553"/>
              <a:gd name="connsiteX21" fmla="*/ 120891 w 2760467"/>
              <a:gd name="connsiteY21" fmla="*/ 255100 h 1573553"/>
              <a:gd name="connsiteX22" fmla="*/ 144706 w 2760467"/>
              <a:gd name="connsiteY22" fmla="*/ 224142 h 1573553"/>
              <a:gd name="connsiteX23" fmla="*/ 232810 w 2760467"/>
              <a:gd name="connsiteY23" fmla="*/ 247956 h 1573553"/>
              <a:gd name="connsiteX24" fmla="*/ 280435 w 2760467"/>
              <a:gd name="connsiteY24" fmla="*/ 293200 h 1573553"/>
              <a:gd name="connsiteX25" fmla="*/ 292341 w 2760467"/>
              <a:gd name="connsiteY25" fmla="*/ 321775 h 1573553"/>
              <a:gd name="connsiteX26" fmla="*/ 328062 w 2760467"/>
              <a:gd name="connsiteY26" fmla="*/ 364636 h 1573553"/>
              <a:gd name="connsiteX27" fmla="*/ 356635 w 2760467"/>
              <a:gd name="connsiteY27" fmla="*/ 359875 h 1573553"/>
              <a:gd name="connsiteX28" fmla="*/ 363779 w 2760467"/>
              <a:gd name="connsiteY28" fmla="*/ 333681 h 1573553"/>
              <a:gd name="connsiteX29" fmla="*/ 404260 w 2760467"/>
              <a:gd name="connsiteY29" fmla="*/ 336062 h 1573553"/>
              <a:gd name="connsiteX30" fmla="*/ 451885 w 2760467"/>
              <a:gd name="connsiteY30" fmla="*/ 312249 h 1573553"/>
              <a:gd name="connsiteX31" fmla="*/ 475698 w 2760467"/>
              <a:gd name="connsiteY31" fmla="*/ 257481 h 1573553"/>
              <a:gd name="connsiteX32" fmla="*/ 501893 w 2760467"/>
              <a:gd name="connsiteY32" fmla="*/ 250336 h 1573553"/>
              <a:gd name="connsiteX33" fmla="*/ 513798 w 2760467"/>
              <a:gd name="connsiteY33" fmla="*/ 267006 h 1573553"/>
              <a:gd name="connsiteX34" fmla="*/ 501891 w 2760467"/>
              <a:gd name="connsiteY34" fmla="*/ 312250 h 1573553"/>
              <a:gd name="connsiteX35" fmla="*/ 516179 w 2760467"/>
              <a:gd name="connsiteY35" fmla="*/ 359875 h 1573553"/>
              <a:gd name="connsiteX36" fmla="*/ 463791 w 2760467"/>
              <a:gd name="connsiteY36" fmla="*/ 424168 h 1573553"/>
              <a:gd name="connsiteX37" fmla="*/ 566185 w 2760467"/>
              <a:gd name="connsiteY37" fmla="*/ 517037 h 1573553"/>
              <a:gd name="connsiteX38" fmla="*/ 623337 w 2760467"/>
              <a:gd name="connsiteY38" fmla="*/ 495605 h 1573553"/>
              <a:gd name="connsiteX39" fmla="*/ 675723 w 2760467"/>
              <a:gd name="connsiteY39" fmla="*/ 481318 h 1573553"/>
              <a:gd name="connsiteX40" fmla="*/ 701916 w 2760467"/>
              <a:gd name="connsiteY40" fmla="*/ 483700 h 1573553"/>
              <a:gd name="connsiteX41" fmla="*/ 697154 w 2760467"/>
              <a:gd name="connsiteY41" fmla="*/ 476556 h 1573553"/>
              <a:gd name="connsiteX42" fmla="*/ 775735 w 2760467"/>
              <a:gd name="connsiteY42" fmla="*/ 524181 h 1573553"/>
              <a:gd name="connsiteX43" fmla="*/ 820979 w 2760467"/>
              <a:gd name="connsiteY43" fmla="*/ 547993 h 1573553"/>
              <a:gd name="connsiteX44" fmla="*/ 887656 w 2760467"/>
              <a:gd name="connsiteY44" fmla="*/ 562280 h 1573553"/>
              <a:gd name="connsiteX45" fmla="*/ 932898 w 2760467"/>
              <a:gd name="connsiteY45" fmla="*/ 478937 h 1573553"/>
              <a:gd name="connsiteX46" fmla="*/ 961473 w 2760467"/>
              <a:gd name="connsiteY46" fmla="*/ 455125 h 1573553"/>
              <a:gd name="connsiteX47" fmla="*/ 963857 w 2760467"/>
              <a:gd name="connsiteY47" fmla="*/ 426549 h 1573553"/>
              <a:gd name="connsiteX48" fmla="*/ 892416 w 2760467"/>
              <a:gd name="connsiteY48" fmla="*/ 412262 h 1573553"/>
              <a:gd name="connsiteX49" fmla="*/ 863843 w 2760467"/>
              <a:gd name="connsiteY49" fmla="*/ 417024 h 1573553"/>
              <a:gd name="connsiteX50" fmla="*/ 828123 w 2760467"/>
              <a:gd name="connsiteY50" fmla="*/ 383687 h 1573553"/>
              <a:gd name="connsiteX51" fmla="*/ 851937 w 2760467"/>
              <a:gd name="connsiteY51" fmla="*/ 357491 h 1573553"/>
              <a:gd name="connsiteX52" fmla="*/ 913848 w 2760467"/>
              <a:gd name="connsiteY52" fmla="*/ 343206 h 1573553"/>
              <a:gd name="connsiteX53" fmla="*/ 959091 w 2760467"/>
              <a:gd name="connsiteY53" fmla="*/ 357493 h 1573553"/>
              <a:gd name="connsiteX54" fmla="*/ 970998 w 2760467"/>
              <a:gd name="connsiteY54" fmla="*/ 376543 h 1573553"/>
              <a:gd name="connsiteX55" fmla="*/ 1090060 w 2760467"/>
              <a:gd name="connsiteY55" fmla="*/ 436075 h 1573553"/>
              <a:gd name="connsiteX56" fmla="*/ 1113873 w 2760467"/>
              <a:gd name="connsiteY56" fmla="*/ 500368 h 1573553"/>
              <a:gd name="connsiteX57" fmla="*/ 1135304 w 2760467"/>
              <a:gd name="connsiteY57" fmla="*/ 512275 h 1573553"/>
              <a:gd name="connsiteX58" fmla="*/ 1132923 w 2760467"/>
              <a:gd name="connsiteY58" fmla="*/ 421787 h 1573553"/>
              <a:gd name="connsiteX59" fmla="*/ 1154354 w 2760467"/>
              <a:gd name="connsiteY59" fmla="*/ 383687 h 1573553"/>
              <a:gd name="connsiteX60" fmla="*/ 1173404 w 2760467"/>
              <a:gd name="connsiteY60" fmla="*/ 386068 h 1573553"/>
              <a:gd name="connsiteX61" fmla="*/ 1173404 w 2760467"/>
              <a:gd name="connsiteY61" fmla="*/ 347968 h 1573553"/>
              <a:gd name="connsiteX62" fmla="*/ 1185312 w 2760467"/>
              <a:gd name="connsiteY62" fmla="*/ 340823 h 1573553"/>
              <a:gd name="connsiteX63" fmla="*/ 1242460 w 2760467"/>
              <a:gd name="connsiteY63" fmla="*/ 343206 h 1573553"/>
              <a:gd name="connsiteX64" fmla="*/ 1342473 w 2760467"/>
              <a:gd name="connsiteY64" fmla="*/ 317012 h 1573553"/>
              <a:gd name="connsiteX65" fmla="*/ 1413910 w 2760467"/>
              <a:gd name="connsiteY65" fmla="*/ 305106 h 1573553"/>
              <a:gd name="connsiteX66" fmla="*/ 1499302 w 2760467"/>
              <a:gd name="connsiteY66" fmla="*/ 250164 h 1573553"/>
              <a:gd name="connsiteX67" fmla="*/ 1571073 w 2760467"/>
              <a:gd name="connsiteY67" fmla="*/ 221762 h 1573553"/>
              <a:gd name="connsiteX68" fmla="*/ 1640131 w 2760467"/>
              <a:gd name="connsiteY68" fmla="*/ 188423 h 1573553"/>
              <a:gd name="connsiteX69" fmla="*/ 1711566 w 2760467"/>
              <a:gd name="connsiteY69" fmla="*/ 195568 h 1573553"/>
              <a:gd name="connsiteX70" fmla="*/ 1763954 w 2760467"/>
              <a:gd name="connsiteY70" fmla="*/ 174137 h 1573553"/>
              <a:gd name="connsiteX71" fmla="*/ 1794912 w 2760467"/>
              <a:gd name="connsiteY71" fmla="*/ 183660 h 1573553"/>
              <a:gd name="connsiteX72" fmla="*/ 1868729 w 2760467"/>
              <a:gd name="connsiteY72" fmla="*/ 233668 h 1573553"/>
              <a:gd name="connsiteX73" fmla="*/ 1806816 w 2760467"/>
              <a:gd name="connsiteY73" fmla="*/ 209856 h 1573553"/>
              <a:gd name="connsiteX74" fmla="*/ 1828248 w 2760467"/>
              <a:gd name="connsiteY74" fmla="*/ 281293 h 1573553"/>
              <a:gd name="connsiteX75" fmla="*/ 1866350 w 2760467"/>
              <a:gd name="connsiteY75" fmla="*/ 309866 h 1573553"/>
              <a:gd name="connsiteX76" fmla="*/ 1961598 w 2760467"/>
              <a:gd name="connsiteY76" fmla="*/ 314631 h 1573553"/>
              <a:gd name="connsiteX77" fmla="*/ 2028275 w 2760467"/>
              <a:gd name="connsiteY77" fmla="*/ 271766 h 1573553"/>
              <a:gd name="connsiteX78" fmla="*/ 2025891 w 2760467"/>
              <a:gd name="connsiteY78" fmla="*/ 293200 h 1573553"/>
              <a:gd name="connsiteX79" fmla="*/ 1990173 w 2760467"/>
              <a:gd name="connsiteY79" fmla="*/ 321775 h 1573553"/>
              <a:gd name="connsiteX80" fmla="*/ 1916354 w 2760467"/>
              <a:gd name="connsiteY80" fmla="*/ 338443 h 1573553"/>
              <a:gd name="connsiteX81" fmla="*/ 1923500 w 2760467"/>
              <a:gd name="connsiteY81" fmla="*/ 367017 h 1573553"/>
              <a:gd name="connsiteX82" fmla="*/ 2047325 w 2760467"/>
              <a:gd name="connsiteY82" fmla="*/ 331298 h 1573553"/>
              <a:gd name="connsiteX83" fmla="*/ 2099710 w 2760467"/>
              <a:gd name="connsiteY83" fmla="*/ 295581 h 1573553"/>
              <a:gd name="connsiteX84" fmla="*/ 2142574 w 2760467"/>
              <a:gd name="connsiteY84" fmla="*/ 271766 h 1573553"/>
              <a:gd name="connsiteX85" fmla="*/ 2066375 w 2760467"/>
              <a:gd name="connsiteY85" fmla="*/ 264623 h 1573553"/>
              <a:gd name="connsiteX86" fmla="*/ 2066375 w 2760467"/>
              <a:gd name="connsiteY86" fmla="*/ 202710 h 1573553"/>
              <a:gd name="connsiteX87" fmla="*/ 2116380 w 2760467"/>
              <a:gd name="connsiteY87" fmla="*/ 202710 h 1573553"/>
              <a:gd name="connsiteX88" fmla="*/ 2223536 w 2760467"/>
              <a:gd name="connsiteY88" fmla="*/ 97935 h 1573553"/>
              <a:gd name="connsiteX89" fmla="*/ 2273542 w 2760467"/>
              <a:gd name="connsiteY89" fmla="*/ 305 h 1573553"/>
              <a:gd name="connsiteX90" fmla="*/ 2237824 w 2760467"/>
              <a:gd name="connsiteY90" fmla="*/ 114604 h 1573553"/>
              <a:gd name="connsiteX91" fmla="*/ 2164006 w 2760467"/>
              <a:gd name="connsiteY91" fmla="*/ 193186 h 1573553"/>
              <a:gd name="connsiteX92" fmla="*/ 2228298 w 2760467"/>
              <a:gd name="connsiteY92" fmla="*/ 217000 h 1573553"/>
              <a:gd name="connsiteX93" fmla="*/ 2287829 w 2760467"/>
              <a:gd name="connsiteY93" fmla="*/ 212237 h 1573553"/>
              <a:gd name="connsiteX94" fmla="*/ 2333075 w 2760467"/>
              <a:gd name="connsiteY94" fmla="*/ 257480 h 1573553"/>
              <a:gd name="connsiteX95" fmla="*/ 2383079 w 2760467"/>
              <a:gd name="connsiteY95" fmla="*/ 243193 h 1573553"/>
              <a:gd name="connsiteX96" fmla="*/ 2425941 w 2760467"/>
              <a:gd name="connsiteY96" fmla="*/ 178900 h 1573553"/>
              <a:gd name="connsiteX97" fmla="*/ 2468804 w 2760467"/>
              <a:gd name="connsiteY97" fmla="*/ 169375 h 1573553"/>
              <a:gd name="connsiteX98" fmla="*/ 2573579 w 2760467"/>
              <a:gd name="connsiteY98" fmla="*/ 152706 h 1573553"/>
              <a:gd name="connsiteX99" fmla="*/ 2678354 w 2760467"/>
              <a:gd name="connsiteY99" fmla="*/ 166993 h 1573553"/>
              <a:gd name="connsiteX100" fmla="*/ 2709310 w 2760467"/>
              <a:gd name="connsiteY100" fmla="*/ 188425 h 1573553"/>
              <a:gd name="connsiteX101" fmla="*/ 2735505 w 2760467"/>
              <a:gd name="connsiteY101" fmla="*/ 205092 h 1573553"/>
              <a:gd name="connsiteX102" fmla="*/ 2756935 w 2760467"/>
              <a:gd name="connsiteY102" fmla="*/ 221762 h 1573553"/>
              <a:gd name="connsiteX103" fmla="*/ 2754554 w 2760467"/>
              <a:gd name="connsiteY103" fmla="*/ 393212 h 1573553"/>
              <a:gd name="connsiteX104" fmla="*/ 2698276 w 2760467"/>
              <a:gd name="connsiteY104" fmla="*/ 559163 h 1573553"/>
              <a:gd name="connsiteX105" fmla="*/ 2704548 w 2760467"/>
              <a:gd name="connsiteY105" fmla="*/ 690868 h 1573553"/>
              <a:gd name="connsiteX106" fmla="*/ 2661685 w 2760467"/>
              <a:gd name="connsiteY106" fmla="*/ 890893 h 1573553"/>
              <a:gd name="connsiteX107" fmla="*/ 2630731 w 2760467"/>
              <a:gd name="connsiteY107" fmla="*/ 967092 h 1573553"/>
              <a:gd name="connsiteX108" fmla="*/ 2461662 w 2760467"/>
              <a:gd name="connsiteY108" fmla="*/ 869462 h 1573553"/>
              <a:gd name="connsiteX109" fmla="*/ 2297356 w 2760467"/>
              <a:gd name="connsiteY109" fmla="*/ 926612 h 1573553"/>
              <a:gd name="connsiteX110" fmla="*/ 2275925 w 2760467"/>
              <a:gd name="connsiteY110" fmla="*/ 1062342 h 1573553"/>
              <a:gd name="connsiteX111" fmla="*/ 2042562 w 2760467"/>
              <a:gd name="connsiteY111" fmla="*/ 1148067 h 1573553"/>
              <a:gd name="connsiteX112" fmla="*/ 2021131 w 2760467"/>
              <a:gd name="connsiteY112" fmla="*/ 1238556 h 1573553"/>
              <a:gd name="connsiteX113" fmla="*/ 1954456 w 2760467"/>
              <a:gd name="connsiteY113" fmla="*/ 1309993 h 1573553"/>
              <a:gd name="connsiteX114" fmla="*/ 2013987 w 2760467"/>
              <a:gd name="connsiteY114" fmla="*/ 1350474 h 1573553"/>
              <a:gd name="connsiteX115" fmla="*/ 1921118 w 2760467"/>
              <a:gd name="connsiteY115" fmla="*/ 1450487 h 1573553"/>
              <a:gd name="connsiteX116" fmla="*/ 1899687 w 2760467"/>
              <a:gd name="connsiteY116" fmla="*/ 1533831 h 1573553"/>
              <a:gd name="connsiteX117" fmla="*/ 1808865 w 2760467"/>
              <a:gd name="connsiteY117" fmla="*/ 1573012 h 1573553"/>
              <a:gd name="connsiteX118" fmla="*/ 1728235 w 2760467"/>
              <a:gd name="connsiteY118" fmla="*/ 1557643 h 1573553"/>
              <a:gd name="connsiteX119" fmla="*/ 1702041 w 2760467"/>
              <a:gd name="connsiteY119" fmla="*/ 1571931 h 1573553"/>
              <a:gd name="connsiteX120" fmla="*/ 1647275 w 2760467"/>
              <a:gd name="connsiteY120" fmla="*/ 1543356 h 1573553"/>
              <a:gd name="connsiteX121" fmla="*/ 1606791 w 2760467"/>
              <a:gd name="connsiteY121" fmla="*/ 1507637 h 1573553"/>
              <a:gd name="connsiteX122" fmla="*/ 1563931 w 2760467"/>
              <a:gd name="connsiteY122" fmla="*/ 1479061 h 1573553"/>
              <a:gd name="connsiteX123" fmla="*/ 1592504 w 2760467"/>
              <a:gd name="connsiteY123" fmla="*/ 1455250 h 1573553"/>
              <a:gd name="connsiteX124" fmla="*/ 1580598 w 2760467"/>
              <a:gd name="connsiteY124" fmla="*/ 1438581 h 1573553"/>
              <a:gd name="connsiteX125" fmla="*/ 1518685 w 2760467"/>
              <a:gd name="connsiteY125" fmla="*/ 1426675 h 1573553"/>
              <a:gd name="connsiteX126" fmla="*/ 1499635 w 2760467"/>
              <a:gd name="connsiteY126" fmla="*/ 1402862 h 1573553"/>
              <a:gd name="connsiteX127" fmla="*/ 1461537 w 2760467"/>
              <a:gd name="connsiteY127" fmla="*/ 1379050 h 1573553"/>
              <a:gd name="connsiteX128" fmla="*/ 1456773 w 2760467"/>
              <a:gd name="connsiteY128" fmla="*/ 1390956 h 1573553"/>
              <a:gd name="connsiteX129" fmla="*/ 1471062 w 2760467"/>
              <a:gd name="connsiteY129" fmla="*/ 1429056 h 1573553"/>
              <a:gd name="connsiteX130" fmla="*/ 1440104 w 2760467"/>
              <a:gd name="connsiteY130" fmla="*/ 1443343 h 1573553"/>
              <a:gd name="connsiteX131" fmla="*/ 1413912 w 2760467"/>
              <a:gd name="connsiteY131" fmla="*/ 1457630 h 1573553"/>
              <a:gd name="connsiteX132" fmla="*/ 1397241 w 2760467"/>
              <a:gd name="connsiteY132" fmla="*/ 1450487 h 1573553"/>
              <a:gd name="connsiteX133" fmla="*/ 1351998 w 2760467"/>
              <a:gd name="connsiteY133" fmla="*/ 1388575 h 1573553"/>
              <a:gd name="connsiteX134" fmla="*/ 1306756 w 2760467"/>
              <a:gd name="connsiteY134" fmla="*/ 1355237 h 1573553"/>
              <a:gd name="connsiteX135" fmla="*/ 1328187 w 2760467"/>
              <a:gd name="connsiteY135" fmla="*/ 1338568 h 1573553"/>
              <a:gd name="connsiteX136" fmla="*/ 1349618 w 2760467"/>
              <a:gd name="connsiteY136" fmla="*/ 1298087 h 1573553"/>
              <a:gd name="connsiteX137" fmla="*/ 1335329 w 2760467"/>
              <a:gd name="connsiteY137" fmla="*/ 1286181 h 1573553"/>
              <a:gd name="connsiteX138" fmla="*/ 1297231 w 2760467"/>
              <a:gd name="connsiteY138" fmla="*/ 1288562 h 1573553"/>
              <a:gd name="connsiteX139" fmla="*/ 1221031 w 2760467"/>
              <a:gd name="connsiteY139" fmla="*/ 1245700 h 1573553"/>
              <a:gd name="connsiteX140" fmla="*/ 1178166 w 2760467"/>
              <a:gd name="connsiteY140" fmla="*/ 1226650 h 1573553"/>
              <a:gd name="connsiteX141" fmla="*/ 1168643 w 2760467"/>
              <a:gd name="connsiteY141" fmla="*/ 1226650 h 1573553"/>
              <a:gd name="connsiteX142" fmla="*/ 1156737 w 2760467"/>
              <a:gd name="connsiteY142" fmla="*/ 1162356 h 1573553"/>
              <a:gd name="connsiteX143" fmla="*/ 1168643 w 2760467"/>
              <a:gd name="connsiteY143" fmla="*/ 1098062 h 1573553"/>
              <a:gd name="connsiteX144" fmla="*/ 1137687 w 2760467"/>
              <a:gd name="connsiteY144" fmla="*/ 1064725 h 1573553"/>
              <a:gd name="connsiteX145" fmla="*/ 1085300 w 2760467"/>
              <a:gd name="connsiteY145" fmla="*/ 1040912 h 1573553"/>
              <a:gd name="connsiteX146" fmla="*/ 1111493 w 2760467"/>
              <a:gd name="connsiteY146" fmla="*/ 1017100 h 1573553"/>
              <a:gd name="connsiteX147" fmla="*/ 1156737 w 2760467"/>
              <a:gd name="connsiteY147" fmla="*/ 1021862 h 1573553"/>
              <a:gd name="connsiteX148" fmla="*/ 1151975 w 2760467"/>
              <a:gd name="connsiteY148" fmla="*/ 974237 h 1573553"/>
              <a:gd name="connsiteX149" fmla="*/ 1123400 w 2760467"/>
              <a:gd name="connsiteY149" fmla="*/ 969475 h 1573553"/>
              <a:gd name="connsiteX150" fmla="*/ 1128162 w 2760467"/>
              <a:gd name="connsiteY150" fmla="*/ 921850 h 1573553"/>
              <a:gd name="connsiteX151" fmla="*/ 1097206 w 2760467"/>
              <a:gd name="connsiteY151" fmla="*/ 907562 h 1573553"/>
              <a:gd name="connsiteX152" fmla="*/ 1099587 w 2760467"/>
              <a:gd name="connsiteY152" fmla="*/ 871843 h 1573553"/>
              <a:gd name="connsiteX153" fmla="*/ 1051962 w 2760467"/>
              <a:gd name="connsiteY153" fmla="*/ 857556 h 1573553"/>
              <a:gd name="connsiteX154" fmla="*/ 1032912 w 2760467"/>
              <a:gd name="connsiteY154" fmla="*/ 878987 h 1573553"/>
              <a:gd name="connsiteX155" fmla="*/ 1004335 w 2760467"/>
              <a:gd name="connsiteY155" fmla="*/ 881368 h 1573553"/>
              <a:gd name="connsiteX156" fmla="*/ 954331 w 2760467"/>
              <a:gd name="connsiteY156" fmla="*/ 886131 h 1573553"/>
              <a:gd name="connsiteX157" fmla="*/ 923375 w 2760467"/>
              <a:gd name="connsiteY157" fmla="*/ 907562 h 1573553"/>
              <a:gd name="connsiteX158" fmla="*/ 923375 w 2760467"/>
              <a:gd name="connsiteY158" fmla="*/ 876606 h 1573553"/>
              <a:gd name="connsiteX159" fmla="*/ 882893 w 2760467"/>
              <a:gd name="connsiteY159" fmla="*/ 871843 h 1573553"/>
              <a:gd name="connsiteX160" fmla="*/ 890035 w 2760467"/>
              <a:gd name="connsiteY160" fmla="*/ 893275 h 1573553"/>
              <a:gd name="connsiteX161" fmla="*/ 885275 w 2760467"/>
              <a:gd name="connsiteY161" fmla="*/ 912325 h 1573553"/>
              <a:gd name="connsiteX162" fmla="*/ 799550 w 2760467"/>
              <a:gd name="connsiteY162" fmla="*/ 859936 h 1573553"/>
              <a:gd name="connsiteX163" fmla="*/ 778118 w 2760467"/>
              <a:gd name="connsiteY163" fmla="*/ 826600 h 1573553"/>
              <a:gd name="connsiteX164" fmla="*/ 790025 w 2760467"/>
              <a:gd name="connsiteY164" fmla="*/ 786117 h 1573553"/>
              <a:gd name="connsiteX165" fmla="*/ 759068 w 2760467"/>
              <a:gd name="connsiteY165" fmla="*/ 781356 h 1573553"/>
              <a:gd name="connsiteX166" fmla="*/ 711443 w 2760467"/>
              <a:gd name="connsiteY166" fmla="*/ 795643 h 1573553"/>
              <a:gd name="connsiteX167" fmla="*/ 701918 w 2760467"/>
              <a:gd name="connsiteY167" fmla="*/ 809931 h 1573553"/>
              <a:gd name="connsiteX168" fmla="*/ 678106 w 2760467"/>
              <a:gd name="connsiteY168" fmla="*/ 826600 h 1573553"/>
              <a:gd name="connsiteX169" fmla="*/ 670962 w 2760467"/>
              <a:gd name="connsiteY169" fmla="*/ 843268 h 1573553"/>
              <a:gd name="connsiteX170" fmla="*/ 630481 w 2760467"/>
              <a:gd name="connsiteY170" fmla="*/ 876606 h 1573553"/>
              <a:gd name="connsiteX171" fmla="*/ 632860 w 2760467"/>
              <a:gd name="connsiteY171" fmla="*/ 898037 h 1573553"/>
              <a:gd name="connsiteX172" fmla="*/ 647150 w 2760467"/>
              <a:gd name="connsiteY172" fmla="*/ 917087 h 1573553"/>
              <a:gd name="connsiteX173" fmla="*/ 570950 w 2760467"/>
              <a:gd name="connsiteY173" fmla="*/ 902800 h 1573553"/>
              <a:gd name="connsiteX174" fmla="*/ 537612 w 2760467"/>
              <a:gd name="connsiteY174" fmla="*/ 907562 h 1573553"/>
              <a:gd name="connsiteX175" fmla="*/ 585235 w 2760467"/>
              <a:gd name="connsiteY175" fmla="*/ 938518 h 1573553"/>
              <a:gd name="connsiteX176" fmla="*/ 609050 w 2760467"/>
              <a:gd name="connsiteY176" fmla="*/ 950425 h 1573553"/>
              <a:gd name="connsiteX177" fmla="*/ 635243 w 2760467"/>
              <a:gd name="connsiteY177" fmla="*/ 1002812 h 1573553"/>
              <a:gd name="connsiteX178" fmla="*/ 568566 w 2760467"/>
              <a:gd name="connsiteY178" fmla="*/ 1019481 h 1573553"/>
              <a:gd name="connsiteX179" fmla="*/ 547137 w 2760467"/>
              <a:gd name="connsiteY179" fmla="*/ 1031387 h 1573553"/>
              <a:gd name="connsiteX180" fmla="*/ 523323 w 2760467"/>
              <a:gd name="connsiteY180" fmla="*/ 1002812 h 1573553"/>
              <a:gd name="connsiteX181" fmla="*/ 499510 w 2760467"/>
              <a:gd name="connsiteY181" fmla="*/ 971856 h 1573553"/>
              <a:gd name="connsiteX182" fmla="*/ 501891 w 2760467"/>
              <a:gd name="connsiteY182" fmla="*/ 933756 h 1573553"/>
              <a:gd name="connsiteX183" fmla="*/ 499510 w 2760467"/>
              <a:gd name="connsiteY183" fmla="*/ 914706 h 1573553"/>
              <a:gd name="connsiteX184" fmla="*/ 518560 w 2760467"/>
              <a:gd name="connsiteY184" fmla="*/ 881368 h 1573553"/>
              <a:gd name="connsiteX185" fmla="*/ 478080 w 2760467"/>
              <a:gd name="connsiteY185" fmla="*/ 890893 h 1573553"/>
              <a:gd name="connsiteX186" fmla="*/ 449504 w 2760467"/>
              <a:gd name="connsiteY186" fmla="*/ 952806 h 1573553"/>
              <a:gd name="connsiteX187" fmla="*/ 442360 w 2760467"/>
              <a:gd name="connsiteY187" fmla="*/ 976618 h 1573553"/>
              <a:gd name="connsiteX188" fmla="*/ 411404 w 2760467"/>
              <a:gd name="connsiteY188" fmla="*/ 993287 h 1573553"/>
              <a:gd name="connsiteX189" fmla="*/ 363779 w 2760467"/>
              <a:gd name="connsiteY189" fmla="*/ 990906 h 1573553"/>
              <a:gd name="connsiteX190" fmla="*/ 356635 w 2760467"/>
              <a:gd name="connsiteY190" fmla="*/ 1007575 h 1573553"/>
              <a:gd name="connsiteX191" fmla="*/ 356635 w 2760467"/>
              <a:gd name="connsiteY191" fmla="*/ 1055200 h 1573553"/>
              <a:gd name="connsiteX192" fmla="*/ 297104 w 2760467"/>
              <a:gd name="connsiteY192" fmla="*/ 1059962 h 1573553"/>
              <a:gd name="connsiteX193" fmla="*/ 235191 w 2760467"/>
              <a:gd name="connsiteY193" fmla="*/ 1093300 h 1573553"/>
              <a:gd name="connsiteX194" fmla="*/ 237573 w 2760467"/>
              <a:gd name="connsiteY194" fmla="*/ 1121875 h 1573553"/>
              <a:gd name="connsiteX195" fmla="*/ 185186 w 2760467"/>
              <a:gd name="connsiteY195" fmla="*/ 1109968 h 1573553"/>
              <a:gd name="connsiteX196" fmla="*/ 151848 w 2760467"/>
              <a:gd name="connsiteY196" fmla="*/ 1117112 h 1573553"/>
              <a:gd name="connsiteX197" fmla="*/ 106604 w 2760467"/>
              <a:gd name="connsiteY197" fmla="*/ 1098062 h 1573553"/>
              <a:gd name="connsiteX198" fmla="*/ 89936 w 2760467"/>
              <a:gd name="connsiteY198" fmla="*/ 1098062 h 1573553"/>
              <a:gd name="connsiteX199" fmla="*/ 6592 w 2760467"/>
              <a:gd name="connsiteY199" fmla="*/ 1121875 h 1573553"/>
              <a:gd name="connsiteX200" fmla="*/ 8974 w 2760467"/>
              <a:gd name="connsiteY200" fmla="*/ 1074250 h 1573553"/>
              <a:gd name="connsiteX201" fmla="*/ 9816 w 2760467"/>
              <a:gd name="connsiteY201" fmla="*/ 1047319 h 1573553"/>
              <a:gd name="connsiteX0" fmla="*/ 9816 w 2757221"/>
              <a:gd name="connsiteY0" fmla="*/ 1047319 h 1573553"/>
              <a:gd name="connsiteX1" fmla="*/ 32785 w 2757221"/>
              <a:gd name="connsiteY1" fmla="*/ 979000 h 1573553"/>
              <a:gd name="connsiteX2" fmla="*/ 70885 w 2757221"/>
              <a:gd name="connsiteY2" fmla="*/ 964712 h 1573553"/>
              <a:gd name="connsiteX3" fmla="*/ 73266 w 2757221"/>
              <a:gd name="connsiteY3" fmla="*/ 998050 h 1573553"/>
              <a:gd name="connsiteX4" fmla="*/ 101841 w 2757221"/>
              <a:gd name="connsiteY4" fmla="*/ 1009956 h 1573553"/>
              <a:gd name="connsiteX5" fmla="*/ 94698 w 2757221"/>
              <a:gd name="connsiteY5" fmla="*/ 945662 h 1573553"/>
              <a:gd name="connsiteX6" fmla="*/ 106604 w 2757221"/>
              <a:gd name="connsiteY6" fmla="*/ 907562 h 1573553"/>
              <a:gd name="connsiteX7" fmla="*/ 135179 w 2757221"/>
              <a:gd name="connsiteY7" fmla="*/ 881368 h 1573553"/>
              <a:gd name="connsiteX8" fmla="*/ 158993 w 2757221"/>
              <a:gd name="connsiteY8" fmla="*/ 836124 h 1573553"/>
              <a:gd name="connsiteX9" fmla="*/ 154229 w 2757221"/>
              <a:gd name="connsiteY9" fmla="*/ 778975 h 1573553"/>
              <a:gd name="connsiteX10" fmla="*/ 137560 w 2757221"/>
              <a:gd name="connsiteY10" fmla="*/ 745637 h 1573553"/>
              <a:gd name="connsiteX11" fmla="*/ 147085 w 2757221"/>
              <a:gd name="connsiteY11" fmla="*/ 707537 h 1573553"/>
              <a:gd name="connsiteX12" fmla="*/ 132798 w 2757221"/>
              <a:gd name="connsiteY12" fmla="*/ 686106 h 1573553"/>
              <a:gd name="connsiteX13" fmla="*/ 147085 w 2757221"/>
              <a:gd name="connsiteY13" fmla="*/ 657531 h 1573553"/>
              <a:gd name="connsiteX14" fmla="*/ 99460 w 2757221"/>
              <a:gd name="connsiteY14" fmla="*/ 686106 h 1573553"/>
              <a:gd name="connsiteX15" fmla="*/ 104225 w 2757221"/>
              <a:gd name="connsiteY15" fmla="*/ 657530 h 1573553"/>
              <a:gd name="connsiteX16" fmla="*/ 139941 w 2757221"/>
              <a:gd name="connsiteY16" fmla="*/ 607525 h 1573553"/>
              <a:gd name="connsiteX17" fmla="*/ 166137 w 2757221"/>
              <a:gd name="connsiteY17" fmla="*/ 590855 h 1573553"/>
              <a:gd name="connsiteX18" fmla="*/ 163754 w 2757221"/>
              <a:gd name="connsiteY18" fmla="*/ 507512 h 1573553"/>
              <a:gd name="connsiteX19" fmla="*/ 94698 w 2757221"/>
              <a:gd name="connsiteY19" fmla="*/ 400355 h 1573553"/>
              <a:gd name="connsiteX20" fmla="*/ 113748 w 2757221"/>
              <a:gd name="connsiteY20" fmla="*/ 307487 h 1573553"/>
              <a:gd name="connsiteX21" fmla="*/ 120891 w 2757221"/>
              <a:gd name="connsiteY21" fmla="*/ 255100 h 1573553"/>
              <a:gd name="connsiteX22" fmla="*/ 144706 w 2757221"/>
              <a:gd name="connsiteY22" fmla="*/ 224142 h 1573553"/>
              <a:gd name="connsiteX23" fmla="*/ 232810 w 2757221"/>
              <a:gd name="connsiteY23" fmla="*/ 247956 h 1573553"/>
              <a:gd name="connsiteX24" fmla="*/ 280435 w 2757221"/>
              <a:gd name="connsiteY24" fmla="*/ 293200 h 1573553"/>
              <a:gd name="connsiteX25" fmla="*/ 292341 w 2757221"/>
              <a:gd name="connsiteY25" fmla="*/ 321775 h 1573553"/>
              <a:gd name="connsiteX26" fmla="*/ 328062 w 2757221"/>
              <a:gd name="connsiteY26" fmla="*/ 364636 h 1573553"/>
              <a:gd name="connsiteX27" fmla="*/ 356635 w 2757221"/>
              <a:gd name="connsiteY27" fmla="*/ 359875 h 1573553"/>
              <a:gd name="connsiteX28" fmla="*/ 363779 w 2757221"/>
              <a:gd name="connsiteY28" fmla="*/ 333681 h 1573553"/>
              <a:gd name="connsiteX29" fmla="*/ 404260 w 2757221"/>
              <a:gd name="connsiteY29" fmla="*/ 336062 h 1573553"/>
              <a:gd name="connsiteX30" fmla="*/ 451885 w 2757221"/>
              <a:gd name="connsiteY30" fmla="*/ 312249 h 1573553"/>
              <a:gd name="connsiteX31" fmla="*/ 475698 w 2757221"/>
              <a:gd name="connsiteY31" fmla="*/ 257481 h 1573553"/>
              <a:gd name="connsiteX32" fmla="*/ 501893 w 2757221"/>
              <a:gd name="connsiteY32" fmla="*/ 250336 h 1573553"/>
              <a:gd name="connsiteX33" fmla="*/ 513798 w 2757221"/>
              <a:gd name="connsiteY33" fmla="*/ 267006 h 1573553"/>
              <a:gd name="connsiteX34" fmla="*/ 501891 w 2757221"/>
              <a:gd name="connsiteY34" fmla="*/ 312250 h 1573553"/>
              <a:gd name="connsiteX35" fmla="*/ 516179 w 2757221"/>
              <a:gd name="connsiteY35" fmla="*/ 359875 h 1573553"/>
              <a:gd name="connsiteX36" fmla="*/ 463791 w 2757221"/>
              <a:gd name="connsiteY36" fmla="*/ 424168 h 1573553"/>
              <a:gd name="connsiteX37" fmla="*/ 566185 w 2757221"/>
              <a:gd name="connsiteY37" fmla="*/ 517037 h 1573553"/>
              <a:gd name="connsiteX38" fmla="*/ 623337 w 2757221"/>
              <a:gd name="connsiteY38" fmla="*/ 495605 h 1573553"/>
              <a:gd name="connsiteX39" fmla="*/ 675723 w 2757221"/>
              <a:gd name="connsiteY39" fmla="*/ 481318 h 1573553"/>
              <a:gd name="connsiteX40" fmla="*/ 701916 w 2757221"/>
              <a:gd name="connsiteY40" fmla="*/ 483700 h 1573553"/>
              <a:gd name="connsiteX41" fmla="*/ 697154 w 2757221"/>
              <a:gd name="connsiteY41" fmla="*/ 476556 h 1573553"/>
              <a:gd name="connsiteX42" fmla="*/ 775735 w 2757221"/>
              <a:gd name="connsiteY42" fmla="*/ 524181 h 1573553"/>
              <a:gd name="connsiteX43" fmla="*/ 820979 w 2757221"/>
              <a:gd name="connsiteY43" fmla="*/ 547993 h 1573553"/>
              <a:gd name="connsiteX44" fmla="*/ 887656 w 2757221"/>
              <a:gd name="connsiteY44" fmla="*/ 562280 h 1573553"/>
              <a:gd name="connsiteX45" fmla="*/ 932898 w 2757221"/>
              <a:gd name="connsiteY45" fmla="*/ 478937 h 1573553"/>
              <a:gd name="connsiteX46" fmla="*/ 961473 w 2757221"/>
              <a:gd name="connsiteY46" fmla="*/ 455125 h 1573553"/>
              <a:gd name="connsiteX47" fmla="*/ 963857 w 2757221"/>
              <a:gd name="connsiteY47" fmla="*/ 426549 h 1573553"/>
              <a:gd name="connsiteX48" fmla="*/ 892416 w 2757221"/>
              <a:gd name="connsiteY48" fmla="*/ 412262 h 1573553"/>
              <a:gd name="connsiteX49" fmla="*/ 863843 w 2757221"/>
              <a:gd name="connsiteY49" fmla="*/ 417024 h 1573553"/>
              <a:gd name="connsiteX50" fmla="*/ 828123 w 2757221"/>
              <a:gd name="connsiteY50" fmla="*/ 383687 h 1573553"/>
              <a:gd name="connsiteX51" fmla="*/ 851937 w 2757221"/>
              <a:gd name="connsiteY51" fmla="*/ 357491 h 1573553"/>
              <a:gd name="connsiteX52" fmla="*/ 913848 w 2757221"/>
              <a:gd name="connsiteY52" fmla="*/ 343206 h 1573553"/>
              <a:gd name="connsiteX53" fmla="*/ 959091 w 2757221"/>
              <a:gd name="connsiteY53" fmla="*/ 357493 h 1573553"/>
              <a:gd name="connsiteX54" fmla="*/ 970998 w 2757221"/>
              <a:gd name="connsiteY54" fmla="*/ 376543 h 1573553"/>
              <a:gd name="connsiteX55" fmla="*/ 1090060 w 2757221"/>
              <a:gd name="connsiteY55" fmla="*/ 436075 h 1573553"/>
              <a:gd name="connsiteX56" fmla="*/ 1113873 w 2757221"/>
              <a:gd name="connsiteY56" fmla="*/ 500368 h 1573553"/>
              <a:gd name="connsiteX57" fmla="*/ 1135304 w 2757221"/>
              <a:gd name="connsiteY57" fmla="*/ 512275 h 1573553"/>
              <a:gd name="connsiteX58" fmla="*/ 1132923 w 2757221"/>
              <a:gd name="connsiteY58" fmla="*/ 421787 h 1573553"/>
              <a:gd name="connsiteX59" fmla="*/ 1154354 w 2757221"/>
              <a:gd name="connsiteY59" fmla="*/ 383687 h 1573553"/>
              <a:gd name="connsiteX60" fmla="*/ 1173404 w 2757221"/>
              <a:gd name="connsiteY60" fmla="*/ 386068 h 1573553"/>
              <a:gd name="connsiteX61" fmla="*/ 1173404 w 2757221"/>
              <a:gd name="connsiteY61" fmla="*/ 347968 h 1573553"/>
              <a:gd name="connsiteX62" fmla="*/ 1185312 w 2757221"/>
              <a:gd name="connsiteY62" fmla="*/ 340823 h 1573553"/>
              <a:gd name="connsiteX63" fmla="*/ 1242460 w 2757221"/>
              <a:gd name="connsiteY63" fmla="*/ 343206 h 1573553"/>
              <a:gd name="connsiteX64" fmla="*/ 1342473 w 2757221"/>
              <a:gd name="connsiteY64" fmla="*/ 317012 h 1573553"/>
              <a:gd name="connsiteX65" fmla="*/ 1413910 w 2757221"/>
              <a:gd name="connsiteY65" fmla="*/ 305106 h 1573553"/>
              <a:gd name="connsiteX66" fmla="*/ 1499302 w 2757221"/>
              <a:gd name="connsiteY66" fmla="*/ 250164 h 1573553"/>
              <a:gd name="connsiteX67" fmla="*/ 1571073 w 2757221"/>
              <a:gd name="connsiteY67" fmla="*/ 221762 h 1573553"/>
              <a:gd name="connsiteX68" fmla="*/ 1640131 w 2757221"/>
              <a:gd name="connsiteY68" fmla="*/ 188423 h 1573553"/>
              <a:gd name="connsiteX69" fmla="*/ 1711566 w 2757221"/>
              <a:gd name="connsiteY69" fmla="*/ 195568 h 1573553"/>
              <a:gd name="connsiteX70" fmla="*/ 1763954 w 2757221"/>
              <a:gd name="connsiteY70" fmla="*/ 174137 h 1573553"/>
              <a:gd name="connsiteX71" fmla="*/ 1794912 w 2757221"/>
              <a:gd name="connsiteY71" fmla="*/ 183660 h 1573553"/>
              <a:gd name="connsiteX72" fmla="*/ 1868729 w 2757221"/>
              <a:gd name="connsiteY72" fmla="*/ 233668 h 1573553"/>
              <a:gd name="connsiteX73" fmla="*/ 1806816 w 2757221"/>
              <a:gd name="connsiteY73" fmla="*/ 209856 h 1573553"/>
              <a:gd name="connsiteX74" fmla="*/ 1828248 w 2757221"/>
              <a:gd name="connsiteY74" fmla="*/ 281293 h 1573553"/>
              <a:gd name="connsiteX75" fmla="*/ 1866350 w 2757221"/>
              <a:gd name="connsiteY75" fmla="*/ 309866 h 1573553"/>
              <a:gd name="connsiteX76" fmla="*/ 1961598 w 2757221"/>
              <a:gd name="connsiteY76" fmla="*/ 314631 h 1573553"/>
              <a:gd name="connsiteX77" fmla="*/ 2028275 w 2757221"/>
              <a:gd name="connsiteY77" fmla="*/ 271766 h 1573553"/>
              <a:gd name="connsiteX78" fmla="*/ 2025891 w 2757221"/>
              <a:gd name="connsiteY78" fmla="*/ 293200 h 1573553"/>
              <a:gd name="connsiteX79" fmla="*/ 1990173 w 2757221"/>
              <a:gd name="connsiteY79" fmla="*/ 321775 h 1573553"/>
              <a:gd name="connsiteX80" fmla="*/ 1916354 w 2757221"/>
              <a:gd name="connsiteY80" fmla="*/ 338443 h 1573553"/>
              <a:gd name="connsiteX81" fmla="*/ 1923500 w 2757221"/>
              <a:gd name="connsiteY81" fmla="*/ 367017 h 1573553"/>
              <a:gd name="connsiteX82" fmla="*/ 2047325 w 2757221"/>
              <a:gd name="connsiteY82" fmla="*/ 331298 h 1573553"/>
              <a:gd name="connsiteX83" fmla="*/ 2099710 w 2757221"/>
              <a:gd name="connsiteY83" fmla="*/ 295581 h 1573553"/>
              <a:gd name="connsiteX84" fmla="*/ 2142574 w 2757221"/>
              <a:gd name="connsiteY84" fmla="*/ 271766 h 1573553"/>
              <a:gd name="connsiteX85" fmla="*/ 2066375 w 2757221"/>
              <a:gd name="connsiteY85" fmla="*/ 264623 h 1573553"/>
              <a:gd name="connsiteX86" fmla="*/ 2066375 w 2757221"/>
              <a:gd name="connsiteY86" fmla="*/ 202710 h 1573553"/>
              <a:gd name="connsiteX87" fmla="*/ 2116380 w 2757221"/>
              <a:gd name="connsiteY87" fmla="*/ 202710 h 1573553"/>
              <a:gd name="connsiteX88" fmla="*/ 2223536 w 2757221"/>
              <a:gd name="connsiteY88" fmla="*/ 97935 h 1573553"/>
              <a:gd name="connsiteX89" fmla="*/ 2273542 w 2757221"/>
              <a:gd name="connsiteY89" fmla="*/ 305 h 1573553"/>
              <a:gd name="connsiteX90" fmla="*/ 2237824 w 2757221"/>
              <a:gd name="connsiteY90" fmla="*/ 114604 h 1573553"/>
              <a:gd name="connsiteX91" fmla="*/ 2164006 w 2757221"/>
              <a:gd name="connsiteY91" fmla="*/ 193186 h 1573553"/>
              <a:gd name="connsiteX92" fmla="*/ 2228298 w 2757221"/>
              <a:gd name="connsiteY92" fmla="*/ 217000 h 1573553"/>
              <a:gd name="connsiteX93" fmla="*/ 2287829 w 2757221"/>
              <a:gd name="connsiteY93" fmla="*/ 212237 h 1573553"/>
              <a:gd name="connsiteX94" fmla="*/ 2333075 w 2757221"/>
              <a:gd name="connsiteY94" fmla="*/ 257480 h 1573553"/>
              <a:gd name="connsiteX95" fmla="*/ 2383079 w 2757221"/>
              <a:gd name="connsiteY95" fmla="*/ 243193 h 1573553"/>
              <a:gd name="connsiteX96" fmla="*/ 2425941 w 2757221"/>
              <a:gd name="connsiteY96" fmla="*/ 178900 h 1573553"/>
              <a:gd name="connsiteX97" fmla="*/ 2468804 w 2757221"/>
              <a:gd name="connsiteY97" fmla="*/ 169375 h 1573553"/>
              <a:gd name="connsiteX98" fmla="*/ 2573579 w 2757221"/>
              <a:gd name="connsiteY98" fmla="*/ 152706 h 1573553"/>
              <a:gd name="connsiteX99" fmla="*/ 2678354 w 2757221"/>
              <a:gd name="connsiteY99" fmla="*/ 166993 h 1573553"/>
              <a:gd name="connsiteX100" fmla="*/ 2709310 w 2757221"/>
              <a:gd name="connsiteY100" fmla="*/ 188425 h 1573553"/>
              <a:gd name="connsiteX101" fmla="*/ 2735505 w 2757221"/>
              <a:gd name="connsiteY101" fmla="*/ 205092 h 1573553"/>
              <a:gd name="connsiteX102" fmla="*/ 2756935 w 2757221"/>
              <a:gd name="connsiteY102" fmla="*/ 221762 h 1573553"/>
              <a:gd name="connsiteX103" fmla="*/ 2735504 w 2757221"/>
              <a:gd name="connsiteY103" fmla="*/ 319393 h 1573553"/>
              <a:gd name="connsiteX104" fmla="*/ 2754554 w 2757221"/>
              <a:gd name="connsiteY104" fmla="*/ 393212 h 1573553"/>
              <a:gd name="connsiteX105" fmla="*/ 2698276 w 2757221"/>
              <a:gd name="connsiteY105" fmla="*/ 559163 h 1573553"/>
              <a:gd name="connsiteX106" fmla="*/ 2704548 w 2757221"/>
              <a:gd name="connsiteY106" fmla="*/ 690868 h 1573553"/>
              <a:gd name="connsiteX107" fmla="*/ 2661685 w 2757221"/>
              <a:gd name="connsiteY107" fmla="*/ 890893 h 1573553"/>
              <a:gd name="connsiteX108" fmla="*/ 2630731 w 2757221"/>
              <a:gd name="connsiteY108" fmla="*/ 967092 h 1573553"/>
              <a:gd name="connsiteX109" fmla="*/ 2461662 w 2757221"/>
              <a:gd name="connsiteY109" fmla="*/ 869462 h 1573553"/>
              <a:gd name="connsiteX110" fmla="*/ 2297356 w 2757221"/>
              <a:gd name="connsiteY110" fmla="*/ 926612 h 1573553"/>
              <a:gd name="connsiteX111" fmla="*/ 2275925 w 2757221"/>
              <a:gd name="connsiteY111" fmla="*/ 1062342 h 1573553"/>
              <a:gd name="connsiteX112" fmla="*/ 2042562 w 2757221"/>
              <a:gd name="connsiteY112" fmla="*/ 1148067 h 1573553"/>
              <a:gd name="connsiteX113" fmla="*/ 2021131 w 2757221"/>
              <a:gd name="connsiteY113" fmla="*/ 1238556 h 1573553"/>
              <a:gd name="connsiteX114" fmla="*/ 1954456 w 2757221"/>
              <a:gd name="connsiteY114" fmla="*/ 1309993 h 1573553"/>
              <a:gd name="connsiteX115" fmla="*/ 2013987 w 2757221"/>
              <a:gd name="connsiteY115" fmla="*/ 1350474 h 1573553"/>
              <a:gd name="connsiteX116" fmla="*/ 1921118 w 2757221"/>
              <a:gd name="connsiteY116" fmla="*/ 1450487 h 1573553"/>
              <a:gd name="connsiteX117" fmla="*/ 1899687 w 2757221"/>
              <a:gd name="connsiteY117" fmla="*/ 1533831 h 1573553"/>
              <a:gd name="connsiteX118" fmla="*/ 1808865 w 2757221"/>
              <a:gd name="connsiteY118" fmla="*/ 1573012 h 1573553"/>
              <a:gd name="connsiteX119" fmla="*/ 1728235 w 2757221"/>
              <a:gd name="connsiteY119" fmla="*/ 1557643 h 1573553"/>
              <a:gd name="connsiteX120" fmla="*/ 1702041 w 2757221"/>
              <a:gd name="connsiteY120" fmla="*/ 1571931 h 1573553"/>
              <a:gd name="connsiteX121" fmla="*/ 1647275 w 2757221"/>
              <a:gd name="connsiteY121" fmla="*/ 1543356 h 1573553"/>
              <a:gd name="connsiteX122" fmla="*/ 1606791 w 2757221"/>
              <a:gd name="connsiteY122" fmla="*/ 1507637 h 1573553"/>
              <a:gd name="connsiteX123" fmla="*/ 1563931 w 2757221"/>
              <a:gd name="connsiteY123" fmla="*/ 1479061 h 1573553"/>
              <a:gd name="connsiteX124" fmla="*/ 1592504 w 2757221"/>
              <a:gd name="connsiteY124" fmla="*/ 1455250 h 1573553"/>
              <a:gd name="connsiteX125" fmla="*/ 1580598 w 2757221"/>
              <a:gd name="connsiteY125" fmla="*/ 1438581 h 1573553"/>
              <a:gd name="connsiteX126" fmla="*/ 1518685 w 2757221"/>
              <a:gd name="connsiteY126" fmla="*/ 1426675 h 1573553"/>
              <a:gd name="connsiteX127" fmla="*/ 1499635 w 2757221"/>
              <a:gd name="connsiteY127" fmla="*/ 1402862 h 1573553"/>
              <a:gd name="connsiteX128" fmla="*/ 1461537 w 2757221"/>
              <a:gd name="connsiteY128" fmla="*/ 1379050 h 1573553"/>
              <a:gd name="connsiteX129" fmla="*/ 1456773 w 2757221"/>
              <a:gd name="connsiteY129" fmla="*/ 1390956 h 1573553"/>
              <a:gd name="connsiteX130" fmla="*/ 1471062 w 2757221"/>
              <a:gd name="connsiteY130" fmla="*/ 1429056 h 1573553"/>
              <a:gd name="connsiteX131" fmla="*/ 1440104 w 2757221"/>
              <a:gd name="connsiteY131" fmla="*/ 1443343 h 1573553"/>
              <a:gd name="connsiteX132" fmla="*/ 1413912 w 2757221"/>
              <a:gd name="connsiteY132" fmla="*/ 1457630 h 1573553"/>
              <a:gd name="connsiteX133" fmla="*/ 1397241 w 2757221"/>
              <a:gd name="connsiteY133" fmla="*/ 1450487 h 1573553"/>
              <a:gd name="connsiteX134" fmla="*/ 1351998 w 2757221"/>
              <a:gd name="connsiteY134" fmla="*/ 1388575 h 1573553"/>
              <a:gd name="connsiteX135" fmla="*/ 1306756 w 2757221"/>
              <a:gd name="connsiteY135" fmla="*/ 1355237 h 1573553"/>
              <a:gd name="connsiteX136" fmla="*/ 1328187 w 2757221"/>
              <a:gd name="connsiteY136" fmla="*/ 1338568 h 1573553"/>
              <a:gd name="connsiteX137" fmla="*/ 1349618 w 2757221"/>
              <a:gd name="connsiteY137" fmla="*/ 1298087 h 1573553"/>
              <a:gd name="connsiteX138" fmla="*/ 1335329 w 2757221"/>
              <a:gd name="connsiteY138" fmla="*/ 1286181 h 1573553"/>
              <a:gd name="connsiteX139" fmla="*/ 1297231 w 2757221"/>
              <a:gd name="connsiteY139" fmla="*/ 1288562 h 1573553"/>
              <a:gd name="connsiteX140" fmla="*/ 1221031 w 2757221"/>
              <a:gd name="connsiteY140" fmla="*/ 1245700 h 1573553"/>
              <a:gd name="connsiteX141" fmla="*/ 1178166 w 2757221"/>
              <a:gd name="connsiteY141" fmla="*/ 1226650 h 1573553"/>
              <a:gd name="connsiteX142" fmla="*/ 1168643 w 2757221"/>
              <a:gd name="connsiteY142" fmla="*/ 1226650 h 1573553"/>
              <a:gd name="connsiteX143" fmla="*/ 1156737 w 2757221"/>
              <a:gd name="connsiteY143" fmla="*/ 1162356 h 1573553"/>
              <a:gd name="connsiteX144" fmla="*/ 1168643 w 2757221"/>
              <a:gd name="connsiteY144" fmla="*/ 1098062 h 1573553"/>
              <a:gd name="connsiteX145" fmla="*/ 1137687 w 2757221"/>
              <a:gd name="connsiteY145" fmla="*/ 1064725 h 1573553"/>
              <a:gd name="connsiteX146" fmla="*/ 1085300 w 2757221"/>
              <a:gd name="connsiteY146" fmla="*/ 1040912 h 1573553"/>
              <a:gd name="connsiteX147" fmla="*/ 1111493 w 2757221"/>
              <a:gd name="connsiteY147" fmla="*/ 1017100 h 1573553"/>
              <a:gd name="connsiteX148" fmla="*/ 1156737 w 2757221"/>
              <a:gd name="connsiteY148" fmla="*/ 1021862 h 1573553"/>
              <a:gd name="connsiteX149" fmla="*/ 1151975 w 2757221"/>
              <a:gd name="connsiteY149" fmla="*/ 974237 h 1573553"/>
              <a:gd name="connsiteX150" fmla="*/ 1123400 w 2757221"/>
              <a:gd name="connsiteY150" fmla="*/ 969475 h 1573553"/>
              <a:gd name="connsiteX151" fmla="*/ 1128162 w 2757221"/>
              <a:gd name="connsiteY151" fmla="*/ 921850 h 1573553"/>
              <a:gd name="connsiteX152" fmla="*/ 1097206 w 2757221"/>
              <a:gd name="connsiteY152" fmla="*/ 907562 h 1573553"/>
              <a:gd name="connsiteX153" fmla="*/ 1099587 w 2757221"/>
              <a:gd name="connsiteY153" fmla="*/ 871843 h 1573553"/>
              <a:gd name="connsiteX154" fmla="*/ 1051962 w 2757221"/>
              <a:gd name="connsiteY154" fmla="*/ 857556 h 1573553"/>
              <a:gd name="connsiteX155" fmla="*/ 1032912 w 2757221"/>
              <a:gd name="connsiteY155" fmla="*/ 878987 h 1573553"/>
              <a:gd name="connsiteX156" fmla="*/ 1004335 w 2757221"/>
              <a:gd name="connsiteY156" fmla="*/ 881368 h 1573553"/>
              <a:gd name="connsiteX157" fmla="*/ 954331 w 2757221"/>
              <a:gd name="connsiteY157" fmla="*/ 886131 h 1573553"/>
              <a:gd name="connsiteX158" fmla="*/ 923375 w 2757221"/>
              <a:gd name="connsiteY158" fmla="*/ 907562 h 1573553"/>
              <a:gd name="connsiteX159" fmla="*/ 923375 w 2757221"/>
              <a:gd name="connsiteY159" fmla="*/ 876606 h 1573553"/>
              <a:gd name="connsiteX160" fmla="*/ 882893 w 2757221"/>
              <a:gd name="connsiteY160" fmla="*/ 871843 h 1573553"/>
              <a:gd name="connsiteX161" fmla="*/ 890035 w 2757221"/>
              <a:gd name="connsiteY161" fmla="*/ 893275 h 1573553"/>
              <a:gd name="connsiteX162" fmla="*/ 885275 w 2757221"/>
              <a:gd name="connsiteY162" fmla="*/ 912325 h 1573553"/>
              <a:gd name="connsiteX163" fmla="*/ 799550 w 2757221"/>
              <a:gd name="connsiteY163" fmla="*/ 859936 h 1573553"/>
              <a:gd name="connsiteX164" fmla="*/ 778118 w 2757221"/>
              <a:gd name="connsiteY164" fmla="*/ 826600 h 1573553"/>
              <a:gd name="connsiteX165" fmla="*/ 790025 w 2757221"/>
              <a:gd name="connsiteY165" fmla="*/ 786117 h 1573553"/>
              <a:gd name="connsiteX166" fmla="*/ 759068 w 2757221"/>
              <a:gd name="connsiteY166" fmla="*/ 781356 h 1573553"/>
              <a:gd name="connsiteX167" fmla="*/ 711443 w 2757221"/>
              <a:gd name="connsiteY167" fmla="*/ 795643 h 1573553"/>
              <a:gd name="connsiteX168" fmla="*/ 701918 w 2757221"/>
              <a:gd name="connsiteY168" fmla="*/ 809931 h 1573553"/>
              <a:gd name="connsiteX169" fmla="*/ 678106 w 2757221"/>
              <a:gd name="connsiteY169" fmla="*/ 826600 h 1573553"/>
              <a:gd name="connsiteX170" fmla="*/ 670962 w 2757221"/>
              <a:gd name="connsiteY170" fmla="*/ 843268 h 1573553"/>
              <a:gd name="connsiteX171" fmla="*/ 630481 w 2757221"/>
              <a:gd name="connsiteY171" fmla="*/ 876606 h 1573553"/>
              <a:gd name="connsiteX172" fmla="*/ 632860 w 2757221"/>
              <a:gd name="connsiteY172" fmla="*/ 898037 h 1573553"/>
              <a:gd name="connsiteX173" fmla="*/ 647150 w 2757221"/>
              <a:gd name="connsiteY173" fmla="*/ 917087 h 1573553"/>
              <a:gd name="connsiteX174" fmla="*/ 570950 w 2757221"/>
              <a:gd name="connsiteY174" fmla="*/ 902800 h 1573553"/>
              <a:gd name="connsiteX175" fmla="*/ 537612 w 2757221"/>
              <a:gd name="connsiteY175" fmla="*/ 907562 h 1573553"/>
              <a:gd name="connsiteX176" fmla="*/ 585235 w 2757221"/>
              <a:gd name="connsiteY176" fmla="*/ 938518 h 1573553"/>
              <a:gd name="connsiteX177" fmla="*/ 609050 w 2757221"/>
              <a:gd name="connsiteY177" fmla="*/ 950425 h 1573553"/>
              <a:gd name="connsiteX178" fmla="*/ 635243 w 2757221"/>
              <a:gd name="connsiteY178" fmla="*/ 1002812 h 1573553"/>
              <a:gd name="connsiteX179" fmla="*/ 568566 w 2757221"/>
              <a:gd name="connsiteY179" fmla="*/ 1019481 h 1573553"/>
              <a:gd name="connsiteX180" fmla="*/ 547137 w 2757221"/>
              <a:gd name="connsiteY180" fmla="*/ 1031387 h 1573553"/>
              <a:gd name="connsiteX181" fmla="*/ 523323 w 2757221"/>
              <a:gd name="connsiteY181" fmla="*/ 1002812 h 1573553"/>
              <a:gd name="connsiteX182" fmla="*/ 499510 w 2757221"/>
              <a:gd name="connsiteY182" fmla="*/ 971856 h 1573553"/>
              <a:gd name="connsiteX183" fmla="*/ 501891 w 2757221"/>
              <a:gd name="connsiteY183" fmla="*/ 933756 h 1573553"/>
              <a:gd name="connsiteX184" fmla="*/ 499510 w 2757221"/>
              <a:gd name="connsiteY184" fmla="*/ 914706 h 1573553"/>
              <a:gd name="connsiteX185" fmla="*/ 518560 w 2757221"/>
              <a:gd name="connsiteY185" fmla="*/ 881368 h 1573553"/>
              <a:gd name="connsiteX186" fmla="*/ 478080 w 2757221"/>
              <a:gd name="connsiteY186" fmla="*/ 890893 h 1573553"/>
              <a:gd name="connsiteX187" fmla="*/ 449504 w 2757221"/>
              <a:gd name="connsiteY187" fmla="*/ 952806 h 1573553"/>
              <a:gd name="connsiteX188" fmla="*/ 442360 w 2757221"/>
              <a:gd name="connsiteY188" fmla="*/ 976618 h 1573553"/>
              <a:gd name="connsiteX189" fmla="*/ 411404 w 2757221"/>
              <a:gd name="connsiteY189" fmla="*/ 993287 h 1573553"/>
              <a:gd name="connsiteX190" fmla="*/ 363779 w 2757221"/>
              <a:gd name="connsiteY190" fmla="*/ 990906 h 1573553"/>
              <a:gd name="connsiteX191" fmla="*/ 356635 w 2757221"/>
              <a:gd name="connsiteY191" fmla="*/ 1007575 h 1573553"/>
              <a:gd name="connsiteX192" fmla="*/ 356635 w 2757221"/>
              <a:gd name="connsiteY192" fmla="*/ 1055200 h 1573553"/>
              <a:gd name="connsiteX193" fmla="*/ 297104 w 2757221"/>
              <a:gd name="connsiteY193" fmla="*/ 1059962 h 1573553"/>
              <a:gd name="connsiteX194" fmla="*/ 235191 w 2757221"/>
              <a:gd name="connsiteY194" fmla="*/ 1093300 h 1573553"/>
              <a:gd name="connsiteX195" fmla="*/ 237573 w 2757221"/>
              <a:gd name="connsiteY195" fmla="*/ 1121875 h 1573553"/>
              <a:gd name="connsiteX196" fmla="*/ 185186 w 2757221"/>
              <a:gd name="connsiteY196" fmla="*/ 1109968 h 1573553"/>
              <a:gd name="connsiteX197" fmla="*/ 151848 w 2757221"/>
              <a:gd name="connsiteY197" fmla="*/ 1117112 h 1573553"/>
              <a:gd name="connsiteX198" fmla="*/ 106604 w 2757221"/>
              <a:gd name="connsiteY198" fmla="*/ 1098062 h 1573553"/>
              <a:gd name="connsiteX199" fmla="*/ 89936 w 2757221"/>
              <a:gd name="connsiteY199" fmla="*/ 1098062 h 1573553"/>
              <a:gd name="connsiteX200" fmla="*/ 6592 w 2757221"/>
              <a:gd name="connsiteY200" fmla="*/ 1121875 h 1573553"/>
              <a:gd name="connsiteX201" fmla="*/ 8974 w 2757221"/>
              <a:gd name="connsiteY201" fmla="*/ 1074250 h 1573553"/>
              <a:gd name="connsiteX202" fmla="*/ 9816 w 2757221"/>
              <a:gd name="connsiteY20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54554 w 2757152"/>
              <a:gd name="connsiteY105" fmla="*/ 393212 h 1573553"/>
              <a:gd name="connsiteX106" fmla="*/ 2698276 w 2757152"/>
              <a:gd name="connsiteY106" fmla="*/ 559163 h 1573553"/>
              <a:gd name="connsiteX107" fmla="*/ 2704548 w 2757152"/>
              <a:gd name="connsiteY107" fmla="*/ 690868 h 1573553"/>
              <a:gd name="connsiteX108" fmla="*/ 2661685 w 2757152"/>
              <a:gd name="connsiteY108" fmla="*/ 890893 h 1573553"/>
              <a:gd name="connsiteX109" fmla="*/ 2630731 w 2757152"/>
              <a:gd name="connsiteY109" fmla="*/ 967092 h 1573553"/>
              <a:gd name="connsiteX110" fmla="*/ 2461662 w 2757152"/>
              <a:gd name="connsiteY110" fmla="*/ 869462 h 1573553"/>
              <a:gd name="connsiteX111" fmla="*/ 2297356 w 2757152"/>
              <a:gd name="connsiteY111" fmla="*/ 926612 h 1573553"/>
              <a:gd name="connsiteX112" fmla="*/ 2275925 w 2757152"/>
              <a:gd name="connsiteY112" fmla="*/ 1062342 h 1573553"/>
              <a:gd name="connsiteX113" fmla="*/ 2042562 w 2757152"/>
              <a:gd name="connsiteY113" fmla="*/ 1148067 h 1573553"/>
              <a:gd name="connsiteX114" fmla="*/ 2021131 w 2757152"/>
              <a:gd name="connsiteY114" fmla="*/ 1238556 h 1573553"/>
              <a:gd name="connsiteX115" fmla="*/ 1954456 w 2757152"/>
              <a:gd name="connsiteY115" fmla="*/ 1309993 h 1573553"/>
              <a:gd name="connsiteX116" fmla="*/ 2013987 w 2757152"/>
              <a:gd name="connsiteY116" fmla="*/ 1350474 h 1573553"/>
              <a:gd name="connsiteX117" fmla="*/ 1921118 w 2757152"/>
              <a:gd name="connsiteY117" fmla="*/ 1450487 h 1573553"/>
              <a:gd name="connsiteX118" fmla="*/ 1899687 w 2757152"/>
              <a:gd name="connsiteY118" fmla="*/ 1533831 h 1573553"/>
              <a:gd name="connsiteX119" fmla="*/ 1808865 w 2757152"/>
              <a:gd name="connsiteY119" fmla="*/ 1573012 h 1573553"/>
              <a:gd name="connsiteX120" fmla="*/ 1728235 w 2757152"/>
              <a:gd name="connsiteY120" fmla="*/ 1557643 h 1573553"/>
              <a:gd name="connsiteX121" fmla="*/ 1702041 w 2757152"/>
              <a:gd name="connsiteY121" fmla="*/ 1571931 h 1573553"/>
              <a:gd name="connsiteX122" fmla="*/ 1647275 w 2757152"/>
              <a:gd name="connsiteY122" fmla="*/ 1543356 h 1573553"/>
              <a:gd name="connsiteX123" fmla="*/ 1606791 w 2757152"/>
              <a:gd name="connsiteY123" fmla="*/ 1507637 h 1573553"/>
              <a:gd name="connsiteX124" fmla="*/ 1563931 w 2757152"/>
              <a:gd name="connsiteY124" fmla="*/ 1479061 h 1573553"/>
              <a:gd name="connsiteX125" fmla="*/ 1592504 w 2757152"/>
              <a:gd name="connsiteY125" fmla="*/ 1455250 h 1573553"/>
              <a:gd name="connsiteX126" fmla="*/ 1580598 w 2757152"/>
              <a:gd name="connsiteY126" fmla="*/ 1438581 h 1573553"/>
              <a:gd name="connsiteX127" fmla="*/ 1518685 w 2757152"/>
              <a:gd name="connsiteY127" fmla="*/ 1426675 h 1573553"/>
              <a:gd name="connsiteX128" fmla="*/ 1499635 w 2757152"/>
              <a:gd name="connsiteY128" fmla="*/ 1402862 h 1573553"/>
              <a:gd name="connsiteX129" fmla="*/ 1461537 w 2757152"/>
              <a:gd name="connsiteY129" fmla="*/ 1379050 h 1573553"/>
              <a:gd name="connsiteX130" fmla="*/ 1456773 w 2757152"/>
              <a:gd name="connsiteY130" fmla="*/ 1390956 h 1573553"/>
              <a:gd name="connsiteX131" fmla="*/ 1471062 w 2757152"/>
              <a:gd name="connsiteY131" fmla="*/ 1429056 h 1573553"/>
              <a:gd name="connsiteX132" fmla="*/ 1440104 w 2757152"/>
              <a:gd name="connsiteY132" fmla="*/ 1443343 h 1573553"/>
              <a:gd name="connsiteX133" fmla="*/ 1413912 w 2757152"/>
              <a:gd name="connsiteY133" fmla="*/ 1457630 h 1573553"/>
              <a:gd name="connsiteX134" fmla="*/ 1397241 w 2757152"/>
              <a:gd name="connsiteY134" fmla="*/ 1450487 h 1573553"/>
              <a:gd name="connsiteX135" fmla="*/ 1351998 w 2757152"/>
              <a:gd name="connsiteY135" fmla="*/ 1388575 h 1573553"/>
              <a:gd name="connsiteX136" fmla="*/ 1306756 w 2757152"/>
              <a:gd name="connsiteY136" fmla="*/ 1355237 h 1573553"/>
              <a:gd name="connsiteX137" fmla="*/ 1328187 w 2757152"/>
              <a:gd name="connsiteY137" fmla="*/ 1338568 h 1573553"/>
              <a:gd name="connsiteX138" fmla="*/ 1349618 w 2757152"/>
              <a:gd name="connsiteY138" fmla="*/ 1298087 h 1573553"/>
              <a:gd name="connsiteX139" fmla="*/ 1335329 w 2757152"/>
              <a:gd name="connsiteY139" fmla="*/ 1286181 h 1573553"/>
              <a:gd name="connsiteX140" fmla="*/ 1297231 w 2757152"/>
              <a:gd name="connsiteY140" fmla="*/ 1288562 h 1573553"/>
              <a:gd name="connsiteX141" fmla="*/ 1221031 w 2757152"/>
              <a:gd name="connsiteY141" fmla="*/ 1245700 h 1573553"/>
              <a:gd name="connsiteX142" fmla="*/ 1178166 w 2757152"/>
              <a:gd name="connsiteY142" fmla="*/ 1226650 h 1573553"/>
              <a:gd name="connsiteX143" fmla="*/ 1168643 w 2757152"/>
              <a:gd name="connsiteY143" fmla="*/ 1226650 h 1573553"/>
              <a:gd name="connsiteX144" fmla="*/ 1156737 w 2757152"/>
              <a:gd name="connsiteY144" fmla="*/ 1162356 h 1573553"/>
              <a:gd name="connsiteX145" fmla="*/ 1168643 w 2757152"/>
              <a:gd name="connsiteY145" fmla="*/ 1098062 h 1573553"/>
              <a:gd name="connsiteX146" fmla="*/ 1137687 w 2757152"/>
              <a:gd name="connsiteY146" fmla="*/ 1064725 h 1573553"/>
              <a:gd name="connsiteX147" fmla="*/ 1085300 w 2757152"/>
              <a:gd name="connsiteY147" fmla="*/ 1040912 h 1573553"/>
              <a:gd name="connsiteX148" fmla="*/ 1111493 w 2757152"/>
              <a:gd name="connsiteY148" fmla="*/ 1017100 h 1573553"/>
              <a:gd name="connsiteX149" fmla="*/ 1156737 w 2757152"/>
              <a:gd name="connsiteY149" fmla="*/ 1021862 h 1573553"/>
              <a:gd name="connsiteX150" fmla="*/ 1151975 w 2757152"/>
              <a:gd name="connsiteY150" fmla="*/ 974237 h 1573553"/>
              <a:gd name="connsiteX151" fmla="*/ 1123400 w 2757152"/>
              <a:gd name="connsiteY151" fmla="*/ 969475 h 1573553"/>
              <a:gd name="connsiteX152" fmla="*/ 1128162 w 2757152"/>
              <a:gd name="connsiteY152" fmla="*/ 921850 h 1573553"/>
              <a:gd name="connsiteX153" fmla="*/ 1097206 w 2757152"/>
              <a:gd name="connsiteY153" fmla="*/ 907562 h 1573553"/>
              <a:gd name="connsiteX154" fmla="*/ 1099587 w 2757152"/>
              <a:gd name="connsiteY154" fmla="*/ 871843 h 1573553"/>
              <a:gd name="connsiteX155" fmla="*/ 1051962 w 2757152"/>
              <a:gd name="connsiteY155" fmla="*/ 857556 h 1573553"/>
              <a:gd name="connsiteX156" fmla="*/ 1032912 w 2757152"/>
              <a:gd name="connsiteY156" fmla="*/ 878987 h 1573553"/>
              <a:gd name="connsiteX157" fmla="*/ 1004335 w 2757152"/>
              <a:gd name="connsiteY157" fmla="*/ 881368 h 1573553"/>
              <a:gd name="connsiteX158" fmla="*/ 954331 w 2757152"/>
              <a:gd name="connsiteY158" fmla="*/ 886131 h 1573553"/>
              <a:gd name="connsiteX159" fmla="*/ 923375 w 2757152"/>
              <a:gd name="connsiteY159" fmla="*/ 907562 h 1573553"/>
              <a:gd name="connsiteX160" fmla="*/ 923375 w 2757152"/>
              <a:gd name="connsiteY160" fmla="*/ 876606 h 1573553"/>
              <a:gd name="connsiteX161" fmla="*/ 882893 w 2757152"/>
              <a:gd name="connsiteY161" fmla="*/ 871843 h 1573553"/>
              <a:gd name="connsiteX162" fmla="*/ 890035 w 2757152"/>
              <a:gd name="connsiteY162" fmla="*/ 893275 h 1573553"/>
              <a:gd name="connsiteX163" fmla="*/ 885275 w 2757152"/>
              <a:gd name="connsiteY163" fmla="*/ 912325 h 1573553"/>
              <a:gd name="connsiteX164" fmla="*/ 799550 w 2757152"/>
              <a:gd name="connsiteY164" fmla="*/ 859936 h 1573553"/>
              <a:gd name="connsiteX165" fmla="*/ 778118 w 2757152"/>
              <a:gd name="connsiteY165" fmla="*/ 826600 h 1573553"/>
              <a:gd name="connsiteX166" fmla="*/ 790025 w 2757152"/>
              <a:gd name="connsiteY166" fmla="*/ 786117 h 1573553"/>
              <a:gd name="connsiteX167" fmla="*/ 759068 w 2757152"/>
              <a:gd name="connsiteY167" fmla="*/ 781356 h 1573553"/>
              <a:gd name="connsiteX168" fmla="*/ 711443 w 2757152"/>
              <a:gd name="connsiteY168" fmla="*/ 795643 h 1573553"/>
              <a:gd name="connsiteX169" fmla="*/ 701918 w 2757152"/>
              <a:gd name="connsiteY169" fmla="*/ 809931 h 1573553"/>
              <a:gd name="connsiteX170" fmla="*/ 678106 w 2757152"/>
              <a:gd name="connsiteY170" fmla="*/ 826600 h 1573553"/>
              <a:gd name="connsiteX171" fmla="*/ 670962 w 2757152"/>
              <a:gd name="connsiteY171" fmla="*/ 843268 h 1573553"/>
              <a:gd name="connsiteX172" fmla="*/ 630481 w 2757152"/>
              <a:gd name="connsiteY172" fmla="*/ 876606 h 1573553"/>
              <a:gd name="connsiteX173" fmla="*/ 632860 w 2757152"/>
              <a:gd name="connsiteY173" fmla="*/ 898037 h 1573553"/>
              <a:gd name="connsiteX174" fmla="*/ 647150 w 2757152"/>
              <a:gd name="connsiteY174" fmla="*/ 917087 h 1573553"/>
              <a:gd name="connsiteX175" fmla="*/ 570950 w 2757152"/>
              <a:gd name="connsiteY175" fmla="*/ 902800 h 1573553"/>
              <a:gd name="connsiteX176" fmla="*/ 537612 w 2757152"/>
              <a:gd name="connsiteY176" fmla="*/ 907562 h 1573553"/>
              <a:gd name="connsiteX177" fmla="*/ 585235 w 2757152"/>
              <a:gd name="connsiteY177" fmla="*/ 938518 h 1573553"/>
              <a:gd name="connsiteX178" fmla="*/ 609050 w 2757152"/>
              <a:gd name="connsiteY178" fmla="*/ 950425 h 1573553"/>
              <a:gd name="connsiteX179" fmla="*/ 635243 w 2757152"/>
              <a:gd name="connsiteY179" fmla="*/ 1002812 h 1573553"/>
              <a:gd name="connsiteX180" fmla="*/ 568566 w 2757152"/>
              <a:gd name="connsiteY180" fmla="*/ 1019481 h 1573553"/>
              <a:gd name="connsiteX181" fmla="*/ 547137 w 2757152"/>
              <a:gd name="connsiteY181" fmla="*/ 1031387 h 1573553"/>
              <a:gd name="connsiteX182" fmla="*/ 523323 w 2757152"/>
              <a:gd name="connsiteY182" fmla="*/ 1002812 h 1573553"/>
              <a:gd name="connsiteX183" fmla="*/ 499510 w 2757152"/>
              <a:gd name="connsiteY183" fmla="*/ 971856 h 1573553"/>
              <a:gd name="connsiteX184" fmla="*/ 501891 w 2757152"/>
              <a:gd name="connsiteY184" fmla="*/ 933756 h 1573553"/>
              <a:gd name="connsiteX185" fmla="*/ 499510 w 2757152"/>
              <a:gd name="connsiteY185" fmla="*/ 914706 h 1573553"/>
              <a:gd name="connsiteX186" fmla="*/ 518560 w 2757152"/>
              <a:gd name="connsiteY186" fmla="*/ 881368 h 1573553"/>
              <a:gd name="connsiteX187" fmla="*/ 478080 w 2757152"/>
              <a:gd name="connsiteY187" fmla="*/ 890893 h 1573553"/>
              <a:gd name="connsiteX188" fmla="*/ 449504 w 2757152"/>
              <a:gd name="connsiteY188" fmla="*/ 952806 h 1573553"/>
              <a:gd name="connsiteX189" fmla="*/ 442360 w 2757152"/>
              <a:gd name="connsiteY189" fmla="*/ 976618 h 1573553"/>
              <a:gd name="connsiteX190" fmla="*/ 411404 w 2757152"/>
              <a:gd name="connsiteY190" fmla="*/ 993287 h 1573553"/>
              <a:gd name="connsiteX191" fmla="*/ 363779 w 2757152"/>
              <a:gd name="connsiteY191" fmla="*/ 990906 h 1573553"/>
              <a:gd name="connsiteX192" fmla="*/ 356635 w 2757152"/>
              <a:gd name="connsiteY192" fmla="*/ 1007575 h 1573553"/>
              <a:gd name="connsiteX193" fmla="*/ 356635 w 2757152"/>
              <a:gd name="connsiteY193" fmla="*/ 1055200 h 1573553"/>
              <a:gd name="connsiteX194" fmla="*/ 297104 w 2757152"/>
              <a:gd name="connsiteY194" fmla="*/ 1059962 h 1573553"/>
              <a:gd name="connsiteX195" fmla="*/ 235191 w 2757152"/>
              <a:gd name="connsiteY195" fmla="*/ 1093300 h 1573553"/>
              <a:gd name="connsiteX196" fmla="*/ 237573 w 2757152"/>
              <a:gd name="connsiteY196" fmla="*/ 1121875 h 1573553"/>
              <a:gd name="connsiteX197" fmla="*/ 185186 w 2757152"/>
              <a:gd name="connsiteY197" fmla="*/ 1109968 h 1573553"/>
              <a:gd name="connsiteX198" fmla="*/ 151848 w 2757152"/>
              <a:gd name="connsiteY198" fmla="*/ 1117112 h 1573553"/>
              <a:gd name="connsiteX199" fmla="*/ 106604 w 2757152"/>
              <a:gd name="connsiteY199" fmla="*/ 1098062 h 1573553"/>
              <a:gd name="connsiteX200" fmla="*/ 89936 w 2757152"/>
              <a:gd name="connsiteY200" fmla="*/ 1098062 h 1573553"/>
              <a:gd name="connsiteX201" fmla="*/ 6592 w 2757152"/>
              <a:gd name="connsiteY201" fmla="*/ 1121875 h 1573553"/>
              <a:gd name="connsiteX202" fmla="*/ 8974 w 2757152"/>
              <a:gd name="connsiteY202" fmla="*/ 1074250 h 1573553"/>
              <a:gd name="connsiteX203" fmla="*/ 9816 w 2757152"/>
              <a:gd name="connsiteY20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54554 w 2757152"/>
              <a:gd name="connsiteY106" fmla="*/ 393212 h 1573553"/>
              <a:gd name="connsiteX107" fmla="*/ 2698276 w 2757152"/>
              <a:gd name="connsiteY107" fmla="*/ 559163 h 1573553"/>
              <a:gd name="connsiteX108" fmla="*/ 2704548 w 2757152"/>
              <a:gd name="connsiteY108" fmla="*/ 690868 h 1573553"/>
              <a:gd name="connsiteX109" fmla="*/ 2661685 w 2757152"/>
              <a:gd name="connsiteY109" fmla="*/ 890893 h 1573553"/>
              <a:gd name="connsiteX110" fmla="*/ 2630731 w 2757152"/>
              <a:gd name="connsiteY110" fmla="*/ 967092 h 1573553"/>
              <a:gd name="connsiteX111" fmla="*/ 2461662 w 2757152"/>
              <a:gd name="connsiteY111" fmla="*/ 869462 h 1573553"/>
              <a:gd name="connsiteX112" fmla="*/ 2297356 w 2757152"/>
              <a:gd name="connsiteY112" fmla="*/ 926612 h 1573553"/>
              <a:gd name="connsiteX113" fmla="*/ 2275925 w 2757152"/>
              <a:gd name="connsiteY113" fmla="*/ 1062342 h 1573553"/>
              <a:gd name="connsiteX114" fmla="*/ 2042562 w 2757152"/>
              <a:gd name="connsiteY114" fmla="*/ 1148067 h 1573553"/>
              <a:gd name="connsiteX115" fmla="*/ 2021131 w 2757152"/>
              <a:gd name="connsiteY115" fmla="*/ 1238556 h 1573553"/>
              <a:gd name="connsiteX116" fmla="*/ 1954456 w 2757152"/>
              <a:gd name="connsiteY116" fmla="*/ 1309993 h 1573553"/>
              <a:gd name="connsiteX117" fmla="*/ 2013987 w 2757152"/>
              <a:gd name="connsiteY117" fmla="*/ 1350474 h 1573553"/>
              <a:gd name="connsiteX118" fmla="*/ 1921118 w 2757152"/>
              <a:gd name="connsiteY118" fmla="*/ 1450487 h 1573553"/>
              <a:gd name="connsiteX119" fmla="*/ 1899687 w 2757152"/>
              <a:gd name="connsiteY119" fmla="*/ 1533831 h 1573553"/>
              <a:gd name="connsiteX120" fmla="*/ 1808865 w 2757152"/>
              <a:gd name="connsiteY120" fmla="*/ 1573012 h 1573553"/>
              <a:gd name="connsiteX121" fmla="*/ 1728235 w 2757152"/>
              <a:gd name="connsiteY121" fmla="*/ 1557643 h 1573553"/>
              <a:gd name="connsiteX122" fmla="*/ 1702041 w 2757152"/>
              <a:gd name="connsiteY122" fmla="*/ 1571931 h 1573553"/>
              <a:gd name="connsiteX123" fmla="*/ 1647275 w 2757152"/>
              <a:gd name="connsiteY123" fmla="*/ 1543356 h 1573553"/>
              <a:gd name="connsiteX124" fmla="*/ 1606791 w 2757152"/>
              <a:gd name="connsiteY124" fmla="*/ 1507637 h 1573553"/>
              <a:gd name="connsiteX125" fmla="*/ 1563931 w 2757152"/>
              <a:gd name="connsiteY125" fmla="*/ 1479061 h 1573553"/>
              <a:gd name="connsiteX126" fmla="*/ 1592504 w 2757152"/>
              <a:gd name="connsiteY126" fmla="*/ 1455250 h 1573553"/>
              <a:gd name="connsiteX127" fmla="*/ 1580598 w 2757152"/>
              <a:gd name="connsiteY127" fmla="*/ 1438581 h 1573553"/>
              <a:gd name="connsiteX128" fmla="*/ 1518685 w 2757152"/>
              <a:gd name="connsiteY128" fmla="*/ 1426675 h 1573553"/>
              <a:gd name="connsiteX129" fmla="*/ 1499635 w 2757152"/>
              <a:gd name="connsiteY129" fmla="*/ 1402862 h 1573553"/>
              <a:gd name="connsiteX130" fmla="*/ 1461537 w 2757152"/>
              <a:gd name="connsiteY130" fmla="*/ 1379050 h 1573553"/>
              <a:gd name="connsiteX131" fmla="*/ 1456773 w 2757152"/>
              <a:gd name="connsiteY131" fmla="*/ 1390956 h 1573553"/>
              <a:gd name="connsiteX132" fmla="*/ 1471062 w 2757152"/>
              <a:gd name="connsiteY132" fmla="*/ 1429056 h 1573553"/>
              <a:gd name="connsiteX133" fmla="*/ 1440104 w 2757152"/>
              <a:gd name="connsiteY133" fmla="*/ 1443343 h 1573553"/>
              <a:gd name="connsiteX134" fmla="*/ 1413912 w 2757152"/>
              <a:gd name="connsiteY134" fmla="*/ 1457630 h 1573553"/>
              <a:gd name="connsiteX135" fmla="*/ 1397241 w 2757152"/>
              <a:gd name="connsiteY135" fmla="*/ 1450487 h 1573553"/>
              <a:gd name="connsiteX136" fmla="*/ 1351998 w 2757152"/>
              <a:gd name="connsiteY136" fmla="*/ 1388575 h 1573553"/>
              <a:gd name="connsiteX137" fmla="*/ 1306756 w 2757152"/>
              <a:gd name="connsiteY137" fmla="*/ 1355237 h 1573553"/>
              <a:gd name="connsiteX138" fmla="*/ 1328187 w 2757152"/>
              <a:gd name="connsiteY138" fmla="*/ 1338568 h 1573553"/>
              <a:gd name="connsiteX139" fmla="*/ 1349618 w 2757152"/>
              <a:gd name="connsiteY139" fmla="*/ 1298087 h 1573553"/>
              <a:gd name="connsiteX140" fmla="*/ 1335329 w 2757152"/>
              <a:gd name="connsiteY140" fmla="*/ 1286181 h 1573553"/>
              <a:gd name="connsiteX141" fmla="*/ 1297231 w 2757152"/>
              <a:gd name="connsiteY141" fmla="*/ 1288562 h 1573553"/>
              <a:gd name="connsiteX142" fmla="*/ 1221031 w 2757152"/>
              <a:gd name="connsiteY142" fmla="*/ 1245700 h 1573553"/>
              <a:gd name="connsiteX143" fmla="*/ 1178166 w 2757152"/>
              <a:gd name="connsiteY143" fmla="*/ 1226650 h 1573553"/>
              <a:gd name="connsiteX144" fmla="*/ 1168643 w 2757152"/>
              <a:gd name="connsiteY144" fmla="*/ 1226650 h 1573553"/>
              <a:gd name="connsiteX145" fmla="*/ 1156737 w 2757152"/>
              <a:gd name="connsiteY145" fmla="*/ 1162356 h 1573553"/>
              <a:gd name="connsiteX146" fmla="*/ 1168643 w 2757152"/>
              <a:gd name="connsiteY146" fmla="*/ 1098062 h 1573553"/>
              <a:gd name="connsiteX147" fmla="*/ 1137687 w 2757152"/>
              <a:gd name="connsiteY147" fmla="*/ 1064725 h 1573553"/>
              <a:gd name="connsiteX148" fmla="*/ 1085300 w 2757152"/>
              <a:gd name="connsiteY148" fmla="*/ 1040912 h 1573553"/>
              <a:gd name="connsiteX149" fmla="*/ 1111493 w 2757152"/>
              <a:gd name="connsiteY149" fmla="*/ 1017100 h 1573553"/>
              <a:gd name="connsiteX150" fmla="*/ 1156737 w 2757152"/>
              <a:gd name="connsiteY150" fmla="*/ 1021862 h 1573553"/>
              <a:gd name="connsiteX151" fmla="*/ 1151975 w 2757152"/>
              <a:gd name="connsiteY151" fmla="*/ 974237 h 1573553"/>
              <a:gd name="connsiteX152" fmla="*/ 1123400 w 2757152"/>
              <a:gd name="connsiteY152" fmla="*/ 969475 h 1573553"/>
              <a:gd name="connsiteX153" fmla="*/ 1128162 w 2757152"/>
              <a:gd name="connsiteY153" fmla="*/ 921850 h 1573553"/>
              <a:gd name="connsiteX154" fmla="*/ 1097206 w 2757152"/>
              <a:gd name="connsiteY154" fmla="*/ 907562 h 1573553"/>
              <a:gd name="connsiteX155" fmla="*/ 1099587 w 2757152"/>
              <a:gd name="connsiteY155" fmla="*/ 871843 h 1573553"/>
              <a:gd name="connsiteX156" fmla="*/ 1051962 w 2757152"/>
              <a:gd name="connsiteY156" fmla="*/ 857556 h 1573553"/>
              <a:gd name="connsiteX157" fmla="*/ 1032912 w 2757152"/>
              <a:gd name="connsiteY157" fmla="*/ 878987 h 1573553"/>
              <a:gd name="connsiteX158" fmla="*/ 1004335 w 2757152"/>
              <a:gd name="connsiteY158" fmla="*/ 881368 h 1573553"/>
              <a:gd name="connsiteX159" fmla="*/ 954331 w 2757152"/>
              <a:gd name="connsiteY159" fmla="*/ 886131 h 1573553"/>
              <a:gd name="connsiteX160" fmla="*/ 923375 w 2757152"/>
              <a:gd name="connsiteY160" fmla="*/ 907562 h 1573553"/>
              <a:gd name="connsiteX161" fmla="*/ 923375 w 2757152"/>
              <a:gd name="connsiteY161" fmla="*/ 876606 h 1573553"/>
              <a:gd name="connsiteX162" fmla="*/ 882893 w 2757152"/>
              <a:gd name="connsiteY162" fmla="*/ 871843 h 1573553"/>
              <a:gd name="connsiteX163" fmla="*/ 890035 w 2757152"/>
              <a:gd name="connsiteY163" fmla="*/ 893275 h 1573553"/>
              <a:gd name="connsiteX164" fmla="*/ 885275 w 2757152"/>
              <a:gd name="connsiteY164" fmla="*/ 912325 h 1573553"/>
              <a:gd name="connsiteX165" fmla="*/ 799550 w 2757152"/>
              <a:gd name="connsiteY165" fmla="*/ 859936 h 1573553"/>
              <a:gd name="connsiteX166" fmla="*/ 778118 w 2757152"/>
              <a:gd name="connsiteY166" fmla="*/ 826600 h 1573553"/>
              <a:gd name="connsiteX167" fmla="*/ 790025 w 2757152"/>
              <a:gd name="connsiteY167" fmla="*/ 786117 h 1573553"/>
              <a:gd name="connsiteX168" fmla="*/ 759068 w 2757152"/>
              <a:gd name="connsiteY168" fmla="*/ 781356 h 1573553"/>
              <a:gd name="connsiteX169" fmla="*/ 711443 w 2757152"/>
              <a:gd name="connsiteY169" fmla="*/ 795643 h 1573553"/>
              <a:gd name="connsiteX170" fmla="*/ 701918 w 2757152"/>
              <a:gd name="connsiteY170" fmla="*/ 809931 h 1573553"/>
              <a:gd name="connsiteX171" fmla="*/ 678106 w 2757152"/>
              <a:gd name="connsiteY171" fmla="*/ 826600 h 1573553"/>
              <a:gd name="connsiteX172" fmla="*/ 670962 w 2757152"/>
              <a:gd name="connsiteY172" fmla="*/ 843268 h 1573553"/>
              <a:gd name="connsiteX173" fmla="*/ 630481 w 2757152"/>
              <a:gd name="connsiteY173" fmla="*/ 876606 h 1573553"/>
              <a:gd name="connsiteX174" fmla="*/ 632860 w 2757152"/>
              <a:gd name="connsiteY174" fmla="*/ 898037 h 1573553"/>
              <a:gd name="connsiteX175" fmla="*/ 647150 w 2757152"/>
              <a:gd name="connsiteY175" fmla="*/ 917087 h 1573553"/>
              <a:gd name="connsiteX176" fmla="*/ 570950 w 2757152"/>
              <a:gd name="connsiteY176" fmla="*/ 902800 h 1573553"/>
              <a:gd name="connsiteX177" fmla="*/ 537612 w 2757152"/>
              <a:gd name="connsiteY177" fmla="*/ 907562 h 1573553"/>
              <a:gd name="connsiteX178" fmla="*/ 585235 w 2757152"/>
              <a:gd name="connsiteY178" fmla="*/ 938518 h 1573553"/>
              <a:gd name="connsiteX179" fmla="*/ 609050 w 2757152"/>
              <a:gd name="connsiteY179" fmla="*/ 950425 h 1573553"/>
              <a:gd name="connsiteX180" fmla="*/ 635243 w 2757152"/>
              <a:gd name="connsiteY180" fmla="*/ 1002812 h 1573553"/>
              <a:gd name="connsiteX181" fmla="*/ 568566 w 2757152"/>
              <a:gd name="connsiteY181" fmla="*/ 1019481 h 1573553"/>
              <a:gd name="connsiteX182" fmla="*/ 547137 w 2757152"/>
              <a:gd name="connsiteY182" fmla="*/ 1031387 h 1573553"/>
              <a:gd name="connsiteX183" fmla="*/ 523323 w 2757152"/>
              <a:gd name="connsiteY183" fmla="*/ 1002812 h 1573553"/>
              <a:gd name="connsiteX184" fmla="*/ 499510 w 2757152"/>
              <a:gd name="connsiteY184" fmla="*/ 971856 h 1573553"/>
              <a:gd name="connsiteX185" fmla="*/ 501891 w 2757152"/>
              <a:gd name="connsiteY185" fmla="*/ 933756 h 1573553"/>
              <a:gd name="connsiteX186" fmla="*/ 499510 w 2757152"/>
              <a:gd name="connsiteY186" fmla="*/ 914706 h 1573553"/>
              <a:gd name="connsiteX187" fmla="*/ 518560 w 2757152"/>
              <a:gd name="connsiteY187" fmla="*/ 881368 h 1573553"/>
              <a:gd name="connsiteX188" fmla="*/ 478080 w 2757152"/>
              <a:gd name="connsiteY188" fmla="*/ 890893 h 1573553"/>
              <a:gd name="connsiteX189" fmla="*/ 449504 w 2757152"/>
              <a:gd name="connsiteY189" fmla="*/ 952806 h 1573553"/>
              <a:gd name="connsiteX190" fmla="*/ 442360 w 2757152"/>
              <a:gd name="connsiteY190" fmla="*/ 976618 h 1573553"/>
              <a:gd name="connsiteX191" fmla="*/ 411404 w 2757152"/>
              <a:gd name="connsiteY191" fmla="*/ 993287 h 1573553"/>
              <a:gd name="connsiteX192" fmla="*/ 363779 w 2757152"/>
              <a:gd name="connsiteY192" fmla="*/ 990906 h 1573553"/>
              <a:gd name="connsiteX193" fmla="*/ 356635 w 2757152"/>
              <a:gd name="connsiteY193" fmla="*/ 1007575 h 1573553"/>
              <a:gd name="connsiteX194" fmla="*/ 356635 w 2757152"/>
              <a:gd name="connsiteY194" fmla="*/ 1055200 h 1573553"/>
              <a:gd name="connsiteX195" fmla="*/ 297104 w 2757152"/>
              <a:gd name="connsiteY195" fmla="*/ 1059962 h 1573553"/>
              <a:gd name="connsiteX196" fmla="*/ 235191 w 2757152"/>
              <a:gd name="connsiteY196" fmla="*/ 1093300 h 1573553"/>
              <a:gd name="connsiteX197" fmla="*/ 237573 w 2757152"/>
              <a:gd name="connsiteY197" fmla="*/ 1121875 h 1573553"/>
              <a:gd name="connsiteX198" fmla="*/ 185186 w 2757152"/>
              <a:gd name="connsiteY198" fmla="*/ 1109968 h 1573553"/>
              <a:gd name="connsiteX199" fmla="*/ 151848 w 2757152"/>
              <a:gd name="connsiteY199" fmla="*/ 1117112 h 1573553"/>
              <a:gd name="connsiteX200" fmla="*/ 106604 w 2757152"/>
              <a:gd name="connsiteY200" fmla="*/ 1098062 h 1573553"/>
              <a:gd name="connsiteX201" fmla="*/ 89936 w 2757152"/>
              <a:gd name="connsiteY201" fmla="*/ 1098062 h 1573553"/>
              <a:gd name="connsiteX202" fmla="*/ 6592 w 2757152"/>
              <a:gd name="connsiteY202" fmla="*/ 1121875 h 1573553"/>
              <a:gd name="connsiteX203" fmla="*/ 8974 w 2757152"/>
              <a:gd name="connsiteY203" fmla="*/ 1074250 h 1573553"/>
              <a:gd name="connsiteX204" fmla="*/ 9816 w 2757152"/>
              <a:gd name="connsiteY20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54554 w 2757152"/>
              <a:gd name="connsiteY106" fmla="*/ 393212 h 1573553"/>
              <a:gd name="connsiteX107" fmla="*/ 2709310 w 2757152"/>
              <a:gd name="connsiteY107" fmla="*/ 445600 h 1573553"/>
              <a:gd name="connsiteX108" fmla="*/ 2698276 w 2757152"/>
              <a:gd name="connsiteY108" fmla="*/ 559163 h 1573553"/>
              <a:gd name="connsiteX109" fmla="*/ 2704548 w 2757152"/>
              <a:gd name="connsiteY109" fmla="*/ 690868 h 1573553"/>
              <a:gd name="connsiteX110" fmla="*/ 2661685 w 2757152"/>
              <a:gd name="connsiteY110" fmla="*/ 890893 h 1573553"/>
              <a:gd name="connsiteX111" fmla="*/ 2630731 w 2757152"/>
              <a:gd name="connsiteY111" fmla="*/ 967092 h 1573553"/>
              <a:gd name="connsiteX112" fmla="*/ 2461662 w 2757152"/>
              <a:gd name="connsiteY112" fmla="*/ 869462 h 1573553"/>
              <a:gd name="connsiteX113" fmla="*/ 2297356 w 2757152"/>
              <a:gd name="connsiteY113" fmla="*/ 926612 h 1573553"/>
              <a:gd name="connsiteX114" fmla="*/ 2275925 w 2757152"/>
              <a:gd name="connsiteY114" fmla="*/ 1062342 h 1573553"/>
              <a:gd name="connsiteX115" fmla="*/ 2042562 w 2757152"/>
              <a:gd name="connsiteY115" fmla="*/ 1148067 h 1573553"/>
              <a:gd name="connsiteX116" fmla="*/ 2021131 w 2757152"/>
              <a:gd name="connsiteY116" fmla="*/ 1238556 h 1573553"/>
              <a:gd name="connsiteX117" fmla="*/ 1954456 w 2757152"/>
              <a:gd name="connsiteY117" fmla="*/ 1309993 h 1573553"/>
              <a:gd name="connsiteX118" fmla="*/ 2013987 w 2757152"/>
              <a:gd name="connsiteY118" fmla="*/ 1350474 h 1573553"/>
              <a:gd name="connsiteX119" fmla="*/ 1921118 w 2757152"/>
              <a:gd name="connsiteY119" fmla="*/ 1450487 h 1573553"/>
              <a:gd name="connsiteX120" fmla="*/ 1899687 w 2757152"/>
              <a:gd name="connsiteY120" fmla="*/ 1533831 h 1573553"/>
              <a:gd name="connsiteX121" fmla="*/ 1808865 w 2757152"/>
              <a:gd name="connsiteY121" fmla="*/ 1573012 h 1573553"/>
              <a:gd name="connsiteX122" fmla="*/ 1728235 w 2757152"/>
              <a:gd name="connsiteY122" fmla="*/ 1557643 h 1573553"/>
              <a:gd name="connsiteX123" fmla="*/ 1702041 w 2757152"/>
              <a:gd name="connsiteY123" fmla="*/ 1571931 h 1573553"/>
              <a:gd name="connsiteX124" fmla="*/ 1647275 w 2757152"/>
              <a:gd name="connsiteY124" fmla="*/ 1543356 h 1573553"/>
              <a:gd name="connsiteX125" fmla="*/ 1606791 w 2757152"/>
              <a:gd name="connsiteY125" fmla="*/ 1507637 h 1573553"/>
              <a:gd name="connsiteX126" fmla="*/ 1563931 w 2757152"/>
              <a:gd name="connsiteY126" fmla="*/ 1479061 h 1573553"/>
              <a:gd name="connsiteX127" fmla="*/ 1592504 w 2757152"/>
              <a:gd name="connsiteY127" fmla="*/ 1455250 h 1573553"/>
              <a:gd name="connsiteX128" fmla="*/ 1580598 w 2757152"/>
              <a:gd name="connsiteY128" fmla="*/ 1438581 h 1573553"/>
              <a:gd name="connsiteX129" fmla="*/ 1518685 w 2757152"/>
              <a:gd name="connsiteY129" fmla="*/ 1426675 h 1573553"/>
              <a:gd name="connsiteX130" fmla="*/ 1499635 w 2757152"/>
              <a:gd name="connsiteY130" fmla="*/ 1402862 h 1573553"/>
              <a:gd name="connsiteX131" fmla="*/ 1461537 w 2757152"/>
              <a:gd name="connsiteY131" fmla="*/ 1379050 h 1573553"/>
              <a:gd name="connsiteX132" fmla="*/ 1456773 w 2757152"/>
              <a:gd name="connsiteY132" fmla="*/ 1390956 h 1573553"/>
              <a:gd name="connsiteX133" fmla="*/ 1471062 w 2757152"/>
              <a:gd name="connsiteY133" fmla="*/ 1429056 h 1573553"/>
              <a:gd name="connsiteX134" fmla="*/ 1440104 w 2757152"/>
              <a:gd name="connsiteY134" fmla="*/ 1443343 h 1573553"/>
              <a:gd name="connsiteX135" fmla="*/ 1413912 w 2757152"/>
              <a:gd name="connsiteY135" fmla="*/ 1457630 h 1573553"/>
              <a:gd name="connsiteX136" fmla="*/ 1397241 w 2757152"/>
              <a:gd name="connsiteY136" fmla="*/ 1450487 h 1573553"/>
              <a:gd name="connsiteX137" fmla="*/ 1351998 w 2757152"/>
              <a:gd name="connsiteY137" fmla="*/ 1388575 h 1573553"/>
              <a:gd name="connsiteX138" fmla="*/ 1306756 w 2757152"/>
              <a:gd name="connsiteY138" fmla="*/ 1355237 h 1573553"/>
              <a:gd name="connsiteX139" fmla="*/ 1328187 w 2757152"/>
              <a:gd name="connsiteY139" fmla="*/ 1338568 h 1573553"/>
              <a:gd name="connsiteX140" fmla="*/ 1349618 w 2757152"/>
              <a:gd name="connsiteY140" fmla="*/ 1298087 h 1573553"/>
              <a:gd name="connsiteX141" fmla="*/ 1335329 w 2757152"/>
              <a:gd name="connsiteY141" fmla="*/ 1286181 h 1573553"/>
              <a:gd name="connsiteX142" fmla="*/ 1297231 w 2757152"/>
              <a:gd name="connsiteY142" fmla="*/ 1288562 h 1573553"/>
              <a:gd name="connsiteX143" fmla="*/ 1221031 w 2757152"/>
              <a:gd name="connsiteY143" fmla="*/ 1245700 h 1573553"/>
              <a:gd name="connsiteX144" fmla="*/ 1178166 w 2757152"/>
              <a:gd name="connsiteY144" fmla="*/ 1226650 h 1573553"/>
              <a:gd name="connsiteX145" fmla="*/ 1168643 w 2757152"/>
              <a:gd name="connsiteY145" fmla="*/ 1226650 h 1573553"/>
              <a:gd name="connsiteX146" fmla="*/ 1156737 w 2757152"/>
              <a:gd name="connsiteY146" fmla="*/ 1162356 h 1573553"/>
              <a:gd name="connsiteX147" fmla="*/ 1168643 w 2757152"/>
              <a:gd name="connsiteY147" fmla="*/ 1098062 h 1573553"/>
              <a:gd name="connsiteX148" fmla="*/ 1137687 w 2757152"/>
              <a:gd name="connsiteY148" fmla="*/ 1064725 h 1573553"/>
              <a:gd name="connsiteX149" fmla="*/ 1085300 w 2757152"/>
              <a:gd name="connsiteY149" fmla="*/ 1040912 h 1573553"/>
              <a:gd name="connsiteX150" fmla="*/ 1111493 w 2757152"/>
              <a:gd name="connsiteY150" fmla="*/ 1017100 h 1573553"/>
              <a:gd name="connsiteX151" fmla="*/ 1156737 w 2757152"/>
              <a:gd name="connsiteY151" fmla="*/ 1021862 h 1573553"/>
              <a:gd name="connsiteX152" fmla="*/ 1151975 w 2757152"/>
              <a:gd name="connsiteY152" fmla="*/ 974237 h 1573553"/>
              <a:gd name="connsiteX153" fmla="*/ 1123400 w 2757152"/>
              <a:gd name="connsiteY153" fmla="*/ 969475 h 1573553"/>
              <a:gd name="connsiteX154" fmla="*/ 1128162 w 2757152"/>
              <a:gd name="connsiteY154" fmla="*/ 921850 h 1573553"/>
              <a:gd name="connsiteX155" fmla="*/ 1097206 w 2757152"/>
              <a:gd name="connsiteY155" fmla="*/ 907562 h 1573553"/>
              <a:gd name="connsiteX156" fmla="*/ 1099587 w 2757152"/>
              <a:gd name="connsiteY156" fmla="*/ 871843 h 1573553"/>
              <a:gd name="connsiteX157" fmla="*/ 1051962 w 2757152"/>
              <a:gd name="connsiteY157" fmla="*/ 857556 h 1573553"/>
              <a:gd name="connsiteX158" fmla="*/ 1032912 w 2757152"/>
              <a:gd name="connsiteY158" fmla="*/ 878987 h 1573553"/>
              <a:gd name="connsiteX159" fmla="*/ 1004335 w 2757152"/>
              <a:gd name="connsiteY159" fmla="*/ 881368 h 1573553"/>
              <a:gd name="connsiteX160" fmla="*/ 954331 w 2757152"/>
              <a:gd name="connsiteY160" fmla="*/ 886131 h 1573553"/>
              <a:gd name="connsiteX161" fmla="*/ 923375 w 2757152"/>
              <a:gd name="connsiteY161" fmla="*/ 907562 h 1573553"/>
              <a:gd name="connsiteX162" fmla="*/ 923375 w 2757152"/>
              <a:gd name="connsiteY162" fmla="*/ 876606 h 1573553"/>
              <a:gd name="connsiteX163" fmla="*/ 882893 w 2757152"/>
              <a:gd name="connsiteY163" fmla="*/ 871843 h 1573553"/>
              <a:gd name="connsiteX164" fmla="*/ 890035 w 2757152"/>
              <a:gd name="connsiteY164" fmla="*/ 893275 h 1573553"/>
              <a:gd name="connsiteX165" fmla="*/ 885275 w 2757152"/>
              <a:gd name="connsiteY165" fmla="*/ 912325 h 1573553"/>
              <a:gd name="connsiteX166" fmla="*/ 799550 w 2757152"/>
              <a:gd name="connsiteY166" fmla="*/ 859936 h 1573553"/>
              <a:gd name="connsiteX167" fmla="*/ 778118 w 2757152"/>
              <a:gd name="connsiteY167" fmla="*/ 826600 h 1573553"/>
              <a:gd name="connsiteX168" fmla="*/ 790025 w 2757152"/>
              <a:gd name="connsiteY168" fmla="*/ 786117 h 1573553"/>
              <a:gd name="connsiteX169" fmla="*/ 759068 w 2757152"/>
              <a:gd name="connsiteY169" fmla="*/ 781356 h 1573553"/>
              <a:gd name="connsiteX170" fmla="*/ 711443 w 2757152"/>
              <a:gd name="connsiteY170" fmla="*/ 795643 h 1573553"/>
              <a:gd name="connsiteX171" fmla="*/ 701918 w 2757152"/>
              <a:gd name="connsiteY171" fmla="*/ 809931 h 1573553"/>
              <a:gd name="connsiteX172" fmla="*/ 678106 w 2757152"/>
              <a:gd name="connsiteY172" fmla="*/ 826600 h 1573553"/>
              <a:gd name="connsiteX173" fmla="*/ 670962 w 2757152"/>
              <a:gd name="connsiteY173" fmla="*/ 843268 h 1573553"/>
              <a:gd name="connsiteX174" fmla="*/ 630481 w 2757152"/>
              <a:gd name="connsiteY174" fmla="*/ 876606 h 1573553"/>
              <a:gd name="connsiteX175" fmla="*/ 632860 w 2757152"/>
              <a:gd name="connsiteY175" fmla="*/ 898037 h 1573553"/>
              <a:gd name="connsiteX176" fmla="*/ 647150 w 2757152"/>
              <a:gd name="connsiteY176" fmla="*/ 917087 h 1573553"/>
              <a:gd name="connsiteX177" fmla="*/ 570950 w 2757152"/>
              <a:gd name="connsiteY177" fmla="*/ 902800 h 1573553"/>
              <a:gd name="connsiteX178" fmla="*/ 537612 w 2757152"/>
              <a:gd name="connsiteY178" fmla="*/ 907562 h 1573553"/>
              <a:gd name="connsiteX179" fmla="*/ 585235 w 2757152"/>
              <a:gd name="connsiteY179" fmla="*/ 938518 h 1573553"/>
              <a:gd name="connsiteX180" fmla="*/ 609050 w 2757152"/>
              <a:gd name="connsiteY180" fmla="*/ 950425 h 1573553"/>
              <a:gd name="connsiteX181" fmla="*/ 635243 w 2757152"/>
              <a:gd name="connsiteY181" fmla="*/ 1002812 h 1573553"/>
              <a:gd name="connsiteX182" fmla="*/ 568566 w 2757152"/>
              <a:gd name="connsiteY182" fmla="*/ 1019481 h 1573553"/>
              <a:gd name="connsiteX183" fmla="*/ 547137 w 2757152"/>
              <a:gd name="connsiteY183" fmla="*/ 1031387 h 1573553"/>
              <a:gd name="connsiteX184" fmla="*/ 523323 w 2757152"/>
              <a:gd name="connsiteY184" fmla="*/ 1002812 h 1573553"/>
              <a:gd name="connsiteX185" fmla="*/ 499510 w 2757152"/>
              <a:gd name="connsiteY185" fmla="*/ 971856 h 1573553"/>
              <a:gd name="connsiteX186" fmla="*/ 501891 w 2757152"/>
              <a:gd name="connsiteY186" fmla="*/ 933756 h 1573553"/>
              <a:gd name="connsiteX187" fmla="*/ 499510 w 2757152"/>
              <a:gd name="connsiteY187" fmla="*/ 914706 h 1573553"/>
              <a:gd name="connsiteX188" fmla="*/ 518560 w 2757152"/>
              <a:gd name="connsiteY188" fmla="*/ 881368 h 1573553"/>
              <a:gd name="connsiteX189" fmla="*/ 478080 w 2757152"/>
              <a:gd name="connsiteY189" fmla="*/ 890893 h 1573553"/>
              <a:gd name="connsiteX190" fmla="*/ 449504 w 2757152"/>
              <a:gd name="connsiteY190" fmla="*/ 952806 h 1573553"/>
              <a:gd name="connsiteX191" fmla="*/ 442360 w 2757152"/>
              <a:gd name="connsiteY191" fmla="*/ 976618 h 1573553"/>
              <a:gd name="connsiteX192" fmla="*/ 411404 w 2757152"/>
              <a:gd name="connsiteY192" fmla="*/ 993287 h 1573553"/>
              <a:gd name="connsiteX193" fmla="*/ 363779 w 2757152"/>
              <a:gd name="connsiteY193" fmla="*/ 990906 h 1573553"/>
              <a:gd name="connsiteX194" fmla="*/ 356635 w 2757152"/>
              <a:gd name="connsiteY194" fmla="*/ 1007575 h 1573553"/>
              <a:gd name="connsiteX195" fmla="*/ 356635 w 2757152"/>
              <a:gd name="connsiteY195" fmla="*/ 1055200 h 1573553"/>
              <a:gd name="connsiteX196" fmla="*/ 297104 w 2757152"/>
              <a:gd name="connsiteY196" fmla="*/ 1059962 h 1573553"/>
              <a:gd name="connsiteX197" fmla="*/ 235191 w 2757152"/>
              <a:gd name="connsiteY197" fmla="*/ 1093300 h 1573553"/>
              <a:gd name="connsiteX198" fmla="*/ 237573 w 2757152"/>
              <a:gd name="connsiteY198" fmla="*/ 1121875 h 1573553"/>
              <a:gd name="connsiteX199" fmla="*/ 185186 w 2757152"/>
              <a:gd name="connsiteY199" fmla="*/ 1109968 h 1573553"/>
              <a:gd name="connsiteX200" fmla="*/ 151848 w 2757152"/>
              <a:gd name="connsiteY200" fmla="*/ 1117112 h 1573553"/>
              <a:gd name="connsiteX201" fmla="*/ 106604 w 2757152"/>
              <a:gd name="connsiteY201" fmla="*/ 1098062 h 1573553"/>
              <a:gd name="connsiteX202" fmla="*/ 89936 w 2757152"/>
              <a:gd name="connsiteY202" fmla="*/ 1098062 h 1573553"/>
              <a:gd name="connsiteX203" fmla="*/ 6592 w 2757152"/>
              <a:gd name="connsiteY203" fmla="*/ 1121875 h 1573553"/>
              <a:gd name="connsiteX204" fmla="*/ 8974 w 2757152"/>
              <a:gd name="connsiteY204" fmla="*/ 1074250 h 1573553"/>
              <a:gd name="connsiteX205" fmla="*/ 9816 w 2757152"/>
              <a:gd name="connsiteY20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09310 w 2757152"/>
              <a:gd name="connsiteY108" fmla="*/ 445600 h 1573553"/>
              <a:gd name="connsiteX109" fmla="*/ 2698276 w 2757152"/>
              <a:gd name="connsiteY109" fmla="*/ 559163 h 1573553"/>
              <a:gd name="connsiteX110" fmla="*/ 2704548 w 2757152"/>
              <a:gd name="connsiteY110" fmla="*/ 690868 h 1573553"/>
              <a:gd name="connsiteX111" fmla="*/ 2661685 w 2757152"/>
              <a:gd name="connsiteY111" fmla="*/ 890893 h 1573553"/>
              <a:gd name="connsiteX112" fmla="*/ 2630731 w 2757152"/>
              <a:gd name="connsiteY112" fmla="*/ 967092 h 1573553"/>
              <a:gd name="connsiteX113" fmla="*/ 2461662 w 2757152"/>
              <a:gd name="connsiteY113" fmla="*/ 869462 h 1573553"/>
              <a:gd name="connsiteX114" fmla="*/ 2297356 w 2757152"/>
              <a:gd name="connsiteY114" fmla="*/ 926612 h 1573553"/>
              <a:gd name="connsiteX115" fmla="*/ 2275925 w 2757152"/>
              <a:gd name="connsiteY115" fmla="*/ 1062342 h 1573553"/>
              <a:gd name="connsiteX116" fmla="*/ 2042562 w 2757152"/>
              <a:gd name="connsiteY116" fmla="*/ 1148067 h 1573553"/>
              <a:gd name="connsiteX117" fmla="*/ 2021131 w 2757152"/>
              <a:gd name="connsiteY117" fmla="*/ 1238556 h 1573553"/>
              <a:gd name="connsiteX118" fmla="*/ 1954456 w 2757152"/>
              <a:gd name="connsiteY118" fmla="*/ 1309993 h 1573553"/>
              <a:gd name="connsiteX119" fmla="*/ 2013987 w 2757152"/>
              <a:gd name="connsiteY119" fmla="*/ 1350474 h 1573553"/>
              <a:gd name="connsiteX120" fmla="*/ 1921118 w 2757152"/>
              <a:gd name="connsiteY120" fmla="*/ 1450487 h 1573553"/>
              <a:gd name="connsiteX121" fmla="*/ 1899687 w 2757152"/>
              <a:gd name="connsiteY121" fmla="*/ 1533831 h 1573553"/>
              <a:gd name="connsiteX122" fmla="*/ 1808865 w 2757152"/>
              <a:gd name="connsiteY122" fmla="*/ 1573012 h 1573553"/>
              <a:gd name="connsiteX123" fmla="*/ 1728235 w 2757152"/>
              <a:gd name="connsiteY123" fmla="*/ 1557643 h 1573553"/>
              <a:gd name="connsiteX124" fmla="*/ 1702041 w 2757152"/>
              <a:gd name="connsiteY124" fmla="*/ 1571931 h 1573553"/>
              <a:gd name="connsiteX125" fmla="*/ 1647275 w 2757152"/>
              <a:gd name="connsiteY125" fmla="*/ 1543356 h 1573553"/>
              <a:gd name="connsiteX126" fmla="*/ 1606791 w 2757152"/>
              <a:gd name="connsiteY126" fmla="*/ 1507637 h 1573553"/>
              <a:gd name="connsiteX127" fmla="*/ 1563931 w 2757152"/>
              <a:gd name="connsiteY127" fmla="*/ 1479061 h 1573553"/>
              <a:gd name="connsiteX128" fmla="*/ 1592504 w 2757152"/>
              <a:gd name="connsiteY128" fmla="*/ 1455250 h 1573553"/>
              <a:gd name="connsiteX129" fmla="*/ 1580598 w 2757152"/>
              <a:gd name="connsiteY129" fmla="*/ 1438581 h 1573553"/>
              <a:gd name="connsiteX130" fmla="*/ 1518685 w 2757152"/>
              <a:gd name="connsiteY130" fmla="*/ 1426675 h 1573553"/>
              <a:gd name="connsiteX131" fmla="*/ 1499635 w 2757152"/>
              <a:gd name="connsiteY131" fmla="*/ 1402862 h 1573553"/>
              <a:gd name="connsiteX132" fmla="*/ 1461537 w 2757152"/>
              <a:gd name="connsiteY132" fmla="*/ 1379050 h 1573553"/>
              <a:gd name="connsiteX133" fmla="*/ 1456773 w 2757152"/>
              <a:gd name="connsiteY133" fmla="*/ 1390956 h 1573553"/>
              <a:gd name="connsiteX134" fmla="*/ 1471062 w 2757152"/>
              <a:gd name="connsiteY134" fmla="*/ 1429056 h 1573553"/>
              <a:gd name="connsiteX135" fmla="*/ 1440104 w 2757152"/>
              <a:gd name="connsiteY135" fmla="*/ 1443343 h 1573553"/>
              <a:gd name="connsiteX136" fmla="*/ 1413912 w 2757152"/>
              <a:gd name="connsiteY136" fmla="*/ 1457630 h 1573553"/>
              <a:gd name="connsiteX137" fmla="*/ 1397241 w 2757152"/>
              <a:gd name="connsiteY137" fmla="*/ 1450487 h 1573553"/>
              <a:gd name="connsiteX138" fmla="*/ 1351998 w 2757152"/>
              <a:gd name="connsiteY138" fmla="*/ 1388575 h 1573553"/>
              <a:gd name="connsiteX139" fmla="*/ 1306756 w 2757152"/>
              <a:gd name="connsiteY139" fmla="*/ 1355237 h 1573553"/>
              <a:gd name="connsiteX140" fmla="*/ 1328187 w 2757152"/>
              <a:gd name="connsiteY140" fmla="*/ 1338568 h 1573553"/>
              <a:gd name="connsiteX141" fmla="*/ 1349618 w 2757152"/>
              <a:gd name="connsiteY141" fmla="*/ 1298087 h 1573553"/>
              <a:gd name="connsiteX142" fmla="*/ 1335329 w 2757152"/>
              <a:gd name="connsiteY142" fmla="*/ 1286181 h 1573553"/>
              <a:gd name="connsiteX143" fmla="*/ 1297231 w 2757152"/>
              <a:gd name="connsiteY143" fmla="*/ 1288562 h 1573553"/>
              <a:gd name="connsiteX144" fmla="*/ 1221031 w 2757152"/>
              <a:gd name="connsiteY144" fmla="*/ 1245700 h 1573553"/>
              <a:gd name="connsiteX145" fmla="*/ 1178166 w 2757152"/>
              <a:gd name="connsiteY145" fmla="*/ 1226650 h 1573553"/>
              <a:gd name="connsiteX146" fmla="*/ 1168643 w 2757152"/>
              <a:gd name="connsiteY146" fmla="*/ 1226650 h 1573553"/>
              <a:gd name="connsiteX147" fmla="*/ 1156737 w 2757152"/>
              <a:gd name="connsiteY147" fmla="*/ 1162356 h 1573553"/>
              <a:gd name="connsiteX148" fmla="*/ 1168643 w 2757152"/>
              <a:gd name="connsiteY148" fmla="*/ 1098062 h 1573553"/>
              <a:gd name="connsiteX149" fmla="*/ 1137687 w 2757152"/>
              <a:gd name="connsiteY149" fmla="*/ 1064725 h 1573553"/>
              <a:gd name="connsiteX150" fmla="*/ 1085300 w 2757152"/>
              <a:gd name="connsiteY150" fmla="*/ 1040912 h 1573553"/>
              <a:gd name="connsiteX151" fmla="*/ 1111493 w 2757152"/>
              <a:gd name="connsiteY151" fmla="*/ 1017100 h 1573553"/>
              <a:gd name="connsiteX152" fmla="*/ 1156737 w 2757152"/>
              <a:gd name="connsiteY152" fmla="*/ 1021862 h 1573553"/>
              <a:gd name="connsiteX153" fmla="*/ 1151975 w 2757152"/>
              <a:gd name="connsiteY153" fmla="*/ 974237 h 1573553"/>
              <a:gd name="connsiteX154" fmla="*/ 1123400 w 2757152"/>
              <a:gd name="connsiteY154" fmla="*/ 969475 h 1573553"/>
              <a:gd name="connsiteX155" fmla="*/ 1128162 w 2757152"/>
              <a:gd name="connsiteY155" fmla="*/ 921850 h 1573553"/>
              <a:gd name="connsiteX156" fmla="*/ 1097206 w 2757152"/>
              <a:gd name="connsiteY156" fmla="*/ 907562 h 1573553"/>
              <a:gd name="connsiteX157" fmla="*/ 1099587 w 2757152"/>
              <a:gd name="connsiteY157" fmla="*/ 871843 h 1573553"/>
              <a:gd name="connsiteX158" fmla="*/ 1051962 w 2757152"/>
              <a:gd name="connsiteY158" fmla="*/ 857556 h 1573553"/>
              <a:gd name="connsiteX159" fmla="*/ 1032912 w 2757152"/>
              <a:gd name="connsiteY159" fmla="*/ 878987 h 1573553"/>
              <a:gd name="connsiteX160" fmla="*/ 1004335 w 2757152"/>
              <a:gd name="connsiteY160" fmla="*/ 881368 h 1573553"/>
              <a:gd name="connsiteX161" fmla="*/ 954331 w 2757152"/>
              <a:gd name="connsiteY161" fmla="*/ 886131 h 1573553"/>
              <a:gd name="connsiteX162" fmla="*/ 923375 w 2757152"/>
              <a:gd name="connsiteY162" fmla="*/ 907562 h 1573553"/>
              <a:gd name="connsiteX163" fmla="*/ 923375 w 2757152"/>
              <a:gd name="connsiteY163" fmla="*/ 876606 h 1573553"/>
              <a:gd name="connsiteX164" fmla="*/ 882893 w 2757152"/>
              <a:gd name="connsiteY164" fmla="*/ 871843 h 1573553"/>
              <a:gd name="connsiteX165" fmla="*/ 890035 w 2757152"/>
              <a:gd name="connsiteY165" fmla="*/ 893275 h 1573553"/>
              <a:gd name="connsiteX166" fmla="*/ 885275 w 2757152"/>
              <a:gd name="connsiteY166" fmla="*/ 912325 h 1573553"/>
              <a:gd name="connsiteX167" fmla="*/ 799550 w 2757152"/>
              <a:gd name="connsiteY167" fmla="*/ 859936 h 1573553"/>
              <a:gd name="connsiteX168" fmla="*/ 778118 w 2757152"/>
              <a:gd name="connsiteY168" fmla="*/ 826600 h 1573553"/>
              <a:gd name="connsiteX169" fmla="*/ 790025 w 2757152"/>
              <a:gd name="connsiteY169" fmla="*/ 786117 h 1573553"/>
              <a:gd name="connsiteX170" fmla="*/ 759068 w 2757152"/>
              <a:gd name="connsiteY170" fmla="*/ 781356 h 1573553"/>
              <a:gd name="connsiteX171" fmla="*/ 711443 w 2757152"/>
              <a:gd name="connsiteY171" fmla="*/ 795643 h 1573553"/>
              <a:gd name="connsiteX172" fmla="*/ 701918 w 2757152"/>
              <a:gd name="connsiteY172" fmla="*/ 809931 h 1573553"/>
              <a:gd name="connsiteX173" fmla="*/ 678106 w 2757152"/>
              <a:gd name="connsiteY173" fmla="*/ 826600 h 1573553"/>
              <a:gd name="connsiteX174" fmla="*/ 670962 w 2757152"/>
              <a:gd name="connsiteY174" fmla="*/ 843268 h 1573553"/>
              <a:gd name="connsiteX175" fmla="*/ 630481 w 2757152"/>
              <a:gd name="connsiteY175" fmla="*/ 876606 h 1573553"/>
              <a:gd name="connsiteX176" fmla="*/ 632860 w 2757152"/>
              <a:gd name="connsiteY176" fmla="*/ 898037 h 1573553"/>
              <a:gd name="connsiteX177" fmla="*/ 647150 w 2757152"/>
              <a:gd name="connsiteY177" fmla="*/ 917087 h 1573553"/>
              <a:gd name="connsiteX178" fmla="*/ 570950 w 2757152"/>
              <a:gd name="connsiteY178" fmla="*/ 902800 h 1573553"/>
              <a:gd name="connsiteX179" fmla="*/ 537612 w 2757152"/>
              <a:gd name="connsiteY179" fmla="*/ 907562 h 1573553"/>
              <a:gd name="connsiteX180" fmla="*/ 585235 w 2757152"/>
              <a:gd name="connsiteY180" fmla="*/ 938518 h 1573553"/>
              <a:gd name="connsiteX181" fmla="*/ 609050 w 2757152"/>
              <a:gd name="connsiteY181" fmla="*/ 950425 h 1573553"/>
              <a:gd name="connsiteX182" fmla="*/ 635243 w 2757152"/>
              <a:gd name="connsiteY182" fmla="*/ 1002812 h 1573553"/>
              <a:gd name="connsiteX183" fmla="*/ 568566 w 2757152"/>
              <a:gd name="connsiteY183" fmla="*/ 1019481 h 1573553"/>
              <a:gd name="connsiteX184" fmla="*/ 547137 w 2757152"/>
              <a:gd name="connsiteY184" fmla="*/ 1031387 h 1573553"/>
              <a:gd name="connsiteX185" fmla="*/ 523323 w 2757152"/>
              <a:gd name="connsiteY185" fmla="*/ 1002812 h 1573553"/>
              <a:gd name="connsiteX186" fmla="*/ 499510 w 2757152"/>
              <a:gd name="connsiteY186" fmla="*/ 971856 h 1573553"/>
              <a:gd name="connsiteX187" fmla="*/ 501891 w 2757152"/>
              <a:gd name="connsiteY187" fmla="*/ 933756 h 1573553"/>
              <a:gd name="connsiteX188" fmla="*/ 499510 w 2757152"/>
              <a:gd name="connsiteY188" fmla="*/ 914706 h 1573553"/>
              <a:gd name="connsiteX189" fmla="*/ 518560 w 2757152"/>
              <a:gd name="connsiteY189" fmla="*/ 881368 h 1573553"/>
              <a:gd name="connsiteX190" fmla="*/ 478080 w 2757152"/>
              <a:gd name="connsiteY190" fmla="*/ 890893 h 1573553"/>
              <a:gd name="connsiteX191" fmla="*/ 449504 w 2757152"/>
              <a:gd name="connsiteY191" fmla="*/ 952806 h 1573553"/>
              <a:gd name="connsiteX192" fmla="*/ 442360 w 2757152"/>
              <a:gd name="connsiteY192" fmla="*/ 976618 h 1573553"/>
              <a:gd name="connsiteX193" fmla="*/ 411404 w 2757152"/>
              <a:gd name="connsiteY193" fmla="*/ 993287 h 1573553"/>
              <a:gd name="connsiteX194" fmla="*/ 363779 w 2757152"/>
              <a:gd name="connsiteY194" fmla="*/ 990906 h 1573553"/>
              <a:gd name="connsiteX195" fmla="*/ 356635 w 2757152"/>
              <a:gd name="connsiteY195" fmla="*/ 1007575 h 1573553"/>
              <a:gd name="connsiteX196" fmla="*/ 356635 w 2757152"/>
              <a:gd name="connsiteY196" fmla="*/ 1055200 h 1573553"/>
              <a:gd name="connsiteX197" fmla="*/ 297104 w 2757152"/>
              <a:gd name="connsiteY197" fmla="*/ 1059962 h 1573553"/>
              <a:gd name="connsiteX198" fmla="*/ 235191 w 2757152"/>
              <a:gd name="connsiteY198" fmla="*/ 1093300 h 1573553"/>
              <a:gd name="connsiteX199" fmla="*/ 237573 w 2757152"/>
              <a:gd name="connsiteY199" fmla="*/ 1121875 h 1573553"/>
              <a:gd name="connsiteX200" fmla="*/ 185186 w 2757152"/>
              <a:gd name="connsiteY200" fmla="*/ 1109968 h 1573553"/>
              <a:gd name="connsiteX201" fmla="*/ 151848 w 2757152"/>
              <a:gd name="connsiteY201" fmla="*/ 1117112 h 1573553"/>
              <a:gd name="connsiteX202" fmla="*/ 106604 w 2757152"/>
              <a:gd name="connsiteY202" fmla="*/ 1098062 h 1573553"/>
              <a:gd name="connsiteX203" fmla="*/ 89936 w 2757152"/>
              <a:gd name="connsiteY203" fmla="*/ 1098062 h 1573553"/>
              <a:gd name="connsiteX204" fmla="*/ 6592 w 2757152"/>
              <a:gd name="connsiteY204" fmla="*/ 1121875 h 1573553"/>
              <a:gd name="connsiteX205" fmla="*/ 8974 w 2757152"/>
              <a:gd name="connsiteY205" fmla="*/ 1074250 h 1573553"/>
              <a:gd name="connsiteX206" fmla="*/ 9816 w 2757152"/>
              <a:gd name="connsiteY20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704548 w 2757152"/>
              <a:gd name="connsiteY111" fmla="*/ 690868 h 1573553"/>
              <a:gd name="connsiteX112" fmla="*/ 2661685 w 2757152"/>
              <a:gd name="connsiteY112" fmla="*/ 890893 h 1573553"/>
              <a:gd name="connsiteX113" fmla="*/ 2630731 w 2757152"/>
              <a:gd name="connsiteY113" fmla="*/ 967092 h 1573553"/>
              <a:gd name="connsiteX114" fmla="*/ 2461662 w 2757152"/>
              <a:gd name="connsiteY114" fmla="*/ 869462 h 1573553"/>
              <a:gd name="connsiteX115" fmla="*/ 2297356 w 2757152"/>
              <a:gd name="connsiteY115" fmla="*/ 926612 h 1573553"/>
              <a:gd name="connsiteX116" fmla="*/ 2275925 w 2757152"/>
              <a:gd name="connsiteY116" fmla="*/ 1062342 h 1573553"/>
              <a:gd name="connsiteX117" fmla="*/ 2042562 w 2757152"/>
              <a:gd name="connsiteY117" fmla="*/ 1148067 h 1573553"/>
              <a:gd name="connsiteX118" fmla="*/ 2021131 w 2757152"/>
              <a:gd name="connsiteY118" fmla="*/ 1238556 h 1573553"/>
              <a:gd name="connsiteX119" fmla="*/ 1954456 w 2757152"/>
              <a:gd name="connsiteY119" fmla="*/ 1309993 h 1573553"/>
              <a:gd name="connsiteX120" fmla="*/ 2013987 w 2757152"/>
              <a:gd name="connsiteY120" fmla="*/ 1350474 h 1573553"/>
              <a:gd name="connsiteX121" fmla="*/ 1921118 w 2757152"/>
              <a:gd name="connsiteY121" fmla="*/ 1450487 h 1573553"/>
              <a:gd name="connsiteX122" fmla="*/ 1899687 w 2757152"/>
              <a:gd name="connsiteY122" fmla="*/ 1533831 h 1573553"/>
              <a:gd name="connsiteX123" fmla="*/ 1808865 w 2757152"/>
              <a:gd name="connsiteY123" fmla="*/ 1573012 h 1573553"/>
              <a:gd name="connsiteX124" fmla="*/ 1728235 w 2757152"/>
              <a:gd name="connsiteY124" fmla="*/ 1557643 h 1573553"/>
              <a:gd name="connsiteX125" fmla="*/ 1702041 w 2757152"/>
              <a:gd name="connsiteY125" fmla="*/ 1571931 h 1573553"/>
              <a:gd name="connsiteX126" fmla="*/ 1647275 w 2757152"/>
              <a:gd name="connsiteY126" fmla="*/ 1543356 h 1573553"/>
              <a:gd name="connsiteX127" fmla="*/ 1606791 w 2757152"/>
              <a:gd name="connsiteY127" fmla="*/ 1507637 h 1573553"/>
              <a:gd name="connsiteX128" fmla="*/ 1563931 w 2757152"/>
              <a:gd name="connsiteY128" fmla="*/ 1479061 h 1573553"/>
              <a:gd name="connsiteX129" fmla="*/ 1592504 w 2757152"/>
              <a:gd name="connsiteY129" fmla="*/ 1455250 h 1573553"/>
              <a:gd name="connsiteX130" fmla="*/ 1580598 w 2757152"/>
              <a:gd name="connsiteY130" fmla="*/ 1438581 h 1573553"/>
              <a:gd name="connsiteX131" fmla="*/ 1518685 w 2757152"/>
              <a:gd name="connsiteY131" fmla="*/ 1426675 h 1573553"/>
              <a:gd name="connsiteX132" fmla="*/ 1499635 w 2757152"/>
              <a:gd name="connsiteY132" fmla="*/ 1402862 h 1573553"/>
              <a:gd name="connsiteX133" fmla="*/ 1461537 w 2757152"/>
              <a:gd name="connsiteY133" fmla="*/ 1379050 h 1573553"/>
              <a:gd name="connsiteX134" fmla="*/ 1456773 w 2757152"/>
              <a:gd name="connsiteY134" fmla="*/ 1390956 h 1573553"/>
              <a:gd name="connsiteX135" fmla="*/ 1471062 w 2757152"/>
              <a:gd name="connsiteY135" fmla="*/ 1429056 h 1573553"/>
              <a:gd name="connsiteX136" fmla="*/ 1440104 w 2757152"/>
              <a:gd name="connsiteY136" fmla="*/ 1443343 h 1573553"/>
              <a:gd name="connsiteX137" fmla="*/ 1413912 w 2757152"/>
              <a:gd name="connsiteY137" fmla="*/ 1457630 h 1573553"/>
              <a:gd name="connsiteX138" fmla="*/ 1397241 w 2757152"/>
              <a:gd name="connsiteY138" fmla="*/ 1450487 h 1573553"/>
              <a:gd name="connsiteX139" fmla="*/ 1351998 w 2757152"/>
              <a:gd name="connsiteY139" fmla="*/ 1388575 h 1573553"/>
              <a:gd name="connsiteX140" fmla="*/ 1306756 w 2757152"/>
              <a:gd name="connsiteY140" fmla="*/ 1355237 h 1573553"/>
              <a:gd name="connsiteX141" fmla="*/ 1328187 w 2757152"/>
              <a:gd name="connsiteY141" fmla="*/ 1338568 h 1573553"/>
              <a:gd name="connsiteX142" fmla="*/ 1349618 w 2757152"/>
              <a:gd name="connsiteY142" fmla="*/ 1298087 h 1573553"/>
              <a:gd name="connsiteX143" fmla="*/ 1335329 w 2757152"/>
              <a:gd name="connsiteY143" fmla="*/ 1286181 h 1573553"/>
              <a:gd name="connsiteX144" fmla="*/ 1297231 w 2757152"/>
              <a:gd name="connsiteY144" fmla="*/ 1288562 h 1573553"/>
              <a:gd name="connsiteX145" fmla="*/ 1221031 w 2757152"/>
              <a:gd name="connsiteY145" fmla="*/ 1245700 h 1573553"/>
              <a:gd name="connsiteX146" fmla="*/ 1178166 w 2757152"/>
              <a:gd name="connsiteY146" fmla="*/ 1226650 h 1573553"/>
              <a:gd name="connsiteX147" fmla="*/ 1168643 w 2757152"/>
              <a:gd name="connsiteY147" fmla="*/ 1226650 h 1573553"/>
              <a:gd name="connsiteX148" fmla="*/ 1156737 w 2757152"/>
              <a:gd name="connsiteY148" fmla="*/ 1162356 h 1573553"/>
              <a:gd name="connsiteX149" fmla="*/ 1168643 w 2757152"/>
              <a:gd name="connsiteY149" fmla="*/ 1098062 h 1573553"/>
              <a:gd name="connsiteX150" fmla="*/ 1137687 w 2757152"/>
              <a:gd name="connsiteY150" fmla="*/ 1064725 h 1573553"/>
              <a:gd name="connsiteX151" fmla="*/ 1085300 w 2757152"/>
              <a:gd name="connsiteY151" fmla="*/ 1040912 h 1573553"/>
              <a:gd name="connsiteX152" fmla="*/ 1111493 w 2757152"/>
              <a:gd name="connsiteY152" fmla="*/ 1017100 h 1573553"/>
              <a:gd name="connsiteX153" fmla="*/ 1156737 w 2757152"/>
              <a:gd name="connsiteY153" fmla="*/ 1021862 h 1573553"/>
              <a:gd name="connsiteX154" fmla="*/ 1151975 w 2757152"/>
              <a:gd name="connsiteY154" fmla="*/ 974237 h 1573553"/>
              <a:gd name="connsiteX155" fmla="*/ 1123400 w 2757152"/>
              <a:gd name="connsiteY155" fmla="*/ 969475 h 1573553"/>
              <a:gd name="connsiteX156" fmla="*/ 1128162 w 2757152"/>
              <a:gd name="connsiteY156" fmla="*/ 921850 h 1573553"/>
              <a:gd name="connsiteX157" fmla="*/ 1097206 w 2757152"/>
              <a:gd name="connsiteY157" fmla="*/ 907562 h 1573553"/>
              <a:gd name="connsiteX158" fmla="*/ 1099587 w 2757152"/>
              <a:gd name="connsiteY158" fmla="*/ 871843 h 1573553"/>
              <a:gd name="connsiteX159" fmla="*/ 1051962 w 2757152"/>
              <a:gd name="connsiteY159" fmla="*/ 857556 h 1573553"/>
              <a:gd name="connsiteX160" fmla="*/ 1032912 w 2757152"/>
              <a:gd name="connsiteY160" fmla="*/ 878987 h 1573553"/>
              <a:gd name="connsiteX161" fmla="*/ 1004335 w 2757152"/>
              <a:gd name="connsiteY161" fmla="*/ 881368 h 1573553"/>
              <a:gd name="connsiteX162" fmla="*/ 954331 w 2757152"/>
              <a:gd name="connsiteY162" fmla="*/ 886131 h 1573553"/>
              <a:gd name="connsiteX163" fmla="*/ 923375 w 2757152"/>
              <a:gd name="connsiteY163" fmla="*/ 907562 h 1573553"/>
              <a:gd name="connsiteX164" fmla="*/ 923375 w 2757152"/>
              <a:gd name="connsiteY164" fmla="*/ 876606 h 1573553"/>
              <a:gd name="connsiteX165" fmla="*/ 882893 w 2757152"/>
              <a:gd name="connsiteY165" fmla="*/ 871843 h 1573553"/>
              <a:gd name="connsiteX166" fmla="*/ 890035 w 2757152"/>
              <a:gd name="connsiteY166" fmla="*/ 893275 h 1573553"/>
              <a:gd name="connsiteX167" fmla="*/ 885275 w 2757152"/>
              <a:gd name="connsiteY167" fmla="*/ 912325 h 1573553"/>
              <a:gd name="connsiteX168" fmla="*/ 799550 w 2757152"/>
              <a:gd name="connsiteY168" fmla="*/ 859936 h 1573553"/>
              <a:gd name="connsiteX169" fmla="*/ 778118 w 2757152"/>
              <a:gd name="connsiteY169" fmla="*/ 826600 h 1573553"/>
              <a:gd name="connsiteX170" fmla="*/ 790025 w 2757152"/>
              <a:gd name="connsiteY170" fmla="*/ 786117 h 1573553"/>
              <a:gd name="connsiteX171" fmla="*/ 759068 w 2757152"/>
              <a:gd name="connsiteY171" fmla="*/ 781356 h 1573553"/>
              <a:gd name="connsiteX172" fmla="*/ 711443 w 2757152"/>
              <a:gd name="connsiteY172" fmla="*/ 795643 h 1573553"/>
              <a:gd name="connsiteX173" fmla="*/ 701918 w 2757152"/>
              <a:gd name="connsiteY173" fmla="*/ 809931 h 1573553"/>
              <a:gd name="connsiteX174" fmla="*/ 678106 w 2757152"/>
              <a:gd name="connsiteY174" fmla="*/ 826600 h 1573553"/>
              <a:gd name="connsiteX175" fmla="*/ 670962 w 2757152"/>
              <a:gd name="connsiteY175" fmla="*/ 843268 h 1573553"/>
              <a:gd name="connsiteX176" fmla="*/ 630481 w 2757152"/>
              <a:gd name="connsiteY176" fmla="*/ 876606 h 1573553"/>
              <a:gd name="connsiteX177" fmla="*/ 632860 w 2757152"/>
              <a:gd name="connsiteY177" fmla="*/ 898037 h 1573553"/>
              <a:gd name="connsiteX178" fmla="*/ 647150 w 2757152"/>
              <a:gd name="connsiteY178" fmla="*/ 917087 h 1573553"/>
              <a:gd name="connsiteX179" fmla="*/ 570950 w 2757152"/>
              <a:gd name="connsiteY179" fmla="*/ 902800 h 1573553"/>
              <a:gd name="connsiteX180" fmla="*/ 537612 w 2757152"/>
              <a:gd name="connsiteY180" fmla="*/ 907562 h 1573553"/>
              <a:gd name="connsiteX181" fmla="*/ 585235 w 2757152"/>
              <a:gd name="connsiteY181" fmla="*/ 938518 h 1573553"/>
              <a:gd name="connsiteX182" fmla="*/ 609050 w 2757152"/>
              <a:gd name="connsiteY182" fmla="*/ 950425 h 1573553"/>
              <a:gd name="connsiteX183" fmla="*/ 635243 w 2757152"/>
              <a:gd name="connsiteY183" fmla="*/ 1002812 h 1573553"/>
              <a:gd name="connsiteX184" fmla="*/ 568566 w 2757152"/>
              <a:gd name="connsiteY184" fmla="*/ 1019481 h 1573553"/>
              <a:gd name="connsiteX185" fmla="*/ 547137 w 2757152"/>
              <a:gd name="connsiteY185" fmla="*/ 1031387 h 1573553"/>
              <a:gd name="connsiteX186" fmla="*/ 523323 w 2757152"/>
              <a:gd name="connsiteY186" fmla="*/ 1002812 h 1573553"/>
              <a:gd name="connsiteX187" fmla="*/ 499510 w 2757152"/>
              <a:gd name="connsiteY187" fmla="*/ 971856 h 1573553"/>
              <a:gd name="connsiteX188" fmla="*/ 501891 w 2757152"/>
              <a:gd name="connsiteY188" fmla="*/ 933756 h 1573553"/>
              <a:gd name="connsiteX189" fmla="*/ 499510 w 2757152"/>
              <a:gd name="connsiteY189" fmla="*/ 914706 h 1573553"/>
              <a:gd name="connsiteX190" fmla="*/ 518560 w 2757152"/>
              <a:gd name="connsiteY190" fmla="*/ 881368 h 1573553"/>
              <a:gd name="connsiteX191" fmla="*/ 478080 w 2757152"/>
              <a:gd name="connsiteY191" fmla="*/ 890893 h 1573553"/>
              <a:gd name="connsiteX192" fmla="*/ 449504 w 2757152"/>
              <a:gd name="connsiteY192" fmla="*/ 952806 h 1573553"/>
              <a:gd name="connsiteX193" fmla="*/ 442360 w 2757152"/>
              <a:gd name="connsiteY193" fmla="*/ 976618 h 1573553"/>
              <a:gd name="connsiteX194" fmla="*/ 411404 w 2757152"/>
              <a:gd name="connsiteY194" fmla="*/ 993287 h 1573553"/>
              <a:gd name="connsiteX195" fmla="*/ 363779 w 2757152"/>
              <a:gd name="connsiteY195" fmla="*/ 990906 h 1573553"/>
              <a:gd name="connsiteX196" fmla="*/ 356635 w 2757152"/>
              <a:gd name="connsiteY196" fmla="*/ 1007575 h 1573553"/>
              <a:gd name="connsiteX197" fmla="*/ 356635 w 2757152"/>
              <a:gd name="connsiteY197" fmla="*/ 1055200 h 1573553"/>
              <a:gd name="connsiteX198" fmla="*/ 297104 w 2757152"/>
              <a:gd name="connsiteY198" fmla="*/ 1059962 h 1573553"/>
              <a:gd name="connsiteX199" fmla="*/ 235191 w 2757152"/>
              <a:gd name="connsiteY199" fmla="*/ 1093300 h 1573553"/>
              <a:gd name="connsiteX200" fmla="*/ 237573 w 2757152"/>
              <a:gd name="connsiteY200" fmla="*/ 1121875 h 1573553"/>
              <a:gd name="connsiteX201" fmla="*/ 185186 w 2757152"/>
              <a:gd name="connsiteY201" fmla="*/ 1109968 h 1573553"/>
              <a:gd name="connsiteX202" fmla="*/ 151848 w 2757152"/>
              <a:gd name="connsiteY202" fmla="*/ 1117112 h 1573553"/>
              <a:gd name="connsiteX203" fmla="*/ 106604 w 2757152"/>
              <a:gd name="connsiteY203" fmla="*/ 1098062 h 1573553"/>
              <a:gd name="connsiteX204" fmla="*/ 89936 w 2757152"/>
              <a:gd name="connsiteY204" fmla="*/ 1098062 h 1573553"/>
              <a:gd name="connsiteX205" fmla="*/ 6592 w 2757152"/>
              <a:gd name="connsiteY205" fmla="*/ 1121875 h 1573553"/>
              <a:gd name="connsiteX206" fmla="*/ 8974 w 2757152"/>
              <a:gd name="connsiteY206" fmla="*/ 1074250 h 1573553"/>
              <a:gd name="connsiteX207" fmla="*/ 9816 w 2757152"/>
              <a:gd name="connsiteY20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704548 w 2757152"/>
              <a:gd name="connsiteY112" fmla="*/ 690868 h 1573553"/>
              <a:gd name="connsiteX113" fmla="*/ 2661685 w 2757152"/>
              <a:gd name="connsiteY113" fmla="*/ 890893 h 1573553"/>
              <a:gd name="connsiteX114" fmla="*/ 2630731 w 2757152"/>
              <a:gd name="connsiteY114" fmla="*/ 967092 h 1573553"/>
              <a:gd name="connsiteX115" fmla="*/ 2461662 w 2757152"/>
              <a:gd name="connsiteY115" fmla="*/ 869462 h 1573553"/>
              <a:gd name="connsiteX116" fmla="*/ 2297356 w 2757152"/>
              <a:gd name="connsiteY116" fmla="*/ 926612 h 1573553"/>
              <a:gd name="connsiteX117" fmla="*/ 2275925 w 2757152"/>
              <a:gd name="connsiteY117" fmla="*/ 1062342 h 1573553"/>
              <a:gd name="connsiteX118" fmla="*/ 2042562 w 2757152"/>
              <a:gd name="connsiteY118" fmla="*/ 1148067 h 1573553"/>
              <a:gd name="connsiteX119" fmla="*/ 2021131 w 2757152"/>
              <a:gd name="connsiteY119" fmla="*/ 1238556 h 1573553"/>
              <a:gd name="connsiteX120" fmla="*/ 1954456 w 2757152"/>
              <a:gd name="connsiteY120" fmla="*/ 1309993 h 1573553"/>
              <a:gd name="connsiteX121" fmla="*/ 2013987 w 2757152"/>
              <a:gd name="connsiteY121" fmla="*/ 1350474 h 1573553"/>
              <a:gd name="connsiteX122" fmla="*/ 1921118 w 2757152"/>
              <a:gd name="connsiteY122" fmla="*/ 1450487 h 1573553"/>
              <a:gd name="connsiteX123" fmla="*/ 1899687 w 2757152"/>
              <a:gd name="connsiteY123" fmla="*/ 1533831 h 1573553"/>
              <a:gd name="connsiteX124" fmla="*/ 1808865 w 2757152"/>
              <a:gd name="connsiteY124" fmla="*/ 1573012 h 1573553"/>
              <a:gd name="connsiteX125" fmla="*/ 1728235 w 2757152"/>
              <a:gd name="connsiteY125" fmla="*/ 1557643 h 1573553"/>
              <a:gd name="connsiteX126" fmla="*/ 1702041 w 2757152"/>
              <a:gd name="connsiteY126" fmla="*/ 1571931 h 1573553"/>
              <a:gd name="connsiteX127" fmla="*/ 1647275 w 2757152"/>
              <a:gd name="connsiteY127" fmla="*/ 1543356 h 1573553"/>
              <a:gd name="connsiteX128" fmla="*/ 1606791 w 2757152"/>
              <a:gd name="connsiteY128" fmla="*/ 1507637 h 1573553"/>
              <a:gd name="connsiteX129" fmla="*/ 1563931 w 2757152"/>
              <a:gd name="connsiteY129" fmla="*/ 1479061 h 1573553"/>
              <a:gd name="connsiteX130" fmla="*/ 1592504 w 2757152"/>
              <a:gd name="connsiteY130" fmla="*/ 1455250 h 1573553"/>
              <a:gd name="connsiteX131" fmla="*/ 1580598 w 2757152"/>
              <a:gd name="connsiteY131" fmla="*/ 1438581 h 1573553"/>
              <a:gd name="connsiteX132" fmla="*/ 1518685 w 2757152"/>
              <a:gd name="connsiteY132" fmla="*/ 1426675 h 1573553"/>
              <a:gd name="connsiteX133" fmla="*/ 1499635 w 2757152"/>
              <a:gd name="connsiteY133" fmla="*/ 1402862 h 1573553"/>
              <a:gd name="connsiteX134" fmla="*/ 1461537 w 2757152"/>
              <a:gd name="connsiteY134" fmla="*/ 1379050 h 1573553"/>
              <a:gd name="connsiteX135" fmla="*/ 1456773 w 2757152"/>
              <a:gd name="connsiteY135" fmla="*/ 1390956 h 1573553"/>
              <a:gd name="connsiteX136" fmla="*/ 1471062 w 2757152"/>
              <a:gd name="connsiteY136" fmla="*/ 1429056 h 1573553"/>
              <a:gd name="connsiteX137" fmla="*/ 1440104 w 2757152"/>
              <a:gd name="connsiteY137" fmla="*/ 1443343 h 1573553"/>
              <a:gd name="connsiteX138" fmla="*/ 1413912 w 2757152"/>
              <a:gd name="connsiteY138" fmla="*/ 1457630 h 1573553"/>
              <a:gd name="connsiteX139" fmla="*/ 1397241 w 2757152"/>
              <a:gd name="connsiteY139" fmla="*/ 1450487 h 1573553"/>
              <a:gd name="connsiteX140" fmla="*/ 1351998 w 2757152"/>
              <a:gd name="connsiteY140" fmla="*/ 1388575 h 1573553"/>
              <a:gd name="connsiteX141" fmla="*/ 1306756 w 2757152"/>
              <a:gd name="connsiteY141" fmla="*/ 1355237 h 1573553"/>
              <a:gd name="connsiteX142" fmla="*/ 1328187 w 2757152"/>
              <a:gd name="connsiteY142" fmla="*/ 1338568 h 1573553"/>
              <a:gd name="connsiteX143" fmla="*/ 1349618 w 2757152"/>
              <a:gd name="connsiteY143" fmla="*/ 1298087 h 1573553"/>
              <a:gd name="connsiteX144" fmla="*/ 1335329 w 2757152"/>
              <a:gd name="connsiteY144" fmla="*/ 1286181 h 1573553"/>
              <a:gd name="connsiteX145" fmla="*/ 1297231 w 2757152"/>
              <a:gd name="connsiteY145" fmla="*/ 1288562 h 1573553"/>
              <a:gd name="connsiteX146" fmla="*/ 1221031 w 2757152"/>
              <a:gd name="connsiteY146" fmla="*/ 1245700 h 1573553"/>
              <a:gd name="connsiteX147" fmla="*/ 1178166 w 2757152"/>
              <a:gd name="connsiteY147" fmla="*/ 1226650 h 1573553"/>
              <a:gd name="connsiteX148" fmla="*/ 1168643 w 2757152"/>
              <a:gd name="connsiteY148" fmla="*/ 1226650 h 1573553"/>
              <a:gd name="connsiteX149" fmla="*/ 1156737 w 2757152"/>
              <a:gd name="connsiteY149" fmla="*/ 1162356 h 1573553"/>
              <a:gd name="connsiteX150" fmla="*/ 1168643 w 2757152"/>
              <a:gd name="connsiteY150" fmla="*/ 1098062 h 1573553"/>
              <a:gd name="connsiteX151" fmla="*/ 1137687 w 2757152"/>
              <a:gd name="connsiteY151" fmla="*/ 1064725 h 1573553"/>
              <a:gd name="connsiteX152" fmla="*/ 1085300 w 2757152"/>
              <a:gd name="connsiteY152" fmla="*/ 1040912 h 1573553"/>
              <a:gd name="connsiteX153" fmla="*/ 1111493 w 2757152"/>
              <a:gd name="connsiteY153" fmla="*/ 1017100 h 1573553"/>
              <a:gd name="connsiteX154" fmla="*/ 1156737 w 2757152"/>
              <a:gd name="connsiteY154" fmla="*/ 1021862 h 1573553"/>
              <a:gd name="connsiteX155" fmla="*/ 1151975 w 2757152"/>
              <a:gd name="connsiteY155" fmla="*/ 974237 h 1573553"/>
              <a:gd name="connsiteX156" fmla="*/ 1123400 w 2757152"/>
              <a:gd name="connsiteY156" fmla="*/ 969475 h 1573553"/>
              <a:gd name="connsiteX157" fmla="*/ 1128162 w 2757152"/>
              <a:gd name="connsiteY157" fmla="*/ 921850 h 1573553"/>
              <a:gd name="connsiteX158" fmla="*/ 1097206 w 2757152"/>
              <a:gd name="connsiteY158" fmla="*/ 907562 h 1573553"/>
              <a:gd name="connsiteX159" fmla="*/ 1099587 w 2757152"/>
              <a:gd name="connsiteY159" fmla="*/ 871843 h 1573553"/>
              <a:gd name="connsiteX160" fmla="*/ 1051962 w 2757152"/>
              <a:gd name="connsiteY160" fmla="*/ 857556 h 1573553"/>
              <a:gd name="connsiteX161" fmla="*/ 1032912 w 2757152"/>
              <a:gd name="connsiteY161" fmla="*/ 878987 h 1573553"/>
              <a:gd name="connsiteX162" fmla="*/ 1004335 w 2757152"/>
              <a:gd name="connsiteY162" fmla="*/ 881368 h 1573553"/>
              <a:gd name="connsiteX163" fmla="*/ 954331 w 2757152"/>
              <a:gd name="connsiteY163" fmla="*/ 886131 h 1573553"/>
              <a:gd name="connsiteX164" fmla="*/ 923375 w 2757152"/>
              <a:gd name="connsiteY164" fmla="*/ 907562 h 1573553"/>
              <a:gd name="connsiteX165" fmla="*/ 923375 w 2757152"/>
              <a:gd name="connsiteY165" fmla="*/ 876606 h 1573553"/>
              <a:gd name="connsiteX166" fmla="*/ 882893 w 2757152"/>
              <a:gd name="connsiteY166" fmla="*/ 871843 h 1573553"/>
              <a:gd name="connsiteX167" fmla="*/ 890035 w 2757152"/>
              <a:gd name="connsiteY167" fmla="*/ 893275 h 1573553"/>
              <a:gd name="connsiteX168" fmla="*/ 885275 w 2757152"/>
              <a:gd name="connsiteY168" fmla="*/ 912325 h 1573553"/>
              <a:gd name="connsiteX169" fmla="*/ 799550 w 2757152"/>
              <a:gd name="connsiteY169" fmla="*/ 859936 h 1573553"/>
              <a:gd name="connsiteX170" fmla="*/ 778118 w 2757152"/>
              <a:gd name="connsiteY170" fmla="*/ 826600 h 1573553"/>
              <a:gd name="connsiteX171" fmla="*/ 790025 w 2757152"/>
              <a:gd name="connsiteY171" fmla="*/ 786117 h 1573553"/>
              <a:gd name="connsiteX172" fmla="*/ 759068 w 2757152"/>
              <a:gd name="connsiteY172" fmla="*/ 781356 h 1573553"/>
              <a:gd name="connsiteX173" fmla="*/ 711443 w 2757152"/>
              <a:gd name="connsiteY173" fmla="*/ 795643 h 1573553"/>
              <a:gd name="connsiteX174" fmla="*/ 701918 w 2757152"/>
              <a:gd name="connsiteY174" fmla="*/ 809931 h 1573553"/>
              <a:gd name="connsiteX175" fmla="*/ 678106 w 2757152"/>
              <a:gd name="connsiteY175" fmla="*/ 826600 h 1573553"/>
              <a:gd name="connsiteX176" fmla="*/ 670962 w 2757152"/>
              <a:gd name="connsiteY176" fmla="*/ 843268 h 1573553"/>
              <a:gd name="connsiteX177" fmla="*/ 630481 w 2757152"/>
              <a:gd name="connsiteY177" fmla="*/ 876606 h 1573553"/>
              <a:gd name="connsiteX178" fmla="*/ 632860 w 2757152"/>
              <a:gd name="connsiteY178" fmla="*/ 898037 h 1573553"/>
              <a:gd name="connsiteX179" fmla="*/ 647150 w 2757152"/>
              <a:gd name="connsiteY179" fmla="*/ 917087 h 1573553"/>
              <a:gd name="connsiteX180" fmla="*/ 570950 w 2757152"/>
              <a:gd name="connsiteY180" fmla="*/ 902800 h 1573553"/>
              <a:gd name="connsiteX181" fmla="*/ 537612 w 2757152"/>
              <a:gd name="connsiteY181" fmla="*/ 907562 h 1573553"/>
              <a:gd name="connsiteX182" fmla="*/ 585235 w 2757152"/>
              <a:gd name="connsiteY182" fmla="*/ 938518 h 1573553"/>
              <a:gd name="connsiteX183" fmla="*/ 609050 w 2757152"/>
              <a:gd name="connsiteY183" fmla="*/ 950425 h 1573553"/>
              <a:gd name="connsiteX184" fmla="*/ 635243 w 2757152"/>
              <a:gd name="connsiteY184" fmla="*/ 1002812 h 1573553"/>
              <a:gd name="connsiteX185" fmla="*/ 568566 w 2757152"/>
              <a:gd name="connsiteY185" fmla="*/ 1019481 h 1573553"/>
              <a:gd name="connsiteX186" fmla="*/ 547137 w 2757152"/>
              <a:gd name="connsiteY186" fmla="*/ 1031387 h 1573553"/>
              <a:gd name="connsiteX187" fmla="*/ 523323 w 2757152"/>
              <a:gd name="connsiteY187" fmla="*/ 1002812 h 1573553"/>
              <a:gd name="connsiteX188" fmla="*/ 499510 w 2757152"/>
              <a:gd name="connsiteY188" fmla="*/ 971856 h 1573553"/>
              <a:gd name="connsiteX189" fmla="*/ 501891 w 2757152"/>
              <a:gd name="connsiteY189" fmla="*/ 933756 h 1573553"/>
              <a:gd name="connsiteX190" fmla="*/ 499510 w 2757152"/>
              <a:gd name="connsiteY190" fmla="*/ 914706 h 1573553"/>
              <a:gd name="connsiteX191" fmla="*/ 518560 w 2757152"/>
              <a:gd name="connsiteY191" fmla="*/ 881368 h 1573553"/>
              <a:gd name="connsiteX192" fmla="*/ 478080 w 2757152"/>
              <a:gd name="connsiteY192" fmla="*/ 890893 h 1573553"/>
              <a:gd name="connsiteX193" fmla="*/ 449504 w 2757152"/>
              <a:gd name="connsiteY193" fmla="*/ 952806 h 1573553"/>
              <a:gd name="connsiteX194" fmla="*/ 442360 w 2757152"/>
              <a:gd name="connsiteY194" fmla="*/ 976618 h 1573553"/>
              <a:gd name="connsiteX195" fmla="*/ 411404 w 2757152"/>
              <a:gd name="connsiteY195" fmla="*/ 993287 h 1573553"/>
              <a:gd name="connsiteX196" fmla="*/ 363779 w 2757152"/>
              <a:gd name="connsiteY196" fmla="*/ 990906 h 1573553"/>
              <a:gd name="connsiteX197" fmla="*/ 356635 w 2757152"/>
              <a:gd name="connsiteY197" fmla="*/ 1007575 h 1573553"/>
              <a:gd name="connsiteX198" fmla="*/ 356635 w 2757152"/>
              <a:gd name="connsiteY198" fmla="*/ 1055200 h 1573553"/>
              <a:gd name="connsiteX199" fmla="*/ 297104 w 2757152"/>
              <a:gd name="connsiteY199" fmla="*/ 1059962 h 1573553"/>
              <a:gd name="connsiteX200" fmla="*/ 235191 w 2757152"/>
              <a:gd name="connsiteY200" fmla="*/ 1093300 h 1573553"/>
              <a:gd name="connsiteX201" fmla="*/ 237573 w 2757152"/>
              <a:gd name="connsiteY201" fmla="*/ 1121875 h 1573553"/>
              <a:gd name="connsiteX202" fmla="*/ 185186 w 2757152"/>
              <a:gd name="connsiteY202" fmla="*/ 1109968 h 1573553"/>
              <a:gd name="connsiteX203" fmla="*/ 151848 w 2757152"/>
              <a:gd name="connsiteY203" fmla="*/ 1117112 h 1573553"/>
              <a:gd name="connsiteX204" fmla="*/ 106604 w 2757152"/>
              <a:gd name="connsiteY204" fmla="*/ 1098062 h 1573553"/>
              <a:gd name="connsiteX205" fmla="*/ 89936 w 2757152"/>
              <a:gd name="connsiteY205" fmla="*/ 1098062 h 1573553"/>
              <a:gd name="connsiteX206" fmla="*/ 6592 w 2757152"/>
              <a:gd name="connsiteY206" fmla="*/ 1121875 h 1573553"/>
              <a:gd name="connsiteX207" fmla="*/ 8974 w 2757152"/>
              <a:gd name="connsiteY207" fmla="*/ 1074250 h 1573553"/>
              <a:gd name="connsiteX208" fmla="*/ 9816 w 2757152"/>
              <a:gd name="connsiteY20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661685 w 2757152"/>
              <a:gd name="connsiteY114" fmla="*/ 890893 h 1573553"/>
              <a:gd name="connsiteX115" fmla="*/ 2630731 w 2757152"/>
              <a:gd name="connsiteY115" fmla="*/ 967092 h 1573553"/>
              <a:gd name="connsiteX116" fmla="*/ 2461662 w 2757152"/>
              <a:gd name="connsiteY116" fmla="*/ 869462 h 1573553"/>
              <a:gd name="connsiteX117" fmla="*/ 2297356 w 2757152"/>
              <a:gd name="connsiteY117" fmla="*/ 926612 h 1573553"/>
              <a:gd name="connsiteX118" fmla="*/ 2275925 w 2757152"/>
              <a:gd name="connsiteY118" fmla="*/ 1062342 h 1573553"/>
              <a:gd name="connsiteX119" fmla="*/ 2042562 w 2757152"/>
              <a:gd name="connsiteY119" fmla="*/ 1148067 h 1573553"/>
              <a:gd name="connsiteX120" fmla="*/ 2021131 w 2757152"/>
              <a:gd name="connsiteY120" fmla="*/ 1238556 h 1573553"/>
              <a:gd name="connsiteX121" fmla="*/ 1954456 w 2757152"/>
              <a:gd name="connsiteY121" fmla="*/ 1309993 h 1573553"/>
              <a:gd name="connsiteX122" fmla="*/ 2013987 w 2757152"/>
              <a:gd name="connsiteY122" fmla="*/ 1350474 h 1573553"/>
              <a:gd name="connsiteX123" fmla="*/ 1921118 w 2757152"/>
              <a:gd name="connsiteY123" fmla="*/ 1450487 h 1573553"/>
              <a:gd name="connsiteX124" fmla="*/ 1899687 w 2757152"/>
              <a:gd name="connsiteY124" fmla="*/ 1533831 h 1573553"/>
              <a:gd name="connsiteX125" fmla="*/ 1808865 w 2757152"/>
              <a:gd name="connsiteY125" fmla="*/ 1573012 h 1573553"/>
              <a:gd name="connsiteX126" fmla="*/ 1728235 w 2757152"/>
              <a:gd name="connsiteY126" fmla="*/ 1557643 h 1573553"/>
              <a:gd name="connsiteX127" fmla="*/ 1702041 w 2757152"/>
              <a:gd name="connsiteY127" fmla="*/ 1571931 h 1573553"/>
              <a:gd name="connsiteX128" fmla="*/ 1647275 w 2757152"/>
              <a:gd name="connsiteY128" fmla="*/ 1543356 h 1573553"/>
              <a:gd name="connsiteX129" fmla="*/ 1606791 w 2757152"/>
              <a:gd name="connsiteY129" fmla="*/ 1507637 h 1573553"/>
              <a:gd name="connsiteX130" fmla="*/ 1563931 w 2757152"/>
              <a:gd name="connsiteY130" fmla="*/ 1479061 h 1573553"/>
              <a:gd name="connsiteX131" fmla="*/ 1592504 w 2757152"/>
              <a:gd name="connsiteY131" fmla="*/ 1455250 h 1573553"/>
              <a:gd name="connsiteX132" fmla="*/ 1580598 w 2757152"/>
              <a:gd name="connsiteY132" fmla="*/ 1438581 h 1573553"/>
              <a:gd name="connsiteX133" fmla="*/ 1518685 w 2757152"/>
              <a:gd name="connsiteY133" fmla="*/ 1426675 h 1573553"/>
              <a:gd name="connsiteX134" fmla="*/ 1499635 w 2757152"/>
              <a:gd name="connsiteY134" fmla="*/ 1402862 h 1573553"/>
              <a:gd name="connsiteX135" fmla="*/ 1461537 w 2757152"/>
              <a:gd name="connsiteY135" fmla="*/ 1379050 h 1573553"/>
              <a:gd name="connsiteX136" fmla="*/ 1456773 w 2757152"/>
              <a:gd name="connsiteY136" fmla="*/ 1390956 h 1573553"/>
              <a:gd name="connsiteX137" fmla="*/ 1471062 w 2757152"/>
              <a:gd name="connsiteY137" fmla="*/ 1429056 h 1573553"/>
              <a:gd name="connsiteX138" fmla="*/ 1440104 w 2757152"/>
              <a:gd name="connsiteY138" fmla="*/ 1443343 h 1573553"/>
              <a:gd name="connsiteX139" fmla="*/ 1413912 w 2757152"/>
              <a:gd name="connsiteY139" fmla="*/ 1457630 h 1573553"/>
              <a:gd name="connsiteX140" fmla="*/ 1397241 w 2757152"/>
              <a:gd name="connsiteY140" fmla="*/ 1450487 h 1573553"/>
              <a:gd name="connsiteX141" fmla="*/ 1351998 w 2757152"/>
              <a:gd name="connsiteY141" fmla="*/ 1388575 h 1573553"/>
              <a:gd name="connsiteX142" fmla="*/ 1306756 w 2757152"/>
              <a:gd name="connsiteY142" fmla="*/ 1355237 h 1573553"/>
              <a:gd name="connsiteX143" fmla="*/ 1328187 w 2757152"/>
              <a:gd name="connsiteY143" fmla="*/ 1338568 h 1573553"/>
              <a:gd name="connsiteX144" fmla="*/ 1349618 w 2757152"/>
              <a:gd name="connsiteY144" fmla="*/ 1298087 h 1573553"/>
              <a:gd name="connsiteX145" fmla="*/ 1335329 w 2757152"/>
              <a:gd name="connsiteY145" fmla="*/ 1286181 h 1573553"/>
              <a:gd name="connsiteX146" fmla="*/ 1297231 w 2757152"/>
              <a:gd name="connsiteY146" fmla="*/ 1288562 h 1573553"/>
              <a:gd name="connsiteX147" fmla="*/ 1221031 w 2757152"/>
              <a:gd name="connsiteY147" fmla="*/ 1245700 h 1573553"/>
              <a:gd name="connsiteX148" fmla="*/ 1178166 w 2757152"/>
              <a:gd name="connsiteY148" fmla="*/ 1226650 h 1573553"/>
              <a:gd name="connsiteX149" fmla="*/ 1168643 w 2757152"/>
              <a:gd name="connsiteY149" fmla="*/ 1226650 h 1573553"/>
              <a:gd name="connsiteX150" fmla="*/ 1156737 w 2757152"/>
              <a:gd name="connsiteY150" fmla="*/ 1162356 h 1573553"/>
              <a:gd name="connsiteX151" fmla="*/ 1168643 w 2757152"/>
              <a:gd name="connsiteY151" fmla="*/ 1098062 h 1573553"/>
              <a:gd name="connsiteX152" fmla="*/ 1137687 w 2757152"/>
              <a:gd name="connsiteY152" fmla="*/ 1064725 h 1573553"/>
              <a:gd name="connsiteX153" fmla="*/ 1085300 w 2757152"/>
              <a:gd name="connsiteY153" fmla="*/ 1040912 h 1573553"/>
              <a:gd name="connsiteX154" fmla="*/ 1111493 w 2757152"/>
              <a:gd name="connsiteY154" fmla="*/ 1017100 h 1573553"/>
              <a:gd name="connsiteX155" fmla="*/ 1156737 w 2757152"/>
              <a:gd name="connsiteY155" fmla="*/ 1021862 h 1573553"/>
              <a:gd name="connsiteX156" fmla="*/ 1151975 w 2757152"/>
              <a:gd name="connsiteY156" fmla="*/ 974237 h 1573553"/>
              <a:gd name="connsiteX157" fmla="*/ 1123400 w 2757152"/>
              <a:gd name="connsiteY157" fmla="*/ 969475 h 1573553"/>
              <a:gd name="connsiteX158" fmla="*/ 1128162 w 2757152"/>
              <a:gd name="connsiteY158" fmla="*/ 921850 h 1573553"/>
              <a:gd name="connsiteX159" fmla="*/ 1097206 w 2757152"/>
              <a:gd name="connsiteY159" fmla="*/ 907562 h 1573553"/>
              <a:gd name="connsiteX160" fmla="*/ 1099587 w 2757152"/>
              <a:gd name="connsiteY160" fmla="*/ 871843 h 1573553"/>
              <a:gd name="connsiteX161" fmla="*/ 1051962 w 2757152"/>
              <a:gd name="connsiteY161" fmla="*/ 857556 h 1573553"/>
              <a:gd name="connsiteX162" fmla="*/ 1032912 w 2757152"/>
              <a:gd name="connsiteY162" fmla="*/ 878987 h 1573553"/>
              <a:gd name="connsiteX163" fmla="*/ 1004335 w 2757152"/>
              <a:gd name="connsiteY163" fmla="*/ 881368 h 1573553"/>
              <a:gd name="connsiteX164" fmla="*/ 954331 w 2757152"/>
              <a:gd name="connsiteY164" fmla="*/ 886131 h 1573553"/>
              <a:gd name="connsiteX165" fmla="*/ 923375 w 2757152"/>
              <a:gd name="connsiteY165" fmla="*/ 907562 h 1573553"/>
              <a:gd name="connsiteX166" fmla="*/ 923375 w 2757152"/>
              <a:gd name="connsiteY166" fmla="*/ 876606 h 1573553"/>
              <a:gd name="connsiteX167" fmla="*/ 882893 w 2757152"/>
              <a:gd name="connsiteY167" fmla="*/ 871843 h 1573553"/>
              <a:gd name="connsiteX168" fmla="*/ 890035 w 2757152"/>
              <a:gd name="connsiteY168" fmla="*/ 893275 h 1573553"/>
              <a:gd name="connsiteX169" fmla="*/ 885275 w 2757152"/>
              <a:gd name="connsiteY169" fmla="*/ 912325 h 1573553"/>
              <a:gd name="connsiteX170" fmla="*/ 799550 w 2757152"/>
              <a:gd name="connsiteY170" fmla="*/ 859936 h 1573553"/>
              <a:gd name="connsiteX171" fmla="*/ 778118 w 2757152"/>
              <a:gd name="connsiteY171" fmla="*/ 826600 h 1573553"/>
              <a:gd name="connsiteX172" fmla="*/ 790025 w 2757152"/>
              <a:gd name="connsiteY172" fmla="*/ 786117 h 1573553"/>
              <a:gd name="connsiteX173" fmla="*/ 759068 w 2757152"/>
              <a:gd name="connsiteY173" fmla="*/ 781356 h 1573553"/>
              <a:gd name="connsiteX174" fmla="*/ 711443 w 2757152"/>
              <a:gd name="connsiteY174" fmla="*/ 795643 h 1573553"/>
              <a:gd name="connsiteX175" fmla="*/ 701918 w 2757152"/>
              <a:gd name="connsiteY175" fmla="*/ 809931 h 1573553"/>
              <a:gd name="connsiteX176" fmla="*/ 678106 w 2757152"/>
              <a:gd name="connsiteY176" fmla="*/ 826600 h 1573553"/>
              <a:gd name="connsiteX177" fmla="*/ 670962 w 2757152"/>
              <a:gd name="connsiteY177" fmla="*/ 843268 h 1573553"/>
              <a:gd name="connsiteX178" fmla="*/ 630481 w 2757152"/>
              <a:gd name="connsiteY178" fmla="*/ 876606 h 1573553"/>
              <a:gd name="connsiteX179" fmla="*/ 632860 w 2757152"/>
              <a:gd name="connsiteY179" fmla="*/ 898037 h 1573553"/>
              <a:gd name="connsiteX180" fmla="*/ 647150 w 2757152"/>
              <a:gd name="connsiteY180" fmla="*/ 917087 h 1573553"/>
              <a:gd name="connsiteX181" fmla="*/ 570950 w 2757152"/>
              <a:gd name="connsiteY181" fmla="*/ 902800 h 1573553"/>
              <a:gd name="connsiteX182" fmla="*/ 537612 w 2757152"/>
              <a:gd name="connsiteY182" fmla="*/ 907562 h 1573553"/>
              <a:gd name="connsiteX183" fmla="*/ 585235 w 2757152"/>
              <a:gd name="connsiteY183" fmla="*/ 938518 h 1573553"/>
              <a:gd name="connsiteX184" fmla="*/ 609050 w 2757152"/>
              <a:gd name="connsiteY184" fmla="*/ 950425 h 1573553"/>
              <a:gd name="connsiteX185" fmla="*/ 635243 w 2757152"/>
              <a:gd name="connsiteY185" fmla="*/ 1002812 h 1573553"/>
              <a:gd name="connsiteX186" fmla="*/ 568566 w 2757152"/>
              <a:gd name="connsiteY186" fmla="*/ 1019481 h 1573553"/>
              <a:gd name="connsiteX187" fmla="*/ 547137 w 2757152"/>
              <a:gd name="connsiteY187" fmla="*/ 1031387 h 1573553"/>
              <a:gd name="connsiteX188" fmla="*/ 523323 w 2757152"/>
              <a:gd name="connsiteY188" fmla="*/ 1002812 h 1573553"/>
              <a:gd name="connsiteX189" fmla="*/ 499510 w 2757152"/>
              <a:gd name="connsiteY189" fmla="*/ 971856 h 1573553"/>
              <a:gd name="connsiteX190" fmla="*/ 501891 w 2757152"/>
              <a:gd name="connsiteY190" fmla="*/ 933756 h 1573553"/>
              <a:gd name="connsiteX191" fmla="*/ 499510 w 2757152"/>
              <a:gd name="connsiteY191" fmla="*/ 914706 h 1573553"/>
              <a:gd name="connsiteX192" fmla="*/ 518560 w 2757152"/>
              <a:gd name="connsiteY192" fmla="*/ 881368 h 1573553"/>
              <a:gd name="connsiteX193" fmla="*/ 478080 w 2757152"/>
              <a:gd name="connsiteY193" fmla="*/ 890893 h 1573553"/>
              <a:gd name="connsiteX194" fmla="*/ 449504 w 2757152"/>
              <a:gd name="connsiteY194" fmla="*/ 952806 h 1573553"/>
              <a:gd name="connsiteX195" fmla="*/ 442360 w 2757152"/>
              <a:gd name="connsiteY195" fmla="*/ 976618 h 1573553"/>
              <a:gd name="connsiteX196" fmla="*/ 411404 w 2757152"/>
              <a:gd name="connsiteY196" fmla="*/ 993287 h 1573553"/>
              <a:gd name="connsiteX197" fmla="*/ 363779 w 2757152"/>
              <a:gd name="connsiteY197" fmla="*/ 990906 h 1573553"/>
              <a:gd name="connsiteX198" fmla="*/ 356635 w 2757152"/>
              <a:gd name="connsiteY198" fmla="*/ 1007575 h 1573553"/>
              <a:gd name="connsiteX199" fmla="*/ 356635 w 2757152"/>
              <a:gd name="connsiteY199" fmla="*/ 1055200 h 1573553"/>
              <a:gd name="connsiteX200" fmla="*/ 297104 w 2757152"/>
              <a:gd name="connsiteY200" fmla="*/ 1059962 h 1573553"/>
              <a:gd name="connsiteX201" fmla="*/ 235191 w 2757152"/>
              <a:gd name="connsiteY201" fmla="*/ 1093300 h 1573553"/>
              <a:gd name="connsiteX202" fmla="*/ 237573 w 2757152"/>
              <a:gd name="connsiteY202" fmla="*/ 1121875 h 1573553"/>
              <a:gd name="connsiteX203" fmla="*/ 185186 w 2757152"/>
              <a:gd name="connsiteY203" fmla="*/ 1109968 h 1573553"/>
              <a:gd name="connsiteX204" fmla="*/ 151848 w 2757152"/>
              <a:gd name="connsiteY204" fmla="*/ 1117112 h 1573553"/>
              <a:gd name="connsiteX205" fmla="*/ 106604 w 2757152"/>
              <a:gd name="connsiteY205" fmla="*/ 1098062 h 1573553"/>
              <a:gd name="connsiteX206" fmla="*/ 89936 w 2757152"/>
              <a:gd name="connsiteY206" fmla="*/ 1098062 h 1573553"/>
              <a:gd name="connsiteX207" fmla="*/ 6592 w 2757152"/>
              <a:gd name="connsiteY207" fmla="*/ 1121875 h 1573553"/>
              <a:gd name="connsiteX208" fmla="*/ 8974 w 2757152"/>
              <a:gd name="connsiteY208" fmla="*/ 1074250 h 1573553"/>
              <a:gd name="connsiteX209" fmla="*/ 9816 w 2757152"/>
              <a:gd name="connsiteY20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702166 w 2757152"/>
              <a:gd name="connsiteY114" fmla="*/ 790881 h 1573553"/>
              <a:gd name="connsiteX115" fmla="*/ 2661685 w 2757152"/>
              <a:gd name="connsiteY115" fmla="*/ 890893 h 1573553"/>
              <a:gd name="connsiteX116" fmla="*/ 2630731 w 2757152"/>
              <a:gd name="connsiteY116" fmla="*/ 967092 h 1573553"/>
              <a:gd name="connsiteX117" fmla="*/ 2461662 w 2757152"/>
              <a:gd name="connsiteY117" fmla="*/ 869462 h 1573553"/>
              <a:gd name="connsiteX118" fmla="*/ 2297356 w 2757152"/>
              <a:gd name="connsiteY118" fmla="*/ 926612 h 1573553"/>
              <a:gd name="connsiteX119" fmla="*/ 2275925 w 2757152"/>
              <a:gd name="connsiteY119" fmla="*/ 1062342 h 1573553"/>
              <a:gd name="connsiteX120" fmla="*/ 2042562 w 2757152"/>
              <a:gd name="connsiteY120" fmla="*/ 1148067 h 1573553"/>
              <a:gd name="connsiteX121" fmla="*/ 2021131 w 2757152"/>
              <a:gd name="connsiteY121" fmla="*/ 1238556 h 1573553"/>
              <a:gd name="connsiteX122" fmla="*/ 1954456 w 2757152"/>
              <a:gd name="connsiteY122" fmla="*/ 1309993 h 1573553"/>
              <a:gd name="connsiteX123" fmla="*/ 2013987 w 2757152"/>
              <a:gd name="connsiteY123" fmla="*/ 1350474 h 1573553"/>
              <a:gd name="connsiteX124" fmla="*/ 1921118 w 2757152"/>
              <a:gd name="connsiteY124" fmla="*/ 1450487 h 1573553"/>
              <a:gd name="connsiteX125" fmla="*/ 1899687 w 2757152"/>
              <a:gd name="connsiteY125" fmla="*/ 1533831 h 1573553"/>
              <a:gd name="connsiteX126" fmla="*/ 1808865 w 2757152"/>
              <a:gd name="connsiteY126" fmla="*/ 1573012 h 1573553"/>
              <a:gd name="connsiteX127" fmla="*/ 1728235 w 2757152"/>
              <a:gd name="connsiteY127" fmla="*/ 1557643 h 1573553"/>
              <a:gd name="connsiteX128" fmla="*/ 1702041 w 2757152"/>
              <a:gd name="connsiteY128" fmla="*/ 1571931 h 1573553"/>
              <a:gd name="connsiteX129" fmla="*/ 1647275 w 2757152"/>
              <a:gd name="connsiteY129" fmla="*/ 1543356 h 1573553"/>
              <a:gd name="connsiteX130" fmla="*/ 1606791 w 2757152"/>
              <a:gd name="connsiteY130" fmla="*/ 1507637 h 1573553"/>
              <a:gd name="connsiteX131" fmla="*/ 1563931 w 2757152"/>
              <a:gd name="connsiteY131" fmla="*/ 1479061 h 1573553"/>
              <a:gd name="connsiteX132" fmla="*/ 1592504 w 2757152"/>
              <a:gd name="connsiteY132" fmla="*/ 1455250 h 1573553"/>
              <a:gd name="connsiteX133" fmla="*/ 1580598 w 2757152"/>
              <a:gd name="connsiteY133" fmla="*/ 1438581 h 1573553"/>
              <a:gd name="connsiteX134" fmla="*/ 1518685 w 2757152"/>
              <a:gd name="connsiteY134" fmla="*/ 1426675 h 1573553"/>
              <a:gd name="connsiteX135" fmla="*/ 1499635 w 2757152"/>
              <a:gd name="connsiteY135" fmla="*/ 1402862 h 1573553"/>
              <a:gd name="connsiteX136" fmla="*/ 1461537 w 2757152"/>
              <a:gd name="connsiteY136" fmla="*/ 1379050 h 1573553"/>
              <a:gd name="connsiteX137" fmla="*/ 1456773 w 2757152"/>
              <a:gd name="connsiteY137" fmla="*/ 1390956 h 1573553"/>
              <a:gd name="connsiteX138" fmla="*/ 1471062 w 2757152"/>
              <a:gd name="connsiteY138" fmla="*/ 1429056 h 1573553"/>
              <a:gd name="connsiteX139" fmla="*/ 1440104 w 2757152"/>
              <a:gd name="connsiteY139" fmla="*/ 1443343 h 1573553"/>
              <a:gd name="connsiteX140" fmla="*/ 1413912 w 2757152"/>
              <a:gd name="connsiteY140" fmla="*/ 1457630 h 1573553"/>
              <a:gd name="connsiteX141" fmla="*/ 1397241 w 2757152"/>
              <a:gd name="connsiteY141" fmla="*/ 1450487 h 1573553"/>
              <a:gd name="connsiteX142" fmla="*/ 1351998 w 2757152"/>
              <a:gd name="connsiteY142" fmla="*/ 1388575 h 1573553"/>
              <a:gd name="connsiteX143" fmla="*/ 1306756 w 2757152"/>
              <a:gd name="connsiteY143" fmla="*/ 1355237 h 1573553"/>
              <a:gd name="connsiteX144" fmla="*/ 1328187 w 2757152"/>
              <a:gd name="connsiteY144" fmla="*/ 1338568 h 1573553"/>
              <a:gd name="connsiteX145" fmla="*/ 1349618 w 2757152"/>
              <a:gd name="connsiteY145" fmla="*/ 1298087 h 1573553"/>
              <a:gd name="connsiteX146" fmla="*/ 1335329 w 2757152"/>
              <a:gd name="connsiteY146" fmla="*/ 1286181 h 1573553"/>
              <a:gd name="connsiteX147" fmla="*/ 1297231 w 2757152"/>
              <a:gd name="connsiteY147" fmla="*/ 1288562 h 1573553"/>
              <a:gd name="connsiteX148" fmla="*/ 1221031 w 2757152"/>
              <a:gd name="connsiteY148" fmla="*/ 1245700 h 1573553"/>
              <a:gd name="connsiteX149" fmla="*/ 1178166 w 2757152"/>
              <a:gd name="connsiteY149" fmla="*/ 1226650 h 1573553"/>
              <a:gd name="connsiteX150" fmla="*/ 1168643 w 2757152"/>
              <a:gd name="connsiteY150" fmla="*/ 1226650 h 1573553"/>
              <a:gd name="connsiteX151" fmla="*/ 1156737 w 2757152"/>
              <a:gd name="connsiteY151" fmla="*/ 1162356 h 1573553"/>
              <a:gd name="connsiteX152" fmla="*/ 1168643 w 2757152"/>
              <a:gd name="connsiteY152" fmla="*/ 1098062 h 1573553"/>
              <a:gd name="connsiteX153" fmla="*/ 1137687 w 2757152"/>
              <a:gd name="connsiteY153" fmla="*/ 1064725 h 1573553"/>
              <a:gd name="connsiteX154" fmla="*/ 1085300 w 2757152"/>
              <a:gd name="connsiteY154" fmla="*/ 1040912 h 1573553"/>
              <a:gd name="connsiteX155" fmla="*/ 1111493 w 2757152"/>
              <a:gd name="connsiteY155" fmla="*/ 1017100 h 1573553"/>
              <a:gd name="connsiteX156" fmla="*/ 1156737 w 2757152"/>
              <a:gd name="connsiteY156" fmla="*/ 1021862 h 1573553"/>
              <a:gd name="connsiteX157" fmla="*/ 1151975 w 2757152"/>
              <a:gd name="connsiteY157" fmla="*/ 974237 h 1573553"/>
              <a:gd name="connsiteX158" fmla="*/ 1123400 w 2757152"/>
              <a:gd name="connsiteY158" fmla="*/ 969475 h 1573553"/>
              <a:gd name="connsiteX159" fmla="*/ 1128162 w 2757152"/>
              <a:gd name="connsiteY159" fmla="*/ 921850 h 1573553"/>
              <a:gd name="connsiteX160" fmla="*/ 1097206 w 2757152"/>
              <a:gd name="connsiteY160" fmla="*/ 907562 h 1573553"/>
              <a:gd name="connsiteX161" fmla="*/ 1099587 w 2757152"/>
              <a:gd name="connsiteY161" fmla="*/ 871843 h 1573553"/>
              <a:gd name="connsiteX162" fmla="*/ 1051962 w 2757152"/>
              <a:gd name="connsiteY162" fmla="*/ 857556 h 1573553"/>
              <a:gd name="connsiteX163" fmla="*/ 1032912 w 2757152"/>
              <a:gd name="connsiteY163" fmla="*/ 878987 h 1573553"/>
              <a:gd name="connsiteX164" fmla="*/ 1004335 w 2757152"/>
              <a:gd name="connsiteY164" fmla="*/ 881368 h 1573553"/>
              <a:gd name="connsiteX165" fmla="*/ 954331 w 2757152"/>
              <a:gd name="connsiteY165" fmla="*/ 886131 h 1573553"/>
              <a:gd name="connsiteX166" fmla="*/ 923375 w 2757152"/>
              <a:gd name="connsiteY166" fmla="*/ 907562 h 1573553"/>
              <a:gd name="connsiteX167" fmla="*/ 923375 w 2757152"/>
              <a:gd name="connsiteY167" fmla="*/ 876606 h 1573553"/>
              <a:gd name="connsiteX168" fmla="*/ 882893 w 2757152"/>
              <a:gd name="connsiteY168" fmla="*/ 871843 h 1573553"/>
              <a:gd name="connsiteX169" fmla="*/ 890035 w 2757152"/>
              <a:gd name="connsiteY169" fmla="*/ 893275 h 1573553"/>
              <a:gd name="connsiteX170" fmla="*/ 885275 w 2757152"/>
              <a:gd name="connsiteY170" fmla="*/ 912325 h 1573553"/>
              <a:gd name="connsiteX171" fmla="*/ 799550 w 2757152"/>
              <a:gd name="connsiteY171" fmla="*/ 859936 h 1573553"/>
              <a:gd name="connsiteX172" fmla="*/ 778118 w 2757152"/>
              <a:gd name="connsiteY172" fmla="*/ 826600 h 1573553"/>
              <a:gd name="connsiteX173" fmla="*/ 790025 w 2757152"/>
              <a:gd name="connsiteY173" fmla="*/ 786117 h 1573553"/>
              <a:gd name="connsiteX174" fmla="*/ 759068 w 2757152"/>
              <a:gd name="connsiteY174" fmla="*/ 781356 h 1573553"/>
              <a:gd name="connsiteX175" fmla="*/ 711443 w 2757152"/>
              <a:gd name="connsiteY175" fmla="*/ 795643 h 1573553"/>
              <a:gd name="connsiteX176" fmla="*/ 701918 w 2757152"/>
              <a:gd name="connsiteY176" fmla="*/ 809931 h 1573553"/>
              <a:gd name="connsiteX177" fmla="*/ 678106 w 2757152"/>
              <a:gd name="connsiteY177" fmla="*/ 826600 h 1573553"/>
              <a:gd name="connsiteX178" fmla="*/ 670962 w 2757152"/>
              <a:gd name="connsiteY178" fmla="*/ 843268 h 1573553"/>
              <a:gd name="connsiteX179" fmla="*/ 630481 w 2757152"/>
              <a:gd name="connsiteY179" fmla="*/ 876606 h 1573553"/>
              <a:gd name="connsiteX180" fmla="*/ 632860 w 2757152"/>
              <a:gd name="connsiteY180" fmla="*/ 898037 h 1573553"/>
              <a:gd name="connsiteX181" fmla="*/ 647150 w 2757152"/>
              <a:gd name="connsiteY181" fmla="*/ 917087 h 1573553"/>
              <a:gd name="connsiteX182" fmla="*/ 570950 w 2757152"/>
              <a:gd name="connsiteY182" fmla="*/ 902800 h 1573553"/>
              <a:gd name="connsiteX183" fmla="*/ 537612 w 2757152"/>
              <a:gd name="connsiteY183" fmla="*/ 907562 h 1573553"/>
              <a:gd name="connsiteX184" fmla="*/ 585235 w 2757152"/>
              <a:gd name="connsiteY184" fmla="*/ 938518 h 1573553"/>
              <a:gd name="connsiteX185" fmla="*/ 609050 w 2757152"/>
              <a:gd name="connsiteY185" fmla="*/ 950425 h 1573553"/>
              <a:gd name="connsiteX186" fmla="*/ 635243 w 2757152"/>
              <a:gd name="connsiteY186" fmla="*/ 1002812 h 1573553"/>
              <a:gd name="connsiteX187" fmla="*/ 568566 w 2757152"/>
              <a:gd name="connsiteY187" fmla="*/ 1019481 h 1573553"/>
              <a:gd name="connsiteX188" fmla="*/ 547137 w 2757152"/>
              <a:gd name="connsiteY188" fmla="*/ 1031387 h 1573553"/>
              <a:gd name="connsiteX189" fmla="*/ 523323 w 2757152"/>
              <a:gd name="connsiteY189" fmla="*/ 1002812 h 1573553"/>
              <a:gd name="connsiteX190" fmla="*/ 499510 w 2757152"/>
              <a:gd name="connsiteY190" fmla="*/ 971856 h 1573553"/>
              <a:gd name="connsiteX191" fmla="*/ 501891 w 2757152"/>
              <a:gd name="connsiteY191" fmla="*/ 933756 h 1573553"/>
              <a:gd name="connsiteX192" fmla="*/ 499510 w 2757152"/>
              <a:gd name="connsiteY192" fmla="*/ 914706 h 1573553"/>
              <a:gd name="connsiteX193" fmla="*/ 518560 w 2757152"/>
              <a:gd name="connsiteY193" fmla="*/ 881368 h 1573553"/>
              <a:gd name="connsiteX194" fmla="*/ 478080 w 2757152"/>
              <a:gd name="connsiteY194" fmla="*/ 890893 h 1573553"/>
              <a:gd name="connsiteX195" fmla="*/ 449504 w 2757152"/>
              <a:gd name="connsiteY195" fmla="*/ 952806 h 1573553"/>
              <a:gd name="connsiteX196" fmla="*/ 442360 w 2757152"/>
              <a:gd name="connsiteY196" fmla="*/ 976618 h 1573553"/>
              <a:gd name="connsiteX197" fmla="*/ 411404 w 2757152"/>
              <a:gd name="connsiteY197" fmla="*/ 993287 h 1573553"/>
              <a:gd name="connsiteX198" fmla="*/ 363779 w 2757152"/>
              <a:gd name="connsiteY198" fmla="*/ 990906 h 1573553"/>
              <a:gd name="connsiteX199" fmla="*/ 356635 w 2757152"/>
              <a:gd name="connsiteY199" fmla="*/ 1007575 h 1573553"/>
              <a:gd name="connsiteX200" fmla="*/ 356635 w 2757152"/>
              <a:gd name="connsiteY200" fmla="*/ 1055200 h 1573553"/>
              <a:gd name="connsiteX201" fmla="*/ 297104 w 2757152"/>
              <a:gd name="connsiteY201" fmla="*/ 1059962 h 1573553"/>
              <a:gd name="connsiteX202" fmla="*/ 235191 w 2757152"/>
              <a:gd name="connsiteY202" fmla="*/ 1093300 h 1573553"/>
              <a:gd name="connsiteX203" fmla="*/ 237573 w 2757152"/>
              <a:gd name="connsiteY203" fmla="*/ 1121875 h 1573553"/>
              <a:gd name="connsiteX204" fmla="*/ 185186 w 2757152"/>
              <a:gd name="connsiteY204" fmla="*/ 1109968 h 1573553"/>
              <a:gd name="connsiteX205" fmla="*/ 151848 w 2757152"/>
              <a:gd name="connsiteY205" fmla="*/ 1117112 h 1573553"/>
              <a:gd name="connsiteX206" fmla="*/ 106604 w 2757152"/>
              <a:gd name="connsiteY206" fmla="*/ 1098062 h 1573553"/>
              <a:gd name="connsiteX207" fmla="*/ 89936 w 2757152"/>
              <a:gd name="connsiteY207" fmla="*/ 1098062 h 1573553"/>
              <a:gd name="connsiteX208" fmla="*/ 6592 w 2757152"/>
              <a:gd name="connsiteY208" fmla="*/ 1121875 h 1573553"/>
              <a:gd name="connsiteX209" fmla="*/ 8974 w 2757152"/>
              <a:gd name="connsiteY209" fmla="*/ 1074250 h 1573553"/>
              <a:gd name="connsiteX210" fmla="*/ 9816 w 2757152"/>
              <a:gd name="connsiteY210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702166 w 2757152"/>
              <a:gd name="connsiteY114" fmla="*/ 736112 h 1573553"/>
              <a:gd name="connsiteX115" fmla="*/ 2702166 w 2757152"/>
              <a:gd name="connsiteY115" fmla="*/ 790881 h 1573553"/>
              <a:gd name="connsiteX116" fmla="*/ 2661685 w 2757152"/>
              <a:gd name="connsiteY116" fmla="*/ 890893 h 1573553"/>
              <a:gd name="connsiteX117" fmla="*/ 2630731 w 2757152"/>
              <a:gd name="connsiteY117" fmla="*/ 967092 h 1573553"/>
              <a:gd name="connsiteX118" fmla="*/ 2461662 w 2757152"/>
              <a:gd name="connsiteY118" fmla="*/ 869462 h 1573553"/>
              <a:gd name="connsiteX119" fmla="*/ 2297356 w 2757152"/>
              <a:gd name="connsiteY119" fmla="*/ 926612 h 1573553"/>
              <a:gd name="connsiteX120" fmla="*/ 2275925 w 2757152"/>
              <a:gd name="connsiteY120" fmla="*/ 1062342 h 1573553"/>
              <a:gd name="connsiteX121" fmla="*/ 2042562 w 2757152"/>
              <a:gd name="connsiteY121" fmla="*/ 1148067 h 1573553"/>
              <a:gd name="connsiteX122" fmla="*/ 2021131 w 2757152"/>
              <a:gd name="connsiteY122" fmla="*/ 1238556 h 1573553"/>
              <a:gd name="connsiteX123" fmla="*/ 1954456 w 2757152"/>
              <a:gd name="connsiteY123" fmla="*/ 1309993 h 1573553"/>
              <a:gd name="connsiteX124" fmla="*/ 2013987 w 2757152"/>
              <a:gd name="connsiteY124" fmla="*/ 1350474 h 1573553"/>
              <a:gd name="connsiteX125" fmla="*/ 1921118 w 2757152"/>
              <a:gd name="connsiteY125" fmla="*/ 1450487 h 1573553"/>
              <a:gd name="connsiteX126" fmla="*/ 1899687 w 2757152"/>
              <a:gd name="connsiteY126" fmla="*/ 1533831 h 1573553"/>
              <a:gd name="connsiteX127" fmla="*/ 1808865 w 2757152"/>
              <a:gd name="connsiteY127" fmla="*/ 1573012 h 1573553"/>
              <a:gd name="connsiteX128" fmla="*/ 1728235 w 2757152"/>
              <a:gd name="connsiteY128" fmla="*/ 1557643 h 1573553"/>
              <a:gd name="connsiteX129" fmla="*/ 1702041 w 2757152"/>
              <a:gd name="connsiteY129" fmla="*/ 1571931 h 1573553"/>
              <a:gd name="connsiteX130" fmla="*/ 1647275 w 2757152"/>
              <a:gd name="connsiteY130" fmla="*/ 1543356 h 1573553"/>
              <a:gd name="connsiteX131" fmla="*/ 1606791 w 2757152"/>
              <a:gd name="connsiteY131" fmla="*/ 1507637 h 1573553"/>
              <a:gd name="connsiteX132" fmla="*/ 1563931 w 2757152"/>
              <a:gd name="connsiteY132" fmla="*/ 1479061 h 1573553"/>
              <a:gd name="connsiteX133" fmla="*/ 1592504 w 2757152"/>
              <a:gd name="connsiteY133" fmla="*/ 1455250 h 1573553"/>
              <a:gd name="connsiteX134" fmla="*/ 1580598 w 2757152"/>
              <a:gd name="connsiteY134" fmla="*/ 1438581 h 1573553"/>
              <a:gd name="connsiteX135" fmla="*/ 1518685 w 2757152"/>
              <a:gd name="connsiteY135" fmla="*/ 1426675 h 1573553"/>
              <a:gd name="connsiteX136" fmla="*/ 1499635 w 2757152"/>
              <a:gd name="connsiteY136" fmla="*/ 1402862 h 1573553"/>
              <a:gd name="connsiteX137" fmla="*/ 1461537 w 2757152"/>
              <a:gd name="connsiteY137" fmla="*/ 1379050 h 1573553"/>
              <a:gd name="connsiteX138" fmla="*/ 1456773 w 2757152"/>
              <a:gd name="connsiteY138" fmla="*/ 1390956 h 1573553"/>
              <a:gd name="connsiteX139" fmla="*/ 1471062 w 2757152"/>
              <a:gd name="connsiteY139" fmla="*/ 1429056 h 1573553"/>
              <a:gd name="connsiteX140" fmla="*/ 1440104 w 2757152"/>
              <a:gd name="connsiteY140" fmla="*/ 1443343 h 1573553"/>
              <a:gd name="connsiteX141" fmla="*/ 1413912 w 2757152"/>
              <a:gd name="connsiteY141" fmla="*/ 1457630 h 1573553"/>
              <a:gd name="connsiteX142" fmla="*/ 1397241 w 2757152"/>
              <a:gd name="connsiteY142" fmla="*/ 1450487 h 1573553"/>
              <a:gd name="connsiteX143" fmla="*/ 1351998 w 2757152"/>
              <a:gd name="connsiteY143" fmla="*/ 1388575 h 1573553"/>
              <a:gd name="connsiteX144" fmla="*/ 1306756 w 2757152"/>
              <a:gd name="connsiteY144" fmla="*/ 1355237 h 1573553"/>
              <a:gd name="connsiteX145" fmla="*/ 1328187 w 2757152"/>
              <a:gd name="connsiteY145" fmla="*/ 1338568 h 1573553"/>
              <a:gd name="connsiteX146" fmla="*/ 1349618 w 2757152"/>
              <a:gd name="connsiteY146" fmla="*/ 1298087 h 1573553"/>
              <a:gd name="connsiteX147" fmla="*/ 1335329 w 2757152"/>
              <a:gd name="connsiteY147" fmla="*/ 1286181 h 1573553"/>
              <a:gd name="connsiteX148" fmla="*/ 1297231 w 2757152"/>
              <a:gd name="connsiteY148" fmla="*/ 1288562 h 1573553"/>
              <a:gd name="connsiteX149" fmla="*/ 1221031 w 2757152"/>
              <a:gd name="connsiteY149" fmla="*/ 1245700 h 1573553"/>
              <a:gd name="connsiteX150" fmla="*/ 1178166 w 2757152"/>
              <a:gd name="connsiteY150" fmla="*/ 1226650 h 1573553"/>
              <a:gd name="connsiteX151" fmla="*/ 1168643 w 2757152"/>
              <a:gd name="connsiteY151" fmla="*/ 1226650 h 1573553"/>
              <a:gd name="connsiteX152" fmla="*/ 1156737 w 2757152"/>
              <a:gd name="connsiteY152" fmla="*/ 1162356 h 1573553"/>
              <a:gd name="connsiteX153" fmla="*/ 1168643 w 2757152"/>
              <a:gd name="connsiteY153" fmla="*/ 1098062 h 1573553"/>
              <a:gd name="connsiteX154" fmla="*/ 1137687 w 2757152"/>
              <a:gd name="connsiteY154" fmla="*/ 1064725 h 1573553"/>
              <a:gd name="connsiteX155" fmla="*/ 1085300 w 2757152"/>
              <a:gd name="connsiteY155" fmla="*/ 1040912 h 1573553"/>
              <a:gd name="connsiteX156" fmla="*/ 1111493 w 2757152"/>
              <a:gd name="connsiteY156" fmla="*/ 1017100 h 1573553"/>
              <a:gd name="connsiteX157" fmla="*/ 1156737 w 2757152"/>
              <a:gd name="connsiteY157" fmla="*/ 1021862 h 1573553"/>
              <a:gd name="connsiteX158" fmla="*/ 1151975 w 2757152"/>
              <a:gd name="connsiteY158" fmla="*/ 974237 h 1573553"/>
              <a:gd name="connsiteX159" fmla="*/ 1123400 w 2757152"/>
              <a:gd name="connsiteY159" fmla="*/ 969475 h 1573553"/>
              <a:gd name="connsiteX160" fmla="*/ 1128162 w 2757152"/>
              <a:gd name="connsiteY160" fmla="*/ 921850 h 1573553"/>
              <a:gd name="connsiteX161" fmla="*/ 1097206 w 2757152"/>
              <a:gd name="connsiteY161" fmla="*/ 907562 h 1573553"/>
              <a:gd name="connsiteX162" fmla="*/ 1099587 w 2757152"/>
              <a:gd name="connsiteY162" fmla="*/ 871843 h 1573553"/>
              <a:gd name="connsiteX163" fmla="*/ 1051962 w 2757152"/>
              <a:gd name="connsiteY163" fmla="*/ 857556 h 1573553"/>
              <a:gd name="connsiteX164" fmla="*/ 1032912 w 2757152"/>
              <a:gd name="connsiteY164" fmla="*/ 878987 h 1573553"/>
              <a:gd name="connsiteX165" fmla="*/ 1004335 w 2757152"/>
              <a:gd name="connsiteY165" fmla="*/ 881368 h 1573553"/>
              <a:gd name="connsiteX166" fmla="*/ 954331 w 2757152"/>
              <a:gd name="connsiteY166" fmla="*/ 886131 h 1573553"/>
              <a:gd name="connsiteX167" fmla="*/ 923375 w 2757152"/>
              <a:gd name="connsiteY167" fmla="*/ 907562 h 1573553"/>
              <a:gd name="connsiteX168" fmla="*/ 923375 w 2757152"/>
              <a:gd name="connsiteY168" fmla="*/ 876606 h 1573553"/>
              <a:gd name="connsiteX169" fmla="*/ 882893 w 2757152"/>
              <a:gd name="connsiteY169" fmla="*/ 871843 h 1573553"/>
              <a:gd name="connsiteX170" fmla="*/ 890035 w 2757152"/>
              <a:gd name="connsiteY170" fmla="*/ 893275 h 1573553"/>
              <a:gd name="connsiteX171" fmla="*/ 885275 w 2757152"/>
              <a:gd name="connsiteY171" fmla="*/ 912325 h 1573553"/>
              <a:gd name="connsiteX172" fmla="*/ 799550 w 2757152"/>
              <a:gd name="connsiteY172" fmla="*/ 859936 h 1573553"/>
              <a:gd name="connsiteX173" fmla="*/ 778118 w 2757152"/>
              <a:gd name="connsiteY173" fmla="*/ 826600 h 1573553"/>
              <a:gd name="connsiteX174" fmla="*/ 790025 w 2757152"/>
              <a:gd name="connsiteY174" fmla="*/ 786117 h 1573553"/>
              <a:gd name="connsiteX175" fmla="*/ 759068 w 2757152"/>
              <a:gd name="connsiteY175" fmla="*/ 781356 h 1573553"/>
              <a:gd name="connsiteX176" fmla="*/ 711443 w 2757152"/>
              <a:gd name="connsiteY176" fmla="*/ 795643 h 1573553"/>
              <a:gd name="connsiteX177" fmla="*/ 701918 w 2757152"/>
              <a:gd name="connsiteY177" fmla="*/ 809931 h 1573553"/>
              <a:gd name="connsiteX178" fmla="*/ 678106 w 2757152"/>
              <a:gd name="connsiteY178" fmla="*/ 826600 h 1573553"/>
              <a:gd name="connsiteX179" fmla="*/ 670962 w 2757152"/>
              <a:gd name="connsiteY179" fmla="*/ 843268 h 1573553"/>
              <a:gd name="connsiteX180" fmla="*/ 630481 w 2757152"/>
              <a:gd name="connsiteY180" fmla="*/ 876606 h 1573553"/>
              <a:gd name="connsiteX181" fmla="*/ 632860 w 2757152"/>
              <a:gd name="connsiteY181" fmla="*/ 898037 h 1573553"/>
              <a:gd name="connsiteX182" fmla="*/ 647150 w 2757152"/>
              <a:gd name="connsiteY182" fmla="*/ 917087 h 1573553"/>
              <a:gd name="connsiteX183" fmla="*/ 570950 w 2757152"/>
              <a:gd name="connsiteY183" fmla="*/ 902800 h 1573553"/>
              <a:gd name="connsiteX184" fmla="*/ 537612 w 2757152"/>
              <a:gd name="connsiteY184" fmla="*/ 907562 h 1573553"/>
              <a:gd name="connsiteX185" fmla="*/ 585235 w 2757152"/>
              <a:gd name="connsiteY185" fmla="*/ 938518 h 1573553"/>
              <a:gd name="connsiteX186" fmla="*/ 609050 w 2757152"/>
              <a:gd name="connsiteY186" fmla="*/ 950425 h 1573553"/>
              <a:gd name="connsiteX187" fmla="*/ 635243 w 2757152"/>
              <a:gd name="connsiteY187" fmla="*/ 1002812 h 1573553"/>
              <a:gd name="connsiteX188" fmla="*/ 568566 w 2757152"/>
              <a:gd name="connsiteY188" fmla="*/ 1019481 h 1573553"/>
              <a:gd name="connsiteX189" fmla="*/ 547137 w 2757152"/>
              <a:gd name="connsiteY189" fmla="*/ 1031387 h 1573553"/>
              <a:gd name="connsiteX190" fmla="*/ 523323 w 2757152"/>
              <a:gd name="connsiteY190" fmla="*/ 1002812 h 1573553"/>
              <a:gd name="connsiteX191" fmla="*/ 499510 w 2757152"/>
              <a:gd name="connsiteY191" fmla="*/ 971856 h 1573553"/>
              <a:gd name="connsiteX192" fmla="*/ 501891 w 2757152"/>
              <a:gd name="connsiteY192" fmla="*/ 933756 h 1573553"/>
              <a:gd name="connsiteX193" fmla="*/ 499510 w 2757152"/>
              <a:gd name="connsiteY193" fmla="*/ 914706 h 1573553"/>
              <a:gd name="connsiteX194" fmla="*/ 518560 w 2757152"/>
              <a:gd name="connsiteY194" fmla="*/ 881368 h 1573553"/>
              <a:gd name="connsiteX195" fmla="*/ 478080 w 2757152"/>
              <a:gd name="connsiteY195" fmla="*/ 890893 h 1573553"/>
              <a:gd name="connsiteX196" fmla="*/ 449504 w 2757152"/>
              <a:gd name="connsiteY196" fmla="*/ 952806 h 1573553"/>
              <a:gd name="connsiteX197" fmla="*/ 442360 w 2757152"/>
              <a:gd name="connsiteY197" fmla="*/ 976618 h 1573553"/>
              <a:gd name="connsiteX198" fmla="*/ 411404 w 2757152"/>
              <a:gd name="connsiteY198" fmla="*/ 993287 h 1573553"/>
              <a:gd name="connsiteX199" fmla="*/ 363779 w 2757152"/>
              <a:gd name="connsiteY199" fmla="*/ 990906 h 1573553"/>
              <a:gd name="connsiteX200" fmla="*/ 356635 w 2757152"/>
              <a:gd name="connsiteY200" fmla="*/ 1007575 h 1573553"/>
              <a:gd name="connsiteX201" fmla="*/ 356635 w 2757152"/>
              <a:gd name="connsiteY201" fmla="*/ 1055200 h 1573553"/>
              <a:gd name="connsiteX202" fmla="*/ 297104 w 2757152"/>
              <a:gd name="connsiteY202" fmla="*/ 1059962 h 1573553"/>
              <a:gd name="connsiteX203" fmla="*/ 235191 w 2757152"/>
              <a:gd name="connsiteY203" fmla="*/ 1093300 h 1573553"/>
              <a:gd name="connsiteX204" fmla="*/ 237573 w 2757152"/>
              <a:gd name="connsiteY204" fmla="*/ 1121875 h 1573553"/>
              <a:gd name="connsiteX205" fmla="*/ 185186 w 2757152"/>
              <a:gd name="connsiteY205" fmla="*/ 1109968 h 1573553"/>
              <a:gd name="connsiteX206" fmla="*/ 151848 w 2757152"/>
              <a:gd name="connsiteY206" fmla="*/ 1117112 h 1573553"/>
              <a:gd name="connsiteX207" fmla="*/ 106604 w 2757152"/>
              <a:gd name="connsiteY207" fmla="*/ 1098062 h 1573553"/>
              <a:gd name="connsiteX208" fmla="*/ 89936 w 2757152"/>
              <a:gd name="connsiteY208" fmla="*/ 1098062 h 1573553"/>
              <a:gd name="connsiteX209" fmla="*/ 6592 w 2757152"/>
              <a:gd name="connsiteY209" fmla="*/ 1121875 h 1573553"/>
              <a:gd name="connsiteX210" fmla="*/ 8974 w 2757152"/>
              <a:gd name="connsiteY210" fmla="*/ 1074250 h 1573553"/>
              <a:gd name="connsiteX211" fmla="*/ 9816 w 2757152"/>
              <a:gd name="connsiteY21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5023 w 2757152"/>
              <a:gd name="connsiteY110" fmla="*/ 476556 h 1573553"/>
              <a:gd name="connsiteX111" fmla="*/ 2698276 w 2757152"/>
              <a:gd name="connsiteY111" fmla="*/ 559163 h 1573553"/>
              <a:gd name="connsiteX112" fmla="*/ 2690260 w 2757152"/>
              <a:gd name="connsiteY112" fmla="*/ 583712 h 1573553"/>
              <a:gd name="connsiteX113" fmla="*/ 2683116 w 2757152"/>
              <a:gd name="connsiteY113" fmla="*/ 655150 h 1573553"/>
              <a:gd name="connsiteX114" fmla="*/ 2704548 w 2757152"/>
              <a:gd name="connsiteY114" fmla="*/ 690868 h 1573553"/>
              <a:gd name="connsiteX115" fmla="*/ 2702166 w 2757152"/>
              <a:gd name="connsiteY115" fmla="*/ 736112 h 1573553"/>
              <a:gd name="connsiteX116" fmla="*/ 2702166 w 2757152"/>
              <a:gd name="connsiteY116" fmla="*/ 790881 h 1573553"/>
              <a:gd name="connsiteX117" fmla="*/ 2661685 w 2757152"/>
              <a:gd name="connsiteY117" fmla="*/ 890893 h 1573553"/>
              <a:gd name="connsiteX118" fmla="*/ 2630731 w 2757152"/>
              <a:gd name="connsiteY118" fmla="*/ 967092 h 1573553"/>
              <a:gd name="connsiteX119" fmla="*/ 2461662 w 2757152"/>
              <a:gd name="connsiteY119" fmla="*/ 869462 h 1573553"/>
              <a:gd name="connsiteX120" fmla="*/ 2297356 w 2757152"/>
              <a:gd name="connsiteY120" fmla="*/ 926612 h 1573553"/>
              <a:gd name="connsiteX121" fmla="*/ 2275925 w 2757152"/>
              <a:gd name="connsiteY121" fmla="*/ 1062342 h 1573553"/>
              <a:gd name="connsiteX122" fmla="*/ 2042562 w 2757152"/>
              <a:gd name="connsiteY122" fmla="*/ 1148067 h 1573553"/>
              <a:gd name="connsiteX123" fmla="*/ 2021131 w 2757152"/>
              <a:gd name="connsiteY123" fmla="*/ 1238556 h 1573553"/>
              <a:gd name="connsiteX124" fmla="*/ 1954456 w 2757152"/>
              <a:gd name="connsiteY124" fmla="*/ 1309993 h 1573553"/>
              <a:gd name="connsiteX125" fmla="*/ 2013987 w 2757152"/>
              <a:gd name="connsiteY125" fmla="*/ 1350474 h 1573553"/>
              <a:gd name="connsiteX126" fmla="*/ 1921118 w 2757152"/>
              <a:gd name="connsiteY126" fmla="*/ 1450487 h 1573553"/>
              <a:gd name="connsiteX127" fmla="*/ 1899687 w 2757152"/>
              <a:gd name="connsiteY127" fmla="*/ 1533831 h 1573553"/>
              <a:gd name="connsiteX128" fmla="*/ 1808865 w 2757152"/>
              <a:gd name="connsiteY128" fmla="*/ 1573012 h 1573553"/>
              <a:gd name="connsiteX129" fmla="*/ 1728235 w 2757152"/>
              <a:gd name="connsiteY129" fmla="*/ 1557643 h 1573553"/>
              <a:gd name="connsiteX130" fmla="*/ 1702041 w 2757152"/>
              <a:gd name="connsiteY130" fmla="*/ 1571931 h 1573553"/>
              <a:gd name="connsiteX131" fmla="*/ 1647275 w 2757152"/>
              <a:gd name="connsiteY131" fmla="*/ 1543356 h 1573553"/>
              <a:gd name="connsiteX132" fmla="*/ 1606791 w 2757152"/>
              <a:gd name="connsiteY132" fmla="*/ 1507637 h 1573553"/>
              <a:gd name="connsiteX133" fmla="*/ 1563931 w 2757152"/>
              <a:gd name="connsiteY133" fmla="*/ 1479061 h 1573553"/>
              <a:gd name="connsiteX134" fmla="*/ 1592504 w 2757152"/>
              <a:gd name="connsiteY134" fmla="*/ 1455250 h 1573553"/>
              <a:gd name="connsiteX135" fmla="*/ 1580598 w 2757152"/>
              <a:gd name="connsiteY135" fmla="*/ 1438581 h 1573553"/>
              <a:gd name="connsiteX136" fmla="*/ 1518685 w 2757152"/>
              <a:gd name="connsiteY136" fmla="*/ 1426675 h 1573553"/>
              <a:gd name="connsiteX137" fmla="*/ 1499635 w 2757152"/>
              <a:gd name="connsiteY137" fmla="*/ 1402862 h 1573553"/>
              <a:gd name="connsiteX138" fmla="*/ 1461537 w 2757152"/>
              <a:gd name="connsiteY138" fmla="*/ 1379050 h 1573553"/>
              <a:gd name="connsiteX139" fmla="*/ 1456773 w 2757152"/>
              <a:gd name="connsiteY139" fmla="*/ 1390956 h 1573553"/>
              <a:gd name="connsiteX140" fmla="*/ 1471062 w 2757152"/>
              <a:gd name="connsiteY140" fmla="*/ 1429056 h 1573553"/>
              <a:gd name="connsiteX141" fmla="*/ 1440104 w 2757152"/>
              <a:gd name="connsiteY141" fmla="*/ 1443343 h 1573553"/>
              <a:gd name="connsiteX142" fmla="*/ 1413912 w 2757152"/>
              <a:gd name="connsiteY142" fmla="*/ 1457630 h 1573553"/>
              <a:gd name="connsiteX143" fmla="*/ 1397241 w 2757152"/>
              <a:gd name="connsiteY143" fmla="*/ 1450487 h 1573553"/>
              <a:gd name="connsiteX144" fmla="*/ 1351998 w 2757152"/>
              <a:gd name="connsiteY144" fmla="*/ 1388575 h 1573553"/>
              <a:gd name="connsiteX145" fmla="*/ 1306756 w 2757152"/>
              <a:gd name="connsiteY145" fmla="*/ 1355237 h 1573553"/>
              <a:gd name="connsiteX146" fmla="*/ 1328187 w 2757152"/>
              <a:gd name="connsiteY146" fmla="*/ 1338568 h 1573553"/>
              <a:gd name="connsiteX147" fmla="*/ 1349618 w 2757152"/>
              <a:gd name="connsiteY147" fmla="*/ 1298087 h 1573553"/>
              <a:gd name="connsiteX148" fmla="*/ 1335329 w 2757152"/>
              <a:gd name="connsiteY148" fmla="*/ 1286181 h 1573553"/>
              <a:gd name="connsiteX149" fmla="*/ 1297231 w 2757152"/>
              <a:gd name="connsiteY149" fmla="*/ 1288562 h 1573553"/>
              <a:gd name="connsiteX150" fmla="*/ 1221031 w 2757152"/>
              <a:gd name="connsiteY150" fmla="*/ 1245700 h 1573553"/>
              <a:gd name="connsiteX151" fmla="*/ 1178166 w 2757152"/>
              <a:gd name="connsiteY151" fmla="*/ 1226650 h 1573553"/>
              <a:gd name="connsiteX152" fmla="*/ 1168643 w 2757152"/>
              <a:gd name="connsiteY152" fmla="*/ 1226650 h 1573553"/>
              <a:gd name="connsiteX153" fmla="*/ 1156737 w 2757152"/>
              <a:gd name="connsiteY153" fmla="*/ 1162356 h 1573553"/>
              <a:gd name="connsiteX154" fmla="*/ 1168643 w 2757152"/>
              <a:gd name="connsiteY154" fmla="*/ 1098062 h 1573553"/>
              <a:gd name="connsiteX155" fmla="*/ 1137687 w 2757152"/>
              <a:gd name="connsiteY155" fmla="*/ 1064725 h 1573553"/>
              <a:gd name="connsiteX156" fmla="*/ 1085300 w 2757152"/>
              <a:gd name="connsiteY156" fmla="*/ 1040912 h 1573553"/>
              <a:gd name="connsiteX157" fmla="*/ 1111493 w 2757152"/>
              <a:gd name="connsiteY157" fmla="*/ 1017100 h 1573553"/>
              <a:gd name="connsiteX158" fmla="*/ 1156737 w 2757152"/>
              <a:gd name="connsiteY158" fmla="*/ 1021862 h 1573553"/>
              <a:gd name="connsiteX159" fmla="*/ 1151975 w 2757152"/>
              <a:gd name="connsiteY159" fmla="*/ 974237 h 1573553"/>
              <a:gd name="connsiteX160" fmla="*/ 1123400 w 2757152"/>
              <a:gd name="connsiteY160" fmla="*/ 969475 h 1573553"/>
              <a:gd name="connsiteX161" fmla="*/ 1128162 w 2757152"/>
              <a:gd name="connsiteY161" fmla="*/ 921850 h 1573553"/>
              <a:gd name="connsiteX162" fmla="*/ 1097206 w 2757152"/>
              <a:gd name="connsiteY162" fmla="*/ 907562 h 1573553"/>
              <a:gd name="connsiteX163" fmla="*/ 1099587 w 2757152"/>
              <a:gd name="connsiteY163" fmla="*/ 871843 h 1573553"/>
              <a:gd name="connsiteX164" fmla="*/ 1051962 w 2757152"/>
              <a:gd name="connsiteY164" fmla="*/ 857556 h 1573553"/>
              <a:gd name="connsiteX165" fmla="*/ 1032912 w 2757152"/>
              <a:gd name="connsiteY165" fmla="*/ 878987 h 1573553"/>
              <a:gd name="connsiteX166" fmla="*/ 1004335 w 2757152"/>
              <a:gd name="connsiteY166" fmla="*/ 881368 h 1573553"/>
              <a:gd name="connsiteX167" fmla="*/ 954331 w 2757152"/>
              <a:gd name="connsiteY167" fmla="*/ 886131 h 1573553"/>
              <a:gd name="connsiteX168" fmla="*/ 923375 w 2757152"/>
              <a:gd name="connsiteY168" fmla="*/ 907562 h 1573553"/>
              <a:gd name="connsiteX169" fmla="*/ 923375 w 2757152"/>
              <a:gd name="connsiteY169" fmla="*/ 876606 h 1573553"/>
              <a:gd name="connsiteX170" fmla="*/ 882893 w 2757152"/>
              <a:gd name="connsiteY170" fmla="*/ 871843 h 1573553"/>
              <a:gd name="connsiteX171" fmla="*/ 890035 w 2757152"/>
              <a:gd name="connsiteY171" fmla="*/ 893275 h 1573553"/>
              <a:gd name="connsiteX172" fmla="*/ 885275 w 2757152"/>
              <a:gd name="connsiteY172" fmla="*/ 912325 h 1573553"/>
              <a:gd name="connsiteX173" fmla="*/ 799550 w 2757152"/>
              <a:gd name="connsiteY173" fmla="*/ 859936 h 1573553"/>
              <a:gd name="connsiteX174" fmla="*/ 778118 w 2757152"/>
              <a:gd name="connsiteY174" fmla="*/ 826600 h 1573553"/>
              <a:gd name="connsiteX175" fmla="*/ 790025 w 2757152"/>
              <a:gd name="connsiteY175" fmla="*/ 786117 h 1573553"/>
              <a:gd name="connsiteX176" fmla="*/ 759068 w 2757152"/>
              <a:gd name="connsiteY176" fmla="*/ 781356 h 1573553"/>
              <a:gd name="connsiteX177" fmla="*/ 711443 w 2757152"/>
              <a:gd name="connsiteY177" fmla="*/ 795643 h 1573553"/>
              <a:gd name="connsiteX178" fmla="*/ 701918 w 2757152"/>
              <a:gd name="connsiteY178" fmla="*/ 809931 h 1573553"/>
              <a:gd name="connsiteX179" fmla="*/ 678106 w 2757152"/>
              <a:gd name="connsiteY179" fmla="*/ 826600 h 1573553"/>
              <a:gd name="connsiteX180" fmla="*/ 670962 w 2757152"/>
              <a:gd name="connsiteY180" fmla="*/ 843268 h 1573553"/>
              <a:gd name="connsiteX181" fmla="*/ 630481 w 2757152"/>
              <a:gd name="connsiteY181" fmla="*/ 876606 h 1573553"/>
              <a:gd name="connsiteX182" fmla="*/ 632860 w 2757152"/>
              <a:gd name="connsiteY182" fmla="*/ 898037 h 1573553"/>
              <a:gd name="connsiteX183" fmla="*/ 647150 w 2757152"/>
              <a:gd name="connsiteY183" fmla="*/ 917087 h 1573553"/>
              <a:gd name="connsiteX184" fmla="*/ 570950 w 2757152"/>
              <a:gd name="connsiteY184" fmla="*/ 902800 h 1573553"/>
              <a:gd name="connsiteX185" fmla="*/ 537612 w 2757152"/>
              <a:gd name="connsiteY185" fmla="*/ 907562 h 1573553"/>
              <a:gd name="connsiteX186" fmla="*/ 585235 w 2757152"/>
              <a:gd name="connsiteY186" fmla="*/ 938518 h 1573553"/>
              <a:gd name="connsiteX187" fmla="*/ 609050 w 2757152"/>
              <a:gd name="connsiteY187" fmla="*/ 950425 h 1573553"/>
              <a:gd name="connsiteX188" fmla="*/ 635243 w 2757152"/>
              <a:gd name="connsiteY188" fmla="*/ 1002812 h 1573553"/>
              <a:gd name="connsiteX189" fmla="*/ 568566 w 2757152"/>
              <a:gd name="connsiteY189" fmla="*/ 1019481 h 1573553"/>
              <a:gd name="connsiteX190" fmla="*/ 547137 w 2757152"/>
              <a:gd name="connsiteY190" fmla="*/ 1031387 h 1573553"/>
              <a:gd name="connsiteX191" fmla="*/ 523323 w 2757152"/>
              <a:gd name="connsiteY191" fmla="*/ 1002812 h 1573553"/>
              <a:gd name="connsiteX192" fmla="*/ 499510 w 2757152"/>
              <a:gd name="connsiteY192" fmla="*/ 971856 h 1573553"/>
              <a:gd name="connsiteX193" fmla="*/ 501891 w 2757152"/>
              <a:gd name="connsiteY193" fmla="*/ 933756 h 1573553"/>
              <a:gd name="connsiteX194" fmla="*/ 499510 w 2757152"/>
              <a:gd name="connsiteY194" fmla="*/ 914706 h 1573553"/>
              <a:gd name="connsiteX195" fmla="*/ 518560 w 2757152"/>
              <a:gd name="connsiteY195" fmla="*/ 881368 h 1573553"/>
              <a:gd name="connsiteX196" fmla="*/ 478080 w 2757152"/>
              <a:gd name="connsiteY196" fmla="*/ 890893 h 1573553"/>
              <a:gd name="connsiteX197" fmla="*/ 449504 w 2757152"/>
              <a:gd name="connsiteY197" fmla="*/ 952806 h 1573553"/>
              <a:gd name="connsiteX198" fmla="*/ 442360 w 2757152"/>
              <a:gd name="connsiteY198" fmla="*/ 976618 h 1573553"/>
              <a:gd name="connsiteX199" fmla="*/ 411404 w 2757152"/>
              <a:gd name="connsiteY199" fmla="*/ 993287 h 1573553"/>
              <a:gd name="connsiteX200" fmla="*/ 363779 w 2757152"/>
              <a:gd name="connsiteY200" fmla="*/ 990906 h 1573553"/>
              <a:gd name="connsiteX201" fmla="*/ 356635 w 2757152"/>
              <a:gd name="connsiteY201" fmla="*/ 1007575 h 1573553"/>
              <a:gd name="connsiteX202" fmla="*/ 356635 w 2757152"/>
              <a:gd name="connsiteY202" fmla="*/ 1055200 h 1573553"/>
              <a:gd name="connsiteX203" fmla="*/ 297104 w 2757152"/>
              <a:gd name="connsiteY203" fmla="*/ 1059962 h 1573553"/>
              <a:gd name="connsiteX204" fmla="*/ 235191 w 2757152"/>
              <a:gd name="connsiteY204" fmla="*/ 1093300 h 1573553"/>
              <a:gd name="connsiteX205" fmla="*/ 237573 w 2757152"/>
              <a:gd name="connsiteY205" fmla="*/ 1121875 h 1573553"/>
              <a:gd name="connsiteX206" fmla="*/ 185186 w 2757152"/>
              <a:gd name="connsiteY206" fmla="*/ 1109968 h 1573553"/>
              <a:gd name="connsiteX207" fmla="*/ 151848 w 2757152"/>
              <a:gd name="connsiteY207" fmla="*/ 1117112 h 1573553"/>
              <a:gd name="connsiteX208" fmla="*/ 106604 w 2757152"/>
              <a:gd name="connsiteY208" fmla="*/ 1098062 h 1573553"/>
              <a:gd name="connsiteX209" fmla="*/ 89936 w 2757152"/>
              <a:gd name="connsiteY209" fmla="*/ 1098062 h 1573553"/>
              <a:gd name="connsiteX210" fmla="*/ 6592 w 2757152"/>
              <a:gd name="connsiteY210" fmla="*/ 1121875 h 1573553"/>
              <a:gd name="connsiteX211" fmla="*/ 8974 w 2757152"/>
              <a:gd name="connsiteY211" fmla="*/ 1074250 h 1573553"/>
              <a:gd name="connsiteX212" fmla="*/ 9816 w 2757152"/>
              <a:gd name="connsiteY21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5023 w 2757152"/>
              <a:gd name="connsiteY110" fmla="*/ 476556 h 1573553"/>
              <a:gd name="connsiteX111" fmla="*/ 2698276 w 2757152"/>
              <a:gd name="connsiteY111" fmla="*/ 559163 h 1573553"/>
              <a:gd name="connsiteX112" fmla="*/ 2685497 w 2757152"/>
              <a:gd name="connsiteY112" fmla="*/ 590856 h 1573553"/>
              <a:gd name="connsiteX113" fmla="*/ 2683116 w 2757152"/>
              <a:gd name="connsiteY113" fmla="*/ 655150 h 1573553"/>
              <a:gd name="connsiteX114" fmla="*/ 2704548 w 2757152"/>
              <a:gd name="connsiteY114" fmla="*/ 690868 h 1573553"/>
              <a:gd name="connsiteX115" fmla="*/ 2702166 w 2757152"/>
              <a:gd name="connsiteY115" fmla="*/ 736112 h 1573553"/>
              <a:gd name="connsiteX116" fmla="*/ 2702166 w 2757152"/>
              <a:gd name="connsiteY116" fmla="*/ 790881 h 1573553"/>
              <a:gd name="connsiteX117" fmla="*/ 2661685 w 2757152"/>
              <a:gd name="connsiteY117" fmla="*/ 890893 h 1573553"/>
              <a:gd name="connsiteX118" fmla="*/ 2630731 w 2757152"/>
              <a:gd name="connsiteY118" fmla="*/ 967092 h 1573553"/>
              <a:gd name="connsiteX119" fmla="*/ 2461662 w 2757152"/>
              <a:gd name="connsiteY119" fmla="*/ 869462 h 1573553"/>
              <a:gd name="connsiteX120" fmla="*/ 2297356 w 2757152"/>
              <a:gd name="connsiteY120" fmla="*/ 926612 h 1573553"/>
              <a:gd name="connsiteX121" fmla="*/ 2275925 w 2757152"/>
              <a:gd name="connsiteY121" fmla="*/ 1062342 h 1573553"/>
              <a:gd name="connsiteX122" fmla="*/ 2042562 w 2757152"/>
              <a:gd name="connsiteY122" fmla="*/ 1148067 h 1573553"/>
              <a:gd name="connsiteX123" fmla="*/ 2021131 w 2757152"/>
              <a:gd name="connsiteY123" fmla="*/ 1238556 h 1573553"/>
              <a:gd name="connsiteX124" fmla="*/ 1954456 w 2757152"/>
              <a:gd name="connsiteY124" fmla="*/ 1309993 h 1573553"/>
              <a:gd name="connsiteX125" fmla="*/ 2013987 w 2757152"/>
              <a:gd name="connsiteY125" fmla="*/ 1350474 h 1573553"/>
              <a:gd name="connsiteX126" fmla="*/ 1921118 w 2757152"/>
              <a:gd name="connsiteY126" fmla="*/ 1450487 h 1573553"/>
              <a:gd name="connsiteX127" fmla="*/ 1899687 w 2757152"/>
              <a:gd name="connsiteY127" fmla="*/ 1533831 h 1573553"/>
              <a:gd name="connsiteX128" fmla="*/ 1808865 w 2757152"/>
              <a:gd name="connsiteY128" fmla="*/ 1573012 h 1573553"/>
              <a:gd name="connsiteX129" fmla="*/ 1728235 w 2757152"/>
              <a:gd name="connsiteY129" fmla="*/ 1557643 h 1573553"/>
              <a:gd name="connsiteX130" fmla="*/ 1702041 w 2757152"/>
              <a:gd name="connsiteY130" fmla="*/ 1571931 h 1573553"/>
              <a:gd name="connsiteX131" fmla="*/ 1647275 w 2757152"/>
              <a:gd name="connsiteY131" fmla="*/ 1543356 h 1573553"/>
              <a:gd name="connsiteX132" fmla="*/ 1606791 w 2757152"/>
              <a:gd name="connsiteY132" fmla="*/ 1507637 h 1573553"/>
              <a:gd name="connsiteX133" fmla="*/ 1563931 w 2757152"/>
              <a:gd name="connsiteY133" fmla="*/ 1479061 h 1573553"/>
              <a:gd name="connsiteX134" fmla="*/ 1592504 w 2757152"/>
              <a:gd name="connsiteY134" fmla="*/ 1455250 h 1573553"/>
              <a:gd name="connsiteX135" fmla="*/ 1580598 w 2757152"/>
              <a:gd name="connsiteY135" fmla="*/ 1438581 h 1573553"/>
              <a:gd name="connsiteX136" fmla="*/ 1518685 w 2757152"/>
              <a:gd name="connsiteY136" fmla="*/ 1426675 h 1573553"/>
              <a:gd name="connsiteX137" fmla="*/ 1499635 w 2757152"/>
              <a:gd name="connsiteY137" fmla="*/ 1402862 h 1573553"/>
              <a:gd name="connsiteX138" fmla="*/ 1461537 w 2757152"/>
              <a:gd name="connsiteY138" fmla="*/ 1379050 h 1573553"/>
              <a:gd name="connsiteX139" fmla="*/ 1456773 w 2757152"/>
              <a:gd name="connsiteY139" fmla="*/ 1390956 h 1573553"/>
              <a:gd name="connsiteX140" fmla="*/ 1471062 w 2757152"/>
              <a:gd name="connsiteY140" fmla="*/ 1429056 h 1573553"/>
              <a:gd name="connsiteX141" fmla="*/ 1440104 w 2757152"/>
              <a:gd name="connsiteY141" fmla="*/ 1443343 h 1573553"/>
              <a:gd name="connsiteX142" fmla="*/ 1413912 w 2757152"/>
              <a:gd name="connsiteY142" fmla="*/ 1457630 h 1573553"/>
              <a:gd name="connsiteX143" fmla="*/ 1397241 w 2757152"/>
              <a:gd name="connsiteY143" fmla="*/ 1450487 h 1573553"/>
              <a:gd name="connsiteX144" fmla="*/ 1351998 w 2757152"/>
              <a:gd name="connsiteY144" fmla="*/ 1388575 h 1573553"/>
              <a:gd name="connsiteX145" fmla="*/ 1306756 w 2757152"/>
              <a:gd name="connsiteY145" fmla="*/ 1355237 h 1573553"/>
              <a:gd name="connsiteX146" fmla="*/ 1328187 w 2757152"/>
              <a:gd name="connsiteY146" fmla="*/ 1338568 h 1573553"/>
              <a:gd name="connsiteX147" fmla="*/ 1349618 w 2757152"/>
              <a:gd name="connsiteY147" fmla="*/ 1298087 h 1573553"/>
              <a:gd name="connsiteX148" fmla="*/ 1335329 w 2757152"/>
              <a:gd name="connsiteY148" fmla="*/ 1286181 h 1573553"/>
              <a:gd name="connsiteX149" fmla="*/ 1297231 w 2757152"/>
              <a:gd name="connsiteY149" fmla="*/ 1288562 h 1573553"/>
              <a:gd name="connsiteX150" fmla="*/ 1221031 w 2757152"/>
              <a:gd name="connsiteY150" fmla="*/ 1245700 h 1573553"/>
              <a:gd name="connsiteX151" fmla="*/ 1178166 w 2757152"/>
              <a:gd name="connsiteY151" fmla="*/ 1226650 h 1573553"/>
              <a:gd name="connsiteX152" fmla="*/ 1168643 w 2757152"/>
              <a:gd name="connsiteY152" fmla="*/ 1226650 h 1573553"/>
              <a:gd name="connsiteX153" fmla="*/ 1156737 w 2757152"/>
              <a:gd name="connsiteY153" fmla="*/ 1162356 h 1573553"/>
              <a:gd name="connsiteX154" fmla="*/ 1168643 w 2757152"/>
              <a:gd name="connsiteY154" fmla="*/ 1098062 h 1573553"/>
              <a:gd name="connsiteX155" fmla="*/ 1137687 w 2757152"/>
              <a:gd name="connsiteY155" fmla="*/ 1064725 h 1573553"/>
              <a:gd name="connsiteX156" fmla="*/ 1085300 w 2757152"/>
              <a:gd name="connsiteY156" fmla="*/ 1040912 h 1573553"/>
              <a:gd name="connsiteX157" fmla="*/ 1111493 w 2757152"/>
              <a:gd name="connsiteY157" fmla="*/ 1017100 h 1573553"/>
              <a:gd name="connsiteX158" fmla="*/ 1156737 w 2757152"/>
              <a:gd name="connsiteY158" fmla="*/ 1021862 h 1573553"/>
              <a:gd name="connsiteX159" fmla="*/ 1151975 w 2757152"/>
              <a:gd name="connsiteY159" fmla="*/ 974237 h 1573553"/>
              <a:gd name="connsiteX160" fmla="*/ 1123400 w 2757152"/>
              <a:gd name="connsiteY160" fmla="*/ 969475 h 1573553"/>
              <a:gd name="connsiteX161" fmla="*/ 1128162 w 2757152"/>
              <a:gd name="connsiteY161" fmla="*/ 921850 h 1573553"/>
              <a:gd name="connsiteX162" fmla="*/ 1097206 w 2757152"/>
              <a:gd name="connsiteY162" fmla="*/ 907562 h 1573553"/>
              <a:gd name="connsiteX163" fmla="*/ 1099587 w 2757152"/>
              <a:gd name="connsiteY163" fmla="*/ 871843 h 1573553"/>
              <a:gd name="connsiteX164" fmla="*/ 1051962 w 2757152"/>
              <a:gd name="connsiteY164" fmla="*/ 857556 h 1573553"/>
              <a:gd name="connsiteX165" fmla="*/ 1032912 w 2757152"/>
              <a:gd name="connsiteY165" fmla="*/ 878987 h 1573553"/>
              <a:gd name="connsiteX166" fmla="*/ 1004335 w 2757152"/>
              <a:gd name="connsiteY166" fmla="*/ 881368 h 1573553"/>
              <a:gd name="connsiteX167" fmla="*/ 954331 w 2757152"/>
              <a:gd name="connsiteY167" fmla="*/ 886131 h 1573553"/>
              <a:gd name="connsiteX168" fmla="*/ 923375 w 2757152"/>
              <a:gd name="connsiteY168" fmla="*/ 907562 h 1573553"/>
              <a:gd name="connsiteX169" fmla="*/ 923375 w 2757152"/>
              <a:gd name="connsiteY169" fmla="*/ 876606 h 1573553"/>
              <a:gd name="connsiteX170" fmla="*/ 882893 w 2757152"/>
              <a:gd name="connsiteY170" fmla="*/ 871843 h 1573553"/>
              <a:gd name="connsiteX171" fmla="*/ 890035 w 2757152"/>
              <a:gd name="connsiteY171" fmla="*/ 893275 h 1573553"/>
              <a:gd name="connsiteX172" fmla="*/ 885275 w 2757152"/>
              <a:gd name="connsiteY172" fmla="*/ 912325 h 1573553"/>
              <a:gd name="connsiteX173" fmla="*/ 799550 w 2757152"/>
              <a:gd name="connsiteY173" fmla="*/ 859936 h 1573553"/>
              <a:gd name="connsiteX174" fmla="*/ 778118 w 2757152"/>
              <a:gd name="connsiteY174" fmla="*/ 826600 h 1573553"/>
              <a:gd name="connsiteX175" fmla="*/ 790025 w 2757152"/>
              <a:gd name="connsiteY175" fmla="*/ 786117 h 1573553"/>
              <a:gd name="connsiteX176" fmla="*/ 759068 w 2757152"/>
              <a:gd name="connsiteY176" fmla="*/ 781356 h 1573553"/>
              <a:gd name="connsiteX177" fmla="*/ 711443 w 2757152"/>
              <a:gd name="connsiteY177" fmla="*/ 795643 h 1573553"/>
              <a:gd name="connsiteX178" fmla="*/ 701918 w 2757152"/>
              <a:gd name="connsiteY178" fmla="*/ 809931 h 1573553"/>
              <a:gd name="connsiteX179" fmla="*/ 678106 w 2757152"/>
              <a:gd name="connsiteY179" fmla="*/ 826600 h 1573553"/>
              <a:gd name="connsiteX180" fmla="*/ 670962 w 2757152"/>
              <a:gd name="connsiteY180" fmla="*/ 843268 h 1573553"/>
              <a:gd name="connsiteX181" fmla="*/ 630481 w 2757152"/>
              <a:gd name="connsiteY181" fmla="*/ 876606 h 1573553"/>
              <a:gd name="connsiteX182" fmla="*/ 632860 w 2757152"/>
              <a:gd name="connsiteY182" fmla="*/ 898037 h 1573553"/>
              <a:gd name="connsiteX183" fmla="*/ 647150 w 2757152"/>
              <a:gd name="connsiteY183" fmla="*/ 917087 h 1573553"/>
              <a:gd name="connsiteX184" fmla="*/ 570950 w 2757152"/>
              <a:gd name="connsiteY184" fmla="*/ 902800 h 1573553"/>
              <a:gd name="connsiteX185" fmla="*/ 537612 w 2757152"/>
              <a:gd name="connsiteY185" fmla="*/ 907562 h 1573553"/>
              <a:gd name="connsiteX186" fmla="*/ 585235 w 2757152"/>
              <a:gd name="connsiteY186" fmla="*/ 938518 h 1573553"/>
              <a:gd name="connsiteX187" fmla="*/ 609050 w 2757152"/>
              <a:gd name="connsiteY187" fmla="*/ 950425 h 1573553"/>
              <a:gd name="connsiteX188" fmla="*/ 635243 w 2757152"/>
              <a:gd name="connsiteY188" fmla="*/ 1002812 h 1573553"/>
              <a:gd name="connsiteX189" fmla="*/ 568566 w 2757152"/>
              <a:gd name="connsiteY189" fmla="*/ 1019481 h 1573553"/>
              <a:gd name="connsiteX190" fmla="*/ 547137 w 2757152"/>
              <a:gd name="connsiteY190" fmla="*/ 1031387 h 1573553"/>
              <a:gd name="connsiteX191" fmla="*/ 523323 w 2757152"/>
              <a:gd name="connsiteY191" fmla="*/ 1002812 h 1573553"/>
              <a:gd name="connsiteX192" fmla="*/ 499510 w 2757152"/>
              <a:gd name="connsiteY192" fmla="*/ 971856 h 1573553"/>
              <a:gd name="connsiteX193" fmla="*/ 501891 w 2757152"/>
              <a:gd name="connsiteY193" fmla="*/ 933756 h 1573553"/>
              <a:gd name="connsiteX194" fmla="*/ 499510 w 2757152"/>
              <a:gd name="connsiteY194" fmla="*/ 914706 h 1573553"/>
              <a:gd name="connsiteX195" fmla="*/ 518560 w 2757152"/>
              <a:gd name="connsiteY195" fmla="*/ 881368 h 1573553"/>
              <a:gd name="connsiteX196" fmla="*/ 478080 w 2757152"/>
              <a:gd name="connsiteY196" fmla="*/ 890893 h 1573553"/>
              <a:gd name="connsiteX197" fmla="*/ 449504 w 2757152"/>
              <a:gd name="connsiteY197" fmla="*/ 952806 h 1573553"/>
              <a:gd name="connsiteX198" fmla="*/ 442360 w 2757152"/>
              <a:gd name="connsiteY198" fmla="*/ 976618 h 1573553"/>
              <a:gd name="connsiteX199" fmla="*/ 411404 w 2757152"/>
              <a:gd name="connsiteY199" fmla="*/ 993287 h 1573553"/>
              <a:gd name="connsiteX200" fmla="*/ 363779 w 2757152"/>
              <a:gd name="connsiteY200" fmla="*/ 990906 h 1573553"/>
              <a:gd name="connsiteX201" fmla="*/ 356635 w 2757152"/>
              <a:gd name="connsiteY201" fmla="*/ 1007575 h 1573553"/>
              <a:gd name="connsiteX202" fmla="*/ 356635 w 2757152"/>
              <a:gd name="connsiteY202" fmla="*/ 1055200 h 1573553"/>
              <a:gd name="connsiteX203" fmla="*/ 297104 w 2757152"/>
              <a:gd name="connsiteY203" fmla="*/ 1059962 h 1573553"/>
              <a:gd name="connsiteX204" fmla="*/ 235191 w 2757152"/>
              <a:gd name="connsiteY204" fmla="*/ 1093300 h 1573553"/>
              <a:gd name="connsiteX205" fmla="*/ 237573 w 2757152"/>
              <a:gd name="connsiteY205" fmla="*/ 1121875 h 1573553"/>
              <a:gd name="connsiteX206" fmla="*/ 185186 w 2757152"/>
              <a:gd name="connsiteY206" fmla="*/ 1109968 h 1573553"/>
              <a:gd name="connsiteX207" fmla="*/ 151848 w 2757152"/>
              <a:gd name="connsiteY207" fmla="*/ 1117112 h 1573553"/>
              <a:gd name="connsiteX208" fmla="*/ 106604 w 2757152"/>
              <a:gd name="connsiteY208" fmla="*/ 1098062 h 1573553"/>
              <a:gd name="connsiteX209" fmla="*/ 89936 w 2757152"/>
              <a:gd name="connsiteY209" fmla="*/ 1098062 h 1573553"/>
              <a:gd name="connsiteX210" fmla="*/ 6592 w 2757152"/>
              <a:gd name="connsiteY210" fmla="*/ 1121875 h 1573553"/>
              <a:gd name="connsiteX211" fmla="*/ 8974 w 2757152"/>
              <a:gd name="connsiteY211" fmla="*/ 1074250 h 1573553"/>
              <a:gd name="connsiteX212" fmla="*/ 9816 w 2757152"/>
              <a:gd name="connsiteY21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702166 w 2757152"/>
              <a:gd name="connsiteY116" fmla="*/ 736112 h 1573553"/>
              <a:gd name="connsiteX117" fmla="*/ 2702166 w 2757152"/>
              <a:gd name="connsiteY117" fmla="*/ 790881 h 1573553"/>
              <a:gd name="connsiteX118" fmla="*/ 2661685 w 2757152"/>
              <a:gd name="connsiteY118" fmla="*/ 890893 h 1573553"/>
              <a:gd name="connsiteX119" fmla="*/ 2630731 w 2757152"/>
              <a:gd name="connsiteY119" fmla="*/ 967092 h 1573553"/>
              <a:gd name="connsiteX120" fmla="*/ 2461662 w 2757152"/>
              <a:gd name="connsiteY120" fmla="*/ 869462 h 1573553"/>
              <a:gd name="connsiteX121" fmla="*/ 2297356 w 2757152"/>
              <a:gd name="connsiteY121" fmla="*/ 926612 h 1573553"/>
              <a:gd name="connsiteX122" fmla="*/ 2275925 w 2757152"/>
              <a:gd name="connsiteY122" fmla="*/ 1062342 h 1573553"/>
              <a:gd name="connsiteX123" fmla="*/ 2042562 w 2757152"/>
              <a:gd name="connsiteY123" fmla="*/ 1148067 h 1573553"/>
              <a:gd name="connsiteX124" fmla="*/ 2021131 w 2757152"/>
              <a:gd name="connsiteY124" fmla="*/ 1238556 h 1573553"/>
              <a:gd name="connsiteX125" fmla="*/ 1954456 w 2757152"/>
              <a:gd name="connsiteY125" fmla="*/ 1309993 h 1573553"/>
              <a:gd name="connsiteX126" fmla="*/ 2013987 w 2757152"/>
              <a:gd name="connsiteY126" fmla="*/ 1350474 h 1573553"/>
              <a:gd name="connsiteX127" fmla="*/ 1921118 w 2757152"/>
              <a:gd name="connsiteY127" fmla="*/ 1450487 h 1573553"/>
              <a:gd name="connsiteX128" fmla="*/ 1899687 w 2757152"/>
              <a:gd name="connsiteY128" fmla="*/ 1533831 h 1573553"/>
              <a:gd name="connsiteX129" fmla="*/ 1808865 w 2757152"/>
              <a:gd name="connsiteY129" fmla="*/ 1573012 h 1573553"/>
              <a:gd name="connsiteX130" fmla="*/ 1728235 w 2757152"/>
              <a:gd name="connsiteY130" fmla="*/ 1557643 h 1573553"/>
              <a:gd name="connsiteX131" fmla="*/ 1702041 w 2757152"/>
              <a:gd name="connsiteY131" fmla="*/ 1571931 h 1573553"/>
              <a:gd name="connsiteX132" fmla="*/ 1647275 w 2757152"/>
              <a:gd name="connsiteY132" fmla="*/ 1543356 h 1573553"/>
              <a:gd name="connsiteX133" fmla="*/ 1606791 w 2757152"/>
              <a:gd name="connsiteY133" fmla="*/ 1507637 h 1573553"/>
              <a:gd name="connsiteX134" fmla="*/ 1563931 w 2757152"/>
              <a:gd name="connsiteY134" fmla="*/ 1479061 h 1573553"/>
              <a:gd name="connsiteX135" fmla="*/ 1592504 w 2757152"/>
              <a:gd name="connsiteY135" fmla="*/ 1455250 h 1573553"/>
              <a:gd name="connsiteX136" fmla="*/ 1580598 w 2757152"/>
              <a:gd name="connsiteY136" fmla="*/ 1438581 h 1573553"/>
              <a:gd name="connsiteX137" fmla="*/ 1518685 w 2757152"/>
              <a:gd name="connsiteY137" fmla="*/ 1426675 h 1573553"/>
              <a:gd name="connsiteX138" fmla="*/ 1499635 w 2757152"/>
              <a:gd name="connsiteY138" fmla="*/ 1402862 h 1573553"/>
              <a:gd name="connsiteX139" fmla="*/ 1461537 w 2757152"/>
              <a:gd name="connsiteY139" fmla="*/ 1379050 h 1573553"/>
              <a:gd name="connsiteX140" fmla="*/ 1456773 w 2757152"/>
              <a:gd name="connsiteY140" fmla="*/ 1390956 h 1573553"/>
              <a:gd name="connsiteX141" fmla="*/ 1471062 w 2757152"/>
              <a:gd name="connsiteY141" fmla="*/ 1429056 h 1573553"/>
              <a:gd name="connsiteX142" fmla="*/ 1440104 w 2757152"/>
              <a:gd name="connsiteY142" fmla="*/ 1443343 h 1573553"/>
              <a:gd name="connsiteX143" fmla="*/ 1413912 w 2757152"/>
              <a:gd name="connsiteY143" fmla="*/ 1457630 h 1573553"/>
              <a:gd name="connsiteX144" fmla="*/ 1397241 w 2757152"/>
              <a:gd name="connsiteY144" fmla="*/ 1450487 h 1573553"/>
              <a:gd name="connsiteX145" fmla="*/ 1351998 w 2757152"/>
              <a:gd name="connsiteY145" fmla="*/ 1388575 h 1573553"/>
              <a:gd name="connsiteX146" fmla="*/ 1306756 w 2757152"/>
              <a:gd name="connsiteY146" fmla="*/ 1355237 h 1573553"/>
              <a:gd name="connsiteX147" fmla="*/ 1328187 w 2757152"/>
              <a:gd name="connsiteY147" fmla="*/ 1338568 h 1573553"/>
              <a:gd name="connsiteX148" fmla="*/ 1349618 w 2757152"/>
              <a:gd name="connsiteY148" fmla="*/ 1298087 h 1573553"/>
              <a:gd name="connsiteX149" fmla="*/ 1335329 w 2757152"/>
              <a:gd name="connsiteY149" fmla="*/ 1286181 h 1573553"/>
              <a:gd name="connsiteX150" fmla="*/ 1297231 w 2757152"/>
              <a:gd name="connsiteY150" fmla="*/ 1288562 h 1573553"/>
              <a:gd name="connsiteX151" fmla="*/ 1221031 w 2757152"/>
              <a:gd name="connsiteY151" fmla="*/ 1245700 h 1573553"/>
              <a:gd name="connsiteX152" fmla="*/ 1178166 w 2757152"/>
              <a:gd name="connsiteY152" fmla="*/ 1226650 h 1573553"/>
              <a:gd name="connsiteX153" fmla="*/ 1168643 w 2757152"/>
              <a:gd name="connsiteY153" fmla="*/ 1226650 h 1573553"/>
              <a:gd name="connsiteX154" fmla="*/ 1156737 w 2757152"/>
              <a:gd name="connsiteY154" fmla="*/ 1162356 h 1573553"/>
              <a:gd name="connsiteX155" fmla="*/ 1168643 w 2757152"/>
              <a:gd name="connsiteY155" fmla="*/ 1098062 h 1573553"/>
              <a:gd name="connsiteX156" fmla="*/ 1137687 w 2757152"/>
              <a:gd name="connsiteY156" fmla="*/ 1064725 h 1573553"/>
              <a:gd name="connsiteX157" fmla="*/ 1085300 w 2757152"/>
              <a:gd name="connsiteY157" fmla="*/ 1040912 h 1573553"/>
              <a:gd name="connsiteX158" fmla="*/ 1111493 w 2757152"/>
              <a:gd name="connsiteY158" fmla="*/ 1017100 h 1573553"/>
              <a:gd name="connsiteX159" fmla="*/ 1156737 w 2757152"/>
              <a:gd name="connsiteY159" fmla="*/ 1021862 h 1573553"/>
              <a:gd name="connsiteX160" fmla="*/ 1151975 w 2757152"/>
              <a:gd name="connsiteY160" fmla="*/ 974237 h 1573553"/>
              <a:gd name="connsiteX161" fmla="*/ 1123400 w 2757152"/>
              <a:gd name="connsiteY161" fmla="*/ 969475 h 1573553"/>
              <a:gd name="connsiteX162" fmla="*/ 1128162 w 2757152"/>
              <a:gd name="connsiteY162" fmla="*/ 921850 h 1573553"/>
              <a:gd name="connsiteX163" fmla="*/ 1097206 w 2757152"/>
              <a:gd name="connsiteY163" fmla="*/ 907562 h 1573553"/>
              <a:gd name="connsiteX164" fmla="*/ 1099587 w 2757152"/>
              <a:gd name="connsiteY164" fmla="*/ 871843 h 1573553"/>
              <a:gd name="connsiteX165" fmla="*/ 1051962 w 2757152"/>
              <a:gd name="connsiteY165" fmla="*/ 857556 h 1573553"/>
              <a:gd name="connsiteX166" fmla="*/ 1032912 w 2757152"/>
              <a:gd name="connsiteY166" fmla="*/ 878987 h 1573553"/>
              <a:gd name="connsiteX167" fmla="*/ 1004335 w 2757152"/>
              <a:gd name="connsiteY167" fmla="*/ 881368 h 1573553"/>
              <a:gd name="connsiteX168" fmla="*/ 954331 w 2757152"/>
              <a:gd name="connsiteY168" fmla="*/ 886131 h 1573553"/>
              <a:gd name="connsiteX169" fmla="*/ 923375 w 2757152"/>
              <a:gd name="connsiteY169" fmla="*/ 907562 h 1573553"/>
              <a:gd name="connsiteX170" fmla="*/ 923375 w 2757152"/>
              <a:gd name="connsiteY170" fmla="*/ 876606 h 1573553"/>
              <a:gd name="connsiteX171" fmla="*/ 882893 w 2757152"/>
              <a:gd name="connsiteY171" fmla="*/ 871843 h 1573553"/>
              <a:gd name="connsiteX172" fmla="*/ 890035 w 2757152"/>
              <a:gd name="connsiteY172" fmla="*/ 893275 h 1573553"/>
              <a:gd name="connsiteX173" fmla="*/ 885275 w 2757152"/>
              <a:gd name="connsiteY173" fmla="*/ 912325 h 1573553"/>
              <a:gd name="connsiteX174" fmla="*/ 799550 w 2757152"/>
              <a:gd name="connsiteY174" fmla="*/ 859936 h 1573553"/>
              <a:gd name="connsiteX175" fmla="*/ 778118 w 2757152"/>
              <a:gd name="connsiteY175" fmla="*/ 826600 h 1573553"/>
              <a:gd name="connsiteX176" fmla="*/ 790025 w 2757152"/>
              <a:gd name="connsiteY176" fmla="*/ 786117 h 1573553"/>
              <a:gd name="connsiteX177" fmla="*/ 759068 w 2757152"/>
              <a:gd name="connsiteY177" fmla="*/ 781356 h 1573553"/>
              <a:gd name="connsiteX178" fmla="*/ 711443 w 2757152"/>
              <a:gd name="connsiteY178" fmla="*/ 795643 h 1573553"/>
              <a:gd name="connsiteX179" fmla="*/ 701918 w 2757152"/>
              <a:gd name="connsiteY179" fmla="*/ 809931 h 1573553"/>
              <a:gd name="connsiteX180" fmla="*/ 678106 w 2757152"/>
              <a:gd name="connsiteY180" fmla="*/ 826600 h 1573553"/>
              <a:gd name="connsiteX181" fmla="*/ 670962 w 2757152"/>
              <a:gd name="connsiteY181" fmla="*/ 843268 h 1573553"/>
              <a:gd name="connsiteX182" fmla="*/ 630481 w 2757152"/>
              <a:gd name="connsiteY182" fmla="*/ 876606 h 1573553"/>
              <a:gd name="connsiteX183" fmla="*/ 632860 w 2757152"/>
              <a:gd name="connsiteY183" fmla="*/ 898037 h 1573553"/>
              <a:gd name="connsiteX184" fmla="*/ 647150 w 2757152"/>
              <a:gd name="connsiteY184" fmla="*/ 917087 h 1573553"/>
              <a:gd name="connsiteX185" fmla="*/ 570950 w 2757152"/>
              <a:gd name="connsiteY185" fmla="*/ 902800 h 1573553"/>
              <a:gd name="connsiteX186" fmla="*/ 537612 w 2757152"/>
              <a:gd name="connsiteY186" fmla="*/ 907562 h 1573553"/>
              <a:gd name="connsiteX187" fmla="*/ 585235 w 2757152"/>
              <a:gd name="connsiteY187" fmla="*/ 938518 h 1573553"/>
              <a:gd name="connsiteX188" fmla="*/ 609050 w 2757152"/>
              <a:gd name="connsiteY188" fmla="*/ 950425 h 1573553"/>
              <a:gd name="connsiteX189" fmla="*/ 635243 w 2757152"/>
              <a:gd name="connsiteY189" fmla="*/ 1002812 h 1573553"/>
              <a:gd name="connsiteX190" fmla="*/ 568566 w 2757152"/>
              <a:gd name="connsiteY190" fmla="*/ 1019481 h 1573553"/>
              <a:gd name="connsiteX191" fmla="*/ 547137 w 2757152"/>
              <a:gd name="connsiteY191" fmla="*/ 1031387 h 1573553"/>
              <a:gd name="connsiteX192" fmla="*/ 523323 w 2757152"/>
              <a:gd name="connsiteY192" fmla="*/ 1002812 h 1573553"/>
              <a:gd name="connsiteX193" fmla="*/ 499510 w 2757152"/>
              <a:gd name="connsiteY193" fmla="*/ 971856 h 1573553"/>
              <a:gd name="connsiteX194" fmla="*/ 501891 w 2757152"/>
              <a:gd name="connsiteY194" fmla="*/ 933756 h 1573553"/>
              <a:gd name="connsiteX195" fmla="*/ 499510 w 2757152"/>
              <a:gd name="connsiteY195" fmla="*/ 914706 h 1573553"/>
              <a:gd name="connsiteX196" fmla="*/ 518560 w 2757152"/>
              <a:gd name="connsiteY196" fmla="*/ 881368 h 1573553"/>
              <a:gd name="connsiteX197" fmla="*/ 478080 w 2757152"/>
              <a:gd name="connsiteY197" fmla="*/ 890893 h 1573553"/>
              <a:gd name="connsiteX198" fmla="*/ 449504 w 2757152"/>
              <a:gd name="connsiteY198" fmla="*/ 952806 h 1573553"/>
              <a:gd name="connsiteX199" fmla="*/ 442360 w 2757152"/>
              <a:gd name="connsiteY199" fmla="*/ 976618 h 1573553"/>
              <a:gd name="connsiteX200" fmla="*/ 411404 w 2757152"/>
              <a:gd name="connsiteY200" fmla="*/ 993287 h 1573553"/>
              <a:gd name="connsiteX201" fmla="*/ 363779 w 2757152"/>
              <a:gd name="connsiteY201" fmla="*/ 990906 h 1573553"/>
              <a:gd name="connsiteX202" fmla="*/ 356635 w 2757152"/>
              <a:gd name="connsiteY202" fmla="*/ 1007575 h 1573553"/>
              <a:gd name="connsiteX203" fmla="*/ 356635 w 2757152"/>
              <a:gd name="connsiteY203" fmla="*/ 1055200 h 1573553"/>
              <a:gd name="connsiteX204" fmla="*/ 297104 w 2757152"/>
              <a:gd name="connsiteY204" fmla="*/ 1059962 h 1573553"/>
              <a:gd name="connsiteX205" fmla="*/ 235191 w 2757152"/>
              <a:gd name="connsiteY205" fmla="*/ 1093300 h 1573553"/>
              <a:gd name="connsiteX206" fmla="*/ 237573 w 2757152"/>
              <a:gd name="connsiteY206" fmla="*/ 1121875 h 1573553"/>
              <a:gd name="connsiteX207" fmla="*/ 185186 w 2757152"/>
              <a:gd name="connsiteY207" fmla="*/ 1109968 h 1573553"/>
              <a:gd name="connsiteX208" fmla="*/ 151848 w 2757152"/>
              <a:gd name="connsiteY208" fmla="*/ 1117112 h 1573553"/>
              <a:gd name="connsiteX209" fmla="*/ 106604 w 2757152"/>
              <a:gd name="connsiteY209" fmla="*/ 1098062 h 1573553"/>
              <a:gd name="connsiteX210" fmla="*/ 89936 w 2757152"/>
              <a:gd name="connsiteY210" fmla="*/ 1098062 h 1573553"/>
              <a:gd name="connsiteX211" fmla="*/ 6592 w 2757152"/>
              <a:gd name="connsiteY211" fmla="*/ 1121875 h 1573553"/>
              <a:gd name="connsiteX212" fmla="*/ 8974 w 2757152"/>
              <a:gd name="connsiteY212" fmla="*/ 1074250 h 1573553"/>
              <a:gd name="connsiteX213" fmla="*/ 9816 w 2757152"/>
              <a:gd name="connsiteY21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61685 w 2757152"/>
              <a:gd name="connsiteY118" fmla="*/ 890893 h 1573553"/>
              <a:gd name="connsiteX119" fmla="*/ 2630731 w 2757152"/>
              <a:gd name="connsiteY119" fmla="*/ 967092 h 1573553"/>
              <a:gd name="connsiteX120" fmla="*/ 2461662 w 2757152"/>
              <a:gd name="connsiteY120" fmla="*/ 869462 h 1573553"/>
              <a:gd name="connsiteX121" fmla="*/ 2297356 w 2757152"/>
              <a:gd name="connsiteY121" fmla="*/ 926612 h 1573553"/>
              <a:gd name="connsiteX122" fmla="*/ 2275925 w 2757152"/>
              <a:gd name="connsiteY122" fmla="*/ 1062342 h 1573553"/>
              <a:gd name="connsiteX123" fmla="*/ 2042562 w 2757152"/>
              <a:gd name="connsiteY123" fmla="*/ 1148067 h 1573553"/>
              <a:gd name="connsiteX124" fmla="*/ 2021131 w 2757152"/>
              <a:gd name="connsiteY124" fmla="*/ 1238556 h 1573553"/>
              <a:gd name="connsiteX125" fmla="*/ 1954456 w 2757152"/>
              <a:gd name="connsiteY125" fmla="*/ 1309993 h 1573553"/>
              <a:gd name="connsiteX126" fmla="*/ 2013987 w 2757152"/>
              <a:gd name="connsiteY126" fmla="*/ 1350474 h 1573553"/>
              <a:gd name="connsiteX127" fmla="*/ 1921118 w 2757152"/>
              <a:gd name="connsiteY127" fmla="*/ 1450487 h 1573553"/>
              <a:gd name="connsiteX128" fmla="*/ 1899687 w 2757152"/>
              <a:gd name="connsiteY128" fmla="*/ 1533831 h 1573553"/>
              <a:gd name="connsiteX129" fmla="*/ 1808865 w 2757152"/>
              <a:gd name="connsiteY129" fmla="*/ 1573012 h 1573553"/>
              <a:gd name="connsiteX130" fmla="*/ 1728235 w 2757152"/>
              <a:gd name="connsiteY130" fmla="*/ 1557643 h 1573553"/>
              <a:gd name="connsiteX131" fmla="*/ 1702041 w 2757152"/>
              <a:gd name="connsiteY131" fmla="*/ 1571931 h 1573553"/>
              <a:gd name="connsiteX132" fmla="*/ 1647275 w 2757152"/>
              <a:gd name="connsiteY132" fmla="*/ 1543356 h 1573553"/>
              <a:gd name="connsiteX133" fmla="*/ 1606791 w 2757152"/>
              <a:gd name="connsiteY133" fmla="*/ 1507637 h 1573553"/>
              <a:gd name="connsiteX134" fmla="*/ 1563931 w 2757152"/>
              <a:gd name="connsiteY134" fmla="*/ 1479061 h 1573553"/>
              <a:gd name="connsiteX135" fmla="*/ 1592504 w 2757152"/>
              <a:gd name="connsiteY135" fmla="*/ 1455250 h 1573553"/>
              <a:gd name="connsiteX136" fmla="*/ 1580598 w 2757152"/>
              <a:gd name="connsiteY136" fmla="*/ 1438581 h 1573553"/>
              <a:gd name="connsiteX137" fmla="*/ 1518685 w 2757152"/>
              <a:gd name="connsiteY137" fmla="*/ 1426675 h 1573553"/>
              <a:gd name="connsiteX138" fmla="*/ 1499635 w 2757152"/>
              <a:gd name="connsiteY138" fmla="*/ 1402862 h 1573553"/>
              <a:gd name="connsiteX139" fmla="*/ 1461537 w 2757152"/>
              <a:gd name="connsiteY139" fmla="*/ 1379050 h 1573553"/>
              <a:gd name="connsiteX140" fmla="*/ 1456773 w 2757152"/>
              <a:gd name="connsiteY140" fmla="*/ 1390956 h 1573553"/>
              <a:gd name="connsiteX141" fmla="*/ 1471062 w 2757152"/>
              <a:gd name="connsiteY141" fmla="*/ 1429056 h 1573553"/>
              <a:gd name="connsiteX142" fmla="*/ 1440104 w 2757152"/>
              <a:gd name="connsiteY142" fmla="*/ 1443343 h 1573553"/>
              <a:gd name="connsiteX143" fmla="*/ 1413912 w 2757152"/>
              <a:gd name="connsiteY143" fmla="*/ 1457630 h 1573553"/>
              <a:gd name="connsiteX144" fmla="*/ 1397241 w 2757152"/>
              <a:gd name="connsiteY144" fmla="*/ 1450487 h 1573553"/>
              <a:gd name="connsiteX145" fmla="*/ 1351998 w 2757152"/>
              <a:gd name="connsiteY145" fmla="*/ 1388575 h 1573553"/>
              <a:gd name="connsiteX146" fmla="*/ 1306756 w 2757152"/>
              <a:gd name="connsiteY146" fmla="*/ 1355237 h 1573553"/>
              <a:gd name="connsiteX147" fmla="*/ 1328187 w 2757152"/>
              <a:gd name="connsiteY147" fmla="*/ 1338568 h 1573553"/>
              <a:gd name="connsiteX148" fmla="*/ 1349618 w 2757152"/>
              <a:gd name="connsiteY148" fmla="*/ 1298087 h 1573553"/>
              <a:gd name="connsiteX149" fmla="*/ 1335329 w 2757152"/>
              <a:gd name="connsiteY149" fmla="*/ 1286181 h 1573553"/>
              <a:gd name="connsiteX150" fmla="*/ 1297231 w 2757152"/>
              <a:gd name="connsiteY150" fmla="*/ 1288562 h 1573553"/>
              <a:gd name="connsiteX151" fmla="*/ 1221031 w 2757152"/>
              <a:gd name="connsiteY151" fmla="*/ 1245700 h 1573553"/>
              <a:gd name="connsiteX152" fmla="*/ 1178166 w 2757152"/>
              <a:gd name="connsiteY152" fmla="*/ 1226650 h 1573553"/>
              <a:gd name="connsiteX153" fmla="*/ 1168643 w 2757152"/>
              <a:gd name="connsiteY153" fmla="*/ 1226650 h 1573553"/>
              <a:gd name="connsiteX154" fmla="*/ 1156737 w 2757152"/>
              <a:gd name="connsiteY154" fmla="*/ 1162356 h 1573553"/>
              <a:gd name="connsiteX155" fmla="*/ 1168643 w 2757152"/>
              <a:gd name="connsiteY155" fmla="*/ 1098062 h 1573553"/>
              <a:gd name="connsiteX156" fmla="*/ 1137687 w 2757152"/>
              <a:gd name="connsiteY156" fmla="*/ 1064725 h 1573553"/>
              <a:gd name="connsiteX157" fmla="*/ 1085300 w 2757152"/>
              <a:gd name="connsiteY157" fmla="*/ 1040912 h 1573553"/>
              <a:gd name="connsiteX158" fmla="*/ 1111493 w 2757152"/>
              <a:gd name="connsiteY158" fmla="*/ 1017100 h 1573553"/>
              <a:gd name="connsiteX159" fmla="*/ 1156737 w 2757152"/>
              <a:gd name="connsiteY159" fmla="*/ 1021862 h 1573553"/>
              <a:gd name="connsiteX160" fmla="*/ 1151975 w 2757152"/>
              <a:gd name="connsiteY160" fmla="*/ 974237 h 1573553"/>
              <a:gd name="connsiteX161" fmla="*/ 1123400 w 2757152"/>
              <a:gd name="connsiteY161" fmla="*/ 969475 h 1573553"/>
              <a:gd name="connsiteX162" fmla="*/ 1128162 w 2757152"/>
              <a:gd name="connsiteY162" fmla="*/ 921850 h 1573553"/>
              <a:gd name="connsiteX163" fmla="*/ 1097206 w 2757152"/>
              <a:gd name="connsiteY163" fmla="*/ 907562 h 1573553"/>
              <a:gd name="connsiteX164" fmla="*/ 1099587 w 2757152"/>
              <a:gd name="connsiteY164" fmla="*/ 871843 h 1573553"/>
              <a:gd name="connsiteX165" fmla="*/ 1051962 w 2757152"/>
              <a:gd name="connsiteY165" fmla="*/ 857556 h 1573553"/>
              <a:gd name="connsiteX166" fmla="*/ 1032912 w 2757152"/>
              <a:gd name="connsiteY166" fmla="*/ 878987 h 1573553"/>
              <a:gd name="connsiteX167" fmla="*/ 1004335 w 2757152"/>
              <a:gd name="connsiteY167" fmla="*/ 881368 h 1573553"/>
              <a:gd name="connsiteX168" fmla="*/ 954331 w 2757152"/>
              <a:gd name="connsiteY168" fmla="*/ 886131 h 1573553"/>
              <a:gd name="connsiteX169" fmla="*/ 923375 w 2757152"/>
              <a:gd name="connsiteY169" fmla="*/ 907562 h 1573553"/>
              <a:gd name="connsiteX170" fmla="*/ 923375 w 2757152"/>
              <a:gd name="connsiteY170" fmla="*/ 876606 h 1573553"/>
              <a:gd name="connsiteX171" fmla="*/ 882893 w 2757152"/>
              <a:gd name="connsiteY171" fmla="*/ 871843 h 1573553"/>
              <a:gd name="connsiteX172" fmla="*/ 890035 w 2757152"/>
              <a:gd name="connsiteY172" fmla="*/ 893275 h 1573553"/>
              <a:gd name="connsiteX173" fmla="*/ 885275 w 2757152"/>
              <a:gd name="connsiteY173" fmla="*/ 912325 h 1573553"/>
              <a:gd name="connsiteX174" fmla="*/ 799550 w 2757152"/>
              <a:gd name="connsiteY174" fmla="*/ 859936 h 1573553"/>
              <a:gd name="connsiteX175" fmla="*/ 778118 w 2757152"/>
              <a:gd name="connsiteY175" fmla="*/ 826600 h 1573553"/>
              <a:gd name="connsiteX176" fmla="*/ 790025 w 2757152"/>
              <a:gd name="connsiteY176" fmla="*/ 786117 h 1573553"/>
              <a:gd name="connsiteX177" fmla="*/ 759068 w 2757152"/>
              <a:gd name="connsiteY177" fmla="*/ 781356 h 1573553"/>
              <a:gd name="connsiteX178" fmla="*/ 711443 w 2757152"/>
              <a:gd name="connsiteY178" fmla="*/ 795643 h 1573553"/>
              <a:gd name="connsiteX179" fmla="*/ 701918 w 2757152"/>
              <a:gd name="connsiteY179" fmla="*/ 809931 h 1573553"/>
              <a:gd name="connsiteX180" fmla="*/ 678106 w 2757152"/>
              <a:gd name="connsiteY180" fmla="*/ 826600 h 1573553"/>
              <a:gd name="connsiteX181" fmla="*/ 670962 w 2757152"/>
              <a:gd name="connsiteY181" fmla="*/ 843268 h 1573553"/>
              <a:gd name="connsiteX182" fmla="*/ 630481 w 2757152"/>
              <a:gd name="connsiteY182" fmla="*/ 876606 h 1573553"/>
              <a:gd name="connsiteX183" fmla="*/ 632860 w 2757152"/>
              <a:gd name="connsiteY183" fmla="*/ 898037 h 1573553"/>
              <a:gd name="connsiteX184" fmla="*/ 647150 w 2757152"/>
              <a:gd name="connsiteY184" fmla="*/ 917087 h 1573553"/>
              <a:gd name="connsiteX185" fmla="*/ 570950 w 2757152"/>
              <a:gd name="connsiteY185" fmla="*/ 902800 h 1573553"/>
              <a:gd name="connsiteX186" fmla="*/ 537612 w 2757152"/>
              <a:gd name="connsiteY186" fmla="*/ 907562 h 1573553"/>
              <a:gd name="connsiteX187" fmla="*/ 585235 w 2757152"/>
              <a:gd name="connsiteY187" fmla="*/ 938518 h 1573553"/>
              <a:gd name="connsiteX188" fmla="*/ 609050 w 2757152"/>
              <a:gd name="connsiteY188" fmla="*/ 950425 h 1573553"/>
              <a:gd name="connsiteX189" fmla="*/ 635243 w 2757152"/>
              <a:gd name="connsiteY189" fmla="*/ 1002812 h 1573553"/>
              <a:gd name="connsiteX190" fmla="*/ 568566 w 2757152"/>
              <a:gd name="connsiteY190" fmla="*/ 1019481 h 1573553"/>
              <a:gd name="connsiteX191" fmla="*/ 547137 w 2757152"/>
              <a:gd name="connsiteY191" fmla="*/ 1031387 h 1573553"/>
              <a:gd name="connsiteX192" fmla="*/ 523323 w 2757152"/>
              <a:gd name="connsiteY192" fmla="*/ 1002812 h 1573553"/>
              <a:gd name="connsiteX193" fmla="*/ 499510 w 2757152"/>
              <a:gd name="connsiteY193" fmla="*/ 971856 h 1573553"/>
              <a:gd name="connsiteX194" fmla="*/ 501891 w 2757152"/>
              <a:gd name="connsiteY194" fmla="*/ 933756 h 1573553"/>
              <a:gd name="connsiteX195" fmla="*/ 499510 w 2757152"/>
              <a:gd name="connsiteY195" fmla="*/ 914706 h 1573553"/>
              <a:gd name="connsiteX196" fmla="*/ 518560 w 2757152"/>
              <a:gd name="connsiteY196" fmla="*/ 881368 h 1573553"/>
              <a:gd name="connsiteX197" fmla="*/ 478080 w 2757152"/>
              <a:gd name="connsiteY197" fmla="*/ 890893 h 1573553"/>
              <a:gd name="connsiteX198" fmla="*/ 449504 w 2757152"/>
              <a:gd name="connsiteY198" fmla="*/ 952806 h 1573553"/>
              <a:gd name="connsiteX199" fmla="*/ 442360 w 2757152"/>
              <a:gd name="connsiteY199" fmla="*/ 976618 h 1573553"/>
              <a:gd name="connsiteX200" fmla="*/ 411404 w 2757152"/>
              <a:gd name="connsiteY200" fmla="*/ 993287 h 1573553"/>
              <a:gd name="connsiteX201" fmla="*/ 363779 w 2757152"/>
              <a:gd name="connsiteY201" fmla="*/ 990906 h 1573553"/>
              <a:gd name="connsiteX202" fmla="*/ 356635 w 2757152"/>
              <a:gd name="connsiteY202" fmla="*/ 1007575 h 1573553"/>
              <a:gd name="connsiteX203" fmla="*/ 356635 w 2757152"/>
              <a:gd name="connsiteY203" fmla="*/ 1055200 h 1573553"/>
              <a:gd name="connsiteX204" fmla="*/ 297104 w 2757152"/>
              <a:gd name="connsiteY204" fmla="*/ 1059962 h 1573553"/>
              <a:gd name="connsiteX205" fmla="*/ 235191 w 2757152"/>
              <a:gd name="connsiteY205" fmla="*/ 1093300 h 1573553"/>
              <a:gd name="connsiteX206" fmla="*/ 237573 w 2757152"/>
              <a:gd name="connsiteY206" fmla="*/ 1121875 h 1573553"/>
              <a:gd name="connsiteX207" fmla="*/ 185186 w 2757152"/>
              <a:gd name="connsiteY207" fmla="*/ 1109968 h 1573553"/>
              <a:gd name="connsiteX208" fmla="*/ 151848 w 2757152"/>
              <a:gd name="connsiteY208" fmla="*/ 1117112 h 1573553"/>
              <a:gd name="connsiteX209" fmla="*/ 106604 w 2757152"/>
              <a:gd name="connsiteY209" fmla="*/ 1098062 h 1573553"/>
              <a:gd name="connsiteX210" fmla="*/ 89936 w 2757152"/>
              <a:gd name="connsiteY210" fmla="*/ 1098062 h 1573553"/>
              <a:gd name="connsiteX211" fmla="*/ 6592 w 2757152"/>
              <a:gd name="connsiteY211" fmla="*/ 1121875 h 1573553"/>
              <a:gd name="connsiteX212" fmla="*/ 8974 w 2757152"/>
              <a:gd name="connsiteY212" fmla="*/ 1074250 h 1573553"/>
              <a:gd name="connsiteX213" fmla="*/ 9816 w 2757152"/>
              <a:gd name="connsiteY21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042562 w 2757152"/>
              <a:gd name="connsiteY124" fmla="*/ 1148067 h 1573553"/>
              <a:gd name="connsiteX125" fmla="*/ 2021131 w 2757152"/>
              <a:gd name="connsiteY125" fmla="*/ 1238556 h 1573553"/>
              <a:gd name="connsiteX126" fmla="*/ 1954456 w 2757152"/>
              <a:gd name="connsiteY126" fmla="*/ 1309993 h 1573553"/>
              <a:gd name="connsiteX127" fmla="*/ 2013987 w 2757152"/>
              <a:gd name="connsiteY127" fmla="*/ 1350474 h 1573553"/>
              <a:gd name="connsiteX128" fmla="*/ 1921118 w 2757152"/>
              <a:gd name="connsiteY128" fmla="*/ 1450487 h 1573553"/>
              <a:gd name="connsiteX129" fmla="*/ 1899687 w 2757152"/>
              <a:gd name="connsiteY129" fmla="*/ 1533831 h 1573553"/>
              <a:gd name="connsiteX130" fmla="*/ 1808865 w 2757152"/>
              <a:gd name="connsiteY130" fmla="*/ 1573012 h 1573553"/>
              <a:gd name="connsiteX131" fmla="*/ 1728235 w 2757152"/>
              <a:gd name="connsiteY131" fmla="*/ 1557643 h 1573553"/>
              <a:gd name="connsiteX132" fmla="*/ 1702041 w 2757152"/>
              <a:gd name="connsiteY132" fmla="*/ 1571931 h 1573553"/>
              <a:gd name="connsiteX133" fmla="*/ 1647275 w 2757152"/>
              <a:gd name="connsiteY133" fmla="*/ 1543356 h 1573553"/>
              <a:gd name="connsiteX134" fmla="*/ 1606791 w 2757152"/>
              <a:gd name="connsiteY134" fmla="*/ 1507637 h 1573553"/>
              <a:gd name="connsiteX135" fmla="*/ 1563931 w 2757152"/>
              <a:gd name="connsiteY135" fmla="*/ 1479061 h 1573553"/>
              <a:gd name="connsiteX136" fmla="*/ 1592504 w 2757152"/>
              <a:gd name="connsiteY136" fmla="*/ 1455250 h 1573553"/>
              <a:gd name="connsiteX137" fmla="*/ 1580598 w 2757152"/>
              <a:gd name="connsiteY137" fmla="*/ 1438581 h 1573553"/>
              <a:gd name="connsiteX138" fmla="*/ 1518685 w 2757152"/>
              <a:gd name="connsiteY138" fmla="*/ 1426675 h 1573553"/>
              <a:gd name="connsiteX139" fmla="*/ 1499635 w 2757152"/>
              <a:gd name="connsiteY139" fmla="*/ 1402862 h 1573553"/>
              <a:gd name="connsiteX140" fmla="*/ 1461537 w 2757152"/>
              <a:gd name="connsiteY140" fmla="*/ 1379050 h 1573553"/>
              <a:gd name="connsiteX141" fmla="*/ 1456773 w 2757152"/>
              <a:gd name="connsiteY141" fmla="*/ 1390956 h 1573553"/>
              <a:gd name="connsiteX142" fmla="*/ 1471062 w 2757152"/>
              <a:gd name="connsiteY142" fmla="*/ 1429056 h 1573553"/>
              <a:gd name="connsiteX143" fmla="*/ 1440104 w 2757152"/>
              <a:gd name="connsiteY143" fmla="*/ 1443343 h 1573553"/>
              <a:gd name="connsiteX144" fmla="*/ 1413912 w 2757152"/>
              <a:gd name="connsiteY144" fmla="*/ 1457630 h 1573553"/>
              <a:gd name="connsiteX145" fmla="*/ 1397241 w 2757152"/>
              <a:gd name="connsiteY145" fmla="*/ 1450487 h 1573553"/>
              <a:gd name="connsiteX146" fmla="*/ 1351998 w 2757152"/>
              <a:gd name="connsiteY146" fmla="*/ 1388575 h 1573553"/>
              <a:gd name="connsiteX147" fmla="*/ 1306756 w 2757152"/>
              <a:gd name="connsiteY147" fmla="*/ 1355237 h 1573553"/>
              <a:gd name="connsiteX148" fmla="*/ 1328187 w 2757152"/>
              <a:gd name="connsiteY148" fmla="*/ 1338568 h 1573553"/>
              <a:gd name="connsiteX149" fmla="*/ 1349618 w 2757152"/>
              <a:gd name="connsiteY149" fmla="*/ 1298087 h 1573553"/>
              <a:gd name="connsiteX150" fmla="*/ 1335329 w 2757152"/>
              <a:gd name="connsiteY150" fmla="*/ 1286181 h 1573553"/>
              <a:gd name="connsiteX151" fmla="*/ 1297231 w 2757152"/>
              <a:gd name="connsiteY151" fmla="*/ 1288562 h 1573553"/>
              <a:gd name="connsiteX152" fmla="*/ 1221031 w 2757152"/>
              <a:gd name="connsiteY152" fmla="*/ 1245700 h 1573553"/>
              <a:gd name="connsiteX153" fmla="*/ 1178166 w 2757152"/>
              <a:gd name="connsiteY153" fmla="*/ 1226650 h 1573553"/>
              <a:gd name="connsiteX154" fmla="*/ 1168643 w 2757152"/>
              <a:gd name="connsiteY154" fmla="*/ 1226650 h 1573553"/>
              <a:gd name="connsiteX155" fmla="*/ 1156737 w 2757152"/>
              <a:gd name="connsiteY155" fmla="*/ 1162356 h 1573553"/>
              <a:gd name="connsiteX156" fmla="*/ 1168643 w 2757152"/>
              <a:gd name="connsiteY156" fmla="*/ 1098062 h 1573553"/>
              <a:gd name="connsiteX157" fmla="*/ 1137687 w 2757152"/>
              <a:gd name="connsiteY157" fmla="*/ 1064725 h 1573553"/>
              <a:gd name="connsiteX158" fmla="*/ 1085300 w 2757152"/>
              <a:gd name="connsiteY158" fmla="*/ 1040912 h 1573553"/>
              <a:gd name="connsiteX159" fmla="*/ 1111493 w 2757152"/>
              <a:gd name="connsiteY159" fmla="*/ 1017100 h 1573553"/>
              <a:gd name="connsiteX160" fmla="*/ 1156737 w 2757152"/>
              <a:gd name="connsiteY160" fmla="*/ 1021862 h 1573553"/>
              <a:gd name="connsiteX161" fmla="*/ 1151975 w 2757152"/>
              <a:gd name="connsiteY161" fmla="*/ 974237 h 1573553"/>
              <a:gd name="connsiteX162" fmla="*/ 1123400 w 2757152"/>
              <a:gd name="connsiteY162" fmla="*/ 969475 h 1573553"/>
              <a:gd name="connsiteX163" fmla="*/ 1128162 w 2757152"/>
              <a:gd name="connsiteY163" fmla="*/ 921850 h 1573553"/>
              <a:gd name="connsiteX164" fmla="*/ 1097206 w 2757152"/>
              <a:gd name="connsiteY164" fmla="*/ 907562 h 1573553"/>
              <a:gd name="connsiteX165" fmla="*/ 1099587 w 2757152"/>
              <a:gd name="connsiteY165" fmla="*/ 871843 h 1573553"/>
              <a:gd name="connsiteX166" fmla="*/ 1051962 w 2757152"/>
              <a:gd name="connsiteY166" fmla="*/ 857556 h 1573553"/>
              <a:gd name="connsiteX167" fmla="*/ 1032912 w 2757152"/>
              <a:gd name="connsiteY167" fmla="*/ 878987 h 1573553"/>
              <a:gd name="connsiteX168" fmla="*/ 1004335 w 2757152"/>
              <a:gd name="connsiteY168" fmla="*/ 881368 h 1573553"/>
              <a:gd name="connsiteX169" fmla="*/ 954331 w 2757152"/>
              <a:gd name="connsiteY169" fmla="*/ 886131 h 1573553"/>
              <a:gd name="connsiteX170" fmla="*/ 923375 w 2757152"/>
              <a:gd name="connsiteY170" fmla="*/ 907562 h 1573553"/>
              <a:gd name="connsiteX171" fmla="*/ 923375 w 2757152"/>
              <a:gd name="connsiteY171" fmla="*/ 876606 h 1573553"/>
              <a:gd name="connsiteX172" fmla="*/ 882893 w 2757152"/>
              <a:gd name="connsiteY172" fmla="*/ 871843 h 1573553"/>
              <a:gd name="connsiteX173" fmla="*/ 890035 w 2757152"/>
              <a:gd name="connsiteY173" fmla="*/ 893275 h 1573553"/>
              <a:gd name="connsiteX174" fmla="*/ 885275 w 2757152"/>
              <a:gd name="connsiteY174" fmla="*/ 912325 h 1573553"/>
              <a:gd name="connsiteX175" fmla="*/ 799550 w 2757152"/>
              <a:gd name="connsiteY175" fmla="*/ 859936 h 1573553"/>
              <a:gd name="connsiteX176" fmla="*/ 778118 w 2757152"/>
              <a:gd name="connsiteY176" fmla="*/ 826600 h 1573553"/>
              <a:gd name="connsiteX177" fmla="*/ 790025 w 2757152"/>
              <a:gd name="connsiteY177" fmla="*/ 786117 h 1573553"/>
              <a:gd name="connsiteX178" fmla="*/ 759068 w 2757152"/>
              <a:gd name="connsiteY178" fmla="*/ 781356 h 1573553"/>
              <a:gd name="connsiteX179" fmla="*/ 711443 w 2757152"/>
              <a:gd name="connsiteY179" fmla="*/ 795643 h 1573553"/>
              <a:gd name="connsiteX180" fmla="*/ 701918 w 2757152"/>
              <a:gd name="connsiteY180" fmla="*/ 809931 h 1573553"/>
              <a:gd name="connsiteX181" fmla="*/ 678106 w 2757152"/>
              <a:gd name="connsiteY181" fmla="*/ 826600 h 1573553"/>
              <a:gd name="connsiteX182" fmla="*/ 670962 w 2757152"/>
              <a:gd name="connsiteY182" fmla="*/ 843268 h 1573553"/>
              <a:gd name="connsiteX183" fmla="*/ 630481 w 2757152"/>
              <a:gd name="connsiteY183" fmla="*/ 876606 h 1573553"/>
              <a:gd name="connsiteX184" fmla="*/ 632860 w 2757152"/>
              <a:gd name="connsiteY184" fmla="*/ 898037 h 1573553"/>
              <a:gd name="connsiteX185" fmla="*/ 647150 w 2757152"/>
              <a:gd name="connsiteY185" fmla="*/ 917087 h 1573553"/>
              <a:gd name="connsiteX186" fmla="*/ 570950 w 2757152"/>
              <a:gd name="connsiteY186" fmla="*/ 902800 h 1573553"/>
              <a:gd name="connsiteX187" fmla="*/ 537612 w 2757152"/>
              <a:gd name="connsiteY187" fmla="*/ 907562 h 1573553"/>
              <a:gd name="connsiteX188" fmla="*/ 585235 w 2757152"/>
              <a:gd name="connsiteY188" fmla="*/ 938518 h 1573553"/>
              <a:gd name="connsiteX189" fmla="*/ 609050 w 2757152"/>
              <a:gd name="connsiteY189" fmla="*/ 950425 h 1573553"/>
              <a:gd name="connsiteX190" fmla="*/ 635243 w 2757152"/>
              <a:gd name="connsiteY190" fmla="*/ 1002812 h 1573553"/>
              <a:gd name="connsiteX191" fmla="*/ 568566 w 2757152"/>
              <a:gd name="connsiteY191" fmla="*/ 1019481 h 1573553"/>
              <a:gd name="connsiteX192" fmla="*/ 547137 w 2757152"/>
              <a:gd name="connsiteY192" fmla="*/ 1031387 h 1573553"/>
              <a:gd name="connsiteX193" fmla="*/ 523323 w 2757152"/>
              <a:gd name="connsiteY193" fmla="*/ 1002812 h 1573553"/>
              <a:gd name="connsiteX194" fmla="*/ 499510 w 2757152"/>
              <a:gd name="connsiteY194" fmla="*/ 971856 h 1573553"/>
              <a:gd name="connsiteX195" fmla="*/ 501891 w 2757152"/>
              <a:gd name="connsiteY195" fmla="*/ 933756 h 1573553"/>
              <a:gd name="connsiteX196" fmla="*/ 499510 w 2757152"/>
              <a:gd name="connsiteY196" fmla="*/ 914706 h 1573553"/>
              <a:gd name="connsiteX197" fmla="*/ 518560 w 2757152"/>
              <a:gd name="connsiteY197" fmla="*/ 881368 h 1573553"/>
              <a:gd name="connsiteX198" fmla="*/ 478080 w 2757152"/>
              <a:gd name="connsiteY198" fmla="*/ 890893 h 1573553"/>
              <a:gd name="connsiteX199" fmla="*/ 449504 w 2757152"/>
              <a:gd name="connsiteY199" fmla="*/ 952806 h 1573553"/>
              <a:gd name="connsiteX200" fmla="*/ 442360 w 2757152"/>
              <a:gd name="connsiteY200" fmla="*/ 976618 h 1573553"/>
              <a:gd name="connsiteX201" fmla="*/ 411404 w 2757152"/>
              <a:gd name="connsiteY201" fmla="*/ 993287 h 1573553"/>
              <a:gd name="connsiteX202" fmla="*/ 363779 w 2757152"/>
              <a:gd name="connsiteY202" fmla="*/ 990906 h 1573553"/>
              <a:gd name="connsiteX203" fmla="*/ 356635 w 2757152"/>
              <a:gd name="connsiteY203" fmla="*/ 1007575 h 1573553"/>
              <a:gd name="connsiteX204" fmla="*/ 356635 w 2757152"/>
              <a:gd name="connsiteY204" fmla="*/ 1055200 h 1573553"/>
              <a:gd name="connsiteX205" fmla="*/ 297104 w 2757152"/>
              <a:gd name="connsiteY205" fmla="*/ 1059962 h 1573553"/>
              <a:gd name="connsiteX206" fmla="*/ 235191 w 2757152"/>
              <a:gd name="connsiteY206" fmla="*/ 1093300 h 1573553"/>
              <a:gd name="connsiteX207" fmla="*/ 237573 w 2757152"/>
              <a:gd name="connsiteY207" fmla="*/ 1121875 h 1573553"/>
              <a:gd name="connsiteX208" fmla="*/ 185186 w 2757152"/>
              <a:gd name="connsiteY208" fmla="*/ 1109968 h 1573553"/>
              <a:gd name="connsiteX209" fmla="*/ 151848 w 2757152"/>
              <a:gd name="connsiteY209" fmla="*/ 1117112 h 1573553"/>
              <a:gd name="connsiteX210" fmla="*/ 106604 w 2757152"/>
              <a:gd name="connsiteY210" fmla="*/ 1098062 h 1573553"/>
              <a:gd name="connsiteX211" fmla="*/ 89936 w 2757152"/>
              <a:gd name="connsiteY211" fmla="*/ 1098062 h 1573553"/>
              <a:gd name="connsiteX212" fmla="*/ 6592 w 2757152"/>
              <a:gd name="connsiteY212" fmla="*/ 1121875 h 1573553"/>
              <a:gd name="connsiteX213" fmla="*/ 8974 w 2757152"/>
              <a:gd name="connsiteY213" fmla="*/ 1074250 h 1573553"/>
              <a:gd name="connsiteX214" fmla="*/ 9816 w 2757152"/>
              <a:gd name="connsiteY21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042562 w 2757152"/>
              <a:gd name="connsiteY125" fmla="*/ 1148067 h 1573553"/>
              <a:gd name="connsiteX126" fmla="*/ 2021131 w 2757152"/>
              <a:gd name="connsiteY126" fmla="*/ 1238556 h 1573553"/>
              <a:gd name="connsiteX127" fmla="*/ 1954456 w 2757152"/>
              <a:gd name="connsiteY127" fmla="*/ 1309993 h 1573553"/>
              <a:gd name="connsiteX128" fmla="*/ 2013987 w 2757152"/>
              <a:gd name="connsiteY128" fmla="*/ 1350474 h 1573553"/>
              <a:gd name="connsiteX129" fmla="*/ 1921118 w 2757152"/>
              <a:gd name="connsiteY129" fmla="*/ 1450487 h 1573553"/>
              <a:gd name="connsiteX130" fmla="*/ 1899687 w 2757152"/>
              <a:gd name="connsiteY130" fmla="*/ 1533831 h 1573553"/>
              <a:gd name="connsiteX131" fmla="*/ 1808865 w 2757152"/>
              <a:gd name="connsiteY131" fmla="*/ 1573012 h 1573553"/>
              <a:gd name="connsiteX132" fmla="*/ 1728235 w 2757152"/>
              <a:gd name="connsiteY132" fmla="*/ 1557643 h 1573553"/>
              <a:gd name="connsiteX133" fmla="*/ 1702041 w 2757152"/>
              <a:gd name="connsiteY133" fmla="*/ 1571931 h 1573553"/>
              <a:gd name="connsiteX134" fmla="*/ 1647275 w 2757152"/>
              <a:gd name="connsiteY134" fmla="*/ 1543356 h 1573553"/>
              <a:gd name="connsiteX135" fmla="*/ 1606791 w 2757152"/>
              <a:gd name="connsiteY135" fmla="*/ 1507637 h 1573553"/>
              <a:gd name="connsiteX136" fmla="*/ 1563931 w 2757152"/>
              <a:gd name="connsiteY136" fmla="*/ 1479061 h 1573553"/>
              <a:gd name="connsiteX137" fmla="*/ 1592504 w 2757152"/>
              <a:gd name="connsiteY137" fmla="*/ 1455250 h 1573553"/>
              <a:gd name="connsiteX138" fmla="*/ 1580598 w 2757152"/>
              <a:gd name="connsiteY138" fmla="*/ 1438581 h 1573553"/>
              <a:gd name="connsiteX139" fmla="*/ 1518685 w 2757152"/>
              <a:gd name="connsiteY139" fmla="*/ 1426675 h 1573553"/>
              <a:gd name="connsiteX140" fmla="*/ 1499635 w 2757152"/>
              <a:gd name="connsiteY140" fmla="*/ 1402862 h 1573553"/>
              <a:gd name="connsiteX141" fmla="*/ 1461537 w 2757152"/>
              <a:gd name="connsiteY141" fmla="*/ 1379050 h 1573553"/>
              <a:gd name="connsiteX142" fmla="*/ 1456773 w 2757152"/>
              <a:gd name="connsiteY142" fmla="*/ 1390956 h 1573553"/>
              <a:gd name="connsiteX143" fmla="*/ 1471062 w 2757152"/>
              <a:gd name="connsiteY143" fmla="*/ 1429056 h 1573553"/>
              <a:gd name="connsiteX144" fmla="*/ 1440104 w 2757152"/>
              <a:gd name="connsiteY144" fmla="*/ 1443343 h 1573553"/>
              <a:gd name="connsiteX145" fmla="*/ 1413912 w 2757152"/>
              <a:gd name="connsiteY145" fmla="*/ 1457630 h 1573553"/>
              <a:gd name="connsiteX146" fmla="*/ 1397241 w 2757152"/>
              <a:gd name="connsiteY146" fmla="*/ 1450487 h 1573553"/>
              <a:gd name="connsiteX147" fmla="*/ 1351998 w 2757152"/>
              <a:gd name="connsiteY147" fmla="*/ 1388575 h 1573553"/>
              <a:gd name="connsiteX148" fmla="*/ 1306756 w 2757152"/>
              <a:gd name="connsiteY148" fmla="*/ 1355237 h 1573553"/>
              <a:gd name="connsiteX149" fmla="*/ 1328187 w 2757152"/>
              <a:gd name="connsiteY149" fmla="*/ 1338568 h 1573553"/>
              <a:gd name="connsiteX150" fmla="*/ 1349618 w 2757152"/>
              <a:gd name="connsiteY150" fmla="*/ 1298087 h 1573553"/>
              <a:gd name="connsiteX151" fmla="*/ 1335329 w 2757152"/>
              <a:gd name="connsiteY151" fmla="*/ 1286181 h 1573553"/>
              <a:gd name="connsiteX152" fmla="*/ 1297231 w 2757152"/>
              <a:gd name="connsiteY152" fmla="*/ 1288562 h 1573553"/>
              <a:gd name="connsiteX153" fmla="*/ 1221031 w 2757152"/>
              <a:gd name="connsiteY153" fmla="*/ 1245700 h 1573553"/>
              <a:gd name="connsiteX154" fmla="*/ 1178166 w 2757152"/>
              <a:gd name="connsiteY154" fmla="*/ 1226650 h 1573553"/>
              <a:gd name="connsiteX155" fmla="*/ 1168643 w 2757152"/>
              <a:gd name="connsiteY155" fmla="*/ 1226650 h 1573553"/>
              <a:gd name="connsiteX156" fmla="*/ 1156737 w 2757152"/>
              <a:gd name="connsiteY156" fmla="*/ 1162356 h 1573553"/>
              <a:gd name="connsiteX157" fmla="*/ 1168643 w 2757152"/>
              <a:gd name="connsiteY157" fmla="*/ 1098062 h 1573553"/>
              <a:gd name="connsiteX158" fmla="*/ 1137687 w 2757152"/>
              <a:gd name="connsiteY158" fmla="*/ 1064725 h 1573553"/>
              <a:gd name="connsiteX159" fmla="*/ 1085300 w 2757152"/>
              <a:gd name="connsiteY159" fmla="*/ 1040912 h 1573553"/>
              <a:gd name="connsiteX160" fmla="*/ 1111493 w 2757152"/>
              <a:gd name="connsiteY160" fmla="*/ 1017100 h 1573553"/>
              <a:gd name="connsiteX161" fmla="*/ 1156737 w 2757152"/>
              <a:gd name="connsiteY161" fmla="*/ 1021862 h 1573553"/>
              <a:gd name="connsiteX162" fmla="*/ 1151975 w 2757152"/>
              <a:gd name="connsiteY162" fmla="*/ 974237 h 1573553"/>
              <a:gd name="connsiteX163" fmla="*/ 1123400 w 2757152"/>
              <a:gd name="connsiteY163" fmla="*/ 969475 h 1573553"/>
              <a:gd name="connsiteX164" fmla="*/ 1128162 w 2757152"/>
              <a:gd name="connsiteY164" fmla="*/ 921850 h 1573553"/>
              <a:gd name="connsiteX165" fmla="*/ 1097206 w 2757152"/>
              <a:gd name="connsiteY165" fmla="*/ 907562 h 1573553"/>
              <a:gd name="connsiteX166" fmla="*/ 1099587 w 2757152"/>
              <a:gd name="connsiteY166" fmla="*/ 871843 h 1573553"/>
              <a:gd name="connsiteX167" fmla="*/ 1051962 w 2757152"/>
              <a:gd name="connsiteY167" fmla="*/ 857556 h 1573553"/>
              <a:gd name="connsiteX168" fmla="*/ 1032912 w 2757152"/>
              <a:gd name="connsiteY168" fmla="*/ 878987 h 1573553"/>
              <a:gd name="connsiteX169" fmla="*/ 1004335 w 2757152"/>
              <a:gd name="connsiteY169" fmla="*/ 881368 h 1573553"/>
              <a:gd name="connsiteX170" fmla="*/ 954331 w 2757152"/>
              <a:gd name="connsiteY170" fmla="*/ 886131 h 1573553"/>
              <a:gd name="connsiteX171" fmla="*/ 923375 w 2757152"/>
              <a:gd name="connsiteY171" fmla="*/ 907562 h 1573553"/>
              <a:gd name="connsiteX172" fmla="*/ 923375 w 2757152"/>
              <a:gd name="connsiteY172" fmla="*/ 876606 h 1573553"/>
              <a:gd name="connsiteX173" fmla="*/ 882893 w 2757152"/>
              <a:gd name="connsiteY173" fmla="*/ 871843 h 1573553"/>
              <a:gd name="connsiteX174" fmla="*/ 890035 w 2757152"/>
              <a:gd name="connsiteY174" fmla="*/ 893275 h 1573553"/>
              <a:gd name="connsiteX175" fmla="*/ 885275 w 2757152"/>
              <a:gd name="connsiteY175" fmla="*/ 912325 h 1573553"/>
              <a:gd name="connsiteX176" fmla="*/ 799550 w 2757152"/>
              <a:gd name="connsiteY176" fmla="*/ 859936 h 1573553"/>
              <a:gd name="connsiteX177" fmla="*/ 778118 w 2757152"/>
              <a:gd name="connsiteY177" fmla="*/ 826600 h 1573553"/>
              <a:gd name="connsiteX178" fmla="*/ 790025 w 2757152"/>
              <a:gd name="connsiteY178" fmla="*/ 786117 h 1573553"/>
              <a:gd name="connsiteX179" fmla="*/ 759068 w 2757152"/>
              <a:gd name="connsiteY179" fmla="*/ 781356 h 1573553"/>
              <a:gd name="connsiteX180" fmla="*/ 711443 w 2757152"/>
              <a:gd name="connsiteY180" fmla="*/ 795643 h 1573553"/>
              <a:gd name="connsiteX181" fmla="*/ 701918 w 2757152"/>
              <a:gd name="connsiteY181" fmla="*/ 809931 h 1573553"/>
              <a:gd name="connsiteX182" fmla="*/ 678106 w 2757152"/>
              <a:gd name="connsiteY182" fmla="*/ 826600 h 1573553"/>
              <a:gd name="connsiteX183" fmla="*/ 670962 w 2757152"/>
              <a:gd name="connsiteY183" fmla="*/ 843268 h 1573553"/>
              <a:gd name="connsiteX184" fmla="*/ 630481 w 2757152"/>
              <a:gd name="connsiteY184" fmla="*/ 876606 h 1573553"/>
              <a:gd name="connsiteX185" fmla="*/ 632860 w 2757152"/>
              <a:gd name="connsiteY185" fmla="*/ 898037 h 1573553"/>
              <a:gd name="connsiteX186" fmla="*/ 647150 w 2757152"/>
              <a:gd name="connsiteY186" fmla="*/ 917087 h 1573553"/>
              <a:gd name="connsiteX187" fmla="*/ 570950 w 2757152"/>
              <a:gd name="connsiteY187" fmla="*/ 902800 h 1573553"/>
              <a:gd name="connsiteX188" fmla="*/ 537612 w 2757152"/>
              <a:gd name="connsiteY188" fmla="*/ 907562 h 1573553"/>
              <a:gd name="connsiteX189" fmla="*/ 585235 w 2757152"/>
              <a:gd name="connsiteY189" fmla="*/ 938518 h 1573553"/>
              <a:gd name="connsiteX190" fmla="*/ 609050 w 2757152"/>
              <a:gd name="connsiteY190" fmla="*/ 950425 h 1573553"/>
              <a:gd name="connsiteX191" fmla="*/ 635243 w 2757152"/>
              <a:gd name="connsiteY191" fmla="*/ 1002812 h 1573553"/>
              <a:gd name="connsiteX192" fmla="*/ 568566 w 2757152"/>
              <a:gd name="connsiteY192" fmla="*/ 1019481 h 1573553"/>
              <a:gd name="connsiteX193" fmla="*/ 547137 w 2757152"/>
              <a:gd name="connsiteY193" fmla="*/ 1031387 h 1573553"/>
              <a:gd name="connsiteX194" fmla="*/ 523323 w 2757152"/>
              <a:gd name="connsiteY194" fmla="*/ 1002812 h 1573553"/>
              <a:gd name="connsiteX195" fmla="*/ 499510 w 2757152"/>
              <a:gd name="connsiteY195" fmla="*/ 971856 h 1573553"/>
              <a:gd name="connsiteX196" fmla="*/ 501891 w 2757152"/>
              <a:gd name="connsiteY196" fmla="*/ 933756 h 1573553"/>
              <a:gd name="connsiteX197" fmla="*/ 499510 w 2757152"/>
              <a:gd name="connsiteY197" fmla="*/ 914706 h 1573553"/>
              <a:gd name="connsiteX198" fmla="*/ 518560 w 2757152"/>
              <a:gd name="connsiteY198" fmla="*/ 881368 h 1573553"/>
              <a:gd name="connsiteX199" fmla="*/ 478080 w 2757152"/>
              <a:gd name="connsiteY199" fmla="*/ 890893 h 1573553"/>
              <a:gd name="connsiteX200" fmla="*/ 449504 w 2757152"/>
              <a:gd name="connsiteY200" fmla="*/ 952806 h 1573553"/>
              <a:gd name="connsiteX201" fmla="*/ 442360 w 2757152"/>
              <a:gd name="connsiteY201" fmla="*/ 976618 h 1573553"/>
              <a:gd name="connsiteX202" fmla="*/ 411404 w 2757152"/>
              <a:gd name="connsiteY202" fmla="*/ 993287 h 1573553"/>
              <a:gd name="connsiteX203" fmla="*/ 363779 w 2757152"/>
              <a:gd name="connsiteY203" fmla="*/ 990906 h 1573553"/>
              <a:gd name="connsiteX204" fmla="*/ 356635 w 2757152"/>
              <a:gd name="connsiteY204" fmla="*/ 1007575 h 1573553"/>
              <a:gd name="connsiteX205" fmla="*/ 356635 w 2757152"/>
              <a:gd name="connsiteY205" fmla="*/ 1055200 h 1573553"/>
              <a:gd name="connsiteX206" fmla="*/ 297104 w 2757152"/>
              <a:gd name="connsiteY206" fmla="*/ 1059962 h 1573553"/>
              <a:gd name="connsiteX207" fmla="*/ 235191 w 2757152"/>
              <a:gd name="connsiteY207" fmla="*/ 1093300 h 1573553"/>
              <a:gd name="connsiteX208" fmla="*/ 237573 w 2757152"/>
              <a:gd name="connsiteY208" fmla="*/ 1121875 h 1573553"/>
              <a:gd name="connsiteX209" fmla="*/ 185186 w 2757152"/>
              <a:gd name="connsiteY209" fmla="*/ 1109968 h 1573553"/>
              <a:gd name="connsiteX210" fmla="*/ 151848 w 2757152"/>
              <a:gd name="connsiteY210" fmla="*/ 1117112 h 1573553"/>
              <a:gd name="connsiteX211" fmla="*/ 106604 w 2757152"/>
              <a:gd name="connsiteY211" fmla="*/ 1098062 h 1573553"/>
              <a:gd name="connsiteX212" fmla="*/ 89936 w 2757152"/>
              <a:gd name="connsiteY212" fmla="*/ 1098062 h 1573553"/>
              <a:gd name="connsiteX213" fmla="*/ 6592 w 2757152"/>
              <a:gd name="connsiteY213" fmla="*/ 1121875 h 1573553"/>
              <a:gd name="connsiteX214" fmla="*/ 8974 w 2757152"/>
              <a:gd name="connsiteY214" fmla="*/ 1074250 h 1573553"/>
              <a:gd name="connsiteX215" fmla="*/ 9816 w 2757152"/>
              <a:gd name="connsiteY21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133048 w 2757152"/>
              <a:gd name="connsiteY125" fmla="*/ 1112350 h 1573553"/>
              <a:gd name="connsiteX126" fmla="*/ 2042562 w 2757152"/>
              <a:gd name="connsiteY126" fmla="*/ 1148067 h 1573553"/>
              <a:gd name="connsiteX127" fmla="*/ 2021131 w 2757152"/>
              <a:gd name="connsiteY127" fmla="*/ 1238556 h 1573553"/>
              <a:gd name="connsiteX128" fmla="*/ 1954456 w 2757152"/>
              <a:gd name="connsiteY128" fmla="*/ 1309993 h 1573553"/>
              <a:gd name="connsiteX129" fmla="*/ 2013987 w 2757152"/>
              <a:gd name="connsiteY129" fmla="*/ 1350474 h 1573553"/>
              <a:gd name="connsiteX130" fmla="*/ 1921118 w 2757152"/>
              <a:gd name="connsiteY130" fmla="*/ 1450487 h 1573553"/>
              <a:gd name="connsiteX131" fmla="*/ 1899687 w 2757152"/>
              <a:gd name="connsiteY131" fmla="*/ 1533831 h 1573553"/>
              <a:gd name="connsiteX132" fmla="*/ 1808865 w 2757152"/>
              <a:gd name="connsiteY132" fmla="*/ 1573012 h 1573553"/>
              <a:gd name="connsiteX133" fmla="*/ 1728235 w 2757152"/>
              <a:gd name="connsiteY133" fmla="*/ 1557643 h 1573553"/>
              <a:gd name="connsiteX134" fmla="*/ 1702041 w 2757152"/>
              <a:gd name="connsiteY134" fmla="*/ 1571931 h 1573553"/>
              <a:gd name="connsiteX135" fmla="*/ 1647275 w 2757152"/>
              <a:gd name="connsiteY135" fmla="*/ 1543356 h 1573553"/>
              <a:gd name="connsiteX136" fmla="*/ 1606791 w 2757152"/>
              <a:gd name="connsiteY136" fmla="*/ 1507637 h 1573553"/>
              <a:gd name="connsiteX137" fmla="*/ 1563931 w 2757152"/>
              <a:gd name="connsiteY137" fmla="*/ 1479061 h 1573553"/>
              <a:gd name="connsiteX138" fmla="*/ 1592504 w 2757152"/>
              <a:gd name="connsiteY138" fmla="*/ 1455250 h 1573553"/>
              <a:gd name="connsiteX139" fmla="*/ 1580598 w 2757152"/>
              <a:gd name="connsiteY139" fmla="*/ 1438581 h 1573553"/>
              <a:gd name="connsiteX140" fmla="*/ 1518685 w 2757152"/>
              <a:gd name="connsiteY140" fmla="*/ 1426675 h 1573553"/>
              <a:gd name="connsiteX141" fmla="*/ 1499635 w 2757152"/>
              <a:gd name="connsiteY141" fmla="*/ 1402862 h 1573553"/>
              <a:gd name="connsiteX142" fmla="*/ 1461537 w 2757152"/>
              <a:gd name="connsiteY142" fmla="*/ 1379050 h 1573553"/>
              <a:gd name="connsiteX143" fmla="*/ 1456773 w 2757152"/>
              <a:gd name="connsiteY143" fmla="*/ 1390956 h 1573553"/>
              <a:gd name="connsiteX144" fmla="*/ 1471062 w 2757152"/>
              <a:gd name="connsiteY144" fmla="*/ 1429056 h 1573553"/>
              <a:gd name="connsiteX145" fmla="*/ 1440104 w 2757152"/>
              <a:gd name="connsiteY145" fmla="*/ 1443343 h 1573553"/>
              <a:gd name="connsiteX146" fmla="*/ 1413912 w 2757152"/>
              <a:gd name="connsiteY146" fmla="*/ 1457630 h 1573553"/>
              <a:gd name="connsiteX147" fmla="*/ 1397241 w 2757152"/>
              <a:gd name="connsiteY147" fmla="*/ 1450487 h 1573553"/>
              <a:gd name="connsiteX148" fmla="*/ 1351998 w 2757152"/>
              <a:gd name="connsiteY148" fmla="*/ 1388575 h 1573553"/>
              <a:gd name="connsiteX149" fmla="*/ 1306756 w 2757152"/>
              <a:gd name="connsiteY149" fmla="*/ 1355237 h 1573553"/>
              <a:gd name="connsiteX150" fmla="*/ 1328187 w 2757152"/>
              <a:gd name="connsiteY150" fmla="*/ 1338568 h 1573553"/>
              <a:gd name="connsiteX151" fmla="*/ 1349618 w 2757152"/>
              <a:gd name="connsiteY151" fmla="*/ 1298087 h 1573553"/>
              <a:gd name="connsiteX152" fmla="*/ 1335329 w 2757152"/>
              <a:gd name="connsiteY152" fmla="*/ 1286181 h 1573553"/>
              <a:gd name="connsiteX153" fmla="*/ 1297231 w 2757152"/>
              <a:gd name="connsiteY153" fmla="*/ 1288562 h 1573553"/>
              <a:gd name="connsiteX154" fmla="*/ 1221031 w 2757152"/>
              <a:gd name="connsiteY154" fmla="*/ 1245700 h 1573553"/>
              <a:gd name="connsiteX155" fmla="*/ 1178166 w 2757152"/>
              <a:gd name="connsiteY155" fmla="*/ 1226650 h 1573553"/>
              <a:gd name="connsiteX156" fmla="*/ 1168643 w 2757152"/>
              <a:gd name="connsiteY156" fmla="*/ 1226650 h 1573553"/>
              <a:gd name="connsiteX157" fmla="*/ 1156737 w 2757152"/>
              <a:gd name="connsiteY157" fmla="*/ 1162356 h 1573553"/>
              <a:gd name="connsiteX158" fmla="*/ 1168643 w 2757152"/>
              <a:gd name="connsiteY158" fmla="*/ 1098062 h 1573553"/>
              <a:gd name="connsiteX159" fmla="*/ 1137687 w 2757152"/>
              <a:gd name="connsiteY159" fmla="*/ 1064725 h 1573553"/>
              <a:gd name="connsiteX160" fmla="*/ 1085300 w 2757152"/>
              <a:gd name="connsiteY160" fmla="*/ 1040912 h 1573553"/>
              <a:gd name="connsiteX161" fmla="*/ 1111493 w 2757152"/>
              <a:gd name="connsiteY161" fmla="*/ 1017100 h 1573553"/>
              <a:gd name="connsiteX162" fmla="*/ 1156737 w 2757152"/>
              <a:gd name="connsiteY162" fmla="*/ 1021862 h 1573553"/>
              <a:gd name="connsiteX163" fmla="*/ 1151975 w 2757152"/>
              <a:gd name="connsiteY163" fmla="*/ 974237 h 1573553"/>
              <a:gd name="connsiteX164" fmla="*/ 1123400 w 2757152"/>
              <a:gd name="connsiteY164" fmla="*/ 969475 h 1573553"/>
              <a:gd name="connsiteX165" fmla="*/ 1128162 w 2757152"/>
              <a:gd name="connsiteY165" fmla="*/ 921850 h 1573553"/>
              <a:gd name="connsiteX166" fmla="*/ 1097206 w 2757152"/>
              <a:gd name="connsiteY166" fmla="*/ 907562 h 1573553"/>
              <a:gd name="connsiteX167" fmla="*/ 1099587 w 2757152"/>
              <a:gd name="connsiteY167" fmla="*/ 871843 h 1573553"/>
              <a:gd name="connsiteX168" fmla="*/ 1051962 w 2757152"/>
              <a:gd name="connsiteY168" fmla="*/ 857556 h 1573553"/>
              <a:gd name="connsiteX169" fmla="*/ 1032912 w 2757152"/>
              <a:gd name="connsiteY169" fmla="*/ 878987 h 1573553"/>
              <a:gd name="connsiteX170" fmla="*/ 1004335 w 2757152"/>
              <a:gd name="connsiteY170" fmla="*/ 881368 h 1573553"/>
              <a:gd name="connsiteX171" fmla="*/ 954331 w 2757152"/>
              <a:gd name="connsiteY171" fmla="*/ 886131 h 1573553"/>
              <a:gd name="connsiteX172" fmla="*/ 923375 w 2757152"/>
              <a:gd name="connsiteY172" fmla="*/ 907562 h 1573553"/>
              <a:gd name="connsiteX173" fmla="*/ 923375 w 2757152"/>
              <a:gd name="connsiteY173" fmla="*/ 876606 h 1573553"/>
              <a:gd name="connsiteX174" fmla="*/ 882893 w 2757152"/>
              <a:gd name="connsiteY174" fmla="*/ 871843 h 1573553"/>
              <a:gd name="connsiteX175" fmla="*/ 890035 w 2757152"/>
              <a:gd name="connsiteY175" fmla="*/ 893275 h 1573553"/>
              <a:gd name="connsiteX176" fmla="*/ 885275 w 2757152"/>
              <a:gd name="connsiteY176" fmla="*/ 912325 h 1573553"/>
              <a:gd name="connsiteX177" fmla="*/ 799550 w 2757152"/>
              <a:gd name="connsiteY177" fmla="*/ 859936 h 1573553"/>
              <a:gd name="connsiteX178" fmla="*/ 778118 w 2757152"/>
              <a:gd name="connsiteY178" fmla="*/ 826600 h 1573553"/>
              <a:gd name="connsiteX179" fmla="*/ 790025 w 2757152"/>
              <a:gd name="connsiteY179" fmla="*/ 786117 h 1573553"/>
              <a:gd name="connsiteX180" fmla="*/ 759068 w 2757152"/>
              <a:gd name="connsiteY180" fmla="*/ 781356 h 1573553"/>
              <a:gd name="connsiteX181" fmla="*/ 711443 w 2757152"/>
              <a:gd name="connsiteY181" fmla="*/ 795643 h 1573553"/>
              <a:gd name="connsiteX182" fmla="*/ 701918 w 2757152"/>
              <a:gd name="connsiteY182" fmla="*/ 809931 h 1573553"/>
              <a:gd name="connsiteX183" fmla="*/ 678106 w 2757152"/>
              <a:gd name="connsiteY183" fmla="*/ 826600 h 1573553"/>
              <a:gd name="connsiteX184" fmla="*/ 670962 w 2757152"/>
              <a:gd name="connsiteY184" fmla="*/ 843268 h 1573553"/>
              <a:gd name="connsiteX185" fmla="*/ 630481 w 2757152"/>
              <a:gd name="connsiteY185" fmla="*/ 876606 h 1573553"/>
              <a:gd name="connsiteX186" fmla="*/ 632860 w 2757152"/>
              <a:gd name="connsiteY186" fmla="*/ 898037 h 1573553"/>
              <a:gd name="connsiteX187" fmla="*/ 647150 w 2757152"/>
              <a:gd name="connsiteY187" fmla="*/ 917087 h 1573553"/>
              <a:gd name="connsiteX188" fmla="*/ 570950 w 2757152"/>
              <a:gd name="connsiteY188" fmla="*/ 902800 h 1573553"/>
              <a:gd name="connsiteX189" fmla="*/ 537612 w 2757152"/>
              <a:gd name="connsiteY189" fmla="*/ 907562 h 1573553"/>
              <a:gd name="connsiteX190" fmla="*/ 585235 w 2757152"/>
              <a:gd name="connsiteY190" fmla="*/ 938518 h 1573553"/>
              <a:gd name="connsiteX191" fmla="*/ 609050 w 2757152"/>
              <a:gd name="connsiteY191" fmla="*/ 950425 h 1573553"/>
              <a:gd name="connsiteX192" fmla="*/ 635243 w 2757152"/>
              <a:gd name="connsiteY192" fmla="*/ 1002812 h 1573553"/>
              <a:gd name="connsiteX193" fmla="*/ 568566 w 2757152"/>
              <a:gd name="connsiteY193" fmla="*/ 1019481 h 1573553"/>
              <a:gd name="connsiteX194" fmla="*/ 547137 w 2757152"/>
              <a:gd name="connsiteY194" fmla="*/ 1031387 h 1573553"/>
              <a:gd name="connsiteX195" fmla="*/ 523323 w 2757152"/>
              <a:gd name="connsiteY195" fmla="*/ 1002812 h 1573553"/>
              <a:gd name="connsiteX196" fmla="*/ 499510 w 2757152"/>
              <a:gd name="connsiteY196" fmla="*/ 971856 h 1573553"/>
              <a:gd name="connsiteX197" fmla="*/ 501891 w 2757152"/>
              <a:gd name="connsiteY197" fmla="*/ 933756 h 1573553"/>
              <a:gd name="connsiteX198" fmla="*/ 499510 w 2757152"/>
              <a:gd name="connsiteY198" fmla="*/ 914706 h 1573553"/>
              <a:gd name="connsiteX199" fmla="*/ 518560 w 2757152"/>
              <a:gd name="connsiteY199" fmla="*/ 881368 h 1573553"/>
              <a:gd name="connsiteX200" fmla="*/ 478080 w 2757152"/>
              <a:gd name="connsiteY200" fmla="*/ 890893 h 1573553"/>
              <a:gd name="connsiteX201" fmla="*/ 449504 w 2757152"/>
              <a:gd name="connsiteY201" fmla="*/ 952806 h 1573553"/>
              <a:gd name="connsiteX202" fmla="*/ 442360 w 2757152"/>
              <a:gd name="connsiteY202" fmla="*/ 976618 h 1573553"/>
              <a:gd name="connsiteX203" fmla="*/ 411404 w 2757152"/>
              <a:gd name="connsiteY203" fmla="*/ 993287 h 1573553"/>
              <a:gd name="connsiteX204" fmla="*/ 363779 w 2757152"/>
              <a:gd name="connsiteY204" fmla="*/ 990906 h 1573553"/>
              <a:gd name="connsiteX205" fmla="*/ 356635 w 2757152"/>
              <a:gd name="connsiteY205" fmla="*/ 1007575 h 1573553"/>
              <a:gd name="connsiteX206" fmla="*/ 356635 w 2757152"/>
              <a:gd name="connsiteY206" fmla="*/ 1055200 h 1573553"/>
              <a:gd name="connsiteX207" fmla="*/ 297104 w 2757152"/>
              <a:gd name="connsiteY207" fmla="*/ 1059962 h 1573553"/>
              <a:gd name="connsiteX208" fmla="*/ 235191 w 2757152"/>
              <a:gd name="connsiteY208" fmla="*/ 1093300 h 1573553"/>
              <a:gd name="connsiteX209" fmla="*/ 237573 w 2757152"/>
              <a:gd name="connsiteY209" fmla="*/ 1121875 h 1573553"/>
              <a:gd name="connsiteX210" fmla="*/ 185186 w 2757152"/>
              <a:gd name="connsiteY210" fmla="*/ 1109968 h 1573553"/>
              <a:gd name="connsiteX211" fmla="*/ 151848 w 2757152"/>
              <a:gd name="connsiteY211" fmla="*/ 1117112 h 1573553"/>
              <a:gd name="connsiteX212" fmla="*/ 106604 w 2757152"/>
              <a:gd name="connsiteY212" fmla="*/ 1098062 h 1573553"/>
              <a:gd name="connsiteX213" fmla="*/ 89936 w 2757152"/>
              <a:gd name="connsiteY213" fmla="*/ 1098062 h 1573553"/>
              <a:gd name="connsiteX214" fmla="*/ 6592 w 2757152"/>
              <a:gd name="connsiteY214" fmla="*/ 1121875 h 1573553"/>
              <a:gd name="connsiteX215" fmla="*/ 8974 w 2757152"/>
              <a:gd name="connsiteY215" fmla="*/ 1074250 h 1573553"/>
              <a:gd name="connsiteX216" fmla="*/ 9816 w 2757152"/>
              <a:gd name="connsiteY21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133048 w 2757152"/>
              <a:gd name="connsiteY125" fmla="*/ 1112350 h 1573553"/>
              <a:gd name="connsiteX126" fmla="*/ 2042562 w 2757152"/>
              <a:gd name="connsiteY126" fmla="*/ 1148067 h 1573553"/>
              <a:gd name="connsiteX127" fmla="*/ 2021129 w 2757152"/>
              <a:gd name="connsiteY127" fmla="*/ 1188550 h 1573553"/>
              <a:gd name="connsiteX128" fmla="*/ 2021131 w 2757152"/>
              <a:gd name="connsiteY128" fmla="*/ 1238556 h 1573553"/>
              <a:gd name="connsiteX129" fmla="*/ 1954456 w 2757152"/>
              <a:gd name="connsiteY129" fmla="*/ 1309993 h 1573553"/>
              <a:gd name="connsiteX130" fmla="*/ 2013987 w 2757152"/>
              <a:gd name="connsiteY130" fmla="*/ 1350474 h 1573553"/>
              <a:gd name="connsiteX131" fmla="*/ 1921118 w 2757152"/>
              <a:gd name="connsiteY131" fmla="*/ 1450487 h 1573553"/>
              <a:gd name="connsiteX132" fmla="*/ 1899687 w 2757152"/>
              <a:gd name="connsiteY132" fmla="*/ 1533831 h 1573553"/>
              <a:gd name="connsiteX133" fmla="*/ 1808865 w 2757152"/>
              <a:gd name="connsiteY133" fmla="*/ 1573012 h 1573553"/>
              <a:gd name="connsiteX134" fmla="*/ 1728235 w 2757152"/>
              <a:gd name="connsiteY134" fmla="*/ 1557643 h 1573553"/>
              <a:gd name="connsiteX135" fmla="*/ 1702041 w 2757152"/>
              <a:gd name="connsiteY135" fmla="*/ 1571931 h 1573553"/>
              <a:gd name="connsiteX136" fmla="*/ 1647275 w 2757152"/>
              <a:gd name="connsiteY136" fmla="*/ 1543356 h 1573553"/>
              <a:gd name="connsiteX137" fmla="*/ 1606791 w 2757152"/>
              <a:gd name="connsiteY137" fmla="*/ 1507637 h 1573553"/>
              <a:gd name="connsiteX138" fmla="*/ 1563931 w 2757152"/>
              <a:gd name="connsiteY138" fmla="*/ 1479061 h 1573553"/>
              <a:gd name="connsiteX139" fmla="*/ 1592504 w 2757152"/>
              <a:gd name="connsiteY139" fmla="*/ 1455250 h 1573553"/>
              <a:gd name="connsiteX140" fmla="*/ 1580598 w 2757152"/>
              <a:gd name="connsiteY140" fmla="*/ 1438581 h 1573553"/>
              <a:gd name="connsiteX141" fmla="*/ 1518685 w 2757152"/>
              <a:gd name="connsiteY141" fmla="*/ 1426675 h 1573553"/>
              <a:gd name="connsiteX142" fmla="*/ 1499635 w 2757152"/>
              <a:gd name="connsiteY142" fmla="*/ 1402862 h 1573553"/>
              <a:gd name="connsiteX143" fmla="*/ 1461537 w 2757152"/>
              <a:gd name="connsiteY143" fmla="*/ 1379050 h 1573553"/>
              <a:gd name="connsiteX144" fmla="*/ 1456773 w 2757152"/>
              <a:gd name="connsiteY144" fmla="*/ 1390956 h 1573553"/>
              <a:gd name="connsiteX145" fmla="*/ 1471062 w 2757152"/>
              <a:gd name="connsiteY145" fmla="*/ 1429056 h 1573553"/>
              <a:gd name="connsiteX146" fmla="*/ 1440104 w 2757152"/>
              <a:gd name="connsiteY146" fmla="*/ 1443343 h 1573553"/>
              <a:gd name="connsiteX147" fmla="*/ 1413912 w 2757152"/>
              <a:gd name="connsiteY147" fmla="*/ 1457630 h 1573553"/>
              <a:gd name="connsiteX148" fmla="*/ 1397241 w 2757152"/>
              <a:gd name="connsiteY148" fmla="*/ 1450487 h 1573553"/>
              <a:gd name="connsiteX149" fmla="*/ 1351998 w 2757152"/>
              <a:gd name="connsiteY149" fmla="*/ 1388575 h 1573553"/>
              <a:gd name="connsiteX150" fmla="*/ 1306756 w 2757152"/>
              <a:gd name="connsiteY150" fmla="*/ 1355237 h 1573553"/>
              <a:gd name="connsiteX151" fmla="*/ 1328187 w 2757152"/>
              <a:gd name="connsiteY151" fmla="*/ 1338568 h 1573553"/>
              <a:gd name="connsiteX152" fmla="*/ 1349618 w 2757152"/>
              <a:gd name="connsiteY152" fmla="*/ 1298087 h 1573553"/>
              <a:gd name="connsiteX153" fmla="*/ 1335329 w 2757152"/>
              <a:gd name="connsiteY153" fmla="*/ 1286181 h 1573553"/>
              <a:gd name="connsiteX154" fmla="*/ 1297231 w 2757152"/>
              <a:gd name="connsiteY154" fmla="*/ 1288562 h 1573553"/>
              <a:gd name="connsiteX155" fmla="*/ 1221031 w 2757152"/>
              <a:gd name="connsiteY155" fmla="*/ 1245700 h 1573553"/>
              <a:gd name="connsiteX156" fmla="*/ 1178166 w 2757152"/>
              <a:gd name="connsiteY156" fmla="*/ 1226650 h 1573553"/>
              <a:gd name="connsiteX157" fmla="*/ 1168643 w 2757152"/>
              <a:gd name="connsiteY157" fmla="*/ 1226650 h 1573553"/>
              <a:gd name="connsiteX158" fmla="*/ 1156737 w 2757152"/>
              <a:gd name="connsiteY158" fmla="*/ 1162356 h 1573553"/>
              <a:gd name="connsiteX159" fmla="*/ 1168643 w 2757152"/>
              <a:gd name="connsiteY159" fmla="*/ 1098062 h 1573553"/>
              <a:gd name="connsiteX160" fmla="*/ 1137687 w 2757152"/>
              <a:gd name="connsiteY160" fmla="*/ 1064725 h 1573553"/>
              <a:gd name="connsiteX161" fmla="*/ 1085300 w 2757152"/>
              <a:gd name="connsiteY161" fmla="*/ 1040912 h 1573553"/>
              <a:gd name="connsiteX162" fmla="*/ 1111493 w 2757152"/>
              <a:gd name="connsiteY162" fmla="*/ 1017100 h 1573553"/>
              <a:gd name="connsiteX163" fmla="*/ 1156737 w 2757152"/>
              <a:gd name="connsiteY163" fmla="*/ 1021862 h 1573553"/>
              <a:gd name="connsiteX164" fmla="*/ 1151975 w 2757152"/>
              <a:gd name="connsiteY164" fmla="*/ 974237 h 1573553"/>
              <a:gd name="connsiteX165" fmla="*/ 1123400 w 2757152"/>
              <a:gd name="connsiteY165" fmla="*/ 969475 h 1573553"/>
              <a:gd name="connsiteX166" fmla="*/ 1128162 w 2757152"/>
              <a:gd name="connsiteY166" fmla="*/ 921850 h 1573553"/>
              <a:gd name="connsiteX167" fmla="*/ 1097206 w 2757152"/>
              <a:gd name="connsiteY167" fmla="*/ 907562 h 1573553"/>
              <a:gd name="connsiteX168" fmla="*/ 1099587 w 2757152"/>
              <a:gd name="connsiteY168" fmla="*/ 871843 h 1573553"/>
              <a:gd name="connsiteX169" fmla="*/ 1051962 w 2757152"/>
              <a:gd name="connsiteY169" fmla="*/ 857556 h 1573553"/>
              <a:gd name="connsiteX170" fmla="*/ 1032912 w 2757152"/>
              <a:gd name="connsiteY170" fmla="*/ 878987 h 1573553"/>
              <a:gd name="connsiteX171" fmla="*/ 1004335 w 2757152"/>
              <a:gd name="connsiteY171" fmla="*/ 881368 h 1573553"/>
              <a:gd name="connsiteX172" fmla="*/ 954331 w 2757152"/>
              <a:gd name="connsiteY172" fmla="*/ 886131 h 1573553"/>
              <a:gd name="connsiteX173" fmla="*/ 923375 w 2757152"/>
              <a:gd name="connsiteY173" fmla="*/ 907562 h 1573553"/>
              <a:gd name="connsiteX174" fmla="*/ 923375 w 2757152"/>
              <a:gd name="connsiteY174" fmla="*/ 876606 h 1573553"/>
              <a:gd name="connsiteX175" fmla="*/ 882893 w 2757152"/>
              <a:gd name="connsiteY175" fmla="*/ 871843 h 1573553"/>
              <a:gd name="connsiteX176" fmla="*/ 890035 w 2757152"/>
              <a:gd name="connsiteY176" fmla="*/ 893275 h 1573553"/>
              <a:gd name="connsiteX177" fmla="*/ 885275 w 2757152"/>
              <a:gd name="connsiteY177" fmla="*/ 912325 h 1573553"/>
              <a:gd name="connsiteX178" fmla="*/ 799550 w 2757152"/>
              <a:gd name="connsiteY178" fmla="*/ 859936 h 1573553"/>
              <a:gd name="connsiteX179" fmla="*/ 778118 w 2757152"/>
              <a:gd name="connsiteY179" fmla="*/ 826600 h 1573553"/>
              <a:gd name="connsiteX180" fmla="*/ 790025 w 2757152"/>
              <a:gd name="connsiteY180" fmla="*/ 786117 h 1573553"/>
              <a:gd name="connsiteX181" fmla="*/ 759068 w 2757152"/>
              <a:gd name="connsiteY181" fmla="*/ 781356 h 1573553"/>
              <a:gd name="connsiteX182" fmla="*/ 711443 w 2757152"/>
              <a:gd name="connsiteY182" fmla="*/ 795643 h 1573553"/>
              <a:gd name="connsiteX183" fmla="*/ 701918 w 2757152"/>
              <a:gd name="connsiteY183" fmla="*/ 809931 h 1573553"/>
              <a:gd name="connsiteX184" fmla="*/ 678106 w 2757152"/>
              <a:gd name="connsiteY184" fmla="*/ 826600 h 1573553"/>
              <a:gd name="connsiteX185" fmla="*/ 670962 w 2757152"/>
              <a:gd name="connsiteY185" fmla="*/ 843268 h 1573553"/>
              <a:gd name="connsiteX186" fmla="*/ 630481 w 2757152"/>
              <a:gd name="connsiteY186" fmla="*/ 876606 h 1573553"/>
              <a:gd name="connsiteX187" fmla="*/ 632860 w 2757152"/>
              <a:gd name="connsiteY187" fmla="*/ 898037 h 1573553"/>
              <a:gd name="connsiteX188" fmla="*/ 647150 w 2757152"/>
              <a:gd name="connsiteY188" fmla="*/ 917087 h 1573553"/>
              <a:gd name="connsiteX189" fmla="*/ 570950 w 2757152"/>
              <a:gd name="connsiteY189" fmla="*/ 902800 h 1573553"/>
              <a:gd name="connsiteX190" fmla="*/ 537612 w 2757152"/>
              <a:gd name="connsiteY190" fmla="*/ 907562 h 1573553"/>
              <a:gd name="connsiteX191" fmla="*/ 585235 w 2757152"/>
              <a:gd name="connsiteY191" fmla="*/ 938518 h 1573553"/>
              <a:gd name="connsiteX192" fmla="*/ 609050 w 2757152"/>
              <a:gd name="connsiteY192" fmla="*/ 950425 h 1573553"/>
              <a:gd name="connsiteX193" fmla="*/ 635243 w 2757152"/>
              <a:gd name="connsiteY193" fmla="*/ 1002812 h 1573553"/>
              <a:gd name="connsiteX194" fmla="*/ 568566 w 2757152"/>
              <a:gd name="connsiteY194" fmla="*/ 1019481 h 1573553"/>
              <a:gd name="connsiteX195" fmla="*/ 547137 w 2757152"/>
              <a:gd name="connsiteY195" fmla="*/ 1031387 h 1573553"/>
              <a:gd name="connsiteX196" fmla="*/ 523323 w 2757152"/>
              <a:gd name="connsiteY196" fmla="*/ 1002812 h 1573553"/>
              <a:gd name="connsiteX197" fmla="*/ 499510 w 2757152"/>
              <a:gd name="connsiteY197" fmla="*/ 971856 h 1573553"/>
              <a:gd name="connsiteX198" fmla="*/ 501891 w 2757152"/>
              <a:gd name="connsiteY198" fmla="*/ 933756 h 1573553"/>
              <a:gd name="connsiteX199" fmla="*/ 499510 w 2757152"/>
              <a:gd name="connsiteY199" fmla="*/ 914706 h 1573553"/>
              <a:gd name="connsiteX200" fmla="*/ 518560 w 2757152"/>
              <a:gd name="connsiteY200" fmla="*/ 881368 h 1573553"/>
              <a:gd name="connsiteX201" fmla="*/ 478080 w 2757152"/>
              <a:gd name="connsiteY201" fmla="*/ 890893 h 1573553"/>
              <a:gd name="connsiteX202" fmla="*/ 449504 w 2757152"/>
              <a:gd name="connsiteY202" fmla="*/ 952806 h 1573553"/>
              <a:gd name="connsiteX203" fmla="*/ 442360 w 2757152"/>
              <a:gd name="connsiteY203" fmla="*/ 976618 h 1573553"/>
              <a:gd name="connsiteX204" fmla="*/ 411404 w 2757152"/>
              <a:gd name="connsiteY204" fmla="*/ 993287 h 1573553"/>
              <a:gd name="connsiteX205" fmla="*/ 363779 w 2757152"/>
              <a:gd name="connsiteY205" fmla="*/ 990906 h 1573553"/>
              <a:gd name="connsiteX206" fmla="*/ 356635 w 2757152"/>
              <a:gd name="connsiteY206" fmla="*/ 1007575 h 1573553"/>
              <a:gd name="connsiteX207" fmla="*/ 356635 w 2757152"/>
              <a:gd name="connsiteY207" fmla="*/ 1055200 h 1573553"/>
              <a:gd name="connsiteX208" fmla="*/ 297104 w 2757152"/>
              <a:gd name="connsiteY208" fmla="*/ 1059962 h 1573553"/>
              <a:gd name="connsiteX209" fmla="*/ 235191 w 2757152"/>
              <a:gd name="connsiteY209" fmla="*/ 1093300 h 1573553"/>
              <a:gd name="connsiteX210" fmla="*/ 237573 w 2757152"/>
              <a:gd name="connsiteY210" fmla="*/ 1121875 h 1573553"/>
              <a:gd name="connsiteX211" fmla="*/ 185186 w 2757152"/>
              <a:gd name="connsiteY211" fmla="*/ 1109968 h 1573553"/>
              <a:gd name="connsiteX212" fmla="*/ 151848 w 2757152"/>
              <a:gd name="connsiteY212" fmla="*/ 1117112 h 1573553"/>
              <a:gd name="connsiteX213" fmla="*/ 106604 w 2757152"/>
              <a:gd name="connsiteY213" fmla="*/ 1098062 h 1573553"/>
              <a:gd name="connsiteX214" fmla="*/ 89936 w 2757152"/>
              <a:gd name="connsiteY214" fmla="*/ 1098062 h 1573553"/>
              <a:gd name="connsiteX215" fmla="*/ 6592 w 2757152"/>
              <a:gd name="connsiteY215" fmla="*/ 1121875 h 1573553"/>
              <a:gd name="connsiteX216" fmla="*/ 8974 w 2757152"/>
              <a:gd name="connsiteY216" fmla="*/ 1074250 h 1573553"/>
              <a:gd name="connsiteX217" fmla="*/ 9816 w 2757152"/>
              <a:gd name="connsiteY21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3 w 2757152"/>
              <a:gd name="connsiteY123" fmla="*/ 957568 h 1573553"/>
              <a:gd name="connsiteX124" fmla="*/ 2275925 w 2757152"/>
              <a:gd name="connsiteY124" fmla="*/ 1062342 h 1573553"/>
              <a:gd name="connsiteX125" fmla="*/ 2175910 w 2757152"/>
              <a:gd name="connsiteY125" fmla="*/ 1112350 h 1573553"/>
              <a:gd name="connsiteX126" fmla="*/ 2133048 w 2757152"/>
              <a:gd name="connsiteY126" fmla="*/ 1112350 h 1573553"/>
              <a:gd name="connsiteX127" fmla="*/ 2042562 w 2757152"/>
              <a:gd name="connsiteY127" fmla="*/ 1148067 h 1573553"/>
              <a:gd name="connsiteX128" fmla="*/ 2021129 w 2757152"/>
              <a:gd name="connsiteY128" fmla="*/ 1188550 h 1573553"/>
              <a:gd name="connsiteX129" fmla="*/ 2021131 w 2757152"/>
              <a:gd name="connsiteY129" fmla="*/ 1238556 h 1573553"/>
              <a:gd name="connsiteX130" fmla="*/ 1954456 w 2757152"/>
              <a:gd name="connsiteY130" fmla="*/ 1309993 h 1573553"/>
              <a:gd name="connsiteX131" fmla="*/ 2013987 w 2757152"/>
              <a:gd name="connsiteY131" fmla="*/ 1350474 h 1573553"/>
              <a:gd name="connsiteX132" fmla="*/ 1921118 w 2757152"/>
              <a:gd name="connsiteY132" fmla="*/ 1450487 h 1573553"/>
              <a:gd name="connsiteX133" fmla="*/ 1899687 w 2757152"/>
              <a:gd name="connsiteY133" fmla="*/ 1533831 h 1573553"/>
              <a:gd name="connsiteX134" fmla="*/ 1808865 w 2757152"/>
              <a:gd name="connsiteY134" fmla="*/ 1573012 h 1573553"/>
              <a:gd name="connsiteX135" fmla="*/ 1728235 w 2757152"/>
              <a:gd name="connsiteY135" fmla="*/ 1557643 h 1573553"/>
              <a:gd name="connsiteX136" fmla="*/ 1702041 w 2757152"/>
              <a:gd name="connsiteY136" fmla="*/ 1571931 h 1573553"/>
              <a:gd name="connsiteX137" fmla="*/ 1647275 w 2757152"/>
              <a:gd name="connsiteY137" fmla="*/ 1543356 h 1573553"/>
              <a:gd name="connsiteX138" fmla="*/ 1606791 w 2757152"/>
              <a:gd name="connsiteY138" fmla="*/ 1507637 h 1573553"/>
              <a:gd name="connsiteX139" fmla="*/ 1563931 w 2757152"/>
              <a:gd name="connsiteY139" fmla="*/ 1479061 h 1573553"/>
              <a:gd name="connsiteX140" fmla="*/ 1592504 w 2757152"/>
              <a:gd name="connsiteY140" fmla="*/ 1455250 h 1573553"/>
              <a:gd name="connsiteX141" fmla="*/ 1580598 w 2757152"/>
              <a:gd name="connsiteY141" fmla="*/ 1438581 h 1573553"/>
              <a:gd name="connsiteX142" fmla="*/ 1518685 w 2757152"/>
              <a:gd name="connsiteY142" fmla="*/ 1426675 h 1573553"/>
              <a:gd name="connsiteX143" fmla="*/ 1499635 w 2757152"/>
              <a:gd name="connsiteY143" fmla="*/ 1402862 h 1573553"/>
              <a:gd name="connsiteX144" fmla="*/ 1461537 w 2757152"/>
              <a:gd name="connsiteY144" fmla="*/ 1379050 h 1573553"/>
              <a:gd name="connsiteX145" fmla="*/ 1456773 w 2757152"/>
              <a:gd name="connsiteY145" fmla="*/ 1390956 h 1573553"/>
              <a:gd name="connsiteX146" fmla="*/ 1471062 w 2757152"/>
              <a:gd name="connsiteY146" fmla="*/ 1429056 h 1573553"/>
              <a:gd name="connsiteX147" fmla="*/ 1440104 w 2757152"/>
              <a:gd name="connsiteY147" fmla="*/ 1443343 h 1573553"/>
              <a:gd name="connsiteX148" fmla="*/ 1413912 w 2757152"/>
              <a:gd name="connsiteY148" fmla="*/ 1457630 h 1573553"/>
              <a:gd name="connsiteX149" fmla="*/ 1397241 w 2757152"/>
              <a:gd name="connsiteY149" fmla="*/ 1450487 h 1573553"/>
              <a:gd name="connsiteX150" fmla="*/ 1351998 w 2757152"/>
              <a:gd name="connsiteY150" fmla="*/ 1388575 h 1573553"/>
              <a:gd name="connsiteX151" fmla="*/ 1306756 w 2757152"/>
              <a:gd name="connsiteY151" fmla="*/ 1355237 h 1573553"/>
              <a:gd name="connsiteX152" fmla="*/ 1328187 w 2757152"/>
              <a:gd name="connsiteY152" fmla="*/ 1338568 h 1573553"/>
              <a:gd name="connsiteX153" fmla="*/ 1349618 w 2757152"/>
              <a:gd name="connsiteY153" fmla="*/ 1298087 h 1573553"/>
              <a:gd name="connsiteX154" fmla="*/ 1335329 w 2757152"/>
              <a:gd name="connsiteY154" fmla="*/ 1286181 h 1573553"/>
              <a:gd name="connsiteX155" fmla="*/ 1297231 w 2757152"/>
              <a:gd name="connsiteY155" fmla="*/ 1288562 h 1573553"/>
              <a:gd name="connsiteX156" fmla="*/ 1221031 w 2757152"/>
              <a:gd name="connsiteY156" fmla="*/ 1245700 h 1573553"/>
              <a:gd name="connsiteX157" fmla="*/ 1178166 w 2757152"/>
              <a:gd name="connsiteY157" fmla="*/ 1226650 h 1573553"/>
              <a:gd name="connsiteX158" fmla="*/ 1168643 w 2757152"/>
              <a:gd name="connsiteY158" fmla="*/ 1226650 h 1573553"/>
              <a:gd name="connsiteX159" fmla="*/ 1156737 w 2757152"/>
              <a:gd name="connsiteY159" fmla="*/ 1162356 h 1573553"/>
              <a:gd name="connsiteX160" fmla="*/ 1168643 w 2757152"/>
              <a:gd name="connsiteY160" fmla="*/ 1098062 h 1573553"/>
              <a:gd name="connsiteX161" fmla="*/ 1137687 w 2757152"/>
              <a:gd name="connsiteY161" fmla="*/ 1064725 h 1573553"/>
              <a:gd name="connsiteX162" fmla="*/ 1085300 w 2757152"/>
              <a:gd name="connsiteY162" fmla="*/ 1040912 h 1573553"/>
              <a:gd name="connsiteX163" fmla="*/ 1111493 w 2757152"/>
              <a:gd name="connsiteY163" fmla="*/ 1017100 h 1573553"/>
              <a:gd name="connsiteX164" fmla="*/ 1156737 w 2757152"/>
              <a:gd name="connsiteY164" fmla="*/ 1021862 h 1573553"/>
              <a:gd name="connsiteX165" fmla="*/ 1151975 w 2757152"/>
              <a:gd name="connsiteY165" fmla="*/ 974237 h 1573553"/>
              <a:gd name="connsiteX166" fmla="*/ 1123400 w 2757152"/>
              <a:gd name="connsiteY166" fmla="*/ 969475 h 1573553"/>
              <a:gd name="connsiteX167" fmla="*/ 1128162 w 2757152"/>
              <a:gd name="connsiteY167" fmla="*/ 921850 h 1573553"/>
              <a:gd name="connsiteX168" fmla="*/ 1097206 w 2757152"/>
              <a:gd name="connsiteY168" fmla="*/ 907562 h 1573553"/>
              <a:gd name="connsiteX169" fmla="*/ 1099587 w 2757152"/>
              <a:gd name="connsiteY169" fmla="*/ 871843 h 1573553"/>
              <a:gd name="connsiteX170" fmla="*/ 1051962 w 2757152"/>
              <a:gd name="connsiteY170" fmla="*/ 857556 h 1573553"/>
              <a:gd name="connsiteX171" fmla="*/ 1032912 w 2757152"/>
              <a:gd name="connsiteY171" fmla="*/ 878987 h 1573553"/>
              <a:gd name="connsiteX172" fmla="*/ 1004335 w 2757152"/>
              <a:gd name="connsiteY172" fmla="*/ 881368 h 1573553"/>
              <a:gd name="connsiteX173" fmla="*/ 954331 w 2757152"/>
              <a:gd name="connsiteY173" fmla="*/ 886131 h 1573553"/>
              <a:gd name="connsiteX174" fmla="*/ 923375 w 2757152"/>
              <a:gd name="connsiteY174" fmla="*/ 907562 h 1573553"/>
              <a:gd name="connsiteX175" fmla="*/ 923375 w 2757152"/>
              <a:gd name="connsiteY175" fmla="*/ 876606 h 1573553"/>
              <a:gd name="connsiteX176" fmla="*/ 882893 w 2757152"/>
              <a:gd name="connsiteY176" fmla="*/ 871843 h 1573553"/>
              <a:gd name="connsiteX177" fmla="*/ 890035 w 2757152"/>
              <a:gd name="connsiteY177" fmla="*/ 893275 h 1573553"/>
              <a:gd name="connsiteX178" fmla="*/ 885275 w 2757152"/>
              <a:gd name="connsiteY178" fmla="*/ 912325 h 1573553"/>
              <a:gd name="connsiteX179" fmla="*/ 799550 w 2757152"/>
              <a:gd name="connsiteY179" fmla="*/ 859936 h 1573553"/>
              <a:gd name="connsiteX180" fmla="*/ 778118 w 2757152"/>
              <a:gd name="connsiteY180" fmla="*/ 826600 h 1573553"/>
              <a:gd name="connsiteX181" fmla="*/ 790025 w 2757152"/>
              <a:gd name="connsiteY181" fmla="*/ 786117 h 1573553"/>
              <a:gd name="connsiteX182" fmla="*/ 759068 w 2757152"/>
              <a:gd name="connsiteY182" fmla="*/ 781356 h 1573553"/>
              <a:gd name="connsiteX183" fmla="*/ 711443 w 2757152"/>
              <a:gd name="connsiteY183" fmla="*/ 795643 h 1573553"/>
              <a:gd name="connsiteX184" fmla="*/ 701918 w 2757152"/>
              <a:gd name="connsiteY184" fmla="*/ 809931 h 1573553"/>
              <a:gd name="connsiteX185" fmla="*/ 678106 w 2757152"/>
              <a:gd name="connsiteY185" fmla="*/ 826600 h 1573553"/>
              <a:gd name="connsiteX186" fmla="*/ 670962 w 2757152"/>
              <a:gd name="connsiteY186" fmla="*/ 843268 h 1573553"/>
              <a:gd name="connsiteX187" fmla="*/ 630481 w 2757152"/>
              <a:gd name="connsiteY187" fmla="*/ 876606 h 1573553"/>
              <a:gd name="connsiteX188" fmla="*/ 632860 w 2757152"/>
              <a:gd name="connsiteY188" fmla="*/ 898037 h 1573553"/>
              <a:gd name="connsiteX189" fmla="*/ 647150 w 2757152"/>
              <a:gd name="connsiteY189" fmla="*/ 917087 h 1573553"/>
              <a:gd name="connsiteX190" fmla="*/ 570950 w 2757152"/>
              <a:gd name="connsiteY190" fmla="*/ 902800 h 1573553"/>
              <a:gd name="connsiteX191" fmla="*/ 537612 w 2757152"/>
              <a:gd name="connsiteY191" fmla="*/ 907562 h 1573553"/>
              <a:gd name="connsiteX192" fmla="*/ 585235 w 2757152"/>
              <a:gd name="connsiteY192" fmla="*/ 938518 h 1573553"/>
              <a:gd name="connsiteX193" fmla="*/ 609050 w 2757152"/>
              <a:gd name="connsiteY193" fmla="*/ 950425 h 1573553"/>
              <a:gd name="connsiteX194" fmla="*/ 635243 w 2757152"/>
              <a:gd name="connsiteY194" fmla="*/ 1002812 h 1573553"/>
              <a:gd name="connsiteX195" fmla="*/ 568566 w 2757152"/>
              <a:gd name="connsiteY195" fmla="*/ 1019481 h 1573553"/>
              <a:gd name="connsiteX196" fmla="*/ 547137 w 2757152"/>
              <a:gd name="connsiteY196" fmla="*/ 1031387 h 1573553"/>
              <a:gd name="connsiteX197" fmla="*/ 523323 w 2757152"/>
              <a:gd name="connsiteY197" fmla="*/ 1002812 h 1573553"/>
              <a:gd name="connsiteX198" fmla="*/ 499510 w 2757152"/>
              <a:gd name="connsiteY198" fmla="*/ 971856 h 1573553"/>
              <a:gd name="connsiteX199" fmla="*/ 501891 w 2757152"/>
              <a:gd name="connsiteY199" fmla="*/ 933756 h 1573553"/>
              <a:gd name="connsiteX200" fmla="*/ 499510 w 2757152"/>
              <a:gd name="connsiteY200" fmla="*/ 914706 h 1573553"/>
              <a:gd name="connsiteX201" fmla="*/ 518560 w 2757152"/>
              <a:gd name="connsiteY201" fmla="*/ 881368 h 1573553"/>
              <a:gd name="connsiteX202" fmla="*/ 478080 w 2757152"/>
              <a:gd name="connsiteY202" fmla="*/ 890893 h 1573553"/>
              <a:gd name="connsiteX203" fmla="*/ 449504 w 2757152"/>
              <a:gd name="connsiteY203" fmla="*/ 952806 h 1573553"/>
              <a:gd name="connsiteX204" fmla="*/ 442360 w 2757152"/>
              <a:gd name="connsiteY204" fmla="*/ 976618 h 1573553"/>
              <a:gd name="connsiteX205" fmla="*/ 411404 w 2757152"/>
              <a:gd name="connsiteY205" fmla="*/ 993287 h 1573553"/>
              <a:gd name="connsiteX206" fmla="*/ 363779 w 2757152"/>
              <a:gd name="connsiteY206" fmla="*/ 990906 h 1573553"/>
              <a:gd name="connsiteX207" fmla="*/ 356635 w 2757152"/>
              <a:gd name="connsiteY207" fmla="*/ 1007575 h 1573553"/>
              <a:gd name="connsiteX208" fmla="*/ 356635 w 2757152"/>
              <a:gd name="connsiteY208" fmla="*/ 1055200 h 1573553"/>
              <a:gd name="connsiteX209" fmla="*/ 297104 w 2757152"/>
              <a:gd name="connsiteY209" fmla="*/ 1059962 h 1573553"/>
              <a:gd name="connsiteX210" fmla="*/ 235191 w 2757152"/>
              <a:gd name="connsiteY210" fmla="*/ 1093300 h 1573553"/>
              <a:gd name="connsiteX211" fmla="*/ 237573 w 2757152"/>
              <a:gd name="connsiteY211" fmla="*/ 1121875 h 1573553"/>
              <a:gd name="connsiteX212" fmla="*/ 185186 w 2757152"/>
              <a:gd name="connsiteY212" fmla="*/ 1109968 h 1573553"/>
              <a:gd name="connsiteX213" fmla="*/ 151848 w 2757152"/>
              <a:gd name="connsiteY213" fmla="*/ 1117112 h 1573553"/>
              <a:gd name="connsiteX214" fmla="*/ 106604 w 2757152"/>
              <a:gd name="connsiteY214" fmla="*/ 1098062 h 1573553"/>
              <a:gd name="connsiteX215" fmla="*/ 89936 w 2757152"/>
              <a:gd name="connsiteY215" fmla="*/ 1098062 h 1573553"/>
              <a:gd name="connsiteX216" fmla="*/ 6592 w 2757152"/>
              <a:gd name="connsiteY216" fmla="*/ 1121875 h 1573553"/>
              <a:gd name="connsiteX217" fmla="*/ 8974 w 2757152"/>
              <a:gd name="connsiteY217" fmla="*/ 1074250 h 1573553"/>
              <a:gd name="connsiteX218" fmla="*/ 9816 w 2757152"/>
              <a:gd name="connsiteY21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3 w 2757152"/>
              <a:gd name="connsiteY123" fmla="*/ 957568 h 1573553"/>
              <a:gd name="connsiteX124" fmla="*/ 2273541 w 2757152"/>
              <a:gd name="connsiteY124" fmla="*/ 1036150 h 1573553"/>
              <a:gd name="connsiteX125" fmla="*/ 2275925 w 2757152"/>
              <a:gd name="connsiteY125" fmla="*/ 1062342 h 1573553"/>
              <a:gd name="connsiteX126" fmla="*/ 2175910 w 2757152"/>
              <a:gd name="connsiteY126" fmla="*/ 1112350 h 1573553"/>
              <a:gd name="connsiteX127" fmla="*/ 2133048 w 2757152"/>
              <a:gd name="connsiteY127" fmla="*/ 1112350 h 1573553"/>
              <a:gd name="connsiteX128" fmla="*/ 2042562 w 2757152"/>
              <a:gd name="connsiteY128" fmla="*/ 1148067 h 1573553"/>
              <a:gd name="connsiteX129" fmla="*/ 2021129 w 2757152"/>
              <a:gd name="connsiteY129" fmla="*/ 1188550 h 1573553"/>
              <a:gd name="connsiteX130" fmla="*/ 2021131 w 2757152"/>
              <a:gd name="connsiteY130" fmla="*/ 1238556 h 1573553"/>
              <a:gd name="connsiteX131" fmla="*/ 1954456 w 2757152"/>
              <a:gd name="connsiteY131" fmla="*/ 1309993 h 1573553"/>
              <a:gd name="connsiteX132" fmla="*/ 2013987 w 2757152"/>
              <a:gd name="connsiteY132" fmla="*/ 1350474 h 1573553"/>
              <a:gd name="connsiteX133" fmla="*/ 1921118 w 2757152"/>
              <a:gd name="connsiteY133" fmla="*/ 1450487 h 1573553"/>
              <a:gd name="connsiteX134" fmla="*/ 1899687 w 2757152"/>
              <a:gd name="connsiteY134" fmla="*/ 1533831 h 1573553"/>
              <a:gd name="connsiteX135" fmla="*/ 1808865 w 2757152"/>
              <a:gd name="connsiteY135" fmla="*/ 1573012 h 1573553"/>
              <a:gd name="connsiteX136" fmla="*/ 1728235 w 2757152"/>
              <a:gd name="connsiteY136" fmla="*/ 1557643 h 1573553"/>
              <a:gd name="connsiteX137" fmla="*/ 1702041 w 2757152"/>
              <a:gd name="connsiteY137" fmla="*/ 1571931 h 1573553"/>
              <a:gd name="connsiteX138" fmla="*/ 1647275 w 2757152"/>
              <a:gd name="connsiteY138" fmla="*/ 1543356 h 1573553"/>
              <a:gd name="connsiteX139" fmla="*/ 1606791 w 2757152"/>
              <a:gd name="connsiteY139" fmla="*/ 1507637 h 1573553"/>
              <a:gd name="connsiteX140" fmla="*/ 1563931 w 2757152"/>
              <a:gd name="connsiteY140" fmla="*/ 1479061 h 1573553"/>
              <a:gd name="connsiteX141" fmla="*/ 1592504 w 2757152"/>
              <a:gd name="connsiteY141" fmla="*/ 1455250 h 1573553"/>
              <a:gd name="connsiteX142" fmla="*/ 1580598 w 2757152"/>
              <a:gd name="connsiteY142" fmla="*/ 1438581 h 1573553"/>
              <a:gd name="connsiteX143" fmla="*/ 1518685 w 2757152"/>
              <a:gd name="connsiteY143" fmla="*/ 1426675 h 1573553"/>
              <a:gd name="connsiteX144" fmla="*/ 1499635 w 2757152"/>
              <a:gd name="connsiteY144" fmla="*/ 1402862 h 1573553"/>
              <a:gd name="connsiteX145" fmla="*/ 1461537 w 2757152"/>
              <a:gd name="connsiteY145" fmla="*/ 1379050 h 1573553"/>
              <a:gd name="connsiteX146" fmla="*/ 1456773 w 2757152"/>
              <a:gd name="connsiteY146" fmla="*/ 1390956 h 1573553"/>
              <a:gd name="connsiteX147" fmla="*/ 1471062 w 2757152"/>
              <a:gd name="connsiteY147" fmla="*/ 1429056 h 1573553"/>
              <a:gd name="connsiteX148" fmla="*/ 1440104 w 2757152"/>
              <a:gd name="connsiteY148" fmla="*/ 1443343 h 1573553"/>
              <a:gd name="connsiteX149" fmla="*/ 1413912 w 2757152"/>
              <a:gd name="connsiteY149" fmla="*/ 1457630 h 1573553"/>
              <a:gd name="connsiteX150" fmla="*/ 1397241 w 2757152"/>
              <a:gd name="connsiteY150" fmla="*/ 1450487 h 1573553"/>
              <a:gd name="connsiteX151" fmla="*/ 1351998 w 2757152"/>
              <a:gd name="connsiteY151" fmla="*/ 1388575 h 1573553"/>
              <a:gd name="connsiteX152" fmla="*/ 1306756 w 2757152"/>
              <a:gd name="connsiteY152" fmla="*/ 1355237 h 1573553"/>
              <a:gd name="connsiteX153" fmla="*/ 1328187 w 2757152"/>
              <a:gd name="connsiteY153" fmla="*/ 1338568 h 1573553"/>
              <a:gd name="connsiteX154" fmla="*/ 1349618 w 2757152"/>
              <a:gd name="connsiteY154" fmla="*/ 1298087 h 1573553"/>
              <a:gd name="connsiteX155" fmla="*/ 1335329 w 2757152"/>
              <a:gd name="connsiteY155" fmla="*/ 1286181 h 1573553"/>
              <a:gd name="connsiteX156" fmla="*/ 1297231 w 2757152"/>
              <a:gd name="connsiteY156" fmla="*/ 1288562 h 1573553"/>
              <a:gd name="connsiteX157" fmla="*/ 1221031 w 2757152"/>
              <a:gd name="connsiteY157" fmla="*/ 1245700 h 1573553"/>
              <a:gd name="connsiteX158" fmla="*/ 1178166 w 2757152"/>
              <a:gd name="connsiteY158" fmla="*/ 1226650 h 1573553"/>
              <a:gd name="connsiteX159" fmla="*/ 1168643 w 2757152"/>
              <a:gd name="connsiteY159" fmla="*/ 1226650 h 1573553"/>
              <a:gd name="connsiteX160" fmla="*/ 1156737 w 2757152"/>
              <a:gd name="connsiteY160" fmla="*/ 1162356 h 1573553"/>
              <a:gd name="connsiteX161" fmla="*/ 1168643 w 2757152"/>
              <a:gd name="connsiteY161" fmla="*/ 1098062 h 1573553"/>
              <a:gd name="connsiteX162" fmla="*/ 1137687 w 2757152"/>
              <a:gd name="connsiteY162" fmla="*/ 1064725 h 1573553"/>
              <a:gd name="connsiteX163" fmla="*/ 1085300 w 2757152"/>
              <a:gd name="connsiteY163" fmla="*/ 1040912 h 1573553"/>
              <a:gd name="connsiteX164" fmla="*/ 1111493 w 2757152"/>
              <a:gd name="connsiteY164" fmla="*/ 1017100 h 1573553"/>
              <a:gd name="connsiteX165" fmla="*/ 1156737 w 2757152"/>
              <a:gd name="connsiteY165" fmla="*/ 1021862 h 1573553"/>
              <a:gd name="connsiteX166" fmla="*/ 1151975 w 2757152"/>
              <a:gd name="connsiteY166" fmla="*/ 974237 h 1573553"/>
              <a:gd name="connsiteX167" fmla="*/ 1123400 w 2757152"/>
              <a:gd name="connsiteY167" fmla="*/ 969475 h 1573553"/>
              <a:gd name="connsiteX168" fmla="*/ 1128162 w 2757152"/>
              <a:gd name="connsiteY168" fmla="*/ 921850 h 1573553"/>
              <a:gd name="connsiteX169" fmla="*/ 1097206 w 2757152"/>
              <a:gd name="connsiteY169" fmla="*/ 907562 h 1573553"/>
              <a:gd name="connsiteX170" fmla="*/ 1099587 w 2757152"/>
              <a:gd name="connsiteY170" fmla="*/ 871843 h 1573553"/>
              <a:gd name="connsiteX171" fmla="*/ 1051962 w 2757152"/>
              <a:gd name="connsiteY171" fmla="*/ 857556 h 1573553"/>
              <a:gd name="connsiteX172" fmla="*/ 1032912 w 2757152"/>
              <a:gd name="connsiteY172" fmla="*/ 878987 h 1573553"/>
              <a:gd name="connsiteX173" fmla="*/ 1004335 w 2757152"/>
              <a:gd name="connsiteY173" fmla="*/ 881368 h 1573553"/>
              <a:gd name="connsiteX174" fmla="*/ 954331 w 2757152"/>
              <a:gd name="connsiteY174" fmla="*/ 886131 h 1573553"/>
              <a:gd name="connsiteX175" fmla="*/ 923375 w 2757152"/>
              <a:gd name="connsiteY175" fmla="*/ 907562 h 1573553"/>
              <a:gd name="connsiteX176" fmla="*/ 923375 w 2757152"/>
              <a:gd name="connsiteY176" fmla="*/ 876606 h 1573553"/>
              <a:gd name="connsiteX177" fmla="*/ 882893 w 2757152"/>
              <a:gd name="connsiteY177" fmla="*/ 871843 h 1573553"/>
              <a:gd name="connsiteX178" fmla="*/ 890035 w 2757152"/>
              <a:gd name="connsiteY178" fmla="*/ 893275 h 1573553"/>
              <a:gd name="connsiteX179" fmla="*/ 885275 w 2757152"/>
              <a:gd name="connsiteY179" fmla="*/ 912325 h 1573553"/>
              <a:gd name="connsiteX180" fmla="*/ 799550 w 2757152"/>
              <a:gd name="connsiteY180" fmla="*/ 859936 h 1573553"/>
              <a:gd name="connsiteX181" fmla="*/ 778118 w 2757152"/>
              <a:gd name="connsiteY181" fmla="*/ 826600 h 1573553"/>
              <a:gd name="connsiteX182" fmla="*/ 790025 w 2757152"/>
              <a:gd name="connsiteY182" fmla="*/ 786117 h 1573553"/>
              <a:gd name="connsiteX183" fmla="*/ 759068 w 2757152"/>
              <a:gd name="connsiteY183" fmla="*/ 781356 h 1573553"/>
              <a:gd name="connsiteX184" fmla="*/ 711443 w 2757152"/>
              <a:gd name="connsiteY184" fmla="*/ 795643 h 1573553"/>
              <a:gd name="connsiteX185" fmla="*/ 701918 w 2757152"/>
              <a:gd name="connsiteY185" fmla="*/ 809931 h 1573553"/>
              <a:gd name="connsiteX186" fmla="*/ 678106 w 2757152"/>
              <a:gd name="connsiteY186" fmla="*/ 826600 h 1573553"/>
              <a:gd name="connsiteX187" fmla="*/ 670962 w 2757152"/>
              <a:gd name="connsiteY187" fmla="*/ 843268 h 1573553"/>
              <a:gd name="connsiteX188" fmla="*/ 630481 w 2757152"/>
              <a:gd name="connsiteY188" fmla="*/ 876606 h 1573553"/>
              <a:gd name="connsiteX189" fmla="*/ 632860 w 2757152"/>
              <a:gd name="connsiteY189" fmla="*/ 898037 h 1573553"/>
              <a:gd name="connsiteX190" fmla="*/ 647150 w 2757152"/>
              <a:gd name="connsiteY190" fmla="*/ 917087 h 1573553"/>
              <a:gd name="connsiteX191" fmla="*/ 570950 w 2757152"/>
              <a:gd name="connsiteY191" fmla="*/ 902800 h 1573553"/>
              <a:gd name="connsiteX192" fmla="*/ 537612 w 2757152"/>
              <a:gd name="connsiteY192" fmla="*/ 907562 h 1573553"/>
              <a:gd name="connsiteX193" fmla="*/ 585235 w 2757152"/>
              <a:gd name="connsiteY193" fmla="*/ 938518 h 1573553"/>
              <a:gd name="connsiteX194" fmla="*/ 609050 w 2757152"/>
              <a:gd name="connsiteY194" fmla="*/ 950425 h 1573553"/>
              <a:gd name="connsiteX195" fmla="*/ 635243 w 2757152"/>
              <a:gd name="connsiteY195" fmla="*/ 1002812 h 1573553"/>
              <a:gd name="connsiteX196" fmla="*/ 568566 w 2757152"/>
              <a:gd name="connsiteY196" fmla="*/ 1019481 h 1573553"/>
              <a:gd name="connsiteX197" fmla="*/ 547137 w 2757152"/>
              <a:gd name="connsiteY197" fmla="*/ 1031387 h 1573553"/>
              <a:gd name="connsiteX198" fmla="*/ 523323 w 2757152"/>
              <a:gd name="connsiteY198" fmla="*/ 1002812 h 1573553"/>
              <a:gd name="connsiteX199" fmla="*/ 499510 w 2757152"/>
              <a:gd name="connsiteY199" fmla="*/ 971856 h 1573553"/>
              <a:gd name="connsiteX200" fmla="*/ 501891 w 2757152"/>
              <a:gd name="connsiteY200" fmla="*/ 933756 h 1573553"/>
              <a:gd name="connsiteX201" fmla="*/ 499510 w 2757152"/>
              <a:gd name="connsiteY201" fmla="*/ 914706 h 1573553"/>
              <a:gd name="connsiteX202" fmla="*/ 518560 w 2757152"/>
              <a:gd name="connsiteY202" fmla="*/ 881368 h 1573553"/>
              <a:gd name="connsiteX203" fmla="*/ 478080 w 2757152"/>
              <a:gd name="connsiteY203" fmla="*/ 890893 h 1573553"/>
              <a:gd name="connsiteX204" fmla="*/ 449504 w 2757152"/>
              <a:gd name="connsiteY204" fmla="*/ 952806 h 1573553"/>
              <a:gd name="connsiteX205" fmla="*/ 442360 w 2757152"/>
              <a:gd name="connsiteY205" fmla="*/ 976618 h 1573553"/>
              <a:gd name="connsiteX206" fmla="*/ 411404 w 2757152"/>
              <a:gd name="connsiteY206" fmla="*/ 993287 h 1573553"/>
              <a:gd name="connsiteX207" fmla="*/ 363779 w 2757152"/>
              <a:gd name="connsiteY207" fmla="*/ 990906 h 1573553"/>
              <a:gd name="connsiteX208" fmla="*/ 356635 w 2757152"/>
              <a:gd name="connsiteY208" fmla="*/ 1007575 h 1573553"/>
              <a:gd name="connsiteX209" fmla="*/ 356635 w 2757152"/>
              <a:gd name="connsiteY209" fmla="*/ 1055200 h 1573553"/>
              <a:gd name="connsiteX210" fmla="*/ 297104 w 2757152"/>
              <a:gd name="connsiteY210" fmla="*/ 1059962 h 1573553"/>
              <a:gd name="connsiteX211" fmla="*/ 235191 w 2757152"/>
              <a:gd name="connsiteY211" fmla="*/ 1093300 h 1573553"/>
              <a:gd name="connsiteX212" fmla="*/ 237573 w 2757152"/>
              <a:gd name="connsiteY212" fmla="*/ 1121875 h 1573553"/>
              <a:gd name="connsiteX213" fmla="*/ 185186 w 2757152"/>
              <a:gd name="connsiteY213" fmla="*/ 1109968 h 1573553"/>
              <a:gd name="connsiteX214" fmla="*/ 151848 w 2757152"/>
              <a:gd name="connsiteY214" fmla="*/ 1117112 h 1573553"/>
              <a:gd name="connsiteX215" fmla="*/ 106604 w 2757152"/>
              <a:gd name="connsiteY215" fmla="*/ 1098062 h 1573553"/>
              <a:gd name="connsiteX216" fmla="*/ 89936 w 2757152"/>
              <a:gd name="connsiteY216" fmla="*/ 1098062 h 1573553"/>
              <a:gd name="connsiteX217" fmla="*/ 6592 w 2757152"/>
              <a:gd name="connsiteY217" fmla="*/ 1121875 h 1573553"/>
              <a:gd name="connsiteX218" fmla="*/ 8974 w 2757152"/>
              <a:gd name="connsiteY218" fmla="*/ 1074250 h 1573553"/>
              <a:gd name="connsiteX219" fmla="*/ 9816 w 2757152"/>
              <a:gd name="connsiteY21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35479 w 2757152"/>
              <a:gd name="connsiteY121" fmla="*/ 917087 h 1573553"/>
              <a:gd name="connsiteX122" fmla="*/ 2461662 w 2757152"/>
              <a:gd name="connsiteY122" fmla="*/ 869462 h 1573553"/>
              <a:gd name="connsiteX123" fmla="*/ 2297356 w 2757152"/>
              <a:gd name="connsiteY123" fmla="*/ 926612 h 1573553"/>
              <a:gd name="connsiteX124" fmla="*/ 2275923 w 2757152"/>
              <a:gd name="connsiteY124" fmla="*/ 957568 h 1573553"/>
              <a:gd name="connsiteX125" fmla="*/ 2273541 w 2757152"/>
              <a:gd name="connsiteY125" fmla="*/ 1036150 h 1573553"/>
              <a:gd name="connsiteX126" fmla="*/ 2275925 w 2757152"/>
              <a:gd name="connsiteY126" fmla="*/ 1062342 h 1573553"/>
              <a:gd name="connsiteX127" fmla="*/ 2175910 w 2757152"/>
              <a:gd name="connsiteY127" fmla="*/ 1112350 h 1573553"/>
              <a:gd name="connsiteX128" fmla="*/ 2133048 w 2757152"/>
              <a:gd name="connsiteY128" fmla="*/ 1112350 h 1573553"/>
              <a:gd name="connsiteX129" fmla="*/ 2042562 w 2757152"/>
              <a:gd name="connsiteY129" fmla="*/ 1148067 h 1573553"/>
              <a:gd name="connsiteX130" fmla="*/ 2021129 w 2757152"/>
              <a:gd name="connsiteY130" fmla="*/ 1188550 h 1573553"/>
              <a:gd name="connsiteX131" fmla="*/ 2021131 w 2757152"/>
              <a:gd name="connsiteY131" fmla="*/ 1238556 h 1573553"/>
              <a:gd name="connsiteX132" fmla="*/ 1954456 w 2757152"/>
              <a:gd name="connsiteY132" fmla="*/ 1309993 h 1573553"/>
              <a:gd name="connsiteX133" fmla="*/ 2013987 w 2757152"/>
              <a:gd name="connsiteY133" fmla="*/ 1350474 h 1573553"/>
              <a:gd name="connsiteX134" fmla="*/ 1921118 w 2757152"/>
              <a:gd name="connsiteY134" fmla="*/ 1450487 h 1573553"/>
              <a:gd name="connsiteX135" fmla="*/ 1899687 w 2757152"/>
              <a:gd name="connsiteY135" fmla="*/ 1533831 h 1573553"/>
              <a:gd name="connsiteX136" fmla="*/ 1808865 w 2757152"/>
              <a:gd name="connsiteY136" fmla="*/ 1573012 h 1573553"/>
              <a:gd name="connsiteX137" fmla="*/ 1728235 w 2757152"/>
              <a:gd name="connsiteY137" fmla="*/ 1557643 h 1573553"/>
              <a:gd name="connsiteX138" fmla="*/ 1702041 w 2757152"/>
              <a:gd name="connsiteY138" fmla="*/ 1571931 h 1573553"/>
              <a:gd name="connsiteX139" fmla="*/ 1647275 w 2757152"/>
              <a:gd name="connsiteY139" fmla="*/ 1543356 h 1573553"/>
              <a:gd name="connsiteX140" fmla="*/ 1606791 w 2757152"/>
              <a:gd name="connsiteY140" fmla="*/ 1507637 h 1573553"/>
              <a:gd name="connsiteX141" fmla="*/ 1563931 w 2757152"/>
              <a:gd name="connsiteY141" fmla="*/ 1479061 h 1573553"/>
              <a:gd name="connsiteX142" fmla="*/ 1592504 w 2757152"/>
              <a:gd name="connsiteY142" fmla="*/ 1455250 h 1573553"/>
              <a:gd name="connsiteX143" fmla="*/ 1580598 w 2757152"/>
              <a:gd name="connsiteY143" fmla="*/ 1438581 h 1573553"/>
              <a:gd name="connsiteX144" fmla="*/ 1518685 w 2757152"/>
              <a:gd name="connsiteY144" fmla="*/ 1426675 h 1573553"/>
              <a:gd name="connsiteX145" fmla="*/ 1499635 w 2757152"/>
              <a:gd name="connsiteY145" fmla="*/ 1402862 h 1573553"/>
              <a:gd name="connsiteX146" fmla="*/ 1461537 w 2757152"/>
              <a:gd name="connsiteY146" fmla="*/ 1379050 h 1573553"/>
              <a:gd name="connsiteX147" fmla="*/ 1456773 w 2757152"/>
              <a:gd name="connsiteY147" fmla="*/ 1390956 h 1573553"/>
              <a:gd name="connsiteX148" fmla="*/ 1471062 w 2757152"/>
              <a:gd name="connsiteY148" fmla="*/ 1429056 h 1573553"/>
              <a:gd name="connsiteX149" fmla="*/ 1440104 w 2757152"/>
              <a:gd name="connsiteY149" fmla="*/ 1443343 h 1573553"/>
              <a:gd name="connsiteX150" fmla="*/ 1413912 w 2757152"/>
              <a:gd name="connsiteY150" fmla="*/ 1457630 h 1573553"/>
              <a:gd name="connsiteX151" fmla="*/ 1397241 w 2757152"/>
              <a:gd name="connsiteY151" fmla="*/ 1450487 h 1573553"/>
              <a:gd name="connsiteX152" fmla="*/ 1351998 w 2757152"/>
              <a:gd name="connsiteY152" fmla="*/ 1388575 h 1573553"/>
              <a:gd name="connsiteX153" fmla="*/ 1306756 w 2757152"/>
              <a:gd name="connsiteY153" fmla="*/ 1355237 h 1573553"/>
              <a:gd name="connsiteX154" fmla="*/ 1328187 w 2757152"/>
              <a:gd name="connsiteY154" fmla="*/ 1338568 h 1573553"/>
              <a:gd name="connsiteX155" fmla="*/ 1349618 w 2757152"/>
              <a:gd name="connsiteY155" fmla="*/ 1298087 h 1573553"/>
              <a:gd name="connsiteX156" fmla="*/ 1335329 w 2757152"/>
              <a:gd name="connsiteY156" fmla="*/ 1286181 h 1573553"/>
              <a:gd name="connsiteX157" fmla="*/ 1297231 w 2757152"/>
              <a:gd name="connsiteY157" fmla="*/ 1288562 h 1573553"/>
              <a:gd name="connsiteX158" fmla="*/ 1221031 w 2757152"/>
              <a:gd name="connsiteY158" fmla="*/ 1245700 h 1573553"/>
              <a:gd name="connsiteX159" fmla="*/ 1178166 w 2757152"/>
              <a:gd name="connsiteY159" fmla="*/ 1226650 h 1573553"/>
              <a:gd name="connsiteX160" fmla="*/ 1168643 w 2757152"/>
              <a:gd name="connsiteY160" fmla="*/ 1226650 h 1573553"/>
              <a:gd name="connsiteX161" fmla="*/ 1156737 w 2757152"/>
              <a:gd name="connsiteY161" fmla="*/ 1162356 h 1573553"/>
              <a:gd name="connsiteX162" fmla="*/ 1168643 w 2757152"/>
              <a:gd name="connsiteY162" fmla="*/ 1098062 h 1573553"/>
              <a:gd name="connsiteX163" fmla="*/ 1137687 w 2757152"/>
              <a:gd name="connsiteY163" fmla="*/ 1064725 h 1573553"/>
              <a:gd name="connsiteX164" fmla="*/ 1085300 w 2757152"/>
              <a:gd name="connsiteY164" fmla="*/ 1040912 h 1573553"/>
              <a:gd name="connsiteX165" fmla="*/ 1111493 w 2757152"/>
              <a:gd name="connsiteY165" fmla="*/ 1017100 h 1573553"/>
              <a:gd name="connsiteX166" fmla="*/ 1156737 w 2757152"/>
              <a:gd name="connsiteY166" fmla="*/ 1021862 h 1573553"/>
              <a:gd name="connsiteX167" fmla="*/ 1151975 w 2757152"/>
              <a:gd name="connsiteY167" fmla="*/ 974237 h 1573553"/>
              <a:gd name="connsiteX168" fmla="*/ 1123400 w 2757152"/>
              <a:gd name="connsiteY168" fmla="*/ 969475 h 1573553"/>
              <a:gd name="connsiteX169" fmla="*/ 1128162 w 2757152"/>
              <a:gd name="connsiteY169" fmla="*/ 921850 h 1573553"/>
              <a:gd name="connsiteX170" fmla="*/ 1097206 w 2757152"/>
              <a:gd name="connsiteY170" fmla="*/ 907562 h 1573553"/>
              <a:gd name="connsiteX171" fmla="*/ 1099587 w 2757152"/>
              <a:gd name="connsiteY171" fmla="*/ 871843 h 1573553"/>
              <a:gd name="connsiteX172" fmla="*/ 1051962 w 2757152"/>
              <a:gd name="connsiteY172" fmla="*/ 857556 h 1573553"/>
              <a:gd name="connsiteX173" fmla="*/ 1032912 w 2757152"/>
              <a:gd name="connsiteY173" fmla="*/ 878987 h 1573553"/>
              <a:gd name="connsiteX174" fmla="*/ 1004335 w 2757152"/>
              <a:gd name="connsiteY174" fmla="*/ 881368 h 1573553"/>
              <a:gd name="connsiteX175" fmla="*/ 954331 w 2757152"/>
              <a:gd name="connsiteY175" fmla="*/ 886131 h 1573553"/>
              <a:gd name="connsiteX176" fmla="*/ 923375 w 2757152"/>
              <a:gd name="connsiteY176" fmla="*/ 907562 h 1573553"/>
              <a:gd name="connsiteX177" fmla="*/ 923375 w 2757152"/>
              <a:gd name="connsiteY177" fmla="*/ 876606 h 1573553"/>
              <a:gd name="connsiteX178" fmla="*/ 882893 w 2757152"/>
              <a:gd name="connsiteY178" fmla="*/ 871843 h 1573553"/>
              <a:gd name="connsiteX179" fmla="*/ 890035 w 2757152"/>
              <a:gd name="connsiteY179" fmla="*/ 893275 h 1573553"/>
              <a:gd name="connsiteX180" fmla="*/ 885275 w 2757152"/>
              <a:gd name="connsiteY180" fmla="*/ 912325 h 1573553"/>
              <a:gd name="connsiteX181" fmla="*/ 799550 w 2757152"/>
              <a:gd name="connsiteY181" fmla="*/ 859936 h 1573553"/>
              <a:gd name="connsiteX182" fmla="*/ 778118 w 2757152"/>
              <a:gd name="connsiteY182" fmla="*/ 826600 h 1573553"/>
              <a:gd name="connsiteX183" fmla="*/ 790025 w 2757152"/>
              <a:gd name="connsiteY183" fmla="*/ 786117 h 1573553"/>
              <a:gd name="connsiteX184" fmla="*/ 759068 w 2757152"/>
              <a:gd name="connsiteY184" fmla="*/ 781356 h 1573553"/>
              <a:gd name="connsiteX185" fmla="*/ 711443 w 2757152"/>
              <a:gd name="connsiteY185" fmla="*/ 795643 h 1573553"/>
              <a:gd name="connsiteX186" fmla="*/ 701918 w 2757152"/>
              <a:gd name="connsiteY186" fmla="*/ 809931 h 1573553"/>
              <a:gd name="connsiteX187" fmla="*/ 678106 w 2757152"/>
              <a:gd name="connsiteY187" fmla="*/ 826600 h 1573553"/>
              <a:gd name="connsiteX188" fmla="*/ 670962 w 2757152"/>
              <a:gd name="connsiteY188" fmla="*/ 843268 h 1573553"/>
              <a:gd name="connsiteX189" fmla="*/ 630481 w 2757152"/>
              <a:gd name="connsiteY189" fmla="*/ 876606 h 1573553"/>
              <a:gd name="connsiteX190" fmla="*/ 632860 w 2757152"/>
              <a:gd name="connsiteY190" fmla="*/ 898037 h 1573553"/>
              <a:gd name="connsiteX191" fmla="*/ 647150 w 2757152"/>
              <a:gd name="connsiteY191" fmla="*/ 917087 h 1573553"/>
              <a:gd name="connsiteX192" fmla="*/ 570950 w 2757152"/>
              <a:gd name="connsiteY192" fmla="*/ 902800 h 1573553"/>
              <a:gd name="connsiteX193" fmla="*/ 537612 w 2757152"/>
              <a:gd name="connsiteY193" fmla="*/ 907562 h 1573553"/>
              <a:gd name="connsiteX194" fmla="*/ 585235 w 2757152"/>
              <a:gd name="connsiteY194" fmla="*/ 938518 h 1573553"/>
              <a:gd name="connsiteX195" fmla="*/ 609050 w 2757152"/>
              <a:gd name="connsiteY195" fmla="*/ 950425 h 1573553"/>
              <a:gd name="connsiteX196" fmla="*/ 635243 w 2757152"/>
              <a:gd name="connsiteY196" fmla="*/ 1002812 h 1573553"/>
              <a:gd name="connsiteX197" fmla="*/ 568566 w 2757152"/>
              <a:gd name="connsiteY197" fmla="*/ 1019481 h 1573553"/>
              <a:gd name="connsiteX198" fmla="*/ 547137 w 2757152"/>
              <a:gd name="connsiteY198" fmla="*/ 1031387 h 1573553"/>
              <a:gd name="connsiteX199" fmla="*/ 523323 w 2757152"/>
              <a:gd name="connsiteY199" fmla="*/ 1002812 h 1573553"/>
              <a:gd name="connsiteX200" fmla="*/ 499510 w 2757152"/>
              <a:gd name="connsiteY200" fmla="*/ 971856 h 1573553"/>
              <a:gd name="connsiteX201" fmla="*/ 501891 w 2757152"/>
              <a:gd name="connsiteY201" fmla="*/ 933756 h 1573553"/>
              <a:gd name="connsiteX202" fmla="*/ 499510 w 2757152"/>
              <a:gd name="connsiteY202" fmla="*/ 914706 h 1573553"/>
              <a:gd name="connsiteX203" fmla="*/ 518560 w 2757152"/>
              <a:gd name="connsiteY203" fmla="*/ 881368 h 1573553"/>
              <a:gd name="connsiteX204" fmla="*/ 478080 w 2757152"/>
              <a:gd name="connsiteY204" fmla="*/ 890893 h 1573553"/>
              <a:gd name="connsiteX205" fmla="*/ 449504 w 2757152"/>
              <a:gd name="connsiteY205" fmla="*/ 952806 h 1573553"/>
              <a:gd name="connsiteX206" fmla="*/ 442360 w 2757152"/>
              <a:gd name="connsiteY206" fmla="*/ 976618 h 1573553"/>
              <a:gd name="connsiteX207" fmla="*/ 411404 w 2757152"/>
              <a:gd name="connsiteY207" fmla="*/ 993287 h 1573553"/>
              <a:gd name="connsiteX208" fmla="*/ 363779 w 2757152"/>
              <a:gd name="connsiteY208" fmla="*/ 990906 h 1573553"/>
              <a:gd name="connsiteX209" fmla="*/ 356635 w 2757152"/>
              <a:gd name="connsiteY209" fmla="*/ 1007575 h 1573553"/>
              <a:gd name="connsiteX210" fmla="*/ 356635 w 2757152"/>
              <a:gd name="connsiteY210" fmla="*/ 1055200 h 1573553"/>
              <a:gd name="connsiteX211" fmla="*/ 297104 w 2757152"/>
              <a:gd name="connsiteY211" fmla="*/ 1059962 h 1573553"/>
              <a:gd name="connsiteX212" fmla="*/ 235191 w 2757152"/>
              <a:gd name="connsiteY212" fmla="*/ 1093300 h 1573553"/>
              <a:gd name="connsiteX213" fmla="*/ 237573 w 2757152"/>
              <a:gd name="connsiteY213" fmla="*/ 1121875 h 1573553"/>
              <a:gd name="connsiteX214" fmla="*/ 185186 w 2757152"/>
              <a:gd name="connsiteY214" fmla="*/ 1109968 h 1573553"/>
              <a:gd name="connsiteX215" fmla="*/ 151848 w 2757152"/>
              <a:gd name="connsiteY215" fmla="*/ 1117112 h 1573553"/>
              <a:gd name="connsiteX216" fmla="*/ 106604 w 2757152"/>
              <a:gd name="connsiteY216" fmla="*/ 1098062 h 1573553"/>
              <a:gd name="connsiteX217" fmla="*/ 89936 w 2757152"/>
              <a:gd name="connsiteY217" fmla="*/ 1098062 h 1573553"/>
              <a:gd name="connsiteX218" fmla="*/ 6592 w 2757152"/>
              <a:gd name="connsiteY218" fmla="*/ 1121875 h 1573553"/>
              <a:gd name="connsiteX219" fmla="*/ 8974 w 2757152"/>
              <a:gd name="connsiteY219" fmla="*/ 1074250 h 1573553"/>
              <a:gd name="connsiteX220" fmla="*/ 9816 w 2757152"/>
              <a:gd name="connsiteY220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61662 w 2757152"/>
              <a:gd name="connsiteY123" fmla="*/ 869462 h 1573553"/>
              <a:gd name="connsiteX124" fmla="*/ 2297356 w 2757152"/>
              <a:gd name="connsiteY124" fmla="*/ 926612 h 1573553"/>
              <a:gd name="connsiteX125" fmla="*/ 2275923 w 2757152"/>
              <a:gd name="connsiteY125" fmla="*/ 957568 h 1573553"/>
              <a:gd name="connsiteX126" fmla="*/ 2273541 w 2757152"/>
              <a:gd name="connsiteY126" fmla="*/ 1036150 h 1573553"/>
              <a:gd name="connsiteX127" fmla="*/ 2275925 w 2757152"/>
              <a:gd name="connsiteY127" fmla="*/ 1062342 h 1573553"/>
              <a:gd name="connsiteX128" fmla="*/ 2175910 w 2757152"/>
              <a:gd name="connsiteY128" fmla="*/ 1112350 h 1573553"/>
              <a:gd name="connsiteX129" fmla="*/ 2133048 w 2757152"/>
              <a:gd name="connsiteY129" fmla="*/ 1112350 h 1573553"/>
              <a:gd name="connsiteX130" fmla="*/ 2042562 w 2757152"/>
              <a:gd name="connsiteY130" fmla="*/ 1148067 h 1573553"/>
              <a:gd name="connsiteX131" fmla="*/ 2021129 w 2757152"/>
              <a:gd name="connsiteY131" fmla="*/ 1188550 h 1573553"/>
              <a:gd name="connsiteX132" fmla="*/ 2021131 w 2757152"/>
              <a:gd name="connsiteY132" fmla="*/ 1238556 h 1573553"/>
              <a:gd name="connsiteX133" fmla="*/ 1954456 w 2757152"/>
              <a:gd name="connsiteY133" fmla="*/ 1309993 h 1573553"/>
              <a:gd name="connsiteX134" fmla="*/ 2013987 w 2757152"/>
              <a:gd name="connsiteY134" fmla="*/ 1350474 h 1573553"/>
              <a:gd name="connsiteX135" fmla="*/ 1921118 w 2757152"/>
              <a:gd name="connsiteY135" fmla="*/ 1450487 h 1573553"/>
              <a:gd name="connsiteX136" fmla="*/ 1899687 w 2757152"/>
              <a:gd name="connsiteY136" fmla="*/ 1533831 h 1573553"/>
              <a:gd name="connsiteX137" fmla="*/ 1808865 w 2757152"/>
              <a:gd name="connsiteY137" fmla="*/ 1573012 h 1573553"/>
              <a:gd name="connsiteX138" fmla="*/ 1728235 w 2757152"/>
              <a:gd name="connsiteY138" fmla="*/ 1557643 h 1573553"/>
              <a:gd name="connsiteX139" fmla="*/ 1702041 w 2757152"/>
              <a:gd name="connsiteY139" fmla="*/ 1571931 h 1573553"/>
              <a:gd name="connsiteX140" fmla="*/ 1647275 w 2757152"/>
              <a:gd name="connsiteY140" fmla="*/ 1543356 h 1573553"/>
              <a:gd name="connsiteX141" fmla="*/ 1606791 w 2757152"/>
              <a:gd name="connsiteY141" fmla="*/ 1507637 h 1573553"/>
              <a:gd name="connsiteX142" fmla="*/ 1563931 w 2757152"/>
              <a:gd name="connsiteY142" fmla="*/ 1479061 h 1573553"/>
              <a:gd name="connsiteX143" fmla="*/ 1592504 w 2757152"/>
              <a:gd name="connsiteY143" fmla="*/ 1455250 h 1573553"/>
              <a:gd name="connsiteX144" fmla="*/ 1580598 w 2757152"/>
              <a:gd name="connsiteY144" fmla="*/ 1438581 h 1573553"/>
              <a:gd name="connsiteX145" fmla="*/ 1518685 w 2757152"/>
              <a:gd name="connsiteY145" fmla="*/ 1426675 h 1573553"/>
              <a:gd name="connsiteX146" fmla="*/ 1499635 w 2757152"/>
              <a:gd name="connsiteY146" fmla="*/ 1402862 h 1573553"/>
              <a:gd name="connsiteX147" fmla="*/ 1461537 w 2757152"/>
              <a:gd name="connsiteY147" fmla="*/ 1379050 h 1573553"/>
              <a:gd name="connsiteX148" fmla="*/ 1456773 w 2757152"/>
              <a:gd name="connsiteY148" fmla="*/ 1390956 h 1573553"/>
              <a:gd name="connsiteX149" fmla="*/ 1471062 w 2757152"/>
              <a:gd name="connsiteY149" fmla="*/ 1429056 h 1573553"/>
              <a:gd name="connsiteX150" fmla="*/ 1440104 w 2757152"/>
              <a:gd name="connsiteY150" fmla="*/ 1443343 h 1573553"/>
              <a:gd name="connsiteX151" fmla="*/ 1413912 w 2757152"/>
              <a:gd name="connsiteY151" fmla="*/ 1457630 h 1573553"/>
              <a:gd name="connsiteX152" fmla="*/ 1397241 w 2757152"/>
              <a:gd name="connsiteY152" fmla="*/ 1450487 h 1573553"/>
              <a:gd name="connsiteX153" fmla="*/ 1351998 w 2757152"/>
              <a:gd name="connsiteY153" fmla="*/ 1388575 h 1573553"/>
              <a:gd name="connsiteX154" fmla="*/ 1306756 w 2757152"/>
              <a:gd name="connsiteY154" fmla="*/ 1355237 h 1573553"/>
              <a:gd name="connsiteX155" fmla="*/ 1328187 w 2757152"/>
              <a:gd name="connsiteY155" fmla="*/ 1338568 h 1573553"/>
              <a:gd name="connsiteX156" fmla="*/ 1349618 w 2757152"/>
              <a:gd name="connsiteY156" fmla="*/ 1298087 h 1573553"/>
              <a:gd name="connsiteX157" fmla="*/ 1335329 w 2757152"/>
              <a:gd name="connsiteY157" fmla="*/ 1286181 h 1573553"/>
              <a:gd name="connsiteX158" fmla="*/ 1297231 w 2757152"/>
              <a:gd name="connsiteY158" fmla="*/ 1288562 h 1573553"/>
              <a:gd name="connsiteX159" fmla="*/ 1221031 w 2757152"/>
              <a:gd name="connsiteY159" fmla="*/ 1245700 h 1573553"/>
              <a:gd name="connsiteX160" fmla="*/ 1178166 w 2757152"/>
              <a:gd name="connsiteY160" fmla="*/ 1226650 h 1573553"/>
              <a:gd name="connsiteX161" fmla="*/ 1168643 w 2757152"/>
              <a:gd name="connsiteY161" fmla="*/ 1226650 h 1573553"/>
              <a:gd name="connsiteX162" fmla="*/ 1156737 w 2757152"/>
              <a:gd name="connsiteY162" fmla="*/ 1162356 h 1573553"/>
              <a:gd name="connsiteX163" fmla="*/ 1168643 w 2757152"/>
              <a:gd name="connsiteY163" fmla="*/ 1098062 h 1573553"/>
              <a:gd name="connsiteX164" fmla="*/ 1137687 w 2757152"/>
              <a:gd name="connsiteY164" fmla="*/ 1064725 h 1573553"/>
              <a:gd name="connsiteX165" fmla="*/ 1085300 w 2757152"/>
              <a:gd name="connsiteY165" fmla="*/ 1040912 h 1573553"/>
              <a:gd name="connsiteX166" fmla="*/ 1111493 w 2757152"/>
              <a:gd name="connsiteY166" fmla="*/ 1017100 h 1573553"/>
              <a:gd name="connsiteX167" fmla="*/ 1156737 w 2757152"/>
              <a:gd name="connsiteY167" fmla="*/ 1021862 h 1573553"/>
              <a:gd name="connsiteX168" fmla="*/ 1151975 w 2757152"/>
              <a:gd name="connsiteY168" fmla="*/ 974237 h 1573553"/>
              <a:gd name="connsiteX169" fmla="*/ 1123400 w 2757152"/>
              <a:gd name="connsiteY169" fmla="*/ 969475 h 1573553"/>
              <a:gd name="connsiteX170" fmla="*/ 1128162 w 2757152"/>
              <a:gd name="connsiteY170" fmla="*/ 921850 h 1573553"/>
              <a:gd name="connsiteX171" fmla="*/ 1097206 w 2757152"/>
              <a:gd name="connsiteY171" fmla="*/ 907562 h 1573553"/>
              <a:gd name="connsiteX172" fmla="*/ 1099587 w 2757152"/>
              <a:gd name="connsiteY172" fmla="*/ 871843 h 1573553"/>
              <a:gd name="connsiteX173" fmla="*/ 1051962 w 2757152"/>
              <a:gd name="connsiteY173" fmla="*/ 857556 h 1573553"/>
              <a:gd name="connsiteX174" fmla="*/ 1032912 w 2757152"/>
              <a:gd name="connsiteY174" fmla="*/ 878987 h 1573553"/>
              <a:gd name="connsiteX175" fmla="*/ 1004335 w 2757152"/>
              <a:gd name="connsiteY175" fmla="*/ 881368 h 1573553"/>
              <a:gd name="connsiteX176" fmla="*/ 954331 w 2757152"/>
              <a:gd name="connsiteY176" fmla="*/ 886131 h 1573553"/>
              <a:gd name="connsiteX177" fmla="*/ 923375 w 2757152"/>
              <a:gd name="connsiteY177" fmla="*/ 907562 h 1573553"/>
              <a:gd name="connsiteX178" fmla="*/ 923375 w 2757152"/>
              <a:gd name="connsiteY178" fmla="*/ 876606 h 1573553"/>
              <a:gd name="connsiteX179" fmla="*/ 882893 w 2757152"/>
              <a:gd name="connsiteY179" fmla="*/ 871843 h 1573553"/>
              <a:gd name="connsiteX180" fmla="*/ 890035 w 2757152"/>
              <a:gd name="connsiteY180" fmla="*/ 893275 h 1573553"/>
              <a:gd name="connsiteX181" fmla="*/ 885275 w 2757152"/>
              <a:gd name="connsiteY181" fmla="*/ 912325 h 1573553"/>
              <a:gd name="connsiteX182" fmla="*/ 799550 w 2757152"/>
              <a:gd name="connsiteY182" fmla="*/ 859936 h 1573553"/>
              <a:gd name="connsiteX183" fmla="*/ 778118 w 2757152"/>
              <a:gd name="connsiteY183" fmla="*/ 826600 h 1573553"/>
              <a:gd name="connsiteX184" fmla="*/ 790025 w 2757152"/>
              <a:gd name="connsiteY184" fmla="*/ 786117 h 1573553"/>
              <a:gd name="connsiteX185" fmla="*/ 759068 w 2757152"/>
              <a:gd name="connsiteY185" fmla="*/ 781356 h 1573553"/>
              <a:gd name="connsiteX186" fmla="*/ 711443 w 2757152"/>
              <a:gd name="connsiteY186" fmla="*/ 795643 h 1573553"/>
              <a:gd name="connsiteX187" fmla="*/ 701918 w 2757152"/>
              <a:gd name="connsiteY187" fmla="*/ 809931 h 1573553"/>
              <a:gd name="connsiteX188" fmla="*/ 678106 w 2757152"/>
              <a:gd name="connsiteY188" fmla="*/ 826600 h 1573553"/>
              <a:gd name="connsiteX189" fmla="*/ 670962 w 2757152"/>
              <a:gd name="connsiteY189" fmla="*/ 843268 h 1573553"/>
              <a:gd name="connsiteX190" fmla="*/ 630481 w 2757152"/>
              <a:gd name="connsiteY190" fmla="*/ 876606 h 1573553"/>
              <a:gd name="connsiteX191" fmla="*/ 632860 w 2757152"/>
              <a:gd name="connsiteY191" fmla="*/ 898037 h 1573553"/>
              <a:gd name="connsiteX192" fmla="*/ 647150 w 2757152"/>
              <a:gd name="connsiteY192" fmla="*/ 917087 h 1573553"/>
              <a:gd name="connsiteX193" fmla="*/ 570950 w 2757152"/>
              <a:gd name="connsiteY193" fmla="*/ 902800 h 1573553"/>
              <a:gd name="connsiteX194" fmla="*/ 537612 w 2757152"/>
              <a:gd name="connsiteY194" fmla="*/ 907562 h 1573553"/>
              <a:gd name="connsiteX195" fmla="*/ 585235 w 2757152"/>
              <a:gd name="connsiteY195" fmla="*/ 938518 h 1573553"/>
              <a:gd name="connsiteX196" fmla="*/ 609050 w 2757152"/>
              <a:gd name="connsiteY196" fmla="*/ 950425 h 1573553"/>
              <a:gd name="connsiteX197" fmla="*/ 635243 w 2757152"/>
              <a:gd name="connsiteY197" fmla="*/ 1002812 h 1573553"/>
              <a:gd name="connsiteX198" fmla="*/ 568566 w 2757152"/>
              <a:gd name="connsiteY198" fmla="*/ 1019481 h 1573553"/>
              <a:gd name="connsiteX199" fmla="*/ 547137 w 2757152"/>
              <a:gd name="connsiteY199" fmla="*/ 1031387 h 1573553"/>
              <a:gd name="connsiteX200" fmla="*/ 523323 w 2757152"/>
              <a:gd name="connsiteY200" fmla="*/ 1002812 h 1573553"/>
              <a:gd name="connsiteX201" fmla="*/ 499510 w 2757152"/>
              <a:gd name="connsiteY201" fmla="*/ 971856 h 1573553"/>
              <a:gd name="connsiteX202" fmla="*/ 501891 w 2757152"/>
              <a:gd name="connsiteY202" fmla="*/ 933756 h 1573553"/>
              <a:gd name="connsiteX203" fmla="*/ 499510 w 2757152"/>
              <a:gd name="connsiteY203" fmla="*/ 914706 h 1573553"/>
              <a:gd name="connsiteX204" fmla="*/ 518560 w 2757152"/>
              <a:gd name="connsiteY204" fmla="*/ 881368 h 1573553"/>
              <a:gd name="connsiteX205" fmla="*/ 478080 w 2757152"/>
              <a:gd name="connsiteY205" fmla="*/ 890893 h 1573553"/>
              <a:gd name="connsiteX206" fmla="*/ 449504 w 2757152"/>
              <a:gd name="connsiteY206" fmla="*/ 952806 h 1573553"/>
              <a:gd name="connsiteX207" fmla="*/ 442360 w 2757152"/>
              <a:gd name="connsiteY207" fmla="*/ 976618 h 1573553"/>
              <a:gd name="connsiteX208" fmla="*/ 411404 w 2757152"/>
              <a:gd name="connsiteY208" fmla="*/ 993287 h 1573553"/>
              <a:gd name="connsiteX209" fmla="*/ 363779 w 2757152"/>
              <a:gd name="connsiteY209" fmla="*/ 990906 h 1573553"/>
              <a:gd name="connsiteX210" fmla="*/ 356635 w 2757152"/>
              <a:gd name="connsiteY210" fmla="*/ 1007575 h 1573553"/>
              <a:gd name="connsiteX211" fmla="*/ 356635 w 2757152"/>
              <a:gd name="connsiteY211" fmla="*/ 1055200 h 1573553"/>
              <a:gd name="connsiteX212" fmla="*/ 297104 w 2757152"/>
              <a:gd name="connsiteY212" fmla="*/ 1059962 h 1573553"/>
              <a:gd name="connsiteX213" fmla="*/ 235191 w 2757152"/>
              <a:gd name="connsiteY213" fmla="*/ 1093300 h 1573553"/>
              <a:gd name="connsiteX214" fmla="*/ 237573 w 2757152"/>
              <a:gd name="connsiteY214" fmla="*/ 1121875 h 1573553"/>
              <a:gd name="connsiteX215" fmla="*/ 185186 w 2757152"/>
              <a:gd name="connsiteY215" fmla="*/ 1109968 h 1573553"/>
              <a:gd name="connsiteX216" fmla="*/ 151848 w 2757152"/>
              <a:gd name="connsiteY216" fmla="*/ 1117112 h 1573553"/>
              <a:gd name="connsiteX217" fmla="*/ 106604 w 2757152"/>
              <a:gd name="connsiteY217" fmla="*/ 1098062 h 1573553"/>
              <a:gd name="connsiteX218" fmla="*/ 89936 w 2757152"/>
              <a:gd name="connsiteY218" fmla="*/ 1098062 h 1573553"/>
              <a:gd name="connsiteX219" fmla="*/ 6592 w 2757152"/>
              <a:gd name="connsiteY219" fmla="*/ 1121875 h 1573553"/>
              <a:gd name="connsiteX220" fmla="*/ 8974 w 2757152"/>
              <a:gd name="connsiteY220" fmla="*/ 1074250 h 1573553"/>
              <a:gd name="connsiteX221" fmla="*/ 9816 w 2757152"/>
              <a:gd name="connsiteY22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297356 w 2757152"/>
              <a:gd name="connsiteY124" fmla="*/ 926612 h 1573553"/>
              <a:gd name="connsiteX125" fmla="*/ 2275923 w 2757152"/>
              <a:gd name="connsiteY125" fmla="*/ 957568 h 1573553"/>
              <a:gd name="connsiteX126" fmla="*/ 2273541 w 2757152"/>
              <a:gd name="connsiteY126" fmla="*/ 1036150 h 1573553"/>
              <a:gd name="connsiteX127" fmla="*/ 2275925 w 2757152"/>
              <a:gd name="connsiteY127" fmla="*/ 1062342 h 1573553"/>
              <a:gd name="connsiteX128" fmla="*/ 2175910 w 2757152"/>
              <a:gd name="connsiteY128" fmla="*/ 1112350 h 1573553"/>
              <a:gd name="connsiteX129" fmla="*/ 2133048 w 2757152"/>
              <a:gd name="connsiteY129" fmla="*/ 1112350 h 1573553"/>
              <a:gd name="connsiteX130" fmla="*/ 2042562 w 2757152"/>
              <a:gd name="connsiteY130" fmla="*/ 1148067 h 1573553"/>
              <a:gd name="connsiteX131" fmla="*/ 2021129 w 2757152"/>
              <a:gd name="connsiteY131" fmla="*/ 1188550 h 1573553"/>
              <a:gd name="connsiteX132" fmla="*/ 2021131 w 2757152"/>
              <a:gd name="connsiteY132" fmla="*/ 1238556 h 1573553"/>
              <a:gd name="connsiteX133" fmla="*/ 1954456 w 2757152"/>
              <a:gd name="connsiteY133" fmla="*/ 1309993 h 1573553"/>
              <a:gd name="connsiteX134" fmla="*/ 2013987 w 2757152"/>
              <a:gd name="connsiteY134" fmla="*/ 1350474 h 1573553"/>
              <a:gd name="connsiteX135" fmla="*/ 1921118 w 2757152"/>
              <a:gd name="connsiteY135" fmla="*/ 1450487 h 1573553"/>
              <a:gd name="connsiteX136" fmla="*/ 1899687 w 2757152"/>
              <a:gd name="connsiteY136" fmla="*/ 1533831 h 1573553"/>
              <a:gd name="connsiteX137" fmla="*/ 1808865 w 2757152"/>
              <a:gd name="connsiteY137" fmla="*/ 1573012 h 1573553"/>
              <a:gd name="connsiteX138" fmla="*/ 1728235 w 2757152"/>
              <a:gd name="connsiteY138" fmla="*/ 1557643 h 1573553"/>
              <a:gd name="connsiteX139" fmla="*/ 1702041 w 2757152"/>
              <a:gd name="connsiteY139" fmla="*/ 1571931 h 1573553"/>
              <a:gd name="connsiteX140" fmla="*/ 1647275 w 2757152"/>
              <a:gd name="connsiteY140" fmla="*/ 1543356 h 1573553"/>
              <a:gd name="connsiteX141" fmla="*/ 1606791 w 2757152"/>
              <a:gd name="connsiteY141" fmla="*/ 1507637 h 1573553"/>
              <a:gd name="connsiteX142" fmla="*/ 1563931 w 2757152"/>
              <a:gd name="connsiteY142" fmla="*/ 1479061 h 1573553"/>
              <a:gd name="connsiteX143" fmla="*/ 1592504 w 2757152"/>
              <a:gd name="connsiteY143" fmla="*/ 1455250 h 1573553"/>
              <a:gd name="connsiteX144" fmla="*/ 1580598 w 2757152"/>
              <a:gd name="connsiteY144" fmla="*/ 1438581 h 1573553"/>
              <a:gd name="connsiteX145" fmla="*/ 1518685 w 2757152"/>
              <a:gd name="connsiteY145" fmla="*/ 1426675 h 1573553"/>
              <a:gd name="connsiteX146" fmla="*/ 1499635 w 2757152"/>
              <a:gd name="connsiteY146" fmla="*/ 1402862 h 1573553"/>
              <a:gd name="connsiteX147" fmla="*/ 1461537 w 2757152"/>
              <a:gd name="connsiteY147" fmla="*/ 1379050 h 1573553"/>
              <a:gd name="connsiteX148" fmla="*/ 1456773 w 2757152"/>
              <a:gd name="connsiteY148" fmla="*/ 1390956 h 1573553"/>
              <a:gd name="connsiteX149" fmla="*/ 1471062 w 2757152"/>
              <a:gd name="connsiteY149" fmla="*/ 1429056 h 1573553"/>
              <a:gd name="connsiteX150" fmla="*/ 1440104 w 2757152"/>
              <a:gd name="connsiteY150" fmla="*/ 1443343 h 1573553"/>
              <a:gd name="connsiteX151" fmla="*/ 1413912 w 2757152"/>
              <a:gd name="connsiteY151" fmla="*/ 1457630 h 1573553"/>
              <a:gd name="connsiteX152" fmla="*/ 1397241 w 2757152"/>
              <a:gd name="connsiteY152" fmla="*/ 1450487 h 1573553"/>
              <a:gd name="connsiteX153" fmla="*/ 1351998 w 2757152"/>
              <a:gd name="connsiteY153" fmla="*/ 1388575 h 1573553"/>
              <a:gd name="connsiteX154" fmla="*/ 1306756 w 2757152"/>
              <a:gd name="connsiteY154" fmla="*/ 1355237 h 1573553"/>
              <a:gd name="connsiteX155" fmla="*/ 1328187 w 2757152"/>
              <a:gd name="connsiteY155" fmla="*/ 1338568 h 1573553"/>
              <a:gd name="connsiteX156" fmla="*/ 1349618 w 2757152"/>
              <a:gd name="connsiteY156" fmla="*/ 1298087 h 1573553"/>
              <a:gd name="connsiteX157" fmla="*/ 1335329 w 2757152"/>
              <a:gd name="connsiteY157" fmla="*/ 1286181 h 1573553"/>
              <a:gd name="connsiteX158" fmla="*/ 1297231 w 2757152"/>
              <a:gd name="connsiteY158" fmla="*/ 1288562 h 1573553"/>
              <a:gd name="connsiteX159" fmla="*/ 1221031 w 2757152"/>
              <a:gd name="connsiteY159" fmla="*/ 1245700 h 1573553"/>
              <a:gd name="connsiteX160" fmla="*/ 1178166 w 2757152"/>
              <a:gd name="connsiteY160" fmla="*/ 1226650 h 1573553"/>
              <a:gd name="connsiteX161" fmla="*/ 1168643 w 2757152"/>
              <a:gd name="connsiteY161" fmla="*/ 1226650 h 1573553"/>
              <a:gd name="connsiteX162" fmla="*/ 1156737 w 2757152"/>
              <a:gd name="connsiteY162" fmla="*/ 1162356 h 1573553"/>
              <a:gd name="connsiteX163" fmla="*/ 1168643 w 2757152"/>
              <a:gd name="connsiteY163" fmla="*/ 1098062 h 1573553"/>
              <a:gd name="connsiteX164" fmla="*/ 1137687 w 2757152"/>
              <a:gd name="connsiteY164" fmla="*/ 1064725 h 1573553"/>
              <a:gd name="connsiteX165" fmla="*/ 1085300 w 2757152"/>
              <a:gd name="connsiteY165" fmla="*/ 1040912 h 1573553"/>
              <a:gd name="connsiteX166" fmla="*/ 1111493 w 2757152"/>
              <a:gd name="connsiteY166" fmla="*/ 1017100 h 1573553"/>
              <a:gd name="connsiteX167" fmla="*/ 1156737 w 2757152"/>
              <a:gd name="connsiteY167" fmla="*/ 1021862 h 1573553"/>
              <a:gd name="connsiteX168" fmla="*/ 1151975 w 2757152"/>
              <a:gd name="connsiteY168" fmla="*/ 974237 h 1573553"/>
              <a:gd name="connsiteX169" fmla="*/ 1123400 w 2757152"/>
              <a:gd name="connsiteY169" fmla="*/ 969475 h 1573553"/>
              <a:gd name="connsiteX170" fmla="*/ 1128162 w 2757152"/>
              <a:gd name="connsiteY170" fmla="*/ 921850 h 1573553"/>
              <a:gd name="connsiteX171" fmla="*/ 1097206 w 2757152"/>
              <a:gd name="connsiteY171" fmla="*/ 907562 h 1573553"/>
              <a:gd name="connsiteX172" fmla="*/ 1099587 w 2757152"/>
              <a:gd name="connsiteY172" fmla="*/ 871843 h 1573553"/>
              <a:gd name="connsiteX173" fmla="*/ 1051962 w 2757152"/>
              <a:gd name="connsiteY173" fmla="*/ 857556 h 1573553"/>
              <a:gd name="connsiteX174" fmla="*/ 1032912 w 2757152"/>
              <a:gd name="connsiteY174" fmla="*/ 878987 h 1573553"/>
              <a:gd name="connsiteX175" fmla="*/ 1004335 w 2757152"/>
              <a:gd name="connsiteY175" fmla="*/ 881368 h 1573553"/>
              <a:gd name="connsiteX176" fmla="*/ 954331 w 2757152"/>
              <a:gd name="connsiteY176" fmla="*/ 886131 h 1573553"/>
              <a:gd name="connsiteX177" fmla="*/ 923375 w 2757152"/>
              <a:gd name="connsiteY177" fmla="*/ 907562 h 1573553"/>
              <a:gd name="connsiteX178" fmla="*/ 923375 w 2757152"/>
              <a:gd name="connsiteY178" fmla="*/ 876606 h 1573553"/>
              <a:gd name="connsiteX179" fmla="*/ 882893 w 2757152"/>
              <a:gd name="connsiteY179" fmla="*/ 871843 h 1573553"/>
              <a:gd name="connsiteX180" fmla="*/ 890035 w 2757152"/>
              <a:gd name="connsiteY180" fmla="*/ 893275 h 1573553"/>
              <a:gd name="connsiteX181" fmla="*/ 885275 w 2757152"/>
              <a:gd name="connsiteY181" fmla="*/ 912325 h 1573553"/>
              <a:gd name="connsiteX182" fmla="*/ 799550 w 2757152"/>
              <a:gd name="connsiteY182" fmla="*/ 859936 h 1573553"/>
              <a:gd name="connsiteX183" fmla="*/ 778118 w 2757152"/>
              <a:gd name="connsiteY183" fmla="*/ 826600 h 1573553"/>
              <a:gd name="connsiteX184" fmla="*/ 790025 w 2757152"/>
              <a:gd name="connsiteY184" fmla="*/ 786117 h 1573553"/>
              <a:gd name="connsiteX185" fmla="*/ 759068 w 2757152"/>
              <a:gd name="connsiteY185" fmla="*/ 781356 h 1573553"/>
              <a:gd name="connsiteX186" fmla="*/ 711443 w 2757152"/>
              <a:gd name="connsiteY186" fmla="*/ 795643 h 1573553"/>
              <a:gd name="connsiteX187" fmla="*/ 701918 w 2757152"/>
              <a:gd name="connsiteY187" fmla="*/ 809931 h 1573553"/>
              <a:gd name="connsiteX188" fmla="*/ 678106 w 2757152"/>
              <a:gd name="connsiteY188" fmla="*/ 826600 h 1573553"/>
              <a:gd name="connsiteX189" fmla="*/ 670962 w 2757152"/>
              <a:gd name="connsiteY189" fmla="*/ 843268 h 1573553"/>
              <a:gd name="connsiteX190" fmla="*/ 630481 w 2757152"/>
              <a:gd name="connsiteY190" fmla="*/ 876606 h 1573553"/>
              <a:gd name="connsiteX191" fmla="*/ 632860 w 2757152"/>
              <a:gd name="connsiteY191" fmla="*/ 898037 h 1573553"/>
              <a:gd name="connsiteX192" fmla="*/ 647150 w 2757152"/>
              <a:gd name="connsiteY192" fmla="*/ 917087 h 1573553"/>
              <a:gd name="connsiteX193" fmla="*/ 570950 w 2757152"/>
              <a:gd name="connsiteY193" fmla="*/ 902800 h 1573553"/>
              <a:gd name="connsiteX194" fmla="*/ 537612 w 2757152"/>
              <a:gd name="connsiteY194" fmla="*/ 907562 h 1573553"/>
              <a:gd name="connsiteX195" fmla="*/ 585235 w 2757152"/>
              <a:gd name="connsiteY195" fmla="*/ 938518 h 1573553"/>
              <a:gd name="connsiteX196" fmla="*/ 609050 w 2757152"/>
              <a:gd name="connsiteY196" fmla="*/ 950425 h 1573553"/>
              <a:gd name="connsiteX197" fmla="*/ 635243 w 2757152"/>
              <a:gd name="connsiteY197" fmla="*/ 1002812 h 1573553"/>
              <a:gd name="connsiteX198" fmla="*/ 568566 w 2757152"/>
              <a:gd name="connsiteY198" fmla="*/ 1019481 h 1573553"/>
              <a:gd name="connsiteX199" fmla="*/ 547137 w 2757152"/>
              <a:gd name="connsiteY199" fmla="*/ 1031387 h 1573553"/>
              <a:gd name="connsiteX200" fmla="*/ 523323 w 2757152"/>
              <a:gd name="connsiteY200" fmla="*/ 1002812 h 1573553"/>
              <a:gd name="connsiteX201" fmla="*/ 499510 w 2757152"/>
              <a:gd name="connsiteY201" fmla="*/ 971856 h 1573553"/>
              <a:gd name="connsiteX202" fmla="*/ 501891 w 2757152"/>
              <a:gd name="connsiteY202" fmla="*/ 933756 h 1573553"/>
              <a:gd name="connsiteX203" fmla="*/ 499510 w 2757152"/>
              <a:gd name="connsiteY203" fmla="*/ 914706 h 1573553"/>
              <a:gd name="connsiteX204" fmla="*/ 518560 w 2757152"/>
              <a:gd name="connsiteY204" fmla="*/ 881368 h 1573553"/>
              <a:gd name="connsiteX205" fmla="*/ 478080 w 2757152"/>
              <a:gd name="connsiteY205" fmla="*/ 890893 h 1573553"/>
              <a:gd name="connsiteX206" fmla="*/ 449504 w 2757152"/>
              <a:gd name="connsiteY206" fmla="*/ 952806 h 1573553"/>
              <a:gd name="connsiteX207" fmla="*/ 442360 w 2757152"/>
              <a:gd name="connsiteY207" fmla="*/ 976618 h 1573553"/>
              <a:gd name="connsiteX208" fmla="*/ 411404 w 2757152"/>
              <a:gd name="connsiteY208" fmla="*/ 993287 h 1573553"/>
              <a:gd name="connsiteX209" fmla="*/ 363779 w 2757152"/>
              <a:gd name="connsiteY209" fmla="*/ 990906 h 1573553"/>
              <a:gd name="connsiteX210" fmla="*/ 356635 w 2757152"/>
              <a:gd name="connsiteY210" fmla="*/ 1007575 h 1573553"/>
              <a:gd name="connsiteX211" fmla="*/ 356635 w 2757152"/>
              <a:gd name="connsiteY211" fmla="*/ 1055200 h 1573553"/>
              <a:gd name="connsiteX212" fmla="*/ 297104 w 2757152"/>
              <a:gd name="connsiteY212" fmla="*/ 1059962 h 1573553"/>
              <a:gd name="connsiteX213" fmla="*/ 235191 w 2757152"/>
              <a:gd name="connsiteY213" fmla="*/ 1093300 h 1573553"/>
              <a:gd name="connsiteX214" fmla="*/ 237573 w 2757152"/>
              <a:gd name="connsiteY214" fmla="*/ 1121875 h 1573553"/>
              <a:gd name="connsiteX215" fmla="*/ 185186 w 2757152"/>
              <a:gd name="connsiteY215" fmla="*/ 1109968 h 1573553"/>
              <a:gd name="connsiteX216" fmla="*/ 151848 w 2757152"/>
              <a:gd name="connsiteY216" fmla="*/ 1117112 h 1573553"/>
              <a:gd name="connsiteX217" fmla="*/ 106604 w 2757152"/>
              <a:gd name="connsiteY217" fmla="*/ 1098062 h 1573553"/>
              <a:gd name="connsiteX218" fmla="*/ 89936 w 2757152"/>
              <a:gd name="connsiteY218" fmla="*/ 1098062 h 1573553"/>
              <a:gd name="connsiteX219" fmla="*/ 6592 w 2757152"/>
              <a:gd name="connsiteY219" fmla="*/ 1121875 h 1573553"/>
              <a:gd name="connsiteX220" fmla="*/ 8974 w 2757152"/>
              <a:gd name="connsiteY220" fmla="*/ 1074250 h 1573553"/>
              <a:gd name="connsiteX221" fmla="*/ 9816 w 2757152"/>
              <a:gd name="connsiteY22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366410 w 2757152"/>
              <a:gd name="connsiteY124" fmla="*/ 909943 h 1573553"/>
              <a:gd name="connsiteX125" fmla="*/ 2297356 w 2757152"/>
              <a:gd name="connsiteY125" fmla="*/ 926612 h 1573553"/>
              <a:gd name="connsiteX126" fmla="*/ 2275923 w 2757152"/>
              <a:gd name="connsiteY126" fmla="*/ 957568 h 1573553"/>
              <a:gd name="connsiteX127" fmla="*/ 2273541 w 2757152"/>
              <a:gd name="connsiteY127" fmla="*/ 1036150 h 1573553"/>
              <a:gd name="connsiteX128" fmla="*/ 2275925 w 2757152"/>
              <a:gd name="connsiteY128" fmla="*/ 1062342 h 1573553"/>
              <a:gd name="connsiteX129" fmla="*/ 2175910 w 2757152"/>
              <a:gd name="connsiteY129" fmla="*/ 1112350 h 1573553"/>
              <a:gd name="connsiteX130" fmla="*/ 2133048 w 2757152"/>
              <a:gd name="connsiteY130" fmla="*/ 1112350 h 1573553"/>
              <a:gd name="connsiteX131" fmla="*/ 2042562 w 2757152"/>
              <a:gd name="connsiteY131" fmla="*/ 1148067 h 1573553"/>
              <a:gd name="connsiteX132" fmla="*/ 2021129 w 2757152"/>
              <a:gd name="connsiteY132" fmla="*/ 1188550 h 1573553"/>
              <a:gd name="connsiteX133" fmla="*/ 2021131 w 2757152"/>
              <a:gd name="connsiteY133" fmla="*/ 1238556 h 1573553"/>
              <a:gd name="connsiteX134" fmla="*/ 1954456 w 2757152"/>
              <a:gd name="connsiteY134" fmla="*/ 1309993 h 1573553"/>
              <a:gd name="connsiteX135" fmla="*/ 2013987 w 2757152"/>
              <a:gd name="connsiteY135" fmla="*/ 1350474 h 1573553"/>
              <a:gd name="connsiteX136" fmla="*/ 1921118 w 2757152"/>
              <a:gd name="connsiteY136" fmla="*/ 1450487 h 1573553"/>
              <a:gd name="connsiteX137" fmla="*/ 1899687 w 2757152"/>
              <a:gd name="connsiteY137" fmla="*/ 1533831 h 1573553"/>
              <a:gd name="connsiteX138" fmla="*/ 1808865 w 2757152"/>
              <a:gd name="connsiteY138" fmla="*/ 1573012 h 1573553"/>
              <a:gd name="connsiteX139" fmla="*/ 1728235 w 2757152"/>
              <a:gd name="connsiteY139" fmla="*/ 1557643 h 1573553"/>
              <a:gd name="connsiteX140" fmla="*/ 1702041 w 2757152"/>
              <a:gd name="connsiteY140" fmla="*/ 1571931 h 1573553"/>
              <a:gd name="connsiteX141" fmla="*/ 1647275 w 2757152"/>
              <a:gd name="connsiteY141" fmla="*/ 1543356 h 1573553"/>
              <a:gd name="connsiteX142" fmla="*/ 1606791 w 2757152"/>
              <a:gd name="connsiteY142" fmla="*/ 1507637 h 1573553"/>
              <a:gd name="connsiteX143" fmla="*/ 1563931 w 2757152"/>
              <a:gd name="connsiteY143" fmla="*/ 1479061 h 1573553"/>
              <a:gd name="connsiteX144" fmla="*/ 1592504 w 2757152"/>
              <a:gd name="connsiteY144" fmla="*/ 1455250 h 1573553"/>
              <a:gd name="connsiteX145" fmla="*/ 1580598 w 2757152"/>
              <a:gd name="connsiteY145" fmla="*/ 1438581 h 1573553"/>
              <a:gd name="connsiteX146" fmla="*/ 1518685 w 2757152"/>
              <a:gd name="connsiteY146" fmla="*/ 1426675 h 1573553"/>
              <a:gd name="connsiteX147" fmla="*/ 1499635 w 2757152"/>
              <a:gd name="connsiteY147" fmla="*/ 1402862 h 1573553"/>
              <a:gd name="connsiteX148" fmla="*/ 1461537 w 2757152"/>
              <a:gd name="connsiteY148" fmla="*/ 1379050 h 1573553"/>
              <a:gd name="connsiteX149" fmla="*/ 1456773 w 2757152"/>
              <a:gd name="connsiteY149" fmla="*/ 1390956 h 1573553"/>
              <a:gd name="connsiteX150" fmla="*/ 1471062 w 2757152"/>
              <a:gd name="connsiteY150" fmla="*/ 1429056 h 1573553"/>
              <a:gd name="connsiteX151" fmla="*/ 1440104 w 2757152"/>
              <a:gd name="connsiteY151" fmla="*/ 1443343 h 1573553"/>
              <a:gd name="connsiteX152" fmla="*/ 1413912 w 2757152"/>
              <a:gd name="connsiteY152" fmla="*/ 1457630 h 1573553"/>
              <a:gd name="connsiteX153" fmla="*/ 1397241 w 2757152"/>
              <a:gd name="connsiteY153" fmla="*/ 1450487 h 1573553"/>
              <a:gd name="connsiteX154" fmla="*/ 1351998 w 2757152"/>
              <a:gd name="connsiteY154" fmla="*/ 1388575 h 1573553"/>
              <a:gd name="connsiteX155" fmla="*/ 1306756 w 2757152"/>
              <a:gd name="connsiteY155" fmla="*/ 1355237 h 1573553"/>
              <a:gd name="connsiteX156" fmla="*/ 1328187 w 2757152"/>
              <a:gd name="connsiteY156" fmla="*/ 1338568 h 1573553"/>
              <a:gd name="connsiteX157" fmla="*/ 1349618 w 2757152"/>
              <a:gd name="connsiteY157" fmla="*/ 1298087 h 1573553"/>
              <a:gd name="connsiteX158" fmla="*/ 1335329 w 2757152"/>
              <a:gd name="connsiteY158" fmla="*/ 1286181 h 1573553"/>
              <a:gd name="connsiteX159" fmla="*/ 1297231 w 2757152"/>
              <a:gd name="connsiteY159" fmla="*/ 1288562 h 1573553"/>
              <a:gd name="connsiteX160" fmla="*/ 1221031 w 2757152"/>
              <a:gd name="connsiteY160" fmla="*/ 1245700 h 1573553"/>
              <a:gd name="connsiteX161" fmla="*/ 1178166 w 2757152"/>
              <a:gd name="connsiteY161" fmla="*/ 1226650 h 1573553"/>
              <a:gd name="connsiteX162" fmla="*/ 1168643 w 2757152"/>
              <a:gd name="connsiteY162" fmla="*/ 1226650 h 1573553"/>
              <a:gd name="connsiteX163" fmla="*/ 1156737 w 2757152"/>
              <a:gd name="connsiteY163" fmla="*/ 1162356 h 1573553"/>
              <a:gd name="connsiteX164" fmla="*/ 1168643 w 2757152"/>
              <a:gd name="connsiteY164" fmla="*/ 1098062 h 1573553"/>
              <a:gd name="connsiteX165" fmla="*/ 1137687 w 2757152"/>
              <a:gd name="connsiteY165" fmla="*/ 1064725 h 1573553"/>
              <a:gd name="connsiteX166" fmla="*/ 1085300 w 2757152"/>
              <a:gd name="connsiteY166" fmla="*/ 1040912 h 1573553"/>
              <a:gd name="connsiteX167" fmla="*/ 1111493 w 2757152"/>
              <a:gd name="connsiteY167" fmla="*/ 1017100 h 1573553"/>
              <a:gd name="connsiteX168" fmla="*/ 1156737 w 2757152"/>
              <a:gd name="connsiteY168" fmla="*/ 1021862 h 1573553"/>
              <a:gd name="connsiteX169" fmla="*/ 1151975 w 2757152"/>
              <a:gd name="connsiteY169" fmla="*/ 974237 h 1573553"/>
              <a:gd name="connsiteX170" fmla="*/ 1123400 w 2757152"/>
              <a:gd name="connsiteY170" fmla="*/ 969475 h 1573553"/>
              <a:gd name="connsiteX171" fmla="*/ 1128162 w 2757152"/>
              <a:gd name="connsiteY171" fmla="*/ 921850 h 1573553"/>
              <a:gd name="connsiteX172" fmla="*/ 1097206 w 2757152"/>
              <a:gd name="connsiteY172" fmla="*/ 907562 h 1573553"/>
              <a:gd name="connsiteX173" fmla="*/ 1099587 w 2757152"/>
              <a:gd name="connsiteY173" fmla="*/ 871843 h 1573553"/>
              <a:gd name="connsiteX174" fmla="*/ 1051962 w 2757152"/>
              <a:gd name="connsiteY174" fmla="*/ 857556 h 1573553"/>
              <a:gd name="connsiteX175" fmla="*/ 1032912 w 2757152"/>
              <a:gd name="connsiteY175" fmla="*/ 878987 h 1573553"/>
              <a:gd name="connsiteX176" fmla="*/ 1004335 w 2757152"/>
              <a:gd name="connsiteY176" fmla="*/ 881368 h 1573553"/>
              <a:gd name="connsiteX177" fmla="*/ 954331 w 2757152"/>
              <a:gd name="connsiteY177" fmla="*/ 886131 h 1573553"/>
              <a:gd name="connsiteX178" fmla="*/ 923375 w 2757152"/>
              <a:gd name="connsiteY178" fmla="*/ 907562 h 1573553"/>
              <a:gd name="connsiteX179" fmla="*/ 923375 w 2757152"/>
              <a:gd name="connsiteY179" fmla="*/ 876606 h 1573553"/>
              <a:gd name="connsiteX180" fmla="*/ 882893 w 2757152"/>
              <a:gd name="connsiteY180" fmla="*/ 871843 h 1573553"/>
              <a:gd name="connsiteX181" fmla="*/ 890035 w 2757152"/>
              <a:gd name="connsiteY181" fmla="*/ 893275 h 1573553"/>
              <a:gd name="connsiteX182" fmla="*/ 885275 w 2757152"/>
              <a:gd name="connsiteY182" fmla="*/ 912325 h 1573553"/>
              <a:gd name="connsiteX183" fmla="*/ 799550 w 2757152"/>
              <a:gd name="connsiteY183" fmla="*/ 859936 h 1573553"/>
              <a:gd name="connsiteX184" fmla="*/ 778118 w 2757152"/>
              <a:gd name="connsiteY184" fmla="*/ 826600 h 1573553"/>
              <a:gd name="connsiteX185" fmla="*/ 790025 w 2757152"/>
              <a:gd name="connsiteY185" fmla="*/ 786117 h 1573553"/>
              <a:gd name="connsiteX186" fmla="*/ 759068 w 2757152"/>
              <a:gd name="connsiteY186" fmla="*/ 781356 h 1573553"/>
              <a:gd name="connsiteX187" fmla="*/ 711443 w 2757152"/>
              <a:gd name="connsiteY187" fmla="*/ 795643 h 1573553"/>
              <a:gd name="connsiteX188" fmla="*/ 701918 w 2757152"/>
              <a:gd name="connsiteY188" fmla="*/ 809931 h 1573553"/>
              <a:gd name="connsiteX189" fmla="*/ 678106 w 2757152"/>
              <a:gd name="connsiteY189" fmla="*/ 826600 h 1573553"/>
              <a:gd name="connsiteX190" fmla="*/ 670962 w 2757152"/>
              <a:gd name="connsiteY190" fmla="*/ 843268 h 1573553"/>
              <a:gd name="connsiteX191" fmla="*/ 630481 w 2757152"/>
              <a:gd name="connsiteY191" fmla="*/ 876606 h 1573553"/>
              <a:gd name="connsiteX192" fmla="*/ 632860 w 2757152"/>
              <a:gd name="connsiteY192" fmla="*/ 898037 h 1573553"/>
              <a:gd name="connsiteX193" fmla="*/ 647150 w 2757152"/>
              <a:gd name="connsiteY193" fmla="*/ 917087 h 1573553"/>
              <a:gd name="connsiteX194" fmla="*/ 570950 w 2757152"/>
              <a:gd name="connsiteY194" fmla="*/ 902800 h 1573553"/>
              <a:gd name="connsiteX195" fmla="*/ 537612 w 2757152"/>
              <a:gd name="connsiteY195" fmla="*/ 907562 h 1573553"/>
              <a:gd name="connsiteX196" fmla="*/ 585235 w 2757152"/>
              <a:gd name="connsiteY196" fmla="*/ 938518 h 1573553"/>
              <a:gd name="connsiteX197" fmla="*/ 609050 w 2757152"/>
              <a:gd name="connsiteY197" fmla="*/ 950425 h 1573553"/>
              <a:gd name="connsiteX198" fmla="*/ 635243 w 2757152"/>
              <a:gd name="connsiteY198" fmla="*/ 1002812 h 1573553"/>
              <a:gd name="connsiteX199" fmla="*/ 568566 w 2757152"/>
              <a:gd name="connsiteY199" fmla="*/ 1019481 h 1573553"/>
              <a:gd name="connsiteX200" fmla="*/ 547137 w 2757152"/>
              <a:gd name="connsiteY200" fmla="*/ 1031387 h 1573553"/>
              <a:gd name="connsiteX201" fmla="*/ 523323 w 2757152"/>
              <a:gd name="connsiteY201" fmla="*/ 1002812 h 1573553"/>
              <a:gd name="connsiteX202" fmla="*/ 499510 w 2757152"/>
              <a:gd name="connsiteY202" fmla="*/ 971856 h 1573553"/>
              <a:gd name="connsiteX203" fmla="*/ 501891 w 2757152"/>
              <a:gd name="connsiteY203" fmla="*/ 933756 h 1573553"/>
              <a:gd name="connsiteX204" fmla="*/ 499510 w 2757152"/>
              <a:gd name="connsiteY204" fmla="*/ 914706 h 1573553"/>
              <a:gd name="connsiteX205" fmla="*/ 518560 w 2757152"/>
              <a:gd name="connsiteY205" fmla="*/ 881368 h 1573553"/>
              <a:gd name="connsiteX206" fmla="*/ 478080 w 2757152"/>
              <a:gd name="connsiteY206" fmla="*/ 890893 h 1573553"/>
              <a:gd name="connsiteX207" fmla="*/ 449504 w 2757152"/>
              <a:gd name="connsiteY207" fmla="*/ 952806 h 1573553"/>
              <a:gd name="connsiteX208" fmla="*/ 442360 w 2757152"/>
              <a:gd name="connsiteY208" fmla="*/ 976618 h 1573553"/>
              <a:gd name="connsiteX209" fmla="*/ 411404 w 2757152"/>
              <a:gd name="connsiteY209" fmla="*/ 993287 h 1573553"/>
              <a:gd name="connsiteX210" fmla="*/ 363779 w 2757152"/>
              <a:gd name="connsiteY210" fmla="*/ 990906 h 1573553"/>
              <a:gd name="connsiteX211" fmla="*/ 356635 w 2757152"/>
              <a:gd name="connsiteY211" fmla="*/ 1007575 h 1573553"/>
              <a:gd name="connsiteX212" fmla="*/ 356635 w 2757152"/>
              <a:gd name="connsiteY212" fmla="*/ 1055200 h 1573553"/>
              <a:gd name="connsiteX213" fmla="*/ 297104 w 2757152"/>
              <a:gd name="connsiteY213" fmla="*/ 1059962 h 1573553"/>
              <a:gd name="connsiteX214" fmla="*/ 235191 w 2757152"/>
              <a:gd name="connsiteY214" fmla="*/ 1093300 h 1573553"/>
              <a:gd name="connsiteX215" fmla="*/ 237573 w 2757152"/>
              <a:gd name="connsiteY215" fmla="*/ 1121875 h 1573553"/>
              <a:gd name="connsiteX216" fmla="*/ 185186 w 2757152"/>
              <a:gd name="connsiteY216" fmla="*/ 1109968 h 1573553"/>
              <a:gd name="connsiteX217" fmla="*/ 151848 w 2757152"/>
              <a:gd name="connsiteY217" fmla="*/ 1117112 h 1573553"/>
              <a:gd name="connsiteX218" fmla="*/ 106604 w 2757152"/>
              <a:gd name="connsiteY218" fmla="*/ 1098062 h 1573553"/>
              <a:gd name="connsiteX219" fmla="*/ 89936 w 2757152"/>
              <a:gd name="connsiteY219" fmla="*/ 1098062 h 1573553"/>
              <a:gd name="connsiteX220" fmla="*/ 6592 w 2757152"/>
              <a:gd name="connsiteY220" fmla="*/ 1121875 h 1573553"/>
              <a:gd name="connsiteX221" fmla="*/ 8974 w 2757152"/>
              <a:gd name="connsiteY221" fmla="*/ 1074250 h 1573553"/>
              <a:gd name="connsiteX222" fmla="*/ 9816 w 2757152"/>
              <a:gd name="connsiteY22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440229 w 2757152"/>
              <a:gd name="connsiteY124" fmla="*/ 871843 h 1573553"/>
              <a:gd name="connsiteX125" fmla="*/ 2366410 w 2757152"/>
              <a:gd name="connsiteY125" fmla="*/ 909943 h 1573553"/>
              <a:gd name="connsiteX126" fmla="*/ 2297356 w 2757152"/>
              <a:gd name="connsiteY126" fmla="*/ 926612 h 1573553"/>
              <a:gd name="connsiteX127" fmla="*/ 2275923 w 2757152"/>
              <a:gd name="connsiteY127" fmla="*/ 957568 h 1573553"/>
              <a:gd name="connsiteX128" fmla="*/ 2273541 w 2757152"/>
              <a:gd name="connsiteY128" fmla="*/ 1036150 h 1573553"/>
              <a:gd name="connsiteX129" fmla="*/ 2275925 w 2757152"/>
              <a:gd name="connsiteY129" fmla="*/ 1062342 h 1573553"/>
              <a:gd name="connsiteX130" fmla="*/ 2175910 w 2757152"/>
              <a:gd name="connsiteY130" fmla="*/ 1112350 h 1573553"/>
              <a:gd name="connsiteX131" fmla="*/ 2133048 w 2757152"/>
              <a:gd name="connsiteY131" fmla="*/ 1112350 h 1573553"/>
              <a:gd name="connsiteX132" fmla="*/ 2042562 w 2757152"/>
              <a:gd name="connsiteY132" fmla="*/ 1148067 h 1573553"/>
              <a:gd name="connsiteX133" fmla="*/ 2021129 w 2757152"/>
              <a:gd name="connsiteY133" fmla="*/ 1188550 h 1573553"/>
              <a:gd name="connsiteX134" fmla="*/ 2021131 w 2757152"/>
              <a:gd name="connsiteY134" fmla="*/ 1238556 h 1573553"/>
              <a:gd name="connsiteX135" fmla="*/ 1954456 w 2757152"/>
              <a:gd name="connsiteY135" fmla="*/ 1309993 h 1573553"/>
              <a:gd name="connsiteX136" fmla="*/ 2013987 w 2757152"/>
              <a:gd name="connsiteY136" fmla="*/ 1350474 h 1573553"/>
              <a:gd name="connsiteX137" fmla="*/ 1921118 w 2757152"/>
              <a:gd name="connsiteY137" fmla="*/ 1450487 h 1573553"/>
              <a:gd name="connsiteX138" fmla="*/ 1899687 w 2757152"/>
              <a:gd name="connsiteY138" fmla="*/ 1533831 h 1573553"/>
              <a:gd name="connsiteX139" fmla="*/ 1808865 w 2757152"/>
              <a:gd name="connsiteY139" fmla="*/ 1573012 h 1573553"/>
              <a:gd name="connsiteX140" fmla="*/ 1728235 w 2757152"/>
              <a:gd name="connsiteY140" fmla="*/ 1557643 h 1573553"/>
              <a:gd name="connsiteX141" fmla="*/ 1702041 w 2757152"/>
              <a:gd name="connsiteY141" fmla="*/ 1571931 h 1573553"/>
              <a:gd name="connsiteX142" fmla="*/ 1647275 w 2757152"/>
              <a:gd name="connsiteY142" fmla="*/ 1543356 h 1573553"/>
              <a:gd name="connsiteX143" fmla="*/ 1606791 w 2757152"/>
              <a:gd name="connsiteY143" fmla="*/ 1507637 h 1573553"/>
              <a:gd name="connsiteX144" fmla="*/ 1563931 w 2757152"/>
              <a:gd name="connsiteY144" fmla="*/ 1479061 h 1573553"/>
              <a:gd name="connsiteX145" fmla="*/ 1592504 w 2757152"/>
              <a:gd name="connsiteY145" fmla="*/ 1455250 h 1573553"/>
              <a:gd name="connsiteX146" fmla="*/ 1580598 w 2757152"/>
              <a:gd name="connsiteY146" fmla="*/ 1438581 h 1573553"/>
              <a:gd name="connsiteX147" fmla="*/ 1518685 w 2757152"/>
              <a:gd name="connsiteY147" fmla="*/ 1426675 h 1573553"/>
              <a:gd name="connsiteX148" fmla="*/ 1499635 w 2757152"/>
              <a:gd name="connsiteY148" fmla="*/ 1402862 h 1573553"/>
              <a:gd name="connsiteX149" fmla="*/ 1461537 w 2757152"/>
              <a:gd name="connsiteY149" fmla="*/ 1379050 h 1573553"/>
              <a:gd name="connsiteX150" fmla="*/ 1456773 w 2757152"/>
              <a:gd name="connsiteY150" fmla="*/ 1390956 h 1573553"/>
              <a:gd name="connsiteX151" fmla="*/ 1471062 w 2757152"/>
              <a:gd name="connsiteY151" fmla="*/ 1429056 h 1573553"/>
              <a:gd name="connsiteX152" fmla="*/ 1440104 w 2757152"/>
              <a:gd name="connsiteY152" fmla="*/ 1443343 h 1573553"/>
              <a:gd name="connsiteX153" fmla="*/ 1413912 w 2757152"/>
              <a:gd name="connsiteY153" fmla="*/ 1457630 h 1573553"/>
              <a:gd name="connsiteX154" fmla="*/ 1397241 w 2757152"/>
              <a:gd name="connsiteY154" fmla="*/ 1450487 h 1573553"/>
              <a:gd name="connsiteX155" fmla="*/ 1351998 w 2757152"/>
              <a:gd name="connsiteY155" fmla="*/ 1388575 h 1573553"/>
              <a:gd name="connsiteX156" fmla="*/ 1306756 w 2757152"/>
              <a:gd name="connsiteY156" fmla="*/ 1355237 h 1573553"/>
              <a:gd name="connsiteX157" fmla="*/ 1328187 w 2757152"/>
              <a:gd name="connsiteY157" fmla="*/ 1338568 h 1573553"/>
              <a:gd name="connsiteX158" fmla="*/ 1349618 w 2757152"/>
              <a:gd name="connsiteY158" fmla="*/ 1298087 h 1573553"/>
              <a:gd name="connsiteX159" fmla="*/ 1335329 w 2757152"/>
              <a:gd name="connsiteY159" fmla="*/ 1286181 h 1573553"/>
              <a:gd name="connsiteX160" fmla="*/ 1297231 w 2757152"/>
              <a:gd name="connsiteY160" fmla="*/ 1288562 h 1573553"/>
              <a:gd name="connsiteX161" fmla="*/ 1221031 w 2757152"/>
              <a:gd name="connsiteY161" fmla="*/ 1245700 h 1573553"/>
              <a:gd name="connsiteX162" fmla="*/ 1178166 w 2757152"/>
              <a:gd name="connsiteY162" fmla="*/ 1226650 h 1573553"/>
              <a:gd name="connsiteX163" fmla="*/ 1168643 w 2757152"/>
              <a:gd name="connsiteY163" fmla="*/ 1226650 h 1573553"/>
              <a:gd name="connsiteX164" fmla="*/ 1156737 w 2757152"/>
              <a:gd name="connsiteY164" fmla="*/ 1162356 h 1573553"/>
              <a:gd name="connsiteX165" fmla="*/ 1168643 w 2757152"/>
              <a:gd name="connsiteY165" fmla="*/ 1098062 h 1573553"/>
              <a:gd name="connsiteX166" fmla="*/ 1137687 w 2757152"/>
              <a:gd name="connsiteY166" fmla="*/ 1064725 h 1573553"/>
              <a:gd name="connsiteX167" fmla="*/ 1085300 w 2757152"/>
              <a:gd name="connsiteY167" fmla="*/ 1040912 h 1573553"/>
              <a:gd name="connsiteX168" fmla="*/ 1111493 w 2757152"/>
              <a:gd name="connsiteY168" fmla="*/ 1017100 h 1573553"/>
              <a:gd name="connsiteX169" fmla="*/ 1156737 w 2757152"/>
              <a:gd name="connsiteY169" fmla="*/ 1021862 h 1573553"/>
              <a:gd name="connsiteX170" fmla="*/ 1151975 w 2757152"/>
              <a:gd name="connsiteY170" fmla="*/ 974237 h 1573553"/>
              <a:gd name="connsiteX171" fmla="*/ 1123400 w 2757152"/>
              <a:gd name="connsiteY171" fmla="*/ 969475 h 1573553"/>
              <a:gd name="connsiteX172" fmla="*/ 1128162 w 2757152"/>
              <a:gd name="connsiteY172" fmla="*/ 921850 h 1573553"/>
              <a:gd name="connsiteX173" fmla="*/ 1097206 w 2757152"/>
              <a:gd name="connsiteY173" fmla="*/ 907562 h 1573553"/>
              <a:gd name="connsiteX174" fmla="*/ 1099587 w 2757152"/>
              <a:gd name="connsiteY174" fmla="*/ 871843 h 1573553"/>
              <a:gd name="connsiteX175" fmla="*/ 1051962 w 2757152"/>
              <a:gd name="connsiteY175" fmla="*/ 857556 h 1573553"/>
              <a:gd name="connsiteX176" fmla="*/ 1032912 w 2757152"/>
              <a:gd name="connsiteY176" fmla="*/ 878987 h 1573553"/>
              <a:gd name="connsiteX177" fmla="*/ 1004335 w 2757152"/>
              <a:gd name="connsiteY177" fmla="*/ 881368 h 1573553"/>
              <a:gd name="connsiteX178" fmla="*/ 954331 w 2757152"/>
              <a:gd name="connsiteY178" fmla="*/ 886131 h 1573553"/>
              <a:gd name="connsiteX179" fmla="*/ 923375 w 2757152"/>
              <a:gd name="connsiteY179" fmla="*/ 907562 h 1573553"/>
              <a:gd name="connsiteX180" fmla="*/ 923375 w 2757152"/>
              <a:gd name="connsiteY180" fmla="*/ 876606 h 1573553"/>
              <a:gd name="connsiteX181" fmla="*/ 882893 w 2757152"/>
              <a:gd name="connsiteY181" fmla="*/ 871843 h 1573553"/>
              <a:gd name="connsiteX182" fmla="*/ 890035 w 2757152"/>
              <a:gd name="connsiteY182" fmla="*/ 893275 h 1573553"/>
              <a:gd name="connsiteX183" fmla="*/ 885275 w 2757152"/>
              <a:gd name="connsiteY183" fmla="*/ 912325 h 1573553"/>
              <a:gd name="connsiteX184" fmla="*/ 799550 w 2757152"/>
              <a:gd name="connsiteY184" fmla="*/ 859936 h 1573553"/>
              <a:gd name="connsiteX185" fmla="*/ 778118 w 2757152"/>
              <a:gd name="connsiteY185" fmla="*/ 826600 h 1573553"/>
              <a:gd name="connsiteX186" fmla="*/ 790025 w 2757152"/>
              <a:gd name="connsiteY186" fmla="*/ 786117 h 1573553"/>
              <a:gd name="connsiteX187" fmla="*/ 759068 w 2757152"/>
              <a:gd name="connsiteY187" fmla="*/ 781356 h 1573553"/>
              <a:gd name="connsiteX188" fmla="*/ 711443 w 2757152"/>
              <a:gd name="connsiteY188" fmla="*/ 795643 h 1573553"/>
              <a:gd name="connsiteX189" fmla="*/ 701918 w 2757152"/>
              <a:gd name="connsiteY189" fmla="*/ 809931 h 1573553"/>
              <a:gd name="connsiteX190" fmla="*/ 678106 w 2757152"/>
              <a:gd name="connsiteY190" fmla="*/ 826600 h 1573553"/>
              <a:gd name="connsiteX191" fmla="*/ 670962 w 2757152"/>
              <a:gd name="connsiteY191" fmla="*/ 843268 h 1573553"/>
              <a:gd name="connsiteX192" fmla="*/ 630481 w 2757152"/>
              <a:gd name="connsiteY192" fmla="*/ 876606 h 1573553"/>
              <a:gd name="connsiteX193" fmla="*/ 632860 w 2757152"/>
              <a:gd name="connsiteY193" fmla="*/ 898037 h 1573553"/>
              <a:gd name="connsiteX194" fmla="*/ 647150 w 2757152"/>
              <a:gd name="connsiteY194" fmla="*/ 917087 h 1573553"/>
              <a:gd name="connsiteX195" fmla="*/ 570950 w 2757152"/>
              <a:gd name="connsiteY195" fmla="*/ 902800 h 1573553"/>
              <a:gd name="connsiteX196" fmla="*/ 537612 w 2757152"/>
              <a:gd name="connsiteY196" fmla="*/ 907562 h 1573553"/>
              <a:gd name="connsiteX197" fmla="*/ 585235 w 2757152"/>
              <a:gd name="connsiteY197" fmla="*/ 938518 h 1573553"/>
              <a:gd name="connsiteX198" fmla="*/ 609050 w 2757152"/>
              <a:gd name="connsiteY198" fmla="*/ 950425 h 1573553"/>
              <a:gd name="connsiteX199" fmla="*/ 635243 w 2757152"/>
              <a:gd name="connsiteY199" fmla="*/ 1002812 h 1573553"/>
              <a:gd name="connsiteX200" fmla="*/ 568566 w 2757152"/>
              <a:gd name="connsiteY200" fmla="*/ 1019481 h 1573553"/>
              <a:gd name="connsiteX201" fmla="*/ 547137 w 2757152"/>
              <a:gd name="connsiteY201" fmla="*/ 1031387 h 1573553"/>
              <a:gd name="connsiteX202" fmla="*/ 523323 w 2757152"/>
              <a:gd name="connsiteY202" fmla="*/ 1002812 h 1573553"/>
              <a:gd name="connsiteX203" fmla="*/ 499510 w 2757152"/>
              <a:gd name="connsiteY203" fmla="*/ 971856 h 1573553"/>
              <a:gd name="connsiteX204" fmla="*/ 501891 w 2757152"/>
              <a:gd name="connsiteY204" fmla="*/ 933756 h 1573553"/>
              <a:gd name="connsiteX205" fmla="*/ 499510 w 2757152"/>
              <a:gd name="connsiteY205" fmla="*/ 914706 h 1573553"/>
              <a:gd name="connsiteX206" fmla="*/ 518560 w 2757152"/>
              <a:gd name="connsiteY206" fmla="*/ 881368 h 1573553"/>
              <a:gd name="connsiteX207" fmla="*/ 478080 w 2757152"/>
              <a:gd name="connsiteY207" fmla="*/ 890893 h 1573553"/>
              <a:gd name="connsiteX208" fmla="*/ 449504 w 2757152"/>
              <a:gd name="connsiteY208" fmla="*/ 952806 h 1573553"/>
              <a:gd name="connsiteX209" fmla="*/ 442360 w 2757152"/>
              <a:gd name="connsiteY209" fmla="*/ 976618 h 1573553"/>
              <a:gd name="connsiteX210" fmla="*/ 411404 w 2757152"/>
              <a:gd name="connsiteY210" fmla="*/ 993287 h 1573553"/>
              <a:gd name="connsiteX211" fmla="*/ 363779 w 2757152"/>
              <a:gd name="connsiteY211" fmla="*/ 990906 h 1573553"/>
              <a:gd name="connsiteX212" fmla="*/ 356635 w 2757152"/>
              <a:gd name="connsiteY212" fmla="*/ 1007575 h 1573553"/>
              <a:gd name="connsiteX213" fmla="*/ 356635 w 2757152"/>
              <a:gd name="connsiteY213" fmla="*/ 1055200 h 1573553"/>
              <a:gd name="connsiteX214" fmla="*/ 297104 w 2757152"/>
              <a:gd name="connsiteY214" fmla="*/ 1059962 h 1573553"/>
              <a:gd name="connsiteX215" fmla="*/ 235191 w 2757152"/>
              <a:gd name="connsiteY215" fmla="*/ 1093300 h 1573553"/>
              <a:gd name="connsiteX216" fmla="*/ 237573 w 2757152"/>
              <a:gd name="connsiteY216" fmla="*/ 1121875 h 1573553"/>
              <a:gd name="connsiteX217" fmla="*/ 185186 w 2757152"/>
              <a:gd name="connsiteY217" fmla="*/ 1109968 h 1573553"/>
              <a:gd name="connsiteX218" fmla="*/ 151848 w 2757152"/>
              <a:gd name="connsiteY218" fmla="*/ 1117112 h 1573553"/>
              <a:gd name="connsiteX219" fmla="*/ 106604 w 2757152"/>
              <a:gd name="connsiteY219" fmla="*/ 1098062 h 1573553"/>
              <a:gd name="connsiteX220" fmla="*/ 89936 w 2757152"/>
              <a:gd name="connsiteY220" fmla="*/ 1098062 h 1573553"/>
              <a:gd name="connsiteX221" fmla="*/ 6592 w 2757152"/>
              <a:gd name="connsiteY221" fmla="*/ 1121875 h 1573553"/>
              <a:gd name="connsiteX222" fmla="*/ 8974 w 2757152"/>
              <a:gd name="connsiteY222" fmla="*/ 1074250 h 1573553"/>
              <a:gd name="connsiteX223" fmla="*/ 9816 w 2757152"/>
              <a:gd name="connsiteY22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66410 w 2757152"/>
              <a:gd name="connsiteY126" fmla="*/ 909943 h 1573553"/>
              <a:gd name="connsiteX127" fmla="*/ 2297356 w 2757152"/>
              <a:gd name="connsiteY127" fmla="*/ 926612 h 1573553"/>
              <a:gd name="connsiteX128" fmla="*/ 2275923 w 2757152"/>
              <a:gd name="connsiteY128" fmla="*/ 957568 h 1573553"/>
              <a:gd name="connsiteX129" fmla="*/ 2273541 w 2757152"/>
              <a:gd name="connsiteY129" fmla="*/ 1036150 h 1573553"/>
              <a:gd name="connsiteX130" fmla="*/ 2275925 w 2757152"/>
              <a:gd name="connsiteY130" fmla="*/ 1062342 h 1573553"/>
              <a:gd name="connsiteX131" fmla="*/ 2175910 w 2757152"/>
              <a:gd name="connsiteY131" fmla="*/ 1112350 h 1573553"/>
              <a:gd name="connsiteX132" fmla="*/ 2133048 w 2757152"/>
              <a:gd name="connsiteY132" fmla="*/ 1112350 h 1573553"/>
              <a:gd name="connsiteX133" fmla="*/ 2042562 w 2757152"/>
              <a:gd name="connsiteY133" fmla="*/ 1148067 h 1573553"/>
              <a:gd name="connsiteX134" fmla="*/ 2021129 w 2757152"/>
              <a:gd name="connsiteY134" fmla="*/ 1188550 h 1573553"/>
              <a:gd name="connsiteX135" fmla="*/ 2021131 w 2757152"/>
              <a:gd name="connsiteY135" fmla="*/ 1238556 h 1573553"/>
              <a:gd name="connsiteX136" fmla="*/ 1954456 w 2757152"/>
              <a:gd name="connsiteY136" fmla="*/ 1309993 h 1573553"/>
              <a:gd name="connsiteX137" fmla="*/ 2013987 w 2757152"/>
              <a:gd name="connsiteY137" fmla="*/ 1350474 h 1573553"/>
              <a:gd name="connsiteX138" fmla="*/ 1921118 w 2757152"/>
              <a:gd name="connsiteY138" fmla="*/ 1450487 h 1573553"/>
              <a:gd name="connsiteX139" fmla="*/ 1899687 w 2757152"/>
              <a:gd name="connsiteY139" fmla="*/ 1533831 h 1573553"/>
              <a:gd name="connsiteX140" fmla="*/ 1808865 w 2757152"/>
              <a:gd name="connsiteY140" fmla="*/ 1573012 h 1573553"/>
              <a:gd name="connsiteX141" fmla="*/ 1728235 w 2757152"/>
              <a:gd name="connsiteY141" fmla="*/ 1557643 h 1573553"/>
              <a:gd name="connsiteX142" fmla="*/ 1702041 w 2757152"/>
              <a:gd name="connsiteY142" fmla="*/ 1571931 h 1573553"/>
              <a:gd name="connsiteX143" fmla="*/ 1647275 w 2757152"/>
              <a:gd name="connsiteY143" fmla="*/ 1543356 h 1573553"/>
              <a:gd name="connsiteX144" fmla="*/ 1606791 w 2757152"/>
              <a:gd name="connsiteY144" fmla="*/ 1507637 h 1573553"/>
              <a:gd name="connsiteX145" fmla="*/ 1563931 w 2757152"/>
              <a:gd name="connsiteY145" fmla="*/ 1479061 h 1573553"/>
              <a:gd name="connsiteX146" fmla="*/ 1592504 w 2757152"/>
              <a:gd name="connsiteY146" fmla="*/ 1455250 h 1573553"/>
              <a:gd name="connsiteX147" fmla="*/ 1580598 w 2757152"/>
              <a:gd name="connsiteY147" fmla="*/ 1438581 h 1573553"/>
              <a:gd name="connsiteX148" fmla="*/ 1518685 w 2757152"/>
              <a:gd name="connsiteY148" fmla="*/ 1426675 h 1573553"/>
              <a:gd name="connsiteX149" fmla="*/ 1499635 w 2757152"/>
              <a:gd name="connsiteY149" fmla="*/ 1402862 h 1573553"/>
              <a:gd name="connsiteX150" fmla="*/ 1461537 w 2757152"/>
              <a:gd name="connsiteY150" fmla="*/ 1379050 h 1573553"/>
              <a:gd name="connsiteX151" fmla="*/ 1456773 w 2757152"/>
              <a:gd name="connsiteY151" fmla="*/ 1390956 h 1573553"/>
              <a:gd name="connsiteX152" fmla="*/ 1471062 w 2757152"/>
              <a:gd name="connsiteY152" fmla="*/ 1429056 h 1573553"/>
              <a:gd name="connsiteX153" fmla="*/ 1440104 w 2757152"/>
              <a:gd name="connsiteY153" fmla="*/ 1443343 h 1573553"/>
              <a:gd name="connsiteX154" fmla="*/ 1413912 w 2757152"/>
              <a:gd name="connsiteY154" fmla="*/ 1457630 h 1573553"/>
              <a:gd name="connsiteX155" fmla="*/ 1397241 w 2757152"/>
              <a:gd name="connsiteY155" fmla="*/ 1450487 h 1573553"/>
              <a:gd name="connsiteX156" fmla="*/ 1351998 w 2757152"/>
              <a:gd name="connsiteY156" fmla="*/ 1388575 h 1573553"/>
              <a:gd name="connsiteX157" fmla="*/ 1306756 w 2757152"/>
              <a:gd name="connsiteY157" fmla="*/ 1355237 h 1573553"/>
              <a:gd name="connsiteX158" fmla="*/ 1328187 w 2757152"/>
              <a:gd name="connsiteY158" fmla="*/ 1338568 h 1573553"/>
              <a:gd name="connsiteX159" fmla="*/ 1349618 w 2757152"/>
              <a:gd name="connsiteY159" fmla="*/ 1298087 h 1573553"/>
              <a:gd name="connsiteX160" fmla="*/ 1335329 w 2757152"/>
              <a:gd name="connsiteY160" fmla="*/ 1286181 h 1573553"/>
              <a:gd name="connsiteX161" fmla="*/ 1297231 w 2757152"/>
              <a:gd name="connsiteY161" fmla="*/ 1288562 h 1573553"/>
              <a:gd name="connsiteX162" fmla="*/ 1221031 w 2757152"/>
              <a:gd name="connsiteY162" fmla="*/ 1245700 h 1573553"/>
              <a:gd name="connsiteX163" fmla="*/ 1178166 w 2757152"/>
              <a:gd name="connsiteY163" fmla="*/ 1226650 h 1573553"/>
              <a:gd name="connsiteX164" fmla="*/ 1168643 w 2757152"/>
              <a:gd name="connsiteY164" fmla="*/ 1226650 h 1573553"/>
              <a:gd name="connsiteX165" fmla="*/ 1156737 w 2757152"/>
              <a:gd name="connsiteY165" fmla="*/ 1162356 h 1573553"/>
              <a:gd name="connsiteX166" fmla="*/ 1168643 w 2757152"/>
              <a:gd name="connsiteY166" fmla="*/ 1098062 h 1573553"/>
              <a:gd name="connsiteX167" fmla="*/ 1137687 w 2757152"/>
              <a:gd name="connsiteY167" fmla="*/ 1064725 h 1573553"/>
              <a:gd name="connsiteX168" fmla="*/ 1085300 w 2757152"/>
              <a:gd name="connsiteY168" fmla="*/ 1040912 h 1573553"/>
              <a:gd name="connsiteX169" fmla="*/ 1111493 w 2757152"/>
              <a:gd name="connsiteY169" fmla="*/ 1017100 h 1573553"/>
              <a:gd name="connsiteX170" fmla="*/ 1156737 w 2757152"/>
              <a:gd name="connsiteY170" fmla="*/ 1021862 h 1573553"/>
              <a:gd name="connsiteX171" fmla="*/ 1151975 w 2757152"/>
              <a:gd name="connsiteY171" fmla="*/ 974237 h 1573553"/>
              <a:gd name="connsiteX172" fmla="*/ 1123400 w 2757152"/>
              <a:gd name="connsiteY172" fmla="*/ 969475 h 1573553"/>
              <a:gd name="connsiteX173" fmla="*/ 1128162 w 2757152"/>
              <a:gd name="connsiteY173" fmla="*/ 921850 h 1573553"/>
              <a:gd name="connsiteX174" fmla="*/ 1097206 w 2757152"/>
              <a:gd name="connsiteY174" fmla="*/ 907562 h 1573553"/>
              <a:gd name="connsiteX175" fmla="*/ 1099587 w 2757152"/>
              <a:gd name="connsiteY175" fmla="*/ 871843 h 1573553"/>
              <a:gd name="connsiteX176" fmla="*/ 1051962 w 2757152"/>
              <a:gd name="connsiteY176" fmla="*/ 857556 h 1573553"/>
              <a:gd name="connsiteX177" fmla="*/ 1032912 w 2757152"/>
              <a:gd name="connsiteY177" fmla="*/ 878987 h 1573553"/>
              <a:gd name="connsiteX178" fmla="*/ 1004335 w 2757152"/>
              <a:gd name="connsiteY178" fmla="*/ 881368 h 1573553"/>
              <a:gd name="connsiteX179" fmla="*/ 954331 w 2757152"/>
              <a:gd name="connsiteY179" fmla="*/ 886131 h 1573553"/>
              <a:gd name="connsiteX180" fmla="*/ 923375 w 2757152"/>
              <a:gd name="connsiteY180" fmla="*/ 907562 h 1573553"/>
              <a:gd name="connsiteX181" fmla="*/ 923375 w 2757152"/>
              <a:gd name="connsiteY181" fmla="*/ 876606 h 1573553"/>
              <a:gd name="connsiteX182" fmla="*/ 882893 w 2757152"/>
              <a:gd name="connsiteY182" fmla="*/ 871843 h 1573553"/>
              <a:gd name="connsiteX183" fmla="*/ 890035 w 2757152"/>
              <a:gd name="connsiteY183" fmla="*/ 893275 h 1573553"/>
              <a:gd name="connsiteX184" fmla="*/ 885275 w 2757152"/>
              <a:gd name="connsiteY184" fmla="*/ 912325 h 1573553"/>
              <a:gd name="connsiteX185" fmla="*/ 799550 w 2757152"/>
              <a:gd name="connsiteY185" fmla="*/ 859936 h 1573553"/>
              <a:gd name="connsiteX186" fmla="*/ 778118 w 2757152"/>
              <a:gd name="connsiteY186" fmla="*/ 826600 h 1573553"/>
              <a:gd name="connsiteX187" fmla="*/ 790025 w 2757152"/>
              <a:gd name="connsiteY187" fmla="*/ 786117 h 1573553"/>
              <a:gd name="connsiteX188" fmla="*/ 759068 w 2757152"/>
              <a:gd name="connsiteY188" fmla="*/ 781356 h 1573553"/>
              <a:gd name="connsiteX189" fmla="*/ 711443 w 2757152"/>
              <a:gd name="connsiteY189" fmla="*/ 795643 h 1573553"/>
              <a:gd name="connsiteX190" fmla="*/ 701918 w 2757152"/>
              <a:gd name="connsiteY190" fmla="*/ 809931 h 1573553"/>
              <a:gd name="connsiteX191" fmla="*/ 678106 w 2757152"/>
              <a:gd name="connsiteY191" fmla="*/ 826600 h 1573553"/>
              <a:gd name="connsiteX192" fmla="*/ 670962 w 2757152"/>
              <a:gd name="connsiteY192" fmla="*/ 843268 h 1573553"/>
              <a:gd name="connsiteX193" fmla="*/ 630481 w 2757152"/>
              <a:gd name="connsiteY193" fmla="*/ 876606 h 1573553"/>
              <a:gd name="connsiteX194" fmla="*/ 632860 w 2757152"/>
              <a:gd name="connsiteY194" fmla="*/ 898037 h 1573553"/>
              <a:gd name="connsiteX195" fmla="*/ 647150 w 2757152"/>
              <a:gd name="connsiteY195" fmla="*/ 917087 h 1573553"/>
              <a:gd name="connsiteX196" fmla="*/ 570950 w 2757152"/>
              <a:gd name="connsiteY196" fmla="*/ 902800 h 1573553"/>
              <a:gd name="connsiteX197" fmla="*/ 537612 w 2757152"/>
              <a:gd name="connsiteY197" fmla="*/ 907562 h 1573553"/>
              <a:gd name="connsiteX198" fmla="*/ 585235 w 2757152"/>
              <a:gd name="connsiteY198" fmla="*/ 938518 h 1573553"/>
              <a:gd name="connsiteX199" fmla="*/ 609050 w 2757152"/>
              <a:gd name="connsiteY199" fmla="*/ 950425 h 1573553"/>
              <a:gd name="connsiteX200" fmla="*/ 635243 w 2757152"/>
              <a:gd name="connsiteY200" fmla="*/ 1002812 h 1573553"/>
              <a:gd name="connsiteX201" fmla="*/ 568566 w 2757152"/>
              <a:gd name="connsiteY201" fmla="*/ 1019481 h 1573553"/>
              <a:gd name="connsiteX202" fmla="*/ 547137 w 2757152"/>
              <a:gd name="connsiteY202" fmla="*/ 1031387 h 1573553"/>
              <a:gd name="connsiteX203" fmla="*/ 523323 w 2757152"/>
              <a:gd name="connsiteY203" fmla="*/ 1002812 h 1573553"/>
              <a:gd name="connsiteX204" fmla="*/ 499510 w 2757152"/>
              <a:gd name="connsiteY204" fmla="*/ 971856 h 1573553"/>
              <a:gd name="connsiteX205" fmla="*/ 501891 w 2757152"/>
              <a:gd name="connsiteY205" fmla="*/ 933756 h 1573553"/>
              <a:gd name="connsiteX206" fmla="*/ 499510 w 2757152"/>
              <a:gd name="connsiteY206" fmla="*/ 914706 h 1573553"/>
              <a:gd name="connsiteX207" fmla="*/ 518560 w 2757152"/>
              <a:gd name="connsiteY207" fmla="*/ 881368 h 1573553"/>
              <a:gd name="connsiteX208" fmla="*/ 478080 w 2757152"/>
              <a:gd name="connsiteY208" fmla="*/ 890893 h 1573553"/>
              <a:gd name="connsiteX209" fmla="*/ 449504 w 2757152"/>
              <a:gd name="connsiteY209" fmla="*/ 952806 h 1573553"/>
              <a:gd name="connsiteX210" fmla="*/ 442360 w 2757152"/>
              <a:gd name="connsiteY210" fmla="*/ 976618 h 1573553"/>
              <a:gd name="connsiteX211" fmla="*/ 411404 w 2757152"/>
              <a:gd name="connsiteY211" fmla="*/ 993287 h 1573553"/>
              <a:gd name="connsiteX212" fmla="*/ 363779 w 2757152"/>
              <a:gd name="connsiteY212" fmla="*/ 990906 h 1573553"/>
              <a:gd name="connsiteX213" fmla="*/ 356635 w 2757152"/>
              <a:gd name="connsiteY213" fmla="*/ 1007575 h 1573553"/>
              <a:gd name="connsiteX214" fmla="*/ 356635 w 2757152"/>
              <a:gd name="connsiteY214" fmla="*/ 1055200 h 1573553"/>
              <a:gd name="connsiteX215" fmla="*/ 297104 w 2757152"/>
              <a:gd name="connsiteY215" fmla="*/ 1059962 h 1573553"/>
              <a:gd name="connsiteX216" fmla="*/ 235191 w 2757152"/>
              <a:gd name="connsiteY216" fmla="*/ 1093300 h 1573553"/>
              <a:gd name="connsiteX217" fmla="*/ 237573 w 2757152"/>
              <a:gd name="connsiteY217" fmla="*/ 1121875 h 1573553"/>
              <a:gd name="connsiteX218" fmla="*/ 185186 w 2757152"/>
              <a:gd name="connsiteY218" fmla="*/ 1109968 h 1573553"/>
              <a:gd name="connsiteX219" fmla="*/ 151848 w 2757152"/>
              <a:gd name="connsiteY219" fmla="*/ 1117112 h 1573553"/>
              <a:gd name="connsiteX220" fmla="*/ 106604 w 2757152"/>
              <a:gd name="connsiteY220" fmla="*/ 1098062 h 1573553"/>
              <a:gd name="connsiteX221" fmla="*/ 89936 w 2757152"/>
              <a:gd name="connsiteY221" fmla="*/ 1098062 h 1573553"/>
              <a:gd name="connsiteX222" fmla="*/ 6592 w 2757152"/>
              <a:gd name="connsiteY222" fmla="*/ 1121875 h 1573553"/>
              <a:gd name="connsiteX223" fmla="*/ 8974 w 2757152"/>
              <a:gd name="connsiteY223" fmla="*/ 1074250 h 1573553"/>
              <a:gd name="connsiteX224" fmla="*/ 9816 w 2757152"/>
              <a:gd name="connsiteY22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1921118 w 2757152"/>
              <a:gd name="connsiteY139" fmla="*/ 1450487 h 1573553"/>
              <a:gd name="connsiteX140" fmla="*/ 1899687 w 2757152"/>
              <a:gd name="connsiteY140" fmla="*/ 1533831 h 1573553"/>
              <a:gd name="connsiteX141" fmla="*/ 1808865 w 2757152"/>
              <a:gd name="connsiteY141" fmla="*/ 1573012 h 1573553"/>
              <a:gd name="connsiteX142" fmla="*/ 1728235 w 2757152"/>
              <a:gd name="connsiteY142" fmla="*/ 1557643 h 1573553"/>
              <a:gd name="connsiteX143" fmla="*/ 1702041 w 2757152"/>
              <a:gd name="connsiteY143" fmla="*/ 1571931 h 1573553"/>
              <a:gd name="connsiteX144" fmla="*/ 1647275 w 2757152"/>
              <a:gd name="connsiteY144" fmla="*/ 1543356 h 1573553"/>
              <a:gd name="connsiteX145" fmla="*/ 1606791 w 2757152"/>
              <a:gd name="connsiteY145" fmla="*/ 1507637 h 1573553"/>
              <a:gd name="connsiteX146" fmla="*/ 1563931 w 2757152"/>
              <a:gd name="connsiteY146" fmla="*/ 1479061 h 1573553"/>
              <a:gd name="connsiteX147" fmla="*/ 1592504 w 2757152"/>
              <a:gd name="connsiteY147" fmla="*/ 1455250 h 1573553"/>
              <a:gd name="connsiteX148" fmla="*/ 1580598 w 2757152"/>
              <a:gd name="connsiteY148" fmla="*/ 1438581 h 1573553"/>
              <a:gd name="connsiteX149" fmla="*/ 1518685 w 2757152"/>
              <a:gd name="connsiteY149" fmla="*/ 1426675 h 1573553"/>
              <a:gd name="connsiteX150" fmla="*/ 1499635 w 2757152"/>
              <a:gd name="connsiteY150" fmla="*/ 1402862 h 1573553"/>
              <a:gd name="connsiteX151" fmla="*/ 1461537 w 2757152"/>
              <a:gd name="connsiteY151" fmla="*/ 1379050 h 1573553"/>
              <a:gd name="connsiteX152" fmla="*/ 1456773 w 2757152"/>
              <a:gd name="connsiteY152" fmla="*/ 1390956 h 1573553"/>
              <a:gd name="connsiteX153" fmla="*/ 1471062 w 2757152"/>
              <a:gd name="connsiteY153" fmla="*/ 1429056 h 1573553"/>
              <a:gd name="connsiteX154" fmla="*/ 1440104 w 2757152"/>
              <a:gd name="connsiteY154" fmla="*/ 1443343 h 1573553"/>
              <a:gd name="connsiteX155" fmla="*/ 1413912 w 2757152"/>
              <a:gd name="connsiteY155" fmla="*/ 1457630 h 1573553"/>
              <a:gd name="connsiteX156" fmla="*/ 1397241 w 2757152"/>
              <a:gd name="connsiteY156" fmla="*/ 1450487 h 1573553"/>
              <a:gd name="connsiteX157" fmla="*/ 1351998 w 2757152"/>
              <a:gd name="connsiteY157" fmla="*/ 1388575 h 1573553"/>
              <a:gd name="connsiteX158" fmla="*/ 1306756 w 2757152"/>
              <a:gd name="connsiteY158" fmla="*/ 1355237 h 1573553"/>
              <a:gd name="connsiteX159" fmla="*/ 1328187 w 2757152"/>
              <a:gd name="connsiteY159" fmla="*/ 1338568 h 1573553"/>
              <a:gd name="connsiteX160" fmla="*/ 1349618 w 2757152"/>
              <a:gd name="connsiteY160" fmla="*/ 1298087 h 1573553"/>
              <a:gd name="connsiteX161" fmla="*/ 1335329 w 2757152"/>
              <a:gd name="connsiteY161" fmla="*/ 1286181 h 1573553"/>
              <a:gd name="connsiteX162" fmla="*/ 1297231 w 2757152"/>
              <a:gd name="connsiteY162" fmla="*/ 1288562 h 1573553"/>
              <a:gd name="connsiteX163" fmla="*/ 1221031 w 2757152"/>
              <a:gd name="connsiteY163" fmla="*/ 1245700 h 1573553"/>
              <a:gd name="connsiteX164" fmla="*/ 1178166 w 2757152"/>
              <a:gd name="connsiteY164" fmla="*/ 1226650 h 1573553"/>
              <a:gd name="connsiteX165" fmla="*/ 1168643 w 2757152"/>
              <a:gd name="connsiteY165" fmla="*/ 1226650 h 1573553"/>
              <a:gd name="connsiteX166" fmla="*/ 1156737 w 2757152"/>
              <a:gd name="connsiteY166" fmla="*/ 1162356 h 1573553"/>
              <a:gd name="connsiteX167" fmla="*/ 1168643 w 2757152"/>
              <a:gd name="connsiteY167" fmla="*/ 1098062 h 1573553"/>
              <a:gd name="connsiteX168" fmla="*/ 1137687 w 2757152"/>
              <a:gd name="connsiteY168" fmla="*/ 1064725 h 1573553"/>
              <a:gd name="connsiteX169" fmla="*/ 1085300 w 2757152"/>
              <a:gd name="connsiteY169" fmla="*/ 1040912 h 1573553"/>
              <a:gd name="connsiteX170" fmla="*/ 1111493 w 2757152"/>
              <a:gd name="connsiteY170" fmla="*/ 1017100 h 1573553"/>
              <a:gd name="connsiteX171" fmla="*/ 1156737 w 2757152"/>
              <a:gd name="connsiteY171" fmla="*/ 1021862 h 1573553"/>
              <a:gd name="connsiteX172" fmla="*/ 1151975 w 2757152"/>
              <a:gd name="connsiteY172" fmla="*/ 974237 h 1573553"/>
              <a:gd name="connsiteX173" fmla="*/ 1123400 w 2757152"/>
              <a:gd name="connsiteY173" fmla="*/ 969475 h 1573553"/>
              <a:gd name="connsiteX174" fmla="*/ 1128162 w 2757152"/>
              <a:gd name="connsiteY174" fmla="*/ 921850 h 1573553"/>
              <a:gd name="connsiteX175" fmla="*/ 1097206 w 2757152"/>
              <a:gd name="connsiteY175" fmla="*/ 907562 h 1573553"/>
              <a:gd name="connsiteX176" fmla="*/ 1099587 w 2757152"/>
              <a:gd name="connsiteY176" fmla="*/ 871843 h 1573553"/>
              <a:gd name="connsiteX177" fmla="*/ 1051962 w 2757152"/>
              <a:gd name="connsiteY177" fmla="*/ 857556 h 1573553"/>
              <a:gd name="connsiteX178" fmla="*/ 1032912 w 2757152"/>
              <a:gd name="connsiteY178" fmla="*/ 878987 h 1573553"/>
              <a:gd name="connsiteX179" fmla="*/ 1004335 w 2757152"/>
              <a:gd name="connsiteY179" fmla="*/ 881368 h 1573553"/>
              <a:gd name="connsiteX180" fmla="*/ 954331 w 2757152"/>
              <a:gd name="connsiteY180" fmla="*/ 886131 h 1573553"/>
              <a:gd name="connsiteX181" fmla="*/ 923375 w 2757152"/>
              <a:gd name="connsiteY181" fmla="*/ 907562 h 1573553"/>
              <a:gd name="connsiteX182" fmla="*/ 923375 w 2757152"/>
              <a:gd name="connsiteY182" fmla="*/ 876606 h 1573553"/>
              <a:gd name="connsiteX183" fmla="*/ 882893 w 2757152"/>
              <a:gd name="connsiteY183" fmla="*/ 871843 h 1573553"/>
              <a:gd name="connsiteX184" fmla="*/ 890035 w 2757152"/>
              <a:gd name="connsiteY184" fmla="*/ 893275 h 1573553"/>
              <a:gd name="connsiteX185" fmla="*/ 885275 w 2757152"/>
              <a:gd name="connsiteY185" fmla="*/ 912325 h 1573553"/>
              <a:gd name="connsiteX186" fmla="*/ 799550 w 2757152"/>
              <a:gd name="connsiteY186" fmla="*/ 859936 h 1573553"/>
              <a:gd name="connsiteX187" fmla="*/ 778118 w 2757152"/>
              <a:gd name="connsiteY187" fmla="*/ 826600 h 1573553"/>
              <a:gd name="connsiteX188" fmla="*/ 790025 w 2757152"/>
              <a:gd name="connsiteY188" fmla="*/ 786117 h 1573553"/>
              <a:gd name="connsiteX189" fmla="*/ 759068 w 2757152"/>
              <a:gd name="connsiteY189" fmla="*/ 781356 h 1573553"/>
              <a:gd name="connsiteX190" fmla="*/ 711443 w 2757152"/>
              <a:gd name="connsiteY190" fmla="*/ 795643 h 1573553"/>
              <a:gd name="connsiteX191" fmla="*/ 701918 w 2757152"/>
              <a:gd name="connsiteY191" fmla="*/ 809931 h 1573553"/>
              <a:gd name="connsiteX192" fmla="*/ 678106 w 2757152"/>
              <a:gd name="connsiteY192" fmla="*/ 826600 h 1573553"/>
              <a:gd name="connsiteX193" fmla="*/ 670962 w 2757152"/>
              <a:gd name="connsiteY193" fmla="*/ 843268 h 1573553"/>
              <a:gd name="connsiteX194" fmla="*/ 630481 w 2757152"/>
              <a:gd name="connsiteY194" fmla="*/ 876606 h 1573553"/>
              <a:gd name="connsiteX195" fmla="*/ 632860 w 2757152"/>
              <a:gd name="connsiteY195" fmla="*/ 898037 h 1573553"/>
              <a:gd name="connsiteX196" fmla="*/ 647150 w 2757152"/>
              <a:gd name="connsiteY196" fmla="*/ 917087 h 1573553"/>
              <a:gd name="connsiteX197" fmla="*/ 570950 w 2757152"/>
              <a:gd name="connsiteY197" fmla="*/ 902800 h 1573553"/>
              <a:gd name="connsiteX198" fmla="*/ 537612 w 2757152"/>
              <a:gd name="connsiteY198" fmla="*/ 907562 h 1573553"/>
              <a:gd name="connsiteX199" fmla="*/ 585235 w 2757152"/>
              <a:gd name="connsiteY199" fmla="*/ 938518 h 1573553"/>
              <a:gd name="connsiteX200" fmla="*/ 609050 w 2757152"/>
              <a:gd name="connsiteY200" fmla="*/ 950425 h 1573553"/>
              <a:gd name="connsiteX201" fmla="*/ 635243 w 2757152"/>
              <a:gd name="connsiteY201" fmla="*/ 1002812 h 1573553"/>
              <a:gd name="connsiteX202" fmla="*/ 568566 w 2757152"/>
              <a:gd name="connsiteY202" fmla="*/ 1019481 h 1573553"/>
              <a:gd name="connsiteX203" fmla="*/ 547137 w 2757152"/>
              <a:gd name="connsiteY203" fmla="*/ 1031387 h 1573553"/>
              <a:gd name="connsiteX204" fmla="*/ 523323 w 2757152"/>
              <a:gd name="connsiteY204" fmla="*/ 1002812 h 1573553"/>
              <a:gd name="connsiteX205" fmla="*/ 499510 w 2757152"/>
              <a:gd name="connsiteY205" fmla="*/ 971856 h 1573553"/>
              <a:gd name="connsiteX206" fmla="*/ 501891 w 2757152"/>
              <a:gd name="connsiteY206" fmla="*/ 933756 h 1573553"/>
              <a:gd name="connsiteX207" fmla="*/ 499510 w 2757152"/>
              <a:gd name="connsiteY207" fmla="*/ 914706 h 1573553"/>
              <a:gd name="connsiteX208" fmla="*/ 518560 w 2757152"/>
              <a:gd name="connsiteY208" fmla="*/ 881368 h 1573553"/>
              <a:gd name="connsiteX209" fmla="*/ 478080 w 2757152"/>
              <a:gd name="connsiteY209" fmla="*/ 890893 h 1573553"/>
              <a:gd name="connsiteX210" fmla="*/ 449504 w 2757152"/>
              <a:gd name="connsiteY210" fmla="*/ 952806 h 1573553"/>
              <a:gd name="connsiteX211" fmla="*/ 442360 w 2757152"/>
              <a:gd name="connsiteY211" fmla="*/ 976618 h 1573553"/>
              <a:gd name="connsiteX212" fmla="*/ 411404 w 2757152"/>
              <a:gd name="connsiteY212" fmla="*/ 993287 h 1573553"/>
              <a:gd name="connsiteX213" fmla="*/ 363779 w 2757152"/>
              <a:gd name="connsiteY213" fmla="*/ 990906 h 1573553"/>
              <a:gd name="connsiteX214" fmla="*/ 356635 w 2757152"/>
              <a:gd name="connsiteY214" fmla="*/ 1007575 h 1573553"/>
              <a:gd name="connsiteX215" fmla="*/ 356635 w 2757152"/>
              <a:gd name="connsiteY215" fmla="*/ 1055200 h 1573553"/>
              <a:gd name="connsiteX216" fmla="*/ 297104 w 2757152"/>
              <a:gd name="connsiteY216" fmla="*/ 1059962 h 1573553"/>
              <a:gd name="connsiteX217" fmla="*/ 235191 w 2757152"/>
              <a:gd name="connsiteY217" fmla="*/ 1093300 h 1573553"/>
              <a:gd name="connsiteX218" fmla="*/ 237573 w 2757152"/>
              <a:gd name="connsiteY218" fmla="*/ 1121875 h 1573553"/>
              <a:gd name="connsiteX219" fmla="*/ 185186 w 2757152"/>
              <a:gd name="connsiteY219" fmla="*/ 1109968 h 1573553"/>
              <a:gd name="connsiteX220" fmla="*/ 151848 w 2757152"/>
              <a:gd name="connsiteY220" fmla="*/ 1117112 h 1573553"/>
              <a:gd name="connsiteX221" fmla="*/ 106604 w 2757152"/>
              <a:gd name="connsiteY221" fmla="*/ 1098062 h 1573553"/>
              <a:gd name="connsiteX222" fmla="*/ 89936 w 2757152"/>
              <a:gd name="connsiteY222" fmla="*/ 1098062 h 1573553"/>
              <a:gd name="connsiteX223" fmla="*/ 6592 w 2757152"/>
              <a:gd name="connsiteY223" fmla="*/ 1121875 h 1573553"/>
              <a:gd name="connsiteX224" fmla="*/ 8974 w 2757152"/>
              <a:gd name="connsiteY224" fmla="*/ 1074250 h 1573553"/>
              <a:gd name="connsiteX225" fmla="*/ 9816 w 2757152"/>
              <a:gd name="connsiteY22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1999698 w 2757152"/>
              <a:gd name="connsiteY139" fmla="*/ 1421912 h 1573553"/>
              <a:gd name="connsiteX140" fmla="*/ 1921118 w 2757152"/>
              <a:gd name="connsiteY140" fmla="*/ 1450487 h 1573553"/>
              <a:gd name="connsiteX141" fmla="*/ 1899687 w 2757152"/>
              <a:gd name="connsiteY141" fmla="*/ 1533831 h 1573553"/>
              <a:gd name="connsiteX142" fmla="*/ 1808865 w 2757152"/>
              <a:gd name="connsiteY142" fmla="*/ 1573012 h 1573553"/>
              <a:gd name="connsiteX143" fmla="*/ 1728235 w 2757152"/>
              <a:gd name="connsiteY143" fmla="*/ 1557643 h 1573553"/>
              <a:gd name="connsiteX144" fmla="*/ 1702041 w 2757152"/>
              <a:gd name="connsiteY144" fmla="*/ 1571931 h 1573553"/>
              <a:gd name="connsiteX145" fmla="*/ 1647275 w 2757152"/>
              <a:gd name="connsiteY145" fmla="*/ 1543356 h 1573553"/>
              <a:gd name="connsiteX146" fmla="*/ 1606791 w 2757152"/>
              <a:gd name="connsiteY146" fmla="*/ 1507637 h 1573553"/>
              <a:gd name="connsiteX147" fmla="*/ 1563931 w 2757152"/>
              <a:gd name="connsiteY147" fmla="*/ 1479061 h 1573553"/>
              <a:gd name="connsiteX148" fmla="*/ 1592504 w 2757152"/>
              <a:gd name="connsiteY148" fmla="*/ 1455250 h 1573553"/>
              <a:gd name="connsiteX149" fmla="*/ 1580598 w 2757152"/>
              <a:gd name="connsiteY149" fmla="*/ 1438581 h 1573553"/>
              <a:gd name="connsiteX150" fmla="*/ 1518685 w 2757152"/>
              <a:gd name="connsiteY150" fmla="*/ 1426675 h 1573553"/>
              <a:gd name="connsiteX151" fmla="*/ 1499635 w 2757152"/>
              <a:gd name="connsiteY151" fmla="*/ 1402862 h 1573553"/>
              <a:gd name="connsiteX152" fmla="*/ 1461537 w 2757152"/>
              <a:gd name="connsiteY152" fmla="*/ 1379050 h 1573553"/>
              <a:gd name="connsiteX153" fmla="*/ 1456773 w 2757152"/>
              <a:gd name="connsiteY153" fmla="*/ 1390956 h 1573553"/>
              <a:gd name="connsiteX154" fmla="*/ 1471062 w 2757152"/>
              <a:gd name="connsiteY154" fmla="*/ 1429056 h 1573553"/>
              <a:gd name="connsiteX155" fmla="*/ 1440104 w 2757152"/>
              <a:gd name="connsiteY155" fmla="*/ 1443343 h 1573553"/>
              <a:gd name="connsiteX156" fmla="*/ 1413912 w 2757152"/>
              <a:gd name="connsiteY156" fmla="*/ 1457630 h 1573553"/>
              <a:gd name="connsiteX157" fmla="*/ 1397241 w 2757152"/>
              <a:gd name="connsiteY157" fmla="*/ 1450487 h 1573553"/>
              <a:gd name="connsiteX158" fmla="*/ 1351998 w 2757152"/>
              <a:gd name="connsiteY158" fmla="*/ 1388575 h 1573553"/>
              <a:gd name="connsiteX159" fmla="*/ 1306756 w 2757152"/>
              <a:gd name="connsiteY159" fmla="*/ 1355237 h 1573553"/>
              <a:gd name="connsiteX160" fmla="*/ 1328187 w 2757152"/>
              <a:gd name="connsiteY160" fmla="*/ 1338568 h 1573553"/>
              <a:gd name="connsiteX161" fmla="*/ 1349618 w 2757152"/>
              <a:gd name="connsiteY161" fmla="*/ 1298087 h 1573553"/>
              <a:gd name="connsiteX162" fmla="*/ 1335329 w 2757152"/>
              <a:gd name="connsiteY162" fmla="*/ 1286181 h 1573553"/>
              <a:gd name="connsiteX163" fmla="*/ 1297231 w 2757152"/>
              <a:gd name="connsiteY163" fmla="*/ 1288562 h 1573553"/>
              <a:gd name="connsiteX164" fmla="*/ 1221031 w 2757152"/>
              <a:gd name="connsiteY164" fmla="*/ 1245700 h 1573553"/>
              <a:gd name="connsiteX165" fmla="*/ 1178166 w 2757152"/>
              <a:gd name="connsiteY165" fmla="*/ 1226650 h 1573553"/>
              <a:gd name="connsiteX166" fmla="*/ 1168643 w 2757152"/>
              <a:gd name="connsiteY166" fmla="*/ 1226650 h 1573553"/>
              <a:gd name="connsiteX167" fmla="*/ 1156737 w 2757152"/>
              <a:gd name="connsiteY167" fmla="*/ 1162356 h 1573553"/>
              <a:gd name="connsiteX168" fmla="*/ 1168643 w 2757152"/>
              <a:gd name="connsiteY168" fmla="*/ 1098062 h 1573553"/>
              <a:gd name="connsiteX169" fmla="*/ 1137687 w 2757152"/>
              <a:gd name="connsiteY169" fmla="*/ 1064725 h 1573553"/>
              <a:gd name="connsiteX170" fmla="*/ 1085300 w 2757152"/>
              <a:gd name="connsiteY170" fmla="*/ 1040912 h 1573553"/>
              <a:gd name="connsiteX171" fmla="*/ 1111493 w 2757152"/>
              <a:gd name="connsiteY171" fmla="*/ 1017100 h 1573553"/>
              <a:gd name="connsiteX172" fmla="*/ 1156737 w 2757152"/>
              <a:gd name="connsiteY172" fmla="*/ 1021862 h 1573553"/>
              <a:gd name="connsiteX173" fmla="*/ 1151975 w 2757152"/>
              <a:gd name="connsiteY173" fmla="*/ 974237 h 1573553"/>
              <a:gd name="connsiteX174" fmla="*/ 1123400 w 2757152"/>
              <a:gd name="connsiteY174" fmla="*/ 969475 h 1573553"/>
              <a:gd name="connsiteX175" fmla="*/ 1128162 w 2757152"/>
              <a:gd name="connsiteY175" fmla="*/ 921850 h 1573553"/>
              <a:gd name="connsiteX176" fmla="*/ 1097206 w 2757152"/>
              <a:gd name="connsiteY176" fmla="*/ 907562 h 1573553"/>
              <a:gd name="connsiteX177" fmla="*/ 1099587 w 2757152"/>
              <a:gd name="connsiteY177" fmla="*/ 871843 h 1573553"/>
              <a:gd name="connsiteX178" fmla="*/ 1051962 w 2757152"/>
              <a:gd name="connsiteY178" fmla="*/ 857556 h 1573553"/>
              <a:gd name="connsiteX179" fmla="*/ 1032912 w 2757152"/>
              <a:gd name="connsiteY179" fmla="*/ 878987 h 1573553"/>
              <a:gd name="connsiteX180" fmla="*/ 1004335 w 2757152"/>
              <a:gd name="connsiteY180" fmla="*/ 881368 h 1573553"/>
              <a:gd name="connsiteX181" fmla="*/ 954331 w 2757152"/>
              <a:gd name="connsiteY181" fmla="*/ 886131 h 1573553"/>
              <a:gd name="connsiteX182" fmla="*/ 923375 w 2757152"/>
              <a:gd name="connsiteY182" fmla="*/ 907562 h 1573553"/>
              <a:gd name="connsiteX183" fmla="*/ 923375 w 2757152"/>
              <a:gd name="connsiteY183" fmla="*/ 876606 h 1573553"/>
              <a:gd name="connsiteX184" fmla="*/ 882893 w 2757152"/>
              <a:gd name="connsiteY184" fmla="*/ 871843 h 1573553"/>
              <a:gd name="connsiteX185" fmla="*/ 890035 w 2757152"/>
              <a:gd name="connsiteY185" fmla="*/ 893275 h 1573553"/>
              <a:gd name="connsiteX186" fmla="*/ 885275 w 2757152"/>
              <a:gd name="connsiteY186" fmla="*/ 912325 h 1573553"/>
              <a:gd name="connsiteX187" fmla="*/ 799550 w 2757152"/>
              <a:gd name="connsiteY187" fmla="*/ 859936 h 1573553"/>
              <a:gd name="connsiteX188" fmla="*/ 778118 w 2757152"/>
              <a:gd name="connsiteY188" fmla="*/ 826600 h 1573553"/>
              <a:gd name="connsiteX189" fmla="*/ 790025 w 2757152"/>
              <a:gd name="connsiteY189" fmla="*/ 786117 h 1573553"/>
              <a:gd name="connsiteX190" fmla="*/ 759068 w 2757152"/>
              <a:gd name="connsiteY190" fmla="*/ 781356 h 1573553"/>
              <a:gd name="connsiteX191" fmla="*/ 711443 w 2757152"/>
              <a:gd name="connsiteY191" fmla="*/ 795643 h 1573553"/>
              <a:gd name="connsiteX192" fmla="*/ 701918 w 2757152"/>
              <a:gd name="connsiteY192" fmla="*/ 809931 h 1573553"/>
              <a:gd name="connsiteX193" fmla="*/ 678106 w 2757152"/>
              <a:gd name="connsiteY193" fmla="*/ 826600 h 1573553"/>
              <a:gd name="connsiteX194" fmla="*/ 670962 w 2757152"/>
              <a:gd name="connsiteY194" fmla="*/ 843268 h 1573553"/>
              <a:gd name="connsiteX195" fmla="*/ 630481 w 2757152"/>
              <a:gd name="connsiteY195" fmla="*/ 876606 h 1573553"/>
              <a:gd name="connsiteX196" fmla="*/ 632860 w 2757152"/>
              <a:gd name="connsiteY196" fmla="*/ 898037 h 1573553"/>
              <a:gd name="connsiteX197" fmla="*/ 647150 w 2757152"/>
              <a:gd name="connsiteY197" fmla="*/ 917087 h 1573553"/>
              <a:gd name="connsiteX198" fmla="*/ 570950 w 2757152"/>
              <a:gd name="connsiteY198" fmla="*/ 902800 h 1573553"/>
              <a:gd name="connsiteX199" fmla="*/ 537612 w 2757152"/>
              <a:gd name="connsiteY199" fmla="*/ 907562 h 1573553"/>
              <a:gd name="connsiteX200" fmla="*/ 585235 w 2757152"/>
              <a:gd name="connsiteY200" fmla="*/ 938518 h 1573553"/>
              <a:gd name="connsiteX201" fmla="*/ 609050 w 2757152"/>
              <a:gd name="connsiteY201" fmla="*/ 950425 h 1573553"/>
              <a:gd name="connsiteX202" fmla="*/ 635243 w 2757152"/>
              <a:gd name="connsiteY202" fmla="*/ 1002812 h 1573553"/>
              <a:gd name="connsiteX203" fmla="*/ 568566 w 2757152"/>
              <a:gd name="connsiteY203" fmla="*/ 1019481 h 1573553"/>
              <a:gd name="connsiteX204" fmla="*/ 547137 w 2757152"/>
              <a:gd name="connsiteY204" fmla="*/ 1031387 h 1573553"/>
              <a:gd name="connsiteX205" fmla="*/ 523323 w 2757152"/>
              <a:gd name="connsiteY205" fmla="*/ 1002812 h 1573553"/>
              <a:gd name="connsiteX206" fmla="*/ 499510 w 2757152"/>
              <a:gd name="connsiteY206" fmla="*/ 971856 h 1573553"/>
              <a:gd name="connsiteX207" fmla="*/ 501891 w 2757152"/>
              <a:gd name="connsiteY207" fmla="*/ 933756 h 1573553"/>
              <a:gd name="connsiteX208" fmla="*/ 499510 w 2757152"/>
              <a:gd name="connsiteY208" fmla="*/ 914706 h 1573553"/>
              <a:gd name="connsiteX209" fmla="*/ 518560 w 2757152"/>
              <a:gd name="connsiteY209" fmla="*/ 881368 h 1573553"/>
              <a:gd name="connsiteX210" fmla="*/ 478080 w 2757152"/>
              <a:gd name="connsiteY210" fmla="*/ 890893 h 1573553"/>
              <a:gd name="connsiteX211" fmla="*/ 449504 w 2757152"/>
              <a:gd name="connsiteY211" fmla="*/ 952806 h 1573553"/>
              <a:gd name="connsiteX212" fmla="*/ 442360 w 2757152"/>
              <a:gd name="connsiteY212" fmla="*/ 976618 h 1573553"/>
              <a:gd name="connsiteX213" fmla="*/ 411404 w 2757152"/>
              <a:gd name="connsiteY213" fmla="*/ 993287 h 1573553"/>
              <a:gd name="connsiteX214" fmla="*/ 363779 w 2757152"/>
              <a:gd name="connsiteY214" fmla="*/ 990906 h 1573553"/>
              <a:gd name="connsiteX215" fmla="*/ 356635 w 2757152"/>
              <a:gd name="connsiteY215" fmla="*/ 1007575 h 1573553"/>
              <a:gd name="connsiteX216" fmla="*/ 356635 w 2757152"/>
              <a:gd name="connsiteY216" fmla="*/ 1055200 h 1573553"/>
              <a:gd name="connsiteX217" fmla="*/ 297104 w 2757152"/>
              <a:gd name="connsiteY217" fmla="*/ 1059962 h 1573553"/>
              <a:gd name="connsiteX218" fmla="*/ 235191 w 2757152"/>
              <a:gd name="connsiteY218" fmla="*/ 1093300 h 1573553"/>
              <a:gd name="connsiteX219" fmla="*/ 237573 w 2757152"/>
              <a:gd name="connsiteY219" fmla="*/ 1121875 h 1573553"/>
              <a:gd name="connsiteX220" fmla="*/ 185186 w 2757152"/>
              <a:gd name="connsiteY220" fmla="*/ 1109968 h 1573553"/>
              <a:gd name="connsiteX221" fmla="*/ 151848 w 2757152"/>
              <a:gd name="connsiteY221" fmla="*/ 1117112 h 1573553"/>
              <a:gd name="connsiteX222" fmla="*/ 106604 w 2757152"/>
              <a:gd name="connsiteY222" fmla="*/ 1098062 h 1573553"/>
              <a:gd name="connsiteX223" fmla="*/ 89936 w 2757152"/>
              <a:gd name="connsiteY223" fmla="*/ 1098062 h 1573553"/>
              <a:gd name="connsiteX224" fmla="*/ 6592 w 2757152"/>
              <a:gd name="connsiteY224" fmla="*/ 1121875 h 1573553"/>
              <a:gd name="connsiteX225" fmla="*/ 8974 w 2757152"/>
              <a:gd name="connsiteY225" fmla="*/ 1074250 h 1573553"/>
              <a:gd name="connsiteX226" fmla="*/ 9816 w 2757152"/>
              <a:gd name="connsiteY22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2002079 w 2757152"/>
              <a:gd name="connsiteY139" fmla="*/ 1383812 h 1573553"/>
              <a:gd name="connsiteX140" fmla="*/ 1999698 w 2757152"/>
              <a:gd name="connsiteY140" fmla="*/ 1421912 h 1573553"/>
              <a:gd name="connsiteX141" fmla="*/ 1921118 w 2757152"/>
              <a:gd name="connsiteY141" fmla="*/ 1450487 h 1573553"/>
              <a:gd name="connsiteX142" fmla="*/ 1899687 w 2757152"/>
              <a:gd name="connsiteY142" fmla="*/ 1533831 h 1573553"/>
              <a:gd name="connsiteX143" fmla="*/ 1808865 w 2757152"/>
              <a:gd name="connsiteY143" fmla="*/ 1573012 h 1573553"/>
              <a:gd name="connsiteX144" fmla="*/ 1728235 w 2757152"/>
              <a:gd name="connsiteY144" fmla="*/ 1557643 h 1573553"/>
              <a:gd name="connsiteX145" fmla="*/ 1702041 w 2757152"/>
              <a:gd name="connsiteY145" fmla="*/ 1571931 h 1573553"/>
              <a:gd name="connsiteX146" fmla="*/ 1647275 w 2757152"/>
              <a:gd name="connsiteY146" fmla="*/ 1543356 h 1573553"/>
              <a:gd name="connsiteX147" fmla="*/ 1606791 w 2757152"/>
              <a:gd name="connsiteY147" fmla="*/ 1507637 h 1573553"/>
              <a:gd name="connsiteX148" fmla="*/ 1563931 w 2757152"/>
              <a:gd name="connsiteY148" fmla="*/ 1479061 h 1573553"/>
              <a:gd name="connsiteX149" fmla="*/ 1592504 w 2757152"/>
              <a:gd name="connsiteY149" fmla="*/ 1455250 h 1573553"/>
              <a:gd name="connsiteX150" fmla="*/ 1580598 w 2757152"/>
              <a:gd name="connsiteY150" fmla="*/ 1438581 h 1573553"/>
              <a:gd name="connsiteX151" fmla="*/ 1518685 w 2757152"/>
              <a:gd name="connsiteY151" fmla="*/ 1426675 h 1573553"/>
              <a:gd name="connsiteX152" fmla="*/ 1499635 w 2757152"/>
              <a:gd name="connsiteY152" fmla="*/ 1402862 h 1573553"/>
              <a:gd name="connsiteX153" fmla="*/ 1461537 w 2757152"/>
              <a:gd name="connsiteY153" fmla="*/ 1379050 h 1573553"/>
              <a:gd name="connsiteX154" fmla="*/ 1456773 w 2757152"/>
              <a:gd name="connsiteY154" fmla="*/ 1390956 h 1573553"/>
              <a:gd name="connsiteX155" fmla="*/ 1471062 w 2757152"/>
              <a:gd name="connsiteY155" fmla="*/ 1429056 h 1573553"/>
              <a:gd name="connsiteX156" fmla="*/ 1440104 w 2757152"/>
              <a:gd name="connsiteY156" fmla="*/ 1443343 h 1573553"/>
              <a:gd name="connsiteX157" fmla="*/ 1413912 w 2757152"/>
              <a:gd name="connsiteY157" fmla="*/ 1457630 h 1573553"/>
              <a:gd name="connsiteX158" fmla="*/ 1397241 w 2757152"/>
              <a:gd name="connsiteY158" fmla="*/ 1450487 h 1573553"/>
              <a:gd name="connsiteX159" fmla="*/ 1351998 w 2757152"/>
              <a:gd name="connsiteY159" fmla="*/ 1388575 h 1573553"/>
              <a:gd name="connsiteX160" fmla="*/ 1306756 w 2757152"/>
              <a:gd name="connsiteY160" fmla="*/ 1355237 h 1573553"/>
              <a:gd name="connsiteX161" fmla="*/ 1328187 w 2757152"/>
              <a:gd name="connsiteY161" fmla="*/ 1338568 h 1573553"/>
              <a:gd name="connsiteX162" fmla="*/ 1349618 w 2757152"/>
              <a:gd name="connsiteY162" fmla="*/ 1298087 h 1573553"/>
              <a:gd name="connsiteX163" fmla="*/ 1335329 w 2757152"/>
              <a:gd name="connsiteY163" fmla="*/ 1286181 h 1573553"/>
              <a:gd name="connsiteX164" fmla="*/ 1297231 w 2757152"/>
              <a:gd name="connsiteY164" fmla="*/ 1288562 h 1573553"/>
              <a:gd name="connsiteX165" fmla="*/ 1221031 w 2757152"/>
              <a:gd name="connsiteY165" fmla="*/ 1245700 h 1573553"/>
              <a:gd name="connsiteX166" fmla="*/ 1178166 w 2757152"/>
              <a:gd name="connsiteY166" fmla="*/ 1226650 h 1573553"/>
              <a:gd name="connsiteX167" fmla="*/ 1168643 w 2757152"/>
              <a:gd name="connsiteY167" fmla="*/ 1226650 h 1573553"/>
              <a:gd name="connsiteX168" fmla="*/ 1156737 w 2757152"/>
              <a:gd name="connsiteY168" fmla="*/ 1162356 h 1573553"/>
              <a:gd name="connsiteX169" fmla="*/ 1168643 w 2757152"/>
              <a:gd name="connsiteY169" fmla="*/ 1098062 h 1573553"/>
              <a:gd name="connsiteX170" fmla="*/ 1137687 w 2757152"/>
              <a:gd name="connsiteY170" fmla="*/ 1064725 h 1573553"/>
              <a:gd name="connsiteX171" fmla="*/ 1085300 w 2757152"/>
              <a:gd name="connsiteY171" fmla="*/ 1040912 h 1573553"/>
              <a:gd name="connsiteX172" fmla="*/ 1111493 w 2757152"/>
              <a:gd name="connsiteY172" fmla="*/ 1017100 h 1573553"/>
              <a:gd name="connsiteX173" fmla="*/ 1156737 w 2757152"/>
              <a:gd name="connsiteY173" fmla="*/ 1021862 h 1573553"/>
              <a:gd name="connsiteX174" fmla="*/ 1151975 w 2757152"/>
              <a:gd name="connsiteY174" fmla="*/ 974237 h 1573553"/>
              <a:gd name="connsiteX175" fmla="*/ 1123400 w 2757152"/>
              <a:gd name="connsiteY175" fmla="*/ 969475 h 1573553"/>
              <a:gd name="connsiteX176" fmla="*/ 1128162 w 2757152"/>
              <a:gd name="connsiteY176" fmla="*/ 921850 h 1573553"/>
              <a:gd name="connsiteX177" fmla="*/ 1097206 w 2757152"/>
              <a:gd name="connsiteY177" fmla="*/ 907562 h 1573553"/>
              <a:gd name="connsiteX178" fmla="*/ 1099587 w 2757152"/>
              <a:gd name="connsiteY178" fmla="*/ 871843 h 1573553"/>
              <a:gd name="connsiteX179" fmla="*/ 1051962 w 2757152"/>
              <a:gd name="connsiteY179" fmla="*/ 857556 h 1573553"/>
              <a:gd name="connsiteX180" fmla="*/ 1032912 w 2757152"/>
              <a:gd name="connsiteY180" fmla="*/ 878987 h 1573553"/>
              <a:gd name="connsiteX181" fmla="*/ 1004335 w 2757152"/>
              <a:gd name="connsiteY181" fmla="*/ 881368 h 1573553"/>
              <a:gd name="connsiteX182" fmla="*/ 954331 w 2757152"/>
              <a:gd name="connsiteY182" fmla="*/ 886131 h 1573553"/>
              <a:gd name="connsiteX183" fmla="*/ 923375 w 2757152"/>
              <a:gd name="connsiteY183" fmla="*/ 907562 h 1573553"/>
              <a:gd name="connsiteX184" fmla="*/ 923375 w 2757152"/>
              <a:gd name="connsiteY184" fmla="*/ 876606 h 1573553"/>
              <a:gd name="connsiteX185" fmla="*/ 882893 w 2757152"/>
              <a:gd name="connsiteY185" fmla="*/ 871843 h 1573553"/>
              <a:gd name="connsiteX186" fmla="*/ 890035 w 2757152"/>
              <a:gd name="connsiteY186" fmla="*/ 893275 h 1573553"/>
              <a:gd name="connsiteX187" fmla="*/ 885275 w 2757152"/>
              <a:gd name="connsiteY187" fmla="*/ 912325 h 1573553"/>
              <a:gd name="connsiteX188" fmla="*/ 799550 w 2757152"/>
              <a:gd name="connsiteY188" fmla="*/ 859936 h 1573553"/>
              <a:gd name="connsiteX189" fmla="*/ 778118 w 2757152"/>
              <a:gd name="connsiteY189" fmla="*/ 826600 h 1573553"/>
              <a:gd name="connsiteX190" fmla="*/ 790025 w 2757152"/>
              <a:gd name="connsiteY190" fmla="*/ 786117 h 1573553"/>
              <a:gd name="connsiteX191" fmla="*/ 759068 w 2757152"/>
              <a:gd name="connsiteY191" fmla="*/ 781356 h 1573553"/>
              <a:gd name="connsiteX192" fmla="*/ 711443 w 2757152"/>
              <a:gd name="connsiteY192" fmla="*/ 795643 h 1573553"/>
              <a:gd name="connsiteX193" fmla="*/ 701918 w 2757152"/>
              <a:gd name="connsiteY193" fmla="*/ 809931 h 1573553"/>
              <a:gd name="connsiteX194" fmla="*/ 678106 w 2757152"/>
              <a:gd name="connsiteY194" fmla="*/ 826600 h 1573553"/>
              <a:gd name="connsiteX195" fmla="*/ 670962 w 2757152"/>
              <a:gd name="connsiteY195" fmla="*/ 843268 h 1573553"/>
              <a:gd name="connsiteX196" fmla="*/ 630481 w 2757152"/>
              <a:gd name="connsiteY196" fmla="*/ 876606 h 1573553"/>
              <a:gd name="connsiteX197" fmla="*/ 632860 w 2757152"/>
              <a:gd name="connsiteY197" fmla="*/ 898037 h 1573553"/>
              <a:gd name="connsiteX198" fmla="*/ 647150 w 2757152"/>
              <a:gd name="connsiteY198" fmla="*/ 917087 h 1573553"/>
              <a:gd name="connsiteX199" fmla="*/ 570950 w 2757152"/>
              <a:gd name="connsiteY199" fmla="*/ 902800 h 1573553"/>
              <a:gd name="connsiteX200" fmla="*/ 537612 w 2757152"/>
              <a:gd name="connsiteY200" fmla="*/ 907562 h 1573553"/>
              <a:gd name="connsiteX201" fmla="*/ 585235 w 2757152"/>
              <a:gd name="connsiteY201" fmla="*/ 938518 h 1573553"/>
              <a:gd name="connsiteX202" fmla="*/ 609050 w 2757152"/>
              <a:gd name="connsiteY202" fmla="*/ 950425 h 1573553"/>
              <a:gd name="connsiteX203" fmla="*/ 635243 w 2757152"/>
              <a:gd name="connsiteY203" fmla="*/ 1002812 h 1573553"/>
              <a:gd name="connsiteX204" fmla="*/ 568566 w 2757152"/>
              <a:gd name="connsiteY204" fmla="*/ 1019481 h 1573553"/>
              <a:gd name="connsiteX205" fmla="*/ 547137 w 2757152"/>
              <a:gd name="connsiteY205" fmla="*/ 1031387 h 1573553"/>
              <a:gd name="connsiteX206" fmla="*/ 523323 w 2757152"/>
              <a:gd name="connsiteY206" fmla="*/ 1002812 h 1573553"/>
              <a:gd name="connsiteX207" fmla="*/ 499510 w 2757152"/>
              <a:gd name="connsiteY207" fmla="*/ 971856 h 1573553"/>
              <a:gd name="connsiteX208" fmla="*/ 501891 w 2757152"/>
              <a:gd name="connsiteY208" fmla="*/ 933756 h 1573553"/>
              <a:gd name="connsiteX209" fmla="*/ 499510 w 2757152"/>
              <a:gd name="connsiteY209" fmla="*/ 914706 h 1573553"/>
              <a:gd name="connsiteX210" fmla="*/ 518560 w 2757152"/>
              <a:gd name="connsiteY210" fmla="*/ 881368 h 1573553"/>
              <a:gd name="connsiteX211" fmla="*/ 478080 w 2757152"/>
              <a:gd name="connsiteY211" fmla="*/ 890893 h 1573553"/>
              <a:gd name="connsiteX212" fmla="*/ 449504 w 2757152"/>
              <a:gd name="connsiteY212" fmla="*/ 952806 h 1573553"/>
              <a:gd name="connsiteX213" fmla="*/ 442360 w 2757152"/>
              <a:gd name="connsiteY213" fmla="*/ 976618 h 1573553"/>
              <a:gd name="connsiteX214" fmla="*/ 411404 w 2757152"/>
              <a:gd name="connsiteY214" fmla="*/ 993287 h 1573553"/>
              <a:gd name="connsiteX215" fmla="*/ 363779 w 2757152"/>
              <a:gd name="connsiteY215" fmla="*/ 990906 h 1573553"/>
              <a:gd name="connsiteX216" fmla="*/ 356635 w 2757152"/>
              <a:gd name="connsiteY216" fmla="*/ 1007575 h 1573553"/>
              <a:gd name="connsiteX217" fmla="*/ 356635 w 2757152"/>
              <a:gd name="connsiteY217" fmla="*/ 1055200 h 1573553"/>
              <a:gd name="connsiteX218" fmla="*/ 297104 w 2757152"/>
              <a:gd name="connsiteY218" fmla="*/ 1059962 h 1573553"/>
              <a:gd name="connsiteX219" fmla="*/ 235191 w 2757152"/>
              <a:gd name="connsiteY219" fmla="*/ 1093300 h 1573553"/>
              <a:gd name="connsiteX220" fmla="*/ 237573 w 2757152"/>
              <a:gd name="connsiteY220" fmla="*/ 1121875 h 1573553"/>
              <a:gd name="connsiteX221" fmla="*/ 185186 w 2757152"/>
              <a:gd name="connsiteY221" fmla="*/ 1109968 h 1573553"/>
              <a:gd name="connsiteX222" fmla="*/ 151848 w 2757152"/>
              <a:gd name="connsiteY222" fmla="*/ 1117112 h 1573553"/>
              <a:gd name="connsiteX223" fmla="*/ 106604 w 2757152"/>
              <a:gd name="connsiteY223" fmla="*/ 1098062 h 1573553"/>
              <a:gd name="connsiteX224" fmla="*/ 89936 w 2757152"/>
              <a:gd name="connsiteY224" fmla="*/ 1098062 h 1573553"/>
              <a:gd name="connsiteX225" fmla="*/ 6592 w 2757152"/>
              <a:gd name="connsiteY225" fmla="*/ 1121875 h 1573553"/>
              <a:gd name="connsiteX226" fmla="*/ 8974 w 2757152"/>
              <a:gd name="connsiteY226" fmla="*/ 1074250 h 1573553"/>
              <a:gd name="connsiteX227" fmla="*/ 9816 w 2757152"/>
              <a:gd name="connsiteY22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1990173 w 2757152"/>
              <a:gd name="connsiteY138" fmla="*/ 1326662 h 1573553"/>
              <a:gd name="connsiteX139" fmla="*/ 2013987 w 2757152"/>
              <a:gd name="connsiteY139" fmla="*/ 1350474 h 1573553"/>
              <a:gd name="connsiteX140" fmla="*/ 2002079 w 2757152"/>
              <a:gd name="connsiteY140" fmla="*/ 1383812 h 1573553"/>
              <a:gd name="connsiteX141" fmla="*/ 1999698 w 2757152"/>
              <a:gd name="connsiteY141" fmla="*/ 1421912 h 1573553"/>
              <a:gd name="connsiteX142" fmla="*/ 1921118 w 2757152"/>
              <a:gd name="connsiteY142" fmla="*/ 1450487 h 1573553"/>
              <a:gd name="connsiteX143" fmla="*/ 1899687 w 2757152"/>
              <a:gd name="connsiteY143" fmla="*/ 1533831 h 1573553"/>
              <a:gd name="connsiteX144" fmla="*/ 1808865 w 2757152"/>
              <a:gd name="connsiteY144" fmla="*/ 1573012 h 1573553"/>
              <a:gd name="connsiteX145" fmla="*/ 1728235 w 2757152"/>
              <a:gd name="connsiteY145" fmla="*/ 1557643 h 1573553"/>
              <a:gd name="connsiteX146" fmla="*/ 1702041 w 2757152"/>
              <a:gd name="connsiteY146" fmla="*/ 1571931 h 1573553"/>
              <a:gd name="connsiteX147" fmla="*/ 1647275 w 2757152"/>
              <a:gd name="connsiteY147" fmla="*/ 1543356 h 1573553"/>
              <a:gd name="connsiteX148" fmla="*/ 1606791 w 2757152"/>
              <a:gd name="connsiteY148" fmla="*/ 1507637 h 1573553"/>
              <a:gd name="connsiteX149" fmla="*/ 1563931 w 2757152"/>
              <a:gd name="connsiteY149" fmla="*/ 1479061 h 1573553"/>
              <a:gd name="connsiteX150" fmla="*/ 1592504 w 2757152"/>
              <a:gd name="connsiteY150" fmla="*/ 1455250 h 1573553"/>
              <a:gd name="connsiteX151" fmla="*/ 1580598 w 2757152"/>
              <a:gd name="connsiteY151" fmla="*/ 1438581 h 1573553"/>
              <a:gd name="connsiteX152" fmla="*/ 1518685 w 2757152"/>
              <a:gd name="connsiteY152" fmla="*/ 1426675 h 1573553"/>
              <a:gd name="connsiteX153" fmla="*/ 1499635 w 2757152"/>
              <a:gd name="connsiteY153" fmla="*/ 1402862 h 1573553"/>
              <a:gd name="connsiteX154" fmla="*/ 1461537 w 2757152"/>
              <a:gd name="connsiteY154" fmla="*/ 1379050 h 1573553"/>
              <a:gd name="connsiteX155" fmla="*/ 1456773 w 2757152"/>
              <a:gd name="connsiteY155" fmla="*/ 1390956 h 1573553"/>
              <a:gd name="connsiteX156" fmla="*/ 1471062 w 2757152"/>
              <a:gd name="connsiteY156" fmla="*/ 1429056 h 1573553"/>
              <a:gd name="connsiteX157" fmla="*/ 1440104 w 2757152"/>
              <a:gd name="connsiteY157" fmla="*/ 1443343 h 1573553"/>
              <a:gd name="connsiteX158" fmla="*/ 1413912 w 2757152"/>
              <a:gd name="connsiteY158" fmla="*/ 1457630 h 1573553"/>
              <a:gd name="connsiteX159" fmla="*/ 1397241 w 2757152"/>
              <a:gd name="connsiteY159" fmla="*/ 1450487 h 1573553"/>
              <a:gd name="connsiteX160" fmla="*/ 1351998 w 2757152"/>
              <a:gd name="connsiteY160" fmla="*/ 1388575 h 1573553"/>
              <a:gd name="connsiteX161" fmla="*/ 1306756 w 2757152"/>
              <a:gd name="connsiteY161" fmla="*/ 1355237 h 1573553"/>
              <a:gd name="connsiteX162" fmla="*/ 1328187 w 2757152"/>
              <a:gd name="connsiteY162" fmla="*/ 1338568 h 1573553"/>
              <a:gd name="connsiteX163" fmla="*/ 1349618 w 2757152"/>
              <a:gd name="connsiteY163" fmla="*/ 1298087 h 1573553"/>
              <a:gd name="connsiteX164" fmla="*/ 1335329 w 2757152"/>
              <a:gd name="connsiteY164" fmla="*/ 1286181 h 1573553"/>
              <a:gd name="connsiteX165" fmla="*/ 1297231 w 2757152"/>
              <a:gd name="connsiteY165" fmla="*/ 1288562 h 1573553"/>
              <a:gd name="connsiteX166" fmla="*/ 1221031 w 2757152"/>
              <a:gd name="connsiteY166" fmla="*/ 1245700 h 1573553"/>
              <a:gd name="connsiteX167" fmla="*/ 1178166 w 2757152"/>
              <a:gd name="connsiteY167" fmla="*/ 1226650 h 1573553"/>
              <a:gd name="connsiteX168" fmla="*/ 1168643 w 2757152"/>
              <a:gd name="connsiteY168" fmla="*/ 1226650 h 1573553"/>
              <a:gd name="connsiteX169" fmla="*/ 1156737 w 2757152"/>
              <a:gd name="connsiteY169" fmla="*/ 1162356 h 1573553"/>
              <a:gd name="connsiteX170" fmla="*/ 1168643 w 2757152"/>
              <a:gd name="connsiteY170" fmla="*/ 1098062 h 1573553"/>
              <a:gd name="connsiteX171" fmla="*/ 1137687 w 2757152"/>
              <a:gd name="connsiteY171" fmla="*/ 1064725 h 1573553"/>
              <a:gd name="connsiteX172" fmla="*/ 1085300 w 2757152"/>
              <a:gd name="connsiteY172" fmla="*/ 1040912 h 1573553"/>
              <a:gd name="connsiteX173" fmla="*/ 1111493 w 2757152"/>
              <a:gd name="connsiteY173" fmla="*/ 1017100 h 1573553"/>
              <a:gd name="connsiteX174" fmla="*/ 1156737 w 2757152"/>
              <a:gd name="connsiteY174" fmla="*/ 1021862 h 1573553"/>
              <a:gd name="connsiteX175" fmla="*/ 1151975 w 2757152"/>
              <a:gd name="connsiteY175" fmla="*/ 974237 h 1573553"/>
              <a:gd name="connsiteX176" fmla="*/ 1123400 w 2757152"/>
              <a:gd name="connsiteY176" fmla="*/ 969475 h 1573553"/>
              <a:gd name="connsiteX177" fmla="*/ 1128162 w 2757152"/>
              <a:gd name="connsiteY177" fmla="*/ 921850 h 1573553"/>
              <a:gd name="connsiteX178" fmla="*/ 1097206 w 2757152"/>
              <a:gd name="connsiteY178" fmla="*/ 907562 h 1573553"/>
              <a:gd name="connsiteX179" fmla="*/ 1099587 w 2757152"/>
              <a:gd name="connsiteY179" fmla="*/ 871843 h 1573553"/>
              <a:gd name="connsiteX180" fmla="*/ 1051962 w 2757152"/>
              <a:gd name="connsiteY180" fmla="*/ 857556 h 1573553"/>
              <a:gd name="connsiteX181" fmla="*/ 1032912 w 2757152"/>
              <a:gd name="connsiteY181" fmla="*/ 878987 h 1573553"/>
              <a:gd name="connsiteX182" fmla="*/ 1004335 w 2757152"/>
              <a:gd name="connsiteY182" fmla="*/ 881368 h 1573553"/>
              <a:gd name="connsiteX183" fmla="*/ 954331 w 2757152"/>
              <a:gd name="connsiteY183" fmla="*/ 886131 h 1573553"/>
              <a:gd name="connsiteX184" fmla="*/ 923375 w 2757152"/>
              <a:gd name="connsiteY184" fmla="*/ 907562 h 1573553"/>
              <a:gd name="connsiteX185" fmla="*/ 923375 w 2757152"/>
              <a:gd name="connsiteY185" fmla="*/ 876606 h 1573553"/>
              <a:gd name="connsiteX186" fmla="*/ 882893 w 2757152"/>
              <a:gd name="connsiteY186" fmla="*/ 871843 h 1573553"/>
              <a:gd name="connsiteX187" fmla="*/ 890035 w 2757152"/>
              <a:gd name="connsiteY187" fmla="*/ 893275 h 1573553"/>
              <a:gd name="connsiteX188" fmla="*/ 885275 w 2757152"/>
              <a:gd name="connsiteY188" fmla="*/ 912325 h 1573553"/>
              <a:gd name="connsiteX189" fmla="*/ 799550 w 2757152"/>
              <a:gd name="connsiteY189" fmla="*/ 859936 h 1573553"/>
              <a:gd name="connsiteX190" fmla="*/ 778118 w 2757152"/>
              <a:gd name="connsiteY190" fmla="*/ 826600 h 1573553"/>
              <a:gd name="connsiteX191" fmla="*/ 790025 w 2757152"/>
              <a:gd name="connsiteY191" fmla="*/ 786117 h 1573553"/>
              <a:gd name="connsiteX192" fmla="*/ 759068 w 2757152"/>
              <a:gd name="connsiteY192" fmla="*/ 781356 h 1573553"/>
              <a:gd name="connsiteX193" fmla="*/ 711443 w 2757152"/>
              <a:gd name="connsiteY193" fmla="*/ 795643 h 1573553"/>
              <a:gd name="connsiteX194" fmla="*/ 701918 w 2757152"/>
              <a:gd name="connsiteY194" fmla="*/ 809931 h 1573553"/>
              <a:gd name="connsiteX195" fmla="*/ 678106 w 2757152"/>
              <a:gd name="connsiteY195" fmla="*/ 826600 h 1573553"/>
              <a:gd name="connsiteX196" fmla="*/ 670962 w 2757152"/>
              <a:gd name="connsiteY196" fmla="*/ 843268 h 1573553"/>
              <a:gd name="connsiteX197" fmla="*/ 630481 w 2757152"/>
              <a:gd name="connsiteY197" fmla="*/ 876606 h 1573553"/>
              <a:gd name="connsiteX198" fmla="*/ 632860 w 2757152"/>
              <a:gd name="connsiteY198" fmla="*/ 898037 h 1573553"/>
              <a:gd name="connsiteX199" fmla="*/ 647150 w 2757152"/>
              <a:gd name="connsiteY199" fmla="*/ 917087 h 1573553"/>
              <a:gd name="connsiteX200" fmla="*/ 570950 w 2757152"/>
              <a:gd name="connsiteY200" fmla="*/ 902800 h 1573553"/>
              <a:gd name="connsiteX201" fmla="*/ 537612 w 2757152"/>
              <a:gd name="connsiteY201" fmla="*/ 907562 h 1573553"/>
              <a:gd name="connsiteX202" fmla="*/ 585235 w 2757152"/>
              <a:gd name="connsiteY202" fmla="*/ 938518 h 1573553"/>
              <a:gd name="connsiteX203" fmla="*/ 609050 w 2757152"/>
              <a:gd name="connsiteY203" fmla="*/ 950425 h 1573553"/>
              <a:gd name="connsiteX204" fmla="*/ 635243 w 2757152"/>
              <a:gd name="connsiteY204" fmla="*/ 1002812 h 1573553"/>
              <a:gd name="connsiteX205" fmla="*/ 568566 w 2757152"/>
              <a:gd name="connsiteY205" fmla="*/ 1019481 h 1573553"/>
              <a:gd name="connsiteX206" fmla="*/ 547137 w 2757152"/>
              <a:gd name="connsiteY206" fmla="*/ 1031387 h 1573553"/>
              <a:gd name="connsiteX207" fmla="*/ 523323 w 2757152"/>
              <a:gd name="connsiteY207" fmla="*/ 1002812 h 1573553"/>
              <a:gd name="connsiteX208" fmla="*/ 499510 w 2757152"/>
              <a:gd name="connsiteY208" fmla="*/ 971856 h 1573553"/>
              <a:gd name="connsiteX209" fmla="*/ 501891 w 2757152"/>
              <a:gd name="connsiteY209" fmla="*/ 933756 h 1573553"/>
              <a:gd name="connsiteX210" fmla="*/ 499510 w 2757152"/>
              <a:gd name="connsiteY210" fmla="*/ 914706 h 1573553"/>
              <a:gd name="connsiteX211" fmla="*/ 518560 w 2757152"/>
              <a:gd name="connsiteY211" fmla="*/ 881368 h 1573553"/>
              <a:gd name="connsiteX212" fmla="*/ 478080 w 2757152"/>
              <a:gd name="connsiteY212" fmla="*/ 890893 h 1573553"/>
              <a:gd name="connsiteX213" fmla="*/ 449504 w 2757152"/>
              <a:gd name="connsiteY213" fmla="*/ 952806 h 1573553"/>
              <a:gd name="connsiteX214" fmla="*/ 442360 w 2757152"/>
              <a:gd name="connsiteY214" fmla="*/ 976618 h 1573553"/>
              <a:gd name="connsiteX215" fmla="*/ 411404 w 2757152"/>
              <a:gd name="connsiteY215" fmla="*/ 993287 h 1573553"/>
              <a:gd name="connsiteX216" fmla="*/ 363779 w 2757152"/>
              <a:gd name="connsiteY216" fmla="*/ 990906 h 1573553"/>
              <a:gd name="connsiteX217" fmla="*/ 356635 w 2757152"/>
              <a:gd name="connsiteY217" fmla="*/ 1007575 h 1573553"/>
              <a:gd name="connsiteX218" fmla="*/ 356635 w 2757152"/>
              <a:gd name="connsiteY218" fmla="*/ 1055200 h 1573553"/>
              <a:gd name="connsiteX219" fmla="*/ 297104 w 2757152"/>
              <a:gd name="connsiteY219" fmla="*/ 1059962 h 1573553"/>
              <a:gd name="connsiteX220" fmla="*/ 235191 w 2757152"/>
              <a:gd name="connsiteY220" fmla="*/ 1093300 h 1573553"/>
              <a:gd name="connsiteX221" fmla="*/ 237573 w 2757152"/>
              <a:gd name="connsiteY221" fmla="*/ 1121875 h 1573553"/>
              <a:gd name="connsiteX222" fmla="*/ 185186 w 2757152"/>
              <a:gd name="connsiteY222" fmla="*/ 1109968 h 1573553"/>
              <a:gd name="connsiteX223" fmla="*/ 151848 w 2757152"/>
              <a:gd name="connsiteY223" fmla="*/ 1117112 h 1573553"/>
              <a:gd name="connsiteX224" fmla="*/ 106604 w 2757152"/>
              <a:gd name="connsiteY224" fmla="*/ 1098062 h 1573553"/>
              <a:gd name="connsiteX225" fmla="*/ 89936 w 2757152"/>
              <a:gd name="connsiteY225" fmla="*/ 1098062 h 1573553"/>
              <a:gd name="connsiteX226" fmla="*/ 6592 w 2757152"/>
              <a:gd name="connsiteY226" fmla="*/ 1121875 h 1573553"/>
              <a:gd name="connsiteX227" fmla="*/ 8974 w 2757152"/>
              <a:gd name="connsiteY227" fmla="*/ 1074250 h 1573553"/>
              <a:gd name="connsiteX228" fmla="*/ 9816 w 2757152"/>
              <a:gd name="connsiteY22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1956835 w 2757152"/>
              <a:gd name="connsiteY138" fmla="*/ 1331425 h 1573553"/>
              <a:gd name="connsiteX139" fmla="*/ 1990173 w 2757152"/>
              <a:gd name="connsiteY139" fmla="*/ 1326662 h 1573553"/>
              <a:gd name="connsiteX140" fmla="*/ 2013987 w 2757152"/>
              <a:gd name="connsiteY140" fmla="*/ 1350474 h 1573553"/>
              <a:gd name="connsiteX141" fmla="*/ 2002079 w 2757152"/>
              <a:gd name="connsiteY141" fmla="*/ 1383812 h 1573553"/>
              <a:gd name="connsiteX142" fmla="*/ 1999698 w 2757152"/>
              <a:gd name="connsiteY142" fmla="*/ 1421912 h 1573553"/>
              <a:gd name="connsiteX143" fmla="*/ 1921118 w 2757152"/>
              <a:gd name="connsiteY143" fmla="*/ 1450487 h 1573553"/>
              <a:gd name="connsiteX144" fmla="*/ 1899687 w 2757152"/>
              <a:gd name="connsiteY144" fmla="*/ 1533831 h 1573553"/>
              <a:gd name="connsiteX145" fmla="*/ 1808865 w 2757152"/>
              <a:gd name="connsiteY145" fmla="*/ 1573012 h 1573553"/>
              <a:gd name="connsiteX146" fmla="*/ 1728235 w 2757152"/>
              <a:gd name="connsiteY146" fmla="*/ 1557643 h 1573553"/>
              <a:gd name="connsiteX147" fmla="*/ 1702041 w 2757152"/>
              <a:gd name="connsiteY147" fmla="*/ 1571931 h 1573553"/>
              <a:gd name="connsiteX148" fmla="*/ 1647275 w 2757152"/>
              <a:gd name="connsiteY148" fmla="*/ 1543356 h 1573553"/>
              <a:gd name="connsiteX149" fmla="*/ 1606791 w 2757152"/>
              <a:gd name="connsiteY149" fmla="*/ 1507637 h 1573553"/>
              <a:gd name="connsiteX150" fmla="*/ 1563931 w 2757152"/>
              <a:gd name="connsiteY150" fmla="*/ 1479061 h 1573553"/>
              <a:gd name="connsiteX151" fmla="*/ 1592504 w 2757152"/>
              <a:gd name="connsiteY151" fmla="*/ 1455250 h 1573553"/>
              <a:gd name="connsiteX152" fmla="*/ 1580598 w 2757152"/>
              <a:gd name="connsiteY152" fmla="*/ 1438581 h 1573553"/>
              <a:gd name="connsiteX153" fmla="*/ 1518685 w 2757152"/>
              <a:gd name="connsiteY153" fmla="*/ 1426675 h 1573553"/>
              <a:gd name="connsiteX154" fmla="*/ 1499635 w 2757152"/>
              <a:gd name="connsiteY154" fmla="*/ 1402862 h 1573553"/>
              <a:gd name="connsiteX155" fmla="*/ 1461537 w 2757152"/>
              <a:gd name="connsiteY155" fmla="*/ 1379050 h 1573553"/>
              <a:gd name="connsiteX156" fmla="*/ 1456773 w 2757152"/>
              <a:gd name="connsiteY156" fmla="*/ 1390956 h 1573553"/>
              <a:gd name="connsiteX157" fmla="*/ 1471062 w 2757152"/>
              <a:gd name="connsiteY157" fmla="*/ 1429056 h 1573553"/>
              <a:gd name="connsiteX158" fmla="*/ 1440104 w 2757152"/>
              <a:gd name="connsiteY158" fmla="*/ 1443343 h 1573553"/>
              <a:gd name="connsiteX159" fmla="*/ 1413912 w 2757152"/>
              <a:gd name="connsiteY159" fmla="*/ 1457630 h 1573553"/>
              <a:gd name="connsiteX160" fmla="*/ 1397241 w 2757152"/>
              <a:gd name="connsiteY160" fmla="*/ 1450487 h 1573553"/>
              <a:gd name="connsiteX161" fmla="*/ 1351998 w 2757152"/>
              <a:gd name="connsiteY161" fmla="*/ 1388575 h 1573553"/>
              <a:gd name="connsiteX162" fmla="*/ 1306756 w 2757152"/>
              <a:gd name="connsiteY162" fmla="*/ 1355237 h 1573553"/>
              <a:gd name="connsiteX163" fmla="*/ 1328187 w 2757152"/>
              <a:gd name="connsiteY163" fmla="*/ 1338568 h 1573553"/>
              <a:gd name="connsiteX164" fmla="*/ 1349618 w 2757152"/>
              <a:gd name="connsiteY164" fmla="*/ 1298087 h 1573553"/>
              <a:gd name="connsiteX165" fmla="*/ 1335329 w 2757152"/>
              <a:gd name="connsiteY165" fmla="*/ 1286181 h 1573553"/>
              <a:gd name="connsiteX166" fmla="*/ 1297231 w 2757152"/>
              <a:gd name="connsiteY166" fmla="*/ 1288562 h 1573553"/>
              <a:gd name="connsiteX167" fmla="*/ 1221031 w 2757152"/>
              <a:gd name="connsiteY167" fmla="*/ 1245700 h 1573553"/>
              <a:gd name="connsiteX168" fmla="*/ 1178166 w 2757152"/>
              <a:gd name="connsiteY168" fmla="*/ 1226650 h 1573553"/>
              <a:gd name="connsiteX169" fmla="*/ 1168643 w 2757152"/>
              <a:gd name="connsiteY169" fmla="*/ 1226650 h 1573553"/>
              <a:gd name="connsiteX170" fmla="*/ 1156737 w 2757152"/>
              <a:gd name="connsiteY170" fmla="*/ 1162356 h 1573553"/>
              <a:gd name="connsiteX171" fmla="*/ 1168643 w 2757152"/>
              <a:gd name="connsiteY171" fmla="*/ 1098062 h 1573553"/>
              <a:gd name="connsiteX172" fmla="*/ 1137687 w 2757152"/>
              <a:gd name="connsiteY172" fmla="*/ 1064725 h 1573553"/>
              <a:gd name="connsiteX173" fmla="*/ 1085300 w 2757152"/>
              <a:gd name="connsiteY173" fmla="*/ 1040912 h 1573553"/>
              <a:gd name="connsiteX174" fmla="*/ 1111493 w 2757152"/>
              <a:gd name="connsiteY174" fmla="*/ 1017100 h 1573553"/>
              <a:gd name="connsiteX175" fmla="*/ 1156737 w 2757152"/>
              <a:gd name="connsiteY175" fmla="*/ 1021862 h 1573553"/>
              <a:gd name="connsiteX176" fmla="*/ 1151975 w 2757152"/>
              <a:gd name="connsiteY176" fmla="*/ 974237 h 1573553"/>
              <a:gd name="connsiteX177" fmla="*/ 1123400 w 2757152"/>
              <a:gd name="connsiteY177" fmla="*/ 969475 h 1573553"/>
              <a:gd name="connsiteX178" fmla="*/ 1128162 w 2757152"/>
              <a:gd name="connsiteY178" fmla="*/ 921850 h 1573553"/>
              <a:gd name="connsiteX179" fmla="*/ 1097206 w 2757152"/>
              <a:gd name="connsiteY179" fmla="*/ 907562 h 1573553"/>
              <a:gd name="connsiteX180" fmla="*/ 1099587 w 2757152"/>
              <a:gd name="connsiteY180" fmla="*/ 871843 h 1573553"/>
              <a:gd name="connsiteX181" fmla="*/ 1051962 w 2757152"/>
              <a:gd name="connsiteY181" fmla="*/ 857556 h 1573553"/>
              <a:gd name="connsiteX182" fmla="*/ 1032912 w 2757152"/>
              <a:gd name="connsiteY182" fmla="*/ 878987 h 1573553"/>
              <a:gd name="connsiteX183" fmla="*/ 1004335 w 2757152"/>
              <a:gd name="connsiteY183" fmla="*/ 881368 h 1573553"/>
              <a:gd name="connsiteX184" fmla="*/ 954331 w 2757152"/>
              <a:gd name="connsiteY184" fmla="*/ 886131 h 1573553"/>
              <a:gd name="connsiteX185" fmla="*/ 923375 w 2757152"/>
              <a:gd name="connsiteY185" fmla="*/ 907562 h 1573553"/>
              <a:gd name="connsiteX186" fmla="*/ 923375 w 2757152"/>
              <a:gd name="connsiteY186" fmla="*/ 876606 h 1573553"/>
              <a:gd name="connsiteX187" fmla="*/ 882893 w 2757152"/>
              <a:gd name="connsiteY187" fmla="*/ 871843 h 1573553"/>
              <a:gd name="connsiteX188" fmla="*/ 890035 w 2757152"/>
              <a:gd name="connsiteY188" fmla="*/ 893275 h 1573553"/>
              <a:gd name="connsiteX189" fmla="*/ 885275 w 2757152"/>
              <a:gd name="connsiteY189" fmla="*/ 912325 h 1573553"/>
              <a:gd name="connsiteX190" fmla="*/ 799550 w 2757152"/>
              <a:gd name="connsiteY190" fmla="*/ 859936 h 1573553"/>
              <a:gd name="connsiteX191" fmla="*/ 778118 w 2757152"/>
              <a:gd name="connsiteY191" fmla="*/ 826600 h 1573553"/>
              <a:gd name="connsiteX192" fmla="*/ 790025 w 2757152"/>
              <a:gd name="connsiteY192" fmla="*/ 786117 h 1573553"/>
              <a:gd name="connsiteX193" fmla="*/ 759068 w 2757152"/>
              <a:gd name="connsiteY193" fmla="*/ 781356 h 1573553"/>
              <a:gd name="connsiteX194" fmla="*/ 711443 w 2757152"/>
              <a:gd name="connsiteY194" fmla="*/ 795643 h 1573553"/>
              <a:gd name="connsiteX195" fmla="*/ 701918 w 2757152"/>
              <a:gd name="connsiteY195" fmla="*/ 809931 h 1573553"/>
              <a:gd name="connsiteX196" fmla="*/ 678106 w 2757152"/>
              <a:gd name="connsiteY196" fmla="*/ 826600 h 1573553"/>
              <a:gd name="connsiteX197" fmla="*/ 670962 w 2757152"/>
              <a:gd name="connsiteY197" fmla="*/ 843268 h 1573553"/>
              <a:gd name="connsiteX198" fmla="*/ 630481 w 2757152"/>
              <a:gd name="connsiteY198" fmla="*/ 876606 h 1573553"/>
              <a:gd name="connsiteX199" fmla="*/ 632860 w 2757152"/>
              <a:gd name="connsiteY199" fmla="*/ 898037 h 1573553"/>
              <a:gd name="connsiteX200" fmla="*/ 647150 w 2757152"/>
              <a:gd name="connsiteY200" fmla="*/ 917087 h 1573553"/>
              <a:gd name="connsiteX201" fmla="*/ 570950 w 2757152"/>
              <a:gd name="connsiteY201" fmla="*/ 902800 h 1573553"/>
              <a:gd name="connsiteX202" fmla="*/ 537612 w 2757152"/>
              <a:gd name="connsiteY202" fmla="*/ 907562 h 1573553"/>
              <a:gd name="connsiteX203" fmla="*/ 585235 w 2757152"/>
              <a:gd name="connsiteY203" fmla="*/ 938518 h 1573553"/>
              <a:gd name="connsiteX204" fmla="*/ 609050 w 2757152"/>
              <a:gd name="connsiteY204" fmla="*/ 950425 h 1573553"/>
              <a:gd name="connsiteX205" fmla="*/ 635243 w 2757152"/>
              <a:gd name="connsiteY205" fmla="*/ 1002812 h 1573553"/>
              <a:gd name="connsiteX206" fmla="*/ 568566 w 2757152"/>
              <a:gd name="connsiteY206" fmla="*/ 1019481 h 1573553"/>
              <a:gd name="connsiteX207" fmla="*/ 547137 w 2757152"/>
              <a:gd name="connsiteY207" fmla="*/ 1031387 h 1573553"/>
              <a:gd name="connsiteX208" fmla="*/ 523323 w 2757152"/>
              <a:gd name="connsiteY208" fmla="*/ 1002812 h 1573553"/>
              <a:gd name="connsiteX209" fmla="*/ 499510 w 2757152"/>
              <a:gd name="connsiteY209" fmla="*/ 971856 h 1573553"/>
              <a:gd name="connsiteX210" fmla="*/ 501891 w 2757152"/>
              <a:gd name="connsiteY210" fmla="*/ 933756 h 1573553"/>
              <a:gd name="connsiteX211" fmla="*/ 499510 w 2757152"/>
              <a:gd name="connsiteY211" fmla="*/ 914706 h 1573553"/>
              <a:gd name="connsiteX212" fmla="*/ 518560 w 2757152"/>
              <a:gd name="connsiteY212" fmla="*/ 881368 h 1573553"/>
              <a:gd name="connsiteX213" fmla="*/ 478080 w 2757152"/>
              <a:gd name="connsiteY213" fmla="*/ 890893 h 1573553"/>
              <a:gd name="connsiteX214" fmla="*/ 449504 w 2757152"/>
              <a:gd name="connsiteY214" fmla="*/ 952806 h 1573553"/>
              <a:gd name="connsiteX215" fmla="*/ 442360 w 2757152"/>
              <a:gd name="connsiteY215" fmla="*/ 976618 h 1573553"/>
              <a:gd name="connsiteX216" fmla="*/ 411404 w 2757152"/>
              <a:gd name="connsiteY216" fmla="*/ 993287 h 1573553"/>
              <a:gd name="connsiteX217" fmla="*/ 363779 w 2757152"/>
              <a:gd name="connsiteY217" fmla="*/ 990906 h 1573553"/>
              <a:gd name="connsiteX218" fmla="*/ 356635 w 2757152"/>
              <a:gd name="connsiteY218" fmla="*/ 1007575 h 1573553"/>
              <a:gd name="connsiteX219" fmla="*/ 356635 w 2757152"/>
              <a:gd name="connsiteY219" fmla="*/ 1055200 h 1573553"/>
              <a:gd name="connsiteX220" fmla="*/ 297104 w 2757152"/>
              <a:gd name="connsiteY220" fmla="*/ 1059962 h 1573553"/>
              <a:gd name="connsiteX221" fmla="*/ 235191 w 2757152"/>
              <a:gd name="connsiteY221" fmla="*/ 1093300 h 1573553"/>
              <a:gd name="connsiteX222" fmla="*/ 237573 w 2757152"/>
              <a:gd name="connsiteY222" fmla="*/ 1121875 h 1573553"/>
              <a:gd name="connsiteX223" fmla="*/ 185186 w 2757152"/>
              <a:gd name="connsiteY223" fmla="*/ 1109968 h 1573553"/>
              <a:gd name="connsiteX224" fmla="*/ 151848 w 2757152"/>
              <a:gd name="connsiteY224" fmla="*/ 1117112 h 1573553"/>
              <a:gd name="connsiteX225" fmla="*/ 106604 w 2757152"/>
              <a:gd name="connsiteY225" fmla="*/ 1098062 h 1573553"/>
              <a:gd name="connsiteX226" fmla="*/ 89936 w 2757152"/>
              <a:gd name="connsiteY226" fmla="*/ 1098062 h 1573553"/>
              <a:gd name="connsiteX227" fmla="*/ 6592 w 2757152"/>
              <a:gd name="connsiteY227" fmla="*/ 1121875 h 1573553"/>
              <a:gd name="connsiteX228" fmla="*/ 8974 w 2757152"/>
              <a:gd name="connsiteY228" fmla="*/ 1074250 h 1573553"/>
              <a:gd name="connsiteX229" fmla="*/ 9816 w 2757152"/>
              <a:gd name="connsiteY22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71123 w 2757152"/>
              <a:gd name="connsiteY137" fmla="*/ 1279037 h 1573553"/>
              <a:gd name="connsiteX138" fmla="*/ 1954456 w 2757152"/>
              <a:gd name="connsiteY138" fmla="*/ 1309993 h 1573553"/>
              <a:gd name="connsiteX139" fmla="*/ 1956835 w 2757152"/>
              <a:gd name="connsiteY139" fmla="*/ 1331425 h 1573553"/>
              <a:gd name="connsiteX140" fmla="*/ 1990173 w 2757152"/>
              <a:gd name="connsiteY140" fmla="*/ 1326662 h 1573553"/>
              <a:gd name="connsiteX141" fmla="*/ 2013987 w 2757152"/>
              <a:gd name="connsiteY141" fmla="*/ 1350474 h 1573553"/>
              <a:gd name="connsiteX142" fmla="*/ 2002079 w 2757152"/>
              <a:gd name="connsiteY142" fmla="*/ 1383812 h 1573553"/>
              <a:gd name="connsiteX143" fmla="*/ 1999698 w 2757152"/>
              <a:gd name="connsiteY143" fmla="*/ 1421912 h 1573553"/>
              <a:gd name="connsiteX144" fmla="*/ 1921118 w 2757152"/>
              <a:gd name="connsiteY144" fmla="*/ 1450487 h 1573553"/>
              <a:gd name="connsiteX145" fmla="*/ 1899687 w 2757152"/>
              <a:gd name="connsiteY145" fmla="*/ 1533831 h 1573553"/>
              <a:gd name="connsiteX146" fmla="*/ 1808865 w 2757152"/>
              <a:gd name="connsiteY146" fmla="*/ 1573012 h 1573553"/>
              <a:gd name="connsiteX147" fmla="*/ 1728235 w 2757152"/>
              <a:gd name="connsiteY147" fmla="*/ 1557643 h 1573553"/>
              <a:gd name="connsiteX148" fmla="*/ 1702041 w 2757152"/>
              <a:gd name="connsiteY148" fmla="*/ 1571931 h 1573553"/>
              <a:gd name="connsiteX149" fmla="*/ 1647275 w 2757152"/>
              <a:gd name="connsiteY149" fmla="*/ 1543356 h 1573553"/>
              <a:gd name="connsiteX150" fmla="*/ 1606791 w 2757152"/>
              <a:gd name="connsiteY150" fmla="*/ 1507637 h 1573553"/>
              <a:gd name="connsiteX151" fmla="*/ 1563931 w 2757152"/>
              <a:gd name="connsiteY151" fmla="*/ 1479061 h 1573553"/>
              <a:gd name="connsiteX152" fmla="*/ 1592504 w 2757152"/>
              <a:gd name="connsiteY152" fmla="*/ 1455250 h 1573553"/>
              <a:gd name="connsiteX153" fmla="*/ 1580598 w 2757152"/>
              <a:gd name="connsiteY153" fmla="*/ 1438581 h 1573553"/>
              <a:gd name="connsiteX154" fmla="*/ 1518685 w 2757152"/>
              <a:gd name="connsiteY154" fmla="*/ 1426675 h 1573553"/>
              <a:gd name="connsiteX155" fmla="*/ 1499635 w 2757152"/>
              <a:gd name="connsiteY155" fmla="*/ 1402862 h 1573553"/>
              <a:gd name="connsiteX156" fmla="*/ 1461537 w 2757152"/>
              <a:gd name="connsiteY156" fmla="*/ 1379050 h 1573553"/>
              <a:gd name="connsiteX157" fmla="*/ 1456773 w 2757152"/>
              <a:gd name="connsiteY157" fmla="*/ 1390956 h 1573553"/>
              <a:gd name="connsiteX158" fmla="*/ 1471062 w 2757152"/>
              <a:gd name="connsiteY158" fmla="*/ 1429056 h 1573553"/>
              <a:gd name="connsiteX159" fmla="*/ 1440104 w 2757152"/>
              <a:gd name="connsiteY159" fmla="*/ 1443343 h 1573553"/>
              <a:gd name="connsiteX160" fmla="*/ 1413912 w 2757152"/>
              <a:gd name="connsiteY160" fmla="*/ 1457630 h 1573553"/>
              <a:gd name="connsiteX161" fmla="*/ 1397241 w 2757152"/>
              <a:gd name="connsiteY161" fmla="*/ 1450487 h 1573553"/>
              <a:gd name="connsiteX162" fmla="*/ 1351998 w 2757152"/>
              <a:gd name="connsiteY162" fmla="*/ 1388575 h 1573553"/>
              <a:gd name="connsiteX163" fmla="*/ 1306756 w 2757152"/>
              <a:gd name="connsiteY163" fmla="*/ 1355237 h 1573553"/>
              <a:gd name="connsiteX164" fmla="*/ 1328187 w 2757152"/>
              <a:gd name="connsiteY164" fmla="*/ 1338568 h 1573553"/>
              <a:gd name="connsiteX165" fmla="*/ 1349618 w 2757152"/>
              <a:gd name="connsiteY165" fmla="*/ 1298087 h 1573553"/>
              <a:gd name="connsiteX166" fmla="*/ 1335329 w 2757152"/>
              <a:gd name="connsiteY166" fmla="*/ 1286181 h 1573553"/>
              <a:gd name="connsiteX167" fmla="*/ 1297231 w 2757152"/>
              <a:gd name="connsiteY167" fmla="*/ 1288562 h 1573553"/>
              <a:gd name="connsiteX168" fmla="*/ 1221031 w 2757152"/>
              <a:gd name="connsiteY168" fmla="*/ 1245700 h 1573553"/>
              <a:gd name="connsiteX169" fmla="*/ 1178166 w 2757152"/>
              <a:gd name="connsiteY169" fmla="*/ 1226650 h 1573553"/>
              <a:gd name="connsiteX170" fmla="*/ 1168643 w 2757152"/>
              <a:gd name="connsiteY170" fmla="*/ 1226650 h 1573553"/>
              <a:gd name="connsiteX171" fmla="*/ 1156737 w 2757152"/>
              <a:gd name="connsiteY171" fmla="*/ 1162356 h 1573553"/>
              <a:gd name="connsiteX172" fmla="*/ 1168643 w 2757152"/>
              <a:gd name="connsiteY172" fmla="*/ 1098062 h 1573553"/>
              <a:gd name="connsiteX173" fmla="*/ 1137687 w 2757152"/>
              <a:gd name="connsiteY173" fmla="*/ 1064725 h 1573553"/>
              <a:gd name="connsiteX174" fmla="*/ 1085300 w 2757152"/>
              <a:gd name="connsiteY174" fmla="*/ 1040912 h 1573553"/>
              <a:gd name="connsiteX175" fmla="*/ 1111493 w 2757152"/>
              <a:gd name="connsiteY175" fmla="*/ 1017100 h 1573553"/>
              <a:gd name="connsiteX176" fmla="*/ 1156737 w 2757152"/>
              <a:gd name="connsiteY176" fmla="*/ 1021862 h 1573553"/>
              <a:gd name="connsiteX177" fmla="*/ 1151975 w 2757152"/>
              <a:gd name="connsiteY177" fmla="*/ 974237 h 1573553"/>
              <a:gd name="connsiteX178" fmla="*/ 1123400 w 2757152"/>
              <a:gd name="connsiteY178" fmla="*/ 969475 h 1573553"/>
              <a:gd name="connsiteX179" fmla="*/ 1128162 w 2757152"/>
              <a:gd name="connsiteY179" fmla="*/ 921850 h 1573553"/>
              <a:gd name="connsiteX180" fmla="*/ 1097206 w 2757152"/>
              <a:gd name="connsiteY180" fmla="*/ 907562 h 1573553"/>
              <a:gd name="connsiteX181" fmla="*/ 1099587 w 2757152"/>
              <a:gd name="connsiteY181" fmla="*/ 871843 h 1573553"/>
              <a:gd name="connsiteX182" fmla="*/ 1051962 w 2757152"/>
              <a:gd name="connsiteY182" fmla="*/ 857556 h 1573553"/>
              <a:gd name="connsiteX183" fmla="*/ 1032912 w 2757152"/>
              <a:gd name="connsiteY183" fmla="*/ 878987 h 1573553"/>
              <a:gd name="connsiteX184" fmla="*/ 1004335 w 2757152"/>
              <a:gd name="connsiteY184" fmla="*/ 881368 h 1573553"/>
              <a:gd name="connsiteX185" fmla="*/ 954331 w 2757152"/>
              <a:gd name="connsiteY185" fmla="*/ 886131 h 1573553"/>
              <a:gd name="connsiteX186" fmla="*/ 923375 w 2757152"/>
              <a:gd name="connsiteY186" fmla="*/ 907562 h 1573553"/>
              <a:gd name="connsiteX187" fmla="*/ 923375 w 2757152"/>
              <a:gd name="connsiteY187" fmla="*/ 876606 h 1573553"/>
              <a:gd name="connsiteX188" fmla="*/ 882893 w 2757152"/>
              <a:gd name="connsiteY188" fmla="*/ 871843 h 1573553"/>
              <a:gd name="connsiteX189" fmla="*/ 890035 w 2757152"/>
              <a:gd name="connsiteY189" fmla="*/ 893275 h 1573553"/>
              <a:gd name="connsiteX190" fmla="*/ 885275 w 2757152"/>
              <a:gd name="connsiteY190" fmla="*/ 912325 h 1573553"/>
              <a:gd name="connsiteX191" fmla="*/ 799550 w 2757152"/>
              <a:gd name="connsiteY191" fmla="*/ 859936 h 1573553"/>
              <a:gd name="connsiteX192" fmla="*/ 778118 w 2757152"/>
              <a:gd name="connsiteY192" fmla="*/ 826600 h 1573553"/>
              <a:gd name="connsiteX193" fmla="*/ 790025 w 2757152"/>
              <a:gd name="connsiteY193" fmla="*/ 786117 h 1573553"/>
              <a:gd name="connsiteX194" fmla="*/ 759068 w 2757152"/>
              <a:gd name="connsiteY194" fmla="*/ 781356 h 1573553"/>
              <a:gd name="connsiteX195" fmla="*/ 711443 w 2757152"/>
              <a:gd name="connsiteY195" fmla="*/ 795643 h 1573553"/>
              <a:gd name="connsiteX196" fmla="*/ 701918 w 2757152"/>
              <a:gd name="connsiteY196" fmla="*/ 809931 h 1573553"/>
              <a:gd name="connsiteX197" fmla="*/ 678106 w 2757152"/>
              <a:gd name="connsiteY197" fmla="*/ 826600 h 1573553"/>
              <a:gd name="connsiteX198" fmla="*/ 670962 w 2757152"/>
              <a:gd name="connsiteY198" fmla="*/ 843268 h 1573553"/>
              <a:gd name="connsiteX199" fmla="*/ 630481 w 2757152"/>
              <a:gd name="connsiteY199" fmla="*/ 876606 h 1573553"/>
              <a:gd name="connsiteX200" fmla="*/ 632860 w 2757152"/>
              <a:gd name="connsiteY200" fmla="*/ 898037 h 1573553"/>
              <a:gd name="connsiteX201" fmla="*/ 647150 w 2757152"/>
              <a:gd name="connsiteY201" fmla="*/ 917087 h 1573553"/>
              <a:gd name="connsiteX202" fmla="*/ 570950 w 2757152"/>
              <a:gd name="connsiteY202" fmla="*/ 902800 h 1573553"/>
              <a:gd name="connsiteX203" fmla="*/ 537612 w 2757152"/>
              <a:gd name="connsiteY203" fmla="*/ 907562 h 1573553"/>
              <a:gd name="connsiteX204" fmla="*/ 585235 w 2757152"/>
              <a:gd name="connsiteY204" fmla="*/ 938518 h 1573553"/>
              <a:gd name="connsiteX205" fmla="*/ 609050 w 2757152"/>
              <a:gd name="connsiteY205" fmla="*/ 950425 h 1573553"/>
              <a:gd name="connsiteX206" fmla="*/ 635243 w 2757152"/>
              <a:gd name="connsiteY206" fmla="*/ 1002812 h 1573553"/>
              <a:gd name="connsiteX207" fmla="*/ 568566 w 2757152"/>
              <a:gd name="connsiteY207" fmla="*/ 1019481 h 1573553"/>
              <a:gd name="connsiteX208" fmla="*/ 547137 w 2757152"/>
              <a:gd name="connsiteY208" fmla="*/ 1031387 h 1573553"/>
              <a:gd name="connsiteX209" fmla="*/ 523323 w 2757152"/>
              <a:gd name="connsiteY209" fmla="*/ 1002812 h 1573553"/>
              <a:gd name="connsiteX210" fmla="*/ 499510 w 2757152"/>
              <a:gd name="connsiteY210" fmla="*/ 971856 h 1573553"/>
              <a:gd name="connsiteX211" fmla="*/ 501891 w 2757152"/>
              <a:gd name="connsiteY211" fmla="*/ 933756 h 1573553"/>
              <a:gd name="connsiteX212" fmla="*/ 499510 w 2757152"/>
              <a:gd name="connsiteY212" fmla="*/ 914706 h 1573553"/>
              <a:gd name="connsiteX213" fmla="*/ 518560 w 2757152"/>
              <a:gd name="connsiteY213" fmla="*/ 881368 h 1573553"/>
              <a:gd name="connsiteX214" fmla="*/ 478080 w 2757152"/>
              <a:gd name="connsiteY214" fmla="*/ 890893 h 1573553"/>
              <a:gd name="connsiteX215" fmla="*/ 449504 w 2757152"/>
              <a:gd name="connsiteY215" fmla="*/ 952806 h 1573553"/>
              <a:gd name="connsiteX216" fmla="*/ 442360 w 2757152"/>
              <a:gd name="connsiteY216" fmla="*/ 976618 h 1573553"/>
              <a:gd name="connsiteX217" fmla="*/ 411404 w 2757152"/>
              <a:gd name="connsiteY217" fmla="*/ 993287 h 1573553"/>
              <a:gd name="connsiteX218" fmla="*/ 363779 w 2757152"/>
              <a:gd name="connsiteY218" fmla="*/ 990906 h 1573553"/>
              <a:gd name="connsiteX219" fmla="*/ 356635 w 2757152"/>
              <a:gd name="connsiteY219" fmla="*/ 1007575 h 1573553"/>
              <a:gd name="connsiteX220" fmla="*/ 356635 w 2757152"/>
              <a:gd name="connsiteY220" fmla="*/ 1055200 h 1573553"/>
              <a:gd name="connsiteX221" fmla="*/ 297104 w 2757152"/>
              <a:gd name="connsiteY221" fmla="*/ 1059962 h 1573553"/>
              <a:gd name="connsiteX222" fmla="*/ 235191 w 2757152"/>
              <a:gd name="connsiteY222" fmla="*/ 1093300 h 1573553"/>
              <a:gd name="connsiteX223" fmla="*/ 237573 w 2757152"/>
              <a:gd name="connsiteY223" fmla="*/ 1121875 h 1573553"/>
              <a:gd name="connsiteX224" fmla="*/ 185186 w 2757152"/>
              <a:gd name="connsiteY224" fmla="*/ 1109968 h 1573553"/>
              <a:gd name="connsiteX225" fmla="*/ 151848 w 2757152"/>
              <a:gd name="connsiteY225" fmla="*/ 1117112 h 1573553"/>
              <a:gd name="connsiteX226" fmla="*/ 106604 w 2757152"/>
              <a:gd name="connsiteY226" fmla="*/ 1098062 h 1573553"/>
              <a:gd name="connsiteX227" fmla="*/ 89936 w 2757152"/>
              <a:gd name="connsiteY227" fmla="*/ 1098062 h 1573553"/>
              <a:gd name="connsiteX228" fmla="*/ 6592 w 2757152"/>
              <a:gd name="connsiteY228" fmla="*/ 1121875 h 1573553"/>
              <a:gd name="connsiteX229" fmla="*/ 8974 w 2757152"/>
              <a:gd name="connsiteY229" fmla="*/ 1074250 h 1573553"/>
              <a:gd name="connsiteX230" fmla="*/ 9816 w 2757152"/>
              <a:gd name="connsiteY230" fmla="*/ 1047319 h 1573553"/>
              <a:gd name="connsiteX0" fmla="*/ 9816 w 2757152"/>
              <a:gd name="connsiteY0" fmla="*/ 1047319 h 1573380"/>
              <a:gd name="connsiteX1" fmla="*/ 32785 w 2757152"/>
              <a:gd name="connsiteY1" fmla="*/ 979000 h 1573380"/>
              <a:gd name="connsiteX2" fmla="*/ 70885 w 2757152"/>
              <a:gd name="connsiteY2" fmla="*/ 964712 h 1573380"/>
              <a:gd name="connsiteX3" fmla="*/ 73266 w 2757152"/>
              <a:gd name="connsiteY3" fmla="*/ 998050 h 1573380"/>
              <a:gd name="connsiteX4" fmla="*/ 101841 w 2757152"/>
              <a:gd name="connsiteY4" fmla="*/ 1009956 h 1573380"/>
              <a:gd name="connsiteX5" fmla="*/ 94698 w 2757152"/>
              <a:gd name="connsiteY5" fmla="*/ 945662 h 1573380"/>
              <a:gd name="connsiteX6" fmla="*/ 106604 w 2757152"/>
              <a:gd name="connsiteY6" fmla="*/ 907562 h 1573380"/>
              <a:gd name="connsiteX7" fmla="*/ 135179 w 2757152"/>
              <a:gd name="connsiteY7" fmla="*/ 881368 h 1573380"/>
              <a:gd name="connsiteX8" fmla="*/ 158993 w 2757152"/>
              <a:gd name="connsiteY8" fmla="*/ 836124 h 1573380"/>
              <a:gd name="connsiteX9" fmla="*/ 154229 w 2757152"/>
              <a:gd name="connsiteY9" fmla="*/ 778975 h 1573380"/>
              <a:gd name="connsiteX10" fmla="*/ 137560 w 2757152"/>
              <a:gd name="connsiteY10" fmla="*/ 745637 h 1573380"/>
              <a:gd name="connsiteX11" fmla="*/ 147085 w 2757152"/>
              <a:gd name="connsiteY11" fmla="*/ 707537 h 1573380"/>
              <a:gd name="connsiteX12" fmla="*/ 132798 w 2757152"/>
              <a:gd name="connsiteY12" fmla="*/ 686106 h 1573380"/>
              <a:gd name="connsiteX13" fmla="*/ 147085 w 2757152"/>
              <a:gd name="connsiteY13" fmla="*/ 657531 h 1573380"/>
              <a:gd name="connsiteX14" fmla="*/ 99460 w 2757152"/>
              <a:gd name="connsiteY14" fmla="*/ 686106 h 1573380"/>
              <a:gd name="connsiteX15" fmla="*/ 104225 w 2757152"/>
              <a:gd name="connsiteY15" fmla="*/ 657530 h 1573380"/>
              <a:gd name="connsiteX16" fmla="*/ 139941 w 2757152"/>
              <a:gd name="connsiteY16" fmla="*/ 607525 h 1573380"/>
              <a:gd name="connsiteX17" fmla="*/ 166137 w 2757152"/>
              <a:gd name="connsiteY17" fmla="*/ 590855 h 1573380"/>
              <a:gd name="connsiteX18" fmla="*/ 163754 w 2757152"/>
              <a:gd name="connsiteY18" fmla="*/ 507512 h 1573380"/>
              <a:gd name="connsiteX19" fmla="*/ 94698 w 2757152"/>
              <a:gd name="connsiteY19" fmla="*/ 400355 h 1573380"/>
              <a:gd name="connsiteX20" fmla="*/ 113748 w 2757152"/>
              <a:gd name="connsiteY20" fmla="*/ 307487 h 1573380"/>
              <a:gd name="connsiteX21" fmla="*/ 120891 w 2757152"/>
              <a:gd name="connsiteY21" fmla="*/ 255100 h 1573380"/>
              <a:gd name="connsiteX22" fmla="*/ 144706 w 2757152"/>
              <a:gd name="connsiteY22" fmla="*/ 224142 h 1573380"/>
              <a:gd name="connsiteX23" fmla="*/ 232810 w 2757152"/>
              <a:gd name="connsiteY23" fmla="*/ 247956 h 1573380"/>
              <a:gd name="connsiteX24" fmla="*/ 280435 w 2757152"/>
              <a:gd name="connsiteY24" fmla="*/ 293200 h 1573380"/>
              <a:gd name="connsiteX25" fmla="*/ 292341 w 2757152"/>
              <a:gd name="connsiteY25" fmla="*/ 321775 h 1573380"/>
              <a:gd name="connsiteX26" fmla="*/ 328062 w 2757152"/>
              <a:gd name="connsiteY26" fmla="*/ 364636 h 1573380"/>
              <a:gd name="connsiteX27" fmla="*/ 356635 w 2757152"/>
              <a:gd name="connsiteY27" fmla="*/ 359875 h 1573380"/>
              <a:gd name="connsiteX28" fmla="*/ 363779 w 2757152"/>
              <a:gd name="connsiteY28" fmla="*/ 333681 h 1573380"/>
              <a:gd name="connsiteX29" fmla="*/ 404260 w 2757152"/>
              <a:gd name="connsiteY29" fmla="*/ 336062 h 1573380"/>
              <a:gd name="connsiteX30" fmla="*/ 451885 w 2757152"/>
              <a:gd name="connsiteY30" fmla="*/ 312249 h 1573380"/>
              <a:gd name="connsiteX31" fmla="*/ 475698 w 2757152"/>
              <a:gd name="connsiteY31" fmla="*/ 257481 h 1573380"/>
              <a:gd name="connsiteX32" fmla="*/ 501893 w 2757152"/>
              <a:gd name="connsiteY32" fmla="*/ 250336 h 1573380"/>
              <a:gd name="connsiteX33" fmla="*/ 513798 w 2757152"/>
              <a:gd name="connsiteY33" fmla="*/ 267006 h 1573380"/>
              <a:gd name="connsiteX34" fmla="*/ 501891 w 2757152"/>
              <a:gd name="connsiteY34" fmla="*/ 312250 h 1573380"/>
              <a:gd name="connsiteX35" fmla="*/ 516179 w 2757152"/>
              <a:gd name="connsiteY35" fmla="*/ 359875 h 1573380"/>
              <a:gd name="connsiteX36" fmla="*/ 463791 w 2757152"/>
              <a:gd name="connsiteY36" fmla="*/ 424168 h 1573380"/>
              <a:gd name="connsiteX37" fmla="*/ 566185 w 2757152"/>
              <a:gd name="connsiteY37" fmla="*/ 517037 h 1573380"/>
              <a:gd name="connsiteX38" fmla="*/ 623337 w 2757152"/>
              <a:gd name="connsiteY38" fmla="*/ 495605 h 1573380"/>
              <a:gd name="connsiteX39" fmla="*/ 675723 w 2757152"/>
              <a:gd name="connsiteY39" fmla="*/ 481318 h 1573380"/>
              <a:gd name="connsiteX40" fmla="*/ 701916 w 2757152"/>
              <a:gd name="connsiteY40" fmla="*/ 483700 h 1573380"/>
              <a:gd name="connsiteX41" fmla="*/ 697154 w 2757152"/>
              <a:gd name="connsiteY41" fmla="*/ 476556 h 1573380"/>
              <a:gd name="connsiteX42" fmla="*/ 775735 w 2757152"/>
              <a:gd name="connsiteY42" fmla="*/ 524181 h 1573380"/>
              <a:gd name="connsiteX43" fmla="*/ 820979 w 2757152"/>
              <a:gd name="connsiteY43" fmla="*/ 547993 h 1573380"/>
              <a:gd name="connsiteX44" fmla="*/ 887656 w 2757152"/>
              <a:gd name="connsiteY44" fmla="*/ 562280 h 1573380"/>
              <a:gd name="connsiteX45" fmla="*/ 932898 w 2757152"/>
              <a:gd name="connsiteY45" fmla="*/ 478937 h 1573380"/>
              <a:gd name="connsiteX46" fmla="*/ 961473 w 2757152"/>
              <a:gd name="connsiteY46" fmla="*/ 455125 h 1573380"/>
              <a:gd name="connsiteX47" fmla="*/ 963857 w 2757152"/>
              <a:gd name="connsiteY47" fmla="*/ 426549 h 1573380"/>
              <a:gd name="connsiteX48" fmla="*/ 892416 w 2757152"/>
              <a:gd name="connsiteY48" fmla="*/ 412262 h 1573380"/>
              <a:gd name="connsiteX49" fmla="*/ 863843 w 2757152"/>
              <a:gd name="connsiteY49" fmla="*/ 417024 h 1573380"/>
              <a:gd name="connsiteX50" fmla="*/ 828123 w 2757152"/>
              <a:gd name="connsiteY50" fmla="*/ 383687 h 1573380"/>
              <a:gd name="connsiteX51" fmla="*/ 851937 w 2757152"/>
              <a:gd name="connsiteY51" fmla="*/ 357491 h 1573380"/>
              <a:gd name="connsiteX52" fmla="*/ 913848 w 2757152"/>
              <a:gd name="connsiteY52" fmla="*/ 343206 h 1573380"/>
              <a:gd name="connsiteX53" fmla="*/ 959091 w 2757152"/>
              <a:gd name="connsiteY53" fmla="*/ 357493 h 1573380"/>
              <a:gd name="connsiteX54" fmla="*/ 970998 w 2757152"/>
              <a:gd name="connsiteY54" fmla="*/ 376543 h 1573380"/>
              <a:gd name="connsiteX55" fmla="*/ 1090060 w 2757152"/>
              <a:gd name="connsiteY55" fmla="*/ 436075 h 1573380"/>
              <a:gd name="connsiteX56" fmla="*/ 1113873 w 2757152"/>
              <a:gd name="connsiteY56" fmla="*/ 500368 h 1573380"/>
              <a:gd name="connsiteX57" fmla="*/ 1135304 w 2757152"/>
              <a:gd name="connsiteY57" fmla="*/ 512275 h 1573380"/>
              <a:gd name="connsiteX58" fmla="*/ 1132923 w 2757152"/>
              <a:gd name="connsiteY58" fmla="*/ 421787 h 1573380"/>
              <a:gd name="connsiteX59" fmla="*/ 1154354 w 2757152"/>
              <a:gd name="connsiteY59" fmla="*/ 383687 h 1573380"/>
              <a:gd name="connsiteX60" fmla="*/ 1173404 w 2757152"/>
              <a:gd name="connsiteY60" fmla="*/ 386068 h 1573380"/>
              <a:gd name="connsiteX61" fmla="*/ 1173404 w 2757152"/>
              <a:gd name="connsiteY61" fmla="*/ 347968 h 1573380"/>
              <a:gd name="connsiteX62" fmla="*/ 1185312 w 2757152"/>
              <a:gd name="connsiteY62" fmla="*/ 340823 h 1573380"/>
              <a:gd name="connsiteX63" fmla="*/ 1242460 w 2757152"/>
              <a:gd name="connsiteY63" fmla="*/ 343206 h 1573380"/>
              <a:gd name="connsiteX64" fmla="*/ 1342473 w 2757152"/>
              <a:gd name="connsiteY64" fmla="*/ 317012 h 1573380"/>
              <a:gd name="connsiteX65" fmla="*/ 1413910 w 2757152"/>
              <a:gd name="connsiteY65" fmla="*/ 305106 h 1573380"/>
              <a:gd name="connsiteX66" fmla="*/ 1499302 w 2757152"/>
              <a:gd name="connsiteY66" fmla="*/ 250164 h 1573380"/>
              <a:gd name="connsiteX67" fmla="*/ 1571073 w 2757152"/>
              <a:gd name="connsiteY67" fmla="*/ 221762 h 1573380"/>
              <a:gd name="connsiteX68" fmla="*/ 1640131 w 2757152"/>
              <a:gd name="connsiteY68" fmla="*/ 188423 h 1573380"/>
              <a:gd name="connsiteX69" fmla="*/ 1711566 w 2757152"/>
              <a:gd name="connsiteY69" fmla="*/ 195568 h 1573380"/>
              <a:gd name="connsiteX70" fmla="*/ 1763954 w 2757152"/>
              <a:gd name="connsiteY70" fmla="*/ 174137 h 1573380"/>
              <a:gd name="connsiteX71" fmla="*/ 1794912 w 2757152"/>
              <a:gd name="connsiteY71" fmla="*/ 183660 h 1573380"/>
              <a:gd name="connsiteX72" fmla="*/ 1868729 w 2757152"/>
              <a:gd name="connsiteY72" fmla="*/ 233668 h 1573380"/>
              <a:gd name="connsiteX73" fmla="*/ 1806816 w 2757152"/>
              <a:gd name="connsiteY73" fmla="*/ 209856 h 1573380"/>
              <a:gd name="connsiteX74" fmla="*/ 1828248 w 2757152"/>
              <a:gd name="connsiteY74" fmla="*/ 281293 h 1573380"/>
              <a:gd name="connsiteX75" fmla="*/ 1866350 w 2757152"/>
              <a:gd name="connsiteY75" fmla="*/ 309866 h 1573380"/>
              <a:gd name="connsiteX76" fmla="*/ 1961598 w 2757152"/>
              <a:gd name="connsiteY76" fmla="*/ 314631 h 1573380"/>
              <a:gd name="connsiteX77" fmla="*/ 2028275 w 2757152"/>
              <a:gd name="connsiteY77" fmla="*/ 271766 h 1573380"/>
              <a:gd name="connsiteX78" fmla="*/ 2025891 w 2757152"/>
              <a:gd name="connsiteY78" fmla="*/ 293200 h 1573380"/>
              <a:gd name="connsiteX79" fmla="*/ 1990173 w 2757152"/>
              <a:gd name="connsiteY79" fmla="*/ 321775 h 1573380"/>
              <a:gd name="connsiteX80" fmla="*/ 1916354 w 2757152"/>
              <a:gd name="connsiteY80" fmla="*/ 338443 h 1573380"/>
              <a:gd name="connsiteX81" fmla="*/ 1923500 w 2757152"/>
              <a:gd name="connsiteY81" fmla="*/ 367017 h 1573380"/>
              <a:gd name="connsiteX82" fmla="*/ 2047325 w 2757152"/>
              <a:gd name="connsiteY82" fmla="*/ 331298 h 1573380"/>
              <a:gd name="connsiteX83" fmla="*/ 2099710 w 2757152"/>
              <a:gd name="connsiteY83" fmla="*/ 295581 h 1573380"/>
              <a:gd name="connsiteX84" fmla="*/ 2142574 w 2757152"/>
              <a:gd name="connsiteY84" fmla="*/ 271766 h 1573380"/>
              <a:gd name="connsiteX85" fmla="*/ 2066375 w 2757152"/>
              <a:gd name="connsiteY85" fmla="*/ 264623 h 1573380"/>
              <a:gd name="connsiteX86" fmla="*/ 2066375 w 2757152"/>
              <a:gd name="connsiteY86" fmla="*/ 202710 h 1573380"/>
              <a:gd name="connsiteX87" fmla="*/ 2116380 w 2757152"/>
              <a:gd name="connsiteY87" fmla="*/ 202710 h 1573380"/>
              <a:gd name="connsiteX88" fmla="*/ 2223536 w 2757152"/>
              <a:gd name="connsiteY88" fmla="*/ 97935 h 1573380"/>
              <a:gd name="connsiteX89" fmla="*/ 2273542 w 2757152"/>
              <a:gd name="connsiteY89" fmla="*/ 305 h 1573380"/>
              <a:gd name="connsiteX90" fmla="*/ 2237824 w 2757152"/>
              <a:gd name="connsiteY90" fmla="*/ 114604 h 1573380"/>
              <a:gd name="connsiteX91" fmla="*/ 2164006 w 2757152"/>
              <a:gd name="connsiteY91" fmla="*/ 193186 h 1573380"/>
              <a:gd name="connsiteX92" fmla="*/ 2228298 w 2757152"/>
              <a:gd name="connsiteY92" fmla="*/ 217000 h 1573380"/>
              <a:gd name="connsiteX93" fmla="*/ 2287829 w 2757152"/>
              <a:gd name="connsiteY93" fmla="*/ 212237 h 1573380"/>
              <a:gd name="connsiteX94" fmla="*/ 2333075 w 2757152"/>
              <a:gd name="connsiteY94" fmla="*/ 257480 h 1573380"/>
              <a:gd name="connsiteX95" fmla="*/ 2383079 w 2757152"/>
              <a:gd name="connsiteY95" fmla="*/ 243193 h 1573380"/>
              <a:gd name="connsiteX96" fmla="*/ 2425941 w 2757152"/>
              <a:gd name="connsiteY96" fmla="*/ 178900 h 1573380"/>
              <a:gd name="connsiteX97" fmla="*/ 2468804 w 2757152"/>
              <a:gd name="connsiteY97" fmla="*/ 169375 h 1573380"/>
              <a:gd name="connsiteX98" fmla="*/ 2573579 w 2757152"/>
              <a:gd name="connsiteY98" fmla="*/ 152706 h 1573380"/>
              <a:gd name="connsiteX99" fmla="*/ 2590248 w 2757152"/>
              <a:gd name="connsiteY99" fmla="*/ 147943 h 1573380"/>
              <a:gd name="connsiteX100" fmla="*/ 2678354 w 2757152"/>
              <a:gd name="connsiteY100" fmla="*/ 166993 h 1573380"/>
              <a:gd name="connsiteX101" fmla="*/ 2709310 w 2757152"/>
              <a:gd name="connsiteY101" fmla="*/ 188425 h 1573380"/>
              <a:gd name="connsiteX102" fmla="*/ 2735505 w 2757152"/>
              <a:gd name="connsiteY102" fmla="*/ 205092 h 1573380"/>
              <a:gd name="connsiteX103" fmla="*/ 2756935 w 2757152"/>
              <a:gd name="connsiteY103" fmla="*/ 221762 h 1573380"/>
              <a:gd name="connsiteX104" fmla="*/ 2737885 w 2757152"/>
              <a:gd name="connsiteY104" fmla="*/ 264625 h 1573380"/>
              <a:gd name="connsiteX105" fmla="*/ 2735504 w 2757152"/>
              <a:gd name="connsiteY105" fmla="*/ 319393 h 1573380"/>
              <a:gd name="connsiteX106" fmla="*/ 2721216 w 2757152"/>
              <a:gd name="connsiteY106" fmla="*/ 376543 h 1573380"/>
              <a:gd name="connsiteX107" fmla="*/ 2723598 w 2757152"/>
              <a:gd name="connsiteY107" fmla="*/ 386068 h 1573380"/>
              <a:gd name="connsiteX108" fmla="*/ 2754554 w 2757152"/>
              <a:gd name="connsiteY108" fmla="*/ 393212 h 1573380"/>
              <a:gd name="connsiteX109" fmla="*/ 2742648 w 2757152"/>
              <a:gd name="connsiteY109" fmla="*/ 424168 h 1573380"/>
              <a:gd name="connsiteX110" fmla="*/ 2709310 w 2757152"/>
              <a:gd name="connsiteY110" fmla="*/ 445600 h 1573380"/>
              <a:gd name="connsiteX111" fmla="*/ 2695023 w 2757152"/>
              <a:gd name="connsiteY111" fmla="*/ 476556 h 1573380"/>
              <a:gd name="connsiteX112" fmla="*/ 2698276 w 2757152"/>
              <a:gd name="connsiteY112" fmla="*/ 559163 h 1573380"/>
              <a:gd name="connsiteX113" fmla="*/ 2685497 w 2757152"/>
              <a:gd name="connsiteY113" fmla="*/ 590856 h 1573380"/>
              <a:gd name="connsiteX114" fmla="*/ 2683116 w 2757152"/>
              <a:gd name="connsiteY114" fmla="*/ 655150 h 1573380"/>
              <a:gd name="connsiteX115" fmla="*/ 2704548 w 2757152"/>
              <a:gd name="connsiteY115" fmla="*/ 690868 h 1573380"/>
              <a:gd name="connsiteX116" fmla="*/ 2699785 w 2757152"/>
              <a:gd name="connsiteY116" fmla="*/ 743256 h 1573380"/>
              <a:gd name="connsiteX117" fmla="*/ 2702166 w 2757152"/>
              <a:gd name="connsiteY117" fmla="*/ 790881 h 1573380"/>
              <a:gd name="connsiteX118" fmla="*/ 2690260 w 2757152"/>
              <a:gd name="connsiteY118" fmla="*/ 805168 h 1573380"/>
              <a:gd name="connsiteX119" fmla="*/ 2661685 w 2757152"/>
              <a:gd name="connsiteY119" fmla="*/ 890893 h 1573380"/>
              <a:gd name="connsiteX120" fmla="*/ 2630731 w 2757152"/>
              <a:gd name="connsiteY120" fmla="*/ 967092 h 1573380"/>
              <a:gd name="connsiteX121" fmla="*/ 2595010 w 2757152"/>
              <a:gd name="connsiteY121" fmla="*/ 945662 h 1573380"/>
              <a:gd name="connsiteX122" fmla="*/ 2535479 w 2757152"/>
              <a:gd name="connsiteY122" fmla="*/ 917087 h 1573380"/>
              <a:gd name="connsiteX123" fmla="*/ 2506904 w 2757152"/>
              <a:gd name="connsiteY123" fmla="*/ 883750 h 1573380"/>
              <a:gd name="connsiteX124" fmla="*/ 2473568 w 2757152"/>
              <a:gd name="connsiteY124" fmla="*/ 869462 h 1573380"/>
              <a:gd name="connsiteX125" fmla="*/ 2440229 w 2757152"/>
              <a:gd name="connsiteY125" fmla="*/ 871843 h 1573380"/>
              <a:gd name="connsiteX126" fmla="*/ 2390223 w 2757152"/>
              <a:gd name="connsiteY126" fmla="*/ 895656 h 1573380"/>
              <a:gd name="connsiteX127" fmla="*/ 2366410 w 2757152"/>
              <a:gd name="connsiteY127" fmla="*/ 909943 h 1573380"/>
              <a:gd name="connsiteX128" fmla="*/ 2297356 w 2757152"/>
              <a:gd name="connsiteY128" fmla="*/ 926612 h 1573380"/>
              <a:gd name="connsiteX129" fmla="*/ 2275923 w 2757152"/>
              <a:gd name="connsiteY129" fmla="*/ 957568 h 1573380"/>
              <a:gd name="connsiteX130" fmla="*/ 2273541 w 2757152"/>
              <a:gd name="connsiteY130" fmla="*/ 1036150 h 1573380"/>
              <a:gd name="connsiteX131" fmla="*/ 2275925 w 2757152"/>
              <a:gd name="connsiteY131" fmla="*/ 1062342 h 1573380"/>
              <a:gd name="connsiteX132" fmla="*/ 2175910 w 2757152"/>
              <a:gd name="connsiteY132" fmla="*/ 1112350 h 1573380"/>
              <a:gd name="connsiteX133" fmla="*/ 2133048 w 2757152"/>
              <a:gd name="connsiteY133" fmla="*/ 1112350 h 1573380"/>
              <a:gd name="connsiteX134" fmla="*/ 2042562 w 2757152"/>
              <a:gd name="connsiteY134" fmla="*/ 1148067 h 1573380"/>
              <a:gd name="connsiteX135" fmla="*/ 2021129 w 2757152"/>
              <a:gd name="connsiteY135" fmla="*/ 1188550 h 1573380"/>
              <a:gd name="connsiteX136" fmla="*/ 2021131 w 2757152"/>
              <a:gd name="connsiteY136" fmla="*/ 1238556 h 1573380"/>
              <a:gd name="connsiteX137" fmla="*/ 1971123 w 2757152"/>
              <a:gd name="connsiteY137" fmla="*/ 1279037 h 1573380"/>
              <a:gd name="connsiteX138" fmla="*/ 1954456 w 2757152"/>
              <a:gd name="connsiteY138" fmla="*/ 1309993 h 1573380"/>
              <a:gd name="connsiteX139" fmla="*/ 1956835 w 2757152"/>
              <a:gd name="connsiteY139" fmla="*/ 1331425 h 1573380"/>
              <a:gd name="connsiteX140" fmla="*/ 1990173 w 2757152"/>
              <a:gd name="connsiteY140" fmla="*/ 1326662 h 1573380"/>
              <a:gd name="connsiteX141" fmla="*/ 2013987 w 2757152"/>
              <a:gd name="connsiteY141" fmla="*/ 1350474 h 1573380"/>
              <a:gd name="connsiteX142" fmla="*/ 2002079 w 2757152"/>
              <a:gd name="connsiteY142" fmla="*/ 1383812 h 1573380"/>
              <a:gd name="connsiteX143" fmla="*/ 1999698 w 2757152"/>
              <a:gd name="connsiteY143" fmla="*/ 1421912 h 1573380"/>
              <a:gd name="connsiteX144" fmla="*/ 1921118 w 2757152"/>
              <a:gd name="connsiteY144" fmla="*/ 1450487 h 1573380"/>
              <a:gd name="connsiteX145" fmla="*/ 1911593 w 2757152"/>
              <a:gd name="connsiteY145" fmla="*/ 1538594 h 1573380"/>
              <a:gd name="connsiteX146" fmla="*/ 1808865 w 2757152"/>
              <a:gd name="connsiteY146" fmla="*/ 1573012 h 1573380"/>
              <a:gd name="connsiteX147" fmla="*/ 1728235 w 2757152"/>
              <a:gd name="connsiteY147" fmla="*/ 1557643 h 1573380"/>
              <a:gd name="connsiteX148" fmla="*/ 1702041 w 2757152"/>
              <a:gd name="connsiteY148" fmla="*/ 1571931 h 1573380"/>
              <a:gd name="connsiteX149" fmla="*/ 1647275 w 2757152"/>
              <a:gd name="connsiteY149" fmla="*/ 1543356 h 1573380"/>
              <a:gd name="connsiteX150" fmla="*/ 1606791 w 2757152"/>
              <a:gd name="connsiteY150" fmla="*/ 1507637 h 1573380"/>
              <a:gd name="connsiteX151" fmla="*/ 1563931 w 2757152"/>
              <a:gd name="connsiteY151" fmla="*/ 1479061 h 1573380"/>
              <a:gd name="connsiteX152" fmla="*/ 1592504 w 2757152"/>
              <a:gd name="connsiteY152" fmla="*/ 1455250 h 1573380"/>
              <a:gd name="connsiteX153" fmla="*/ 1580598 w 2757152"/>
              <a:gd name="connsiteY153" fmla="*/ 1438581 h 1573380"/>
              <a:gd name="connsiteX154" fmla="*/ 1518685 w 2757152"/>
              <a:gd name="connsiteY154" fmla="*/ 1426675 h 1573380"/>
              <a:gd name="connsiteX155" fmla="*/ 1499635 w 2757152"/>
              <a:gd name="connsiteY155" fmla="*/ 1402862 h 1573380"/>
              <a:gd name="connsiteX156" fmla="*/ 1461537 w 2757152"/>
              <a:gd name="connsiteY156" fmla="*/ 1379050 h 1573380"/>
              <a:gd name="connsiteX157" fmla="*/ 1456773 w 2757152"/>
              <a:gd name="connsiteY157" fmla="*/ 1390956 h 1573380"/>
              <a:gd name="connsiteX158" fmla="*/ 1471062 w 2757152"/>
              <a:gd name="connsiteY158" fmla="*/ 1429056 h 1573380"/>
              <a:gd name="connsiteX159" fmla="*/ 1440104 w 2757152"/>
              <a:gd name="connsiteY159" fmla="*/ 1443343 h 1573380"/>
              <a:gd name="connsiteX160" fmla="*/ 1413912 w 2757152"/>
              <a:gd name="connsiteY160" fmla="*/ 1457630 h 1573380"/>
              <a:gd name="connsiteX161" fmla="*/ 1397241 w 2757152"/>
              <a:gd name="connsiteY161" fmla="*/ 1450487 h 1573380"/>
              <a:gd name="connsiteX162" fmla="*/ 1351998 w 2757152"/>
              <a:gd name="connsiteY162" fmla="*/ 1388575 h 1573380"/>
              <a:gd name="connsiteX163" fmla="*/ 1306756 w 2757152"/>
              <a:gd name="connsiteY163" fmla="*/ 1355237 h 1573380"/>
              <a:gd name="connsiteX164" fmla="*/ 1328187 w 2757152"/>
              <a:gd name="connsiteY164" fmla="*/ 1338568 h 1573380"/>
              <a:gd name="connsiteX165" fmla="*/ 1349618 w 2757152"/>
              <a:gd name="connsiteY165" fmla="*/ 1298087 h 1573380"/>
              <a:gd name="connsiteX166" fmla="*/ 1335329 w 2757152"/>
              <a:gd name="connsiteY166" fmla="*/ 1286181 h 1573380"/>
              <a:gd name="connsiteX167" fmla="*/ 1297231 w 2757152"/>
              <a:gd name="connsiteY167" fmla="*/ 1288562 h 1573380"/>
              <a:gd name="connsiteX168" fmla="*/ 1221031 w 2757152"/>
              <a:gd name="connsiteY168" fmla="*/ 1245700 h 1573380"/>
              <a:gd name="connsiteX169" fmla="*/ 1178166 w 2757152"/>
              <a:gd name="connsiteY169" fmla="*/ 1226650 h 1573380"/>
              <a:gd name="connsiteX170" fmla="*/ 1168643 w 2757152"/>
              <a:gd name="connsiteY170" fmla="*/ 1226650 h 1573380"/>
              <a:gd name="connsiteX171" fmla="*/ 1156737 w 2757152"/>
              <a:gd name="connsiteY171" fmla="*/ 1162356 h 1573380"/>
              <a:gd name="connsiteX172" fmla="*/ 1168643 w 2757152"/>
              <a:gd name="connsiteY172" fmla="*/ 1098062 h 1573380"/>
              <a:gd name="connsiteX173" fmla="*/ 1137687 w 2757152"/>
              <a:gd name="connsiteY173" fmla="*/ 1064725 h 1573380"/>
              <a:gd name="connsiteX174" fmla="*/ 1085300 w 2757152"/>
              <a:gd name="connsiteY174" fmla="*/ 1040912 h 1573380"/>
              <a:gd name="connsiteX175" fmla="*/ 1111493 w 2757152"/>
              <a:gd name="connsiteY175" fmla="*/ 1017100 h 1573380"/>
              <a:gd name="connsiteX176" fmla="*/ 1156737 w 2757152"/>
              <a:gd name="connsiteY176" fmla="*/ 1021862 h 1573380"/>
              <a:gd name="connsiteX177" fmla="*/ 1151975 w 2757152"/>
              <a:gd name="connsiteY177" fmla="*/ 974237 h 1573380"/>
              <a:gd name="connsiteX178" fmla="*/ 1123400 w 2757152"/>
              <a:gd name="connsiteY178" fmla="*/ 969475 h 1573380"/>
              <a:gd name="connsiteX179" fmla="*/ 1128162 w 2757152"/>
              <a:gd name="connsiteY179" fmla="*/ 921850 h 1573380"/>
              <a:gd name="connsiteX180" fmla="*/ 1097206 w 2757152"/>
              <a:gd name="connsiteY180" fmla="*/ 907562 h 1573380"/>
              <a:gd name="connsiteX181" fmla="*/ 1099587 w 2757152"/>
              <a:gd name="connsiteY181" fmla="*/ 871843 h 1573380"/>
              <a:gd name="connsiteX182" fmla="*/ 1051962 w 2757152"/>
              <a:gd name="connsiteY182" fmla="*/ 857556 h 1573380"/>
              <a:gd name="connsiteX183" fmla="*/ 1032912 w 2757152"/>
              <a:gd name="connsiteY183" fmla="*/ 878987 h 1573380"/>
              <a:gd name="connsiteX184" fmla="*/ 1004335 w 2757152"/>
              <a:gd name="connsiteY184" fmla="*/ 881368 h 1573380"/>
              <a:gd name="connsiteX185" fmla="*/ 954331 w 2757152"/>
              <a:gd name="connsiteY185" fmla="*/ 886131 h 1573380"/>
              <a:gd name="connsiteX186" fmla="*/ 923375 w 2757152"/>
              <a:gd name="connsiteY186" fmla="*/ 907562 h 1573380"/>
              <a:gd name="connsiteX187" fmla="*/ 923375 w 2757152"/>
              <a:gd name="connsiteY187" fmla="*/ 876606 h 1573380"/>
              <a:gd name="connsiteX188" fmla="*/ 882893 w 2757152"/>
              <a:gd name="connsiteY188" fmla="*/ 871843 h 1573380"/>
              <a:gd name="connsiteX189" fmla="*/ 890035 w 2757152"/>
              <a:gd name="connsiteY189" fmla="*/ 893275 h 1573380"/>
              <a:gd name="connsiteX190" fmla="*/ 885275 w 2757152"/>
              <a:gd name="connsiteY190" fmla="*/ 912325 h 1573380"/>
              <a:gd name="connsiteX191" fmla="*/ 799550 w 2757152"/>
              <a:gd name="connsiteY191" fmla="*/ 859936 h 1573380"/>
              <a:gd name="connsiteX192" fmla="*/ 778118 w 2757152"/>
              <a:gd name="connsiteY192" fmla="*/ 826600 h 1573380"/>
              <a:gd name="connsiteX193" fmla="*/ 790025 w 2757152"/>
              <a:gd name="connsiteY193" fmla="*/ 786117 h 1573380"/>
              <a:gd name="connsiteX194" fmla="*/ 759068 w 2757152"/>
              <a:gd name="connsiteY194" fmla="*/ 781356 h 1573380"/>
              <a:gd name="connsiteX195" fmla="*/ 711443 w 2757152"/>
              <a:gd name="connsiteY195" fmla="*/ 795643 h 1573380"/>
              <a:gd name="connsiteX196" fmla="*/ 701918 w 2757152"/>
              <a:gd name="connsiteY196" fmla="*/ 809931 h 1573380"/>
              <a:gd name="connsiteX197" fmla="*/ 678106 w 2757152"/>
              <a:gd name="connsiteY197" fmla="*/ 826600 h 1573380"/>
              <a:gd name="connsiteX198" fmla="*/ 670962 w 2757152"/>
              <a:gd name="connsiteY198" fmla="*/ 843268 h 1573380"/>
              <a:gd name="connsiteX199" fmla="*/ 630481 w 2757152"/>
              <a:gd name="connsiteY199" fmla="*/ 876606 h 1573380"/>
              <a:gd name="connsiteX200" fmla="*/ 632860 w 2757152"/>
              <a:gd name="connsiteY200" fmla="*/ 898037 h 1573380"/>
              <a:gd name="connsiteX201" fmla="*/ 647150 w 2757152"/>
              <a:gd name="connsiteY201" fmla="*/ 917087 h 1573380"/>
              <a:gd name="connsiteX202" fmla="*/ 570950 w 2757152"/>
              <a:gd name="connsiteY202" fmla="*/ 902800 h 1573380"/>
              <a:gd name="connsiteX203" fmla="*/ 537612 w 2757152"/>
              <a:gd name="connsiteY203" fmla="*/ 907562 h 1573380"/>
              <a:gd name="connsiteX204" fmla="*/ 585235 w 2757152"/>
              <a:gd name="connsiteY204" fmla="*/ 938518 h 1573380"/>
              <a:gd name="connsiteX205" fmla="*/ 609050 w 2757152"/>
              <a:gd name="connsiteY205" fmla="*/ 950425 h 1573380"/>
              <a:gd name="connsiteX206" fmla="*/ 635243 w 2757152"/>
              <a:gd name="connsiteY206" fmla="*/ 1002812 h 1573380"/>
              <a:gd name="connsiteX207" fmla="*/ 568566 w 2757152"/>
              <a:gd name="connsiteY207" fmla="*/ 1019481 h 1573380"/>
              <a:gd name="connsiteX208" fmla="*/ 547137 w 2757152"/>
              <a:gd name="connsiteY208" fmla="*/ 1031387 h 1573380"/>
              <a:gd name="connsiteX209" fmla="*/ 523323 w 2757152"/>
              <a:gd name="connsiteY209" fmla="*/ 1002812 h 1573380"/>
              <a:gd name="connsiteX210" fmla="*/ 499510 w 2757152"/>
              <a:gd name="connsiteY210" fmla="*/ 971856 h 1573380"/>
              <a:gd name="connsiteX211" fmla="*/ 501891 w 2757152"/>
              <a:gd name="connsiteY211" fmla="*/ 933756 h 1573380"/>
              <a:gd name="connsiteX212" fmla="*/ 499510 w 2757152"/>
              <a:gd name="connsiteY212" fmla="*/ 914706 h 1573380"/>
              <a:gd name="connsiteX213" fmla="*/ 518560 w 2757152"/>
              <a:gd name="connsiteY213" fmla="*/ 881368 h 1573380"/>
              <a:gd name="connsiteX214" fmla="*/ 478080 w 2757152"/>
              <a:gd name="connsiteY214" fmla="*/ 890893 h 1573380"/>
              <a:gd name="connsiteX215" fmla="*/ 449504 w 2757152"/>
              <a:gd name="connsiteY215" fmla="*/ 952806 h 1573380"/>
              <a:gd name="connsiteX216" fmla="*/ 442360 w 2757152"/>
              <a:gd name="connsiteY216" fmla="*/ 976618 h 1573380"/>
              <a:gd name="connsiteX217" fmla="*/ 411404 w 2757152"/>
              <a:gd name="connsiteY217" fmla="*/ 993287 h 1573380"/>
              <a:gd name="connsiteX218" fmla="*/ 363779 w 2757152"/>
              <a:gd name="connsiteY218" fmla="*/ 990906 h 1573380"/>
              <a:gd name="connsiteX219" fmla="*/ 356635 w 2757152"/>
              <a:gd name="connsiteY219" fmla="*/ 1007575 h 1573380"/>
              <a:gd name="connsiteX220" fmla="*/ 356635 w 2757152"/>
              <a:gd name="connsiteY220" fmla="*/ 1055200 h 1573380"/>
              <a:gd name="connsiteX221" fmla="*/ 297104 w 2757152"/>
              <a:gd name="connsiteY221" fmla="*/ 1059962 h 1573380"/>
              <a:gd name="connsiteX222" fmla="*/ 235191 w 2757152"/>
              <a:gd name="connsiteY222" fmla="*/ 1093300 h 1573380"/>
              <a:gd name="connsiteX223" fmla="*/ 237573 w 2757152"/>
              <a:gd name="connsiteY223" fmla="*/ 1121875 h 1573380"/>
              <a:gd name="connsiteX224" fmla="*/ 185186 w 2757152"/>
              <a:gd name="connsiteY224" fmla="*/ 1109968 h 1573380"/>
              <a:gd name="connsiteX225" fmla="*/ 151848 w 2757152"/>
              <a:gd name="connsiteY225" fmla="*/ 1117112 h 1573380"/>
              <a:gd name="connsiteX226" fmla="*/ 106604 w 2757152"/>
              <a:gd name="connsiteY226" fmla="*/ 1098062 h 1573380"/>
              <a:gd name="connsiteX227" fmla="*/ 89936 w 2757152"/>
              <a:gd name="connsiteY227" fmla="*/ 1098062 h 1573380"/>
              <a:gd name="connsiteX228" fmla="*/ 6592 w 2757152"/>
              <a:gd name="connsiteY228" fmla="*/ 1121875 h 1573380"/>
              <a:gd name="connsiteX229" fmla="*/ 8974 w 2757152"/>
              <a:gd name="connsiteY229" fmla="*/ 1074250 h 1573380"/>
              <a:gd name="connsiteX230" fmla="*/ 9816 w 2757152"/>
              <a:gd name="connsiteY230" fmla="*/ 1047319 h 1573380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94698 w 2757152"/>
              <a:gd name="connsiteY19" fmla="*/ 400355 h 1573026"/>
              <a:gd name="connsiteX20" fmla="*/ 113748 w 2757152"/>
              <a:gd name="connsiteY20" fmla="*/ 307487 h 1573026"/>
              <a:gd name="connsiteX21" fmla="*/ 120891 w 2757152"/>
              <a:gd name="connsiteY21" fmla="*/ 255100 h 1573026"/>
              <a:gd name="connsiteX22" fmla="*/ 144706 w 2757152"/>
              <a:gd name="connsiteY22" fmla="*/ 224142 h 1573026"/>
              <a:gd name="connsiteX23" fmla="*/ 232810 w 2757152"/>
              <a:gd name="connsiteY23" fmla="*/ 247956 h 1573026"/>
              <a:gd name="connsiteX24" fmla="*/ 280435 w 2757152"/>
              <a:gd name="connsiteY24" fmla="*/ 293200 h 1573026"/>
              <a:gd name="connsiteX25" fmla="*/ 292341 w 2757152"/>
              <a:gd name="connsiteY25" fmla="*/ 321775 h 1573026"/>
              <a:gd name="connsiteX26" fmla="*/ 328062 w 2757152"/>
              <a:gd name="connsiteY26" fmla="*/ 364636 h 1573026"/>
              <a:gd name="connsiteX27" fmla="*/ 356635 w 2757152"/>
              <a:gd name="connsiteY27" fmla="*/ 359875 h 1573026"/>
              <a:gd name="connsiteX28" fmla="*/ 363779 w 2757152"/>
              <a:gd name="connsiteY28" fmla="*/ 333681 h 1573026"/>
              <a:gd name="connsiteX29" fmla="*/ 404260 w 2757152"/>
              <a:gd name="connsiteY29" fmla="*/ 336062 h 1573026"/>
              <a:gd name="connsiteX30" fmla="*/ 451885 w 2757152"/>
              <a:gd name="connsiteY30" fmla="*/ 312249 h 1573026"/>
              <a:gd name="connsiteX31" fmla="*/ 475698 w 2757152"/>
              <a:gd name="connsiteY31" fmla="*/ 257481 h 1573026"/>
              <a:gd name="connsiteX32" fmla="*/ 501893 w 2757152"/>
              <a:gd name="connsiteY32" fmla="*/ 250336 h 1573026"/>
              <a:gd name="connsiteX33" fmla="*/ 513798 w 2757152"/>
              <a:gd name="connsiteY33" fmla="*/ 267006 h 1573026"/>
              <a:gd name="connsiteX34" fmla="*/ 501891 w 2757152"/>
              <a:gd name="connsiteY34" fmla="*/ 312250 h 1573026"/>
              <a:gd name="connsiteX35" fmla="*/ 516179 w 2757152"/>
              <a:gd name="connsiteY35" fmla="*/ 359875 h 1573026"/>
              <a:gd name="connsiteX36" fmla="*/ 463791 w 2757152"/>
              <a:gd name="connsiteY36" fmla="*/ 424168 h 1573026"/>
              <a:gd name="connsiteX37" fmla="*/ 566185 w 2757152"/>
              <a:gd name="connsiteY37" fmla="*/ 517037 h 1573026"/>
              <a:gd name="connsiteX38" fmla="*/ 623337 w 2757152"/>
              <a:gd name="connsiteY38" fmla="*/ 495605 h 1573026"/>
              <a:gd name="connsiteX39" fmla="*/ 675723 w 2757152"/>
              <a:gd name="connsiteY39" fmla="*/ 481318 h 1573026"/>
              <a:gd name="connsiteX40" fmla="*/ 701916 w 2757152"/>
              <a:gd name="connsiteY40" fmla="*/ 483700 h 1573026"/>
              <a:gd name="connsiteX41" fmla="*/ 697154 w 2757152"/>
              <a:gd name="connsiteY41" fmla="*/ 476556 h 1573026"/>
              <a:gd name="connsiteX42" fmla="*/ 775735 w 2757152"/>
              <a:gd name="connsiteY42" fmla="*/ 524181 h 1573026"/>
              <a:gd name="connsiteX43" fmla="*/ 820979 w 2757152"/>
              <a:gd name="connsiteY43" fmla="*/ 547993 h 1573026"/>
              <a:gd name="connsiteX44" fmla="*/ 887656 w 2757152"/>
              <a:gd name="connsiteY44" fmla="*/ 562280 h 1573026"/>
              <a:gd name="connsiteX45" fmla="*/ 932898 w 2757152"/>
              <a:gd name="connsiteY45" fmla="*/ 478937 h 1573026"/>
              <a:gd name="connsiteX46" fmla="*/ 961473 w 2757152"/>
              <a:gd name="connsiteY46" fmla="*/ 455125 h 1573026"/>
              <a:gd name="connsiteX47" fmla="*/ 963857 w 2757152"/>
              <a:gd name="connsiteY47" fmla="*/ 426549 h 1573026"/>
              <a:gd name="connsiteX48" fmla="*/ 892416 w 2757152"/>
              <a:gd name="connsiteY48" fmla="*/ 412262 h 1573026"/>
              <a:gd name="connsiteX49" fmla="*/ 863843 w 2757152"/>
              <a:gd name="connsiteY49" fmla="*/ 417024 h 1573026"/>
              <a:gd name="connsiteX50" fmla="*/ 828123 w 2757152"/>
              <a:gd name="connsiteY50" fmla="*/ 383687 h 1573026"/>
              <a:gd name="connsiteX51" fmla="*/ 851937 w 2757152"/>
              <a:gd name="connsiteY51" fmla="*/ 357491 h 1573026"/>
              <a:gd name="connsiteX52" fmla="*/ 913848 w 2757152"/>
              <a:gd name="connsiteY52" fmla="*/ 343206 h 1573026"/>
              <a:gd name="connsiteX53" fmla="*/ 959091 w 2757152"/>
              <a:gd name="connsiteY53" fmla="*/ 357493 h 1573026"/>
              <a:gd name="connsiteX54" fmla="*/ 970998 w 2757152"/>
              <a:gd name="connsiteY54" fmla="*/ 376543 h 1573026"/>
              <a:gd name="connsiteX55" fmla="*/ 1090060 w 2757152"/>
              <a:gd name="connsiteY55" fmla="*/ 436075 h 1573026"/>
              <a:gd name="connsiteX56" fmla="*/ 1113873 w 2757152"/>
              <a:gd name="connsiteY56" fmla="*/ 500368 h 1573026"/>
              <a:gd name="connsiteX57" fmla="*/ 1135304 w 2757152"/>
              <a:gd name="connsiteY57" fmla="*/ 512275 h 1573026"/>
              <a:gd name="connsiteX58" fmla="*/ 1132923 w 2757152"/>
              <a:gd name="connsiteY58" fmla="*/ 421787 h 1573026"/>
              <a:gd name="connsiteX59" fmla="*/ 1154354 w 2757152"/>
              <a:gd name="connsiteY59" fmla="*/ 383687 h 1573026"/>
              <a:gd name="connsiteX60" fmla="*/ 1173404 w 2757152"/>
              <a:gd name="connsiteY60" fmla="*/ 386068 h 1573026"/>
              <a:gd name="connsiteX61" fmla="*/ 1173404 w 2757152"/>
              <a:gd name="connsiteY61" fmla="*/ 347968 h 1573026"/>
              <a:gd name="connsiteX62" fmla="*/ 1185312 w 2757152"/>
              <a:gd name="connsiteY62" fmla="*/ 340823 h 1573026"/>
              <a:gd name="connsiteX63" fmla="*/ 1242460 w 2757152"/>
              <a:gd name="connsiteY63" fmla="*/ 343206 h 1573026"/>
              <a:gd name="connsiteX64" fmla="*/ 1342473 w 2757152"/>
              <a:gd name="connsiteY64" fmla="*/ 317012 h 1573026"/>
              <a:gd name="connsiteX65" fmla="*/ 1413910 w 2757152"/>
              <a:gd name="connsiteY65" fmla="*/ 305106 h 1573026"/>
              <a:gd name="connsiteX66" fmla="*/ 1499302 w 2757152"/>
              <a:gd name="connsiteY66" fmla="*/ 250164 h 1573026"/>
              <a:gd name="connsiteX67" fmla="*/ 1571073 w 2757152"/>
              <a:gd name="connsiteY67" fmla="*/ 221762 h 1573026"/>
              <a:gd name="connsiteX68" fmla="*/ 1640131 w 2757152"/>
              <a:gd name="connsiteY68" fmla="*/ 188423 h 1573026"/>
              <a:gd name="connsiteX69" fmla="*/ 1711566 w 2757152"/>
              <a:gd name="connsiteY69" fmla="*/ 195568 h 1573026"/>
              <a:gd name="connsiteX70" fmla="*/ 1763954 w 2757152"/>
              <a:gd name="connsiteY70" fmla="*/ 174137 h 1573026"/>
              <a:gd name="connsiteX71" fmla="*/ 1794912 w 2757152"/>
              <a:gd name="connsiteY71" fmla="*/ 183660 h 1573026"/>
              <a:gd name="connsiteX72" fmla="*/ 1868729 w 2757152"/>
              <a:gd name="connsiteY72" fmla="*/ 233668 h 1573026"/>
              <a:gd name="connsiteX73" fmla="*/ 1806816 w 2757152"/>
              <a:gd name="connsiteY73" fmla="*/ 209856 h 1573026"/>
              <a:gd name="connsiteX74" fmla="*/ 1828248 w 2757152"/>
              <a:gd name="connsiteY74" fmla="*/ 281293 h 1573026"/>
              <a:gd name="connsiteX75" fmla="*/ 1866350 w 2757152"/>
              <a:gd name="connsiteY75" fmla="*/ 309866 h 1573026"/>
              <a:gd name="connsiteX76" fmla="*/ 1961598 w 2757152"/>
              <a:gd name="connsiteY76" fmla="*/ 314631 h 1573026"/>
              <a:gd name="connsiteX77" fmla="*/ 2028275 w 2757152"/>
              <a:gd name="connsiteY77" fmla="*/ 271766 h 1573026"/>
              <a:gd name="connsiteX78" fmla="*/ 2025891 w 2757152"/>
              <a:gd name="connsiteY78" fmla="*/ 293200 h 1573026"/>
              <a:gd name="connsiteX79" fmla="*/ 1990173 w 2757152"/>
              <a:gd name="connsiteY79" fmla="*/ 321775 h 1573026"/>
              <a:gd name="connsiteX80" fmla="*/ 1916354 w 2757152"/>
              <a:gd name="connsiteY80" fmla="*/ 338443 h 1573026"/>
              <a:gd name="connsiteX81" fmla="*/ 1923500 w 2757152"/>
              <a:gd name="connsiteY81" fmla="*/ 367017 h 1573026"/>
              <a:gd name="connsiteX82" fmla="*/ 2047325 w 2757152"/>
              <a:gd name="connsiteY82" fmla="*/ 331298 h 1573026"/>
              <a:gd name="connsiteX83" fmla="*/ 2099710 w 2757152"/>
              <a:gd name="connsiteY83" fmla="*/ 295581 h 1573026"/>
              <a:gd name="connsiteX84" fmla="*/ 2142574 w 2757152"/>
              <a:gd name="connsiteY84" fmla="*/ 271766 h 1573026"/>
              <a:gd name="connsiteX85" fmla="*/ 2066375 w 2757152"/>
              <a:gd name="connsiteY85" fmla="*/ 264623 h 1573026"/>
              <a:gd name="connsiteX86" fmla="*/ 2066375 w 2757152"/>
              <a:gd name="connsiteY86" fmla="*/ 202710 h 1573026"/>
              <a:gd name="connsiteX87" fmla="*/ 2116380 w 2757152"/>
              <a:gd name="connsiteY87" fmla="*/ 202710 h 1573026"/>
              <a:gd name="connsiteX88" fmla="*/ 2223536 w 2757152"/>
              <a:gd name="connsiteY88" fmla="*/ 97935 h 1573026"/>
              <a:gd name="connsiteX89" fmla="*/ 2273542 w 2757152"/>
              <a:gd name="connsiteY89" fmla="*/ 305 h 1573026"/>
              <a:gd name="connsiteX90" fmla="*/ 2237824 w 2757152"/>
              <a:gd name="connsiteY90" fmla="*/ 114604 h 1573026"/>
              <a:gd name="connsiteX91" fmla="*/ 2164006 w 2757152"/>
              <a:gd name="connsiteY91" fmla="*/ 193186 h 1573026"/>
              <a:gd name="connsiteX92" fmla="*/ 2228298 w 2757152"/>
              <a:gd name="connsiteY92" fmla="*/ 217000 h 1573026"/>
              <a:gd name="connsiteX93" fmla="*/ 2287829 w 2757152"/>
              <a:gd name="connsiteY93" fmla="*/ 212237 h 1573026"/>
              <a:gd name="connsiteX94" fmla="*/ 2333075 w 2757152"/>
              <a:gd name="connsiteY94" fmla="*/ 257480 h 1573026"/>
              <a:gd name="connsiteX95" fmla="*/ 2383079 w 2757152"/>
              <a:gd name="connsiteY95" fmla="*/ 243193 h 1573026"/>
              <a:gd name="connsiteX96" fmla="*/ 2425941 w 2757152"/>
              <a:gd name="connsiteY96" fmla="*/ 178900 h 1573026"/>
              <a:gd name="connsiteX97" fmla="*/ 2468804 w 2757152"/>
              <a:gd name="connsiteY97" fmla="*/ 169375 h 1573026"/>
              <a:gd name="connsiteX98" fmla="*/ 2573579 w 2757152"/>
              <a:gd name="connsiteY98" fmla="*/ 152706 h 1573026"/>
              <a:gd name="connsiteX99" fmla="*/ 2590248 w 2757152"/>
              <a:gd name="connsiteY99" fmla="*/ 147943 h 1573026"/>
              <a:gd name="connsiteX100" fmla="*/ 2678354 w 2757152"/>
              <a:gd name="connsiteY100" fmla="*/ 166993 h 1573026"/>
              <a:gd name="connsiteX101" fmla="*/ 2709310 w 2757152"/>
              <a:gd name="connsiteY101" fmla="*/ 188425 h 1573026"/>
              <a:gd name="connsiteX102" fmla="*/ 2735505 w 2757152"/>
              <a:gd name="connsiteY102" fmla="*/ 205092 h 1573026"/>
              <a:gd name="connsiteX103" fmla="*/ 2756935 w 2757152"/>
              <a:gd name="connsiteY103" fmla="*/ 221762 h 1573026"/>
              <a:gd name="connsiteX104" fmla="*/ 2737885 w 2757152"/>
              <a:gd name="connsiteY104" fmla="*/ 264625 h 1573026"/>
              <a:gd name="connsiteX105" fmla="*/ 2735504 w 2757152"/>
              <a:gd name="connsiteY105" fmla="*/ 319393 h 1573026"/>
              <a:gd name="connsiteX106" fmla="*/ 2721216 w 2757152"/>
              <a:gd name="connsiteY106" fmla="*/ 376543 h 1573026"/>
              <a:gd name="connsiteX107" fmla="*/ 2723598 w 2757152"/>
              <a:gd name="connsiteY107" fmla="*/ 386068 h 1573026"/>
              <a:gd name="connsiteX108" fmla="*/ 2754554 w 2757152"/>
              <a:gd name="connsiteY108" fmla="*/ 393212 h 1573026"/>
              <a:gd name="connsiteX109" fmla="*/ 2742648 w 2757152"/>
              <a:gd name="connsiteY109" fmla="*/ 424168 h 1573026"/>
              <a:gd name="connsiteX110" fmla="*/ 2709310 w 2757152"/>
              <a:gd name="connsiteY110" fmla="*/ 445600 h 1573026"/>
              <a:gd name="connsiteX111" fmla="*/ 2695023 w 2757152"/>
              <a:gd name="connsiteY111" fmla="*/ 476556 h 1573026"/>
              <a:gd name="connsiteX112" fmla="*/ 2698276 w 2757152"/>
              <a:gd name="connsiteY112" fmla="*/ 559163 h 1573026"/>
              <a:gd name="connsiteX113" fmla="*/ 2685497 w 2757152"/>
              <a:gd name="connsiteY113" fmla="*/ 590856 h 1573026"/>
              <a:gd name="connsiteX114" fmla="*/ 2683116 w 2757152"/>
              <a:gd name="connsiteY114" fmla="*/ 655150 h 1573026"/>
              <a:gd name="connsiteX115" fmla="*/ 2704548 w 2757152"/>
              <a:gd name="connsiteY115" fmla="*/ 690868 h 1573026"/>
              <a:gd name="connsiteX116" fmla="*/ 2699785 w 2757152"/>
              <a:gd name="connsiteY116" fmla="*/ 743256 h 1573026"/>
              <a:gd name="connsiteX117" fmla="*/ 2702166 w 2757152"/>
              <a:gd name="connsiteY117" fmla="*/ 790881 h 1573026"/>
              <a:gd name="connsiteX118" fmla="*/ 2690260 w 2757152"/>
              <a:gd name="connsiteY118" fmla="*/ 805168 h 1573026"/>
              <a:gd name="connsiteX119" fmla="*/ 2661685 w 2757152"/>
              <a:gd name="connsiteY119" fmla="*/ 890893 h 1573026"/>
              <a:gd name="connsiteX120" fmla="*/ 2630731 w 2757152"/>
              <a:gd name="connsiteY120" fmla="*/ 967092 h 1573026"/>
              <a:gd name="connsiteX121" fmla="*/ 2595010 w 2757152"/>
              <a:gd name="connsiteY121" fmla="*/ 945662 h 1573026"/>
              <a:gd name="connsiteX122" fmla="*/ 2535479 w 2757152"/>
              <a:gd name="connsiteY122" fmla="*/ 917087 h 1573026"/>
              <a:gd name="connsiteX123" fmla="*/ 2506904 w 2757152"/>
              <a:gd name="connsiteY123" fmla="*/ 883750 h 1573026"/>
              <a:gd name="connsiteX124" fmla="*/ 2473568 w 2757152"/>
              <a:gd name="connsiteY124" fmla="*/ 869462 h 1573026"/>
              <a:gd name="connsiteX125" fmla="*/ 2440229 w 2757152"/>
              <a:gd name="connsiteY125" fmla="*/ 871843 h 1573026"/>
              <a:gd name="connsiteX126" fmla="*/ 2390223 w 2757152"/>
              <a:gd name="connsiteY126" fmla="*/ 895656 h 1573026"/>
              <a:gd name="connsiteX127" fmla="*/ 2366410 w 2757152"/>
              <a:gd name="connsiteY127" fmla="*/ 909943 h 1573026"/>
              <a:gd name="connsiteX128" fmla="*/ 2297356 w 2757152"/>
              <a:gd name="connsiteY128" fmla="*/ 926612 h 1573026"/>
              <a:gd name="connsiteX129" fmla="*/ 2275923 w 2757152"/>
              <a:gd name="connsiteY129" fmla="*/ 957568 h 1573026"/>
              <a:gd name="connsiteX130" fmla="*/ 2273541 w 2757152"/>
              <a:gd name="connsiteY130" fmla="*/ 1036150 h 1573026"/>
              <a:gd name="connsiteX131" fmla="*/ 2275925 w 2757152"/>
              <a:gd name="connsiteY131" fmla="*/ 1062342 h 1573026"/>
              <a:gd name="connsiteX132" fmla="*/ 2175910 w 2757152"/>
              <a:gd name="connsiteY132" fmla="*/ 1112350 h 1573026"/>
              <a:gd name="connsiteX133" fmla="*/ 2133048 w 2757152"/>
              <a:gd name="connsiteY133" fmla="*/ 1112350 h 1573026"/>
              <a:gd name="connsiteX134" fmla="*/ 2042562 w 2757152"/>
              <a:gd name="connsiteY134" fmla="*/ 1148067 h 1573026"/>
              <a:gd name="connsiteX135" fmla="*/ 2021129 w 2757152"/>
              <a:gd name="connsiteY135" fmla="*/ 1188550 h 1573026"/>
              <a:gd name="connsiteX136" fmla="*/ 2021131 w 2757152"/>
              <a:gd name="connsiteY136" fmla="*/ 1238556 h 1573026"/>
              <a:gd name="connsiteX137" fmla="*/ 1971123 w 2757152"/>
              <a:gd name="connsiteY137" fmla="*/ 1279037 h 1573026"/>
              <a:gd name="connsiteX138" fmla="*/ 1954456 w 2757152"/>
              <a:gd name="connsiteY138" fmla="*/ 1309993 h 1573026"/>
              <a:gd name="connsiteX139" fmla="*/ 1956835 w 2757152"/>
              <a:gd name="connsiteY139" fmla="*/ 1331425 h 1573026"/>
              <a:gd name="connsiteX140" fmla="*/ 1990173 w 2757152"/>
              <a:gd name="connsiteY140" fmla="*/ 1326662 h 1573026"/>
              <a:gd name="connsiteX141" fmla="*/ 2013987 w 2757152"/>
              <a:gd name="connsiteY141" fmla="*/ 1350474 h 1573026"/>
              <a:gd name="connsiteX142" fmla="*/ 2002079 w 2757152"/>
              <a:gd name="connsiteY142" fmla="*/ 1383812 h 1573026"/>
              <a:gd name="connsiteX143" fmla="*/ 1999698 w 2757152"/>
              <a:gd name="connsiteY143" fmla="*/ 1421912 h 1573026"/>
              <a:gd name="connsiteX144" fmla="*/ 1921118 w 2757152"/>
              <a:gd name="connsiteY144" fmla="*/ 1450487 h 1573026"/>
              <a:gd name="connsiteX145" fmla="*/ 1911593 w 2757152"/>
              <a:gd name="connsiteY145" fmla="*/ 1538594 h 1573026"/>
              <a:gd name="connsiteX146" fmla="*/ 1844916 w 2757152"/>
              <a:gd name="connsiteY146" fmla="*/ 1560025 h 1573026"/>
              <a:gd name="connsiteX147" fmla="*/ 1808865 w 2757152"/>
              <a:gd name="connsiteY147" fmla="*/ 1573012 h 1573026"/>
              <a:gd name="connsiteX148" fmla="*/ 1728235 w 2757152"/>
              <a:gd name="connsiteY148" fmla="*/ 1557643 h 1573026"/>
              <a:gd name="connsiteX149" fmla="*/ 1702041 w 2757152"/>
              <a:gd name="connsiteY149" fmla="*/ 1571931 h 1573026"/>
              <a:gd name="connsiteX150" fmla="*/ 1647275 w 2757152"/>
              <a:gd name="connsiteY150" fmla="*/ 1543356 h 1573026"/>
              <a:gd name="connsiteX151" fmla="*/ 1606791 w 2757152"/>
              <a:gd name="connsiteY151" fmla="*/ 1507637 h 1573026"/>
              <a:gd name="connsiteX152" fmla="*/ 1563931 w 2757152"/>
              <a:gd name="connsiteY152" fmla="*/ 1479061 h 1573026"/>
              <a:gd name="connsiteX153" fmla="*/ 1592504 w 2757152"/>
              <a:gd name="connsiteY153" fmla="*/ 1455250 h 1573026"/>
              <a:gd name="connsiteX154" fmla="*/ 1580598 w 2757152"/>
              <a:gd name="connsiteY154" fmla="*/ 1438581 h 1573026"/>
              <a:gd name="connsiteX155" fmla="*/ 1518685 w 2757152"/>
              <a:gd name="connsiteY155" fmla="*/ 1426675 h 1573026"/>
              <a:gd name="connsiteX156" fmla="*/ 1499635 w 2757152"/>
              <a:gd name="connsiteY156" fmla="*/ 1402862 h 1573026"/>
              <a:gd name="connsiteX157" fmla="*/ 1461537 w 2757152"/>
              <a:gd name="connsiteY157" fmla="*/ 1379050 h 1573026"/>
              <a:gd name="connsiteX158" fmla="*/ 1456773 w 2757152"/>
              <a:gd name="connsiteY158" fmla="*/ 1390956 h 1573026"/>
              <a:gd name="connsiteX159" fmla="*/ 1471062 w 2757152"/>
              <a:gd name="connsiteY159" fmla="*/ 1429056 h 1573026"/>
              <a:gd name="connsiteX160" fmla="*/ 1440104 w 2757152"/>
              <a:gd name="connsiteY160" fmla="*/ 1443343 h 1573026"/>
              <a:gd name="connsiteX161" fmla="*/ 1413912 w 2757152"/>
              <a:gd name="connsiteY161" fmla="*/ 1457630 h 1573026"/>
              <a:gd name="connsiteX162" fmla="*/ 1397241 w 2757152"/>
              <a:gd name="connsiteY162" fmla="*/ 1450487 h 1573026"/>
              <a:gd name="connsiteX163" fmla="*/ 1351998 w 2757152"/>
              <a:gd name="connsiteY163" fmla="*/ 1388575 h 1573026"/>
              <a:gd name="connsiteX164" fmla="*/ 1306756 w 2757152"/>
              <a:gd name="connsiteY164" fmla="*/ 1355237 h 1573026"/>
              <a:gd name="connsiteX165" fmla="*/ 1328187 w 2757152"/>
              <a:gd name="connsiteY165" fmla="*/ 1338568 h 1573026"/>
              <a:gd name="connsiteX166" fmla="*/ 1349618 w 2757152"/>
              <a:gd name="connsiteY166" fmla="*/ 1298087 h 1573026"/>
              <a:gd name="connsiteX167" fmla="*/ 1335329 w 2757152"/>
              <a:gd name="connsiteY167" fmla="*/ 1286181 h 1573026"/>
              <a:gd name="connsiteX168" fmla="*/ 1297231 w 2757152"/>
              <a:gd name="connsiteY168" fmla="*/ 1288562 h 1573026"/>
              <a:gd name="connsiteX169" fmla="*/ 1221031 w 2757152"/>
              <a:gd name="connsiteY169" fmla="*/ 1245700 h 1573026"/>
              <a:gd name="connsiteX170" fmla="*/ 1178166 w 2757152"/>
              <a:gd name="connsiteY170" fmla="*/ 1226650 h 1573026"/>
              <a:gd name="connsiteX171" fmla="*/ 1168643 w 2757152"/>
              <a:gd name="connsiteY171" fmla="*/ 1226650 h 1573026"/>
              <a:gd name="connsiteX172" fmla="*/ 1156737 w 2757152"/>
              <a:gd name="connsiteY172" fmla="*/ 1162356 h 1573026"/>
              <a:gd name="connsiteX173" fmla="*/ 1168643 w 2757152"/>
              <a:gd name="connsiteY173" fmla="*/ 1098062 h 1573026"/>
              <a:gd name="connsiteX174" fmla="*/ 1137687 w 2757152"/>
              <a:gd name="connsiteY174" fmla="*/ 1064725 h 1573026"/>
              <a:gd name="connsiteX175" fmla="*/ 1085300 w 2757152"/>
              <a:gd name="connsiteY175" fmla="*/ 1040912 h 1573026"/>
              <a:gd name="connsiteX176" fmla="*/ 1111493 w 2757152"/>
              <a:gd name="connsiteY176" fmla="*/ 1017100 h 1573026"/>
              <a:gd name="connsiteX177" fmla="*/ 1156737 w 2757152"/>
              <a:gd name="connsiteY177" fmla="*/ 1021862 h 1573026"/>
              <a:gd name="connsiteX178" fmla="*/ 1151975 w 2757152"/>
              <a:gd name="connsiteY178" fmla="*/ 974237 h 1573026"/>
              <a:gd name="connsiteX179" fmla="*/ 1123400 w 2757152"/>
              <a:gd name="connsiteY179" fmla="*/ 969475 h 1573026"/>
              <a:gd name="connsiteX180" fmla="*/ 1128162 w 2757152"/>
              <a:gd name="connsiteY180" fmla="*/ 921850 h 1573026"/>
              <a:gd name="connsiteX181" fmla="*/ 1097206 w 2757152"/>
              <a:gd name="connsiteY181" fmla="*/ 907562 h 1573026"/>
              <a:gd name="connsiteX182" fmla="*/ 1099587 w 2757152"/>
              <a:gd name="connsiteY182" fmla="*/ 871843 h 1573026"/>
              <a:gd name="connsiteX183" fmla="*/ 1051962 w 2757152"/>
              <a:gd name="connsiteY183" fmla="*/ 857556 h 1573026"/>
              <a:gd name="connsiteX184" fmla="*/ 1032912 w 2757152"/>
              <a:gd name="connsiteY184" fmla="*/ 878987 h 1573026"/>
              <a:gd name="connsiteX185" fmla="*/ 1004335 w 2757152"/>
              <a:gd name="connsiteY185" fmla="*/ 881368 h 1573026"/>
              <a:gd name="connsiteX186" fmla="*/ 954331 w 2757152"/>
              <a:gd name="connsiteY186" fmla="*/ 886131 h 1573026"/>
              <a:gd name="connsiteX187" fmla="*/ 923375 w 2757152"/>
              <a:gd name="connsiteY187" fmla="*/ 907562 h 1573026"/>
              <a:gd name="connsiteX188" fmla="*/ 923375 w 2757152"/>
              <a:gd name="connsiteY188" fmla="*/ 876606 h 1573026"/>
              <a:gd name="connsiteX189" fmla="*/ 882893 w 2757152"/>
              <a:gd name="connsiteY189" fmla="*/ 871843 h 1573026"/>
              <a:gd name="connsiteX190" fmla="*/ 890035 w 2757152"/>
              <a:gd name="connsiteY190" fmla="*/ 893275 h 1573026"/>
              <a:gd name="connsiteX191" fmla="*/ 885275 w 2757152"/>
              <a:gd name="connsiteY191" fmla="*/ 912325 h 1573026"/>
              <a:gd name="connsiteX192" fmla="*/ 799550 w 2757152"/>
              <a:gd name="connsiteY192" fmla="*/ 859936 h 1573026"/>
              <a:gd name="connsiteX193" fmla="*/ 778118 w 2757152"/>
              <a:gd name="connsiteY193" fmla="*/ 826600 h 1573026"/>
              <a:gd name="connsiteX194" fmla="*/ 790025 w 2757152"/>
              <a:gd name="connsiteY194" fmla="*/ 786117 h 1573026"/>
              <a:gd name="connsiteX195" fmla="*/ 759068 w 2757152"/>
              <a:gd name="connsiteY195" fmla="*/ 781356 h 1573026"/>
              <a:gd name="connsiteX196" fmla="*/ 711443 w 2757152"/>
              <a:gd name="connsiteY196" fmla="*/ 795643 h 1573026"/>
              <a:gd name="connsiteX197" fmla="*/ 701918 w 2757152"/>
              <a:gd name="connsiteY197" fmla="*/ 809931 h 1573026"/>
              <a:gd name="connsiteX198" fmla="*/ 678106 w 2757152"/>
              <a:gd name="connsiteY198" fmla="*/ 826600 h 1573026"/>
              <a:gd name="connsiteX199" fmla="*/ 670962 w 2757152"/>
              <a:gd name="connsiteY199" fmla="*/ 843268 h 1573026"/>
              <a:gd name="connsiteX200" fmla="*/ 630481 w 2757152"/>
              <a:gd name="connsiteY200" fmla="*/ 876606 h 1573026"/>
              <a:gd name="connsiteX201" fmla="*/ 632860 w 2757152"/>
              <a:gd name="connsiteY201" fmla="*/ 898037 h 1573026"/>
              <a:gd name="connsiteX202" fmla="*/ 647150 w 2757152"/>
              <a:gd name="connsiteY202" fmla="*/ 917087 h 1573026"/>
              <a:gd name="connsiteX203" fmla="*/ 570950 w 2757152"/>
              <a:gd name="connsiteY203" fmla="*/ 902800 h 1573026"/>
              <a:gd name="connsiteX204" fmla="*/ 537612 w 2757152"/>
              <a:gd name="connsiteY204" fmla="*/ 907562 h 1573026"/>
              <a:gd name="connsiteX205" fmla="*/ 585235 w 2757152"/>
              <a:gd name="connsiteY205" fmla="*/ 938518 h 1573026"/>
              <a:gd name="connsiteX206" fmla="*/ 609050 w 2757152"/>
              <a:gd name="connsiteY206" fmla="*/ 950425 h 1573026"/>
              <a:gd name="connsiteX207" fmla="*/ 635243 w 2757152"/>
              <a:gd name="connsiteY207" fmla="*/ 1002812 h 1573026"/>
              <a:gd name="connsiteX208" fmla="*/ 568566 w 2757152"/>
              <a:gd name="connsiteY208" fmla="*/ 1019481 h 1573026"/>
              <a:gd name="connsiteX209" fmla="*/ 547137 w 2757152"/>
              <a:gd name="connsiteY209" fmla="*/ 1031387 h 1573026"/>
              <a:gd name="connsiteX210" fmla="*/ 523323 w 2757152"/>
              <a:gd name="connsiteY210" fmla="*/ 1002812 h 1573026"/>
              <a:gd name="connsiteX211" fmla="*/ 499510 w 2757152"/>
              <a:gd name="connsiteY211" fmla="*/ 971856 h 1573026"/>
              <a:gd name="connsiteX212" fmla="*/ 501891 w 2757152"/>
              <a:gd name="connsiteY212" fmla="*/ 933756 h 1573026"/>
              <a:gd name="connsiteX213" fmla="*/ 499510 w 2757152"/>
              <a:gd name="connsiteY213" fmla="*/ 914706 h 1573026"/>
              <a:gd name="connsiteX214" fmla="*/ 518560 w 2757152"/>
              <a:gd name="connsiteY214" fmla="*/ 881368 h 1573026"/>
              <a:gd name="connsiteX215" fmla="*/ 478080 w 2757152"/>
              <a:gd name="connsiteY215" fmla="*/ 890893 h 1573026"/>
              <a:gd name="connsiteX216" fmla="*/ 449504 w 2757152"/>
              <a:gd name="connsiteY216" fmla="*/ 952806 h 1573026"/>
              <a:gd name="connsiteX217" fmla="*/ 442360 w 2757152"/>
              <a:gd name="connsiteY217" fmla="*/ 976618 h 1573026"/>
              <a:gd name="connsiteX218" fmla="*/ 411404 w 2757152"/>
              <a:gd name="connsiteY218" fmla="*/ 993287 h 1573026"/>
              <a:gd name="connsiteX219" fmla="*/ 363779 w 2757152"/>
              <a:gd name="connsiteY219" fmla="*/ 990906 h 1573026"/>
              <a:gd name="connsiteX220" fmla="*/ 356635 w 2757152"/>
              <a:gd name="connsiteY220" fmla="*/ 1007575 h 1573026"/>
              <a:gd name="connsiteX221" fmla="*/ 356635 w 2757152"/>
              <a:gd name="connsiteY221" fmla="*/ 1055200 h 1573026"/>
              <a:gd name="connsiteX222" fmla="*/ 297104 w 2757152"/>
              <a:gd name="connsiteY222" fmla="*/ 1059962 h 1573026"/>
              <a:gd name="connsiteX223" fmla="*/ 235191 w 2757152"/>
              <a:gd name="connsiteY223" fmla="*/ 1093300 h 1573026"/>
              <a:gd name="connsiteX224" fmla="*/ 237573 w 2757152"/>
              <a:gd name="connsiteY224" fmla="*/ 1121875 h 1573026"/>
              <a:gd name="connsiteX225" fmla="*/ 185186 w 2757152"/>
              <a:gd name="connsiteY225" fmla="*/ 1109968 h 1573026"/>
              <a:gd name="connsiteX226" fmla="*/ 151848 w 2757152"/>
              <a:gd name="connsiteY226" fmla="*/ 1117112 h 1573026"/>
              <a:gd name="connsiteX227" fmla="*/ 106604 w 2757152"/>
              <a:gd name="connsiteY227" fmla="*/ 1098062 h 1573026"/>
              <a:gd name="connsiteX228" fmla="*/ 89936 w 2757152"/>
              <a:gd name="connsiteY228" fmla="*/ 1098062 h 1573026"/>
              <a:gd name="connsiteX229" fmla="*/ 6592 w 2757152"/>
              <a:gd name="connsiteY229" fmla="*/ 1121875 h 1573026"/>
              <a:gd name="connsiteX230" fmla="*/ 8974 w 2757152"/>
              <a:gd name="connsiteY230" fmla="*/ 1074250 h 1573026"/>
              <a:gd name="connsiteX231" fmla="*/ 9816 w 2757152"/>
              <a:gd name="connsiteY231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94698 w 2757152"/>
              <a:gd name="connsiteY20" fmla="*/ 400355 h 1573026"/>
              <a:gd name="connsiteX21" fmla="*/ 113748 w 2757152"/>
              <a:gd name="connsiteY21" fmla="*/ 307487 h 1573026"/>
              <a:gd name="connsiteX22" fmla="*/ 120891 w 2757152"/>
              <a:gd name="connsiteY22" fmla="*/ 255100 h 1573026"/>
              <a:gd name="connsiteX23" fmla="*/ 144706 w 2757152"/>
              <a:gd name="connsiteY23" fmla="*/ 224142 h 1573026"/>
              <a:gd name="connsiteX24" fmla="*/ 232810 w 2757152"/>
              <a:gd name="connsiteY24" fmla="*/ 247956 h 1573026"/>
              <a:gd name="connsiteX25" fmla="*/ 280435 w 2757152"/>
              <a:gd name="connsiteY25" fmla="*/ 293200 h 1573026"/>
              <a:gd name="connsiteX26" fmla="*/ 292341 w 2757152"/>
              <a:gd name="connsiteY26" fmla="*/ 321775 h 1573026"/>
              <a:gd name="connsiteX27" fmla="*/ 328062 w 2757152"/>
              <a:gd name="connsiteY27" fmla="*/ 364636 h 1573026"/>
              <a:gd name="connsiteX28" fmla="*/ 356635 w 2757152"/>
              <a:gd name="connsiteY28" fmla="*/ 359875 h 1573026"/>
              <a:gd name="connsiteX29" fmla="*/ 363779 w 2757152"/>
              <a:gd name="connsiteY29" fmla="*/ 333681 h 1573026"/>
              <a:gd name="connsiteX30" fmla="*/ 404260 w 2757152"/>
              <a:gd name="connsiteY30" fmla="*/ 336062 h 1573026"/>
              <a:gd name="connsiteX31" fmla="*/ 451885 w 2757152"/>
              <a:gd name="connsiteY31" fmla="*/ 312249 h 1573026"/>
              <a:gd name="connsiteX32" fmla="*/ 475698 w 2757152"/>
              <a:gd name="connsiteY32" fmla="*/ 257481 h 1573026"/>
              <a:gd name="connsiteX33" fmla="*/ 501893 w 2757152"/>
              <a:gd name="connsiteY33" fmla="*/ 250336 h 1573026"/>
              <a:gd name="connsiteX34" fmla="*/ 513798 w 2757152"/>
              <a:gd name="connsiteY34" fmla="*/ 267006 h 1573026"/>
              <a:gd name="connsiteX35" fmla="*/ 501891 w 2757152"/>
              <a:gd name="connsiteY35" fmla="*/ 312250 h 1573026"/>
              <a:gd name="connsiteX36" fmla="*/ 516179 w 2757152"/>
              <a:gd name="connsiteY36" fmla="*/ 359875 h 1573026"/>
              <a:gd name="connsiteX37" fmla="*/ 463791 w 2757152"/>
              <a:gd name="connsiteY37" fmla="*/ 424168 h 1573026"/>
              <a:gd name="connsiteX38" fmla="*/ 566185 w 2757152"/>
              <a:gd name="connsiteY38" fmla="*/ 517037 h 1573026"/>
              <a:gd name="connsiteX39" fmla="*/ 623337 w 2757152"/>
              <a:gd name="connsiteY39" fmla="*/ 495605 h 1573026"/>
              <a:gd name="connsiteX40" fmla="*/ 675723 w 2757152"/>
              <a:gd name="connsiteY40" fmla="*/ 481318 h 1573026"/>
              <a:gd name="connsiteX41" fmla="*/ 701916 w 2757152"/>
              <a:gd name="connsiteY41" fmla="*/ 483700 h 1573026"/>
              <a:gd name="connsiteX42" fmla="*/ 697154 w 2757152"/>
              <a:gd name="connsiteY42" fmla="*/ 476556 h 1573026"/>
              <a:gd name="connsiteX43" fmla="*/ 775735 w 2757152"/>
              <a:gd name="connsiteY43" fmla="*/ 524181 h 1573026"/>
              <a:gd name="connsiteX44" fmla="*/ 820979 w 2757152"/>
              <a:gd name="connsiteY44" fmla="*/ 547993 h 1573026"/>
              <a:gd name="connsiteX45" fmla="*/ 887656 w 2757152"/>
              <a:gd name="connsiteY45" fmla="*/ 562280 h 1573026"/>
              <a:gd name="connsiteX46" fmla="*/ 932898 w 2757152"/>
              <a:gd name="connsiteY46" fmla="*/ 478937 h 1573026"/>
              <a:gd name="connsiteX47" fmla="*/ 961473 w 2757152"/>
              <a:gd name="connsiteY47" fmla="*/ 455125 h 1573026"/>
              <a:gd name="connsiteX48" fmla="*/ 963857 w 2757152"/>
              <a:gd name="connsiteY48" fmla="*/ 426549 h 1573026"/>
              <a:gd name="connsiteX49" fmla="*/ 892416 w 2757152"/>
              <a:gd name="connsiteY49" fmla="*/ 412262 h 1573026"/>
              <a:gd name="connsiteX50" fmla="*/ 863843 w 2757152"/>
              <a:gd name="connsiteY50" fmla="*/ 417024 h 1573026"/>
              <a:gd name="connsiteX51" fmla="*/ 828123 w 2757152"/>
              <a:gd name="connsiteY51" fmla="*/ 383687 h 1573026"/>
              <a:gd name="connsiteX52" fmla="*/ 851937 w 2757152"/>
              <a:gd name="connsiteY52" fmla="*/ 357491 h 1573026"/>
              <a:gd name="connsiteX53" fmla="*/ 913848 w 2757152"/>
              <a:gd name="connsiteY53" fmla="*/ 343206 h 1573026"/>
              <a:gd name="connsiteX54" fmla="*/ 959091 w 2757152"/>
              <a:gd name="connsiteY54" fmla="*/ 357493 h 1573026"/>
              <a:gd name="connsiteX55" fmla="*/ 970998 w 2757152"/>
              <a:gd name="connsiteY55" fmla="*/ 376543 h 1573026"/>
              <a:gd name="connsiteX56" fmla="*/ 1090060 w 2757152"/>
              <a:gd name="connsiteY56" fmla="*/ 436075 h 1573026"/>
              <a:gd name="connsiteX57" fmla="*/ 1113873 w 2757152"/>
              <a:gd name="connsiteY57" fmla="*/ 500368 h 1573026"/>
              <a:gd name="connsiteX58" fmla="*/ 1135304 w 2757152"/>
              <a:gd name="connsiteY58" fmla="*/ 512275 h 1573026"/>
              <a:gd name="connsiteX59" fmla="*/ 1132923 w 2757152"/>
              <a:gd name="connsiteY59" fmla="*/ 421787 h 1573026"/>
              <a:gd name="connsiteX60" fmla="*/ 1154354 w 2757152"/>
              <a:gd name="connsiteY60" fmla="*/ 383687 h 1573026"/>
              <a:gd name="connsiteX61" fmla="*/ 1173404 w 2757152"/>
              <a:gd name="connsiteY61" fmla="*/ 386068 h 1573026"/>
              <a:gd name="connsiteX62" fmla="*/ 1173404 w 2757152"/>
              <a:gd name="connsiteY62" fmla="*/ 347968 h 1573026"/>
              <a:gd name="connsiteX63" fmla="*/ 1185312 w 2757152"/>
              <a:gd name="connsiteY63" fmla="*/ 340823 h 1573026"/>
              <a:gd name="connsiteX64" fmla="*/ 1242460 w 2757152"/>
              <a:gd name="connsiteY64" fmla="*/ 343206 h 1573026"/>
              <a:gd name="connsiteX65" fmla="*/ 1342473 w 2757152"/>
              <a:gd name="connsiteY65" fmla="*/ 317012 h 1573026"/>
              <a:gd name="connsiteX66" fmla="*/ 1413910 w 2757152"/>
              <a:gd name="connsiteY66" fmla="*/ 305106 h 1573026"/>
              <a:gd name="connsiteX67" fmla="*/ 1499302 w 2757152"/>
              <a:gd name="connsiteY67" fmla="*/ 250164 h 1573026"/>
              <a:gd name="connsiteX68" fmla="*/ 1571073 w 2757152"/>
              <a:gd name="connsiteY68" fmla="*/ 221762 h 1573026"/>
              <a:gd name="connsiteX69" fmla="*/ 1640131 w 2757152"/>
              <a:gd name="connsiteY69" fmla="*/ 188423 h 1573026"/>
              <a:gd name="connsiteX70" fmla="*/ 1711566 w 2757152"/>
              <a:gd name="connsiteY70" fmla="*/ 195568 h 1573026"/>
              <a:gd name="connsiteX71" fmla="*/ 1763954 w 2757152"/>
              <a:gd name="connsiteY71" fmla="*/ 174137 h 1573026"/>
              <a:gd name="connsiteX72" fmla="*/ 1794912 w 2757152"/>
              <a:gd name="connsiteY72" fmla="*/ 183660 h 1573026"/>
              <a:gd name="connsiteX73" fmla="*/ 1868729 w 2757152"/>
              <a:gd name="connsiteY73" fmla="*/ 233668 h 1573026"/>
              <a:gd name="connsiteX74" fmla="*/ 1806816 w 2757152"/>
              <a:gd name="connsiteY74" fmla="*/ 209856 h 1573026"/>
              <a:gd name="connsiteX75" fmla="*/ 1828248 w 2757152"/>
              <a:gd name="connsiteY75" fmla="*/ 281293 h 1573026"/>
              <a:gd name="connsiteX76" fmla="*/ 1866350 w 2757152"/>
              <a:gd name="connsiteY76" fmla="*/ 309866 h 1573026"/>
              <a:gd name="connsiteX77" fmla="*/ 1961598 w 2757152"/>
              <a:gd name="connsiteY77" fmla="*/ 314631 h 1573026"/>
              <a:gd name="connsiteX78" fmla="*/ 2028275 w 2757152"/>
              <a:gd name="connsiteY78" fmla="*/ 271766 h 1573026"/>
              <a:gd name="connsiteX79" fmla="*/ 2025891 w 2757152"/>
              <a:gd name="connsiteY79" fmla="*/ 293200 h 1573026"/>
              <a:gd name="connsiteX80" fmla="*/ 1990173 w 2757152"/>
              <a:gd name="connsiteY80" fmla="*/ 321775 h 1573026"/>
              <a:gd name="connsiteX81" fmla="*/ 1916354 w 2757152"/>
              <a:gd name="connsiteY81" fmla="*/ 338443 h 1573026"/>
              <a:gd name="connsiteX82" fmla="*/ 1923500 w 2757152"/>
              <a:gd name="connsiteY82" fmla="*/ 367017 h 1573026"/>
              <a:gd name="connsiteX83" fmla="*/ 2047325 w 2757152"/>
              <a:gd name="connsiteY83" fmla="*/ 331298 h 1573026"/>
              <a:gd name="connsiteX84" fmla="*/ 2099710 w 2757152"/>
              <a:gd name="connsiteY84" fmla="*/ 295581 h 1573026"/>
              <a:gd name="connsiteX85" fmla="*/ 2142574 w 2757152"/>
              <a:gd name="connsiteY85" fmla="*/ 271766 h 1573026"/>
              <a:gd name="connsiteX86" fmla="*/ 2066375 w 2757152"/>
              <a:gd name="connsiteY86" fmla="*/ 264623 h 1573026"/>
              <a:gd name="connsiteX87" fmla="*/ 2066375 w 2757152"/>
              <a:gd name="connsiteY87" fmla="*/ 202710 h 1573026"/>
              <a:gd name="connsiteX88" fmla="*/ 2116380 w 2757152"/>
              <a:gd name="connsiteY88" fmla="*/ 202710 h 1573026"/>
              <a:gd name="connsiteX89" fmla="*/ 2223536 w 2757152"/>
              <a:gd name="connsiteY89" fmla="*/ 97935 h 1573026"/>
              <a:gd name="connsiteX90" fmla="*/ 2273542 w 2757152"/>
              <a:gd name="connsiteY90" fmla="*/ 305 h 1573026"/>
              <a:gd name="connsiteX91" fmla="*/ 2237824 w 2757152"/>
              <a:gd name="connsiteY91" fmla="*/ 114604 h 1573026"/>
              <a:gd name="connsiteX92" fmla="*/ 2164006 w 2757152"/>
              <a:gd name="connsiteY92" fmla="*/ 193186 h 1573026"/>
              <a:gd name="connsiteX93" fmla="*/ 2228298 w 2757152"/>
              <a:gd name="connsiteY93" fmla="*/ 217000 h 1573026"/>
              <a:gd name="connsiteX94" fmla="*/ 2287829 w 2757152"/>
              <a:gd name="connsiteY94" fmla="*/ 212237 h 1573026"/>
              <a:gd name="connsiteX95" fmla="*/ 2333075 w 2757152"/>
              <a:gd name="connsiteY95" fmla="*/ 257480 h 1573026"/>
              <a:gd name="connsiteX96" fmla="*/ 2383079 w 2757152"/>
              <a:gd name="connsiteY96" fmla="*/ 243193 h 1573026"/>
              <a:gd name="connsiteX97" fmla="*/ 2425941 w 2757152"/>
              <a:gd name="connsiteY97" fmla="*/ 178900 h 1573026"/>
              <a:gd name="connsiteX98" fmla="*/ 2468804 w 2757152"/>
              <a:gd name="connsiteY98" fmla="*/ 169375 h 1573026"/>
              <a:gd name="connsiteX99" fmla="*/ 2573579 w 2757152"/>
              <a:gd name="connsiteY99" fmla="*/ 152706 h 1573026"/>
              <a:gd name="connsiteX100" fmla="*/ 2590248 w 2757152"/>
              <a:gd name="connsiteY100" fmla="*/ 147943 h 1573026"/>
              <a:gd name="connsiteX101" fmla="*/ 2678354 w 2757152"/>
              <a:gd name="connsiteY101" fmla="*/ 166993 h 1573026"/>
              <a:gd name="connsiteX102" fmla="*/ 2709310 w 2757152"/>
              <a:gd name="connsiteY102" fmla="*/ 188425 h 1573026"/>
              <a:gd name="connsiteX103" fmla="*/ 2735505 w 2757152"/>
              <a:gd name="connsiteY103" fmla="*/ 205092 h 1573026"/>
              <a:gd name="connsiteX104" fmla="*/ 2756935 w 2757152"/>
              <a:gd name="connsiteY104" fmla="*/ 221762 h 1573026"/>
              <a:gd name="connsiteX105" fmla="*/ 2737885 w 2757152"/>
              <a:gd name="connsiteY105" fmla="*/ 264625 h 1573026"/>
              <a:gd name="connsiteX106" fmla="*/ 2735504 w 2757152"/>
              <a:gd name="connsiteY106" fmla="*/ 319393 h 1573026"/>
              <a:gd name="connsiteX107" fmla="*/ 2721216 w 2757152"/>
              <a:gd name="connsiteY107" fmla="*/ 376543 h 1573026"/>
              <a:gd name="connsiteX108" fmla="*/ 2723598 w 2757152"/>
              <a:gd name="connsiteY108" fmla="*/ 386068 h 1573026"/>
              <a:gd name="connsiteX109" fmla="*/ 2754554 w 2757152"/>
              <a:gd name="connsiteY109" fmla="*/ 393212 h 1573026"/>
              <a:gd name="connsiteX110" fmla="*/ 2742648 w 2757152"/>
              <a:gd name="connsiteY110" fmla="*/ 424168 h 1573026"/>
              <a:gd name="connsiteX111" fmla="*/ 2709310 w 2757152"/>
              <a:gd name="connsiteY111" fmla="*/ 445600 h 1573026"/>
              <a:gd name="connsiteX112" fmla="*/ 2695023 w 2757152"/>
              <a:gd name="connsiteY112" fmla="*/ 476556 h 1573026"/>
              <a:gd name="connsiteX113" fmla="*/ 2698276 w 2757152"/>
              <a:gd name="connsiteY113" fmla="*/ 559163 h 1573026"/>
              <a:gd name="connsiteX114" fmla="*/ 2685497 w 2757152"/>
              <a:gd name="connsiteY114" fmla="*/ 590856 h 1573026"/>
              <a:gd name="connsiteX115" fmla="*/ 2683116 w 2757152"/>
              <a:gd name="connsiteY115" fmla="*/ 655150 h 1573026"/>
              <a:gd name="connsiteX116" fmla="*/ 2704548 w 2757152"/>
              <a:gd name="connsiteY116" fmla="*/ 690868 h 1573026"/>
              <a:gd name="connsiteX117" fmla="*/ 2699785 w 2757152"/>
              <a:gd name="connsiteY117" fmla="*/ 743256 h 1573026"/>
              <a:gd name="connsiteX118" fmla="*/ 2702166 w 2757152"/>
              <a:gd name="connsiteY118" fmla="*/ 790881 h 1573026"/>
              <a:gd name="connsiteX119" fmla="*/ 2690260 w 2757152"/>
              <a:gd name="connsiteY119" fmla="*/ 805168 h 1573026"/>
              <a:gd name="connsiteX120" fmla="*/ 2661685 w 2757152"/>
              <a:gd name="connsiteY120" fmla="*/ 890893 h 1573026"/>
              <a:gd name="connsiteX121" fmla="*/ 2630731 w 2757152"/>
              <a:gd name="connsiteY121" fmla="*/ 967092 h 1573026"/>
              <a:gd name="connsiteX122" fmla="*/ 2595010 w 2757152"/>
              <a:gd name="connsiteY122" fmla="*/ 945662 h 1573026"/>
              <a:gd name="connsiteX123" fmla="*/ 2535479 w 2757152"/>
              <a:gd name="connsiteY123" fmla="*/ 917087 h 1573026"/>
              <a:gd name="connsiteX124" fmla="*/ 2506904 w 2757152"/>
              <a:gd name="connsiteY124" fmla="*/ 883750 h 1573026"/>
              <a:gd name="connsiteX125" fmla="*/ 2473568 w 2757152"/>
              <a:gd name="connsiteY125" fmla="*/ 869462 h 1573026"/>
              <a:gd name="connsiteX126" fmla="*/ 2440229 w 2757152"/>
              <a:gd name="connsiteY126" fmla="*/ 871843 h 1573026"/>
              <a:gd name="connsiteX127" fmla="*/ 2390223 w 2757152"/>
              <a:gd name="connsiteY127" fmla="*/ 895656 h 1573026"/>
              <a:gd name="connsiteX128" fmla="*/ 2366410 w 2757152"/>
              <a:gd name="connsiteY128" fmla="*/ 909943 h 1573026"/>
              <a:gd name="connsiteX129" fmla="*/ 2297356 w 2757152"/>
              <a:gd name="connsiteY129" fmla="*/ 926612 h 1573026"/>
              <a:gd name="connsiteX130" fmla="*/ 2275923 w 2757152"/>
              <a:gd name="connsiteY130" fmla="*/ 957568 h 1573026"/>
              <a:gd name="connsiteX131" fmla="*/ 2273541 w 2757152"/>
              <a:gd name="connsiteY131" fmla="*/ 1036150 h 1573026"/>
              <a:gd name="connsiteX132" fmla="*/ 2275925 w 2757152"/>
              <a:gd name="connsiteY132" fmla="*/ 1062342 h 1573026"/>
              <a:gd name="connsiteX133" fmla="*/ 2175910 w 2757152"/>
              <a:gd name="connsiteY133" fmla="*/ 1112350 h 1573026"/>
              <a:gd name="connsiteX134" fmla="*/ 2133048 w 2757152"/>
              <a:gd name="connsiteY134" fmla="*/ 1112350 h 1573026"/>
              <a:gd name="connsiteX135" fmla="*/ 2042562 w 2757152"/>
              <a:gd name="connsiteY135" fmla="*/ 1148067 h 1573026"/>
              <a:gd name="connsiteX136" fmla="*/ 2021129 w 2757152"/>
              <a:gd name="connsiteY136" fmla="*/ 1188550 h 1573026"/>
              <a:gd name="connsiteX137" fmla="*/ 2021131 w 2757152"/>
              <a:gd name="connsiteY137" fmla="*/ 1238556 h 1573026"/>
              <a:gd name="connsiteX138" fmla="*/ 1971123 w 2757152"/>
              <a:gd name="connsiteY138" fmla="*/ 1279037 h 1573026"/>
              <a:gd name="connsiteX139" fmla="*/ 1954456 w 2757152"/>
              <a:gd name="connsiteY139" fmla="*/ 1309993 h 1573026"/>
              <a:gd name="connsiteX140" fmla="*/ 1956835 w 2757152"/>
              <a:gd name="connsiteY140" fmla="*/ 1331425 h 1573026"/>
              <a:gd name="connsiteX141" fmla="*/ 1990173 w 2757152"/>
              <a:gd name="connsiteY141" fmla="*/ 1326662 h 1573026"/>
              <a:gd name="connsiteX142" fmla="*/ 2013987 w 2757152"/>
              <a:gd name="connsiteY142" fmla="*/ 1350474 h 1573026"/>
              <a:gd name="connsiteX143" fmla="*/ 2002079 w 2757152"/>
              <a:gd name="connsiteY143" fmla="*/ 1383812 h 1573026"/>
              <a:gd name="connsiteX144" fmla="*/ 1999698 w 2757152"/>
              <a:gd name="connsiteY144" fmla="*/ 1421912 h 1573026"/>
              <a:gd name="connsiteX145" fmla="*/ 1921118 w 2757152"/>
              <a:gd name="connsiteY145" fmla="*/ 1450487 h 1573026"/>
              <a:gd name="connsiteX146" fmla="*/ 1911593 w 2757152"/>
              <a:gd name="connsiteY146" fmla="*/ 1538594 h 1573026"/>
              <a:gd name="connsiteX147" fmla="*/ 1844916 w 2757152"/>
              <a:gd name="connsiteY147" fmla="*/ 1560025 h 1573026"/>
              <a:gd name="connsiteX148" fmla="*/ 1808865 w 2757152"/>
              <a:gd name="connsiteY148" fmla="*/ 1573012 h 1573026"/>
              <a:gd name="connsiteX149" fmla="*/ 1728235 w 2757152"/>
              <a:gd name="connsiteY149" fmla="*/ 1557643 h 1573026"/>
              <a:gd name="connsiteX150" fmla="*/ 1702041 w 2757152"/>
              <a:gd name="connsiteY150" fmla="*/ 1571931 h 1573026"/>
              <a:gd name="connsiteX151" fmla="*/ 1647275 w 2757152"/>
              <a:gd name="connsiteY151" fmla="*/ 1543356 h 1573026"/>
              <a:gd name="connsiteX152" fmla="*/ 1606791 w 2757152"/>
              <a:gd name="connsiteY152" fmla="*/ 1507637 h 1573026"/>
              <a:gd name="connsiteX153" fmla="*/ 1563931 w 2757152"/>
              <a:gd name="connsiteY153" fmla="*/ 1479061 h 1573026"/>
              <a:gd name="connsiteX154" fmla="*/ 1592504 w 2757152"/>
              <a:gd name="connsiteY154" fmla="*/ 1455250 h 1573026"/>
              <a:gd name="connsiteX155" fmla="*/ 1580598 w 2757152"/>
              <a:gd name="connsiteY155" fmla="*/ 1438581 h 1573026"/>
              <a:gd name="connsiteX156" fmla="*/ 1518685 w 2757152"/>
              <a:gd name="connsiteY156" fmla="*/ 1426675 h 1573026"/>
              <a:gd name="connsiteX157" fmla="*/ 1499635 w 2757152"/>
              <a:gd name="connsiteY157" fmla="*/ 1402862 h 1573026"/>
              <a:gd name="connsiteX158" fmla="*/ 1461537 w 2757152"/>
              <a:gd name="connsiteY158" fmla="*/ 1379050 h 1573026"/>
              <a:gd name="connsiteX159" fmla="*/ 1456773 w 2757152"/>
              <a:gd name="connsiteY159" fmla="*/ 1390956 h 1573026"/>
              <a:gd name="connsiteX160" fmla="*/ 1471062 w 2757152"/>
              <a:gd name="connsiteY160" fmla="*/ 1429056 h 1573026"/>
              <a:gd name="connsiteX161" fmla="*/ 1440104 w 2757152"/>
              <a:gd name="connsiteY161" fmla="*/ 1443343 h 1573026"/>
              <a:gd name="connsiteX162" fmla="*/ 1413912 w 2757152"/>
              <a:gd name="connsiteY162" fmla="*/ 1457630 h 1573026"/>
              <a:gd name="connsiteX163" fmla="*/ 1397241 w 2757152"/>
              <a:gd name="connsiteY163" fmla="*/ 1450487 h 1573026"/>
              <a:gd name="connsiteX164" fmla="*/ 1351998 w 2757152"/>
              <a:gd name="connsiteY164" fmla="*/ 1388575 h 1573026"/>
              <a:gd name="connsiteX165" fmla="*/ 1306756 w 2757152"/>
              <a:gd name="connsiteY165" fmla="*/ 1355237 h 1573026"/>
              <a:gd name="connsiteX166" fmla="*/ 1328187 w 2757152"/>
              <a:gd name="connsiteY166" fmla="*/ 1338568 h 1573026"/>
              <a:gd name="connsiteX167" fmla="*/ 1349618 w 2757152"/>
              <a:gd name="connsiteY167" fmla="*/ 1298087 h 1573026"/>
              <a:gd name="connsiteX168" fmla="*/ 1335329 w 2757152"/>
              <a:gd name="connsiteY168" fmla="*/ 1286181 h 1573026"/>
              <a:gd name="connsiteX169" fmla="*/ 1297231 w 2757152"/>
              <a:gd name="connsiteY169" fmla="*/ 1288562 h 1573026"/>
              <a:gd name="connsiteX170" fmla="*/ 1221031 w 2757152"/>
              <a:gd name="connsiteY170" fmla="*/ 1245700 h 1573026"/>
              <a:gd name="connsiteX171" fmla="*/ 1178166 w 2757152"/>
              <a:gd name="connsiteY171" fmla="*/ 1226650 h 1573026"/>
              <a:gd name="connsiteX172" fmla="*/ 1168643 w 2757152"/>
              <a:gd name="connsiteY172" fmla="*/ 1226650 h 1573026"/>
              <a:gd name="connsiteX173" fmla="*/ 1156737 w 2757152"/>
              <a:gd name="connsiteY173" fmla="*/ 1162356 h 1573026"/>
              <a:gd name="connsiteX174" fmla="*/ 1168643 w 2757152"/>
              <a:gd name="connsiteY174" fmla="*/ 1098062 h 1573026"/>
              <a:gd name="connsiteX175" fmla="*/ 1137687 w 2757152"/>
              <a:gd name="connsiteY175" fmla="*/ 1064725 h 1573026"/>
              <a:gd name="connsiteX176" fmla="*/ 1085300 w 2757152"/>
              <a:gd name="connsiteY176" fmla="*/ 1040912 h 1573026"/>
              <a:gd name="connsiteX177" fmla="*/ 1111493 w 2757152"/>
              <a:gd name="connsiteY177" fmla="*/ 1017100 h 1573026"/>
              <a:gd name="connsiteX178" fmla="*/ 1156737 w 2757152"/>
              <a:gd name="connsiteY178" fmla="*/ 1021862 h 1573026"/>
              <a:gd name="connsiteX179" fmla="*/ 1151975 w 2757152"/>
              <a:gd name="connsiteY179" fmla="*/ 974237 h 1573026"/>
              <a:gd name="connsiteX180" fmla="*/ 1123400 w 2757152"/>
              <a:gd name="connsiteY180" fmla="*/ 969475 h 1573026"/>
              <a:gd name="connsiteX181" fmla="*/ 1128162 w 2757152"/>
              <a:gd name="connsiteY181" fmla="*/ 921850 h 1573026"/>
              <a:gd name="connsiteX182" fmla="*/ 1097206 w 2757152"/>
              <a:gd name="connsiteY182" fmla="*/ 907562 h 1573026"/>
              <a:gd name="connsiteX183" fmla="*/ 1099587 w 2757152"/>
              <a:gd name="connsiteY183" fmla="*/ 871843 h 1573026"/>
              <a:gd name="connsiteX184" fmla="*/ 1051962 w 2757152"/>
              <a:gd name="connsiteY184" fmla="*/ 857556 h 1573026"/>
              <a:gd name="connsiteX185" fmla="*/ 1032912 w 2757152"/>
              <a:gd name="connsiteY185" fmla="*/ 878987 h 1573026"/>
              <a:gd name="connsiteX186" fmla="*/ 1004335 w 2757152"/>
              <a:gd name="connsiteY186" fmla="*/ 881368 h 1573026"/>
              <a:gd name="connsiteX187" fmla="*/ 954331 w 2757152"/>
              <a:gd name="connsiteY187" fmla="*/ 886131 h 1573026"/>
              <a:gd name="connsiteX188" fmla="*/ 923375 w 2757152"/>
              <a:gd name="connsiteY188" fmla="*/ 907562 h 1573026"/>
              <a:gd name="connsiteX189" fmla="*/ 923375 w 2757152"/>
              <a:gd name="connsiteY189" fmla="*/ 876606 h 1573026"/>
              <a:gd name="connsiteX190" fmla="*/ 882893 w 2757152"/>
              <a:gd name="connsiteY190" fmla="*/ 871843 h 1573026"/>
              <a:gd name="connsiteX191" fmla="*/ 890035 w 2757152"/>
              <a:gd name="connsiteY191" fmla="*/ 893275 h 1573026"/>
              <a:gd name="connsiteX192" fmla="*/ 885275 w 2757152"/>
              <a:gd name="connsiteY192" fmla="*/ 912325 h 1573026"/>
              <a:gd name="connsiteX193" fmla="*/ 799550 w 2757152"/>
              <a:gd name="connsiteY193" fmla="*/ 859936 h 1573026"/>
              <a:gd name="connsiteX194" fmla="*/ 778118 w 2757152"/>
              <a:gd name="connsiteY194" fmla="*/ 826600 h 1573026"/>
              <a:gd name="connsiteX195" fmla="*/ 790025 w 2757152"/>
              <a:gd name="connsiteY195" fmla="*/ 786117 h 1573026"/>
              <a:gd name="connsiteX196" fmla="*/ 759068 w 2757152"/>
              <a:gd name="connsiteY196" fmla="*/ 781356 h 1573026"/>
              <a:gd name="connsiteX197" fmla="*/ 711443 w 2757152"/>
              <a:gd name="connsiteY197" fmla="*/ 795643 h 1573026"/>
              <a:gd name="connsiteX198" fmla="*/ 701918 w 2757152"/>
              <a:gd name="connsiteY198" fmla="*/ 809931 h 1573026"/>
              <a:gd name="connsiteX199" fmla="*/ 678106 w 2757152"/>
              <a:gd name="connsiteY199" fmla="*/ 826600 h 1573026"/>
              <a:gd name="connsiteX200" fmla="*/ 670962 w 2757152"/>
              <a:gd name="connsiteY200" fmla="*/ 843268 h 1573026"/>
              <a:gd name="connsiteX201" fmla="*/ 630481 w 2757152"/>
              <a:gd name="connsiteY201" fmla="*/ 876606 h 1573026"/>
              <a:gd name="connsiteX202" fmla="*/ 632860 w 2757152"/>
              <a:gd name="connsiteY202" fmla="*/ 898037 h 1573026"/>
              <a:gd name="connsiteX203" fmla="*/ 647150 w 2757152"/>
              <a:gd name="connsiteY203" fmla="*/ 917087 h 1573026"/>
              <a:gd name="connsiteX204" fmla="*/ 570950 w 2757152"/>
              <a:gd name="connsiteY204" fmla="*/ 902800 h 1573026"/>
              <a:gd name="connsiteX205" fmla="*/ 537612 w 2757152"/>
              <a:gd name="connsiteY205" fmla="*/ 907562 h 1573026"/>
              <a:gd name="connsiteX206" fmla="*/ 585235 w 2757152"/>
              <a:gd name="connsiteY206" fmla="*/ 938518 h 1573026"/>
              <a:gd name="connsiteX207" fmla="*/ 609050 w 2757152"/>
              <a:gd name="connsiteY207" fmla="*/ 950425 h 1573026"/>
              <a:gd name="connsiteX208" fmla="*/ 635243 w 2757152"/>
              <a:gd name="connsiteY208" fmla="*/ 1002812 h 1573026"/>
              <a:gd name="connsiteX209" fmla="*/ 568566 w 2757152"/>
              <a:gd name="connsiteY209" fmla="*/ 1019481 h 1573026"/>
              <a:gd name="connsiteX210" fmla="*/ 547137 w 2757152"/>
              <a:gd name="connsiteY210" fmla="*/ 1031387 h 1573026"/>
              <a:gd name="connsiteX211" fmla="*/ 523323 w 2757152"/>
              <a:gd name="connsiteY211" fmla="*/ 1002812 h 1573026"/>
              <a:gd name="connsiteX212" fmla="*/ 499510 w 2757152"/>
              <a:gd name="connsiteY212" fmla="*/ 971856 h 1573026"/>
              <a:gd name="connsiteX213" fmla="*/ 501891 w 2757152"/>
              <a:gd name="connsiteY213" fmla="*/ 933756 h 1573026"/>
              <a:gd name="connsiteX214" fmla="*/ 499510 w 2757152"/>
              <a:gd name="connsiteY214" fmla="*/ 914706 h 1573026"/>
              <a:gd name="connsiteX215" fmla="*/ 518560 w 2757152"/>
              <a:gd name="connsiteY215" fmla="*/ 881368 h 1573026"/>
              <a:gd name="connsiteX216" fmla="*/ 478080 w 2757152"/>
              <a:gd name="connsiteY216" fmla="*/ 890893 h 1573026"/>
              <a:gd name="connsiteX217" fmla="*/ 449504 w 2757152"/>
              <a:gd name="connsiteY217" fmla="*/ 952806 h 1573026"/>
              <a:gd name="connsiteX218" fmla="*/ 442360 w 2757152"/>
              <a:gd name="connsiteY218" fmla="*/ 976618 h 1573026"/>
              <a:gd name="connsiteX219" fmla="*/ 411404 w 2757152"/>
              <a:gd name="connsiteY219" fmla="*/ 993287 h 1573026"/>
              <a:gd name="connsiteX220" fmla="*/ 363779 w 2757152"/>
              <a:gd name="connsiteY220" fmla="*/ 990906 h 1573026"/>
              <a:gd name="connsiteX221" fmla="*/ 356635 w 2757152"/>
              <a:gd name="connsiteY221" fmla="*/ 1007575 h 1573026"/>
              <a:gd name="connsiteX222" fmla="*/ 356635 w 2757152"/>
              <a:gd name="connsiteY222" fmla="*/ 1055200 h 1573026"/>
              <a:gd name="connsiteX223" fmla="*/ 297104 w 2757152"/>
              <a:gd name="connsiteY223" fmla="*/ 1059962 h 1573026"/>
              <a:gd name="connsiteX224" fmla="*/ 235191 w 2757152"/>
              <a:gd name="connsiteY224" fmla="*/ 1093300 h 1573026"/>
              <a:gd name="connsiteX225" fmla="*/ 237573 w 2757152"/>
              <a:gd name="connsiteY225" fmla="*/ 1121875 h 1573026"/>
              <a:gd name="connsiteX226" fmla="*/ 185186 w 2757152"/>
              <a:gd name="connsiteY226" fmla="*/ 1109968 h 1573026"/>
              <a:gd name="connsiteX227" fmla="*/ 151848 w 2757152"/>
              <a:gd name="connsiteY227" fmla="*/ 1117112 h 1573026"/>
              <a:gd name="connsiteX228" fmla="*/ 106604 w 2757152"/>
              <a:gd name="connsiteY228" fmla="*/ 1098062 h 1573026"/>
              <a:gd name="connsiteX229" fmla="*/ 89936 w 2757152"/>
              <a:gd name="connsiteY229" fmla="*/ 1098062 h 1573026"/>
              <a:gd name="connsiteX230" fmla="*/ 6592 w 2757152"/>
              <a:gd name="connsiteY230" fmla="*/ 1121875 h 1573026"/>
              <a:gd name="connsiteX231" fmla="*/ 8974 w 2757152"/>
              <a:gd name="connsiteY231" fmla="*/ 1074250 h 1573026"/>
              <a:gd name="connsiteX232" fmla="*/ 9816 w 2757152"/>
              <a:gd name="connsiteY232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513798 w 2757152"/>
              <a:gd name="connsiteY35" fmla="*/ 267006 h 1573026"/>
              <a:gd name="connsiteX36" fmla="*/ 501891 w 2757152"/>
              <a:gd name="connsiteY36" fmla="*/ 312250 h 1573026"/>
              <a:gd name="connsiteX37" fmla="*/ 516179 w 2757152"/>
              <a:gd name="connsiteY37" fmla="*/ 359875 h 1573026"/>
              <a:gd name="connsiteX38" fmla="*/ 463791 w 2757152"/>
              <a:gd name="connsiteY38" fmla="*/ 424168 h 1573026"/>
              <a:gd name="connsiteX39" fmla="*/ 566185 w 2757152"/>
              <a:gd name="connsiteY39" fmla="*/ 517037 h 1573026"/>
              <a:gd name="connsiteX40" fmla="*/ 623337 w 2757152"/>
              <a:gd name="connsiteY40" fmla="*/ 495605 h 1573026"/>
              <a:gd name="connsiteX41" fmla="*/ 675723 w 2757152"/>
              <a:gd name="connsiteY41" fmla="*/ 481318 h 1573026"/>
              <a:gd name="connsiteX42" fmla="*/ 701916 w 2757152"/>
              <a:gd name="connsiteY42" fmla="*/ 483700 h 1573026"/>
              <a:gd name="connsiteX43" fmla="*/ 697154 w 2757152"/>
              <a:gd name="connsiteY43" fmla="*/ 476556 h 1573026"/>
              <a:gd name="connsiteX44" fmla="*/ 775735 w 2757152"/>
              <a:gd name="connsiteY44" fmla="*/ 524181 h 1573026"/>
              <a:gd name="connsiteX45" fmla="*/ 820979 w 2757152"/>
              <a:gd name="connsiteY45" fmla="*/ 547993 h 1573026"/>
              <a:gd name="connsiteX46" fmla="*/ 887656 w 2757152"/>
              <a:gd name="connsiteY46" fmla="*/ 562280 h 1573026"/>
              <a:gd name="connsiteX47" fmla="*/ 932898 w 2757152"/>
              <a:gd name="connsiteY47" fmla="*/ 478937 h 1573026"/>
              <a:gd name="connsiteX48" fmla="*/ 961473 w 2757152"/>
              <a:gd name="connsiteY48" fmla="*/ 455125 h 1573026"/>
              <a:gd name="connsiteX49" fmla="*/ 963857 w 2757152"/>
              <a:gd name="connsiteY49" fmla="*/ 426549 h 1573026"/>
              <a:gd name="connsiteX50" fmla="*/ 892416 w 2757152"/>
              <a:gd name="connsiteY50" fmla="*/ 412262 h 1573026"/>
              <a:gd name="connsiteX51" fmla="*/ 863843 w 2757152"/>
              <a:gd name="connsiteY51" fmla="*/ 417024 h 1573026"/>
              <a:gd name="connsiteX52" fmla="*/ 828123 w 2757152"/>
              <a:gd name="connsiteY52" fmla="*/ 383687 h 1573026"/>
              <a:gd name="connsiteX53" fmla="*/ 851937 w 2757152"/>
              <a:gd name="connsiteY53" fmla="*/ 357491 h 1573026"/>
              <a:gd name="connsiteX54" fmla="*/ 913848 w 2757152"/>
              <a:gd name="connsiteY54" fmla="*/ 343206 h 1573026"/>
              <a:gd name="connsiteX55" fmla="*/ 959091 w 2757152"/>
              <a:gd name="connsiteY55" fmla="*/ 357493 h 1573026"/>
              <a:gd name="connsiteX56" fmla="*/ 970998 w 2757152"/>
              <a:gd name="connsiteY56" fmla="*/ 376543 h 1573026"/>
              <a:gd name="connsiteX57" fmla="*/ 1090060 w 2757152"/>
              <a:gd name="connsiteY57" fmla="*/ 436075 h 1573026"/>
              <a:gd name="connsiteX58" fmla="*/ 1113873 w 2757152"/>
              <a:gd name="connsiteY58" fmla="*/ 500368 h 1573026"/>
              <a:gd name="connsiteX59" fmla="*/ 1135304 w 2757152"/>
              <a:gd name="connsiteY59" fmla="*/ 512275 h 1573026"/>
              <a:gd name="connsiteX60" fmla="*/ 1132923 w 2757152"/>
              <a:gd name="connsiteY60" fmla="*/ 421787 h 1573026"/>
              <a:gd name="connsiteX61" fmla="*/ 1154354 w 2757152"/>
              <a:gd name="connsiteY61" fmla="*/ 383687 h 1573026"/>
              <a:gd name="connsiteX62" fmla="*/ 1173404 w 2757152"/>
              <a:gd name="connsiteY62" fmla="*/ 386068 h 1573026"/>
              <a:gd name="connsiteX63" fmla="*/ 1173404 w 2757152"/>
              <a:gd name="connsiteY63" fmla="*/ 347968 h 1573026"/>
              <a:gd name="connsiteX64" fmla="*/ 1185312 w 2757152"/>
              <a:gd name="connsiteY64" fmla="*/ 340823 h 1573026"/>
              <a:gd name="connsiteX65" fmla="*/ 1242460 w 2757152"/>
              <a:gd name="connsiteY65" fmla="*/ 343206 h 1573026"/>
              <a:gd name="connsiteX66" fmla="*/ 1342473 w 2757152"/>
              <a:gd name="connsiteY66" fmla="*/ 317012 h 1573026"/>
              <a:gd name="connsiteX67" fmla="*/ 1413910 w 2757152"/>
              <a:gd name="connsiteY67" fmla="*/ 305106 h 1573026"/>
              <a:gd name="connsiteX68" fmla="*/ 1499302 w 2757152"/>
              <a:gd name="connsiteY68" fmla="*/ 250164 h 1573026"/>
              <a:gd name="connsiteX69" fmla="*/ 1571073 w 2757152"/>
              <a:gd name="connsiteY69" fmla="*/ 221762 h 1573026"/>
              <a:gd name="connsiteX70" fmla="*/ 1640131 w 2757152"/>
              <a:gd name="connsiteY70" fmla="*/ 188423 h 1573026"/>
              <a:gd name="connsiteX71" fmla="*/ 1711566 w 2757152"/>
              <a:gd name="connsiteY71" fmla="*/ 195568 h 1573026"/>
              <a:gd name="connsiteX72" fmla="*/ 1763954 w 2757152"/>
              <a:gd name="connsiteY72" fmla="*/ 174137 h 1573026"/>
              <a:gd name="connsiteX73" fmla="*/ 1794912 w 2757152"/>
              <a:gd name="connsiteY73" fmla="*/ 183660 h 1573026"/>
              <a:gd name="connsiteX74" fmla="*/ 1868729 w 2757152"/>
              <a:gd name="connsiteY74" fmla="*/ 233668 h 1573026"/>
              <a:gd name="connsiteX75" fmla="*/ 1806816 w 2757152"/>
              <a:gd name="connsiteY75" fmla="*/ 209856 h 1573026"/>
              <a:gd name="connsiteX76" fmla="*/ 1828248 w 2757152"/>
              <a:gd name="connsiteY76" fmla="*/ 281293 h 1573026"/>
              <a:gd name="connsiteX77" fmla="*/ 1866350 w 2757152"/>
              <a:gd name="connsiteY77" fmla="*/ 309866 h 1573026"/>
              <a:gd name="connsiteX78" fmla="*/ 1961598 w 2757152"/>
              <a:gd name="connsiteY78" fmla="*/ 314631 h 1573026"/>
              <a:gd name="connsiteX79" fmla="*/ 2028275 w 2757152"/>
              <a:gd name="connsiteY79" fmla="*/ 271766 h 1573026"/>
              <a:gd name="connsiteX80" fmla="*/ 2025891 w 2757152"/>
              <a:gd name="connsiteY80" fmla="*/ 293200 h 1573026"/>
              <a:gd name="connsiteX81" fmla="*/ 1990173 w 2757152"/>
              <a:gd name="connsiteY81" fmla="*/ 321775 h 1573026"/>
              <a:gd name="connsiteX82" fmla="*/ 1916354 w 2757152"/>
              <a:gd name="connsiteY82" fmla="*/ 338443 h 1573026"/>
              <a:gd name="connsiteX83" fmla="*/ 1923500 w 2757152"/>
              <a:gd name="connsiteY83" fmla="*/ 367017 h 1573026"/>
              <a:gd name="connsiteX84" fmla="*/ 2047325 w 2757152"/>
              <a:gd name="connsiteY84" fmla="*/ 331298 h 1573026"/>
              <a:gd name="connsiteX85" fmla="*/ 2099710 w 2757152"/>
              <a:gd name="connsiteY85" fmla="*/ 295581 h 1573026"/>
              <a:gd name="connsiteX86" fmla="*/ 2142574 w 2757152"/>
              <a:gd name="connsiteY86" fmla="*/ 271766 h 1573026"/>
              <a:gd name="connsiteX87" fmla="*/ 2066375 w 2757152"/>
              <a:gd name="connsiteY87" fmla="*/ 264623 h 1573026"/>
              <a:gd name="connsiteX88" fmla="*/ 2066375 w 2757152"/>
              <a:gd name="connsiteY88" fmla="*/ 202710 h 1573026"/>
              <a:gd name="connsiteX89" fmla="*/ 2116380 w 2757152"/>
              <a:gd name="connsiteY89" fmla="*/ 202710 h 1573026"/>
              <a:gd name="connsiteX90" fmla="*/ 2223536 w 2757152"/>
              <a:gd name="connsiteY90" fmla="*/ 97935 h 1573026"/>
              <a:gd name="connsiteX91" fmla="*/ 2273542 w 2757152"/>
              <a:gd name="connsiteY91" fmla="*/ 305 h 1573026"/>
              <a:gd name="connsiteX92" fmla="*/ 2237824 w 2757152"/>
              <a:gd name="connsiteY92" fmla="*/ 114604 h 1573026"/>
              <a:gd name="connsiteX93" fmla="*/ 2164006 w 2757152"/>
              <a:gd name="connsiteY93" fmla="*/ 193186 h 1573026"/>
              <a:gd name="connsiteX94" fmla="*/ 2228298 w 2757152"/>
              <a:gd name="connsiteY94" fmla="*/ 217000 h 1573026"/>
              <a:gd name="connsiteX95" fmla="*/ 2287829 w 2757152"/>
              <a:gd name="connsiteY95" fmla="*/ 212237 h 1573026"/>
              <a:gd name="connsiteX96" fmla="*/ 2333075 w 2757152"/>
              <a:gd name="connsiteY96" fmla="*/ 257480 h 1573026"/>
              <a:gd name="connsiteX97" fmla="*/ 2383079 w 2757152"/>
              <a:gd name="connsiteY97" fmla="*/ 243193 h 1573026"/>
              <a:gd name="connsiteX98" fmla="*/ 2425941 w 2757152"/>
              <a:gd name="connsiteY98" fmla="*/ 178900 h 1573026"/>
              <a:gd name="connsiteX99" fmla="*/ 2468804 w 2757152"/>
              <a:gd name="connsiteY99" fmla="*/ 169375 h 1573026"/>
              <a:gd name="connsiteX100" fmla="*/ 2573579 w 2757152"/>
              <a:gd name="connsiteY100" fmla="*/ 152706 h 1573026"/>
              <a:gd name="connsiteX101" fmla="*/ 2590248 w 2757152"/>
              <a:gd name="connsiteY101" fmla="*/ 147943 h 1573026"/>
              <a:gd name="connsiteX102" fmla="*/ 2678354 w 2757152"/>
              <a:gd name="connsiteY102" fmla="*/ 166993 h 1573026"/>
              <a:gd name="connsiteX103" fmla="*/ 2709310 w 2757152"/>
              <a:gd name="connsiteY103" fmla="*/ 188425 h 1573026"/>
              <a:gd name="connsiteX104" fmla="*/ 2735505 w 2757152"/>
              <a:gd name="connsiteY104" fmla="*/ 205092 h 1573026"/>
              <a:gd name="connsiteX105" fmla="*/ 2756935 w 2757152"/>
              <a:gd name="connsiteY105" fmla="*/ 221762 h 1573026"/>
              <a:gd name="connsiteX106" fmla="*/ 2737885 w 2757152"/>
              <a:gd name="connsiteY106" fmla="*/ 264625 h 1573026"/>
              <a:gd name="connsiteX107" fmla="*/ 2735504 w 2757152"/>
              <a:gd name="connsiteY107" fmla="*/ 319393 h 1573026"/>
              <a:gd name="connsiteX108" fmla="*/ 2721216 w 2757152"/>
              <a:gd name="connsiteY108" fmla="*/ 376543 h 1573026"/>
              <a:gd name="connsiteX109" fmla="*/ 2723598 w 2757152"/>
              <a:gd name="connsiteY109" fmla="*/ 386068 h 1573026"/>
              <a:gd name="connsiteX110" fmla="*/ 2754554 w 2757152"/>
              <a:gd name="connsiteY110" fmla="*/ 393212 h 1573026"/>
              <a:gd name="connsiteX111" fmla="*/ 2742648 w 2757152"/>
              <a:gd name="connsiteY111" fmla="*/ 424168 h 1573026"/>
              <a:gd name="connsiteX112" fmla="*/ 2709310 w 2757152"/>
              <a:gd name="connsiteY112" fmla="*/ 445600 h 1573026"/>
              <a:gd name="connsiteX113" fmla="*/ 2695023 w 2757152"/>
              <a:gd name="connsiteY113" fmla="*/ 476556 h 1573026"/>
              <a:gd name="connsiteX114" fmla="*/ 2698276 w 2757152"/>
              <a:gd name="connsiteY114" fmla="*/ 559163 h 1573026"/>
              <a:gd name="connsiteX115" fmla="*/ 2685497 w 2757152"/>
              <a:gd name="connsiteY115" fmla="*/ 590856 h 1573026"/>
              <a:gd name="connsiteX116" fmla="*/ 2683116 w 2757152"/>
              <a:gd name="connsiteY116" fmla="*/ 655150 h 1573026"/>
              <a:gd name="connsiteX117" fmla="*/ 2704548 w 2757152"/>
              <a:gd name="connsiteY117" fmla="*/ 690868 h 1573026"/>
              <a:gd name="connsiteX118" fmla="*/ 2699785 w 2757152"/>
              <a:gd name="connsiteY118" fmla="*/ 743256 h 1573026"/>
              <a:gd name="connsiteX119" fmla="*/ 2702166 w 2757152"/>
              <a:gd name="connsiteY119" fmla="*/ 790881 h 1573026"/>
              <a:gd name="connsiteX120" fmla="*/ 2690260 w 2757152"/>
              <a:gd name="connsiteY120" fmla="*/ 805168 h 1573026"/>
              <a:gd name="connsiteX121" fmla="*/ 2661685 w 2757152"/>
              <a:gd name="connsiteY121" fmla="*/ 890893 h 1573026"/>
              <a:gd name="connsiteX122" fmla="*/ 2630731 w 2757152"/>
              <a:gd name="connsiteY122" fmla="*/ 967092 h 1573026"/>
              <a:gd name="connsiteX123" fmla="*/ 2595010 w 2757152"/>
              <a:gd name="connsiteY123" fmla="*/ 945662 h 1573026"/>
              <a:gd name="connsiteX124" fmla="*/ 2535479 w 2757152"/>
              <a:gd name="connsiteY124" fmla="*/ 917087 h 1573026"/>
              <a:gd name="connsiteX125" fmla="*/ 2506904 w 2757152"/>
              <a:gd name="connsiteY125" fmla="*/ 883750 h 1573026"/>
              <a:gd name="connsiteX126" fmla="*/ 2473568 w 2757152"/>
              <a:gd name="connsiteY126" fmla="*/ 869462 h 1573026"/>
              <a:gd name="connsiteX127" fmla="*/ 2440229 w 2757152"/>
              <a:gd name="connsiteY127" fmla="*/ 871843 h 1573026"/>
              <a:gd name="connsiteX128" fmla="*/ 2390223 w 2757152"/>
              <a:gd name="connsiteY128" fmla="*/ 895656 h 1573026"/>
              <a:gd name="connsiteX129" fmla="*/ 2366410 w 2757152"/>
              <a:gd name="connsiteY129" fmla="*/ 909943 h 1573026"/>
              <a:gd name="connsiteX130" fmla="*/ 2297356 w 2757152"/>
              <a:gd name="connsiteY130" fmla="*/ 926612 h 1573026"/>
              <a:gd name="connsiteX131" fmla="*/ 2275923 w 2757152"/>
              <a:gd name="connsiteY131" fmla="*/ 957568 h 1573026"/>
              <a:gd name="connsiteX132" fmla="*/ 2273541 w 2757152"/>
              <a:gd name="connsiteY132" fmla="*/ 1036150 h 1573026"/>
              <a:gd name="connsiteX133" fmla="*/ 2275925 w 2757152"/>
              <a:gd name="connsiteY133" fmla="*/ 1062342 h 1573026"/>
              <a:gd name="connsiteX134" fmla="*/ 2175910 w 2757152"/>
              <a:gd name="connsiteY134" fmla="*/ 1112350 h 1573026"/>
              <a:gd name="connsiteX135" fmla="*/ 2133048 w 2757152"/>
              <a:gd name="connsiteY135" fmla="*/ 1112350 h 1573026"/>
              <a:gd name="connsiteX136" fmla="*/ 2042562 w 2757152"/>
              <a:gd name="connsiteY136" fmla="*/ 1148067 h 1573026"/>
              <a:gd name="connsiteX137" fmla="*/ 2021129 w 2757152"/>
              <a:gd name="connsiteY137" fmla="*/ 1188550 h 1573026"/>
              <a:gd name="connsiteX138" fmla="*/ 2021131 w 2757152"/>
              <a:gd name="connsiteY138" fmla="*/ 1238556 h 1573026"/>
              <a:gd name="connsiteX139" fmla="*/ 1971123 w 2757152"/>
              <a:gd name="connsiteY139" fmla="*/ 1279037 h 1573026"/>
              <a:gd name="connsiteX140" fmla="*/ 1954456 w 2757152"/>
              <a:gd name="connsiteY140" fmla="*/ 1309993 h 1573026"/>
              <a:gd name="connsiteX141" fmla="*/ 1956835 w 2757152"/>
              <a:gd name="connsiteY141" fmla="*/ 1331425 h 1573026"/>
              <a:gd name="connsiteX142" fmla="*/ 1990173 w 2757152"/>
              <a:gd name="connsiteY142" fmla="*/ 1326662 h 1573026"/>
              <a:gd name="connsiteX143" fmla="*/ 2013987 w 2757152"/>
              <a:gd name="connsiteY143" fmla="*/ 1350474 h 1573026"/>
              <a:gd name="connsiteX144" fmla="*/ 2002079 w 2757152"/>
              <a:gd name="connsiteY144" fmla="*/ 1383812 h 1573026"/>
              <a:gd name="connsiteX145" fmla="*/ 1999698 w 2757152"/>
              <a:gd name="connsiteY145" fmla="*/ 1421912 h 1573026"/>
              <a:gd name="connsiteX146" fmla="*/ 1921118 w 2757152"/>
              <a:gd name="connsiteY146" fmla="*/ 1450487 h 1573026"/>
              <a:gd name="connsiteX147" fmla="*/ 1911593 w 2757152"/>
              <a:gd name="connsiteY147" fmla="*/ 1538594 h 1573026"/>
              <a:gd name="connsiteX148" fmla="*/ 1844916 w 2757152"/>
              <a:gd name="connsiteY148" fmla="*/ 1560025 h 1573026"/>
              <a:gd name="connsiteX149" fmla="*/ 1808865 w 2757152"/>
              <a:gd name="connsiteY149" fmla="*/ 1573012 h 1573026"/>
              <a:gd name="connsiteX150" fmla="*/ 1728235 w 2757152"/>
              <a:gd name="connsiteY150" fmla="*/ 1557643 h 1573026"/>
              <a:gd name="connsiteX151" fmla="*/ 1702041 w 2757152"/>
              <a:gd name="connsiteY151" fmla="*/ 1571931 h 1573026"/>
              <a:gd name="connsiteX152" fmla="*/ 1647275 w 2757152"/>
              <a:gd name="connsiteY152" fmla="*/ 1543356 h 1573026"/>
              <a:gd name="connsiteX153" fmla="*/ 1606791 w 2757152"/>
              <a:gd name="connsiteY153" fmla="*/ 1507637 h 1573026"/>
              <a:gd name="connsiteX154" fmla="*/ 1563931 w 2757152"/>
              <a:gd name="connsiteY154" fmla="*/ 1479061 h 1573026"/>
              <a:gd name="connsiteX155" fmla="*/ 1592504 w 2757152"/>
              <a:gd name="connsiteY155" fmla="*/ 1455250 h 1573026"/>
              <a:gd name="connsiteX156" fmla="*/ 1580598 w 2757152"/>
              <a:gd name="connsiteY156" fmla="*/ 1438581 h 1573026"/>
              <a:gd name="connsiteX157" fmla="*/ 1518685 w 2757152"/>
              <a:gd name="connsiteY157" fmla="*/ 1426675 h 1573026"/>
              <a:gd name="connsiteX158" fmla="*/ 1499635 w 2757152"/>
              <a:gd name="connsiteY158" fmla="*/ 1402862 h 1573026"/>
              <a:gd name="connsiteX159" fmla="*/ 1461537 w 2757152"/>
              <a:gd name="connsiteY159" fmla="*/ 1379050 h 1573026"/>
              <a:gd name="connsiteX160" fmla="*/ 1456773 w 2757152"/>
              <a:gd name="connsiteY160" fmla="*/ 1390956 h 1573026"/>
              <a:gd name="connsiteX161" fmla="*/ 1471062 w 2757152"/>
              <a:gd name="connsiteY161" fmla="*/ 1429056 h 1573026"/>
              <a:gd name="connsiteX162" fmla="*/ 1440104 w 2757152"/>
              <a:gd name="connsiteY162" fmla="*/ 1443343 h 1573026"/>
              <a:gd name="connsiteX163" fmla="*/ 1413912 w 2757152"/>
              <a:gd name="connsiteY163" fmla="*/ 1457630 h 1573026"/>
              <a:gd name="connsiteX164" fmla="*/ 1397241 w 2757152"/>
              <a:gd name="connsiteY164" fmla="*/ 1450487 h 1573026"/>
              <a:gd name="connsiteX165" fmla="*/ 1351998 w 2757152"/>
              <a:gd name="connsiteY165" fmla="*/ 1388575 h 1573026"/>
              <a:gd name="connsiteX166" fmla="*/ 1306756 w 2757152"/>
              <a:gd name="connsiteY166" fmla="*/ 1355237 h 1573026"/>
              <a:gd name="connsiteX167" fmla="*/ 1328187 w 2757152"/>
              <a:gd name="connsiteY167" fmla="*/ 1338568 h 1573026"/>
              <a:gd name="connsiteX168" fmla="*/ 1349618 w 2757152"/>
              <a:gd name="connsiteY168" fmla="*/ 1298087 h 1573026"/>
              <a:gd name="connsiteX169" fmla="*/ 1335329 w 2757152"/>
              <a:gd name="connsiteY169" fmla="*/ 1286181 h 1573026"/>
              <a:gd name="connsiteX170" fmla="*/ 1297231 w 2757152"/>
              <a:gd name="connsiteY170" fmla="*/ 1288562 h 1573026"/>
              <a:gd name="connsiteX171" fmla="*/ 1221031 w 2757152"/>
              <a:gd name="connsiteY171" fmla="*/ 1245700 h 1573026"/>
              <a:gd name="connsiteX172" fmla="*/ 1178166 w 2757152"/>
              <a:gd name="connsiteY172" fmla="*/ 1226650 h 1573026"/>
              <a:gd name="connsiteX173" fmla="*/ 1168643 w 2757152"/>
              <a:gd name="connsiteY173" fmla="*/ 1226650 h 1573026"/>
              <a:gd name="connsiteX174" fmla="*/ 1156737 w 2757152"/>
              <a:gd name="connsiteY174" fmla="*/ 1162356 h 1573026"/>
              <a:gd name="connsiteX175" fmla="*/ 1168643 w 2757152"/>
              <a:gd name="connsiteY175" fmla="*/ 1098062 h 1573026"/>
              <a:gd name="connsiteX176" fmla="*/ 1137687 w 2757152"/>
              <a:gd name="connsiteY176" fmla="*/ 1064725 h 1573026"/>
              <a:gd name="connsiteX177" fmla="*/ 1085300 w 2757152"/>
              <a:gd name="connsiteY177" fmla="*/ 1040912 h 1573026"/>
              <a:gd name="connsiteX178" fmla="*/ 1111493 w 2757152"/>
              <a:gd name="connsiteY178" fmla="*/ 1017100 h 1573026"/>
              <a:gd name="connsiteX179" fmla="*/ 1156737 w 2757152"/>
              <a:gd name="connsiteY179" fmla="*/ 1021862 h 1573026"/>
              <a:gd name="connsiteX180" fmla="*/ 1151975 w 2757152"/>
              <a:gd name="connsiteY180" fmla="*/ 974237 h 1573026"/>
              <a:gd name="connsiteX181" fmla="*/ 1123400 w 2757152"/>
              <a:gd name="connsiteY181" fmla="*/ 969475 h 1573026"/>
              <a:gd name="connsiteX182" fmla="*/ 1128162 w 2757152"/>
              <a:gd name="connsiteY182" fmla="*/ 921850 h 1573026"/>
              <a:gd name="connsiteX183" fmla="*/ 1097206 w 2757152"/>
              <a:gd name="connsiteY183" fmla="*/ 907562 h 1573026"/>
              <a:gd name="connsiteX184" fmla="*/ 1099587 w 2757152"/>
              <a:gd name="connsiteY184" fmla="*/ 871843 h 1573026"/>
              <a:gd name="connsiteX185" fmla="*/ 1051962 w 2757152"/>
              <a:gd name="connsiteY185" fmla="*/ 857556 h 1573026"/>
              <a:gd name="connsiteX186" fmla="*/ 1032912 w 2757152"/>
              <a:gd name="connsiteY186" fmla="*/ 878987 h 1573026"/>
              <a:gd name="connsiteX187" fmla="*/ 1004335 w 2757152"/>
              <a:gd name="connsiteY187" fmla="*/ 881368 h 1573026"/>
              <a:gd name="connsiteX188" fmla="*/ 954331 w 2757152"/>
              <a:gd name="connsiteY188" fmla="*/ 886131 h 1573026"/>
              <a:gd name="connsiteX189" fmla="*/ 923375 w 2757152"/>
              <a:gd name="connsiteY189" fmla="*/ 907562 h 1573026"/>
              <a:gd name="connsiteX190" fmla="*/ 923375 w 2757152"/>
              <a:gd name="connsiteY190" fmla="*/ 876606 h 1573026"/>
              <a:gd name="connsiteX191" fmla="*/ 882893 w 2757152"/>
              <a:gd name="connsiteY191" fmla="*/ 871843 h 1573026"/>
              <a:gd name="connsiteX192" fmla="*/ 890035 w 2757152"/>
              <a:gd name="connsiteY192" fmla="*/ 893275 h 1573026"/>
              <a:gd name="connsiteX193" fmla="*/ 885275 w 2757152"/>
              <a:gd name="connsiteY193" fmla="*/ 912325 h 1573026"/>
              <a:gd name="connsiteX194" fmla="*/ 799550 w 2757152"/>
              <a:gd name="connsiteY194" fmla="*/ 859936 h 1573026"/>
              <a:gd name="connsiteX195" fmla="*/ 778118 w 2757152"/>
              <a:gd name="connsiteY195" fmla="*/ 826600 h 1573026"/>
              <a:gd name="connsiteX196" fmla="*/ 790025 w 2757152"/>
              <a:gd name="connsiteY196" fmla="*/ 786117 h 1573026"/>
              <a:gd name="connsiteX197" fmla="*/ 759068 w 2757152"/>
              <a:gd name="connsiteY197" fmla="*/ 781356 h 1573026"/>
              <a:gd name="connsiteX198" fmla="*/ 711443 w 2757152"/>
              <a:gd name="connsiteY198" fmla="*/ 795643 h 1573026"/>
              <a:gd name="connsiteX199" fmla="*/ 701918 w 2757152"/>
              <a:gd name="connsiteY199" fmla="*/ 809931 h 1573026"/>
              <a:gd name="connsiteX200" fmla="*/ 678106 w 2757152"/>
              <a:gd name="connsiteY200" fmla="*/ 826600 h 1573026"/>
              <a:gd name="connsiteX201" fmla="*/ 670962 w 2757152"/>
              <a:gd name="connsiteY201" fmla="*/ 843268 h 1573026"/>
              <a:gd name="connsiteX202" fmla="*/ 630481 w 2757152"/>
              <a:gd name="connsiteY202" fmla="*/ 876606 h 1573026"/>
              <a:gd name="connsiteX203" fmla="*/ 632860 w 2757152"/>
              <a:gd name="connsiteY203" fmla="*/ 898037 h 1573026"/>
              <a:gd name="connsiteX204" fmla="*/ 647150 w 2757152"/>
              <a:gd name="connsiteY204" fmla="*/ 917087 h 1573026"/>
              <a:gd name="connsiteX205" fmla="*/ 570950 w 2757152"/>
              <a:gd name="connsiteY205" fmla="*/ 902800 h 1573026"/>
              <a:gd name="connsiteX206" fmla="*/ 537612 w 2757152"/>
              <a:gd name="connsiteY206" fmla="*/ 907562 h 1573026"/>
              <a:gd name="connsiteX207" fmla="*/ 585235 w 2757152"/>
              <a:gd name="connsiteY207" fmla="*/ 938518 h 1573026"/>
              <a:gd name="connsiteX208" fmla="*/ 609050 w 2757152"/>
              <a:gd name="connsiteY208" fmla="*/ 950425 h 1573026"/>
              <a:gd name="connsiteX209" fmla="*/ 635243 w 2757152"/>
              <a:gd name="connsiteY209" fmla="*/ 1002812 h 1573026"/>
              <a:gd name="connsiteX210" fmla="*/ 568566 w 2757152"/>
              <a:gd name="connsiteY210" fmla="*/ 1019481 h 1573026"/>
              <a:gd name="connsiteX211" fmla="*/ 547137 w 2757152"/>
              <a:gd name="connsiteY211" fmla="*/ 1031387 h 1573026"/>
              <a:gd name="connsiteX212" fmla="*/ 523323 w 2757152"/>
              <a:gd name="connsiteY212" fmla="*/ 1002812 h 1573026"/>
              <a:gd name="connsiteX213" fmla="*/ 499510 w 2757152"/>
              <a:gd name="connsiteY213" fmla="*/ 971856 h 1573026"/>
              <a:gd name="connsiteX214" fmla="*/ 501891 w 2757152"/>
              <a:gd name="connsiteY214" fmla="*/ 933756 h 1573026"/>
              <a:gd name="connsiteX215" fmla="*/ 499510 w 2757152"/>
              <a:gd name="connsiteY215" fmla="*/ 914706 h 1573026"/>
              <a:gd name="connsiteX216" fmla="*/ 518560 w 2757152"/>
              <a:gd name="connsiteY216" fmla="*/ 881368 h 1573026"/>
              <a:gd name="connsiteX217" fmla="*/ 478080 w 2757152"/>
              <a:gd name="connsiteY217" fmla="*/ 890893 h 1573026"/>
              <a:gd name="connsiteX218" fmla="*/ 449504 w 2757152"/>
              <a:gd name="connsiteY218" fmla="*/ 952806 h 1573026"/>
              <a:gd name="connsiteX219" fmla="*/ 442360 w 2757152"/>
              <a:gd name="connsiteY219" fmla="*/ 976618 h 1573026"/>
              <a:gd name="connsiteX220" fmla="*/ 411404 w 2757152"/>
              <a:gd name="connsiteY220" fmla="*/ 993287 h 1573026"/>
              <a:gd name="connsiteX221" fmla="*/ 363779 w 2757152"/>
              <a:gd name="connsiteY221" fmla="*/ 990906 h 1573026"/>
              <a:gd name="connsiteX222" fmla="*/ 356635 w 2757152"/>
              <a:gd name="connsiteY222" fmla="*/ 1007575 h 1573026"/>
              <a:gd name="connsiteX223" fmla="*/ 356635 w 2757152"/>
              <a:gd name="connsiteY223" fmla="*/ 1055200 h 1573026"/>
              <a:gd name="connsiteX224" fmla="*/ 297104 w 2757152"/>
              <a:gd name="connsiteY224" fmla="*/ 1059962 h 1573026"/>
              <a:gd name="connsiteX225" fmla="*/ 235191 w 2757152"/>
              <a:gd name="connsiteY225" fmla="*/ 1093300 h 1573026"/>
              <a:gd name="connsiteX226" fmla="*/ 237573 w 2757152"/>
              <a:gd name="connsiteY226" fmla="*/ 1121875 h 1573026"/>
              <a:gd name="connsiteX227" fmla="*/ 185186 w 2757152"/>
              <a:gd name="connsiteY227" fmla="*/ 1109968 h 1573026"/>
              <a:gd name="connsiteX228" fmla="*/ 151848 w 2757152"/>
              <a:gd name="connsiteY228" fmla="*/ 1117112 h 1573026"/>
              <a:gd name="connsiteX229" fmla="*/ 106604 w 2757152"/>
              <a:gd name="connsiteY229" fmla="*/ 1098062 h 1573026"/>
              <a:gd name="connsiteX230" fmla="*/ 89936 w 2757152"/>
              <a:gd name="connsiteY230" fmla="*/ 1098062 h 1573026"/>
              <a:gd name="connsiteX231" fmla="*/ 6592 w 2757152"/>
              <a:gd name="connsiteY231" fmla="*/ 1121875 h 1573026"/>
              <a:gd name="connsiteX232" fmla="*/ 8974 w 2757152"/>
              <a:gd name="connsiteY232" fmla="*/ 1074250 h 1573026"/>
              <a:gd name="connsiteX233" fmla="*/ 9816 w 2757152"/>
              <a:gd name="connsiteY233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513798 w 2757152"/>
              <a:gd name="connsiteY35" fmla="*/ 267006 h 1573026"/>
              <a:gd name="connsiteX36" fmla="*/ 501891 w 2757152"/>
              <a:gd name="connsiteY36" fmla="*/ 312250 h 1573026"/>
              <a:gd name="connsiteX37" fmla="*/ 463791 w 2757152"/>
              <a:gd name="connsiteY37" fmla="*/ 424168 h 1573026"/>
              <a:gd name="connsiteX38" fmla="*/ 566185 w 2757152"/>
              <a:gd name="connsiteY38" fmla="*/ 517037 h 1573026"/>
              <a:gd name="connsiteX39" fmla="*/ 623337 w 2757152"/>
              <a:gd name="connsiteY39" fmla="*/ 495605 h 1573026"/>
              <a:gd name="connsiteX40" fmla="*/ 675723 w 2757152"/>
              <a:gd name="connsiteY40" fmla="*/ 481318 h 1573026"/>
              <a:gd name="connsiteX41" fmla="*/ 701916 w 2757152"/>
              <a:gd name="connsiteY41" fmla="*/ 483700 h 1573026"/>
              <a:gd name="connsiteX42" fmla="*/ 697154 w 2757152"/>
              <a:gd name="connsiteY42" fmla="*/ 476556 h 1573026"/>
              <a:gd name="connsiteX43" fmla="*/ 775735 w 2757152"/>
              <a:gd name="connsiteY43" fmla="*/ 524181 h 1573026"/>
              <a:gd name="connsiteX44" fmla="*/ 820979 w 2757152"/>
              <a:gd name="connsiteY44" fmla="*/ 547993 h 1573026"/>
              <a:gd name="connsiteX45" fmla="*/ 887656 w 2757152"/>
              <a:gd name="connsiteY45" fmla="*/ 562280 h 1573026"/>
              <a:gd name="connsiteX46" fmla="*/ 932898 w 2757152"/>
              <a:gd name="connsiteY46" fmla="*/ 478937 h 1573026"/>
              <a:gd name="connsiteX47" fmla="*/ 961473 w 2757152"/>
              <a:gd name="connsiteY47" fmla="*/ 455125 h 1573026"/>
              <a:gd name="connsiteX48" fmla="*/ 963857 w 2757152"/>
              <a:gd name="connsiteY48" fmla="*/ 426549 h 1573026"/>
              <a:gd name="connsiteX49" fmla="*/ 892416 w 2757152"/>
              <a:gd name="connsiteY49" fmla="*/ 412262 h 1573026"/>
              <a:gd name="connsiteX50" fmla="*/ 863843 w 2757152"/>
              <a:gd name="connsiteY50" fmla="*/ 417024 h 1573026"/>
              <a:gd name="connsiteX51" fmla="*/ 828123 w 2757152"/>
              <a:gd name="connsiteY51" fmla="*/ 383687 h 1573026"/>
              <a:gd name="connsiteX52" fmla="*/ 851937 w 2757152"/>
              <a:gd name="connsiteY52" fmla="*/ 357491 h 1573026"/>
              <a:gd name="connsiteX53" fmla="*/ 913848 w 2757152"/>
              <a:gd name="connsiteY53" fmla="*/ 343206 h 1573026"/>
              <a:gd name="connsiteX54" fmla="*/ 959091 w 2757152"/>
              <a:gd name="connsiteY54" fmla="*/ 357493 h 1573026"/>
              <a:gd name="connsiteX55" fmla="*/ 970998 w 2757152"/>
              <a:gd name="connsiteY55" fmla="*/ 376543 h 1573026"/>
              <a:gd name="connsiteX56" fmla="*/ 1090060 w 2757152"/>
              <a:gd name="connsiteY56" fmla="*/ 436075 h 1573026"/>
              <a:gd name="connsiteX57" fmla="*/ 1113873 w 2757152"/>
              <a:gd name="connsiteY57" fmla="*/ 500368 h 1573026"/>
              <a:gd name="connsiteX58" fmla="*/ 1135304 w 2757152"/>
              <a:gd name="connsiteY58" fmla="*/ 512275 h 1573026"/>
              <a:gd name="connsiteX59" fmla="*/ 1132923 w 2757152"/>
              <a:gd name="connsiteY59" fmla="*/ 421787 h 1573026"/>
              <a:gd name="connsiteX60" fmla="*/ 1154354 w 2757152"/>
              <a:gd name="connsiteY60" fmla="*/ 383687 h 1573026"/>
              <a:gd name="connsiteX61" fmla="*/ 1173404 w 2757152"/>
              <a:gd name="connsiteY61" fmla="*/ 386068 h 1573026"/>
              <a:gd name="connsiteX62" fmla="*/ 1173404 w 2757152"/>
              <a:gd name="connsiteY62" fmla="*/ 347968 h 1573026"/>
              <a:gd name="connsiteX63" fmla="*/ 1185312 w 2757152"/>
              <a:gd name="connsiteY63" fmla="*/ 340823 h 1573026"/>
              <a:gd name="connsiteX64" fmla="*/ 1242460 w 2757152"/>
              <a:gd name="connsiteY64" fmla="*/ 343206 h 1573026"/>
              <a:gd name="connsiteX65" fmla="*/ 1342473 w 2757152"/>
              <a:gd name="connsiteY65" fmla="*/ 317012 h 1573026"/>
              <a:gd name="connsiteX66" fmla="*/ 1413910 w 2757152"/>
              <a:gd name="connsiteY66" fmla="*/ 305106 h 1573026"/>
              <a:gd name="connsiteX67" fmla="*/ 1499302 w 2757152"/>
              <a:gd name="connsiteY67" fmla="*/ 250164 h 1573026"/>
              <a:gd name="connsiteX68" fmla="*/ 1571073 w 2757152"/>
              <a:gd name="connsiteY68" fmla="*/ 221762 h 1573026"/>
              <a:gd name="connsiteX69" fmla="*/ 1640131 w 2757152"/>
              <a:gd name="connsiteY69" fmla="*/ 188423 h 1573026"/>
              <a:gd name="connsiteX70" fmla="*/ 1711566 w 2757152"/>
              <a:gd name="connsiteY70" fmla="*/ 195568 h 1573026"/>
              <a:gd name="connsiteX71" fmla="*/ 1763954 w 2757152"/>
              <a:gd name="connsiteY71" fmla="*/ 174137 h 1573026"/>
              <a:gd name="connsiteX72" fmla="*/ 1794912 w 2757152"/>
              <a:gd name="connsiteY72" fmla="*/ 183660 h 1573026"/>
              <a:gd name="connsiteX73" fmla="*/ 1868729 w 2757152"/>
              <a:gd name="connsiteY73" fmla="*/ 233668 h 1573026"/>
              <a:gd name="connsiteX74" fmla="*/ 1806816 w 2757152"/>
              <a:gd name="connsiteY74" fmla="*/ 209856 h 1573026"/>
              <a:gd name="connsiteX75" fmla="*/ 1828248 w 2757152"/>
              <a:gd name="connsiteY75" fmla="*/ 281293 h 1573026"/>
              <a:gd name="connsiteX76" fmla="*/ 1866350 w 2757152"/>
              <a:gd name="connsiteY76" fmla="*/ 309866 h 1573026"/>
              <a:gd name="connsiteX77" fmla="*/ 1961598 w 2757152"/>
              <a:gd name="connsiteY77" fmla="*/ 314631 h 1573026"/>
              <a:gd name="connsiteX78" fmla="*/ 2028275 w 2757152"/>
              <a:gd name="connsiteY78" fmla="*/ 271766 h 1573026"/>
              <a:gd name="connsiteX79" fmla="*/ 2025891 w 2757152"/>
              <a:gd name="connsiteY79" fmla="*/ 293200 h 1573026"/>
              <a:gd name="connsiteX80" fmla="*/ 1990173 w 2757152"/>
              <a:gd name="connsiteY80" fmla="*/ 321775 h 1573026"/>
              <a:gd name="connsiteX81" fmla="*/ 1916354 w 2757152"/>
              <a:gd name="connsiteY81" fmla="*/ 338443 h 1573026"/>
              <a:gd name="connsiteX82" fmla="*/ 1923500 w 2757152"/>
              <a:gd name="connsiteY82" fmla="*/ 367017 h 1573026"/>
              <a:gd name="connsiteX83" fmla="*/ 2047325 w 2757152"/>
              <a:gd name="connsiteY83" fmla="*/ 331298 h 1573026"/>
              <a:gd name="connsiteX84" fmla="*/ 2099710 w 2757152"/>
              <a:gd name="connsiteY84" fmla="*/ 295581 h 1573026"/>
              <a:gd name="connsiteX85" fmla="*/ 2142574 w 2757152"/>
              <a:gd name="connsiteY85" fmla="*/ 271766 h 1573026"/>
              <a:gd name="connsiteX86" fmla="*/ 2066375 w 2757152"/>
              <a:gd name="connsiteY86" fmla="*/ 264623 h 1573026"/>
              <a:gd name="connsiteX87" fmla="*/ 2066375 w 2757152"/>
              <a:gd name="connsiteY87" fmla="*/ 202710 h 1573026"/>
              <a:gd name="connsiteX88" fmla="*/ 2116380 w 2757152"/>
              <a:gd name="connsiteY88" fmla="*/ 202710 h 1573026"/>
              <a:gd name="connsiteX89" fmla="*/ 2223536 w 2757152"/>
              <a:gd name="connsiteY89" fmla="*/ 97935 h 1573026"/>
              <a:gd name="connsiteX90" fmla="*/ 2273542 w 2757152"/>
              <a:gd name="connsiteY90" fmla="*/ 305 h 1573026"/>
              <a:gd name="connsiteX91" fmla="*/ 2237824 w 2757152"/>
              <a:gd name="connsiteY91" fmla="*/ 114604 h 1573026"/>
              <a:gd name="connsiteX92" fmla="*/ 2164006 w 2757152"/>
              <a:gd name="connsiteY92" fmla="*/ 193186 h 1573026"/>
              <a:gd name="connsiteX93" fmla="*/ 2228298 w 2757152"/>
              <a:gd name="connsiteY93" fmla="*/ 217000 h 1573026"/>
              <a:gd name="connsiteX94" fmla="*/ 2287829 w 2757152"/>
              <a:gd name="connsiteY94" fmla="*/ 212237 h 1573026"/>
              <a:gd name="connsiteX95" fmla="*/ 2333075 w 2757152"/>
              <a:gd name="connsiteY95" fmla="*/ 257480 h 1573026"/>
              <a:gd name="connsiteX96" fmla="*/ 2383079 w 2757152"/>
              <a:gd name="connsiteY96" fmla="*/ 243193 h 1573026"/>
              <a:gd name="connsiteX97" fmla="*/ 2425941 w 2757152"/>
              <a:gd name="connsiteY97" fmla="*/ 178900 h 1573026"/>
              <a:gd name="connsiteX98" fmla="*/ 2468804 w 2757152"/>
              <a:gd name="connsiteY98" fmla="*/ 169375 h 1573026"/>
              <a:gd name="connsiteX99" fmla="*/ 2573579 w 2757152"/>
              <a:gd name="connsiteY99" fmla="*/ 152706 h 1573026"/>
              <a:gd name="connsiteX100" fmla="*/ 2590248 w 2757152"/>
              <a:gd name="connsiteY100" fmla="*/ 147943 h 1573026"/>
              <a:gd name="connsiteX101" fmla="*/ 2678354 w 2757152"/>
              <a:gd name="connsiteY101" fmla="*/ 166993 h 1573026"/>
              <a:gd name="connsiteX102" fmla="*/ 2709310 w 2757152"/>
              <a:gd name="connsiteY102" fmla="*/ 188425 h 1573026"/>
              <a:gd name="connsiteX103" fmla="*/ 2735505 w 2757152"/>
              <a:gd name="connsiteY103" fmla="*/ 205092 h 1573026"/>
              <a:gd name="connsiteX104" fmla="*/ 2756935 w 2757152"/>
              <a:gd name="connsiteY104" fmla="*/ 221762 h 1573026"/>
              <a:gd name="connsiteX105" fmla="*/ 2737885 w 2757152"/>
              <a:gd name="connsiteY105" fmla="*/ 264625 h 1573026"/>
              <a:gd name="connsiteX106" fmla="*/ 2735504 w 2757152"/>
              <a:gd name="connsiteY106" fmla="*/ 319393 h 1573026"/>
              <a:gd name="connsiteX107" fmla="*/ 2721216 w 2757152"/>
              <a:gd name="connsiteY107" fmla="*/ 376543 h 1573026"/>
              <a:gd name="connsiteX108" fmla="*/ 2723598 w 2757152"/>
              <a:gd name="connsiteY108" fmla="*/ 386068 h 1573026"/>
              <a:gd name="connsiteX109" fmla="*/ 2754554 w 2757152"/>
              <a:gd name="connsiteY109" fmla="*/ 393212 h 1573026"/>
              <a:gd name="connsiteX110" fmla="*/ 2742648 w 2757152"/>
              <a:gd name="connsiteY110" fmla="*/ 424168 h 1573026"/>
              <a:gd name="connsiteX111" fmla="*/ 2709310 w 2757152"/>
              <a:gd name="connsiteY111" fmla="*/ 445600 h 1573026"/>
              <a:gd name="connsiteX112" fmla="*/ 2695023 w 2757152"/>
              <a:gd name="connsiteY112" fmla="*/ 476556 h 1573026"/>
              <a:gd name="connsiteX113" fmla="*/ 2698276 w 2757152"/>
              <a:gd name="connsiteY113" fmla="*/ 559163 h 1573026"/>
              <a:gd name="connsiteX114" fmla="*/ 2685497 w 2757152"/>
              <a:gd name="connsiteY114" fmla="*/ 590856 h 1573026"/>
              <a:gd name="connsiteX115" fmla="*/ 2683116 w 2757152"/>
              <a:gd name="connsiteY115" fmla="*/ 655150 h 1573026"/>
              <a:gd name="connsiteX116" fmla="*/ 2704548 w 2757152"/>
              <a:gd name="connsiteY116" fmla="*/ 690868 h 1573026"/>
              <a:gd name="connsiteX117" fmla="*/ 2699785 w 2757152"/>
              <a:gd name="connsiteY117" fmla="*/ 743256 h 1573026"/>
              <a:gd name="connsiteX118" fmla="*/ 2702166 w 2757152"/>
              <a:gd name="connsiteY118" fmla="*/ 790881 h 1573026"/>
              <a:gd name="connsiteX119" fmla="*/ 2690260 w 2757152"/>
              <a:gd name="connsiteY119" fmla="*/ 805168 h 1573026"/>
              <a:gd name="connsiteX120" fmla="*/ 2661685 w 2757152"/>
              <a:gd name="connsiteY120" fmla="*/ 890893 h 1573026"/>
              <a:gd name="connsiteX121" fmla="*/ 2630731 w 2757152"/>
              <a:gd name="connsiteY121" fmla="*/ 967092 h 1573026"/>
              <a:gd name="connsiteX122" fmla="*/ 2595010 w 2757152"/>
              <a:gd name="connsiteY122" fmla="*/ 945662 h 1573026"/>
              <a:gd name="connsiteX123" fmla="*/ 2535479 w 2757152"/>
              <a:gd name="connsiteY123" fmla="*/ 917087 h 1573026"/>
              <a:gd name="connsiteX124" fmla="*/ 2506904 w 2757152"/>
              <a:gd name="connsiteY124" fmla="*/ 883750 h 1573026"/>
              <a:gd name="connsiteX125" fmla="*/ 2473568 w 2757152"/>
              <a:gd name="connsiteY125" fmla="*/ 869462 h 1573026"/>
              <a:gd name="connsiteX126" fmla="*/ 2440229 w 2757152"/>
              <a:gd name="connsiteY126" fmla="*/ 871843 h 1573026"/>
              <a:gd name="connsiteX127" fmla="*/ 2390223 w 2757152"/>
              <a:gd name="connsiteY127" fmla="*/ 895656 h 1573026"/>
              <a:gd name="connsiteX128" fmla="*/ 2366410 w 2757152"/>
              <a:gd name="connsiteY128" fmla="*/ 909943 h 1573026"/>
              <a:gd name="connsiteX129" fmla="*/ 2297356 w 2757152"/>
              <a:gd name="connsiteY129" fmla="*/ 926612 h 1573026"/>
              <a:gd name="connsiteX130" fmla="*/ 2275923 w 2757152"/>
              <a:gd name="connsiteY130" fmla="*/ 957568 h 1573026"/>
              <a:gd name="connsiteX131" fmla="*/ 2273541 w 2757152"/>
              <a:gd name="connsiteY131" fmla="*/ 1036150 h 1573026"/>
              <a:gd name="connsiteX132" fmla="*/ 2275925 w 2757152"/>
              <a:gd name="connsiteY132" fmla="*/ 1062342 h 1573026"/>
              <a:gd name="connsiteX133" fmla="*/ 2175910 w 2757152"/>
              <a:gd name="connsiteY133" fmla="*/ 1112350 h 1573026"/>
              <a:gd name="connsiteX134" fmla="*/ 2133048 w 2757152"/>
              <a:gd name="connsiteY134" fmla="*/ 1112350 h 1573026"/>
              <a:gd name="connsiteX135" fmla="*/ 2042562 w 2757152"/>
              <a:gd name="connsiteY135" fmla="*/ 1148067 h 1573026"/>
              <a:gd name="connsiteX136" fmla="*/ 2021129 w 2757152"/>
              <a:gd name="connsiteY136" fmla="*/ 1188550 h 1573026"/>
              <a:gd name="connsiteX137" fmla="*/ 2021131 w 2757152"/>
              <a:gd name="connsiteY137" fmla="*/ 1238556 h 1573026"/>
              <a:gd name="connsiteX138" fmla="*/ 1971123 w 2757152"/>
              <a:gd name="connsiteY138" fmla="*/ 1279037 h 1573026"/>
              <a:gd name="connsiteX139" fmla="*/ 1954456 w 2757152"/>
              <a:gd name="connsiteY139" fmla="*/ 1309993 h 1573026"/>
              <a:gd name="connsiteX140" fmla="*/ 1956835 w 2757152"/>
              <a:gd name="connsiteY140" fmla="*/ 1331425 h 1573026"/>
              <a:gd name="connsiteX141" fmla="*/ 1990173 w 2757152"/>
              <a:gd name="connsiteY141" fmla="*/ 1326662 h 1573026"/>
              <a:gd name="connsiteX142" fmla="*/ 2013987 w 2757152"/>
              <a:gd name="connsiteY142" fmla="*/ 1350474 h 1573026"/>
              <a:gd name="connsiteX143" fmla="*/ 2002079 w 2757152"/>
              <a:gd name="connsiteY143" fmla="*/ 1383812 h 1573026"/>
              <a:gd name="connsiteX144" fmla="*/ 1999698 w 2757152"/>
              <a:gd name="connsiteY144" fmla="*/ 1421912 h 1573026"/>
              <a:gd name="connsiteX145" fmla="*/ 1921118 w 2757152"/>
              <a:gd name="connsiteY145" fmla="*/ 1450487 h 1573026"/>
              <a:gd name="connsiteX146" fmla="*/ 1911593 w 2757152"/>
              <a:gd name="connsiteY146" fmla="*/ 1538594 h 1573026"/>
              <a:gd name="connsiteX147" fmla="*/ 1844916 w 2757152"/>
              <a:gd name="connsiteY147" fmla="*/ 1560025 h 1573026"/>
              <a:gd name="connsiteX148" fmla="*/ 1808865 w 2757152"/>
              <a:gd name="connsiteY148" fmla="*/ 1573012 h 1573026"/>
              <a:gd name="connsiteX149" fmla="*/ 1728235 w 2757152"/>
              <a:gd name="connsiteY149" fmla="*/ 1557643 h 1573026"/>
              <a:gd name="connsiteX150" fmla="*/ 1702041 w 2757152"/>
              <a:gd name="connsiteY150" fmla="*/ 1571931 h 1573026"/>
              <a:gd name="connsiteX151" fmla="*/ 1647275 w 2757152"/>
              <a:gd name="connsiteY151" fmla="*/ 1543356 h 1573026"/>
              <a:gd name="connsiteX152" fmla="*/ 1606791 w 2757152"/>
              <a:gd name="connsiteY152" fmla="*/ 1507637 h 1573026"/>
              <a:gd name="connsiteX153" fmla="*/ 1563931 w 2757152"/>
              <a:gd name="connsiteY153" fmla="*/ 1479061 h 1573026"/>
              <a:gd name="connsiteX154" fmla="*/ 1592504 w 2757152"/>
              <a:gd name="connsiteY154" fmla="*/ 1455250 h 1573026"/>
              <a:gd name="connsiteX155" fmla="*/ 1580598 w 2757152"/>
              <a:gd name="connsiteY155" fmla="*/ 1438581 h 1573026"/>
              <a:gd name="connsiteX156" fmla="*/ 1518685 w 2757152"/>
              <a:gd name="connsiteY156" fmla="*/ 1426675 h 1573026"/>
              <a:gd name="connsiteX157" fmla="*/ 1499635 w 2757152"/>
              <a:gd name="connsiteY157" fmla="*/ 1402862 h 1573026"/>
              <a:gd name="connsiteX158" fmla="*/ 1461537 w 2757152"/>
              <a:gd name="connsiteY158" fmla="*/ 1379050 h 1573026"/>
              <a:gd name="connsiteX159" fmla="*/ 1456773 w 2757152"/>
              <a:gd name="connsiteY159" fmla="*/ 1390956 h 1573026"/>
              <a:gd name="connsiteX160" fmla="*/ 1471062 w 2757152"/>
              <a:gd name="connsiteY160" fmla="*/ 1429056 h 1573026"/>
              <a:gd name="connsiteX161" fmla="*/ 1440104 w 2757152"/>
              <a:gd name="connsiteY161" fmla="*/ 1443343 h 1573026"/>
              <a:gd name="connsiteX162" fmla="*/ 1413912 w 2757152"/>
              <a:gd name="connsiteY162" fmla="*/ 1457630 h 1573026"/>
              <a:gd name="connsiteX163" fmla="*/ 1397241 w 2757152"/>
              <a:gd name="connsiteY163" fmla="*/ 1450487 h 1573026"/>
              <a:gd name="connsiteX164" fmla="*/ 1351998 w 2757152"/>
              <a:gd name="connsiteY164" fmla="*/ 1388575 h 1573026"/>
              <a:gd name="connsiteX165" fmla="*/ 1306756 w 2757152"/>
              <a:gd name="connsiteY165" fmla="*/ 1355237 h 1573026"/>
              <a:gd name="connsiteX166" fmla="*/ 1328187 w 2757152"/>
              <a:gd name="connsiteY166" fmla="*/ 1338568 h 1573026"/>
              <a:gd name="connsiteX167" fmla="*/ 1349618 w 2757152"/>
              <a:gd name="connsiteY167" fmla="*/ 1298087 h 1573026"/>
              <a:gd name="connsiteX168" fmla="*/ 1335329 w 2757152"/>
              <a:gd name="connsiteY168" fmla="*/ 1286181 h 1573026"/>
              <a:gd name="connsiteX169" fmla="*/ 1297231 w 2757152"/>
              <a:gd name="connsiteY169" fmla="*/ 1288562 h 1573026"/>
              <a:gd name="connsiteX170" fmla="*/ 1221031 w 2757152"/>
              <a:gd name="connsiteY170" fmla="*/ 1245700 h 1573026"/>
              <a:gd name="connsiteX171" fmla="*/ 1178166 w 2757152"/>
              <a:gd name="connsiteY171" fmla="*/ 1226650 h 1573026"/>
              <a:gd name="connsiteX172" fmla="*/ 1168643 w 2757152"/>
              <a:gd name="connsiteY172" fmla="*/ 1226650 h 1573026"/>
              <a:gd name="connsiteX173" fmla="*/ 1156737 w 2757152"/>
              <a:gd name="connsiteY173" fmla="*/ 1162356 h 1573026"/>
              <a:gd name="connsiteX174" fmla="*/ 1168643 w 2757152"/>
              <a:gd name="connsiteY174" fmla="*/ 1098062 h 1573026"/>
              <a:gd name="connsiteX175" fmla="*/ 1137687 w 2757152"/>
              <a:gd name="connsiteY175" fmla="*/ 1064725 h 1573026"/>
              <a:gd name="connsiteX176" fmla="*/ 1085300 w 2757152"/>
              <a:gd name="connsiteY176" fmla="*/ 1040912 h 1573026"/>
              <a:gd name="connsiteX177" fmla="*/ 1111493 w 2757152"/>
              <a:gd name="connsiteY177" fmla="*/ 1017100 h 1573026"/>
              <a:gd name="connsiteX178" fmla="*/ 1156737 w 2757152"/>
              <a:gd name="connsiteY178" fmla="*/ 1021862 h 1573026"/>
              <a:gd name="connsiteX179" fmla="*/ 1151975 w 2757152"/>
              <a:gd name="connsiteY179" fmla="*/ 974237 h 1573026"/>
              <a:gd name="connsiteX180" fmla="*/ 1123400 w 2757152"/>
              <a:gd name="connsiteY180" fmla="*/ 969475 h 1573026"/>
              <a:gd name="connsiteX181" fmla="*/ 1128162 w 2757152"/>
              <a:gd name="connsiteY181" fmla="*/ 921850 h 1573026"/>
              <a:gd name="connsiteX182" fmla="*/ 1097206 w 2757152"/>
              <a:gd name="connsiteY182" fmla="*/ 907562 h 1573026"/>
              <a:gd name="connsiteX183" fmla="*/ 1099587 w 2757152"/>
              <a:gd name="connsiteY183" fmla="*/ 871843 h 1573026"/>
              <a:gd name="connsiteX184" fmla="*/ 1051962 w 2757152"/>
              <a:gd name="connsiteY184" fmla="*/ 857556 h 1573026"/>
              <a:gd name="connsiteX185" fmla="*/ 1032912 w 2757152"/>
              <a:gd name="connsiteY185" fmla="*/ 878987 h 1573026"/>
              <a:gd name="connsiteX186" fmla="*/ 1004335 w 2757152"/>
              <a:gd name="connsiteY186" fmla="*/ 881368 h 1573026"/>
              <a:gd name="connsiteX187" fmla="*/ 954331 w 2757152"/>
              <a:gd name="connsiteY187" fmla="*/ 886131 h 1573026"/>
              <a:gd name="connsiteX188" fmla="*/ 923375 w 2757152"/>
              <a:gd name="connsiteY188" fmla="*/ 907562 h 1573026"/>
              <a:gd name="connsiteX189" fmla="*/ 923375 w 2757152"/>
              <a:gd name="connsiteY189" fmla="*/ 876606 h 1573026"/>
              <a:gd name="connsiteX190" fmla="*/ 882893 w 2757152"/>
              <a:gd name="connsiteY190" fmla="*/ 871843 h 1573026"/>
              <a:gd name="connsiteX191" fmla="*/ 890035 w 2757152"/>
              <a:gd name="connsiteY191" fmla="*/ 893275 h 1573026"/>
              <a:gd name="connsiteX192" fmla="*/ 885275 w 2757152"/>
              <a:gd name="connsiteY192" fmla="*/ 912325 h 1573026"/>
              <a:gd name="connsiteX193" fmla="*/ 799550 w 2757152"/>
              <a:gd name="connsiteY193" fmla="*/ 859936 h 1573026"/>
              <a:gd name="connsiteX194" fmla="*/ 778118 w 2757152"/>
              <a:gd name="connsiteY194" fmla="*/ 826600 h 1573026"/>
              <a:gd name="connsiteX195" fmla="*/ 790025 w 2757152"/>
              <a:gd name="connsiteY195" fmla="*/ 786117 h 1573026"/>
              <a:gd name="connsiteX196" fmla="*/ 759068 w 2757152"/>
              <a:gd name="connsiteY196" fmla="*/ 781356 h 1573026"/>
              <a:gd name="connsiteX197" fmla="*/ 711443 w 2757152"/>
              <a:gd name="connsiteY197" fmla="*/ 795643 h 1573026"/>
              <a:gd name="connsiteX198" fmla="*/ 701918 w 2757152"/>
              <a:gd name="connsiteY198" fmla="*/ 809931 h 1573026"/>
              <a:gd name="connsiteX199" fmla="*/ 678106 w 2757152"/>
              <a:gd name="connsiteY199" fmla="*/ 826600 h 1573026"/>
              <a:gd name="connsiteX200" fmla="*/ 670962 w 2757152"/>
              <a:gd name="connsiteY200" fmla="*/ 843268 h 1573026"/>
              <a:gd name="connsiteX201" fmla="*/ 630481 w 2757152"/>
              <a:gd name="connsiteY201" fmla="*/ 876606 h 1573026"/>
              <a:gd name="connsiteX202" fmla="*/ 632860 w 2757152"/>
              <a:gd name="connsiteY202" fmla="*/ 898037 h 1573026"/>
              <a:gd name="connsiteX203" fmla="*/ 647150 w 2757152"/>
              <a:gd name="connsiteY203" fmla="*/ 917087 h 1573026"/>
              <a:gd name="connsiteX204" fmla="*/ 570950 w 2757152"/>
              <a:gd name="connsiteY204" fmla="*/ 902800 h 1573026"/>
              <a:gd name="connsiteX205" fmla="*/ 537612 w 2757152"/>
              <a:gd name="connsiteY205" fmla="*/ 907562 h 1573026"/>
              <a:gd name="connsiteX206" fmla="*/ 585235 w 2757152"/>
              <a:gd name="connsiteY206" fmla="*/ 938518 h 1573026"/>
              <a:gd name="connsiteX207" fmla="*/ 609050 w 2757152"/>
              <a:gd name="connsiteY207" fmla="*/ 950425 h 1573026"/>
              <a:gd name="connsiteX208" fmla="*/ 635243 w 2757152"/>
              <a:gd name="connsiteY208" fmla="*/ 1002812 h 1573026"/>
              <a:gd name="connsiteX209" fmla="*/ 568566 w 2757152"/>
              <a:gd name="connsiteY209" fmla="*/ 1019481 h 1573026"/>
              <a:gd name="connsiteX210" fmla="*/ 547137 w 2757152"/>
              <a:gd name="connsiteY210" fmla="*/ 1031387 h 1573026"/>
              <a:gd name="connsiteX211" fmla="*/ 523323 w 2757152"/>
              <a:gd name="connsiteY211" fmla="*/ 1002812 h 1573026"/>
              <a:gd name="connsiteX212" fmla="*/ 499510 w 2757152"/>
              <a:gd name="connsiteY212" fmla="*/ 971856 h 1573026"/>
              <a:gd name="connsiteX213" fmla="*/ 501891 w 2757152"/>
              <a:gd name="connsiteY213" fmla="*/ 933756 h 1573026"/>
              <a:gd name="connsiteX214" fmla="*/ 499510 w 2757152"/>
              <a:gd name="connsiteY214" fmla="*/ 914706 h 1573026"/>
              <a:gd name="connsiteX215" fmla="*/ 518560 w 2757152"/>
              <a:gd name="connsiteY215" fmla="*/ 881368 h 1573026"/>
              <a:gd name="connsiteX216" fmla="*/ 478080 w 2757152"/>
              <a:gd name="connsiteY216" fmla="*/ 890893 h 1573026"/>
              <a:gd name="connsiteX217" fmla="*/ 449504 w 2757152"/>
              <a:gd name="connsiteY217" fmla="*/ 952806 h 1573026"/>
              <a:gd name="connsiteX218" fmla="*/ 442360 w 2757152"/>
              <a:gd name="connsiteY218" fmla="*/ 976618 h 1573026"/>
              <a:gd name="connsiteX219" fmla="*/ 411404 w 2757152"/>
              <a:gd name="connsiteY219" fmla="*/ 993287 h 1573026"/>
              <a:gd name="connsiteX220" fmla="*/ 363779 w 2757152"/>
              <a:gd name="connsiteY220" fmla="*/ 990906 h 1573026"/>
              <a:gd name="connsiteX221" fmla="*/ 356635 w 2757152"/>
              <a:gd name="connsiteY221" fmla="*/ 1007575 h 1573026"/>
              <a:gd name="connsiteX222" fmla="*/ 356635 w 2757152"/>
              <a:gd name="connsiteY222" fmla="*/ 1055200 h 1573026"/>
              <a:gd name="connsiteX223" fmla="*/ 297104 w 2757152"/>
              <a:gd name="connsiteY223" fmla="*/ 1059962 h 1573026"/>
              <a:gd name="connsiteX224" fmla="*/ 235191 w 2757152"/>
              <a:gd name="connsiteY224" fmla="*/ 1093300 h 1573026"/>
              <a:gd name="connsiteX225" fmla="*/ 237573 w 2757152"/>
              <a:gd name="connsiteY225" fmla="*/ 1121875 h 1573026"/>
              <a:gd name="connsiteX226" fmla="*/ 185186 w 2757152"/>
              <a:gd name="connsiteY226" fmla="*/ 1109968 h 1573026"/>
              <a:gd name="connsiteX227" fmla="*/ 151848 w 2757152"/>
              <a:gd name="connsiteY227" fmla="*/ 1117112 h 1573026"/>
              <a:gd name="connsiteX228" fmla="*/ 106604 w 2757152"/>
              <a:gd name="connsiteY228" fmla="*/ 1098062 h 1573026"/>
              <a:gd name="connsiteX229" fmla="*/ 89936 w 2757152"/>
              <a:gd name="connsiteY229" fmla="*/ 1098062 h 1573026"/>
              <a:gd name="connsiteX230" fmla="*/ 6592 w 2757152"/>
              <a:gd name="connsiteY230" fmla="*/ 1121875 h 1573026"/>
              <a:gd name="connsiteX231" fmla="*/ 8974 w 2757152"/>
              <a:gd name="connsiteY231" fmla="*/ 1074250 h 1573026"/>
              <a:gd name="connsiteX232" fmla="*/ 9816 w 2757152"/>
              <a:gd name="connsiteY232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513798 w 2757152"/>
              <a:gd name="connsiteY35" fmla="*/ 267006 h 1573026"/>
              <a:gd name="connsiteX36" fmla="*/ 463791 w 2757152"/>
              <a:gd name="connsiteY36" fmla="*/ 424168 h 1573026"/>
              <a:gd name="connsiteX37" fmla="*/ 566185 w 2757152"/>
              <a:gd name="connsiteY37" fmla="*/ 517037 h 1573026"/>
              <a:gd name="connsiteX38" fmla="*/ 623337 w 2757152"/>
              <a:gd name="connsiteY38" fmla="*/ 495605 h 1573026"/>
              <a:gd name="connsiteX39" fmla="*/ 675723 w 2757152"/>
              <a:gd name="connsiteY39" fmla="*/ 481318 h 1573026"/>
              <a:gd name="connsiteX40" fmla="*/ 701916 w 2757152"/>
              <a:gd name="connsiteY40" fmla="*/ 483700 h 1573026"/>
              <a:gd name="connsiteX41" fmla="*/ 697154 w 2757152"/>
              <a:gd name="connsiteY41" fmla="*/ 476556 h 1573026"/>
              <a:gd name="connsiteX42" fmla="*/ 775735 w 2757152"/>
              <a:gd name="connsiteY42" fmla="*/ 524181 h 1573026"/>
              <a:gd name="connsiteX43" fmla="*/ 820979 w 2757152"/>
              <a:gd name="connsiteY43" fmla="*/ 547993 h 1573026"/>
              <a:gd name="connsiteX44" fmla="*/ 887656 w 2757152"/>
              <a:gd name="connsiteY44" fmla="*/ 562280 h 1573026"/>
              <a:gd name="connsiteX45" fmla="*/ 932898 w 2757152"/>
              <a:gd name="connsiteY45" fmla="*/ 478937 h 1573026"/>
              <a:gd name="connsiteX46" fmla="*/ 961473 w 2757152"/>
              <a:gd name="connsiteY46" fmla="*/ 455125 h 1573026"/>
              <a:gd name="connsiteX47" fmla="*/ 963857 w 2757152"/>
              <a:gd name="connsiteY47" fmla="*/ 426549 h 1573026"/>
              <a:gd name="connsiteX48" fmla="*/ 892416 w 2757152"/>
              <a:gd name="connsiteY48" fmla="*/ 412262 h 1573026"/>
              <a:gd name="connsiteX49" fmla="*/ 863843 w 2757152"/>
              <a:gd name="connsiteY49" fmla="*/ 417024 h 1573026"/>
              <a:gd name="connsiteX50" fmla="*/ 828123 w 2757152"/>
              <a:gd name="connsiteY50" fmla="*/ 383687 h 1573026"/>
              <a:gd name="connsiteX51" fmla="*/ 851937 w 2757152"/>
              <a:gd name="connsiteY51" fmla="*/ 357491 h 1573026"/>
              <a:gd name="connsiteX52" fmla="*/ 913848 w 2757152"/>
              <a:gd name="connsiteY52" fmla="*/ 343206 h 1573026"/>
              <a:gd name="connsiteX53" fmla="*/ 959091 w 2757152"/>
              <a:gd name="connsiteY53" fmla="*/ 357493 h 1573026"/>
              <a:gd name="connsiteX54" fmla="*/ 970998 w 2757152"/>
              <a:gd name="connsiteY54" fmla="*/ 376543 h 1573026"/>
              <a:gd name="connsiteX55" fmla="*/ 1090060 w 2757152"/>
              <a:gd name="connsiteY55" fmla="*/ 436075 h 1573026"/>
              <a:gd name="connsiteX56" fmla="*/ 1113873 w 2757152"/>
              <a:gd name="connsiteY56" fmla="*/ 500368 h 1573026"/>
              <a:gd name="connsiteX57" fmla="*/ 1135304 w 2757152"/>
              <a:gd name="connsiteY57" fmla="*/ 512275 h 1573026"/>
              <a:gd name="connsiteX58" fmla="*/ 1132923 w 2757152"/>
              <a:gd name="connsiteY58" fmla="*/ 421787 h 1573026"/>
              <a:gd name="connsiteX59" fmla="*/ 1154354 w 2757152"/>
              <a:gd name="connsiteY59" fmla="*/ 383687 h 1573026"/>
              <a:gd name="connsiteX60" fmla="*/ 1173404 w 2757152"/>
              <a:gd name="connsiteY60" fmla="*/ 386068 h 1573026"/>
              <a:gd name="connsiteX61" fmla="*/ 1173404 w 2757152"/>
              <a:gd name="connsiteY61" fmla="*/ 347968 h 1573026"/>
              <a:gd name="connsiteX62" fmla="*/ 1185312 w 2757152"/>
              <a:gd name="connsiteY62" fmla="*/ 340823 h 1573026"/>
              <a:gd name="connsiteX63" fmla="*/ 1242460 w 2757152"/>
              <a:gd name="connsiteY63" fmla="*/ 343206 h 1573026"/>
              <a:gd name="connsiteX64" fmla="*/ 1342473 w 2757152"/>
              <a:gd name="connsiteY64" fmla="*/ 317012 h 1573026"/>
              <a:gd name="connsiteX65" fmla="*/ 1413910 w 2757152"/>
              <a:gd name="connsiteY65" fmla="*/ 305106 h 1573026"/>
              <a:gd name="connsiteX66" fmla="*/ 1499302 w 2757152"/>
              <a:gd name="connsiteY66" fmla="*/ 250164 h 1573026"/>
              <a:gd name="connsiteX67" fmla="*/ 1571073 w 2757152"/>
              <a:gd name="connsiteY67" fmla="*/ 221762 h 1573026"/>
              <a:gd name="connsiteX68" fmla="*/ 1640131 w 2757152"/>
              <a:gd name="connsiteY68" fmla="*/ 188423 h 1573026"/>
              <a:gd name="connsiteX69" fmla="*/ 1711566 w 2757152"/>
              <a:gd name="connsiteY69" fmla="*/ 195568 h 1573026"/>
              <a:gd name="connsiteX70" fmla="*/ 1763954 w 2757152"/>
              <a:gd name="connsiteY70" fmla="*/ 174137 h 1573026"/>
              <a:gd name="connsiteX71" fmla="*/ 1794912 w 2757152"/>
              <a:gd name="connsiteY71" fmla="*/ 183660 h 1573026"/>
              <a:gd name="connsiteX72" fmla="*/ 1868729 w 2757152"/>
              <a:gd name="connsiteY72" fmla="*/ 233668 h 1573026"/>
              <a:gd name="connsiteX73" fmla="*/ 1806816 w 2757152"/>
              <a:gd name="connsiteY73" fmla="*/ 209856 h 1573026"/>
              <a:gd name="connsiteX74" fmla="*/ 1828248 w 2757152"/>
              <a:gd name="connsiteY74" fmla="*/ 281293 h 1573026"/>
              <a:gd name="connsiteX75" fmla="*/ 1866350 w 2757152"/>
              <a:gd name="connsiteY75" fmla="*/ 309866 h 1573026"/>
              <a:gd name="connsiteX76" fmla="*/ 1961598 w 2757152"/>
              <a:gd name="connsiteY76" fmla="*/ 314631 h 1573026"/>
              <a:gd name="connsiteX77" fmla="*/ 2028275 w 2757152"/>
              <a:gd name="connsiteY77" fmla="*/ 271766 h 1573026"/>
              <a:gd name="connsiteX78" fmla="*/ 2025891 w 2757152"/>
              <a:gd name="connsiteY78" fmla="*/ 293200 h 1573026"/>
              <a:gd name="connsiteX79" fmla="*/ 1990173 w 2757152"/>
              <a:gd name="connsiteY79" fmla="*/ 321775 h 1573026"/>
              <a:gd name="connsiteX80" fmla="*/ 1916354 w 2757152"/>
              <a:gd name="connsiteY80" fmla="*/ 338443 h 1573026"/>
              <a:gd name="connsiteX81" fmla="*/ 1923500 w 2757152"/>
              <a:gd name="connsiteY81" fmla="*/ 367017 h 1573026"/>
              <a:gd name="connsiteX82" fmla="*/ 2047325 w 2757152"/>
              <a:gd name="connsiteY82" fmla="*/ 331298 h 1573026"/>
              <a:gd name="connsiteX83" fmla="*/ 2099710 w 2757152"/>
              <a:gd name="connsiteY83" fmla="*/ 295581 h 1573026"/>
              <a:gd name="connsiteX84" fmla="*/ 2142574 w 2757152"/>
              <a:gd name="connsiteY84" fmla="*/ 271766 h 1573026"/>
              <a:gd name="connsiteX85" fmla="*/ 2066375 w 2757152"/>
              <a:gd name="connsiteY85" fmla="*/ 264623 h 1573026"/>
              <a:gd name="connsiteX86" fmla="*/ 2066375 w 2757152"/>
              <a:gd name="connsiteY86" fmla="*/ 202710 h 1573026"/>
              <a:gd name="connsiteX87" fmla="*/ 2116380 w 2757152"/>
              <a:gd name="connsiteY87" fmla="*/ 202710 h 1573026"/>
              <a:gd name="connsiteX88" fmla="*/ 2223536 w 2757152"/>
              <a:gd name="connsiteY88" fmla="*/ 97935 h 1573026"/>
              <a:gd name="connsiteX89" fmla="*/ 2273542 w 2757152"/>
              <a:gd name="connsiteY89" fmla="*/ 305 h 1573026"/>
              <a:gd name="connsiteX90" fmla="*/ 2237824 w 2757152"/>
              <a:gd name="connsiteY90" fmla="*/ 114604 h 1573026"/>
              <a:gd name="connsiteX91" fmla="*/ 2164006 w 2757152"/>
              <a:gd name="connsiteY91" fmla="*/ 193186 h 1573026"/>
              <a:gd name="connsiteX92" fmla="*/ 2228298 w 2757152"/>
              <a:gd name="connsiteY92" fmla="*/ 217000 h 1573026"/>
              <a:gd name="connsiteX93" fmla="*/ 2287829 w 2757152"/>
              <a:gd name="connsiteY93" fmla="*/ 212237 h 1573026"/>
              <a:gd name="connsiteX94" fmla="*/ 2333075 w 2757152"/>
              <a:gd name="connsiteY94" fmla="*/ 257480 h 1573026"/>
              <a:gd name="connsiteX95" fmla="*/ 2383079 w 2757152"/>
              <a:gd name="connsiteY95" fmla="*/ 243193 h 1573026"/>
              <a:gd name="connsiteX96" fmla="*/ 2425941 w 2757152"/>
              <a:gd name="connsiteY96" fmla="*/ 178900 h 1573026"/>
              <a:gd name="connsiteX97" fmla="*/ 2468804 w 2757152"/>
              <a:gd name="connsiteY97" fmla="*/ 169375 h 1573026"/>
              <a:gd name="connsiteX98" fmla="*/ 2573579 w 2757152"/>
              <a:gd name="connsiteY98" fmla="*/ 152706 h 1573026"/>
              <a:gd name="connsiteX99" fmla="*/ 2590248 w 2757152"/>
              <a:gd name="connsiteY99" fmla="*/ 147943 h 1573026"/>
              <a:gd name="connsiteX100" fmla="*/ 2678354 w 2757152"/>
              <a:gd name="connsiteY100" fmla="*/ 166993 h 1573026"/>
              <a:gd name="connsiteX101" fmla="*/ 2709310 w 2757152"/>
              <a:gd name="connsiteY101" fmla="*/ 188425 h 1573026"/>
              <a:gd name="connsiteX102" fmla="*/ 2735505 w 2757152"/>
              <a:gd name="connsiteY102" fmla="*/ 205092 h 1573026"/>
              <a:gd name="connsiteX103" fmla="*/ 2756935 w 2757152"/>
              <a:gd name="connsiteY103" fmla="*/ 221762 h 1573026"/>
              <a:gd name="connsiteX104" fmla="*/ 2737885 w 2757152"/>
              <a:gd name="connsiteY104" fmla="*/ 264625 h 1573026"/>
              <a:gd name="connsiteX105" fmla="*/ 2735504 w 2757152"/>
              <a:gd name="connsiteY105" fmla="*/ 319393 h 1573026"/>
              <a:gd name="connsiteX106" fmla="*/ 2721216 w 2757152"/>
              <a:gd name="connsiteY106" fmla="*/ 376543 h 1573026"/>
              <a:gd name="connsiteX107" fmla="*/ 2723598 w 2757152"/>
              <a:gd name="connsiteY107" fmla="*/ 386068 h 1573026"/>
              <a:gd name="connsiteX108" fmla="*/ 2754554 w 2757152"/>
              <a:gd name="connsiteY108" fmla="*/ 393212 h 1573026"/>
              <a:gd name="connsiteX109" fmla="*/ 2742648 w 2757152"/>
              <a:gd name="connsiteY109" fmla="*/ 424168 h 1573026"/>
              <a:gd name="connsiteX110" fmla="*/ 2709310 w 2757152"/>
              <a:gd name="connsiteY110" fmla="*/ 445600 h 1573026"/>
              <a:gd name="connsiteX111" fmla="*/ 2695023 w 2757152"/>
              <a:gd name="connsiteY111" fmla="*/ 476556 h 1573026"/>
              <a:gd name="connsiteX112" fmla="*/ 2698276 w 2757152"/>
              <a:gd name="connsiteY112" fmla="*/ 559163 h 1573026"/>
              <a:gd name="connsiteX113" fmla="*/ 2685497 w 2757152"/>
              <a:gd name="connsiteY113" fmla="*/ 590856 h 1573026"/>
              <a:gd name="connsiteX114" fmla="*/ 2683116 w 2757152"/>
              <a:gd name="connsiteY114" fmla="*/ 655150 h 1573026"/>
              <a:gd name="connsiteX115" fmla="*/ 2704548 w 2757152"/>
              <a:gd name="connsiteY115" fmla="*/ 690868 h 1573026"/>
              <a:gd name="connsiteX116" fmla="*/ 2699785 w 2757152"/>
              <a:gd name="connsiteY116" fmla="*/ 743256 h 1573026"/>
              <a:gd name="connsiteX117" fmla="*/ 2702166 w 2757152"/>
              <a:gd name="connsiteY117" fmla="*/ 790881 h 1573026"/>
              <a:gd name="connsiteX118" fmla="*/ 2690260 w 2757152"/>
              <a:gd name="connsiteY118" fmla="*/ 805168 h 1573026"/>
              <a:gd name="connsiteX119" fmla="*/ 2661685 w 2757152"/>
              <a:gd name="connsiteY119" fmla="*/ 890893 h 1573026"/>
              <a:gd name="connsiteX120" fmla="*/ 2630731 w 2757152"/>
              <a:gd name="connsiteY120" fmla="*/ 967092 h 1573026"/>
              <a:gd name="connsiteX121" fmla="*/ 2595010 w 2757152"/>
              <a:gd name="connsiteY121" fmla="*/ 945662 h 1573026"/>
              <a:gd name="connsiteX122" fmla="*/ 2535479 w 2757152"/>
              <a:gd name="connsiteY122" fmla="*/ 917087 h 1573026"/>
              <a:gd name="connsiteX123" fmla="*/ 2506904 w 2757152"/>
              <a:gd name="connsiteY123" fmla="*/ 883750 h 1573026"/>
              <a:gd name="connsiteX124" fmla="*/ 2473568 w 2757152"/>
              <a:gd name="connsiteY124" fmla="*/ 869462 h 1573026"/>
              <a:gd name="connsiteX125" fmla="*/ 2440229 w 2757152"/>
              <a:gd name="connsiteY125" fmla="*/ 871843 h 1573026"/>
              <a:gd name="connsiteX126" fmla="*/ 2390223 w 2757152"/>
              <a:gd name="connsiteY126" fmla="*/ 895656 h 1573026"/>
              <a:gd name="connsiteX127" fmla="*/ 2366410 w 2757152"/>
              <a:gd name="connsiteY127" fmla="*/ 909943 h 1573026"/>
              <a:gd name="connsiteX128" fmla="*/ 2297356 w 2757152"/>
              <a:gd name="connsiteY128" fmla="*/ 926612 h 1573026"/>
              <a:gd name="connsiteX129" fmla="*/ 2275923 w 2757152"/>
              <a:gd name="connsiteY129" fmla="*/ 957568 h 1573026"/>
              <a:gd name="connsiteX130" fmla="*/ 2273541 w 2757152"/>
              <a:gd name="connsiteY130" fmla="*/ 1036150 h 1573026"/>
              <a:gd name="connsiteX131" fmla="*/ 2275925 w 2757152"/>
              <a:gd name="connsiteY131" fmla="*/ 1062342 h 1573026"/>
              <a:gd name="connsiteX132" fmla="*/ 2175910 w 2757152"/>
              <a:gd name="connsiteY132" fmla="*/ 1112350 h 1573026"/>
              <a:gd name="connsiteX133" fmla="*/ 2133048 w 2757152"/>
              <a:gd name="connsiteY133" fmla="*/ 1112350 h 1573026"/>
              <a:gd name="connsiteX134" fmla="*/ 2042562 w 2757152"/>
              <a:gd name="connsiteY134" fmla="*/ 1148067 h 1573026"/>
              <a:gd name="connsiteX135" fmla="*/ 2021129 w 2757152"/>
              <a:gd name="connsiteY135" fmla="*/ 1188550 h 1573026"/>
              <a:gd name="connsiteX136" fmla="*/ 2021131 w 2757152"/>
              <a:gd name="connsiteY136" fmla="*/ 1238556 h 1573026"/>
              <a:gd name="connsiteX137" fmla="*/ 1971123 w 2757152"/>
              <a:gd name="connsiteY137" fmla="*/ 1279037 h 1573026"/>
              <a:gd name="connsiteX138" fmla="*/ 1954456 w 2757152"/>
              <a:gd name="connsiteY138" fmla="*/ 1309993 h 1573026"/>
              <a:gd name="connsiteX139" fmla="*/ 1956835 w 2757152"/>
              <a:gd name="connsiteY139" fmla="*/ 1331425 h 1573026"/>
              <a:gd name="connsiteX140" fmla="*/ 1990173 w 2757152"/>
              <a:gd name="connsiteY140" fmla="*/ 1326662 h 1573026"/>
              <a:gd name="connsiteX141" fmla="*/ 2013987 w 2757152"/>
              <a:gd name="connsiteY141" fmla="*/ 1350474 h 1573026"/>
              <a:gd name="connsiteX142" fmla="*/ 2002079 w 2757152"/>
              <a:gd name="connsiteY142" fmla="*/ 1383812 h 1573026"/>
              <a:gd name="connsiteX143" fmla="*/ 1999698 w 2757152"/>
              <a:gd name="connsiteY143" fmla="*/ 1421912 h 1573026"/>
              <a:gd name="connsiteX144" fmla="*/ 1921118 w 2757152"/>
              <a:gd name="connsiteY144" fmla="*/ 1450487 h 1573026"/>
              <a:gd name="connsiteX145" fmla="*/ 1911593 w 2757152"/>
              <a:gd name="connsiteY145" fmla="*/ 1538594 h 1573026"/>
              <a:gd name="connsiteX146" fmla="*/ 1844916 w 2757152"/>
              <a:gd name="connsiteY146" fmla="*/ 1560025 h 1573026"/>
              <a:gd name="connsiteX147" fmla="*/ 1808865 w 2757152"/>
              <a:gd name="connsiteY147" fmla="*/ 1573012 h 1573026"/>
              <a:gd name="connsiteX148" fmla="*/ 1728235 w 2757152"/>
              <a:gd name="connsiteY148" fmla="*/ 1557643 h 1573026"/>
              <a:gd name="connsiteX149" fmla="*/ 1702041 w 2757152"/>
              <a:gd name="connsiteY149" fmla="*/ 1571931 h 1573026"/>
              <a:gd name="connsiteX150" fmla="*/ 1647275 w 2757152"/>
              <a:gd name="connsiteY150" fmla="*/ 1543356 h 1573026"/>
              <a:gd name="connsiteX151" fmla="*/ 1606791 w 2757152"/>
              <a:gd name="connsiteY151" fmla="*/ 1507637 h 1573026"/>
              <a:gd name="connsiteX152" fmla="*/ 1563931 w 2757152"/>
              <a:gd name="connsiteY152" fmla="*/ 1479061 h 1573026"/>
              <a:gd name="connsiteX153" fmla="*/ 1592504 w 2757152"/>
              <a:gd name="connsiteY153" fmla="*/ 1455250 h 1573026"/>
              <a:gd name="connsiteX154" fmla="*/ 1580598 w 2757152"/>
              <a:gd name="connsiteY154" fmla="*/ 1438581 h 1573026"/>
              <a:gd name="connsiteX155" fmla="*/ 1518685 w 2757152"/>
              <a:gd name="connsiteY155" fmla="*/ 1426675 h 1573026"/>
              <a:gd name="connsiteX156" fmla="*/ 1499635 w 2757152"/>
              <a:gd name="connsiteY156" fmla="*/ 1402862 h 1573026"/>
              <a:gd name="connsiteX157" fmla="*/ 1461537 w 2757152"/>
              <a:gd name="connsiteY157" fmla="*/ 1379050 h 1573026"/>
              <a:gd name="connsiteX158" fmla="*/ 1456773 w 2757152"/>
              <a:gd name="connsiteY158" fmla="*/ 1390956 h 1573026"/>
              <a:gd name="connsiteX159" fmla="*/ 1471062 w 2757152"/>
              <a:gd name="connsiteY159" fmla="*/ 1429056 h 1573026"/>
              <a:gd name="connsiteX160" fmla="*/ 1440104 w 2757152"/>
              <a:gd name="connsiteY160" fmla="*/ 1443343 h 1573026"/>
              <a:gd name="connsiteX161" fmla="*/ 1413912 w 2757152"/>
              <a:gd name="connsiteY161" fmla="*/ 1457630 h 1573026"/>
              <a:gd name="connsiteX162" fmla="*/ 1397241 w 2757152"/>
              <a:gd name="connsiteY162" fmla="*/ 1450487 h 1573026"/>
              <a:gd name="connsiteX163" fmla="*/ 1351998 w 2757152"/>
              <a:gd name="connsiteY163" fmla="*/ 1388575 h 1573026"/>
              <a:gd name="connsiteX164" fmla="*/ 1306756 w 2757152"/>
              <a:gd name="connsiteY164" fmla="*/ 1355237 h 1573026"/>
              <a:gd name="connsiteX165" fmla="*/ 1328187 w 2757152"/>
              <a:gd name="connsiteY165" fmla="*/ 1338568 h 1573026"/>
              <a:gd name="connsiteX166" fmla="*/ 1349618 w 2757152"/>
              <a:gd name="connsiteY166" fmla="*/ 1298087 h 1573026"/>
              <a:gd name="connsiteX167" fmla="*/ 1335329 w 2757152"/>
              <a:gd name="connsiteY167" fmla="*/ 1286181 h 1573026"/>
              <a:gd name="connsiteX168" fmla="*/ 1297231 w 2757152"/>
              <a:gd name="connsiteY168" fmla="*/ 1288562 h 1573026"/>
              <a:gd name="connsiteX169" fmla="*/ 1221031 w 2757152"/>
              <a:gd name="connsiteY169" fmla="*/ 1245700 h 1573026"/>
              <a:gd name="connsiteX170" fmla="*/ 1178166 w 2757152"/>
              <a:gd name="connsiteY170" fmla="*/ 1226650 h 1573026"/>
              <a:gd name="connsiteX171" fmla="*/ 1168643 w 2757152"/>
              <a:gd name="connsiteY171" fmla="*/ 1226650 h 1573026"/>
              <a:gd name="connsiteX172" fmla="*/ 1156737 w 2757152"/>
              <a:gd name="connsiteY172" fmla="*/ 1162356 h 1573026"/>
              <a:gd name="connsiteX173" fmla="*/ 1168643 w 2757152"/>
              <a:gd name="connsiteY173" fmla="*/ 1098062 h 1573026"/>
              <a:gd name="connsiteX174" fmla="*/ 1137687 w 2757152"/>
              <a:gd name="connsiteY174" fmla="*/ 1064725 h 1573026"/>
              <a:gd name="connsiteX175" fmla="*/ 1085300 w 2757152"/>
              <a:gd name="connsiteY175" fmla="*/ 1040912 h 1573026"/>
              <a:gd name="connsiteX176" fmla="*/ 1111493 w 2757152"/>
              <a:gd name="connsiteY176" fmla="*/ 1017100 h 1573026"/>
              <a:gd name="connsiteX177" fmla="*/ 1156737 w 2757152"/>
              <a:gd name="connsiteY177" fmla="*/ 1021862 h 1573026"/>
              <a:gd name="connsiteX178" fmla="*/ 1151975 w 2757152"/>
              <a:gd name="connsiteY178" fmla="*/ 974237 h 1573026"/>
              <a:gd name="connsiteX179" fmla="*/ 1123400 w 2757152"/>
              <a:gd name="connsiteY179" fmla="*/ 969475 h 1573026"/>
              <a:gd name="connsiteX180" fmla="*/ 1128162 w 2757152"/>
              <a:gd name="connsiteY180" fmla="*/ 921850 h 1573026"/>
              <a:gd name="connsiteX181" fmla="*/ 1097206 w 2757152"/>
              <a:gd name="connsiteY181" fmla="*/ 907562 h 1573026"/>
              <a:gd name="connsiteX182" fmla="*/ 1099587 w 2757152"/>
              <a:gd name="connsiteY182" fmla="*/ 871843 h 1573026"/>
              <a:gd name="connsiteX183" fmla="*/ 1051962 w 2757152"/>
              <a:gd name="connsiteY183" fmla="*/ 857556 h 1573026"/>
              <a:gd name="connsiteX184" fmla="*/ 1032912 w 2757152"/>
              <a:gd name="connsiteY184" fmla="*/ 878987 h 1573026"/>
              <a:gd name="connsiteX185" fmla="*/ 1004335 w 2757152"/>
              <a:gd name="connsiteY185" fmla="*/ 881368 h 1573026"/>
              <a:gd name="connsiteX186" fmla="*/ 954331 w 2757152"/>
              <a:gd name="connsiteY186" fmla="*/ 886131 h 1573026"/>
              <a:gd name="connsiteX187" fmla="*/ 923375 w 2757152"/>
              <a:gd name="connsiteY187" fmla="*/ 907562 h 1573026"/>
              <a:gd name="connsiteX188" fmla="*/ 923375 w 2757152"/>
              <a:gd name="connsiteY188" fmla="*/ 876606 h 1573026"/>
              <a:gd name="connsiteX189" fmla="*/ 882893 w 2757152"/>
              <a:gd name="connsiteY189" fmla="*/ 871843 h 1573026"/>
              <a:gd name="connsiteX190" fmla="*/ 890035 w 2757152"/>
              <a:gd name="connsiteY190" fmla="*/ 893275 h 1573026"/>
              <a:gd name="connsiteX191" fmla="*/ 885275 w 2757152"/>
              <a:gd name="connsiteY191" fmla="*/ 912325 h 1573026"/>
              <a:gd name="connsiteX192" fmla="*/ 799550 w 2757152"/>
              <a:gd name="connsiteY192" fmla="*/ 859936 h 1573026"/>
              <a:gd name="connsiteX193" fmla="*/ 778118 w 2757152"/>
              <a:gd name="connsiteY193" fmla="*/ 826600 h 1573026"/>
              <a:gd name="connsiteX194" fmla="*/ 790025 w 2757152"/>
              <a:gd name="connsiteY194" fmla="*/ 786117 h 1573026"/>
              <a:gd name="connsiteX195" fmla="*/ 759068 w 2757152"/>
              <a:gd name="connsiteY195" fmla="*/ 781356 h 1573026"/>
              <a:gd name="connsiteX196" fmla="*/ 711443 w 2757152"/>
              <a:gd name="connsiteY196" fmla="*/ 795643 h 1573026"/>
              <a:gd name="connsiteX197" fmla="*/ 701918 w 2757152"/>
              <a:gd name="connsiteY197" fmla="*/ 809931 h 1573026"/>
              <a:gd name="connsiteX198" fmla="*/ 678106 w 2757152"/>
              <a:gd name="connsiteY198" fmla="*/ 826600 h 1573026"/>
              <a:gd name="connsiteX199" fmla="*/ 670962 w 2757152"/>
              <a:gd name="connsiteY199" fmla="*/ 843268 h 1573026"/>
              <a:gd name="connsiteX200" fmla="*/ 630481 w 2757152"/>
              <a:gd name="connsiteY200" fmla="*/ 876606 h 1573026"/>
              <a:gd name="connsiteX201" fmla="*/ 632860 w 2757152"/>
              <a:gd name="connsiteY201" fmla="*/ 898037 h 1573026"/>
              <a:gd name="connsiteX202" fmla="*/ 647150 w 2757152"/>
              <a:gd name="connsiteY202" fmla="*/ 917087 h 1573026"/>
              <a:gd name="connsiteX203" fmla="*/ 570950 w 2757152"/>
              <a:gd name="connsiteY203" fmla="*/ 902800 h 1573026"/>
              <a:gd name="connsiteX204" fmla="*/ 537612 w 2757152"/>
              <a:gd name="connsiteY204" fmla="*/ 907562 h 1573026"/>
              <a:gd name="connsiteX205" fmla="*/ 585235 w 2757152"/>
              <a:gd name="connsiteY205" fmla="*/ 938518 h 1573026"/>
              <a:gd name="connsiteX206" fmla="*/ 609050 w 2757152"/>
              <a:gd name="connsiteY206" fmla="*/ 950425 h 1573026"/>
              <a:gd name="connsiteX207" fmla="*/ 635243 w 2757152"/>
              <a:gd name="connsiteY207" fmla="*/ 1002812 h 1573026"/>
              <a:gd name="connsiteX208" fmla="*/ 568566 w 2757152"/>
              <a:gd name="connsiteY208" fmla="*/ 1019481 h 1573026"/>
              <a:gd name="connsiteX209" fmla="*/ 547137 w 2757152"/>
              <a:gd name="connsiteY209" fmla="*/ 1031387 h 1573026"/>
              <a:gd name="connsiteX210" fmla="*/ 523323 w 2757152"/>
              <a:gd name="connsiteY210" fmla="*/ 1002812 h 1573026"/>
              <a:gd name="connsiteX211" fmla="*/ 499510 w 2757152"/>
              <a:gd name="connsiteY211" fmla="*/ 971856 h 1573026"/>
              <a:gd name="connsiteX212" fmla="*/ 501891 w 2757152"/>
              <a:gd name="connsiteY212" fmla="*/ 933756 h 1573026"/>
              <a:gd name="connsiteX213" fmla="*/ 499510 w 2757152"/>
              <a:gd name="connsiteY213" fmla="*/ 914706 h 1573026"/>
              <a:gd name="connsiteX214" fmla="*/ 518560 w 2757152"/>
              <a:gd name="connsiteY214" fmla="*/ 881368 h 1573026"/>
              <a:gd name="connsiteX215" fmla="*/ 478080 w 2757152"/>
              <a:gd name="connsiteY215" fmla="*/ 890893 h 1573026"/>
              <a:gd name="connsiteX216" fmla="*/ 449504 w 2757152"/>
              <a:gd name="connsiteY216" fmla="*/ 952806 h 1573026"/>
              <a:gd name="connsiteX217" fmla="*/ 442360 w 2757152"/>
              <a:gd name="connsiteY217" fmla="*/ 976618 h 1573026"/>
              <a:gd name="connsiteX218" fmla="*/ 411404 w 2757152"/>
              <a:gd name="connsiteY218" fmla="*/ 993287 h 1573026"/>
              <a:gd name="connsiteX219" fmla="*/ 363779 w 2757152"/>
              <a:gd name="connsiteY219" fmla="*/ 990906 h 1573026"/>
              <a:gd name="connsiteX220" fmla="*/ 356635 w 2757152"/>
              <a:gd name="connsiteY220" fmla="*/ 1007575 h 1573026"/>
              <a:gd name="connsiteX221" fmla="*/ 356635 w 2757152"/>
              <a:gd name="connsiteY221" fmla="*/ 1055200 h 1573026"/>
              <a:gd name="connsiteX222" fmla="*/ 297104 w 2757152"/>
              <a:gd name="connsiteY222" fmla="*/ 1059962 h 1573026"/>
              <a:gd name="connsiteX223" fmla="*/ 235191 w 2757152"/>
              <a:gd name="connsiteY223" fmla="*/ 1093300 h 1573026"/>
              <a:gd name="connsiteX224" fmla="*/ 237573 w 2757152"/>
              <a:gd name="connsiteY224" fmla="*/ 1121875 h 1573026"/>
              <a:gd name="connsiteX225" fmla="*/ 185186 w 2757152"/>
              <a:gd name="connsiteY225" fmla="*/ 1109968 h 1573026"/>
              <a:gd name="connsiteX226" fmla="*/ 151848 w 2757152"/>
              <a:gd name="connsiteY226" fmla="*/ 1117112 h 1573026"/>
              <a:gd name="connsiteX227" fmla="*/ 106604 w 2757152"/>
              <a:gd name="connsiteY227" fmla="*/ 1098062 h 1573026"/>
              <a:gd name="connsiteX228" fmla="*/ 89936 w 2757152"/>
              <a:gd name="connsiteY228" fmla="*/ 1098062 h 1573026"/>
              <a:gd name="connsiteX229" fmla="*/ 6592 w 2757152"/>
              <a:gd name="connsiteY229" fmla="*/ 1121875 h 1573026"/>
              <a:gd name="connsiteX230" fmla="*/ 8974 w 2757152"/>
              <a:gd name="connsiteY230" fmla="*/ 1074250 h 1573026"/>
              <a:gd name="connsiteX231" fmla="*/ 9816 w 2757152"/>
              <a:gd name="connsiteY231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463791 w 2757152"/>
              <a:gd name="connsiteY35" fmla="*/ 424168 h 1573026"/>
              <a:gd name="connsiteX36" fmla="*/ 566185 w 2757152"/>
              <a:gd name="connsiteY36" fmla="*/ 517037 h 1573026"/>
              <a:gd name="connsiteX37" fmla="*/ 623337 w 2757152"/>
              <a:gd name="connsiteY37" fmla="*/ 495605 h 1573026"/>
              <a:gd name="connsiteX38" fmla="*/ 675723 w 2757152"/>
              <a:gd name="connsiteY38" fmla="*/ 481318 h 1573026"/>
              <a:gd name="connsiteX39" fmla="*/ 701916 w 2757152"/>
              <a:gd name="connsiteY39" fmla="*/ 483700 h 1573026"/>
              <a:gd name="connsiteX40" fmla="*/ 697154 w 2757152"/>
              <a:gd name="connsiteY40" fmla="*/ 476556 h 1573026"/>
              <a:gd name="connsiteX41" fmla="*/ 775735 w 2757152"/>
              <a:gd name="connsiteY41" fmla="*/ 524181 h 1573026"/>
              <a:gd name="connsiteX42" fmla="*/ 820979 w 2757152"/>
              <a:gd name="connsiteY42" fmla="*/ 547993 h 1573026"/>
              <a:gd name="connsiteX43" fmla="*/ 887656 w 2757152"/>
              <a:gd name="connsiteY43" fmla="*/ 562280 h 1573026"/>
              <a:gd name="connsiteX44" fmla="*/ 932898 w 2757152"/>
              <a:gd name="connsiteY44" fmla="*/ 478937 h 1573026"/>
              <a:gd name="connsiteX45" fmla="*/ 961473 w 2757152"/>
              <a:gd name="connsiteY45" fmla="*/ 455125 h 1573026"/>
              <a:gd name="connsiteX46" fmla="*/ 963857 w 2757152"/>
              <a:gd name="connsiteY46" fmla="*/ 426549 h 1573026"/>
              <a:gd name="connsiteX47" fmla="*/ 892416 w 2757152"/>
              <a:gd name="connsiteY47" fmla="*/ 412262 h 1573026"/>
              <a:gd name="connsiteX48" fmla="*/ 863843 w 2757152"/>
              <a:gd name="connsiteY48" fmla="*/ 417024 h 1573026"/>
              <a:gd name="connsiteX49" fmla="*/ 828123 w 2757152"/>
              <a:gd name="connsiteY49" fmla="*/ 383687 h 1573026"/>
              <a:gd name="connsiteX50" fmla="*/ 851937 w 2757152"/>
              <a:gd name="connsiteY50" fmla="*/ 357491 h 1573026"/>
              <a:gd name="connsiteX51" fmla="*/ 913848 w 2757152"/>
              <a:gd name="connsiteY51" fmla="*/ 343206 h 1573026"/>
              <a:gd name="connsiteX52" fmla="*/ 959091 w 2757152"/>
              <a:gd name="connsiteY52" fmla="*/ 357493 h 1573026"/>
              <a:gd name="connsiteX53" fmla="*/ 970998 w 2757152"/>
              <a:gd name="connsiteY53" fmla="*/ 376543 h 1573026"/>
              <a:gd name="connsiteX54" fmla="*/ 1090060 w 2757152"/>
              <a:gd name="connsiteY54" fmla="*/ 436075 h 1573026"/>
              <a:gd name="connsiteX55" fmla="*/ 1113873 w 2757152"/>
              <a:gd name="connsiteY55" fmla="*/ 500368 h 1573026"/>
              <a:gd name="connsiteX56" fmla="*/ 1135304 w 2757152"/>
              <a:gd name="connsiteY56" fmla="*/ 512275 h 1573026"/>
              <a:gd name="connsiteX57" fmla="*/ 1132923 w 2757152"/>
              <a:gd name="connsiteY57" fmla="*/ 421787 h 1573026"/>
              <a:gd name="connsiteX58" fmla="*/ 1154354 w 2757152"/>
              <a:gd name="connsiteY58" fmla="*/ 383687 h 1573026"/>
              <a:gd name="connsiteX59" fmla="*/ 1173404 w 2757152"/>
              <a:gd name="connsiteY59" fmla="*/ 386068 h 1573026"/>
              <a:gd name="connsiteX60" fmla="*/ 1173404 w 2757152"/>
              <a:gd name="connsiteY60" fmla="*/ 347968 h 1573026"/>
              <a:gd name="connsiteX61" fmla="*/ 1185312 w 2757152"/>
              <a:gd name="connsiteY61" fmla="*/ 340823 h 1573026"/>
              <a:gd name="connsiteX62" fmla="*/ 1242460 w 2757152"/>
              <a:gd name="connsiteY62" fmla="*/ 343206 h 1573026"/>
              <a:gd name="connsiteX63" fmla="*/ 1342473 w 2757152"/>
              <a:gd name="connsiteY63" fmla="*/ 317012 h 1573026"/>
              <a:gd name="connsiteX64" fmla="*/ 1413910 w 2757152"/>
              <a:gd name="connsiteY64" fmla="*/ 305106 h 1573026"/>
              <a:gd name="connsiteX65" fmla="*/ 1499302 w 2757152"/>
              <a:gd name="connsiteY65" fmla="*/ 250164 h 1573026"/>
              <a:gd name="connsiteX66" fmla="*/ 1571073 w 2757152"/>
              <a:gd name="connsiteY66" fmla="*/ 221762 h 1573026"/>
              <a:gd name="connsiteX67" fmla="*/ 1640131 w 2757152"/>
              <a:gd name="connsiteY67" fmla="*/ 188423 h 1573026"/>
              <a:gd name="connsiteX68" fmla="*/ 1711566 w 2757152"/>
              <a:gd name="connsiteY68" fmla="*/ 195568 h 1573026"/>
              <a:gd name="connsiteX69" fmla="*/ 1763954 w 2757152"/>
              <a:gd name="connsiteY69" fmla="*/ 174137 h 1573026"/>
              <a:gd name="connsiteX70" fmla="*/ 1794912 w 2757152"/>
              <a:gd name="connsiteY70" fmla="*/ 183660 h 1573026"/>
              <a:gd name="connsiteX71" fmla="*/ 1868729 w 2757152"/>
              <a:gd name="connsiteY71" fmla="*/ 233668 h 1573026"/>
              <a:gd name="connsiteX72" fmla="*/ 1806816 w 2757152"/>
              <a:gd name="connsiteY72" fmla="*/ 209856 h 1573026"/>
              <a:gd name="connsiteX73" fmla="*/ 1828248 w 2757152"/>
              <a:gd name="connsiteY73" fmla="*/ 281293 h 1573026"/>
              <a:gd name="connsiteX74" fmla="*/ 1866350 w 2757152"/>
              <a:gd name="connsiteY74" fmla="*/ 309866 h 1573026"/>
              <a:gd name="connsiteX75" fmla="*/ 1961598 w 2757152"/>
              <a:gd name="connsiteY75" fmla="*/ 314631 h 1573026"/>
              <a:gd name="connsiteX76" fmla="*/ 2028275 w 2757152"/>
              <a:gd name="connsiteY76" fmla="*/ 271766 h 1573026"/>
              <a:gd name="connsiteX77" fmla="*/ 2025891 w 2757152"/>
              <a:gd name="connsiteY77" fmla="*/ 293200 h 1573026"/>
              <a:gd name="connsiteX78" fmla="*/ 1990173 w 2757152"/>
              <a:gd name="connsiteY78" fmla="*/ 321775 h 1573026"/>
              <a:gd name="connsiteX79" fmla="*/ 1916354 w 2757152"/>
              <a:gd name="connsiteY79" fmla="*/ 338443 h 1573026"/>
              <a:gd name="connsiteX80" fmla="*/ 1923500 w 2757152"/>
              <a:gd name="connsiteY80" fmla="*/ 367017 h 1573026"/>
              <a:gd name="connsiteX81" fmla="*/ 2047325 w 2757152"/>
              <a:gd name="connsiteY81" fmla="*/ 331298 h 1573026"/>
              <a:gd name="connsiteX82" fmla="*/ 2099710 w 2757152"/>
              <a:gd name="connsiteY82" fmla="*/ 295581 h 1573026"/>
              <a:gd name="connsiteX83" fmla="*/ 2142574 w 2757152"/>
              <a:gd name="connsiteY83" fmla="*/ 271766 h 1573026"/>
              <a:gd name="connsiteX84" fmla="*/ 2066375 w 2757152"/>
              <a:gd name="connsiteY84" fmla="*/ 264623 h 1573026"/>
              <a:gd name="connsiteX85" fmla="*/ 2066375 w 2757152"/>
              <a:gd name="connsiteY85" fmla="*/ 202710 h 1573026"/>
              <a:gd name="connsiteX86" fmla="*/ 2116380 w 2757152"/>
              <a:gd name="connsiteY86" fmla="*/ 202710 h 1573026"/>
              <a:gd name="connsiteX87" fmla="*/ 2223536 w 2757152"/>
              <a:gd name="connsiteY87" fmla="*/ 97935 h 1573026"/>
              <a:gd name="connsiteX88" fmla="*/ 2273542 w 2757152"/>
              <a:gd name="connsiteY88" fmla="*/ 305 h 1573026"/>
              <a:gd name="connsiteX89" fmla="*/ 2237824 w 2757152"/>
              <a:gd name="connsiteY89" fmla="*/ 114604 h 1573026"/>
              <a:gd name="connsiteX90" fmla="*/ 2164006 w 2757152"/>
              <a:gd name="connsiteY90" fmla="*/ 193186 h 1573026"/>
              <a:gd name="connsiteX91" fmla="*/ 2228298 w 2757152"/>
              <a:gd name="connsiteY91" fmla="*/ 217000 h 1573026"/>
              <a:gd name="connsiteX92" fmla="*/ 2287829 w 2757152"/>
              <a:gd name="connsiteY92" fmla="*/ 212237 h 1573026"/>
              <a:gd name="connsiteX93" fmla="*/ 2333075 w 2757152"/>
              <a:gd name="connsiteY93" fmla="*/ 257480 h 1573026"/>
              <a:gd name="connsiteX94" fmla="*/ 2383079 w 2757152"/>
              <a:gd name="connsiteY94" fmla="*/ 243193 h 1573026"/>
              <a:gd name="connsiteX95" fmla="*/ 2425941 w 2757152"/>
              <a:gd name="connsiteY95" fmla="*/ 178900 h 1573026"/>
              <a:gd name="connsiteX96" fmla="*/ 2468804 w 2757152"/>
              <a:gd name="connsiteY96" fmla="*/ 169375 h 1573026"/>
              <a:gd name="connsiteX97" fmla="*/ 2573579 w 2757152"/>
              <a:gd name="connsiteY97" fmla="*/ 152706 h 1573026"/>
              <a:gd name="connsiteX98" fmla="*/ 2590248 w 2757152"/>
              <a:gd name="connsiteY98" fmla="*/ 147943 h 1573026"/>
              <a:gd name="connsiteX99" fmla="*/ 2678354 w 2757152"/>
              <a:gd name="connsiteY99" fmla="*/ 166993 h 1573026"/>
              <a:gd name="connsiteX100" fmla="*/ 2709310 w 2757152"/>
              <a:gd name="connsiteY100" fmla="*/ 188425 h 1573026"/>
              <a:gd name="connsiteX101" fmla="*/ 2735505 w 2757152"/>
              <a:gd name="connsiteY101" fmla="*/ 205092 h 1573026"/>
              <a:gd name="connsiteX102" fmla="*/ 2756935 w 2757152"/>
              <a:gd name="connsiteY102" fmla="*/ 221762 h 1573026"/>
              <a:gd name="connsiteX103" fmla="*/ 2737885 w 2757152"/>
              <a:gd name="connsiteY103" fmla="*/ 264625 h 1573026"/>
              <a:gd name="connsiteX104" fmla="*/ 2735504 w 2757152"/>
              <a:gd name="connsiteY104" fmla="*/ 319393 h 1573026"/>
              <a:gd name="connsiteX105" fmla="*/ 2721216 w 2757152"/>
              <a:gd name="connsiteY105" fmla="*/ 376543 h 1573026"/>
              <a:gd name="connsiteX106" fmla="*/ 2723598 w 2757152"/>
              <a:gd name="connsiteY106" fmla="*/ 386068 h 1573026"/>
              <a:gd name="connsiteX107" fmla="*/ 2754554 w 2757152"/>
              <a:gd name="connsiteY107" fmla="*/ 393212 h 1573026"/>
              <a:gd name="connsiteX108" fmla="*/ 2742648 w 2757152"/>
              <a:gd name="connsiteY108" fmla="*/ 424168 h 1573026"/>
              <a:gd name="connsiteX109" fmla="*/ 2709310 w 2757152"/>
              <a:gd name="connsiteY109" fmla="*/ 445600 h 1573026"/>
              <a:gd name="connsiteX110" fmla="*/ 2695023 w 2757152"/>
              <a:gd name="connsiteY110" fmla="*/ 476556 h 1573026"/>
              <a:gd name="connsiteX111" fmla="*/ 2698276 w 2757152"/>
              <a:gd name="connsiteY111" fmla="*/ 559163 h 1573026"/>
              <a:gd name="connsiteX112" fmla="*/ 2685497 w 2757152"/>
              <a:gd name="connsiteY112" fmla="*/ 590856 h 1573026"/>
              <a:gd name="connsiteX113" fmla="*/ 2683116 w 2757152"/>
              <a:gd name="connsiteY113" fmla="*/ 655150 h 1573026"/>
              <a:gd name="connsiteX114" fmla="*/ 2704548 w 2757152"/>
              <a:gd name="connsiteY114" fmla="*/ 690868 h 1573026"/>
              <a:gd name="connsiteX115" fmla="*/ 2699785 w 2757152"/>
              <a:gd name="connsiteY115" fmla="*/ 743256 h 1573026"/>
              <a:gd name="connsiteX116" fmla="*/ 2702166 w 2757152"/>
              <a:gd name="connsiteY116" fmla="*/ 790881 h 1573026"/>
              <a:gd name="connsiteX117" fmla="*/ 2690260 w 2757152"/>
              <a:gd name="connsiteY117" fmla="*/ 805168 h 1573026"/>
              <a:gd name="connsiteX118" fmla="*/ 2661685 w 2757152"/>
              <a:gd name="connsiteY118" fmla="*/ 890893 h 1573026"/>
              <a:gd name="connsiteX119" fmla="*/ 2630731 w 2757152"/>
              <a:gd name="connsiteY119" fmla="*/ 967092 h 1573026"/>
              <a:gd name="connsiteX120" fmla="*/ 2595010 w 2757152"/>
              <a:gd name="connsiteY120" fmla="*/ 945662 h 1573026"/>
              <a:gd name="connsiteX121" fmla="*/ 2535479 w 2757152"/>
              <a:gd name="connsiteY121" fmla="*/ 917087 h 1573026"/>
              <a:gd name="connsiteX122" fmla="*/ 2506904 w 2757152"/>
              <a:gd name="connsiteY122" fmla="*/ 883750 h 1573026"/>
              <a:gd name="connsiteX123" fmla="*/ 2473568 w 2757152"/>
              <a:gd name="connsiteY123" fmla="*/ 869462 h 1573026"/>
              <a:gd name="connsiteX124" fmla="*/ 2440229 w 2757152"/>
              <a:gd name="connsiteY124" fmla="*/ 871843 h 1573026"/>
              <a:gd name="connsiteX125" fmla="*/ 2390223 w 2757152"/>
              <a:gd name="connsiteY125" fmla="*/ 895656 h 1573026"/>
              <a:gd name="connsiteX126" fmla="*/ 2366410 w 2757152"/>
              <a:gd name="connsiteY126" fmla="*/ 909943 h 1573026"/>
              <a:gd name="connsiteX127" fmla="*/ 2297356 w 2757152"/>
              <a:gd name="connsiteY127" fmla="*/ 926612 h 1573026"/>
              <a:gd name="connsiteX128" fmla="*/ 2275923 w 2757152"/>
              <a:gd name="connsiteY128" fmla="*/ 957568 h 1573026"/>
              <a:gd name="connsiteX129" fmla="*/ 2273541 w 2757152"/>
              <a:gd name="connsiteY129" fmla="*/ 1036150 h 1573026"/>
              <a:gd name="connsiteX130" fmla="*/ 2275925 w 2757152"/>
              <a:gd name="connsiteY130" fmla="*/ 1062342 h 1573026"/>
              <a:gd name="connsiteX131" fmla="*/ 2175910 w 2757152"/>
              <a:gd name="connsiteY131" fmla="*/ 1112350 h 1573026"/>
              <a:gd name="connsiteX132" fmla="*/ 2133048 w 2757152"/>
              <a:gd name="connsiteY132" fmla="*/ 1112350 h 1573026"/>
              <a:gd name="connsiteX133" fmla="*/ 2042562 w 2757152"/>
              <a:gd name="connsiteY133" fmla="*/ 1148067 h 1573026"/>
              <a:gd name="connsiteX134" fmla="*/ 2021129 w 2757152"/>
              <a:gd name="connsiteY134" fmla="*/ 1188550 h 1573026"/>
              <a:gd name="connsiteX135" fmla="*/ 2021131 w 2757152"/>
              <a:gd name="connsiteY135" fmla="*/ 1238556 h 1573026"/>
              <a:gd name="connsiteX136" fmla="*/ 1971123 w 2757152"/>
              <a:gd name="connsiteY136" fmla="*/ 1279037 h 1573026"/>
              <a:gd name="connsiteX137" fmla="*/ 1954456 w 2757152"/>
              <a:gd name="connsiteY137" fmla="*/ 1309993 h 1573026"/>
              <a:gd name="connsiteX138" fmla="*/ 1956835 w 2757152"/>
              <a:gd name="connsiteY138" fmla="*/ 1331425 h 1573026"/>
              <a:gd name="connsiteX139" fmla="*/ 1990173 w 2757152"/>
              <a:gd name="connsiteY139" fmla="*/ 1326662 h 1573026"/>
              <a:gd name="connsiteX140" fmla="*/ 2013987 w 2757152"/>
              <a:gd name="connsiteY140" fmla="*/ 1350474 h 1573026"/>
              <a:gd name="connsiteX141" fmla="*/ 2002079 w 2757152"/>
              <a:gd name="connsiteY141" fmla="*/ 1383812 h 1573026"/>
              <a:gd name="connsiteX142" fmla="*/ 1999698 w 2757152"/>
              <a:gd name="connsiteY142" fmla="*/ 1421912 h 1573026"/>
              <a:gd name="connsiteX143" fmla="*/ 1921118 w 2757152"/>
              <a:gd name="connsiteY143" fmla="*/ 1450487 h 1573026"/>
              <a:gd name="connsiteX144" fmla="*/ 1911593 w 2757152"/>
              <a:gd name="connsiteY144" fmla="*/ 1538594 h 1573026"/>
              <a:gd name="connsiteX145" fmla="*/ 1844916 w 2757152"/>
              <a:gd name="connsiteY145" fmla="*/ 1560025 h 1573026"/>
              <a:gd name="connsiteX146" fmla="*/ 1808865 w 2757152"/>
              <a:gd name="connsiteY146" fmla="*/ 1573012 h 1573026"/>
              <a:gd name="connsiteX147" fmla="*/ 1728235 w 2757152"/>
              <a:gd name="connsiteY147" fmla="*/ 1557643 h 1573026"/>
              <a:gd name="connsiteX148" fmla="*/ 1702041 w 2757152"/>
              <a:gd name="connsiteY148" fmla="*/ 1571931 h 1573026"/>
              <a:gd name="connsiteX149" fmla="*/ 1647275 w 2757152"/>
              <a:gd name="connsiteY149" fmla="*/ 1543356 h 1573026"/>
              <a:gd name="connsiteX150" fmla="*/ 1606791 w 2757152"/>
              <a:gd name="connsiteY150" fmla="*/ 1507637 h 1573026"/>
              <a:gd name="connsiteX151" fmla="*/ 1563931 w 2757152"/>
              <a:gd name="connsiteY151" fmla="*/ 1479061 h 1573026"/>
              <a:gd name="connsiteX152" fmla="*/ 1592504 w 2757152"/>
              <a:gd name="connsiteY152" fmla="*/ 1455250 h 1573026"/>
              <a:gd name="connsiteX153" fmla="*/ 1580598 w 2757152"/>
              <a:gd name="connsiteY153" fmla="*/ 1438581 h 1573026"/>
              <a:gd name="connsiteX154" fmla="*/ 1518685 w 2757152"/>
              <a:gd name="connsiteY154" fmla="*/ 1426675 h 1573026"/>
              <a:gd name="connsiteX155" fmla="*/ 1499635 w 2757152"/>
              <a:gd name="connsiteY155" fmla="*/ 1402862 h 1573026"/>
              <a:gd name="connsiteX156" fmla="*/ 1461537 w 2757152"/>
              <a:gd name="connsiteY156" fmla="*/ 1379050 h 1573026"/>
              <a:gd name="connsiteX157" fmla="*/ 1456773 w 2757152"/>
              <a:gd name="connsiteY157" fmla="*/ 1390956 h 1573026"/>
              <a:gd name="connsiteX158" fmla="*/ 1471062 w 2757152"/>
              <a:gd name="connsiteY158" fmla="*/ 1429056 h 1573026"/>
              <a:gd name="connsiteX159" fmla="*/ 1440104 w 2757152"/>
              <a:gd name="connsiteY159" fmla="*/ 1443343 h 1573026"/>
              <a:gd name="connsiteX160" fmla="*/ 1413912 w 2757152"/>
              <a:gd name="connsiteY160" fmla="*/ 1457630 h 1573026"/>
              <a:gd name="connsiteX161" fmla="*/ 1397241 w 2757152"/>
              <a:gd name="connsiteY161" fmla="*/ 1450487 h 1573026"/>
              <a:gd name="connsiteX162" fmla="*/ 1351998 w 2757152"/>
              <a:gd name="connsiteY162" fmla="*/ 1388575 h 1573026"/>
              <a:gd name="connsiteX163" fmla="*/ 1306756 w 2757152"/>
              <a:gd name="connsiteY163" fmla="*/ 1355237 h 1573026"/>
              <a:gd name="connsiteX164" fmla="*/ 1328187 w 2757152"/>
              <a:gd name="connsiteY164" fmla="*/ 1338568 h 1573026"/>
              <a:gd name="connsiteX165" fmla="*/ 1349618 w 2757152"/>
              <a:gd name="connsiteY165" fmla="*/ 1298087 h 1573026"/>
              <a:gd name="connsiteX166" fmla="*/ 1335329 w 2757152"/>
              <a:gd name="connsiteY166" fmla="*/ 1286181 h 1573026"/>
              <a:gd name="connsiteX167" fmla="*/ 1297231 w 2757152"/>
              <a:gd name="connsiteY167" fmla="*/ 1288562 h 1573026"/>
              <a:gd name="connsiteX168" fmla="*/ 1221031 w 2757152"/>
              <a:gd name="connsiteY168" fmla="*/ 1245700 h 1573026"/>
              <a:gd name="connsiteX169" fmla="*/ 1178166 w 2757152"/>
              <a:gd name="connsiteY169" fmla="*/ 1226650 h 1573026"/>
              <a:gd name="connsiteX170" fmla="*/ 1168643 w 2757152"/>
              <a:gd name="connsiteY170" fmla="*/ 1226650 h 1573026"/>
              <a:gd name="connsiteX171" fmla="*/ 1156737 w 2757152"/>
              <a:gd name="connsiteY171" fmla="*/ 1162356 h 1573026"/>
              <a:gd name="connsiteX172" fmla="*/ 1168643 w 2757152"/>
              <a:gd name="connsiteY172" fmla="*/ 1098062 h 1573026"/>
              <a:gd name="connsiteX173" fmla="*/ 1137687 w 2757152"/>
              <a:gd name="connsiteY173" fmla="*/ 1064725 h 1573026"/>
              <a:gd name="connsiteX174" fmla="*/ 1085300 w 2757152"/>
              <a:gd name="connsiteY174" fmla="*/ 1040912 h 1573026"/>
              <a:gd name="connsiteX175" fmla="*/ 1111493 w 2757152"/>
              <a:gd name="connsiteY175" fmla="*/ 1017100 h 1573026"/>
              <a:gd name="connsiteX176" fmla="*/ 1156737 w 2757152"/>
              <a:gd name="connsiteY176" fmla="*/ 1021862 h 1573026"/>
              <a:gd name="connsiteX177" fmla="*/ 1151975 w 2757152"/>
              <a:gd name="connsiteY177" fmla="*/ 974237 h 1573026"/>
              <a:gd name="connsiteX178" fmla="*/ 1123400 w 2757152"/>
              <a:gd name="connsiteY178" fmla="*/ 969475 h 1573026"/>
              <a:gd name="connsiteX179" fmla="*/ 1128162 w 2757152"/>
              <a:gd name="connsiteY179" fmla="*/ 921850 h 1573026"/>
              <a:gd name="connsiteX180" fmla="*/ 1097206 w 2757152"/>
              <a:gd name="connsiteY180" fmla="*/ 907562 h 1573026"/>
              <a:gd name="connsiteX181" fmla="*/ 1099587 w 2757152"/>
              <a:gd name="connsiteY181" fmla="*/ 871843 h 1573026"/>
              <a:gd name="connsiteX182" fmla="*/ 1051962 w 2757152"/>
              <a:gd name="connsiteY182" fmla="*/ 857556 h 1573026"/>
              <a:gd name="connsiteX183" fmla="*/ 1032912 w 2757152"/>
              <a:gd name="connsiteY183" fmla="*/ 878987 h 1573026"/>
              <a:gd name="connsiteX184" fmla="*/ 1004335 w 2757152"/>
              <a:gd name="connsiteY184" fmla="*/ 881368 h 1573026"/>
              <a:gd name="connsiteX185" fmla="*/ 954331 w 2757152"/>
              <a:gd name="connsiteY185" fmla="*/ 886131 h 1573026"/>
              <a:gd name="connsiteX186" fmla="*/ 923375 w 2757152"/>
              <a:gd name="connsiteY186" fmla="*/ 907562 h 1573026"/>
              <a:gd name="connsiteX187" fmla="*/ 923375 w 2757152"/>
              <a:gd name="connsiteY187" fmla="*/ 876606 h 1573026"/>
              <a:gd name="connsiteX188" fmla="*/ 882893 w 2757152"/>
              <a:gd name="connsiteY188" fmla="*/ 871843 h 1573026"/>
              <a:gd name="connsiteX189" fmla="*/ 890035 w 2757152"/>
              <a:gd name="connsiteY189" fmla="*/ 893275 h 1573026"/>
              <a:gd name="connsiteX190" fmla="*/ 885275 w 2757152"/>
              <a:gd name="connsiteY190" fmla="*/ 912325 h 1573026"/>
              <a:gd name="connsiteX191" fmla="*/ 799550 w 2757152"/>
              <a:gd name="connsiteY191" fmla="*/ 859936 h 1573026"/>
              <a:gd name="connsiteX192" fmla="*/ 778118 w 2757152"/>
              <a:gd name="connsiteY192" fmla="*/ 826600 h 1573026"/>
              <a:gd name="connsiteX193" fmla="*/ 790025 w 2757152"/>
              <a:gd name="connsiteY193" fmla="*/ 786117 h 1573026"/>
              <a:gd name="connsiteX194" fmla="*/ 759068 w 2757152"/>
              <a:gd name="connsiteY194" fmla="*/ 781356 h 1573026"/>
              <a:gd name="connsiteX195" fmla="*/ 711443 w 2757152"/>
              <a:gd name="connsiteY195" fmla="*/ 795643 h 1573026"/>
              <a:gd name="connsiteX196" fmla="*/ 701918 w 2757152"/>
              <a:gd name="connsiteY196" fmla="*/ 809931 h 1573026"/>
              <a:gd name="connsiteX197" fmla="*/ 678106 w 2757152"/>
              <a:gd name="connsiteY197" fmla="*/ 826600 h 1573026"/>
              <a:gd name="connsiteX198" fmla="*/ 670962 w 2757152"/>
              <a:gd name="connsiteY198" fmla="*/ 843268 h 1573026"/>
              <a:gd name="connsiteX199" fmla="*/ 630481 w 2757152"/>
              <a:gd name="connsiteY199" fmla="*/ 876606 h 1573026"/>
              <a:gd name="connsiteX200" fmla="*/ 632860 w 2757152"/>
              <a:gd name="connsiteY200" fmla="*/ 898037 h 1573026"/>
              <a:gd name="connsiteX201" fmla="*/ 647150 w 2757152"/>
              <a:gd name="connsiteY201" fmla="*/ 917087 h 1573026"/>
              <a:gd name="connsiteX202" fmla="*/ 570950 w 2757152"/>
              <a:gd name="connsiteY202" fmla="*/ 902800 h 1573026"/>
              <a:gd name="connsiteX203" fmla="*/ 537612 w 2757152"/>
              <a:gd name="connsiteY203" fmla="*/ 907562 h 1573026"/>
              <a:gd name="connsiteX204" fmla="*/ 585235 w 2757152"/>
              <a:gd name="connsiteY204" fmla="*/ 938518 h 1573026"/>
              <a:gd name="connsiteX205" fmla="*/ 609050 w 2757152"/>
              <a:gd name="connsiteY205" fmla="*/ 950425 h 1573026"/>
              <a:gd name="connsiteX206" fmla="*/ 635243 w 2757152"/>
              <a:gd name="connsiteY206" fmla="*/ 1002812 h 1573026"/>
              <a:gd name="connsiteX207" fmla="*/ 568566 w 2757152"/>
              <a:gd name="connsiteY207" fmla="*/ 1019481 h 1573026"/>
              <a:gd name="connsiteX208" fmla="*/ 547137 w 2757152"/>
              <a:gd name="connsiteY208" fmla="*/ 1031387 h 1573026"/>
              <a:gd name="connsiteX209" fmla="*/ 523323 w 2757152"/>
              <a:gd name="connsiteY209" fmla="*/ 1002812 h 1573026"/>
              <a:gd name="connsiteX210" fmla="*/ 499510 w 2757152"/>
              <a:gd name="connsiteY210" fmla="*/ 971856 h 1573026"/>
              <a:gd name="connsiteX211" fmla="*/ 501891 w 2757152"/>
              <a:gd name="connsiteY211" fmla="*/ 933756 h 1573026"/>
              <a:gd name="connsiteX212" fmla="*/ 499510 w 2757152"/>
              <a:gd name="connsiteY212" fmla="*/ 914706 h 1573026"/>
              <a:gd name="connsiteX213" fmla="*/ 518560 w 2757152"/>
              <a:gd name="connsiteY213" fmla="*/ 881368 h 1573026"/>
              <a:gd name="connsiteX214" fmla="*/ 478080 w 2757152"/>
              <a:gd name="connsiteY214" fmla="*/ 890893 h 1573026"/>
              <a:gd name="connsiteX215" fmla="*/ 449504 w 2757152"/>
              <a:gd name="connsiteY215" fmla="*/ 952806 h 1573026"/>
              <a:gd name="connsiteX216" fmla="*/ 442360 w 2757152"/>
              <a:gd name="connsiteY216" fmla="*/ 976618 h 1573026"/>
              <a:gd name="connsiteX217" fmla="*/ 411404 w 2757152"/>
              <a:gd name="connsiteY217" fmla="*/ 993287 h 1573026"/>
              <a:gd name="connsiteX218" fmla="*/ 363779 w 2757152"/>
              <a:gd name="connsiteY218" fmla="*/ 990906 h 1573026"/>
              <a:gd name="connsiteX219" fmla="*/ 356635 w 2757152"/>
              <a:gd name="connsiteY219" fmla="*/ 1007575 h 1573026"/>
              <a:gd name="connsiteX220" fmla="*/ 356635 w 2757152"/>
              <a:gd name="connsiteY220" fmla="*/ 1055200 h 1573026"/>
              <a:gd name="connsiteX221" fmla="*/ 297104 w 2757152"/>
              <a:gd name="connsiteY221" fmla="*/ 1059962 h 1573026"/>
              <a:gd name="connsiteX222" fmla="*/ 235191 w 2757152"/>
              <a:gd name="connsiteY222" fmla="*/ 1093300 h 1573026"/>
              <a:gd name="connsiteX223" fmla="*/ 237573 w 2757152"/>
              <a:gd name="connsiteY223" fmla="*/ 1121875 h 1573026"/>
              <a:gd name="connsiteX224" fmla="*/ 185186 w 2757152"/>
              <a:gd name="connsiteY224" fmla="*/ 1109968 h 1573026"/>
              <a:gd name="connsiteX225" fmla="*/ 151848 w 2757152"/>
              <a:gd name="connsiteY225" fmla="*/ 1117112 h 1573026"/>
              <a:gd name="connsiteX226" fmla="*/ 106604 w 2757152"/>
              <a:gd name="connsiteY226" fmla="*/ 1098062 h 1573026"/>
              <a:gd name="connsiteX227" fmla="*/ 89936 w 2757152"/>
              <a:gd name="connsiteY227" fmla="*/ 1098062 h 1573026"/>
              <a:gd name="connsiteX228" fmla="*/ 6592 w 2757152"/>
              <a:gd name="connsiteY228" fmla="*/ 1121875 h 1573026"/>
              <a:gd name="connsiteX229" fmla="*/ 8974 w 2757152"/>
              <a:gd name="connsiteY229" fmla="*/ 1074250 h 1573026"/>
              <a:gd name="connsiteX230" fmla="*/ 9816 w 2757152"/>
              <a:gd name="connsiteY230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463791 w 2757152"/>
              <a:gd name="connsiteY34" fmla="*/ 424168 h 1573026"/>
              <a:gd name="connsiteX35" fmla="*/ 566185 w 2757152"/>
              <a:gd name="connsiteY35" fmla="*/ 517037 h 1573026"/>
              <a:gd name="connsiteX36" fmla="*/ 623337 w 2757152"/>
              <a:gd name="connsiteY36" fmla="*/ 495605 h 1573026"/>
              <a:gd name="connsiteX37" fmla="*/ 675723 w 2757152"/>
              <a:gd name="connsiteY37" fmla="*/ 481318 h 1573026"/>
              <a:gd name="connsiteX38" fmla="*/ 701916 w 2757152"/>
              <a:gd name="connsiteY38" fmla="*/ 483700 h 1573026"/>
              <a:gd name="connsiteX39" fmla="*/ 697154 w 2757152"/>
              <a:gd name="connsiteY39" fmla="*/ 476556 h 1573026"/>
              <a:gd name="connsiteX40" fmla="*/ 775735 w 2757152"/>
              <a:gd name="connsiteY40" fmla="*/ 524181 h 1573026"/>
              <a:gd name="connsiteX41" fmla="*/ 820979 w 2757152"/>
              <a:gd name="connsiteY41" fmla="*/ 547993 h 1573026"/>
              <a:gd name="connsiteX42" fmla="*/ 887656 w 2757152"/>
              <a:gd name="connsiteY42" fmla="*/ 562280 h 1573026"/>
              <a:gd name="connsiteX43" fmla="*/ 932898 w 2757152"/>
              <a:gd name="connsiteY43" fmla="*/ 478937 h 1573026"/>
              <a:gd name="connsiteX44" fmla="*/ 961473 w 2757152"/>
              <a:gd name="connsiteY44" fmla="*/ 455125 h 1573026"/>
              <a:gd name="connsiteX45" fmla="*/ 963857 w 2757152"/>
              <a:gd name="connsiteY45" fmla="*/ 426549 h 1573026"/>
              <a:gd name="connsiteX46" fmla="*/ 892416 w 2757152"/>
              <a:gd name="connsiteY46" fmla="*/ 412262 h 1573026"/>
              <a:gd name="connsiteX47" fmla="*/ 863843 w 2757152"/>
              <a:gd name="connsiteY47" fmla="*/ 417024 h 1573026"/>
              <a:gd name="connsiteX48" fmla="*/ 828123 w 2757152"/>
              <a:gd name="connsiteY48" fmla="*/ 383687 h 1573026"/>
              <a:gd name="connsiteX49" fmla="*/ 851937 w 2757152"/>
              <a:gd name="connsiteY49" fmla="*/ 357491 h 1573026"/>
              <a:gd name="connsiteX50" fmla="*/ 913848 w 2757152"/>
              <a:gd name="connsiteY50" fmla="*/ 343206 h 1573026"/>
              <a:gd name="connsiteX51" fmla="*/ 959091 w 2757152"/>
              <a:gd name="connsiteY51" fmla="*/ 357493 h 1573026"/>
              <a:gd name="connsiteX52" fmla="*/ 970998 w 2757152"/>
              <a:gd name="connsiteY52" fmla="*/ 376543 h 1573026"/>
              <a:gd name="connsiteX53" fmla="*/ 1090060 w 2757152"/>
              <a:gd name="connsiteY53" fmla="*/ 436075 h 1573026"/>
              <a:gd name="connsiteX54" fmla="*/ 1113873 w 2757152"/>
              <a:gd name="connsiteY54" fmla="*/ 500368 h 1573026"/>
              <a:gd name="connsiteX55" fmla="*/ 1135304 w 2757152"/>
              <a:gd name="connsiteY55" fmla="*/ 512275 h 1573026"/>
              <a:gd name="connsiteX56" fmla="*/ 1132923 w 2757152"/>
              <a:gd name="connsiteY56" fmla="*/ 421787 h 1573026"/>
              <a:gd name="connsiteX57" fmla="*/ 1154354 w 2757152"/>
              <a:gd name="connsiteY57" fmla="*/ 383687 h 1573026"/>
              <a:gd name="connsiteX58" fmla="*/ 1173404 w 2757152"/>
              <a:gd name="connsiteY58" fmla="*/ 386068 h 1573026"/>
              <a:gd name="connsiteX59" fmla="*/ 1173404 w 2757152"/>
              <a:gd name="connsiteY59" fmla="*/ 347968 h 1573026"/>
              <a:gd name="connsiteX60" fmla="*/ 1185312 w 2757152"/>
              <a:gd name="connsiteY60" fmla="*/ 340823 h 1573026"/>
              <a:gd name="connsiteX61" fmla="*/ 1242460 w 2757152"/>
              <a:gd name="connsiteY61" fmla="*/ 343206 h 1573026"/>
              <a:gd name="connsiteX62" fmla="*/ 1342473 w 2757152"/>
              <a:gd name="connsiteY62" fmla="*/ 317012 h 1573026"/>
              <a:gd name="connsiteX63" fmla="*/ 1413910 w 2757152"/>
              <a:gd name="connsiteY63" fmla="*/ 305106 h 1573026"/>
              <a:gd name="connsiteX64" fmla="*/ 1499302 w 2757152"/>
              <a:gd name="connsiteY64" fmla="*/ 250164 h 1573026"/>
              <a:gd name="connsiteX65" fmla="*/ 1571073 w 2757152"/>
              <a:gd name="connsiteY65" fmla="*/ 221762 h 1573026"/>
              <a:gd name="connsiteX66" fmla="*/ 1640131 w 2757152"/>
              <a:gd name="connsiteY66" fmla="*/ 188423 h 1573026"/>
              <a:gd name="connsiteX67" fmla="*/ 1711566 w 2757152"/>
              <a:gd name="connsiteY67" fmla="*/ 195568 h 1573026"/>
              <a:gd name="connsiteX68" fmla="*/ 1763954 w 2757152"/>
              <a:gd name="connsiteY68" fmla="*/ 174137 h 1573026"/>
              <a:gd name="connsiteX69" fmla="*/ 1794912 w 2757152"/>
              <a:gd name="connsiteY69" fmla="*/ 183660 h 1573026"/>
              <a:gd name="connsiteX70" fmla="*/ 1868729 w 2757152"/>
              <a:gd name="connsiteY70" fmla="*/ 233668 h 1573026"/>
              <a:gd name="connsiteX71" fmla="*/ 1806816 w 2757152"/>
              <a:gd name="connsiteY71" fmla="*/ 209856 h 1573026"/>
              <a:gd name="connsiteX72" fmla="*/ 1828248 w 2757152"/>
              <a:gd name="connsiteY72" fmla="*/ 281293 h 1573026"/>
              <a:gd name="connsiteX73" fmla="*/ 1866350 w 2757152"/>
              <a:gd name="connsiteY73" fmla="*/ 309866 h 1573026"/>
              <a:gd name="connsiteX74" fmla="*/ 1961598 w 2757152"/>
              <a:gd name="connsiteY74" fmla="*/ 314631 h 1573026"/>
              <a:gd name="connsiteX75" fmla="*/ 2028275 w 2757152"/>
              <a:gd name="connsiteY75" fmla="*/ 271766 h 1573026"/>
              <a:gd name="connsiteX76" fmla="*/ 2025891 w 2757152"/>
              <a:gd name="connsiteY76" fmla="*/ 293200 h 1573026"/>
              <a:gd name="connsiteX77" fmla="*/ 1990173 w 2757152"/>
              <a:gd name="connsiteY77" fmla="*/ 321775 h 1573026"/>
              <a:gd name="connsiteX78" fmla="*/ 1916354 w 2757152"/>
              <a:gd name="connsiteY78" fmla="*/ 338443 h 1573026"/>
              <a:gd name="connsiteX79" fmla="*/ 1923500 w 2757152"/>
              <a:gd name="connsiteY79" fmla="*/ 367017 h 1573026"/>
              <a:gd name="connsiteX80" fmla="*/ 2047325 w 2757152"/>
              <a:gd name="connsiteY80" fmla="*/ 331298 h 1573026"/>
              <a:gd name="connsiteX81" fmla="*/ 2099710 w 2757152"/>
              <a:gd name="connsiteY81" fmla="*/ 295581 h 1573026"/>
              <a:gd name="connsiteX82" fmla="*/ 2142574 w 2757152"/>
              <a:gd name="connsiteY82" fmla="*/ 271766 h 1573026"/>
              <a:gd name="connsiteX83" fmla="*/ 2066375 w 2757152"/>
              <a:gd name="connsiteY83" fmla="*/ 264623 h 1573026"/>
              <a:gd name="connsiteX84" fmla="*/ 2066375 w 2757152"/>
              <a:gd name="connsiteY84" fmla="*/ 202710 h 1573026"/>
              <a:gd name="connsiteX85" fmla="*/ 2116380 w 2757152"/>
              <a:gd name="connsiteY85" fmla="*/ 202710 h 1573026"/>
              <a:gd name="connsiteX86" fmla="*/ 2223536 w 2757152"/>
              <a:gd name="connsiteY86" fmla="*/ 97935 h 1573026"/>
              <a:gd name="connsiteX87" fmla="*/ 2273542 w 2757152"/>
              <a:gd name="connsiteY87" fmla="*/ 305 h 1573026"/>
              <a:gd name="connsiteX88" fmla="*/ 2237824 w 2757152"/>
              <a:gd name="connsiteY88" fmla="*/ 114604 h 1573026"/>
              <a:gd name="connsiteX89" fmla="*/ 2164006 w 2757152"/>
              <a:gd name="connsiteY89" fmla="*/ 193186 h 1573026"/>
              <a:gd name="connsiteX90" fmla="*/ 2228298 w 2757152"/>
              <a:gd name="connsiteY90" fmla="*/ 217000 h 1573026"/>
              <a:gd name="connsiteX91" fmla="*/ 2287829 w 2757152"/>
              <a:gd name="connsiteY91" fmla="*/ 212237 h 1573026"/>
              <a:gd name="connsiteX92" fmla="*/ 2333075 w 2757152"/>
              <a:gd name="connsiteY92" fmla="*/ 257480 h 1573026"/>
              <a:gd name="connsiteX93" fmla="*/ 2383079 w 2757152"/>
              <a:gd name="connsiteY93" fmla="*/ 243193 h 1573026"/>
              <a:gd name="connsiteX94" fmla="*/ 2425941 w 2757152"/>
              <a:gd name="connsiteY94" fmla="*/ 178900 h 1573026"/>
              <a:gd name="connsiteX95" fmla="*/ 2468804 w 2757152"/>
              <a:gd name="connsiteY95" fmla="*/ 169375 h 1573026"/>
              <a:gd name="connsiteX96" fmla="*/ 2573579 w 2757152"/>
              <a:gd name="connsiteY96" fmla="*/ 152706 h 1573026"/>
              <a:gd name="connsiteX97" fmla="*/ 2590248 w 2757152"/>
              <a:gd name="connsiteY97" fmla="*/ 147943 h 1573026"/>
              <a:gd name="connsiteX98" fmla="*/ 2678354 w 2757152"/>
              <a:gd name="connsiteY98" fmla="*/ 166993 h 1573026"/>
              <a:gd name="connsiteX99" fmla="*/ 2709310 w 2757152"/>
              <a:gd name="connsiteY99" fmla="*/ 188425 h 1573026"/>
              <a:gd name="connsiteX100" fmla="*/ 2735505 w 2757152"/>
              <a:gd name="connsiteY100" fmla="*/ 205092 h 1573026"/>
              <a:gd name="connsiteX101" fmla="*/ 2756935 w 2757152"/>
              <a:gd name="connsiteY101" fmla="*/ 221762 h 1573026"/>
              <a:gd name="connsiteX102" fmla="*/ 2737885 w 2757152"/>
              <a:gd name="connsiteY102" fmla="*/ 264625 h 1573026"/>
              <a:gd name="connsiteX103" fmla="*/ 2735504 w 2757152"/>
              <a:gd name="connsiteY103" fmla="*/ 319393 h 1573026"/>
              <a:gd name="connsiteX104" fmla="*/ 2721216 w 2757152"/>
              <a:gd name="connsiteY104" fmla="*/ 376543 h 1573026"/>
              <a:gd name="connsiteX105" fmla="*/ 2723598 w 2757152"/>
              <a:gd name="connsiteY105" fmla="*/ 386068 h 1573026"/>
              <a:gd name="connsiteX106" fmla="*/ 2754554 w 2757152"/>
              <a:gd name="connsiteY106" fmla="*/ 393212 h 1573026"/>
              <a:gd name="connsiteX107" fmla="*/ 2742648 w 2757152"/>
              <a:gd name="connsiteY107" fmla="*/ 424168 h 1573026"/>
              <a:gd name="connsiteX108" fmla="*/ 2709310 w 2757152"/>
              <a:gd name="connsiteY108" fmla="*/ 445600 h 1573026"/>
              <a:gd name="connsiteX109" fmla="*/ 2695023 w 2757152"/>
              <a:gd name="connsiteY109" fmla="*/ 476556 h 1573026"/>
              <a:gd name="connsiteX110" fmla="*/ 2698276 w 2757152"/>
              <a:gd name="connsiteY110" fmla="*/ 559163 h 1573026"/>
              <a:gd name="connsiteX111" fmla="*/ 2685497 w 2757152"/>
              <a:gd name="connsiteY111" fmla="*/ 590856 h 1573026"/>
              <a:gd name="connsiteX112" fmla="*/ 2683116 w 2757152"/>
              <a:gd name="connsiteY112" fmla="*/ 655150 h 1573026"/>
              <a:gd name="connsiteX113" fmla="*/ 2704548 w 2757152"/>
              <a:gd name="connsiteY113" fmla="*/ 690868 h 1573026"/>
              <a:gd name="connsiteX114" fmla="*/ 2699785 w 2757152"/>
              <a:gd name="connsiteY114" fmla="*/ 743256 h 1573026"/>
              <a:gd name="connsiteX115" fmla="*/ 2702166 w 2757152"/>
              <a:gd name="connsiteY115" fmla="*/ 790881 h 1573026"/>
              <a:gd name="connsiteX116" fmla="*/ 2690260 w 2757152"/>
              <a:gd name="connsiteY116" fmla="*/ 805168 h 1573026"/>
              <a:gd name="connsiteX117" fmla="*/ 2661685 w 2757152"/>
              <a:gd name="connsiteY117" fmla="*/ 890893 h 1573026"/>
              <a:gd name="connsiteX118" fmla="*/ 2630731 w 2757152"/>
              <a:gd name="connsiteY118" fmla="*/ 967092 h 1573026"/>
              <a:gd name="connsiteX119" fmla="*/ 2595010 w 2757152"/>
              <a:gd name="connsiteY119" fmla="*/ 945662 h 1573026"/>
              <a:gd name="connsiteX120" fmla="*/ 2535479 w 2757152"/>
              <a:gd name="connsiteY120" fmla="*/ 917087 h 1573026"/>
              <a:gd name="connsiteX121" fmla="*/ 2506904 w 2757152"/>
              <a:gd name="connsiteY121" fmla="*/ 883750 h 1573026"/>
              <a:gd name="connsiteX122" fmla="*/ 2473568 w 2757152"/>
              <a:gd name="connsiteY122" fmla="*/ 869462 h 1573026"/>
              <a:gd name="connsiteX123" fmla="*/ 2440229 w 2757152"/>
              <a:gd name="connsiteY123" fmla="*/ 871843 h 1573026"/>
              <a:gd name="connsiteX124" fmla="*/ 2390223 w 2757152"/>
              <a:gd name="connsiteY124" fmla="*/ 895656 h 1573026"/>
              <a:gd name="connsiteX125" fmla="*/ 2366410 w 2757152"/>
              <a:gd name="connsiteY125" fmla="*/ 909943 h 1573026"/>
              <a:gd name="connsiteX126" fmla="*/ 2297356 w 2757152"/>
              <a:gd name="connsiteY126" fmla="*/ 926612 h 1573026"/>
              <a:gd name="connsiteX127" fmla="*/ 2275923 w 2757152"/>
              <a:gd name="connsiteY127" fmla="*/ 957568 h 1573026"/>
              <a:gd name="connsiteX128" fmla="*/ 2273541 w 2757152"/>
              <a:gd name="connsiteY128" fmla="*/ 1036150 h 1573026"/>
              <a:gd name="connsiteX129" fmla="*/ 2275925 w 2757152"/>
              <a:gd name="connsiteY129" fmla="*/ 1062342 h 1573026"/>
              <a:gd name="connsiteX130" fmla="*/ 2175910 w 2757152"/>
              <a:gd name="connsiteY130" fmla="*/ 1112350 h 1573026"/>
              <a:gd name="connsiteX131" fmla="*/ 2133048 w 2757152"/>
              <a:gd name="connsiteY131" fmla="*/ 1112350 h 1573026"/>
              <a:gd name="connsiteX132" fmla="*/ 2042562 w 2757152"/>
              <a:gd name="connsiteY132" fmla="*/ 1148067 h 1573026"/>
              <a:gd name="connsiteX133" fmla="*/ 2021129 w 2757152"/>
              <a:gd name="connsiteY133" fmla="*/ 1188550 h 1573026"/>
              <a:gd name="connsiteX134" fmla="*/ 2021131 w 2757152"/>
              <a:gd name="connsiteY134" fmla="*/ 1238556 h 1573026"/>
              <a:gd name="connsiteX135" fmla="*/ 1971123 w 2757152"/>
              <a:gd name="connsiteY135" fmla="*/ 1279037 h 1573026"/>
              <a:gd name="connsiteX136" fmla="*/ 1954456 w 2757152"/>
              <a:gd name="connsiteY136" fmla="*/ 1309993 h 1573026"/>
              <a:gd name="connsiteX137" fmla="*/ 1956835 w 2757152"/>
              <a:gd name="connsiteY137" fmla="*/ 1331425 h 1573026"/>
              <a:gd name="connsiteX138" fmla="*/ 1990173 w 2757152"/>
              <a:gd name="connsiteY138" fmla="*/ 1326662 h 1573026"/>
              <a:gd name="connsiteX139" fmla="*/ 2013987 w 2757152"/>
              <a:gd name="connsiteY139" fmla="*/ 1350474 h 1573026"/>
              <a:gd name="connsiteX140" fmla="*/ 2002079 w 2757152"/>
              <a:gd name="connsiteY140" fmla="*/ 1383812 h 1573026"/>
              <a:gd name="connsiteX141" fmla="*/ 1999698 w 2757152"/>
              <a:gd name="connsiteY141" fmla="*/ 1421912 h 1573026"/>
              <a:gd name="connsiteX142" fmla="*/ 1921118 w 2757152"/>
              <a:gd name="connsiteY142" fmla="*/ 1450487 h 1573026"/>
              <a:gd name="connsiteX143" fmla="*/ 1911593 w 2757152"/>
              <a:gd name="connsiteY143" fmla="*/ 1538594 h 1573026"/>
              <a:gd name="connsiteX144" fmla="*/ 1844916 w 2757152"/>
              <a:gd name="connsiteY144" fmla="*/ 1560025 h 1573026"/>
              <a:gd name="connsiteX145" fmla="*/ 1808865 w 2757152"/>
              <a:gd name="connsiteY145" fmla="*/ 1573012 h 1573026"/>
              <a:gd name="connsiteX146" fmla="*/ 1728235 w 2757152"/>
              <a:gd name="connsiteY146" fmla="*/ 1557643 h 1573026"/>
              <a:gd name="connsiteX147" fmla="*/ 1702041 w 2757152"/>
              <a:gd name="connsiteY147" fmla="*/ 1571931 h 1573026"/>
              <a:gd name="connsiteX148" fmla="*/ 1647275 w 2757152"/>
              <a:gd name="connsiteY148" fmla="*/ 1543356 h 1573026"/>
              <a:gd name="connsiteX149" fmla="*/ 1606791 w 2757152"/>
              <a:gd name="connsiteY149" fmla="*/ 1507637 h 1573026"/>
              <a:gd name="connsiteX150" fmla="*/ 1563931 w 2757152"/>
              <a:gd name="connsiteY150" fmla="*/ 1479061 h 1573026"/>
              <a:gd name="connsiteX151" fmla="*/ 1592504 w 2757152"/>
              <a:gd name="connsiteY151" fmla="*/ 1455250 h 1573026"/>
              <a:gd name="connsiteX152" fmla="*/ 1580598 w 2757152"/>
              <a:gd name="connsiteY152" fmla="*/ 1438581 h 1573026"/>
              <a:gd name="connsiteX153" fmla="*/ 1518685 w 2757152"/>
              <a:gd name="connsiteY153" fmla="*/ 1426675 h 1573026"/>
              <a:gd name="connsiteX154" fmla="*/ 1499635 w 2757152"/>
              <a:gd name="connsiteY154" fmla="*/ 1402862 h 1573026"/>
              <a:gd name="connsiteX155" fmla="*/ 1461537 w 2757152"/>
              <a:gd name="connsiteY155" fmla="*/ 1379050 h 1573026"/>
              <a:gd name="connsiteX156" fmla="*/ 1456773 w 2757152"/>
              <a:gd name="connsiteY156" fmla="*/ 1390956 h 1573026"/>
              <a:gd name="connsiteX157" fmla="*/ 1471062 w 2757152"/>
              <a:gd name="connsiteY157" fmla="*/ 1429056 h 1573026"/>
              <a:gd name="connsiteX158" fmla="*/ 1440104 w 2757152"/>
              <a:gd name="connsiteY158" fmla="*/ 1443343 h 1573026"/>
              <a:gd name="connsiteX159" fmla="*/ 1413912 w 2757152"/>
              <a:gd name="connsiteY159" fmla="*/ 1457630 h 1573026"/>
              <a:gd name="connsiteX160" fmla="*/ 1397241 w 2757152"/>
              <a:gd name="connsiteY160" fmla="*/ 1450487 h 1573026"/>
              <a:gd name="connsiteX161" fmla="*/ 1351998 w 2757152"/>
              <a:gd name="connsiteY161" fmla="*/ 1388575 h 1573026"/>
              <a:gd name="connsiteX162" fmla="*/ 1306756 w 2757152"/>
              <a:gd name="connsiteY162" fmla="*/ 1355237 h 1573026"/>
              <a:gd name="connsiteX163" fmla="*/ 1328187 w 2757152"/>
              <a:gd name="connsiteY163" fmla="*/ 1338568 h 1573026"/>
              <a:gd name="connsiteX164" fmla="*/ 1349618 w 2757152"/>
              <a:gd name="connsiteY164" fmla="*/ 1298087 h 1573026"/>
              <a:gd name="connsiteX165" fmla="*/ 1335329 w 2757152"/>
              <a:gd name="connsiteY165" fmla="*/ 1286181 h 1573026"/>
              <a:gd name="connsiteX166" fmla="*/ 1297231 w 2757152"/>
              <a:gd name="connsiteY166" fmla="*/ 1288562 h 1573026"/>
              <a:gd name="connsiteX167" fmla="*/ 1221031 w 2757152"/>
              <a:gd name="connsiteY167" fmla="*/ 1245700 h 1573026"/>
              <a:gd name="connsiteX168" fmla="*/ 1178166 w 2757152"/>
              <a:gd name="connsiteY168" fmla="*/ 1226650 h 1573026"/>
              <a:gd name="connsiteX169" fmla="*/ 1168643 w 2757152"/>
              <a:gd name="connsiteY169" fmla="*/ 1226650 h 1573026"/>
              <a:gd name="connsiteX170" fmla="*/ 1156737 w 2757152"/>
              <a:gd name="connsiteY170" fmla="*/ 1162356 h 1573026"/>
              <a:gd name="connsiteX171" fmla="*/ 1168643 w 2757152"/>
              <a:gd name="connsiteY171" fmla="*/ 1098062 h 1573026"/>
              <a:gd name="connsiteX172" fmla="*/ 1137687 w 2757152"/>
              <a:gd name="connsiteY172" fmla="*/ 1064725 h 1573026"/>
              <a:gd name="connsiteX173" fmla="*/ 1085300 w 2757152"/>
              <a:gd name="connsiteY173" fmla="*/ 1040912 h 1573026"/>
              <a:gd name="connsiteX174" fmla="*/ 1111493 w 2757152"/>
              <a:gd name="connsiteY174" fmla="*/ 1017100 h 1573026"/>
              <a:gd name="connsiteX175" fmla="*/ 1156737 w 2757152"/>
              <a:gd name="connsiteY175" fmla="*/ 1021862 h 1573026"/>
              <a:gd name="connsiteX176" fmla="*/ 1151975 w 2757152"/>
              <a:gd name="connsiteY176" fmla="*/ 974237 h 1573026"/>
              <a:gd name="connsiteX177" fmla="*/ 1123400 w 2757152"/>
              <a:gd name="connsiteY177" fmla="*/ 969475 h 1573026"/>
              <a:gd name="connsiteX178" fmla="*/ 1128162 w 2757152"/>
              <a:gd name="connsiteY178" fmla="*/ 921850 h 1573026"/>
              <a:gd name="connsiteX179" fmla="*/ 1097206 w 2757152"/>
              <a:gd name="connsiteY179" fmla="*/ 907562 h 1573026"/>
              <a:gd name="connsiteX180" fmla="*/ 1099587 w 2757152"/>
              <a:gd name="connsiteY180" fmla="*/ 871843 h 1573026"/>
              <a:gd name="connsiteX181" fmla="*/ 1051962 w 2757152"/>
              <a:gd name="connsiteY181" fmla="*/ 857556 h 1573026"/>
              <a:gd name="connsiteX182" fmla="*/ 1032912 w 2757152"/>
              <a:gd name="connsiteY182" fmla="*/ 878987 h 1573026"/>
              <a:gd name="connsiteX183" fmla="*/ 1004335 w 2757152"/>
              <a:gd name="connsiteY183" fmla="*/ 881368 h 1573026"/>
              <a:gd name="connsiteX184" fmla="*/ 954331 w 2757152"/>
              <a:gd name="connsiteY184" fmla="*/ 886131 h 1573026"/>
              <a:gd name="connsiteX185" fmla="*/ 923375 w 2757152"/>
              <a:gd name="connsiteY185" fmla="*/ 907562 h 1573026"/>
              <a:gd name="connsiteX186" fmla="*/ 923375 w 2757152"/>
              <a:gd name="connsiteY186" fmla="*/ 876606 h 1573026"/>
              <a:gd name="connsiteX187" fmla="*/ 882893 w 2757152"/>
              <a:gd name="connsiteY187" fmla="*/ 871843 h 1573026"/>
              <a:gd name="connsiteX188" fmla="*/ 890035 w 2757152"/>
              <a:gd name="connsiteY188" fmla="*/ 893275 h 1573026"/>
              <a:gd name="connsiteX189" fmla="*/ 885275 w 2757152"/>
              <a:gd name="connsiteY189" fmla="*/ 912325 h 1573026"/>
              <a:gd name="connsiteX190" fmla="*/ 799550 w 2757152"/>
              <a:gd name="connsiteY190" fmla="*/ 859936 h 1573026"/>
              <a:gd name="connsiteX191" fmla="*/ 778118 w 2757152"/>
              <a:gd name="connsiteY191" fmla="*/ 826600 h 1573026"/>
              <a:gd name="connsiteX192" fmla="*/ 790025 w 2757152"/>
              <a:gd name="connsiteY192" fmla="*/ 786117 h 1573026"/>
              <a:gd name="connsiteX193" fmla="*/ 759068 w 2757152"/>
              <a:gd name="connsiteY193" fmla="*/ 781356 h 1573026"/>
              <a:gd name="connsiteX194" fmla="*/ 711443 w 2757152"/>
              <a:gd name="connsiteY194" fmla="*/ 795643 h 1573026"/>
              <a:gd name="connsiteX195" fmla="*/ 701918 w 2757152"/>
              <a:gd name="connsiteY195" fmla="*/ 809931 h 1573026"/>
              <a:gd name="connsiteX196" fmla="*/ 678106 w 2757152"/>
              <a:gd name="connsiteY196" fmla="*/ 826600 h 1573026"/>
              <a:gd name="connsiteX197" fmla="*/ 670962 w 2757152"/>
              <a:gd name="connsiteY197" fmla="*/ 843268 h 1573026"/>
              <a:gd name="connsiteX198" fmla="*/ 630481 w 2757152"/>
              <a:gd name="connsiteY198" fmla="*/ 876606 h 1573026"/>
              <a:gd name="connsiteX199" fmla="*/ 632860 w 2757152"/>
              <a:gd name="connsiteY199" fmla="*/ 898037 h 1573026"/>
              <a:gd name="connsiteX200" fmla="*/ 647150 w 2757152"/>
              <a:gd name="connsiteY200" fmla="*/ 917087 h 1573026"/>
              <a:gd name="connsiteX201" fmla="*/ 570950 w 2757152"/>
              <a:gd name="connsiteY201" fmla="*/ 902800 h 1573026"/>
              <a:gd name="connsiteX202" fmla="*/ 537612 w 2757152"/>
              <a:gd name="connsiteY202" fmla="*/ 907562 h 1573026"/>
              <a:gd name="connsiteX203" fmla="*/ 585235 w 2757152"/>
              <a:gd name="connsiteY203" fmla="*/ 938518 h 1573026"/>
              <a:gd name="connsiteX204" fmla="*/ 609050 w 2757152"/>
              <a:gd name="connsiteY204" fmla="*/ 950425 h 1573026"/>
              <a:gd name="connsiteX205" fmla="*/ 635243 w 2757152"/>
              <a:gd name="connsiteY205" fmla="*/ 1002812 h 1573026"/>
              <a:gd name="connsiteX206" fmla="*/ 568566 w 2757152"/>
              <a:gd name="connsiteY206" fmla="*/ 1019481 h 1573026"/>
              <a:gd name="connsiteX207" fmla="*/ 547137 w 2757152"/>
              <a:gd name="connsiteY207" fmla="*/ 1031387 h 1573026"/>
              <a:gd name="connsiteX208" fmla="*/ 523323 w 2757152"/>
              <a:gd name="connsiteY208" fmla="*/ 1002812 h 1573026"/>
              <a:gd name="connsiteX209" fmla="*/ 499510 w 2757152"/>
              <a:gd name="connsiteY209" fmla="*/ 971856 h 1573026"/>
              <a:gd name="connsiteX210" fmla="*/ 501891 w 2757152"/>
              <a:gd name="connsiteY210" fmla="*/ 933756 h 1573026"/>
              <a:gd name="connsiteX211" fmla="*/ 499510 w 2757152"/>
              <a:gd name="connsiteY211" fmla="*/ 914706 h 1573026"/>
              <a:gd name="connsiteX212" fmla="*/ 518560 w 2757152"/>
              <a:gd name="connsiteY212" fmla="*/ 881368 h 1573026"/>
              <a:gd name="connsiteX213" fmla="*/ 478080 w 2757152"/>
              <a:gd name="connsiteY213" fmla="*/ 890893 h 1573026"/>
              <a:gd name="connsiteX214" fmla="*/ 449504 w 2757152"/>
              <a:gd name="connsiteY214" fmla="*/ 952806 h 1573026"/>
              <a:gd name="connsiteX215" fmla="*/ 442360 w 2757152"/>
              <a:gd name="connsiteY215" fmla="*/ 976618 h 1573026"/>
              <a:gd name="connsiteX216" fmla="*/ 411404 w 2757152"/>
              <a:gd name="connsiteY216" fmla="*/ 993287 h 1573026"/>
              <a:gd name="connsiteX217" fmla="*/ 363779 w 2757152"/>
              <a:gd name="connsiteY217" fmla="*/ 990906 h 1573026"/>
              <a:gd name="connsiteX218" fmla="*/ 356635 w 2757152"/>
              <a:gd name="connsiteY218" fmla="*/ 1007575 h 1573026"/>
              <a:gd name="connsiteX219" fmla="*/ 356635 w 2757152"/>
              <a:gd name="connsiteY219" fmla="*/ 1055200 h 1573026"/>
              <a:gd name="connsiteX220" fmla="*/ 297104 w 2757152"/>
              <a:gd name="connsiteY220" fmla="*/ 1059962 h 1573026"/>
              <a:gd name="connsiteX221" fmla="*/ 235191 w 2757152"/>
              <a:gd name="connsiteY221" fmla="*/ 1093300 h 1573026"/>
              <a:gd name="connsiteX222" fmla="*/ 237573 w 2757152"/>
              <a:gd name="connsiteY222" fmla="*/ 1121875 h 1573026"/>
              <a:gd name="connsiteX223" fmla="*/ 185186 w 2757152"/>
              <a:gd name="connsiteY223" fmla="*/ 1109968 h 1573026"/>
              <a:gd name="connsiteX224" fmla="*/ 151848 w 2757152"/>
              <a:gd name="connsiteY224" fmla="*/ 1117112 h 1573026"/>
              <a:gd name="connsiteX225" fmla="*/ 106604 w 2757152"/>
              <a:gd name="connsiteY225" fmla="*/ 1098062 h 1573026"/>
              <a:gd name="connsiteX226" fmla="*/ 89936 w 2757152"/>
              <a:gd name="connsiteY226" fmla="*/ 1098062 h 1573026"/>
              <a:gd name="connsiteX227" fmla="*/ 6592 w 2757152"/>
              <a:gd name="connsiteY227" fmla="*/ 1121875 h 1573026"/>
              <a:gd name="connsiteX228" fmla="*/ 8974 w 2757152"/>
              <a:gd name="connsiteY228" fmla="*/ 1074250 h 1573026"/>
              <a:gd name="connsiteX229" fmla="*/ 9816 w 2757152"/>
              <a:gd name="connsiteY229" fmla="*/ 1047319 h 1573026"/>
              <a:gd name="connsiteX0" fmla="*/ 7491 w 2754827"/>
              <a:gd name="connsiteY0" fmla="*/ 1047319 h 1573026"/>
              <a:gd name="connsiteX1" fmla="*/ 30460 w 2754827"/>
              <a:gd name="connsiteY1" fmla="*/ 979000 h 1573026"/>
              <a:gd name="connsiteX2" fmla="*/ 68560 w 2754827"/>
              <a:gd name="connsiteY2" fmla="*/ 964712 h 1573026"/>
              <a:gd name="connsiteX3" fmla="*/ 70941 w 2754827"/>
              <a:gd name="connsiteY3" fmla="*/ 998050 h 1573026"/>
              <a:gd name="connsiteX4" fmla="*/ 99516 w 2754827"/>
              <a:gd name="connsiteY4" fmla="*/ 1009956 h 1573026"/>
              <a:gd name="connsiteX5" fmla="*/ 92373 w 2754827"/>
              <a:gd name="connsiteY5" fmla="*/ 945662 h 1573026"/>
              <a:gd name="connsiteX6" fmla="*/ 104279 w 2754827"/>
              <a:gd name="connsiteY6" fmla="*/ 907562 h 1573026"/>
              <a:gd name="connsiteX7" fmla="*/ 132854 w 2754827"/>
              <a:gd name="connsiteY7" fmla="*/ 881368 h 1573026"/>
              <a:gd name="connsiteX8" fmla="*/ 156668 w 2754827"/>
              <a:gd name="connsiteY8" fmla="*/ 836124 h 1573026"/>
              <a:gd name="connsiteX9" fmla="*/ 151904 w 2754827"/>
              <a:gd name="connsiteY9" fmla="*/ 778975 h 1573026"/>
              <a:gd name="connsiteX10" fmla="*/ 135235 w 2754827"/>
              <a:gd name="connsiteY10" fmla="*/ 745637 h 1573026"/>
              <a:gd name="connsiteX11" fmla="*/ 144760 w 2754827"/>
              <a:gd name="connsiteY11" fmla="*/ 707537 h 1573026"/>
              <a:gd name="connsiteX12" fmla="*/ 130473 w 2754827"/>
              <a:gd name="connsiteY12" fmla="*/ 686106 h 1573026"/>
              <a:gd name="connsiteX13" fmla="*/ 144760 w 2754827"/>
              <a:gd name="connsiteY13" fmla="*/ 657531 h 1573026"/>
              <a:gd name="connsiteX14" fmla="*/ 97135 w 2754827"/>
              <a:gd name="connsiteY14" fmla="*/ 686106 h 1573026"/>
              <a:gd name="connsiteX15" fmla="*/ 101900 w 2754827"/>
              <a:gd name="connsiteY15" fmla="*/ 657530 h 1573026"/>
              <a:gd name="connsiteX16" fmla="*/ 137616 w 2754827"/>
              <a:gd name="connsiteY16" fmla="*/ 607525 h 1573026"/>
              <a:gd name="connsiteX17" fmla="*/ 163812 w 2754827"/>
              <a:gd name="connsiteY17" fmla="*/ 590855 h 1573026"/>
              <a:gd name="connsiteX18" fmla="*/ 161429 w 2754827"/>
              <a:gd name="connsiteY18" fmla="*/ 507512 h 1573026"/>
              <a:gd name="connsiteX19" fmla="*/ 113804 w 2754827"/>
              <a:gd name="connsiteY19" fmla="*/ 467031 h 1573026"/>
              <a:gd name="connsiteX20" fmla="*/ 109041 w 2754827"/>
              <a:gd name="connsiteY20" fmla="*/ 433693 h 1573026"/>
              <a:gd name="connsiteX21" fmla="*/ 92373 w 2754827"/>
              <a:gd name="connsiteY21" fmla="*/ 400355 h 1573026"/>
              <a:gd name="connsiteX22" fmla="*/ 111423 w 2754827"/>
              <a:gd name="connsiteY22" fmla="*/ 307487 h 1573026"/>
              <a:gd name="connsiteX23" fmla="*/ 118566 w 2754827"/>
              <a:gd name="connsiteY23" fmla="*/ 255100 h 1573026"/>
              <a:gd name="connsiteX24" fmla="*/ 142381 w 2754827"/>
              <a:gd name="connsiteY24" fmla="*/ 224142 h 1573026"/>
              <a:gd name="connsiteX25" fmla="*/ 230485 w 2754827"/>
              <a:gd name="connsiteY25" fmla="*/ 247956 h 1573026"/>
              <a:gd name="connsiteX26" fmla="*/ 278110 w 2754827"/>
              <a:gd name="connsiteY26" fmla="*/ 293200 h 1573026"/>
              <a:gd name="connsiteX27" fmla="*/ 290016 w 2754827"/>
              <a:gd name="connsiteY27" fmla="*/ 321775 h 1573026"/>
              <a:gd name="connsiteX28" fmla="*/ 325737 w 2754827"/>
              <a:gd name="connsiteY28" fmla="*/ 364636 h 1573026"/>
              <a:gd name="connsiteX29" fmla="*/ 354310 w 2754827"/>
              <a:gd name="connsiteY29" fmla="*/ 359875 h 1573026"/>
              <a:gd name="connsiteX30" fmla="*/ 361454 w 2754827"/>
              <a:gd name="connsiteY30" fmla="*/ 333681 h 1573026"/>
              <a:gd name="connsiteX31" fmla="*/ 401935 w 2754827"/>
              <a:gd name="connsiteY31" fmla="*/ 336062 h 1573026"/>
              <a:gd name="connsiteX32" fmla="*/ 449560 w 2754827"/>
              <a:gd name="connsiteY32" fmla="*/ 312249 h 1573026"/>
              <a:gd name="connsiteX33" fmla="*/ 473373 w 2754827"/>
              <a:gd name="connsiteY33" fmla="*/ 257481 h 1573026"/>
              <a:gd name="connsiteX34" fmla="*/ 461466 w 2754827"/>
              <a:gd name="connsiteY34" fmla="*/ 424168 h 1573026"/>
              <a:gd name="connsiteX35" fmla="*/ 563860 w 2754827"/>
              <a:gd name="connsiteY35" fmla="*/ 517037 h 1573026"/>
              <a:gd name="connsiteX36" fmla="*/ 621012 w 2754827"/>
              <a:gd name="connsiteY36" fmla="*/ 495605 h 1573026"/>
              <a:gd name="connsiteX37" fmla="*/ 673398 w 2754827"/>
              <a:gd name="connsiteY37" fmla="*/ 481318 h 1573026"/>
              <a:gd name="connsiteX38" fmla="*/ 699591 w 2754827"/>
              <a:gd name="connsiteY38" fmla="*/ 483700 h 1573026"/>
              <a:gd name="connsiteX39" fmla="*/ 694829 w 2754827"/>
              <a:gd name="connsiteY39" fmla="*/ 476556 h 1573026"/>
              <a:gd name="connsiteX40" fmla="*/ 773410 w 2754827"/>
              <a:gd name="connsiteY40" fmla="*/ 524181 h 1573026"/>
              <a:gd name="connsiteX41" fmla="*/ 818654 w 2754827"/>
              <a:gd name="connsiteY41" fmla="*/ 547993 h 1573026"/>
              <a:gd name="connsiteX42" fmla="*/ 885331 w 2754827"/>
              <a:gd name="connsiteY42" fmla="*/ 562280 h 1573026"/>
              <a:gd name="connsiteX43" fmla="*/ 930573 w 2754827"/>
              <a:gd name="connsiteY43" fmla="*/ 478937 h 1573026"/>
              <a:gd name="connsiteX44" fmla="*/ 959148 w 2754827"/>
              <a:gd name="connsiteY44" fmla="*/ 455125 h 1573026"/>
              <a:gd name="connsiteX45" fmla="*/ 961532 w 2754827"/>
              <a:gd name="connsiteY45" fmla="*/ 426549 h 1573026"/>
              <a:gd name="connsiteX46" fmla="*/ 890091 w 2754827"/>
              <a:gd name="connsiteY46" fmla="*/ 412262 h 1573026"/>
              <a:gd name="connsiteX47" fmla="*/ 861518 w 2754827"/>
              <a:gd name="connsiteY47" fmla="*/ 417024 h 1573026"/>
              <a:gd name="connsiteX48" fmla="*/ 825798 w 2754827"/>
              <a:gd name="connsiteY48" fmla="*/ 383687 h 1573026"/>
              <a:gd name="connsiteX49" fmla="*/ 849612 w 2754827"/>
              <a:gd name="connsiteY49" fmla="*/ 357491 h 1573026"/>
              <a:gd name="connsiteX50" fmla="*/ 911523 w 2754827"/>
              <a:gd name="connsiteY50" fmla="*/ 343206 h 1573026"/>
              <a:gd name="connsiteX51" fmla="*/ 956766 w 2754827"/>
              <a:gd name="connsiteY51" fmla="*/ 357493 h 1573026"/>
              <a:gd name="connsiteX52" fmla="*/ 968673 w 2754827"/>
              <a:gd name="connsiteY52" fmla="*/ 376543 h 1573026"/>
              <a:gd name="connsiteX53" fmla="*/ 1087735 w 2754827"/>
              <a:gd name="connsiteY53" fmla="*/ 436075 h 1573026"/>
              <a:gd name="connsiteX54" fmla="*/ 1111548 w 2754827"/>
              <a:gd name="connsiteY54" fmla="*/ 500368 h 1573026"/>
              <a:gd name="connsiteX55" fmla="*/ 1132979 w 2754827"/>
              <a:gd name="connsiteY55" fmla="*/ 512275 h 1573026"/>
              <a:gd name="connsiteX56" fmla="*/ 1130598 w 2754827"/>
              <a:gd name="connsiteY56" fmla="*/ 421787 h 1573026"/>
              <a:gd name="connsiteX57" fmla="*/ 1152029 w 2754827"/>
              <a:gd name="connsiteY57" fmla="*/ 383687 h 1573026"/>
              <a:gd name="connsiteX58" fmla="*/ 1171079 w 2754827"/>
              <a:gd name="connsiteY58" fmla="*/ 386068 h 1573026"/>
              <a:gd name="connsiteX59" fmla="*/ 1171079 w 2754827"/>
              <a:gd name="connsiteY59" fmla="*/ 347968 h 1573026"/>
              <a:gd name="connsiteX60" fmla="*/ 1182987 w 2754827"/>
              <a:gd name="connsiteY60" fmla="*/ 340823 h 1573026"/>
              <a:gd name="connsiteX61" fmla="*/ 1240135 w 2754827"/>
              <a:gd name="connsiteY61" fmla="*/ 343206 h 1573026"/>
              <a:gd name="connsiteX62" fmla="*/ 1340148 w 2754827"/>
              <a:gd name="connsiteY62" fmla="*/ 317012 h 1573026"/>
              <a:gd name="connsiteX63" fmla="*/ 1411585 w 2754827"/>
              <a:gd name="connsiteY63" fmla="*/ 305106 h 1573026"/>
              <a:gd name="connsiteX64" fmla="*/ 1496977 w 2754827"/>
              <a:gd name="connsiteY64" fmla="*/ 250164 h 1573026"/>
              <a:gd name="connsiteX65" fmla="*/ 1568748 w 2754827"/>
              <a:gd name="connsiteY65" fmla="*/ 221762 h 1573026"/>
              <a:gd name="connsiteX66" fmla="*/ 1637806 w 2754827"/>
              <a:gd name="connsiteY66" fmla="*/ 188423 h 1573026"/>
              <a:gd name="connsiteX67" fmla="*/ 1709241 w 2754827"/>
              <a:gd name="connsiteY67" fmla="*/ 195568 h 1573026"/>
              <a:gd name="connsiteX68" fmla="*/ 1761629 w 2754827"/>
              <a:gd name="connsiteY68" fmla="*/ 174137 h 1573026"/>
              <a:gd name="connsiteX69" fmla="*/ 1792587 w 2754827"/>
              <a:gd name="connsiteY69" fmla="*/ 183660 h 1573026"/>
              <a:gd name="connsiteX70" fmla="*/ 1866404 w 2754827"/>
              <a:gd name="connsiteY70" fmla="*/ 233668 h 1573026"/>
              <a:gd name="connsiteX71" fmla="*/ 1804491 w 2754827"/>
              <a:gd name="connsiteY71" fmla="*/ 209856 h 1573026"/>
              <a:gd name="connsiteX72" fmla="*/ 1825923 w 2754827"/>
              <a:gd name="connsiteY72" fmla="*/ 281293 h 1573026"/>
              <a:gd name="connsiteX73" fmla="*/ 1864025 w 2754827"/>
              <a:gd name="connsiteY73" fmla="*/ 309866 h 1573026"/>
              <a:gd name="connsiteX74" fmla="*/ 1959273 w 2754827"/>
              <a:gd name="connsiteY74" fmla="*/ 314631 h 1573026"/>
              <a:gd name="connsiteX75" fmla="*/ 2025950 w 2754827"/>
              <a:gd name="connsiteY75" fmla="*/ 271766 h 1573026"/>
              <a:gd name="connsiteX76" fmla="*/ 2023566 w 2754827"/>
              <a:gd name="connsiteY76" fmla="*/ 293200 h 1573026"/>
              <a:gd name="connsiteX77" fmla="*/ 1987848 w 2754827"/>
              <a:gd name="connsiteY77" fmla="*/ 321775 h 1573026"/>
              <a:gd name="connsiteX78" fmla="*/ 1914029 w 2754827"/>
              <a:gd name="connsiteY78" fmla="*/ 338443 h 1573026"/>
              <a:gd name="connsiteX79" fmla="*/ 1921175 w 2754827"/>
              <a:gd name="connsiteY79" fmla="*/ 367017 h 1573026"/>
              <a:gd name="connsiteX80" fmla="*/ 2045000 w 2754827"/>
              <a:gd name="connsiteY80" fmla="*/ 331298 h 1573026"/>
              <a:gd name="connsiteX81" fmla="*/ 2097385 w 2754827"/>
              <a:gd name="connsiteY81" fmla="*/ 295581 h 1573026"/>
              <a:gd name="connsiteX82" fmla="*/ 2140249 w 2754827"/>
              <a:gd name="connsiteY82" fmla="*/ 271766 h 1573026"/>
              <a:gd name="connsiteX83" fmla="*/ 2064050 w 2754827"/>
              <a:gd name="connsiteY83" fmla="*/ 264623 h 1573026"/>
              <a:gd name="connsiteX84" fmla="*/ 2064050 w 2754827"/>
              <a:gd name="connsiteY84" fmla="*/ 202710 h 1573026"/>
              <a:gd name="connsiteX85" fmla="*/ 2114055 w 2754827"/>
              <a:gd name="connsiteY85" fmla="*/ 202710 h 1573026"/>
              <a:gd name="connsiteX86" fmla="*/ 2221211 w 2754827"/>
              <a:gd name="connsiteY86" fmla="*/ 97935 h 1573026"/>
              <a:gd name="connsiteX87" fmla="*/ 2271217 w 2754827"/>
              <a:gd name="connsiteY87" fmla="*/ 305 h 1573026"/>
              <a:gd name="connsiteX88" fmla="*/ 2235499 w 2754827"/>
              <a:gd name="connsiteY88" fmla="*/ 114604 h 1573026"/>
              <a:gd name="connsiteX89" fmla="*/ 2161681 w 2754827"/>
              <a:gd name="connsiteY89" fmla="*/ 193186 h 1573026"/>
              <a:gd name="connsiteX90" fmla="*/ 2225973 w 2754827"/>
              <a:gd name="connsiteY90" fmla="*/ 217000 h 1573026"/>
              <a:gd name="connsiteX91" fmla="*/ 2285504 w 2754827"/>
              <a:gd name="connsiteY91" fmla="*/ 212237 h 1573026"/>
              <a:gd name="connsiteX92" fmla="*/ 2330750 w 2754827"/>
              <a:gd name="connsiteY92" fmla="*/ 257480 h 1573026"/>
              <a:gd name="connsiteX93" fmla="*/ 2380754 w 2754827"/>
              <a:gd name="connsiteY93" fmla="*/ 243193 h 1573026"/>
              <a:gd name="connsiteX94" fmla="*/ 2423616 w 2754827"/>
              <a:gd name="connsiteY94" fmla="*/ 178900 h 1573026"/>
              <a:gd name="connsiteX95" fmla="*/ 2466479 w 2754827"/>
              <a:gd name="connsiteY95" fmla="*/ 169375 h 1573026"/>
              <a:gd name="connsiteX96" fmla="*/ 2571254 w 2754827"/>
              <a:gd name="connsiteY96" fmla="*/ 152706 h 1573026"/>
              <a:gd name="connsiteX97" fmla="*/ 2587923 w 2754827"/>
              <a:gd name="connsiteY97" fmla="*/ 147943 h 1573026"/>
              <a:gd name="connsiteX98" fmla="*/ 2676029 w 2754827"/>
              <a:gd name="connsiteY98" fmla="*/ 166993 h 1573026"/>
              <a:gd name="connsiteX99" fmla="*/ 2706985 w 2754827"/>
              <a:gd name="connsiteY99" fmla="*/ 188425 h 1573026"/>
              <a:gd name="connsiteX100" fmla="*/ 2733180 w 2754827"/>
              <a:gd name="connsiteY100" fmla="*/ 205092 h 1573026"/>
              <a:gd name="connsiteX101" fmla="*/ 2754610 w 2754827"/>
              <a:gd name="connsiteY101" fmla="*/ 221762 h 1573026"/>
              <a:gd name="connsiteX102" fmla="*/ 2735560 w 2754827"/>
              <a:gd name="connsiteY102" fmla="*/ 264625 h 1573026"/>
              <a:gd name="connsiteX103" fmla="*/ 2733179 w 2754827"/>
              <a:gd name="connsiteY103" fmla="*/ 319393 h 1573026"/>
              <a:gd name="connsiteX104" fmla="*/ 2718891 w 2754827"/>
              <a:gd name="connsiteY104" fmla="*/ 376543 h 1573026"/>
              <a:gd name="connsiteX105" fmla="*/ 2721273 w 2754827"/>
              <a:gd name="connsiteY105" fmla="*/ 386068 h 1573026"/>
              <a:gd name="connsiteX106" fmla="*/ 2752229 w 2754827"/>
              <a:gd name="connsiteY106" fmla="*/ 393212 h 1573026"/>
              <a:gd name="connsiteX107" fmla="*/ 2740323 w 2754827"/>
              <a:gd name="connsiteY107" fmla="*/ 424168 h 1573026"/>
              <a:gd name="connsiteX108" fmla="*/ 2706985 w 2754827"/>
              <a:gd name="connsiteY108" fmla="*/ 445600 h 1573026"/>
              <a:gd name="connsiteX109" fmla="*/ 2692698 w 2754827"/>
              <a:gd name="connsiteY109" fmla="*/ 476556 h 1573026"/>
              <a:gd name="connsiteX110" fmla="*/ 2695951 w 2754827"/>
              <a:gd name="connsiteY110" fmla="*/ 559163 h 1573026"/>
              <a:gd name="connsiteX111" fmla="*/ 2683172 w 2754827"/>
              <a:gd name="connsiteY111" fmla="*/ 590856 h 1573026"/>
              <a:gd name="connsiteX112" fmla="*/ 2680791 w 2754827"/>
              <a:gd name="connsiteY112" fmla="*/ 655150 h 1573026"/>
              <a:gd name="connsiteX113" fmla="*/ 2702223 w 2754827"/>
              <a:gd name="connsiteY113" fmla="*/ 690868 h 1573026"/>
              <a:gd name="connsiteX114" fmla="*/ 2697460 w 2754827"/>
              <a:gd name="connsiteY114" fmla="*/ 743256 h 1573026"/>
              <a:gd name="connsiteX115" fmla="*/ 2699841 w 2754827"/>
              <a:gd name="connsiteY115" fmla="*/ 790881 h 1573026"/>
              <a:gd name="connsiteX116" fmla="*/ 2687935 w 2754827"/>
              <a:gd name="connsiteY116" fmla="*/ 805168 h 1573026"/>
              <a:gd name="connsiteX117" fmla="*/ 2659360 w 2754827"/>
              <a:gd name="connsiteY117" fmla="*/ 890893 h 1573026"/>
              <a:gd name="connsiteX118" fmla="*/ 2628406 w 2754827"/>
              <a:gd name="connsiteY118" fmla="*/ 967092 h 1573026"/>
              <a:gd name="connsiteX119" fmla="*/ 2592685 w 2754827"/>
              <a:gd name="connsiteY119" fmla="*/ 945662 h 1573026"/>
              <a:gd name="connsiteX120" fmla="*/ 2533154 w 2754827"/>
              <a:gd name="connsiteY120" fmla="*/ 917087 h 1573026"/>
              <a:gd name="connsiteX121" fmla="*/ 2504579 w 2754827"/>
              <a:gd name="connsiteY121" fmla="*/ 883750 h 1573026"/>
              <a:gd name="connsiteX122" fmla="*/ 2471243 w 2754827"/>
              <a:gd name="connsiteY122" fmla="*/ 869462 h 1573026"/>
              <a:gd name="connsiteX123" fmla="*/ 2437904 w 2754827"/>
              <a:gd name="connsiteY123" fmla="*/ 871843 h 1573026"/>
              <a:gd name="connsiteX124" fmla="*/ 2387898 w 2754827"/>
              <a:gd name="connsiteY124" fmla="*/ 895656 h 1573026"/>
              <a:gd name="connsiteX125" fmla="*/ 2364085 w 2754827"/>
              <a:gd name="connsiteY125" fmla="*/ 909943 h 1573026"/>
              <a:gd name="connsiteX126" fmla="*/ 2295031 w 2754827"/>
              <a:gd name="connsiteY126" fmla="*/ 926612 h 1573026"/>
              <a:gd name="connsiteX127" fmla="*/ 2273598 w 2754827"/>
              <a:gd name="connsiteY127" fmla="*/ 957568 h 1573026"/>
              <a:gd name="connsiteX128" fmla="*/ 2271216 w 2754827"/>
              <a:gd name="connsiteY128" fmla="*/ 1036150 h 1573026"/>
              <a:gd name="connsiteX129" fmla="*/ 2273600 w 2754827"/>
              <a:gd name="connsiteY129" fmla="*/ 1062342 h 1573026"/>
              <a:gd name="connsiteX130" fmla="*/ 2173585 w 2754827"/>
              <a:gd name="connsiteY130" fmla="*/ 1112350 h 1573026"/>
              <a:gd name="connsiteX131" fmla="*/ 2130723 w 2754827"/>
              <a:gd name="connsiteY131" fmla="*/ 1112350 h 1573026"/>
              <a:gd name="connsiteX132" fmla="*/ 2040237 w 2754827"/>
              <a:gd name="connsiteY132" fmla="*/ 1148067 h 1573026"/>
              <a:gd name="connsiteX133" fmla="*/ 2018804 w 2754827"/>
              <a:gd name="connsiteY133" fmla="*/ 1188550 h 1573026"/>
              <a:gd name="connsiteX134" fmla="*/ 2018806 w 2754827"/>
              <a:gd name="connsiteY134" fmla="*/ 1238556 h 1573026"/>
              <a:gd name="connsiteX135" fmla="*/ 1968798 w 2754827"/>
              <a:gd name="connsiteY135" fmla="*/ 1279037 h 1573026"/>
              <a:gd name="connsiteX136" fmla="*/ 1952131 w 2754827"/>
              <a:gd name="connsiteY136" fmla="*/ 1309993 h 1573026"/>
              <a:gd name="connsiteX137" fmla="*/ 1954510 w 2754827"/>
              <a:gd name="connsiteY137" fmla="*/ 1331425 h 1573026"/>
              <a:gd name="connsiteX138" fmla="*/ 1987848 w 2754827"/>
              <a:gd name="connsiteY138" fmla="*/ 1326662 h 1573026"/>
              <a:gd name="connsiteX139" fmla="*/ 2011662 w 2754827"/>
              <a:gd name="connsiteY139" fmla="*/ 1350474 h 1573026"/>
              <a:gd name="connsiteX140" fmla="*/ 1999754 w 2754827"/>
              <a:gd name="connsiteY140" fmla="*/ 1383812 h 1573026"/>
              <a:gd name="connsiteX141" fmla="*/ 1997373 w 2754827"/>
              <a:gd name="connsiteY141" fmla="*/ 1421912 h 1573026"/>
              <a:gd name="connsiteX142" fmla="*/ 1918793 w 2754827"/>
              <a:gd name="connsiteY142" fmla="*/ 1450487 h 1573026"/>
              <a:gd name="connsiteX143" fmla="*/ 1909268 w 2754827"/>
              <a:gd name="connsiteY143" fmla="*/ 1538594 h 1573026"/>
              <a:gd name="connsiteX144" fmla="*/ 1842591 w 2754827"/>
              <a:gd name="connsiteY144" fmla="*/ 1560025 h 1573026"/>
              <a:gd name="connsiteX145" fmla="*/ 1806540 w 2754827"/>
              <a:gd name="connsiteY145" fmla="*/ 1573012 h 1573026"/>
              <a:gd name="connsiteX146" fmla="*/ 1725910 w 2754827"/>
              <a:gd name="connsiteY146" fmla="*/ 1557643 h 1573026"/>
              <a:gd name="connsiteX147" fmla="*/ 1699716 w 2754827"/>
              <a:gd name="connsiteY147" fmla="*/ 1571931 h 1573026"/>
              <a:gd name="connsiteX148" fmla="*/ 1644950 w 2754827"/>
              <a:gd name="connsiteY148" fmla="*/ 1543356 h 1573026"/>
              <a:gd name="connsiteX149" fmla="*/ 1604466 w 2754827"/>
              <a:gd name="connsiteY149" fmla="*/ 1507637 h 1573026"/>
              <a:gd name="connsiteX150" fmla="*/ 1561606 w 2754827"/>
              <a:gd name="connsiteY150" fmla="*/ 1479061 h 1573026"/>
              <a:gd name="connsiteX151" fmla="*/ 1590179 w 2754827"/>
              <a:gd name="connsiteY151" fmla="*/ 1455250 h 1573026"/>
              <a:gd name="connsiteX152" fmla="*/ 1578273 w 2754827"/>
              <a:gd name="connsiteY152" fmla="*/ 1438581 h 1573026"/>
              <a:gd name="connsiteX153" fmla="*/ 1516360 w 2754827"/>
              <a:gd name="connsiteY153" fmla="*/ 1426675 h 1573026"/>
              <a:gd name="connsiteX154" fmla="*/ 1497310 w 2754827"/>
              <a:gd name="connsiteY154" fmla="*/ 1402862 h 1573026"/>
              <a:gd name="connsiteX155" fmla="*/ 1459212 w 2754827"/>
              <a:gd name="connsiteY155" fmla="*/ 1379050 h 1573026"/>
              <a:gd name="connsiteX156" fmla="*/ 1454448 w 2754827"/>
              <a:gd name="connsiteY156" fmla="*/ 1390956 h 1573026"/>
              <a:gd name="connsiteX157" fmla="*/ 1468737 w 2754827"/>
              <a:gd name="connsiteY157" fmla="*/ 1429056 h 1573026"/>
              <a:gd name="connsiteX158" fmla="*/ 1437779 w 2754827"/>
              <a:gd name="connsiteY158" fmla="*/ 1443343 h 1573026"/>
              <a:gd name="connsiteX159" fmla="*/ 1411587 w 2754827"/>
              <a:gd name="connsiteY159" fmla="*/ 1457630 h 1573026"/>
              <a:gd name="connsiteX160" fmla="*/ 1394916 w 2754827"/>
              <a:gd name="connsiteY160" fmla="*/ 1450487 h 1573026"/>
              <a:gd name="connsiteX161" fmla="*/ 1349673 w 2754827"/>
              <a:gd name="connsiteY161" fmla="*/ 1388575 h 1573026"/>
              <a:gd name="connsiteX162" fmla="*/ 1304431 w 2754827"/>
              <a:gd name="connsiteY162" fmla="*/ 1355237 h 1573026"/>
              <a:gd name="connsiteX163" fmla="*/ 1325862 w 2754827"/>
              <a:gd name="connsiteY163" fmla="*/ 1338568 h 1573026"/>
              <a:gd name="connsiteX164" fmla="*/ 1347293 w 2754827"/>
              <a:gd name="connsiteY164" fmla="*/ 1298087 h 1573026"/>
              <a:gd name="connsiteX165" fmla="*/ 1333004 w 2754827"/>
              <a:gd name="connsiteY165" fmla="*/ 1286181 h 1573026"/>
              <a:gd name="connsiteX166" fmla="*/ 1294906 w 2754827"/>
              <a:gd name="connsiteY166" fmla="*/ 1288562 h 1573026"/>
              <a:gd name="connsiteX167" fmla="*/ 1218706 w 2754827"/>
              <a:gd name="connsiteY167" fmla="*/ 1245700 h 1573026"/>
              <a:gd name="connsiteX168" fmla="*/ 1175841 w 2754827"/>
              <a:gd name="connsiteY168" fmla="*/ 1226650 h 1573026"/>
              <a:gd name="connsiteX169" fmla="*/ 1166318 w 2754827"/>
              <a:gd name="connsiteY169" fmla="*/ 1226650 h 1573026"/>
              <a:gd name="connsiteX170" fmla="*/ 1154412 w 2754827"/>
              <a:gd name="connsiteY170" fmla="*/ 1162356 h 1573026"/>
              <a:gd name="connsiteX171" fmla="*/ 1166318 w 2754827"/>
              <a:gd name="connsiteY171" fmla="*/ 1098062 h 1573026"/>
              <a:gd name="connsiteX172" fmla="*/ 1135362 w 2754827"/>
              <a:gd name="connsiteY172" fmla="*/ 1064725 h 1573026"/>
              <a:gd name="connsiteX173" fmla="*/ 1082975 w 2754827"/>
              <a:gd name="connsiteY173" fmla="*/ 1040912 h 1573026"/>
              <a:gd name="connsiteX174" fmla="*/ 1109168 w 2754827"/>
              <a:gd name="connsiteY174" fmla="*/ 1017100 h 1573026"/>
              <a:gd name="connsiteX175" fmla="*/ 1154412 w 2754827"/>
              <a:gd name="connsiteY175" fmla="*/ 1021862 h 1573026"/>
              <a:gd name="connsiteX176" fmla="*/ 1149650 w 2754827"/>
              <a:gd name="connsiteY176" fmla="*/ 974237 h 1573026"/>
              <a:gd name="connsiteX177" fmla="*/ 1121075 w 2754827"/>
              <a:gd name="connsiteY177" fmla="*/ 969475 h 1573026"/>
              <a:gd name="connsiteX178" fmla="*/ 1125837 w 2754827"/>
              <a:gd name="connsiteY178" fmla="*/ 921850 h 1573026"/>
              <a:gd name="connsiteX179" fmla="*/ 1094881 w 2754827"/>
              <a:gd name="connsiteY179" fmla="*/ 907562 h 1573026"/>
              <a:gd name="connsiteX180" fmla="*/ 1097262 w 2754827"/>
              <a:gd name="connsiteY180" fmla="*/ 871843 h 1573026"/>
              <a:gd name="connsiteX181" fmla="*/ 1049637 w 2754827"/>
              <a:gd name="connsiteY181" fmla="*/ 857556 h 1573026"/>
              <a:gd name="connsiteX182" fmla="*/ 1030587 w 2754827"/>
              <a:gd name="connsiteY182" fmla="*/ 878987 h 1573026"/>
              <a:gd name="connsiteX183" fmla="*/ 1002010 w 2754827"/>
              <a:gd name="connsiteY183" fmla="*/ 881368 h 1573026"/>
              <a:gd name="connsiteX184" fmla="*/ 952006 w 2754827"/>
              <a:gd name="connsiteY184" fmla="*/ 886131 h 1573026"/>
              <a:gd name="connsiteX185" fmla="*/ 921050 w 2754827"/>
              <a:gd name="connsiteY185" fmla="*/ 907562 h 1573026"/>
              <a:gd name="connsiteX186" fmla="*/ 921050 w 2754827"/>
              <a:gd name="connsiteY186" fmla="*/ 876606 h 1573026"/>
              <a:gd name="connsiteX187" fmla="*/ 880568 w 2754827"/>
              <a:gd name="connsiteY187" fmla="*/ 871843 h 1573026"/>
              <a:gd name="connsiteX188" fmla="*/ 887710 w 2754827"/>
              <a:gd name="connsiteY188" fmla="*/ 893275 h 1573026"/>
              <a:gd name="connsiteX189" fmla="*/ 882950 w 2754827"/>
              <a:gd name="connsiteY189" fmla="*/ 912325 h 1573026"/>
              <a:gd name="connsiteX190" fmla="*/ 797225 w 2754827"/>
              <a:gd name="connsiteY190" fmla="*/ 859936 h 1573026"/>
              <a:gd name="connsiteX191" fmla="*/ 775793 w 2754827"/>
              <a:gd name="connsiteY191" fmla="*/ 826600 h 1573026"/>
              <a:gd name="connsiteX192" fmla="*/ 787700 w 2754827"/>
              <a:gd name="connsiteY192" fmla="*/ 786117 h 1573026"/>
              <a:gd name="connsiteX193" fmla="*/ 756743 w 2754827"/>
              <a:gd name="connsiteY193" fmla="*/ 781356 h 1573026"/>
              <a:gd name="connsiteX194" fmla="*/ 709118 w 2754827"/>
              <a:gd name="connsiteY194" fmla="*/ 795643 h 1573026"/>
              <a:gd name="connsiteX195" fmla="*/ 699593 w 2754827"/>
              <a:gd name="connsiteY195" fmla="*/ 809931 h 1573026"/>
              <a:gd name="connsiteX196" fmla="*/ 675781 w 2754827"/>
              <a:gd name="connsiteY196" fmla="*/ 826600 h 1573026"/>
              <a:gd name="connsiteX197" fmla="*/ 668637 w 2754827"/>
              <a:gd name="connsiteY197" fmla="*/ 843268 h 1573026"/>
              <a:gd name="connsiteX198" fmla="*/ 628156 w 2754827"/>
              <a:gd name="connsiteY198" fmla="*/ 876606 h 1573026"/>
              <a:gd name="connsiteX199" fmla="*/ 630535 w 2754827"/>
              <a:gd name="connsiteY199" fmla="*/ 898037 h 1573026"/>
              <a:gd name="connsiteX200" fmla="*/ 644825 w 2754827"/>
              <a:gd name="connsiteY200" fmla="*/ 917087 h 1573026"/>
              <a:gd name="connsiteX201" fmla="*/ 568625 w 2754827"/>
              <a:gd name="connsiteY201" fmla="*/ 902800 h 1573026"/>
              <a:gd name="connsiteX202" fmla="*/ 535287 w 2754827"/>
              <a:gd name="connsiteY202" fmla="*/ 907562 h 1573026"/>
              <a:gd name="connsiteX203" fmla="*/ 582910 w 2754827"/>
              <a:gd name="connsiteY203" fmla="*/ 938518 h 1573026"/>
              <a:gd name="connsiteX204" fmla="*/ 606725 w 2754827"/>
              <a:gd name="connsiteY204" fmla="*/ 950425 h 1573026"/>
              <a:gd name="connsiteX205" fmla="*/ 632918 w 2754827"/>
              <a:gd name="connsiteY205" fmla="*/ 1002812 h 1573026"/>
              <a:gd name="connsiteX206" fmla="*/ 566241 w 2754827"/>
              <a:gd name="connsiteY206" fmla="*/ 1019481 h 1573026"/>
              <a:gd name="connsiteX207" fmla="*/ 544812 w 2754827"/>
              <a:gd name="connsiteY207" fmla="*/ 1031387 h 1573026"/>
              <a:gd name="connsiteX208" fmla="*/ 520998 w 2754827"/>
              <a:gd name="connsiteY208" fmla="*/ 1002812 h 1573026"/>
              <a:gd name="connsiteX209" fmla="*/ 497185 w 2754827"/>
              <a:gd name="connsiteY209" fmla="*/ 971856 h 1573026"/>
              <a:gd name="connsiteX210" fmla="*/ 499566 w 2754827"/>
              <a:gd name="connsiteY210" fmla="*/ 933756 h 1573026"/>
              <a:gd name="connsiteX211" fmla="*/ 497185 w 2754827"/>
              <a:gd name="connsiteY211" fmla="*/ 914706 h 1573026"/>
              <a:gd name="connsiteX212" fmla="*/ 516235 w 2754827"/>
              <a:gd name="connsiteY212" fmla="*/ 881368 h 1573026"/>
              <a:gd name="connsiteX213" fmla="*/ 475755 w 2754827"/>
              <a:gd name="connsiteY213" fmla="*/ 890893 h 1573026"/>
              <a:gd name="connsiteX214" fmla="*/ 447179 w 2754827"/>
              <a:gd name="connsiteY214" fmla="*/ 952806 h 1573026"/>
              <a:gd name="connsiteX215" fmla="*/ 440035 w 2754827"/>
              <a:gd name="connsiteY215" fmla="*/ 976618 h 1573026"/>
              <a:gd name="connsiteX216" fmla="*/ 409079 w 2754827"/>
              <a:gd name="connsiteY216" fmla="*/ 993287 h 1573026"/>
              <a:gd name="connsiteX217" fmla="*/ 361454 w 2754827"/>
              <a:gd name="connsiteY217" fmla="*/ 990906 h 1573026"/>
              <a:gd name="connsiteX218" fmla="*/ 354310 w 2754827"/>
              <a:gd name="connsiteY218" fmla="*/ 1007575 h 1573026"/>
              <a:gd name="connsiteX219" fmla="*/ 354310 w 2754827"/>
              <a:gd name="connsiteY219" fmla="*/ 1055200 h 1573026"/>
              <a:gd name="connsiteX220" fmla="*/ 294779 w 2754827"/>
              <a:gd name="connsiteY220" fmla="*/ 1059962 h 1573026"/>
              <a:gd name="connsiteX221" fmla="*/ 232866 w 2754827"/>
              <a:gd name="connsiteY221" fmla="*/ 1093300 h 1573026"/>
              <a:gd name="connsiteX222" fmla="*/ 235248 w 2754827"/>
              <a:gd name="connsiteY222" fmla="*/ 1121875 h 1573026"/>
              <a:gd name="connsiteX223" fmla="*/ 182861 w 2754827"/>
              <a:gd name="connsiteY223" fmla="*/ 1109968 h 1573026"/>
              <a:gd name="connsiteX224" fmla="*/ 149523 w 2754827"/>
              <a:gd name="connsiteY224" fmla="*/ 1117112 h 1573026"/>
              <a:gd name="connsiteX225" fmla="*/ 104279 w 2754827"/>
              <a:gd name="connsiteY225" fmla="*/ 1098062 h 1573026"/>
              <a:gd name="connsiteX226" fmla="*/ 87611 w 2754827"/>
              <a:gd name="connsiteY226" fmla="*/ 1098062 h 1573026"/>
              <a:gd name="connsiteX227" fmla="*/ 6649 w 2754827"/>
              <a:gd name="connsiteY227" fmla="*/ 1074250 h 1573026"/>
              <a:gd name="connsiteX228" fmla="*/ 7491 w 2754827"/>
              <a:gd name="connsiteY228" fmla="*/ 1047319 h 1573026"/>
              <a:gd name="connsiteX0" fmla="*/ 0 w 2747336"/>
              <a:gd name="connsiteY0" fmla="*/ 1047319 h 1573026"/>
              <a:gd name="connsiteX1" fmla="*/ 22969 w 2747336"/>
              <a:gd name="connsiteY1" fmla="*/ 979000 h 1573026"/>
              <a:gd name="connsiteX2" fmla="*/ 61069 w 2747336"/>
              <a:gd name="connsiteY2" fmla="*/ 964712 h 1573026"/>
              <a:gd name="connsiteX3" fmla="*/ 63450 w 2747336"/>
              <a:gd name="connsiteY3" fmla="*/ 998050 h 1573026"/>
              <a:gd name="connsiteX4" fmla="*/ 92025 w 2747336"/>
              <a:gd name="connsiteY4" fmla="*/ 1009956 h 1573026"/>
              <a:gd name="connsiteX5" fmla="*/ 84882 w 2747336"/>
              <a:gd name="connsiteY5" fmla="*/ 945662 h 1573026"/>
              <a:gd name="connsiteX6" fmla="*/ 96788 w 2747336"/>
              <a:gd name="connsiteY6" fmla="*/ 907562 h 1573026"/>
              <a:gd name="connsiteX7" fmla="*/ 125363 w 2747336"/>
              <a:gd name="connsiteY7" fmla="*/ 881368 h 1573026"/>
              <a:gd name="connsiteX8" fmla="*/ 149177 w 2747336"/>
              <a:gd name="connsiteY8" fmla="*/ 836124 h 1573026"/>
              <a:gd name="connsiteX9" fmla="*/ 144413 w 2747336"/>
              <a:gd name="connsiteY9" fmla="*/ 778975 h 1573026"/>
              <a:gd name="connsiteX10" fmla="*/ 127744 w 2747336"/>
              <a:gd name="connsiteY10" fmla="*/ 745637 h 1573026"/>
              <a:gd name="connsiteX11" fmla="*/ 137269 w 2747336"/>
              <a:gd name="connsiteY11" fmla="*/ 707537 h 1573026"/>
              <a:gd name="connsiteX12" fmla="*/ 122982 w 2747336"/>
              <a:gd name="connsiteY12" fmla="*/ 686106 h 1573026"/>
              <a:gd name="connsiteX13" fmla="*/ 137269 w 2747336"/>
              <a:gd name="connsiteY13" fmla="*/ 657531 h 1573026"/>
              <a:gd name="connsiteX14" fmla="*/ 89644 w 2747336"/>
              <a:gd name="connsiteY14" fmla="*/ 686106 h 1573026"/>
              <a:gd name="connsiteX15" fmla="*/ 94409 w 2747336"/>
              <a:gd name="connsiteY15" fmla="*/ 657530 h 1573026"/>
              <a:gd name="connsiteX16" fmla="*/ 130125 w 2747336"/>
              <a:gd name="connsiteY16" fmla="*/ 607525 h 1573026"/>
              <a:gd name="connsiteX17" fmla="*/ 156321 w 2747336"/>
              <a:gd name="connsiteY17" fmla="*/ 590855 h 1573026"/>
              <a:gd name="connsiteX18" fmla="*/ 153938 w 2747336"/>
              <a:gd name="connsiteY18" fmla="*/ 507512 h 1573026"/>
              <a:gd name="connsiteX19" fmla="*/ 106313 w 2747336"/>
              <a:gd name="connsiteY19" fmla="*/ 467031 h 1573026"/>
              <a:gd name="connsiteX20" fmla="*/ 101550 w 2747336"/>
              <a:gd name="connsiteY20" fmla="*/ 433693 h 1573026"/>
              <a:gd name="connsiteX21" fmla="*/ 84882 w 2747336"/>
              <a:gd name="connsiteY21" fmla="*/ 400355 h 1573026"/>
              <a:gd name="connsiteX22" fmla="*/ 103932 w 2747336"/>
              <a:gd name="connsiteY22" fmla="*/ 307487 h 1573026"/>
              <a:gd name="connsiteX23" fmla="*/ 111075 w 2747336"/>
              <a:gd name="connsiteY23" fmla="*/ 255100 h 1573026"/>
              <a:gd name="connsiteX24" fmla="*/ 134890 w 2747336"/>
              <a:gd name="connsiteY24" fmla="*/ 224142 h 1573026"/>
              <a:gd name="connsiteX25" fmla="*/ 222994 w 2747336"/>
              <a:gd name="connsiteY25" fmla="*/ 247956 h 1573026"/>
              <a:gd name="connsiteX26" fmla="*/ 270619 w 2747336"/>
              <a:gd name="connsiteY26" fmla="*/ 293200 h 1573026"/>
              <a:gd name="connsiteX27" fmla="*/ 282525 w 2747336"/>
              <a:gd name="connsiteY27" fmla="*/ 321775 h 1573026"/>
              <a:gd name="connsiteX28" fmla="*/ 318246 w 2747336"/>
              <a:gd name="connsiteY28" fmla="*/ 364636 h 1573026"/>
              <a:gd name="connsiteX29" fmla="*/ 346819 w 2747336"/>
              <a:gd name="connsiteY29" fmla="*/ 359875 h 1573026"/>
              <a:gd name="connsiteX30" fmla="*/ 353963 w 2747336"/>
              <a:gd name="connsiteY30" fmla="*/ 333681 h 1573026"/>
              <a:gd name="connsiteX31" fmla="*/ 394444 w 2747336"/>
              <a:gd name="connsiteY31" fmla="*/ 336062 h 1573026"/>
              <a:gd name="connsiteX32" fmla="*/ 442069 w 2747336"/>
              <a:gd name="connsiteY32" fmla="*/ 312249 h 1573026"/>
              <a:gd name="connsiteX33" fmla="*/ 465882 w 2747336"/>
              <a:gd name="connsiteY33" fmla="*/ 257481 h 1573026"/>
              <a:gd name="connsiteX34" fmla="*/ 453975 w 2747336"/>
              <a:gd name="connsiteY34" fmla="*/ 424168 h 1573026"/>
              <a:gd name="connsiteX35" fmla="*/ 556369 w 2747336"/>
              <a:gd name="connsiteY35" fmla="*/ 517037 h 1573026"/>
              <a:gd name="connsiteX36" fmla="*/ 613521 w 2747336"/>
              <a:gd name="connsiteY36" fmla="*/ 495605 h 1573026"/>
              <a:gd name="connsiteX37" fmla="*/ 665907 w 2747336"/>
              <a:gd name="connsiteY37" fmla="*/ 481318 h 1573026"/>
              <a:gd name="connsiteX38" fmla="*/ 692100 w 2747336"/>
              <a:gd name="connsiteY38" fmla="*/ 483700 h 1573026"/>
              <a:gd name="connsiteX39" fmla="*/ 687338 w 2747336"/>
              <a:gd name="connsiteY39" fmla="*/ 476556 h 1573026"/>
              <a:gd name="connsiteX40" fmla="*/ 765919 w 2747336"/>
              <a:gd name="connsiteY40" fmla="*/ 524181 h 1573026"/>
              <a:gd name="connsiteX41" fmla="*/ 811163 w 2747336"/>
              <a:gd name="connsiteY41" fmla="*/ 547993 h 1573026"/>
              <a:gd name="connsiteX42" fmla="*/ 877840 w 2747336"/>
              <a:gd name="connsiteY42" fmla="*/ 562280 h 1573026"/>
              <a:gd name="connsiteX43" fmla="*/ 923082 w 2747336"/>
              <a:gd name="connsiteY43" fmla="*/ 478937 h 1573026"/>
              <a:gd name="connsiteX44" fmla="*/ 951657 w 2747336"/>
              <a:gd name="connsiteY44" fmla="*/ 455125 h 1573026"/>
              <a:gd name="connsiteX45" fmla="*/ 954041 w 2747336"/>
              <a:gd name="connsiteY45" fmla="*/ 426549 h 1573026"/>
              <a:gd name="connsiteX46" fmla="*/ 882600 w 2747336"/>
              <a:gd name="connsiteY46" fmla="*/ 412262 h 1573026"/>
              <a:gd name="connsiteX47" fmla="*/ 854027 w 2747336"/>
              <a:gd name="connsiteY47" fmla="*/ 417024 h 1573026"/>
              <a:gd name="connsiteX48" fmla="*/ 818307 w 2747336"/>
              <a:gd name="connsiteY48" fmla="*/ 383687 h 1573026"/>
              <a:gd name="connsiteX49" fmla="*/ 842121 w 2747336"/>
              <a:gd name="connsiteY49" fmla="*/ 357491 h 1573026"/>
              <a:gd name="connsiteX50" fmla="*/ 904032 w 2747336"/>
              <a:gd name="connsiteY50" fmla="*/ 343206 h 1573026"/>
              <a:gd name="connsiteX51" fmla="*/ 949275 w 2747336"/>
              <a:gd name="connsiteY51" fmla="*/ 357493 h 1573026"/>
              <a:gd name="connsiteX52" fmla="*/ 961182 w 2747336"/>
              <a:gd name="connsiteY52" fmla="*/ 376543 h 1573026"/>
              <a:gd name="connsiteX53" fmla="*/ 1080244 w 2747336"/>
              <a:gd name="connsiteY53" fmla="*/ 436075 h 1573026"/>
              <a:gd name="connsiteX54" fmla="*/ 1104057 w 2747336"/>
              <a:gd name="connsiteY54" fmla="*/ 500368 h 1573026"/>
              <a:gd name="connsiteX55" fmla="*/ 1125488 w 2747336"/>
              <a:gd name="connsiteY55" fmla="*/ 512275 h 1573026"/>
              <a:gd name="connsiteX56" fmla="*/ 1123107 w 2747336"/>
              <a:gd name="connsiteY56" fmla="*/ 421787 h 1573026"/>
              <a:gd name="connsiteX57" fmla="*/ 1144538 w 2747336"/>
              <a:gd name="connsiteY57" fmla="*/ 383687 h 1573026"/>
              <a:gd name="connsiteX58" fmla="*/ 1163588 w 2747336"/>
              <a:gd name="connsiteY58" fmla="*/ 386068 h 1573026"/>
              <a:gd name="connsiteX59" fmla="*/ 1163588 w 2747336"/>
              <a:gd name="connsiteY59" fmla="*/ 347968 h 1573026"/>
              <a:gd name="connsiteX60" fmla="*/ 1175496 w 2747336"/>
              <a:gd name="connsiteY60" fmla="*/ 340823 h 1573026"/>
              <a:gd name="connsiteX61" fmla="*/ 1232644 w 2747336"/>
              <a:gd name="connsiteY61" fmla="*/ 343206 h 1573026"/>
              <a:gd name="connsiteX62" fmla="*/ 1332657 w 2747336"/>
              <a:gd name="connsiteY62" fmla="*/ 317012 h 1573026"/>
              <a:gd name="connsiteX63" fmla="*/ 1404094 w 2747336"/>
              <a:gd name="connsiteY63" fmla="*/ 305106 h 1573026"/>
              <a:gd name="connsiteX64" fmla="*/ 1489486 w 2747336"/>
              <a:gd name="connsiteY64" fmla="*/ 250164 h 1573026"/>
              <a:gd name="connsiteX65" fmla="*/ 1561257 w 2747336"/>
              <a:gd name="connsiteY65" fmla="*/ 221762 h 1573026"/>
              <a:gd name="connsiteX66" fmla="*/ 1630315 w 2747336"/>
              <a:gd name="connsiteY66" fmla="*/ 188423 h 1573026"/>
              <a:gd name="connsiteX67" fmla="*/ 1701750 w 2747336"/>
              <a:gd name="connsiteY67" fmla="*/ 195568 h 1573026"/>
              <a:gd name="connsiteX68" fmla="*/ 1754138 w 2747336"/>
              <a:gd name="connsiteY68" fmla="*/ 174137 h 1573026"/>
              <a:gd name="connsiteX69" fmla="*/ 1785096 w 2747336"/>
              <a:gd name="connsiteY69" fmla="*/ 183660 h 1573026"/>
              <a:gd name="connsiteX70" fmla="*/ 1858913 w 2747336"/>
              <a:gd name="connsiteY70" fmla="*/ 233668 h 1573026"/>
              <a:gd name="connsiteX71" fmla="*/ 1797000 w 2747336"/>
              <a:gd name="connsiteY71" fmla="*/ 209856 h 1573026"/>
              <a:gd name="connsiteX72" fmla="*/ 1818432 w 2747336"/>
              <a:gd name="connsiteY72" fmla="*/ 281293 h 1573026"/>
              <a:gd name="connsiteX73" fmla="*/ 1856534 w 2747336"/>
              <a:gd name="connsiteY73" fmla="*/ 309866 h 1573026"/>
              <a:gd name="connsiteX74" fmla="*/ 1951782 w 2747336"/>
              <a:gd name="connsiteY74" fmla="*/ 314631 h 1573026"/>
              <a:gd name="connsiteX75" fmla="*/ 2018459 w 2747336"/>
              <a:gd name="connsiteY75" fmla="*/ 271766 h 1573026"/>
              <a:gd name="connsiteX76" fmla="*/ 2016075 w 2747336"/>
              <a:gd name="connsiteY76" fmla="*/ 293200 h 1573026"/>
              <a:gd name="connsiteX77" fmla="*/ 1980357 w 2747336"/>
              <a:gd name="connsiteY77" fmla="*/ 321775 h 1573026"/>
              <a:gd name="connsiteX78" fmla="*/ 1906538 w 2747336"/>
              <a:gd name="connsiteY78" fmla="*/ 338443 h 1573026"/>
              <a:gd name="connsiteX79" fmla="*/ 1913684 w 2747336"/>
              <a:gd name="connsiteY79" fmla="*/ 367017 h 1573026"/>
              <a:gd name="connsiteX80" fmla="*/ 2037509 w 2747336"/>
              <a:gd name="connsiteY80" fmla="*/ 331298 h 1573026"/>
              <a:gd name="connsiteX81" fmla="*/ 2089894 w 2747336"/>
              <a:gd name="connsiteY81" fmla="*/ 295581 h 1573026"/>
              <a:gd name="connsiteX82" fmla="*/ 2132758 w 2747336"/>
              <a:gd name="connsiteY82" fmla="*/ 271766 h 1573026"/>
              <a:gd name="connsiteX83" fmla="*/ 2056559 w 2747336"/>
              <a:gd name="connsiteY83" fmla="*/ 264623 h 1573026"/>
              <a:gd name="connsiteX84" fmla="*/ 2056559 w 2747336"/>
              <a:gd name="connsiteY84" fmla="*/ 202710 h 1573026"/>
              <a:gd name="connsiteX85" fmla="*/ 2106564 w 2747336"/>
              <a:gd name="connsiteY85" fmla="*/ 202710 h 1573026"/>
              <a:gd name="connsiteX86" fmla="*/ 2213720 w 2747336"/>
              <a:gd name="connsiteY86" fmla="*/ 97935 h 1573026"/>
              <a:gd name="connsiteX87" fmla="*/ 2263726 w 2747336"/>
              <a:gd name="connsiteY87" fmla="*/ 305 h 1573026"/>
              <a:gd name="connsiteX88" fmla="*/ 2228008 w 2747336"/>
              <a:gd name="connsiteY88" fmla="*/ 114604 h 1573026"/>
              <a:gd name="connsiteX89" fmla="*/ 2154190 w 2747336"/>
              <a:gd name="connsiteY89" fmla="*/ 193186 h 1573026"/>
              <a:gd name="connsiteX90" fmla="*/ 2218482 w 2747336"/>
              <a:gd name="connsiteY90" fmla="*/ 217000 h 1573026"/>
              <a:gd name="connsiteX91" fmla="*/ 2278013 w 2747336"/>
              <a:gd name="connsiteY91" fmla="*/ 212237 h 1573026"/>
              <a:gd name="connsiteX92" fmla="*/ 2323259 w 2747336"/>
              <a:gd name="connsiteY92" fmla="*/ 257480 h 1573026"/>
              <a:gd name="connsiteX93" fmla="*/ 2373263 w 2747336"/>
              <a:gd name="connsiteY93" fmla="*/ 243193 h 1573026"/>
              <a:gd name="connsiteX94" fmla="*/ 2416125 w 2747336"/>
              <a:gd name="connsiteY94" fmla="*/ 178900 h 1573026"/>
              <a:gd name="connsiteX95" fmla="*/ 2458988 w 2747336"/>
              <a:gd name="connsiteY95" fmla="*/ 169375 h 1573026"/>
              <a:gd name="connsiteX96" fmla="*/ 2563763 w 2747336"/>
              <a:gd name="connsiteY96" fmla="*/ 152706 h 1573026"/>
              <a:gd name="connsiteX97" fmla="*/ 2580432 w 2747336"/>
              <a:gd name="connsiteY97" fmla="*/ 147943 h 1573026"/>
              <a:gd name="connsiteX98" fmla="*/ 2668538 w 2747336"/>
              <a:gd name="connsiteY98" fmla="*/ 166993 h 1573026"/>
              <a:gd name="connsiteX99" fmla="*/ 2699494 w 2747336"/>
              <a:gd name="connsiteY99" fmla="*/ 188425 h 1573026"/>
              <a:gd name="connsiteX100" fmla="*/ 2725689 w 2747336"/>
              <a:gd name="connsiteY100" fmla="*/ 205092 h 1573026"/>
              <a:gd name="connsiteX101" fmla="*/ 2747119 w 2747336"/>
              <a:gd name="connsiteY101" fmla="*/ 221762 h 1573026"/>
              <a:gd name="connsiteX102" fmla="*/ 2728069 w 2747336"/>
              <a:gd name="connsiteY102" fmla="*/ 264625 h 1573026"/>
              <a:gd name="connsiteX103" fmla="*/ 2725688 w 2747336"/>
              <a:gd name="connsiteY103" fmla="*/ 319393 h 1573026"/>
              <a:gd name="connsiteX104" fmla="*/ 2711400 w 2747336"/>
              <a:gd name="connsiteY104" fmla="*/ 376543 h 1573026"/>
              <a:gd name="connsiteX105" fmla="*/ 2713782 w 2747336"/>
              <a:gd name="connsiteY105" fmla="*/ 386068 h 1573026"/>
              <a:gd name="connsiteX106" fmla="*/ 2744738 w 2747336"/>
              <a:gd name="connsiteY106" fmla="*/ 393212 h 1573026"/>
              <a:gd name="connsiteX107" fmla="*/ 2732832 w 2747336"/>
              <a:gd name="connsiteY107" fmla="*/ 424168 h 1573026"/>
              <a:gd name="connsiteX108" fmla="*/ 2699494 w 2747336"/>
              <a:gd name="connsiteY108" fmla="*/ 445600 h 1573026"/>
              <a:gd name="connsiteX109" fmla="*/ 2685207 w 2747336"/>
              <a:gd name="connsiteY109" fmla="*/ 476556 h 1573026"/>
              <a:gd name="connsiteX110" fmla="*/ 2688460 w 2747336"/>
              <a:gd name="connsiteY110" fmla="*/ 559163 h 1573026"/>
              <a:gd name="connsiteX111" fmla="*/ 2675681 w 2747336"/>
              <a:gd name="connsiteY111" fmla="*/ 590856 h 1573026"/>
              <a:gd name="connsiteX112" fmla="*/ 2673300 w 2747336"/>
              <a:gd name="connsiteY112" fmla="*/ 655150 h 1573026"/>
              <a:gd name="connsiteX113" fmla="*/ 2694732 w 2747336"/>
              <a:gd name="connsiteY113" fmla="*/ 690868 h 1573026"/>
              <a:gd name="connsiteX114" fmla="*/ 2689969 w 2747336"/>
              <a:gd name="connsiteY114" fmla="*/ 743256 h 1573026"/>
              <a:gd name="connsiteX115" fmla="*/ 2692350 w 2747336"/>
              <a:gd name="connsiteY115" fmla="*/ 790881 h 1573026"/>
              <a:gd name="connsiteX116" fmla="*/ 2680444 w 2747336"/>
              <a:gd name="connsiteY116" fmla="*/ 805168 h 1573026"/>
              <a:gd name="connsiteX117" fmla="*/ 2651869 w 2747336"/>
              <a:gd name="connsiteY117" fmla="*/ 890893 h 1573026"/>
              <a:gd name="connsiteX118" fmla="*/ 2620915 w 2747336"/>
              <a:gd name="connsiteY118" fmla="*/ 967092 h 1573026"/>
              <a:gd name="connsiteX119" fmla="*/ 2585194 w 2747336"/>
              <a:gd name="connsiteY119" fmla="*/ 945662 h 1573026"/>
              <a:gd name="connsiteX120" fmla="*/ 2525663 w 2747336"/>
              <a:gd name="connsiteY120" fmla="*/ 917087 h 1573026"/>
              <a:gd name="connsiteX121" fmla="*/ 2497088 w 2747336"/>
              <a:gd name="connsiteY121" fmla="*/ 883750 h 1573026"/>
              <a:gd name="connsiteX122" fmla="*/ 2463752 w 2747336"/>
              <a:gd name="connsiteY122" fmla="*/ 869462 h 1573026"/>
              <a:gd name="connsiteX123" fmla="*/ 2430413 w 2747336"/>
              <a:gd name="connsiteY123" fmla="*/ 871843 h 1573026"/>
              <a:gd name="connsiteX124" fmla="*/ 2380407 w 2747336"/>
              <a:gd name="connsiteY124" fmla="*/ 895656 h 1573026"/>
              <a:gd name="connsiteX125" fmla="*/ 2356594 w 2747336"/>
              <a:gd name="connsiteY125" fmla="*/ 909943 h 1573026"/>
              <a:gd name="connsiteX126" fmla="*/ 2287540 w 2747336"/>
              <a:gd name="connsiteY126" fmla="*/ 926612 h 1573026"/>
              <a:gd name="connsiteX127" fmla="*/ 2266107 w 2747336"/>
              <a:gd name="connsiteY127" fmla="*/ 957568 h 1573026"/>
              <a:gd name="connsiteX128" fmla="*/ 2263725 w 2747336"/>
              <a:gd name="connsiteY128" fmla="*/ 1036150 h 1573026"/>
              <a:gd name="connsiteX129" fmla="*/ 2266109 w 2747336"/>
              <a:gd name="connsiteY129" fmla="*/ 1062342 h 1573026"/>
              <a:gd name="connsiteX130" fmla="*/ 2166094 w 2747336"/>
              <a:gd name="connsiteY130" fmla="*/ 1112350 h 1573026"/>
              <a:gd name="connsiteX131" fmla="*/ 2123232 w 2747336"/>
              <a:gd name="connsiteY131" fmla="*/ 1112350 h 1573026"/>
              <a:gd name="connsiteX132" fmla="*/ 2032746 w 2747336"/>
              <a:gd name="connsiteY132" fmla="*/ 1148067 h 1573026"/>
              <a:gd name="connsiteX133" fmla="*/ 2011313 w 2747336"/>
              <a:gd name="connsiteY133" fmla="*/ 1188550 h 1573026"/>
              <a:gd name="connsiteX134" fmla="*/ 2011315 w 2747336"/>
              <a:gd name="connsiteY134" fmla="*/ 1238556 h 1573026"/>
              <a:gd name="connsiteX135" fmla="*/ 1961307 w 2747336"/>
              <a:gd name="connsiteY135" fmla="*/ 1279037 h 1573026"/>
              <a:gd name="connsiteX136" fmla="*/ 1944640 w 2747336"/>
              <a:gd name="connsiteY136" fmla="*/ 1309993 h 1573026"/>
              <a:gd name="connsiteX137" fmla="*/ 1947019 w 2747336"/>
              <a:gd name="connsiteY137" fmla="*/ 1331425 h 1573026"/>
              <a:gd name="connsiteX138" fmla="*/ 1980357 w 2747336"/>
              <a:gd name="connsiteY138" fmla="*/ 1326662 h 1573026"/>
              <a:gd name="connsiteX139" fmla="*/ 2004171 w 2747336"/>
              <a:gd name="connsiteY139" fmla="*/ 1350474 h 1573026"/>
              <a:gd name="connsiteX140" fmla="*/ 1992263 w 2747336"/>
              <a:gd name="connsiteY140" fmla="*/ 1383812 h 1573026"/>
              <a:gd name="connsiteX141" fmla="*/ 1989882 w 2747336"/>
              <a:gd name="connsiteY141" fmla="*/ 1421912 h 1573026"/>
              <a:gd name="connsiteX142" fmla="*/ 1911302 w 2747336"/>
              <a:gd name="connsiteY142" fmla="*/ 1450487 h 1573026"/>
              <a:gd name="connsiteX143" fmla="*/ 1901777 w 2747336"/>
              <a:gd name="connsiteY143" fmla="*/ 1538594 h 1573026"/>
              <a:gd name="connsiteX144" fmla="*/ 1835100 w 2747336"/>
              <a:gd name="connsiteY144" fmla="*/ 1560025 h 1573026"/>
              <a:gd name="connsiteX145" fmla="*/ 1799049 w 2747336"/>
              <a:gd name="connsiteY145" fmla="*/ 1573012 h 1573026"/>
              <a:gd name="connsiteX146" fmla="*/ 1718419 w 2747336"/>
              <a:gd name="connsiteY146" fmla="*/ 1557643 h 1573026"/>
              <a:gd name="connsiteX147" fmla="*/ 1692225 w 2747336"/>
              <a:gd name="connsiteY147" fmla="*/ 1571931 h 1573026"/>
              <a:gd name="connsiteX148" fmla="*/ 1637459 w 2747336"/>
              <a:gd name="connsiteY148" fmla="*/ 1543356 h 1573026"/>
              <a:gd name="connsiteX149" fmla="*/ 1596975 w 2747336"/>
              <a:gd name="connsiteY149" fmla="*/ 1507637 h 1573026"/>
              <a:gd name="connsiteX150" fmla="*/ 1554115 w 2747336"/>
              <a:gd name="connsiteY150" fmla="*/ 1479061 h 1573026"/>
              <a:gd name="connsiteX151" fmla="*/ 1582688 w 2747336"/>
              <a:gd name="connsiteY151" fmla="*/ 1455250 h 1573026"/>
              <a:gd name="connsiteX152" fmla="*/ 1570782 w 2747336"/>
              <a:gd name="connsiteY152" fmla="*/ 1438581 h 1573026"/>
              <a:gd name="connsiteX153" fmla="*/ 1508869 w 2747336"/>
              <a:gd name="connsiteY153" fmla="*/ 1426675 h 1573026"/>
              <a:gd name="connsiteX154" fmla="*/ 1489819 w 2747336"/>
              <a:gd name="connsiteY154" fmla="*/ 1402862 h 1573026"/>
              <a:gd name="connsiteX155" fmla="*/ 1451721 w 2747336"/>
              <a:gd name="connsiteY155" fmla="*/ 1379050 h 1573026"/>
              <a:gd name="connsiteX156" fmla="*/ 1446957 w 2747336"/>
              <a:gd name="connsiteY156" fmla="*/ 1390956 h 1573026"/>
              <a:gd name="connsiteX157" fmla="*/ 1461246 w 2747336"/>
              <a:gd name="connsiteY157" fmla="*/ 1429056 h 1573026"/>
              <a:gd name="connsiteX158" fmla="*/ 1430288 w 2747336"/>
              <a:gd name="connsiteY158" fmla="*/ 1443343 h 1573026"/>
              <a:gd name="connsiteX159" fmla="*/ 1404096 w 2747336"/>
              <a:gd name="connsiteY159" fmla="*/ 1457630 h 1573026"/>
              <a:gd name="connsiteX160" fmla="*/ 1387425 w 2747336"/>
              <a:gd name="connsiteY160" fmla="*/ 1450487 h 1573026"/>
              <a:gd name="connsiteX161" fmla="*/ 1342182 w 2747336"/>
              <a:gd name="connsiteY161" fmla="*/ 1388575 h 1573026"/>
              <a:gd name="connsiteX162" fmla="*/ 1296940 w 2747336"/>
              <a:gd name="connsiteY162" fmla="*/ 1355237 h 1573026"/>
              <a:gd name="connsiteX163" fmla="*/ 1318371 w 2747336"/>
              <a:gd name="connsiteY163" fmla="*/ 1338568 h 1573026"/>
              <a:gd name="connsiteX164" fmla="*/ 1339802 w 2747336"/>
              <a:gd name="connsiteY164" fmla="*/ 1298087 h 1573026"/>
              <a:gd name="connsiteX165" fmla="*/ 1325513 w 2747336"/>
              <a:gd name="connsiteY165" fmla="*/ 1286181 h 1573026"/>
              <a:gd name="connsiteX166" fmla="*/ 1287415 w 2747336"/>
              <a:gd name="connsiteY166" fmla="*/ 1288562 h 1573026"/>
              <a:gd name="connsiteX167" fmla="*/ 1211215 w 2747336"/>
              <a:gd name="connsiteY167" fmla="*/ 1245700 h 1573026"/>
              <a:gd name="connsiteX168" fmla="*/ 1168350 w 2747336"/>
              <a:gd name="connsiteY168" fmla="*/ 1226650 h 1573026"/>
              <a:gd name="connsiteX169" fmla="*/ 1158827 w 2747336"/>
              <a:gd name="connsiteY169" fmla="*/ 1226650 h 1573026"/>
              <a:gd name="connsiteX170" fmla="*/ 1146921 w 2747336"/>
              <a:gd name="connsiteY170" fmla="*/ 1162356 h 1573026"/>
              <a:gd name="connsiteX171" fmla="*/ 1158827 w 2747336"/>
              <a:gd name="connsiteY171" fmla="*/ 1098062 h 1573026"/>
              <a:gd name="connsiteX172" fmla="*/ 1127871 w 2747336"/>
              <a:gd name="connsiteY172" fmla="*/ 1064725 h 1573026"/>
              <a:gd name="connsiteX173" fmla="*/ 1075484 w 2747336"/>
              <a:gd name="connsiteY173" fmla="*/ 1040912 h 1573026"/>
              <a:gd name="connsiteX174" fmla="*/ 1101677 w 2747336"/>
              <a:gd name="connsiteY174" fmla="*/ 1017100 h 1573026"/>
              <a:gd name="connsiteX175" fmla="*/ 1146921 w 2747336"/>
              <a:gd name="connsiteY175" fmla="*/ 1021862 h 1573026"/>
              <a:gd name="connsiteX176" fmla="*/ 1142159 w 2747336"/>
              <a:gd name="connsiteY176" fmla="*/ 974237 h 1573026"/>
              <a:gd name="connsiteX177" fmla="*/ 1113584 w 2747336"/>
              <a:gd name="connsiteY177" fmla="*/ 969475 h 1573026"/>
              <a:gd name="connsiteX178" fmla="*/ 1118346 w 2747336"/>
              <a:gd name="connsiteY178" fmla="*/ 921850 h 1573026"/>
              <a:gd name="connsiteX179" fmla="*/ 1087390 w 2747336"/>
              <a:gd name="connsiteY179" fmla="*/ 907562 h 1573026"/>
              <a:gd name="connsiteX180" fmla="*/ 1089771 w 2747336"/>
              <a:gd name="connsiteY180" fmla="*/ 871843 h 1573026"/>
              <a:gd name="connsiteX181" fmla="*/ 1042146 w 2747336"/>
              <a:gd name="connsiteY181" fmla="*/ 857556 h 1573026"/>
              <a:gd name="connsiteX182" fmla="*/ 1023096 w 2747336"/>
              <a:gd name="connsiteY182" fmla="*/ 878987 h 1573026"/>
              <a:gd name="connsiteX183" fmla="*/ 994519 w 2747336"/>
              <a:gd name="connsiteY183" fmla="*/ 881368 h 1573026"/>
              <a:gd name="connsiteX184" fmla="*/ 944515 w 2747336"/>
              <a:gd name="connsiteY184" fmla="*/ 886131 h 1573026"/>
              <a:gd name="connsiteX185" fmla="*/ 913559 w 2747336"/>
              <a:gd name="connsiteY185" fmla="*/ 907562 h 1573026"/>
              <a:gd name="connsiteX186" fmla="*/ 913559 w 2747336"/>
              <a:gd name="connsiteY186" fmla="*/ 876606 h 1573026"/>
              <a:gd name="connsiteX187" fmla="*/ 873077 w 2747336"/>
              <a:gd name="connsiteY187" fmla="*/ 871843 h 1573026"/>
              <a:gd name="connsiteX188" fmla="*/ 880219 w 2747336"/>
              <a:gd name="connsiteY188" fmla="*/ 893275 h 1573026"/>
              <a:gd name="connsiteX189" fmla="*/ 875459 w 2747336"/>
              <a:gd name="connsiteY189" fmla="*/ 912325 h 1573026"/>
              <a:gd name="connsiteX190" fmla="*/ 789734 w 2747336"/>
              <a:gd name="connsiteY190" fmla="*/ 859936 h 1573026"/>
              <a:gd name="connsiteX191" fmla="*/ 768302 w 2747336"/>
              <a:gd name="connsiteY191" fmla="*/ 826600 h 1573026"/>
              <a:gd name="connsiteX192" fmla="*/ 780209 w 2747336"/>
              <a:gd name="connsiteY192" fmla="*/ 786117 h 1573026"/>
              <a:gd name="connsiteX193" fmla="*/ 749252 w 2747336"/>
              <a:gd name="connsiteY193" fmla="*/ 781356 h 1573026"/>
              <a:gd name="connsiteX194" fmla="*/ 701627 w 2747336"/>
              <a:gd name="connsiteY194" fmla="*/ 795643 h 1573026"/>
              <a:gd name="connsiteX195" fmla="*/ 692102 w 2747336"/>
              <a:gd name="connsiteY195" fmla="*/ 809931 h 1573026"/>
              <a:gd name="connsiteX196" fmla="*/ 668290 w 2747336"/>
              <a:gd name="connsiteY196" fmla="*/ 826600 h 1573026"/>
              <a:gd name="connsiteX197" fmla="*/ 661146 w 2747336"/>
              <a:gd name="connsiteY197" fmla="*/ 843268 h 1573026"/>
              <a:gd name="connsiteX198" fmla="*/ 620665 w 2747336"/>
              <a:gd name="connsiteY198" fmla="*/ 876606 h 1573026"/>
              <a:gd name="connsiteX199" fmla="*/ 623044 w 2747336"/>
              <a:gd name="connsiteY199" fmla="*/ 898037 h 1573026"/>
              <a:gd name="connsiteX200" fmla="*/ 637334 w 2747336"/>
              <a:gd name="connsiteY200" fmla="*/ 917087 h 1573026"/>
              <a:gd name="connsiteX201" fmla="*/ 561134 w 2747336"/>
              <a:gd name="connsiteY201" fmla="*/ 902800 h 1573026"/>
              <a:gd name="connsiteX202" fmla="*/ 527796 w 2747336"/>
              <a:gd name="connsiteY202" fmla="*/ 907562 h 1573026"/>
              <a:gd name="connsiteX203" fmla="*/ 575419 w 2747336"/>
              <a:gd name="connsiteY203" fmla="*/ 938518 h 1573026"/>
              <a:gd name="connsiteX204" fmla="*/ 599234 w 2747336"/>
              <a:gd name="connsiteY204" fmla="*/ 950425 h 1573026"/>
              <a:gd name="connsiteX205" fmla="*/ 625427 w 2747336"/>
              <a:gd name="connsiteY205" fmla="*/ 1002812 h 1573026"/>
              <a:gd name="connsiteX206" fmla="*/ 558750 w 2747336"/>
              <a:gd name="connsiteY206" fmla="*/ 1019481 h 1573026"/>
              <a:gd name="connsiteX207" fmla="*/ 537321 w 2747336"/>
              <a:gd name="connsiteY207" fmla="*/ 1031387 h 1573026"/>
              <a:gd name="connsiteX208" fmla="*/ 513507 w 2747336"/>
              <a:gd name="connsiteY208" fmla="*/ 1002812 h 1573026"/>
              <a:gd name="connsiteX209" fmla="*/ 489694 w 2747336"/>
              <a:gd name="connsiteY209" fmla="*/ 971856 h 1573026"/>
              <a:gd name="connsiteX210" fmla="*/ 492075 w 2747336"/>
              <a:gd name="connsiteY210" fmla="*/ 933756 h 1573026"/>
              <a:gd name="connsiteX211" fmla="*/ 489694 w 2747336"/>
              <a:gd name="connsiteY211" fmla="*/ 914706 h 1573026"/>
              <a:gd name="connsiteX212" fmla="*/ 508744 w 2747336"/>
              <a:gd name="connsiteY212" fmla="*/ 881368 h 1573026"/>
              <a:gd name="connsiteX213" fmla="*/ 468264 w 2747336"/>
              <a:gd name="connsiteY213" fmla="*/ 890893 h 1573026"/>
              <a:gd name="connsiteX214" fmla="*/ 439688 w 2747336"/>
              <a:gd name="connsiteY214" fmla="*/ 952806 h 1573026"/>
              <a:gd name="connsiteX215" fmla="*/ 432544 w 2747336"/>
              <a:gd name="connsiteY215" fmla="*/ 976618 h 1573026"/>
              <a:gd name="connsiteX216" fmla="*/ 401588 w 2747336"/>
              <a:gd name="connsiteY216" fmla="*/ 993287 h 1573026"/>
              <a:gd name="connsiteX217" fmla="*/ 353963 w 2747336"/>
              <a:gd name="connsiteY217" fmla="*/ 990906 h 1573026"/>
              <a:gd name="connsiteX218" fmla="*/ 346819 w 2747336"/>
              <a:gd name="connsiteY218" fmla="*/ 1007575 h 1573026"/>
              <a:gd name="connsiteX219" fmla="*/ 346819 w 2747336"/>
              <a:gd name="connsiteY219" fmla="*/ 1055200 h 1573026"/>
              <a:gd name="connsiteX220" fmla="*/ 287288 w 2747336"/>
              <a:gd name="connsiteY220" fmla="*/ 1059962 h 1573026"/>
              <a:gd name="connsiteX221" fmla="*/ 225375 w 2747336"/>
              <a:gd name="connsiteY221" fmla="*/ 1093300 h 1573026"/>
              <a:gd name="connsiteX222" fmla="*/ 227757 w 2747336"/>
              <a:gd name="connsiteY222" fmla="*/ 1121875 h 1573026"/>
              <a:gd name="connsiteX223" fmla="*/ 175370 w 2747336"/>
              <a:gd name="connsiteY223" fmla="*/ 1109968 h 1573026"/>
              <a:gd name="connsiteX224" fmla="*/ 142032 w 2747336"/>
              <a:gd name="connsiteY224" fmla="*/ 1117112 h 1573026"/>
              <a:gd name="connsiteX225" fmla="*/ 96788 w 2747336"/>
              <a:gd name="connsiteY225" fmla="*/ 1098062 h 1573026"/>
              <a:gd name="connsiteX226" fmla="*/ 80120 w 2747336"/>
              <a:gd name="connsiteY226" fmla="*/ 1098062 h 1573026"/>
              <a:gd name="connsiteX227" fmla="*/ 0 w 2747336"/>
              <a:gd name="connsiteY227" fmla="*/ 1047319 h 1573026"/>
              <a:gd name="connsiteX0" fmla="*/ 57151 w 2724367"/>
              <a:gd name="connsiteY0" fmla="*/ 1098062 h 1573026"/>
              <a:gd name="connsiteX1" fmla="*/ 0 w 2724367"/>
              <a:gd name="connsiteY1" fmla="*/ 979000 h 1573026"/>
              <a:gd name="connsiteX2" fmla="*/ 38100 w 2724367"/>
              <a:gd name="connsiteY2" fmla="*/ 964712 h 1573026"/>
              <a:gd name="connsiteX3" fmla="*/ 40481 w 2724367"/>
              <a:gd name="connsiteY3" fmla="*/ 998050 h 1573026"/>
              <a:gd name="connsiteX4" fmla="*/ 69056 w 2724367"/>
              <a:gd name="connsiteY4" fmla="*/ 1009956 h 1573026"/>
              <a:gd name="connsiteX5" fmla="*/ 61913 w 2724367"/>
              <a:gd name="connsiteY5" fmla="*/ 945662 h 1573026"/>
              <a:gd name="connsiteX6" fmla="*/ 73819 w 2724367"/>
              <a:gd name="connsiteY6" fmla="*/ 907562 h 1573026"/>
              <a:gd name="connsiteX7" fmla="*/ 102394 w 2724367"/>
              <a:gd name="connsiteY7" fmla="*/ 881368 h 1573026"/>
              <a:gd name="connsiteX8" fmla="*/ 126208 w 2724367"/>
              <a:gd name="connsiteY8" fmla="*/ 836124 h 1573026"/>
              <a:gd name="connsiteX9" fmla="*/ 121444 w 2724367"/>
              <a:gd name="connsiteY9" fmla="*/ 778975 h 1573026"/>
              <a:gd name="connsiteX10" fmla="*/ 104775 w 2724367"/>
              <a:gd name="connsiteY10" fmla="*/ 745637 h 1573026"/>
              <a:gd name="connsiteX11" fmla="*/ 114300 w 2724367"/>
              <a:gd name="connsiteY11" fmla="*/ 707537 h 1573026"/>
              <a:gd name="connsiteX12" fmla="*/ 100013 w 2724367"/>
              <a:gd name="connsiteY12" fmla="*/ 686106 h 1573026"/>
              <a:gd name="connsiteX13" fmla="*/ 114300 w 2724367"/>
              <a:gd name="connsiteY13" fmla="*/ 657531 h 1573026"/>
              <a:gd name="connsiteX14" fmla="*/ 66675 w 2724367"/>
              <a:gd name="connsiteY14" fmla="*/ 686106 h 1573026"/>
              <a:gd name="connsiteX15" fmla="*/ 71440 w 2724367"/>
              <a:gd name="connsiteY15" fmla="*/ 657530 h 1573026"/>
              <a:gd name="connsiteX16" fmla="*/ 107156 w 2724367"/>
              <a:gd name="connsiteY16" fmla="*/ 607525 h 1573026"/>
              <a:gd name="connsiteX17" fmla="*/ 133352 w 2724367"/>
              <a:gd name="connsiteY17" fmla="*/ 590855 h 1573026"/>
              <a:gd name="connsiteX18" fmla="*/ 130969 w 2724367"/>
              <a:gd name="connsiteY18" fmla="*/ 507512 h 1573026"/>
              <a:gd name="connsiteX19" fmla="*/ 83344 w 2724367"/>
              <a:gd name="connsiteY19" fmla="*/ 467031 h 1573026"/>
              <a:gd name="connsiteX20" fmla="*/ 78581 w 2724367"/>
              <a:gd name="connsiteY20" fmla="*/ 433693 h 1573026"/>
              <a:gd name="connsiteX21" fmla="*/ 61913 w 2724367"/>
              <a:gd name="connsiteY21" fmla="*/ 400355 h 1573026"/>
              <a:gd name="connsiteX22" fmla="*/ 80963 w 2724367"/>
              <a:gd name="connsiteY22" fmla="*/ 307487 h 1573026"/>
              <a:gd name="connsiteX23" fmla="*/ 88106 w 2724367"/>
              <a:gd name="connsiteY23" fmla="*/ 255100 h 1573026"/>
              <a:gd name="connsiteX24" fmla="*/ 111921 w 2724367"/>
              <a:gd name="connsiteY24" fmla="*/ 224142 h 1573026"/>
              <a:gd name="connsiteX25" fmla="*/ 200025 w 2724367"/>
              <a:gd name="connsiteY25" fmla="*/ 247956 h 1573026"/>
              <a:gd name="connsiteX26" fmla="*/ 247650 w 2724367"/>
              <a:gd name="connsiteY26" fmla="*/ 293200 h 1573026"/>
              <a:gd name="connsiteX27" fmla="*/ 259556 w 2724367"/>
              <a:gd name="connsiteY27" fmla="*/ 321775 h 1573026"/>
              <a:gd name="connsiteX28" fmla="*/ 295277 w 2724367"/>
              <a:gd name="connsiteY28" fmla="*/ 364636 h 1573026"/>
              <a:gd name="connsiteX29" fmla="*/ 323850 w 2724367"/>
              <a:gd name="connsiteY29" fmla="*/ 359875 h 1573026"/>
              <a:gd name="connsiteX30" fmla="*/ 330994 w 2724367"/>
              <a:gd name="connsiteY30" fmla="*/ 333681 h 1573026"/>
              <a:gd name="connsiteX31" fmla="*/ 371475 w 2724367"/>
              <a:gd name="connsiteY31" fmla="*/ 336062 h 1573026"/>
              <a:gd name="connsiteX32" fmla="*/ 419100 w 2724367"/>
              <a:gd name="connsiteY32" fmla="*/ 312249 h 1573026"/>
              <a:gd name="connsiteX33" fmla="*/ 442913 w 2724367"/>
              <a:gd name="connsiteY33" fmla="*/ 257481 h 1573026"/>
              <a:gd name="connsiteX34" fmla="*/ 431006 w 2724367"/>
              <a:gd name="connsiteY34" fmla="*/ 424168 h 1573026"/>
              <a:gd name="connsiteX35" fmla="*/ 533400 w 2724367"/>
              <a:gd name="connsiteY35" fmla="*/ 517037 h 1573026"/>
              <a:gd name="connsiteX36" fmla="*/ 590552 w 2724367"/>
              <a:gd name="connsiteY36" fmla="*/ 495605 h 1573026"/>
              <a:gd name="connsiteX37" fmla="*/ 642938 w 2724367"/>
              <a:gd name="connsiteY37" fmla="*/ 481318 h 1573026"/>
              <a:gd name="connsiteX38" fmla="*/ 669131 w 2724367"/>
              <a:gd name="connsiteY38" fmla="*/ 483700 h 1573026"/>
              <a:gd name="connsiteX39" fmla="*/ 664369 w 2724367"/>
              <a:gd name="connsiteY39" fmla="*/ 476556 h 1573026"/>
              <a:gd name="connsiteX40" fmla="*/ 742950 w 2724367"/>
              <a:gd name="connsiteY40" fmla="*/ 524181 h 1573026"/>
              <a:gd name="connsiteX41" fmla="*/ 788194 w 2724367"/>
              <a:gd name="connsiteY41" fmla="*/ 547993 h 1573026"/>
              <a:gd name="connsiteX42" fmla="*/ 854871 w 2724367"/>
              <a:gd name="connsiteY42" fmla="*/ 562280 h 1573026"/>
              <a:gd name="connsiteX43" fmla="*/ 900113 w 2724367"/>
              <a:gd name="connsiteY43" fmla="*/ 478937 h 1573026"/>
              <a:gd name="connsiteX44" fmla="*/ 928688 w 2724367"/>
              <a:gd name="connsiteY44" fmla="*/ 455125 h 1573026"/>
              <a:gd name="connsiteX45" fmla="*/ 931072 w 2724367"/>
              <a:gd name="connsiteY45" fmla="*/ 426549 h 1573026"/>
              <a:gd name="connsiteX46" fmla="*/ 859631 w 2724367"/>
              <a:gd name="connsiteY46" fmla="*/ 412262 h 1573026"/>
              <a:gd name="connsiteX47" fmla="*/ 831058 w 2724367"/>
              <a:gd name="connsiteY47" fmla="*/ 417024 h 1573026"/>
              <a:gd name="connsiteX48" fmla="*/ 795338 w 2724367"/>
              <a:gd name="connsiteY48" fmla="*/ 383687 h 1573026"/>
              <a:gd name="connsiteX49" fmla="*/ 819152 w 2724367"/>
              <a:gd name="connsiteY49" fmla="*/ 357491 h 1573026"/>
              <a:gd name="connsiteX50" fmla="*/ 881063 w 2724367"/>
              <a:gd name="connsiteY50" fmla="*/ 343206 h 1573026"/>
              <a:gd name="connsiteX51" fmla="*/ 926306 w 2724367"/>
              <a:gd name="connsiteY51" fmla="*/ 357493 h 1573026"/>
              <a:gd name="connsiteX52" fmla="*/ 938213 w 2724367"/>
              <a:gd name="connsiteY52" fmla="*/ 376543 h 1573026"/>
              <a:gd name="connsiteX53" fmla="*/ 1057275 w 2724367"/>
              <a:gd name="connsiteY53" fmla="*/ 436075 h 1573026"/>
              <a:gd name="connsiteX54" fmla="*/ 1081088 w 2724367"/>
              <a:gd name="connsiteY54" fmla="*/ 500368 h 1573026"/>
              <a:gd name="connsiteX55" fmla="*/ 1102519 w 2724367"/>
              <a:gd name="connsiteY55" fmla="*/ 512275 h 1573026"/>
              <a:gd name="connsiteX56" fmla="*/ 1100138 w 2724367"/>
              <a:gd name="connsiteY56" fmla="*/ 421787 h 1573026"/>
              <a:gd name="connsiteX57" fmla="*/ 1121569 w 2724367"/>
              <a:gd name="connsiteY57" fmla="*/ 383687 h 1573026"/>
              <a:gd name="connsiteX58" fmla="*/ 1140619 w 2724367"/>
              <a:gd name="connsiteY58" fmla="*/ 386068 h 1573026"/>
              <a:gd name="connsiteX59" fmla="*/ 1140619 w 2724367"/>
              <a:gd name="connsiteY59" fmla="*/ 347968 h 1573026"/>
              <a:gd name="connsiteX60" fmla="*/ 1152527 w 2724367"/>
              <a:gd name="connsiteY60" fmla="*/ 340823 h 1573026"/>
              <a:gd name="connsiteX61" fmla="*/ 1209675 w 2724367"/>
              <a:gd name="connsiteY61" fmla="*/ 343206 h 1573026"/>
              <a:gd name="connsiteX62" fmla="*/ 1309688 w 2724367"/>
              <a:gd name="connsiteY62" fmla="*/ 317012 h 1573026"/>
              <a:gd name="connsiteX63" fmla="*/ 1381125 w 2724367"/>
              <a:gd name="connsiteY63" fmla="*/ 305106 h 1573026"/>
              <a:gd name="connsiteX64" fmla="*/ 1466517 w 2724367"/>
              <a:gd name="connsiteY64" fmla="*/ 250164 h 1573026"/>
              <a:gd name="connsiteX65" fmla="*/ 1538288 w 2724367"/>
              <a:gd name="connsiteY65" fmla="*/ 221762 h 1573026"/>
              <a:gd name="connsiteX66" fmla="*/ 1607346 w 2724367"/>
              <a:gd name="connsiteY66" fmla="*/ 188423 h 1573026"/>
              <a:gd name="connsiteX67" fmla="*/ 1678781 w 2724367"/>
              <a:gd name="connsiteY67" fmla="*/ 195568 h 1573026"/>
              <a:gd name="connsiteX68" fmla="*/ 1731169 w 2724367"/>
              <a:gd name="connsiteY68" fmla="*/ 174137 h 1573026"/>
              <a:gd name="connsiteX69" fmla="*/ 1762127 w 2724367"/>
              <a:gd name="connsiteY69" fmla="*/ 183660 h 1573026"/>
              <a:gd name="connsiteX70" fmla="*/ 1835944 w 2724367"/>
              <a:gd name="connsiteY70" fmla="*/ 233668 h 1573026"/>
              <a:gd name="connsiteX71" fmla="*/ 1774031 w 2724367"/>
              <a:gd name="connsiteY71" fmla="*/ 209856 h 1573026"/>
              <a:gd name="connsiteX72" fmla="*/ 1795463 w 2724367"/>
              <a:gd name="connsiteY72" fmla="*/ 281293 h 1573026"/>
              <a:gd name="connsiteX73" fmla="*/ 1833565 w 2724367"/>
              <a:gd name="connsiteY73" fmla="*/ 309866 h 1573026"/>
              <a:gd name="connsiteX74" fmla="*/ 1928813 w 2724367"/>
              <a:gd name="connsiteY74" fmla="*/ 314631 h 1573026"/>
              <a:gd name="connsiteX75" fmla="*/ 1995490 w 2724367"/>
              <a:gd name="connsiteY75" fmla="*/ 271766 h 1573026"/>
              <a:gd name="connsiteX76" fmla="*/ 1993106 w 2724367"/>
              <a:gd name="connsiteY76" fmla="*/ 293200 h 1573026"/>
              <a:gd name="connsiteX77" fmla="*/ 1957388 w 2724367"/>
              <a:gd name="connsiteY77" fmla="*/ 321775 h 1573026"/>
              <a:gd name="connsiteX78" fmla="*/ 1883569 w 2724367"/>
              <a:gd name="connsiteY78" fmla="*/ 338443 h 1573026"/>
              <a:gd name="connsiteX79" fmla="*/ 1890715 w 2724367"/>
              <a:gd name="connsiteY79" fmla="*/ 367017 h 1573026"/>
              <a:gd name="connsiteX80" fmla="*/ 2014540 w 2724367"/>
              <a:gd name="connsiteY80" fmla="*/ 331298 h 1573026"/>
              <a:gd name="connsiteX81" fmla="*/ 2066925 w 2724367"/>
              <a:gd name="connsiteY81" fmla="*/ 295581 h 1573026"/>
              <a:gd name="connsiteX82" fmla="*/ 2109789 w 2724367"/>
              <a:gd name="connsiteY82" fmla="*/ 271766 h 1573026"/>
              <a:gd name="connsiteX83" fmla="*/ 2033590 w 2724367"/>
              <a:gd name="connsiteY83" fmla="*/ 264623 h 1573026"/>
              <a:gd name="connsiteX84" fmla="*/ 2033590 w 2724367"/>
              <a:gd name="connsiteY84" fmla="*/ 202710 h 1573026"/>
              <a:gd name="connsiteX85" fmla="*/ 2083595 w 2724367"/>
              <a:gd name="connsiteY85" fmla="*/ 202710 h 1573026"/>
              <a:gd name="connsiteX86" fmla="*/ 2190751 w 2724367"/>
              <a:gd name="connsiteY86" fmla="*/ 97935 h 1573026"/>
              <a:gd name="connsiteX87" fmla="*/ 2240757 w 2724367"/>
              <a:gd name="connsiteY87" fmla="*/ 305 h 1573026"/>
              <a:gd name="connsiteX88" fmla="*/ 2205039 w 2724367"/>
              <a:gd name="connsiteY88" fmla="*/ 114604 h 1573026"/>
              <a:gd name="connsiteX89" fmla="*/ 2131221 w 2724367"/>
              <a:gd name="connsiteY89" fmla="*/ 193186 h 1573026"/>
              <a:gd name="connsiteX90" fmla="*/ 2195513 w 2724367"/>
              <a:gd name="connsiteY90" fmla="*/ 217000 h 1573026"/>
              <a:gd name="connsiteX91" fmla="*/ 2255044 w 2724367"/>
              <a:gd name="connsiteY91" fmla="*/ 212237 h 1573026"/>
              <a:gd name="connsiteX92" fmla="*/ 2300290 w 2724367"/>
              <a:gd name="connsiteY92" fmla="*/ 257480 h 1573026"/>
              <a:gd name="connsiteX93" fmla="*/ 2350294 w 2724367"/>
              <a:gd name="connsiteY93" fmla="*/ 243193 h 1573026"/>
              <a:gd name="connsiteX94" fmla="*/ 2393156 w 2724367"/>
              <a:gd name="connsiteY94" fmla="*/ 178900 h 1573026"/>
              <a:gd name="connsiteX95" fmla="*/ 2436019 w 2724367"/>
              <a:gd name="connsiteY95" fmla="*/ 169375 h 1573026"/>
              <a:gd name="connsiteX96" fmla="*/ 2540794 w 2724367"/>
              <a:gd name="connsiteY96" fmla="*/ 152706 h 1573026"/>
              <a:gd name="connsiteX97" fmla="*/ 2557463 w 2724367"/>
              <a:gd name="connsiteY97" fmla="*/ 147943 h 1573026"/>
              <a:gd name="connsiteX98" fmla="*/ 2645569 w 2724367"/>
              <a:gd name="connsiteY98" fmla="*/ 166993 h 1573026"/>
              <a:gd name="connsiteX99" fmla="*/ 2676525 w 2724367"/>
              <a:gd name="connsiteY99" fmla="*/ 188425 h 1573026"/>
              <a:gd name="connsiteX100" fmla="*/ 2702720 w 2724367"/>
              <a:gd name="connsiteY100" fmla="*/ 205092 h 1573026"/>
              <a:gd name="connsiteX101" fmla="*/ 2724150 w 2724367"/>
              <a:gd name="connsiteY101" fmla="*/ 221762 h 1573026"/>
              <a:gd name="connsiteX102" fmla="*/ 2705100 w 2724367"/>
              <a:gd name="connsiteY102" fmla="*/ 264625 h 1573026"/>
              <a:gd name="connsiteX103" fmla="*/ 2702719 w 2724367"/>
              <a:gd name="connsiteY103" fmla="*/ 319393 h 1573026"/>
              <a:gd name="connsiteX104" fmla="*/ 2688431 w 2724367"/>
              <a:gd name="connsiteY104" fmla="*/ 376543 h 1573026"/>
              <a:gd name="connsiteX105" fmla="*/ 2690813 w 2724367"/>
              <a:gd name="connsiteY105" fmla="*/ 386068 h 1573026"/>
              <a:gd name="connsiteX106" fmla="*/ 2721769 w 2724367"/>
              <a:gd name="connsiteY106" fmla="*/ 393212 h 1573026"/>
              <a:gd name="connsiteX107" fmla="*/ 2709863 w 2724367"/>
              <a:gd name="connsiteY107" fmla="*/ 424168 h 1573026"/>
              <a:gd name="connsiteX108" fmla="*/ 2676525 w 2724367"/>
              <a:gd name="connsiteY108" fmla="*/ 445600 h 1573026"/>
              <a:gd name="connsiteX109" fmla="*/ 2662238 w 2724367"/>
              <a:gd name="connsiteY109" fmla="*/ 476556 h 1573026"/>
              <a:gd name="connsiteX110" fmla="*/ 2665491 w 2724367"/>
              <a:gd name="connsiteY110" fmla="*/ 559163 h 1573026"/>
              <a:gd name="connsiteX111" fmla="*/ 2652712 w 2724367"/>
              <a:gd name="connsiteY111" fmla="*/ 590856 h 1573026"/>
              <a:gd name="connsiteX112" fmla="*/ 2650331 w 2724367"/>
              <a:gd name="connsiteY112" fmla="*/ 655150 h 1573026"/>
              <a:gd name="connsiteX113" fmla="*/ 2671763 w 2724367"/>
              <a:gd name="connsiteY113" fmla="*/ 690868 h 1573026"/>
              <a:gd name="connsiteX114" fmla="*/ 2667000 w 2724367"/>
              <a:gd name="connsiteY114" fmla="*/ 743256 h 1573026"/>
              <a:gd name="connsiteX115" fmla="*/ 2669381 w 2724367"/>
              <a:gd name="connsiteY115" fmla="*/ 790881 h 1573026"/>
              <a:gd name="connsiteX116" fmla="*/ 2657475 w 2724367"/>
              <a:gd name="connsiteY116" fmla="*/ 805168 h 1573026"/>
              <a:gd name="connsiteX117" fmla="*/ 2628900 w 2724367"/>
              <a:gd name="connsiteY117" fmla="*/ 890893 h 1573026"/>
              <a:gd name="connsiteX118" fmla="*/ 2597946 w 2724367"/>
              <a:gd name="connsiteY118" fmla="*/ 967092 h 1573026"/>
              <a:gd name="connsiteX119" fmla="*/ 2562225 w 2724367"/>
              <a:gd name="connsiteY119" fmla="*/ 945662 h 1573026"/>
              <a:gd name="connsiteX120" fmla="*/ 2502694 w 2724367"/>
              <a:gd name="connsiteY120" fmla="*/ 917087 h 1573026"/>
              <a:gd name="connsiteX121" fmla="*/ 2474119 w 2724367"/>
              <a:gd name="connsiteY121" fmla="*/ 883750 h 1573026"/>
              <a:gd name="connsiteX122" fmla="*/ 2440783 w 2724367"/>
              <a:gd name="connsiteY122" fmla="*/ 869462 h 1573026"/>
              <a:gd name="connsiteX123" fmla="*/ 2407444 w 2724367"/>
              <a:gd name="connsiteY123" fmla="*/ 871843 h 1573026"/>
              <a:gd name="connsiteX124" fmla="*/ 2357438 w 2724367"/>
              <a:gd name="connsiteY124" fmla="*/ 895656 h 1573026"/>
              <a:gd name="connsiteX125" fmla="*/ 2333625 w 2724367"/>
              <a:gd name="connsiteY125" fmla="*/ 909943 h 1573026"/>
              <a:gd name="connsiteX126" fmla="*/ 2264571 w 2724367"/>
              <a:gd name="connsiteY126" fmla="*/ 926612 h 1573026"/>
              <a:gd name="connsiteX127" fmla="*/ 2243138 w 2724367"/>
              <a:gd name="connsiteY127" fmla="*/ 957568 h 1573026"/>
              <a:gd name="connsiteX128" fmla="*/ 2240756 w 2724367"/>
              <a:gd name="connsiteY128" fmla="*/ 1036150 h 1573026"/>
              <a:gd name="connsiteX129" fmla="*/ 2243140 w 2724367"/>
              <a:gd name="connsiteY129" fmla="*/ 1062342 h 1573026"/>
              <a:gd name="connsiteX130" fmla="*/ 2143125 w 2724367"/>
              <a:gd name="connsiteY130" fmla="*/ 1112350 h 1573026"/>
              <a:gd name="connsiteX131" fmla="*/ 2100263 w 2724367"/>
              <a:gd name="connsiteY131" fmla="*/ 1112350 h 1573026"/>
              <a:gd name="connsiteX132" fmla="*/ 2009777 w 2724367"/>
              <a:gd name="connsiteY132" fmla="*/ 1148067 h 1573026"/>
              <a:gd name="connsiteX133" fmla="*/ 1988344 w 2724367"/>
              <a:gd name="connsiteY133" fmla="*/ 1188550 h 1573026"/>
              <a:gd name="connsiteX134" fmla="*/ 1988346 w 2724367"/>
              <a:gd name="connsiteY134" fmla="*/ 1238556 h 1573026"/>
              <a:gd name="connsiteX135" fmla="*/ 1938338 w 2724367"/>
              <a:gd name="connsiteY135" fmla="*/ 1279037 h 1573026"/>
              <a:gd name="connsiteX136" fmla="*/ 1921671 w 2724367"/>
              <a:gd name="connsiteY136" fmla="*/ 1309993 h 1573026"/>
              <a:gd name="connsiteX137" fmla="*/ 1924050 w 2724367"/>
              <a:gd name="connsiteY137" fmla="*/ 1331425 h 1573026"/>
              <a:gd name="connsiteX138" fmla="*/ 1957388 w 2724367"/>
              <a:gd name="connsiteY138" fmla="*/ 1326662 h 1573026"/>
              <a:gd name="connsiteX139" fmla="*/ 1981202 w 2724367"/>
              <a:gd name="connsiteY139" fmla="*/ 1350474 h 1573026"/>
              <a:gd name="connsiteX140" fmla="*/ 1969294 w 2724367"/>
              <a:gd name="connsiteY140" fmla="*/ 1383812 h 1573026"/>
              <a:gd name="connsiteX141" fmla="*/ 1966913 w 2724367"/>
              <a:gd name="connsiteY141" fmla="*/ 1421912 h 1573026"/>
              <a:gd name="connsiteX142" fmla="*/ 1888333 w 2724367"/>
              <a:gd name="connsiteY142" fmla="*/ 1450487 h 1573026"/>
              <a:gd name="connsiteX143" fmla="*/ 1878808 w 2724367"/>
              <a:gd name="connsiteY143" fmla="*/ 1538594 h 1573026"/>
              <a:gd name="connsiteX144" fmla="*/ 1812131 w 2724367"/>
              <a:gd name="connsiteY144" fmla="*/ 1560025 h 1573026"/>
              <a:gd name="connsiteX145" fmla="*/ 1776080 w 2724367"/>
              <a:gd name="connsiteY145" fmla="*/ 1573012 h 1573026"/>
              <a:gd name="connsiteX146" fmla="*/ 1695450 w 2724367"/>
              <a:gd name="connsiteY146" fmla="*/ 1557643 h 1573026"/>
              <a:gd name="connsiteX147" fmla="*/ 1669256 w 2724367"/>
              <a:gd name="connsiteY147" fmla="*/ 1571931 h 1573026"/>
              <a:gd name="connsiteX148" fmla="*/ 1614490 w 2724367"/>
              <a:gd name="connsiteY148" fmla="*/ 1543356 h 1573026"/>
              <a:gd name="connsiteX149" fmla="*/ 1574006 w 2724367"/>
              <a:gd name="connsiteY149" fmla="*/ 1507637 h 1573026"/>
              <a:gd name="connsiteX150" fmla="*/ 1531146 w 2724367"/>
              <a:gd name="connsiteY150" fmla="*/ 1479061 h 1573026"/>
              <a:gd name="connsiteX151" fmla="*/ 1559719 w 2724367"/>
              <a:gd name="connsiteY151" fmla="*/ 1455250 h 1573026"/>
              <a:gd name="connsiteX152" fmla="*/ 1547813 w 2724367"/>
              <a:gd name="connsiteY152" fmla="*/ 1438581 h 1573026"/>
              <a:gd name="connsiteX153" fmla="*/ 1485900 w 2724367"/>
              <a:gd name="connsiteY153" fmla="*/ 1426675 h 1573026"/>
              <a:gd name="connsiteX154" fmla="*/ 1466850 w 2724367"/>
              <a:gd name="connsiteY154" fmla="*/ 1402862 h 1573026"/>
              <a:gd name="connsiteX155" fmla="*/ 1428752 w 2724367"/>
              <a:gd name="connsiteY155" fmla="*/ 1379050 h 1573026"/>
              <a:gd name="connsiteX156" fmla="*/ 1423988 w 2724367"/>
              <a:gd name="connsiteY156" fmla="*/ 1390956 h 1573026"/>
              <a:gd name="connsiteX157" fmla="*/ 1438277 w 2724367"/>
              <a:gd name="connsiteY157" fmla="*/ 1429056 h 1573026"/>
              <a:gd name="connsiteX158" fmla="*/ 1407319 w 2724367"/>
              <a:gd name="connsiteY158" fmla="*/ 1443343 h 1573026"/>
              <a:gd name="connsiteX159" fmla="*/ 1381127 w 2724367"/>
              <a:gd name="connsiteY159" fmla="*/ 1457630 h 1573026"/>
              <a:gd name="connsiteX160" fmla="*/ 1364456 w 2724367"/>
              <a:gd name="connsiteY160" fmla="*/ 1450487 h 1573026"/>
              <a:gd name="connsiteX161" fmla="*/ 1319213 w 2724367"/>
              <a:gd name="connsiteY161" fmla="*/ 1388575 h 1573026"/>
              <a:gd name="connsiteX162" fmla="*/ 1273971 w 2724367"/>
              <a:gd name="connsiteY162" fmla="*/ 1355237 h 1573026"/>
              <a:gd name="connsiteX163" fmla="*/ 1295402 w 2724367"/>
              <a:gd name="connsiteY163" fmla="*/ 1338568 h 1573026"/>
              <a:gd name="connsiteX164" fmla="*/ 1316833 w 2724367"/>
              <a:gd name="connsiteY164" fmla="*/ 1298087 h 1573026"/>
              <a:gd name="connsiteX165" fmla="*/ 1302544 w 2724367"/>
              <a:gd name="connsiteY165" fmla="*/ 1286181 h 1573026"/>
              <a:gd name="connsiteX166" fmla="*/ 1264446 w 2724367"/>
              <a:gd name="connsiteY166" fmla="*/ 1288562 h 1573026"/>
              <a:gd name="connsiteX167" fmla="*/ 1188246 w 2724367"/>
              <a:gd name="connsiteY167" fmla="*/ 1245700 h 1573026"/>
              <a:gd name="connsiteX168" fmla="*/ 1145381 w 2724367"/>
              <a:gd name="connsiteY168" fmla="*/ 1226650 h 1573026"/>
              <a:gd name="connsiteX169" fmla="*/ 1135858 w 2724367"/>
              <a:gd name="connsiteY169" fmla="*/ 1226650 h 1573026"/>
              <a:gd name="connsiteX170" fmla="*/ 1123952 w 2724367"/>
              <a:gd name="connsiteY170" fmla="*/ 1162356 h 1573026"/>
              <a:gd name="connsiteX171" fmla="*/ 1135858 w 2724367"/>
              <a:gd name="connsiteY171" fmla="*/ 1098062 h 1573026"/>
              <a:gd name="connsiteX172" fmla="*/ 1104902 w 2724367"/>
              <a:gd name="connsiteY172" fmla="*/ 1064725 h 1573026"/>
              <a:gd name="connsiteX173" fmla="*/ 1052515 w 2724367"/>
              <a:gd name="connsiteY173" fmla="*/ 1040912 h 1573026"/>
              <a:gd name="connsiteX174" fmla="*/ 1078708 w 2724367"/>
              <a:gd name="connsiteY174" fmla="*/ 1017100 h 1573026"/>
              <a:gd name="connsiteX175" fmla="*/ 1123952 w 2724367"/>
              <a:gd name="connsiteY175" fmla="*/ 1021862 h 1573026"/>
              <a:gd name="connsiteX176" fmla="*/ 1119190 w 2724367"/>
              <a:gd name="connsiteY176" fmla="*/ 974237 h 1573026"/>
              <a:gd name="connsiteX177" fmla="*/ 1090615 w 2724367"/>
              <a:gd name="connsiteY177" fmla="*/ 969475 h 1573026"/>
              <a:gd name="connsiteX178" fmla="*/ 1095377 w 2724367"/>
              <a:gd name="connsiteY178" fmla="*/ 921850 h 1573026"/>
              <a:gd name="connsiteX179" fmla="*/ 1064421 w 2724367"/>
              <a:gd name="connsiteY179" fmla="*/ 907562 h 1573026"/>
              <a:gd name="connsiteX180" fmla="*/ 1066802 w 2724367"/>
              <a:gd name="connsiteY180" fmla="*/ 871843 h 1573026"/>
              <a:gd name="connsiteX181" fmla="*/ 1019177 w 2724367"/>
              <a:gd name="connsiteY181" fmla="*/ 857556 h 1573026"/>
              <a:gd name="connsiteX182" fmla="*/ 1000127 w 2724367"/>
              <a:gd name="connsiteY182" fmla="*/ 878987 h 1573026"/>
              <a:gd name="connsiteX183" fmla="*/ 971550 w 2724367"/>
              <a:gd name="connsiteY183" fmla="*/ 881368 h 1573026"/>
              <a:gd name="connsiteX184" fmla="*/ 921546 w 2724367"/>
              <a:gd name="connsiteY184" fmla="*/ 886131 h 1573026"/>
              <a:gd name="connsiteX185" fmla="*/ 890590 w 2724367"/>
              <a:gd name="connsiteY185" fmla="*/ 907562 h 1573026"/>
              <a:gd name="connsiteX186" fmla="*/ 890590 w 2724367"/>
              <a:gd name="connsiteY186" fmla="*/ 876606 h 1573026"/>
              <a:gd name="connsiteX187" fmla="*/ 850108 w 2724367"/>
              <a:gd name="connsiteY187" fmla="*/ 871843 h 1573026"/>
              <a:gd name="connsiteX188" fmla="*/ 857250 w 2724367"/>
              <a:gd name="connsiteY188" fmla="*/ 893275 h 1573026"/>
              <a:gd name="connsiteX189" fmla="*/ 852490 w 2724367"/>
              <a:gd name="connsiteY189" fmla="*/ 912325 h 1573026"/>
              <a:gd name="connsiteX190" fmla="*/ 766765 w 2724367"/>
              <a:gd name="connsiteY190" fmla="*/ 859936 h 1573026"/>
              <a:gd name="connsiteX191" fmla="*/ 745333 w 2724367"/>
              <a:gd name="connsiteY191" fmla="*/ 826600 h 1573026"/>
              <a:gd name="connsiteX192" fmla="*/ 757240 w 2724367"/>
              <a:gd name="connsiteY192" fmla="*/ 786117 h 1573026"/>
              <a:gd name="connsiteX193" fmla="*/ 726283 w 2724367"/>
              <a:gd name="connsiteY193" fmla="*/ 781356 h 1573026"/>
              <a:gd name="connsiteX194" fmla="*/ 678658 w 2724367"/>
              <a:gd name="connsiteY194" fmla="*/ 795643 h 1573026"/>
              <a:gd name="connsiteX195" fmla="*/ 669133 w 2724367"/>
              <a:gd name="connsiteY195" fmla="*/ 809931 h 1573026"/>
              <a:gd name="connsiteX196" fmla="*/ 645321 w 2724367"/>
              <a:gd name="connsiteY196" fmla="*/ 826600 h 1573026"/>
              <a:gd name="connsiteX197" fmla="*/ 638177 w 2724367"/>
              <a:gd name="connsiteY197" fmla="*/ 843268 h 1573026"/>
              <a:gd name="connsiteX198" fmla="*/ 597696 w 2724367"/>
              <a:gd name="connsiteY198" fmla="*/ 876606 h 1573026"/>
              <a:gd name="connsiteX199" fmla="*/ 600075 w 2724367"/>
              <a:gd name="connsiteY199" fmla="*/ 898037 h 1573026"/>
              <a:gd name="connsiteX200" fmla="*/ 614365 w 2724367"/>
              <a:gd name="connsiteY200" fmla="*/ 917087 h 1573026"/>
              <a:gd name="connsiteX201" fmla="*/ 538165 w 2724367"/>
              <a:gd name="connsiteY201" fmla="*/ 902800 h 1573026"/>
              <a:gd name="connsiteX202" fmla="*/ 504827 w 2724367"/>
              <a:gd name="connsiteY202" fmla="*/ 907562 h 1573026"/>
              <a:gd name="connsiteX203" fmla="*/ 552450 w 2724367"/>
              <a:gd name="connsiteY203" fmla="*/ 938518 h 1573026"/>
              <a:gd name="connsiteX204" fmla="*/ 576265 w 2724367"/>
              <a:gd name="connsiteY204" fmla="*/ 950425 h 1573026"/>
              <a:gd name="connsiteX205" fmla="*/ 602458 w 2724367"/>
              <a:gd name="connsiteY205" fmla="*/ 1002812 h 1573026"/>
              <a:gd name="connsiteX206" fmla="*/ 535781 w 2724367"/>
              <a:gd name="connsiteY206" fmla="*/ 1019481 h 1573026"/>
              <a:gd name="connsiteX207" fmla="*/ 514352 w 2724367"/>
              <a:gd name="connsiteY207" fmla="*/ 1031387 h 1573026"/>
              <a:gd name="connsiteX208" fmla="*/ 490538 w 2724367"/>
              <a:gd name="connsiteY208" fmla="*/ 1002812 h 1573026"/>
              <a:gd name="connsiteX209" fmla="*/ 466725 w 2724367"/>
              <a:gd name="connsiteY209" fmla="*/ 971856 h 1573026"/>
              <a:gd name="connsiteX210" fmla="*/ 469106 w 2724367"/>
              <a:gd name="connsiteY210" fmla="*/ 933756 h 1573026"/>
              <a:gd name="connsiteX211" fmla="*/ 466725 w 2724367"/>
              <a:gd name="connsiteY211" fmla="*/ 914706 h 1573026"/>
              <a:gd name="connsiteX212" fmla="*/ 485775 w 2724367"/>
              <a:gd name="connsiteY212" fmla="*/ 881368 h 1573026"/>
              <a:gd name="connsiteX213" fmla="*/ 445295 w 2724367"/>
              <a:gd name="connsiteY213" fmla="*/ 890893 h 1573026"/>
              <a:gd name="connsiteX214" fmla="*/ 416719 w 2724367"/>
              <a:gd name="connsiteY214" fmla="*/ 952806 h 1573026"/>
              <a:gd name="connsiteX215" fmla="*/ 409575 w 2724367"/>
              <a:gd name="connsiteY215" fmla="*/ 976618 h 1573026"/>
              <a:gd name="connsiteX216" fmla="*/ 378619 w 2724367"/>
              <a:gd name="connsiteY216" fmla="*/ 993287 h 1573026"/>
              <a:gd name="connsiteX217" fmla="*/ 330994 w 2724367"/>
              <a:gd name="connsiteY217" fmla="*/ 990906 h 1573026"/>
              <a:gd name="connsiteX218" fmla="*/ 323850 w 2724367"/>
              <a:gd name="connsiteY218" fmla="*/ 1007575 h 1573026"/>
              <a:gd name="connsiteX219" fmla="*/ 323850 w 2724367"/>
              <a:gd name="connsiteY219" fmla="*/ 1055200 h 1573026"/>
              <a:gd name="connsiteX220" fmla="*/ 264319 w 2724367"/>
              <a:gd name="connsiteY220" fmla="*/ 1059962 h 1573026"/>
              <a:gd name="connsiteX221" fmla="*/ 202406 w 2724367"/>
              <a:gd name="connsiteY221" fmla="*/ 1093300 h 1573026"/>
              <a:gd name="connsiteX222" fmla="*/ 204788 w 2724367"/>
              <a:gd name="connsiteY222" fmla="*/ 1121875 h 1573026"/>
              <a:gd name="connsiteX223" fmla="*/ 152401 w 2724367"/>
              <a:gd name="connsiteY223" fmla="*/ 1109968 h 1573026"/>
              <a:gd name="connsiteX224" fmla="*/ 119063 w 2724367"/>
              <a:gd name="connsiteY224" fmla="*/ 1117112 h 1573026"/>
              <a:gd name="connsiteX225" fmla="*/ 73819 w 2724367"/>
              <a:gd name="connsiteY225" fmla="*/ 1098062 h 1573026"/>
              <a:gd name="connsiteX226" fmla="*/ 57151 w 2724367"/>
              <a:gd name="connsiteY226" fmla="*/ 1098062 h 1573026"/>
              <a:gd name="connsiteX0" fmla="*/ 20905 w 2688121"/>
              <a:gd name="connsiteY0" fmla="*/ 1098062 h 1573026"/>
              <a:gd name="connsiteX1" fmla="*/ 1854 w 2688121"/>
              <a:gd name="connsiteY1" fmla="*/ 964712 h 1573026"/>
              <a:gd name="connsiteX2" fmla="*/ 4235 w 2688121"/>
              <a:gd name="connsiteY2" fmla="*/ 998050 h 1573026"/>
              <a:gd name="connsiteX3" fmla="*/ 32810 w 2688121"/>
              <a:gd name="connsiteY3" fmla="*/ 1009956 h 1573026"/>
              <a:gd name="connsiteX4" fmla="*/ 25667 w 2688121"/>
              <a:gd name="connsiteY4" fmla="*/ 945662 h 1573026"/>
              <a:gd name="connsiteX5" fmla="*/ 37573 w 2688121"/>
              <a:gd name="connsiteY5" fmla="*/ 907562 h 1573026"/>
              <a:gd name="connsiteX6" fmla="*/ 66148 w 2688121"/>
              <a:gd name="connsiteY6" fmla="*/ 881368 h 1573026"/>
              <a:gd name="connsiteX7" fmla="*/ 89962 w 2688121"/>
              <a:gd name="connsiteY7" fmla="*/ 836124 h 1573026"/>
              <a:gd name="connsiteX8" fmla="*/ 85198 w 2688121"/>
              <a:gd name="connsiteY8" fmla="*/ 778975 h 1573026"/>
              <a:gd name="connsiteX9" fmla="*/ 68529 w 2688121"/>
              <a:gd name="connsiteY9" fmla="*/ 745637 h 1573026"/>
              <a:gd name="connsiteX10" fmla="*/ 78054 w 2688121"/>
              <a:gd name="connsiteY10" fmla="*/ 707537 h 1573026"/>
              <a:gd name="connsiteX11" fmla="*/ 63767 w 2688121"/>
              <a:gd name="connsiteY11" fmla="*/ 686106 h 1573026"/>
              <a:gd name="connsiteX12" fmla="*/ 78054 w 2688121"/>
              <a:gd name="connsiteY12" fmla="*/ 657531 h 1573026"/>
              <a:gd name="connsiteX13" fmla="*/ 30429 w 2688121"/>
              <a:gd name="connsiteY13" fmla="*/ 686106 h 1573026"/>
              <a:gd name="connsiteX14" fmla="*/ 35194 w 2688121"/>
              <a:gd name="connsiteY14" fmla="*/ 657530 h 1573026"/>
              <a:gd name="connsiteX15" fmla="*/ 70910 w 2688121"/>
              <a:gd name="connsiteY15" fmla="*/ 607525 h 1573026"/>
              <a:gd name="connsiteX16" fmla="*/ 97106 w 2688121"/>
              <a:gd name="connsiteY16" fmla="*/ 590855 h 1573026"/>
              <a:gd name="connsiteX17" fmla="*/ 94723 w 2688121"/>
              <a:gd name="connsiteY17" fmla="*/ 507512 h 1573026"/>
              <a:gd name="connsiteX18" fmla="*/ 47098 w 2688121"/>
              <a:gd name="connsiteY18" fmla="*/ 467031 h 1573026"/>
              <a:gd name="connsiteX19" fmla="*/ 42335 w 2688121"/>
              <a:gd name="connsiteY19" fmla="*/ 433693 h 1573026"/>
              <a:gd name="connsiteX20" fmla="*/ 25667 w 2688121"/>
              <a:gd name="connsiteY20" fmla="*/ 400355 h 1573026"/>
              <a:gd name="connsiteX21" fmla="*/ 44717 w 2688121"/>
              <a:gd name="connsiteY21" fmla="*/ 307487 h 1573026"/>
              <a:gd name="connsiteX22" fmla="*/ 51860 w 2688121"/>
              <a:gd name="connsiteY22" fmla="*/ 255100 h 1573026"/>
              <a:gd name="connsiteX23" fmla="*/ 75675 w 2688121"/>
              <a:gd name="connsiteY23" fmla="*/ 224142 h 1573026"/>
              <a:gd name="connsiteX24" fmla="*/ 163779 w 2688121"/>
              <a:gd name="connsiteY24" fmla="*/ 247956 h 1573026"/>
              <a:gd name="connsiteX25" fmla="*/ 211404 w 2688121"/>
              <a:gd name="connsiteY25" fmla="*/ 293200 h 1573026"/>
              <a:gd name="connsiteX26" fmla="*/ 223310 w 2688121"/>
              <a:gd name="connsiteY26" fmla="*/ 321775 h 1573026"/>
              <a:gd name="connsiteX27" fmla="*/ 259031 w 2688121"/>
              <a:gd name="connsiteY27" fmla="*/ 364636 h 1573026"/>
              <a:gd name="connsiteX28" fmla="*/ 287604 w 2688121"/>
              <a:gd name="connsiteY28" fmla="*/ 359875 h 1573026"/>
              <a:gd name="connsiteX29" fmla="*/ 294748 w 2688121"/>
              <a:gd name="connsiteY29" fmla="*/ 333681 h 1573026"/>
              <a:gd name="connsiteX30" fmla="*/ 335229 w 2688121"/>
              <a:gd name="connsiteY30" fmla="*/ 336062 h 1573026"/>
              <a:gd name="connsiteX31" fmla="*/ 382854 w 2688121"/>
              <a:gd name="connsiteY31" fmla="*/ 312249 h 1573026"/>
              <a:gd name="connsiteX32" fmla="*/ 406667 w 2688121"/>
              <a:gd name="connsiteY32" fmla="*/ 257481 h 1573026"/>
              <a:gd name="connsiteX33" fmla="*/ 394760 w 2688121"/>
              <a:gd name="connsiteY33" fmla="*/ 424168 h 1573026"/>
              <a:gd name="connsiteX34" fmla="*/ 497154 w 2688121"/>
              <a:gd name="connsiteY34" fmla="*/ 517037 h 1573026"/>
              <a:gd name="connsiteX35" fmla="*/ 554306 w 2688121"/>
              <a:gd name="connsiteY35" fmla="*/ 495605 h 1573026"/>
              <a:gd name="connsiteX36" fmla="*/ 606692 w 2688121"/>
              <a:gd name="connsiteY36" fmla="*/ 481318 h 1573026"/>
              <a:gd name="connsiteX37" fmla="*/ 632885 w 2688121"/>
              <a:gd name="connsiteY37" fmla="*/ 483700 h 1573026"/>
              <a:gd name="connsiteX38" fmla="*/ 628123 w 2688121"/>
              <a:gd name="connsiteY38" fmla="*/ 476556 h 1573026"/>
              <a:gd name="connsiteX39" fmla="*/ 706704 w 2688121"/>
              <a:gd name="connsiteY39" fmla="*/ 524181 h 1573026"/>
              <a:gd name="connsiteX40" fmla="*/ 751948 w 2688121"/>
              <a:gd name="connsiteY40" fmla="*/ 547993 h 1573026"/>
              <a:gd name="connsiteX41" fmla="*/ 818625 w 2688121"/>
              <a:gd name="connsiteY41" fmla="*/ 562280 h 1573026"/>
              <a:gd name="connsiteX42" fmla="*/ 863867 w 2688121"/>
              <a:gd name="connsiteY42" fmla="*/ 478937 h 1573026"/>
              <a:gd name="connsiteX43" fmla="*/ 892442 w 2688121"/>
              <a:gd name="connsiteY43" fmla="*/ 455125 h 1573026"/>
              <a:gd name="connsiteX44" fmla="*/ 894826 w 2688121"/>
              <a:gd name="connsiteY44" fmla="*/ 426549 h 1573026"/>
              <a:gd name="connsiteX45" fmla="*/ 823385 w 2688121"/>
              <a:gd name="connsiteY45" fmla="*/ 412262 h 1573026"/>
              <a:gd name="connsiteX46" fmla="*/ 794812 w 2688121"/>
              <a:gd name="connsiteY46" fmla="*/ 417024 h 1573026"/>
              <a:gd name="connsiteX47" fmla="*/ 759092 w 2688121"/>
              <a:gd name="connsiteY47" fmla="*/ 383687 h 1573026"/>
              <a:gd name="connsiteX48" fmla="*/ 782906 w 2688121"/>
              <a:gd name="connsiteY48" fmla="*/ 357491 h 1573026"/>
              <a:gd name="connsiteX49" fmla="*/ 844817 w 2688121"/>
              <a:gd name="connsiteY49" fmla="*/ 343206 h 1573026"/>
              <a:gd name="connsiteX50" fmla="*/ 890060 w 2688121"/>
              <a:gd name="connsiteY50" fmla="*/ 357493 h 1573026"/>
              <a:gd name="connsiteX51" fmla="*/ 901967 w 2688121"/>
              <a:gd name="connsiteY51" fmla="*/ 376543 h 1573026"/>
              <a:gd name="connsiteX52" fmla="*/ 1021029 w 2688121"/>
              <a:gd name="connsiteY52" fmla="*/ 436075 h 1573026"/>
              <a:gd name="connsiteX53" fmla="*/ 1044842 w 2688121"/>
              <a:gd name="connsiteY53" fmla="*/ 500368 h 1573026"/>
              <a:gd name="connsiteX54" fmla="*/ 1066273 w 2688121"/>
              <a:gd name="connsiteY54" fmla="*/ 512275 h 1573026"/>
              <a:gd name="connsiteX55" fmla="*/ 1063892 w 2688121"/>
              <a:gd name="connsiteY55" fmla="*/ 421787 h 1573026"/>
              <a:gd name="connsiteX56" fmla="*/ 1085323 w 2688121"/>
              <a:gd name="connsiteY56" fmla="*/ 383687 h 1573026"/>
              <a:gd name="connsiteX57" fmla="*/ 1104373 w 2688121"/>
              <a:gd name="connsiteY57" fmla="*/ 386068 h 1573026"/>
              <a:gd name="connsiteX58" fmla="*/ 1104373 w 2688121"/>
              <a:gd name="connsiteY58" fmla="*/ 347968 h 1573026"/>
              <a:gd name="connsiteX59" fmla="*/ 1116281 w 2688121"/>
              <a:gd name="connsiteY59" fmla="*/ 340823 h 1573026"/>
              <a:gd name="connsiteX60" fmla="*/ 1173429 w 2688121"/>
              <a:gd name="connsiteY60" fmla="*/ 343206 h 1573026"/>
              <a:gd name="connsiteX61" fmla="*/ 1273442 w 2688121"/>
              <a:gd name="connsiteY61" fmla="*/ 317012 h 1573026"/>
              <a:gd name="connsiteX62" fmla="*/ 1344879 w 2688121"/>
              <a:gd name="connsiteY62" fmla="*/ 305106 h 1573026"/>
              <a:gd name="connsiteX63" fmla="*/ 1430271 w 2688121"/>
              <a:gd name="connsiteY63" fmla="*/ 250164 h 1573026"/>
              <a:gd name="connsiteX64" fmla="*/ 1502042 w 2688121"/>
              <a:gd name="connsiteY64" fmla="*/ 221762 h 1573026"/>
              <a:gd name="connsiteX65" fmla="*/ 1571100 w 2688121"/>
              <a:gd name="connsiteY65" fmla="*/ 188423 h 1573026"/>
              <a:gd name="connsiteX66" fmla="*/ 1642535 w 2688121"/>
              <a:gd name="connsiteY66" fmla="*/ 195568 h 1573026"/>
              <a:gd name="connsiteX67" fmla="*/ 1694923 w 2688121"/>
              <a:gd name="connsiteY67" fmla="*/ 174137 h 1573026"/>
              <a:gd name="connsiteX68" fmla="*/ 1725881 w 2688121"/>
              <a:gd name="connsiteY68" fmla="*/ 183660 h 1573026"/>
              <a:gd name="connsiteX69" fmla="*/ 1799698 w 2688121"/>
              <a:gd name="connsiteY69" fmla="*/ 233668 h 1573026"/>
              <a:gd name="connsiteX70" fmla="*/ 1737785 w 2688121"/>
              <a:gd name="connsiteY70" fmla="*/ 209856 h 1573026"/>
              <a:gd name="connsiteX71" fmla="*/ 1759217 w 2688121"/>
              <a:gd name="connsiteY71" fmla="*/ 281293 h 1573026"/>
              <a:gd name="connsiteX72" fmla="*/ 1797319 w 2688121"/>
              <a:gd name="connsiteY72" fmla="*/ 309866 h 1573026"/>
              <a:gd name="connsiteX73" fmla="*/ 1892567 w 2688121"/>
              <a:gd name="connsiteY73" fmla="*/ 314631 h 1573026"/>
              <a:gd name="connsiteX74" fmla="*/ 1959244 w 2688121"/>
              <a:gd name="connsiteY74" fmla="*/ 271766 h 1573026"/>
              <a:gd name="connsiteX75" fmla="*/ 1956860 w 2688121"/>
              <a:gd name="connsiteY75" fmla="*/ 293200 h 1573026"/>
              <a:gd name="connsiteX76" fmla="*/ 1921142 w 2688121"/>
              <a:gd name="connsiteY76" fmla="*/ 321775 h 1573026"/>
              <a:gd name="connsiteX77" fmla="*/ 1847323 w 2688121"/>
              <a:gd name="connsiteY77" fmla="*/ 338443 h 1573026"/>
              <a:gd name="connsiteX78" fmla="*/ 1854469 w 2688121"/>
              <a:gd name="connsiteY78" fmla="*/ 367017 h 1573026"/>
              <a:gd name="connsiteX79" fmla="*/ 1978294 w 2688121"/>
              <a:gd name="connsiteY79" fmla="*/ 331298 h 1573026"/>
              <a:gd name="connsiteX80" fmla="*/ 2030679 w 2688121"/>
              <a:gd name="connsiteY80" fmla="*/ 295581 h 1573026"/>
              <a:gd name="connsiteX81" fmla="*/ 2073543 w 2688121"/>
              <a:gd name="connsiteY81" fmla="*/ 271766 h 1573026"/>
              <a:gd name="connsiteX82" fmla="*/ 1997344 w 2688121"/>
              <a:gd name="connsiteY82" fmla="*/ 264623 h 1573026"/>
              <a:gd name="connsiteX83" fmla="*/ 1997344 w 2688121"/>
              <a:gd name="connsiteY83" fmla="*/ 202710 h 1573026"/>
              <a:gd name="connsiteX84" fmla="*/ 2047349 w 2688121"/>
              <a:gd name="connsiteY84" fmla="*/ 202710 h 1573026"/>
              <a:gd name="connsiteX85" fmla="*/ 2154505 w 2688121"/>
              <a:gd name="connsiteY85" fmla="*/ 97935 h 1573026"/>
              <a:gd name="connsiteX86" fmla="*/ 2204511 w 2688121"/>
              <a:gd name="connsiteY86" fmla="*/ 305 h 1573026"/>
              <a:gd name="connsiteX87" fmla="*/ 2168793 w 2688121"/>
              <a:gd name="connsiteY87" fmla="*/ 114604 h 1573026"/>
              <a:gd name="connsiteX88" fmla="*/ 2094975 w 2688121"/>
              <a:gd name="connsiteY88" fmla="*/ 193186 h 1573026"/>
              <a:gd name="connsiteX89" fmla="*/ 2159267 w 2688121"/>
              <a:gd name="connsiteY89" fmla="*/ 217000 h 1573026"/>
              <a:gd name="connsiteX90" fmla="*/ 2218798 w 2688121"/>
              <a:gd name="connsiteY90" fmla="*/ 212237 h 1573026"/>
              <a:gd name="connsiteX91" fmla="*/ 2264044 w 2688121"/>
              <a:gd name="connsiteY91" fmla="*/ 257480 h 1573026"/>
              <a:gd name="connsiteX92" fmla="*/ 2314048 w 2688121"/>
              <a:gd name="connsiteY92" fmla="*/ 243193 h 1573026"/>
              <a:gd name="connsiteX93" fmla="*/ 2356910 w 2688121"/>
              <a:gd name="connsiteY93" fmla="*/ 178900 h 1573026"/>
              <a:gd name="connsiteX94" fmla="*/ 2399773 w 2688121"/>
              <a:gd name="connsiteY94" fmla="*/ 169375 h 1573026"/>
              <a:gd name="connsiteX95" fmla="*/ 2504548 w 2688121"/>
              <a:gd name="connsiteY95" fmla="*/ 152706 h 1573026"/>
              <a:gd name="connsiteX96" fmla="*/ 2521217 w 2688121"/>
              <a:gd name="connsiteY96" fmla="*/ 147943 h 1573026"/>
              <a:gd name="connsiteX97" fmla="*/ 2609323 w 2688121"/>
              <a:gd name="connsiteY97" fmla="*/ 166993 h 1573026"/>
              <a:gd name="connsiteX98" fmla="*/ 2640279 w 2688121"/>
              <a:gd name="connsiteY98" fmla="*/ 188425 h 1573026"/>
              <a:gd name="connsiteX99" fmla="*/ 2666474 w 2688121"/>
              <a:gd name="connsiteY99" fmla="*/ 205092 h 1573026"/>
              <a:gd name="connsiteX100" fmla="*/ 2687904 w 2688121"/>
              <a:gd name="connsiteY100" fmla="*/ 221762 h 1573026"/>
              <a:gd name="connsiteX101" fmla="*/ 2668854 w 2688121"/>
              <a:gd name="connsiteY101" fmla="*/ 264625 h 1573026"/>
              <a:gd name="connsiteX102" fmla="*/ 2666473 w 2688121"/>
              <a:gd name="connsiteY102" fmla="*/ 319393 h 1573026"/>
              <a:gd name="connsiteX103" fmla="*/ 2652185 w 2688121"/>
              <a:gd name="connsiteY103" fmla="*/ 376543 h 1573026"/>
              <a:gd name="connsiteX104" fmla="*/ 2654567 w 2688121"/>
              <a:gd name="connsiteY104" fmla="*/ 386068 h 1573026"/>
              <a:gd name="connsiteX105" fmla="*/ 2685523 w 2688121"/>
              <a:gd name="connsiteY105" fmla="*/ 393212 h 1573026"/>
              <a:gd name="connsiteX106" fmla="*/ 2673617 w 2688121"/>
              <a:gd name="connsiteY106" fmla="*/ 424168 h 1573026"/>
              <a:gd name="connsiteX107" fmla="*/ 2640279 w 2688121"/>
              <a:gd name="connsiteY107" fmla="*/ 445600 h 1573026"/>
              <a:gd name="connsiteX108" fmla="*/ 2625992 w 2688121"/>
              <a:gd name="connsiteY108" fmla="*/ 476556 h 1573026"/>
              <a:gd name="connsiteX109" fmla="*/ 2629245 w 2688121"/>
              <a:gd name="connsiteY109" fmla="*/ 559163 h 1573026"/>
              <a:gd name="connsiteX110" fmla="*/ 2616466 w 2688121"/>
              <a:gd name="connsiteY110" fmla="*/ 590856 h 1573026"/>
              <a:gd name="connsiteX111" fmla="*/ 2614085 w 2688121"/>
              <a:gd name="connsiteY111" fmla="*/ 655150 h 1573026"/>
              <a:gd name="connsiteX112" fmla="*/ 2635517 w 2688121"/>
              <a:gd name="connsiteY112" fmla="*/ 690868 h 1573026"/>
              <a:gd name="connsiteX113" fmla="*/ 2630754 w 2688121"/>
              <a:gd name="connsiteY113" fmla="*/ 743256 h 1573026"/>
              <a:gd name="connsiteX114" fmla="*/ 2633135 w 2688121"/>
              <a:gd name="connsiteY114" fmla="*/ 790881 h 1573026"/>
              <a:gd name="connsiteX115" fmla="*/ 2621229 w 2688121"/>
              <a:gd name="connsiteY115" fmla="*/ 805168 h 1573026"/>
              <a:gd name="connsiteX116" fmla="*/ 2592654 w 2688121"/>
              <a:gd name="connsiteY116" fmla="*/ 890893 h 1573026"/>
              <a:gd name="connsiteX117" fmla="*/ 2561700 w 2688121"/>
              <a:gd name="connsiteY117" fmla="*/ 967092 h 1573026"/>
              <a:gd name="connsiteX118" fmla="*/ 2525979 w 2688121"/>
              <a:gd name="connsiteY118" fmla="*/ 945662 h 1573026"/>
              <a:gd name="connsiteX119" fmla="*/ 2466448 w 2688121"/>
              <a:gd name="connsiteY119" fmla="*/ 917087 h 1573026"/>
              <a:gd name="connsiteX120" fmla="*/ 2437873 w 2688121"/>
              <a:gd name="connsiteY120" fmla="*/ 883750 h 1573026"/>
              <a:gd name="connsiteX121" fmla="*/ 2404537 w 2688121"/>
              <a:gd name="connsiteY121" fmla="*/ 869462 h 1573026"/>
              <a:gd name="connsiteX122" fmla="*/ 2371198 w 2688121"/>
              <a:gd name="connsiteY122" fmla="*/ 871843 h 1573026"/>
              <a:gd name="connsiteX123" fmla="*/ 2321192 w 2688121"/>
              <a:gd name="connsiteY123" fmla="*/ 895656 h 1573026"/>
              <a:gd name="connsiteX124" fmla="*/ 2297379 w 2688121"/>
              <a:gd name="connsiteY124" fmla="*/ 909943 h 1573026"/>
              <a:gd name="connsiteX125" fmla="*/ 2228325 w 2688121"/>
              <a:gd name="connsiteY125" fmla="*/ 926612 h 1573026"/>
              <a:gd name="connsiteX126" fmla="*/ 2206892 w 2688121"/>
              <a:gd name="connsiteY126" fmla="*/ 957568 h 1573026"/>
              <a:gd name="connsiteX127" fmla="*/ 2204510 w 2688121"/>
              <a:gd name="connsiteY127" fmla="*/ 1036150 h 1573026"/>
              <a:gd name="connsiteX128" fmla="*/ 2206894 w 2688121"/>
              <a:gd name="connsiteY128" fmla="*/ 1062342 h 1573026"/>
              <a:gd name="connsiteX129" fmla="*/ 2106879 w 2688121"/>
              <a:gd name="connsiteY129" fmla="*/ 1112350 h 1573026"/>
              <a:gd name="connsiteX130" fmla="*/ 2064017 w 2688121"/>
              <a:gd name="connsiteY130" fmla="*/ 1112350 h 1573026"/>
              <a:gd name="connsiteX131" fmla="*/ 1973531 w 2688121"/>
              <a:gd name="connsiteY131" fmla="*/ 1148067 h 1573026"/>
              <a:gd name="connsiteX132" fmla="*/ 1952098 w 2688121"/>
              <a:gd name="connsiteY132" fmla="*/ 1188550 h 1573026"/>
              <a:gd name="connsiteX133" fmla="*/ 1952100 w 2688121"/>
              <a:gd name="connsiteY133" fmla="*/ 1238556 h 1573026"/>
              <a:gd name="connsiteX134" fmla="*/ 1902092 w 2688121"/>
              <a:gd name="connsiteY134" fmla="*/ 1279037 h 1573026"/>
              <a:gd name="connsiteX135" fmla="*/ 1885425 w 2688121"/>
              <a:gd name="connsiteY135" fmla="*/ 1309993 h 1573026"/>
              <a:gd name="connsiteX136" fmla="*/ 1887804 w 2688121"/>
              <a:gd name="connsiteY136" fmla="*/ 1331425 h 1573026"/>
              <a:gd name="connsiteX137" fmla="*/ 1921142 w 2688121"/>
              <a:gd name="connsiteY137" fmla="*/ 1326662 h 1573026"/>
              <a:gd name="connsiteX138" fmla="*/ 1944956 w 2688121"/>
              <a:gd name="connsiteY138" fmla="*/ 1350474 h 1573026"/>
              <a:gd name="connsiteX139" fmla="*/ 1933048 w 2688121"/>
              <a:gd name="connsiteY139" fmla="*/ 1383812 h 1573026"/>
              <a:gd name="connsiteX140" fmla="*/ 1930667 w 2688121"/>
              <a:gd name="connsiteY140" fmla="*/ 1421912 h 1573026"/>
              <a:gd name="connsiteX141" fmla="*/ 1852087 w 2688121"/>
              <a:gd name="connsiteY141" fmla="*/ 1450487 h 1573026"/>
              <a:gd name="connsiteX142" fmla="*/ 1842562 w 2688121"/>
              <a:gd name="connsiteY142" fmla="*/ 1538594 h 1573026"/>
              <a:gd name="connsiteX143" fmla="*/ 1775885 w 2688121"/>
              <a:gd name="connsiteY143" fmla="*/ 1560025 h 1573026"/>
              <a:gd name="connsiteX144" fmla="*/ 1739834 w 2688121"/>
              <a:gd name="connsiteY144" fmla="*/ 1573012 h 1573026"/>
              <a:gd name="connsiteX145" fmla="*/ 1659204 w 2688121"/>
              <a:gd name="connsiteY145" fmla="*/ 1557643 h 1573026"/>
              <a:gd name="connsiteX146" fmla="*/ 1633010 w 2688121"/>
              <a:gd name="connsiteY146" fmla="*/ 1571931 h 1573026"/>
              <a:gd name="connsiteX147" fmla="*/ 1578244 w 2688121"/>
              <a:gd name="connsiteY147" fmla="*/ 1543356 h 1573026"/>
              <a:gd name="connsiteX148" fmla="*/ 1537760 w 2688121"/>
              <a:gd name="connsiteY148" fmla="*/ 1507637 h 1573026"/>
              <a:gd name="connsiteX149" fmla="*/ 1494900 w 2688121"/>
              <a:gd name="connsiteY149" fmla="*/ 1479061 h 1573026"/>
              <a:gd name="connsiteX150" fmla="*/ 1523473 w 2688121"/>
              <a:gd name="connsiteY150" fmla="*/ 1455250 h 1573026"/>
              <a:gd name="connsiteX151" fmla="*/ 1511567 w 2688121"/>
              <a:gd name="connsiteY151" fmla="*/ 1438581 h 1573026"/>
              <a:gd name="connsiteX152" fmla="*/ 1449654 w 2688121"/>
              <a:gd name="connsiteY152" fmla="*/ 1426675 h 1573026"/>
              <a:gd name="connsiteX153" fmla="*/ 1430604 w 2688121"/>
              <a:gd name="connsiteY153" fmla="*/ 1402862 h 1573026"/>
              <a:gd name="connsiteX154" fmla="*/ 1392506 w 2688121"/>
              <a:gd name="connsiteY154" fmla="*/ 1379050 h 1573026"/>
              <a:gd name="connsiteX155" fmla="*/ 1387742 w 2688121"/>
              <a:gd name="connsiteY155" fmla="*/ 1390956 h 1573026"/>
              <a:gd name="connsiteX156" fmla="*/ 1402031 w 2688121"/>
              <a:gd name="connsiteY156" fmla="*/ 1429056 h 1573026"/>
              <a:gd name="connsiteX157" fmla="*/ 1371073 w 2688121"/>
              <a:gd name="connsiteY157" fmla="*/ 1443343 h 1573026"/>
              <a:gd name="connsiteX158" fmla="*/ 1344881 w 2688121"/>
              <a:gd name="connsiteY158" fmla="*/ 1457630 h 1573026"/>
              <a:gd name="connsiteX159" fmla="*/ 1328210 w 2688121"/>
              <a:gd name="connsiteY159" fmla="*/ 1450487 h 1573026"/>
              <a:gd name="connsiteX160" fmla="*/ 1282967 w 2688121"/>
              <a:gd name="connsiteY160" fmla="*/ 1388575 h 1573026"/>
              <a:gd name="connsiteX161" fmla="*/ 1237725 w 2688121"/>
              <a:gd name="connsiteY161" fmla="*/ 1355237 h 1573026"/>
              <a:gd name="connsiteX162" fmla="*/ 1259156 w 2688121"/>
              <a:gd name="connsiteY162" fmla="*/ 1338568 h 1573026"/>
              <a:gd name="connsiteX163" fmla="*/ 1280587 w 2688121"/>
              <a:gd name="connsiteY163" fmla="*/ 1298087 h 1573026"/>
              <a:gd name="connsiteX164" fmla="*/ 1266298 w 2688121"/>
              <a:gd name="connsiteY164" fmla="*/ 1286181 h 1573026"/>
              <a:gd name="connsiteX165" fmla="*/ 1228200 w 2688121"/>
              <a:gd name="connsiteY165" fmla="*/ 1288562 h 1573026"/>
              <a:gd name="connsiteX166" fmla="*/ 1152000 w 2688121"/>
              <a:gd name="connsiteY166" fmla="*/ 1245700 h 1573026"/>
              <a:gd name="connsiteX167" fmla="*/ 1109135 w 2688121"/>
              <a:gd name="connsiteY167" fmla="*/ 1226650 h 1573026"/>
              <a:gd name="connsiteX168" fmla="*/ 1099612 w 2688121"/>
              <a:gd name="connsiteY168" fmla="*/ 1226650 h 1573026"/>
              <a:gd name="connsiteX169" fmla="*/ 1087706 w 2688121"/>
              <a:gd name="connsiteY169" fmla="*/ 1162356 h 1573026"/>
              <a:gd name="connsiteX170" fmla="*/ 1099612 w 2688121"/>
              <a:gd name="connsiteY170" fmla="*/ 1098062 h 1573026"/>
              <a:gd name="connsiteX171" fmla="*/ 1068656 w 2688121"/>
              <a:gd name="connsiteY171" fmla="*/ 1064725 h 1573026"/>
              <a:gd name="connsiteX172" fmla="*/ 1016269 w 2688121"/>
              <a:gd name="connsiteY172" fmla="*/ 1040912 h 1573026"/>
              <a:gd name="connsiteX173" fmla="*/ 1042462 w 2688121"/>
              <a:gd name="connsiteY173" fmla="*/ 1017100 h 1573026"/>
              <a:gd name="connsiteX174" fmla="*/ 1087706 w 2688121"/>
              <a:gd name="connsiteY174" fmla="*/ 1021862 h 1573026"/>
              <a:gd name="connsiteX175" fmla="*/ 1082944 w 2688121"/>
              <a:gd name="connsiteY175" fmla="*/ 974237 h 1573026"/>
              <a:gd name="connsiteX176" fmla="*/ 1054369 w 2688121"/>
              <a:gd name="connsiteY176" fmla="*/ 969475 h 1573026"/>
              <a:gd name="connsiteX177" fmla="*/ 1059131 w 2688121"/>
              <a:gd name="connsiteY177" fmla="*/ 921850 h 1573026"/>
              <a:gd name="connsiteX178" fmla="*/ 1028175 w 2688121"/>
              <a:gd name="connsiteY178" fmla="*/ 907562 h 1573026"/>
              <a:gd name="connsiteX179" fmla="*/ 1030556 w 2688121"/>
              <a:gd name="connsiteY179" fmla="*/ 871843 h 1573026"/>
              <a:gd name="connsiteX180" fmla="*/ 982931 w 2688121"/>
              <a:gd name="connsiteY180" fmla="*/ 857556 h 1573026"/>
              <a:gd name="connsiteX181" fmla="*/ 963881 w 2688121"/>
              <a:gd name="connsiteY181" fmla="*/ 878987 h 1573026"/>
              <a:gd name="connsiteX182" fmla="*/ 935304 w 2688121"/>
              <a:gd name="connsiteY182" fmla="*/ 881368 h 1573026"/>
              <a:gd name="connsiteX183" fmla="*/ 885300 w 2688121"/>
              <a:gd name="connsiteY183" fmla="*/ 886131 h 1573026"/>
              <a:gd name="connsiteX184" fmla="*/ 854344 w 2688121"/>
              <a:gd name="connsiteY184" fmla="*/ 907562 h 1573026"/>
              <a:gd name="connsiteX185" fmla="*/ 854344 w 2688121"/>
              <a:gd name="connsiteY185" fmla="*/ 876606 h 1573026"/>
              <a:gd name="connsiteX186" fmla="*/ 813862 w 2688121"/>
              <a:gd name="connsiteY186" fmla="*/ 871843 h 1573026"/>
              <a:gd name="connsiteX187" fmla="*/ 821004 w 2688121"/>
              <a:gd name="connsiteY187" fmla="*/ 893275 h 1573026"/>
              <a:gd name="connsiteX188" fmla="*/ 816244 w 2688121"/>
              <a:gd name="connsiteY188" fmla="*/ 912325 h 1573026"/>
              <a:gd name="connsiteX189" fmla="*/ 730519 w 2688121"/>
              <a:gd name="connsiteY189" fmla="*/ 859936 h 1573026"/>
              <a:gd name="connsiteX190" fmla="*/ 709087 w 2688121"/>
              <a:gd name="connsiteY190" fmla="*/ 826600 h 1573026"/>
              <a:gd name="connsiteX191" fmla="*/ 720994 w 2688121"/>
              <a:gd name="connsiteY191" fmla="*/ 786117 h 1573026"/>
              <a:gd name="connsiteX192" fmla="*/ 690037 w 2688121"/>
              <a:gd name="connsiteY192" fmla="*/ 781356 h 1573026"/>
              <a:gd name="connsiteX193" fmla="*/ 642412 w 2688121"/>
              <a:gd name="connsiteY193" fmla="*/ 795643 h 1573026"/>
              <a:gd name="connsiteX194" fmla="*/ 632887 w 2688121"/>
              <a:gd name="connsiteY194" fmla="*/ 809931 h 1573026"/>
              <a:gd name="connsiteX195" fmla="*/ 609075 w 2688121"/>
              <a:gd name="connsiteY195" fmla="*/ 826600 h 1573026"/>
              <a:gd name="connsiteX196" fmla="*/ 601931 w 2688121"/>
              <a:gd name="connsiteY196" fmla="*/ 843268 h 1573026"/>
              <a:gd name="connsiteX197" fmla="*/ 561450 w 2688121"/>
              <a:gd name="connsiteY197" fmla="*/ 876606 h 1573026"/>
              <a:gd name="connsiteX198" fmla="*/ 563829 w 2688121"/>
              <a:gd name="connsiteY198" fmla="*/ 898037 h 1573026"/>
              <a:gd name="connsiteX199" fmla="*/ 578119 w 2688121"/>
              <a:gd name="connsiteY199" fmla="*/ 917087 h 1573026"/>
              <a:gd name="connsiteX200" fmla="*/ 501919 w 2688121"/>
              <a:gd name="connsiteY200" fmla="*/ 902800 h 1573026"/>
              <a:gd name="connsiteX201" fmla="*/ 468581 w 2688121"/>
              <a:gd name="connsiteY201" fmla="*/ 907562 h 1573026"/>
              <a:gd name="connsiteX202" fmla="*/ 516204 w 2688121"/>
              <a:gd name="connsiteY202" fmla="*/ 938518 h 1573026"/>
              <a:gd name="connsiteX203" fmla="*/ 540019 w 2688121"/>
              <a:gd name="connsiteY203" fmla="*/ 950425 h 1573026"/>
              <a:gd name="connsiteX204" fmla="*/ 566212 w 2688121"/>
              <a:gd name="connsiteY204" fmla="*/ 1002812 h 1573026"/>
              <a:gd name="connsiteX205" fmla="*/ 499535 w 2688121"/>
              <a:gd name="connsiteY205" fmla="*/ 1019481 h 1573026"/>
              <a:gd name="connsiteX206" fmla="*/ 478106 w 2688121"/>
              <a:gd name="connsiteY206" fmla="*/ 1031387 h 1573026"/>
              <a:gd name="connsiteX207" fmla="*/ 454292 w 2688121"/>
              <a:gd name="connsiteY207" fmla="*/ 1002812 h 1573026"/>
              <a:gd name="connsiteX208" fmla="*/ 430479 w 2688121"/>
              <a:gd name="connsiteY208" fmla="*/ 971856 h 1573026"/>
              <a:gd name="connsiteX209" fmla="*/ 432860 w 2688121"/>
              <a:gd name="connsiteY209" fmla="*/ 933756 h 1573026"/>
              <a:gd name="connsiteX210" fmla="*/ 430479 w 2688121"/>
              <a:gd name="connsiteY210" fmla="*/ 914706 h 1573026"/>
              <a:gd name="connsiteX211" fmla="*/ 449529 w 2688121"/>
              <a:gd name="connsiteY211" fmla="*/ 881368 h 1573026"/>
              <a:gd name="connsiteX212" fmla="*/ 409049 w 2688121"/>
              <a:gd name="connsiteY212" fmla="*/ 890893 h 1573026"/>
              <a:gd name="connsiteX213" fmla="*/ 380473 w 2688121"/>
              <a:gd name="connsiteY213" fmla="*/ 952806 h 1573026"/>
              <a:gd name="connsiteX214" fmla="*/ 373329 w 2688121"/>
              <a:gd name="connsiteY214" fmla="*/ 976618 h 1573026"/>
              <a:gd name="connsiteX215" fmla="*/ 342373 w 2688121"/>
              <a:gd name="connsiteY215" fmla="*/ 993287 h 1573026"/>
              <a:gd name="connsiteX216" fmla="*/ 294748 w 2688121"/>
              <a:gd name="connsiteY216" fmla="*/ 990906 h 1573026"/>
              <a:gd name="connsiteX217" fmla="*/ 287604 w 2688121"/>
              <a:gd name="connsiteY217" fmla="*/ 1007575 h 1573026"/>
              <a:gd name="connsiteX218" fmla="*/ 287604 w 2688121"/>
              <a:gd name="connsiteY218" fmla="*/ 1055200 h 1573026"/>
              <a:gd name="connsiteX219" fmla="*/ 228073 w 2688121"/>
              <a:gd name="connsiteY219" fmla="*/ 1059962 h 1573026"/>
              <a:gd name="connsiteX220" fmla="*/ 166160 w 2688121"/>
              <a:gd name="connsiteY220" fmla="*/ 1093300 h 1573026"/>
              <a:gd name="connsiteX221" fmla="*/ 168542 w 2688121"/>
              <a:gd name="connsiteY221" fmla="*/ 1121875 h 1573026"/>
              <a:gd name="connsiteX222" fmla="*/ 116155 w 2688121"/>
              <a:gd name="connsiteY222" fmla="*/ 1109968 h 1573026"/>
              <a:gd name="connsiteX223" fmla="*/ 82817 w 2688121"/>
              <a:gd name="connsiteY223" fmla="*/ 1117112 h 1573026"/>
              <a:gd name="connsiteX224" fmla="*/ 37573 w 2688121"/>
              <a:gd name="connsiteY224" fmla="*/ 1098062 h 1573026"/>
              <a:gd name="connsiteX225" fmla="*/ 20905 w 2688121"/>
              <a:gd name="connsiteY225" fmla="*/ 1098062 h 1573026"/>
              <a:gd name="connsiteX0" fmla="*/ 19230 w 2686446"/>
              <a:gd name="connsiteY0" fmla="*/ 1098062 h 1573026"/>
              <a:gd name="connsiteX1" fmla="*/ 179 w 2686446"/>
              <a:gd name="connsiteY1" fmla="*/ 964712 h 1573026"/>
              <a:gd name="connsiteX2" fmla="*/ 31135 w 2686446"/>
              <a:gd name="connsiteY2" fmla="*/ 1009956 h 1573026"/>
              <a:gd name="connsiteX3" fmla="*/ 23992 w 2686446"/>
              <a:gd name="connsiteY3" fmla="*/ 945662 h 1573026"/>
              <a:gd name="connsiteX4" fmla="*/ 35898 w 2686446"/>
              <a:gd name="connsiteY4" fmla="*/ 907562 h 1573026"/>
              <a:gd name="connsiteX5" fmla="*/ 64473 w 2686446"/>
              <a:gd name="connsiteY5" fmla="*/ 881368 h 1573026"/>
              <a:gd name="connsiteX6" fmla="*/ 88287 w 2686446"/>
              <a:gd name="connsiteY6" fmla="*/ 836124 h 1573026"/>
              <a:gd name="connsiteX7" fmla="*/ 83523 w 2686446"/>
              <a:gd name="connsiteY7" fmla="*/ 778975 h 1573026"/>
              <a:gd name="connsiteX8" fmla="*/ 66854 w 2686446"/>
              <a:gd name="connsiteY8" fmla="*/ 745637 h 1573026"/>
              <a:gd name="connsiteX9" fmla="*/ 76379 w 2686446"/>
              <a:gd name="connsiteY9" fmla="*/ 707537 h 1573026"/>
              <a:gd name="connsiteX10" fmla="*/ 62092 w 2686446"/>
              <a:gd name="connsiteY10" fmla="*/ 686106 h 1573026"/>
              <a:gd name="connsiteX11" fmla="*/ 76379 w 2686446"/>
              <a:gd name="connsiteY11" fmla="*/ 657531 h 1573026"/>
              <a:gd name="connsiteX12" fmla="*/ 28754 w 2686446"/>
              <a:gd name="connsiteY12" fmla="*/ 686106 h 1573026"/>
              <a:gd name="connsiteX13" fmla="*/ 33519 w 2686446"/>
              <a:gd name="connsiteY13" fmla="*/ 657530 h 1573026"/>
              <a:gd name="connsiteX14" fmla="*/ 69235 w 2686446"/>
              <a:gd name="connsiteY14" fmla="*/ 607525 h 1573026"/>
              <a:gd name="connsiteX15" fmla="*/ 95431 w 2686446"/>
              <a:gd name="connsiteY15" fmla="*/ 590855 h 1573026"/>
              <a:gd name="connsiteX16" fmla="*/ 93048 w 2686446"/>
              <a:gd name="connsiteY16" fmla="*/ 507512 h 1573026"/>
              <a:gd name="connsiteX17" fmla="*/ 45423 w 2686446"/>
              <a:gd name="connsiteY17" fmla="*/ 467031 h 1573026"/>
              <a:gd name="connsiteX18" fmla="*/ 40660 w 2686446"/>
              <a:gd name="connsiteY18" fmla="*/ 433693 h 1573026"/>
              <a:gd name="connsiteX19" fmla="*/ 23992 w 2686446"/>
              <a:gd name="connsiteY19" fmla="*/ 400355 h 1573026"/>
              <a:gd name="connsiteX20" fmla="*/ 43042 w 2686446"/>
              <a:gd name="connsiteY20" fmla="*/ 307487 h 1573026"/>
              <a:gd name="connsiteX21" fmla="*/ 50185 w 2686446"/>
              <a:gd name="connsiteY21" fmla="*/ 255100 h 1573026"/>
              <a:gd name="connsiteX22" fmla="*/ 74000 w 2686446"/>
              <a:gd name="connsiteY22" fmla="*/ 224142 h 1573026"/>
              <a:gd name="connsiteX23" fmla="*/ 162104 w 2686446"/>
              <a:gd name="connsiteY23" fmla="*/ 247956 h 1573026"/>
              <a:gd name="connsiteX24" fmla="*/ 209729 w 2686446"/>
              <a:gd name="connsiteY24" fmla="*/ 293200 h 1573026"/>
              <a:gd name="connsiteX25" fmla="*/ 221635 w 2686446"/>
              <a:gd name="connsiteY25" fmla="*/ 321775 h 1573026"/>
              <a:gd name="connsiteX26" fmla="*/ 257356 w 2686446"/>
              <a:gd name="connsiteY26" fmla="*/ 364636 h 1573026"/>
              <a:gd name="connsiteX27" fmla="*/ 285929 w 2686446"/>
              <a:gd name="connsiteY27" fmla="*/ 359875 h 1573026"/>
              <a:gd name="connsiteX28" fmla="*/ 293073 w 2686446"/>
              <a:gd name="connsiteY28" fmla="*/ 333681 h 1573026"/>
              <a:gd name="connsiteX29" fmla="*/ 333554 w 2686446"/>
              <a:gd name="connsiteY29" fmla="*/ 336062 h 1573026"/>
              <a:gd name="connsiteX30" fmla="*/ 381179 w 2686446"/>
              <a:gd name="connsiteY30" fmla="*/ 312249 h 1573026"/>
              <a:gd name="connsiteX31" fmla="*/ 404992 w 2686446"/>
              <a:gd name="connsiteY31" fmla="*/ 257481 h 1573026"/>
              <a:gd name="connsiteX32" fmla="*/ 393085 w 2686446"/>
              <a:gd name="connsiteY32" fmla="*/ 424168 h 1573026"/>
              <a:gd name="connsiteX33" fmla="*/ 495479 w 2686446"/>
              <a:gd name="connsiteY33" fmla="*/ 517037 h 1573026"/>
              <a:gd name="connsiteX34" fmla="*/ 552631 w 2686446"/>
              <a:gd name="connsiteY34" fmla="*/ 495605 h 1573026"/>
              <a:gd name="connsiteX35" fmla="*/ 605017 w 2686446"/>
              <a:gd name="connsiteY35" fmla="*/ 481318 h 1573026"/>
              <a:gd name="connsiteX36" fmla="*/ 631210 w 2686446"/>
              <a:gd name="connsiteY36" fmla="*/ 483700 h 1573026"/>
              <a:gd name="connsiteX37" fmla="*/ 626448 w 2686446"/>
              <a:gd name="connsiteY37" fmla="*/ 476556 h 1573026"/>
              <a:gd name="connsiteX38" fmla="*/ 705029 w 2686446"/>
              <a:gd name="connsiteY38" fmla="*/ 524181 h 1573026"/>
              <a:gd name="connsiteX39" fmla="*/ 750273 w 2686446"/>
              <a:gd name="connsiteY39" fmla="*/ 547993 h 1573026"/>
              <a:gd name="connsiteX40" fmla="*/ 816950 w 2686446"/>
              <a:gd name="connsiteY40" fmla="*/ 562280 h 1573026"/>
              <a:gd name="connsiteX41" fmla="*/ 862192 w 2686446"/>
              <a:gd name="connsiteY41" fmla="*/ 478937 h 1573026"/>
              <a:gd name="connsiteX42" fmla="*/ 890767 w 2686446"/>
              <a:gd name="connsiteY42" fmla="*/ 455125 h 1573026"/>
              <a:gd name="connsiteX43" fmla="*/ 893151 w 2686446"/>
              <a:gd name="connsiteY43" fmla="*/ 426549 h 1573026"/>
              <a:gd name="connsiteX44" fmla="*/ 821710 w 2686446"/>
              <a:gd name="connsiteY44" fmla="*/ 412262 h 1573026"/>
              <a:gd name="connsiteX45" fmla="*/ 793137 w 2686446"/>
              <a:gd name="connsiteY45" fmla="*/ 417024 h 1573026"/>
              <a:gd name="connsiteX46" fmla="*/ 757417 w 2686446"/>
              <a:gd name="connsiteY46" fmla="*/ 383687 h 1573026"/>
              <a:gd name="connsiteX47" fmla="*/ 781231 w 2686446"/>
              <a:gd name="connsiteY47" fmla="*/ 357491 h 1573026"/>
              <a:gd name="connsiteX48" fmla="*/ 843142 w 2686446"/>
              <a:gd name="connsiteY48" fmla="*/ 343206 h 1573026"/>
              <a:gd name="connsiteX49" fmla="*/ 888385 w 2686446"/>
              <a:gd name="connsiteY49" fmla="*/ 357493 h 1573026"/>
              <a:gd name="connsiteX50" fmla="*/ 900292 w 2686446"/>
              <a:gd name="connsiteY50" fmla="*/ 376543 h 1573026"/>
              <a:gd name="connsiteX51" fmla="*/ 1019354 w 2686446"/>
              <a:gd name="connsiteY51" fmla="*/ 436075 h 1573026"/>
              <a:gd name="connsiteX52" fmla="*/ 1043167 w 2686446"/>
              <a:gd name="connsiteY52" fmla="*/ 500368 h 1573026"/>
              <a:gd name="connsiteX53" fmla="*/ 1064598 w 2686446"/>
              <a:gd name="connsiteY53" fmla="*/ 512275 h 1573026"/>
              <a:gd name="connsiteX54" fmla="*/ 1062217 w 2686446"/>
              <a:gd name="connsiteY54" fmla="*/ 421787 h 1573026"/>
              <a:gd name="connsiteX55" fmla="*/ 1083648 w 2686446"/>
              <a:gd name="connsiteY55" fmla="*/ 383687 h 1573026"/>
              <a:gd name="connsiteX56" fmla="*/ 1102698 w 2686446"/>
              <a:gd name="connsiteY56" fmla="*/ 386068 h 1573026"/>
              <a:gd name="connsiteX57" fmla="*/ 1102698 w 2686446"/>
              <a:gd name="connsiteY57" fmla="*/ 347968 h 1573026"/>
              <a:gd name="connsiteX58" fmla="*/ 1114606 w 2686446"/>
              <a:gd name="connsiteY58" fmla="*/ 340823 h 1573026"/>
              <a:gd name="connsiteX59" fmla="*/ 1171754 w 2686446"/>
              <a:gd name="connsiteY59" fmla="*/ 343206 h 1573026"/>
              <a:gd name="connsiteX60" fmla="*/ 1271767 w 2686446"/>
              <a:gd name="connsiteY60" fmla="*/ 317012 h 1573026"/>
              <a:gd name="connsiteX61" fmla="*/ 1343204 w 2686446"/>
              <a:gd name="connsiteY61" fmla="*/ 305106 h 1573026"/>
              <a:gd name="connsiteX62" fmla="*/ 1428596 w 2686446"/>
              <a:gd name="connsiteY62" fmla="*/ 250164 h 1573026"/>
              <a:gd name="connsiteX63" fmla="*/ 1500367 w 2686446"/>
              <a:gd name="connsiteY63" fmla="*/ 221762 h 1573026"/>
              <a:gd name="connsiteX64" fmla="*/ 1569425 w 2686446"/>
              <a:gd name="connsiteY64" fmla="*/ 188423 h 1573026"/>
              <a:gd name="connsiteX65" fmla="*/ 1640860 w 2686446"/>
              <a:gd name="connsiteY65" fmla="*/ 195568 h 1573026"/>
              <a:gd name="connsiteX66" fmla="*/ 1693248 w 2686446"/>
              <a:gd name="connsiteY66" fmla="*/ 174137 h 1573026"/>
              <a:gd name="connsiteX67" fmla="*/ 1724206 w 2686446"/>
              <a:gd name="connsiteY67" fmla="*/ 183660 h 1573026"/>
              <a:gd name="connsiteX68" fmla="*/ 1798023 w 2686446"/>
              <a:gd name="connsiteY68" fmla="*/ 233668 h 1573026"/>
              <a:gd name="connsiteX69" fmla="*/ 1736110 w 2686446"/>
              <a:gd name="connsiteY69" fmla="*/ 209856 h 1573026"/>
              <a:gd name="connsiteX70" fmla="*/ 1757542 w 2686446"/>
              <a:gd name="connsiteY70" fmla="*/ 281293 h 1573026"/>
              <a:gd name="connsiteX71" fmla="*/ 1795644 w 2686446"/>
              <a:gd name="connsiteY71" fmla="*/ 309866 h 1573026"/>
              <a:gd name="connsiteX72" fmla="*/ 1890892 w 2686446"/>
              <a:gd name="connsiteY72" fmla="*/ 314631 h 1573026"/>
              <a:gd name="connsiteX73" fmla="*/ 1957569 w 2686446"/>
              <a:gd name="connsiteY73" fmla="*/ 271766 h 1573026"/>
              <a:gd name="connsiteX74" fmla="*/ 1955185 w 2686446"/>
              <a:gd name="connsiteY74" fmla="*/ 293200 h 1573026"/>
              <a:gd name="connsiteX75" fmla="*/ 1919467 w 2686446"/>
              <a:gd name="connsiteY75" fmla="*/ 321775 h 1573026"/>
              <a:gd name="connsiteX76" fmla="*/ 1845648 w 2686446"/>
              <a:gd name="connsiteY76" fmla="*/ 338443 h 1573026"/>
              <a:gd name="connsiteX77" fmla="*/ 1852794 w 2686446"/>
              <a:gd name="connsiteY77" fmla="*/ 367017 h 1573026"/>
              <a:gd name="connsiteX78" fmla="*/ 1976619 w 2686446"/>
              <a:gd name="connsiteY78" fmla="*/ 331298 h 1573026"/>
              <a:gd name="connsiteX79" fmla="*/ 2029004 w 2686446"/>
              <a:gd name="connsiteY79" fmla="*/ 295581 h 1573026"/>
              <a:gd name="connsiteX80" fmla="*/ 2071868 w 2686446"/>
              <a:gd name="connsiteY80" fmla="*/ 271766 h 1573026"/>
              <a:gd name="connsiteX81" fmla="*/ 1995669 w 2686446"/>
              <a:gd name="connsiteY81" fmla="*/ 264623 h 1573026"/>
              <a:gd name="connsiteX82" fmla="*/ 1995669 w 2686446"/>
              <a:gd name="connsiteY82" fmla="*/ 202710 h 1573026"/>
              <a:gd name="connsiteX83" fmla="*/ 2045674 w 2686446"/>
              <a:gd name="connsiteY83" fmla="*/ 202710 h 1573026"/>
              <a:gd name="connsiteX84" fmla="*/ 2152830 w 2686446"/>
              <a:gd name="connsiteY84" fmla="*/ 97935 h 1573026"/>
              <a:gd name="connsiteX85" fmla="*/ 2202836 w 2686446"/>
              <a:gd name="connsiteY85" fmla="*/ 305 h 1573026"/>
              <a:gd name="connsiteX86" fmla="*/ 2167118 w 2686446"/>
              <a:gd name="connsiteY86" fmla="*/ 114604 h 1573026"/>
              <a:gd name="connsiteX87" fmla="*/ 2093300 w 2686446"/>
              <a:gd name="connsiteY87" fmla="*/ 193186 h 1573026"/>
              <a:gd name="connsiteX88" fmla="*/ 2157592 w 2686446"/>
              <a:gd name="connsiteY88" fmla="*/ 217000 h 1573026"/>
              <a:gd name="connsiteX89" fmla="*/ 2217123 w 2686446"/>
              <a:gd name="connsiteY89" fmla="*/ 212237 h 1573026"/>
              <a:gd name="connsiteX90" fmla="*/ 2262369 w 2686446"/>
              <a:gd name="connsiteY90" fmla="*/ 257480 h 1573026"/>
              <a:gd name="connsiteX91" fmla="*/ 2312373 w 2686446"/>
              <a:gd name="connsiteY91" fmla="*/ 243193 h 1573026"/>
              <a:gd name="connsiteX92" fmla="*/ 2355235 w 2686446"/>
              <a:gd name="connsiteY92" fmla="*/ 178900 h 1573026"/>
              <a:gd name="connsiteX93" fmla="*/ 2398098 w 2686446"/>
              <a:gd name="connsiteY93" fmla="*/ 169375 h 1573026"/>
              <a:gd name="connsiteX94" fmla="*/ 2502873 w 2686446"/>
              <a:gd name="connsiteY94" fmla="*/ 152706 h 1573026"/>
              <a:gd name="connsiteX95" fmla="*/ 2519542 w 2686446"/>
              <a:gd name="connsiteY95" fmla="*/ 147943 h 1573026"/>
              <a:gd name="connsiteX96" fmla="*/ 2607648 w 2686446"/>
              <a:gd name="connsiteY96" fmla="*/ 166993 h 1573026"/>
              <a:gd name="connsiteX97" fmla="*/ 2638604 w 2686446"/>
              <a:gd name="connsiteY97" fmla="*/ 188425 h 1573026"/>
              <a:gd name="connsiteX98" fmla="*/ 2664799 w 2686446"/>
              <a:gd name="connsiteY98" fmla="*/ 205092 h 1573026"/>
              <a:gd name="connsiteX99" fmla="*/ 2686229 w 2686446"/>
              <a:gd name="connsiteY99" fmla="*/ 221762 h 1573026"/>
              <a:gd name="connsiteX100" fmla="*/ 2667179 w 2686446"/>
              <a:gd name="connsiteY100" fmla="*/ 264625 h 1573026"/>
              <a:gd name="connsiteX101" fmla="*/ 2664798 w 2686446"/>
              <a:gd name="connsiteY101" fmla="*/ 319393 h 1573026"/>
              <a:gd name="connsiteX102" fmla="*/ 2650510 w 2686446"/>
              <a:gd name="connsiteY102" fmla="*/ 376543 h 1573026"/>
              <a:gd name="connsiteX103" fmla="*/ 2652892 w 2686446"/>
              <a:gd name="connsiteY103" fmla="*/ 386068 h 1573026"/>
              <a:gd name="connsiteX104" fmla="*/ 2683848 w 2686446"/>
              <a:gd name="connsiteY104" fmla="*/ 393212 h 1573026"/>
              <a:gd name="connsiteX105" fmla="*/ 2671942 w 2686446"/>
              <a:gd name="connsiteY105" fmla="*/ 424168 h 1573026"/>
              <a:gd name="connsiteX106" fmla="*/ 2638604 w 2686446"/>
              <a:gd name="connsiteY106" fmla="*/ 445600 h 1573026"/>
              <a:gd name="connsiteX107" fmla="*/ 2624317 w 2686446"/>
              <a:gd name="connsiteY107" fmla="*/ 476556 h 1573026"/>
              <a:gd name="connsiteX108" fmla="*/ 2627570 w 2686446"/>
              <a:gd name="connsiteY108" fmla="*/ 559163 h 1573026"/>
              <a:gd name="connsiteX109" fmla="*/ 2614791 w 2686446"/>
              <a:gd name="connsiteY109" fmla="*/ 590856 h 1573026"/>
              <a:gd name="connsiteX110" fmla="*/ 2612410 w 2686446"/>
              <a:gd name="connsiteY110" fmla="*/ 655150 h 1573026"/>
              <a:gd name="connsiteX111" fmla="*/ 2633842 w 2686446"/>
              <a:gd name="connsiteY111" fmla="*/ 690868 h 1573026"/>
              <a:gd name="connsiteX112" fmla="*/ 2629079 w 2686446"/>
              <a:gd name="connsiteY112" fmla="*/ 743256 h 1573026"/>
              <a:gd name="connsiteX113" fmla="*/ 2631460 w 2686446"/>
              <a:gd name="connsiteY113" fmla="*/ 790881 h 1573026"/>
              <a:gd name="connsiteX114" fmla="*/ 2619554 w 2686446"/>
              <a:gd name="connsiteY114" fmla="*/ 805168 h 1573026"/>
              <a:gd name="connsiteX115" fmla="*/ 2590979 w 2686446"/>
              <a:gd name="connsiteY115" fmla="*/ 890893 h 1573026"/>
              <a:gd name="connsiteX116" fmla="*/ 2560025 w 2686446"/>
              <a:gd name="connsiteY116" fmla="*/ 967092 h 1573026"/>
              <a:gd name="connsiteX117" fmla="*/ 2524304 w 2686446"/>
              <a:gd name="connsiteY117" fmla="*/ 945662 h 1573026"/>
              <a:gd name="connsiteX118" fmla="*/ 2464773 w 2686446"/>
              <a:gd name="connsiteY118" fmla="*/ 917087 h 1573026"/>
              <a:gd name="connsiteX119" fmla="*/ 2436198 w 2686446"/>
              <a:gd name="connsiteY119" fmla="*/ 883750 h 1573026"/>
              <a:gd name="connsiteX120" fmla="*/ 2402862 w 2686446"/>
              <a:gd name="connsiteY120" fmla="*/ 869462 h 1573026"/>
              <a:gd name="connsiteX121" fmla="*/ 2369523 w 2686446"/>
              <a:gd name="connsiteY121" fmla="*/ 871843 h 1573026"/>
              <a:gd name="connsiteX122" fmla="*/ 2319517 w 2686446"/>
              <a:gd name="connsiteY122" fmla="*/ 895656 h 1573026"/>
              <a:gd name="connsiteX123" fmla="*/ 2295704 w 2686446"/>
              <a:gd name="connsiteY123" fmla="*/ 909943 h 1573026"/>
              <a:gd name="connsiteX124" fmla="*/ 2226650 w 2686446"/>
              <a:gd name="connsiteY124" fmla="*/ 926612 h 1573026"/>
              <a:gd name="connsiteX125" fmla="*/ 2205217 w 2686446"/>
              <a:gd name="connsiteY125" fmla="*/ 957568 h 1573026"/>
              <a:gd name="connsiteX126" fmla="*/ 2202835 w 2686446"/>
              <a:gd name="connsiteY126" fmla="*/ 1036150 h 1573026"/>
              <a:gd name="connsiteX127" fmla="*/ 2205219 w 2686446"/>
              <a:gd name="connsiteY127" fmla="*/ 1062342 h 1573026"/>
              <a:gd name="connsiteX128" fmla="*/ 2105204 w 2686446"/>
              <a:gd name="connsiteY128" fmla="*/ 1112350 h 1573026"/>
              <a:gd name="connsiteX129" fmla="*/ 2062342 w 2686446"/>
              <a:gd name="connsiteY129" fmla="*/ 1112350 h 1573026"/>
              <a:gd name="connsiteX130" fmla="*/ 1971856 w 2686446"/>
              <a:gd name="connsiteY130" fmla="*/ 1148067 h 1573026"/>
              <a:gd name="connsiteX131" fmla="*/ 1950423 w 2686446"/>
              <a:gd name="connsiteY131" fmla="*/ 1188550 h 1573026"/>
              <a:gd name="connsiteX132" fmla="*/ 1950425 w 2686446"/>
              <a:gd name="connsiteY132" fmla="*/ 1238556 h 1573026"/>
              <a:gd name="connsiteX133" fmla="*/ 1900417 w 2686446"/>
              <a:gd name="connsiteY133" fmla="*/ 1279037 h 1573026"/>
              <a:gd name="connsiteX134" fmla="*/ 1883750 w 2686446"/>
              <a:gd name="connsiteY134" fmla="*/ 1309993 h 1573026"/>
              <a:gd name="connsiteX135" fmla="*/ 1886129 w 2686446"/>
              <a:gd name="connsiteY135" fmla="*/ 1331425 h 1573026"/>
              <a:gd name="connsiteX136" fmla="*/ 1919467 w 2686446"/>
              <a:gd name="connsiteY136" fmla="*/ 1326662 h 1573026"/>
              <a:gd name="connsiteX137" fmla="*/ 1943281 w 2686446"/>
              <a:gd name="connsiteY137" fmla="*/ 1350474 h 1573026"/>
              <a:gd name="connsiteX138" fmla="*/ 1931373 w 2686446"/>
              <a:gd name="connsiteY138" fmla="*/ 1383812 h 1573026"/>
              <a:gd name="connsiteX139" fmla="*/ 1928992 w 2686446"/>
              <a:gd name="connsiteY139" fmla="*/ 1421912 h 1573026"/>
              <a:gd name="connsiteX140" fmla="*/ 1850412 w 2686446"/>
              <a:gd name="connsiteY140" fmla="*/ 1450487 h 1573026"/>
              <a:gd name="connsiteX141" fmla="*/ 1840887 w 2686446"/>
              <a:gd name="connsiteY141" fmla="*/ 1538594 h 1573026"/>
              <a:gd name="connsiteX142" fmla="*/ 1774210 w 2686446"/>
              <a:gd name="connsiteY142" fmla="*/ 1560025 h 1573026"/>
              <a:gd name="connsiteX143" fmla="*/ 1738159 w 2686446"/>
              <a:gd name="connsiteY143" fmla="*/ 1573012 h 1573026"/>
              <a:gd name="connsiteX144" fmla="*/ 1657529 w 2686446"/>
              <a:gd name="connsiteY144" fmla="*/ 1557643 h 1573026"/>
              <a:gd name="connsiteX145" fmla="*/ 1631335 w 2686446"/>
              <a:gd name="connsiteY145" fmla="*/ 1571931 h 1573026"/>
              <a:gd name="connsiteX146" fmla="*/ 1576569 w 2686446"/>
              <a:gd name="connsiteY146" fmla="*/ 1543356 h 1573026"/>
              <a:gd name="connsiteX147" fmla="*/ 1536085 w 2686446"/>
              <a:gd name="connsiteY147" fmla="*/ 1507637 h 1573026"/>
              <a:gd name="connsiteX148" fmla="*/ 1493225 w 2686446"/>
              <a:gd name="connsiteY148" fmla="*/ 1479061 h 1573026"/>
              <a:gd name="connsiteX149" fmla="*/ 1521798 w 2686446"/>
              <a:gd name="connsiteY149" fmla="*/ 1455250 h 1573026"/>
              <a:gd name="connsiteX150" fmla="*/ 1509892 w 2686446"/>
              <a:gd name="connsiteY150" fmla="*/ 1438581 h 1573026"/>
              <a:gd name="connsiteX151" fmla="*/ 1447979 w 2686446"/>
              <a:gd name="connsiteY151" fmla="*/ 1426675 h 1573026"/>
              <a:gd name="connsiteX152" fmla="*/ 1428929 w 2686446"/>
              <a:gd name="connsiteY152" fmla="*/ 1402862 h 1573026"/>
              <a:gd name="connsiteX153" fmla="*/ 1390831 w 2686446"/>
              <a:gd name="connsiteY153" fmla="*/ 1379050 h 1573026"/>
              <a:gd name="connsiteX154" fmla="*/ 1386067 w 2686446"/>
              <a:gd name="connsiteY154" fmla="*/ 1390956 h 1573026"/>
              <a:gd name="connsiteX155" fmla="*/ 1400356 w 2686446"/>
              <a:gd name="connsiteY155" fmla="*/ 1429056 h 1573026"/>
              <a:gd name="connsiteX156" fmla="*/ 1369398 w 2686446"/>
              <a:gd name="connsiteY156" fmla="*/ 1443343 h 1573026"/>
              <a:gd name="connsiteX157" fmla="*/ 1343206 w 2686446"/>
              <a:gd name="connsiteY157" fmla="*/ 1457630 h 1573026"/>
              <a:gd name="connsiteX158" fmla="*/ 1326535 w 2686446"/>
              <a:gd name="connsiteY158" fmla="*/ 1450487 h 1573026"/>
              <a:gd name="connsiteX159" fmla="*/ 1281292 w 2686446"/>
              <a:gd name="connsiteY159" fmla="*/ 1388575 h 1573026"/>
              <a:gd name="connsiteX160" fmla="*/ 1236050 w 2686446"/>
              <a:gd name="connsiteY160" fmla="*/ 1355237 h 1573026"/>
              <a:gd name="connsiteX161" fmla="*/ 1257481 w 2686446"/>
              <a:gd name="connsiteY161" fmla="*/ 1338568 h 1573026"/>
              <a:gd name="connsiteX162" fmla="*/ 1278912 w 2686446"/>
              <a:gd name="connsiteY162" fmla="*/ 1298087 h 1573026"/>
              <a:gd name="connsiteX163" fmla="*/ 1264623 w 2686446"/>
              <a:gd name="connsiteY163" fmla="*/ 1286181 h 1573026"/>
              <a:gd name="connsiteX164" fmla="*/ 1226525 w 2686446"/>
              <a:gd name="connsiteY164" fmla="*/ 1288562 h 1573026"/>
              <a:gd name="connsiteX165" fmla="*/ 1150325 w 2686446"/>
              <a:gd name="connsiteY165" fmla="*/ 1245700 h 1573026"/>
              <a:gd name="connsiteX166" fmla="*/ 1107460 w 2686446"/>
              <a:gd name="connsiteY166" fmla="*/ 1226650 h 1573026"/>
              <a:gd name="connsiteX167" fmla="*/ 1097937 w 2686446"/>
              <a:gd name="connsiteY167" fmla="*/ 1226650 h 1573026"/>
              <a:gd name="connsiteX168" fmla="*/ 1086031 w 2686446"/>
              <a:gd name="connsiteY168" fmla="*/ 1162356 h 1573026"/>
              <a:gd name="connsiteX169" fmla="*/ 1097937 w 2686446"/>
              <a:gd name="connsiteY169" fmla="*/ 1098062 h 1573026"/>
              <a:gd name="connsiteX170" fmla="*/ 1066981 w 2686446"/>
              <a:gd name="connsiteY170" fmla="*/ 1064725 h 1573026"/>
              <a:gd name="connsiteX171" fmla="*/ 1014594 w 2686446"/>
              <a:gd name="connsiteY171" fmla="*/ 1040912 h 1573026"/>
              <a:gd name="connsiteX172" fmla="*/ 1040787 w 2686446"/>
              <a:gd name="connsiteY172" fmla="*/ 1017100 h 1573026"/>
              <a:gd name="connsiteX173" fmla="*/ 1086031 w 2686446"/>
              <a:gd name="connsiteY173" fmla="*/ 1021862 h 1573026"/>
              <a:gd name="connsiteX174" fmla="*/ 1081269 w 2686446"/>
              <a:gd name="connsiteY174" fmla="*/ 974237 h 1573026"/>
              <a:gd name="connsiteX175" fmla="*/ 1052694 w 2686446"/>
              <a:gd name="connsiteY175" fmla="*/ 969475 h 1573026"/>
              <a:gd name="connsiteX176" fmla="*/ 1057456 w 2686446"/>
              <a:gd name="connsiteY176" fmla="*/ 921850 h 1573026"/>
              <a:gd name="connsiteX177" fmla="*/ 1026500 w 2686446"/>
              <a:gd name="connsiteY177" fmla="*/ 907562 h 1573026"/>
              <a:gd name="connsiteX178" fmla="*/ 1028881 w 2686446"/>
              <a:gd name="connsiteY178" fmla="*/ 871843 h 1573026"/>
              <a:gd name="connsiteX179" fmla="*/ 981256 w 2686446"/>
              <a:gd name="connsiteY179" fmla="*/ 857556 h 1573026"/>
              <a:gd name="connsiteX180" fmla="*/ 962206 w 2686446"/>
              <a:gd name="connsiteY180" fmla="*/ 878987 h 1573026"/>
              <a:gd name="connsiteX181" fmla="*/ 933629 w 2686446"/>
              <a:gd name="connsiteY181" fmla="*/ 881368 h 1573026"/>
              <a:gd name="connsiteX182" fmla="*/ 883625 w 2686446"/>
              <a:gd name="connsiteY182" fmla="*/ 886131 h 1573026"/>
              <a:gd name="connsiteX183" fmla="*/ 852669 w 2686446"/>
              <a:gd name="connsiteY183" fmla="*/ 907562 h 1573026"/>
              <a:gd name="connsiteX184" fmla="*/ 852669 w 2686446"/>
              <a:gd name="connsiteY184" fmla="*/ 876606 h 1573026"/>
              <a:gd name="connsiteX185" fmla="*/ 812187 w 2686446"/>
              <a:gd name="connsiteY185" fmla="*/ 871843 h 1573026"/>
              <a:gd name="connsiteX186" fmla="*/ 819329 w 2686446"/>
              <a:gd name="connsiteY186" fmla="*/ 893275 h 1573026"/>
              <a:gd name="connsiteX187" fmla="*/ 814569 w 2686446"/>
              <a:gd name="connsiteY187" fmla="*/ 912325 h 1573026"/>
              <a:gd name="connsiteX188" fmla="*/ 728844 w 2686446"/>
              <a:gd name="connsiteY188" fmla="*/ 859936 h 1573026"/>
              <a:gd name="connsiteX189" fmla="*/ 707412 w 2686446"/>
              <a:gd name="connsiteY189" fmla="*/ 826600 h 1573026"/>
              <a:gd name="connsiteX190" fmla="*/ 719319 w 2686446"/>
              <a:gd name="connsiteY190" fmla="*/ 786117 h 1573026"/>
              <a:gd name="connsiteX191" fmla="*/ 688362 w 2686446"/>
              <a:gd name="connsiteY191" fmla="*/ 781356 h 1573026"/>
              <a:gd name="connsiteX192" fmla="*/ 640737 w 2686446"/>
              <a:gd name="connsiteY192" fmla="*/ 795643 h 1573026"/>
              <a:gd name="connsiteX193" fmla="*/ 631212 w 2686446"/>
              <a:gd name="connsiteY193" fmla="*/ 809931 h 1573026"/>
              <a:gd name="connsiteX194" fmla="*/ 607400 w 2686446"/>
              <a:gd name="connsiteY194" fmla="*/ 826600 h 1573026"/>
              <a:gd name="connsiteX195" fmla="*/ 600256 w 2686446"/>
              <a:gd name="connsiteY195" fmla="*/ 843268 h 1573026"/>
              <a:gd name="connsiteX196" fmla="*/ 559775 w 2686446"/>
              <a:gd name="connsiteY196" fmla="*/ 876606 h 1573026"/>
              <a:gd name="connsiteX197" fmla="*/ 562154 w 2686446"/>
              <a:gd name="connsiteY197" fmla="*/ 898037 h 1573026"/>
              <a:gd name="connsiteX198" fmla="*/ 576444 w 2686446"/>
              <a:gd name="connsiteY198" fmla="*/ 917087 h 1573026"/>
              <a:gd name="connsiteX199" fmla="*/ 500244 w 2686446"/>
              <a:gd name="connsiteY199" fmla="*/ 902800 h 1573026"/>
              <a:gd name="connsiteX200" fmla="*/ 466906 w 2686446"/>
              <a:gd name="connsiteY200" fmla="*/ 907562 h 1573026"/>
              <a:gd name="connsiteX201" fmla="*/ 514529 w 2686446"/>
              <a:gd name="connsiteY201" fmla="*/ 938518 h 1573026"/>
              <a:gd name="connsiteX202" fmla="*/ 538344 w 2686446"/>
              <a:gd name="connsiteY202" fmla="*/ 950425 h 1573026"/>
              <a:gd name="connsiteX203" fmla="*/ 564537 w 2686446"/>
              <a:gd name="connsiteY203" fmla="*/ 1002812 h 1573026"/>
              <a:gd name="connsiteX204" fmla="*/ 497860 w 2686446"/>
              <a:gd name="connsiteY204" fmla="*/ 1019481 h 1573026"/>
              <a:gd name="connsiteX205" fmla="*/ 476431 w 2686446"/>
              <a:gd name="connsiteY205" fmla="*/ 1031387 h 1573026"/>
              <a:gd name="connsiteX206" fmla="*/ 452617 w 2686446"/>
              <a:gd name="connsiteY206" fmla="*/ 1002812 h 1573026"/>
              <a:gd name="connsiteX207" fmla="*/ 428804 w 2686446"/>
              <a:gd name="connsiteY207" fmla="*/ 971856 h 1573026"/>
              <a:gd name="connsiteX208" fmla="*/ 431185 w 2686446"/>
              <a:gd name="connsiteY208" fmla="*/ 933756 h 1573026"/>
              <a:gd name="connsiteX209" fmla="*/ 428804 w 2686446"/>
              <a:gd name="connsiteY209" fmla="*/ 914706 h 1573026"/>
              <a:gd name="connsiteX210" fmla="*/ 447854 w 2686446"/>
              <a:gd name="connsiteY210" fmla="*/ 881368 h 1573026"/>
              <a:gd name="connsiteX211" fmla="*/ 407374 w 2686446"/>
              <a:gd name="connsiteY211" fmla="*/ 890893 h 1573026"/>
              <a:gd name="connsiteX212" fmla="*/ 378798 w 2686446"/>
              <a:gd name="connsiteY212" fmla="*/ 952806 h 1573026"/>
              <a:gd name="connsiteX213" fmla="*/ 371654 w 2686446"/>
              <a:gd name="connsiteY213" fmla="*/ 976618 h 1573026"/>
              <a:gd name="connsiteX214" fmla="*/ 340698 w 2686446"/>
              <a:gd name="connsiteY214" fmla="*/ 993287 h 1573026"/>
              <a:gd name="connsiteX215" fmla="*/ 293073 w 2686446"/>
              <a:gd name="connsiteY215" fmla="*/ 990906 h 1573026"/>
              <a:gd name="connsiteX216" fmla="*/ 285929 w 2686446"/>
              <a:gd name="connsiteY216" fmla="*/ 1007575 h 1573026"/>
              <a:gd name="connsiteX217" fmla="*/ 285929 w 2686446"/>
              <a:gd name="connsiteY217" fmla="*/ 1055200 h 1573026"/>
              <a:gd name="connsiteX218" fmla="*/ 226398 w 2686446"/>
              <a:gd name="connsiteY218" fmla="*/ 1059962 h 1573026"/>
              <a:gd name="connsiteX219" fmla="*/ 164485 w 2686446"/>
              <a:gd name="connsiteY219" fmla="*/ 1093300 h 1573026"/>
              <a:gd name="connsiteX220" fmla="*/ 166867 w 2686446"/>
              <a:gd name="connsiteY220" fmla="*/ 1121875 h 1573026"/>
              <a:gd name="connsiteX221" fmla="*/ 114480 w 2686446"/>
              <a:gd name="connsiteY221" fmla="*/ 1109968 h 1573026"/>
              <a:gd name="connsiteX222" fmla="*/ 81142 w 2686446"/>
              <a:gd name="connsiteY222" fmla="*/ 1117112 h 1573026"/>
              <a:gd name="connsiteX223" fmla="*/ 35898 w 2686446"/>
              <a:gd name="connsiteY223" fmla="*/ 1098062 h 1573026"/>
              <a:gd name="connsiteX224" fmla="*/ 19230 w 2686446"/>
              <a:gd name="connsiteY224" fmla="*/ 1098062 h 1573026"/>
              <a:gd name="connsiteX0" fmla="*/ 19084 w 2686300"/>
              <a:gd name="connsiteY0" fmla="*/ 1098062 h 1573026"/>
              <a:gd name="connsiteX1" fmla="*/ 33 w 2686300"/>
              <a:gd name="connsiteY1" fmla="*/ 964712 h 1573026"/>
              <a:gd name="connsiteX2" fmla="*/ 23846 w 2686300"/>
              <a:gd name="connsiteY2" fmla="*/ 945662 h 1573026"/>
              <a:gd name="connsiteX3" fmla="*/ 35752 w 2686300"/>
              <a:gd name="connsiteY3" fmla="*/ 907562 h 1573026"/>
              <a:gd name="connsiteX4" fmla="*/ 64327 w 2686300"/>
              <a:gd name="connsiteY4" fmla="*/ 881368 h 1573026"/>
              <a:gd name="connsiteX5" fmla="*/ 88141 w 2686300"/>
              <a:gd name="connsiteY5" fmla="*/ 836124 h 1573026"/>
              <a:gd name="connsiteX6" fmla="*/ 83377 w 2686300"/>
              <a:gd name="connsiteY6" fmla="*/ 778975 h 1573026"/>
              <a:gd name="connsiteX7" fmla="*/ 66708 w 2686300"/>
              <a:gd name="connsiteY7" fmla="*/ 745637 h 1573026"/>
              <a:gd name="connsiteX8" fmla="*/ 76233 w 2686300"/>
              <a:gd name="connsiteY8" fmla="*/ 707537 h 1573026"/>
              <a:gd name="connsiteX9" fmla="*/ 61946 w 2686300"/>
              <a:gd name="connsiteY9" fmla="*/ 686106 h 1573026"/>
              <a:gd name="connsiteX10" fmla="*/ 76233 w 2686300"/>
              <a:gd name="connsiteY10" fmla="*/ 657531 h 1573026"/>
              <a:gd name="connsiteX11" fmla="*/ 28608 w 2686300"/>
              <a:gd name="connsiteY11" fmla="*/ 686106 h 1573026"/>
              <a:gd name="connsiteX12" fmla="*/ 33373 w 2686300"/>
              <a:gd name="connsiteY12" fmla="*/ 657530 h 1573026"/>
              <a:gd name="connsiteX13" fmla="*/ 69089 w 2686300"/>
              <a:gd name="connsiteY13" fmla="*/ 607525 h 1573026"/>
              <a:gd name="connsiteX14" fmla="*/ 95285 w 2686300"/>
              <a:gd name="connsiteY14" fmla="*/ 590855 h 1573026"/>
              <a:gd name="connsiteX15" fmla="*/ 92902 w 2686300"/>
              <a:gd name="connsiteY15" fmla="*/ 507512 h 1573026"/>
              <a:gd name="connsiteX16" fmla="*/ 45277 w 2686300"/>
              <a:gd name="connsiteY16" fmla="*/ 467031 h 1573026"/>
              <a:gd name="connsiteX17" fmla="*/ 40514 w 2686300"/>
              <a:gd name="connsiteY17" fmla="*/ 433693 h 1573026"/>
              <a:gd name="connsiteX18" fmla="*/ 23846 w 2686300"/>
              <a:gd name="connsiteY18" fmla="*/ 400355 h 1573026"/>
              <a:gd name="connsiteX19" fmla="*/ 42896 w 2686300"/>
              <a:gd name="connsiteY19" fmla="*/ 307487 h 1573026"/>
              <a:gd name="connsiteX20" fmla="*/ 50039 w 2686300"/>
              <a:gd name="connsiteY20" fmla="*/ 255100 h 1573026"/>
              <a:gd name="connsiteX21" fmla="*/ 73854 w 2686300"/>
              <a:gd name="connsiteY21" fmla="*/ 224142 h 1573026"/>
              <a:gd name="connsiteX22" fmla="*/ 161958 w 2686300"/>
              <a:gd name="connsiteY22" fmla="*/ 247956 h 1573026"/>
              <a:gd name="connsiteX23" fmla="*/ 209583 w 2686300"/>
              <a:gd name="connsiteY23" fmla="*/ 293200 h 1573026"/>
              <a:gd name="connsiteX24" fmla="*/ 221489 w 2686300"/>
              <a:gd name="connsiteY24" fmla="*/ 321775 h 1573026"/>
              <a:gd name="connsiteX25" fmla="*/ 257210 w 2686300"/>
              <a:gd name="connsiteY25" fmla="*/ 364636 h 1573026"/>
              <a:gd name="connsiteX26" fmla="*/ 285783 w 2686300"/>
              <a:gd name="connsiteY26" fmla="*/ 359875 h 1573026"/>
              <a:gd name="connsiteX27" fmla="*/ 292927 w 2686300"/>
              <a:gd name="connsiteY27" fmla="*/ 333681 h 1573026"/>
              <a:gd name="connsiteX28" fmla="*/ 333408 w 2686300"/>
              <a:gd name="connsiteY28" fmla="*/ 336062 h 1573026"/>
              <a:gd name="connsiteX29" fmla="*/ 381033 w 2686300"/>
              <a:gd name="connsiteY29" fmla="*/ 312249 h 1573026"/>
              <a:gd name="connsiteX30" fmla="*/ 404846 w 2686300"/>
              <a:gd name="connsiteY30" fmla="*/ 257481 h 1573026"/>
              <a:gd name="connsiteX31" fmla="*/ 392939 w 2686300"/>
              <a:gd name="connsiteY31" fmla="*/ 424168 h 1573026"/>
              <a:gd name="connsiteX32" fmla="*/ 495333 w 2686300"/>
              <a:gd name="connsiteY32" fmla="*/ 517037 h 1573026"/>
              <a:gd name="connsiteX33" fmla="*/ 552485 w 2686300"/>
              <a:gd name="connsiteY33" fmla="*/ 495605 h 1573026"/>
              <a:gd name="connsiteX34" fmla="*/ 604871 w 2686300"/>
              <a:gd name="connsiteY34" fmla="*/ 481318 h 1573026"/>
              <a:gd name="connsiteX35" fmla="*/ 631064 w 2686300"/>
              <a:gd name="connsiteY35" fmla="*/ 483700 h 1573026"/>
              <a:gd name="connsiteX36" fmla="*/ 626302 w 2686300"/>
              <a:gd name="connsiteY36" fmla="*/ 476556 h 1573026"/>
              <a:gd name="connsiteX37" fmla="*/ 704883 w 2686300"/>
              <a:gd name="connsiteY37" fmla="*/ 524181 h 1573026"/>
              <a:gd name="connsiteX38" fmla="*/ 750127 w 2686300"/>
              <a:gd name="connsiteY38" fmla="*/ 547993 h 1573026"/>
              <a:gd name="connsiteX39" fmla="*/ 816804 w 2686300"/>
              <a:gd name="connsiteY39" fmla="*/ 562280 h 1573026"/>
              <a:gd name="connsiteX40" fmla="*/ 862046 w 2686300"/>
              <a:gd name="connsiteY40" fmla="*/ 478937 h 1573026"/>
              <a:gd name="connsiteX41" fmla="*/ 890621 w 2686300"/>
              <a:gd name="connsiteY41" fmla="*/ 455125 h 1573026"/>
              <a:gd name="connsiteX42" fmla="*/ 893005 w 2686300"/>
              <a:gd name="connsiteY42" fmla="*/ 426549 h 1573026"/>
              <a:gd name="connsiteX43" fmla="*/ 821564 w 2686300"/>
              <a:gd name="connsiteY43" fmla="*/ 412262 h 1573026"/>
              <a:gd name="connsiteX44" fmla="*/ 792991 w 2686300"/>
              <a:gd name="connsiteY44" fmla="*/ 417024 h 1573026"/>
              <a:gd name="connsiteX45" fmla="*/ 757271 w 2686300"/>
              <a:gd name="connsiteY45" fmla="*/ 383687 h 1573026"/>
              <a:gd name="connsiteX46" fmla="*/ 781085 w 2686300"/>
              <a:gd name="connsiteY46" fmla="*/ 357491 h 1573026"/>
              <a:gd name="connsiteX47" fmla="*/ 842996 w 2686300"/>
              <a:gd name="connsiteY47" fmla="*/ 343206 h 1573026"/>
              <a:gd name="connsiteX48" fmla="*/ 888239 w 2686300"/>
              <a:gd name="connsiteY48" fmla="*/ 357493 h 1573026"/>
              <a:gd name="connsiteX49" fmla="*/ 900146 w 2686300"/>
              <a:gd name="connsiteY49" fmla="*/ 376543 h 1573026"/>
              <a:gd name="connsiteX50" fmla="*/ 1019208 w 2686300"/>
              <a:gd name="connsiteY50" fmla="*/ 436075 h 1573026"/>
              <a:gd name="connsiteX51" fmla="*/ 1043021 w 2686300"/>
              <a:gd name="connsiteY51" fmla="*/ 500368 h 1573026"/>
              <a:gd name="connsiteX52" fmla="*/ 1064452 w 2686300"/>
              <a:gd name="connsiteY52" fmla="*/ 512275 h 1573026"/>
              <a:gd name="connsiteX53" fmla="*/ 1062071 w 2686300"/>
              <a:gd name="connsiteY53" fmla="*/ 421787 h 1573026"/>
              <a:gd name="connsiteX54" fmla="*/ 1083502 w 2686300"/>
              <a:gd name="connsiteY54" fmla="*/ 383687 h 1573026"/>
              <a:gd name="connsiteX55" fmla="*/ 1102552 w 2686300"/>
              <a:gd name="connsiteY55" fmla="*/ 386068 h 1573026"/>
              <a:gd name="connsiteX56" fmla="*/ 1102552 w 2686300"/>
              <a:gd name="connsiteY56" fmla="*/ 347968 h 1573026"/>
              <a:gd name="connsiteX57" fmla="*/ 1114460 w 2686300"/>
              <a:gd name="connsiteY57" fmla="*/ 340823 h 1573026"/>
              <a:gd name="connsiteX58" fmla="*/ 1171608 w 2686300"/>
              <a:gd name="connsiteY58" fmla="*/ 343206 h 1573026"/>
              <a:gd name="connsiteX59" fmla="*/ 1271621 w 2686300"/>
              <a:gd name="connsiteY59" fmla="*/ 317012 h 1573026"/>
              <a:gd name="connsiteX60" fmla="*/ 1343058 w 2686300"/>
              <a:gd name="connsiteY60" fmla="*/ 305106 h 1573026"/>
              <a:gd name="connsiteX61" fmla="*/ 1428450 w 2686300"/>
              <a:gd name="connsiteY61" fmla="*/ 250164 h 1573026"/>
              <a:gd name="connsiteX62" fmla="*/ 1500221 w 2686300"/>
              <a:gd name="connsiteY62" fmla="*/ 221762 h 1573026"/>
              <a:gd name="connsiteX63" fmla="*/ 1569279 w 2686300"/>
              <a:gd name="connsiteY63" fmla="*/ 188423 h 1573026"/>
              <a:gd name="connsiteX64" fmla="*/ 1640714 w 2686300"/>
              <a:gd name="connsiteY64" fmla="*/ 195568 h 1573026"/>
              <a:gd name="connsiteX65" fmla="*/ 1693102 w 2686300"/>
              <a:gd name="connsiteY65" fmla="*/ 174137 h 1573026"/>
              <a:gd name="connsiteX66" fmla="*/ 1724060 w 2686300"/>
              <a:gd name="connsiteY66" fmla="*/ 183660 h 1573026"/>
              <a:gd name="connsiteX67" fmla="*/ 1797877 w 2686300"/>
              <a:gd name="connsiteY67" fmla="*/ 233668 h 1573026"/>
              <a:gd name="connsiteX68" fmla="*/ 1735964 w 2686300"/>
              <a:gd name="connsiteY68" fmla="*/ 209856 h 1573026"/>
              <a:gd name="connsiteX69" fmla="*/ 1757396 w 2686300"/>
              <a:gd name="connsiteY69" fmla="*/ 281293 h 1573026"/>
              <a:gd name="connsiteX70" fmla="*/ 1795498 w 2686300"/>
              <a:gd name="connsiteY70" fmla="*/ 309866 h 1573026"/>
              <a:gd name="connsiteX71" fmla="*/ 1890746 w 2686300"/>
              <a:gd name="connsiteY71" fmla="*/ 314631 h 1573026"/>
              <a:gd name="connsiteX72" fmla="*/ 1957423 w 2686300"/>
              <a:gd name="connsiteY72" fmla="*/ 271766 h 1573026"/>
              <a:gd name="connsiteX73" fmla="*/ 1955039 w 2686300"/>
              <a:gd name="connsiteY73" fmla="*/ 293200 h 1573026"/>
              <a:gd name="connsiteX74" fmla="*/ 1919321 w 2686300"/>
              <a:gd name="connsiteY74" fmla="*/ 321775 h 1573026"/>
              <a:gd name="connsiteX75" fmla="*/ 1845502 w 2686300"/>
              <a:gd name="connsiteY75" fmla="*/ 338443 h 1573026"/>
              <a:gd name="connsiteX76" fmla="*/ 1852648 w 2686300"/>
              <a:gd name="connsiteY76" fmla="*/ 367017 h 1573026"/>
              <a:gd name="connsiteX77" fmla="*/ 1976473 w 2686300"/>
              <a:gd name="connsiteY77" fmla="*/ 331298 h 1573026"/>
              <a:gd name="connsiteX78" fmla="*/ 2028858 w 2686300"/>
              <a:gd name="connsiteY78" fmla="*/ 295581 h 1573026"/>
              <a:gd name="connsiteX79" fmla="*/ 2071722 w 2686300"/>
              <a:gd name="connsiteY79" fmla="*/ 271766 h 1573026"/>
              <a:gd name="connsiteX80" fmla="*/ 1995523 w 2686300"/>
              <a:gd name="connsiteY80" fmla="*/ 264623 h 1573026"/>
              <a:gd name="connsiteX81" fmla="*/ 1995523 w 2686300"/>
              <a:gd name="connsiteY81" fmla="*/ 202710 h 1573026"/>
              <a:gd name="connsiteX82" fmla="*/ 2045528 w 2686300"/>
              <a:gd name="connsiteY82" fmla="*/ 202710 h 1573026"/>
              <a:gd name="connsiteX83" fmla="*/ 2152684 w 2686300"/>
              <a:gd name="connsiteY83" fmla="*/ 97935 h 1573026"/>
              <a:gd name="connsiteX84" fmla="*/ 2202690 w 2686300"/>
              <a:gd name="connsiteY84" fmla="*/ 305 h 1573026"/>
              <a:gd name="connsiteX85" fmla="*/ 2166972 w 2686300"/>
              <a:gd name="connsiteY85" fmla="*/ 114604 h 1573026"/>
              <a:gd name="connsiteX86" fmla="*/ 2093154 w 2686300"/>
              <a:gd name="connsiteY86" fmla="*/ 193186 h 1573026"/>
              <a:gd name="connsiteX87" fmla="*/ 2157446 w 2686300"/>
              <a:gd name="connsiteY87" fmla="*/ 217000 h 1573026"/>
              <a:gd name="connsiteX88" fmla="*/ 2216977 w 2686300"/>
              <a:gd name="connsiteY88" fmla="*/ 212237 h 1573026"/>
              <a:gd name="connsiteX89" fmla="*/ 2262223 w 2686300"/>
              <a:gd name="connsiteY89" fmla="*/ 257480 h 1573026"/>
              <a:gd name="connsiteX90" fmla="*/ 2312227 w 2686300"/>
              <a:gd name="connsiteY90" fmla="*/ 243193 h 1573026"/>
              <a:gd name="connsiteX91" fmla="*/ 2355089 w 2686300"/>
              <a:gd name="connsiteY91" fmla="*/ 178900 h 1573026"/>
              <a:gd name="connsiteX92" fmla="*/ 2397952 w 2686300"/>
              <a:gd name="connsiteY92" fmla="*/ 169375 h 1573026"/>
              <a:gd name="connsiteX93" fmla="*/ 2502727 w 2686300"/>
              <a:gd name="connsiteY93" fmla="*/ 152706 h 1573026"/>
              <a:gd name="connsiteX94" fmla="*/ 2519396 w 2686300"/>
              <a:gd name="connsiteY94" fmla="*/ 147943 h 1573026"/>
              <a:gd name="connsiteX95" fmla="*/ 2607502 w 2686300"/>
              <a:gd name="connsiteY95" fmla="*/ 166993 h 1573026"/>
              <a:gd name="connsiteX96" fmla="*/ 2638458 w 2686300"/>
              <a:gd name="connsiteY96" fmla="*/ 188425 h 1573026"/>
              <a:gd name="connsiteX97" fmla="*/ 2664653 w 2686300"/>
              <a:gd name="connsiteY97" fmla="*/ 205092 h 1573026"/>
              <a:gd name="connsiteX98" fmla="*/ 2686083 w 2686300"/>
              <a:gd name="connsiteY98" fmla="*/ 221762 h 1573026"/>
              <a:gd name="connsiteX99" fmla="*/ 2667033 w 2686300"/>
              <a:gd name="connsiteY99" fmla="*/ 264625 h 1573026"/>
              <a:gd name="connsiteX100" fmla="*/ 2664652 w 2686300"/>
              <a:gd name="connsiteY100" fmla="*/ 319393 h 1573026"/>
              <a:gd name="connsiteX101" fmla="*/ 2650364 w 2686300"/>
              <a:gd name="connsiteY101" fmla="*/ 376543 h 1573026"/>
              <a:gd name="connsiteX102" fmla="*/ 2652746 w 2686300"/>
              <a:gd name="connsiteY102" fmla="*/ 386068 h 1573026"/>
              <a:gd name="connsiteX103" fmla="*/ 2683702 w 2686300"/>
              <a:gd name="connsiteY103" fmla="*/ 393212 h 1573026"/>
              <a:gd name="connsiteX104" fmla="*/ 2671796 w 2686300"/>
              <a:gd name="connsiteY104" fmla="*/ 424168 h 1573026"/>
              <a:gd name="connsiteX105" fmla="*/ 2638458 w 2686300"/>
              <a:gd name="connsiteY105" fmla="*/ 445600 h 1573026"/>
              <a:gd name="connsiteX106" fmla="*/ 2624171 w 2686300"/>
              <a:gd name="connsiteY106" fmla="*/ 476556 h 1573026"/>
              <a:gd name="connsiteX107" fmla="*/ 2627424 w 2686300"/>
              <a:gd name="connsiteY107" fmla="*/ 559163 h 1573026"/>
              <a:gd name="connsiteX108" fmla="*/ 2614645 w 2686300"/>
              <a:gd name="connsiteY108" fmla="*/ 590856 h 1573026"/>
              <a:gd name="connsiteX109" fmla="*/ 2612264 w 2686300"/>
              <a:gd name="connsiteY109" fmla="*/ 655150 h 1573026"/>
              <a:gd name="connsiteX110" fmla="*/ 2633696 w 2686300"/>
              <a:gd name="connsiteY110" fmla="*/ 690868 h 1573026"/>
              <a:gd name="connsiteX111" fmla="*/ 2628933 w 2686300"/>
              <a:gd name="connsiteY111" fmla="*/ 743256 h 1573026"/>
              <a:gd name="connsiteX112" fmla="*/ 2631314 w 2686300"/>
              <a:gd name="connsiteY112" fmla="*/ 790881 h 1573026"/>
              <a:gd name="connsiteX113" fmla="*/ 2619408 w 2686300"/>
              <a:gd name="connsiteY113" fmla="*/ 805168 h 1573026"/>
              <a:gd name="connsiteX114" fmla="*/ 2590833 w 2686300"/>
              <a:gd name="connsiteY114" fmla="*/ 890893 h 1573026"/>
              <a:gd name="connsiteX115" fmla="*/ 2559879 w 2686300"/>
              <a:gd name="connsiteY115" fmla="*/ 967092 h 1573026"/>
              <a:gd name="connsiteX116" fmla="*/ 2524158 w 2686300"/>
              <a:gd name="connsiteY116" fmla="*/ 945662 h 1573026"/>
              <a:gd name="connsiteX117" fmla="*/ 2464627 w 2686300"/>
              <a:gd name="connsiteY117" fmla="*/ 917087 h 1573026"/>
              <a:gd name="connsiteX118" fmla="*/ 2436052 w 2686300"/>
              <a:gd name="connsiteY118" fmla="*/ 883750 h 1573026"/>
              <a:gd name="connsiteX119" fmla="*/ 2402716 w 2686300"/>
              <a:gd name="connsiteY119" fmla="*/ 869462 h 1573026"/>
              <a:gd name="connsiteX120" fmla="*/ 2369377 w 2686300"/>
              <a:gd name="connsiteY120" fmla="*/ 871843 h 1573026"/>
              <a:gd name="connsiteX121" fmla="*/ 2319371 w 2686300"/>
              <a:gd name="connsiteY121" fmla="*/ 895656 h 1573026"/>
              <a:gd name="connsiteX122" fmla="*/ 2295558 w 2686300"/>
              <a:gd name="connsiteY122" fmla="*/ 909943 h 1573026"/>
              <a:gd name="connsiteX123" fmla="*/ 2226504 w 2686300"/>
              <a:gd name="connsiteY123" fmla="*/ 926612 h 1573026"/>
              <a:gd name="connsiteX124" fmla="*/ 2205071 w 2686300"/>
              <a:gd name="connsiteY124" fmla="*/ 957568 h 1573026"/>
              <a:gd name="connsiteX125" fmla="*/ 2202689 w 2686300"/>
              <a:gd name="connsiteY125" fmla="*/ 1036150 h 1573026"/>
              <a:gd name="connsiteX126" fmla="*/ 2205073 w 2686300"/>
              <a:gd name="connsiteY126" fmla="*/ 1062342 h 1573026"/>
              <a:gd name="connsiteX127" fmla="*/ 2105058 w 2686300"/>
              <a:gd name="connsiteY127" fmla="*/ 1112350 h 1573026"/>
              <a:gd name="connsiteX128" fmla="*/ 2062196 w 2686300"/>
              <a:gd name="connsiteY128" fmla="*/ 1112350 h 1573026"/>
              <a:gd name="connsiteX129" fmla="*/ 1971710 w 2686300"/>
              <a:gd name="connsiteY129" fmla="*/ 1148067 h 1573026"/>
              <a:gd name="connsiteX130" fmla="*/ 1950277 w 2686300"/>
              <a:gd name="connsiteY130" fmla="*/ 1188550 h 1573026"/>
              <a:gd name="connsiteX131" fmla="*/ 1950279 w 2686300"/>
              <a:gd name="connsiteY131" fmla="*/ 1238556 h 1573026"/>
              <a:gd name="connsiteX132" fmla="*/ 1900271 w 2686300"/>
              <a:gd name="connsiteY132" fmla="*/ 1279037 h 1573026"/>
              <a:gd name="connsiteX133" fmla="*/ 1883604 w 2686300"/>
              <a:gd name="connsiteY133" fmla="*/ 1309993 h 1573026"/>
              <a:gd name="connsiteX134" fmla="*/ 1885983 w 2686300"/>
              <a:gd name="connsiteY134" fmla="*/ 1331425 h 1573026"/>
              <a:gd name="connsiteX135" fmla="*/ 1919321 w 2686300"/>
              <a:gd name="connsiteY135" fmla="*/ 1326662 h 1573026"/>
              <a:gd name="connsiteX136" fmla="*/ 1943135 w 2686300"/>
              <a:gd name="connsiteY136" fmla="*/ 1350474 h 1573026"/>
              <a:gd name="connsiteX137" fmla="*/ 1931227 w 2686300"/>
              <a:gd name="connsiteY137" fmla="*/ 1383812 h 1573026"/>
              <a:gd name="connsiteX138" fmla="*/ 1928846 w 2686300"/>
              <a:gd name="connsiteY138" fmla="*/ 1421912 h 1573026"/>
              <a:gd name="connsiteX139" fmla="*/ 1850266 w 2686300"/>
              <a:gd name="connsiteY139" fmla="*/ 1450487 h 1573026"/>
              <a:gd name="connsiteX140" fmla="*/ 1840741 w 2686300"/>
              <a:gd name="connsiteY140" fmla="*/ 1538594 h 1573026"/>
              <a:gd name="connsiteX141" fmla="*/ 1774064 w 2686300"/>
              <a:gd name="connsiteY141" fmla="*/ 1560025 h 1573026"/>
              <a:gd name="connsiteX142" fmla="*/ 1738013 w 2686300"/>
              <a:gd name="connsiteY142" fmla="*/ 1573012 h 1573026"/>
              <a:gd name="connsiteX143" fmla="*/ 1657383 w 2686300"/>
              <a:gd name="connsiteY143" fmla="*/ 1557643 h 1573026"/>
              <a:gd name="connsiteX144" fmla="*/ 1631189 w 2686300"/>
              <a:gd name="connsiteY144" fmla="*/ 1571931 h 1573026"/>
              <a:gd name="connsiteX145" fmla="*/ 1576423 w 2686300"/>
              <a:gd name="connsiteY145" fmla="*/ 1543356 h 1573026"/>
              <a:gd name="connsiteX146" fmla="*/ 1535939 w 2686300"/>
              <a:gd name="connsiteY146" fmla="*/ 1507637 h 1573026"/>
              <a:gd name="connsiteX147" fmla="*/ 1493079 w 2686300"/>
              <a:gd name="connsiteY147" fmla="*/ 1479061 h 1573026"/>
              <a:gd name="connsiteX148" fmla="*/ 1521652 w 2686300"/>
              <a:gd name="connsiteY148" fmla="*/ 1455250 h 1573026"/>
              <a:gd name="connsiteX149" fmla="*/ 1509746 w 2686300"/>
              <a:gd name="connsiteY149" fmla="*/ 1438581 h 1573026"/>
              <a:gd name="connsiteX150" fmla="*/ 1447833 w 2686300"/>
              <a:gd name="connsiteY150" fmla="*/ 1426675 h 1573026"/>
              <a:gd name="connsiteX151" fmla="*/ 1428783 w 2686300"/>
              <a:gd name="connsiteY151" fmla="*/ 1402862 h 1573026"/>
              <a:gd name="connsiteX152" fmla="*/ 1390685 w 2686300"/>
              <a:gd name="connsiteY152" fmla="*/ 1379050 h 1573026"/>
              <a:gd name="connsiteX153" fmla="*/ 1385921 w 2686300"/>
              <a:gd name="connsiteY153" fmla="*/ 1390956 h 1573026"/>
              <a:gd name="connsiteX154" fmla="*/ 1400210 w 2686300"/>
              <a:gd name="connsiteY154" fmla="*/ 1429056 h 1573026"/>
              <a:gd name="connsiteX155" fmla="*/ 1369252 w 2686300"/>
              <a:gd name="connsiteY155" fmla="*/ 1443343 h 1573026"/>
              <a:gd name="connsiteX156" fmla="*/ 1343060 w 2686300"/>
              <a:gd name="connsiteY156" fmla="*/ 1457630 h 1573026"/>
              <a:gd name="connsiteX157" fmla="*/ 1326389 w 2686300"/>
              <a:gd name="connsiteY157" fmla="*/ 1450487 h 1573026"/>
              <a:gd name="connsiteX158" fmla="*/ 1281146 w 2686300"/>
              <a:gd name="connsiteY158" fmla="*/ 1388575 h 1573026"/>
              <a:gd name="connsiteX159" fmla="*/ 1235904 w 2686300"/>
              <a:gd name="connsiteY159" fmla="*/ 1355237 h 1573026"/>
              <a:gd name="connsiteX160" fmla="*/ 1257335 w 2686300"/>
              <a:gd name="connsiteY160" fmla="*/ 1338568 h 1573026"/>
              <a:gd name="connsiteX161" fmla="*/ 1278766 w 2686300"/>
              <a:gd name="connsiteY161" fmla="*/ 1298087 h 1573026"/>
              <a:gd name="connsiteX162" fmla="*/ 1264477 w 2686300"/>
              <a:gd name="connsiteY162" fmla="*/ 1286181 h 1573026"/>
              <a:gd name="connsiteX163" fmla="*/ 1226379 w 2686300"/>
              <a:gd name="connsiteY163" fmla="*/ 1288562 h 1573026"/>
              <a:gd name="connsiteX164" fmla="*/ 1150179 w 2686300"/>
              <a:gd name="connsiteY164" fmla="*/ 1245700 h 1573026"/>
              <a:gd name="connsiteX165" fmla="*/ 1107314 w 2686300"/>
              <a:gd name="connsiteY165" fmla="*/ 1226650 h 1573026"/>
              <a:gd name="connsiteX166" fmla="*/ 1097791 w 2686300"/>
              <a:gd name="connsiteY166" fmla="*/ 1226650 h 1573026"/>
              <a:gd name="connsiteX167" fmla="*/ 1085885 w 2686300"/>
              <a:gd name="connsiteY167" fmla="*/ 1162356 h 1573026"/>
              <a:gd name="connsiteX168" fmla="*/ 1097791 w 2686300"/>
              <a:gd name="connsiteY168" fmla="*/ 1098062 h 1573026"/>
              <a:gd name="connsiteX169" fmla="*/ 1066835 w 2686300"/>
              <a:gd name="connsiteY169" fmla="*/ 1064725 h 1573026"/>
              <a:gd name="connsiteX170" fmla="*/ 1014448 w 2686300"/>
              <a:gd name="connsiteY170" fmla="*/ 1040912 h 1573026"/>
              <a:gd name="connsiteX171" fmla="*/ 1040641 w 2686300"/>
              <a:gd name="connsiteY171" fmla="*/ 1017100 h 1573026"/>
              <a:gd name="connsiteX172" fmla="*/ 1085885 w 2686300"/>
              <a:gd name="connsiteY172" fmla="*/ 1021862 h 1573026"/>
              <a:gd name="connsiteX173" fmla="*/ 1081123 w 2686300"/>
              <a:gd name="connsiteY173" fmla="*/ 974237 h 1573026"/>
              <a:gd name="connsiteX174" fmla="*/ 1052548 w 2686300"/>
              <a:gd name="connsiteY174" fmla="*/ 969475 h 1573026"/>
              <a:gd name="connsiteX175" fmla="*/ 1057310 w 2686300"/>
              <a:gd name="connsiteY175" fmla="*/ 921850 h 1573026"/>
              <a:gd name="connsiteX176" fmla="*/ 1026354 w 2686300"/>
              <a:gd name="connsiteY176" fmla="*/ 907562 h 1573026"/>
              <a:gd name="connsiteX177" fmla="*/ 1028735 w 2686300"/>
              <a:gd name="connsiteY177" fmla="*/ 871843 h 1573026"/>
              <a:gd name="connsiteX178" fmla="*/ 981110 w 2686300"/>
              <a:gd name="connsiteY178" fmla="*/ 857556 h 1573026"/>
              <a:gd name="connsiteX179" fmla="*/ 962060 w 2686300"/>
              <a:gd name="connsiteY179" fmla="*/ 878987 h 1573026"/>
              <a:gd name="connsiteX180" fmla="*/ 933483 w 2686300"/>
              <a:gd name="connsiteY180" fmla="*/ 881368 h 1573026"/>
              <a:gd name="connsiteX181" fmla="*/ 883479 w 2686300"/>
              <a:gd name="connsiteY181" fmla="*/ 886131 h 1573026"/>
              <a:gd name="connsiteX182" fmla="*/ 852523 w 2686300"/>
              <a:gd name="connsiteY182" fmla="*/ 907562 h 1573026"/>
              <a:gd name="connsiteX183" fmla="*/ 852523 w 2686300"/>
              <a:gd name="connsiteY183" fmla="*/ 876606 h 1573026"/>
              <a:gd name="connsiteX184" fmla="*/ 812041 w 2686300"/>
              <a:gd name="connsiteY184" fmla="*/ 871843 h 1573026"/>
              <a:gd name="connsiteX185" fmla="*/ 819183 w 2686300"/>
              <a:gd name="connsiteY185" fmla="*/ 893275 h 1573026"/>
              <a:gd name="connsiteX186" fmla="*/ 814423 w 2686300"/>
              <a:gd name="connsiteY186" fmla="*/ 912325 h 1573026"/>
              <a:gd name="connsiteX187" fmla="*/ 728698 w 2686300"/>
              <a:gd name="connsiteY187" fmla="*/ 859936 h 1573026"/>
              <a:gd name="connsiteX188" fmla="*/ 707266 w 2686300"/>
              <a:gd name="connsiteY188" fmla="*/ 826600 h 1573026"/>
              <a:gd name="connsiteX189" fmla="*/ 719173 w 2686300"/>
              <a:gd name="connsiteY189" fmla="*/ 786117 h 1573026"/>
              <a:gd name="connsiteX190" fmla="*/ 688216 w 2686300"/>
              <a:gd name="connsiteY190" fmla="*/ 781356 h 1573026"/>
              <a:gd name="connsiteX191" fmla="*/ 640591 w 2686300"/>
              <a:gd name="connsiteY191" fmla="*/ 795643 h 1573026"/>
              <a:gd name="connsiteX192" fmla="*/ 631066 w 2686300"/>
              <a:gd name="connsiteY192" fmla="*/ 809931 h 1573026"/>
              <a:gd name="connsiteX193" fmla="*/ 607254 w 2686300"/>
              <a:gd name="connsiteY193" fmla="*/ 826600 h 1573026"/>
              <a:gd name="connsiteX194" fmla="*/ 600110 w 2686300"/>
              <a:gd name="connsiteY194" fmla="*/ 843268 h 1573026"/>
              <a:gd name="connsiteX195" fmla="*/ 559629 w 2686300"/>
              <a:gd name="connsiteY195" fmla="*/ 876606 h 1573026"/>
              <a:gd name="connsiteX196" fmla="*/ 562008 w 2686300"/>
              <a:gd name="connsiteY196" fmla="*/ 898037 h 1573026"/>
              <a:gd name="connsiteX197" fmla="*/ 576298 w 2686300"/>
              <a:gd name="connsiteY197" fmla="*/ 917087 h 1573026"/>
              <a:gd name="connsiteX198" fmla="*/ 500098 w 2686300"/>
              <a:gd name="connsiteY198" fmla="*/ 902800 h 1573026"/>
              <a:gd name="connsiteX199" fmla="*/ 466760 w 2686300"/>
              <a:gd name="connsiteY199" fmla="*/ 907562 h 1573026"/>
              <a:gd name="connsiteX200" fmla="*/ 514383 w 2686300"/>
              <a:gd name="connsiteY200" fmla="*/ 938518 h 1573026"/>
              <a:gd name="connsiteX201" fmla="*/ 538198 w 2686300"/>
              <a:gd name="connsiteY201" fmla="*/ 950425 h 1573026"/>
              <a:gd name="connsiteX202" fmla="*/ 564391 w 2686300"/>
              <a:gd name="connsiteY202" fmla="*/ 1002812 h 1573026"/>
              <a:gd name="connsiteX203" fmla="*/ 497714 w 2686300"/>
              <a:gd name="connsiteY203" fmla="*/ 1019481 h 1573026"/>
              <a:gd name="connsiteX204" fmla="*/ 476285 w 2686300"/>
              <a:gd name="connsiteY204" fmla="*/ 1031387 h 1573026"/>
              <a:gd name="connsiteX205" fmla="*/ 452471 w 2686300"/>
              <a:gd name="connsiteY205" fmla="*/ 1002812 h 1573026"/>
              <a:gd name="connsiteX206" fmla="*/ 428658 w 2686300"/>
              <a:gd name="connsiteY206" fmla="*/ 971856 h 1573026"/>
              <a:gd name="connsiteX207" fmla="*/ 431039 w 2686300"/>
              <a:gd name="connsiteY207" fmla="*/ 933756 h 1573026"/>
              <a:gd name="connsiteX208" fmla="*/ 428658 w 2686300"/>
              <a:gd name="connsiteY208" fmla="*/ 914706 h 1573026"/>
              <a:gd name="connsiteX209" fmla="*/ 447708 w 2686300"/>
              <a:gd name="connsiteY209" fmla="*/ 881368 h 1573026"/>
              <a:gd name="connsiteX210" fmla="*/ 407228 w 2686300"/>
              <a:gd name="connsiteY210" fmla="*/ 890893 h 1573026"/>
              <a:gd name="connsiteX211" fmla="*/ 378652 w 2686300"/>
              <a:gd name="connsiteY211" fmla="*/ 952806 h 1573026"/>
              <a:gd name="connsiteX212" fmla="*/ 371508 w 2686300"/>
              <a:gd name="connsiteY212" fmla="*/ 976618 h 1573026"/>
              <a:gd name="connsiteX213" fmla="*/ 340552 w 2686300"/>
              <a:gd name="connsiteY213" fmla="*/ 993287 h 1573026"/>
              <a:gd name="connsiteX214" fmla="*/ 292927 w 2686300"/>
              <a:gd name="connsiteY214" fmla="*/ 990906 h 1573026"/>
              <a:gd name="connsiteX215" fmla="*/ 285783 w 2686300"/>
              <a:gd name="connsiteY215" fmla="*/ 1007575 h 1573026"/>
              <a:gd name="connsiteX216" fmla="*/ 285783 w 2686300"/>
              <a:gd name="connsiteY216" fmla="*/ 1055200 h 1573026"/>
              <a:gd name="connsiteX217" fmla="*/ 226252 w 2686300"/>
              <a:gd name="connsiteY217" fmla="*/ 1059962 h 1573026"/>
              <a:gd name="connsiteX218" fmla="*/ 164339 w 2686300"/>
              <a:gd name="connsiteY218" fmla="*/ 1093300 h 1573026"/>
              <a:gd name="connsiteX219" fmla="*/ 166721 w 2686300"/>
              <a:gd name="connsiteY219" fmla="*/ 1121875 h 1573026"/>
              <a:gd name="connsiteX220" fmla="*/ 114334 w 2686300"/>
              <a:gd name="connsiteY220" fmla="*/ 1109968 h 1573026"/>
              <a:gd name="connsiteX221" fmla="*/ 80996 w 2686300"/>
              <a:gd name="connsiteY221" fmla="*/ 1117112 h 1573026"/>
              <a:gd name="connsiteX222" fmla="*/ 35752 w 2686300"/>
              <a:gd name="connsiteY222" fmla="*/ 1098062 h 1573026"/>
              <a:gd name="connsiteX223" fmla="*/ 19084 w 2686300"/>
              <a:gd name="connsiteY223" fmla="*/ 1098062 h 1573026"/>
              <a:gd name="connsiteX0" fmla="*/ 536 w 2667752"/>
              <a:gd name="connsiteY0" fmla="*/ 1098062 h 1573026"/>
              <a:gd name="connsiteX1" fmla="*/ 5298 w 2667752"/>
              <a:gd name="connsiteY1" fmla="*/ 945662 h 1573026"/>
              <a:gd name="connsiteX2" fmla="*/ 17204 w 2667752"/>
              <a:gd name="connsiteY2" fmla="*/ 907562 h 1573026"/>
              <a:gd name="connsiteX3" fmla="*/ 45779 w 2667752"/>
              <a:gd name="connsiteY3" fmla="*/ 881368 h 1573026"/>
              <a:gd name="connsiteX4" fmla="*/ 69593 w 2667752"/>
              <a:gd name="connsiteY4" fmla="*/ 836124 h 1573026"/>
              <a:gd name="connsiteX5" fmla="*/ 64829 w 2667752"/>
              <a:gd name="connsiteY5" fmla="*/ 778975 h 1573026"/>
              <a:gd name="connsiteX6" fmla="*/ 48160 w 2667752"/>
              <a:gd name="connsiteY6" fmla="*/ 745637 h 1573026"/>
              <a:gd name="connsiteX7" fmla="*/ 57685 w 2667752"/>
              <a:gd name="connsiteY7" fmla="*/ 707537 h 1573026"/>
              <a:gd name="connsiteX8" fmla="*/ 43398 w 2667752"/>
              <a:gd name="connsiteY8" fmla="*/ 686106 h 1573026"/>
              <a:gd name="connsiteX9" fmla="*/ 57685 w 2667752"/>
              <a:gd name="connsiteY9" fmla="*/ 657531 h 1573026"/>
              <a:gd name="connsiteX10" fmla="*/ 10060 w 2667752"/>
              <a:gd name="connsiteY10" fmla="*/ 686106 h 1573026"/>
              <a:gd name="connsiteX11" fmla="*/ 14825 w 2667752"/>
              <a:gd name="connsiteY11" fmla="*/ 657530 h 1573026"/>
              <a:gd name="connsiteX12" fmla="*/ 50541 w 2667752"/>
              <a:gd name="connsiteY12" fmla="*/ 607525 h 1573026"/>
              <a:gd name="connsiteX13" fmla="*/ 76737 w 2667752"/>
              <a:gd name="connsiteY13" fmla="*/ 590855 h 1573026"/>
              <a:gd name="connsiteX14" fmla="*/ 74354 w 2667752"/>
              <a:gd name="connsiteY14" fmla="*/ 507512 h 1573026"/>
              <a:gd name="connsiteX15" fmla="*/ 26729 w 2667752"/>
              <a:gd name="connsiteY15" fmla="*/ 467031 h 1573026"/>
              <a:gd name="connsiteX16" fmla="*/ 21966 w 2667752"/>
              <a:gd name="connsiteY16" fmla="*/ 433693 h 1573026"/>
              <a:gd name="connsiteX17" fmla="*/ 5298 w 2667752"/>
              <a:gd name="connsiteY17" fmla="*/ 400355 h 1573026"/>
              <a:gd name="connsiteX18" fmla="*/ 24348 w 2667752"/>
              <a:gd name="connsiteY18" fmla="*/ 307487 h 1573026"/>
              <a:gd name="connsiteX19" fmla="*/ 31491 w 2667752"/>
              <a:gd name="connsiteY19" fmla="*/ 255100 h 1573026"/>
              <a:gd name="connsiteX20" fmla="*/ 55306 w 2667752"/>
              <a:gd name="connsiteY20" fmla="*/ 224142 h 1573026"/>
              <a:gd name="connsiteX21" fmla="*/ 143410 w 2667752"/>
              <a:gd name="connsiteY21" fmla="*/ 247956 h 1573026"/>
              <a:gd name="connsiteX22" fmla="*/ 191035 w 2667752"/>
              <a:gd name="connsiteY22" fmla="*/ 293200 h 1573026"/>
              <a:gd name="connsiteX23" fmla="*/ 202941 w 2667752"/>
              <a:gd name="connsiteY23" fmla="*/ 321775 h 1573026"/>
              <a:gd name="connsiteX24" fmla="*/ 238662 w 2667752"/>
              <a:gd name="connsiteY24" fmla="*/ 364636 h 1573026"/>
              <a:gd name="connsiteX25" fmla="*/ 267235 w 2667752"/>
              <a:gd name="connsiteY25" fmla="*/ 359875 h 1573026"/>
              <a:gd name="connsiteX26" fmla="*/ 274379 w 2667752"/>
              <a:gd name="connsiteY26" fmla="*/ 333681 h 1573026"/>
              <a:gd name="connsiteX27" fmla="*/ 314860 w 2667752"/>
              <a:gd name="connsiteY27" fmla="*/ 336062 h 1573026"/>
              <a:gd name="connsiteX28" fmla="*/ 362485 w 2667752"/>
              <a:gd name="connsiteY28" fmla="*/ 312249 h 1573026"/>
              <a:gd name="connsiteX29" fmla="*/ 386298 w 2667752"/>
              <a:gd name="connsiteY29" fmla="*/ 257481 h 1573026"/>
              <a:gd name="connsiteX30" fmla="*/ 374391 w 2667752"/>
              <a:gd name="connsiteY30" fmla="*/ 424168 h 1573026"/>
              <a:gd name="connsiteX31" fmla="*/ 476785 w 2667752"/>
              <a:gd name="connsiteY31" fmla="*/ 517037 h 1573026"/>
              <a:gd name="connsiteX32" fmla="*/ 533937 w 2667752"/>
              <a:gd name="connsiteY32" fmla="*/ 495605 h 1573026"/>
              <a:gd name="connsiteX33" fmla="*/ 586323 w 2667752"/>
              <a:gd name="connsiteY33" fmla="*/ 481318 h 1573026"/>
              <a:gd name="connsiteX34" fmla="*/ 612516 w 2667752"/>
              <a:gd name="connsiteY34" fmla="*/ 483700 h 1573026"/>
              <a:gd name="connsiteX35" fmla="*/ 607754 w 2667752"/>
              <a:gd name="connsiteY35" fmla="*/ 476556 h 1573026"/>
              <a:gd name="connsiteX36" fmla="*/ 686335 w 2667752"/>
              <a:gd name="connsiteY36" fmla="*/ 524181 h 1573026"/>
              <a:gd name="connsiteX37" fmla="*/ 731579 w 2667752"/>
              <a:gd name="connsiteY37" fmla="*/ 547993 h 1573026"/>
              <a:gd name="connsiteX38" fmla="*/ 798256 w 2667752"/>
              <a:gd name="connsiteY38" fmla="*/ 562280 h 1573026"/>
              <a:gd name="connsiteX39" fmla="*/ 843498 w 2667752"/>
              <a:gd name="connsiteY39" fmla="*/ 478937 h 1573026"/>
              <a:gd name="connsiteX40" fmla="*/ 872073 w 2667752"/>
              <a:gd name="connsiteY40" fmla="*/ 455125 h 1573026"/>
              <a:gd name="connsiteX41" fmla="*/ 874457 w 2667752"/>
              <a:gd name="connsiteY41" fmla="*/ 426549 h 1573026"/>
              <a:gd name="connsiteX42" fmla="*/ 803016 w 2667752"/>
              <a:gd name="connsiteY42" fmla="*/ 412262 h 1573026"/>
              <a:gd name="connsiteX43" fmla="*/ 774443 w 2667752"/>
              <a:gd name="connsiteY43" fmla="*/ 417024 h 1573026"/>
              <a:gd name="connsiteX44" fmla="*/ 738723 w 2667752"/>
              <a:gd name="connsiteY44" fmla="*/ 383687 h 1573026"/>
              <a:gd name="connsiteX45" fmla="*/ 762537 w 2667752"/>
              <a:gd name="connsiteY45" fmla="*/ 357491 h 1573026"/>
              <a:gd name="connsiteX46" fmla="*/ 824448 w 2667752"/>
              <a:gd name="connsiteY46" fmla="*/ 343206 h 1573026"/>
              <a:gd name="connsiteX47" fmla="*/ 869691 w 2667752"/>
              <a:gd name="connsiteY47" fmla="*/ 357493 h 1573026"/>
              <a:gd name="connsiteX48" fmla="*/ 881598 w 2667752"/>
              <a:gd name="connsiteY48" fmla="*/ 376543 h 1573026"/>
              <a:gd name="connsiteX49" fmla="*/ 1000660 w 2667752"/>
              <a:gd name="connsiteY49" fmla="*/ 436075 h 1573026"/>
              <a:gd name="connsiteX50" fmla="*/ 1024473 w 2667752"/>
              <a:gd name="connsiteY50" fmla="*/ 500368 h 1573026"/>
              <a:gd name="connsiteX51" fmla="*/ 1045904 w 2667752"/>
              <a:gd name="connsiteY51" fmla="*/ 512275 h 1573026"/>
              <a:gd name="connsiteX52" fmla="*/ 1043523 w 2667752"/>
              <a:gd name="connsiteY52" fmla="*/ 421787 h 1573026"/>
              <a:gd name="connsiteX53" fmla="*/ 1064954 w 2667752"/>
              <a:gd name="connsiteY53" fmla="*/ 383687 h 1573026"/>
              <a:gd name="connsiteX54" fmla="*/ 1084004 w 2667752"/>
              <a:gd name="connsiteY54" fmla="*/ 386068 h 1573026"/>
              <a:gd name="connsiteX55" fmla="*/ 1084004 w 2667752"/>
              <a:gd name="connsiteY55" fmla="*/ 347968 h 1573026"/>
              <a:gd name="connsiteX56" fmla="*/ 1095912 w 2667752"/>
              <a:gd name="connsiteY56" fmla="*/ 340823 h 1573026"/>
              <a:gd name="connsiteX57" fmla="*/ 1153060 w 2667752"/>
              <a:gd name="connsiteY57" fmla="*/ 343206 h 1573026"/>
              <a:gd name="connsiteX58" fmla="*/ 1253073 w 2667752"/>
              <a:gd name="connsiteY58" fmla="*/ 317012 h 1573026"/>
              <a:gd name="connsiteX59" fmla="*/ 1324510 w 2667752"/>
              <a:gd name="connsiteY59" fmla="*/ 305106 h 1573026"/>
              <a:gd name="connsiteX60" fmla="*/ 1409902 w 2667752"/>
              <a:gd name="connsiteY60" fmla="*/ 250164 h 1573026"/>
              <a:gd name="connsiteX61" fmla="*/ 1481673 w 2667752"/>
              <a:gd name="connsiteY61" fmla="*/ 221762 h 1573026"/>
              <a:gd name="connsiteX62" fmla="*/ 1550731 w 2667752"/>
              <a:gd name="connsiteY62" fmla="*/ 188423 h 1573026"/>
              <a:gd name="connsiteX63" fmla="*/ 1622166 w 2667752"/>
              <a:gd name="connsiteY63" fmla="*/ 195568 h 1573026"/>
              <a:gd name="connsiteX64" fmla="*/ 1674554 w 2667752"/>
              <a:gd name="connsiteY64" fmla="*/ 174137 h 1573026"/>
              <a:gd name="connsiteX65" fmla="*/ 1705512 w 2667752"/>
              <a:gd name="connsiteY65" fmla="*/ 183660 h 1573026"/>
              <a:gd name="connsiteX66" fmla="*/ 1779329 w 2667752"/>
              <a:gd name="connsiteY66" fmla="*/ 233668 h 1573026"/>
              <a:gd name="connsiteX67" fmla="*/ 1717416 w 2667752"/>
              <a:gd name="connsiteY67" fmla="*/ 209856 h 1573026"/>
              <a:gd name="connsiteX68" fmla="*/ 1738848 w 2667752"/>
              <a:gd name="connsiteY68" fmla="*/ 281293 h 1573026"/>
              <a:gd name="connsiteX69" fmla="*/ 1776950 w 2667752"/>
              <a:gd name="connsiteY69" fmla="*/ 309866 h 1573026"/>
              <a:gd name="connsiteX70" fmla="*/ 1872198 w 2667752"/>
              <a:gd name="connsiteY70" fmla="*/ 314631 h 1573026"/>
              <a:gd name="connsiteX71" fmla="*/ 1938875 w 2667752"/>
              <a:gd name="connsiteY71" fmla="*/ 271766 h 1573026"/>
              <a:gd name="connsiteX72" fmla="*/ 1936491 w 2667752"/>
              <a:gd name="connsiteY72" fmla="*/ 293200 h 1573026"/>
              <a:gd name="connsiteX73" fmla="*/ 1900773 w 2667752"/>
              <a:gd name="connsiteY73" fmla="*/ 321775 h 1573026"/>
              <a:gd name="connsiteX74" fmla="*/ 1826954 w 2667752"/>
              <a:gd name="connsiteY74" fmla="*/ 338443 h 1573026"/>
              <a:gd name="connsiteX75" fmla="*/ 1834100 w 2667752"/>
              <a:gd name="connsiteY75" fmla="*/ 367017 h 1573026"/>
              <a:gd name="connsiteX76" fmla="*/ 1957925 w 2667752"/>
              <a:gd name="connsiteY76" fmla="*/ 331298 h 1573026"/>
              <a:gd name="connsiteX77" fmla="*/ 2010310 w 2667752"/>
              <a:gd name="connsiteY77" fmla="*/ 295581 h 1573026"/>
              <a:gd name="connsiteX78" fmla="*/ 2053174 w 2667752"/>
              <a:gd name="connsiteY78" fmla="*/ 271766 h 1573026"/>
              <a:gd name="connsiteX79" fmla="*/ 1976975 w 2667752"/>
              <a:gd name="connsiteY79" fmla="*/ 264623 h 1573026"/>
              <a:gd name="connsiteX80" fmla="*/ 1976975 w 2667752"/>
              <a:gd name="connsiteY80" fmla="*/ 202710 h 1573026"/>
              <a:gd name="connsiteX81" fmla="*/ 2026980 w 2667752"/>
              <a:gd name="connsiteY81" fmla="*/ 202710 h 1573026"/>
              <a:gd name="connsiteX82" fmla="*/ 2134136 w 2667752"/>
              <a:gd name="connsiteY82" fmla="*/ 97935 h 1573026"/>
              <a:gd name="connsiteX83" fmla="*/ 2184142 w 2667752"/>
              <a:gd name="connsiteY83" fmla="*/ 305 h 1573026"/>
              <a:gd name="connsiteX84" fmla="*/ 2148424 w 2667752"/>
              <a:gd name="connsiteY84" fmla="*/ 114604 h 1573026"/>
              <a:gd name="connsiteX85" fmla="*/ 2074606 w 2667752"/>
              <a:gd name="connsiteY85" fmla="*/ 193186 h 1573026"/>
              <a:gd name="connsiteX86" fmla="*/ 2138898 w 2667752"/>
              <a:gd name="connsiteY86" fmla="*/ 217000 h 1573026"/>
              <a:gd name="connsiteX87" fmla="*/ 2198429 w 2667752"/>
              <a:gd name="connsiteY87" fmla="*/ 212237 h 1573026"/>
              <a:gd name="connsiteX88" fmla="*/ 2243675 w 2667752"/>
              <a:gd name="connsiteY88" fmla="*/ 257480 h 1573026"/>
              <a:gd name="connsiteX89" fmla="*/ 2293679 w 2667752"/>
              <a:gd name="connsiteY89" fmla="*/ 243193 h 1573026"/>
              <a:gd name="connsiteX90" fmla="*/ 2336541 w 2667752"/>
              <a:gd name="connsiteY90" fmla="*/ 178900 h 1573026"/>
              <a:gd name="connsiteX91" fmla="*/ 2379404 w 2667752"/>
              <a:gd name="connsiteY91" fmla="*/ 169375 h 1573026"/>
              <a:gd name="connsiteX92" fmla="*/ 2484179 w 2667752"/>
              <a:gd name="connsiteY92" fmla="*/ 152706 h 1573026"/>
              <a:gd name="connsiteX93" fmla="*/ 2500848 w 2667752"/>
              <a:gd name="connsiteY93" fmla="*/ 147943 h 1573026"/>
              <a:gd name="connsiteX94" fmla="*/ 2588954 w 2667752"/>
              <a:gd name="connsiteY94" fmla="*/ 166993 h 1573026"/>
              <a:gd name="connsiteX95" fmla="*/ 2619910 w 2667752"/>
              <a:gd name="connsiteY95" fmla="*/ 188425 h 1573026"/>
              <a:gd name="connsiteX96" fmla="*/ 2646105 w 2667752"/>
              <a:gd name="connsiteY96" fmla="*/ 205092 h 1573026"/>
              <a:gd name="connsiteX97" fmla="*/ 2667535 w 2667752"/>
              <a:gd name="connsiteY97" fmla="*/ 221762 h 1573026"/>
              <a:gd name="connsiteX98" fmla="*/ 2648485 w 2667752"/>
              <a:gd name="connsiteY98" fmla="*/ 264625 h 1573026"/>
              <a:gd name="connsiteX99" fmla="*/ 2646104 w 2667752"/>
              <a:gd name="connsiteY99" fmla="*/ 319393 h 1573026"/>
              <a:gd name="connsiteX100" fmla="*/ 2631816 w 2667752"/>
              <a:gd name="connsiteY100" fmla="*/ 376543 h 1573026"/>
              <a:gd name="connsiteX101" fmla="*/ 2634198 w 2667752"/>
              <a:gd name="connsiteY101" fmla="*/ 386068 h 1573026"/>
              <a:gd name="connsiteX102" fmla="*/ 2665154 w 2667752"/>
              <a:gd name="connsiteY102" fmla="*/ 393212 h 1573026"/>
              <a:gd name="connsiteX103" fmla="*/ 2653248 w 2667752"/>
              <a:gd name="connsiteY103" fmla="*/ 424168 h 1573026"/>
              <a:gd name="connsiteX104" fmla="*/ 2619910 w 2667752"/>
              <a:gd name="connsiteY104" fmla="*/ 445600 h 1573026"/>
              <a:gd name="connsiteX105" fmla="*/ 2605623 w 2667752"/>
              <a:gd name="connsiteY105" fmla="*/ 476556 h 1573026"/>
              <a:gd name="connsiteX106" fmla="*/ 2608876 w 2667752"/>
              <a:gd name="connsiteY106" fmla="*/ 559163 h 1573026"/>
              <a:gd name="connsiteX107" fmla="*/ 2596097 w 2667752"/>
              <a:gd name="connsiteY107" fmla="*/ 590856 h 1573026"/>
              <a:gd name="connsiteX108" fmla="*/ 2593716 w 2667752"/>
              <a:gd name="connsiteY108" fmla="*/ 655150 h 1573026"/>
              <a:gd name="connsiteX109" fmla="*/ 2615148 w 2667752"/>
              <a:gd name="connsiteY109" fmla="*/ 690868 h 1573026"/>
              <a:gd name="connsiteX110" fmla="*/ 2610385 w 2667752"/>
              <a:gd name="connsiteY110" fmla="*/ 743256 h 1573026"/>
              <a:gd name="connsiteX111" fmla="*/ 2612766 w 2667752"/>
              <a:gd name="connsiteY111" fmla="*/ 790881 h 1573026"/>
              <a:gd name="connsiteX112" fmla="*/ 2600860 w 2667752"/>
              <a:gd name="connsiteY112" fmla="*/ 805168 h 1573026"/>
              <a:gd name="connsiteX113" fmla="*/ 2572285 w 2667752"/>
              <a:gd name="connsiteY113" fmla="*/ 890893 h 1573026"/>
              <a:gd name="connsiteX114" fmla="*/ 2541331 w 2667752"/>
              <a:gd name="connsiteY114" fmla="*/ 967092 h 1573026"/>
              <a:gd name="connsiteX115" fmla="*/ 2505610 w 2667752"/>
              <a:gd name="connsiteY115" fmla="*/ 945662 h 1573026"/>
              <a:gd name="connsiteX116" fmla="*/ 2446079 w 2667752"/>
              <a:gd name="connsiteY116" fmla="*/ 917087 h 1573026"/>
              <a:gd name="connsiteX117" fmla="*/ 2417504 w 2667752"/>
              <a:gd name="connsiteY117" fmla="*/ 883750 h 1573026"/>
              <a:gd name="connsiteX118" fmla="*/ 2384168 w 2667752"/>
              <a:gd name="connsiteY118" fmla="*/ 869462 h 1573026"/>
              <a:gd name="connsiteX119" fmla="*/ 2350829 w 2667752"/>
              <a:gd name="connsiteY119" fmla="*/ 871843 h 1573026"/>
              <a:gd name="connsiteX120" fmla="*/ 2300823 w 2667752"/>
              <a:gd name="connsiteY120" fmla="*/ 895656 h 1573026"/>
              <a:gd name="connsiteX121" fmla="*/ 2277010 w 2667752"/>
              <a:gd name="connsiteY121" fmla="*/ 909943 h 1573026"/>
              <a:gd name="connsiteX122" fmla="*/ 2207956 w 2667752"/>
              <a:gd name="connsiteY122" fmla="*/ 926612 h 1573026"/>
              <a:gd name="connsiteX123" fmla="*/ 2186523 w 2667752"/>
              <a:gd name="connsiteY123" fmla="*/ 957568 h 1573026"/>
              <a:gd name="connsiteX124" fmla="*/ 2184141 w 2667752"/>
              <a:gd name="connsiteY124" fmla="*/ 1036150 h 1573026"/>
              <a:gd name="connsiteX125" fmla="*/ 2186525 w 2667752"/>
              <a:gd name="connsiteY125" fmla="*/ 1062342 h 1573026"/>
              <a:gd name="connsiteX126" fmla="*/ 2086510 w 2667752"/>
              <a:gd name="connsiteY126" fmla="*/ 1112350 h 1573026"/>
              <a:gd name="connsiteX127" fmla="*/ 2043648 w 2667752"/>
              <a:gd name="connsiteY127" fmla="*/ 1112350 h 1573026"/>
              <a:gd name="connsiteX128" fmla="*/ 1953162 w 2667752"/>
              <a:gd name="connsiteY128" fmla="*/ 1148067 h 1573026"/>
              <a:gd name="connsiteX129" fmla="*/ 1931729 w 2667752"/>
              <a:gd name="connsiteY129" fmla="*/ 1188550 h 1573026"/>
              <a:gd name="connsiteX130" fmla="*/ 1931731 w 2667752"/>
              <a:gd name="connsiteY130" fmla="*/ 1238556 h 1573026"/>
              <a:gd name="connsiteX131" fmla="*/ 1881723 w 2667752"/>
              <a:gd name="connsiteY131" fmla="*/ 1279037 h 1573026"/>
              <a:gd name="connsiteX132" fmla="*/ 1865056 w 2667752"/>
              <a:gd name="connsiteY132" fmla="*/ 1309993 h 1573026"/>
              <a:gd name="connsiteX133" fmla="*/ 1867435 w 2667752"/>
              <a:gd name="connsiteY133" fmla="*/ 1331425 h 1573026"/>
              <a:gd name="connsiteX134" fmla="*/ 1900773 w 2667752"/>
              <a:gd name="connsiteY134" fmla="*/ 1326662 h 1573026"/>
              <a:gd name="connsiteX135" fmla="*/ 1924587 w 2667752"/>
              <a:gd name="connsiteY135" fmla="*/ 1350474 h 1573026"/>
              <a:gd name="connsiteX136" fmla="*/ 1912679 w 2667752"/>
              <a:gd name="connsiteY136" fmla="*/ 1383812 h 1573026"/>
              <a:gd name="connsiteX137" fmla="*/ 1910298 w 2667752"/>
              <a:gd name="connsiteY137" fmla="*/ 1421912 h 1573026"/>
              <a:gd name="connsiteX138" fmla="*/ 1831718 w 2667752"/>
              <a:gd name="connsiteY138" fmla="*/ 1450487 h 1573026"/>
              <a:gd name="connsiteX139" fmla="*/ 1822193 w 2667752"/>
              <a:gd name="connsiteY139" fmla="*/ 1538594 h 1573026"/>
              <a:gd name="connsiteX140" fmla="*/ 1755516 w 2667752"/>
              <a:gd name="connsiteY140" fmla="*/ 1560025 h 1573026"/>
              <a:gd name="connsiteX141" fmla="*/ 1719465 w 2667752"/>
              <a:gd name="connsiteY141" fmla="*/ 1573012 h 1573026"/>
              <a:gd name="connsiteX142" fmla="*/ 1638835 w 2667752"/>
              <a:gd name="connsiteY142" fmla="*/ 1557643 h 1573026"/>
              <a:gd name="connsiteX143" fmla="*/ 1612641 w 2667752"/>
              <a:gd name="connsiteY143" fmla="*/ 1571931 h 1573026"/>
              <a:gd name="connsiteX144" fmla="*/ 1557875 w 2667752"/>
              <a:gd name="connsiteY144" fmla="*/ 1543356 h 1573026"/>
              <a:gd name="connsiteX145" fmla="*/ 1517391 w 2667752"/>
              <a:gd name="connsiteY145" fmla="*/ 1507637 h 1573026"/>
              <a:gd name="connsiteX146" fmla="*/ 1474531 w 2667752"/>
              <a:gd name="connsiteY146" fmla="*/ 1479061 h 1573026"/>
              <a:gd name="connsiteX147" fmla="*/ 1503104 w 2667752"/>
              <a:gd name="connsiteY147" fmla="*/ 1455250 h 1573026"/>
              <a:gd name="connsiteX148" fmla="*/ 1491198 w 2667752"/>
              <a:gd name="connsiteY148" fmla="*/ 1438581 h 1573026"/>
              <a:gd name="connsiteX149" fmla="*/ 1429285 w 2667752"/>
              <a:gd name="connsiteY149" fmla="*/ 1426675 h 1573026"/>
              <a:gd name="connsiteX150" fmla="*/ 1410235 w 2667752"/>
              <a:gd name="connsiteY150" fmla="*/ 1402862 h 1573026"/>
              <a:gd name="connsiteX151" fmla="*/ 1372137 w 2667752"/>
              <a:gd name="connsiteY151" fmla="*/ 1379050 h 1573026"/>
              <a:gd name="connsiteX152" fmla="*/ 1367373 w 2667752"/>
              <a:gd name="connsiteY152" fmla="*/ 1390956 h 1573026"/>
              <a:gd name="connsiteX153" fmla="*/ 1381662 w 2667752"/>
              <a:gd name="connsiteY153" fmla="*/ 1429056 h 1573026"/>
              <a:gd name="connsiteX154" fmla="*/ 1350704 w 2667752"/>
              <a:gd name="connsiteY154" fmla="*/ 1443343 h 1573026"/>
              <a:gd name="connsiteX155" fmla="*/ 1324512 w 2667752"/>
              <a:gd name="connsiteY155" fmla="*/ 1457630 h 1573026"/>
              <a:gd name="connsiteX156" fmla="*/ 1307841 w 2667752"/>
              <a:gd name="connsiteY156" fmla="*/ 1450487 h 1573026"/>
              <a:gd name="connsiteX157" fmla="*/ 1262598 w 2667752"/>
              <a:gd name="connsiteY157" fmla="*/ 1388575 h 1573026"/>
              <a:gd name="connsiteX158" fmla="*/ 1217356 w 2667752"/>
              <a:gd name="connsiteY158" fmla="*/ 1355237 h 1573026"/>
              <a:gd name="connsiteX159" fmla="*/ 1238787 w 2667752"/>
              <a:gd name="connsiteY159" fmla="*/ 1338568 h 1573026"/>
              <a:gd name="connsiteX160" fmla="*/ 1260218 w 2667752"/>
              <a:gd name="connsiteY160" fmla="*/ 1298087 h 1573026"/>
              <a:gd name="connsiteX161" fmla="*/ 1245929 w 2667752"/>
              <a:gd name="connsiteY161" fmla="*/ 1286181 h 1573026"/>
              <a:gd name="connsiteX162" fmla="*/ 1207831 w 2667752"/>
              <a:gd name="connsiteY162" fmla="*/ 1288562 h 1573026"/>
              <a:gd name="connsiteX163" fmla="*/ 1131631 w 2667752"/>
              <a:gd name="connsiteY163" fmla="*/ 1245700 h 1573026"/>
              <a:gd name="connsiteX164" fmla="*/ 1088766 w 2667752"/>
              <a:gd name="connsiteY164" fmla="*/ 1226650 h 1573026"/>
              <a:gd name="connsiteX165" fmla="*/ 1079243 w 2667752"/>
              <a:gd name="connsiteY165" fmla="*/ 1226650 h 1573026"/>
              <a:gd name="connsiteX166" fmla="*/ 1067337 w 2667752"/>
              <a:gd name="connsiteY166" fmla="*/ 1162356 h 1573026"/>
              <a:gd name="connsiteX167" fmla="*/ 1079243 w 2667752"/>
              <a:gd name="connsiteY167" fmla="*/ 1098062 h 1573026"/>
              <a:gd name="connsiteX168" fmla="*/ 1048287 w 2667752"/>
              <a:gd name="connsiteY168" fmla="*/ 1064725 h 1573026"/>
              <a:gd name="connsiteX169" fmla="*/ 995900 w 2667752"/>
              <a:gd name="connsiteY169" fmla="*/ 1040912 h 1573026"/>
              <a:gd name="connsiteX170" fmla="*/ 1022093 w 2667752"/>
              <a:gd name="connsiteY170" fmla="*/ 1017100 h 1573026"/>
              <a:gd name="connsiteX171" fmla="*/ 1067337 w 2667752"/>
              <a:gd name="connsiteY171" fmla="*/ 1021862 h 1573026"/>
              <a:gd name="connsiteX172" fmla="*/ 1062575 w 2667752"/>
              <a:gd name="connsiteY172" fmla="*/ 974237 h 1573026"/>
              <a:gd name="connsiteX173" fmla="*/ 1034000 w 2667752"/>
              <a:gd name="connsiteY173" fmla="*/ 969475 h 1573026"/>
              <a:gd name="connsiteX174" fmla="*/ 1038762 w 2667752"/>
              <a:gd name="connsiteY174" fmla="*/ 921850 h 1573026"/>
              <a:gd name="connsiteX175" fmla="*/ 1007806 w 2667752"/>
              <a:gd name="connsiteY175" fmla="*/ 907562 h 1573026"/>
              <a:gd name="connsiteX176" fmla="*/ 1010187 w 2667752"/>
              <a:gd name="connsiteY176" fmla="*/ 871843 h 1573026"/>
              <a:gd name="connsiteX177" fmla="*/ 962562 w 2667752"/>
              <a:gd name="connsiteY177" fmla="*/ 857556 h 1573026"/>
              <a:gd name="connsiteX178" fmla="*/ 943512 w 2667752"/>
              <a:gd name="connsiteY178" fmla="*/ 878987 h 1573026"/>
              <a:gd name="connsiteX179" fmla="*/ 914935 w 2667752"/>
              <a:gd name="connsiteY179" fmla="*/ 881368 h 1573026"/>
              <a:gd name="connsiteX180" fmla="*/ 864931 w 2667752"/>
              <a:gd name="connsiteY180" fmla="*/ 886131 h 1573026"/>
              <a:gd name="connsiteX181" fmla="*/ 833975 w 2667752"/>
              <a:gd name="connsiteY181" fmla="*/ 907562 h 1573026"/>
              <a:gd name="connsiteX182" fmla="*/ 833975 w 2667752"/>
              <a:gd name="connsiteY182" fmla="*/ 876606 h 1573026"/>
              <a:gd name="connsiteX183" fmla="*/ 793493 w 2667752"/>
              <a:gd name="connsiteY183" fmla="*/ 871843 h 1573026"/>
              <a:gd name="connsiteX184" fmla="*/ 800635 w 2667752"/>
              <a:gd name="connsiteY184" fmla="*/ 893275 h 1573026"/>
              <a:gd name="connsiteX185" fmla="*/ 795875 w 2667752"/>
              <a:gd name="connsiteY185" fmla="*/ 912325 h 1573026"/>
              <a:gd name="connsiteX186" fmla="*/ 710150 w 2667752"/>
              <a:gd name="connsiteY186" fmla="*/ 859936 h 1573026"/>
              <a:gd name="connsiteX187" fmla="*/ 688718 w 2667752"/>
              <a:gd name="connsiteY187" fmla="*/ 826600 h 1573026"/>
              <a:gd name="connsiteX188" fmla="*/ 700625 w 2667752"/>
              <a:gd name="connsiteY188" fmla="*/ 786117 h 1573026"/>
              <a:gd name="connsiteX189" fmla="*/ 669668 w 2667752"/>
              <a:gd name="connsiteY189" fmla="*/ 781356 h 1573026"/>
              <a:gd name="connsiteX190" fmla="*/ 622043 w 2667752"/>
              <a:gd name="connsiteY190" fmla="*/ 795643 h 1573026"/>
              <a:gd name="connsiteX191" fmla="*/ 612518 w 2667752"/>
              <a:gd name="connsiteY191" fmla="*/ 809931 h 1573026"/>
              <a:gd name="connsiteX192" fmla="*/ 588706 w 2667752"/>
              <a:gd name="connsiteY192" fmla="*/ 826600 h 1573026"/>
              <a:gd name="connsiteX193" fmla="*/ 581562 w 2667752"/>
              <a:gd name="connsiteY193" fmla="*/ 843268 h 1573026"/>
              <a:gd name="connsiteX194" fmla="*/ 541081 w 2667752"/>
              <a:gd name="connsiteY194" fmla="*/ 876606 h 1573026"/>
              <a:gd name="connsiteX195" fmla="*/ 543460 w 2667752"/>
              <a:gd name="connsiteY195" fmla="*/ 898037 h 1573026"/>
              <a:gd name="connsiteX196" fmla="*/ 557750 w 2667752"/>
              <a:gd name="connsiteY196" fmla="*/ 917087 h 1573026"/>
              <a:gd name="connsiteX197" fmla="*/ 481550 w 2667752"/>
              <a:gd name="connsiteY197" fmla="*/ 902800 h 1573026"/>
              <a:gd name="connsiteX198" fmla="*/ 448212 w 2667752"/>
              <a:gd name="connsiteY198" fmla="*/ 907562 h 1573026"/>
              <a:gd name="connsiteX199" fmla="*/ 495835 w 2667752"/>
              <a:gd name="connsiteY199" fmla="*/ 938518 h 1573026"/>
              <a:gd name="connsiteX200" fmla="*/ 519650 w 2667752"/>
              <a:gd name="connsiteY200" fmla="*/ 950425 h 1573026"/>
              <a:gd name="connsiteX201" fmla="*/ 545843 w 2667752"/>
              <a:gd name="connsiteY201" fmla="*/ 1002812 h 1573026"/>
              <a:gd name="connsiteX202" fmla="*/ 479166 w 2667752"/>
              <a:gd name="connsiteY202" fmla="*/ 1019481 h 1573026"/>
              <a:gd name="connsiteX203" fmla="*/ 457737 w 2667752"/>
              <a:gd name="connsiteY203" fmla="*/ 1031387 h 1573026"/>
              <a:gd name="connsiteX204" fmla="*/ 433923 w 2667752"/>
              <a:gd name="connsiteY204" fmla="*/ 1002812 h 1573026"/>
              <a:gd name="connsiteX205" fmla="*/ 410110 w 2667752"/>
              <a:gd name="connsiteY205" fmla="*/ 971856 h 1573026"/>
              <a:gd name="connsiteX206" fmla="*/ 412491 w 2667752"/>
              <a:gd name="connsiteY206" fmla="*/ 933756 h 1573026"/>
              <a:gd name="connsiteX207" fmla="*/ 410110 w 2667752"/>
              <a:gd name="connsiteY207" fmla="*/ 914706 h 1573026"/>
              <a:gd name="connsiteX208" fmla="*/ 429160 w 2667752"/>
              <a:gd name="connsiteY208" fmla="*/ 881368 h 1573026"/>
              <a:gd name="connsiteX209" fmla="*/ 388680 w 2667752"/>
              <a:gd name="connsiteY209" fmla="*/ 890893 h 1573026"/>
              <a:gd name="connsiteX210" fmla="*/ 360104 w 2667752"/>
              <a:gd name="connsiteY210" fmla="*/ 952806 h 1573026"/>
              <a:gd name="connsiteX211" fmla="*/ 352960 w 2667752"/>
              <a:gd name="connsiteY211" fmla="*/ 976618 h 1573026"/>
              <a:gd name="connsiteX212" fmla="*/ 322004 w 2667752"/>
              <a:gd name="connsiteY212" fmla="*/ 993287 h 1573026"/>
              <a:gd name="connsiteX213" fmla="*/ 274379 w 2667752"/>
              <a:gd name="connsiteY213" fmla="*/ 990906 h 1573026"/>
              <a:gd name="connsiteX214" fmla="*/ 267235 w 2667752"/>
              <a:gd name="connsiteY214" fmla="*/ 1007575 h 1573026"/>
              <a:gd name="connsiteX215" fmla="*/ 267235 w 2667752"/>
              <a:gd name="connsiteY215" fmla="*/ 1055200 h 1573026"/>
              <a:gd name="connsiteX216" fmla="*/ 207704 w 2667752"/>
              <a:gd name="connsiteY216" fmla="*/ 1059962 h 1573026"/>
              <a:gd name="connsiteX217" fmla="*/ 145791 w 2667752"/>
              <a:gd name="connsiteY217" fmla="*/ 1093300 h 1573026"/>
              <a:gd name="connsiteX218" fmla="*/ 148173 w 2667752"/>
              <a:gd name="connsiteY218" fmla="*/ 1121875 h 1573026"/>
              <a:gd name="connsiteX219" fmla="*/ 95786 w 2667752"/>
              <a:gd name="connsiteY219" fmla="*/ 1109968 h 1573026"/>
              <a:gd name="connsiteX220" fmla="*/ 62448 w 2667752"/>
              <a:gd name="connsiteY220" fmla="*/ 1117112 h 1573026"/>
              <a:gd name="connsiteX221" fmla="*/ 17204 w 2667752"/>
              <a:gd name="connsiteY221" fmla="*/ 1098062 h 1573026"/>
              <a:gd name="connsiteX222" fmla="*/ 536 w 2667752"/>
              <a:gd name="connsiteY222" fmla="*/ 1098062 h 1573026"/>
              <a:gd name="connsiteX0" fmla="*/ 0 w 2667216"/>
              <a:gd name="connsiteY0" fmla="*/ 1098062 h 1573026"/>
              <a:gd name="connsiteX1" fmla="*/ 16668 w 2667216"/>
              <a:gd name="connsiteY1" fmla="*/ 907562 h 1573026"/>
              <a:gd name="connsiteX2" fmla="*/ 45243 w 2667216"/>
              <a:gd name="connsiteY2" fmla="*/ 881368 h 1573026"/>
              <a:gd name="connsiteX3" fmla="*/ 69057 w 2667216"/>
              <a:gd name="connsiteY3" fmla="*/ 836124 h 1573026"/>
              <a:gd name="connsiteX4" fmla="*/ 64293 w 2667216"/>
              <a:gd name="connsiteY4" fmla="*/ 778975 h 1573026"/>
              <a:gd name="connsiteX5" fmla="*/ 47624 w 2667216"/>
              <a:gd name="connsiteY5" fmla="*/ 745637 h 1573026"/>
              <a:gd name="connsiteX6" fmla="*/ 57149 w 2667216"/>
              <a:gd name="connsiteY6" fmla="*/ 707537 h 1573026"/>
              <a:gd name="connsiteX7" fmla="*/ 42862 w 2667216"/>
              <a:gd name="connsiteY7" fmla="*/ 686106 h 1573026"/>
              <a:gd name="connsiteX8" fmla="*/ 57149 w 2667216"/>
              <a:gd name="connsiteY8" fmla="*/ 657531 h 1573026"/>
              <a:gd name="connsiteX9" fmla="*/ 9524 w 2667216"/>
              <a:gd name="connsiteY9" fmla="*/ 686106 h 1573026"/>
              <a:gd name="connsiteX10" fmla="*/ 14289 w 2667216"/>
              <a:gd name="connsiteY10" fmla="*/ 657530 h 1573026"/>
              <a:gd name="connsiteX11" fmla="*/ 50005 w 2667216"/>
              <a:gd name="connsiteY11" fmla="*/ 607525 h 1573026"/>
              <a:gd name="connsiteX12" fmla="*/ 76201 w 2667216"/>
              <a:gd name="connsiteY12" fmla="*/ 590855 h 1573026"/>
              <a:gd name="connsiteX13" fmla="*/ 73818 w 2667216"/>
              <a:gd name="connsiteY13" fmla="*/ 507512 h 1573026"/>
              <a:gd name="connsiteX14" fmla="*/ 26193 w 2667216"/>
              <a:gd name="connsiteY14" fmla="*/ 467031 h 1573026"/>
              <a:gd name="connsiteX15" fmla="*/ 21430 w 2667216"/>
              <a:gd name="connsiteY15" fmla="*/ 433693 h 1573026"/>
              <a:gd name="connsiteX16" fmla="*/ 4762 w 2667216"/>
              <a:gd name="connsiteY16" fmla="*/ 400355 h 1573026"/>
              <a:gd name="connsiteX17" fmla="*/ 23812 w 2667216"/>
              <a:gd name="connsiteY17" fmla="*/ 307487 h 1573026"/>
              <a:gd name="connsiteX18" fmla="*/ 30955 w 2667216"/>
              <a:gd name="connsiteY18" fmla="*/ 255100 h 1573026"/>
              <a:gd name="connsiteX19" fmla="*/ 54770 w 2667216"/>
              <a:gd name="connsiteY19" fmla="*/ 224142 h 1573026"/>
              <a:gd name="connsiteX20" fmla="*/ 142874 w 2667216"/>
              <a:gd name="connsiteY20" fmla="*/ 247956 h 1573026"/>
              <a:gd name="connsiteX21" fmla="*/ 190499 w 2667216"/>
              <a:gd name="connsiteY21" fmla="*/ 293200 h 1573026"/>
              <a:gd name="connsiteX22" fmla="*/ 202405 w 2667216"/>
              <a:gd name="connsiteY22" fmla="*/ 321775 h 1573026"/>
              <a:gd name="connsiteX23" fmla="*/ 238126 w 2667216"/>
              <a:gd name="connsiteY23" fmla="*/ 364636 h 1573026"/>
              <a:gd name="connsiteX24" fmla="*/ 266699 w 2667216"/>
              <a:gd name="connsiteY24" fmla="*/ 359875 h 1573026"/>
              <a:gd name="connsiteX25" fmla="*/ 273843 w 2667216"/>
              <a:gd name="connsiteY25" fmla="*/ 333681 h 1573026"/>
              <a:gd name="connsiteX26" fmla="*/ 314324 w 2667216"/>
              <a:gd name="connsiteY26" fmla="*/ 336062 h 1573026"/>
              <a:gd name="connsiteX27" fmla="*/ 361949 w 2667216"/>
              <a:gd name="connsiteY27" fmla="*/ 312249 h 1573026"/>
              <a:gd name="connsiteX28" fmla="*/ 385762 w 2667216"/>
              <a:gd name="connsiteY28" fmla="*/ 257481 h 1573026"/>
              <a:gd name="connsiteX29" fmla="*/ 373855 w 2667216"/>
              <a:gd name="connsiteY29" fmla="*/ 424168 h 1573026"/>
              <a:gd name="connsiteX30" fmla="*/ 476249 w 2667216"/>
              <a:gd name="connsiteY30" fmla="*/ 517037 h 1573026"/>
              <a:gd name="connsiteX31" fmla="*/ 533401 w 2667216"/>
              <a:gd name="connsiteY31" fmla="*/ 495605 h 1573026"/>
              <a:gd name="connsiteX32" fmla="*/ 585787 w 2667216"/>
              <a:gd name="connsiteY32" fmla="*/ 481318 h 1573026"/>
              <a:gd name="connsiteX33" fmla="*/ 611980 w 2667216"/>
              <a:gd name="connsiteY33" fmla="*/ 483700 h 1573026"/>
              <a:gd name="connsiteX34" fmla="*/ 607218 w 2667216"/>
              <a:gd name="connsiteY34" fmla="*/ 476556 h 1573026"/>
              <a:gd name="connsiteX35" fmla="*/ 685799 w 2667216"/>
              <a:gd name="connsiteY35" fmla="*/ 524181 h 1573026"/>
              <a:gd name="connsiteX36" fmla="*/ 731043 w 2667216"/>
              <a:gd name="connsiteY36" fmla="*/ 547993 h 1573026"/>
              <a:gd name="connsiteX37" fmla="*/ 797720 w 2667216"/>
              <a:gd name="connsiteY37" fmla="*/ 562280 h 1573026"/>
              <a:gd name="connsiteX38" fmla="*/ 842962 w 2667216"/>
              <a:gd name="connsiteY38" fmla="*/ 478937 h 1573026"/>
              <a:gd name="connsiteX39" fmla="*/ 871537 w 2667216"/>
              <a:gd name="connsiteY39" fmla="*/ 455125 h 1573026"/>
              <a:gd name="connsiteX40" fmla="*/ 873921 w 2667216"/>
              <a:gd name="connsiteY40" fmla="*/ 426549 h 1573026"/>
              <a:gd name="connsiteX41" fmla="*/ 802480 w 2667216"/>
              <a:gd name="connsiteY41" fmla="*/ 412262 h 1573026"/>
              <a:gd name="connsiteX42" fmla="*/ 773907 w 2667216"/>
              <a:gd name="connsiteY42" fmla="*/ 417024 h 1573026"/>
              <a:gd name="connsiteX43" fmla="*/ 738187 w 2667216"/>
              <a:gd name="connsiteY43" fmla="*/ 383687 h 1573026"/>
              <a:gd name="connsiteX44" fmla="*/ 762001 w 2667216"/>
              <a:gd name="connsiteY44" fmla="*/ 357491 h 1573026"/>
              <a:gd name="connsiteX45" fmla="*/ 823912 w 2667216"/>
              <a:gd name="connsiteY45" fmla="*/ 343206 h 1573026"/>
              <a:gd name="connsiteX46" fmla="*/ 869155 w 2667216"/>
              <a:gd name="connsiteY46" fmla="*/ 357493 h 1573026"/>
              <a:gd name="connsiteX47" fmla="*/ 881062 w 2667216"/>
              <a:gd name="connsiteY47" fmla="*/ 376543 h 1573026"/>
              <a:gd name="connsiteX48" fmla="*/ 1000124 w 2667216"/>
              <a:gd name="connsiteY48" fmla="*/ 436075 h 1573026"/>
              <a:gd name="connsiteX49" fmla="*/ 1023937 w 2667216"/>
              <a:gd name="connsiteY49" fmla="*/ 500368 h 1573026"/>
              <a:gd name="connsiteX50" fmla="*/ 1045368 w 2667216"/>
              <a:gd name="connsiteY50" fmla="*/ 512275 h 1573026"/>
              <a:gd name="connsiteX51" fmla="*/ 1042987 w 2667216"/>
              <a:gd name="connsiteY51" fmla="*/ 421787 h 1573026"/>
              <a:gd name="connsiteX52" fmla="*/ 1064418 w 2667216"/>
              <a:gd name="connsiteY52" fmla="*/ 383687 h 1573026"/>
              <a:gd name="connsiteX53" fmla="*/ 1083468 w 2667216"/>
              <a:gd name="connsiteY53" fmla="*/ 386068 h 1573026"/>
              <a:gd name="connsiteX54" fmla="*/ 1083468 w 2667216"/>
              <a:gd name="connsiteY54" fmla="*/ 347968 h 1573026"/>
              <a:gd name="connsiteX55" fmla="*/ 1095376 w 2667216"/>
              <a:gd name="connsiteY55" fmla="*/ 340823 h 1573026"/>
              <a:gd name="connsiteX56" fmla="*/ 1152524 w 2667216"/>
              <a:gd name="connsiteY56" fmla="*/ 343206 h 1573026"/>
              <a:gd name="connsiteX57" fmla="*/ 1252537 w 2667216"/>
              <a:gd name="connsiteY57" fmla="*/ 317012 h 1573026"/>
              <a:gd name="connsiteX58" fmla="*/ 1323974 w 2667216"/>
              <a:gd name="connsiteY58" fmla="*/ 305106 h 1573026"/>
              <a:gd name="connsiteX59" fmla="*/ 1409366 w 2667216"/>
              <a:gd name="connsiteY59" fmla="*/ 250164 h 1573026"/>
              <a:gd name="connsiteX60" fmla="*/ 1481137 w 2667216"/>
              <a:gd name="connsiteY60" fmla="*/ 221762 h 1573026"/>
              <a:gd name="connsiteX61" fmla="*/ 1550195 w 2667216"/>
              <a:gd name="connsiteY61" fmla="*/ 188423 h 1573026"/>
              <a:gd name="connsiteX62" fmla="*/ 1621630 w 2667216"/>
              <a:gd name="connsiteY62" fmla="*/ 195568 h 1573026"/>
              <a:gd name="connsiteX63" fmla="*/ 1674018 w 2667216"/>
              <a:gd name="connsiteY63" fmla="*/ 174137 h 1573026"/>
              <a:gd name="connsiteX64" fmla="*/ 1704976 w 2667216"/>
              <a:gd name="connsiteY64" fmla="*/ 183660 h 1573026"/>
              <a:gd name="connsiteX65" fmla="*/ 1778793 w 2667216"/>
              <a:gd name="connsiteY65" fmla="*/ 233668 h 1573026"/>
              <a:gd name="connsiteX66" fmla="*/ 1716880 w 2667216"/>
              <a:gd name="connsiteY66" fmla="*/ 209856 h 1573026"/>
              <a:gd name="connsiteX67" fmla="*/ 1738312 w 2667216"/>
              <a:gd name="connsiteY67" fmla="*/ 281293 h 1573026"/>
              <a:gd name="connsiteX68" fmla="*/ 1776414 w 2667216"/>
              <a:gd name="connsiteY68" fmla="*/ 309866 h 1573026"/>
              <a:gd name="connsiteX69" fmla="*/ 1871662 w 2667216"/>
              <a:gd name="connsiteY69" fmla="*/ 314631 h 1573026"/>
              <a:gd name="connsiteX70" fmla="*/ 1938339 w 2667216"/>
              <a:gd name="connsiteY70" fmla="*/ 271766 h 1573026"/>
              <a:gd name="connsiteX71" fmla="*/ 1935955 w 2667216"/>
              <a:gd name="connsiteY71" fmla="*/ 293200 h 1573026"/>
              <a:gd name="connsiteX72" fmla="*/ 1900237 w 2667216"/>
              <a:gd name="connsiteY72" fmla="*/ 321775 h 1573026"/>
              <a:gd name="connsiteX73" fmla="*/ 1826418 w 2667216"/>
              <a:gd name="connsiteY73" fmla="*/ 338443 h 1573026"/>
              <a:gd name="connsiteX74" fmla="*/ 1833564 w 2667216"/>
              <a:gd name="connsiteY74" fmla="*/ 367017 h 1573026"/>
              <a:gd name="connsiteX75" fmla="*/ 1957389 w 2667216"/>
              <a:gd name="connsiteY75" fmla="*/ 331298 h 1573026"/>
              <a:gd name="connsiteX76" fmla="*/ 2009774 w 2667216"/>
              <a:gd name="connsiteY76" fmla="*/ 295581 h 1573026"/>
              <a:gd name="connsiteX77" fmla="*/ 2052638 w 2667216"/>
              <a:gd name="connsiteY77" fmla="*/ 271766 h 1573026"/>
              <a:gd name="connsiteX78" fmla="*/ 1976439 w 2667216"/>
              <a:gd name="connsiteY78" fmla="*/ 264623 h 1573026"/>
              <a:gd name="connsiteX79" fmla="*/ 1976439 w 2667216"/>
              <a:gd name="connsiteY79" fmla="*/ 202710 h 1573026"/>
              <a:gd name="connsiteX80" fmla="*/ 2026444 w 2667216"/>
              <a:gd name="connsiteY80" fmla="*/ 202710 h 1573026"/>
              <a:gd name="connsiteX81" fmla="*/ 2133600 w 2667216"/>
              <a:gd name="connsiteY81" fmla="*/ 97935 h 1573026"/>
              <a:gd name="connsiteX82" fmla="*/ 2183606 w 2667216"/>
              <a:gd name="connsiteY82" fmla="*/ 305 h 1573026"/>
              <a:gd name="connsiteX83" fmla="*/ 2147888 w 2667216"/>
              <a:gd name="connsiteY83" fmla="*/ 114604 h 1573026"/>
              <a:gd name="connsiteX84" fmla="*/ 2074070 w 2667216"/>
              <a:gd name="connsiteY84" fmla="*/ 193186 h 1573026"/>
              <a:gd name="connsiteX85" fmla="*/ 2138362 w 2667216"/>
              <a:gd name="connsiteY85" fmla="*/ 217000 h 1573026"/>
              <a:gd name="connsiteX86" fmla="*/ 2197893 w 2667216"/>
              <a:gd name="connsiteY86" fmla="*/ 212237 h 1573026"/>
              <a:gd name="connsiteX87" fmla="*/ 2243139 w 2667216"/>
              <a:gd name="connsiteY87" fmla="*/ 257480 h 1573026"/>
              <a:gd name="connsiteX88" fmla="*/ 2293143 w 2667216"/>
              <a:gd name="connsiteY88" fmla="*/ 243193 h 1573026"/>
              <a:gd name="connsiteX89" fmla="*/ 2336005 w 2667216"/>
              <a:gd name="connsiteY89" fmla="*/ 178900 h 1573026"/>
              <a:gd name="connsiteX90" fmla="*/ 2378868 w 2667216"/>
              <a:gd name="connsiteY90" fmla="*/ 169375 h 1573026"/>
              <a:gd name="connsiteX91" fmla="*/ 2483643 w 2667216"/>
              <a:gd name="connsiteY91" fmla="*/ 152706 h 1573026"/>
              <a:gd name="connsiteX92" fmla="*/ 2500312 w 2667216"/>
              <a:gd name="connsiteY92" fmla="*/ 147943 h 1573026"/>
              <a:gd name="connsiteX93" fmla="*/ 2588418 w 2667216"/>
              <a:gd name="connsiteY93" fmla="*/ 166993 h 1573026"/>
              <a:gd name="connsiteX94" fmla="*/ 2619374 w 2667216"/>
              <a:gd name="connsiteY94" fmla="*/ 188425 h 1573026"/>
              <a:gd name="connsiteX95" fmla="*/ 2645569 w 2667216"/>
              <a:gd name="connsiteY95" fmla="*/ 205092 h 1573026"/>
              <a:gd name="connsiteX96" fmla="*/ 2666999 w 2667216"/>
              <a:gd name="connsiteY96" fmla="*/ 221762 h 1573026"/>
              <a:gd name="connsiteX97" fmla="*/ 2647949 w 2667216"/>
              <a:gd name="connsiteY97" fmla="*/ 264625 h 1573026"/>
              <a:gd name="connsiteX98" fmla="*/ 2645568 w 2667216"/>
              <a:gd name="connsiteY98" fmla="*/ 319393 h 1573026"/>
              <a:gd name="connsiteX99" fmla="*/ 2631280 w 2667216"/>
              <a:gd name="connsiteY99" fmla="*/ 376543 h 1573026"/>
              <a:gd name="connsiteX100" fmla="*/ 2633662 w 2667216"/>
              <a:gd name="connsiteY100" fmla="*/ 386068 h 1573026"/>
              <a:gd name="connsiteX101" fmla="*/ 2664618 w 2667216"/>
              <a:gd name="connsiteY101" fmla="*/ 393212 h 1573026"/>
              <a:gd name="connsiteX102" fmla="*/ 2652712 w 2667216"/>
              <a:gd name="connsiteY102" fmla="*/ 424168 h 1573026"/>
              <a:gd name="connsiteX103" fmla="*/ 2619374 w 2667216"/>
              <a:gd name="connsiteY103" fmla="*/ 445600 h 1573026"/>
              <a:gd name="connsiteX104" fmla="*/ 2605087 w 2667216"/>
              <a:gd name="connsiteY104" fmla="*/ 476556 h 1573026"/>
              <a:gd name="connsiteX105" fmla="*/ 2608340 w 2667216"/>
              <a:gd name="connsiteY105" fmla="*/ 559163 h 1573026"/>
              <a:gd name="connsiteX106" fmla="*/ 2595561 w 2667216"/>
              <a:gd name="connsiteY106" fmla="*/ 590856 h 1573026"/>
              <a:gd name="connsiteX107" fmla="*/ 2593180 w 2667216"/>
              <a:gd name="connsiteY107" fmla="*/ 655150 h 1573026"/>
              <a:gd name="connsiteX108" fmla="*/ 2614612 w 2667216"/>
              <a:gd name="connsiteY108" fmla="*/ 690868 h 1573026"/>
              <a:gd name="connsiteX109" fmla="*/ 2609849 w 2667216"/>
              <a:gd name="connsiteY109" fmla="*/ 743256 h 1573026"/>
              <a:gd name="connsiteX110" fmla="*/ 2612230 w 2667216"/>
              <a:gd name="connsiteY110" fmla="*/ 790881 h 1573026"/>
              <a:gd name="connsiteX111" fmla="*/ 2600324 w 2667216"/>
              <a:gd name="connsiteY111" fmla="*/ 805168 h 1573026"/>
              <a:gd name="connsiteX112" fmla="*/ 2571749 w 2667216"/>
              <a:gd name="connsiteY112" fmla="*/ 890893 h 1573026"/>
              <a:gd name="connsiteX113" fmla="*/ 2540795 w 2667216"/>
              <a:gd name="connsiteY113" fmla="*/ 967092 h 1573026"/>
              <a:gd name="connsiteX114" fmla="*/ 2505074 w 2667216"/>
              <a:gd name="connsiteY114" fmla="*/ 945662 h 1573026"/>
              <a:gd name="connsiteX115" fmla="*/ 2445543 w 2667216"/>
              <a:gd name="connsiteY115" fmla="*/ 917087 h 1573026"/>
              <a:gd name="connsiteX116" fmla="*/ 2416968 w 2667216"/>
              <a:gd name="connsiteY116" fmla="*/ 883750 h 1573026"/>
              <a:gd name="connsiteX117" fmla="*/ 2383632 w 2667216"/>
              <a:gd name="connsiteY117" fmla="*/ 869462 h 1573026"/>
              <a:gd name="connsiteX118" fmla="*/ 2350293 w 2667216"/>
              <a:gd name="connsiteY118" fmla="*/ 871843 h 1573026"/>
              <a:gd name="connsiteX119" fmla="*/ 2300287 w 2667216"/>
              <a:gd name="connsiteY119" fmla="*/ 895656 h 1573026"/>
              <a:gd name="connsiteX120" fmla="*/ 2276474 w 2667216"/>
              <a:gd name="connsiteY120" fmla="*/ 909943 h 1573026"/>
              <a:gd name="connsiteX121" fmla="*/ 2207420 w 2667216"/>
              <a:gd name="connsiteY121" fmla="*/ 926612 h 1573026"/>
              <a:gd name="connsiteX122" fmla="*/ 2185987 w 2667216"/>
              <a:gd name="connsiteY122" fmla="*/ 957568 h 1573026"/>
              <a:gd name="connsiteX123" fmla="*/ 2183605 w 2667216"/>
              <a:gd name="connsiteY123" fmla="*/ 1036150 h 1573026"/>
              <a:gd name="connsiteX124" fmla="*/ 2185989 w 2667216"/>
              <a:gd name="connsiteY124" fmla="*/ 1062342 h 1573026"/>
              <a:gd name="connsiteX125" fmla="*/ 2085974 w 2667216"/>
              <a:gd name="connsiteY125" fmla="*/ 1112350 h 1573026"/>
              <a:gd name="connsiteX126" fmla="*/ 2043112 w 2667216"/>
              <a:gd name="connsiteY126" fmla="*/ 1112350 h 1573026"/>
              <a:gd name="connsiteX127" fmla="*/ 1952626 w 2667216"/>
              <a:gd name="connsiteY127" fmla="*/ 1148067 h 1573026"/>
              <a:gd name="connsiteX128" fmla="*/ 1931193 w 2667216"/>
              <a:gd name="connsiteY128" fmla="*/ 1188550 h 1573026"/>
              <a:gd name="connsiteX129" fmla="*/ 1931195 w 2667216"/>
              <a:gd name="connsiteY129" fmla="*/ 1238556 h 1573026"/>
              <a:gd name="connsiteX130" fmla="*/ 1881187 w 2667216"/>
              <a:gd name="connsiteY130" fmla="*/ 1279037 h 1573026"/>
              <a:gd name="connsiteX131" fmla="*/ 1864520 w 2667216"/>
              <a:gd name="connsiteY131" fmla="*/ 1309993 h 1573026"/>
              <a:gd name="connsiteX132" fmla="*/ 1866899 w 2667216"/>
              <a:gd name="connsiteY132" fmla="*/ 1331425 h 1573026"/>
              <a:gd name="connsiteX133" fmla="*/ 1900237 w 2667216"/>
              <a:gd name="connsiteY133" fmla="*/ 1326662 h 1573026"/>
              <a:gd name="connsiteX134" fmla="*/ 1924051 w 2667216"/>
              <a:gd name="connsiteY134" fmla="*/ 1350474 h 1573026"/>
              <a:gd name="connsiteX135" fmla="*/ 1912143 w 2667216"/>
              <a:gd name="connsiteY135" fmla="*/ 1383812 h 1573026"/>
              <a:gd name="connsiteX136" fmla="*/ 1909762 w 2667216"/>
              <a:gd name="connsiteY136" fmla="*/ 1421912 h 1573026"/>
              <a:gd name="connsiteX137" fmla="*/ 1831182 w 2667216"/>
              <a:gd name="connsiteY137" fmla="*/ 1450487 h 1573026"/>
              <a:gd name="connsiteX138" fmla="*/ 1821657 w 2667216"/>
              <a:gd name="connsiteY138" fmla="*/ 1538594 h 1573026"/>
              <a:gd name="connsiteX139" fmla="*/ 1754980 w 2667216"/>
              <a:gd name="connsiteY139" fmla="*/ 1560025 h 1573026"/>
              <a:gd name="connsiteX140" fmla="*/ 1718929 w 2667216"/>
              <a:gd name="connsiteY140" fmla="*/ 1573012 h 1573026"/>
              <a:gd name="connsiteX141" fmla="*/ 1638299 w 2667216"/>
              <a:gd name="connsiteY141" fmla="*/ 1557643 h 1573026"/>
              <a:gd name="connsiteX142" fmla="*/ 1612105 w 2667216"/>
              <a:gd name="connsiteY142" fmla="*/ 1571931 h 1573026"/>
              <a:gd name="connsiteX143" fmla="*/ 1557339 w 2667216"/>
              <a:gd name="connsiteY143" fmla="*/ 1543356 h 1573026"/>
              <a:gd name="connsiteX144" fmla="*/ 1516855 w 2667216"/>
              <a:gd name="connsiteY144" fmla="*/ 1507637 h 1573026"/>
              <a:gd name="connsiteX145" fmla="*/ 1473995 w 2667216"/>
              <a:gd name="connsiteY145" fmla="*/ 1479061 h 1573026"/>
              <a:gd name="connsiteX146" fmla="*/ 1502568 w 2667216"/>
              <a:gd name="connsiteY146" fmla="*/ 1455250 h 1573026"/>
              <a:gd name="connsiteX147" fmla="*/ 1490662 w 2667216"/>
              <a:gd name="connsiteY147" fmla="*/ 1438581 h 1573026"/>
              <a:gd name="connsiteX148" fmla="*/ 1428749 w 2667216"/>
              <a:gd name="connsiteY148" fmla="*/ 1426675 h 1573026"/>
              <a:gd name="connsiteX149" fmla="*/ 1409699 w 2667216"/>
              <a:gd name="connsiteY149" fmla="*/ 1402862 h 1573026"/>
              <a:gd name="connsiteX150" fmla="*/ 1371601 w 2667216"/>
              <a:gd name="connsiteY150" fmla="*/ 1379050 h 1573026"/>
              <a:gd name="connsiteX151" fmla="*/ 1366837 w 2667216"/>
              <a:gd name="connsiteY151" fmla="*/ 1390956 h 1573026"/>
              <a:gd name="connsiteX152" fmla="*/ 1381126 w 2667216"/>
              <a:gd name="connsiteY152" fmla="*/ 1429056 h 1573026"/>
              <a:gd name="connsiteX153" fmla="*/ 1350168 w 2667216"/>
              <a:gd name="connsiteY153" fmla="*/ 1443343 h 1573026"/>
              <a:gd name="connsiteX154" fmla="*/ 1323976 w 2667216"/>
              <a:gd name="connsiteY154" fmla="*/ 1457630 h 1573026"/>
              <a:gd name="connsiteX155" fmla="*/ 1307305 w 2667216"/>
              <a:gd name="connsiteY155" fmla="*/ 1450487 h 1573026"/>
              <a:gd name="connsiteX156" fmla="*/ 1262062 w 2667216"/>
              <a:gd name="connsiteY156" fmla="*/ 1388575 h 1573026"/>
              <a:gd name="connsiteX157" fmla="*/ 1216820 w 2667216"/>
              <a:gd name="connsiteY157" fmla="*/ 1355237 h 1573026"/>
              <a:gd name="connsiteX158" fmla="*/ 1238251 w 2667216"/>
              <a:gd name="connsiteY158" fmla="*/ 1338568 h 1573026"/>
              <a:gd name="connsiteX159" fmla="*/ 1259682 w 2667216"/>
              <a:gd name="connsiteY159" fmla="*/ 1298087 h 1573026"/>
              <a:gd name="connsiteX160" fmla="*/ 1245393 w 2667216"/>
              <a:gd name="connsiteY160" fmla="*/ 1286181 h 1573026"/>
              <a:gd name="connsiteX161" fmla="*/ 1207295 w 2667216"/>
              <a:gd name="connsiteY161" fmla="*/ 1288562 h 1573026"/>
              <a:gd name="connsiteX162" fmla="*/ 1131095 w 2667216"/>
              <a:gd name="connsiteY162" fmla="*/ 1245700 h 1573026"/>
              <a:gd name="connsiteX163" fmla="*/ 1088230 w 2667216"/>
              <a:gd name="connsiteY163" fmla="*/ 1226650 h 1573026"/>
              <a:gd name="connsiteX164" fmla="*/ 1078707 w 2667216"/>
              <a:gd name="connsiteY164" fmla="*/ 1226650 h 1573026"/>
              <a:gd name="connsiteX165" fmla="*/ 1066801 w 2667216"/>
              <a:gd name="connsiteY165" fmla="*/ 1162356 h 1573026"/>
              <a:gd name="connsiteX166" fmla="*/ 1078707 w 2667216"/>
              <a:gd name="connsiteY166" fmla="*/ 1098062 h 1573026"/>
              <a:gd name="connsiteX167" fmla="*/ 1047751 w 2667216"/>
              <a:gd name="connsiteY167" fmla="*/ 1064725 h 1573026"/>
              <a:gd name="connsiteX168" fmla="*/ 995364 w 2667216"/>
              <a:gd name="connsiteY168" fmla="*/ 1040912 h 1573026"/>
              <a:gd name="connsiteX169" fmla="*/ 1021557 w 2667216"/>
              <a:gd name="connsiteY169" fmla="*/ 1017100 h 1573026"/>
              <a:gd name="connsiteX170" fmla="*/ 1066801 w 2667216"/>
              <a:gd name="connsiteY170" fmla="*/ 1021862 h 1573026"/>
              <a:gd name="connsiteX171" fmla="*/ 1062039 w 2667216"/>
              <a:gd name="connsiteY171" fmla="*/ 974237 h 1573026"/>
              <a:gd name="connsiteX172" fmla="*/ 1033464 w 2667216"/>
              <a:gd name="connsiteY172" fmla="*/ 969475 h 1573026"/>
              <a:gd name="connsiteX173" fmla="*/ 1038226 w 2667216"/>
              <a:gd name="connsiteY173" fmla="*/ 921850 h 1573026"/>
              <a:gd name="connsiteX174" fmla="*/ 1007270 w 2667216"/>
              <a:gd name="connsiteY174" fmla="*/ 907562 h 1573026"/>
              <a:gd name="connsiteX175" fmla="*/ 1009651 w 2667216"/>
              <a:gd name="connsiteY175" fmla="*/ 871843 h 1573026"/>
              <a:gd name="connsiteX176" fmla="*/ 962026 w 2667216"/>
              <a:gd name="connsiteY176" fmla="*/ 857556 h 1573026"/>
              <a:gd name="connsiteX177" fmla="*/ 942976 w 2667216"/>
              <a:gd name="connsiteY177" fmla="*/ 878987 h 1573026"/>
              <a:gd name="connsiteX178" fmla="*/ 914399 w 2667216"/>
              <a:gd name="connsiteY178" fmla="*/ 881368 h 1573026"/>
              <a:gd name="connsiteX179" fmla="*/ 864395 w 2667216"/>
              <a:gd name="connsiteY179" fmla="*/ 886131 h 1573026"/>
              <a:gd name="connsiteX180" fmla="*/ 833439 w 2667216"/>
              <a:gd name="connsiteY180" fmla="*/ 907562 h 1573026"/>
              <a:gd name="connsiteX181" fmla="*/ 833439 w 2667216"/>
              <a:gd name="connsiteY181" fmla="*/ 876606 h 1573026"/>
              <a:gd name="connsiteX182" fmla="*/ 792957 w 2667216"/>
              <a:gd name="connsiteY182" fmla="*/ 871843 h 1573026"/>
              <a:gd name="connsiteX183" fmla="*/ 800099 w 2667216"/>
              <a:gd name="connsiteY183" fmla="*/ 893275 h 1573026"/>
              <a:gd name="connsiteX184" fmla="*/ 795339 w 2667216"/>
              <a:gd name="connsiteY184" fmla="*/ 912325 h 1573026"/>
              <a:gd name="connsiteX185" fmla="*/ 709614 w 2667216"/>
              <a:gd name="connsiteY185" fmla="*/ 859936 h 1573026"/>
              <a:gd name="connsiteX186" fmla="*/ 688182 w 2667216"/>
              <a:gd name="connsiteY186" fmla="*/ 826600 h 1573026"/>
              <a:gd name="connsiteX187" fmla="*/ 700089 w 2667216"/>
              <a:gd name="connsiteY187" fmla="*/ 786117 h 1573026"/>
              <a:gd name="connsiteX188" fmla="*/ 669132 w 2667216"/>
              <a:gd name="connsiteY188" fmla="*/ 781356 h 1573026"/>
              <a:gd name="connsiteX189" fmla="*/ 621507 w 2667216"/>
              <a:gd name="connsiteY189" fmla="*/ 795643 h 1573026"/>
              <a:gd name="connsiteX190" fmla="*/ 611982 w 2667216"/>
              <a:gd name="connsiteY190" fmla="*/ 809931 h 1573026"/>
              <a:gd name="connsiteX191" fmla="*/ 588170 w 2667216"/>
              <a:gd name="connsiteY191" fmla="*/ 826600 h 1573026"/>
              <a:gd name="connsiteX192" fmla="*/ 581026 w 2667216"/>
              <a:gd name="connsiteY192" fmla="*/ 843268 h 1573026"/>
              <a:gd name="connsiteX193" fmla="*/ 540545 w 2667216"/>
              <a:gd name="connsiteY193" fmla="*/ 876606 h 1573026"/>
              <a:gd name="connsiteX194" fmla="*/ 542924 w 2667216"/>
              <a:gd name="connsiteY194" fmla="*/ 898037 h 1573026"/>
              <a:gd name="connsiteX195" fmla="*/ 557214 w 2667216"/>
              <a:gd name="connsiteY195" fmla="*/ 917087 h 1573026"/>
              <a:gd name="connsiteX196" fmla="*/ 481014 w 2667216"/>
              <a:gd name="connsiteY196" fmla="*/ 902800 h 1573026"/>
              <a:gd name="connsiteX197" fmla="*/ 447676 w 2667216"/>
              <a:gd name="connsiteY197" fmla="*/ 907562 h 1573026"/>
              <a:gd name="connsiteX198" fmla="*/ 495299 w 2667216"/>
              <a:gd name="connsiteY198" fmla="*/ 938518 h 1573026"/>
              <a:gd name="connsiteX199" fmla="*/ 519114 w 2667216"/>
              <a:gd name="connsiteY199" fmla="*/ 950425 h 1573026"/>
              <a:gd name="connsiteX200" fmla="*/ 545307 w 2667216"/>
              <a:gd name="connsiteY200" fmla="*/ 1002812 h 1573026"/>
              <a:gd name="connsiteX201" fmla="*/ 478630 w 2667216"/>
              <a:gd name="connsiteY201" fmla="*/ 1019481 h 1573026"/>
              <a:gd name="connsiteX202" fmla="*/ 457201 w 2667216"/>
              <a:gd name="connsiteY202" fmla="*/ 1031387 h 1573026"/>
              <a:gd name="connsiteX203" fmla="*/ 433387 w 2667216"/>
              <a:gd name="connsiteY203" fmla="*/ 1002812 h 1573026"/>
              <a:gd name="connsiteX204" fmla="*/ 409574 w 2667216"/>
              <a:gd name="connsiteY204" fmla="*/ 971856 h 1573026"/>
              <a:gd name="connsiteX205" fmla="*/ 411955 w 2667216"/>
              <a:gd name="connsiteY205" fmla="*/ 933756 h 1573026"/>
              <a:gd name="connsiteX206" fmla="*/ 409574 w 2667216"/>
              <a:gd name="connsiteY206" fmla="*/ 914706 h 1573026"/>
              <a:gd name="connsiteX207" fmla="*/ 428624 w 2667216"/>
              <a:gd name="connsiteY207" fmla="*/ 881368 h 1573026"/>
              <a:gd name="connsiteX208" fmla="*/ 388144 w 2667216"/>
              <a:gd name="connsiteY208" fmla="*/ 890893 h 1573026"/>
              <a:gd name="connsiteX209" fmla="*/ 359568 w 2667216"/>
              <a:gd name="connsiteY209" fmla="*/ 952806 h 1573026"/>
              <a:gd name="connsiteX210" fmla="*/ 352424 w 2667216"/>
              <a:gd name="connsiteY210" fmla="*/ 976618 h 1573026"/>
              <a:gd name="connsiteX211" fmla="*/ 321468 w 2667216"/>
              <a:gd name="connsiteY211" fmla="*/ 993287 h 1573026"/>
              <a:gd name="connsiteX212" fmla="*/ 273843 w 2667216"/>
              <a:gd name="connsiteY212" fmla="*/ 990906 h 1573026"/>
              <a:gd name="connsiteX213" fmla="*/ 266699 w 2667216"/>
              <a:gd name="connsiteY213" fmla="*/ 1007575 h 1573026"/>
              <a:gd name="connsiteX214" fmla="*/ 266699 w 2667216"/>
              <a:gd name="connsiteY214" fmla="*/ 1055200 h 1573026"/>
              <a:gd name="connsiteX215" fmla="*/ 207168 w 2667216"/>
              <a:gd name="connsiteY215" fmla="*/ 1059962 h 1573026"/>
              <a:gd name="connsiteX216" fmla="*/ 145255 w 2667216"/>
              <a:gd name="connsiteY216" fmla="*/ 1093300 h 1573026"/>
              <a:gd name="connsiteX217" fmla="*/ 147637 w 2667216"/>
              <a:gd name="connsiteY217" fmla="*/ 1121875 h 1573026"/>
              <a:gd name="connsiteX218" fmla="*/ 95250 w 2667216"/>
              <a:gd name="connsiteY218" fmla="*/ 1109968 h 1573026"/>
              <a:gd name="connsiteX219" fmla="*/ 61912 w 2667216"/>
              <a:gd name="connsiteY219" fmla="*/ 1117112 h 1573026"/>
              <a:gd name="connsiteX220" fmla="*/ 16668 w 2667216"/>
              <a:gd name="connsiteY220" fmla="*/ 1098062 h 1573026"/>
              <a:gd name="connsiteX221" fmla="*/ 0 w 2667216"/>
              <a:gd name="connsiteY221" fmla="*/ 1098062 h 1573026"/>
              <a:gd name="connsiteX0" fmla="*/ 0 w 2667216"/>
              <a:gd name="connsiteY0" fmla="*/ 1098062 h 1573026"/>
              <a:gd name="connsiteX1" fmla="*/ 45243 w 2667216"/>
              <a:gd name="connsiteY1" fmla="*/ 881368 h 1573026"/>
              <a:gd name="connsiteX2" fmla="*/ 69057 w 2667216"/>
              <a:gd name="connsiteY2" fmla="*/ 836124 h 1573026"/>
              <a:gd name="connsiteX3" fmla="*/ 64293 w 2667216"/>
              <a:gd name="connsiteY3" fmla="*/ 778975 h 1573026"/>
              <a:gd name="connsiteX4" fmla="*/ 47624 w 2667216"/>
              <a:gd name="connsiteY4" fmla="*/ 745637 h 1573026"/>
              <a:gd name="connsiteX5" fmla="*/ 57149 w 2667216"/>
              <a:gd name="connsiteY5" fmla="*/ 707537 h 1573026"/>
              <a:gd name="connsiteX6" fmla="*/ 42862 w 2667216"/>
              <a:gd name="connsiteY6" fmla="*/ 686106 h 1573026"/>
              <a:gd name="connsiteX7" fmla="*/ 57149 w 2667216"/>
              <a:gd name="connsiteY7" fmla="*/ 657531 h 1573026"/>
              <a:gd name="connsiteX8" fmla="*/ 9524 w 2667216"/>
              <a:gd name="connsiteY8" fmla="*/ 686106 h 1573026"/>
              <a:gd name="connsiteX9" fmla="*/ 14289 w 2667216"/>
              <a:gd name="connsiteY9" fmla="*/ 657530 h 1573026"/>
              <a:gd name="connsiteX10" fmla="*/ 50005 w 2667216"/>
              <a:gd name="connsiteY10" fmla="*/ 607525 h 1573026"/>
              <a:gd name="connsiteX11" fmla="*/ 76201 w 2667216"/>
              <a:gd name="connsiteY11" fmla="*/ 590855 h 1573026"/>
              <a:gd name="connsiteX12" fmla="*/ 73818 w 2667216"/>
              <a:gd name="connsiteY12" fmla="*/ 507512 h 1573026"/>
              <a:gd name="connsiteX13" fmla="*/ 26193 w 2667216"/>
              <a:gd name="connsiteY13" fmla="*/ 467031 h 1573026"/>
              <a:gd name="connsiteX14" fmla="*/ 21430 w 2667216"/>
              <a:gd name="connsiteY14" fmla="*/ 433693 h 1573026"/>
              <a:gd name="connsiteX15" fmla="*/ 4762 w 2667216"/>
              <a:gd name="connsiteY15" fmla="*/ 400355 h 1573026"/>
              <a:gd name="connsiteX16" fmla="*/ 23812 w 2667216"/>
              <a:gd name="connsiteY16" fmla="*/ 307487 h 1573026"/>
              <a:gd name="connsiteX17" fmla="*/ 30955 w 2667216"/>
              <a:gd name="connsiteY17" fmla="*/ 255100 h 1573026"/>
              <a:gd name="connsiteX18" fmla="*/ 54770 w 2667216"/>
              <a:gd name="connsiteY18" fmla="*/ 224142 h 1573026"/>
              <a:gd name="connsiteX19" fmla="*/ 142874 w 2667216"/>
              <a:gd name="connsiteY19" fmla="*/ 247956 h 1573026"/>
              <a:gd name="connsiteX20" fmla="*/ 190499 w 2667216"/>
              <a:gd name="connsiteY20" fmla="*/ 293200 h 1573026"/>
              <a:gd name="connsiteX21" fmla="*/ 202405 w 2667216"/>
              <a:gd name="connsiteY21" fmla="*/ 321775 h 1573026"/>
              <a:gd name="connsiteX22" fmla="*/ 238126 w 2667216"/>
              <a:gd name="connsiteY22" fmla="*/ 364636 h 1573026"/>
              <a:gd name="connsiteX23" fmla="*/ 266699 w 2667216"/>
              <a:gd name="connsiteY23" fmla="*/ 359875 h 1573026"/>
              <a:gd name="connsiteX24" fmla="*/ 273843 w 2667216"/>
              <a:gd name="connsiteY24" fmla="*/ 333681 h 1573026"/>
              <a:gd name="connsiteX25" fmla="*/ 314324 w 2667216"/>
              <a:gd name="connsiteY25" fmla="*/ 336062 h 1573026"/>
              <a:gd name="connsiteX26" fmla="*/ 361949 w 2667216"/>
              <a:gd name="connsiteY26" fmla="*/ 312249 h 1573026"/>
              <a:gd name="connsiteX27" fmla="*/ 385762 w 2667216"/>
              <a:gd name="connsiteY27" fmla="*/ 257481 h 1573026"/>
              <a:gd name="connsiteX28" fmla="*/ 373855 w 2667216"/>
              <a:gd name="connsiteY28" fmla="*/ 424168 h 1573026"/>
              <a:gd name="connsiteX29" fmla="*/ 476249 w 2667216"/>
              <a:gd name="connsiteY29" fmla="*/ 517037 h 1573026"/>
              <a:gd name="connsiteX30" fmla="*/ 533401 w 2667216"/>
              <a:gd name="connsiteY30" fmla="*/ 495605 h 1573026"/>
              <a:gd name="connsiteX31" fmla="*/ 585787 w 2667216"/>
              <a:gd name="connsiteY31" fmla="*/ 481318 h 1573026"/>
              <a:gd name="connsiteX32" fmla="*/ 611980 w 2667216"/>
              <a:gd name="connsiteY32" fmla="*/ 483700 h 1573026"/>
              <a:gd name="connsiteX33" fmla="*/ 607218 w 2667216"/>
              <a:gd name="connsiteY33" fmla="*/ 476556 h 1573026"/>
              <a:gd name="connsiteX34" fmla="*/ 685799 w 2667216"/>
              <a:gd name="connsiteY34" fmla="*/ 524181 h 1573026"/>
              <a:gd name="connsiteX35" fmla="*/ 731043 w 2667216"/>
              <a:gd name="connsiteY35" fmla="*/ 547993 h 1573026"/>
              <a:gd name="connsiteX36" fmla="*/ 797720 w 2667216"/>
              <a:gd name="connsiteY36" fmla="*/ 562280 h 1573026"/>
              <a:gd name="connsiteX37" fmla="*/ 842962 w 2667216"/>
              <a:gd name="connsiteY37" fmla="*/ 478937 h 1573026"/>
              <a:gd name="connsiteX38" fmla="*/ 871537 w 2667216"/>
              <a:gd name="connsiteY38" fmla="*/ 455125 h 1573026"/>
              <a:gd name="connsiteX39" fmla="*/ 873921 w 2667216"/>
              <a:gd name="connsiteY39" fmla="*/ 426549 h 1573026"/>
              <a:gd name="connsiteX40" fmla="*/ 802480 w 2667216"/>
              <a:gd name="connsiteY40" fmla="*/ 412262 h 1573026"/>
              <a:gd name="connsiteX41" fmla="*/ 773907 w 2667216"/>
              <a:gd name="connsiteY41" fmla="*/ 417024 h 1573026"/>
              <a:gd name="connsiteX42" fmla="*/ 738187 w 2667216"/>
              <a:gd name="connsiteY42" fmla="*/ 383687 h 1573026"/>
              <a:gd name="connsiteX43" fmla="*/ 762001 w 2667216"/>
              <a:gd name="connsiteY43" fmla="*/ 357491 h 1573026"/>
              <a:gd name="connsiteX44" fmla="*/ 823912 w 2667216"/>
              <a:gd name="connsiteY44" fmla="*/ 343206 h 1573026"/>
              <a:gd name="connsiteX45" fmla="*/ 869155 w 2667216"/>
              <a:gd name="connsiteY45" fmla="*/ 357493 h 1573026"/>
              <a:gd name="connsiteX46" fmla="*/ 881062 w 2667216"/>
              <a:gd name="connsiteY46" fmla="*/ 376543 h 1573026"/>
              <a:gd name="connsiteX47" fmla="*/ 1000124 w 2667216"/>
              <a:gd name="connsiteY47" fmla="*/ 436075 h 1573026"/>
              <a:gd name="connsiteX48" fmla="*/ 1023937 w 2667216"/>
              <a:gd name="connsiteY48" fmla="*/ 500368 h 1573026"/>
              <a:gd name="connsiteX49" fmla="*/ 1045368 w 2667216"/>
              <a:gd name="connsiteY49" fmla="*/ 512275 h 1573026"/>
              <a:gd name="connsiteX50" fmla="*/ 1042987 w 2667216"/>
              <a:gd name="connsiteY50" fmla="*/ 421787 h 1573026"/>
              <a:gd name="connsiteX51" fmla="*/ 1064418 w 2667216"/>
              <a:gd name="connsiteY51" fmla="*/ 383687 h 1573026"/>
              <a:gd name="connsiteX52" fmla="*/ 1083468 w 2667216"/>
              <a:gd name="connsiteY52" fmla="*/ 386068 h 1573026"/>
              <a:gd name="connsiteX53" fmla="*/ 1083468 w 2667216"/>
              <a:gd name="connsiteY53" fmla="*/ 347968 h 1573026"/>
              <a:gd name="connsiteX54" fmla="*/ 1095376 w 2667216"/>
              <a:gd name="connsiteY54" fmla="*/ 340823 h 1573026"/>
              <a:gd name="connsiteX55" fmla="*/ 1152524 w 2667216"/>
              <a:gd name="connsiteY55" fmla="*/ 343206 h 1573026"/>
              <a:gd name="connsiteX56" fmla="*/ 1252537 w 2667216"/>
              <a:gd name="connsiteY56" fmla="*/ 317012 h 1573026"/>
              <a:gd name="connsiteX57" fmla="*/ 1323974 w 2667216"/>
              <a:gd name="connsiteY57" fmla="*/ 305106 h 1573026"/>
              <a:gd name="connsiteX58" fmla="*/ 1409366 w 2667216"/>
              <a:gd name="connsiteY58" fmla="*/ 250164 h 1573026"/>
              <a:gd name="connsiteX59" fmla="*/ 1481137 w 2667216"/>
              <a:gd name="connsiteY59" fmla="*/ 221762 h 1573026"/>
              <a:gd name="connsiteX60" fmla="*/ 1550195 w 2667216"/>
              <a:gd name="connsiteY60" fmla="*/ 188423 h 1573026"/>
              <a:gd name="connsiteX61" fmla="*/ 1621630 w 2667216"/>
              <a:gd name="connsiteY61" fmla="*/ 195568 h 1573026"/>
              <a:gd name="connsiteX62" fmla="*/ 1674018 w 2667216"/>
              <a:gd name="connsiteY62" fmla="*/ 174137 h 1573026"/>
              <a:gd name="connsiteX63" fmla="*/ 1704976 w 2667216"/>
              <a:gd name="connsiteY63" fmla="*/ 183660 h 1573026"/>
              <a:gd name="connsiteX64" fmla="*/ 1778793 w 2667216"/>
              <a:gd name="connsiteY64" fmla="*/ 233668 h 1573026"/>
              <a:gd name="connsiteX65" fmla="*/ 1716880 w 2667216"/>
              <a:gd name="connsiteY65" fmla="*/ 209856 h 1573026"/>
              <a:gd name="connsiteX66" fmla="*/ 1738312 w 2667216"/>
              <a:gd name="connsiteY66" fmla="*/ 281293 h 1573026"/>
              <a:gd name="connsiteX67" fmla="*/ 1776414 w 2667216"/>
              <a:gd name="connsiteY67" fmla="*/ 309866 h 1573026"/>
              <a:gd name="connsiteX68" fmla="*/ 1871662 w 2667216"/>
              <a:gd name="connsiteY68" fmla="*/ 314631 h 1573026"/>
              <a:gd name="connsiteX69" fmla="*/ 1938339 w 2667216"/>
              <a:gd name="connsiteY69" fmla="*/ 271766 h 1573026"/>
              <a:gd name="connsiteX70" fmla="*/ 1935955 w 2667216"/>
              <a:gd name="connsiteY70" fmla="*/ 293200 h 1573026"/>
              <a:gd name="connsiteX71" fmla="*/ 1900237 w 2667216"/>
              <a:gd name="connsiteY71" fmla="*/ 321775 h 1573026"/>
              <a:gd name="connsiteX72" fmla="*/ 1826418 w 2667216"/>
              <a:gd name="connsiteY72" fmla="*/ 338443 h 1573026"/>
              <a:gd name="connsiteX73" fmla="*/ 1833564 w 2667216"/>
              <a:gd name="connsiteY73" fmla="*/ 367017 h 1573026"/>
              <a:gd name="connsiteX74" fmla="*/ 1957389 w 2667216"/>
              <a:gd name="connsiteY74" fmla="*/ 331298 h 1573026"/>
              <a:gd name="connsiteX75" fmla="*/ 2009774 w 2667216"/>
              <a:gd name="connsiteY75" fmla="*/ 295581 h 1573026"/>
              <a:gd name="connsiteX76" fmla="*/ 2052638 w 2667216"/>
              <a:gd name="connsiteY76" fmla="*/ 271766 h 1573026"/>
              <a:gd name="connsiteX77" fmla="*/ 1976439 w 2667216"/>
              <a:gd name="connsiteY77" fmla="*/ 264623 h 1573026"/>
              <a:gd name="connsiteX78" fmla="*/ 1976439 w 2667216"/>
              <a:gd name="connsiteY78" fmla="*/ 202710 h 1573026"/>
              <a:gd name="connsiteX79" fmla="*/ 2026444 w 2667216"/>
              <a:gd name="connsiteY79" fmla="*/ 202710 h 1573026"/>
              <a:gd name="connsiteX80" fmla="*/ 2133600 w 2667216"/>
              <a:gd name="connsiteY80" fmla="*/ 97935 h 1573026"/>
              <a:gd name="connsiteX81" fmla="*/ 2183606 w 2667216"/>
              <a:gd name="connsiteY81" fmla="*/ 305 h 1573026"/>
              <a:gd name="connsiteX82" fmla="*/ 2147888 w 2667216"/>
              <a:gd name="connsiteY82" fmla="*/ 114604 h 1573026"/>
              <a:gd name="connsiteX83" fmla="*/ 2074070 w 2667216"/>
              <a:gd name="connsiteY83" fmla="*/ 193186 h 1573026"/>
              <a:gd name="connsiteX84" fmla="*/ 2138362 w 2667216"/>
              <a:gd name="connsiteY84" fmla="*/ 217000 h 1573026"/>
              <a:gd name="connsiteX85" fmla="*/ 2197893 w 2667216"/>
              <a:gd name="connsiteY85" fmla="*/ 212237 h 1573026"/>
              <a:gd name="connsiteX86" fmla="*/ 2243139 w 2667216"/>
              <a:gd name="connsiteY86" fmla="*/ 257480 h 1573026"/>
              <a:gd name="connsiteX87" fmla="*/ 2293143 w 2667216"/>
              <a:gd name="connsiteY87" fmla="*/ 243193 h 1573026"/>
              <a:gd name="connsiteX88" fmla="*/ 2336005 w 2667216"/>
              <a:gd name="connsiteY88" fmla="*/ 178900 h 1573026"/>
              <a:gd name="connsiteX89" fmla="*/ 2378868 w 2667216"/>
              <a:gd name="connsiteY89" fmla="*/ 169375 h 1573026"/>
              <a:gd name="connsiteX90" fmla="*/ 2483643 w 2667216"/>
              <a:gd name="connsiteY90" fmla="*/ 152706 h 1573026"/>
              <a:gd name="connsiteX91" fmla="*/ 2500312 w 2667216"/>
              <a:gd name="connsiteY91" fmla="*/ 147943 h 1573026"/>
              <a:gd name="connsiteX92" fmla="*/ 2588418 w 2667216"/>
              <a:gd name="connsiteY92" fmla="*/ 166993 h 1573026"/>
              <a:gd name="connsiteX93" fmla="*/ 2619374 w 2667216"/>
              <a:gd name="connsiteY93" fmla="*/ 188425 h 1573026"/>
              <a:gd name="connsiteX94" fmla="*/ 2645569 w 2667216"/>
              <a:gd name="connsiteY94" fmla="*/ 205092 h 1573026"/>
              <a:gd name="connsiteX95" fmla="*/ 2666999 w 2667216"/>
              <a:gd name="connsiteY95" fmla="*/ 221762 h 1573026"/>
              <a:gd name="connsiteX96" fmla="*/ 2647949 w 2667216"/>
              <a:gd name="connsiteY96" fmla="*/ 264625 h 1573026"/>
              <a:gd name="connsiteX97" fmla="*/ 2645568 w 2667216"/>
              <a:gd name="connsiteY97" fmla="*/ 319393 h 1573026"/>
              <a:gd name="connsiteX98" fmla="*/ 2631280 w 2667216"/>
              <a:gd name="connsiteY98" fmla="*/ 376543 h 1573026"/>
              <a:gd name="connsiteX99" fmla="*/ 2633662 w 2667216"/>
              <a:gd name="connsiteY99" fmla="*/ 386068 h 1573026"/>
              <a:gd name="connsiteX100" fmla="*/ 2664618 w 2667216"/>
              <a:gd name="connsiteY100" fmla="*/ 393212 h 1573026"/>
              <a:gd name="connsiteX101" fmla="*/ 2652712 w 2667216"/>
              <a:gd name="connsiteY101" fmla="*/ 424168 h 1573026"/>
              <a:gd name="connsiteX102" fmla="*/ 2619374 w 2667216"/>
              <a:gd name="connsiteY102" fmla="*/ 445600 h 1573026"/>
              <a:gd name="connsiteX103" fmla="*/ 2605087 w 2667216"/>
              <a:gd name="connsiteY103" fmla="*/ 476556 h 1573026"/>
              <a:gd name="connsiteX104" fmla="*/ 2608340 w 2667216"/>
              <a:gd name="connsiteY104" fmla="*/ 559163 h 1573026"/>
              <a:gd name="connsiteX105" fmla="*/ 2595561 w 2667216"/>
              <a:gd name="connsiteY105" fmla="*/ 590856 h 1573026"/>
              <a:gd name="connsiteX106" fmla="*/ 2593180 w 2667216"/>
              <a:gd name="connsiteY106" fmla="*/ 655150 h 1573026"/>
              <a:gd name="connsiteX107" fmla="*/ 2614612 w 2667216"/>
              <a:gd name="connsiteY107" fmla="*/ 690868 h 1573026"/>
              <a:gd name="connsiteX108" fmla="*/ 2609849 w 2667216"/>
              <a:gd name="connsiteY108" fmla="*/ 743256 h 1573026"/>
              <a:gd name="connsiteX109" fmla="*/ 2612230 w 2667216"/>
              <a:gd name="connsiteY109" fmla="*/ 790881 h 1573026"/>
              <a:gd name="connsiteX110" fmla="*/ 2600324 w 2667216"/>
              <a:gd name="connsiteY110" fmla="*/ 805168 h 1573026"/>
              <a:gd name="connsiteX111" fmla="*/ 2571749 w 2667216"/>
              <a:gd name="connsiteY111" fmla="*/ 890893 h 1573026"/>
              <a:gd name="connsiteX112" fmla="*/ 2540795 w 2667216"/>
              <a:gd name="connsiteY112" fmla="*/ 967092 h 1573026"/>
              <a:gd name="connsiteX113" fmla="*/ 2505074 w 2667216"/>
              <a:gd name="connsiteY113" fmla="*/ 945662 h 1573026"/>
              <a:gd name="connsiteX114" fmla="*/ 2445543 w 2667216"/>
              <a:gd name="connsiteY114" fmla="*/ 917087 h 1573026"/>
              <a:gd name="connsiteX115" fmla="*/ 2416968 w 2667216"/>
              <a:gd name="connsiteY115" fmla="*/ 883750 h 1573026"/>
              <a:gd name="connsiteX116" fmla="*/ 2383632 w 2667216"/>
              <a:gd name="connsiteY116" fmla="*/ 869462 h 1573026"/>
              <a:gd name="connsiteX117" fmla="*/ 2350293 w 2667216"/>
              <a:gd name="connsiteY117" fmla="*/ 871843 h 1573026"/>
              <a:gd name="connsiteX118" fmla="*/ 2300287 w 2667216"/>
              <a:gd name="connsiteY118" fmla="*/ 895656 h 1573026"/>
              <a:gd name="connsiteX119" fmla="*/ 2276474 w 2667216"/>
              <a:gd name="connsiteY119" fmla="*/ 909943 h 1573026"/>
              <a:gd name="connsiteX120" fmla="*/ 2207420 w 2667216"/>
              <a:gd name="connsiteY120" fmla="*/ 926612 h 1573026"/>
              <a:gd name="connsiteX121" fmla="*/ 2185987 w 2667216"/>
              <a:gd name="connsiteY121" fmla="*/ 957568 h 1573026"/>
              <a:gd name="connsiteX122" fmla="*/ 2183605 w 2667216"/>
              <a:gd name="connsiteY122" fmla="*/ 1036150 h 1573026"/>
              <a:gd name="connsiteX123" fmla="*/ 2185989 w 2667216"/>
              <a:gd name="connsiteY123" fmla="*/ 1062342 h 1573026"/>
              <a:gd name="connsiteX124" fmla="*/ 2085974 w 2667216"/>
              <a:gd name="connsiteY124" fmla="*/ 1112350 h 1573026"/>
              <a:gd name="connsiteX125" fmla="*/ 2043112 w 2667216"/>
              <a:gd name="connsiteY125" fmla="*/ 1112350 h 1573026"/>
              <a:gd name="connsiteX126" fmla="*/ 1952626 w 2667216"/>
              <a:gd name="connsiteY126" fmla="*/ 1148067 h 1573026"/>
              <a:gd name="connsiteX127" fmla="*/ 1931193 w 2667216"/>
              <a:gd name="connsiteY127" fmla="*/ 1188550 h 1573026"/>
              <a:gd name="connsiteX128" fmla="*/ 1931195 w 2667216"/>
              <a:gd name="connsiteY128" fmla="*/ 1238556 h 1573026"/>
              <a:gd name="connsiteX129" fmla="*/ 1881187 w 2667216"/>
              <a:gd name="connsiteY129" fmla="*/ 1279037 h 1573026"/>
              <a:gd name="connsiteX130" fmla="*/ 1864520 w 2667216"/>
              <a:gd name="connsiteY130" fmla="*/ 1309993 h 1573026"/>
              <a:gd name="connsiteX131" fmla="*/ 1866899 w 2667216"/>
              <a:gd name="connsiteY131" fmla="*/ 1331425 h 1573026"/>
              <a:gd name="connsiteX132" fmla="*/ 1900237 w 2667216"/>
              <a:gd name="connsiteY132" fmla="*/ 1326662 h 1573026"/>
              <a:gd name="connsiteX133" fmla="*/ 1924051 w 2667216"/>
              <a:gd name="connsiteY133" fmla="*/ 1350474 h 1573026"/>
              <a:gd name="connsiteX134" fmla="*/ 1912143 w 2667216"/>
              <a:gd name="connsiteY134" fmla="*/ 1383812 h 1573026"/>
              <a:gd name="connsiteX135" fmla="*/ 1909762 w 2667216"/>
              <a:gd name="connsiteY135" fmla="*/ 1421912 h 1573026"/>
              <a:gd name="connsiteX136" fmla="*/ 1831182 w 2667216"/>
              <a:gd name="connsiteY136" fmla="*/ 1450487 h 1573026"/>
              <a:gd name="connsiteX137" fmla="*/ 1821657 w 2667216"/>
              <a:gd name="connsiteY137" fmla="*/ 1538594 h 1573026"/>
              <a:gd name="connsiteX138" fmla="*/ 1754980 w 2667216"/>
              <a:gd name="connsiteY138" fmla="*/ 1560025 h 1573026"/>
              <a:gd name="connsiteX139" fmla="*/ 1718929 w 2667216"/>
              <a:gd name="connsiteY139" fmla="*/ 1573012 h 1573026"/>
              <a:gd name="connsiteX140" fmla="*/ 1638299 w 2667216"/>
              <a:gd name="connsiteY140" fmla="*/ 1557643 h 1573026"/>
              <a:gd name="connsiteX141" fmla="*/ 1612105 w 2667216"/>
              <a:gd name="connsiteY141" fmla="*/ 1571931 h 1573026"/>
              <a:gd name="connsiteX142" fmla="*/ 1557339 w 2667216"/>
              <a:gd name="connsiteY142" fmla="*/ 1543356 h 1573026"/>
              <a:gd name="connsiteX143" fmla="*/ 1516855 w 2667216"/>
              <a:gd name="connsiteY143" fmla="*/ 1507637 h 1573026"/>
              <a:gd name="connsiteX144" fmla="*/ 1473995 w 2667216"/>
              <a:gd name="connsiteY144" fmla="*/ 1479061 h 1573026"/>
              <a:gd name="connsiteX145" fmla="*/ 1502568 w 2667216"/>
              <a:gd name="connsiteY145" fmla="*/ 1455250 h 1573026"/>
              <a:gd name="connsiteX146" fmla="*/ 1490662 w 2667216"/>
              <a:gd name="connsiteY146" fmla="*/ 1438581 h 1573026"/>
              <a:gd name="connsiteX147" fmla="*/ 1428749 w 2667216"/>
              <a:gd name="connsiteY147" fmla="*/ 1426675 h 1573026"/>
              <a:gd name="connsiteX148" fmla="*/ 1409699 w 2667216"/>
              <a:gd name="connsiteY148" fmla="*/ 1402862 h 1573026"/>
              <a:gd name="connsiteX149" fmla="*/ 1371601 w 2667216"/>
              <a:gd name="connsiteY149" fmla="*/ 1379050 h 1573026"/>
              <a:gd name="connsiteX150" fmla="*/ 1366837 w 2667216"/>
              <a:gd name="connsiteY150" fmla="*/ 1390956 h 1573026"/>
              <a:gd name="connsiteX151" fmla="*/ 1381126 w 2667216"/>
              <a:gd name="connsiteY151" fmla="*/ 1429056 h 1573026"/>
              <a:gd name="connsiteX152" fmla="*/ 1350168 w 2667216"/>
              <a:gd name="connsiteY152" fmla="*/ 1443343 h 1573026"/>
              <a:gd name="connsiteX153" fmla="*/ 1323976 w 2667216"/>
              <a:gd name="connsiteY153" fmla="*/ 1457630 h 1573026"/>
              <a:gd name="connsiteX154" fmla="*/ 1307305 w 2667216"/>
              <a:gd name="connsiteY154" fmla="*/ 1450487 h 1573026"/>
              <a:gd name="connsiteX155" fmla="*/ 1262062 w 2667216"/>
              <a:gd name="connsiteY155" fmla="*/ 1388575 h 1573026"/>
              <a:gd name="connsiteX156" fmla="*/ 1216820 w 2667216"/>
              <a:gd name="connsiteY156" fmla="*/ 1355237 h 1573026"/>
              <a:gd name="connsiteX157" fmla="*/ 1238251 w 2667216"/>
              <a:gd name="connsiteY157" fmla="*/ 1338568 h 1573026"/>
              <a:gd name="connsiteX158" fmla="*/ 1259682 w 2667216"/>
              <a:gd name="connsiteY158" fmla="*/ 1298087 h 1573026"/>
              <a:gd name="connsiteX159" fmla="*/ 1245393 w 2667216"/>
              <a:gd name="connsiteY159" fmla="*/ 1286181 h 1573026"/>
              <a:gd name="connsiteX160" fmla="*/ 1207295 w 2667216"/>
              <a:gd name="connsiteY160" fmla="*/ 1288562 h 1573026"/>
              <a:gd name="connsiteX161" fmla="*/ 1131095 w 2667216"/>
              <a:gd name="connsiteY161" fmla="*/ 1245700 h 1573026"/>
              <a:gd name="connsiteX162" fmla="*/ 1088230 w 2667216"/>
              <a:gd name="connsiteY162" fmla="*/ 1226650 h 1573026"/>
              <a:gd name="connsiteX163" fmla="*/ 1078707 w 2667216"/>
              <a:gd name="connsiteY163" fmla="*/ 1226650 h 1573026"/>
              <a:gd name="connsiteX164" fmla="*/ 1066801 w 2667216"/>
              <a:gd name="connsiteY164" fmla="*/ 1162356 h 1573026"/>
              <a:gd name="connsiteX165" fmla="*/ 1078707 w 2667216"/>
              <a:gd name="connsiteY165" fmla="*/ 1098062 h 1573026"/>
              <a:gd name="connsiteX166" fmla="*/ 1047751 w 2667216"/>
              <a:gd name="connsiteY166" fmla="*/ 1064725 h 1573026"/>
              <a:gd name="connsiteX167" fmla="*/ 995364 w 2667216"/>
              <a:gd name="connsiteY167" fmla="*/ 1040912 h 1573026"/>
              <a:gd name="connsiteX168" fmla="*/ 1021557 w 2667216"/>
              <a:gd name="connsiteY168" fmla="*/ 1017100 h 1573026"/>
              <a:gd name="connsiteX169" fmla="*/ 1066801 w 2667216"/>
              <a:gd name="connsiteY169" fmla="*/ 1021862 h 1573026"/>
              <a:gd name="connsiteX170" fmla="*/ 1062039 w 2667216"/>
              <a:gd name="connsiteY170" fmla="*/ 974237 h 1573026"/>
              <a:gd name="connsiteX171" fmla="*/ 1033464 w 2667216"/>
              <a:gd name="connsiteY171" fmla="*/ 969475 h 1573026"/>
              <a:gd name="connsiteX172" fmla="*/ 1038226 w 2667216"/>
              <a:gd name="connsiteY172" fmla="*/ 921850 h 1573026"/>
              <a:gd name="connsiteX173" fmla="*/ 1007270 w 2667216"/>
              <a:gd name="connsiteY173" fmla="*/ 907562 h 1573026"/>
              <a:gd name="connsiteX174" fmla="*/ 1009651 w 2667216"/>
              <a:gd name="connsiteY174" fmla="*/ 871843 h 1573026"/>
              <a:gd name="connsiteX175" fmla="*/ 962026 w 2667216"/>
              <a:gd name="connsiteY175" fmla="*/ 857556 h 1573026"/>
              <a:gd name="connsiteX176" fmla="*/ 942976 w 2667216"/>
              <a:gd name="connsiteY176" fmla="*/ 878987 h 1573026"/>
              <a:gd name="connsiteX177" fmla="*/ 914399 w 2667216"/>
              <a:gd name="connsiteY177" fmla="*/ 881368 h 1573026"/>
              <a:gd name="connsiteX178" fmla="*/ 864395 w 2667216"/>
              <a:gd name="connsiteY178" fmla="*/ 886131 h 1573026"/>
              <a:gd name="connsiteX179" fmla="*/ 833439 w 2667216"/>
              <a:gd name="connsiteY179" fmla="*/ 907562 h 1573026"/>
              <a:gd name="connsiteX180" fmla="*/ 833439 w 2667216"/>
              <a:gd name="connsiteY180" fmla="*/ 876606 h 1573026"/>
              <a:gd name="connsiteX181" fmla="*/ 792957 w 2667216"/>
              <a:gd name="connsiteY181" fmla="*/ 871843 h 1573026"/>
              <a:gd name="connsiteX182" fmla="*/ 800099 w 2667216"/>
              <a:gd name="connsiteY182" fmla="*/ 893275 h 1573026"/>
              <a:gd name="connsiteX183" fmla="*/ 795339 w 2667216"/>
              <a:gd name="connsiteY183" fmla="*/ 912325 h 1573026"/>
              <a:gd name="connsiteX184" fmla="*/ 709614 w 2667216"/>
              <a:gd name="connsiteY184" fmla="*/ 859936 h 1573026"/>
              <a:gd name="connsiteX185" fmla="*/ 688182 w 2667216"/>
              <a:gd name="connsiteY185" fmla="*/ 826600 h 1573026"/>
              <a:gd name="connsiteX186" fmla="*/ 700089 w 2667216"/>
              <a:gd name="connsiteY186" fmla="*/ 786117 h 1573026"/>
              <a:gd name="connsiteX187" fmla="*/ 669132 w 2667216"/>
              <a:gd name="connsiteY187" fmla="*/ 781356 h 1573026"/>
              <a:gd name="connsiteX188" fmla="*/ 621507 w 2667216"/>
              <a:gd name="connsiteY188" fmla="*/ 795643 h 1573026"/>
              <a:gd name="connsiteX189" fmla="*/ 611982 w 2667216"/>
              <a:gd name="connsiteY189" fmla="*/ 809931 h 1573026"/>
              <a:gd name="connsiteX190" fmla="*/ 588170 w 2667216"/>
              <a:gd name="connsiteY190" fmla="*/ 826600 h 1573026"/>
              <a:gd name="connsiteX191" fmla="*/ 581026 w 2667216"/>
              <a:gd name="connsiteY191" fmla="*/ 843268 h 1573026"/>
              <a:gd name="connsiteX192" fmla="*/ 540545 w 2667216"/>
              <a:gd name="connsiteY192" fmla="*/ 876606 h 1573026"/>
              <a:gd name="connsiteX193" fmla="*/ 542924 w 2667216"/>
              <a:gd name="connsiteY193" fmla="*/ 898037 h 1573026"/>
              <a:gd name="connsiteX194" fmla="*/ 557214 w 2667216"/>
              <a:gd name="connsiteY194" fmla="*/ 917087 h 1573026"/>
              <a:gd name="connsiteX195" fmla="*/ 481014 w 2667216"/>
              <a:gd name="connsiteY195" fmla="*/ 902800 h 1573026"/>
              <a:gd name="connsiteX196" fmla="*/ 447676 w 2667216"/>
              <a:gd name="connsiteY196" fmla="*/ 907562 h 1573026"/>
              <a:gd name="connsiteX197" fmla="*/ 495299 w 2667216"/>
              <a:gd name="connsiteY197" fmla="*/ 938518 h 1573026"/>
              <a:gd name="connsiteX198" fmla="*/ 519114 w 2667216"/>
              <a:gd name="connsiteY198" fmla="*/ 950425 h 1573026"/>
              <a:gd name="connsiteX199" fmla="*/ 545307 w 2667216"/>
              <a:gd name="connsiteY199" fmla="*/ 1002812 h 1573026"/>
              <a:gd name="connsiteX200" fmla="*/ 478630 w 2667216"/>
              <a:gd name="connsiteY200" fmla="*/ 1019481 h 1573026"/>
              <a:gd name="connsiteX201" fmla="*/ 457201 w 2667216"/>
              <a:gd name="connsiteY201" fmla="*/ 1031387 h 1573026"/>
              <a:gd name="connsiteX202" fmla="*/ 433387 w 2667216"/>
              <a:gd name="connsiteY202" fmla="*/ 1002812 h 1573026"/>
              <a:gd name="connsiteX203" fmla="*/ 409574 w 2667216"/>
              <a:gd name="connsiteY203" fmla="*/ 971856 h 1573026"/>
              <a:gd name="connsiteX204" fmla="*/ 411955 w 2667216"/>
              <a:gd name="connsiteY204" fmla="*/ 933756 h 1573026"/>
              <a:gd name="connsiteX205" fmla="*/ 409574 w 2667216"/>
              <a:gd name="connsiteY205" fmla="*/ 914706 h 1573026"/>
              <a:gd name="connsiteX206" fmla="*/ 428624 w 2667216"/>
              <a:gd name="connsiteY206" fmla="*/ 881368 h 1573026"/>
              <a:gd name="connsiteX207" fmla="*/ 388144 w 2667216"/>
              <a:gd name="connsiteY207" fmla="*/ 890893 h 1573026"/>
              <a:gd name="connsiteX208" fmla="*/ 359568 w 2667216"/>
              <a:gd name="connsiteY208" fmla="*/ 952806 h 1573026"/>
              <a:gd name="connsiteX209" fmla="*/ 352424 w 2667216"/>
              <a:gd name="connsiteY209" fmla="*/ 976618 h 1573026"/>
              <a:gd name="connsiteX210" fmla="*/ 321468 w 2667216"/>
              <a:gd name="connsiteY210" fmla="*/ 993287 h 1573026"/>
              <a:gd name="connsiteX211" fmla="*/ 273843 w 2667216"/>
              <a:gd name="connsiteY211" fmla="*/ 990906 h 1573026"/>
              <a:gd name="connsiteX212" fmla="*/ 266699 w 2667216"/>
              <a:gd name="connsiteY212" fmla="*/ 1007575 h 1573026"/>
              <a:gd name="connsiteX213" fmla="*/ 266699 w 2667216"/>
              <a:gd name="connsiteY213" fmla="*/ 1055200 h 1573026"/>
              <a:gd name="connsiteX214" fmla="*/ 207168 w 2667216"/>
              <a:gd name="connsiteY214" fmla="*/ 1059962 h 1573026"/>
              <a:gd name="connsiteX215" fmla="*/ 145255 w 2667216"/>
              <a:gd name="connsiteY215" fmla="*/ 1093300 h 1573026"/>
              <a:gd name="connsiteX216" fmla="*/ 147637 w 2667216"/>
              <a:gd name="connsiteY216" fmla="*/ 1121875 h 1573026"/>
              <a:gd name="connsiteX217" fmla="*/ 95250 w 2667216"/>
              <a:gd name="connsiteY217" fmla="*/ 1109968 h 1573026"/>
              <a:gd name="connsiteX218" fmla="*/ 61912 w 2667216"/>
              <a:gd name="connsiteY218" fmla="*/ 1117112 h 1573026"/>
              <a:gd name="connsiteX219" fmla="*/ 16668 w 2667216"/>
              <a:gd name="connsiteY219" fmla="*/ 1098062 h 1573026"/>
              <a:gd name="connsiteX220" fmla="*/ 0 w 2667216"/>
              <a:gd name="connsiteY220" fmla="*/ 1098062 h 1573026"/>
              <a:gd name="connsiteX0" fmla="*/ 0 w 2667216"/>
              <a:gd name="connsiteY0" fmla="*/ 1098062 h 1573026"/>
              <a:gd name="connsiteX1" fmla="*/ 69057 w 2667216"/>
              <a:gd name="connsiteY1" fmla="*/ 836124 h 1573026"/>
              <a:gd name="connsiteX2" fmla="*/ 64293 w 2667216"/>
              <a:gd name="connsiteY2" fmla="*/ 778975 h 1573026"/>
              <a:gd name="connsiteX3" fmla="*/ 47624 w 2667216"/>
              <a:gd name="connsiteY3" fmla="*/ 745637 h 1573026"/>
              <a:gd name="connsiteX4" fmla="*/ 57149 w 2667216"/>
              <a:gd name="connsiteY4" fmla="*/ 707537 h 1573026"/>
              <a:gd name="connsiteX5" fmla="*/ 42862 w 2667216"/>
              <a:gd name="connsiteY5" fmla="*/ 686106 h 1573026"/>
              <a:gd name="connsiteX6" fmla="*/ 57149 w 2667216"/>
              <a:gd name="connsiteY6" fmla="*/ 657531 h 1573026"/>
              <a:gd name="connsiteX7" fmla="*/ 9524 w 2667216"/>
              <a:gd name="connsiteY7" fmla="*/ 686106 h 1573026"/>
              <a:gd name="connsiteX8" fmla="*/ 14289 w 2667216"/>
              <a:gd name="connsiteY8" fmla="*/ 657530 h 1573026"/>
              <a:gd name="connsiteX9" fmla="*/ 50005 w 2667216"/>
              <a:gd name="connsiteY9" fmla="*/ 607525 h 1573026"/>
              <a:gd name="connsiteX10" fmla="*/ 76201 w 2667216"/>
              <a:gd name="connsiteY10" fmla="*/ 590855 h 1573026"/>
              <a:gd name="connsiteX11" fmla="*/ 73818 w 2667216"/>
              <a:gd name="connsiteY11" fmla="*/ 507512 h 1573026"/>
              <a:gd name="connsiteX12" fmla="*/ 26193 w 2667216"/>
              <a:gd name="connsiteY12" fmla="*/ 467031 h 1573026"/>
              <a:gd name="connsiteX13" fmla="*/ 21430 w 2667216"/>
              <a:gd name="connsiteY13" fmla="*/ 433693 h 1573026"/>
              <a:gd name="connsiteX14" fmla="*/ 4762 w 2667216"/>
              <a:gd name="connsiteY14" fmla="*/ 400355 h 1573026"/>
              <a:gd name="connsiteX15" fmla="*/ 23812 w 2667216"/>
              <a:gd name="connsiteY15" fmla="*/ 307487 h 1573026"/>
              <a:gd name="connsiteX16" fmla="*/ 30955 w 2667216"/>
              <a:gd name="connsiteY16" fmla="*/ 255100 h 1573026"/>
              <a:gd name="connsiteX17" fmla="*/ 54770 w 2667216"/>
              <a:gd name="connsiteY17" fmla="*/ 224142 h 1573026"/>
              <a:gd name="connsiteX18" fmla="*/ 142874 w 2667216"/>
              <a:gd name="connsiteY18" fmla="*/ 247956 h 1573026"/>
              <a:gd name="connsiteX19" fmla="*/ 190499 w 2667216"/>
              <a:gd name="connsiteY19" fmla="*/ 293200 h 1573026"/>
              <a:gd name="connsiteX20" fmla="*/ 202405 w 2667216"/>
              <a:gd name="connsiteY20" fmla="*/ 321775 h 1573026"/>
              <a:gd name="connsiteX21" fmla="*/ 238126 w 2667216"/>
              <a:gd name="connsiteY21" fmla="*/ 364636 h 1573026"/>
              <a:gd name="connsiteX22" fmla="*/ 266699 w 2667216"/>
              <a:gd name="connsiteY22" fmla="*/ 359875 h 1573026"/>
              <a:gd name="connsiteX23" fmla="*/ 273843 w 2667216"/>
              <a:gd name="connsiteY23" fmla="*/ 333681 h 1573026"/>
              <a:gd name="connsiteX24" fmla="*/ 314324 w 2667216"/>
              <a:gd name="connsiteY24" fmla="*/ 336062 h 1573026"/>
              <a:gd name="connsiteX25" fmla="*/ 361949 w 2667216"/>
              <a:gd name="connsiteY25" fmla="*/ 312249 h 1573026"/>
              <a:gd name="connsiteX26" fmla="*/ 385762 w 2667216"/>
              <a:gd name="connsiteY26" fmla="*/ 257481 h 1573026"/>
              <a:gd name="connsiteX27" fmla="*/ 373855 w 2667216"/>
              <a:gd name="connsiteY27" fmla="*/ 424168 h 1573026"/>
              <a:gd name="connsiteX28" fmla="*/ 476249 w 2667216"/>
              <a:gd name="connsiteY28" fmla="*/ 517037 h 1573026"/>
              <a:gd name="connsiteX29" fmla="*/ 533401 w 2667216"/>
              <a:gd name="connsiteY29" fmla="*/ 495605 h 1573026"/>
              <a:gd name="connsiteX30" fmla="*/ 585787 w 2667216"/>
              <a:gd name="connsiteY30" fmla="*/ 481318 h 1573026"/>
              <a:gd name="connsiteX31" fmla="*/ 611980 w 2667216"/>
              <a:gd name="connsiteY31" fmla="*/ 483700 h 1573026"/>
              <a:gd name="connsiteX32" fmla="*/ 607218 w 2667216"/>
              <a:gd name="connsiteY32" fmla="*/ 476556 h 1573026"/>
              <a:gd name="connsiteX33" fmla="*/ 685799 w 2667216"/>
              <a:gd name="connsiteY33" fmla="*/ 524181 h 1573026"/>
              <a:gd name="connsiteX34" fmla="*/ 731043 w 2667216"/>
              <a:gd name="connsiteY34" fmla="*/ 547993 h 1573026"/>
              <a:gd name="connsiteX35" fmla="*/ 797720 w 2667216"/>
              <a:gd name="connsiteY35" fmla="*/ 562280 h 1573026"/>
              <a:gd name="connsiteX36" fmla="*/ 842962 w 2667216"/>
              <a:gd name="connsiteY36" fmla="*/ 478937 h 1573026"/>
              <a:gd name="connsiteX37" fmla="*/ 871537 w 2667216"/>
              <a:gd name="connsiteY37" fmla="*/ 455125 h 1573026"/>
              <a:gd name="connsiteX38" fmla="*/ 873921 w 2667216"/>
              <a:gd name="connsiteY38" fmla="*/ 426549 h 1573026"/>
              <a:gd name="connsiteX39" fmla="*/ 802480 w 2667216"/>
              <a:gd name="connsiteY39" fmla="*/ 412262 h 1573026"/>
              <a:gd name="connsiteX40" fmla="*/ 773907 w 2667216"/>
              <a:gd name="connsiteY40" fmla="*/ 417024 h 1573026"/>
              <a:gd name="connsiteX41" fmla="*/ 738187 w 2667216"/>
              <a:gd name="connsiteY41" fmla="*/ 383687 h 1573026"/>
              <a:gd name="connsiteX42" fmla="*/ 762001 w 2667216"/>
              <a:gd name="connsiteY42" fmla="*/ 357491 h 1573026"/>
              <a:gd name="connsiteX43" fmla="*/ 823912 w 2667216"/>
              <a:gd name="connsiteY43" fmla="*/ 343206 h 1573026"/>
              <a:gd name="connsiteX44" fmla="*/ 869155 w 2667216"/>
              <a:gd name="connsiteY44" fmla="*/ 357493 h 1573026"/>
              <a:gd name="connsiteX45" fmla="*/ 881062 w 2667216"/>
              <a:gd name="connsiteY45" fmla="*/ 376543 h 1573026"/>
              <a:gd name="connsiteX46" fmla="*/ 1000124 w 2667216"/>
              <a:gd name="connsiteY46" fmla="*/ 436075 h 1573026"/>
              <a:gd name="connsiteX47" fmla="*/ 1023937 w 2667216"/>
              <a:gd name="connsiteY47" fmla="*/ 500368 h 1573026"/>
              <a:gd name="connsiteX48" fmla="*/ 1045368 w 2667216"/>
              <a:gd name="connsiteY48" fmla="*/ 512275 h 1573026"/>
              <a:gd name="connsiteX49" fmla="*/ 1042987 w 2667216"/>
              <a:gd name="connsiteY49" fmla="*/ 421787 h 1573026"/>
              <a:gd name="connsiteX50" fmla="*/ 1064418 w 2667216"/>
              <a:gd name="connsiteY50" fmla="*/ 383687 h 1573026"/>
              <a:gd name="connsiteX51" fmla="*/ 1083468 w 2667216"/>
              <a:gd name="connsiteY51" fmla="*/ 386068 h 1573026"/>
              <a:gd name="connsiteX52" fmla="*/ 1083468 w 2667216"/>
              <a:gd name="connsiteY52" fmla="*/ 347968 h 1573026"/>
              <a:gd name="connsiteX53" fmla="*/ 1095376 w 2667216"/>
              <a:gd name="connsiteY53" fmla="*/ 340823 h 1573026"/>
              <a:gd name="connsiteX54" fmla="*/ 1152524 w 2667216"/>
              <a:gd name="connsiteY54" fmla="*/ 343206 h 1573026"/>
              <a:gd name="connsiteX55" fmla="*/ 1252537 w 2667216"/>
              <a:gd name="connsiteY55" fmla="*/ 317012 h 1573026"/>
              <a:gd name="connsiteX56" fmla="*/ 1323974 w 2667216"/>
              <a:gd name="connsiteY56" fmla="*/ 305106 h 1573026"/>
              <a:gd name="connsiteX57" fmla="*/ 1409366 w 2667216"/>
              <a:gd name="connsiteY57" fmla="*/ 250164 h 1573026"/>
              <a:gd name="connsiteX58" fmla="*/ 1481137 w 2667216"/>
              <a:gd name="connsiteY58" fmla="*/ 221762 h 1573026"/>
              <a:gd name="connsiteX59" fmla="*/ 1550195 w 2667216"/>
              <a:gd name="connsiteY59" fmla="*/ 188423 h 1573026"/>
              <a:gd name="connsiteX60" fmla="*/ 1621630 w 2667216"/>
              <a:gd name="connsiteY60" fmla="*/ 195568 h 1573026"/>
              <a:gd name="connsiteX61" fmla="*/ 1674018 w 2667216"/>
              <a:gd name="connsiteY61" fmla="*/ 174137 h 1573026"/>
              <a:gd name="connsiteX62" fmla="*/ 1704976 w 2667216"/>
              <a:gd name="connsiteY62" fmla="*/ 183660 h 1573026"/>
              <a:gd name="connsiteX63" fmla="*/ 1778793 w 2667216"/>
              <a:gd name="connsiteY63" fmla="*/ 233668 h 1573026"/>
              <a:gd name="connsiteX64" fmla="*/ 1716880 w 2667216"/>
              <a:gd name="connsiteY64" fmla="*/ 209856 h 1573026"/>
              <a:gd name="connsiteX65" fmla="*/ 1738312 w 2667216"/>
              <a:gd name="connsiteY65" fmla="*/ 281293 h 1573026"/>
              <a:gd name="connsiteX66" fmla="*/ 1776414 w 2667216"/>
              <a:gd name="connsiteY66" fmla="*/ 309866 h 1573026"/>
              <a:gd name="connsiteX67" fmla="*/ 1871662 w 2667216"/>
              <a:gd name="connsiteY67" fmla="*/ 314631 h 1573026"/>
              <a:gd name="connsiteX68" fmla="*/ 1938339 w 2667216"/>
              <a:gd name="connsiteY68" fmla="*/ 271766 h 1573026"/>
              <a:gd name="connsiteX69" fmla="*/ 1935955 w 2667216"/>
              <a:gd name="connsiteY69" fmla="*/ 293200 h 1573026"/>
              <a:gd name="connsiteX70" fmla="*/ 1900237 w 2667216"/>
              <a:gd name="connsiteY70" fmla="*/ 321775 h 1573026"/>
              <a:gd name="connsiteX71" fmla="*/ 1826418 w 2667216"/>
              <a:gd name="connsiteY71" fmla="*/ 338443 h 1573026"/>
              <a:gd name="connsiteX72" fmla="*/ 1833564 w 2667216"/>
              <a:gd name="connsiteY72" fmla="*/ 367017 h 1573026"/>
              <a:gd name="connsiteX73" fmla="*/ 1957389 w 2667216"/>
              <a:gd name="connsiteY73" fmla="*/ 331298 h 1573026"/>
              <a:gd name="connsiteX74" fmla="*/ 2009774 w 2667216"/>
              <a:gd name="connsiteY74" fmla="*/ 295581 h 1573026"/>
              <a:gd name="connsiteX75" fmla="*/ 2052638 w 2667216"/>
              <a:gd name="connsiteY75" fmla="*/ 271766 h 1573026"/>
              <a:gd name="connsiteX76" fmla="*/ 1976439 w 2667216"/>
              <a:gd name="connsiteY76" fmla="*/ 264623 h 1573026"/>
              <a:gd name="connsiteX77" fmla="*/ 1976439 w 2667216"/>
              <a:gd name="connsiteY77" fmla="*/ 202710 h 1573026"/>
              <a:gd name="connsiteX78" fmla="*/ 2026444 w 2667216"/>
              <a:gd name="connsiteY78" fmla="*/ 202710 h 1573026"/>
              <a:gd name="connsiteX79" fmla="*/ 2133600 w 2667216"/>
              <a:gd name="connsiteY79" fmla="*/ 97935 h 1573026"/>
              <a:gd name="connsiteX80" fmla="*/ 2183606 w 2667216"/>
              <a:gd name="connsiteY80" fmla="*/ 305 h 1573026"/>
              <a:gd name="connsiteX81" fmla="*/ 2147888 w 2667216"/>
              <a:gd name="connsiteY81" fmla="*/ 114604 h 1573026"/>
              <a:gd name="connsiteX82" fmla="*/ 2074070 w 2667216"/>
              <a:gd name="connsiteY82" fmla="*/ 193186 h 1573026"/>
              <a:gd name="connsiteX83" fmla="*/ 2138362 w 2667216"/>
              <a:gd name="connsiteY83" fmla="*/ 217000 h 1573026"/>
              <a:gd name="connsiteX84" fmla="*/ 2197893 w 2667216"/>
              <a:gd name="connsiteY84" fmla="*/ 212237 h 1573026"/>
              <a:gd name="connsiteX85" fmla="*/ 2243139 w 2667216"/>
              <a:gd name="connsiteY85" fmla="*/ 257480 h 1573026"/>
              <a:gd name="connsiteX86" fmla="*/ 2293143 w 2667216"/>
              <a:gd name="connsiteY86" fmla="*/ 243193 h 1573026"/>
              <a:gd name="connsiteX87" fmla="*/ 2336005 w 2667216"/>
              <a:gd name="connsiteY87" fmla="*/ 178900 h 1573026"/>
              <a:gd name="connsiteX88" fmla="*/ 2378868 w 2667216"/>
              <a:gd name="connsiteY88" fmla="*/ 169375 h 1573026"/>
              <a:gd name="connsiteX89" fmla="*/ 2483643 w 2667216"/>
              <a:gd name="connsiteY89" fmla="*/ 152706 h 1573026"/>
              <a:gd name="connsiteX90" fmla="*/ 2500312 w 2667216"/>
              <a:gd name="connsiteY90" fmla="*/ 147943 h 1573026"/>
              <a:gd name="connsiteX91" fmla="*/ 2588418 w 2667216"/>
              <a:gd name="connsiteY91" fmla="*/ 166993 h 1573026"/>
              <a:gd name="connsiteX92" fmla="*/ 2619374 w 2667216"/>
              <a:gd name="connsiteY92" fmla="*/ 188425 h 1573026"/>
              <a:gd name="connsiteX93" fmla="*/ 2645569 w 2667216"/>
              <a:gd name="connsiteY93" fmla="*/ 205092 h 1573026"/>
              <a:gd name="connsiteX94" fmla="*/ 2666999 w 2667216"/>
              <a:gd name="connsiteY94" fmla="*/ 221762 h 1573026"/>
              <a:gd name="connsiteX95" fmla="*/ 2647949 w 2667216"/>
              <a:gd name="connsiteY95" fmla="*/ 264625 h 1573026"/>
              <a:gd name="connsiteX96" fmla="*/ 2645568 w 2667216"/>
              <a:gd name="connsiteY96" fmla="*/ 319393 h 1573026"/>
              <a:gd name="connsiteX97" fmla="*/ 2631280 w 2667216"/>
              <a:gd name="connsiteY97" fmla="*/ 376543 h 1573026"/>
              <a:gd name="connsiteX98" fmla="*/ 2633662 w 2667216"/>
              <a:gd name="connsiteY98" fmla="*/ 386068 h 1573026"/>
              <a:gd name="connsiteX99" fmla="*/ 2664618 w 2667216"/>
              <a:gd name="connsiteY99" fmla="*/ 393212 h 1573026"/>
              <a:gd name="connsiteX100" fmla="*/ 2652712 w 2667216"/>
              <a:gd name="connsiteY100" fmla="*/ 424168 h 1573026"/>
              <a:gd name="connsiteX101" fmla="*/ 2619374 w 2667216"/>
              <a:gd name="connsiteY101" fmla="*/ 445600 h 1573026"/>
              <a:gd name="connsiteX102" fmla="*/ 2605087 w 2667216"/>
              <a:gd name="connsiteY102" fmla="*/ 476556 h 1573026"/>
              <a:gd name="connsiteX103" fmla="*/ 2608340 w 2667216"/>
              <a:gd name="connsiteY103" fmla="*/ 559163 h 1573026"/>
              <a:gd name="connsiteX104" fmla="*/ 2595561 w 2667216"/>
              <a:gd name="connsiteY104" fmla="*/ 590856 h 1573026"/>
              <a:gd name="connsiteX105" fmla="*/ 2593180 w 2667216"/>
              <a:gd name="connsiteY105" fmla="*/ 655150 h 1573026"/>
              <a:gd name="connsiteX106" fmla="*/ 2614612 w 2667216"/>
              <a:gd name="connsiteY106" fmla="*/ 690868 h 1573026"/>
              <a:gd name="connsiteX107" fmla="*/ 2609849 w 2667216"/>
              <a:gd name="connsiteY107" fmla="*/ 743256 h 1573026"/>
              <a:gd name="connsiteX108" fmla="*/ 2612230 w 2667216"/>
              <a:gd name="connsiteY108" fmla="*/ 790881 h 1573026"/>
              <a:gd name="connsiteX109" fmla="*/ 2600324 w 2667216"/>
              <a:gd name="connsiteY109" fmla="*/ 805168 h 1573026"/>
              <a:gd name="connsiteX110" fmla="*/ 2571749 w 2667216"/>
              <a:gd name="connsiteY110" fmla="*/ 890893 h 1573026"/>
              <a:gd name="connsiteX111" fmla="*/ 2540795 w 2667216"/>
              <a:gd name="connsiteY111" fmla="*/ 967092 h 1573026"/>
              <a:gd name="connsiteX112" fmla="*/ 2505074 w 2667216"/>
              <a:gd name="connsiteY112" fmla="*/ 945662 h 1573026"/>
              <a:gd name="connsiteX113" fmla="*/ 2445543 w 2667216"/>
              <a:gd name="connsiteY113" fmla="*/ 917087 h 1573026"/>
              <a:gd name="connsiteX114" fmla="*/ 2416968 w 2667216"/>
              <a:gd name="connsiteY114" fmla="*/ 883750 h 1573026"/>
              <a:gd name="connsiteX115" fmla="*/ 2383632 w 2667216"/>
              <a:gd name="connsiteY115" fmla="*/ 869462 h 1573026"/>
              <a:gd name="connsiteX116" fmla="*/ 2350293 w 2667216"/>
              <a:gd name="connsiteY116" fmla="*/ 871843 h 1573026"/>
              <a:gd name="connsiteX117" fmla="*/ 2300287 w 2667216"/>
              <a:gd name="connsiteY117" fmla="*/ 895656 h 1573026"/>
              <a:gd name="connsiteX118" fmla="*/ 2276474 w 2667216"/>
              <a:gd name="connsiteY118" fmla="*/ 909943 h 1573026"/>
              <a:gd name="connsiteX119" fmla="*/ 2207420 w 2667216"/>
              <a:gd name="connsiteY119" fmla="*/ 926612 h 1573026"/>
              <a:gd name="connsiteX120" fmla="*/ 2185987 w 2667216"/>
              <a:gd name="connsiteY120" fmla="*/ 957568 h 1573026"/>
              <a:gd name="connsiteX121" fmla="*/ 2183605 w 2667216"/>
              <a:gd name="connsiteY121" fmla="*/ 1036150 h 1573026"/>
              <a:gd name="connsiteX122" fmla="*/ 2185989 w 2667216"/>
              <a:gd name="connsiteY122" fmla="*/ 1062342 h 1573026"/>
              <a:gd name="connsiteX123" fmla="*/ 2085974 w 2667216"/>
              <a:gd name="connsiteY123" fmla="*/ 1112350 h 1573026"/>
              <a:gd name="connsiteX124" fmla="*/ 2043112 w 2667216"/>
              <a:gd name="connsiteY124" fmla="*/ 1112350 h 1573026"/>
              <a:gd name="connsiteX125" fmla="*/ 1952626 w 2667216"/>
              <a:gd name="connsiteY125" fmla="*/ 1148067 h 1573026"/>
              <a:gd name="connsiteX126" fmla="*/ 1931193 w 2667216"/>
              <a:gd name="connsiteY126" fmla="*/ 1188550 h 1573026"/>
              <a:gd name="connsiteX127" fmla="*/ 1931195 w 2667216"/>
              <a:gd name="connsiteY127" fmla="*/ 1238556 h 1573026"/>
              <a:gd name="connsiteX128" fmla="*/ 1881187 w 2667216"/>
              <a:gd name="connsiteY128" fmla="*/ 1279037 h 1573026"/>
              <a:gd name="connsiteX129" fmla="*/ 1864520 w 2667216"/>
              <a:gd name="connsiteY129" fmla="*/ 1309993 h 1573026"/>
              <a:gd name="connsiteX130" fmla="*/ 1866899 w 2667216"/>
              <a:gd name="connsiteY130" fmla="*/ 1331425 h 1573026"/>
              <a:gd name="connsiteX131" fmla="*/ 1900237 w 2667216"/>
              <a:gd name="connsiteY131" fmla="*/ 1326662 h 1573026"/>
              <a:gd name="connsiteX132" fmla="*/ 1924051 w 2667216"/>
              <a:gd name="connsiteY132" fmla="*/ 1350474 h 1573026"/>
              <a:gd name="connsiteX133" fmla="*/ 1912143 w 2667216"/>
              <a:gd name="connsiteY133" fmla="*/ 1383812 h 1573026"/>
              <a:gd name="connsiteX134" fmla="*/ 1909762 w 2667216"/>
              <a:gd name="connsiteY134" fmla="*/ 1421912 h 1573026"/>
              <a:gd name="connsiteX135" fmla="*/ 1831182 w 2667216"/>
              <a:gd name="connsiteY135" fmla="*/ 1450487 h 1573026"/>
              <a:gd name="connsiteX136" fmla="*/ 1821657 w 2667216"/>
              <a:gd name="connsiteY136" fmla="*/ 1538594 h 1573026"/>
              <a:gd name="connsiteX137" fmla="*/ 1754980 w 2667216"/>
              <a:gd name="connsiteY137" fmla="*/ 1560025 h 1573026"/>
              <a:gd name="connsiteX138" fmla="*/ 1718929 w 2667216"/>
              <a:gd name="connsiteY138" fmla="*/ 1573012 h 1573026"/>
              <a:gd name="connsiteX139" fmla="*/ 1638299 w 2667216"/>
              <a:gd name="connsiteY139" fmla="*/ 1557643 h 1573026"/>
              <a:gd name="connsiteX140" fmla="*/ 1612105 w 2667216"/>
              <a:gd name="connsiteY140" fmla="*/ 1571931 h 1573026"/>
              <a:gd name="connsiteX141" fmla="*/ 1557339 w 2667216"/>
              <a:gd name="connsiteY141" fmla="*/ 1543356 h 1573026"/>
              <a:gd name="connsiteX142" fmla="*/ 1516855 w 2667216"/>
              <a:gd name="connsiteY142" fmla="*/ 1507637 h 1573026"/>
              <a:gd name="connsiteX143" fmla="*/ 1473995 w 2667216"/>
              <a:gd name="connsiteY143" fmla="*/ 1479061 h 1573026"/>
              <a:gd name="connsiteX144" fmla="*/ 1502568 w 2667216"/>
              <a:gd name="connsiteY144" fmla="*/ 1455250 h 1573026"/>
              <a:gd name="connsiteX145" fmla="*/ 1490662 w 2667216"/>
              <a:gd name="connsiteY145" fmla="*/ 1438581 h 1573026"/>
              <a:gd name="connsiteX146" fmla="*/ 1428749 w 2667216"/>
              <a:gd name="connsiteY146" fmla="*/ 1426675 h 1573026"/>
              <a:gd name="connsiteX147" fmla="*/ 1409699 w 2667216"/>
              <a:gd name="connsiteY147" fmla="*/ 1402862 h 1573026"/>
              <a:gd name="connsiteX148" fmla="*/ 1371601 w 2667216"/>
              <a:gd name="connsiteY148" fmla="*/ 1379050 h 1573026"/>
              <a:gd name="connsiteX149" fmla="*/ 1366837 w 2667216"/>
              <a:gd name="connsiteY149" fmla="*/ 1390956 h 1573026"/>
              <a:gd name="connsiteX150" fmla="*/ 1381126 w 2667216"/>
              <a:gd name="connsiteY150" fmla="*/ 1429056 h 1573026"/>
              <a:gd name="connsiteX151" fmla="*/ 1350168 w 2667216"/>
              <a:gd name="connsiteY151" fmla="*/ 1443343 h 1573026"/>
              <a:gd name="connsiteX152" fmla="*/ 1323976 w 2667216"/>
              <a:gd name="connsiteY152" fmla="*/ 1457630 h 1573026"/>
              <a:gd name="connsiteX153" fmla="*/ 1307305 w 2667216"/>
              <a:gd name="connsiteY153" fmla="*/ 1450487 h 1573026"/>
              <a:gd name="connsiteX154" fmla="*/ 1262062 w 2667216"/>
              <a:gd name="connsiteY154" fmla="*/ 1388575 h 1573026"/>
              <a:gd name="connsiteX155" fmla="*/ 1216820 w 2667216"/>
              <a:gd name="connsiteY155" fmla="*/ 1355237 h 1573026"/>
              <a:gd name="connsiteX156" fmla="*/ 1238251 w 2667216"/>
              <a:gd name="connsiteY156" fmla="*/ 1338568 h 1573026"/>
              <a:gd name="connsiteX157" fmla="*/ 1259682 w 2667216"/>
              <a:gd name="connsiteY157" fmla="*/ 1298087 h 1573026"/>
              <a:gd name="connsiteX158" fmla="*/ 1245393 w 2667216"/>
              <a:gd name="connsiteY158" fmla="*/ 1286181 h 1573026"/>
              <a:gd name="connsiteX159" fmla="*/ 1207295 w 2667216"/>
              <a:gd name="connsiteY159" fmla="*/ 1288562 h 1573026"/>
              <a:gd name="connsiteX160" fmla="*/ 1131095 w 2667216"/>
              <a:gd name="connsiteY160" fmla="*/ 1245700 h 1573026"/>
              <a:gd name="connsiteX161" fmla="*/ 1088230 w 2667216"/>
              <a:gd name="connsiteY161" fmla="*/ 1226650 h 1573026"/>
              <a:gd name="connsiteX162" fmla="*/ 1078707 w 2667216"/>
              <a:gd name="connsiteY162" fmla="*/ 1226650 h 1573026"/>
              <a:gd name="connsiteX163" fmla="*/ 1066801 w 2667216"/>
              <a:gd name="connsiteY163" fmla="*/ 1162356 h 1573026"/>
              <a:gd name="connsiteX164" fmla="*/ 1078707 w 2667216"/>
              <a:gd name="connsiteY164" fmla="*/ 1098062 h 1573026"/>
              <a:gd name="connsiteX165" fmla="*/ 1047751 w 2667216"/>
              <a:gd name="connsiteY165" fmla="*/ 1064725 h 1573026"/>
              <a:gd name="connsiteX166" fmla="*/ 995364 w 2667216"/>
              <a:gd name="connsiteY166" fmla="*/ 1040912 h 1573026"/>
              <a:gd name="connsiteX167" fmla="*/ 1021557 w 2667216"/>
              <a:gd name="connsiteY167" fmla="*/ 1017100 h 1573026"/>
              <a:gd name="connsiteX168" fmla="*/ 1066801 w 2667216"/>
              <a:gd name="connsiteY168" fmla="*/ 1021862 h 1573026"/>
              <a:gd name="connsiteX169" fmla="*/ 1062039 w 2667216"/>
              <a:gd name="connsiteY169" fmla="*/ 974237 h 1573026"/>
              <a:gd name="connsiteX170" fmla="*/ 1033464 w 2667216"/>
              <a:gd name="connsiteY170" fmla="*/ 969475 h 1573026"/>
              <a:gd name="connsiteX171" fmla="*/ 1038226 w 2667216"/>
              <a:gd name="connsiteY171" fmla="*/ 921850 h 1573026"/>
              <a:gd name="connsiteX172" fmla="*/ 1007270 w 2667216"/>
              <a:gd name="connsiteY172" fmla="*/ 907562 h 1573026"/>
              <a:gd name="connsiteX173" fmla="*/ 1009651 w 2667216"/>
              <a:gd name="connsiteY173" fmla="*/ 871843 h 1573026"/>
              <a:gd name="connsiteX174" fmla="*/ 962026 w 2667216"/>
              <a:gd name="connsiteY174" fmla="*/ 857556 h 1573026"/>
              <a:gd name="connsiteX175" fmla="*/ 942976 w 2667216"/>
              <a:gd name="connsiteY175" fmla="*/ 878987 h 1573026"/>
              <a:gd name="connsiteX176" fmla="*/ 914399 w 2667216"/>
              <a:gd name="connsiteY176" fmla="*/ 881368 h 1573026"/>
              <a:gd name="connsiteX177" fmla="*/ 864395 w 2667216"/>
              <a:gd name="connsiteY177" fmla="*/ 886131 h 1573026"/>
              <a:gd name="connsiteX178" fmla="*/ 833439 w 2667216"/>
              <a:gd name="connsiteY178" fmla="*/ 907562 h 1573026"/>
              <a:gd name="connsiteX179" fmla="*/ 833439 w 2667216"/>
              <a:gd name="connsiteY179" fmla="*/ 876606 h 1573026"/>
              <a:gd name="connsiteX180" fmla="*/ 792957 w 2667216"/>
              <a:gd name="connsiteY180" fmla="*/ 871843 h 1573026"/>
              <a:gd name="connsiteX181" fmla="*/ 800099 w 2667216"/>
              <a:gd name="connsiteY181" fmla="*/ 893275 h 1573026"/>
              <a:gd name="connsiteX182" fmla="*/ 795339 w 2667216"/>
              <a:gd name="connsiteY182" fmla="*/ 912325 h 1573026"/>
              <a:gd name="connsiteX183" fmla="*/ 709614 w 2667216"/>
              <a:gd name="connsiteY183" fmla="*/ 859936 h 1573026"/>
              <a:gd name="connsiteX184" fmla="*/ 688182 w 2667216"/>
              <a:gd name="connsiteY184" fmla="*/ 826600 h 1573026"/>
              <a:gd name="connsiteX185" fmla="*/ 700089 w 2667216"/>
              <a:gd name="connsiteY185" fmla="*/ 786117 h 1573026"/>
              <a:gd name="connsiteX186" fmla="*/ 669132 w 2667216"/>
              <a:gd name="connsiteY186" fmla="*/ 781356 h 1573026"/>
              <a:gd name="connsiteX187" fmla="*/ 621507 w 2667216"/>
              <a:gd name="connsiteY187" fmla="*/ 795643 h 1573026"/>
              <a:gd name="connsiteX188" fmla="*/ 611982 w 2667216"/>
              <a:gd name="connsiteY188" fmla="*/ 809931 h 1573026"/>
              <a:gd name="connsiteX189" fmla="*/ 588170 w 2667216"/>
              <a:gd name="connsiteY189" fmla="*/ 826600 h 1573026"/>
              <a:gd name="connsiteX190" fmla="*/ 581026 w 2667216"/>
              <a:gd name="connsiteY190" fmla="*/ 843268 h 1573026"/>
              <a:gd name="connsiteX191" fmla="*/ 540545 w 2667216"/>
              <a:gd name="connsiteY191" fmla="*/ 876606 h 1573026"/>
              <a:gd name="connsiteX192" fmla="*/ 542924 w 2667216"/>
              <a:gd name="connsiteY192" fmla="*/ 898037 h 1573026"/>
              <a:gd name="connsiteX193" fmla="*/ 557214 w 2667216"/>
              <a:gd name="connsiteY193" fmla="*/ 917087 h 1573026"/>
              <a:gd name="connsiteX194" fmla="*/ 481014 w 2667216"/>
              <a:gd name="connsiteY194" fmla="*/ 902800 h 1573026"/>
              <a:gd name="connsiteX195" fmla="*/ 447676 w 2667216"/>
              <a:gd name="connsiteY195" fmla="*/ 907562 h 1573026"/>
              <a:gd name="connsiteX196" fmla="*/ 495299 w 2667216"/>
              <a:gd name="connsiteY196" fmla="*/ 938518 h 1573026"/>
              <a:gd name="connsiteX197" fmla="*/ 519114 w 2667216"/>
              <a:gd name="connsiteY197" fmla="*/ 950425 h 1573026"/>
              <a:gd name="connsiteX198" fmla="*/ 545307 w 2667216"/>
              <a:gd name="connsiteY198" fmla="*/ 1002812 h 1573026"/>
              <a:gd name="connsiteX199" fmla="*/ 478630 w 2667216"/>
              <a:gd name="connsiteY199" fmla="*/ 1019481 h 1573026"/>
              <a:gd name="connsiteX200" fmla="*/ 457201 w 2667216"/>
              <a:gd name="connsiteY200" fmla="*/ 1031387 h 1573026"/>
              <a:gd name="connsiteX201" fmla="*/ 433387 w 2667216"/>
              <a:gd name="connsiteY201" fmla="*/ 1002812 h 1573026"/>
              <a:gd name="connsiteX202" fmla="*/ 409574 w 2667216"/>
              <a:gd name="connsiteY202" fmla="*/ 971856 h 1573026"/>
              <a:gd name="connsiteX203" fmla="*/ 411955 w 2667216"/>
              <a:gd name="connsiteY203" fmla="*/ 933756 h 1573026"/>
              <a:gd name="connsiteX204" fmla="*/ 409574 w 2667216"/>
              <a:gd name="connsiteY204" fmla="*/ 914706 h 1573026"/>
              <a:gd name="connsiteX205" fmla="*/ 428624 w 2667216"/>
              <a:gd name="connsiteY205" fmla="*/ 881368 h 1573026"/>
              <a:gd name="connsiteX206" fmla="*/ 388144 w 2667216"/>
              <a:gd name="connsiteY206" fmla="*/ 890893 h 1573026"/>
              <a:gd name="connsiteX207" fmla="*/ 359568 w 2667216"/>
              <a:gd name="connsiteY207" fmla="*/ 952806 h 1573026"/>
              <a:gd name="connsiteX208" fmla="*/ 352424 w 2667216"/>
              <a:gd name="connsiteY208" fmla="*/ 976618 h 1573026"/>
              <a:gd name="connsiteX209" fmla="*/ 321468 w 2667216"/>
              <a:gd name="connsiteY209" fmla="*/ 993287 h 1573026"/>
              <a:gd name="connsiteX210" fmla="*/ 273843 w 2667216"/>
              <a:gd name="connsiteY210" fmla="*/ 990906 h 1573026"/>
              <a:gd name="connsiteX211" fmla="*/ 266699 w 2667216"/>
              <a:gd name="connsiteY211" fmla="*/ 1007575 h 1573026"/>
              <a:gd name="connsiteX212" fmla="*/ 266699 w 2667216"/>
              <a:gd name="connsiteY212" fmla="*/ 1055200 h 1573026"/>
              <a:gd name="connsiteX213" fmla="*/ 207168 w 2667216"/>
              <a:gd name="connsiteY213" fmla="*/ 1059962 h 1573026"/>
              <a:gd name="connsiteX214" fmla="*/ 145255 w 2667216"/>
              <a:gd name="connsiteY214" fmla="*/ 1093300 h 1573026"/>
              <a:gd name="connsiteX215" fmla="*/ 147637 w 2667216"/>
              <a:gd name="connsiteY215" fmla="*/ 1121875 h 1573026"/>
              <a:gd name="connsiteX216" fmla="*/ 95250 w 2667216"/>
              <a:gd name="connsiteY216" fmla="*/ 1109968 h 1573026"/>
              <a:gd name="connsiteX217" fmla="*/ 61912 w 2667216"/>
              <a:gd name="connsiteY217" fmla="*/ 1117112 h 1573026"/>
              <a:gd name="connsiteX218" fmla="*/ 16668 w 2667216"/>
              <a:gd name="connsiteY218" fmla="*/ 1098062 h 1573026"/>
              <a:gd name="connsiteX219" fmla="*/ 0 w 2667216"/>
              <a:gd name="connsiteY219" fmla="*/ 1098062 h 1573026"/>
              <a:gd name="connsiteX0" fmla="*/ 0 w 2667216"/>
              <a:gd name="connsiteY0" fmla="*/ 1098062 h 1573026"/>
              <a:gd name="connsiteX1" fmla="*/ 64293 w 2667216"/>
              <a:gd name="connsiteY1" fmla="*/ 778975 h 1573026"/>
              <a:gd name="connsiteX2" fmla="*/ 47624 w 2667216"/>
              <a:gd name="connsiteY2" fmla="*/ 745637 h 1573026"/>
              <a:gd name="connsiteX3" fmla="*/ 57149 w 2667216"/>
              <a:gd name="connsiteY3" fmla="*/ 707537 h 1573026"/>
              <a:gd name="connsiteX4" fmla="*/ 42862 w 2667216"/>
              <a:gd name="connsiteY4" fmla="*/ 686106 h 1573026"/>
              <a:gd name="connsiteX5" fmla="*/ 57149 w 2667216"/>
              <a:gd name="connsiteY5" fmla="*/ 657531 h 1573026"/>
              <a:gd name="connsiteX6" fmla="*/ 9524 w 2667216"/>
              <a:gd name="connsiteY6" fmla="*/ 686106 h 1573026"/>
              <a:gd name="connsiteX7" fmla="*/ 14289 w 2667216"/>
              <a:gd name="connsiteY7" fmla="*/ 657530 h 1573026"/>
              <a:gd name="connsiteX8" fmla="*/ 50005 w 2667216"/>
              <a:gd name="connsiteY8" fmla="*/ 607525 h 1573026"/>
              <a:gd name="connsiteX9" fmla="*/ 76201 w 2667216"/>
              <a:gd name="connsiteY9" fmla="*/ 590855 h 1573026"/>
              <a:gd name="connsiteX10" fmla="*/ 73818 w 2667216"/>
              <a:gd name="connsiteY10" fmla="*/ 507512 h 1573026"/>
              <a:gd name="connsiteX11" fmla="*/ 26193 w 2667216"/>
              <a:gd name="connsiteY11" fmla="*/ 467031 h 1573026"/>
              <a:gd name="connsiteX12" fmla="*/ 21430 w 2667216"/>
              <a:gd name="connsiteY12" fmla="*/ 433693 h 1573026"/>
              <a:gd name="connsiteX13" fmla="*/ 4762 w 2667216"/>
              <a:gd name="connsiteY13" fmla="*/ 400355 h 1573026"/>
              <a:gd name="connsiteX14" fmla="*/ 23812 w 2667216"/>
              <a:gd name="connsiteY14" fmla="*/ 307487 h 1573026"/>
              <a:gd name="connsiteX15" fmla="*/ 30955 w 2667216"/>
              <a:gd name="connsiteY15" fmla="*/ 255100 h 1573026"/>
              <a:gd name="connsiteX16" fmla="*/ 54770 w 2667216"/>
              <a:gd name="connsiteY16" fmla="*/ 224142 h 1573026"/>
              <a:gd name="connsiteX17" fmla="*/ 142874 w 2667216"/>
              <a:gd name="connsiteY17" fmla="*/ 247956 h 1573026"/>
              <a:gd name="connsiteX18" fmla="*/ 190499 w 2667216"/>
              <a:gd name="connsiteY18" fmla="*/ 293200 h 1573026"/>
              <a:gd name="connsiteX19" fmla="*/ 202405 w 2667216"/>
              <a:gd name="connsiteY19" fmla="*/ 321775 h 1573026"/>
              <a:gd name="connsiteX20" fmla="*/ 238126 w 2667216"/>
              <a:gd name="connsiteY20" fmla="*/ 364636 h 1573026"/>
              <a:gd name="connsiteX21" fmla="*/ 266699 w 2667216"/>
              <a:gd name="connsiteY21" fmla="*/ 359875 h 1573026"/>
              <a:gd name="connsiteX22" fmla="*/ 273843 w 2667216"/>
              <a:gd name="connsiteY22" fmla="*/ 333681 h 1573026"/>
              <a:gd name="connsiteX23" fmla="*/ 314324 w 2667216"/>
              <a:gd name="connsiteY23" fmla="*/ 336062 h 1573026"/>
              <a:gd name="connsiteX24" fmla="*/ 361949 w 2667216"/>
              <a:gd name="connsiteY24" fmla="*/ 312249 h 1573026"/>
              <a:gd name="connsiteX25" fmla="*/ 385762 w 2667216"/>
              <a:gd name="connsiteY25" fmla="*/ 257481 h 1573026"/>
              <a:gd name="connsiteX26" fmla="*/ 373855 w 2667216"/>
              <a:gd name="connsiteY26" fmla="*/ 424168 h 1573026"/>
              <a:gd name="connsiteX27" fmla="*/ 476249 w 2667216"/>
              <a:gd name="connsiteY27" fmla="*/ 517037 h 1573026"/>
              <a:gd name="connsiteX28" fmla="*/ 533401 w 2667216"/>
              <a:gd name="connsiteY28" fmla="*/ 495605 h 1573026"/>
              <a:gd name="connsiteX29" fmla="*/ 585787 w 2667216"/>
              <a:gd name="connsiteY29" fmla="*/ 481318 h 1573026"/>
              <a:gd name="connsiteX30" fmla="*/ 611980 w 2667216"/>
              <a:gd name="connsiteY30" fmla="*/ 483700 h 1573026"/>
              <a:gd name="connsiteX31" fmla="*/ 607218 w 2667216"/>
              <a:gd name="connsiteY31" fmla="*/ 476556 h 1573026"/>
              <a:gd name="connsiteX32" fmla="*/ 685799 w 2667216"/>
              <a:gd name="connsiteY32" fmla="*/ 524181 h 1573026"/>
              <a:gd name="connsiteX33" fmla="*/ 731043 w 2667216"/>
              <a:gd name="connsiteY33" fmla="*/ 547993 h 1573026"/>
              <a:gd name="connsiteX34" fmla="*/ 797720 w 2667216"/>
              <a:gd name="connsiteY34" fmla="*/ 562280 h 1573026"/>
              <a:gd name="connsiteX35" fmla="*/ 842962 w 2667216"/>
              <a:gd name="connsiteY35" fmla="*/ 478937 h 1573026"/>
              <a:gd name="connsiteX36" fmla="*/ 871537 w 2667216"/>
              <a:gd name="connsiteY36" fmla="*/ 455125 h 1573026"/>
              <a:gd name="connsiteX37" fmla="*/ 873921 w 2667216"/>
              <a:gd name="connsiteY37" fmla="*/ 426549 h 1573026"/>
              <a:gd name="connsiteX38" fmla="*/ 802480 w 2667216"/>
              <a:gd name="connsiteY38" fmla="*/ 412262 h 1573026"/>
              <a:gd name="connsiteX39" fmla="*/ 773907 w 2667216"/>
              <a:gd name="connsiteY39" fmla="*/ 417024 h 1573026"/>
              <a:gd name="connsiteX40" fmla="*/ 738187 w 2667216"/>
              <a:gd name="connsiteY40" fmla="*/ 383687 h 1573026"/>
              <a:gd name="connsiteX41" fmla="*/ 762001 w 2667216"/>
              <a:gd name="connsiteY41" fmla="*/ 357491 h 1573026"/>
              <a:gd name="connsiteX42" fmla="*/ 823912 w 2667216"/>
              <a:gd name="connsiteY42" fmla="*/ 343206 h 1573026"/>
              <a:gd name="connsiteX43" fmla="*/ 869155 w 2667216"/>
              <a:gd name="connsiteY43" fmla="*/ 357493 h 1573026"/>
              <a:gd name="connsiteX44" fmla="*/ 881062 w 2667216"/>
              <a:gd name="connsiteY44" fmla="*/ 376543 h 1573026"/>
              <a:gd name="connsiteX45" fmla="*/ 1000124 w 2667216"/>
              <a:gd name="connsiteY45" fmla="*/ 436075 h 1573026"/>
              <a:gd name="connsiteX46" fmla="*/ 1023937 w 2667216"/>
              <a:gd name="connsiteY46" fmla="*/ 500368 h 1573026"/>
              <a:gd name="connsiteX47" fmla="*/ 1045368 w 2667216"/>
              <a:gd name="connsiteY47" fmla="*/ 512275 h 1573026"/>
              <a:gd name="connsiteX48" fmla="*/ 1042987 w 2667216"/>
              <a:gd name="connsiteY48" fmla="*/ 421787 h 1573026"/>
              <a:gd name="connsiteX49" fmla="*/ 1064418 w 2667216"/>
              <a:gd name="connsiteY49" fmla="*/ 383687 h 1573026"/>
              <a:gd name="connsiteX50" fmla="*/ 1083468 w 2667216"/>
              <a:gd name="connsiteY50" fmla="*/ 386068 h 1573026"/>
              <a:gd name="connsiteX51" fmla="*/ 1083468 w 2667216"/>
              <a:gd name="connsiteY51" fmla="*/ 347968 h 1573026"/>
              <a:gd name="connsiteX52" fmla="*/ 1095376 w 2667216"/>
              <a:gd name="connsiteY52" fmla="*/ 340823 h 1573026"/>
              <a:gd name="connsiteX53" fmla="*/ 1152524 w 2667216"/>
              <a:gd name="connsiteY53" fmla="*/ 343206 h 1573026"/>
              <a:gd name="connsiteX54" fmla="*/ 1252537 w 2667216"/>
              <a:gd name="connsiteY54" fmla="*/ 317012 h 1573026"/>
              <a:gd name="connsiteX55" fmla="*/ 1323974 w 2667216"/>
              <a:gd name="connsiteY55" fmla="*/ 305106 h 1573026"/>
              <a:gd name="connsiteX56" fmla="*/ 1409366 w 2667216"/>
              <a:gd name="connsiteY56" fmla="*/ 250164 h 1573026"/>
              <a:gd name="connsiteX57" fmla="*/ 1481137 w 2667216"/>
              <a:gd name="connsiteY57" fmla="*/ 221762 h 1573026"/>
              <a:gd name="connsiteX58" fmla="*/ 1550195 w 2667216"/>
              <a:gd name="connsiteY58" fmla="*/ 188423 h 1573026"/>
              <a:gd name="connsiteX59" fmla="*/ 1621630 w 2667216"/>
              <a:gd name="connsiteY59" fmla="*/ 195568 h 1573026"/>
              <a:gd name="connsiteX60" fmla="*/ 1674018 w 2667216"/>
              <a:gd name="connsiteY60" fmla="*/ 174137 h 1573026"/>
              <a:gd name="connsiteX61" fmla="*/ 1704976 w 2667216"/>
              <a:gd name="connsiteY61" fmla="*/ 183660 h 1573026"/>
              <a:gd name="connsiteX62" fmla="*/ 1778793 w 2667216"/>
              <a:gd name="connsiteY62" fmla="*/ 233668 h 1573026"/>
              <a:gd name="connsiteX63" fmla="*/ 1716880 w 2667216"/>
              <a:gd name="connsiteY63" fmla="*/ 209856 h 1573026"/>
              <a:gd name="connsiteX64" fmla="*/ 1738312 w 2667216"/>
              <a:gd name="connsiteY64" fmla="*/ 281293 h 1573026"/>
              <a:gd name="connsiteX65" fmla="*/ 1776414 w 2667216"/>
              <a:gd name="connsiteY65" fmla="*/ 309866 h 1573026"/>
              <a:gd name="connsiteX66" fmla="*/ 1871662 w 2667216"/>
              <a:gd name="connsiteY66" fmla="*/ 314631 h 1573026"/>
              <a:gd name="connsiteX67" fmla="*/ 1938339 w 2667216"/>
              <a:gd name="connsiteY67" fmla="*/ 271766 h 1573026"/>
              <a:gd name="connsiteX68" fmla="*/ 1935955 w 2667216"/>
              <a:gd name="connsiteY68" fmla="*/ 293200 h 1573026"/>
              <a:gd name="connsiteX69" fmla="*/ 1900237 w 2667216"/>
              <a:gd name="connsiteY69" fmla="*/ 321775 h 1573026"/>
              <a:gd name="connsiteX70" fmla="*/ 1826418 w 2667216"/>
              <a:gd name="connsiteY70" fmla="*/ 338443 h 1573026"/>
              <a:gd name="connsiteX71" fmla="*/ 1833564 w 2667216"/>
              <a:gd name="connsiteY71" fmla="*/ 367017 h 1573026"/>
              <a:gd name="connsiteX72" fmla="*/ 1957389 w 2667216"/>
              <a:gd name="connsiteY72" fmla="*/ 331298 h 1573026"/>
              <a:gd name="connsiteX73" fmla="*/ 2009774 w 2667216"/>
              <a:gd name="connsiteY73" fmla="*/ 295581 h 1573026"/>
              <a:gd name="connsiteX74" fmla="*/ 2052638 w 2667216"/>
              <a:gd name="connsiteY74" fmla="*/ 271766 h 1573026"/>
              <a:gd name="connsiteX75" fmla="*/ 1976439 w 2667216"/>
              <a:gd name="connsiteY75" fmla="*/ 264623 h 1573026"/>
              <a:gd name="connsiteX76" fmla="*/ 1976439 w 2667216"/>
              <a:gd name="connsiteY76" fmla="*/ 202710 h 1573026"/>
              <a:gd name="connsiteX77" fmla="*/ 2026444 w 2667216"/>
              <a:gd name="connsiteY77" fmla="*/ 202710 h 1573026"/>
              <a:gd name="connsiteX78" fmla="*/ 2133600 w 2667216"/>
              <a:gd name="connsiteY78" fmla="*/ 97935 h 1573026"/>
              <a:gd name="connsiteX79" fmla="*/ 2183606 w 2667216"/>
              <a:gd name="connsiteY79" fmla="*/ 305 h 1573026"/>
              <a:gd name="connsiteX80" fmla="*/ 2147888 w 2667216"/>
              <a:gd name="connsiteY80" fmla="*/ 114604 h 1573026"/>
              <a:gd name="connsiteX81" fmla="*/ 2074070 w 2667216"/>
              <a:gd name="connsiteY81" fmla="*/ 193186 h 1573026"/>
              <a:gd name="connsiteX82" fmla="*/ 2138362 w 2667216"/>
              <a:gd name="connsiteY82" fmla="*/ 217000 h 1573026"/>
              <a:gd name="connsiteX83" fmla="*/ 2197893 w 2667216"/>
              <a:gd name="connsiteY83" fmla="*/ 212237 h 1573026"/>
              <a:gd name="connsiteX84" fmla="*/ 2243139 w 2667216"/>
              <a:gd name="connsiteY84" fmla="*/ 257480 h 1573026"/>
              <a:gd name="connsiteX85" fmla="*/ 2293143 w 2667216"/>
              <a:gd name="connsiteY85" fmla="*/ 243193 h 1573026"/>
              <a:gd name="connsiteX86" fmla="*/ 2336005 w 2667216"/>
              <a:gd name="connsiteY86" fmla="*/ 178900 h 1573026"/>
              <a:gd name="connsiteX87" fmla="*/ 2378868 w 2667216"/>
              <a:gd name="connsiteY87" fmla="*/ 169375 h 1573026"/>
              <a:gd name="connsiteX88" fmla="*/ 2483643 w 2667216"/>
              <a:gd name="connsiteY88" fmla="*/ 152706 h 1573026"/>
              <a:gd name="connsiteX89" fmla="*/ 2500312 w 2667216"/>
              <a:gd name="connsiteY89" fmla="*/ 147943 h 1573026"/>
              <a:gd name="connsiteX90" fmla="*/ 2588418 w 2667216"/>
              <a:gd name="connsiteY90" fmla="*/ 166993 h 1573026"/>
              <a:gd name="connsiteX91" fmla="*/ 2619374 w 2667216"/>
              <a:gd name="connsiteY91" fmla="*/ 188425 h 1573026"/>
              <a:gd name="connsiteX92" fmla="*/ 2645569 w 2667216"/>
              <a:gd name="connsiteY92" fmla="*/ 205092 h 1573026"/>
              <a:gd name="connsiteX93" fmla="*/ 2666999 w 2667216"/>
              <a:gd name="connsiteY93" fmla="*/ 221762 h 1573026"/>
              <a:gd name="connsiteX94" fmla="*/ 2647949 w 2667216"/>
              <a:gd name="connsiteY94" fmla="*/ 264625 h 1573026"/>
              <a:gd name="connsiteX95" fmla="*/ 2645568 w 2667216"/>
              <a:gd name="connsiteY95" fmla="*/ 319393 h 1573026"/>
              <a:gd name="connsiteX96" fmla="*/ 2631280 w 2667216"/>
              <a:gd name="connsiteY96" fmla="*/ 376543 h 1573026"/>
              <a:gd name="connsiteX97" fmla="*/ 2633662 w 2667216"/>
              <a:gd name="connsiteY97" fmla="*/ 386068 h 1573026"/>
              <a:gd name="connsiteX98" fmla="*/ 2664618 w 2667216"/>
              <a:gd name="connsiteY98" fmla="*/ 393212 h 1573026"/>
              <a:gd name="connsiteX99" fmla="*/ 2652712 w 2667216"/>
              <a:gd name="connsiteY99" fmla="*/ 424168 h 1573026"/>
              <a:gd name="connsiteX100" fmla="*/ 2619374 w 2667216"/>
              <a:gd name="connsiteY100" fmla="*/ 445600 h 1573026"/>
              <a:gd name="connsiteX101" fmla="*/ 2605087 w 2667216"/>
              <a:gd name="connsiteY101" fmla="*/ 476556 h 1573026"/>
              <a:gd name="connsiteX102" fmla="*/ 2608340 w 2667216"/>
              <a:gd name="connsiteY102" fmla="*/ 559163 h 1573026"/>
              <a:gd name="connsiteX103" fmla="*/ 2595561 w 2667216"/>
              <a:gd name="connsiteY103" fmla="*/ 590856 h 1573026"/>
              <a:gd name="connsiteX104" fmla="*/ 2593180 w 2667216"/>
              <a:gd name="connsiteY104" fmla="*/ 655150 h 1573026"/>
              <a:gd name="connsiteX105" fmla="*/ 2614612 w 2667216"/>
              <a:gd name="connsiteY105" fmla="*/ 690868 h 1573026"/>
              <a:gd name="connsiteX106" fmla="*/ 2609849 w 2667216"/>
              <a:gd name="connsiteY106" fmla="*/ 743256 h 1573026"/>
              <a:gd name="connsiteX107" fmla="*/ 2612230 w 2667216"/>
              <a:gd name="connsiteY107" fmla="*/ 790881 h 1573026"/>
              <a:gd name="connsiteX108" fmla="*/ 2600324 w 2667216"/>
              <a:gd name="connsiteY108" fmla="*/ 805168 h 1573026"/>
              <a:gd name="connsiteX109" fmla="*/ 2571749 w 2667216"/>
              <a:gd name="connsiteY109" fmla="*/ 890893 h 1573026"/>
              <a:gd name="connsiteX110" fmla="*/ 2540795 w 2667216"/>
              <a:gd name="connsiteY110" fmla="*/ 967092 h 1573026"/>
              <a:gd name="connsiteX111" fmla="*/ 2505074 w 2667216"/>
              <a:gd name="connsiteY111" fmla="*/ 945662 h 1573026"/>
              <a:gd name="connsiteX112" fmla="*/ 2445543 w 2667216"/>
              <a:gd name="connsiteY112" fmla="*/ 917087 h 1573026"/>
              <a:gd name="connsiteX113" fmla="*/ 2416968 w 2667216"/>
              <a:gd name="connsiteY113" fmla="*/ 883750 h 1573026"/>
              <a:gd name="connsiteX114" fmla="*/ 2383632 w 2667216"/>
              <a:gd name="connsiteY114" fmla="*/ 869462 h 1573026"/>
              <a:gd name="connsiteX115" fmla="*/ 2350293 w 2667216"/>
              <a:gd name="connsiteY115" fmla="*/ 871843 h 1573026"/>
              <a:gd name="connsiteX116" fmla="*/ 2300287 w 2667216"/>
              <a:gd name="connsiteY116" fmla="*/ 895656 h 1573026"/>
              <a:gd name="connsiteX117" fmla="*/ 2276474 w 2667216"/>
              <a:gd name="connsiteY117" fmla="*/ 909943 h 1573026"/>
              <a:gd name="connsiteX118" fmla="*/ 2207420 w 2667216"/>
              <a:gd name="connsiteY118" fmla="*/ 926612 h 1573026"/>
              <a:gd name="connsiteX119" fmla="*/ 2185987 w 2667216"/>
              <a:gd name="connsiteY119" fmla="*/ 957568 h 1573026"/>
              <a:gd name="connsiteX120" fmla="*/ 2183605 w 2667216"/>
              <a:gd name="connsiteY120" fmla="*/ 1036150 h 1573026"/>
              <a:gd name="connsiteX121" fmla="*/ 2185989 w 2667216"/>
              <a:gd name="connsiteY121" fmla="*/ 1062342 h 1573026"/>
              <a:gd name="connsiteX122" fmla="*/ 2085974 w 2667216"/>
              <a:gd name="connsiteY122" fmla="*/ 1112350 h 1573026"/>
              <a:gd name="connsiteX123" fmla="*/ 2043112 w 2667216"/>
              <a:gd name="connsiteY123" fmla="*/ 1112350 h 1573026"/>
              <a:gd name="connsiteX124" fmla="*/ 1952626 w 2667216"/>
              <a:gd name="connsiteY124" fmla="*/ 1148067 h 1573026"/>
              <a:gd name="connsiteX125" fmla="*/ 1931193 w 2667216"/>
              <a:gd name="connsiteY125" fmla="*/ 1188550 h 1573026"/>
              <a:gd name="connsiteX126" fmla="*/ 1931195 w 2667216"/>
              <a:gd name="connsiteY126" fmla="*/ 1238556 h 1573026"/>
              <a:gd name="connsiteX127" fmla="*/ 1881187 w 2667216"/>
              <a:gd name="connsiteY127" fmla="*/ 1279037 h 1573026"/>
              <a:gd name="connsiteX128" fmla="*/ 1864520 w 2667216"/>
              <a:gd name="connsiteY128" fmla="*/ 1309993 h 1573026"/>
              <a:gd name="connsiteX129" fmla="*/ 1866899 w 2667216"/>
              <a:gd name="connsiteY129" fmla="*/ 1331425 h 1573026"/>
              <a:gd name="connsiteX130" fmla="*/ 1900237 w 2667216"/>
              <a:gd name="connsiteY130" fmla="*/ 1326662 h 1573026"/>
              <a:gd name="connsiteX131" fmla="*/ 1924051 w 2667216"/>
              <a:gd name="connsiteY131" fmla="*/ 1350474 h 1573026"/>
              <a:gd name="connsiteX132" fmla="*/ 1912143 w 2667216"/>
              <a:gd name="connsiteY132" fmla="*/ 1383812 h 1573026"/>
              <a:gd name="connsiteX133" fmla="*/ 1909762 w 2667216"/>
              <a:gd name="connsiteY133" fmla="*/ 1421912 h 1573026"/>
              <a:gd name="connsiteX134" fmla="*/ 1831182 w 2667216"/>
              <a:gd name="connsiteY134" fmla="*/ 1450487 h 1573026"/>
              <a:gd name="connsiteX135" fmla="*/ 1821657 w 2667216"/>
              <a:gd name="connsiteY135" fmla="*/ 1538594 h 1573026"/>
              <a:gd name="connsiteX136" fmla="*/ 1754980 w 2667216"/>
              <a:gd name="connsiteY136" fmla="*/ 1560025 h 1573026"/>
              <a:gd name="connsiteX137" fmla="*/ 1718929 w 2667216"/>
              <a:gd name="connsiteY137" fmla="*/ 1573012 h 1573026"/>
              <a:gd name="connsiteX138" fmla="*/ 1638299 w 2667216"/>
              <a:gd name="connsiteY138" fmla="*/ 1557643 h 1573026"/>
              <a:gd name="connsiteX139" fmla="*/ 1612105 w 2667216"/>
              <a:gd name="connsiteY139" fmla="*/ 1571931 h 1573026"/>
              <a:gd name="connsiteX140" fmla="*/ 1557339 w 2667216"/>
              <a:gd name="connsiteY140" fmla="*/ 1543356 h 1573026"/>
              <a:gd name="connsiteX141" fmla="*/ 1516855 w 2667216"/>
              <a:gd name="connsiteY141" fmla="*/ 1507637 h 1573026"/>
              <a:gd name="connsiteX142" fmla="*/ 1473995 w 2667216"/>
              <a:gd name="connsiteY142" fmla="*/ 1479061 h 1573026"/>
              <a:gd name="connsiteX143" fmla="*/ 1502568 w 2667216"/>
              <a:gd name="connsiteY143" fmla="*/ 1455250 h 1573026"/>
              <a:gd name="connsiteX144" fmla="*/ 1490662 w 2667216"/>
              <a:gd name="connsiteY144" fmla="*/ 1438581 h 1573026"/>
              <a:gd name="connsiteX145" fmla="*/ 1428749 w 2667216"/>
              <a:gd name="connsiteY145" fmla="*/ 1426675 h 1573026"/>
              <a:gd name="connsiteX146" fmla="*/ 1409699 w 2667216"/>
              <a:gd name="connsiteY146" fmla="*/ 1402862 h 1573026"/>
              <a:gd name="connsiteX147" fmla="*/ 1371601 w 2667216"/>
              <a:gd name="connsiteY147" fmla="*/ 1379050 h 1573026"/>
              <a:gd name="connsiteX148" fmla="*/ 1366837 w 2667216"/>
              <a:gd name="connsiteY148" fmla="*/ 1390956 h 1573026"/>
              <a:gd name="connsiteX149" fmla="*/ 1381126 w 2667216"/>
              <a:gd name="connsiteY149" fmla="*/ 1429056 h 1573026"/>
              <a:gd name="connsiteX150" fmla="*/ 1350168 w 2667216"/>
              <a:gd name="connsiteY150" fmla="*/ 1443343 h 1573026"/>
              <a:gd name="connsiteX151" fmla="*/ 1323976 w 2667216"/>
              <a:gd name="connsiteY151" fmla="*/ 1457630 h 1573026"/>
              <a:gd name="connsiteX152" fmla="*/ 1307305 w 2667216"/>
              <a:gd name="connsiteY152" fmla="*/ 1450487 h 1573026"/>
              <a:gd name="connsiteX153" fmla="*/ 1262062 w 2667216"/>
              <a:gd name="connsiteY153" fmla="*/ 1388575 h 1573026"/>
              <a:gd name="connsiteX154" fmla="*/ 1216820 w 2667216"/>
              <a:gd name="connsiteY154" fmla="*/ 1355237 h 1573026"/>
              <a:gd name="connsiteX155" fmla="*/ 1238251 w 2667216"/>
              <a:gd name="connsiteY155" fmla="*/ 1338568 h 1573026"/>
              <a:gd name="connsiteX156" fmla="*/ 1259682 w 2667216"/>
              <a:gd name="connsiteY156" fmla="*/ 1298087 h 1573026"/>
              <a:gd name="connsiteX157" fmla="*/ 1245393 w 2667216"/>
              <a:gd name="connsiteY157" fmla="*/ 1286181 h 1573026"/>
              <a:gd name="connsiteX158" fmla="*/ 1207295 w 2667216"/>
              <a:gd name="connsiteY158" fmla="*/ 1288562 h 1573026"/>
              <a:gd name="connsiteX159" fmla="*/ 1131095 w 2667216"/>
              <a:gd name="connsiteY159" fmla="*/ 1245700 h 1573026"/>
              <a:gd name="connsiteX160" fmla="*/ 1088230 w 2667216"/>
              <a:gd name="connsiteY160" fmla="*/ 1226650 h 1573026"/>
              <a:gd name="connsiteX161" fmla="*/ 1078707 w 2667216"/>
              <a:gd name="connsiteY161" fmla="*/ 1226650 h 1573026"/>
              <a:gd name="connsiteX162" fmla="*/ 1066801 w 2667216"/>
              <a:gd name="connsiteY162" fmla="*/ 1162356 h 1573026"/>
              <a:gd name="connsiteX163" fmla="*/ 1078707 w 2667216"/>
              <a:gd name="connsiteY163" fmla="*/ 1098062 h 1573026"/>
              <a:gd name="connsiteX164" fmla="*/ 1047751 w 2667216"/>
              <a:gd name="connsiteY164" fmla="*/ 1064725 h 1573026"/>
              <a:gd name="connsiteX165" fmla="*/ 995364 w 2667216"/>
              <a:gd name="connsiteY165" fmla="*/ 1040912 h 1573026"/>
              <a:gd name="connsiteX166" fmla="*/ 1021557 w 2667216"/>
              <a:gd name="connsiteY166" fmla="*/ 1017100 h 1573026"/>
              <a:gd name="connsiteX167" fmla="*/ 1066801 w 2667216"/>
              <a:gd name="connsiteY167" fmla="*/ 1021862 h 1573026"/>
              <a:gd name="connsiteX168" fmla="*/ 1062039 w 2667216"/>
              <a:gd name="connsiteY168" fmla="*/ 974237 h 1573026"/>
              <a:gd name="connsiteX169" fmla="*/ 1033464 w 2667216"/>
              <a:gd name="connsiteY169" fmla="*/ 969475 h 1573026"/>
              <a:gd name="connsiteX170" fmla="*/ 1038226 w 2667216"/>
              <a:gd name="connsiteY170" fmla="*/ 921850 h 1573026"/>
              <a:gd name="connsiteX171" fmla="*/ 1007270 w 2667216"/>
              <a:gd name="connsiteY171" fmla="*/ 907562 h 1573026"/>
              <a:gd name="connsiteX172" fmla="*/ 1009651 w 2667216"/>
              <a:gd name="connsiteY172" fmla="*/ 871843 h 1573026"/>
              <a:gd name="connsiteX173" fmla="*/ 962026 w 2667216"/>
              <a:gd name="connsiteY173" fmla="*/ 857556 h 1573026"/>
              <a:gd name="connsiteX174" fmla="*/ 942976 w 2667216"/>
              <a:gd name="connsiteY174" fmla="*/ 878987 h 1573026"/>
              <a:gd name="connsiteX175" fmla="*/ 914399 w 2667216"/>
              <a:gd name="connsiteY175" fmla="*/ 881368 h 1573026"/>
              <a:gd name="connsiteX176" fmla="*/ 864395 w 2667216"/>
              <a:gd name="connsiteY176" fmla="*/ 886131 h 1573026"/>
              <a:gd name="connsiteX177" fmla="*/ 833439 w 2667216"/>
              <a:gd name="connsiteY177" fmla="*/ 907562 h 1573026"/>
              <a:gd name="connsiteX178" fmla="*/ 833439 w 2667216"/>
              <a:gd name="connsiteY178" fmla="*/ 876606 h 1573026"/>
              <a:gd name="connsiteX179" fmla="*/ 792957 w 2667216"/>
              <a:gd name="connsiteY179" fmla="*/ 871843 h 1573026"/>
              <a:gd name="connsiteX180" fmla="*/ 800099 w 2667216"/>
              <a:gd name="connsiteY180" fmla="*/ 893275 h 1573026"/>
              <a:gd name="connsiteX181" fmla="*/ 795339 w 2667216"/>
              <a:gd name="connsiteY181" fmla="*/ 912325 h 1573026"/>
              <a:gd name="connsiteX182" fmla="*/ 709614 w 2667216"/>
              <a:gd name="connsiteY182" fmla="*/ 859936 h 1573026"/>
              <a:gd name="connsiteX183" fmla="*/ 688182 w 2667216"/>
              <a:gd name="connsiteY183" fmla="*/ 826600 h 1573026"/>
              <a:gd name="connsiteX184" fmla="*/ 700089 w 2667216"/>
              <a:gd name="connsiteY184" fmla="*/ 786117 h 1573026"/>
              <a:gd name="connsiteX185" fmla="*/ 669132 w 2667216"/>
              <a:gd name="connsiteY185" fmla="*/ 781356 h 1573026"/>
              <a:gd name="connsiteX186" fmla="*/ 621507 w 2667216"/>
              <a:gd name="connsiteY186" fmla="*/ 795643 h 1573026"/>
              <a:gd name="connsiteX187" fmla="*/ 611982 w 2667216"/>
              <a:gd name="connsiteY187" fmla="*/ 809931 h 1573026"/>
              <a:gd name="connsiteX188" fmla="*/ 588170 w 2667216"/>
              <a:gd name="connsiteY188" fmla="*/ 826600 h 1573026"/>
              <a:gd name="connsiteX189" fmla="*/ 581026 w 2667216"/>
              <a:gd name="connsiteY189" fmla="*/ 843268 h 1573026"/>
              <a:gd name="connsiteX190" fmla="*/ 540545 w 2667216"/>
              <a:gd name="connsiteY190" fmla="*/ 876606 h 1573026"/>
              <a:gd name="connsiteX191" fmla="*/ 542924 w 2667216"/>
              <a:gd name="connsiteY191" fmla="*/ 898037 h 1573026"/>
              <a:gd name="connsiteX192" fmla="*/ 557214 w 2667216"/>
              <a:gd name="connsiteY192" fmla="*/ 917087 h 1573026"/>
              <a:gd name="connsiteX193" fmla="*/ 481014 w 2667216"/>
              <a:gd name="connsiteY193" fmla="*/ 902800 h 1573026"/>
              <a:gd name="connsiteX194" fmla="*/ 447676 w 2667216"/>
              <a:gd name="connsiteY194" fmla="*/ 907562 h 1573026"/>
              <a:gd name="connsiteX195" fmla="*/ 495299 w 2667216"/>
              <a:gd name="connsiteY195" fmla="*/ 938518 h 1573026"/>
              <a:gd name="connsiteX196" fmla="*/ 519114 w 2667216"/>
              <a:gd name="connsiteY196" fmla="*/ 950425 h 1573026"/>
              <a:gd name="connsiteX197" fmla="*/ 545307 w 2667216"/>
              <a:gd name="connsiteY197" fmla="*/ 1002812 h 1573026"/>
              <a:gd name="connsiteX198" fmla="*/ 478630 w 2667216"/>
              <a:gd name="connsiteY198" fmla="*/ 1019481 h 1573026"/>
              <a:gd name="connsiteX199" fmla="*/ 457201 w 2667216"/>
              <a:gd name="connsiteY199" fmla="*/ 1031387 h 1573026"/>
              <a:gd name="connsiteX200" fmla="*/ 433387 w 2667216"/>
              <a:gd name="connsiteY200" fmla="*/ 1002812 h 1573026"/>
              <a:gd name="connsiteX201" fmla="*/ 409574 w 2667216"/>
              <a:gd name="connsiteY201" fmla="*/ 971856 h 1573026"/>
              <a:gd name="connsiteX202" fmla="*/ 411955 w 2667216"/>
              <a:gd name="connsiteY202" fmla="*/ 933756 h 1573026"/>
              <a:gd name="connsiteX203" fmla="*/ 409574 w 2667216"/>
              <a:gd name="connsiteY203" fmla="*/ 914706 h 1573026"/>
              <a:gd name="connsiteX204" fmla="*/ 428624 w 2667216"/>
              <a:gd name="connsiteY204" fmla="*/ 881368 h 1573026"/>
              <a:gd name="connsiteX205" fmla="*/ 388144 w 2667216"/>
              <a:gd name="connsiteY205" fmla="*/ 890893 h 1573026"/>
              <a:gd name="connsiteX206" fmla="*/ 359568 w 2667216"/>
              <a:gd name="connsiteY206" fmla="*/ 952806 h 1573026"/>
              <a:gd name="connsiteX207" fmla="*/ 352424 w 2667216"/>
              <a:gd name="connsiteY207" fmla="*/ 976618 h 1573026"/>
              <a:gd name="connsiteX208" fmla="*/ 321468 w 2667216"/>
              <a:gd name="connsiteY208" fmla="*/ 993287 h 1573026"/>
              <a:gd name="connsiteX209" fmla="*/ 273843 w 2667216"/>
              <a:gd name="connsiteY209" fmla="*/ 990906 h 1573026"/>
              <a:gd name="connsiteX210" fmla="*/ 266699 w 2667216"/>
              <a:gd name="connsiteY210" fmla="*/ 1007575 h 1573026"/>
              <a:gd name="connsiteX211" fmla="*/ 266699 w 2667216"/>
              <a:gd name="connsiteY211" fmla="*/ 1055200 h 1573026"/>
              <a:gd name="connsiteX212" fmla="*/ 207168 w 2667216"/>
              <a:gd name="connsiteY212" fmla="*/ 1059962 h 1573026"/>
              <a:gd name="connsiteX213" fmla="*/ 145255 w 2667216"/>
              <a:gd name="connsiteY213" fmla="*/ 1093300 h 1573026"/>
              <a:gd name="connsiteX214" fmla="*/ 147637 w 2667216"/>
              <a:gd name="connsiteY214" fmla="*/ 1121875 h 1573026"/>
              <a:gd name="connsiteX215" fmla="*/ 95250 w 2667216"/>
              <a:gd name="connsiteY215" fmla="*/ 1109968 h 1573026"/>
              <a:gd name="connsiteX216" fmla="*/ 61912 w 2667216"/>
              <a:gd name="connsiteY216" fmla="*/ 1117112 h 1573026"/>
              <a:gd name="connsiteX217" fmla="*/ 16668 w 2667216"/>
              <a:gd name="connsiteY217" fmla="*/ 1098062 h 1573026"/>
              <a:gd name="connsiteX218" fmla="*/ 0 w 2667216"/>
              <a:gd name="connsiteY218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64293 w 2667216"/>
              <a:gd name="connsiteY2" fmla="*/ 778975 h 1573026"/>
              <a:gd name="connsiteX3" fmla="*/ 47624 w 2667216"/>
              <a:gd name="connsiteY3" fmla="*/ 745637 h 1573026"/>
              <a:gd name="connsiteX4" fmla="*/ 57149 w 2667216"/>
              <a:gd name="connsiteY4" fmla="*/ 707537 h 1573026"/>
              <a:gd name="connsiteX5" fmla="*/ 42862 w 2667216"/>
              <a:gd name="connsiteY5" fmla="*/ 686106 h 1573026"/>
              <a:gd name="connsiteX6" fmla="*/ 57149 w 2667216"/>
              <a:gd name="connsiteY6" fmla="*/ 657531 h 1573026"/>
              <a:gd name="connsiteX7" fmla="*/ 9524 w 2667216"/>
              <a:gd name="connsiteY7" fmla="*/ 686106 h 1573026"/>
              <a:gd name="connsiteX8" fmla="*/ 14289 w 2667216"/>
              <a:gd name="connsiteY8" fmla="*/ 657530 h 1573026"/>
              <a:gd name="connsiteX9" fmla="*/ 50005 w 2667216"/>
              <a:gd name="connsiteY9" fmla="*/ 607525 h 1573026"/>
              <a:gd name="connsiteX10" fmla="*/ 76201 w 2667216"/>
              <a:gd name="connsiteY10" fmla="*/ 590855 h 1573026"/>
              <a:gd name="connsiteX11" fmla="*/ 73818 w 2667216"/>
              <a:gd name="connsiteY11" fmla="*/ 507512 h 1573026"/>
              <a:gd name="connsiteX12" fmla="*/ 26193 w 2667216"/>
              <a:gd name="connsiteY12" fmla="*/ 467031 h 1573026"/>
              <a:gd name="connsiteX13" fmla="*/ 21430 w 2667216"/>
              <a:gd name="connsiteY13" fmla="*/ 433693 h 1573026"/>
              <a:gd name="connsiteX14" fmla="*/ 4762 w 2667216"/>
              <a:gd name="connsiteY14" fmla="*/ 400355 h 1573026"/>
              <a:gd name="connsiteX15" fmla="*/ 23812 w 2667216"/>
              <a:gd name="connsiteY15" fmla="*/ 307487 h 1573026"/>
              <a:gd name="connsiteX16" fmla="*/ 30955 w 2667216"/>
              <a:gd name="connsiteY16" fmla="*/ 255100 h 1573026"/>
              <a:gd name="connsiteX17" fmla="*/ 54770 w 2667216"/>
              <a:gd name="connsiteY17" fmla="*/ 224142 h 1573026"/>
              <a:gd name="connsiteX18" fmla="*/ 142874 w 2667216"/>
              <a:gd name="connsiteY18" fmla="*/ 247956 h 1573026"/>
              <a:gd name="connsiteX19" fmla="*/ 190499 w 2667216"/>
              <a:gd name="connsiteY19" fmla="*/ 293200 h 1573026"/>
              <a:gd name="connsiteX20" fmla="*/ 202405 w 2667216"/>
              <a:gd name="connsiteY20" fmla="*/ 321775 h 1573026"/>
              <a:gd name="connsiteX21" fmla="*/ 238126 w 2667216"/>
              <a:gd name="connsiteY21" fmla="*/ 364636 h 1573026"/>
              <a:gd name="connsiteX22" fmla="*/ 266699 w 2667216"/>
              <a:gd name="connsiteY22" fmla="*/ 359875 h 1573026"/>
              <a:gd name="connsiteX23" fmla="*/ 273843 w 2667216"/>
              <a:gd name="connsiteY23" fmla="*/ 333681 h 1573026"/>
              <a:gd name="connsiteX24" fmla="*/ 314324 w 2667216"/>
              <a:gd name="connsiteY24" fmla="*/ 336062 h 1573026"/>
              <a:gd name="connsiteX25" fmla="*/ 361949 w 2667216"/>
              <a:gd name="connsiteY25" fmla="*/ 312249 h 1573026"/>
              <a:gd name="connsiteX26" fmla="*/ 385762 w 2667216"/>
              <a:gd name="connsiteY26" fmla="*/ 257481 h 1573026"/>
              <a:gd name="connsiteX27" fmla="*/ 373855 w 2667216"/>
              <a:gd name="connsiteY27" fmla="*/ 424168 h 1573026"/>
              <a:gd name="connsiteX28" fmla="*/ 476249 w 2667216"/>
              <a:gd name="connsiteY28" fmla="*/ 517037 h 1573026"/>
              <a:gd name="connsiteX29" fmla="*/ 533401 w 2667216"/>
              <a:gd name="connsiteY29" fmla="*/ 495605 h 1573026"/>
              <a:gd name="connsiteX30" fmla="*/ 585787 w 2667216"/>
              <a:gd name="connsiteY30" fmla="*/ 481318 h 1573026"/>
              <a:gd name="connsiteX31" fmla="*/ 611980 w 2667216"/>
              <a:gd name="connsiteY31" fmla="*/ 483700 h 1573026"/>
              <a:gd name="connsiteX32" fmla="*/ 607218 w 2667216"/>
              <a:gd name="connsiteY32" fmla="*/ 476556 h 1573026"/>
              <a:gd name="connsiteX33" fmla="*/ 685799 w 2667216"/>
              <a:gd name="connsiteY33" fmla="*/ 524181 h 1573026"/>
              <a:gd name="connsiteX34" fmla="*/ 731043 w 2667216"/>
              <a:gd name="connsiteY34" fmla="*/ 547993 h 1573026"/>
              <a:gd name="connsiteX35" fmla="*/ 797720 w 2667216"/>
              <a:gd name="connsiteY35" fmla="*/ 562280 h 1573026"/>
              <a:gd name="connsiteX36" fmla="*/ 842962 w 2667216"/>
              <a:gd name="connsiteY36" fmla="*/ 478937 h 1573026"/>
              <a:gd name="connsiteX37" fmla="*/ 871537 w 2667216"/>
              <a:gd name="connsiteY37" fmla="*/ 455125 h 1573026"/>
              <a:gd name="connsiteX38" fmla="*/ 873921 w 2667216"/>
              <a:gd name="connsiteY38" fmla="*/ 426549 h 1573026"/>
              <a:gd name="connsiteX39" fmla="*/ 802480 w 2667216"/>
              <a:gd name="connsiteY39" fmla="*/ 412262 h 1573026"/>
              <a:gd name="connsiteX40" fmla="*/ 773907 w 2667216"/>
              <a:gd name="connsiteY40" fmla="*/ 417024 h 1573026"/>
              <a:gd name="connsiteX41" fmla="*/ 738187 w 2667216"/>
              <a:gd name="connsiteY41" fmla="*/ 383687 h 1573026"/>
              <a:gd name="connsiteX42" fmla="*/ 762001 w 2667216"/>
              <a:gd name="connsiteY42" fmla="*/ 357491 h 1573026"/>
              <a:gd name="connsiteX43" fmla="*/ 823912 w 2667216"/>
              <a:gd name="connsiteY43" fmla="*/ 343206 h 1573026"/>
              <a:gd name="connsiteX44" fmla="*/ 869155 w 2667216"/>
              <a:gd name="connsiteY44" fmla="*/ 357493 h 1573026"/>
              <a:gd name="connsiteX45" fmla="*/ 881062 w 2667216"/>
              <a:gd name="connsiteY45" fmla="*/ 376543 h 1573026"/>
              <a:gd name="connsiteX46" fmla="*/ 1000124 w 2667216"/>
              <a:gd name="connsiteY46" fmla="*/ 436075 h 1573026"/>
              <a:gd name="connsiteX47" fmla="*/ 1023937 w 2667216"/>
              <a:gd name="connsiteY47" fmla="*/ 500368 h 1573026"/>
              <a:gd name="connsiteX48" fmla="*/ 1045368 w 2667216"/>
              <a:gd name="connsiteY48" fmla="*/ 512275 h 1573026"/>
              <a:gd name="connsiteX49" fmla="*/ 1042987 w 2667216"/>
              <a:gd name="connsiteY49" fmla="*/ 421787 h 1573026"/>
              <a:gd name="connsiteX50" fmla="*/ 1064418 w 2667216"/>
              <a:gd name="connsiteY50" fmla="*/ 383687 h 1573026"/>
              <a:gd name="connsiteX51" fmla="*/ 1083468 w 2667216"/>
              <a:gd name="connsiteY51" fmla="*/ 386068 h 1573026"/>
              <a:gd name="connsiteX52" fmla="*/ 1083468 w 2667216"/>
              <a:gd name="connsiteY52" fmla="*/ 347968 h 1573026"/>
              <a:gd name="connsiteX53" fmla="*/ 1095376 w 2667216"/>
              <a:gd name="connsiteY53" fmla="*/ 340823 h 1573026"/>
              <a:gd name="connsiteX54" fmla="*/ 1152524 w 2667216"/>
              <a:gd name="connsiteY54" fmla="*/ 343206 h 1573026"/>
              <a:gd name="connsiteX55" fmla="*/ 1252537 w 2667216"/>
              <a:gd name="connsiteY55" fmla="*/ 317012 h 1573026"/>
              <a:gd name="connsiteX56" fmla="*/ 1323974 w 2667216"/>
              <a:gd name="connsiteY56" fmla="*/ 305106 h 1573026"/>
              <a:gd name="connsiteX57" fmla="*/ 1409366 w 2667216"/>
              <a:gd name="connsiteY57" fmla="*/ 250164 h 1573026"/>
              <a:gd name="connsiteX58" fmla="*/ 1481137 w 2667216"/>
              <a:gd name="connsiteY58" fmla="*/ 221762 h 1573026"/>
              <a:gd name="connsiteX59" fmla="*/ 1550195 w 2667216"/>
              <a:gd name="connsiteY59" fmla="*/ 188423 h 1573026"/>
              <a:gd name="connsiteX60" fmla="*/ 1621630 w 2667216"/>
              <a:gd name="connsiteY60" fmla="*/ 195568 h 1573026"/>
              <a:gd name="connsiteX61" fmla="*/ 1674018 w 2667216"/>
              <a:gd name="connsiteY61" fmla="*/ 174137 h 1573026"/>
              <a:gd name="connsiteX62" fmla="*/ 1704976 w 2667216"/>
              <a:gd name="connsiteY62" fmla="*/ 183660 h 1573026"/>
              <a:gd name="connsiteX63" fmla="*/ 1778793 w 2667216"/>
              <a:gd name="connsiteY63" fmla="*/ 233668 h 1573026"/>
              <a:gd name="connsiteX64" fmla="*/ 1716880 w 2667216"/>
              <a:gd name="connsiteY64" fmla="*/ 209856 h 1573026"/>
              <a:gd name="connsiteX65" fmla="*/ 1738312 w 2667216"/>
              <a:gd name="connsiteY65" fmla="*/ 281293 h 1573026"/>
              <a:gd name="connsiteX66" fmla="*/ 1776414 w 2667216"/>
              <a:gd name="connsiteY66" fmla="*/ 309866 h 1573026"/>
              <a:gd name="connsiteX67" fmla="*/ 1871662 w 2667216"/>
              <a:gd name="connsiteY67" fmla="*/ 314631 h 1573026"/>
              <a:gd name="connsiteX68" fmla="*/ 1938339 w 2667216"/>
              <a:gd name="connsiteY68" fmla="*/ 271766 h 1573026"/>
              <a:gd name="connsiteX69" fmla="*/ 1935955 w 2667216"/>
              <a:gd name="connsiteY69" fmla="*/ 293200 h 1573026"/>
              <a:gd name="connsiteX70" fmla="*/ 1900237 w 2667216"/>
              <a:gd name="connsiteY70" fmla="*/ 321775 h 1573026"/>
              <a:gd name="connsiteX71" fmla="*/ 1826418 w 2667216"/>
              <a:gd name="connsiteY71" fmla="*/ 338443 h 1573026"/>
              <a:gd name="connsiteX72" fmla="*/ 1833564 w 2667216"/>
              <a:gd name="connsiteY72" fmla="*/ 367017 h 1573026"/>
              <a:gd name="connsiteX73" fmla="*/ 1957389 w 2667216"/>
              <a:gd name="connsiteY73" fmla="*/ 331298 h 1573026"/>
              <a:gd name="connsiteX74" fmla="*/ 2009774 w 2667216"/>
              <a:gd name="connsiteY74" fmla="*/ 295581 h 1573026"/>
              <a:gd name="connsiteX75" fmla="*/ 2052638 w 2667216"/>
              <a:gd name="connsiteY75" fmla="*/ 271766 h 1573026"/>
              <a:gd name="connsiteX76" fmla="*/ 1976439 w 2667216"/>
              <a:gd name="connsiteY76" fmla="*/ 264623 h 1573026"/>
              <a:gd name="connsiteX77" fmla="*/ 1976439 w 2667216"/>
              <a:gd name="connsiteY77" fmla="*/ 202710 h 1573026"/>
              <a:gd name="connsiteX78" fmla="*/ 2026444 w 2667216"/>
              <a:gd name="connsiteY78" fmla="*/ 202710 h 1573026"/>
              <a:gd name="connsiteX79" fmla="*/ 2133600 w 2667216"/>
              <a:gd name="connsiteY79" fmla="*/ 97935 h 1573026"/>
              <a:gd name="connsiteX80" fmla="*/ 2183606 w 2667216"/>
              <a:gd name="connsiteY80" fmla="*/ 305 h 1573026"/>
              <a:gd name="connsiteX81" fmla="*/ 2147888 w 2667216"/>
              <a:gd name="connsiteY81" fmla="*/ 114604 h 1573026"/>
              <a:gd name="connsiteX82" fmla="*/ 2074070 w 2667216"/>
              <a:gd name="connsiteY82" fmla="*/ 193186 h 1573026"/>
              <a:gd name="connsiteX83" fmla="*/ 2138362 w 2667216"/>
              <a:gd name="connsiteY83" fmla="*/ 217000 h 1573026"/>
              <a:gd name="connsiteX84" fmla="*/ 2197893 w 2667216"/>
              <a:gd name="connsiteY84" fmla="*/ 212237 h 1573026"/>
              <a:gd name="connsiteX85" fmla="*/ 2243139 w 2667216"/>
              <a:gd name="connsiteY85" fmla="*/ 257480 h 1573026"/>
              <a:gd name="connsiteX86" fmla="*/ 2293143 w 2667216"/>
              <a:gd name="connsiteY86" fmla="*/ 243193 h 1573026"/>
              <a:gd name="connsiteX87" fmla="*/ 2336005 w 2667216"/>
              <a:gd name="connsiteY87" fmla="*/ 178900 h 1573026"/>
              <a:gd name="connsiteX88" fmla="*/ 2378868 w 2667216"/>
              <a:gd name="connsiteY88" fmla="*/ 169375 h 1573026"/>
              <a:gd name="connsiteX89" fmla="*/ 2483643 w 2667216"/>
              <a:gd name="connsiteY89" fmla="*/ 152706 h 1573026"/>
              <a:gd name="connsiteX90" fmla="*/ 2500312 w 2667216"/>
              <a:gd name="connsiteY90" fmla="*/ 147943 h 1573026"/>
              <a:gd name="connsiteX91" fmla="*/ 2588418 w 2667216"/>
              <a:gd name="connsiteY91" fmla="*/ 166993 h 1573026"/>
              <a:gd name="connsiteX92" fmla="*/ 2619374 w 2667216"/>
              <a:gd name="connsiteY92" fmla="*/ 188425 h 1573026"/>
              <a:gd name="connsiteX93" fmla="*/ 2645569 w 2667216"/>
              <a:gd name="connsiteY93" fmla="*/ 205092 h 1573026"/>
              <a:gd name="connsiteX94" fmla="*/ 2666999 w 2667216"/>
              <a:gd name="connsiteY94" fmla="*/ 221762 h 1573026"/>
              <a:gd name="connsiteX95" fmla="*/ 2647949 w 2667216"/>
              <a:gd name="connsiteY95" fmla="*/ 264625 h 1573026"/>
              <a:gd name="connsiteX96" fmla="*/ 2645568 w 2667216"/>
              <a:gd name="connsiteY96" fmla="*/ 319393 h 1573026"/>
              <a:gd name="connsiteX97" fmla="*/ 2631280 w 2667216"/>
              <a:gd name="connsiteY97" fmla="*/ 376543 h 1573026"/>
              <a:gd name="connsiteX98" fmla="*/ 2633662 w 2667216"/>
              <a:gd name="connsiteY98" fmla="*/ 386068 h 1573026"/>
              <a:gd name="connsiteX99" fmla="*/ 2664618 w 2667216"/>
              <a:gd name="connsiteY99" fmla="*/ 393212 h 1573026"/>
              <a:gd name="connsiteX100" fmla="*/ 2652712 w 2667216"/>
              <a:gd name="connsiteY100" fmla="*/ 424168 h 1573026"/>
              <a:gd name="connsiteX101" fmla="*/ 2619374 w 2667216"/>
              <a:gd name="connsiteY101" fmla="*/ 445600 h 1573026"/>
              <a:gd name="connsiteX102" fmla="*/ 2605087 w 2667216"/>
              <a:gd name="connsiteY102" fmla="*/ 476556 h 1573026"/>
              <a:gd name="connsiteX103" fmla="*/ 2608340 w 2667216"/>
              <a:gd name="connsiteY103" fmla="*/ 559163 h 1573026"/>
              <a:gd name="connsiteX104" fmla="*/ 2595561 w 2667216"/>
              <a:gd name="connsiteY104" fmla="*/ 590856 h 1573026"/>
              <a:gd name="connsiteX105" fmla="*/ 2593180 w 2667216"/>
              <a:gd name="connsiteY105" fmla="*/ 655150 h 1573026"/>
              <a:gd name="connsiteX106" fmla="*/ 2614612 w 2667216"/>
              <a:gd name="connsiteY106" fmla="*/ 690868 h 1573026"/>
              <a:gd name="connsiteX107" fmla="*/ 2609849 w 2667216"/>
              <a:gd name="connsiteY107" fmla="*/ 743256 h 1573026"/>
              <a:gd name="connsiteX108" fmla="*/ 2612230 w 2667216"/>
              <a:gd name="connsiteY108" fmla="*/ 790881 h 1573026"/>
              <a:gd name="connsiteX109" fmla="*/ 2600324 w 2667216"/>
              <a:gd name="connsiteY109" fmla="*/ 805168 h 1573026"/>
              <a:gd name="connsiteX110" fmla="*/ 2571749 w 2667216"/>
              <a:gd name="connsiteY110" fmla="*/ 890893 h 1573026"/>
              <a:gd name="connsiteX111" fmla="*/ 2540795 w 2667216"/>
              <a:gd name="connsiteY111" fmla="*/ 967092 h 1573026"/>
              <a:gd name="connsiteX112" fmla="*/ 2505074 w 2667216"/>
              <a:gd name="connsiteY112" fmla="*/ 945662 h 1573026"/>
              <a:gd name="connsiteX113" fmla="*/ 2445543 w 2667216"/>
              <a:gd name="connsiteY113" fmla="*/ 917087 h 1573026"/>
              <a:gd name="connsiteX114" fmla="*/ 2416968 w 2667216"/>
              <a:gd name="connsiteY114" fmla="*/ 883750 h 1573026"/>
              <a:gd name="connsiteX115" fmla="*/ 2383632 w 2667216"/>
              <a:gd name="connsiteY115" fmla="*/ 869462 h 1573026"/>
              <a:gd name="connsiteX116" fmla="*/ 2350293 w 2667216"/>
              <a:gd name="connsiteY116" fmla="*/ 871843 h 1573026"/>
              <a:gd name="connsiteX117" fmla="*/ 2300287 w 2667216"/>
              <a:gd name="connsiteY117" fmla="*/ 895656 h 1573026"/>
              <a:gd name="connsiteX118" fmla="*/ 2276474 w 2667216"/>
              <a:gd name="connsiteY118" fmla="*/ 909943 h 1573026"/>
              <a:gd name="connsiteX119" fmla="*/ 2207420 w 2667216"/>
              <a:gd name="connsiteY119" fmla="*/ 926612 h 1573026"/>
              <a:gd name="connsiteX120" fmla="*/ 2185987 w 2667216"/>
              <a:gd name="connsiteY120" fmla="*/ 957568 h 1573026"/>
              <a:gd name="connsiteX121" fmla="*/ 2183605 w 2667216"/>
              <a:gd name="connsiteY121" fmla="*/ 1036150 h 1573026"/>
              <a:gd name="connsiteX122" fmla="*/ 2185989 w 2667216"/>
              <a:gd name="connsiteY122" fmla="*/ 1062342 h 1573026"/>
              <a:gd name="connsiteX123" fmla="*/ 2085974 w 2667216"/>
              <a:gd name="connsiteY123" fmla="*/ 1112350 h 1573026"/>
              <a:gd name="connsiteX124" fmla="*/ 2043112 w 2667216"/>
              <a:gd name="connsiteY124" fmla="*/ 1112350 h 1573026"/>
              <a:gd name="connsiteX125" fmla="*/ 1952626 w 2667216"/>
              <a:gd name="connsiteY125" fmla="*/ 1148067 h 1573026"/>
              <a:gd name="connsiteX126" fmla="*/ 1931193 w 2667216"/>
              <a:gd name="connsiteY126" fmla="*/ 1188550 h 1573026"/>
              <a:gd name="connsiteX127" fmla="*/ 1931195 w 2667216"/>
              <a:gd name="connsiteY127" fmla="*/ 1238556 h 1573026"/>
              <a:gd name="connsiteX128" fmla="*/ 1881187 w 2667216"/>
              <a:gd name="connsiteY128" fmla="*/ 1279037 h 1573026"/>
              <a:gd name="connsiteX129" fmla="*/ 1864520 w 2667216"/>
              <a:gd name="connsiteY129" fmla="*/ 1309993 h 1573026"/>
              <a:gd name="connsiteX130" fmla="*/ 1866899 w 2667216"/>
              <a:gd name="connsiteY130" fmla="*/ 1331425 h 1573026"/>
              <a:gd name="connsiteX131" fmla="*/ 1900237 w 2667216"/>
              <a:gd name="connsiteY131" fmla="*/ 1326662 h 1573026"/>
              <a:gd name="connsiteX132" fmla="*/ 1924051 w 2667216"/>
              <a:gd name="connsiteY132" fmla="*/ 1350474 h 1573026"/>
              <a:gd name="connsiteX133" fmla="*/ 1912143 w 2667216"/>
              <a:gd name="connsiteY133" fmla="*/ 1383812 h 1573026"/>
              <a:gd name="connsiteX134" fmla="*/ 1909762 w 2667216"/>
              <a:gd name="connsiteY134" fmla="*/ 1421912 h 1573026"/>
              <a:gd name="connsiteX135" fmla="*/ 1831182 w 2667216"/>
              <a:gd name="connsiteY135" fmla="*/ 1450487 h 1573026"/>
              <a:gd name="connsiteX136" fmla="*/ 1821657 w 2667216"/>
              <a:gd name="connsiteY136" fmla="*/ 1538594 h 1573026"/>
              <a:gd name="connsiteX137" fmla="*/ 1754980 w 2667216"/>
              <a:gd name="connsiteY137" fmla="*/ 1560025 h 1573026"/>
              <a:gd name="connsiteX138" fmla="*/ 1718929 w 2667216"/>
              <a:gd name="connsiteY138" fmla="*/ 1573012 h 1573026"/>
              <a:gd name="connsiteX139" fmla="*/ 1638299 w 2667216"/>
              <a:gd name="connsiteY139" fmla="*/ 1557643 h 1573026"/>
              <a:gd name="connsiteX140" fmla="*/ 1612105 w 2667216"/>
              <a:gd name="connsiteY140" fmla="*/ 1571931 h 1573026"/>
              <a:gd name="connsiteX141" fmla="*/ 1557339 w 2667216"/>
              <a:gd name="connsiteY141" fmla="*/ 1543356 h 1573026"/>
              <a:gd name="connsiteX142" fmla="*/ 1516855 w 2667216"/>
              <a:gd name="connsiteY142" fmla="*/ 1507637 h 1573026"/>
              <a:gd name="connsiteX143" fmla="*/ 1473995 w 2667216"/>
              <a:gd name="connsiteY143" fmla="*/ 1479061 h 1573026"/>
              <a:gd name="connsiteX144" fmla="*/ 1502568 w 2667216"/>
              <a:gd name="connsiteY144" fmla="*/ 1455250 h 1573026"/>
              <a:gd name="connsiteX145" fmla="*/ 1490662 w 2667216"/>
              <a:gd name="connsiteY145" fmla="*/ 1438581 h 1573026"/>
              <a:gd name="connsiteX146" fmla="*/ 1428749 w 2667216"/>
              <a:gd name="connsiteY146" fmla="*/ 1426675 h 1573026"/>
              <a:gd name="connsiteX147" fmla="*/ 1409699 w 2667216"/>
              <a:gd name="connsiteY147" fmla="*/ 1402862 h 1573026"/>
              <a:gd name="connsiteX148" fmla="*/ 1371601 w 2667216"/>
              <a:gd name="connsiteY148" fmla="*/ 1379050 h 1573026"/>
              <a:gd name="connsiteX149" fmla="*/ 1366837 w 2667216"/>
              <a:gd name="connsiteY149" fmla="*/ 1390956 h 1573026"/>
              <a:gd name="connsiteX150" fmla="*/ 1381126 w 2667216"/>
              <a:gd name="connsiteY150" fmla="*/ 1429056 h 1573026"/>
              <a:gd name="connsiteX151" fmla="*/ 1350168 w 2667216"/>
              <a:gd name="connsiteY151" fmla="*/ 1443343 h 1573026"/>
              <a:gd name="connsiteX152" fmla="*/ 1323976 w 2667216"/>
              <a:gd name="connsiteY152" fmla="*/ 1457630 h 1573026"/>
              <a:gd name="connsiteX153" fmla="*/ 1307305 w 2667216"/>
              <a:gd name="connsiteY153" fmla="*/ 1450487 h 1573026"/>
              <a:gd name="connsiteX154" fmla="*/ 1262062 w 2667216"/>
              <a:gd name="connsiteY154" fmla="*/ 1388575 h 1573026"/>
              <a:gd name="connsiteX155" fmla="*/ 1216820 w 2667216"/>
              <a:gd name="connsiteY155" fmla="*/ 1355237 h 1573026"/>
              <a:gd name="connsiteX156" fmla="*/ 1238251 w 2667216"/>
              <a:gd name="connsiteY156" fmla="*/ 1338568 h 1573026"/>
              <a:gd name="connsiteX157" fmla="*/ 1259682 w 2667216"/>
              <a:gd name="connsiteY157" fmla="*/ 1298087 h 1573026"/>
              <a:gd name="connsiteX158" fmla="*/ 1245393 w 2667216"/>
              <a:gd name="connsiteY158" fmla="*/ 1286181 h 1573026"/>
              <a:gd name="connsiteX159" fmla="*/ 1207295 w 2667216"/>
              <a:gd name="connsiteY159" fmla="*/ 1288562 h 1573026"/>
              <a:gd name="connsiteX160" fmla="*/ 1131095 w 2667216"/>
              <a:gd name="connsiteY160" fmla="*/ 1245700 h 1573026"/>
              <a:gd name="connsiteX161" fmla="*/ 1088230 w 2667216"/>
              <a:gd name="connsiteY161" fmla="*/ 1226650 h 1573026"/>
              <a:gd name="connsiteX162" fmla="*/ 1078707 w 2667216"/>
              <a:gd name="connsiteY162" fmla="*/ 1226650 h 1573026"/>
              <a:gd name="connsiteX163" fmla="*/ 1066801 w 2667216"/>
              <a:gd name="connsiteY163" fmla="*/ 1162356 h 1573026"/>
              <a:gd name="connsiteX164" fmla="*/ 1078707 w 2667216"/>
              <a:gd name="connsiteY164" fmla="*/ 1098062 h 1573026"/>
              <a:gd name="connsiteX165" fmla="*/ 1047751 w 2667216"/>
              <a:gd name="connsiteY165" fmla="*/ 1064725 h 1573026"/>
              <a:gd name="connsiteX166" fmla="*/ 995364 w 2667216"/>
              <a:gd name="connsiteY166" fmla="*/ 1040912 h 1573026"/>
              <a:gd name="connsiteX167" fmla="*/ 1021557 w 2667216"/>
              <a:gd name="connsiteY167" fmla="*/ 1017100 h 1573026"/>
              <a:gd name="connsiteX168" fmla="*/ 1066801 w 2667216"/>
              <a:gd name="connsiteY168" fmla="*/ 1021862 h 1573026"/>
              <a:gd name="connsiteX169" fmla="*/ 1062039 w 2667216"/>
              <a:gd name="connsiteY169" fmla="*/ 974237 h 1573026"/>
              <a:gd name="connsiteX170" fmla="*/ 1033464 w 2667216"/>
              <a:gd name="connsiteY170" fmla="*/ 969475 h 1573026"/>
              <a:gd name="connsiteX171" fmla="*/ 1038226 w 2667216"/>
              <a:gd name="connsiteY171" fmla="*/ 921850 h 1573026"/>
              <a:gd name="connsiteX172" fmla="*/ 1007270 w 2667216"/>
              <a:gd name="connsiteY172" fmla="*/ 907562 h 1573026"/>
              <a:gd name="connsiteX173" fmla="*/ 1009651 w 2667216"/>
              <a:gd name="connsiteY173" fmla="*/ 871843 h 1573026"/>
              <a:gd name="connsiteX174" fmla="*/ 962026 w 2667216"/>
              <a:gd name="connsiteY174" fmla="*/ 857556 h 1573026"/>
              <a:gd name="connsiteX175" fmla="*/ 942976 w 2667216"/>
              <a:gd name="connsiteY175" fmla="*/ 878987 h 1573026"/>
              <a:gd name="connsiteX176" fmla="*/ 914399 w 2667216"/>
              <a:gd name="connsiteY176" fmla="*/ 881368 h 1573026"/>
              <a:gd name="connsiteX177" fmla="*/ 864395 w 2667216"/>
              <a:gd name="connsiteY177" fmla="*/ 886131 h 1573026"/>
              <a:gd name="connsiteX178" fmla="*/ 833439 w 2667216"/>
              <a:gd name="connsiteY178" fmla="*/ 907562 h 1573026"/>
              <a:gd name="connsiteX179" fmla="*/ 833439 w 2667216"/>
              <a:gd name="connsiteY179" fmla="*/ 876606 h 1573026"/>
              <a:gd name="connsiteX180" fmla="*/ 792957 w 2667216"/>
              <a:gd name="connsiteY180" fmla="*/ 871843 h 1573026"/>
              <a:gd name="connsiteX181" fmla="*/ 800099 w 2667216"/>
              <a:gd name="connsiteY181" fmla="*/ 893275 h 1573026"/>
              <a:gd name="connsiteX182" fmla="*/ 795339 w 2667216"/>
              <a:gd name="connsiteY182" fmla="*/ 912325 h 1573026"/>
              <a:gd name="connsiteX183" fmla="*/ 709614 w 2667216"/>
              <a:gd name="connsiteY183" fmla="*/ 859936 h 1573026"/>
              <a:gd name="connsiteX184" fmla="*/ 688182 w 2667216"/>
              <a:gd name="connsiteY184" fmla="*/ 826600 h 1573026"/>
              <a:gd name="connsiteX185" fmla="*/ 700089 w 2667216"/>
              <a:gd name="connsiteY185" fmla="*/ 786117 h 1573026"/>
              <a:gd name="connsiteX186" fmla="*/ 669132 w 2667216"/>
              <a:gd name="connsiteY186" fmla="*/ 781356 h 1573026"/>
              <a:gd name="connsiteX187" fmla="*/ 621507 w 2667216"/>
              <a:gd name="connsiteY187" fmla="*/ 795643 h 1573026"/>
              <a:gd name="connsiteX188" fmla="*/ 611982 w 2667216"/>
              <a:gd name="connsiteY188" fmla="*/ 809931 h 1573026"/>
              <a:gd name="connsiteX189" fmla="*/ 588170 w 2667216"/>
              <a:gd name="connsiteY189" fmla="*/ 826600 h 1573026"/>
              <a:gd name="connsiteX190" fmla="*/ 581026 w 2667216"/>
              <a:gd name="connsiteY190" fmla="*/ 843268 h 1573026"/>
              <a:gd name="connsiteX191" fmla="*/ 540545 w 2667216"/>
              <a:gd name="connsiteY191" fmla="*/ 876606 h 1573026"/>
              <a:gd name="connsiteX192" fmla="*/ 542924 w 2667216"/>
              <a:gd name="connsiteY192" fmla="*/ 898037 h 1573026"/>
              <a:gd name="connsiteX193" fmla="*/ 557214 w 2667216"/>
              <a:gd name="connsiteY193" fmla="*/ 917087 h 1573026"/>
              <a:gd name="connsiteX194" fmla="*/ 481014 w 2667216"/>
              <a:gd name="connsiteY194" fmla="*/ 902800 h 1573026"/>
              <a:gd name="connsiteX195" fmla="*/ 447676 w 2667216"/>
              <a:gd name="connsiteY195" fmla="*/ 907562 h 1573026"/>
              <a:gd name="connsiteX196" fmla="*/ 495299 w 2667216"/>
              <a:gd name="connsiteY196" fmla="*/ 938518 h 1573026"/>
              <a:gd name="connsiteX197" fmla="*/ 519114 w 2667216"/>
              <a:gd name="connsiteY197" fmla="*/ 950425 h 1573026"/>
              <a:gd name="connsiteX198" fmla="*/ 545307 w 2667216"/>
              <a:gd name="connsiteY198" fmla="*/ 1002812 h 1573026"/>
              <a:gd name="connsiteX199" fmla="*/ 478630 w 2667216"/>
              <a:gd name="connsiteY199" fmla="*/ 1019481 h 1573026"/>
              <a:gd name="connsiteX200" fmla="*/ 457201 w 2667216"/>
              <a:gd name="connsiteY200" fmla="*/ 1031387 h 1573026"/>
              <a:gd name="connsiteX201" fmla="*/ 433387 w 2667216"/>
              <a:gd name="connsiteY201" fmla="*/ 1002812 h 1573026"/>
              <a:gd name="connsiteX202" fmla="*/ 409574 w 2667216"/>
              <a:gd name="connsiteY202" fmla="*/ 971856 h 1573026"/>
              <a:gd name="connsiteX203" fmla="*/ 411955 w 2667216"/>
              <a:gd name="connsiteY203" fmla="*/ 933756 h 1573026"/>
              <a:gd name="connsiteX204" fmla="*/ 409574 w 2667216"/>
              <a:gd name="connsiteY204" fmla="*/ 914706 h 1573026"/>
              <a:gd name="connsiteX205" fmla="*/ 428624 w 2667216"/>
              <a:gd name="connsiteY205" fmla="*/ 881368 h 1573026"/>
              <a:gd name="connsiteX206" fmla="*/ 388144 w 2667216"/>
              <a:gd name="connsiteY206" fmla="*/ 890893 h 1573026"/>
              <a:gd name="connsiteX207" fmla="*/ 359568 w 2667216"/>
              <a:gd name="connsiteY207" fmla="*/ 952806 h 1573026"/>
              <a:gd name="connsiteX208" fmla="*/ 352424 w 2667216"/>
              <a:gd name="connsiteY208" fmla="*/ 976618 h 1573026"/>
              <a:gd name="connsiteX209" fmla="*/ 321468 w 2667216"/>
              <a:gd name="connsiteY209" fmla="*/ 993287 h 1573026"/>
              <a:gd name="connsiteX210" fmla="*/ 273843 w 2667216"/>
              <a:gd name="connsiteY210" fmla="*/ 990906 h 1573026"/>
              <a:gd name="connsiteX211" fmla="*/ 266699 w 2667216"/>
              <a:gd name="connsiteY211" fmla="*/ 1007575 h 1573026"/>
              <a:gd name="connsiteX212" fmla="*/ 266699 w 2667216"/>
              <a:gd name="connsiteY212" fmla="*/ 1055200 h 1573026"/>
              <a:gd name="connsiteX213" fmla="*/ 207168 w 2667216"/>
              <a:gd name="connsiteY213" fmla="*/ 1059962 h 1573026"/>
              <a:gd name="connsiteX214" fmla="*/ 145255 w 2667216"/>
              <a:gd name="connsiteY214" fmla="*/ 1093300 h 1573026"/>
              <a:gd name="connsiteX215" fmla="*/ 147637 w 2667216"/>
              <a:gd name="connsiteY215" fmla="*/ 1121875 h 1573026"/>
              <a:gd name="connsiteX216" fmla="*/ 95250 w 2667216"/>
              <a:gd name="connsiteY216" fmla="*/ 1109968 h 1573026"/>
              <a:gd name="connsiteX217" fmla="*/ 61912 w 2667216"/>
              <a:gd name="connsiteY217" fmla="*/ 1117112 h 1573026"/>
              <a:gd name="connsiteX218" fmla="*/ 16668 w 2667216"/>
              <a:gd name="connsiteY218" fmla="*/ 1098062 h 1573026"/>
              <a:gd name="connsiteX219" fmla="*/ 0 w 2667216"/>
              <a:gd name="connsiteY219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47624 w 2667216"/>
              <a:gd name="connsiteY2" fmla="*/ 745637 h 1573026"/>
              <a:gd name="connsiteX3" fmla="*/ 57149 w 2667216"/>
              <a:gd name="connsiteY3" fmla="*/ 707537 h 1573026"/>
              <a:gd name="connsiteX4" fmla="*/ 42862 w 2667216"/>
              <a:gd name="connsiteY4" fmla="*/ 686106 h 1573026"/>
              <a:gd name="connsiteX5" fmla="*/ 57149 w 2667216"/>
              <a:gd name="connsiteY5" fmla="*/ 657531 h 1573026"/>
              <a:gd name="connsiteX6" fmla="*/ 9524 w 2667216"/>
              <a:gd name="connsiteY6" fmla="*/ 686106 h 1573026"/>
              <a:gd name="connsiteX7" fmla="*/ 14289 w 2667216"/>
              <a:gd name="connsiteY7" fmla="*/ 657530 h 1573026"/>
              <a:gd name="connsiteX8" fmla="*/ 50005 w 2667216"/>
              <a:gd name="connsiteY8" fmla="*/ 607525 h 1573026"/>
              <a:gd name="connsiteX9" fmla="*/ 76201 w 2667216"/>
              <a:gd name="connsiteY9" fmla="*/ 590855 h 1573026"/>
              <a:gd name="connsiteX10" fmla="*/ 73818 w 2667216"/>
              <a:gd name="connsiteY10" fmla="*/ 507512 h 1573026"/>
              <a:gd name="connsiteX11" fmla="*/ 26193 w 2667216"/>
              <a:gd name="connsiteY11" fmla="*/ 467031 h 1573026"/>
              <a:gd name="connsiteX12" fmla="*/ 21430 w 2667216"/>
              <a:gd name="connsiteY12" fmla="*/ 433693 h 1573026"/>
              <a:gd name="connsiteX13" fmla="*/ 4762 w 2667216"/>
              <a:gd name="connsiteY13" fmla="*/ 400355 h 1573026"/>
              <a:gd name="connsiteX14" fmla="*/ 23812 w 2667216"/>
              <a:gd name="connsiteY14" fmla="*/ 307487 h 1573026"/>
              <a:gd name="connsiteX15" fmla="*/ 30955 w 2667216"/>
              <a:gd name="connsiteY15" fmla="*/ 255100 h 1573026"/>
              <a:gd name="connsiteX16" fmla="*/ 54770 w 2667216"/>
              <a:gd name="connsiteY16" fmla="*/ 224142 h 1573026"/>
              <a:gd name="connsiteX17" fmla="*/ 142874 w 2667216"/>
              <a:gd name="connsiteY17" fmla="*/ 247956 h 1573026"/>
              <a:gd name="connsiteX18" fmla="*/ 190499 w 2667216"/>
              <a:gd name="connsiteY18" fmla="*/ 293200 h 1573026"/>
              <a:gd name="connsiteX19" fmla="*/ 202405 w 2667216"/>
              <a:gd name="connsiteY19" fmla="*/ 321775 h 1573026"/>
              <a:gd name="connsiteX20" fmla="*/ 238126 w 2667216"/>
              <a:gd name="connsiteY20" fmla="*/ 364636 h 1573026"/>
              <a:gd name="connsiteX21" fmla="*/ 266699 w 2667216"/>
              <a:gd name="connsiteY21" fmla="*/ 359875 h 1573026"/>
              <a:gd name="connsiteX22" fmla="*/ 273843 w 2667216"/>
              <a:gd name="connsiteY22" fmla="*/ 333681 h 1573026"/>
              <a:gd name="connsiteX23" fmla="*/ 314324 w 2667216"/>
              <a:gd name="connsiteY23" fmla="*/ 336062 h 1573026"/>
              <a:gd name="connsiteX24" fmla="*/ 361949 w 2667216"/>
              <a:gd name="connsiteY24" fmla="*/ 312249 h 1573026"/>
              <a:gd name="connsiteX25" fmla="*/ 385762 w 2667216"/>
              <a:gd name="connsiteY25" fmla="*/ 257481 h 1573026"/>
              <a:gd name="connsiteX26" fmla="*/ 373855 w 2667216"/>
              <a:gd name="connsiteY26" fmla="*/ 424168 h 1573026"/>
              <a:gd name="connsiteX27" fmla="*/ 476249 w 2667216"/>
              <a:gd name="connsiteY27" fmla="*/ 517037 h 1573026"/>
              <a:gd name="connsiteX28" fmla="*/ 533401 w 2667216"/>
              <a:gd name="connsiteY28" fmla="*/ 495605 h 1573026"/>
              <a:gd name="connsiteX29" fmla="*/ 585787 w 2667216"/>
              <a:gd name="connsiteY29" fmla="*/ 481318 h 1573026"/>
              <a:gd name="connsiteX30" fmla="*/ 611980 w 2667216"/>
              <a:gd name="connsiteY30" fmla="*/ 483700 h 1573026"/>
              <a:gd name="connsiteX31" fmla="*/ 607218 w 2667216"/>
              <a:gd name="connsiteY31" fmla="*/ 476556 h 1573026"/>
              <a:gd name="connsiteX32" fmla="*/ 685799 w 2667216"/>
              <a:gd name="connsiteY32" fmla="*/ 524181 h 1573026"/>
              <a:gd name="connsiteX33" fmla="*/ 731043 w 2667216"/>
              <a:gd name="connsiteY33" fmla="*/ 547993 h 1573026"/>
              <a:gd name="connsiteX34" fmla="*/ 797720 w 2667216"/>
              <a:gd name="connsiteY34" fmla="*/ 562280 h 1573026"/>
              <a:gd name="connsiteX35" fmla="*/ 842962 w 2667216"/>
              <a:gd name="connsiteY35" fmla="*/ 478937 h 1573026"/>
              <a:gd name="connsiteX36" fmla="*/ 871537 w 2667216"/>
              <a:gd name="connsiteY36" fmla="*/ 455125 h 1573026"/>
              <a:gd name="connsiteX37" fmla="*/ 873921 w 2667216"/>
              <a:gd name="connsiteY37" fmla="*/ 426549 h 1573026"/>
              <a:gd name="connsiteX38" fmla="*/ 802480 w 2667216"/>
              <a:gd name="connsiteY38" fmla="*/ 412262 h 1573026"/>
              <a:gd name="connsiteX39" fmla="*/ 773907 w 2667216"/>
              <a:gd name="connsiteY39" fmla="*/ 417024 h 1573026"/>
              <a:gd name="connsiteX40" fmla="*/ 738187 w 2667216"/>
              <a:gd name="connsiteY40" fmla="*/ 383687 h 1573026"/>
              <a:gd name="connsiteX41" fmla="*/ 762001 w 2667216"/>
              <a:gd name="connsiteY41" fmla="*/ 357491 h 1573026"/>
              <a:gd name="connsiteX42" fmla="*/ 823912 w 2667216"/>
              <a:gd name="connsiteY42" fmla="*/ 343206 h 1573026"/>
              <a:gd name="connsiteX43" fmla="*/ 869155 w 2667216"/>
              <a:gd name="connsiteY43" fmla="*/ 357493 h 1573026"/>
              <a:gd name="connsiteX44" fmla="*/ 881062 w 2667216"/>
              <a:gd name="connsiteY44" fmla="*/ 376543 h 1573026"/>
              <a:gd name="connsiteX45" fmla="*/ 1000124 w 2667216"/>
              <a:gd name="connsiteY45" fmla="*/ 436075 h 1573026"/>
              <a:gd name="connsiteX46" fmla="*/ 1023937 w 2667216"/>
              <a:gd name="connsiteY46" fmla="*/ 500368 h 1573026"/>
              <a:gd name="connsiteX47" fmla="*/ 1045368 w 2667216"/>
              <a:gd name="connsiteY47" fmla="*/ 512275 h 1573026"/>
              <a:gd name="connsiteX48" fmla="*/ 1042987 w 2667216"/>
              <a:gd name="connsiteY48" fmla="*/ 421787 h 1573026"/>
              <a:gd name="connsiteX49" fmla="*/ 1064418 w 2667216"/>
              <a:gd name="connsiteY49" fmla="*/ 383687 h 1573026"/>
              <a:gd name="connsiteX50" fmla="*/ 1083468 w 2667216"/>
              <a:gd name="connsiteY50" fmla="*/ 386068 h 1573026"/>
              <a:gd name="connsiteX51" fmla="*/ 1083468 w 2667216"/>
              <a:gd name="connsiteY51" fmla="*/ 347968 h 1573026"/>
              <a:gd name="connsiteX52" fmla="*/ 1095376 w 2667216"/>
              <a:gd name="connsiteY52" fmla="*/ 340823 h 1573026"/>
              <a:gd name="connsiteX53" fmla="*/ 1152524 w 2667216"/>
              <a:gd name="connsiteY53" fmla="*/ 343206 h 1573026"/>
              <a:gd name="connsiteX54" fmla="*/ 1252537 w 2667216"/>
              <a:gd name="connsiteY54" fmla="*/ 317012 h 1573026"/>
              <a:gd name="connsiteX55" fmla="*/ 1323974 w 2667216"/>
              <a:gd name="connsiteY55" fmla="*/ 305106 h 1573026"/>
              <a:gd name="connsiteX56" fmla="*/ 1409366 w 2667216"/>
              <a:gd name="connsiteY56" fmla="*/ 250164 h 1573026"/>
              <a:gd name="connsiteX57" fmla="*/ 1481137 w 2667216"/>
              <a:gd name="connsiteY57" fmla="*/ 221762 h 1573026"/>
              <a:gd name="connsiteX58" fmla="*/ 1550195 w 2667216"/>
              <a:gd name="connsiteY58" fmla="*/ 188423 h 1573026"/>
              <a:gd name="connsiteX59" fmla="*/ 1621630 w 2667216"/>
              <a:gd name="connsiteY59" fmla="*/ 195568 h 1573026"/>
              <a:gd name="connsiteX60" fmla="*/ 1674018 w 2667216"/>
              <a:gd name="connsiteY60" fmla="*/ 174137 h 1573026"/>
              <a:gd name="connsiteX61" fmla="*/ 1704976 w 2667216"/>
              <a:gd name="connsiteY61" fmla="*/ 183660 h 1573026"/>
              <a:gd name="connsiteX62" fmla="*/ 1778793 w 2667216"/>
              <a:gd name="connsiteY62" fmla="*/ 233668 h 1573026"/>
              <a:gd name="connsiteX63" fmla="*/ 1716880 w 2667216"/>
              <a:gd name="connsiteY63" fmla="*/ 209856 h 1573026"/>
              <a:gd name="connsiteX64" fmla="*/ 1738312 w 2667216"/>
              <a:gd name="connsiteY64" fmla="*/ 281293 h 1573026"/>
              <a:gd name="connsiteX65" fmla="*/ 1776414 w 2667216"/>
              <a:gd name="connsiteY65" fmla="*/ 309866 h 1573026"/>
              <a:gd name="connsiteX66" fmla="*/ 1871662 w 2667216"/>
              <a:gd name="connsiteY66" fmla="*/ 314631 h 1573026"/>
              <a:gd name="connsiteX67" fmla="*/ 1938339 w 2667216"/>
              <a:gd name="connsiteY67" fmla="*/ 271766 h 1573026"/>
              <a:gd name="connsiteX68" fmla="*/ 1935955 w 2667216"/>
              <a:gd name="connsiteY68" fmla="*/ 293200 h 1573026"/>
              <a:gd name="connsiteX69" fmla="*/ 1900237 w 2667216"/>
              <a:gd name="connsiteY69" fmla="*/ 321775 h 1573026"/>
              <a:gd name="connsiteX70" fmla="*/ 1826418 w 2667216"/>
              <a:gd name="connsiteY70" fmla="*/ 338443 h 1573026"/>
              <a:gd name="connsiteX71" fmla="*/ 1833564 w 2667216"/>
              <a:gd name="connsiteY71" fmla="*/ 367017 h 1573026"/>
              <a:gd name="connsiteX72" fmla="*/ 1957389 w 2667216"/>
              <a:gd name="connsiteY72" fmla="*/ 331298 h 1573026"/>
              <a:gd name="connsiteX73" fmla="*/ 2009774 w 2667216"/>
              <a:gd name="connsiteY73" fmla="*/ 295581 h 1573026"/>
              <a:gd name="connsiteX74" fmla="*/ 2052638 w 2667216"/>
              <a:gd name="connsiteY74" fmla="*/ 271766 h 1573026"/>
              <a:gd name="connsiteX75" fmla="*/ 1976439 w 2667216"/>
              <a:gd name="connsiteY75" fmla="*/ 264623 h 1573026"/>
              <a:gd name="connsiteX76" fmla="*/ 1976439 w 2667216"/>
              <a:gd name="connsiteY76" fmla="*/ 202710 h 1573026"/>
              <a:gd name="connsiteX77" fmla="*/ 2026444 w 2667216"/>
              <a:gd name="connsiteY77" fmla="*/ 202710 h 1573026"/>
              <a:gd name="connsiteX78" fmla="*/ 2133600 w 2667216"/>
              <a:gd name="connsiteY78" fmla="*/ 97935 h 1573026"/>
              <a:gd name="connsiteX79" fmla="*/ 2183606 w 2667216"/>
              <a:gd name="connsiteY79" fmla="*/ 305 h 1573026"/>
              <a:gd name="connsiteX80" fmla="*/ 2147888 w 2667216"/>
              <a:gd name="connsiteY80" fmla="*/ 114604 h 1573026"/>
              <a:gd name="connsiteX81" fmla="*/ 2074070 w 2667216"/>
              <a:gd name="connsiteY81" fmla="*/ 193186 h 1573026"/>
              <a:gd name="connsiteX82" fmla="*/ 2138362 w 2667216"/>
              <a:gd name="connsiteY82" fmla="*/ 217000 h 1573026"/>
              <a:gd name="connsiteX83" fmla="*/ 2197893 w 2667216"/>
              <a:gd name="connsiteY83" fmla="*/ 212237 h 1573026"/>
              <a:gd name="connsiteX84" fmla="*/ 2243139 w 2667216"/>
              <a:gd name="connsiteY84" fmla="*/ 257480 h 1573026"/>
              <a:gd name="connsiteX85" fmla="*/ 2293143 w 2667216"/>
              <a:gd name="connsiteY85" fmla="*/ 243193 h 1573026"/>
              <a:gd name="connsiteX86" fmla="*/ 2336005 w 2667216"/>
              <a:gd name="connsiteY86" fmla="*/ 178900 h 1573026"/>
              <a:gd name="connsiteX87" fmla="*/ 2378868 w 2667216"/>
              <a:gd name="connsiteY87" fmla="*/ 169375 h 1573026"/>
              <a:gd name="connsiteX88" fmla="*/ 2483643 w 2667216"/>
              <a:gd name="connsiteY88" fmla="*/ 152706 h 1573026"/>
              <a:gd name="connsiteX89" fmla="*/ 2500312 w 2667216"/>
              <a:gd name="connsiteY89" fmla="*/ 147943 h 1573026"/>
              <a:gd name="connsiteX90" fmla="*/ 2588418 w 2667216"/>
              <a:gd name="connsiteY90" fmla="*/ 166993 h 1573026"/>
              <a:gd name="connsiteX91" fmla="*/ 2619374 w 2667216"/>
              <a:gd name="connsiteY91" fmla="*/ 188425 h 1573026"/>
              <a:gd name="connsiteX92" fmla="*/ 2645569 w 2667216"/>
              <a:gd name="connsiteY92" fmla="*/ 205092 h 1573026"/>
              <a:gd name="connsiteX93" fmla="*/ 2666999 w 2667216"/>
              <a:gd name="connsiteY93" fmla="*/ 221762 h 1573026"/>
              <a:gd name="connsiteX94" fmla="*/ 2647949 w 2667216"/>
              <a:gd name="connsiteY94" fmla="*/ 264625 h 1573026"/>
              <a:gd name="connsiteX95" fmla="*/ 2645568 w 2667216"/>
              <a:gd name="connsiteY95" fmla="*/ 319393 h 1573026"/>
              <a:gd name="connsiteX96" fmla="*/ 2631280 w 2667216"/>
              <a:gd name="connsiteY96" fmla="*/ 376543 h 1573026"/>
              <a:gd name="connsiteX97" fmla="*/ 2633662 w 2667216"/>
              <a:gd name="connsiteY97" fmla="*/ 386068 h 1573026"/>
              <a:gd name="connsiteX98" fmla="*/ 2664618 w 2667216"/>
              <a:gd name="connsiteY98" fmla="*/ 393212 h 1573026"/>
              <a:gd name="connsiteX99" fmla="*/ 2652712 w 2667216"/>
              <a:gd name="connsiteY99" fmla="*/ 424168 h 1573026"/>
              <a:gd name="connsiteX100" fmla="*/ 2619374 w 2667216"/>
              <a:gd name="connsiteY100" fmla="*/ 445600 h 1573026"/>
              <a:gd name="connsiteX101" fmla="*/ 2605087 w 2667216"/>
              <a:gd name="connsiteY101" fmla="*/ 476556 h 1573026"/>
              <a:gd name="connsiteX102" fmla="*/ 2608340 w 2667216"/>
              <a:gd name="connsiteY102" fmla="*/ 559163 h 1573026"/>
              <a:gd name="connsiteX103" fmla="*/ 2595561 w 2667216"/>
              <a:gd name="connsiteY103" fmla="*/ 590856 h 1573026"/>
              <a:gd name="connsiteX104" fmla="*/ 2593180 w 2667216"/>
              <a:gd name="connsiteY104" fmla="*/ 655150 h 1573026"/>
              <a:gd name="connsiteX105" fmla="*/ 2614612 w 2667216"/>
              <a:gd name="connsiteY105" fmla="*/ 690868 h 1573026"/>
              <a:gd name="connsiteX106" fmla="*/ 2609849 w 2667216"/>
              <a:gd name="connsiteY106" fmla="*/ 743256 h 1573026"/>
              <a:gd name="connsiteX107" fmla="*/ 2612230 w 2667216"/>
              <a:gd name="connsiteY107" fmla="*/ 790881 h 1573026"/>
              <a:gd name="connsiteX108" fmla="*/ 2600324 w 2667216"/>
              <a:gd name="connsiteY108" fmla="*/ 805168 h 1573026"/>
              <a:gd name="connsiteX109" fmla="*/ 2571749 w 2667216"/>
              <a:gd name="connsiteY109" fmla="*/ 890893 h 1573026"/>
              <a:gd name="connsiteX110" fmla="*/ 2540795 w 2667216"/>
              <a:gd name="connsiteY110" fmla="*/ 967092 h 1573026"/>
              <a:gd name="connsiteX111" fmla="*/ 2505074 w 2667216"/>
              <a:gd name="connsiteY111" fmla="*/ 945662 h 1573026"/>
              <a:gd name="connsiteX112" fmla="*/ 2445543 w 2667216"/>
              <a:gd name="connsiteY112" fmla="*/ 917087 h 1573026"/>
              <a:gd name="connsiteX113" fmla="*/ 2416968 w 2667216"/>
              <a:gd name="connsiteY113" fmla="*/ 883750 h 1573026"/>
              <a:gd name="connsiteX114" fmla="*/ 2383632 w 2667216"/>
              <a:gd name="connsiteY114" fmla="*/ 869462 h 1573026"/>
              <a:gd name="connsiteX115" fmla="*/ 2350293 w 2667216"/>
              <a:gd name="connsiteY115" fmla="*/ 871843 h 1573026"/>
              <a:gd name="connsiteX116" fmla="*/ 2300287 w 2667216"/>
              <a:gd name="connsiteY116" fmla="*/ 895656 h 1573026"/>
              <a:gd name="connsiteX117" fmla="*/ 2276474 w 2667216"/>
              <a:gd name="connsiteY117" fmla="*/ 909943 h 1573026"/>
              <a:gd name="connsiteX118" fmla="*/ 2207420 w 2667216"/>
              <a:gd name="connsiteY118" fmla="*/ 926612 h 1573026"/>
              <a:gd name="connsiteX119" fmla="*/ 2185987 w 2667216"/>
              <a:gd name="connsiteY119" fmla="*/ 957568 h 1573026"/>
              <a:gd name="connsiteX120" fmla="*/ 2183605 w 2667216"/>
              <a:gd name="connsiteY120" fmla="*/ 1036150 h 1573026"/>
              <a:gd name="connsiteX121" fmla="*/ 2185989 w 2667216"/>
              <a:gd name="connsiteY121" fmla="*/ 1062342 h 1573026"/>
              <a:gd name="connsiteX122" fmla="*/ 2085974 w 2667216"/>
              <a:gd name="connsiteY122" fmla="*/ 1112350 h 1573026"/>
              <a:gd name="connsiteX123" fmla="*/ 2043112 w 2667216"/>
              <a:gd name="connsiteY123" fmla="*/ 1112350 h 1573026"/>
              <a:gd name="connsiteX124" fmla="*/ 1952626 w 2667216"/>
              <a:gd name="connsiteY124" fmla="*/ 1148067 h 1573026"/>
              <a:gd name="connsiteX125" fmla="*/ 1931193 w 2667216"/>
              <a:gd name="connsiteY125" fmla="*/ 1188550 h 1573026"/>
              <a:gd name="connsiteX126" fmla="*/ 1931195 w 2667216"/>
              <a:gd name="connsiteY126" fmla="*/ 1238556 h 1573026"/>
              <a:gd name="connsiteX127" fmla="*/ 1881187 w 2667216"/>
              <a:gd name="connsiteY127" fmla="*/ 1279037 h 1573026"/>
              <a:gd name="connsiteX128" fmla="*/ 1864520 w 2667216"/>
              <a:gd name="connsiteY128" fmla="*/ 1309993 h 1573026"/>
              <a:gd name="connsiteX129" fmla="*/ 1866899 w 2667216"/>
              <a:gd name="connsiteY129" fmla="*/ 1331425 h 1573026"/>
              <a:gd name="connsiteX130" fmla="*/ 1900237 w 2667216"/>
              <a:gd name="connsiteY130" fmla="*/ 1326662 h 1573026"/>
              <a:gd name="connsiteX131" fmla="*/ 1924051 w 2667216"/>
              <a:gd name="connsiteY131" fmla="*/ 1350474 h 1573026"/>
              <a:gd name="connsiteX132" fmla="*/ 1912143 w 2667216"/>
              <a:gd name="connsiteY132" fmla="*/ 1383812 h 1573026"/>
              <a:gd name="connsiteX133" fmla="*/ 1909762 w 2667216"/>
              <a:gd name="connsiteY133" fmla="*/ 1421912 h 1573026"/>
              <a:gd name="connsiteX134" fmla="*/ 1831182 w 2667216"/>
              <a:gd name="connsiteY134" fmla="*/ 1450487 h 1573026"/>
              <a:gd name="connsiteX135" fmla="*/ 1821657 w 2667216"/>
              <a:gd name="connsiteY135" fmla="*/ 1538594 h 1573026"/>
              <a:gd name="connsiteX136" fmla="*/ 1754980 w 2667216"/>
              <a:gd name="connsiteY136" fmla="*/ 1560025 h 1573026"/>
              <a:gd name="connsiteX137" fmla="*/ 1718929 w 2667216"/>
              <a:gd name="connsiteY137" fmla="*/ 1573012 h 1573026"/>
              <a:gd name="connsiteX138" fmla="*/ 1638299 w 2667216"/>
              <a:gd name="connsiteY138" fmla="*/ 1557643 h 1573026"/>
              <a:gd name="connsiteX139" fmla="*/ 1612105 w 2667216"/>
              <a:gd name="connsiteY139" fmla="*/ 1571931 h 1573026"/>
              <a:gd name="connsiteX140" fmla="*/ 1557339 w 2667216"/>
              <a:gd name="connsiteY140" fmla="*/ 1543356 h 1573026"/>
              <a:gd name="connsiteX141" fmla="*/ 1516855 w 2667216"/>
              <a:gd name="connsiteY141" fmla="*/ 1507637 h 1573026"/>
              <a:gd name="connsiteX142" fmla="*/ 1473995 w 2667216"/>
              <a:gd name="connsiteY142" fmla="*/ 1479061 h 1573026"/>
              <a:gd name="connsiteX143" fmla="*/ 1502568 w 2667216"/>
              <a:gd name="connsiteY143" fmla="*/ 1455250 h 1573026"/>
              <a:gd name="connsiteX144" fmla="*/ 1490662 w 2667216"/>
              <a:gd name="connsiteY144" fmla="*/ 1438581 h 1573026"/>
              <a:gd name="connsiteX145" fmla="*/ 1428749 w 2667216"/>
              <a:gd name="connsiteY145" fmla="*/ 1426675 h 1573026"/>
              <a:gd name="connsiteX146" fmla="*/ 1409699 w 2667216"/>
              <a:gd name="connsiteY146" fmla="*/ 1402862 h 1573026"/>
              <a:gd name="connsiteX147" fmla="*/ 1371601 w 2667216"/>
              <a:gd name="connsiteY147" fmla="*/ 1379050 h 1573026"/>
              <a:gd name="connsiteX148" fmla="*/ 1366837 w 2667216"/>
              <a:gd name="connsiteY148" fmla="*/ 1390956 h 1573026"/>
              <a:gd name="connsiteX149" fmla="*/ 1381126 w 2667216"/>
              <a:gd name="connsiteY149" fmla="*/ 1429056 h 1573026"/>
              <a:gd name="connsiteX150" fmla="*/ 1350168 w 2667216"/>
              <a:gd name="connsiteY150" fmla="*/ 1443343 h 1573026"/>
              <a:gd name="connsiteX151" fmla="*/ 1323976 w 2667216"/>
              <a:gd name="connsiteY151" fmla="*/ 1457630 h 1573026"/>
              <a:gd name="connsiteX152" fmla="*/ 1307305 w 2667216"/>
              <a:gd name="connsiteY152" fmla="*/ 1450487 h 1573026"/>
              <a:gd name="connsiteX153" fmla="*/ 1262062 w 2667216"/>
              <a:gd name="connsiteY153" fmla="*/ 1388575 h 1573026"/>
              <a:gd name="connsiteX154" fmla="*/ 1216820 w 2667216"/>
              <a:gd name="connsiteY154" fmla="*/ 1355237 h 1573026"/>
              <a:gd name="connsiteX155" fmla="*/ 1238251 w 2667216"/>
              <a:gd name="connsiteY155" fmla="*/ 1338568 h 1573026"/>
              <a:gd name="connsiteX156" fmla="*/ 1259682 w 2667216"/>
              <a:gd name="connsiteY156" fmla="*/ 1298087 h 1573026"/>
              <a:gd name="connsiteX157" fmla="*/ 1245393 w 2667216"/>
              <a:gd name="connsiteY157" fmla="*/ 1286181 h 1573026"/>
              <a:gd name="connsiteX158" fmla="*/ 1207295 w 2667216"/>
              <a:gd name="connsiteY158" fmla="*/ 1288562 h 1573026"/>
              <a:gd name="connsiteX159" fmla="*/ 1131095 w 2667216"/>
              <a:gd name="connsiteY159" fmla="*/ 1245700 h 1573026"/>
              <a:gd name="connsiteX160" fmla="*/ 1088230 w 2667216"/>
              <a:gd name="connsiteY160" fmla="*/ 1226650 h 1573026"/>
              <a:gd name="connsiteX161" fmla="*/ 1078707 w 2667216"/>
              <a:gd name="connsiteY161" fmla="*/ 1226650 h 1573026"/>
              <a:gd name="connsiteX162" fmla="*/ 1066801 w 2667216"/>
              <a:gd name="connsiteY162" fmla="*/ 1162356 h 1573026"/>
              <a:gd name="connsiteX163" fmla="*/ 1078707 w 2667216"/>
              <a:gd name="connsiteY163" fmla="*/ 1098062 h 1573026"/>
              <a:gd name="connsiteX164" fmla="*/ 1047751 w 2667216"/>
              <a:gd name="connsiteY164" fmla="*/ 1064725 h 1573026"/>
              <a:gd name="connsiteX165" fmla="*/ 995364 w 2667216"/>
              <a:gd name="connsiteY165" fmla="*/ 1040912 h 1573026"/>
              <a:gd name="connsiteX166" fmla="*/ 1021557 w 2667216"/>
              <a:gd name="connsiteY166" fmla="*/ 1017100 h 1573026"/>
              <a:gd name="connsiteX167" fmla="*/ 1066801 w 2667216"/>
              <a:gd name="connsiteY167" fmla="*/ 1021862 h 1573026"/>
              <a:gd name="connsiteX168" fmla="*/ 1062039 w 2667216"/>
              <a:gd name="connsiteY168" fmla="*/ 974237 h 1573026"/>
              <a:gd name="connsiteX169" fmla="*/ 1033464 w 2667216"/>
              <a:gd name="connsiteY169" fmla="*/ 969475 h 1573026"/>
              <a:gd name="connsiteX170" fmla="*/ 1038226 w 2667216"/>
              <a:gd name="connsiteY170" fmla="*/ 921850 h 1573026"/>
              <a:gd name="connsiteX171" fmla="*/ 1007270 w 2667216"/>
              <a:gd name="connsiteY171" fmla="*/ 907562 h 1573026"/>
              <a:gd name="connsiteX172" fmla="*/ 1009651 w 2667216"/>
              <a:gd name="connsiteY172" fmla="*/ 871843 h 1573026"/>
              <a:gd name="connsiteX173" fmla="*/ 962026 w 2667216"/>
              <a:gd name="connsiteY173" fmla="*/ 857556 h 1573026"/>
              <a:gd name="connsiteX174" fmla="*/ 942976 w 2667216"/>
              <a:gd name="connsiteY174" fmla="*/ 878987 h 1573026"/>
              <a:gd name="connsiteX175" fmla="*/ 914399 w 2667216"/>
              <a:gd name="connsiteY175" fmla="*/ 881368 h 1573026"/>
              <a:gd name="connsiteX176" fmla="*/ 864395 w 2667216"/>
              <a:gd name="connsiteY176" fmla="*/ 886131 h 1573026"/>
              <a:gd name="connsiteX177" fmla="*/ 833439 w 2667216"/>
              <a:gd name="connsiteY177" fmla="*/ 907562 h 1573026"/>
              <a:gd name="connsiteX178" fmla="*/ 833439 w 2667216"/>
              <a:gd name="connsiteY178" fmla="*/ 876606 h 1573026"/>
              <a:gd name="connsiteX179" fmla="*/ 792957 w 2667216"/>
              <a:gd name="connsiteY179" fmla="*/ 871843 h 1573026"/>
              <a:gd name="connsiteX180" fmla="*/ 800099 w 2667216"/>
              <a:gd name="connsiteY180" fmla="*/ 893275 h 1573026"/>
              <a:gd name="connsiteX181" fmla="*/ 795339 w 2667216"/>
              <a:gd name="connsiteY181" fmla="*/ 912325 h 1573026"/>
              <a:gd name="connsiteX182" fmla="*/ 709614 w 2667216"/>
              <a:gd name="connsiteY182" fmla="*/ 859936 h 1573026"/>
              <a:gd name="connsiteX183" fmla="*/ 688182 w 2667216"/>
              <a:gd name="connsiteY183" fmla="*/ 826600 h 1573026"/>
              <a:gd name="connsiteX184" fmla="*/ 700089 w 2667216"/>
              <a:gd name="connsiteY184" fmla="*/ 786117 h 1573026"/>
              <a:gd name="connsiteX185" fmla="*/ 669132 w 2667216"/>
              <a:gd name="connsiteY185" fmla="*/ 781356 h 1573026"/>
              <a:gd name="connsiteX186" fmla="*/ 621507 w 2667216"/>
              <a:gd name="connsiteY186" fmla="*/ 795643 h 1573026"/>
              <a:gd name="connsiteX187" fmla="*/ 611982 w 2667216"/>
              <a:gd name="connsiteY187" fmla="*/ 809931 h 1573026"/>
              <a:gd name="connsiteX188" fmla="*/ 588170 w 2667216"/>
              <a:gd name="connsiteY188" fmla="*/ 826600 h 1573026"/>
              <a:gd name="connsiteX189" fmla="*/ 581026 w 2667216"/>
              <a:gd name="connsiteY189" fmla="*/ 843268 h 1573026"/>
              <a:gd name="connsiteX190" fmla="*/ 540545 w 2667216"/>
              <a:gd name="connsiteY190" fmla="*/ 876606 h 1573026"/>
              <a:gd name="connsiteX191" fmla="*/ 542924 w 2667216"/>
              <a:gd name="connsiteY191" fmla="*/ 898037 h 1573026"/>
              <a:gd name="connsiteX192" fmla="*/ 557214 w 2667216"/>
              <a:gd name="connsiteY192" fmla="*/ 917087 h 1573026"/>
              <a:gd name="connsiteX193" fmla="*/ 481014 w 2667216"/>
              <a:gd name="connsiteY193" fmla="*/ 902800 h 1573026"/>
              <a:gd name="connsiteX194" fmla="*/ 447676 w 2667216"/>
              <a:gd name="connsiteY194" fmla="*/ 907562 h 1573026"/>
              <a:gd name="connsiteX195" fmla="*/ 495299 w 2667216"/>
              <a:gd name="connsiteY195" fmla="*/ 938518 h 1573026"/>
              <a:gd name="connsiteX196" fmla="*/ 519114 w 2667216"/>
              <a:gd name="connsiteY196" fmla="*/ 950425 h 1573026"/>
              <a:gd name="connsiteX197" fmla="*/ 545307 w 2667216"/>
              <a:gd name="connsiteY197" fmla="*/ 1002812 h 1573026"/>
              <a:gd name="connsiteX198" fmla="*/ 478630 w 2667216"/>
              <a:gd name="connsiteY198" fmla="*/ 1019481 h 1573026"/>
              <a:gd name="connsiteX199" fmla="*/ 457201 w 2667216"/>
              <a:gd name="connsiteY199" fmla="*/ 1031387 h 1573026"/>
              <a:gd name="connsiteX200" fmla="*/ 433387 w 2667216"/>
              <a:gd name="connsiteY200" fmla="*/ 1002812 h 1573026"/>
              <a:gd name="connsiteX201" fmla="*/ 409574 w 2667216"/>
              <a:gd name="connsiteY201" fmla="*/ 971856 h 1573026"/>
              <a:gd name="connsiteX202" fmla="*/ 411955 w 2667216"/>
              <a:gd name="connsiteY202" fmla="*/ 933756 h 1573026"/>
              <a:gd name="connsiteX203" fmla="*/ 409574 w 2667216"/>
              <a:gd name="connsiteY203" fmla="*/ 914706 h 1573026"/>
              <a:gd name="connsiteX204" fmla="*/ 428624 w 2667216"/>
              <a:gd name="connsiteY204" fmla="*/ 881368 h 1573026"/>
              <a:gd name="connsiteX205" fmla="*/ 388144 w 2667216"/>
              <a:gd name="connsiteY205" fmla="*/ 890893 h 1573026"/>
              <a:gd name="connsiteX206" fmla="*/ 359568 w 2667216"/>
              <a:gd name="connsiteY206" fmla="*/ 952806 h 1573026"/>
              <a:gd name="connsiteX207" fmla="*/ 352424 w 2667216"/>
              <a:gd name="connsiteY207" fmla="*/ 976618 h 1573026"/>
              <a:gd name="connsiteX208" fmla="*/ 321468 w 2667216"/>
              <a:gd name="connsiteY208" fmla="*/ 993287 h 1573026"/>
              <a:gd name="connsiteX209" fmla="*/ 273843 w 2667216"/>
              <a:gd name="connsiteY209" fmla="*/ 990906 h 1573026"/>
              <a:gd name="connsiteX210" fmla="*/ 266699 w 2667216"/>
              <a:gd name="connsiteY210" fmla="*/ 1007575 h 1573026"/>
              <a:gd name="connsiteX211" fmla="*/ 266699 w 2667216"/>
              <a:gd name="connsiteY211" fmla="*/ 1055200 h 1573026"/>
              <a:gd name="connsiteX212" fmla="*/ 207168 w 2667216"/>
              <a:gd name="connsiteY212" fmla="*/ 1059962 h 1573026"/>
              <a:gd name="connsiteX213" fmla="*/ 145255 w 2667216"/>
              <a:gd name="connsiteY213" fmla="*/ 1093300 h 1573026"/>
              <a:gd name="connsiteX214" fmla="*/ 147637 w 2667216"/>
              <a:gd name="connsiteY214" fmla="*/ 1121875 h 1573026"/>
              <a:gd name="connsiteX215" fmla="*/ 95250 w 2667216"/>
              <a:gd name="connsiteY215" fmla="*/ 1109968 h 1573026"/>
              <a:gd name="connsiteX216" fmla="*/ 61912 w 2667216"/>
              <a:gd name="connsiteY216" fmla="*/ 1117112 h 1573026"/>
              <a:gd name="connsiteX217" fmla="*/ 16668 w 2667216"/>
              <a:gd name="connsiteY217" fmla="*/ 1098062 h 1573026"/>
              <a:gd name="connsiteX218" fmla="*/ 0 w 2667216"/>
              <a:gd name="connsiteY218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57149 w 2667216"/>
              <a:gd name="connsiteY2" fmla="*/ 707537 h 1573026"/>
              <a:gd name="connsiteX3" fmla="*/ 42862 w 2667216"/>
              <a:gd name="connsiteY3" fmla="*/ 686106 h 1573026"/>
              <a:gd name="connsiteX4" fmla="*/ 57149 w 2667216"/>
              <a:gd name="connsiteY4" fmla="*/ 657531 h 1573026"/>
              <a:gd name="connsiteX5" fmla="*/ 9524 w 2667216"/>
              <a:gd name="connsiteY5" fmla="*/ 686106 h 1573026"/>
              <a:gd name="connsiteX6" fmla="*/ 14289 w 2667216"/>
              <a:gd name="connsiteY6" fmla="*/ 657530 h 1573026"/>
              <a:gd name="connsiteX7" fmla="*/ 50005 w 2667216"/>
              <a:gd name="connsiteY7" fmla="*/ 607525 h 1573026"/>
              <a:gd name="connsiteX8" fmla="*/ 76201 w 2667216"/>
              <a:gd name="connsiteY8" fmla="*/ 590855 h 1573026"/>
              <a:gd name="connsiteX9" fmla="*/ 73818 w 2667216"/>
              <a:gd name="connsiteY9" fmla="*/ 507512 h 1573026"/>
              <a:gd name="connsiteX10" fmla="*/ 26193 w 2667216"/>
              <a:gd name="connsiteY10" fmla="*/ 467031 h 1573026"/>
              <a:gd name="connsiteX11" fmla="*/ 21430 w 2667216"/>
              <a:gd name="connsiteY11" fmla="*/ 433693 h 1573026"/>
              <a:gd name="connsiteX12" fmla="*/ 4762 w 2667216"/>
              <a:gd name="connsiteY12" fmla="*/ 400355 h 1573026"/>
              <a:gd name="connsiteX13" fmla="*/ 23812 w 2667216"/>
              <a:gd name="connsiteY13" fmla="*/ 307487 h 1573026"/>
              <a:gd name="connsiteX14" fmla="*/ 30955 w 2667216"/>
              <a:gd name="connsiteY14" fmla="*/ 255100 h 1573026"/>
              <a:gd name="connsiteX15" fmla="*/ 54770 w 2667216"/>
              <a:gd name="connsiteY15" fmla="*/ 224142 h 1573026"/>
              <a:gd name="connsiteX16" fmla="*/ 142874 w 2667216"/>
              <a:gd name="connsiteY16" fmla="*/ 247956 h 1573026"/>
              <a:gd name="connsiteX17" fmla="*/ 190499 w 2667216"/>
              <a:gd name="connsiteY17" fmla="*/ 293200 h 1573026"/>
              <a:gd name="connsiteX18" fmla="*/ 202405 w 2667216"/>
              <a:gd name="connsiteY18" fmla="*/ 321775 h 1573026"/>
              <a:gd name="connsiteX19" fmla="*/ 238126 w 2667216"/>
              <a:gd name="connsiteY19" fmla="*/ 364636 h 1573026"/>
              <a:gd name="connsiteX20" fmla="*/ 266699 w 2667216"/>
              <a:gd name="connsiteY20" fmla="*/ 359875 h 1573026"/>
              <a:gd name="connsiteX21" fmla="*/ 273843 w 2667216"/>
              <a:gd name="connsiteY21" fmla="*/ 333681 h 1573026"/>
              <a:gd name="connsiteX22" fmla="*/ 314324 w 2667216"/>
              <a:gd name="connsiteY22" fmla="*/ 336062 h 1573026"/>
              <a:gd name="connsiteX23" fmla="*/ 361949 w 2667216"/>
              <a:gd name="connsiteY23" fmla="*/ 312249 h 1573026"/>
              <a:gd name="connsiteX24" fmla="*/ 385762 w 2667216"/>
              <a:gd name="connsiteY24" fmla="*/ 257481 h 1573026"/>
              <a:gd name="connsiteX25" fmla="*/ 373855 w 2667216"/>
              <a:gd name="connsiteY25" fmla="*/ 424168 h 1573026"/>
              <a:gd name="connsiteX26" fmla="*/ 476249 w 2667216"/>
              <a:gd name="connsiteY26" fmla="*/ 517037 h 1573026"/>
              <a:gd name="connsiteX27" fmla="*/ 533401 w 2667216"/>
              <a:gd name="connsiteY27" fmla="*/ 495605 h 1573026"/>
              <a:gd name="connsiteX28" fmla="*/ 585787 w 2667216"/>
              <a:gd name="connsiteY28" fmla="*/ 481318 h 1573026"/>
              <a:gd name="connsiteX29" fmla="*/ 611980 w 2667216"/>
              <a:gd name="connsiteY29" fmla="*/ 483700 h 1573026"/>
              <a:gd name="connsiteX30" fmla="*/ 607218 w 2667216"/>
              <a:gd name="connsiteY30" fmla="*/ 476556 h 1573026"/>
              <a:gd name="connsiteX31" fmla="*/ 685799 w 2667216"/>
              <a:gd name="connsiteY31" fmla="*/ 524181 h 1573026"/>
              <a:gd name="connsiteX32" fmla="*/ 731043 w 2667216"/>
              <a:gd name="connsiteY32" fmla="*/ 547993 h 1573026"/>
              <a:gd name="connsiteX33" fmla="*/ 797720 w 2667216"/>
              <a:gd name="connsiteY33" fmla="*/ 562280 h 1573026"/>
              <a:gd name="connsiteX34" fmla="*/ 842962 w 2667216"/>
              <a:gd name="connsiteY34" fmla="*/ 478937 h 1573026"/>
              <a:gd name="connsiteX35" fmla="*/ 871537 w 2667216"/>
              <a:gd name="connsiteY35" fmla="*/ 455125 h 1573026"/>
              <a:gd name="connsiteX36" fmla="*/ 873921 w 2667216"/>
              <a:gd name="connsiteY36" fmla="*/ 426549 h 1573026"/>
              <a:gd name="connsiteX37" fmla="*/ 802480 w 2667216"/>
              <a:gd name="connsiteY37" fmla="*/ 412262 h 1573026"/>
              <a:gd name="connsiteX38" fmla="*/ 773907 w 2667216"/>
              <a:gd name="connsiteY38" fmla="*/ 417024 h 1573026"/>
              <a:gd name="connsiteX39" fmla="*/ 738187 w 2667216"/>
              <a:gd name="connsiteY39" fmla="*/ 383687 h 1573026"/>
              <a:gd name="connsiteX40" fmla="*/ 762001 w 2667216"/>
              <a:gd name="connsiteY40" fmla="*/ 357491 h 1573026"/>
              <a:gd name="connsiteX41" fmla="*/ 823912 w 2667216"/>
              <a:gd name="connsiteY41" fmla="*/ 343206 h 1573026"/>
              <a:gd name="connsiteX42" fmla="*/ 869155 w 2667216"/>
              <a:gd name="connsiteY42" fmla="*/ 357493 h 1573026"/>
              <a:gd name="connsiteX43" fmla="*/ 881062 w 2667216"/>
              <a:gd name="connsiteY43" fmla="*/ 376543 h 1573026"/>
              <a:gd name="connsiteX44" fmla="*/ 1000124 w 2667216"/>
              <a:gd name="connsiteY44" fmla="*/ 436075 h 1573026"/>
              <a:gd name="connsiteX45" fmla="*/ 1023937 w 2667216"/>
              <a:gd name="connsiteY45" fmla="*/ 500368 h 1573026"/>
              <a:gd name="connsiteX46" fmla="*/ 1045368 w 2667216"/>
              <a:gd name="connsiteY46" fmla="*/ 512275 h 1573026"/>
              <a:gd name="connsiteX47" fmla="*/ 1042987 w 2667216"/>
              <a:gd name="connsiteY47" fmla="*/ 421787 h 1573026"/>
              <a:gd name="connsiteX48" fmla="*/ 1064418 w 2667216"/>
              <a:gd name="connsiteY48" fmla="*/ 383687 h 1573026"/>
              <a:gd name="connsiteX49" fmla="*/ 1083468 w 2667216"/>
              <a:gd name="connsiteY49" fmla="*/ 386068 h 1573026"/>
              <a:gd name="connsiteX50" fmla="*/ 1083468 w 2667216"/>
              <a:gd name="connsiteY50" fmla="*/ 347968 h 1573026"/>
              <a:gd name="connsiteX51" fmla="*/ 1095376 w 2667216"/>
              <a:gd name="connsiteY51" fmla="*/ 340823 h 1573026"/>
              <a:gd name="connsiteX52" fmla="*/ 1152524 w 2667216"/>
              <a:gd name="connsiteY52" fmla="*/ 343206 h 1573026"/>
              <a:gd name="connsiteX53" fmla="*/ 1252537 w 2667216"/>
              <a:gd name="connsiteY53" fmla="*/ 317012 h 1573026"/>
              <a:gd name="connsiteX54" fmla="*/ 1323974 w 2667216"/>
              <a:gd name="connsiteY54" fmla="*/ 305106 h 1573026"/>
              <a:gd name="connsiteX55" fmla="*/ 1409366 w 2667216"/>
              <a:gd name="connsiteY55" fmla="*/ 250164 h 1573026"/>
              <a:gd name="connsiteX56" fmla="*/ 1481137 w 2667216"/>
              <a:gd name="connsiteY56" fmla="*/ 221762 h 1573026"/>
              <a:gd name="connsiteX57" fmla="*/ 1550195 w 2667216"/>
              <a:gd name="connsiteY57" fmla="*/ 188423 h 1573026"/>
              <a:gd name="connsiteX58" fmla="*/ 1621630 w 2667216"/>
              <a:gd name="connsiteY58" fmla="*/ 195568 h 1573026"/>
              <a:gd name="connsiteX59" fmla="*/ 1674018 w 2667216"/>
              <a:gd name="connsiteY59" fmla="*/ 174137 h 1573026"/>
              <a:gd name="connsiteX60" fmla="*/ 1704976 w 2667216"/>
              <a:gd name="connsiteY60" fmla="*/ 183660 h 1573026"/>
              <a:gd name="connsiteX61" fmla="*/ 1778793 w 2667216"/>
              <a:gd name="connsiteY61" fmla="*/ 233668 h 1573026"/>
              <a:gd name="connsiteX62" fmla="*/ 1716880 w 2667216"/>
              <a:gd name="connsiteY62" fmla="*/ 209856 h 1573026"/>
              <a:gd name="connsiteX63" fmla="*/ 1738312 w 2667216"/>
              <a:gd name="connsiteY63" fmla="*/ 281293 h 1573026"/>
              <a:gd name="connsiteX64" fmla="*/ 1776414 w 2667216"/>
              <a:gd name="connsiteY64" fmla="*/ 309866 h 1573026"/>
              <a:gd name="connsiteX65" fmla="*/ 1871662 w 2667216"/>
              <a:gd name="connsiteY65" fmla="*/ 314631 h 1573026"/>
              <a:gd name="connsiteX66" fmla="*/ 1938339 w 2667216"/>
              <a:gd name="connsiteY66" fmla="*/ 271766 h 1573026"/>
              <a:gd name="connsiteX67" fmla="*/ 1935955 w 2667216"/>
              <a:gd name="connsiteY67" fmla="*/ 293200 h 1573026"/>
              <a:gd name="connsiteX68" fmla="*/ 1900237 w 2667216"/>
              <a:gd name="connsiteY68" fmla="*/ 321775 h 1573026"/>
              <a:gd name="connsiteX69" fmla="*/ 1826418 w 2667216"/>
              <a:gd name="connsiteY69" fmla="*/ 338443 h 1573026"/>
              <a:gd name="connsiteX70" fmla="*/ 1833564 w 2667216"/>
              <a:gd name="connsiteY70" fmla="*/ 367017 h 1573026"/>
              <a:gd name="connsiteX71" fmla="*/ 1957389 w 2667216"/>
              <a:gd name="connsiteY71" fmla="*/ 331298 h 1573026"/>
              <a:gd name="connsiteX72" fmla="*/ 2009774 w 2667216"/>
              <a:gd name="connsiteY72" fmla="*/ 295581 h 1573026"/>
              <a:gd name="connsiteX73" fmla="*/ 2052638 w 2667216"/>
              <a:gd name="connsiteY73" fmla="*/ 271766 h 1573026"/>
              <a:gd name="connsiteX74" fmla="*/ 1976439 w 2667216"/>
              <a:gd name="connsiteY74" fmla="*/ 264623 h 1573026"/>
              <a:gd name="connsiteX75" fmla="*/ 1976439 w 2667216"/>
              <a:gd name="connsiteY75" fmla="*/ 202710 h 1573026"/>
              <a:gd name="connsiteX76" fmla="*/ 2026444 w 2667216"/>
              <a:gd name="connsiteY76" fmla="*/ 202710 h 1573026"/>
              <a:gd name="connsiteX77" fmla="*/ 2133600 w 2667216"/>
              <a:gd name="connsiteY77" fmla="*/ 97935 h 1573026"/>
              <a:gd name="connsiteX78" fmla="*/ 2183606 w 2667216"/>
              <a:gd name="connsiteY78" fmla="*/ 305 h 1573026"/>
              <a:gd name="connsiteX79" fmla="*/ 2147888 w 2667216"/>
              <a:gd name="connsiteY79" fmla="*/ 114604 h 1573026"/>
              <a:gd name="connsiteX80" fmla="*/ 2074070 w 2667216"/>
              <a:gd name="connsiteY80" fmla="*/ 193186 h 1573026"/>
              <a:gd name="connsiteX81" fmla="*/ 2138362 w 2667216"/>
              <a:gd name="connsiteY81" fmla="*/ 217000 h 1573026"/>
              <a:gd name="connsiteX82" fmla="*/ 2197893 w 2667216"/>
              <a:gd name="connsiteY82" fmla="*/ 212237 h 1573026"/>
              <a:gd name="connsiteX83" fmla="*/ 2243139 w 2667216"/>
              <a:gd name="connsiteY83" fmla="*/ 257480 h 1573026"/>
              <a:gd name="connsiteX84" fmla="*/ 2293143 w 2667216"/>
              <a:gd name="connsiteY84" fmla="*/ 243193 h 1573026"/>
              <a:gd name="connsiteX85" fmla="*/ 2336005 w 2667216"/>
              <a:gd name="connsiteY85" fmla="*/ 178900 h 1573026"/>
              <a:gd name="connsiteX86" fmla="*/ 2378868 w 2667216"/>
              <a:gd name="connsiteY86" fmla="*/ 169375 h 1573026"/>
              <a:gd name="connsiteX87" fmla="*/ 2483643 w 2667216"/>
              <a:gd name="connsiteY87" fmla="*/ 152706 h 1573026"/>
              <a:gd name="connsiteX88" fmla="*/ 2500312 w 2667216"/>
              <a:gd name="connsiteY88" fmla="*/ 147943 h 1573026"/>
              <a:gd name="connsiteX89" fmla="*/ 2588418 w 2667216"/>
              <a:gd name="connsiteY89" fmla="*/ 166993 h 1573026"/>
              <a:gd name="connsiteX90" fmla="*/ 2619374 w 2667216"/>
              <a:gd name="connsiteY90" fmla="*/ 188425 h 1573026"/>
              <a:gd name="connsiteX91" fmla="*/ 2645569 w 2667216"/>
              <a:gd name="connsiteY91" fmla="*/ 205092 h 1573026"/>
              <a:gd name="connsiteX92" fmla="*/ 2666999 w 2667216"/>
              <a:gd name="connsiteY92" fmla="*/ 221762 h 1573026"/>
              <a:gd name="connsiteX93" fmla="*/ 2647949 w 2667216"/>
              <a:gd name="connsiteY93" fmla="*/ 264625 h 1573026"/>
              <a:gd name="connsiteX94" fmla="*/ 2645568 w 2667216"/>
              <a:gd name="connsiteY94" fmla="*/ 319393 h 1573026"/>
              <a:gd name="connsiteX95" fmla="*/ 2631280 w 2667216"/>
              <a:gd name="connsiteY95" fmla="*/ 376543 h 1573026"/>
              <a:gd name="connsiteX96" fmla="*/ 2633662 w 2667216"/>
              <a:gd name="connsiteY96" fmla="*/ 386068 h 1573026"/>
              <a:gd name="connsiteX97" fmla="*/ 2664618 w 2667216"/>
              <a:gd name="connsiteY97" fmla="*/ 393212 h 1573026"/>
              <a:gd name="connsiteX98" fmla="*/ 2652712 w 2667216"/>
              <a:gd name="connsiteY98" fmla="*/ 424168 h 1573026"/>
              <a:gd name="connsiteX99" fmla="*/ 2619374 w 2667216"/>
              <a:gd name="connsiteY99" fmla="*/ 445600 h 1573026"/>
              <a:gd name="connsiteX100" fmla="*/ 2605087 w 2667216"/>
              <a:gd name="connsiteY100" fmla="*/ 476556 h 1573026"/>
              <a:gd name="connsiteX101" fmla="*/ 2608340 w 2667216"/>
              <a:gd name="connsiteY101" fmla="*/ 559163 h 1573026"/>
              <a:gd name="connsiteX102" fmla="*/ 2595561 w 2667216"/>
              <a:gd name="connsiteY102" fmla="*/ 590856 h 1573026"/>
              <a:gd name="connsiteX103" fmla="*/ 2593180 w 2667216"/>
              <a:gd name="connsiteY103" fmla="*/ 655150 h 1573026"/>
              <a:gd name="connsiteX104" fmla="*/ 2614612 w 2667216"/>
              <a:gd name="connsiteY104" fmla="*/ 690868 h 1573026"/>
              <a:gd name="connsiteX105" fmla="*/ 2609849 w 2667216"/>
              <a:gd name="connsiteY105" fmla="*/ 743256 h 1573026"/>
              <a:gd name="connsiteX106" fmla="*/ 2612230 w 2667216"/>
              <a:gd name="connsiteY106" fmla="*/ 790881 h 1573026"/>
              <a:gd name="connsiteX107" fmla="*/ 2600324 w 2667216"/>
              <a:gd name="connsiteY107" fmla="*/ 805168 h 1573026"/>
              <a:gd name="connsiteX108" fmla="*/ 2571749 w 2667216"/>
              <a:gd name="connsiteY108" fmla="*/ 890893 h 1573026"/>
              <a:gd name="connsiteX109" fmla="*/ 2540795 w 2667216"/>
              <a:gd name="connsiteY109" fmla="*/ 967092 h 1573026"/>
              <a:gd name="connsiteX110" fmla="*/ 2505074 w 2667216"/>
              <a:gd name="connsiteY110" fmla="*/ 945662 h 1573026"/>
              <a:gd name="connsiteX111" fmla="*/ 2445543 w 2667216"/>
              <a:gd name="connsiteY111" fmla="*/ 917087 h 1573026"/>
              <a:gd name="connsiteX112" fmla="*/ 2416968 w 2667216"/>
              <a:gd name="connsiteY112" fmla="*/ 883750 h 1573026"/>
              <a:gd name="connsiteX113" fmla="*/ 2383632 w 2667216"/>
              <a:gd name="connsiteY113" fmla="*/ 869462 h 1573026"/>
              <a:gd name="connsiteX114" fmla="*/ 2350293 w 2667216"/>
              <a:gd name="connsiteY114" fmla="*/ 871843 h 1573026"/>
              <a:gd name="connsiteX115" fmla="*/ 2300287 w 2667216"/>
              <a:gd name="connsiteY115" fmla="*/ 895656 h 1573026"/>
              <a:gd name="connsiteX116" fmla="*/ 2276474 w 2667216"/>
              <a:gd name="connsiteY116" fmla="*/ 909943 h 1573026"/>
              <a:gd name="connsiteX117" fmla="*/ 2207420 w 2667216"/>
              <a:gd name="connsiteY117" fmla="*/ 926612 h 1573026"/>
              <a:gd name="connsiteX118" fmla="*/ 2185987 w 2667216"/>
              <a:gd name="connsiteY118" fmla="*/ 957568 h 1573026"/>
              <a:gd name="connsiteX119" fmla="*/ 2183605 w 2667216"/>
              <a:gd name="connsiteY119" fmla="*/ 1036150 h 1573026"/>
              <a:gd name="connsiteX120" fmla="*/ 2185989 w 2667216"/>
              <a:gd name="connsiteY120" fmla="*/ 1062342 h 1573026"/>
              <a:gd name="connsiteX121" fmla="*/ 2085974 w 2667216"/>
              <a:gd name="connsiteY121" fmla="*/ 1112350 h 1573026"/>
              <a:gd name="connsiteX122" fmla="*/ 2043112 w 2667216"/>
              <a:gd name="connsiteY122" fmla="*/ 1112350 h 1573026"/>
              <a:gd name="connsiteX123" fmla="*/ 1952626 w 2667216"/>
              <a:gd name="connsiteY123" fmla="*/ 1148067 h 1573026"/>
              <a:gd name="connsiteX124" fmla="*/ 1931193 w 2667216"/>
              <a:gd name="connsiteY124" fmla="*/ 1188550 h 1573026"/>
              <a:gd name="connsiteX125" fmla="*/ 1931195 w 2667216"/>
              <a:gd name="connsiteY125" fmla="*/ 1238556 h 1573026"/>
              <a:gd name="connsiteX126" fmla="*/ 1881187 w 2667216"/>
              <a:gd name="connsiteY126" fmla="*/ 1279037 h 1573026"/>
              <a:gd name="connsiteX127" fmla="*/ 1864520 w 2667216"/>
              <a:gd name="connsiteY127" fmla="*/ 1309993 h 1573026"/>
              <a:gd name="connsiteX128" fmla="*/ 1866899 w 2667216"/>
              <a:gd name="connsiteY128" fmla="*/ 1331425 h 1573026"/>
              <a:gd name="connsiteX129" fmla="*/ 1900237 w 2667216"/>
              <a:gd name="connsiteY129" fmla="*/ 1326662 h 1573026"/>
              <a:gd name="connsiteX130" fmla="*/ 1924051 w 2667216"/>
              <a:gd name="connsiteY130" fmla="*/ 1350474 h 1573026"/>
              <a:gd name="connsiteX131" fmla="*/ 1912143 w 2667216"/>
              <a:gd name="connsiteY131" fmla="*/ 1383812 h 1573026"/>
              <a:gd name="connsiteX132" fmla="*/ 1909762 w 2667216"/>
              <a:gd name="connsiteY132" fmla="*/ 1421912 h 1573026"/>
              <a:gd name="connsiteX133" fmla="*/ 1831182 w 2667216"/>
              <a:gd name="connsiteY133" fmla="*/ 1450487 h 1573026"/>
              <a:gd name="connsiteX134" fmla="*/ 1821657 w 2667216"/>
              <a:gd name="connsiteY134" fmla="*/ 1538594 h 1573026"/>
              <a:gd name="connsiteX135" fmla="*/ 1754980 w 2667216"/>
              <a:gd name="connsiteY135" fmla="*/ 1560025 h 1573026"/>
              <a:gd name="connsiteX136" fmla="*/ 1718929 w 2667216"/>
              <a:gd name="connsiteY136" fmla="*/ 1573012 h 1573026"/>
              <a:gd name="connsiteX137" fmla="*/ 1638299 w 2667216"/>
              <a:gd name="connsiteY137" fmla="*/ 1557643 h 1573026"/>
              <a:gd name="connsiteX138" fmla="*/ 1612105 w 2667216"/>
              <a:gd name="connsiteY138" fmla="*/ 1571931 h 1573026"/>
              <a:gd name="connsiteX139" fmla="*/ 1557339 w 2667216"/>
              <a:gd name="connsiteY139" fmla="*/ 1543356 h 1573026"/>
              <a:gd name="connsiteX140" fmla="*/ 1516855 w 2667216"/>
              <a:gd name="connsiteY140" fmla="*/ 1507637 h 1573026"/>
              <a:gd name="connsiteX141" fmla="*/ 1473995 w 2667216"/>
              <a:gd name="connsiteY141" fmla="*/ 1479061 h 1573026"/>
              <a:gd name="connsiteX142" fmla="*/ 1502568 w 2667216"/>
              <a:gd name="connsiteY142" fmla="*/ 1455250 h 1573026"/>
              <a:gd name="connsiteX143" fmla="*/ 1490662 w 2667216"/>
              <a:gd name="connsiteY143" fmla="*/ 1438581 h 1573026"/>
              <a:gd name="connsiteX144" fmla="*/ 1428749 w 2667216"/>
              <a:gd name="connsiteY144" fmla="*/ 1426675 h 1573026"/>
              <a:gd name="connsiteX145" fmla="*/ 1409699 w 2667216"/>
              <a:gd name="connsiteY145" fmla="*/ 1402862 h 1573026"/>
              <a:gd name="connsiteX146" fmla="*/ 1371601 w 2667216"/>
              <a:gd name="connsiteY146" fmla="*/ 1379050 h 1573026"/>
              <a:gd name="connsiteX147" fmla="*/ 1366837 w 2667216"/>
              <a:gd name="connsiteY147" fmla="*/ 1390956 h 1573026"/>
              <a:gd name="connsiteX148" fmla="*/ 1381126 w 2667216"/>
              <a:gd name="connsiteY148" fmla="*/ 1429056 h 1573026"/>
              <a:gd name="connsiteX149" fmla="*/ 1350168 w 2667216"/>
              <a:gd name="connsiteY149" fmla="*/ 1443343 h 1573026"/>
              <a:gd name="connsiteX150" fmla="*/ 1323976 w 2667216"/>
              <a:gd name="connsiteY150" fmla="*/ 1457630 h 1573026"/>
              <a:gd name="connsiteX151" fmla="*/ 1307305 w 2667216"/>
              <a:gd name="connsiteY151" fmla="*/ 1450487 h 1573026"/>
              <a:gd name="connsiteX152" fmla="*/ 1262062 w 2667216"/>
              <a:gd name="connsiteY152" fmla="*/ 1388575 h 1573026"/>
              <a:gd name="connsiteX153" fmla="*/ 1216820 w 2667216"/>
              <a:gd name="connsiteY153" fmla="*/ 1355237 h 1573026"/>
              <a:gd name="connsiteX154" fmla="*/ 1238251 w 2667216"/>
              <a:gd name="connsiteY154" fmla="*/ 1338568 h 1573026"/>
              <a:gd name="connsiteX155" fmla="*/ 1259682 w 2667216"/>
              <a:gd name="connsiteY155" fmla="*/ 1298087 h 1573026"/>
              <a:gd name="connsiteX156" fmla="*/ 1245393 w 2667216"/>
              <a:gd name="connsiteY156" fmla="*/ 1286181 h 1573026"/>
              <a:gd name="connsiteX157" fmla="*/ 1207295 w 2667216"/>
              <a:gd name="connsiteY157" fmla="*/ 1288562 h 1573026"/>
              <a:gd name="connsiteX158" fmla="*/ 1131095 w 2667216"/>
              <a:gd name="connsiteY158" fmla="*/ 1245700 h 1573026"/>
              <a:gd name="connsiteX159" fmla="*/ 1088230 w 2667216"/>
              <a:gd name="connsiteY159" fmla="*/ 1226650 h 1573026"/>
              <a:gd name="connsiteX160" fmla="*/ 1078707 w 2667216"/>
              <a:gd name="connsiteY160" fmla="*/ 1226650 h 1573026"/>
              <a:gd name="connsiteX161" fmla="*/ 1066801 w 2667216"/>
              <a:gd name="connsiteY161" fmla="*/ 1162356 h 1573026"/>
              <a:gd name="connsiteX162" fmla="*/ 1078707 w 2667216"/>
              <a:gd name="connsiteY162" fmla="*/ 1098062 h 1573026"/>
              <a:gd name="connsiteX163" fmla="*/ 1047751 w 2667216"/>
              <a:gd name="connsiteY163" fmla="*/ 1064725 h 1573026"/>
              <a:gd name="connsiteX164" fmla="*/ 995364 w 2667216"/>
              <a:gd name="connsiteY164" fmla="*/ 1040912 h 1573026"/>
              <a:gd name="connsiteX165" fmla="*/ 1021557 w 2667216"/>
              <a:gd name="connsiteY165" fmla="*/ 1017100 h 1573026"/>
              <a:gd name="connsiteX166" fmla="*/ 1066801 w 2667216"/>
              <a:gd name="connsiteY166" fmla="*/ 1021862 h 1573026"/>
              <a:gd name="connsiteX167" fmla="*/ 1062039 w 2667216"/>
              <a:gd name="connsiteY167" fmla="*/ 974237 h 1573026"/>
              <a:gd name="connsiteX168" fmla="*/ 1033464 w 2667216"/>
              <a:gd name="connsiteY168" fmla="*/ 969475 h 1573026"/>
              <a:gd name="connsiteX169" fmla="*/ 1038226 w 2667216"/>
              <a:gd name="connsiteY169" fmla="*/ 921850 h 1573026"/>
              <a:gd name="connsiteX170" fmla="*/ 1007270 w 2667216"/>
              <a:gd name="connsiteY170" fmla="*/ 907562 h 1573026"/>
              <a:gd name="connsiteX171" fmla="*/ 1009651 w 2667216"/>
              <a:gd name="connsiteY171" fmla="*/ 871843 h 1573026"/>
              <a:gd name="connsiteX172" fmla="*/ 962026 w 2667216"/>
              <a:gd name="connsiteY172" fmla="*/ 857556 h 1573026"/>
              <a:gd name="connsiteX173" fmla="*/ 942976 w 2667216"/>
              <a:gd name="connsiteY173" fmla="*/ 878987 h 1573026"/>
              <a:gd name="connsiteX174" fmla="*/ 914399 w 2667216"/>
              <a:gd name="connsiteY174" fmla="*/ 881368 h 1573026"/>
              <a:gd name="connsiteX175" fmla="*/ 864395 w 2667216"/>
              <a:gd name="connsiteY175" fmla="*/ 886131 h 1573026"/>
              <a:gd name="connsiteX176" fmla="*/ 833439 w 2667216"/>
              <a:gd name="connsiteY176" fmla="*/ 907562 h 1573026"/>
              <a:gd name="connsiteX177" fmla="*/ 833439 w 2667216"/>
              <a:gd name="connsiteY177" fmla="*/ 876606 h 1573026"/>
              <a:gd name="connsiteX178" fmla="*/ 792957 w 2667216"/>
              <a:gd name="connsiteY178" fmla="*/ 871843 h 1573026"/>
              <a:gd name="connsiteX179" fmla="*/ 800099 w 2667216"/>
              <a:gd name="connsiteY179" fmla="*/ 893275 h 1573026"/>
              <a:gd name="connsiteX180" fmla="*/ 795339 w 2667216"/>
              <a:gd name="connsiteY180" fmla="*/ 912325 h 1573026"/>
              <a:gd name="connsiteX181" fmla="*/ 709614 w 2667216"/>
              <a:gd name="connsiteY181" fmla="*/ 859936 h 1573026"/>
              <a:gd name="connsiteX182" fmla="*/ 688182 w 2667216"/>
              <a:gd name="connsiteY182" fmla="*/ 826600 h 1573026"/>
              <a:gd name="connsiteX183" fmla="*/ 700089 w 2667216"/>
              <a:gd name="connsiteY183" fmla="*/ 786117 h 1573026"/>
              <a:gd name="connsiteX184" fmla="*/ 669132 w 2667216"/>
              <a:gd name="connsiteY184" fmla="*/ 781356 h 1573026"/>
              <a:gd name="connsiteX185" fmla="*/ 621507 w 2667216"/>
              <a:gd name="connsiteY185" fmla="*/ 795643 h 1573026"/>
              <a:gd name="connsiteX186" fmla="*/ 611982 w 2667216"/>
              <a:gd name="connsiteY186" fmla="*/ 809931 h 1573026"/>
              <a:gd name="connsiteX187" fmla="*/ 588170 w 2667216"/>
              <a:gd name="connsiteY187" fmla="*/ 826600 h 1573026"/>
              <a:gd name="connsiteX188" fmla="*/ 581026 w 2667216"/>
              <a:gd name="connsiteY188" fmla="*/ 843268 h 1573026"/>
              <a:gd name="connsiteX189" fmla="*/ 540545 w 2667216"/>
              <a:gd name="connsiteY189" fmla="*/ 876606 h 1573026"/>
              <a:gd name="connsiteX190" fmla="*/ 542924 w 2667216"/>
              <a:gd name="connsiteY190" fmla="*/ 898037 h 1573026"/>
              <a:gd name="connsiteX191" fmla="*/ 557214 w 2667216"/>
              <a:gd name="connsiteY191" fmla="*/ 917087 h 1573026"/>
              <a:gd name="connsiteX192" fmla="*/ 481014 w 2667216"/>
              <a:gd name="connsiteY192" fmla="*/ 902800 h 1573026"/>
              <a:gd name="connsiteX193" fmla="*/ 447676 w 2667216"/>
              <a:gd name="connsiteY193" fmla="*/ 907562 h 1573026"/>
              <a:gd name="connsiteX194" fmla="*/ 495299 w 2667216"/>
              <a:gd name="connsiteY194" fmla="*/ 938518 h 1573026"/>
              <a:gd name="connsiteX195" fmla="*/ 519114 w 2667216"/>
              <a:gd name="connsiteY195" fmla="*/ 950425 h 1573026"/>
              <a:gd name="connsiteX196" fmla="*/ 545307 w 2667216"/>
              <a:gd name="connsiteY196" fmla="*/ 1002812 h 1573026"/>
              <a:gd name="connsiteX197" fmla="*/ 478630 w 2667216"/>
              <a:gd name="connsiteY197" fmla="*/ 1019481 h 1573026"/>
              <a:gd name="connsiteX198" fmla="*/ 457201 w 2667216"/>
              <a:gd name="connsiteY198" fmla="*/ 1031387 h 1573026"/>
              <a:gd name="connsiteX199" fmla="*/ 433387 w 2667216"/>
              <a:gd name="connsiteY199" fmla="*/ 1002812 h 1573026"/>
              <a:gd name="connsiteX200" fmla="*/ 409574 w 2667216"/>
              <a:gd name="connsiteY200" fmla="*/ 971856 h 1573026"/>
              <a:gd name="connsiteX201" fmla="*/ 411955 w 2667216"/>
              <a:gd name="connsiteY201" fmla="*/ 933756 h 1573026"/>
              <a:gd name="connsiteX202" fmla="*/ 409574 w 2667216"/>
              <a:gd name="connsiteY202" fmla="*/ 914706 h 1573026"/>
              <a:gd name="connsiteX203" fmla="*/ 428624 w 2667216"/>
              <a:gd name="connsiteY203" fmla="*/ 881368 h 1573026"/>
              <a:gd name="connsiteX204" fmla="*/ 388144 w 2667216"/>
              <a:gd name="connsiteY204" fmla="*/ 890893 h 1573026"/>
              <a:gd name="connsiteX205" fmla="*/ 359568 w 2667216"/>
              <a:gd name="connsiteY205" fmla="*/ 952806 h 1573026"/>
              <a:gd name="connsiteX206" fmla="*/ 352424 w 2667216"/>
              <a:gd name="connsiteY206" fmla="*/ 976618 h 1573026"/>
              <a:gd name="connsiteX207" fmla="*/ 321468 w 2667216"/>
              <a:gd name="connsiteY207" fmla="*/ 993287 h 1573026"/>
              <a:gd name="connsiteX208" fmla="*/ 273843 w 2667216"/>
              <a:gd name="connsiteY208" fmla="*/ 990906 h 1573026"/>
              <a:gd name="connsiteX209" fmla="*/ 266699 w 2667216"/>
              <a:gd name="connsiteY209" fmla="*/ 1007575 h 1573026"/>
              <a:gd name="connsiteX210" fmla="*/ 266699 w 2667216"/>
              <a:gd name="connsiteY210" fmla="*/ 1055200 h 1573026"/>
              <a:gd name="connsiteX211" fmla="*/ 207168 w 2667216"/>
              <a:gd name="connsiteY211" fmla="*/ 1059962 h 1573026"/>
              <a:gd name="connsiteX212" fmla="*/ 145255 w 2667216"/>
              <a:gd name="connsiteY212" fmla="*/ 1093300 h 1573026"/>
              <a:gd name="connsiteX213" fmla="*/ 147637 w 2667216"/>
              <a:gd name="connsiteY213" fmla="*/ 1121875 h 1573026"/>
              <a:gd name="connsiteX214" fmla="*/ 95250 w 2667216"/>
              <a:gd name="connsiteY214" fmla="*/ 1109968 h 1573026"/>
              <a:gd name="connsiteX215" fmla="*/ 61912 w 2667216"/>
              <a:gd name="connsiteY215" fmla="*/ 1117112 h 1573026"/>
              <a:gd name="connsiteX216" fmla="*/ 16668 w 2667216"/>
              <a:gd name="connsiteY216" fmla="*/ 1098062 h 1573026"/>
              <a:gd name="connsiteX217" fmla="*/ 0 w 2667216"/>
              <a:gd name="connsiteY217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42862 w 2667216"/>
              <a:gd name="connsiteY2" fmla="*/ 686106 h 1573026"/>
              <a:gd name="connsiteX3" fmla="*/ 57149 w 2667216"/>
              <a:gd name="connsiteY3" fmla="*/ 657531 h 1573026"/>
              <a:gd name="connsiteX4" fmla="*/ 9524 w 2667216"/>
              <a:gd name="connsiteY4" fmla="*/ 686106 h 1573026"/>
              <a:gd name="connsiteX5" fmla="*/ 14289 w 2667216"/>
              <a:gd name="connsiteY5" fmla="*/ 657530 h 1573026"/>
              <a:gd name="connsiteX6" fmla="*/ 50005 w 2667216"/>
              <a:gd name="connsiteY6" fmla="*/ 607525 h 1573026"/>
              <a:gd name="connsiteX7" fmla="*/ 76201 w 2667216"/>
              <a:gd name="connsiteY7" fmla="*/ 590855 h 1573026"/>
              <a:gd name="connsiteX8" fmla="*/ 73818 w 2667216"/>
              <a:gd name="connsiteY8" fmla="*/ 507512 h 1573026"/>
              <a:gd name="connsiteX9" fmla="*/ 26193 w 2667216"/>
              <a:gd name="connsiteY9" fmla="*/ 467031 h 1573026"/>
              <a:gd name="connsiteX10" fmla="*/ 21430 w 2667216"/>
              <a:gd name="connsiteY10" fmla="*/ 433693 h 1573026"/>
              <a:gd name="connsiteX11" fmla="*/ 4762 w 2667216"/>
              <a:gd name="connsiteY11" fmla="*/ 400355 h 1573026"/>
              <a:gd name="connsiteX12" fmla="*/ 23812 w 2667216"/>
              <a:gd name="connsiteY12" fmla="*/ 307487 h 1573026"/>
              <a:gd name="connsiteX13" fmla="*/ 30955 w 2667216"/>
              <a:gd name="connsiteY13" fmla="*/ 255100 h 1573026"/>
              <a:gd name="connsiteX14" fmla="*/ 54770 w 2667216"/>
              <a:gd name="connsiteY14" fmla="*/ 224142 h 1573026"/>
              <a:gd name="connsiteX15" fmla="*/ 142874 w 2667216"/>
              <a:gd name="connsiteY15" fmla="*/ 247956 h 1573026"/>
              <a:gd name="connsiteX16" fmla="*/ 190499 w 2667216"/>
              <a:gd name="connsiteY16" fmla="*/ 293200 h 1573026"/>
              <a:gd name="connsiteX17" fmla="*/ 202405 w 2667216"/>
              <a:gd name="connsiteY17" fmla="*/ 321775 h 1573026"/>
              <a:gd name="connsiteX18" fmla="*/ 238126 w 2667216"/>
              <a:gd name="connsiteY18" fmla="*/ 364636 h 1573026"/>
              <a:gd name="connsiteX19" fmla="*/ 266699 w 2667216"/>
              <a:gd name="connsiteY19" fmla="*/ 359875 h 1573026"/>
              <a:gd name="connsiteX20" fmla="*/ 273843 w 2667216"/>
              <a:gd name="connsiteY20" fmla="*/ 333681 h 1573026"/>
              <a:gd name="connsiteX21" fmla="*/ 314324 w 2667216"/>
              <a:gd name="connsiteY21" fmla="*/ 336062 h 1573026"/>
              <a:gd name="connsiteX22" fmla="*/ 361949 w 2667216"/>
              <a:gd name="connsiteY22" fmla="*/ 312249 h 1573026"/>
              <a:gd name="connsiteX23" fmla="*/ 385762 w 2667216"/>
              <a:gd name="connsiteY23" fmla="*/ 257481 h 1573026"/>
              <a:gd name="connsiteX24" fmla="*/ 373855 w 2667216"/>
              <a:gd name="connsiteY24" fmla="*/ 424168 h 1573026"/>
              <a:gd name="connsiteX25" fmla="*/ 476249 w 2667216"/>
              <a:gd name="connsiteY25" fmla="*/ 517037 h 1573026"/>
              <a:gd name="connsiteX26" fmla="*/ 533401 w 2667216"/>
              <a:gd name="connsiteY26" fmla="*/ 495605 h 1573026"/>
              <a:gd name="connsiteX27" fmla="*/ 585787 w 2667216"/>
              <a:gd name="connsiteY27" fmla="*/ 481318 h 1573026"/>
              <a:gd name="connsiteX28" fmla="*/ 611980 w 2667216"/>
              <a:gd name="connsiteY28" fmla="*/ 483700 h 1573026"/>
              <a:gd name="connsiteX29" fmla="*/ 607218 w 2667216"/>
              <a:gd name="connsiteY29" fmla="*/ 476556 h 1573026"/>
              <a:gd name="connsiteX30" fmla="*/ 685799 w 2667216"/>
              <a:gd name="connsiteY30" fmla="*/ 524181 h 1573026"/>
              <a:gd name="connsiteX31" fmla="*/ 731043 w 2667216"/>
              <a:gd name="connsiteY31" fmla="*/ 547993 h 1573026"/>
              <a:gd name="connsiteX32" fmla="*/ 797720 w 2667216"/>
              <a:gd name="connsiteY32" fmla="*/ 562280 h 1573026"/>
              <a:gd name="connsiteX33" fmla="*/ 842962 w 2667216"/>
              <a:gd name="connsiteY33" fmla="*/ 478937 h 1573026"/>
              <a:gd name="connsiteX34" fmla="*/ 871537 w 2667216"/>
              <a:gd name="connsiteY34" fmla="*/ 455125 h 1573026"/>
              <a:gd name="connsiteX35" fmla="*/ 873921 w 2667216"/>
              <a:gd name="connsiteY35" fmla="*/ 426549 h 1573026"/>
              <a:gd name="connsiteX36" fmla="*/ 802480 w 2667216"/>
              <a:gd name="connsiteY36" fmla="*/ 412262 h 1573026"/>
              <a:gd name="connsiteX37" fmla="*/ 773907 w 2667216"/>
              <a:gd name="connsiteY37" fmla="*/ 417024 h 1573026"/>
              <a:gd name="connsiteX38" fmla="*/ 738187 w 2667216"/>
              <a:gd name="connsiteY38" fmla="*/ 383687 h 1573026"/>
              <a:gd name="connsiteX39" fmla="*/ 762001 w 2667216"/>
              <a:gd name="connsiteY39" fmla="*/ 357491 h 1573026"/>
              <a:gd name="connsiteX40" fmla="*/ 823912 w 2667216"/>
              <a:gd name="connsiteY40" fmla="*/ 343206 h 1573026"/>
              <a:gd name="connsiteX41" fmla="*/ 869155 w 2667216"/>
              <a:gd name="connsiteY41" fmla="*/ 357493 h 1573026"/>
              <a:gd name="connsiteX42" fmla="*/ 881062 w 2667216"/>
              <a:gd name="connsiteY42" fmla="*/ 376543 h 1573026"/>
              <a:gd name="connsiteX43" fmla="*/ 1000124 w 2667216"/>
              <a:gd name="connsiteY43" fmla="*/ 436075 h 1573026"/>
              <a:gd name="connsiteX44" fmla="*/ 1023937 w 2667216"/>
              <a:gd name="connsiteY44" fmla="*/ 500368 h 1573026"/>
              <a:gd name="connsiteX45" fmla="*/ 1045368 w 2667216"/>
              <a:gd name="connsiteY45" fmla="*/ 512275 h 1573026"/>
              <a:gd name="connsiteX46" fmla="*/ 1042987 w 2667216"/>
              <a:gd name="connsiteY46" fmla="*/ 421787 h 1573026"/>
              <a:gd name="connsiteX47" fmla="*/ 1064418 w 2667216"/>
              <a:gd name="connsiteY47" fmla="*/ 383687 h 1573026"/>
              <a:gd name="connsiteX48" fmla="*/ 1083468 w 2667216"/>
              <a:gd name="connsiteY48" fmla="*/ 386068 h 1573026"/>
              <a:gd name="connsiteX49" fmla="*/ 1083468 w 2667216"/>
              <a:gd name="connsiteY49" fmla="*/ 347968 h 1573026"/>
              <a:gd name="connsiteX50" fmla="*/ 1095376 w 2667216"/>
              <a:gd name="connsiteY50" fmla="*/ 340823 h 1573026"/>
              <a:gd name="connsiteX51" fmla="*/ 1152524 w 2667216"/>
              <a:gd name="connsiteY51" fmla="*/ 343206 h 1573026"/>
              <a:gd name="connsiteX52" fmla="*/ 1252537 w 2667216"/>
              <a:gd name="connsiteY52" fmla="*/ 317012 h 1573026"/>
              <a:gd name="connsiteX53" fmla="*/ 1323974 w 2667216"/>
              <a:gd name="connsiteY53" fmla="*/ 305106 h 1573026"/>
              <a:gd name="connsiteX54" fmla="*/ 1409366 w 2667216"/>
              <a:gd name="connsiteY54" fmla="*/ 250164 h 1573026"/>
              <a:gd name="connsiteX55" fmla="*/ 1481137 w 2667216"/>
              <a:gd name="connsiteY55" fmla="*/ 221762 h 1573026"/>
              <a:gd name="connsiteX56" fmla="*/ 1550195 w 2667216"/>
              <a:gd name="connsiteY56" fmla="*/ 188423 h 1573026"/>
              <a:gd name="connsiteX57" fmla="*/ 1621630 w 2667216"/>
              <a:gd name="connsiteY57" fmla="*/ 195568 h 1573026"/>
              <a:gd name="connsiteX58" fmla="*/ 1674018 w 2667216"/>
              <a:gd name="connsiteY58" fmla="*/ 174137 h 1573026"/>
              <a:gd name="connsiteX59" fmla="*/ 1704976 w 2667216"/>
              <a:gd name="connsiteY59" fmla="*/ 183660 h 1573026"/>
              <a:gd name="connsiteX60" fmla="*/ 1778793 w 2667216"/>
              <a:gd name="connsiteY60" fmla="*/ 233668 h 1573026"/>
              <a:gd name="connsiteX61" fmla="*/ 1716880 w 2667216"/>
              <a:gd name="connsiteY61" fmla="*/ 209856 h 1573026"/>
              <a:gd name="connsiteX62" fmla="*/ 1738312 w 2667216"/>
              <a:gd name="connsiteY62" fmla="*/ 281293 h 1573026"/>
              <a:gd name="connsiteX63" fmla="*/ 1776414 w 2667216"/>
              <a:gd name="connsiteY63" fmla="*/ 309866 h 1573026"/>
              <a:gd name="connsiteX64" fmla="*/ 1871662 w 2667216"/>
              <a:gd name="connsiteY64" fmla="*/ 314631 h 1573026"/>
              <a:gd name="connsiteX65" fmla="*/ 1938339 w 2667216"/>
              <a:gd name="connsiteY65" fmla="*/ 271766 h 1573026"/>
              <a:gd name="connsiteX66" fmla="*/ 1935955 w 2667216"/>
              <a:gd name="connsiteY66" fmla="*/ 293200 h 1573026"/>
              <a:gd name="connsiteX67" fmla="*/ 1900237 w 2667216"/>
              <a:gd name="connsiteY67" fmla="*/ 321775 h 1573026"/>
              <a:gd name="connsiteX68" fmla="*/ 1826418 w 2667216"/>
              <a:gd name="connsiteY68" fmla="*/ 338443 h 1573026"/>
              <a:gd name="connsiteX69" fmla="*/ 1833564 w 2667216"/>
              <a:gd name="connsiteY69" fmla="*/ 367017 h 1573026"/>
              <a:gd name="connsiteX70" fmla="*/ 1957389 w 2667216"/>
              <a:gd name="connsiteY70" fmla="*/ 331298 h 1573026"/>
              <a:gd name="connsiteX71" fmla="*/ 2009774 w 2667216"/>
              <a:gd name="connsiteY71" fmla="*/ 295581 h 1573026"/>
              <a:gd name="connsiteX72" fmla="*/ 2052638 w 2667216"/>
              <a:gd name="connsiteY72" fmla="*/ 271766 h 1573026"/>
              <a:gd name="connsiteX73" fmla="*/ 1976439 w 2667216"/>
              <a:gd name="connsiteY73" fmla="*/ 264623 h 1573026"/>
              <a:gd name="connsiteX74" fmla="*/ 1976439 w 2667216"/>
              <a:gd name="connsiteY74" fmla="*/ 202710 h 1573026"/>
              <a:gd name="connsiteX75" fmla="*/ 2026444 w 2667216"/>
              <a:gd name="connsiteY75" fmla="*/ 202710 h 1573026"/>
              <a:gd name="connsiteX76" fmla="*/ 2133600 w 2667216"/>
              <a:gd name="connsiteY76" fmla="*/ 97935 h 1573026"/>
              <a:gd name="connsiteX77" fmla="*/ 2183606 w 2667216"/>
              <a:gd name="connsiteY77" fmla="*/ 305 h 1573026"/>
              <a:gd name="connsiteX78" fmla="*/ 2147888 w 2667216"/>
              <a:gd name="connsiteY78" fmla="*/ 114604 h 1573026"/>
              <a:gd name="connsiteX79" fmla="*/ 2074070 w 2667216"/>
              <a:gd name="connsiteY79" fmla="*/ 193186 h 1573026"/>
              <a:gd name="connsiteX80" fmla="*/ 2138362 w 2667216"/>
              <a:gd name="connsiteY80" fmla="*/ 217000 h 1573026"/>
              <a:gd name="connsiteX81" fmla="*/ 2197893 w 2667216"/>
              <a:gd name="connsiteY81" fmla="*/ 212237 h 1573026"/>
              <a:gd name="connsiteX82" fmla="*/ 2243139 w 2667216"/>
              <a:gd name="connsiteY82" fmla="*/ 257480 h 1573026"/>
              <a:gd name="connsiteX83" fmla="*/ 2293143 w 2667216"/>
              <a:gd name="connsiteY83" fmla="*/ 243193 h 1573026"/>
              <a:gd name="connsiteX84" fmla="*/ 2336005 w 2667216"/>
              <a:gd name="connsiteY84" fmla="*/ 178900 h 1573026"/>
              <a:gd name="connsiteX85" fmla="*/ 2378868 w 2667216"/>
              <a:gd name="connsiteY85" fmla="*/ 169375 h 1573026"/>
              <a:gd name="connsiteX86" fmla="*/ 2483643 w 2667216"/>
              <a:gd name="connsiteY86" fmla="*/ 152706 h 1573026"/>
              <a:gd name="connsiteX87" fmla="*/ 2500312 w 2667216"/>
              <a:gd name="connsiteY87" fmla="*/ 147943 h 1573026"/>
              <a:gd name="connsiteX88" fmla="*/ 2588418 w 2667216"/>
              <a:gd name="connsiteY88" fmla="*/ 166993 h 1573026"/>
              <a:gd name="connsiteX89" fmla="*/ 2619374 w 2667216"/>
              <a:gd name="connsiteY89" fmla="*/ 188425 h 1573026"/>
              <a:gd name="connsiteX90" fmla="*/ 2645569 w 2667216"/>
              <a:gd name="connsiteY90" fmla="*/ 205092 h 1573026"/>
              <a:gd name="connsiteX91" fmla="*/ 2666999 w 2667216"/>
              <a:gd name="connsiteY91" fmla="*/ 221762 h 1573026"/>
              <a:gd name="connsiteX92" fmla="*/ 2647949 w 2667216"/>
              <a:gd name="connsiteY92" fmla="*/ 264625 h 1573026"/>
              <a:gd name="connsiteX93" fmla="*/ 2645568 w 2667216"/>
              <a:gd name="connsiteY93" fmla="*/ 319393 h 1573026"/>
              <a:gd name="connsiteX94" fmla="*/ 2631280 w 2667216"/>
              <a:gd name="connsiteY94" fmla="*/ 376543 h 1573026"/>
              <a:gd name="connsiteX95" fmla="*/ 2633662 w 2667216"/>
              <a:gd name="connsiteY95" fmla="*/ 386068 h 1573026"/>
              <a:gd name="connsiteX96" fmla="*/ 2664618 w 2667216"/>
              <a:gd name="connsiteY96" fmla="*/ 393212 h 1573026"/>
              <a:gd name="connsiteX97" fmla="*/ 2652712 w 2667216"/>
              <a:gd name="connsiteY97" fmla="*/ 424168 h 1573026"/>
              <a:gd name="connsiteX98" fmla="*/ 2619374 w 2667216"/>
              <a:gd name="connsiteY98" fmla="*/ 445600 h 1573026"/>
              <a:gd name="connsiteX99" fmla="*/ 2605087 w 2667216"/>
              <a:gd name="connsiteY99" fmla="*/ 476556 h 1573026"/>
              <a:gd name="connsiteX100" fmla="*/ 2608340 w 2667216"/>
              <a:gd name="connsiteY100" fmla="*/ 559163 h 1573026"/>
              <a:gd name="connsiteX101" fmla="*/ 2595561 w 2667216"/>
              <a:gd name="connsiteY101" fmla="*/ 590856 h 1573026"/>
              <a:gd name="connsiteX102" fmla="*/ 2593180 w 2667216"/>
              <a:gd name="connsiteY102" fmla="*/ 655150 h 1573026"/>
              <a:gd name="connsiteX103" fmla="*/ 2614612 w 2667216"/>
              <a:gd name="connsiteY103" fmla="*/ 690868 h 1573026"/>
              <a:gd name="connsiteX104" fmla="*/ 2609849 w 2667216"/>
              <a:gd name="connsiteY104" fmla="*/ 743256 h 1573026"/>
              <a:gd name="connsiteX105" fmla="*/ 2612230 w 2667216"/>
              <a:gd name="connsiteY105" fmla="*/ 790881 h 1573026"/>
              <a:gd name="connsiteX106" fmla="*/ 2600324 w 2667216"/>
              <a:gd name="connsiteY106" fmla="*/ 805168 h 1573026"/>
              <a:gd name="connsiteX107" fmla="*/ 2571749 w 2667216"/>
              <a:gd name="connsiteY107" fmla="*/ 890893 h 1573026"/>
              <a:gd name="connsiteX108" fmla="*/ 2540795 w 2667216"/>
              <a:gd name="connsiteY108" fmla="*/ 967092 h 1573026"/>
              <a:gd name="connsiteX109" fmla="*/ 2505074 w 2667216"/>
              <a:gd name="connsiteY109" fmla="*/ 945662 h 1573026"/>
              <a:gd name="connsiteX110" fmla="*/ 2445543 w 2667216"/>
              <a:gd name="connsiteY110" fmla="*/ 917087 h 1573026"/>
              <a:gd name="connsiteX111" fmla="*/ 2416968 w 2667216"/>
              <a:gd name="connsiteY111" fmla="*/ 883750 h 1573026"/>
              <a:gd name="connsiteX112" fmla="*/ 2383632 w 2667216"/>
              <a:gd name="connsiteY112" fmla="*/ 869462 h 1573026"/>
              <a:gd name="connsiteX113" fmla="*/ 2350293 w 2667216"/>
              <a:gd name="connsiteY113" fmla="*/ 871843 h 1573026"/>
              <a:gd name="connsiteX114" fmla="*/ 2300287 w 2667216"/>
              <a:gd name="connsiteY114" fmla="*/ 895656 h 1573026"/>
              <a:gd name="connsiteX115" fmla="*/ 2276474 w 2667216"/>
              <a:gd name="connsiteY115" fmla="*/ 909943 h 1573026"/>
              <a:gd name="connsiteX116" fmla="*/ 2207420 w 2667216"/>
              <a:gd name="connsiteY116" fmla="*/ 926612 h 1573026"/>
              <a:gd name="connsiteX117" fmla="*/ 2185987 w 2667216"/>
              <a:gd name="connsiteY117" fmla="*/ 957568 h 1573026"/>
              <a:gd name="connsiteX118" fmla="*/ 2183605 w 2667216"/>
              <a:gd name="connsiteY118" fmla="*/ 1036150 h 1573026"/>
              <a:gd name="connsiteX119" fmla="*/ 2185989 w 2667216"/>
              <a:gd name="connsiteY119" fmla="*/ 1062342 h 1573026"/>
              <a:gd name="connsiteX120" fmla="*/ 2085974 w 2667216"/>
              <a:gd name="connsiteY120" fmla="*/ 1112350 h 1573026"/>
              <a:gd name="connsiteX121" fmla="*/ 2043112 w 2667216"/>
              <a:gd name="connsiteY121" fmla="*/ 1112350 h 1573026"/>
              <a:gd name="connsiteX122" fmla="*/ 1952626 w 2667216"/>
              <a:gd name="connsiteY122" fmla="*/ 1148067 h 1573026"/>
              <a:gd name="connsiteX123" fmla="*/ 1931193 w 2667216"/>
              <a:gd name="connsiteY123" fmla="*/ 1188550 h 1573026"/>
              <a:gd name="connsiteX124" fmla="*/ 1931195 w 2667216"/>
              <a:gd name="connsiteY124" fmla="*/ 1238556 h 1573026"/>
              <a:gd name="connsiteX125" fmla="*/ 1881187 w 2667216"/>
              <a:gd name="connsiteY125" fmla="*/ 1279037 h 1573026"/>
              <a:gd name="connsiteX126" fmla="*/ 1864520 w 2667216"/>
              <a:gd name="connsiteY126" fmla="*/ 1309993 h 1573026"/>
              <a:gd name="connsiteX127" fmla="*/ 1866899 w 2667216"/>
              <a:gd name="connsiteY127" fmla="*/ 1331425 h 1573026"/>
              <a:gd name="connsiteX128" fmla="*/ 1900237 w 2667216"/>
              <a:gd name="connsiteY128" fmla="*/ 1326662 h 1573026"/>
              <a:gd name="connsiteX129" fmla="*/ 1924051 w 2667216"/>
              <a:gd name="connsiteY129" fmla="*/ 1350474 h 1573026"/>
              <a:gd name="connsiteX130" fmla="*/ 1912143 w 2667216"/>
              <a:gd name="connsiteY130" fmla="*/ 1383812 h 1573026"/>
              <a:gd name="connsiteX131" fmla="*/ 1909762 w 2667216"/>
              <a:gd name="connsiteY131" fmla="*/ 1421912 h 1573026"/>
              <a:gd name="connsiteX132" fmla="*/ 1831182 w 2667216"/>
              <a:gd name="connsiteY132" fmla="*/ 1450487 h 1573026"/>
              <a:gd name="connsiteX133" fmla="*/ 1821657 w 2667216"/>
              <a:gd name="connsiteY133" fmla="*/ 1538594 h 1573026"/>
              <a:gd name="connsiteX134" fmla="*/ 1754980 w 2667216"/>
              <a:gd name="connsiteY134" fmla="*/ 1560025 h 1573026"/>
              <a:gd name="connsiteX135" fmla="*/ 1718929 w 2667216"/>
              <a:gd name="connsiteY135" fmla="*/ 1573012 h 1573026"/>
              <a:gd name="connsiteX136" fmla="*/ 1638299 w 2667216"/>
              <a:gd name="connsiteY136" fmla="*/ 1557643 h 1573026"/>
              <a:gd name="connsiteX137" fmla="*/ 1612105 w 2667216"/>
              <a:gd name="connsiteY137" fmla="*/ 1571931 h 1573026"/>
              <a:gd name="connsiteX138" fmla="*/ 1557339 w 2667216"/>
              <a:gd name="connsiteY138" fmla="*/ 1543356 h 1573026"/>
              <a:gd name="connsiteX139" fmla="*/ 1516855 w 2667216"/>
              <a:gd name="connsiteY139" fmla="*/ 1507637 h 1573026"/>
              <a:gd name="connsiteX140" fmla="*/ 1473995 w 2667216"/>
              <a:gd name="connsiteY140" fmla="*/ 1479061 h 1573026"/>
              <a:gd name="connsiteX141" fmla="*/ 1502568 w 2667216"/>
              <a:gd name="connsiteY141" fmla="*/ 1455250 h 1573026"/>
              <a:gd name="connsiteX142" fmla="*/ 1490662 w 2667216"/>
              <a:gd name="connsiteY142" fmla="*/ 1438581 h 1573026"/>
              <a:gd name="connsiteX143" fmla="*/ 1428749 w 2667216"/>
              <a:gd name="connsiteY143" fmla="*/ 1426675 h 1573026"/>
              <a:gd name="connsiteX144" fmla="*/ 1409699 w 2667216"/>
              <a:gd name="connsiteY144" fmla="*/ 1402862 h 1573026"/>
              <a:gd name="connsiteX145" fmla="*/ 1371601 w 2667216"/>
              <a:gd name="connsiteY145" fmla="*/ 1379050 h 1573026"/>
              <a:gd name="connsiteX146" fmla="*/ 1366837 w 2667216"/>
              <a:gd name="connsiteY146" fmla="*/ 1390956 h 1573026"/>
              <a:gd name="connsiteX147" fmla="*/ 1381126 w 2667216"/>
              <a:gd name="connsiteY147" fmla="*/ 1429056 h 1573026"/>
              <a:gd name="connsiteX148" fmla="*/ 1350168 w 2667216"/>
              <a:gd name="connsiteY148" fmla="*/ 1443343 h 1573026"/>
              <a:gd name="connsiteX149" fmla="*/ 1323976 w 2667216"/>
              <a:gd name="connsiteY149" fmla="*/ 1457630 h 1573026"/>
              <a:gd name="connsiteX150" fmla="*/ 1307305 w 2667216"/>
              <a:gd name="connsiteY150" fmla="*/ 1450487 h 1573026"/>
              <a:gd name="connsiteX151" fmla="*/ 1262062 w 2667216"/>
              <a:gd name="connsiteY151" fmla="*/ 1388575 h 1573026"/>
              <a:gd name="connsiteX152" fmla="*/ 1216820 w 2667216"/>
              <a:gd name="connsiteY152" fmla="*/ 1355237 h 1573026"/>
              <a:gd name="connsiteX153" fmla="*/ 1238251 w 2667216"/>
              <a:gd name="connsiteY153" fmla="*/ 1338568 h 1573026"/>
              <a:gd name="connsiteX154" fmla="*/ 1259682 w 2667216"/>
              <a:gd name="connsiteY154" fmla="*/ 1298087 h 1573026"/>
              <a:gd name="connsiteX155" fmla="*/ 1245393 w 2667216"/>
              <a:gd name="connsiteY155" fmla="*/ 1286181 h 1573026"/>
              <a:gd name="connsiteX156" fmla="*/ 1207295 w 2667216"/>
              <a:gd name="connsiteY156" fmla="*/ 1288562 h 1573026"/>
              <a:gd name="connsiteX157" fmla="*/ 1131095 w 2667216"/>
              <a:gd name="connsiteY157" fmla="*/ 1245700 h 1573026"/>
              <a:gd name="connsiteX158" fmla="*/ 1088230 w 2667216"/>
              <a:gd name="connsiteY158" fmla="*/ 1226650 h 1573026"/>
              <a:gd name="connsiteX159" fmla="*/ 1078707 w 2667216"/>
              <a:gd name="connsiteY159" fmla="*/ 1226650 h 1573026"/>
              <a:gd name="connsiteX160" fmla="*/ 1066801 w 2667216"/>
              <a:gd name="connsiteY160" fmla="*/ 1162356 h 1573026"/>
              <a:gd name="connsiteX161" fmla="*/ 1078707 w 2667216"/>
              <a:gd name="connsiteY161" fmla="*/ 1098062 h 1573026"/>
              <a:gd name="connsiteX162" fmla="*/ 1047751 w 2667216"/>
              <a:gd name="connsiteY162" fmla="*/ 1064725 h 1573026"/>
              <a:gd name="connsiteX163" fmla="*/ 995364 w 2667216"/>
              <a:gd name="connsiteY163" fmla="*/ 1040912 h 1573026"/>
              <a:gd name="connsiteX164" fmla="*/ 1021557 w 2667216"/>
              <a:gd name="connsiteY164" fmla="*/ 1017100 h 1573026"/>
              <a:gd name="connsiteX165" fmla="*/ 1066801 w 2667216"/>
              <a:gd name="connsiteY165" fmla="*/ 1021862 h 1573026"/>
              <a:gd name="connsiteX166" fmla="*/ 1062039 w 2667216"/>
              <a:gd name="connsiteY166" fmla="*/ 974237 h 1573026"/>
              <a:gd name="connsiteX167" fmla="*/ 1033464 w 2667216"/>
              <a:gd name="connsiteY167" fmla="*/ 969475 h 1573026"/>
              <a:gd name="connsiteX168" fmla="*/ 1038226 w 2667216"/>
              <a:gd name="connsiteY168" fmla="*/ 921850 h 1573026"/>
              <a:gd name="connsiteX169" fmla="*/ 1007270 w 2667216"/>
              <a:gd name="connsiteY169" fmla="*/ 907562 h 1573026"/>
              <a:gd name="connsiteX170" fmla="*/ 1009651 w 2667216"/>
              <a:gd name="connsiteY170" fmla="*/ 871843 h 1573026"/>
              <a:gd name="connsiteX171" fmla="*/ 962026 w 2667216"/>
              <a:gd name="connsiteY171" fmla="*/ 857556 h 1573026"/>
              <a:gd name="connsiteX172" fmla="*/ 942976 w 2667216"/>
              <a:gd name="connsiteY172" fmla="*/ 878987 h 1573026"/>
              <a:gd name="connsiteX173" fmla="*/ 914399 w 2667216"/>
              <a:gd name="connsiteY173" fmla="*/ 881368 h 1573026"/>
              <a:gd name="connsiteX174" fmla="*/ 864395 w 2667216"/>
              <a:gd name="connsiteY174" fmla="*/ 886131 h 1573026"/>
              <a:gd name="connsiteX175" fmla="*/ 833439 w 2667216"/>
              <a:gd name="connsiteY175" fmla="*/ 907562 h 1573026"/>
              <a:gd name="connsiteX176" fmla="*/ 833439 w 2667216"/>
              <a:gd name="connsiteY176" fmla="*/ 876606 h 1573026"/>
              <a:gd name="connsiteX177" fmla="*/ 792957 w 2667216"/>
              <a:gd name="connsiteY177" fmla="*/ 871843 h 1573026"/>
              <a:gd name="connsiteX178" fmla="*/ 800099 w 2667216"/>
              <a:gd name="connsiteY178" fmla="*/ 893275 h 1573026"/>
              <a:gd name="connsiteX179" fmla="*/ 795339 w 2667216"/>
              <a:gd name="connsiteY179" fmla="*/ 912325 h 1573026"/>
              <a:gd name="connsiteX180" fmla="*/ 709614 w 2667216"/>
              <a:gd name="connsiteY180" fmla="*/ 859936 h 1573026"/>
              <a:gd name="connsiteX181" fmla="*/ 688182 w 2667216"/>
              <a:gd name="connsiteY181" fmla="*/ 826600 h 1573026"/>
              <a:gd name="connsiteX182" fmla="*/ 700089 w 2667216"/>
              <a:gd name="connsiteY182" fmla="*/ 786117 h 1573026"/>
              <a:gd name="connsiteX183" fmla="*/ 669132 w 2667216"/>
              <a:gd name="connsiteY183" fmla="*/ 781356 h 1573026"/>
              <a:gd name="connsiteX184" fmla="*/ 621507 w 2667216"/>
              <a:gd name="connsiteY184" fmla="*/ 795643 h 1573026"/>
              <a:gd name="connsiteX185" fmla="*/ 611982 w 2667216"/>
              <a:gd name="connsiteY185" fmla="*/ 809931 h 1573026"/>
              <a:gd name="connsiteX186" fmla="*/ 588170 w 2667216"/>
              <a:gd name="connsiteY186" fmla="*/ 826600 h 1573026"/>
              <a:gd name="connsiteX187" fmla="*/ 581026 w 2667216"/>
              <a:gd name="connsiteY187" fmla="*/ 843268 h 1573026"/>
              <a:gd name="connsiteX188" fmla="*/ 540545 w 2667216"/>
              <a:gd name="connsiteY188" fmla="*/ 876606 h 1573026"/>
              <a:gd name="connsiteX189" fmla="*/ 542924 w 2667216"/>
              <a:gd name="connsiteY189" fmla="*/ 898037 h 1573026"/>
              <a:gd name="connsiteX190" fmla="*/ 557214 w 2667216"/>
              <a:gd name="connsiteY190" fmla="*/ 917087 h 1573026"/>
              <a:gd name="connsiteX191" fmla="*/ 481014 w 2667216"/>
              <a:gd name="connsiteY191" fmla="*/ 902800 h 1573026"/>
              <a:gd name="connsiteX192" fmla="*/ 447676 w 2667216"/>
              <a:gd name="connsiteY192" fmla="*/ 907562 h 1573026"/>
              <a:gd name="connsiteX193" fmla="*/ 495299 w 2667216"/>
              <a:gd name="connsiteY193" fmla="*/ 938518 h 1573026"/>
              <a:gd name="connsiteX194" fmla="*/ 519114 w 2667216"/>
              <a:gd name="connsiteY194" fmla="*/ 950425 h 1573026"/>
              <a:gd name="connsiteX195" fmla="*/ 545307 w 2667216"/>
              <a:gd name="connsiteY195" fmla="*/ 1002812 h 1573026"/>
              <a:gd name="connsiteX196" fmla="*/ 478630 w 2667216"/>
              <a:gd name="connsiteY196" fmla="*/ 1019481 h 1573026"/>
              <a:gd name="connsiteX197" fmla="*/ 457201 w 2667216"/>
              <a:gd name="connsiteY197" fmla="*/ 1031387 h 1573026"/>
              <a:gd name="connsiteX198" fmla="*/ 433387 w 2667216"/>
              <a:gd name="connsiteY198" fmla="*/ 1002812 h 1573026"/>
              <a:gd name="connsiteX199" fmla="*/ 409574 w 2667216"/>
              <a:gd name="connsiteY199" fmla="*/ 971856 h 1573026"/>
              <a:gd name="connsiteX200" fmla="*/ 411955 w 2667216"/>
              <a:gd name="connsiteY200" fmla="*/ 933756 h 1573026"/>
              <a:gd name="connsiteX201" fmla="*/ 409574 w 2667216"/>
              <a:gd name="connsiteY201" fmla="*/ 914706 h 1573026"/>
              <a:gd name="connsiteX202" fmla="*/ 428624 w 2667216"/>
              <a:gd name="connsiteY202" fmla="*/ 881368 h 1573026"/>
              <a:gd name="connsiteX203" fmla="*/ 388144 w 2667216"/>
              <a:gd name="connsiteY203" fmla="*/ 890893 h 1573026"/>
              <a:gd name="connsiteX204" fmla="*/ 359568 w 2667216"/>
              <a:gd name="connsiteY204" fmla="*/ 952806 h 1573026"/>
              <a:gd name="connsiteX205" fmla="*/ 352424 w 2667216"/>
              <a:gd name="connsiteY205" fmla="*/ 976618 h 1573026"/>
              <a:gd name="connsiteX206" fmla="*/ 321468 w 2667216"/>
              <a:gd name="connsiteY206" fmla="*/ 993287 h 1573026"/>
              <a:gd name="connsiteX207" fmla="*/ 273843 w 2667216"/>
              <a:gd name="connsiteY207" fmla="*/ 990906 h 1573026"/>
              <a:gd name="connsiteX208" fmla="*/ 266699 w 2667216"/>
              <a:gd name="connsiteY208" fmla="*/ 1007575 h 1573026"/>
              <a:gd name="connsiteX209" fmla="*/ 266699 w 2667216"/>
              <a:gd name="connsiteY209" fmla="*/ 1055200 h 1573026"/>
              <a:gd name="connsiteX210" fmla="*/ 207168 w 2667216"/>
              <a:gd name="connsiteY210" fmla="*/ 1059962 h 1573026"/>
              <a:gd name="connsiteX211" fmla="*/ 145255 w 2667216"/>
              <a:gd name="connsiteY211" fmla="*/ 1093300 h 1573026"/>
              <a:gd name="connsiteX212" fmla="*/ 147637 w 2667216"/>
              <a:gd name="connsiteY212" fmla="*/ 1121875 h 1573026"/>
              <a:gd name="connsiteX213" fmla="*/ 95250 w 2667216"/>
              <a:gd name="connsiteY213" fmla="*/ 1109968 h 1573026"/>
              <a:gd name="connsiteX214" fmla="*/ 61912 w 2667216"/>
              <a:gd name="connsiteY214" fmla="*/ 1117112 h 1573026"/>
              <a:gd name="connsiteX215" fmla="*/ 16668 w 2667216"/>
              <a:gd name="connsiteY215" fmla="*/ 1098062 h 1573026"/>
              <a:gd name="connsiteX216" fmla="*/ 0 w 2667216"/>
              <a:gd name="connsiteY216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57149 w 2667216"/>
              <a:gd name="connsiteY2" fmla="*/ 657531 h 1573026"/>
              <a:gd name="connsiteX3" fmla="*/ 9524 w 2667216"/>
              <a:gd name="connsiteY3" fmla="*/ 686106 h 1573026"/>
              <a:gd name="connsiteX4" fmla="*/ 14289 w 2667216"/>
              <a:gd name="connsiteY4" fmla="*/ 657530 h 1573026"/>
              <a:gd name="connsiteX5" fmla="*/ 50005 w 2667216"/>
              <a:gd name="connsiteY5" fmla="*/ 607525 h 1573026"/>
              <a:gd name="connsiteX6" fmla="*/ 76201 w 2667216"/>
              <a:gd name="connsiteY6" fmla="*/ 590855 h 1573026"/>
              <a:gd name="connsiteX7" fmla="*/ 73818 w 2667216"/>
              <a:gd name="connsiteY7" fmla="*/ 507512 h 1573026"/>
              <a:gd name="connsiteX8" fmla="*/ 26193 w 2667216"/>
              <a:gd name="connsiteY8" fmla="*/ 467031 h 1573026"/>
              <a:gd name="connsiteX9" fmla="*/ 21430 w 2667216"/>
              <a:gd name="connsiteY9" fmla="*/ 433693 h 1573026"/>
              <a:gd name="connsiteX10" fmla="*/ 4762 w 2667216"/>
              <a:gd name="connsiteY10" fmla="*/ 400355 h 1573026"/>
              <a:gd name="connsiteX11" fmla="*/ 23812 w 2667216"/>
              <a:gd name="connsiteY11" fmla="*/ 307487 h 1573026"/>
              <a:gd name="connsiteX12" fmla="*/ 30955 w 2667216"/>
              <a:gd name="connsiteY12" fmla="*/ 255100 h 1573026"/>
              <a:gd name="connsiteX13" fmla="*/ 54770 w 2667216"/>
              <a:gd name="connsiteY13" fmla="*/ 224142 h 1573026"/>
              <a:gd name="connsiteX14" fmla="*/ 142874 w 2667216"/>
              <a:gd name="connsiteY14" fmla="*/ 247956 h 1573026"/>
              <a:gd name="connsiteX15" fmla="*/ 190499 w 2667216"/>
              <a:gd name="connsiteY15" fmla="*/ 293200 h 1573026"/>
              <a:gd name="connsiteX16" fmla="*/ 202405 w 2667216"/>
              <a:gd name="connsiteY16" fmla="*/ 321775 h 1573026"/>
              <a:gd name="connsiteX17" fmla="*/ 238126 w 2667216"/>
              <a:gd name="connsiteY17" fmla="*/ 364636 h 1573026"/>
              <a:gd name="connsiteX18" fmla="*/ 266699 w 2667216"/>
              <a:gd name="connsiteY18" fmla="*/ 359875 h 1573026"/>
              <a:gd name="connsiteX19" fmla="*/ 273843 w 2667216"/>
              <a:gd name="connsiteY19" fmla="*/ 333681 h 1573026"/>
              <a:gd name="connsiteX20" fmla="*/ 314324 w 2667216"/>
              <a:gd name="connsiteY20" fmla="*/ 336062 h 1573026"/>
              <a:gd name="connsiteX21" fmla="*/ 361949 w 2667216"/>
              <a:gd name="connsiteY21" fmla="*/ 312249 h 1573026"/>
              <a:gd name="connsiteX22" fmla="*/ 385762 w 2667216"/>
              <a:gd name="connsiteY22" fmla="*/ 257481 h 1573026"/>
              <a:gd name="connsiteX23" fmla="*/ 373855 w 2667216"/>
              <a:gd name="connsiteY23" fmla="*/ 424168 h 1573026"/>
              <a:gd name="connsiteX24" fmla="*/ 476249 w 2667216"/>
              <a:gd name="connsiteY24" fmla="*/ 517037 h 1573026"/>
              <a:gd name="connsiteX25" fmla="*/ 533401 w 2667216"/>
              <a:gd name="connsiteY25" fmla="*/ 495605 h 1573026"/>
              <a:gd name="connsiteX26" fmla="*/ 585787 w 2667216"/>
              <a:gd name="connsiteY26" fmla="*/ 481318 h 1573026"/>
              <a:gd name="connsiteX27" fmla="*/ 611980 w 2667216"/>
              <a:gd name="connsiteY27" fmla="*/ 483700 h 1573026"/>
              <a:gd name="connsiteX28" fmla="*/ 607218 w 2667216"/>
              <a:gd name="connsiteY28" fmla="*/ 476556 h 1573026"/>
              <a:gd name="connsiteX29" fmla="*/ 685799 w 2667216"/>
              <a:gd name="connsiteY29" fmla="*/ 524181 h 1573026"/>
              <a:gd name="connsiteX30" fmla="*/ 731043 w 2667216"/>
              <a:gd name="connsiteY30" fmla="*/ 547993 h 1573026"/>
              <a:gd name="connsiteX31" fmla="*/ 797720 w 2667216"/>
              <a:gd name="connsiteY31" fmla="*/ 562280 h 1573026"/>
              <a:gd name="connsiteX32" fmla="*/ 842962 w 2667216"/>
              <a:gd name="connsiteY32" fmla="*/ 478937 h 1573026"/>
              <a:gd name="connsiteX33" fmla="*/ 871537 w 2667216"/>
              <a:gd name="connsiteY33" fmla="*/ 455125 h 1573026"/>
              <a:gd name="connsiteX34" fmla="*/ 873921 w 2667216"/>
              <a:gd name="connsiteY34" fmla="*/ 426549 h 1573026"/>
              <a:gd name="connsiteX35" fmla="*/ 802480 w 2667216"/>
              <a:gd name="connsiteY35" fmla="*/ 412262 h 1573026"/>
              <a:gd name="connsiteX36" fmla="*/ 773907 w 2667216"/>
              <a:gd name="connsiteY36" fmla="*/ 417024 h 1573026"/>
              <a:gd name="connsiteX37" fmla="*/ 738187 w 2667216"/>
              <a:gd name="connsiteY37" fmla="*/ 383687 h 1573026"/>
              <a:gd name="connsiteX38" fmla="*/ 762001 w 2667216"/>
              <a:gd name="connsiteY38" fmla="*/ 357491 h 1573026"/>
              <a:gd name="connsiteX39" fmla="*/ 823912 w 2667216"/>
              <a:gd name="connsiteY39" fmla="*/ 343206 h 1573026"/>
              <a:gd name="connsiteX40" fmla="*/ 869155 w 2667216"/>
              <a:gd name="connsiteY40" fmla="*/ 357493 h 1573026"/>
              <a:gd name="connsiteX41" fmla="*/ 881062 w 2667216"/>
              <a:gd name="connsiteY41" fmla="*/ 376543 h 1573026"/>
              <a:gd name="connsiteX42" fmla="*/ 1000124 w 2667216"/>
              <a:gd name="connsiteY42" fmla="*/ 436075 h 1573026"/>
              <a:gd name="connsiteX43" fmla="*/ 1023937 w 2667216"/>
              <a:gd name="connsiteY43" fmla="*/ 500368 h 1573026"/>
              <a:gd name="connsiteX44" fmla="*/ 1045368 w 2667216"/>
              <a:gd name="connsiteY44" fmla="*/ 512275 h 1573026"/>
              <a:gd name="connsiteX45" fmla="*/ 1042987 w 2667216"/>
              <a:gd name="connsiteY45" fmla="*/ 421787 h 1573026"/>
              <a:gd name="connsiteX46" fmla="*/ 1064418 w 2667216"/>
              <a:gd name="connsiteY46" fmla="*/ 383687 h 1573026"/>
              <a:gd name="connsiteX47" fmla="*/ 1083468 w 2667216"/>
              <a:gd name="connsiteY47" fmla="*/ 386068 h 1573026"/>
              <a:gd name="connsiteX48" fmla="*/ 1083468 w 2667216"/>
              <a:gd name="connsiteY48" fmla="*/ 347968 h 1573026"/>
              <a:gd name="connsiteX49" fmla="*/ 1095376 w 2667216"/>
              <a:gd name="connsiteY49" fmla="*/ 340823 h 1573026"/>
              <a:gd name="connsiteX50" fmla="*/ 1152524 w 2667216"/>
              <a:gd name="connsiteY50" fmla="*/ 343206 h 1573026"/>
              <a:gd name="connsiteX51" fmla="*/ 1252537 w 2667216"/>
              <a:gd name="connsiteY51" fmla="*/ 317012 h 1573026"/>
              <a:gd name="connsiteX52" fmla="*/ 1323974 w 2667216"/>
              <a:gd name="connsiteY52" fmla="*/ 305106 h 1573026"/>
              <a:gd name="connsiteX53" fmla="*/ 1409366 w 2667216"/>
              <a:gd name="connsiteY53" fmla="*/ 250164 h 1573026"/>
              <a:gd name="connsiteX54" fmla="*/ 1481137 w 2667216"/>
              <a:gd name="connsiteY54" fmla="*/ 221762 h 1573026"/>
              <a:gd name="connsiteX55" fmla="*/ 1550195 w 2667216"/>
              <a:gd name="connsiteY55" fmla="*/ 188423 h 1573026"/>
              <a:gd name="connsiteX56" fmla="*/ 1621630 w 2667216"/>
              <a:gd name="connsiteY56" fmla="*/ 195568 h 1573026"/>
              <a:gd name="connsiteX57" fmla="*/ 1674018 w 2667216"/>
              <a:gd name="connsiteY57" fmla="*/ 174137 h 1573026"/>
              <a:gd name="connsiteX58" fmla="*/ 1704976 w 2667216"/>
              <a:gd name="connsiteY58" fmla="*/ 183660 h 1573026"/>
              <a:gd name="connsiteX59" fmla="*/ 1778793 w 2667216"/>
              <a:gd name="connsiteY59" fmla="*/ 233668 h 1573026"/>
              <a:gd name="connsiteX60" fmla="*/ 1716880 w 2667216"/>
              <a:gd name="connsiteY60" fmla="*/ 209856 h 1573026"/>
              <a:gd name="connsiteX61" fmla="*/ 1738312 w 2667216"/>
              <a:gd name="connsiteY61" fmla="*/ 281293 h 1573026"/>
              <a:gd name="connsiteX62" fmla="*/ 1776414 w 2667216"/>
              <a:gd name="connsiteY62" fmla="*/ 309866 h 1573026"/>
              <a:gd name="connsiteX63" fmla="*/ 1871662 w 2667216"/>
              <a:gd name="connsiteY63" fmla="*/ 314631 h 1573026"/>
              <a:gd name="connsiteX64" fmla="*/ 1938339 w 2667216"/>
              <a:gd name="connsiteY64" fmla="*/ 271766 h 1573026"/>
              <a:gd name="connsiteX65" fmla="*/ 1935955 w 2667216"/>
              <a:gd name="connsiteY65" fmla="*/ 293200 h 1573026"/>
              <a:gd name="connsiteX66" fmla="*/ 1900237 w 2667216"/>
              <a:gd name="connsiteY66" fmla="*/ 321775 h 1573026"/>
              <a:gd name="connsiteX67" fmla="*/ 1826418 w 2667216"/>
              <a:gd name="connsiteY67" fmla="*/ 338443 h 1573026"/>
              <a:gd name="connsiteX68" fmla="*/ 1833564 w 2667216"/>
              <a:gd name="connsiteY68" fmla="*/ 367017 h 1573026"/>
              <a:gd name="connsiteX69" fmla="*/ 1957389 w 2667216"/>
              <a:gd name="connsiteY69" fmla="*/ 331298 h 1573026"/>
              <a:gd name="connsiteX70" fmla="*/ 2009774 w 2667216"/>
              <a:gd name="connsiteY70" fmla="*/ 295581 h 1573026"/>
              <a:gd name="connsiteX71" fmla="*/ 2052638 w 2667216"/>
              <a:gd name="connsiteY71" fmla="*/ 271766 h 1573026"/>
              <a:gd name="connsiteX72" fmla="*/ 1976439 w 2667216"/>
              <a:gd name="connsiteY72" fmla="*/ 264623 h 1573026"/>
              <a:gd name="connsiteX73" fmla="*/ 1976439 w 2667216"/>
              <a:gd name="connsiteY73" fmla="*/ 202710 h 1573026"/>
              <a:gd name="connsiteX74" fmla="*/ 2026444 w 2667216"/>
              <a:gd name="connsiteY74" fmla="*/ 202710 h 1573026"/>
              <a:gd name="connsiteX75" fmla="*/ 2133600 w 2667216"/>
              <a:gd name="connsiteY75" fmla="*/ 97935 h 1573026"/>
              <a:gd name="connsiteX76" fmla="*/ 2183606 w 2667216"/>
              <a:gd name="connsiteY76" fmla="*/ 305 h 1573026"/>
              <a:gd name="connsiteX77" fmla="*/ 2147888 w 2667216"/>
              <a:gd name="connsiteY77" fmla="*/ 114604 h 1573026"/>
              <a:gd name="connsiteX78" fmla="*/ 2074070 w 2667216"/>
              <a:gd name="connsiteY78" fmla="*/ 193186 h 1573026"/>
              <a:gd name="connsiteX79" fmla="*/ 2138362 w 2667216"/>
              <a:gd name="connsiteY79" fmla="*/ 217000 h 1573026"/>
              <a:gd name="connsiteX80" fmla="*/ 2197893 w 2667216"/>
              <a:gd name="connsiteY80" fmla="*/ 212237 h 1573026"/>
              <a:gd name="connsiteX81" fmla="*/ 2243139 w 2667216"/>
              <a:gd name="connsiteY81" fmla="*/ 257480 h 1573026"/>
              <a:gd name="connsiteX82" fmla="*/ 2293143 w 2667216"/>
              <a:gd name="connsiteY82" fmla="*/ 243193 h 1573026"/>
              <a:gd name="connsiteX83" fmla="*/ 2336005 w 2667216"/>
              <a:gd name="connsiteY83" fmla="*/ 178900 h 1573026"/>
              <a:gd name="connsiteX84" fmla="*/ 2378868 w 2667216"/>
              <a:gd name="connsiteY84" fmla="*/ 169375 h 1573026"/>
              <a:gd name="connsiteX85" fmla="*/ 2483643 w 2667216"/>
              <a:gd name="connsiteY85" fmla="*/ 152706 h 1573026"/>
              <a:gd name="connsiteX86" fmla="*/ 2500312 w 2667216"/>
              <a:gd name="connsiteY86" fmla="*/ 147943 h 1573026"/>
              <a:gd name="connsiteX87" fmla="*/ 2588418 w 2667216"/>
              <a:gd name="connsiteY87" fmla="*/ 166993 h 1573026"/>
              <a:gd name="connsiteX88" fmla="*/ 2619374 w 2667216"/>
              <a:gd name="connsiteY88" fmla="*/ 188425 h 1573026"/>
              <a:gd name="connsiteX89" fmla="*/ 2645569 w 2667216"/>
              <a:gd name="connsiteY89" fmla="*/ 205092 h 1573026"/>
              <a:gd name="connsiteX90" fmla="*/ 2666999 w 2667216"/>
              <a:gd name="connsiteY90" fmla="*/ 221762 h 1573026"/>
              <a:gd name="connsiteX91" fmla="*/ 2647949 w 2667216"/>
              <a:gd name="connsiteY91" fmla="*/ 264625 h 1573026"/>
              <a:gd name="connsiteX92" fmla="*/ 2645568 w 2667216"/>
              <a:gd name="connsiteY92" fmla="*/ 319393 h 1573026"/>
              <a:gd name="connsiteX93" fmla="*/ 2631280 w 2667216"/>
              <a:gd name="connsiteY93" fmla="*/ 376543 h 1573026"/>
              <a:gd name="connsiteX94" fmla="*/ 2633662 w 2667216"/>
              <a:gd name="connsiteY94" fmla="*/ 386068 h 1573026"/>
              <a:gd name="connsiteX95" fmla="*/ 2664618 w 2667216"/>
              <a:gd name="connsiteY95" fmla="*/ 393212 h 1573026"/>
              <a:gd name="connsiteX96" fmla="*/ 2652712 w 2667216"/>
              <a:gd name="connsiteY96" fmla="*/ 424168 h 1573026"/>
              <a:gd name="connsiteX97" fmla="*/ 2619374 w 2667216"/>
              <a:gd name="connsiteY97" fmla="*/ 445600 h 1573026"/>
              <a:gd name="connsiteX98" fmla="*/ 2605087 w 2667216"/>
              <a:gd name="connsiteY98" fmla="*/ 476556 h 1573026"/>
              <a:gd name="connsiteX99" fmla="*/ 2608340 w 2667216"/>
              <a:gd name="connsiteY99" fmla="*/ 559163 h 1573026"/>
              <a:gd name="connsiteX100" fmla="*/ 2595561 w 2667216"/>
              <a:gd name="connsiteY100" fmla="*/ 590856 h 1573026"/>
              <a:gd name="connsiteX101" fmla="*/ 2593180 w 2667216"/>
              <a:gd name="connsiteY101" fmla="*/ 655150 h 1573026"/>
              <a:gd name="connsiteX102" fmla="*/ 2614612 w 2667216"/>
              <a:gd name="connsiteY102" fmla="*/ 690868 h 1573026"/>
              <a:gd name="connsiteX103" fmla="*/ 2609849 w 2667216"/>
              <a:gd name="connsiteY103" fmla="*/ 743256 h 1573026"/>
              <a:gd name="connsiteX104" fmla="*/ 2612230 w 2667216"/>
              <a:gd name="connsiteY104" fmla="*/ 790881 h 1573026"/>
              <a:gd name="connsiteX105" fmla="*/ 2600324 w 2667216"/>
              <a:gd name="connsiteY105" fmla="*/ 805168 h 1573026"/>
              <a:gd name="connsiteX106" fmla="*/ 2571749 w 2667216"/>
              <a:gd name="connsiteY106" fmla="*/ 890893 h 1573026"/>
              <a:gd name="connsiteX107" fmla="*/ 2540795 w 2667216"/>
              <a:gd name="connsiteY107" fmla="*/ 967092 h 1573026"/>
              <a:gd name="connsiteX108" fmla="*/ 2505074 w 2667216"/>
              <a:gd name="connsiteY108" fmla="*/ 945662 h 1573026"/>
              <a:gd name="connsiteX109" fmla="*/ 2445543 w 2667216"/>
              <a:gd name="connsiteY109" fmla="*/ 917087 h 1573026"/>
              <a:gd name="connsiteX110" fmla="*/ 2416968 w 2667216"/>
              <a:gd name="connsiteY110" fmla="*/ 883750 h 1573026"/>
              <a:gd name="connsiteX111" fmla="*/ 2383632 w 2667216"/>
              <a:gd name="connsiteY111" fmla="*/ 869462 h 1573026"/>
              <a:gd name="connsiteX112" fmla="*/ 2350293 w 2667216"/>
              <a:gd name="connsiteY112" fmla="*/ 871843 h 1573026"/>
              <a:gd name="connsiteX113" fmla="*/ 2300287 w 2667216"/>
              <a:gd name="connsiteY113" fmla="*/ 895656 h 1573026"/>
              <a:gd name="connsiteX114" fmla="*/ 2276474 w 2667216"/>
              <a:gd name="connsiteY114" fmla="*/ 909943 h 1573026"/>
              <a:gd name="connsiteX115" fmla="*/ 2207420 w 2667216"/>
              <a:gd name="connsiteY115" fmla="*/ 926612 h 1573026"/>
              <a:gd name="connsiteX116" fmla="*/ 2185987 w 2667216"/>
              <a:gd name="connsiteY116" fmla="*/ 957568 h 1573026"/>
              <a:gd name="connsiteX117" fmla="*/ 2183605 w 2667216"/>
              <a:gd name="connsiteY117" fmla="*/ 1036150 h 1573026"/>
              <a:gd name="connsiteX118" fmla="*/ 2185989 w 2667216"/>
              <a:gd name="connsiteY118" fmla="*/ 1062342 h 1573026"/>
              <a:gd name="connsiteX119" fmla="*/ 2085974 w 2667216"/>
              <a:gd name="connsiteY119" fmla="*/ 1112350 h 1573026"/>
              <a:gd name="connsiteX120" fmla="*/ 2043112 w 2667216"/>
              <a:gd name="connsiteY120" fmla="*/ 1112350 h 1573026"/>
              <a:gd name="connsiteX121" fmla="*/ 1952626 w 2667216"/>
              <a:gd name="connsiteY121" fmla="*/ 1148067 h 1573026"/>
              <a:gd name="connsiteX122" fmla="*/ 1931193 w 2667216"/>
              <a:gd name="connsiteY122" fmla="*/ 1188550 h 1573026"/>
              <a:gd name="connsiteX123" fmla="*/ 1931195 w 2667216"/>
              <a:gd name="connsiteY123" fmla="*/ 1238556 h 1573026"/>
              <a:gd name="connsiteX124" fmla="*/ 1881187 w 2667216"/>
              <a:gd name="connsiteY124" fmla="*/ 1279037 h 1573026"/>
              <a:gd name="connsiteX125" fmla="*/ 1864520 w 2667216"/>
              <a:gd name="connsiteY125" fmla="*/ 1309993 h 1573026"/>
              <a:gd name="connsiteX126" fmla="*/ 1866899 w 2667216"/>
              <a:gd name="connsiteY126" fmla="*/ 1331425 h 1573026"/>
              <a:gd name="connsiteX127" fmla="*/ 1900237 w 2667216"/>
              <a:gd name="connsiteY127" fmla="*/ 1326662 h 1573026"/>
              <a:gd name="connsiteX128" fmla="*/ 1924051 w 2667216"/>
              <a:gd name="connsiteY128" fmla="*/ 1350474 h 1573026"/>
              <a:gd name="connsiteX129" fmla="*/ 1912143 w 2667216"/>
              <a:gd name="connsiteY129" fmla="*/ 1383812 h 1573026"/>
              <a:gd name="connsiteX130" fmla="*/ 1909762 w 2667216"/>
              <a:gd name="connsiteY130" fmla="*/ 1421912 h 1573026"/>
              <a:gd name="connsiteX131" fmla="*/ 1831182 w 2667216"/>
              <a:gd name="connsiteY131" fmla="*/ 1450487 h 1573026"/>
              <a:gd name="connsiteX132" fmla="*/ 1821657 w 2667216"/>
              <a:gd name="connsiteY132" fmla="*/ 1538594 h 1573026"/>
              <a:gd name="connsiteX133" fmla="*/ 1754980 w 2667216"/>
              <a:gd name="connsiteY133" fmla="*/ 1560025 h 1573026"/>
              <a:gd name="connsiteX134" fmla="*/ 1718929 w 2667216"/>
              <a:gd name="connsiteY134" fmla="*/ 1573012 h 1573026"/>
              <a:gd name="connsiteX135" fmla="*/ 1638299 w 2667216"/>
              <a:gd name="connsiteY135" fmla="*/ 1557643 h 1573026"/>
              <a:gd name="connsiteX136" fmla="*/ 1612105 w 2667216"/>
              <a:gd name="connsiteY136" fmla="*/ 1571931 h 1573026"/>
              <a:gd name="connsiteX137" fmla="*/ 1557339 w 2667216"/>
              <a:gd name="connsiteY137" fmla="*/ 1543356 h 1573026"/>
              <a:gd name="connsiteX138" fmla="*/ 1516855 w 2667216"/>
              <a:gd name="connsiteY138" fmla="*/ 1507637 h 1573026"/>
              <a:gd name="connsiteX139" fmla="*/ 1473995 w 2667216"/>
              <a:gd name="connsiteY139" fmla="*/ 1479061 h 1573026"/>
              <a:gd name="connsiteX140" fmla="*/ 1502568 w 2667216"/>
              <a:gd name="connsiteY140" fmla="*/ 1455250 h 1573026"/>
              <a:gd name="connsiteX141" fmla="*/ 1490662 w 2667216"/>
              <a:gd name="connsiteY141" fmla="*/ 1438581 h 1573026"/>
              <a:gd name="connsiteX142" fmla="*/ 1428749 w 2667216"/>
              <a:gd name="connsiteY142" fmla="*/ 1426675 h 1573026"/>
              <a:gd name="connsiteX143" fmla="*/ 1409699 w 2667216"/>
              <a:gd name="connsiteY143" fmla="*/ 1402862 h 1573026"/>
              <a:gd name="connsiteX144" fmla="*/ 1371601 w 2667216"/>
              <a:gd name="connsiteY144" fmla="*/ 1379050 h 1573026"/>
              <a:gd name="connsiteX145" fmla="*/ 1366837 w 2667216"/>
              <a:gd name="connsiteY145" fmla="*/ 1390956 h 1573026"/>
              <a:gd name="connsiteX146" fmla="*/ 1381126 w 2667216"/>
              <a:gd name="connsiteY146" fmla="*/ 1429056 h 1573026"/>
              <a:gd name="connsiteX147" fmla="*/ 1350168 w 2667216"/>
              <a:gd name="connsiteY147" fmla="*/ 1443343 h 1573026"/>
              <a:gd name="connsiteX148" fmla="*/ 1323976 w 2667216"/>
              <a:gd name="connsiteY148" fmla="*/ 1457630 h 1573026"/>
              <a:gd name="connsiteX149" fmla="*/ 1307305 w 2667216"/>
              <a:gd name="connsiteY149" fmla="*/ 1450487 h 1573026"/>
              <a:gd name="connsiteX150" fmla="*/ 1262062 w 2667216"/>
              <a:gd name="connsiteY150" fmla="*/ 1388575 h 1573026"/>
              <a:gd name="connsiteX151" fmla="*/ 1216820 w 2667216"/>
              <a:gd name="connsiteY151" fmla="*/ 1355237 h 1573026"/>
              <a:gd name="connsiteX152" fmla="*/ 1238251 w 2667216"/>
              <a:gd name="connsiteY152" fmla="*/ 1338568 h 1573026"/>
              <a:gd name="connsiteX153" fmla="*/ 1259682 w 2667216"/>
              <a:gd name="connsiteY153" fmla="*/ 1298087 h 1573026"/>
              <a:gd name="connsiteX154" fmla="*/ 1245393 w 2667216"/>
              <a:gd name="connsiteY154" fmla="*/ 1286181 h 1573026"/>
              <a:gd name="connsiteX155" fmla="*/ 1207295 w 2667216"/>
              <a:gd name="connsiteY155" fmla="*/ 1288562 h 1573026"/>
              <a:gd name="connsiteX156" fmla="*/ 1131095 w 2667216"/>
              <a:gd name="connsiteY156" fmla="*/ 1245700 h 1573026"/>
              <a:gd name="connsiteX157" fmla="*/ 1088230 w 2667216"/>
              <a:gd name="connsiteY157" fmla="*/ 1226650 h 1573026"/>
              <a:gd name="connsiteX158" fmla="*/ 1078707 w 2667216"/>
              <a:gd name="connsiteY158" fmla="*/ 1226650 h 1573026"/>
              <a:gd name="connsiteX159" fmla="*/ 1066801 w 2667216"/>
              <a:gd name="connsiteY159" fmla="*/ 1162356 h 1573026"/>
              <a:gd name="connsiteX160" fmla="*/ 1078707 w 2667216"/>
              <a:gd name="connsiteY160" fmla="*/ 1098062 h 1573026"/>
              <a:gd name="connsiteX161" fmla="*/ 1047751 w 2667216"/>
              <a:gd name="connsiteY161" fmla="*/ 1064725 h 1573026"/>
              <a:gd name="connsiteX162" fmla="*/ 995364 w 2667216"/>
              <a:gd name="connsiteY162" fmla="*/ 1040912 h 1573026"/>
              <a:gd name="connsiteX163" fmla="*/ 1021557 w 2667216"/>
              <a:gd name="connsiteY163" fmla="*/ 1017100 h 1573026"/>
              <a:gd name="connsiteX164" fmla="*/ 1066801 w 2667216"/>
              <a:gd name="connsiteY164" fmla="*/ 1021862 h 1573026"/>
              <a:gd name="connsiteX165" fmla="*/ 1062039 w 2667216"/>
              <a:gd name="connsiteY165" fmla="*/ 974237 h 1573026"/>
              <a:gd name="connsiteX166" fmla="*/ 1033464 w 2667216"/>
              <a:gd name="connsiteY166" fmla="*/ 969475 h 1573026"/>
              <a:gd name="connsiteX167" fmla="*/ 1038226 w 2667216"/>
              <a:gd name="connsiteY167" fmla="*/ 921850 h 1573026"/>
              <a:gd name="connsiteX168" fmla="*/ 1007270 w 2667216"/>
              <a:gd name="connsiteY168" fmla="*/ 907562 h 1573026"/>
              <a:gd name="connsiteX169" fmla="*/ 1009651 w 2667216"/>
              <a:gd name="connsiteY169" fmla="*/ 871843 h 1573026"/>
              <a:gd name="connsiteX170" fmla="*/ 962026 w 2667216"/>
              <a:gd name="connsiteY170" fmla="*/ 857556 h 1573026"/>
              <a:gd name="connsiteX171" fmla="*/ 942976 w 2667216"/>
              <a:gd name="connsiteY171" fmla="*/ 878987 h 1573026"/>
              <a:gd name="connsiteX172" fmla="*/ 914399 w 2667216"/>
              <a:gd name="connsiteY172" fmla="*/ 881368 h 1573026"/>
              <a:gd name="connsiteX173" fmla="*/ 864395 w 2667216"/>
              <a:gd name="connsiteY173" fmla="*/ 886131 h 1573026"/>
              <a:gd name="connsiteX174" fmla="*/ 833439 w 2667216"/>
              <a:gd name="connsiteY174" fmla="*/ 907562 h 1573026"/>
              <a:gd name="connsiteX175" fmla="*/ 833439 w 2667216"/>
              <a:gd name="connsiteY175" fmla="*/ 876606 h 1573026"/>
              <a:gd name="connsiteX176" fmla="*/ 792957 w 2667216"/>
              <a:gd name="connsiteY176" fmla="*/ 871843 h 1573026"/>
              <a:gd name="connsiteX177" fmla="*/ 800099 w 2667216"/>
              <a:gd name="connsiteY177" fmla="*/ 893275 h 1573026"/>
              <a:gd name="connsiteX178" fmla="*/ 795339 w 2667216"/>
              <a:gd name="connsiteY178" fmla="*/ 912325 h 1573026"/>
              <a:gd name="connsiteX179" fmla="*/ 709614 w 2667216"/>
              <a:gd name="connsiteY179" fmla="*/ 859936 h 1573026"/>
              <a:gd name="connsiteX180" fmla="*/ 688182 w 2667216"/>
              <a:gd name="connsiteY180" fmla="*/ 826600 h 1573026"/>
              <a:gd name="connsiteX181" fmla="*/ 700089 w 2667216"/>
              <a:gd name="connsiteY181" fmla="*/ 786117 h 1573026"/>
              <a:gd name="connsiteX182" fmla="*/ 669132 w 2667216"/>
              <a:gd name="connsiteY182" fmla="*/ 781356 h 1573026"/>
              <a:gd name="connsiteX183" fmla="*/ 621507 w 2667216"/>
              <a:gd name="connsiteY183" fmla="*/ 795643 h 1573026"/>
              <a:gd name="connsiteX184" fmla="*/ 611982 w 2667216"/>
              <a:gd name="connsiteY184" fmla="*/ 809931 h 1573026"/>
              <a:gd name="connsiteX185" fmla="*/ 588170 w 2667216"/>
              <a:gd name="connsiteY185" fmla="*/ 826600 h 1573026"/>
              <a:gd name="connsiteX186" fmla="*/ 581026 w 2667216"/>
              <a:gd name="connsiteY186" fmla="*/ 843268 h 1573026"/>
              <a:gd name="connsiteX187" fmla="*/ 540545 w 2667216"/>
              <a:gd name="connsiteY187" fmla="*/ 876606 h 1573026"/>
              <a:gd name="connsiteX188" fmla="*/ 542924 w 2667216"/>
              <a:gd name="connsiteY188" fmla="*/ 898037 h 1573026"/>
              <a:gd name="connsiteX189" fmla="*/ 557214 w 2667216"/>
              <a:gd name="connsiteY189" fmla="*/ 917087 h 1573026"/>
              <a:gd name="connsiteX190" fmla="*/ 481014 w 2667216"/>
              <a:gd name="connsiteY190" fmla="*/ 902800 h 1573026"/>
              <a:gd name="connsiteX191" fmla="*/ 447676 w 2667216"/>
              <a:gd name="connsiteY191" fmla="*/ 907562 h 1573026"/>
              <a:gd name="connsiteX192" fmla="*/ 495299 w 2667216"/>
              <a:gd name="connsiteY192" fmla="*/ 938518 h 1573026"/>
              <a:gd name="connsiteX193" fmla="*/ 519114 w 2667216"/>
              <a:gd name="connsiteY193" fmla="*/ 950425 h 1573026"/>
              <a:gd name="connsiteX194" fmla="*/ 545307 w 2667216"/>
              <a:gd name="connsiteY194" fmla="*/ 1002812 h 1573026"/>
              <a:gd name="connsiteX195" fmla="*/ 478630 w 2667216"/>
              <a:gd name="connsiteY195" fmla="*/ 1019481 h 1573026"/>
              <a:gd name="connsiteX196" fmla="*/ 457201 w 2667216"/>
              <a:gd name="connsiteY196" fmla="*/ 1031387 h 1573026"/>
              <a:gd name="connsiteX197" fmla="*/ 433387 w 2667216"/>
              <a:gd name="connsiteY197" fmla="*/ 1002812 h 1573026"/>
              <a:gd name="connsiteX198" fmla="*/ 409574 w 2667216"/>
              <a:gd name="connsiteY198" fmla="*/ 971856 h 1573026"/>
              <a:gd name="connsiteX199" fmla="*/ 411955 w 2667216"/>
              <a:gd name="connsiteY199" fmla="*/ 933756 h 1573026"/>
              <a:gd name="connsiteX200" fmla="*/ 409574 w 2667216"/>
              <a:gd name="connsiteY200" fmla="*/ 914706 h 1573026"/>
              <a:gd name="connsiteX201" fmla="*/ 428624 w 2667216"/>
              <a:gd name="connsiteY201" fmla="*/ 881368 h 1573026"/>
              <a:gd name="connsiteX202" fmla="*/ 388144 w 2667216"/>
              <a:gd name="connsiteY202" fmla="*/ 890893 h 1573026"/>
              <a:gd name="connsiteX203" fmla="*/ 359568 w 2667216"/>
              <a:gd name="connsiteY203" fmla="*/ 952806 h 1573026"/>
              <a:gd name="connsiteX204" fmla="*/ 352424 w 2667216"/>
              <a:gd name="connsiteY204" fmla="*/ 976618 h 1573026"/>
              <a:gd name="connsiteX205" fmla="*/ 321468 w 2667216"/>
              <a:gd name="connsiteY205" fmla="*/ 993287 h 1573026"/>
              <a:gd name="connsiteX206" fmla="*/ 273843 w 2667216"/>
              <a:gd name="connsiteY206" fmla="*/ 990906 h 1573026"/>
              <a:gd name="connsiteX207" fmla="*/ 266699 w 2667216"/>
              <a:gd name="connsiteY207" fmla="*/ 1007575 h 1573026"/>
              <a:gd name="connsiteX208" fmla="*/ 266699 w 2667216"/>
              <a:gd name="connsiteY208" fmla="*/ 1055200 h 1573026"/>
              <a:gd name="connsiteX209" fmla="*/ 207168 w 2667216"/>
              <a:gd name="connsiteY209" fmla="*/ 1059962 h 1573026"/>
              <a:gd name="connsiteX210" fmla="*/ 145255 w 2667216"/>
              <a:gd name="connsiteY210" fmla="*/ 1093300 h 1573026"/>
              <a:gd name="connsiteX211" fmla="*/ 147637 w 2667216"/>
              <a:gd name="connsiteY211" fmla="*/ 1121875 h 1573026"/>
              <a:gd name="connsiteX212" fmla="*/ 95250 w 2667216"/>
              <a:gd name="connsiteY212" fmla="*/ 1109968 h 1573026"/>
              <a:gd name="connsiteX213" fmla="*/ 61912 w 2667216"/>
              <a:gd name="connsiteY213" fmla="*/ 1117112 h 1573026"/>
              <a:gd name="connsiteX214" fmla="*/ 16668 w 2667216"/>
              <a:gd name="connsiteY214" fmla="*/ 1098062 h 1573026"/>
              <a:gd name="connsiteX215" fmla="*/ 0 w 2667216"/>
              <a:gd name="connsiteY215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9524 w 2667216"/>
              <a:gd name="connsiteY2" fmla="*/ 686106 h 1573026"/>
              <a:gd name="connsiteX3" fmla="*/ 14289 w 2667216"/>
              <a:gd name="connsiteY3" fmla="*/ 657530 h 1573026"/>
              <a:gd name="connsiteX4" fmla="*/ 50005 w 2667216"/>
              <a:gd name="connsiteY4" fmla="*/ 607525 h 1573026"/>
              <a:gd name="connsiteX5" fmla="*/ 76201 w 2667216"/>
              <a:gd name="connsiteY5" fmla="*/ 590855 h 1573026"/>
              <a:gd name="connsiteX6" fmla="*/ 73818 w 2667216"/>
              <a:gd name="connsiteY6" fmla="*/ 507512 h 1573026"/>
              <a:gd name="connsiteX7" fmla="*/ 26193 w 2667216"/>
              <a:gd name="connsiteY7" fmla="*/ 467031 h 1573026"/>
              <a:gd name="connsiteX8" fmla="*/ 21430 w 2667216"/>
              <a:gd name="connsiteY8" fmla="*/ 433693 h 1573026"/>
              <a:gd name="connsiteX9" fmla="*/ 4762 w 2667216"/>
              <a:gd name="connsiteY9" fmla="*/ 400355 h 1573026"/>
              <a:gd name="connsiteX10" fmla="*/ 23812 w 2667216"/>
              <a:gd name="connsiteY10" fmla="*/ 307487 h 1573026"/>
              <a:gd name="connsiteX11" fmla="*/ 30955 w 2667216"/>
              <a:gd name="connsiteY11" fmla="*/ 255100 h 1573026"/>
              <a:gd name="connsiteX12" fmla="*/ 54770 w 2667216"/>
              <a:gd name="connsiteY12" fmla="*/ 224142 h 1573026"/>
              <a:gd name="connsiteX13" fmla="*/ 142874 w 2667216"/>
              <a:gd name="connsiteY13" fmla="*/ 247956 h 1573026"/>
              <a:gd name="connsiteX14" fmla="*/ 190499 w 2667216"/>
              <a:gd name="connsiteY14" fmla="*/ 293200 h 1573026"/>
              <a:gd name="connsiteX15" fmla="*/ 202405 w 2667216"/>
              <a:gd name="connsiteY15" fmla="*/ 321775 h 1573026"/>
              <a:gd name="connsiteX16" fmla="*/ 238126 w 2667216"/>
              <a:gd name="connsiteY16" fmla="*/ 364636 h 1573026"/>
              <a:gd name="connsiteX17" fmla="*/ 266699 w 2667216"/>
              <a:gd name="connsiteY17" fmla="*/ 359875 h 1573026"/>
              <a:gd name="connsiteX18" fmla="*/ 273843 w 2667216"/>
              <a:gd name="connsiteY18" fmla="*/ 333681 h 1573026"/>
              <a:gd name="connsiteX19" fmla="*/ 314324 w 2667216"/>
              <a:gd name="connsiteY19" fmla="*/ 336062 h 1573026"/>
              <a:gd name="connsiteX20" fmla="*/ 361949 w 2667216"/>
              <a:gd name="connsiteY20" fmla="*/ 312249 h 1573026"/>
              <a:gd name="connsiteX21" fmla="*/ 385762 w 2667216"/>
              <a:gd name="connsiteY21" fmla="*/ 257481 h 1573026"/>
              <a:gd name="connsiteX22" fmla="*/ 373855 w 2667216"/>
              <a:gd name="connsiteY22" fmla="*/ 424168 h 1573026"/>
              <a:gd name="connsiteX23" fmla="*/ 476249 w 2667216"/>
              <a:gd name="connsiteY23" fmla="*/ 517037 h 1573026"/>
              <a:gd name="connsiteX24" fmla="*/ 533401 w 2667216"/>
              <a:gd name="connsiteY24" fmla="*/ 495605 h 1573026"/>
              <a:gd name="connsiteX25" fmla="*/ 585787 w 2667216"/>
              <a:gd name="connsiteY25" fmla="*/ 481318 h 1573026"/>
              <a:gd name="connsiteX26" fmla="*/ 611980 w 2667216"/>
              <a:gd name="connsiteY26" fmla="*/ 483700 h 1573026"/>
              <a:gd name="connsiteX27" fmla="*/ 607218 w 2667216"/>
              <a:gd name="connsiteY27" fmla="*/ 476556 h 1573026"/>
              <a:gd name="connsiteX28" fmla="*/ 685799 w 2667216"/>
              <a:gd name="connsiteY28" fmla="*/ 524181 h 1573026"/>
              <a:gd name="connsiteX29" fmla="*/ 731043 w 2667216"/>
              <a:gd name="connsiteY29" fmla="*/ 547993 h 1573026"/>
              <a:gd name="connsiteX30" fmla="*/ 797720 w 2667216"/>
              <a:gd name="connsiteY30" fmla="*/ 562280 h 1573026"/>
              <a:gd name="connsiteX31" fmla="*/ 842962 w 2667216"/>
              <a:gd name="connsiteY31" fmla="*/ 478937 h 1573026"/>
              <a:gd name="connsiteX32" fmla="*/ 871537 w 2667216"/>
              <a:gd name="connsiteY32" fmla="*/ 455125 h 1573026"/>
              <a:gd name="connsiteX33" fmla="*/ 873921 w 2667216"/>
              <a:gd name="connsiteY33" fmla="*/ 426549 h 1573026"/>
              <a:gd name="connsiteX34" fmla="*/ 802480 w 2667216"/>
              <a:gd name="connsiteY34" fmla="*/ 412262 h 1573026"/>
              <a:gd name="connsiteX35" fmla="*/ 773907 w 2667216"/>
              <a:gd name="connsiteY35" fmla="*/ 417024 h 1573026"/>
              <a:gd name="connsiteX36" fmla="*/ 738187 w 2667216"/>
              <a:gd name="connsiteY36" fmla="*/ 383687 h 1573026"/>
              <a:gd name="connsiteX37" fmla="*/ 762001 w 2667216"/>
              <a:gd name="connsiteY37" fmla="*/ 357491 h 1573026"/>
              <a:gd name="connsiteX38" fmla="*/ 823912 w 2667216"/>
              <a:gd name="connsiteY38" fmla="*/ 343206 h 1573026"/>
              <a:gd name="connsiteX39" fmla="*/ 869155 w 2667216"/>
              <a:gd name="connsiteY39" fmla="*/ 357493 h 1573026"/>
              <a:gd name="connsiteX40" fmla="*/ 881062 w 2667216"/>
              <a:gd name="connsiteY40" fmla="*/ 376543 h 1573026"/>
              <a:gd name="connsiteX41" fmla="*/ 1000124 w 2667216"/>
              <a:gd name="connsiteY41" fmla="*/ 436075 h 1573026"/>
              <a:gd name="connsiteX42" fmla="*/ 1023937 w 2667216"/>
              <a:gd name="connsiteY42" fmla="*/ 500368 h 1573026"/>
              <a:gd name="connsiteX43" fmla="*/ 1045368 w 2667216"/>
              <a:gd name="connsiteY43" fmla="*/ 512275 h 1573026"/>
              <a:gd name="connsiteX44" fmla="*/ 1042987 w 2667216"/>
              <a:gd name="connsiteY44" fmla="*/ 421787 h 1573026"/>
              <a:gd name="connsiteX45" fmla="*/ 1064418 w 2667216"/>
              <a:gd name="connsiteY45" fmla="*/ 383687 h 1573026"/>
              <a:gd name="connsiteX46" fmla="*/ 1083468 w 2667216"/>
              <a:gd name="connsiteY46" fmla="*/ 386068 h 1573026"/>
              <a:gd name="connsiteX47" fmla="*/ 1083468 w 2667216"/>
              <a:gd name="connsiteY47" fmla="*/ 347968 h 1573026"/>
              <a:gd name="connsiteX48" fmla="*/ 1095376 w 2667216"/>
              <a:gd name="connsiteY48" fmla="*/ 340823 h 1573026"/>
              <a:gd name="connsiteX49" fmla="*/ 1152524 w 2667216"/>
              <a:gd name="connsiteY49" fmla="*/ 343206 h 1573026"/>
              <a:gd name="connsiteX50" fmla="*/ 1252537 w 2667216"/>
              <a:gd name="connsiteY50" fmla="*/ 317012 h 1573026"/>
              <a:gd name="connsiteX51" fmla="*/ 1323974 w 2667216"/>
              <a:gd name="connsiteY51" fmla="*/ 305106 h 1573026"/>
              <a:gd name="connsiteX52" fmla="*/ 1409366 w 2667216"/>
              <a:gd name="connsiteY52" fmla="*/ 250164 h 1573026"/>
              <a:gd name="connsiteX53" fmla="*/ 1481137 w 2667216"/>
              <a:gd name="connsiteY53" fmla="*/ 221762 h 1573026"/>
              <a:gd name="connsiteX54" fmla="*/ 1550195 w 2667216"/>
              <a:gd name="connsiteY54" fmla="*/ 188423 h 1573026"/>
              <a:gd name="connsiteX55" fmla="*/ 1621630 w 2667216"/>
              <a:gd name="connsiteY55" fmla="*/ 195568 h 1573026"/>
              <a:gd name="connsiteX56" fmla="*/ 1674018 w 2667216"/>
              <a:gd name="connsiteY56" fmla="*/ 174137 h 1573026"/>
              <a:gd name="connsiteX57" fmla="*/ 1704976 w 2667216"/>
              <a:gd name="connsiteY57" fmla="*/ 183660 h 1573026"/>
              <a:gd name="connsiteX58" fmla="*/ 1778793 w 2667216"/>
              <a:gd name="connsiteY58" fmla="*/ 233668 h 1573026"/>
              <a:gd name="connsiteX59" fmla="*/ 1716880 w 2667216"/>
              <a:gd name="connsiteY59" fmla="*/ 209856 h 1573026"/>
              <a:gd name="connsiteX60" fmla="*/ 1738312 w 2667216"/>
              <a:gd name="connsiteY60" fmla="*/ 281293 h 1573026"/>
              <a:gd name="connsiteX61" fmla="*/ 1776414 w 2667216"/>
              <a:gd name="connsiteY61" fmla="*/ 309866 h 1573026"/>
              <a:gd name="connsiteX62" fmla="*/ 1871662 w 2667216"/>
              <a:gd name="connsiteY62" fmla="*/ 314631 h 1573026"/>
              <a:gd name="connsiteX63" fmla="*/ 1938339 w 2667216"/>
              <a:gd name="connsiteY63" fmla="*/ 271766 h 1573026"/>
              <a:gd name="connsiteX64" fmla="*/ 1935955 w 2667216"/>
              <a:gd name="connsiteY64" fmla="*/ 293200 h 1573026"/>
              <a:gd name="connsiteX65" fmla="*/ 1900237 w 2667216"/>
              <a:gd name="connsiteY65" fmla="*/ 321775 h 1573026"/>
              <a:gd name="connsiteX66" fmla="*/ 1826418 w 2667216"/>
              <a:gd name="connsiteY66" fmla="*/ 338443 h 1573026"/>
              <a:gd name="connsiteX67" fmla="*/ 1833564 w 2667216"/>
              <a:gd name="connsiteY67" fmla="*/ 367017 h 1573026"/>
              <a:gd name="connsiteX68" fmla="*/ 1957389 w 2667216"/>
              <a:gd name="connsiteY68" fmla="*/ 331298 h 1573026"/>
              <a:gd name="connsiteX69" fmla="*/ 2009774 w 2667216"/>
              <a:gd name="connsiteY69" fmla="*/ 295581 h 1573026"/>
              <a:gd name="connsiteX70" fmla="*/ 2052638 w 2667216"/>
              <a:gd name="connsiteY70" fmla="*/ 271766 h 1573026"/>
              <a:gd name="connsiteX71" fmla="*/ 1976439 w 2667216"/>
              <a:gd name="connsiteY71" fmla="*/ 264623 h 1573026"/>
              <a:gd name="connsiteX72" fmla="*/ 1976439 w 2667216"/>
              <a:gd name="connsiteY72" fmla="*/ 202710 h 1573026"/>
              <a:gd name="connsiteX73" fmla="*/ 2026444 w 2667216"/>
              <a:gd name="connsiteY73" fmla="*/ 202710 h 1573026"/>
              <a:gd name="connsiteX74" fmla="*/ 2133600 w 2667216"/>
              <a:gd name="connsiteY74" fmla="*/ 97935 h 1573026"/>
              <a:gd name="connsiteX75" fmla="*/ 2183606 w 2667216"/>
              <a:gd name="connsiteY75" fmla="*/ 305 h 1573026"/>
              <a:gd name="connsiteX76" fmla="*/ 2147888 w 2667216"/>
              <a:gd name="connsiteY76" fmla="*/ 114604 h 1573026"/>
              <a:gd name="connsiteX77" fmla="*/ 2074070 w 2667216"/>
              <a:gd name="connsiteY77" fmla="*/ 193186 h 1573026"/>
              <a:gd name="connsiteX78" fmla="*/ 2138362 w 2667216"/>
              <a:gd name="connsiteY78" fmla="*/ 217000 h 1573026"/>
              <a:gd name="connsiteX79" fmla="*/ 2197893 w 2667216"/>
              <a:gd name="connsiteY79" fmla="*/ 212237 h 1573026"/>
              <a:gd name="connsiteX80" fmla="*/ 2243139 w 2667216"/>
              <a:gd name="connsiteY80" fmla="*/ 257480 h 1573026"/>
              <a:gd name="connsiteX81" fmla="*/ 2293143 w 2667216"/>
              <a:gd name="connsiteY81" fmla="*/ 243193 h 1573026"/>
              <a:gd name="connsiteX82" fmla="*/ 2336005 w 2667216"/>
              <a:gd name="connsiteY82" fmla="*/ 178900 h 1573026"/>
              <a:gd name="connsiteX83" fmla="*/ 2378868 w 2667216"/>
              <a:gd name="connsiteY83" fmla="*/ 169375 h 1573026"/>
              <a:gd name="connsiteX84" fmla="*/ 2483643 w 2667216"/>
              <a:gd name="connsiteY84" fmla="*/ 152706 h 1573026"/>
              <a:gd name="connsiteX85" fmla="*/ 2500312 w 2667216"/>
              <a:gd name="connsiteY85" fmla="*/ 147943 h 1573026"/>
              <a:gd name="connsiteX86" fmla="*/ 2588418 w 2667216"/>
              <a:gd name="connsiteY86" fmla="*/ 166993 h 1573026"/>
              <a:gd name="connsiteX87" fmla="*/ 2619374 w 2667216"/>
              <a:gd name="connsiteY87" fmla="*/ 188425 h 1573026"/>
              <a:gd name="connsiteX88" fmla="*/ 2645569 w 2667216"/>
              <a:gd name="connsiteY88" fmla="*/ 205092 h 1573026"/>
              <a:gd name="connsiteX89" fmla="*/ 2666999 w 2667216"/>
              <a:gd name="connsiteY89" fmla="*/ 221762 h 1573026"/>
              <a:gd name="connsiteX90" fmla="*/ 2647949 w 2667216"/>
              <a:gd name="connsiteY90" fmla="*/ 264625 h 1573026"/>
              <a:gd name="connsiteX91" fmla="*/ 2645568 w 2667216"/>
              <a:gd name="connsiteY91" fmla="*/ 319393 h 1573026"/>
              <a:gd name="connsiteX92" fmla="*/ 2631280 w 2667216"/>
              <a:gd name="connsiteY92" fmla="*/ 376543 h 1573026"/>
              <a:gd name="connsiteX93" fmla="*/ 2633662 w 2667216"/>
              <a:gd name="connsiteY93" fmla="*/ 386068 h 1573026"/>
              <a:gd name="connsiteX94" fmla="*/ 2664618 w 2667216"/>
              <a:gd name="connsiteY94" fmla="*/ 393212 h 1573026"/>
              <a:gd name="connsiteX95" fmla="*/ 2652712 w 2667216"/>
              <a:gd name="connsiteY95" fmla="*/ 424168 h 1573026"/>
              <a:gd name="connsiteX96" fmla="*/ 2619374 w 2667216"/>
              <a:gd name="connsiteY96" fmla="*/ 445600 h 1573026"/>
              <a:gd name="connsiteX97" fmla="*/ 2605087 w 2667216"/>
              <a:gd name="connsiteY97" fmla="*/ 476556 h 1573026"/>
              <a:gd name="connsiteX98" fmla="*/ 2608340 w 2667216"/>
              <a:gd name="connsiteY98" fmla="*/ 559163 h 1573026"/>
              <a:gd name="connsiteX99" fmla="*/ 2595561 w 2667216"/>
              <a:gd name="connsiteY99" fmla="*/ 590856 h 1573026"/>
              <a:gd name="connsiteX100" fmla="*/ 2593180 w 2667216"/>
              <a:gd name="connsiteY100" fmla="*/ 655150 h 1573026"/>
              <a:gd name="connsiteX101" fmla="*/ 2614612 w 2667216"/>
              <a:gd name="connsiteY101" fmla="*/ 690868 h 1573026"/>
              <a:gd name="connsiteX102" fmla="*/ 2609849 w 2667216"/>
              <a:gd name="connsiteY102" fmla="*/ 743256 h 1573026"/>
              <a:gd name="connsiteX103" fmla="*/ 2612230 w 2667216"/>
              <a:gd name="connsiteY103" fmla="*/ 790881 h 1573026"/>
              <a:gd name="connsiteX104" fmla="*/ 2600324 w 2667216"/>
              <a:gd name="connsiteY104" fmla="*/ 805168 h 1573026"/>
              <a:gd name="connsiteX105" fmla="*/ 2571749 w 2667216"/>
              <a:gd name="connsiteY105" fmla="*/ 890893 h 1573026"/>
              <a:gd name="connsiteX106" fmla="*/ 2540795 w 2667216"/>
              <a:gd name="connsiteY106" fmla="*/ 967092 h 1573026"/>
              <a:gd name="connsiteX107" fmla="*/ 2505074 w 2667216"/>
              <a:gd name="connsiteY107" fmla="*/ 945662 h 1573026"/>
              <a:gd name="connsiteX108" fmla="*/ 2445543 w 2667216"/>
              <a:gd name="connsiteY108" fmla="*/ 917087 h 1573026"/>
              <a:gd name="connsiteX109" fmla="*/ 2416968 w 2667216"/>
              <a:gd name="connsiteY109" fmla="*/ 883750 h 1573026"/>
              <a:gd name="connsiteX110" fmla="*/ 2383632 w 2667216"/>
              <a:gd name="connsiteY110" fmla="*/ 869462 h 1573026"/>
              <a:gd name="connsiteX111" fmla="*/ 2350293 w 2667216"/>
              <a:gd name="connsiteY111" fmla="*/ 871843 h 1573026"/>
              <a:gd name="connsiteX112" fmla="*/ 2300287 w 2667216"/>
              <a:gd name="connsiteY112" fmla="*/ 895656 h 1573026"/>
              <a:gd name="connsiteX113" fmla="*/ 2276474 w 2667216"/>
              <a:gd name="connsiteY113" fmla="*/ 909943 h 1573026"/>
              <a:gd name="connsiteX114" fmla="*/ 2207420 w 2667216"/>
              <a:gd name="connsiteY114" fmla="*/ 926612 h 1573026"/>
              <a:gd name="connsiteX115" fmla="*/ 2185987 w 2667216"/>
              <a:gd name="connsiteY115" fmla="*/ 957568 h 1573026"/>
              <a:gd name="connsiteX116" fmla="*/ 2183605 w 2667216"/>
              <a:gd name="connsiteY116" fmla="*/ 1036150 h 1573026"/>
              <a:gd name="connsiteX117" fmla="*/ 2185989 w 2667216"/>
              <a:gd name="connsiteY117" fmla="*/ 1062342 h 1573026"/>
              <a:gd name="connsiteX118" fmla="*/ 2085974 w 2667216"/>
              <a:gd name="connsiteY118" fmla="*/ 1112350 h 1573026"/>
              <a:gd name="connsiteX119" fmla="*/ 2043112 w 2667216"/>
              <a:gd name="connsiteY119" fmla="*/ 1112350 h 1573026"/>
              <a:gd name="connsiteX120" fmla="*/ 1952626 w 2667216"/>
              <a:gd name="connsiteY120" fmla="*/ 1148067 h 1573026"/>
              <a:gd name="connsiteX121" fmla="*/ 1931193 w 2667216"/>
              <a:gd name="connsiteY121" fmla="*/ 1188550 h 1573026"/>
              <a:gd name="connsiteX122" fmla="*/ 1931195 w 2667216"/>
              <a:gd name="connsiteY122" fmla="*/ 1238556 h 1573026"/>
              <a:gd name="connsiteX123" fmla="*/ 1881187 w 2667216"/>
              <a:gd name="connsiteY123" fmla="*/ 1279037 h 1573026"/>
              <a:gd name="connsiteX124" fmla="*/ 1864520 w 2667216"/>
              <a:gd name="connsiteY124" fmla="*/ 1309993 h 1573026"/>
              <a:gd name="connsiteX125" fmla="*/ 1866899 w 2667216"/>
              <a:gd name="connsiteY125" fmla="*/ 1331425 h 1573026"/>
              <a:gd name="connsiteX126" fmla="*/ 1900237 w 2667216"/>
              <a:gd name="connsiteY126" fmla="*/ 1326662 h 1573026"/>
              <a:gd name="connsiteX127" fmla="*/ 1924051 w 2667216"/>
              <a:gd name="connsiteY127" fmla="*/ 1350474 h 1573026"/>
              <a:gd name="connsiteX128" fmla="*/ 1912143 w 2667216"/>
              <a:gd name="connsiteY128" fmla="*/ 1383812 h 1573026"/>
              <a:gd name="connsiteX129" fmla="*/ 1909762 w 2667216"/>
              <a:gd name="connsiteY129" fmla="*/ 1421912 h 1573026"/>
              <a:gd name="connsiteX130" fmla="*/ 1831182 w 2667216"/>
              <a:gd name="connsiteY130" fmla="*/ 1450487 h 1573026"/>
              <a:gd name="connsiteX131" fmla="*/ 1821657 w 2667216"/>
              <a:gd name="connsiteY131" fmla="*/ 1538594 h 1573026"/>
              <a:gd name="connsiteX132" fmla="*/ 1754980 w 2667216"/>
              <a:gd name="connsiteY132" fmla="*/ 1560025 h 1573026"/>
              <a:gd name="connsiteX133" fmla="*/ 1718929 w 2667216"/>
              <a:gd name="connsiteY133" fmla="*/ 1573012 h 1573026"/>
              <a:gd name="connsiteX134" fmla="*/ 1638299 w 2667216"/>
              <a:gd name="connsiteY134" fmla="*/ 1557643 h 1573026"/>
              <a:gd name="connsiteX135" fmla="*/ 1612105 w 2667216"/>
              <a:gd name="connsiteY135" fmla="*/ 1571931 h 1573026"/>
              <a:gd name="connsiteX136" fmla="*/ 1557339 w 2667216"/>
              <a:gd name="connsiteY136" fmla="*/ 1543356 h 1573026"/>
              <a:gd name="connsiteX137" fmla="*/ 1516855 w 2667216"/>
              <a:gd name="connsiteY137" fmla="*/ 1507637 h 1573026"/>
              <a:gd name="connsiteX138" fmla="*/ 1473995 w 2667216"/>
              <a:gd name="connsiteY138" fmla="*/ 1479061 h 1573026"/>
              <a:gd name="connsiteX139" fmla="*/ 1502568 w 2667216"/>
              <a:gd name="connsiteY139" fmla="*/ 1455250 h 1573026"/>
              <a:gd name="connsiteX140" fmla="*/ 1490662 w 2667216"/>
              <a:gd name="connsiteY140" fmla="*/ 1438581 h 1573026"/>
              <a:gd name="connsiteX141" fmla="*/ 1428749 w 2667216"/>
              <a:gd name="connsiteY141" fmla="*/ 1426675 h 1573026"/>
              <a:gd name="connsiteX142" fmla="*/ 1409699 w 2667216"/>
              <a:gd name="connsiteY142" fmla="*/ 1402862 h 1573026"/>
              <a:gd name="connsiteX143" fmla="*/ 1371601 w 2667216"/>
              <a:gd name="connsiteY143" fmla="*/ 1379050 h 1573026"/>
              <a:gd name="connsiteX144" fmla="*/ 1366837 w 2667216"/>
              <a:gd name="connsiteY144" fmla="*/ 1390956 h 1573026"/>
              <a:gd name="connsiteX145" fmla="*/ 1381126 w 2667216"/>
              <a:gd name="connsiteY145" fmla="*/ 1429056 h 1573026"/>
              <a:gd name="connsiteX146" fmla="*/ 1350168 w 2667216"/>
              <a:gd name="connsiteY146" fmla="*/ 1443343 h 1573026"/>
              <a:gd name="connsiteX147" fmla="*/ 1323976 w 2667216"/>
              <a:gd name="connsiteY147" fmla="*/ 1457630 h 1573026"/>
              <a:gd name="connsiteX148" fmla="*/ 1307305 w 2667216"/>
              <a:gd name="connsiteY148" fmla="*/ 1450487 h 1573026"/>
              <a:gd name="connsiteX149" fmla="*/ 1262062 w 2667216"/>
              <a:gd name="connsiteY149" fmla="*/ 1388575 h 1573026"/>
              <a:gd name="connsiteX150" fmla="*/ 1216820 w 2667216"/>
              <a:gd name="connsiteY150" fmla="*/ 1355237 h 1573026"/>
              <a:gd name="connsiteX151" fmla="*/ 1238251 w 2667216"/>
              <a:gd name="connsiteY151" fmla="*/ 1338568 h 1573026"/>
              <a:gd name="connsiteX152" fmla="*/ 1259682 w 2667216"/>
              <a:gd name="connsiteY152" fmla="*/ 1298087 h 1573026"/>
              <a:gd name="connsiteX153" fmla="*/ 1245393 w 2667216"/>
              <a:gd name="connsiteY153" fmla="*/ 1286181 h 1573026"/>
              <a:gd name="connsiteX154" fmla="*/ 1207295 w 2667216"/>
              <a:gd name="connsiteY154" fmla="*/ 1288562 h 1573026"/>
              <a:gd name="connsiteX155" fmla="*/ 1131095 w 2667216"/>
              <a:gd name="connsiteY155" fmla="*/ 1245700 h 1573026"/>
              <a:gd name="connsiteX156" fmla="*/ 1088230 w 2667216"/>
              <a:gd name="connsiteY156" fmla="*/ 1226650 h 1573026"/>
              <a:gd name="connsiteX157" fmla="*/ 1078707 w 2667216"/>
              <a:gd name="connsiteY157" fmla="*/ 1226650 h 1573026"/>
              <a:gd name="connsiteX158" fmla="*/ 1066801 w 2667216"/>
              <a:gd name="connsiteY158" fmla="*/ 1162356 h 1573026"/>
              <a:gd name="connsiteX159" fmla="*/ 1078707 w 2667216"/>
              <a:gd name="connsiteY159" fmla="*/ 1098062 h 1573026"/>
              <a:gd name="connsiteX160" fmla="*/ 1047751 w 2667216"/>
              <a:gd name="connsiteY160" fmla="*/ 1064725 h 1573026"/>
              <a:gd name="connsiteX161" fmla="*/ 995364 w 2667216"/>
              <a:gd name="connsiteY161" fmla="*/ 1040912 h 1573026"/>
              <a:gd name="connsiteX162" fmla="*/ 1021557 w 2667216"/>
              <a:gd name="connsiteY162" fmla="*/ 1017100 h 1573026"/>
              <a:gd name="connsiteX163" fmla="*/ 1066801 w 2667216"/>
              <a:gd name="connsiteY163" fmla="*/ 1021862 h 1573026"/>
              <a:gd name="connsiteX164" fmla="*/ 1062039 w 2667216"/>
              <a:gd name="connsiteY164" fmla="*/ 974237 h 1573026"/>
              <a:gd name="connsiteX165" fmla="*/ 1033464 w 2667216"/>
              <a:gd name="connsiteY165" fmla="*/ 969475 h 1573026"/>
              <a:gd name="connsiteX166" fmla="*/ 1038226 w 2667216"/>
              <a:gd name="connsiteY166" fmla="*/ 921850 h 1573026"/>
              <a:gd name="connsiteX167" fmla="*/ 1007270 w 2667216"/>
              <a:gd name="connsiteY167" fmla="*/ 907562 h 1573026"/>
              <a:gd name="connsiteX168" fmla="*/ 1009651 w 2667216"/>
              <a:gd name="connsiteY168" fmla="*/ 871843 h 1573026"/>
              <a:gd name="connsiteX169" fmla="*/ 962026 w 2667216"/>
              <a:gd name="connsiteY169" fmla="*/ 857556 h 1573026"/>
              <a:gd name="connsiteX170" fmla="*/ 942976 w 2667216"/>
              <a:gd name="connsiteY170" fmla="*/ 878987 h 1573026"/>
              <a:gd name="connsiteX171" fmla="*/ 914399 w 2667216"/>
              <a:gd name="connsiteY171" fmla="*/ 881368 h 1573026"/>
              <a:gd name="connsiteX172" fmla="*/ 864395 w 2667216"/>
              <a:gd name="connsiteY172" fmla="*/ 886131 h 1573026"/>
              <a:gd name="connsiteX173" fmla="*/ 833439 w 2667216"/>
              <a:gd name="connsiteY173" fmla="*/ 907562 h 1573026"/>
              <a:gd name="connsiteX174" fmla="*/ 833439 w 2667216"/>
              <a:gd name="connsiteY174" fmla="*/ 876606 h 1573026"/>
              <a:gd name="connsiteX175" fmla="*/ 792957 w 2667216"/>
              <a:gd name="connsiteY175" fmla="*/ 871843 h 1573026"/>
              <a:gd name="connsiteX176" fmla="*/ 800099 w 2667216"/>
              <a:gd name="connsiteY176" fmla="*/ 893275 h 1573026"/>
              <a:gd name="connsiteX177" fmla="*/ 795339 w 2667216"/>
              <a:gd name="connsiteY177" fmla="*/ 912325 h 1573026"/>
              <a:gd name="connsiteX178" fmla="*/ 709614 w 2667216"/>
              <a:gd name="connsiteY178" fmla="*/ 859936 h 1573026"/>
              <a:gd name="connsiteX179" fmla="*/ 688182 w 2667216"/>
              <a:gd name="connsiteY179" fmla="*/ 826600 h 1573026"/>
              <a:gd name="connsiteX180" fmla="*/ 700089 w 2667216"/>
              <a:gd name="connsiteY180" fmla="*/ 786117 h 1573026"/>
              <a:gd name="connsiteX181" fmla="*/ 669132 w 2667216"/>
              <a:gd name="connsiteY181" fmla="*/ 781356 h 1573026"/>
              <a:gd name="connsiteX182" fmla="*/ 621507 w 2667216"/>
              <a:gd name="connsiteY182" fmla="*/ 795643 h 1573026"/>
              <a:gd name="connsiteX183" fmla="*/ 611982 w 2667216"/>
              <a:gd name="connsiteY183" fmla="*/ 809931 h 1573026"/>
              <a:gd name="connsiteX184" fmla="*/ 588170 w 2667216"/>
              <a:gd name="connsiteY184" fmla="*/ 826600 h 1573026"/>
              <a:gd name="connsiteX185" fmla="*/ 581026 w 2667216"/>
              <a:gd name="connsiteY185" fmla="*/ 843268 h 1573026"/>
              <a:gd name="connsiteX186" fmla="*/ 540545 w 2667216"/>
              <a:gd name="connsiteY186" fmla="*/ 876606 h 1573026"/>
              <a:gd name="connsiteX187" fmla="*/ 542924 w 2667216"/>
              <a:gd name="connsiteY187" fmla="*/ 898037 h 1573026"/>
              <a:gd name="connsiteX188" fmla="*/ 557214 w 2667216"/>
              <a:gd name="connsiteY188" fmla="*/ 917087 h 1573026"/>
              <a:gd name="connsiteX189" fmla="*/ 481014 w 2667216"/>
              <a:gd name="connsiteY189" fmla="*/ 902800 h 1573026"/>
              <a:gd name="connsiteX190" fmla="*/ 447676 w 2667216"/>
              <a:gd name="connsiteY190" fmla="*/ 907562 h 1573026"/>
              <a:gd name="connsiteX191" fmla="*/ 495299 w 2667216"/>
              <a:gd name="connsiteY191" fmla="*/ 938518 h 1573026"/>
              <a:gd name="connsiteX192" fmla="*/ 519114 w 2667216"/>
              <a:gd name="connsiteY192" fmla="*/ 950425 h 1573026"/>
              <a:gd name="connsiteX193" fmla="*/ 545307 w 2667216"/>
              <a:gd name="connsiteY193" fmla="*/ 1002812 h 1573026"/>
              <a:gd name="connsiteX194" fmla="*/ 478630 w 2667216"/>
              <a:gd name="connsiteY194" fmla="*/ 1019481 h 1573026"/>
              <a:gd name="connsiteX195" fmla="*/ 457201 w 2667216"/>
              <a:gd name="connsiteY195" fmla="*/ 1031387 h 1573026"/>
              <a:gd name="connsiteX196" fmla="*/ 433387 w 2667216"/>
              <a:gd name="connsiteY196" fmla="*/ 1002812 h 1573026"/>
              <a:gd name="connsiteX197" fmla="*/ 409574 w 2667216"/>
              <a:gd name="connsiteY197" fmla="*/ 971856 h 1573026"/>
              <a:gd name="connsiteX198" fmla="*/ 411955 w 2667216"/>
              <a:gd name="connsiteY198" fmla="*/ 933756 h 1573026"/>
              <a:gd name="connsiteX199" fmla="*/ 409574 w 2667216"/>
              <a:gd name="connsiteY199" fmla="*/ 914706 h 1573026"/>
              <a:gd name="connsiteX200" fmla="*/ 428624 w 2667216"/>
              <a:gd name="connsiteY200" fmla="*/ 881368 h 1573026"/>
              <a:gd name="connsiteX201" fmla="*/ 388144 w 2667216"/>
              <a:gd name="connsiteY201" fmla="*/ 890893 h 1573026"/>
              <a:gd name="connsiteX202" fmla="*/ 359568 w 2667216"/>
              <a:gd name="connsiteY202" fmla="*/ 952806 h 1573026"/>
              <a:gd name="connsiteX203" fmla="*/ 352424 w 2667216"/>
              <a:gd name="connsiteY203" fmla="*/ 976618 h 1573026"/>
              <a:gd name="connsiteX204" fmla="*/ 321468 w 2667216"/>
              <a:gd name="connsiteY204" fmla="*/ 993287 h 1573026"/>
              <a:gd name="connsiteX205" fmla="*/ 273843 w 2667216"/>
              <a:gd name="connsiteY205" fmla="*/ 990906 h 1573026"/>
              <a:gd name="connsiteX206" fmla="*/ 266699 w 2667216"/>
              <a:gd name="connsiteY206" fmla="*/ 1007575 h 1573026"/>
              <a:gd name="connsiteX207" fmla="*/ 266699 w 2667216"/>
              <a:gd name="connsiteY207" fmla="*/ 1055200 h 1573026"/>
              <a:gd name="connsiteX208" fmla="*/ 207168 w 2667216"/>
              <a:gd name="connsiteY208" fmla="*/ 1059962 h 1573026"/>
              <a:gd name="connsiteX209" fmla="*/ 145255 w 2667216"/>
              <a:gd name="connsiteY209" fmla="*/ 1093300 h 1573026"/>
              <a:gd name="connsiteX210" fmla="*/ 147637 w 2667216"/>
              <a:gd name="connsiteY210" fmla="*/ 1121875 h 1573026"/>
              <a:gd name="connsiteX211" fmla="*/ 95250 w 2667216"/>
              <a:gd name="connsiteY211" fmla="*/ 1109968 h 1573026"/>
              <a:gd name="connsiteX212" fmla="*/ 61912 w 2667216"/>
              <a:gd name="connsiteY212" fmla="*/ 1117112 h 1573026"/>
              <a:gd name="connsiteX213" fmla="*/ 16668 w 2667216"/>
              <a:gd name="connsiteY213" fmla="*/ 1098062 h 1573026"/>
              <a:gd name="connsiteX214" fmla="*/ 0 w 2667216"/>
              <a:gd name="connsiteY214" fmla="*/ 1098062 h 1573026"/>
              <a:gd name="connsiteX0" fmla="*/ 115 w 2667331"/>
              <a:gd name="connsiteY0" fmla="*/ 1098062 h 1573026"/>
              <a:gd name="connsiteX1" fmla="*/ 9639 w 2667331"/>
              <a:gd name="connsiteY1" fmla="*/ 686106 h 1573026"/>
              <a:gd name="connsiteX2" fmla="*/ 14404 w 2667331"/>
              <a:gd name="connsiteY2" fmla="*/ 657530 h 1573026"/>
              <a:gd name="connsiteX3" fmla="*/ 50120 w 2667331"/>
              <a:gd name="connsiteY3" fmla="*/ 607525 h 1573026"/>
              <a:gd name="connsiteX4" fmla="*/ 76316 w 2667331"/>
              <a:gd name="connsiteY4" fmla="*/ 590855 h 1573026"/>
              <a:gd name="connsiteX5" fmla="*/ 73933 w 2667331"/>
              <a:gd name="connsiteY5" fmla="*/ 507512 h 1573026"/>
              <a:gd name="connsiteX6" fmla="*/ 26308 w 2667331"/>
              <a:gd name="connsiteY6" fmla="*/ 467031 h 1573026"/>
              <a:gd name="connsiteX7" fmla="*/ 21545 w 2667331"/>
              <a:gd name="connsiteY7" fmla="*/ 433693 h 1573026"/>
              <a:gd name="connsiteX8" fmla="*/ 4877 w 2667331"/>
              <a:gd name="connsiteY8" fmla="*/ 400355 h 1573026"/>
              <a:gd name="connsiteX9" fmla="*/ 23927 w 2667331"/>
              <a:gd name="connsiteY9" fmla="*/ 307487 h 1573026"/>
              <a:gd name="connsiteX10" fmla="*/ 31070 w 2667331"/>
              <a:gd name="connsiteY10" fmla="*/ 255100 h 1573026"/>
              <a:gd name="connsiteX11" fmla="*/ 54885 w 2667331"/>
              <a:gd name="connsiteY11" fmla="*/ 224142 h 1573026"/>
              <a:gd name="connsiteX12" fmla="*/ 142989 w 2667331"/>
              <a:gd name="connsiteY12" fmla="*/ 247956 h 1573026"/>
              <a:gd name="connsiteX13" fmla="*/ 190614 w 2667331"/>
              <a:gd name="connsiteY13" fmla="*/ 293200 h 1573026"/>
              <a:gd name="connsiteX14" fmla="*/ 202520 w 2667331"/>
              <a:gd name="connsiteY14" fmla="*/ 321775 h 1573026"/>
              <a:gd name="connsiteX15" fmla="*/ 238241 w 2667331"/>
              <a:gd name="connsiteY15" fmla="*/ 364636 h 1573026"/>
              <a:gd name="connsiteX16" fmla="*/ 266814 w 2667331"/>
              <a:gd name="connsiteY16" fmla="*/ 359875 h 1573026"/>
              <a:gd name="connsiteX17" fmla="*/ 273958 w 2667331"/>
              <a:gd name="connsiteY17" fmla="*/ 333681 h 1573026"/>
              <a:gd name="connsiteX18" fmla="*/ 314439 w 2667331"/>
              <a:gd name="connsiteY18" fmla="*/ 336062 h 1573026"/>
              <a:gd name="connsiteX19" fmla="*/ 362064 w 2667331"/>
              <a:gd name="connsiteY19" fmla="*/ 312249 h 1573026"/>
              <a:gd name="connsiteX20" fmla="*/ 385877 w 2667331"/>
              <a:gd name="connsiteY20" fmla="*/ 257481 h 1573026"/>
              <a:gd name="connsiteX21" fmla="*/ 373970 w 2667331"/>
              <a:gd name="connsiteY21" fmla="*/ 424168 h 1573026"/>
              <a:gd name="connsiteX22" fmla="*/ 476364 w 2667331"/>
              <a:gd name="connsiteY22" fmla="*/ 517037 h 1573026"/>
              <a:gd name="connsiteX23" fmla="*/ 533516 w 2667331"/>
              <a:gd name="connsiteY23" fmla="*/ 495605 h 1573026"/>
              <a:gd name="connsiteX24" fmla="*/ 585902 w 2667331"/>
              <a:gd name="connsiteY24" fmla="*/ 481318 h 1573026"/>
              <a:gd name="connsiteX25" fmla="*/ 612095 w 2667331"/>
              <a:gd name="connsiteY25" fmla="*/ 483700 h 1573026"/>
              <a:gd name="connsiteX26" fmla="*/ 607333 w 2667331"/>
              <a:gd name="connsiteY26" fmla="*/ 476556 h 1573026"/>
              <a:gd name="connsiteX27" fmla="*/ 685914 w 2667331"/>
              <a:gd name="connsiteY27" fmla="*/ 524181 h 1573026"/>
              <a:gd name="connsiteX28" fmla="*/ 731158 w 2667331"/>
              <a:gd name="connsiteY28" fmla="*/ 547993 h 1573026"/>
              <a:gd name="connsiteX29" fmla="*/ 797835 w 2667331"/>
              <a:gd name="connsiteY29" fmla="*/ 562280 h 1573026"/>
              <a:gd name="connsiteX30" fmla="*/ 843077 w 2667331"/>
              <a:gd name="connsiteY30" fmla="*/ 478937 h 1573026"/>
              <a:gd name="connsiteX31" fmla="*/ 871652 w 2667331"/>
              <a:gd name="connsiteY31" fmla="*/ 455125 h 1573026"/>
              <a:gd name="connsiteX32" fmla="*/ 874036 w 2667331"/>
              <a:gd name="connsiteY32" fmla="*/ 426549 h 1573026"/>
              <a:gd name="connsiteX33" fmla="*/ 802595 w 2667331"/>
              <a:gd name="connsiteY33" fmla="*/ 412262 h 1573026"/>
              <a:gd name="connsiteX34" fmla="*/ 774022 w 2667331"/>
              <a:gd name="connsiteY34" fmla="*/ 417024 h 1573026"/>
              <a:gd name="connsiteX35" fmla="*/ 738302 w 2667331"/>
              <a:gd name="connsiteY35" fmla="*/ 383687 h 1573026"/>
              <a:gd name="connsiteX36" fmla="*/ 762116 w 2667331"/>
              <a:gd name="connsiteY36" fmla="*/ 357491 h 1573026"/>
              <a:gd name="connsiteX37" fmla="*/ 824027 w 2667331"/>
              <a:gd name="connsiteY37" fmla="*/ 343206 h 1573026"/>
              <a:gd name="connsiteX38" fmla="*/ 869270 w 2667331"/>
              <a:gd name="connsiteY38" fmla="*/ 357493 h 1573026"/>
              <a:gd name="connsiteX39" fmla="*/ 881177 w 2667331"/>
              <a:gd name="connsiteY39" fmla="*/ 376543 h 1573026"/>
              <a:gd name="connsiteX40" fmla="*/ 1000239 w 2667331"/>
              <a:gd name="connsiteY40" fmla="*/ 436075 h 1573026"/>
              <a:gd name="connsiteX41" fmla="*/ 1024052 w 2667331"/>
              <a:gd name="connsiteY41" fmla="*/ 500368 h 1573026"/>
              <a:gd name="connsiteX42" fmla="*/ 1045483 w 2667331"/>
              <a:gd name="connsiteY42" fmla="*/ 512275 h 1573026"/>
              <a:gd name="connsiteX43" fmla="*/ 1043102 w 2667331"/>
              <a:gd name="connsiteY43" fmla="*/ 421787 h 1573026"/>
              <a:gd name="connsiteX44" fmla="*/ 1064533 w 2667331"/>
              <a:gd name="connsiteY44" fmla="*/ 383687 h 1573026"/>
              <a:gd name="connsiteX45" fmla="*/ 1083583 w 2667331"/>
              <a:gd name="connsiteY45" fmla="*/ 386068 h 1573026"/>
              <a:gd name="connsiteX46" fmla="*/ 1083583 w 2667331"/>
              <a:gd name="connsiteY46" fmla="*/ 347968 h 1573026"/>
              <a:gd name="connsiteX47" fmla="*/ 1095491 w 2667331"/>
              <a:gd name="connsiteY47" fmla="*/ 340823 h 1573026"/>
              <a:gd name="connsiteX48" fmla="*/ 1152639 w 2667331"/>
              <a:gd name="connsiteY48" fmla="*/ 343206 h 1573026"/>
              <a:gd name="connsiteX49" fmla="*/ 1252652 w 2667331"/>
              <a:gd name="connsiteY49" fmla="*/ 317012 h 1573026"/>
              <a:gd name="connsiteX50" fmla="*/ 1324089 w 2667331"/>
              <a:gd name="connsiteY50" fmla="*/ 305106 h 1573026"/>
              <a:gd name="connsiteX51" fmla="*/ 1409481 w 2667331"/>
              <a:gd name="connsiteY51" fmla="*/ 250164 h 1573026"/>
              <a:gd name="connsiteX52" fmla="*/ 1481252 w 2667331"/>
              <a:gd name="connsiteY52" fmla="*/ 221762 h 1573026"/>
              <a:gd name="connsiteX53" fmla="*/ 1550310 w 2667331"/>
              <a:gd name="connsiteY53" fmla="*/ 188423 h 1573026"/>
              <a:gd name="connsiteX54" fmla="*/ 1621745 w 2667331"/>
              <a:gd name="connsiteY54" fmla="*/ 195568 h 1573026"/>
              <a:gd name="connsiteX55" fmla="*/ 1674133 w 2667331"/>
              <a:gd name="connsiteY55" fmla="*/ 174137 h 1573026"/>
              <a:gd name="connsiteX56" fmla="*/ 1705091 w 2667331"/>
              <a:gd name="connsiteY56" fmla="*/ 183660 h 1573026"/>
              <a:gd name="connsiteX57" fmla="*/ 1778908 w 2667331"/>
              <a:gd name="connsiteY57" fmla="*/ 233668 h 1573026"/>
              <a:gd name="connsiteX58" fmla="*/ 1716995 w 2667331"/>
              <a:gd name="connsiteY58" fmla="*/ 209856 h 1573026"/>
              <a:gd name="connsiteX59" fmla="*/ 1738427 w 2667331"/>
              <a:gd name="connsiteY59" fmla="*/ 281293 h 1573026"/>
              <a:gd name="connsiteX60" fmla="*/ 1776529 w 2667331"/>
              <a:gd name="connsiteY60" fmla="*/ 309866 h 1573026"/>
              <a:gd name="connsiteX61" fmla="*/ 1871777 w 2667331"/>
              <a:gd name="connsiteY61" fmla="*/ 314631 h 1573026"/>
              <a:gd name="connsiteX62" fmla="*/ 1938454 w 2667331"/>
              <a:gd name="connsiteY62" fmla="*/ 271766 h 1573026"/>
              <a:gd name="connsiteX63" fmla="*/ 1936070 w 2667331"/>
              <a:gd name="connsiteY63" fmla="*/ 293200 h 1573026"/>
              <a:gd name="connsiteX64" fmla="*/ 1900352 w 2667331"/>
              <a:gd name="connsiteY64" fmla="*/ 321775 h 1573026"/>
              <a:gd name="connsiteX65" fmla="*/ 1826533 w 2667331"/>
              <a:gd name="connsiteY65" fmla="*/ 338443 h 1573026"/>
              <a:gd name="connsiteX66" fmla="*/ 1833679 w 2667331"/>
              <a:gd name="connsiteY66" fmla="*/ 367017 h 1573026"/>
              <a:gd name="connsiteX67" fmla="*/ 1957504 w 2667331"/>
              <a:gd name="connsiteY67" fmla="*/ 331298 h 1573026"/>
              <a:gd name="connsiteX68" fmla="*/ 2009889 w 2667331"/>
              <a:gd name="connsiteY68" fmla="*/ 295581 h 1573026"/>
              <a:gd name="connsiteX69" fmla="*/ 2052753 w 2667331"/>
              <a:gd name="connsiteY69" fmla="*/ 271766 h 1573026"/>
              <a:gd name="connsiteX70" fmla="*/ 1976554 w 2667331"/>
              <a:gd name="connsiteY70" fmla="*/ 264623 h 1573026"/>
              <a:gd name="connsiteX71" fmla="*/ 1976554 w 2667331"/>
              <a:gd name="connsiteY71" fmla="*/ 202710 h 1573026"/>
              <a:gd name="connsiteX72" fmla="*/ 2026559 w 2667331"/>
              <a:gd name="connsiteY72" fmla="*/ 202710 h 1573026"/>
              <a:gd name="connsiteX73" fmla="*/ 2133715 w 2667331"/>
              <a:gd name="connsiteY73" fmla="*/ 97935 h 1573026"/>
              <a:gd name="connsiteX74" fmla="*/ 2183721 w 2667331"/>
              <a:gd name="connsiteY74" fmla="*/ 305 h 1573026"/>
              <a:gd name="connsiteX75" fmla="*/ 2148003 w 2667331"/>
              <a:gd name="connsiteY75" fmla="*/ 114604 h 1573026"/>
              <a:gd name="connsiteX76" fmla="*/ 2074185 w 2667331"/>
              <a:gd name="connsiteY76" fmla="*/ 193186 h 1573026"/>
              <a:gd name="connsiteX77" fmla="*/ 2138477 w 2667331"/>
              <a:gd name="connsiteY77" fmla="*/ 217000 h 1573026"/>
              <a:gd name="connsiteX78" fmla="*/ 2198008 w 2667331"/>
              <a:gd name="connsiteY78" fmla="*/ 212237 h 1573026"/>
              <a:gd name="connsiteX79" fmla="*/ 2243254 w 2667331"/>
              <a:gd name="connsiteY79" fmla="*/ 257480 h 1573026"/>
              <a:gd name="connsiteX80" fmla="*/ 2293258 w 2667331"/>
              <a:gd name="connsiteY80" fmla="*/ 243193 h 1573026"/>
              <a:gd name="connsiteX81" fmla="*/ 2336120 w 2667331"/>
              <a:gd name="connsiteY81" fmla="*/ 178900 h 1573026"/>
              <a:gd name="connsiteX82" fmla="*/ 2378983 w 2667331"/>
              <a:gd name="connsiteY82" fmla="*/ 169375 h 1573026"/>
              <a:gd name="connsiteX83" fmla="*/ 2483758 w 2667331"/>
              <a:gd name="connsiteY83" fmla="*/ 152706 h 1573026"/>
              <a:gd name="connsiteX84" fmla="*/ 2500427 w 2667331"/>
              <a:gd name="connsiteY84" fmla="*/ 147943 h 1573026"/>
              <a:gd name="connsiteX85" fmla="*/ 2588533 w 2667331"/>
              <a:gd name="connsiteY85" fmla="*/ 166993 h 1573026"/>
              <a:gd name="connsiteX86" fmla="*/ 2619489 w 2667331"/>
              <a:gd name="connsiteY86" fmla="*/ 188425 h 1573026"/>
              <a:gd name="connsiteX87" fmla="*/ 2645684 w 2667331"/>
              <a:gd name="connsiteY87" fmla="*/ 205092 h 1573026"/>
              <a:gd name="connsiteX88" fmla="*/ 2667114 w 2667331"/>
              <a:gd name="connsiteY88" fmla="*/ 221762 h 1573026"/>
              <a:gd name="connsiteX89" fmla="*/ 2648064 w 2667331"/>
              <a:gd name="connsiteY89" fmla="*/ 264625 h 1573026"/>
              <a:gd name="connsiteX90" fmla="*/ 2645683 w 2667331"/>
              <a:gd name="connsiteY90" fmla="*/ 319393 h 1573026"/>
              <a:gd name="connsiteX91" fmla="*/ 2631395 w 2667331"/>
              <a:gd name="connsiteY91" fmla="*/ 376543 h 1573026"/>
              <a:gd name="connsiteX92" fmla="*/ 2633777 w 2667331"/>
              <a:gd name="connsiteY92" fmla="*/ 386068 h 1573026"/>
              <a:gd name="connsiteX93" fmla="*/ 2664733 w 2667331"/>
              <a:gd name="connsiteY93" fmla="*/ 393212 h 1573026"/>
              <a:gd name="connsiteX94" fmla="*/ 2652827 w 2667331"/>
              <a:gd name="connsiteY94" fmla="*/ 424168 h 1573026"/>
              <a:gd name="connsiteX95" fmla="*/ 2619489 w 2667331"/>
              <a:gd name="connsiteY95" fmla="*/ 445600 h 1573026"/>
              <a:gd name="connsiteX96" fmla="*/ 2605202 w 2667331"/>
              <a:gd name="connsiteY96" fmla="*/ 476556 h 1573026"/>
              <a:gd name="connsiteX97" fmla="*/ 2608455 w 2667331"/>
              <a:gd name="connsiteY97" fmla="*/ 559163 h 1573026"/>
              <a:gd name="connsiteX98" fmla="*/ 2595676 w 2667331"/>
              <a:gd name="connsiteY98" fmla="*/ 590856 h 1573026"/>
              <a:gd name="connsiteX99" fmla="*/ 2593295 w 2667331"/>
              <a:gd name="connsiteY99" fmla="*/ 655150 h 1573026"/>
              <a:gd name="connsiteX100" fmla="*/ 2614727 w 2667331"/>
              <a:gd name="connsiteY100" fmla="*/ 690868 h 1573026"/>
              <a:gd name="connsiteX101" fmla="*/ 2609964 w 2667331"/>
              <a:gd name="connsiteY101" fmla="*/ 743256 h 1573026"/>
              <a:gd name="connsiteX102" fmla="*/ 2612345 w 2667331"/>
              <a:gd name="connsiteY102" fmla="*/ 790881 h 1573026"/>
              <a:gd name="connsiteX103" fmla="*/ 2600439 w 2667331"/>
              <a:gd name="connsiteY103" fmla="*/ 805168 h 1573026"/>
              <a:gd name="connsiteX104" fmla="*/ 2571864 w 2667331"/>
              <a:gd name="connsiteY104" fmla="*/ 890893 h 1573026"/>
              <a:gd name="connsiteX105" fmla="*/ 2540910 w 2667331"/>
              <a:gd name="connsiteY105" fmla="*/ 967092 h 1573026"/>
              <a:gd name="connsiteX106" fmla="*/ 2505189 w 2667331"/>
              <a:gd name="connsiteY106" fmla="*/ 945662 h 1573026"/>
              <a:gd name="connsiteX107" fmla="*/ 2445658 w 2667331"/>
              <a:gd name="connsiteY107" fmla="*/ 917087 h 1573026"/>
              <a:gd name="connsiteX108" fmla="*/ 2417083 w 2667331"/>
              <a:gd name="connsiteY108" fmla="*/ 883750 h 1573026"/>
              <a:gd name="connsiteX109" fmla="*/ 2383747 w 2667331"/>
              <a:gd name="connsiteY109" fmla="*/ 869462 h 1573026"/>
              <a:gd name="connsiteX110" fmla="*/ 2350408 w 2667331"/>
              <a:gd name="connsiteY110" fmla="*/ 871843 h 1573026"/>
              <a:gd name="connsiteX111" fmla="*/ 2300402 w 2667331"/>
              <a:gd name="connsiteY111" fmla="*/ 895656 h 1573026"/>
              <a:gd name="connsiteX112" fmla="*/ 2276589 w 2667331"/>
              <a:gd name="connsiteY112" fmla="*/ 909943 h 1573026"/>
              <a:gd name="connsiteX113" fmla="*/ 2207535 w 2667331"/>
              <a:gd name="connsiteY113" fmla="*/ 926612 h 1573026"/>
              <a:gd name="connsiteX114" fmla="*/ 2186102 w 2667331"/>
              <a:gd name="connsiteY114" fmla="*/ 957568 h 1573026"/>
              <a:gd name="connsiteX115" fmla="*/ 2183720 w 2667331"/>
              <a:gd name="connsiteY115" fmla="*/ 1036150 h 1573026"/>
              <a:gd name="connsiteX116" fmla="*/ 2186104 w 2667331"/>
              <a:gd name="connsiteY116" fmla="*/ 1062342 h 1573026"/>
              <a:gd name="connsiteX117" fmla="*/ 2086089 w 2667331"/>
              <a:gd name="connsiteY117" fmla="*/ 1112350 h 1573026"/>
              <a:gd name="connsiteX118" fmla="*/ 2043227 w 2667331"/>
              <a:gd name="connsiteY118" fmla="*/ 1112350 h 1573026"/>
              <a:gd name="connsiteX119" fmla="*/ 1952741 w 2667331"/>
              <a:gd name="connsiteY119" fmla="*/ 1148067 h 1573026"/>
              <a:gd name="connsiteX120" fmla="*/ 1931308 w 2667331"/>
              <a:gd name="connsiteY120" fmla="*/ 1188550 h 1573026"/>
              <a:gd name="connsiteX121" fmla="*/ 1931310 w 2667331"/>
              <a:gd name="connsiteY121" fmla="*/ 1238556 h 1573026"/>
              <a:gd name="connsiteX122" fmla="*/ 1881302 w 2667331"/>
              <a:gd name="connsiteY122" fmla="*/ 1279037 h 1573026"/>
              <a:gd name="connsiteX123" fmla="*/ 1864635 w 2667331"/>
              <a:gd name="connsiteY123" fmla="*/ 1309993 h 1573026"/>
              <a:gd name="connsiteX124" fmla="*/ 1867014 w 2667331"/>
              <a:gd name="connsiteY124" fmla="*/ 1331425 h 1573026"/>
              <a:gd name="connsiteX125" fmla="*/ 1900352 w 2667331"/>
              <a:gd name="connsiteY125" fmla="*/ 1326662 h 1573026"/>
              <a:gd name="connsiteX126" fmla="*/ 1924166 w 2667331"/>
              <a:gd name="connsiteY126" fmla="*/ 1350474 h 1573026"/>
              <a:gd name="connsiteX127" fmla="*/ 1912258 w 2667331"/>
              <a:gd name="connsiteY127" fmla="*/ 1383812 h 1573026"/>
              <a:gd name="connsiteX128" fmla="*/ 1909877 w 2667331"/>
              <a:gd name="connsiteY128" fmla="*/ 1421912 h 1573026"/>
              <a:gd name="connsiteX129" fmla="*/ 1831297 w 2667331"/>
              <a:gd name="connsiteY129" fmla="*/ 1450487 h 1573026"/>
              <a:gd name="connsiteX130" fmla="*/ 1821772 w 2667331"/>
              <a:gd name="connsiteY130" fmla="*/ 1538594 h 1573026"/>
              <a:gd name="connsiteX131" fmla="*/ 1755095 w 2667331"/>
              <a:gd name="connsiteY131" fmla="*/ 1560025 h 1573026"/>
              <a:gd name="connsiteX132" fmla="*/ 1719044 w 2667331"/>
              <a:gd name="connsiteY132" fmla="*/ 1573012 h 1573026"/>
              <a:gd name="connsiteX133" fmla="*/ 1638414 w 2667331"/>
              <a:gd name="connsiteY133" fmla="*/ 1557643 h 1573026"/>
              <a:gd name="connsiteX134" fmla="*/ 1612220 w 2667331"/>
              <a:gd name="connsiteY134" fmla="*/ 1571931 h 1573026"/>
              <a:gd name="connsiteX135" fmla="*/ 1557454 w 2667331"/>
              <a:gd name="connsiteY135" fmla="*/ 1543356 h 1573026"/>
              <a:gd name="connsiteX136" fmla="*/ 1516970 w 2667331"/>
              <a:gd name="connsiteY136" fmla="*/ 1507637 h 1573026"/>
              <a:gd name="connsiteX137" fmla="*/ 1474110 w 2667331"/>
              <a:gd name="connsiteY137" fmla="*/ 1479061 h 1573026"/>
              <a:gd name="connsiteX138" fmla="*/ 1502683 w 2667331"/>
              <a:gd name="connsiteY138" fmla="*/ 1455250 h 1573026"/>
              <a:gd name="connsiteX139" fmla="*/ 1490777 w 2667331"/>
              <a:gd name="connsiteY139" fmla="*/ 1438581 h 1573026"/>
              <a:gd name="connsiteX140" fmla="*/ 1428864 w 2667331"/>
              <a:gd name="connsiteY140" fmla="*/ 1426675 h 1573026"/>
              <a:gd name="connsiteX141" fmla="*/ 1409814 w 2667331"/>
              <a:gd name="connsiteY141" fmla="*/ 1402862 h 1573026"/>
              <a:gd name="connsiteX142" fmla="*/ 1371716 w 2667331"/>
              <a:gd name="connsiteY142" fmla="*/ 1379050 h 1573026"/>
              <a:gd name="connsiteX143" fmla="*/ 1366952 w 2667331"/>
              <a:gd name="connsiteY143" fmla="*/ 1390956 h 1573026"/>
              <a:gd name="connsiteX144" fmla="*/ 1381241 w 2667331"/>
              <a:gd name="connsiteY144" fmla="*/ 1429056 h 1573026"/>
              <a:gd name="connsiteX145" fmla="*/ 1350283 w 2667331"/>
              <a:gd name="connsiteY145" fmla="*/ 1443343 h 1573026"/>
              <a:gd name="connsiteX146" fmla="*/ 1324091 w 2667331"/>
              <a:gd name="connsiteY146" fmla="*/ 1457630 h 1573026"/>
              <a:gd name="connsiteX147" fmla="*/ 1307420 w 2667331"/>
              <a:gd name="connsiteY147" fmla="*/ 1450487 h 1573026"/>
              <a:gd name="connsiteX148" fmla="*/ 1262177 w 2667331"/>
              <a:gd name="connsiteY148" fmla="*/ 1388575 h 1573026"/>
              <a:gd name="connsiteX149" fmla="*/ 1216935 w 2667331"/>
              <a:gd name="connsiteY149" fmla="*/ 1355237 h 1573026"/>
              <a:gd name="connsiteX150" fmla="*/ 1238366 w 2667331"/>
              <a:gd name="connsiteY150" fmla="*/ 1338568 h 1573026"/>
              <a:gd name="connsiteX151" fmla="*/ 1259797 w 2667331"/>
              <a:gd name="connsiteY151" fmla="*/ 1298087 h 1573026"/>
              <a:gd name="connsiteX152" fmla="*/ 1245508 w 2667331"/>
              <a:gd name="connsiteY152" fmla="*/ 1286181 h 1573026"/>
              <a:gd name="connsiteX153" fmla="*/ 1207410 w 2667331"/>
              <a:gd name="connsiteY153" fmla="*/ 1288562 h 1573026"/>
              <a:gd name="connsiteX154" fmla="*/ 1131210 w 2667331"/>
              <a:gd name="connsiteY154" fmla="*/ 1245700 h 1573026"/>
              <a:gd name="connsiteX155" fmla="*/ 1088345 w 2667331"/>
              <a:gd name="connsiteY155" fmla="*/ 1226650 h 1573026"/>
              <a:gd name="connsiteX156" fmla="*/ 1078822 w 2667331"/>
              <a:gd name="connsiteY156" fmla="*/ 1226650 h 1573026"/>
              <a:gd name="connsiteX157" fmla="*/ 1066916 w 2667331"/>
              <a:gd name="connsiteY157" fmla="*/ 1162356 h 1573026"/>
              <a:gd name="connsiteX158" fmla="*/ 1078822 w 2667331"/>
              <a:gd name="connsiteY158" fmla="*/ 1098062 h 1573026"/>
              <a:gd name="connsiteX159" fmla="*/ 1047866 w 2667331"/>
              <a:gd name="connsiteY159" fmla="*/ 1064725 h 1573026"/>
              <a:gd name="connsiteX160" fmla="*/ 995479 w 2667331"/>
              <a:gd name="connsiteY160" fmla="*/ 1040912 h 1573026"/>
              <a:gd name="connsiteX161" fmla="*/ 1021672 w 2667331"/>
              <a:gd name="connsiteY161" fmla="*/ 1017100 h 1573026"/>
              <a:gd name="connsiteX162" fmla="*/ 1066916 w 2667331"/>
              <a:gd name="connsiteY162" fmla="*/ 1021862 h 1573026"/>
              <a:gd name="connsiteX163" fmla="*/ 1062154 w 2667331"/>
              <a:gd name="connsiteY163" fmla="*/ 974237 h 1573026"/>
              <a:gd name="connsiteX164" fmla="*/ 1033579 w 2667331"/>
              <a:gd name="connsiteY164" fmla="*/ 969475 h 1573026"/>
              <a:gd name="connsiteX165" fmla="*/ 1038341 w 2667331"/>
              <a:gd name="connsiteY165" fmla="*/ 921850 h 1573026"/>
              <a:gd name="connsiteX166" fmla="*/ 1007385 w 2667331"/>
              <a:gd name="connsiteY166" fmla="*/ 907562 h 1573026"/>
              <a:gd name="connsiteX167" fmla="*/ 1009766 w 2667331"/>
              <a:gd name="connsiteY167" fmla="*/ 871843 h 1573026"/>
              <a:gd name="connsiteX168" fmla="*/ 962141 w 2667331"/>
              <a:gd name="connsiteY168" fmla="*/ 857556 h 1573026"/>
              <a:gd name="connsiteX169" fmla="*/ 943091 w 2667331"/>
              <a:gd name="connsiteY169" fmla="*/ 878987 h 1573026"/>
              <a:gd name="connsiteX170" fmla="*/ 914514 w 2667331"/>
              <a:gd name="connsiteY170" fmla="*/ 881368 h 1573026"/>
              <a:gd name="connsiteX171" fmla="*/ 864510 w 2667331"/>
              <a:gd name="connsiteY171" fmla="*/ 886131 h 1573026"/>
              <a:gd name="connsiteX172" fmla="*/ 833554 w 2667331"/>
              <a:gd name="connsiteY172" fmla="*/ 907562 h 1573026"/>
              <a:gd name="connsiteX173" fmla="*/ 833554 w 2667331"/>
              <a:gd name="connsiteY173" fmla="*/ 876606 h 1573026"/>
              <a:gd name="connsiteX174" fmla="*/ 793072 w 2667331"/>
              <a:gd name="connsiteY174" fmla="*/ 871843 h 1573026"/>
              <a:gd name="connsiteX175" fmla="*/ 800214 w 2667331"/>
              <a:gd name="connsiteY175" fmla="*/ 893275 h 1573026"/>
              <a:gd name="connsiteX176" fmla="*/ 795454 w 2667331"/>
              <a:gd name="connsiteY176" fmla="*/ 912325 h 1573026"/>
              <a:gd name="connsiteX177" fmla="*/ 709729 w 2667331"/>
              <a:gd name="connsiteY177" fmla="*/ 859936 h 1573026"/>
              <a:gd name="connsiteX178" fmla="*/ 688297 w 2667331"/>
              <a:gd name="connsiteY178" fmla="*/ 826600 h 1573026"/>
              <a:gd name="connsiteX179" fmla="*/ 700204 w 2667331"/>
              <a:gd name="connsiteY179" fmla="*/ 786117 h 1573026"/>
              <a:gd name="connsiteX180" fmla="*/ 669247 w 2667331"/>
              <a:gd name="connsiteY180" fmla="*/ 781356 h 1573026"/>
              <a:gd name="connsiteX181" fmla="*/ 621622 w 2667331"/>
              <a:gd name="connsiteY181" fmla="*/ 795643 h 1573026"/>
              <a:gd name="connsiteX182" fmla="*/ 612097 w 2667331"/>
              <a:gd name="connsiteY182" fmla="*/ 809931 h 1573026"/>
              <a:gd name="connsiteX183" fmla="*/ 588285 w 2667331"/>
              <a:gd name="connsiteY183" fmla="*/ 826600 h 1573026"/>
              <a:gd name="connsiteX184" fmla="*/ 581141 w 2667331"/>
              <a:gd name="connsiteY184" fmla="*/ 843268 h 1573026"/>
              <a:gd name="connsiteX185" fmla="*/ 540660 w 2667331"/>
              <a:gd name="connsiteY185" fmla="*/ 876606 h 1573026"/>
              <a:gd name="connsiteX186" fmla="*/ 543039 w 2667331"/>
              <a:gd name="connsiteY186" fmla="*/ 898037 h 1573026"/>
              <a:gd name="connsiteX187" fmla="*/ 557329 w 2667331"/>
              <a:gd name="connsiteY187" fmla="*/ 917087 h 1573026"/>
              <a:gd name="connsiteX188" fmla="*/ 481129 w 2667331"/>
              <a:gd name="connsiteY188" fmla="*/ 902800 h 1573026"/>
              <a:gd name="connsiteX189" fmla="*/ 447791 w 2667331"/>
              <a:gd name="connsiteY189" fmla="*/ 907562 h 1573026"/>
              <a:gd name="connsiteX190" fmla="*/ 495414 w 2667331"/>
              <a:gd name="connsiteY190" fmla="*/ 938518 h 1573026"/>
              <a:gd name="connsiteX191" fmla="*/ 519229 w 2667331"/>
              <a:gd name="connsiteY191" fmla="*/ 950425 h 1573026"/>
              <a:gd name="connsiteX192" fmla="*/ 545422 w 2667331"/>
              <a:gd name="connsiteY192" fmla="*/ 1002812 h 1573026"/>
              <a:gd name="connsiteX193" fmla="*/ 478745 w 2667331"/>
              <a:gd name="connsiteY193" fmla="*/ 1019481 h 1573026"/>
              <a:gd name="connsiteX194" fmla="*/ 457316 w 2667331"/>
              <a:gd name="connsiteY194" fmla="*/ 1031387 h 1573026"/>
              <a:gd name="connsiteX195" fmla="*/ 433502 w 2667331"/>
              <a:gd name="connsiteY195" fmla="*/ 1002812 h 1573026"/>
              <a:gd name="connsiteX196" fmla="*/ 409689 w 2667331"/>
              <a:gd name="connsiteY196" fmla="*/ 971856 h 1573026"/>
              <a:gd name="connsiteX197" fmla="*/ 412070 w 2667331"/>
              <a:gd name="connsiteY197" fmla="*/ 933756 h 1573026"/>
              <a:gd name="connsiteX198" fmla="*/ 409689 w 2667331"/>
              <a:gd name="connsiteY198" fmla="*/ 914706 h 1573026"/>
              <a:gd name="connsiteX199" fmla="*/ 428739 w 2667331"/>
              <a:gd name="connsiteY199" fmla="*/ 881368 h 1573026"/>
              <a:gd name="connsiteX200" fmla="*/ 388259 w 2667331"/>
              <a:gd name="connsiteY200" fmla="*/ 890893 h 1573026"/>
              <a:gd name="connsiteX201" fmla="*/ 359683 w 2667331"/>
              <a:gd name="connsiteY201" fmla="*/ 952806 h 1573026"/>
              <a:gd name="connsiteX202" fmla="*/ 352539 w 2667331"/>
              <a:gd name="connsiteY202" fmla="*/ 976618 h 1573026"/>
              <a:gd name="connsiteX203" fmla="*/ 321583 w 2667331"/>
              <a:gd name="connsiteY203" fmla="*/ 993287 h 1573026"/>
              <a:gd name="connsiteX204" fmla="*/ 273958 w 2667331"/>
              <a:gd name="connsiteY204" fmla="*/ 990906 h 1573026"/>
              <a:gd name="connsiteX205" fmla="*/ 266814 w 2667331"/>
              <a:gd name="connsiteY205" fmla="*/ 1007575 h 1573026"/>
              <a:gd name="connsiteX206" fmla="*/ 266814 w 2667331"/>
              <a:gd name="connsiteY206" fmla="*/ 1055200 h 1573026"/>
              <a:gd name="connsiteX207" fmla="*/ 207283 w 2667331"/>
              <a:gd name="connsiteY207" fmla="*/ 1059962 h 1573026"/>
              <a:gd name="connsiteX208" fmla="*/ 145370 w 2667331"/>
              <a:gd name="connsiteY208" fmla="*/ 1093300 h 1573026"/>
              <a:gd name="connsiteX209" fmla="*/ 147752 w 2667331"/>
              <a:gd name="connsiteY209" fmla="*/ 1121875 h 1573026"/>
              <a:gd name="connsiteX210" fmla="*/ 95365 w 2667331"/>
              <a:gd name="connsiteY210" fmla="*/ 1109968 h 1573026"/>
              <a:gd name="connsiteX211" fmla="*/ 62027 w 2667331"/>
              <a:gd name="connsiteY211" fmla="*/ 1117112 h 1573026"/>
              <a:gd name="connsiteX212" fmla="*/ 16783 w 2667331"/>
              <a:gd name="connsiteY212" fmla="*/ 1098062 h 1573026"/>
              <a:gd name="connsiteX213" fmla="*/ 115 w 2667331"/>
              <a:gd name="connsiteY213" fmla="*/ 1098062 h 1573026"/>
              <a:gd name="connsiteX0" fmla="*/ 18 w 2667234"/>
              <a:gd name="connsiteY0" fmla="*/ 1098062 h 1573026"/>
              <a:gd name="connsiteX1" fmla="*/ 14307 w 2667234"/>
              <a:gd name="connsiteY1" fmla="*/ 657530 h 1573026"/>
              <a:gd name="connsiteX2" fmla="*/ 50023 w 2667234"/>
              <a:gd name="connsiteY2" fmla="*/ 607525 h 1573026"/>
              <a:gd name="connsiteX3" fmla="*/ 76219 w 2667234"/>
              <a:gd name="connsiteY3" fmla="*/ 590855 h 1573026"/>
              <a:gd name="connsiteX4" fmla="*/ 73836 w 2667234"/>
              <a:gd name="connsiteY4" fmla="*/ 507512 h 1573026"/>
              <a:gd name="connsiteX5" fmla="*/ 26211 w 2667234"/>
              <a:gd name="connsiteY5" fmla="*/ 467031 h 1573026"/>
              <a:gd name="connsiteX6" fmla="*/ 21448 w 2667234"/>
              <a:gd name="connsiteY6" fmla="*/ 433693 h 1573026"/>
              <a:gd name="connsiteX7" fmla="*/ 4780 w 2667234"/>
              <a:gd name="connsiteY7" fmla="*/ 400355 h 1573026"/>
              <a:gd name="connsiteX8" fmla="*/ 23830 w 2667234"/>
              <a:gd name="connsiteY8" fmla="*/ 307487 h 1573026"/>
              <a:gd name="connsiteX9" fmla="*/ 30973 w 2667234"/>
              <a:gd name="connsiteY9" fmla="*/ 255100 h 1573026"/>
              <a:gd name="connsiteX10" fmla="*/ 54788 w 2667234"/>
              <a:gd name="connsiteY10" fmla="*/ 224142 h 1573026"/>
              <a:gd name="connsiteX11" fmla="*/ 142892 w 2667234"/>
              <a:gd name="connsiteY11" fmla="*/ 247956 h 1573026"/>
              <a:gd name="connsiteX12" fmla="*/ 190517 w 2667234"/>
              <a:gd name="connsiteY12" fmla="*/ 293200 h 1573026"/>
              <a:gd name="connsiteX13" fmla="*/ 202423 w 2667234"/>
              <a:gd name="connsiteY13" fmla="*/ 321775 h 1573026"/>
              <a:gd name="connsiteX14" fmla="*/ 238144 w 2667234"/>
              <a:gd name="connsiteY14" fmla="*/ 364636 h 1573026"/>
              <a:gd name="connsiteX15" fmla="*/ 266717 w 2667234"/>
              <a:gd name="connsiteY15" fmla="*/ 359875 h 1573026"/>
              <a:gd name="connsiteX16" fmla="*/ 273861 w 2667234"/>
              <a:gd name="connsiteY16" fmla="*/ 333681 h 1573026"/>
              <a:gd name="connsiteX17" fmla="*/ 314342 w 2667234"/>
              <a:gd name="connsiteY17" fmla="*/ 336062 h 1573026"/>
              <a:gd name="connsiteX18" fmla="*/ 361967 w 2667234"/>
              <a:gd name="connsiteY18" fmla="*/ 312249 h 1573026"/>
              <a:gd name="connsiteX19" fmla="*/ 385780 w 2667234"/>
              <a:gd name="connsiteY19" fmla="*/ 257481 h 1573026"/>
              <a:gd name="connsiteX20" fmla="*/ 373873 w 2667234"/>
              <a:gd name="connsiteY20" fmla="*/ 424168 h 1573026"/>
              <a:gd name="connsiteX21" fmla="*/ 476267 w 2667234"/>
              <a:gd name="connsiteY21" fmla="*/ 517037 h 1573026"/>
              <a:gd name="connsiteX22" fmla="*/ 533419 w 2667234"/>
              <a:gd name="connsiteY22" fmla="*/ 495605 h 1573026"/>
              <a:gd name="connsiteX23" fmla="*/ 585805 w 2667234"/>
              <a:gd name="connsiteY23" fmla="*/ 481318 h 1573026"/>
              <a:gd name="connsiteX24" fmla="*/ 611998 w 2667234"/>
              <a:gd name="connsiteY24" fmla="*/ 483700 h 1573026"/>
              <a:gd name="connsiteX25" fmla="*/ 607236 w 2667234"/>
              <a:gd name="connsiteY25" fmla="*/ 476556 h 1573026"/>
              <a:gd name="connsiteX26" fmla="*/ 685817 w 2667234"/>
              <a:gd name="connsiteY26" fmla="*/ 524181 h 1573026"/>
              <a:gd name="connsiteX27" fmla="*/ 731061 w 2667234"/>
              <a:gd name="connsiteY27" fmla="*/ 547993 h 1573026"/>
              <a:gd name="connsiteX28" fmla="*/ 797738 w 2667234"/>
              <a:gd name="connsiteY28" fmla="*/ 562280 h 1573026"/>
              <a:gd name="connsiteX29" fmla="*/ 842980 w 2667234"/>
              <a:gd name="connsiteY29" fmla="*/ 478937 h 1573026"/>
              <a:gd name="connsiteX30" fmla="*/ 871555 w 2667234"/>
              <a:gd name="connsiteY30" fmla="*/ 455125 h 1573026"/>
              <a:gd name="connsiteX31" fmla="*/ 873939 w 2667234"/>
              <a:gd name="connsiteY31" fmla="*/ 426549 h 1573026"/>
              <a:gd name="connsiteX32" fmla="*/ 802498 w 2667234"/>
              <a:gd name="connsiteY32" fmla="*/ 412262 h 1573026"/>
              <a:gd name="connsiteX33" fmla="*/ 773925 w 2667234"/>
              <a:gd name="connsiteY33" fmla="*/ 417024 h 1573026"/>
              <a:gd name="connsiteX34" fmla="*/ 738205 w 2667234"/>
              <a:gd name="connsiteY34" fmla="*/ 383687 h 1573026"/>
              <a:gd name="connsiteX35" fmla="*/ 762019 w 2667234"/>
              <a:gd name="connsiteY35" fmla="*/ 357491 h 1573026"/>
              <a:gd name="connsiteX36" fmla="*/ 823930 w 2667234"/>
              <a:gd name="connsiteY36" fmla="*/ 343206 h 1573026"/>
              <a:gd name="connsiteX37" fmla="*/ 869173 w 2667234"/>
              <a:gd name="connsiteY37" fmla="*/ 357493 h 1573026"/>
              <a:gd name="connsiteX38" fmla="*/ 881080 w 2667234"/>
              <a:gd name="connsiteY38" fmla="*/ 376543 h 1573026"/>
              <a:gd name="connsiteX39" fmla="*/ 1000142 w 2667234"/>
              <a:gd name="connsiteY39" fmla="*/ 436075 h 1573026"/>
              <a:gd name="connsiteX40" fmla="*/ 1023955 w 2667234"/>
              <a:gd name="connsiteY40" fmla="*/ 500368 h 1573026"/>
              <a:gd name="connsiteX41" fmla="*/ 1045386 w 2667234"/>
              <a:gd name="connsiteY41" fmla="*/ 512275 h 1573026"/>
              <a:gd name="connsiteX42" fmla="*/ 1043005 w 2667234"/>
              <a:gd name="connsiteY42" fmla="*/ 421787 h 1573026"/>
              <a:gd name="connsiteX43" fmla="*/ 1064436 w 2667234"/>
              <a:gd name="connsiteY43" fmla="*/ 383687 h 1573026"/>
              <a:gd name="connsiteX44" fmla="*/ 1083486 w 2667234"/>
              <a:gd name="connsiteY44" fmla="*/ 386068 h 1573026"/>
              <a:gd name="connsiteX45" fmla="*/ 1083486 w 2667234"/>
              <a:gd name="connsiteY45" fmla="*/ 347968 h 1573026"/>
              <a:gd name="connsiteX46" fmla="*/ 1095394 w 2667234"/>
              <a:gd name="connsiteY46" fmla="*/ 340823 h 1573026"/>
              <a:gd name="connsiteX47" fmla="*/ 1152542 w 2667234"/>
              <a:gd name="connsiteY47" fmla="*/ 343206 h 1573026"/>
              <a:gd name="connsiteX48" fmla="*/ 1252555 w 2667234"/>
              <a:gd name="connsiteY48" fmla="*/ 317012 h 1573026"/>
              <a:gd name="connsiteX49" fmla="*/ 1323992 w 2667234"/>
              <a:gd name="connsiteY49" fmla="*/ 305106 h 1573026"/>
              <a:gd name="connsiteX50" fmla="*/ 1409384 w 2667234"/>
              <a:gd name="connsiteY50" fmla="*/ 250164 h 1573026"/>
              <a:gd name="connsiteX51" fmla="*/ 1481155 w 2667234"/>
              <a:gd name="connsiteY51" fmla="*/ 221762 h 1573026"/>
              <a:gd name="connsiteX52" fmla="*/ 1550213 w 2667234"/>
              <a:gd name="connsiteY52" fmla="*/ 188423 h 1573026"/>
              <a:gd name="connsiteX53" fmla="*/ 1621648 w 2667234"/>
              <a:gd name="connsiteY53" fmla="*/ 195568 h 1573026"/>
              <a:gd name="connsiteX54" fmla="*/ 1674036 w 2667234"/>
              <a:gd name="connsiteY54" fmla="*/ 174137 h 1573026"/>
              <a:gd name="connsiteX55" fmla="*/ 1704994 w 2667234"/>
              <a:gd name="connsiteY55" fmla="*/ 183660 h 1573026"/>
              <a:gd name="connsiteX56" fmla="*/ 1778811 w 2667234"/>
              <a:gd name="connsiteY56" fmla="*/ 233668 h 1573026"/>
              <a:gd name="connsiteX57" fmla="*/ 1716898 w 2667234"/>
              <a:gd name="connsiteY57" fmla="*/ 209856 h 1573026"/>
              <a:gd name="connsiteX58" fmla="*/ 1738330 w 2667234"/>
              <a:gd name="connsiteY58" fmla="*/ 281293 h 1573026"/>
              <a:gd name="connsiteX59" fmla="*/ 1776432 w 2667234"/>
              <a:gd name="connsiteY59" fmla="*/ 309866 h 1573026"/>
              <a:gd name="connsiteX60" fmla="*/ 1871680 w 2667234"/>
              <a:gd name="connsiteY60" fmla="*/ 314631 h 1573026"/>
              <a:gd name="connsiteX61" fmla="*/ 1938357 w 2667234"/>
              <a:gd name="connsiteY61" fmla="*/ 271766 h 1573026"/>
              <a:gd name="connsiteX62" fmla="*/ 1935973 w 2667234"/>
              <a:gd name="connsiteY62" fmla="*/ 293200 h 1573026"/>
              <a:gd name="connsiteX63" fmla="*/ 1900255 w 2667234"/>
              <a:gd name="connsiteY63" fmla="*/ 321775 h 1573026"/>
              <a:gd name="connsiteX64" fmla="*/ 1826436 w 2667234"/>
              <a:gd name="connsiteY64" fmla="*/ 338443 h 1573026"/>
              <a:gd name="connsiteX65" fmla="*/ 1833582 w 2667234"/>
              <a:gd name="connsiteY65" fmla="*/ 367017 h 1573026"/>
              <a:gd name="connsiteX66" fmla="*/ 1957407 w 2667234"/>
              <a:gd name="connsiteY66" fmla="*/ 331298 h 1573026"/>
              <a:gd name="connsiteX67" fmla="*/ 2009792 w 2667234"/>
              <a:gd name="connsiteY67" fmla="*/ 295581 h 1573026"/>
              <a:gd name="connsiteX68" fmla="*/ 2052656 w 2667234"/>
              <a:gd name="connsiteY68" fmla="*/ 271766 h 1573026"/>
              <a:gd name="connsiteX69" fmla="*/ 1976457 w 2667234"/>
              <a:gd name="connsiteY69" fmla="*/ 264623 h 1573026"/>
              <a:gd name="connsiteX70" fmla="*/ 1976457 w 2667234"/>
              <a:gd name="connsiteY70" fmla="*/ 202710 h 1573026"/>
              <a:gd name="connsiteX71" fmla="*/ 2026462 w 2667234"/>
              <a:gd name="connsiteY71" fmla="*/ 202710 h 1573026"/>
              <a:gd name="connsiteX72" fmla="*/ 2133618 w 2667234"/>
              <a:gd name="connsiteY72" fmla="*/ 97935 h 1573026"/>
              <a:gd name="connsiteX73" fmla="*/ 2183624 w 2667234"/>
              <a:gd name="connsiteY73" fmla="*/ 305 h 1573026"/>
              <a:gd name="connsiteX74" fmla="*/ 2147906 w 2667234"/>
              <a:gd name="connsiteY74" fmla="*/ 114604 h 1573026"/>
              <a:gd name="connsiteX75" fmla="*/ 2074088 w 2667234"/>
              <a:gd name="connsiteY75" fmla="*/ 193186 h 1573026"/>
              <a:gd name="connsiteX76" fmla="*/ 2138380 w 2667234"/>
              <a:gd name="connsiteY76" fmla="*/ 217000 h 1573026"/>
              <a:gd name="connsiteX77" fmla="*/ 2197911 w 2667234"/>
              <a:gd name="connsiteY77" fmla="*/ 212237 h 1573026"/>
              <a:gd name="connsiteX78" fmla="*/ 2243157 w 2667234"/>
              <a:gd name="connsiteY78" fmla="*/ 257480 h 1573026"/>
              <a:gd name="connsiteX79" fmla="*/ 2293161 w 2667234"/>
              <a:gd name="connsiteY79" fmla="*/ 243193 h 1573026"/>
              <a:gd name="connsiteX80" fmla="*/ 2336023 w 2667234"/>
              <a:gd name="connsiteY80" fmla="*/ 178900 h 1573026"/>
              <a:gd name="connsiteX81" fmla="*/ 2378886 w 2667234"/>
              <a:gd name="connsiteY81" fmla="*/ 169375 h 1573026"/>
              <a:gd name="connsiteX82" fmla="*/ 2483661 w 2667234"/>
              <a:gd name="connsiteY82" fmla="*/ 152706 h 1573026"/>
              <a:gd name="connsiteX83" fmla="*/ 2500330 w 2667234"/>
              <a:gd name="connsiteY83" fmla="*/ 147943 h 1573026"/>
              <a:gd name="connsiteX84" fmla="*/ 2588436 w 2667234"/>
              <a:gd name="connsiteY84" fmla="*/ 166993 h 1573026"/>
              <a:gd name="connsiteX85" fmla="*/ 2619392 w 2667234"/>
              <a:gd name="connsiteY85" fmla="*/ 188425 h 1573026"/>
              <a:gd name="connsiteX86" fmla="*/ 2645587 w 2667234"/>
              <a:gd name="connsiteY86" fmla="*/ 205092 h 1573026"/>
              <a:gd name="connsiteX87" fmla="*/ 2667017 w 2667234"/>
              <a:gd name="connsiteY87" fmla="*/ 221762 h 1573026"/>
              <a:gd name="connsiteX88" fmla="*/ 2647967 w 2667234"/>
              <a:gd name="connsiteY88" fmla="*/ 264625 h 1573026"/>
              <a:gd name="connsiteX89" fmla="*/ 2645586 w 2667234"/>
              <a:gd name="connsiteY89" fmla="*/ 319393 h 1573026"/>
              <a:gd name="connsiteX90" fmla="*/ 2631298 w 2667234"/>
              <a:gd name="connsiteY90" fmla="*/ 376543 h 1573026"/>
              <a:gd name="connsiteX91" fmla="*/ 2633680 w 2667234"/>
              <a:gd name="connsiteY91" fmla="*/ 386068 h 1573026"/>
              <a:gd name="connsiteX92" fmla="*/ 2664636 w 2667234"/>
              <a:gd name="connsiteY92" fmla="*/ 393212 h 1573026"/>
              <a:gd name="connsiteX93" fmla="*/ 2652730 w 2667234"/>
              <a:gd name="connsiteY93" fmla="*/ 424168 h 1573026"/>
              <a:gd name="connsiteX94" fmla="*/ 2619392 w 2667234"/>
              <a:gd name="connsiteY94" fmla="*/ 445600 h 1573026"/>
              <a:gd name="connsiteX95" fmla="*/ 2605105 w 2667234"/>
              <a:gd name="connsiteY95" fmla="*/ 476556 h 1573026"/>
              <a:gd name="connsiteX96" fmla="*/ 2608358 w 2667234"/>
              <a:gd name="connsiteY96" fmla="*/ 559163 h 1573026"/>
              <a:gd name="connsiteX97" fmla="*/ 2595579 w 2667234"/>
              <a:gd name="connsiteY97" fmla="*/ 590856 h 1573026"/>
              <a:gd name="connsiteX98" fmla="*/ 2593198 w 2667234"/>
              <a:gd name="connsiteY98" fmla="*/ 655150 h 1573026"/>
              <a:gd name="connsiteX99" fmla="*/ 2614630 w 2667234"/>
              <a:gd name="connsiteY99" fmla="*/ 690868 h 1573026"/>
              <a:gd name="connsiteX100" fmla="*/ 2609867 w 2667234"/>
              <a:gd name="connsiteY100" fmla="*/ 743256 h 1573026"/>
              <a:gd name="connsiteX101" fmla="*/ 2612248 w 2667234"/>
              <a:gd name="connsiteY101" fmla="*/ 790881 h 1573026"/>
              <a:gd name="connsiteX102" fmla="*/ 2600342 w 2667234"/>
              <a:gd name="connsiteY102" fmla="*/ 805168 h 1573026"/>
              <a:gd name="connsiteX103" fmla="*/ 2571767 w 2667234"/>
              <a:gd name="connsiteY103" fmla="*/ 890893 h 1573026"/>
              <a:gd name="connsiteX104" fmla="*/ 2540813 w 2667234"/>
              <a:gd name="connsiteY104" fmla="*/ 967092 h 1573026"/>
              <a:gd name="connsiteX105" fmla="*/ 2505092 w 2667234"/>
              <a:gd name="connsiteY105" fmla="*/ 945662 h 1573026"/>
              <a:gd name="connsiteX106" fmla="*/ 2445561 w 2667234"/>
              <a:gd name="connsiteY106" fmla="*/ 917087 h 1573026"/>
              <a:gd name="connsiteX107" fmla="*/ 2416986 w 2667234"/>
              <a:gd name="connsiteY107" fmla="*/ 883750 h 1573026"/>
              <a:gd name="connsiteX108" fmla="*/ 2383650 w 2667234"/>
              <a:gd name="connsiteY108" fmla="*/ 869462 h 1573026"/>
              <a:gd name="connsiteX109" fmla="*/ 2350311 w 2667234"/>
              <a:gd name="connsiteY109" fmla="*/ 871843 h 1573026"/>
              <a:gd name="connsiteX110" fmla="*/ 2300305 w 2667234"/>
              <a:gd name="connsiteY110" fmla="*/ 895656 h 1573026"/>
              <a:gd name="connsiteX111" fmla="*/ 2276492 w 2667234"/>
              <a:gd name="connsiteY111" fmla="*/ 909943 h 1573026"/>
              <a:gd name="connsiteX112" fmla="*/ 2207438 w 2667234"/>
              <a:gd name="connsiteY112" fmla="*/ 926612 h 1573026"/>
              <a:gd name="connsiteX113" fmla="*/ 2186005 w 2667234"/>
              <a:gd name="connsiteY113" fmla="*/ 957568 h 1573026"/>
              <a:gd name="connsiteX114" fmla="*/ 2183623 w 2667234"/>
              <a:gd name="connsiteY114" fmla="*/ 1036150 h 1573026"/>
              <a:gd name="connsiteX115" fmla="*/ 2186007 w 2667234"/>
              <a:gd name="connsiteY115" fmla="*/ 1062342 h 1573026"/>
              <a:gd name="connsiteX116" fmla="*/ 2085992 w 2667234"/>
              <a:gd name="connsiteY116" fmla="*/ 1112350 h 1573026"/>
              <a:gd name="connsiteX117" fmla="*/ 2043130 w 2667234"/>
              <a:gd name="connsiteY117" fmla="*/ 1112350 h 1573026"/>
              <a:gd name="connsiteX118" fmla="*/ 1952644 w 2667234"/>
              <a:gd name="connsiteY118" fmla="*/ 1148067 h 1573026"/>
              <a:gd name="connsiteX119" fmla="*/ 1931211 w 2667234"/>
              <a:gd name="connsiteY119" fmla="*/ 1188550 h 1573026"/>
              <a:gd name="connsiteX120" fmla="*/ 1931213 w 2667234"/>
              <a:gd name="connsiteY120" fmla="*/ 1238556 h 1573026"/>
              <a:gd name="connsiteX121" fmla="*/ 1881205 w 2667234"/>
              <a:gd name="connsiteY121" fmla="*/ 1279037 h 1573026"/>
              <a:gd name="connsiteX122" fmla="*/ 1864538 w 2667234"/>
              <a:gd name="connsiteY122" fmla="*/ 1309993 h 1573026"/>
              <a:gd name="connsiteX123" fmla="*/ 1866917 w 2667234"/>
              <a:gd name="connsiteY123" fmla="*/ 1331425 h 1573026"/>
              <a:gd name="connsiteX124" fmla="*/ 1900255 w 2667234"/>
              <a:gd name="connsiteY124" fmla="*/ 1326662 h 1573026"/>
              <a:gd name="connsiteX125" fmla="*/ 1924069 w 2667234"/>
              <a:gd name="connsiteY125" fmla="*/ 1350474 h 1573026"/>
              <a:gd name="connsiteX126" fmla="*/ 1912161 w 2667234"/>
              <a:gd name="connsiteY126" fmla="*/ 1383812 h 1573026"/>
              <a:gd name="connsiteX127" fmla="*/ 1909780 w 2667234"/>
              <a:gd name="connsiteY127" fmla="*/ 1421912 h 1573026"/>
              <a:gd name="connsiteX128" fmla="*/ 1831200 w 2667234"/>
              <a:gd name="connsiteY128" fmla="*/ 1450487 h 1573026"/>
              <a:gd name="connsiteX129" fmla="*/ 1821675 w 2667234"/>
              <a:gd name="connsiteY129" fmla="*/ 1538594 h 1573026"/>
              <a:gd name="connsiteX130" fmla="*/ 1754998 w 2667234"/>
              <a:gd name="connsiteY130" fmla="*/ 1560025 h 1573026"/>
              <a:gd name="connsiteX131" fmla="*/ 1718947 w 2667234"/>
              <a:gd name="connsiteY131" fmla="*/ 1573012 h 1573026"/>
              <a:gd name="connsiteX132" fmla="*/ 1638317 w 2667234"/>
              <a:gd name="connsiteY132" fmla="*/ 1557643 h 1573026"/>
              <a:gd name="connsiteX133" fmla="*/ 1612123 w 2667234"/>
              <a:gd name="connsiteY133" fmla="*/ 1571931 h 1573026"/>
              <a:gd name="connsiteX134" fmla="*/ 1557357 w 2667234"/>
              <a:gd name="connsiteY134" fmla="*/ 1543356 h 1573026"/>
              <a:gd name="connsiteX135" fmla="*/ 1516873 w 2667234"/>
              <a:gd name="connsiteY135" fmla="*/ 1507637 h 1573026"/>
              <a:gd name="connsiteX136" fmla="*/ 1474013 w 2667234"/>
              <a:gd name="connsiteY136" fmla="*/ 1479061 h 1573026"/>
              <a:gd name="connsiteX137" fmla="*/ 1502586 w 2667234"/>
              <a:gd name="connsiteY137" fmla="*/ 1455250 h 1573026"/>
              <a:gd name="connsiteX138" fmla="*/ 1490680 w 2667234"/>
              <a:gd name="connsiteY138" fmla="*/ 1438581 h 1573026"/>
              <a:gd name="connsiteX139" fmla="*/ 1428767 w 2667234"/>
              <a:gd name="connsiteY139" fmla="*/ 1426675 h 1573026"/>
              <a:gd name="connsiteX140" fmla="*/ 1409717 w 2667234"/>
              <a:gd name="connsiteY140" fmla="*/ 1402862 h 1573026"/>
              <a:gd name="connsiteX141" fmla="*/ 1371619 w 2667234"/>
              <a:gd name="connsiteY141" fmla="*/ 1379050 h 1573026"/>
              <a:gd name="connsiteX142" fmla="*/ 1366855 w 2667234"/>
              <a:gd name="connsiteY142" fmla="*/ 1390956 h 1573026"/>
              <a:gd name="connsiteX143" fmla="*/ 1381144 w 2667234"/>
              <a:gd name="connsiteY143" fmla="*/ 1429056 h 1573026"/>
              <a:gd name="connsiteX144" fmla="*/ 1350186 w 2667234"/>
              <a:gd name="connsiteY144" fmla="*/ 1443343 h 1573026"/>
              <a:gd name="connsiteX145" fmla="*/ 1323994 w 2667234"/>
              <a:gd name="connsiteY145" fmla="*/ 1457630 h 1573026"/>
              <a:gd name="connsiteX146" fmla="*/ 1307323 w 2667234"/>
              <a:gd name="connsiteY146" fmla="*/ 1450487 h 1573026"/>
              <a:gd name="connsiteX147" fmla="*/ 1262080 w 2667234"/>
              <a:gd name="connsiteY147" fmla="*/ 1388575 h 1573026"/>
              <a:gd name="connsiteX148" fmla="*/ 1216838 w 2667234"/>
              <a:gd name="connsiteY148" fmla="*/ 1355237 h 1573026"/>
              <a:gd name="connsiteX149" fmla="*/ 1238269 w 2667234"/>
              <a:gd name="connsiteY149" fmla="*/ 1338568 h 1573026"/>
              <a:gd name="connsiteX150" fmla="*/ 1259700 w 2667234"/>
              <a:gd name="connsiteY150" fmla="*/ 1298087 h 1573026"/>
              <a:gd name="connsiteX151" fmla="*/ 1245411 w 2667234"/>
              <a:gd name="connsiteY151" fmla="*/ 1286181 h 1573026"/>
              <a:gd name="connsiteX152" fmla="*/ 1207313 w 2667234"/>
              <a:gd name="connsiteY152" fmla="*/ 1288562 h 1573026"/>
              <a:gd name="connsiteX153" fmla="*/ 1131113 w 2667234"/>
              <a:gd name="connsiteY153" fmla="*/ 1245700 h 1573026"/>
              <a:gd name="connsiteX154" fmla="*/ 1088248 w 2667234"/>
              <a:gd name="connsiteY154" fmla="*/ 1226650 h 1573026"/>
              <a:gd name="connsiteX155" fmla="*/ 1078725 w 2667234"/>
              <a:gd name="connsiteY155" fmla="*/ 1226650 h 1573026"/>
              <a:gd name="connsiteX156" fmla="*/ 1066819 w 2667234"/>
              <a:gd name="connsiteY156" fmla="*/ 1162356 h 1573026"/>
              <a:gd name="connsiteX157" fmla="*/ 1078725 w 2667234"/>
              <a:gd name="connsiteY157" fmla="*/ 1098062 h 1573026"/>
              <a:gd name="connsiteX158" fmla="*/ 1047769 w 2667234"/>
              <a:gd name="connsiteY158" fmla="*/ 1064725 h 1573026"/>
              <a:gd name="connsiteX159" fmla="*/ 995382 w 2667234"/>
              <a:gd name="connsiteY159" fmla="*/ 1040912 h 1573026"/>
              <a:gd name="connsiteX160" fmla="*/ 1021575 w 2667234"/>
              <a:gd name="connsiteY160" fmla="*/ 1017100 h 1573026"/>
              <a:gd name="connsiteX161" fmla="*/ 1066819 w 2667234"/>
              <a:gd name="connsiteY161" fmla="*/ 1021862 h 1573026"/>
              <a:gd name="connsiteX162" fmla="*/ 1062057 w 2667234"/>
              <a:gd name="connsiteY162" fmla="*/ 974237 h 1573026"/>
              <a:gd name="connsiteX163" fmla="*/ 1033482 w 2667234"/>
              <a:gd name="connsiteY163" fmla="*/ 969475 h 1573026"/>
              <a:gd name="connsiteX164" fmla="*/ 1038244 w 2667234"/>
              <a:gd name="connsiteY164" fmla="*/ 921850 h 1573026"/>
              <a:gd name="connsiteX165" fmla="*/ 1007288 w 2667234"/>
              <a:gd name="connsiteY165" fmla="*/ 907562 h 1573026"/>
              <a:gd name="connsiteX166" fmla="*/ 1009669 w 2667234"/>
              <a:gd name="connsiteY166" fmla="*/ 871843 h 1573026"/>
              <a:gd name="connsiteX167" fmla="*/ 962044 w 2667234"/>
              <a:gd name="connsiteY167" fmla="*/ 857556 h 1573026"/>
              <a:gd name="connsiteX168" fmla="*/ 942994 w 2667234"/>
              <a:gd name="connsiteY168" fmla="*/ 878987 h 1573026"/>
              <a:gd name="connsiteX169" fmla="*/ 914417 w 2667234"/>
              <a:gd name="connsiteY169" fmla="*/ 881368 h 1573026"/>
              <a:gd name="connsiteX170" fmla="*/ 864413 w 2667234"/>
              <a:gd name="connsiteY170" fmla="*/ 886131 h 1573026"/>
              <a:gd name="connsiteX171" fmla="*/ 833457 w 2667234"/>
              <a:gd name="connsiteY171" fmla="*/ 907562 h 1573026"/>
              <a:gd name="connsiteX172" fmla="*/ 833457 w 2667234"/>
              <a:gd name="connsiteY172" fmla="*/ 876606 h 1573026"/>
              <a:gd name="connsiteX173" fmla="*/ 792975 w 2667234"/>
              <a:gd name="connsiteY173" fmla="*/ 871843 h 1573026"/>
              <a:gd name="connsiteX174" fmla="*/ 800117 w 2667234"/>
              <a:gd name="connsiteY174" fmla="*/ 893275 h 1573026"/>
              <a:gd name="connsiteX175" fmla="*/ 795357 w 2667234"/>
              <a:gd name="connsiteY175" fmla="*/ 912325 h 1573026"/>
              <a:gd name="connsiteX176" fmla="*/ 709632 w 2667234"/>
              <a:gd name="connsiteY176" fmla="*/ 859936 h 1573026"/>
              <a:gd name="connsiteX177" fmla="*/ 688200 w 2667234"/>
              <a:gd name="connsiteY177" fmla="*/ 826600 h 1573026"/>
              <a:gd name="connsiteX178" fmla="*/ 700107 w 2667234"/>
              <a:gd name="connsiteY178" fmla="*/ 786117 h 1573026"/>
              <a:gd name="connsiteX179" fmla="*/ 669150 w 2667234"/>
              <a:gd name="connsiteY179" fmla="*/ 781356 h 1573026"/>
              <a:gd name="connsiteX180" fmla="*/ 621525 w 2667234"/>
              <a:gd name="connsiteY180" fmla="*/ 795643 h 1573026"/>
              <a:gd name="connsiteX181" fmla="*/ 612000 w 2667234"/>
              <a:gd name="connsiteY181" fmla="*/ 809931 h 1573026"/>
              <a:gd name="connsiteX182" fmla="*/ 588188 w 2667234"/>
              <a:gd name="connsiteY182" fmla="*/ 826600 h 1573026"/>
              <a:gd name="connsiteX183" fmla="*/ 581044 w 2667234"/>
              <a:gd name="connsiteY183" fmla="*/ 843268 h 1573026"/>
              <a:gd name="connsiteX184" fmla="*/ 540563 w 2667234"/>
              <a:gd name="connsiteY184" fmla="*/ 876606 h 1573026"/>
              <a:gd name="connsiteX185" fmla="*/ 542942 w 2667234"/>
              <a:gd name="connsiteY185" fmla="*/ 898037 h 1573026"/>
              <a:gd name="connsiteX186" fmla="*/ 557232 w 2667234"/>
              <a:gd name="connsiteY186" fmla="*/ 917087 h 1573026"/>
              <a:gd name="connsiteX187" fmla="*/ 481032 w 2667234"/>
              <a:gd name="connsiteY187" fmla="*/ 902800 h 1573026"/>
              <a:gd name="connsiteX188" fmla="*/ 447694 w 2667234"/>
              <a:gd name="connsiteY188" fmla="*/ 907562 h 1573026"/>
              <a:gd name="connsiteX189" fmla="*/ 495317 w 2667234"/>
              <a:gd name="connsiteY189" fmla="*/ 938518 h 1573026"/>
              <a:gd name="connsiteX190" fmla="*/ 519132 w 2667234"/>
              <a:gd name="connsiteY190" fmla="*/ 950425 h 1573026"/>
              <a:gd name="connsiteX191" fmla="*/ 545325 w 2667234"/>
              <a:gd name="connsiteY191" fmla="*/ 1002812 h 1573026"/>
              <a:gd name="connsiteX192" fmla="*/ 478648 w 2667234"/>
              <a:gd name="connsiteY192" fmla="*/ 1019481 h 1573026"/>
              <a:gd name="connsiteX193" fmla="*/ 457219 w 2667234"/>
              <a:gd name="connsiteY193" fmla="*/ 1031387 h 1573026"/>
              <a:gd name="connsiteX194" fmla="*/ 433405 w 2667234"/>
              <a:gd name="connsiteY194" fmla="*/ 1002812 h 1573026"/>
              <a:gd name="connsiteX195" fmla="*/ 409592 w 2667234"/>
              <a:gd name="connsiteY195" fmla="*/ 971856 h 1573026"/>
              <a:gd name="connsiteX196" fmla="*/ 411973 w 2667234"/>
              <a:gd name="connsiteY196" fmla="*/ 933756 h 1573026"/>
              <a:gd name="connsiteX197" fmla="*/ 409592 w 2667234"/>
              <a:gd name="connsiteY197" fmla="*/ 914706 h 1573026"/>
              <a:gd name="connsiteX198" fmla="*/ 428642 w 2667234"/>
              <a:gd name="connsiteY198" fmla="*/ 881368 h 1573026"/>
              <a:gd name="connsiteX199" fmla="*/ 388162 w 2667234"/>
              <a:gd name="connsiteY199" fmla="*/ 890893 h 1573026"/>
              <a:gd name="connsiteX200" fmla="*/ 359586 w 2667234"/>
              <a:gd name="connsiteY200" fmla="*/ 952806 h 1573026"/>
              <a:gd name="connsiteX201" fmla="*/ 352442 w 2667234"/>
              <a:gd name="connsiteY201" fmla="*/ 976618 h 1573026"/>
              <a:gd name="connsiteX202" fmla="*/ 321486 w 2667234"/>
              <a:gd name="connsiteY202" fmla="*/ 993287 h 1573026"/>
              <a:gd name="connsiteX203" fmla="*/ 273861 w 2667234"/>
              <a:gd name="connsiteY203" fmla="*/ 990906 h 1573026"/>
              <a:gd name="connsiteX204" fmla="*/ 266717 w 2667234"/>
              <a:gd name="connsiteY204" fmla="*/ 1007575 h 1573026"/>
              <a:gd name="connsiteX205" fmla="*/ 266717 w 2667234"/>
              <a:gd name="connsiteY205" fmla="*/ 1055200 h 1573026"/>
              <a:gd name="connsiteX206" fmla="*/ 207186 w 2667234"/>
              <a:gd name="connsiteY206" fmla="*/ 1059962 h 1573026"/>
              <a:gd name="connsiteX207" fmla="*/ 145273 w 2667234"/>
              <a:gd name="connsiteY207" fmla="*/ 1093300 h 1573026"/>
              <a:gd name="connsiteX208" fmla="*/ 147655 w 2667234"/>
              <a:gd name="connsiteY208" fmla="*/ 1121875 h 1573026"/>
              <a:gd name="connsiteX209" fmla="*/ 95268 w 2667234"/>
              <a:gd name="connsiteY209" fmla="*/ 1109968 h 1573026"/>
              <a:gd name="connsiteX210" fmla="*/ 61930 w 2667234"/>
              <a:gd name="connsiteY210" fmla="*/ 1117112 h 1573026"/>
              <a:gd name="connsiteX211" fmla="*/ 16686 w 2667234"/>
              <a:gd name="connsiteY211" fmla="*/ 1098062 h 1573026"/>
              <a:gd name="connsiteX212" fmla="*/ 18 w 2667234"/>
              <a:gd name="connsiteY212" fmla="*/ 1098062 h 1573026"/>
              <a:gd name="connsiteX0" fmla="*/ 0 w 2667216"/>
              <a:gd name="connsiteY0" fmla="*/ 1098062 h 1573026"/>
              <a:gd name="connsiteX1" fmla="*/ 50005 w 2667216"/>
              <a:gd name="connsiteY1" fmla="*/ 607525 h 1573026"/>
              <a:gd name="connsiteX2" fmla="*/ 76201 w 2667216"/>
              <a:gd name="connsiteY2" fmla="*/ 590855 h 1573026"/>
              <a:gd name="connsiteX3" fmla="*/ 73818 w 2667216"/>
              <a:gd name="connsiteY3" fmla="*/ 507512 h 1573026"/>
              <a:gd name="connsiteX4" fmla="*/ 26193 w 2667216"/>
              <a:gd name="connsiteY4" fmla="*/ 467031 h 1573026"/>
              <a:gd name="connsiteX5" fmla="*/ 21430 w 2667216"/>
              <a:gd name="connsiteY5" fmla="*/ 433693 h 1573026"/>
              <a:gd name="connsiteX6" fmla="*/ 4762 w 2667216"/>
              <a:gd name="connsiteY6" fmla="*/ 400355 h 1573026"/>
              <a:gd name="connsiteX7" fmla="*/ 23812 w 2667216"/>
              <a:gd name="connsiteY7" fmla="*/ 307487 h 1573026"/>
              <a:gd name="connsiteX8" fmla="*/ 30955 w 2667216"/>
              <a:gd name="connsiteY8" fmla="*/ 255100 h 1573026"/>
              <a:gd name="connsiteX9" fmla="*/ 54770 w 2667216"/>
              <a:gd name="connsiteY9" fmla="*/ 224142 h 1573026"/>
              <a:gd name="connsiteX10" fmla="*/ 142874 w 2667216"/>
              <a:gd name="connsiteY10" fmla="*/ 247956 h 1573026"/>
              <a:gd name="connsiteX11" fmla="*/ 190499 w 2667216"/>
              <a:gd name="connsiteY11" fmla="*/ 293200 h 1573026"/>
              <a:gd name="connsiteX12" fmla="*/ 202405 w 2667216"/>
              <a:gd name="connsiteY12" fmla="*/ 321775 h 1573026"/>
              <a:gd name="connsiteX13" fmla="*/ 238126 w 2667216"/>
              <a:gd name="connsiteY13" fmla="*/ 364636 h 1573026"/>
              <a:gd name="connsiteX14" fmla="*/ 266699 w 2667216"/>
              <a:gd name="connsiteY14" fmla="*/ 359875 h 1573026"/>
              <a:gd name="connsiteX15" fmla="*/ 273843 w 2667216"/>
              <a:gd name="connsiteY15" fmla="*/ 333681 h 1573026"/>
              <a:gd name="connsiteX16" fmla="*/ 314324 w 2667216"/>
              <a:gd name="connsiteY16" fmla="*/ 336062 h 1573026"/>
              <a:gd name="connsiteX17" fmla="*/ 361949 w 2667216"/>
              <a:gd name="connsiteY17" fmla="*/ 312249 h 1573026"/>
              <a:gd name="connsiteX18" fmla="*/ 385762 w 2667216"/>
              <a:gd name="connsiteY18" fmla="*/ 257481 h 1573026"/>
              <a:gd name="connsiteX19" fmla="*/ 373855 w 2667216"/>
              <a:gd name="connsiteY19" fmla="*/ 424168 h 1573026"/>
              <a:gd name="connsiteX20" fmla="*/ 476249 w 2667216"/>
              <a:gd name="connsiteY20" fmla="*/ 517037 h 1573026"/>
              <a:gd name="connsiteX21" fmla="*/ 533401 w 2667216"/>
              <a:gd name="connsiteY21" fmla="*/ 495605 h 1573026"/>
              <a:gd name="connsiteX22" fmla="*/ 585787 w 2667216"/>
              <a:gd name="connsiteY22" fmla="*/ 481318 h 1573026"/>
              <a:gd name="connsiteX23" fmla="*/ 611980 w 2667216"/>
              <a:gd name="connsiteY23" fmla="*/ 483700 h 1573026"/>
              <a:gd name="connsiteX24" fmla="*/ 607218 w 2667216"/>
              <a:gd name="connsiteY24" fmla="*/ 476556 h 1573026"/>
              <a:gd name="connsiteX25" fmla="*/ 685799 w 2667216"/>
              <a:gd name="connsiteY25" fmla="*/ 524181 h 1573026"/>
              <a:gd name="connsiteX26" fmla="*/ 731043 w 2667216"/>
              <a:gd name="connsiteY26" fmla="*/ 547993 h 1573026"/>
              <a:gd name="connsiteX27" fmla="*/ 797720 w 2667216"/>
              <a:gd name="connsiteY27" fmla="*/ 562280 h 1573026"/>
              <a:gd name="connsiteX28" fmla="*/ 842962 w 2667216"/>
              <a:gd name="connsiteY28" fmla="*/ 478937 h 1573026"/>
              <a:gd name="connsiteX29" fmla="*/ 871537 w 2667216"/>
              <a:gd name="connsiteY29" fmla="*/ 455125 h 1573026"/>
              <a:gd name="connsiteX30" fmla="*/ 873921 w 2667216"/>
              <a:gd name="connsiteY30" fmla="*/ 426549 h 1573026"/>
              <a:gd name="connsiteX31" fmla="*/ 802480 w 2667216"/>
              <a:gd name="connsiteY31" fmla="*/ 412262 h 1573026"/>
              <a:gd name="connsiteX32" fmla="*/ 773907 w 2667216"/>
              <a:gd name="connsiteY32" fmla="*/ 417024 h 1573026"/>
              <a:gd name="connsiteX33" fmla="*/ 738187 w 2667216"/>
              <a:gd name="connsiteY33" fmla="*/ 383687 h 1573026"/>
              <a:gd name="connsiteX34" fmla="*/ 762001 w 2667216"/>
              <a:gd name="connsiteY34" fmla="*/ 357491 h 1573026"/>
              <a:gd name="connsiteX35" fmla="*/ 823912 w 2667216"/>
              <a:gd name="connsiteY35" fmla="*/ 343206 h 1573026"/>
              <a:gd name="connsiteX36" fmla="*/ 869155 w 2667216"/>
              <a:gd name="connsiteY36" fmla="*/ 357493 h 1573026"/>
              <a:gd name="connsiteX37" fmla="*/ 881062 w 2667216"/>
              <a:gd name="connsiteY37" fmla="*/ 376543 h 1573026"/>
              <a:gd name="connsiteX38" fmla="*/ 1000124 w 2667216"/>
              <a:gd name="connsiteY38" fmla="*/ 436075 h 1573026"/>
              <a:gd name="connsiteX39" fmla="*/ 1023937 w 2667216"/>
              <a:gd name="connsiteY39" fmla="*/ 500368 h 1573026"/>
              <a:gd name="connsiteX40" fmla="*/ 1045368 w 2667216"/>
              <a:gd name="connsiteY40" fmla="*/ 512275 h 1573026"/>
              <a:gd name="connsiteX41" fmla="*/ 1042987 w 2667216"/>
              <a:gd name="connsiteY41" fmla="*/ 421787 h 1573026"/>
              <a:gd name="connsiteX42" fmla="*/ 1064418 w 2667216"/>
              <a:gd name="connsiteY42" fmla="*/ 383687 h 1573026"/>
              <a:gd name="connsiteX43" fmla="*/ 1083468 w 2667216"/>
              <a:gd name="connsiteY43" fmla="*/ 386068 h 1573026"/>
              <a:gd name="connsiteX44" fmla="*/ 1083468 w 2667216"/>
              <a:gd name="connsiteY44" fmla="*/ 347968 h 1573026"/>
              <a:gd name="connsiteX45" fmla="*/ 1095376 w 2667216"/>
              <a:gd name="connsiteY45" fmla="*/ 340823 h 1573026"/>
              <a:gd name="connsiteX46" fmla="*/ 1152524 w 2667216"/>
              <a:gd name="connsiteY46" fmla="*/ 343206 h 1573026"/>
              <a:gd name="connsiteX47" fmla="*/ 1252537 w 2667216"/>
              <a:gd name="connsiteY47" fmla="*/ 317012 h 1573026"/>
              <a:gd name="connsiteX48" fmla="*/ 1323974 w 2667216"/>
              <a:gd name="connsiteY48" fmla="*/ 305106 h 1573026"/>
              <a:gd name="connsiteX49" fmla="*/ 1409366 w 2667216"/>
              <a:gd name="connsiteY49" fmla="*/ 250164 h 1573026"/>
              <a:gd name="connsiteX50" fmla="*/ 1481137 w 2667216"/>
              <a:gd name="connsiteY50" fmla="*/ 221762 h 1573026"/>
              <a:gd name="connsiteX51" fmla="*/ 1550195 w 2667216"/>
              <a:gd name="connsiteY51" fmla="*/ 188423 h 1573026"/>
              <a:gd name="connsiteX52" fmla="*/ 1621630 w 2667216"/>
              <a:gd name="connsiteY52" fmla="*/ 195568 h 1573026"/>
              <a:gd name="connsiteX53" fmla="*/ 1674018 w 2667216"/>
              <a:gd name="connsiteY53" fmla="*/ 174137 h 1573026"/>
              <a:gd name="connsiteX54" fmla="*/ 1704976 w 2667216"/>
              <a:gd name="connsiteY54" fmla="*/ 183660 h 1573026"/>
              <a:gd name="connsiteX55" fmla="*/ 1778793 w 2667216"/>
              <a:gd name="connsiteY55" fmla="*/ 233668 h 1573026"/>
              <a:gd name="connsiteX56" fmla="*/ 1716880 w 2667216"/>
              <a:gd name="connsiteY56" fmla="*/ 209856 h 1573026"/>
              <a:gd name="connsiteX57" fmla="*/ 1738312 w 2667216"/>
              <a:gd name="connsiteY57" fmla="*/ 281293 h 1573026"/>
              <a:gd name="connsiteX58" fmla="*/ 1776414 w 2667216"/>
              <a:gd name="connsiteY58" fmla="*/ 309866 h 1573026"/>
              <a:gd name="connsiteX59" fmla="*/ 1871662 w 2667216"/>
              <a:gd name="connsiteY59" fmla="*/ 314631 h 1573026"/>
              <a:gd name="connsiteX60" fmla="*/ 1938339 w 2667216"/>
              <a:gd name="connsiteY60" fmla="*/ 271766 h 1573026"/>
              <a:gd name="connsiteX61" fmla="*/ 1935955 w 2667216"/>
              <a:gd name="connsiteY61" fmla="*/ 293200 h 1573026"/>
              <a:gd name="connsiteX62" fmla="*/ 1900237 w 2667216"/>
              <a:gd name="connsiteY62" fmla="*/ 321775 h 1573026"/>
              <a:gd name="connsiteX63" fmla="*/ 1826418 w 2667216"/>
              <a:gd name="connsiteY63" fmla="*/ 338443 h 1573026"/>
              <a:gd name="connsiteX64" fmla="*/ 1833564 w 2667216"/>
              <a:gd name="connsiteY64" fmla="*/ 367017 h 1573026"/>
              <a:gd name="connsiteX65" fmla="*/ 1957389 w 2667216"/>
              <a:gd name="connsiteY65" fmla="*/ 331298 h 1573026"/>
              <a:gd name="connsiteX66" fmla="*/ 2009774 w 2667216"/>
              <a:gd name="connsiteY66" fmla="*/ 295581 h 1573026"/>
              <a:gd name="connsiteX67" fmla="*/ 2052638 w 2667216"/>
              <a:gd name="connsiteY67" fmla="*/ 271766 h 1573026"/>
              <a:gd name="connsiteX68" fmla="*/ 1976439 w 2667216"/>
              <a:gd name="connsiteY68" fmla="*/ 264623 h 1573026"/>
              <a:gd name="connsiteX69" fmla="*/ 1976439 w 2667216"/>
              <a:gd name="connsiteY69" fmla="*/ 202710 h 1573026"/>
              <a:gd name="connsiteX70" fmla="*/ 2026444 w 2667216"/>
              <a:gd name="connsiteY70" fmla="*/ 202710 h 1573026"/>
              <a:gd name="connsiteX71" fmla="*/ 2133600 w 2667216"/>
              <a:gd name="connsiteY71" fmla="*/ 97935 h 1573026"/>
              <a:gd name="connsiteX72" fmla="*/ 2183606 w 2667216"/>
              <a:gd name="connsiteY72" fmla="*/ 305 h 1573026"/>
              <a:gd name="connsiteX73" fmla="*/ 2147888 w 2667216"/>
              <a:gd name="connsiteY73" fmla="*/ 114604 h 1573026"/>
              <a:gd name="connsiteX74" fmla="*/ 2074070 w 2667216"/>
              <a:gd name="connsiteY74" fmla="*/ 193186 h 1573026"/>
              <a:gd name="connsiteX75" fmla="*/ 2138362 w 2667216"/>
              <a:gd name="connsiteY75" fmla="*/ 217000 h 1573026"/>
              <a:gd name="connsiteX76" fmla="*/ 2197893 w 2667216"/>
              <a:gd name="connsiteY76" fmla="*/ 212237 h 1573026"/>
              <a:gd name="connsiteX77" fmla="*/ 2243139 w 2667216"/>
              <a:gd name="connsiteY77" fmla="*/ 257480 h 1573026"/>
              <a:gd name="connsiteX78" fmla="*/ 2293143 w 2667216"/>
              <a:gd name="connsiteY78" fmla="*/ 243193 h 1573026"/>
              <a:gd name="connsiteX79" fmla="*/ 2336005 w 2667216"/>
              <a:gd name="connsiteY79" fmla="*/ 178900 h 1573026"/>
              <a:gd name="connsiteX80" fmla="*/ 2378868 w 2667216"/>
              <a:gd name="connsiteY80" fmla="*/ 169375 h 1573026"/>
              <a:gd name="connsiteX81" fmla="*/ 2483643 w 2667216"/>
              <a:gd name="connsiteY81" fmla="*/ 152706 h 1573026"/>
              <a:gd name="connsiteX82" fmla="*/ 2500312 w 2667216"/>
              <a:gd name="connsiteY82" fmla="*/ 147943 h 1573026"/>
              <a:gd name="connsiteX83" fmla="*/ 2588418 w 2667216"/>
              <a:gd name="connsiteY83" fmla="*/ 166993 h 1573026"/>
              <a:gd name="connsiteX84" fmla="*/ 2619374 w 2667216"/>
              <a:gd name="connsiteY84" fmla="*/ 188425 h 1573026"/>
              <a:gd name="connsiteX85" fmla="*/ 2645569 w 2667216"/>
              <a:gd name="connsiteY85" fmla="*/ 205092 h 1573026"/>
              <a:gd name="connsiteX86" fmla="*/ 2666999 w 2667216"/>
              <a:gd name="connsiteY86" fmla="*/ 221762 h 1573026"/>
              <a:gd name="connsiteX87" fmla="*/ 2647949 w 2667216"/>
              <a:gd name="connsiteY87" fmla="*/ 264625 h 1573026"/>
              <a:gd name="connsiteX88" fmla="*/ 2645568 w 2667216"/>
              <a:gd name="connsiteY88" fmla="*/ 319393 h 1573026"/>
              <a:gd name="connsiteX89" fmla="*/ 2631280 w 2667216"/>
              <a:gd name="connsiteY89" fmla="*/ 376543 h 1573026"/>
              <a:gd name="connsiteX90" fmla="*/ 2633662 w 2667216"/>
              <a:gd name="connsiteY90" fmla="*/ 386068 h 1573026"/>
              <a:gd name="connsiteX91" fmla="*/ 2664618 w 2667216"/>
              <a:gd name="connsiteY91" fmla="*/ 393212 h 1573026"/>
              <a:gd name="connsiteX92" fmla="*/ 2652712 w 2667216"/>
              <a:gd name="connsiteY92" fmla="*/ 424168 h 1573026"/>
              <a:gd name="connsiteX93" fmla="*/ 2619374 w 2667216"/>
              <a:gd name="connsiteY93" fmla="*/ 445600 h 1573026"/>
              <a:gd name="connsiteX94" fmla="*/ 2605087 w 2667216"/>
              <a:gd name="connsiteY94" fmla="*/ 476556 h 1573026"/>
              <a:gd name="connsiteX95" fmla="*/ 2608340 w 2667216"/>
              <a:gd name="connsiteY95" fmla="*/ 559163 h 1573026"/>
              <a:gd name="connsiteX96" fmla="*/ 2595561 w 2667216"/>
              <a:gd name="connsiteY96" fmla="*/ 590856 h 1573026"/>
              <a:gd name="connsiteX97" fmla="*/ 2593180 w 2667216"/>
              <a:gd name="connsiteY97" fmla="*/ 655150 h 1573026"/>
              <a:gd name="connsiteX98" fmla="*/ 2614612 w 2667216"/>
              <a:gd name="connsiteY98" fmla="*/ 690868 h 1573026"/>
              <a:gd name="connsiteX99" fmla="*/ 2609849 w 2667216"/>
              <a:gd name="connsiteY99" fmla="*/ 743256 h 1573026"/>
              <a:gd name="connsiteX100" fmla="*/ 2612230 w 2667216"/>
              <a:gd name="connsiteY100" fmla="*/ 790881 h 1573026"/>
              <a:gd name="connsiteX101" fmla="*/ 2600324 w 2667216"/>
              <a:gd name="connsiteY101" fmla="*/ 805168 h 1573026"/>
              <a:gd name="connsiteX102" fmla="*/ 2571749 w 2667216"/>
              <a:gd name="connsiteY102" fmla="*/ 890893 h 1573026"/>
              <a:gd name="connsiteX103" fmla="*/ 2540795 w 2667216"/>
              <a:gd name="connsiteY103" fmla="*/ 967092 h 1573026"/>
              <a:gd name="connsiteX104" fmla="*/ 2505074 w 2667216"/>
              <a:gd name="connsiteY104" fmla="*/ 945662 h 1573026"/>
              <a:gd name="connsiteX105" fmla="*/ 2445543 w 2667216"/>
              <a:gd name="connsiteY105" fmla="*/ 917087 h 1573026"/>
              <a:gd name="connsiteX106" fmla="*/ 2416968 w 2667216"/>
              <a:gd name="connsiteY106" fmla="*/ 883750 h 1573026"/>
              <a:gd name="connsiteX107" fmla="*/ 2383632 w 2667216"/>
              <a:gd name="connsiteY107" fmla="*/ 869462 h 1573026"/>
              <a:gd name="connsiteX108" fmla="*/ 2350293 w 2667216"/>
              <a:gd name="connsiteY108" fmla="*/ 871843 h 1573026"/>
              <a:gd name="connsiteX109" fmla="*/ 2300287 w 2667216"/>
              <a:gd name="connsiteY109" fmla="*/ 895656 h 1573026"/>
              <a:gd name="connsiteX110" fmla="*/ 2276474 w 2667216"/>
              <a:gd name="connsiteY110" fmla="*/ 909943 h 1573026"/>
              <a:gd name="connsiteX111" fmla="*/ 2207420 w 2667216"/>
              <a:gd name="connsiteY111" fmla="*/ 926612 h 1573026"/>
              <a:gd name="connsiteX112" fmla="*/ 2185987 w 2667216"/>
              <a:gd name="connsiteY112" fmla="*/ 957568 h 1573026"/>
              <a:gd name="connsiteX113" fmla="*/ 2183605 w 2667216"/>
              <a:gd name="connsiteY113" fmla="*/ 1036150 h 1573026"/>
              <a:gd name="connsiteX114" fmla="*/ 2185989 w 2667216"/>
              <a:gd name="connsiteY114" fmla="*/ 1062342 h 1573026"/>
              <a:gd name="connsiteX115" fmla="*/ 2085974 w 2667216"/>
              <a:gd name="connsiteY115" fmla="*/ 1112350 h 1573026"/>
              <a:gd name="connsiteX116" fmla="*/ 2043112 w 2667216"/>
              <a:gd name="connsiteY116" fmla="*/ 1112350 h 1573026"/>
              <a:gd name="connsiteX117" fmla="*/ 1952626 w 2667216"/>
              <a:gd name="connsiteY117" fmla="*/ 1148067 h 1573026"/>
              <a:gd name="connsiteX118" fmla="*/ 1931193 w 2667216"/>
              <a:gd name="connsiteY118" fmla="*/ 1188550 h 1573026"/>
              <a:gd name="connsiteX119" fmla="*/ 1931195 w 2667216"/>
              <a:gd name="connsiteY119" fmla="*/ 1238556 h 1573026"/>
              <a:gd name="connsiteX120" fmla="*/ 1881187 w 2667216"/>
              <a:gd name="connsiteY120" fmla="*/ 1279037 h 1573026"/>
              <a:gd name="connsiteX121" fmla="*/ 1864520 w 2667216"/>
              <a:gd name="connsiteY121" fmla="*/ 1309993 h 1573026"/>
              <a:gd name="connsiteX122" fmla="*/ 1866899 w 2667216"/>
              <a:gd name="connsiteY122" fmla="*/ 1331425 h 1573026"/>
              <a:gd name="connsiteX123" fmla="*/ 1900237 w 2667216"/>
              <a:gd name="connsiteY123" fmla="*/ 1326662 h 1573026"/>
              <a:gd name="connsiteX124" fmla="*/ 1924051 w 2667216"/>
              <a:gd name="connsiteY124" fmla="*/ 1350474 h 1573026"/>
              <a:gd name="connsiteX125" fmla="*/ 1912143 w 2667216"/>
              <a:gd name="connsiteY125" fmla="*/ 1383812 h 1573026"/>
              <a:gd name="connsiteX126" fmla="*/ 1909762 w 2667216"/>
              <a:gd name="connsiteY126" fmla="*/ 1421912 h 1573026"/>
              <a:gd name="connsiteX127" fmla="*/ 1831182 w 2667216"/>
              <a:gd name="connsiteY127" fmla="*/ 1450487 h 1573026"/>
              <a:gd name="connsiteX128" fmla="*/ 1821657 w 2667216"/>
              <a:gd name="connsiteY128" fmla="*/ 1538594 h 1573026"/>
              <a:gd name="connsiteX129" fmla="*/ 1754980 w 2667216"/>
              <a:gd name="connsiteY129" fmla="*/ 1560025 h 1573026"/>
              <a:gd name="connsiteX130" fmla="*/ 1718929 w 2667216"/>
              <a:gd name="connsiteY130" fmla="*/ 1573012 h 1573026"/>
              <a:gd name="connsiteX131" fmla="*/ 1638299 w 2667216"/>
              <a:gd name="connsiteY131" fmla="*/ 1557643 h 1573026"/>
              <a:gd name="connsiteX132" fmla="*/ 1612105 w 2667216"/>
              <a:gd name="connsiteY132" fmla="*/ 1571931 h 1573026"/>
              <a:gd name="connsiteX133" fmla="*/ 1557339 w 2667216"/>
              <a:gd name="connsiteY133" fmla="*/ 1543356 h 1573026"/>
              <a:gd name="connsiteX134" fmla="*/ 1516855 w 2667216"/>
              <a:gd name="connsiteY134" fmla="*/ 1507637 h 1573026"/>
              <a:gd name="connsiteX135" fmla="*/ 1473995 w 2667216"/>
              <a:gd name="connsiteY135" fmla="*/ 1479061 h 1573026"/>
              <a:gd name="connsiteX136" fmla="*/ 1502568 w 2667216"/>
              <a:gd name="connsiteY136" fmla="*/ 1455250 h 1573026"/>
              <a:gd name="connsiteX137" fmla="*/ 1490662 w 2667216"/>
              <a:gd name="connsiteY137" fmla="*/ 1438581 h 1573026"/>
              <a:gd name="connsiteX138" fmla="*/ 1428749 w 2667216"/>
              <a:gd name="connsiteY138" fmla="*/ 1426675 h 1573026"/>
              <a:gd name="connsiteX139" fmla="*/ 1409699 w 2667216"/>
              <a:gd name="connsiteY139" fmla="*/ 1402862 h 1573026"/>
              <a:gd name="connsiteX140" fmla="*/ 1371601 w 2667216"/>
              <a:gd name="connsiteY140" fmla="*/ 1379050 h 1573026"/>
              <a:gd name="connsiteX141" fmla="*/ 1366837 w 2667216"/>
              <a:gd name="connsiteY141" fmla="*/ 1390956 h 1573026"/>
              <a:gd name="connsiteX142" fmla="*/ 1381126 w 2667216"/>
              <a:gd name="connsiteY142" fmla="*/ 1429056 h 1573026"/>
              <a:gd name="connsiteX143" fmla="*/ 1350168 w 2667216"/>
              <a:gd name="connsiteY143" fmla="*/ 1443343 h 1573026"/>
              <a:gd name="connsiteX144" fmla="*/ 1323976 w 2667216"/>
              <a:gd name="connsiteY144" fmla="*/ 1457630 h 1573026"/>
              <a:gd name="connsiteX145" fmla="*/ 1307305 w 2667216"/>
              <a:gd name="connsiteY145" fmla="*/ 1450487 h 1573026"/>
              <a:gd name="connsiteX146" fmla="*/ 1262062 w 2667216"/>
              <a:gd name="connsiteY146" fmla="*/ 1388575 h 1573026"/>
              <a:gd name="connsiteX147" fmla="*/ 1216820 w 2667216"/>
              <a:gd name="connsiteY147" fmla="*/ 1355237 h 1573026"/>
              <a:gd name="connsiteX148" fmla="*/ 1238251 w 2667216"/>
              <a:gd name="connsiteY148" fmla="*/ 1338568 h 1573026"/>
              <a:gd name="connsiteX149" fmla="*/ 1259682 w 2667216"/>
              <a:gd name="connsiteY149" fmla="*/ 1298087 h 1573026"/>
              <a:gd name="connsiteX150" fmla="*/ 1245393 w 2667216"/>
              <a:gd name="connsiteY150" fmla="*/ 1286181 h 1573026"/>
              <a:gd name="connsiteX151" fmla="*/ 1207295 w 2667216"/>
              <a:gd name="connsiteY151" fmla="*/ 1288562 h 1573026"/>
              <a:gd name="connsiteX152" fmla="*/ 1131095 w 2667216"/>
              <a:gd name="connsiteY152" fmla="*/ 1245700 h 1573026"/>
              <a:gd name="connsiteX153" fmla="*/ 1088230 w 2667216"/>
              <a:gd name="connsiteY153" fmla="*/ 1226650 h 1573026"/>
              <a:gd name="connsiteX154" fmla="*/ 1078707 w 2667216"/>
              <a:gd name="connsiteY154" fmla="*/ 1226650 h 1573026"/>
              <a:gd name="connsiteX155" fmla="*/ 1066801 w 2667216"/>
              <a:gd name="connsiteY155" fmla="*/ 1162356 h 1573026"/>
              <a:gd name="connsiteX156" fmla="*/ 1078707 w 2667216"/>
              <a:gd name="connsiteY156" fmla="*/ 1098062 h 1573026"/>
              <a:gd name="connsiteX157" fmla="*/ 1047751 w 2667216"/>
              <a:gd name="connsiteY157" fmla="*/ 1064725 h 1573026"/>
              <a:gd name="connsiteX158" fmla="*/ 995364 w 2667216"/>
              <a:gd name="connsiteY158" fmla="*/ 1040912 h 1573026"/>
              <a:gd name="connsiteX159" fmla="*/ 1021557 w 2667216"/>
              <a:gd name="connsiteY159" fmla="*/ 1017100 h 1573026"/>
              <a:gd name="connsiteX160" fmla="*/ 1066801 w 2667216"/>
              <a:gd name="connsiteY160" fmla="*/ 1021862 h 1573026"/>
              <a:gd name="connsiteX161" fmla="*/ 1062039 w 2667216"/>
              <a:gd name="connsiteY161" fmla="*/ 974237 h 1573026"/>
              <a:gd name="connsiteX162" fmla="*/ 1033464 w 2667216"/>
              <a:gd name="connsiteY162" fmla="*/ 969475 h 1573026"/>
              <a:gd name="connsiteX163" fmla="*/ 1038226 w 2667216"/>
              <a:gd name="connsiteY163" fmla="*/ 921850 h 1573026"/>
              <a:gd name="connsiteX164" fmla="*/ 1007270 w 2667216"/>
              <a:gd name="connsiteY164" fmla="*/ 907562 h 1573026"/>
              <a:gd name="connsiteX165" fmla="*/ 1009651 w 2667216"/>
              <a:gd name="connsiteY165" fmla="*/ 871843 h 1573026"/>
              <a:gd name="connsiteX166" fmla="*/ 962026 w 2667216"/>
              <a:gd name="connsiteY166" fmla="*/ 857556 h 1573026"/>
              <a:gd name="connsiteX167" fmla="*/ 942976 w 2667216"/>
              <a:gd name="connsiteY167" fmla="*/ 878987 h 1573026"/>
              <a:gd name="connsiteX168" fmla="*/ 914399 w 2667216"/>
              <a:gd name="connsiteY168" fmla="*/ 881368 h 1573026"/>
              <a:gd name="connsiteX169" fmla="*/ 864395 w 2667216"/>
              <a:gd name="connsiteY169" fmla="*/ 886131 h 1573026"/>
              <a:gd name="connsiteX170" fmla="*/ 833439 w 2667216"/>
              <a:gd name="connsiteY170" fmla="*/ 907562 h 1573026"/>
              <a:gd name="connsiteX171" fmla="*/ 833439 w 2667216"/>
              <a:gd name="connsiteY171" fmla="*/ 876606 h 1573026"/>
              <a:gd name="connsiteX172" fmla="*/ 792957 w 2667216"/>
              <a:gd name="connsiteY172" fmla="*/ 871843 h 1573026"/>
              <a:gd name="connsiteX173" fmla="*/ 800099 w 2667216"/>
              <a:gd name="connsiteY173" fmla="*/ 893275 h 1573026"/>
              <a:gd name="connsiteX174" fmla="*/ 795339 w 2667216"/>
              <a:gd name="connsiteY174" fmla="*/ 912325 h 1573026"/>
              <a:gd name="connsiteX175" fmla="*/ 709614 w 2667216"/>
              <a:gd name="connsiteY175" fmla="*/ 859936 h 1573026"/>
              <a:gd name="connsiteX176" fmla="*/ 688182 w 2667216"/>
              <a:gd name="connsiteY176" fmla="*/ 826600 h 1573026"/>
              <a:gd name="connsiteX177" fmla="*/ 700089 w 2667216"/>
              <a:gd name="connsiteY177" fmla="*/ 786117 h 1573026"/>
              <a:gd name="connsiteX178" fmla="*/ 669132 w 2667216"/>
              <a:gd name="connsiteY178" fmla="*/ 781356 h 1573026"/>
              <a:gd name="connsiteX179" fmla="*/ 621507 w 2667216"/>
              <a:gd name="connsiteY179" fmla="*/ 795643 h 1573026"/>
              <a:gd name="connsiteX180" fmla="*/ 611982 w 2667216"/>
              <a:gd name="connsiteY180" fmla="*/ 809931 h 1573026"/>
              <a:gd name="connsiteX181" fmla="*/ 588170 w 2667216"/>
              <a:gd name="connsiteY181" fmla="*/ 826600 h 1573026"/>
              <a:gd name="connsiteX182" fmla="*/ 581026 w 2667216"/>
              <a:gd name="connsiteY182" fmla="*/ 843268 h 1573026"/>
              <a:gd name="connsiteX183" fmla="*/ 540545 w 2667216"/>
              <a:gd name="connsiteY183" fmla="*/ 876606 h 1573026"/>
              <a:gd name="connsiteX184" fmla="*/ 542924 w 2667216"/>
              <a:gd name="connsiteY184" fmla="*/ 898037 h 1573026"/>
              <a:gd name="connsiteX185" fmla="*/ 557214 w 2667216"/>
              <a:gd name="connsiteY185" fmla="*/ 917087 h 1573026"/>
              <a:gd name="connsiteX186" fmla="*/ 481014 w 2667216"/>
              <a:gd name="connsiteY186" fmla="*/ 902800 h 1573026"/>
              <a:gd name="connsiteX187" fmla="*/ 447676 w 2667216"/>
              <a:gd name="connsiteY187" fmla="*/ 907562 h 1573026"/>
              <a:gd name="connsiteX188" fmla="*/ 495299 w 2667216"/>
              <a:gd name="connsiteY188" fmla="*/ 938518 h 1573026"/>
              <a:gd name="connsiteX189" fmla="*/ 519114 w 2667216"/>
              <a:gd name="connsiteY189" fmla="*/ 950425 h 1573026"/>
              <a:gd name="connsiteX190" fmla="*/ 545307 w 2667216"/>
              <a:gd name="connsiteY190" fmla="*/ 1002812 h 1573026"/>
              <a:gd name="connsiteX191" fmla="*/ 478630 w 2667216"/>
              <a:gd name="connsiteY191" fmla="*/ 1019481 h 1573026"/>
              <a:gd name="connsiteX192" fmla="*/ 457201 w 2667216"/>
              <a:gd name="connsiteY192" fmla="*/ 1031387 h 1573026"/>
              <a:gd name="connsiteX193" fmla="*/ 433387 w 2667216"/>
              <a:gd name="connsiteY193" fmla="*/ 1002812 h 1573026"/>
              <a:gd name="connsiteX194" fmla="*/ 409574 w 2667216"/>
              <a:gd name="connsiteY194" fmla="*/ 971856 h 1573026"/>
              <a:gd name="connsiteX195" fmla="*/ 411955 w 2667216"/>
              <a:gd name="connsiteY195" fmla="*/ 933756 h 1573026"/>
              <a:gd name="connsiteX196" fmla="*/ 409574 w 2667216"/>
              <a:gd name="connsiteY196" fmla="*/ 914706 h 1573026"/>
              <a:gd name="connsiteX197" fmla="*/ 428624 w 2667216"/>
              <a:gd name="connsiteY197" fmla="*/ 881368 h 1573026"/>
              <a:gd name="connsiteX198" fmla="*/ 388144 w 2667216"/>
              <a:gd name="connsiteY198" fmla="*/ 890893 h 1573026"/>
              <a:gd name="connsiteX199" fmla="*/ 359568 w 2667216"/>
              <a:gd name="connsiteY199" fmla="*/ 952806 h 1573026"/>
              <a:gd name="connsiteX200" fmla="*/ 352424 w 2667216"/>
              <a:gd name="connsiteY200" fmla="*/ 976618 h 1573026"/>
              <a:gd name="connsiteX201" fmla="*/ 321468 w 2667216"/>
              <a:gd name="connsiteY201" fmla="*/ 993287 h 1573026"/>
              <a:gd name="connsiteX202" fmla="*/ 273843 w 2667216"/>
              <a:gd name="connsiteY202" fmla="*/ 990906 h 1573026"/>
              <a:gd name="connsiteX203" fmla="*/ 266699 w 2667216"/>
              <a:gd name="connsiteY203" fmla="*/ 1007575 h 1573026"/>
              <a:gd name="connsiteX204" fmla="*/ 266699 w 2667216"/>
              <a:gd name="connsiteY204" fmla="*/ 1055200 h 1573026"/>
              <a:gd name="connsiteX205" fmla="*/ 207168 w 2667216"/>
              <a:gd name="connsiteY205" fmla="*/ 1059962 h 1573026"/>
              <a:gd name="connsiteX206" fmla="*/ 145255 w 2667216"/>
              <a:gd name="connsiteY206" fmla="*/ 1093300 h 1573026"/>
              <a:gd name="connsiteX207" fmla="*/ 147637 w 2667216"/>
              <a:gd name="connsiteY207" fmla="*/ 1121875 h 1573026"/>
              <a:gd name="connsiteX208" fmla="*/ 95250 w 2667216"/>
              <a:gd name="connsiteY208" fmla="*/ 1109968 h 1573026"/>
              <a:gd name="connsiteX209" fmla="*/ 61912 w 2667216"/>
              <a:gd name="connsiteY209" fmla="*/ 1117112 h 1573026"/>
              <a:gd name="connsiteX210" fmla="*/ 16668 w 2667216"/>
              <a:gd name="connsiteY210" fmla="*/ 1098062 h 1573026"/>
              <a:gd name="connsiteX211" fmla="*/ 0 w 2667216"/>
              <a:gd name="connsiteY211" fmla="*/ 1098062 h 1573026"/>
              <a:gd name="connsiteX0" fmla="*/ 0 w 2667216"/>
              <a:gd name="connsiteY0" fmla="*/ 1098062 h 1573026"/>
              <a:gd name="connsiteX1" fmla="*/ 76201 w 2667216"/>
              <a:gd name="connsiteY1" fmla="*/ 590855 h 1573026"/>
              <a:gd name="connsiteX2" fmla="*/ 73818 w 2667216"/>
              <a:gd name="connsiteY2" fmla="*/ 507512 h 1573026"/>
              <a:gd name="connsiteX3" fmla="*/ 26193 w 2667216"/>
              <a:gd name="connsiteY3" fmla="*/ 467031 h 1573026"/>
              <a:gd name="connsiteX4" fmla="*/ 21430 w 2667216"/>
              <a:gd name="connsiteY4" fmla="*/ 433693 h 1573026"/>
              <a:gd name="connsiteX5" fmla="*/ 4762 w 2667216"/>
              <a:gd name="connsiteY5" fmla="*/ 400355 h 1573026"/>
              <a:gd name="connsiteX6" fmla="*/ 23812 w 2667216"/>
              <a:gd name="connsiteY6" fmla="*/ 307487 h 1573026"/>
              <a:gd name="connsiteX7" fmla="*/ 30955 w 2667216"/>
              <a:gd name="connsiteY7" fmla="*/ 255100 h 1573026"/>
              <a:gd name="connsiteX8" fmla="*/ 54770 w 2667216"/>
              <a:gd name="connsiteY8" fmla="*/ 224142 h 1573026"/>
              <a:gd name="connsiteX9" fmla="*/ 142874 w 2667216"/>
              <a:gd name="connsiteY9" fmla="*/ 247956 h 1573026"/>
              <a:gd name="connsiteX10" fmla="*/ 190499 w 2667216"/>
              <a:gd name="connsiteY10" fmla="*/ 293200 h 1573026"/>
              <a:gd name="connsiteX11" fmla="*/ 202405 w 2667216"/>
              <a:gd name="connsiteY11" fmla="*/ 321775 h 1573026"/>
              <a:gd name="connsiteX12" fmla="*/ 238126 w 2667216"/>
              <a:gd name="connsiteY12" fmla="*/ 364636 h 1573026"/>
              <a:gd name="connsiteX13" fmla="*/ 266699 w 2667216"/>
              <a:gd name="connsiteY13" fmla="*/ 359875 h 1573026"/>
              <a:gd name="connsiteX14" fmla="*/ 273843 w 2667216"/>
              <a:gd name="connsiteY14" fmla="*/ 333681 h 1573026"/>
              <a:gd name="connsiteX15" fmla="*/ 314324 w 2667216"/>
              <a:gd name="connsiteY15" fmla="*/ 336062 h 1573026"/>
              <a:gd name="connsiteX16" fmla="*/ 361949 w 2667216"/>
              <a:gd name="connsiteY16" fmla="*/ 312249 h 1573026"/>
              <a:gd name="connsiteX17" fmla="*/ 385762 w 2667216"/>
              <a:gd name="connsiteY17" fmla="*/ 257481 h 1573026"/>
              <a:gd name="connsiteX18" fmla="*/ 373855 w 2667216"/>
              <a:gd name="connsiteY18" fmla="*/ 424168 h 1573026"/>
              <a:gd name="connsiteX19" fmla="*/ 476249 w 2667216"/>
              <a:gd name="connsiteY19" fmla="*/ 517037 h 1573026"/>
              <a:gd name="connsiteX20" fmla="*/ 533401 w 2667216"/>
              <a:gd name="connsiteY20" fmla="*/ 495605 h 1573026"/>
              <a:gd name="connsiteX21" fmla="*/ 585787 w 2667216"/>
              <a:gd name="connsiteY21" fmla="*/ 481318 h 1573026"/>
              <a:gd name="connsiteX22" fmla="*/ 611980 w 2667216"/>
              <a:gd name="connsiteY22" fmla="*/ 483700 h 1573026"/>
              <a:gd name="connsiteX23" fmla="*/ 607218 w 2667216"/>
              <a:gd name="connsiteY23" fmla="*/ 476556 h 1573026"/>
              <a:gd name="connsiteX24" fmla="*/ 685799 w 2667216"/>
              <a:gd name="connsiteY24" fmla="*/ 524181 h 1573026"/>
              <a:gd name="connsiteX25" fmla="*/ 731043 w 2667216"/>
              <a:gd name="connsiteY25" fmla="*/ 547993 h 1573026"/>
              <a:gd name="connsiteX26" fmla="*/ 797720 w 2667216"/>
              <a:gd name="connsiteY26" fmla="*/ 562280 h 1573026"/>
              <a:gd name="connsiteX27" fmla="*/ 842962 w 2667216"/>
              <a:gd name="connsiteY27" fmla="*/ 478937 h 1573026"/>
              <a:gd name="connsiteX28" fmla="*/ 871537 w 2667216"/>
              <a:gd name="connsiteY28" fmla="*/ 455125 h 1573026"/>
              <a:gd name="connsiteX29" fmla="*/ 873921 w 2667216"/>
              <a:gd name="connsiteY29" fmla="*/ 426549 h 1573026"/>
              <a:gd name="connsiteX30" fmla="*/ 802480 w 2667216"/>
              <a:gd name="connsiteY30" fmla="*/ 412262 h 1573026"/>
              <a:gd name="connsiteX31" fmla="*/ 773907 w 2667216"/>
              <a:gd name="connsiteY31" fmla="*/ 417024 h 1573026"/>
              <a:gd name="connsiteX32" fmla="*/ 738187 w 2667216"/>
              <a:gd name="connsiteY32" fmla="*/ 383687 h 1573026"/>
              <a:gd name="connsiteX33" fmla="*/ 762001 w 2667216"/>
              <a:gd name="connsiteY33" fmla="*/ 357491 h 1573026"/>
              <a:gd name="connsiteX34" fmla="*/ 823912 w 2667216"/>
              <a:gd name="connsiteY34" fmla="*/ 343206 h 1573026"/>
              <a:gd name="connsiteX35" fmla="*/ 869155 w 2667216"/>
              <a:gd name="connsiteY35" fmla="*/ 357493 h 1573026"/>
              <a:gd name="connsiteX36" fmla="*/ 881062 w 2667216"/>
              <a:gd name="connsiteY36" fmla="*/ 376543 h 1573026"/>
              <a:gd name="connsiteX37" fmla="*/ 1000124 w 2667216"/>
              <a:gd name="connsiteY37" fmla="*/ 436075 h 1573026"/>
              <a:gd name="connsiteX38" fmla="*/ 1023937 w 2667216"/>
              <a:gd name="connsiteY38" fmla="*/ 500368 h 1573026"/>
              <a:gd name="connsiteX39" fmla="*/ 1045368 w 2667216"/>
              <a:gd name="connsiteY39" fmla="*/ 512275 h 1573026"/>
              <a:gd name="connsiteX40" fmla="*/ 1042987 w 2667216"/>
              <a:gd name="connsiteY40" fmla="*/ 421787 h 1573026"/>
              <a:gd name="connsiteX41" fmla="*/ 1064418 w 2667216"/>
              <a:gd name="connsiteY41" fmla="*/ 383687 h 1573026"/>
              <a:gd name="connsiteX42" fmla="*/ 1083468 w 2667216"/>
              <a:gd name="connsiteY42" fmla="*/ 386068 h 1573026"/>
              <a:gd name="connsiteX43" fmla="*/ 1083468 w 2667216"/>
              <a:gd name="connsiteY43" fmla="*/ 347968 h 1573026"/>
              <a:gd name="connsiteX44" fmla="*/ 1095376 w 2667216"/>
              <a:gd name="connsiteY44" fmla="*/ 340823 h 1573026"/>
              <a:gd name="connsiteX45" fmla="*/ 1152524 w 2667216"/>
              <a:gd name="connsiteY45" fmla="*/ 343206 h 1573026"/>
              <a:gd name="connsiteX46" fmla="*/ 1252537 w 2667216"/>
              <a:gd name="connsiteY46" fmla="*/ 317012 h 1573026"/>
              <a:gd name="connsiteX47" fmla="*/ 1323974 w 2667216"/>
              <a:gd name="connsiteY47" fmla="*/ 305106 h 1573026"/>
              <a:gd name="connsiteX48" fmla="*/ 1409366 w 2667216"/>
              <a:gd name="connsiteY48" fmla="*/ 250164 h 1573026"/>
              <a:gd name="connsiteX49" fmla="*/ 1481137 w 2667216"/>
              <a:gd name="connsiteY49" fmla="*/ 221762 h 1573026"/>
              <a:gd name="connsiteX50" fmla="*/ 1550195 w 2667216"/>
              <a:gd name="connsiteY50" fmla="*/ 188423 h 1573026"/>
              <a:gd name="connsiteX51" fmla="*/ 1621630 w 2667216"/>
              <a:gd name="connsiteY51" fmla="*/ 195568 h 1573026"/>
              <a:gd name="connsiteX52" fmla="*/ 1674018 w 2667216"/>
              <a:gd name="connsiteY52" fmla="*/ 174137 h 1573026"/>
              <a:gd name="connsiteX53" fmla="*/ 1704976 w 2667216"/>
              <a:gd name="connsiteY53" fmla="*/ 183660 h 1573026"/>
              <a:gd name="connsiteX54" fmla="*/ 1778793 w 2667216"/>
              <a:gd name="connsiteY54" fmla="*/ 233668 h 1573026"/>
              <a:gd name="connsiteX55" fmla="*/ 1716880 w 2667216"/>
              <a:gd name="connsiteY55" fmla="*/ 209856 h 1573026"/>
              <a:gd name="connsiteX56" fmla="*/ 1738312 w 2667216"/>
              <a:gd name="connsiteY56" fmla="*/ 281293 h 1573026"/>
              <a:gd name="connsiteX57" fmla="*/ 1776414 w 2667216"/>
              <a:gd name="connsiteY57" fmla="*/ 309866 h 1573026"/>
              <a:gd name="connsiteX58" fmla="*/ 1871662 w 2667216"/>
              <a:gd name="connsiteY58" fmla="*/ 314631 h 1573026"/>
              <a:gd name="connsiteX59" fmla="*/ 1938339 w 2667216"/>
              <a:gd name="connsiteY59" fmla="*/ 271766 h 1573026"/>
              <a:gd name="connsiteX60" fmla="*/ 1935955 w 2667216"/>
              <a:gd name="connsiteY60" fmla="*/ 293200 h 1573026"/>
              <a:gd name="connsiteX61" fmla="*/ 1900237 w 2667216"/>
              <a:gd name="connsiteY61" fmla="*/ 321775 h 1573026"/>
              <a:gd name="connsiteX62" fmla="*/ 1826418 w 2667216"/>
              <a:gd name="connsiteY62" fmla="*/ 338443 h 1573026"/>
              <a:gd name="connsiteX63" fmla="*/ 1833564 w 2667216"/>
              <a:gd name="connsiteY63" fmla="*/ 367017 h 1573026"/>
              <a:gd name="connsiteX64" fmla="*/ 1957389 w 2667216"/>
              <a:gd name="connsiteY64" fmla="*/ 331298 h 1573026"/>
              <a:gd name="connsiteX65" fmla="*/ 2009774 w 2667216"/>
              <a:gd name="connsiteY65" fmla="*/ 295581 h 1573026"/>
              <a:gd name="connsiteX66" fmla="*/ 2052638 w 2667216"/>
              <a:gd name="connsiteY66" fmla="*/ 271766 h 1573026"/>
              <a:gd name="connsiteX67" fmla="*/ 1976439 w 2667216"/>
              <a:gd name="connsiteY67" fmla="*/ 264623 h 1573026"/>
              <a:gd name="connsiteX68" fmla="*/ 1976439 w 2667216"/>
              <a:gd name="connsiteY68" fmla="*/ 202710 h 1573026"/>
              <a:gd name="connsiteX69" fmla="*/ 2026444 w 2667216"/>
              <a:gd name="connsiteY69" fmla="*/ 202710 h 1573026"/>
              <a:gd name="connsiteX70" fmla="*/ 2133600 w 2667216"/>
              <a:gd name="connsiteY70" fmla="*/ 97935 h 1573026"/>
              <a:gd name="connsiteX71" fmla="*/ 2183606 w 2667216"/>
              <a:gd name="connsiteY71" fmla="*/ 305 h 1573026"/>
              <a:gd name="connsiteX72" fmla="*/ 2147888 w 2667216"/>
              <a:gd name="connsiteY72" fmla="*/ 114604 h 1573026"/>
              <a:gd name="connsiteX73" fmla="*/ 2074070 w 2667216"/>
              <a:gd name="connsiteY73" fmla="*/ 193186 h 1573026"/>
              <a:gd name="connsiteX74" fmla="*/ 2138362 w 2667216"/>
              <a:gd name="connsiteY74" fmla="*/ 217000 h 1573026"/>
              <a:gd name="connsiteX75" fmla="*/ 2197893 w 2667216"/>
              <a:gd name="connsiteY75" fmla="*/ 212237 h 1573026"/>
              <a:gd name="connsiteX76" fmla="*/ 2243139 w 2667216"/>
              <a:gd name="connsiteY76" fmla="*/ 257480 h 1573026"/>
              <a:gd name="connsiteX77" fmla="*/ 2293143 w 2667216"/>
              <a:gd name="connsiteY77" fmla="*/ 243193 h 1573026"/>
              <a:gd name="connsiteX78" fmla="*/ 2336005 w 2667216"/>
              <a:gd name="connsiteY78" fmla="*/ 178900 h 1573026"/>
              <a:gd name="connsiteX79" fmla="*/ 2378868 w 2667216"/>
              <a:gd name="connsiteY79" fmla="*/ 169375 h 1573026"/>
              <a:gd name="connsiteX80" fmla="*/ 2483643 w 2667216"/>
              <a:gd name="connsiteY80" fmla="*/ 152706 h 1573026"/>
              <a:gd name="connsiteX81" fmla="*/ 2500312 w 2667216"/>
              <a:gd name="connsiteY81" fmla="*/ 147943 h 1573026"/>
              <a:gd name="connsiteX82" fmla="*/ 2588418 w 2667216"/>
              <a:gd name="connsiteY82" fmla="*/ 166993 h 1573026"/>
              <a:gd name="connsiteX83" fmla="*/ 2619374 w 2667216"/>
              <a:gd name="connsiteY83" fmla="*/ 188425 h 1573026"/>
              <a:gd name="connsiteX84" fmla="*/ 2645569 w 2667216"/>
              <a:gd name="connsiteY84" fmla="*/ 205092 h 1573026"/>
              <a:gd name="connsiteX85" fmla="*/ 2666999 w 2667216"/>
              <a:gd name="connsiteY85" fmla="*/ 221762 h 1573026"/>
              <a:gd name="connsiteX86" fmla="*/ 2647949 w 2667216"/>
              <a:gd name="connsiteY86" fmla="*/ 264625 h 1573026"/>
              <a:gd name="connsiteX87" fmla="*/ 2645568 w 2667216"/>
              <a:gd name="connsiteY87" fmla="*/ 319393 h 1573026"/>
              <a:gd name="connsiteX88" fmla="*/ 2631280 w 2667216"/>
              <a:gd name="connsiteY88" fmla="*/ 376543 h 1573026"/>
              <a:gd name="connsiteX89" fmla="*/ 2633662 w 2667216"/>
              <a:gd name="connsiteY89" fmla="*/ 386068 h 1573026"/>
              <a:gd name="connsiteX90" fmla="*/ 2664618 w 2667216"/>
              <a:gd name="connsiteY90" fmla="*/ 393212 h 1573026"/>
              <a:gd name="connsiteX91" fmla="*/ 2652712 w 2667216"/>
              <a:gd name="connsiteY91" fmla="*/ 424168 h 1573026"/>
              <a:gd name="connsiteX92" fmla="*/ 2619374 w 2667216"/>
              <a:gd name="connsiteY92" fmla="*/ 445600 h 1573026"/>
              <a:gd name="connsiteX93" fmla="*/ 2605087 w 2667216"/>
              <a:gd name="connsiteY93" fmla="*/ 476556 h 1573026"/>
              <a:gd name="connsiteX94" fmla="*/ 2608340 w 2667216"/>
              <a:gd name="connsiteY94" fmla="*/ 559163 h 1573026"/>
              <a:gd name="connsiteX95" fmla="*/ 2595561 w 2667216"/>
              <a:gd name="connsiteY95" fmla="*/ 590856 h 1573026"/>
              <a:gd name="connsiteX96" fmla="*/ 2593180 w 2667216"/>
              <a:gd name="connsiteY96" fmla="*/ 655150 h 1573026"/>
              <a:gd name="connsiteX97" fmla="*/ 2614612 w 2667216"/>
              <a:gd name="connsiteY97" fmla="*/ 690868 h 1573026"/>
              <a:gd name="connsiteX98" fmla="*/ 2609849 w 2667216"/>
              <a:gd name="connsiteY98" fmla="*/ 743256 h 1573026"/>
              <a:gd name="connsiteX99" fmla="*/ 2612230 w 2667216"/>
              <a:gd name="connsiteY99" fmla="*/ 790881 h 1573026"/>
              <a:gd name="connsiteX100" fmla="*/ 2600324 w 2667216"/>
              <a:gd name="connsiteY100" fmla="*/ 805168 h 1573026"/>
              <a:gd name="connsiteX101" fmla="*/ 2571749 w 2667216"/>
              <a:gd name="connsiteY101" fmla="*/ 890893 h 1573026"/>
              <a:gd name="connsiteX102" fmla="*/ 2540795 w 2667216"/>
              <a:gd name="connsiteY102" fmla="*/ 967092 h 1573026"/>
              <a:gd name="connsiteX103" fmla="*/ 2505074 w 2667216"/>
              <a:gd name="connsiteY103" fmla="*/ 945662 h 1573026"/>
              <a:gd name="connsiteX104" fmla="*/ 2445543 w 2667216"/>
              <a:gd name="connsiteY104" fmla="*/ 917087 h 1573026"/>
              <a:gd name="connsiteX105" fmla="*/ 2416968 w 2667216"/>
              <a:gd name="connsiteY105" fmla="*/ 883750 h 1573026"/>
              <a:gd name="connsiteX106" fmla="*/ 2383632 w 2667216"/>
              <a:gd name="connsiteY106" fmla="*/ 869462 h 1573026"/>
              <a:gd name="connsiteX107" fmla="*/ 2350293 w 2667216"/>
              <a:gd name="connsiteY107" fmla="*/ 871843 h 1573026"/>
              <a:gd name="connsiteX108" fmla="*/ 2300287 w 2667216"/>
              <a:gd name="connsiteY108" fmla="*/ 895656 h 1573026"/>
              <a:gd name="connsiteX109" fmla="*/ 2276474 w 2667216"/>
              <a:gd name="connsiteY109" fmla="*/ 909943 h 1573026"/>
              <a:gd name="connsiteX110" fmla="*/ 2207420 w 2667216"/>
              <a:gd name="connsiteY110" fmla="*/ 926612 h 1573026"/>
              <a:gd name="connsiteX111" fmla="*/ 2185987 w 2667216"/>
              <a:gd name="connsiteY111" fmla="*/ 957568 h 1573026"/>
              <a:gd name="connsiteX112" fmla="*/ 2183605 w 2667216"/>
              <a:gd name="connsiteY112" fmla="*/ 1036150 h 1573026"/>
              <a:gd name="connsiteX113" fmla="*/ 2185989 w 2667216"/>
              <a:gd name="connsiteY113" fmla="*/ 1062342 h 1573026"/>
              <a:gd name="connsiteX114" fmla="*/ 2085974 w 2667216"/>
              <a:gd name="connsiteY114" fmla="*/ 1112350 h 1573026"/>
              <a:gd name="connsiteX115" fmla="*/ 2043112 w 2667216"/>
              <a:gd name="connsiteY115" fmla="*/ 1112350 h 1573026"/>
              <a:gd name="connsiteX116" fmla="*/ 1952626 w 2667216"/>
              <a:gd name="connsiteY116" fmla="*/ 1148067 h 1573026"/>
              <a:gd name="connsiteX117" fmla="*/ 1931193 w 2667216"/>
              <a:gd name="connsiteY117" fmla="*/ 1188550 h 1573026"/>
              <a:gd name="connsiteX118" fmla="*/ 1931195 w 2667216"/>
              <a:gd name="connsiteY118" fmla="*/ 1238556 h 1573026"/>
              <a:gd name="connsiteX119" fmla="*/ 1881187 w 2667216"/>
              <a:gd name="connsiteY119" fmla="*/ 1279037 h 1573026"/>
              <a:gd name="connsiteX120" fmla="*/ 1864520 w 2667216"/>
              <a:gd name="connsiteY120" fmla="*/ 1309993 h 1573026"/>
              <a:gd name="connsiteX121" fmla="*/ 1866899 w 2667216"/>
              <a:gd name="connsiteY121" fmla="*/ 1331425 h 1573026"/>
              <a:gd name="connsiteX122" fmla="*/ 1900237 w 2667216"/>
              <a:gd name="connsiteY122" fmla="*/ 1326662 h 1573026"/>
              <a:gd name="connsiteX123" fmla="*/ 1924051 w 2667216"/>
              <a:gd name="connsiteY123" fmla="*/ 1350474 h 1573026"/>
              <a:gd name="connsiteX124" fmla="*/ 1912143 w 2667216"/>
              <a:gd name="connsiteY124" fmla="*/ 1383812 h 1573026"/>
              <a:gd name="connsiteX125" fmla="*/ 1909762 w 2667216"/>
              <a:gd name="connsiteY125" fmla="*/ 1421912 h 1573026"/>
              <a:gd name="connsiteX126" fmla="*/ 1831182 w 2667216"/>
              <a:gd name="connsiteY126" fmla="*/ 1450487 h 1573026"/>
              <a:gd name="connsiteX127" fmla="*/ 1821657 w 2667216"/>
              <a:gd name="connsiteY127" fmla="*/ 1538594 h 1573026"/>
              <a:gd name="connsiteX128" fmla="*/ 1754980 w 2667216"/>
              <a:gd name="connsiteY128" fmla="*/ 1560025 h 1573026"/>
              <a:gd name="connsiteX129" fmla="*/ 1718929 w 2667216"/>
              <a:gd name="connsiteY129" fmla="*/ 1573012 h 1573026"/>
              <a:gd name="connsiteX130" fmla="*/ 1638299 w 2667216"/>
              <a:gd name="connsiteY130" fmla="*/ 1557643 h 1573026"/>
              <a:gd name="connsiteX131" fmla="*/ 1612105 w 2667216"/>
              <a:gd name="connsiteY131" fmla="*/ 1571931 h 1573026"/>
              <a:gd name="connsiteX132" fmla="*/ 1557339 w 2667216"/>
              <a:gd name="connsiteY132" fmla="*/ 1543356 h 1573026"/>
              <a:gd name="connsiteX133" fmla="*/ 1516855 w 2667216"/>
              <a:gd name="connsiteY133" fmla="*/ 1507637 h 1573026"/>
              <a:gd name="connsiteX134" fmla="*/ 1473995 w 2667216"/>
              <a:gd name="connsiteY134" fmla="*/ 1479061 h 1573026"/>
              <a:gd name="connsiteX135" fmla="*/ 1502568 w 2667216"/>
              <a:gd name="connsiteY135" fmla="*/ 1455250 h 1573026"/>
              <a:gd name="connsiteX136" fmla="*/ 1490662 w 2667216"/>
              <a:gd name="connsiteY136" fmla="*/ 1438581 h 1573026"/>
              <a:gd name="connsiteX137" fmla="*/ 1428749 w 2667216"/>
              <a:gd name="connsiteY137" fmla="*/ 1426675 h 1573026"/>
              <a:gd name="connsiteX138" fmla="*/ 1409699 w 2667216"/>
              <a:gd name="connsiteY138" fmla="*/ 1402862 h 1573026"/>
              <a:gd name="connsiteX139" fmla="*/ 1371601 w 2667216"/>
              <a:gd name="connsiteY139" fmla="*/ 1379050 h 1573026"/>
              <a:gd name="connsiteX140" fmla="*/ 1366837 w 2667216"/>
              <a:gd name="connsiteY140" fmla="*/ 1390956 h 1573026"/>
              <a:gd name="connsiteX141" fmla="*/ 1381126 w 2667216"/>
              <a:gd name="connsiteY141" fmla="*/ 1429056 h 1573026"/>
              <a:gd name="connsiteX142" fmla="*/ 1350168 w 2667216"/>
              <a:gd name="connsiteY142" fmla="*/ 1443343 h 1573026"/>
              <a:gd name="connsiteX143" fmla="*/ 1323976 w 2667216"/>
              <a:gd name="connsiteY143" fmla="*/ 1457630 h 1573026"/>
              <a:gd name="connsiteX144" fmla="*/ 1307305 w 2667216"/>
              <a:gd name="connsiteY144" fmla="*/ 1450487 h 1573026"/>
              <a:gd name="connsiteX145" fmla="*/ 1262062 w 2667216"/>
              <a:gd name="connsiteY145" fmla="*/ 1388575 h 1573026"/>
              <a:gd name="connsiteX146" fmla="*/ 1216820 w 2667216"/>
              <a:gd name="connsiteY146" fmla="*/ 1355237 h 1573026"/>
              <a:gd name="connsiteX147" fmla="*/ 1238251 w 2667216"/>
              <a:gd name="connsiteY147" fmla="*/ 1338568 h 1573026"/>
              <a:gd name="connsiteX148" fmla="*/ 1259682 w 2667216"/>
              <a:gd name="connsiteY148" fmla="*/ 1298087 h 1573026"/>
              <a:gd name="connsiteX149" fmla="*/ 1245393 w 2667216"/>
              <a:gd name="connsiteY149" fmla="*/ 1286181 h 1573026"/>
              <a:gd name="connsiteX150" fmla="*/ 1207295 w 2667216"/>
              <a:gd name="connsiteY150" fmla="*/ 1288562 h 1573026"/>
              <a:gd name="connsiteX151" fmla="*/ 1131095 w 2667216"/>
              <a:gd name="connsiteY151" fmla="*/ 1245700 h 1573026"/>
              <a:gd name="connsiteX152" fmla="*/ 1088230 w 2667216"/>
              <a:gd name="connsiteY152" fmla="*/ 1226650 h 1573026"/>
              <a:gd name="connsiteX153" fmla="*/ 1078707 w 2667216"/>
              <a:gd name="connsiteY153" fmla="*/ 1226650 h 1573026"/>
              <a:gd name="connsiteX154" fmla="*/ 1066801 w 2667216"/>
              <a:gd name="connsiteY154" fmla="*/ 1162356 h 1573026"/>
              <a:gd name="connsiteX155" fmla="*/ 1078707 w 2667216"/>
              <a:gd name="connsiteY155" fmla="*/ 1098062 h 1573026"/>
              <a:gd name="connsiteX156" fmla="*/ 1047751 w 2667216"/>
              <a:gd name="connsiteY156" fmla="*/ 1064725 h 1573026"/>
              <a:gd name="connsiteX157" fmla="*/ 995364 w 2667216"/>
              <a:gd name="connsiteY157" fmla="*/ 1040912 h 1573026"/>
              <a:gd name="connsiteX158" fmla="*/ 1021557 w 2667216"/>
              <a:gd name="connsiteY158" fmla="*/ 1017100 h 1573026"/>
              <a:gd name="connsiteX159" fmla="*/ 1066801 w 2667216"/>
              <a:gd name="connsiteY159" fmla="*/ 1021862 h 1573026"/>
              <a:gd name="connsiteX160" fmla="*/ 1062039 w 2667216"/>
              <a:gd name="connsiteY160" fmla="*/ 974237 h 1573026"/>
              <a:gd name="connsiteX161" fmla="*/ 1033464 w 2667216"/>
              <a:gd name="connsiteY161" fmla="*/ 969475 h 1573026"/>
              <a:gd name="connsiteX162" fmla="*/ 1038226 w 2667216"/>
              <a:gd name="connsiteY162" fmla="*/ 921850 h 1573026"/>
              <a:gd name="connsiteX163" fmla="*/ 1007270 w 2667216"/>
              <a:gd name="connsiteY163" fmla="*/ 907562 h 1573026"/>
              <a:gd name="connsiteX164" fmla="*/ 1009651 w 2667216"/>
              <a:gd name="connsiteY164" fmla="*/ 871843 h 1573026"/>
              <a:gd name="connsiteX165" fmla="*/ 962026 w 2667216"/>
              <a:gd name="connsiteY165" fmla="*/ 857556 h 1573026"/>
              <a:gd name="connsiteX166" fmla="*/ 942976 w 2667216"/>
              <a:gd name="connsiteY166" fmla="*/ 878987 h 1573026"/>
              <a:gd name="connsiteX167" fmla="*/ 914399 w 2667216"/>
              <a:gd name="connsiteY167" fmla="*/ 881368 h 1573026"/>
              <a:gd name="connsiteX168" fmla="*/ 864395 w 2667216"/>
              <a:gd name="connsiteY168" fmla="*/ 886131 h 1573026"/>
              <a:gd name="connsiteX169" fmla="*/ 833439 w 2667216"/>
              <a:gd name="connsiteY169" fmla="*/ 907562 h 1573026"/>
              <a:gd name="connsiteX170" fmla="*/ 833439 w 2667216"/>
              <a:gd name="connsiteY170" fmla="*/ 876606 h 1573026"/>
              <a:gd name="connsiteX171" fmla="*/ 792957 w 2667216"/>
              <a:gd name="connsiteY171" fmla="*/ 871843 h 1573026"/>
              <a:gd name="connsiteX172" fmla="*/ 800099 w 2667216"/>
              <a:gd name="connsiteY172" fmla="*/ 893275 h 1573026"/>
              <a:gd name="connsiteX173" fmla="*/ 795339 w 2667216"/>
              <a:gd name="connsiteY173" fmla="*/ 912325 h 1573026"/>
              <a:gd name="connsiteX174" fmla="*/ 709614 w 2667216"/>
              <a:gd name="connsiteY174" fmla="*/ 859936 h 1573026"/>
              <a:gd name="connsiteX175" fmla="*/ 688182 w 2667216"/>
              <a:gd name="connsiteY175" fmla="*/ 826600 h 1573026"/>
              <a:gd name="connsiteX176" fmla="*/ 700089 w 2667216"/>
              <a:gd name="connsiteY176" fmla="*/ 786117 h 1573026"/>
              <a:gd name="connsiteX177" fmla="*/ 669132 w 2667216"/>
              <a:gd name="connsiteY177" fmla="*/ 781356 h 1573026"/>
              <a:gd name="connsiteX178" fmla="*/ 621507 w 2667216"/>
              <a:gd name="connsiteY178" fmla="*/ 795643 h 1573026"/>
              <a:gd name="connsiteX179" fmla="*/ 611982 w 2667216"/>
              <a:gd name="connsiteY179" fmla="*/ 809931 h 1573026"/>
              <a:gd name="connsiteX180" fmla="*/ 588170 w 2667216"/>
              <a:gd name="connsiteY180" fmla="*/ 826600 h 1573026"/>
              <a:gd name="connsiteX181" fmla="*/ 581026 w 2667216"/>
              <a:gd name="connsiteY181" fmla="*/ 843268 h 1573026"/>
              <a:gd name="connsiteX182" fmla="*/ 540545 w 2667216"/>
              <a:gd name="connsiteY182" fmla="*/ 876606 h 1573026"/>
              <a:gd name="connsiteX183" fmla="*/ 542924 w 2667216"/>
              <a:gd name="connsiteY183" fmla="*/ 898037 h 1573026"/>
              <a:gd name="connsiteX184" fmla="*/ 557214 w 2667216"/>
              <a:gd name="connsiteY184" fmla="*/ 917087 h 1573026"/>
              <a:gd name="connsiteX185" fmla="*/ 481014 w 2667216"/>
              <a:gd name="connsiteY185" fmla="*/ 902800 h 1573026"/>
              <a:gd name="connsiteX186" fmla="*/ 447676 w 2667216"/>
              <a:gd name="connsiteY186" fmla="*/ 907562 h 1573026"/>
              <a:gd name="connsiteX187" fmla="*/ 495299 w 2667216"/>
              <a:gd name="connsiteY187" fmla="*/ 938518 h 1573026"/>
              <a:gd name="connsiteX188" fmla="*/ 519114 w 2667216"/>
              <a:gd name="connsiteY188" fmla="*/ 950425 h 1573026"/>
              <a:gd name="connsiteX189" fmla="*/ 545307 w 2667216"/>
              <a:gd name="connsiteY189" fmla="*/ 1002812 h 1573026"/>
              <a:gd name="connsiteX190" fmla="*/ 478630 w 2667216"/>
              <a:gd name="connsiteY190" fmla="*/ 1019481 h 1573026"/>
              <a:gd name="connsiteX191" fmla="*/ 457201 w 2667216"/>
              <a:gd name="connsiteY191" fmla="*/ 1031387 h 1573026"/>
              <a:gd name="connsiteX192" fmla="*/ 433387 w 2667216"/>
              <a:gd name="connsiteY192" fmla="*/ 1002812 h 1573026"/>
              <a:gd name="connsiteX193" fmla="*/ 409574 w 2667216"/>
              <a:gd name="connsiteY193" fmla="*/ 971856 h 1573026"/>
              <a:gd name="connsiteX194" fmla="*/ 411955 w 2667216"/>
              <a:gd name="connsiteY194" fmla="*/ 933756 h 1573026"/>
              <a:gd name="connsiteX195" fmla="*/ 409574 w 2667216"/>
              <a:gd name="connsiteY195" fmla="*/ 914706 h 1573026"/>
              <a:gd name="connsiteX196" fmla="*/ 428624 w 2667216"/>
              <a:gd name="connsiteY196" fmla="*/ 881368 h 1573026"/>
              <a:gd name="connsiteX197" fmla="*/ 388144 w 2667216"/>
              <a:gd name="connsiteY197" fmla="*/ 890893 h 1573026"/>
              <a:gd name="connsiteX198" fmla="*/ 359568 w 2667216"/>
              <a:gd name="connsiteY198" fmla="*/ 952806 h 1573026"/>
              <a:gd name="connsiteX199" fmla="*/ 352424 w 2667216"/>
              <a:gd name="connsiteY199" fmla="*/ 976618 h 1573026"/>
              <a:gd name="connsiteX200" fmla="*/ 321468 w 2667216"/>
              <a:gd name="connsiteY200" fmla="*/ 993287 h 1573026"/>
              <a:gd name="connsiteX201" fmla="*/ 273843 w 2667216"/>
              <a:gd name="connsiteY201" fmla="*/ 990906 h 1573026"/>
              <a:gd name="connsiteX202" fmla="*/ 266699 w 2667216"/>
              <a:gd name="connsiteY202" fmla="*/ 1007575 h 1573026"/>
              <a:gd name="connsiteX203" fmla="*/ 266699 w 2667216"/>
              <a:gd name="connsiteY203" fmla="*/ 1055200 h 1573026"/>
              <a:gd name="connsiteX204" fmla="*/ 207168 w 2667216"/>
              <a:gd name="connsiteY204" fmla="*/ 1059962 h 1573026"/>
              <a:gd name="connsiteX205" fmla="*/ 145255 w 2667216"/>
              <a:gd name="connsiteY205" fmla="*/ 1093300 h 1573026"/>
              <a:gd name="connsiteX206" fmla="*/ 147637 w 2667216"/>
              <a:gd name="connsiteY206" fmla="*/ 1121875 h 1573026"/>
              <a:gd name="connsiteX207" fmla="*/ 95250 w 2667216"/>
              <a:gd name="connsiteY207" fmla="*/ 1109968 h 1573026"/>
              <a:gd name="connsiteX208" fmla="*/ 61912 w 2667216"/>
              <a:gd name="connsiteY208" fmla="*/ 1117112 h 1573026"/>
              <a:gd name="connsiteX209" fmla="*/ 16668 w 2667216"/>
              <a:gd name="connsiteY209" fmla="*/ 1098062 h 1573026"/>
              <a:gd name="connsiteX210" fmla="*/ 0 w 2667216"/>
              <a:gd name="connsiteY210" fmla="*/ 1098062 h 1573026"/>
              <a:gd name="connsiteX0" fmla="*/ 0 w 2667216"/>
              <a:gd name="connsiteY0" fmla="*/ 1098062 h 1573026"/>
              <a:gd name="connsiteX1" fmla="*/ 73818 w 2667216"/>
              <a:gd name="connsiteY1" fmla="*/ 507512 h 1573026"/>
              <a:gd name="connsiteX2" fmla="*/ 26193 w 2667216"/>
              <a:gd name="connsiteY2" fmla="*/ 467031 h 1573026"/>
              <a:gd name="connsiteX3" fmla="*/ 21430 w 2667216"/>
              <a:gd name="connsiteY3" fmla="*/ 433693 h 1573026"/>
              <a:gd name="connsiteX4" fmla="*/ 4762 w 2667216"/>
              <a:gd name="connsiteY4" fmla="*/ 400355 h 1573026"/>
              <a:gd name="connsiteX5" fmla="*/ 23812 w 2667216"/>
              <a:gd name="connsiteY5" fmla="*/ 307487 h 1573026"/>
              <a:gd name="connsiteX6" fmla="*/ 30955 w 2667216"/>
              <a:gd name="connsiteY6" fmla="*/ 255100 h 1573026"/>
              <a:gd name="connsiteX7" fmla="*/ 54770 w 2667216"/>
              <a:gd name="connsiteY7" fmla="*/ 224142 h 1573026"/>
              <a:gd name="connsiteX8" fmla="*/ 142874 w 2667216"/>
              <a:gd name="connsiteY8" fmla="*/ 247956 h 1573026"/>
              <a:gd name="connsiteX9" fmla="*/ 190499 w 2667216"/>
              <a:gd name="connsiteY9" fmla="*/ 293200 h 1573026"/>
              <a:gd name="connsiteX10" fmla="*/ 202405 w 2667216"/>
              <a:gd name="connsiteY10" fmla="*/ 321775 h 1573026"/>
              <a:gd name="connsiteX11" fmla="*/ 238126 w 2667216"/>
              <a:gd name="connsiteY11" fmla="*/ 364636 h 1573026"/>
              <a:gd name="connsiteX12" fmla="*/ 266699 w 2667216"/>
              <a:gd name="connsiteY12" fmla="*/ 359875 h 1573026"/>
              <a:gd name="connsiteX13" fmla="*/ 273843 w 2667216"/>
              <a:gd name="connsiteY13" fmla="*/ 333681 h 1573026"/>
              <a:gd name="connsiteX14" fmla="*/ 314324 w 2667216"/>
              <a:gd name="connsiteY14" fmla="*/ 336062 h 1573026"/>
              <a:gd name="connsiteX15" fmla="*/ 361949 w 2667216"/>
              <a:gd name="connsiteY15" fmla="*/ 312249 h 1573026"/>
              <a:gd name="connsiteX16" fmla="*/ 385762 w 2667216"/>
              <a:gd name="connsiteY16" fmla="*/ 257481 h 1573026"/>
              <a:gd name="connsiteX17" fmla="*/ 373855 w 2667216"/>
              <a:gd name="connsiteY17" fmla="*/ 424168 h 1573026"/>
              <a:gd name="connsiteX18" fmla="*/ 476249 w 2667216"/>
              <a:gd name="connsiteY18" fmla="*/ 517037 h 1573026"/>
              <a:gd name="connsiteX19" fmla="*/ 533401 w 2667216"/>
              <a:gd name="connsiteY19" fmla="*/ 495605 h 1573026"/>
              <a:gd name="connsiteX20" fmla="*/ 585787 w 2667216"/>
              <a:gd name="connsiteY20" fmla="*/ 481318 h 1573026"/>
              <a:gd name="connsiteX21" fmla="*/ 611980 w 2667216"/>
              <a:gd name="connsiteY21" fmla="*/ 483700 h 1573026"/>
              <a:gd name="connsiteX22" fmla="*/ 607218 w 2667216"/>
              <a:gd name="connsiteY22" fmla="*/ 476556 h 1573026"/>
              <a:gd name="connsiteX23" fmla="*/ 685799 w 2667216"/>
              <a:gd name="connsiteY23" fmla="*/ 524181 h 1573026"/>
              <a:gd name="connsiteX24" fmla="*/ 731043 w 2667216"/>
              <a:gd name="connsiteY24" fmla="*/ 547993 h 1573026"/>
              <a:gd name="connsiteX25" fmla="*/ 797720 w 2667216"/>
              <a:gd name="connsiteY25" fmla="*/ 562280 h 1573026"/>
              <a:gd name="connsiteX26" fmla="*/ 842962 w 2667216"/>
              <a:gd name="connsiteY26" fmla="*/ 478937 h 1573026"/>
              <a:gd name="connsiteX27" fmla="*/ 871537 w 2667216"/>
              <a:gd name="connsiteY27" fmla="*/ 455125 h 1573026"/>
              <a:gd name="connsiteX28" fmla="*/ 873921 w 2667216"/>
              <a:gd name="connsiteY28" fmla="*/ 426549 h 1573026"/>
              <a:gd name="connsiteX29" fmla="*/ 802480 w 2667216"/>
              <a:gd name="connsiteY29" fmla="*/ 412262 h 1573026"/>
              <a:gd name="connsiteX30" fmla="*/ 773907 w 2667216"/>
              <a:gd name="connsiteY30" fmla="*/ 417024 h 1573026"/>
              <a:gd name="connsiteX31" fmla="*/ 738187 w 2667216"/>
              <a:gd name="connsiteY31" fmla="*/ 383687 h 1573026"/>
              <a:gd name="connsiteX32" fmla="*/ 762001 w 2667216"/>
              <a:gd name="connsiteY32" fmla="*/ 357491 h 1573026"/>
              <a:gd name="connsiteX33" fmla="*/ 823912 w 2667216"/>
              <a:gd name="connsiteY33" fmla="*/ 343206 h 1573026"/>
              <a:gd name="connsiteX34" fmla="*/ 869155 w 2667216"/>
              <a:gd name="connsiteY34" fmla="*/ 357493 h 1573026"/>
              <a:gd name="connsiteX35" fmla="*/ 881062 w 2667216"/>
              <a:gd name="connsiteY35" fmla="*/ 376543 h 1573026"/>
              <a:gd name="connsiteX36" fmla="*/ 1000124 w 2667216"/>
              <a:gd name="connsiteY36" fmla="*/ 436075 h 1573026"/>
              <a:gd name="connsiteX37" fmla="*/ 1023937 w 2667216"/>
              <a:gd name="connsiteY37" fmla="*/ 500368 h 1573026"/>
              <a:gd name="connsiteX38" fmla="*/ 1045368 w 2667216"/>
              <a:gd name="connsiteY38" fmla="*/ 512275 h 1573026"/>
              <a:gd name="connsiteX39" fmla="*/ 1042987 w 2667216"/>
              <a:gd name="connsiteY39" fmla="*/ 421787 h 1573026"/>
              <a:gd name="connsiteX40" fmla="*/ 1064418 w 2667216"/>
              <a:gd name="connsiteY40" fmla="*/ 383687 h 1573026"/>
              <a:gd name="connsiteX41" fmla="*/ 1083468 w 2667216"/>
              <a:gd name="connsiteY41" fmla="*/ 386068 h 1573026"/>
              <a:gd name="connsiteX42" fmla="*/ 1083468 w 2667216"/>
              <a:gd name="connsiteY42" fmla="*/ 347968 h 1573026"/>
              <a:gd name="connsiteX43" fmla="*/ 1095376 w 2667216"/>
              <a:gd name="connsiteY43" fmla="*/ 340823 h 1573026"/>
              <a:gd name="connsiteX44" fmla="*/ 1152524 w 2667216"/>
              <a:gd name="connsiteY44" fmla="*/ 343206 h 1573026"/>
              <a:gd name="connsiteX45" fmla="*/ 1252537 w 2667216"/>
              <a:gd name="connsiteY45" fmla="*/ 317012 h 1573026"/>
              <a:gd name="connsiteX46" fmla="*/ 1323974 w 2667216"/>
              <a:gd name="connsiteY46" fmla="*/ 305106 h 1573026"/>
              <a:gd name="connsiteX47" fmla="*/ 1409366 w 2667216"/>
              <a:gd name="connsiteY47" fmla="*/ 250164 h 1573026"/>
              <a:gd name="connsiteX48" fmla="*/ 1481137 w 2667216"/>
              <a:gd name="connsiteY48" fmla="*/ 221762 h 1573026"/>
              <a:gd name="connsiteX49" fmla="*/ 1550195 w 2667216"/>
              <a:gd name="connsiteY49" fmla="*/ 188423 h 1573026"/>
              <a:gd name="connsiteX50" fmla="*/ 1621630 w 2667216"/>
              <a:gd name="connsiteY50" fmla="*/ 195568 h 1573026"/>
              <a:gd name="connsiteX51" fmla="*/ 1674018 w 2667216"/>
              <a:gd name="connsiteY51" fmla="*/ 174137 h 1573026"/>
              <a:gd name="connsiteX52" fmla="*/ 1704976 w 2667216"/>
              <a:gd name="connsiteY52" fmla="*/ 183660 h 1573026"/>
              <a:gd name="connsiteX53" fmla="*/ 1778793 w 2667216"/>
              <a:gd name="connsiteY53" fmla="*/ 233668 h 1573026"/>
              <a:gd name="connsiteX54" fmla="*/ 1716880 w 2667216"/>
              <a:gd name="connsiteY54" fmla="*/ 209856 h 1573026"/>
              <a:gd name="connsiteX55" fmla="*/ 1738312 w 2667216"/>
              <a:gd name="connsiteY55" fmla="*/ 281293 h 1573026"/>
              <a:gd name="connsiteX56" fmla="*/ 1776414 w 2667216"/>
              <a:gd name="connsiteY56" fmla="*/ 309866 h 1573026"/>
              <a:gd name="connsiteX57" fmla="*/ 1871662 w 2667216"/>
              <a:gd name="connsiteY57" fmla="*/ 314631 h 1573026"/>
              <a:gd name="connsiteX58" fmla="*/ 1938339 w 2667216"/>
              <a:gd name="connsiteY58" fmla="*/ 271766 h 1573026"/>
              <a:gd name="connsiteX59" fmla="*/ 1935955 w 2667216"/>
              <a:gd name="connsiteY59" fmla="*/ 293200 h 1573026"/>
              <a:gd name="connsiteX60" fmla="*/ 1900237 w 2667216"/>
              <a:gd name="connsiteY60" fmla="*/ 321775 h 1573026"/>
              <a:gd name="connsiteX61" fmla="*/ 1826418 w 2667216"/>
              <a:gd name="connsiteY61" fmla="*/ 338443 h 1573026"/>
              <a:gd name="connsiteX62" fmla="*/ 1833564 w 2667216"/>
              <a:gd name="connsiteY62" fmla="*/ 367017 h 1573026"/>
              <a:gd name="connsiteX63" fmla="*/ 1957389 w 2667216"/>
              <a:gd name="connsiteY63" fmla="*/ 331298 h 1573026"/>
              <a:gd name="connsiteX64" fmla="*/ 2009774 w 2667216"/>
              <a:gd name="connsiteY64" fmla="*/ 295581 h 1573026"/>
              <a:gd name="connsiteX65" fmla="*/ 2052638 w 2667216"/>
              <a:gd name="connsiteY65" fmla="*/ 271766 h 1573026"/>
              <a:gd name="connsiteX66" fmla="*/ 1976439 w 2667216"/>
              <a:gd name="connsiteY66" fmla="*/ 264623 h 1573026"/>
              <a:gd name="connsiteX67" fmla="*/ 1976439 w 2667216"/>
              <a:gd name="connsiteY67" fmla="*/ 202710 h 1573026"/>
              <a:gd name="connsiteX68" fmla="*/ 2026444 w 2667216"/>
              <a:gd name="connsiteY68" fmla="*/ 202710 h 1573026"/>
              <a:gd name="connsiteX69" fmla="*/ 2133600 w 2667216"/>
              <a:gd name="connsiteY69" fmla="*/ 97935 h 1573026"/>
              <a:gd name="connsiteX70" fmla="*/ 2183606 w 2667216"/>
              <a:gd name="connsiteY70" fmla="*/ 305 h 1573026"/>
              <a:gd name="connsiteX71" fmla="*/ 2147888 w 2667216"/>
              <a:gd name="connsiteY71" fmla="*/ 114604 h 1573026"/>
              <a:gd name="connsiteX72" fmla="*/ 2074070 w 2667216"/>
              <a:gd name="connsiteY72" fmla="*/ 193186 h 1573026"/>
              <a:gd name="connsiteX73" fmla="*/ 2138362 w 2667216"/>
              <a:gd name="connsiteY73" fmla="*/ 217000 h 1573026"/>
              <a:gd name="connsiteX74" fmla="*/ 2197893 w 2667216"/>
              <a:gd name="connsiteY74" fmla="*/ 212237 h 1573026"/>
              <a:gd name="connsiteX75" fmla="*/ 2243139 w 2667216"/>
              <a:gd name="connsiteY75" fmla="*/ 257480 h 1573026"/>
              <a:gd name="connsiteX76" fmla="*/ 2293143 w 2667216"/>
              <a:gd name="connsiteY76" fmla="*/ 243193 h 1573026"/>
              <a:gd name="connsiteX77" fmla="*/ 2336005 w 2667216"/>
              <a:gd name="connsiteY77" fmla="*/ 178900 h 1573026"/>
              <a:gd name="connsiteX78" fmla="*/ 2378868 w 2667216"/>
              <a:gd name="connsiteY78" fmla="*/ 169375 h 1573026"/>
              <a:gd name="connsiteX79" fmla="*/ 2483643 w 2667216"/>
              <a:gd name="connsiteY79" fmla="*/ 152706 h 1573026"/>
              <a:gd name="connsiteX80" fmla="*/ 2500312 w 2667216"/>
              <a:gd name="connsiteY80" fmla="*/ 147943 h 1573026"/>
              <a:gd name="connsiteX81" fmla="*/ 2588418 w 2667216"/>
              <a:gd name="connsiteY81" fmla="*/ 166993 h 1573026"/>
              <a:gd name="connsiteX82" fmla="*/ 2619374 w 2667216"/>
              <a:gd name="connsiteY82" fmla="*/ 188425 h 1573026"/>
              <a:gd name="connsiteX83" fmla="*/ 2645569 w 2667216"/>
              <a:gd name="connsiteY83" fmla="*/ 205092 h 1573026"/>
              <a:gd name="connsiteX84" fmla="*/ 2666999 w 2667216"/>
              <a:gd name="connsiteY84" fmla="*/ 221762 h 1573026"/>
              <a:gd name="connsiteX85" fmla="*/ 2647949 w 2667216"/>
              <a:gd name="connsiteY85" fmla="*/ 264625 h 1573026"/>
              <a:gd name="connsiteX86" fmla="*/ 2645568 w 2667216"/>
              <a:gd name="connsiteY86" fmla="*/ 319393 h 1573026"/>
              <a:gd name="connsiteX87" fmla="*/ 2631280 w 2667216"/>
              <a:gd name="connsiteY87" fmla="*/ 376543 h 1573026"/>
              <a:gd name="connsiteX88" fmla="*/ 2633662 w 2667216"/>
              <a:gd name="connsiteY88" fmla="*/ 386068 h 1573026"/>
              <a:gd name="connsiteX89" fmla="*/ 2664618 w 2667216"/>
              <a:gd name="connsiteY89" fmla="*/ 393212 h 1573026"/>
              <a:gd name="connsiteX90" fmla="*/ 2652712 w 2667216"/>
              <a:gd name="connsiteY90" fmla="*/ 424168 h 1573026"/>
              <a:gd name="connsiteX91" fmla="*/ 2619374 w 2667216"/>
              <a:gd name="connsiteY91" fmla="*/ 445600 h 1573026"/>
              <a:gd name="connsiteX92" fmla="*/ 2605087 w 2667216"/>
              <a:gd name="connsiteY92" fmla="*/ 476556 h 1573026"/>
              <a:gd name="connsiteX93" fmla="*/ 2608340 w 2667216"/>
              <a:gd name="connsiteY93" fmla="*/ 559163 h 1573026"/>
              <a:gd name="connsiteX94" fmla="*/ 2595561 w 2667216"/>
              <a:gd name="connsiteY94" fmla="*/ 590856 h 1573026"/>
              <a:gd name="connsiteX95" fmla="*/ 2593180 w 2667216"/>
              <a:gd name="connsiteY95" fmla="*/ 655150 h 1573026"/>
              <a:gd name="connsiteX96" fmla="*/ 2614612 w 2667216"/>
              <a:gd name="connsiteY96" fmla="*/ 690868 h 1573026"/>
              <a:gd name="connsiteX97" fmla="*/ 2609849 w 2667216"/>
              <a:gd name="connsiteY97" fmla="*/ 743256 h 1573026"/>
              <a:gd name="connsiteX98" fmla="*/ 2612230 w 2667216"/>
              <a:gd name="connsiteY98" fmla="*/ 790881 h 1573026"/>
              <a:gd name="connsiteX99" fmla="*/ 2600324 w 2667216"/>
              <a:gd name="connsiteY99" fmla="*/ 805168 h 1573026"/>
              <a:gd name="connsiteX100" fmla="*/ 2571749 w 2667216"/>
              <a:gd name="connsiteY100" fmla="*/ 890893 h 1573026"/>
              <a:gd name="connsiteX101" fmla="*/ 2540795 w 2667216"/>
              <a:gd name="connsiteY101" fmla="*/ 967092 h 1573026"/>
              <a:gd name="connsiteX102" fmla="*/ 2505074 w 2667216"/>
              <a:gd name="connsiteY102" fmla="*/ 945662 h 1573026"/>
              <a:gd name="connsiteX103" fmla="*/ 2445543 w 2667216"/>
              <a:gd name="connsiteY103" fmla="*/ 917087 h 1573026"/>
              <a:gd name="connsiteX104" fmla="*/ 2416968 w 2667216"/>
              <a:gd name="connsiteY104" fmla="*/ 883750 h 1573026"/>
              <a:gd name="connsiteX105" fmla="*/ 2383632 w 2667216"/>
              <a:gd name="connsiteY105" fmla="*/ 869462 h 1573026"/>
              <a:gd name="connsiteX106" fmla="*/ 2350293 w 2667216"/>
              <a:gd name="connsiteY106" fmla="*/ 871843 h 1573026"/>
              <a:gd name="connsiteX107" fmla="*/ 2300287 w 2667216"/>
              <a:gd name="connsiteY107" fmla="*/ 895656 h 1573026"/>
              <a:gd name="connsiteX108" fmla="*/ 2276474 w 2667216"/>
              <a:gd name="connsiteY108" fmla="*/ 909943 h 1573026"/>
              <a:gd name="connsiteX109" fmla="*/ 2207420 w 2667216"/>
              <a:gd name="connsiteY109" fmla="*/ 926612 h 1573026"/>
              <a:gd name="connsiteX110" fmla="*/ 2185987 w 2667216"/>
              <a:gd name="connsiteY110" fmla="*/ 957568 h 1573026"/>
              <a:gd name="connsiteX111" fmla="*/ 2183605 w 2667216"/>
              <a:gd name="connsiteY111" fmla="*/ 1036150 h 1573026"/>
              <a:gd name="connsiteX112" fmla="*/ 2185989 w 2667216"/>
              <a:gd name="connsiteY112" fmla="*/ 1062342 h 1573026"/>
              <a:gd name="connsiteX113" fmla="*/ 2085974 w 2667216"/>
              <a:gd name="connsiteY113" fmla="*/ 1112350 h 1573026"/>
              <a:gd name="connsiteX114" fmla="*/ 2043112 w 2667216"/>
              <a:gd name="connsiteY114" fmla="*/ 1112350 h 1573026"/>
              <a:gd name="connsiteX115" fmla="*/ 1952626 w 2667216"/>
              <a:gd name="connsiteY115" fmla="*/ 1148067 h 1573026"/>
              <a:gd name="connsiteX116" fmla="*/ 1931193 w 2667216"/>
              <a:gd name="connsiteY116" fmla="*/ 1188550 h 1573026"/>
              <a:gd name="connsiteX117" fmla="*/ 1931195 w 2667216"/>
              <a:gd name="connsiteY117" fmla="*/ 1238556 h 1573026"/>
              <a:gd name="connsiteX118" fmla="*/ 1881187 w 2667216"/>
              <a:gd name="connsiteY118" fmla="*/ 1279037 h 1573026"/>
              <a:gd name="connsiteX119" fmla="*/ 1864520 w 2667216"/>
              <a:gd name="connsiteY119" fmla="*/ 1309993 h 1573026"/>
              <a:gd name="connsiteX120" fmla="*/ 1866899 w 2667216"/>
              <a:gd name="connsiteY120" fmla="*/ 1331425 h 1573026"/>
              <a:gd name="connsiteX121" fmla="*/ 1900237 w 2667216"/>
              <a:gd name="connsiteY121" fmla="*/ 1326662 h 1573026"/>
              <a:gd name="connsiteX122" fmla="*/ 1924051 w 2667216"/>
              <a:gd name="connsiteY122" fmla="*/ 1350474 h 1573026"/>
              <a:gd name="connsiteX123" fmla="*/ 1912143 w 2667216"/>
              <a:gd name="connsiteY123" fmla="*/ 1383812 h 1573026"/>
              <a:gd name="connsiteX124" fmla="*/ 1909762 w 2667216"/>
              <a:gd name="connsiteY124" fmla="*/ 1421912 h 1573026"/>
              <a:gd name="connsiteX125" fmla="*/ 1831182 w 2667216"/>
              <a:gd name="connsiteY125" fmla="*/ 1450487 h 1573026"/>
              <a:gd name="connsiteX126" fmla="*/ 1821657 w 2667216"/>
              <a:gd name="connsiteY126" fmla="*/ 1538594 h 1573026"/>
              <a:gd name="connsiteX127" fmla="*/ 1754980 w 2667216"/>
              <a:gd name="connsiteY127" fmla="*/ 1560025 h 1573026"/>
              <a:gd name="connsiteX128" fmla="*/ 1718929 w 2667216"/>
              <a:gd name="connsiteY128" fmla="*/ 1573012 h 1573026"/>
              <a:gd name="connsiteX129" fmla="*/ 1638299 w 2667216"/>
              <a:gd name="connsiteY129" fmla="*/ 1557643 h 1573026"/>
              <a:gd name="connsiteX130" fmla="*/ 1612105 w 2667216"/>
              <a:gd name="connsiteY130" fmla="*/ 1571931 h 1573026"/>
              <a:gd name="connsiteX131" fmla="*/ 1557339 w 2667216"/>
              <a:gd name="connsiteY131" fmla="*/ 1543356 h 1573026"/>
              <a:gd name="connsiteX132" fmla="*/ 1516855 w 2667216"/>
              <a:gd name="connsiteY132" fmla="*/ 1507637 h 1573026"/>
              <a:gd name="connsiteX133" fmla="*/ 1473995 w 2667216"/>
              <a:gd name="connsiteY133" fmla="*/ 1479061 h 1573026"/>
              <a:gd name="connsiteX134" fmla="*/ 1502568 w 2667216"/>
              <a:gd name="connsiteY134" fmla="*/ 1455250 h 1573026"/>
              <a:gd name="connsiteX135" fmla="*/ 1490662 w 2667216"/>
              <a:gd name="connsiteY135" fmla="*/ 1438581 h 1573026"/>
              <a:gd name="connsiteX136" fmla="*/ 1428749 w 2667216"/>
              <a:gd name="connsiteY136" fmla="*/ 1426675 h 1573026"/>
              <a:gd name="connsiteX137" fmla="*/ 1409699 w 2667216"/>
              <a:gd name="connsiteY137" fmla="*/ 1402862 h 1573026"/>
              <a:gd name="connsiteX138" fmla="*/ 1371601 w 2667216"/>
              <a:gd name="connsiteY138" fmla="*/ 1379050 h 1573026"/>
              <a:gd name="connsiteX139" fmla="*/ 1366837 w 2667216"/>
              <a:gd name="connsiteY139" fmla="*/ 1390956 h 1573026"/>
              <a:gd name="connsiteX140" fmla="*/ 1381126 w 2667216"/>
              <a:gd name="connsiteY140" fmla="*/ 1429056 h 1573026"/>
              <a:gd name="connsiteX141" fmla="*/ 1350168 w 2667216"/>
              <a:gd name="connsiteY141" fmla="*/ 1443343 h 1573026"/>
              <a:gd name="connsiteX142" fmla="*/ 1323976 w 2667216"/>
              <a:gd name="connsiteY142" fmla="*/ 1457630 h 1573026"/>
              <a:gd name="connsiteX143" fmla="*/ 1307305 w 2667216"/>
              <a:gd name="connsiteY143" fmla="*/ 1450487 h 1573026"/>
              <a:gd name="connsiteX144" fmla="*/ 1262062 w 2667216"/>
              <a:gd name="connsiteY144" fmla="*/ 1388575 h 1573026"/>
              <a:gd name="connsiteX145" fmla="*/ 1216820 w 2667216"/>
              <a:gd name="connsiteY145" fmla="*/ 1355237 h 1573026"/>
              <a:gd name="connsiteX146" fmla="*/ 1238251 w 2667216"/>
              <a:gd name="connsiteY146" fmla="*/ 1338568 h 1573026"/>
              <a:gd name="connsiteX147" fmla="*/ 1259682 w 2667216"/>
              <a:gd name="connsiteY147" fmla="*/ 1298087 h 1573026"/>
              <a:gd name="connsiteX148" fmla="*/ 1245393 w 2667216"/>
              <a:gd name="connsiteY148" fmla="*/ 1286181 h 1573026"/>
              <a:gd name="connsiteX149" fmla="*/ 1207295 w 2667216"/>
              <a:gd name="connsiteY149" fmla="*/ 1288562 h 1573026"/>
              <a:gd name="connsiteX150" fmla="*/ 1131095 w 2667216"/>
              <a:gd name="connsiteY150" fmla="*/ 1245700 h 1573026"/>
              <a:gd name="connsiteX151" fmla="*/ 1088230 w 2667216"/>
              <a:gd name="connsiteY151" fmla="*/ 1226650 h 1573026"/>
              <a:gd name="connsiteX152" fmla="*/ 1078707 w 2667216"/>
              <a:gd name="connsiteY152" fmla="*/ 1226650 h 1573026"/>
              <a:gd name="connsiteX153" fmla="*/ 1066801 w 2667216"/>
              <a:gd name="connsiteY153" fmla="*/ 1162356 h 1573026"/>
              <a:gd name="connsiteX154" fmla="*/ 1078707 w 2667216"/>
              <a:gd name="connsiteY154" fmla="*/ 1098062 h 1573026"/>
              <a:gd name="connsiteX155" fmla="*/ 1047751 w 2667216"/>
              <a:gd name="connsiteY155" fmla="*/ 1064725 h 1573026"/>
              <a:gd name="connsiteX156" fmla="*/ 995364 w 2667216"/>
              <a:gd name="connsiteY156" fmla="*/ 1040912 h 1573026"/>
              <a:gd name="connsiteX157" fmla="*/ 1021557 w 2667216"/>
              <a:gd name="connsiteY157" fmla="*/ 1017100 h 1573026"/>
              <a:gd name="connsiteX158" fmla="*/ 1066801 w 2667216"/>
              <a:gd name="connsiteY158" fmla="*/ 1021862 h 1573026"/>
              <a:gd name="connsiteX159" fmla="*/ 1062039 w 2667216"/>
              <a:gd name="connsiteY159" fmla="*/ 974237 h 1573026"/>
              <a:gd name="connsiteX160" fmla="*/ 1033464 w 2667216"/>
              <a:gd name="connsiteY160" fmla="*/ 969475 h 1573026"/>
              <a:gd name="connsiteX161" fmla="*/ 1038226 w 2667216"/>
              <a:gd name="connsiteY161" fmla="*/ 921850 h 1573026"/>
              <a:gd name="connsiteX162" fmla="*/ 1007270 w 2667216"/>
              <a:gd name="connsiteY162" fmla="*/ 907562 h 1573026"/>
              <a:gd name="connsiteX163" fmla="*/ 1009651 w 2667216"/>
              <a:gd name="connsiteY163" fmla="*/ 871843 h 1573026"/>
              <a:gd name="connsiteX164" fmla="*/ 962026 w 2667216"/>
              <a:gd name="connsiteY164" fmla="*/ 857556 h 1573026"/>
              <a:gd name="connsiteX165" fmla="*/ 942976 w 2667216"/>
              <a:gd name="connsiteY165" fmla="*/ 878987 h 1573026"/>
              <a:gd name="connsiteX166" fmla="*/ 914399 w 2667216"/>
              <a:gd name="connsiteY166" fmla="*/ 881368 h 1573026"/>
              <a:gd name="connsiteX167" fmla="*/ 864395 w 2667216"/>
              <a:gd name="connsiteY167" fmla="*/ 886131 h 1573026"/>
              <a:gd name="connsiteX168" fmla="*/ 833439 w 2667216"/>
              <a:gd name="connsiteY168" fmla="*/ 907562 h 1573026"/>
              <a:gd name="connsiteX169" fmla="*/ 833439 w 2667216"/>
              <a:gd name="connsiteY169" fmla="*/ 876606 h 1573026"/>
              <a:gd name="connsiteX170" fmla="*/ 792957 w 2667216"/>
              <a:gd name="connsiteY170" fmla="*/ 871843 h 1573026"/>
              <a:gd name="connsiteX171" fmla="*/ 800099 w 2667216"/>
              <a:gd name="connsiteY171" fmla="*/ 893275 h 1573026"/>
              <a:gd name="connsiteX172" fmla="*/ 795339 w 2667216"/>
              <a:gd name="connsiteY172" fmla="*/ 912325 h 1573026"/>
              <a:gd name="connsiteX173" fmla="*/ 709614 w 2667216"/>
              <a:gd name="connsiteY173" fmla="*/ 859936 h 1573026"/>
              <a:gd name="connsiteX174" fmla="*/ 688182 w 2667216"/>
              <a:gd name="connsiteY174" fmla="*/ 826600 h 1573026"/>
              <a:gd name="connsiteX175" fmla="*/ 700089 w 2667216"/>
              <a:gd name="connsiteY175" fmla="*/ 786117 h 1573026"/>
              <a:gd name="connsiteX176" fmla="*/ 669132 w 2667216"/>
              <a:gd name="connsiteY176" fmla="*/ 781356 h 1573026"/>
              <a:gd name="connsiteX177" fmla="*/ 621507 w 2667216"/>
              <a:gd name="connsiteY177" fmla="*/ 795643 h 1573026"/>
              <a:gd name="connsiteX178" fmla="*/ 611982 w 2667216"/>
              <a:gd name="connsiteY178" fmla="*/ 809931 h 1573026"/>
              <a:gd name="connsiteX179" fmla="*/ 588170 w 2667216"/>
              <a:gd name="connsiteY179" fmla="*/ 826600 h 1573026"/>
              <a:gd name="connsiteX180" fmla="*/ 581026 w 2667216"/>
              <a:gd name="connsiteY180" fmla="*/ 843268 h 1573026"/>
              <a:gd name="connsiteX181" fmla="*/ 540545 w 2667216"/>
              <a:gd name="connsiteY181" fmla="*/ 876606 h 1573026"/>
              <a:gd name="connsiteX182" fmla="*/ 542924 w 2667216"/>
              <a:gd name="connsiteY182" fmla="*/ 898037 h 1573026"/>
              <a:gd name="connsiteX183" fmla="*/ 557214 w 2667216"/>
              <a:gd name="connsiteY183" fmla="*/ 917087 h 1573026"/>
              <a:gd name="connsiteX184" fmla="*/ 481014 w 2667216"/>
              <a:gd name="connsiteY184" fmla="*/ 902800 h 1573026"/>
              <a:gd name="connsiteX185" fmla="*/ 447676 w 2667216"/>
              <a:gd name="connsiteY185" fmla="*/ 907562 h 1573026"/>
              <a:gd name="connsiteX186" fmla="*/ 495299 w 2667216"/>
              <a:gd name="connsiteY186" fmla="*/ 938518 h 1573026"/>
              <a:gd name="connsiteX187" fmla="*/ 519114 w 2667216"/>
              <a:gd name="connsiteY187" fmla="*/ 950425 h 1573026"/>
              <a:gd name="connsiteX188" fmla="*/ 545307 w 2667216"/>
              <a:gd name="connsiteY188" fmla="*/ 1002812 h 1573026"/>
              <a:gd name="connsiteX189" fmla="*/ 478630 w 2667216"/>
              <a:gd name="connsiteY189" fmla="*/ 1019481 h 1573026"/>
              <a:gd name="connsiteX190" fmla="*/ 457201 w 2667216"/>
              <a:gd name="connsiteY190" fmla="*/ 1031387 h 1573026"/>
              <a:gd name="connsiteX191" fmla="*/ 433387 w 2667216"/>
              <a:gd name="connsiteY191" fmla="*/ 1002812 h 1573026"/>
              <a:gd name="connsiteX192" fmla="*/ 409574 w 2667216"/>
              <a:gd name="connsiteY192" fmla="*/ 971856 h 1573026"/>
              <a:gd name="connsiteX193" fmla="*/ 411955 w 2667216"/>
              <a:gd name="connsiteY193" fmla="*/ 933756 h 1573026"/>
              <a:gd name="connsiteX194" fmla="*/ 409574 w 2667216"/>
              <a:gd name="connsiteY194" fmla="*/ 914706 h 1573026"/>
              <a:gd name="connsiteX195" fmla="*/ 428624 w 2667216"/>
              <a:gd name="connsiteY195" fmla="*/ 881368 h 1573026"/>
              <a:gd name="connsiteX196" fmla="*/ 388144 w 2667216"/>
              <a:gd name="connsiteY196" fmla="*/ 890893 h 1573026"/>
              <a:gd name="connsiteX197" fmla="*/ 359568 w 2667216"/>
              <a:gd name="connsiteY197" fmla="*/ 952806 h 1573026"/>
              <a:gd name="connsiteX198" fmla="*/ 352424 w 2667216"/>
              <a:gd name="connsiteY198" fmla="*/ 976618 h 1573026"/>
              <a:gd name="connsiteX199" fmla="*/ 321468 w 2667216"/>
              <a:gd name="connsiteY199" fmla="*/ 993287 h 1573026"/>
              <a:gd name="connsiteX200" fmla="*/ 273843 w 2667216"/>
              <a:gd name="connsiteY200" fmla="*/ 990906 h 1573026"/>
              <a:gd name="connsiteX201" fmla="*/ 266699 w 2667216"/>
              <a:gd name="connsiteY201" fmla="*/ 1007575 h 1573026"/>
              <a:gd name="connsiteX202" fmla="*/ 266699 w 2667216"/>
              <a:gd name="connsiteY202" fmla="*/ 1055200 h 1573026"/>
              <a:gd name="connsiteX203" fmla="*/ 207168 w 2667216"/>
              <a:gd name="connsiteY203" fmla="*/ 1059962 h 1573026"/>
              <a:gd name="connsiteX204" fmla="*/ 145255 w 2667216"/>
              <a:gd name="connsiteY204" fmla="*/ 1093300 h 1573026"/>
              <a:gd name="connsiteX205" fmla="*/ 147637 w 2667216"/>
              <a:gd name="connsiteY205" fmla="*/ 1121875 h 1573026"/>
              <a:gd name="connsiteX206" fmla="*/ 95250 w 2667216"/>
              <a:gd name="connsiteY206" fmla="*/ 1109968 h 1573026"/>
              <a:gd name="connsiteX207" fmla="*/ 61912 w 2667216"/>
              <a:gd name="connsiteY207" fmla="*/ 1117112 h 1573026"/>
              <a:gd name="connsiteX208" fmla="*/ 16668 w 2667216"/>
              <a:gd name="connsiteY208" fmla="*/ 1098062 h 1573026"/>
              <a:gd name="connsiteX209" fmla="*/ 0 w 2667216"/>
              <a:gd name="connsiteY209" fmla="*/ 1098062 h 1573026"/>
              <a:gd name="connsiteX0" fmla="*/ 0 w 2667216"/>
              <a:gd name="connsiteY0" fmla="*/ 1098062 h 1573026"/>
              <a:gd name="connsiteX1" fmla="*/ 26193 w 2667216"/>
              <a:gd name="connsiteY1" fmla="*/ 467031 h 1573026"/>
              <a:gd name="connsiteX2" fmla="*/ 21430 w 2667216"/>
              <a:gd name="connsiteY2" fmla="*/ 433693 h 1573026"/>
              <a:gd name="connsiteX3" fmla="*/ 4762 w 2667216"/>
              <a:gd name="connsiteY3" fmla="*/ 400355 h 1573026"/>
              <a:gd name="connsiteX4" fmla="*/ 23812 w 2667216"/>
              <a:gd name="connsiteY4" fmla="*/ 307487 h 1573026"/>
              <a:gd name="connsiteX5" fmla="*/ 30955 w 2667216"/>
              <a:gd name="connsiteY5" fmla="*/ 255100 h 1573026"/>
              <a:gd name="connsiteX6" fmla="*/ 54770 w 2667216"/>
              <a:gd name="connsiteY6" fmla="*/ 224142 h 1573026"/>
              <a:gd name="connsiteX7" fmla="*/ 142874 w 2667216"/>
              <a:gd name="connsiteY7" fmla="*/ 247956 h 1573026"/>
              <a:gd name="connsiteX8" fmla="*/ 190499 w 2667216"/>
              <a:gd name="connsiteY8" fmla="*/ 293200 h 1573026"/>
              <a:gd name="connsiteX9" fmla="*/ 202405 w 2667216"/>
              <a:gd name="connsiteY9" fmla="*/ 321775 h 1573026"/>
              <a:gd name="connsiteX10" fmla="*/ 238126 w 2667216"/>
              <a:gd name="connsiteY10" fmla="*/ 364636 h 1573026"/>
              <a:gd name="connsiteX11" fmla="*/ 266699 w 2667216"/>
              <a:gd name="connsiteY11" fmla="*/ 359875 h 1573026"/>
              <a:gd name="connsiteX12" fmla="*/ 273843 w 2667216"/>
              <a:gd name="connsiteY12" fmla="*/ 333681 h 1573026"/>
              <a:gd name="connsiteX13" fmla="*/ 314324 w 2667216"/>
              <a:gd name="connsiteY13" fmla="*/ 336062 h 1573026"/>
              <a:gd name="connsiteX14" fmla="*/ 361949 w 2667216"/>
              <a:gd name="connsiteY14" fmla="*/ 312249 h 1573026"/>
              <a:gd name="connsiteX15" fmla="*/ 385762 w 2667216"/>
              <a:gd name="connsiteY15" fmla="*/ 257481 h 1573026"/>
              <a:gd name="connsiteX16" fmla="*/ 373855 w 2667216"/>
              <a:gd name="connsiteY16" fmla="*/ 424168 h 1573026"/>
              <a:gd name="connsiteX17" fmla="*/ 476249 w 2667216"/>
              <a:gd name="connsiteY17" fmla="*/ 517037 h 1573026"/>
              <a:gd name="connsiteX18" fmla="*/ 533401 w 2667216"/>
              <a:gd name="connsiteY18" fmla="*/ 495605 h 1573026"/>
              <a:gd name="connsiteX19" fmla="*/ 585787 w 2667216"/>
              <a:gd name="connsiteY19" fmla="*/ 481318 h 1573026"/>
              <a:gd name="connsiteX20" fmla="*/ 611980 w 2667216"/>
              <a:gd name="connsiteY20" fmla="*/ 483700 h 1573026"/>
              <a:gd name="connsiteX21" fmla="*/ 607218 w 2667216"/>
              <a:gd name="connsiteY21" fmla="*/ 476556 h 1573026"/>
              <a:gd name="connsiteX22" fmla="*/ 685799 w 2667216"/>
              <a:gd name="connsiteY22" fmla="*/ 524181 h 1573026"/>
              <a:gd name="connsiteX23" fmla="*/ 731043 w 2667216"/>
              <a:gd name="connsiteY23" fmla="*/ 547993 h 1573026"/>
              <a:gd name="connsiteX24" fmla="*/ 797720 w 2667216"/>
              <a:gd name="connsiteY24" fmla="*/ 562280 h 1573026"/>
              <a:gd name="connsiteX25" fmla="*/ 842962 w 2667216"/>
              <a:gd name="connsiteY25" fmla="*/ 478937 h 1573026"/>
              <a:gd name="connsiteX26" fmla="*/ 871537 w 2667216"/>
              <a:gd name="connsiteY26" fmla="*/ 455125 h 1573026"/>
              <a:gd name="connsiteX27" fmla="*/ 873921 w 2667216"/>
              <a:gd name="connsiteY27" fmla="*/ 426549 h 1573026"/>
              <a:gd name="connsiteX28" fmla="*/ 802480 w 2667216"/>
              <a:gd name="connsiteY28" fmla="*/ 412262 h 1573026"/>
              <a:gd name="connsiteX29" fmla="*/ 773907 w 2667216"/>
              <a:gd name="connsiteY29" fmla="*/ 417024 h 1573026"/>
              <a:gd name="connsiteX30" fmla="*/ 738187 w 2667216"/>
              <a:gd name="connsiteY30" fmla="*/ 383687 h 1573026"/>
              <a:gd name="connsiteX31" fmla="*/ 762001 w 2667216"/>
              <a:gd name="connsiteY31" fmla="*/ 357491 h 1573026"/>
              <a:gd name="connsiteX32" fmla="*/ 823912 w 2667216"/>
              <a:gd name="connsiteY32" fmla="*/ 343206 h 1573026"/>
              <a:gd name="connsiteX33" fmla="*/ 869155 w 2667216"/>
              <a:gd name="connsiteY33" fmla="*/ 357493 h 1573026"/>
              <a:gd name="connsiteX34" fmla="*/ 881062 w 2667216"/>
              <a:gd name="connsiteY34" fmla="*/ 376543 h 1573026"/>
              <a:gd name="connsiteX35" fmla="*/ 1000124 w 2667216"/>
              <a:gd name="connsiteY35" fmla="*/ 436075 h 1573026"/>
              <a:gd name="connsiteX36" fmla="*/ 1023937 w 2667216"/>
              <a:gd name="connsiteY36" fmla="*/ 500368 h 1573026"/>
              <a:gd name="connsiteX37" fmla="*/ 1045368 w 2667216"/>
              <a:gd name="connsiteY37" fmla="*/ 512275 h 1573026"/>
              <a:gd name="connsiteX38" fmla="*/ 1042987 w 2667216"/>
              <a:gd name="connsiteY38" fmla="*/ 421787 h 1573026"/>
              <a:gd name="connsiteX39" fmla="*/ 1064418 w 2667216"/>
              <a:gd name="connsiteY39" fmla="*/ 383687 h 1573026"/>
              <a:gd name="connsiteX40" fmla="*/ 1083468 w 2667216"/>
              <a:gd name="connsiteY40" fmla="*/ 386068 h 1573026"/>
              <a:gd name="connsiteX41" fmla="*/ 1083468 w 2667216"/>
              <a:gd name="connsiteY41" fmla="*/ 347968 h 1573026"/>
              <a:gd name="connsiteX42" fmla="*/ 1095376 w 2667216"/>
              <a:gd name="connsiteY42" fmla="*/ 340823 h 1573026"/>
              <a:gd name="connsiteX43" fmla="*/ 1152524 w 2667216"/>
              <a:gd name="connsiteY43" fmla="*/ 343206 h 1573026"/>
              <a:gd name="connsiteX44" fmla="*/ 1252537 w 2667216"/>
              <a:gd name="connsiteY44" fmla="*/ 317012 h 1573026"/>
              <a:gd name="connsiteX45" fmla="*/ 1323974 w 2667216"/>
              <a:gd name="connsiteY45" fmla="*/ 305106 h 1573026"/>
              <a:gd name="connsiteX46" fmla="*/ 1409366 w 2667216"/>
              <a:gd name="connsiteY46" fmla="*/ 250164 h 1573026"/>
              <a:gd name="connsiteX47" fmla="*/ 1481137 w 2667216"/>
              <a:gd name="connsiteY47" fmla="*/ 221762 h 1573026"/>
              <a:gd name="connsiteX48" fmla="*/ 1550195 w 2667216"/>
              <a:gd name="connsiteY48" fmla="*/ 188423 h 1573026"/>
              <a:gd name="connsiteX49" fmla="*/ 1621630 w 2667216"/>
              <a:gd name="connsiteY49" fmla="*/ 195568 h 1573026"/>
              <a:gd name="connsiteX50" fmla="*/ 1674018 w 2667216"/>
              <a:gd name="connsiteY50" fmla="*/ 174137 h 1573026"/>
              <a:gd name="connsiteX51" fmla="*/ 1704976 w 2667216"/>
              <a:gd name="connsiteY51" fmla="*/ 183660 h 1573026"/>
              <a:gd name="connsiteX52" fmla="*/ 1778793 w 2667216"/>
              <a:gd name="connsiteY52" fmla="*/ 233668 h 1573026"/>
              <a:gd name="connsiteX53" fmla="*/ 1716880 w 2667216"/>
              <a:gd name="connsiteY53" fmla="*/ 209856 h 1573026"/>
              <a:gd name="connsiteX54" fmla="*/ 1738312 w 2667216"/>
              <a:gd name="connsiteY54" fmla="*/ 281293 h 1573026"/>
              <a:gd name="connsiteX55" fmla="*/ 1776414 w 2667216"/>
              <a:gd name="connsiteY55" fmla="*/ 309866 h 1573026"/>
              <a:gd name="connsiteX56" fmla="*/ 1871662 w 2667216"/>
              <a:gd name="connsiteY56" fmla="*/ 314631 h 1573026"/>
              <a:gd name="connsiteX57" fmla="*/ 1938339 w 2667216"/>
              <a:gd name="connsiteY57" fmla="*/ 271766 h 1573026"/>
              <a:gd name="connsiteX58" fmla="*/ 1935955 w 2667216"/>
              <a:gd name="connsiteY58" fmla="*/ 293200 h 1573026"/>
              <a:gd name="connsiteX59" fmla="*/ 1900237 w 2667216"/>
              <a:gd name="connsiteY59" fmla="*/ 321775 h 1573026"/>
              <a:gd name="connsiteX60" fmla="*/ 1826418 w 2667216"/>
              <a:gd name="connsiteY60" fmla="*/ 338443 h 1573026"/>
              <a:gd name="connsiteX61" fmla="*/ 1833564 w 2667216"/>
              <a:gd name="connsiteY61" fmla="*/ 367017 h 1573026"/>
              <a:gd name="connsiteX62" fmla="*/ 1957389 w 2667216"/>
              <a:gd name="connsiteY62" fmla="*/ 331298 h 1573026"/>
              <a:gd name="connsiteX63" fmla="*/ 2009774 w 2667216"/>
              <a:gd name="connsiteY63" fmla="*/ 295581 h 1573026"/>
              <a:gd name="connsiteX64" fmla="*/ 2052638 w 2667216"/>
              <a:gd name="connsiteY64" fmla="*/ 271766 h 1573026"/>
              <a:gd name="connsiteX65" fmla="*/ 1976439 w 2667216"/>
              <a:gd name="connsiteY65" fmla="*/ 264623 h 1573026"/>
              <a:gd name="connsiteX66" fmla="*/ 1976439 w 2667216"/>
              <a:gd name="connsiteY66" fmla="*/ 202710 h 1573026"/>
              <a:gd name="connsiteX67" fmla="*/ 2026444 w 2667216"/>
              <a:gd name="connsiteY67" fmla="*/ 202710 h 1573026"/>
              <a:gd name="connsiteX68" fmla="*/ 2133600 w 2667216"/>
              <a:gd name="connsiteY68" fmla="*/ 97935 h 1573026"/>
              <a:gd name="connsiteX69" fmla="*/ 2183606 w 2667216"/>
              <a:gd name="connsiteY69" fmla="*/ 305 h 1573026"/>
              <a:gd name="connsiteX70" fmla="*/ 2147888 w 2667216"/>
              <a:gd name="connsiteY70" fmla="*/ 114604 h 1573026"/>
              <a:gd name="connsiteX71" fmla="*/ 2074070 w 2667216"/>
              <a:gd name="connsiteY71" fmla="*/ 193186 h 1573026"/>
              <a:gd name="connsiteX72" fmla="*/ 2138362 w 2667216"/>
              <a:gd name="connsiteY72" fmla="*/ 217000 h 1573026"/>
              <a:gd name="connsiteX73" fmla="*/ 2197893 w 2667216"/>
              <a:gd name="connsiteY73" fmla="*/ 212237 h 1573026"/>
              <a:gd name="connsiteX74" fmla="*/ 2243139 w 2667216"/>
              <a:gd name="connsiteY74" fmla="*/ 257480 h 1573026"/>
              <a:gd name="connsiteX75" fmla="*/ 2293143 w 2667216"/>
              <a:gd name="connsiteY75" fmla="*/ 243193 h 1573026"/>
              <a:gd name="connsiteX76" fmla="*/ 2336005 w 2667216"/>
              <a:gd name="connsiteY76" fmla="*/ 178900 h 1573026"/>
              <a:gd name="connsiteX77" fmla="*/ 2378868 w 2667216"/>
              <a:gd name="connsiteY77" fmla="*/ 169375 h 1573026"/>
              <a:gd name="connsiteX78" fmla="*/ 2483643 w 2667216"/>
              <a:gd name="connsiteY78" fmla="*/ 152706 h 1573026"/>
              <a:gd name="connsiteX79" fmla="*/ 2500312 w 2667216"/>
              <a:gd name="connsiteY79" fmla="*/ 147943 h 1573026"/>
              <a:gd name="connsiteX80" fmla="*/ 2588418 w 2667216"/>
              <a:gd name="connsiteY80" fmla="*/ 166993 h 1573026"/>
              <a:gd name="connsiteX81" fmla="*/ 2619374 w 2667216"/>
              <a:gd name="connsiteY81" fmla="*/ 188425 h 1573026"/>
              <a:gd name="connsiteX82" fmla="*/ 2645569 w 2667216"/>
              <a:gd name="connsiteY82" fmla="*/ 205092 h 1573026"/>
              <a:gd name="connsiteX83" fmla="*/ 2666999 w 2667216"/>
              <a:gd name="connsiteY83" fmla="*/ 221762 h 1573026"/>
              <a:gd name="connsiteX84" fmla="*/ 2647949 w 2667216"/>
              <a:gd name="connsiteY84" fmla="*/ 264625 h 1573026"/>
              <a:gd name="connsiteX85" fmla="*/ 2645568 w 2667216"/>
              <a:gd name="connsiteY85" fmla="*/ 319393 h 1573026"/>
              <a:gd name="connsiteX86" fmla="*/ 2631280 w 2667216"/>
              <a:gd name="connsiteY86" fmla="*/ 376543 h 1573026"/>
              <a:gd name="connsiteX87" fmla="*/ 2633662 w 2667216"/>
              <a:gd name="connsiteY87" fmla="*/ 386068 h 1573026"/>
              <a:gd name="connsiteX88" fmla="*/ 2664618 w 2667216"/>
              <a:gd name="connsiteY88" fmla="*/ 393212 h 1573026"/>
              <a:gd name="connsiteX89" fmla="*/ 2652712 w 2667216"/>
              <a:gd name="connsiteY89" fmla="*/ 424168 h 1573026"/>
              <a:gd name="connsiteX90" fmla="*/ 2619374 w 2667216"/>
              <a:gd name="connsiteY90" fmla="*/ 445600 h 1573026"/>
              <a:gd name="connsiteX91" fmla="*/ 2605087 w 2667216"/>
              <a:gd name="connsiteY91" fmla="*/ 476556 h 1573026"/>
              <a:gd name="connsiteX92" fmla="*/ 2608340 w 2667216"/>
              <a:gd name="connsiteY92" fmla="*/ 559163 h 1573026"/>
              <a:gd name="connsiteX93" fmla="*/ 2595561 w 2667216"/>
              <a:gd name="connsiteY93" fmla="*/ 590856 h 1573026"/>
              <a:gd name="connsiteX94" fmla="*/ 2593180 w 2667216"/>
              <a:gd name="connsiteY94" fmla="*/ 655150 h 1573026"/>
              <a:gd name="connsiteX95" fmla="*/ 2614612 w 2667216"/>
              <a:gd name="connsiteY95" fmla="*/ 690868 h 1573026"/>
              <a:gd name="connsiteX96" fmla="*/ 2609849 w 2667216"/>
              <a:gd name="connsiteY96" fmla="*/ 743256 h 1573026"/>
              <a:gd name="connsiteX97" fmla="*/ 2612230 w 2667216"/>
              <a:gd name="connsiteY97" fmla="*/ 790881 h 1573026"/>
              <a:gd name="connsiteX98" fmla="*/ 2600324 w 2667216"/>
              <a:gd name="connsiteY98" fmla="*/ 805168 h 1573026"/>
              <a:gd name="connsiteX99" fmla="*/ 2571749 w 2667216"/>
              <a:gd name="connsiteY99" fmla="*/ 890893 h 1573026"/>
              <a:gd name="connsiteX100" fmla="*/ 2540795 w 2667216"/>
              <a:gd name="connsiteY100" fmla="*/ 967092 h 1573026"/>
              <a:gd name="connsiteX101" fmla="*/ 2505074 w 2667216"/>
              <a:gd name="connsiteY101" fmla="*/ 945662 h 1573026"/>
              <a:gd name="connsiteX102" fmla="*/ 2445543 w 2667216"/>
              <a:gd name="connsiteY102" fmla="*/ 917087 h 1573026"/>
              <a:gd name="connsiteX103" fmla="*/ 2416968 w 2667216"/>
              <a:gd name="connsiteY103" fmla="*/ 883750 h 1573026"/>
              <a:gd name="connsiteX104" fmla="*/ 2383632 w 2667216"/>
              <a:gd name="connsiteY104" fmla="*/ 869462 h 1573026"/>
              <a:gd name="connsiteX105" fmla="*/ 2350293 w 2667216"/>
              <a:gd name="connsiteY105" fmla="*/ 871843 h 1573026"/>
              <a:gd name="connsiteX106" fmla="*/ 2300287 w 2667216"/>
              <a:gd name="connsiteY106" fmla="*/ 895656 h 1573026"/>
              <a:gd name="connsiteX107" fmla="*/ 2276474 w 2667216"/>
              <a:gd name="connsiteY107" fmla="*/ 909943 h 1573026"/>
              <a:gd name="connsiteX108" fmla="*/ 2207420 w 2667216"/>
              <a:gd name="connsiteY108" fmla="*/ 926612 h 1573026"/>
              <a:gd name="connsiteX109" fmla="*/ 2185987 w 2667216"/>
              <a:gd name="connsiteY109" fmla="*/ 957568 h 1573026"/>
              <a:gd name="connsiteX110" fmla="*/ 2183605 w 2667216"/>
              <a:gd name="connsiteY110" fmla="*/ 1036150 h 1573026"/>
              <a:gd name="connsiteX111" fmla="*/ 2185989 w 2667216"/>
              <a:gd name="connsiteY111" fmla="*/ 1062342 h 1573026"/>
              <a:gd name="connsiteX112" fmla="*/ 2085974 w 2667216"/>
              <a:gd name="connsiteY112" fmla="*/ 1112350 h 1573026"/>
              <a:gd name="connsiteX113" fmla="*/ 2043112 w 2667216"/>
              <a:gd name="connsiteY113" fmla="*/ 1112350 h 1573026"/>
              <a:gd name="connsiteX114" fmla="*/ 1952626 w 2667216"/>
              <a:gd name="connsiteY114" fmla="*/ 1148067 h 1573026"/>
              <a:gd name="connsiteX115" fmla="*/ 1931193 w 2667216"/>
              <a:gd name="connsiteY115" fmla="*/ 1188550 h 1573026"/>
              <a:gd name="connsiteX116" fmla="*/ 1931195 w 2667216"/>
              <a:gd name="connsiteY116" fmla="*/ 1238556 h 1573026"/>
              <a:gd name="connsiteX117" fmla="*/ 1881187 w 2667216"/>
              <a:gd name="connsiteY117" fmla="*/ 1279037 h 1573026"/>
              <a:gd name="connsiteX118" fmla="*/ 1864520 w 2667216"/>
              <a:gd name="connsiteY118" fmla="*/ 1309993 h 1573026"/>
              <a:gd name="connsiteX119" fmla="*/ 1866899 w 2667216"/>
              <a:gd name="connsiteY119" fmla="*/ 1331425 h 1573026"/>
              <a:gd name="connsiteX120" fmla="*/ 1900237 w 2667216"/>
              <a:gd name="connsiteY120" fmla="*/ 1326662 h 1573026"/>
              <a:gd name="connsiteX121" fmla="*/ 1924051 w 2667216"/>
              <a:gd name="connsiteY121" fmla="*/ 1350474 h 1573026"/>
              <a:gd name="connsiteX122" fmla="*/ 1912143 w 2667216"/>
              <a:gd name="connsiteY122" fmla="*/ 1383812 h 1573026"/>
              <a:gd name="connsiteX123" fmla="*/ 1909762 w 2667216"/>
              <a:gd name="connsiteY123" fmla="*/ 1421912 h 1573026"/>
              <a:gd name="connsiteX124" fmla="*/ 1831182 w 2667216"/>
              <a:gd name="connsiteY124" fmla="*/ 1450487 h 1573026"/>
              <a:gd name="connsiteX125" fmla="*/ 1821657 w 2667216"/>
              <a:gd name="connsiteY125" fmla="*/ 1538594 h 1573026"/>
              <a:gd name="connsiteX126" fmla="*/ 1754980 w 2667216"/>
              <a:gd name="connsiteY126" fmla="*/ 1560025 h 1573026"/>
              <a:gd name="connsiteX127" fmla="*/ 1718929 w 2667216"/>
              <a:gd name="connsiteY127" fmla="*/ 1573012 h 1573026"/>
              <a:gd name="connsiteX128" fmla="*/ 1638299 w 2667216"/>
              <a:gd name="connsiteY128" fmla="*/ 1557643 h 1573026"/>
              <a:gd name="connsiteX129" fmla="*/ 1612105 w 2667216"/>
              <a:gd name="connsiteY129" fmla="*/ 1571931 h 1573026"/>
              <a:gd name="connsiteX130" fmla="*/ 1557339 w 2667216"/>
              <a:gd name="connsiteY130" fmla="*/ 1543356 h 1573026"/>
              <a:gd name="connsiteX131" fmla="*/ 1516855 w 2667216"/>
              <a:gd name="connsiteY131" fmla="*/ 1507637 h 1573026"/>
              <a:gd name="connsiteX132" fmla="*/ 1473995 w 2667216"/>
              <a:gd name="connsiteY132" fmla="*/ 1479061 h 1573026"/>
              <a:gd name="connsiteX133" fmla="*/ 1502568 w 2667216"/>
              <a:gd name="connsiteY133" fmla="*/ 1455250 h 1573026"/>
              <a:gd name="connsiteX134" fmla="*/ 1490662 w 2667216"/>
              <a:gd name="connsiteY134" fmla="*/ 1438581 h 1573026"/>
              <a:gd name="connsiteX135" fmla="*/ 1428749 w 2667216"/>
              <a:gd name="connsiteY135" fmla="*/ 1426675 h 1573026"/>
              <a:gd name="connsiteX136" fmla="*/ 1409699 w 2667216"/>
              <a:gd name="connsiteY136" fmla="*/ 1402862 h 1573026"/>
              <a:gd name="connsiteX137" fmla="*/ 1371601 w 2667216"/>
              <a:gd name="connsiteY137" fmla="*/ 1379050 h 1573026"/>
              <a:gd name="connsiteX138" fmla="*/ 1366837 w 2667216"/>
              <a:gd name="connsiteY138" fmla="*/ 1390956 h 1573026"/>
              <a:gd name="connsiteX139" fmla="*/ 1381126 w 2667216"/>
              <a:gd name="connsiteY139" fmla="*/ 1429056 h 1573026"/>
              <a:gd name="connsiteX140" fmla="*/ 1350168 w 2667216"/>
              <a:gd name="connsiteY140" fmla="*/ 1443343 h 1573026"/>
              <a:gd name="connsiteX141" fmla="*/ 1323976 w 2667216"/>
              <a:gd name="connsiteY141" fmla="*/ 1457630 h 1573026"/>
              <a:gd name="connsiteX142" fmla="*/ 1307305 w 2667216"/>
              <a:gd name="connsiteY142" fmla="*/ 1450487 h 1573026"/>
              <a:gd name="connsiteX143" fmla="*/ 1262062 w 2667216"/>
              <a:gd name="connsiteY143" fmla="*/ 1388575 h 1573026"/>
              <a:gd name="connsiteX144" fmla="*/ 1216820 w 2667216"/>
              <a:gd name="connsiteY144" fmla="*/ 1355237 h 1573026"/>
              <a:gd name="connsiteX145" fmla="*/ 1238251 w 2667216"/>
              <a:gd name="connsiteY145" fmla="*/ 1338568 h 1573026"/>
              <a:gd name="connsiteX146" fmla="*/ 1259682 w 2667216"/>
              <a:gd name="connsiteY146" fmla="*/ 1298087 h 1573026"/>
              <a:gd name="connsiteX147" fmla="*/ 1245393 w 2667216"/>
              <a:gd name="connsiteY147" fmla="*/ 1286181 h 1573026"/>
              <a:gd name="connsiteX148" fmla="*/ 1207295 w 2667216"/>
              <a:gd name="connsiteY148" fmla="*/ 1288562 h 1573026"/>
              <a:gd name="connsiteX149" fmla="*/ 1131095 w 2667216"/>
              <a:gd name="connsiteY149" fmla="*/ 1245700 h 1573026"/>
              <a:gd name="connsiteX150" fmla="*/ 1088230 w 2667216"/>
              <a:gd name="connsiteY150" fmla="*/ 1226650 h 1573026"/>
              <a:gd name="connsiteX151" fmla="*/ 1078707 w 2667216"/>
              <a:gd name="connsiteY151" fmla="*/ 1226650 h 1573026"/>
              <a:gd name="connsiteX152" fmla="*/ 1066801 w 2667216"/>
              <a:gd name="connsiteY152" fmla="*/ 1162356 h 1573026"/>
              <a:gd name="connsiteX153" fmla="*/ 1078707 w 2667216"/>
              <a:gd name="connsiteY153" fmla="*/ 1098062 h 1573026"/>
              <a:gd name="connsiteX154" fmla="*/ 1047751 w 2667216"/>
              <a:gd name="connsiteY154" fmla="*/ 1064725 h 1573026"/>
              <a:gd name="connsiteX155" fmla="*/ 995364 w 2667216"/>
              <a:gd name="connsiteY155" fmla="*/ 1040912 h 1573026"/>
              <a:gd name="connsiteX156" fmla="*/ 1021557 w 2667216"/>
              <a:gd name="connsiteY156" fmla="*/ 1017100 h 1573026"/>
              <a:gd name="connsiteX157" fmla="*/ 1066801 w 2667216"/>
              <a:gd name="connsiteY157" fmla="*/ 1021862 h 1573026"/>
              <a:gd name="connsiteX158" fmla="*/ 1062039 w 2667216"/>
              <a:gd name="connsiteY158" fmla="*/ 974237 h 1573026"/>
              <a:gd name="connsiteX159" fmla="*/ 1033464 w 2667216"/>
              <a:gd name="connsiteY159" fmla="*/ 969475 h 1573026"/>
              <a:gd name="connsiteX160" fmla="*/ 1038226 w 2667216"/>
              <a:gd name="connsiteY160" fmla="*/ 921850 h 1573026"/>
              <a:gd name="connsiteX161" fmla="*/ 1007270 w 2667216"/>
              <a:gd name="connsiteY161" fmla="*/ 907562 h 1573026"/>
              <a:gd name="connsiteX162" fmla="*/ 1009651 w 2667216"/>
              <a:gd name="connsiteY162" fmla="*/ 871843 h 1573026"/>
              <a:gd name="connsiteX163" fmla="*/ 962026 w 2667216"/>
              <a:gd name="connsiteY163" fmla="*/ 857556 h 1573026"/>
              <a:gd name="connsiteX164" fmla="*/ 942976 w 2667216"/>
              <a:gd name="connsiteY164" fmla="*/ 878987 h 1573026"/>
              <a:gd name="connsiteX165" fmla="*/ 914399 w 2667216"/>
              <a:gd name="connsiteY165" fmla="*/ 881368 h 1573026"/>
              <a:gd name="connsiteX166" fmla="*/ 864395 w 2667216"/>
              <a:gd name="connsiteY166" fmla="*/ 886131 h 1573026"/>
              <a:gd name="connsiteX167" fmla="*/ 833439 w 2667216"/>
              <a:gd name="connsiteY167" fmla="*/ 907562 h 1573026"/>
              <a:gd name="connsiteX168" fmla="*/ 833439 w 2667216"/>
              <a:gd name="connsiteY168" fmla="*/ 876606 h 1573026"/>
              <a:gd name="connsiteX169" fmla="*/ 792957 w 2667216"/>
              <a:gd name="connsiteY169" fmla="*/ 871843 h 1573026"/>
              <a:gd name="connsiteX170" fmla="*/ 800099 w 2667216"/>
              <a:gd name="connsiteY170" fmla="*/ 893275 h 1573026"/>
              <a:gd name="connsiteX171" fmla="*/ 795339 w 2667216"/>
              <a:gd name="connsiteY171" fmla="*/ 912325 h 1573026"/>
              <a:gd name="connsiteX172" fmla="*/ 709614 w 2667216"/>
              <a:gd name="connsiteY172" fmla="*/ 859936 h 1573026"/>
              <a:gd name="connsiteX173" fmla="*/ 688182 w 2667216"/>
              <a:gd name="connsiteY173" fmla="*/ 826600 h 1573026"/>
              <a:gd name="connsiteX174" fmla="*/ 700089 w 2667216"/>
              <a:gd name="connsiteY174" fmla="*/ 786117 h 1573026"/>
              <a:gd name="connsiteX175" fmla="*/ 669132 w 2667216"/>
              <a:gd name="connsiteY175" fmla="*/ 781356 h 1573026"/>
              <a:gd name="connsiteX176" fmla="*/ 621507 w 2667216"/>
              <a:gd name="connsiteY176" fmla="*/ 795643 h 1573026"/>
              <a:gd name="connsiteX177" fmla="*/ 611982 w 2667216"/>
              <a:gd name="connsiteY177" fmla="*/ 809931 h 1573026"/>
              <a:gd name="connsiteX178" fmla="*/ 588170 w 2667216"/>
              <a:gd name="connsiteY178" fmla="*/ 826600 h 1573026"/>
              <a:gd name="connsiteX179" fmla="*/ 581026 w 2667216"/>
              <a:gd name="connsiteY179" fmla="*/ 843268 h 1573026"/>
              <a:gd name="connsiteX180" fmla="*/ 540545 w 2667216"/>
              <a:gd name="connsiteY180" fmla="*/ 876606 h 1573026"/>
              <a:gd name="connsiteX181" fmla="*/ 542924 w 2667216"/>
              <a:gd name="connsiteY181" fmla="*/ 898037 h 1573026"/>
              <a:gd name="connsiteX182" fmla="*/ 557214 w 2667216"/>
              <a:gd name="connsiteY182" fmla="*/ 917087 h 1573026"/>
              <a:gd name="connsiteX183" fmla="*/ 481014 w 2667216"/>
              <a:gd name="connsiteY183" fmla="*/ 902800 h 1573026"/>
              <a:gd name="connsiteX184" fmla="*/ 447676 w 2667216"/>
              <a:gd name="connsiteY184" fmla="*/ 907562 h 1573026"/>
              <a:gd name="connsiteX185" fmla="*/ 495299 w 2667216"/>
              <a:gd name="connsiteY185" fmla="*/ 938518 h 1573026"/>
              <a:gd name="connsiteX186" fmla="*/ 519114 w 2667216"/>
              <a:gd name="connsiteY186" fmla="*/ 950425 h 1573026"/>
              <a:gd name="connsiteX187" fmla="*/ 545307 w 2667216"/>
              <a:gd name="connsiteY187" fmla="*/ 1002812 h 1573026"/>
              <a:gd name="connsiteX188" fmla="*/ 478630 w 2667216"/>
              <a:gd name="connsiteY188" fmla="*/ 1019481 h 1573026"/>
              <a:gd name="connsiteX189" fmla="*/ 457201 w 2667216"/>
              <a:gd name="connsiteY189" fmla="*/ 1031387 h 1573026"/>
              <a:gd name="connsiteX190" fmla="*/ 433387 w 2667216"/>
              <a:gd name="connsiteY190" fmla="*/ 1002812 h 1573026"/>
              <a:gd name="connsiteX191" fmla="*/ 409574 w 2667216"/>
              <a:gd name="connsiteY191" fmla="*/ 971856 h 1573026"/>
              <a:gd name="connsiteX192" fmla="*/ 411955 w 2667216"/>
              <a:gd name="connsiteY192" fmla="*/ 933756 h 1573026"/>
              <a:gd name="connsiteX193" fmla="*/ 409574 w 2667216"/>
              <a:gd name="connsiteY193" fmla="*/ 914706 h 1573026"/>
              <a:gd name="connsiteX194" fmla="*/ 428624 w 2667216"/>
              <a:gd name="connsiteY194" fmla="*/ 881368 h 1573026"/>
              <a:gd name="connsiteX195" fmla="*/ 388144 w 2667216"/>
              <a:gd name="connsiteY195" fmla="*/ 890893 h 1573026"/>
              <a:gd name="connsiteX196" fmla="*/ 359568 w 2667216"/>
              <a:gd name="connsiteY196" fmla="*/ 952806 h 1573026"/>
              <a:gd name="connsiteX197" fmla="*/ 352424 w 2667216"/>
              <a:gd name="connsiteY197" fmla="*/ 976618 h 1573026"/>
              <a:gd name="connsiteX198" fmla="*/ 321468 w 2667216"/>
              <a:gd name="connsiteY198" fmla="*/ 993287 h 1573026"/>
              <a:gd name="connsiteX199" fmla="*/ 273843 w 2667216"/>
              <a:gd name="connsiteY199" fmla="*/ 990906 h 1573026"/>
              <a:gd name="connsiteX200" fmla="*/ 266699 w 2667216"/>
              <a:gd name="connsiteY200" fmla="*/ 1007575 h 1573026"/>
              <a:gd name="connsiteX201" fmla="*/ 266699 w 2667216"/>
              <a:gd name="connsiteY201" fmla="*/ 1055200 h 1573026"/>
              <a:gd name="connsiteX202" fmla="*/ 207168 w 2667216"/>
              <a:gd name="connsiteY202" fmla="*/ 1059962 h 1573026"/>
              <a:gd name="connsiteX203" fmla="*/ 145255 w 2667216"/>
              <a:gd name="connsiteY203" fmla="*/ 1093300 h 1573026"/>
              <a:gd name="connsiteX204" fmla="*/ 147637 w 2667216"/>
              <a:gd name="connsiteY204" fmla="*/ 1121875 h 1573026"/>
              <a:gd name="connsiteX205" fmla="*/ 95250 w 2667216"/>
              <a:gd name="connsiteY205" fmla="*/ 1109968 h 1573026"/>
              <a:gd name="connsiteX206" fmla="*/ 61912 w 2667216"/>
              <a:gd name="connsiteY206" fmla="*/ 1117112 h 1573026"/>
              <a:gd name="connsiteX207" fmla="*/ 16668 w 2667216"/>
              <a:gd name="connsiteY207" fmla="*/ 1098062 h 1573026"/>
              <a:gd name="connsiteX208" fmla="*/ 0 w 2667216"/>
              <a:gd name="connsiteY208" fmla="*/ 1098062 h 1573026"/>
              <a:gd name="connsiteX0" fmla="*/ 0 w 2667216"/>
              <a:gd name="connsiteY0" fmla="*/ 1098062 h 1573026"/>
              <a:gd name="connsiteX1" fmla="*/ 21430 w 2667216"/>
              <a:gd name="connsiteY1" fmla="*/ 433693 h 1573026"/>
              <a:gd name="connsiteX2" fmla="*/ 4762 w 2667216"/>
              <a:gd name="connsiteY2" fmla="*/ 400355 h 1573026"/>
              <a:gd name="connsiteX3" fmla="*/ 23812 w 2667216"/>
              <a:gd name="connsiteY3" fmla="*/ 307487 h 1573026"/>
              <a:gd name="connsiteX4" fmla="*/ 30955 w 2667216"/>
              <a:gd name="connsiteY4" fmla="*/ 255100 h 1573026"/>
              <a:gd name="connsiteX5" fmla="*/ 54770 w 2667216"/>
              <a:gd name="connsiteY5" fmla="*/ 224142 h 1573026"/>
              <a:gd name="connsiteX6" fmla="*/ 142874 w 2667216"/>
              <a:gd name="connsiteY6" fmla="*/ 247956 h 1573026"/>
              <a:gd name="connsiteX7" fmla="*/ 190499 w 2667216"/>
              <a:gd name="connsiteY7" fmla="*/ 293200 h 1573026"/>
              <a:gd name="connsiteX8" fmla="*/ 202405 w 2667216"/>
              <a:gd name="connsiteY8" fmla="*/ 321775 h 1573026"/>
              <a:gd name="connsiteX9" fmla="*/ 238126 w 2667216"/>
              <a:gd name="connsiteY9" fmla="*/ 364636 h 1573026"/>
              <a:gd name="connsiteX10" fmla="*/ 266699 w 2667216"/>
              <a:gd name="connsiteY10" fmla="*/ 359875 h 1573026"/>
              <a:gd name="connsiteX11" fmla="*/ 273843 w 2667216"/>
              <a:gd name="connsiteY11" fmla="*/ 333681 h 1573026"/>
              <a:gd name="connsiteX12" fmla="*/ 314324 w 2667216"/>
              <a:gd name="connsiteY12" fmla="*/ 336062 h 1573026"/>
              <a:gd name="connsiteX13" fmla="*/ 361949 w 2667216"/>
              <a:gd name="connsiteY13" fmla="*/ 312249 h 1573026"/>
              <a:gd name="connsiteX14" fmla="*/ 385762 w 2667216"/>
              <a:gd name="connsiteY14" fmla="*/ 257481 h 1573026"/>
              <a:gd name="connsiteX15" fmla="*/ 373855 w 2667216"/>
              <a:gd name="connsiteY15" fmla="*/ 424168 h 1573026"/>
              <a:gd name="connsiteX16" fmla="*/ 476249 w 2667216"/>
              <a:gd name="connsiteY16" fmla="*/ 517037 h 1573026"/>
              <a:gd name="connsiteX17" fmla="*/ 533401 w 2667216"/>
              <a:gd name="connsiteY17" fmla="*/ 495605 h 1573026"/>
              <a:gd name="connsiteX18" fmla="*/ 585787 w 2667216"/>
              <a:gd name="connsiteY18" fmla="*/ 481318 h 1573026"/>
              <a:gd name="connsiteX19" fmla="*/ 611980 w 2667216"/>
              <a:gd name="connsiteY19" fmla="*/ 483700 h 1573026"/>
              <a:gd name="connsiteX20" fmla="*/ 607218 w 2667216"/>
              <a:gd name="connsiteY20" fmla="*/ 476556 h 1573026"/>
              <a:gd name="connsiteX21" fmla="*/ 685799 w 2667216"/>
              <a:gd name="connsiteY21" fmla="*/ 524181 h 1573026"/>
              <a:gd name="connsiteX22" fmla="*/ 731043 w 2667216"/>
              <a:gd name="connsiteY22" fmla="*/ 547993 h 1573026"/>
              <a:gd name="connsiteX23" fmla="*/ 797720 w 2667216"/>
              <a:gd name="connsiteY23" fmla="*/ 562280 h 1573026"/>
              <a:gd name="connsiteX24" fmla="*/ 842962 w 2667216"/>
              <a:gd name="connsiteY24" fmla="*/ 478937 h 1573026"/>
              <a:gd name="connsiteX25" fmla="*/ 871537 w 2667216"/>
              <a:gd name="connsiteY25" fmla="*/ 455125 h 1573026"/>
              <a:gd name="connsiteX26" fmla="*/ 873921 w 2667216"/>
              <a:gd name="connsiteY26" fmla="*/ 426549 h 1573026"/>
              <a:gd name="connsiteX27" fmla="*/ 802480 w 2667216"/>
              <a:gd name="connsiteY27" fmla="*/ 412262 h 1573026"/>
              <a:gd name="connsiteX28" fmla="*/ 773907 w 2667216"/>
              <a:gd name="connsiteY28" fmla="*/ 417024 h 1573026"/>
              <a:gd name="connsiteX29" fmla="*/ 738187 w 2667216"/>
              <a:gd name="connsiteY29" fmla="*/ 383687 h 1573026"/>
              <a:gd name="connsiteX30" fmla="*/ 762001 w 2667216"/>
              <a:gd name="connsiteY30" fmla="*/ 357491 h 1573026"/>
              <a:gd name="connsiteX31" fmla="*/ 823912 w 2667216"/>
              <a:gd name="connsiteY31" fmla="*/ 343206 h 1573026"/>
              <a:gd name="connsiteX32" fmla="*/ 869155 w 2667216"/>
              <a:gd name="connsiteY32" fmla="*/ 357493 h 1573026"/>
              <a:gd name="connsiteX33" fmla="*/ 881062 w 2667216"/>
              <a:gd name="connsiteY33" fmla="*/ 376543 h 1573026"/>
              <a:gd name="connsiteX34" fmla="*/ 1000124 w 2667216"/>
              <a:gd name="connsiteY34" fmla="*/ 436075 h 1573026"/>
              <a:gd name="connsiteX35" fmla="*/ 1023937 w 2667216"/>
              <a:gd name="connsiteY35" fmla="*/ 500368 h 1573026"/>
              <a:gd name="connsiteX36" fmla="*/ 1045368 w 2667216"/>
              <a:gd name="connsiteY36" fmla="*/ 512275 h 1573026"/>
              <a:gd name="connsiteX37" fmla="*/ 1042987 w 2667216"/>
              <a:gd name="connsiteY37" fmla="*/ 421787 h 1573026"/>
              <a:gd name="connsiteX38" fmla="*/ 1064418 w 2667216"/>
              <a:gd name="connsiteY38" fmla="*/ 383687 h 1573026"/>
              <a:gd name="connsiteX39" fmla="*/ 1083468 w 2667216"/>
              <a:gd name="connsiteY39" fmla="*/ 386068 h 1573026"/>
              <a:gd name="connsiteX40" fmla="*/ 1083468 w 2667216"/>
              <a:gd name="connsiteY40" fmla="*/ 347968 h 1573026"/>
              <a:gd name="connsiteX41" fmla="*/ 1095376 w 2667216"/>
              <a:gd name="connsiteY41" fmla="*/ 340823 h 1573026"/>
              <a:gd name="connsiteX42" fmla="*/ 1152524 w 2667216"/>
              <a:gd name="connsiteY42" fmla="*/ 343206 h 1573026"/>
              <a:gd name="connsiteX43" fmla="*/ 1252537 w 2667216"/>
              <a:gd name="connsiteY43" fmla="*/ 317012 h 1573026"/>
              <a:gd name="connsiteX44" fmla="*/ 1323974 w 2667216"/>
              <a:gd name="connsiteY44" fmla="*/ 305106 h 1573026"/>
              <a:gd name="connsiteX45" fmla="*/ 1409366 w 2667216"/>
              <a:gd name="connsiteY45" fmla="*/ 250164 h 1573026"/>
              <a:gd name="connsiteX46" fmla="*/ 1481137 w 2667216"/>
              <a:gd name="connsiteY46" fmla="*/ 221762 h 1573026"/>
              <a:gd name="connsiteX47" fmla="*/ 1550195 w 2667216"/>
              <a:gd name="connsiteY47" fmla="*/ 188423 h 1573026"/>
              <a:gd name="connsiteX48" fmla="*/ 1621630 w 2667216"/>
              <a:gd name="connsiteY48" fmla="*/ 195568 h 1573026"/>
              <a:gd name="connsiteX49" fmla="*/ 1674018 w 2667216"/>
              <a:gd name="connsiteY49" fmla="*/ 174137 h 1573026"/>
              <a:gd name="connsiteX50" fmla="*/ 1704976 w 2667216"/>
              <a:gd name="connsiteY50" fmla="*/ 183660 h 1573026"/>
              <a:gd name="connsiteX51" fmla="*/ 1778793 w 2667216"/>
              <a:gd name="connsiteY51" fmla="*/ 233668 h 1573026"/>
              <a:gd name="connsiteX52" fmla="*/ 1716880 w 2667216"/>
              <a:gd name="connsiteY52" fmla="*/ 209856 h 1573026"/>
              <a:gd name="connsiteX53" fmla="*/ 1738312 w 2667216"/>
              <a:gd name="connsiteY53" fmla="*/ 281293 h 1573026"/>
              <a:gd name="connsiteX54" fmla="*/ 1776414 w 2667216"/>
              <a:gd name="connsiteY54" fmla="*/ 309866 h 1573026"/>
              <a:gd name="connsiteX55" fmla="*/ 1871662 w 2667216"/>
              <a:gd name="connsiteY55" fmla="*/ 314631 h 1573026"/>
              <a:gd name="connsiteX56" fmla="*/ 1938339 w 2667216"/>
              <a:gd name="connsiteY56" fmla="*/ 271766 h 1573026"/>
              <a:gd name="connsiteX57" fmla="*/ 1935955 w 2667216"/>
              <a:gd name="connsiteY57" fmla="*/ 293200 h 1573026"/>
              <a:gd name="connsiteX58" fmla="*/ 1900237 w 2667216"/>
              <a:gd name="connsiteY58" fmla="*/ 321775 h 1573026"/>
              <a:gd name="connsiteX59" fmla="*/ 1826418 w 2667216"/>
              <a:gd name="connsiteY59" fmla="*/ 338443 h 1573026"/>
              <a:gd name="connsiteX60" fmla="*/ 1833564 w 2667216"/>
              <a:gd name="connsiteY60" fmla="*/ 367017 h 1573026"/>
              <a:gd name="connsiteX61" fmla="*/ 1957389 w 2667216"/>
              <a:gd name="connsiteY61" fmla="*/ 331298 h 1573026"/>
              <a:gd name="connsiteX62" fmla="*/ 2009774 w 2667216"/>
              <a:gd name="connsiteY62" fmla="*/ 295581 h 1573026"/>
              <a:gd name="connsiteX63" fmla="*/ 2052638 w 2667216"/>
              <a:gd name="connsiteY63" fmla="*/ 271766 h 1573026"/>
              <a:gd name="connsiteX64" fmla="*/ 1976439 w 2667216"/>
              <a:gd name="connsiteY64" fmla="*/ 264623 h 1573026"/>
              <a:gd name="connsiteX65" fmla="*/ 1976439 w 2667216"/>
              <a:gd name="connsiteY65" fmla="*/ 202710 h 1573026"/>
              <a:gd name="connsiteX66" fmla="*/ 2026444 w 2667216"/>
              <a:gd name="connsiteY66" fmla="*/ 202710 h 1573026"/>
              <a:gd name="connsiteX67" fmla="*/ 2133600 w 2667216"/>
              <a:gd name="connsiteY67" fmla="*/ 97935 h 1573026"/>
              <a:gd name="connsiteX68" fmla="*/ 2183606 w 2667216"/>
              <a:gd name="connsiteY68" fmla="*/ 305 h 1573026"/>
              <a:gd name="connsiteX69" fmla="*/ 2147888 w 2667216"/>
              <a:gd name="connsiteY69" fmla="*/ 114604 h 1573026"/>
              <a:gd name="connsiteX70" fmla="*/ 2074070 w 2667216"/>
              <a:gd name="connsiteY70" fmla="*/ 193186 h 1573026"/>
              <a:gd name="connsiteX71" fmla="*/ 2138362 w 2667216"/>
              <a:gd name="connsiteY71" fmla="*/ 217000 h 1573026"/>
              <a:gd name="connsiteX72" fmla="*/ 2197893 w 2667216"/>
              <a:gd name="connsiteY72" fmla="*/ 212237 h 1573026"/>
              <a:gd name="connsiteX73" fmla="*/ 2243139 w 2667216"/>
              <a:gd name="connsiteY73" fmla="*/ 257480 h 1573026"/>
              <a:gd name="connsiteX74" fmla="*/ 2293143 w 2667216"/>
              <a:gd name="connsiteY74" fmla="*/ 243193 h 1573026"/>
              <a:gd name="connsiteX75" fmla="*/ 2336005 w 2667216"/>
              <a:gd name="connsiteY75" fmla="*/ 178900 h 1573026"/>
              <a:gd name="connsiteX76" fmla="*/ 2378868 w 2667216"/>
              <a:gd name="connsiteY76" fmla="*/ 169375 h 1573026"/>
              <a:gd name="connsiteX77" fmla="*/ 2483643 w 2667216"/>
              <a:gd name="connsiteY77" fmla="*/ 152706 h 1573026"/>
              <a:gd name="connsiteX78" fmla="*/ 2500312 w 2667216"/>
              <a:gd name="connsiteY78" fmla="*/ 147943 h 1573026"/>
              <a:gd name="connsiteX79" fmla="*/ 2588418 w 2667216"/>
              <a:gd name="connsiteY79" fmla="*/ 166993 h 1573026"/>
              <a:gd name="connsiteX80" fmla="*/ 2619374 w 2667216"/>
              <a:gd name="connsiteY80" fmla="*/ 188425 h 1573026"/>
              <a:gd name="connsiteX81" fmla="*/ 2645569 w 2667216"/>
              <a:gd name="connsiteY81" fmla="*/ 205092 h 1573026"/>
              <a:gd name="connsiteX82" fmla="*/ 2666999 w 2667216"/>
              <a:gd name="connsiteY82" fmla="*/ 221762 h 1573026"/>
              <a:gd name="connsiteX83" fmla="*/ 2647949 w 2667216"/>
              <a:gd name="connsiteY83" fmla="*/ 264625 h 1573026"/>
              <a:gd name="connsiteX84" fmla="*/ 2645568 w 2667216"/>
              <a:gd name="connsiteY84" fmla="*/ 319393 h 1573026"/>
              <a:gd name="connsiteX85" fmla="*/ 2631280 w 2667216"/>
              <a:gd name="connsiteY85" fmla="*/ 376543 h 1573026"/>
              <a:gd name="connsiteX86" fmla="*/ 2633662 w 2667216"/>
              <a:gd name="connsiteY86" fmla="*/ 386068 h 1573026"/>
              <a:gd name="connsiteX87" fmla="*/ 2664618 w 2667216"/>
              <a:gd name="connsiteY87" fmla="*/ 393212 h 1573026"/>
              <a:gd name="connsiteX88" fmla="*/ 2652712 w 2667216"/>
              <a:gd name="connsiteY88" fmla="*/ 424168 h 1573026"/>
              <a:gd name="connsiteX89" fmla="*/ 2619374 w 2667216"/>
              <a:gd name="connsiteY89" fmla="*/ 445600 h 1573026"/>
              <a:gd name="connsiteX90" fmla="*/ 2605087 w 2667216"/>
              <a:gd name="connsiteY90" fmla="*/ 476556 h 1573026"/>
              <a:gd name="connsiteX91" fmla="*/ 2608340 w 2667216"/>
              <a:gd name="connsiteY91" fmla="*/ 559163 h 1573026"/>
              <a:gd name="connsiteX92" fmla="*/ 2595561 w 2667216"/>
              <a:gd name="connsiteY92" fmla="*/ 590856 h 1573026"/>
              <a:gd name="connsiteX93" fmla="*/ 2593180 w 2667216"/>
              <a:gd name="connsiteY93" fmla="*/ 655150 h 1573026"/>
              <a:gd name="connsiteX94" fmla="*/ 2614612 w 2667216"/>
              <a:gd name="connsiteY94" fmla="*/ 690868 h 1573026"/>
              <a:gd name="connsiteX95" fmla="*/ 2609849 w 2667216"/>
              <a:gd name="connsiteY95" fmla="*/ 743256 h 1573026"/>
              <a:gd name="connsiteX96" fmla="*/ 2612230 w 2667216"/>
              <a:gd name="connsiteY96" fmla="*/ 790881 h 1573026"/>
              <a:gd name="connsiteX97" fmla="*/ 2600324 w 2667216"/>
              <a:gd name="connsiteY97" fmla="*/ 805168 h 1573026"/>
              <a:gd name="connsiteX98" fmla="*/ 2571749 w 2667216"/>
              <a:gd name="connsiteY98" fmla="*/ 890893 h 1573026"/>
              <a:gd name="connsiteX99" fmla="*/ 2540795 w 2667216"/>
              <a:gd name="connsiteY99" fmla="*/ 967092 h 1573026"/>
              <a:gd name="connsiteX100" fmla="*/ 2505074 w 2667216"/>
              <a:gd name="connsiteY100" fmla="*/ 945662 h 1573026"/>
              <a:gd name="connsiteX101" fmla="*/ 2445543 w 2667216"/>
              <a:gd name="connsiteY101" fmla="*/ 917087 h 1573026"/>
              <a:gd name="connsiteX102" fmla="*/ 2416968 w 2667216"/>
              <a:gd name="connsiteY102" fmla="*/ 883750 h 1573026"/>
              <a:gd name="connsiteX103" fmla="*/ 2383632 w 2667216"/>
              <a:gd name="connsiteY103" fmla="*/ 869462 h 1573026"/>
              <a:gd name="connsiteX104" fmla="*/ 2350293 w 2667216"/>
              <a:gd name="connsiteY104" fmla="*/ 871843 h 1573026"/>
              <a:gd name="connsiteX105" fmla="*/ 2300287 w 2667216"/>
              <a:gd name="connsiteY105" fmla="*/ 895656 h 1573026"/>
              <a:gd name="connsiteX106" fmla="*/ 2276474 w 2667216"/>
              <a:gd name="connsiteY106" fmla="*/ 909943 h 1573026"/>
              <a:gd name="connsiteX107" fmla="*/ 2207420 w 2667216"/>
              <a:gd name="connsiteY107" fmla="*/ 926612 h 1573026"/>
              <a:gd name="connsiteX108" fmla="*/ 2185987 w 2667216"/>
              <a:gd name="connsiteY108" fmla="*/ 957568 h 1573026"/>
              <a:gd name="connsiteX109" fmla="*/ 2183605 w 2667216"/>
              <a:gd name="connsiteY109" fmla="*/ 1036150 h 1573026"/>
              <a:gd name="connsiteX110" fmla="*/ 2185989 w 2667216"/>
              <a:gd name="connsiteY110" fmla="*/ 1062342 h 1573026"/>
              <a:gd name="connsiteX111" fmla="*/ 2085974 w 2667216"/>
              <a:gd name="connsiteY111" fmla="*/ 1112350 h 1573026"/>
              <a:gd name="connsiteX112" fmla="*/ 2043112 w 2667216"/>
              <a:gd name="connsiteY112" fmla="*/ 1112350 h 1573026"/>
              <a:gd name="connsiteX113" fmla="*/ 1952626 w 2667216"/>
              <a:gd name="connsiteY113" fmla="*/ 1148067 h 1573026"/>
              <a:gd name="connsiteX114" fmla="*/ 1931193 w 2667216"/>
              <a:gd name="connsiteY114" fmla="*/ 1188550 h 1573026"/>
              <a:gd name="connsiteX115" fmla="*/ 1931195 w 2667216"/>
              <a:gd name="connsiteY115" fmla="*/ 1238556 h 1573026"/>
              <a:gd name="connsiteX116" fmla="*/ 1881187 w 2667216"/>
              <a:gd name="connsiteY116" fmla="*/ 1279037 h 1573026"/>
              <a:gd name="connsiteX117" fmla="*/ 1864520 w 2667216"/>
              <a:gd name="connsiteY117" fmla="*/ 1309993 h 1573026"/>
              <a:gd name="connsiteX118" fmla="*/ 1866899 w 2667216"/>
              <a:gd name="connsiteY118" fmla="*/ 1331425 h 1573026"/>
              <a:gd name="connsiteX119" fmla="*/ 1900237 w 2667216"/>
              <a:gd name="connsiteY119" fmla="*/ 1326662 h 1573026"/>
              <a:gd name="connsiteX120" fmla="*/ 1924051 w 2667216"/>
              <a:gd name="connsiteY120" fmla="*/ 1350474 h 1573026"/>
              <a:gd name="connsiteX121" fmla="*/ 1912143 w 2667216"/>
              <a:gd name="connsiteY121" fmla="*/ 1383812 h 1573026"/>
              <a:gd name="connsiteX122" fmla="*/ 1909762 w 2667216"/>
              <a:gd name="connsiteY122" fmla="*/ 1421912 h 1573026"/>
              <a:gd name="connsiteX123" fmla="*/ 1831182 w 2667216"/>
              <a:gd name="connsiteY123" fmla="*/ 1450487 h 1573026"/>
              <a:gd name="connsiteX124" fmla="*/ 1821657 w 2667216"/>
              <a:gd name="connsiteY124" fmla="*/ 1538594 h 1573026"/>
              <a:gd name="connsiteX125" fmla="*/ 1754980 w 2667216"/>
              <a:gd name="connsiteY125" fmla="*/ 1560025 h 1573026"/>
              <a:gd name="connsiteX126" fmla="*/ 1718929 w 2667216"/>
              <a:gd name="connsiteY126" fmla="*/ 1573012 h 1573026"/>
              <a:gd name="connsiteX127" fmla="*/ 1638299 w 2667216"/>
              <a:gd name="connsiteY127" fmla="*/ 1557643 h 1573026"/>
              <a:gd name="connsiteX128" fmla="*/ 1612105 w 2667216"/>
              <a:gd name="connsiteY128" fmla="*/ 1571931 h 1573026"/>
              <a:gd name="connsiteX129" fmla="*/ 1557339 w 2667216"/>
              <a:gd name="connsiteY129" fmla="*/ 1543356 h 1573026"/>
              <a:gd name="connsiteX130" fmla="*/ 1516855 w 2667216"/>
              <a:gd name="connsiteY130" fmla="*/ 1507637 h 1573026"/>
              <a:gd name="connsiteX131" fmla="*/ 1473995 w 2667216"/>
              <a:gd name="connsiteY131" fmla="*/ 1479061 h 1573026"/>
              <a:gd name="connsiteX132" fmla="*/ 1502568 w 2667216"/>
              <a:gd name="connsiteY132" fmla="*/ 1455250 h 1573026"/>
              <a:gd name="connsiteX133" fmla="*/ 1490662 w 2667216"/>
              <a:gd name="connsiteY133" fmla="*/ 1438581 h 1573026"/>
              <a:gd name="connsiteX134" fmla="*/ 1428749 w 2667216"/>
              <a:gd name="connsiteY134" fmla="*/ 1426675 h 1573026"/>
              <a:gd name="connsiteX135" fmla="*/ 1409699 w 2667216"/>
              <a:gd name="connsiteY135" fmla="*/ 1402862 h 1573026"/>
              <a:gd name="connsiteX136" fmla="*/ 1371601 w 2667216"/>
              <a:gd name="connsiteY136" fmla="*/ 1379050 h 1573026"/>
              <a:gd name="connsiteX137" fmla="*/ 1366837 w 2667216"/>
              <a:gd name="connsiteY137" fmla="*/ 1390956 h 1573026"/>
              <a:gd name="connsiteX138" fmla="*/ 1381126 w 2667216"/>
              <a:gd name="connsiteY138" fmla="*/ 1429056 h 1573026"/>
              <a:gd name="connsiteX139" fmla="*/ 1350168 w 2667216"/>
              <a:gd name="connsiteY139" fmla="*/ 1443343 h 1573026"/>
              <a:gd name="connsiteX140" fmla="*/ 1323976 w 2667216"/>
              <a:gd name="connsiteY140" fmla="*/ 1457630 h 1573026"/>
              <a:gd name="connsiteX141" fmla="*/ 1307305 w 2667216"/>
              <a:gd name="connsiteY141" fmla="*/ 1450487 h 1573026"/>
              <a:gd name="connsiteX142" fmla="*/ 1262062 w 2667216"/>
              <a:gd name="connsiteY142" fmla="*/ 1388575 h 1573026"/>
              <a:gd name="connsiteX143" fmla="*/ 1216820 w 2667216"/>
              <a:gd name="connsiteY143" fmla="*/ 1355237 h 1573026"/>
              <a:gd name="connsiteX144" fmla="*/ 1238251 w 2667216"/>
              <a:gd name="connsiteY144" fmla="*/ 1338568 h 1573026"/>
              <a:gd name="connsiteX145" fmla="*/ 1259682 w 2667216"/>
              <a:gd name="connsiteY145" fmla="*/ 1298087 h 1573026"/>
              <a:gd name="connsiteX146" fmla="*/ 1245393 w 2667216"/>
              <a:gd name="connsiteY146" fmla="*/ 1286181 h 1573026"/>
              <a:gd name="connsiteX147" fmla="*/ 1207295 w 2667216"/>
              <a:gd name="connsiteY147" fmla="*/ 1288562 h 1573026"/>
              <a:gd name="connsiteX148" fmla="*/ 1131095 w 2667216"/>
              <a:gd name="connsiteY148" fmla="*/ 1245700 h 1573026"/>
              <a:gd name="connsiteX149" fmla="*/ 1088230 w 2667216"/>
              <a:gd name="connsiteY149" fmla="*/ 1226650 h 1573026"/>
              <a:gd name="connsiteX150" fmla="*/ 1078707 w 2667216"/>
              <a:gd name="connsiteY150" fmla="*/ 1226650 h 1573026"/>
              <a:gd name="connsiteX151" fmla="*/ 1066801 w 2667216"/>
              <a:gd name="connsiteY151" fmla="*/ 1162356 h 1573026"/>
              <a:gd name="connsiteX152" fmla="*/ 1078707 w 2667216"/>
              <a:gd name="connsiteY152" fmla="*/ 1098062 h 1573026"/>
              <a:gd name="connsiteX153" fmla="*/ 1047751 w 2667216"/>
              <a:gd name="connsiteY153" fmla="*/ 1064725 h 1573026"/>
              <a:gd name="connsiteX154" fmla="*/ 995364 w 2667216"/>
              <a:gd name="connsiteY154" fmla="*/ 1040912 h 1573026"/>
              <a:gd name="connsiteX155" fmla="*/ 1021557 w 2667216"/>
              <a:gd name="connsiteY155" fmla="*/ 1017100 h 1573026"/>
              <a:gd name="connsiteX156" fmla="*/ 1066801 w 2667216"/>
              <a:gd name="connsiteY156" fmla="*/ 1021862 h 1573026"/>
              <a:gd name="connsiteX157" fmla="*/ 1062039 w 2667216"/>
              <a:gd name="connsiteY157" fmla="*/ 974237 h 1573026"/>
              <a:gd name="connsiteX158" fmla="*/ 1033464 w 2667216"/>
              <a:gd name="connsiteY158" fmla="*/ 969475 h 1573026"/>
              <a:gd name="connsiteX159" fmla="*/ 1038226 w 2667216"/>
              <a:gd name="connsiteY159" fmla="*/ 921850 h 1573026"/>
              <a:gd name="connsiteX160" fmla="*/ 1007270 w 2667216"/>
              <a:gd name="connsiteY160" fmla="*/ 907562 h 1573026"/>
              <a:gd name="connsiteX161" fmla="*/ 1009651 w 2667216"/>
              <a:gd name="connsiteY161" fmla="*/ 871843 h 1573026"/>
              <a:gd name="connsiteX162" fmla="*/ 962026 w 2667216"/>
              <a:gd name="connsiteY162" fmla="*/ 857556 h 1573026"/>
              <a:gd name="connsiteX163" fmla="*/ 942976 w 2667216"/>
              <a:gd name="connsiteY163" fmla="*/ 878987 h 1573026"/>
              <a:gd name="connsiteX164" fmla="*/ 914399 w 2667216"/>
              <a:gd name="connsiteY164" fmla="*/ 881368 h 1573026"/>
              <a:gd name="connsiteX165" fmla="*/ 864395 w 2667216"/>
              <a:gd name="connsiteY165" fmla="*/ 886131 h 1573026"/>
              <a:gd name="connsiteX166" fmla="*/ 833439 w 2667216"/>
              <a:gd name="connsiteY166" fmla="*/ 907562 h 1573026"/>
              <a:gd name="connsiteX167" fmla="*/ 833439 w 2667216"/>
              <a:gd name="connsiteY167" fmla="*/ 876606 h 1573026"/>
              <a:gd name="connsiteX168" fmla="*/ 792957 w 2667216"/>
              <a:gd name="connsiteY168" fmla="*/ 871843 h 1573026"/>
              <a:gd name="connsiteX169" fmla="*/ 800099 w 2667216"/>
              <a:gd name="connsiteY169" fmla="*/ 893275 h 1573026"/>
              <a:gd name="connsiteX170" fmla="*/ 795339 w 2667216"/>
              <a:gd name="connsiteY170" fmla="*/ 912325 h 1573026"/>
              <a:gd name="connsiteX171" fmla="*/ 709614 w 2667216"/>
              <a:gd name="connsiteY171" fmla="*/ 859936 h 1573026"/>
              <a:gd name="connsiteX172" fmla="*/ 688182 w 2667216"/>
              <a:gd name="connsiteY172" fmla="*/ 826600 h 1573026"/>
              <a:gd name="connsiteX173" fmla="*/ 700089 w 2667216"/>
              <a:gd name="connsiteY173" fmla="*/ 786117 h 1573026"/>
              <a:gd name="connsiteX174" fmla="*/ 669132 w 2667216"/>
              <a:gd name="connsiteY174" fmla="*/ 781356 h 1573026"/>
              <a:gd name="connsiteX175" fmla="*/ 621507 w 2667216"/>
              <a:gd name="connsiteY175" fmla="*/ 795643 h 1573026"/>
              <a:gd name="connsiteX176" fmla="*/ 611982 w 2667216"/>
              <a:gd name="connsiteY176" fmla="*/ 809931 h 1573026"/>
              <a:gd name="connsiteX177" fmla="*/ 588170 w 2667216"/>
              <a:gd name="connsiteY177" fmla="*/ 826600 h 1573026"/>
              <a:gd name="connsiteX178" fmla="*/ 581026 w 2667216"/>
              <a:gd name="connsiteY178" fmla="*/ 843268 h 1573026"/>
              <a:gd name="connsiteX179" fmla="*/ 540545 w 2667216"/>
              <a:gd name="connsiteY179" fmla="*/ 876606 h 1573026"/>
              <a:gd name="connsiteX180" fmla="*/ 542924 w 2667216"/>
              <a:gd name="connsiteY180" fmla="*/ 898037 h 1573026"/>
              <a:gd name="connsiteX181" fmla="*/ 557214 w 2667216"/>
              <a:gd name="connsiteY181" fmla="*/ 917087 h 1573026"/>
              <a:gd name="connsiteX182" fmla="*/ 481014 w 2667216"/>
              <a:gd name="connsiteY182" fmla="*/ 902800 h 1573026"/>
              <a:gd name="connsiteX183" fmla="*/ 447676 w 2667216"/>
              <a:gd name="connsiteY183" fmla="*/ 907562 h 1573026"/>
              <a:gd name="connsiteX184" fmla="*/ 495299 w 2667216"/>
              <a:gd name="connsiteY184" fmla="*/ 938518 h 1573026"/>
              <a:gd name="connsiteX185" fmla="*/ 519114 w 2667216"/>
              <a:gd name="connsiteY185" fmla="*/ 950425 h 1573026"/>
              <a:gd name="connsiteX186" fmla="*/ 545307 w 2667216"/>
              <a:gd name="connsiteY186" fmla="*/ 1002812 h 1573026"/>
              <a:gd name="connsiteX187" fmla="*/ 478630 w 2667216"/>
              <a:gd name="connsiteY187" fmla="*/ 1019481 h 1573026"/>
              <a:gd name="connsiteX188" fmla="*/ 457201 w 2667216"/>
              <a:gd name="connsiteY188" fmla="*/ 1031387 h 1573026"/>
              <a:gd name="connsiteX189" fmla="*/ 433387 w 2667216"/>
              <a:gd name="connsiteY189" fmla="*/ 1002812 h 1573026"/>
              <a:gd name="connsiteX190" fmla="*/ 409574 w 2667216"/>
              <a:gd name="connsiteY190" fmla="*/ 971856 h 1573026"/>
              <a:gd name="connsiteX191" fmla="*/ 411955 w 2667216"/>
              <a:gd name="connsiteY191" fmla="*/ 933756 h 1573026"/>
              <a:gd name="connsiteX192" fmla="*/ 409574 w 2667216"/>
              <a:gd name="connsiteY192" fmla="*/ 914706 h 1573026"/>
              <a:gd name="connsiteX193" fmla="*/ 428624 w 2667216"/>
              <a:gd name="connsiteY193" fmla="*/ 881368 h 1573026"/>
              <a:gd name="connsiteX194" fmla="*/ 388144 w 2667216"/>
              <a:gd name="connsiteY194" fmla="*/ 890893 h 1573026"/>
              <a:gd name="connsiteX195" fmla="*/ 359568 w 2667216"/>
              <a:gd name="connsiteY195" fmla="*/ 952806 h 1573026"/>
              <a:gd name="connsiteX196" fmla="*/ 352424 w 2667216"/>
              <a:gd name="connsiteY196" fmla="*/ 976618 h 1573026"/>
              <a:gd name="connsiteX197" fmla="*/ 321468 w 2667216"/>
              <a:gd name="connsiteY197" fmla="*/ 993287 h 1573026"/>
              <a:gd name="connsiteX198" fmla="*/ 273843 w 2667216"/>
              <a:gd name="connsiteY198" fmla="*/ 990906 h 1573026"/>
              <a:gd name="connsiteX199" fmla="*/ 266699 w 2667216"/>
              <a:gd name="connsiteY199" fmla="*/ 1007575 h 1573026"/>
              <a:gd name="connsiteX200" fmla="*/ 266699 w 2667216"/>
              <a:gd name="connsiteY200" fmla="*/ 1055200 h 1573026"/>
              <a:gd name="connsiteX201" fmla="*/ 207168 w 2667216"/>
              <a:gd name="connsiteY201" fmla="*/ 1059962 h 1573026"/>
              <a:gd name="connsiteX202" fmla="*/ 145255 w 2667216"/>
              <a:gd name="connsiteY202" fmla="*/ 1093300 h 1573026"/>
              <a:gd name="connsiteX203" fmla="*/ 147637 w 2667216"/>
              <a:gd name="connsiteY203" fmla="*/ 1121875 h 1573026"/>
              <a:gd name="connsiteX204" fmla="*/ 95250 w 2667216"/>
              <a:gd name="connsiteY204" fmla="*/ 1109968 h 1573026"/>
              <a:gd name="connsiteX205" fmla="*/ 61912 w 2667216"/>
              <a:gd name="connsiteY205" fmla="*/ 1117112 h 1573026"/>
              <a:gd name="connsiteX206" fmla="*/ 16668 w 2667216"/>
              <a:gd name="connsiteY206" fmla="*/ 1098062 h 1573026"/>
              <a:gd name="connsiteX207" fmla="*/ 0 w 2667216"/>
              <a:gd name="connsiteY207" fmla="*/ 1098062 h 1573026"/>
              <a:gd name="connsiteX0" fmla="*/ 656 w 2667872"/>
              <a:gd name="connsiteY0" fmla="*/ 1098062 h 1573026"/>
              <a:gd name="connsiteX1" fmla="*/ 5418 w 2667872"/>
              <a:gd name="connsiteY1" fmla="*/ 400355 h 1573026"/>
              <a:gd name="connsiteX2" fmla="*/ 24468 w 2667872"/>
              <a:gd name="connsiteY2" fmla="*/ 307487 h 1573026"/>
              <a:gd name="connsiteX3" fmla="*/ 31611 w 2667872"/>
              <a:gd name="connsiteY3" fmla="*/ 255100 h 1573026"/>
              <a:gd name="connsiteX4" fmla="*/ 55426 w 2667872"/>
              <a:gd name="connsiteY4" fmla="*/ 224142 h 1573026"/>
              <a:gd name="connsiteX5" fmla="*/ 143530 w 2667872"/>
              <a:gd name="connsiteY5" fmla="*/ 247956 h 1573026"/>
              <a:gd name="connsiteX6" fmla="*/ 191155 w 2667872"/>
              <a:gd name="connsiteY6" fmla="*/ 293200 h 1573026"/>
              <a:gd name="connsiteX7" fmla="*/ 203061 w 2667872"/>
              <a:gd name="connsiteY7" fmla="*/ 321775 h 1573026"/>
              <a:gd name="connsiteX8" fmla="*/ 238782 w 2667872"/>
              <a:gd name="connsiteY8" fmla="*/ 364636 h 1573026"/>
              <a:gd name="connsiteX9" fmla="*/ 267355 w 2667872"/>
              <a:gd name="connsiteY9" fmla="*/ 359875 h 1573026"/>
              <a:gd name="connsiteX10" fmla="*/ 274499 w 2667872"/>
              <a:gd name="connsiteY10" fmla="*/ 333681 h 1573026"/>
              <a:gd name="connsiteX11" fmla="*/ 314980 w 2667872"/>
              <a:gd name="connsiteY11" fmla="*/ 336062 h 1573026"/>
              <a:gd name="connsiteX12" fmla="*/ 362605 w 2667872"/>
              <a:gd name="connsiteY12" fmla="*/ 312249 h 1573026"/>
              <a:gd name="connsiteX13" fmla="*/ 386418 w 2667872"/>
              <a:gd name="connsiteY13" fmla="*/ 257481 h 1573026"/>
              <a:gd name="connsiteX14" fmla="*/ 374511 w 2667872"/>
              <a:gd name="connsiteY14" fmla="*/ 424168 h 1573026"/>
              <a:gd name="connsiteX15" fmla="*/ 476905 w 2667872"/>
              <a:gd name="connsiteY15" fmla="*/ 517037 h 1573026"/>
              <a:gd name="connsiteX16" fmla="*/ 534057 w 2667872"/>
              <a:gd name="connsiteY16" fmla="*/ 495605 h 1573026"/>
              <a:gd name="connsiteX17" fmla="*/ 586443 w 2667872"/>
              <a:gd name="connsiteY17" fmla="*/ 481318 h 1573026"/>
              <a:gd name="connsiteX18" fmla="*/ 612636 w 2667872"/>
              <a:gd name="connsiteY18" fmla="*/ 483700 h 1573026"/>
              <a:gd name="connsiteX19" fmla="*/ 607874 w 2667872"/>
              <a:gd name="connsiteY19" fmla="*/ 476556 h 1573026"/>
              <a:gd name="connsiteX20" fmla="*/ 686455 w 2667872"/>
              <a:gd name="connsiteY20" fmla="*/ 524181 h 1573026"/>
              <a:gd name="connsiteX21" fmla="*/ 731699 w 2667872"/>
              <a:gd name="connsiteY21" fmla="*/ 547993 h 1573026"/>
              <a:gd name="connsiteX22" fmla="*/ 798376 w 2667872"/>
              <a:gd name="connsiteY22" fmla="*/ 562280 h 1573026"/>
              <a:gd name="connsiteX23" fmla="*/ 843618 w 2667872"/>
              <a:gd name="connsiteY23" fmla="*/ 478937 h 1573026"/>
              <a:gd name="connsiteX24" fmla="*/ 872193 w 2667872"/>
              <a:gd name="connsiteY24" fmla="*/ 455125 h 1573026"/>
              <a:gd name="connsiteX25" fmla="*/ 874577 w 2667872"/>
              <a:gd name="connsiteY25" fmla="*/ 426549 h 1573026"/>
              <a:gd name="connsiteX26" fmla="*/ 803136 w 2667872"/>
              <a:gd name="connsiteY26" fmla="*/ 412262 h 1573026"/>
              <a:gd name="connsiteX27" fmla="*/ 774563 w 2667872"/>
              <a:gd name="connsiteY27" fmla="*/ 417024 h 1573026"/>
              <a:gd name="connsiteX28" fmla="*/ 738843 w 2667872"/>
              <a:gd name="connsiteY28" fmla="*/ 383687 h 1573026"/>
              <a:gd name="connsiteX29" fmla="*/ 762657 w 2667872"/>
              <a:gd name="connsiteY29" fmla="*/ 357491 h 1573026"/>
              <a:gd name="connsiteX30" fmla="*/ 824568 w 2667872"/>
              <a:gd name="connsiteY30" fmla="*/ 343206 h 1573026"/>
              <a:gd name="connsiteX31" fmla="*/ 869811 w 2667872"/>
              <a:gd name="connsiteY31" fmla="*/ 357493 h 1573026"/>
              <a:gd name="connsiteX32" fmla="*/ 881718 w 2667872"/>
              <a:gd name="connsiteY32" fmla="*/ 376543 h 1573026"/>
              <a:gd name="connsiteX33" fmla="*/ 1000780 w 2667872"/>
              <a:gd name="connsiteY33" fmla="*/ 436075 h 1573026"/>
              <a:gd name="connsiteX34" fmla="*/ 1024593 w 2667872"/>
              <a:gd name="connsiteY34" fmla="*/ 500368 h 1573026"/>
              <a:gd name="connsiteX35" fmla="*/ 1046024 w 2667872"/>
              <a:gd name="connsiteY35" fmla="*/ 512275 h 1573026"/>
              <a:gd name="connsiteX36" fmla="*/ 1043643 w 2667872"/>
              <a:gd name="connsiteY36" fmla="*/ 421787 h 1573026"/>
              <a:gd name="connsiteX37" fmla="*/ 1065074 w 2667872"/>
              <a:gd name="connsiteY37" fmla="*/ 383687 h 1573026"/>
              <a:gd name="connsiteX38" fmla="*/ 1084124 w 2667872"/>
              <a:gd name="connsiteY38" fmla="*/ 386068 h 1573026"/>
              <a:gd name="connsiteX39" fmla="*/ 1084124 w 2667872"/>
              <a:gd name="connsiteY39" fmla="*/ 347968 h 1573026"/>
              <a:gd name="connsiteX40" fmla="*/ 1096032 w 2667872"/>
              <a:gd name="connsiteY40" fmla="*/ 340823 h 1573026"/>
              <a:gd name="connsiteX41" fmla="*/ 1153180 w 2667872"/>
              <a:gd name="connsiteY41" fmla="*/ 343206 h 1573026"/>
              <a:gd name="connsiteX42" fmla="*/ 1253193 w 2667872"/>
              <a:gd name="connsiteY42" fmla="*/ 317012 h 1573026"/>
              <a:gd name="connsiteX43" fmla="*/ 1324630 w 2667872"/>
              <a:gd name="connsiteY43" fmla="*/ 305106 h 1573026"/>
              <a:gd name="connsiteX44" fmla="*/ 1410022 w 2667872"/>
              <a:gd name="connsiteY44" fmla="*/ 250164 h 1573026"/>
              <a:gd name="connsiteX45" fmla="*/ 1481793 w 2667872"/>
              <a:gd name="connsiteY45" fmla="*/ 221762 h 1573026"/>
              <a:gd name="connsiteX46" fmla="*/ 1550851 w 2667872"/>
              <a:gd name="connsiteY46" fmla="*/ 188423 h 1573026"/>
              <a:gd name="connsiteX47" fmla="*/ 1622286 w 2667872"/>
              <a:gd name="connsiteY47" fmla="*/ 195568 h 1573026"/>
              <a:gd name="connsiteX48" fmla="*/ 1674674 w 2667872"/>
              <a:gd name="connsiteY48" fmla="*/ 174137 h 1573026"/>
              <a:gd name="connsiteX49" fmla="*/ 1705632 w 2667872"/>
              <a:gd name="connsiteY49" fmla="*/ 183660 h 1573026"/>
              <a:gd name="connsiteX50" fmla="*/ 1779449 w 2667872"/>
              <a:gd name="connsiteY50" fmla="*/ 233668 h 1573026"/>
              <a:gd name="connsiteX51" fmla="*/ 1717536 w 2667872"/>
              <a:gd name="connsiteY51" fmla="*/ 209856 h 1573026"/>
              <a:gd name="connsiteX52" fmla="*/ 1738968 w 2667872"/>
              <a:gd name="connsiteY52" fmla="*/ 281293 h 1573026"/>
              <a:gd name="connsiteX53" fmla="*/ 1777070 w 2667872"/>
              <a:gd name="connsiteY53" fmla="*/ 309866 h 1573026"/>
              <a:gd name="connsiteX54" fmla="*/ 1872318 w 2667872"/>
              <a:gd name="connsiteY54" fmla="*/ 314631 h 1573026"/>
              <a:gd name="connsiteX55" fmla="*/ 1938995 w 2667872"/>
              <a:gd name="connsiteY55" fmla="*/ 271766 h 1573026"/>
              <a:gd name="connsiteX56" fmla="*/ 1936611 w 2667872"/>
              <a:gd name="connsiteY56" fmla="*/ 293200 h 1573026"/>
              <a:gd name="connsiteX57" fmla="*/ 1900893 w 2667872"/>
              <a:gd name="connsiteY57" fmla="*/ 321775 h 1573026"/>
              <a:gd name="connsiteX58" fmla="*/ 1827074 w 2667872"/>
              <a:gd name="connsiteY58" fmla="*/ 338443 h 1573026"/>
              <a:gd name="connsiteX59" fmla="*/ 1834220 w 2667872"/>
              <a:gd name="connsiteY59" fmla="*/ 367017 h 1573026"/>
              <a:gd name="connsiteX60" fmla="*/ 1958045 w 2667872"/>
              <a:gd name="connsiteY60" fmla="*/ 331298 h 1573026"/>
              <a:gd name="connsiteX61" fmla="*/ 2010430 w 2667872"/>
              <a:gd name="connsiteY61" fmla="*/ 295581 h 1573026"/>
              <a:gd name="connsiteX62" fmla="*/ 2053294 w 2667872"/>
              <a:gd name="connsiteY62" fmla="*/ 271766 h 1573026"/>
              <a:gd name="connsiteX63" fmla="*/ 1977095 w 2667872"/>
              <a:gd name="connsiteY63" fmla="*/ 264623 h 1573026"/>
              <a:gd name="connsiteX64" fmla="*/ 1977095 w 2667872"/>
              <a:gd name="connsiteY64" fmla="*/ 202710 h 1573026"/>
              <a:gd name="connsiteX65" fmla="*/ 2027100 w 2667872"/>
              <a:gd name="connsiteY65" fmla="*/ 202710 h 1573026"/>
              <a:gd name="connsiteX66" fmla="*/ 2134256 w 2667872"/>
              <a:gd name="connsiteY66" fmla="*/ 97935 h 1573026"/>
              <a:gd name="connsiteX67" fmla="*/ 2184262 w 2667872"/>
              <a:gd name="connsiteY67" fmla="*/ 305 h 1573026"/>
              <a:gd name="connsiteX68" fmla="*/ 2148544 w 2667872"/>
              <a:gd name="connsiteY68" fmla="*/ 114604 h 1573026"/>
              <a:gd name="connsiteX69" fmla="*/ 2074726 w 2667872"/>
              <a:gd name="connsiteY69" fmla="*/ 193186 h 1573026"/>
              <a:gd name="connsiteX70" fmla="*/ 2139018 w 2667872"/>
              <a:gd name="connsiteY70" fmla="*/ 217000 h 1573026"/>
              <a:gd name="connsiteX71" fmla="*/ 2198549 w 2667872"/>
              <a:gd name="connsiteY71" fmla="*/ 212237 h 1573026"/>
              <a:gd name="connsiteX72" fmla="*/ 2243795 w 2667872"/>
              <a:gd name="connsiteY72" fmla="*/ 257480 h 1573026"/>
              <a:gd name="connsiteX73" fmla="*/ 2293799 w 2667872"/>
              <a:gd name="connsiteY73" fmla="*/ 243193 h 1573026"/>
              <a:gd name="connsiteX74" fmla="*/ 2336661 w 2667872"/>
              <a:gd name="connsiteY74" fmla="*/ 178900 h 1573026"/>
              <a:gd name="connsiteX75" fmla="*/ 2379524 w 2667872"/>
              <a:gd name="connsiteY75" fmla="*/ 169375 h 1573026"/>
              <a:gd name="connsiteX76" fmla="*/ 2484299 w 2667872"/>
              <a:gd name="connsiteY76" fmla="*/ 152706 h 1573026"/>
              <a:gd name="connsiteX77" fmla="*/ 2500968 w 2667872"/>
              <a:gd name="connsiteY77" fmla="*/ 147943 h 1573026"/>
              <a:gd name="connsiteX78" fmla="*/ 2589074 w 2667872"/>
              <a:gd name="connsiteY78" fmla="*/ 166993 h 1573026"/>
              <a:gd name="connsiteX79" fmla="*/ 2620030 w 2667872"/>
              <a:gd name="connsiteY79" fmla="*/ 188425 h 1573026"/>
              <a:gd name="connsiteX80" fmla="*/ 2646225 w 2667872"/>
              <a:gd name="connsiteY80" fmla="*/ 205092 h 1573026"/>
              <a:gd name="connsiteX81" fmla="*/ 2667655 w 2667872"/>
              <a:gd name="connsiteY81" fmla="*/ 221762 h 1573026"/>
              <a:gd name="connsiteX82" fmla="*/ 2648605 w 2667872"/>
              <a:gd name="connsiteY82" fmla="*/ 264625 h 1573026"/>
              <a:gd name="connsiteX83" fmla="*/ 2646224 w 2667872"/>
              <a:gd name="connsiteY83" fmla="*/ 319393 h 1573026"/>
              <a:gd name="connsiteX84" fmla="*/ 2631936 w 2667872"/>
              <a:gd name="connsiteY84" fmla="*/ 376543 h 1573026"/>
              <a:gd name="connsiteX85" fmla="*/ 2634318 w 2667872"/>
              <a:gd name="connsiteY85" fmla="*/ 386068 h 1573026"/>
              <a:gd name="connsiteX86" fmla="*/ 2665274 w 2667872"/>
              <a:gd name="connsiteY86" fmla="*/ 393212 h 1573026"/>
              <a:gd name="connsiteX87" fmla="*/ 2653368 w 2667872"/>
              <a:gd name="connsiteY87" fmla="*/ 424168 h 1573026"/>
              <a:gd name="connsiteX88" fmla="*/ 2620030 w 2667872"/>
              <a:gd name="connsiteY88" fmla="*/ 445600 h 1573026"/>
              <a:gd name="connsiteX89" fmla="*/ 2605743 w 2667872"/>
              <a:gd name="connsiteY89" fmla="*/ 476556 h 1573026"/>
              <a:gd name="connsiteX90" fmla="*/ 2608996 w 2667872"/>
              <a:gd name="connsiteY90" fmla="*/ 559163 h 1573026"/>
              <a:gd name="connsiteX91" fmla="*/ 2596217 w 2667872"/>
              <a:gd name="connsiteY91" fmla="*/ 590856 h 1573026"/>
              <a:gd name="connsiteX92" fmla="*/ 2593836 w 2667872"/>
              <a:gd name="connsiteY92" fmla="*/ 655150 h 1573026"/>
              <a:gd name="connsiteX93" fmla="*/ 2615268 w 2667872"/>
              <a:gd name="connsiteY93" fmla="*/ 690868 h 1573026"/>
              <a:gd name="connsiteX94" fmla="*/ 2610505 w 2667872"/>
              <a:gd name="connsiteY94" fmla="*/ 743256 h 1573026"/>
              <a:gd name="connsiteX95" fmla="*/ 2612886 w 2667872"/>
              <a:gd name="connsiteY95" fmla="*/ 790881 h 1573026"/>
              <a:gd name="connsiteX96" fmla="*/ 2600980 w 2667872"/>
              <a:gd name="connsiteY96" fmla="*/ 805168 h 1573026"/>
              <a:gd name="connsiteX97" fmla="*/ 2572405 w 2667872"/>
              <a:gd name="connsiteY97" fmla="*/ 890893 h 1573026"/>
              <a:gd name="connsiteX98" fmla="*/ 2541451 w 2667872"/>
              <a:gd name="connsiteY98" fmla="*/ 967092 h 1573026"/>
              <a:gd name="connsiteX99" fmla="*/ 2505730 w 2667872"/>
              <a:gd name="connsiteY99" fmla="*/ 945662 h 1573026"/>
              <a:gd name="connsiteX100" fmla="*/ 2446199 w 2667872"/>
              <a:gd name="connsiteY100" fmla="*/ 917087 h 1573026"/>
              <a:gd name="connsiteX101" fmla="*/ 2417624 w 2667872"/>
              <a:gd name="connsiteY101" fmla="*/ 883750 h 1573026"/>
              <a:gd name="connsiteX102" fmla="*/ 2384288 w 2667872"/>
              <a:gd name="connsiteY102" fmla="*/ 869462 h 1573026"/>
              <a:gd name="connsiteX103" fmla="*/ 2350949 w 2667872"/>
              <a:gd name="connsiteY103" fmla="*/ 871843 h 1573026"/>
              <a:gd name="connsiteX104" fmla="*/ 2300943 w 2667872"/>
              <a:gd name="connsiteY104" fmla="*/ 895656 h 1573026"/>
              <a:gd name="connsiteX105" fmla="*/ 2277130 w 2667872"/>
              <a:gd name="connsiteY105" fmla="*/ 909943 h 1573026"/>
              <a:gd name="connsiteX106" fmla="*/ 2208076 w 2667872"/>
              <a:gd name="connsiteY106" fmla="*/ 926612 h 1573026"/>
              <a:gd name="connsiteX107" fmla="*/ 2186643 w 2667872"/>
              <a:gd name="connsiteY107" fmla="*/ 957568 h 1573026"/>
              <a:gd name="connsiteX108" fmla="*/ 2184261 w 2667872"/>
              <a:gd name="connsiteY108" fmla="*/ 1036150 h 1573026"/>
              <a:gd name="connsiteX109" fmla="*/ 2186645 w 2667872"/>
              <a:gd name="connsiteY109" fmla="*/ 1062342 h 1573026"/>
              <a:gd name="connsiteX110" fmla="*/ 2086630 w 2667872"/>
              <a:gd name="connsiteY110" fmla="*/ 1112350 h 1573026"/>
              <a:gd name="connsiteX111" fmla="*/ 2043768 w 2667872"/>
              <a:gd name="connsiteY111" fmla="*/ 1112350 h 1573026"/>
              <a:gd name="connsiteX112" fmla="*/ 1953282 w 2667872"/>
              <a:gd name="connsiteY112" fmla="*/ 1148067 h 1573026"/>
              <a:gd name="connsiteX113" fmla="*/ 1931849 w 2667872"/>
              <a:gd name="connsiteY113" fmla="*/ 1188550 h 1573026"/>
              <a:gd name="connsiteX114" fmla="*/ 1931851 w 2667872"/>
              <a:gd name="connsiteY114" fmla="*/ 1238556 h 1573026"/>
              <a:gd name="connsiteX115" fmla="*/ 1881843 w 2667872"/>
              <a:gd name="connsiteY115" fmla="*/ 1279037 h 1573026"/>
              <a:gd name="connsiteX116" fmla="*/ 1865176 w 2667872"/>
              <a:gd name="connsiteY116" fmla="*/ 1309993 h 1573026"/>
              <a:gd name="connsiteX117" fmla="*/ 1867555 w 2667872"/>
              <a:gd name="connsiteY117" fmla="*/ 1331425 h 1573026"/>
              <a:gd name="connsiteX118" fmla="*/ 1900893 w 2667872"/>
              <a:gd name="connsiteY118" fmla="*/ 1326662 h 1573026"/>
              <a:gd name="connsiteX119" fmla="*/ 1924707 w 2667872"/>
              <a:gd name="connsiteY119" fmla="*/ 1350474 h 1573026"/>
              <a:gd name="connsiteX120" fmla="*/ 1912799 w 2667872"/>
              <a:gd name="connsiteY120" fmla="*/ 1383812 h 1573026"/>
              <a:gd name="connsiteX121" fmla="*/ 1910418 w 2667872"/>
              <a:gd name="connsiteY121" fmla="*/ 1421912 h 1573026"/>
              <a:gd name="connsiteX122" fmla="*/ 1831838 w 2667872"/>
              <a:gd name="connsiteY122" fmla="*/ 1450487 h 1573026"/>
              <a:gd name="connsiteX123" fmla="*/ 1822313 w 2667872"/>
              <a:gd name="connsiteY123" fmla="*/ 1538594 h 1573026"/>
              <a:gd name="connsiteX124" fmla="*/ 1755636 w 2667872"/>
              <a:gd name="connsiteY124" fmla="*/ 1560025 h 1573026"/>
              <a:gd name="connsiteX125" fmla="*/ 1719585 w 2667872"/>
              <a:gd name="connsiteY125" fmla="*/ 1573012 h 1573026"/>
              <a:gd name="connsiteX126" fmla="*/ 1638955 w 2667872"/>
              <a:gd name="connsiteY126" fmla="*/ 1557643 h 1573026"/>
              <a:gd name="connsiteX127" fmla="*/ 1612761 w 2667872"/>
              <a:gd name="connsiteY127" fmla="*/ 1571931 h 1573026"/>
              <a:gd name="connsiteX128" fmla="*/ 1557995 w 2667872"/>
              <a:gd name="connsiteY128" fmla="*/ 1543356 h 1573026"/>
              <a:gd name="connsiteX129" fmla="*/ 1517511 w 2667872"/>
              <a:gd name="connsiteY129" fmla="*/ 1507637 h 1573026"/>
              <a:gd name="connsiteX130" fmla="*/ 1474651 w 2667872"/>
              <a:gd name="connsiteY130" fmla="*/ 1479061 h 1573026"/>
              <a:gd name="connsiteX131" fmla="*/ 1503224 w 2667872"/>
              <a:gd name="connsiteY131" fmla="*/ 1455250 h 1573026"/>
              <a:gd name="connsiteX132" fmla="*/ 1491318 w 2667872"/>
              <a:gd name="connsiteY132" fmla="*/ 1438581 h 1573026"/>
              <a:gd name="connsiteX133" fmla="*/ 1429405 w 2667872"/>
              <a:gd name="connsiteY133" fmla="*/ 1426675 h 1573026"/>
              <a:gd name="connsiteX134" fmla="*/ 1410355 w 2667872"/>
              <a:gd name="connsiteY134" fmla="*/ 1402862 h 1573026"/>
              <a:gd name="connsiteX135" fmla="*/ 1372257 w 2667872"/>
              <a:gd name="connsiteY135" fmla="*/ 1379050 h 1573026"/>
              <a:gd name="connsiteX136" fmla="*/ 1367493 w 2667872"/>
              <a:gd name="connsiteY136" fmla="*/ 1390956 h 1573026"/>
              <a:gd name="connsiteX137" fmla="*/ 1381782 w 2667872"/>
              <a:gd name="connsiteY137" fmla="*/ 1429056 h 1573026"/>
              <a:gd name="connsiteX138" fmla="*/ 1350824 w 2667872"/>
              <a:gd name="connsiteY138" fmla="*/ 1443343 h 1573026"/>
              <a:gd name="connsiteX139" fmla="*/ 1324632 w 2667872"/>
              <a:gd name="connsiteY139" fmla="*/ 1457630 h 1573026"/>
              <a:gd name="connsiteX140" fmla="*/ 1307961 w 2667872"/>
              <a:gd name="connsiteY140" fmla="*/ 1450487 h 1573026"/>
              <a:gd name="connsiteX141" fmla="*/ 1262718 w 2667872"/>
              <a:gd name="connsiteY141" fmla="*/ 1388575 h 1573026"/>
              <a:gd name="connsiteX142" fmla="*/ 1217476 w 2667872"/>
              <a:gd name="connsiteY142" fmla="*/ 1355237 h 1573026"/>
              <a:gd name="connsiteX143" fmla="*/ 1238907 w 2667872"/>
              <a:gd name="connsiteY143" fmla="*/ 1338568 h 1573026"/>
              <a:gd name="connsiteX144" fmla="*/ 1260338 w 2667872"/>
              <a:gd name="connsiteY144" fmla="*/ 1298087 h 1573026"/>
              <a:gd name="connsiteX145" fmla="*/ 1246049 w 2667872"/>
              <a:gd name="connsiteY145" fmla="*/ 1286181 h 1573026"/>
              <a:gd name="connsiteX146" fmla="*/ 1207951 w 2667872"/>
              <a:gd name="connsiteY146" fmla="*/ 1288562 h 1573026"/>
              <a:gd name="connsiteX147" fmla="*/ 1131751 w 2667872"/>
              <a:gd name="connsiteY147" fmla="*/ 1245700 h 1573026"/>
              <a:gd name="connsiteX148" fmla="*/ 1088886 w 2667872"/>
              <a:gd name="connsiteY148" fmla="*/ 1226650 h 1573026"/>
              <a:gd name="connsiteX149" fmla="*/ 1079363 w 2667872"/>
              <a:gd name="connsiteY149" fmla="*/ 1226650 h 1573026"/>
              <a:gd name="connsiteX150" fmla="*/ 1067457 w 2667872"/>
              <a:gd name="connsiteY150" fmla="*/ 1162356 h 1573026"/>
              <a:gd name="connsiteX151" fmla="*/ 1079363 w 2667872"/>
              <a:gd name="connsiteY151" fmla="*/ 1098062 h 1573026"/>
              <a:gd name="connsiteX152" fmla="*/ 1048407 w 2667872"/>
              <a:gd name="connsiteY152" fmla="*/ 1064725 h 1573026"/>
              <a:gd name="connsiteX153" fmla="*/ 996020 w 2667872"/>
              <a:gd name="connsiteY153" fmla="*/ 1040912 h 1573026"/>
              <a:gd name="connsiteX154" fmla="*/ 1022213 w 2667872"/>
              <a:gd name="connsiteY154" fmla="*/ 1017100 h 1573026"/>
              <a:gd name="connsiteX155" fmla="*/ 1067457 w 2667872"/>
              <a:gd name="connsiteY155" fmla="*/ 1021862 h 1573026"/>
              <a:gd name="connsiteX156" fmla="*/ 1062695 w 2667872"/>
              <a:gd name="connsiteY156" fmla="*/ 974237 h 1573026"/>
              <a:gd name="connsiteX157" fmla="*/ 1034120 w 2667872"/>
              <a:gd name="connsiteY157" fmla="*/ 969475 h 1573026"/>
              <a:gd name="connsiteX158" fmla="*/ 1038882 w 2667872"/>
              <a:gd name="connsiteY158" fmla="*/ 921850 h 1573026"/>
              <a:gd name="connsiteX159" fmla="*/ 1007926 w 2667872"/>
              <a:gd name="connsiteY159" fmla="*/ 907562 h 1573026"/>
              <a:gd name="connsiteX160" fmla="*/ 1010307 w 2667872"/>
              <a:gd name="connsiteY160" fmla="*/ 871843 h 1573026"/>
              <a:gd name="connsiteX161" fmla="*/ 962682 w 2667872"/>
              <a:gd name="connsiteY161" fmla="*/ 857556 h 1573026"/>
              <a:gd name="connsiteX162" fmla="*/ 943632 w 2667872"/>
              <a:gd name="connsiteY162" fmla="*/ 878987 h 1573026"/>
              <a:gd name="connsiteX163" fmla="*/ 915055 w 2667872"/>
              <a:gd name="connsiteY163" fmla="*/ 881368 h 1573026"/>
              <a:gd name="connsiteX164" fmla="*/ 865051 w 2667872"/>
              <a:gd name="connsiteY164" fmla="*/ 886131 h 1573026"/>
              <a:gd name="connsiteX165" fmla="*/ 834095 w 2667872"/>
              <a:gd name="connsiteY165" fmla="*/ 907562 h 1573026"/>
              <a:gd name="connsiteX166" fmla="*/ 834095 w 2667872"/>
              <a:gd name="connsiteY166" fmla="*/ 876606 h 1573026"/>
              <a:gd name="connsiteX167" fmla="*/ 793613 w 2667872"/>
              <a:gd name="connsiteY167" fmla="*/ 871843 h 1573026"/>
              <a:gd name="connsiteX168" fmla="*/ 800755 w 2667872"/>
              <a:gd name="connsiteY168" fmla="*/ 893275 h 1573026"/>
              <a:gd name="connsiteX169" fmla="*/ 795995 w 2667872"/>
              <a:gd name="connsiteY169" fmla="*/ 912325 h 1573026"/>
              <a:gd name="connsiteX170" fmla="*/ 710270 w 2667872"/>
              <a:gd name="connsiteY170" fmla="*/ 859936 h 1573026"/>
              <a:gd name="connsiteX171" fmla="*/ 688838 w 2667872"/>
              <a:gd name="connsiteY171" fmla="*/ 826600 h 1573026"/>
              <a:gd name="connsiteX172" fmla="*/ 700745 w 2667872"/>
              <a:gd name="connsiteY172" fmla="*/ 786117 h 1573026"/>
              <a:gd name="connsiteX173" fmla="*/ 669788 w 2667872"/>
              <a:gd name="connsiteY173" fmla="*/ 781356 h 1573026"/>
              <a:gd name="connsiteX174" fmla="*/ 622163 w 2667872"/>
              <a:gd name="connsiteY174" fmla="*/ 795643 h 1573026"/>
              <a:gd name="connsiteX175" fmla="*/ 612638 w 2667872"/>
              <a:gd name="connsiteY175" fmla="*/ 809931 h 1573026"/>
              <a:gd name="connsiteX176" fmla="*/ 588826 w 2667872"/>
              <a:gd name="connsiteY176" fmla="*/ 826600 h 1573026"/>
              <a:gd name="connsiteX177" fmla="*/ 581682 w 2667872"/>
              <a:gd name="connsiteY177" fmla="*/ 843268 h 1573026"/>
              <a:gd name="connsiteX178" fmla="*/ 541201 w 2667872"/>
              <a:gd name="connsiteY178" fmla="*/ 876606 h 1573026"/>
              <a:gd name="connsiteX179" fmla="*/ 543580 w 2667872"/>
              <a:gd name="connsiteY179" fmla="*/ 898037 h 1573026"/>
              <a:gd name="connsiteX180" fmla="*/ 557870 w 2667872"/>
              <a:gd name="connsiteY180" fmla="*/ 917087 h 1573026"/>
              <a:gd name="connsiteX181" fmla="*/ 481670 w 2667872"/>
              <a:gd name="connsiteY181" fmla="*/ 902800 h 1573026"/>
              <a:gd name="connsiteX182" fmla="*/ 448332 w 2667872"/>
              <a:gd name="connsiteY182" fmla="*/ 907562 h 1573026"/>
              <a:gd name="connsiteX183" fmla="*/ 495955 w 2667872"/>
              <a:gd name="connsiteY183" fmla="*/ 938518 h 1573026"/>
              <a:gd name="connsiteX184" fmla="*/ 519770 w 2667872"/>
              <a:gd name="connsiteY184" fmla="*/ 950425 h 1573026"/>
              <a:gd name="connsiteX185" fmla="*/ 545963 w 2667872"/>
              <a:gd name="connsiteY185" fmla="*/ 1002812 h 1573026"/>
              <a:gd name="connsiteX186" fmla="*/ 479286 w 2667872"/>
              <a:gd name="connsiteY186" fmla="*/ 1019481 h 1573026"/>
              <a:gd name="connsiteX187" fmla="*/ 457857 w 2667872"/>
              <a:gd name="connsiteY187" fmla="*/ 1031387 h 1573026"/>
              <a:gd name="connsiteX188" fmla="*/ 434043 w 2667872"/>
              <a:gd name="connsiteY188" fmla="*/ 1002812 h 1573026"/>
              <a:gd name="connsiteX189" fmla="*/ 410230 w 2667872"/>
              <a:gd name="connsiteY189" fmla="*/ 971856 h 1573026"/>
              <a:gd name="connsiteX190" fmla="*/ 412611 w 2667872"/>
              <a:gd name="connsiteY190" fmla="*/ 933756 h 1573026"/>
              <a:gd name="connsiteX191" fmla="*/ 410230 w 2667872"/>
              <a:gd name="connsiteY191" fmla="*/ 914706 h 1573026"/>
              <a:gd name="connsiteX192" fmla="*/ 429280 w 2667872"/>
              <a:gd name="connsiteY192" fmla="*/ 881368 h 1573026"/>
              <a:gd name="connsiteX193" fmla="*/ 388800 w 2667872"/>
              <a:gd name="connsiteY193" fmla="*/ 890893 h 1573026"/>
              <a:gd name="connsiteX194" fmla="*/ 360224 w 2667872"/>
              <a:gd name="connsiteY194" fmla="*/ 952806 h 1573026"/>
              <a:gd name="connsiteX195" fmla="*/ 353080 w 2667872"/>
              <a:gd name="connsiteY195" fmla="*/ 976618 h 1573026"/>
              <a:gd name="connsiteX196" fmla="*/ 322124 w 2667872"/>
              <a:gd name="connsiteY196" fmla="*/ 993287 h 1573026"/>
              <a:gd name="connsiteX197" fmla="*/ 274499 w 2667872"/>
              <a:gd name="connsiteY197" fmla="*/ 990906 h 1573026"/>
              <a:gd name="connsiteX198" fmla="*/ 267355 w 2667872"/>
              <a:gd name="connsiteY198" fmla="*/ 1007575 h 1573026"/>
              <a:gd name="connsiteX199" fmla="*/ 267355 w 2667872"/>
              <a:gd name="connsiteY199" fmla="*/ 1055200 h 1573026"/>
              <a:gd name="connsiteX200" fmla="*/ 207824 w 2667872"/>
              <a:gd name="connsiteY200" fmla="*/ 1059962 h 1573026"/>
              <a:gd name="connsiteX201" fmla="*/ 145911 w 2667872"/>
              <a:gd name="connsiteY201" fmla="*/ 1093300 h 1573026"/>
              <a:gd name="connsiteX202" fmla="*/ 148293 w 2667872"/>
              <a:gd name="connsiteY202" fmla="*/ 1121875 h 1573026"/>
              <a:gd name="connsiteX203" fmla="*/ 95906 w 2667872"/>
              <a:gd name="connsiteY203" fmla="*/ 1109968 h 1573026"/>
              <a:gd name="connsiteX204" fmla="*/ 62568 w 2667872"/>
              <a:gd name="connsiteY204" fmla="*/ 1117112 h 1573026"/>
              <a:gd name="connsiteX205" fmla="*/ 17324 w 2667872"/>
              <a:gd name="connsiteY205" fmla="*/ 1098062 h 1573026"/>
              <a:gd name="connsiteX206" fmla="*/ 656 w 2667872"/>
              <a:gd name="connsiteY206" fmla="*/ 1098062 h 1573026"/>
              <a:gd name="connsiteX0" fmla="*/ 0 w 2667216"/>
              <a:gd name="connsiteY0" fmla="*/ 1098062 h 1573026"/>
              <a:gd name="connsiteX1" fmla="*/ 23812 w 2667216"/>
              <a:gd name="connsiteY1" fmla="*/ 307487 h 1573026"/>
              <a:gd name="connsiteX2" fmla="*/ 30955 w 2667216"/>
              <a:gd name="connsiteY2" fmla="*/ 255100 h 1573026"/>
              <a:gd name="connsiteX3" fmla="*/ 54770 w 2667216"/>
              <a:gd name="connsiteY3" fmla="*/ 224142 h 1573026"/>
              <a:gd name="connsiteX4" fmla="*/ 142874 w 2667216"/>
              <a:gd name="connsiteY4" fmla="*/ 247956 h 1573026"/>
              <a:gd name="connsiteX5" fmla="*/ 190499 w 2667216"/>
              <a:gd name="connsiteY5" fmla="*/ 293200 h 1573026"/>
              <a:gd name="connsiteX6" fmla="*/ 202405 w 2667216"/>
              <a:gd name="connsiteY6" fmla="*/ 321775 h 1573026"/>
              <a:gd name="connsiteX7" fmla="*/ 238126 w 2667216"/>
              <a:gd name="connsiteY7" fmla="*/ 364636 h 1573026"/>
              <a:gd name="connsiteX8" fmla="*/ 266699 w 2667216"/>
              <a:gd name="connsiteY8" fmla="*/ 359875 h 1573026"/>
              <a:gd name="connsiteX9" fmla="*/ 273843 w 2667216"/>
              <a:gd name="connsiteY9" fmla="*/ 333681 h 1573026"/>
              <a:gd name="connsiteX10" fmla="*/ 314324 w 2667216"/>
              <a:gd name="connsiteY10" fmla="*/ 336062 h 1573026"/>
              <a:gd name="connsiteX11" fmla="*/ 361949 w 2667216"/>
              <a:gd name="connsiteY11" fmla="*/ 312249 h 1573026"/>
              <a:gd name="connsiteX12" fmla="*/ 385762 w 2667216"/>
              <a:gd name="connsiteY12" fmla="*/ 257481 h 1573026"/>
              <a:gd name="connsiteX13" fmla="*/ 373855 w 2667216"/>
              <a:gd name="connsiteY13" fmla="*/ 424168 h 1573026"/>
              <a:gd name="connsiteX14" fmla="*/ 476249 w 2667216"/>
              <a:gd name="connsiteY14" fmla="*/ 517037 h 1573026"/>
              <a:gd name="connsiteX15" fmla="*/ 533401 w 2667216"/>
              <a:gd name="connsiteY15" fmla="*/ 495605 h 1573026"/>
              <a:gd name="connsiteX16" fmla="*/ 585787 w 2667216"/>
              <a:gd name="connsiteY16" fmla="*/ 481318 h 1573026"/>
              <a:gd name="connsiteX17" fmla="*/ 611980 w 2667216"/>
              <a:gd name="connsiteY17" fmla="*/ 483700 h 1573026"/>
              <a:gd name="connsiteX18" fmla="*/ 607218 w 2667216"/>
              <a:gd name="connsiteY18" fmla="*/ 476556 h 1573026"/>
              <a:gd name="connsiteX19" fmla="*/ 685799 w 2667216"/>
              <a:gd name="connsiteY19" fmla="*/ 524181 h 1573026"/>
              <a:gd name="connsiteX20" fmla="*/ 731043 w 2667216"/>
              <a:gd name="connsiteY20" fmla="*/ 547993 h 1573026"/>
              <a:gd name="connsiteX21" fmla="*/ 797720 w 2667216"/>
              <a:gd name="connsiteY21" fmla="*/ 562280 h 1573026"/>
              <a:gd name="connsiteX22" fmla="*/ 842962 w 2667216"/>
              <a:gd name="connsiteY22" fmla="*/ 478937 h 1573026"/>
              <a:gd name="connsiteX23" fmla="*/ 871537 w 2667216"/>
              <a:gd name="connsiteY23" fmla="*/ 455125 h 1573026"/>
              <a:gd name="connsiteX24" fmla="*/ 873921 w 2667216"/>
              <a:gd name="connsiteY24" fmla="*/ 426549 h 1573026"/>
              <a:gd name="connsiteX25" fmla="*/ 802480 w 2667216"/>
              <a:gd name="connsiteY25" fmla="*/ 412262 h 1573026"/>
              <a:gd name="connsiteX26" fmla="*/ 773907 w 2667216"/>
              <a:gd name="connsiteY26" fmla="*/ 417024 h 1573026"/>
              <a:gd name="connsiteX27" fmla="*/ 738187 w 2667216"/>
              <a:gd name="connsiteY27" fmla="*/ 383687 h 1573026"/>
              <a:gd name="connsiteX28" fmla="*/ 762001 w 2667216"/>
              <a:gd name="connsiteY28" fmla="*/ 357491 h 1573026"/>
              <a:gd name="connsiteX29" fmla="*/ 823912 w 2667216"/>
              <a:gd name="connsiteY29" fmla="*/ 343206 h 1573026"/>
              <a:gd name="connsiteX30" fmla="*/ 869155 w 2667216"/>
              <a:gd name="connsiteY30" fmla="*/ 357493 h 1573026"/>
              <a:gd name="connsiteX31" fmla="*/ 881062 w 2667216"/>
              <a:gd name="connsiteY31" fmla="*/ 376543 h 1573026"/>
              <a:gd name="connsiteX32" fmla="*/ 1000124 w 2667216"/>
              <a:gd name="connsiteY32" fmla="*/ 436075 h 1573026"/>
              <a:gd name="connsiteX33" fmla="*/ 1023937 w 2667216"/>
              <a:gd name="connsiteY33" fmla="*/ 500368 h 1573026"/>
              <a:gd name="connsiteX34" fmla="*/ 1045368 w 2667216"/>
              <a:gd name="connsiteY34" fmla="*/ 512275 h 1573026"/>
              <a:gd name="connsiteX35" fmla="*/ 1042987 w 2667216"/>
              <a:gd name="connsiteY35" fmla="*/ 421787 h 1573026"/>
              <a:gd name="connsiteX36" fmla="*/ 1064418 w 2667216"/>
              <a:gd name="connsiteY36" fmla="*/ 383687 h 1573026"/>
              <a:gd name="connsiteX37" fmla="*/ 1083468 w 2667216"/>
              <a:gd name="connsiteY37" fmla="*/ 386068 h 1573026"/>
              <a:gd name="connsiteX38" fmla="*/ 1083468 w 2667216"/>
              <a:gd name="connsiteY38" fmla="*/ 347968 h 1573026"/>
              <a:gd name="connsiteX39" fmla="*/ 1095376 w 2667216"/>
              <a:gd name="connsiteY39" fmla="*/ 340823 h 1573026"/>
              <a:gd name="connsiteX40" fmla="*/ 1152524 w 2667216"/>
              <a:gd name="connsiteY40" fmla="*/ 343206 h 1573026"/>
              <a:gd name="connsiteX41" fmla="*/ 1252537 w 2667216"/>
              <a:gd name="connsiteY41" fmla="*/ 317012 h 1573026"/>
              <a:gd name="connsiteX42" fmla="*/ 1323974 w 2667216"/>
              <a:gd name="connsiteY42" fmla="*/ 305106 h 1573026"/>
              <a:gd name="connsiteX43" fmla="*/ 1409366 w 2667216"/>
              <a:gd name="connsiteY43" fmla="*/ 250164 h 1573026"/>
              <a:gd name="connsiteX44" fmla="*/ 1481137 w 2667216"/>
              <a:gd name="connsiteY44" fmla="*/ 221762 h 1573026"/>
              <a:gd name="connsiteX45" fmla="*/ 1550195 w 2667216"/>
              <a:gd name="connsiteY45" fmla="*/ 188423 h 1573026"/>
              <a:gd name="connsiteX46" fmla="*/ 1621630 w 2667216"/>
              <a:gd name="connsiteY46" fmla="*/ 195568 h 1573026"/>
              <a:gd name="connsiteX47" fmla="*/ 1674018 w 2667216"/>
              <a:gd name="connsiteY47" fmla="*/ 174137 h 1573026"/>
              <a:gd name="connsiteX48" fmla="*/ 1704976 w 2667216"/>
              <a:gd name="connsiteY48" fmla="*/ 183660 h 1573026"/>
              <a:gd name="connsiteX49" fmla="*/ 1778793 w 2667216"/>
              <a:gd name="connsiteY49" fmla="*/ 233668 h 1573026"/>
              <a:gd name="connsiteX50" fmla="*/ 1716880 w 2667216"/>
              <a:gd name="connsiteY50" fmla="*/ 209856 h 1573026"/>
              <a:gd name="connsiteX51" fmla="*/ 1738312 w 2667216"/>
              <a:gd name="connsiteY51" fmla="*/ 281293 h 1573026"/>
              <a:gd name="connsiteX52" fmla="*/ 1776414 w 2667216"/>
              <a:gd name="connsiteY52" fmla="*/ 309866 h 1573026"/>
              <a:gd name="connsiteX53" fmla="*/ 1871662 w 2667216"/>
              <a:gd name="connsiteY53" fmla="*/ 314631 h 1573026"/>
              <a:gd name="connsiteX54" fmla="*/ 1938339 w 2667216"/>
              <a:gd name="connsiteY54" fmla="*/ 271766 h 1573026"/>
              <a:gd name="connsiteX55" fmla="*/ 1935955 w 2667216"/>
              <a:gd name="connsiteY55" fmla="*/ 293200 h 1573026"/>
              <a:gd name="connsiteX56" fmla="*/ 1900237 w 2667216"/>
              <a:gd name="connsiteY56" fmla="*/ 321775 h 1573026"/>
              <a:gd name="connsiteX57" fmla="*/ 1826418 w 2667216"/>
              <a:gd name="connsiteY57" fmla="*/ 338443 h 1573026"/>
              <a:gd name="connsiteX58" fmla="*/ 1833564 w 2667216"/>
              <a:gd name="connsiteY58" fmla="*/ 367017 h 1573026"/>
              <a:gd name="connsiteX59" fmla="*/ 1957389 w 2667216"/>
              <a:gd name="connsiteY59" fmla="*/ 331298 h 1573026"/>
              <a:gd name="connsiteX60" fmla="*/ 2009774 w 2667216"/>
              <a:gd name="connsiteY60" fmla="*/ 295581 h 1573026"/>
              <a:gd name="connsiteX61" fmla="*/ 2052638 w 2667216"/>
              <a:gd name="connsiteY61" fmla="*/ 271766 h 1573026"/>
              <a:gd name="connsiteX62" fmla="*/ 1976439 w 2667216"/>
              <a:gd name="connsiteY62" fmla="*/ 264623 h 1573026"/>
              <a:gd name="connsiteX63" fmla="*/ 1976439 w 2667216"/>
              <a:gd name="connsiteY63" fmla="*/ 202710 h 1573026"/>
              <a:gd name="connsiteX64" fmla="*/ 2026444 w 2667216"/>
              <a:gd name="connsiteY64" fmla="*/ 202710 h 1573026"/>
              <a:gd name="connsiteX65" fmla="*/ 2133600 w 2667216"/>
              <a:gd name="connsiteY65" fmla="*/ 97935 h 1573026"/>
              <a:gd name="connsiteX66" fmla="*/ 2183606 w 2667216"/>
              <a:gd name="connsiteY66" fmla="*/ 305 h 1573026"/>
              <a:gd name="connsiteX67" fmla="*/ 2147888 w 2667216"/>
              <a:gd name="connsiteY67" fmla="*/ 114604 h 1573026"/>
              <a:gd name="connsiteX68" fmla="*/ 2074070 w 2667216"/>
              <a:gd name="connsiteY68" fmla="*/ 193186 h 1573026"/>
              <a:gd name="connsiteX69" fmla="*/ 2138362 w 2667216"/>
              <a:gd name="connsiteY69" fmla="*/ 217000 h 1573026"/>
              <a:gd name="connsiteX70" fmla="*/ 2197893 w 2667216"/>
              <a:gd name="connsiteY70" fmla="*/ 212237 h 1573026"/>
              <a:gd name="connsiteX71" fmla="*/ 2243139 w 2667216"/>
              <a:gd name="connsiteY71" fmla="*/ 257480 h 1573026"/>
              <a:gd name="connsiteX72" fmla="*/ 2293143 w 2667216"/>
              <a:gd name="connsiteY72" fmla="*/ 243193 h 1573026"/>
              <a:gd name="connsiteX73" fmla="*/ 2336005 w 2667216"/>
              <a:gd name="connsiteY73" fmla="*/ 178900 h 1573026"/>
              <a:gd name="connsiteX74" fmla="*/ 2378868 w 2667216"/>
              <a:gd name="connsiteY74" fmla="*/ 169375 h 1573026"/>
              <a:gd name="connsiteX75" fmla="*/ 2483643 w 2667216"/>
              <a:gd name="connsiteY75" fmla="*/ 152706 h 1573026"/>
              <a:gd name="connsiteX76" fmla="*/ 2500312 w 2667216"/>
              <a:gd name="connsiteY76" fmla="*/ 147943 h 1573026"/>
              <a:gd name="connsiteX77" fmla="*/ 2588418 w 2667216"/>
              <a:gd name="connsiteY77" fmla="*/ 166993 h 1573026"/>
              <a:gd name="connsiteX78" fmla="*/ 2619374 w 2667216"/>
              <a:gd name="connsiteY78" fmla="*/ 188425 h 1573026"/>
              <a:gd name="connsiteX79" fmla="*/ 2645569 w 2667216"/>
              <a:gd name="connsiteY79" fmla="*/ 205092 h 1573026"/>
              <a:gd name="connsiteX80" fmla="*/ 2666999 w 2667216"/>
              <a:gd name="connsiteY80" fmla="*/ 221762 h 1573026"/>
              <a:gd name="connsiteX81" fmla="*/ 2647949 w 2667216"/>
              <a:gd name="connsiteY81" fmla="*/ 264625 h 1573026"/>
              <a:gd name="connsiteX82" fmla="*/ 2645568 w 2667216"/>
              <a:gd name="connsiteY82" fmla="*/ 319393 h 1573026"/>
              <a:gd name="connsiteX83" fmla="*/ 2631280 w 2667216"/>
              <a:gd name="connsiteY83" fmla="*/ 376543 h 1573026"/>
              <a:gd name="connsiteX84" fmla="*/ 2633662 w 2667216"/>
              <a:gd name="connsiteY84" fmla="*/ 386068 h 1573026"/>
              <a:gd name="connsiteX85" fmla="*/ 2664618 w 2667216"/>
              <a:gd name="connsiteY85" fmla="*/ 393212 h 1573026"/>
              <a:gd name="connsiteX86" fmla="*/ 2652712 w 2667216"/>
              <a:gd name="connsiteY86" fmla="*/ 424168 h 1573026"/>
              <a:gd name="connsiteX87" fmla="*/ 2619374 w 2667216"/>
              <a:gd name="connsiteY87" fmla="*/ 445600 h 1573026"/>
              <a:gd name="connsiteX88" fmla="*/ 2605087 w 2667216"/>
              <a:gd name="connsiteY88" fmla="*/ 476556 h 1573026"/>
              <a:gd name="connsiteX89" fmla="*/ 2608340 w 2667216"/>
              <a:gd name="connsiteY89" fmla="*/ 559163 h 1573026"/>
              <a:gd name="connsiteX90" fmla="*/ 2595561 w 2667216"/>
              <a:gd name="connsiteY90" fmla="*/ 590856 h 1573026"/>
              <a:gd name="connsiteX91" fmla="*/ 2593180 w 2667216"/>
              <a:gd name="connsiteY91" fmla="*/ 655150 h 1573026"/>
              <a:gd name="connsiteX92" fmla="*/ 2614612 w 2667216"/>
              <a:gd name="connsiteY92" fmla="*/ 690868 h 1573026"/>
              <a:gd name="connsiteX93" fmla="*/ 2609849 w 2667216"/>
              <a:gd name="connsiteY93" fmla="*/ 743256 h 1573026"/>
              <a:gd name="connsiteX94" fmla="*/ 2612230 w 2667216"/>
              <a:gd name="connsiteY94" fmla="*/ 790881 h 1573026"/>
              <a:gd name="connsiteX95" fmla="*/ 2600324 w 2667216"/>
              <a:gd name="connsiteY95" fmla="*/ 805168 h 1573026"/>
              <a:gd name="connsiteX96" fmla="*/ 2571749 w 2667216"/>
              <a:gd name="connsiteY96" fmla="*/ 890893 h 1573026"/>
              <a:gd name="connsiteX97" fmla="*/ 2540795 w 2667216"/>
              <a:gd name="connsiteY97" fmla="*/ 967092 h 1573026"/>
              <a:gd name="connsiteX98" fmla="*/ 2505074 w 2667216"/>
              <a:gd name="connsiteY98" fmla="*/ 945662 h 1573026"/>
              <a:gd name="connsiteX99" fmla="*/ 2445543 w 2667216"/>
              <a:gd name="connsiteY99" fmla="*/ 917087 h 1573026"/>
              <a:gd name="connsiteX100" fmla="*/ 2416968 w 2667216"/>
              <a:gd name="connsiteY100" fmla="*/ 883750 h 1573026"/>
              <a:gd name="connsiteX101" fmla="*/ 2383632 w 2667216"/>
              <a:gd name="connsiteY101" fmla="*/ 869462 h 1573026"/>
              <a:gd name="connsiteX102" fmla="*/ 2350293 w 2667216"/>
              <a:gd name="connsiteY102" fmla="*/ 871843 h 1573026"/>
              <a:gd name="connsiteX103" fmla="*/ 2300287 w 2667216"/>
              <a:gd name="connsiteY103" fmla="*/ 895656 h 1573026"/>
              <a:gd name="connsiteX104" fmla="*/ 2276474 w 2667216"/>
              <a:gd name="connsiteY104" fmla="*/ 909943 h 1573026"/>
              <a:gd name="connsiteX105" fmla="*/ 2207420 w 2667216"/>
              <a:gd name="connsiteY105" fmla="*/ 926612 h 1573026"/>
              <a:gd name="connsiteX106" fmla="*/ 2185987 w 2667216"/>
              <a:gd name="connsiteY106" fmla="*/ 957568 h 1573026"/>
              <a:gd name="connsiteX107" fmla="*/ 2183605 w 2667216"/>
              <a:gd name="connsiteY107" fmla="*/ 1036150 h 1573026"/>
              <a:gd name="connsiteX108" fmla="*/ 2185989 w 2667216"/>
              <a:gd name="connsiteY108" fmla="*/ 1062342 h 1573026"/>
              <a:gd name="connsiteX109" fmla="*/ 2085974 w 2667216"/>
              <a:gd name="connsiteY109" fmla="*/ 1112350 h 1573026"/>
              <a:gd name="connsiteX110" fmla="*/ 2043112 w 2667216"/>
              <a:gd name="connsiteY110" fmla="*/ 1112350 h 1573026"/>
              <a:gd name="connsiteX111" fmla="*/ 1952626 w 2667216"/>
              <a:gd name="connsiteY111" fmla="*/ 1148067 h 1573026"/>
              <a:gd name="connsiteX112" fmla="*/ 1931193 w 2667216"/>
              <a:gd name="connsiteY112" fmla="*/ 1188550 h 1573026"/>
              <a:gd name="connsiteX113" fmla="*/ 1931195 w 2667216"/>
              <a:gd name="connsiteY113" fmla="*/ 1238556 h 1573026"/>
              <a:gd name="connsiteX114" fmla="*/ 1881187 w 2667216"/>
              <a:gd name="connsiteY114" fmla="*/ 1279037 h 1573026"/>
              <a:gd name="connsiteX115" fmla="*/ 1864520 w 2667216"/>
              <a:gd name="connsiteY115" fmla="*/ 1309993 h 1573026"/>
              <a:gd name="connsiteX116" fmla="*/ 1866899 w 2667216"/>
              <a:gd name="connsiteY116" fmla="*/ 1331425 h 1573026"/>
              <a:gd name="connsiteX117" fmla="*/ 1900237 w 2667216"/>
              <a:gd name="connsiteY117" fmla="*/ 1326662 h 1573026"/>
              <a:gd name="connsiteX118" fmla="*/ 1924051 w 2667216"/>
              <a:gd name="connsiteY118" fmla="*/ 1350474 h 1573026"/>
              <a:gd name="connsiteX119" fmla="*/ 1912143 w 2667216"/>
              <a:gd name="connsiteY119" fmla="*/ 1383812 h 1573026"/>
              <a:gd name="connsiteX120" fmla="*/ 1909762 w 2667216"/>
              <a:gd name="connsiteY120" fmla="*/ 1421912 h 1573026"/>
              <a:gd name="connsiteX121" fmla="*/ 1831182 w 2667216"/>
              <a:gd name="connsiteY121" fmla="*/ 1450487 h 1573026"/>
              <a:gd name="connsiteX122" fmla="*/ 1821657 w 2667216"/>
              <a:gd name="connsiteY122" fmla="*/ 1538594 h 1573026"/>
              <a:gd name="connsiteX123" fmla="*/ 1754980 w 2667216"/>
              <a:gd name="connsiteY123" fmla="*/ 1560025 h 1573026"/>
              <a:gd name="connsiteX124" fmla="*/ 1718929 w 2667216"/>
              <a:gd name="connsiteY124" fmla="*/ 1573012 h 1573026"/>
              <a:gd name="connsiteX125" fmla="*/ 1638299 w 2667216"/>
              <a:gd name="connsiteY125" fmla="*/ 1557643 h 1573026"/>
              <a:gd name="connsiteX126" fmla="*/ 1612105 w 2667216"/>
              <a:gd name="connsiteY126" fmla="*/ 1571931 h 1573026"/>
              <a:gd name="connsiteX127" fmla="*/ 1557339 w 2667216"/>
              <a:gd name="connsiteY127" fmla="*/ 1543356 h 1573026"/>
              <a:gd name="connsiteX128" fmla="*/ 1516855 w 2667216"/>
              <a:gd name="connsiteY128" fmla="*/ 1507637 h 1573026"/>
              <a:gd name="connsiteX129" fmla="*/ 1473995 w 2667216"/>
              <a:gd name="connsiteY129" fmla="*/ 1479061 h 1573026"/>
              <a:gd name="connsiteX130" fmla="*/ 1502568 w 2667216"/>
              <a:gd name="connsiteY130" fmla="*/ 1455250 h 1573026"/>
              <a:gd name="connsiteX131" fmla="*/ 1490662 w 2667216"/>
              <a:gd name="connsiteY131" fmla="*/ 1438581 h 1573026"/>
              <a:gd name="connsiteX132" fmla="*/ 1428749 w 2667216"/>
              <a:gd name="connsiteY132" fmla="*/ 1426675 h 1573026"/>
              <a:gd name="connsiteX133" fmla="*/ 1409699 w 2667216"/>
              <a:gd name="connsiteY133" fmla="*/ 1402862 h 1573026"/>
              <a:gd name="connsiteX134" fmla="*/ 1371601 w 2667216"/>
              <a:gd name="connsiteY134" fmla="*/ 1379050 h 1573026"/>
              <a:gd name="connsiteX135" fmla="*/ 1366837 w 2667216"/>
              <a:gd name="connsiteY135" fmla="*/ 1390956 h 1573026"/>
              <a:gd name="connsiteX136" fmla="*/ 1381126 w 2667216"/>
              <a:gd name="connsiteY136" fmla="*/ 1429056 h 1573026"/>
              <a:gd name="connsiteX137" fmla="*/ 1350168 w 2667216"/>
              <a:gd name="connsiteY137" fmla="*/ 1443343 h 1573026"/>
              <a:gd name="connsiteX138" fmla="*/ 1323976 w 2667216"/>
              <a:gd name="connsiteY138" fmla="*/ 1457630 h 1573026"/>
              <a:gd name="connsiteX139" fmla="*/ 1307305 w 2667216"/>
              <a:gd name="connsiteY139" fmla="*/ 1450487 h 1573026"/>
              <a:gd name="connsiteX140" fmla="*/ 1262062 w 2667216"/>
              <a:gd name="connsiteY140" fmla="*/ 1388575 h 1573026"/>
              <a:gd name="connsiteX141" fmla="*/ 1216820 w 2667216"/>
              <a:gd name="connsiteY141" fmla="*/ 1355237 h 1573026"/>
              <a:gd name="connsiteX142" fmla="*/ 1238251 w 2667216"/>
              <a:gd name="connsiteY142" fmla="*/ 1338568 h 1573026"/>
              <a:gd name="connsiteX143" fmla="*/ 1259682 w 2667216"/>
              <a:gd name="connsiteY143" fmla="*/ 1298087 h 1573026"/>
              <a:gd name="connsiteX144" fmla="*/ 1245393 w 2667216"/>
              <a:gd name="connsiteY144" fmla="*/ 1286181 h 1573026"/>
              <a:gd name="connsiteX145" fmla="*/ 1207295 w 2667216"/>
              <a:gd name="connsiteY145" fmla="*/ 1288562 h 1573026"/>
              <a:gd name="connsiteX146" fmla="*/ 1131095 w 2667216"/>
              <a:gd name="connsiteY146" fmla="*/ 1245700 h 1573026"/>
              <a:gd name="connsiteX147" fmla="*/ 1088230 w 2667216"/>
              <a:gd name="connsiteY147" fmla="*/ 1226650 h 1573026"/>
              <a:gd name="connsiteX148" fmla="*/ 1078707 w 2667216"/>
              <a:gd name="connsiteY148" fmla="*/ 1226650 h 1573026"/>
              <a:gd name="connsiteX149" fmla="*/ 1066801 w 2667216"/>
              <a:gd name="connsiteY149" fmla="*/ 1162356 h 1573026"/>
              <a:gd name="connsiteX150" fmla="*/ 1078707 w 2667216"/>
              <a:gd name="connsiteY150" fmla="*/ 1098062 h 1573026"/>
              <a:gd name="connsiteX151" fmla="*/ 1047751 w 2667216"/>
              <a:gd name="connsiteY151" fmla="*/ 1064725 h 1573026"/>
              <a:gd name="connsiteX152" fmla="*/ 995364 w 2667216"/>
              <a:gd name="connsiteY152" fmla="*/ 1040912 h 1573026"/>
              <a:gd name="connsiteX153" fmla="*/ 1021557 w 2667216"/>
              <a:gd name="connsiteY153" fmla="*/ 1017100 h 1573026"/>
              <a:gd name="connsiteX154" fmla="*/ 1066801 w 2667216"/>
              <a:gd name="connsiteY154" fmla="*/ 1021862 h 1573026"/>
              <a:gd name="connsiteX155" fmla="*/ 1062039 w 2667216"/>
              <a:gd name="connsiteY155" fmla="*/ 974237 h 1573026"/>
              <a:gd name="connsiteX156" fmla="*/ 1033464 w 2667216"/>
              <a:gd name="connsiteY156" fmla="*/ 969475 h 1573026"/>
              <a:gd name="connsiteX157" fmla="*/ 1038226 w 2667216"/>
              <a:gd name="connsiteY157" fmla="*/ 921850 h 1573026"/>
              <a:gd name="connsiteX158" fmla="*/ 1007270 w 2667216"/>
              <a:gd name="connsiteY158" fmla="*/ 907562 h 1573026"/>
              <a:gd name="connsiteX159" fmla="*/ 1009651 w 2667216"/>
              <a:gd name="connsiteY159" fmla="*/ 871843 h 1573026"/>
              <a:gd name="connsiteX160" fmla="*/ 962026 w 2667216"/>
              <a:gd name="connsiteY160" fmla="*/ 857556 h 1573026"/>
              <a:gd name="connsiteX161" fmla="*/ 942976 w 2667216"/>
              <a:gd name="connsiteY161" fmla="*/ 878987 h 1573026"/>
              <a:gd name="connsiteX162" fmla="*/ 914399 w 2667216"/>
              <a:gd name="connsiteY162" fmla="*/ 881368 h 1573026"/>
              <a:gd name="connsiteX163" fmla="*/ 864395 w 2667216"/>
              <a:gd name="connsiteY163" fmla="*/ 886131 h 1573026"/>
              <a:gd name="connsiteX164" fmla="*/ 833439 w 2667216"/>
              <a:gd name="connsiteY164" fmla="*/ 907562 h 1573026"/>
              <a:gd name="connsiteX165" fmla="*/ 833439 w 2667216"/>
              <a:gd name="connsiteY165" fmla="*/ 876606 h 1573026"/>
              <a:gd name="connsiteX166" fmla="*/ 792957 w 2667216"/>
              <a:gd name="connsiteY166" fmla="*/ 871843 h 1573026"/>
              <a:gd name="connsiteX167" fmla="*/ 800099 w 2667216"/>
              <a:gd name="connsiteY167" fmla="*/ 893275 h 1573026"/>
              <a:gd name="connsiteX168" fmla="*/ 795339 w 2667216"/>
              <a:gd name="connsiteY168" fmla="*/ 912325 h 1573026"/>
              <a:gd name="connsiteX169" fmla="*/ 709614 w 2667216"/>
              <a:gd name="connsiteY169" fmla="*/ 859936 h 1573026"/>
              <a:gd name="connsiteX170" fmla="*/ 688182 w 2667216"/>
              <a:gd name="connsiteY170" fmla="*/ 826600 h 1573026"/>
              <a:gd name="connsiteX171" fmla="*/ 700089 w 2667216"/>
              <a:gd name="connsiteY171" fmla="*/ 786117 h 1573026"/>
              <a:gd name="connsiteX172" fmla="*/ 669132 w 2667216"/>
              <a:gd name="connsiteY172" fmla="*/ 781356 h 1573026"/>
              <a:gd name="connsiteX173" fmla="*/ 621507 w 2667216"/>
              <a:gd name="connsiteY173" fmla="*/ 795643 h 1573026"/>
              <a:gd name="connsiteX174" fmla="*/ 611982 w 2667216"/>
              <a:gd name="connsiteY174" fmla="*/ 809931 h 1573026"/>
              <a:gd name="connsiteX175" fmla="*/ 588170 w 2667216"/>
              <a:gd name="connsiteY175" fmla="*/ 826600 h 1573026"/>
              <a:gd name="connsiteX176" fmla="*/ 581026 w 2667216"/>
              <a:gd name="connsiteY176" fmla="*/ 843268 h 1573026"/>
              <a:gd name="connsiteX177" fmla="*/ 540545 w 2667216"/>
              <a:gd name="connsiteY177" fmla="*/ 876606 h 1573026"/>
              <a:gd name="connsiteX178" fmla="*/ 542924 w 2667216"/>
              <a:gd name="connsiteY178" fmla="*/ 898037 h 1573026"/>
              <a:gd name="connsiteX179" fmla="*/ 557214 w 2667216"/>
              <a:gd name="connsiteY179" fmla="*/ 917087 h 1573026"/>
              <a:gd name="connsiteX180" fmla="*/ 481014 w 2667216"/>
              <a:gd name="connsiteY180" fmla="*/ 902800 h 1573026"/>
              <a:gd name="connsiteX181" fmla="*/ 447676 w 2667216"/>
              <a:gd name="connsiteY181" fmla="*/ 907562 h 1573026"/>
              <a:gd name="connsiteX182" fmla="*/ 495299 w 2667216"/>
              <a:gd name="connsiteY182" fmla="*/ 938518 h 1573026"/>
              <a:gd name="connsiteX183" fmla="*/ 519114 w 2667216"/>
              <a:gd name="connsiteY183" fmla="*/ 950425 h 1573026"/>
              <a:gd name="connsiteX184" fmla="*/ 545307 w 2667216"/>
              <a:gd name="connsiteY184" fmla="*/ 1002812 h 1573026"/>
              <a:gd name="connsiteX185" fmla="*/ 478630 w 2667216"/>
              <a:gd name="connsiteY185" fmla="*/ 1019481 h 1573026"/>
              <a:gd name="connsiteX186" fmla="*/ 457201 w 2667216"/>
              <a:gd name="connsiteY186" fmla="*/ 1031387 h 1573026"/>
              <a:gd name="connsiteX187" fmla="*/ 433387 w 2667216"/>
              <a:gd name="connsiteY187" fmla="*/ 1002812 h 1573026"/>
              <a:gd name="connsiteX188" fmla="*/ 409574 w 2667216"/>
              <a:gd name="connsiteY188" fmla="*/ 971856 h 1573026"/>
              <a:gd name="connsiteX189" fmla="*/ 411955 w 2667216"/>
              <a:gd name="connsiteY189" fmla="*/ 933756 h 1573026"/>
              <a:gd name="connsiteX190" fmla="*/ 409574 w 2667216"/>
              <a:gd name="connsiteY190" fmla="*/ 914706 h 1573026"/>
              <a:gd name="connsiteX191" fmla="*/ 428624 w 2667216"/>
              <a:gd name="connsiteY191" fmla="*/ 881368 h 1573026"/>
              <a:gd name="connsiteX192" fmla="*/ 388144 w 2667216"/>
              <a:gd name="connsiteY192" fmla="*/ 890893 h 1573026"/>
              <a:gd name="connsiteX193" fmla="*/ 359568 w 2667216"/>
              <a:gd name="connsiteY193" fmla="*/ 952806 h 1573026"/>
              <a:gd name="connsiteX194" fmla="*/ 352424 w 2667216"/>
              <a:gd name="connsiteY194" fmla="*/ 976618 h 1573026"/>
              <a:gd name="connsiteX195" fmla="*/ 321468 w 2667216"/>
              <a:gd name="connsiteY195" fmla="*/ 993287 h 1573026"/>
              <a:gd name="connsiteX196" fmla="*/ 273843 w 2667216"/>
              <a:gd name="connsiteY196" fmla="*/ 990906 h 1573026"/>
              <a:gd name="connsiteX197" fmla="*/ 266699 w 2667216"/>
              <a:gd name="connsiteY197" fmla="*/ 1007575 h 1573026"/>
              <a:gd name="connsiteX198" fmla="*/ 266699 w 2667216"/>
              <a:gd name="connsiteY198" fmla="*/ 1055200 h 1573026"/>
              <a:gd name="connsiteX199" fmla="*/ 207168 w 2667216"/>
              <a:gd name="connsiteY199" fmla="*/ 1059962 h 1573026"/>
              <a:gd name="connsiteX200" fmla="*/ 145255 w 2667216"/>
              <a:gd name="connsiteY200" fmla="*/ 1093300 h 1573026"/>
              <a:gd name="connsiteX201" fmla="*/ 147637 w 2667216"/>
              <a:gd name="connsiteY201" fmla="*/ 1121875 h 1573026"/>
              <a:gd name="connsiteX202" fmla="*/ 95250 w 2667216"/>
              <a:gd name="connsiteY202" fmla="*/ 1109968 h 1573026"/>
              <a:gd name="connsiteX203" fmla="*/ 61912 w 2667216"/>
              <a:gd name="connsiteY203" fmla="*/ 1117112 h 1573026"/>
              <a:gd name="connsiteX204" fmla="*/ 16668 w 2667216"/>
              <a:gd name="connsiteY204" fmla="*/ 1098062 h 1573026"/>
              <a:gd name="connsiteX205" fmla="*/ 0 w 2667216"/>
              <a:gd name="connsiteY205" fmla="*/ 1098062 h 1573026"/>
              <a:gd name="connsiteX0" fmla="*/ 0 w 2667216"/>
              <a:gd name="connsiteY0" fmla="*/ 1098062 h 1573026"/>
              <a:gd name="connsiteX1" fmla="*/ 30955 w 2667216"/>
              <a:gd name="connsiteY1" fmla="*/ 255100 h 1573026"/>
              <a:gd name="connsiteX2" fmla="*/ 54770 w 2667216"/>
              <a:gd name="connsiteY2" fmla="*/ 224142 h 1573026"/>
              <a:gd name="connsiteX3" fmla="*/ 142874 w 2667216"/>
              <a:gd name="connsiteY3" fmla="*/ 247956 h 1573026"/>
              <a:gd name="connsiteX4" fmla="*/ 190499 w 2667216"/>
              <a:gd name="connsiteY4" fmla="*/ 293200 h 1573026"/>
              <a:gd name="connsiteX5" fmla="*/ 202405 w 2667216"/>
              <a:gd name="connsiteY5" fmla="*/ 321775 h 1573026"/>
              <a:gd name="connsiteX6" fmla="*/ 238126 w 2667216"/>
              <a:gd name="connsiteY6" fmla="*/ 364636 h 1573026"/>
              <a:gd name="connsiteX7" fmla="*/ 266699 w 2667216"/>
              <a:gd name="connsiteY7" fmla="*/ 359875 h 1573026"/>
              <a:gd name="connsiteX8" fmla="*/ 273843 w 2667216"/>
              <a:gd name="connsiteY8" fmla="*/ 333681 h 1573026"/>
              <a:gd name="connsiteX9" fmla="*/ 314324 w 2667216"/>
              <a:gd name="connsiteY9" fmla="*/ 336062 h 1573026"/>
              <a:gd name="connsiteX10" fmla="*/ 361949 w 2667216"/>
              <a:gd name="connsiteY10" fmla="*/ 312249 h 1573026"/>
              <a:gd name="connsiteX11" fmla="*/ 385762 w 2667216"/>
              <a:gd name="connsiteY11" fmla="*/ 257481 h 1573026"/>
              <a:gd name="connsiteX12" fmla="*/ 373855 w 2667216"/>
              <a:gd name="connsiteY12" fmla="*/ 424168 h 1573026"/>
              <a:gd name="connsiteX13" fmla="*/ 476249 w 2667216"/>
              <a:gd name="connsiteY13" fmla="*/ 517037 h 1573026"/>
              <a:gd name="connsiteX14" fmla="*/ 533401 w 2667216"/>
              <a:gd name="connsiteY14" fmla="*/ 495605 h 1573026"/>
              <a:gd name="connsiteX15" fmla="*/ 585787 w 2667216"/>
              <a:gd name="connsiteY15" fmla="*/ 481318 h 1573026"/>
              <a:gd name="connsiteX16" fmla="*/ 611980 w 2667216"/>
              <a:gd name="connsiteY16" fmla="*/ 483700 h 1573026"/>
              <a:gd name="connsiteX17" fmla="*/ 607218 w 2667216"/>
              <a:gd name="connsiteY17" fmla="*/ 476556 h 1573026"/>
              <a:gd name="connsiteX18" fmla="*/ 685799 w 2667216"/>
              <a:gd name="connsiteY18" fmla="*/ 524181 h 1573026"/>
              <a:gd name="connsiteX19" fmla="*/ 731043 w 2667216"/>
              <a:gd name="connsiteY19" fmla="*/ 547993 h 1573026"/>
              <a:gd name="connsiteX20" fmla="*/ 797720 w 2667216"/>
              <a:gd name="connsiteY20" fmla="*/ 562280 h 1573026"/>
              <a:gd name="connsiteX21" fmla="*/ 842962 w 2667216"/>
              <a:gd name="connsiteY21" fmla="*/ 478937 h 1573026"/>
              <a:gd name="connsiteX22" fmla="*/ 871537 w 2667216"/>
              <a:gd name="connsiteY22" fmla="*/ 455125 h 1573026"/>
              <a:gd name="connsiteX23" fmla="*/ 873921 w 2667216"/>
              <a:gd name="connsiteY23" fmla="*/ 426549 h 1573026"/>
              <a:gd name="connsiteX24" fmla="*/ 802480 w 2667216"/>
              <a:gd name="connsiteY24" fmla="*/ 412262 h 1573026"/>
              <a:gd name="connsiteX25" fmla="*/ 773907 w 2667216"/>
              <a:gd name="connsiteY25" fmla="*/ 417024 h 1573026"/>
              <a:gd name="connsiteX26" fmla="*/ 738187 w 2667216"/>
              <a:gd name="connsiteY26" fmla="*/ 383687 h 1573026"/>
              <a:gd name="connsiteX27" fmla="*/ 762001 w 2667216"/>
              <a:gd name="connsiteY27" fmla="*/ 357491 h 1573026"/>
              <a:gd name="connsiteX28" fmla="*/ 823912 w 2667216"/>
              <a:gd name="connsiteY28" fmla="*/ 343206 h 1573026"/>
              <a:gd name="connsiteX29" fmla="*/ 869155 w 2667216"/>
              <a:gd name="connsiteY29" fmla="*/ 357493 h 1573026"/>
              <a:gd name="connsiteX30" fmla="*/ 881062 w 2667216"/>
              <a:gd name="connsiteY30" fmla="*/ 376543 h 1573026"/>
              <a:gd name="connsiteX31" fmla="*/ 1000124 w 2667216"/>
              <a:gd name="connsiteY31" fmla="*/ 436075 h 1573026"/>
              <a:gd name="connsiteX32" fmla="*/ 1023937 w 2667216"/>
              <a:gd name="connsiteY32" fmla="*/ 500368 h 1573026"/>
              <a:gd name="connsiteX33" fmla="*/ 1045368 w 2667216"/>
              <a:gd name="connsiteY33" fmla="*/ 512275 h 1573026"/>
              <a:gd name="connsiteX34" fmla="*/ 1042987 w 2667216"/>
              <a:gd name="connsiteY34" fmla="*/ 421787 h 1573026"/>
              <a:gd name="connsiteX35" fmla="*/ 1064418 w 2667216"/>
              <a:gd name="connsiteY35" fmla="*/ 383687 h 1573026"/>
              <a:gd name="connsiteX36" fmla="*/ 1083468 w 2667216"/>
              <a:gd name="connsiteY36" fmla="*/ 386068 h 1573026"/>
              <a:gd name="connsiteX37" fmla="*/ 1083468 w 2667216"/>
              <a:gd name="connsiteY37" fmla="*/ 347968 h 1573026"/>
              <a:gd name="connsiteX38" fmla="*/ 1095376 w 2667216"/>
              <a:gd name="connsiteY38" fmla="*/ 340823 h 1573026"/>
              <a:gd name="connsiteX39" fmla="*/ 1152524 w 2667216"/>
              <a:gd name="connsiteY39" fmla="*/ 343206 h 1573026"/>
              <a:gd name="connsiteX40" fmla="*/ 1252537 w 2667216"/>
              <a:gd name="connsiteY40" fmla="*/ 317012 h 1573026"/>
              <a:gd name="connsiteX41" fmla="*/ 1323974 w 2667216"/>
              <a:gd name="connsiteY41" fmla="*/ 305106 h 1573026"/>
              <a:gd name="connsiteX42" fmla="*/ 1409366 w 2667216"/>
              <a:gd name="connsiteY42" fmla="*/ 250164 h 1573026"/>
              <a:gd name="connsiteX43" fmla="*/ 1481137 w 2667216"/>
              <a:gd name="connsiteY43" fmla="*/ 221762 h 1573026"/>
              <a:gd name="connsiteX44" fmla="*/ 1550195 w 2667216"/>
              <a:gd name="connsiteY44" fmla="*/ 188423 h 1573026"/>
              <a:gd name="connsiteX45" fmla="*/ 1621630 w 2667216"/>
              <a:gd name="connsiteY45" fmla="*/ 195568 h 1573026"/>
              <a:gd name="connsiteX46" fmla="*/ 1674018 w 2667216"/>
              <a:gd name="connsiteY46" fmla="*/ 174137 h 1573026"/>
              <a:gd name="connsiteX47" fmla="*/ 1704976 w 2667216"/>
              <a:gd name="connsiteY47" fmla="*/ 183660 h 1573026"/>
              <a:gd name="connsiteX48" fmla="*/ 1778793 w 2667216"/>
              <a:gd name="connsiteY48" fmla="*/ 233668 h 1573026"/>
              <a:gd name="connsiteX49" fmla="*/ 1716880 w 2667216"/>
              <a:gd name="connsiteY49" fmla="*/ 209856 h 1573026"/>
              <a:gd name="connsiteX50" fmla="*/ 1738312 w 2667216"/>
              <a:gd name="connsiteY50" fmla="*/ 281293 h 1573026"/>
              <a:gd name="connsiteX51" fmla="*/ 1776414 w 2667216"/>
              <a:gd name="connsiteY51" fmla="*/ 309866 h 1573026"/>
              <a:gd name="connsiteX52" fmla="*/ 1871662 w 2667216"/>
              <a:gd name="connsiteY52" fmla="*/ 314631 h 1573026"/>
              <a:gd name="connsiteX53" fmla="*/ 1938339 w 2667216"/>
              <a:gd name="connsiteY53" fmla="*/ 271766 h 1573026"/>
              <a:gd name="connsiteX54" fmla="*/ 1935955 w 2667216"/>
              <a:gd name="connsiteY54" fmla="*/ 293200 h 1573026"/>
              <a:gd name="connsiteX55" fmla="*/ 1900237 w 2667216"/>
              <a:gd name="connsiteY55" fmla="*/ 321775 h 1573026"/>
              <a:gd name="connsiteX56" fmla="*/ 1826418 w 2667216"/>
              <a:gd name="connsiteY56" fmla="*/ 338443 h 1573026"/>
              <a:gd name="connsiteX57" fmla="*/ 1833564 w 2667216"/>
              <a:gd name="connsiteY57" fmla="*/ 367017 h 1573026"/>
              <a:gd name="connsiteX58" fmla="*/ 1957389 w 2667216"/>
              <a:gd name="connsiteY58" fmla="*/ 331298 h 1573026"/>
              <a:gd name="connsiteX59" fmla="*/ 2009774 w 2667216"/>
              <a:gd name="connsiteY59" fmla="*/ 295581 h 1573026"/>
              <a:gd name="connsiteX60" fmla="*/ 2052638 w 2667216"/>
              <a:gd name="connsiteY60" fmla="*/ 271766 h 1573026"/>
              <a:gd name="connsiteX61" fmla="*/ 1976439 w 2667216"/>
              <a:gd name="connsiteY61" fmla="*/ 264623 h 1573026"/>
              <a:gd name="connsiteX62" fmla="*/ 1976439 w 2667216"/>
              <a:gd name="connsiteY62" fmla="*/ 202710 h 1573026"/>
              <a:gd name="connsiteX63" fmla="*/ 2026444 w 2667216"/>
              <a:gd name="connsiteY63" fmla="*/ 202710 h 1573026"/>
              <a:gd name="connsiteX64" fmla="*/ 2133600 w 2667216"/>
              <a:gd name="connsiteY64" fmla="*/ 97935 h 1573026"/>
              <a:gd name="connsiteX65" fmla="*/ 2183606 w 2667216"/>
              <a:gd name="connsiteY65" fmla="*/ 305 h 1573026"/>
              <a:gd name="connsiteX66" fmla="*/ 2147888 w 2667216"/>
              <a:gd name="connsiteY66" fmla="*/ 114604 h 1573026"/>
              <a:gd name="connsiteX67" fmla="*/ 2074070 w 2667216"/>
              <a:gd name="connsiteY67" fmla="*/ 193186 h 1573026"/>
              <a:gd name="connsiteX68" fmla="*/ 2138362 w 2667216"/>
              <a:gd name="connsiteY68" fmla="*/ 217000 h 1573026"/>
              <a:gd name="connsiteX69" fmla="*/ 2197893 w 2667216"/>
              <a:gd name="connsiteY69" fmla="*/ 212237 h 1573026"/>
              <a:gd name="connsiteX70" fmla="*/ 2243139 w 2667216"/>
              <a:gd name="connsiteY70" fmla="*/ 257480 h 1573026"/>
              <a:gd name="connsiteX71" fmla="*/ 2293143 w 2667216"/>
              <a:gd name="connsiteY71" fmla="*/ 243193 h 1573026"/>
              <a:gd name="connsiteX72" fmla="*/ 2336005 w 2667216"/>
              <a:gd name="connsiteY72" fmla="*/ 178900 h 1573026"/>
              <a:gd name="connsiteX73" fmla="*/ 2378868 w 2667216"/>
              <a:gd name="connsiteY73" fmla="*/ 169375 h 1573026"/>
              <a:gd name="connsiteX74" fmla="*/ 2483643 w 2667216"/>
              <a:gd name="connsiteY74" fmla="*/ 152706 h 1573026"/>
              <a:gd name="connsiteX75" fmla="*/ 2500312 w 2667216"/>
              <a:gd name="connsiteY75" fmla="*/ 147943 h 1573026"/>
              <a:gd name="connsiteX76" fmla="*/ 2588418 w 2667216"/>
              <a:gd name="connsiteY76" fmla="*/ 166993 h 1573026"/>
              <a:gd name="connsiteX77" fmla="*/ 2619374 w 2667216"/>
              <a:gd name="connsiteY77" fmla="*/ 188425 h 1573026"/>
              <a:gd name="connsiteX78" fmla="*/ 2645569 w 2667216"/>
              <a:gd name="connsiteY78" fmla="*/ 205092 h 1573026"/>
              <a:gd name="connsiteX79" fmla="*/ 2666999 w 2667216"/>
              <a:gd name="connsiteY79" fmla="*/ 221762 h 1573026"/>
              <a:gd name="connsiteX80" fmla="*/ 2647949 w 2667216"/>
              <a:gd name="connsiteY80" fmla="*/ 264625 h 1573026"/>
              <a:gd name="connsiteX81" fmla="*/ 2645568 w 2667216"/>
              <a:gd name="connsiteY81" fmla="*/ 319393 h 1573026"/>
              <a:gd name="connsiteX82" fmla="*/ 2631280 w 2667216"/>
              <a:gd name="connsiteY82" fmla="*/ 376543 h 1573026"/>
              <a:gd name="connsiteX83" fmla="*/ 2633662 w 2667216"/>
              <a:gd name="connsiteY83" fmla="*/ 386068 h 1573026"/>
              <a:gd name="connsiteX84" fmla="*/ 2664618 w 2667216"/>
              <a:gd name="connsiteY84" fmla="*/ 393212 h 1573026"/>
              <a:gd name="connsiteX85" fmla="*/ 2652712 w 2667216"/>
              <a:gd name="connsiteY85" fmla="*/ 424168 h 1573026"/>
              <a:gd name="connsiteX86" fmla="*/ 2619374 w 2667216"/>
              <a:gd name="connsiteY86" fmla="*/ 445600 h 1573026"/>
              <a:gd name="connsiteX87" fmla="*/ 2605087 w 2667216"/>
              <a:gd name="connsiteY87" fmla="*/ 476556 h 1573026"/>
              <a:gd name="connsiteX88" fmla="*/ 2608340 w 2667216"/>
              <a:gd name="connsiteY88" fmla="*/ 559163 h 1573026"/>
              <a:gd name="connsiteX89" fmla="*/ 2595561 w 2667216"/>
              <a:gd name="connsiteY89" fmla="*/ 590856 h 1573026"/>
              <a:gd name="connsiteX90" fmla="*/ 2593180 w 2667216"/>
              <a:gd name="connsiteY90" fmla="*/ 655150 h 1573026"/>
              <a:gd name="connsiteX91" fmla="*/ 2614612 w 2667216"/>
              <a:gd name="connsiteY91" fmla="*/ 690868 h 1573026"/>
              <a:gd name="connsiteX92" fmla="*/ 2609849 w 2667216"/>
              <a:gd name="connsiteY92" fmla="*/ 743256 h 1573026"/>
              <a:gd name="connsiteX93" fmla="*/ 2612230 w 2667216"/>
              <a:gd name="connsiteY93" fmla="*/ 790881 h 1573026"/>
              <a:gd name="connsiteX94" fmla="*/ 2600324 w 2667216"/>
              <a:gd name="connsiteY94" fmla="*/ 805168 h 1573026"/>
              <a:gd name="connsiteX95" fmla="*/ 2571749 w 2667216"/>
              <a:gd name="connsiteY95" fmla="*/ 890893 h 1573026"/>
              <a:gd name="connsiteX96" fmla="*/ 2540795 w 2667216"/>
              <a:gd name="connsiteY96" fmla="*/ 967092 h 1573026"/>
              <a:gd name="connsiteX97" fmla="*/ 2505074 w 2667216"/>
              <a:gd name="connsiteY97" fmla="*/ 945662 h 1573026"/>
              <a:gd name="connsiteX98" fmla="*/ 2445543 w 2667216"/>
              <a:gd name="connsiteY98" fmla="*/ 917087 h 1573026"/>
              <a:gd name="connsiteX99" fmla="*/ 2416968 w 2667216"/>
              <a:gd name="connsiteY99" fmla="*/ 883750 h 1573026"/>
              <a:gd name="connsiteX100" fmla="*/ 2383632 w 2667216"/>
              <a:gd name="connsiteY100" fmla="*/ 869462 h 1573026"/>
              <a:gd name="connsiteX101" fmla="*/ 2350293 w 2667216"/>
              <a:gd name="connsiteY101" fmla="*/ 871843 h 1573026"/>
              <a:gd name="connsiteX102" fmla="*/ 2300287 w 2667216"/>
              <a:gd name="connsiteY102" fmla="*/ 895656 h 1573026"/>
              <a:gd name="connsiteX103" fmla="*/ 2276474 w 2667216"/>
              <a:gd name="connsiteY103" fmla="*/ 909943 h 1573026"/>
              <a:gd name="connsiteX104" fmla="*/ 2207420 w 2667216"/>
              <a:gd name="connsiteY104" fmla="*/ 926612 h 1573026"/>
              <a:gd name="connsiteX105" fmla="*/ 2185987 w 2667216"/>
              <a:gd name="connsiteY105" fmla="*/ 957568 h 1573026"/>
              <a:gd name="connsiteX106" fmla="*/ 2183605 w 2667216"/>
              <a:gd name="connsiteY106" fmla="*/ 1036150 h 1573026"/>
              <a:gd name="connsiteX107" fmla="*/ 2185989 w 2667216"/>
              <a:gd name="connsiteY107" fmla="*/ 1062342 h 1573026"/>
              <a:gd name="connsiteX108" fmla="*/ 2085974 w 2667216"/>
              <a:gd name="connsiteY108" fmla="*/ 1112350 h 1573026"/>
              <a:gd name="connsiteX109" fmla="*/ 2043112 w 2667216"/>
              <a:gd name="connsiteY109" fmla="*/ 1112350 h 1573026"/>
              <a:gd name="connsiteX110" fmla="*/ 1952626 w 2667216"/>
              <a:gd name="connsiteY110" fmla="*/ 1148067 h 1573026"/>
              <a:gd name="connsiteX111" fmla="*/ 1931193 w 2667216"/>
              <a:gd name="connsiteY111" fmla="*/ 1188550 h 1573026"/>
              <a:gd name="connsiteX112" fmla="*/ 1931195 w 2667216"/>
              <a:gd name="connsiteY112" fmla="*/ 1238556 h 1573026"/>
              <a:gd name="connsiteX113" fmla="*/ 1881187 w 2667216"/>
              <a:gd name="connsiteY113" fmla="*/ 1279037 h 1573026"/>
              <a:gd name="connsiteX114" fmla="*/ 1864520 w 2667216"/>
              <a:gd name="connsiteY114" fmla="*/ 1309993 h 1573026"/>
              <a:gd name="connsiteX115" fmla="*/ 1866899 w 2667216"/>
              <a:gd name="connsiteY115" fmla="*/ 1331425 h 1573026"/>
              <a:gd name="connsiteX116" fmla="*/ 1900237 w 2667216"/>
              <a:gd name="connsiteY116" fmla="*/ 1326662 h 1573026"/>
              <a:gd name="connsiteX117" fmla="*/ 1924051 w 2667216"/>
              <a:gd name="connsiteY117" fmla="*/ 1350474 h 1573026"/>
              <a:gd name="connsiteX118" fmla="*/ 1912143 w 2667216"/>
              <a:gd name="connsiteY118" fmla="*/ 1383812 h 1573026"/>
              <a:gd name="connsiteX119" fmla="*/ 1909762 w 2667216"/>
              <a:gd name="connsiteY119" fmla="*/ 1421912 h 1573026"/>
              <a:gd name="connsiteX120" fmla="*/ 1831182 w 2667216"/>
              <a:gd name="connsiteY120" fmla="*/ 1450487 h 1573026"/>
              <a:gd name="connsiteX121" fmla="*/ 1821657 w 2667216"/>
              <a:gd name="connsiteY121" fmla="*/ 1538594 h 1573026"/>
              <a:gd name="connsiteX122" fmla="*/ 1754980 w 2667216"/>
              <a:gd name="connsiteY122" fmla="*/ 1560025 h 1573026"/>
              <a:gd name="connsiteX123" fmla="*/ 1718929 w 2667216"/>
              <a:gd name="connsiteY123" fmla="*/ 1573012 h 1573026"/>
              <a:gd name="connsiteX124" fmla="*/ 1638299 w 2667216"/>
              <a:gd name="connsiteY124" fmla="*/ 1557643 h 1573026"/>
              <a:gd name="connsiteX125" fmla="*/ 1612105 w 2667216"/>
              <a:gd name="connsiteY125" fmla="*/ 1571931 h 1573026"/>
              <a:gd name="connsiteX126" fmla="*/ 1557339 w 2667216"/>
              <a:gd name="connsiteY126" fmla="*/ 1543356 h 1573026"/>
              <a:gd name="connsiteX127" fmla="*/ 1516855 w 2667216"/>
              <a:gd name="connsiteY127" fmla="*/ 1507637 h 1573026"/>
              <a:gd name="connsiteX128" fmla="*/ 1473995 w 2667216"/>
              <a:gd name="connsiteY128" fmla="*/ 1479061 h 1573026"/>
              <a:gd name="connsiteX129" fmla="*/ 1502568 w 2667216"/>
              <a:gd name="connsiteY129" fmla="*/ 1455250 h 1573026"/>
              <a:gd name="connsiteX130" fmla="*/ 1490662 w 2667216"/>
              <a:gd name="connsiteY130" fmla="*/ 1438581 h 1573026"/>
              <a:gd name="connsiteX131" fmla="*/ 1428749 w 2667216"/>
              <a:gd name="connsiteY131" fmla="*/ 1426675 h 1573026"/>
              <a:gd name="connsiteX132" fmla="*/ 1409699 w 2667216"/>
              <a:gd name="connsiteY132" fmla="*/ 1402862 h 1573026"/>
              <a:gd name="connsiteX133" fmla="*/ 1371601 w 2667216"/>
              <a:gd name="connsiteY133" fmla="*/ 1379050 h 1573026"/>
              <a:gd name="connsiteX134" fmla="*/ 1366837 w 2667216"/>
              <a:gd name="connsiteY134" fmla="*/ 1390956 h 1573026"/>
              <a:gd name="connsiteX135" fmla="*/ 1381126 w 2667216"/>
              <a:gd name="connsiteY135" fmla="*/ 1429056 h 1573026"/>
              <a:gd name="connsiteX136" fmla="*/ 1350168 w 2667216"/>
              <a:gd name="connsiteY136" fmla="*/ 1443343 h 1573026"/>
              <a:gd name="connsiteX137" fmla="*/ 1323976 w 2667216"/>
              <a:gd name="connsiteY137" fmla="*/ 1457630 h 1573026"/>
              <a:gd name="connsiteX138" fmla="*/ 1307305 w 2667216"/>
              <a:gd name="connsiteY138" fmla="*/ 1450487 h 1573026"/>
              <a:gd name="connsiteX139" fmla="*/ 1262062 w 2667216"/>
              <a:gd name="connsiteY139" fmla="*/ 1388575 h 1573026"/>
              <a:gd name="connsiteX140" fmla="*/ 1216820 w 2667216"/>
              <a:gd name="connsiteY140" fmla="*/ 1355237 h 1573026"/>
              <a:gd name="connsiteX141" fmla="*/ 1238251 w 2667216"/>
              <a:gd name="connsiteY141" fmla="*/ 1338568 h 1573026"/>
              <a:gd name="connsiteX142" fmla="*/ 1259682 w 2667216"/>
              <a:gd name="connsiteY142" fmla="*/ 1298087 h 1573026"/>
              <a:gd name="connsiteX143" fmla="*/ 1245393 w 2667216"/>
              <a:gd name="connsiteY143" fmla="*/ 1286181 h 1573026"/>
              <a:gd name="connsiteX144" fmla="*/ 1207295 w 2667216"/>
              <a:gd name="connsiteY144" fmla="*/ 1288562 h 1573026"/>
              <a:gd name="connsiteX145" fmla="*/ 1131095 w 2667216"/>
              <a:gd name="connsiteY145" fmla="*/ 1245700 h 1573026"/>
              <a:gd name="connsiteX146" fmla="*/ 1088230 w 2667216"/>
              <a:gd name="connsiteY146" fmla="*/ 1226650 h 1573026"/>
              <a:gd name="connsiteX147" fmla="*/ 1078707 w 2667216"/>
              <a:gd name="connsiteY147" fmla="*/ 1226650 h 1573026"/>
              <a:gd name="connsiteX148" fmla="*/ 1066801 w 2667216"/>
              <a:gd name="connsiteY148" fmla="*/ 1162356 h 1573026"/>
              <a:gd name="connsiteX149" fmla="*/ 1078707 w 2667216"/>
              <a:gd name="connsiteY149" fmla="*/ 1098062 h 1573026"/>
              <a:gd name="connsiteX150" fmla="*/ 1047751 w 2667216"/>
              <a:gd name="connsiteY150" fmla="*/ 1064725 h 1573026"/>
              <a:gd name="connsiteX151" fmla="*/ 995364 w 2667216"/>
              <a:gd name="connsiteY151" fmla="*/ 1040912 h 1573026"/>
              <a:gd name="connsiteX152" fmla="*/ 1021557 w 2667216"/>
              <a:gd name="connsiteY152" fmla="*/ 1017100 h 1573026"/>
              <a:gd name="connsiteX153" fmla="*/ 1066801 w 2667216"/>
              <a:gd name="connsiteY153" fmla="*/ 1021862 h 1573026"/>
              <a:gd name="connsiteX154" fmla="*/ 1062039 w 2667216"/>
              <a:gd name="connsiteY154" fmla="*/ 974237 h 1573026"/>
              <a:gd name="connsiteX155" fmla="*/ 1033464 w 2667216"/>
              <a:gd name="connsiteY155" fmla="*/ 969475 h 1573026"/>
              <a:gd name="connsiteX156" fmla="*/ 1038226 w 2667216"/>
              <a:gd name="connsiteY156" fmla="*/ 921850 h 1573026"/>
              <a:gd name="connsiteX157" fmla="*/ 1007270 w 2667216"/>
              <a:gd name="connsiteY157" fmla="*/ 907562 h 1573026"/>
              <a:gd name="connsiteX158" fmla="*/ 1009651 w 2667216"/>
              <a:gd name="connsiteY158" fmla="*/ 871843 h 1573026"/>
              <a:gd name="connsiteX159" fmla="*/ 962026 w 2667216"/>
              <a:gd name="connsiteY159" fmla="*/ 857556 h 1573026"/>
              <a:gd name="connsiteX160" fmla="*/ 942976 w 2667216"/>
              <a:gd name="connsiteY160" fmla="*/ 878987 h 1573026"/>
              <a:gd name="connsiteX161" fmla="*/ 914399 w 2667216"/>
              <a:gd name="connsiteY161" fmla="*/ 881368 h 1573026"/>
              <a:gd name="connsiteX162" fmla="*/ 864395 w 2667216"/>
              <a:gd name="connsiteY162" fmla="*/ 886131 h 1573026"/>
              <a:gd name="connsiteX163" fmla="*/ 833439 w 2667216"/>
              <a:gd name="connsiteY163" fmla="*/ 907562 h 1573026"/>
              <a:gd name="connsiteX164" fmla="*/ 833439 w 2667216"/>
              <a:gd name="connsiteY164" fmla="*/ 876606 h 1573026"/>
              <a:gd name="connsiteX165" fmla="*/ 792957 w 2667216"/>
              <a:gd name="connsiteY165" fmla="*/ 871843 h 1573026"/>
              <a:gd name="connsiteX166" fmla="*/ 800099 w 2667216"/>
              <a:gd name="connsiteY166" fmla="*/ 893275 h 1573026"/>
              <a:gd name="connsiteX167" fmla="*/ 795339 w 2667216"/>
              <a:gd name="connsiteY167" fmla="*/ 912325 h 1573026"/>
              <a:gd name="connsiteX168" fmla="*/ 709614 w 2667216"/>
              <a:gd name="connsiteY168" fmla="*/ 859936 h 1573026"/>
              <a:gd name="connsiteX169" fmla="*/ 688182 w 2667216"/>
              <a:gd name="connsiteY169" fmla="*/ 826600 h 1573026"/>
              <a:gd name="connsiteX170" fmla="*/ 700089 w 2667216"/>
              <a:gd name="connsiteY170" fmla="*/ 786117 h 1573026"/>
              <a:gd name="connsiteX171" fmla="*/ 669132 w 2667216"/>
              <a:gd name="connsiteY171" fmla="*/ 781356 h 1573026"/>
              <a:gd name="connsiteX172" fmla="*/ 621507 w 2667216"/>
              <a:gd name="connsiteY172" fmla="*/ 795643 h 1573026"/>
              <a:gd name="connsiteX173" fmla="*/ 611982 w 2667216"/>
              <a:gd name="connsiteY173" fmla="*/ 809931 h 1573026"/>
              <a:gd name="connsiteX174" fmla="*/ 588170 w 2667216"/>
              <a:gd name="connsiteY174" fmla="*/ 826600 h 1573026"/>
              <a:gd name="connsiteX175" fmla="*/ 581026 w 2667216"/>
              <a:gd name="connsiteY175" fmla="*/ 843268 h 1573026"/>
              <a:gd name="connsiteX176" fmla="*/ 540545 w 2667216"/>
              <a:gd name="connsiteY176" fmla="*/ 876606 h 1573026"/>
              <a:gd name="connsiteX177" fmla="*/ 542924 w 2667216"/>
              <a:gd name="connsiteY177" fmla="*/ 898037 h 1573026"/>
              <a:gd name="connsiteX178" fmla="*/ 557214 w 2667216"/>
              <a:gd name="connsiteY178" fmla="*/ 917087 h 1573026"/>
              <a:gd name="connsiteX179" fmla="*/ 481014 w 2667216"/>
              <a:gd name="connsiteY179" fmla="*/ 902800 h 1573026"/>
              <a:gd name="connsiteX180" fmla="*/ 447676 w 2667216"/>
              <a:gd name="connsiteY180" fmla="*/ 907562 h 1573026"/>
              <a:gd name="connsiteX181" fmla="*/ 495299 w 2667216"/>
              <a:gd name="connsiteY181" fmla="*/ 938518 h 1573026"/>
              <a:gd name="connsiteX182" fmla="*/ 519114 w 2667216"/>
              <a:gd name="connsiteY182" fmla="*/ 950425 h 1573026"/>
              <a:gd name="connsiteX183" fmla="*/ 545307 w 2667216"/>
              <a:gd name="connsiteY183" fmla="*/ 1002812 h 1573026"/>
              <a:gd name="connsiteX184" fmla="*/ 478630 w 2667216"/>
              <a:gd name="connsiteY184" fmla="*/ 1019481 h 1573026"/>
              <a:gd name="connsiteX185" fmla="*/ 457201 w 2667216"/>
              <a:gd name="connsiteY185" fmla="*/ 1031387 h 1573026"/>
              <a:gd name="connsiteX186" fmla="*/ 433387 w 2667216"/>
              <a:gd name="connsiteY186" fmla="*/ 1002812 h 1573026"/>
              <a:gd name="connsiteX187" fmla="*/ 409574 w 2667216"/>
              <a:gd name="connsiteY187" fmla="*/ 971856 h 1573026"/>
              <a:gd name="connsiteX188" fmla="*/ 411955 w 2667216"/>
              <a:gd name="connsiteY188" fmla="*/ 933756 h 1573026"/>
              <a:gd name="connsiteX189" fmla="*/ 409574 w 2667216"/>
              <a:gd name="connsiteY189" fmla="*/ 914706 h 1573026"/>
              <a:gd name="connsiteX190" fmla="*/ 428624 w 2667216"/>
              <a:gd name="connsiteY190" fmla="*/ 881368 h 1573026"/>
              <a:gd name="connsiteX191" fmla="*/ 388144 w 2667216"/>
              <a:gd name="connsiteY191" fmla="*/ 890893 h 1573026"/>
              <a:gd name="connsiteX192" fmla="*/ 359568 w 2667216"/>
              <a:gd name="connsiteY192" fmla="*/ 952806 h 1573026"/>
              <a:gd name="connsiteX193" fmla="*/ 352424 w 2667216"/>
              <a:gd name="connsiteY193" fmla="*/ 976618 h 1573026"/>
              <a:gd name="connsiteX194" fmla="*/ 321468 w 2667216"/>
              <a:gd name="connsiteY194" fmla="*/ 993287 h 1573026"/>
              <a:gd name="connsiteX195" fmla="*/ 273843 w 2667216"/>
              <a:gd name="connsiteY195" fmla="*/ 990906 h 1573026"/>
              <a:gd name="connsiteX196" fmla="*/ 266699 w 2667216"/>
              <a:gd name="connsiteY196" fmla="*/ 1007575 h 1573026"/>
              <a:gd name="connsiteX197" fmla="*/ 266699 w 2667216"/>
              <a:gd name="connsiteY197" fmla="*/ 1055200 h 1573026"/>
              <a:gd name="connsiteX198" fmla="*/ 207168 w 2667216"/>
              <a:gd name="connsiteY198" fmla="*/ 1059962 h 1573026"/>
              <a:gd name="connsiteX199" fmla="*/ 145255 w 2667216"/>
              <a:gd name="connsiteY199" fmla="*/ 1093300 h 1573026"/>
              <a:gd name="connsiteX200" fmla="*/ 147637 w 2667216"/>
              <a:gd name="connsiteY200" fmla="*/ 1121875 h 1573026"/>
              <a:gd name="connsiteX201" fmla="*/ 95250 w 2667216"/>
              <a:gd name="connsiteY201" fmla="*/ 1109968 h 1573026"/>
              <a:gd name="connsiteX202" fmla="*/ 61912 w 2667216"/>
              <a:gd name="connsiteY202" fmla="*/ 1117112 h 1573026"/>
              <a:gd name="connsiteX203" fmla="*/ 16668 w 2667216"/>
              <a:gd name="connsiteY203" fmla="*/ 1098062 h 1573026"/>
              <a:gd name="connsiteX204" fmla="*/ 0 w 2667216"/>
              <a:gd name="connsiteY204" fmla="*/ 1098062 h 1573026"/>
              <a:gd name="connsiteX0" fmla="*/ 0 w 2667216"/>
              <a:gd name="connsiteY0" fmla="*/ 1098062 h 1573026"/>
              <a:gd name="connsiteX1" fmla="*/ 54770 w 2667216"/>
              <a:gd name="connsiteY1" fmla="*/ 224142 h 1573026"/>
              <a:gd name="connsiteX2" fmla="*/ 142874 w 2667216"/>
              <a:gd name="connsiteY2" fmla="*/ 247956 h 1573026"/>
              <a:gd name="connsiteX3" fmla="*/ 190499 w 2667216"/>
              <a:gd name="connsiteY3" fmla="*/ 293200 h 1573026"/>
              <a:gd name="connsiteX4" fmla="*/ 202405 w 2667216"/>
              <a:gd name="connsiteY4" fmla="*/ 321775 h 1573026"/>
              <a:gd name="connsiteX5" fmla="*/ 238126 w 2667216"/>
              <a:gd name="connsiteY5" fmla="*/ 364636 h 1573026"/>
              <a:gd name="connsiteX6" fmla="*/ 266699 w 2667216"/>
              <a:gd name="connsiteY6" fmla="*/ 359875 h 1573026"/>
              <a:gd name="connsiteX7" fmla="*/ 273843 w 2667216"/>
              <a:gd name="connsiteY7" fmla="*/ 333681 h 1573026"/>
              <a:gd name="connsiteX8" fmla="*/ 314324 w 2667216"/>
              <a:gd name="connsiteY8" fmla="*/ 336062 h 1573026"/>
              <a:gd name="connsiteX9" fmla="*/ 361949 w 2667216"/>
              <a:gd name="connsiteY9" fmla="*/ 312249 h 1573026"/>
              <a:gd name="connsiteX10" fmla="*/ 385762 w 2667216"/>
              <a:gd name="connsiteY10" fmla="*/ 257481 h 1573026"/>
              <a:gd name="connsiteX11" fmla="*/ 373855 w 2667216"/>
              <a:gd name="connsiteY11" fmla="*/ 424168 h 1573026"/>
              <a:gd name="connsiteX12" fmla="*/ 476249 w 2667216"/>
              <a:gd name="connsiteY12" fmla="*/ 517037 h 1573026"/>
              <a:gd name="connsiteX13" fmla="*/ 533401 w 2667216"/>
              <a:gd name="connsiteY13" fmla="*/ 495605 h 1573026"/>
              <a:gd name="connsiteX14" fmla="*/ 585787 w 2667216"/>
              <a:gd name="connsiteY14" fmla="*/ 481318 h 1573026"/>
              <a:gd name="connsiteX15" fmla="*/ 611980 w 2667216"/>
              <a:gd name="connsiteY15" fmla="*/ 483700 h 1573026"/>
              <a:gd name="connsiteX16" fmla="*/ 607218 w 2667216"/>
              <a:gd name="connsiteY16" fmla="*/ 476556 h 1573026"/>
              <a:gd name="connsiteX17" fmla="*/ 685799 w 2667216"/>
              <a:gd name="connsiteY17" fmla="*/ 524181 h 1573026"/>
              <a:gd name="connsiteX18" fmla="*/ 731043 w 2667216"/>
              <a:gd name="connsiteY18" fmla="*/ 547993 h 1573026"/>
              <a:gd name="connsiteX19" fmla="*/ 797720 w 2667216"/>
              <a:gd name="connsiteY19" fmla="*/ 562280 h 1573026"/>
              <a:gd name="connsiteX20" fmla="*/ 842962 w 2667216"/>
              <a:gd name="connsiteY20" fmla="*/ 478937 h 1573026"/>
              <a:gd name="connsiteX21" fmla="*/ 871537 w 2667216"/>
              <a:gd name="connsiteY21" fmla="*/ 455125 h 1573026"/>
              <a:gd name="connsiteX22" fmla="*/ 873921 w 2667216"/>
              <a:gd name="connsiteY22" fmla="*/ 426549 h 1573026"/>
              <a:gd name="connsiteX23" fmla="*/ 802480 w 2667216"/>
              <a:gd name="connsiteY23" fmla="*/ 412262 h 1573026"/>
              <a:gd name="connsiteX24" fmla="*/ 773907 w 2667216"/>
              <a:gd name="connsiteY24" fmla="*/ 417024 h 1573026"/>
              <a:gd name="connsiteX25" fmla="*/ 738187 w 2667216"/>
              <a:gd name="connsiteY25" fmla="*/ 383687 h 1573026"/>
              <a:gd name="connsiteX26" fmla="*/ 762001 w 2667216"/>
              <a:gd name="connsiteY26" fmla="*/ 357491 h 1573026"/>
              <a:gd name="connsiteX27" fmla="*/ 823912 w 2667216"/>
              <a:gd name="connsiteY27" fmla="*/ 343206 h 1573026"/>
              <a:gd name="connsiteX28" fmla="*/ 869155 w 2667216"/>
              <a:gd name="connsiteY28" fmla="*/ 357493 h 1573026"/>
              <a:gd name="connsiteX29" fmla="*/ 881062 w 2667216"/>
              <a:gd name="connsiteY29" fmla="*/ 376543 h 1573026"/>
              <a:gd name="connsiteX30" fmla="*/ 1000124 w 2667216"/>
              <a:gd name="connsiteY30" fmla="*/ 436075 h 1573026"/>
              <a:gd name="connsiteX31" fmla="*/ 1023937 w 2667216"/>
              <a:gd name="connsiteY31" fmla="*/ 500368 h 1573026"/>
              <a:gd name="connsiteX32" fmla="*/ 1045368 w 2667216"/>
              <a:gd name="connsiteY32" fmla="*/ 512275 h 1573026"/>
              <a:gd name="connsiteX33" fmla="*/ 1042987 w 2667216"/>
              <a:gd name="connsiteY33" fmla="*/ 421787 h 1573026"/>
              <a:gd name="connsiteX34" fmla="*/ 1064418 w 2667216"/>
              <a:gd name="connsiteY34" fmla="*/ 383687 h 1573026"/>
              <a:gd name="connsiteX35" fmla="*/ 1083468 w 2667216"/>
              <a:gd name="connsiteY35" fmla="*/ 386068 h 1573026"/>
              <a:gd name="connsiteX36" fmla="*/ 1083468 w 2667216"/>
              <a:gd name="connsiteY36" fmla="*/ 347968 h 1573026"/>
              <a:gd name="connsiteX37" fmla="*/ 1095376 w 2667216"/>
              <a:gd name="connsiteY37" fmla="*/ 340823 h 1573026"/>
              <a:gd name="connsiteX38" fmla="*/ 1152524 w 2667216"/>
              <a:gd name="connsiteY38" fmla="*/ 343206 h 1573026"/>
              <a:gd name="connsiteX39" fmla="*/ 1252537 w 2667216"/>
              <a:gd name="connsiteY39" fmla="*/ 317012 h 1573026"/>
              <a:gd name="connsiteX40" fmla="*/ 1323974 w 2667216"/>
              <a:gd name="connsiteY40" fmla="*/ 305106 h 1573026"/>
              <a:gd name="connsiteX41" fmla="*/ 1409366 w 2667216"/>
              <a:gd name="connsiteY41" fmla="*/ 250164 h 1573026"/>
              <a:gd name="connsiteX42" fmla="*/ 1481137 w 2667216"/>
              <a:gd name="connsiteY42" fmla="*/ 221762 h 1573026"/>
              <a:gd name="connsiteX43" fmla="*/ 1550195 w 2667216"/>
              <a:gd name="connsiteY43" fmla="*/ 188423 h 1573026"/>
              <a:gd name="connsiteX44" fmla="*/ 1621630 w 2667216"/>
              <a:gd name="connsiteY44" fmla="*/ 195568 h 1573026"/>
              <a:gd name="connsiteX45" fmla="*/ 1674018 w 2667216"/>
              <a:gd name="connsiteY45" fmla="*/ 174137 h 1573026"/>
              <a:gd name="connsiteX46" fmla="*/ 1704976 w 2667216"/>
              <a:gd name="connsiteY46" fmla="*/ 183660 h 1573026"/>
              <a:gd name="connsiteX47" fmla="*/ 1778793 w 2667216"/>
              <a:gd name="connsiteY47" fmla="*/ 233668 h 1573026"/>
              <a:gd name="connsiteX48" fmla="*/ 1716880 w 2667216"/>
              <a:gd name="connsiteY48" fmla="*/ 209856 h 1573026"/>
              <a:gd name="connsiteX49" fmla="*/ 1738312 w 2667216"/>
              <a:gd name="connsiteY49" fmla="*/ 281293 h 1573026"/>
              <a:gd name="connsiteX50" fmla="*/ 1776414 w 2667216"/>
              <a:gd name="connsiteY50" fmla="*/ 309866 h 1573026"/>
              <a:gd name="connsiteX51" fmla="*/ 1871662 w 2667216"/>
              <a:gd name="connsiteY51" fmla="*/ 314631 h 1573026"/>
              <a:gd name="connsiteX52" fmla="*/ 1938339 w 2667216"/>
              <a:gd name="connsiteY52" fmla="*/ 271766 h 1573026"/>
              <a:gd name="connsiteX53" fmla="*/ 1935955 w 2667216"/>
              <a:gd name="connsiteY53" fmla="*/ 293200 h 1573026"/>
              <a:gd name="connsiteX54" fmla="*/ 1900237 w 2667216"/>
              <a:gd name="connsiteY54" fmla="*/ 321775 h 1573026"/>
              <a:gd name="connsiteX55" fmla="*/ 1826418 w 2667216"/>
              <a:gd name="connsiteY55" fmla="*/ 338443 h 1573026"/>
              <a:gd name="connsiteX56" fmla="*/ 1833564 w 2667216"/>
              <a:gd name="connsiteY56" fmla="*/ 367017 h 1573026"/>
              <a:gd name="connsiteX57" fmla="*/ 1957389 w 2667216"/>
              <a:gd name="connsiteY57" fmla="*/ 331298 h 1573026"/>
              <a:gd name="connsiteX58" fmla="*/ 2009774 w 2667216"/>
              <a:gd name="connsiteY58" fmla="*/ 295581 h 1573026"/>
              <a:gd name="connsiteX59" fmla="*/ 2052638 w 2667216"/>
              <a:gd name="connsiteY59" fmla="*/ 271766 h 1573026"/>
              <a:gd name="connsiteX60" fmla="*/ 1976439 w 2667216"/>
              <a:gd name="connsiteY60" fmla="*/ 264623 h 1573026"/>
              <a:gd name="connsiteX61" fmla="*/ 1976439 w 2667216"/>
              <a:gd name="connsiteY61" fmla="*/ 202710 h 1573026"/>
              <a:gd name="connsiteX62" fmla="*/ 2026444 w 2667216"/>
              <a:gd name="connsiteY62" fmla="*/ 202710 h 1573026"/>
              <a:gd name="connsiteX63" fmla="*/ 2133600 w 2667216"/>
              <a:gd name="connsiteY63" fmla="*/ 97935 h 1573026"/>
              <a:gd name="connsiteX64" fmla="*/ 2183606 w 2667216"/>
              <a:gd name="connsiteY64" fmla="*/ 305 h 1573026"/>
              <a:gd name="connsiteX65" fmla="*/ 2147888 w 2667216"/>
              <a:gd name="connsiteY65" fmla="*/ 114604 h 1573026"/>
              <a:gd name="connsiteX66" fmla="*/ 2074070 w 2667216"/>
              <a:gd name="connsiteY66" fmla="*/ 193186 h 1573026"/>
              <a:gd name="connsiteX67" fmla="*/ 2138362 w 2667216"/>
              <a:gd name="connsiteY67" fmla="*/ 217000 h 1573026"/>
              <a:gd name="connsiteX68" fmla="*/ 2197893 w 2667216"/>
              <a:gd name="connsiteY68" fmla="*/ 212237 h 1573026"/>
              <a:gd name="connsiteX69" fmla="*/ 2243139 w 2667216"/>
              <a:gd name="connsiteY69" fmla="*/ 257480 h 1573026"/>
              <a:gd name="connsiteX70" fmla="*/ 2293143 w 2667216"/>
              <a:gd name="connsiteY70" fmla="*/ 243193 h 1573026"/>
              <a:gd name="connsiteX71" fmla="*/ 2336005 w 2667216"/>
              <a:gd name="connsiteY71" fmla="*/ 178900 h 1573026"/>
              <a:gd name="connsiteX72" fmla="*/ 2378868 w 2667216"/>
              <a:gd name="connsiteY72" fmla="*/ 169375 h 1573026"/>
              <a:gd name="connsiteX73" fmla="*/ 2483643 w 2667216"/>
              <a:gd name="connsiteY73" fmla="*/ 152706 h 1573026"/>
              <a:gd name="connsiteX74" fmla="*/ 2500312 w 2667216"/>
              <a:gd name="connsiteY74" fmla="*/ 147943 h 1573026"/>
              <a:gd name="connsiteX75" fmla="*/ 2588418 w 2667216"/>
              <a:gd name="connsiteY75" fmla="*/ 166993 h 1573026"/>
              <a:gd name="connsiteX76" fmla="*/ 2619374 w 2667216"/>
              <a:gd name="connsiteY76" fmla="*/ 188425 h 1573026"/>
              <a:gd name="connsiteX77" fmla="*/ 2645569 w 2667216"/>
              <a:gd name="connsiteY77" fmla="*/ 205092 h 1573026"/>
              <a:gd name="connsiteX78" fmla="*/ 2666999 w 2667216"/>
              <a:gd name="connsiteY78" fmla="*/ 221762 h 1573026"/>
              <a:gd name="connsiteX79" fmla="*/ 2647949 w 2667216"/>
              <a:gd name="connsiteY79" fmla="*/ 264625 h 1573026"/>
              <a:gd name="connsiteX80" fmla="*/ 2645568 w 2667216"/>
              <a:gd name="connsiteY80" fmla="*/ 319393 h 1573026"/>
              <a:gd name="connsiteX81" fmla="*/ 2631280 w 2667216"/>
              <a:gd name="connsiteY81" fmla="*/ 376543 h 1573026"/>
              <a:gd name="connsiteX82" fmla="*/ 2633662 w 2667216"/>
              <a:gd name="connsiteY82" fmla="*/ 386068 h 1573026"/>
              <a:gd name="connsiteX83" fmla="*/ 2664618 w 2667216"/>
              <a:gd name="connsiteY83" fmla="*/ 393212 h 1573026"/>
              <a:gd name="connsiteX84" fmla="*/ 2652712 w 2667216"/>
              <a:gd name="connsiteY84" fmla="*/ 424168 h 1573026"/>
              <a:gd name="connsiteX85" fmla="*/ 2619374 w 2667216"/>
              <a:gd name="connsiteY85" fmla="*/ 445600 h 1573026"/>
              <a:gd name="connsiteX86" fmla="*/ 2605087 w 2667216"/>
              <a:gd name="connsiteY86" fmla="*/ 476556 h 1573026"/>
              <a:gd name="connsiteX87" fmla="*/ 2608340 w 2667216"/>
              <a:gd name="connsiteY87" fmla="*/ 559163 h 1573026"/>
              <a:gd name="connsiteX88" fmla="*/ 2595561 w 2667216"/>
              <a:gd name="connsiteY88" fmla="*/ 590856 h 1573026"/>
              <a:gd name="connsiteX89" fmla="*/ 2593180 w 2667216"/>
              <a:gd name="connsiteY89" fmla="*/ 655150 h 1573026"/>
              <a:gd name="connsiteX90" fmla="*/ 2614612 w 2667216"/>
              <a:gd name="connsiteY90" fmla="*/ 690868 h 1573026"/>
              <a:gd name="connsiteX91" fmla="*/ 2609849 w 2667216"/>
              <a:gd name="connsiteY91" fmla="*/ 743256 h 1573026"/>
              <a:gd name="connsiteX92" fmla="*/ 2612230 w 2667216"/>
              <a:gd name="connsiteY92" fmla="*/ 790881 h 1573026"/>
              <a:gd name="connsiteX93" fmla="*/ 2600324 w 2667216"/>
              <a:gd name="connsiteY93" fmla="*/ 805168 h 1573026"/>
              <a:gd name="connsiteX94" fmla="*/ 2571749 w 2667216"/>
              <a:gd name="connsiteY94" fmla="*/ 890893 h 1573026"/>
              <a:gd name="connsiteX95" fmla="*/ 2540795 w 2667216"/>
              <a:gd name="connsiteY95" fmla="*/ 967092 h 1573026"/>
              <a:gd name="connsiteX96" fmla="*/ 2505074 w 2667216"/>
              <a:gd name="connsiteY96" fmla="*/ 945662 h 1573026"/>
              <a:gd name="connsiteX97" fmla="*/ 2445543 w 2667216"/>
              <a:gd name="connsiteY97" fmla="*/ 917087 h 1573026"/>
              <a:gd name="connsiteX98" fmla="*/ 2416968 w 2667216"/>
              <a:gd name="connsiteY98" fmla="*/ 883750 h 1573026"/>
              <a:gd name="connsiteX99" fmla="*/ 2383632 w 2667216"/>
              <a:gd name="connsiteY99" fmla="*/ 869462 h 1573026"/>
              <a:gd name="connsiteX100" fmla="*/ 2350293 w 2667216"/>
              <a:gd name="connsiteY100" fmla="*/ 871843 h 1573026"/>
              <a:gd name="connsiteX101" fmla="*/ 2300287 w 2667216"/>
              <a:gd name="connsiteY101" fmla="*/ 895656 h 1573026"/>
              <a:gd name="connsiteX102" fmla="*/ 2276474 w 2667216"/>
              <a:gd name="connsiteY102" fmla="*/ 909943 h 1573026"/>
              <a:gd name="connsiteX103" fmla="*/ 2207420 w 2667216"/>
              <a:gd name="connsiteY103" fmla="*/ 926612 h 1573026"/>
              <a:gd name="connsiteX104" fmla="*/ 2185987 w 2667216"/>
              <a:gd name="connsiteY104" fmla="*/ 957568 h 1573026"/>
              <a:gd name="connsiteX105" fmla="*/ 2183605 w 2667216"/>
              <a:gd name="connsiteY105" fmla="*/ 1036150 h 1573026"/>
              <a:gd name="connsiteX106" fmla="*/ 2185989 w 2667216"/>
              <a:gd name="connsiteY106" fmla="*/ 1062342 h 1573026"/>
              <a:gd name="connsiteX107" fmla="*/ 2085974 w 2667216"/>
              <a:gd name="connsiteY107" fmla="*/ 1112350 h 1573026"/>
              <a:gd name="connsiteX108" fmla="*/ 2043112 w 2667216"/>
              <a:gd name="connsiteY108" fmla="*/ 1112350 h 1573026"/>
              <a:gd name="connsiteX109" fmla="*/ 1952626 w 2667216"/>
              <a:gd name="connsiteY109" fmla="*/ 1148067 h 1573026"/>
              <a:gd name="connsiteX110" fmla="*/ 1931193 w 2667216"/>
              <a:gd name="connsiteY110" fmla="*/ 1188550 h 1573026"/>
              <a:gd name="connsiteX111" fmla="*/ 1931195 w 2667216"/>
              <a:gd name="connsiteY111" fmla="*/ 1238556 h 1573026"/>
              <a:gd name="connsiteX112" fmla="*/ 1881187 w 2667216"/>
              <a:gd name="connsiteY112" fmla="*/ 1279037 h 1573026"/>
              <a:gd name="connsiteX113" fmla="*/ 1864520 w 2667216"/>
              <a:gd name="connsiteY113" fmla="*/ 1309993 h 1573026"/>
              <a:gd name="connsiteX114" fmla="*/ 1866899 w 2667216"/>
              <a:gd name="connsiteY114" fmla="*/ 1331425 h 1573026"/>
              <a:gd name="connsiteX115" fmla="*/ 1900237 w 2667216"/>
              <a:gd name="connsiteY115" fmla="*/ 1326662 h 1573026"/>
              <a:gd name="connsiteX116" fmla="*/ 1924051 w 2667216"/>
              <a:gd name="connsiteY116" fmla="*/ 1350474 h 1573026"/>
              <a:gd name="connsiteX117" fmla="*/ 1912143 w 2667216"/>
              <a:gd name="connsiteY117" fmla="*/ 1383812 h 1573026"/>
              <a:gd name="connsiteX118" fmla="*/ 1909762 w 2667216"/>
              <a:gd name="connsiteY118" fmla="*/ 1421912 h 1573026"/>
              <a:gd name="connsiteX119" fmla="*/ 1831182 w 2667216"/>
              <a:gd name="connsiteY119" fmla="*/ 1450487 h 1573026"/>
              <a:gd name="connsiteX120" fmla="*/ 1821657 w 2667216"/>
              <a:gd name="connsiteY120" fmla="*/ 1538594 h 1573026"/>
              <a:gd name="connsiteX121" fmla="*/ 1754980 w 2667216"/>
              <a:gd name="connsiteY121" fmla="*/ 1560025 h 1573026"/>
              <a:gd name="connsiteX122" fmla="*/ 1718929 w 2667216"/>
              <a:gd name="connsiteY122" fmla="*/ 1573012 h 1573026"/>
              <a:gd name="connsiteX123" fmla="*/ 1638299 w 2667216"/>
              <a:gd name="connsiteY123" fmla="*/ 1557643 h 1573026"/>
              <a:gd name="connsiteX124" fmla="*/ 1612105 w 2667216"/>
              <a:gd name="connsiteY124" fmla="*/ 1571931 h 1573026"/>
              <a:gd name="connsiteX125" fmla="*/ 1557339 w 2667216"/>
              <a:gd name="connsiteY125" fmla="*/ 1543356 h 1573026"/>
              <a:gd name="connsiteX126" fmla="*/ 1516855 w 2667216"/>
              <a:gd name="connsiteY126" fmla="*/ 1507637 h 1573026"/>
              <a:gd name="connsiteX127" fmla="*/ 1473995 w 2667216"/>
              <a:gd name="connsiteY127" fmla="*/ 1479061 h 1573026"/>
              <a:gd name="connsiteX128" fmla="*/ 1502568 w 2667216"/>
              <a:gd name="connsiteY128" fmla="*/ 1455250 h 1573026"/>
              <a:gd name="connsiteX129" fmla="*/ 1490662 w 2667216"/>
              <a:gd name="connsiteY129" fmla="*/ 1438581 h 1573026"/>
              <a:gd name="connsiteX130" fmla="*/ 1428749 w 2667216"/>
              <a:gd name="connsiteY130" fmla="*/ 1426675 h 1573026"/>
              <a:gd name="connsiteX131" fmla="*/ 1409699 w 2667216"/>
              <a:gd name="connsiteY131" fmla="*/ 1402862 h 1573026"/>
              <a:gd name="connsiteX132" fmla="*/ 1371601 w 2667216"/>
              <a:gd name="connsiteY132" fmla="*/ 1379050 h 1573026"/>
              <a:gd name="connsiteX133" fmla="*/ 1366837 w 2667216"/>
              <a:gd name="connsiteY133" fmla="*/ 1390956 h 1573026"/>
              <a:gd name="connsiteX134" fmla="*/ 1381126 w 2667216"/>
              <a:gd name="connsiteY134" fmla="*/ 1429056 h 1573026"/>
              <a:gd name="connsiteX135" fmla="*/ 1350168 w 2667216"/>
              <a:gd name="connsiteY135" fmla="*/ 1443343 h 1573026"/>
              <a:gd name="connsiteX136" fmla="*/ 1323976 w 2667216"/>
              <a:gd name="connsiteY136" fmla="*/ 1457630 h 1573026"/>
              <a:gd name="connsiteX137" fmla="*/ 1307305 w 2667216"/>
              <a:gd name="connsiteY137" fmla="*/ 1450487 h 1573026"/>
              <a:gd name="connsiteX138" fmla="*/ 1262062 w 2667216"/>
              <a:gd name="connsiteY138" fmla="*/ 1388575 h 1573026"/>
              <a:gd name="connsiteX139" fmla="*/ 1216820 w 2667216"/>
              <a:gd name="connsiteY139" fmla="*/ 1355237 h 1573026"/>
              <a:gd name="connsiteX140" fmla="*/ 1238251 w 2667216"/>
              <a:gd name="connsiteY140" fmla="*/ 1338568 h 1573026"/>
              <a:gd name="connsiteX141" fmla="*/ 1259682 w 2667216"/>
              <a:gd name="connsiteY141" fmla="*/ 1298087 h 1573026"/>
              <a:gd name="connsiteX142" fmla="*/ 1245393 w 2667216"/>
              <a:gd name="connsiteY142" fmla="*/ 1286181 h 1573026"/>
              <a:gd name="connsiteX143" fmla="*/ 1207295 w 2667216"/>
              <a:gd name="connsiteY143" fmla="*/ 1288562 h 1573026"/>
              <a:gd name="connsiteX144" fmla="*/ 1131095 w 2667216"/>
              <a:gd name="connsiteY144" fmla="*/ 1245700 h 1573026"/>
              <a:gd name="connsiteX145" fmla="*/ 1088230 w 2667216"/>
              <a:gd name="connsiteY145" fmla="*/ 1226650 h 1573026"/>
              <a:gd name="connsiteX146" fmla="*/ 1078707 w 2667216"/>
              <a:gd name="connsiteY146" fmla="*/ 1226650 h 1573026"/>
              <a:gd name="connsiteX147" fmla="*/ 1066801 w 2667216"/>
              <a:gd name="connsiteY147" fmla="*/ 1162356 h 1573026"/>
              <a:gd name="connsiteX148" fmla="*/ 1078707 w 2667216"/>
              <a:gd name="connsiteY148" fmla="*/ 1098062 h 1573026"/>
              <a:gd name="connsiteX149" fmla="*/ 1047751 w 2667216"/>
              <a:gd name="connsiteY149" fmla="*/ 1064725 h 1573026"/>
              <a:gd name="connsiteX150" fmla="*/ 995364 w 2667216"/>
              <a:gd name="connsiteY150" fmla="*/ 1040912 h 1573026"/>
              <a:gd name="connsiteX151" fmla="*/ 1021557 w 2667216"/>
              <a:gd name="connsiteY151" fmla="*/ 1017100 h 1573026"/>
              <a:gd name="connsiteX152" fmla="*/ 1066801 w 2667216"/>
              <a:gd name="connsiteY152" fmla="*/ 1021862 h 1573026"/>
              <a:gd name="connsiteX153" fmla="*/ 1062039 w 2667216"/>
              <a:gd name="connsiteY153" fmla="*/ 974237 h 1573026"/>
              <a:gd name="connsiteX154" fmla="*/ 1033464 w 2667216"/>
              <a:gd name="connsiteY154" fmla="*/ 969475 h 1573026"/>
              <a:gd name="connsiteX155" fmla="*/ 1038226 w 2667216"/>
              <a:gd name="connsiteY155" fmla="*/ 921850 h 1573026"/>
              <a:gd name="connsiteX156" fmla="*/ 1007270 w 2667216"/>
              <a:gd name="connsiteY156" fmla="*/ 907562 h 1573026"/>
              <a:gd name="connsiteX157" fmla="*/ 1009651 w 2667216"/>
              <a:gd name="connsiteY157" fmla="*/ 871843 h 1573026"/>
              <a:gd name="connsiteX158" fmla="*/ 962026 w 2667216"/>
              <a:gd name="connsiteY158" fmla="*/ 857556 h 1573026"/>
              <a:gd name="connsiteX159" fmla="*/ 942976 w 2667216"/>
              <a:gd name="connsiteY159" fmla="*/ 878987 h 1573026"/>
              <a:gd name="connsiteX160" fmla="*/ 914399 w 2667216"/>
              <a:gd name="connsiteY160" fmla="*/ 881368 h 1573026"/>
              <a:gd name="connsiteX161" fmla="*/ 864395 w 2667216"/>
              <a:gd name="connsiteY161" fmla="*/ 886131 h 1573026"/>
              <a:gd name="connsiteX162" fmla="*/ 833439 w 2667216"/>
              <a:gd name="connsiteY162" fmla="*/ 907562 h 1573026"/>
              <a:gd name="connsiteX163" fmla="*/ 833439 w 2667216"/>
              <a:gd name="connsiteY163" fmla="*/ 876606 h 1573026"/>
              <a:gd name="connsiteX164" fmla="*/ 792957 w 2667216"/>
              <a:gd name="connsiteY164" fmla="*/ 871843 h 1573026"/>
              <a:gd name="connsiteX165" fmla="*/ 800099 w 2667216"/>
              <a:gd name="connsiteY165" fmla="*/ 893275 h 1573026"/>
              <a:gd name="connsiteX166" fmla="*/ 795339 w 2667216"/>
              <a:gd name="connsiteY166" fmla="*/ 912325 h 1573026"/>
              <a:gd name="connsiteX167" fmla="*/ 709614 w 2667216"/>
              <a:gd name="connsiteY167" fmla="*/ 859936 h 1573026"/>
              <a:gd name="connsiteX168" fmla="*/ 688182 w 2667216"/>
              <a:gd name="connsiteY168" fmla="*/ 826600 h 1573026"/>
              <a:gd name="connsiteX169" fmla="*/ 700089 w 2667216"/>
              <a:gd name="connsiteY169" fmla="*/ 786117 h 1573026"/>
              <a:gd name="connsiteX170" fmla="*/ 669132 w 2667216"/>
              <a:gd name="connsiteY170" fmla="*/ 781356 h 1573026"/>
              <a:gd name="connsiteX171" fmla="*/ 621507 w 2667216"/>
              <a:gd name="connsiteY171" fmla="*/ 795643 h 1573026"/>
              <a:gd name="connsiteX172" fmla="*/ 611982 w 2667216"/>
              <a:gd name="connsiteY172" fmla="*/ 809931 h 1573026"/>
              <a:gd name="connsiteX173" fmla="*/ 588170 w 2667216"/>
              <a:gd name="connsiteY173" fmla="*/ 826600 h 1573026"/>
              <a:gd name="connsiteX174" fmla="*/ 581026 w 2667216"/>
              <a:gd name="connsiteY174" fmla="*/ 843268 h 1573026"/>
              <a:gd name="connsiteX175" fmla="*/ 540545 w 2667216"/>
              <a:gd name="connsiteY175" fmla="*/ 876606 h 1573026"/>
              <a:gd name="connsiteX176" fmla="*/ 542924 w 2667216"/>
              <a:gd name="connsiteY176" fmla="*/ 898037 h 1573026"/>
              <a:gd name="connsiteX177" fmla="*/ 557214 w 2667216"/>
              <a:gd name="connsiteY177" fmla="*/ 917087 h 1573026"/>
              <a:gd name="connsiteX178" fmla="*/ 481014 w 2667216"/>
              <a:gd name="connsiteY178" fmla="*/ 902800 h 1573026"/>
              <a:gd name="connsiteX179" fmla="*/ 447676 w 2667216"/>
              <a:gd name="connsiteY179" fmla="*/ 907562 h 1573026"/>
              <a:gd name="connsiteX180" fmla="*/ 495299 w 2667216"/>
              <a:gd name="connsiteY180" fmla="*/ 938518 h 1573026"/>
              <a:gd name="connsiteX181" fmla="*/ 519114 w 2667216"/>
              <a:gd name="connsiteY181" fmla="*/ 950425 h 1573026"/>
              <a:gd name="connsiteX182" fmla="*/ 545307 w 2667216"/>
              <a:gd name="connsiteY182" fmla="*/ 1002812 h 1573026"/>
              <a:gd name="connsiteX183" fmla="*/ 478630 w 2667216"/>
              <a:gd name="connsiteY183" fmla="*/ 1019481 h 1573026"/>
              <a:gd name="connsiteX184" fmla="*/ 457201 w 2667216"/>
              <a:gd name="connsiteY184" fmla="*/ 1031387 h 1573026"/>
              <a:gd name="connsiteX185" fmla="*/ 433387 w 2667216"/>
              <a:gd name="connsiteY185" fmla="*/ 1002812 h 1573026"/>
              <a:gd name="connsiteX186" fmla="*/ 409574 w 2667216"/>
              <a:gd name="connsiteY186" fmla="*/ 971856 h 1573026"/>
              <a:gd name="connsiteX187" fmla="*/ 411955 w 2667216"/>
              <a:gd name="connsiteY187" fmla="*/ 933756 h 1573026"/>
              <a:gd name="connsiteX188" fmla="*/ 409574 w 2667216"/>
              <a:gd name="connsiteY188" fmla="*/ 914706 h 1573026"/>
              <a:gd name="connsiteX189" fmla="*/ 428624 w 2667216"/>
              <a:gd name="connsiteY189" fmla="*/ 881368 h 1573026"/>
              <a:gd name="connsiteX190" fmla="*/ 388144 w 2667216"/>
              <a:gd name="connsiteY190" fmla="*/ 890893 h 1573026"/>
              <a:gd name="connsiteX191" fmla="*/ 359568 w 2667216"/>
              <a:gd name="connsiteY191" fmla="*/ 952806 h 1573026"/>
              <a:gd name="connsiteX192" fmla="*/ 352424 w 2667216"/>
              <a:gd name="connsiteY192" fmla="*/ 976618 h 1573026"/>
              <a:gd name="connsiteX193" fmla="*/ 321468 w 2667216"/>
              <a:gd name="connsiteY193" fmla="*/ 993287 h 1573026"/>
              <a:gd name="connsiteX194" fmla="*/ 273843 w 2667216"/>
              <a:gd name="connsiteY194" fmla="*/ 990906 h 1573026"/>
              <a:gd name="connsiteX195" fmla="*/ 266699 w 2667216"/>
              <a:gd name="connsiteY195" fmla="*/ 1007575 h 1573026"/>
              <a:gd name="connsiteX196" fmla="*/ 266699 w 2667216"/>
              <a:gd name="connsiteY196" fmla="*/ 1055200 h 1573026"/>
              <a:gd name="connsiteX197" fmla="*/ 207168 w 2667216"/>
              <a:gd name="connsiteY197" fmla="*/ 1059962 h 1573026"/>
              <a:gd name="connsiteX198" fmla="*/ 145255 w 2667216"/>
              <a:gd name="connsiteY198" fmla="*/ 1093300 h 1573026"/>
              <a:gd name="connsiteX199" fmla="*/ 147637 w 2667216"/>
              <a:gd name="connsiteY199" fmla="*/ 1121875 h 1573026"/>
              <a:gd name="connsiteX200" fmla="*/ 95250 w 2667216"/>
              <a:gd name="connsiteY200" fmla="*/ 1109968 h 1573026"/>
              <a:gd name="connsiteX201" fmla="*/ 61912 w 2667216"/>
              <a:gd name="connsiteY201" fmla="*/ 1117112 h 1573026"/>
              <a:gd name="connsiteX202" fmla="*/ 16668 w 2667216"/>
              <a:gd name="connsiteY202" fmla="*/ 1098062 h 1573026"/>
              <a:gd name="connsiteX203" fmla="*/ 0 w 2667216"/>
              <a:gd name="connsiteY203" fmla="*/ 1098062 h 1573026"/>
              <a:gd name="connsiteX0" fmla="*/ 0 w 2667216"/>
              <a:gd name="connsiteY0" fmla="*/ 1098062 h 1573026"/>
              <a:gd name="connsiteX1" fmla="*/ 142874 w 2667216"/>
              <a:gd name="connsiteY1" fmla="*/ 247956 h 1573026"/>
              <a:gd name="connsiteX2" fmla="*/ 190499 w 2667216"/>
              <a:gd name="connsiteY2" fmla="*/ 293200 h 1573026"/>
              <a:gd name="connsiteX3" fmla="*/ 202405 w 2667216"/>
              <a:gd name="connsiteY3" fmla="*/ 321775 h 1573026"/>
              <a:gd name="connsiteX4" fmla="*/ 238126 w 2667216"/>
              <a:gd name="connsiteY4" fmla="*/ 364636 h 1573026"/>
              <a:gd name="connsiteX5" fmla="*/ 266699 w 2667216"/>
              <a:gd name="connsiteY5" fmla="*/ 359875 h 1573026"/>
              <a:gd name="connsiteX6" fmla="*/ 273843 w 2667216"/>
              <a:gd name="connsiteY6" fmla="*/ 333681 h 1573026"/>
              <a:gd name="connsiteX7" fmla="*/ 314324 w 2667216"/>
              <a:gd name="connsiteY7" fmla="*/ 336062 h 1573026"/>
              <a:gd name="connsiteX8" fmla="*/ 361949 w 2667216"/>
              <a:gd name="connsiteY8" fmla="*/ 312249 h 1573026"/>
              <a:gd name="connsiteX9" fmla="*/ 385762 w 2667216"/>
              <a:gd name="connsiteY9" fmla="*/ 257481 h 1573026"/>
              <a:gd name="connsiteX10" fmla="*/ 373855 w 2667216"/>
              <a:gd name="connsiteY10" fmla="*/ 424168 h 1573026"/>
              <a:gd name="connsiteX11" fmla="*/ 476249 w 2667216"/>
              <a:gd name="connsiteY11" fmla="*/ 517037 h 1573026"/>
              <a:gd name="connsiteX12" fmla="*/ 533401 w 2667216"/>
              <a:gd name="connsiteY12" fmla="*/ 495605 h 1573026"/>
              <a:gd name="connsiteX13" fmla="*/ 585787 w 2667216"/>
              <a:gd name="connsiteY13" fmla="*/ 481318 h 1573026"/>
              <a:gd name="connsiteX14" fmla="*/ 611980 w 2667216"/>
              <a:gd name="connsiteY14" fmla="*/ 483700 h 1573026"/>
              <a:gd name="connsiteX15" fmla="*/ 607218 w 2667216"/>
              <a:gd name="connsiteY15" fmla="*/ 476556 h 1573026"/>
              <a:gd name="connsiteX16" fmla="*/ 685799 w 2667216"/>
              <a:gd name="connsiteY16" fmla="*/ 524181 h 1573026"/>
              <a:gd name="connsiteX17" fmla="*/ 731043 w 2667216"/>
              <a:gd name="connsiteY17" fmla="*/ 547993 h 1573026"/>
              <a:gd name="connsiteX18" fmla="*/ 797720 w 2667216"/>
              <a:gd name="connsiteY18" fmla="*/ 562280 h 1573026"/>
              <a:gd name="connsiteX19" fmla="*/ 842962 w 2667216"/>
              <a:gd name="connsiteY19" fmla="*/ 478937 h 1573026"/>
              <a:gd name="connsiteX20" fmla="*/ 871537 w 2667216"/>
              <a:gd name="connsiteY20" fmla="*/ 455125 h 1573026"/>
              <a:gd name="connsiteX21" fmla="*/ 873921 w 2667216"/>
              <a:gd name="connsiteY21" fmla="*/ 426549 h 1573026"/>
              <a:gd name="connsiteX22" fmla="*/ 802480 w 2667216"/>
              <a:gd name="connsiteY22" fmla="*/ 412262 h 1573026"/>
              <a:gd name="connsiteX23" fmla="*/ 773907 w 2667216"/>
              <a:gd name="connsiteY23" fmla="*/ 417024 h 1573026"/>
              <a:gd name="connsiteX24" fmla="*/ 738187 w 2667216"/>
              <a:gd name="connsiteY24" fmla="*/ 383687 h 1573026"/>
              <a:gd name="connsiteX25" fmla="*/ 762001 w 2667216"/>
              <a:gd name="connsiteY25" fmla="*/ 357491 h 1573026"/>
              <a:gd name="connsiteX26" fmla="*/ 823912 w 2667216"/>
              <a:gd name="connsiteY26" fmla="*/ 343206 h 1573026"/>
              <a:gd name="connsiteX27" fmla="*/ 869155 w 2667216"/>
              <a:gd name="connsiteY27" fmla="*/ 357493 h 1573026"/>
              <a:gd name="connsiteX28" fmla="*/ 881062 w 2667216"/>
              <a:gd name="connsiteY28" fmla="*/ 376543 h 1573026"/>
              <a:gd name="connsiteX29" fmla="*/ 1000124 w 2667216"/>
              <a:gd name="connsiteY29" fmla="*/ 436075 h 1573026"/>
              <a:gd name="connsiteX30" fmla="*/ 1023937 w 2667216"/>
              <a:gd name="connsiteY30" fmla="*/ 500368 h 1573026"/>
              <a:gd name="connsiteX31" fmla="*/ 1045368 w 2667216"/>
              <a:gd name="connsiteY31" fmla="*/ 512275 h 1573026"/>
              <a:gd name="connsiteX32" fmla="*/ 1042987 w 2667216"/>
              <a:gd name="connsiteY32" fmla="*/ 421787 h 1573026"/>
              <a:gd name="connsiteX33" fmla="*/ 1064418 w 2667216"/>
              <a:gd name="connsiteY33" fmla="*/ 383687 h 1573026"/>
              <a:gd name="connsiteX34" fmla="*/ 1083468 w 2667216"/>
              <a:gd name="connsiteY34" fmla="*/ 386068 h 1573026"/>
              <a:gd name="connsiteX35" fmla="*/ 1083468 w 2667216"/>
              <a:gd name="connsiteY35" fmla="*/ 347968 h 1573026"/>
              <a:gd name="connsiteX36" fmla="*/ 1095376 w 2667216"/>
              <a:gd name="connsiteY36" fmla="*/ 340823 h 1573026"/>
              <a:gd name="connsiteX37" fmla="*/ 1152524 w 2667216"/>
              <a:gd name="connsiteY37" fmla="*/ 343206 h 1573026"/>
              <a:gd name="connsiteX38" fmla="*/ 1252537 w 2667216"/>
              <a:gd name="connsiteY38" fmla="*/ 317012 h 1573026"/>
              <a:gd name="connsiteX39" fmla="*/ 1323974 w 2667216"/>
              <a:gd name="connsiteY39" fmla="*/ 305106 h 1573026"/>
              <a:gd name="connsiteX40" fmla="*/ 1409366 w 2667216"/>
              <a:gd name="connsiteY40" fmla="*/ 250164 h 1573026"/>
              <a:gd name="connsiteX41" fmla="*/ 1481137 w 2667216"/>
              <a:gd name="connsiteY41" fmla="*/ 221762 h 1573026"/>
              <a:gd name="connsiteX42" fmla="*/ 1550195 w 2667216"/>
              <a:gd name="connsiteY42" fmla="*/ 188423 h 1573026"/>
              <a:gd name="connsiteX43" fmla="*/ 1621630 w 2667216"/>
              <a:gd name="connsiteY43" fmla="*/ 195568 h 1573026"/>
              <a:gd name="connsiteX44" fmla="*/ 1674018 w 2667216"/>
              <a:gd name="connsiteY44" fmla="*/ 174137 h 1573026"/>
              <a:gd name="connsiteX45" fmla="*/ 1704976 w 2667216"/>
              <a:gd name="connsiteY45" fmla="*/ 183660 h 1573026"/>
              <a:gd name="connsiteX46" fmla="*/ 1778793 w 2667216"/>
              <a:gd name="connsiteY46" fmla="*/ 233668 h 1573026"/>
              <a:gd name="connsiteX47" fmla="*/ 1716880 w 2667216"/>
              <a:gd name="connsiteY47" fmla="*/ 209856 h 1573026"/>
              <a:gd name="connsiteX48" fmla="*/ 1738312 w 2667216"/>
              <a:gd name="connsiteY48" fmla="*/ 281293 h 1573026"/>
              <a:gd name="connsiteX49" fmla="*/ 1776414 w 2667216"/>
              <a:gd name="connsiteY49" fmla="*/ 309866 h 1573026"/>
              <a:gd name="connsiteX50" fmla="*/ 1871662 w 2667216"/>
              <a:gd name="connsiteY50" fmla="*/ 314631 h 1573026"/>
              <a:gd name="connsiteX51" fmla="*/ 1938339 w 2667216"/>
              <a:gd name="connsiteY51" fmla="*/ 271766 h 1573026"/>
              <a:gd name="connsiteX52" fmla="*/ 1935955 w 2667216"/>
              <a:gd name="connsiteY52" fmla="*/ 293200 h 1573026"/>
              <a:gd name="connsiteX53" fmla="*/ 1900237 w 2667216"/>
              <a:gd name="connsiteY53" fmla="*/ 321775 h 1573026"/>
              <a:gd name="connsiteX54" fmla="*/ 1826418 w 2667216"/>
              <a:gd name="connsiteY54" fmla="*/ 338443 h 1573026"/>
              <a:gd name="connsiteX55" fmla="*/ 1833564 w 2667216"/>
              <a:gd name="connsiteY55" fmla="*/ 367017 h 1573026"/>
              <a:gd name="connsiteX56" fmla="*/ 1957389 w 2667216"/>
              <a:gd name="connsiteY56" fmla="*/ 331298 h 1573026"/>
              <a:gd name="connsiteX57" fmla="*/ 2009774 w 2667216"/>
              <a:gd name="connsiteY57" fmla="*/ 295581 h 1573026"/>
              <a:gd name="connsiteX58" fmla="*/ 2052638 w 2667216"/>
              <a:gd name="connsiteY58" fmla="*/ 271766 h 1573026"/>
              <a:gd name="connsiteX59" fmla="*/ 1976439 w 2667216"/>
              <a:gd name="connsiteY59" fmla="*/ 264623 h 1573026"/>
              <a:gd name="connsiteX60" fmla="*/ 1976439 w 2667216"/>
              <a:gd name="connsiteY60" fmla="*/ 202710 h 1573026"/>
              <a:gd name="connsiteX61" fmla="*/ 2026444 w 2667216"/>
              <a:gd name="connsiteY61" fmla="*/ 202710 h 1573026"/>
              <a:gd name="connsiteX62" fmla="*/ 2133600 w 2667216"/>
              <a:gd name="connsiteY62" fmla="*/ 97935 h 1573026"/>
              <a:gd name="connsiteX63" fmla="*/ 2183606 w 2667216"/>
              <a:gd name="connsiteY63" fmla="*/ 305 h 1573026"/>
              <a:gd name="connsiteX64" fmla="*/ 2147888 w 2667216"/>
              <a:gd name="connsiteY64" fmla="*/ 114604 h 1573026"/>
              <a:gd name="connsiteX65" fmla="*/ 2074070 w 2667216"/>
              <a:gd name="connsiteY65" fmla="*/ 193186 h 1573026"/>
              <a:gd name="connsiteX66" fmla="*/ 2138362 w 2667216"/>
              <a:gd name="connsiteY66" fmla="*/ 217000 h 1573026"/>
              <a:gd name="connsiteX67" fmla="*/ 2197893 w 2667216"/>
              <a:gd name="connsiteY67" fmla="*/ 212237 h 1573026"/>
              <a:gd name="connsiteX68" fmla="*/ 2243139 w 2667216"/>
              <a:gd name="connsiteY68" fmla="*/ 257480 h 1573026"/>
              <a:gd name="connsiteX69" fmla="*/ 2293143 w 2667216"/>
              <a:gd name="connsiteY69" fmla="*/ 243193 h 1573026"/>
              <a:gd name="connsiteX70" fmla="*/ 2336005 w 2667216"/>
              <a:gd name="connsiteY70" fmla="*/ 178900 h 1573026"/>
              <a:gd name="connsiteX71" fmla="*/ 2378868 w 2667216"/>
              <a:gd name="connsiteY71" fmla="*/ 169375 h 1573026"/>
              <a:gd name="connsiteX72" fmla="*/ 2483643 w 2667216"/>
              <a:gd name="connsiteY72" fmla="*/ 152706 h 1573026"/>
              <a:gd name="connsiteX73" fmla="*/ 2500312 w 2667216"/>
              <a:gd name="connsiteY73" fmla="*/ 147943 h 1573026"/>
              <a:gd name="connsiteX74" fmla="*/ 2588418 w 2667216"/>
              <a:gd name="connsiteY74" fmla="*/ 166993 h 1573026"/>
              <a:gd name="connsiteX75" fmla="*/ 2619374 w 2667216"/>
              <a:gd name="connsiteY75" fmla="*/ 188425 h 1573026"/>
              <a:gd name="connsiteX76" fmla="*/ 2645569 w 2667216"/>
              <a:gd name="connsiteY76" fmla="*/ 205092 h 1573026"/>
              <a:gd name="connsiteX77" fmla="*/ 2666999 w 2667216"/>
              <a:gd name="connsiteY77" fmla="*/ 221762 h 1573026"/>
              <a:gd name="connsiteX78" fmla="*/ 2647949 w 2667216"/>
              <a:gd name="connsiteY78" fmla="*/ 264625 h 1573026"/>
              <a:gd name="connsiteX79" fmla="*/ 2645568 w 2667216"/>
              <a:gd name="connsiteY79" fmla="*/ 319393 h 1573026"/>
              <a:gd name="connsiteX80" fmla="*/ 2631280 w 2667216"/>
              <a:gd name="connsiteY80" fmla="*/ 376543 h 1573026"/>
              <a:gd name="connsiteX81" fmla="*/ 2633662 w 2667216"/>
              <a:gd name="connsiteY81" fmla="*/ 386068 h 1573026"/>
              <a:gd name="connsiteX82" fmla="*/ 2664618 w 2667216"/>
              <a:gd name="connsiteY82" fmla="*/ 393212 h 1573026"/>
              <a:gd name="connsiteX83" fmla="*/ 2652712 w 2667216"/>
              <a:gd name="connsiteY83" fmla="*/ 424168 h 1573026"/>
              <a:gd name="connsiteX84" fmla="*/ 2619374 w 2667216"/>
              <a:gd name="connsiteY84" fmla="*/ 445600 h 1573026"/>
              <a:gd name="connsiteX85" fmla="*/ 2605087 w 2667216"/>
              <a:gd name="connsiteY85" fmla="*/ 476556 h 1573026"/>
              <a:gd name="connsiteX86" fmla="*/ 2608340 w 2667216"/>
              <a:gd name="connsiteY86" fmla="*/ 559163 h 1573026"/>
              <a:gd name="connsiteX87" fmla="*/ 2595561 w 2667216"/>
              <a:gd name="connsiteY87" fmla="*/ 590856 h 1573026"/>
              <a:gd name="connsiteX88" fmla="*/ 2593180 w 2667216"/>
              <a:gd name="connsiteY88" fmla="*/ 655150 h 1573026"/>
              <a:gd name="connsiteX89" fmla="*/ 2614612 w 2667216"/>
              <a:gd name="connsiteY89" fmla="*/ 690868 h 1573026"/>
              <a:gd name="connsiteX90" fmla="*/ 2609849 w 2667216"/>
              <a:gd name="connsiteY90" fmla="*/ 743256 h 1573026"/>
              <a:gd name="connsiteX91" fmla="*/ 2612230 w 2667216"/>
              <a:gd name="connsiteY91" fmla="*/ 790881 h 1573026"/>
              <a:gd name="connsiteX92" fmla="*/ 2600324 w 2667216"/>
              <a:gd name="connsiteY92" fmla="*/ 805168 h 1573026"/>
              <a:gd name="connsiteX93" fmla="*/ 2571749 w 2667216"/>
              <a:gd name="connsiteY93" fmla="*/ 890893 h 1573026"/>
              <a:gd name="connsiteX94" fmla="*/ 2540795 w 2667216"/>
              <a:gd name="connsiteY94" fmla="*/ 967092 h 1573026"/>
              <a:gd name="connsiteX95" fmla="*/ 2505074 w 2667216"/>
              <a:gd name="connsiteY95" fmla="*/ 945662 h 1573026"/>
              <a:gd name="connsiteX96" fmla="*/ 2445543 w 2667216"/>
              <a:gd name="connsiteY96" fmla="*/ 917087 h 1573026"/>
              <a:gd name="connsiteX97" fmla="*/ 2416968 w 2667216"/>
              <a:gd name="connsiteY97" fmla="*/ 883750 h 1573026"/>
              <a:gd name="connsiteX98" fmla="*/ 2383632 w 2667216"/>
              <a:gd name="connsiteY98" fmla="*/ 869462 h 1573026"/>
              <a:gd name="connsiteX99" fmla="*/ 2350293 w 2667216"/>
              <a:gd name="connsiteY99" fmla="*/ 871843 h 1573026"/>
              <a:gd name="connsiteX100" fmla="*/ 2300287 w 2667216"/>
              <a:gd name="connsiteY100" fmla="*/ 895656 h 1573026"/>
              <a:gd name="connsiteX101" fmla="*/ 2276474 w 2667216"/>
              <a:gd name="connsiteY101" fmla="*/ 909943 h 1573026"/>
              <a:gd name="connsiteX102" fmla="*/ 2207420 w 2667216"/>
              <a:gd name="connsiteY102" fmla="*/ 926612 h 1573026"/>
              <a:gd name="connsiteX103" fmla="*/ 2185987 w 2667216"/>
              <a:gd name="connsiteY103" fmla="*/ 957568 h 1573026"/>
              <a:gd name="connsiteX104" fmla="*/ 2183605 w 2667216"/>
              <a:gd name="connsiteY104" fmla="*/ 1036150 h 1573026"/>
              <a:gd name="connsiteX105" fmla="*/ 2185989 w 2667216"/>
              <a:gd name="connsiteY105" fmla="*/ 1062342 h 1573026"/>
              <a:gd name="connsiteX106" fmla="*/ 2085974 w 2667216"/>
              <a:gd name="connsiteY106" fmla="*/ 1112350 h 1573026"/>
              <a:gd name="connsiteX107" fmla="*/ 2043112 w 2667216"/>
              <a:gd name="connsiteY107" fmla="*/ 1112350 h 1573026"/>
              <a:gd name="connsiteX108" fmla="*/ 1952626 w 2667216"/>
              <a:gd name="connsiteY108" fmla="*/ 1148067 h 1573026"/>
              <a:gd name="connsiteX109" fmla="*/ 1931193 w 2667216"/>
              <a:gd name="connsiteY109" fmla="*/ 1188550 h 1573026"/>
              <a:gd name="connsiteX110" fmla="*/ 1931195 w 2667216"/>
              <a:gd name="connsiteY110" fmla="*/ 1238556 h 1573026"/>
              <a:gd name="connsiteX111" fmla="*/ 1881187 w 2667216"/>
              <a:gd name="connsiteY111" fmla="*/ 1279037 h 1573026"/>
              <a:gd name="connsiteX112" fmla="*/ 1864520 w 2667216"/>
              <a:gd name="connsiteY112" fmla="*/ 1309993 h 1573026"/>
              <a:gd name="connsiteX113" fmla="*/ 1866899 w 2667216"/>
              <a:gd name="connsiteY113" fmla="*/ 1331425 h 1573026"/>
              <a:gd name="connsiteX114" fmla="*/ 1900237 w 2667216"/>
              <a:gd name="connsiteY114" fmla="*/ 1326662 h 1573026"/>
              <a:gd name="connsiteX115" fmla="*/ 1924051 w 2667216"/>
              <a:gd name="connsiteY115" fmla="*/ 1350474 h 1573026"/>
              <a:gd name="connsiteX116" fmla="*/ 1912143 w 2667216"/>
              <a:gd name="connsiteY116" fmla="*/ 1383812 h 1573026"/>
              <a:gd name="connsiteX117" fmla="*/ 1909762 w 2667216"/>
              <a:gd name="connsiteY117" fmla="*/ 1421912 h 1573026"/>
              <a:gd name="connsiteX118" fmla="*/ 1831182 w 2667216"/>
              <a:gd name="connsiteY118" fmla="*/ 1450487 h 1573026"/>
              <a:gd name="connsiteX119" fmla="*/ 1821657 w 2667216"/>
              <a:gd name="connsiteY119" fmla="*/ 1538594 h 1573026"/>
              <a:gd name="connsiteX120" fmla="*/ 1754980 w 2667216"/>
              <a:gd name="connsiteY120" fmla="*/ 1560025 h 1573026"/>
              <a:gd name="connsiteX121" fmla="*/ 1718929 w 2667216"/>
              <a:gd name="connsiteY121" fmla="*/ 1573012 h 1573026"/>
              <a:gd name="connsiteX122" fmla="*/ 1638299 w 2667216"/>
              <a:gd name="connsiteY122" fmla="*/ 1557643 h 1573026"/>
              <a:gd name="connsiteX123" fmla="*/ 1612105 w 2667216"/>
              <a:gd name="connsiteY123" fmla="*/ 1571931 h 1573026"/>
              <a:gd name="connsiteX124" fmla="*/ 1557339 w 2667216"/>
              <a:gd name="connsiteY124" fmla="*/ 1543356 h 1573026"/>
              <a:gd name="connsiteX125" fmla="*/ 1516855 w 2667216"/>
              <a:gd name="connsiteY125" fmla="*/ 1507637 h 1573026"/>
              <a:gd name="connsiteX126" fmla="*/ 1473995 w 2667216"/>
              <a:gd name="connsiteY126" fmla="*/ 1479061 h 1573026"/>
              <a:gd name="connsiteX127" fmla="*/ 1502568 w 2667216"/>
              <a:gd name="connsiteY127" fmla="*/ 1455250 h 1573026"/>
              <a:gd name="connsiteX128" fmla="*/ 1490662 w 2667216"/>
              <a:gd name="connsiteY128" fmla="*/ 1438581 h 1573026"/>
              <a:gd name="connsiteX129" fmla="*/ 1428749 w 2667216"/>
              <a:gd name="connsiteY129" fmla="*/ 1426675 h 1573026"/>
              <a:gd name="connsiteX130" fmla="*/ 1409699 w 2667216"/>
              <a:gd name="connsiteY130" fmla="*/ 1402862 h 1573026"/>
              <a:gd name="connsiteX131" fmla="*/ 1371601 w 2667216"/>
              <a:gd name="connsiteY131" fmla="*/ 1379050 h 1573026"/>
              <a:gd name="connsiteX132" fmla="*/ 1366837 w 2667216"/>
              <a:gd name="connsiteY132" fmla="*/ 1390956 h 1573026"/>
              <a:gd name="connsiteX133" fmla="*/ 1381126 w 2667216"/>
              <a:gd name="connsiteY133" fmla="*/ 1429056 h 1573026"/>
              <a:gd name="connsiteX134" fmla="*/ 1350168 w 2667216"/>
              <a:gd name="connsiteY134" fmla="*/ 1443343 h 1573026"/>
              <a:gd name="connsiteX135" fmla="*/ 1323976 w 2667216"/>
              <a:gd name="connsiteY135" fmla="*/ 1457630 h 1573026"/>
              <a:gd name="connsiteX136" fmla="*/ 1307305 w 2667216"/>
              <a:gd name="connsiteY136" fmla="*/ 1450487 h 1573026"/>
              <a:gd name="connsiteX137" fmla="*/ 1262062 w 2667216"/>
              <a:gd name="connsiteY137" fmla="*/ 1388575 h 1573026"/>
              <a:gd name="connsiteX138" fmla="*/ 1216820 w 2667216"/>
              <a:gd name="connsiteY138" fmla="*/ 1355237 h 1573026"/>
              <a:gd name="connsiteX139" fmla="*/ 1238251 w 2667216"/>
              <a:gd name="connsiteY139" fmla="*/ 1338568 h 1573026"/>
              <a:gd name="connsiteX140" fmla="*/ 1259682 w 2667216"/>
              <a:gd name="connsiteY140" fmla="*/ 1298087 h 1573026"/>
              <a:gd name="connsiteX141" fmla="*/ 1245393 w 2667216"/>
              <a:gd name="connsiteY141" fmla="*/ 1286181 h 1573026"/>
              <a:gd name="connsiteX142" fmla="*/ 1207295 w 2667216"/>
              <a:gd name="connsiteY142" fmla="*/ 1288562 h 1573026"/>
              <a:gd name="connsiteX143" fmla="*/ 1131095 w 2667216"/>
              <a:gd name="connsiteY143" fmla="*/ 1245700 h 1573026"/>
              <a:gd name="connsiteX144" fmla="*/ 1088230 w 2667216"/>
              <a:gd name="connsiteY144" fmla="*/ 1226650 h 1573026"/>
              <a:gd name="connsiteX145" fmla="*/ 1078707 w 2667216"/>
              <a:gd name="connsiteY145" fmla="*/ 1226650 h 1573026"/>
              <a:gd name="connsiteX146" fmla="*/ 1066801 w 2667216"/>
              <a:gd name="connsiteY146" fmla="*/ 1162356 h 1573026"/>
              <a:gd name="connsiteX147" fmla="*/ 1078707 w 2667216"/>
              <a:gd name="connsiteY147" fmla="*/ 1098062 h 1573026"/>
              <a:gd name="connsiteX148" fmla="*/ 1047751 w 2667216"/>
              <a:gd name="connsiteY148" fmla="*/ 1064725 h 1573026"/>
              <a:gd name="connsiteX149" fmla="*/ 995364 w 2667216"/>
              <a:gd name="connsiteY149" fmla="*/ 1040912 h 1573026"/>
              <a:gd name="connsiteX150" fmla="*/ 1021557 w 2667216"/>
              <a:gd name="connsiteY150" fmla="*/ 1017100 h 1573026"/>
              <a:gd name="connsiteX151" fmla="*/ 1066801 w 2667216"/>
              <a:gd name="connsiteY151" fmla="*/ 1021862 h 1573026"/>
              <a:gd name="connsiteX152" fmla="*/ 1062039 w 2667216"/>
              <a:gd name="connsiteY152" fmla="*/ 974237 h 1573026"/>
              <a:gd name="connsiteX153" fmla="*/ 1033464 w 2667216"/>
              <a:gd name="connsiteY153" fmla="*/ 969475 h 1573026"/>
              <a:gd name="connsiteX154" fmla="*/ 1038226 w 2667216"/>
              <a:gd name="connsiteY154" fmla="*/ 921850 h 1573026"/>
              <a:gd name="connsiteX155" fmla="*/ 1007270 w 2667216"/>
              <a:gd name="connsiteY155" fmla="*/ 907562 h 1573026"/>
              <a:gd name="connsiteX156" fmla="*/ 1009651 w 2667216"/>
              <a:gd name="connsiteY156" fmla="*/ 871843 h 1573026"/>
              <a:gd name="connsiteX157" fmla="*/ 962026 w 2667216"/>
              <a:gd name="connsiteY157" fmla="*/ 857556 h 1573026"/>
              <a:gd name="connsiteX158" fmla="*/ 942976 w 2667216"/>
              <a:gd name="connsiteY158" fmla="*/ 878987 h 1573026"/>
              <a:gd name="connsiteX159" fmla="*/ 914399 w 2667216"/>
              <a:gd name="connsiteY159" fmla="*/ 881368 h 1573026"/>
              <a:gd name="connsiteX160" fmla="*/ 864395 w 2667216"/>
              <a:gd name="connsiteY160" fmla="*/ 886131 h 1573026"/>
              <a:gd name="connsiteX161" fmla="*/ 833439 w 2667216"/>
              <a:gd name="connsiteY161" fmla="*/ 907562 h 1573026"/>
              <a:gd name="connsiteX162" fmla="*/ 833439 w 2667216"/>
              <a:gd name="connsiteY162" fmla="*/ 876606 h 1573026"/>
              <a:gd name="connsiteX163" fmla="*/ 792957 w 2667216"/>
              <a:gd name="connsiteY163" fmla="*/ 871843 h 1573026"/>
              <a:gd name="connsiteX164" fmla="*/ 800099 w 2667216"/>
              <a:gd name="connsiteY164" fmla="*/ 893275 h 1573026"/>
              <a:gd name="connsiteX165" fmla="*/ 795339 w 2667216"/>
              <a:gd name="connsiteY165" fmla="*/ 912325 h 1573026"/>
              <a:gd name="connsiteX166" fmla="*/ 709614 w 2667216"/>
              <a:gd name="connsiteY166" fmla="*/ 859936 h 1573026"/>
              <a:gd name="connsiteX167" fmla="*/ 688182 w 2667216"/>
              <a:gd name="connsiteY167" fmla="*/ 826600 h 1573026"/>
              <a:gd name="connsiteX168" fmla="*/ 700089 w 2667216"/>
              <a:gd name="connsiteY168" fmla="*/ 786117 h 1573026"/>
              <a:gd name="connsiteX169" fmla="*/ 669132 w 2667216"/>
              <a:gd name="connsiteY169" fmla="*/ 781356 h 1573026"/>
              <a:gd name="connsiteX170" fmla="*/ 621507 w 2667216"/>
              <a:gd name="connsiteY170" fmla="*/ 795643 h 1573026"/>
              <a:gd name="connsiteX171" fmla="*/ 611982 w 2667216"/>
              <a:gd name="connsiteY171" fmla="*/ 809931 h 1573026"/>
              <a:gd name="connsiteX172" fmla="*/ 588170 w 2667216"/>
              <a:gd name="connsiteY172" fmla="*/ 826600 h 1573026"/>
              <a:gd name="connsiteX173" fmla="*/ 581026 w 2667216"/>
              <a:gd name="connsiteY173" fmla="*/ 843268 h 1573026"/>
              <a:gd name="connsiteX174" fmla="*/ 540545 w 2667216"/>
              <a:gd name="connsiteY174" fmla="*/ 876606 h 1573026"/>
              <a:gd name="connsiteX175" fmla="*/ 542924 w 2667216"/>
              <a:gd name="connsiteY175" fmla="*/ 898037 h 1573026"/>
              <a:gd name="connsiteX176" fmla="*/ 557214 w 2667216"/>
              <a:gd name="connsiteY176" fmla="*/ 917087 h 1573026"/>
              <a:gd name="connsiteX177" fmla="*/ 481014 w 2667216"/>
              <a:gd name="connsiteY177" fmla="*/ 902800 h 1573026"/>
              <a:gd name="connsiteX178" fmla="*/ 447676 w 2667216"/>
              <a:gd name="connsiteY178" fmla="*/ 907562 h 1573026"/>
              <a:gd name="connsiteX179" fmla="*/ 495299 w 2667216"/>
              <a:gd name="connsiteY179" fmla="*/ 938518 h 1573026"/>
              <a:gd name="connsiteX180" fmla="*/ 519114 w 2667216"/>
              <a:gd name="connsiteY180" fmla="*/ 950425 h 1573026"/>
              <a:gd name="connsiteX181" fmla="*/ 545307 w 2667216"/>
              <a:gd name="connsiteY181" fmla="*/ 1002812 h 1573026"/>
              <a:gd name="connsiteX182" fmla="*/ 478630 w 2667216"/>
              <a:gd name="connsiteY182" fmla="*/ 1019481 h 1573026"/>
              <a:gd name="connsiteX183" fmla="*/ 457201 w 2667216"/>
              <a:gd name="connsiteY183" fmla="*/ 1031387 h 1573026"/>
              <a:gd name="connsiteX184" fmla="*/ 433387 w 2667216"/>
              <a:gd name="connsiteY184" fmla="*/ 1002812 h 1573026"/>
              <a:gd name="connsiteX185" fmla="*/ 409574 w 2667216"/>
              <a:gd name="connsiteY185" fmla="*/ 971856 h 1573026"/>
              <a:gd name="connsiteX186" fmla="*/ 411955 w 2667216"/>
              <a:gd name="connsiteY186" fmla="*/ 933756 h 1573026"/>
              <a:gd name="connsiteX187" fmla="*/ 409574 w 2667216"/>
              <a:gd name="connsiteY187" fmla="*/ 914706 h 1573026"/>
              <a:gd name="connsiteX188" fmla="*/ 428624 w 2667216"/>
              <a:gd name="connsiteY188" fmla="*/ 881368 h 1573026"/>
              <a:gd name="connsiteX189" fmla="*/ 388144 w 2667216"/>
              <a:gd name="connsiteY189" fmla="*/ 890893 h 1573026"/>
              <a:gd name="connsiteX190" fmla="*/ 359568 w 2667216"/>
              <a:gd name="connsiteY190" fmla="*/ 952806 h 1573026"/>
              <a:gd name="connsiteX191" fmla="*/ 352424 w 2667216"/>
              <a:gd name="connsiteY191" fmla="*/ 976618 h 1573026"/>
              <a:gd name="connsiteX192" fmla="*/ 321468 w 2667216"/>
              <a:gd name="connsiteY192" fmla="*/ 993287 h 1573026"/>
              <a:gd name="connsiteX193" fmla="*/ 273843 w 2667216"/>
              <a:gd name="connsiteY193" fmla="*/ 990906 h 1573026"/>
              <a:gd name="connsiteX194" fmla="*/ 266699 w 2667216"/>
              <a:gd name="connsiteY194" fmla="*/ 1007575 h 1573026"/>
              <a:gd name="connsiteX195" fmla="*/ 266699 w 2667216"/>
              <a:gd name="connsiteY195" fmla="*/ 1055200 h 1573026"/>
              <a:gd name="connsiteX196" fmla="*/ 207168 w 2667216"/>
              <a:gd name="connsiteY196" fmla="*/ 1059962 h 1573026"/>
              <a:gd name="connsiteX197" fmla="*/ 145255 w 2667216"/>
              <a:gd name="connsiteY197" fmla="*/ 1093300 h 1573026"/>
              <a:gd name="connsiteX198" fmla="*/ 147637 w 2667216"/>
              <a:gd name="connsiteY198" fmla="*/ 1121875 h 1573026"/>
              <a:gd name="connsiteX199" fmla="*/ 95250 w 2667216"/>
              <a:gd name="connsiteY199" fmla="*/ 1109968 h 1573026"/>
              <a:gd name="connsiteX200" fmla="*/ 61912 w 2667216"/>
              <a:gd name="connsiteY200" fmla="*/ 1117112 h 1573026"/>
              <a:gd name="connsiteX201" fmla="*/ 16668 w 2667216"/>
              <a:gd name="connsiteY201" fmla="*/ 1098062 h 1573026"/>
              <a:gd name="connsiteX202" fmla="*/ 0 w 2667216"/>
              <a:gd name="connsiteY202" fmla="*/ 1098062 h 1573026"/>
              <a:gd name="connsiteX0" fmla="*/ 0 w 2667216"/>
              <a:gd name="connsiteY0" fmla="*/ 1098062 h 1573026"/>
              <a:gd name="connsiteX1" fmla="*/ 190499 w 2667216"/>
              <a:gd name="connsiteY1" fmla="*/ 293200 h 1573026"/>
              <a:gd name="connsiteX2" fmla="*/ 202405 w 2667216"/>
              <a:gd name="connsiteY2" fmla="*/ 321775 h 1573026"/>
              <a:gd name="connsiteX3" fmla="*/ 238126 w 2667216"/>
              <a:gd name="connsiteY3" fmla="*/ 364636 h 1573026"/>
              <a:gd name="connsiteX4" fmla="*/ 266699 w 2667216"/>
              <a:gd name="connsiteY4" fmla="*/ 359875 h 1573026"/>
              <a:gd name="connsiteX5" fmla="*/ 273843 w 2667216"/>
              <a:gd name="connsiteY5" fmla="*/ 333681 h 1573026"/>
              <a:gd name="connsiteX6" fmla="*/ 314324 w 2667216"/>
              <a:gd name="connsiteY6" fmla="*/ 336062 h 1573026"/>
              <a:gd name="connsiteX7" fmla="*/ 361949 w 2667216"/>
              <a:gd name="connsiteY7" fmla="*/ 312249 h 1573026"/>
              <a:gd name="connsiteX8" fmla="*/ 385762 w 2667216"/>
              <a:gd name="connsiteY8" fmla="*/ 257481 h 1573026"/>
              <a:gd name="connsiteX9" fmla="*/ 373855 w 2667216"/>
              <a:gd name="connsiteY9" fmla="*/ 424168 h 1573026"/>
              <a:gd name="connsiteX10" fmla="*/ 476249 w 2667216"/>
              <a:gd name="connsiteY10" fmla="*/ 517037 h 1573026"/>
              <a:gd name="connsiteX11" fmla="*/ 533401 w 2667216"/>
              <a:gd name="connsiteY11" fmla="*/ 495605 h 1573026"/>
              <a:gd name="connsiteX12" fmla="*/ 585787 w 2667216"/>
              <a:gd name="connsiteY12" fmla="*/ 481318 h 1573026"/>
              <a:gd name="connsiteX13" fmla="*/ 611980 w 2667216"/>
              <a:gd name="connsiteY13" fmla="*/ 483700 h 1573026"/>
              <a:gd name="connsiteX14" fmla="*/ 607218 w 2667216"/>
              <a:gd name="connsiteY14" fmla="*/ 476556 h 1573026"/>
              <a:gd name="connsiteX15" fmla="*/ 685799 w 2667216"/>
              <a:gd name="connsiteY15" fmla="*/ 524181 h 1573026"/>
              <a:gd name="connsiteX16" fmla="*/ 731043 w 2667216"/>
              <a:gd name="connsiteY16" fmla="*/ 547993 h 1573026"/>
              <a:gd name="connsiteX17" fmla="*/ 797720 w 2667216"/>
              <a:gd name="connsiteY17" fmla="*/ 562280 h 1573026"/>
              <a:gd name="connsiteX18" fmla="*/ 842962 w 2667216"/>
              <a:gd name="connsiteY18" fmla="*/ 478937 h 1573026"/>
              <a:gd name="connsiteX19" fmla="*/ 871537 w 2667216"/>
              <a:gd name="connsiteY19" fmla="*/ 455125 h 1573026"/>
              <a:gd name="connsiteX20" fmla="*/ 873921 w 2667216"/>
              <a:gd name="connsiteY20" fmla="*/ 426549 h 1573026"/>
              <a:gd name="connsiteX21" fmla="*/ 802480 w 2667216"/>
              <a:gd name="connsiteY21" fmla="*/ 412262 h 1573026"/>
              <a:gd name="connsiteX22" fmla="*/ 773907 w 2667216"/>
              <a:gd name="connsiteY22" fmla="*/ 417024 h 1573026"/>
              <a:gd name="connsiteX23" fmla="*/ 738187 w 2667216"/>
              <a:gd name="connsiteY23" fmla="*/ 383687 h 1573026"/>
              <a:gd name="connsiteX24" fmla="*/ 762001 w 2667216"/>
              <a:gd name="connsiteY24" fmla="*/ 357491 h 1573026"/>
              <a:gd name="connsiteX25" fmla="*/ 823912 w 2667216"/>
              <a:gd name="connsiteY25" fmla="*/ 343206 h 1573026"/>
              <a:gd name="connsiteX26" fmla="*/ 869155 w 2667216"/>
              <a:gd name="connsiteY26" fmla="*/ 357493 h 1573026"/>
              <a:gd name="connsiteX27" fmla="*/ 881062 w 2667216"/>
              <a:gd name="connsiteY27" fmla="*/ 376543 h 1573026"/>
              <a:gd name="connsiteX28" fmla="*/ 1000124 w 2667216"/>
              <a:gd name="connsiteY28" fmla="*/ 436075 h 1573026"/>
              <a:gd name="connsiteX29" fmla="*/ 1023937 w 2667216"/>
              <a:gd name="connsiteY29" fmla="*/ 500368 h 1573026"/>
              <a:gd name="connsiteX30" fmla="*/ 1045368 w 2667216"/>
              <a:gd name="connsiteY30" fmla="*/ 512275 h 1573026"/>
              <a:gd name="connsiteX31" fmla="*/ 1042987 w 2667216"/>
              <a:gd name="connsiteY31" fmla="*/ 421787 h 1573026"/>
              <a:gd name="connsiteX32" fmla="*/ 1064418 w 2667216"/>
              <a:gd name="connsiteY32" fmla="*/ 383687 h 1573026"/>
              <a:gd name="connsiteX33" fmla="*/ 1083468 w 2667216"/>
              <a:gd name="connsiteY33" fmla="*/ 386068 h 1573026"/>
              <a:gd name="connsiteX34" fmla="*/ 1083468 w 2667216"/>
              <a:gd name="connsiteY34" fmla="*/ 347968 h 1573026"/>
              <a:gd name="connsiteX35" fmla="*/ 1095376 w 2667216"/>
              <a:gd name="connsiteY35" fmla="*/ 340823 h 1573026"/>
              <a:gd name="connsiteX36" fmla="*/ 1152524 w 2667216"/>
              <a:gd name="connsiteY36" fmla="*/ 343206 h 1573026"/>
              <a:gd name="connsiteX37" fmla="*/ 1252537 w 2667216"/>
              <a:gd name="connsiteY37" fmla="*/ 317012 h 1573026"/>
              <a:gd name="connsiteX38" fmla="*/ 1323974 w 2667216"/>
              <a:gd name="connsiteY38" fmla="*/ 305106 h 1573026"/>
              <a:gd name="connsiteX39" fmla="*/ 1409366 w 2667216"/>
              <a:gd name="connsiteY39" fmla="*/ 250164 h 1573026"/>
              <a:gd name="connsiteX40" fmla="*/ 1481137 w 2667216"/>
              <a:gd name="connsiteY40" fmla="*/ 221762 h 1573026"/>
              <a:gd name="connsiteX41" fmla="*/ 1550195 w 2667216"/>
              <a:gd name="connsiteY41" fmla="*/ 188423 h 1573026"/>
              <a:gd name="connsiteX42" fmla="*/ 1621630 w 2667216"/>
              <a:gd name="connsiteY42" fmla="*/ 195568 h 1573026"/>
              <a:gd name="connsiteX43" fmla="*/ 1674018 w 2667216"/>
              <a:gd name="connsiteY43" fmla="*/ 174137 h 1573026"/>
              <a:gd name="connsiteX44" fmla="*/ 1704976 w 2667216"/>
              <a:gd name="connsiteY44" fmla="*/ 183660 h 1573026"/>
              <a:gd name="connsiteX45" fmla="*/ 1778793 w 2667216"/>
              <a:gd name="connsiteY45" fmla="*/ 233668 h 1573026"/>
              <a:gd name="connsiteX46" fmla="*/ 1716880 w 2667216"/>
              <a:gd name="connsiteY46" fmla="*/ 209856 h 1573026"/>
              <a:gd name="connsiteX47" fmla="*/ 1738312 w 2667216"/>
              <a:gd name="connsiteY47" fmla="*/ 281293 h 1573026"/>
              <a:gd name="connsiteX48" fmla="*/ 1776414 w 2667216"/>
              <a:gd name="connsiteY48" fmla="*/ 309866 h 1573026"/>
              <a:gd name="connsiteX49" fmla="*/ 1871662 w 2667216"/>
              <a:gd name="connsiteY49" fmla="*/ 314631 h 1573026"/>
              <a:gd name="connsiteX50" fmla="*/ 1938339 w 2667216"/>
              <a:gd name="connsiteY50" fmla="*/ 271766 h 1573026"/>
              <a:gd name="connsiteX51" fmla="*/ 1935955 w 2667216"/>
              <a:gd name="connsiteY51" fmla="*/ 293200 h 1573026"/>
              <a:gd name="connsiteX52" fmla="*/ 1900237 w 2667216"/>
              <a:gd name="connsiteY52" fmla="*/ 321775 h 1573026"/>
              <a:gd name="connsiteX53" fmla="*/ 1826418 w 2667216"/>
              <a:gd name="connsiteY53" fmla="*/ 338443 h 1573026"/>
              <a:gd name="connsiteX54" fmla="*/ 1833564 w 2667216"/>
              <a:gd name="connsiteY54" fmla="*/ 367017 h 1573026"/>
              <a:gd name="connsiteX55" fmla="*/ 1957389 w 2667216"/>
              <a:gd name="connsiteY55" fmla="*/ 331298 h 1573026"/>
              <a:gd name="connsiteX56" fmla="*/ 2009774 w 2667216"/>
              <a:gd name="connsiteY56" fmla="*/ 295581 h 1573026"/>
              <a:gd name="connsiteX57" fmla="*/ 2052638 w 2667216"/>
              <a:gd name="connsiteY57" fmla="*/ 271766 h 1573026"/>
              <a:gd name="connsiteX58" fmla="*/ 1976439 w 2667216"/>
              <a:gd name="connsiteY58" fmla="*/ 264623 h 1573026"/>
              <a:gd name="connsiteX59" fmla="*/ 1976439 w 2667216"/>
              <a:gd name="connsiteY59" fmla="*/ 202710 h 1573026"/>
              <a:gd name="connsiteX60" fmla="*/ 2026444 w 2667216"/>
              <a:gd name="connsiteY60" fmla="*/ 202710 h 1573026"/>
              <a:gd name="connsiteX61" fmla="*/ 2133600 w 2667216"/>
              <a:gd name="connsiteY61" fmla="*/ 97935 h 1573026"/>
              <a:gd name="connsiteX62" fmla="*/ 2183606 w 2667216"/>
              <a:gd name="connsiteY62" fmla="*/ 305 h 1573026"/>
              <a:gd name="connsiteX63" fmla="*/ 2147888 w 2667216"/>
              <a:gd name="connsiteY63" fmla="*/ 114604 h 1573026"/>
              <a:gd name="connsiteX64" fmla="*/ 2074070 w 2667216"/>
              <a:gd name="connsiteY64" fmla="*/ 193186 h 1573026"/>
              <a:gd name="connsiteX65" fmla="*/ 2138362 w 2667216"/>
              <a:gd name="connsiteY65" fmla="*/ 217000 h 1573026"/>
              <a:gd name="connsiteX66" fmla="*/ 2197893 w 2667216"/>
              <a:gd name="connsiteY66" fmla="*/ 212237 h 1573026"/>
              <a:gd name="connsiteX67" fmla="*/ 2243139 w 2667216"/>
              <a:gd name="connsiteY67" fmla="*/ 257480 h 1573026"/>
              <a:gd name="connsiteX68" fmla="*/ 2293143 w 2667216"/>
              <a:gd name="connsiteY68" fmla="*/ 243193 h 1573026"/>
              <a:gd name="connsiteX69" fmla="*/ 2336005 w 2667216"/>
              <a:gd name="connsiteY69" fmla="*/ 178900 h 1573026"/>
              <a:gd name="connsiteX70" fmla="*/ 2378868 w 2667216"/>
              <a:gd name="connsiteY70" fmla="*/ 169375 h 1573026"/>
              <a:gd name="connsiteX71" fmla="*/ 2483643 w 2667216"/>
              <a:gd name="connsiteY71" fmla="*/ 152706 h 1573026"/>
              <a:gd name="connsiteX72" fmla="*/ 2500312 w 2667216"/>
              <a:gd name="connsiteY72" fmla="*/ 147943 h 1573026"/>
              <a:gd name="connsiteX73" fmla="*/ 2588418 w 2667216"/>
              <a:gd name="connsiteY73" fmla="*/ 166993 h 1573026"/>
              <a:gd name="connsiteX74" fmla="*/ 2619374 w 2667216"/>
              <a:gd name="connsiteY74" fmla="*/ 188425 h 1573026"/>
              <a:gd name="connsiteX75" fmla="*/ 2645569 w 2667216"/>
              <a:gd name="connsiteY75" fmla="*/ 205092 h 1573026"/>
              <a:gd name="connsiteX76" fmla="*/ 2666999 w 2667216"/>
              <a:gd name="connsiteY76" fmla="*/ 221762 h 1573026"/>
              <a:gd name="connsiteX77" fmla="*/ 2647949 w 2667216"/>
              <a:gd name="connsiteY77" fmla="*/ 264625 h 1573026"/>
              <a:gd name="connsiteX78" fmla="*/ 2645568 w 2667216"/>
              <a:gd name="connsiteY78" fmla="*/ 319393 h 1573026"/>
              <a:gd name="connsiteX79" fmla="*/ 2631280 w 2667216"/>
              <a:gd name="connsiteY79" fmla="*/ 376543 h 1573026"/>
              <a:gd name="connsiteX80" fmla="*/ 2633662 w 2667216"/>
              <a:gd name="connsiteY80" fmla="*/ 386068 h 1573026"/>
              <a:gd name="connsiteX81" fmla="*/ 2664618 w 2667216"/>
              <a:gd name="connsiteY81" fmla="*/ 393212 h 1573026"/>
              <a:gd name="connsiteX82" fmla="*/ 2652712 w 2667216"/>
              <a:gd name="connsiteY82" fmla="*/ 424168 h 1573026"/>
              <a:gd name="connsiteX83" fmla="*/ 2619374 w 2667216"/>
              <a:gd name="connsiteY83" fmla="*/ 445600 h 1573026"/>
              <a:gd name="connsiteX84" fmla="*/ 2605087 w 2667216"/>
              <a:gd name="connsiteY84" fmla="*/ 476556 h 1573026"/>
              <a:gd name="connsiteX85" fmla="*/ 2608340 w 2667216"/>
              <a:gd name="connsiteY85" fmla="*/ 559163 h 1573026"/>
              <a:gd name="connsiteX86" fmla="*/ 2595561 w 2667216"/>
              <a:gd name="connsiteY86" fmla="*/ 590856 h 1573026"/>
              <a:gd name="connsiteX87" fmla="*/ 2593180 w 2667216"/>
              <a:gd name="connsiteY87" fmla="*/ 655150 h 1573026"/>
              <a:gd name="connsiteX88" fmla="*/ 2614612 w 2667216"/>
              <a:gd name="connsiteY88" fmla="*/ 690868 h 1573026"/>
              <a:gd name="connsiteX89" fmla="*/ 2609849 w 2667216"/>
              <a:gd name="connsiteY89" fmla="*/ 743256 h 1573026"/>
              <a:gd name="connsiteX90" fmla="*/ 2612230 w 2667216"/>
              <a:gd name="connsiteY90" fmla="*/ 790881 h 1573026"/>
              <a:gd name="connsiteX91" fmla="*/ 2600324 w 2667216"/>
              <a:gd name="connsiteY91" fmla="*/ 805168 h 1573026"/>
              <a:gd name="connsiteX92" fmla="*/ 2571749 w 2667216"/>
              <a:gd name="connsiteY92" fmla="*/ 890893 h 1573026"/>
              <a:gd name="connsiteX93" fmla="*/ 2540795 w 2667216"/>
              <a:gd name="connsiteY93" fmla="*/ 967092 h 1573026"/>
              <a:gd name="connsiteX94" fmla="*/ 2505074 w 2667216"/>
              <a:gd name="connsiteY94" fmla="*/ 945662 h 1573026"/>
              <a:gd name="connsiteX95" fmla="*/ 2445543 w 2667216"/>
              <a:gd name="connsiteY95" fmla="*/ 917087 h 1573026"/>
              <a:gd name="connsiteX96" fmla="*/ 2416968 w 2667216"/>
              <a:gd name="connsiteY96" fmla="*/ 883750 h 1573026"/>
              <a:gd name="connsiteX97" fmla="*/ 2383632 w 2667216"/>
              <a:gd name="connsiteY97" fmla="*/ 869462 h 1573026"/>
              <a:gd name="connsiteX98" fmla="*/ 2350293 w 2667216"/>
              <a:gd name="connsiteY98" fmla="*/ 871843 h 1573026"/>
              <a:gd name="connsiteX99" fmla="*/ 2300287 w 2667216"/>
              <a:gd name="connsiteY99" fmla="*/ 895656 h 1573026"/>
              <a:gd name="connsiteX100" fmla="*/ 2276474 w 2667216"/>
              <a:gd name="connsiteY100" fmla="*/ 909943 h 1573026"/>
              <a:gd name="connsiteX101" fmla="*/ 2207420 w 2667216"/>
              <a:gd name="connsiteY101" fmla="*/ 926612 h 1573026"/>
              <a:gd name="connsiteX102" fmla="*/ 2185987 w 2667216"/>
              <a:gd name="connsiteY102" fmla="*/ 957568 h 1573026"/>
              <a:gd name="connsiteX103" fmla="*/ 2183605 w 2667216"/>
              <a:gd name="connsiteY103" fmla="*/ 1036150 h 1573026"/>
              <a:gd name="connsiteX104" fmla="*/ 2185989 w 2667216"/>
              <a:gd name="connsiteY104" fmla="*/ 1062342 h 1573026"/>
              <a:gd name="connsiteX105" fmla="*/ 2085974 w 2667216"/>
              <a:gd name="connsiteY105" fmla="*/ 1112350 h 1573026"/>
              <a:gd name="connsiteX106" fmla="*/ 2043112 w 2667216"/>
              <a:gd name="connsiteY106" fmla="*/ 1112350 h 1573026"/>
              <a:gd name="connsiteX107" fmla="*/ 1952626 w 2667216"/>
              <a:gd name="connsiteY107" fmla="*/ 1148067 h 1573026"/>
              <a:gd name="connsiteX108" fmla="*/ 1931193 w 2667216"/>
              <a:gd name="connsiteY108" fmla="*/ 1188550 h 1573026"/>
              <a:gd name="connsiteX109" fmla="*/ 1931195 w 2667216"/>
              <a:gd name="connsiteY109" fmla="*/ 1238556 h 1573026"/>
              <a:gd name="connsiteX110" fmla="*/ 1881187 w 2667216"/>
              <a:gd name="connsiteY110" fmla="*/ 1279037 h 1573026"/>
              <a:gd name="connsiteX111" fmla="*/ 1864520 w 2667216"/>
              <a:gd name="connsiteY111" fmla="*/ 1309993 h 1573026"/>
              <a:gd name="connsiteX112" fmla="*/ 1866899 w 2667216"/>
              <a:gd name="connsiteY112" fmla="*/ 1331425 h 1573026"/>
              <a:gd name="connsiteX113" fmla="*/ 1900237 w 2667216"/>
              <a:gd name="connsiteY113" fmla="*/ 1326662 h 1573026"/>
              <a:gd name="connsiteX114" fmla="*/ 1924051 w 2667216"/>
              <a:gd name="connsiteY114" fmla="*/ 1350474 h 1573026"/>
              <a:gd name="connsiteX115" fmla="*/ 1912143 w 2667216"/>
              <a:gd name="connsiteY115" fmla="*/ 1383812 h 1573026"/>
              <a:gd name="connsiteX116" fmla="*/ 1909762 w 2667216"/>
              <a:gd name="connsiteY116" fmla="*/ 1421912 h 1573026"/>
              <a:gd name="connsiteX117" fmla="*/ 1831182 w 2667216"/>
              <a:gd name="connsiteY117" fmla="*/ 1450487 h 1573026"/>
              <a:gd name="connsiteX118" fmla="*/ 1821657 w 2667216"/>
              <a:gd name="connsiteY118" fmla="*/ 1538594 h 1573026"/>
              <a:gd name="connsiteX119" fmla="*/ 1754980 w 2667216"/>
              <a:gd name="connsiteY119" fmla="*/ 1560025 h 1573026"/>
              <a:gd name="connsiteX120" fmla="*/ 1718929 w 2667216"/>
              <a:gd name="connsiteY120" fmla="*/ 1573012 h 1573026"/>
              <a:gd name="connsiteX121" fmla="*/ 1638299 w 2667216"/>
              <a:gd name="connsiteY121" fmla="*/ 1557643 h 1573026"/>
              <a:gd name="connsiteX122" fmla="*/ 1612105 w 2667216"/>
              <a:gd name="connsiteY122" fmla="*/ 1571931 h 1573026"/>
              <a:gd name="connsiteX123" fmla="*/ 1557339 w 2667216"/>
              <a:gd name="connsiteY123" fmla="*/ 1543356 h 1573026"/>
              <a:gd name="connsiteX124" fmla="*/ 1516855 w 2667216"/>
              <a:gd name="connsiteY124" fmla="*/ 1507637 h 1573026"/>
              <a:gd name="connsiteX125" fmla="*/ 1473995 w 2667216"/>
              <a:gd name="connsiteY125" fmla="*/ 1479061 h 1573026"/>
              <a:gd name="connsiteX126" fmla="*/ 1502568 w 2667216"/>
              <a:gd name="connsiteY126" fmla="*/ 1455250 h 1573026"/>
              <a:gd name="connsiteX127" fmla="*/ 1490662 w 2667216"/>
              <a:gd name="connsiteY127" fmla="*/ 1438581 h 1573026"/>
              <a:gd name="connsiteX128" fmla="*/ 1428749 w 2667216"/>
              <a:gd name="connsiteY128" fmla="*/ 1426675 h 1573026"/>
              <a:gd name="connsiteX129" fmla="*/ 1409699 w 2667216"/>
              <a:gd name="connsiteY129" fmla="*/ 1402862 h 1573026"/>
              <a:gd name="connsiteX130" fmla="*/ 1371601 w 2667216"/>
              <a:gd name="connsiteY130" fmla="*/ 1379050 h 1573026"/>
              <a:gd name="connsiteX131" fmla="*/ 1366837 w 2667216"/>
              <a:gd name="connsiteY131" fmla="*/ 1390956 h 1573026"/>
              <a:gd name="connsiteX132" fmla="*/ 1381126 w 2667216"/>
              <a:gd name="connsiteY132" fmla="*/ 1429056 h 1573026"/>
              <a:gd name="connsiteX133" fmla="*/ 1350168 w 2667216"/>
              <a:gd name="connsiteY133" fmla="*/ 1443343 h 1573026"/>
              <a:gd name="connsiteX134" fmla="*/ 1323976 w 2667216"/>
              <a:gd name="connsiteY134" fmla="*/ 1457630 h 1573026"/>
              <a:gd name="connsiteX135" fmla="*/ 1307305 w 2667216"/>
              <a:gd name="connsiteY135" fmla="*/ 1450487 h 1573026"/>
              <a:gd name="connsiteX136" fmla="*/ 1262062 w 2667216"/>
              <a:gd name="connsiteY136" fmla="*/ 1388575 h 1573026"/>
              <a:gd name="connsiteX137" fmla="*/ 1216820 w 2667216"/>
              <a:gd name="connsiteY137" fmla="*/ 1355237 h 1573026"/>
              <a:gd name="connsiteX138" fmla="*/ 1238251 w 2667216"/>
              <a:gd name="connsiteY138" fmla="*/ 1338568 h 1573026"/>
              <a:gd name="connsiteX139" fmla="*/ 1259682 w 2667216"/>
              <a:gd name="connsiteY139" fmla="*/ 1298087 h 1573026"/>
              <a:gd name="connsiteX140" fmla="*/ 1245393 w 2667216"/>
              <a:gd name="connsiteY140" fmla="*/ 1286181 h 1573026"/>
              <a:gd name="connsiteX141" fmla="*/ 1207295 w 2667216"/>
              <a:gd name="connsiteY141" fmla="*/ 1288562 h 1573026"/>
              <a:gd name="connsiteX142" fmla="*/ 1131095 w 2667216"/>
              <a:gd name="connsiteY142" fmla="*/ 1245700 h 1573026"/>
              <a:gd name="connsiteX143" fmla="*/ 1088230 w 2667216"/>
              <a:gd name="connsiteY143" fmla="*/ 1226650 h 1573026"/>
              <a:gd name="connsiteX144" fmla="*/ 1078707 w 2667216"/>
              <a:gd name="connsiteY144" fmla="*/ 1226650 h 1573026"/>
              <a:gd name="connsiteX145" fmla="*/ 1066801 w 2667216"/>
              <a:gd name="connsiteY145" fmla="*/ 1162356 h 1573026"/>
              <a:gd name="connsiteX146" fmla="*/ 1078707 w 2667216"/>
              <a:gd name="connsiteY146" fmla="*/ 1098062 h 1573026"/>
              <a:gd name="connsiteX147" fmla="*/ 1047751 w 2667216"/>
              <a:gd name="connsiteY147" fmla="*/ 1064725 h 1573026"/>
              <a:gd name="connsiteX148" fmla="*/ 995364 w 2667216"/>
              <a:gd name="connsiteY148" fmla="*/ 1040912 h 1573026"/>
              <a:gd name="connsiteX149" fmla="*/ 1021557 w 2667216"/>
              <a:gd name="connsiteY149" fmla="*/ 1017100 h 1573026"/>
              <a:gd name="connsiteX150" fmla="*/ 1066801 w 2667216"/>
              <a:gd name="connsiteY150" fmla="*/ 1021862 h 1573026"/>
              <a:gd name="connsiteX151" fmla="*/ 1062039 w 2667216"/>
              <a:gd name="connsiteY151" fmla="*/ 974237 h 1573026"/>
              <a:gd name="connsiteX152" fmla="*/ 1033464 w 2667216"/>
              <a:gd name="connsiteY152" fmla="*/ 969475 h 1573026"/>
              <a:gd name="connsiteX153" fmla="*/ 1038226 w 2667216"/>
              <a:gd name="connsiteY153" fmla="*/ 921850 h 1573026"/>
              <a:gd name="connsiteX154" fmla="*/ 1007270 w 2667216"/>
              <a:gd name="connsiteY154" fmla="*/ 907562 h 1573026"/>
              <a:gd name="connsiteX155" fmla="*/ 1009651 w 2667216"/>
              <a:gd name="connsiteY155" fmla="*/ 871843 h 1573026"/>
              <a:gd name="connsiteX156" fmla="*/ 962026 w 2667216"/>
              <a:gd name="connsiteY156" fmla="*/ 857556 h 1573026"/>
              <a:gd name="connsiteX157" fmla="*/ 942976 w 2667216"/>
              <a:gd name="connsiteY157" fmla="*/ 878987 h 1573026"/>
              <a:gd name="connsiteX158" fmla="*/ 914399 w 2667216"/>
              <a:gd name="connsiteY158" fmla="*/ 881368 h 1573026"/>
              <a:gd name="connsiteX159" fmla="*/ 864395 w 2667216"/>
              <a:gd name="connsiteY159" fmla="*/ 886131 h 1573026"/>
              <a:gd name="connsiteX160" fmla="*/ 833439 w 2667216"/>
              <a:gd name="connsiteY160" fmla="*/ 907562 h 1573026"/>
              <a:gd name="connsiteX161" fmla="*/ 833439 w 2667216"/>
              <a:gd name="connsiteY161" fmla="*/ 876606 h 1573026"/>
              <a:gd name="connsiteX162" fmla="*/ 792957 w 2667216"/>
              <a:gd name="connsiteY162" fmla="*/ 871843 h 1573026"/>
              <a:gd name="connsiteX163" fmla="*/ 800099 w 2667216"/>
              <a:gd name="connsiteY163" fmla="*/ 893275 h 1573026"/>
              <a:gd name="connsiteX164" fmla="*/ 795339 w 2667216"/>
              <a:gd name="connsiteY164" fmla="*/ 912325 h 1573026"/>
              <a:gd name="connsiteX165" fmla="*/ 709614 w 2667216"/>
              <a:gd name="connsiteY165" fmla="*/ 859936 h 1573026"/>
              <a:gd name="connsiteX166" fmla="*/ 688182 w 2667216"/>
              <a:gd name="connsiteY166" fmla="*/ 826600 h 1573026"/>
              <a:gd name="connsiteX167" fmla="*/ 700089 w 2667216"/>
              <a:gd name="connsiteY167" fmla="*/ 786117 h 1573026"/>
              <a:gd name="connsiteX168" fmla="*/ 669132 w 2667216"/>
              <a:gd name="connsiteY168" fmla="*/ 781356 h 1573026"/>
              <a:gd name="connsiteX169" fmla="*/ 621507 w 2667216"/>
              <a:gd name="connsiteY169" fmla="*/ 795643 h 1573026"/>
              <a:gd name="connsiteX170" fmla="*/ 611982 w 2667216"/>
              <a:gd name="connsiteY170" fmla="*/ 809931 h 1573026"/>
              <a:gd name="connsiteX171" fmla="*/ 588170 w 2667216"/>
              <a:gd name="connsiteY171" fmla="*/ 826600 h 1573026"/>
              <a:gd name="connsiteX172" fmla="*/ 581026 w 2667216"/>
              <a:gd name="connsiteY172" fmla="*/ 843268 h 1573026"/>
              <a:gd name="connsiteX173" fmla="*/ 540545 w 2667216"/>
              <a:gd name="connsiteY173" fmla="*/ 876606 h 1573026"/>
              <a:gd name="connsiteX174" fmla="*/ 542924 w 2667216"/>
              <a:gd name="connsiteY174" fmla="*/ 898037 h 1573026"/>
              <a:gd name="connsiteX175" fmla="*/ 557214 w 2667216"/>
              <a:gd name="connsiteY175" fmla="*/ 917087 h 1573026"/>
              <a:gd name="connsiteX176" fmla="*/ 481014 w 2667216"/>
              <a:gd name="connsiteY176" fmla="*/ 902800 h 1573026"/>
              <a:gd name="connsiteX177" fmla="*/ 447676 w 2667216"/>
              <a:gd name="connsiteY177" fmla="*/ 907562 h 1573026"/>
              <a:gd name="connsiteX178" fmla="*/ 495299 w 2667216"/>
              <a:gd name="connsiteY178" fmla="*/ 938518 h 1573026"/>
              <a:gd name="connsiteX179" fmla="*/ 519114 w 2667216"/>
              <a:gd name="connsiteY179" fmla="*/ 950425 h 1573026"/>
              <a:gd name="connsiteX180" fmla="*/ 545307 w 2667216"/>
              <a:gd name="connsiteY180" fmla="*/ 1002812 h 1573026"/>
              <a:gd name="connsiteX181" fmla="*/ 478630 w 2667216"/>
              <a:gd name="connsiteY181" fmla="*/ 1019481 h 1573026"/>
              <a:gd name="connsiteX182" fmla="*/ 457201 w 2667216"/>
              <a:gd name="connsiteY182" fmla="*/ 1031387 h 1573026"/>
              <a:gd name="connsiteX183" fmla="*/ 433387 w 2667216"/>
              <a:gd name="connsiteY183" fmla="*/ 1002812 h 1573026"/>
              <a:gd name="connsiteX184" fmla="*/ 409574 w 2667216"/>
              <a:gd name="connsiteY184" fmla="*/ 971856 h 1573026"/>
              <a:gd name="connsiteX185" fmla="*/ 411955 w 2667216"/>
              <a:gd name="connsiteY185" fmla="*/ 933756 h 1573026"/>
              <a:gd name="connsiteX186" fmla="*/ 409574 w 2667216"/>
              <a:gd name="connsiteY186" fmla="*/ 914706 h 1573026"/>
              <a:gd name="connsiteX187" fmla="*/ 428624 w 2667216"/>
              <a:gd name="connsiteY187" fmla="*/ 881368 h 1573026"/>
              <a:gd name="connsiteX188" fmla="*/ 388144 w 2667216"/>
              <a:gd name="connsiteY188" fmla="*/ 890893 h 1573026"/>
              <a:gd name="connsiteX189" fmla="*/ 359568 w 2667216"/>
              <a:gd name="connsiteY189" fmla="*/ 952806 h 1573026"/>
              <a:gd name="connsiteX190" fmla="*/ 352424 w 2667216"/>
              <a:gd name="connsiteY190" fmla="*/ 976618 h 1573026"/>
              <a:gd name="connsiteX191" fmla="*/ 321468 w 2667216"/>
              <a:gd name="connsiteY191" fmla="*/ 993287 h 1573026"/>
              <a:gd name="connsiteX192" fmla="*/ 273843 w 2667216"/>
              <a:gd name="connsiteY192" fmla="*/ 990906 h 1573026"/>
              <a:gd name="connsiteX193" fmla="*/ 266699 w 2667216"/>
              <a:gd name="connsiteY193" fmla="*/ 1007575 h 1573026"/>
              <a:gd name="connsiteX194" fmla="*/ 266699 w 2667216"/>
              <a:gd name="connsiteY194" fmla="*/ 1055200 h 1573026"/>
              <a:gd name="connsiteX195" fmla="*/ 207168 w 2667216"/>
              <a:gd name="connsiteY195" fmla="*/ 1059962 h 1573026"/>
              <a:gd name="connsiteX196" fmla="*/ 145255 w 2667216"/>
              <a:gd name="connsiteY196" fmla="*/ 1093300 h 1573026"/>
              <a:gd name="connsiteX197" fmla="*/ 147637 w 2667216"/>
              <a:gd name="connsiteY197" fmla="*/ 1121875 h 1573026"/>
              <a:gd name="connsiteX198" fmla="*/ 95250 w 2667216"/>
              <a:gd name="connsiteY198" fmla="*/ 1109968 h 1573026"/>
              <a:gd name="connsiteX199" fmla="*/ 61912 w 2667216"/>
              <a:gd name="connsiteY199" fmla="*/ 1117112 h 1573026"/>
              <a:gd name="connsiteX200" fmla="*/ 16668 w 2667216"/>
              <a:gd name="connsiteY200" fmla="*/ 1098062 h 1573026"/>
              <a:gd name="connsiteX201" fmla="*/ 0 w 2667216"/>
              <a:gd name="connsiteY201" fmla="*/ 1098062 h 1573026"/>
              <a:gd name="connsiteX0" fmla="*/ 0 w 2667216"/>
              <a:gd name="connsiteY0" fmla="*/ 1098062 h 1573026"/>
              <a:gd name="connsiteX1" fmla="*/ 202405 w 2667216"/>
              <a:gd name="connsiteY1" fmla="*/ 321775 h 1573026"/>
              <a:gd name="connsiteX2" fmla="*/ 238126 w 2667216"/>
              <a:gd name="connsiteY2" fmla="*/ 364636 h 1573026"/>
              <a:gd name="connsiteX3" fmla="*/ 266699 w 2667216"/>
              <a:gd name="connsiteY3" fmla="*/ 359875 h 1573026"/>
              <a:gd name="connsiteX4" fmla="*/ 273843 w 2667216"/>
              <a:gd name="connsiteY4" fmla="*/ 333681 h 1573026"/>
              <a:gd name="connsiteX5" fmla="*/ 314324 w 2667216"/>
              <a:gd name="connsiteY5" fmla="*/ 336062 h 1573026"/>
              <a:gd name="connsiteX6" fmla="*/ 361949 w 2667216"/>
              <a:gd name="connsiteY6" fmla="*/ 312249 h 1573026"/>
              <a:gd name="connsiteX7" fmla="*/ 385762 w 2667216"/>
              <a:gd name="connsiteY7" fmla="*/ 257481 h 1573026"/>
              <a:gd name="connsiteX8" fmla="*/ 373855 w 2667216"/>
              <a:gd name="connsiteY8" fmla="*/ 424168 h 1573026"/>
              <a:gd name="connsiteX9" fmla="*/ 476249 w 2667216"/>
              <a:gd name="connsiteY9" fmla="*/ 517037 h 1573026"/>
              <a:gd name="connsiteX10" fmla="*/ 533401 w 2667216"/>
              <a:gd name="connsiteY10" fmla="*/ 495605 h 1573026"/>
              <a:gd name="connsiteX11" fmla="*/ 585787 w 2667216"/>
              <a:gd name="connsiteY11" fmla="*/ 481318 h 1573026"/>
              <a:gd name="connsiteX12" fmla="*/ 611980 w 2667216"/>
              <a:gd name="connsiteY12" fmla="*/ 483700 h 1573026"/>
              <a:gd name="connsiteX13" fmla="*/ 607218 w 2667216"/>
              <a:gd name="connsiteY13" fmla="*/ 476556 h 1573026"/>
              <a:gd name="connsiteX14" fmla="*/ 685799 w 2667216"/>
              <a:gd name="connsiteY14" fmla="*/ 524181 h 1573026"/>
              <a:gd name="connsiteX15" fmla="*/ 731043 w 2667216"/>
              <a:gd name="connsiteY15" fmla="*/ 547993 h 1573026"/>
              <a:gd name="connsiteX16" fmla="*/ 797720 w 2667216"/>
              <a:gd name="connsiteY16" fmla="*/ 562280 h 1573026"/>
              <a:gd name="connsiteX17" fmla="*/ 842962 w 2667216"/>
              <a:gd name="connsiteY17" fmla="*/ 478937 h 1573026"/>
              <a:gd name="connsiteX18" fmla="*/ 871537 w 2667216"/>
              <a:gd name="connsiteY18" fmla="*/ 455125 h 1573026"/>
              <a:gd name="connsiteX19" fmla="*/ 873921 w 2667216"/>
              <a:gd name="connsiteY19" fmla="*/ 426549 h 1573026"/>
              <a:gd name="connsiteX20" fmla="*/ 802480 w 2667216"/>
              <a:gd name="connsiteY20" fmla="*/ 412262 h 1573026"/>
              <a:gd name="connsiteX21" fmla="*/ 773907 w 2667216"/>
              <a:gd name="connsiteY21" fmla="*/ 417024 h 1573026"/>
              <a:gd name="connsiteX22" fmla="*/ 738187 w 2667216"/>
              <a:gd name="connsiteY22" fmla="*/ 383687 h 1573026"/>
              <a:gd name="connsiteX23" fmla="*/ 762001 w 2667216"/>
              <a:gd name="connsiteY23" fmla="*/ 357491 h 1573026"/>
              <a:gd name="connsiteX24" fmla="*/ 823912 w 2667216"/>
              <a:gd name="connsiteY24" fmla="*/ 343206 h 1573026"/>
              <a:gd name="connsiteX25" fmla="*/ 869155 w 2667216"/>
              <a:gd name="connsiteY25" fmla="*/ 357493 h 1573026"/>
              <a:gd name="connsiteX26" fmla="*/ 881062 w 2667216"/>
              <a:gd name="connsiteY26" fmla="*/ 376543 h 1573026"/>
              <a:gd name="connsiteX27" fmla="*/ 1000124 w 2667216"/>
              <a:gd name="connsiteY27" fmla="*/ 436075 h 1573026"/>
              <a:gd name="connsiteX28" fmla="*/ 1023937 w 2667216"/>
              <a:gd name="connsiteY28" fmla="*/ 500368 h 1573026"/>
              <a:gd name="connsiteX29" fmla="*/ 1045368 w 2667216"/>
              <a:gd name="connsiteY29" fmla="*/ 512275 h 1573026"/>
              <a:gd name="connsiteX30" fmla="*/ 1042987 w 2667216"/>
              <a:gd name="connsiteY30" fmla="*/ 421787 h 1573026"/>
              <a:gd name="connsiteX31" fmla="*/ 1064418 w 2667216"/>
              <a:gd name="connsiteY31" fmla="*/ 383687 h 1573026"/>
              <a:gd name="connsiteX32" fmla="*/ 1083468 w 2667216"/>
              <a:gd name="connsiteY32" fmla="*/ 386068 h 1573026"/>
              <a:gd name="connsiteX33" fmla="*/ 1083468 w 2667216"/>
              <a:gd name="connsiteY33" fmla="*/ 347968 h 1573026"/>
              <a:gd name="connsiteX34" fmla="*/ 1095376 w 2667216"/>
              <a:gd name="connsiteY34" fmla="*/ 340823 h 1573026"/>
              <a:gd name="connsiteX35" fmla="*/ 1152524 w 2667216"/>
              <a:gd name="connsiteY35" fmla="*/ 343206 h 1573026"/>
              <a:gd name="connsiteX36" fmla="*/ 1252537 w 2667216"/>
              <a:gd name="connsiteY36" fmla="*/ 317012 h 1573026"/>
              <a:gd name="connsiteX37" fmla="*/ 1323974 w 2667216"/>
              <a:gd name="connsiteY37" fmla="*/ 305106 h 1573026"/>
              <a:gd name="connsiteX38" fmla="*/ 1409366 w 2667216"/>
              <a:gd name="connsiteY38" fmla="*/ 250164 h 1573026"/>
              <a:gd name="connsiteX39" fmla="*/ 1481137 w 2667216"/>
              <a:gd name="connsiteY39" fmla="*/ 221762 h 1573026"/>
              <a:gd name="connsiteX40" fmla="*/ 1550195 w 2667216"/>
              <a:gd name="connsiteY40" fmla="*/ 188423 h 1573026"/>
              <a:gd name="connsiteX41" fmla="*/ 1621630 w 2667216"/>
              <a:gd name="connsiteY41" fmla="*/ 195568 h 1573026"/>
              <a:gd name="connsiteX42" fmla="*/ 1674018 w 2667216"/>
              <a:gd name="connsiteY42" fmla="*/ 174137 h 1573026"/>
              <a:gd name="connsiteX43" fmla="*/ 1704976 w 2667216"/>
              <a:gd name="connsiteY43" fmla="*/ 183660 h 1573026"/>
              <a:gd name="connsiteX44" fmla="*/ 1778793 w 2667216"/>
              <a:gd name="connsiteY44" fmla="*/ 233668 h 1573026"/>
              <a:gd name="connsiteX45" fmla="*/ 1716880 w 2667216"/>
              <a:gd name="connsiteY45" fmla="*/ 209856 h 1573026"/>
              <a:gd name="connsiteX46" fmla="*/ 1738312 w 2667216"/>
              <a:gd name="connsiteY46" fmla="*/ 281293 h 1573026"/>
              <a:gd name="connsiteX47" fmla="*/ 1776414 w 2667216"/>
              <a:gd name="connsiteY47" fmla="*/ 309866 h 1573026"/>
              <a:gd name="connsiteX48" fmla="*/ 1871662 w 2667216"/>
              <a:gd name="connsiteY48" fmla="*/ 314631 h 1573026"/>
              <a:gd name="connsiteX49" fmla="*/ 1938339 w 2667216"/>
              <a:gd name="connsiteY49" fmla="*/ 271766 h 1573026"/>
              <a:gd name="connsiteX50" fmla="*/ 1935955 w 2667216"/>
              <a:gd name="connsiteY50" fmla="*/ 293200 h 1573026"/>
              <a:gd name="connsiteX51" fmla="*/ 1900237 w 2667216"/>
              <a:gd name="connsiteY51" fmla="*/ 321775 h 1573026"/>
              <a:gd name="connsiteX52" fmla="*/ 1826418 w 2667216"/>
              <a:gd name="connsiteY52" fmla="*/ 338443 h 1573026"/>
              <a:gd name="connsiteX53" fmla="*/ 1833564 w 2667216"/>
              <a:gd name="connsiteY53" fmla="*/ 367017 h 1573026"/>
              <a:gd name="connsiteX54" fmla="*/ 1957389 w 2667216"/>
              <a:gd name="connsiteY54" fmla="*/ 331298 h 1573026"/>
              <a:gd name="connsiteX55" fmla="*/ 2009774 w 2667216"/>
              <a:gd name="connsiteY55" fmla="*/ 295581 h 1573026"/>
              <a:gd name="connsiteX56" fmla="*/ 2052638 w 2667216"/>
              <a:gd name="connsiteY56" fmla="*/ 271766 h 1573026"/>
              <a:gd name="connsiteX57" fmla="*/ 1976439 w 2667216"/>
              <a:gd name="connsiteY57" fmla="*/ 264623 h 1573026"/>
              <a:gd name="connsiteX58" fmla="*/ 1976439 w 2667216"/>
              <a:gd name="connsiteY58" fmla="*/ 202710 h 1573026"/>
              <a:gd name="connsiteX59" fmla="*/ 2026444 w 2667216"/>
              <a:gd name="connsiteY59" fmla="*/ 202710 h 1573026"/>
              <a:gd name="connsiteX60" fmla="*/ 2133600 w 2667216"/>
              <a:gd name="connsiteY60" fmla="*/ 97935 h 1573026"/>
              <a:gd name="connsiteX61" fmla="*/ 2183606 w 2667216"/>
              <a:gd name="connsiteY61" fmla="*/ 305 h 1573026"/>
              <a:gd name="connsiteX62" fmla="*/ 2147888 w 2667216"/>
              <a:gd name="connsiteY62" fmla="*/ 114604 h 1573026"/>
              <a:gd name="connsiteX63" fmla="*/ 2074070 w 2667216"/>
              <a:gd name="connsiteY63" fmla="*/ 193186 h 1573026"/>
              <a:gd name="connsiteX64" fmla="*/ 2138362 w 2667216"/>
              <a:gd name="connsiteY64" fmla="*/ 217000 h 1573026"/>
              <a:gd name="connsiteX65" fmla="*/ 2197893 w 2667216"/>
              <a:gd name="connsiteY65" fmla="*/ 212237 h 1573026"/>
              <a:gd name="connsiteX66" fmla="*/ 2243139 w 2667216"/>
              <a:gd name="connsiteY66" fmla="*/ 257480 h 1573026"/>
              <a:gd name="connsiteX67" fmla="*/ 2293143 w 2667216"/>
              <a:gd name="connsiteY67" fmla="*/ 243193 h 1573026"/>
              <a:gd name="connsiteX68" fmla="*/ 2336005 w 2667216"/>
              <a:gd name="connsiteY68" fmla="*/ 178900 h 1573026"/>
              <a:gd name="connsiteX69" fmla="*/ 2378868 w 2667216"/>
              <a:gd name="connsiteY69" fmla="*/ 169375 h 1573026"/>
              <a:gd name="connsiteX70" fmla="*/ 2483643 w 2667216"/>
              <a:gd name="connsiteY70" fmla="*/ 152706 h 1573026"/>
              <a:gd name="connsiteX71" fmla="*/ 2500312 w 2667216"/>
              <a:gd name="connsiteY71" fmla="*/ 147943 h 1573026"/>
              <a:gd name="connsiteX72" fmla="*/ 2588418 w 2667216"/>
              <a:gd name="connsiteY72" fmla="*/ 166993 h 1573026"/>
              <a:gd name="connsiteX73" fmla="*/ 2619374 w 2667216"/>
              <a:gd name="connsiteY73" fmla="*/ 188425 h 1573026"/>
              <a:gd name="connsiteX74" fmla="*/ 2645569 w 2667216"/>
              <a:gd name="connsiteY74" fmla="*/ 205092 h 1573026"/>
              <a:gd name="connsiteX75" fmla="*/ 2666999 w 2667216"/>
              <a:gd name="connsiteY75" fmla="*/ 221762 h 1573026"/>
              <a:gd name="connsiteX76" fmla="*/ 2647949 w 2667216"/>
              <a:gd name="connsiteY76" fmla="*/ 264625 h 1573026"/>
              <a:gd name="connsiteX77" fmla="*/ 2645568 w 2667216"/>
              <a:gd name="connsiteY77" fmla="*/ 319393 h 1573026"/>
              <a:gd name="connsiteX78" fmla="*/ 2631280 w 2667216"/>
              <a:gd name="connsiteY78" fmla="*/ 376543 h 1573026"/>
              <a:gd name="connsiteX79" fmla="*/ 2633662 w 2667216"/>
              <a:gd name="connsiteY79" fmla="*/ 386068 h 1573026"/>
              <a:gd name="connsiteX80" fmla="*/ 2664618 w 2667216"/>
              <a:gd name="connsiteY80" fmla="*/ 393212 h 1573026"/>
              <a:gd name="connsiteX81" fmla="*/ 2652712 w 2667216"/>
              <a:gd name="connsiteY81" fmla="*/ 424168 h 1573026"/>
              <a:gd name="connsiteX82" fmla="*/ 2619374 w 2667216"/>
              <a:gd name="connsiteY82" fmla="*/ 445600 h 1573026"/>
              <a:gd name="connsiteX83" fmla="*/ 2605087 w 2667216"/>
              <a:gd name="connsiteY83" fmla="*/ 476556 h 1573026"/>
              <a:gd name="connsiteX84" fmla="*/ 2608340 w 2667216"/>
              <a:gd name="connsiteY84" fmla="*/ 559163 h 1573026"/>
              <a:gd name="connsiteX85" fmla="*/ 2595561 w 2667216"/>
              <a:gd name="connsiteY85" fmla="*/ 590856 h 1573026"/>
              <a:gd name="connsiteX86" fmla="*/ 2593180 w 2667216"/>
              <a:gd name="connsiteY86" fmla="*/ 655150 h 1573026"/>
              <a:gd name="connsiteX87" fmla="*/ 2614612 w 2667216"/>
              <a:gd name="connsiteY87" fmla="*/ 690868 h 1573026"/>
              <a:gd name="connsiteX88" fmla="*/ 2609849 w 2667216"/>
              <a:gd name="connsiteY88" fmla="*/ 743256 h 1573026"/>
              <a:gd name="connsiteX89" fmla="*/ 2612230 w 2667216"/>
              <a:gd name="connsiteY89" fmla="*/ 790881 h 1573026"/>
              <a:gd name="connsiteX90" fmla="*/ 2600324 w 2667216"/>
              <a:gd name="connsiteY90" fmla="*/ 805168 h 1573026"/>
              <a:gd name="connsiteX91" fmla="*/ 2571749 w 2667216"/>
              <a:gd name="connsiteY91" fmla="*/ 890893 h 1573026"/>
              <a:gd name="connsiteX92" fmla="*/ 2540795 w 2667216"/>
              <a:gd name="connsiteY92" fmla="*/ 967092 h 1573026"/>
              <a:gd name="connsiteX93" fmla="*/ 2505074 w 2667216"/>
              <a:gd name="connsiteY93" fmla="*/ 945662 h 1573026"/>
              <a:gd name="connsiteX94" fmla="*/ 2445543 w 2667216"/>
              <a:gd name="connsiteY94" fmla="*/ 917087 h 1573026"/>
              <a:gd name="connsiteX95" fmla="*/ 2416968 w 2667216"/>
              <a:gd name="connsiteY95" fmla="*/ 883750 h 1573026"/>
              <a:gd name="connsiteX96" fmla="*/ 2383632 w 2667216"/>
              <a:gd name="connsiteY96" fmla="*/ 869462 h 1573026"/>
              <a:gd name="connsiteX97" fmla="*/ 2350293 w 2667216"/>
              <a:gd name="connsiteY97" fmla="*/ 871843 h 1573026"/>
              <a:gd name="connsiteX98" fmla="*/ 2300287 w 2667216"/>
              <a:gd name="connsiteY98" fmla="*/ 895656 h 1573026"/>
              <a:gd name="connsiteX99" fmla="*/ 2276474 w 2667216"/>
              <a:gd name="connsiteY99" fmla="*/ 909943 h 1573026"/>
              <a:gd name="connsiteX100" fmla="*/ 2207420 w 2667216"/>
              <a:gd name="connsiteY100" fmla="*/ 926612 h 1573026"/>
              <a:gd name="connsiteX101" fmla="*/ 2185987 w 2667216"/>
              <a:gd name="connsiteY101" fmla="*/ 957568 h 1573026"/>
              <a:gd name="connsiteX102" fmla="*/ 2183605 w 2667216"/>
              <a:gd name="connsiteY102" fmla="*/ 1036150 h 1573026"/>
              <a:gd name="connsiteX103" fmla="*/ 2185989 w 2667216"/>
              <a:gd name="connsiteY103" fmla="*/ 1062342 h 1573026"/>
              <a:gd name="connsiteX104" fmla="*/ 2085974 w 2667216"/>
              <a:gd name="connsiteY104" fmla="*/ 1112350 h 1573026"/>
              <a:gd name="connsiteX105" fmla="*/ 2043112 w 2667216"/>
              <a:gd name="connsiteY105" fmla="*/ 1112350 h 1573026"/>
              <a:gd name="connsiteX106" fmla="*/ 1952626 w 2667216"/>
              <a:gd name="connsiteY106" fmla="*/ 1148067 h 1573026"/>
              <a:gd name="connsiteX107" fmla="*/ 1931193 w 2667216"/>
              <a:gd name="connsiteY107" fmla="*/ 1188550 h 1573026"/>
              <a:gd name="connsiteX108" fmla="*/ 1931195 w 2667216"/>
              <a:gd name="connsiteY108" fmla="*/ 1238556 h 1573026"/>
              <a:gd name="connsiteX109" fmla="*/ 1881187 w 2667216"/>
              <a:gd name="connsiteY109" fmla="*/ 1279037 h 1573026"/>
              <a:gd name="connsiteX110" fmla="*/ 1864520 w 2667216"/>
              <a:gd name="connsiteY110" fmla="*/ 1309993 h 1573026"/>
              <a:gd name="connsiteX111" fmla="*/ 1866899 w 2667216"/>
              <a:gd name="connsiteY111" fmla="*/ 1331425 h 1573026"/>
              <a:gd name="connsiteX112" fmla="*/ 1900237 w 2667216"/>
              <a:gd name="connsiteY112" fmla="*/ 1326662 h 1573026"/>
              <a:gd name="connsiteX113" fmla="*/ 1924051 w 2667216"/>
              <a:gd name="connsiteY113" fmla="*/ 1350474 h 1573026"/>
              <a:gd name="connsiteX114" fmla="*/ 1912143 w 2667216"/>
              <a:gd name="connsiteY114" fmla="*/ 1383812 h 1573026"/>
              <a:gd name="connsiteX115" fmla="*/ 1909762 w 2667216"/>
              <a:gd name="connsiteY115" fmla="*/ 1421912 h 1573026"/>
              <a:gd name="connsiteX116" fmla="*/ 1831182 w 2667216"/>
              <a:gd name="connsiteY116" fmla="*/ 1450487 h 1573026"/>
              <a:gd name="connsiteX117" fmla="*/ 1821657 w 2667216"/>
              <a:gd name="connsiteY117" fmla="*/ 1538594 h 1573026"/>
              <a:gd name="connsiteX118" fmla="*/ 1754980 w 2667216"/>
              <a:gd name="connsiteY118" fmla="*/ 1560025 h 1573026"/>
              <a:gd name="connsiteX119" fmla="*/ 1718929 w 2667216"/>
              <a:gd name="connsiteY119" fmla="*/ 1573012 h 1573026"/>
              <a:gd name="connsiteX120" fmla="*/ 1638299 w 2667216"/>
              <a:gd name="connsiteY120" fmla="*/ 1557643 h 1573026"/>
              <a:gd name="connsiteX121" fmla="*/ 1612105 w 2667216"/>
              <a:gd name="connsiteY121" fmla="*/ 1571931 h 1573026"/>
              <a:gd name="connsiteX122" fmla="*/ 1557339 w 2667216"/>
              <a:gd name="connsiteY122" fmla="*/ 1543356 h 1573026"/>
              <a:gd name="connsiteX123" fmla="*/ 1516855 w 2667216"/>
              <a:gd name="connsiteY123" fmla="*/ 1507637 h 1573026"/>
              <a:gd name="connsiteX124" fmla="*/ 1473995 w 2667216"/>
              <a:gd name="connsiteY124" fmla="*/ 1479061 h 1573026"/>
              <a:gd name="connsiteX125" fmla="*/ 1502568 w 2667216"/>
              <a:gd name="connsiteY125" fmla="*/ 1455250 h 1573026"/>
              <a:gd name="connsiteX126" fmla="*/ 1490662 w 2667216"/>
              <a:gd name="connsiteY126" fmla="*/ 1438581 h 1573026"/>
              <a:gd name="connsiteX127" fmla="*/ 1428749 w 2667216"/>
              <a:gd name="connsiteY127" fmla="*/ 1426675 h 1573026"/>
              <a:gd name="connsiteX128" fmla="*/ 1409699 w 2667216"/>
              <a:gd name="connsiteY128" fmla="*/ 1402862 h 1573026"/>
              <a:gd name="connsiteX129" fmla="*/ 1371601 w 2667216"/>
              <a:gd name="connsiteY129" fmla="*/ 1379050 h 1573026"/>
              <a:gd name="connsiteX130" fmla="*/ 1366837 w 2667216"/>
              <a:gd name="connsiteY130" fmla="*/ 1390956 h 1573026"/>
              <a:gd name="connsiteX131" fmla="*/ 1381126 w 2667216"/>
              <a:gd name="connsiteY131" fmla="*/ 1429056 h 1573026"/>
              <a:gd name="connsiteX132" fmla="*/ 1350168 w 2667216"/>
              <a:gd name="connsiteY132" fmla="*/ 1443343 h 1573026"/>
              <a:gd name="connsiteX133" fmla="*/ 1323976 w 2667216"/>
              <a:gd name="connsiteY133" fmla="*/ 1457630 h 1573026"/>
              <a:gd name="connsiteX134" fmla="*/ 1307305 w 2667216"/>
              <a:gd name="connsiteY134" fmla="*/ 1450487 h 1573026"/>
              <a:gd name="connsiteX135" fmla="*/ 1262062 w 2667216"/>
              <a:gd name="connsiteY135" fmla="*/ 1388575 h 1573026"/>
              <a:gd name="connsiteX136" fmla="*/ 1216820 w 2667216"/>
              <a:gd name="connsiteY136" fmla="*/ 1355237 h 1573026"/>
              <a:gd name="connsiteX137" fmla="*/ 1238251 w 2667216"/>
              <a:gd name="connsiteY137" fmla="*/ 1338568 h 1573026"/>
              <a:gd name="connsiteX138" fmla="*/ 1259682 w 2667216"/>
              <a:gd name="connsiteY138" fmla="*/ 1298087 h 1573026"/>
              <a:gd name="connsiteX139" fmla="*/ 1245393 w 2667216"/>
              <a:gd name="connsiteY139" fmla="*/ 1286181 h 1573026"/>
              <a:gd name="connsiteX140" fmla="*/ 1207295 w 2667216"/>
              <a:gd name="connsiteY140" fmla="*/ 1288562 h 1573026"/>
              <a:gd name="connsiteX141" fmla="*/ 1131095 w 2667216"/>
              <a:gd name="connsiteY141" fmla="*/ 1245700 h 1573026"/>
              <a:gd name="connsiteX142" fmla="*/ 1088230 w 2667216"/>
              <a:gd name="connsiteY142" fmla="*/ 1226650 h 1573026"/>
              <a:gd name="connsiteX143" fmla="*/ 1078707 w 2667216"/>
              <a:gd name="connsiteY143" fmla="*/ 1226650 h 1573026"/>
              <a:gd name="connsiteX144" fmla="*/ 1066801 w 2667216"/>
              <a:gd name="connsiteY144" fmla="*/ 1162356 h 1573026"/>
              <a:gd name="connsiteX145" fmla="*/ 1078707 w 2667216"/>
              <a:gd name="connsiteY145" fmla="*/ 1098062 h 1573026"/>
              <a:gd name="connsiteX146" fmla="*/ 1047751 w 2667216"/>
              <a:gd name="connsiteY146" fmla="*/ 1064725 h 1573026"/>
              <a:gd name="connsiteX147" fmla="*/ 995364 w 2667216"/>
              <a:gd name="connsiteY147" fmla="*/ 1040912 h 1573026"/>
              <a:gd name="connsiteX148" fmla="*/ 1021557 w 2667216"/>
              <a:gd name="connsiteY148" fmla="*/ 1017100 h 1573026"/>
              <a:gd name="connsiteX149" fmla="*/ 1066801 w 2667216"/>
              <a:gd name="connsiteY149" fmla="*/ 1021862 h 1573026"/>
              <a:gd name="connsiteX150" fmla="*/ 1062039 w 2667216"/>
              <a:gd name="connsiteY150" fmla="*/ 974237 h 1573026"/>
              <a:gd name="connsiteX151" fmla="*/ 1033464 w 2667216"/>
              <a:gd name="connsiteY151" fmla="*/ 969475 h 1573026"/>
              <a:gd name="connsiteX152" fmla="*/ 1038226 w 2667216"/>
              <a:gd name="connsiteY152" fmla="*/ 921850 h 1573026"/>
              <a:gd name="connsiteX153" fmla="*/ 1007270 w 2667216"/>
              <a:gd name="connsiteY153" fmla="*/ 907562 h 1573026"/>
              <a:gd name="connsiteX154" fmla="*/ 1009651 w 2667216"/>
              <a:gd name="connsiteY154" fmla="*/ 871843 h 1573026"/>
              <a:gd name="connsiteX155" fmla="*/ 962026 w 2667216"/>
              <a:gd name="connsiteY155" fmla="*/ 857556 h 1573026"/>
              <a:gd name="connsiteX156" fmla="*/ 942976 w 2667216"/>
              <a:gd name="connsiteY156" fmla="*/ 878987 h 1573026"/>
              <a:gd name="connsiteX157" fmla="*/ 914399 w 2667216"/>
              <a:gd name="connsiteY157" fmla="*/ 881368 h 1573026"/>
              <a:gd name="connsiteX158" fmla="*/ 864395 w 2667216"/>
              <a:gd name="connsiteY158" fmla="*/ 886131 h 1573026"/>
              <a:gd name="connsiteX159" fmla="*/ 833439 w 2667216"/>
              <a:gd name="connsiteY159" fmla="*/ 907562 h 1573026"/>
              <a:gd name="connsiteX160" fmla="*/ 833439 w 2667216"/>
              <a:gd name="connsiteY160" fmla="*/ 876606 h 1573026"/>
              <a:gd name="connsiteX161" fmla="*/ 792957 w 2667216"/>
              <a:gd name="connsiteY161" fmla="*/ 871843 h 1573026"/>
              <a:gd name="connsiteX162" fmla="*/ 800099 w 2667216"/>
              <a:gd name="connsiteY162" fmla="*/ 893275 h 1573026"/>
              <a:gd name="connsiteX163" fmla="*/ 795339 w 2667216"/>
              <a:gd name="connsiteY163" fmla="*/ 912325 h 1573026"/>
              <a:gd name="connsiteX164" fmla="*/ 709614 w 2667216"/>
              <a:gd name="connsiteY164" fmla="*/ 859936 h 1573026"/>
              <a:gd name="connsiteX165" fmla="*/ 688182 w 2667216"/>
              <a:gd name="connsiteY165" fmla="*/ 826600 h 1573026"/>
              <a:gd name="connsiteX166" fmla="*/ 700089 w 2667216"/>
              <a:gd name="connsiteY166" fmla="*/ 786117 h 1573026"/>
              <a:gd name="connsiteX167" fmla="*/ 669132 w 2667216"/>
              <a:gd name="connsiteY167" fmla="*/ 781356 h 1573026"/>
              <a:gd name="connsiteX168" fmla="*/ 621507 w 2667216"/>
              <a:gd name="connsiteY168" fmla="*/ 795643 h 1573026"/>
              <a:gd name="connsiteX169" fmla="*/ 611982 w 2667216"/>
              <a:gd name="connsiteY169" fmla="*/ 809931 h 1573026"/>
              <a:gd name="connsiteX170" fmla="*/ 588170 w 2667216"/>
              <a:gd name="connsiteY170" fmla="*/ 826600 h 1573026"/>
              <a:gd name="connsiteX171" fmla="*/ 581026 w 2667216"/>
              <a:gd name="connsiteY171" fmla="*/ 843268 h 1573026"/>
              <a:gd name="connsiteX172" fmla="*/ 540545 w 2667216"/>
              <a:gd name="connsiteY172" fmla="*/ 876606 h 1573026"/>
              <a:gd name="connsiteX173" fmla="*/ 542924 w 2667216"/>
              <a:gd name="connsiteY173" fmla="*/ 898037 h 1573026"/>
              <a:gd name="connsiteX174" fmla="*/ 557214 w 2667216"/>
              <a:gd name="connsiteY174" fmla="*/ 917087 h 1573026"/>
              <a:gd name="connsiteX175" fmla="*/ 481014 w 2667216"/>
              <a:gd name="connsiteY175" fmla="*/ 902800 h 1573026"/>
              <a:gd name="connsiteX176" fmla="*/ 447676 w 2667216"/>
              <a:gd name="connsiteY176" fmla="*/ 907562 h 1573026"/>
              <a:gd name="connsiteX177" fmla="*/ 495299 w 2667216"/>
              <a:gd name="connsiteY177" fmla="*/ 938518 h 1573026"/>
              <a:gd name="connsiteX178" fmla="*/ 519114 w 2667216"/>
              <a:gd name="connsiteY178" fmla="*/ 950425 h 1573026"/>
              <a:gd name="connsiteX179" fmla="*/ 545307 w 2667216"/>
              <a:gd name="connsiteY179" fmla="*/ 1002812 h 1573026"/>
              <a:gd name="connsiteX180" fmla="*/ 478630 w 2667216"/>
              <a:gd name="connsiteY180" fmla="*/ 1019481 h 1573026"/>
              <a:gd name="connsiteX181" fmla="*/ 457201 w 2667216"/>
              <a:gd name="connsiteY181" fmla="*/ 1031387 h 1573026"/>
              <a:gd name="connsiteX182" fmla="*/ 433387 w 2667216"/>
              <a:gd name="connsiteY182" fmla="*/ 1002812 h 1573026"/>
              <a:gd name="connsiteX183" fmla="*/ 409574 w 2667216"/>
              <a:gd name="connsiteY183" fmla="*/ 971856 h 1573026"/>
              <a:gd name="connsiteX184" fmla="*/ 411955 w 2667216"/>
              <a:gd name="connsiteY184" fmla="*/ 933756 h 1573026"/>
              <a:gd name="connsiteX185" fmla="*/ 409574 w 2667216"/>
              <a:gd name="connsiteY185" fmla="*/ 914706 h 1573026"/>
              <a:gd name="connsiteX186" fmla="*/ 428624 w 2667216"/>
              <a:gd name="connsiteY186" fmla="*/ 881368 h 1573026"/>
              <a:gd name="connsiteX187" fmla="*/ 388144 w 2667216"/>
              <a:gd name="connsiteY187" fmla="*/ 890893 h 1573026"/>
              <a:gd name="connsiteX188" fmla="*/ 359568 w 2667216"/>
              <a:gd name="connsiteY188" fmla="*/ 952806 h 1573026"/>
              <a:gd name="connsiteX189" fmla="*/ 352424 w 2667216"/>
              <a:gd name="connsiteY189" fmla="*/ 976618 h 1573026"/>
              <a:gd name="connsiteX190" fmla="*/ 321468 w 2667216"/>
              <a:gd name="connsiteY190" fmla="*/ 993287 h 1573026"/>
              <a:gd name="connsiteX191" fmla="*/ 273843 w 2667216"/>
              <a:gd name="connsiteY191" fmla="*/ 990906 h 1573026"/>
              <a:gd name="connsiteX192" fmla="*/ 266699 w 2667216"/>
              <a:gd name="connsiteY192" fmla="*/ 1007575 h 1573026"/>
              <a:gd name="connsiteX193" fmla="*/ 266699 w 2667216"/>
              <a:gd name="connsiteY193" fmla="*/ 1055200 h 1573026"/>
              <a:gd name="connsiteX194" fmla="*/ 207168 w 2667216"/>
              <a:gd name="connsiteY194" fmla="*/ 1059962 h 1573026"/>
              <a:gd name="connsiteX195" fmla="*/ 145255 w 2667216"/>
              <a:gd name="connsiteY195" fmla="*/ 1093300 h 1573026"/>
              <a:gd name="connsiteX196" fmla="*/ 147637 w 2667216"/>
              <a:gd name="connsiteY196" fmla="*/ 1121875 h 1573026"/>
              <a:gd name="connsiteX197" fmla="*/ 95250 w 2667216"/>
              <a:gd name="connsiteY197" fmla="*/ 1109968 h 1573026"/>
              <a:gd name="connsiteX198" fmla="*/ 61912 w 2667216"/>
              <a:gd name="connsiteY198" fmla="*/ 1117112 h 1573026"/>
              <a:gd name="connsiteX199" fmla="*/ 16668 w 2667216"/>
              <a:gd name="connsiteY199" fmla="*/ 1098062 h 1573026"/>
              <a:gd name="connsiteX200" fmla="*/ 0 w 2667216"/>
              <a:gd name="connsiteY200" fmla="*/ 1098062 h 1573026"/>
              <a:gd name="connsiteX0" fmla="*/ 0 w 2667216"/>
              <a:gd name="connsiteY0" fmla="*/ 1098062 h 1573026"/>
              <a:gd name="connsiteX1" fmla="*/ 238126 w 2667216"/>
              <a:gd name="connsiteY1" fmla="*/ 364636 h 1573026"/>
              <a:gd name="connsiteX2" fmla="*/ 266699 w 2667216"/>
              <a:gd name="connsiteY2" fmla="*/ 359875 h 1573026"/>
              <a:gd name="connsiteX3" fmla="*/ 273843 w 2667216"/>
              <a:gd name="connsiteY3" fmla="*/ 333681 h 1573026"/>
              <a:gd name="connsiteX4" fmla="*/ 314324 w 2667216"/>
              <a:gd name="connsiteY4" fmla="*/ 336062 h 1573026"/>
              <a:gd name="connsiteX5" fmla="*/ 361949 w 2667216"/>
              <a:gd name="connsiteY5" fmla="*/ 312249 h 1573026"/>
              <a:gd name="connsiteX6" fmla="*/ 385762 w 2667216"/>
              <a:gd name="connsiteY6" fmla="*/ 257481 h 1573026"/>
              <a:gd name="connsiteX7" fmla="*/ 373855 w 2667216"/>
              <a:gd name="connsiteY7" fmla="*/ 424168 h 1573026"/>
              <a:gd name="connsiteX8" fmla="*/ 476249 w 2667216"/>
              <a:gd name="connsiteY8" fmla="*/ 517037 h 1573026"/>
              <a:gd name="connsiteX9" fmla="*/ 533401 w 2667216"/>
              <a:gd name="connsiteY9" fmla="*/ 495605 h 1573026"/>
              <a:gd name="connsiteX10" fmla="*/ 585787 w 2667216"/>
              <a:gd name="connsiteY10" fmla="*/ 481318 h 1573026"/>
              <a:gd name="connsiteX11" fmla="*/ 611980 w 2667216"/>
              <a:gd name="connsiteY11" fmla="*/ 483700 h 1573026"/>
              <a:gd name="connsiteX12" fmla="*/ 607218 w 2667216"/>
              <a:gd name="connsiteY12" fmla="*/ 476556 h 1573026"/>
              <a:gd name="connsiteX13" fmla="*/ 685799 w 2667216"/>
              <a:gd name="connsiteY13" fmla="*/ 524181 h 1573026"/>
              <a:gd name="connsiteX14" fmla="*/ 731043 w 2667216"/>
              <a:gd name="connsiteY14" fmla="*/ 547993 h 1573026"/>
              <a:gd name="connsiteX15" fmla="*/ 797720 w 2667216"/>
              <a:gd name="connsiteY15" fmla="*/ 562280 h 1573026"/>
              <a:gd name="connsiteX16" fmla="*/ 842962 w 2667216"/>
              <a:gd name="connsiteY16" fmla="*/ 478937 h 1573026"/>
              <a:gd name="connsiteX17" fmla="*/ 871537 w 2667216"/>
              <a:gd name="connsiteY17" fmla="*/ 455125 h 1573026"/>
              <a:gd name="connsiteX18" fmla="*/ 873921 w 2667216"/>
              <a:gd name="connsiteY18" fmla="*/ 426549 h 1573026"/>
              <a:gd name="connsiteX19" fmla="*/ 802480 w 2667216"/>
              <a:gd name="connsiteY19" fmla="*/ 412262 h 1573026"/>
              <a:gd name="connsiteX20" fmla="*/ 773907 w 2667216"/>
              <a:gd name="connsiteY20" fmla="*/ 417024 h 1573026"/>
              <a:gd name="connsiteX21" fmla="*/ 738187 w 2667216"/>
              <a:gd name="connsiteY21" fmla="*/ 383687 h 1573026"/>
              <a:gd name="connsiteX22" fmla="*/ 762001 w 2667216"/>
              <a:gd name="connsiteY22" fmla="*/ 357491 h 1573026"/>
              <a:gd name="connsiteX23" fmla="*/ 823912 w 2667216"/>
              <a:gd name="connsiteY23" fmla="*/ 343206 h 1573026"/>
              <a:gd name="connsiteX24" fmla="*/ 869155 w 2667216"/>
              <a:gd name="connsiteY24" fmla="*/ 357493 h 1573026"/>
              <a:gd name="connsiteX25" fmla="*/ 881062 w 2667216"/>
              <a:gd name="connsiteY25" fmla="*/ 376543 h 1573026"/>
              <a:gd name="connsiteX26" fmla="*/ 1000124 w 2667216"/>
              <a:gd name="connsiteY26" fmla="*/ 436075 h 1573026"/>
              <a:gd name="connsiteX27" fmla="*/ 1023937 w 2667216"/>
              <a:gd name="connsiteY27" fmla="*/ 500368 h 1573026"/>
              <a:gd name="connsiteX28" fmla="*/ 1045368 w 2667216"/>
              <a:gd name="connsiteY28" fmla="*/ 512275 h 1573026"/>
              <a:gd name="connsiteX29" fmla="*/ 1042987 w 2667216"/>
              <a:gd name="connsiteY29" fmla="*/ 421787 h 1573026"/>
              <a:gd name="connsiteX30" fmla="*/ 1064418 w 2667216"/>
              <a:gd name="connsiteY30" fmla="*/ 383687 h 1573026"/>
              <a:gd name="connsiteX31" fmla="*/ 1083468 w 2667216"/>
              <a:gd name="connsiteY31" fmla="*/ 386068 h 1573026"/>
              <a:gd name="connsiteX32" fmla="*/ 1083468 w 2667216"/>
              <a:gd name="connsiteY32" fmla="*/ 347968 h 1573026"/>
              <a:gd name="connsiteX33" fmla="*/ 1095376 w 2667216"/>
              <a:gd name="connsiteY33" fmla="*/ 340823 h 1573026"/>
              <a:gd name="connsiteX34" fmla="*/ 1152524 w 2667216"/>
              <a:gd name="connsiteY34" fmla="*/ 343206 h 1573026"/>
              <a:gd name="connsiteX35" fmla="*/ 1252537 w 2667216"/>
              <a:gd name="connsiteY35" fmla="*/ 317012 h 1573026"/>
              <a:gd name="connsiteX36" fmla="*/ 1323974 w 2667216"/>
              <a:gd name="connsiteY36" fmla="*/ 305106 h 1573026"/>
              <a:gd name="connsiteX37" fmla="*/ 1409366 w 2667216"/>
              <a:gd name="connsiteY37" fmla="*/ 250164 h 1573026"/>
              <a:gd name="connsiteX38" fmla="*/ 1481137 w 2667216"/>
              <a:gd name="connsiteY38" fmla="*/ 221762 h 1573026"/>
              <a:gd name="connsiteX39" fmla="*/ 1550195 w 2667216"/>
              <a:gd name="connsiteY39" fmla="*/ 188423 h 1573026"/>
              <a:gd name="connsiteX40" fmla="*/ 1621630 w 2667216"/>
              <a:gd name="connsiteY40" fmla="*/ 195568 h 1573026"/>
              <a:gd name="connsiteX41" fmla="*/ 1674018 w 2667216"/>
              <a:gd name="connsiteY41" fmla="*/ 174137 h 1573026"/>
              <a:gd name="connsiteX42" fmla="*/ 1704976 w 2667216"/>
              <a:gd name="connsiteY42" fmla="*/ 183660 h 1573026"/>
              <a:gd name="connsiteX43" fmla="*/ 1778793 w 2667216"/>
              <a:gd name="connsiteY43" fmla="*/ 233668 h 1573026"/>
              <a:gd name="connsiteX44" fmla="*/ 1716880 w 2667216"/>
              <a:gd name="connsiteY44" fmla="*/ 209856 h 1573026"/>
              <a:gd name="connsiteX45" fmla="*/ 1738312 w 2667216"/>
              <a:gd name="connsiteY45" fmla="*/ 281293 h 1573026"/>
              <a:gd name="connsiteX46" fmla="*/ 1776414 w 2667216"/>
              <a:gd name="connsiteY46" fmla="*/ 309866 h 1573026"/>
              <a:gd name="connsiteX47" fmla="*/ 1871662 w 2667216"/>
              <a:gd name="connsiteY47" fmla="*/ 314631 h 1573026"/>
              <a:gd name="connsiteX48" fmla="*/ 1938339 w 2667216"/>
              <a:gd name="connsiteY48" fmla="*/ 271766 h 1573026"/>
              <a:gd name="connsiteX49" fmla="*/ 1935955 w 2667216"/>
              <a:gd name="connsiteY49" fmla="*/ 293200 h 1573026"/>
              <a:gd name="connsiteX50" fmla="*/ 1900237 w 2667216"/>
              <a:gd name="connsiteY50" fmla="*/ 321775 h 1573026"/>
              <a:gd name="connsiteX51" fmla="*/ 1826418 w 2667216"/>
              <a:gd name="connsiteY51" fmla="*/ 338443 h 1573026"/>
              <a:gd name="connsiteX52" fmla="*/ 1833564 w 2667216"/>
              <a:gd name="connsiteY52" fmla="*/ 367017 h 1573026"/>
              <a:gd name="connsiteX53" fmla="*/ 1957389 w 2667216"/>
              <a:gd name="connsiteY53" fmla="*/ 331298 h 1573026"/>
              <a:gd name="connsiteX54" fmla="*/ 2009774 w 2667216"/>
              <a:gd name="connsiteY54" fmla="*/ 295581 h 1573026"/>
              <a:gd name="connsiteX55" fmla="*/ 2052638 w 2667216"/>
              <a:gd name="connsiteY55" fmla="*/ 271766 h 1573026"/>
              <a:gd name="connsiteX56" fmla="*/ 1976439 w 2667216"/>
              <a:gd name="connsiteY56" fmla="*/ 264623 h 1573026"/>
              <a:gd name="connsiteX57" fmla="*/ 1976439 w 2667216"/>
              <a:gd name="connsiteY57" fmla="*/ 202710 h 1573026"/>
              <a:gd name="connsiteX58" fmla="*/ 2026444 w 2667216"/>
              <a:gd name="connsiteY58" fmla="*/ 202710 h 1573026"/>
              <a:gd name="connsiteX59" fmla="*/ 2133600 w 2667216"/>
              <a:gd name="connsiteY59" fmla="*/ 97935 h 1573026"/>
              <a:gd name="connsiteX60" fmla="*/ 2183606 w 2667216"/>
              <a:gd name="connsiteY60" fmla="*/ 305 h 1573026"/>
              <a:gd name="connsiteX61" fmla="*/ 2147888 w 2667216"/>
              <a:gd name="connsiteY61" fmla="*/ 114604 h 1573026"/>
              <a:gd name="connsiteX62" fmla="*/ 2074070 w 2667216"/>
              <a:gd name="connsiteY62" fmla="*/ 193186 h 1573026"/>
              <a:gd name="connsiteX63" fmla="*/ 2138362 w 2667216"/>
              <a:gd name="connsiteY63" fmla="*/ 217000 h 1573026"/>
              <a:gd name="connsiteX64" fmla="*/ 2197893 w 2667216"/>
              <a:gd name="connsiteY64" fmla="*/ 212237 h 1573026"/>
              <a:gd name="connsiteX65" fmla="*/ 2243139 w 2667216"/>
              <a:gd name="connsiteY65" fmla="*/ 257480 h 1573026"/>
              <a:gd name="connsiteX66" fmla="*/ 2293143 w 2667216"/>
              <a:gd name="connsiteY66" fmla="*/ 243193 h 1573026"/>
              <a:gd name="connsiteX67" fmla="*/ 2336005 w 2667216"/>
              <a:gd name="connsiteY67" fmla="*/ 178900 h 1573026"/>
              <a:gd name="connsiteX68" fmla="*/ 2378868 w 2667216"/>
              <a:gd name="connsiteY68" fmla="*/ 169375 h 1573026"/>
              <a:gd name="connsiteX69" fmla="*/ 2483643 w 2667216"/>
              <a:gd name="connsiteY69" fmla="*/ 152706 h 1573026"/>
              <a:gd name="connsiteX70" fmla="*/ 2500312 w 2667216"/>
              <a:gd name="connsiteY70" fmla="*/ 147943 h 1573026"/>
              <a:gd name="connsiteX71" fmla="*/ 2588418 w 2667216"/>
              <a:gd name="connsiteY71" fmla="*/ 166993 h 1573026"/>
              <a:gd name="connsiteX72" fmla="*/ 2619374 w 2667216"/>
              <a:gd name="connsiteY72" fmla="*/ 188425 h 1573026"/>
              <a:gd name="connsiteX73" fmla="*/ 2645569 w 2667216"/>
              <a:gd name="connsiteY73" fmla="*/ 205092 h 1573026"/>
              <a:gd name="connsiteX74" fmla="*/ 2666999 w 2667216"/>
              <a:gd name="connsiteY74" fmla="*/ 221762 h 1573026"/>
              <a:gd name="connsiteX75" fmla="*/ 2647949 w 2667216"/>
              <a:gd name="connsiteY75" fmla="*/ 264625 h 1573026"/>
              <a:gd name="connsiteX76" fmla="*/ 2645568 w 2667216"/>
              <a:gd name="connsiteY76" fmla="*/ 319393 h 1573026"/>
              <a:gd name="connsiteX77" fmla="*/ 2631280 w 2667216"/>
              <a:gd name="connsiteY77" fmla="*/ 376543 h 1573026"/>
              <a:gd name="connsiteX78" fmla="*/ 2633662 w 2667216"/>
              <a:gd name="connsiteY78" fmla="*/ 386068 h 1573026"/>
              <a:gd name="connsiteX79" fmla="*/ 2664618 w 2667216"/>
              <a:gd name="connsiteY79" fmla="*/ 393212 h 1573026"/>
              <a:gd name="connsiteX80" fmla="*/ 2652712 w 2667216"/>
              <a:gd name="connsiteY80" fmla="*/ 424168 h 1573026"/>
              <a:gd name="connsiteX81" fmla="*/ 2619374 w 2667216"/>
              <a:gd name="connsiteY81" fmla="*/ 445600 h 1573026"/>
              <a:gd name="connsiteX82" fmla="*/ 2605087 w 2667216"/>
              <a:gd name="connsiteY82" fmla="*/ 476556 h 1573026"/>
              <a:gd name="connsiteX83" fmla="*/ 2608340 w 2667216"/>
              <a:gd name="connsiteY83" fmla="*/ 559163 h 1573026"/>
              <a:gd name="connsiteX84" fmla="*/ 2595561 w 2667216"/>
              <a:gd name="connsiteY84" fmla="*/ 590856 h 1573026"/>
              <a:gd name="connsiteX85" fmla="*/ 2593180 w 2667216"/>
              <a:gd name="connsiteY85" fmla="*/ 655150 h 1573026"/>
              <a:gd name="connsiteX86" fmla="*/ 2614612 w 2667216"/>
              <a:gd name="connsiteY86" fmla="*/ 690868 h 1573026"/>
              <a:gd name="connsiteX87" fmla="*/ 2609849 w 2667216"/>
              <a:gd name="connsiteY87" fmla="*/ 743256 h 1573026"/>
              <a:gd name="connsiteX88" fmla="*/ 2612230 w 2667216"/>
              <a:gd name="connsiteY88" fmla="*/ 790881 h 1573026"/>
              <a:gd name="connsiteX89" fmla="*/ 2600324 w 2667216"/>
              <a:gd name="connsiteY89" fmla="*/ 805168 h 1573026"/>
              <a:gd name="connsiteX90" fmla="*/ 2571749 w 2667216"/>
              <a:gd name="connsiteY90" fmla="*/ 890893 h 1573026"/>
              <a:gd name="connsiteX91" fmla="*/ 2540795 w 2667216"/>
              <a:gd name="connsiteY91" fmla="*/ 967092 h 1573026"/>
              <a:gd name="connsiteX92" fmla="*/ 2505074 w 2667216"/>
              <a:gd name="connsiteY92" fmla="*/ 945662 h 1573026"/>
              <a:gd name="connsiteX93" fmla="*/ 2445543 w 2667216"/>
              <a:gd name="connsiteY93" fmla="*/ 917087 h 1573026"/>
              <a:gd name="connsiteX94" fmla="*/ 2416968 w 2667216"/>
              <a:gd name="connsiteY94" fmla="*/ 883750 h 1573026"/>
              <a:gd name="connsiteX95" fmla="*/ 2383632 w 2667216"/>
              <a:gd name="connsiteY95" fmla="*/ 869462 h 1573026"/>
              <a:gd name="connsiteX96" fmla="*/ 2350293 w 2667216"/>
              <a:gd name="connsiteY96" fmla="*/ 871843 h 1573026"/>
              <a:gd name="connsiteX97" fmla="*/ 2300287 w 2667216"/>
              <a:gd name="connsiteY97" fmla="*/ 895656 h 1573026"/>
              <a:gd name="connsiteX98" fmla="*/ 2276474 w 2667216"/>
              <a:gd name="connsiteY98" fmla="*/ 909943 h 1573026"/>
              <a:gd name="connsiteX99" fmla="*/ 2207420 w 2667216"/>
              <a:gd name="connsiteY99" fmla="*/ 926612 h 1573026"/>
              <a:gd name="connsiteX100" fmla="*/ 2185987 w 2667216"/>
              <a:gd name="connsiteY100" fmla="*/ 957568 h 1573026"/>
              <a:gd name="connsiteX101" fmla="*/ 2183605 w 2667216"/>
              <a:gd name="connsiteY101" fmla="*/ 1036150 h 1573026"/>
              <a:gd name="connsiteX102" fmla="*/ 2185989 w 2667216"/>
              <a:gd name="connsiteY102" fmla="*/ 1062342 h 1573026"/>
              <a:gd name="connsiteX103" fmla="*/ 2085974 w 2667216"/>
              <a:gd name="connsiteY103" fmla="*/ 1112350 h 1573026"/>
              <a:gd name="connsiteX104" fmla="*/ 2043112 w 2667216"/>
              <a:gd name="connsiteY104" fmla="*/ 1112350 h 1573026"/>
              <a:gd name="connsiteX105" fmla="*/ 1952626 w 2667216"/>
              <a:gd name="connsiteY105" fmla="*/ 1148067 h 1573026"/>
              <a:gd name="connsiteX106" fmla="*/ 1931193 w 2667216"/>
              <a:gd name="connsiteY106" fmla="*/ 1188550 h 1573026"/>
              <a:gd name="connsiteX107" fmla="*/ 1931195 w 2667216"/>
              <a:gd name="connsiteY107" fmla="*/ 1238556 h 1573026"/>
              <a:gd name="connsiteX108" fmla="*/ 1881187 w 2667216"/>
              <a:gd name="connsiteY108" fmla="*/ 1279037 h 1573026"/>
              <a:gd name="connsiteX109" fmla="*/ 1864520 w 2667216"/>
              <a:gd name="connsiteY109" fmla="*/ 1309993 h 1573026"/>
              <a:gd name="connsiteX110" fmla="*/ 1866899 w 2667216"/>
              <a:gd name="connsiteY110" fmla="*/ 1331425 h 1573026"/>
              <a:gd name="connsiteX111" fmla="*/ 1900237 w 2667216"/>
              <a:gd name="connsiteY111" fmla="*/ 1326662 h 1573026"/>
              <a:gd name="connsiteX112" fmla="*/ 1924051 w 2667216"/>
              <a:gd name="connsiteY112" fmla="*/ 1350474 h 1573026"/>
              <a:gd name="connsiteX113" fmla="*/ 1912143 w 2667216"/>
              <a:gd name="connsiteY113" fmla="*/ 1383812 h 1573026"/>
              <a:gd name="connsiteX114" fmla="*/ 1909762 w 2667216"/>
              <a:gd name="connsiteY114" fmla="*/ 1421912 h 1573026"/>
              <a:gd name="connsiteX115" fmla="*/ 1831182 w 2667216"/>
              <a:gd name="connsiteY115" fmla="*/ 1450487 h 1573026"/>
              <a:gd name="connsiteX116" fmla="*/ 1821657 w 2667216"/>
              <a:gd name="connsiteY116" fmla="*/ 1538594 h 1573026"/>
              <a:gd name="connsiteX117" fmla="*/ 1754980 w 2667216"/>
              <a:gd name="connsiteY117" fmla="*/ 1560025 h 1573026"/>
              <a:gd name="connsiteX118" fmla="*/ 1718929 w 2667216"/>
              <a:gd name="connsiteY118" fmla="*/ 1573012 h 1573026"/>
              <a:gd name="connsiteX119" fmla="*/ 1638299 w 2667216"/>
              <a:gd name="connsiteY119" fmla="*/ 1557643 h 1573026"/>
              <a:gd name="connsiteX120" fmla="*/ 1612105 w 2667216"/>
              <a:gd name="connsiteY120" fmla="*/ 1571931 h 1573026"/>
              <a:gd name="connsiteX121" fmla="*/ 1557339 w 2667216"/>
              <a:gd name="connsiteY121" fmla="*/ 1543356 h 1573026"/>
              <a:gd name="connsiteX122" fmla="*/ 1516855 w 2667216"/>
              <a:gd name="connsiteY122" fmla="*/ 1507637 h 1573026"/>
              <a:gd name="connsiteX123" fmla="*/ 1473995 w 2667216"/>
              <a:gd name="connsiteY123" fmla="*/ 1479061 h 1573026"/>
              <a:gd name="connsiteX124" fmla="*/ 1502568 w 2667216"/>
              <a:gd name="connsiteY124" fmla="*/ 1455250 h 1573026"/>
              <a:gd name="connsiteX125" fmla="*/ 1490662 w 2667216"/>
              <a:gd name="connsiteY125" fmla="*/ 1438581 h 1573026"/>
              <a:gd name="connsiteX126" fmla="*/ 1428749 w 2667216"/>
              <a:gd name="connsiteY126" fmla="*/ 1426675 h 1573026"/>
              <a:gd name="connsiteX127" fmla="*/ 1409699 w 2667216"/>
              <a:gd name="connsiteY127" fmla="*/ 1402862 h 1573026"/>
              <a:gd name="connsiteX128" fmla="*/ 1371601 w 2667216"/>
              <a:gd name="connsiteY128" fmla="*/ 1379050 h 1573026"/>
              <a:gd name="connsiteX129" fmla="*/ 1366837 w 2667216"/>
              <a:gd name="connsiteY129" fmla="*/ 1390956 h 1573026"/>
              <a:gd name="connsiteX130" fmla="*/ 1381126 w 2667216"/>
              <a:gd name="connsiteY130" fmla="*/ 1429056 h 1573026"/>
              <a:gd name="connsiteX131" fmla="*/ 1350168 w 2667216"/>
              <a:gd name="connsiteY131" fmla="*/ 1443343 h 1573026"/>
              <a:gd name="connsiteX132" fmla="*/ 1323976 w 2667216"/>
              <a:gd name="connsiteY132" fmla="*/ 1457630 h 1573026"/>
              <a:gd name="connsiteX133" fmla="*/ 1307305 w 2667216"/>
              <a:gd name="connsiteY133" fmla="*/ 1450487 h 1573026"/>
              <a:gd name="connsiteX134" fmla="*/ 1262062 w 2667216"/>
              <a:gd name="connsiteY134" fmla="*/ 1388575 h 1573026"/>
              <a:gd name="connsiteX135" fmla="*/ 1216820 w 2667216"/>
              <a:gd name="connsiteY135" fmla="*/ 1355237 h 1573026"/>
              <a:gd name="connsiteX136" fmla="*/ 1238251 w 2667216"/>
              <a:gd name="connsiteY136" fmla="*/ 1338568 h 1573026"/>
              <a:gd name="connsiteX137" fmla="*/ 1259682 w 2667216"/>
              <a:gd name="connsiteY137" fmla="*/ 1298087 h 1573026"/>
              <a:gd name="connsiteX138" fmla="*/ 1245393 w 2667216"/>
              <a:gd name="connsiteY138" fmla="*/ 1286181 h 1573026"/>
              <a:gd name="connsiteX139" fmla="*/ 1207295 w 2667216"/>
              <a:gd name="connsiteY139" fmla="*/ 1288562 h 1573026"/>
              <a:gd name="connsiteX140" fmla="*/ 1131095 w 2667216"/>
              <a:gd name="connsiteY140" fmla="*/ 1245700 h 1573026"/>
              <a:gd name="connsiteX141" fmla="*/ 1088230 w 2667216"/>
              <a:gd name="connsiteY141" fmla="*/ 1226650 h 1573026"/>
              <a:gd name="connsiteX142" fmla="*/ 1078707 w 2667216"/>
              <a:gd name="connsiteY142" fmla="*/ 1226650 h 1573026"/>
              <a:gd name="connsiteX143" fmla="*/ 1066801 w 2667216"/>
              <a:gd name="connsiteY143" fmla="*/ 1162356 h 1573026"/>
              <a:gd name="connsiteX144" fmla="*/ 1078707 w 2667216"/>
              <a:gd name="connsiteY144" fmla="*/ 1098062 h 1573026"/>
              <a:gd name="connsiteX145" fmla="*/ 1047751 w 2667216"/>
              <a:gd name="connsiteY145" fmla="*/ 1064725 h 1573026"/>
              <a:gd name="connsiteX146" fmla="*/ 995364 w 2667216"/>
              <a:gd name="connsiteY146" fmla="*/ 1040912 h 1573026"/>
              <a:gd name="connsiteX147" fmla="*/ 1021557 w 2667216"/>
              <a:gd name="connsiteY147" fmla="*/ 1017100 h 1573026"/>
              <a:gd name="connsiteX148" fmla="*/ 1066801 w 2667216"/>
              <a:gd name="connsiteY148" fmla="*/ 1021862 h 1573026"/>
              <a:gd name="connsiteX149" fmla="*/ 1062039 w 2667216"/>
              <a:gd name="connsiteY149" fmla="*/ 974237 h 1573026"/>
              <a:gd name="connsiteX150" fmla="*/ 1033464 w 2667216"/>
              <a:gd name="connsiteY150" fmla="*/ 969475 h 1573026"/>
              <a:gd name="connsiteX151" fmla="*/ 1038226 w 2667216"/>
              <a:gd name="connsiteY151" fmla="*/ 921850 h 1573026"/>
              <a:gd name="connsiteX152" fmla="*/ 1007270 w 2667216"/>
              <a:gd name="connsiteY152" fmla="*/ 907562 h 1573026"/>
              <a:gd name="connsiteX153" fmla="*/ 1009651 w 2667216"/>
              <a:gd name="connsiteY153" fmla="*/ 871843 h 1573026"/>
              <a:gd name="connsiteX154" fmla="*/ 962026 w 2667216"/>
              <a:gd name="connsiteY154" fmla="*/ 857556 h 1573026"/>
              <a:gd name="connsiteX155" fmla="*/ 942976 w 2667216"/>
              <a:gd name="connsiteY155" fmla="*/ 878987 h 1573026"/>
              <a:gd name="connsiteX156" fmla="*/ 914399 w 2667216"/>
              <a:gd name="connsiteY156" fmla="*/ 881368 h 1573026"/>
              <a:gd name="connsiteX157" fmla="*/ 864395 w 2667216"/>
              <a:gd name="connsiteY157" fmla="*/ 886131 h 1573026"/>
              <a:gd name="connsiteX158" fmla="*/ 833439 w 2667216"/>
              <a:gd name="connsiteY158" fmla="*/ 907562 h 1573026"/>
              <a:gd name="connsiteX159" fmla="*/ 833439 w 2667216"/>
              <a:gd name="connsiteY159" fmla="*/ 876606 h 1573026"/>
              <a:gd name="connsiteX160" fmla="*/ 792957 w 2667216"/>
              <a:gd name="connsiteY160" fmla="*/ 871843 h 1573026"/>
              <a:gd name="connsiteX161" fmla="*/ 800099 w 2667216"/>
              <a:gd name="connsiteY161" fmla="*/ 893275 h 1573026"/>
              <a:gd name="connsiteX162" fmla="*/ 795339 w 2667216"/>
              <a:gd name="connsiteY162" fmla="*/ 912325 h 1573026"/>
              <a:gd name="connsiteX163" fmla="*/ 709614 w 2667216"/>
              <a:gd name="connsiteY163" fmla="*/ 859936 h 1573026"/>
              <a:gd name="connsiteX164" fmla="*/ 688182 w 2667216"/>
              <a:gd name="connsiteY164" fmla="*/ 826600 h 1573026"/>
              <a:gd name="connsiteX165" fmla="*/ 700089 w 2667216"/>
              <a:gd name="connsiteY165" fmla="*/ 786117 h 1573026"/>
              <a:gd name="connsiteX166" fmla="*/ 669132 w 2667216"/>
              <a:gd name="connsiteY166" fmla="*/ 781356 h 1573026"/>
              <a:gd name="connsiteX167" fmla="*/ 621507 w 2667216"/>
              <a:gd name="connsiteY167" fmla="*/ 795643 h 1573026"/>
              <a:gd name="connsiteX168" fmla="*/ 611982 w 2667216"/>
              <a:gd name="connsiteY168" fmla="*/ 809931 h 1573026"/>
              <a:gd name="connsiteX169" fmla="*/ 588170 w 2667216"/>
              <a:gd name="connsiteY169" fmla="*/ 826600 h 1573026"/>
              <a:gd name="connsiteX170" fmla="*/ 581026 w 2667216"/>
              <a:gd name="connsiteY170" fmla="*/ 843268 h 1573026"/>
              <a:gd name="connsiteX171" fmla="*/ 540545 w 2667216"/>
              <a:gd name="connsiteY171" fmla="*/ 876606 h 1573026"/>
              <a:gd name="connsiteX172" fmla="*/ 542924 w 2667216"/>
              <a:gd name="connsiteY172" fmla="*/ 898037 h 1573026"/>
              <a:gd name="connsiteX173" fmla="*/ 557214 w 2667216"/>
              <a:gd name="connsiteY173" fmla="*/ 917087 h 1573026"/>
              <a:gd name="connsiteX174" fmla="*/ 481014 w 2667216"/>
              <a:gd name="connsiteY174" fmla="*/ 902800 h 1573026"/>
              <a:gd name="connsiteX175" fmla="*/ 447676 w 2667216"/>
              <a:gd name="connsiteY175" fmla="*/ 907562 h 1573026"/>
              <a:gd name="connsiteX176" fmla="*/ 495299 w 2667216"/>
              <a:gd name="connsiteY176" fmla="*/ 938518 h 1573026"/>
              <a:gd name="connsiteX177" fmla="*/ 519114 w 2667216"/>
              <a:gd name="connsiteY177" fmla="*/ 950425 h 1573026"/>
              <a:gd name="connsiteX178" fmla="*/ 545307 w 2667216"/>
              <a:gd name="connsiteY178" fmla="*/ 1002812 h 1573026"/>
              <a:gd name="connsiteX179" fmla="*/ 478630 w 2667216"/>
              <a:gd name="connsiteY179" fmla="*/ 1019481 h 1573026"/>
              <a:gd name="connsiteX180" fmla="*/ 457201 w 2667216"/>
              <a:gd name="connsiteY180" fmla="*/ 1031387 h 1573026"/>
              <a:gd name="connsiteX181" fmla="*/ 433387 w 2667216"/>
              <a:gd name="connsiteY181" fmla="*/ 1002812 h 1573026"/>
              <a:gd name="connsiteX182" fmla="*/ 409574 w 2667216"/>
              <a:gd name="connsiteY182" fmla="*/ 971856 h 1573026"/>
              <a:gd name="connsiteX183" fmla="*/ 411955 w 2667216"/>
              <a:gd name="connsiteY183" fmla="*/ 933756 h 1573026"/>
              <a:gd name="connsiteX184" fmla="*/ 409574 w 2667216"/>
              <a:gd name="connsiteY184" fmla="*/ 914706 h 1573026"/>
              <a:gd name="connsiteX185" fmla="*/ 428624 w 2667216"/>
              <a:gd name="connsiteY185" fmla="*/ 881368 h 1573026"/>
              <a:gd name="connsiteX186" fmla="*/ 388144 w 2667216"/>
              <a:gd name="connsiteY186" fmla="*/ 890893 h 1573026"/>
              <a:gd name="connsiteX187" fmla="*/ 359568 w 2667216"/>
              <a:gd name="connsiteY187" fmla="*/ 952806 h 1573026"/>
              <a:gd name="connsiteX188" fmla="*/ 352424 w 2667216"/>
              <a:gd name="connsiteY188" fmla="*/ 976618 h 1573026"/>
              <a:gd name="connsiteX189" fmla="*/ 321468 w 2667216"/>
              <a:gd name="connsiteY189" fmla="*/ 993287 h 1573026"/>
              <a:gd name="connsiteX190" fmla="*/ 273843 w 2667216"/>
              <a:gd name="connsiteY190" fmla="*/ 990906 h 1573026"/>
              <a:gd name="connsiteX191" fmla="*/ 266699 w 2667216"/>
              <a:gd name="connsiteY191" fmla="*/ 1007575 h 1573026"/>
              <a:gd name="connsiteX192" fmla="*/ 266699 w 2667216"/>
              <a:gd name="connsiteY192" fmla="*/ 1055200 h 1573026"/>
              <a:gd name="connsiteX193" fmla="*/ 207168 w 2667216"/>
              <a:gd name="connsiteY193" fmla="*/ 1059962 h 1573026"/>
              <a:gd name="connsiteX194" fmla="*/ 145255 w 2667216"/>
              <a:gd name="connsiteY194" fmla="*/ 1093300 h 1573026"/>
              <a:gd name="connsiteX195" fmla="*/ 147637 w 2667216"/>
              <a:gd name="connsiteY195" fmla="*/ 1121875 h 1573026"/>
              <a:gd name="connsiteX196" fmla="*/ 95250 w 2667216"/>
              <a:gd name="connsiteY196" fmla="*/ 1109968 h 1573026"/>
              <a:gd name="connsiteX197" fmla="*/ 61912 w 2667216"/>
              <a:gd name="connsiteY197" fmla="*/ 1117112 h 1573026"/>
              <a:gd name="connsiteX198" fmla="*/ 16668 w 2667216"/>
              <a:gd name="connsiteY198" fmla="*/ 1098062 h 1573026"/>
              <a:gd name="connsiteX199" fmla="*/ 0 w 2667216"/>
              <a:gd name="connsiteY199" fmla="*/ 1098062 h 1573026"/>
              <a:gd name="connsiteX0" fmla="*/ 0 w 2667216"/>
              <a:gd name="connsiteY0" fmla="*/ 1098062 h 1573026"/>
              <a:gd name="connsiteX1" fmla="*/ 266699 w 2667216"/>
              <a:gd name="connsiteY1" fmla="*/ 359875 h 1573026"/>
              <a:gd name="connsiteX2" fmla="*/ 273843 w 2667216"/>
              <a:gd name="connsiteY2" fmla="*/ 333681 h 1573026"/>
              <a:gd name="connsiteX3" fmla="*/ 314324 w 2667216"/>
              <a:gd name="connsiteY3" fmla="*/ 336062 h 1573026"/>
              <a:gd name="connsiteX4" fmla="*/ 361949 w 2667216"/>
              <a:gd name="connsiteY4" fmla="*/ 312249 h 1573026"/>
              <a:gd name="connsiteX5" fmla="*/ 385762 w 2667216"/>
              <a:gd name="connsiteY5" fmla="*/ 257481 h 1573026"/>
              <a:gd name="connsiteX6" fmla="*/ 373855 w 2667216"/>
              <a:gd name="connsiteY6" fmla="*/ 424168 h 1573026"/>
              <a:gd name="connsiteX7" fmla="*/ 476249 w 2667216"/>
              <a:gd name="connsiteY7" fmla="*/ 517037 h 1573026"/>
              <a:gd name="connsiteX8" fmla="*/ 533401 w 2667216"/>
              <a:gd name="connsiteY8" fmla="*/ 495605 h 1573026"/>
              <a:gd name="connsiteX9" fmla="*/ 585787 w 2667216"/>
              <a:gd name="connsiteY9" fmla="*/ 481318 h 1573026"/>
              <a:gd name="connsiteX10" fmla="*/ 611980 w 2667216"/>
              <a:gd name="connsiteY10" fmla="*/ 483700 h 1573026"/>
              <a:gd name="connsiteX11" fmla="*/ 607218 w 2667216"/>
              <a:gd name="connsiteY11" fmla="*/ 476556 h 1573026"/>
              <a:gd name="connsiteX12" fmla="*/ 685799 w 2667216"/>
              <a:gd name="connsiteY12" fmla="*/ 524181 h 1573026"/>
              <a:gd name="connsiteX13" fmla="*/ 731043 w 2667216"/>
              <a:gd name="connsiteY13" fmla="*/ 547993 h 1573026"/>
              <a:gd name="connsiteX14" fmla="*/ 797720 w 2667216"/>
              <a:gd name="connsiteY14" fmla="*/ 562280 h 1573026"/>
              <a:gd name="connsiteX15" fmla="*/ 842962 w 2667216"/>
              <a:gd name="connsiteY15" fmla="*/ 478937 h 1573026"/>
              <a:gd name="connsiteX16" fmla="*/ 871537 w 2667216"/>
              <a:gd name="connsiteY16" fmla="*/ 455125 h 1573026"/>
              <a:gd name="connsiteX17" fmla="*/ 873921 w 2667216"/>
              <a:gd name="connsiteY17" fmla="*/ 426549 h 1573026"/>
              <a:gd name="connsiteX18" fmla="*/ 802480 w 2667216"/>
              <a:gd name="connsiteY18" fmla="*/ 412262 h 1573026"/>
              <a:gd name="connsiteX19" fmla="*/ 773907 w 2667216"/>
              <a:gd name="connsiteY19" fmla="*/ 417024 h 1573026"/>
              <a:gd name="connsiteX20" fmla="*/ 738187 w 2667216"/>
              <a:gd name="connsiteY20" fmla="*/ 383687 h 1573026"/>
              <a:gd name="connsiteX21" fmla="*/ 762001 w 2667216"/>
              <a:gd name="connsiteY21" fmla="*/ 357491 h 1573026"/>
              <a:gd name="connsiteX22" fmla="*/ 823912 w 2667216"/>
              <a:gd name="connsiteY22" fmla="*/ 343206 h 1573026"/>
              <a:gd name="connsiteX23" fmla="*/ 869155 w 2667216"/>
              <a:gd name="connsiteY23" fmla="*/ 357493 h 1573026"/>
              <a:gd name="connsiteX24" fmla="*/ 881062 w 2667216"/>
              <a:gd name="connsiteY24" fmla="*/ 376543 h 1573026"/>
              <a:gd name="connsiteX25" fmla="*/ 1000124 w 2667216"/>
              <a:gd name="connsiteY25" fmla="*/ 436075 h 1573026"/>
              <a:gd name="connsiteX26" fmla="*/ 1023937 w 2667216"/>
              <a:gd name="connsiteY26" fmla="*/ 500368 h 1573026"/>
              <a:gd name="connsiteX27" fmla="*/ 1045368 w 2667216"/>
              <a:gd name="connsiteY27" fmla="*/ 512275 h 1573026"/>
              <a:gd name="connsiteX28" fmla="*/ 1042987 w 2667216"/>
              <a:gd name="connsiteY28" fmla="*/ 421787 h 1573026"/>
              <a:gd name="connsiteX29" fmla="*/ 1064418 w 2667216"/>
              <a:gd name="connsiteY29" fmla="*/ 383687 h 1573026"/>
              <a:gd name="connsiteX30" fmla="*/ 1083468 w 2667216"/>
              <a:gd name="connsiteY30" fmla="*/ 386068 h 1573026"/>
              <a:gd name="connsiteX31" fmla="*/ 1083468 w 2667216"/>
              <a:gd name="connsiteY31" fmla="*/ 347968 h 1573026"/>
              <a:gd name="connsiteX32" fmla="*/ 1095376 w 2667216"/>
              <a:gd name="connsiteY32" fmla="*/ 340823 h 1573026"/>
              <a:gd name="connsiteX33" fmla="*/ 1152524 w 2667216"/>
              <a:gd name="connsiteY33" fmla="*/ 343206 h 1573026"/>
              <a:gd name="connsiteX34" fmla="*/ 1252537 w 2667216"/>
              <a:gd name="connsiteY34" fmla="*/ 317012 h 1573026"/>
              <a:gd name="connsiteX35" fmla="*/ 1323974 w 2667216"/>
              <a:gd name="connsiteY35" fmla="*/ 305106 h 1573026"/>
              <a:gd name="connsiteX36" fmla="*/ 1409366 w 2667216"/>
              <a:gd name="connsiteY36" fmla="*/ 250164 h 1573026"/>
              <a:gd name="connsiteX37" fmla="*/ 1481137 w 2667216"/>
              <a:gd name="connsiteY37" fmla="*/ 221762 h 1573026"/>
              <a:gd name="connsiteX38" fmla="*/ 1550195 w 2667216"/>
              <a:gd name="connsiteY38" fmla="*/ 188423 h 1573026"/>
              <a:gd name="connsiteX39" fmla="*/ 1621630 w 2667216"/>
              <a:gd name="connsiteY39" fmla="*/ 195568 h 1573026"/>
              <a:gd name="connsiteX40" fmla="*/ 1674018 w 2667216"/>
              <a:gd name="connsiteY40" fmla="*/ 174137 h 1573026"/>
              <a:gd name="connsiteX41" fmla="*/ 1704976 w 2667216"/>
              <a:gd name="connsiteY41" fmla="*/ 183660 h 1573026"/>
              <a:gd name="connsiteX42" fmla="*/ 1778793 w 2667216"/>
              <a:gd name="connsiteY42" fmla="*/ 233668 h 1573026"/>
              <a:gd name="connsiteX43" fmla="*/ 1716880 w 2667216"/>
              <a:gd name="connsiteY43" fmla="*/ 209856 h 1573026"/>
              <a:gd name="connsiteX44" fmla="*/ 1738312 w 2667216"/>
              <a:gd name="connsiteY44" fmla="*/ 281293 h 1573026"/>
              <a:gd name="connsiteX45" fmla="*/ 1776414 w 2667216"/>
              <a:gd name="connsiteY45" fmla="*/ 309866 h 1573026"/>
              <a:gd name="connsiteX46" fmla="*/ 1871662 w 2667216"/>
              <a:gd name="connsiteY46" fmla="*/ 314631 h 1573026"/>
              <a:gd name="connsiteX47" fmla="*/ 1938339 w 2667216"/>
              <a:gd name="connsiteY47" fmla="*/ 271766 h 1573026"/>
              <a:gd name="connsiteX48" fmla="*/ 1935955 w 2667216"/>
              <a:gd name="connsiteY48" fmla="*/ 293200 h 1573026"/>
              <a:gd name="connsiteX49" fmla="*/ 1900237 w 2667216"/>
              <a:gd name="connsiteY49" fmla="*/ 321775 h 1573026"/>
              <a:gd name="connsiteX50" fmla="*/ 1826418 w 2667216"/>
              <a:gd name="connsiteY50" fmla="*/ 338443 h 1573026"/>
              <a:gd name="connsiteX51" fmla="*/ 1833564 w 2667216"/>
              <a:gd name="connsiteY51" fmla="*/ 367017 h 1573026"/>
              <a:gd name="connsiteX52" fmla="*/ 1957389 w 2667216"/>
              <a:gd name="connsiteY52" fmla="*/ 331298 h 1573026"/>
              <a:gd name="connsiteX53" fmla="*/ 2009774 w 2667216"/>
              <a:gd name="connsiteY53" fmla="*/ 295581 h 1573026"/>
              <a:gd name="connsiteX54" fmla="*/ 2052638 w 2667216"/>
              <a:gd name="connsiteY54" fmla="*/ 271766 h 1573026"/>
              <a:gd name="connsiteX55" fmla="*/ 1976439 w 2667216"/>
              <a:gd name="connsiteY55" fmla="*/ 264623 h 1573026"/>
              <a:gd name="connsiteX56" fmla="*/ 1976439 w 2667216"/>
              <a:gd name="connsiteY56" fmla="*/ 202710 h 1573026"/>
              <a:gd name="connsiteX57" fmla="*/ 2026444 w 2667216"/>
              <a:gd name="connsiteY57" fmla="*/ 202710 h 1573026"/>
              <a:gd name="connsiteX58" fmla="*/ 2133600 w 2667216"/>
              <a:gd name="connsiteY58" fmla="*/ 97935 h 1573026"/>
              <a:gd name="connsiteX59" fmla="*/ 2183606 w 2667216"/>
              <a:gd name="connsiteY59" fmla="*/ 305 h 1573026"/>
              <a:gd name="connsiteX60" fmla="*/ 2147888 w 2667216"/>
              <a:gd name="connsiteY60" fmla="*/ 114604 h 1573026"/>
              <a:gd name="connsiteX61" fmla="*/ 2074070 w 2667216"/>
              <a:gd name="connsiteY61" fmla="*/ 193186 h 1573026"/>
              <a:gd name="connsiteX62" fmla="*/ 2138362 w 2667216"/>
              <a:gd name="connsiteY62" fmla="*/ 217000 h 1573026"/>
              <a:gd name="connsiteX63" fmla="*/ 2197893 w 2667216"/>
              <a:gd name="connsiteY63" fmla="*/ 212237 h 1573026"/>
              <a:gd name="connsiteX64" fmla="*/ 2243139 w 2667216"/>
              <a:gd name="connsiteY64" fmla="*/ 257480 h 1573026"/>
              <a:gd name="connsiteX65" fmla="*/ 2293143 w 2667216"/>
              <a:gd name="connsiteY65" fmla="*/ 243193 h 1573026"/>
              <a:gd name="connsiteX66" fmla="*/ 2336005 w 2667216"/>
              <a:gd name="connsiteY66" fmla="*/ 178900 h 1573026"/>
              <a:gd name="connsiteX67" fmla="*/ 2378868 w 2667216"/>
              <a:gd name="connsiteY67" fmla="*/ 169375 h 1573026"/>
              <a:gd name="connsiteX68" fmla="*/ 2483643 w 2667216"/>
              <a:gd name="connsiteY68" fmla="*/ 152706 h 1573026"/>
              <a:gd name="connsiteX69" fmla="*/ 2500312 w 2667216"/>
              <a:gd name="connsiteY69" fmla="*/ 147943 h 1573026"/>
              <a:gd name="connsiteX70" fmla="*/ 2588418 w 2667216"/>
              <a:gd name="connsiteY70" fmla="*/ 166993 h 1573026"/>
              <a:gd name="connsiteX71" fmla="*/ 2619374 w 2667216"/>
              <a:gd name="connsiteY71" fmla="*/ 188425 h 1573026"/>
              <a:gd name="connsiteX72" fmla="*/ 2645569 w 2667216"/>
              <a:gd name="connsiteY72" fmla="*/ 205092 h 1573026"/>
              <a:gd name="connsiteX73" fmla="*/ 2666999 w 2667216"/>
              <a:gd name="connsiteY73" fmla="*/ 221762 h 1573026"/>
              <a:gd name="connsiteX74" fmla="*/ 2647949 w 2667216"/>
              <a:gd name="connsiteY74" fmla="*/ 264625 h 1573026"/>
              <a:gd name="connsiteX75" fmla="*/ 2645568 w 2667216"/>
              <a:gd name="connsiteY75" fmla="*/ 319393 h 1573026"/>
              <a:gd name="connsiteX76" fmla="*/ 2631280 w 2667216"/>
              <a:gd name="connsiteY76" fmla="*/ 376543 h 1573026"/>
              <a:gd name="connsiteX77" fmla="*/ 2633662 w 2667216"/>
              <a:gd name="connsiteY77" fmla="*/ 386068 h 1573026"/>
              <a:gd name="connsiteX78" fmla="*/ 2664618 w 2667216"/>
              <a:gd name="connsiteY78" fmla="*/ 393212 h 1573026"/>
              <a:gd name="connsiteX79" fmla="*/ 2652712 w 2667216"/>
              <a:gd name="connsiteY79" fmla="*/ 424168 h 1573026"/>
              <a:gd name="connsiteX80" fmla="*/ 2619374 w 2667216"/>
              <a:gd name="connsiteY80" fmla="*/ 445600 h 1573026"/>
              <a:gd name="connsiteX81" fmla="*/ 2605087 w 2667216"/>
              <a:gd name="connsiteY81" fmla="*/ 476556 h 1573026"/>
              <a:gd name="connsiteX82" fmla="*/ 2608340 w 2667216"/>
              <a:gd name="connsiteY82" fmla="*/ 559163 h 1573026"/>
              <a:gd name="connsiteX83" fmla="*/ 2595561 w 2667216"/>
              <a:gd name="connsiteY83" fmla="*/ 590856 h 1573026"/>
              <a:gd name="connsiteX84" fmla="*/ 2593180 w 2667216"/>
              <a:gd name="connsiteY84" fmla="*/ 655150 h 1573026"/>
              <a:gd name="connsiteX85" fmla="*/ 2614612 w 2667216"/>
              <a:gd name="connsiteY85" fmla="*/ 690868 h 1573026"/>
              <a:gd name="connsiteX86" fmla="*/ 2609849 w 2667216"/>
              <a:gd name="connsiteY86" fmla="*/ 743256 h 1573026"/>
              <a:gd name="connsiteX87" fmla="*/ 2612230 w 2667216"/>
              <a:gd name="connsiteY87" fmla="*/ 790881 h 1573026"/>
              <a:gd name="connsiteX88" fmla="*/ 2600324 w 2667216"/>
              <a:gd name="connsiteY88" fmla="*/ 805168 h 1573026"/>
              <a:gd name="connsiteX89" fmla="*/ 2571749 w 2667216"/>
              <a:gd name="connsiteY89" fmla="*/ 890893 h 1573026"/>
              <a:gd name="connsiteX90" fmla="*/ 2540795 w 2667216"/>
              <a:gd name="connsiteY90" fmla="*/ 967092 h 1573026"/>
              <a:gd name="connsiteX91" fmla="*/ 2505074 w 2667216"/>
              <a:gd name="connsiteY91" fmla="*/ 945662 h 1573026"/>
              <a:gd name="connsiteX92" fmla="*/ 2445543 w 2667216"/>
              <a:gd name="connsiteY92" fmla="*/ 917087 h 1573026"/>
              <a:gd name="connsiteX93" fmla="*/ 2416968 w 2667216"/>
              <a:gd name="connsiteY93" fmla="*/ 883750 h 1573026"/>
              <a:gd name="connsiteX94" fmla="*/ 2383632 w 2667216"/>
              <a:gd name="connsiteY94" fmla="*/ 869462 h 1573026"/>
              <a:gd name="connsiteX95" fmla="*/ 2350293 w 2667216"/>
              <a:gd name="connsiteY95" fmla="*/ 871843 h 1573026"/>
              <a:gd name="connsiteX96" fmla="*/ 2300287 w 2667216"/>
              <a:gd name="connsiteY96" fmla="*/ 895656 h 1573026"/>
              <a:gd name="connsiteX97" fmla="*/ 2276474 w 2667216"/>
              <a:gd name="connsiteY97" fmla="*/ 909943 h 1573026"/>
              <a:gd name="connsiteX98" fmla="*/ 2207420 w 2667216"/>
              <a:gd name="connsiteY98" fmla="*/ 926612 h 1573026"/>
              <a:gd name="connsiteX99" fmla="*/ 2185987 w 2667216"/>
              <a:gd name="connsiteY99" fmla="*/ 957568 h 1573026"/>
              <a:gd name="connsiteX100" fmla="*/ 2183605 w 2667216"/>
              <a:gd name="connsiteY100" fmla="*/ 1036150 h 1573026"/>
              <a:gd name="connsiteX101" fmla="*/ 2185989 w 2667216"/>
              <a:gd name="connsiteY101" fmla="*/ 1062342 h 1573026"/>
              <a:gd name="connsiteX102" fmla="*/ 2085974 w 2667216"/>
              <a:gd name="connsiteY102" fmla="*/ 1112350 h 1573026"/>
              <a:gd name="connsiteX103" fmla="*/ 2043112 w 2667216"/>
              <a:gd name="connsiteY103" fmla="*/ 1112350 h 1573026"/>
              <a:gd name="connsiteX104" fmla="*/ 1952626 w 2667216"/>
              <a:gd name="connsiteY104" fmla="*/ 1148067 h 1573026"/>
              <a:gd name="connsiteX105" fmla="*/ 1931193 w 2667216"/>
              <a:gd name="connsiteY105" fmla="*/ 1188550 h 1573026"/>
              <a:gd name="connsiteX106" fmla="*/ 1931195 w 2667216"/>
              <a:gd name="connsiteY106" fmla="*/ 1238556 h 1573026"/>
              <a:gd name="connsiteX107" fmla="*/ 1881187 w 2667216"/>
              <a:gd name="connsiteY107" fmla="*/ 1279037 h 1573026"/>
              <a:gd name="connsiteX108" fmla="*/ 1864520 w 2667216"/>
              <a:gd name="connsiteY108" fmla="*/ 1309993 h 1573026"/>
              <a:gd name="connsiteX109" fmla="*/ 1866899 w 2667216"/>
              <a:gd name="connsiteY109" fmla="*/ 1331425 h 1573026"/>
              <a:gd name="connsiteX110" fmla="*/ 1900237 w 2667216"/>
              <a:gd name="connsiteY110" fmla="*/ 1326662 h 1573026"/>
              <a:gd name="connsiteX111" fmla="*/ 1924051 w 2667216"/>
              <a:gd name="connsiteY111" fmla="*/ 1350474 h 1573026"/>
              <a:gd name="connsiteX112" fmla="*/ 1912143 w 2667216"/>
              <a:gd name="connsiteY112" fmla="*/ 1383812 h 1573026"/>
              <a:gd name="connsiteX113" fmla="*/ 1909762 w 2667216"/>
              <a:gd name="connsiteY113" fmla="*/ 1421912 h 1573026"/>
              <a:gd name="connsiteX114" fmla="*/ 1831182 w 2667216"/>
              <a:gd name="connsiteY114" fmla="*/ 1450487 h 1573026"/>
              <a:gd name="connsiteX115" fmla="*/ 1821657 w 2667216"/>
              <a:gd name="connsiteY115" fmla="*/ 1538594 h 1573026"/>
              <a:gd name="connsiteX116" fmla="*/ 1754980 w 2667216"/>
              <a:gd name="connsiteY116" fmla="*/ 1560025 h 1573026"/>
              <a:gd name="connsiteX117" fmla="*/ 1718929 w 2667216"/>
              <a:gd name="connsiteY117" fmla="*/ 1573012 h 1573026"/>
              <a:gd name="connsiteX118" fmla="*/ 1638299 w 2667216"/>
              <a:gd name="connsiteY118" fmla="*/ 1557643 h 1573026"/>
              <a:gd name="connsiteX119" fmla="*/ 1612105 w 2667216"/>
              <a:gd name="connsiteY119" fmla="*/ 1571931 h 1573026"/>
              <a:gd name="connsiteX120" fmla="*/ 1557339 w 2667216"/>
              <a:gd name="connsiteY120" fmla="*/ 1543356 h 1573026"/>
              <a:gd name="connsiteX121" fmla="*/ 1516855 w 2667216"/>
              <a:gd name="connsiteY121" fmla="*/ 1507637 h 1573026"/>
              <a:gd name="connsiteX122" fmla="*/ 1473995 w 2667216"/>
              <a:gd name="connsiteY122" fmla="*/ 1479061 h 1573026"/>
              <a:gd name="connsiteX123" fmla="*/ 1502568 w 2667216"/>
              <a:gd name="connsiteY123" fmla="*/ 1455250 h 1573026"/>
              <a:gd name="connsiteX124" fmla="*/ 1490662 w 2667216"/>
              <a:gd name="connsiteY124" fmla="*/ 1438581 h 1573026"/>
              <a:gd name="connsiteX125" fmla="*/ 1428749 w 2667216"/>
              <a:gd name="connsiteY125" fmla="*/ 1426675 h 1573026"/>
              <a:gd name="connsiteX126" fmla="*/ 1409699 w 2667216"/>
              <a:gd name="connsiteY126" fmla="*/ 1402862 h 1573026"/>
              <a:gd name="connsiteX127" fmla="*/ 1371601 w 2667216"/>
              <a:gd name="connsiteY127" fmla="*/ 1379050 h 1573026"/>
              <a:gd name="connsiteX128" fmla="*/ 1366837 w 2667216"/>
              <a:gd name="connsiteY128" fmla="*/ 1390956 h 1573026"/>
              <a:gd name="connsiteX129" fmla="*/ 1381126 w 2667216"/>
              <a:gd name="connsiteY129" fmla="*/ 1429056 h 1573026"/>
              <a:gd name="connsiteX130" fmla="*/ 1350168 w 2667216"/>
              <a:gd name="connsiteY130" fmla="*/ 1443343 h 1573026"/>
              <a:gd name="connsiteX131" fmla="*/ 1323976 w 2667216"/>
              <a:gd name="connsiteY131" fmla="*/ 1457630 h 1573026"/>
              <a:gd name="connsiteX132" fmla="*/ 1307305 w 2667216"/>
              <a:gd name="connsiteY132" fmla="*/ 1450487 h 1573026"/>
              <a:gd name="connsiteX133" fmla="*/ 1262062 w 2667216"/>
              <a:gd name="connsiteY133" fmla="*/ 1388575 h 1573026"/>
              <a:gd name="connsiteX134" fmla="*/ 1216820 w 2667216"/>
              <a:gd name="connsiteY134" fmla="*/ 1355237 h 1573026"/>
              <a:gd name="connsiteX135" fmla="*/ 1238251 w 2667216"/>
              <a:gd name="connsiteY135" fmla="*/ 1338568 h 1573026"/>
              <a:gd name="connsiteX136" fmla="*/ 1259682 w 2667216"/>
              <a:gd name="connsiteY136" fmla="*/ 1298087 h 1573026"/>
              <a:gd name="connsiteX137" fmla="*/ 1245393 w 2667216"/>
              <a:gd name="connsiteY137" fmla="*/ 1286181 h 1573026"/>
              <a:gd name="connsiteX138" fmla="*/ 1207295 w 2667216"/>
              <a:gd name="connsiteY138" fmla="*/ 1288562 h 1573026"/>
              <a:gd name="connsiteX139" fmla="*/ 1131095 w 2667216"/>
              <a:gd name="connsiteY139" fmla="*/ 1245700 h 1573026"/>
              <a:gd name="connsiteX140" fmla="*/ 1088230 w 2667216"/>
              <a:gd name="connsiteY140" fmla="*/ 1226650 h 1573026"/>
              <a:gd name="connsiteX141" fmla="*/ 1078707 w 2667216"/>
              <a:gd name="connsiteY141" fmla="*/ 1226650 h 1573026"/>
              <a:gd name="connsiteX142" fmla="*/ 1066801 w 2667216"/>
              <a:gd name="connsiteY142" fmla="*/ 1162356 h 1573026"/>
              <a:gd name="connsiteX143" fmla="*/ 1078707 w 2667216"/>
              <a:gd name="connsiteY143" fmla="*/ 1098062 h 1573026"/>
              <a:gd name="connsiteX144" fmla="*/ 1047751 w 2667216"/>
              <a:gd name="connsiteY144" fmla="*/ 1064725 h 1573026"/>
              <a:gd name="connsiteX145" fmla="*/ 995364 w 2667216"/>
              <a:gd name="connsiteY145" fmla="*/ 1040912 h 1573026"/>
              <a:gd name="connsiteX146" fmla="*/ 1021557 w 2667216"/>
              <a:gd name="connsiteY146" fmla="*/ 1017100 h 1573026"/>
              <a:gd name="connsiteX147" fmla="*/ 1066801 w 2667216"/>
              <a:gd name="connsiteY147" fmla="*/ 1021862 h 1573026"/>
              <a:gd name="connsiteX148" fmla="*/ 1062039 w 2667216"/>
              <a:gd name="connsiteY148" fmla="*/ 974237 h 1573026"/>
              <a:gd name="connsiteX149" fmla="*/ 1033464 w 2667216"/>
              <a:gd name="connsiteY149" fmla="*/ 969475 h 1573026"/>
              <a:gd name="connsiteX150" fmla="*/ 1038226 w 2667216"/>
              <a:gd name="connsiteY150" fmla="*/ 921850 h 1573026"/>
              <a:gd name="connsiteX151" fmla="*/ 1007270 w 2667216"/>
              <a:gd name="connsiteY151" fmla="*/ 907562 h 1573026"/>
              <a:gd name="connsiteX152" fmla="*/ 1009651 w 2667216"/>
              <a:gd name="connsiteY152" fmla="*/ 871843 h 1573026"/>
              <a:gd name="connsiteX153" fmla="*/ 962026 w 2667216"/>
              <a:gd name="connsiteY153" fmla="*/ 857556 h 1573026"/>
              <a:gd name="connsiteX154" fmla="*/ 942976 w 2667216"/>
              <a:gd name="connsiteY154" fmla="*/ 878987 h 1573026"/>
              <a:gd name="connsiteX155" fmla="*/ 914399 w 2667216"/>
              <a:gd name="connsiteY155" fmla="*/ 881368 h 1573026"/>
              <a:gd name="connsiteX156" fmla="*/ 864395 w 2667216"/>
              <a:gd name="connsiteY156" fmla="*/ 886131 h 1573026"/>
              <a:gd name="connsiteX157" fmla="*/ 833439 w 2667216"/>
              <a:gd name="connsiteY157" fmla="*/ 907562 h 1573026"/>
              <a:gd name="connsiteX158" fmla="*/ 833439 w 2667216"/>
              <a:gd name="connsiteY158" fmla="*/ 876606 h 1573026"/>
              <a:gd name="connsiteX159" fmla="*/ 792957 w 2667216"/>
              <a:gd name="connsiteY159" fmla="*/ 871843 h 1573026"/>
              <a:gd name="connsiteX160" fmla="*/ 800099 w 2667216"/>
              <a:gd name="connsiteY160" fmla="*/ 893275 h 1573026"/>
              <a:gd name="connsiteX161" fmla="*/ 795339 w 2667216"/>
              <a:gd name="connsiteY161" fmla="*/ 912325 h 1573026"/>
              <a:gd name="connsiteX162" fmla="*/ 709614 w 2667216"/>
              <a:gd name="connsiteY162" fmla="*/ 859936 h 1573026"/>
              <a:gd name="connsiteX163" fmla="*/ 688182 w 2667216"/>
              <a:gd name="connsiteY163" fmla="*/ 826600 h 1573026"/>
              <a:gd name="connsiteX164" fmla="*/ 700089 w 2667216"/>
              <a:gd name="connsiteY164" fmla="*/ 786117 h 1573026"/>
              <a:gd name="connsiteX165" fmla="*/ 669132 w 2667216"/>
              <a:gd name="connsiteY165" fmla="*/ 781356 h 1573026"/>
              <a:gd name="connsiteX166" fmla="*/ 621507 w 2667216"/>
              <a:gd name="connsiteY166" fmla="*/ 795643 h 1573026"/>
              <a:gd name="connsiteX167" fmla="*/ 611982 w 2667216"/>
              <a:gd name="connsiteY167" fmla="*/ 809931 h 1573026"/>
              <a:gd name="connsiteX168" fmla="*/ 588170 w 2667216"/>
              <a:gd name="connsiteY168" fmla="*/ 826600 h 1573026"/>
              <a:gd name="connsiteX169" fmla="*/ 581026 w 2667216"/>
              <a:gd name="connsiteY169" fmla="*/ 843268 h 1573026"/>
              <a:gd name="connsiteX170" fmla="*/ 540545 w 2667216"/>
              <a:gd name="connsiteY170" fmla="*/ 876606 h 1573026"/>
              <a:gd name="connsiteX171" fmla="*/ 542924 w 2667216"/>
              <a:gd name="connsiteY171" fmla="*/ 898037 h 1573026"/>
              <a:gd name="connsiteX172" fmla="*/ 557214 w 2667216"/>
              <a:gd name="connsiteY172" fmla="*/ 917087 h 1573026"/>
              <a:gd name="connsiteX173" fmla="*/ 481014 w 2667216"/>
              <a:gd name="connsiteY173" fmla="*/ 902800 h 1573026"/>
              <a:gd name="connsiteX174" fmla="*/ 447676 w 2667216"/>
              <a:gd name="connsiteY174" fmla="*/ 907562 h 1573026"/>
              <a:gd name="connsiteX175" fmla="*/ 495299 w 2667216"/>
              <a:gd name="connsiteY175" fmla="*/ 938518 h 1573026"/>
              <a:gd name="connsiteX176" fmla="*/ 519114 w 2667216"/>
              <a:gd name="connsiteY176" fmla="*/ 950425 h 1573026"/>
              <a:gd name="connsiteX177" fmla="*/ 545307 w 2667216"/>
              <a:gd name="connsiteY177" fmla="*/ 1002812 h 1573026"/>
              <a:gd name="connsiteX178" fmla="*/ 478630 w 2667216"/>
              <a:gd name="connsiteY178" fmla="*/ 1019481 h 1573026"/>
              <a:gd name="connsiteX179" fmla="*/ 457201 w 2667216"/>
              <a:gd name="connsiteY179" fmla="*/ 1031387 h 1573026"/>
              <a:gd name="connsiteX180" fmla="*/ 433387 w 2667216"/>
              <a:gd name="connsiteY180" fmla="*/ 1002812 h 1573026"/>
              <a:gd name="connsiteX181" fmla="*/ 409574 w 2667216"/>
              <a:gd name="connsiteY181" fmla="*/ 971856 h 1573026"/>
              <a:gd name="connsiteX182" fmla="*/ 411955 w 2667216"/>
              <a:gd name="connsiteY182" fmla="*/ 933756 h 1573026"/>
              <a:gd name="connsiteX183" fmla="*/ 409574 w 2667216"/>
              <a:gd name="connsiteY183" fmla="*/ 914706 h 1573026"/>
              <a:gd name="connsiteX184" fmla="*/ 428624 w 2667216"/>
              <a:gd name="connsiteY184" fmla="*/ 881368 h 1573026"/>
              <a:gd name="connsiteX185" fmla="*/ 388144 w 2667216"/>
              <a:gd name="connsiteY185" fmla="*/ 890893 h 1573026"/>
              <a:gd name="connsiteX186" fmla="*/ 359568 w 2667216"/>
              <a:gd name="connsiteY186" fmla="*/ 952806 h 1573026"/>
              <a:gd name="connsiteX187" fmla="*/ 352424 w 2667216"/>
              <a:gd name="connsiteY187" fmla="*/ 976618 h 1573026"/>
              <a:gd name="connsiteX188" fmla="*/ 321468 w 2667216"/>
              <a:gd name="connsiteY188" fmla="*/ 993287 h 1573026"/>
              <a:gd name="connsiteX189" fmla="*/ 273843 w 2667216"/>
              <a:gd name="connsiteY189" fmla="*/ 990906 h 1573026"/>
              <a:gd name="connsiteX190" fmla="*/ 266699 w 2667216"/>
              <a:gd name="connsiteY190" fmla="*/ 1007575 h 1573026"/>
              <a:gd name="connsiteX191" fmla="*/ 266699 w 2667216"/>
              <a:gd name="connsiteY191" fmla="*/ 1055200 h 1573026"/>
              <a:gd name="connsiteX192" fmla="*/ 207168 w 2667216"/>
              <a:gd name="connsiteY192" fmla="*/ 1059962 h 1573026"/>
              <a:gd name="connsiteX193" fmla="*/ 145255 w 2667216"/>
              <a:gd name="connsiteY193" fmla="*/ 1093300 h 1573026"/>
              <a:gd name="connsiteX194" fmla="*/ 147637 w 2667216"/>
              <a:gd name="connsiteY194" fmla="*/ 1121875 h 1573026"/>
              <a:gd name="connsiteX195" fmla="*/ 95250 w 2667216"/>
              <a:gd name="connsiteY195" fmla="*/ 1109968 h 1573026"/>
              <a:gd name="connsiteX196" fmla="*/ 61912 w 2667216"/>
              <a:gd name="connsiteY196" fmla="*/ 1117112 h 1573026"/>
              <a:gd name="connsiteX197" fmla="*/ 16668 w 2667216"/>
              <a:gd name="connsiteY197" fmla="*/ 1098062 h 1573026"/>
              <a:gd name="connsiteX198" fmla="*/ 0 w 2667216"/>
              <a:gd name="connsiteY198" fmla="*/ 1098062 h 1573026"/>
              <a:gd name="connsiteX0" fmla="*/ 0 w 2667216"/>
              <a:gd name="connsiteY0" fmla="*/ 1098062 h 1573026"/>
              <a:gd name="connsiteX1" fmla="*/ 273843 w 2667216"/>
              <a:gd name="connsiteY1" fmla="*/ 333681 h 1573026"/>
              <a:gd name="connsiteX2" fmla="*/ 314324 w 2667216"/>
              <a:gd name="connsiteY2" fmla="*/ 336062 h 1573026"/>
              <a:gd name="connsiteX3" fmla="*/ 361949 w 2667216"/>
              <a:gd name="connsiteY3" fmla="*/ 312249 h 1573026"/>
              <a:gd name="connsiteX4" fmla="*/ 385762 w 2667216"/>
              <a:gd name="connsiteY4" fmla="*/ 257481 h 1573026"/>
              <a:gd name="connsiteX5" fmla="*/ 373855 w 2667216"/>
              <a:gd name="connsiteY5" fmla="*/ 424168 h 1573026"/>
              <a:gd name="connsiteX6" fmla="*/ 476249 w 2667216"/>
              <a:gd name="connsiteY6" fmla="*/ 517037 h 1573026"/>
              <a:gd name="connsiteX7" fmla="*/ 533401 w 2667216"/>
              <a:gd name="connsiteY7" fmla="*/ 495605 h 1573026"/>
              <a:gd name="connsiteX8" fmla="*/ 585787 w 2667216"/>
              <a:gd name="connsiteY8" fmla="*/ 481318 h 1573026"/>
              <a:gd name="connsiteX9" fmla="*/ 611980 w 2667216"/>
              <a:gd name="connsiteY9" fmla="*/ 483700 h 1573026"/>
              <a:gd name="connsiteX10" fmla="*/ 607218 w 2667216"/>
              <a:gd name="connsiteY10" fmla="*/ 476556 h 1573026"/>
              <a:gd name="connsiteX11" fmla="*/ 685799 w 2667216"/>
              <a:gd name="connsiteY11" fmla="*/ 524181 h 1573026"/>
              <a:gd name="connsiteX12" fmla="*/ 731043 w 2667216"/>
              <a:gd name="connsiteY12" fmla="*/ 547993 h 1573026"/>
              <a:gd name="connsiteX13" fmla="*/ 797720 w 2667216"/>
              <a:gd name="connsiteY13" fmla="*/ 562280 h 1573026"/>
              <a:gd name="connsiteX14" fmla="*/ 842962 w 2667216"/>
              <a:gd name="connsiteY14" fmla="*/ 478937 h 1573026"/>
              <a:gd name="connsiteX15" fmla="*/ 871537 w 2667216"/>
              <a:gd name="connsiteY15" fmla="*/ 455125 h 1573026"/>
              <a:gd name="connsiteX16" fmla="*/ 873921 w 2667216"/>
              <a:gd name="connsiteY16" fmla="*/ 426549 h 1573026"/>
              <a:gd name="connsiteX17" fmla="*/ 802480 w 2667216"/>
              <a:gd name="connsiteY17" fmla="*/ 412262 h 1573026"/>
              <a:gd name="connsiteX18" fmla="*/ 773907 w 2667216"/>
              <a:gd name="connsiteY18" fmla="*/ 417024 h 1573026"/>
              <a:gd name="connsiteX19" fmla="*/ 738187 w 2667216"/>
              <a:gd name="connsiteY19" fmla="*/ 383687 h 1573026"/>
              <a:gd name="connsiteX20" fmla="*/ 762001 w 2667216"/>
              <a:gd name="connsiteY20" fmla="*/ 357491 h 1573026"/>
              <a:gd name="connsiteX21" fmla="*/ 823912 w 2667216"/>
              <a:gd name="connsiteY21" fmla="*/ 343206 h 1573026"/>
              <a:gd name="connsiteX22" fmla="*/ 869155 w 2667216"/>
              <a:gd name="connsiteY22" fmla="*/ 357493 h 1573026"/>
              <a:gd name="connsiteX23" fmla="*/ 881062 w 2667216"/>
              <a:gd name="connsiteY23" fmla="*/ 376543 h 1573026"/>
              <a:gd name="connsiteX24" fmla="*/ 1000124 w 2667216"/>
              <a:gd name="connsiteY24" fmla="*/ 436075 h 1573026"/>
              <a:gd name="connsiteX25" fmla="*/ 1023937 w 2667216"/>
              <a:gd name="connsiteY25" fmla="*/ 500368 h 1573026"/>
              <a:gd name="connsiteX26" fmla="*/ 1045368 w 2667216"/>
              <a:gd name="connsiteY26" fmla="*/ 512275 h 1573026"/>
              <a:gd name="connsiteX27" fmla="*/ 1042987 w 2667216"/>
              <a:gd name="connsiteY27" fmla="*/ 421787 h 1573026"/>
              <a:gd name="connsiteX28" fmla="*/ 1064418 w 2667216"/>
              <a:gd name="connsiteY28" fmla="*/ 383687 h 1573026"/>
              <a:gd name="connsiteX29" fmla="*/ 1083468 w 2667216"/>
              <a:gd name="connsiteY29" fmla="*/ 386068 h 1573026"/>
              <a:gd name="connsiteX30" fmla="*/ 1083468 w 2667216"/>
              <a:gd name="connsiteY30" fmla="*/ 347968 h 1573026"/>
              <a:gd name="connsiteX31" fmla="*/ 1095376 w 2667216"/>
              <a:gd name="connsiteY31" fmla="*/ 340823 h 1573026"/>
              <a:gd name="connsiteX32" fmla="*/ 1152524 w 2667216"/>
              <a:gd name="connsiteY32" fmla="*/ 343206 h 1573026"/>
              <a:gd name="connsiteX33" fmla="*/ 1252537 w 2667216"/>
              <a:gd name="connsiteY33" fmla="*/ 317012 h 1573026"/>
              <a:gd name="connsiteX34" fmla="*/ 1323974 w 2667216"/>
              <a:gd name="connsiteY34" fmla="*/ 305106 h 1573026"/>
              <a:gd name="connsiteX35" fmla="*/ 1409366 w 2667216"/>
              <a:gd name="connsiteY35" fmla="*/ 250164 h 1573026"/>
              <a:gd name="connsiteX36" fmla="*/ 1481137 w 2667216"/>
              <a:gd name="connsiteY36" fmla="*/ 221762 h 1573026"/>
              <a:gd name="connsiteX37" fmla="*/ 1550195 w 2667216"/>
              <a:gd name="connsiteY37" fmla="*/ 188423 h 1573026"/>
              <a:gd name="connsiteX38" fmla="*/ 1621630 w 2667216"/>
              <a:gd name="connsiteY38" fmla="*/ 195568 h 1573026"/>
              <a:gd name="connsiteX39" fmla="*/ 1674018 w 2667216"/>
              <a:gd name="connsiteY39" fmla="*/ 174137 h 1573026"/>
              <a:gd name="connsiteX40" fmla="*/ 1704976 w 2667216"/>
              <a:gd name="connsiteY40" fmla="*/ 183660 h 1573026"/>
              <a:gd name="connsiteX41" fmla="*/ 1778793 w 2667216"/>
              <a:gd name="connsiteY41" fmla="*/ 233668 h 1573026"/>
              <a:gd name="connsiteX42" fmla="*/ 1716880 w 2667216"/>
              <a:gd name="connsiteY42" fmla="*/ 209856 h 1573026"/>
              <a:gd name="connsiteX43" fmla="*/ 1738312 w 2667216"/>
              <a:gd name="connsiteY43" fmla="*/ 281293 h 1573026"/>
              <a:gd name="connsiteX44" fmla="*/ 1776414 w 2667216"/>
              <a:gd name="connsiteY44" fmla="*/ 309866 h 1573026"/>
              <a:gd name="connsiteX45" fmla="*/ 1871662 w 2667216"/>
              <a:gd name="connsiteY45" fmla="*/ 314631 h 1573026"/>
              <a:gd name="connsiteX46" fmla="*/ 1938339 w 2667216"/>
              <a:gd name="connsiteY46" fmla="*/ 271766 h 1573026"/>
              <a:gd name="connsiteX47" fmla="*/ 1935955 w 2667216"/>
              <a:gd name="connsiteY47" fmla="*/ 293200 h 1573026"/>
              <a:gd name="connsiteX48" fmla="*/ 1900237 w 2667216"/>
              <a:gd name="connsiteY48" fmla="*/ 321775 h 1573026"/>
              <a:gd name="connsiteX49" fmla="*/ 1826418 w 2667216"/>
              <a:gd name="connsiteY49" fmla="*/ 338443 h 1573026"/>
              <a:gd name="connsiteX50" fmla="*/ 1833564 w 2667216"/>
              <a:gd name="connsiteY50" fmla="*/ 367017 h 1573026"/>
              <a:gd name="connsiteX51" fmla="*/ 1957389 w 2667216"/>
              <a:gd name="connsiteY51" fmla="*/ 331298 h 1573026"/>
              <a:gd name="connsiteX52" fmla="*/ 2009774 w 2667216"/>
              <a:gd name="connsiteY52" fmla="*/ 295581 h 1573026"/>
              <a:gd name="connsiteX53" fmla="*/ 2052638 w 2667216"/>
              <a:gd name="connsiteY53" fmla="*/ 271766 h 1573026"/>
              <a:gd name="connsiteX54" fmla="*/ 1976439 w 2667216"/>
              <a:gd name="connsiteY54" fmla="*/ 264623 h 1573026"/>
              <a:gd name="connsiteX55" fmla="*/ 1976439 w 2667216"/>
              <a:gd name="connsiteY55" fmla="*/ 202710 h 1573026"/>
              <a:gd name="connsiteX56" fmla="*/ 2026444 w 2667216"/>
              <a:gd name="connsiteY56" fmla="*/ 202710 h 1573026"/>
              <a:gd name="connsiteX57" fmla="*/ 2133600 w 2667216"/>
              <a:gd name="connsiteY57" fmla="*/ 97935 h 1573026"/>
              <a:gd name="connsiteX58" fmla="*/ 2183606 w 2667216"/>
              <a:gd name="connsiteY58" fmla="*/ 305 h 1573026"/>
              <a:gd name="connsiteX59" fmla="*/ 2147888 w 2667216"/>
              <a:gd name="connsiteY59" fmla="*/ 114604 h 1573026"/>
              <a:gd name="connsiteX60" fmla="*/ 2074070 w 2667216"/>
              <a:gd name="connsiteY60" fmla="*/ 193186 h 1573026"/>
              <a:gd name="connsiteX61" fmla="*/ 2138362 w 2667216"/>
              <a:gd name="connsiteY61" fmla="*/ 217000 h 1573026"/>
              <a:gd name="connsiteX62" fmla="*/ 2197893 w 2667216"/>
              <a:gd name="connsiteY62" fmla="*/ 212237 h 1573026"/>
              <a:gd name="connsiteX63" fmla="*/ 2243139 w 2667216"/>
              <a:gd name="connsiteY63" fmla="*/ 257480 h 1573026"/>
              <a:gd name="connsiteX64" fmla="*/ 2293143 w 2667216"/>
              <a:gd name="connsiteY64" fmla="*/ 243193 h 1573026"/>
              <a:gd name="connsiteX65" fmla="*/ 2336005 w 2667216"/>
              <a:gd name="connsiteY65" fmla="*/ 178900 h 1573026"/>
              <a:gd name="connsiteX66" fmla="*/ 2378868 w 2667216"/>
              <a:gd name="connsiteY66" fmla="*/ 169375 h 1573026"/>
              <a:gd name="connsiteX67" fmla="*/ 2483643 w 2667216"/>
              <a:gd name="connsiteY67" fmla="*/ 152706 h 1573026"/>
              <a:gd name="connsiteX68" fmla="*/ 2500312 w 2667216"/>
              <a:gd name="connsiteY68" fmla="*/ 147943 h 1573026"/>
              <a:gd name="connsiteX69" fmla="*/ 2588418 w 2667216"/>
              <a:gd name="connsiteY69" fmla="*/ 166993 h 1573026"/>
              <a:gd name="connsiteX70" fmla="*/ 2619374 w 2667216"/>
              <a:gd name="connsiteY70" fmla="*/ 188425 h 1573026"/>
              <a:gd name="connsiteX71" fmla="*/ 2645569 w 2667216"/>
              <a:gd name="connsiteY71" fmla="*/ 205092 h 1573026"/>
              <a:gd name="connsiteX72" fmla="*/ 2666999 w 2667216"/>
              <a:gd name="connsiteY72" fmla="*/ 221762 h 1573026"/>
              <a:gd name="connsiteX73" fmla="*/ 2647949 w 2667216"/>
              <a:gd name="connsiteY73" fmla="*/ 264625 h 1573026"/>
              <a:gd name="connsiteX74" fmla="*/ 2645568 w 2667216"/>
              <a:gd name="connsiteY74" fmla="*/ 319393 h 1573026"/>
              <a:gd name="connsiteX75" fmla="*/ 2631280 w 2667216"/>
              <a:gd name="connsiteY75" fmla="*/ 376543 h 1573026"/>
              <a:gd name="connsiteX76" fmla="*/ 2633662 w 2667216"/>
              <a:gd name="connsiteY76" fmla="*/ 386068 h 1573026"/>
              <a:gd name="connsiteX77" fmla="*/ 2664618 w 2667216"/>
              <a:gd name="connsiteY77" fmla="*/ 393212 h 1573026"/>
              <a:gd name="connsiteX78" fmla="*/ 2652712 w 2667216"/>
              <a:gd name="connsiteY78" fmla="*/ 424168 h 1573026"/>
              <a:gd name="connsiteX79" fmla="*/ 2619374 w 2667216"/>
              <a:gd name="connsiteY79" fmla="*/ 445600 h 1573026"/>
              <a:gd name="connsiteX80" fmla="*/ 2605087 w 2667216"/>
              <a:gd name="connsiteY80" fmla="*/ 476556 h 1573026"/>
              <a:gd name="connsiteX81" fmla="*/ 2608340 w 2667216"/>
              <a:gd name="connsiteY81" fmla="*/ 559163 h 1573026"/>
              <a:gd name="connsiteX82" fmla="*/ 2595561 w 2667216"/>
              <a:gd name="connsiteY82" fmla="*/ 590856 h 1573026"/>
              <a:gd name="connsiteX83" fmla="*/ 2593180 w 2667216"/>
              <a:gd name="connsiteY83" fmla="*/ 655150 h 1573026"/>
              <a:gd name="connsiteX84" fmla="*/ 2614612 w 2667216"/>
              <a:gd name="connsiteY84" fmla="*/ 690868 h 1573026"/>
              <a:gd name="connsiteX85" fmla="*/ 2609849 w 2667216"/>
              <a:gd name="connsiteY85" fmla="*/ 743256 h 1573026"/>
              <a:gd name="connsiteX86" fmla="*/ 2612230 w 2667216"/>
              <a:gd name="connsiteY86" fmla="*/ 790881 h 1573026"/>
              <a:gd name="connsiteX87" fmla="*/ 2600324 w 2667216"/>
              <a:gd name="connsiteY87" fmla="*/ 805168 h 1573026"/>
              <a:gd name="connsiteX88" fmla="*/ 2571749 w 2667216"/>
              <a:gd name="connsiteY88" fmla="*/ 890893 h 1573026"/>
              <a:gd name="connsiteX89" fmla="*/ 2540795 w 2667216"/>
              <a:gd name="connsiteY89" fmla="*/ 967092 h 1573026"/>
              <a:gd name="connsiteX90" fmla="*/ 2505074 w 2667216"/>
              <a:gd name="connsiteY90" fmla="*/ 945662 h 1573026"/>
              <a:gd name="connsiteX91" fmla="*/ 2445543 w 2667216"/>
              <a:gd name="connsiteY91" fmla="*/ 917087 h 1573026"/>
              <a:gd name="connsiteX92" fmla="*/ 2416968 w 2667216"/>
              <a:gd name="connsiteY92" fmla="*/ 883750 h 1573026"/>
              <a:gd name="connsiteX93" fmla="*/ 2383632 w 2667216"/>
              <a:gd name="connsiteY93" fmla="*/ 869462 h 1573026"/>
              <a:gd name="connsiteX94" fmla="*/ 2350293 w 2667216"/>
              <a:gd name="connsiteY94" fmla="*/ 871843 h 1573026"/>
              <a:gd name="connsiteX95" fmla="*/ 2300287 w 2667216"/>
              <a:gd name="connsiteY95" fmla="*/ 895656 h 1573026"/>
              <a:gd name="connsiteX96" fmla="*/ 2276474 w 2667216"/>
              <a:gd name="connsiteY96" fmla="*/ 909943 h 1573026"/>
              <a:gd name="connsiteX97" fmla="*/ 2207420 w 2667216"/>
              <a:gd name="connsiteY97" fmla="*/ 926612 h 1573026"/>
              <a:gd name="connsiteX98" fmla="*/ 2185987 w 2667216"/>
              <a:gd name="connsiteY98" fmla="*/ 957568 h 1573026"/>
              <a:gd name="connsiteX99" fmla="*/ 2183605 w 2667216"/>
              <a:gd name="connsiteY99" fmla="*/ 1036150 h 1573026"/>
              <a:gd name="connsiteX100" fmla="*/ 2185989 w 2667216"/>
              <a:gd name="connsiteY100" fmla="*/ 1062342 h 1573026"/>
              <a:gd name="connsiteX101" fmla="*/ 2085974 w 2667216"/>
              <a:gd name="connsiteY101" fmla="*/ 1112350 h 1573026"/>
              <a:gd name="connsiteX102" fmla="*/ 2043112 w 2667216"/>
              <a:gd name="connsiteY102" fmla="*/ 1112350 h 1573026"/>
              <a:gd name="connsiteX103" fmla="*/ 1952626 w 2667216"/>
              <a:gd name="connsiteY103" fmla="*/ 1148067 h 1573026"/>
              <a:gd name="connsiteX104" fmla="*/ 1931193 w 2667216"/>
              <a:gd name="connsiteY104" fmla="*/ 1188550 h 1573026"/>
              <a:gd name="connsiteX105" fmla="*/ 1931195 w 2667216"/>
              <a:gd name="connsiteY105" fmla="*/ 1238556 h 1573026"/>
              <a:gd name="connsiteX106" fmla="*/ 1881187 w 2667216"/>
              <a:gd name="connsiteY106" fmla="*/ 1279037 h 1573026"/>
              <a:gd name="connsiteX107" fmla="*/ 1864520 w 2667216"/>
              <a:gd name="connsiteY107" fmla="*/ 1309993 h 1573026"/>
              <a:gd name="connsiteX108" fmla="*/ 1866899 w 2667216"/>
              <a:gd name="connsiteY108" fmla="*/ 1331425 h 1573026"/>
              <a:gd name="connsiteX109" fmla="*/ 1900237 w 2667216"/>
              <a:gd name="connsiteY109" fmla="*/ 1326662 h 1573026"/>
              <a:gd name="connsiteX110" fmla="*/ 1924051 w 2667216"/>
              <a:gd name="connsiteY110" fmla="*/ 1350474 h 1573026"/>
              <a:gd name="connsiteX111" fmla="*/ 1912143 w 2667216"/>
              <a:gd name="connsiteY111" fmla="*/ 1383812 h 1573026"/>
              <a:gd name="connsiteX112" fmla="*/ 1909762 w 2667216"/>
              <a:gd name="connsiteY112" fmla="*/ 1421912 h 1573026"/>
              <a:gd name="connsiteX113" fmla="*/ 1831182 w 2667216"/>
              <a:gd name="connsiteY113" fmla="*/ 1450487 h 1573026"/>
              <a:gd name="connsiteX114" fmla="*/ 1821657 w 2667216"/>
              <a:gd name="connsiteY114" fmla="*/ 1538594 h 1573026"/>
              <a:gd name="connsiteX115" fmla="*/ 1754980 w 2667216"/>
              <a:gd name="connsiteY115" fmla="*/ 1560025 h 1573026"/>
              <a:gd name="connsiteX116" fmla="*/ 1718929 w 2667216"/>
              <a:gd name="connsiteY116" fmla="*/ 1573012 h 1573026"/>
              <a:gd name="connsiteX117" fmla="*/ 1638299 w 2667216"/>
              <a:gd name="connsiteY117" fmla="*/ 1557643 h 1573026"/>
              <a:gd name="connsiteX118" fmla="*/ 1612105 w 2667216"/>
              <a:gd name="connsiteY118" fmla="*/ 1571931 h 1573026"/>
              <a:gd name="connsiteX119" fmla="*/ 1557339 w 2667216"/>
              <a:gd name="connsiteY119" fmla="*/ 1543356 h 1573026"/>
              <a:gd name="connsiteX120" fmla="*/ 1516855 w 2667216"/>
              <a:gd name="connsiteY120" fmla="*/ 1507637 h 1573026"/>
              <a:gd name="connsiteX121" fmla="*/ 1473995 w 2667216"/>
              <a:gd name="connsiteY121" fmla="*/ 1479061 h 1573026"/>
              <a:gd name="connsiteX122" fmla="*/ 1502568 w 2667216"/>
              <a:gd name="connsiteY122" fmla="*/ 1455250 h 1573026"/>
              <a:gd name="connsiteX123" fmla="*/ 1490662 w 2667216"/>
              <a:gd name="connsiteY123" fmla="*/ 1438581 h 1573026"/>
              <a:gd name="connsiteX124" fmla="*/ 1428749 w 2667216"/>
              <a:gd name="connsiteY124" fmla="*/ 1426675 h 1573026"/>
              <a:gd name="connsiteX125" fmla="*/ 1409699 w 2667216"/>
              <a:gd name="connsiteY125" fmla="*/ 1402862 h 1573026"/>
              <a:gd name="connsiteX126" fmla="*/ 1371601 w 2667216"/>
              <a:gd name="connsiteY126" fmla="*/ 1379050 h 1573026"/>
              <a:gd name="connsiteX127" fmla="*/ 1366837 w 2667216"/>
              <a:gd name="connsiteY127" fmla="*/ 1390956 h 1573026"/>
              <a:gd name="connsiteX128" fmla="*/ 1381126 w 2667216"/>
              <a:gd name="connsiteY128" fmla="*/ 1429056 h 1573026"/>
              <a:gd name="connsiteX129" fmla="*/ 1350168 w 2667216"/>
              <a:gd name="connsiteY129" fmla="*/ 1443343 h 1573026"/>
              <a:gd name="connsiteX130" fmla="*/ 1323976 w 2667216"/>
              <a:gd name="connsiteY130" fmla="*/ 1457630 h 1573026"/>
              <a:gd name="connsiteX131" fmla="*/ 1307305 w 2667216"/>
              <a:gd name="connsiteY131" fmla="*/ 1450487 h 1573026"/>
              <a:gd name="connsiteX132" fmla="*/ 1262062 w 2667216"/>
              <a:gd name="connsiteY132" fmla="*/ 1388575 h 1573026"/>
              <a:gd name="connsiteX133" fmla="*/ 1216820 w 2667216"/>
              <a:gd name="connsiteY133" fmla="*/ 1355237 h 1573026"/>
              <a:gd name="connsiteX134" fmla="*/ 1238251 w 2667216"/>
              <a:gd name="connsiteY134" fmla="*/ 1338568 h 1573026"/>
              <a:gd name="connsiteX135" fmla="*/ 1259682 w 2667216"/>
              <a:gd name="connsiteY135" fmla="*/ 1298087 h 1573026"/>
              <a:gd name="connsiteX136" fmla="*/ 1245393 w 2667216"/>
              <a:gd name="connsiteY136" fmla="*/ 1286181 h 1573026"/>
              <a:gd name="connsiteX137" fmla="*/ 1207295 w 2667216"/>
              <a:gd name="connsiteY137" fmla="*/ 1288562 h 1573026"/>
              <a:gd name="connsiteX138" fmla="*/ 1131095 w 2667216"/>
              <a:gd name="connsiteY138" fmla="*/ 1245700 h 1573026"/>
              <a:gd name="connsiteX139" fmla="*/ 1088230 w 2667216"/>
              <a:gd name="connsiteY139" fmla="*/ 1226650 h 1573026"/>
              <a:gd name="connsiteX140" fmla="*/ 1078707 w 2667216"/>
              <a:gd name="connsiteY140" fmla="*/ 1226650 h 1573026"/>
              <a:gd name="connsiteX141" fmla="*/ 1066801 w 2667216"/>
              <a:gd name="connsiteY141" fmla="*/ 1162356 h 1573026"/>
              <a:gd name="connsiteX142" fmla="*/ 1078707 w 2667216"/>
              <a:gd name="connsiteY142" fmla="*/ 1098062 h 1573026"/>
              <a:gd name="connsiteX143" fmla="*/ 1047751 w 2667216"/>
              <a:gd name="connsiteY143" fmla="*/ 1064725 h 1573026"/>
              <a:gd name="connsiteX144" fmla="*/ 995364 w 2667216"/>
              <a:gd name="connsiteY144" fmla="*/ 1040912 h 1573026"/>
              <a:gd name="connsiteX145" fmla="*/ 1021557 w 2667216"/>
              <a:gd name="connsiteY145" fmla="*/ 1017100 h 1573026"/>
              <a:gd name="connsiteX146" fmla="*/ 1066801 w 2667216"/>
              <a:gd name="connsiteY146" fmla="*/ 1021862 h 1573026"/>
              <a:gd name="connsiteX147" fmla="*/ 1062039 w 2667216"/>
              <a:gd name="connsiteY147" fmla="*/ 974237 h 1573026"/>
              <a:gd name="connsiteX148" fmla="*/ 1033464 w 2667216"/>
              <a:gd name="connsiteY148" fmla="*/ 969475 h 1573026"/>
              <a:gd name="connsiteX149" fmla="*/ 1038226 w 2667216"/>
              <a:gd name="connsiteY149" fmla="*/ 921850 h 1573026"/>
              <a:gd name="connsiteX150" fmla="*/ 1007270 w 2667216"/>
              <a:gd name="connsiteY150" fmla="*/ 907562 h 1573026"/>
              <a:gd name="connsiteX151" fmla="*/ 1009651 w 2667216"/>
              <a:gd name="connsiteY151" fmla="*/ 871843 h 1573026"/>
              <a:gd name="connsiteX152" fmla="*/ 962026 w 2667216"/>
              <a:gd name="connsiteY152" fmla="*/ 857556 h 1573026"/>
              <a:gd name="connsiteX153" fmla="*/ 942976 w 2667216"/>
              <a:gd name="connsiteY153" fmla="*/ 878987 h 1573026"/>
              <a:gd name="connsiteX154" fmla="*/ 914399 w 2667216"/>
              <a:gd name="connsiteY154" fmla="*/ 881368 h 1573026"/>
              <a:gd name="connsiteX155" fmla="*/ 864395 w 2667216"/>
              <a:gd name="connsiteY155" fmla="*/ 886131 h 1573026"/>
              <a:gd name="connsiteX156" fmla="*/ 833439 w 2667216"/>
              <a:gd name="connsiteY156" fmla="*/ 907562 h 1573026"/>
              <a:gd name="connsiteX157" fmla="*/ 833439 w 2667216"/>
              <a:gd name="connsiteY157" fmla="*/ 876606 h 1573026"/>
              <a:gd name="connsiteX158" fmla="*/ 792957 w 2667216"/>
              <a:gd name="connsiteY158" fmla="*/ 871843 h 1573026"/>
              <a:gd name="connsiteX159" fmla="*/ 800099 w 2667216"/>
              <a:gd name="connsiteY159" fmla="*/ 893275 h 1573026"/>
              <a:gd name="connsiteX160" fmla="*/ 795339 w 2667216"/>
              <a:gd name="connsiteY160" fmla="*/ 912325 h 1573026"/>
              <a:gd name="connsiteX161" fmla="*/ 709614 w 2667216"/>
              <a:gd name="connsiteY161" fmla="*/ 859936 h 1573026"/>
              <a:gd name="connsiteX162" fmla="*/ 688182 w 2667216"/>
              <a:gd name="connsiteY162" fmla="*/ 826600 h 1573026"/>
              <a:gd name="connsiteX163" fmla="*/ 700089 w 2667216"/>
              <a:gd name="connsiteY163" fmla="*/ 786117 h 1573026"/>
              <a:gd name="connsiteX164" fmla="*/ 669132 w 2667216"/>
              <a:gd name="connsiteY164" fmla="*/ 781356 h 1573026"/>
              <a:gd name="connsiteX165" fmla="*/ 621507 w 2667216"/>
              <a:gd name="connsiteY165" fmla="*/ 795643 h 1573026"/>
              <a:gd name="connsiteX166" fmla="*/ 611982 w 2667216"/>
              <a:gd name="connsiteY166" fmla="*/ 809931 h 1573026"/>
              <a:gd name="connsiteX167" fmla="*/ 588170 w 2667216"/>
              <a:gd name="connsiteY167" fmla="*/ 826600 h 1573026"/>
              <a:gd name="connsiteX168" fmla="*/ 581026 w 2667216"/>
              <a:gd name="connsiteY168" fmla="*/ 843268 h 1573026"/>
              <a:gd name="connsiteX169" fmla="*/ 540545 w 2667216"/>
              <a:gd name="connsiteY169" fmla="*/ 876606 h 1573026"/>
              <a:gd name="connsiteX170" fmla="*/ 542924 w 2667216"/>
              <a:gd name="connsiteY170" fmla="*/ 898037 h 1573026"/>
              <a:gd name="connsiteX171" fmla="*/ 557214 w 2667216"/>
              <a:gd name="connsiteY171" fmla="*/ 917087 h 1573026"/>
              <a:gd name="connsiteX172" fmla="*/ 481014 w 2667216"/>
              <a:gd name="connsiteY172" fmla="*/ 902800 h 1573026"/>
              <a:gd name="connsiteX173" fmla="*/ 447676 w 2667216"/>
              <a:gd name="connsiteY173" fmla="*/ 907562 h 1573026"/>
              <a:gd name="connsiteX174" fmla="*/ 495299 w 2667216"/>
              <a:gd name="connsiteY174" fmla="*/ 938518 h 1573026"/>
              <a:gd name="connsiteX175" fmla="*/ 519114 w 2667216"/>
              <a:gd name="connsiteY175" fmla="*/ 950425 h 1573026"/>
              <a:gd name="connsiteX176" fmla="*/ 545307 w 2667216"/>
              <a:gd name="connsiteY176" fmla="*/ 1002812 h 1573026"/>
              <a:gd name="connsiteX177" fmla="*/ 478630 w 2667216"/>
              <a:gd name="connsiteY177" fmla="*/ 1019481 h 1573026"/>
              <a:gd name="connsiteX178" fmla="*/ 457201 w 2667216"/>
              <a:gd name="connsiteY178" fmla="*/ 1031387 h 1573026"/>
              <a:gd name="connsiteX179" fmla="*/ 433387 w 2667216"/>
              <a:gd name="connsiteY179" fmla="*/ 1002812 h 1573026"/>
              <a:gd name="connsiteX180" fmla="*/ 409574 w 2667216"/>
              <a:gd name="connsiteY180" fmla="*/ 971856 h 1573026"/>
              <a:gd name="connsiteX181" fmla="*/ 411955 w 2667216"/>
              <a:gd name="connsiteY181" fmla="*/ 933756 h 1573026"/>
              <a:gd name="connsiteX182" fmla="*/ 409574 w 2667216"/>
              <a:gd name="connsiteY182" fmla="*/ 914706 h 1573026"/>
              <a:gd name="connsiteX183" fmla="*/ 428624 w 2667216"/>
              <a:gd name="connsiteY183" fmla="*/ 881368 h 1573026"/>
              <a:gd name="connsiteX184" fmla="*/ 388144 w 2667216"/>
              <a:gd name="connsiteY184" fmla="*/ 890893 h 1573026"/>
              <a:gd name="connsiteX185" fmla="*/ 359568 w 2667216"/>
              <a:gd name="connsiteY185" fmla="*/ 952806 h 1573026"/>
              <a:gd name="connsiteX186" fmla="*/ 352424 w 2667216"/>
              <a:gd name="connsiteY186" fmla="*/ 976618 h 1573026"/>
              <a:gd name="connsiteX187" fmla="*/ 321468 w 2667216"/>
              <a:gd name="connsiteY187" fmla="*/ 993287 h 1573026"/>
              <a:gd name="connsiteX188" fmla="*/ 273843 w 2667216"/>
              <a:gd name="connsiteY188" fmla="*/ 990906 h 1573026"/>
              <a:gd name="connsiteX189" fmla="*/ 266699 w 2667216"/>
              <a:gd name="connsiteY189" fmla="*/ 1007575 h 1573026"/>
              <a:gd name="connsiteX190" fmla="*/ 266699 w 2667216"/>
              <a:gd name="connsiteY190" fmla="*/ 1055200 h 1573026"/>
              <a:gd name="connsiteX191" fmla="*/ 207168 w 2667216"/>
              <a:gd name="connsiteY191" fmla="*/ 1059962 h 1573026"/>
              <a:gd name="connsiteX192" fmla="*/ 145255 w 2667216"/>
              <a:gd name="connsiteY192" fmla="*/ 1093300 h 1573026"/>
              <a:gd name="connsiteX193" fmla="*/ 147637 w 2667216"/>
              <a:gd name="connsiteY193" fmla="*/ 1121875 h 1573026"/>
              <a:gd name="connsiteX194" fmla="*/ 95250 w 2667216"/>
              <a:gd name="connsiteY194" fmla="*/ 1109968 h 1573026"/>
              <a:gd name="connsiteX195" fmla="*/ 61912 w 2667216"/>
              <a:gd name="connsiteY195" fmla="*/ 1117112 h 1573026"/>
              <a:gd name="connsiteX196" fmla="*/ 16668 w 2667216"/>
              <a:gd name="connsiteY196" fmla="*/ 1098062 h 1573026"/>
              <a:gd name="connsiteX197" fmla="*/ 0 w 2667216"/>
              <a:gd name="connsiteY197" fmla="*/ 1098062 h 1573026"/>
              <a:gd name="connsiteX0" fmla="*/ 0 w 2667216"/>
              <a:gd name="connsiteY0" fmla="*/ 1098062 h 1573026"/>
              <a:gd name="connsiteX1" fmla="*/ 314324 w 2667216"/>
              <a:gd name="connsiteY1" fmla="*/ 336062 h 1573026"/>
              <a:gd name="connsiteX2" fmla="*/ 361949 w 2667216"/>
              <a:gd name="connsiteY2" fmla="*/ 312249 h 1573026"/>
              <a:gd name="connsiteX3" fmla="*/ 385762 w 2667216"/>
              <a:gd name="connsiteY3" fmla="*/ 257481 h 1573026"/>
              <a:gd name="connsiteX4" fmla="*/ 373855 w 2667216"/>
              <a:gd name="connsiteY4" fmla="*/ 424168 h 1573026"/>
              <a:gd name="connsiteX5" fmla="*/ 476249 w 2667216"/>
              <a:gd name="connsiteY5" fmla="*/ 517037 h 1573026"/>
              <a:gd name="connsiteX6" fmla="*/ 533401 w 2667216"/>
              <a:gd name="connsiteY6" fmla="*/ 495605 h 1573026"/>
              <a:gd name="connsiteX7" fmla="*/ 585787 w 2667216"/>
              <a:gd name="connsiteY7" fmla="*/ 481318 h 1573026"/>
              <a:gd name="connsiteX8" fmla="*/ 611980 w 2667216"/>
              <a:gd name="connsiteY8" fmla="*/ 483700 h 1573026"/>
              <a:gd name="connsiteX9" fmla="*/ 607218 w 2667216"/>
              <a:gd name="connsiteY9" fmla="*/ 476556 h 1573026"/>
              <a:gd name="connsiteX10" fmla="*/ 685799 w 2667216"/>
              <a:gd name="connsiteY10" fmla="*/ 524181 h 1573026"/>
              <a:gd name="connsiteX11" fmla="*/ 731043 w 2667216"/>
              <a:gd name="connsiteY11" fmla="*/ 547993 h 1573026"/>
              <a:gd name="connsiteX12" fmla="*/ 797720 w 2667216"/>
              <a:gd name="connsiteY12" fmla="*/ 562280 h 1573026"/>
              <a:gd name="connsiteX13" fmla="*/ 842962 w 2667216"/>
              <a:gd name="connsiteY13" fmla="*/ 478937 h 1573026"/>
              <a:gd name="connsiteX14" fmla="*/ 871537 w 2667216"/>
              <a:gd name="connsiteY14" fmla="*/ 455125 h 1573026"/>
              <a:gd name="connsiteX15" fmla="*/ 873921 w 2667216"/>
              <a:gd name="connsiteY15" fmla="*/ 426549 h 1573026"/>
              <a:gd name="connsiteX16" fmla="*/ 802480 w 2667216"/>
              <a:gd name="connsiteY16" fmla="*/ 412262 h 1573026"/>
              <a:gd name="connsiteX17" fmla="*/ 773907 w 2667216"/>
              <a:gd name="connsiteY17" fmla="*/ 417024 h 1573026"/>
              <a:gd name="connsiteX18" fmla="*/ 738187 w 2667216"/>
              <a:gd name="connsiteY18" fmla="*/ 383687 h 1573026"/>
              <a:gd name="connsiteX19" fmla="*/ 762001 w 2667216"/>
              <a:gd name="connsiteY19" fmla="*/ 357491 h 1573026"/>
              <a:gd name="connsiteX20" fmla="*/ 823912 w 2667216"/>
              <a:gd name="connsiteY20" fmla="*/ 343206 h 1573026"/>
              <a:gd name="connsiteX21" fmla="*/ 869155 w 2667216"/>
              <a:gd name="connsiteY21" fmla="*/ 357493 h 1573026"/>
              <a:gd name="connsiteX22" fmla="*/ 881062 w 2667216"/>
              <a:gd name="connsiteY22" fmla="*/ 376543 h 1573026"/>
              <a:gd name="connsiteX23" fmla="*/ 1000124 w 2667216"/>
              <a:gd name="connsiteY23" fmla="*/ 436075 h 1573026"/>
              <a:gd name="connsiteX24" fmla="*/ 1023937 w 2667216"/>
              <a:gd name="connsiteY24" fmla="*/ 500368 h 1573026"/>
              <a:gd name="connsiteX25" fmla="*/ 1045368 w 2667216"/>
              <a:gd name="connsiteY25" fmla="*/ 512275 h 1573026"/>
              <a:gd name="connsiteX26" fmla="*/ 1042987 w 2667216"/>
              <a:gd name="connsiteY26" fmla="*/ 421787 h 1573026"/>
              <a:gd name="connsiteX27" fmla="*/ 1064418 w 2667216"/>
              <a:gd name="connsiteY27" fmla="*/ 383687 h 1573026"/>
              <a:gd name="connsiteX28" fmla="*/ 1083468 w 2667216"/>
              <a:gd name="connsiteY28" fmla="*/ 386068 h 1573026"/>
              <a:gd name="connsiteX29" fmla="*/ 1083468 w 2667216"/>
              <a:gd name="connsiteY29" fmla="*/ 347968 h 1573026"/>
              <a:gd name="connsiteX30" fmla="*/ 1095376 w 2667216"/>
              <a:gd name="connsiteY30" fmla="*/ 340823 h 1573026"/>
              <a:gd name="connsiteX31" fmla="*/ 1152524 w 2667216"/>
              <a:gd name="connsiteY31" fmla="*/ 343206 h 1573026"/>
              <a:gd name="connsiteX32" fmla="*/ 1252537 w 2667216"/>
              <a:gd name="connsiteY32" fmla="*/ 317012 h 1573026"/>
              <a:gd name="connsiteX33" fmla="*/ 1323974 w 2667216"/>
              <a:gd name="connsiteY33" fmla="*/ 305106 h 1573026"/>
              <a:gd name="connsiteX34" fmla="*/ 1409366 w 2667216"/>
              <a:gd name="connsiteY34" fmla="*/ 250164 h 1573026"/>
              <a:gd name="connsiteX35" fmla="*/ 1481137 w 2667216"/>
              <a:gd name="connsiteY35" fmla="*/ 221762 h 1573026"/>
              <a:gd name="connsiteX36" fmla="*/ 1550195 w 2667216"/>
              <a:gd name="connsiteY36" fmla="*/ 188423 h 1573026"/>
              <a:gd name="connsiteX37" fmla="*/ 1621630 w 2667216"/>
              <a:gd name="connsiteY37" fmla="*/ 195568 h 1573026"/>
              <a:gd name="connsiteX38" fmla="*/ 1674018 w 2667216"/>
              <a:gd name="connsiteY38" fmla="*/ 174137 h 1573026"/>
              <a:gd name="connsiteX39" fmla="*/ 1704976 w 2667216"/>
              <a:gd name="connsiteY39" fmla="*/ 183660 h 1573026"/>
              <a:gd name="connsiteX40" fmla="*/ 1778793 w 2667216"/>
              <a:gd name="connsiteY40" fmla="*/ 233668 h 1573026"/>
              <a:gd name="connsiteX41" fmla="*/ 1716880 w 2667216"/>
              <a:gd name="connsiteY41" fmla="*/ 209856 h 1573026"/>
              <a:gd name="connsiteX42" fmla="*/ 1738312 w 2667216"/>
              <a:gd name="connsiteY42" fmla="*/ 281293 h 1573026"/>
              <a:gd name="connsiteX43" fmla="*/ 1776414 w 2667216"/>
              <a:gd name="connsiteY43" fmla="*/ 309866 h 1573026"/>
              <a:gd name="connsiteX44" fmla="*/ 1871662 w 2667216"/>
              <a:gd name="connsiteY44" fmla="*/ 314631 h 1573026"/>
              <a:gd name="connsiteX45" fmla="*/ 1938339 w 2667216"/>
              <a:gd name="connsiteY45" fmla="*/ 271766 h 1573026"/>
              <a:gd name="connsiteX46" fmla="*/ 1935955 w 2667216"/>
              <a:gd name="connsiteY46" fmla="*/ 293200 h 1573026"/>
              <a:gd name="connsiteX47" fmla="*/ 1900237 w 2667216"/>
              <a:gd name="connsiteY47" fmla="*/ 321775 h 1573026"/>
              <a:gd name="connsiteX48" fmla="*/ 1826418 w 2667216"/>
              <a:gd name="connsiteY48" fmla="*/ 338443 h 1573026"/>
              <a:gd name="connsiteX49" fmla="*/ 1833564 w 2667216"/>
              <a:gd name="connsiteY49" fmla="*/ 367017 h 1573026"/>
              <a:gd name="connsiteX50" fmla="*/ 1957389 w 2667216"/>
              <a:gd name="connsiteY50" fmla="*/ 331298 h 1573026"/>
              <a:gd name="connsiteX51" fmla="*/ 2009774 w 2667216"/>
              <a:gd name="connsiteY51" fmla="*/ 295581 h 1573026"/>
              <a:gd name="connsiteX52" fmla="*/ 2052638 w 2667216"/>
              <a:gd name="connsiteY52" fmla="*/ 271766 h 1573026"/>
              <a:gd name="connsiteX53" fmla="*/ 1976439 w 2667216"/>
              <a:gd name="connsiteY53" fmla="*/ 264623 h 1573026"/>
              <a:gd name="connsiteX54" fmla="*/ 1976439 w 2667216"/>
              <a:gd name="connsiteY54" fmla="*/ 202710 h 1573026"/>
              <a:gd name="connsiteX55" fmla="*/ 2026444 w 2667216"/>
              <a:gd name="connsiteY55" fmla="*/ 202710 h 1573026"/>
              <a:gd name="connsiteX56" fmla="*/ 2133600 w 2667216"/>
              <a:gd name="connsiteY56" fmla="*/ 97935 h 1573026"/>
              <a:gd name="connsiteX57" fmla="*/ 2183606 w 2667216"/>
              <a:gd name="connsiteY57" fmla="*/ 305 h 1573026"/>
              <a:gd name="connsiteX58" fmla="*/ 2147888 w 2667216"/>
              <a:gd name="connsiteY58" fmla="*/ 114604 h 1573026"/>
              <a:gd name="connsiteX59" fmla="*/ 2074070 w 2667216"/>
              <a:gd name="connsiteY59" fmla="*/ 193186 h 1573026"/>
              <a:gd name="connsiteX60" fmla="*/ 2138362 w 2667216"/>
              <a:gd name="connsiteY60" fmla="*/ 217000 h 1573026"/>
              <a:gd name="connsiteX61" fmla="*/ 2197893 w 2667216"/>
              <a:gd name="connsiteY61" fmla="*/ 212237 h 1573026"/>
              <a:gd name="connsiteX62" fmla="*/ 2243139 w 2667216"/>
              <a:gd name="connsiteY62" fmla="*/ 257480 h 1573026"/>
              <a:gd name="connsiteX63" fmla="*/ 2293143 w 2667216"/>
              <a:gd name="connsiteY63" fmla="*/ 243193 h 1573026"/>
              <a:gd name="connsiteX64" fmla="*/ 2336005 w 2667216"/>
              <a:gd name="connsiteY64" fmla="*/ 178900 h 1573026"/>
              <a:gd name="connsiteX65" fmla="*/ 2378868 w 2667216"/>
              <a:gd name="connsiteY65" fmla="*/ 169375 h 1573026"/>
              <a:gd name="connsiteX66" fmla="*/ 2483643 w 2667216"/>
              <a:gd name="connsiteY66" fmla="*/ 152706 h 1573026"/>
              <a:gd name="connsiteX67" fmla="*/ 2500312 w 2667216"/>
              <a:gd name="connsiteY67" fmla="*/ 147943 h 1573026"/>
              <a:gd name="connsiteX68" fmla="*/ 2588418 w 2667216"/>
              <a:gd name="connsiteY68" fmla="*/ 166993 h 1573026"/>
              <a:gd name="connsiteX69" fmla="*/ 2619374 w 2667216"/>
              <a:gd name="connsiteY69" fmla="*/ 188425 h 1573026"/>
              <a:gd name="connsiteX70" fmla="*/ 2645569 w 2667216"/>
              <a:gd name="connsiteY70" fmla="*/ 205092 h 1573026"/>
              <a:gd name="connsiteX71" fmla="*/ 2666999 w 2667216"/>
              <a:gd name="connsiteY71" fmla="*/ 221762 h 1573026"/>
              <a:gd name="connsiteX72" fmla="*/ 2647949 w 2667216"/>
              <a:gd name="connsiteY72" fmla="*/ 264625 h 1573026"/>
              <a:gd name="connsiteX73" fmla="*/ 2645568 w 2667216"/>
              <a:gd name="connsiteY73" fmla="*/ 319393 h 1573026"/>
              <a:gd name="connsiteX74" fmla="*/ 2631280 w 2667216"/>
              <a:gd name="connsiteY74" fmla="*/ 376543 h 1573026"/>
              <a:gd name="connsiteX75" fmla="*/ 2633662 w 2667216"/>
              <a:gd name="connsiteY75" fmla="*/ 386068 h 1573026"/>
              <a:gd name="connsiteX76" fmla="*/ 2664618 w 2667216"/>
              <a:gd name="connsiteY76" fmla="*/ 393212 h 1573026"/>
              <a:gd name="connsiteX77" fmla="*/ 2652712 w 2667216"/>
              <a:gd name="connsiteY77" fmla="*/ 424168 h 1573026"/>
              <a:gd name="connsiteX78" fmla="*/ 2619374 w 2667216"/>
              <a:gd name="connsiteY78" fmla="*/ 445600 h 1573026"/>
              <a:gd name="connsiteX79" fmla="*/ 2605087 w 2667216"/>
              <a:gd name="connsiteY79" fmla="*/ 476556 h 1573026"/>
              <a:gd name="connsiteX80" fmla="*/ 2608340 w 2667216"/>
              <a:gd name="connsiteY80" fmla="*/ 559163 h 1573026"/>
              <a:gd name="connsiteX81" fmla="*/ 2595561 w 2667216"/>
              <a:gd name="connsiteY81" fmla="*/ 590856 h 1573026"/>
              <a:gd name="connsiteX82" fmla="*/ 2593180 w 2667216"/>
              <a:gd name="connsiteY82" fmla="*/ 655150 h 1573026"/>
              <a:gd name="connsiteX83" fmla="*/ 2614612 w 2667216"/>
              <a:gd name="connsiteY83" fmla="*/ 690868 h 1573026"/>
              <a:gd name="connsiteX84" fmla="*/ 2609849 w 2667216"/>
              <a:gd name="connsiteY84" fmla="*/ 743256 h 1573026"/>
              <a:gd name="connsiteX85" fmla="*/ 2612230 w 2667216"/>
              <a:gd name="connsiteY85" fmla="*/ 790881 h 1573026"/>
              <a:gd name="connsiteX86" fmla="*/ 2600324 w 2667216"/>
              <a:gd name="connsiteY86" fmla="*/ 805168 h 1573026"/>
              <a:gd name="connsiteX87" fmla="*/ 2571749 w 2667216"/>
              <a:gd name="connsiteY87" fmla="*/ 890893 h 1573026"/>
              <a:gd name="connsiteX88" fmla="*/ 2540795 w 2667216"/>
              <a:gd name="connsiteY88" fmla="*/ 967092 h 1573026"/>
              <a:gd name="connsiteX89" fmla="*/ 2505074 w 2667216"/>
              <a:gd name="connsiteY89" fmla="*/ 945662 h 1573026"/>
              <a:gd name="connsiteX90" fmla="*/ 2445543 w 2667216"/>
              <a:gd name="connsiteY90" fmla="*/ 917087 h 1573026"/>
              <a:gd name="connsiteX91" fmla="*/ 2416968 w 2667216"/>
              <a:gd name="connsiteY91" fmla="*/ 883750 h 1573026"/>
              <a:gd name="connsiteX92" fmla="*/ 2383632 w 2667216"/>
              <a:gd name="connsiteY92" fmla="*/ 869462 h 1573026"/>
              <a:gd name="connsiteX93" fmla="*/ 2350293 w 2667216"/>
              <a:gd name="connsiteY93" fmla="*/ 871843 h 1573026"/>
              <a:gd name="connsiteX94" fmla="*/ 2300287 w 2667216"/>
              <a:gd name="connsiteY94" fmla="*/ 895656 h 1573026"/>
              <a:gd name="connsiteX95" fmla="*/ 2276474 w 2667216"/>
              <a:gd name="connsiteY95" fmla="*/ 909943 h 1573026"/>
              <a:gd name="connsiteX96" fmla="*/ 2207420 w 2667216"/>
              <a:gd name="connsiteY96" fmla="*/ 926612 h 1573026"/>
              <a:gd name="connsiteX97" fmla="*/ 2185987 w 2667216"/>
              <a:gd name="connsiteY97" fmla="*/ 957568 h 1573026"/>
              <a:gd name="connsiteX98" fmla="*/ 2183605 w 2667216"/>
              <a:gd name="connsiteY98" fmla="*/ 1036150 h 1573026"/>
              <a:gd name="connsiteX99" fmla="*/ 2185989 w 2667216"/>
              <a:gd name="connsiteY99" fmla="*/ 1062342 h 1573026"/>
              <a:gd name="connsiteX100" fmla="*/ 2085974 w 2667216"/>
              <a:gd name="connsiteY100" fmla="*/ 1112350 h 1573026"/>
              <a:gd name="connsiteX101" fmla="*/ 2043112 w 2667216"/>
              <a:gd name="connsiteY101" fmla="*/ 1112350 h 1573026"/>
              <a:gd name="connsiteX102" fmla="*/ 1952626 w 2667216"/>
              <a:gd name="connsiteY102" fmla="*/ 1148067 h 1573026"/>
              <a:gd name="connsiteX103" fmla="*/ 1931193 w 2667216"/>
              <a:gd name="connsiteY103" fmla="*/ 1188550 h 1573026"/>
              <a:gd name="connsiteX104" fmla="*/ 1931195 w 2667216"/>
              <a:gd name="connsiteY104" fmla="*/ 1238556 h 1573026"/>
              <a:gd name="connsiteX105" fmla="*/ 1881187 w 2667216"/>
              <a:gd name="connsiteY105" fmla="*/ 1279037 h 1573026"/>
              <a:gd name="connsiteX106" fmla="*/ 1864520 w 2667216"/>
              <a:gd name="connsiteY106" fmla="*/ 1309993 h 1573026"/>
              <a:gd name="connsiteX107" fmla="*/ 1866899 w 2667216"/>
              <a:gd name="connsiteY107" fmla="*/ 1331425 h 1573026"/>
              <a:gd name="connsiteX108" fmla="*/ 1900237 w 2667216"/>
              <a:gd name="connsiteY108" fmla="*/ 1326662 h 1573026"/>
              <a:gd name="connsiteX109" fmla="*/ 1924051 w 2667216"/>
              <a:gd name="connsiteY109" fmla="*/ 1350474 h 1573026"/>
              <a:gd name="connsiteX110" fmla="*/ 1912143 w 2667216"/>
              <a:gd name="connsiteY110" fmla="*/ 1383812 h 1573026"/>
              <a:gd name="connsiteX111" fmla="*/ 1909762 w 2667216"/>
              <a:gd name="connsiteY111" fmla="*/ 1421912 h 1573026"/>
              <a:gd name="connsiteX112" fmla="*/ 1831182 w 2667216"/>
              <a:gd name="connsiteY112" fmla="*/ 1450487 h 1573026"/>
              <a:gd name="connsiteX113" fmla="*/ 1821657 w 2667216"/>
              <a:gd name="connsiteY113" fmla="*/ 1538594 h 1573026"/>
              <a:gd name="connsiteX114" fmla="*/ 1754980 w 2667216"/>
              <a:gd name="connsiteY114" fmla="*/ 1560025 h 1573026"/>
              <a:gd name="connsiteX115" fmla="*/ 1718929 w 2667216"/>
              <a:gd name="connsiteY115" fmla="*/ 1573012 h 1573026"/>
              <a:gd name="connsiteX116" fmla="*/ 1638299 w 2667216"/>
              <a:gd name="connsiteY116" fmla="*/ 1557643 h 1573026"/>
              <a:gd name="connsiteX117" fmla="*/ 1612105 w 2667216"/>
              <a:gd name="connsiteY117" fmla="*/ 1571931 h 1573026"/>
              <a:gd name="connsiteX118" fmla="*/ 1557339 w 2667216"/>
              <a:gd name="connsiteY118" fmla="*/ 1543356 h 1573026"/>
              <a:gd name="connsiteX119" fmla="*/ 1516855 w 2667216"/>
              <a:gd name="connsiteY119" fmla="*/ 1507637 h 1573026"/>
              <a:gd name="connsiteX120" fmla="*/ 1473995 w 2667216"/>
              <a:gd name="connsiteY120" fmla="*/ 1479061 h 1573026"/>
              <a:gd name="connsiteX121" fmla="*/ 1502568 w 2667216"/>
              <a:gd name="connsiteY121" fmla="*/ 1455250 h 1573026"/>
              <a:gd name="connsiteX122" fmla="*/ 1490662 w 2667216"/>
              <a:gd name="connsiteY122" fmla="*/ 1438581 h 1573026"/>
              <a:gd name="connsiteX123" fmla="*/ 1428749 w 2667216"/>
              <a:gd name="connsiteY123" fmla="*/ 1426675 h 1573026"/>
              <a:gd name="connsiteX124" fmla="*/ 1409699 w 2667216"/>
              <a:gd name="connsiteY124" fmla="*/ 1402862 h 1573026"/>
              <a:gd name="connsiteX125" fmla="*/ 1371601 w 2667216"/>
              <a:gd name="connsiteY125" fmla="*/ 1379050 h 1573026"/>
              <a:gd name="connsiteX126" fmla="*/ 1366837 w 2667216"/>
              <a:gd name="connsiteY126" fmla="*/ 1390956 h 1573026"/>
              <a:gd name="connsiteX127" fmla="*/ 1381126 w 2667216"/>
              <a:gd name="connsiteY127" fmla="*/ 1429056 h 1573026"/>
              <a:gd name="connsiteX128" fmla="*/ 1350168 w 2667216"/>
              <a:gd name="connsiteY128" fmla="*/ 1443343 h 1573026"/>
              <a:gd name="connsiteX129" fmla="*/ 1323976 w 2667216"/>
              <a:gd name="connsiteY129" fmla="*/ 1457630 h 1573026"/>
              <a:gd name="connsiteX130" fmla="*/ 1307305 w 2667216"/>
              <a:gd name="connsiteY130" fmla="*/ 1450487 h 1573026"/>
              <a:gd name="connsiteX131" fmla="*/ 1262062 w 2667216"/>
              <a:gd name="connsiteY131" fmla="*/ 1388575 h 1573026"/>
              <a:gd name="connsiteX132" fmla="*/ 1216820 w 2667216"/>
              <a:gd name="connsiteY132" fmla="*/ 1355237 h 1573026"/>
              <a:gd name="connsiteX133" fmla="*/ 1238251 w 2667216"/>
              <a:gd name="connsiteY133" fmla="*/ 1338568 h 1573026"/>
              <a:gd name="connsiteX134" fmla="*/ 1259682 w 2667216"/>
              <a:gd name="connsiteY134" fmla="*/ 1298087 h 1573026"/>
              <a:gd name="connsiteX135" fmla="*/ 1245393 w 2667216"/>
              <a:gd name="connsiteY135" fmla="*/ 1286181 h 1573026"/>
              <a:gd name="connsiteX136" fmla="*/ 1207295 w 2667216"/>
              <a:gd name="connsiteY136" fmla="*/ 1288562 h 1573026"/>
              <a:gd name="connsiteX137" fmla="*/ 1131095 w 2667216"/>
              <a:gd name="connsiteY137" fmla="*/ 1245700 h 1573026"/>
              <a:gd name="connsiteX138" fmla="*/ 1088230 w 2667216"/>
              <a:gd name="connsiteY138" fmla="*/ 1226650 h 1573026"/>
              <a:gd name="connsiteX139" fmla="*/ 1078707 w 2667216"/>
              <a:gd name="connsiteY139" fmla="*/ 1226650 h 1573026"/>
              <a:gd name="connsiteX140" fmla="*/ 1066801 w 2667216"/>
              <a:gd name="connsiteY140" fmla="*/ 1162356 h 1573026"/>
              <a:gd name="connsiteX141" fmla="*/ 1078707 w 2667216"/>
              <a:gd name="connsiteY141" fmla="*/ 1098062 h 1573026"/>
              <a:gd name="connsiteX142" fmla="*/ 1047751 w 2667216"/>
              <a:gd name="connsiteY142" fmla="*/ 1064725 h 1573026"/>
              <a:gd name="connsiteX143" fmla="*/ 995364 w 2667216"/>
              <a:gd name="connsiteY143" fmla="*/ 1040912 h 1573026"/>
              <a:gd name="connsiteX144" fmla="*/ 1021557 w 2667216"/>
              <a:gd name="connsiteY144" fmla="*/ 1017100 h 1573026"/>
              <a:gd name="connsiteX145" fmla="*/ 1066801 w 2667216"/>
              <a:gd name="connsiteY145" fmla="*/ 1021862 h 1573026"/>
              <a:gd name="connsiteX146" fmla="*/ 1062039 w 2667216"/>
              <a:gd name="connsiteY146" fmla="*/ 974237 h 1573026"/>
              <a:gd name="connsiteX147" fmla="*/ 1033464 w 2667216"/>
              <a:gd name="connsiteY147" fmla="*/ 969475 h 1573026"/>
              <a:gd name="connsiteX148" fmla="*/ 1038226 w 2667216"/>
              <a:gd name="connsiteY148" fmla="*/ 921850 h 1573026"/>
              <a:gd name="connsiteX149" fmla="*/ 1007270 w 2667216"/>
              <a:gd name="connsiteY149" fmla="*/ 907562 h 1573026"/>
              <a:gd name="connsiteX150" fmla="*/ 1009651 w 2667216"/>
              <a:gd name="connsiteY150" fmla="*/ 871843 h 1573026"/>
              <a:gd name="connsiteX151" fmla="*/ 962026 w 2667216"/>
              <a:gd name="connsiteY151" fmla="*/ 857556 h 1573026"/>
              <a:gd name="connsiteX152" fmla="*/ 942976 w 2667216"/>
              <a:gd name="connsiteY152" fmla="*/ 878987 h 1573026"/>
              <a:gd name="connsiteX153" fmla="*/ 914399 w 2667216"/>
              <a:gd name="connsiteY153" fmla="*/ 881368 h 1573026"/>
              <a:gd name="connsiteX154" fmla="*/ 864395 w 2667216"/>
              <a:gd name="connsiteY154" fmla="*/ 886131 h 1573026"/>
              <a:gd name="connsiteX155" fmla="*/ 833439 w 2667216"/>
              <a:gd name="connsiteY155" fmla="*/ 907562 h 1573026"/>
              <a:gd name="connsiteX156" fmla="*/ 833439 w 2667216"/>
              <a:gd name="connsiteY156" fmla="*/ 876606 h 1573026"/>
              <a:gd name="connsiteX157" fmla="*/ 792957 w 2667216"/>
              <a:gd name="connsiteY157" fmla="*/ 871843 h 1573026"/>
              <a:gd name="connsiteX158" fmla="*/ 800099 w 2667216"/>
              <a:gd name="connsiteY158" fmla="*/ 893275 h 1573026"/>
              <a:gd name="connsiteX159" fmla="*/ 795339 w 2667216"/>
              <a:gd name="connsiteY159" fmla="*/ 912325 h 1573026"/>
              <a:gd name="connsiteX160" fmla="*/ 709614 w 2667216"/>
              <a:gd name="connsiteY160" fmla="*/ 859936 h 1573026"/>
              <a:gd name="connsiteX161" fmla="*/ 688182 w 2667216"/>
              <a:gd name="connsiteY161" fmla="*/ 826600 h 1573026"/>
              <a:gd name="connsiteX162" fmla="*/ 700089 w 2667216"/>
              <a:gd name="connsiteY162" fmla="*/ 786117 h 1573026"/>
              <a:gd name="connsiteX163" fmla="*/ 669132 w 2667216"/>
              <a:gd name="connsiteY163" fmla="*/ 781356 h 1573026"/>
              <a:gd name="connsiteX164" fmla="*/ 621507 w 2667216"/>
              <a:gd name="connsiteY164" fmla="*/ 795643 h 1573026"/>
              <a:gd name="connsiteX165" fmla="*/ 611982 w 2667216"/>
              <a:gd name="connsiteY165" fmla="*/ 809931 h 1573026"/>
              <a:gd name="connsiteX166" fmla="*/ 588170 w 2667216"/>
              <a:gd name="connsiteY166" fmla="*/ 826600 h 1573026"/>
              <a:gd name="connsiteX167" fmla="*/ 581026 w 2667216"/>
              <a:gd name="connsiteY167" fmla="*/ 843268 h 1573026"/>
              <a:gd name="connsiteX168" fmla="*/ 540545 w 2667216"/>
              <a:gd name="connsiteY168" fmla="*/ 876606 h 1573026"/>
              <a:gd name="connsiteX169" fmla="*/ 542924 w 2667216"/>
              <a:gd name="connsiteY169" fmla="*/ 898037 h 1573026"/>
              <a:gd name="connsiteX170" fmla="*/ 557214 w 2667216"/>
              <a:gd name="connsiteY170" fmla="*/ 917087 h 1573026"/>
              <a:gd name="connsiteX171" fmla="*/ 481014 w 2667216"/>
              <a:gd name="connsiteY171" fmla="*/ 902800 h 1573026"/>
              <a:gd name="connsiteX172" fmla="*/ 447676 w 2667216"/>
              <a:gd name="connsiteY172" fmla="*/ 907562 h 1573026"/>
              <a:gd name="connsiteX173" fmla="*/ 495299 w 2667216"/>
              <a:gd name="connsiteY173" fmla="*/ 938518 h 1573026"/>
              <a:gd name="connsiteX174" fmla="*/ 519114 w 2667216"/>
              <a:gd name="connsiteY174" fmla="*/ 950425 h 1573026"/>
              <a:gd name="connsiteX175" fmla="*/ 545307 w 2667216"/>
              <a:gd name="connsiteY175" fmla="*/ 1002812 h 1573026"/>
              <a:gd name="connsiteX176" fmla="*/ 478630 w 2667216"/>
              <a:gd name="connsiteY176" fmla="*/ 1019481 h 1573026"/>
              <a:gd name="connsiteX177" fmla="*/ 457201 w 2667216"/>
              <a:gd name="connsiteY177" fmla="*/ 1031387 h 1573026"/>
              <a:gd name="connsiteX178" fmla="*/ 433387 w 2667216"/>
              <a:gd name="connsiteY178" fmla="*/ 1002812 h 1573026"/>
              <a:gd name="connsiteX179" fmla="*/ 409574 w 2667216"/>
              <a:gd name="connsiteY179" fmla="*/ 971856 h 1573026"/>
              <a:gd name="connsiteX180" fmla="*/ 411955 w 2667216"/>
              <a:gd name="connsiteY180" fmla="*/ 933756 h 1573026"/>
              <a:gd name="connsiteX181" fmla="*/ 409574 w 2667216"/>
              <a:gd name="connsiteY181" fmla="*/ 914706 h 1573026"/>
              <a:gd name="connsiteX182" fmla="*/ 428624 w 2667216"/>
              <a:gd name="connsiteY182" fmla="*/ 881368 h 1573026"/>
              <a:gd name="connsiteX183" fmla="*/ 388144 w 2667216"/>
              <a:gd name="connsiteY183" fmla="*/ 890893 h 1573026"/>
              <a:gd name="connsiteX184" fmla="*/ 359568 w 2667216"/>
              <a:gd name="connsiteY184" fmla="*/ 952806 h 1573026"/>
              <a:gd name="connsiteX185" fmla="*/ 352424 w 2667216"/>
              <a:gd name="connsiteY185" fmla="*/ 976618 h 1573026"/>
              <a:gd name="connsiteX186" fmla="*/ 321468 w 2667216"/>
              <a:gd name="connsiteY186" fmla="*/ 993287 h 1573026"/>
              <a:gd name="connsiteX187" fmla="*/ 273843 w 2667216"/>
              <a:gd name="connsiteY187" fmla="*/ 990906 h 1573026"/>
              <a:gd name="connsiteX188" fmla="*/ 266699 w 2667216"/>
              <a:gd name="connsiteY188" fmla="*/ 1007575 h 1573026"/>
              <a:gd name="connsiteX189" fmla="*/ 266699 w 2667216"/>
              <a:gd name="connsiteY189" fmla="*/ 1055200 h 1573026"/>
              <a:gd name="connsiteX190" fmla="*/ 207168 w 2667216"/>
              <a:gd name="connsiteY190" fmla="*/ 1059962 h 1573026"/>
              <a:gd name="connsiteX191" fmla="*/ 145255 w 2667216"/>
              <a:gd name="connsiteY191" fmla="*/ 1093300 h 1573026"/>
              <a:gd name="connsiteX192" fmla="*/ 147637 w 2667216"/>
              <a:gd name="connsiteY192" fmla="*/ 1121875 h 1573026"/>
              <a:gd name="connsiteX193" fmla="*/ 95250 w 2667216"/>
              <a:gd name="connsiteY193" fmla="*/ 1109968 h 1573026"/>
              <a:gd name="connsiteX194" fmla="*/ 61912 w 2667216"/>
              <a:gd name="connsiteY194" fmla="*/ 1117112 h 1573026"/>
              <a:gd name="connsiteX195" fmla="*/ 16668 w 2667216"/>
              <a:gd name="connsiteY195" fmla="*/ 1098062 h 1573026"/>
              <a:gd name="connsiteX196" fmla="*/ 0 w 2667216"/>
              <a:gd name="connsiteY196" fmla="*/ 1098062 h 1573026"/>
              <a:gd name="connsiteX0" fmla="*/ 0 w 2667216"/>
              <a:gd name="connsiteY0" fmla="*/ 1098062 h 1573026"/>
              <a:gd name="connsiteX1" fmla="*/ 361949 w 2667216"/>
              <a:gd name="connsiteY1" fmla="*/ 312249 h 1573026"/>
              <a:gd name="connsiteX2" fmla="*/ 385762 w 2667216"/>
              <a:gd name="connsiteY2" fmla="*/ 257481 h 1573026"/>
              <a:gd name="connsiteX3" fmla="*/ 373855 w 2667216"/>
              <a:gd name="connsiteY3" fmla="*/ 424168 h 1573026"/>
              <a:gd name="connsiteX4" fmla="*/ 476249 w 2667216"/>
              <a:gd name="connsiteY4" fmla="*/ 517037 h 1573026"/>
              <a:gd name="connsiteX5" fmla="*/ 533401 w 2667216"/>
              <a:gd name="connsiteY5" fmla="*/ 495605 h 1573026"/>
              <a:gd name="connsiteX6" fmla="*/ 585787 w 2667216"/>
              <a:gd name="connsiteY6" fmla="*/ 481318 h 1573026"/>
              <a:gd name="connsiteX7" fmla="*/ 611980 w 2667216"/>
              <a:gd name="connsiteY7" fmla="*/ 483700 h 1573026"/>
              <a:gd name="connsiteX8" fmla="*/ 607218 w 2667216"/>
              <a:gd name="connsiteY8" fmla="*/ 476556 h 1573026"/>
              <a:gd name="connsiteX9" fmla="*/ 685799 w 2667216"/>
              <a:gd name="connsiteY9" fmla="*/ 524181 h 1573026"/>
              <a:gd name="connsiteX10" fmla="*/ 731043 w 2667216"/>
              <a:gd name="connsiteY10" fmla="*/ 547993 h 1573026"/>
              <a:gd name="connsiteX11" fmla="*/ 797720 w 2667216"/>
              <a:gd name="connsiteY11" fmla="*/ 562280 h 1573026"/>
              <a:gd name="connsiteX12" fmla="*/ 842962 w 2667216"/>
              <a:gd name="connsiteY12" fmla="*/ 478937 h 1573026"/>
              <a:gd name="connsiteX13" fmla="*/ 871537 w 2667216"/>
              <a:gd name="connsiteY13" fmla="*/ 455125 h 1573026"/>
              <a:gd name="connsiteX14" fmla="*/ 873921 w 2667216"/>
              <a:gd name="connsiteY14" fmla="*/ 426549 h 1573026"/>
              <a:gd name="connsiteX15" fmla="*/ 802480 w 2667216"/>
              <a:gd name="connsiteY15" fmla="*/ 412262 h 1573026"/>
              <a:gd name="connsiteX16" fmla="*/ 773907 w 2667216"/>
              <a:gd name="connsiteY16" fmla="*/ 417024 h 1573026"/>
              <a:gd name="connsiteX17" fmla="*/ 738187 w 2667216"/>
              <a:gd name="connsiteY17" fmla="*/ 383687 h 1573026"/>
              <a:gd name="connsiteX18" fmla="*/ 762001 w 2667216"/>
              <a:gd name="connsiteY18" fmla="*/ 357491 h 1573026"/>
              <a:gd name="connsiteX19" fmla="*/ 823912 w 2667216"/>
              <a:gd name="connsiteY19" fmla="*/ 343206 h 1573026"/>
              <a:gd name="connsiteX20" fmla="*/ 869155 w 2667216"/>
              <a:gd name="connsiteY20" fmla="*/ 357493 h 1573026"/>
              <a:gd name="connsiteX21" fmla="*/ 881062 w 2667216"/>
              <a:gd name="connsiteY21" fmla="*/ 376543 h 1573026"/>
              <a:gd name="connsiteX22" fmla="*/ 1000124 w 2667216"/>
              <a:gd name="connsiteY22" fmla="*/ 436075 h 1573026"/>
              <a:gd name="connsiteX23" fmla="*/ 1023937 w 2667216"/>
              <a:gd name="connsiteY23" fmla="*/ 500368 h 1573026"/>
              <a:gd name="connsiteX24" fmla="*/ 1045368 w 2667216"/>
              <a:gd name="connsiteY24" fmla="*/ 512275 h 1573026"/>
              <a:gd name="connsiteX25" fmla="*/ 1042987 w 2667216"/>
              <a:gd name="connsiteY25" fmla="*/ 421787 h 1573026"/>
              <a:gd name="connsiteX26" fmla="*/ 1064418 w 2667216"/>
              <a:gd name="connsiteY26" fmla="*/ 383687 h 1573026"/>
              <a:gd name="connsiteX27" fmla="*/ 1083468 w 2667216"/>
              <a:gd name="connsiteY27" fmla="*/ 386068 h 1573026"/>
              <a:gd name="connsiteX28" fmla="*/ 1083468 w 2667216"/>
              <a:gd name="connsiteY28" fmla="*/ 347968 h 1573026"/>
              <a:gd name="connsiteX29" fmla="*/ 1095376 w 2667216"/>
              <a:gd name="connsiteY29" fmla="*/ 340823 h 1573026"/>
              <a:gd name="connsiteX30" fmla="*/ 1152524 w 2667216"/>
              <a:gd name="connsiteY30" fmla="*/ 343206 h 1573026"/>
              <a:gd name="connsiteX31" fmla="*/ 1252537 w 2667216"/>
              <a:gd name="connsiteY31" fmla="*/ 317012 h 1573026"/>
              <a:gd name="connsiteX32" fmla="*/ 1323974 w 2667216"/>
              <a:gd name="connsiteY32" fmla="*/ 305106 h 1573026"/>
              <a:gd name="connsiteX33" fmla="*/ 1409366 w 2667216"/>
              <a:gd name="connsiteY33" fmla="*/ 250164 h 1573026"/>
              <a:gd name="connsiteX34" fmla="*/ 1481137 w 2667216"/>
              <a:gd name="connsiteY34" fmla="*/ 221762 h 1573026"/>
              <a:gd name="connsiteX35" fmla="*/ 1550195 w 2667216"/>
              <a:gd name="connsiteY35" fmla="*/ 188423 h 1573026"/>
              <a:gd name="connsiteX36" fmla="*/ 1621630 w 2667216"/>
              <a:gd name="connsiteY36" fmla="*/ 195568 h 1573026"/>
              <a:gd name="connsiteX37" fmla="*/ 1674018 w 2667216"/>
              <a:gd name="connsiteY37" fmla="*/ 174137 h 1573026"/>
              <a:gd name="connsiteX38" fmla="*/ 1704976 w 2667216"/>
              <a:gd name="connsiteY38" fmla="*/ 183660 h 1573026"/>
              <a:gd name="connsiteX39" fmla="*/ 1778793 w 2667216"/>
              <a:gd name="connsiteY39" fmla="*/ 233668 h 1573026"/>
              <a:gd name="connsiteX40" fmla="*/ 1716880 w 2667216"/>
              <a:gd name="connsiteY40" fmla="*/ 209856 h 1573026"/>
              <a:gd name="connsiteX41" fmla="*/ 1738312 w 2667216"/>
              <a:gd name="connsiteY41" fmla="*/ 281293 h 1573026"/>
              <a:gd name="connsiteX42" fmla="*/ 1776414 w 2667216"/>
              <a:gd name="connsiteY42" fmla="*/ 309866 h 1573026"/>
              <a:gd name="connsiteX43" fmla="*/ 1871662 w 2667216"/>
              <a:gd name="connsiteY43" fmla="*/ 314631 h 1573026"/>
              <a:gd name="connsiteX44" fmla="*/ 1938339 w 2667216"/>
              <a:gd name="connsiteY44" fmla="*/ 271766 h 1573026"/>
              <a:gd name="connsiteX45" fmla="*/ 1935955 w 2667216"/>
              <a:gd name="connsiteY45" fmla="*/ 293200 h 1573026"/>
              <a:gd name="connsiteX46" fmla="*/ 1900237 w 2667216"/>
              <a:gd name="connsiteY46" fmla="*/ 321775 h 1573026"/>
              <a:gd name="connsiteX47" fmla="*/ 1826418 w 2667216"/>
              <a:gd name="connsiteY47" fmla="*/ 338443 h 1573026"/>
              <a:gd name="connsiteX48" fmla="*/ 1833564 w 2667216"/>
              <a:gd name="connsiteY48" fmla="*/ 367017 h 1573026"/>
              <a:gd name="connsiteX49" fmla="*/ 1957389 w 2667216"/>
              <a:gd name="connsiteY49" fmla="*/ 331298 h 1573026"/>
              <a:gd name="connsiteX50" fmla="*/ 2009774 w 2667216"/>
              <a:gd name="connsiteY50" fmla="*/ 295581 h 1573026"/>
              <a:gd name="connsiteX51" fmla="*/ 2052638 w 2667216"/>
              <a:gd name="connsiteY51" fmla="*/ 271766 h 1573026"/>
              <a:gd name="connsiteX52" fmla="*/ 1976439 w 2667216"/>
              <a:gd name="connsiteY52" fmla="*/ 264623 h 1573026"/>
              <a:gd name="connsiteX53" fmla="*/ 1976439 w 2667216"/>
              <a:gd name="connsiteY53" fmla="*/ 202710 h 1573026"/>
              <a:gd name="connsiteX54" fmla="*/ 2026444 w 2667216"/>
              <a:gd name="connsiteY54" fmla="*/ 202710 h 1573026"/>
              <a:gd name="connsiteX55" fmla="*/ 2133600 w 2667216"/>
              <a:gd name="connsiteY55" fmla="*/ 97935 h 1573026"/>
              <a:gd name="connsiteX56" fmla="*/ 2183606 w 2667216"/>
              <a:gd name="connsiteY56" fmla="*/ 305 h 1573026"/>
              <a:gd name="connsiteX57" fmla="*/ 2147888 w 2667216"/>
              <a:gd name="connsiteY57" fmla="*/ 114604 h 1573026"/>
              <a:gd name="connsiteX58" fmla="*/ 2074070 w 2667216"/>
              <a:gd name="connsiteY58" fmla="*/ 193186 h 1573026"/>
              <a:gd name="connsiteX59" fmla="*/ 2138362 w 2667216"/>
              <a:gd name="connsiteY59" fmla="*/ 217000 h 1573026"/>
              <a:gd name="connsiteX60" fmla="*/ 2197893 w 2667216"/>
              <a:gd name="connsiteY60" fmla="*/ 212237 h 1573026"/>
              <a:gd name="connsiteX61" fmla="*/ 2243139 w 2667216"/>
              <a:gd name="connsiteY61" fmla="*/ 257480 h 1573026"/>
              <a:gd name="connsiteX62" fmla="*/ 2293143 w 2667216"/>
              <a:gd name="connsiteY62" fmla="*/ 243193 h 1573026"/>
              <a:gd name="connsiteX63" fmla="*/ 2336005 w 2667216"/>
              <a:gd name="connsiteY63" fmla="*/ 178900 h 1573026"/>
              <a:gd name="connsiteX64" fmla="*/ 2378868 w 2667216"/>
              <a:gd name="connsiteY64" fmla="*/ 169375 h 1573026"/>
              <a:gd name="connsiteX65" fmla="*/ 2483643 w 2667216"/>
              <a:gd name="connsiteY65" fmla="*/ 152706 h 1573026"/>
              <a:gd name="connsiteX66" fmla="*/ 2500312 w 2667216"/>
              <a:gd name="connsiteY66" fmla="*/ 147943 h 1573026"/>
              <a:gd name="connsiteX67" fmla="*/ 2588418 w 2667216"/>
              <a:gd name="connsiteY67" fmla="*/ 166993 h 1573026"/>
              <a:gd name="connsiteX68" fmla="*/ 2619374 w 2667216"/>
              <a:gd name="connsiteY68" fmla="*/ 188425 h 1573026"/>
              <a:gd name="connsiteX69" fmla="*/ 2645569 w 2667216"/>
              <a:gd name="connsiteY69" fmla="*/ 205092 h 1573026"/>
              <a:gd name="connsiteX70" fmla="*/ 2666999 w 2667216"/>
              <a:gd name="connsiteY70" fmla="*/ 221762 h 1573026"/>
              <a:gd name="connsiteX71" fmla="*/ 2647949 w 2667216"/>
              <a:gd name="connsiteY71" fmla="*/ 264625 h 1573026"/>
              <a:gd name="connsiteX72" fmla="*/ 2645568 w 2667216"/>
              <a:gd name="connsiteY72" fmla="*/ 319393 h 1573026"/>
              <a:gd name="connsiteX73" fmla="*/ 2631280 w 2667216"/>
              <a:gd name="connsiteY73" fmla="*/ 376543 h 1573026"/>
              <a:gd name="connsiteX74" fmla="*/ 2633662 w 2667216"/>
              <a:gd name="connsiteY74" fmla="*/ 386068 h 1573026"/>
              <a:gd name="connsiteX75" fmla="*/ 2664618 w 2667216"/>
              <a:gd name="connsiteY75" fmla="*/ 393212 h 1573026"/>
              <a:gd name="connsiteX76" fmla="*/ 2652712 w 2667216"/>
              <a:gd name="connsiteY76" fmla="*/ 424168 h 1573026"/>
              <a:gd name="connsiteX77" fmla="*/ 2619374 w 2667216"/>
              <a:gd name="connsiteY77" fmla="*/ 445600 h 1573026"/>
              <a:gd name="connsiteX78" fmla="*/ 2605087 w 2667216"/>
              <a:gd name="connsiteY78" fmla="*/ 476556 h 1573026"/>
              <a:gd name="connsiteX79" fmla="*/ 2608340 w 2667216"/>
              <a:gd name="connsiteY79" fmla="*/ 559163 h 1573026"/>
              <a:gd name="connsiteX80" fmla="*/ 2595561 w 2667216"/>
              <a:gd name="connsiteY80" fmla="*/ 590856 h 1573026"/>
              <a:gd name="connsiteX81" fmla="*/ 2593180 w 2667216"/>
              <a:gd name="connsiteY81" fmla="*/ 655150 h 1573026"/>
              <a:gd name="connsiteX82" fmla="*/ 2614612 w 2667216"/>
              <a:gd name="connsiteY82" fmla="*/ 690868 h 1573026"/>
              <a:gd name="connsiteX83" fmla="*/ 2609849 w 2667216"/>
              <a:gd name="connsiteY83" fmla="*/ 743256 h 1573026"/>
              <a:gd name="connsiteX84" fmla="*/ 2612230 w 2667216"/>
              <a:gd name="connsiteY84" fmla="*/ 790881 h 1573026"/>
              <a:gd name="connsiteX85" fmla="*/ 2600324 w 2667216"/>
              <a:gd name="connsiteY85" fmla="*/ 805168 h 1573026"/>
              <a:gd name="connsiteX86" fmla="*/ 2571749 w 2667216"/>
              <a:gd name="connsiteY86" fmla="*/ 890893 h 1573026"/>
              <a:gd name="connsiteX87" fmla="*/ 2540795 w 2667216"/>
              <a:gd name="connsiteY87" fmla="*/ 967092 h 1573026"/>
              <a:gd name="connsiteX88" fmla="*/ 2505074 w 2667216"/>
              <a:gd name="connsiteY88" fmla="*/ 945662 h 1573026"/>
              <a:gd name="connsiteX89" fmla="*/ 2445543 w 2667216"/>
              <a:gd name="connsiteY89" fmla="*/ 917087 h 1573026"/>
              <a:gd name="connsiteX90" fmla="*/ 2416968 w 2667216"/>
              <a:gd name="connsiteY90" fmla="*/ 883750 h 1573026"/>
              <a:gd name="connsiteX91" fmla="*/ 2383632 w 2667216"/>
              <a:gd name="connsiteY91" fmla="*/ 869462 h 1573026"/>
              <a:gd name="connsiteX92" fmla="*/ 2350293 w 2667216"/>
              <a:gd name="connsiteY92" fmla="*/ 871843 h 1573026"/>
              <a:gd name="connsiteX93" fmla="*/ 2300287 w 2667216"/>
              <a:gd name="connsiteY93" fmla="*/ 895656 h 1573026"/>
              <a:gd name="connsiteX94" fmla="*/ 2276474 w 2667216"/>
              <a:gd name="connsiteY94" fmla="*/ 909943 h 1573026"/>
              <a:gd name="connsiteX95" fmla="*/ 2207420 w 2667216"/>
              <a:gd name="connsiteY95" fmla="*/ 926612 h 1573026"/>
              <a:gd name="connsiteX96" fmla="*/ 2185987 w 2667216"/>
              <a:gd name="connsiteY96" fmla="*/ 957568 h 1573026"/>
              <a:gd name="connsiteX97" fmla="*/ 2183605 w 2667216"/>
              <a:gd name="connsiteY97" fmla="*/ 1036150 h 1573026"/>
              <a:gd name="connsiteX98" fmla="*/ 2185989 w 2667216"/>
              <a:gd name="connsiteY98" fmla="*/ 1062342 h 1573026"/>
              <a:gd name="connsiteX99" fmla="*/ 2085974 w 2667216"/>
              <a:gd name="connsiteY99" fmla="*/ 1112350 h 1573026"/>
              <a:gd name="connsiteX100" fmla="*/ 2043112 w 2667216"/>
              <a:gd name="connsiteY100" fmla="*/ 1112350 h 1573026"/>
              <a:gd name="connsiteX101" fmla="*/ 1952626 w 2667216"/>
              <a:gd name="connsiteY101" fmla="*/ 1148067 h 1573026"/>
              <a:gd name="connsiteX102" fmla="*/ 1931193 w 2667216"/>
              <a:gd name="connsiteY102" fmla="*/ 1188550 h 1573026"/>
              <a:gd name="connsiteX103" fmla="*/ 1931195 w 2667216"/>
              <a:gd name="connsiteY103" fmla="*/ 1238556 h 1573026"/>
              <a:gd name="connsiteX104" fmla="*/ 1881187 w 2667216"/>
              <a:gd name="connsiteY104" fmla="*/ 1279037 h 1573026"/>
              <a:gd name="connsiteX105" fmla="*/ 1864520 w 2667216"/>
              <a:gd name="connsiteY105" fmla="*/ 1309993 h 1573026"/>
              <a:gd name="connsiteX106" fmla="*/ 1866899 w 2667216"/>
              <a:gd name="connsiteY106" fmla="*/ 1331425 h 1573026"/>
              <a:gd name="connsiteX107" fmla="*/ 1900237 w 2667216"/>
              <a:gd name="connsiteY107" fmla="*/ 1326662 h 1573026"/>
              <a:gd name="connsiteX108" fmla="*/ 1924051 w 2667216"/>
              <a:gd name="connsiteY108" fmla="*/ 1350474 h 1573026"/>
              <a:gd name="connsiteX109" fmla="*/ 1912143 w 2667216"/>
              <a:gd name="connsiteY109" fmla="*/ 1383812 h 1573026"/>
              <a:gd name="connsiteX110" fmla="*/ 1909762 w 2667216"/>
              <a:gd name="connsiteY110" fmla="*/ 1421912 h 1573026"/>
              <a:gd name="connsiteX111" fmla="*/ 1831182 w 2667216"/>
              <a:gd name="connsiteY111" fmla="*/ 1450487 h 1573026"/>
              <a:gd name="connsiteX112" fmla="*/ 1821657 w 2667216"/>
              <a:gd name="connsiteY112" fmla="*/ 1538594 h 1573026"/>
              <a:gd name="connsiteX113" fmla="*/ 1754980 w 2667216"/>
              <a:gd name="connsiteY113" fmla="*/ 1560025 h 1573026"/>
              <a:gd name="connsiteX114" fmla="*/ 1718929 w 2667216"/>
              <a:gd name="connsiteY114" fmla="*/ 1573012 h 1573026"/>
              <a:gd name="connsiteX115" fmla="*/ 1638299 w 2667216"/>
              <a:gd name="connsiteY115" fmla="*/ 1557643 h 1573026"/>
              <a:gd name="connsiteX116" fmla="*/ 1612105 w 2667216"/>
              <a:gd name="connsiteY116" fmla="*/ 1571931 h 1573026"/>
              <a:gd name="connsiteX117" fmla="*/ 1557339 w 2667216"/>
              <a:gd name="connsiteY117" fmla="*/ 1543356 h 1573026"/>
              <a:gd name="connsiteX118" fmla="*/ 1516855 w 2667216"/>
              <a:gd name="connsiteY118" fmla="*/ 1507637 h 1573026"/>
              <a:gd name="connsiteX119" fmla="*/ 1473995 w 2667216"/>
              <a:gd name="connsiteY119" fmla="*/ 1479061 h 1573026"/>
              <a:gd name="connsiteX120" fmla="*/ 1502568 w 2667216"/>
              <a:gd name="connsiteY120" fmla="*/ 1455250 h 1573026"/>
              <a:gd name="connsiteX121" fmla="*/ 1490662 w 2667216"/>
              <a:gd name="connsiteY121" fmla="*/ 1438581 h 1573026"/>
              <a:gd name="connsiteX122" fmla="*/ 1428749 w 2667216"/>
              <a:gd name="connsiteY122" fmla="*/ 1426675 h 1573026"/>
              <a:gd name="connsiteX123" fmla="*/ 1409699 w 2667216"/>
              <a:gd name="connsiteY123" fmla="*/ 1402862 h 1573026"/>
              <a:gd name="connsiteX124" fmla="*/ 1371601 w 2667216"/>
              <a:gd name="connsiteY124" fmla="*/ 1379050 h 1573026"/>
              <a:gd name="connsiteX125" fmla="*/ 1366837 w 2667216"/>
              <a:gd name="connsiteY125" fmla="*/ 1390956 h 1573026"/>
              <a:gd name="connsiteX126" fmla="*/ 1381126 w 2667216"/>
              <a:gd name="connsiteY126" fmla="*/ 1429056 h 1573026"/>
              <a:gd name="connsiteX127" fmla="*/ 1350168 w 2667216"/>
              <a:gd name="connsiteY127" fmla="*/ 1443343 h 1573026"/>
              <a:gd name="connsiteX128" fmla="*/ 1323976 w 2667216"/>
              <a:gd name="connsiteY128" fmla="*/ 1457630 h 1573026"/>
              <a:gd name="connsiteX129" fmla="*/ 1307305 w 2667216"/>
              <a:gd name="connsiteY129" fmla="*/ 1450487 h 1573026"/>
              <a:gd name="connsiteX130" fmla="*/ 1262062 w 2667216"/>
              <a:gd name="connsiteY130" fmla="*/ 1388575 h 1573026"/>
              <a:gd name="connsiteX131" fmla="*/ 1216820 w 2667216"/>
              <a:gd name="connsiteY131" fmla="*/ 1355237 h 1573026"/>
              <a:gd name="connsiteX132" fmla="*/ 1238251 w 2667216"/>
              <a:gd name="connsiteY132" fmla="*/ 1338568 h 1573026"/>
              <a:gd name="connsiteX133" fmla="*/ 1259682 w 2667216"/>
              <a:gd name="connsiteY133" fmla="*/ 1298087 h 1573026"/>
              <a:gd name="connsiteX134" fmla="*/ 1245393 w 2667216"/>
              <a:gd name="connsiteY134" fmla="*/ 1286181 h 1573026"/>
              <a:gd name="connsiteX135" fmla="*/ 1207295 w 2667216"/>
              <a:gd name="connsiteY135" fmla="*/ 1288562 h 1573026"/>
              <a:gd name="connsiteX136" fmla="*/ 1131095 w 2667216"/>
              <a:gd name="connsiteY136" fmla="*/ 1245700 h 1573026"/>
              <a:gd name="connsiteX137" fmla="*/ 1088230 w 2667216"/>
              <a:gd name="connsiteY137" fmla="*/ 1226650 h 1573026"/>
              <a:gd name="connsiteX138" fmla="*/ 1078707 w 2667216"/>
              <a:gd name="connsiteY138" fmla="*/ 1226650 h 1573026"/>
              <a:gd name="connsiteX139" fmla="*/ 1066801 w 2667216"/>
              <a:gd name="connsiteY139" fmla="*/ 1162356 h 1573026"/>
              <a:gd name="connsiteX140" fmla="*/ 1078707 w 2667216"/>
              <a:gd name="connsiteY140" fmla="*/ 1098062 h 1573026"/>
              <a:gd name="connsiteX141" fmla="*/ 1047751 w 2667216"/>
              <a:gd name="connsiteY141" fmla="*/ 1064725 h 1573026"/>
              <a:gd name="connsiteX142" fmla="*/ 995364 w 2667216"/>
              <a:gd name="connsiteY142" fmla="*/ 1040912 h 1573026"/>
              <a:gd name="connsiteX143" fmla="*/ 1021557 w 2667216"/>
              <a:gd name="connsiteY143" fmla="*/ 1017100 h 1573026"/>
              <a:gd name="connsiteX144" fmla="*/ 1066801 w 2667216"/>
              <a:gd name="connsiteY144" fmla="*/ 1021862 h 1573026"/>
              <a:gd name="connsiteX145" fmla="*/ 1062039 w 2667216"/>
              <a:gd name="connsiteY145" fmla="*/ 974237 h 1573026"/>
              <a:gd name="connsiteX146" fmla="*/ 1033464 w 2667216"/>
              <a:gd name="connsiteY146" fmla="*/ 969475 h 1573026"/>
              <a:gd name="connsiteX147" fmla="*/ 1038226 w 2667216"/>
              <a:gd name="connsiteY147" fmla="*/ 921850 h 1573026"/>
              <a:gd name="connsiteX148" fmla="*/ 1007270 w 2667216"/>
              <a:gd name="connsiteY148" fmla="*/ 907562 h 1573026"/>
              <a:gd name="connsiteX149" fmla="*/ 1009651 w 2667216"/>
              <a:gd name="connsiteY149" fmla="*/ 871843 h 1573026"/>
              <a:gd name="connsiteX150" fmla="*/ 962026 w 2667216"/>
              <a:gd name="connsiteY150" fmla="*/ 857556 h 1573026"/>
              <a:gd name="connsiteX151" fmla="*/ 942976 w 2667216"/>
              <a:gd name="connsiteY151" fmla="*/ 878987 h 1573026"/>
              <a:gd name="connsiteX152" fmla="*/ 914399 w 2667216"/>
              <a:gd name="connsiteY152" fmla="*/ 881368 h 1573026"/>
              <a:gd name="connsiteX153" fmla="*/ 864395 w 2667216"/>
              <a:gd name="connsiteY153" fmla="*/ 886131 h 1573026"/>
              <a:gd name="connsiteX154" fmla="*/ 833439 w 2667216"/>
              <a:gd name="connsiteY154" fmla="*/ 907562 h 1573026"/>
              <a:gd name="connsiteX155" fmla="*/ 833439 w 2667216"/>
              <a:gd name="connsiteY155" fmla="*/ 876606 h 1573026"/>
              <a:gd name="connsiteX156" fmla="*/ 792957 w 2667216"/>
              <a:gd name="connsiteY156" fmla="*/ 871843 h 1573026"/>
              <a:gd name="connsiteX157" fmla="*/ 800099 w 2667216"/>
              <a:gd name="connsiteY157" fmla="*/ 893275 h 1573026"/>
              <a:gd name="connsiteX158" fmla="*/ 795339 w 2667216"/>
              <a:gd name="connsiteY158" fmla="*/ 912325 h 1573026"/>
              <a:gd name="connsiteX159" fmla="*/ 709614 w 2667216"/>
              <a:gd name="connsiteY159" fmla="*/ 859936 h 1573026"/>
              <a:gd name="connsiteX160" fmla="*/ 688182 w 2667216"/>
              <a:gd name="connsiteY160" fmla="*/ 826600 h 1573026"/>
              <a:gd name="connsiteX161" fmla="*/ 700089 w 2667216"/>
              <a:gd name="connsiteY161" fmla="*/ 786117 h 1573026"/>
              <a:gd name="connsiteX162" fmla="*/ 669132 w 2667216"/>
              <a:gd name="connsiteY162" fmla="*/ 781356 h 1573026"/>
              <a:gd name="connsiteX163" fmla="*/ 621507 w 2667216"/>
              <a:gd name="connsiteY163" fmla="*/ 795643 h 1573026"/>
              <a:gd name="connsiteX164" fmla="*/ 611982 w 2667216"/>
              <a:gd name="connsiteY164" fmla="*/ 809931 h 1573026"/>
              <a:gd name="connsiteX165" fmla="*/ 588170 w 2667216"/>
              <a:gd name="connsiteY165" fmla="*/ 826600 h 1573026"/>
              <a:gd name="connsiteX166" fmla="*/ 581026 w 2667216"/>
              <a:gd name="connsiteY166" fmla="*/ 843268 h 1573026"/>
              <a:gd name="connsiteX167" fmla="*/ 540545 w 2667216"/>
              <a:gd name="connsiteY167" fmla="*/ 876606 h 1573026"/>
              <a:gd name="connsiteX168" fmla="*/ 542924 w 2667216"/>
              <a:gd name="connsiteY168" fmla="*/ 898037 h 1573026"/>
              <a:gd name="connsiteX169" fmla="*/ 557214 w 2667216"/>
              <a:gd name="connsiteY169" fmla="*/ 917087 h 1573026"/>
              <a:gd name="connsiteX170" fmla="*/ 481014 w 2667216"/>
              <a:gd name="connsiteY170" fmla="*/ 902800 h 1573026"/>
              <a:gd name="connsiteX171" fmla="*/ 447676 w 2667216"/>
              <a:gd name="connsiteY171" fmla="*/ 907562 h 1573026"/>
              <a:gd name="connsiteX172" fmla="*/ 495299 w 2667216"/>
              <a:gd name="connsiteY172" fmla="*/ 938518 h 1573026"/>
              <a:gd name="connsiteX173" fmla="*/ 519114 w 2667216"/>
              <a:gd name="connsiteY173" fmla="*/ 950425 h 1573026"/>
              <a:gd name="connsiteX174" fmla="*/ 545307 w 2667216"/>
              <a:gd name="connsiteY174" fmla="*/ 1002812 h 1573026"/>
              <a:gd name="connsiteX175" fmla="*/ 478630 w 2667216"/>
              <a:gd name="connsiteY175" fmla="*/ 1019481 h 1573026"/>
              <a:gd name="connsiteX176" fmla="*/ 457201 w 2667216"/>
              <a:gd name="connsiteY176" fmla="*/ 1031387 h 1573026"/>
              <a:gd name="connsiteX177" fmla="*/ 433387 w 2667216"/>
              <a:gd name="connsiteY177" fmla="*/ 1002812 h 1573026"/>
              <a:gd name="connsiteX178" fmla="*/ 409574 w 2667216"/>
              <a:gd name="connsiteY178" fmla="*/ 971856 h 1573026"/>
              <a:gd name="connsiteX179" fmla="*/ 411955 w 2667216"/>
              <a:gd name="connsiteY179" fmla="*/ 933756 h 1573026"/>
              <a:gd name="connsiteX180" fmla="*/ 409574 w 2667216"/>
              <a:gd name="connsiteY180" fmla="*/ 914706 h 1573026"/>
              <a:gd name="connsiteX181" fmla="*/ 428624 w 2667216"/>
              <a:gd name="connsiteY181" fmla="*/ 881368 h 1573026"/>
              <a:gd name="connsiteX182" fmla="*/ 388144 w 2667216"/>
              <a:gd name="connsiteY182" fmla="*/ 890893 h 1573026"/>
              <a:gd name="connsiteX183" fmla="*/ 359568 w 2667216"/>
              <a:gd name="connsiteY183" fmla="*/ 952806 h 1573026"/>
              <a:gd name="connsiteX184" fmla="*/ 352424 w 2667216"/>
              <a:gd name="connsiteY184" fmla="*/ 976618 h 1573026"/>
              <a:gd name="connsiteX185" fmla="*/ 321468 w 2667216"/>
              <a:gd name="connsiteY185" fmla="*/ 993287 h 1573026"/>
              <a:gd name="connsiteX186" fmla="*/ 273843 w 2667216"/>
              <a:gd name="connsiteY186" fmla="*/ 990906 h 1573026"/>
              <a:gd name="connsiteX187" fmla="*/ 266699 w 2667216"/>
              <a:gd name="connsiteY187" fmla="*/ 1007575 h 1573026"/>
              <a:gd name="connsiteX188" fmla="*/ 266699 w 2667216"/>
              <a:gd name="connsiteY188" fmla="*/ 1055200 h 1573026"/>
              <a:gd name="connsiteX189" fmla="*/ 207168 w 2667216"/>
              <a:gd name="connsiteY189" fmla="*/ 1059962 h 1573026"/>
              <a:gd name="connsiteX190" fmla="*/ 145255 w 2667216"/>
              <a:gd name="connsiteY190" fmla="*/ 1093300 h 1573026"/>
              <a:gd name="connsiteX191" fmla="*/ 147637 w 2667216"/>
              <a:gd name="connsiteY191" fmla="*/ 1121875 h 1573026"/>
              <a:gd name="connsiteX192" fmla="*/ 95250 w 2667216"/>
              <a:gd name="connsiteY192" fmla="*/ 1109968 h 1573026"/>
              <a:gd name="connsiteX193" fmla="*/ 61912 w 2667216"/>
              <a:gd name="connsiteY193" fmla="*/ 1117112 h 1573026"/>
              <a:gd name="connsiteX194" fmla="*/ 16668 w 2667216"/>
              <a:gd name="connsiteY194" fmla="*/ 1098062 h 1573026"/>
              <a:gd name="connsiteX195" fmla="*/ 0 w 2667216"/>
              <a:gd name="connsiteY195" fmla="*/ 1098062 h 1573026"/>
              <a:gd name="connsiteX0" fmla="*/ 0 w 2667216"/>
              <a:gd name="connsiteY0" fmla="*/ 1098062 h 1573026"/>
              <a:gd name="connsiteX1" fmla="*/ 385762 w 2667216"/>
              <a:gd name="connsiteY1" fmla="*/ 257481 h 1573026"/>
              <a:gd name="connsiteX2" fmla="*/ 373855 w 2667216"/>
              <a:gd name="connsiteY2" fmla="*/ 424168 h 1573026"/>
              <a:gd name="connsiteX3" fmla="*/ 476249 w 2667216"/>
              <a:gd name="connsiteY3" fmla="*/ 517037 h 1573026"/>
              <a:gd name="connsiteX4" fmla="*/ 533401 w 2667216"/>
              <a:gd name="connsiteY4" fmla="*/ 495605 h 1573026"/>
              <a:gd name="connsiteX5" fmla="*/ 585787 w 2667216"/>
              <a:gd name="connsiteY5" fmla="*/ 481318 h 1573026"/>
              <a:gd name="connsiteX6" fmla="*/ 611980 w 2667216"/>
              <a:gd name="connsiteY6" fmla="*/ 483700 h 1573026"/>
              <a:gd name="connsiteX7" fmla="*/ 607218 w 2667216"/>
              <a:gd name="connsiteY7" fmla="*/ 476556 h 1573026"/>
              <a:gd name="connsiteX8" fmla="*/ 685799 w 2667216"/>
              <a:gd name="connsiteY8" fmla="*/ 524181 h 1573026"/>
              <a:gd name="connsiteX9" fmla="*/ 731043 w 2667216"/>
              <a:gd name="connsiteY9" fmla="*/ 547993 h 1573026"/>
              <a:gd name="connsiteX10" fmla="*/ 797720 w 2667216"/>
              <a:gd name="connsiteY10" fmla="*/ 562280 h 1573026"/>
              <a:gd name="connsiteX11" fmla="*/ 842962 w 2667216"/>
              <a:gd name="connsiteY11" fmla="*/ 478937 h 1573026"/>
              <a:gd name="connsiteX12" fmla="*/ 871537 w 2667216"/>
              <a:gd name="connsiteY12" fmla="*/ 455125 h 1573026"/>
              <a:gd name="connsiteX13" fmla="*/ 873921 w 2667216"/>
              <a:gd name="connsiteY13" fmla="*/ 426549 h 1573026"/>
              <a:gd name="connsiteX14" fmla="*/ 802480 w 2667216"/>
              <a:gd name="connsiteY14" fmla="*/ 412262 h 1573026"/>
              <a:gd name="connsiteX15" fmla="*/ 773907 w 2667216"/>
              <a:gd name="connsiteY15" fmla="*/ 417024 h 1573026"/>
              <a:gd name="connsiteX16" fmla="*/ 738187 w 2667216"/>
              <a:gd name="connsiteY16" fmla="*/ 383687 h 1573026"/>
              <a:gd name="connsiteX17" fmla="*/ 762001 w 2667216"/>
              <a:gd name="connsiteY17" fmla="*/ 357491 h 1573026"/>
              <a:gd name="connsiteX18" fmla="*/ 823912 w 2667216"/>
              <a:gd name="connsiteY18" fmla="*/ 343206 h 1573026"/>
              <a:gd name="connsiteX19" fmla="*/ 869155 w 2667216"/>
              <a:gd name="connsiteY19" fmla="*/ 357493 h 1573026"/>
              <a:gd name="connsiteX20" fmla="*/ 881062 w 2667216"/>
              <a:gd name="connsiteY20" fmla="*/ 376543 h 1573026"/>
              <a:gd name="connsiteX21" fmla="*/ 1000124 w 2667216"/>
              <a:gd name="connsiteY21" fmla="*/ 436075 h 1573026"/>
              <a:gd name="connsiteX22" fmla="*/ 1023937 w 2667216"/>
              <a:gd name="connsiteY22" fmla="*/ 500368 h 1573026"/>
              <a:gd name="connsiteX23" fmla="*/ 1045368 w 2667216"/>
              <a:gd name="connsiteY23" fmla="*/ 512275 h 1573026"/>
              <a:gd name="connsiteX24" fmla="*/ 1042987 w 2667216"/>
              <a:gd name="connsiteY24" fmla="*/ 421787 h 1573026"/>
              <a:gd name="connsiteX25" fmla="*/ 1064418 w 2667216"/>
              <a:gd name="connsiteY25" fmla="*/ 383687 h 1573026"/>
              <a:gd name="connsiteX26" fmla="*/ 1083468 w 2667216"/>
              <a:gd name="connsiteY26" fmla="*/ 386068 h 1573026"/>
              <a:gd name="connsiteX27" fmla="*/ 1083468 w 2667216"/>
              <a:gd name="connsiteY27" fmla="*/ 347968 h 1573026"/>
              <a:gd name="connsiteX28" fmla="*/ 1095376 w 2667216"/>
              <a:gd name="connsiteY28" fmla="*/ 340823 h 1573026"/>
              <a:gd name="connsiteX29" fmla="*/ 1152524 w 2667216"/>
              <a:gd name="connsiteY29" fmla="*/ 343206 h 1573026"/>
              <a:gd name="connsiteX30" fmla="*/ 1252537 w 2667216"/>
              <a:gd name="connsiteY30" fmla="*/ 317012 h 1573026"/>
              <a:gd name="connsiteX31" fmla="*/ 1323974 w 2667216"/>
              <a:gd name="connsiteY31" fmla="*/ 305106 h 1573026"/>
              <a:gd name="connsiteX32" fmla="*/ 1409366 w 2667216"/>
              <a:gd name="connsiteY32" fmla="*/ 250164 h 1573026"/>
              <a:gd name="connsiteX33" fmla="*/ 1481137 w 2667216"/>
              <a:gd name="connsiteY33" fmla="*/ 221762 h 1573026"/>
              <a:gd name="connsiteX34" fmla="*/ 1550195 w 2667216"/>
              <a:gd name="connsiteY34" fmla="*/ 188423 h 1573026"/>
              <a:gd name="connsiteX35" fmla="*/ 1621630 w 2667216"/>
              <a:gd name="connsiteY35" fmla="*/ 195568 h 1573026"/>
              <a:gd name="connsiteX36" fmla="*/ 1674018 w 2667216"/>
              <a:gd name="connsiteY36" fmla="*/ 174137 h 1573026"/>
              <a:gd name="connsiteX37" fmla="*/ 1704976 w 2667216"/>
              <a:gd name="connsiteY37" fmla="*/ 183660 h 1573026"/>
              <a:gd name="connsiteX38" fmla="*/ 1778793 w 2667216"/>
              <a:gd name="connsiteY38" fmla="*/ 233668 h 1573026"/>
              <a:gd name="connsiteX39" fmla="*/ 1716880 w 2667216"/>
              <a:gd name="connsiteY39" fmla="*/ 209856 h 1573026"/>
              <a:gd name="connsiteX40" fmla="*/ 1738312 w 2667216"/>
              <a:gd name="connsiteY40" fmla="*/ 281293 h 1573026"/>
              <a:gd name="connsiteX41" fmla="*/ 1776414 w 2667216"/>
              <a:gd name="connsiteY41" fmla="*/ 309866 h 1573026"/>
              <a:gd name="connsiteX42" fmla="*/ 1871662 w 2667216"/>
              <a:gd name="connsiteY42" fmla="*/ 314631 h 1573026"/>
              <a:gd name="connsiteX43" fmla="*/ 1938339 w 2667216"/>
              <a:gd name="connsiteY43" fmla="*/ 271766 h 1573026"/>
              <a:gd name="connsiteX44" fmla="*/ 1935955 w 2667216"/>
              <a:gd name="connsiteY44" fmla="*/ 293200 h 1573026"/>
              <a:gd name="connsiteX45" fmla="*/ 1900237 w 2667216"/>
              <a:gd name="connsiteY45" fmla="*/ 321775 h 1573026"/>
              <a:gd name="connsiteX46" fmla="*/ 1826418 w 2667216"/>
              <a:gd name="connsiteY46" fmla="*/ 338443 h 1573026"/>
              <a:gd name="connsiteX47" fmla="*/ 1833564 w 2667216"/>
              <a:gd name="connsiteY47" fmla="*/ 367017 h 1573026"/>
              <a:gd name="connsiteX48" fmla="*/ 1957389 w 2667216"/>
              <a:gd name="connsiteY48" fmla="*/ 331298 h 1573026"/>
              <a:gd name="connsiteX49" fmla="*/ 2009774 w 2667216"/>
              <a:gd name="connsiteY49" fmla="*/ 295581 h 1573026"/>
              <a:gd name="connsiteX50" fmla="*/ 2052638 w 2667216"/>
              <a:gd name="connsiteY50" fmla="*/ 271766 h 1573026"/>
              <a:gd name="connsiteX51" fmla="*/ 1976439 w 2667216"/>
              <a:gd name="connsiteY51" fmla="*/ 264623 h 1573026"/>
              <a:gd name="connsiteX52" fmla="*/ 1976439 w 2667216"/>
              <a:gd name="connsiteY52" fmla="*/ 202710 h 1573026"/>
              <a:gd name="connsiteX53" fmla="*/ 2026444 w 2667216"/>
              <a:gd name="connsiteY53" fmla="*/ 202710 h 1573026"/>
              <a:gd name="connsiteX54" fmla="*/ 2133600 w 2667216"/>
              <a:gd name="connsiteY54" fmla="*/ 97935 h 1573026"/>
              <a:gd name="connsiteX55" fmla="*/ 2183606 w 2667216"/>
              <a:gd name="connsiteY55" fmla="*/ 305 h 1573026"/>
              <a:gd name="connsiteX56" fmla="*/ 2147888 w 2667216"/>
              <a:gd name="connsiteY56" fmla="*/ 114604 h 1573026"/>
              <a:gd name="connsiteX57" fmla="*/ 2074070 w 2667216"/>
              <a:gd name="connsiteY57" fmla="*/ 193186 h 1573026"/>
              <a:gd name="connsiteX58" fmla="*/ 2138362 w 2667216"/>
              <a:gd name="connsiteY58" fmla="*/ 217000 h 1573026"/>
              <a:gd name="connsiteX59" fmla="*/ 2197893 w 2667216"/>
              <a:gd name="connsiteY59" fmla="*/ 212237 h 1573026"/>
              <a:gd name="connsiteX60" fmla="*/ 2243139 w 2667216"/>
              <a:gd name="connsiteY60" fmla="*/ 257480 h 1573026"/>
              <a:gd name="connsiteX61" fmla="*/ 2293143 w 2667216"/>
              <a:gd name="connsiteY61" fmla="*/ 243193 h 1573026"/>
              <a:gd name="connsiteX62" fmla="*/ 2336005 w 2667216"/>
              <a:gd name="connsiteY62" fmla="*/ 178900 h 1573026"/>
              <a:gd name="connsiteX63" fmla="*/ 2378868 w 2667216"/>
              <a:gd name="connsiteY63" fmla="*/ 169375 h 1573026"/>
              <a:gd name="connsiteX64" fmla="*/ 2483643 w 2667216"/>
              <a:gd name="connsiteY64" fmla="*/ 152706 h 1573026"/>
              <a:gd name="connsiteX65" fmla="*/ 2500312 w 2667216"/>
              <a:gd name="connsiteY65" fmla="*/ 147943 h 1573026"/>
              <a:gd name="connsiteX66" fmla="*/ 2588418 w 2667216"/>
              <a:gd name="connsiteY66" fmla="*/ 166993 h 1573026"/>
              <a:gd name="connsiteX67" fmla="*/ 2619374 w 2667216"/>
              <a:gd name="connsiteY67" fmla="*/ 188425 h 1573026"/>
              <a:gd name="connsiteX68" fmla="*/ 2645569 w 2667216"/>
              <a:gd name="connsiteY68" fmla="*/ 205092 h 1573026"/>
              <a:gd name="connsiteX69" fmla="*/ 2666999 w 2667216"/>
              <a:gd name="connsiteY69" fmla="*/ 221762 h 1573026"/>
              <a:gd name="connsiteX70" fmla="*/ 2647949 w 2667216"/>
              <a:gd name="connsiteY70" fmla="*/ 264625 h 1573026"/>
              <a:gd name="connsiteX71" fmla="*/ 2645568 w 2667216"/>
              <a:gd name="connsiteY71" fmla="*/ 319393 h 1573026"/>
              <a:gd name="connsiteX72" fmla="*/ 2631280 w 2667216"/>
              <a:gd name="connsiteY72" fmla="*/ 376543 h 1573026"/>
              <a:gd name="connsiteX73" fmla="*/ 2633662 w 2667216"/>
              <a:gd name="connsiteY73" fmla="*/ 386068 h 1573026"/>
              <a:gd name="connsiteX74" fmla="*/ 2664618 w 2667216"/>
              <a:gd name="connsiteY74" fmla="*/ 393212 h 1573026"/>
              <a:gd name="connsiteX75" fmla="*/ 2652712 w 2667216"/>
              <a:gd name="connsiteY75" fmla="*/ 424168 h 1573026"/>
              <a:gd name="connsiteX76" fmla="*/ 2619374 w 2667216"/>
              <a:gd name="connsiteY76" fmla="*/ 445600 h 1573026"/>
              <a:gd name="connsiteX77" fmla="*/ 2605087 w 2667216"/>
              <a:gd name="connsiteY77" fmla="*/ 476556 h 1573026"/>
              <a:gd name="connsiteX78" fmla="*/ 2608340 w 2667216"/>
              <a:gd name="connsiteY78" fmla="*/ 559163 h 1573026"/>
              <a:gd name="connsiteX79" fmla="*/ 2595561 w 2667216"/>
              <a:gd name="connsiteY79" fmla="*/ 590856 h 1573026"/>
              <a:gd name="connsiteX80" fmla="*/ 2593180 w 2667216"/>
              <a:gd name="connsiteY80" fmla="*/ 655150 h 1573026"/>
              <a:gd name="connsiteX81" fmla="*/ 2614612 w 2667216"/>
              <a:gd name="connsiteY81" fmla="*/ 690868 h 1573026"/>
              <a:gd name="connsiteX82" fmla="*/ 2609849 w 2667216"/>
              <a:gd name="connsiteY82" fmla="*/ 743256 h 1573026"/>
              <a:gd name="connsiteX83" fmla="*/ 2612230 w 2667216"/>
              <a:gd name="connsiteY83" fmla="*/ 790881 h 1573026"/>
              <a:gd name="connsiteX84" fmla="*/ 2600324 w 2667216"/>
              <a:gd name="connsiteY84" fmla="*/ 805168 h 1573026"/>
              <a:gd name="connsiteX85" fmla="*/ 2571749 w 2667216"/>
              <a:gd name="connsiteY85" fmla="*/ 890893 h 1573026"/>
              <a:gd name="connsiteX86" fmla="*/ 2540795 w 2667216"/>
              <a:gd name="connsiteY86" fmla="*/ 967092 h 1573026"/>
              <a:gd name="connsiteX87" fmla="*/ 2505074 w 2667216"/>
              <a:gd name="connsiteY87" fmla="*/ 945662 h 1573026"/>
              <a:gd name="connsiteX88" fmla="*/ 2445543 w 2667216"/>
              <a:gd name="connsiteY88" fmla="*/ 917087 h 1573026"/>
              <a:gd name="connsiteX89" fmla="*/ 2416968 w 2667216"/>
              <a:gd name="connsiteY89" fmla="*/ 883750 h 1573026"/>
              <a:gd name="connsiteX90" fmla="*/ 2383632 w 2667216"/>
              <a:gd name="connsiteY90" fmla="*/ 869462 h 1573026"/>
              <a:gd name="connsiteX91" fmla="*/ 2350293 w 2667216"/>
              <a:gd name="connsiteY91" fmla="*/ 871843 h 1573026"/>
              <a:gd name="connsiteX92" fmla="*/ 2300287 w 2667216"/>
              <a:gd name="connsiteY92" fmla="*/ 895656 h 1573026"/>
              <a:gd name="connsiteX93" fmla="*/ 2276474 w 2667216"/>
              <a:gd name="connsiteY93" fmla="*/ 909943 h 1573026"/>
              <a:gd name="connsiteX94" fmla="*/ 2207420 w 2667216"/>
              <a:gd name="connsiteY94" fmla="*/ 926612 h 1573026"/>
              <a:gd name="connsiteX95" fmla="*/ 2185987 w 2667216"/>
              <a:gd name="connsiteY95" fmla="*/ 957568 h 1573026"/>
              <a:gd name="connsiteX96" fmla="*/ 2183605 w 2667216"/>
              <a:gd name="connsiteY96" fmla="*/ 1036150 h 1573026"/>
              <a:gd name="connsiteX97" fmla="*/ 2185989 w 2667216"/>
              <a:gd name="connsiteY97" fmla="*/ 1062342 h 1573026"/>
              <a:gd name="connsiteX98" fmla="*/ 2085974 w 2667216"/>
              <a:gd name="connsiteY98" fmla="*/ 1112350 h 1573026"/>
              <a:gd name="connsiteX99" fmla="*/ 2043112 w 2667216"/>
              <a:gd name="connsiteY99" fmla="*/ 1112350 h 1573026"/>
              <a:gd name="connsiteX100" fmla="*/ 1952626 w 2667216"/>
              <a:gd name="connsiteY100" fmla="*/ 1148067 h 1573026"/>
              <a:gd name="connsiteX101" fmla="*/ 1931193 w 2667216"/>
              <a:gd name="connsiteY101" fmla="*/ 1188550 h 1573026"/>
              <a:gd name="connsiteX102" fmla="*/ 1931195 w 2667216"/>
              <a:gd name="connsiteY102" fmla="*/ 1238556 h 1573026"/>
              <a:gd name="connsiteX103" fmla="*/ 1881187 w 2667216"/>
              <a:gd name="connsiteY103" fmla="*/ 1279037 h 1573026"/>
              <a:gd name="connsiteX104" fmla="*/ 1864520 w 2667216"/>
              <a:gd name="connsiteY104" fmla="*/ 1309993 h 1573026"/>
              <a:gd name="connsiteX105" fmla="*/ 1866899 w 2667216"/>
              <a:gd name="connsiteY105" fmla="*/ 1331425 h 1573026"/>
              <a:gd name="connsiteX106" fmla="*/ 1900237 w 2667216"/>
              <a:gd name="connsiteY106" fmla="*/ 1326662 h 1573026"/>
              <a:gd name="connsiteX107" fmla="*/ 1924051 w 2667216"/>
              <a:gd name="connsiteY107" fmla="*/ 1350474 h 1573026"/>
              <a:gd name="connsiteX108" fmla="*/ 1912143 w 2667216"/>
              <a:gd name="connsiteY108" fmla="*/ 1383812 h 1573026"/>
              <a:gd name="connsiteX109" fmla="*/ 1909762 w 2667216"/>
              <a:gd name="connsiteY109" fmla="*/ 1421912 h 1573026"/>
              <a:gd name="connsiteX110" fmla="*/ 1831182 w 2667216"/>
              <a:gd name="connsiteY110" fmla="*/ 1450487 h 1573026"/>
              <a:gd name="connsiteX111" fmla="*/ 1821657 w 2667216"/>
              <a:gd name="connsiteY111" fmla="*/ 1538594 h 1573026"/>
              <a:gd name="connsiteX112" fmla="*/ 1754980 w 2667216"/>
              <a:gd name="connsiteY112" fmla="*/ 1560025 h 1573026"/>
              <a:gd name="connsiteX113" fmla="*/ 1718929 w 2667216"/>
              <a:gd name="connsiteY113" fmla="*/ 1573012 h 1573026"/>
              <a:gd name="connsiteX114" fmla="*/ 1638299 w 2667216"/>
              <a:gd name="connsiteY114" fmla="*/ 1557643 h 1573026"/>
              <a:gd name="connsiteX115" fmla="*/ 1612105 w 2667216"/>
              <a:gd name="connsiteY115" fmla="*/ 1571931 h 1573026"/>
              <a:gd name="connsiteX116" fmla="*/ 1557339 w 2667216"/>
              <a:gd name="connsiteY116" fmla="*/ 1543356 h 1573026"/>
              <a:gd name="connsiteX117" fmla="*/ 1516855 w 2667216"/>
              <a:gd name="connsiteY117" fmla="*/ 1507637 h 1573026"/>
              <a:gd name="connsiteX118" fmla="*/ 1473995 w 2667216"/>
              <a:gd name="connsiteY118" fmla="*/ 1479061 h 1573026"/>
              <a:gd name="connsiteX119" fmla="*/ 1502568 w 2667216"/>
              <a:gd name="connsiteY119" fmla="*/ 1455250 h 1573026"/>
              <a:gd name="connsiteX120" fmla="*/ 1490662 w 2667216"/>
              <a:gd name="connsiteY120" fmla="*/ 1438581 h 1573026"/>
              <a:gd name="connsiteX121" fmla="*/ 1428749 w 2667216"/>
              <a:gd name="connsiteY121" fmla="*/ 1426675 h 1573026"/>
              <a:gd name="connsiteX122" fmla="*/ 1409699 w 2667216"/>
              <a:gd name="connsiteY122" fmla="*/ 1402862 h 1573026"/>
              <a:gd name="connsiteX123" fmla="*/ 1371601 w 2667216"/>
              <a:gd name="connsiteY123" fmla="*/ 1379050 h 1573026"/>
              <a:gd name="connsiteX124" fmla="*/ 1366837 w 2667216"/>
              <a:gd name="connsiteY124" fmla="*/ 1390956 h 1573026"/>
              <a:gd name="connsiteX125" fmla="*/ 1381126 w 2667216"/>
              <a:gd name="connsiteY125" fmla="*/ 1429056 h 1573026"/>
              <a:gd name="connsiteX126" fmla="*/ 1350168 w 2667216"/>
              <a:gd name="connsiteY126" fmla="*/ 1443343 h 1573026"/>
              <a:gd name="connsiteX127" fmla="*/ 1323976 w 2667216"/>
              <a:gd name="connsiteY127" fmla="*/ 1457630 h 1573026"/>
              <a:gd name="connsiteX128" fmla="*/ 1307305 w 2667216"/>
              <a:gd name="connsiteY128" fmla="*/ 1450487 h 1573026"/>
              <a:gd name="connsiteX129" fmla="*/ 1262062 w 2667216"/>
              <a:gd name="connsiteY129" fmla="*/ 1388575 h 1573026"/>
              <a:gd name="connsiteX130" fmla="*/ 1216820 w 2667216"/>
              <a:gd name="connsiteY130" fmla="*/ 1355237 h 1573026"/>
              <a:gd name="connsiteX131" fmla="*/ 1238251 w 2667216"/>
              <a:gd name="connsiteY131" fmla="*/ 1338568 h 1573026"/>
              <a:gd name="connsiteX132" fmla="*/ 1259682 w 2667216"/>
              <a:gd name="connsiteY132" fmla="*/ 1298087 h 1573026"/>
              <a:gd name="connsiteX133" fmla="*/ 1245393 w 2667216"/>
              <a:gd name="connsiteY133" fmla="*/ 1286181 h 1573026"/>
              <a:gd name="connsiteX134" fmla="*/ 1207295 w 2667216"/>
              <a:gd name="connsiteY134" fmla="*/ 1288562 h 1573026"/>
              <a:gd name="connsiteX135" fmla="*/ 1131095 w 2667216"/>
              <a:gd name="connsiteY135" fmla="*/ 1245700 h 1573026"/>
              <a:gd name="connsiteX136" fmla="*/ 1088230 w 2667216"/>
              <a:gd name="connsiteY136" fmla="*/ 1226650 h 1573026"/>
              <a:gd name="connsiteX137" fmla="*/ 1078707 w 2667216"/>
              <a:gd name="connsiteY137" fmla="*/ 1226650 h 1573026"/>
              <a:gd name="connsiteX138" fmla="*/ 1066801 w 2667216"/>
              <a:gd name="connsiteY138" fmla="*/ 1162356 h 1573026"/>
              <a:gd name="connsiteX139" fmla="*/ 1078707 w 2667216"/>
              <a:gd name="connsiteY139" fmla="*/ 1098062 h 1573026"/>
              <a:gd name="connsiteX140" fmla="*/ 1047751 w 2667216"/>
              <a:gd name="connsiteY140" fmla="*/ 1064725 h 1573026"/>
              <a:gd name="connsiteX141" fmla="*/ 995364 w 2667216"/>
              <a:gd name="connsiteY141" fmla="*/ 1040912 h 1573026"/>
              <a:gd name="connsiteX142" fmla="*/ 1021557 w 2667216"/>
              <a:gd name="connsiteY142" fmla="*/ 1017100 h 1573026"/>
              <a:gd name="connsiteX143" fmla="*/ 1066801 w 2667216"/>
              <a:gd name="connsiteY143" fmla="*/ 1021862 h 1573026"/>
              <a:gd name="connsiteX144" fmla="*/ 1062039 w 2667216"/>
              <a:gd name="connsiteY144" fmla="*/ 974237 h 1573026"/>
              <a:gd name="connsiteX145" fmla="*/ 1033464 w 2667216"/>
              <a:gd name="connsiteY145" fmla="*/ 969475 h 1573026"/>
              <a:gd name="connsiteX146" fmla="*/ 1038226 w 2667216"/>
              <a:gd name="connsiteY146" fmla="*/ 921850 h 1573026"/>
              <a:gd name="connsiteX147" fmla="*/ 1007270 w 2667216"/>
              <a:gd name="connsiteY147" fmla="*/ 907562 h 1573026"/>
              <a:gd name="connsiteX148" fmla="*/ 1009651 w 2667216"/>
              <a:gd name="connsiteY148" fmla="*/ 871843 h 1573026"/>
              <a:gd name="connsiteX149" fmla="*/ 962026 w 2667216"/>
              <a:gd name="connsiteY149" fmla="*/ 857556 h 1573026"/>
              <a:gd name="connsiteX150" fmla="*/ 942976 w 2667216"/>
              <a:gd name="connsiteY150" fmla="*/ 878987 h 1573026"/>
              <a:gd name="connsiteX151" fmla="*/ 914399 w 2667216"/>
              <a:gd name="connsiteY151" fmla="*/ 881368 h 1573026"/>
              <a:gd name="connsiteX152" fmla="*/ 864395 w 2667216"/>
              <a:gd name="connsiteY152" fmla="*/ 886131 h 1573026"/>
              <a:gd name="connsiteX153" fmla="*/ 833439 w 2667216"/>
              <a:gd name="connsiteY153" fmla="*/ 907562 h 1573026"/>
              <a:gd name="connsiteX154" fmla="*/ 833439 w 2667216"/>
              <a:gd name="connsiteY154" fmla="*/ 876606 h 1573026"/>
              <a:gd name="connsiteX155" fmla="*/ 792957 w 2667216"/>
              <a:gd name="connsiteY155" fmla="*/ 871843 h 1573026"/>
              <a:gd name="connsiteX156" fmla="*/ 800099 w 2667216"/>
              <a:gd name="connsiteY156" fmla="*/ 893275 h 1573026"/>
              <a:gd name="connsiteX157" fmla="*/ 795339 w 2667216"/>
              <a:gd name="connsiteY157" fmla="*/ 912325 h 1573026"/>
              <a:gd name="connsiteX158" fmla="*/ 709614 w 2667216"/>
              <a:gd name="connsiteY158" fmla="*/ 859936 h 1573026"/>
              <a:gd name="connsiteX159" fmla="*/ 688182 w 2667216"/>
              <a:gd name="connsiteY159" fmla="*/ 826600 h 1573026"/>
              <a:gd name="connsiteX160" fmla="*/ 700089 w 2667216"/>
              <a:gd name="connsiteY160" fmla="*/ 786117 h 1573026"/>
              <a:gd name="connsiteX161" fmla="*/ 669132 w 2667216"/>
              <a:gd name="connsiteY161" fmla="*/ 781356 h 1573026"/>
              <a:gd name="connsiteX162" fmla="*/ 621507 w 2667216"/>
              <a:gd name="connsiteY162" fmla="*/ 795643 h 1573026"/>
              <a:gd name="connsiteX163" fmla="*/ 611982 w 2667216"/>
              <a:gd name="connsiteY163" fmla="*/ 809931 h 1573026"/>
              <a:gd name="connsiteX164" fmla="*/ 588170 w 2667216"/>
              <a:gd name="connsiteY164" fmla="*/ 826600 h 1573026"/>
              <a:gd name="connsiteX165" fmla="*/ 581026 w 2667216"/>
              <a:gd name="connsiteY165" fmla="*/ 843268 h 1573026"/>
              <a:gd name="connsiteX166" fmla="*/ 540545 w 2667216"/>
              <a:gd name="connsiteY166" fmla="*/ 876606 h 1573026"/>
              <a:gd name="connsiteX167" fmla="*/ 542924 w 2667216"/>
              <a:gd name="connsiteY167" fmla="*/ 898037 h 1573026"/>
              <a:gd name="connsiteX168" fmla="*/ 557214 w 2667216"/>
              <a:gd name="connsiteY168" fmla="*/ 917087 h 1573026"/>
              <a:gd name="connsiteX169" fmla="*/ 481014 w 2667216"/>
              <a:gd name="connsiteY169" fmla="*/ 902800 h 1573026"/>
              <a:gd name="connsiteX170" fmla="*/ 447676 w 2667216"/>
              <a:gd name="connsiteY170" fmla="*/ 907562 h 1573026"/>
              <a:gd name="connsiteX171" fmla="*/ 495299 w 2667216"/>
              <a:gd name="connsiteY171" fmla="*/ 938518 h 1573026"/>
              <a:gd name="connsiteX172" fmla="*/ 519114 w 2667216"/>
              <a:gd name="connsiteY172" fmla="*/ 950425 h 1573026"/>
              <a:gd name="connsiteX173" fmla="*/ 545307 w 2667216"/>
              <a:gd name="connsiteY173" fmla="*/ 1002812 h 1573026"/>
              <a:gd name="connsiteX174" fmla="*/ 478630 w 2667216"/>
              <a:gd name="connsiteY174" fmla="*/ 1019481 h 1573026"/>
              <a:gd name="connsiteX175" fmla="*/ 457201 w 2667216"/>
              <a:gd name="connsiteY175" fmla="*/ 1031387 h 1573026"/>
              <a:gd name="connsiteX176" fmla="*/ 433387 w 2667216"/>
              <a:gd name="connsiteY176" fmla="*/ 1002812 h 1573026"/>
              <a:gd name="connsiteX177" fmla="*/ 409574 w 2667216"/>
              <a:gd name="connsiteY177" fmla="*/ 971856 h 1573026"/>
              <a:gd name="connsiteX178" fmla="*/ 411955 w 2667216"/>
              <a:gd name="connsiteY178" fmla="*/ 933756 h 1573026"/>
              <a:gd name="connsiteX179" fmla="*/ 409574 w 2667216"/>
              <a:gd name="connsiteY179" fmla="*/ 914706 h 1573026"/>
              <a:gd name="connsiteX180" fmla="*/ 428624 w 2667216"/>
              <a:gd name="connsiteY180" fmla="*/ 881368 h 1573026"/>
              <a:gd name="connsiteX181" fmla="*/ 388144 w 2667216"/>
              <a:gd name="connsiteY181" fmla="*/ 890893 h 1573026"/>
              <a:gd name="connsiteX182" fmla="*/ 359568 w 2667216"/>
              <a:gd name="connsiteY182" fmla="*/ 952806 h 1573026"/>
              <a:gd name="connsiteX183" fmla="*/ 352424 w 2667216"/>
              <a:gd name="connsiteY183" fmla="*/ 976618 h 1573026"/>
              <a:gd name="connsiteX184" fmla="*/ 321468 w 2667216"/>
              <a:gd name="connsiteY184" fmla="*/ 993287 h 1573026"/>
              <a:gd name="connsiteX185" fmla="*/ 273843 w 2667216"/>
              <a:gd name="connsiteY185" fmla="*/ 990906 h 1573026"/>
              <a:gd name="connsiteX186" fmla="*/ 266699 w 2667216"/>
              <a:gd name="connsiteY186" fmla="*/ 1007575 h 1573026"/>
              <a:gd name="connsiteX187" fmla="*/ 266699 w 2667216"/>
              <a:gd name="connsiteY187" fmla="*/ 1055200 h 1573026"/>
              <a:gd name="connsiteX188" fmla="*/ 207168 w 2667216"/>
              <a:gd name="connsiteY188" fmla="*/ 1059962 h 1573026"/>
              <a:gd name="connsiteX189" fmla="*/ 145255 w 2667216"/>
              <a:gd name="connsiteY189" fmla="*/ 1093300 h 1573026"/>
              <a:gd name="connsiteX190" fmla="*/ 147637 w 2667216"/>
              <a:gd name="connsiteY190" fmla="*/ 1121875 h 1573026"/>
              <a:gd name="connsiteX191" fmla="*/ 95250 w 2667216"/>
              <a:gd name="connsiteY191" fmla="*/ 1109968 h 1573026"/>
              <a:gd name="connsiteX192" fmla="*/ 61912 w 2667216"/>
              <a:gd name="connsiteY192" fmla="*/ 1117112 h 1573026"/>
              <a:gd name="connsiteX193" fmla="*/ 16668 w 2667216"/>
              <a:gd name="connsiteY193" fmla="*/ 1098062 h 1573026"/>
              <a:gd name="connsiteX194" fmla="*/ 0 w 2667216"/>
              <a:gd name="connsiteY194" fmla="*/ 1098062 h 1573026"/>
              <a:gd name="connsiteX0" fmla="*/ 0 w 2667216"/>
              <a:gd name="connsiteY0" fmla="*/ 1098062 h 1573026"/>
              <a:gd name="connsiteX1" fmla="*/ 373855 w 2667216"/>
              <a:gd name="connsiteY1" fmla="*/ 424168 h 1573026"/>
              <a:gd name="connsiteX2" fmla="*/ 476249 w 2667216"/>
              <a:gd name="connsiteY2" fmla="*/ 517037 h 1573026"/>
              <a:gd name="connsiteX3" fmla="*/ 533401 w 2667216"/>
              <a:gd name="connsiteY3" fmla="*/ 495605 h 1573026"/>
              <a:gd name="connsiteX4" fmla="*/ 585787 w 2667216"/>
              <a:gd name="connsiteY4" fmla="*/ 481318 h 1573026"/>
              <a:gd name="connsiteX5" fmla="*/ 611980 w 2667216"/>
              <a:gd name="connsiteY5" fmla="*/ 483700 h 1573026"/>
              <a:gd name="connsiteX6" fmla="*/ 607218 w 2667216"/>
              <a:gd name="connsiteY6" fmla="*/ 476556 h 1573026"/>
              <a:gd name="connsiteX7" fmla="*/ 685799 w 2667216"/>
              <a:gd name="connsiteY7" fmla="*/ 524181 h 1573026"/>
              <a:gd name="connsiteX8" fmla="*/ 731043 w 2667216"/>
              <a:gd name="connsiteY8" fmla="*/ 547993 h 1573026"/>
              <a:gd name="connsiteX9" fmla="*/ 797720 w 2667216"/>
              <a:gd name="connsiteY9" fmla="*/ 562280 h 1573026"/>
              <a:gd name="connsiteX10" fmla="*/ 842962 w 2667216"/>
              <a:gd name="connsiteY10" fmla="*/ 478937 h 1573026"/>
              <a:gd name="connsiteX11" fmla="*/ 871537 w 2667216"/>
              <a:gd name="connsiteY11" fmla="*/ 455125 h 1573026"/>
              <a:gd name="connsiteX12" fmla="*/ 873921 w 2667216"/>
              <a:gd name="connsiteY12" fmla="*/ 426549 h 1573026"/>
              <a:gd name="connsiteX13" fmla="*/ 802480 w 2667216"/>
              <a:gd name="connsiteY13" fmla="*/ 412262 h 1573026"/>
              <a:gd name="connsiteX14" fmla="*/ 773907 w 2667216"/>
              <a:gd name="connsiteY14" fmla="*/ 417024 h 1573026"/>
              <a:gd name="connsiteX15" fmla="*/ 738187 w 2667216"/>
              <a:gd name="connsiteY15" fmla="*/ 383687 h 1573026"/>
              <a:gd name="connsiteX16" fmla="*/ 762001 w 2667216"/>
              <a:gd name="connsiteY16" fmla="*/ 357491 h 1573026"/>
              <a:gd name="connsiteX17" fmla="*/ 823912 w 2667216"/>
              <a:gd name="connsiteY17" fmla="*/ 343206 h 1573026"/>
              <a:gd name="connsiteX18" fmla="*/ 869155 w 2667216"/>
              <a:gd name="connsiteY18" fmla="*/ 357493 h 1573026"/>
              <a:gd name="connsiteX19" fmla="*/ 881062 w 2667216"/>
              <a:gd name="connsiteY19" fmla="*/ 376543 h 1573026"/>
              <a:gd name="connsiteX20" fmla="*/ 1000124 w 2667216"/>
              <a:gd name="connsiteY20" fmla="*/ 436075 h 1573026"/>
              <a:gd name="connsiteX21" fmla="*/ 1023937 w 2667216"/>
              <a:gd name="connsiteY21" fmla="*/ 500368 h 1573026"/>
              <a:gd name="connsiteX22" fmla="*/ 1045368 w 2667216"/>
              <a:gd name="connsiteY22" fmla="*/ 512275 h 1573026"/>
              <a:gd name="connsiteX23" fmla="*/ 1042987 w 2667216"/>
              <a:gd name="connsiteY23" fmla="*/ 421787 h 1573026"/>
              <a:gd name="connsiteX24" fmla="*/ 1064418 w 2667216"/>
              <a:gd name="connsiteY24" fmla="*/ 383687 h 1573026"/>
              <a:gd name="connsiteX25" fmla="*/ 1083468 w 2667216"/>
              <a:gd name="connsiteY25" fmla="*/ 386068 h 1573026"/>
              <a:gd name="connsiteX26" fmla="*/ 1083468 w 2667216"/>
              <a:gd name="connsiteY26" fmla="*/ 347968 h 1573026"/>
              <a:gd name="connsiteX27" fmla="*/ 1095376 w 2667216"/>
              <a:gd name="connsiteY27" fmla="*/ 340823 h 1573026"/>
              <a:gd name="connsiteX28" fmla="*/ 1152524 w 2667216"/>
              <a:gd name="connsiteY28" fmla="*/ 343206 h 1573026"/>
              <a:gd name="connsiteX29" fmla="*/ 1252537 w 2667216"/>
              <a:gd name="connsiteY29" fmla="*/ 317012 h 1573026"/>
              <a:gd name="connsiteX30" fmla="*/ 1323974 w 2667216"/>
              <a:gd name="connsiteY30" fmla="*/ 305106 h 1573026"/>
              <a:gd name="connsiteX31" fmla="*/ 1409366 w 2667216"/>
              <a:gd name="connsiteY31" fmla="*/ 250164 h 1573026"/>
              <a:gd name="connsiteX32" fmla="*/ 1481137 w 2667216"/>
              <a:gd name="connsiteY32" fmla="*/ 221762 h 1573026"/>
              <a:gd name="connsiteX33" fmla="*/ 1550195 w 2667216"/>
              <a:gd name="connsiteY33" fmla="*/ 188423 h 1573026"/>
              <a:gd name="connsiteX34" fmla="*/ 1621630 w 2667216"/>
              <a:gd name="connsiteY34" fmla="*/ 195568 h 1573026"/>
              <a:gd name="connsiteX35" fmla="*/ 1674018 w 2667216"/>
              <a:gd name="connsiteY35" fmla="*/ 174137 h 1573026"/>
              <a:gd name="connsiteX36" fmla="*/ 1704976 w 2667216"/>
              <a:gd name="connsiteY36" fmla="*/ 183660 h 1573026"/>
              <a:gd name="connsiteX37" fmla="*/ 1778793 w 2667216"/>
              <a:gd name="connsiteY37" fmla="*/ 233668 h 1573026"/>
              <a:gd name="connsiteX38" fmla="*/ 1716880 w 2667216"/>
              <a:gd name="connsiteY38" fmla="*/ 209856 h 1573026"/>
              <a:gd name="connsiteX39" fmla="*/ 1738312 w 2667216"/>
              <a:gd name="connsiteY39" fmla="*/ 281293 h 1573026"/>
              <a:gd name="connsiteX40" fmla="*/ 1776414 w 2667216"/>
              <a:gd name="connsiteY40" fmla="*/ 309866 h 1573026"/>
              <a:gd name="connsiteX41" fmla="*/ 1871662 w 2667216"/>
              <a:gd name="connsiteY41" fmla="*/ 314631 h 1573026"/>
              <a:gd name="connsiteX42" fmla="*/ 1938339 w 2667216"/>
              <a:gd name="connsiteY42" fmla="*/ 271766 h 1573026"/>
              <a:gd name="connsiteX43" fmla="*/ 1935955 w 2667216"/>
              <a:gd name="connsiteY43" fmla="*/ 293200 h 1573026"/>
              <a:gd name="connsiteX44" fmla="*/ 1900237 w 2667216"/>
              <a:gd name="connsiteY44" fmla="*/ 321775 h 1573026"/>
              <a:gd name="connsiteX45" fmla="*/ 1826418 w 2667216"/>
              <a:gd name="connsiteY45" fmla="*/ 338443 h 1573026"/>
              <a:gd name="connsiteX46" fmla="*/ 1833564 w 2667216"/>
              <a:gd name="connsiteY46" fmla="*/ 367017 h 1573026"/>
              <a:gd name="connsiteX47" fmla="*/ 1957389 w 2667216"/>
              <a:gd name="connsiteY47" fmla="*/ 331298 h 1573026"/>
              <a:gd name="connsiteX48" fmla="*/ 2009774 w 2667216"/>
              <a:gd name="connsiteY48" fmla="*/ 295581 h 1573026"/>
              <a:gd name="connsiteX49" fmla="*/ 2052638 w 2667216"/>
              <a:gd name="connsiteY49" fmla="*/ 271766 h 1573026"/>
              <a:gd name="connsiteX50" fmla="*/ 1976439 w 2667216"/>
              <a:gd name="connsiteY50" fmla="*/ 264623 h 1573026"/>
              <a:gd name="connsiteX51" fmla="*/ 1976439 w 2667216"/>
              <a:gd name="connsiteY51" fmla="*/ 202710 h 1573026"/>
              <a:gd name="connsiteX52" fmla="*/ 2026444 w 2667216"/>
              <a:gd name="connsiteY52" fmla="*/ 202710 h 1573026"/>
              <a:gd name="connsiteX53" fmla="*/ 2133600 w 2667216"/>
              <a:gd name="connsiteY53" fmla="*/ 97935 h 1573026"/>
              <a:gd name="connsiteX54" fmla="*/ 2183606 w 2667216"/>
              <a:gd name="connsiteY54" fmla="*/ 305 h 1573026"/>
              <a:gd name="connsiteX55" fmla="*/ 2147888 w 2667216"/>
              <a:gd name="connsiteY55" fmla="*/ 114604 h 1573026"/>
              <a:gd name="connsiteX56" fmla="*/ 2074070 w 2667216"/>
              <a:gd name="connsiteY56" fmla="*/ 193186 h 1573026"/>
              <a:gd name="connsiteX57" fmla="*/ 2138362 w 2667216"/>
              <a:gd name="connsiteY57" fmla="*/ 217000 h 1573026"/>
              <a:gd name="connsiteX58" fmla="*/ 2197893 w 2667216"/>
              <a:gd name="connsiteY58" fmla="*/ 212237 h 1573026"/>
              <a:gd name="connsiteX59" fmla="*/ 2243139 w 2667216"/>
              <a:gd name="connsiteY59" fmla="*/ 257480 h 1573026"/>
              <a:gd name="connsiteX60" fmla="*/ 2293143 w 2667216"/>
              <a:gd name="connsiteY60" fmla="*/ 243193 h 1573026"/>
              <a:gd name="connsiteX61" fmla="*/ 2336005 w 2667216"/>
              <a:gd name="connsiteY61" fmla="*/ 178900 h 1573026"/>
              <a:gd name="connsiteX62" fmla="*/ 2378868 w 2667216"/>
              <a:gd name="connsiteY62" fmla="*/ 169375 h 1573026"/>
              <a:gd name="connsiteX63" fmla="*/ 2483643 w 2667216"/>
              <a:gd name="connsiteY63" fmla="*/ 152706 h 1573026"/>
              <a:gd name="connsiteX64" fmla="*/ 2500312 w 2667216"/>
              <a:gd name="connsiteY64" fmla="*/ 147943 h 1573026"/>
              <a:gd name="connsiteX65" fmla="*/ 2588418 w 2667216"/>
              <a:gd name="connsiteY65" fmla="*/ 166993 h 1573026"/>
              <a:gd name="connsiteX66" fmla="*/ 2619374 w 2667216"/>
              <a:gd name="connsiteY66" fmla="*/ 188425 h 1573026"/>
              <a:gd name="connsiteX67" fmla="*/ 2645569 w 2667216"/>
              <a:gd name="connsiteY67" fmla="*/ 205092 h 1573026"/>
              <a:gd name="connsiteX68" fmla="*/ 2666999 w 2667216"/>
              <a:gd name="connsiteY68" fmla="*/ 221762 h 1573026"/>
              <a:gd name="connsiteX69" fmla="*/ 2647949 w 2667216"/>
              <a:gd name="connsiteY69" fmla="*/ 264625 h 1573026"/>
              <a:gd name="connsiteX70" fmla="*/ 2645568 w 2667216"/>
              <a:gd name="connsiteY70" fmla="*/ 319393 h 1573026"/>
              <a:gd name="connsiteX71" fmla="*/ 2631280 w 2667216"/>
              <a:gd name="connsiteY71" fmla="*/ 376543 h 1573026"/>
              <a:gd name="connsiteX72" fmla="*/ 2633662 w 2667216"/>
              <a:gd name="connsiteY72" fmla="*/ 386068 h 1573026"/>
              <a:gd name="connsiteX73" fmla="*/ 2664618 w 2667216"/>
              <a:gd name="connsiteY73" fmla="*/ 393212 h 1573026"/>
              <a:gd name="connsiteX74" fmla="*/ 2652712 w 2667216"/>
              <a:gd name="connsiteY74" fmla="*/ 424168 h 1573026"/>
              <a:gd name="connsiteX75" fmla="*/ 2619374 w 2667216"/>
              <a:gd name="connsiteY75" fmla="*/ 445600 h 1573026"/>
              <a:gd name="connsiteX76" fmla="*/ 2605087 w 2667216"/>
              <a:gd name="connsiteY76" fmla="*/ 476556 h 1573026"/>
              <a:gd name="connsiteX77" fmla="*/ 2608340 w 2667216"/>
              <a:gd name="connsiteY77" fmla="*/ 559163 h 1573026"/>
              <a:gd name="connsiteX78" fmla="*/ 2595561 w 2667216"/>
              <a:gd name="connsiteY78" fmla="*/ 590856 h 1573026"/>
              <a:gd name="connsiteX79" fmla="*/ 2593180 w 2667216"/>
              <a:gd name="connsiteY79" fmla="*/ 655150 h 1573026"/>
              <a:gd name="connsiteX80" fmla="*/ 2614612 w 2667216"/>
              <a:gd name="connsiteY80" fmla="*/ 690868 h 1573026"/>
              <a:gd name="connsiteX81" fmla="*/ 2609849 w 2667216"/>
              <a:gd name="connsiteY81" fmla="*/ 743256 h 1573026"/>
              <a:gd name="connsiteX82" fmla="*/ 2612230 w 2667216"/>
              <a:gd name="connsiteY82" fmla="*/ 790881 h 1573026"/>
              <a:gd name="connsiteX83" fmla="*/ 2600324 w 2667216"/>
              <a:gd name="connsiteY83" fmla="*/ 805168 h 1573026"/>
              <a:gd name="connsiteX84" fmla="*/ 2571749 w 2667216"/>
              <a:gd name="connsiteY84" fmla="*/ 890893 h 1573026"/>
              <a:gd name="connsiteX85" fmla="*/ 2540795 w 2667216"/>
              <a:gd name="connsiteY85" fmla="*/ 967092 h 1573026"/>
              <a:gd name="connsiteX86" fmla="*/ 2505074 w 2667216"/>
              <a:gd name="connsiteY86" fmla="*/ 945662 h 1573026"/>
              <a:gd name="connsiteX87" fmla="*/ 2445543 w 2667216"/>
              <a:gd name="connsiteY87" fmla="*/ 917087 h 1573026"/>
              <a:gd name="connsiteX88" fmla="*/ 2416968 w 2667216"/>
              <a:gd name="connsiteY88" fmla="*/ 883750 h 1573026"/>
              <a:gd name="connsiteX89" fmla="*/ 2383632 w 2667216"/>
              <a:gd name="connsiteY89" fmla="*/ 869462 h 1573026"/>
              <a:gd name="connsiteX90" fmla="*/ 2350293 w 2667216"/>
              <a:gd name="connsiteY90" fmla="*/ 871843 h 1573026"/>
              <a:gd name="connsiteX91" fmla="*/ 2300287 w 2667216"/>
              <a:gd name="connsiteY91" fmla="*/ 895656 h 1573026"/>
              <a:gd name="connsiteX92" fmla="*/ 2276474 w 2667216"/>
              <a:gd name="connsiteY92" fmla="*/ 909943 h 1573026"/>
              <a:gd name="connsiteX93" fmla="*/ 2207420 w 2667216"/>
              <a:gd name="connsiteY93" fmla="*/ 926612 h 1573026"/>
              <a:gd name="connsiteX94" fmla="*/ 2185987 w 2667216"/>
              <a:gd name="connsiteY94" fmla="*/ 957568 h 1573026"/>
              <a:gd name="connsiteX95" fmla="*/ 2183605 w 2667216"/>
              <a:gd name="connsiteY95" fmla="*/ 1036150 h 1573026"/>
              <a:gd name="connsiteX96" fmla="*/ 2185989 w 2667216"/>
              <a:gd name="connsiteY96" fmla="*/ 1062342 h 1573026"/>
              <a:gd name="connsiteX97" fmla="*/ 2085974 w 2667216"/>
              <a:gd name="connsiteY97" fmla="*/ 1112350 h 1573026"/>
              <a:gd name="connsiteX98" fmla="*/ 2043112 w 2667216"/>
              <a:gd name="connsiteY98" fmla="*/ 1112350 h 1573026"/>
              <a:gd name="connsiteX99" fmla="*/ 1952626 w 2667216"/>
              <a:gd name="connsiteY99" fmla="*/ 1148067 h 1573026"/>
              <a:gd name="connsiteX100" fmla="*/ 1931193 w 2667216"/>
              <a:gd name="connsiteY100" fmla="*/ 1188550 h 1573026"/>
              <a:gd name="connsiteX101" fmla="*/ 1931195 w 2667216"/>
              <a:gd name="connsiteY101" fmla="*/ 1238556 h 1573026"/>
              <a:gd name="connsiteX102" fmla="*/ 1881187 w 2667216"/>
              <a:gd name="connsiteY102" fmla="*/ 1279037 h 1573026"/>
              <a:gd name="connsiteX103" fmla="*/ 1864520 w 2667216"/>
              <a:gd name="connsiteY103" fmla="*/ 1309993 h 1573026"/>
              <a:gd name="connsiteX104" fmla="*/ 1866899 w 2667216"/>
              <a:gd name="connsiteY104" fmla="*/ 1331425 h 1573026"/>
              <a:gd name="connsiteX105" fmla="*/ 1900237 w 2667216"/>
              <a:gd name="connsiteY105" fmla="*/ 1326662 h 1573026"/>
              <a:gd name="connsiteX106" fmla="*/ 1924051 w 2667216"/>
              <a:gd name="connsiteY106" fmla="*/ 1350474 h 1573026"/>
              <a:gd name="connsiteX107" fmla="*/ 1912143 w 2667216"/>
              <a:gd name="connsiteY107" fmla="*/ 1383812 h 1573026"/>
              <a:gd name="connsiteX108" fmla="*/ 1909762 w 2667216"/>
              <a:gd name="connsiteY108" fmla="*/ 1421912 h 1573026"/>
              <a:gd name="connsiteX109" fmla="*/ 1831182 w 2667216"/>
              <a:gd name="connsiteY109" fmla="*/ 1450487 h 1573026"/>
              <a:gd name="connsiteX110" fmla="*/ 1821657 w 2667216"/>
              <a:gd name="connsiteY110" fmla="*/ 1538594 h 1573026"/>
              <a:gd name="connsiteX111" fmla="*/ 1754980 w 2667216"/>
              <a:gd name="connsiteY111" fmla="*/ 1560025 h 1573026"/>
              <a:gd name="connsiteX112" fmla="*/ 1718929 w 2667216"/>
              <a:gd name="connsiteY112" fmla="*/ 1573012 h 1573026"/>
              <a:gd name="connsiteX113" fmla="*/ 1638299 w 2667216"/>
              <a:gd name="connsiteY113" fmla="*/ 1557643 h 1573026"/>
              <a:gd name="connsiteX114" fmla="*/ 1612105 w 2667216"/>
              <a:gd name="connsiteY114" fmla="*/ 1571931 h 1573026"/>
              <a:gd name="connsiteX115" fmla="*/ 1557339 w 2667216"/>
              <a:gd name="connsiteY115" fmla="*/ 1543356 h 1573026"/>
              <a:gd name="connsiteX116" fmla="*/ 1516855 w 2667216"/>
              <a:gd name="connsiteY116" fmla="*/ 1507637 h 1573026"/>
              <a:gd name="connsiteX117" fmla="*/ 1473995 w 2667216"/>
              <a:gd name="connsiteY117" fmla="*/ 1479061 h 1573026"/>
              <a:gd name="connsiteX118" fmla="*/ 1502568 w 2667216"/>
              <a:gd name="connsiteY118" fmla="*/ 1455250 h 1573026"/>
              <a:gd name="connsiteX119" fmla="*/ 1490662 w 2667216"/>
              <a:gd name="connsiteY119" fmla="*/ 1438581 h 1573026"/>
              <a:gd name="connsiteX120" fmla="*/ 1428749 w 2667216"/>
              <a:gd name="connsiteY120" fmla="*/ 1426675 h 1573026"/>
              <a:gd name="connsiteX121" fmla="*/ 1409699 w 2667216"/>
              <a:gd name="connsiteY121" fmla="*/ 1402862 h 1573026"/>
              <a:gd name="connsiteX122" fmla="*/ 1371601 w 2667216"/>
              <a:gd name="connsiteY122" fmla="*/ 1379050 h 1573026"/>
              <a:gd name="connsiteX123" fmla="*/ 1366837 w 2667216"/>
              <a:gd name="connsiteY123" fmla="*/ 1390956 h 1573026"/>
              <a:gd name="connsiteX124" fmla="*/ 1381126 w 2667216"/>
              <a:gd name="connsiteY124" fmla="*/ 1429056 h 1573026"/>
              <a:gd name="connsiteX125" fmla="*/ 1350168 w 2667216"/>
              <a:gd name="connsiteY125" fmla="*/ 1443343 h 1573026"/>
              <a:gd name="connsiteX126" fmla="*/ 1323976 w 2667216"/>
              <a:gd name="connsiteY126" fmla="*/ 1457630 h 1573026"/>
              <a:gd name="connsiteX127" fmla="*/ 1307305 w 2667216"/>
              <a:gd name="connsiteY127" fmla="*/ 1450487 h 1573026"/>
              <a:gd name="connsiteX128" fmla="*/ 1262062 w 2667216"/>
              <a:gd name="connsiteY128" fmla="*/ 1388575 h 1573026"/>
              <a:gd name="connsiteX129" fmla="*/ 1216820 w 2667216"/>
              <a:gd name="connsiteY129" fmla="*/ 1355237 h 1573026"/>
              <a:gd name="connsiteX130" fmla="*/ 1238251 w 2667216"/>
              <a:gd name="connsiteY130" fmla="*/ 1338568 h 1573026"/>
              <a:gd name="connsiteX131" fmla="*/ 1259682 w 2667216"/>
              <a:gd name="connsiteY131" fmla="*/ 1298087 h 1573026"/>
              <a:gd name="connsiteX132" fmla="*/ 1245393 w 2667216"/>
              <a:gd name="connsiteY132" fmla="*/ 1286181 h 1573026"/>
              <a:gd name="connsiteX133" fmla="*/ 1207295 w 2667216"/>
              <a:gd name="connsiteY133" fmla="*/ 1288562 h 1573026"/>
              <a:gd name="connsiteX134" fmla="*/ 1131095 w 2667216"/>
              <a:gd name="connsiteY134" fmla="*/ 1245700 h 1573026"/>
              <a:gd name="connsiteX135" fmla="*/ 1088230 w 2667216"/>
              <a:gd name="connsiteY135" fmla="*/ 1226650 h 1573026"/>
              <a:gd name="connsiteX136" fmla="*/ 1078707 w 2667216"/>
              <a:gd name="connsiteY136" fmla="*/ 1226650 h 1573026"/>
              <a:gd name="connsiteX137" fmla="*/ 1066801 w 2667216"/>
              <a:gd name="connsiteY137" fmla="*/ 1162356 h 1573026"/>
              <a:gd name="connsiteX138" fmla="*/ 1078707 w 2667216"/>
              <a:gd name="connsiteY138" fmla="*/ 1098062 h 1573026"/>
              <a:gd name="connsiteX139" fmla="*/ 1047751 w 2667216"/>
              <a:gd name="connsiteY139" fmla="*/ 1064725 h 1573026"/>
              <a:gd name="connsiteX140" fmla="*/ 995364 w 2667216"/>
              <a:gd name="connsiteY140" fmla="*/ 1040912 h 1573026"/>
              <a:gd name="connsiteX141" fmla="*/ 1021557 w 2667216"/>
              <a:gd name="connsiteY141" fmla="*/ 1017100 h 1573026"/>
              <a:gd name="connsiteX142" fmla="*/ 1066801 w 2667216"/>
              <a:gd name="connsiteY142" fmla="*/ 1021862 h 1573026"/>
              <a:gd name="connsiteX143" fmla="*/ 1062039 w 2667216"/>
              <a:gd name="connsiteY143" fmla="*/ 974237 h 1573026"/>
              <a:gd name="connsiteX144" fmla="*/ 1033464 w 2667216"/>
              <a:gd name="connsiteY144" fmla="*/ 969475 h 1573026"/>
              <a:gd name="connsiteX145" fmla="*/ 1038226 w 2667216"/>
              <a:gd name="connsiteY145" fmla="*/ 921850 h 1573026"/>
              <a:gd name="connsiteX146" fmla="*/ 1007270 w 2667216"/>
              <a:gd name="connsiteY146" fmla="*/ 907562 h 1573026"/>
              <a:gd name="connsiteX147" fmla="*/ 1009651 w 2667216"/>
              <a:gd name="connsiteY147" fmla="*/ 871843 h 1573026"/>
              <a:gd name="connsiteX148" fmla="*/ 962026 w 2667216"/>
              <a:gd name="connsiteY148" fmla="*/ 857556 h 1573026"/>
              <a:gd name="connsiteX149" fmla="*/ 942976 w 2667216"/>
              <a:gd name="connsiteY149" fmla="*/ 878987 h 1573026"/>
              <a:gd name="connsiteX150" fmla="*/ 914399 w 2667216"/>
              <a:gd name="connsiteY150" fmla="*/ 881368 h 1573026"/>
              <a:gd name="connsiteX151" fmla="*/ 864395 w 2667216"/>
              <a:gd name="connsiteY151" fmla="*/ 886131 h 1573026"/>
              <a:gd name="connsiteX152" fmla="*/ 833439 w 2667216"/>
              <a:gd name="connsiteY152" fmla="*/ 907562 h 1573026"/>
              <a:gd name="connsiteX153" fmla="*/ 833439 w 2667216"/>
              <a:gd name="connsiteY153" fmla="*/ 876606 h 1573026"/>
              <a:gd name="connsiteX154" fmla="*/ 792957 w 2667216"/>
              <a:gd name="connsiteY154" fmla="*/ 871843 h 1573026"/>
              <a:gd name="connsiteX155" fmla="*/ 800099 w 2667216"/>
              <a:gd name="connsiteY155" fmla="*/ 893275 h 1573026"/>
              <a:gd name="connsiteX156" fmla="*/ 795339 w 2667216"/>
              <a:gd name="connsiteY156" fmla="*/ 912325 h 1573026"/>
              <a:gd name="connsiteX157" fmla="*/ 709614 w 2667216"/>
              <a:gd name="connsiteY157" fmla="*/ 859936 h 1573026"/>
              <a:gd name="connsiteX158" fmla="*/ 688182 w 2667216"/>
              <a:gd name="connsiteY158" fmla="*/ 826600 h 1573026"/>
              <a:gd name="connsiteX159" fmla="*/ 700089 w 2667216"/>
              <a:gd name="connsiteY159" fmla="*/ 786117 h 1573026"/>
              <a:gd name="connsiteX160" fmla="*/ 669132 w 2667216"/>
              <a:gd name="connsiteY160" fmla="*/ 781356 h 1573026"/>
              <a:gd name="connsiteX161" fmla="*/ 621507 w 2667216"/>
              <a:gd name="connsiteY161" fmla="*/ 795643 h 1573026"/>
              <a:gd name="connsiteX162" fmla="*/ 611982 w 2667216"/>
              <a:gd name="connsiteY162" fmla="*/ 809931 h 1573026"/>
              <a:gd name="connsiteX163" fmla="*/ 588170 w 2667216"/>
              <a:gd name="connsiteY163" fmla="*/ 826600 h 1573026"/>
              <a:gd name="connsiteX164" fmla="*/ 581026 w 2667216"/>
              <a:gd name="connsiteY164" fmla="*/ 843268 h 1573026"/>
              <a:gd name="connsiteX165" fmla="*/ 540545 w 2667216"/>
              <a:gd name="connsiteY165" fmla="*/ 876606 h 1573026"/>
              <a:gd name="connsiteX166" fmla="*/ 542924 w 2667216"/>
              <a:gd name="connsiteY166" fmla="*/ 898037 h 1573026"/>
              <a:gd name="connsiteX167" fmla="*/ 557214 w 2667216"/>
              <a:gd name="connsiteY167" fmla="*/ 917087 h 1573026"/>
              <a:gd name="connsiteX168" fmla="*/ 481014 w 2667216"/>
              <a:gd name="connsiteY168" fmla="*/ 902800 h 1573026"/>
              <a:gd name="connsiteX169" fmla="*/ 447676 w 2667216"/>
              <a:gd name="connsiteY169" fmla="*/ 907562 h 1573026"/>
              <a:gd name="connsiteX170" fmla="*/ 495299 w 2667216"/>
              <a:gd name="connsiteY170" fmla="*/ 938518 h 1573026"/>
              <a:gd name="connsiteX171" fmla="*/ 519114 w 2667216"/>
              <a:gd name="connsiteY171" fmla="*/ 950425 h 1573026"/>
              <a:gd name="connsiteX172" fmla="*/ 545307 w 2667216"/>
              <a:gd name="connsiteY172" fmla="*/ 1002812 h 1573026"/>
              <a:gd name="connsiteX173" fmla="*/ 478630 w 2667216"/>
              <a:gd name="connsiteY173" fmla="*/ 1019481 h 1573026"/>
              <a:gd name="connsiteX174" fmla="*/ 457201 w 2667216"/>
              <a:gd name="connsiteY174" fmla="*/ 1031387 h 1573026"/>
              <a:gd name="connsiteX175" fmla="*/ 433387 w 2667216"/>
              <a:gd name="connsiteY175" fmla="*/ 1002812 h 1573026"/>
              <a:gd name="connsiteX176" fmla="*/ 409574 w 2667216"/>
              <a:gd name="connsiteY176" fmla="*/ 971856 h 1573026"/>
              <a:gd name="connsiteX177" fmla="*/ 411955 w 2667216"/>
              <a:gd name="connsiteY177" fmla="*/ 933756 h 1573026"/>
              <a:gd name="connsiteX178" fmla="*/ 409574 w 2667216"/>
              <a:gd name="connsiteY178" fmla="*/ 914706 h 1573026"/>
              <a:gd name="connsiteX179" fmla="*/ 428624 w 2667216"/>
              <a:gd name="connsiteY179" fmla="*/ 881368 h 1573026"/>
              <a:gd name="connsiteX180" fmla="*/ 388144 w 2667216"/>
              <a:gd name="connsiteY180" fmla="*/ 890893 h 1573026"/>
              <a:gd name="connsiteX181" fmla="*/ 359568 w 2667216"/>
              <a:gd name="connsiteY181" fmla="*/ 952806 h 1573026"/>
              <a:gd name="connsiteX182" fmla="*/ 352424 w 2667216"/>
              <a:gd name="connsiteY182" fmla="*/ 976618 h 1573026"/>
              <a:gd name="connsiteX183" fmla="*/ 321468 w 2667216"/>
              <a:gd name="connsiteY183" fmla="*/ 993287 h 1573026"/>
              <a:gd name="connsiteX184" fmla="*/ 273843 w 2667216"/>
              <a:gd name="connsiteY184" fmla="*/ 990906 h 1573026"/>
              <a:gd name="connsiteX185" fmla="*/ 266699 w 2667216"/>
              <a:gd name="connsiteY185" fmla="*/ 1007575 h 1573026"/>
              <a:gd name="connsiteX186" fmla="*/ 266699 w 2667216"/>
              <a:gd name="connsiteY186" fmla="*/ 1055200 h 1573026"/>
              <a:gd name="connsiteX187" fmla="*/ 207168 w 2667216"/>
              <a:gd name="connsiteY187" fmla="*/ 1059962 h 1573026"/>
              <a:gd name="connsiteX188" fmla="*/ 145255 w 2667216"/>
              <a:gd name="connsiteY188" fmla="*/ 1093300 h 1573026"/>
              <a:gd name="connsiteX189" fmla="*/ 147637 w 2667216"/>
              <a:gd name="connsiteY189" fmla="*/ 1121875 h 1573026"/>
              <a:gd name="connsiteX190" fmla="*/ 95250 w 2667216"/>
              <a:gd name="connsiteY190" fmla="*/ 1109968 h 1573026"/>
              <a:gd name="connsiteX191" fmla="*/ 61912 w 2667216"/>
              <a:gd name="connsiteY191" fmla="*/ 1117112 h 1573026"/>
              <a:gd name="connsiteX192" fmla="*/ 16668 w 2667216"/>
              <a:gd name="connsiteY192" fmla="*/ 1098062 h 1573026"/>
              <a:gd name="connsiteX193" fmla="*/ 0 w 2667216"/>
              <a:gd name="connsiteY193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33401 w 2667216"/>
              <a:gd name="connsiteY2" fmla="*/ 495605 h 1573026"/>
              <a:gd name="connsiteX3" fmla="*/ 585787 w 2667216"/>
              <a:gd name="connsiteY3" fmla="*/ 481318 h 1573026"/>
              <a:gd name="connsiteX4" fmla="*/ 611980 w 2667216"/>
              <a:gd name="connsiteY4" fmla="*/ 483700 h 1573026"/>
              <a:gd name="connsiteX5" fmla="*/ 607218 w 2667216"/>
              <a:gd name="connsiteY5" fmla="*/ 476556 h 1573026"/>
              <a:gd name="connsiteX6" fmla="*/ 685799 w 2667216"/>
              <a:gd name="connsiteY6" fmla="*/ 524181 h 1573026"/>
              <a:gd name="connsiteX7" fmla="*/ 731043 w 2667216"/>
              <a:gd name="connsiteY7" fmla="*/ 547993 h 1573026"/>
              <a:gd name="connsiteX8" fmla="*/ 797720 w 2667216"/>
              <a:gd name="connsiteY8" fmla="*/ 562280 h 1573026"/>
              <a:gd name="connsiteX9" fmla="*/ 842962 w 2667216"/>
              <a:gd name="connsiteY9" fmla="*/ 478937 h 1573026"/>
              <a:gd name="connsiteX10" fmla="*/ 871537 w 2667216"/>
              <a:gd name="connsiteY10" fmla="*/ 455125 h 1573026"/>
              <a:gd name="connsiteX11" fmla="*/ 873921 w 2667216"/>
              <a:gd name="connsiteY11" fmla="*/ 426549 h 1573026"/>
              <a:gd name="connsiteX12" fmla="*/ 802480 w 2667216"/>
              <a:gd name="connsiteY12" fmla="*/ 412262 h 1573026"/>
              <a:gd name="connsiteX13" fmla="*/ 773907 w 2667216"/>
              <a:gd name="connsiteY13" fmla="*/ 417024 h 1573026"/>
              <a:gd name="connsiteX14" fmla="*/ 738187 w 2667216"/>
              <a:gd name="connsiteY14" fmla="*/ 383687 h 1573026"/>
              <a:gd name="connsiteX15" fmla="*/ 762001 w 2667216"/>
              <a:gd name="connsiteY15" fmla="*/ 357491 h 1573026"/>
              <a:gd name="connsiteX16" fmla="*/ 823912 w 2667216"/>
              <a:gd name="connsiteY16" fmla="*/ 343206 h 1573026"/>
              <a:gd name="connsiteX17" fmla="*/ 869155 w 2667216"/>
              <a:gd name="connsiteY17" fmla="*/ 357493 h 1573026"/>
              <a:gd name="connsiteX18" fmla="*/ 881062 w 2667216"/>
              <a:gd name="connsiteY18" fmla="*/ 376543 h 1573026"/>
              <a:gd name="connsiteX19" fmla="*/ 1000124 w 2667216"/>
              <a:gd name="connsiteY19" fmla="*/ 436075 h 1573026"/>
              <a:gd name="connsiteX20" fmla="*/ 1023937 w 2667216"/>
              <a:gd name="connsiteY20" fmla="*/ 500368 h 1573026"/>
              <a:gd name="connsiteX21" fmla="*/ 1045368 w 2667216"/>
              <a:gd name="connsiteY21" fmla="*/ 512275 h 1573026"/>
              <a:gd name="connsiteX22" fmla="*/ 1042987 w 2667216"/>
              <a:gd name="connsiteY22" fmla="*/ 421787 h 1573026"/>
              <a:gd name="connsiteX23" fmla="*/ 1064418 w 2667216"/>
              <a:gd name="connsiteY23" fmla="*/ 383687 h 1573026"/>
              <a:gd name="connsiteX24" fmla="*/ 1083468 w 2667216"/>
              <a:gd name="connsiteY24" fmla="*/ 386068 h 1573026"/>
              <a:gd name="connsiteX25" fmla="*/ 1083468 w 2667216"/>
              <a:gd name="connsiteY25" fmla="*/ 347968 h 1573026"/>
              <a:gd name="connsiteX26" fmla="*/ 1095376 w 2667216"/>
              <a:gd name="connsiteY26" fmla="*/ 340823 h 1573026"/>
              <a:gd name="connsiteX27" fmla="*/ 1152524 w 2667216"/>
              <a:gd name="connsiteY27" fmla="*/ 343206 h 1573026"/>
              <a:gd name="connsiteX28" fmla="*/ 1252537 w 2667216"/>
              <a:gd name="connsiteY28" fmla="*/ 317012 h 1573026"/>
              <a:gd name="connsiteX29" fmla="*/ 1323974 w 2667216"/>
              <a:gd name="connsiteY29" fmla="*/ 305106 h 1573026"/>
              <a:gd name="connsiteX30" fmla="*/ 1409366 w 2667216"/>
              <a:gd name="connsiteY30" fmla="*/ 250164 h 1573026"/>
              <a:gd name="connsiteX31" fmla="*/ 1481137 w 2667216"/>
              <a:gd name="connsiteY31" fmla="*/ 221762 h 1573026"/>
              <a:gd name="connsiteX32" fmla="*/ 1550195 w 2667216"/>
              <a:gd name="connsiteY32" fmla="*/ 188423 h 1573026"/>
              <a:gd name="connsiteX33" fmla="*/ 1621630 w 2667216"/>
              <a:gd name="connsiteY33" fmla="*/ 195568 h 1573026"/>
              <a:gd name="connsiteX34" fmla="*/ 1674018 w 2667216"/>
              <a:gd name="connsiteY34" fmla="*/ 174137 h 1573026"/>
              <a:gd name="connsiteX35" fmla="*/ 1704976 w 2667216"/>
              <a:gd name="connsiteY35" fmla="*/ 183660 h 1573026"/>
              <a:gd name="connsiteX36" fmla="*/ 1778793 w 2667216"/>
              <a:gd name="connsiteY36" fmla="*/ 233668 h 1573026"/>
              <a:gd name="connsiteX37" fmla="*/ 1716880 w 2667216"/>
              <a:gd name="connsiteY37" fmla="*/ 209856 h 1573026"/>
              <a:gd name="connsiteX38" fmla="*/ 1738312 w 2667216"/>
              <a:gd name="connsiteY38" fmla="*/ 281293 h 1573026"/>
              <a:gd name="connsiteX39" fmla="*/ 1776414 w 2667216"/>
              <a:gd name="connsiteY39" fmla="*/ 309866 h 1573026"/>
              <a:gd name="connsiteX40" fmla="*/ 1871662 w 2667216"/>
              <a:gd name="connsiteY40" fmla="*/ 314631 h 1573026"/>
              <a:gd name="connsiteX41" fmla="*/ 1938339 w 2667216"/>
              <a:gd name="connsiteY41" fmla="*/ 271766 h 1573026"/>
              <a:gd name="connsiteX42" fmla="*/ 1935955 w 2667216"/>
              <a:gd name="connsiteY42" fmla="*/ 293200 h 1573026"/>
              <a:gd name="connsiteX43" fmla="*/ 1900237 w 2667216"/>
              <a:gd name="connsiteY43" fmla="*/ 321775 h 1573026"/>
              <a:gd name="connsiteX44" fmla="*/ 1826418 w 2667216"/>
              <a:gd name="connsiteY44" fmla="*/ 338443 h 1573026"/>
              <a:gd name="connsiteX45" fmla="*/ 1833564 w 2667216"/>
              <a:gd name="connsiteY45" fmla="*/ 367017 h 1573026"/>
              <a:gd name="connsiteX46" fmla="*/ 1957389 w 2667216"/>
              <a:gd name="connsiteY46" fmla="*/ 331298 h 1573026"/>
              <a:gd name="connsiteX47" fmla="*/ 2009774 w 2667216"/>
              <a:gd name="connsiteY47" fmla="*/ 295581 h 1573026"/>
              <a:gd name="connsiteX48" fmla="*/ 2052638 w 2667216"/>
              <a:gd name="connsiteY48" fmla="*/ 271766 h 1573026"/>
              <a:gd name="connsiteX49" fmla="*/ 1976439 w 2667216"/>
              <a:gd name="connsiteY49" fmla="*/ 264623 h 1573026"/>
              <a:gd name="connsiteX50" fmla="*/ 1976439 w 2667216"/>
              <a:gd name="connsiteY50" fmla="*/ 202710 h 1573026"/>
              <a:gd name="connsiteX51" fmla="*/ 2026444 w 2667216"/>
              <a:gd name="connsiteY51" fmla="*/ 202710 h 1573026"/>
              <a:gd name="connsiteX52" fmla="*/ 2133600 w 2667216"/>
              <a:gd name="connsiteY52" fmla="*/ 97935 h 1573026"/>
              <a:gd name="connsiteX53" fmla="*/ 2183606 w 2667216"/>
              <a:gd name="connsiteY53" fmla="*/ 305 h 1573026"/>
              <a:gd name="connsiteX54" fmla="*/ 2147888 w 2667216"/>
              <a:gd name="connsiteY54" fmla="*/ 114604 h 1573026"/>
              <a:gd name="connsiteX55" fmla="*/ 2074070 w 2667216"/>
              <a:gd name="connsiteY55" fmla="*/ 193186 h 1573026"/>
              <a:gd name="connsiteX56" fmla="*/ 2138362 w 2667216"/>
              <a:gd name="connsiteY56" fmla="*/ 217000 h 1573026"/>
              <a:gd name="connsiteX57" fmla="*/ 2197893 w 2667216"/>
              <a:gd name="connsiteY57" fmla="*/ 212237 h 1573026"/>
              <a:gd name="connsiteX58" fmla="*/ 2243139 w 2667216"/>
              <a:gd name="connsiteY58" fmla="*/ 257480 h 1573026"/>
              <a:gd name="connsiteX59" fmla="*/ 2293143 w 2667216"/>
              <a:gd name="connsiteY59" fmla="*/ 243193 h 1573026"/>
              <a:gd name="connsiteX60" fmla="*/ 2336005 w 2667216"/>
              <a:gd name="connsiteY60" fmla="*/ 178900 h 1573026"/>
              <a:gd name="connsiteX61" fmla="*/ 2378868 w 2667216"/>
              <a:gd name="connsiteY61" fmla="*/ 169375 h 1573026"/>
              <a:gd name="connsiteX62" fmla="*/ 2483643 w 2667216"/>
              <a:gd name="connsiteY62" fmla="*/ 152706 h 1573026"/>
              <a:gd name="connsiteX63" fmla="*/ 2500312 w 2667216"/>
              <a:gd name="connsiteY63" fmla="*/ 147943 h 1573026"/>
              <a:gd name="connsiteX64" fmla="*/ 2588418 w 2667216"/>
              <a:gd name="connsiteY64" fmla="*/ 166993 h 1573026"/>
              <a:gd name="connsiteX65" fmla="*/ 2619374 w 2667216"/>
              <a:gd name="connsiteY65" fmla="*/ 188425 h 1573026"/>
              <a:gd name="connsiteX66" fmla="*/ 2645569 w 2667216"/>
              <a:gd name="connsiteY66" fmla="*/ 205092 h 1573026"/>
              <a:gd name="connsiteX67" fmla="*/ 2666999 w 2667216"/>
              <a:gd name="connsiteY67" fmla="*/ 221762 h 1573026"/>
              <a:gd name="connsiteX68" fmla="*/ 2647949 w 2667216"/>
              <a:gd name="connsiteY68" fmla="*/ 264625 h 1573026"/>
              <a:gd name="connsiteX69" fmla="*/ 2645568 w 2667216"/>
              <a:gd name="connsiteY69" fmla="*/ 319393 h 1573026"/>
              <a:gd name="connsiteX70" fmla="*/ 2631280 w 2667216"/>
              <a:gd name="connsiteY70" fmla="*/ 376543 h 1573026"/>
              <a:gd name="connsiteX71" fmla="*/ 2633662 w 2667216"/>
              <a:gd name="connsiteY71" fmla="*/ 386068 h 1573026"/>
              <a:gd name="connsiteX72" fmla="*/ 2664618 w 2667216"/>
              <a:gd name="connsiteY72" fmla="*/ 393212 h 1573026"/>
              <a:gd name="connsiteX73" fmla="*/ 2652712 w 2667216"/>
              <a:gd name="connsiteY73" fmla="*/ 424168 h 1573026"/>
              <a:gd name="connsiteX74" fmla="*/ 2619374 w 2667216"/>
              <a:gd name="connsiteY74" fmla="*/ 445600 h 1573026"/>
              <a:gd name="connsiteX75" fmla="*/ 2605087 w 2667216"/>
              <a:gd name="connsiteY75" fmla="*/ 476556 h 1573026"/>
              <a:gd name="connsiteX76" fmla="*/ 2608340 w 2667216"/>
              <a:gd name="connsiteY76" fmla="*/ 559163 h 1573026"/>
              <a:gd name="connsiteX77" fmla="*/ 2595561 w 2667216"/>
              <a:gd name="connsiteY77" fmla="*/ 590856 h 1573026"/>
              <a:gd name="connsiteX78" fmla="*/ 2593180 w 2667216"/>
              <a:gd name="connsiteY78" fmla="*/ 655150 h 1573026"/>
              <a:gd name="connsiteX79" fmla="*/ 2614612 w 2667216"/>
              <a:gd name="connsiteY79" fmla="*/ 690868 h 1573026"/>
              <a:gd name="connsiteX80" fmla="*/ 2609849 w 2667216"/>
              <a:gd name="connsiteY80" fmla="*/ 743256 h 1573026"/>
              <a:gd name="connsiteX81" fmla="*/ 2612230 w 2667216"/>
              <a:gd name="connsiteY81" fmla="*/ 790881 h 1573026"/>
              <a:gd name="connsiteX82" fmla="*/ 2600324 w 2667216"/>
              <a:gd name="connsiteY82" fmla="*/ 805168 h 1573026"/>
              <a:gd name="connsiteX83" fmla="*/ 2571749 w 2667216"/>
              <a:gd name="connsiteY83" fmla="*/ 890893 h 1573026"/>
              <a:gd name="connsiteX84" fmla="*/ 2540795 w 2667216"/>
              <a:gd name="connsiteY84" fmla="*/ 967092 h 1573026"/>
              <a:gd name="connsiteX85" fmla="*/ 2505074 w 2667216"/>
              <a:gd name="connsiteY85" fmla="*/ 945662 h 1573026"/>
              <a:gd name="connsiteX86" fmla="*/ 2445543 w 2667216"/>
              <a:gd name="connsiteY86" fmla="*/ 917087 h 1573026"/>
              <a:gd name="connsiteX87" fmla="*/ 2416968 w 2667216"/>
              <a:gd name="connsiteY87" fmla="*/ 883750 h 1573026"/>
              <a:gd name="connsiteX88" fmla="*/ 2383632 w 2667216"/>
              <a:gd name="connsiteY88" fmla="*/ 869462 h 1573026"/>
              <a:gd name="connsiteX89" fmla="*/ 2350293 w 2667216"/>
              <a:gd name="connsiteY89" fmla="*/ 871843 h 1573026"/>
              <a:gd name="connsiteX90" fmla="*/ 2300287 w 2667216"/>
              <a:gd name="connsiteY90" fmla="*/ 895656 h 1573026"/>
              <a:gd name="connsiteX91" fmla="*/ 2276474 w 2667216"/>
              <a:gd name="connsiteY91" fmla="*/ 909943 h 1573026"/>
              <a:gd name="connsiteX92" fmla="*/ 2207420 w 2667216"/>
              <a:gd name="connsiteY92" fmla="*/ 926612 h 1573026"/>
              <a:gd name="connsiteX93" fmla="*/ 2185987 w 2667216"/>
              <a:gd name="connsiteY93" fmla="*/ 957568 h 1573026"/>
              <a:gd name="connsiteX94" fmla="*/ 2183605 w 2667216"/>
              <a:gd name="connsiteY94" fmla="*/ 1036150 h 1573026"/>
              <a:gd name="connsiteX95" fmla="*/ 2185989 w 2667216"/>
              <a:gd name="connsiteY95" fmla="*/ 1062342 h 1573026"/>
              <a:gd name="connsiteX96" fmla="*/ 2085974 w 2667216"/>
              <a:gd name="connsiteY96" fmla="*/ 1112350 h 1573026"/>
              <a:gd name="connsiteX97" fmla="*/ 2043112 w 2667216"/>
              <a:gd name="connsiteY97" fmla="*/ 1112350 h 1573026"/>
              <a:gd name="connsiteX98" fmla="*/ 1952626 w 2667216"/>
              <a:gd name="connsiteY98" fmla="*/ 1148067 h 1573026"/>
              <a:gd name="connsiteX99" fmla="*/ 1931193 w 2667216"/>
              <a:gd name="connsiteY99" fmla="*/ 1188550 h 1573026"/>
              <a:gd name="connsiteX100" fmla="*/ 1931195 w 2667216"/>
              <a:gd name="connsiteY100" fmla="*/ 1238556 h 1573026"/>
              <a:gd name="connsiteX101" fmla="*/ 1881187 w 2667216"/>
              <a:gd name="connsiteY101" fmla="*/ 1279037 h 1573026"/>
              <a:gd name="connsiteX102" fmla="*/ 1864520 w 2667216"/>
              <a:gd name="connsiteY102" fmla="*/ 1309993 h 1573026"/>
              <a:gd name="connsiteX103" fmla="*/ 1866899 w 2667216"/>
              <a:gd name="connsiteY103" fmla="*/ 1331425 h 1573026"/>
              <a:gd name="connsiteX104" fmla="*/ 1900237 w 2667216"/>
              <a:gd name="connsiteY104" fmla="*/ 1326662 h 1573026"/>
              <a:gd name="connsiteX105" fmla="*/ 1924051 w 2667216"/>
              <a:gd name="connsiteY105" fmla="*/ 1350474 h 1573026"/>
              <a:gd name="connsiteX106" fmla="*/ 1912143 w 2667216"/>
              <a:gd name="connsiteY106" fmla="*/ 1383812 h 1573026"/>
              <a:gd name="connsiteX107" fmla="*/ 1909762 w 2667216"/>
              <a:gd name="connsiteY107" fmla="*/ 1421912 h 1573026"/>
              <a:gd name="connsiteX108" fmla="*/ 1831182 w 2667216"/>
              <a:gd name="connsiteY108" fmla="*/ 1450487 h 1573026"/>
              <a:gd name="connsiteX109" fmla="*/ 1821657 w 2667216"/>
              <a:gd name="connsiteY109" fmla="*/ 1538594 h 1573026"/>
              <a:gd name="connsiteX110" fmla="*/ 1754980 w 2667216"/>
              <a:gd name="connsiteY110" fmla="*/ 1560025 h 1573026"/>
              <a:gd name="connsiteX111" fmla="*/ 1718929 w 2667216"/>
              <a:gd name="connsiteY111" fmla="*/ 1573012 h 1573026"/>
              <a:gd name="connsiteX112" fmla="*/ 1638299 w 2667216"/>
              <a:gd name="connsiteY112" fmla="*/ 1557643 h 1573026"/>
              <a:gd name="connsiteX113" fmla="*/ 1612105 w 2667216"/>
              <a:gd name="connsiteY113" fmla="*/ 1571931 h 1573026"/>
              <a:gd name="connsiteX114" fmla="*/ 1557339 w 2667216"/>
              <a:gd name="connsiteY114" fmla="*/ 1543356 h 1573026"/>
              <a:gd name="connsiteX115" fmla="*/ 1516855 w 2667216"/>
              <a:gd name="connsiteY115" fmla="*/ 1507637 h 1573026"/>
              <a:gd name="connsiteX116" fmla="*/ 1473995 w 2667216"/>
              <a:gd name="connsiteY116" fmla="*/ 1479061 h 1573026"/>
              <a:gd name="connsiteX117" fmla="*/ 1502568 w 2667216"/>
              <a:gd name="connsiteY117" fmla="*/ 1455250 h 1573026"/>
              <a:gd name="connsiteX118" fmla="*/ 1490662 w 2667216"/>
              <a:gd name="connsiteY118" fmla="*/ 1438581 h 1573026"/>
              <a:gd name="connsiteX119" fmla="*/ 1428749 w 2667216"/>
              <a:gd name="connsiteY119" fmla="*/ 1426675 h 1573026"/>
              <a:gd name="connsiteX120" fmla="*/ 1409699 w 2667216"/>
              <a:gd name="connsiteY120" fmla="*/ 1402862 h 1573026"/>
              <a:gd name="connsiteX121" fmla="*/ 1371601 w 2667216"/>
              <a:gd name="connsiteY121" fmla="*/ 1379050 h 1573026"/>
              <a:gd name="connsiteX122" fmla="*/ 1366837 w 2667216"/>
              <a:gd name="connsiteY122" fmla="*/ 1390956 h 1573026"/>
              <a:gd name="connsiteX123" fmla="*/ 1381126 w 2667216"/>
              <a:gd name="connsiteY123" fmla="*/ 1429056 h 1573026"/>
              <a:gd name="connsiteX124" fmla="*/ 1350168 w 2667216"/>
              <a:gd name="connsiteY124" fmla="*/ 1443343 h 1573026"/>
              <a:gd name="connsiteX125" fmla="*/ 1323976 w 2667216"/>
              <a:gd name="connsiteY125" fmla="*/ 1457630 h 1573026"/>
              <a:gd name="connsiteX126" fmla="*/ 1307305 w 2667216"/>
              <a:gd name="connsiteY126" fmla="*/ 1450487 h 1573026"/>
              <a:gd name="connsiteX127" fmla="*/ 1262062 w 2667216"/>
              <a:gd name="connsiteY127" fmla="*/ 1388575 h 1573026"/>
              <a:gd name="connsiteX128" fmla="*/ 1216820 w 2667216"/>
              <a:gd name="connsiteY128" fmla="*/ 1355237 h 1573026"/>
              <a:gd name="connsiteX129" fmla="*/ 1238251 w 2667216"/>
              <a:gd name="connsiteY129" fmla="*/ 1338568 h 1573026"/>
              <a:gd name="connsiteX130" fmla="*/ 1259682 w 2667216"/>
              <a:gd name="connsiteY130" fmla="*/ 1298087 h 1573026"/>
              <a:gd name="connsiteX131" fmla="*/ 1245393 w 2667216"/>
              <a:gd name="connsiteY131" fmla="*/ 1286181 h 1573026"/>
              <a:gd name="connsiteX132" fmla="*/ 1207295 w 2667216"/>
              <a:gd name="connsiteY132" fmla="*/ 1288562 h 1573026"/>
              <a:gd name="connsiteX133" fmla="*/ 1131095 w 2667216"/>
              <a:gd name="connsiteY133" fmla="*/ 1245700 h 1573026"/>
              <a:gd name="connsiteX134" fmla="*/ 1088230 w 2667216"/>
              <a:gd name="connsiteY134" fmla="*/ 1226650 h 1573026"/>
              <a:gd name="connsiteX135" fmla="*/ 1078707 w 2667216"/>
              <a:gd name="connsiteY135" fmla="*/ 1226650 h 1573026"/>
              <a:gd name="connsiteX136" fmla="*/ 1066801 w 2667216"/>
              <a:gd name="connsiteY136" fmla="*/ 1162356 h 1573026"/>
              <a:gd name="connsiteX137" fmla="*/ 1078707 w 2667216"/>
              <a:gd name="connsiteY137" fmla="*/ 1098062 h 1573026"/>
              <a:gd name="connsiteX138" fmla="*/ 1047751 w 2667216"/>
              <a:gd name="connsiteY138" fmla="*/ 1064725 h 1573026"/>
              <a:gd name="connsiteX139" fmla="*/ 995364 w 2667216"/>
              <a:gd name="connsiteY139" fmla="*/ 1040912 h 1573026"/>
              <a:gd name="connsiteX140" fmla="*/ 1021557 w 2667216"/>
              <a:gd name="connsiteY140" fmla="*/ 1017100 h 1573026"/>
              <a:gd name="connsiteX141" fmla="*/ 1066801 w 2667216"/>
              <a:gd name="connsiteY141" fmla="*/ 1021862 h 1573026"/>
              <a:gd name="connsiteX142" fmla="*/ 1062039 w 2667216"/>
              <a:gd name="connsiteY142" fmla="*/ 974237 h 1573026"/>
              <a:gd name="connsiteX143" fmla="*/ 1033464 w 2667216"/>
              <a:gd name="connsiteY143" fmla="*/ 969475 h 1573026"/>
              <a:gd name="connsiteX144" fmla="*/ 1038226 w 2667216"/>
              <a:gd name="connsiteY144" fmla="*/ 921850 h 1573026"/>
              <a:gd name="connsiteX145" fmla="*/ 1007270 w 2667216"/>
              <a:gd name="connsiteY145" fmla="*/ 907562 h 1573026"/>
              <a:gd name="connsiteX146" fmla="*/ 1009651 w 2667216"/>
              <a:gd name="connsiteY146" fmla="*/ 871843 h 1573026"/>
              <a:gd name="connsiteX147" fmla="*/ 962026 w 2667216"/>
              <a:gd name="connsiteY147" fmla="*/ 857556 h 1573026"/>
              <a:gd name="connsiteX148" fmla="*/ 942976 w 2667216"/>
              <a:gd name="connsiteY148" fmla="*/ 878987 h 1573026"/>
              <a:gd name="connsiteX149" fmla="*/ 914399 w 2667216"/>
              <a:gd name="connsiteY149" fmla="*/ 881368 h 1573026"/>
              <a:gd name="connsiteX150" fmla="*/ 864395 w 2667216"/>
              <a:gd name="connsiteY150" fmla="*/ 886131 h 1573026"/>
              <a:gd name="connsiteX151" fmla="*/ 833439 w 2667216"/>
              <a:gd name="connsiteY151" fmla="*/ 907562 h 1573026"/>
              <a:gd name="connsiteX152" fmla="*/ 833439 w 2667216"/>
              <a:gd name="connsiteY152" fmla="*/ 876606 h 1573026"/>
              <a:gd name="connsiteX153" fmla="*/ 792957 w 2667216"/>
              <a:gd name="connsiteY153" fmla="*/ 871843 h 1573026"/>
              <a:gd name="connsiteX154" fmla="*/ 800099 w 2667216"/>
              <a:gd name="connsiteY154" fmla="*/ 893275 h 1573026"/>
              <a:gd name="connsiteX155" fmla="*/ 795339 w 2667216"/>
              <a:gd name="connsiteY155" fmla="*/ 912325 h 1573026"/>
              <a:gd name="connsiteX156" fmla="*/ 709614 w 2667216"/>
              <a:gd name="connsiteY156" fmla="*/ 859936 h 1573026"/>
              <a:gd name="connsiteX157" fmla="*/ 688182 w 2667216"/>
              <a:gd name="connsiteY157" fmla="*/ 826600 h 1573026"/>
              <a:gd name="connsiteX158" fmla="*/ 700089 w 2667216"/>
              <a:gd name="connsiteY158" fmla="*/ 786117 h 1573026"/>
              <a:gd name="connsiteX159" fmla="*/ 669132 w 2667216"/>
              <a:gd name="connsiteY159" fmla="*/ 781356 h 1573026"/>
              <a:gd name="connsiteX160" fmla="*/ 621507 w 2667216"/>
              <a:gd name="connsiteY160" fmla="*/ 795643 h 1573026"/>
              <a:gd name="connsiteX161" fmla="*/ 611982 w 2667216"/>
              <a:gd name="connsiteY161" fmla="*/ 809931 h 1573026"/>
              <a:gd name="connsiteX162" fmla="*/ 588170 w 2667216"/>
              <a:gd name="connsiteY162" fmla="*/ 826600 h 1573026"/>
              <a:gd name="connsiteX163" fmla="*/ 581026 w 2667216"/>
              <a:gd name="connsiteY163" fmla="*/ 843268 h 1573026"/>
              <a:gd name="connsiteX164" fmla="*/ 540545 w 2667216"/>
              <a:gd name="connsiteY164" fmla="*/ 876606 h 1573026"/>
              <a:gd name="connsiteX165" fmla="*/ 542924 w 2667216"/>
              <a:gd name="connsiteY165" fmla="*/ 898037 h 1573026"/>
              <a:gd name="connsiteX166" fmla="*/ 557214 w 2667216"/>
              <a:gd name="connsiteY166" fmla="*/ 917087 h 1573026"/>
              <a:gd name="connsiteX167" fmla="*/ 481014 w 2667216"/>
              <a:gd name="connsiteY167" fmla="*/ 902800 h 1573026"/>
              <a:gd name="connsiteX168" fmla="*/ 447676 w 2667216"/>
              <a:gd name="connsiteY168" fmla="*/ 907562 h 1573026"/>
              <a:gd name="connsiteX169" fmla="*/ 495299 w 2667216"/>
              <a:gd name="connsiteY169" fmla="*/ 938518 h 1573026"/>
              <a:gd name="connsiteX170" fmla="*/ 519114 w 2667216"/>
              <a:gd name="connsiteY170" fmla="*/ 950425 h 1573026"/>
              <a:gd name="connsiteX171" fmla="*/ 545307 w 2667216"/>
              <a:gd name="connsiteY171" fmla="*/ 1002812 h 1573026"/>
              <a:gd name="connsiteX172" fmla="*/ 478630 w 2667216"/>
              <a:gd name="connsiteY172" fmla="*/ 1019481 h 1573026"/>
              <a:gd name="connsiteX173" fmla="*/ 457201 w 2667216"/>
              <a:gd name="connsiteY173" fmla="*/ 1031387 h 1573026"/>
              <a:gd name="connsiteX174" fmla="*/ 433387 w 2667216"/>
              <a:gd name="connsiteY174" fmla="*/ 1002812 h 1573026"/>
              <a:gd name="connsiteX175" fmla="*/ 409574 w 2667216"/>
              <a:gd name="connsiteY175" fmla="*/ 971856 h 1573026"/>
              <a:gd name="connsiteX176" fmla="*/ 411955 w 2667216"/>
              <a:gd name="connsiteY176" fmla="*/ 933756 h 1573026"/>
              <a:gd name="connsiteX177" fmla="*/ 409574 w 2667216"/>
              <a:gd name="connsiteY177" fmla="*/ 914706 h 1573026"/>
              <a:gd name="connsiteX178" fmla="*/ 428624 w 2667216"/>
              <a:gd name="connsiteY178" fmla="*/ 881368 h 1573026"/>
              <a:gd name="connsiteX179" fmla="*/ 388144 w 2667216"/>
              <a:gd name="connsiteY179" fmla="*/ 890893 h 1573026"/>
              <a:gd name="connsiteX180" fmla="*/ 359568 w 2667216"/>
              <a:gd name="connsiteY180" fmla="*/ 952806 h 1573026"/>
              <a:gd name="connsiteX181" fmla="*/ 352424 w 2667216"/>
              <a:gd name="connsiteY181" fmla="*/ 976618 h 1573026"/>
              <a:gd name="connsiteX182" fmla="*/ 321468 w 2667216"/>
              <a:gd name="connsiteY182" fmla="*/ 993287 h 1573026"/>
              <a:gd name="connsiteX183" fmla="*/ 273843 w 2667216"/>
              <a:gd name="connsiteY183" fmla="*/ 990906 h 1573026"/>
              <a:gd name="connsiteX184" fmla="*/ 266699 w 2667216"/>
              <a:gd name="connsiteY184" fmla="*/ 1007575 h 1573026"/>
              <a:gd name="connsiteX185" fmla="*/ 266699 w 2667216"/>
              <a:gd name="connsiteY185" fmla="*/ 1055200 h 1573026"/>
              <a:gd name="connsiteX186" fmla="*/ 207168 w 2667216"/>
              <a:gd name="connsiteY186" fmla="*/ 1059962 h 1573026"/>
              <a:gd name="connsiteX187" fmla="*/ 145255 w 2667216"/>
              <a:gd name="connsiteY187" fmla="*/ 1093300 h 1573026"/>
              <a:gd name="connsiteX188" fmla="*/ 147637 w 2667216"/>
              <a:gd name="connsiteY188" fmla="*/ 1121875 h 1573026"/>
              <a:gd name="connsiteX189" fmla="*/ 95250 w 2667216"/>
              <a:gd name="connsiteY189" fmla="*/ 1109968 h 1573026"/>
              <a:gd name="connsiteX190" fmla="*/ 61912 w 2667216"/>
              <a:gd name="connsiteY190" fmla="*/ 1117112 h 1573026"/>
              <a:gd name="connsiteX191" fmla="*/ 16668 w 2667216"/>
              <a:gd name="connsiteY191" fmla="*/ 1098062 h 1573026"/>
              <a:gd name="connsiteX192" fmla="*/ 0 w 2667216"/>
              <a:gd name="connsiteY192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611980 w 2667216"/>
              <a:gd name="connsiteY3" fmla="*/ 483700 h 1573026"/>
              <a:gd name="connsiteX4" fmla="*/ 607218 w 2667216"/>
              <a:gd name="connsiteY4" fmla="*/ 476556 h 1573026"/>
              <a:gd name="connsiteX5" fmla="*/ 685799 w 2667216"/>
              <a:gd name="connsiteY5" fmla="*/ 524181 h 1573026"/>
              <a:gd name="connsiteX6" fmla="*/ 731043 w 2667216"/>
              <a:gd name="connsiteY6" fmla="*/ 547993 h 1573026"/>
              <a:gd name="connsiteX7" fmla="*/ 797720 w 2667216"/>
              <a:gd name="connsiteY7" fmla="*/ 562280 h 1573026"/>
              <a:gd name="connsiteX8" fmla="*/ 842962 w 2667216"/>
              <a:gd name="connsiteY8" fmla="*/ 478937 h 1573026"/>
              <a:gd name="connsiteX9" fmla="*/ 871537 w 2667216"/>
              <a:gd name="connsiteY9" fmla="*/ 455125 h 1573026"/>
              <a:gd name="connsiteX10" fmla="*/ 873921 w 2667216"/>
              <a:gd name="connsiteY10" fmla="*/ 426549 h 1573026"/>
              <a:gd name="connsiteX11" fmla="*/ 802480 w 2667216"/>
              <a:gd name="connsiteY11" fmla="*/ 412262 h 1573026"/>
              <a:gd name="connsiteX12" fmla="*/ 773907 w 2667216"/>
              <a:gd name="connsiteY12" fmla="*/ 417024 h 1573026"/>
              <a:gd name="connsiteX13" fmla="*/ 738187 w 2667216"/>
              <a:gd name="connsiteY13" fmla="*/ 383687 h 1573026"/>
              <a:gd name="connsiteX14" fmla="*/ 762001 w 2667216"/>
              <a:gd name="connsiteY14" fmla="*/ 357491 h 1573026"/>
              <a:gd name="connsiteX15" fmla="*/ 823912 w 2667216"/>
              <a:gd name="connsiteY15" fmla="*/ 343206 h 1573026"/>
              <a:gd name="connsiteX16" fmla="*/ 869155 w 2667216"/>
              <a:gd name="connsiteY16" fmla="*/ 357493 h 1573026"/>
              <a:gd name="connsiteX17" fmla="*/ 881062 w 2667216"/>
              <a:gd name="connsiteY17" fmla="*/ 376543 h 1573026"/>
              <a:gd name="connsiteX18" fmla="*/ 1000124 w 2667216"/>
              <a:gd name="connsiteY18" fmla="*/ 436075 h 1573026"/>
              <a:gd name="connsiteX19" fmla="*/ 1023937 w 2667216"/>
              <a:gd name="connsiteY19" fmla="*/ 500368 h 1573026"/>
              <a:gd name="connsiteX20" fmla="*/ 1045368 w 2667216"/>
              <a:gd name="connsiteY20" fmla="*/ 512275 h 1573026"/>
              <a:gd name="connsiteX21" fmla="*/ 1042987 w 2667216"/>
              <a:gd name="connsiteY21" fmla="*/ 421787 h 1573026"/>
              <a:gd name="connsiteX22" fmla="*/ 1064418 w 2667216"/>
              <a:gd name="connsiteY22" fmla="*/ 383687 h 1573026"/>
              <a:gd name="connsiteX23" fmla="*/ 1083468 w 2667216"/>
              <a:gd name="connsiteY23" fmla="*/ 386068 h 1573026"/>
              <a:gd name="connsiteX24" fmla="*/ 1083468 w 2667216"/>
              <a:gd name="connsiteY24" fmla="*/ 347968 h 1573026"/>
              <a:gd name="connsiteX25" fmla="*/ 1095376 w 2667216"/>
              <a:gd name="connsiteY25" fmla="*/ 340823 h 1573026"/>
              <a:gd name="connsiteX26" fmla="*/ 1152524 w 2667216"/>
              <a:gd name="connsiteY26" fmla="*/ 343206 h 1573026"/>
              <a:gd name="connsiteX27" fmla="*/ 1252537 w 2667216"/>
              <a:gd name="connsiteY27" fmla="*/ 317012 h 1573026"/>
              <a:gd name="connsiteX28" fmla="*/ 1323974 w 2667216"/>
              <a:gd name="connsiteY28" fmla="*/ 305106 h 1573026"/>
              <a:gd name="connsiteX29" fmla="*/ 1409366 w 2667216"/>
              <a:gd name="connsiteY29" fmla="*/ 250164 h 1573026"/>
              <a:gd name="connsiteX30" fmla="*/ 1481137 w 2667216"/>
              <a:gd name="connsiteY30" fmla="*/ 221762 h 1573026"/>
              <a:gd name="connsiteX31" fmla="*/ 1550195 w 2667216"/>
              <a:gd name="connsiteY31" fmla="*/ 188423 h 1573026"/>
              <a:gd name="connsiteX32" fmla="*/ 1621630 w 2667216"/>
              <a:gd name="connsiteY32" fmla="*/ 195568 h 1573026"/>
              <a:gd name="connsiteX33" fmla="*/ 1674018 w 2667216"/>
              <a:gd name="connsiteY33" fmla="*/ 174137 h 1573026"/>
              <a:gd name="connsiteX34" fmla="*/ 1704976 w 2667216"/>
              <a:gd name="connsiteY34" fmla="*/ 183660 h 1573026"/>
              <a:gd name="connsiteX35" fmla="*/ 1778793 w 2667216"/>
              <a:gd name="connsiteY35" fmla="*/ 233668 h 1573026"/>
              <a:gd name="connsiteX36" fmla="*/ 1716880 w 2667216"/>
              <a:gd name="connsiteY36" fmla="*/ 209856 h 1573026"/>
              <a:gd name="connsiteX37" fmla="*/ 1738312 w 2667216"/>
              <a:gd name="connsiteY37" fmla="*/ 281293 h 1573026"/>
              <a:gd name="connsiteX38" fmla="*/ 1776414 w 2667216"/>
              <a:gd name="connsiteY38" fmla="*/ 309866 h 1573026"/>
              <a:gd name="connsiteX39" fmla="*/ 1871662 w 2667216"/>
              <a:gd name="connsiteY39" fmla="*/ 314631 h 1573026"/>
              <a:gd name="connsiteX40" fmla="*/ 1938339 w 2667216"/>
              <a:gd name="connsiteY40" fmla="*/ 271766 h 1573026"/>
              <a:gd name="connsiteX41" fmla="*/ 1935955 w 2667216"/>
              <a:gd name="connsiteY41" fmla="*/ 293200 h 1573026"/>
              <a:gd name="connsiteX42" fmla="*/ 1900237 w 2667216"/>
              <a:gd name="connsiteY42" fmla="*/ 321775 h 1573026"/>
              <a:gd name="connsiteX43" fmla="*/ 1826418 w 2667216"/>
              <a:gd name="connsiteY43" fmla="*/ 338443 h 1573026"/>
              <a:gd name="connsiteX44" fmla="*/ 1833564 w 2667216"/>
              <a:gd name="connsiteY44" fmla="*/ 367017 h 1573026"/>
              <a:gd name="connsiteX45" fmla="*/ 1957389 w 2667216"/>
              <a:gd name="connsiteY45" fmla="*/ 331298 h 1573026"/>
              <a:gd name="connsiteX46" fmla="*/ 2009774 w 2667216"/>
              <a:gd name="connsiteY46" fmla="*/ 295581 h 1573026"/>
              <a:gd name="connsiteX47" fmla="*/ 2052638 w 2667216"/>
              <a:gd name="connsiteY47" fmla="*/ 271766 h 1573026"/>
              <a:gd name="connsiteX48" fmla="*/ 1976439 w 2667216"/>
              <a:gd name="connsiteY48" fmla="*/ 264623 h 1573026"/>
              <a:gd name="connsiteX49" fmla="*/ 1976439 w 2667216"/>
              <a:gd name="connsiteY49" fmla="*/ 202710 h 1573026"/>
              <a:gd name="connsiteX50" fmla="*/ 2026444 w 2667216"/>
              <a:gd name="connsiteY50" fmla="*/ 202710 h 1573026"/>
              <a:gd name="connsiteX51" fmla="*/ 2133600 w 2667216"/>
              <a:gd name="connsiteY51" fmla="*/ 97935 h 1573026"/>
              <a:gd name="connsiteX52" fmla="*/ 2183606 w 2667216"/>
              <a:gd name="connsiteY52" fmla="*/ 305 h 1573026"/>
              <a:gd name="connsiteX53" fmla="*/ 2147888 w 2667216"/>
              <a:gd name="connsiteY53" fmla="*/ 114604 h 1573026"/>
              <a:gd name="connsiteX54" fmla="*/ 2074070 w 2667216"/>
              <a:gd name="connsiteY54" fmla="*/ 193186 h 1573026"/>
              <a:gd name="connsiteX55" fmla="*/ 2138362 w 2667216"/>
              <a:gd name="connsiteY55" fmla="*/ 217000 h 1573026"/>
              <a:gd name="connsiteX56" fmla="*/ 2197893 w 2667216"/>
              <a:gd name="connsiteY56" fmla="*/ 212237 h 1573026"/>
              <a:gd name="connsiteX57" fmla="*/ 2243139 w 2667216"/>
              <a:gd name="connsiteY57" fmla="*/ 257480 h 1573026"/>
              <a:gd name="connsiteX58" fmla="*/ 2293143 w 2667216"/>
              <a:gd name="connsiteY58" fmla="*/ 243193 h 1573026"/>
              <a:gd name="connsiteX59" fmla="*/ 2336005 w 2667216"/>
              <a:gd name="connsiteY59" fmla="*/ 178900 h 1573026"/>
              <a:gd name="connsiteX60" fmla="*/ 2378868 w 2667216"/>
              <a:gd name="connsiteY60" fmla="*/ 169375 h 1573026"/>
              <a:gd name="connsiteX61" fmla="*/ 2483643 w 2667216"/>
              <a:gd name="connsiteY61" fmla="*/ 152706 h 1573026"/>
              <a:gd name="connsiteX62" fmla="*/ 2500312 w 2667216"/>
              <a:gd name="connsiteY62" fmla="*/ 147943 h 1573026"/>
              <a:gd name="connsiteX63" fmla="*/ 2588418 w 2667216"/>
              <a:gd name="connsiteY63" fmla="*/ 166993 h 1573026"/>
              <a:gd name="connsiteX64" fmla="*/ 2619374 w 2667216"/>
              <a:gd name="connsiteY64" fmla="*/ 188425 h 1573026"/>
              <a:gd name="connsiteX65" fmla="*/ 2645569 w 2667216"/>
              <a:gd name="connsiteY65" fmla="*/ 205092 h 1573026"/>
              <a:gd name="connsiteX66" fmla="*/ 2666999 w 2667216"/>
              <a:gd name="connsiteY66" fmla="*/ 221762 h 1573026"/>
              <a:gd name="connsiteX67" fmla="*/ 2647949 w 2667216"/>
              <a:gd name="connsiteY67" fmla="*/ 264625 h 1573026"/>
              <a:gd name="connsiteX68" fmla="*/ 2645568 w 2667216"/>
              <a:gd name="connsiteY68" fmla="*/ 319393 h 1573026"/>
              <a:gd name="connsiteX69" fmla="*/ 2631280 w 2667216"/>
              <a:gd name="connsiteY69" fmla="*/ 376543 h 1573026"/>
              <a:gd name="connsiteX70" fmla="*/ 2633662 w 2667216"/>
              <a:gd name="connsiteY70" fmla="*/ 386068 h 1573026"/>
              <a:gd name="connsiteX71" fmla="*/ 2664618 w 2667216"/>
              <a:gd name="connsiteY71" fmla="*/ 393212 h 1573026"/>
              <a:gd name="connsiteX72" fmla="*/ 2652712 w 2667216"/>
              <a:gd name="connsiteY72" fmla="*/ 424168 h 1573026"/>
              <a:gd name="connsiteX73" fmla="*/ 2619374 w 2667216"/>
              <a:gd name="connsiteY73" fmla="*/ 445600 h 1573026"/>
              <a:gd name="connsiteX74" fmla="*/ 2605087 w 2667216"/>
              <a:gd name="connsiteY74" fmla="*/ 476556 h 1573026"/>
              <a:gd name="connsiteX75" fmla="*/ 2608340 w 2667216"/>
              <a:gd name="connsiteY75" fmla="*/ 559163 h 1573026"/>
              <a:gd name="connsiteX76" fmla="*/ 2595561 w 2667216"/>
              <a:gd name="connsiteY76" fmla="*/ 590856 h 1573026"/>
              <a:gd name="connsiteX77" fmla="*/ 2593180 w 2667216"/>
              <a:gd name="connsiteY77" fmla="*/ 655150 h 1573026"/>
              <a:gd name="connsiteX78" fmla="*/ 2614612 w 2667216"/>
              <a:gd name="connsiteY78" fmla="*/ 690868 h 1573026"/>
              <a:gd name="connsiteX79" fmla="*/ 2609849 w 2667216"/>
              <a:gd name="connsiteY79" fmla="*/ 743256 h 1573026"/>
              <a:gd name="connsiteX80" fmla="*/ 2612230 w 2667216"/>
              <a:gd name="connsiteY80" fmla="*/ 790881 h 1573026"/>
              <a:gd name="connsiteX81" fmla="*/ 2600324 w 2667216"/>
              <a:gd name="connsiteY81" fmla="*/ 805168 h 1573026"/>
              <a:gd name="connsiteX82" fmla="*/ 2571749 w 2667216"/>
              <a:gd name="connsiteY82" fmla="*/ 890893 h 1573026"/>
              <a:gd name="connsiteX83" fmla="*/ 2540795 w 2667216"/>
              <a:gd name="connsiteY83" fmla="*/ 967092 h 1573026"/>
              <a:gd name="connsiteX84" fmla="*/ 2505074 w 2667216"/>
              <a:gd name="connsiteY84" fmla="*/ 945662 h 1573026"/>
              <a:gd name="connsiteX85" fmla="*/ 2445543 w 2667216"/>
              <a:gd name="connsiteY85" fmla="*/ 917087 h 1573026"/>
              <a:gd name="connsiteX86" fmla="*/ 2416968 w 2667216"/>
              <a:gd name="connsiteY86" fmla="*/ 883750 h 1573026"/>
              <a:gd name="connsiteX87" fmla="*/ 2383632 w 2667216"/>
              <a:gd name="connsiteY87" fmla="*/ 869462 h 1573026"/>
              <a:gd name="connsiteX88" fmla="*/ 2350293 w 2667216"/>
              <a:gd name="connsiteY88" fmla="*/ 871843 h 1573026"/>
              <a:gd name="connsiteX89" fmla="*/ 2300287 w 2667216"/>
              <a:gd name="connsiteY89" fmla="*/ 895656 h 1573026"/>
              <a:gd name="connsiteX90" fmla="*/ 2276474 w 2667216"/>
              <a:gd name="connsiteY90" fmla="*/ 909943 h 1573026"/>
              <a:gd name="connsiteX91" fmla="*/ 2207420 w 2667216"/>
              <a:gd name="connsiteY91" fmla="*/ 926612 h 1573026"/>
              <a:gd name="connsiteX92" fmla="*/ 2185987 w 2667216"/>
              <a:gd name="connsiteY92" fmla="*/ 957568 h 1573026"/>
              <a:gd name="connsiteX93" fmla="*/ 2183605 w 2667216"/>
              <a:gd name="connsiteY93" fmla="*/ 1036150 h 1573026"/>
              <a:gd name="connsiteX94" fmla="*/ 2185989 w 2667216"/>
              <a:gd name="connsiteY94" fmla="*/ 1062342 h 1573026"/>
              <a:gd name="connsiteX95" fmla="*/ 2085974 w 2667216"/>
              <a:gd name="connsiteY95" fmla="*/ 1112350 h 1573026"/>
              <a:gd name="connsiteX96" fmla="*/ 2043112 w 2667216"/>
              <a:gd name="connsiteY96" fmla="*/ 1112350 h 1573026"/>
              <a:gd name="connsiteX97" fmla="*/ 1952626 w 2667216"/>
              <a:gd name="connsiteY97" fmla="*/ 1148067 h 1573026"/>
              <a:gd name="connsiteX98" fmla="*/ 1931193 w 2667216"/>
              <a:gd name="connsiteY98" fmla="*/ 1188550 h 1573026"/>
              <a:gd name="connsiteX99" fmla="*/ 1931195 w 2667216"/>
              <a:gd name="connsiteY99" fmla="*/ 1238556 h 1573026"/>
              <a:gd name="connsiteX100" fmla="*/ 1881187 w 2667216"/>
              <a:gd name="connsiteY100" fmla="*/ 1279037 h 1573026"/>
              <a:gd name="connsiteX101" fmla="*/ 1864520 w 2667216"/>
              <a:gd name="connsiteY101" fmla="*/ 1309993 h 1573026"/>
              <a:gd name="connsiteX102" fmla="*/ 1866899 w 2667216"/>
              <a:gd name="connsiteY102" fmla="*/ 1331425 h 1573026"/>
              <a:gd name="connsiteX103" fmla="*/ 1900237 w 2667216"/>
              <a:gd name="connsiteY103" fmla="*/ 1326662 h 1573026"/>
              <a:gd name="connsiteX104" fmla="*/ 1924051 w 2667216"/>
              <a:gd name="connsiteY104" fmla="*/ 1350474 h 1573026"/>
              <a:gd name="connsiteX105" fmla="*/ 1912143 w 2667216"/>
              <a:gd name="connsiteY105" fmla="*/ 1383812 h 1573026"/>
              <a:gd name="connsiteX106" fmla="*/ 1909762 w 2667216"/>
              <a:gd name="connsiteY106" fmla="*/ 1421912 h 1573026"/>
              <a:gd name="connsiteX107" fmla="*/ 1831182 w 2667216"/>
              <a:gd name="connsiteY107" fmla="*/ 1450487 h 1573026"/>
              <a:gd name="connsiteX108" fmla="*/ 1821657 w 2667216"/>
              <a:gd name="connsiteY108" fmla="*/ 1538594 h 1573026"/>
              <a:gd name="connsiteX109" fmla="*/ 1754980 w 2667216"/>
              <a:gd name="connsiteY109" fmla="*/ 1560025 h 1573026"/>
              <a:gd name="connsiteX110" fmla="*/ 1718929 w 2667216"/>
              <a:gd name="connsiteY110" fmla="*/ 1573012 h 1573026"/>
              <a:gd name="connsiteX111" fmla="*/ 1638299 w 2667216"/>
              <a:gd name="connsiteY111" fmla="*/ 1557643 h 1573026"/>
              <a:gd name="connsiteX112" fmla="*/ 1612105 w 2667216"/>
              <a:gd name="connsiteY112" fmla="*/ 1571931 h 1573026"/>
              <a:gd name="connsiteX113" fmla="*/ 1557339 w 2667216"/>
              <a:gd name="connsiteY113" fmla="*/ 1543356 h 1573026"/>
              <a:gd name="connsiteX114" fmla="*/ 1516855 w 2667216"/>
              <a:gd name="connsiteY114" fmla="*/ 1507637 h 1573026"/>
              <a:gd name="connsiteX115" fmla="*/ 1473995 w 2667216"/>
              <a:gd name="connsiteY115" fmla="*/ 1479061 h 1573026"/>
              <a:gd name="connsiteX116" fmla="*/ 1502568 w 2667216"/>
              <a:gd name="connsiteY116" fmla="*/ 1455250 h 1573026"/>
              <a:gd name="connsiteX117" fmla="*/ 1490662 w 2667216"/>
              <a:gd name="connsiteY117" fmla="*/ 1438581 h 1573026"/>
              <a:gd name="connsiteX118" fmla="*/ 1428749 w 2667216"/>
              <a:gd name="connsiteY118" fmla="*/ 1426675 h 1573026"/>
              <a:gd name="connsiteX119" fmla="*/ 1409699 w 2667216"/>
              <a:gd name="connsiteY119" fmla="*/ 1402862 h 1573026"/>
              <a:gd name="connsiteX120" fmla="*/ 1371601 w 2667216"/>
              <a:gd name="connsiteY120" fmla="*/ 1379050 h 1573026"/>
              <a:gd name="connsiteX121" fmla="*/ 1366837 w 2667216"/>
              <a:gd name="connsiteY121" fmla="*/ 1390956 h 1573026"/>
              <a:gd name="connsiteX122" fmla="*/ 1381126 w 2667216"/>
              <a:gd name="connsiteY122" fmla="*/ 1429056 h 1573026"/>
              <a:gd name="connsiteX123" fmla="*/ 1350168 w 2667216"/>
              <a:gd name="connsiteY123" fmla="*/ 1443343 h 1573026"/>
              <a:gd name="connsiteX124" fmla="*/ 1323976 w 2667216"/>
              <a:gd name="connsiteY124" fmla="*/ 1457630 h 1573026"/>
              <a:gd name="connsiteX125" fmla="*/ 1307305 w 2667216"/>
              <a:gd name="connsiteY125" fmla="*/ 1450487 h 1573026"/>
              <a:gd name="connsiteX126" fmla="*/ 1262062 w 2667216"/>
              <a:gd name="connsiteY126" fmla="*/ 1388575 h 1573026"/>
              <a:gd name="connsiteX127" fmla="*/ 1216820 w 2667216"/>
              <a:gd name="connsiteY127" fmla="*/ 1355237 h 1573026"/>
              <a:gd name="connsiteX128" fmla="*/ 1238251 w 2667216"/>
              <a:gd name="connsiteY128" fmla="*/ 1338568 h 1573026"/>
              <a:gd name="connsiteX129" fmla="*/ 1259682 w 2667216"/>
              <a:gd name="connsiteY129" fmla="*/ 1298087 h 1573026"/>
              <a:gd name="connsiteX130" fmla="*/ 1245393 w 2667216"/>
              <a:gd name="connsiteY130" fmla="*/ 1286181 h 1573026"/>
              <a:gd name="connsiteX131" fmla="*/ 1207295 w 2667216"/>
              <a:gd name="connsiteY131" fmla="*/ 1288562 h 1573026"/>
              <a:gd name="connsiteX132" fmla="*/ 1131095 w 2667216"/>
              <a:gd name="connsiteY132" fmla="*/ 1245700 h 1573026"/>
              <a:gd name="connsiteX133" fmla="*/ 1088230 w 2667216"/>
              <a:gd name="connsiteY133" fmla="*/ 1226650 h 1573026"/>
              <a:gd name="connsiteX134" fmla="*/ 1078707 w 2667216"/>
              <a:gd name="connsiteY134" fmla="*/ 1226650 h 1573026"/>
              <a:gd name="connsiteX135" fmla="*/ 1066801 w 2667216"/>
              <a:gd name="connsiteY135" fmla="*/ 1162356 h 1573026"/>
              <a:gd name="connsiteX136" fmla="*/ 1078707 w 2667216"/>
              <a:gd name="connsiteY136" fmla="*/ 1098062 h 1573026"/>
              <a:gd name="connsiteX137" fmla="*/ 1047751 w 2667216"/>
              <a:gd name="connsiteY137" fmla="*/ 1064725 h 1573026"/>
              <a:gd name="connsiteX138" fmla="*/ 995364 w 2667216"/>
              <a:gd name="connsiteY138" fmla="*/ 1040912 h 1573026"/>
              <a:gd name="connsiteX139" fmla="*/ 1021557 w 2667216"/>
              <a:gd name="connsiteY139" fmla="*/ 1017100 h 1573026"/>
              <a:gd name="connsiteX140" fmla="*/ 1066801 w 2667216"/>
              <a:gd name="connsiteY140" fmla="*/ 1021862 h 1573026"/>
              <a:gd name="connsiteX141" fmla="*/ 1062039 w 2667216"/>
              <a:gd name="connsiteY141" fmla="*/ 974237 h 1573026"/>
              <a:gd name="connsiteX142" fmla="*/ 1033464 w 2667216"/>
              <a:gd name="connsiteY142" fmla="*/ 969475 h 1573026"/>
              <a:gd name="connsiteX143" fmla="*/ 1038226 w 2667216"/>
              <a:gd name="connsiteY143" fmla="*/ 921850 h 1573026"/>
              <a:gd name="connsiteX144" fmla="*/ 1007270 w 2667216"/>
              <a:gd name="connsiteY144" fmla="*/ 907562 h 1573026"/>
              <a:gd name="connsiteX145" fmla="*/ 1009651 w 2667216"/>
              <a:gd name="connsiteY145" fmla="*/ 871843 h 1573026"/>
              <a:gd name="connsiteX146" fmla="*/ 962026 w 2667216"/>
              <a:gd name="connsiteY146" fmla="*/ 857556 h 1573026"/>
              <a:gd name="connsiteX147" fmla="*/ 942976 w 2667216"/>
              <a:gd name="connsiteY147" fmla="*/ 878987 h 1573026"/>
              <a:gd name="connsiteX148" fmla="*/ 914399 w 2667216"/>
              <a:gd name="connsiteY148" fmla="*/ 881368 h 1573026"/>
              <a:gd name="connsiteX149" fmla="*/ 864395 w 2667216"/>
              <a:gd name="connsiteY149" fmla="*/ 886131 h 1573026"/>
              <a:gd name="connsiteX150" fmla="*/ 833439 w 2667216"/>
              <a:gd name="connsiteY150" fmla="*/ 907562 h 1573026"/>
              <a:gd name="connsiteX151" fmla="*/ 833439 w 2667216"/>
              <a:gd name="connsiteY151" fmla="*/ 876606 h 1573026"/>
              <a:gd name="connsiteX152" fmla="*/ 792957 w 2667216"/>
              <a:gd name="connsiteY152" fmla="*/ 871843 h 1573026"/>
              <a:gd name="connsiteX153" fmla="*/ 800099 w 2667216"/>
              <a:gd name="connsiteY153" fmla="*/ 893275 h 1573026"/>
              <a:gd name="connsiteX154" fmla="*/ 795339 w 2667216"/>
              <a:gd name="connsiteY154" fmla="*/ 912325 h 1573026"/>
              <a:gd name="connsiteX155" fmla="*/ 709614 w 2667216"/>
              <a:gd name="connsiteY155" fmla="*/ 859936 h 1573026"/>
              <a:gd name="connsiteX156" fmla="*/ 688182 w 2667216"/>
              <a:gd name="connsiteY156" fmla="*/ 826600 h 1573026"/>
              <a:gd name="connsiteX157" fmla="*/ 700089 w 2667216"/>
              <a:gd name="connsiteY157" fmla="*/ 786117 h 1573026"/>
              <a:gd name="connsiteX158" fmla="*/ 669132 w 2667216"/>
              <a:gd name="connsiteY158" fmla="*/ 781356 h 1573026"/>
              <a:gd name="connsiteX159" fmla="*/ 621507 w 2667216"/>
              <a:gd name="connsiteY159" fmla="*/ 795643 h 1573026"/>
              <a:gd name="connsiteX160" fmla="*/ 611982 w 2667216"/>
              <a:gd name="connsiteY160" fmla="*/ 809931 h 1573026"/>
              <a:gd name="connsiteX161" fmla="*/ 588170 w 2667216"/>
              <a:gd name="connsiteY161" fmla="*/ 826600 h 1573026"/>
              <a:gd name="connsiteX162" fmla="*/ 581026 w 2667216"/>
              <a:gd name="connsiteY162" fmla="*/ 843268 h 1573026"/>
              <a:gd name="connsiteX163" fmla="*/ 540545 w 2667216"/>
              <a:gd name="connsiteY163" fmla="*/ 876606 h 1573026"/>
              <a:gd name="connsiteX164" fmla="*/ 542924 w 2667216"/>
              <a:gd name="connsiteY164" fmla="*/ 898037 h 1573026"/>
              <a:gd name="connsiteX165" fmla="*/ 557214 w 2667216"/>
              <a:gd name="connsiteY165" fmla="*/ 917087 h 1573026"/>
              <a:gd name="connsiteX166" fmla="*/ 481014 w 2667216"/>
              <a:gd name="connsiteY166" fmla="*/ 902800 h 1573026"/>
              <a:gd name="connsiteX167" fmla="*/ 447676 w 2667216"/>
              <a:gd name="connsiteY167" fmla="*/ 907562 h 1573026"/>
              <a:gd name="connsiteX168" fmla="*/ 495299 w 2667216"/>
              <a:gd name="connsiteY168" fmla="*/ 938518 h 1573026"/>
              <a:gd name="connsiteX169" fmla="*/ 519114 w 2667216"/>
              <a:gd name="connsiteY169" fmla="*/ 950425 h 1573026"/>
              <a:gd name="connsiteX170" fmla="*/ 545307 w 2667216"/>
              <a:gd name="connsiteY170" fmla="*/ 1002812 h 1573026"/>
              <a:gd name="connsiteX171" fmla="*/ 478630 w 2667216"/>
              <a:gd name="connsiteY171" fmla="*/ 1019481 h 1573026"/>
              <a:gd name="connsiteX172" fmla="*/ 457201 w 2667216"/>
              <a:gd name="connsiteY172" fmla="*/ 1031387 h 1573026"/>
              <a:gd name="connsiteX173" fmla="*/ 433387 w 2667216"/>
              <a:gd name="connsiteY173" fmla="*/ 1002812 h 1573026"/>
              <a:gd name="connsiteX174" fmla="*/ 409574 w 2667216"/>
              <a:gd name="connsiteY174" fmla="*/ 971856 h 1573026"/>
              <a:gd name="connsiteX175" fmla="*/ 411955 w 2667216"/>
              <a:gd name="connsiteY175" fmla="*/ 933756 h 1573026"/>
              <a:gd name="connsiteX176" fmla="*/ 409574 w 2667216"/>
              <a:gd name="connsiteY176" fmla="*/ 914706 h 1573026"/>
              <a:gd name="connsiteX177" fmla="*/ 428624 w 2667216"/>
              <a:gd name="connsiteY177" fmla="*/ 881368 h 1573026"/>
              <a:gd name="connsiteX178" fmla="*/ 388144 w 2667216"/>
              <a:gd name="connsiteY178" fmla="*/ 890893 h 1573026"/>
              <a:gd name="connsiteX179" fmla="*/ 359568 w 2667216"/>
              <a:gd name="connsiteY179" fmla="*/ 952806 h 1573026"/>
              <a:gd name="connsiteX180" fmla="*/ 352424 w 2667216"/>
              <a:gd name="connsiteY180" fmla="*/ 976618 h 1573026"/>
              <a:gd name="connsiteX181" fmla="*/ 321468 w 2667216"/>
              <a:gd name="connsiteY181" fmla="*/ 993287 h 1573026"/>
              <a:gd name="connsiteX182" fmla="*/ 273843 w 2667216"/>
              <a:gd name="connsiteY182" fmla="*/ 990906 h 1573026"/>
              <a:gd name="connsiteX183" fmla="*/ 266699 w 2667216"/>
              <a:gd name="connsiteY183" fmla="*/ 1007575 h 1573026"/>
              <a:gd name="connsiteX184" fmla="*/ 266699 w 2667216"/>
              <a:gd name="connsiteY184" fmla="*/ 1055200 h 1573026"/>
              <a:gd name="connsiteX185" fmla="*/ 207168 w 2667216"/>
              <a:gd name="connsiteY185" fmla="*/ 1059962 h 1573026"/>
              <a:gd name="connsiteX186" fmla="*/ 145255 w 2667216"/>
              <a:gd name="connsiteY186" fmla="*/ 1093300 h 1573026"/>
              <a:gd name="connsiteX187" fmla="*/ 147637 w 2667216"/>
              <a:gd name="connsiteY187" fmla="*/ 1121875 h 1573026"/>
              <a:gd name="connsiteX188" fmla="*/ 95250 w 2667216"/>
              <a:gd name="connsiteY188" fmla="*/ 1109968 h 1573026"/>
              <a:gd name="connsiteX189" fmla="*/ 61912 w 2667216"/>
              <a:gd name="connsiteY189" fmla="*/ 1117112 h 1573026"/>
              <a:gd name="connsiteX190" fmla="*/ 16668 w 2667216"/>
              <a:gd name="connsiteY190" fmla="*/ 1098062 h 1573026"/>
              <a:gd name="connsiteX191" fmla="*/ 0 w 2667216"/>
              <a:gd name="connsiteY191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592928 w 2667216"/>
              <a:gd name="connsiteY3" fmla="*/ 476556 h 1573026"/>
              <a:gd name="connsiteX4" fmla="*/ 611980 w 2667216"/>
              <a:gd name="connsiteY4" fmla="*/ 483700 h 1573026"/>
              <a:gd name="connsiteX5" fmla="*/ 607218 w 2667216"/>
              <a:gd name="connsiteY5" fmla="*/ 476556 h 1573026"/>
              <a:gd name="connsiteX6" fmla="*/ 685799 w 2667216"/>
              <a:gd name="connsiteY6" fmla="*/ 524181 h 1573026"/>
              <a:gd name="connsiteX7" fmla="*/ 731043 w 2667216"/>
              <a:gd name="connsiteY7" fmla="*/ 547993 h 1573026"/>
              <a:gd name="connsiteX8" fmla="*/ 797720 w 2667216"/>
              <a:gd name="connsiteY8" fmla="*/ 562280 h 1573026"/>
              <a:gd name="connsiteX9" fmla="*/ 842962 w 2667216"/>
              <a:gd name="connsiteY9" fmla="*/ 478937 h 1573026"/>
              <a:gd name="connsiteX10" fmla="*/ 871537 w 2667216"/>
              <a:gd name="connsiteY10" fmla="*/ 455125 h 1573026"/>
              <a:gd name="connsiteX11" fmla="*/ 873921 w 2667216"/>
              <a:gd name="connsiteY11" fmla="*/ 426549 h 1573026"/>
              <a:gd name="connsiteX12" fmla="*/ 802480 w 2667216"/>
              <a:gd name="connsiteY12" fmla="*/ 412262 h 1573026"/>
              <a:gd name="connsiteX13" fmla="*/ 773907 w 2667216"/>
              <a:gd name="connsiteY13" fmla="*/ 417024 h 1573026"/>
              <a:gd name="connsiteX14" fmla="*/ 738187 w 2667216"/>
              <a:gd name="connsiteY14" fmla="*/ 383687 h 1573026"/>
              <a:gd name="connsiteX15" fmla="*/ 762001 w 2667216"/>
              <a:gd name="connsiteY15" fmla="*/ 357491 h 1573026"/>
              <a:gd name="connsiteX16" fmla="*/ 823912 w 2667216"/>
              <a:gd name="connsiteY16" fmla="*/ 343206 h 1573026"/>
              <a:gd name="connsiteX17" fmla="*/ 869155 w 2667216"/>
              <a:gd name="connsiteY17" fmla="*/ 357493 h 1573026"/>
              <a:gd name="connsiteX18" fmla="*/ 881062 w 2667216"/>
              <a:gd name="connsiteY18" fmla="*/ 376543 h 1573026"/>
              <a:gd name="connsiteX19" fmla="*/ 1000124 w 2667216"/>
              <a:gd name="connsiteY19" fmla="*/ 436075 h 1573026"/>
              <a:gd name="connsiteX20" fmla="*/ 1023937 w 2667216"/>
              <a:gd name="connsiteY20" fmla="*/ 500368 h 1573026"/>
              <a:gd name="connsiteX21" fmla="*/ 1045368 w 2667216"/>
              <a:gd name="connsiteY21" fmla="*/ 512275 h 1573026"/>
              <a:gd name="connsiteX22" fmla="*/ 1042987 w 2667216"/>
              <a:gd name="connsiteY22" fmla="*/ 421787 h 1573026"/>
              <a:gd name="connsiteX23" fmla="*/ 1064418 w 2667216"/>
              <a:gd name="connsiteY23" fmla="*/ 383687 h 1573026"/>
              <a:gd name="connsiteX24" fmla="*/ 1083468 w 2667216"/>
              <a:gd name="connsiteY24" fmla="*/ 386068 h 1573026"/>
              <a:gd name="connsiteX25" fmla="*/ 1083468 w 2667216"/>
              <a:gd name="connsiteY25" fmla="*/ 347968 h 1573026"/>
              <a:gd name="connsiteX26" fmla="*/ 1095376 w 2667216"/>
              <a:gd name="connsiteY26" fmla="*/ 340823 h 1573026"/>
              <a:gd name="connsiteX27" fmla="*/ 1152524 w 2667216"/>
              <a:gd name="connsiteY27" fmla="*/ 343206 h 1573026"/>
              <a:gd name="connsiteX28" fmla="*/ 1252537 w 2667216"/>
              <a:gd name="connsiteY28" fmla="*/ 317012 h 1573026"/>
              <a:gd name="connsiteX29" fmla="*/ 1323974 w 2667216"/>
              <a:gd name="connsiteY29" fmla="*/ 305106 h 1573026"/>
              <a:gd name="connsiteX30" fmla="*/ 1409366 w 2667216"/>
              <a:gd name="connsiteY30" fmla="*/ 250164 h 1573026"/>
              <a:gd name="connsiteX31" fmla="*/ 1481137 w 2667216"/>
              <a:gd name="connsiteY31" fmla="*/ 221762 h 1573026"/>
              <a:gd name="connsiteX32" fmla="*/ 1550195 w 2667216"/>
              <a:gd name="connsiteY32" fmla="*/ 188423 h 1573026"/>
              <a:gd name="connsiteX33" fmla="*/ 1621630 w 2667216"/>
              <a:gd name="connsiteY33" fmla="*/ 195568 h 1573026"/>
              <a:gd name="connsiteX34" fmla="*/ 1674018 w 2667216"/>
              <a:gd name="connsiteY34" fmla="*/ 174137 h 1573026"/>
              <a:gd name="connsiteX35" fmla="*/ 1704976 w 2667216"/>
              <a:gd name="connsiteY35" fmla="*/ 183660 h 1573026"/>
              <a:gd name="connsiteX36" fmla="*/ 1778793 w 2667216"/>
              <a:gd name="connsiteY36" fmla="*/ 233668 h 1573026"/>
              <a:gd name="connsiteX37" fmla="*/ 1716880 w 2667216"/>
              <a:gd name="connsiteY37" fmla="*/ 209856 h 1573026"/>
              <a:gd name="connsiteX38" fmla="*/ 1738312 w 2667216"/>
              <a:gd name="connsiteY38" fmla="*/ 281293 h 1573026"/>
              <a:gd name="connsiteX39" fmla="*/ 1776414 w 2667216"/>
              <a:gd name="connsiteY39" fmla="*/ 309866 h 1573026"/>
              <a:gd name="connsiteX40" fmla="*/ 1871662 w 2667216"/>
              <a:gd name="connsiteY40" fmla="*/ 314631 h 1573026"/>
              <a:gd name="connsiteX41" fmla="*/ 1938339 w 2667216"/>
              <a:gd name="connsiteY41" fmla="*/ 271766 h 1573026"/>
              <a:gd name="connsiteX42" fmla="*/ 1935955 w 2667216"/>
              <a:gd name="connsiteY42" fmla="*/ 293200 h 1573026"/>
              <a:gd name="connsiteX43" fmla="*/ 1900237 w 2667216"/>
              <a:gd name="connsiteY43" fmla="*/ 321775 h 1573026"/>
              <a:gd name="connsiteX44" fmla="*/ 1826418 w 2667216"/>
              <a:gd name="connsiteY44" fmla="*/ 338443 h 1573026"/>
              <a:gd name="connsiteX45" fmla="*/ 1833564 w 2667216"/>
              <a:gd name="connsiteY45" fmla="*/ 367017 h 1573026"/>
              <a:gd name="connsiteX46" fmla="*/ 1957389 w 2667216"/>
              <a:gd name="connsiteY46" fmla="*/ 331298 h 1573026"/>
              <a:gd name="connsiteX47" fmla="*/ 2009774 w 2667216"/>
              <a:gd name="connsiteY47" fmla="*/ 295581 h 1573026"/>
              <a:gd name="connsiteX48" fmla="*/ 2052638 w 2667216"/>
              <a:gd name="connsiteY48" fmla="*/ 271766 h 1573026"/>
              <a:gd name="connsiteX49" fmla="*/ 1976439 w 2667216"/>
              <a:gd name="connsiteY49" fmla="*/ 264623 h 1573026"/>
              <a:gd name="connsiteX50" fmla="*/ 1976439 w 2667216"/>
              <a:gd name="connsiteY50" fmla="*/ 202710 h 1573026"/>
              <a:gd name="connsiteX51" fmla="*/ 2026444 w 2667216"/>
              <a:gd name="connsiteY51" fmla="*/ 202710 h 1573026"/>
              <a:gd name="connsiteX52" fmla="*/ 2133600 w 2667216"/>
              <a:gd name="connsiteY52" fmla="*/ 97935 h 1573026"/>
              <a:gd name="connsiteX53" fmla="*/ 2183606 w 2667216"/>
              <a:gd name="connsiteY53" fmla="*/ 305 h 1573026"/>
              <a:gd name="connsiteX54" fmla="*/ 2147888 w 2667216"/>
              <a:gd name="connsiteY54" fmla="*/ 114604 h 1573026"/>
              <a:gd name="connsiteX55" fmla="*/ 2074070 w 2667216"/>
              <a:gd name="connsiteY55" fmla="*/ 193186 h 1573026"/>
              <a:gd name="connsiteX56" fmla="*/ 2138362 w 2667216"/>
              <a:gd name="connsiteY56" fmla="*/ 217000 h 1573026"/>
              <a:gd name="connsiteX57" fmla="*/ 2197893 w 2667216"/>
              <a:gd name="connsiteY57" fmla="*/ 212237 h 1573026"/>
              <a:gd name="connsiteX58" fmla="*/ 2243139 w 2667216"/>
              <a:gd name="connsiteY58" fmla="*/ 257480 h 1573026"/>
              <a:gd name="connsiteX59" fmla="*/ 2293143 w 2667216"/>
              <a:gd name="connsiteY59" fmla="*/ 243193 h 1573026"/>
              <a:gd name="connsiteX60" fmla="*/ 2336005 w 2667216"/>
              <a:gd name="connsiteY60" fmla="*/ 178900 h 1573026"/>
              <a:gd name="connsiteX61" fmla="*/ 2378868 w 2667216"/>
              <a:gd name="connsiteY61" fmla="*/ 169375 h 1573026"/>
              <a:gd name="connsiteX62" fmla="*/ 2483643 w 2667216"/>
              <a:gd name="connsiteY62" fmla="*/ 152706 h 1573026"/>
              <a:gd name="connsiteX63" fmla="*/ 2500312 w 2667216"/>
              <a:gd name="connsiteY63" fmla="*/ 147943 h 1573026"/>
              <a:gd name="connsiteX64" fmla="*/ 2588418 w 2667216"/>
              <a:gd name="connsiteY64" fmla="*/ 166993 h 1573026"/>
              <a:gd name="connsiteX65" fmla="*/ 2619374 w 2667216"/>
              <a:gd name="connsiteY65" fmla="*/ 188425 h 1573026"/>
              <a:gd name="connsiteX66" fmla="*/ 2645569 w 2667216"/>
              <a:gd name="connsiteY66" fmla="*/ 205092 h 1573026"/>
              <a:gd name="connsiteX67" fmla="*/ 2666999 w 2667216"/>
              <a:gd name="connsiteY67" fmla="*/ 221762 h 1573026"/>
              <a:gd name="connsiteX68" fmla="*/ 2647949 w 2667216"/>
              <a:gd name="connsiteY68" fmla="*/ 264625 h 1573026"/>
              <a:gd name="connsiteX69" fmla="*/ 2645568 w 2667216"/>
              <a:gd name="connsiteY69" fmla="*/ 319393 h 1573026"/>
              <a:gd name="connsiteX70" fmla="*/ 2631280 w 2667216"/>
              <a:gd name="connsiteY70" fmla="*/ 376543 h 1573026"/>
              <a:gd name="connsiteX71" fmla="*/ 2633662 w 2667216"/>
              <a:gd name="connsiteY71" fmla="*/ 386068 h 1573026"/>
              <a:gd name="connsiteX72" fmla="*/ 2664618 w 2667216"/>
              <a:gd name="connsiteY72" fmla="*/ 393212 h 1573026"/>
              <a:gd name="connsiteX73" fmla="*/ 2652712 w 2667216"/>
              <a:gd name="connsiteY73" fmla="*/ 424168 h 1573026"/>
              <a:gd name="connsiteX74" fmla="*/ 2619374 w 2667216"/>
              <a:gd name="connsiteY74" fmla="*/ 445600 h 1573026"/>
              <a:gd name="connsiteX75" fmla="*/ 2605087 w 2667216"/>
              <a:gd name="connsiteY75" fmla="*/ 476556 h 1573026"/>
              <a:gd name="connsiteX76" fmla="*/ 2608340 w 2667216"/>
              <a:gd name="connsiteY76" fmla="*/ 559163 h 1573026"/>
              <a:gd name="connsiteX77" fmla="*/ 2595561 w 2667216"/>
              <a:gd name="connsiteY77" fmla="*/ 590856 h 1573026"/>
              <a:gd name="connsiteX78" fmla="*/ 2593180 w 2667216"/>
              <a:gd name="connsiteY78" fmla="*/ 655150 h 1573026"/>
              <a:gd name="connsiteX79" fmla="*/ 2614612 w 2667216"/>
              <a:gd name="connsiteY79" fmla="*/ 690868 h 1573026"/>
              <a:gd name="connsiteX80" fmla="*/ 2609849 w 2667216"/>
              <a:gd name="connsiteY80" fmla="*/ 743256 h 1573026"/>
              <a:gd name="connsiteX81" fmla="*/ 2612230 w 2667216"/>
              <a:gd name="connsiteY81" fmla="*/ 790881 h 1573026"/>
              <a:gd name="connsiteX82" fmla="*/ 2600324 w 2667216"/>
              <a:gd name="connsiteY82" fmla="*/ 805168 h 1573026"/>
              <a:gd name="connsiteX83" fmla="*/ 2571749 w 2667216"/>
              <a:gd name="connsiteY83" fmla="*/ 890893 h 1573026"/>
              <a:gd name="connsiteX84" fmla="*/ 2540795 w 2667216"/>
              <a:gd name="connsiteY84" fmla="*/ 967092 h 1573026"/>
              <a:gd name="connsiteX85" fmla="*/ 2505074 w 2667216"/>
              <a:gd name="connsiteY85" fmla="*/ 945662 h 1573026"/>
              <a:gd name="connsiteX86" fmla="*/ 2445543 w 2667216"/>
              <a:gd name="connsiteY86" fmla="*/ 917087 h 1573026"/>
              <a:gd name="connsiteX87" fmla="*/ 2416968 w 2667216"/>
              <a:gd name="connsiteY87" fmla="*/ 883750 h 1573026"/>
              <a:gd name="connsiteX88" fmla="*/ 2383632 w 2667216"/>
              <a:gd name="connsiteY88" fmla="*/ 869462 h 1573026"/>
              <a:gd name="connsiteX89" fmla="*/ 2350293 w 2667216"/>
              <a:gd name="connsiteY89" fmla="*/ 871843 h 1573026"/>
              <a:gd name="connsiteX90" fmla="*/ 2300287 w 2667216"/>
              <a:gd name="connsiteY90" fmla="*/ 895656 h 1573026"/>
              <a:gd name="connsiteX91" fmla="*/ 2276474 w 2667216"/>
              <a:gd name="connsiteY91" fmla="*/ 909943 h 1573026"/>
              <a:gd name="connsiteX92" fmla="*/ 2207420 w 2667216"/>
              <a:gd name="connsiteY92" fmla="*/ 926612 h 1573026"/>
              <a:gd name="connsiteX93" fmla="*/ 2185987 w 2667216"/>
              <a:gd name="connsiteY93" fmla="*/ 957568 h 1573026"/>
              <a:gd name="connsiteX94" fmla="*/ 2183605 w 2667216"/>
              <a:gd name="connsiteY94" fmla="*/ 1036150 h 1573026"/>
              <a:gd name="connsiteX95" fmla="*/ 2185989 w 2667216"/>
              <a:gd name="connsiteY95" fmla="*/ 1062342 h 1573026"/>
              <a:gd name="connsiteX96" fmla="*/ 2085974 w 2667216"/>
              <a:gd name="connsiteY96" fmla="*/ 1112350 h 1573026"/>
              <a:gd name="connsiteX97" fmla="*/ 2043112 w 2667216"/>
              <a:gd name="connsiteY97" fmla="*/ 1112350 h 1573026"/>
              <a:gd name="connsiteX98" fmla="*/ 1952626 w 2667216"/>
              <a:gd name="connsiteY98" fmla="*/ 1148067 h 1573026"/>
              <a:gd name="connsiteX99" fmla="*/ 1931193 w 2667216"/>
              <a:gd name="connsiteY99" fmla="*/ 1188550 h 1573026"/>
              <a:gd name="connsiteX100" fmla="*/ 1931195 w 2667216"/>
              <a:gd name="connsiteY100" fmla="*/ 1238556 h 1573026"/>
              <a:gd name="connsiteX101" fmla="*/ 1881187 w 2667216"/>
              <a:gd name="connsiteY101" fmla="*/ 1279037 h 1573026"/>
              <a:gd name="connsiteX102" fmla="*/ 1864520 w 2667216"/>
              <a:gd name="connsiteY102" fmla="*/ 1309993 h 1573026"/>
              <a:gd name="connsiteX103" fmla="*/ 1866899 w 2667216"/>
              <a:gd name="connsiteY103" fmla="*/ 1331425 h 1573026"/>
              <a:gd name="connsiteX104" fmla="*/ 1900237 w 2667216"/>
              <a:gd name="connsiteY104" fmla="*/ 1326662 h 1573026"/>
              <a:gd name="connsiteX105" fmla="*/ 1924051 w 2667216"/>
              <a:gd name="connsiteY105" fmla="*/ 1350474 h 1573026"/>
              <a:gd name="connsiteX106" fmla="*/ 1912143 w 2667216"/>
              <a:gd name="connsiteY106" fmla="*/ 1383812 h 1573026"/>
              <a:gd name="connsiteX107" fmla="*/ 1909762 w 2667216"/>
              <a:gd name="connsiteY107" fmla="*/ 1421912 h 1573026"/>
              <a:gd name="connsiteX108" fmla="*/ 1831182 w 2667216"/>
              <a:gd name="connsiteY108" fmla="*/ 1450487 h 1573026"/>
              <a:gd name="connsiteX109" fmla="*/ 1821657 w 2667216"/>
              <a:gd name="connsiteY109" fmla="*/ 1538594 h 1573026"/>
              <a:gd name="connsiteX110" fmla="*/ 1754980 w 2667216"/>
              <a:gd name="connsiteY110" fmla="*/ 1560025 h 1573026"/>
              <a:gd name="connsiteX111" fmla="*/ 1718929 w 2667216"/>
              <a:gd name="connsiteY111" fmla="*/ 1573012 h 1573026"/>
              <a:gd name="connsiteX112" fmla="*/ 1638299 w 2667216"/>
              <a:gd name="connsiteY112" fmla="*/ 1557643 h 1573026"/>
              <a:gd name="connsiteX113" fmla="*/ 1612105 w 2667216"/>
              <a:gd name="connsiteY113" fmla="*/ 1571931 h 1573026"/>
              <a:gd name="connsiteX114" fmla="*/ 1557339 w 2667216"/>
              <a:gd name="connsiteY114" fmla="*/ 1543356 h 1573026"/>
              <a:gd name="connsiteX115" fmla="*/ 1516855 w 2667216"/>
              <a:gd name="connsiteY115" fmla="*/ 1507637 h 1573026"/>
              <a:gd name="connsiteX116" fmla="*/ 1473995 w 2667216"/>
              <a:gd name="connsiteY116" fmla="*/ 1479061 h 1573026"/>
              <a:gd name="connsiteX117" fmla="*/ 1502568 w 2667216"/>
              <a:gd name="connsiteY117" fmla="*/ 1455250 h 1573026"/>
              <a:gd name="connsiteX118" fmla="*/ 1490662 w 2667216"/>
              <a:gd name="connsiteY118" fmla="*/ 1438581 h 1573026"/>
              <a:gd name="connsiteX119" fmla="*/ 1428749 w 2667216"/>
              <a:gd name="connsiteY119" fmla="*/ 1426675 h 1573026"/>
              <a:gd name="connsiteX120" fmla="*/ 1409699 w 2667216"/>
              <a:gd name="connsiteY120" fmla="*/ 1402862 h 1573026"/>
              <a:gd name="connsiteX121" fmla="*/ 1371601 w 2667216"/>
              <a:gd name="connsiteY121" fmla="*/ 1379050 h 1573026"/>
              <a:gd name="connsiteX122" fmla="*/ 1366837 w 2667216"/>
              <a:gd name="connsiteY122" fmla="*/ 1390956 h 1573026"/>
              <a:gd name="connsiteX123" fmla="*/ 1381126 w 2667216"/>
              <a:gd name="connsiteY123" fmla="*/ 1429056 h 1573026"/>
              <a:gd name="connsiteX124" fmla="*/ 1350168 w 2667216"/>
              <a:gd name="connsiteY124" fmla="*/ 1443343 h 1573026"/>
              <a:gd name="connsiteX125" fmla="*/ 1323976 w 2667216"/>
              <a:gd name="connsiteY125" fmla="*/ 1457630 h 1573026"/>
              <a:gd name="connsiteX126" fmla="*/ 1307305 w 2667216"/>
              <a:gd name="connsiteY126" fmla="*/ 1450487 h 1573026"/>
              <a:gd name="connsiteX127" fmla="*/ 1262062 w 2667216"/>
              <a:gd name="connsiteY127" fmla="*/ 1388575 h 1573026"/>
              <a:gd name="connsiteX128" fmla="*/ 1216820 w 2667216"/>
              <a:gd name="connsiteY128" fmla="*/ 1355237 h 1573026"/>
              <a:gd name="connsiteX129" fmla="*/ 1238251 w 2667216"/>
              <a:gd name="connsiteY129" fmla="*/ 1338568 h 1573026"/>
              <a:gd name="connsiteX130" fmla="*/ 1259682 w 2667216"/>
              <a:gd name="connsiteY130" fmla="*/ 1298087 h 1573026"/>
              <a:gd name="connsiteX131" fmla="*/ 1245393 w 2667216"/>
              <a:gd name="connsiteY131" fmla="*/ 1286181 h 1573026"/>
              <a:gd name="connsiteX132" fmla="*/ 1207295 w 2667216"/>
              <a:gd name="connsiteY132" fmla="*/ 1288562 h 1573026"/>
              <a:gd name="connsiteX133" fmla="*/ 1131095 w 2667216"/>
              <a:gd name="connsiteY133" fmla="*/ 1245700 h 1573026"/>
              <a:gd name="connsiteX134" fmla="*/ 1088230 w 2667216"/>
              <a:gd name="connsiteY134" fmla="*/ 1226650 h 1573026"/>
              <a:gd name="connsiteX135" fmla="*/ 1078707 w 2667216"/>
              <a:gd name="connsiteY135" fmla="*/ 1226650 h 1573026"/>
              <a:gd name="connsiteX136" fmla="*/ 1066801 w 2667216"/>
              <a:gd name="connsiteY136" fmla="*/ 1162356 h 1573026"/>
              <a:gd name="connsiteX137" fmla="*/ 1078707 w 2667216"/>
              <a:gd name="connsiteY137" fmla="*/ 1098062 h 1573026"/>
              <a:gd name="connsiteX138" fmla="*/ 1047751 w 2667216"/>
              <a:gd name="connsiteY138" fmla="*/ 1064725 h 1573026"/>
              <a:gd name="connsiteX139" fmla="*/ 995364 w 2667216"/>
              <a:gd name="connsiteY139" fmla="*/ 1040912 h 1573026"/>
              <a:gd name="connsiteX140" fmla="*/ 1021557 w 2667216"/>
              <a:gd name="connsiteY140" fmla="*/ 1017100 h 1573026"/>
              <a:gd name="connsiteX141" fmla="*/ 1066801 w 2667216"/>
              <a:gd name="connsiteY141" fmla="*/ 1021862 h 1573026"/>
              <a:gd name="connsiteX142" fmla="*/ 1062039 w 2667216"/>
              <a:gd name="connsiteY142" fmla="*/ 974237 h 1573026"/>
              <a:gd name="connsiteX143" fmla="*/ 1033464 w 2667216"/>
              <a:gd name="connsiteY143" fmla="*/ 969475 h 1573026"/>
              <a:gd name="connsiteX144" fmla="*/ 1038226 w 2667216"/>
              <a:gd name="connsiteY144" fmla="*/ 921850 h 1573026"/>
              <a:gd name="connsiteX145" fmla="*/ 1007270 w 2667216"/>
              <a:gd name="connsiteY145" fmla="*/ 907562 h 1573026"/>
              <a:gd name="connsiteX146" fmla="*/ 1009651 w 2667216"/>
              <a:gd name="connsiteY146" fmla="*/ 871843 h 1573026"/>
              <a:gd name="connsiteX147" fmla="*/ 962026 w 2667216"/>
              <a:gd name="connsiteY147" fmla="*/ 857556 h 1573026"/>
              <a:gd name="connsiteX148" fmla="*/ 942976 w 2667216"/>
              <a:gd name="connsiteY148" fmla="*/ 878987 h 1573026"/>
              <a:gd name="connsiteX149" fmla="*/ 914399 w 2667216"/>
              <a:gd name="connsiteY149" fmla="*/ 881368 h 1573026"/>
              <a:gd name="connsiteX150" fmla="*/ 864395 w 2667216"/>
              <a:gd name="connsiteY150" fmla="*/ 886131 h 1573026"/>
              <a:gd name="connsiteX151" fmla="*/ 833439 w 2667216"/>
              <a:gd name="connsiteY151" fmla="*/ 907562 h 1573026"/>
              <a:gd name="connsiteX152" fmla="*/ 833439 w 2667216"/>
              <a:gd name="connsiteY152" fmla="*/ 876606 h 1573026"/>
              <a:gd name="connsiteX153" fmla="*/ 792957 w 2667216"/>
              <a:gd name="connsiteY153" fmla="*/ 871843 h 1573026"/>
              <a:gd name="connsiteX154" fmla="*/ 800099 w 2667216"/>
              <a:gd name="connsiteY154" fmla="*/ 893275 h 1573026"/>
              <a:gd name="connsiteX155" fmla="*/ 795339 w 2667216"/>
              <a:gd name="connsiteY155" fmla="*/ 912325 h 1573026"/>
              <a:gd name="connsiteX156" fmla="*/ 709614 w 2667216"/>
              <a:gd name="connsiteY156" fmla="*/ 859936 h 1573026"/>
              <a:gd name="connsiteX157" fmla="*/ 688182 w 2667216"/>
              <a:gd name="connsiteY157" fmla="*/ 826600 h 1573026"/>
              <a:gd name="connsiteX158" fmla="*/ 700089 w 2667216"/>
              <a:gd name="connsiteY158" fmla="*/ 786117 h 1573026"/>
              <a:gd name="connsiteX159" fmla="*/ 669132 w 2667216"/>
              <a:gd name="connsiteY159" fmla="*/ 781356 h 1573026"/>
              <a:gd name="connsiteX160" fmla="*/ 621507 w 2667216"/>
              <a:gd name="connsiteY160" fmla="*/ 795643 h 1573026"/>
              <a:gd name="connsiteX161" fmla="*/ 611982 w 2667216"/>
              <a:gd name="connsiteY161" fmla="*/ 809931 h 1573026"/>
              <a:gd name="connsiteX162" fmla="*/ 588170 w 2667216"/>
              <a:gd name="connsiteY162" fmla="*/ 826600 h 1573026"/>
              <a:gd name="connsiteX163" fmla="*/ 581026 w 2667216"/>
              <a:gd name="connsiteY163" fmla="*/ 843268 h 1573026"/>
              <a:gd name="connsiteX164" fmla="*/ 540545 w 2667216"/>
              <a:gd name="connsiteY164" fmla="*/ 876606 h 1573026"/>
              <a:gd name="connsiteX165" fmla="*/ 542924 w 2667216"/>
              <a:gd name="connsiteY165" fmla="*/ 898037 h 1573026"/>
              <a:gd name="connsiteX166" fmla="*/ 557214 w 2667216"/>
              <a:gd name="connsiteY166" fmla="*/ 917087 h 1573026"/>
              <a:gd name="connsiteX167" fmla="*/ 481014 w 2667216"/>
              <a:gd name="connsiteY167" fmla="*/ 902800 h 1573026"/>
              <a:gd name="connsiteX168" fmla="*/ 447676 w 2667216"/>
              <a:gd name="connsiteY168" fmla="*/ 907562 h 1573026"/>
              <a:gd name="connsiteX169" fmla="*/ 495299 w 2667216"/>
              <a:gd name="connsiteY169" fmla="*/ 938518 h 1573026"/>
              <a:gd name="connsiteX170" fmla="*/ 519114 w 2667216"/>
              <a:gd name="connsiteY170" fmla="*/ 950425 h 1573026"/>
              <a:gd name="connsiteX171" fmla="*/ 545307 w 2667216"/>
              <a:gd name="connsiteY171" fmla="*/ 1002812 h 1573026"/>
              <a:gd name="connsiteX172" fmla="*/ 478630 w 2667216"/>
              <a:gd name="connsiteY172" fmla="*/ 1019481 h 1573026"/>
              <a:gd name="connsiteX173" fmla="*/ 457201 w 2667216"/>
              <a:gd name="connsiteY173" fmla="*/ 1031387 h 1573026"/>
              <a:gd name="connsiteX174" fmla="*/ 433387 w 2667216"/>
              <a:gd name="connsiteY174" fmla="*/ 1002812 h 1573026"/>
              <a:gd name="connsiteX175" fmla="*/ 409574 w 2667216"/>
              <a:gd name="connsiteY175" fmla="*/ 971856 h 1573026"/>
              <a:gd name="connsiteX176" fmla="*/ 411955 w 2667216"/>
              <a:gd name="connsiteY176" fmla="*/ 933756 h 1573026"/>
              <a:gd name="connsiteX177" fmla="*/ 409574 w 2667216"/>
              <a:gd name="connsiteY177" fmla="*/ 914706 h 1573026"/>
              <a:gd name="connsiteX178" fmla="*/ 428624 w 2667216"/>
              <a:gd name="connsiteY178" fmla="*/ 881368 h 1573026"/>
              <a:gd name="connsiteX179" fmla="*/ 388144 w 2667216"/>
              <a:gd name="connsiteY179" fmla="*/ 890893 h 1573026"/>
              <a:gd name="connsiteX180" fmla="*/ 359568 w 2667216"/>
              <a:gd name="connsiteY180" fmla="*/ 952806 h 1573026"/>
              <a:gd name="connsiteX181" fmla="*/ 352424 w 2667216"/>
              <a:gd name="connsiteY181" fmla="*/ 976618 h 1573026"/>
              <a:gd name="connsiteX182" fmla="*/ 321468 w 2667216"/>
              <a:gd name="connsiteY182" fmla="*/ 993287 h 1573026"/>
              <a:gd name="connsiteX183" fmla="*/ 273843 w 2667216"/>
              <a:gd name="connsiteY183" fmla="*/ 990906 h 1573026"/>
              <a:gd name="connsiteX184" fmla="*/ 266699 w 2667216"/>
              <a:gd name="connsiteY184" fmla="*/ 1007575 h 1573026"/>
              <a:gd name="connsiteX185" fmla="*/ 266699 w 2667216"/>
              <a:gd name="connsiteY185" fmla="*/ 1055200 h 1573026"/>
              <a:gd name="connsiteX186" fmla="*/ 207168 w 2667216"/>
              <a:gd name="connsiteY186" fmla="*/ 1059962 h 1573026"/>
              <a:gd name="connsiteX187" fmla="*/ 145255 w 2667216"/>
              <a:gd name="connsiteY187" fmla="*/ 1093300 h 1573026"/>
              <a:gd name="connsiteX188" fmla="*/ 147637 w 2667216"/>
              <a:gd name="connsiteY188" fmla="*/ 1121875 h 1573026"/>
              <a:gd name="connsiteX189" fmla="*/ 95250 w 2667216"/>
              <a:gd name="connsiteY189" fmla="*/ 1109968 h 1573026"/>
              <a:gd name="connsiteX190" fmla="*/ 61912 w 2667216"/>
              <a:gd name="connsiteY190" fmla="*/ 1117112 h 1573026"/>
              <a:gd name="connsiteX191" fmla="*/ 16668 w 2667216"/>
              <a:gd name="connsiteY191" fmla="*/ 1098062 h 1573026"/>
              <a:gd name="connsiteX192" fmla="*/ 0 w 2667216"/>
              <a:gd name="connsiteY192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592928 w 2667216"/>
              <a:gd name="connsiteY3" fmla="*/ 476556 h 1573026"/>
              <a:gd name="connsiteX4" fmla="*/ 611980 w 2667216"/>
              <a:gd name="connsiteY4" fmla="*/ 483700 h 1573026"/>
              <a:gd name="connsiteX5" fmla="*/ 685799 w 2667216"/>
              <a:gd name="connsiteY5" fmla="*/ 524181 h 1573026"/>
              <a:gd name="connsiteX6" fmla="*/ 731043 w 2667216"/>
              <a:gd name="connsiteY6" fmla="*/ 547993 h 1573026"/>
              <a:gd name="connsiteX7" fmla="*/ 797720 w 2667216"/>
              <a:gd name="connsiteY7" fmla="*/ 562280 h 1573026"/>
              <a:gd name="connsiteX8" fmla="*/ 842962 w 2667216"/>
              <a:gd name="connsiteY8" fmla="*/ 478937 h 1573026"/>
              <a:gd name="connsiteX9" fmla="*/ 871537 w 2667216"/>
              <a:gd name="connsiteY9" fmla="*/ 455125 h 1573026"/>
              <a:gd name="connsiteX10" fmla="*/ 873921 w 2667216"/>
              <a:gd name="connsiteY10" fmla="*/ 426549 h 1573026"/>
              <a:gd name="connsiteX11" fmla="*/ 802480 w 2667216"/>
              <a:gd name="connsiteY11" fmla="*/ 412262 h 1573026"/>
              <a:gd name="connsiteX12" fmla="*/ 773907 w 2667216"/>
              <a:gd name="connsiteY12" fmla="*/ 417024 h 1573026"/>
              <a:gd name="connsiteX13" fmla="*/ 738187 w 2667216"/>
              <a:gd name="connsiteY13" fmla="*/ 383687 h 1573026"/>
              <a:gd name="connsiteX14" fmla="*/ 762001 w 2667216"/>
              <a:gd name="connsiteY14" fmla="*/ 357491 h 1573026"/>
              <a:gd name="connsiteX15" fmla="*/ 823912 w 2667216"/>
              <a:gd name="connsiteY15" fmla="*/ 343206 h 1573026"/>
              <a:gd name="connsiteX16" fmla="*/ 869155 w 2667216"/>
              <a:gd name="connsiteY16" fmla="*/ 357493 h 1573026"/>
              <a:gd name="connsiteX17" fmla="*/ 881062 w 2667216"/>
              <a:gd name="connsiteY17" fmla="*/ 376543 h 1573026"/>
              <a:gd name="connsiteX18" fmla="*/ 1000124 w 2667216"/>
              <a:gd name="connsiteY18" fmla="*/ 436075 h 1573026"/>
              <a:gd name="connsiteX19" fmla="*/ 1023937 w 2667216"/>
              <a:gd name="connsiteY19" fmla="*/ 500368 h 1573026"/>
              <a:gd name="connsiteX20" fmla="*/ 1045368 w 2667216"/>
              <a:gd name="connsiteY20" fmla="*/ 512275 h 1573026"/>
              <a:gd name="connsiteX21" fmla="*/ 1042987 w 2667216"/>
              <a:gd name="connsiteY21" fmla="*/ 421787 h 1573026"/>
              <a:gd name="connsiteX22" fmla="*/ 1064418 w 2667216"/>
              <a:gd name="connsiteY22" fmla="*/ 383687 h 1573026"/>
              <a:gd name="connsiteX23" fmla="*/ 1083468 w 2667216"/>
              <a:gd name="connsiteY23" fmla="*/ 386068 h 1573026"/>
              <a:gd name="connsiteX24" fmla="*/ 1083468 w 2667216"/>
              <a:gd name="connsiteY24" fmla="*/ 347968 h 1573026"/>
              <a:gd name="connsiteX25" fmla="*/ 1095376 w 2667216"/>
              <a:gd name="connsiteY25" fmla="*/ 340823 h 1573026"/>
              <a:gd name="connsiteX26" fmla="*/ 1152524 w 2667216"/>
              <a:gd name="connsiteY26" fmla="*/ 343206 h 1573026"/>
              <a:gd name="connsiteX27" fmla="*/ 1252537 w 2667216"/>
              <a:gd name="connsiteY27" fmla="*/ 317012 h 1573026"/>
              <a:gd name="connsiteX28" fmla="*/ 1323974 w 2667216"/>
              <a:gd name="connsiteY28" fmla="*/ 305106 h 1573026"/>
              <a:gd name="connsiteX29" fmla="*/ 1409366 w 2667216"/>
              <a:gd name="connsiteY29" fmla="*/ 250164 h 1573026"/>
              <a:gd name="connsiteX30" fmla="*/ 1481137 w 2667216"/>
              <a:gd name="connsiteY30" fmla="*/ 221762 h 1573026"/>
              <a:gd name="connsiteX31" fmla="*/ 1550195 w 2667216"/>
              <a:gd name="connsiteY31" fmla="*/ 188423 h 1573026"/>
              <a:gd name="connsiteX32" fmla="*/ 1621630 w 2667216"/>
              <a:gd name="connsiteY32" fmla="*/ 195568 h 1573026"/>
              <a:gd name="connsiteX33" fmla="*/ 1674018 w 2667216"/>
              <a:gd name="connsiteY33" fmla="*/ 174137 h 1573026"/>
              <a:gd name="connsiteX34" fmla="*/ 1704976 w 2667216"/>
              <a:gd name="connsiteY34" fmla="*/ 183660 h 1573026"/>
              <a:gd name="connsiteX35" fmla="*/ 1778793 w 2667216"/>
              <a:gd name="connsiteY35" fmla="*/ 233668 h 1573026"/>
              <a:gd name="connsiteX36" fmla="*/ 1716880 w 2667216"/>
              <a:gd name="connsiteY36" fmla="*/ 209856 h 1573026"/>
              <a:gd name="connsiteX37" fmla="*/ 1738312 w 2667216"/>
              <a:gd name="connsiteY37" fmla="*/ 281293 h 1573026"/>
              <a:gd name="connsiteX38" fmla="*/ 1776414 w 2667216"/>
              <a:gd name="connsiteY38" fmla="*/ 309866 h 1573026"/>
              <a:gd name="connsiteX39" fmla="*/ 1871662 w 2667216"/>
              <a:gd name="connsiteY39" fmla="*/ 314631 h 1573026"/>
              <a:gd name="connsiteX40" fmla="*/ 1938339 w 2667216"/>
              <a:gd name="connsiteY40" fmla="*/ 271766 h 1573026"/>
              <a:gd name="connsiteX41" fmla="*/ 1935955 w 2667216"/>
              <a:gd name="connsiteY41" fmla="*/ 293200 h 1573026"/>
              <a:gd name="connsiteX42" fmla="*/ 1900237 w 2667216"/>
              <a:gd name="connsiteY42" fmla="*/ 321775 h 1573026"/>
              <a:gd name="connsiteX43" fmla="*/ 1826418 w 2667216"/>
              <a:gd name="connsiteY43" fmla="*/ 338443 h 1573026"/>
              <a:gd name="connsiteX44" fmla="*/ 1833564 w 2667216"/>
              <a:gd name="connsiteY44" fmla="*/ 367017 h 1573026"/>
              <a:gd name="connsiteX45" fmla="*/ 1957389 w 2667216"/>
              <a:gd name="connsiteY45" fmla="*/ 331298 h 1573026"/>
              <a:gd name="connsiteX46" fmla="*/ 2009774 w 2667216"/>
              <a:gd name="connsiteY46" fmla="*/ 295581 h 1573026"/>
              <a:gd name="connsiteX47" fmla="*/ 2052638 w 2667216"/>
              <a:gd name="connsiteY47" fmla="*/ 271766 h 1573026"/>
              <a:gd name="connsiteX48" fmla="*/ 1976439 w 2667216"/>
              <a:gd name="connsiteY48" fmla="*/ 264623 h 1573026"/>
              <a:gd name="connsiteX49" fmla="*/ 1976439 w 2667216"/>
              <a:gd name="connsiteY49" fmla="*/ 202710 h 1573026"/>
              <a:gd name="connsiteX50" fmla="*/ 2026444 w 2667216"/>
              <a:gd name="connsiteY50" fmla="*/ 202710 h 1573026"/>
              <a:gd name="connsiteX51" fmla="*/ 2133600 w 2667216"/>
              <a:gd name="connsiteY51" fmla="*/ 97935 h 1573026"/>
              <a:gd name="connsiteX52" fmla="*/ 2183606 w 2667216"/>
              <a:gd name="connsiteY52" fmla="*/ 305 h 1573026"/>
              <a:gd name="connsiteX53" fmla="*/ 2147888 w 2667216"/>
              <a:gd name="connsiteY53" fmla="*/ 114604 h 1573026"/>
              <a:gd name="connsiteX54" fmla="*/ 2074070 w 2667216"/>
              <a:gd name="connsiteY54" fmla="*/ 193186 h 1573026"/>
              <a:gd name="connsiteX55" fmla="*/ 2138362 w 2667216"/>
              <a:gd name="connsiteY55" fmla="*/ 217000 h 1573026"/>
              <a:gd name="connsiteX56" fmla="*/ 2197893 w 2667216"/>
              <a:gd name="connsiteY56" fmla="*/ 212237 h 1573026"/>
              <a:gd name="connsiteX57" fmla="*/ 2243139 w 2667216"/>
              <a:gd name="connsiteY57" fmla="*/ 257480 h 1573026"/>
              <a:gd name="connsiteX58" fmla="*/ 2293143 w 2667216"/>
              <a:gd name="connsiteY58" fmla="*/ 243193 h 1573026"/>
              <a:gd name="connsiteX59" fmla="*/ 2336005 w 2667216"/>
              <a:gd name="connsiteY59" fmla="*/ 178900 h 1573026"/>
              <a:gd name="connsiteX60" fmla="*/ 2378868 w 2667216"/>
              <a:gd name="connsiteY60" fmla="*/ 169375 h 1573026"/>
              <a:gd name="connsiteX61" fmla="*/ 2483643 w 2667216"/>
              <a:gd name="connsiteY61" fmla="*/ 152706 h 1573026"/>
              <a:gd name="connsiteX62" fmla="*/ 2500312 w 2667216"/>
              <a:gd name="connsiteY62" fmla="*/ 147943 h 1573026"/>
              <a:gd name="connsiteX63" fmla="*/ 2588418 w 2667216"/>
              <a:gd name="connsiteY63" fmla="*/ 166993 h 1573026"/>
              <a:gd name="connsiteX64" fmla="*/ 2619374 w 2667216"/>
              <a:gd name="connsiteY64" fmla="*/ 188425 h 1573026"/>
              <a:gd name="connsiteX65" fmla="*/ 2645569 w 2667216"/>
              <a:gd name="connsiteY65" fmla="*/ 205092 h 1573026"/>
              <a:gd name="connsiteX66" fmla="*/ 2666999 w 2667216"/>
              <a:gd name="connsiteY66" fmla="*/ 221762 h 1573026"/>
              <a:gd name="connsiteX67" fmla="*/ 2647949 w 2667216"/>
              <a:gd name="connsiteY67" fmla="*/ 264625 h 1573026"/>
              <a:gd name="connsiteX68" fmla="*/ 2645568 w 2667216"/>
              <a:gd name="connsiteY68" fmla="*/ 319393 h 1573026"/>
              <a:gd name="connsiteX69" fmla="*/ 2631280 w 2667216"/>
              <a:gd name="connsiteY69" fmla="*/ 376543 h 1573026"/>
              <a:gd name="connsiteX70" fmla="*/ 2633662 w 2667216"/>
              <a:gd name="connsiteY70" fmla="*/ 386068 h 1573026"/>
              <a:gd name="connsiteX71" fmla="*/ 2664618 w 2667216"/>
              <a:gd name="connsiteY71" fmla="*/ 393212 h 1573026"/>
              <a:gd name="connsiteX72" fmla="*/ 2652712 w 2667216"/>
              <a:gd name="connsiteY72" fmla="*/ 424168 h 1573026"/>
              <a:gd name="connsiteX73" fmla="*/ 2619374 w 2667216"/>
              <a:gd name="connsiteY73" fmla="*/ 445600 h 1573026"/>
              <a:gd name="connsiteX74" fmla="*/ 2605087 w 2667216"/>
              <a:gd name="connsiteY74" fmla="*/ 476556 h 1573026"/>
              <a:gd name="connsiteX75" fmla="*/ 2608340 w 2667216"/>
              <a:gd name="connsiteY75" fmla="*/ 559163 h 1573026"/>
              <a:gd name="connsiteX76" fmla="*/ 2595561 w 2667216"/>
              <a:gd name="connsiteY76" fmla="*/ 590856 h 1573026"/>
              <a:gd name="connsiteX77" fmla="*/ 2593180 w 2667216"/>
              <a:gd name="connsiteY77" fmla="*/ 655150 h 1573026"/>
              <a:gd name="connsiteX78" fmla="*/ 2614612 w 2667216"/>
              <a:gd name="connsiteY78" fmla="*/ 690868 h 1573026"/>
              <a:gd name="connsiteX79" fmla="*/ 2609849 w 2667216"/>
              <a:gd name="connsiteY79" fmla="*/ 743256 h 1573026"/>
              <a:gd name="connsiteX80" fmla="*/ 2612230 w 2667216"/>
              <a:gd name="connsiteY80" fmla="*/ 790881 h 1573026"/>
              <a:gd name="connsiteX81" fmla="*/ 2600324 w 2667216"/>
              <a:gd name="connsiteY81" fmla="*/ 805168 h 1573026"/>
              <a:gd name="connsiteX82" fmla="*/ 2571749 w 2667216"/>
              <a:gd name="connsiteY82" fmla="*/ 890893 h 1573026"/>
              <a:gd name="connsiteX83" fmla="*/ 2540795 w 2667216"/>
              <a:gd name="connsiteY83" fmla="*/ 967092 h 1573026"/>
              <a:gd name="connsiteX84" fmla="*/ 2505074 w 2667216"/>
              <a:gd name="connsiteY84" fmla="*/ 945662 h 1573026"/>
              <a:gd name="connsiteX85" fmla="*/ 2445543 w 2667216"/>
              <a:gd name="connsiteY85" fmla="*/ 917087 h 1573026"/>
              <a:gd name="connsiteX86" fmla="*/ 2416968 w 2667216"/>
              <a:gd name="connsiteY86" fmla="*/ 883750 h 1573026"/>
              <a:gd name="connsiteX87" fmla="*/ 2383632 w 2667216"/>
              <a:gd name="connsiteY87" fmla="*/ 869462 h 1573026"/>
              <a:gd name="connsiteX88" fmla="*/ 2350293 w 2667216"/>
              <a:gd name="connsiteY88" fmla="*/ 871843 h 1573026"/>
              <a:gd name="connsiteX89" fmla="*/ 2300287 w 2667216"/>
              <a:gd name="connsiteY89" fmla="*/ 895656 h 1573026"/>
              <a:gd name="connsiteX90" fmla="*/ 2276474 w 2667216"/>
              <a:gd name="connsiteY90" fmla="*/ 909943 h 1573026"/>
              <a:gd name="connsiteX91" fmla="*/ 2207420 w 2667216"/>
              <a:gd name="connsiteY91" fmla="*/ 926612 h 1573026"/>
              <a:gd name="connsiteX92" fmla="*/ 2185987 w 2667216"/>
              <a:gd name="connsiteY92" fmla="*/ 957568 h 1573026"/>
              <a:gd name="connsiteX93" fmla="*/ 2183605 w 2667216"/>
              <a:gd name="connsiteY93" fmla="*/ 1036150 h 1573026"/>
              <a:gd name="connsiteX94" fmla="*/ 2185989 w 2667216"/>
              <a:gd name="connsiteY94" fmla="*/ 1062342 h 1573026"/>
              <a:gd name="connsiteX95" fmla="*/ 2085974 w 2667216"/>
              <a:gd name="connsiteY95" fmla="*/ 1112350 h 1573026"/>
              <a:gd name="connsiteX96" fmla="*/ 2043112 w 2667216"/>
              <a:gd name="connsiteY96" fmla="*/ 1112350 h 1573026"/>
              <a:gd name="connsiteX97" fmla="*/ 1952626 w 2667216"/>
              <a:gd name="connsiteY97" fmla="*/ 1148067 h 1573026"/>
              <a:gd name="connsiteX98" fmla="*/ 1931193 w 2667216"/>
              <a:gd name="connsiteY98" fmla="*/ 1188550 h 1573026"/>
              <a:gd name="connsiteX99" fmla="*/ 1931195 w 2667216"/>
              <a:gd name="connsiteY99" fmla="*/ 1238556 h 1573026"/>
              <a:gd name="connsiteX100" fmla="*/ 1881187 w 2667216"/>
              <a:gd name="connsiteY100" fmla="*/ 1279037 h 1573026"/>
              <a:gd name="connsiteX101" fmla="*/ 1864520 w 2667216"/>
              <a:gd name="connsiteY101" fmla="*/ 1309993 h 1573026"/>
              <a:gd name="connsiteX102" fmla="*/ 1866899 w 2667216"/>
              <a:gd name="connsiteY102" fmla="*/ 1331425 h 1573026"/>
              <a:gd name="connsiteX103" fmla="*/ 1900237 w 2667216"/>
              <a:gd name="connsiteY103" fmla="*/ 1326662 h 1573026"/>
              <a:gd name="connsiteX104" fmla="*/ 1924051 w 2667216"/>
              <a:gd name="connsiteY104" fmla="*/ 1350474 h 1573026"/>
              <a:gd name="connsiteX105" fmla="*/ 1912143 w 2667216"/>
              <a:gd name="connsiteY105" fmla="*/ 1383812 h 1573026"/>
              <a:gd name="connsiteX106" fmla="*/ 1909762 w 2667216"/>
              <a:gd name="connsiteY106" fmla="*/ 1421912 h 1573026"/>
              <a:gd name="connsiteX107" fmla="*/ 1831182 w 2667216"/>
              <a:gd name="connsiteY107" fmla="*/ 1450487 h 1573026"/>
              <a:gd name="connsiteX108" fmla="*/ 1821657 w 2667216"/>
              <a:gd name="connsiteY108" fmla="*/ 1538594 h 1573026"/>
              <a:gd name="connsiteX109" fmla="*/ 1754980 w 2667216"/>
              <a:gd name="connsiteY109" fmla="*/ 1560025 h 1573026"/>
              <a:gd name="connsiteX110" fmla="*/ 1718929 w 2667216"/>
              <a:gd name="connsiteY110" fmla="*/ 1573012 h 1573026"/>
              <a:gd name="connsiteX111" fmla="*/ 1638299 w 2667216"/>
              <a:gd name="connsiteY111" fmla="*/ 1557643 h 1573026"/>
              <a:gd name="connsiteX112" fmla="*/ 1612105 w 2667216"/>
              <a:gd name="connsiteY112" fmla="*/ 1571931 h 1573026"/>
              <a:gd name="connsiteX113" fmla="*/ 1557339 w 2667216"/>
              <a:gd name="connsiteY113" fmla="*/ 1543356 h 1573026"/>
              <a:gd name="connsiteX114" fmla="*/ 1516855 w 2667216"/>
              <a:gd name="connsiteY114" fmla="*/ 1507637 h 1573026"/>
              <a:gd name="connsiteX115" fmla="*/ 1473995 w 2667216"/>
              <a:gd name="connsiteY115" fmla="*/ 1479061 h 1573026"/>
              <a:gd name="connsiteX116" fmla="*/ 1502568 w 2667216"/>
              <a:gd name="connsiteY116" fmla="*/ 1455250 h 1573026"/>
              <a:gd name="connsiteX117" fmla="*/ 1490662 w 2667216"/>
              <a:gd name="connsiteY117" fmla="*/ 1438581 h 1573026"/>
              <a:gd name="connsiteX118" fmla="*/ 1428749 w 2667216"/>
              <a:gd name="connsiteY118" fmla="*/ 1426675 h 1573026"/>
              <a:gd name="connsiteX119" fmla="*/ 1409699 w 2667216"/>
              <a:gd name="connsiteY119" fmla="*/ 1402862 h 1573026"/>
              <a:gd name="connsiteX120" fmla="*/ 1371601 w 2667216"/>
              <a:gd name="connsiteY120" fmla="*/ 1379050 h 1573026"/>
              <a:gd name="connsiteX121" fmla="*/ 1366837 w 2667216"/>
              <a:gd name="connsiteY121" fmla="*/ 1390956 h 1573026"/>
              <a:gd name="connsiteX122" fmla="*/ 1381126 w 2667216"/>
              <a:gd name="connsiteY122" fmla="*/ 1429056 h 1573026"/>
              <a:gd name="connsiteX123" fmla="*/ 1350168 w 2667216"/>
              <a:gd name="connsiteY123" fmla="*/ 1443343 h 1573026"/>
              <a:gd name="connsiteX124" fmla="*/ 1323976 w 2667216"/>
              <a:gd name="connsiteY124" fmla="*/ 1457630 h 1573026"/>
              <a:gd name="connsiteX125" fmla="*/ 1307305 w 2667216"/>
              <a:gd name="connsiteY125" fmla="*/ 1450487 h 1573026"/>
              <a:gd name="connsiteX126" fmla="*/ 1262062 w 2667216"/>
              <a:gd name="connsiteY126" fmla="*/ 1388575 h 1573026"/>
              <a:gd name="connsiteX127" fmla="*/ 1216820 w 2667216"/>
              <a:gd name="connsiteY127" fmla="*/ 1355237 h 1573026"/>
              <a:gd name="connsiteX128" fmla="*/ 1238251 w 2667216"/>
              <a:gd name="connsiteY128" fmla="*/ 1338568 h 1573026"/>
              <a:gd name="connsiteX129" fmla="*/ 1259682 w 2667216"/>
              <a:gd name="connsiteY129" fmla="*/ 1298087 h 1573026"/>
              <a:gd name="connsiteX130" fmla="*/ 1245393 w 2667216"/>
              <a:gd name="connsiteY130" fmla="*/ 1286181 h 1573026"/>
              <a:gd name="connsiteX131" fmla="*/ 1207295 w 2667216"/>
              <a:gd name="connsiteY131" fmla="*/ 1288562 h 1573026"/>
              <a:gd name="connsiteX132" fmla="*/ 1131095 w 2667216"/>
              <a:gd name="connsiteY132" fmla="*/ 1245700 h 1573026"/>
              <a:gd name="connsiteX133" fmla="*/ 1088230 w 2667216"/>
              <a:gd name="connsiteY133" fmla="*/ 1226650 h 1573026"/>
              <a:gd name="connsiteX134" fmla="*/ 1078707 w 2667216"/>
              <a:gd name="connsiteY134" fmla="*/ 1226650 h 1573026"/>
              <a:gd name="connsiteX135" fmla="*/ 1066801 w 2667216"/>
              <a:gd name="connsiteY135" fmla="*/ 1162356 h 1573026"/>
              <a:gd name="connsiteX136" fmla="*/ 1078707 w 2667216"/>
              <a:gd name="connsiteY136" fmla="*/ 1098062 h 1573026"/>
              <a:gd name="connsiteX137" fmla="*/ 1047751 w 2667216"/>
              <a:gd name="connsiteY137" fmla="*/ 1064725 h 1573026"/>
              <a:gd name="connsiteX138" fmla="*/ 995364 w 2667216"/>
              <a:gd name="connsiteY138" fmla="*/ 1040912 h 1573026"/>
              <a:gd name="connsiteX139" fmla="*/ 1021557 w 2667216"/>
              <a:gd name="connsiteY139" fmla="*/ 1017100 h 1573026"/>
              <a:gd name="connsiteX140" fmla="*/ 1066801 w 2667216"/>
              <a:gd name="connsiteY140" fmla="*/ 1021862 h 1573026"/>
              <a:gd name="connsiteX141" fmla="*/ 1062039 w 2667216"/>
              <a:gd name="connsiteY141" fmla="*/ 974237 h 1573026"/>
              <a:gd name="connsiteX142" fmla="*/ 1033464 w 2667216"/>
              <a:gd name="connsiteY142" fmla="*/ 969475 h 1573026"/>
              <a:gd name="connsiteX143" fmla="*/ 1038226 w 2667216"/>
              <a:gd name="connsiteY143" fmla="*/ 921850 h 1573026"/>
              <a:gd name="connsiteX144" fmla="*/ 1007270 w 2667216"/>
              <a:gd name="connsiteY144" fmla="*/ 907562 h 1573026"/>
              <a:gd name="connsiteX145" fmla="*/ 1009651 w 2667216"/>
              <a:gd name="connsiteY145" fmla="*/ 871843 h 1573026"/>
              <a:gd name="connsiteX146" fmla="*/ 962026 w 2667216"/>
              <a:gd name="connsiteY146" fmla="*/ 857556 h 1573026"/>
              <a:gd name="connsiteX147" fmla="*/ 942976 w 2667216"/>
              <a:gd name="connsiteY147" fmla="*/ 878987 h 1573026"/>
              <a:gd name="connsiteX148" fmla="*/ 914399 w 2667216"/>
              <a:gd name="connsiteY148" fmla="*/ 881368 h 1573026"/>
              <a:gd name="connsiteX149" fmla="*/ 864395 w 2667216"/>
              <a:gd name="connsiteY149" fmla="*/ 886131 h 1573026"/>
              <a:gd name="connsiteX150" fmla="*/ 833439 w 2667216"/>
              <a:gd name="connsiteY150" fmla="*/ 907562 h 1573026"/>
              <a:gd name="connsiteX151" fmla="*/ 833439 w 2667216"/>
              <a:gd name="connsiteY151" fmla="*/ 876606 h 1573026"/>
              <a:gd name="connsiteX152" fmla="*/ 792957 w 2667216"/>
              <a:gd name="connsiteY152" fmla="*/ 871843 h 1573026"/>
              <a:gd name="connsiteX153" fmla="*/ 800099 w 2667216"/>
              <a:gd name="connsiteY153" fmla="*/ 893275 h 1573026"/>
              <a:gd name="connsiteX154" fmla="*/ 795339 w 2667216"/>
              <a:gd name="connsiteY154" fmla="*/ 912325 h 1573026"/>
              <a:gd name="connsiteX155" fmla="*/ 709614 w 2667216"/>
              <a:gd name="connsiteY155" fmla="*/ 859936 h 1573026"/>
              <a:gd name="connsiteX156" fmla="*/ 688182 w 2667216"/>
              <a:gd name="connsiteY156" fmla="*/ 826600 h 1573026"/>
              <a:gd name="connsiteX157" fmla="*/ 700089 w 2667216"/>
              <a:gd name="connsiteY157" fmla="*/ 786117 h 1573026"/>
              <a:gd name="connsiteX158" fmla="*/ 669132 w 2667216"/>
              <a:gd name="connsiteY158" fmla="*/ 781356 h 1573026"/>
              <a:gd name="connsiteX159" fmla="*/ 621507 w 2667216"/>
              <a:gd name="connsiteY159" fmla="*/ 795643 h 1573026"/>
              <a:gd name="connsiteX160" fmla="*/ 611982 w 2667216"/>
              <a:gd name="connsiteY160" fmla="*/ 809931 h 1573026"/>
              <a:gd name="connsiteX161" fmla="*/ 588170 w 2667216"/>
              <a:gd name="connsiteY161" fmla="*/ 826600 h 1573026"/>
              <a:gd name="connsiteX162" fmla="*/ 581026 w 2667216"/>
              <a:gd name="connsiteY162" fmla="*/ 843268 h 1573026"/>
              <a:gd name="connsiteX163" fmla="*/ 540545 w 2667216"/>
              <a:gd name="connsiteY163" fmla="*/ 876606 h 1573026"/>
              <a:gd name="connsiteX164" fmla="*/ 542924 w 2667216"/>
              <a:gd name="connsiteY164" fmla="*/ 898037 h 1573026"/>
              <a:gd name="connsiteX165" fmla="*/ 557214 w 2667216"/>
              <a:gd name="connsiteY165" fmla="*/ 917087 h 1573026"/>
              <a:gd name="connsiteX166" fmla="*/ 481014 w 2667216"/>
              <a:gd name="connsiteY166" fmla="*/ 902800 h 1573026"/>
              <a:gd name="connsiteX167" fmla="*/ 447676 w 2667216"/>
              <a:gd name="connsiteY167" fmla="*/ 907562 h 1573026"/>
              <a:gd name="connsiteX168" fmla="*/ 495299 w 2667216"/>
              <a:gd name="connsiteY168" fmla="*/ 938518 h 1573026"/>
              <a:gd name="connsiteX169" fmla="*/ 519114 w 2667216"/>
              <a:gd name="connsiteY169" fmla="*/ 950425 h 1573026"/>
              <a:gd name="connsiteX170" fmla="*/ 545307 w 2667216"/>
              <a:gd name="connsiteY170" fmla="*/ 1002812 h 1573026"/>
              <a:gd name="connsiteX171" fmla="*/ 478630 w 2667216"/>
              <a:gd name="connsiteY171" fmla="*/ 1019481 h 1573026"/>
              <a:gd name="connsiteX172" fmla="*/ 457201 w 2667216"/>
              <a:gd name="connsiteY172" fmla="*/ 1031387 h 1573026"/>
              <a:gd name="connsiteX173" fmla="*/ 433387 w 2667216"/>
              <a:gd name="connsiteY173" fmla="*/ 1002812 h 1573026"/>
              <a:gd name="connsiteX174" fmla="*/ 409574 w 2667216"/>
              <a:gd name="connsiteY174" fmla="*/ 971856 h 1573026"/>
              <a:gd name="connsiteX175" fmla="*/ 411955 w 2667216"/>
              <a:gd name="connsiteY175" fmla="*/ 933756 h 1573026"/>
              <a:gd name="connsiteX176" fmla="*/ 409574 w 2667216"/>
              <a:gd name="connsiteY176" fmla="*/ 914706 h 1573026"/>
              <a:gd name="connsiteX177" fmla="*/ 428624 w 2667216"/>
              <a:gd name="connsiteY177" fmla="*/ 881368 h 1573026"/>
              <a:gd name="connsiteX178" fmla="*/ 388144 w 2667216"/>
              <a:gd name="connsiteY178" fmla="*/ 890893 h 1573026"/>
              <a:gd name="connsiteX179" fmla="*/ 359568 w 2667216"/>
              <a:gd name="connsiteY179" fmla="*/ 952806 h 1573026"/>
              <a:gd name="connsiteX180" fmla="*/ 352424 w 2667216"/>
              <a:gd name="connsiteY180" fmla="*/ 976618 h 1573026"/>
              <a:gd name="connsiteX181" fmla="*/ 321468 w 2667216"/>
              <a:gd name="connsiteY181" fmla="*/ 993287 h 1573026"/>
              <a:gd name="connsiteX182" fmla="*/ 273843 w 2667216"/>
              <a:gd name="connsiteY182" fmla="*/ 990906 h 1573026"/>
              <a:gd name="connsiteX183" fmla="*/ 266699 w 2667216"/>
              <a:gd name="connsiteY183" fmla="*/ 1007575 h 1573026"/>
              <a:gd name="connsiteX184" fmla="*/ 266699 w 2667216"/>
              <a:gd name="connsiteY184" fmla="*/ 1055200 h 1573026"/>
              <a:gd name="connsiteX185" fmla="*/ 207168 w 2667216"/>
              <a:gd name="connsiteY185" fmla="*/ 1059962 h 1573026"/>
              <a:gd name="connsiteX186" fmla="*/ 145255 w 2667216"/>
              <a:gd name="connsiteY186" fmla="*/ 1093300 h 1573026"/>
              <a:gd name="connsiteX187" fmla="*/ 147637 w 2667216"/>
              <a:gd name="connsiteY187" fmla="*/ 1121875 h 1573026"/>
              <a:gd name="connsiteX188" fmla="*/ 95250 w 2667216"/>
              <a:gd name="connsiteY188" fmla="*/ 1109968 h 1573026"/>
              <a:gd name="connsiteX189" fmla="*/ 61912 w 2667216"/>
              <a:gd name="connsiteY189" fmla="*/ 1117112 h 1573026"/>
              <a:gd name="connsiteX190" fmla="*/ 16668 w 2667216"/>
              <a:gd name="connsiteY190" fmla="*/ 1098062 h 1573026"/>
              <a:gd name="connsiteX191" fmla="*/ 0 w 2667216"/>
              <a:gd name="connsiteY191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611980 w 2667216"/>
              <a:gd name="connsiteY3" fmla="*/ 483700 h 1573026"/>
              <a:gd name="connsiteX4" fmla="*/ 685799 w 2667216"/>
              <a:gd name="connsiteY4" fmla="*/ 524181 h 1573026"/>
              <a:gd name="connsiteX5" fmla="*/ 731043 w 2667216"/>
              <a:gd name="connsiteY5" fmla="*/ 547993 h 1573026"/>
              <a:gd name="connsiteX6" fmla="*/ 797720 w 2667216"/>
              <a:gd name="connsiteY6" fmla="*/ 562280 h 1573026"/>
              <a:gd name="connsiteX7" fmla="*/ 842962 w 2667216"/>
              <a:gd name="connsiteY7" fmla="*/ 478937 h 1573026"/>
              <a:gd name="connsiteX8" fmla="*/ 871537 w 2667216"/>
              <a:gd name="connsiteY8" fmla="*/ 455125 h 1573026"/>
              <a:gd name="connsiteX9" fmla="*/ 873921 w 2667216"/>
              <a:gd name="connsiteY9" fmla="*/ 426549 h 1573026"/>
              <a:gd name="connsiteX10" fmla="*/ 802480 w 2667216"/>
              <a:gd name="connsiteY10" fmla="*/ 412262 h 1573026"/>
              <a:gd name="connsiteX11" fmla="*/ 773907 w 2667216"/>
              <a:gd name="connsiteY11" fmla="*/ 417024 h 1573026"/>
              <a:gd name="connsiteX12" fmla="*/ 738187 w 2667216"/>
              <a:gd name="connsiteY12" fmla="*/ 383687 h 1573026"/>
              <a:gd name="connsiteX13" fmla="*/ 762001 w 2667216"/>
              <a:gd name="connsiteY13" fmla="*/ 357491 h 1573026"/>
              <a:gd name="connsiteX14" fmla="*/ 823912 w 2667216"/>
              <a:gd name="connsiteY14" fmla="*/ 343206 h 1573026"/>
              <a:gd name="connsiteX15" fmla="*/ 869155 w 2667216"/>
              <a:gd name="connsiteY15" fmla="*/ 357493 h 1573026"/>
              <a:gd name="connsiteX16" fmla="*/ 881062 w 2667216"/>
              <a:gd name="connsiteY16" fmla="*/ 376543 h 1573026"/>
              <a:gd name="connsiteX17" fmla="*/ 1000124 w 2667216"/>
              <a:gd name="connsiteY17" fmla="*/ 436075 h 1573026"/>
              <a:gd name="connsiteX18" fmla="*/ 1023937 w 2667216"/>
              <a:gd name="connsiteY18" fmla="*/ 500368 h 1573026"/>
              <a:gd name="connsiteX19" fmla="*/ 1045368 w 2667216"/>
              <a:gd name="connsiteY19" fmla="*/ 512275 h 1573026"/>
              <a:gd name="connsiteX20" fmla="*/ 1042987 w 2667216"/>
              <a:gd name="connsiteY20" fmla="*/ 421787 h 1573026"/>
              <a:gd name="connsiteX21" fmla="*/ 1064418 w 2667216"/>
              <a:gd name="connsiteY21" fmla="*/ 383687 h 1573026"/>
              <a:gd name="connsiteX22" fmla="*/ 1083468 w 2667216"/>
              <a:gd name="connsiteY22" fmla="*/ 386068 h 1573026"/>
              <a:gd name="connsiteX23" fmla="*/ 1083468 w 2667216"/>
              <a:gd name="connsiteY23" fmla="*/ 347968 h 1573026"/>
              <a:gd name="connsiteX24" fmla="*/ 1095376 w 2667216"/>
              <a:gd name="connsiteY24" fmla="*/ 340823 h 1573026"/>
              <a:gd name="connsiteX25" fmla="*/ 1152524 w 2667216"/>
              <a:gd name="connsiteY25" fmla="*/ 343206 h 1573026"/>
              <a:gd name="connsiteX26" fmla="*/ 1252537 w 2667216"/>
              <a:gd name="connsiteY26" fmla="*/ 317012 h 1573026"/>
              <a:gd name="connsiteX27" fmla="*/ 1323974 w 2667216"/>
              <a:gd name="connsiteY27" fmla="*/ 305106 h 1573026"/>
              <a:gd name="connsiteX28" fmla="*/ 1409366 w 2667216"/>
              <a:gd name="connsiteY28" fmla="*/ 250164 h 1573026"/>
              <a:gd name="connsiteX29" fmla="*/ 1481137 w 2667216"/>
              <a:gd name="connsiteY29" fmla="*/ 221762 h 1573026"/>
              <a:gd name="connsiteX30" fmla="*/ 1550195 w 2667216"/>
              <a:gd name="connsiteY30" fmla="*/ 188423 h 1573026"/>
              <a:gd name="connsiteX31" fmla="*/ 1621630 w 2667216"/>
              <a:gd name="connsiteY31" fmla="*/ 195568 h 1573026"/>
              <a:gd name="connsiteX32" fmla="*/ 1674018 w 2667216"/>
              <a:gd name="connsiteY32" fmla="*/ 174137 h 1573026"/>
              <a:gd name="connsiteX33" fmla="*/ 1704976 w 2667216"/>
              <a:gd name="connsiteY33" fmla="*/ 183660 h 1573026"/>
              <a:gd name="connsiteX34" fmla="*/ 1778793 w 2667216"/>
              <a:gd name="connsiteY34" fmla="*/ 233668 h 1573026"/>
              <a:gd name="connsiteX35" fmla="*/ 1716880 w 2667216"/>
              <a:gd name="connsiteY35" fmla="*/ 209856 h 1573026"/>
              <a:gd name="connsiteX36" fmla="*/ 1738312 w 2667216"/>
              <a:gd name="connsiteY36" fmla="*/ 281293 h 1573026"/>
              <a:gd name="connsiteX37" fmla="*/ 1776414 w 2667216"/>
              <a:gd name="connsiteY37" fmla="*/ 309866 h 1573026"/>
              <a:gd name="connsiteX38" fmla="*/ 1871662 w 2667216"/>
              <a:gd name="connsiteY38" fmla="*/ 314631 h 1573026"/>
              <a:gd name="connsiteX39" fmla="*/ 1938339 w 2667216"/>
              <a:gd name="connsiteY39" fmla="*/ 271766 h 1573026"/>
              <a:gd name="connsiteX40" fmla="*/ 1935955 w 2667216"/>
              <a:gd name="connsiteY40" fmla="*/ 293200 h 1573026"/>
              <a:gd name="connsiteX41" fmla="*/ 1900237 w 2667216"/>
              <a:gd name="connsiteY41" fmla="*/ 321775 h 1573026"/>
              <a:gd name="connsiteX42" fmla="*/ 1826418 w 2667216"/>
              <a:gd name="connsiteY42" fmla="*/ 338443 h 1573026"/>
              <a:gd name="connsiteX43" fmla="*/ 1833564 w 2667216"/>
              <a:gd name="connsiteY43" fmla="*/ 367017 h 1573026"/>
              <a:gd name="connsiteX44" fmla="*/ 1957389 w 2667216"/>
              <a:gd name="connsiteY44" fmla="*/ 331298 h 1573026"/>
              <a:gd name="connsiteX45" fmla="*/ 2009774 w 2667216"/>
              <a:gd name="connsiteY45" fmla="*/ 295581 h 1573026"/>
              <a:gd name="connsiteX46" fmla="*/ 2052638 w 2667216"/>
              <a:gd name="connsiteY46" fmla="*/ 271766 h 1573026"/>
              <a:gd name="connsiteX47" fmla="*/ 1976439 w 2667216"/>
              <a:gd name="connsiteY47" fmla="*/ 264623 h 1573026"/>
              <a:gd name="connsiteX48" fmla="*/ 1976439 w 2667216"/>
              <a:gd name="connsiteY48" fmla="*/ 202710 h 1573026"/>
              <a:gd name="connsiteX49" fmla="*/ 2026444 w 2667216"/>
              <a:gd name="connsiteY49" fmla="*/ 202710 h 1573026"/>
              <a:gd name="connsiteX50" fmla="*/ 2133600 w 2667216"/>
              <a:gd name="connsiteY50" fmla="*/ 97935 h 1573026"/>
              <a:gd name="connsiteX51" fmla="*/ 2183606 w 2667216"/>
              <a:gd name="connsiteY51" fmla="*/ 305 h 1573026"/>
              <a:gd name="connsiteX52" fmla="*/ 2147888 w 2667216"/>
              <a:gd name="connsiteY52" fmla="*/ 114604 h 1573026"/>
              <a:gd name="connsiteX53" fmla="*/ 2074070 w 2667216"/>
              <a:gd name="connsiteY53" fmla="*/ 193186 h 1573026"/>
              <a:gd name="connsiteX54" fmla="*/ 2138362 w 2667216"/>
              <a:gd name="connsiteY54" fmla="*/ 217000 h 1573026"/>
              <a:gd name="connsiteX55" fmla="*/ 2197893 w 2667216"/>
              <a:gd name="connsiteY55" fmla="*/ 212237 h 1573026"/>
              <a:gd name="connsiteX56" fmla="*/ 2243139 w 2667216"/>
              <a:gd name="connsiteY56" fmla="*/ 257480 h 1573026"/>
              <a:gd name="connsiteX57" fmla="*/ 2293143 w 2667216"/>
              <a:gd name="connsiteY57" fmla="*/ 243193 h 1573026"/>
              <a:gd name="connsiteX58" fmla="*/ 2336005 w 2667216"/>
              <a:gd name="connsiteY58" fmla="*/ 178900 h 1573026"/>
              <a:gd name="connsiteX59" fmla="*/ 2378868 w 2667216"/>
              <a:gd name="connsiteY59" fmla="*/ 169375 h 1573026"/>
              <a:gd name="connsiteX60" fmla="*/ 2483643 w 2667216"/>
              <a:gd name="connsiteY60" fmla="*/ 152706 h 1573026"/>
              <a:gd name="connsiteX61" fmla="*/ 2500312 w 2667216"/>
              <a:gd name="connsiteY61" fmla="*/ 147943 h 1573026"/>
              <a:gd name="connsiteX62" fmla="*/ 2588418 w 2667216"/>
              <a:gd name="connsiteY62" fmla="*/ 166993 h 1573026"/>
              <a:gd name="connsiteX63" fmla="*/ 2619374 w 2667216"/>
              <a:gd name="connsiteY63" fmla="*/ 188425 h 1573026"/>
              <a:gd name="connsiteX64" fmla="*/ 2645569 w 2667216"/>
              <a:gd name="connsiteY64" fmla="*/ 205092 h 1573026"/>
              <a:gd name="connsiteX65" fmla="*/ 2666999 w 2667216"/>
              <a:gd name="connsiteY65" fmla="*/ 221762 h 1573026"/>
              <a:gd name="connsiteX66" fmla="*/ 2647949 w 2667216"/>
              <a:gd name="connsiteY66" fmla="*/ 264625 h 1573026"/>
              <a:gd name="connsiteX67" fmla="*/ 2645568 w 2667216"/>
              <a:gd name="connsiteY67" fmla="*/ 319393 h 1573026"/>
              <a:gd name="connsiteX68" fmla="*/ 2631280 w 2667216"/>
              <a:gd name="connsiteY68" fmla="*/ 376543 h 1573026"/>
              <a:gd name="connsiteX69" fmla="*/ 2633662 w 2667216"/>
              <a:gd name="connsiteY69" fmla="*/ 386068 h 1573026"/>
              <a:gd name="connsiteX70" fmla="*/ 2664618 w 2667216"/>
              <a:gd name="connsiteY70" fmla="*/ 393212 h 1573026"/>
              <a:gd name="connsiteX71" fmla="*/ 2652712 w 2667216"/>
              <a:gd name="connsiteY71" fmla="*/ 424168 h 1573026"/>
              <a:gd name="connsiteX72" fmla="*/ 2619374 w 2667216"/>
              <a:gd name="connsiteY72" fmla="*/ 445600 h 1573026"/>
              <a:gd name="connsiteX73" fmla="*/ 2605087 w 2667216"/>
              <a:gd name="connsiteY73" fmla="*/ 476556 h 1573026"/>
              <a:gd name="connsiteX74" fmla="*/ 2608340 w 2667216"/>
              <a:gd name="connsiteY74" fmla="*/ 559163 h 1573026"/>
              <a:gd name="connsiteX75" fmla="*/ 2595561 w 2667216"/>
              <a:gd name="connsiteY75" fmla="*/ 590856 h 1573026"/>
              <a:gd name="connsiteX76" fmla="*/ 2593180 w 2667216"/>
              <a:gd name="connsiteY76" fmla="*/ 655150 h 1573026"/>
              <a:gd name="connsiteX77" fmla="*/ 2614612 w 2667216"/>
              <a:gd name="connsiteY77" fmla="*/ 690868 h 1573026"/>
              <a:gd name="connsiteX78" fmla="*/ 2609849 w 2667216"/>
              <a:gd name="connsiteY78" fmla="*/ 743256 h 1573026"/>
              <a:gd name="connsiteX79" fmla="*/ 2612230 w 2667216"/>
              <a:gd name="connsiteY79" fmla="*/ 790881 h 1573026"/>
              <a:gd name="connsiteX80" fmla="*/ 2600324 w 2667216"/>
              <a:gd name="connsiteY80" fmla="*/ 805168 h 1573026"/>
              <a:gd name="connsiteX81" fmla="*/ 2571749 w 2667216"/>
              <a:gd name="connsiteY81" fmla="*/ 890893 h 1573026"/>
              <a:gd name="connsiteX82" fmla="*/ 2540795 w 2667216"/>
              <a:gd name="connsiteY82" fmla="*/ 967092 h 1573026"/>
              <a:gd name="connsiteX83" fmla="*/ 2505074 w 2667216"/>
              <a:gd name="connsiteY83" fmla="*/ 945662 h 1573026"/>
              <a:gd name="connsiteX84" fmla="*/ 2445543 w 2667216"/>
              <a:gd name="connsiteY84" fmla="*/ 917087 h 1573026"/>
              <a:gd name="connsiteX85" fmla="*/ 2416968 w 2667216"/>
              <a:gd name="connsiteY85" fmla="*/ 883750 h 1573026"/>
              <a:gd name="connsiteX86" fmla="*/ 2383632 w 2667216"/>
              <a:gd name="connsiteY86" fmla="*/ 869462 h 1573026"/>
              <a:gd name="connsiteX87" fmla="*/ 2350293 w 2667216"/>
              <a:gd name="connsiteY87" fmla="*/ 871843 h 1573026"/>
              <a:gd name="connsiteX88" fmla="*/ 2300287 w 2667216"/>
              <a:gd name="connsiteY88" fmla="*/ 895656 h 1573026"/>
              <a:gd name="connsiteX89" fmla="*/ 2276474 w 2667216"/>
              <a:gd name="connsiteY89" fmla="*/ 909943 h 1573026"/>
              <a:gd name="connsiteX90" fmla="*/ 2207420 w 2667216"/>
              <a:gd name="connsiteY90" fmla="*/ 926612 h 1573026"/>
              <a:gd name="connsiteX91" fmla="*/ 2185987 w 2667216"/>
              <a:gd name="connsiteY91" fmla="*/ 957568 h 1573026"/>
              <a:gd name="connsiteX92" fmla="*/ 2183605 w 2667216"/>
              <a:gd name="connsiteY92" fmla="*/ 1036150 h 1573026"/>
              <a:gd name="connsiteX93" fmla="*/ 2185989 w 2667216"/>
              <a:gd name="connsiteY93" fmla="*/ 1062342 h 1573026"/>
              <a:gd name="connsiteX94" fmla="*/ 2085974 w 2667216"/>
              <a:gd name="connsiteY94" fmla="*/ 1112350 h 1573026"/>
              <a:gd name="connsiteX95" fmla="*/ 2043112 w 2667216"/>
              <a:gd name="connsiteY95" fmla="*/ 1112350 h 1573026"/>
              <a:gd name="connsiteX96" fmla="*/ 1952626 w 2667216"/>
              <a:gd name="connsiteY96" fmla="*/ 1148067 h 1573026"/>
              <a:gd name="connsiteX97" fmla="*/ 1931193 w 2667216"/>
              <a:gd name="connsiteY97" fmla="*/ 1188550 h 1573026"/>
              <a:gd name="connsiteX98" fmla="*/ 1931195 w 2667216"/>
              <a:gd name="connsiteY98" fmla="*/ 1238556 h 1573026"/>
              <a:gd name="connsiteX99" fmla="*/ 1881187 w 2667216"/>
              <a:gd name="connsiteY99" fmla="*/ 1279037 h 1573026"/>
              <a:gd name="connsiteX100" fmla="*/ 1864520 w 2667216"/>
              <a:gd name="connsiteY100" fmla="*/ 1309993 h 1573026"/>
              <a:gd name="connsiteX101" fmla="*/ 1866899 w 2667216"/>
              <a:gd name="connsiteY101" fmla="*/ 1331425 h 1573026"/>
              <a:gd name="connsiteX102" fmla="*/ 1900237 w 2667216"/>
              <a:gd name="connsiteY102" fmla="*/ 1326662 h 1573026"/>
              <a:gd name="connsiteX103" fmla="*/ 1924051 w 2667216"/>
              <a:gd name="connsiteY103" fmla="*/ 1350474 h 1573026"/>
              <a:gd name="connsiteX104" fmla="*/ 1912143 w 2667216"/>
              <a:gd name="connsiteY104" fmla="*/ 1383812 h 1573026"/>
              <a:gd name="connsiteX105" fmla="*/ 1909762 w 2667216"/>
              <a:gd name="connsiteY105" fmla="*/ 1421912 h 1573026"/>
              <a:gd name="connsiteX106" fmla="*/ 1831182 w 2667216"/>
              <a:gd name="connsiteY106" fmla="*/ 1450487 h 1573026"/>
              <a:gd name="connsiteX107" fmla="*/ 1821657 w 2667216"/>
              <a:gd name="connsiteY107" fmla="*/ 1538594 h 1573026"/>
              <a:gd name="connsiteX108" fmla="*/ 1754980 w 2667216"/>
              <a:gd name="connsiteY108" fmla="*/ 1560025 h 1573026"/>
              <a:gd name="connsiteX109" fmla="*/ 1718929 w 2667216"/>
              <a:gd name="connsiteY109" fmla="*/ 1573012 h 1573026"/>
              <a:gd name="connsiteX110" fmla="*/ 1638299 w 2667216"/>
              <a:gd name="connsiteY110" fmla="*/ 1557643 h 1573026"/>
              <a:gd name="connsiteX111" fmla="*/ 1612105 w 2667216"/>
              <a:gd name="connsiteY111" fmla="*/ 1571931 h 1573026"/>
              <a:gd name="connsiteX112" fmla="*/ 1557339 w 2667216"/>
              <a:gd name="connsiteY112" fmla="*/ 1543356 h 1573026"/>
              <a:gd name="connsiteX113" fmla="*/ 1516855 w 2667216"/>
              <a:gd name="connsiteY113" fmla="*/ 1507637 h 1573026"/>
              <a:gd name="connsiteX114" fmla="*/ 1473995 w 2667216"/>
              <a:gd name="connsiteY114" fmla="*/ 1479061 h 1573026"/>
              <a:gd name="connsiteX115" fmla="*/ 1502568 w 2667216"/>
              <a:gd name="connsiteY115" fmla="*/ 1455250 h 1573026"/>
              <a:gd name="connsiteX116" fmla="*/ 1490662 w 2667216"/>
              <a:gd name="connsiteY116" fmla="*/ 1438581 h 1573026"/>
              <a:gd name="connsiteX117" fmla="*/ 1428749 w 2667216"/>
              <a:gd name="connsiteY117" fmla="*/ 1426675 h 1573026"/>
              <a:gd name="connsiteX118" fmla="*/ 1409699 w 2667216"/>
              <a:gd name="connsiteY118" fmla="*/ 1402862 h 1573026"/>
              <a:gd name="connsiteX119" fmla="*/ 1371601 w 2667216"/>
              <a:gd name="connsiteY119" fmla="*/ 1379050 h 1573026"/>
              <a:gd name="connsiteX120" fmla="*/ 1366837 w 2667216"/>
              <a:gd name="connsiteY120" fmla="*/ 1390956 h 1573026"/>
              <a:gd name="connsiteX121" fmla="*/ 1381126 w 2667216"/>
              <a:gd name="connsiteY121" fmla="*/ 1429056 h 1573026"/>
              <a:gd name="connsiteX122" fmla="*/ 1350168 w 2667216"/>
              <a:gd name="connsiteY122" fmla="*/ 1443343 h 1573026"/>
              <a:gd name="connsiteX123" fmla="*/ 1323976 w 2667216"/>
              <a:gd name="connsiteY123" fmla="*/ 1457630 h 1573026"/>
              <a:gd name="connsiteX124" fmla="*/ 1307305 w 2667216"/>
              <a:gd name="connsiteY124" fmla="*/ 1450487 h 1573026"/>
              <a:gd name="connsiteX125" fmla="*/ 1262062 w 2667216"/>
              <a:gd name="connsiteY125" fmla="*/ 1388575 h 1573026"/>
              <a:gd name="connsiteX126" fmla="*/ 1216820 w 2667216"/>
              <a:gd name="connsiteY126" fmla="*/ 1355237 h 1573026"/>
              <a:gd name="connsiteX127" fmla="*/ 1238251 w 2667216"/>
              <a:gd name="connsiteY127" fmla="*/ 1338568 h 1573026"/>
              <a:gd name="connsiteX128" fmla="*/ 1259682 w 2667216"/>
              <a:gd name="connsiteY128" fmla="*/ 1298087 h 1573026"/>
              <a:gd name="connsiteX129" fmla="*/ 1245393 w 2667216"/>
              <a:gd name="connsiteY129" fmla="*/ 1286181 h 1573026"/>
              <a:gd name="connsiteX130" fmla="*/ 1207295 w 2667216"/>
              <a:gd name="connsiteY130" fmla="*/ 1288562 h 1573026"/>
              <a:gd name="connsiteX131" fmla="*/ 1131095 w 2667216"/>
              <a:gd name="connsiteY131" fmla="*/ 1245700 h 1573026"/>
              <a:gd name="connsiteX132" fmla="*/ 1088230 w 2667216"/>
              <a:gd name="connsiteY132" fmla="*/ 1226650 h 1573026"/>
              <a:gd name="connsiteX133" fmla="*/ 1078707 w 2667216"/>
              <a:gd name="connsiteY133" fmla="*/ 1226650 h 1573026"/>
              <a:gd name="connsiteX134" fmla="*/ 1066801 w 2667216"/>
              <a:gd name="connsiteY134" fmla="*/ 1162356 h 1573026"/>
              <a:gd name="connsiteX135" fmla="*/ 1078707 w 2667216"/>
              <a:gd name="connsiteY135" fmla="*/ 1098062 h 1573026"/>
              <a:gd name="connsiteX136" fmla="*/ 1047751 w 2667216"/>
              <a:gd name="connsiteY136" fmla="*/ 1064725 h 1573026"/>
              <a:gd name="connsiteX137" fmla="*/ 995364 w 2667216"/>
              <a:gd name="connsiteY137" fmla="*/ 1040912 h 1573026"/>
              <a:gd name="connsiteX138" fmla="*/ 1021557 w 2667216"/>
              <a:gd name="connsiteY138" fmla="*/ 1017100 h 1573026"/>
              <a:gd name="connsiteX139" fmla="*/ 1066801 w 2667216"/>
              <a:gd name="connsiteY139" fmla="*/ 1021862 h 1573026"/>
              <a:gd name="connsiteX140" fmla="*/ 1062039 w 2667216"/>
              <a:gd name="connsiteY140" fmla="*/ 974237 h 1573026"/>
              <a:gd name="connsiteX141" fmla="*/ 1033464 w 2667216"/>
              <a:gd name="connsiteY141" fmla="*/ 969475 h 1573026"/>
              <a:gd name="connsiteX142" fmla="*/ 1038226 w 2667216"/>
              <a:gd name="connsiteY142" fmla="*/ 921850 h 1573026"/>
              <a:gd name="connsiteX143" fmla="*/ 1007270 w 2667216"/>
              <a:gd name="connsiteY143" fmla="*/ 907562 h 1573026"/>
              <a:gd name="connsiteX144" fmla="*/ 1009651 w 2667216"/>
              <a:gd name="connsiteY144" fmla="*/ 871843 h 1573026"/>
              <a:gd name="connsiteX145" fmla="*/ 962026 w 2667216"/>
              <a:gd name="connsiteY145" fmla="*/ 857556 h 1573026"/>
              <a:gd name="connsiteX146" fmla="*/ 942976 w 2667216"/>
              <a:gd name="connsiteY146" fmla="*/ 878987 h 1573026"/>
              <a:gd name="connsiteX147" fmla="*/ 914399 w 2667216"/>
              <a:gd name="connsiteY147" fmla="*/ 881368 h 1573026"/>
              <a:gd name="connsiteX148" fmla="*/ 864395 w 2667216"/>
              <a:gd name="connsiteY148" fmla="*/ 886131 h 1573026"/>
              <a:gd name="connsiteX149" fmla="*/ 833439 w 2667216"/>
              <a:gd name="connsiteY149" fmla="*/ 907562 h 1573026"/>
              <a:gd name="connsiteX150" fmla="*/ 833439 w 2667216"/>
              <a:gd name="connsiteY150" fmla="*/ 876606 h 1573026"/>
              <a:gd name="connsiteX151" fmla="*/ 792957 w 2667216"/>
              <a:gd name="connsiteY151" fmla="*/ 871843 h 1573026"/>
              <a:gd name="connsiteX152" fmla="*/ 800099 w 2667216"/>
              <a:gd name="connsiteY152" fmla="*/ 893275 h 1573026"/>
              <a:gd name="connsiteX153" fmla="*/ 795339 w 2667216"/>
              <a:gd name="connsiteY153" fmla="*/ 912325 h 1573026"/>
              <a:gd name="connsiteX154" fmla="*/ 709614 w 2667216"/>
              <a:gd name="connsiteY154" fmla="*/ 859936 h 1573026"/>
              <a:gd name="connsiteX155" fmla="*/ 688182 w 2667216"/>
              <a:gd name="connsiteY155" fmla="*/ 826600 h 1573026"/>
              <a:gd name="connsiteX156" fmla="*/ 700089 w 2667216"/>
              <a:gd name="connsiteY156" fmla="*/ 786117 h 1573026"/>
              <a:gd name="connsiteX157" fmla="*/ 669132 w 2667216"/>
              <a:gd name="connsiteY157" fmla="*/ 781356 h 1573026"/>
              <a:gd name="connsiteX158" fmla="*/ 621507 w 2667216"/>
              <a:gd name="connsiteY158" fmla="*/ 795643 h 1573026"/>
              <a:gd name="connsiteX159" fmla="*/ 611982 w 2667216"/>
              <a:gd name="connsiteY159" fmla="*/ 809931 h 1573026"/>
              <a:gd name="connsiteX160" fmla="*/ 588170 w 2667216"/>
              <a:gd name="connsiteY160" fmla="*/ 826600 h 1573026"/>
              <a:gd name="connsiteX161" fmla="*/ 581026 w 2667216"/>
              <a:gd name="connsiteY161" fmla="*/ 843268 h 1573026"/>
              <a:gd name="connsiteX162" fmla="*/ 540545 w 2667216"/>
              <a:gd name="connsiteY162" fmla="*/ 876606 h 1573026"/>
              <a:gd name="connsiteX163" fmla="*/ 542924 w 2667216"/>
              <a:gd name="connsiteY163" fmla="*/ 898037 h 1573026"/>
              <a:gd name="connsiteX164" fmla="*/ 557214 w 2667216"/>
              <a:gd name="connsiteY164" fmla="*/ 917087 h 1573026"/>
              <a:gd name="connsiteX165" fmla="*/ 481014 w 2667216"/>
              <a:gd name="connsiteY165" fmla="*/ 902800 h 1573026"/>
              <a:gd name="connsiteX166" fmla="*/ 447676 w 2667216"/>
              <a:gd name="connsiteY166" fmla="*/ 907562 h 1573026"/>
              <a:gd name="connsiteX167" fmla="*/ 495299 w 2667216"/>
              <a:gd name="connsiteY167" fmla="*/ 938518 h 1573026"/>
              <a:gd name="connsiteX168" fmla="*/ 519114 w 2667216"/>
              <a:gd name="connsiteY168" fmla="*/ 950425 h 1573026"/>
              <a:gd name="connsiteX169" fmla="*/ 545307 w 2667216"/>
              <a:gd name="connsiteY169" fmla="*/ 1002812 h 1573026"/>
              <a:gd name="connsiteX170" fmla="*/ 478630 w 2667216"/>
              <a:gd name="connsiteY170" fmla="*/ 1019481 h 1573026"/>
              <a:gd name="connsiteX171" fmla="*/ 457201 w 2667216"/>
              <a:gd name="connsiteY171" fmla="*/ 1031387 h 1573026"/>
              <a:gd name="connsiteX172" fmla="*/ 433387 w 2667216"/>
              <a:gd name="connsiteY172" fmla="*/ 1002812 h 1573026"/>
              <a:gd name="connsiteX173" fmla="*/ 409574 w 2667216"/>
              <a:gd name="connsiteY173" fmla="*/ 971856 h 1573026"/>
              <a:gd name="connsiteX174" fmla="*/ 411955 w 2667216"/>
              <a:gd name="connsiteY174" fmla="*/ 933756 h 1573026"/>
              <a:gd name="connsiteX175" fmla="*/ 409574 w 2667216"/>
              <a:gd name="connsiteY175" fmla="*/ 914706 h 1573026"/>
              <a:gd name="connsiteX176" fmla="*/ 428624 w 2667216"/>
              <a:gd name="connsiteY176" fmla="*/ 881368 h 1573026"/>
              <a:gd name="connsiteX177" fmla="*/ 388144 w 2667216"/>
              <a:gd name="connsiteY177" fmla="*/ 890893 h 1573026"/>
              <a:gd name="connsiteX178" fmla="*/ 359568 w 2667216"/>
              <a:gd name="connsiteY178" fmla="*/ 952806 h 1573026"/>
              <a:gd name="connsiteX179" fmla="*/ 352424 w 2667216"/>
              <a:gd name="connsiteY179" fmla="*/ 976618 h 1573026"/>
              <a:gd name="connsiteX180" fmla="*/ 321468 w 2667216"/>
              <a:gd name="connsiteY180" fmla="*/ 993287 h 1573026"/>
              <a:gd name="connsiteX181" fmla="*/ 273843 w 2667216"/>
              <a:gd name="connsiteY181" fmla="*/ 990906 h 1573026"/>
              <a:gd name="connsiteX182" fmla="*/ 266699 w 2667216"/>
              <a:gd name="connsiteY182" fmla="*/ 1007575 h 1573026"/>
              <a:gd name="connsiteX183" fmla="*/ 266699 w 2667216"/>
              <a:gd name="connsiteY183" fmla="*/ 1055200 h 1573026"/>
              <a:gd name="connsiteX184" fmla="*/ 207168 w 2667216"/>
              <a:gd name="connsiteY184" fmla="*/ 1059962 h 1573026"/>
              <a:gd name="connsiteX185" fmla="*/ 145255 w 2667216"/>
              <a:gd name="connsiteY185" fmla="*/ 1093300 h 1573026"/>
              <a:gd name="connsiteX186" fmla="*/ 147637 w 2667216"/>
              <a:gd name="connsiteY186" fmla="*/ 1121875 h 1573026"/>
              <a:gd name="connsiteX187" fmla="*/ 95250 w 2667216"/>
              <a:gd name="connsiteY187" fmla="*/ 1109968 h 1573026"/>
              <a:gd name="connsiteX188" fmla="*/ 61912 w 2667216"/>
              <a:gd name="connsiteY188" fmla="*/ 1117112 h 1573026"/>
              <a:gd name="connsiteX189" fmla="*/ 16668 w 2667216"/>
              <a:gd name="connsiteY189" fmla="*/ 1098062 h 1573026"/>
              <a:gd name="connsiteX190" fmla="*/ 0 w 2667216"/>
              <a:gd name="connsiteY190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685799 w 2667216"/>
              <a:gd name="connsiteY3" fmla="*/ 524181 h 1573026"/>
              <a:gd name="connsiteX4" fmla="*/ 731043 w 2667216"/>
              <a:gd name="connsiteY4" fmla="*/ 547993 h 1573026"/>
              <a:gd name="connsiteX5" fmla="*/ 797720 w 2667216"/>
              <a:gd name="connsiteY5" fmla="*/ 562280 h 1573026"/>
              <a:gd name="connsiteX6" fmla="*/ 842962 w 2667216"/>
              <a:gd name="connsiteY6" fmla="*/ 478937 h 1573026"/>
              <a:gd name="connsiteX7" fmla="*/ 871537 w 2667216"/>
              <a:gd name="connsiteY7" fmla="*/ 455125 h 1573026"/>
              <a:gd name="connsiteX8" fmla="*/ 873921 w 2667216"/>
              <a:gd name="connsiteY8" fmla="*/ 426549 h 1573026"/>
              <a:gd name="connsiteX9" fmla="*/ 802480 w 2667216"/>
              <a:gd name="connsiteY9" fmla="*/ 412262 h 1573026"/>
              <a:gd name="connsiteX10" fmla="*/ 773907 w 2667216"/>
              <a:gd name="connsiteY10" fmla="*/ 417024 h 1573026"/>
              <a:gd name="connsiteX11" fmla="*/ 738187 w 2667216"/>
              <a:gd name="connsiteY11" fmla="*/ 383687 h 1573026"/>
              <a:gd name="connsiteX12" fmla="*/ 762001 w 2667216"/>
              <a:gd name="connsiteY12" fmla="*/ 357491 h 1573026"/>
              <a:gd name="connsiteX13" fmla="*/ 823912 w 2667216"/>
              <a:gd name="connsiteY13" fmla="*/ 343206 h 1573026"/>
              <a:gd name="connsiteX14" fmla="*/ 869155 w 2667216"/>
              <a:gd name="connsiteY14" fmla="*/ 357493 h 1573026"/>
              <a:gd name="connsiteX15" fmla="*/ 881062 w 2667216"/>
              <a:gd name="connsiteY15" fmla="*/ 376543 h 1573026"/>
              <a:gd name="connsiteX16" fmla="*/ 1000124 w 2667216"/>
              <a:gd name="connsiteY16" fmla="*/ 436075 h 1573026"/>
              <a:gd name="connsiteX17" fmla="*/ 1023937 w 2667216"/>
              <a:gd name="connsiteY17" fmla="*/ 500368 h 1573026"/>
              <a:gd name="connsiteX18" fmla="*/ 1045368 w 2667216"/>
              <a:gd name="connsiteY18" fmla="*/ 512275 h 1573026"/>
              <a:gd name="connsiteX19" fmla="*/ 1042987 w 2667216"/>
              <a:gd name="connsiteY19" fmla="*/ 421787 h 1573026"/>
              <a:gd name="connsiteX20" fmla="*/ 1064418 w 2667216"/>
              <a:gd name="connsiteY20" fmla="*/ 383687 h 1573026"/>
              <a:gd name="connsiteX21" fmla="*/ 1083468 w 2667216"/>
              <a:gd name="connsiteY21" fmla="*/ 386068 h 1573026"/>
              <a:gd name="connsiteX22" fmla="*/ 1083468 w 2667216"/>
              <a:gd name="connsiteY22" fmla="*/ 347968 h 1573026"/>
              <a:gd name="connsiteX23" fmla="*/ 1095376 w 2667216"/>
              <a:gd name="connsiteY23" fmla="*/ 340823 h 1573026"/>
              <a:gd name="connsiteX24" fmla="*/ 1152524 w 2667216"/>
              <a:gd name="connsiteY24" fmla="*/ 343206 h 1573026"/>
              <a:gd name="connsiteX25" fmla="*/ 1252537 w 2667216"/>
              <a:gd name="connsiteY25" fmla="*/ 317012 h 1573026"/>
              <a:gd name="connsiteX26" fmla="*/ 1323974 w 2667216"/>
              <a:gd name="connsiteY26" fmla="*/ 305106 h 1573026"/>
              <a:gd name="connsiteX27" fmla="*/ 1409366 w 2667216"/>
              <a:gd name="connsiteY27" fmla="*/ 250164 h 1573026"/>
              <a:gd name="connsiteX28" fmla="*/ 1481137 w 2667216"/>
              <a:gd name="connsiteY28" fmla="*/ 221762 h 1573026"/>
              <a:gd name="connsiteX29" fmla="*/ 1550195 w 2667216"/>
              <a:gd name="connsiteY29" fmla="*/ 188423 h 1573026"/>
              <a:gd name="connsiteX30" fmla="*/ 1621630 w 2667216"/>
              <a:gd name="connsiteY30" fmla="*/ 195568 h 1573026"/>
              <a:gd name="connsiteX31" fmla="*/ 1674018 w 2667216"/>
              <a:gd name="connsiteY31" fmla="*/ 174137 h 1573026"/>
              <a:gd name="connsiteX32" fmla="*/ 1704976 w 2667216"/>
              <a:gd name="connsiteY32" fmla="*/ 183660 h 1573026"/>
              <a:gd name="connsiteX33" fmla="*/ 1778793 w 2667216"/>
              <a:gd name="connsiteY33" fmla="*/ 233668 h 1573026"/>
              <a:gd name="connsiteX34" fmla="*/ 1716880 w 2667216"/>
              <a:gd name="connsiteY34" fmla="*/ 209856 h 1573026"/>
              <a:gd name="connsiteX35" fmla="*/ 1738312 w 2667216"/>
              <a:gd name="connsiteY35" fmla="*/ 281293 h 1573026"/>
              <a:gd name="connsiteX36" fmla="*/ 1776414 w 2667216"/>
              <a:gd name="connsiteY36" fmla="*/ 309866 h 1573026"/>
              <a:gd name="connsiteX37" fmla="*/ 1871662 w 2667216"/>
              <a:gd name="connsiteY37" fmla="*/ 314631 h 1573026"/>
              <a:gd name="connsiteX38" fmla="*/ 1938339 w 2667216"/>
              <a:gd name="connsiteY38" fmla="*/ 271766 h 1573026"/>
              <a:gd name="connsiteX39" fmla="*/ 1935955 w 2667216"/>
              <a:gd name="connsiteY39" fmla="*/ 293200 h 1573026"/>
              <a:gd name="connsiteX40" fmla="*/ 1900237 w 2667216"/>
              <a:gd name="connsiteY40" fmla="*/ 321775 h 1573026"/>
              <a:gd name="connsiteX41" fmla="*/ 1826418 w 2667216"/>
              <a:gd name="connsiteY41" fmla="*/ 338443 h 1573026"/>
              <a:gd name="connsiteX42" fmla="*/ 1833564 w 2667216"/>
              <a:gd name="connsiteY42" fmla="*/ 367017 h 1573026"/>
              <a:gd name="connsiteX43" fmla="*/ 1957389 w 2667216"/>
              <a:gd name="connsiteY43" fmla="*/ 331298 h 1573026"/>
              <a:gd name="connsiteX44" fmla="*/ 2009774 w 2667216"/>
              <a:gd name="connsiteY44" fmla="*/ 295581 h 1573026"/>
              <a:gd name="connsiteX45" fmla="*/ 2052638 w 2667216"/>
              <a:gd name="connsiteY45" fmla="*/ 271766 h 1573026"/>
              <a:gd name="connsiteX46" fmla="*/ 1976439 w 2667216"/>
              <a:gd name="connsiteY46" fmla="*/ 264623 h 1573026"/>
              <a:gd name="connsiteX47" fmla="*/ 1976439 w 2667216"/>
              <a:gd name="connsiteY47" fmla="*/ 202710 h 1573026"/>
              <a:gd name="connsiteX48" fmla="*/ 2026444 w 2667216"/>
              <a:gd name="connsiteY48" fmla="*/ 202710 h 1573026"/>
              <a:gd name="connsiteX49" fmla="*/ 2133600 w 2667216"/>
              <a:gd name="connsiteY49" fmla="*/ 97935 h 1573026"/>
              <a:gd name="connsiteX50" fmla="*/ 2183606 w 2667216"/>
              <a:gd name="connsiteY50" fmla="*/ 305 h 1573026"/>
              <a:gd name="connsiteX51" fmla="*/ 2147888 w 2667216"/>
              <a:gd name="connsiteY51" fmla="*/ 114604 h 1573026"/>
              <a:gd name="connsiteX52" fmla="*/ 2074070 w 2667216"/>
              <a:gd name="connsiteY52" fmla="*/ 193186 h 1573026"/>
              <a:gd name="connsiteX53" fmla="*/ 2138362 w 2667216"/>
              <a:gd name="connsiteY53" fmla="*/ 217000 h 1573026"/>
              <a:gd name="connsiteX54" fmla="*/ 2197893 w 2667216"/>
              <a:gd name="connsiteY54" fmla="*/ 212237 h 1573026"/>
              <a:gd name="connsiteX55" fmla="*/ 2243139 w 2667216"/>
              <a:gd name="connsiteY55" fmla="*/ 257480 h 1573026"/>
              <a:gd name="connsiteX56" fmla="*/ 2293143 w 2667216"/>
              <a:gd name="connsiteY56" fmla="*/ 243193 h 1573026"/>
              <a:gd name="connsiteX57" fmla="*/ 2336005 w 2667216"/>
              <a:gd name="connsiteY57" fmla="*/ 178900 h 1573026"/>
              <a:gd name="connsiteX58" fmla="*/ 2378868 w 2667216"/>
              <a:gd name="connsiteY58" fmla="*/ 169375 h 1573026"/>
              <a:gd name="connsiteX59" fmla="*/ 2483643 w 2667216"/>
              <a:gd name="connsiteY59" fmla="*/ 152706 h 1573026"/>
              <a:gd name="connsiteX60" fmla="*/ 2500312 w 2667216"/>
              <a:gd name="connsiteY60" fmla="*/ 147943 h 1573026"/>
              <a:gd name="connsiteX61" fmla="*/ 2588418 w 2667216"/>
              <a:gd name="connsiteY61" fmla="*/ 166993 h 1573026"/>
              <a:gd name="connsiteX62" fmla="*/ 2619374 w 2667216"/>
              <a:gd name="connsiteY62" fmla="*/ 188425 h 1573026"/>
              <a:gd name="connsiteX63" fmla="*/ 2645569 w 2667216"/>
              <a:gd name="connsiteY63" fmla="*/ 205092 h 1573026"/>
              <a:gd name="connsiteX64" fmla="*/ 2666999 w 2667216"/>
              <a:gd name="connsiteY64" fmla="*/ 221762 h 1573026"/>
              <a:gd name="connsiteX65" fmla="*/ 2647949 w 2667216"/>
              <a:gd name="connsiteY65" fmla="*/ 264625 h 1573026"/>
              <a:gd name="connsiteX66" fmla="*/ 2645568 w 2667216"/>
              <a:gd name="connsiteY66" fmla="*/ 319393 h 1573026"/>
              <a:gd name="connsiteX67" fmla="*/ 2631280 w 2667216"/>
              <a:gd name="connsiteY67" fmla="*/ 376543 h 1573026"/>
              <a:gd name="connsiteX68" fmla="*/ 2633662 w 2667216"/>
              <a:gd name="connsiteY68" fmla="*/ 386068 h 1573026"/>
              <a:gd name="connsiteX69" fmla="*/ 2664618 w 2667216"/>
              <a:gd name="connsiteY69" fmla="*/ 393212 h 1573026"/>
              <a:gd name="connsiteX70" fmla="*/ 2652712 w 2667216"/>
              <a:gd name="connsiteY70" fmla="*/ 424168 h 1573026"/>
              <a:gd name="connsiteX71" fmla="*/ 2619374 w 2667216"/>
              <a:gd name="connsiteY71" fmla="*/ 445600 h 1573026"/>
              <a:gd name="connsiteX72" fmla="*/ 2605087 w 2667216"/>
              <a:gd name="connsiteY72" fmla="*/ 476556 h 1573026"/>
              <a:gd name="connsiteX73" fmla="*/ 2608340 w 2667216"/>
              <a:gd name="connsiteY73" fmla="*/ 559163 h 1573026"/>
              <a:gd name="connsiteX74" fmla="*/ 2595561 w 2667216"/>
              <a:gd name="connsiteY74" fmla="*/ 590856 h 1573026"/>
              <a:gd name="connsiteX75" fmla="*/ 2593180 w 2667216"/>
              <a:gd name="connsiteY75" fmla="*/ 655150 h 1573026"/>
              <a:gd name="connsiteX76" fmla="*/ 2614612 w 2667216"/>
              <a:gd name="connsiteY76" fmla="*/ 690868 h 1573026"/>
              <a:gd name="connsiteX77" fmla="*/ 2609849 w 2667216"/>
              <a:gd name="connsiteY77" fmla="*/ 743256 h 1573026"/>
              <a:gd name="connsiteX78" fmla="*/ 2612230 w 2667216"/>
              <a:gd name="connsiteY78" fmla="*/ 790881 h 1573026"/>
              <a:gd name="connsiteX79" fmla="*/ 2600324 w 2667216"/>
              <a:gd name="connsiteY79" fmla="*/ 805168 h 1573026"/>
              <a:gd name="connsiteX80" fmla="*/ 2571749 w 2667216"/>
              <a:gd name="connsiteY80" fmla="*/ 890893 h 1573026"/>
              <a:gd name="connsiteX81" fmla="*/ 2540795 w 2667216"/>
              <a:gd name="connsiteY81" fmla="*/ 967092 h 1573026"/>
              <a:gd name="connsiteX82" fmla="*/ 2505074 w 2667216"/>
              <a:gd name="connsiteY82" fmla="*/ 945662 h 1573026"/>
              <a:gd name="connsiteX83" fmla="*/ 2445543 w 2667216"/>
              <a:gd name="connsiteY83" fmla="*/ 917087 h 1573026"/>
              <a:gd name="connsiteX84" fmla="*/ 2416968 w 2667216"/>
              <a:gd name="connsiteY84" fmla="*/ 883750 h 1573026"/>
              <a:gd name="connsiteX85" fmla="*/ 2383632 w 2667216"/>
              <a:gd name="connsiteY85" fmla="*/ 869462 h 1573026"/>
              <a:gd name="connsiteX86" fmla="*/ 2350293 w 2667216"/>
              <a:gd name="connsiteY86" fmla="*/ 871843 h 1573026"/>
              <a:gd name="connsiteX87" fmla="*/ 2300287 w 2667216"/>
              <a:gd name="connsiteY87" fmla="*/ 895656 h 1573026"/>
              <a:gd name="connsiteX88" fmla="*/ 2276474 w 2667216"/>
              <a:gd name="connsiteY88" fmla="*/ 909943 h 1573026"/>
              <a:gd name="connsiteX89" fmla="*/ 2207420 w 2667216"/>
              <a:gd name="connsiteY89" fmla="*/ 926612 h 1573026"/>
              <a:gd name="connsiteX90" fmla="*/ 2185987 w 2667216"/>
              <a:gd name="connsiteY90" fmla="*/ 957568 h 1573026"/>
              <a:gd name="connsiteX91" fmla="*/ 2183605 w 2667216"/>
              <a:gd name="connsiteY91" fmla="*/ 1036150 h 1573026"/>
              <a:gd name="connsiteX92" fmla="*/ 2185989 w 2667216"/>
              <a:gd name="connsiteY92" fmla="*/ 1062342 h 1573026"/>
              <a:gd name="connsiteX93" fmla="*/ 2085974 w 2667216"/>
              <a:gd name="connsiteY93" fmla="*/ 1112350 h 1573026"/>
              <a:gd name="connsiteX94" fmla="*/ 2043112 w 2667216"/>
              <a:gd name="connsiteY94" fmla="*/ 1112350 h 1573026"/>
              <a:gd name="connsiteX95" fmla="*/ 1952626 w 2667216"/>
              <a:gd name="connsiteY95" fmla="*/ 1148067 h 1573026"/>
              <a:gd name="connsiteX96" fmla="*/ 1931193 w 2667216"/>
              <a:gd name="connsiteY96" fmla="*/ 1188550 h 1573026"/>
              <a:gd name="connsiteX97" fmla="*/ 1931195 w 2667216"/>
              <a:gd name="connsiteY97" fmla="*/ 1238556 h 1573026"/>
              <a:gd name="connsiteX98" fmla="*/ 1881187 w 2667216"/>
              <a:gd name="connsiteY98" fmla="*/ 1279037 h 1573026"/>
              <a:gd name="connsiteX99" fmla="*/ 1864520 w 2667216"/>
              <a:gd name="connsiteY99" fmla="*/ 1309993 h 1573026"/>
              <a:gd name="connsiteX100" fmla="*/ 1866899 w 2667216"/>
              <a:gd name="connsiteY100" fmla="*/ 1331425 h 1573026"/>
              <a:gd name="connsiteX101" fmla="*/ 1900237 w 2667216"/>
              <a:gd name="connsiteY101" fmla="*/ 1326662 h 1573026"/>
              <a:gd name="connsiteX102" fmla="*/ 1924051 w 2667216"/>
              <a:gd name="connsiteY102" fmla="*/ 1350474 h 1573026"/>
              <a:gd name="connsiteX103" fmla="*/ 1912143 w 2667216"/>
              <a:gd name="connsiteY103" fmla="*/ 1383812 h 1573026"/>
              <a:gd name="connsiteX104" fmla="*/ 1909762 w 2667216"/>
              <a:gd name="connsiteY104" fmla="*/ 1421912 h 1573026"/>
              <a:gd name="connsiteX105" fmla="*/ 1831182 w 2667216"/>
              <a:gd name="connsiteY105" fmla="*/ 1450487 h 1573026"/>
              <a:gd name="connsiteX106" fmla="*/ 1821657 w 2667216"/>
              <a:gd name="connsiteY106" fmla="*/ 1538594 h 1573026"/>
              <a:gd name="connsiteX107" fmla="*/ 1754980 w 2667216"/>
              <a:gd name="connsiteY107" fmla="*/ 1560025 h 1573026"/>
              <a:gd name="connsiteX108" fmla="*/ 1718929 w 2667216"/>
              <a:gd name="connsiteY108" fmla="*/ 1573012 h 1573026"/>
              <a:gd name="connsiteX109" fmla="*/ 1638299 w 2667216"/>
              <a:gd name="connsiteY109" fmla="*/ 1557643 h 1573026"/>
              <a:gd name="connsiteX110" fmla="*/ 1612105 w 2667216"/>
              <a:gd name="connsiteY110" fmla="*/ 1571931 h 1573026"/>
              <a:gd name="connsiteX111" fmla="*/ 1557339 w 2667216"/>
              <a:gd name="connsiteY111" fmla="*/ 1543356 h 1573026"/>
              <a:gd name="connsiteX112" fmla="*/ 1516855 w 2667216"/>
              <a:gd name="connsiteY112" fmla="*/ 1507637 h 1573026"/>
              <a:gd name="connsiteX113" fmla="*/ 1473995 w 2667216"/>
              <a:gd name="connsiteY113" fmla="*/ 1479061 h 1573026"/>
              <a:gd name="connsiteX114" fmla="*/ 1502568 w 2667216"/>
              <a:gd name="connsiteY114" fmla="*/ 1455250 h 1573026"/>
              <a:gd name="connsiteX115" fmla="*/ 1490662 w 2667216"/>
              <a:gd name="connsiteY115" fmla="*/ 1438581 h 1573026"/>
              <a:gd name="connsiteX116" fmla="*/ 1428749 w 2667216"/>
              <a:gd name="connsiteY116" fmla="*/ 1426675 h 1573026"/>
              <a:gd name="connsiteX117" fmla="*/ 1409699 w 2667216"/>
              <a:gd name="connsiteY117" fmla="*/ 1402862 h 1573026"/>
              <a:gd name="connsiteX118" fmla="*/ 1371601 w 2667216"/>
              <a:gd name="connsiteY118" fmla="*/ 1379050 h 1573026"/>
              <a:gd name="connsiteX119" fmla="*/ 1366837 w 2667216"/>
              <a:gd name="connsiteY119" fmla="*/ 1390956 h 1573026"/>
              <a:gd name="connsiteX120" fmla="*/ 1381126 w 2667216"/>
              <a:gd name="connsiteY120" fmla="*/ 1429056 h 1573026"/>
              <a:gd name="connsiteX121" fmla="*/ 1350168 w 2667216"/>
              <a:gd name="connsiteY121" fmla="*/ 1443343 h 1573026"/>
              <a:gd name="connsiteX122" fmla="*/ 1323976 w 2667216"/>
              <a:gd name="connsiteY122" fmla="*/ 1457630 h 1573026"/>
              <a:gd name="connsiteX123" fmla="*/ 1307305 w 2667216"/>
              <a:gd name="connsiteY123" fmla="*/ 1450487 h 1573026"/>
              <a:gd name="connsiteX124" fmla="*/ 1262062 w 2667216"/>
              <a:gd name="connsiteY124" fmla="*/ 1388575 h 1573026"/>
              <a:gd name="connsiteX125" fmla="*/ 1216820 w 2667216"/>
              <a:gd name="connsiteY125" fmla="*/ 1355237 h 1573026"/>
              <a:gd name="connsiteX126" fmla="*/ 1238251 w 2667216"/>
              <a:gd name="connsiteY126" fmla="*/ 1338568 h 1573026"/>
              <a:gd name="connsiteX127" fmla="*/ 1259682 w 2667216"/>
              <a:gd name="connsiteY127" fmla="*/ 1298087 h 1573026"/>
              <a:gd name="connsiteX128" fmla="*/ 1245393 w 2667216"/>
              <a:gd name="connsiteY128" fmla="*/ 1286181 h 1573026"/>
              <a:gd name="connsiteX129" fmla="*/ 1207295 w 2667216"/>
              <a:gd name="connsiteY129" fmla="*/ 1288562 h 1573026"/>
              <a:gd name="connsiteX130" fmla="*/ 1131095 w 2667216"/>
              <a:gd name="connsiteY130" fmla="*/ 1245700 h 1573026"/>
              <a:gd name="connsiteX131" fmla="*/ 1088230 w 2667216"/>
              <a:gd name="connsiteY131" fmla="*/ 1226650 h 1573026"/>
              <a:gd name="connsiteX132" fmla="*/ 1078707 w 2667216"/>
              <a:gd name="connsiteY132" fmla="*/ 1226650 h 1573026"/>
              <a:gd name="connsiteX133" fmla="*/ 1066801 w 2667216"/>
              <a:gd name="connsiteY133" fmla="*/ 1162356 h 1573026"/>
              <a:gd name="connsiteX134" fmla="*/ 1078707 w 2667216"/>
              <a:gd name="connsiteY134" fmla="*/ 1098062 h 1573026"/>
              <a:gd name="connsiteX135" fmla="*/ 1047751 w 2667216"/>
              <a:gd name="connsiteY135" fmla="*/ 1064725 h 1573026"/>
              <a:gd name="connsiteX136" fmla="*/ 995364 w 2667216"/>
              <a:gd name="connsiteY136" fmla="*/ 1040912 h 1573026"/>
              <a:gd name="connsiteX137" fmla="*/ 1021557 w 2667216"/>
              <a:gd name="connsiteY137" fmla="*/ 1017100 h 1573026"/>
              <a:gd name="connsiteX138" fmla="*/ 1066801 w 2667216"/>
              <a:gd name="connsiteY138" fmla="*/ 1021862 h 1573026"/>
              <a:gd name="connsiteX139" fmla="*/ 1062039 w 2667216"/>
              <a:gd name="connsiteY139" fmla="*/ 974237 h 1573026"/>
              <a:gd name="connsiteX140" fmla="*/ 1033464 w 2667216"/>
              <a:gd name="connsiteY140" fmla="*/ 969475 h 1573026"/>
              <a:gd name="connsiteX141" fmla="*/ 1038226 w 2667216"/>
              <a:gd name="connsiteY141" fmla="*/ 921850 h 1573026"/>
              <a:gd name="connsiteX142" fmla="*/ 1007270 w 2667216"/>
              <a:gd name="connsiteY142" fmla="*/ 907562 h 1573026"/>
              <a:gd name="connsiteX143" fmla="*/ 1009651 w 2667216"/>
              <a:gd name="connsiteY143" fmla="*/ 871843 h 1573026"/>
              <a:gd name="connsiteX144" fmla="*/ 962026 w 2667216"/>
              <a:gd name="connsiteY144" fmla="*/ 857556 h 1573026"/>
              <a:gd name="connsiteX145" fmla="*/ 942976 w 2667216"/>
              <a:gd name="connsiteY145" fmla="*/ 878987 h 1573026"/>
              <a:gd name="connsiteX146" fmla="*/ 914399 w 2667216"/>
              <a:gd name="connsiteY146" fmla="*/ 881368 h 1573026"/>
              <a:gd name="connsiteX147" fmla="*/ 864395 w 2667216"/>
              <a:gd name="connsiteY147" fmla="*/ 886131 h 1573026"/>
              <a:gd name="connsiteX148" fmla="*/ 833439 w 2667216"/>
              <a:gd name="connsiteY148" fmla="*/ 907562 h 1573026"/>
              <a:gd name="connsiteX149" fmla="*/ 833439 w 2667216"/>
              <a:gd name="connsiteY149" fmla="*/ 876606 h 1573026"/>
              <a:gd name="connsiteX150" fmla="*/ 792957 w 2667216"/>
              <a:gd name="connsiteY150" fmla="*/ 871843 h 1573026"/>
              <a:gd name="connsiteX151" fmla="*/ 800099 w 2667216"/>
              <a:gd name="connsiteY151" fmla="*/ 893275 h 1573026"/>
              <a:gd name="connsiteX152" fmla="*/ 795339 w 2667216"/>
              <a:gd name="connsiteY152" fmla="*/ 912325 h 1573026"/>
              <a:gd name="connsiteX153" fmla="*/ 709614 w 2667216"/>
              <a:gd name="connsiteY153" fmla="*/ 859936 h 1573026"/>
              <a:gd name="connsiteX154" fmla="*/ 688182 w 2667216"/>
              <a:gd name="connsiteY154" fmla="*/ 826600 h 1573026"/>
              <a:gd name="connsiteX155" fmla="*/ 700089 w 2667216"/>
              <a:gd name="connsiteY155" fmla="*/ 786117 h 1573026"/>
              <a:gd name="connsiteX156" fmla="*/ 669132 w 2667216"/>
              <a:gd name="connsiteY156" fmla="*/ 781356 h 1573026"/>
              <a:gd name="connsiteX157" fmla="*/ 621507 w 2667216"/>
              <a:gd name="connsiteY157" fmla="*/ 795643 h 1573026"/>
              <a:gd name="connsiteX158" fmla="*/ 611982 w 2667216"/>
              <a:gd name="connsiteY158" fmla="*/ 809931 h 1573026"/>
              <a:gd name="connsiteX159" fmla="*/ 588170 w 2667216"/>
              <a:gd name="connsiteY159" fmla="*/ 826600 h 1573026"/>
              <a:gd name="connsiteX160" fmla="*/ 581026 w 2667216"/>
              <a:gd name="connsiteY160" fmla="*/ 843268 h 1573026"/>
              <a:gd name="connsiteX161" fmla="*/ 540545 w 2667216"/>
              <a:gd name="connsiteY161" fmla="*/ 876606 h 1573026"/>
              <a:gd name="connsiteX162" fmla="*/ 542924 w 2667216"/>
              <a:gd name="connsiteY162" fmla="*/ 898037 h 1573026"/>
              <a:gd name="connsiteX163" fmla="*/ 557214 w 2667216"/>
              <a:gd name="connsiteY163" fmla="*/ 917087 h 1573026"/>
              <a:gd name="connsiteX164" fmla="*/ 481014 w 2667216"/>
              <a:gd name="connsiteY164" fmla="*/ 902800 h 1573026"/>
              <a:gd name="connsiteX165" fmla="*/ 447676 w 2667216"/>
              <a:gd name="connsiteY165" fmla="*/ 907562 h 1573026"/>
              <a:gd name="connsiteX166" fmla="*/ 495299 w 2667216"/>
              <a:gd name="connsiteY166" fmla="*/ 938518 h 1573026"/>
              <a:gd name="connsiteX167" fmla="*/ 519114 w 2667216"/>
              <a:gd name="connsiteY167" fmla="*/ 950425 h 1573026"/>
              <a:gd name="connsiteX168" fmla="*/ 545307 w 2667216"/>
              <a:gd name="connsiteY168" fmla="*/ 1002812 h 1573026"/>
              <a:gd name="connsiteX169" fmla="*/ 478630 w 2667216"/>
              <a:gd name="connsiteY169" fmla="*/ 1019481 h 1573026"/>
              <a:gd name="connsiteX170" fmla="*/ 457201 w 2667216"/>
              <a:gd name="connsiteY170" fmla="*/ 1031387 h 1573026"/>
              <a:gd name="connsiteX171" fmla="*/ 433387 w 2667216"/>
              <a:gd name="connsiteY171" fmla="*/ 1002812 h 1573026"/>
              <a:gd name="connsiteX172" fmla="*/ 409574 w 2667216"/>
              <a:gd name="connsiteY172" fmla="*/ 971856 h 1573026"/>
              <a:gd name="connsiteX173" fmla="*/ 411955 w 2667216"/>
              <a:gd name="connsiteY173" fmla="*/ 933756 h 1573026"/>
              <a:gd name="connsiteX174" fmla="*/ 409574 w 2667216"/>
              <a:gd name="connsiteY174" fmla="*/ 914706 h 1573026"/>
              <a:gd name="connsiteX175" fmla="*/ 428624 w 2667216"/>
              <a:gd name="connsiteY175" fmla="*/ 881368 h 1573026"/>
              <a:gd name="connsiteX176" fmla="*/ 388144 w 2667216"/>
              <a:gd name="connsiteY176" fmla="*/ 890893 h 1573026"/>
              <a:gd name="connsiteX177" fmla="*/ 359568 w 2667216"/>
              <a:gd name="connsiteY177" fmla="*/ 952806 h 1573026"/>
              <a:gd name="connsiteX178" fmla="*/ 352424 w 2667216"/>
              <a:gd name="connsiteY178" fmla="*/ 976618 h 1573026"/>
              <a:gd name="connsiteX179" fmla="*/ 321468 w 2667216"/>
              <a:gd name="connsiteY179" fmla="*/ 993287 h 1573026"/>
              <a:gd name="connsiteX180" fmla="*/ 273843 w 2667216"/>
              <a:gd name="connsiteY180" fmla="*/ 990906 h 1573026"/>
              <a:gd name="connsiteX181" fmla="*/ 266699 w 2667216"/>
              <a:gd name="connsiteY181" fmla="*/ 1007575 h 1573026"/>
              <a:gd name="connsiteX182" fmla="*/ 266699 w 2667216"/>
              <a:gd name="connsiteY182" fmla="*/ 1055200 h 1573026"/>
              <a:gd name="connsiteX183" fmla="*/ 207168 w 2667216"/>
              <a:gd name="connsiteY183" fmla="*/ 1059962 h 1573026"/>
              <a:gd name="connsiteX184" fmla="*/ 145255 w 2667216"/>
              <a:gd name="connsiteY184" fmla="*/ 1093300 h 1573026"/>
              <a:gd name="connsiteX185" fmla="*/ 147637 w 2667216"/>
              <a:gd name="connsiteY185" fmla="*/ 1121875 h 1573026"/>
              <a:gd name="connsiteX186" fmla="*/ 95250 w 2667216"/>
              <a:gd name="connsiteY186" fmla="*/ 1109968 h 1573026"/>
              <a:gd name="connsiteX187" fmla="*/ 61912 w 2667216"/>
              <a:gd name="connsiteY187" fmla="*/ 1117112 h 1573026"/>
              <a:gd name="connsiteX188" fmla="*/ 16668 w 2667216"/>
              <a:gd name="connsiteY188" fmla="*/ 1098062 h 1573026"/>
              <a:gd name="connsiteX189" fmla="*/ 0 w 2667216"/>
              <a:gd name="connsiteY189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685799 w 2667216"/>
              <a:gd name="connsiteY2" fmla="*/ 524181 h 1573026"/>
              <a:gd name="connsiteX3" fmla="*/ 731043 w 2667216"/>
              <a:gd name="connsiteY3" fmla="*/ 547993 h 1573026"/>
              <a:gd name="connsiteX4" fmla="*/ 797720 w 2667216"/>
              <a:gd name="connsiteY4" fmla="*/ 562280 h 1573026"/>
              <a:gd name="connsiteX5" fmla="*/ 842962 w 2667216"/>
              <a:gd name="connsiteY5" fmla="*/ 478937 h 1573026"/>
              <a:gd name="connsiteX6" fmla="*/ 871537 w 2667216"/>
              <a:gd name="connsiteY6" fmla="*/ 455125 h 1573026"/>
              <a:gd name="connsiteX7" fmla="*/ 873921 w 2667216"/>
              <a:gd name="connsiteY7" fmla="*/ 426549 h 1573026"/>
              <a:gd name="connsiteX8" fmla="*/ 802480 w 2667216"/>
              <a:gd name="connsiteY8" fmla="*/ 412262 h 1573026"/>
              <a:gd name="connsiteX9" fmla="*/ 773907 w 2667216"/>
              <a:gd name="connsiteY9" fmla="*/ 417024 h 1573026"/>
              <a:gd name="connsiteX10" fmla="*/ 738187 w 2667216"/>
              <a:gd name="connsiteY10" fmla="*/ 383687 h 1573026"/>
              <a:gd name="connsiteX11" fmla="*/ 762001 w 2667216"/>
              <a:gd name="connsiteY11" fmla="*/ 357491 h 1573026"/>
              <a:gd name="connsiteX12" fmla="*/ 823912 w 2667216"/>
              <a:gd name="connsiteY12" fmla="*/ 343206 h 1573026"/>
              <a:gd name="connsiteX13" fmla="*/ 869155 w 2667216"/>
              <a:gd name="connsiteY13" fmla="*/ 357493 h 1573026"/>
              <a:gd name="connsiteX14" fmla="*/ 881062 w 2667216"/>
              <a:gd name="connsiteY14" fmla="*/ 376543 h 1573026"/>
              <a:gd name="connsiteX15" fmla="*/ 1000124 w 2667216"/>
              <a:gd name="connsiteY15" fmla="*/ 436075 h 1573026"/>
              <a:gd name="connsiteX16" fmla="*/ 1023937 w 2667216"/>
              <a:gd name="connsiteY16" fmla="*/ 500368 h 1573026"/>
              <a:gd name="connsiteX17" fmla="*/ 1045368 w 2667216"/>
              <a:gd name="connsiteY17" fmla="*/ 512275 h 1573026"/>
              <a:gd name="connsiteX18" fmla="*/ 1042987 w 2667216"/>
              <a:gd name="connsiteY18" fmla="*/ 421787 h 1573026"/>
              <a:gd name="connsiteX19" fmla="*/ 1064418 w 2667216"/>
              <a:gd name="connsiteY19" fmla="*/ 383687 h 1573026"/>
              <a:gd name="connsiteX20" fmla="*/ 1083468 w 2667216"/>
              <a:gd name="connsiteY20" fmla="*/ 386068 h 1573026"/>
              <a:gd name="connsiteX21" fmla="*/ 1083468 w 2667216"/>
              <a:gd name="connsiteY21" fmla="*/ 347968 h 1573026"/>
              <a:gd name="connsiteX22" fmla="*/ 1095376 w 2667216"/>
              <a:gd name="connsiteY22" fmla="*/ 340823 h 1573026"/>
              <a:gd name="connsiteX23" fmla="*/ 1152524 w 2667216"/>
              <a:gd name="connsiteY23" fmla="*/ 343206 h 1573026"/>
              <a:gd name="connsiteX24" fmla="*/ 1252537 w 2667216"/>
              <a:gd name="connsiteY24" fmla="*/ 317012 h 1573026"/>
              <a:gd name="connsiteX25" fmla="*/ 1323974 w 2667216"/>
              <a:gd name="connsiteY25" fmla="*/ 305106 h 1573026"/>
              <a:gd name="connsiteX26" fmla="*/ 1409366 w 2667216"/>
              <a:gd name="connsiteY26" fmla="*/ 250164 h 1573026"/>
              <a:gd name="connsiteX27" fmla="*/ 1481137 w 2667216"/>
              <a:gd name="connsiteY27" fmla="*/ 221762 h 1573026"/>
              <a:gd name="connsiteX28" fmla="*/ 1550195 w 2667216"/>
              <a:gd name="connsiteY28" fmla="*/ 188423 h 1573026"/>
              <a:gd name="connsiteX29" fmla="*/ 1621630 w 2667216"/>
              <a:gd name="connsiteY29" fmla="*/ 195568 h 1573026"/>
              <a:gd name="connsiteX30" fmla="*/ 1674018 w 2667216"/>
              <a:gd name="connsiteY30" fmla="*/ 174137 h 1573026"/>
              <a:gd name="connsiteX31" fmla="*/ 1704976 w 2667216"/>
              <a:gd name="connsiteY31" fmla="*/ 183660 h 1573026"/>
              <a:gd name="connsiteX32" fmla="*/ 1778793 w 2667216"/>
              <a:gd name="connsiteY32" fmla="*/ 233668 h 1573026"/>
              <a:gd name="connsiteX33" fmla="*/ 1716880 w 2667216"/>
              <a:gd name="connsiteY33" fmla="*/ 209856 h 1573026"/>
              <a:gd name="connsiteX34" fmla="*/ 1738312 w 2667216"/>
              <a:gd name="connsiteY34" fmla="*/ 281293 h 1573026"/>
              <a:gd name="connsiteX35" fmla="*/ 1776414 w 2667216"/>
              <a:gd name="connsiteY35" fmla="*/ 309866 h 1573026"/>
              <a:gd name="connsiteX36" fmla="*/ 1871662 w 2667216"/>
              <a:gd name="connsiteY36" fmla="*/ 314631 h 1573026"/>
              <a:gd name="connsiteX37" fmla="*/ 1938339 w 2667216"/>
              <a:gd name="connsiteY37" fmla="*/ 271766 h 1573026"/>
              <a:gd name="connsiteX38" fmla="*/ 1935955 w 2667216"/>
              <a:gd name="connsiteY38" fmla="*/ 293200 h 1573026"/>
              <a:gd name="connsiteX39" fmla="*/ 1900237 w 2667216"/>
              <a:gd name="connsiteY39" fmla="*/ 321775 h 1573026"/>
              <a:gd name="connsiteX40" fmla="*/ 1826418 w 2667216"/>
              <a:gd name="connsiteY40" fmla="*/ 338443 h 1573026"/>
              <a:gd name="connsiteX41" fmla="*/ 1833564 w 2667216"/>
              <a:gd name="connsiteY41" fmla="*/ 367017 h 1573026"/>
              <a:gd name="connsiteX42" fmla="*/ 1957389 w 2667216"/>
              <a:gd name="connsiteY42" fmla="*/ 331298 h 1573026"/>
              <a:gd name="connsiteX43" fmla="*/ 2009774 w 2667216"/>
              <a:gd name="connsiteY43" fmla="*/ 295581 h 1573026"/>
              <a:gd name="connsiteX44" fmla="*/ 2052638 w 2667216"/>
              <a:gd name="connsiteY44" fmla="*/ 271766 h 1573026"/>
              <a:gd name="connsiteX45" fmla="*/ 1976439 w 2667216"/>
              <a:gd name="connsiteY45" fmla="*/ 264623 h 1573026"/>
              <a:gd name="connsiteX46" fmla="*/ 1976439 w 2667216"/>
              <a:gd name="connsiteY46" fmla="*/ 202710 h 1573026"/>
              <a:gd name="connsiteX47" fmla="*/ 2026444 w 2667216"/>
              <a:gd name="connsiteY47" fmla="*/ 202710 h 1573026"/>
              <a:gd name="connsiteX48" fmla="*/ 2133600 w 2667216"/>
              <a:gd name="connsiteY48" fmla="*/ 97935 h 1573026"/>
              <a:gd name="connsiteX49" fmla="*/ 2183606 w 2667216"/>
              <a:gd name="connsiteY49" fmla="*/ 305 h 1573026"/>
              <a:gd name="connsiteX50" fmla="*/ 2147888 w 2667216"/>
              <a:gd name="connsiteY50" fmla="*/ 114604 h 1573026"/>
              <a:gd name="connsiteX51" fmla="*/ 2074070 w 2667216"/>
              <a:gd name="connsiteY51" fmla="*/ 193186 h 1573026"/>
              <a:gd name="connsiteX52" fmla="*/ 2138362 w 2667216"/>
              <a:gd name="connsiteY52" fmla="*/ 217000 h 1573026"/>
              <a:gd name="connsiteX53" fmla="*/ 2197893 w 2667216"/>
              <a:gd name="connsiteY53" fmla="*/ 212237 h 1573026"/>
              <a:gd name="connsiteX54" fmla="*/ 2243139 w 2667216"/>
              <a:gd name="connsiteY54" fmla="*/ 257480 h 1573026"/>
              <a:gd name="connsiteX55" fmla="*/ 2293143 w 2667216"/>
              <a:gd name="connsiteY55" fmla="*/ 243193 h 1573026"/>
              <a:gd name="connsiteX56" fmla="*/ 2336005 w 2667216"/>
              <a:gd name="connsiteY56" fmla="*/ 178900 h 1573026"/>
              <a:gd name="connsiteX57" fmla="*/ 2378868 w 2667216"/>
              <a:gd name="connsiteY57" fmla="*/ 169375 h 1573026"/>
              <a:gd name="connsiteX58" fmla="*/ 2483643 w 2667216"/>
              <a:gd name="connsiteY58" fmla="*/ 152706 h 1573026"/>
              <a:gd name="connsiteX59" fmla="*/ 2500312 w 2667216"/>
              <a:gd name="connsiteY59" fmla="*/ 147943 h 1573026"/>
              <a:gd name="connsiteX60" fmla="*/ 2588418 w 2667216"/>
              <a:gd name="connsiteY60" fmla="*/ 166993 h 1573026"/>
              <a:gd name="connsiteX61" fmla="*/ 2619374 w 2667216"/>
              <a:gd name="connsiteY61" fmla="*/ 188425 h 1573026"/>
              <a:gd name="connsiteX62" fmla="*/ 2645569 w 2667216"/>
              <a:gd name="connsiteY62" fmla="*/ 205092 h 1573026"/>
              <a:gd name="connsiteX63" fmla="*/ 2666999 w 2667216"/>
              <a:gd name="connsiteY63" fmla="*/ 221762 h 1573026"/>
              <a:gd name="connsiteX64" fmla="*/ 2647949 w 2667216"/>
              <a:gd name="connsiteY64" fmla="*/ 264625 h 1573026"/>
              <a:gd name="connsiteX65" fmla="*/ 2645568 w 2667216"/>
              <a:gd name="connsiteY65" fmla="*/ 319393 h 1573026"/>
              <a:gd name="connsiteX66" fmla="*/ 2631280 w 2667216"/>
              <a:gd name="connsiteY66" fmla="*/ 376543 h 1573026"/>
              <a:gd name="connsiteX67" fmla="*/ 2633662 w 2667216"/>
              <a:gd name="connsiteY67" fmla="*/ 386068 h 1573026"/>
              <a:gd name="connsiteX68" fmla="*/ 2664618 w 2667216"/>
              <a:gd name="connsiteY68" fmla="*/ 393212 h 1573026"/>
              <a:gd name="connsiteX69" fmla="*/ 2652712 w 2667216"/>
              <a:gd name="connsiteY69" fmla="*/ 424168 h 1573026"/>
              <a:gd name="connsiteX70" fmla="*/ 2619374 w 2667216"/>
              <a:gd name="connsiteY70" fmla="*/ 445600 h 1573026"/>
              <a:gd name="connsiteX71" fmla="*/ 2605087 w 2667216"/>
              <a:gd name="connsiteY71" fmla="*/ 476556 h 1573026"/>
              <a:gd name="connsiteX72" fmla="*/ 2608340 w 2667216"/>
              <a:gd name="connsiteY72" fmla="*/ 559163 h 1573026"/>
              <a:gd name="connsiteX73" fmla="*/ 2595561 w 2667216"/>
              <a:gd name="connsiteY73" fmla="*/ 590856 h 1573026"/>
              <a:gd name="connsiteX74" fmla="*/ 2593180 w 2667216"/>
              <a:gd name="connsiteY74" fmla="*/ 655150 h 1573026"/>
              <a:gd name="connsiteX75" fmla="*/ 2614612 w 2667216"/>
              <a:gd name="connsiteY75" fmla="*/ 690868 h 1573026"/>
              <a:gd name="connsiteX76" fmla="*/ 2609849 w 2667216"/>
              <a:gd name="connsiteY76" fmla="*/ 743256 h 1573026"/>
              <a:gd name="connsiteX77" fmla="*/ 2612230 w 2667216"/>
              <a:gd name="connsiteY77" fmla="*/ 790881 h 1573026"/>
              <a:gd name="connsiteX78" fmla="*/ 2600324 w 2667216"/>
              <a:gd name="connsiteY78" fmla="*/ 805168 h 1573026"/>
              <a:gd name="connsiteX79" fmla="*/ 2571749 w 2667216"/>
              <a:gd name="connsiteY79" fmla="*/ 890893 h 1573026"/>
              <a:gd name="connsiteX80" fmla="*/ 2540795 w 2667216"/>
              <a:gd name="connsiteY80" fmla="*/ 967092 h 1573026"/>
              <a:gd name="connsiteX81" fmla="*/ 2505074 w 2667216"/>
              <a:gd name="connsiteY81" fmla="*/ 945662 h 1573026"/>
              <a:gd name="connsiteX82" fmla="*/ 2445543 w 2667216"/>
              <a:gd name="connsiteY82" fmla="*/ 917087 h 1573026"/>
              <a:gd name="connsiteX83" fmla="*/ 2416968 w 2667216"/>
              <a:gd name="connsiteY83" fmla="*/ 883750 h 1573026"/>
              <a:gd name="connsiteX84" fmla="*/ 2383632 w 2667216"/>
              <a:gd name="connsiteY84" fmla="*/ 869462 h 1573026"/>
              <a:gd name="connsiteX85" fmla="*/ 2350293 w 2667216"/>
              <a:gd name="connsiteY85" fmla="*/ 871843 h 1573026"/>
              <a:gd name="connsiteX86" fmla="*/ 2300287 w 2667216"/>
              <a:gd name="connsiteY86" fmla="*/ 895656 h 1573026"/>
              <a:gd name="connsiteX87" fmla="*/ 2276474 w 2667216"/>
              <a:gd name="connsiteY87" fmla="*/ 909943 h 1573026"/>
              <a:gd name="connsiteX88" fmla="*/ 2207420 w 2667216"/>
              <a:gd name="connsiteY88" fmla="*/ 926612 h 1573026"/>
              <a:gd name="connsiteX89" fmla="*/ 2185987 w 2667216"/>
              <a:gd name="connsiteY89" fmla="*/ 957568 h 1573026"/>
              <a:gd name="connsiteX90" fmla="*/ 2183605 w 2667216"/>
              <a:gd name="connsiteY90" fmla="*/ 1036150 h 1573026"/>
              <a:gd name="connsiteX91" fmla="*/ 2185989 w 2667216"/>
              <a:gd name="connsiteY91" fmla="*/ 1062342 h 1573026"/>
              <a:gd name="connsiteX92" fmla="*/ 2085974 w 2667216"/>
              <a:gd name="connsiteY92" fmla="*/ 1112350 h 1573026"/>
              <a:gd name="connsiteX93" fmla="*/ 2043112 w 2667216"/>
              <a:gd name="connsiteY93" fmla="*/ 1112350 h 1573026"/>
              <a:gd name="connsiteX94" fmla="*/ 1952626 w 2667216"/>
              <a:gd name="connsiteY94" fmla="*/ 1148067 h 1573026"/>
              <a:gd name="connsiteX95" fmla="*/ 1931193 w 2667216"/>
              <a:gd name="connsiteY95" fmla="*/ 1188550 h 1573026"/>
              <a:gd name="connsiteX96" fmla="*/ 1931195 w 2667216"/>
              <a:gd name="connsiteY96" fmla="*/ 1238556 h 1573026"/>
              <a:gd name="connsiteX97" fmla="*/ 1881187 w 2667216"/>
              <a:gd name="connsiteY97" fmla="*/ 1279037 h 1573026"/>
              <a:gd name="connsiteX98" fmla="*/ 1864520 w 2667216"/>
              <a:gd name="connsiteY98" fmla="*/ 1309993 h 1573026"/>
              <a:gd name="connsiteX99" fmla="*/ 1866899 w 2667216"/>
              <a:gd name="connsiteY99" fmla="*/ 1331425 h 1573026"/>
              <a:gd name="connsiteX100" fmla="*/ 1900237 w 2667216"/>
              <a:gd name="connsiteY100" fmla="*/ 1326662 h 1573026"/>
              <a:gd name="connsiteX101" fmla="*/ 1924051 w 2667216"/>
              <a:gd name="connsiteY101" fmla="*/ 1350474 h 1573026"/>
              <a:gd name="connsiteX102" fmla="*/ 1912143 w 2667216"/>
              <a:gd name="connsiteY102" fmla="*/ 1383812 h 1573026"/>
              <a:gd name="connsiteX103" fmla="*/ 1909762 w 2667216"/>
              <a:gd name="connsiteY103" fmla="*/ 1421912 h 1573026"/>
              <a:gd name="connsiteX104" fmla="*/ 1831182 w 2667216"/>
              <a:gd name="connsiteY104" fmla="*/ 1450487 h 1573026"/>
              <a:gd name="connsiteX105" fmla="*/ 1821657 w 2667216"/>
              <a:gd name="connsiteY105" fmla="*/ 1538594 h 1573026"/>
              <a:gd name="connsiteX106" fmla="*/ 1754980 w 2667216"/>
              <a:gd name="connsiteY106" fmla="*/ 1560025 h 1573026"/>
              <a:gd name="connsiteX107" fmla="*/ 1718929 w 2667216"/>
              <a:gd name="connsiteY107" fmla="*/ 1573012 h 1573026"/>
              <a:gd name="connsiteX108" fmla="*/ 1638299 w 2667216"/>
              <a:gd name="connsiteY108" fmla="*/ 1557643 h 1573026"/>
              <a:gd name="connsiteX109" fmla="*/ 1612105 w 2667216"/>
              <a:gd name="connsiteY109" fmla="*/ 1571931 h 1573026"/>
              <a:gd name="connsiteX110" fmla="*/ 1557339 w 2667216"/>
              <a:gd name="connsiteY110" fmla="*/ 1543356 h 1573026"/>
              <a:gd name="connsiteX111" fmla="*/ 1516855 w 2667216"/>
              <a:gd name="connsiteY111" fmla="*/ 1507637 h 1573026"/>
              <a:gd name="connsiteX112" fmla="*/ 1473995 w 2667216"/>
              <a:gd name="connsiteY112" fmla="*/ 1479061 h 1573026"/>
              <a:gd name="connsiteX113" fmla="*/ 1502568 w 2667216"/>
              <a:gd name="connsiteY113" fmla="*/ 1455250 h 1573026"/>
              <a:gd name="connsiteX114" fmla="*/ 1490662 w 2667216"/>
              <a:gd name="connsiteY114" fmla="*/ 1438581 h 1573026"/>
              <a:gd name="connsiteX115" fmla="*/ 1428749 w 2667216"/>
              <a:gd name="connsiteY115" fmla="*/ 1426675 h 1573026"/>
              <a:gd name="connsiteX116" fmla="*/ 1409699 w 2667216"/>
              <a:gd name="connsiteY116" fmla="*/ 1402862 h 1573026"/>
              <a:gd name="connsiteX117" fmla="*/ 1371601 w 2667216"/>
              <a:gd name="connsiteY117" fmla="*/ 1379050 h 1573026"/>
              <a:gd name="connsiteX118" fmla="*/ 1366837 w 2667216"/>
              <a:gd name="connsiteY118" fmla="*/ 1390956 h 1573026"/>
              <a:gd name="connsiteX119" fmla="*/ 1381126 w 2667216"/>
              <a:gd name="connsiteY119" fmla="*/ 1429056 h 1573026"/>
              <a:gd name="connsiteX120" fmla="*/ 1350168 w 2667216"/>
              <a:gd name="connsiteY120" fmla="*/ 1443343 h 1573026"/>
              <a:gd name="connsiteX121" fmla="*/ 1323976 w 2667216"/>
              <a:gd name="connsiteY121" fmla="*/ 1457630 h 1573026"/>
              <a:gd name="connsiteX122" fmla="*/ 1307305 w 2667216"/>
              <a:gd name="connsiteY122" fmla="*/ 1450487 h 1573026"/>
              <a:gd name="connsiteX123" fmla="*/ 1262062 w 2667216"/>
              <a:gd name="connsiteY123" fmla="*/ 1388575 h 1573026"/>
              <a:gd name="connsiteX124" fmla="*/ 1216820 w 2667216"/>
              <a:gd name="connsiteY124" fmla="*/ 1355237 h 1573026"/>
              <a:gd name="connsiteX125" fmla="*/ 1238251 w 2667216"/>
              <a:gd name="connsiteY125" fmla="*/ 1338568 h 1573026"/>
              <a:gd name="connsiteX126" fmla="*/ 1259682 w 2667216"/>
              <a:gd name="connsiteY126" fmla="*/ 1298087 h 1573026"/>
              <a:gd name="connsiteX127" fmla="*/ 1245393 w 2667216"/>
              <a:gd name="connsiteY127" fmla="*/ 1286181 h 1573026"/>
              <a:gd name="connsiteX128" fmla="*/ 1207295 w 2667216"/>
              <a:gd name="connsiteY128" fmla="*/ 1288562 h 1573026"/>
              <a:gd name="connsiteX129" fmla="*/ 1131095 w 2667216"/>
              <a:gd name="connsiteY129" fmla="*/ 1245700 h 1573026"/>
              <a:gd name="connsiteX130" fmla="*/ 1088230 w 2667216"/>
              <a:gd name="connsiteY130" fmla="*/ 1226650 h 1573026"/>
              <a:gd name="connsiteX131" fmla="*/ 1078707 w 2667216"/>
              <a:gd name="connsiteY131" fmla="*/ 1226650 h 1573026"/>
              <a:gd name="connsiteX132" fmla="*/ 1066801 w 2667216"/>
              <a:gd name="connsiteY132" fmla="*/ 1162356 h 1573026"/>
              <a:gd name="connsiteX133" fmla="*/ 1078707 w 2667216"/>
              <a:gd name="connsiteY133" fmla="*/ 1098062 h 1573026"/>
              <a:gd name="connsiteX134" fmla="*/ 1047751 w 2667216"/>
              <a:gd name="connsiteY134" fmla="*/ 1064725 h 1573026"/>
              <a:gd name="connsiteX135" fmla="*/ 995364 w 2667216"/>
              <a:gd name="connsiteY135" fmla="*/ 1040912 h 1573026"/>
              <a:gd name="connsiteX136" fmla="*/ 1021557 w 2667216"/>
              <a:gd name="connsiteY136" fmla="*/ 1017100 h 1573026"/>
              <a:gd name="connsiteX137" fmla="*/ 1066801 w 2667216"/>
              <a:gd name="connsiteY137" fmla="*/ 1021862 h 1573026"/>
              <a:gd name="connsiteX138" fmla="*/ 1062039 w 2667216"/>
              <a:gd name="connsiteY138" fmla="*/ 974237 h 1573026"/>
              <a:gd name="connsiteX139" fmla="*/ 1033464 w 2667216"/>
              <a:gd name="connsiteY139" fmla="*/ 969475 h 1573026"/>
              <a:gd name="connsiteX140" fmla="*/ 1038226 w 2667216"/>
              <a:gd name="connsiteY140" fmla="*/ 921850 h 1573026"/>
              <a:gd name="connsiteX141" fmla="*/ 1007270 w 2667216"/>
              <a:gd name="connsiteY141" fmla="*/ 907562 h 1573026"/>
              <a:gd name="connsiteX142" fmla="*/ 1009651 w 2667216"/>
              <a:gd name="connsiteY142" fmla="*/ 871843 h 1573026"/>
              <a:gd name="connsiteX143" fmla="*/ 962026 w 2667216"/>
              <a:gd name="connsiteY143" fmla="*/ 857556 h 1573026"/>
              <a:gd name="connsiteX144" fmla="*/ 942976 w 2667216"/>
              <a:gd name="connsiteY144" fmla="*/ 878987 h 1573026"/>
              <a:gd name="connsiteX145" fmla="*/ 914399 w 2667216"/>
              <a:gd name="connsiteY145" fmla="*/ 881368 h 1573026"/>
              <a:gd name="connsiteX146" fmla="*/ 864395 w 2667216"/>
              <a:gd name="connsiteY146" fmla="*/ 886131 h 1573026"/>
              <a:gd name="connsiteX147" fmla="*/ 833439 w 2667216"/>
              <a:gd name="connsiteY147" fmla="*/ 907562 h 1573026"/>
              <a:gd name="connsiteX148" fmla="*/ 833439 w 2667216"/>
              <a:gd name="connsiteY148" fmla="*/ 876606 h 1573026"/>
              <a:gd name="connsiteX149" fmla="*/ 792957 w 2667216"/>
              <a:gd name="connsiteY149" fmla="*/ 871843 h 1573026"/>
              <a:gd name="connsiteX150" fmla="*/ 800099 w 2667216"/>
              <a:gd name="connsiteY150" fmla="*/ 893275 h 1573026"/>
              <a:gd name="connsiteX151" fmla="*/ 795339 w 2667216"/>
              <a:gd name="connsiteY151" fmla="*/ 912325 h 1573026"/>
              <a:gd name="connsiteX152" fmla="*/ 709614 w 2667216"/>
              <a:gd name="connsiteY152" fmla="*/ 859936 h 1573026"/>
              <a:gd name="connsiteX153" fmla="*/ 688182 w 2667216"/>
              <a:gd name="connsiteY153" fmla="*/ 826600 h 1573026"/>
              <a:gd name="connsiteX154" fmla="*/ 700089 w 2667216"/>
              <a:gd name="connsiteY154" fmla="*/ 786117 h 1573026"/>
              <a:gd name="connsiteX155" fmla="*/ 669132 w 2667216"/>
              <a:gd name="connsiteY155" fmla="*/ 781356 h 1573026"/>
              <a:gd name="connsiteX156" fmla="*/ 621507 w 2667216"/>
              <a:gd name="connsiteY156" fmla="*/ 795643 h 1573026"/>
              <a:gd name="connsiteX157" fmla="*/ 611982 w 2667216"/>
              <a:gd name="connsiteY157" fmla="*/ 809931 h 1573026"/>
              <a:gd name="connsiteX158" fmla="*/ 588170 w 2667216"/>
              <a:gd name="connsiteY158" fmla="*/ 826600 h 1573026"/>
              <a:gd name="connsiteX159" fmla="*/ 581026 w 2667216"/>
              <a:gd name="connsiteY159" fmla="*/ 843268 h 1573026"/>
              <a:gd name="connsiteX160" fmla="*/ 540545 w 2667216"/>
              <a:gd name="connsiteY160" fmla="*/ 876606 h 1573026"/>
              <a:gd name="connsiteX161" fmla="*/ 542924 w 2667216"/>
              <a:gd name="connsiteY161" fmla="*/ 898037 h 1573026"/>
              <a:gd name="connsiteX162" fmla="*/ 557214 w 2667216"/>
              <a:gd name="connsiteY162" fmla="*/ 917087 h 1573026"/>
              <a:gd name="connsiteX163" fmla="*/ 481014 w 2667216"/>
              <a:gd name="connsiteY163" fmla="*/ 902800 h 1573026"/>
              <a:gd name="connsiteX164" fmla="*/ 447676 w 2667216"/>
              <a:gd name="connsiteY164" fmla="*/ 907562 h 1573026"/>
              <a:gd name="connsiteX165" fmla="*/ 495299 w 2667216"/>
              <a:gd name="connsiteY165" fmla="*/ 938518 h 1573026"/>
              <a:gd name="connsiteX166" fmla="*/ 519114 w 2667216"/>
              <a:gd name="connsiteY166" fmla="*/ 950425 h 1573026"/>
              <a:gd name="connsiteX167" fmla="*/ 545307 w 2667216"/>
              <a:gd name="connsiteY167" fmla="*/ 1002812 h 1573026"/>
              <a:gd name="connsiteX168" fmla="*/ 478630 w 2667216"/>
              <a:gd name="connsiteY168" fmla="*/ 1019481 h 1573026"/>
              <a:gd name="connsiteX169" fmla="*/ 457201 w 2667216"/>
              <a:gd name="connsiteY169" fmla="*/ 1031387 h 1573026"/>
              <a:gd name="connsiteX170" fmla="*/ 433387 w 2667216"/>
              <a:gd name="connsiteY170" fmla="*/ 1002812 h 1573026"/>
              <a:gd name="connsiteX171" fmla="*/ 409574 w 2667216"/>
              <a:gd name="connsiteY171" fmla="*/ 971856 h 1573026"/>
              <a:gd name="connsiteX172" fmla="*/ 411955 w 2667216"/>
              <a:gd name="connsiteY172" fmla="*/ 933756 h 1573026"/>
              <a:gd name="connsiteX173" fmla="*/ 409574 w 2667216"/>
              <a:gd name="connsiteY173" fmla="*/ 914706 h 1573026"/>
              <a:gd name="connsiteX174" fmla="*/ 428624 w 2667216"/>
              <a:gd name="connsiteY174" fmla="*/ 881368 h 1573026"/>
              <a:gd name="connsiteX175" fmla="*/ 388144 w 2667216"/>
              <a:gd name="connsiteY175" fmla="*/ 890893 h 1573026"/>
              <a:gd name="connsiteX176" fmla="*/ 359568 w 2667216"/>
              <a:gd name="connsiteY176" fmla="*/ 952806 h 1573026"/>
              <a:gd name="connsiteX177" fmla="*/ 352424 w 2667216"/>
              <a:gd name="connsiteY177" fmla="*/ 976618 h 1573026"/>
              <a:gd name="connsiteX178" fmla="*/ 321468 w 2667216"/>
              <a:gd name="connsiteY178" fmla="*/ 993287 h 1573026"/>
              <a:gd name="connsiteX179" fmla="*/ 273843 w 2667216"/>
              <a:gd name="connsiteY179" fmla="*/ 990906 h 1573026"/>
              <a:gd name="connsiteX180" fmla="*/ 266699 w 2667216"/>
              <a:gd name="connsiteY180" fmla="*/ 1007575 h 1573026"/>
              <a:gd name="connsiteX181" fmla="*/ 266699 w 2667216"/>
              <a:gd name="connsiteY181" fmla="*/ 1055200 h 1573026"/>
              <a:gd name="connsiteX182" fmla="*/ 207168 w 2667216"/>
              <a:gd name="connsiteY182" fmla="*/ 1059962 h 1573026"/>
              <a:gd name="connsiteX183" fmla="*/ 145255 w 2667216"/>
              <a:gd name="connsiteY183" fmla="*/ 1093300 h 1573026"/>
              <a:gd name="connsiteX184" fmla="*/ 147637 w 2667216"/>
              <a:gd name="connsiteY184" fmla="*/ 1121875 h 1573026"/>
              <a:gd name="connsiteX185" fmla="*/ 95250 w 2667216"/>
              <a:gd name="connsiteY185" fmla="*/ 1109968 h 1573026"/>
              <a:gd name="connsiteX186" fmla="*/ 61912 w 2667216"/>
              <a:gd name="connsiteY186" fmla="*/ 1117112 h 1573026"/>
              <a:gd name="connsiteX187" fmla="*/ 16668 w 2667216"/>
              <a:gd name="connsiteY187" fmla="*/ 1098062 h 1573026"/>
              <a:gd name="connsiteX188" fmla="*/ 0 w 2667216"/>
              <a:gd name="connsiteY188" fmla="*/ 1098062 h 1573026"/>
              <a:gd name="connsiteX0" fmla="*/ 0 w 2667216"/>
              <a:gd name="connsiteY0" fmla="*/ 1098062 h 1573026"/>
              <a:gd name="connsiteX1" fmla="*/ 685799 w 2667216"/>
              <a:gd name="connsiteY1" fmla="*/ 524181 h 1573026"/>
              <a:gd name="connsiteX2" fmla="*/ 731043 w 2667216"/>
              <a:gd name="connsiteY2" fmla="*/ 547993 h 1573026"/>
              <a:gd name="connsiteX3" fmla="*/ 797720 w 2667216"/>
              <a:gd name="connsiteY3" fmla="*/ 562280 h 1573026"/>
              <a:gd name="connsiteX4" fmla="*/ 842962 w 2667216"/>
              <a:gd name="connsiteY4" fmla="*/ 478937 h 1573026"/>
              <a:gd name="connsiteX5" fmla="*/ 871537 w 2667216"/>
              <a:gd name="connsiteY5" fmla="*/ 455125 h 1573026"/>
              <a:gd name="connsiteX6" fmla="*/ 873921 w 2667216"/>
              <a:gd name="connsiteY6" fmla="*/ 426549 h 1573026"/>
              <a:gd name="connsiteX7" fmla="*/ 802480 w 2667216"/>
              <a:gd name="connsiteY7" fmla="*/ 412262 h 1573026"/>
              <a:gd name="connsiteX8" fmla="*/ 773907 w 2667216"/>
              <a:gd name="connsiteY8" fmla="*/ 417024 h 1573026"/>
              <a:gd name="connsiteX9" fmla="*/ 738187 w 2667216"/>
              <a:gd name="connsiteY9" fmla="*/ 383687 h 1573026"/>
              <a:gd name="connsiteX10" fmla="*/ 762001 w 2667216"/>
              <a:gd name="connsiteY10" fmla="*/ 357491 h 1573026"/>
              <a:gd name="connsiteX11" fmla="*/ 823912 w 2667216"/>
              <a:gd name="connsiteY11" fmla="*/ 343206 h 1573026"/>
              <a:gd name="connsiteX12" fmla="*/ 869155 w 2667216"/>
              <a:gd name="connsiteY12" fmla="*/ 357493 h 1573026"/>
              <a:gd name="connsiteX13" fmla="*/ 881062 w 2667216"/>
              <a:gd name="connsiteY13" fmla="*/ 376543 h 1573026"/>
              <a:gd name="connsiteX14" fmla="*/ 1000124 w 2667216"/>
              <a:gd name="connsiteY14" fmla="*/ 436075 h 1573026"/>
              <a:gd name="connsiteX15" fmla="*/ 1023937 w 2667216"/>
              <a:gd name="connsiteY15" fmla="*/ 500368 h 1573026"/>
              <a:gd name="connsiteX16" fmla="*/ 1045368 w 2667216"/>
              <a:gd name="connsiteY16" fmla="*/ 512275 h 1573026"/>
              <a:gd name="connsiteX17" fmla="*/ 1042987 w 2667216"/>
              <a:gd name="connsiteY17" fmla="*/ 421787 h 1573026"/>
              <a:gd name="connsiteX18" fmla="*/ 1064418 w 2667216"/>
              <a:gd name="connsiteY18" fmla="*/ 383687 h 1573026"/>
              <a:gd name="connsiteX19" fmla="*/ 1083468 w 2667216"/>
              <a:gd name="connsiteY19" fmla="*/ 386068 h 1573026"/>
              <a:gd name="connsiteX20" fmla="*/ 1083468 w 2667216"/>
              <a:gd name="connsiteY20" fmla="*/ 347968 h 1573026"/>
              <a:gd name="connsiteX21" fmla="*/ 1095376 w 2667216"/>
              <a:gd name="connsiteY21" fmla="*/ 340823 h 1573026"/>
              <a:gd name="connsiteX22" fmla="*/ 1152524 w 2667216"/>
              <a:gd name="connsiteY22" fmla="*/ 343206 h 1573026"/>
              <a:gd name="connsiteX23" fmla="*/ 1252537 w 2667216"/>
              <a:gd name="connsiteY23" fmla="*/ 317012 h 1573026"/>
              <a:gd name="connsiteX24" fmla="*/ 1323974 w 2667216"/>
              <a:gd name="connsiteY24" fmla="*/ 305106 h 1573026"/>
              <a:gd name="connsiteX25" fmla="*/ 1409366 w 2667216"/>
              <a:gd name="connsiteY25" fmla="*/ 250164 h 1573026"/>
              <a:gd name="connsiteX26" fmla="*/ 1481137 w 2667216"/>
              <a:gd name="connsiteY26" fmla="*/ 221762 h 1573026"/>
              <a:gd name="connsiteX27" fmla="*/ 1550195 w 2667216"/>
              <a:gd name="connsiteY27" fmla="*/ 188423 h 1573026"/>
              <a:gd name="connsiteX28" fmla="*/ 1621630 w 2667216"/>
              <a:gd name="connsiteY28" fmla="*/ 195568 h 1573026"/>
              <a:gd name="connsiteX29" fmla="*/ 1674018 w 2667216"/>
              <a:gd name="connsiteY29" fmla="*/ 174137 h 1573026"/>
              <a:gd name="connsiteX30" fmla="*/ 1704976 w 2667216"/>
              <a:gd name="connsiteY30" fmla="*/ 183660 h 1573026"/>
              <a:gd name="connsiteX31" fmla="*/ 1778793 w 2667216"/>
              <a:gd name="connsiteY31" fmla="*/ 233668 h 1573026"/>
              <a:gd name="connsiteX32" fmla="*/ 1716880 w 2667216"/>
              <a:gd name="connsiteY32" fmla="*/ 209856 h 1573026"/>
              <a:gd name="connsiteX33" fmla="*/ 1738312 w 2667216"/>
              <a:gd name="connsiteY33" fmla="*/ 281293 h 1573026"/>
              <a:gd name="connsiteX34" fmla="*/ 1776414 w 2667216"/>
              <a:gd name="connsiteY34" fmla="*/ 309866 h 1573026"/>
              <a:gd name="connsiteX35" fmla="*/ 1871662 w 2667216"/>
              <a:gd name="connsiteY35" fmla="*/ 314631 h 1573026"/>
              <a:gd name="connsiteX36" fmla="*/ 1938339 w 2667216"/>
              <a:gd name="connsiteY36" fmla="*/ 271766 h 1573026"/>
              <a:gd name="connsiteX37" fmla="*/ 1935955 w 2667216"/>
              <a:gd name="connsiteY37" fmla="*/ 293200 h 1573026"/>
              <a:gd name="connsiteX38" fmla="*/ 1900237 w 2667216"/>
              <a:gd name="connsiteY38" fmla="*/ 321775 h 1573026"/>
              <a:gd name="connsiteX39" fmla="*/ 1826418 w 2667216"/>
              <a:gd name="connsiteY39" fmla="*/ 338443 h 1573026"/>
              <a:gd name="connsiteX40" fmla="*/ 1833564 w 2667216"/>
              <a:gd name="connsiteY40" fmla="*/ 367017 h 1573026"/>
              <a:gd name="connsiteX41" fmla="*/ 1957389 w 2667216"/>
              <a:gd name="connsiteY41" fmla="*/ 331298 h 1573026"/>
              <a:gd name="connsiteX42" fmla="*/ 2009774 w 2667216"/>
              <a:gd name="connsiteY42" fmla="*/ 295581 h 1573026"/>
              <a:gd name="connsiteX43" fmla="*/ 2052638 w 2667216"/>
              <a:gd name="connsiteY43" fmla="*/ 271766 h 1573026"/>
              <a:gd name="connsiteX44" fmla="*/ 1976439 w 2667216"/>
              <a:gd name="connsiteY44" fmla="*/ 264623 h 1573026"/>
              <a:gd name="connsiteX45" fmla="*/ 1976439 w 2667216"/>
              <a:gd name="connsiteY45" fmla="*/ 202710 h 1573026"/>
              <a:gd name="connsiteX46" fmla="*/ 2026444 w 2667216"/>
              <a:gd name="connsiteY46" fmla="*/ 202710 h 1573026"/>
              <a:gd name="connsiteX47" fmla="*/ 2133600 w 2667216"/>
              <a:gd name="connsiteY47" fmla="*/ 97935 h 1573026"/>
              <a:gd name="connsiteX48" fmla="*/ 2183606 w 2667216"/>
              <a:gd name="connsiteY48" fmla="*/ 305 h 1573026"/>
              <a:gd name="connsiteX49" fmla="*/ 2147888 w 2667216"/>
              <a:gd name="connsiteY49" fmla="*/ 114604 h 1573026"/>
              <a:gd name="connsiteX50" fmla="*/ 2074070 w 2667216"/>
              <a:gd name="connsiteY50" fmla="*/ 193186 h 1573026"/>
              <a:gd name="connsiteX51" fmla="*/ 2138362 w 2667216"/>
              <a:gd name="connsiteY51" fmla="*/ 217000 h 1573026"/>
              <a:gd name="connsiteX52" fmla="*/ 2197893 w 2667216"/>
              <a:gd name="connsiteY52" fmla="*/ 212237 h 1573026"/>
              <a:gd name="connsiteX53" fmla="*/ 2243139 w 2667216"/>
              <a:gd name="connsiteY53" fmla="*/ 257480 h 1573026"/>
              <a:gd name="connsiteX54" fmla="*/ 2293143 w 2667216"/>
              <a:gd name="connsiteY54" fmla="*/ 243193 h 1573026"/>
              <a:gd name="connsiteX55" fmla="*/ 2336005 w 2667216"/>
              <a:gd name="connsiteY55" fmla="*/ 178900 h 1573026"/>
              <a:gd name="connsiteX56" fmla="*/ 2378868 w 2667216"/>
              <a:gd name="connsiteY56" fmla="*/ 169375 h 1573026"/>
              <a:gd name="connsiteX57" fmla="*/ 2483643 w 2667216"/>
              <a:gd name="connsiteY57" fmla="*/ 152706 h 1573026"/>
              <a:gd name="connsiteX58" fmla="*/ 2500312 w 2667216"/>
              <a:gd name="connsiteY58" fmla="*/ 147943 h 1573026"/>
              <a:gd name="connsiteX59" fmla="*/ 2588418 w 2667216"/>
              <a:gd name="connsiteY59" fmla="*/ 166993 h 1573026"/>
              <a:gd name="connsiteX60" fmla="*/ 2619374 w 2667216"/>
              <a:gd name="connsiteY60" fmla="*/ 188425 h 1573026"/>
              <a:gd name="connsiteX61" fmla="*/ 2645569 w 2667216"/>
              <a:gd name="connsiteY61" fmla="*/ 205092 h 1573026"/>
              <a:gd name="connsiteX62" fmla="*/ 2666999 w 2667216"/>
              <a:gd name="connsiteY62" fmla="*/ 221762 h 1573026"/>
              <a:gd name="connsiteX63" fmla="*/ 2647949 w 2667216"/>
              <a:gd name="connsiteY63" fmla="*/ 264625 h 1573026"/>
              <a:gd name="connsiteX64" fmla="*/ 2645568 w 2667216"/>
              <a:gd name="connsiteY64" fmla="*/ 319393 h 1573026"/>
              <a:gd name="connsiteX65" fmla="*/ 2631280 w 2667216"/>
              <a:gd name="connsiteY65" fmla="*/ 376543 h 1573026"/>
              <a:gd name="connsiteX66" fmla="*/ 2633662 w 2667216"/>
              <a:gd name="connsiteY66" fmla="*/ 386068 h 1573026"/>
              <a:gd name="connsiteX67" fmla="*/ 2664618 w 2667216"/>
              <a:gd name="connsiteY67" fmla="*/ 393212 h 1573026"/>
              <a:gd name="connsiteX68" fmla="*/ 2652712 w 2667216"/>
              <a:gd name="connsiteY68" fmla="*/ 424168 h 1573026"/>
              <a:gd name="connsiteX69" fmla="*/ 2619374 w 2667216"/>
              <a:gd name="connsiteY69" fmla="*/ 445600 h 1573026"/>
              <a:gd name="connsiteX70" fmla="*/ 2605087 w 2667216"/>
              <a:gd name="connsiteY70" fmla="*/ 476556 h 1573026"/>
              <a:gd name="connsiteX71" fmla="*/ 2608340 w 2667216"/>
              <a:gd name="connsiteY71" fmla="*/ 559163 h 1573026"/>
              <a:gd name="connsiteX72" fmla="*/ 2595561 w 2667216"/>
              <a:gd name="connsiteY72" fmla="*/ 590856 h 1573026"/>
              <a:gd name="connsiteX73" fmla="*/ 2593180 w 2667216"/>
              <a:gd name="connsiteY73" fmla="*/ 655150 h 1573026"/>
              <a:gd name="connsiteX74" fmla="*/ 2614612 w 2667216"/>
              <a:gd name="connsiteY74" fmla="*/ 690868 h 1573026"/>
              <a:gd name="connsiteX75" fmla="*/ 2609849 w 2667216"/>
              <a:gd name="connsiteY75" fmla="*/ 743256 h 1573026"/>
              <a:gd name="connsiteX76" fmla="*/ 2612230 w 2667216"/>
              <a:gd name="connsiteY76" fmla="*/ 790881 h 1573026"/>
              <a:gd name="connsiteX77" fmla="*/ 2600324 w 2667216"/>
              <a:gd name="connsiteY77" fmla="*/ 805168 h 1573026"/>
              <a:gd name="connsiteX78" fmla="*/ 2571749 w 2667216"/>
              <a:gd name="connsiteY78" fmla="*/ 890893 h 1573026"/>
              <a:gd name="connsiteX79" fmla="*/ 2540795 w 2667216"/>
              <a:gd name="connsiteY79" fmla="*/ 967092 h 1573026"/>
              <a:gd name="connsiteX80" fmla="*/ 2505074 w 2667216"/>
              <a:gd name="connsiteY80" fmla="*/ 945662 h 1573026"/>
              <a:gd name="connsiteX81" fmla="*/ 2445543 w 2667216"/>
              <a:gd name="connsiteY81" fmla="*/ 917087 h 1573026"/>
              <a:gd name="connsiteX82" fmla="*/ 2416968 w 2667216"/>
              <a:gd name="connsiteY82" fmla="*/ 883750 h 1573026"/>
              <a:gd name="connsiteX83" fmla="*/ 2383632 w 2667216"/>
              <a:gd name="connsiteY83" fmla="*/ 869462 h 1573026"/>
              <a:gd name="connsiteX84" fmla="*/ 2350293 w 2667216"/>
              <a:gd name="connsiteY84" fmla="*/ 871843 h 1573026"/>
              <a:gd name="connsiteX85" fmla="*/ 2300287 w 2667216"/>
              <a:gd name="connsiteY85" fmla="*/ 895656 h 1573026"/>
              <a:gd name="connsiteX86" fmla="*/ 2276474 w 2667216"/>
              <a:gd name="connsiteY86" fmla="*/ 909943 h 1573026"/>
              <a:gd name="connsiteX87" fmla="*/ 2207420 w 2667216"/>
              <a:gd name="connsiteY87" fmla="*/ 926612 h 1573026"/>
              <a:gd name="connsiteX88" fmla="*/ 2185987 w 2667216"/>
              <a:gd name="connsiteY88" fmla="*/ 957568 h 1573026"/>
              <a:gd name="connsiteX89" fmla="*/ 2183605 w 2667216"/>
              <a:gd name="connsiteY89" fmla="*/ 1036150 h 1573026"/>
              <a:gd name="connsiteX90" fmla="*/ 2185989 w 2667216"/>
              <a:gd name="connsiteY90" fmla="*/ 1062342 h 1573026"/>
              <a:gd name="connsiteX91" fmla="*/ 2085974 w 2667216"/>
              <a:gd name="connsiteY91" fmla="*/ 1112350 h 1573026"/>
              <a:gd name="connsiteX92" fmla="*/ 2043112 w 2667216"/>
              <a:gd name="connsiteY92" fmla="*/ 1112350 h 1573026"/>
              <a:gd name="connsiteX93" fmla="*/ 1952626 w 2667216"/>
              <a:gd name="connsiteY93" fmla="*/ 1148067 h 1573026"/>
              <a:gd name="connsiteX94" fmla="*/ 1931193 w 2667216"/>
              <a:gd name="connsiteY94" fmla="*/ 1188550 h 1573026"/>
              <a:gd name="connsiteX95" fmla="*/ 1931195 w 2667216"/>
              <a:gd name="connsiteY95" fmla="*/ 1238556 h 1573026"/>
              <a:gd name="connsiteX96" fmla="*/ 1881187 w 2667216"/>
              <a:gd name="connsiteY96" fmla="*/ 1279037 h 1573026"/>
              <a:gd name="connsiteX97" fmla="*/ 1864520 w 2667216"/>
              <a:gd name="connsiteY97" fmla="*/ 1309993 h 1573026"/>
              <a:gd name="connsiteX98" fmla="*/ 1866899 w 2667216"/>
              <a:gd name="connsiteY98" fmla="*/ 1331425 h 1573026"/>
              <a:gd name="connsiteX99" fmla="*/ 1900237 w 2667216"/>
              <a:gd name="connsiteY99" fmla="*/ 1326662 h 1573026"/>
              <a:gd name="connsiteX100" fmla="*/ 1924051 w 2667216"/>
              <a:gd name="connsiteY100" fmla="*/ 1350474 h 1573026"/>
              <a:gd name="connsiteX101" fmla="*/ 1912143 w 2667216"/>
              <a:gd name="connsiteY101" fmla="*/ 1383812 h 1573026"/>
              <a:gd name="connsiteX102" fmla="*/ 1909762 w 2667216"/>
              <a:gd name="connsiteY102" fmla="*/ 1421912 h 1573026"/>
              <a:gd name="connsiteX103" fmla="*/ 1831182 w 2667216"/>
              <a:gd name="connsiteY103" fmla="*/ 1450487 h 1573026"/>
              <a:gd name="connsiteX104" fmla="*/ 1821657 w 2667216"/>
              <a:gd name="connsiteY104" fmla="*/ 1538594 h 1573026"/>
              <a:gd name="connsiteX105" fmla="*/ 1754980 w 2667216"/>
              <a:gd name="connsiteY105" fmla="*/ 1560025 h 1573026"/>
              <a:gd name="connsiteX106" fmla="*/ 1718929 w 2667216"/>
              <a:gd name="connsiteY106" fmla="*/ 1573012 h 1573026"/>
              <a:gd name="connsiteX107" fmla="*/ 1638299 w 2667216"/>
              <a:gd name="connsiteY107" fmla="*/ 1557643 h 1573026"/>
              <a:gd name="connsiteX108" fmla="*/ 1612105 w 2667216"/>
              <a:gd name="connsiteY108" fmla="*/ 1571931 h 1573026"/>
              <a:gd name="connsiteX109" fmla="*/ 1557339 w 2667216"/>
              <a:gd name="connsiteY109" fmla="*/ 1543356 h 1573026"/>
              <a:gd name="connsiteX110" fmla="*/ 1516855 w 2667216"/>
              <a:gd name="connsiteY110" fmla="*/ 1507637 h 1573026"/>
              <a:gd name="connsiteX111" fmla="*/ 1473995 w 2667216"/>
              <a:gd name="connsiteY111" fmla="*/ 1479061 h 1573026"/>
              <a:gd name="connsiteX112" fmla="*/ 1502568 w 2667216"/>
              <a:gd name="connsiteY112" fmla="*/ 1455250 h 1573026"/>
              <a:gd name="connsiteX113" fmla="*/ 1490662 w 2667216"/>
              <a:gd name="connsiteY113" fmla="*/ 1438581 h 1573026"/>
              <a:gd name="connsiteX114" fmla="*/ 1428749 w 2667216"/>
              <a:gd name="connsiteY114" fmla="*/ 1426675 h 1573026"/>
              <a:gd name="connsiteX115" fmla="*/ 1409699 w 2667216"/>
              <a:gd name="connsiteY115" fmla="*/ 1402862 h 1573026"/>
              <a:gd name="connsiteX116" fmla="*/ 1371601 w 2667216"/>
              <a:gd name="connsiteY116" fmla="*/ 1379050 h 1573026"/>
              <a:gd name="connsiteX117" fmla="*/ 1366837 w 2667216"/>
              <a:gd name="connsiteY117" fmla="*/ 1390956 h 1573026"/>
              <a:gd name="connsiteX118" fmla="*/ 1381126 w 2667216"/>
              <a:gd name="connsiteY118" fmla="*/ 1429056 h 1573026"/>
              <a:gd name="connsiteX119" fmla="*/ 1350168 w 2667216"/>
              <a:gd name="connsiteY119" fmla="*/ 1443343 h 1573026"/>
              <a:gd name="connsiteX120" fmla="*/ 1323976 w 2667216"/>
              <a:gd name="connsiteY120" fmla="*/ 1457630 h 1573026"/>
              <a:gd name="connsiteX121" fmla="*/ 1307305 w 2667216"/>
              <a:gd name="connsiteY121" fmla="*/ 1450487 h 1573026"/>
              <a:gd name="connsiteX122" fmla="*/ 1262062 w 2667216"/>
              <a:gd name="connsiteY122" fmla="*/ 1388575 h 1573026"/>
              <a:gd name="connsiteX123" fmla="*/ 1216820 w 2667216"/>
              <a:gd name="connsiteY123" fmla="*/ 1355237 h 1573026"/>
              <a:gd name="connsiteX124" fmla="*/ 1238251 w 2667216"/>
              <a:gd name="connsiteY124" fmla="*/ 1338568 h 1573026"/>
              <a:gd name="connsiteX125" fmla="*/ 1259682 w 2667216"/>
              <a:gd name="connsiteY125" fmla="*/ 1298087 h 1573026"/>
              <a:gd name="connsiteX126" fmla="*/ 1245393 w 2667216"/>
              <a:gd name="connsiteY126" fmla="*/ 1286181 h 1573026"/>
              <a:gd name="connsiteX127" fmla="*/ 1207295 w 2667216"/>
              <a:gd name="connsiteY127" fmla="*/ 1288562 h 1573026"/>
              <a:gd name="connsiteX128" fmla="*/ 1131095 w 2667216"/>
              <a:gd name="connsiteY128" fmla="*/ 1245700 h 1573026"/>
              <a:gd name="connsiteX129" fmla="*/ 1088230 w 2667216"/>
              <a:gd name="connsiteY129" fmla="*/ 1226650 h 1573026"/>
              <a:gd name="connsiteX130" fmla="*/ 1078707 w 2667216"/>
              <a:gd name="connsiteY130" fmla="*/ 1226650 h 1573026"/>
              <a:gd name="connsiteX131" fmla="*/ 1066801 w 2667216"/>
              <a:gd name="connsiteY131" fmla="*/ 1162356 h 1573026"/>
              <a:gd name="connsiteX132" fmla="*/ 1078707 w 2667216"/>
              <a:gd name="connsiteY132" fmla="*/ 1098062 h 1573026"/>
              <a:gd name="connsiteX133" fmla="*/ 1047751 w 2667216"/>
              <a:gd name="connsiteY133" fmla="*/ 1064725 h 1573026"/>
              <a:gd name="connsiteX134" fmla="*/ 995364 w 2667216"/>
              <a:gd name="connsiteY134" fmla="*/ 1040912 h 1573026"/>
              <a:gd name="connsiteX135" fmla="*/ 1021557 w 2667216"/>
              <a:gd name="connsiteY135" fmla="*/ 1017100 h 1573026"/>
              <a:gd name="connsiteX136" fmla="*/ 1066801 w 2667216"/>
              <a:gd name="connsiteY136" fmla="*/ 1021862 h 1573026"/>
              <a:gd name="connsiteX137" fmla="*/ 1062039 w 2667216"/>
              <a:gd name="connsiteY137" fmla="*/ 974237 h 1573026"/>
              <a:gd name="connsiteX138" fmla="*/ 1033464 w 2667216"/>
              <a:gd name="connsiteY138" fmla="*/ 969475 h 1573026"/>
              <a:gd name="connsiteX139" fmla="*/ 1038226 w 2667216"/>
              <a:gd name="connsiteY139" fmla="*/ 921850 h 1573026"/>
              <a:gd name="connsiteX140" fmla="*/ 1007270 w 2667216"/>
              <a:gd name="connsiteY140" fmla="*/ 907562 h 1573026"/>
              <a:gd name="connsiteX141" fmla="*/ 1009651 w 2667216"/>
              <a:gd name="connsiteY141" fmla="*/ 871843 h 1573026"/>
              <a:gd name="connsiteX142" fmla="*/ 962026 w 2667216"/>
              <a:gd name="connsiteY142" fmla="*/ 857556 h 1573026"/>
              <a:gd name="connsiteX143" fmla="*/ 942976 w 2667216"/>
              <a:gd name="connsiteY143" fmla="*/ 878987 h 1573026"/>
              <a:gd name="connsiteX144" fmla="*/ 914399 w 2667216"/>
              <a:gd name="connsiteY144" fmla="*/ 881368 h 1573026"/>
              <a:gd name="connsiteX145" fmla="*/ 864395 w 2667216"/>
              <a:gd name="connsiteY145" fmla="*/ 886131 h 1573026"/>
              <a:gd name="connsiteX146" fmla="*/ 833439 w 2667216"/>
              <a:gd name="connsiteY146" fmla="*/ 907562 h 1573026"/>
              <a:gd name="connsiteX147" fmla="*/ 833439 w 2667216"/>
              <a:gd name="connsiteY147" fmla="*/ 876606 h 1573026"/>
              <a:gd name="connsiteX148" fmla="*/ 792957 w 2667216"/>
              <a:gd name="connsiteY148" fmla="*/ 871843 h 1573026"/>
              <a:gd name="connsiteX149" fmla="*/ 800099 w 2667216"/>
              <a:gd name="connsiteY149" fmla="*/ 893275 h 1573026"/>
              <a:gd name="connsiteX150" fmla="*/ 795339 w 2667216"/>
              <a:gd name="connsiteY150" fmla="*/ 912325 h 1573026"/>
              <a:gd name="connsiteX151" fmla="*/ 709614 w 2667216"/>
              <a:gd name="connsiteY151" fmla="*/ 859936 h 1573026"/>
              <a:gd name="connsiteX152" fmla="*/ 688182 w 2667216"/>
              <a:gd name="connsiteY152" fmla="*/ 826600 h 1573026"/>
              <a:gd name="connsiteX153" fmla="*/ 700089 w 2667216"/>
              <a:gd name="connsiteY153" fmla="*/ 786117 h 1573026"/>
              <a:gd name="connsiteX154" fmla="*/ 669132 w 2667216"/>
              <a:gd name="connsiteY154" fmla="*/ 781356 h 1573026"/>
              <a:gd name="connsiteX155" fmla="*/ 621507 w 2667216"/>
              <a:gd name="connsiteY155" fmla="*/ 795643 h 1573026"/>
              <a:gd name="connsiteX156" fmla="*/ 611982 w 2667216"/>
              <a:gd name="connsiteY156" fmla="*/ 809931 h 1573026"/>
              <a:gd name="connsiteX157" fmla="*/ 588170 w 2667216"/>
              <a:gd name="connsiteY157" fmla="*/ 826600 h 1573026"/>
              <a:gd name="connsiteX158" fmla="*/ 581026 w 2667216"/>
              <a:gd name="connsiteY158" fmla="*/ 843268 h 1573026"/>
              <a:gd name="connsiteX159" fmla="*/ 540545 w 2667216"/>
              <a:gd name="connsiteY159" fmla="*/ 876606 h 1573026"/>
              <a:gd name="connsiteX160" fmla="*/ 542924 w 2667216"/>
              <a:gd name="connsiteY160" fmla="*/ 898037 h 1573026"/>
              <a:gd name="connsiteX161" fmla="*/ 557214 w 2667216"/>
              <a:gd name="connsiteY161" fmla="*/ 917087 h 1573026"/>
              <a:gd name="connsiteX162" fmla="*/ 481014 w 2667216"/>
              <a:gd name="connsiteY162" fmla="*/ 902800 h 1573026"/>
              <a:gd name="connsiteX163" fmla="*/ 447676 w 2667216"/>
              <a:gd name="connsiteY163" fmla="*/ 907562 h 1573026"/>
              <a:gd name="connsiteX164" fmla="*/ 495299 w 2667216"/>
              <a:gd name="connsiteY164" fmla="*/ 938518 h 1573026"/>
              <a:gd name="connsiteX165" fmla="*/ 519114 w 2667216"/>
              <a:gd name="connsiteY165" fmla="*/ 950425 h 1573026"/>
              <a:gd name="connsiteX166" fmla="*/ 545307 w 2667216"/>
              <a:gd name="connsiteY166" fmla="*/ 1002812 h 1573026"/>
              <a:gd name="connsiteX167" fmla="*/ 478630 w 2667216"/>
              <a:gd name="connsiteY167" fmla="*/ 1019481 h 1573026"/>
              <a:gd name="connsiteX168" fmla="*/ 457201 w 2667216"/>
              <a:gd name="connsiteY168" fmla="*/ 1031387 h 1573026"/>
              <a:gd name="connsiteX169" fmla="*/ 433387 w 2667216"/>
              <a:gd name="connsiteY169" fmla="*/ 1002812 h 1573026"/>
              <a:gd name="connsiteX170" fmla="*/ 409574 w 2667216"/>
              <a:gd name="connsiteY170" fmla="*/ 971856 h 1573026"/>
              <a:gd name="connsiteX171" fmla="*/ 411955 w 2667216"/>
              <a:gd name="connsiteY171" fmla="*/ 933756 h 1573026"/>
              <a:gd name="connsiteX172" fmla="*/ 409574 w 2667216"/>
              <a:gd name="connsiteY172" fmla="*/ 914706 h 1573026"/>
              <a:gd name="connsiteX173" fmla="*/ 428624 w 2667216"/>
              <a:gd name="connsiteY173" fmla="*/ 881368 h 1573026"/>
              <a:gd name="connsiteX174" fmla="*/ 388144 w 2667216"/>
              <a:gd name="connsiteY174" fmla="*/ 890893 h 1573026"/>
              <a:gd name="connsiteX175" fmla="*/ 359568 w 2667216"/>
              <a:gd name="connsiteY175" fmla="*/ 952806 h 1573026"/>
              <a:gd name="connsiteX176" fmla="*/ 352424 w 2667216"/>
              <a:gd name="connsiteY176" fmla="*/ 976618 h 1573026"/>
              <a:gd name="connsiteX177" fmla="*/ 321468 w 2667216"/>
              <a:gd name="connsiteY177" fmla="*/ 993287 h 1573026"/>
              <a:gd name="connsiteX178" fmla="*/ 273843 w 2667216"/>
              <a:gd name="connsiteY178" fmla="*/ 990906 h 1573026"/>
              <a:gd name="connsiteX179" fmla="*/ 266699 w 2667216"/>
              <a:gd name="connsiteY179" fmla="*/ 1007575 h 1573026"/>
              <a:gd name="connsiteX180" fmla="*/ 266699 w 2667216"/>
              <a:gd name="connsiteY180" fmla="*/ 1055200 h 1573026"/>
              <a:gd name="connsiteX181" fmla="*/ 207168 w 2667216"/>
              <a:gd name="connsiteY181" fmla="*/ 1059962 h 1573026"/>
              <a:gd name="connsiteX182" fmla="*/ 145255 w 2667216"/>
              <a:gd name="connsiteY182" fmla="*/ 1093300 h 1573026"/>
              <a:gd name="connsiteX183" fmla="*/ 147637 w 2667216"/>
              <a:gd name="connsiteY183" fmla="*/ 1121875 h 1573026"/>
              <a:gd name="connsiteX184" fmla="*/ 95250 w 2667216"/>
              <a:gd name="connsiteY184" fmla="*/ 1109968 h 1573026"/>
              <a:gd name="connsiteX185" fmla="*/ 61912 w 2667216"/>
              <a:gd name="connsiteY185" fmla="*/ 1117112 h 1573026"/>
              <a:gd name="connsiteX186" fmla="*/ 16668 w 2667216"/>
              <a:gd name="connsiteY186" fmla="*/ 1098062 h 1573026"/>
              <a:gd name="connsiteX187" fmla="*/ 0 w 2667216"/>
              <a:gd name="connsiteY187" fmla="*/ 1098062 h 1573026"/>
              <a:gd name="connsiteX0" fmla="*/ 38671 w 2689219"/>
              <a:gd name="connsiteY0" fmla="*/ 1098062 h 1573026"/>
              <a:gd name="connsiteX1" fmla="*/ 707802 w 2689219"/>
              <a:gd name="connsiteY1" fmla="*/ 524181 h 1573026"/>
              <a:gd name="connsiteX2" fmla="*/ 753046 w 2689219"/>
              <a:gd name="connsiteY2" fmla="*/ 547993 h 1573026"/>
              <a:gd name="connsiteX3" fmla="*/ 819723 w 2689219"/>
              <a:gd name="connsiteY3" fmla="*/ 562280 h 1573026"/>
              <a:gd name="connsiteX4" fmla="*/ 864965 w 2689219"/>
              <a:gd name="connsiteY4" fmla="*/ 478937 h 1573026"/>
              <a:gd name="connsiteX5" fmla="*/ 893540 w 2689219"/>
              <a:gd name="connsiteY5" fmla="*/ 455125 h 1573026"/>
              <a:gd name="connsiteX6" fmla="*/ 895924 w 2689219"/>
              <a:gd name="connsiteY6" fmla="*/ 426549 h 1573026"/>
              <a:gd name="connsiteX7" fmla="*/ 824483 w 2689219"/>
              <a:gd name="connsiteY7" fmla="*/ 412262 h 1573026"/>
              <a:gd name="connsiteX8" fmla="*/ 795910 w 2689219"/>
              <a:gd name="connsiteY8" fmla="*/ 417024 h 1573026"/>
              <a:gd name="connsiteX9" fmla="*/ 760190 w 2689219"/>
              <a:gd name="connsiteY9" fmla="*/ 383687 h 1573026"/>
              <a:gd name="connsiteX10" fmla="*/ 784004 w 2689219"/>
              <a:gd name="connsiteY10" fmla="*/ 357491 h 1573026"/>
              <a:gd name="connsiteX11" fmla="*/ 845915 w 2689219"/>
              <a:gd name="connsiteY11" fmla="*/ 343206 h 1573026"/>
              <a:gd name="connsiteX12" fmla="*/ 891158 w 2689219"/>
              <a:gd name="connsiteY12" fmla="*/ 357493 h 1573026"/>
              <a:gd name="connsiteX13" fmla="*/ 903065 w 2689219"/>
              <a:gd name="connsiteY13" fmla="*/ 376543 h 1573026"/>
              <a:gd name="connsiteX14" fmla="*/ 1022127 w 2689219"/>
              <a:gd name="connsiteY14" fmla="*/ 436075 h 1573026"/>
              <a:gd name="connsiteX15" fmla="*/ 1045940 w 2689219"/>
              <a:gd name="connsiteY15" fmla="*/ 500368 h 1573026"/>
              <a:gd name="connsiteX16" fmla="*/ 1067371 w 2689219"/>
              <a:gd name="connsiteY16" fmla="*/ 512275 h 1573026"/>
              <a:gd name="connsiteX17" fmla="*/ 1064990 w 2689219"/>
              <a:gd name="connsiteY17" fmla="*/ 421787 h 1573026"/>
              <a:gd name="connsiteX18" fmla="*/ 1086421 w 2689219"/>
              <a:gd name="connsiteY18" fmla="*/ 383687 h 1573026"/>
              <a:gd name="connsiteX19" fmla="*/ 1105471 w 2689219"/>
              <a:gd name="connsiteY19" fmla="*/ 386068 h 1573026"/>
              <a:gd name="connsiteX20" fmla="*/ 1105471 w 2689219"/>
              <a:gd name="connsiteY20" fmla="*/ 347968 h 1573026"/>
              <a:gd name="connsiteX21" fmla="*/ 1117379 w 2689219"/>
              <a:gd name="connsiteY21" fmla="*/ 340823 h 1573026"/>
              <a:gd name="connsiteX22" fmla="*/ 1174527 w 2689219"/>
              <a:gd name="connsiteY22" fmla="*/ 343206 h 1573026"/>
              <a:gd name="connsiteX23" fmla="*/ 1274540 w 2689219"/>
              <a:gd name="connsiteY23" fmla="*/ 317012 h 1573026"/>
              <a:gd name="connsiteX24" fmla="*/ 1345977 w 2689219"/>
              <a:gd name="connsiteY24" fmla="*/ 305106 h 1573026"/>
              <a:gd name="connsiteX25" fmla="*/ 1431369 w 2689219"/>
              <a:gd name="connsiteY25" fmla="*/ 250164 h 1573026"/>
              <a:gd name="connsiteX26" fmla="*/ 1503140 w 2689219"/>
              <a:gd name="connsiteY26" fmla="*/ 221762 h 1573026"/>
              <a:gd name="connsiteX27" fmla="*/ 1572198 w 2689219"/>
              <a:gd name="connsiteY27" fmla="*/ 188423 h 1573026"/>
              <a:gd name="connsiteX28" fmla="*/ 1643633 w 2689219"/>
              <a:gd name="connsiteY28" fmla="*/ 195568 h 1573026"/>
              <a:gd name="connsiteX29" fmla="*/ 1696021 w 2689219"/>
              <a:gd name="connsiteY29" fmla="*/ 174137 h 1573026"/>
              <a:gd name="connsiteX30" fmla="*/ 1726979 w 2689219"/>
              <a:gd name="connsiteY30" fmla="*/ 183660 h 1573026"/>
              <a:gd name="connsiteX31" fmla="*/ 1800796 w 2689219"/>
              <a:gd name="connsiteY31" fmla="*/ 233668 h 1573026"/>
              <a:gd name="connsiteX32" fmla="*/ 1738883 w 2689219"/>
              <a:gd name="connsiteY32" fmla="*/ 209856 h 1573026"/>
              <a:gd name="connsiteX33" fmla="*/ 1760315 w 2689219"/>
              <a:gd name="connsiteY33" fmla="*/ 281293 h 1573026"/>
              <a:gd name="connsiteX34" fmla="*/ 1798417 w 2689219"/>
              <a:gd name="connsiteY34" fmla="*/ 309866 h 1573026"/>
              <a:gd name="connsiteX35" fmla="*/ 1893665 w 2689219"/>
              <a:gd name="connsiteY35" fmla="*/ 314631 h 1573026"/>
              <a:gd name="connsiteX36" fmla="*/ 1960342 w 2689219"/>
              <a:gd name="connsiteY36" fmla="*/ 271766 h 1573026"/>
              <a:gd name="connsiteX37" fmla="*/ 1957958 w 2689219"/>
              <a:gd name="connsiteY37" fmla="*/ 293200 h 1573026"/>
              <a:gd name="connsiteX38" fmla="*/ 1922240 w 2689219"/>
              <a:gd name="connsiteY38" fmla="*/ 321775 h 1573026"/>
              <a:gd name="connsiteX39" fmla="*/ 1848421 w 2689219"/>
              <a:gd name="connsiteY39" fmla="*/ 338443 h 1573026"/>
              <a:gd name="connsiteX40" fmla="*/ 1855567 w 2689219"/>
              <a:gd name="connsiteY40" fmla="*/ 367017 h 1573026"/>
              <a:gd name="connsiteX41" fmla="*/ 1979392 w 2689219"/>
              <a:gd name="connsiteY41" fmla="*/ 331298 h 1573026"/>
              <a:gd name="connsiteX42" fmla="*/ 2031777 w 2689219"/>
              <a:gd name="connsiteY42" fmla="*/ 295581 h 1573026"/>
              <a:gd name="connsiteX43" fmla="*/ 2074641 w 2689219"/>
              <a:gd name="connsiteY43" fmla="*/ 271766 h 1573026"/>
              <a:gd name="connsiteX44" fmla="*/ 1998442 w 2689219"/>
              <a:gd name="connsiteY44" fmla="*/ 264623 h 1573026"/>
              <a:gd name="connsiteX45" fmla="*/ 1998442 w 2689219"/>
              <a:gd name="connsiteY45" fmla="*/ 202710 h 1573026"/>
              <a:gd name="connsiteX46" fmla="*/ 2048447 w 2689219"/>
              <a:gd name="connsiteY46" fmla="*/ 202710 h 1573026"/>
              <a:gd name="connsiteX47" fmla="*/ 2155603 w 2689219"/>
              <a:gd name="connsiteY47" fmla="*/ 97935 h 1573026"/>
              <a:gd name="connsiteX48" fmla="*/ 2205609 w 2689219"/>
              <a:gd name="connsiteY48" fmla="*/ 305 h 1573026"/>
              <a:gd name="connsiteX49" fmla="*/ 2169891 w 2689219"/>
              <a:gd name="connsiteY49" fmla="*/ 114604 h 1573026"/>
              <a:gd name="connsiteX50" fmla="*/ 2096073 w 2689219"/>
              <a:gd name="connsiteY50" fmla="*/ 193186 h 1573026"/>
              <a:gd name="connsiteX51" fmla="*/ 2160365 w 2689219"/>
              <a:gd name="connsiteY51" fmla="*/ 217000 h 1573026"/>
              <a:gd name="connsiteX52" fmla="*/ 2219896 w 2689219"/>
              <a:gd name="connsiteY52" fmla="*/ 212237 h 1573026"/>
              <a:gd name="connsiteX53" fmla="*/ 2265142 w 2689219"/>
              <a:gd name="connsiteY53" fmla="*/ 257480 h 1573026"/>
              <a:gd name="connsiteX54" fmla="*/ 2315146 w 2689219"/>
              <a:gd name="connsiteY54" fmla="*/ 243193 h 1573026"/>
              <a:gd name="connsiteX55" fmla="*/ 2358008 w 2689219"/>
              <a:gd name="connsiteY55" fmla="*/ 178900 h 1573026"/>
              <a:gd name="connsiteX56" fmla="*/ 2400871 w 2689219"/>
              <a:gd name="connsiteY56" fmla="*/ 169375 h 1573026"/>
              <a:gd name="connsiteX57" fmla="*/ 2505646 w 2689219"/>
              <a:gd name="connsiteY57" fmla="*/ 152706 h 1573026"/>
              <a:gd name="connsiteX58" fmla="*/ 2522315 w 2689219"/>
              <a:gd name="connsiteY58" fmla="*/ 147943 h 1573026"/>
              <a:gd name="connsiteX59" fmla="*/ 2610421 w 2689219"/>
              <a:gd name="connsiteY59" fmla="*/ 166993 h 1573026"/>
              <a:gd name="connsiteX60" fmla="*/ 2641377 w 2689219"/>
              <a:gd name="connsiteY60" fmla="*/ 188425 h 1573026"/>
              <a:gd name="connsiteX61" fmla="*/ 2667572 w 2689219"/>
              <a:gd name="connsiteY61" fmla="*/ 205092 h 1573026"/>
              <a:gd name="connsiteX62" fmla="*/ 2689002 w 2689219"/>
              <a:gd name="connsiteY62" fmla="*/ 221762 h 1573026"/>
              <a:gd name="connsiteX63" fmla="*/ 2669952 w 2689219"/>
              <a:gd name="connsiteY63" fmla="*/ 264625 h 1573026"/>
              <a:gd name="connsiteX64" fmla="*/ 2667571 w 2689219"/>
              <a:gd name="connsiteY64" fmla="*/ 319393 h 1573026"/>
              <a:gd name="connsiteX65" fmla="*/ 2653283 w 2689219"/>
              <a:gd name="connsiteY65" fmla="*/ 376543 h 1573026"/>
              <a:gd name="connsiteX66" fmla="*/ 2655665 w 2689219"/>
              <a:gd name="connsiteY66" fmla="*/ 386068 h 1573026"/>
              <a:gd name="connsiteX67" fmla="*/ 2686621 w 2689219"/>
              <a:gd name="connsiteY67" fmla="*/ 393212 h 1573026"/>
              <a:gd name="connsiteX68" fmla="*/ 2674715 w 2689219"/>
              <a:gd name="connsiteY68" fmla="*/ 424168 h 1573026"/>
              <a:gd name="connsiteX69" fmla="*/ 2641377 w 2689219"/>
              <a:gd name="connsiteY69" fmla="*/ 445600 h 1573026"/>
              <a:gd name="connsiteX70" fmla="*/ 2627090 w 2689219"/>
              <a:gd name="connsiteY70" fmla="*/ 476556 h 1573026"/>
              <a:gd name="connsiteX71" fmla="*/ 2630343 w 2689219"/>
              <a:gd name="connsiteY71" fmla="*/ 559163 h 1573026"/>
              <a:gd name="connsiteX72" fmla="*/ 2617564 w 2689219"/>
              <a:gd name="connsiteY72" fmla="*/ 590856 h 1573026"/>
              <a:gd name="connsiteX73" fmla="*/ 2615183 w 2689219"/>
              <a:gd name="connsiteY73" fmla="*/ 655150 h 1573026"/>
              <a:gd name="connsiteX74" fmla="*/ 2636615 w 2689219"/>
              <a:gd name="connsiteY74" fmla="*/ 690868 h 1573026"/>
              <a:gd name="connsiteX75" fmla="*/ 2631852 w 2689219"/>
              <a:gd name="connsiteY75" fmla="*/ 743256 h 1573026"/>
              <a:gd name="connsiteX76" fmla="*/ 2634233 w 2689219"/>
              <a:gd name="connsiteY76" fmla="*/ 790881 h 1573026"/>
              <a:gd name="connsiteX77" fmla="*/ 2622327 w 2689219"/>
              <a:gd name="connsiteY77" fmla="*/ 805168 h 1573026"/>
              <a:gd name="connsiteX78" fmla="*/ 2593752 w 2689219"/>
              <a:gd name="connsiteY78" fmla="*/ 890893 h 1573026"/>
              <a:gd name="connsiteX79" fmla="*/ 2562798 w 2689219"/>
              <a:gd name="connsiteY79" fmla="*/ 967092 h 1573026"/>
              <a:gd name="connsiteX80" fmla="*/ 2527077 w 2689219"/>
              <a:gd name="connsiteY80" fmla="*/ 945662 h 1573026"/>
              <a:gd name="connsiteX81" fmla="*/ 2467546 w 2689219"/>
              <a:gd name="connsiteY81" fmla="*/ 917087 h 1573026"/>
              <a:gd name="connsiteX82" fmla="*/ 2438971 w 2689219"/>
              <a:gd name="connsiteY82" fmla="*/ 883750 h 1573026"/>
              <a:gd name="connsiteX83" fmla="*/ 2405635 w 2689219"/>
              <a:gd name="connsiteY83" fmla="*/ 869462 h 1573026"/>
              <a:gd name="connsiteX84" fmla="*/ 2372296 w 2689219"/>
              <a:gd name="connsiteY84" fmla="*/ 871843 h 1573026"/>
              <a:gd name="connsiteX85" fmla="*/ 2322290 w 2689219"/>
              <a:gd name="connsiteY85" fmla="*/ 895656 h 1573026"/>
              <a:gd name="connsiteX86" fmla="*/ 2298477 w 2689219"/>
              <a:gd name="connsiteY86" fmla="*/ 909943 h 1573026"/>
              <a:gd name="connsiteX87" fmla="*/ 2229423 w 2689219"/>
              <a:gd name="connsiteY87" fmla="*/ 926612 h 1573026"/>
              <a:gd name="connsiteX88" fmla="*/ 2207990 w 2689219"/>
              <a:gd name="connsiteY88" fmla="*/ 957568 h 1573026"/>
              <a:gd name="connsiteX89" fmla="*/ 2205608 w 2689219"/>
              <a:gd name="connsiteY89" fmla="*/ 1036150 h 1573026"/>
              <a:gd name="connsiteX90" fmla="*/ 2207992 w 2689219"/>
              <a:gd name="connsiteY90" fmla="*/ 1062342 h 1573026"/>
              <a:gd name="connsiteX91" fmla="*/ 2107977 w 2689219"/>
              <a:gd name="connsiteY91" fmla="*/ 1112350 h 1573026"/>
              <a:gd name="connsiteX92" fmla="*/ 2065115 w 2689219"/>
              <a:gd name="connsiteY92" fmla="*/ 1112350 h 1573026"/>
              <a:gd name="connsiteX93" fmla="*/ 1974629 w 2689219"/>
              <a:gd name="connsiteY93" fmla="*/ 1148067 h 1573026"/>
              <a:gd name="connsiteX94" fmla="*/ 1953196 w 2689219"/>
              <a:gd name="connsiteY94" fmla="*/ 1188550 h 1573026"/>
              <a:gd name="connsiteX95" fmla="*/ 1953198 w 2689219"/>
              <a:gd name="connsiteY95" fmla="*/ 1238556 h 1573026"/>
              <a:gd name="connsiteX96" fmla="*/ 1903190 w 2689219"/>
              <a:gd name="connsiteY96" fmla="*/ 1279037 h 1573026"/>
              <a:gd name="connsiteX97" fmla="*/ 1886523 w 2689219"/>
              <a:gd name="connsiteY97" fmla="*/ 1309993 h 1573026"/>
              <a:gd name="connsiteX98" fmla="*/ 1888902 w 2689219"/>
              <a:gd name="connsiteY98" fmla="*/ 1331425 h 1573026"/>
              <a:gd name="connsiteX99" fmla="*/ 1922240 w 2689219"/>
              <a:gd name="connsiteY99" fmla="*/ 1326662 h 1573026"/>
              <a:gd name="connsiteX100" fmla="*/ 1946054 w 2689219"/>
              <a:gd name="connsiteY100" fmla="*/ 1350474 h 1573026"/>
              <a:gd name="connsiteX101" fmla="*/ 1934146 w 2689219"/>
              <a:gd name="connsiteY101" fmla="*/ 1383812 h 1573026"/>
              <a:gd name="connsiteX102" fmla="*/ 1931765 w 2689219"/>
              <a:gd name="connsiteY102" fmla="*/ 1421912 h 1573026"/>
              <a:gd name="connsiteX103" fmla="*/ 1853185 w 2689219"/>
              <a:gd name="connsiteY103" fmla="*/ 1450487 h 1573026"/>
              <a:gd name="connsiteX104" fmla="*/ 1843660 w 2689219"/>
              <a:gd name="connsiteY104" fmla="*/ 1538594 h 1573026"/>
              <a:gd name="connsiteX105" fmla="*/ 1776983 w 2689219"/>
              <a:gd name="connsiteY105" fmla="*/ 1560025 h 1573026"/>
              <a:gd name="connsiteX106" fmla="*/ 1740932 w 2689219"/>
              <a:gd name="connsiteY106" fmla="*/ 1573012 h 1573026"/>
              <a:gd name="connsiteX107" fmla="*/ 1660302 w 2689219"/>
              <a:gd name="connsiteY107" fmla="*/ 1557643 h 1573026"/>
              <a:gd name="connsiteX108" fmla="*/ 1634108 w 2689219"/>
              <a:gd name="connsiteY108" fmla="*/ 1571931 h 1573026"/>
              <a:gd name="connsiteX109" fmla="*/ 1579342 w 2689219"/>
              <a:gd name="connsiteY109" fmla="*/ 1543356 h 1573026"/>
              <a:gd name="connsiteX110" fmla="*/ 1538858 w 2689219"/>
              <a:gd name="connsiteY110" fmla="*/ 1507637 h 1573026"/>
              <a:gd name="connsiteX111" fmla="*/ 1495998 w 2689219"/>
              <a:gd name="connsiteY111" fmla="*/ 1479061 h 1573026"/>
              <a:gd name="connsiteX112" fmla="*/ 1524571 w 2689219"/>
              <a:gd name="connsiteY112" fmla="*/ 1455250 h 1573026"/>
              <a:gd name="connsiteX113" fmla="*/ 1512665 w 2689219"/>
              <a:gd name="connsiteY113" fmla="*/ 1438581 h 1573026"/>
              <a:gd name="connsiteX114" fmla="*/ 1450752 w 2689219"/>
              <a:gd name="connsiteY114" fmla="*/ 1426675 h 1573026"/>
              <a:gd name="connsiteX115" fmla="*/ 1431702 w 2689219"/>
              <a:gd name="connsiteY115" fmla="*/ 1402862 h 1573026"/>
              <a:gd name="connsiteX116" fmla="*/ 1393604 w 2689219"/>
              <a:gd name="connsiteY116" fmla="*/ 1379050 h 1573026"/>
              <a:gd name="connsiteX117" fmla="*/ 1388840 w 2689219"/>
              <a:gd name="connsiteY117" fmla="*/ 1390956 h 1573026"/>
              <a:gd name="connsiteX118" fmla="*/ 1403129 w 2689219"/>
              <a:gd name="connsiteY118" fmla="*/ 1429056 h 1573026"/>
              <a:gd name="connsiteX119" fmla="*/ 1372171 w 2689219"/>
              <a:gd name="connsiteY119" fmla="*/ 1443343 h 1573026"/>
              <a:gd name="connsiteX120" fmla="*/ 1345979 w 2689219"/>
              <a:gd name="connsiteY120" fmla="*/ 1457630 h 1573026"/>
              <a:gd name="connsiteX121" fmla="*/ 1329308 w 2689219"/>
              <a:gd name="connsiteY121" fmla="*/ 1450487 h 1573026"/>
              <a:gd name="connsiteX122" fmla="*/ 1284065 w 2689219"/>
              <a:gd name="connsiteY122" fmla="*/ 1388575 h 1573026"/>
              <a:gd name="connsiteX123" fmla="*/ 1238823 w 2689219"/>
              <a:gd name="connsiteY123" fmla="*/ 1355237 h 1573026"/>
              <a:gd name="connsiteX124" fmla="*/ 1260254 w 2689219"/>
              <a:gd name="connsiteY124" fmla="*/ 1338568 h 1573026"/>
              <a:gd name="connsiteX125" fmla="*/ 1281685 w 2689219"/>
              <a:gd name="connsiteY125" fmla="*/ 1298087 h 1573026"/>
              <a:gd name="connsiteX126" fmla="*/ 1267396 w 2689219"/>
              <a:gd name="connsiteY126" fmla="*/ 1286181 h 1573026"/>
              <a:gd name="connsiteX127" fmla="*/ 1229298 w 2689219"/>
              <a:gd name="connsiteY127" fmla="*/ 1288562 h 1573026"/>
              <a:gd name="connsiteX128" fmla="*/ 1153098 w 2689219"/>
              <a:gd name="connsiteY128" fmla="*/ 1245700 h 1573026"/>
              <a:gd name="connsiteX129" fmla="*/ 1110233 w 2689219"/>
              <a:gd name="connsiteY129" fmla="*/ 1226650 h 1573026"/>
              <a:gd name="connsiteX130" fmla="*/ 1100710 w 2689219"/>
              <a:gd name="connsiteY130" fmla="*/ 1226650 h 1573026"/>
              <a:gd name="connsiteX131" fmla="*/ 1088804 w 2689219"/>
              <a:gd name="connsiteY131" fmla="*/ 1162356 h 1573026"/>
              <a:gd name="connsiteX132" fmla="*/ 1100710 w 2689219"/>
              <a:gd name="connsiteY132" fmla="*/ 1098062 h 1573026"/>
              <a:gd name="connsiteX133" fmla="*/ 1069754 w 2689219"/>
              <a:gd name="connsiteY133" fmla="*/ 1064725 h 1573026"/>
              <a:gd name="connsiteX134" fmla="*/ 1017367 w 2689219"/>
              <a:gd name="connsiteY134" fmla="*/ 1040912 h 1573026"/>
              <a:gd name="connsiteX135" fmla="*/ 1043560 w 2689219"/>
              <a:gd name="connsiteY135" fmla="*/ 1017100 h 1573026"/>
              <a:gd name="connsiteX136" fmla="*/ 1088804 w 2689219"/>
              <a:gd name="connsiteY136" fmla="*/ 1021862 h 1573026"/>
              <a:gd name="connsiteX137" fmla="*/ 1084042 w 2689219"/>
              <a:gd name="connsiteY137" fmla="*/ 974237 h 1573026"/>
              <a:gd name="connsiteX138" fmla="*/ 1055467 w 2689219"/>
              <a:gd name="connsiteY138" fmla="*/ 969475 h 1573026"/>
              <a:gd name="connsiteX139" fmla="*/ 1060229 w 2689219"/>
              <a:gd name="connsiteY139" fmla="*/ 921850 h 1573026"/>
              <a:gd name="connsiteX140" fmla="*/ 1029273 w 2689219"/>
              <a:gd name="connsiteY140" fmla="*/ 907562 h 1573026"/>
              <a:gd name="connsiteX141" fmla="*/ 1031654 w 2689219"/>
              <a:gd name="connsiteY141" fmla="*/ 871843 h 1573026"/>
              <a:gd name="connsiteX142" fmla="*/ 984029 w 2689219"/>
              <a:gd name="connsiteY142" fmla="*/ 857556 h 1573026"/>
              <a:gd name="connsiteX143" fmla="*/ 964979 w 2689219"/>
              <a:gd name="connsiteY143" fmla="*/ 878987 h 1573026"/>
              <a:gd name="connsiteX144" fmla="*/ 936402 w 2689219"/>
              <a:gd name="connsiteY144" fmla="*/ 881368 h 1573026"/>
              <a:gd name="connsiteX145" fmla="*/ 886398 w 2689219"/>
              <a:gd name="connsiteY145" fmla="*/ 886131 h 1573026"/>
              <a:gd name="connsiteX146" fmla="*/ 855442 w 2689219"/>
              <a:gd name="connsiteY146" fmla="*/ 907562 h 1573026"/>
              <a:gd name="connsiteX147" fmla="*/ 855442 w 2689219"/>
              <a:gd name="connsiteY147" fmla="*/ 876606 h 1573026"/>
              <a:gd name="connsiteX148" fmla="*/ 814960 w 2689219"/>
              <a:gd name="connsiteY148" fmla="*/ 871843 h 1573026"/>
              <a:gd name="connsiteX149" fmla="*/ 822102 w 2689219"/>
              <a:gd name="connsiteY149" fmla="*/ 893275 h 1573026"/>
              <a:gd name="connsiteX150" fmla="*/ 817342 w 2689219"/>
              <a:gd name="connsiteY150" fmla="*/ 912325 h 1573026"/>
              <a:gd name="connsiteX151" fmla="*/ 731617 w 2689219"/>
              <a:gd name="connsiteY151" fmla="*/ 859936 h 1573026"/>
              <a:gd name="connsiteX152" fmla="*/ 710185 w 2689219"/>
              <a:gd name="connsiteY152" fmla="*/ 826600 h 1573026"/>
              <a:gd name="connsiteX153" fmla="*/ 722092 w 2689219"/>
              <a:gd name="connsiteY153" fmla="*/ 786117 h 1573026"/>
              <a:gd name="connsiteX154" fmla="*/ 691135 w 2689219"/>
              <a:gd name="connsiteY154" fmla="*/ 781356 h 1573026"/>
              <a:gd name="connsiteX155" fmla="*/ 643510 w 2689219"/>
              <a:gd name="connsiteY155" fmla="*/ 795643 h 1573026"/>
              <a:gd name="connsiteX156" fmla="*/ 633985 w 2689219"/>
              <a:gd name="connsiteY156" fmla="*/ 809931 h 1573026"/>
              <a:gd name="connsiteX157" fmla="*/ 610173 w 2689219"/>
              <a:gd name="connsiteY157" fmla="*/ 826600 h 1573026"/>
              <a:gd name="connsiteX158" fmla="*/ 603029 w 2689219"/>
              <a:gd name="connsiteY158" fmla="*/ 843268 h 1573026"/>
              <a:gd name="connsiteX159" fmla="*/ 562548 w 2689219"/>
              <a:gd name="connsiteY159" fmla="*/ 876606 h 1573026"/>
              <a:gd name="connsiteX160" fmla="*/ 564927 w 2689219"/>
              <a:gd name="connsiteY160" fmla="*/ 898037 h 1573026"/>
              <a:gd name="connsiteX161" fmla="*/ 579217 w 2689219"/>
              <a:gd name="connsiteY161" fmla="*/ 917087 h 1573026"/>
              <a:gd name="connsiteX162" fmla="*/ 503017 w 2689219"/>
              <a:gd name="connsiteY162" fmla="*/ 902800 h 1573026"/>
              <a:gd name="connsiteX163" fmla="*/ 469679 w 2689219"/>
              <a:gd name="connsiteY163" fmla="*/ 907562 h 1573026"/>
              <a:gd name="connsiteX164" fmla="*/ 517302 w 2689219"/>
              <a:gd name="connsiteY164" fmla="*/ 938518 h 1573026"/>
              <a:gd name="connsiteX165" fmla="*/ 541117 w 2689219"/>
              <a:gd name="connsiteY165" fmla="*/ 950425 h 1573026"/>
              <a:gd name="connsiteX166" fmla="*/ 567310 w 2689219"/>
              <a:gd name="connsiteY166" fmla="*/ 1002812 h 1573026"/>
              <a:gd name="connsiteX167" fmla="*/ 500633 w 2689219"/>
              <a:gd name="connsiteY167" fmla="*/ 1019481 h 1573026"/>
              <a:gd name="connsiteX168" fmla="*/ 479204 w 2689219"/>
              <a:gd name="connsiteY168" fmla="*/ 1031387 h 1573026"/>
              <a:gd name="connsiteX169" fmla="*/ 455390 w 2689219"/>
              <a:gd name="connsiteY169" fmla="*/ 1002812 h 1573026"/>
              <a:gd name="connsiteX170" fmla="*/ 431577 w 2689219"/>
              <a:gd name="connsiteY170" fmla="*/ 971856 h 1573026"/>
              <a:gd name="connsiteX171" fmla="*/ 433958 w 2689219"/>
              <a:gd name="connsiteY171" fmla="*/ 933756 h 1573026"/>
              <a:gd name="connsiteX172" fmla="*/ 431577 w 2689219"/>
              <a:gd name="connsiteY172" fmla="*/ 914706 h 1573026"/>
              <a:gd name="connsiteX173" fmla="*/ 450627 w 2689219"/>
              <a:gd name="connsiteY173" fmla="*/ 881368 h 1573026"/>
              <a:gd name="connsiteX174" fmla="*/ 410147 w 2689219"/>
              <a:gd name="connsiteY174" fmla="*/ 890893 h 1573026"/>
              <a:gd name="connsiteX175" fmla="*/ 381571 w 2689219"/>
              <a:gd name="connsiteY175" fmla="*/ 952806 h 1573026"/>
              <a:gd name="connsiteX176" fmla="*/ 374427 w 2689219"/>
              <a:gd name="connsiteY176" fmla="*/ 976618 h 1573026"/>
              <a:gd name="connsiteX177" fmla="*/ 343471 w 2689219"/>
              <a:gd name="connsiteY177" fmla="*/ 993287 h 1573026"/>
              <a:gd name="connsiteX178" fmla="*/ 295846 w 2689219"/>
              <a:gd name="connsiteY178" fmla="*/ 990906 h 1573026"/>
              <a:gd name="connsiteX179" fmla="*/ 288702 w 2689219"/>
              <a:gd name="connsiteY179" fmla="*/ 1007575 h 1573026"/>
              <a:gd name="connsiteX180" fmla="*/ 288702 w 2689219"/>
              <a:gd name="connsiteY180" fmla="*/ 1055200 h 1573026"/>
              <a:gd name="connsiteX181" fmla="*/ 229171 w 2689219"/>
              <a:gd name="connsiteY181" fmla="*/ 1059962 h 1573026"/>
              <a:gd name="connsiteX182" fmla="*/ 167258 w 2689219"/>
              <a:gd name="connsiteY182" fmla="*/ 1093300 h 1573026"/>
              <a:gd name="connsiteX183" fmla="*/ 169640 w 2689219"/>
              <a:gd name="connsiteY183" fmla="*/ 1121875 h 1573026"/>
              <a:gd name="connsiteX184" fmla="*/ 117253 w 2689219"/>
              <a:gd name="connsiteY184" fmla="*/ 1109968 h 1573026"/>
              <a:gd name="connsiteX185" fmla="*/ 83915 w 2689219"/>
              <a:gd name="connsiteY185" fmla="*/ 1117112 h 1573026"/>
              <a:gd name="connsiteX186" fmla="*/ 38671 w 2689219"/>
              <a:gd name="connsiteY186" fmla="*/ 1098062 h 1573026"/>
              <a:gd name="connsiteX0" fmla="*/ 39083 w 2644387"/>
              <a:gd name="connsiteY0" fmla="*/ 1117112 h 1573026"/>
              <a:gd name="connsiteX1" fmla="*/ 662970 w 2644387"/>
              <a:gd name="connsiteY1" fmla="*/ 524181 h 1573026"/>
              <a:gd name="connsiteX2" fmla="*/ 708214 w 2644387"/>
              <a:gd name="connsiteY2" fmla="*/ 547993 h 1573026"/>
              <a:gd name="connsiteX3" fmla="*/ 774891 w 2644387"/>
              <a:gd name="connsiteY3" fmla="*/ 562280 h 1573026"/>
              <a:gd name="connsiteX4" fmla="*/ 820133 w 2644387"/>
              <a:gd name="connsiteY4" fmla="*/ 478937 h 1573026"/>
              <a:gd name="connsiteX5" fmla="*/ 848708 w 2644387"/>
              <a:gd name="connsiteY5" fmla="*/ 455125 h 1573026"/>
              <a:gd name="connsiteX6" fmla="*/ 851092 w 2644387"/>
              <a:gd name="connsiteY6" fmla="*/ 426549 h 1573026"/>
              <a:gd name="connsiteX7" fmla="*/ 779651 w 2644387"/>
              <a:gd name="connsiteY7" fmla="*/ 412262 h 1573026"/>
              <a:gd name="connsiteX8" fmla="*/ 751078 w 2644387"/>
              <a:gd name="connsiteY8" fmla="*/ 417024 h 1573026"/>
              <a:gd name="connsiteX9" fmla="*/ 715358 w 2644387"/>
              <a:gd name="connsiteY9" fmla="*/ 383687 h 1573026"/>
              <a:gd name="connsiteX10" fmla="*/ 739172 w 2644387"/>
              <a:gd name="connsiteY10" fmla="*/ 357491 h 1573026"/>
              <a:gd name="connsiteX11" fmla="*/ 801083 w 2644387"/>
              <a:gd name="connsiteY11" fmla="*/ 343206 h 1573026"/>
              <a:gd name="connsiteX12" fmla="*/ 846326 w 2644387"/>
              <a:gd name="connsiteY12" fmla="*/ 357493 h 1573026"/>
              <a:gd name="connsiteX13" fmla="*/ 858233 w 2644387"/>
              <a:gd name="connsiteY13" fmla="*/ 376543 h 1573026"/>
              <a:gd name="connsiteX14" fmla="*/ 977295 w 2644387"/>
              <a:gd name="connsiteY14" fmla="*/ 436075 h 1573026"/>
              <a:gd name="connsiteX15" fmla="*/ 1001108 w 2644387"/>
              <a:gd name="connsiteY15" fmla="*/ 500368 h 1573026"/>
              <a:gd name="connsiteX16" fmla="*/ 1022539 w 2644387"/>
              <a:gd name="connsiteY16" fmla="*/ 512275 h 1573026"/>
              <a:gd name="connsiteX17" fmla="*/ 1020158 w 2644387"/>
              <a:gd name="connsiteY17" fmla="*/ 421787 h 1573026"/>
              <a:gd name="connsiteX18" fmla="*/ 1041589 w 2644387"/>
              <a:gd name="connsiteY18" fmla="*/ 383687 h 1573026"/>
              <a:gd name="connsiteX19" fmla="*/ 1060639 w 2644387"/>
              <a:gd name="connsiteY19" fmla="*/ 386068 h 1573026"/>
              <a:gd name="connsiteX20" fmla="*/ 1060639 w 2644387"/>
              <a:gd name="connsiteY20" fmla="*/ 347968 h 1573026"/>
              <a:gd name="connsiteX21" fmla="*/ 1072547 w 2644387"/>
              <a:gd name="connsiteY21" fmla="*/ 340823 h 1573026"/>
              <a:gd name="connsiteX22" fmla="*/ 1129695 w 2644387"/>
              <a:gd name="connsiteY22" fmla="*/ 343206 h 1573026"/>
              <a:gd name="connsiteX23" fmla="*/ 1229708 w 2644387"/>
              <a:gd name="connsiteY23" fmla="*/ 317012 h 1573026"/>
              <a:gd name="connsiteX24" fmla="*/ 1301145 w 2644387"/>
              <a:gd name="connsiteY24" fmla="*/ 305106 h 1573026"/>
              <a:gd name="connsiteX25" fmla="*/ 1386537 w 2644387"/>
              <a:gd name="connsiteY25" fmla="*/ 250164 h 1573026"/>
              <a:gd name="connsiteX26" fmla="*/ 1458308 w 2644387"/>
              <a:gd name="connsiteY26" fmla="*/ 221762 h 1573026"/>
              <a:gd name="connsiteX27" fmla="*/ 1527366 w 2644387"/>
              <a:gd name="connsiteY27" fmla="*/ 188423 h 1573026"/>
              <a:gd name="connsiteX28" fmla="*/ 1598801 w 2644387"/>
              <a:gd name="connsiteY28" fmla="*/ 195568 h 1573026"/>
              <a:gd name="connsiteX29" fmla="*/ 1651189 w 2644387"/>
              <a:gd name="connsiteY29" fmla="*/ 174137 h 1573026"/>
              <a:gd name="connsiteX30" fmla="*/ 1682147 w 2644387"/>
              <a:gd name="connsiteY30" fmla="*/ 183660 h 1573026"/>
              <a:gd name="connsiteX31" fmla="*/ 1755964 w 2644387"/>
              <a:gd name="connsiteY31" fmla="*/ 233668 h 1573026"/>
              <a:gd name="connsiteX32" fmla="*/ 1694051 w 2644387"/>
              <a:gd name="connsiteY32" fmla="*/ 209856 h 1573026"/>
              <a:gd name="connsiteX33" fmla="*/ 1715483 w 2644387"/>
              <a:gd name="connsiteY33" fmla="*/ 281293 h 1573026"/>
              <a:gd name="connsiteX34" fmla="*/ 1753585 w 2644387"/>
              <a:gd name="connsiteY34" fmla="*/ 309866 h 1573026"/>
              <a:gd name="connsiteX35" fmla="*/ 1848833 w 2644387"/>
              <a:gd name="connsiteY35" fmla="*/ 314631 h 1573026"/>
              <a:gd name="connsiteX36" fmla="*/ 1915510 w 2644387"/>
              <a:gd name="connsiteY36" fmla="*/ 271766 h 1573026"/>
              <a:gd name="connsiteX37" fmla="*/ 1913126 w 2644387"/>
              <a:gd name="connsiteY37" fmla="*/ 293200 h 1573026"/>
              <a:gd name="connsiteX38" fmla="*/ 1877408 w 2644387"/>
              <a:gd name="connsiteY38" fmla="*/ 321775 h 1573026"/>
              <a:gd name="connsiteX39" fmla="*/ 1803589 w 2644387"/>
              <a:gd name="connsiteY39" fmla="*/ 338443 h 1573026"/>
              <a:gd name="connsiteX40" fmla="*/ 1810735 w 2644387"/>
              <a:gd name="connsiteY40" fmla="*/ 367017 h 1573026"/>
              <a:gd name="connsiteX41" fmla="*/ 1934560 w 2644387"/>
              <a:gd name="connsiteY41" fmla="*/ 331298 h 1573026"/>
              <a:gd name="connsiteX42" fmla="*/ 1986945 w 2644387"/>
              <a:gd name="connsiteY42" fmla="*/ 295581 h 1573026"/>
              <a:gd name="connsiteX43" fmla="*/ 2029809 w 2644387"/>
              <a:gd name="connsiteY43" fmla="*/ 271766 h 1573026"/>
              <a:gd name="connsiteX44" fmla="*/ 1953610 w 2644387"/>
              <a:gd name="connsiteY44" fmla="*/ 264623 h 1573026"/>
              <a:gd name="connsiteX45" fmla="*/ 1953610 w 2644387"/>
              <a:gd name="connsiteY45" fmla="*/ 202710 h 1573026"/>
              <a:gd name="connsiteX46" fmla="*/ 2003615 w 2644387"/>
              <a:gd name="connsiteY46" fmla="*/ 202710 h 1573026"/>
              <a:gd name="connsiteX47" fmla="*/ 2110771 w 2644387"/>
              <a:gd name="connsiteY47" fmla="*/ 97935 h 1573026"/>
              <a:gd name="connsiteX48" fmla="*/ 2160777 w 2644387"/>
              <a:gd name="connsiteY48" fmla="*/ 305 h 1573026"/>
              <a:gd name="connsiteX49" fmla="*/ 2125059 w 2644387"/>
              <a:gd name="connsiteY49" fmla="*/ 114604 h 1573026"/>
              <a:gd name="connsiteX50" fmla="*/ 2051241 w 2644387"/>
              <a:gd name="connsiteY50" fmla="*/ 193186 h 1573026"/>
              <a:gd name="connsiteX51" fmla="*/ 2115533 w 2644387"/>
              <a:gd name="connsiteY51" fmla="*/ 217000 h 1573026"/>
              <a:gd name="connsiteX52" fmla="*/ 2175064 w 2644387"/>
              <a:gd name="connsiteY52" fmla="*/ 212237 h 1573026"/>
              <a:gd name="connsiteX53" fmla="*/ 2220310 w 2644387"/>
              <a:gd name="connsiteY53" fmla="*/ 257480 h 1573026"/>
              <a:gd name="connsiteX54" fmla="*/ 2270314 w 2644387"/>
              <a:gd name="connsiteY54" fmla="*/ 243193 h 1573026"/>
              <a:gd name="connsiteX55" fmla="*/ 2313176 w 2644387"/>
              <a:gd name="connsiteY55" fmla="*/ 178900 h 1573026"/>
              <a:gd name="connsiteX56" fmla="*/ 2356039 w 2644387"/>
              <a:gd name="connsiteY56" fmla="*/ 169375 h 1573026"/>
              <a:gd name="connsiteX57" fmla="*/ 2460814 w 2644387"/>
              <a:gd name="connsiteY57" fmla="*/ 152706 h 1573026"/>
              <a:gd name="connsiteX58" fmla="*/ 2477483 w 2644387"/>
              <a:gd name="connsiteY58" fmla="*/ 147943 h 1573026"/>
              <a:gd name="connsiteX59" fmla="*/ 2565589 w 2644387"/>
              <a:gd name="connsiteY59" fmla="*/ 166993 h 1573026"/>
              <a:gd name="connsiteX60" fmla="*/ 2596545 w 2644387"/>
              <a:gd name="connsiteY60" fmla="*/ 188425 h 1573026"/>
              <a:gd name="connsiteX61" fmla="*/ 2622740 w 2644387"/>
              <a:gd name="connsiteY61" fmla="*/ 205092 h 1573026"/>
              <a:gd name="connsiteX62" fmla="*/ 2644170 w 2644387"/>
              <a:gd name="connsiteY62" fmla="*/ 221762 h 1573026"/>
              <a:gd name="connsiteX63" fmla="*/ 2625120 w 2644387"/>
              <a:gd name="connsiteY63" fmla="*/ 264625 h 1573026"/>
              <a:gd name="connsiteX64" fmla="*/ 2622739 w 2644387"/>
              <a:gd name="connsiteY64" fmla="*/ 319393 h 1573026"/>
              <a:gd name="connsiteX65" fmla="*/ 2608451 w 2644387"/>
              <a:gd name="connsiteY65" fmla="*/ 376543 h 1573026"/>
              <a:gd name="connsiteX66" fmla="*/ 2610833 w 2644387"/>
              <a:gd name="connsiteY66" fmla="*/ 386068 h 1573026"/>
              <a:gd name="connsiteX67" fmla="*/ 2641789 w 2644387"/>
              <a:gd name="connsiteY67" fmla="*/ 393212 h 1573026"/>
              <a:gd name="connsiteX68" fmla="*/ 2629883 w 2644387"/>
              <a:gd name="connsiteY68" fmla="*/ 424168 h 1573026"/>
              <a:gd name="connsiteX69" fmla="*/ 2596545 w 2644387"/>
              <a:gd name="connsiteY69" fmla="*/ 445600 h 1573026"/>
              <a:gd name="connsiteX70" fmla="*/ 2582258 w 2644387"/>
              <a:gd name="connsiteY70" fmla="*/ 476556 h 1573026"/>
              <a:gd name="connsiteX71" fmla="*/ 2585511 w 2644387"/>
              <a:gd name="connsiteY71" fmla="*/ 559163 h 1573026"/>
              <a:gd name="connsiteX72" fmla="*/ 2572732 w 2644387"/>
              <a:gd name="connsiteY72" fmla="*/ 590856 h 1573026"/>
              <a:gd name="connsiteX73" fmla="*/ 2570351 w 2644387"/>
              <a:gd name="connsiteY73" fmla="*/ 655150 h 1573026"/>
              <a:gd name="connsiteX74" fmla="*/ 2591783 w 2644387"/>
              <a:gd name="connsiteY74" fmla="*/ 690868 h 1573026"/>
              <a:gd name="connsiteX75" fmla="*/ 2587020 w 2644387"/>
              <a:gd name="connsiteY75" fmla="*/ 743256 h 1573026"/>
              <a:gd name="connsiteX76" fmla="*/ 2589401 w 2644387"/>
              <a:gd name="connsiteY76" fmla="*/ 790881 h 1573026"/>
              <a:gd name="connsiteX77" fmla="*/ 2577495 w 2644387"/>
              <a:gd name="connsiteY77" fmla="*/ 805168 h 1573026"/>
              <a:gd name="connsiteX78" fmla="*/ 2548920 w 2644387"/>
              <a:gd name="connsiteY78" fmla="*/ 890893 h 1573026"/>
              <a:gd name="connsiteX79" fmla="*/ 2517966 w 2644387"/>
              <a:gd name="connsiteY79" fmla="*/ 967092 h 1573026"/>
              <a:gd name="connsiteX80" fmla="*/ 2482245 w 2644387"/>
              <a:gd name="connsiteY80" fmla="*/ 945662 h 1573026"/>
              <a:gd name="connsiteX81" fmla="*/ 2422714 w 2644387"/>
              <a:gd name="connsiteY81" fmla="*/ 917087 h 1573026"/>
              <a:gd name="connsiteX82" fmla="*/ 2394139 w 2644387"/>
              <a:gd name="connsiteY82" fmla="*/ 883750 h 1573026"/>
              <a:gd name="connsiteX83" fmla="*/ 2360803 w 2644387"/>
              <a:gd name="connsiteY83" fmla="*/ 869462 h 1573026"/>
              <a:gd name="connsiteX84" fmla="*/ 2327464 w 2644387"/>
              <a:gd name="connsiteY84" fmla="*/ 871843 h 1573026"/>
              <a:gd name="connsiteX85" fmla="*/ 2277458 w 2644387"/>
              <a:gd name="connsiteY85" fmla="*/ 895656 h 1573026"/>
              <a:gd name="connsiteX86" fmla="*/ 2253645 w 2644387"/>
              <a:gd name="connsiteY86" fmla="*/ 909943 h 1573026"/>
              <a:gd name="connsiteX87" fmla="*/ 2184591 w 2644387"/>
              <a:gd name="connsiteY87" fmla="*/ 926612 h 1573026"/>
              <a:gd name="connsiteX88" fmla="*/ 2163158 w 2644387"/>
              <a:gd name="connsiteY88" fmla="*/ 957568 h 1573026"/>
              <a:gd name="connsiteX89" fmla="*/ 2160776 w 2644387"/>
              <a:gd name="connsiteY89" fmla="*/ 1036150 h 1573026"/>
              <a:gd name="connsiteX90" fmla="*/ 2163160 w 2644387"/>
              <a:gd name="connsiteY90" fmla="*/ 1062342 h 1573026"/>
              <a:gd name="connsiteX91" fmla="*/ 2063145 w 2644387"/>
              <a:gd name="connsiteY91" fmla="*/ 1112350 h 1573026"/>
              <a:gd name="connsiteX92" fmla="*/ 2020283 w 2644387"/>
              <a:gd name="connsiteY92" fmla="*/ 1112350 h 1573026"/>
              <a:gd name="connsiteX93" fmla="*/ 1929797 w 2644387"/>
              <a:gd name="connsiteY93" fmla="*/ 1148067 h 1573026"/>
              <a:gd name="connsiteX94" fmla="*/ 1908364 w 2644387"/>
              <a:gd name="connsiteY94" fmla="*/ 1188550 h 1573026"/>
              <a:gd name="connsiteX95" fmla="*/ 1908366 w 2644387"/>
              <a:gd name="connsiteY95" fmla="*/ 1238556 h 1573026"/>
              <a:gd name="connsiteX96" fmla="*/ 1858358 w 2644387"/>
              <a:gd name="connsiteY96" fmla="*/ 1279037 h 1573026"/>
              <a:gd name="connsiteX97" fmla="*/ 1841691 w 2644387"/>
              <a:gd name="connsiteY97" fmla="*/ 1309993 h 1573026"/>
              <a:gd name="connsiteX98" fmla="*/ 1844070 w 2644387"/>
              <a:gd name="connsiteY98" fmla="*/ 1331425 h 1573026"/>
              <a:gd name="connsiteX99" fmla="*/ 1877408 w 2644387"/>
              <a:gd name="connsiteY99" fmla="*/ 1326662 h 1573026"/>
              <a:gd name="connsiteX100" fmla="*/ 1901222 w 2644387"/>
              <a:gd name="connsiteY100" fmla="*/ 1350474 h 1573026"/>
              <a:gd name="connsiteX101" fmla="*/ 1889314 w 2644387"/>
              <a:gd name="connsiteY101" fmla="*/ 1383812 h 1573026"/>
              <a:gd name="connsiteX102" fmla="*/ 1886933 w 2644387"/>
              <a:gd name="connsiteY102" fmla="*/ 1421912 h 1573026"/>
              <a:gd name="connsiteX103" fmla="*/ 1808353 w 2644387"/>
              <a:gd name="connsiteY103" fmla="*/ 1450487 h 1573026"/>
              <a:gd name="connsiteX104" fmla="*/ 1798828 w 2644387"/>
              <a:gd name="connsiteY104" fmla="*/ 1538594 h 1573026"/>
              <a:gd name="connsiteX105" fmla="*/ 1732151 w 2644387"/>
              <a:gd name="connsiteY105" fmla="*/ 1560025 h 1573026"/>
              <a:gd name="connsiteX106" fmla="*/ 1696100 w 2644387"/>
              <a:gd name="connsiteY106" fmla="*/ 1573012 h 1573026"/>
              <a:gd name="connsiteX107" fmla="*/ 1615470 w 2644387"/>
              <a:gd name="connsiteY107" fmla="*/ 1557643 h 1573026"/>
              <a:gd name="connsiteX108" fmla="*/ 1589276 w 2644387"/>
              <a:gd name="connsiteY108" fmla="*/ 1571931 h 1573026"/>
              <a:gd name="connsiteX109" fmla="*/ 1534510 w 2644387"/>
              <a:gd name="connsiteY109" fmla="*/ 1543356 h 1573026"/>
              <a:gd name="connsiteX110" fmla="*/ 1494026 w 2644387"/>
              <a:gd name="connsiteY110" fmla="*/ 1507637 h 1573026"/>
              <a:gd name="connsiteX111" fmla="*/ 1451166 w 2644387"/>
              <a:gd name="connsiteY111" fmla="*/ 1479061 h 1573026"/>
              <a:gd name="connsiteX112" fmla="*/ 1479739 w 2644387"/>
              <a:gd name="connsiteY112" fmla="*/ 1455250 h 1573026"/>
              <a:gd name="connsiteX113" fmla="*/ 1467833 w 2644387"/>
              <a:gd name="connsiteY113" fmla="*/ 1438581 h 1573026"/>
              <a:gd name="connsiteX114" fmla="*/ 1405920 w 2644387"/>
              <a:gd name="connsiteY114" fmla="*/ 1426675 h 1573026"/>
              <a:gd name="connsiteX115" fmla="*/ 1386870 w 2644387"/>
              <a:gd name="connsiteY115" fmla="*/ 1402862 h 1573026"/>
              <a:gd name="connsiteX116" fmla="*/ 1348772 w 2644387"/>
              <a:gd name="connsiteY116" fmla="*/ 1379050 h 1573026"/>
              <a:gd name="connsiteX117" fmla="*/ 1344008 w 2644387"/>
              <a:gd name="connsiteY117" fmla="*/ 1390956 h 1573026"/>
              <a:gd name="connsiteX118" fmla="*/ 1358297 w 2644387"/>
              <a:gd name="connsiteY118" fmla="*/ 1429056 h 1573026"/>
              <a:gd name="connsiteX119" fmla="*/ 1327339 w 2644387"/>
              <a:gd name="connsiteY119" fmla="*/ 1443343 h 1573026"/>
              <a:gd name="connsiteX120" fmla="*/ 1301147 w 2644387"/>
              <a:gd name="connsiteY120" fmla="*/ 1457630 h 1573026"/>
              <a:gd name="connsiteX121" fmla="*/ 1284476 w 2644387"/>
              <a:gd name="connsiteY121" fmla="*/ 1450487 h 1573026"/>
              <a:gd name="connsiteX122" fmla="*/ 1239233 w 2644387"/>
              <a:gd name="connsiteY122" fmla="*/ 1388575 h 1573026"/>
              <a:gd name="connsiteX123" fmla="*/ 1193991 w 2644387"/>
              <a:gd name="connsiteY123" fmla="*/ 1355237 h 1573026"/>
              <a:gd name="connsiteX124" fmla="*/ 1215422 w 2644387"/>
              <a:gd name="connsiteY124" fmla="*/ 1338568 h 1573026"/>
              <a:gd name="connsiteX125" fmla="*/ 1236853 w 2644387"/>
              <a:gd name="connsiteY125" fmla="*/ 1298087 h 1573026"/>
              <a:gd name="connsiteX126" fmla="*/ 1222564 w 2644387"/>
              <a:gd name="connsiteY126" fmla="*/ 1286181 h 1573026"/>
              <a:gd name="connsiteX127" fmla="*/ 1184466 w 2644387"/>
              <a:gd name="connsiteY127" fmla="*/ 1288562 h 1573026"/>
              <a:gd name="connsiteX128" fmla="*/ 1108266 w 2644387"/>
              <a:gd name="connsiteY128" fmla="*/ 1245700 h 1573026"/>
              <a:gd name="connsiteX129" fmla="*/ 1065401 w 2644387"/>
              <a:gd name="connsiteY129" fmla="*/ 1226650 h 1573026"/>
              <a:gd name="connsiteX130" fmla="*/ 1055878 w 2644387"/>
              <a:gd name="connsiteY130" fmla="*/ 1226650 h 1573026"/>
              <a:gd name="connsiteX131" fmla="*/ 1043972 w 2644387"/>
              <a:gd name="connsiteY131" fmla="*/ 1162356 h 1573026"/>
              <a:gd name="connsiteX132" fmla="*/ 1055878 w 2644387"/>
              <a:gd name="connsiteY132" fmla="*/ 1098062 h 1573026"/>
              <a:gd name="connsiteX133" fmla="*/ 1024922 w 2644387"/>
              <a:gd name="connsiteY133" fmla="*/ 1064725 h 1573026"/>
              <a:gd name="connsiteX134" fmla="*/ 972535 w 2644387"/>
              <a:gd name="connsiteY134" fmla="*/ 1040912 h 1573026"/>
              <a:gd name="connsiteX135" fmla="*/ 998728 w 2644387"/>
              <a:gd name="connsiteY135" fmla="*/ 1017100 h 1573026"/>
              <a:gd name="connsiteX136" fmla="*/ 1043972 w 2644387"/>
              <a:gd name="connsiteY136" fmla="*/ 1021862 h 1573026"/>
              <a:gd name="connsiteX137" fmla="*/ 1039210 w 2644387"/>
              <a:gd name="connsiteY137" fmla="*/ 974237 h 1573026"/>
              <a:gd name="connsiteX138" fmla="*/ 1010635 w 2644387"/>
              <a:gd name="connsiteY138" fmla="*/ 969475 h 1573026"/>
              <a:gd name="connsiteX139" fmla="*/ 1015397 w 2644387"/>
              <a:gd name="connsiteY139" fmla="*/ 921850 h 1573026"/>
              <a:gd name="connsiteX140" fmla="*/ 984441 w 2644387"/>
              <a:gd name="connsiteY140" fmla="*/ 907562 h 1573026"/>
              <a:gd name="connsiteX141" fmla="*/ 986822 w 2644387"/>
              <a:gd name="connsiteY141" fmla="*/ 871843 h 1573026"/>
              <a:gd name="connsiteX142" fmla="*/ 939197 w 2644387"/>
              <a:gd name="connsiteY142" fmla="*/ 857556 h 1573026"/>
              <a:gd name="connsiteX143" fmla="*/ 920147 w 2644387"/>
              <a:gd name="connsiteY143" fmla="*/ 878987 h 1573026"/>
              <a:gd name="connsiteX144" fmla="*/ 891570 w 2644387"/>
              <a:gd name="connsiteY144" fmla="*/ 881368 h 1573026"/>
              <a:gd name="connsiteX145" fmla="*/ 841566 w 2644387"/>
              <a:gd name="connsiteY145" fmla="*/ 886131 h 1573026"/>
              <a:gd name="connsiteX146" fmla="*/ 810610 w 2644387"/>
              <a:gd name="connsiteY146" fmla="*/ 907562 h 1573026"/>
              <a:gd name="connsiteX147" fmla="*/ 810610 w 2644387"/>
              <a:gd name="connsiteY147" fmla="*/ 876606 h 1573026"/>
              <a:gd name="connsiteX148" fmla="*/ 770128 w 2644387"/>
              <a:gd name="connsiteY148" fmla="*/ 871843 h 1573026"/>
              <a:gd name="connsiteX149" fmla="*/ 777270 w 2644387"/>
              <a:gd name="connsiteY149" fmla="*/ 893275 h 1573026"/>
              <a:gd name="connsiteX150" fmla="*/ 772510 w 2644387"/>
              <a:gd name="connsiteY150" fmla="*/ 912325 h 1573026"/>
              <a:gd name="connsiteX151" fmla="*/ 686785 w 2644387"/>
              <a:gd name="connsiteY151" fmla="*/ 859936 h 1573026"/>
              <a:gd name="connsiteX152" fmla="*/ 665353 w 2644387"/>
              <a:gd name="connsiteY152" fmla="*/ 826600 h 1573026"/>
              <a:gd name="connsiteX153" fmla="*/ 677260 w 2644387"/>
              <a:gd name="connsiteY153" fmla="*/ 786117 h 1573026"/>
              <a:gd name="connsiteX154" fmla="*/ 646303 w 2644387"/>
              <a:gd name="connsiteY154" fmla="*/ 781356 h 1573026"/>
              <a:gd name="connsiteX155" fmla="*/ 598678 w 2644387"/>
              <a:gd name="connsiteY155" fmla="*/ 795643 h 1573026"/>
              <a:gd name="connsiteX156" fmla="*/ 589153 w 2644387"/>
              <a:gd name="connsiteY156" fmla="*/ 809931 h 1573026"/>
              <a:gd name="connsiteX157" fmla="*/ 565341 w 2644387"/>
              <a:gd name="connsiteY157" fmla="*/ 826600 h 1573026"/>
              <a:gd name="connsiteX158" fmla="*/ 558197 w 2644387"/>
              <a:gd name="connsiteY158" fmla="*/ 843268 h 1573026"/>
              <a:gd name="connsiteX159" fmla="*/ 517716 w 2644387"/>
              <a:gd name="connsiteY159" fmla="*/ 876606 h 1573026"/>
              <a:gd name="connsiteX160" fmla="*/ 520095 w 2644387"/>
              <a:gd name="connsiteY160" fmla="*/ 898037 h 1573026"/>
              <a:gd name="connsiteX161" fmla="*/ 534385 w 2644387"/>
              <a:gd name="connsiteY161" fmla="*/ 917087 h 1573026"/>
              <a:gd name="connsiteX162" fmla="*/ 458185 w 2644387"/>
              <a:gd name="connsiteY162" fmla="*/ 902800 h 1573026"/>
              <a:gd name="connsiteX163" fmla="*/ 424847 w 2644387"/>
              <a:gd name="connsiteY163" fmla="*/ 907562 h 1573026"/>
              <a:gd name="connsiteX164" fmla="*/ 472470 w 2644387"/>
              <a:gd name="connsiteY164" fmla="*/ 938518 h 1573026"/>
              <a:gd name="connsiteX165" fmla="*/ 496285 w 2644387"/>
              <a:gd name="connsiteY165" fmla="*/ 950425 h 1573026"/>
              <a:gd name="connsiteX166" fmla="*/ 522478 w 2644387"/>
              <a:gd name="connsiteY166" fmla="*/ 1002812 h 1573026"/>
              <a:gd name="connsiteX167" fmla="*/ 455801 w 2644387"/>
              <a:gd name="connsiteY167" fmla="*/ 1019481 h 1573026"/>
              <a:gd name="connsiteX168" fmla="*/ 434372 w 2644387"/>
              <a:gd name="connsiteY168" fmla="*/ 1031387 h 1573026"/>
              <a:gd name="connsiteX169" fmla="*/ 410558 w 2644387"/>
              <a:gd name="connsiteY169" fmla="*/ 1002812 h 1573026"/>
              <a:gd name="connsiteX170" fmla="*/ 386745 w 2644387"/>
              <a:gd name="connsiteY170" fmla="*/ 971856 h 1573026"/>
              <a:gd name="connsiteX171" fmla="*/ 389126 w 2644387"/>
              <a:gd name="connsiteY171" fmla="*/ 933756 h 1573026"/>
              <a:gd name="connsiteX172" fmla="*/ 386745 w 2644387"/>
              <a:gd name="connsiteY172" fmla="*/ 914706 h 1573026"/>
              <a:gd name="connsiteX173" fmla="*/ 405795 w 2644387"/>
              <a:gd name="connsiteY173" fmla="*/ 881368 h 1573026"/>
              <a:gd name="connsiteX174" fmla="*/ 365315 w 2644387"/>
              <a:gd name="connsiteY174" fmla="*/ 890893 h 1573026"/>
              <a:gd name="connsiteX175" fmla="*/ 336739 w 2644387"/>
              <a:gd name="connsiteY175" fmla="*/ 952806 h 1573026"/>
              <a:gd name="connsiteX176" fmla="*/ 329595 w 2644387"/>
              <a:gd name="connsiteY176" fmla="*/ 976618 h 1573026"/>
              <a:gd name="connsiteX177" fmla="*/ 298639 w 2644387"/>
              <a:gd name="connsiteY177" fmla="*/ 993287 h 1573026"/>
              <a:gd name="connsiteX178" fmla="*/ 251014 w 2644387"/>
              <a:gd name="connsiteY178" fmla="*/ 990906 h 1573026"/>
              <a:gd name="connsiteX179" fmla="*/ 243870 w 2644387"/>
              <a:gd name="connsiteY179" fmla="*/ 1007575 h 1573026"/>
              <a:gd name="connsiteX180" fmla="*/ 243870 w 2644387"/>
              <a:gd name="connsiteY180" fmla="*/ 1055200 h 1573026"/>
              <a:gd name="connsiteX181" fmla="*/ 184339 w 2644387"/>
              <a:gd name="connsiteY181" fmla="*/ 1059962 h 1573026"/>
              <a:gd name="connsiteX182" fmla="*/ 122426 w 2644387"/>
              <a:gd name="connsiteY182" fmla="*/ 1093300 h 1573026"/>
              <a:gd name="connsiteX183" fmla="*/ 124808 w 2644387"/>
              <a:gd name="connsiteY183" fmla="*/ 1121875 h 1573026"/>
              <a:gd name="connsiteX184" fmla="*/ 72421 w 2644387"/>
              <a:gd name="connsiteY184" fmla="*/ 1109968 h 1573026"/>
              <a:gd name="connsiteX185" fmla="*/ 39083 w 2644387"/>
              <a:gd name="connsiteY185" fmla="*/ 1117112 h 1573026"/>
              <a:gd name="connsiteX0" fmla="*/ 31854 w 2603820"/>
              <a:gd name="connsiteY0" fmla="*/ 1109968 h 1573026"/>
              <a:gd name="connsiteX1" fmla="*/ 622403 w 2603820"/>
              <a:gd name="connsiteY1" fmla="*/ 524181 h 1573026"/>
              <a:gd name="connsiteX2" fmla="*/ 667647 w 2603820"/>
              <a:gd name="connsiteY2" fmla="*/ 547993 h 1573026"/>
              <a:gd name="connsiteX3" fmla="*/ 734324 w 2603820"/>
              <a:gd name="connsiteY3" fmla="*/ 562280 h 1573026"/>
              <a:gd name="connsiteX4" fmla="*/ 779566 w 2603820"/>
              <a:gd name="connsiteY4" fmla="*/ 478937 h 1573026"/>
              <a:gd name="connsiteX5" fmla="*/ 808141 w 2603820"/>
              <a:gd name="connsiteY5" fmla="*/ 455125 h 1573026"/>
              <a:gd name="connsiteX6" fmla="*/ 810525 w 2603820"/>
              <a:gd name="connsiteY6" fmla="*/ 426549 h 1573026"/>
              <a:gd name="connsiteX7" fmla="*/ 739084 w 2603820"/>
              <a:gd name="connsiteY7" fmla="*/ 412262 h 1573026"/>
              <a:gd name="connsiteX8" fmla="*/ 710511 w 2603820"/>
              <a:gd name="connsiteY8" fmla="*/ 417024 h 1573026"/>
              <a:gd name="connsiteX9" fmla="*/ 674791 w 2603820"/>
              <a:gd name="connsiteY9" fmla="*/ 383687 h 1573026"/>
              <a:gd name="connsiteX10" fmla="*/ 698605 w 2603820"/>
              <a:gd name="connsiteY10" fmla="*/ 357491 h 1573026"/>
              <a:gd name="connsiteX11" fmla="*/ 760516 w 2603820"/>
              <a:gd name="connsiteY11" fmla="*/ 343206 h 1573026"/>
              <a:gd name="connsiteX12" fmla="*/ 805759 w 2603820"/>
              <a:gd name="connsiteY12" fmla="*/ 357493 h 1573026"/>
              <a:gd name="connsiteX13" fmla="*/ 817666 w 2603820"/>
              <a:gd name="connsiteY13" fmla="*/ 376543 h 1573026"/>
              <a:gd name="connsiteX14" fmla="*/ 936728 w 2603820"/>
              <a:gd name="connsiteY14" fmla="*/ 436075 h 1573026"/>
              <a:gd name="connsiteX15" fmla="*/ 960541 w 2603820"/>
              <a:gd name="connsiteY15" fmla="*/ 500368 h 1573026"/>
              <a:gd name="connsiteX16" fmla="*/ 981972 w 2603820"/>
              <a:gd name="connsiteY16" fmla="*/ 512275 h 1573026"/>
              <a:gd name="connsiteX17" fmla="*/ 979591 w 2603820"/>
              <a:gd name="connsiteY17" fmla="*/ 421787 h 1573026"/>
              <a:gd name="connsiteX18" fmla="*/ 1001022 w 2603820"/>
              <a:gd name="connsiteY18" fmla="*/ 383687 h 1573026"/>
              <a:gd name="connsiteX19" fmla="*/ 1020072 w 2603820"/>
              <a:gd name="connsiteY19" fmla="*/ 386068 h 1573026"/>
              <a:gd name="connsiteX20" fmla="*/ 1020072 w 2603820"/>
              <a:gd name="connsiteY20" fmla="*/ 347968 h 1573026"/>
              <a:gd name="connsiteX21" fmla="*/ 1031980 w 2603820"/>
              <a:gd name="connsiteY21" fmla="*/ 340823 h 1573026"/>
              <a:gd name="connsiteX22" fmla="*/ 1089128 w 2603820"/>
              <a:gd name="connsiteY22" fmla="*/ 343206 h 1573026"/>
              <a:gd name="connsiteX23" fmla="*/ 1189141 w 2603820"/>
              <a:gd name="connsiteY23" fmla="*/ 317012 h 1573026"/>
              <a:gd name="connsiteX24" fmla="*/ 1260578 w 2603820"/>
              <a:gd name="connsiteY24" fmla="*/ 305106 h 1573026"/>
              <a:gd name="connsiteX25" fmla="*/ 1345970 w 2603820"/>
              <a:gd name="connsiteY25" fmla="*/ 250164 h 1573026"/>
              <a:gd name="connsiteX26" fmla="*/ 1417741 w 2603820"/>
              <a:gd name="connsiteY26" fmla="*/ 221762 h 1573026"/>
              <a:gd name="connsiteX27" fmla="*/ 1486799 w 2603820"/>
              <a:gd name="connsiteY27" fmla="*/ 188423 h 1573026"/>
              <a:gd name="connsiteX28" fmla="*/ 1558234 w 2603820"/>
              <a:gd name="connsiteY28" fmla="*/ 195568 h 1573026"/>
              <a:gd name="connsiteX29" fmla="*/ 1610622 w 2603820"/>
              <a:gd name="connsiteY29" fmla="*/ 174137 h 1573026"/>
              <a:gd name="connsiteX30" fmla="*/ 1641580 w 2603820"/>
              <a:gd name="connsiteY30" fmla="*/ 183660 h 1573026"/>
              <a:gd name="connsiteX31" fmla="*/ 1715397 w 2603820"/>
              <a:gd name="connsiteY31" fmla="*/ 233668 h 1573026"/>
              <a:gd name="connsiteX32" fmla="*/ 1653484 w 2603820"/>
              <a:gd name="connsiteY32" fmla="*/ 209856 h 1573026"/>
              <a:gd name="connsiteX33" fmla="*/ 1674916 w 2603820"/>
              <a:gd name="connsiteY33" fmla="*/ 281293 h 1573026"/>
              <a:gd name="connsiteX34" fmla="*/ 1713018 w 2603820"/>
              <a:gd name="connsiteY34" fmla="*/ 309866 h 1573026"/>
              <a:gd name="connsiteX35" fmla="*/ 1808266 w 2603820"/>
              <a:gd name="connsiteY35" fmla="*/ 314631 h 1573026"/>
              <a:gd name="connsiteX36" fmla="*/ 1874943 w 2603820"/>
              <a:gd name="connsiteY36" fmla="*/ 271766 h 1573026"/>
              <a:gd name="connsiteX37" fmla="*/ 1872559 w 2603820"/>
              <a:gd name="connsiteY37" fmla="*/ 293200 h 1573026"/>
              <a:gd name="connsiteX38" fmla="*/ 1836841 w 2603820"/>
              <a:gd name="connsiteY38" fmla="*/ 321775 h 1573026"/>
              <a:gd name="connsiteX39" fmla="*/ 1763022 w 2603820"/>
              <a:gd name="connsiteY39" fmla="*/ 338443 h 1573026"/>
              <a:gd name="connsiteX40" fmla="*/ 1770168 w 2603820"/>
              <a:gd name="connsiteY40" fmla="*/ 367017 h 1573026"/>
              <a:gd name="connsiteX41" fmla="*/ 1893993 w 2603820"/>
              <a:gd name="connsiteY41" fmla="*/ 331298 h 1573026"/>
              <a:gd name="connsiteX42" fmla="*/ 1946378 w 2603820"/>
              <a:gd name="connsiteY42" fmla="*/ 295581 h 1573026"/>
              <a:gd name="connsiteX43" fmla="*/ 1989242 w 2603820"/>
              <a:gd name="connsiteY43" fmla="*/ 271766 h 1573026"/>
              <a:gd name="connsiteX44" fmla="*/ 1913043 w 2603820"/>
              <a:gd name="connsiteY44" fmla="*/ 264623 h 1573026"/>
              <a:gd name="connsiteX45" fmla="*/ 1913043 w 2603820"/>
              <a:gd name="connsiteY45" fmla="*/ 202710 h 1573026"/>
              <a:gd name="connsiteX46" fmla="*/ 1963048 w 2603820"/>
              <a:gd name="connsiteY46" fmla="*/ 202710 h 1573026"/>
              <a:gd name="connsiteX47" fmla="*/ 2070204 w 2603820"/>
              <a:gd name="connsiteY47" fmla="*/ 97935 h 1573026"/>
              <a:gd name="connsiteX48" fmla="*/ 2120210 w 2603820"/>
              <a:gd name="connsiteY48" fmla="*/ 305 h 1573026"/>
              <a:gd name="connsiteX49" fmla="*/ 2084492 w 2603820"/>
              <a:gd name="connsiteY49" fmla="*/ 114604 h 1573026"/>
              <a:gd name="connsiteX50" fmla="*/ 2010674 w 2603820"/>
              <a:gd name="connsiteY50" fmla="*/ 193186 h 1573026"/>
              <a:gd name="connsiteX51" fmla="*/ 2074966 w 2603820"/>
              <a:gd name="connsiteY51" fmla="*/ 217000 h 1573026"/>
              <a:gd name="connsiteX52" fmla="*/ 2134497 w 2603820"/>
              <a:gd name="connsiteY52" fmla="*/ 212237 h 1573026"/>
              <a:gd name="connsiteX53" fmla="*/ 2179743 w 2603820"/>
              <a:gd name="connsiteY53" fmla="*/ 257480 h 1573026"/>
              <a:gd name="connsiteX54" fmla="*/ 2229747 w 2603820"/>
              <a:gd name="connsiteY54" fmla="*/ 243193 h 1573026"/>
              <a:gd name="connsiteX55" fmla="*/ 2272609 w 2603820"/>
              <a:gd name="connsiteY55" fmla="*/ 178900 h 1573026"/>
              <a:gd name="connsiteX56" fmla="*/ 2315472 w 2603820"/>
              <a:gd name="connsiteY56" fmla="*/ 169375 h 1573026"/>
              <a:gd name="connsiteX57" fmla="*/ 2420247 w 2603820"/>
              <a:gd name="connsiteY57" fmla="*/ 152706 h 1573026"/>
              <a:gd name="connsiteX58" fmla="*/ 2436916 w 2603820"/>
              <a:gd name="connsiteY58" fmla="*/ 147943 h 1573026"/>
              <a:gd name="connsiteX59" fmla="*/ 2525022 w 2603820"/>
              <a:gd name="connsiteY59" fmla="*/ 166993 h 1573026"/>
              <a:gd name="connsiteX60" fmla="*/ 2555978 w 2603820"/>
              <a:gd name="connsiteY60" fmla="*/ 188425 h 1573026"/>
              <a:gd name="connsiteX61" fmla="*/ 2582173 w 2603820"/>
              <a:gd name="connsiteY61" fmla="*/ 205092 h 1573026"/>
              <a:gd name="connsiteX62" fmla="*/ 2603603 w 2603820"/>
              <a:gd name="connsiteY62" fmla="*/ 221762 h 1573026"/>
              <a:gd name="connsiteX63" fmla="*/ 2584553 w 2603820"/>
              <a:gd name="connsiteY63" fmla="*/ 264625 h 1573026"/>
              <a:gd name="connsiteX64" fmla="*/ 2582172 w 2603820"/>
              <a:gd name="connsiteY64" fmla="*/ 319393 h 1573026"/>
              <a:gd name="connsiteX65" fmla="*/ 2567884 w 2603820"/>
              <a:gd name="connsiteY65" fmla="*/ 376543 h 1573026"/>
              <a:gd name="connsiteX66" fmla="*/ 2570266 w 2603820"/>
              <a:gd name="connsiteY66" fmla="*/ 386068 h 1573026"/>
              <a:gd name="connsiteX67" fmla="*/ 2601222 w 2603820"/>
              <a:gd name="connsiteY67" fmla="*/ 393212 h 1573026"/>
              <a:gd name="connsiteX68" fmla="*/ 2589316 w 2603820"/>
              <a:gd name="connsiteY68" fmla="*/ 424168 h 1573026"/>
              <a:gd name="connsiteX69" fmla="*/ 2555978 w 2603820"/>
              <a:gd name="connsiteY69" fmla="*/ 445600 h 1573026"/>
              <a:gd name="connsiteX70" fmla="*/ 2541691 w 2603820"/>
              <a:gd name="connsiteY70" fmla="*/ 476556 h 1573026"/>
              <a:gd name="connsiteX71" fmla="*/ 2544944 w 2603820"/>
              <a:gd name="connsiteY71" fmla="*/ 559163 h 1573026"/>
              <a:gd name="connsiteX72" fmla="*/ 2532165 w 2603820"/>
              <a:gd name="connsiteY72" fmla="*/ 590856 h 1573026"/>
              <a:gd name="connsiteX73" fmla="*/ 2529784 w 2603820"/>
              <a:gd name="connsiteY73" fmla="*/ 655150 h 1573026"/>
              <a:gd name="connsiteX74" fmla="*/ 2551216 w 2603820"/>
              <a:gd name="connsiteY74" fmla="*/ 690868 h 1573026"/>
              <a:gd name="connsiteX75" fmla="*/ 2546453 w 2603820"/>
              <a:gd name="connsiteY75" fmla="*/ 743256 h 1573026"/>
              <a:gd name="connsiteX76" fmla="*/ 2548834 w 2603820"/>
              <a:gd name="connsiteY76" fmla="*/ 790881 h 1573026"/>
              <a:gd name="connsiteX77" fmla="*/ 2536928 w 2603820"/>
              <a:gd name="connsiteY77" fmla="*/ 805168 h 1573026"/>
              <a:gd name="connsiteX78" fmla="*/ 2508353 w 2603820"/>
              <a:gd name="connsiteY78" fmla="*/ 890893 h 1573026"/>
              <a:gd name="connsiteX79" fmla="*/ 2477399 w 2603820"/>
              <a:gd name="connsiteY79" fmla="*/ 967092 h 1573026"/>
              <a:gd name="connsiteX80" fmla="*/ 2441678 w 2603820"/>
              <a:gd name="connsiteY80" fmla="*/ 945662 h 1573026"/>
              <a:gd name="connsiteX81" fmla="*/ 2382147 w 2603820"/>
              <a:gd name="connsiteY81" fmla="*/ 917087 h 1573026"/>
              <a:gd name="connsiteX82" fmla="*/ 2353572 w 2603820"/>
              <a:gd name="connsiteY82" fmla="*/ 883750 h 1573026"/>
              <a:gd name="connsiteX83" fmla="*/ 2320236 w 2603820"/>
              <a:gd name="connsiteY83" fmla="*/ 869462 h 1573026"/>
              <a:gd name="connsiteX84" fmla="*/ 2286897 w 2603820"/>
              <a:gd name="connsiteY84" fmla="*/ 871843 h 1573026"/>
              <a:gd name="connsiteX85" fmla="*/ 2236891 w 2603820"/>
              <a:gd name="connsiteY85" fmla="*/ 895656 h 1573026"/>
              <a:gd name="connsiteX86" fmla="*/ 2213078 w 2603820"/>
              <a:gd name="connsiteY86" fmla="*/ 909943 h 1573026"/>
              <a:gd name="connsiteX87" fmla="*/ 2144024 w 2603820"/>
              <a:gd name="connsiteY87" fmla="*/ 926612 h 1573026"/>
              <a:gd name="connsiteX88" fmla="*/ 2122591 w 2603820"/>
              <a:gd name="connsiteY88" fmla="*/ 957568 h 1573026"/>
              <a:gd name="connsiteX89" fmla="*/ 2120209 w 2603820"/>
              <a:gd name="connsiteY89" fmla="*/ 1036150 h 1573026"/>
              <a:gd name="connsiteX90" fmla="*/ 2122593 w 2603820"/>
              <a:gd name="connsiteY90" fmla="*/ 1062342 h 1573026"/>
              <a:gd name="connsiteX91" fmla="*/ 2022578 w 2603820"/>
              <a:gd name="connsiteY91" fmla="*/ 1112350 h 1573026"/>
              <a:gd name="connsiteX92" fmla="*/ 1979716 w 2603820"/>
              <a:gd name="connsiteY92" fmla="*/ 1112350 h 1573026"/>
              <a:gd name="connsiteX93" fmla="*/ 1889230 w 2603820"/>
              <a:gd name="connsiteY93" fmla="*/ 1148067 h 1573026"/>
              <a:gd name="connsiteX94" fmla="*/ 1867797 w 2603820"/>
              <a:gd name="connsiteY94" fmla="*/ 1188550 h 1573026"/>
              <a:gd name="connsiteX95" fmla="*/ 1867799 w 2603820"/>
              <a:gd name="connsiteY95" fmla="*/ 1238556 h 1573026"/>
              <a:gd name="connsiteX96" fmla="*/ 1817791 w 2603820"/>
              <a:gd name="connsiteY96" fmla="*/ 1279037 h 1573026"/>
              <a:gd name="connsiteX97" fmla="*/ 1801124 w 2603820"/>
              <a:gd name="connsiteY97" fmla="*/ 1309993 h 1573026"/>
              <a:gd name="connsiteX98" fmla="*/ 1803503 w 2603820"/>
              <a:gd name="connsiteY98" fmla="*/ 1331425 h 1573026"/>
              <a:gd name="connsiteX99" fmla="*/ 1836841 w 2603820"/>
              <a:gd name="connsiteY99" fmla="*/ 1326662 h 1573026"/>
              <a:gd name="connsiteX100" fmla="*/ 1860655 w 2603820"/>
              <a:gd name="connsiteY100" fmla="*/ 1350474 h 1573026"/>
              <a:gd name="connsiteX101" fmla="*/ 1848747 w 2603820"/>
              <a:gd name="connsiteY101" fmla="*/ 1383812 h 1573026"/>
              <a:gd name="connsiteX102" fmla="*/ 1846366 w 2603820"/>
              <a:gd name="connsiteY102" fmla="*/ 1421912 h 1573026"/>
              <a:gd name="connsiteX103" fmla="*/ 1767786 w 2603820"/>
              <a:gd name="connsiteY103" fmla="*/ 1450487 h 1573026"/>
              <a:gd name="connsiteX104" fmla="*/ 1758261 w 2603820"/>
              <a:gd name="connsiteY104" fmla="*/ 1538594 h 1573026"/>
              <a:gd name="connsiteX105" fmla="*/ 1691584 w 2603820"/>
              <a:gd name="connsiteY105" fmla="*/ 1560025 h 1573026"/>
              <a:gd name="connsiteX106" fmla="*/ 1655533 w 2603820"/>
              <a:gd name="connsiteY106" fmla="*/ 1573012 h 1573026"/>
              <a:gd name="connsiteX107" fmla="*/ 1574903 w 2603820"/>
              <a:gd name="connsiteY107" fmla="*/ 1557643 h 1573026"/>
              <a:gd name="connsiteX108" fmla="*/ 1548709 w 2603820"/>
              <a:gd name="connsiteY108" fmla="*/ 1571931 h 1573026"/>
              <a:gd name="connsiteX109" fmla="*/ 1493943 w 2603820"/>
              <a:gd name="connsiteY109" fmla="*/ 1543356 h 1573026"/>
              <a:gd name="connsiteX110" fmla="*/ 1453459 w 2603820"/>
              <a:gd name="connsiteY110" fmla="*/ 1507637 h 1573026"/>
              <a:gd name="connsiteX111" fmla="*/ 1410599 w 2603820"/>
              <a:gd name="connsiteY111" fmla="*/ 1479061 h 1573026"/>
              <a:gd name="connsiteX112" fmla="*/ 1439172 w 2603820"/>
              <a:gd name="connsiteY112" fmla="*/ 1455250 h 1573026"/>
              <a:gd name="connsiteX113" fmla="*/ 1427266 w 2603820"/>
              <a:gd name="connsiteY113" fmla="*/ 1438581 h 1573026"/>
              <a:gd name="connsiteX114" fmla="*/ 1365353 w 2603820"/>
              <a:gd name="connsiteY114" fmla="*/ 1426675 h 1573026"/>
              <a:gd name="connsiteX115" fmla="*/ 1346303 w 2603820"/>
              <a:gd name="connsiteY115" fmla="*/ 1402862 h 1573026"/>
              <a:gd name="connsiteX116" fmla="*/ 1308205 w 2603820"/>
              <a:gd name="connsiteY116" fmla="*/ 1379050 h 1573026"/>
              <a:gd name="connsiteX117" fmla="*/ 1303441 w 2603820"/>
              <a:gd name="connsiteY117" fmla="*/ 1390956 h 1573026"/>
              <a:gd name="connsiteX118" fmla="*/ 1317730 w 2603820"/>
              <a:gd name="connsiteY118" fmla="*/ 1429056 h 1573026"/>
              <a:gd name="connsiteX119" fmla="*/ 1286772 w 2603820"/>
              <a:gd name="connsiteY119" fmla="*/ 1443343 h 1573026"/>
              <a:gd name="connsiteX120" fmla="*/ 1260580 w 2603820"/>
              <a:gd name="connsiteY120" fmla="*/ 1457630 h 1573026"/>
              <a:gd name="connsiteX121" fmla="*/ 1243909 w 2603820"/>
              <a:gd name="connsiteY121" fmla="*/ 1450487 h 1573026"/>
              <a:gd name="connsiteX122" fmla="*/ 1198666 w 2603820"/>
              <a:gd name="connsiteY122" fmla="*/ 1388575 h 1573026"/>
              <a:gd name="connsiteX123" fmla="*/ 1153424 w 2603820"/>
              <a:gd name="connsiteY123" fmla="*/ 1355237 h 1573026"/>
              <a:gd name="connsiteX124" fmla="*/ 1174855 w 2603820"/>
              <a:gd name="connsiteY124" fmla="*/ 1338568 h 1573026"/>
              <a:gd name="connsiteX125" fmla="*/ 1196286 w 2603820"/>
              <a:gd name="connsiteY125" fmla="*/ 1298087 h 1573026"/>
              <a:gd name="connsiteX126" fmla="*/ 1181997 w 2603820"/>
              <a:gd name="connsiteY126" fmla="*/ 1286181 h 1573026"/>
              <a:gd name="connsiteX127" fmla="*/ 1143899 w 2603820"/>
              <a:gd name="connsiteY127" fmla="*/ 1288562 h 1573026"/>
              <a:gd name="connsiteX128" fmla="*/ 1067699 w 2603820"/>
              <a:gd name="connsiteY128" fmla="*/ 1245700 h 1573026"/>
              <a:gd name="connsiteX129" fmla="*/ 1024834 w 2603820"/>
              <a:gd name="connsiteY129" fmla="*/ 1226650 h 1573026"/>
              <a:gd name="connsiteX130" fmla="*/ 1015311 w 2603820"/>
              <a:gd name="connsiteY130" fmla="*/ 1226650 h 1573026"/>
              <a:gd name="connsiteX131" fmla="*/ 1003405 w 2603820"/>
              <a:gd name="connsiteY131" fmla="*/ 1162356 h 1573026"/>
              <a:gd name="connsiteX132" fmla="*/ 1015311 w 2603820"/>
              <a:gd name="connsiteY132" fmla="*/ 1098062 h 1573026"/>
              <a:gd name="connsiteX133" fmla="*/ 984355 w 2603820"/>
              <a:gd name="connsiteY133" fmla="*/ 1064725 h 1573026"/>
              <a:gd name="connsiteX134" fmla="*/ 931968 w 2603820"/>
              <a:gd name="connsiteY134" fmla="*/ 1040912 h 1573026"/>
              <a:gd name="connsiteX135" fmla="*/ 958161 w 2603820"/>
              <a:gd name="connsiteY135" fmla="*/ 1017100 h 1573026"/>
              <a:gd name="connsiteX136" fmla="*/ 1003405 w 2603820"/>
              <a:gd name="connsiteY136" fmla="*/ 1021862 h 1573026"/>
              <a:gd name="connsiteX137" fmla="*/ 998643 w 2603820"/>
              <a:gd name="connsiteY137" fmla="*/ 974237 h 1573026"/>
              <a:gd name="connsiteX138" fmla="*/ 970068 w 2603820"/>
              <a:gd name="connsiteY138" fmla="*/ 969475 h 1573026"/>
              <a:gd name="connsiteX139" fmla="*/ 974830 w 2603820"/>
              <a:gd name="connsiteY139" fmla="*/ 921850 h 1573026"/>
              <a:gd name="connsiteX140" fmla="*/ 943874 w 2603820"/>
              <a:gd name="connsiteY140" fmla="*/ 907562 h 1573026"/>
              <a:gd name="connsiteX141" fmla="*/ 946255 w 2603820"/>
              <a:gd name="connsiteY141" fmla="*/ 871843 h 1573026"/>
              <a:gd name="connsiteX142" fmla="*/ 898630 w 2603820"/>
              <a:gd name="connsiteY142" fmla="*/ 857556 h 1573026"/>
              <a:gd name="connsiteX143" fmla="*/ 879580 w 2603820"/>
              <a:gd name="connsiteY143" fmla="*/ 878987 h 1573026"/>
              <a:gd name="connsiteX144" fmla="*/ 851003 w 2603820"/>
              <a:gd name="connsiteY144" fmla="*/ 881368 h 1573026"/>
              <a:gd name="connsiteX145" fmla="*/ 800999 w 2603820"/>
              <a:gd name="connsiteY145" fmla="*/ 886131 h 1573026"/>
              <a:gd name="connsiteX146" fmla="*/ 770043 w 2603820"/>
              <a:gd name="connsiteY146" fmla="*/ 907562 h 1573026"/>
              <a:gd name="connsiteX147" fmla="*/ 770043 w 2603820"/>
              <a:gd name="connsiteY147" fmla="*/ 876606 h 1573026"/>
              <a:gd name="connsiteX148" fmla="*/ 729561 w 2603820"/>
              <a:gd name="connsiteY148" fmla="*/ 871843 h 1573026"/>
              <a:gd name="connsiteX149" fmla="*/ 736703 w 2603820"/>
              <a:gd name="connsiteY149" fmla="*/ 893275 h 1573026"/>
              <a:gd name="connsiteX150" fmla="*/ 731943 w 2603820"/>
              <a:gd name="connsiteY150" fmla="*/ 912325 h 1573026"/>
              <a:gd name="connsiteX151" fmla="*/ 646218 w 2603820"/>
              <a:gd name="connsiteY151" fmla="*/ 859936 h 1573026"/>
              <a:gd name="connsiteX152" fmla="*/ 624786 w 2603820"/>
              <a:gd name="connsiteY152" fmla="*/ 826600 h 1573026"/>
              <a:gd name="connsiteX153" fmla="*/ 636693 w 2603820"/>
              <a:gd name="connsiteY153" fmla="*/ 786117 h 1573026"/>
              <a:gd name="connsiteX154" fmla="*/ 605736 w 2603820"/>
              <a:gd name="connsiteY154" fmla="*/ 781356 h 1573026"/>
              <a:gd name="connsiteX155" fmla="*/ 558111 w 2603820"/>
              <a:gd name="connsiteY155" fmla="*/ 795643 h 1573026"/>
              <a:gd name="connsiteX156" fmla="*/ 548586 w 2603820"/>
              <a:gd name="connsiteY156" fmla="*/ 809931 h 1573026"/>
              <a:gd name="connsiteX157" fmla="*/ 524774 w 2603820"/>
              <a:gd name="connsiteY157" fmla="*/ 826600 h 1573026"/>
              <a:gd name="connsiteX158" fmla="*/ 517630 w 2603820"/>
              <a:gd name="connsiteY158" fmla="*/ 843268 h 1573026"/>
              <a:gd name="connsiteX159" fmla="*/ 477149 w 2603820"/>
              <a:gd name="connsiteY159" fmla="*/ 876606 h 1573026"/>
              <a:gd name="connsiteX160" fmla="*/ 479528 w 2603820"/>
              <a:gd name="connsiteY160" fmla="*/ 898037 h 1573026"/>
              <a:gd name="connsiteX161" fmla="*/ 493818 w 2603820"/>
              <a:gd name="connsiteY161" fmla="*/ 917087 h 1573026"/>
              <a:gd name="connsiteX162" fmla="*/ 417618 w 2603820"/>
              <a:gd name="connsiteY162" fmla="*/ 902800 h 1573026"/>
              <a:gd name="connsiteX163" fmla="*/ 384280 w 2603820"/>
              <a:gd name="connsiteY163" fmla="*/ 907562 h 1573026"/>
              <a:gd name="connsiteX164" fmla="*/ 431903 w 2603820"/>
              <a:gd name="connsiteY164" fmla="*/ 938518 h 1573026"/>
              <a:gd name="connsiteX165" fmla="*/ 455718 w 2603820"/>
              <a:gd name="connsiteY165" fmla="*/ 950425 h 1573026"/>
              <a:gd name="connsiteX166" fmla="*/ 481911 w 2603820"/>
              <a:gd name="connsiteY166" fmla="*/ 1002812 h 1573026"/>
              <a:gd name="connsiteX167" fmla="*/ 415234 w 2603820"/>
              <a:gd name="connsiteY167" fmla="*/ 1019481 h 1573026"/>
              <a:gd name="connsiteX168" fmla="*/ 393805 w 2603820"/>
              <a:gd name="connsiteY168" fmla="*/ 1031387 h 1573026"/>
              <a:gd name="connsiteX169" fmla="*/ 369991 w 2603820"/>
              <a:gd name="connsiteY169" fmla="*/ 1002812 h 1573026"/>
              <a:gd name="connsiteX170" fmla="*/ 346178 w 2603820"/>
              <a:gd name="connsiteY170" fmla="*/ 971856 h 1573026"/>
              <a:gd name="connsiteX171" fmla="*/ 348559 w 2603820"/>
              <a:gd name="connsiteY171" fmla="*/ 933756 h 1573026"/>
              <a:gd name="connsiteX172" fmla="*/ 346178 w 2603820"/>
              <a:gd name="connsiteY172" fmla="*/ 914706 h 1573026"/>
              <a:gd name="connsiteX173" fmla="*/ 365228 w 2603820"/>
              <a:gd name="connsiteY173" fmla="*/ 881368 h 1573026"/>
              <a:gd name="connsiteX174" fmla="*/ 324748 w 2603820"/>
              <a:gd name="connsiteY174" fmla="*/ 890893 h 1573026"/>
              <a:gd name="connsiteX175" fmla="*/ 296172 w 2603820"/>
              <a:gd name="connsiteY175" fmla="*/ 952806 h 1573026"/>
              <a:gd name="connsiteX176" fmla="*/ 289028 w 2603820"/>
              <a:gd name="connsiteY176" fmla="*/ 976618 h 1573026"/>
              <a:gd name="connsiteX177" fmla="*/ 258072 w 2603820"/>
              <a:gd name="connsiteY177" fmla="*/ 993287 h 1573026"/>
              <a:gd name="connsiteX178" fmla="*/ 210447 w 2603820"/>
              <a:gd name="connsiteY178" fmla="*/ 990906 h 1573026"/>
              <a:gd name="connsiteX179" fmla="*/ 203303 w 2603820"/>
              <a:gd name="connsiteY179" fmla="*/ 1007575 h 1573026"/>
              <a:gd name="connsiteX180" fmla="*/ 203303 w 2603820"/>
              <a:gd name="connsiteY180" fmla="*/ 1055200 h 1573026"/>
              <a:gd name="connsiteX181" fmla="*/ 143772 w 2603820"/>
              <a:gd name="connsiteY181" fmla="*/ 1059962 h 1573026"/>
              <a:gd name="connsiteX182" fmla="*/ 81859 w 2603820"/>
              <a:gd name="connsiteY182" fmla="*/ 1093300 h 1573026"/>
              <a:gd name="connsiteX183" fmla="*/ 84241 w 2603820"/>
              <a:gd name="connsiteY183" fmla="*/ 1121875 h 1573026"/>
              <a:gd name="connsiteX184" fmla="*/ 31854 w 2603820"/>
              <a:gd name="connsiteY184" fmla="*/ 1109968 h 1573026"/>
              <a:gd name="connsiteX0" fmla="*/ 42734 w 2562313"/>
              <a:gd name="connsiteY0" fmla="*/ 1121875 h 1573026"/>
              <a:gd name="connsiteX1" fmla="*/ 580896 w 2562313"/>
              <a:gd name="connsiteY1" fmla="*/ 524181 h 1573026"/>
              <a:gd name="connsiteX2" fmla="*/ 626140 w 2562313"/>
              <a:gd name="connsiteY2" fmla="*/ 547993 h 1573026"/>
              <a:gd name="connsiteX3" fmla="*/ 692817 w 2562313"/>
              <a:gd name="connsiteY3" fmla="*/ 562280 h 1573026"/>
              <a:gd name="connsiteX4" fmla="*/ 738059 w 2562313"/>
              <a:gd name="connsiteY4" fmla="*/ 478937 h 1573026"/>
              <a:gd name="connsiteX5" fmla="*/ 766634 w 2562313"/>
              <a:gd name="connsiteY5" fmla="*/ 455125 h 1573026"/>
              <a:gd name="connsiteX6" fmla="*/ 769018 w 2562313"/>
              <a:gd name="connsiteY6" fmla="*/ 426549 h 1573026"/>
              <a:gd name="connsiteX7" fmla="*/ 697577 w 2562313"/>
              <a:gd name="connsiteY7" fmla="*/ 412262 h 1573026"/>
              <a:gd name="connsiteX8" fmla="*/ 669004 w 2562313"/>
              <a:gd name="connsiteY8" fmla="*/ 417024 h 1573026"/>
              <a:gd name="connsiteX9" fmla="*/ 633284 w 2562313"/>
              <a:gd name="connsiteY9" fmla="*/ 383687 h 1573026"/>
              <a:gd name="connsiteX10" fmla="*/ 657098 w 2562313"/>
              <a:gd name="connsiteY10" fmla="*/ 357491 h 1573026"/>
              <a:gd name="connsiteX11" fmla="*/ 719009 w 2562313"/>
              <a:gd name="connsiteY11" fmla="*/ 343206 h 1573026"/>
              <a:gd name="connsiteX12" fmla="*/ 764252 w 2562313"/>
              <a:gd name="connsiteY12" fmla="*/ 357493 h 1573026"/>
              <a:gd name="connsiteX13" fmla="*/ 776159 w 2562313"/>
              <a:gd name="connsiteY13" fmla="*/ 376543 h 1573026"/>
              <a:gd name="connsiteX14" fmla="*/ 895221 w 2562313"/>
              <a:gd name="connsiteY14" fmla="*/ 436075 h 1573026"/>
              <a:gd name="connsiteX15" fmla="*/ 919034 w 2562313"/>
              <a:gd name="connsiteY15" fmla="*/ 500368 h 1573026"/>
              <a:gd name="connsiteX16" fmla="*/ 940465 w 2562313"/>
              <a:gd name="connsiteY16" fmla="*/ 512275 h 1573026"/>
              <a:gd name="connsiteX17" fmla="*/ 938084 w 2562313"/>
              <a:gd name="connsiteY17" fmla="*/ 421787 h 1573026"/>
              <a:gd name="connsiteX18" fmla="*/ 959515 w 2562313"/>
              <a:gd name="connsiteY18" fmla="*/ 383687 h 1573026"/>
              <a:gd name="connsiteX19" fmla="*/ 978565 w 2562313"/>
              <a:gd name="connsiteY19" fmla="*/ 386068 h 1573026"/>
              <a:gd name="connsiteX20" fmla="*/ 978565 w 2562313"/>
              <a:gd name="connsiteY20" fmla="*/ 347968 h 1573026"/>
              <a:gd name="connsiteX21" fmla="*/ 990473 w 2562313"/>
              <a:gd name="connsiteY21" fmla="*/ 340823 h 1573026"/>
              <a:gd name="connsiteX22" fmla="*/ 1047621 w 2562313"/>
              <a:gd name="connsiteY22" fmla="*/ 343206 h 1573026"/>
              <a:gd name="connsiteX23" fmla="*/ 1147634 w 2562313"/>
              <a:gd name="connsiteY23" fmla="*/ 317012 h 1573026"/>
              <a:gd name="connsiteX24" fmla="*/ 1219071 w 2562313"/>
              <a:gd name="connsiteY24" fmla="*/ 305106 h 1573026"/>
              <a:gd name="connsiteX25" fmla="*/ 1304463 w 2562313"/>
              <a:gd name="connsiteY25" fmla="*/ 250164 h 1573026"/>
              <a:gd name="connsiteX26" fmla="*/ 1376234 w 2562313"/>
              <a:gd name="connsiteY26" fmla="*/ 221762 h 1573026"/>
              <a:gd name="connsiteX27" fmla="*/ 1445292 w 2562313"/>
              <a:gd name="connsiteY27" fmla="*/ 188423 h 1573026"/>
              <a:gd name="connsiteX28" fmla="*/ 1516727 w 2562313"/>
              <a:gd name="connsiteY28" fmla="*/ 195568 h 1573026"/>
              <a:gd name="connsiteX29" fmla="*/ 1569115 w 2562313"/>
              <a:gd name="connsiteY29" fmla="*/ 174137 h 1573026"/>
              <a:gd name="connsiteX30" fmla="*/ 1600073 w 2562313"/>
              <a:gd name="connsiteY30" fmla="*/ 183660 h 1573026"/>
              <a:gd name="connsiteX31" fmla="*/ 1673890 w 2562313"/>
              <a:gd name="connsiteY31" fmla="*/ 233668 h 1573026"/>
              <a:gd name="connsiteX32" fmla="*/ 1611977 w 2562313"/>
              <a:gd name="connsiteY32" fmla="*/ 209856 h 1573026"/>
              <a:gd name="connsiteX33" fmla="*/ 1633409 w 2562313"/>
              <a:gd name="connsiteY33" fmla="*/ 281293 h 1573026"/>
              <a:gd name="connsiteX34" fmla="*/ 1671511 w 2562313"/>
              <a:gd name="connsiteY34" fmla="*/ 309866 h 1573026"/>
              <a:gd name="connsiteX35" fmla="*/ 1766759 w 2562313"/>
              <a:gd name="connsiteY35" fmla="*/ 314631 h 1573026"/>
              <a:gd name="connsiteX36" fmla="*/ 1833436 w 2562313"/>
              <a:gd name="connsiteY36" fmla="*/ 271766 h 1573026"/>
              <a:gd name="connsiteX37" fmla="*/ 1831052 w 2562313"/>
              <a:gd name="connsiteY37" fmla="*/ 293200 h 1573026"/>
              <a:gd name="connsiteX38" fmla="*/ 1795334 w 2562313"/>
              <a:gd name="connsiteY38" fmla="*/ 321775 h 1573026"/>
              <a:gd name="connsiteX39" fmla="*/ 1721515 w 2562313"/>
              <a:gd name="connsiteY39" fmla="*/ 338443 h 1573026"/>
              <a:gd name="connsiteX40" fmla="*/ 1728661 w 2562313"/>
              <a:gd name="connsiteY40" fmla="*/ 367017 h 1573026"/>
              <a:gd name="connsiteX41" fmla="*/ 1852486 w 2562313"/>
              <a:gd name="connsiteY41" fmla="*/ 331298 h 1573026"/>
              <a:gd name="connsiteX42" fmla="*/ 1904871 w 2562313"/>
              <a:gd name="connsiteY42" fmla="*/ 295581 h 1573026"/>
              <a:gd name="connsiteX43" fmla="*/ 1947735 w 2562313"/>
              <a:gd name="connsiteY43" fmla="*/ 271766 h 1573026"/>
              <a:gd name="connsiteX44" fmla="*/ 1871536 w 2562313"/>
              <a:gd name="connsiteY44" fmla="*/ 264623 h 1573026"/>
              <a:gd name="connsiteX45" fmla="*/ 1871536 w 2562313"/>
              <a:gd name="connsiteY45" fmla="*/ 202710 h 1573026"/>
              <a:gd name="connsiteX46" fmla="*/ 1921541 w 2562313"/>
              <a:gd name="connsiteY46" fmla="*/ 202710 h 1573026"/>
              <a:gd name="connsiteX47" fmla="*/ 2028697 w 2562313"/>
              <a:gd name="connsiteY47" fmla="*/ 97935 h 1573026"/>
              <a:gd name="connsiteX48" fmla="*/ 2078703 w 2562313"/>
              <a:gd name="connsiteY48" fmla="*/ 305 h 1573026"/>
              <a:gd name="connsiteX49" fmla="*/ 2042985 w 2562313"/>
              <a:gd name="connsiteY49" fmla="*/ 114604 h 1573026"/>
              <a:gd name="connsiteX50" fmla="*/ 1969167 w 2562313"/>
              <a:gd name="connsiteY50" fmla="*/ 193186 h 1573026"/>
              <a:gd name="connsiteX51" fmla="*/ 2033459 w 2562313"/>
              <a:gd name="connsiteY51" fmla="*/ 217000 h 1573026"/>
              <a:gd name="connsiteX52" fmla="*/ 2092990 w 2562313"/>
              <a:gd name="connsiteY52" fmla="*/ 212237 h 1573026"/>
              <a:gd name="connsiteX53" fmla="*/ 2138236 w 2562313"/>
              <a:gd name="connsiteY53" fmla="*/ 257480 h 1573026"/>
              <a:gd name="connsiteX54" fmla="*/ 2188240 w 2562313"/>
              <a:gd name="connsiteY54" fmla="*/ 243193 h 1573026"/>
              <a:gd name="connsiteX55" fmla="*/ 2231102 w 2562313"/>
              <a:gd name="connsiteY55" fmla="*/ 178900 h 1573026"/>
              <a:gd name="connsiteX56" fmla="*/ 2273965 w 2562313"/>
              <a:gd name="connsiteY56" fmla="*/ 169375 h 1573026"/>
              <a:gd name="connsiteX57" fmla="*/ 2378740 w 2562313"/>
              <a:gd name="connsiteY57" fmla="*/ 152706 h 1573026"/>
              <a:gd name="connsiteX58" fmla="*/ 2395409 w 2562313"/>
              <a:gd name="connsiteY58" fmla="*/ 147943 h 1573026"/>
              <a:gd name="connsiteX59" fmla="*/ 2483515 w 2562313"/>
              <a:gd name="connsiteY59" fmla="*/ 166993 h 1573026"/>
              <a:gd name="connsiteX60" fmla="*/ 2514471 w 2562313"/>
              <a:gd name="connsiteY60" fmla="*/ 188425 h 1573026"/>
              <a:gd name="connsiteX61" fmla="*/ 2540666 w 2562313"/>
              <a:gd name="connsiteY61" fmla="*/ 205092 h 1573026"/>
              <a:gd name="connsiteX62" fmla="*/ 2562096 w 2562313"/>
              <a:gd name="connsiteY62" fmla="*/ 221762 h 1573026"/>
              <a:gd name="connsiteX63" fmla="*/ 2543046 w 2562313"/>
              <a:gd name="connsiteY63" fmla="*/ 264625 h 1573026"/>
              <a:gd name="connsiteX64" fmla="*/ 2540665 w 2562313"/>
              <a:gd name="connsiteY64" fmla="*/ 319393 h 1573026"/>
              <a:gd name="connsiteX65" fmla="*/ 2526377 w 2562313"/>
              <a:gd name="connsiteY65" fmla="*/ 376543 h 1573026"/>
              <a:gd name="connsiteX66" fmla="*/ 2528759 w 2562313"/>
              <a:gd name="connsiteY66" fmla="*/ 386068 h 1573026"/>
              <a:gd name="connsiteX67" fmla="*/ 2559715 w 2562313"/>
              <a:gd name="connsiteY67" fmla="*/ 393212 h 1573026"/>
              <a:gd name="connsiteX68" fmla="*/ 2547809 w 2562313"/>
              <a:gd name="connsiteY68" fmla="*/ 424168 h 1573026"/>
              <a:gd name="connsiteX69" fmla="*/ 2514471 w 2562313"/>
              <a:gd name="connsiteY69" fmla="*/ 445600 h 1573026"/>
              <a:gd name="connsiteX70" fmla="*/ 2500184 w 2562313"/>
              <a:gd name="connsiteY70" fmla="*/ 476556 h 1573026"/>
              <a:gd name="connsiteX71" fmla="*/ 2503437 w 2562313"/>
              <a:gd name="connsiteY71" fmla="*/ 559163 h 1573026"/>
              <a:gd name="connsiteX72" fmla="*/ 2490658 w 2562313"/>
              <a:gd name="connsiteY72" fmla="*/ 590856 h 1573026"/>
              <a:gd name="connsiteX73" fmla="*/ 2488277 w 2562313"/>
              <a:gd name="connsiteY73" fmla="*/ 655150 h 1573026"/>
              <a:gd name="connsiteX74" fmla="*/ 2509709 w 2562313"/>
              <a:gd name="connsiteY74" fmla="*/ 690868 h 1573026"/>
              <a:gd name="connsiteX75" fmla="*/ 2504946 w 2562313"/>
              <a:gd name="connsiteY75" fmla="*/ 743256 h 1573026"/>
              <a:gd name="connsiteX76" fmla="*/ 2507327 w 2562313"/>
              <a:gd name="connsiteY76" fmla="*/ 790881 h 1573026"/>
              <a:gd name="connsiteX77" fmla="*/ 2495421 w 2562313"/>
              <a:gd name="connsiteY77" fmla="*/ 805168 h 1573026"/>
              <a:gd name="connsiteX78" fmla="*/ 2466846 w 2562313"/>
              <a:gd name="connsiteY78" fmla="*/ 890893 h 1573026"/>
              <a:gd name="connsiteX79" fmla="*/ 2435892 w 2562313"/>
              <a:gd name="connsiteY79" fmla="*/ 967092 h 1573026"/>
              <a:gd name="connsiteX80" fmla="*/ 2400171 w 2562313"/>
              <a:gd name="connsiteY80" fmla="*/ 945662 h 1573026"/>
              <a:gd name="connsiteX81" fmla="*/ 2340640 w 2562313"/>
              <a:gd name="connsiteY81" fmla="*/ 917087 h 1573026"/>
              <a:gd name="connsiteX82" fmla="*/ 2312065 w 2562313"/>
              <a:gd name="connsiteY82" fmla="*/ 883750 h 1573026"/>
              <a:gd name="connsiteX83" fmla="*/ 2278729 w 2562313"/>
              <a:gd name="connsiteY83" fmla="*/ 869462 h 1573026"/>
              <a:gd name="connsiteX84" fmla="*/ 2245390 w 2562313"/>
              <a:gd name="connsiteY84" fmla="*/ 871843 h 1573026"/>
              <a:gd name="connsiteX85" fmla="*/ 2195384 w 2562313"/>
              <a:gd name="connsiteY85" fmla="*/ 895656 h 1573026"/>
              <a:gd name="connsiteX86" fmla="*/ 2171571 w 2562313"/>
              <a:gd name="connsiteY86" fmla="*/ 909943 h 1573026"/>
              <a:gd name="connsiteX87" fmla="*/ 2102517 w 2562313"/>
              <a:gd name="connsiteY87" fmla="*/ 926612 h 1573026"/>
              <a:gd name="connsiteX88" fmla="*/ 2081084 w 2562313"/>
              <a:gd name="connsiteY88" fmla="*/ 957568 h 1573026"/>
              <a:gd name="connsiteX89" fmla="*/ 2078702 w 2562313"/>
              <a:gd name="connsiteY89" fmla="*/ 1036150 h 1573026"/>
              <a:gd name="connsiteX90" fmla="*/ 2081086 w 2562313"/>
              <a:gd name="connsiteY90" fmla="*/ 1062342 h 1573026"/>
              <a:gd name="connsiteX91" fmla="*/ 1981071 w 2562313"/>
              <a:gd name="connsiteY91" fmla="*/ 1112350 h 1573026"/>
              <a:gd name="connsiteX92" fmla="*/ 1938209 w 2562313"/>
              <a:gd name="connsiteY92" fmla="*/ 1112350 h 1573026"/>
              <a:gd name="connsiteX93" fmla="*/ 1847723 w 2562313"/>
              <a:gd name="connsiteY93" fmla="*/ 1148067 h 1573026"/>
              <a:gd name="connsiteX94" fmla="*/ 1826290 w 2562313"/>
              <a:gd name="connsiteY94" fmla="*/ 1188550 h 1573026"/>
              <a:gd name="connsiteX95" fmla="*/ 1826292 w 2562313"/>
              <a:gd name="connsiteY95" fmla="*/ 1238556 h 1573026"/>
              <a:gd name="connsiteX96" fmla="*/ 1776284 w 2562313"/>
              <a:gd name="connsiteY96" fmla="*/ 1279037 h 1573026"/>
              <a:gd name="connsiteX97" fmla="*/ 1759617 w 2562313"/>
              <a:gd name="connsiteY97" fmla="*/ 1309993 h 1573026"/>
              <a:gd name="connsiteX98" fmla="*/ 1761996 w 2562313"/>
              <a:gd name="connsiteY98" fmla="*/ 1331425 h 1573026"/>
              <a:gd name="connsiteX99" fmla="*/ 1795334 w 2562313"/>
              <a:gd name="connsiteY99" fmla="*/ 1326662 h 1573026"/>
              <a:gd name="connsiteX100" fmla="*/ 1819148 w 2562313"/>
              <a:gd name="connsiteY100" fmla="*/ 1350474 h 1573026"/>
              <a:gd name="connsiteX101" fmla="*/ 1807240 w 2562313"/>
              <a:gd name="connsiteY101" fmla="*/ 1383812 h 1573026"/>
              <a:gd name="connsiteX102" fmla="*/ 1804859 w 2562313"/>
              <a:gd name="connsiteY102" fmla="*/ 1421912 h 1573026"/>
              <a:gd name="connsiteX103" fmla="*/ 1726279 w 2562313"/>
              <a:gd name="connsiteY103" fmla="*/ 1450487 h 1573026"/>
              <a:gd name="connsiteX104" fmla="*/ 1716754 w 2562313"/>
              <a:gd name="connsiteY104" fmla="*/ 1538594 h 1573026"/>
              <a:gd name="connsiteX105" fmla="*/ 1650077 w 2562313"/>
              <a:gd name="connsiteY105" fmla="*/ 1560025 h 1573026"/>
              <a:gd name="connsiteX106" fmla="*/ 1614026 w 2562313"/>
              <a:gd name="connsiteY106" fmla="*/ 1573012 h 1573026"/>
              <a:gd name="connsiteX107" fmla="*/ 1533396 w 2562313"/>
              <a:gd name="connsiteY107" fmla="*/ 1557643 h 1573026"/>
              <a:gd name="connsiteX108" fmla="*/ 1507202 w 2562313"/>
              <a:gd name="connsiteY108" fmla="*/ 1571931 h 1573026"/>
              <a:gd name="connsiteX109" fmla="*/ 1452436 w 2562313"/>
              <a:gd name="connsiteY109" fmla="*/ 1543356 h 1573026"/>
              <a:gd name="connsiteX110" fmla="*/ 1411952 w 2562313"/>
              <a:gd name="connsiteY110" fmla="*/ 1507637 h 1573026"/>
              <a:gd name="connsiteX111" fmla="*/ 1369092 w 2562313"/>
              <a:gd name="connsiteY111" fmla="*/ 1479061 h 1573026"/>
              <a:gd name="connsiteX112" fmla="*/ 1397665 w 2562313"/>
              <a:gd name="connsiteY112" fmla="*/ 1455250 h 1573026"/>
              <a:gd name="connsiteX113" fmla="*/ 1385759 w 2562313"/>
              <a:gd name="connsiteY113" fmla="*/ 1438581 h 1573026"/>
              <a:gd name="connsiteX114" fmla="*/ 1323846 w 2562313"/>
              <a:gd name="connsiteY114" fmla="*/ 1426675 h 1573026"/>
              <a:gd name="connsiteX115" fmla="*/ 1304796 w 2562313"/>
              <a:gd name="connsiteY115" fmla="*/ 1402862 h 1573026"/>
              <a:gd name="connsiteX116" fmla="*/ 1266698 w 2562313"/>
              <a:gd name="connsiteY116" fmla="*/ 1379050 h 1573026"/>
              <a:gd name="connsiteX117" fmla="*/ 1261934 w 2562313"/>
              <a:gd name="connsiteY117" fmla="*/ 1390956 h 1573026"/>
              <a:gd name="connsiteX118" fmla="*/ 1276223 w 2562313"/>
              <a:gd name="connsiteY118" fmla="*/ 1429056 h 1573026"/>
              <a:gd name="connsiteX119" fmla="*/ 1245265 w 2562313"/>
              <a:gd name="connsiteY119" fmla="*/ 1443343 h 1573026"/>
              <a:gd name="connsiteX120" fmla="*/ 1219073 w 2562313"/>
              <a:gd name="connsiteY120" fmla="*/ 1457630 h 1573026"/>
              <a:gd name="connsiteX121" fmla="*/ 1202402 w 2562313"/>
              <a:gd name="connsiteY121" fmla="*/ 1450487 h 1573026"/>
              <a:gd name="connsiteX122" fmla="*/ 1157159 w 2562313"/>
              <a:gd name="connsiteY122" fmla="*/ 1388575 h 1573026"/>
              <a:gd name="connsiteX123" fmla="*/ 1111917 w 2562313"/>
              <a:gd name="connsiteY123" fmla="*/ 1355237 h 1573026"/>
              <a:gd name="connsiteX124" fmla="*/ 1133348 w 2562313"/>
              <a:gd name="connsiteY124" fmla="*/ 1338568 h 1573026"/>
              <a:gd name="connsiteX125" fmla="*/ 1154779 w 2562313"/>
              <a:gd name="connsiteY125" fmla="*/ 1298087 h 1573026"/>
              <a:gd name="connsiteX126" fmla="*/ 1140490 w 2562313"/>
              <a:gd name="connsiteY126" fmla="*/ 1286181 h 1573026"/>
              <a:gd name="connsiteX127" fmla="*/ 1102392 w 2562313"/>
              <a:gd name="connsiteY127" fmla="*/ 1288562 h 1573026"/>
              <a:gd name="connsiteX128" fmla="*/ 1026192 w 2562313"/>
              <a:gd name="connsiteY128" fmla="*/ 1245700 h 1573026"/>
              <a:gd name="connsiteX129" fmla="*/ 983327 w 2562313"/>
              <a:gd name="connsiteY129" fmla="*/ 1226650 h 1573026"/>
              <a:gd name="connsiteX130" fmla="*/ 973804 w 2562313"/>
              <a:gd name="connsiteY130" fmla="*/ 1226650 h 1573026"/>
              <a:gd name="connsiteX131" fmla="*/ 961898 w 2562313"/>
              <a:gd name="connsiteY131" fmla="*/ 1162356 h 1573026"/>
              <a:gd name="connsiteX132" fmla="*/ 973804 w 2562313"/>
              <a:gd name="connsiteY132" fmla="*/ 1098062 h 1573026"/>
              <a:gd name="connsiteX133" fmla="*/ 942848 w 2562313"/>
              <a:gd name="connsiteY133" fmla="*/ 1064725 h 1573026"/>
              <a:gd name="connsiteX134" fmla="*/ 890461 w 2562313"/>
              <a:gd name="connsiteY134" fmla="*/ 1040912 h 1573026"/>
              <a:gd name="connsiteX135" fmla="*/ 916654 w 2562313"/>
              <a:gd name="connsiteY135" fmla="*/ 1017100 h 1573026"/>
              <a:gd name="connsiteX136" fmla="*/ 961898 w 2562313"/>
              <a:gd name="connsiteY136" fmla="*/ 1021862 h 1573026"/>
              <a:gd name="connsiteX137" fmla="*/ 957136 w 2562313"/>
              <a:gd name="connsiteY137" fmla="*/ 974237 h 1573026"/>
              <a:gd name="connsiteX138" fmla="*/ 928561 w 2562313"/>
              <a:gd name="connsiteY138" fmla="*/ 969475 h 1573026"/>
              <a:gd name="connsiteX139" fmla="*/ 933323 w 2562313"/>
              <a:gd name="connsiteY139" fmla="*/ 921850 h 1573026"/>
              <a:gd name="connsiteX140" fmla="*/ 902367 w 2562313"/>
              <a:gd name="connsiteY140" fmla="*/ 907562 h 1573026"/>
              <a:gd name="connsiteX141" fmla="*/ 904748 w 2562313"/>
              <a:gd name="connsiteY141" fmla="*/ 871843 h 1573026"/>
              <a:gd name="connsiteX142" fmla="*/ 857123 w 2562313"/>
              <a:gd name="connsiteY142" fmla="*/ 857556 h 1573026"/>
              <a:gd name="connsiteX143" fmla="*/ 838073 w 2562313"/>
              <a:gd name="connsiteY143" fmla="*/ 878987 h 1573026"/>
              <a:gd name="connsiteX144" fmla="*/ 809496 w 2562313"/>
              <a:gd name="connsiteY144" fmla="*/ 881368 h 1573026"/>
              <a:gd name="connsiteX145" fmla="*/ 759492 w 2562313"/>
              <a:gd name="connsiteY145" fmla="*/ 886131 h 1573026"/>
              <a:gd name="connsiteX146" fmla="*/ 728536 w 2562313"/>
              <a:gd name="connsiteY146" fmla="*/ 907562 h 1573026"/>
              <a:gd name="connsiteX147" fmla="*/ 728536 w 2562313"/>
              <a:gd name="connsiteY147" fmla="*/ 876606 h 1573026"/>
              <a:gd name="connsiteX148" fmla="*/ 688054 w 2562313"/>
              <a:gd name="connsiteY148" fmla="*/ 871843 h 1573026"/>
              <a:gd name="connsiteX149" fmla="*/ 695196 w 2562313"/>
              <a:gd name="connsiteY149" fmla="*/ 893275 h 1573026"/>
              <a:gd name="connsiteX150" fmla="*/ 690436 w 2562313"/>
              <a:gd name="connsiteY150" fmla="*/ 912325 h 1573026"/>
              <a:gd name="connsiteX151" fmla="*/ 604711 w 2562313"/>
              <a:gd name="connsiteY151" fmla="*/ 859936 h 1573026"/>
              <a:gd name="connsiteX152" fmla="*/ 583279 w 2562313"/>
              <a:gd name="connsiteY152" fmla="*/ 826600 h 1573026"/>
              <a:gd name="connsiteX153" fmla="*/ 595186 w 2562313"/>
              <a:gd name="connsiteY153" fmla="*/ 786117 h 1573026"/>
              <a:gd name="connsiteX154" fmla="*/ 564229 w 2562313"/>
              <a:gd name="connsiteY154" fmla="*/ 781356 h 1573026"/>
              <a:gd name="connsiteX155" fmla="*/ 516604 w 2562313"/>
              <a:gd name="connsiteY155" fmla="*/ 795643 h 1573026"/>
              <a:gd name="connsiteX156" fmla="*/ 507079 w 2562313"/>
              <a:gd name="connsiteY156" fmla="*/ 809931 h 1573026"/>
              <a:gd name="connsiteX157" fmla="*/ 483267 w 2562313"/>
              <a:gd name="connsiteY157" fmla="*/ 826600 h 1573026"/>
              <a:gd name="connsiteX158" fmla="*/ 476123 w 2562313"/>
              <a:gd name="connsiteY158" fmla="*/ 843268 h 1573026"/>
              <a:gd name="connsiteX159" fmla="*/ 435642 w 2562313"/>
              <a:gd name="connsiteY159" fmla="*/ 876606 h 1573026"/>
              <a:gd name="connsiteX160" fmla="*/ 438021 w 2562313"/>
              <a:gd name="connsiteY160" fmla="*/ 898037 h 1573026"/>
              <a:gd name="connsiteX161" fmla="*/ 452311 w 2562313"/>
              <a:gd name="connsiteY161" fmla="*/ 917087 h 1573026"/>
              <a:gd name="connsiteX162" fmla="*/ 376111 w 2562313"/>
              <a:gd name="connsiteY162" fmla="*/ 902800 h 1573026"/>
              <a:gd name="connsiteX163" fmla="*/ 342773 w 2562313"/>
              <a:gd name="connsiteY163" fmla="*/ 907562 h 1573026"/>
              <a:gd name="connsiteX164" fmla="*/ 390396 w 2562313"/>
              <a:gd name="connsiteY164" fmla="*/ 938518 h 1573026"/>
              <a:gd name="connsiteX165" fmla="*/ 414211 w 2562313"/>
              <a:gd name="connsiteY165" fmla="*/ 950425 h 1573026"/>
              <a:gd name="connsiteX166" fmla="*/ 440404 w 2562313"/>
              <a:gd name="connsiteY166" fmla="*/ 1002812 h 1573026"/>
              <a:gd name="connsiteX167" fmla="*/ 373727 w 2562313"/>
              <a:gd name="connsiteY167" fmla="*/ 1019481 h 1573026"/>
              <a:gd name="connsiteX168" fmla="*/ 352298 w 2562313"/>
              <a:gd name="connsiteY168" fmla="*/ 1031387 h 1573026"/>
              <a:gd name="connsiteX169" fmla="*/ 328484 w 2562313"/>
              <a:gd name="connsiteY169" fmla="*/ 1002812 h 1573026"/>
              <a:gd name="connsiteX170" fmla="*/ 304671 w 2562313"/>
              <a:gd name="connsiteY170" fmla="*/ 971856 h 1573026"/>
              <a:gd name="connsiteX171" fmla="*/ 307052 w 2562313"/>
              <a:gd name="connsiteY171" fmla="*/ 933756 h 1573026"/>
              <a:gd name="connsiteX172" fmla="*/ 304671 w 2562313"/>
              <a:gd name="connsiteY172" fmla="*/ 914706 h 1573026"/>
              <a:gd name="connsiteX173" fmla="*/ 323721 w 2562313"/>
              <a:gd name="connsiteY173" fmla="*/ 881368 h 1573026"/>
              <a:gd name="connsiteX174" fmla="*/ 283241 w 2562313"/>
              <a:gd name="connsiteY174" fmla="*/ 890893 h 1573026"/>
              <a:gd name="connsiteX175" fmla="*/ 254665 w 2562313"/>
              <a:gd name="connsiteY175" fmla="*/ 952806 h 1573026"/>
              <a:gd name="connsiteX176" fmla="*/ 247521 w 2562313"/>
              <a:gd name="connsiteY176" fmla="*/ 976618 h 1573026"/>
              <a:gd name="connsiteX177" fmla="*/ 216565 w 2562313"/>
              <a:gd name="connsiteY177" fmla="*/ 993287 h 1573026"/>
              <a:gd name="connsiteX178" fmla="*/ 168940 w 2562313"/>
              <a:gd name="connsiteY178" fmla="*/ 990906 h 1573026"/>
              <a:gd name="connsiteX179" fmla="*/ 161796 w 2562313"/>
              <a:gd name="connsiteY179" fmla="*/ 1007575 h 1573026"/>
              <a:gd name="connsiteX180" fmla="*/ 161796 w 2562313"/>
              <a:gd name="connsiteY180" fmla="*/ 1055200 h 1573026"/>
              <a:gd name="connsiteX181" fmla="*/ 102265 w 2562313"/>
              <a:gd name="connsiteY181" fmla="*/ 1059962 h 1573026"/>
              <a:gd name="connsiteX182" fmla="*/ 40352 w 2562313"/>
              <a:gd name="connsiteY182" fmla="*/ 1093300 h 1573026"/>
              <a:gd name="connsiteX183" fmla="*/ 42734 w 2562313"/>
              <a:gd name="connsiteY183" fmla="*/ 1121875 h 1573026"/>
              <a:gd name="connsiteX0" fmla="*/ 26849 w 2548810"/>
              <a:gd name="connsiteY0" fmla="*/ 1093300 h 1573026"/>
              <a:gd name="connsiteX1" fmla="*/ 567393 w 2548810"/>
              <a:gd name="connsiteY1" fmla="*/ 524181 h 1573026"/>
              <a:gd name="connsiteX2" fmla="*/ 612637 w 2548810"/>
              <a:gd name="connsiteY2" fmla="*/ 547993 h 1573026"/>
              <a:gd name="connsiteX3" fmla="*/ 679314 w 2548810"/>
              <a:gd name="connsiteY3" fmla="*/ 562280 h 1573026"/>
              <a:gd name="connsiteX4" fmla="*/ 724556 w 2548810"/>
              <a:gd name="connsiteY4" fmla="*/ 478937 h 1573026"/>
              <a:gd name="connsiteX5" fmla="*/ 753131 w 2548810"/>
              <a:gd name="connsiteY5" fmla="*/ 455125 h 1573026"/>
              <a:gd name="connsiteX6" fmla="*/ 755515 w 2548810"/>
              <a:gd name="connsiteY6" fmla="*/ 426549 h 1573026"/>
              <a:gd name="connsiteX7" fmla="*/ 684074 w 2548810"/>
              <a:gd name="connsiteY7" fmla="*/ 412262 h 1573026"/>
              <a:gd name="connsiteX8" fmla="*/ 655501 w 2548810"/>
              <a:gd name="connsiteY8" fmla="*/ 417024 h 1573026"/>
              <a:gd name="connsiteX9" fmla="*/ 619781 w 2548810"/>
              <a:gd name="connsiteY9" fmla="*/ 383687 h 1573026"/>
              <a:gd name="connsiteX10" fmla="*/ 643595 w 2548810"/>
              <a:gd name="connsiteY10" fmla="*/ 357491 h 1573026"/>
              <a:gd name="connsiteX11" fmla="*/ 705506 w 2548810"/>
              <a:gd name="connsiteY11" fmla="*/ 343206 h 1573026"/>
              <a:gd name="connsiteX12" fmla="*/ 750749 w 2548810"/>
              <a:gd name="connsiteY12" fmla="*/ 357493 h 1573026"/>
              <a:gd name="connsiteX13" fmla="*/ 762656 w 2548810"/>
              <a:gd name="connsiteY13" fmla="*/ 376543 h 1573026"/>
              <a:gd name="connsiteX14" fmla="*/ 881718 w 2548810"/>
              <a:gd name="connsiteY14" fmla="*/ 436075 h 1573026"/>
              <a:gd name="connsiteX15" fmla="*/ 905531 w 2548810"/>
              <a:gd name="connsiteY15" fmla="*/ 500368 h 1573026"/>
              <a:gd name="connsiteX16" fmla="*/ 926962 w 2548810"/>
              <a:gd name="connsiteY16" fmla="*/ 512275 h 1573026"/>
              <a:gd name="connsiteX17" fmla="*/ 924581 w 2548810"/>
              <a:gd name="connsiteY17" fmla="*/ 421787 h 1573026"/>
              <a:gd name="connsiteX18" fmla="*/ 946012 w 2548810"/>
              <a:gd name="connsiteY18" fmla="*/ 383687 h 1573026"/>
              <a:gd name="connsiteX19" fmla="*/ 965062 w 2548810"/>
              <a:gd name="connsiteY19" fmla="*/ 386068 h 1573026"/>
              <a:gd name="connsiteX20" fmla="*/ 965062 w 2548810"/>
              <a:gd name="connsiteY20" fmla="*/ 347968 h 1573026"/>
              <a:gd name="connsiteX21" fmla="*/ 976970 w 2548810"/>
              <a:gd name="connsiteY21" fmla="*/ 340823 h 1573026"/>
              <a:gd name="connsiteX22" fmla="*/ 1034118 w 2548810"/>
              <a:gd name="connsiteY22" fmla="*/ 343206 h 1573026"/>
              <a:gd name="connsiteX23" fmla="*/ 1134131 w 2548810"/>
              <a:gd name="connsiteY23" fmla="*/ 317012 h 1573026"/>
              <a:gd name="connsiteX24" fmla="*/ 1205568 w 2548810"/>
              <a:gd name="connsiteY24" fmla="*/ 305106 h 1573026"/>
              <a:gd name="connsiteX25" fmla="*/ 1290960 w 2548810"/>
              <a:gd name="connsiteY25" fmla="*/ 250164 h 1573026"/>
              <a:gd name="connsiteX26" fmla="*/ 1362731 w 2548810"/>
              <a:gd name="connsiteY26" fmla="*/ 221762 h 1573026"/>
              <a:gd name="connsiteX27" fmla="*/ 1431789 w 2548810"/>
              <a:gd name="connsiteY27" fmla="*/ 188423 h 1573026"/>
              <a:gd name="connsiteX28" fmla="*/ 1503224 w 2548810"/>
              <a:gd name="connsiteY28" fmla="*/ 195568 h 1573026"/>
              <a:gd name="connsiteX29" fmla="*/ 1555612 w 2548810"/>
              <a:gd name="connsiteY29" fmla="*/ 174137 h 1573026"/>
              <a:gd name="connsiteX30" fmla="*/ 1586570 w 2548810"/>
              <a:gd name="connsiteY30" fmla="*/ 183660 h 1573026"/>
              <a:gd name="connsiteX31" fmla="*/ 1660387 w 2548810"/>
              <a:gd name="connsiteY31" fmla="*/ 233668 h 1573026"/>
              <a:gd name="connsiteX32" fmla="*/ 1598474 w 2548810"/>
              <a:gd name="connsiteY32" fmla="*/ 209856 h 1573026"/>
              <a:gd name="connsiteX33" fmla="*/ 1619906 w 2548810"/>
              <a:gd name="connsiteY33" fmla="*/ 281293 h 1573026"/>
              <a:gd name="connsiteX34" fmla="*/ 1658008 w 2548810"/>
              <a:gd name="connsiteY34" fmla="*/ 309866 h 1573026"/>
              <a:gd name="connsiteX35" fmla="*/ 1753256 w 2548810"/>
              <a:gd name="connsiteY35" fmla="*/ 314631 h 1573026"/>
              <a:gd name="connsiteX36" fmla="*/ 1819933 w 2548810"/>
              <a:gd name="connsiteY36" fmla="*/ 271766 h 1573026"/>
              <a:gd name="connsiteX37" fmla="*/ 1817549 w 2548810"/>
              <a:gd name="connsiteY37" fmla="*/ 293200 h 1573026"/>
              <a:gd name="connsiteX38" fmla="*/ 1781831 w 2548810"/>
              <a:gd name="connsiteY38" fmla="*/ 321775 h 1573026"/>
              <a:gd name="connsiteX39" fmla="*/ 1708012 w 2548810"/>
              <a:gd name="connsiteY39" fmla="*/ 338443 h 1573026"/>
              <a:gd name="connsiteX40" fmla="*/ 1715158 w 2548810"/>
              <a:gd name="connsiteY40" fmla="*/ 367017 h 1573026"/>
              <a:gd name="connsiteX41" fmla="*/ 1838983 w 2548810"/>
              <a:gd name="connsiteY41" fmla="*/ 331298 h 1573026"/>
              <a:gd name="connsiteX42" fmla="*/ 1891368 w 2548810"/>
              <a:gd name="connsiteY42" fmla="*/ 295581 h 1573026"/>
              <a:gd name="connsiteX43" fmla="*/ 1934232 w 2548810"/>
              <a:gd name="connsiteY43" fmla="*/ 271766 h 1573026"/>
              <a:gd name="connsiteX44" fmla="*/ 1858033 w 2548810"/>
              <a:gd name="connsiteY44" fmla="*/ 264623 h 1573026"/>
              <a:gd name="connsiteX45" fmla="*/ 1858033 w 2548810"/>
              <a:gd name="connsiteY45" fmla="*/ 202710 h 1573026"/>
              <a:gd name="connsiteX46" fmla="*/ 1908038 w 2548810"/>
              <a:gd name="connsiteY46" fmla="*/ 202710 h 1573026"/>
              <a:gd name="connsiteX47" fmla="*/ 2015194 w 2548810"/>
              <a:gd name="connsiteY47" fmla="*/ 97935 h 1573026"/>
              <a:gd name="connsiteX48" fmla="*/ 2065200 w 2548810"/>
              <a:gd name="connsiteY48" fmla="*/ 305 h 1573026"/>
              <a:gd name="connsiteX49" fmla="*/ 2029482 w 2548810"/>
              <a:gd name="connsiteY49" fmla="*/ 114604 h 1573026"/>
              <a:gd name="connsiteX50" fmla="*/ 1955664 w 2548810"/>
              <a:gd name="connsiteY50" fmla="*/ 193186 h 1573026"/>
              <a:gd name="connsiteX51" fmla="*/ 2019956 w 2548810"/>
              <a:gd name="connsiteY51" fmla="*/ 217000 h 1573026"/>
              <a:gd name="connsiteX52" fmla="*/ 2079487 w 2548810"/>
              <a:gd name="connsiteY52" fmla="*/ 212237 h 1573026"/>
              <a:gd name="connsiteX53" fmla="*/ 2124733 w 2548810"/>
              <a:gd name="connsiteY53" fmla="*/ 257480 h 1573026"/>
              <a:gd name="connsiteX54" fmla="*/ 2174737 w 2548810"/>
              <a:gd name="connsiteY54" fmla="*/ 243193 h 1573026"/>
              <a:gd name="connsiteX55" fmla="*/ 2217599 w 2548810"/>
              <a:gd name="connsiteY55" fmla="*/ 178900 h 1573026"/>
              <a:gd name="connsiteX56" fmla="*/ 2260462 w 2548810"/>
              <a:gd name="connsiteY56" fmla="*/ 169375 h 1573026"/>
              <a:gd name="connsiteX57" fmla="*/ 2365237 w 2548810"/>
              <a:gd name="connsiteY57" fmla="*/ 152706 h 1573026"/>
              <a:gd name="connsiteX58" fmla="*/ 2381906 w 2548810"/>
              <a:gd name="connsiteY58" fmla="*/ 147943 h 1573026"/>
              <a:gd name="connsiteX59" fmla="*/ 2470012 w 2548810"/>
              <a:gd name="connsiteY59" fmla="*/ 166993 h 1573026"/>
              <a:gd name="connsiteX60" fmla="*/ 2500968 w 2548810"/>
              <a:gd name="connsiteY60" fmla="*/ 188425 h 1573026"/>
              <a:gd name="connsiteX61" fmla="*/ 2527163 w 2548810"/>
              <a:gd name="connsiteY61" fmla="*/ 205092 h 1573026"/>
              <a:gd name="connsiteX62" fmla="*/ 2548593 w 2548810"/>
              <a:gd name="connsiteY62" fmla="*/ 221762 h 1573026"/>
              <a:gd name="connsiteX63" fmla="*/ 2529543 w 2548810"/>
              <a:gd name="connsiteY63" fmla="*/ 264625 h 1573026"/>
              <a:gd name="connsiteX64" fmla="*/ 2527162 w 2548810"/>
              <a:gd name="connsiteY64" fmla="*/ 319393 h 1573026"/>
              <a:gd name="connsiteX65" fmla="*/ 2512874 w 2548810"/>
              <a:gd name="connsiteY65" fmla="*/ 376543 h 1573026"/>
              <a:gd name="connsiteX66" fmla="*/ 2515256 w 2548810"/>
              <a:gd name="connsiteY66" fmla="*/ 386068 h 1573026"/>
              <a:gd name="connsiteX67" fmla="*/ 2546212 w 2548810"/>
              <a:gd name="connsiteY67" fmla="*/ 393212 h 1573026"/>
              <a:gd name="connsiteX68" fmla="*/ 2534306 w 2548810"/>
              <a:gd name="connsiteY68" fmla="*/ 424168 h 1573026"/>
              <a:gd name="connsiteX69" fmla="*/ 2500968 w 2548810"/>
              <a:gd name="connsiteY69" fmla="*/ 445600 h 1573026"/>
              <a:gd name="connsiteX70" fmla="*/ 2486681 w 2548810"/>
              <a:gd name="connsiteY70" fmla="*/ 476556 h 1573026"/>
              <a:gd name="connsiteX71" fmla="*/ 2489934 w 2548810"/>
              <a:gd name="connsiteY71" fmla="*/ 559163 h 1573026"/>
              <a:gd name="connsiteX72" fmla="*/ 2477155 w 2548810"/>
              <a:gd name="connsiteY72" fmla="*/ 590856 h 1573026"/>
              <a:gd name="connsiteX73" fmla="*/ 2474774 w 2548810"/>
              <a:gd name="connsiteY73" fmla="*/ 655150 h 1573026"/>
              <a:gd name="connsiteX74" fmla="*/ 2496206 w 2548810"/>
              <a:gd name="connsiteY74" fmla="*/ 690868 h 1573026"/>
              <a:gd name="connsiteX75" fmla="*/ 2491443 w 2548810"/>
              <a:gd name="connsiteY75" fmla="*/ 743256 h 1573026"/>
              <a:gd name="connsiteX76" fmla="*/ 2493824 w 2548810"/>
              <a:gd name="connsiteY76" fmla="*/ 790881 h 1573026"/>
              <a:gd name="connsiteX77" fmla="*/ 2481918 w 2548810"/>
              <a:gd name="connsiteY77" fmla="*/ 805168 h 1573026"/>
              <a:gd name="connsiteX78" fmla="*/ 2453343 w 2548810"/>
              <a:gd name="connsiteY78" fmla="*/ 890893 h 1573026"/>
              <a:gd name="connsiteX79" fmla="*/ 2422389 w 2548810"/>
              <a:gd name="connsiteY79" fmla="*/ 967092 h 1573026"/>
              <a:gd name="connsiteX80" fmla="*/ 2386668 w 2548810"/>
              <a:gd name="connsiteY80" fmla="*/ 945662 h 1573026"/>
              <a:gd name="connsiteX81" fmla="*/ 2327137 w 2548810"/>
              <a:gd name="connsiteY81" fmla="*/ 917087 h 1573026"/>
              <a:gd name="connsiteX82" fmla="*/ 2298562 w 2548810"/>
              <a:gd name="connsiteY82" fmla="*/ 883750 h 1573026"/>
              <a:gd name="connsiteX83" fmla="*/ 2265226 w 2548810"/>
              <a:gd name="connsiteY83" fmla="*/ 869462 h 1573026"/>
              <a:gd name="connsiteX84" fmla="*/ 2231887 w 2548810"/>
              <a:gd name="connsiteY84" fmla="*/ 871843 h 1573026"/>
              <a:gd name="connsiteX85" fmla="*/ 2181881 w 2548810"/>
              <a:gd name="connsiteY85" fmla="*/ 895656 h 1573026"/>
              <a:gd name="connsiteX86" fmla="*/ 2158068 w 2548810"/>
              <a:gd name="connsiteY86" fmla="*/ 909943 h 1573026"/>
              <a:gd name="connsiteX87" fmla="*/ 2089014 w 2548810"/>
              <a:gd name="connsiteY87" fmla="*/ 926612 h 1573026"/>
              <a:gd name="connsiteX88" fmla="*/ 2067581 w 2548810"/>
              <a:gd name="connsiteY88" fmla="*/ 957568 h 1573026"/>
              <a:gd name="connsiteX89" fmla="*/ 2065199 w 2548810"/>
              <a:gd name="connsiteY89" fmla="*/ 1036150 h 1573026"/>
              <a:gd name="connsiteX90" fmla="*/ 2067583 w 2548810"/>
              <a:gd name="connsiteY90" fmla="*/ 1062342 h 1573026"/>
              <a:gd name="connsiteX91" fmla="*/ 1967568 w 2548810"/>
              <a:gd name="connsiteY91" fmla="*/ 1112350 h 1573026"/>
              <a:gd name="connsiteX92" fmla="*/ 1924706 w 2548810"/>
              <a:gd name="connsiteY92" fmla="*/ 1112350 h 1573026"/>
              <a:gd name="connsiteX93" fmla="*/ 1834220 w 2548810"/>
              <a:gd name="connsiteY93" fmla="*/ 1148067 h 1573026"/>
              <a:gd name="connsiteX94" fmla="*/ 1812787 w 2548810"/>
              <a:gd name="connsiteY94" fmla="*/ 1188550 h 1573026"/>
              <a:gd name="connsiteX95" fmla="*/ 1812789 w 2548810"/>
              <a:gd name="connsiteY95" fmla="*/ 1238556 h 1573026"/>
              <a:gd name="connsiteX96" fmla="*/ 1762781 w 2548810"/>
              <a:gd name="connsiteY96" fmla="*/ 1279037 h 1573026"/>
              <a:gd name="connsiteX97" fmla="*/ 1746114 w 2548810"/>
              <a:gd name="connsiteY97" fmla="*/ 1309993 h 1573026"/>
              <a:gd name="connsiteX98" fmla="*/ 1748493 w 2548810"/>
              <a:gd name="connsiteY98" fmla="*/ 1331425 h 1573026"/>
              <a:gd name="connsiteX99" fmla="*/ 1781831 w 2548810"/>
              <a:gd name="connsiteY99" fmla="*/ 1326662 h 1573026"/>
              <a:gd name="connsiteX100" fmla="*/ 1805645 w 2548810"/>
              <a:gd name="connsiteY100" fmla="*/ 1350474 h 1573026"/>
              <a:gd name="connsiteX101" fmla="*/ 1793737 w 2548810"/>
              <a:gd name="connsiteY101" fmla="*/ 1383812 h 1573026"/>
              <a:gd name="connsiteX102" fmla="*/ 1791356 w 2548810"/>
              <a:gd name="connsiteY102" fmla="*/ 1421912 h 1573026"/>
              <a:gd name="connsiteX103" fmla="*/ 1712776 w 2548810"/>
              <a:gd name="connsiteY103" fmla="*/ 1450487 h 1573026"/>
              <a:gd name="connsiteX104" fmla="*/ 1703251 w 2548810"/>
              <a:gd name="connsiteY104" fmla="*/ 1538594 h 1573026"/>
              <a:gd name="connsiteX105" fmla="*/ 1636574 w 2548810"/>
              <a:gd name="connsiteY105" fmla="*/ 1560025 h 1573026"/>
              <a:gd name="connsiteX106" fmla="*/ 1600523 w 2548810"/>
              <a:gd name="connsiteY106" fmla="*/ 1573012 h 1573026"/>
              <a:gd name="connsiteX107" fmla="*/ 1519893 w 2548810"/>
              <a:gd name="connsiteY107" fmla="*/ 1557643 h 1573026"/>
              <a:gd name="connsiteX108" fmla="*/ 1493699 w 2548810"/>
              <a:gd name="connsiteY108" fmla="*/ 1571931 h 1573026"/>
              <a:gd name="connsiteX109" fmla="*/ 1438933 w 2548810"/>
              <a:gd name="connsiteY109" fmla="*/ 1543356 h 1573026"/>
              <a:gd name="connsiteX110" fmla="*/ 1398449 w 2548810"/>
              <a:gd name="connsiteY110" fmla="*/ 1507637 h 1573026"/>
              <a:gd name="connsiteX111" fmla="*/ 1355589 w 2548810"/>
              <a:gd name="connsiteY111" fmla="*/ 1479061 h 1573026"/>
              <a:gd name="connsiteX112" fmla="*/ 1384162 w 2548810"/>
              <a:gd name="connsiteY112" fmla="*/ 1455250 h 1573026"/>
              <a:gd name="connsiteX113" fmla="*/ 1372256 w 2548810"/>
              <a:gd name="connsiteY113" fmla="*/ 1438581 h 1573026"/>
              <a:gd name="connsiteX114" fmla="*/ 1310343 w 2548810"/>
              <a:gd name="connsiteY114" fmla="*/ 1426675 h 1573026"/>
              <a:gd name="connsiteX115" fmla="*/ 1291293 w 2548810"/>
              <a:gd name="connsiteY115" fmla="*/ 1402862 h 1573026"/>
              <a:gd name="connsiteX116" fmla="*/ 1253195 w 2548810"/>
              <a:gd name="connsiteY116" fmla="*/ 1379050 h 1573026"/>
              <a:gd name="connsiteX117" fmla="*/ 1248431 w 2548810"/>
              <a:gd name="connsiteY117" fmla="*/ 1390956 h 1573026"/>
              <a:gd name="connsiteX118" fmla="*/ 1262720 w 2548810"/>
              <a:gd name="connsiteY118" fmla="*/ 1429056 h 1573026"/>
              <a:gd name="connsiteX119" fmla="*/ 1231762 w 2548810"/>
              <a:gd name="connsiteY119" fmla="*/ 1443343 h 1573026"/>
              <a:gd name="connsiteX120" fmla="*/ 1205570 w 2548810"/>
              <a:gd name="connsiteY120" fmla="*/ 1457630 h 1573026"/>
              <a:gd name="connsiteX121" fmla="*/ 1188899 w 2548810"/>
              <a:gd name="connsiteY121" fmla="*/ 1450487 h 1573026"/>
              <a:gd name="connsiteX122" fmla="*/ 1143656 w 2548810"/>
              <a:gd name="connsiteY122" fmla="*/ 1388575 h 1573026"/>
              <a:gd name="connsiteX123" fmla="*/ 1098414 w 2548810"/>
              <a:gd name="connsiteY123" fmla="*/ 1355237 h 1573026"/>
              <a:gd name="connsiteX124" fmla="*/ 1119845 w 2548810"/>
              <a:gd name="connsiteY124" fmla="*/ 1338568 h 1573026"/>
              <a:gd name="connsiteX125" fmla="*/ 1141276 w 2548810"/>
              <a:gd name="connsiteY125" fmla="*/ 1298087 h 1573026"/>
              <a:gd name="connsiteX126" fmla="*/ 1126987 w 2548810"/>
              <a:gd name="connsiteY126" fmla="*/ 1286181 h 1573026"/>
              <a:gd name="connsiteX127" fmla="*/ 1088889 w 2548810"/>
              <a:gd name="connsiteY127" fmla="*/ 1288562 h 1573026"/>
              <a:gd name="connsiteX128" fmla="*/ 1012689 w 2548810"/>
              <a:gd name="connsiteY128" fmla="*/ 1245700 h 1573026"/>
              <a:gd name="connsiteX129" fmla="*/ 969824 w 2548810"/>
              <a:gd name="connsiteY129" fmla="*/ 1226650 h 1573026"/>
              <a:gd name="connsiteX130" fmla="*/ 960301 w 2548810"/>
              <a:gd name="connsiteY130" fmla="*/ 1226650 h 1573026"/>
              <a:gd name="connsiteX131" fmla="*/ 948395 w 2548810"/>
              <a:gd name="connsiteY131" fmla="*/ 1162356 h 1573026"/>
              <a:gd name="connsiteX132" fmla="*/ 960301 w 2548810"/>
              <a:gd name="connsiteY132" fmla="*/ 1098062 h 1573026"/>
              <a:gd name="connsiteX133" fmla="*/ 929345 w 2548810"/>
              <a:gd name="connsiteY133" fmla="*/ 1064725 h 1573026"/>
              <a:gd name="connsiteX134" fmla="*/ 876958 w 2548810"/>
              <a:gd name="connsiteY134" fmla="*/ 1040912 h 1573026"/>
              <a:gd name="connsiteX135" fmla="*/ 903151 w 2548810"/>
              <a:gd name="connsiteY135" fmla="*/ 1017100 h 1573026"/>
              <a:gd name="connsiteX136" fmla="*/ 948395 w 2548810"/>
              <a:gd name="connsiteY136" fmla="*/ 1021862 h 1573026"/>
              <a:gd name="connsiteX137" fmla="*/ 943633 w 2548810"/>
              <a:gd name="connsiteY137" fmla="*/ 974237 h 1573026"/>
              <a:gd name="connsiteX138" fmla="*/ 915058 w 2548810"/>
              <a:gd name="connsiteY138" fmla="*/ 969475 h 1573026"/>
              <a:gd name="connsiteX139" fmla="*/ 919820 w 2548810"/>
              <a:gd name="connsiteY139" fmla="*/ 921850 h 1573026"/>
              <a:gd name="connsiteX140" fmla="*/ 888864 w 2548810"/>
              <a:gd name="connsiteY140" fmla="*/ 907562 h 1573026"/>
              <a:gd name="connsiteX141" fmla="*/ 891245 w 2548810"/>
              <a:gd name="connsiteY141" fmla="*/ 871843 h 1573026"/>
              <a:gd name="connsiteX142" fmla="*/ 843620 w 2548810"/>
              <a:gd name="connsiteY142" fmla="*/ 857556 h 1573026"/>
              <a:gd name="connsiteX143" fmla="*/ 824570 w 2548810"/>
              <a:gd name="connsiteY143" fmla="*/ 878987 h 1573026"/>
              <a:gd name="connsiteX144" fmla="*/ 795993 w 2548810"/>
              <a:gd name="connsiteY144" fmla="*/ 881368 h 1573026"/>
              <a:gd name="connsiteX145" fmla="*/ 745989 w 2548810"/>
              <a:gd name="connsiteY145" fmla="*/ 886131 h 1573026"/>
              <a:gd name="connsiteX146" fmla="*/ 715033 w 2548810"/>
              <a:gd name="connsiteY146" fmla="*/ 907562 h 1573026"/>
              <a:gd name="connsiteX147" fmla="*/ 715033 w 2548810"/>
              <a:gd name="connsiteY147" fmla="*/ 876606 h 1573026"/>
              <a:gd name="connsiteX148" fmla="*/ 674551 w 2548810"/>
              <a:gd name="connsiteY148" fmla="*/ 871843 h 1573026"/>
              <a:gd name="connsiteX149" fmla="*/ 681693 w 2548810"/>
              <a:gd name="connsiteY149" fmla="*/ 893275 h 1573026"/>
              <a:gd name="connsiteX150" fmla="*/ 676933 w 2548810"/>
              <a:gd name="connsiteY150" fmla="*/ 912325 h 1573026"/>
              <a:gd name="connsiteX151" fmla="*/ 591208 w 2548810"/>
              <a:gd name="connsiteY151" fmla="*/ 859936 h 1573026"/>
              <a:gd name="connsiteX152" fmla="*/ 569776 w 2548810"/>
              <a:gd name="connsiteY152" fmla="*/ 826600 h 1573026"/>
              <a:gd name="connsiteX153" fmla="*/ 581683 w 2548810"/>
              <a:gd name="connsiteY153" fmla="*/ 786117 h 1573026"/>
              <a:gd name="connsiteX154" fmla="*/ 550726 w 2548810"/>
              <a:gd name="connsiteY154" fmla="*/ 781356 h 1573026"/>
              <a:gd name="connsiteX155" fmla="*/ 503101 w 2548810"/>
              <a:gd name="connsiteY155" fmla="*/ 795643 h 1573026"/>
              <a:gd name="connsiteX156" fmla="*/ 493576 w 2548810"/>
              <a:gd name="connsiteY156" fmla="*/ 809931 h 1573026"/>
              <a:gd name="connsiteX157" fmla="*/ 469764 w 2548810"/>
              <a:gd name="connsiteY157" fmla="*/ 826600 h 1573026"/>
              <a:gd name="connsiteX158" fmla="*/ 462620 w 2548810"/>
              <a:gd name="connsiteY158" fmla="*/ 843268 h 1573026"/>
              <a:gd name="connsiteX159" fmla="*/ 422139 w 2548810"/>
              <a:gd name="connsiteY159" fmla="*/ 876606 h 1573026"/>
              <a:gd name="connsiteX160" fmla="*/ 424518 w 2548810"/>
              <a:gd name="connsiteY160" fmla="*/ 898037 h 1573026"/>
              <a:gd name="connsiteX161" fmla="*/ 438808 w 2548810"/>
              <a:gd name="connsiteY161" fmla="*/ 917087 h 1573026"/>
              <a:gd name="connsiteX162" fmla="*/ 362608 w 2548810"/>
              <a:gd name="connsiteY162" fmla="*/ 902800 h 1573026"/>
              <a:gd name="connsiteX163" fmla="*/ 329270 w 2548810"/>
              <a:gd name="connsiteY163" fmla="*/ 907562 h 1573026"/>
              <a:gd name="connsiteX164" fmla="*/ 376893 w 2548810"/>
              <a:gd name="connsiteY164" fmla="*/ 938518 h 1573026"/>
              <a:gd name="connsiteX165" fmla="*/ 400708 w 2548810"/>
              <a:gd name="connsiteY165" fmla="*/ 950425 h 1573026"/>
              <a:gd name="connsiteX166" fmla="*/ 426901 w 2548810"/>
              <a:gd name="connsiteY166" fmla="*/ 1002812 h 1573026"/>
              <a:gd name="connsiteX167" fmla="*/ 360224 w 2548810"/>
              <a:gd name="connsiteY167" fmla="*/ 1019481 h 1573026"/>
              <a:gd name="connsiteX168" fmla="*/ 338795 w 2548810"/>
              <a:gd name="connsiteY168" fmla="*/ 1031387 h 1573026"/>
              <a:gd name="connsiteX169" fmla="*/ 314981 w 2548810"/>
              <a:gd name="connsiteY169" fmla="*/ 1002812 h 1573026"/>
              <a:gd name="connsiteX170" fmla="*/ 291168 w 2548810"/>
              <a:gd name="connsiteY170" fmla="*/ 971856 h 1573026"/>
              <a:gd name="connsiteX171" fmla="*/ 293549 w 2548810"/>
              <a:gd name="connsiteY171" fmla="*/ 933756 h 1573026"/>
              <a:gd name="connsiteX172" fmla="*/ 291168 w 2548810"/>
              <a:gd name="connsiteY172" fmla="*/ 914706 h 1573026"/>
              <a:gd name="connsiteX173" fmla="*/ 310218 w 2548810"/>
              <a:gd name="connsiteY173" fmla="*/ 881368 h 1573026"/>
              <a:gd name="connsiteX174" fmla="*/ 269738 w 2548810"/>
              <a:gd name="connsiteY174" fmla="*/ 890893 h 1573026"/>
              <a:gd name="connsiteX175" fmla="*/ 241162 w 2548810"/>
              <a:gd name="connsiteY175" fmla="*/ 952806 h 1573026"/>
              <a:gd name="connsiteX176" fmla="*/ 234018 w 2548810"/>
              <a:gd name="connsiteY176" fmla="*/ 976618 h 1573026"/>
              <a:gd name="connsiteX177" fmla="*/ 203062 w 2548810"/>
              <a:gd name="connsiteY177" fmla="*/ 993287 h 1573026"/>
              <a:gd name="connsiteX178" fmla="*/ 155437 w 2548810"/>
              <a:gd name="connsiteY178" fmla="*/ 990906 h 1573026"/>
              <a:gd name="connsiteX179" fmla="*/ 148293 w 2548810"/>
              <a:gd name="connsiteY179" fmla="*/ 1007575 h 1573026"/>
              <a:gd name="connsiteX180" fmla="*/ 148293 w 2548810"/>
              <a:gd name="connsiteY180" fmla="*/ 1055200 h 1573026"/>
              <a:gd name="connsiteX181" fmla="*/ 88762 w 2548810"/>
              <a:gd name="connsiteY181" fmla="*/ 1059962 h 1573026"/>
              <a:gd name="connsiteX182" fmla="*/ 26849 w 2548810"/>
              <a:gd name="connsiteY182" fmla="*/ 1093300 h 1573026"/>
              <a:gd name="connsiteX0" fmla="*/ 16665 w 2538626"/>
              <a:gd name="connsiteY0" fmla="*/ 1093300 h 1573026"/>
              <a:gd name="connsiteX1" fmla="*/ 557209 w 2538626"/>
              <a:gd name="connsiteY1" fmla="*/ 524181 h 1573026"/>
              <a:gd name="connsiteX2" fmla="*/ 602453 w 2538626"/>
              <a:gd name="connsiteY2" fmla="*/ 547993 h 1573026"/>
              <a:gd name="connsiteX3" fmla="*/ 669130 w 2538626"/>
              <a:gd name="connsiteY3" fmla="*/ 562280 h 1573026"/>
              <a:gd name="connsiteX4" fmla="*/ 714372 w 2538626"/>
              <a:gd name="connsiteY4" fmla="*/ 478937 h 1573026"/>
              <a:gd name="connsiteX5" fmla="*/ 742947 w 2538626"/>
              <a:gd name="connsiteY5" fmla="*/ 455125 h 1573026"/>
              <a:gd name="connsiteX6" fmla="*/ 745331 w 2538626"/>
              <a:gd name="connsiteY6" fmla="*/ 426549 h 1573026"/>
              <a:gd name="connsiteX7" fmla="*/ 673890 w 2538626"/>
              <a:gd name="connsiteY7" fmla="*/ 412262 h 1573026"/>
              <a:gd name="connsiteX8" fmla="*/ 645317 w 2538626"/>
              <a:gd name="connsiteY8" fmla="*/ 417024 h 1573026"/>
              <a:gd name="connsiteX9" fmla="*/ 609597 w 2538626"/>
              <a:gd name="connsiteY9" fmla="*/ 383687 h 1573026"/>
              <a:gd name="connsiteX10" fmla="*/ 633411 w 2538626"/>
              <a:gd name="connsiteY10" fmla="*/ 357491 h 1573026"/>
              <a:gd name="connsiteX11" fmla="*/ 695322 w 2538626"/>
              <a:gd name="connsiteY11" fmla="*/ 343206 h 1573026"/>
              <a:gd name="connsiteX12" fmla="*/ 740565 w 2538626"/>
              <a:gd name="connsiteY12" fmla="*/ 357493 h 1573026"/>
              <a:gd name="connsiteX13" fmla="*/ 752472 w 2538626"/>
              <a:gd name="connsiteY13" fmla="*/ 376543 h 1573026"/>
              <a:gd name="connsiteX14" fmla="*/ 871534 w 2538626"/>
              <a:gd name="connsiteY14" fmla="*/ 436075 h 1573026"/>
              <a:gd name="connsiteX15" fmla="*/ 895347 w 2538626"/>
              <a:gd name="connsiteY15" fmla="*/ 500368 h 1573026"/>
              <a:gd name="connsiteX16" fmla="*/ 916778 w 2538626"/>
              <a:gd name="connsiteY16" fmla="*/ 512275 h 1573026"/>
              <a:gd name="connsiteX17" fmla="*/ 914397 w 2538626"/>
              <a:gd name="connsiteY17" fmla="*/ 421787 h 1573026"/>
              <a:gd name="connsiteX18" fmla="*/ 935828 w 2538626"/>
              <a:gd name="connsiteY18" fmla="*/ 383687 h 1573026"/>
              <a:gd name="connsiteX19" fmla="*/ 954878 w 2538626"/>
              <a:gd name="connsiteY19" fmla="*/ 386068 h 1573026"/>
              <a:gd name="connsiteX20" fmla="*/ 954878 w 2538626"/>
              <a:gd name="connsiteY20" fmla="*/ 347968 h 1573026"/>
              <a:gd name="connsiteX21" fmla="*/ 966786 w 2538626"/>
              <a:gd name="connsiteY21" fmla="*/ 340823 h 1573026"/>
              <a:gd name="connsiteX22" fmla="*/ 1023934 w 2538626"/>
              <a:gd name="connsiteY22" fmla="*/ 343206 h 1573026"/>
              <a:gd name="connsiteX23" fmla="*/ 1123947 w 2538626"/>
              <a:gd name="connsiteY23" fmla="*/ 317012 h 1573026"/>
              <a:gd name="connsiteX24" fmla="*/ 1195384 w 2538626"/>
              <a:gd name="connsiteY24" fmla="*/ 305106 h 1573026"/>
              <a:gd name="connsiteX25" fmla="*/ 1280776 w 2538626"/>
              <a:gd name="connsiteY25" fmla="*/ 250164 h 1573026"/>
              <a:gd name="connsiteX26" fmla="*/ 1352547 w 2538626"/>
              <a:gd name="connsiteY26" fmla="*/ 221762 h 1573026"/>
              <a:gd name="connsiteX27" fmla="*/ 1421605 w 2538626"/>
              <a:gd name="connsiteY27" fmla="*/ 188423 h 1573026"/>
              <a:gd name="connsiteX28" fmla="*/ 1493040 w 2538626"/>
              <a:gd name="connsiteY28" fmla="*/ 195568 h 1573026"/>
              <a:gd name="connsiteX29" fmla="*/ 1545428 w 2538626"/>
              <a:gd name="connsiteY29" fmla="*/ 174137 h 1573026"/>
              <a:gd name="connsiteX30" fmla="*/ 1576386 w 2538626"/>
              <a:gd name="connsiteY30" fmla="*/ 183660 h 1573026"/>
              <a:gd name="connsiteX31" fmla="*/ 1650203 w 2538626"/>
              <a:gd name="connsiteY31" fmla="*/ 233668 h 1573026"/>
              <a:gd name="connsiteX32" fmla="*/ 1588290 w 2538626"/>
              <a:gd name="connsiteY32" fmla="*/ 209856 h 1573026"/>
              <a:gd name="connsiteX33" fmla="*/ 1609722 w 2538626"/>
              <a:gd name="connsiteY33" fmla="*/ 281293 h 1573026"/>
              <a:gd name="connsiteX34" fmla="*/ 1647824 w 2538626"/>
              <a:gd name="connsiteY34" fmla="*/ 309866 h 1573026"/>
              <a:gd name="connsiteX35" fmla="*/ 1743072 w 2538626"/>
              <a:gd name="connsiteY35" fmla="*/ 314631 h 1573026"/>
              <a:gd name="connsiteX36" fmla="*/ 1809749 w 2538626"/>
              <a:gd name="connsiteY36" fmla="*/ 271766 h 1573026"/>
              <a:gd name="connsiteX37" fmla="*/ 1807365 w 2538626"/>
              <a:gd name="connsiteY37" fmla="*/ 293200 h 1573026"/>
              <a:gd name="connsiteX38" fmla="*/ 1771647 w 2538626"/>
              <a:gd name="connsiteY38" fmla="*/ 321775 h 1573026"/>
              <a:gd name="connsiteX39" fmla="*/ 1697828 w 2538626"/>
              <a:gd name="connsiteY39" fmla="*/ 338443 h 1573026"/>
              <a:gd name="connsiteX40" fmla="*/ 1704974 w 2538626"/>
              <a:gd name="connsiteY40" fmla="*/ 367017 h 1573026"/>
              <a:gd name="connsiteX41" fmla="*/ 1828799 w 2538626"/>
              <a:gd name="connsiteY41" fmla="*/ 331298 h 1573026"/>
              <a:gd name="connsiteX42" fmla="*/ 1881184 w 2538626"/>
              <a:gd name="connsiteY42" fmla="*/ 295581 h 1573026"/>
              <a:gd name="connsiteX43" fmla="*/ 1924048 w 2538626"/>
              <a:gd name="connsiteY43" fmla="*/ 271766 h 1573026"/>
              <a:gd name="connsiteX44" fmla="*/ 1847849 w 2538626"/>
              <a:gd name="connsiteY44" fmla="*/ 264623 h 1573026"/>
              <a:gd name="connsiteX45" fmla="*/ 1847849 w 2538626"/>
              <a:gd name="connsiteY45" fmla="*/ 202710 h 1573026"/>
              <a:gd name="connsiteX46" fmla="*/ 1897854 w 2538626"/>
              <a:gd name="connsiteY46" fmla="*/ 202710 h 1573026"/>
              <a:gd name="connsiteX47" fmla="*/ 2005010 w 2538626"/>
              <a:gd name="connsiteY47" fmla="*/ 97935 h 1573026"/>
              <a:gd name="connsiteX48" fmla="*/ 2055016 w 2538626"/>
              <a:gd name="connsiteY48" fmla="*/ 305 h 1573026"/>
              <a:gd name="connsiteX49" fmla="*/ 2019298 w 2538626"/>
              <a:gd name="connsiteY49" fmla="*/ 114604 h 1573026"/>
              <a:gd name="connsiteX50" fmla="*/ 1945480 w 2538626"/>
              <a:gd name="connsiteY50" fmla="*/ 193186 h 1573026"/>
              <a:gd name="connsiteX51" fmla="*/ 2009772 w 2538626"/>
              <a:gd name="connsiteY51" fmla="*/ 217000 h 1573026"/>
              <a:gd name="connsiteX52" fmla="*/ 2069303 w 2538626"/>
              <a:gd name="connsiteY52" fmla="*/ 212237 h 1573026"/>
              <a:gd name="connsiteX53" fmla="*/ 2114549 w 2538626"/>
              <a:gd name="connsiteY53" fmla="*/ 257480 h 1573026"/>
              <a:gd name="connsiteX54" fmla="*/ 2164553 w 2538626"/>
              <a:gd name="connsiteY54" fmla="*/ 243193 h 1573026"/>
              <a:gd name="connsiteX55" fmla="*/ 2207415 w 2538626"/>
              <a:gd name="connsiteY55" fmla="*/ 178900 h 1573026"/>
              <a:gd name="connsiteX56" fmla="*/ 2250278 w 2538626"/>
              <a:gd name="connsiteY56" fmla="*/ 169375 h 1573026"/>
              <a:gd name="connsiteX57" fmla="*/ 2355053 w 2538626"/>
              <a:gd name="connsiteY57" fmla="*/ 152706 h 1573026"/>
              <a:gd name="connsiteX58" fmla="*/ 2371722 w 2538626"/>
              <a:gd name="connsiteY58" fmla="*/ 147943 h 1573026"/>
              <a:gd name="connsiteX59" fmla="*/ 2459828 w 2538626"/>
              <a:gd name="connsiteY59" fmla="*/ 166993 h 1573026"/>
              <a:gd name="connsiteX60" fmla="*/ 2490784 w 2538626"/>
              <a:gd name="connsiteY60" fmla="*/ 188425 h 1573026"/>
              <a:gd name="connsiteX61" fmla="*/ 2516979 w 2538626"/>
              <a:gd name="connsiteY61" fmla="*/ 205092 h 1573026"/>
              <a:gd name="connsiteX62" fmla="*/ 2538409 w 2538626"/>
              <a:gd name="connsiteY62" fmla="*/ 221762 h 1573026"/>
              <a:gd name="connsiteX63" fmla="*/ 2519359 w 2538626"/>
              <a:gd name="connsiteY63" fmla="*/ 264625 h 1573026"/>
              <a:gd name="connsiteX64" fmla="*/ 2516978 w 2538626"/>
              <a:gd name="connsiteY64" fmla="*/ 319393 h 1573026"/>
              <a:gd name="connsiteX65" fmla="*/ 2502690 w 2538626"/>
              <a:gd name="connsiteY65" fmla="*/ 376543 h 1573026"/>
              <a:gd name="connsiteX66" fmla="*/ 2505072 w 2538626"/>
              <a:gd name="connsiteY66" fmla="*/ 386068 h 1573026"/>
              <a:gd name="connsiteX67" fmla="*/ 2536028 w 2538626"/>
              <a:gd name="connsiteY67" fmla="*/ 393212 h 1573026"/>
              <a:gd name="connsiteX68" fmla="*/ 2524122 w 2538626"/>
              <a:gd name="connsiteY68" fmla="*/ 424168 h 1573026"/>
              <a:gd name="connsiteX69" fmla="*/ 2490784 w 2538626"/>
              <a:gd name="connsiteY69" fmla="*/ 445600 h 1573026"/>
              <a:gd name="connsiteX70" fmla="*/ 2476497 w 2538626"/>
              <a:gd name="connsiteY70" fmla="*/ 476556 h 1573026"/>
              <a:gd name="connsiteX71" fmla="*/ 2479750 w 2538626"/>
              <a:gd name="connsiteY71" fmla="*/ 559163 h 1573026"/>
              <a:gd name="connsiteX72" fmla="*/ 2466971 w 2538626"/>
              <a:gd name="connsiteY72" fmla="*/ 590856 h 1573026"/>
              <a:gd name="connsiteX73" fmla="*/ 2464590 w 2538626"/>
              <a:gd name="connsiteY73" fmla="*/ 655150 h 1573026"/>
              <a:gd name="connsiteX74" fmla="*/ 2486022 w 2538626"/>
              <a:gd name="connsiteY74" fmla="*/ 690868 h 1573026"/>
              <a:gd name="connsiteX75" fmla="*/ 2481259 w 2538626"/>
              <a:gd name="connsiteY75" fmla="*/ 743256 h 1573026"/>
              <a:gd name="connsiteX76" fmla="*/ 2483640 w 2538626"/>
              <a:gd name="connsiteY76" fmla="*/ 790881 h 1573026"/>
              <a:gd name="connsiteX77" fmla="*/ 2471734 w 2538626"/>
              <a:gd name="connsiteY77" fmla="*/ 805168 h 1573026"/>
              <a:gd name="connsiteX78" fmla="*/ 2443159 w 2538626"/>
              <a:gd name="connsiteY78" fmla="*/ 890893 h 1573026"/>
              <a:gd name="connsiteX79" fmla="*/ 2412205 w 2538626"/>
              <a:gd name="connsiteY79" fmla="*/ 967092 h 1573026"/>
              <a:gd name="connsiteX80" fmla="*/ 2376484 w 2538626"/>
              <a:gd name="connsiteY80" fmla="*/ 945662 h 1573026"/>
              <a:gd name="connsiteX81" fmla="*/ 2316953 w 2538626"/>
              <a:gd name="connsiteY81" fmla="*/ 917087 h 1573026"/>
              <a:gd name="connsiteX82" fmla="*/ 2288378 w 2538626"/>
              <a:gd name="connsiteY82" fmla="*/ 883750 h 1573026"/>
              <a:gd name="connsiteX83" fmla="*/ 2255042 w 2538626"/>
              <a:gd name="connsiteY83" fmla="*/ 869462 h 1573026"/>
              <a:gd name="connsiteX84" fmla="*/ 2221703 w 2538626"/>
              <a:gd name="connsiteY84" fmla="*/ 871843 h 1573026"/>
              <a:gd name="connsiteX85" fmla="*/ 2171697 w 2538626"/>
              <a:gd name="connsiteY85" fmla="*/ 895656 h 1573026"/>
              <a:gd name="connsiteX86" fmla="*/ 2147884 w 2538626"/>
              <a:gd name="connsiteY86" fmla="*/ 909943 h 1573026"/>
              <a:gd name="connsiteX87" fmla="*/ 2078830 w 2538626"/>
              <a:gd name="connsiteY87" fmla="*/ 926612 h 1573026"/>
              <a:gd name="connsiteX88" fmla="*/ 2057397 w 2538626"/>
              <a:gd name="connsiteY88" fmla="*/ 957568 h 1573026"/>
              <a:gd name="connsiteX89" fmla="*/ 2055015 w 2538626"/>
              <a:gd name="connsiteY89" fmla="*/ 1036150 h 1573026"/>
              <a:gd name="connsiteX90" fmla="*/ 2057399 w 2538626"/>
              <a:gd name="connsiteY90" fmla="*/ 1062342 h 1573026"/>
              <a:gd name="connsiteX91" fmla="*/ 1957384 w 2538626"/>
              <a:gd name="connsiteY91" fmla="*/ 1112350 h 1573026"/>
              <a:gd name="connsiteX92" fmla="*/ 1914522 w 2538626"/>
              <a:gd name="connsiteY92" fmla="*/ 1112350 h 1573026"/>
              <a:gd name="connsiteX93" fmla="*/ 1824036 w 2538626"/>
              <a:gd name="connsiteY93" fmla="*/ 1148067 h 1573026"/>
              <a:gd name="connsiteX94" fmla="*/ 1802603 w 2538626"/>
              <a:gd name="connsiteY94" fmla="*/ 1188550 h 1573026"/>
              <a:gd name="connsiteX95" fmla="*/ 1802605 w 2538626"/>
              <a:gd name="connsiteY95" fmla="*/ 1238556 h 1573026"/>
              <a:gd name="connsiteX96" fmla="*/ 1752597 w 2538626"/>
              <a:gd name="connsiteY96" fmla="*/ 1279037 h 1573026"/>
              <a:gd name="connsiteX97" fmla="*/ 1735930 w 2538626"/>
              <a:gd name="connsiteY97" fmla="*/ 1309993 h 1573026"/>
              <a:gd name="connsiteX98" fmla="*/ 1738309 w 2538626"/>
              <a:gd name="connsiteY98" fmla="*/ 1331425 h 1573026"/>
              <a:gd name="connsiteX99" fmla="*/ 1771647 w 2538626"/>
              <a:gd name="connsiteY99" fmla="*/ 1326662 h 1573026"/>
              <a:gd name="connsiteX100" fmla="*/ 1795461 w 2538626"/>
              <a:gd name="connsiteY100" fmla="*/ 1350474 h 1573026"/>
              <a:gd name="connsiteX101" fmla="*/ 1783553 w 2538626"/>
              <a:gd name="connsiteY101" fmla="*/ 1383812 h 1573026"/>
              <a:gd name="connsiteX102" fmla="*/ 1781172 w 2538626"/>
              <a:gd name="connsiteY102" fmla="*/ 1421912 h 1573026"/>
              <a:gd name="connsiteX103" fmla="*/ 1702592 w 2538626"/>
              <a:gd name="connsiteY103" fmla="*/ 1450487 h 1573026"/>
              <a:gd name="connsiteX104" fmla="*/ 1693067 w 2538626"/>
              <a:gd name="connsiteY104" fmla="*/ 1538594 h 1573026"/>
              <a:gd name="connsiteX105" fmla="*/ 1626390 w 2538626"/>
              <a:gd name="connsiteY105" fmla="*/ 1560025 h 1573026"/>
              <a:gd name="connsiteX106" fmla="*/ 1590339 w 2538626"/>
              <a:gd name="connsiteY106" fmla="*/ 1573012 h 1573026"/>
              <a:gd name="connsiteX107" fmla="*/ 1509709 w 2538626"/>
              <a:gd name="connsiteY107" fmla="*/ 1557643 h 1573026"/>
              <a:gd name="connsiteX108" fmla="*/ 1483515 w 2538626"/>
              <a:gd name="connsiteY108" fmla="*/ 1571931 h 1573026"/>
              <a:gd name="connsiteX109" fmla="*/ 1428749 w 2538626"/>
              <a:gd name="connsiteY109" fmla="*/ 1543356 h 1573026"/>
              <a:gd name="connsiteX110" fmla="*/ 1388265 w 2538626"/>
              <a:gd name="connsiteY110" fmla="*/ 1507637 h 1573026"/>
              <a:gd name="connsiteX111" fmla="*/ 1345405 w 2538626"/>
              <a:gd name="connsiteY111" fmla="*/ 1479061 h 1573026"/>
              <a:gd name="connsiteX112" fmla="*/ 1373978 w 2538626"/>
              <a:gd name="connsiteY112" fmla="*/ 1455250 h 1573026"/>
              <a:gd name="connsiteX113" fmla="*/ 1362072 w 2538626"/>
              <a:gd name="connsiteY113" fmla="*/ 1438581 h 1573026"/>
              <a:gd name="connsiteX114" fmla="*/ 1300159 w 2538626"/>
              <a:gd name="connsiteY114" fmla="*/ 1426675 h 1573026"/>
              <a:gd name="connsiteX115" fmla="*/ 1281109 w 2538626"/>
              <a:gd name="connsiteY115" fmla="*/ 1402862 h 1573026"/>
              <a:gd name="connsiteX116" fmla="*/ 1243011 w 2538626"/>
              <a:gd name="connsiteY116" fmla="*/ 1379050 h 1573026"/>
              <a:gd name="connsiteX117" fmla="*/ 1238247 w 2538626"/>
              <a:gd name="connsiteY117" fmla="*/ 1390956 h 1573026"/>
              <a:gd name="connsiteX118" fmla="*/ 1252536 w 2538626"/>
              <a:gd name="connsiteY118" fmla="*/ 1429056 h 1573026"/>
              <a:gd name="connsiteX119" fmla="*/ 1221578 w 2538626"/>
              <a:gd name="connsiteY119" fmla="*/ 1443343 h 1573026"/>
              <a:gd name="connsiteX120" fmla="*/ 1195386 w 2538626"/>
              <a:gd name="connsiteY120" fmla="*/ 1457630 h 1573026"/>
              <a:gd name="connsiteX121" fmla="*/ 1178715 w 2538626"/>
              <a:gd name="connsiteY121" fmla="*/ 1450487 h 1573026"/>
              <a:gd name="connsiteX122" fmla="*/ 1133472 w 2538626"/>
              <a:gd name="connsiteY122" fmla="*/ 1388575 h 1573026"/>
              <a:gd name="connsiteX123" fmla="*/ 1088230 w 2538626"/>
              <a:gd name="connsiteY123" fmla="*/ 1355237 h 1573026"/>
              <a:gd name="connsiteX124" fmla="*/ 1109661 w 2538626"/>
              <a:gd name="connsiteY124" fmla="*/ 1338568 h 1573026"/>
              <a:gd name="connsiteX125" fmla="*/ 1131092 w 2538626"/>
              <a:gd name="connsiteY125" fmla="*/ 1298087 h 1573026"/>
              <a:gd name="connsiteX126" fmla="*/ 1116803 w 2538626"/>
              <a:gd name="connsiteY126" fmla="*/ 1286181 h 1573026"/>
              <a:gd name="connsiteX127" fmla="*/ 1078705 w 2538626"/>
              <a:gd name="connsiteY127" fmla="*/ 1288562 h 1573026"/>
              <a:gd name="connsiteX128" fmla="*/ 1002505 w 2538626"/>
              <a:gd name="connsiteY128" fmla="*/ 1245700 h 1573026"/>
              <a:gd name="connsiteX129" fmla="*/ 959640 w 2538626"/>
              <a:gd name="connsiteY129" fmla="*/ 1226650 h 1573026"/>
              <a:gd name="connsiteX130" fmla="*/ 950117 w 2538626"/>
              <a:gd name="connsiteY130" fmla="*/ 1226650 h 1573026"/>
              <a:gd name="connsiteX131" fmla="*/ 938211 w 2538626"/>
              <a:gd name="connsiteY131" fmla="*/ 1162356 h 1573026"/>
              <a:gd name="connsiteX132" fmla="*/ 950117 w 2538626"/>
              <a:gd name="connsiteY132" fmla="*/ 1098062 h 1573026"/>
              <a:gd name="connsiteX133" fmla="*/ 919161 w 2538626"/>
              <a:gd name="connsiteY133" fmla="*/ 1064725 h 1573026"/>
              <a:gd name="connsiteX134" fmla="*/ 866774 w 2538626"/>
              <a:gd name="connsiteY134" fmla="*/ 1040912 h 1573026"/>
              <a:gd name="connsiteX135" fmla="*/ 892967 w 2538626"/>
              <a:gd name="connsiteY135" fmla="*/ 1017100 h 1573026"/>
              <a:gd name="connsiteX136" fmla="*/ 938211 w 2538626"/>
              <a:gd name="connsiteY136" fmla="*/ 1021862 h 1573026"/>
              <a:gd name="connsiteX137" fmla="*/ 933449 w 2538626"/>
              <a:gd name="connsiteY137" fmla="*/ 974237 h 1573026"/>
              <a:gd name="connsiteX138" fmla="*/ 904874 w 2538626"/>
              <a:gd name="connsiteY138" fmla="*/ 969475 h 1573026"/>
              <a:gd name="connsiteX139" fmla="*/ 909636 w 2538626"/>
              <a:gd name="connsiteY139" fmla="*/ 921850 h 1573026"/>
              <a:gd name="connsiteX140" fmla="*/ 878680 w 2538626"/>
              <a:gd name="connsiteY140" fmla="*/ 907562 h 1573026"/>
              <a:gd name="connsiteX141" fmla="*/ 881061 w 2538626"/>
              <a:gd name="connsiteY141" fmla="*/ 871843 h 1573026"/>
              <a:gd name="connsiteX142" fmla="*/ 833436 w 2538626"/>
              <a:gd name="connsiteY142" fmla="*/ 857556 h 1573026"/>
              <a:gd name="connsiteX143" fmla="*/ 814386 w 2538626"/>
              <a:gd name="connsiteY143" fmla="*/ 878987 h 1573026"/>
              <a:gd name="connsiteX144" fmla="*/ 785809 w 2538626"/>
              <a:gd name="connsiteY144" fmla="*/ 881368 h 1573026"/>
              <a:gd name="connsiteX145" fmla="*/ 735805 w 2538626"/>
              <a:gd name="connsiteY145" fmla="*/ 886131 h 1573026"/>
              <a:gd name="connsiteX146" fmla="*/ 704849 w 2538626"/>
              <a:gd name="connsiteY146" fmla="*/ 907562 h 1573026"/>
              <a:gd name="connsiteX147" fmla="*/ 704849 w 2538626"/>
              <a:gd name="connsiteY147" fmla="*/ 876606 h 1573026"/>
              <a:gd name="connsiteX148" fmla="*/ 664367 w 2538626"/>
              <a:gd name="connsiteY148" fmla="*/ 871843 h 1573026"/>
              <a:gd name="connsiteX149" fmla="*/ 671509 w 2538626"/>
              <a:gd name="connsiteY149" fmla="*/ 893275 h 1573026"/>
              <a:gd name="connsiteX150" fmla="*/ 666749 w 2538626"/>
              <a:gd name="connsiteY150" fmla="*/ 912325 h 1573026"/>
              <a:gd name="connsiteX151" fmla="*/ 581024 w 2538626"/>
              <a:gd name="connsiteY151" fmla="*/ 859936 h 1573026"/>
              <a:gd name="connsiteX152" fmla="*/ 559592 w 2538626"/>
              <a:gd name="connsiteY152" fmla="*/ 826600 h 1573026"/>
              <a:gd name="connsiteX153" fmla="*/ 571499 w 2538626"/>
              <a:gd name="connsiteY153" fmla="*/ 786117 h 1573026"/>
              <a:gd name="connsiteX154" fmla="*/ 540542 w 2538626"/>
              <a:gd name="connsiteY154" fmla="*/ 781356 h 1573026"/>
              <a:gd name="connsiteX155" fmla="*/ 492917 w 2538626"/>
              <a:gd name="connsiteY155" fmla="*/ 795643 h 1573026"/>
              <a:gd name="connsiteX156" fmla="*/ 483392 w 2538626"/>
              <a:gd name="connsiteY156" fmla="*/ 809931 h 1573026"/>
              <a:gd name="connsiteX157" fmla="*/ 459580 w 2538626"/>
              <a:gd name="connsiteY157" fmla="*/ 826600 h 1573026"/>
              <a:gd name="connsiteX158" fmla="*/ 452436 w 2538626"/>
              <a:gd name="connsiteY158" fmla="*/ 843268 h 1573026"/>
              <a:gd name="connsiteX159" fmla="*/ 411955 w 2538626"/>
              <a:gd name="connsiteY159" fmla="*/ 876606 h 1573026"/>
              <a:gd name="connsiteX160" fmla="*/ 414334 w 2538626"/>
              <a:gd name="connsiteY160" fmla="*/ 898037 h 1573026"/>
              <a:gd name="connsiteX161" fmla="*/ 428624 w 2538626"/>
              <a:gd name="connsiteY161" fmla="*/ 917087 h 1573026"/>
              <a:gd name="connsiteX162" fmla="*/ 352424 w 2538626"/>
              <a:gd name="connsiteY162" fmla="*/ 902800 h 1573026"/>
              <a:gd name="connsiteX163" fmla="*/ 319086 w 2538626"/>
              <a:gd name="connsiteY163" fmla="*/ 907562 h 1573026"/>
              <a:gd name="connsiteX164" fmla="*/ 366709 w 2538626"/>
              <a:gd name="connsiteY164" fmla="*/ 938518 h 1573026"/>
              <a:gd name="connsiteX165" fmla="*/ 390524 w 2538626"/>
              <a:gd name="connsiteY165" fmla="*/ 950425 h 1573026"/>
              <a:gd name="connsiteX166" fmla="*/ 416717 w 2538626"/>
              <a:gd name="connsiteY166" fmla="*/ 1002812 h 1573026"/>
              <a:gd name="connsiteX167" fmla="*/ 350040 w 2538626"/>
              <a:gd name="connsiteY167" fmla="*/ 1019481 h 1573026"/>
              <a:gd name="connsiteX168" fmla="*/ 328611 w 2538626"/>
              <a:gd name="connsiteY168" fmla="*/ 1031387 h 1573026"/>
              <a:gd name="connsiteX169" fmla="*/ 304797 w 2538626"/>
              <a:gd name="connsiteY169" fmla="*/ 1002812 h 1573026"/>
              <a:gd name="connsiteX170" fmla="*/ 280984 w 2538626"/>
              <a:gd name="connsiteY170" fmla="*/ 971856 h 1573026"/>
              <a:gd name="connsiteX171" fmla="*/ 283365 w 2538626"/>
              <a:gd name="connsiteY171" fmla="*/ 933756 h 1573026"/>
              <a:gd name="connsiteX172" fmla="*/ 280984 w 2538626"/>
              <a:gd name="connsiteY172" fmla="*/ 914706 h 1573026"/>
              <a:gd name="connsiteX173" fmla="*/ 300034 w 2538626"/>
              <a:gd name="connsiteY173" fmla="*/ 881368 h 1573026"/>
              <a:gd name="connsiteX174" fmla="*/ 259554 w 2538626"/>
              <a:gd name="connsiteY174" fmla="*/ 890893 h 1573026"/>
              <a:gd name="connsiteX175" fmla="*/ 230978 w 2538626"/>
              <a:gd name="connsiteY175" fmla="*/ 952806 h 1573026"/>
              <a:gd name="connsiteX176" fmla="*/ 223834 w 2538626"/>
              <a:gd name="connsiteY176" fmla="*/ 976618 h 1573026"/>
              <a:gd name="connsiteX177" fmla="*/ 192878 w 2538626"/>
              <a:gd name="connsiteY177" fmla="*/ 993287 h 1573026"/>
              <a:gd name="connsiteX178" fmla="*/ 145253 w 2538626"/>
              <a:gd name="connsiteY178" fmla="*/ 990906 h 1573026"/>
              <a:gd name="connsiteX179" fmla="*/ 138109 w 2538626"/>
              <a:gd name="connsiteY179" fmla="*/ 1007575 h 1573026"/>
              <a:gd name="connsiteX180" fmla="*/ 138109 w 2538626"/>
              <a:gd name="connsiteY180" fmla="*/ 1055200 h 1573026"/>
              <a:gd name="connsiteX181" fmla="*/ 16665 w 2538626"/>
              <a:gd name="connsiteY181" fmla="*/ 1093300 h 1573026"/>
              <a:gd name="connsiteX0" fmla="*/ 16748 w 2538709"/>
              <a:gd name="connsiteY0" fmla="*/ 1093300 h 1573026"/>
              <a:gd name="connsiteX1" fmla="*/ 557292 w 2538709"/>
              <a:gd name="connsiteY1" fmla="*/ 524181 h 1573026"/>
              <a:gd name="connsiteX2" fmla="*/ 602536 w 2538709"/>
              <a:gd name="connsiteY2" fmla="*/ 547993 h 1573026"/>
              <a:gd name="connsiteX3" fmla="*/ 669213 w 2538709"/>
              <a:gd name="connsiteY3" fmla="*/ 562280 h 1573026"/>
              <a:gd name="connsiteX4" fmla="*/ 714455 w 2538709"/>
              <a:gd name="connsiteY4" fmla="*/ 478937 h 1573026"/>
              <a:gd name="connsiteX5" fmla="*/ 743030 w 2538709"/>
              <a:gd name="connsiteY5" fmla="*/ 455125 h 1573026"/>
              <a:gd name="connsiteX6" fmla="*/ 745414 w 2538709"/>
              <a:gd name="connsiteY6" fmla="*/ 426549 h 1573026"/>
              <a:gd name="connsiteX7" fmla="*/ 673973 w 2538709"/>
              <a:gd name="connsiteY7" fmla="*/ 412262 h 1573026"/>
              <a:gd name="connsiteX8" fmla="*/ 645400 w 2538709"/>
              <a:gd name="connsiteY8" fmla="*/ 417024 h 1573026"/>
              <a:gd name="connsiteX9" fmla="*/ 609680 w 2538709"/>
              <a:gd name="connsiteY9" fmla="*/ 383687 h 1573026"/>
              <a:gd name="connsiteX10" fmla="*/ 633494 w 2538709"/>
              <a:gd name="connsiteY10" fmla="*/ 357491 h 1573026"/>
              <a:gd name="connsiteX11" fmla="*/ 695405 w 2538709"/>
              <a:gd name="connsiteY11" fmla="*/ 343206 h 1573026"/>
              <a:gd name="connsiteX12" fmla="*/ 740648 w 2538709"/>
              <a:gd name="connsiteY12" fmla="*/ 357493 h 1573026"/>
              <a:gd name="connsiteX13" fmla="*/ 752555 w 2538709"/>
              <a:gd name="connsiteY13" fmla="*/ 376543 h 1573026"/>
              <a:gd name="connsiteX14" fmla="*/ 871617 w 2538709"/>
              <a:gd name="connsiteY14" fmla="*/ 436075 h 1573026"/>
              <a:gd name="connsiteX15" fmla="*/ 895430 w 2538709"/>
              <a:gd name="connsiteY15" fmla="*/ 500368 h 1573026"/>
              <a:gd name="connsiteX16" fmla="*/ 916861 w 2538709"/>
              <a:gd name="connsiteY16" fmla="*/ 512275 h 1573026"/>
              <a:gd name="connsiteX17" fmla="*/ 914480 w 2538709"/>
              <a:gd name="connsiteY17" fmla="*/ 421787 h 1573026"/>
              <a:gd name="connsiteX18" fmla="*/ 935911 w 2538709"/>
              <a:gd name="connsiteY18" fmla="*/ 383687 h 1573026"/>
              <a:gd name="connsiteX19" fmla="*/ 954961 w 2538709"/>
              <a:gd name="connsiteY19" fmla="*/ 386068 h 1573026"/>
              <a:gd name="connsiteX20" fmla="*/ 954961 w 2538709"/>
              <a:gd name="connsiteY20" fmla="*/ 347968 h 1573026"/>
              <a:gd name="connsiteX21" fmla="*/ 966869 w 2538709"/>
              <a:gd name="connsiteY21" fmla="*/ 340823 h 1573026"/>
              <a:gd name="connsiteX22" fmla="*/ 1024017 w 2538709"/>
              <a:gd name="connsiteY22" fmla="*/ 343206 h 1573026"/>
              <a:gd name="connsiteX23" fmla="*/ 1124030 w 2538709"/>
              <a:gd name="connsiteY23" fmla="*/ 317012 h 1573026"/>
              <a:gd name="connsiteX24" fmla="*/ 1195467 w 2538709"/>
              <a:gd name="connsiteY24" fmla="*/ 305106 h 1573026"/>
              <a:gd name="connsiteX25" fmla="*/ 1280859 w 2538709"/>
              <a:gd name="connsiteY25" fmla="*/ 250164 h 1573026"/>
              <a:gd name="connsiteX26" fmla="*/ 1352630 w 2538709"/>
              <a:gd name="connsiteY26" fmla="*/ 221762 h 1573026"/>
              <a:gd name="connsiteX27" fmla="*/ 1421688 w 2538709"/>
              <a:gd name="connsiteY27" fmla="*/ 188423 h 1573026"/>
              <a:gd name="connsiteX28" fmla="*/ 1493123 w 2538709"/>
              <a:gd name="connsiteY28" fmla="*/ 195568 h 1573026"/>
              <a:gd name="connsiteX29" fmla="*/ 1545511 w 2538709"/>
              <a:gd name="connsiteY29" fmla="*/ 174137 h 1573026"/>
              <a:gd name="connsiteX30" fmla="*/ 1576469 w 2538709"/>
              <a:gd name="connsiteY30" fmla="*/ 183660 h 1573026"/>
              <a:gd name="connsiteX31" fmla="*/ 1650286 w 2538709"/>
              <a:gd name="connsiteY31" fmla="*/ 233668 h 1573026"/>
              <a:gd name="connsiteX32" fmla="*/ 1588373 w 2538709"/>
              <a:gd name="connsiteY32" fmla="*/ 209856 h 1573026"/>
              <a:gd name="connsiteX33" fmla="*/ 1609805 w 2538709"/>
              <a:gd name="connsiteY33" fmla="*/ 281293 h 1573026"/>
              <a:gd name="connsiteX34" fmla="*/ 1647907 w 2538709"/>
              <a:gd name="connsiteY34" fmla="*/ 309866 h 1573026"/>
              <a:gd name="connsiteX35" fmla="*/ 1743155 w 2538709"/>
              <a:gd name="connsiteY35" fmla="*/ 314631 h 1573026"/>
              <a:gd name="connsiteX36" fmla="*/ 1809832 w 2538709"/>
              <a:gd name="connsiteY36" fmla="*/ 271766 h 1573026"/>
              <a:gd name="connsiteX37" fmla="*/ 1807448 w 2538709"/>
              <a:gd name="connsiteY37" fmla="*/ 293200 h 1573026"/>
              <a:gd name="connsiteX38" fmla="*/ 1771730 w 2538709"/>
              <a:gd name="connsiteY38" fmla="*/ 321775 h 1573026"/>
              <a:gd name="connsiteX39" fmla="*/ 1697911 w 2538709"/>
              <a:gd name="connsiteY39" fmla="*/ 338443 h 1573026"/>
              <a:gd name="connsiteX40" fmla="*/ 1705057 w 2538709"/>
              <a:gd name="connsiteY40" fmla="*/ 367017 h 1573026"/>
              <a:gd name="connsiteX41" fmla="*/ 1828882 w 2538709"/>
              <a:gd name="connsiteY41" fmla="*/ 331298 h 1573026"/>
              <a:gd name="connsiteX42" fmla="*/ 1881267 w 2538709"/>
              <a:gd name="connsiteY42" fmla="*/ 295581 h 1573026"/>
              <a:gd name="connsiteX43" fmla="*/ 1924131 w 2538709"/>
              <a:gd name="connsiteY43" fmla="*/ 271766 h 1573026"/>
              <a:gd name="connsiteX44" fmla="*/ 1847932 w 2538709"/>
              <a:gd name="connsiteY44" fmla="*/ 264623 h 1573026"/>
              <a:gd name="connsiteX45" fmla="*/ 1847932 w 2538709"/>
              <a:gd name="connsiteY45" fmla="*/ 202710 h 1573026"/>
              <a:gd name="connsiteX46" fmla="*/ 1897937 w 2538709"/>
              <a:gd name="connsiteY46" fmla="*/ 202710 h 1573026"/>
              <a:gd name="connsiteX47" fmla="*/ 2005093 w 2538709"/>
              <a:gd name="connsiteY47" fmla="*/ 97935 h 1573026"/>
              <a:gd name="connsiteX48" fmla="*/ 2055099 w 2538709"/>
              <a:gd name="connsiteY48" fmla="*/ 305 h 1573026"/>
              <a:gd name="connsiteX49" fmla="*/ 2019381 w 2538709"/>
              <a:gd name="connsiteY49" fmla="*/ 114604 h 1573026"/>
              <a:gd name="connsiteX50" fmla="*/ 1945563 w 2538709"/>
              <a:gd name="connsiteY50" fmla="*/ 193186 h 1573026"/>
              <a:gd name="connsiteX51" fmla="*/ 2009855 w 2538709"/>
              <a:gd name="connsiteY51" fmla="*/ 217000 h 1573026"/>
              <a:gd name="connsiteX52" fmla="*/ 2069386 w 2538709"/>
              <a:gd name="connsiteY52" fmla="*/ 212237 h 1573026"/>
              <a:gd name="connsiteX53" fmla="*/ 2114632 w 2538709"/>
              <a:gd name="connsiteY53" fmla="*/ 257480 h 1573026"/>
              <a:gd name="connsiteX54" fmla="*/ 2164636 w 2538709"/>
              <a:gd name="connsiteY54" fmla="*/ 243193 h 1573026"/>
              <a:gd name="connsiteX55" fmla="*/ 2207498 w 2538709"/>
              <a:gd name="connsiteY55" fmla="*/ 178900 h 1573026"/>
              <a:gd name="connsiteX56" fmla="*/ 2250361 w 2538709"/>
              <a:gd name="connsiteY56" fmla="*/ 169375 h 1573026"/>
              <a:gd name="connsiteX57" fmla="*/ 2355136 w 2538709"/>
              <a:gd name="connsiteY57" fmla="*/ 152706 h 1573026"/>
              <a:gd name="connsiteX58" fmla="*/ 2371805 w 2538709"/>
              <a:gd name="connsiteY58" fmla="*/ 147943 h 1573026"/>
              <a:gd name="connsiteX59" fmla="*/ 2459911 w 2538709"/>
              <a:gd name="connsiteY59" fmla="*/ 166993 h 1573026"/>
              <a:gd name="connsiteX60" fmla="*/ 2490867 w 2538709"/>
              <a:gd name="connsiteY60" fmla="*/ 188425 h 1573026"/>
              <a:gd name="connsiteX61" fmla="*/ 2517062 w 2538709"/>
              <a:gd name="connsiteY61" fmla="*/ 205092 h 1573026"/>
              <a:gd name="connsiteX62" fmla="*/ 2538492 w 2538709"/>
              <a:gd name="connsiteY62" fmla="*/ 221762 h 1573026"/>
              <a:gd name="connsiteX63" fmla="*/ 2519442 w 2538709"/>
              <a:gd name="connsiteY63" fmla="*/ 264625 h 1573026"/>
              <a:gd name="connsiteX64" fmla="*/ 2517061 w 2538709"/>
              <a:gd name="connsiteY64" fmla="*/ 319393 h 1573026"/>
              <a:gd name="connsiteX65" fmla="*/ 2502773 w 2538709"/>
              <a:gd name="connsiteY65" fmla="*/ 376543 h 1573026"/>
              <a:gd name="connsiteX66" fmla="*/ 2505155 w 2538709"/>
              <a:gd name="connsiteY66" fmla="*/ 386068 h 1573026"/>
              <a:gd name="connsiteX67" fmla="*/ 2536111 w 2538709"/>
              <a:gd name="connsiteY67" fmla="*/ 393212 h 1573026"/>
              <a:gd name="connsiteX68" fmla="*/ 2524205 w 2538709"/>
              <a:gd name="connsiteY68" fmla="*/ 424168 h 1573026"/>
              <a:gd name="connsiteX69" fmla="*/ 2490867 w 2538709"/>
              <a:gd name="connsiteY69" fmla="*/ 445600 h 1573026"/>
              <a:gd name="connsiteX70" fmla="*/ 2476580 w 2538709"/>
              <a:gd name="connsiteY70" fmla="*/ 476556 h 1573026"/>
              <a:gd name="connsiteX71" fmla="*/ 2479833 w 2538709"/>
              <a:gd name="connsiteY71" fmla="*/ 559163 h 1573026"/>
              <a:gd name="connsiteX72" fmla="*/ 2467054 w 2538709"/>
              <a:gd name="connsiteY72" fmla="*/ 590856 h 1573026"/>
              <a:gd name="connsiteX73" fmla="*/ 2464673 w 2538709"/>
              <a:gd name="connsiteY73" fmla="*/ 655150 h 1573026"/>
              <a:gd name="connsiteX74" fmla="*/ 2486105 w 2538709"/>
              <a:gd name="connsiteY74" fmla="*/ 690868 h 1573026"/>
              <a:gd name="connsiteX75" fmla="*/ 2481342 w 2538709"/>
              <a:gd name="connsiteY75" fmla="*/ 743256 h 1573026"/>
              <a:gd name="connsiteX76" fmla="*/ 2483723 w 2538709"/>
              <a:gd name="connsiteY76" fmla="*/ 790881 h 1573026"/>
              <a:gd name="connsiteX77" fmla="*/ 2471817 w 2538709"/>
              <a:gd name="connsiteY77" fmla="*/ 805168 h 1573026"/>
              <a:gd name="connsiteX78" fmla="*/ 2443242 w 2538709"/>
              <a:gd name="connsiteY78" fmla="*/ 890893 h 1573026"/>
              <a:gd name="connsiteX79" fmla="*/ 2412288 w 2538709"/>
              <a:gd name="connsiteY79" fmla="*/ 967092 h 1573026"/>
              <a:gd name="connsiteX80" fmla="*/ 2376567 w 2538709"/>
              <a:gd name="connsiteY80" fmla="*/ 945662 h 1573026"/>
              <a:gd name="connsiteX81" fmla="*/ 2317036 w 2538709"/>
              <a:gd name="connsiteY81" fmla="*/ 917087 h 1573026"/>
              <a:gd name="connsiteX82" fmla="*/ 2288461 w 2538709"/>
              <a:gd name="connsiteY82" fmla="*/ 883750 h 1573026"/>
              <a:gd name="connsiteX83" fmla="*/ 2255125 w 2538709"/>
              <a:gd name="connsiteY83" fmla="*/ 869462 h 1573026"/>
              <a:gd name="connsiteX84" fmla="*/ 2221786 w 2538709"/>
              <a:gd name="connsiteY84" fmla="*/ 871843 h 1573026"/>
              <a:gd name="connsiteX85" fmla="*/ 2171780 w 2538709"/>
              <a:gd name="connsiteY85" fmla="*/ 895656 h 1573026"/>
              <a:gd name="connsiteX86" fmla="*/ 2147967 w 2538709"/>
              <a:gd name="connsiteY86" fmla="*/ 909943 h 1573026"/>
              <a:gd name="connsiteX87" fmla="*/ 2078913 w 2538709"/>
              <a:gd name="connsiteY87" fmla="*/ 926612 h 1573026"/>
              <a:gd name="connsiteX88" fmla="*/ 2057480 w 2538709"/>
              <a:gd name="connsiteY88" fmla="*/ 957568 h 1573026"/>
              <a:gd name="connsiteX89" fmla="*/ 2055098 w 2538709"/>
              <a:gd name="connsiteY89" fmla="*/ 1036150 h 1573026"/>
              <a:gd name="connsiteX90" fmla="*/ 2057482 w 2538709"/>
              <a:gd name="connsiteY90" fmla="*/ 1062342 h 1573026"/>
              <a:gd name="connsiteX91" fmla="*/ 1957467 w 2538709"/>
              <a:gd name="connsiteY91" fmla="*/ 1112350 h 1573026"/>
              <a:gd name="connsiteX92" fmla="*/ 1914605 w 2538709"/>
              <a:gd name="connsiteY92" fmla="*/ 1112350 h 1573026"/>
              <a:gd name="connsiteX93" fmla="*/ 1824119 w 2538709"/>
              <a:gd name="connsiteY93" fmla="*/ 1148067 h 1573026"/>
              <a:gd name="connsiteX94" fmla="*/ 1802686 w 2538709"/>
              <a:gd name="connsiteY94" fmla="*/ 1188550 h 1573026"/>
              <a:gd name="connsiteX95" fmla="*/ 1802688 w 2538709"/>
              <a:gd name="connsiteY95" fmla="*/ 1238556 h 1573026"/>
              <a:gd name="connsiteX96" fmla="*/ 1752680 w 2538709"/>
              <a:gd name="connsiteY96" fmla="*/ 1279037 h 1573026"/>
              <a:gd name="connsiteX97" fmla="*/ 1736013 w 2538709"/>
              <a:gd name="connsiteY97" fmla="*/ 1309993 h 1573026"/>
              <a:gd name="connsiteX98" fmla="*/ 1738392 w 2538709"/>
              <a:gd name="connsiteY98" fmla="*/ 1331425 h 1573026"/>
              <a:gd name="connsiteX99" fmla="*/ 1771730 w 2538709"/>
              <a:gd name="connsiteY99" fmla="*/ 1326662 h 1573026"/>
              <a:gd name="connsiteX100" fmla="*/ 1795544 w 2538709"/>
              <a:gd name="connsiteY100" fmla="*/ 1350474 h 1573026"/>
              <a:gd name="connsiteX101" fmla="*/ 1783636 w 2538709"/>
              <a:gd name="connsiteY101" fmla="*/ 1383812 h 1573026"/>
              <a:gd name="connsiteX102" fmla="*/ 1781255 w 2538709"/>
              <a:gd name="connsiteY102" fmla="*/ 1421912 h 1573026"/>
              <a:gd name="connsiteX103" fmla="*/ 1702675 w 2538709"/>
              <a:gd name="connsiteY103" fmla="*/ 1450487 h 1573026"/>
              <a:gd name="connsiteX104" fmla="*/ 1693150 w 2538709"/>
              <a:gd name="connsiteY104" fmla="*/ 1538594 h 1573026"/>
              <a:gd name="connsiteX105" fmla="*/ 1626473 w 2538709"/>
              <a:gd name="connsiteY105" fmla="*/ 1560025 h 1573026"/>
              <a:gd name="connsiteX106" fmla="*/ 1590422 w 2538709"/>
              <a:gd name="connsiteY106" fmla="*/ 1573012 h 1573026"/>
              <a:gd name="connsiteX107" fmla="*/ 1509792 w 2538709"/>
              <a:gd name="connsiteY107" fmla="*/ 1557643 h 1573026"/>
              <a:gd name="connsiteX108" fmla="*/ 1483598 w 2538709"/>
              <a:gd name="connsiteY108" fmla="*/ 1571931 h 1573026"/>
              <a:gd name="connsiteX109" fmla="*/ 1428832 w 2538709"/>
              <a:gd name="connsiteY109" fmla="*/ 1543356 h 1573026"/>
              <a:gd name="connsiteX110" fmla="*/ 1388348 w 2538709"/>
              <a:gd name="connsiteY110" fmla="*/ 1507637 h 1573026"/>
              <a:gd name="connsiteX111" fmla="*/ 1345488 w 2538709"/>
              <a:gd name="connsiteY111" fmla="*/ 1479061 h 1573026"/>
              <a:gd name="connsiteX112" fmla="*/ 1374061 w 2538709"/>
              <a:gd name="connsiteY112" fmla="*/ 1455250 h 1573026"/>
              <a:gd name="connsiteX113" fmla="*/ 1362155 w 2538709"/>
              <a:gd name="connsiteY113" fmla="*/ 1438581 h 1573026"/>
              <a:gd name="connsiteX114" fmla="*/ 1300242 w 2538709"/>
              <a:gd name="connsiteY114" fmla="*/ 1426675 h 1573026"/>
              <a:gd name="connsiteX115" fmla="*/ 1281192 w 2538709"/>
              <a:gd name="connsiteY115" fmla="*/ 1402862 h 1573026"/>
              <a:gd name="connsiteX116" fmla="*/ 1243094 w 2538709"/>
              <a:gd name="connsiteY116" fmla="*/ 1379050 h 1573026"/>
              <a:gd name="connsiteX117" fmla="*/ 1238330 w 2538709"/>
              <a:gd name="connsiteY117" fmla="*/ 1390956 h 1573026"/>
              <a:gd name="connsiteX118" fmla="*/ 1252619 w 2538709"/>
              <a:gd name="connsiteY118" fmla="*/ 1429056 h 1573026"/>
              <a:gd name="connsiteX119" fmla="*/ 1221661 w 2538709"/>
              <a:gd name="connsiteY119" fmla="*/ 1443343 h 1573026"/>
              <a:gd name="connsiteX120" fmla="*/ 1195469 w 2538709"/>
              <a:gd name="connsiteY120" fmla="*/ 1457630 h 1573026"/>
              <a:gd name="connsiteX121" fmla="*/ 1178798 w 2538709"/>
              <a:gd name="connsiteY121" fmla="*/ 1450487 h 1573026"/>
              <a:gd name="connsiteX122" fmla="*/ 1133555 w 2538709"/>
              <a:gd name="connsiteY122" fmla="*/ 1388575 h 1573026"/>
              <a:gd name="connsiteX123" fmla="*/ 1088313 w 2538709"/>
              <a:gd name="connsiteY123" fmla="*/ 1355237 h 1573026"/>
              <a:gd name="connsiteX124" fmla="*/ 1109744 w 2538709"/>
              <a:gd name="connsiteY124" fmla="*/ 1338568 h 1573026"/>
              <a:gd name="connsiteX125" fmla="*/ 1131175 w 2538709"/>
              <a:gd name="connsiteY125" fmla="*/ 1298087 h 1573026"/>
              <a:gd name="connsiteX126" fmla="*/ 1116886 w 2538709"/>
              <a:gd name="connsiteY126" fmla="*/ 1286181 h 1573026"/>
              <a:gd name="connsiteX127" fmla="*/ 1078788 w 2538709"/>
              <a:gd name="connsiteY127" fmla="*/ 1288562 h 1573026"/>
              <a:gd name="connsiteX128" fmla="*/ 1002588 w 2538709"/>
              <a:gd name="connsiteY128" fmla="*/ 1245700 h 1573026"/>
              <a:gd name="connsiteX129" fmla="*/ 959723 w 2538709"/>
              <a:gd name="connsiteY129" fmla="*/ 1226650 h 1573026"/>
              <a:gd name="connsiteX130" fmla="*/ 950200 w 2538709"/>
              <a:gd name="connsiteY130" fmla="*/ 1226650 h 1573026"/>
              <a:gd name="connsiteX131" fmla="*/ 938294 w 2538709"/>
              <a:gd name="connsiteY131" fmla="*/ 1162356 h 1573026"/>
              <a:gd name="connsiteX132" fmla="*/ 950200 w 2538709"/>
              <a:gd name="connsiteY132" fmla="*/ 1098062 h 1573026"/>
              <a:gd name="connsiteX133" fmla="*/ 919244 w 2538709"/>
              <a:gd name="connsiteY133" fmla="*/ 1064725 h 1573026"/>
              <a:gd name="connsiteX134" fmla="*/ 866857 w 2538709"/>
              <a:gd name="connsiteY134" fmla="*/ 1040912 h 1573026"/>
              <a:gd name="connsiteX135" fmla="*/ 893050 w 2538709"/>
              <a:gd name="connsiteY135" fmla="*/ 1017100 h 1573026"/>
              <a:gd name="connsiteX136" fmla="*/ 938294 w 2538709"/>
              <a:gd name="connsiteY136" fmla="*/ 1021862 h 1573026"/>
              <a:gd name="connsiteX137" fmla="*/ 933532 w 2538709"/>
              <a:gd name="connsiteY137" fmla="*/ 974237 h 1573026"/>
              <a:gd name="connsiteX138" fmla="*/ 904957 w 2538709"/>
              <a:gd name="connsiteY138" fmla="*/ 969475 h 1573026"/>
              <a:gd name="connsiteX139" fmla="*/ 909719 w 2538709"/>
              <a:gd name="connsiteY139" fmla="*/ 921850 h 1573026"/>
              <a:gd name="connsiteX140" fmla="*/ 878763 w 2538709"/>
              <a:gd name="connsiteY140" fmla="*/ 907562 h 1573026"/>
              <a:gd name="connsiteX141" fmla="*/ 881144 w 2538709"/>
              <a:gd name="connsiteY141" fmla="*/ 871843 h 1573026"/>
              <a:gd name="connsiteX142" fmla="*/ 833519 w 2538709"/>
              <a:gd name="connsiteY142" fmla="*/ 857556 h 1573026"/>
              <a:gd name="connsiteX143" fmla="*/ 814469 w 2538709"/>
              <a:gd name="connsiteY143" fmla="*/ 878987 h 1573026"/>
              <a:gd name="connsiteX144" fmla="*/ 785892 w 2538709"/>
              <a:gd name="connsiteY144" fmla="*/ 881368 h 1573026"/>
              <a:gd name="connsiteX145" fmla="*/ 735888 w 2538709"/>
              <a:gd name="connsiteY145" fmla="*/ 886131 h 1573026"/>
              <a:gd name="connsiteX146" fmla="*/ 704932 w 2538709"/>
              <a:gd name="connsiteY146" fmla="*/ 907562 h 1573026"/>
              <a:gd name="connsiteX147" fmla="*/ 704932 w 2538709"/>
              <a:gd name="connsiteY147" fmla="*/ 876606 h 1573026"/>
              <a:gd name="connsiteX148" fmla="*/ 664450 w 2538709"/>
              <a:gd name="connsiteY148" fmla="*/ 871843 h 1573026"/>
              <a:gd name="connsiteX149" fmla="*/ 671592 w 2538709"/>
              <a:gd name="connsiteY149" fmla="*/ 893275 h 1573026"/>
              <a:gd name="connsiteX150" fmla="*/ 666832 w 2538709"/>
              <a:gd name="connsiteY150" fmla="*/ 912325 h 1573026"/>
              <a:gd name="connsiteX151" fmla="*/ 581107 w 2538709"/>
              <a:gd name="connsiteY151" fmla="*/ 859936 h 1573026"/>
              <a:gd name="connsiteX152" fmla="*/ 559675 w 2538709"/>
              <a:gd name="connsiteY152" fmla="*/ 826600 h 1573026"/>
              <a:gd name="connsiteX153" fmla="*/ 571582 w 2538709"/>
              <a:gd name="connsiteY153" fmla="*/ 786117 h 1573026"/>
              <a:gd name="connsiteX154" fmla="*/ 540625 w 2538709"/>
              <a:gd name="connsiteY154" fmla="*/ 781356 h 1573026"/>
              <a:gd name="connsiteX155" fmla="*/ 493000 w 2538709"/>
              <a:gd name="connsiteY155" fmla="*/ 795643 h 1573026"/>
              <a:gd name="connsiteX156" fmla="*/ 483475 w 2538709"/>
              <a:gd name="connsiteY156" fmla="*/ 809931 h 1573026"/>
              <a:gd name="connsiteX157" fmla="*/ 459663 w 2538709"/>
              <a:gd name="connsiteY157" fmla="*/ 826600 h 1573026"/>
              <a:gd name="connsiteX158" fmla="*/ 452519 w 2538709"/>
              <a:gd name="connsiteY158" fmla="*/ 843268 h 1573026"/>
              <a:gd name="connsiteX159" fmla="*/ 412038 w 2538709"/>
              <a:gd name="connsiteY159" fmla="*/ 876606 h 1573026"/>
              <a:gd name="connsiteX160" fmla="*/ 414417 w 2538709"/>
              <a:gd name="connsiteY160" fmla="*/ 898037 h 1573026"/>
              <a:gd name="connsiteX161" fmla="*/ 428707 w 2538709"/>
              <a:gd name="connsiteY161" fmla="*/ 917087 h 1573026"/>
              <a:gd name="connsiteX162" fmla="*/ 352507 w 2538709"/>
              <a:gd name="connsiteY162" fmla="*/ 902800 h 1573026"/>
              <a:gd name="connsiteX163" fmla="*/ 319169 w 2538709"/>
              <a:gd name="connsiteY163" fmla="*/ 907562 h 1573026"/>
              <a:gd name="connsiteX164" fmla="*/ 366792 w 2538709"/>
              <a:gd name="connsiteY164" fmla="*/ 938518 h 1573026"/>
              <a:gd name="connsiteX165" fmla="*/ 390607 w 2538709"/>
              <a:gd name="connsiteY165" fmla="*/ 950425 h 1573026"/>
              <a:gd name="connsiteX166" fmla="*/ 416800 w 2538709"/>
              <a:gd name="connsiteY166" fmla="*/ 1002812 h 1573026"/>
              <a:gd name="connsiteX167" fmla="*/ 350123 w 2538709"/>
              <a:gd name="connsiteY167" fmla="*/ 1019481 h 1573026"/>
              <a:gd name="connsiteX168" fmla="*/ 328694 w 2538709"/>
              <a:gd name="connsiteY168" fmla="*/ 1031387 h 1573026"/>
              <a:gd name="connsiteX169" fmla="*/ 304880 w 2538709"/>
              <a:gd name="connsiteY169" fmla="*/ 1002812 h 1573026"/>
              <a:gd name="connsiteX170" fmla="*/ 281067 w 2538709"/>
              <a:gd name="connsiteY170" fmla="*/ 971856 h 1573026"/>
              <a:gd name="connsiteX171" fmla="*/ 283448 w 2538709"/>
              <a:gd name="connsiteY171" fmla="*/ 933756 h 1573026"/>
              <a:gd name="connsiteX172" fmla="*/ 281067 w 2538709"/>
              <a:gd name="connsiteY172" fmla="*/ 914706 h 1573026"/>
              <a:gd name="connsiteX173" fmla="*/ 300117 w 2538709"/>
              <a:gd name="connsiteY173" fmla="*/ 881368 h 1573026"/>
              <a:gd name="connsiteX174" fmla="*/ 259637 w 2538709"/>
              <a:gd name="connsiteY174" fmla="*/ 890893 h 1573026"/>
              <a:gd name="connsiteX175" fmla="*/ 231061 w 2538709"/>
              <a:gd name="connsiteY175" fmla="*/ 952806 h 1573026"/>
              <a:gd name="connsiteX176" fmla="*/ 223917 w 2538709"/>
              <a:gd name="connsiteY176" fmla="*/ 976618 h 1573026"/>
              <a:gd name="connsiteX177" fmla="*/ 192961 w 2538709"/>
              <a:gd name="connsiteY177" fmla="*/ 993287 h 1573026"/>
              <a:gd name="connsiteX178" fmla="*/ 145336 w 2538709"/>
              <a:gd name="connsiteY178" fmla="*/ 990906 h 1573026"/>
              <a:gd name="connsiteX179" fmla="*/ 138192 w 2538709"/>
              <a:gd name="connsiteY179" fmla="*/ 1007575 h 1573026"/>
              <a:gd name="connsiteX180" fmla="*/ 16748 w 2538709"/>
              <a:gd name="connsiteY180" fmla="*/ 1093300 h 1573026"/>
              <a:gd name="connsiteX0" fmla="*/ 16355 w 2538316"/>
              <a:gd name="connsiteY0" fmla="*/ 1093300 h 1573026"/>
              <a:gd name="connsiteX1" fmla="*/ 556899 w 2538316"/>
              <a:gd name="connsiteY1" fmla="*/ 524181 h 1573026"/>
              <a:gd name="connsiteX2" fmla="*/ 602143 w 2538316"/>
              <a:gd name="connsiteY2" fmla="*/ 547993 h 1573026"/>
              <a:gd name="connsiteX3" fmla="*/ 668820 w 2538316"/>
              <a:gd name="connsiteY3" fmla="*/ 562280 h 1573026"/>
              <a:gd name="connsiteX4" fmla="*/ 714062 w 2538316"/>
              <a:gd name="connsiteY4" fmla="*/ 478937 h 1573026"/>
              <a:gd name="connsiteX5" fmla="*/ 742637 w 2538316"/>
              <a:gd name="connsiteY5" fmla="*/ 455125 h 1573026"/>
              <a:gd name="connsiteX6" fmla="*/ 745021 w 2538316"/>
              <a:gd name="connsiteY6" fmla="*/ 426549 h 1573026"/>
              <a:gd name="connsiteX7" fmla="*/ 673580 w 2538316"/>
              <a:gd name="connsiteY7" fmla="*/ 412262 h 1573026"/>
              <a:gd name="connsiteX8" fmla="*/ 645007 w 2538316"/>
              <a:gd name="connsiteY8" fmla="*/ 417024 h 1573026"/>
              <a:gd name="connsiteX9" fmla="*/ 609287 w 2538316"/>
              <a:gd name="connsiteY9" fmla="*/ 383687 h 1573026"/>
              <a:gd name="connsiteX10" fmla="*/ 633101 w 2538316"/>
              <a:gd name="connsiteY10" fmla="*/ 357491 h 1573026"/>
              <a:gd name="connsiteX11" fmla="*/ 695012 w 2538316"/>
              <a:gd name="connsiteY11" fmla="*/ 343206 h 1573026"/>
              <a:gd name="connsiteX12" fmla="*/ 740255 w 2538316"/>
              <a:gd name="connsiteY12" fmla="*/ 357493 h 1573026"/>
              <a:gd name="connsiteX13" fmla="*/ 752162 w 2538316"/>
              <a:gd name="connsiteY13" fmla="*/ 376543 h 1573026"/>
              <a:gd name="connsiteX14" fmla="*/ 871224 w 2538316"/>
              <a:gd name="connsiteY14" fmla="*/ 436075 h 1573026"/>
              <a:gd name="connsiteX15" fmla="*/ 895037 w 2538316"/>
              <a:gd name="connsiteY15" fmla="*/ 500368 h 1573026"/>
              <a:gd name="connsiteX16" fmla="*/ 916468 w 2538316"/>
              <a:gd name="connsiteY16" fmla="*/ 512275 h 1573026"/>
              <a:gd name="connsiteX17" fmla="*/ 914087 w 2538316"/>
              <a:gd name="connsiteY17" fmla="*/ 421787 h 1573026"/>
              <a:gd name="connsiteX18" fmla="*/ 935518 w 2538316"/>
              <a:gd name="connsiteY18" fmla="*/ 383687 h 1573026"/>
              <a:gd name="connsiteX19" fmla="*/ 954568 w 2538316"/>
              <a:gd name="connsiteY19" fmla="*/ 386068 h 1573026"/>
              <a:gd name="connsiteX20" fmla="*/ 954568 w 2538316"/>
              <a:gd name="connsiteY20" fmla="*/ 347968 h 1573026"/>
              <a:gd name="connsiteX21" fmla="*/ 966476 w 2538316"/>
              <a:gd name="connsiteY21" fmla="*/ 340823 h 1573026"/>
              <a:gd name="connsiteX22" fmla="*/ 1023624 w 2538316"/>
              <a:gd name="connsiteY22" fmla="*/ 343206 h 1573026"/>
              <a:gd name="connsiteX23" fmla="*/ 1123637 w 2538316"/>
              <a:gd name="connsiteY23" fmla="*/ 317012 h 1573026"/>
              <a:gd name="connsiteX24" fmla="*/ 1195074 w 2538316"/>
              <a:gd name="connsiteY24" fmla="*/ 305106 h 1573026"/>
              <a:gd name="connsiteX25" fmla="*/ 1280466 w 2538316"/>
              <a:gd name="connsiteY25" fmla="*/ 250164 h 1573026"/>
              <a:gd name="connsiteX26" fmla="*/ 1352237 w 2538316"/>
              <a:gd name="connsiteY26" fmla="*/ 221762 h 1573026"/>
              <a:gd name="connsiteX27" fmla="*/ 1421295 w 2538316"/>
              <a:gd name="connsiteY27" fmla="*/ 188423 h 1573026"/>
              <a:gd name="connsiteX28" fmla="*/ 1492730 w 2538316"/>
              <a:gd name="connsiteY28" fmla="*/ 195568 h 1573026"/>
              <a:gd name="connsiteX29" fmla="*/ 1545118 w 2538316"/>
              <a:gd name="connsiteY29" fmla="*/ 174137 h 1573026"/>
              <a:gd name="connsiteX30" fmla="*/ 1576076 w 2538316"/>
              <a:gd name="connsiteY30" fmla="*/ 183660 h 1573026"/>
              <a:gd name="connsiteX31" fmla="*/ 1649893 w 2538316"/>
              <a:gd name="connsiteY31" fmla="*/ 233668 h 1573026"/>
              <a:gd name="connsiteX32" fmla="*/ 1587980 w 2538316"/>
              <a:gd name="connsiteY32" fmla="*/ 209856 h 1573026"/>
              <a:gd name="connsiteX33" fmla="*/ 1609412 w 2538316"/>
              <a:gd name="connsiteY33" fmla="*/ 281293 h 1573026"/>
              <a:gd name="connsiteX34" fmla="*/ 1647514 w 2538316"/>
              <a:gd name="connsiteY34" fmla="*/ 309866 h 1573026"/>
              <a:gd name="connsiteX35" fmla="*/ 1742762 w 2538316"/>
              <a:gd name="connsiteY35" fmla="*/ 314631 h 1573026"/>
              <a:gd name="connsiteX36" fmla="*/ 1809439 w 2538316"/>
              <a:gd name="connsiteY36" fmla="*/ 271766 h 1573026"/>
              <a:gd name="connsiteX37" fmla="*/ 1807055 w 2538316"/>
              <a:gd name="connsiteY37" fmla="*/ 293200 h 1573026"/>
              <a:gd name="connsiteX38" fmla="*/ 1771337 w 2538316"/>
              <a:gd name="connsiteY38" fmla="*/ 321775 h 1573026"/>
              <a:gd name="connsiteX39" fmla="*/ 1697518 w 2538316"/>
              <a:gd name="connsiteY39" fmla="*/ 338443 h 1573026"/>
              <a:gd name="connsiteX40" fmla="*/ 1704664 w 2538316"/>
              <a:gd name="connsiteY40" fmla="*/ 367017 h 1573026"/>
              <a:gd name="connsiteX41" fmla="*/ 1828489 w 2538316"/>
              <a:gd name="connsiteY41" fmla="*/ 331298 h 1573026"/>
              <a:gd name="connsiteX42" fmla="*/ 1880874 w 2538316"/>
              <a:gd name="connsiteY42" fmla="*/ 295581 h 1573026"/>
              <a:gd name="connsiteX43" fmla="*/ 1923738 w 2538316"/>
              <a:gd name="connsiteY43" fmla="*/ 271766 h 1573026"/>
              <a:gd name="connsiteX44" fmla="*/ 1847539 w 2538316"/>
              <a:gd name="connsiteY44" fmla="*/ 264623 h 1573026"/>
              <a:gd name="connsiteX45" fmla="*/ 1847539 w 2538316"/>
              <a:gd name="connsiteY45" fmla="*/ 202710 h 1573026"/>
              <a:gd name="connsiteX46" fmla="*/ 1897544 w 2538316"/>
              <a:gd name="connsiteY46" fmla="*/ 202710 h 1573026"/>
              <a:gd name="connsiteX47" fmla="*/ 2004700 w 2538316"/>
              <a:gd name="connsiteY47" fmla="*/ 97935 h 1573026"/>
              <a:gd name="connsiteX48" fmla="*/ 2054706 w 2538316"/>
              <a:gd name="connsiteY48" fmla="*/ 305 h 1573026"/>
              <a:gd name="connsiteX49" fmla="*/ 2018988 w 2538316"/>
              <a:gd name="connsiteY49" fmla="*/ 114604 h 1573026"/>
              <a:gd name="connsiteX50" fmla="*/ 1945170 w 2538316"/>
              <a:gd name="connsiteY50" fmla="*/ 193186 h 1573026"/>
              <a:gd name="connsiteX51" fmla="*/ 2009462 w 2538316"/>
              <a:gd name="connsiteY51" fmla="*/ 217000 h 1573026"/>
              <a:gd name="connsiteX52" fmla="*/ 2068993 w 2538316"/>
              <a:gd name="connsiteY52" fmla="*/ 212237 h 1573026"/>
              <a:gd name="connsiteX53" fmla="*/ 2114239 w 2538316"/>
              <a:gd name="connsiteY53" fmla="*/ 257480 h 1573026"/>
              <a:gd name="connsiteX54" fmla="*/ 2164243 w 2538316"/>
              <a:gd name="connsiteY54" fmla="*/ 243193 h 1573026"/>
              <a:gd name="connsiteX55" fmla="*/ 2207105 w 2538316"/>
              <a:gd name="connsiteY55" fmla="*/ 178900 h 1573026"/>
              <a:gd name="connsiteX56" fmla="*/ 2249968 w 2538316"/>
              <a:gd name="connsiteY56" fmla="*/ 169375 h 1573026"/>
              <a:gd name="connsiteX57" fmla="*/ 2354743 w 2538316"/>
              <a:gd name="connsiteY57" fmla="*/ 152706 h 1573026"/>
              <a:gd name="connsiteX58" fmla="*/ 2371412 w 2538316"/>
              <a:gd name="connsiteY58" fmla="*/ 147943 h 1573026"/>
              <a:gd name="connsiteX59" fmla="*/ 2459518 w 2538316"/>
              <a:gd name="connsiteY59" fmla="*/ 166993 h 1573026"/>
              <a:gd name="connsiteX60" fmla="*/ 2490474 w 2538316"/>
              <a:gd name="connsiteY60" fmla="*/ 188425 h 1573026"/>
              <a:gd name="connsiteX61" fmla="*/ 2516669 w 2538316"/>
              <a:gd name="connsiteY61" fmla="*/ 205092 h 1573026"/>
              <a:gd name="connsiteX62" fmla="*/ 2538099 w 2538316"/>
              <a:gd name="connsiteY62" fmla="*/ 221762 h 1573026"/>
              <a:gd name="connsiteX63" fmla="*/ 2519049 w 2538316"/>
              <a:gd name="connsiteY63" fmla="*/ 264625 h 1573026"/>
              <a:gd name="connsiteX64" fmla="*/ 2516668 w 2538316"/>
              <a:gd name="connsiteY64" fmla="*/ 319393 h 1573026"/>
              <a:gd name="connsiteX65" fmla="*/ 2502380 w 2538316"/>
              <a:gd name="connsiteY65" fmla="*/ 376543 h 1573026"/>
              <a:gd name="connsiteX66" fmla="*/ 2504762 w 2538316"/>
              <a:gd name="connsiteY66" fmla="*/ 386068 h 1573026"/>
              <a:gd name="connsiteX67" fmla="*/ 2535718 w 2538316"/>
              <a:gd name="connsiteY67" fmla="*/ 393212 h 1573026"/>
              <a:gd name="connsiteX68" fmla="*/ 2523812 w 2538316"/>
              <a:gd name="connsiteY68" fmla="*/ 424168 h 1573026"/>
              <a:gd name="connsiteX69" fmla="*/ 2490474 w 2538316"/>
              <a:gd name="connsiteY69" fmla="*/ 445600 h 1573026"/>
              <a:gd name="connsiteX70" fmla="*/ 2476187 w 2538316"/>
              <a:gd name="connsiteY70" fmla="*/ 476556 h 1573026"/>
              <a:gd name="connsiteX71" fmla="*/ 2479440 w 2538316"/>
              <a:gd name="connsiteY71" fmla="*/ 559163 h 1573026"/>
              <a:gd name="connsiteX72" fmla="*/ 2466661 w 2538316"/>
              <a:gd name="connsiteY72" fmla="*/ 590856 h 1573026"/>
              <a:gd name="connsiteX73" fmla="*/ 2464280 w 2538316"/>
              <a:gd name="connsiteY73" fmla="*/ 655150 h 1573026"/>
              <a:gd name="connsiteX74" fmla="*/ 2485712 w 2538316"/>
              <a:gd name="connsiteY74" fmla="*/ 690868 h 1573026"/>
              <a:gd name="connsiteX75" fmla="*/ 2480949 w 2538316"/>
              <a:gd name="connsiteY75" fmla="*/ 743256 h 1573026"/>
              <a:gd name="connsiteX76" fmla="*/ 2483330 w 2538316"/>
              <a:gd name="connsiteY76" fmla="*/ 790881 h 1573026"/>
              <a:gd name="connsiteX77" fmla="*/ 2471424 w 2538316"/>
              <a:gd name="connsiteY77" fmla="*/ 805168 h 1573026"/>
              <a:gd name="connsiteX78" fmla="*/ 2442849 w 2538316"/>
              <a:gd name="connsiteY78" fmla="*/ 890893 h 1573026"/>
              <a:gd name="connsiteX79" fmla="*/ 2411895 w 2538316"/>
              <a:gd name="connsiteY79" fmla="*/ 967092 h 1573026"/>
              <a:gd name="connsiteX80" fmla="*/ 2376174 w 2538316"/>
              <a:gd name="connsiteY80" fmla="*/ 945662 h 1573026"/>
              <a:gd name="connsiteX81" fmla="*/ 2316643 w 2538316"/>
              <a:gd name="connsiteY81" fmla="*/ 917087 h 1573026"/>
              <a:gd name="connsiteX82" fmla="*/ 2288068 w 2538316"/>
              <a:gd name="connsiteY82" fmla="*/ 883750 h 1573026"/>
              <a:gd name="connsiteX83" fmla="*/ 2254732 w 2538316"/>
              <a:gd name="connsiteY83" fmla="*/ 869462 h 1573026"/>
              <a:gd name="connsiteX84" fmla="*/ 2221393 w 2538316"/>
              <a:gd name="connsiteY84" fmla="*/ 871843 h 1573026"/>
              <a:gd name="connsiteX85" fmla="*/ 2171387 w 2538316"/>
              <a:gd name="connsiteY85" fmla="*/ 895656 h 1573026"/>
              <a:gd name="connsiteX86" fmla="*/ 2147574 w 2538316"/>
              <a:gd name="connsiteY86" fmla="*/ 909943 h 1573026"/>
              <a:gd name="connsiteX87" fmla="*/ 2078520 w 2538316"/>
              <a:gd name="connsiteY87" fmla="*/ 926612 h 1573026"/>
              <a:gd name="connsiteX88" fmla="*/ 2057087 w 2538316"/>
              <a:gd name="connsiteY88" fmla="*/ 957568 h 1573026"/>
              <a:gd name="connsiteX89" fmla="*/ 2054705 w 2538316"/>
              <a:gd name="connsiteY89" fmla="*/ 1036150 h 1573026"/>
              <a:gd name="connsiteX90" fmla="*/ 2057089 w 2538316"/>
              <a:gd name="connsiteY90" fmla="*/ 1062342 h 1573026"/>
              <a:gd name="connsiteX91" fmla="*/ 1957074 w 2538316"/>
              <a:gd name="connsiteY91" fmla="*/ 1112350 h 1573026"/>
              <a:gd name="connsiteX92" fmla="*/ 1914212 w 2538316"/>
              <a:gd name="connsiteY92" fmla="*/ 1112350 h 1573026"/>
              <a:gd name="connsiteX93" fmla="*/ 1823726 w 2538316"/>
              <a:gd name="connsiteY93" fmla="*/ 1148067 h 1573026"/>
              <a:gd name="connsiteX94" fmla="*/ 1802293 w 2538316"/>
              <a:gd name="connsiteY94" fmla="*/ 1188550 h 1573026"/>
              <a:gd name="connsiteX95" fmla="*/ 1802295 w 2538316"/>
              <a:gd name="connsiteY95" fmla="*/ 1238556 h 1573026"/>
              <a:gd name="connsiteX96" fmla="*/ 1752287 w 2538316"/>
              <a:gd name="connsiteY96" fmla="*/ 1279037 h 1573026"/>
              <a:gd name="connsiteX97" fmla="*/ 1735620 w 2538316"/>
              <a:gd name="connsiteY97" fmla="*/ 1309993 h 1573026"/>
              <a:gd name="connsiteX98" fmla="*/ 1737999 w 2538316"/>
              <a:gd name="connsiteY98" fmla="*/ 1331425 h 1573026"/>
              <a:gd name="connsiteX99" fmla="*/ 1771337 w 2538316"/>
              <a:gd name="connsiteY99" fmla="*/ 1326662 h 1573026"/>
              <a:gd name="connsiteX100" fmla="*/ 1795151 w 2538316"/>
              <a:gd name="connsiteY100" fmla="*/ 1350474 h 1573026"/>
              <a:gd name="connsiteX101" fmla="*/ 1783243 w 2538316"/>
              <a:gd name="connsiteY101" fmla="*/ 1383812 h 1573026"/>
              <a:gd name="connsiteX102" fmla="*/ 1780862 w 2538316"/>
              <a:gd name="connsiteY102" fmla="*/ 1421912 h 1573026"/>
              <a:gd name="connsiteX103" fmla="*/ 1702282 w 2538316"/>
              <a:gd name="connsiteY103" fmla="*/ 1450487 h 1573026"/>
              <a:gd name="connsiteX104" fmla="*/ 1692757 w 2538316"/>
              <a:gd name="connsiteY104" fmla="*/ 1538594 h 1573026"/>
              <a:gd name="connsiteX105" fmla="*/ 1626080 w 2538316"/>
              <a:gd name="connsiteY105" fmla="*/ 1560025 h 1573026"/>
              <a:gd name="connsiteX106" fmla="*/ 1590029 w 2538316"/>
              <a:gd name="connsiteY106" fmla="*/ 1573012 h 1573026"/>
              <a:gd name="connsiteX107" fmla="*/ 1509399 w 2538316"/>
              <a:gd name="connsiteY107" fmla="*/ 1557643 h 1573026"/>
              <a:gd name="connsiteX108" fmla="*/ 1483205 w 2538316"/>
              <a:gd name="connsiteY108" fmla="*/ 1571931 h 1573026"/>
              <a:gd name="connsiteX109" fmla="*/ 1428439 w 2538316"/>
              <a:gd name="connsiteY109" fmla="*/ 1543356 h 1573026"/>
              <a:gd name="connsiteX110" fmla="*/ 1387955 w 2538316"/>
              <a:gd name="connsiteY110" fmla="*/ 1507637 h 1573026"/>
              <a:gd name="connsiteX111" fmla="*/ 1345095 w 2538316"/>
              <a:gd name="connsiteY111" fmla="*/ 1479061 h 1573026"/>
              <a:gd name="connsiteX112" fmla="*/ 1373668 w 2538316"/>
              <a:gd name="connsiteY112" fmla="*/ 1455250 h 1573026"/>
              <a:gd name="connsiteX113" fmla="*/ 1361762 w 2538316"/>
              <a:gd name="connsiteY113" fmla="*/ 1438581 h 1573026"/>
              <a:gd name="connsiteX114" fmla="*/ 1299849 w 2538316"/>
              <a:gd name="connsiteY114" fmla="*/ 1426675 h 1573026"/>
              <a:gd name="connsiteX115" fmla="*/ 1280799 w 2538316"/>
              <a:gd name="connsiteY115" fmla="*/ 1402862 h 1573026"/>
              <a:gd name="connsiteX116" fmla="*/ 1242701 w 2538316"/>
              <a:gd name="connsiteY116" fmla="*/ 1379050 h 1573026"/>
              <a:gd name="connsiteX117" fmla="*/ 1237937 w 2538316"/>
              <a:gd name="connsiteY117" fmla="*/ 1390956 h 1573026"/>
              <a:gd name="connsiteX118" fmla="*/ 1252226 w 2538316"/>
              <a:gd name="connsiteY118" fmla="*/ 1429056 h 1573026"/>
              <a:gd name="connsiteX119" fmla="*/ 1221268 w 2538316"/>
              <a:gd name="connsiteY119" fmla="*/ 1443343 h 1573026"/>
              <a:gd name="connsiteX120" fmla="*/ 1195076 w 2538316"/>
              <a:gd name="connsiteY120" fmla="*/ 1457630 h 1573026"/>
              <a:gd name="connsiteX121" fmla="*/ 1178405 w 2538316"/>
              <a:gd name="connsiteY121" fmla="*/ 1450487 h 1573026"/>
              <a:gd name="connsiteX122" fmla="*/ 1133162 w 2538316"/>
              <a:gd name="connsiteY122" fmla="*/ 1388575 h 1573026"/>
              <a:gd name="connsiteX123" fmla="*/ 1087920 w 2538316"/>
              <a:gd name="connsiteY123" fmla="*/ 1355237 h 1573026"/>
              <a:gd name="connsiteX124" fmla="*/ 1109351 w 2538316"/>
              <a:gd name="connsiteY124" fmla="*/ 1338568 h 1573026"/>
              <a:gd name="connsiteX125" fmla="*/ 1130782 w 2538316"/>
              <a:gd name="connsiteY125" fmla="*/ 1298087 h 1573026"/>
              <a:gd name="connsiteX126" fmla="*/ 1116493 w 2538316"/>
              <a:gd name="connsiteY126" fmla="*/ 1286181 h 1573026"/>
              <a:gd name="connsiteX127" fmla="*/ 1078395 w 2538316"/>
              <a:gd name="connsiteY127" fmla="*/ 1288562 h 1573026"/>
              <a:gd name="connsiteX128" fmla="*/ 1002195 w 2538316"/>
              <a:gd name="connsiteY128" fmla="*/ 1245700 h 1573026"/>
              <a:gd name="connsiteX129" fmla="*/ 959330 w 2538316"/>
              <a:gd name="connsiteY129" fmla="*/ 1226650 h 1573026"/>
              <a:gd name="connsiteX130" fmla="*/ 949807 w 2538316"/>
              <a:gd name="connsiteY130" fmla="*/ 1226650 h 1573026"/>
              <a:gd name="connsiteX131" fmla="*/ 937901 w 2538316"/>
              <a:gd name="connsiteY131" fmla="*/ 1162356 h 1573026"/>
              <a:gd name="connsiteX132" fmla="*/ 949807 w 2538316"/>
              <a:gd name="connsiteY132" fmla="*/ 1098062 h 1573026"/>
              <a:gd name="connsiteX133" fmla="*/ 918851 w 2538316"/>
              <a:gd name="connsiteY133" fmla="*/ 1064725 h 1573026"/>
              <a:gd name="connsiteX134" fmla="*/ 866464 w 2538316"/>
              <a:gd name="connsiteY134" fmla="*/ 1040912 h 1573026"/>
              <a:gd name="connsiteX135" fmla="*/ 892657 w 2538316"/>
              <a:gd name="connsiteY135" fmla="*/ 1017100 h 1573026"/>
              <a:gd name="connsiteX136" fmla="*/ 937901 w 2538316"/>
              <a:gd name="connsiteY136" fmla="*/ 1021862 h 1573026"/>
              <a:gd name="connsiteX137" fmla="*/ 933139 w 2538316"/>
              <a:gd name="connsiteY137" fmla="*/ 974237 h 1573026"/>
              <a:gd name="connsiteX138" fmla="*/ 904564 w 2538316"/>
              <a:gd name="connsiteY138" fmla="*/ 969475 h 1573026"/>
              <a:gd name="connsiteX139" fmla="*/ 909326 w 2538316"/>
              <a:gd name="connsiteY139" fmla="*/ 921850 h 1573026"/>
              <a:gd name="connsiteX140" fmla="*/ 878370 w 2538316"/>
              <a:gd name="connsiteY140" fmla="*/ 907562 h 1573026"/>
              <a:gd name="connsiteX141" fmla="*/ 880751 w 2538316"/>
              <a:gd name="connsiteY141" fmla="*/ 871843 h 1573026"/>
              <a:gd name="connsiteX142" fmla="*/ 833126 w 2538316"/>
              <a:gd name="connsiteY142" fmla="*/ 857556 h 1573026"/>
              <a:gd name="connsiteX143" fmla="*/ 814076 w 2538316"/>
              <a:gd name="connsiteY143" fmla="*/ 878987 h 1573026"/>
              <a:gd name="connsiteX144" fmla="*/ 785499 w 2538316"/>
              <a:gd name="connsiteY144" fmla="*/ 881368 h 1573026"/>
              <a:gd name="connsiteX145" fmla="*/ 735495 w 2538316"/>
              <a:gd name="connsiteY145" fmla="*/ 886131 h 1573026"/>
              <a:gd name="connsiteX146" fmla="*/ 704539 w 2538316"/>
              <a:gd name="connsiteY146" fmla="*/ 907562 h 1573026"/>
              <a:gd name="connsiteX147" fmla="*/ 704539 w 2538316"/>
              <a:gd name="connsiteY147" fmla="*/ 876606 h 1573026"/>
              <a:gd name="connsiteX148" fmla="*/ 664057 w 2538316"/>
              <a:gd name="connsiteY148" fmla="*/ 871843 h 1573026"/>
              <a:gd name="connsiteX149" fmla="*/ 671199 w 2538316"/>
              <a:gd name="connsiteY149" fmla="*/ 893275 h 1573026"/>
              <a:gd name="connsiteX150" fmla="*/ 666439 w 2538316"/>
              <a:gd name="connsiteY150" fmla="*/ 912325 h 1573026"/>
              <a:gd name="connsiteX151" fmla="*/ 580714 w 2538316"/>
              <a:gd name="connsiteY151" fmla="*/ 859936 h 1573026"/>
              <a:gd name="connsiteX152" fmla="*/ 559282 w 2538316"/>
              <a:gd name="connsiteY152" fmla="*/ 826600 h 1573026"/>
              <a:gd name="connsiteX153" fmla="*/ 571189 w 2538316"/>
              <a:gd name="connsiteY153" fmla="*/ 786117 h 1573026"/>
              <a:gd name="connsiteX154" fmla="*/ 540232 w 2538316"/>
              <a:gd name="connsiteY154" fmla="*/ 781356 h 1573026"/>
              <a:gd name="connsiteX155" fmla="*/ 492607 w 2538316"/>
              <a:gd name="connsiteY155" fmla="*/ 795643 h 1573026"/>
              <a:gd name="connsiteX156" fmla="*/ 483082 w 2538316"/>
              <a:gd name="connsiteY156" fmla="*/ 809931 h 1573026"/>
              <a:gd name="connsiteX157" fmla="*/ 459270 w 2538316"/>
              <a:gd name="connsiteY157" fmla="*/ 826600 h 1573026"/>
              <a:gd name="connsiteX158" fmla="*/ 452126 w 2538316"/>
              <a:gd name="connsiteY158" fmla="*/ 843268 h 1573026"/>
              <a:gd name="connsiteX159" fmla="*/ 411645 w 2538316"/>
              <a:gd name="connsiteY159" fmla="*/ 876606 h 1573026"/>
              <a:gd name="connsiteX160" fmla="*/ 414024 w 2538316"/>
              <a:gd name="connsiteY160" fmla="*/ 898037 h 1573026"/>
              <a:gd name="connsiteX161" fmla="*/ 428314 w 2538316"/>
              <a:gd name="connsiteY161" fmla="*/ 917087 h 1573026"/>
              <a:gd name="connsiteX162" fmla="*/ 352114 w 2538316"/>
              <a:gd name="connsiteY162" fmla="*/ 902800 h 1573026"/>
              <a:gd name="connsiteX163" fmla="*/ 318776 w 2538316"/>
              <a:gd name="connsiteY163" fmla="*/ 907562 h 1573026"/>
              <a:gd name="connsiteX164" fmla="*/ 366399 w 2538316"/>
              <a:gd name="connsiteY164" fmla="*/ 938518 h 1573026"/>
              <a:gd name="connsiteX165" fmla="*/ 390214 w 2538316"/>
              <a:gd name="connsiteY165" fmla="*/ 950425 h 1573026"/>
              <a:gd name="connsiteX166" fmla="*/ 416407 w 2538316"/>
              <a:gd name="connsiteY166" fmla="*/ 1002812 h 1573026"/>
              <a:gd name="connsiteX167" fmla="*/ 349730 w 2538316"/>
              <a:gd name="connsiteY167" fmla="*/ 1019481 h 1573026"/>
              <a:gd name="connsiteX168" fmla="*/ 328301 w 2538316"/>
              <a:gd name="connsiteY168" fmla="*/ 1031387 h 1573026"/>
              <a:gd name="connsiteX169" fmla="*/ 304487 w 2538316"/>
              <a:gd name="connsiteY169" fmla="*/ 1002812 h 1573026"/>
              <a:gd name="connsiteX170" fmla="*/ 280674 w 2538316"/>
              <a:gd name="connsiteY170" fmla="*/ 971856 h 1573026"/>
              <a:gd name="connsiteX171" fmla="*/ 283055 w 2538316"/>
              <a:gd name="connsiteY171" fmla="*/ 933756 h 1573026"/>
              <a:gd name="connsiteX172" fmla="*/ 280674 w 2538316"/>
              <a:gd name="connsiteY172" fmla="*/ 914706 h 1573026"/>
              <a:gd name="connsiteX173" fmla="*/ 299724 w 2538316"/>
              <a:gd name="connsiteY173" fmla="*/ 881368 h 1573026"/>
              <a:gd name="connsiteX174" fmla="*/ 259244 w 2538316"/>
              <a:gd name="connsiteY174" fmla="*/ 890893 h 1573026"/>
              <a:gd name="connsiteX175" fmla="*/ 230668 w 2538316"/>
              <a:gd name="connsiteY175" fmla="*/ 952806 h 1573026"/>
              <a:gd name="connsiteX176" fmla="*/ 223524 w 2538316"/>
              <a:gd name="connsiteY176" fmla="*/ 976618 h 1573026"/>
              <a:gd name="connsiteX177" fmla="*/ 192568 w 2538316"/>
              <a:gd name="connsiteY177" fmla="*/ 993287 h 1573026"/>
              <a:gd name="connsiteX178" fmla="*/ 144943 w 2538316"/>
              <a:gd name="connsiteY178" fmla="*/ 990906 h 1573026"/>
              <a:gd name="connsiteX179" fmla="*/ 16355 w 2538316"/>
              <a:gd name="connsiteY179" fmla="*/ 1093300 h 1573026"/>
              <a:gd name="connsiteX0" fmla="*/ 11289 w 2533250"/>
              <a:gd name="connsiteY0" fmla="*/ 1093300 h 1573026"/>
              <a:gd name="connsiteX1" fmla="*/ 551833 w 2533250"/>
              <a:gd name="connsiteY1" fmla="*/ 524181 h 1573026"/>
              <a:gd name="connsiteX2" fmla="*/ 597077 w 2533250"/>
              <a:gd name="connsiteY2" fmla="*/ 547993 h 1573026"/>
              <a:gd name="connsiteX3" fmla="*/ 663754 w 2533250"/>
              <a:gd name="connsiteY3" fmla="*/ 562280 h 1573026"/>
              <a:gd name="connsiteX4" fmla="*/ 708996 w 2533250"/>
              <a:gd name="connsiteY4" fmla="*/ 478937 h 1573026"/>
              <a:gd name="connsiteX5" fmla="*/ 737571 w 2533250"/>
              <a:gd name="connsiteY5" fmla="*/ 455125 h 1573026"/>
              <a:gd name="connsiteX6" fmla="*/ 739955 w 2533250"/>
              <a:gd name="connsiteY6" fmla="*/ 426549 h 1573026"/>
              <a:gd name="connsiteX7" fmla="*/ 668514 w 2533250"/>
              <a:gd name="connsiteY7" fmla="*/ 412262 h 1573026"/>
              <a:gd name="connsiteX8" fmla="*/ 639941 w 2533250"/>
              <a:gd name="connsiteY8" fmla="*/ 417024 h 1573026"/>
              <a:gd name="connsiteX9" fmla="*/ 604221 w 2533250"/>
              <a:gd name="connsiteY9" fmla="*/ 383687 h 1573026"/>
              <a:gd name="connsiteX10" fmla="*/ 628035 w 2533250"/>
              <a:gd name="connsiteY10" fmla="*/ 357491 h 1573026"/>
              <a:gd name="connsiteX11" fmla="*/ 689946 w 2533250"/>
              <a:gd name="connsiteY11" fmla="*/ 343206 h 1573026"/>
              <a:gd name="connsiteX12" fmla="*/ 735189 w 2533250"/>
              <a:gd name="connsiteY12" fmla="*/ 357493 h 1573026"/>
              <a:gd name="connsiteX13" fmla="*/ 747096 w 2533250"/>
              <a:gd name="connsiteY13" fmla="*/ 376543 h 1573026"/>
              <a:gd name="connsiteX14" fmla="*/ 866158 w 2533250"/>
              <a:gd name="connsiteY14" fmla="*/ 436075 h 1573026"/>
              <a:gd name="connsiteX15" fmla="*/ 889971 w 2533250"/>
              <a:gd name="connsiteY15" fmla="*/ 500368 h 1573026"/>
              <a:gd name="connsiteX16" fmla="*/ 911402 w 2533250"/>
              <a:gd name="connsiteY16" fmla="*/ 512275 h 1573026"/>
              <a:gd name="connsiteX17" fmla="*/ 909021 w 2533250"/>
              <a:gd name="connsiteY17" fmla="*/ 421787 h 1573026"/>
              <a:gd name="connsiteX18" fmla="*/ 930452 w 2533250"/>
              <a:gd name="connsiteY18" fmla="*/ 383687 h 1573026"/>
              <a:gd name="connsiteX19" fmla="*/ 949502 w 2533250"/>
              <a:gd name="connsiteY19" fmla="*/ 386068 h 1573026"/>
              <a:gd name="connsiteX20" fmla="*/ 949502 w 2533250"/>
              <a:gd name="connsiteY20" fmla="*/ 347968 h 1573026"/>
              <a:gd name="connsiteX21" fmla="*/ 961410 w 2533250"/>
              <a:gd name="connsiteY21" fmla="*/ 340823 h 1573026"/>
              <a:gd name="connsiteX22" fmla="*/ 1018558 w 2533250"/>
              <a:gd name="connsiteY22" fmla="*/ 343206 h 1573026"/>
              <a:gd name="connsiteX23" fmla="*/ 1118571 w 2533250"/>
              <a:gd name="connsiteY23" fmla="*/ 317012 h 1573026"/>
              <a:gd name="connsiteX24" fmla="*/ 1190008 w 2533250"/>
              <a:gd name="connsiteY24" fmla="*/ 305106 h 1573026"/>
              <a:gd name="connsiteX25" fmla="*/ 1275400 w 2533250"/>
              <a:gd name="connsiteY25" fmla="*/ 250164 h 1573026"/>
              <a:gd name="connsiteX26" fmla="*/ 1347171 w 2533250"/>
              <a:gd name="connsiteY26" fmla="*/ 221762 h 1573026"/>
              <a:gd name="connsiteX27" fmla="*/ 1416229 w 2533250"/>
              <a:gd name="connsiteY27" fmla="*/ 188423 h 1573026"/>
              <a:gd name="connsiteX28" fmla="*/ 1487664 w 2533250"/>
              <a:gd name="connsiteY28" fmla="*/ 195568 h 1573026"/>
              <a:gd name="connsiteX29" fmla="*/ 1540052 w 2533250"/>
              <a:gd name="connsiteY29" fmla="*/ 174137 h 1573026"/>
              <a:gd name="connsiteX30" fmla="*/ 1571010 w 2533250"/>
              <a:gd name="connsiteY30" fmla="*/ 183660 h 1573026"/>
              <a:gd name="connsiteX31" fmla="*/ 1644827 w 2533250"/>
              <a:gd name="connsiteY31" fmla="*/ 233668 h 1573026"/>
              <a:gd name="connsiteX32" fmla="*/ 1582914 w 2533250"/>
              <a:gd name="connsiteY32" fmla="*/ 209856 h 1573026"/>
              <a:gd name="connsiteX33" fmla="*/ 1604346 w 2533250"/>
              <a:gd name="connsiteY33" fmla="*/ 281293 h 1573026"/>
              <a:gd name="connsiteX34" fmla="*/ 1642448 w 2533250"/>
              <a:gd name="connsiteY34" fmla="*/ 309866 h 1573026"/>
              <a:gd name="connsiteX35" fmla="*/ 1737696 w 2533250"/>
              <a:gd name="connsiteY35" fmla="*/ 314631 h 1573026"/>
              <a:gd name="connsiteX36" fmla="*/ 1804373 w 2533250"/>
              <a:gd name="connsiteY36" fmla="*/ 271766 h 1573026"/>
              <a:gd name="connsiteX37" fmla="*/ 1801989 w 2533250"/>
              <a:gd name="connsiteY37" fmla="*/ 293200 h 1573026"/>
              <a:gd name="connsiteX38" fmla="*/ 1766271 w 2533250"/>
              <a:gd name="connsiteY38" fmla="*/ 321775 h 1573026"/>
              <a:gd name="connsiteX39" fmla="*/ 1692452 w 2533250"/>
              <a:gd name="connsiteY39" fmla="*/ 338443 h 1573026"/>
              <a:gd name="connsiteX40" fmla="*/ 1699598 w 2533250"/>
              <a:gd name="connsiteY40" fmla="*/ 367017 h 1573026"/>
              <a:gd name="connsiteX41" fmla="*/ 1823423 w 2533250"/>
              <a:gd name="connsiteY41" fmla="*/ 331298 h 1573026"/>
              <a:gd name="connsiteX42" fmla="*/ 1875808 w 2533250"/>
              <a:gd name="connsiteY42" fmla="*/ 295581 h 1573026"/>
              <a:gd name="connsiteX43" fmla="*/ 1918672 w 2533250"/>
              <a:gd name="connsiteY43" fmla="*/ 271766 h 1573026"/>
              <a:gd name="connsiteX44" fmla="*/ 1842473 w 2533250"/>
              <a:gd name="connsiteY44" fmla="*/ 264623 h 1573026"/>
              <a:gd name="connsiteX45" fmla="*/ 1842473 w 2533250"/>
              <a:gd name="connsiteY45" fmla="*/ 202710 h 1573026"/>
              <a:gd name="connsiteX46" fmla="*/ 1892478 w 2533250"/>
              <a:gd name="connsiteY46" fmla="*/ 202710 h 1573026"/>
              <a:gd name="connsiteX47" fmla="*/ 1999634 w 2533250"/>
              <a:gd name="connsiteY47" fmla="*/ 97935 h 1573026"/>
              <a:gd name="connsiteX48" fmla="*/ 2049640 w 2533250"/>
              <a:gd name="connsiteY48" fmla="*/ 305 h 1573026"/>
              <a:gd name="connsiteX49" fmla="*/ 2013922 w 2533250"/>
              <a:gd name="connsiteY49" fmla="*/ 114604 h 1573026"/>
              <a:gd name="connsiteX50" fmla="*/ 1940104 w 2533250"/>
              <a:gd name="connsiteY50" fmla="*/ 193186 h 1573026"/>
              <a:gd name="connsiteX51" fmla="*/ 2004396 w 2533250"/>
              <a:gd name="connsiteY51" fmla="*/ 217000 h 1573026"/>
              <a:gd name="connsiteX52" fmla="*/ 2063927 w 2533250"/>
              <a:gd name="connsiteY52" fmla="*/ 212237 h 1573026"/>
              <a:gd name="connsiteX53" fmla="*/ 2109173 w 2533250"/>
              <a:gd name="connsiteY53" fmla="*/ 257480 h 1573026"/>
              <a:gd name="connsiteX54" fmla="*/ 2159177 w 2533250"/>
              <a:gd name="connsiteY54" fmla="*/ 243193 h 1573026"/>
              <a:gd name="connsiteX55" fmla="*/ 2202039 w 2533250"/>
              <a:gd name="connsiteY55" fmla="*/ 178900 h 1573026"/>
              <a:gd name="connsiteX56" fmla="*/ 2244902 w 2533250"/>
              <a:gd name="connsiteY56" fmla="*/ 169375 h 1573026"/>
              <a:gd name="connsiteX57" fmla="*/ 2349677 w 2533250"/>
              <a:gd name="connsiteY57" fmla="*/ 152706 h 1573026"/>
              <a:gd name="connsiteX58" fmla="*/ 2366346 w 2533250"/>
              <a:gd name="connsiteY58" fmla="*/ 147943 h 1573026"/>
              <a:gd name="connsiteX59" fmla="*/ 2454452 w 2533250"/>
              <a:gd name="connsiteY59" fmla="*/ 166993 h 1573026"/>
              <a:gd name="connsiteX60" fmla="*/ 2485408 w 2533250"/>
              <a:gd name="connsiteY60" fmla="*/ 188425 h 1573026"/>
              <a:gd name="connsiteX61" fmla="*/ 2511603 w 2533250"/>
              <a:gd name="connsiteY61" fmla="*/ 205092 h 1573026"/>
              <a:gd name="connsiteX62" fmla="*/ 2533033 w 2533250"/>
              <a:gd name="connsiteY62" fmla="*/ 221762 h 1573026"/>
              <a:gd name="connsiteX63" fmla="*/ 2513983 w 2533250"/>
              <a:gd name="connsiteY63" fmla="*/ 264625 h 1573026"/>
              <a:gd name="connsiteX64" fmla="*/ 2511602 w 2533250"/>
              <a:gd name="connsiteY64" fmla="*/ 319393 h 1573026"/>
              <a:gd name="connsiteX65" fmla="*/ 2497314 w 2533250"/>
              <a:gd name="connsiteY65" fmla="*/ 376543 h 1573026"/>
              <a:gd name="connsiteX66" fmla="*/ 2499696 w 2533250"/>
              <a:gd name="connsiteY66" fmla="*/ 386068 h 1573026"/>
              <a:gd name="connsiteX67" fmla="*/ 2530652 w 2533250"/>
              <a:gd name="connsiteY67" fmla="*/ 393212 h 1573026"/>
              <a:gd name="connsiteX68" fmla="*/ 2518746 w 2533250"/>
              <a:gd name="connsiteY68" fmla="*/ 424168 h 1573026"/>
              <a:gd name="connsiteX69" fmla="*/ 2485408 w 2533250"/>
              <a:gd name="connsiteY69" fmla="*/ 445600 h 1573026"/>
              <a:gd name="connsiteX70" fmla="*/ 2471121 w 2533250"/>
              <a:gd name="connsiteY70" fmla="*/ 476556 h 1573026"/>
              <a:gd name="connsiteX71" fmla="*/ 2474374 w 2533250"/>
              <a:gd name="connsiteY71" fmla="*/ 559163 h 1573026"/>
              <a:gd name="connsiteX72" fmla="*/ 2461595 w 2533250"/>
              <a:gd name="connsiteY72" fmla="*/ 590856 h 1573026"/>
              <a:gd name="connsiteX73" fmla="*/ 2459214 w 2533250"/>
              <a:gd name="connsiteY73" fmla="*/ 655150 h 1573026"/>
              <a:gd name="connsiteX74" fmla="*/ 2480646 w 2533250"/>
              <a:gd name="connsiteY74" fmla="*/ 690868 h 1573026"/>
              <a:gd name="connsiteX75" fmla="*/ 2475883 w 2533250"/>
              <a:gd name="connsiteY75" fmla="*/ 743256 h 1573026"/>
              <a:gd name="connsiteX76" fmla="*/ 2478264 w 2533250"/>
              <a:gd name="connsiteY76" fmla="*/ 790881 h 1573026"/>
              <a:gd name="connsiteX77" fmla="*/ 2466358 w 2533250"/>
              <a:gd name="connsiteY77" fmla="*/ 805168 h 1573026"/>
              <a:gd name="connsiteX78" fmla="*/ 2437783 w 2533250"/>
              <a:gd name="connsiteY78" fmla="*/ 890893 h 1573026"/>
              <a:gd name="connsiteX79" fmla="*/ 2406829 w 2533250"/>
              <a:gd name="connsiteY79" fmla="*/ 967092 h 1573026"/>
              <a:gd name="connsiteX80" fmla="*/ 2371108 w 2533250"/>
              <a:gd name="connsiteY80" fmla="*/ 945662 h 1573026"/>
              <a:gd name="connsiteX81" fmla="*/ 2311577 w 2533250"/>
              <a:gd name="connsiteY81" fmla="*/ 917087 h 1573026"/>
              <a:gd name="connsiteX82" fmla="*/ 2283002 w 2533250"/>
              <a:gd name="connsiteY82" fmla="*/ 883750 h 1573026"/>
              <a:gd name="connsiteX83" fmla="*/ 2249666 w 2533250"/>
              <a:gd name="connsiteY83" fmla="*/ 869462 h 1573026"/>
              <a:gd name="connsiteX84" fmla="*/ 2216327 w 2533250"/>
              <a:gd name="connsiteY84" fmla="*/ 871843 h 1573026"/>
              <a:gd name="connsiteX85" fmla="*/ 2166321 w 2533250"/>
              <a:gd name="connsiteY85" fmla="*/ 895656 h 1573026"/>
              <a:gd name="connsiteX86" fmla="*/ 2142508 w 2533250"/>
              <a:gd name="connsiteY86" fmla="*/ 909943 h 1573026"/>
              <a:gd name="connsiteX87" fmla="*/ 2073454 w 2533250"/>
              <a:gd name="connsiteY87" fmla="*/ 926612 h 1573026"/>
              <a:gd name="connsiteX88" fmla="*/ 2052021 w 2533250"/>
              <a:gd name="connsiteY88" fmla="*/ 957568 h 1573026"/>
              <a:gd name="connsiteX89" fmla="*/ 2049639 w 2533250"/>
              <a:gd name="connsiteY89" fmla="*/ 1036150 h 1573026"/>
              <a:gd name="connsiteX90" fmla="*/ 2052023 w 2533250"/>
              <a:gd name="connsiteY90" fmla="*/ 1062342 h 1573026"/>
              <a:gd name="connsiteX91" fmla="*/ 1952008 w 2533250"/>
              <a:gd name="connsiteY91" fmla="*/ 1112350 h 1573026"/>
              <a:gd name="connsiteX92" fmla="*/ 1909146 w 2533250"/>
              <a:gd name="connsiteY92" fmla="*/ 1112350 h 1573026"/>
              <a:gd name="connsiteX93" fmla="*/ 1818660 w 2533250"/>
              <a:gd name="connsiteY93" fmla="*/ 1148067 h 1573026"/>
              <a:gd name="connsiteX94" fmla="*/ 1797227 w 2533250"/>
              <a:gd name="connsiteY94" fmla="*/ 1188550 h 1573026"/>
              <a:gd name="connsiteX95" fmla="*/ 1797229 w 2533250"/>
              <a:gd name="connsiteY95" fmla="*/ 1238556 h 1573026"/>
              <a:gd name="connsiteX96" fmla="*/ 1747221 w 2533250"/>
              <a:gd name="connsiteY96" fmla="*/ 1279037 h 1573026"/>
              <a:gd name="connsiteX97" fmla="*/ 1730554 w 2533250"/>
              <a:gd name="connsiteY97" fmla="*/ 1309993 h 1573026"/>
              <a:gd name="connsiteX98" fmla="*/ 1732933 w 2533250"/>
              <a:gd name="connsiteY98" fmla="*/ 1331425 h 1573026"/>
              <a:gd name="connsiteX99" fmla="*/ 1766271 w 2533250"/>
              <a:gd name="connsiteY99" fmla="*/ 1326662 h 1573026"/>
              <a:gd name="connsiteX100" fmla="*/ 1790085 w 2533250"/>
              <a:gd name="connsiteY100" fmla="*/ 1350474 h 1573026"/>
              <a:gd name="connsiteX101" fmla="*/ 1778177 w 2533250"/>
              <a:gd name="connsiteY101" fmla="*/ 1383812 h 1573026"/>
              <a:gd name="connsiteX102" fmla="*/ 1775796 w 2533250"/>
              <a:gd name="connsiteY102" fmla="*/ 1421912 h 1573026"/>
              <a:gd name="connsiteX103" fmla="*/ 1697216 w 2533250"/>
              <a:gd name="connsiteY103" fmla="*/ 1450487 h 1573026"/>
              <a:gd name="connsiteX104" fmla="*/ 1687691 w 2533250"/>
              <a:gd name="connsiteY104" fmla="*/ 1538594 h 1573026"/>
              <a:gd name="connsiteX105" fmla="*/ 1621014 w 2533250"/>
              <a:gd name="connsiteY105" fmla="*/ 1560025 h 1573026"/>
              <a:gd name="connsiteX106" fmla="*/ 1584963 w 2533250"/>
              <a:gd name="connsiteY106" fmla="*/ 1573012 h 1573026"/>
              <a:gd name="connsiteX107" fmla="*/ 1504333 w 2533250"/>
              <a:gd name="connsiteY107" fmla="*/ 1557643 h 1573026"/>
              <a:gd name="connsiteX108" fmla="*/ 1478139 w 2533250"/>
              <a:gd name="connsiteY108" fmla="*/ 1571931 h 1573026"/>
              <a:gd name="connsiteX109" fmla="*/ 1423373 w 2533250"/>
              <a:gd name="connsiteY109" fmla="*/ 1543356 h 1573026"/>
              <a:gd name="connsiteX110" fmla="*/ 1382889 w 2533250"/>
              <a:gd name="connsiteY110" fmla="*/ 1507637 h 1573026"/>
              <a:gd name="connsiteX111" fmla="*/ 1340029 w 2533250"/>
              <a:gd name="connsiteY111" fmla="*/ 1479061 h 1573026"/>
              <a:gd name="connsiteX112" fmla="*/ 1368602 w 2533250"/>
              <a:gd name="connsiteY112" fmla="*/ 1455250 h 1573026"/>
              <a:gd name="connsiteX113" fmla="*/ 1356696 w 2533250"/>
              <a:gd name="connsiteY113" fmla="*/ 1438581 h 1573026"/>
              <a:gd name="connsiteX114" fmla="*/ 1294783 w 2533250"/>
              <a:gd name="connsiteY114" fmla="*/ 1426675 h 1573026"/>
              <a:gd name="connsiteX115" fmla="*/ 1275733 w 2533250"/>
              <a:gd name="connsiteY115" fmla="*/ 1402862 h 1573026"/>
              <a:gd name="connsiteX116" fmla="*/ 1237635 w 2533250"/>
              <a:gd name="connsiteY116" fmla="*/ 1379050 h 1573026"/>
              <a:gd name="connsiteX117" fmla="*/ 1232871 w 2533250"/>
              <a:gd name="connsiteY117" fmla="*/ 1390956 h 1573026"/>
              <a:gd name="connsiteX118" fmla="*/ 1247160 w 2533250"/>
              <a:gd name="connsiteY118" fmla="*/ 1429056 h 1573026"/>
              <a:gd name="connsiteX119" fmla="*/ 1216202 w 2533250"/>
              <a:gd name="connsiteY119" fmla="*/ 1443343 h 1573026"/>
              <a:gd name="connsiteX120" fmla="*/ 1190010 w 2533250"/>
              <a:gd name="connsiteY120" fmla="*/ 1457630 h 1573026"/>
              <a:gd name="connsiteX121" fmla="*/ 1173339 w 2533250"/>
              <a:gd name="connsiteY121" fmla="*/ 1450487 h 1573026"/>
              <a:gd name="connsiteX122" fmla="*/ 1128096 w 2533250"/>
              <a:gd name="connsiteY122" fmla="*/ 1388575 h 1573026"/>
              <a:gd name="connsiteX123" fmla="*/ 1082854 w 2533250"/>
              <a:gd name="connsiteY123" fmla="*/ 1355237 h 1573026"/>
              <a:gd name="connsiteX124" fmla="*/ 1104285 w 2533250"/>
              <a:gd name="connsiteY124" fmla="*/ 1338568 h 1573026"/>
              <a:gd name="connsiteX125" fmla="*/ 1125716 w 2533250"/>
              <a:gd name="connsiteY125" fmla="*/ 1298087 h 1573026"/>
              <a:gd name="connsiteX126" fmla="*/ 1111427 w 2533250"/>
              <a:gd name="connsiteY126" fmla="*/ 1286181 h 1573026"/>
              <a:gd name="connsiteX127" fmla="*/ 1073329 w 2533250"/>
              <a:gd name="connsiteY127" fmla="*/ 1288562 h 1573026"/>
              <a:gd name="connsiteX128" fmla="*/ 997129 w 2533250"/>
              <a:gd name="connsiteY128" fmla="*/ 1245700 h 1573026"/>
              <a:gd name="connsiteX129" fmla="*/ 954264 w 2533250"/>
              <a:gd name="connsiteY129" fmla="*/ 1226650 h 1573026"/>
              <a:gd name="connsiteX130" fmla="*/ 944741 w 2533250"/>
              <a:gd name="connsiteY130" fmla="*/ 1226650 h 1573026"/>
              <a:gd name="connsiteX131" fmla="*/ 932835 w 2533250"/>
              <a:gd name="connsiteY131" fmla="*/ 1162356 h 1573026"/>
              <a:gd name="connsiteX132" fmla="*/ 944741 w 2533250"/>
              <a:gd name="connsiteY132" fmla="*/ 1098062 h 1573026"/>
              <a:gd name="connsiteX133" fmla="*/ 913785 w 2533250"/>
              <a:gd name="connsiteY133" fmla="*/ 1064725 h 1573026"/>
              <a:gd name="connsiteX134" fmla="*/ 861398 w 2533250"/>
              <a:gd name="connsiteY134" fmla="*/ 1040912 h 1573026"/>
              <a:gd name="connsiteX135" fmla="*/ 887591 w 2533250"/>
              <a:gd name="connsiteY135" fmla="*/ 1017100 h 1573026"/>
              <a:gd name="connsiteX136" fmla="*/ 932835 w 2533250"/>
              <a:gd name="connsiteY136" fmla="*/ 1021862 h 1573026"/>
              <a:gd name="connsiteX137" fmla="*/ 928073 w 2533250"/>
              <a:gd name="connsiteY137" fmla="*/ 974237 h 1573026"/>
              <a:gd name="connsiteX138" fmla="*/ 899498 w 2533250"/>
              <a:gd name="connsiteY138" fmla="*/ 969475 h 1573026"/>
              <a:gd name="connsiteX139" fmla="*/ 904260 w 2533250"/>
              <a:gd name="connsiteY139" fmla="*/ 921850 h 1573026"/>
              <a:gd name="connsiteX140" fmla="*/ 873304 w 2533250"/>
              <a:gd name="connsiteY140" fmla="*/ 907562 h 1573026"/>
              <a:gd name="connsiteX141" fmla="*/ 875685 w 2533250"/>
              <a:gd name="connsiteY141" fmla="*/ 871843 h 1573026"/>
              <a:gd name="connsiteX142" fmla="*/ 828060 w 2533250"/>
              <a:gd name="connsiteY142" fmla="*/ 857556 h 1573026"/>
              <a:gd name="connsiteX143" fmla="*/ 809010 w 2533250"/>
              <a:gd name="connsiteY143" fmla="*/ 878987 h 1573026"/>
              <a:gd name="connsiteX144" fmla="*/ 780433 w 2533250"/>
              <a:gd name="connsiteY144" fmla="*/ 881368 h 1573026"/>
              <a:gd name="connsiteX145" fmla="*/ 730429 w 2533250"/>
              <a:gd name="connsiteY145" fmla="*/ 886131 h 1573026"/>
              <a:gd name="connsiteX146" fmla="*/ 699473 w 2533250"/>
              <a:gd name="connsiteY146" fmla="*/ 907562 h 1573026"/>
              <a:gd name="connsiteX147" fmla="*/ 699473 w 2533250"/>
              <a:gd name="connsiteY147" fmla="*/ 876606 h 1573026"/>
              <a:gd name="connsiteX148" fmla="*/ 658991 w 2533250"/>
              <a:gd name="connsiteY148" fmla="*/ 871843 h 1573026"/>
              <a:gd name="connsiteX149" fmla="*/ 666133 w 2533250"/>
              <a:gd name="connsiteY149" fmla="*/ 893275 h 1573026"/>
              <a:gd name="connsiteX150" fmla="*/ 661373 w 2533250"/>
              <a:gd name="connsiteY150" fmla="*/ 912325 h 1573026"/>
              <a:gd name="connsiteX151" fmla="*/ 575648 w 2533250"/>
              <a:gd name="connsiteY151" fmla="*/ 859936 h 1573026"/>
              <a:gd name="connsiteX152" fmla="*/ 554216 w 2533250"/>
              <a:gd name="connsiteY152" fmla="*/ 826600 h 1573026"/>
              <a:gd name="connsiteX153" fmla="*/ 566123 w 2533250"/>
              <a:gd name="connsiteY153" fmla="*/ 786117 h 1573026"/>
              <a:gd name="connsiteX154" fmla="*/ 535166 w 2533250"/>
              <a:gd name="connsiteY154" fmla="*/ 781356 h 1573026"/>
              <a:gd name="connsiteX155" fmla="*/ 487541 w 2533250"/>
              <a:gd name="connsiteY155" fmla="*/ 795643 h 1573026"/>
              <a:gd name="connsiteX156" fmla="*/ 478016 w 2533250"/>
              <a:gd name="connsiteY156" fmla="*/ 809931 h 1573026"/>
              <a:gd name="connsiteX157" fmla="*/ 454204 w 2533250"/>
              <a:gd name="connsiteY157" fmla="*/ 826600 h 1573026"/>
              <a:gd name="connsiteX158" fmla="*/ 447060 w 2533250"/>
              <a:gd name="connsiteY158" fmla="*/ 843268 h 1573026"/>
              <a:gd name="connsiteX159" fmla="*/ 406579 w 2533250"/>
              <a:gd name="connsiteY159" fmla="*/ 876606 h 1573026"/>
              <a:gd name="connsiteX160" fmla="*/ 408958 w 2533250"/>
              <a:gd name="connsiteY160" fmla="*/ 898037 h 1573026"/>
              <a:gd name="connsiteX161" fmla="*/ 423248 w 2533250"/>
              <a:gd name="connsiteY161" fmla="*/ 917087 h 1573026"/>
              <a:gd name="connsiteX162" fmla="*/ 347048 w 2533250"/>
              <a:gd name="connsiteY162" fmla="*/ 902800 h 1573026"/>
              <a:gd name="connsiteX163" fmla="*/ 313710 w 2533250"/>
              <a:gd name="connsiteY163" fmla="*/ 907562 h 1573026"/>
              <a:gd name="connsiteX164" fmla="*/ 361333 w 2533250"/>
              <a:gd name="connsiteY164" fmla="*/ 938518 h 1573026"/>
              <a:gd name="connsiteX165" fmla="*/ 385148 w 2533250"/>
              <a:gd name="connsiteY165" fmla="*/ 950425 h 1573026"/>
              <a:gd name="connsiteX166" fmla="*/ 411341 w 2533250"/>
              <a:gd name="connsiteY166" fmla="*/ 1002812 h 1573026"/>
              <a:gd name="connsiteX167" fmla="*/ 344664 w 2533250"/>
              <a:gd name="connsiteY167" fmla="*/ 1019481 h 1573026"/>
              <a:gd name="connsiteX168" fmla="*/ 323235 w 2533250"/>
              <a:gd name="connsiteY168" fmla="*/ 1031387 h 1573026"/>
              <a:gd name="connsiteX169" fmla="*/ 299421 w 2533250"/>
              <a:gd name="connsiteY169" fmla="*/ 1002812 h 1573026"/>
              <a:gd name="connsiteX170" fmla="*/ 275608 w 2533250"/>
              <a:gd name="connsiteY170" fmla="*/ 971856 h 1573026"/>
              <a:gd name="connsiteX171" fmla="*/ 277989 w 2533250"/>
              <a:gd name="connsiteY171" fmla="*/ 933756 h 1573026"/>
              <a:gd name="connsiteX172" fmla="*/ 275608 w 2533250"/>
              <a:gd name="connsiteY172" fmla="*/ 914706 h 1573026"/>
              <a:gd name="connsiteX173" fmla="*/ 294658 w 2533250"/>
              <a:gd name="connsiteY173" fmla="*/ 881368 h 1573026"/>
              <a:gd name="connsiteX174" fmla="*/ 254178 w 2533250"/>
              <a:gd name="connsiteY174" fmla="*/ 890893 h 1573026"/>
              <a:gd name="connsiteX175" fmla="*/ 225602 w 2533250"/>
              <a:gd name="connsiteY175" fmla="*/ 952806 h 1573026"/>
              <a:gd name="connsiteX176" fmla="*/ 218458 w 2533250"/>
              <a:gd name="connsiteY176" fmla="*/ 976618 h 1573026"/>
              <a:gd name="connsiteX177" fmla="*/ 187502 w 2533250"/>
              <a:gd name="connsiteY177" fmla="*/ 993287 h 1573026"/>
              <a:gd name="connsiteX178" fmla="*/ 11289 w 2533250"/>
              <a:gd name="connsiteY178" fmla="*/ 1093300 h 1573026"/>
              <a:gd name="connsiteX0" fmla="*/ 8712 w 2530673"/>
              <a:gd name="connsiteY0" fmla="*/ 1093300 h 1573026"/>
              <a:gd name="connsiteX1" fmla="*/ 549256 w 2530673"/>
              <a:gd name="connsiteY1" fmla="*/ 524181 h 1573026"/>
              <a:gd name="connsiteX2" fmla="*/ 594500 w 2530673"/>
              <a:gd name="connsiteY2" fmla="*/ 547993 h 1573026"/>
              <a:gd name="connsiteX3" fmla="*/ 661177 w 2530673"/>
              <a:gd name="connsiteY3" fmla="*/ 562280 h 1573026"/>
              <a:gd name="connsiteX4" fmla="*/ 706419 w 2530673"/>
              <a:gd name="connsiteY4" fmla="*/ 478937 h 1573026"/>
              <a:gd name="connsiteX5" fmla="*/ 734994 w 2530673"/>
              <a:gd name="connsiteY5" fmla="*/ 455125 h 1573026"/>
              <a:gd name="connsiteX6" fmla="*/ 737378 w 2530673"/>
              <a:gd name="connsiteY6" fmla="*/ 426549 h 1573026"/>
              <a:gd name="connsiteX7" fmla="*/ 665937 w 2530673"/>
              <a:gd name="connsiteY7" fmla="*/ 412262 h 1573026"/>
              <a:gd name="connsiteX8" fmla="*/ 637364 w 2530673"/>
              <a:gd name="connsiteY8" fmla="*/ 417024 h 1573026"/>
              <a:gd name="connsiteX9" fmla="*/ 601644 w 2530673"/>
              <a:gd name="connsiteY9" fmla="*/ 383687 h 1573026"/>
              <a:gd name="connsiteX10" fmla="*/ 625458 w 2530673"/>
              <a:gd name="connsiteY10" fmla="*/ 357491 h 1573026"/>
              <a:gd name="connsiteX11" fmla="*/ 687369 w 2530673"/>
              <a:gd name="connsiteY11" fmla="*/ 343206 h 1573026"/>
              <a:gd name="connsiteX12" fmla="*/ 732612 w 2530673"/>
              <a:gd name="connsiteY12" fmla="*/ 357493 h 1573026"/>
              <a:gd name="connsiteX13" fmla="*/ 744519 w 2530673"/>
              <a:gd name="connsiteY13" fmla="*/ 376543 h 1573026"/>
              <a:gd name="connsiteX14" fmla="*/ 863581 w 2530673"/>
              <a:gd name="connsiteY14" fmla="*/ 436075 h 1573026"/>
              <a:gd name="connsiteX15" fmla="*/ 887394 w 2530673"/>
              <a:gd name="connsiteY15" fmla="*/ 500368 h 1573026"/>
              <a:gd name="connsiteX16" fmla="*/ 908825 w 2530673"/>
              <a:gd name="connsiteY16" fmla="*/ 512275 h 1573026"/>
              <a:gd name="connsiteX17" fmla="*/ 906444 w 2530673"/>
              <a:gd name="connsiteY17" fmla="*/ 421787 h 1573026"/>
              <a:gd name="connsiteX18" fmla="*/ 927875 w 2530673"/>
              <a:gd name="connsiteY18" fmla="*/ 383687 h 1573026"/>
              <a:gd name="connsiteX19" fmla="*/ 946925 w 2530673"/>
              <a:gd name="connsiteY19" fmla="*/ 386068 h 1573026"/>
              <a:gd name="connsiteX20" fmla="*/ 946925 w 2530673"/>
              <a:gd name="connsiteY20" fmla="*/ 347968 h 1573026"/>
              <a:gd name="connsiteX21" fmla="*/ 958833 w 2530673"/>
              <a:gd name="connsiteY21" fmla="*/ 340823 h 1573026"/>
              <a:gd name="connsiteX22" fmla="*/ 1015981 w 2530673"/>
              <a:gd name="connsiteY22" fmla="*/ 343206 h 1573026"/>
              <a:gd name="connsiteX23" fmla="*/ 1115994 w 2530673"/>
              <a:gd name="connsiteY23" fmla="*/ 317012 h 1573026"/>
              <a:gd name="connsiteX24" fmla="*/ 1187431 w 2530673"/>
              <a:gd name="connsiteY24" fmla="*/ 305106 h 1573026"/>
              <a:gd name="connsiteX25" fmla="*/ 1272823 w 2530673"/>
              <a:gd name="connsiteY25" fmla="*/ 250164 h 1573026"/>
              <a:gd name="connsiteX26" fmla="*/ 1344594 w 2530673"/>
              <a:gd name="connsiteY26" fmla="*/ 221762 h 1573026"/>
              <a:gd name="connsiteX27" fmla="*/ 1413652 w 2530673"/>
              <a:gd name="connsiteY27" fmla="*/ 188423 h 1573026"/>
              <a:gd name="connsiteX28" fmla="*/ 1485087 w 2530673"/>
              <a:gd name="connsiteY28" fmla="*/ 195568 h 1573026"/>
              <a:gd name="connsiteX29" fmla="*/ 1537475 w 2530673"/>
              <a:gd name="connsiteY29" fmla="*/ 174137 h 1573026"/>
              <a:gd name="connsiteX30" fmla="*/ 1568433 w 2530673"/>
              <a:gd name="connsiteY30" fmla="*/ 183660 h 1573026"/>
              <a:gd name="connsiteX31" fmla="*/ 1642250 w 2530673"/>
              <a:gd name="connsiteY31" fmla="*/ 233668 h 1573026"/>
              <a:gd name="connsiteX32" fmla="*/ 1580337 w 2530673"/>
              <a:gd name="connsiteY32" fmla="*/ 209856 h 1573026"/>
              <a:gd name="connsiteX33" fmla="*/ 1601769 w 2530673"/>
              <a:gd name="connsiteY33" fmla="*/ 281293 h 1573026"/>
              <a:gd name="connsiteX34" fmla="*/ 1639871 w 2530673"/>
              <a:gd name="connsiteY34" fmla="*/ 309866 h 1573026"/>
              <a:gd name="connsiteX35" fmla="*/ 1735119 w 2530673"/>
              <a:gd name="connsiteY35" fmla="*/ 314631 h 1573026"/>
              <a:gd name="connsiteX36" fmla="*/ 1801796 w 2530673"/>
              <a:gd name="connsiteY36" fmla="*/ 271766 h 1573026"/>
              <a:gd name="connsiteX37" fmla="*/ 1799412 w 2530673"/>
              <a:gd name="connsiteY37" fmla="*/ 293200 h 1573026"/>
              <a:gd name="connsiteX38" fmla="*/ 1763694 w 2530673"/>
              <a:gd name="connsiteY38" fmla="*/ 321775 h 1573026"/>
              <a:gd name="connsiteX39" fmla="*/ 1689875 w 2530673"/>
              <a:gd name="connsiteY39" fmla="*/ 338443 h 1573026"/>
              <a:gd name="connsiteX40" fmla="*/ 1697021 w 2530673"/>
              <a:gd name="connsiteY40" fmla="*/ 367017 h 1573026"/>
              <a:gd name="connsiteX41" fmla="*/ 1820846 w 2530673"/>
              <a:gd name="connsiteY41" fmla="*/ 331298 h 1573026"/>
              <a:gd name="connsiteX42" fmla="*/ 1873231 w 2530673"/>
              <a:gd name="connsiteY42" fmla="*/ 295581 h 1573026"/>
              <a:gd name="connsiteX43" fmla="*/ 1916095 w 2530673"/>
              <a:gd name="connsiteY43" fmla="*/ 271766 h 1573026"/>
              <a:gd name="connsiteX44" fmla="*/ 1839896 w 2530673"/>
              <a:gd name="connsiteY44" fmla="*/ 264623 h 1573026"/>
              <a:gd name="connsiteX45" fmla="*/ 1839896 w 2530673"/>
              <a:gd name="connsiteY45" fmla="*/ 202710 h 1573026"/>
              <a:gd name="connsiteX46" fmla="*/ 1889901 w 2530673"/>
              <a:gd name="connsiteY46" fmla="*/ 202710 h 1573026"/>
              <a:gd name="connsiteX47" fmla="*/ 1997057 w 2530673"/>
              <a:gd name="connsiteY47" fmla="*/ 97935 h 1573026"/>
              <a:gd name="connsiteX48" fmla="*/ 2047063 w 2530673"/>
              <a:gd name="connsiteY48" fmla="*/ 305 h 1573026"/>
              <a:gd name="connsiteX49" fmla="*/ 2011345 w 2530673"/>
              <a:gd name="connsiteY49" fmla="*/ 114604 h 1573026"/>
              <a:gd name="connsiteX50" fmla="*/ 1937527 w 2530673"/>
              <a:gd name="connsiteY50" fmla="*/ 193186 h 1573026"/>
              <a:gd name="connsiteX51" fmla="*/ 2001819 w 2530673"/>
              <a:gd name="connsiteY51" fmla="*/ 217000 h 1573026"/>
              <a:gd name="connsiteX52" fmla="*/ 2061350 w 2530673"/>
              <a:gd name="connsiteY52" fmla="*/ 212237 h 1573026"/>
              <a:gd name="connsiteX53" fmla="*/ 2106596 w 2530673"/>
              <a:gd name="connsiteY53" fmla="*/ 257480 h 1573026"/>
              <a:gd name="connsiteX54" fmla="*/ 2156600 w 2530673"/>
              <a:gd name="connsiteY54" fmla="*/ 243193 h 1573026"/>
              <a:gd name="connsiteX55" fmla="*/ 2199462 w 2530673"/>
              <a:gd name="connsiteY55" fmla="*/ 178900 h 1573026"/>
              <a:gd name="connsiteX56" fmla="*/ 2242325 w 2530673"/>
              <a:gd name="connsiteY56" fmla="*/ 169375 h 1573026"/>
              <a:gd name="connsiteX57" fmla="*/ 2347100 w 2530673"/>
              <a:gd name="connsiteY57" fmla="*/ 152706 h 1573026"/>
              <a:gd name="connsiteX58" fmla="*/ 2363769 w 2530673"/>
              <a:gd name="connsiteY58" fmla="*/ 147943 h 1573026"/>
              <a:gd name="connsiteX59" fmla="*/ 2451875 w 2530673"/>
              <a:gd name="connsiteY59" fmla="*/ 166993 h 1573026"/>
              <a:gd name="connsiteX60" fmla="*/ 2482831 w 2530673"/>
              <a:gd name="connsiteY60" fmla="*/ 188425 h 1573026"/>
              <a:gd name="connsiteX61" fmla="*/ 2509026 w 2530673"/>
              <a:gd name="connsiteY61" fmla="*/ 205092 h 1573026"/>
              <a:gd name="connsiteX62" fmla="*/ 2530456 w 2530673"/>
              <a:gd name="connsiteY62" fmla="*/ 221762 h 1573026"/>
              <a:gd name="connsiteX63" fmla="*/ 2511406 w 2530673"/>
              <a:gd name="connsiteY63" fmla="*/ 264625 h 1573026"/>
              <a:gd name="connsiteX64" fmla="*/ 2509025 w 2530673"/>
              <a:gd name="connsiteY64" fmla="*/ 319393 h 1573026"/>
              <a:gd name="connsiteX65" fmla="*/ 2494737 w 2530673"/>
              <a:gd name="connsiteY65" fmla="*/ 376543 h 1573026"/>
              <a:gd name="connsiteX66" fmla="*/ 2497119 w 2530673"/>
              <a:gd name="connsiteY66" fmla="*/ 386068 h 1573026"/>
              <a:gd name="connsiteX67" fmla="*/ 2528075 w 2530673"/>
              <a:gd name="connsiteY67" fmla="*/ 393212 h 1573026"/>
              <a:gd name="connsiteX68" fmla="*/ 2516169 w 2530673"/>
              <a:gd name="connsiteY68" fmla="*/ 424168 h 1573026"/>
              <a:gd name="connsiteX69" fmla="*/ 2482831 w 2530673"/>
              <a:gd name="connsiteY69" fmla="*/ 445600 h 1573026"/>
              <a:gd name="connsiteX70" fmla="*/ 2468544 w 2530673"/>
              <a:gd name="connsiteY70" fmla="*/ 476556 h 1573026"/>
              <a:gd name="connsiteX71" fmla="*/ 2471797 w 2530673"/>
              <a:gd name="connsiteY71" fmla="*/ 559163 h 1573026"/>
              <a:gd name="connsiteX72" fmla="*/ 2459018 w 2530673"/>
              <a:gd name="connsiteY72" fmla="*/ 590856 h 1573026"/>
              <a:gd name="connsiteX73" fmla="*/ 2456637 w 2530673"/>
              <a:gd name="connsiteY73" fmla="*/ 655150 h 1573026"/>
              <a:gd name="connsiteX74" fmla="*/ 2478069 w 2530673"/>
              <a:gd name="connsiteY74" fmla="*/ 690868 h 1573026"/>
              <a:gd name="connsiteX75" fmla="*/ 2473306 w 2530673"/>
              <a:gd name="connsiteY75" fmla="*/ 743256 h 1573026"/>
              <a:gd name="connsiteX76" fmla="*/ 2475687 w 2530673"/>
              <a:gd name="connsiteY76" fmla="*/ 790881 h 1573026"/>
              <a:gd name="connsiteX77" fmla="*/ 2463781 w 2530673"/>
              <a:gd name="connsiteY77" fmla="*/ 805168 h 1573026"/>
              <a:gd name="connsiteX78" fmla="*/ 2435206 w 2530673"/>
              <a:gd name="connsiteY78" fmla="*/ 890893 h 1573026"/>
              <a:gd name="connsiteX79" fmla="*/ 2404252 w 2530673"/>
              <a:gd name="connsiteY79" fmla="*/ 967092 h 1573026"/>
              <a:gd name="connsiteX80" fmla="*/ 2368531 w 2530673"/>
              <a:gd name="connsiteY80" fmla="*/ 945662 h 1573026"/>
              <a:gd name="connsiteX81" fmla="*/ 2309000 w 2530673"/>
              <a:gd name="connsiteY81" fmla="*/ 917087 h 1573026"/>
              <a:gd name="connsiteX82" fmla="*/ 2280425 w 2530673"/>
              <a:gd name="connsiteY82" fmla="*/ 883750 h 1573026"/>
              <a:gd name="connsiteX83" fmla="*/ 2247089 w 2530673"/>
              <a:gd name="connsiteY83" fmla="*/ 869462 h 1573026"/>
              <a:gd name="connsiteX84" fmla="*/ 2213750 w 2530673"/>
              <a:gd name="connsiteY84" fmla="*/ 871843 h 1573026"/>
              <a:gd name="connsiteX85" fmla="*/ 2163744 w 2530673"/>
              <a:gd name="connsiteY85" fmla="*/ 895656 h 1573026"/>
              <a:gd name="connsiteX86" fmla="*/ 2139931 w 2530673"/>
              <a:gd name="connsiteY86" fmla="*/ 909943 h 1573026"/>
              <a:gd name="connsiteX87" fmla="*/ 2070877 w 2530673"/>
              <a:gd name="connsiteY87" fmla="*/ 926612 h 1573026"/>
              <a:gd name="connsiteX88" fmla="*/ 2049444 w 2530673"/>
              <a:gd name="connsiteY88" fmla="*/ 957568 h 1573026"/>
              <a:gd name="connsiteX89" fmla="*/ 2047062 w 2530673"/>
              <a:gd name="connsiteY89" fmla="*/ 1036150 h 1573026"/>
              <a:gd name="connsiteX90" fmla="*/ 2049446 w 2530673"/>
              <a:gd name="connsiteY90" fmla="*/ 1062342 h 1573026"/>
              <a:gd name="connsiteX91" fmla="*/ 1949431 w 2530673"/>
              <a:gd name="connsiteY91" fmla="*/ 1112350 h 1573026"/>
              <a:gd name="connsiteX92" fmla="*/ 1906569 w 2530673"/>
              <a:gd name="connsiteY92" fmla="*/ 1112350 h 1573026"/>
              <a:gd name="connsiteX93" fmla="*/ 1816083 w 2530673"/>
              <a:gd name="connsiteY93" fmla="*/ 1148067 h 1573026"/>
              <a:gd name="connsiteX94" fmla="*/ 1794650 w 2530673"/>
              <a:gd name="connsiteY94" fmla="*/ 1188550 h 1573026"/>
              <a:gd name="connsiteX95" fmla="*/ 1794652 w 2530673"/>
              <a:gd name="connsiteY95" fmla="*/ 1238556 h 1573026"/>
              <a:gd name="connsiteX96" fmla="*/ 1744644 w 2530673"/>
              <a:gd name="connsiteY96" fmla="*/ 1279037 h 1573026"/>
              <a:gd name="connsiteX97" fmla="*/ 1727977 w 2530673"/>
              <a:gd name="connsiteY97" fmla="*/ 1309993 h 1573026"/>
              <a:gd name="connsiteX98" fmla="*/ 1730356 w 2530673"/>
              <a:gd name="connsiteY98" fmla="*/ 1331425 h 1573026"/>
              <a:gd name="connsiteX99" fmla="*/ 1763694 w 2530673"/>
              <a:gd name="connsiteY99" fmla="*/ 1326662 h 1573026"/>
              <a:gd name="connsiteX100" fmla="*/ 1787508 w 2530673"/>
              <a:gd name="connsiteY100" fmla="*/ 1350474 h 1573026"/>
              <a:gd name="connsiteX101" fmla="*/ 1775600 w 2530673"/>
              <a:gd name="connsiteY101" fmla="*/ 1383812 h 1573026"/>
              <a:gd name="connsiteX102" fmla="*/ 1773219 w 2530673"/>
              <a:gd name="connsiteY102" fmla="*/ 1421912 h 1573026"/>
              <a:gd name="connsiteX103" fmla="*/ 1694639 w 2530673"/>
              <a:gd name="connsiteY103" fmla="*/ 1450487 h 1573026"/>
              <a:gd name="connsiteX104" fmla="*/ 1685114 w 2530673"/>
              <a:gd name="connsiteY104" fmla="*/ 1538594 h 1573026"/>
              <a:gd name="connsiteX105" fmla="*/ 1618437 w 2530673"/>
              <a:gd name="connsiteY105" fmla="*/ 1560025 h 1573026"/>
              <a:gd name="connsiteX106" fmla="*/ 1582386 w 2530673"/>
              <a:gd name="connsiteY106" fmla="*/ 1573012 h 1573026"/>
              <a:gd name="connsiteX107" fmla="*/ 1501756 w 2530673"/>
              <a:gd name="connsiteY107" fmla="*/ 1557643 h 1573026"/>
              <a:gd name="connsiteX108" fmla="*/ 1475562 w 2530673"/>
              <a:gd name="connsiteY108" fmla="*/ 1571931 h 1573026"/>
              <a:gd name="connsiteX109" fmla="*/ 1420796 w 2530673"/>
              <a:gd name="connsiteY109" fmla="*/ 1543356 h 1573026"/>
              <a:gd name="connsiteX110" fmla="*/ 1380312 w 2530673"/>
              <a:gd name="connsiteY110" fmla="*/ 1507637 h 1573026"/>
              <a:gd name="connsiteX111" fmla="*/ 1337452 w 2530673"/>
              <a:gd name="connsiteY111" fmla="*/ 1479061 h 1573026"/>
              <a:gd name="connsiteX112" fmla="*/ 1366025 w 2530673"/>
              <a:gd name="connsiteY112" fmla="*/ 1455250 h 1573026"/>
              <a:gd name="connsiteX113" fmla="*/ 1354119 w 2530673"/>
              <a:gd name="connsiteY113" fmla="*/ 1438581 h 1573026"/>
              <a:gd name="connsiteX114" fmla="*/ 1292206 w 2530673"/>
              <a:gd name="connsiteY114" fmla="*/ 1426675 h 1573026"/>
              <a:gd name="connsiteX115" fmla="*/ 1273156 w 2530673"/>
              <a:gd name="connsiteY115" fmla="*/ 1402862 h 1573026"/>
              <a:gd name="connsiteX116" fmla="*/ 1235058 w 2530673"/>
              <a:gd name="connsiteY116" fmla="*/ 1379050 h 1573026"/>
              <a:gd name="connsiteX117" fmla="*/ 1230294 w 2530673"/>
              <a:gd name="connsiteY117" fmla="*/ 1390956 h 1573026"/>
              <a:gd name="connsiteX118" fmla="*/ 1244583 w 2530673"/>
              <a:gd name="connsiteY118" fmla="*/ 1429056 h 1573026"/>
              <a:gd name="connsiteX119" fmla="*/ 1213625 w 2530673"/>
              <a:gd name="connsiteY119" fmla="*/ 1443343 h 1573026"/>
              <a:gd name="connsiteX120" fmla="*/ 1187433 w 2530673"/>
              <a:gd name="connsiteY120" fmla="*/ 1457630 h 1573026"/>
              <a:gd name="connsiteX121" fmla="*/ 1170762 w 2530673"/>
              <a:gd name="connsiteY121" fmla="*/ 1450487 h 1573026"/>
              <a:gd name="connsiteX122" fmla="*/ 1125519 w 2530673"/>
              <a:gd name="connsiteY122" fmla="*/ 1388575 h 1573026"/>
              <a:gd name="connsiteX123" fmla="*/ 1080277 w 2530673"/>
              <a:gd name="connsiteY123" fmla="*/ 1355237 h 1573026"/>
              <a:gd name="connsiteX124" fmla="*/ 1101708 w 2530673"/>
              <a:gd name="connsiteY124" fmla="*/ 1338568 h 1573026"/>
              <a:gd name="connsiteX125" fmla="*/ 1123139 w 2530673"/>
              <a:gd name="connsiteY125" fmla="*/ 1298087 h 1573026"/>
              <a:gd name="connsiteX126" fmla="*/ 1108850 w 2530673"/>
              <a:gd name="connsiteY126" fmla="*/ 1286181 h 1573026"/>
              <a:gd name="connsiteX127" fmla="*/ 1070752 w 2530673"/>
              <a:gd name="connsiteY127" fmla="*/ 1288562 h 1573026"/>
              <a:gd name="connsiteX128" fmla="*/ 994552 w 2530673"/>
              <a:gd name="connsiteY128" fmla="*/ 1245700 h 1573026"/>
              <a:gd name="connsiteX129" fmla="*/ 951687 w 2530673"/>
              <a:gd name="connsiteY129" fmla="*/ 1226650 h 1573026"/>
              <a:gd name="connsiteX130" fmla="*/ 942164 w 2530673"/>
              <a:gd name="connsiteY130" fmla="*/ 1226650 h 1573026"/>
              <a:gd name="connsiteX131" fmla="*/ 930258 w 2530673"/>
              <a:gd name="connsiteY131" fmla="*/ 1162356 h 1573026"/>
              <a:gd name="connsiteX132" fmla="*/ 942164 w 2530673"/>
              <a:gd name="connsiteY132" fmla="*/ 1098062 h 1573026"/>
              <a:gd name="connsiteX133" fmla="*/ 911208 w 2530673"/>
              <a:gd name="connsiteY133" fmla="*/ 1064725 h 1573026"/>
              <a:gd name="connsiteX134" fmla="*/ 858821 w 2530673"/>
              <a:gd name="connsiteY134" fmla="*/ 1040912 h 1573026"/>
              <a:gd name="connsiteX135" fmla="*/ 885014 w 2530673"/>
              <a:gd name="connsiteY135" fmla="*/ 1017100 h 1573026"/>
              <a:gd name="connsiteX136" fmla="*/ 930258 w 2530673"/>
              <a:gd name="connsiteY136" fmla="*/ 1021862 h 1573026"/>
              <a:gd name="connsiteX137" fmla="*/ 925496 w 2530673"/>
              <a:gd name="connsiteY137" fmla="*/ 974237 h 1573026"/>
              <a:gd name="connsiteX138" fmla="*/ 896921 w 2530673"/>
              <a:gd name="connsiteY138" fmla="*/ 969475 h 1573026"/>
              <a:gd name="connsiteX139" fmla="*/ 901683 w 2530673"/>
              <a:gd name="connsiteY139" fmla="*/ 921850 h 1573026"/>
              <a:gd name="connsiteX140" fmla="*/ 870727 w 2530673"/>
              <a:gd name="connsiteY140" fmla="*/ 907562 h 1573026"/>
              <a:gd name="connsiteX141" fmla="*/ 873108 w 2530673"/>
              <a:gd name="connsiteY141" fmla="*/ 871843 h 1573026"/>
              <a:gd name="connsiteX142" fmla="*/ 825483 w 2530673"/>
              <a:gd name="connsiteY142" fmla="*/ 857556 h 1573026"/>
              <a:gd name="connsiteX143" fmla="*/ 806433 w 2530673"/>
              <a:gd name="connsiteY143" fmla="*/ 878987 h 1573026"/>
              <a:gd name="connsiteX144" fmla="*/ 777856 w 2530673"/>
              <a:gd name="connsiteY144" fmla="*/ 881368 h 1573026"/>
              <a:gd name="connsiteX145" fmla="*/ 727852 w 2530673"/>
              <a:gd name="connsiteY145" fmla="*/ 886131 h 1573026"/>
              <a:gd name="connsiteX146" fmla="*/ 696896 w 2530673"/>
              <a:gd name="connsiteY146" fmla="*/ 907562 h 1573026"/>
              <a:gd name="connsiteX147" fmla="*/ 696896 w 2530673"/>
              <a:gd name="connsiteY147" fmla="*/ 876606 h 1573026"/>
              <a:gd name="connsiteX148" fmla="*/ 656414 w 2530673"/>
              <a:gd name="connsiteY148" fmla="*/ 871843 h 1573026"/>
              <a:gd name="connsiteX149" fmla="*/ 663556 w 2530673"/>
              <a:gd name="connsiteY149" fmla="*/ 893275 h 1573026"/>
              <a:gd name="connsiteX150" fmla="*/ 658796 w 2530673"/>
              <a:gd name="connsiteY150" fmla="*/ 912325 h 1573026"/>
              <a:gd name="connsiteX151" fmla="*/ 573071 w 2530673"/>
              <a:gd name="connsiteY151" fmla="*/ 859936 h 1573026"/>
              <a:gd name="connsiteX152" fmla="*/ 551639 w 2530673"/>
              <a:gd name="connsiteY152" fmla="*/ 826600 h 1573026"/>
              <a:gd name="connsiteX153" fmla="*/ 563546 w 2530673"/>
              <a:gd name="connsiteY153" fmla="*/ 786117 h 1573026"/>
              <a:gd name="connsiteX154" fmla="*/ 532589 w 2530673"/>
              <a:gd name="connsiteY154" fmla="*/ 781356 h 1573026"/>
              <a:gd name="connsiteX155" fmla="*/ 484964 w 2530673"/>
              <a:gd name="connsiteY155" fmla="*/ 795643 h 1573026"/>
              <a:gd name="connsiteX156" fmla="*/ 475439 w 2530673"/>
              <a:gd name="connsiteY156" fmla="*/ 809931 h 1573026"/>
              <a:gd name="connsiteX157" fmla="*/ 451627 w 2530673"/>
              <a:gd name="connsiteY157" fmla="*/ 826600 h 1573026"/>
              <a:gd name="connsiteX158" fmla="*/ 444483 w 2530673"/>
              <a:gd name="connsiteY158" fmla="*/ 843268 h 1573026"/>
              <a:gd name="connsiteX159" fmla="*/ 404002 w 2530673"/>
              <a:gd name="connsiteY159" fmla="*/ 876606 h 1573026"/>
              <a:gd name="connsiteX160" fmla="*/ 406381 w 2530673"/>
              <a:gd name="connsiteY160" fmla="*/ 898037 h 1573026"/>
              <a:gd name="connsiteX161" fmla="*/ 420671 w 2530673"/>
              <a:gd name="connsiteY161" fmla="*/ 917087 h 1573026"/>
              <a:gd name="connsiteX162" fmla="*/ 344471 w 2530673"/>
              <a:gd name="connsiteY162" fmla="*/ 902800 h 1573026"/>
              <a:gd name="connsiteX163" fmla="*/ 311133 w 2530673"/>
              <a:gd name="connsiteY163" fmla="*/ 907562 h 1573026"/>
              <a:gd name="connsiteX164" fmla="*/ 358756 w 2530673"/>
              <a:gd name="connsiteY164" fmla="*/ 938518 h 1573026"/>
              <a:gd name="connsiteX165" fmla="*/ 382571 w 2530673"/>
              <a:gd name="connsiteY165" fmla="*/ 950425 h 1573026"/>
              <a:gd name="connsiteX166" fmla="*/ 408764 w 2530673"/>
              <a:gd name="connsiteY166" fmla="*/ 1002812 h 1573026"/>
              <a:gd name="connsiteX167" fmla="*/ 342087 w 2530673"/>
              <a:gd name="connsiteY167" fmla="*/ 1019481 h 1573026"/>
              <a:gd name="connsiteX168" fmla="*/ 320658 w 2530673"/>
              <a:gd name="connsiteY168" fmla="*/ 1031387 h 1573026"/>
              <a:gd name="connsiteX169" fmla="*/ 296844 w 2530673"/>
              <a:gd name="connsiteY169" fmla="*/ 1002812 h 1573026"/>
              <a:gd name="connsiteX170" fmla="*/ 273031 w 2530673"/>
              <a:gd name="connsiteY170" fmla="*/ 971856 h 1573026"/>
              <a:gd name="connsiteX171" fmla="*/ 275412 w 2530673"/>
              <a:gd name="connsiteY171" fmla="*/ 933756 h 1573026"/>
              <a:gd name="connsiteX172" fmla="*/ 273031 w 2530673"/>
              <a:gd name="connsiteY172" fmla="*/ 914706 h 1573026"/>
              <a:gd name="connsiteX173" fmla="*/ 292081 w 2530673"/>
              <a:gd name="connsiteY173" fmla="*/ 881368 h 1573026"/>
              <a:gd name="connsiteX174" fmla="*/ 251601 w 2530673"/>
              <a:gd name="connsiteY174" fmla="*/ 890893 h 1573026"/>
              <a:gd name="connsiteX175" fmla="*/ 223025 w 2530673"/>
              <a:gd name="connsiteY175" fmla="*/ 952806 h 1573026"/>
              <a:gd name="connsiteX176" fmla="*/ 215881 w 2530673"/>
              <a:gd name="connsiteY176" fmla="*/ 976618 h 1573026"/>
              <a:gd name="connsiteX177" fmla="*/ 8712 w 2530673"/>
              <a:gd name="connsiteY177" fmla="*/ 1093300 h 1573026"/>
              <a:gd name="connsiteX0" fmla="*/ 8326 w 2530287"/>
              <a:gd name="connsiteY0" fmla="*/ 1093300 h 1573026"/>
              <a:gd name="connsiteX1" fmla="*/ 548870 w 2530287"/>
              <a:gd name="connsiteY1" fmla="*/ 524181 h 1573026"/>
              <a:gd name="connsiteX2" fmla="*/ 594114 w 2530287"/>
              <a:gd name="connsiteY2" fmla="*/ 547993 h 1573026"/>
              <a:gd name="connsiteX3" fmla="*/ 660791 w 2530287"/>
              <a:gd name="connsiteY3" fmla="*/ 562280 h 1573026"/>
              <a:gd name="connsiteX4" fmla="*/ 706033 w 2530287"/>
              <a:gd name="connsiteY4" fmla="*/ 478937 h 1573026"/>
              <a:gd name="connsiteX5" fmla="*/ 734608 w 2530287"/>
              <a:gd name="connsiteY5" fmla="*/ 455125 h 1573026"/>
              <a:gd name="connsiteX6" fmla="*/ 736992 w 2530287"/>
              <a:gd name="connsiteY6" fmla="*/ 426549 h 1573026"/>
              <a:gd name="connsiteX7" fmla="*/ 665551 w 2530287"/>
              <a:gd name="connsiteY7" fmla="*/ 412262 h 1573026"/>
              <a:gd name="connsiteX8" fmla="*/ 636978 w 2530287"/>
              <a:gd name="connsiteY8" fmla="*/ 417024 h 1573026"/>
              <a:gd name="connsiteX9" fmla="*/ 601258 w 2530287"/>
              <a:gd name="connsiteY9" fmla="*/ 383687 h 1573026"/>
              <a:gd name="connsiteX10" fmla="*/ 625072 w 2530287"/>
              <a:gd name="connsiteY10" fmla="*/ 357491 h 1573026"/>
              <a:gd name="connsiteX11" fmla="*/ 686983 w 2530287"/>
              <a:gd name="connsiteY11" fmla="*/ 343206 h 1573026"/>
              <a:gd name="connsiteX12" fmla="*/ 732226 w 2530287"/>
              <a:gd name="connsiteY12" fmla="*/ 357493 h 1573026"/>
              <a:gd name="connsiteX13" fmla="*/ 744133 w 2530287"/>
              <a:gd name="connsiteY13" fmla="*/ 376543 h 1573026"/>
              <a:gd name="connsiteX14" fmla="*/ 863195 w 2530287"/>
              <a:gd name="connsiteY14" fmla="*/ 436075 h 1573026"/>
              <a:gd name="connsiteX15" fmla="*/ 887008 w 2530287"/>
              <a:gd name="connsiteY15" fmla="*/ 500368 h 1573026"/>
              <a:gd name="connsiteX16" fmla="*/ 908439 w 2530287"/>
              <a:gd name="connsiteY16" fmla="*/ 512275 h 1573026"/>
              <a:gd name="connsiteX17" fmla="*/ 906058 w 2530287"/>
              <a:gd name="connsiteY17" fmla="*/ 421787 h 1573026"/>
              <a:gd name="connsiteX18" fmla="*/ 927489 w 2530287"/>
              <a:gd name="connsiteY18" fmla="*/ 383687 h 1573026"/>
              <a:gd name="connsiteX19" fmla="*/ 946539 w 2530287"/>
              <a:gd name="connsiteY19" fmla="*/ 386068 h 1573026"/>
              <a:gd name="connsiteX20" fmla="*/ 946539 w 2530287"/>
              <a:gd name="connsiteY20" fmla="*/ 347968 h 1573026"/>
              <a:gd name="connsiteX21" fmla="*/ 958447 w 2530287"/>
              <a:gd name="connsiteY21" fmla="*/ 340823 h 1573026"/>
              <a:gd name="connsiteX22" fmla="*/ 1015595 w 2530287"/>
              <a:gd name="connsiteY22" fmla="*/ 343206 h 1573026"/>
              <a:gd name="connsiteX23" fmla="*/ 1115608 w 2530287"/>
              <a:gd name="connsiteY23" fmla="*/ 317012 h 1573026"/>
              <a:gd name="connsiteX24" fmla="*/ 1187045 w 2530287"/>
              <a:gd name="connsiteY24" fmla="*/ 305106 h 1573026"/>
              <a:gd name="connsiteX25" fmla="*/ 1272437 w 2530287"/>
              <a:gd name="connsiteY25" fmla="*/ 250164 h 1573026"/>
              <a:gd name="connsiteX26" fmla="*/ 1344208 w 2530287"/>
              <a:gd name="connsiteY26" fmla="*/ 221762 h 1573026"/>
              <a:gd name="connsiteX27" fmla="*/ 1413266 w 2530287"/>
              <a:gd name="connsiteY27" fmla="*/ 188423 h 1573026"/>
              <a:gd name="connsiteX28" fmla="*/ 1484701 w 2530287"/>
              <a:gd name="connsiteY28" fmla="*/ 195568 h 1573026"/>
              <a:gd name="connsiteX29" fmla="*/ 1537089 w 2530287"/>
              <a:gd name="connsiteY29" fmla="*/ 174137 h 1573026"/>
              <a:gd name="connsiteX30" fmla="*/ 1568047 w 2530287"/>
              <a:gd name="connsiteY30" fmla="*/ 183660 h 1573026"/>
              <a:gd name="connsiteX31" fmla="*/ 1641864 w 2530287"/>
              <a:gd name="connsiteY31" fmla="*/ 233668 h 1573026"/>
              <a:gd name="connsiteX32" fmla="*/ 1579951 w 2530287"/>
              <a:gd name="connsiteY32" fmla="*/ 209856 h 1573026"/>
              <a:gd name="connsiteX33" fmla="*/ 1601383 w 2530287"/>
              <a:gd name="connsiteY33" fmla="*/ 281293 h 1573026"/>
              <a:gd name="connsiteX34" fmla="*/ 1639485 w 2530287"/>
              <a:gd name="connsiteY34" fmla="*/ 309866 h 1573026"/>
              <a:gd name="connsiteX35" fmla="*/ 1734733 w 2530287"/>
              <a:gd name="connsiteY35" fmla="*/ 314631 h 1573026"/>
              <a:gd name="connsiteX36" fmla="*/ 1801410 w 2530287"/>
              <a:gd name="connsiteY36" fmla="*/ 271766 h 1573026"/>
              <a:gd name="connsiteX37" fmla="*/ 1799026 w 2530287"/>
              <a:gd name="connsiteY37" fmla="*/ 293200 h 1573026"/>
              <a:gd name="connsiteX38" fmla="*/ 1763308 w 2530287"/>
              <a:gd name="connsiteY38" fmla="*/ 321775 h 1573026"/>
              <a:gd name="connsiteX39" fmla="*/ 1689489 w 2530287"/>
              <a:gd name="connsiteY39" fmla="*/ 338443 h 1573026"/>
              <a:gd name="connsiteX40" fmla="*/ 1696635 w 2530287"/>
              <a:gd name="connsiteY40" fmla="*/ 367017 h 1573026"/>
              <a:gd name="connsiteX41" fmla="*/ 1820460 w 2530287"/>
              <a:gd name="connsiteY41" fmla="*/ 331298 h 1573026"/>
              <a:gd name="connsiteX42" fmla="*/ 1872845 w 2530287"/>
              <a:gd name="connsiteY42" fmla="*/ 295581 h 1573026"/>
              <a:gd name="connsiteX43" fmla="*/ 1915709 w 2530287"/>
              <a:gd name="connsiteY43" fmla="*/ 271766 h 1573026"/>
              <a:gd name="connsiteX44" fmla="*/ 1839510 w 2530287"/>
              <a:gd name="connsiteY44" fmla="*/ 264623 h 1573026"/>
              <a:gd name="connsiteX45" fmla="*/ 1839510 w 2530287"/>
              <a:gd name="connsiteY45" fmla="*/ 202710 h 1573026"/>
              <a:gd name="connsiteX46" fmla="*/ 1889515 w 2530287"/>
              <a:gd name="connsiteY46" fmla="*/ 202710 h 1573026"/>
              <a:gd name="connsiteX47" fmla="*/ 1996671 w 2530287"/>
              <a:gd name="connsiteY47" fmla="*/ 97935 h 1573026"/>
              <a:gd name="connsiteX48" fmla="*/ 2046677 w 2530287"/>
              <a:gd name="connsiteY48" fmla="*/ 305 h 1573026"/>
              <a:gd name="connsiteX49" fmla="*/ 2010959 w 2530287"/>
              <a:gd name="connsiteY49" fmla="*/ 114604 h 1573026"/>
              <a:gd name="connsiteX50" fmla="*/ 1937141 w 2530287"/>
              <a:gd name="connsiteY50" fmla="*/ 193186 h 1573026"/>
              <a:gd name="connsiteX51" fmla="*/ 2001433 w 2530287"/>
              <a:gd name="connsiteY51" fmla="*/ 217000 h 1573026"/>
              <a:gd name="connsiteX52" fmla="*/ 2060964 w 2530287"/>
              <a:gd name="connsiteY52" fmla="*/ 212237 h 1573026"/>
              <a:gd name="connsiteX53" fmla="*/ 2106210 w 2530287"/>
              <a:gd name="connsiteY53" fmla="*/ 257480 h 1573026"/>
              <a:gd name="connsiteX54" fmla="*/ 2156214 w 2530287"/>
              <a:gd name="connsiteY54" fmla="*/ 243193 h 1573026"/>
              <a:gd name="connsiteX55" fmla="*/ 2199076 w 2530287"/>
              <a:gd name="connsiteY55" fmla="*/ 178900 h 1573026"/>
              <a:gd name="connsiteX56" fmla="*/ 2241939 w 2530287"/>
              <a:gd name="connsiteY56" fmla="*/ 169375 h 1573026"/>
              <a:gd name="connsiteX57" fmla="*/ 2346714 w 2530287"/>
              <a:gd name="connsiteY57" fmla="*/ 152706 h 1573026"/>
              <a:gd name="connsiteX58" fmla="*/ 2363383 w 2530287"/>
              <a:gd name="connsiteY58" fmla="*/ 147943 h 1573026"/>
              <a:gd name="connsiteX59" fmla="*/ 2451489 w 2530287"/>
              <a:gd name="connsiteY59" fmla="*/ 166993 h 1573026"/>
              <a:gd name="connsiteX60" fmla="*/ 2482445 w 2530287"/>
              <a:gd name="connsiteY60" fmla="*/ 188425 h 1573026"/>
              <a:gd name="connsiteX61" fmla="*/ 2508640 w 2530287"/>
              <a:gd name="connsiteY61" fmla="*/ 205092 h 1573026"/>
              <a:gd name="connsiteX62" fmla="*/ 2530070 w 2530287"/>
              <a:gd name="connsiteY62" fmla="*/ 221762 h 1573026"/>
              <a:gd name="connsiteX63" fmla="*/ 2511020 w 2530287"/>
              <a:gd name="connsiteY63" fmla="*/ 264625 h 1573026"/>
              <a:gd name="connsiteX64" fmla="*/ 2508639 w 2530287"/>
              <a:gd name="connsiteY64" fmla="*/ 319393 h 1573026"/>
              <a:gd name="connsiteX65" fmla="*/ 2494351 w 2530287"/>
              <a:gd name="connsiteY65" fmla="*/ 376543 h 1573026"/>
              <a:gd name="connsiteX66" fmla="*/ 2496733 w 2530287"/>
              <a:gd name="connsiteY66" fmla="*/ 386068 h 1573026"/>
              <a:gd name="connsiteX67" fmla="*/ 2527689 w 2530287"/>
              <a:gd name="connsiteY67" fmla="*/ 393212 h 1573026"/>
              <a:gd name="connsiteX68" fmla="*/ 2515783 w 2530287"/>
              <a:gd name="connsiteY68" fmla="*/ 424168 h 1573026"/>
              <a:gd name="connsiteX69" fmla="*/ 2482445 w 2530287"/>
              <a:gd name="connsiteY69" fmla="*/ 445600 h 1573026"/>
              <a:gd name="connsiteX70" fmla="*/ 2468158 w 2530287"/>
              <a:gd name="connsiteY70" fmla="*/ 476556 h 1573026"/>
              <a:gd name="connsiteX71" fmla="*/ 2471411 w 2530287"/>
              <a:gd name="connsiteY71" fmla="*/ 559163 h 1573026"/>
              <a:gd name="connsiteX72" fmla="*/ 2458632 w 2530287"/>
              <a:gd name="connsiteY72" fmla="*/ 590856 h 1573026"/>
              <a:gd name="connsiteX73" fmla="*/ 2456251 w 2530287"/>
              <a:gd name="connsiteY73" fmla="*/ 655150 h 1573026"/>
              <a:gd name="connsiteX74" fmla="*/ 2477683 w 2530287"/>
              <a:gd name="connsiteY74" fmla="*/ 690868 h 1573026"/>
              <a:gd name="connsiteX75" fmla="*/ 2472920 w 2530287"/>
              <a:gd name="connsiteY75" fmla="*/ 743256 h 1573026"/>
              <a:gd name="connsiteX76" fmla="*/ 2475301 w 2530287"/>
              <a:gd name="connsiteY76" fmla="*/ 790881 h 1573026"/>
              <a:gd name="connsiteX77" fmla="*/ 2463395 w 2530287"/>
              <a:gd name="connsiteY77" fmla="*/ 805168 h 1573026"/>
              <a:gd name="connsiteX78" fmla="*/ 2434820 w 2530287"/>
              <a:gd name="connsiteY78" fmla="*/ 890893 h 1573026"/>
              <a:gd name="connsiteX79" fmla="*/ 2403866 w 2530287"/>
              <a:gd name="connsiteY79" fmla="*/ 967092 h 1573026"/>
              <a:gd name="connsiteX80" fmla="*/ 2368145 w 2530287"/>
              <a:gd name="connsiteY80" fmla="*/ 945662 h 1573026"/>
              <a:gd name="connsiteX81" fmla="*/ 2308614 w 2530287"/>
              <a:gd name="connsiteY81" fmla="*/ 917087 h 1573026"/>
              <a:gd name="connsiteX82" fmla="*/ 2280039 w 2530287"/>
              <a:gd name="connsiteY82" fmla="*/ 883750 h 1573026"/>
              <a:gd name="connsiteX83" fmla="*/ 2246703 w 2530287"/>
              <a:gd name="connsiteY83" fmla="*/ 869462 h 1573026"/>
              <a:gd name="connsiteX84" fmla="*/ 2213364 w 2530287"/>
              <a:gd name="connsiteY84" fmla="*/ 871843 h 1573026"/>
              <a:gd name="connsiteX85" fmla="*/ 2163358 w 2530287"/>
              <a:gd name="connsiteY85" fmla="*/ 895656 h 1573026"/>
              <a:gd name="connsiteX86" fmla="*/ 2139545 w 2530287"/>
              <a:gd name="connsiteY86" fmla="*/ 909943 h 1573026"/>
              <a:gd name="connsiteX87" fmla="*/ 2070491 w 2530287"/>
              <a:gd name="connsiteY87" fmla="*/ 926612 h 1573026"/>
              <a:gd name="connsiteX88" fmla="*/ 2049058 w 2530287"/>
              <a:gd name="connsiteY88" fmla="*/ 957568 h 1573026"/>
              <a:gd name="connsiteX89" fmla="*/ 2046676 w 2530287"/>
              <a:gd name="connsiteY89" fmla="*/ 1036150 h 1573026"/>
              <a:gd name="connsiteX90" fmla="*/ 2049060 w 2530287"/>
              <a:gd name="connsiteY90" fmla="*/ 1062342 h 1573026"/>
              <a:gd name="connsiteX91" fmla="*/ 1949045 w 2530287"/>
              <a:gd name="connsiteY91" fmla="*/ 1112350 h 1573026"/>
              <a:gd name="connsiteX92" fmla="*/ 1906183 w 2530287"/>
              <a:gd name="connsiteY92" fmla="*/ 1112350 h 1573026"/>
              <a:gd name="connsiteX93" fmla="*/ 1815697 w 2530287"/>
              <a:gd name="connsiteY93" fmla="*/ 1148067 h 1573026"/>
              <a:gd name="connsiteX94" fmla="*/ 1794264 w 2530287"/>
              <a:gd name="connsiteY94" fmla="*/ 1188550 h 1573026"/>
              <a:gd name="connsiteX95" fmla="*/ 1794266 w 2530287"/>
              <a:gd name="connsiteY95" fmla="*/ 1238556 h 1573026"/>
              <a:gd name="connsiteX96" fmla="*/ 1744258 w 2530287"/>
              <a:gd name="connsiteY96" fmla="*/ 1279037 h 1573026"/>
              <a:gd name="connsiteX97" fmla="*/ 1727591 w 2530287"/>
              <a:gd name="connsiteY97" fmla="*/ 1309993 h 1573026"/>
              <a:gd name="connsiteX98" fmla="*/ 1729970 w 2530287"/>
              <a:gd name="connsiteY98" fmla="*/ 1331425 h 1573026"/>
              <a:gd name="connsiteX99" fmla="*/ 1763308 w 2530287"/>
              <a:gd name="connsiteY99" fmla="*/ 1326662 h 1573026"/>
              <a:gd name="connsiteX100" fmla="*/ 1787122 w 2530287"/>
              <a:gd name="connsiteY100" fmla="*/ 1350474 h 1573026"/>
              <a:gd name="connsiteX101" fmla="*/ 1775214 w 2530287"/>
              <a:gd name="connsiteY101" fmla="*/ 1383812 h 1573026"/>
              <a:gd name="connsiteX102" fmla="*/ 1772833 w 2530287"/>
              <a:gd name="connsiteY102" fmla="*/ 1421912 h 1573026"/>
              <a:gd name="connsiteX103" fmla="*/ 1694253 w 2530287"/>
              <a:gd name="connsiteY103" fmla="*/ 1450487 h 1573026"/>
              <a:gd name="connsiteX104" fmla="*/ 1684728 w 2530287"/>
              <a:gd name="connsiteY104" fmla="*/ 1538594 h 1573026"/>
              <a:gd name="connsiteX105" fmla="*/ 1618051 w 2530287"/>
              <a:gd name="connsiteY105" fmla="*/ 1560025 h 1573026"/>
              <a:gd name="connsiteX106" fmla="*/ 1582000 w 2530287"/>
              <a:gd name="connsiteY106" fmla="*/ 1573012 h 1573026"/>
              <a:gd name="connsiteX107" fmla="*/ 1501370 w 2530287"/>
              <a:gd name="connsiteY107" fmla="*/ 1557643 h 1573026"/>
              <a:gd name="connsiteX108" fmla="*/ 1475176 w 2530287"/>
              <a:gd name="connsiteY108" fmla="*/ 1571931 h 1573026"/>
              <a:gd name="connsiteX109" fmla="*/ 1420410 w 2530287"/>
              <a:gd name="connsiteY109" fmla="*/ 1543356 h 1573026"/>
              <a:gd name="connsiteX110" fmla="*/ 1379926 w 2530287"/>
              <a:gd name="connsiteY110" fmla="*/ 1507637 h 1573026"/>
              <a:gd name="connsiteX111" fmla="*/ 1337066 w 2530287"/>
              <a:gd name="connsiteY111" fmla="*/ 1479061 h 1573026"/>
              <a:gd name="connsiteX112" fmla="*/ 1365639 w 2530287"/>
              <a:gd name="connsiteY112" fmla="*/ 1455250 h 1573026"/>
              <a:gd name="connsiteX113" fmla="*/ 1353733 w 2530287"/>
              <a:gd name="connsiteY113" fmla="*/ 1438581 h 1573026"/>
              <a:gd name="connsiteX114" fmla="*/ 1291820 w 2530287"/>
              <a:gd name="connsiteY114" fmla="*/ 1426675 h 1573026"/>
              <a:gd name="connsiteX115" fmla="*/ 1272770 w 2530287"/>
              <a:gd name="connsiteY115" fmla="*/ 1402862 h 1573026"/>
              <a:gd name="connsiteX116" fmla="*/ 1234672 w 2530287"/>
              <a:gd name="connsiteY116" fmla="*/ 1379050 h 1573026"/>
              <a:gd name="connsiteX117" fmla="*/ 1229908 w 2530287"/>
              <a:gd name="connsiteY117" fmla="*/ 1390956 h 1573026"/>
              <a:gd name="connsiteX118" fmla="*/ 1244197 w 2530287"/>
              <a:gd name="connsiteY118" fmla="*/ 1429056 h 1573026"/>
              <a:gd name="connsiteX119" fmla="*/ 1213239 w 2530287"/>
              <a:gd name="connsiteY119" fmla="*/ 1443343 h 1573026"/>
              <a:gd name="connsiteX120" fmla="*/ 1187047 w 2530287"/>
              <a:gd name="connsiteY120" fmla="*/ 1457630 h 1573026"/>
              <a:gd name="connsiteX121" fmla="*/ 1170376 w 2530287"/>
              <a:gd name="connsiteY121" fmla="*/ 1450487 h 1573026"/>
              <a:gd name="connsiteX122" fmla="*/ 1125133 w 2530287"/>
              <a:gd name="connsiteY122" fmla="*/ 1388575 h 1573026"/>
              <a:gd name="connsiteX123" fmla="*/ 1079891 w 2530287"/>
              <a:gd name="connsiteY123" fmla="*/ 1355237 h 1573026"/>
              <a:gd name="connsiteX124" fmla="*/ 1101322 w 2530287"/>
              <a:gd name="connsiteY124" fmla="*/ 1338568 h 1573026"/>
              <a:gd name="connsiteX125" fmla="*/ 1122753 w 2530287"/>
              <a:gd name="connsiteY125" fmla="*/ 1298087 h 1573026"/>
              <a:gd name="connsiteX126" fmla="*/ 1108464 w 2530287"/>
              <a:gd name="connsiteY126" fmla="*/ 1286181 h 1573026"/>
              <a:gd name="connsiteX127" fmla="*/ 1070366 w 2530287"/>
              <a:gd name="connsiteY127" fmla="*/ 1288562 h 1573026"/>
              <a:gd name="connsiteX128" fmla="*/ 994166 w 2530287"/>
              <a:gd name="connsiteY128" fmla="*/ 1245700 h 1573026"/>
              <a:gd name="connsiteX129" fmla="*/ 951301 w 2530287"/>
              <a:gd name="connsiteY129" fmla="*/ 1226650 h 1573026"/>
              <a:gd name="connsiteX130" fmla="*/ 941778 w 2530287"/>
              <a:gd name="connsiteY130" fmla="*/ 1226650 h 1573026"/>
              <a:gd name="connsiteX131" fmla="*/ 929872 w 2530287"/>
              <a:gd name="connsiteY131" fmla="*/ 1162356 h 1573026"/>
              <a:gd name="connsiteX132" fmla="*/ 941778 w 2530287"/>
              <a:gd name="connsiteY132" fmla="*/ 1098062 h 1573026"/>
              <a:gd name="connsiteX133" fmla="*/ 910822 w 2530287"/>
              <a:gd name="connsiteY133" fmla="*/ 1064725 h 1573026"/>
              <a:gd name="connsiteX134" fmla="*/ 858435 w 2530287"/>
              <a:gd name="connsiteY134" fmla="*/ 1040912 h 1573026"/>
              <a:gd name="connsiteX135" fmla="*/ 884628 w 2530287"/>
              <a:gd name="connsiteY135" fmla="*/ 1017100 h 1573026"/>
              <a:gd name="connsiteX136" fmla="*/ 929872 w 2530287"/>
              <a:gd name="connsiteY136" fmla="*/ 1021862 h 1573026"/>
              <a:gd name="connsiteX137" fmla="*/ 925110 w 2530287"/>
              <a:gd name="connsiteY137" fmla="*/ 974237 h 1573026"/>
              <a:gd name="connsiteX138" fmla="*/ 896535 w 2530287"/>
              <a:gd name="connsiteY138" fmla="*/ 969475 h 1573026"/>
              <a:gd name="connsiteX139" fmla="*/ 901297 w 2530287"/>
              <a:gd name="connsiteY139" fmla="*/ 921850 h 1573026"/>
              <a:gd name="connsiteX140" fmla="*/ 870341 w 2530287"/>
              <a:gd name="connsiteY140" fmla="*/ 907562 h 1573026"/>
              <a:gd name="connsiteX141" fmla="*/ 872722 w 2530287"/>
              <a:gd name="connsiteY141" fmla="*/ 871843 h 1573026"/>
              <a:gd name="connsiteX142" fmla="*/ 825097 w 2530287"/>
              <a:gd name="connsiteY142" fmla="*/ 857556 h 1573026"/>
              <a:gd name="connsiteX143" fmla="*/ 806047 w 2530287"/>
              <a:gd name="connsiteY143" fmla="*/ 878987 h 1573026"/>
              <a:gd name="connsiteX144" fmla="*/ 777470 w 2530287"/>
              <a:gd name="connsiteY144" fmla="*/ 881368 h 1573026"/>
              <a:gd name="connsiteX145" fmla="*/ 727466 w 2530287"/>
              <a:gd name="connsiteY145" fmla="*/ 886131 h 1573026"/>
              <a:gd name="connsiteX146" fmla="*/ 696510 w 2530287"/>
              <a:gd name="connsiteY146" fmla="*/ 907562 h 1573026"/>
              <a:gd name="connsiteX147" fmla="*/ 696510 w 2530287"/>
              <a:gd name="connsiteY147" fmla="*/ 876606 h 1573026"/>
              <a:gd name="connsiteX148" fmla="*/ 656028 w 2530287"/>
              <a:gd name="connsiteY148" fmla="*/ 871843 h 1573026"/>
              <a:gd name="connsiteX149" fmla="*/ 663170 w 2530287"/>
              <a:gd name="connsiteY149" fmla="*/ 893275 h 1573026"/>
              <a:gd name="connsiteX150" fmla="*/ 658410 w 2530287"/>
              <a:gd name="connsiteY150" fmla="*/ 912325 h 1573026"/>
              <a:gd name="connsiteX151" fmla="*/ 572685 w 2530287"/>
              <a:gd name="connsiteY151" fmla="*/ 859936 h 1573026"/>
              <a:gd name="connsiteX152" fmla="*/ 551253 w 2530287"/>
              <a:gd name="connsiteY152" fmla="*/ 826600 h 1573026"/>
              <a:gd name="connsiteX153" fmla="*/ 563160 w 2530287"/>
              <a:gd name="connsiteY153" fmla="*/ 786117 h 1573026"/>
              <a:gd name="connsiteX154" fmla="*/ 532203 w 2530287"/>
              <a:gd name="connsiteY154" fmla="*/ 781356 h 1573026"/>
              <a:gd name="connsiteX155" fmla="*/ 484578 w 2530287"/>
              <a:gd name="connsiteY155" fmla="*/ 795643 h 1573026"/>
              <a:gd name="connsiteX156" fmla="*/ 475053 w 2530287"/>
              <a:gd name="connsiteY156" fmla="*/ 809931 h 1573026"/>
              <a:gd name="connsiteX157" fmla="*/ 451241 w 2530287"/>
              <a:gd name="connsiteY157" fmla="*/ 826600 h 1573026"/>
              <a:gd name="connsiteX158" fmla="*/ 444097 w 2530287"/>
              <a:gd name="connsiteY158" fmla="*/ 843268 h 1573026"/>
              <a:gd name="connsiteX159" fmla="*/ 403616 w 2530287"/>
              <a:gd name="connsiteY159" fmla="*/ 876606 h 1573026"/>
              <a:gd name="connsiteX160" fmla="*/ 405995 w 2530287"/>
              <a:gd name="connsiteY160" fmla="*/ 898037 h 1573026"/>
              <a:gd name="connsiteX161" fmla="*/ 420285 w 2530287"/>
              <a:gd name="connsiteY161" fmla="*/ 917087 h 1573026"/>
              <a:gd name="connsiteX162" fmla="*/ 344085 w 2530287"/>
              <a:gd name="connsiteY162" fmla="*/ 902800 h 1573026"/>
              <a:gd name="connsiteX163" fmla="*/ 310747 w 2530287"/>
              <a:gd name="connsiteY163" fmla="*/ 907562 h 1573026"/>
              <a:gd name="connsiteX164" fmla="*/ 358370 w 2530287"/>
              <a:gd name="connsiteY164" fmla="*/ 938518 h 1573026"/>
              <a:gd name="connsiteX165" fmla="*/ 382185 w 2530287"/>
              <a:gd name="connsiteY165" fmla="*/ 950425 h 1573026"/>
              <a:gd name="connsiteX166" fmla="*/ 408378 w 2530287"/>
              <a:gd name="connsiteY166" fmla="*/ 1002812 h 1573026"/>
              <a:gd name="connsiteX167" fmla="*/ 341701 w 2530287"/>
              <a:gd name="connsiteY167" fmla="*/ 1019481 h 1573026"/>
              <a:gd name="connsiteX168" fmla="*/ 320272 w 2530287"/>
              <a:gd name="connsiteY168" fmla="*/ 1031387 h 1573026"/>
              <a:gd name="connsiteX169" fmla="*/ 296458 w 2530287"/>
              <a:gd name="connsiteY169" fmla="*/ 1002812 h 1573026"/>
              <a:gd name="connsiteX170" fmla="*/ 272645 w 2530287"/>
              <a:gd name="connsiteY170" fmla="*/ 971856 h 1573026"/>
              <a:gd name="connsiteX171" fmla="*/ 275026 w 2530287"/>
              <a:gd name="connsiteY171" fmla="*/ 933756 h 1573026"/>
              <a:gd name="connsiteX172" fmla="*/ 272645 w 2530287"/>
              <a:gd name="connsiteY172" fmla="*/ 914706 h 1573026"/>
              <a:gd name="connsiteX173" fmla="*/ 291695 w 2530287"/>
              <a:gd name="connsiteY173" fmla="*/ 881368 h 1573026"/>
              <a:gd name="connsiteX174" fmla="*/ 251215 w 2530287"/>
              <a:gd name="connsiteY174" fmla="*/ 890893 h 1573026"/>
              <a:gd name="connsiteX175" fmla="*/ 222639 w 2530287"/>
              <a:gd name="connsiteY175" fmla="*/ 952806 h 1573026"/>
              <a:gd name="connsiteX176" fmla="*/ 8326 w 2530287"/>
              <a:gd name="connsiteY176" fmla="*/ 1093300 h 1573026"/>
              <a:gd name="connsiteX0" fmla="*/ 6590 w 2528551"/>
              <a:gd name="connsiteY0" fmla="*/ 1093300 h 1573026"/>
              <a:gd name="connsiteX1" fmla="*/ 547134 w 2528551"/>
              <a:gd name="connsiteY1" fmla="*/ 524181 h 1573026"/>
              <a:gd name="connsiteX2" fmla="*/ 592378 w 2528551"/>
              <a:gd name="connsiteY2" fmla="*/ 547993 h 1573026"/>
              <a:gd name="connsiteX3" fmla="*/ 659055 w 2528551"/>
              <a:gd name="connsiteY3" fmla="*/ 562280 h 1573026"/>
              <a:gd name="connsiteX4" fmla="*/ 704297 w 2528551"/>
              <a:gd name="connsiteY4" fmla="*/ 478937 h 1573026"/>
              <a:gd name="connsiteX5" fmla="*/ 732872 w 2528551"/>
              <a:gd name="connsiteY5" fmla="*/ 455125 h 1573026"/>
              <a:gd name="connsiteX6" fmla="*/ 735256 w 2528551"/>
              <a:gd name="connsiteY6" fmla="*/ 426549 h 1573026"/>
              <a:gd name="connsiteX7" fmla="*/ 663815 w 2528551"/>
              <a:gd name="connsiteY7" fmla="*/ 412262 h 1573026"/>
              <a:gd name="connsiteX8" fmla="*/ 635242 w 2528551"/>
              <a:gd name="connsiteY8" fmla="*/ 417024 h 1573026"/>
              <a:gd name="connsiteX9" fmla="*/ 599522 w 2528551"/>
              <a:gd name="connsiteY9" fmla="*/ 383687 h 1573026"/>
              <a:gd name="connsiteX10" fmla="*/ 623336 w 2528551"/>
              <a:gd name="connsiteY10" fmla="*/ 357491 h 1573026"/>
              <a:gd name="connsiteX11" fmla="*/ 685247 w 2528551"/>
              <a:gd name="connsiteY11" fmla="*/ 343206 h 1573026"/>
              <a:gd name="connsiteX12" fmla="*/ 730490 w 2528551"/>
              <a:gd name="connsiteY12" fmla="*/ 357493 h 1573026"/>
              <a:gd name="connsiteX13" fmla="*/ 742397 w 2528551"/>
              <a:gd name="connsiteY13" fmla="*/ 376543 h 1573026"/>
              <a:gd name="connsiteX14" fmla="*/ 861459 w 2528551"/>
              <a:gd name="connsiteY14" fmla="*/ 436075 h 1573026"/>
              <a:gd name="connsiteX15" fmla="*/ 885272 w 2528551"/>
              <a:gd name="connsiteY15" fmla="*/ 500368 h 1573026"/>
              <a:gd name="connsiteX16" fmla="*/ 906703 w 2528551"/>
              <a:gd name="connsiteY16" fmla="*/ 512275 h 1573026"/>
              <a:gd name="connsiteX17" fmla="*/ 904322 w 2528551"/>
              <a:gd name="connsiteY17" fmla="*/ 421787 h 1573026"/>
              <a:gd name="connsiteX18" fmla="*/ 925753 w 2528551"/>
              <a:gd name="connsiteY18" fmla="*/ 383687 h 1573026"/>
              <a:gd name="connsiteX19" fmla="*/ 944803 w 2528551"/>
              <a:gd name="connsiteY19" fmla="*/ 386068 h 1573026"/>
              <a:gd name="connsiteX20" fmla="*/ 944803 w 2528551"/>
              <a:gd name="connsiteY20" fmla="*/ 347968 h 1573026"/>
              <a:gd name="connsiteX21" fmla="*/ 956711 w 2528551"/>
              <a:gd name="connsiteY21" fmla="*/ 340823 h 1573026"/>
              <a:gd name="connsiteX22" fmla="*/ 1013859 w 2528551"/>
              <a:gd name="connsiteY22" fmla="*/ 343206 h 1573026"/>
              <a:gd name="connsiteX23" fmla="*/ 1113872 w 2528551"/>
              <a:gd name="connsiteY23" fmla="*/ 317012 h 1573026"/>
              <a:gd name="connsiteX24" fmla="*/ 1185309 w 2528551"/>
              <a:gd name="connsiteY24" fmla="*/ 305106 h 1573026"/>
              <a:gd name="connsiteX25" fmla="*/ 1270701 w 2528551"/>
              <a:gd name="connsiteY25" fmla="*/ 250164 h 1573026"/>
              <a:gd name="connsiteX26" fmla="*/ 1342472 w 2528551"/>
              <a:gd name="connsiteY26" fmla="*/ 221762 h 1573026"/>
              <a:gd name="connsiteX27" fmla="*/ 1411530 w 2528551"/>
              <a:gd name="connsiteY27" fmla="*/ 188423 h 1573026"/>
              <a:gd name="connsiteX28" fmla="*/ 1482965 w 2528551"/>
              <a:gd name="connsiteY28" fmla="*/ 195568 h 1573026"/>
              <a:gd name="connsiteX29" fmla="*/ 1535353 w 2528551"/>
              <a:gd name="connsiteY29" fmla="*/ 174137 h 1573026"/>
              <a:gd name="connsiteX30" fmla="*/ 1566311 w 2528551"/>
              <a:gd name="connsiteY30" fmla="*/ 183660 h 1573026"/>
              <a:gd name="connsiteX31" fmla="*/ 1640128 w 2528551"/>
              <a:gd name="connsiteY31" fmla="*/ 233668 h 1573026"/>
              <a:gd name="connsiteX32" fmla="*/ 1578215 w 2528551"/>
              <a:gd name="connsiteY32" fmla="*/ 209856 h 1573026"/>
              <a:gd name="connsiteX33" fmla="*/ 1599647 w 2528551"/>
              <a:gd name="connsiteY33" fmla="*/ 281293 h 1573026"/>
              <a:gd name="connsiteX34" fmla="*/ 1637749 w 2528551"/>
              <a:gd name="connsiteY34" fmla="*/ 309866 h 1573026"/>
              <a:gd name="connsiteX35" fmla="*/ 1732997 w 2528551"/>
              <a:gd name="connsiteY35" fmla="*/ 314631 h 1573026"/>
              <a:gd name="connsiteX36" fmla="*/ 1799674 w 2528551"/>
              <a:gd name="connsiteY36" fmla="*/ 271766 h 1573026"/>
              <a:gd name="connsiteX37" fmla="*/ 1797290 w 2528551"/>
              <a:gd name="connsiteY37" fmla="*/ 293200 h 1573026"/>
              <a:gd name="connsiteX38" fmla="*/ 1761572 w 2528551"/>
              <a:gd name="connsiteY38" fmla="*/ 321775 h 1573026"/>
              <a:gd name="connsiteX39" fmla="*/ 1687753 w 2528551"/>
              <a:gd name="connsiteY39" fmla="*/ 338443 h 1573026"/>
              <a:gd name="connsiteX40" fmla="*/ 1694899 w 2528551"/>
              <a:gd name="connsiteY40" fmla="*/ 367017 h 1573026"/>
              <a:gd name="connsiteX41" fmla="*/ 1818724 w 2528551"/>
              <a:gd name="connsiteY41" fmla="*/ 331298 h 1573026"/>
              <a:gd name="connsiteX42" fmla="*/ 1871109 w 2528551"/>
              <a:gd name="connsiteY42" fmla="*/ 295581 h 1573026"/>
              <a:gd name="connsiteX43" fmla="*/ 1913973 w 2528551"/>
              <a:gd name="connsiteY43" fmla="*/ 271766 h 1573026"/>
              <a:gd name="connsiteX44" fmla="*/ 1837774 w 2528551"/>
              <a:gd name="connsiteY44" fmla="*/ 264623 h 1573026"/>
              <a:gd name="connsiteX45" fmla="*/ 1837774 w 2528551"/>
              <a:gd name="connsiteY45" fmla="*/ 202710 h 1573026"/>
              <a:gd name="connsiteX46" fmla="*/ 1887779 w 2528551"/>
              <a:gd name="connsiteY46" fmla="*/ 202710 h 1573026"/>
              <a:gd name="connsiteX47" fmla="*/ 1994935 w 2528551"/>
              <a:gd name="connsiteY47" fmla="*/ 97935 h 1573026"/>
              <a:gd name="connsiteX48" fmla="*/ 2044941 w 2528551"/>
              <a:gd name="connsiteY48" fmla="*/ 305 h 1573026"/>
              <a:gd name="connsiteX49" fmla="*/ 2009223 w 2528551"/>
              <a:gd name="connsiteY49" fmla="*/ 114604 h 1573026"/>
              <a:gd name="connsiteX50" fmla="*/ 1935405 w 2528551"/>
              <a:gd name="connsiteY50" fmla="*/ 193186 h 1573026"/>
              <a:gd name="connsiteX51" fmla="*/ 1999697 w 2528551"/>
              <a:gd name="connsiteY51" fmla="*/ 217000 h 1573026"/>
              <a:gd name="connsiteX52" fmla="*/ 2059228 w 2528551"/>
              <a:gd name="connsiteY52" fmla="*/ 212237 h 1573026"/>
              <a:gd name="connsiteX53" fmla="*/ 2104474 w 2528551"/>
              <a:gd name="connsiteY53" fmla="*/ 257480 h 1573026"/>
              <a:gd name="connsiteX54" fmla="*/ 2154478 w 2528551"/>
              <a:gd name="connsiteY54" fmla="*/ 243193 h 1573026"/>
              <a:gd name="connsiteX55" fmla="*/ 2197340 w 2528551"/>
              <a:gd name="connsiteY55" fmla="*/ 178900 h 1573026"/>
              <a:gd name="connsiteX56" fmla="*/ 2240203 w 2528551"/>
              <a:gd name="connsiteY56" fmla="*/ 169375 h 1573026"/>
              <a:gd name="connsiteX57" fmla="*/ 2344978 w 2528551"/>
              <a:gd name="connsiteY57" fmla="*/ 152706 h 1573026"/>
              <a:gd name="connsiteX58" fmla="*/ 2361647 w 2528551"/>
              <a:gd name="connsiteY58" fmla="*/ 147943 h 1573026"/>
              <a:gd name="connsiteX59" fmla="*/ 2449753 w 2528551"/>
              <a:gd name="connsiteY59" fmla="*/ 166993 h 1573026"/>
              <a:gd name="connsiteX60" fmla="*/ 2480709 w 2528551"/>
              <a:gd name="connsiteY60" fmla="*/ 188425 h 1573026"/>
              <a:gd name="connsiteX61" fmla="*/ 2506904 w 2528551"/>
              <a:gd name="connsiteY61" fmla="*/ 205092 h 1573026"/>
              <a:gd name="connsiteX62" fmla="*/ 2528334 w 2528551"/>
              <a:gd name="connsiteY62" fmla="*/ 221762 h 1573026"/>
              <a:gd name="connsiteX63" fmla="*/ 2509284 w 2528551"/>
              <a:gd name="connsiteY63" fmla="*/ 264625 h 1573026"/>
              <a:gd name="connsiteX64" fmla="*/ 2506903 w 2528551"/>
              <a:gd name="connsiteY64" fmla="*/ 319393 h 1573026"/>
              <a:gd name="connsiteX65" fmla="*/ 2492615 w 2528551"/>
              <a:gd name="connsiteY65" fmla="*/ 376543 h 1573026"/>
              <a:gd name="connsiteX66" fmla="*/ 2494997 w 2528551"/>
              <a:gd name="connsiteY66" fmla="*/ 386068 h 1573026"/>
              <a:gd name="connsiteX67" fmla="*/ 2525953 w 2528551"/>
              <a:gd name="connsiteY67" fmla="*/ 393212 h 1573026"/>
              <a:gd name="connsiteX68" fmla="*/ 2514047 w 2528551"/>
              <a:gd name="connsiteY68" fmla="*/ 424168 h 1573026"/>
              <a:gd name="connsiteX69" fmla="*/ 2480709 w 2528551"/>
              <a:gd name="connsiteY69" fmla="*/ 445600 h 1573026"/>
              <a:gd name="connsiteX70" fmla="*/ 2466422 w 2528551"/>
              <a:gd name="connsiteY70" fmla="*/ 476556 h 1573026"/>
              <a:gd name="connsiteX71" fmla="*/ 2469675 w 2528551"/>
              <a:gd name="connsiteY71" fmla="*/ 559163 h 1573026"/>
              <a:gd name="connsiteX72" fmla="*/ 2456896 w 2528551"/>
              <a:gd name="connsiteY72" fmla="*/ 590856 h 1573026"/>
              <a:gd name="connsiteX73" fmla="*/ 2454515 w 2528551"/>
              <a:gd name="connsiteY73" fmla="*/ 655150 h 1573026"/>
              <a:gd name="connsiteX74" fmla="*/ 2475947 w 2528551"/>
              <a:gd name="connsiteY74" fmla="*/ 690868 h 1573026"/>
              <a:gd name="connsiteX75" fmla="*/ 2471184 w 2528551"/>
              <a:gd name="connsiteY75" fmla="*/ 743256 h 1573026"/>
              <a:gd name="connsiteX76" fmla="*/ 2473565 w 2528551"/>
              <a:gd name="connsiteY76" fmla="*/ 790881 h 1573026"/>
              <a:gd name="connsiteX77" fmla="*/ 2461659 w 2528551"/>
              <a:gd name="connsiteY77" fmla="*/ 805168 h 1573026"/>
              <a:gd name="connsiteX78" fmla="*/ 2433084 w 2528551"/>
              <a:gd name="connsiteY78" fmla="*/ 890893 h 1573026"/>
              <a:gd name="connsiteX79" fmla="*/ 2402130 w 2528551"/>
              <a:gd name="connsiteY79" fmla="*/ 967092 h 1573026"/>
              <a:gd name="connsiteX80" fmla="*/ 2366409 w 2528551"/>
              <a:gd name="connsiteY80" fmla="*/ 945662 h 1573026"/>
              <a:gd name="connsiteX81" fmla="*/ 2306878 w 2528551"/>
              <a:gd name="connsiteY81" fmla="*/ 917087 h 1573026"/>
              <a:gd name="connsiteX82" fmla="*/ 2278303 w 2528551"/>
              <a:gd name="connsiteY82" fmla="*/ 883750 h 1573026"/>
              <a:gd name="connsiteX83" fmla="*/ 2244967 w 2528551"/>
              <a:gd name="connsiteY83" fmla="*/ 869462 h 1573026"/>
              <a:gd name="connsiteX84" fmla="*/ 2211628 w 2528551"/>
              <a:gd name="connsiteY84" fmla="*/ 871843 h 1573026"/>
              <a:gd name="connsiteX85" fmla="*/ 2161622 w 2528551"/>
              <a:gd name="connsiteY85" fmla="*/ 895656 h 1573026"/>
              <a:gd name="connsiteX86" fmla="*/ 2137809 w 2528551"/>
              <a:gd name="connsiteY86" fmla="*/ 909943 h 1573026"/>
              <a:gd name="connsiteX87" fmla="*/ 2068755 w 2528551"/>
              <a:gd name="connsiteY87" fmla="*/ 926612 h 1573026"/>
              <a:gd name="connsiteX88" fmla="*/ 2047322 w 2528551"/>
              <a:gd name="connsiteY88" fmla="*/ 957568 h 1573026"/>
              <a:gd name="connsiteX89" fmla="*/ 2044940 w 2528551"/>
              <a:gd name="connsiteY89" fmla="*/ 1036150 h 1573026"/>
              <a:gd name="connsiteX90" fmla="*/ 2047324 w 2528551"/>
              <a:gd name="connsiteY90" fmla="*/ 1062342 h 1573026"/>
              <a:gd name="connsiteX91" fmla="*/ 1947309 w 2528551"/>
              <a:gd name="connsiteY91" fmla="*/ 1112350 h 1573026"/>
              <a:gd name="connsiteX92" fmla="*/ 1904447 w 2528551"/>
              <a:gd name="connsiteY92" fmla="*/ 1112350 h 1573026"/>
              <a:gd name="connsiteX93" fmla="*/ 1813961 w 2528551"/>
              <a:gd name="connsiteY93" fmla="*/ 1148067 h 1573026"/>
              <a:gd name="connsiteX94" fmla="*/ 1792528 w 2528551"/>
              <a:gd name="connsiteY94" fmla="*/ 1188550 h 1573026"/>
              <a:gd name="connsiteX95" fmla="*/ 1792530 w 2528551"/>
              <a:gd name="connsiteY95" fmla="*/ 1238556 h 1573026"/>
              <a:gd name="connsiteX96" fmla="*/ 1742522 w 2528551"/>
              <a:gd name="connsiteY96" fmla="*/ 1279037 h 1573026"/>
              <a:gd name="connsiteX97" fmla="*/ 1725855 w 2528551"/>
              <a:gd name="connsiteY97" fmla="*/ 1309993 h 1573026"/>
              <a:gd name="connsiteX98" fmla="*/ 1728234 w 2528551"/>
              <a:gd name="connsiteY98" fmla="*/ 1331425 h 1573026"/>
              <a:gd name="connsiteX99" fmla="*/ 1761572 w 2528551"/>
              <a:gd name="connsiteY99" fmla="*/ 1326662 h 1573026"/>
              <a:gd name="connsiteX100" fmla="*/ 1785386 w 2528551"/>
              <a:gd name="connsiteY100" fmla="*/ 1350474 h 1573026"/>
              <a:gd name="connsiteX101" fmla="*/ 1773478 w 2528551"/>
              <a:gd name="connsiteY101" fmla="*/ 1383812 h 1573026"/>
              <a:gd name="connsiteX102" fmla="*/ 1771097 w 2528551"/>
              <a:gd name="connsiteY102" fmla="*/ 1421912 h 1573026"/>
              <a:gd name="connsiteX103" fmla="*/ 1692517 w 2528551"/>
              <a:gd name="connsiteY103" fmla="*/ 1450487 h 1573026"/>
              <a:gd name="connsiteX104" fmla="*/ 1682992 w 2528551"/>
              <a:gd name="connsiteY104" fmla="*/ 1538594 h 1573026"/>
              <a:gd name="connsiteX105" fmla="*/ 1616315 w 2528551"/>
              <a:gd name="connsiteY105" fmla="*/ 1560025 h 1573026"/>
              <a:gd name="connsiteX106" fmla="*/ 1580264 w 2528551"/>
              <a:gd name="connsiteY106" fmla="*/ 1573012 h 1573026"/>
              <a:gd name="connsiteX107" fmla="*/ 1499634 w 2528551"/>
              <a:gd name="connsiteY107" fmla="*/ 1557643 h 1573026"/>
              <a:gd name="connsiteX108" fmla="*/ 1473440 w 2528551"/>
              <a:gd name="connsiteY108" fmla="*/ 1571931 h 1573026"/>
              <a:gd name="connsiteX109" fmla="*/ 1418674 w 2528551"/>
              <a:gd name="connsiteY109" fmla="*/ 1543356 h 1573026"/>
              <a:gd name="connsiteX110" fmla="*/ 1378190 w 2528551"/>
              <a:gd name="connsiteY110" fmla="*/ 1507637 h 1573026"/>
              <a:gd name="connsiteX111" fmla="*/ 1335330 w 2528551"/>
              <a:gd name="connsiteY111" fmla="*/ 1479061 h 1573026"/>
              <a:gd name="connsiteX112" fmla="*/ 1363903 w 2528551"/>
              <a:gd name="connsiteY112" fmla="*/ 1455250 h 1573026"/>
              <a:gd name="connsiteX113" fmla="*/ 1351997 w 2528551"/>
              <a:gd name="connsiteY113" fmla="*/ 1438581 h 1573026"/>
              <a:gd name="connsiteX114" fmla="*/ 1290084 w 2528551"/>
              <a:gd name="connsiteY114" fmla="*/ 1426675 h 1573026"/>
              <a:gd name="connsiteX115" fmla="*/ 1271034 w 2528551"/>
              <a:gd name="connsiteY115" fmla="*/ 1402862 h 1573026"/>
              <a:gd name="connsiteX116" fmla="*/ 1232936 w 2528551"/>
              <a:gd name="connsiteY116" fmla="*/ 1379050 h 1573026"/>
              <a:gd name="connsiteX117" fmla="*/ 1228172 w 2528551"/>
              <a:gd name="connsiteY117" fmla="*/ 1390956 h 1573026"/>
              <a:gd name="connsiteX118" fmla="*/ 1242461 w 2528551"/>
              <a:gd name="connsiteY118" fmla="*/ 1429056 h 1573026"/>
              <a:gd name="connsiteX119" fmla="*/ 1211503 w 2528551"/>
              <a:gd name="connsiteY119" fmla="*/ 1443343 h 1573026"/>
              <a:gd name="connsiteX120" fmla="*/ 1185311 w 2528551"/>
              <a:gd name="connsiteY120" fmla="*/ 1457630 h 1573026"/>
              <a:gd name="connsiteX121" fmla="*/ 1168640 w 2528551"/>
              <a:gd name="connsiteY121" fmla="*/ 1450487 h 1573026"/>
              <a:gd name="connsiteX122" fmla="*/ 1123397 w 2528551"/>
              <a:gd name="connsiteY122" fmla="*/ 1388575 h 1573026"/>
              <a:gd name="connsiteX123" fmla="*/ 1078155 w 2528551"/>
              <a:gd name="connsiteY123" fmla="*/ 1355237 h 1573026"/>
              <a:gd name="connsiteX124" fmla="*/ 1099586 w 2528551"/>
              <a:gd name="connsiteY124" fmla="*/ 1338568 h 1573026"/>
              <a:gd name="connsiteX125" fmla="*/ 1121017 w 2528551"/>
              <a:gd name="connsiteY125" fmla="*/ 1298087 h 1573026"/>
              <a:gd name="connsiteX126" fmla="*/ 1106728 w 2528551"/>
              <a:gd name="connsiteY126" fmla="*/ 1286181 h 1573026"/>
              <a:gd name="connsiteX127" fmla="*/ 1068630 w 2528551"/>
              <a:gd name="connsiteY127" fmla="*/ 1288562 h 1573026"/>
              <a:gd name="connsiteX128" fmla="*/ 992430 w 2528551"/>
              <a:gd name="connsiteY128" fmla="*/ 1245700 h 1573026"/>
              <a:gd name="connsiteX129" fmla="*/ 949565 w 2528551"/>
              <a:gd name="connsiteY129" fmla="*/ 1226650 h 1573026"/>
              <a:gd name="connsiteX130" fmla="*/ 940042 w 2528551"/>
              <a:gd name="connsiteY130" fmla="*/ 1226650 h 1573026"/>
              <a:gd name="connsiteX131" fmla="*/ 928136 w 2528551"/>
              <a:gd name="connsiteY131" fmla="*/ 1162356 h 1573026"/>
              <a:gd name="connsiteX132" fmla="*/ 940042 w 2528551"/>
              <a:gd name="connsiteY132" fmla="*/ 1098062 h 1573026"/>
              <a:gd name="connsiteX133" fmla="*/ 909086 w 2528551"/>
              <a:gd name="connsiteY133" fmla="*/ 1064725 h 1573026"/>
              <a:gd name="connsiteX134" fmla="*/ 856699 w 2528551"/>
              <a:gd name="connsiteY134" fmla="*/ 1040912 h 1573026"/>
              <a:gd name="connsiteX135" fmla="*/ 882892 w 2528551"/>
              <a:gd name="connsiteY135" fmla="*/ 1017100 h 1573026"/>
              <a:gd name="connsiteX136" fmla="*/ 928136 w 2528551"/>
              <a:gd name="connsiteY136" fmla="*/ 1021862 h 1573026"/>
              <a:gd name="connsiteX137" fmla="*/ 923374 w 2528551"/>
              <a:gd name="connsiteY137" fmla="*/ 974237 h 1573026"/>
              <a:gd name="connsiteX138" fmla="*/ 894799 w 2528551"/>
              <a:gd name="connsiteY138" fmla="*/ 969475 h 1573026"/>
              <a:gd name="connsiteX139" fmla="*/ 899561 w 2528551"/>
              <a:gd name="connsiteY139" fmla="*/ 921850 h 1573026"/>
              <a:gd name="connsiteX140" fmla="*/ 868605 w 2528551"/>
              <a:gd name="connsiteY140" fmla="*/ 907562 h 1573026"/>
              <a:gd name="connsiteX141" fmla="*/ 870986 w 2528551"/>
              <a:gd name="connsiteY141" fmla="*/ 871843 h 1573026"/>
              <a:gd name="connsiteX142" fmla="*/ 823361 w 2528551"/>
              <a:gd name="connsiteY142" fmla="*/ 857556 h 1573026"/>
              <a:gd name="connsiteX143" fmla="*/ 804311 w 2528551"/>
              <a:gd name="connsiteY143" fmla="*/ 878987 h 1573026"/>
              <a:gd name="connsiteX144" fmla="*/ 775734 w 2528551"/>
              <a:gd name="connsiteY144" fmla="*/ 881368 h 1573026"/>
              <a:gd name="connsiteX145" fmla="*/ 725730 w 2528551"/>
              <a:gd name="connsiteY145" fmla="*/ 886131 h 1573026"/>
              <a:gd name="connsiteX146" fmla="*/ 694774 w 2528551"/>
              <a:gd name="connsiteY146" fmla="*/ 907562 h 1573026"/>
              <a:gd name="connsiteX147" fmla="*/ 694774 w 2528551"/>
              <a:gd name="connsiteY147" fmla="*/ 876606 h 1573026"/>
              <a:gd name="connsiteX148" fmla="*/ 654292 w 2528551"/>
              <a:gd name="connsiteY148" fmla="*/ 871843 h 1573026"/>
              <a:gd name="connsiteX149" fmla="*/ 661434 w 2528551"/>
              <a:gd name="connsiteY149" fmla="*/ 893275 h 1573026"/>
              <a:gd name="connsiteX150" fmla="*/ 656674 w 2528551"/>
              <a:gd name="connsiteY150" fmla="*/ 912325 h 1573026"/>
              <a:gd name="connsiteX151" fmla="*/ 570949 w 2528551"/>
              <a:gd name="connsiteY151" fmla="*/ 859936 h 1573026"/>
              <a:gd name="connsiteX152" fmla="*/ 549517 w 2528551"/>
              <a:gd name="connsiteY152" fmla="*/ 826600 h 1573026"/>
              <a:gd name="connsiteX153" fmla="*/ 561424 w 2528551"/>
              <a:gd name="connsiteY153" fmla="*/ 786117 h 1573026"/>
              <a:gd name="connsiteX154" fmla="*/ 530467 w 2528551"/>
              <a:gd name="connsiteY154" fmla="*/ 781356 h 1573026"/>
              <a:gd name="connsiteX155" fmla="*/ 482842 w 2528551"/>
              <a:gd name="connsiteY155" fmla="*/ 795643 h 1573026"/>
              <a:gd name="connsiteX156" fmla="*/ 473317 w 2528551"/>
              <a:gd name="connsiteY156" fmla="*/ 809931 h 1573026"/>
              <a:gd name="connsiteX157" fmla="*/ 449505 w 2528551"/>
              <a:gd name="connsiteY157" fmla="*/ 826600 h 1573026"/>
              <a:gd name="connsiteX158" fmla="*/ 442361 w 2528551"/>
              <a:gd name="connsiteY158" fmla="*/ 843268 h 1573026"/>
              <a:gd name="connsiteX159" fmla="*/ 401880 w 2528551"/>
              <a:gd name="connsiteY159" fmla="*/ 876606 h 1573026"/>
              <a:gd name="connsiteX160" fmla="*/ 404259 w 2528551"/>
              <a:gd name="connsiteY160" fmla="*/ 898037 h 1573026"/>
              <a:gd name="connsiteX161" fmla="*/ 418549 w 2528551"/>
              <a:gd name="connsiteY161" fmla="*/ 917087 h 1573026"/>
              <a:gd name="connsiteX162" fmla="*/ 342349 w 2528551"/>
              <a:gd name="connsiteY162" fmla="*/ 902800 h 1573026"/>
              <a:gd name="connsiteX163" fmla="*/ 309011 w 2528551"/>
              <a:gd name="connsiteY163" fmla="*/ 907562 h 1573026"/>
              <a:gd name="connsiteX164" fmla="*/ 356634 w 2528551"/>
              <a:gd name="connsiteY164" fmla="*/ 938518 h 1573026"/>
              <a:gd name="connsiteX165" fmla="*/ 380449 w 2528551"/>
              <a:gd name="connsiteY165" fmla="*/ 950425 h 1573026"/>
              <a:gd name="connsiteX166" fmla="*/ 406642 w 2528551"/>
              <a:gd name="connsiteY166" fmla="*/ 1002812 h 1573026"/>
              <a:gd name="connsiteX167" fmla="*/ 339965 w 2528551"/>
              <a:gd name="connsiteY167" fmla="*/ 1019481 h 1573026"/>
              <a:gd name="connsiteX168" fmla="*/ 318536 w 2528551"/>
              <a:gd name="connsiteY168" fmla="*/ 1031387 h 1573026"/>
              <a:gd name="connsiteX169" fmla="*/ 294722 w 2528551"/>
              <a:gd name="connsiteY169" fmla="*/ 1002812 h 1573026"/>
              <a:gd name="connsiteX170" fmla="*/ 270909 w 2528551"/>
              <a:gd name="connsiteY170" fmla="*/ 971856 h 1573026"/>
              <a:gd name="connsiteX171" fmla="*/ 273290 w 2528551"/>
              <a:gd name="connsiteY171" fmla="*/ 933756 h 1573026"/>
              <a:gd name="connsiteX172" fmla="*/ 270909 w 2528551"/>
              <a:gd name="connsiteY172" fmla="*/ 914706 h 1573026"/>
              <a:gd name="connsiteX173" fmla="*/ 289959 w 2528551"/>
              <a:gd name="connsiteY173" fmla="*/ 881368 h 1573026"/>
              <a:gd name="connsiteX174" fmla="*/ 249479 w 2528551"/>
              <a:gd name="connsiteY174" fmla="*/ 890893 h 1573026"/>
              <a:gd name="connsiteX175" fmla="*/ 6590 w 2528551"/>
              <a:gd name="connsiteY175" fmla="*/ 1093300 h 1573026"/>
              <a:gd name="connsiteX0" fmla="*/ 4417 w 2526378"/>
              <a:gd name="connsiteY0" fmla="*/ 1093300 h 1573026"/>
              <a:gd name="connsiteX1" fmla="*/ 544961 w 2526378"/>
              <a:gd name="connsiteY1" fmla="*/ 524181 h 1573026"/>
              <a:gd name="connsiteX2" fmla="*/ 590205 w 2526378"/>
              <a:gd name="connsiteY2" fmla="*/ 547993 h 1573026"/>
              <a:gd name="connsiteX3" fmla="*/ 656882 w 2526378"/>
              <a:gd name="connsiteY3" fmla="*/ 562280 h 1573026"/>
              <a:gd name="connsiteX4" fmla="*/ 702124 w 2526378"/>
              <a:gd name="connsiteY4" fmla="*/ 478937 h 1573026"/>
              <a:gd name="connsiteX5" fmla="*/ 730699 w 2526378"/>
              <a:gd name="connsiteY5" fmla="*/ 455125 h 1573026"/>
              <a:gd name="connsiteX6" fmla="*/ 733083 w 2526378"/>
              <a:gd name="connsiteY6" fmla="*/ 426549 h 1573026"/>
              <a:gd name="connsiteX7" fmla="*/ 661642 w 2526378"/>
              <a:gd name="connsiteY7" fmla="*/ 412262 h 1573026"/>
              <a:gd name="connsiteX8" fmla="*/ 633069 w 2526378"/>
              <a:gd name="connsiteY8" fmla="*/ 417024 h 1573026"/>
              <a:gd name="connsiteX9" fmla="*/ 597349 w 2526378"/>
              <a:gd name="connsiteY9" fmla="*/ 383687 h 1573026"/>
              <a:gd name="connsiteX10" fmla="*/ 621163 w 2526378"/>
              <a:gd name="connsiteY10" fmla="*/ 357491 h 1573026"/>
              <a:gd name="connsiteX11" fmla="*/ 683074 w 2526378"/>
              <a:gd name="connsiteY11" fmla="*/ 343206 h 1573026"/>
              <a:gd name="connsiteX12" fmla="*/ 728317 w 2526378"/>
              <a:gd name="connsiteY12" fmla="*/ 357493 h 1573026"/>
              <a:gd name="connsiteX13" fmla="*/ 740224 w 2526378"/>
              <a:gd name="connsiteY13" fmla="*/ 376543 h 1573026"/>
              <a:gd name="connsiteX14" fmla="*/ 859286 w 2526378"/>
              <a:gd name="connsiteY14" fmla="*/ 436075 h 1573026"/>
              <a:gd name="connsiteX15" fmla="*/ 883099 w 2526378"/>
              <a:gd name="connsiteY15" fmla="*/ 500368 h 1573026"/>
              <a:gd name="connsiteX16" fmla="*/ 904530 w 2526378"/>
              <a:gd name="connsiteY16" fmla="*/ 512275 h 1573026"/>
              <a:gd name="connsiteX17" fmla="*/ 902149 w 2526378"/>
              <a:gd name="connsiteY17" fmla="*/ 421787 h 1573026"/>
              <a:gd name="connsiteX18" fmla="*/ 923580 w 2526378"/>
              <a:gd name="connsiteY18" fmla="*/ 383687 h 1573026"/>
              <a:gd name="connsiteX19" fmla="*/ 942630 w 2526378"/>
              <a:gd name="connsiteY19" fmla="*/ 386068 h 1573026"/>
              <a:gd name="connsiteX20" fmla="*/ 942630 w 2526378"/>
              <a:gd name="connsiteY20" fmla="*/ 347968 h 1573026"/>
              <a:gd name="connsiteX21" fmla="*/ 954538 w 2526378"/>
              <a:gd name="connsiteY21" fmla="*/ 340823 h 1573026"/>
              <a:gd name="connsiteX22" fmla="*/ 1011686 w 2526378"/>
              <a:gd name="connsiteY22" fmla="*/ 343206 h 1573026"/>
              <a:gd name="connsiteX23" fmla="*/ 1111699 w 2526378"/>
              <a:gd name="connsiteY23" fmla="*/ 317012 h 1573026"/>
              <a:gd name="connsiteX24" fmla="*/ 1183136 w 2526378"/>
              <a:gd name="connsiteY24" fmla="*/ 305106 h 1573026"/>
              <a:gd name="connsiteX25" fmla="*/ 1268528 w 2526378"/>
              <a:gd name="connsiteY25" fmla="*/ 250164 h 1573026"/>
              <a:gd name="connsiteX26" fmla="*/ 1340299 w 2526378"/>
              <a:gd name="connsiteY26" fmla="*/ 221762 h 1573026"/>
              <a:gd name="connsiteX27" fmla="*/ 1409357 w 2526378"/>
              <a:gd name="connsiteY27" fmla="*/ 188423 h 1573026"/>
              <a:gd name="connsiteX28" fmla="*/ 1480792 w 2526378"/>
              <a:gd name="connsiteY28" fmla="*/ 195568 h 1573026"/>
              <a:gd name="connsiteX29" fmla="*/ 1533180 w 2526378"/>
              <a:gd name="connsiteY29" fmla="*/ 174137 h 1573026"/>
              <a:gd name="connsiteX30" fmla="*/ 1564138 w 2526378"/>
              <a:gd name="connsiteY30" fmla="*/ 183660 h 1573026"/>
              <a:gd name="connsiteX31" fmla="*/ 1637955 w 2526378"/>
              <a:gd name="connsiteY31" fmla="*/ 233668 h 1573026"/>
              <a:gd name="connsiteX32" fmla="*/ 1576042 w 2526378"/>
              <a:gd name="connsiteY32" fmla="*/ 209856 h 1573026"/>
              <a:gd name="connsiteX33" fmla="*/ 1597474 w 2526378"/>
              <a:gd name="connsiteY33" fmla="*/ 281293 h 1573026"/>
              <a:gd name="connsiteX34" fmla="*/ 1635576 w 2526378"/>
              <a:gd name="connsiteY34" fmla="*/ 309866 h 1573026"/>
              <a:gd name="connsiteX35" fmla="*/ 1730824 w 2526378"/>
              <a:gd name="connsiteY35" fmla="*/ 314631 h 1573026"/>
              <a:gd name="connsiteX36" fmla="*/ 1797501 w 2526378"/>
              <a:gd name="connsiteY36" fmla="*/ 271766 h 1573026"/>
              <a:gd name="connsiteX37" fmla="*/ 1795117 w 2526378"/>
              <a:gd name="connsiteY37" fmla="*/ 293200 h 1573026"/>
              <a:gd name="connsiteX38" fmla="*/ 1759399 w 2526378"/>
              <a:gd name="connsiteY38" fmla="*/ 321775 h 1573026"/>
              <a:gd name="connsiteX39" fmla="*/ 1685580 w 2526378"/>
              <a:gd name="connsiteY39" fmla="*/ 338443 h 1573026"/>
              <a:gd name="connsiteX40" fmla="*/ 1692726 w 2526378"/>
              <a:gd name="connsiteY40" fmla="*/ 367017 h 1573026"/>
              <a:gd name="connsiteX41" fmla="*/ 1816551 w 2526378"/>
              <a:gd name="connsiteY41" fmla="*/ 331298 h 1573026"/>
              <a:gd name="connsiteX42" fmla="*/ 1868936 w 2526378"/>
              <a:gd name="connsiteY42" fmla="*/ 295581 h 1573026"/>
              <a:gd name="connsiteX43" fmla="*/ 1911800 w 2526378"/>
              <a:gd name="connsiteY43" fmla="*/ 271766 h 1573026"/>
              <a:gd name="connsiteX44" fmla="*/ 1835601 w 2526378"/>
              <a:gd name="connsiteY44" fmla="*/ 264623 h 1573026"/>
              <a:gd name="connsiteX45" fmla="*/ 1835601 w 2526378"/>
              <a:gd name="connsiteY45" fmla="*/ 202710 h 1573026"/>
              <a:gd name="connsiteX46" fmla="*/ 1885606 w 2526378"/>
              <a:gd name="connsiteY46" fmla="*/ 202710 h 1573026"/>
              <a:gd name="connsiteX47" fmla="*/ 1992762 w 2526378"/>
              <a:gd name="connsiteY47" fmla="*/ 97935 h 1573026"/>
              <a:gd name="connsiteX48" fmla="*/ 2042768 w 2526378"/>
              <a:gd name="connsiteY48" fmla="*/ 305 h 1573026"/>
              <a:gd name="connsiteX49" fmla="*/ 2007050 w 2526378"/>
              <a:gd name="connsiteY49" fmla="*/ 114604 h 1573026"/>
              <a:gd name="connsiteX50" fmla="*/ 1933232 w 2526378"/>
              <a:gd name="connsiteY50" fmla="*/ 193186 h 1573026"/>
              <a:gd name="connsiteX51" fmla="*/ 1997524 w 2526378"/>
              <a:gd name="connsiteY51" fmla="*/ 217000 h 1573026"/>
              <a:gd name="connsiteX52" fmla="*/ 2057055 w 2526378"/>
              <a:gd name="connsiteY52" fmla="*/ 212237 h 1573026"/>
              <a:gd name="connsiteX53" fmla="*/ 2102301 w 2526378"/>
              <a:gd name="connsiteY53" fmla="*/ 257480 h 1573026"/>
              <a:gd name="connsiteX54" fmla="*/ 2152305 w 2526378"/>
              <a:gd name="connsiteY54" fmla="*/ 243193 h 1573026"/>
              <a:gd name="connsiteX55" fmla="*/ 2195167 w 2526378"/>
              <a:gd name="connsiteY55" fmla="*/ 178900 h 1573026"/>
              <a:gd name="connsiteX56" fmla="*/ 2238030 w 2526378"/>
              <a:gd name="connsiteY56" fmla="*/ 169375 h 1573026"/>
              <a:gd name="connsiteX57" fmla="*/ 2342805 w 2526378"/>
              <a:gd name="connsiteY57" fmla="*/ 152706 h 1573026"/>
              <a:gd name="connsiteX58" fmla="*/ 2359474 w 2526378"/>
              <a:gd name="connsiteY58" fmla="*/ 147943 h 1573026"/>
              <a:gd name="connsiteX59" fmla="*/ 2447580 w 2526378"/>
              <a:gd name="connsiteY59" fmla="*/ 166993 h 1573026"/>
              <a:gd name="connsiteX60" fmla="*/ 2478536 w 2526378"/>
              <a:gd name="connsiteY60" fmla="*/ 188425 h 1573026"/>
              <a:gd name="connsiteX61" fmla="*/ 2504731 w 2526378"/>
              <a:gd name="connsiteY61" fmla="*/ 205092 h 1573026"/>
              <a:gd name="connsiteX62" fmla="*/ 2526161 w 2526378"/>
              <a:gd name="connsiteY62" fmla="*/ 221762 h 1573026"/>
              <a:gd name="connsiteX63" fmla="*/ 2507111 w 2526378"/>
              <a:gd name="connsiteY63" fmla="*/ 264625 h 1573026"/>
              <a:gd name="connsiteX64" fmla="*/ 2504730 w 2526378"/>
              <a:gd name="connsiteY64" fmla="*/ 319393 h 1573026"/>
              <a:gd name="connsiteX65" fmla="*/ 2490442 w 2526378"/>
              <a:gd name="connsiteY65" fmla="*/ 376543 h 1573026"/>
              <a:gd name="connsiteX66" fmla="*/ 2492824 w 2526378"/>
              <a:gd name="connsiteY66" fmla="*/ 386068 h 1573026"/>
              <a:gd name="connsiteX67" fmla="*/ 2523780 w 2526378"/>
              <a:gd name="connsiteY67" fmla="*/ 393212 h 1573026"/>
              <a:gd name="connsiteX68" fmla="*/ 2511874 w 2526378"/>
              <a:gd name="connsiteY68" fmla="*/ 424168 h 1573026"/>
              <a:gd name="connsiteX69" fmla="*/ 2478536 w 2526378"/>
              <a:gd name="connsiteY69" fmla="*/ 445600 h 1573026"/>
              <a:gd name="connsiteX70" fmla="*/ 2464249 w 2526378"/>
              <a:gd name="connsiteY70" fmla="*/ 476556 h 1573026"/>
              <a:gd name="connsiteX71" fmla="*/ 2467502 w 2526378"/>
              <a:gd name="connsiteY71" fmla="*/ 559163 h 1573026"/>
              <a:gd name="connsiteX72" fmla="*/ 2454723 w 2526378"/>
              <a:gd name="connsiteY72" fmla="*/ 590856 h 1573026"/>
              <a:gd name="connsiteX73" fmla="*/ 2452342 w 2526378"/>
              <a:gd name="connsiteY73" fmla="*/ 655150 h 1573026"/>
              <a:gd name="connsiteX74" fmla="*/ 2473774 w 2526378"/>
              <a:gd name="connsiteY74" fmla="*/ 690868 h 1573026"/>
              <a:gd name="connsiteX75" fmla="*/ 2469011 w 2526378"/>
              <a:gd name="connsiteY75" fmla="*/ 743256 h 1573026"/>
              <a:gd name="connsiteX76" fmla="*/ 2471392 w 2526378"/>
              <a:gd name="connsiteY76" fmla="*/ 790881 h 1573026"/>
              <a:gd name="connsiteX77" fmla="*/ 2459486 w 2526378"/>
              <a:gd name="connsiteY77" fmla="*/ 805168 h 1573026"/>
              <a:gd name="connsiteX78" fmla="*/ 2430911 w 2526378"/>
              <a:gd name="connsiteY78" fmla="*/ 890893 h 1573026"/>
              <a:gd name="connsiteX79" fmla="*/ 2399957 w 2526378"/>
              <a:gd name="connsiteY79" fmla="*/ 967092 h 1573026"/>
              <a:gd name="connsiteX80" fmla="*/ 2364236 w 2526378"/>
              <a:gd name="connsiteY80" fmla="*/ 945662 h 1573026"/>
              <a:gd name="connsiteX81" fmla="*/ 2304705 w 2526378"/>
              <a:gd name="connsiteY81" fmla="*/ 917087 h 1573026"/>
              <a:gd name="connsiteX82" fmla="*/ 2276130 w 2526378"/>
              <a:gd name="connsiteY82" fmla="*/ 883750 h 1573026"/>
              <a:gd name="connsiteX83" fmla="*/ 2242794 w 2526378"/>
              <a:gd name="connsiteY83" fmla="*/ 869462 h 1573026"/>
              <a:gd name="connsiteX84" fmla="*/ 2209455 w 2526378"/>
              <a:gd name="connsiteY84" fmla="*/ 871843 h 1573026"/>
              <a:gd name="connsiteX85" fmla="*/ 2159449 w 2526378"/>
              <a:gd name="connsiteY85" fmla="*/ 895656 h 1573026"/>
              <a:gd name="connsiteX86" fmla="*/ 2135636 w 2526378"/>
              <a:gd name="connsiteY86" fmla="*/ 909943 h 1573026"/>
              <a:gd name="connsiteX87" fmla="*/ 2066582 w 2526378"/>
              <a:gd name="connsiteY87" fmla="*/ 926612 h 1573026"/>
              <a:gd name="connsiteX88" fmla="*/ 2045149 w 2526378"/>
              <a:gd name="connsiteY88" fmla="*/ 957568 h 1573026"/>
              <a:gd name="connsiteX89" fmla="*/ 2042767 w 2526378"/>
              <a:gd name="connsiteY89" fmla="*/ 1036150 h 1573026"/>
              <a:gd name="connsiteX90" fmla="*/ 2045151 w 2526378"/>
              <a:gd name="connsiteY90" fmla="*/ 1062342 h 1573026"/>
              <a:gd name="connsiteX91" fmla="*/ 1945136 w 2526378"/>
              <a:gd name="connsiteY91" fmla="*/ 1112350 h 1573026"/>
              <a:gd name="connsiteX92" fmla="*/ 1902274 w 2526378"/>
              <a:gd name="connsiteY92" fmla="*/ 1112350 h 1573026"/>
              <a:gd name="connsiteX93" fmla="*/ 1811788 w 2526378"/>
              <a:gd name="connsiteY93" fmla="*/ 1148067 h 1573026"/>
              <a:gd name="connsiteX94" fmla="*/ 1790355 w 2526378"/>
              <a:gd name="connsiteY94" fmla="*/ 1188550 h 1573026"/>
              <a:gd name="connsiteX95" fmla="*/ 1790357 w 2526378"/>
              <a:gd name="connsiteY95" fmla="*/ 1238556 h 1573026"/>
              <a:gd name="connsiteX96" fmla="*/ 1740349 w 2526378"/>
              <a:gd name="connsiteY96" fmla="*/ 1279037 h 1573026"/>
              <a:gd name="connsiteX97" fmla="*/ 1723682 w 2526378"/>
              <a:gd name="connsiteY97" fmla="*/ 1309993 h 1573026"/>
              <a:gd name="connsiteX98" fmla="*/ 1726061 w 2526378"/>
              <a:gd name="connsiteY98" fmla="*/ 1331425 h 1573026"/>
              <a:gd name="connsiteX99" fmla="*/ 1759399 w 2526378"/>
              <a:gd name="connsiteY99" fmla="*/ 1326662 h 1573026"/>
              <a:gd name="connsiteX100" fmla="*/ 1783213 w 2526378"/>
              <a:gd name="connsiteY100" fmla="*/ 1350474 h 1573026"/>
              <a:gd name="connsiteX101" fmla="*/ 1771305 w 2526378"/>
              <a:gd name="connsiteY101" fmla="*/ 1383812 h 1573026"/>
              <a:gd name="connsiteX102" fmla="*/ 1768924 w 2526378"/>
              <a:gd name="connsiteY102" fmla="*/ 1421912 h 1573026"/>
              <a:gd name="connsiteX103" fmla="*/ 1690344 w 2526378"/>
              <a:gd name="connsiteY103" fmla="*/ 1450487 h 1573026"/>
              <a:gd name="connsiteX104" fmla="*/ 1680819 w 2526378"/>
              <a:gd name="connsiteY104" fmla="*/ 1538594 h 1573026"/>
              <a:gd name="connsiteX105" fmla="*/ 1614142 w 2526378"/>
              <a:gd name="connsiteY105" fmla="*/ 1560025 h 1573026"/>
              <a:gd name="connsiteX106" fmla="*/ 1578091 w 2526378"/>
              <a:gd name="connsiteY106" fmla="*/ 1573012 h 1573026"/>
              <a:gd name="connsiteX107" fmla="*/ 1497461 w 2526378"/>
              <a:gd name="connsiteY107" fmla="*/ 1557643 h 1573026"/>
              <a:gd name="connsiteX108" fmla="*/ 1471267 w 2526378"/>
              <a:gd name="connsiteY108" fmla="*/ 1571931 h 1573026"/>
              <a:gd name="connsiteX109" fmla="*/ 1416501 w 2526378"/>
              <a:gd name="connsiteY109" fmla="*/ 1543356 h 1573026"/>
              <a:gd name="connsiteX110" fmla="*/ 1376017 w 2526378"/>
              <a:gd name="connsiteY110" fmla="*/ 1507637 h 1573026"/>
              <a:gd name="connsiteX111" fmla="*/ 1333157 w 2526378"/>
              <a:gd name="connsiteY111" fmla="*/ 1479061 h 1573026"/>
              <a:gd name="connsiteX112" fmla="*/ 1361730 w 2526378"/>
              <a:gd name="connsiteY112" fmla="*/ 1455250 h 1573026"/>
              <a:gd name="connsiteX113" fmla="*/ 1349824 w 2526378"/>
              <a:gd name="connsiteY113" fmla="*/ 1438581 h 1573026"/>
              <a:gd name="connsiteX114" fmla="*/ 1287911 w 2526378"/>
              <a:gd name="connsiteY114" fmla="*/ 1426675 h 1573026"/>
              <a:gd name="connsiteX115" fmla="*/ 1268861 w 2526378"/>
              <a:gd name="connsiteY115" fmla="*/ 1402862 h 1573026"/>
              <a:gd name="connsiteX116" fmla="*/ 1230763 w 2526378"/>
              <a:gd name="connsiteY116" fmla="*/ 1379050 h 1573026"/>
              <a:gd name="connsiteX117" fmla="*/ 1225999 w 2526378"/>
              <a:gd name="connsiteY117" fmla="*/ 1390956 h 1573026"/>
              <a:gd name="connsiteX118" fmla="*/ 1240288 w 2526378"/>
              <a:gd name="connsiteY118" fmla="*/ 1429056 h 1573026"/>
              <a:gd name="connsiteX119" fmla="*/ 1209330 w 2526378"/>
              <a:gd name="connsiteY119" fmla="*/ 1443343 h 1573026"/>
              <a:gd name="connsiteX120" fmla="*/ 1183138 w 2526378"/>
              <a:gd name="connsiteY120" fmla="*/ 1457630 h 1573026"/>
              <a:gd name="connsiteX121" fmla="*/ 1166467 w 2526378"/>
              <a:gd name="connsiteY121" fmla="*/ 1450487 h 1573026"/>
              <a:gd name="connsiteX122" fmla="*/ 1121224 w 2526378"/>
              <a:gd name="connsiteY122" fmla="*/ 1388575 h 1573026"/>
              <a:gd name="connsiteX123" fmla="*/ 1075982 w 2526378"/>
              <a:gd name="connsiteY123" fmla="*/ 1355237 h 1573026"/>
              <a:gd name="connsiteX124" fmla="*/ 1097413 w 2526378"/>
              <a:gd name="connsiteY124" fmla="*/ 1338568 h 1573026"/>
              <a:gd name="connsiteX125" fmla="*/ 1118844 w 2526378"/>
              <a:gd name="connsiteY125" fmla="*/ 1298087 h 1573026"/>
              <a:gd name="connsiteX126" fmla="*/ 1104555 w 2526378"/>
              <a:gd name="connsiteY126" fmla="*/ 1286181 h 1573026"/>
              <a:gd name="connsiteX127" fmla="*/ 1066457 w 2526378"/>
              <a:gd name="connsiteY127" fmla="*/ 1288562 h 1573026"/>
              <a:gd name="connsiteX128" fmla="*/ 990257 w 2526378"/>
              <a:gd name="connsiteY128" fmla="*/ 1245700 h 1573026"/>
              <a:gd name="connsiteX129" fmla="*/ 947392 w 2526378"/>
              <a:gd name="connsiteY129" fmla="*/ 1226650 h 1573026"/>
              <a:gd name="connsiteX130" fmla="*/ 937869 w 2526378"/>
              <a:gd name="connsiteY130" fmla="*/ 1226650 h 1573026"/>
              <a:gd name="connsiteX131" fmla="*/ 925963 w 2526378"/>
              <a:gd name="connsiteY131" fmla="*/ 1162356 h 1573026"/>
              <a:gd name="connsiteX132" fmla="*/ 937869 w 2526378"/>
              <a:gd name="connsiteY132" fmla="*/ 1098062 h 1573026"/>
              <a:gd name="connsiteX133" fmla="*/ 906913 w 2526378"/>
              <a:gd name="connsiteY133" fmla="*/ 1064725 h 1573026"/>
              <a:gd name="connsiteX134" fmla="*/ 854526 w 2526378"/>
              <a:gd name="connsiteY134" fmla="*/ 1040912 h 1573026"/>
              <a:gd name="connsiteX135" fmla="*/ 880719 w 2526378"/>
              <a:gd name="connsiteY135" fmla="*/ 1017100 h 1573026"/>
              <a:gd name="connsiteX136" fmla="*/ 925963 w 2526378"/>
              <a:gd name="connsiteY136" fmla="*/ 1021862 h 1573026"/>
              <a:gd name="connsiteX137" fmla="*/ 921201 w 2526378"/>
              <a:gd name="connsiteY137" fmla="*/ 974237 h 1573026"/>
              <a:gd name="connsiteX138" fmla="*/ 892626 w 2526378"/>
              <a:gd name="connsiteY138" fmla="*/ 969475 h 1573026"/>
              <a:gd name="connsiteX139" fmla="*/ 897388 w 2526378"/>
              <a:gd name="connsiteY139" fmla="*/ 921850 h 1573026"/>
              <a:gd name="connsiteX140" fmla="*/ 866432 w 2526378"/>
              <a:gd name="connsiteY140" fmla="*/ 907562 h 1573026"/>
              <a:gd name="connsiteX141" fmla="*/ 868813 w 2526378"/>
              <a:gd name="connsiteY141" fmla="*/ 871843 h 1573026"/>
              <a:gd name="connsiteX142" fmla="*/ 821188 w 2526378"/>
              <a:gd name="connsiteY142" fmla="*/ 857556 h 1573026"/>
              <a:gd name="connsiteX143" fmla="*/ 802138 w 2526378"/>
              <a:gd name="connsiteY143" fmla="*/ 878987 h 1573026"/>
              <a:gd name="connsiteX144" fmla="*/ 773561 w 2526378"/>
              <a:gd name="connsiteY144" fmla="*/ 881368 h 1573026"/>
              <a:gd name="connsiteX145" fmla="*/ 723557 w 2526378"/>
              <a:gd name="connsiteY145" fmla="*/ 886131 h 1573026"/>
              <a:gd name="connsiteX146" fmla="*/ 692601 w 2526378"/>
              <a:gd name="connsiteY146" fmla="*/ 907562 h 1573026"/>
              <a:gd name="connsiteX147" fmla="*/ 692601 w 2526378"/>
              <a:gd name="connsiteY147" fmla="*/ 876606 h 1573026"/>
              <a:gd name="connsiteX148" fmla="*/ 652119 w 2526378"/>
              <a:gd name="connsiteY148" fmla="*/ 871843 h 1573026"/>
              <a:gd name="connsiteX149" fmla="*/ 659261 w 2526378"/>
              <a:gd name="connsiteY149" fmla="*/ 893275 h 1573026"/>
              <a:gd name="connsiteX150" fmla="*/ 654501 w 2526378"/>
              <a:gd name="connsiteY150" fmla="*/ 912325 h 1573026"/>
              <a:gd name="connsiteX151" fmla="*/ 568776 w 2526378"/>
              <a:gd name="connsiteY151" fmla="*/ 859936 h 1573026"/>
              <a:gd name="connsiteX152" fmla="*/ 547344 w 2526378"/>
              <a:gd name="connsiteY152" fmla="*/ 826600 h 1573026"/>
              <a:gd name="connsiteX153" fmla="*/ 559251 w 2526378"/>
              <a:gd name="connsiteY153" fmla="*/ 786117 h 1573026"/>
              <a:gd name="connsiteX154" fmla="*/ 528294 w 2526378"/>
              <a:gd name="connsiteY154" fmla="*/ 781356 h 1573026"/>
              <a:gd name="connsiteX155" fmla="*/ 480669 w 2526378"/>
              <a:gd name="connsiteY155" fmla="*/ 795643 h 1573026"/>
              <a:gd name="connsiteX156" fmla="*/ 471144 w 2526378"/>
              <a:gd name="connsiteY156" fmla="*/ 809931 h 1573026"/>
              <a:gd name="connsiteX157" fmla="*/ 447332 w 2526378"/>
              <a:gd name="connsiteY157" fmla="*/ 826600 h 1573026"/>
              <a:gd name="connsiteX158" fmla="*/ 440188 w 2526378"/>
              <a:gd name="connsiteY158" fmla="*/ 843268 h 1573026"/>
              <a:gd name="connsiteX159" fmla="*/ 399707 w 2526378"/>
              <a:gd name="connsiteY159" fmla="*/ 876606 h 1573026"/>
              <a:gd name="connsiteX160" fmla="*/ 402086 w 2526378"/>
              <a:gd name="connsiteY160" fmla="*/ 898037 h 1573026"/>
              <a:gd name="connsiteX161" fmla="*/ 416376 w 2526378"/>
              <a:gd name="connsiteY161" fmla="*/ 917087 h 1573026"/>
              <a:gd name="connsiteX162" fmla="*/ 340176 w 2526378"/>
              <a:gd name="connsiteY162" fmla="*/ 902800 h 1573026"/>
              <a:gd name="connsiteX163" fmla="*/ 306838 w 2526378"/>
              <a:gd name="connsiteY163" fmla="*/ 907562 h 1573026"/>
              <a:gd name="connsiteX164" fmla="*/ 354461 w 2526378"/>
              <a:gd name="connsiteY164" fmla="*/ 938518 h 1573026"/>
              <a:gd name="connsiteX165" fmla="*/ 378276 w 2526378"/>
              <a:gd name="connsiteY165" fmla="*/ 950425 h 1573026"/>
              <a:gd name="connsiteX166" fmla="*/ 404469 w 2526378"/>
              <a:gd name="connsiteY166" fmla="*/ 1002812 h 1573026"/>
              <a:gd name="connsiteX167" fmla="*/ 337792 w 2526378"/>
              <a:gd name="connsiteY167" fmla="*/ 1019481 h 1573026"/>
              <a:gd name="connsiteX168" fmla="*/ 316363 w 2526378"/>
              <a:gd name="connsiteY168" fmla="*/ 1031387 h 1573026"/>
              <a:gd name="connsiteX169" fmla="*/ 292549 w 2526378"/>
              <a:gd name="connsiteY169" fmla="*/ 1002812 h 1573026"/>
              <a:gd name="connsiteX170" fmla="*/ 268736 w 2526378"/>
              <a:gd name="connsiteY170" fmla="*/ 971856 h 1573026"/>
              <a:gd name="connsiteX171" fmla="*/ 271117 w 2526378"/>
              <a:gd name="connsiteY171" fmla="*/ 933756 h 1573026"/>
              <a:gd name="connsiteX172" fmla="*/ 268736 w 2526378"/>
              <a:gd name="connsiteY172" fmla="*/ 914706 h 1573026"/>
              <a:gd name="connsiteX173" fmla="*/ 287786 w 2526378"/>
              <a:gd name="connsiteY173" fmla="*/ 881368 h 1573026"/>
              <a:gd name="connsiteX174" fmla="*/ 4417 w 2526378"/>
              <a:gd name="connsiteY174" fmla="*/ 1093300 h 1573026"/>
              <a:gd name="connsiteX0" fmla="*/ 5333 w 2527294"/>
              <a:gd name="connsiteY0" fmla="*/ 1093300 h 1573026"/>
              <a:gd name="connsiteX1" fmla="*/ 545877 w 2527294"/>
              <a:gd name="connsiteY1" fmla="*/ 524181 h 1573026"/>
              <a:gd name="connsiteX2" fmla="*/ 591121 w 2527294"/>
              <a:gd name="connsiteY2" fmla="*/ 547993 h 1573026"/>
              <a:gd name="connsiteX3" fmla="*/ 657798 w 2527294"/>
              <a:gd name="connsiteY3" fmla="*/ 562280 h 1573026"/>
              <a:gd name="connsiteX4" fmla="*/ 703040 w 2527294"/>
              <a:gd name="connsiteY4" fmla="*/ 478937 h 1573026"/>
              <a:gd name="connsiteX5" fmla="*/ 731615 w 2527294"/>
              <a:gd name="connsiteY5" fmla="*/ 455125 h 1573026"/>
              <a:gd name="connsiteX6" fmla="*/ 733999 w 2527294"/>
              <a:gd name="connsiteY6" fmla="*/ 426549 h 1573026"/>
              <a:gd name="connsiteX7" fmla="*/ 662558 w 2527294"/>
              <a:gd name="connsiteY7" fmla="*/ 412262 h 1573026"/>
              <a:gd name="connsiteX8" fmla="*/ 633985 w 2527294"/>
              <a:gd name="connsiteY8" fmla="*/ 417024 h 1573026"/>
              <a:gd name="connsiteX9" fmla="*/ 598265 w 2527294"/>
              <a:gd name="connsiteY9" fmla="*/ 383687 h 1573026"/>
              <a:gd name="connsiteX10" fmla="*/ 622079 w 2527294"/>
              <a:gd name="connsiteY10" fmla="*/ 357491 h 1573026"/>
              <a:gd name="connsiteX11" fmla="*/ 683990 w 2527294"/>
              <a:gd name="connsiteY11" fmla="*/ 343206 h 1573026"/>
              <a:gd name="connsiteX12" fmla="*/ 729233 w 2527294"/>
              <a:gd name="connsiteY12" fmla="*/ 357493 h 1573026"/>
              <a:gd name="connsiteX13" fmla="*/ 741140 w 2527294"/>
              <a:gd name="connsiteY13" fmla="*/ 376543 h 1573026"/>
              <a:gd name="connsiteX14" fmla="*/ 860202 w 2527294"/>
              <a:gd name="connsiteY14" fmla="*/ 436075 h 1573026"/>
              <a:gd name="connsiteX15" fmla="*/ 884015 w 2527294"/>
              <a:gd name="connsiteY15" fmla="*/ 500368 h 1573026"/>
              <a:gd name="connsiteX16" fmla="*/ 905446 w 2527294"/>
              <a:gd name="connsiteY16" fmla="*/ 512275 h 1573026"/>
              <a:gd name="connsiteX17" fmla="*/ 903065 w 2527294"/>
              <a:gd name="connsiteY17" fmla="*/ 421787 h 1573026"/>
              <a:gd name="connsiteX18" fmla="*/ 924496 w 2527294"/>
              <a:gd name="connsiteY18" fmla="*/ 383687 h 1573026"/>
              <a:gd name="connsiteX19" fmla="*/ 943546 w 2527294"/>
              <a:gd name="connsiteY19" fmla="*/ 386068 h 1573026"/>
              <a:gd name="connsiteX20" fmla="*/ 943546 w 2527294"/>
              <a:gd name="connsiteY20" fmla="*/ 347968 h 1573026"/>
              <a:gd name="connsiteX21" fmla="*/ 955454 w 2527294"/>
              <a:gd name="connsiteY21" fmla="*/ 340823 h 1573026"/>
              <a:gd name="connsiteX22" fmla="*/ 1012602 w 2527294"/>
              <a:gd name="connsiteY22" fmla="*/ 343206 h 1573026"/>
              <a:gd name="connsiteX23" fmla="*/ 1112615 w 2527294"/>
              <a:gd name="connsiteY23" fmla="*/ 317012 h 1573026"/>
              <a:gd name="connsiteX24" fmla="*/ 1184052 w 2527294"/>
              <a:gd name="connsiteY24" fmla="*/ 305106 h 1573026"/>
              <a:gd name="connsiteX25" fmla="*/ 1269444 w 2527294"/>
              <a:gd name="connsiteY25" fmla="*/ 250164 h 1573026"/>
              <a:gd name="connsiteX26" fmla="*/ 1341215 w 2527294"/>
              <a:gd name="connsiteY26" fmla="*/ 221762 h 1573026"/>
              <a:gd name="connsiteX27" fmla="*/ 1410273 w 2527294"/>
              <a:gd name="connsiteY27" fmla="*/ 188423 h 1573026"/>
              <a:gd name="connsiteX28" fmla="*/ 1481708 w 2527294"/>
              <a:gd name="connsiteY28" fmla="*/ 195568 h 1573026"/>
              <a:gd name="connsiteX29" fmla="*/ 1534096 w 2527294"/>
              <a:gd name="connsiteY29" fmla="*/ 174137 h 1573026"/>
              <a:gd name="connsiteX30" fmla="*/ 1565054 w 2527294"/>
              <a:gd name="connsiteY30" fmla="*/ 183660 h 1573026"/>
              <a:gd name="connsiteX31" fmla="*/ 1638871 w 2527294"/>
              <a:gd name="connsiteY31" fmla="*/ 233668 h 1573026"/>
              <a:gd name="connsiteX32" fmla="*/ 1576958 w 2527294"/>
              <a:gd name="connsiteY32" fmla="*/ 209856 h 1573026"/>
              <a:gd name="connsiteX33" fmla="*/ 1598390 w 2527294"/>
              <a:gd name="connsiteY33" fmla="*/ 281293 h 1573026"/>
              <a:gd name="connsiteX34" fmla="*/ 1636492 w 2527294"/>
              <a:gd name="connsiteY34" fmla="*/ 309866 h 1573026"/>
              <a:gd name="connsiteX35" fmla="*/ 1731740 w 2527294"/>
              <a:gd name="connsiteY35" fmla="*/ 314631 h 1573026"/>
              <a:gd name="connsiteX36" fmla="*/ 1798417 w 2527294"/>
              <a:gd name="connsiteY36" fmla="*/ 271766 h 1573026"/>
              <a:gd name="connsiteX37" fmla="*/ 1796033 w 2527294"/>
              <a:gd name="connsiteY37" fmla="*/ 293200 h 1573026"/>
              <a:gd name="connsiteX38" fmla="*/ 1760315 w 2527294"/>
              <a:gd name="connsiteY38" fmla="*/ 321775 h 1573026"/>
              <a:gd name="connsiteX39" fmla="*/ 1686496 w 2527294"/>
              <a:gd name="connsiteY39" fmla="*/ 338443 h 1573026"/>
              <a:gd name="connsiteX40" fmla="*/ 1693642 w 2527294"/>
              <a:gd name="connsiteY40" fmla="*/ 367017 h 1573026"/>
              <a:gd name="connsiteX41" fmla="*/ 1817467 w 2527294"/>
              <a:gd name="connsiteY41" fmla="*/ 331298 h 1573026"/>
              <a:gd name="connsiteX42" fmla="*/ 1869852 w 2527294"/>
              <a:gd name="connsiteY42" fmla="*/ 295581 h 1573026"/>
              <a:gd name="connsiteX43" fmla="*/ 1912716 w 2527294"/>
              <a:gd name="connsiteY43" fmla="*/ 271766 h 1573026"/>
              <a:gd name="connsiteX44" fmla="*/ 1836517 w 2527294"/>
              <a:gd name="connsiteY44" fmla="*/ 264623 h 1573026"/>
              <a:gd name="connsiteX45" fmla="*/ 1836517 w 2527294"/>
              <a:gd name="connsiteY45" fmla="*/ 202710 h 1573026"/>
              <a:gd name="connsiteX46" fmla="*/ 1886522 w 2527294"/>
              <a:gd name="connsiteY46" fmla="*/ 202710 h 1573026"/>
              <a:gd name="connsiteX47" fmla="*/ 1993678 w 2527294"/>
              <a:gd name="connsiteY47" fmla="*/ 97935 h 1573026"/>
              <a:gd name="connsiteX48" fmla="*/ 2043684 w 2527294"/>
              <a:gd name="connsiteY48" fmla="*/ 305 h 1573026"/>
              <a:gd name="connsiteX49" fmla="*/ 2007966 w 2527294"/>
              <a:gd name="connsiteY49" fmla="*/ 114604 h 1573026"/>
              <a:gd name="connsiteX50" fmla="*/ 1934148 w 2527294"/>
              <a:gd name="connsiteY50" fmla="*/ 193186 h 1573026"/>
              <a:gd name="connsiteX51" fmla="*/ 1998440 w 2527294"/>
              <a:gd name="connsiteY51" fmla="*/ 217000 h 1573026"/>
              <a:gd name="connsiteX52" fmla="*/ 2057971 w 2527294"/>
              <a:gd name="connsiteY52" fmla="*/ 212237 h 1573026"/>
              <a:gd name="connsiteX53" fmla="*/ 2103217 w 2527294"/>
              <a:gd name="connsiteY53" fmla="*/ 257480 h 1573026"/>
              <a:gd name="connsiteX54" fmla="*/ 2153221 w 2527294"/>
              <a:gd name="connsiteY54" fmla="*/ 243193 h 1573026"/>
              <a:gd name="connsiteX55" fmla="*/ 2196083 w 2527294"/>
              <a:gd name="connsiteY55" fmla="*/ 178900 h 1573026"/>
              <a:gd name="connsiteX56" fmla="*/ 2238946 w 2527294"/>
              <a:gd name="connsiteY56" fmla="*/ 169375 h 1573026"/>
              <a:gd name="connsiteX57" fmla="*/ 2343721 w 2527294"/>
              <a:gd name="connsiteY57" fmla="*/ 152706 h 1573026"/>
              <a:gd name="connsiteX58" fmla="*/ 2360390 w 2527294"/>
              <a:gd name="connsiteY58" fmla="*/ 147943 h 1573026"/>
              <a:gd name="connsiteX59" fmla="*/ 2448496 w 2527294"/>
              <a:gd name="connsiteY59" fmla="*/ 166993 h 1573026"/>
              <a:gd name="connsiteX60" fmla="*/ 2479452 w 2527294"/>
              <a:gd name="connsiteY60" fmla="*/ 188425 h 1573026"/>
              <a:gd name="connsiteX61" fmla="*/ 2505647 w 2527294"/>
              <a:gd name="connsiteY61" fmla="*/ 205092 h 1573026"/>
              <a:gd name="connsiteX62" fmla="*/ 2527077 w 2527294"/>
              <a:gd name="connsiteY62" fmla="*/ 221762 h 1573026"/>
              <a:gd name="connsiteX63" fmla="*/ 2508027 w 2527294"/>
              <a:gd name="connsiteY63" fmla="*/ 264625 h 1573026"/>
              <a:gd name="connsiteX64" fmla="*/ 2505646 w 2527294"/>
              <a:gd name="connsiteY64" fmla="*/ 319393 h 1573026"/>
              <a:gd name="connsiteX65" fmla="*/ 2491358 w 2527294"/>
              <a:gd name="connsiteY65" fmla="*/ 376543 h 1573026"/>
              <a:gd name="connsiteX66" fmla="*/ 2493740 w 2527294"/>
              <a:gd name="connsiteY66" fmla="*/ 386068 h 1573026"/>
              <a:gd name="connsiteX67" fmla="*/ 2524696 w 2527294"/>
              <a:gd name="connsiteY67" fmla="*/ 393212 h 1573026"/>
              <a:gd name="connsiteX68" fmla="*/ 2512790 w 2527294"/>
              <a:gd name="connsiteY68" fmla="*/ 424168 h 1573026"/>
              <a:gd name="connsiteX69" fmla="*/ 2479452 w 2527294"/>
              <a:gd name="connsiteY69" fmla="*/ 445600 h 1573026"/>
              <a:gd name="connsiteX70" fmla="*/ 2465165 w 2527294"/>
              <a:gd name="connsiteY70" fmla="*/ 476556 h 1573026"/>
              <a:gd name="connsiteX71" fmla="*/ 2468418 w 2527294"/>
              <a:gd name="connsiteY71" fmla="*/ 559163 h 1573026"/>
              <a:gd name="connsiteX72" fmla="*/ 2455639 w 2527294"/>
              <a:gd name="connsiteY72" fmla="*/ 590856 h 1573026"/>
              <a:gd name="connsiteX73" fmla="*/ 2453258 w 2527294"/>
              <a:gd name="connsiteY73" fmla="*/ 655150 h 1573026"/>
              <a:gd name="connsiteX74" fmla="*/ 2474690 w 2527294"/>
              <a:gd name="connsiteY74" fmla="*/ 690868 h 1573026"/>
              <a:gd name="connsiteX75" fmla="*/ 2469927 w 2527294"/>
              <a:gd name="connsiteY75" fmla="*/ 743256 h 1573026"/>
              <a:gd name="connsiteX76" fmla="*/ 2472308 w 2527294"/>
              <a:gd name="connsiteY76" fmla="*/ 790881 h 1573026"/>
              <a:gd name="connsiteX77" fmla="*/ 2460402 w 2527294"/>
              <a:gd name="connsiteY77" fmla="*/ 805168 h 1573026"/>
              <a:gd name="connsiteX78" fmla="*/ 2431827 w 2527294"/>
              <a:gd name="connsiteY78" fmla="*/ 890893 h 1573026"/>
              <a:gd name="connsiteX79" fmla="*/ 2400873 w 2527294"/>
              <a:gd name="connsiteY79" fmla="*/ 967092 h 1573026"/>
              <a:gd name="connsiteX80" fmla="*/ 2365152 w 2527294"/>
              <a:gd name="connsiteY80" fmla="*/ 945662 h 1573026"/>
              <a:gd name="connsiteX81" fmla="*/ 2305621 w 2527294"/>
              <a:gd name="connsiteY81" fmla="*/ 917087 h 1573026"/>
              <a:gd name="connsiteX82" fmla="*/ 2277046 w 2527294"/>
              <a:gd name="connsiteY82" fmla="*/ 883750 h 1573026"/>
              <a:gd name="connsiteX83" fmla="*/ 2243710 w 2527294"/>
              <a:gd name="connsiteY83" fmla="*/ 869462 h 1573026"/>
              <a:gd name="connsiteX84" fmla="*/ 2210371 w 2527294"/>
              <a:gd name="connsiteY84" fmla="*/ 871843 h 1573026"/>
              <a:gd name="connsiteX85" fmla="*/ 2160365 w 2527294"/>
              <a:gd name="connsiteY85" fmla="*/ 895656 h 1573026"/>
              <a:gd name="connsiteX86" fmla="*/ 2136552 w 2527294"/>
              <a:gd name="connsiteY86" fmla="*/ 909943 h 1573026"/>
              <a:gd name="connsiteX87" fmla="*/ 2067498 w 2527294"/>
              <a:gd name="connsiteY87" fmla="*/ 926612 h 1573026"/>
              <a:gd name="connsiteX88" fmla="*/ 2046065 w 2527294"/>
              <a:gd name="connsiteY88" fmla="*/ 957568 h 1573026"/>
              <a:gd name="connsiteX89" fmla="*/ 2043683 w 2527294"/>
              <a:gd name="connsiteY89" fmla="*/ 1036150 h 1573026"/>
              <a:gd name="connsiteX90" fmla="*/ 2046067 w 2527294"/>
              <a:gd name="connsiteY90" fmla="*/ 1062342 h 1573026"/>
              <a:gd name="connsiteX91" fmla="*/ 1946052 w 2527294"/>
              <a:gd name="connsiteY91" fmla="*/ 1112350 h 1573026"/>
              <a:gd name="connsiteX92" fmla="*/ 1903190 w 2527294"/>
              <a:gd name="connsiteY92" fmla="*/ 1112350 h 1573026"/>
              <a:gd name="connsiteX93" fmla="*/ 1812704 w 2527294"/>
              <a:gd name="connsiteY93" fmla="*/ 1148067 h 1573026"/>
              <a:gd name="connsiteX94" fmla="*/ 1791271 w 2527294"/>
              <a:gd name="connsiteY94" fmla="*/ 1188550 h 1573026"/>
              <a:gd name="connsiteX95" fmla="*/ 1791273 w 2527294"/>
              <a:gd name="connsiteY95" fmla="*/ 1238556 h 1573026"/>
              <a:gd name="connsiteX96" fmla="*/ 1741265 w 2527294"/>
              <a:gd name="connsiteY96" fmla="*/ 1279037 h 1573026"/>
              <a:gd name="connsiteX97" fmla="*/ 1724598 w 2527294"/>
              <a:gd name="connsiteY97" fmla="*/ 1309993 h 1573026"/>
              <a:gd name="connsiteX98" fmla="*/ 1726977 w 2527294"/>
              <a:gd name="connsiteY98" fmla="*/ 1331425 h 1573026"/>
              <a:gd name="connsiteX99" fmla="*/ 1760315 w 2527294"/>
              <a:gd name="connsiteY99" fmla="*/ 1326662 h 1573026"/>
              <a:gd name="connsiteX100" fmla="*/ 1784129 w 2527294"/>
              <a:gd name="connsiteY100" fmla="*/ 1350474 h 1573026"/>
              <a:gd name="connsiteX101" fmla="*/ 1772221 w 2527294"/>
              <a:gd name="connsiteY101" fmla="*/ 1383812 h 1573026"/>
              <a:gd name="connsiteX102" fmla="*/ 1769840 w 2527294"/>
              <a:gd name="connsiteY102" fmla="*/ 1421912 h 1573026"/>
              <a:gd name="connsiteX103" fmla="*/ 1691260 w 2527294"/>
              <a:gd name="connsiteY103" fmla="*/ 1450487 h 1573026"/>
              <a:gd name="connsiteX104" fmla="*/ 1681735 w 2527294"/>
              <a:gd name="connsiteY104" fmla="*/ 1538594 h 1573026"/>
              <a:gd name="connsiteX105" fmla="*/ 1615058 w 2527294"/>
              <a:gd name="connsiteY105" fmla="*/ 1560025 h 1573026"/>
              <a:gd name="connsiteX106" fmla="*/ 1579007 w 2527294"/>
              <a:gd name="connsiteY106" fmla="*/ 1573012 h 1573026"/>
              <a:gd name="connsiteX107" fmla="*/ 1498377 w 2527294"/>
              <a:gd name="connsiteY107" fmla="*/ 1557643 h 1573026"/>
              <a:gd name="connsiteX108" fmla="*/ 1472183 w 2527294"/>
              <a:gd name="connsiteY108" fmla="*/ 1571931 h 1573026"/>
              <a:gd name="connsiteX109" fmla="*/ 1417417 w 2527294"/>
              <a:gd name="connsiteY109" fmla="*/ 1543356 h 1573026"/>
              <a:gd name="connsiteX110" fmla="*/ 1376933 w 2527294"/>
              <a:gd name="connsiteY110" fmla="*/ 1507637 h 1573026"/>
              <a:gd name="connsiteX111" fmla="*/ 1334073 w 2527294"/>
              <a:gd name="connsiteY111" fmla="*/ 1479061 h 1573026"/>
              <a:gd name="connsiteX112" fmla="*/ 1362646 w 2527294"/>
              <a:gd name="connsiteY112" fmla="*/ 1455250 h 1573026"/>
              <a:gd name="connsiteX113" fmla="*/ 1350740 w 2527294"/>
              <a:gd name="connsiteY113" fmla="*/ 1438581 h 1573026"/>
              <a:gd name="connsiteX114" fmla="*/ 1288827 w 2527294"/>
              <a:gd name="connsiteY114" fmla="*/ 1426675 h 1573026"/>
              <a:gd name="connsiteX115" fmla="*/ 1269777 w 2527294"/>
              <a:gd name="connsiteY115" fmla="*/ 1402862 h 1573026"/>
              <a:gd name="connsiteX116" fmla="*/ 1231679 w 2527294"/>
              <a:gd name="connsiteY116" fmla="*/ 1379050 h 1573026"/>
              <a:gd name="connsiteX117" fmla="*/ 1226915 w 2527294"/>
              <a:gd name="connsiteY117" fmla="*/ 1390956 h 1573026"/>
              <a:gd name="connsiteX118" fmla="*/ 1241204 w 2527294"/>
              <a:gd name="connsiteY118" fmla="*/ 1429056 h 1573026"/>
              <a:gd name="connsiteX119" fmla="*/ 1210246 w 2527294"/>
              <a:gd name="connsiteY119" fmla="*/ 1443343 h 1573026"/>
              <a:gd name="connsiteX120" fmla="*/ 1184054 w 2527294"/>
              <a:gd name="connsiteY120" fmla="*/ 1457630 h 1573026"/>
              <a:gd name="connsiteX121" fmla="*/ 1167383 w 2527294"/>
              <a:gd name="connsiteY121" fmla="*/ 1450487 h 1573026"/>
              <a:gd name="connsiteX122" fmla="*/ 1122140 w 2527294"/>
              <a:gd name="connsiteY122" fmla="*/ 1388575 h 1573026"/>
              <a:gd name="connsiteX123" fmla="*/ 1076898 w 2527294"/>
              <a:gd name="connsiteY123" fmla="*/ 1355237 h 1573026"/>
              <a:gd name="connsiteX124" fmla="*/ 1098329 w 2527294"/>
              <a:gd name="connsiteY124" fmla="*/ 1338568 h 1573026"/>
              <a:gd name="connsiteX125" fmla="*/ 1119760 w 2527294"/>
              <a:gd name="connsiteY125" fmla="*/ 1298087 h 1573026"/>
              <a:gd name="connsiteX126" fmla="*/ 1105471 w 2527294"/>
              <a:gd name="connsiteY126" fmla="*/ 1286181 h 1573026"/>
              <a:gd name="connsiteX127" fmla="*/ 1067373 w 2527294"/>
              <a:gd name="connsiteY127" fmla="*/ 1288562 h 1573026"/>
              <a:gd name="connsiteX128" fmla="*/ 991173 w 2527294"/>
              <a:gd name="connsiteY128" fmla="*/ 1245700 h 1573026"/>
              <a:gd name="connsiteX129" fmla="*/ 948308 w 2527294"/>
              <a:gd name="connsiteY129" fmla="*/ 1226650 h 1573026"/>
              <a:gd name="connsiteX130" fmla="*/ 938785 w 2527294"/>
              <a:gd name="connsiteY130" fmla="*/ 1226650 h 1573026"/>
              <a:gd name="connsiteX131" fmla="*/ 926879 w 2527294"/>
              <a:gd name="connsiteY131" fmla="*/ 1162356 h 1573026"/>
              <a:gd name="connsiteX132" fmla="*/ 938785 w 2527294"/>
              <a:gd name="connsiteY132" fmla="*/ 1098062 h 1573026"/>
              <a:gd name="connsiteX133" fmla="*/ 907829 w 2527294"/>
              <a:gd name="connsiteY133" fmla="*/ 1064725 h 1573026"/>
              <a:gd name="connsiteX134" fmla="*/ 855442 w 2527294"/>
              <a:gd name="connsiteY134" fmla="*/ 1040912 h 1573026"/>
              <a:gd name="connsiteX135" fmla="*/ 881635 w 2527294"/>
              <a:gd name="connsiteY135" fmla="*/ 1017100 h 1573026"/>
              <a:gd name="connsiteX136" fmla="*/ 926879 w 2527294"/>
              <a:gd name="connsiteY136" fmla="*/ 1021862 h 1573026"/>
              <a:gd name="connsiteX137" fmla="*/ 922117 w 2527294"/>
              <a:gd name="connsiteY137" fmla="*/ 974237 h 1573026"/>
              <a:gd name="connsiteX138" fmla="*/ 893542 w 2527294"/>
              <a:gd name="connsiteY138" fmla="*/ 969475 h 1573026"/>
              <a:gd name="connsiteX139" fmla="*/ 898304 w 2527294"/>
              <a:gd name="connsiteY139" fmla="*/ 921850 h 1573026"/>
              <a:gd name="connsiteX140" fmla="*/ 867348 w 2527294"/>
              <a:gd name="connsiteY140" fmla="*/ 907562 h 1573026"/>
              <a:gd name="connsiteX141" fmla="*/ 869729 w 2527294"/>
              <a:gd name="connsiteY141" fmla="*/ 871843 h 1573026"/>
              <a:gd name="connsiteX142" fmla="*/ 822104 w 2527294"/>
              <a:gd name="connsiteY142" fmla="*/ 857556 h 1573026"/>
              <a:gd name="connsiteX143" fmla="*/ 803054 w 2527294"/>
              <a:gd name="connsiteY143" fmla="*/ 878987 h 1573026"/>
              <a:gd name="connsiteX144" fmla="*/ 774477 w 2527294"/>
              <a:gd name="connsiteY144" fmla="*/ 881368 h 1573026"/>
              <a:gd name="connsiteX145" fmla="*/ 724473 w 2527294"/>
              <a:gd name="connsiteY145" fmla="*/ 886131 h 1573026"/>
              <a:gd name="connsiteX146" fmla="*/ 693517 w 2527294"/>
              <a:gd name="connsiteY146" fmla="*/ 907562 h 1573026"/>
              <a:gd name="connsiteX147" fmla="*/ 693517 w 2527294"/>
              <a:gd name="connsiteY147" fmla="*/ 876606 h 1573026"/>
              <a:gd name="connsiteX148" fmla="*/ 653035 w 2527294"/>
              <a:gd name="connsiteY148" fmla="*/ 871843 h 1573026"/>
              <a:gd name="connsiteX149" fmla="*/ 660177 w 2527294"/>
              <a:gd name="connsiteY149" fmla="*/ 893275 h 1573026"/>
              <a:gd name="connsiteX150" fmla="*/ 655417 w 2527294"/>
              <a:gd name="connsiteY150" fmla="*/ 912325 h 1573026"/>
              <a:gd name="connsiteX151" fmla="*/ 569692 w 2527294"/>
              <a:gd name="connsiteY151" fmla="*/ 859936 h 1573026"/>
              <a:gd name="connsiteX152" fmla="*/ 548260 w 2527294"/>
              <a:gd name="connsiteY152" fmla="*/ 826600 h 1573026"/>
              <a:gd name="connsiteX153" fmla="*/ 560167 w 2527294"/>
              <a:gd name="connsiteY153" fmla="*/ 786117 h 1573026"/>
              <a:gd name="connsiteX154" fmla="*/ 529210 w 2527294"/>
              <a:gd name="connsiteY154" fmla="*/ 781356 h 1573026"/>
              <a:gd name="connsiteX155" fmla="*/ 481585 w 2527294"/>
              <a:gd name="connsiteY155" fmla="*/ 795643 h 1573026"/>
              <a:gd name="connsiteX156" fmla="*/ 472060 w 2527294"/>
              <a:gd name="connsiteY156" fmla="*/ 809931 h 1573026"/>
              <a:gd name="connsiteX157" fmla="*/ 448248 w 2527294"/>
              <a:gd name="connsiteY157" fmla="*/ 826600 h 1573026"/>
              <a:gd name="connsiteX158" fmla="*/ 441104 w 2527294"/>
              <a:gd name="connsiteY158" fmla="*/ 843268 h 1573026"/>
              <a:gd name="connsiteX159" fmla="*/ 400623 w 2527294"/>
              <a:gd name="connsiteY159" fmla="*/ 876606 h 1573026"/>
              <a:gd name="connsiteX160" fmla="*/ 403002 w 2527294"/>
              <a:gd name="connsiteY160" fmla="*/ 898037 h 1573026"/>
              <a:gd name="connsiteX161" fmla="*/ 417292 w 2527294"/>
              <a:gd name="connsiteY161" fmla="*/ 917087 h 1573026"/>
              <a:gd name="connsiteX162" fmla="*/ 341092 w 2527294"/>
              <a:gd name="connsiteY162" fmla="*/ 902800 h 1573026"/>
              <a:gd name="connsiteX163" fmla="*/ 307754 w 2527294"/>
              <a:gd name="connsiteY163" fmla="*/ 907562 h 1573026"/>
              <a:gd name="connsiteX164" fmla="*/ 355377 w 2527294"/>
              <a:gd name="connsiteY164" fmla="*/ 938518 h 1573026"/>
              <a:gd name="connsiteX165" fmla="*/ 379192 w 2527294"/>
              <a:gd name="connsiteY165" fmla="*/ 950425 h 1573026"/>
              <a:gd name="connsiteX166" fmla="*/ 405385 w 2527294"/>
              <a:gd name="connsiteY166" fmla="*/ 1002812 h 1573026"/>
              <a:gd name="connsiteX167" fmla="*/ 338708 w 2527294"/>
              <a:gd name="connsiteY167" fmla="*/ 1019481 h 1573026"/>
              <a:gd name="connsiteX168" fmla="*/ 317279 w 2527294"/>
              <a:gd name="connsiteY168" fmla="*/ 1031387 h 1573026"/>
              <a:gd name="connsiteX169" fmla="*/ 293465 w 2527294"/>
              <a:gd name="connsiteY169" fmla="*/ 1002812 h 1573026"/>
              <a:gd name="connsiteX170" fmla="*/ 269652 w 2527294"/>
              <a:gd name="connsiteY170" fmla="*/ 971856 h 1573026"/>
              <a:gd name="connsiteX171" fmla="*/ 272033 w 2527294"/>
              <a:gd name="connsiteY171" fmla="*/ 933756 h 1573026"/>
              <a:gd name="connsiteX172" fmla="*/ 269652 w 2527294"/>
              <a:gd name="connsiteY172" fmla="*/ 914706 h 1573026"/>
              <a:gd name="connsiteX173" fmla="*/ 5333 w 2527294"/>
              <a:gd name="connsiteY173" fmla="*/ 1093300 h 1573026"/>
              <a:gd name="connsiteX0" fmla="*/ 5206 w 2527167"/>
              <a:gd name="connsiteY0" fmla="*/ 1093300 h 1573026"/>
              <a:gd name="connsiteX1" fmla="*/ 545750 w 2527167"/>
              <a:gd name="connsiteY1" fmla="*/ 524181 h 1573026"/>
              <a:gd name="connsiteX2" fmla="*/ 590994 w 2527167"/>
              <a:gd name="connsiteY2" fmla="*/ 547993 h 1573026"/>
              <a:gd name="connsiteX3" fmla="*/ 657671 w 2527167"/>
              <a:gd name="connsiteY3" fmla="*/ 562280 h 1573026"/>
              <a:gd name="connsiteX4" fmla="*/ 702913 w 2527167"/>
              <a:gd name="connsiteY4" fmla="*/ 478937 h 1573026"/>
              <a:gd name="connsiteX5" fmla="*/ 731488 w 2527167"/>
              <a:gd name="connsiteY5" fmla="*/ 455125 h 1573026"/>
              <a:gd name="connsiteX6" fmla="*/ 733872 w 2527167"/>
              <a:gd name="connsiteY6" fmla="*/ 426549 h 1573026"/>
              <a:gd name="connsiteX7" fmla="*/ 662431 w 2527167"/>
              <a:gd name="connsiteY7" fmla="*/ 412262 h 1573026"/>
              <a:gd name="connsiteX8" fmla="*/ 633858 w 2527167"/>
              <a:gd name="connsiteY8" fmla="*/ 417024 h 1573026"/>
              <a:gd name="connsiteX9" fmla="*/ 598138 w 2527167"/>
              <a:gd name="connsiteY9" fmla="*/ 383687 h 1573026"/>
              <a:gd name="connsiteX10" fmla="*/ 621952 w 2527167"/>
              <a:gd name="connsiteY10" fmla="*/ 357491 h 1573026"/>
              <a:gd name="connsiteX11" fmla="*/ 683863 w 2527167"/>
              <a:gd name="connsiteY11" fmla="*/ 343206 h 1573026"/>
              <a:gd name="connsiteX12" fmla="*/ 729106 w 2527167"/>
              <a:gd name="connsiteY12" fmla="*/ 357493 h 1573026"/>
              <a:gd name="connsiteX13" fmla="*/ 741013 w 2527167"/>
              <a:gd name="connsiteY13" fmla="*/ 376543 h 1573026"/>
              <a:gd name="connsiteX14" fmla="*/ 860075 w 2527167"/>
              <a:gd name="connsiteY14" fmla="*/ 436075 h 1573026"/>
              <a:gd name="connsiteX15" fmla="*/ 883888 w 2527167"/>
              <a:gd name="connsiteY15" fmla="*/ 500368 h 1573026"/>
              <a:gd name="connsiteX16" fmla="*/ 905319 w 2527167"/>
              <a:gd name="connsiteY16" fmla="*/ 512275 h 1573026"/>
              <a:gd name="connsiteX17" fmla="*/ 902938 w 2527167"/>
              <a:gd name="connsiteY17" fmla="*/ 421787 h 1573026"/>
              <a:gd name="connsiteX18" fmla="*/ 924369 w 2527167"/>
              <a:gd name="connsiteY18" fmla="*/ 383687 h 1573026"/>
              <a:gd name="connsiteX19" fmla="*/ 943419 w 2527167"/>
              <a:gd name="connsiteY19" fmla="*/ 386068 h 1573026"/>
              <a:gd name="connsiteX20" fmla="*/ 943419 w 2527167"/>
              <a:gd name="connsiteY20" fmla="*/ 347968 h 1573026"/>
              <a:gd name="connsiteX21" fmla="*/ 955327 w 2527167"/>
              <a:gd name="connsiteY21" fmla="*/ 340823 h 1573026"/>
              <a:gd name="connsiteX22" fmla="*/ 1012475 w 2527167"/>
              <a:gd name="connsiteY22" fmla="*/ 343206 h 1573026"/>
              <a:gd name="connsiteX23" fmla="*/ 1112488 w 2527167"/>
              <a:gd name="connsiteY23" fmla="*/ 317012 h 1573026"/>
              <a:gd name="connsiteX24" fmla="*/ 1183925 w 2527167"/>
              <a:gd name="connsiteY24" fmla="*/ 305106 h 1573026"/>
              <a:gd name="connsiteX25" fmla="*/ 1269317 w 2527167"/>
              <a:gd name="connsiteY25" fmla="*/ 250164 h 1573026"/>
              <a:gd name="connsiteX26" fmla="*/ 1341088 w 2527167"/>
              <a:gd name="connsiteY26" fmla="*/ 221762 h 1573026"/>
              <a:gd name="connsiteX27" fmla="*/ 1410146 w 2527167"/>
              <a:gd name="connsiteY27" fmla="*/ 188423 h 1573026"/>
              <a:gd name="connsiteX28" fmla="*/ 1481581 w 2527167"/>
              <a:gd name="connsiteY28" fmla="*/ 195568 h 1573026"/>
              <a:gd name="connsiteX29" fmla="*/ 1533969 w 2527167"/>
              <a:gd name="connsiteY29" fmla="*/ 174137 h 1573026"/>
              <a:gd name="connsiteX30" fmla="*/ 1564927 w 2527167"/>
              <a:gd name="connsiteY30" fmla="*/ 183660 h 1573026"/>
              <a:gd name="connsiteX31" fmla="*/ 1638744 w 2527167"/>
              <a:gd name="connsiteY31" fmla="*/ 233668 h 1573026"/>
              <a:gd name="connsiteX32" fmla="*/ 1576831 w 2527167"/>
              <a:gd name="connsiteY32" fmla="*/ 209856 h 1573026"/>
              <a:gd name="connsiteX33" fmla="*/ 1598263 w 2527167"/>
              <a:gd name="connsiteY33" fmla="*/ 281293 h 1573026"/>
              <a:gd name="connsiteX34" fmla="*/ 1636365 w 2527167"/>
              <a:gd name="connsiteY34" fmla="*/ 309866 h 1573026"/>
              <a:gd name="connsiteX35" fmla="*/ 1731613 w 2527167"/>
              <a:gd name="connsiteY35" fmla="*/ 314631 h 1573026"/>
              <a:gd name="connsiteX36" fmla="*/ 1798290 w 2527167"/>
              <a:gd name="connsiteY36" fmla="*/ 271766 h 1573026"/>
              <a:gd name="connsiteX37" fmla="*/ 1795906 w 2527167"/>
              <a:gd name="connsiteY37" fmla="*/ 293200 h 1573026"/>
              <a:gd name="connsiteX38" fmla="*/ 1760188 w 2527167"/>
              <a:gd name="connsiteY38" fmla="*/ 321775 h 1573026"/>
              <a:gd name="connsiteX39" fmla="*/ 1686369 w 2527167"/>
              <a:gd name="connsiteY39" fmla="*/ 338443 h 1573026"/>
              <a:gd name="connsiteX40" fmla="*/ 1693515 w 2527167"/>
              <a:gd name="connsiteY40" fmla="*/ 367017 h 1573026"/>
              <a:gd name="connsiteX41" fmla="*/ 1817340 w 2527167"/>
              <a:gd name="connsiteY41" fmla="*/ 331298 h 1573026"/>
              <a:gd name="connsiteX42" fmla="*/ 1869725 w 2527167"/>
              <a:gd name="connsiteY42" fmla="*/ 295581 h 1573026"/>
              <a:gd name="connsiteX43" fmla="*/ 1912589 w 2527167"/>
              <a:gd name="connsiteY43" fmla="*/ 271766 h 1573026"/>
              <a:gd name="connsiteX44" fmla="*/ 1836390 w 2527167"/>
              <a:gd name="connsiteY44" fmla="*/ 264623 h 1573026"/>
              <a:gd name="connsiteX45" fmla="*/ 1836390 w 2527167"/>
              <a:gd name="connsiteY45" fmla="*/ 202710 h 1573026"/>
              <a:gd name="connsiteX46" fmla="*/ 1886395 w 2527167"/>
              <a:gd name="connsiteY46" fmla="*/ 202710 h 1573026"/>
              <a:gd name="connsiteX47" fmla="*/ 1993551 w 2527167"/>
              <a:gd name="connsiteY47" fmla="*/ 97935 h 1573026"/>
              <a:gd name="connsiteX48" fmla="*/ 2043557 w 2527167"/>
              <a:gd name="connsiteY48" fmla="*/ 305 h 1573026"/>
              <a:gd name="connsiteX49" fmla="*/ 2007839 w 2527167"/>
              <a:gd name="connsiteY49" fmla="*/ 114604 h 1573026"/>
              <a:gd name="connsiteX50" fmla="*/ 1934021 w 2527167"/>
              <a:gd name="connsiteY50" fmla="*/ 193186 h 1573026"/>
              <a:gd name="connsiteX51" fmla="*/ 1998313 w 2527167"/>
              <a:gd name="connsiteY51" fmla="*/ 217000 h 1573026"/>
              <a:gd name="connsiteX52" fmla="*/ 2057844 w 2527167"/>
              <a:gd name="connsiteY52" fmla="*/ 212237 h 1573026"/>
              <a:gd name="connsiteX53" fmla="*/ 2103090 w 2527167"/>
              <a:gd name="connsiteY53" fmla="*/ 257480 h 1573026"/>
              <a:gd name="connsiteX54" fmla="*/ 2153094 w 2527167"/>
              <a:gd name="connsiteY54" fmla="*/ 243193 h 1573026"/>
              <a:gd name="connsiteX55" fmla="*/ 2195956 w 2527167"/>
              <a:gd name="connsiteY55" fmla="*/ 178900 h 1573026"/>
              <a:gd name="connsiteX56" fmla="*/ 2238819 w 2527167"/>
              <a:gd name="connsiteY56" fmla="*/ 169375 h 1573026"/>
              <a:gd name="connsiteX57" fmla="*/ 2343594 w 2527167"/>
              <a:gd name="connsiteY57" fmla="*/ 152706 h 1573026"/>
              <a:gd name="connsiteX58" fmla="*/ 2360263 w 2527167"/>
              <a:gd name="connsiteY58" fmla="*/ 147943 h 1573026"/>
              <a:gd name="connsiteX59" fmla="*/ 2448369 w 2527167"/>
              <a:gd name="connsiteY59" fmla="*/ 166993 h 1573026"/>
              <a:gd name="connsiteX60" fmla="*/ 2479325 w 2527167"/>
              <a:gd name="connsiteY60" fmla="*/ 188425 h 1573026"/>
              <a:gd name="connsiteX61" fmla="*/ 2505520 w 2527167"/>
              <a:gd name="connsiteY61" fmla="*/ 205092 h 1573026"/>
              <a:gd name="connsiteX62" fmla="*/ 2526950 w 2527167"/>
              <a:gd name="connsiteY62" fmla="*/ 221762 h 1573026"/>
              <a:gd name="connsiteX63" fmla="*/ 2507900 w 2527167"/>
              <a:gd name="connsiteY63" fmla="*/ 264625 h 1573026"/>
              <a:gd name="connsiteX64" fmla="*/ 2505519 w 2527167"/>
              <a:gd name="connsiteY64" fmla="*/ 319393 h 1573026"/>
              <a:gd name="connsiteX65" fmla="*/ 2491231 w 2527167"/>
              <a:gd name="connsiteY65" fmla="*/ 376543 h 1573026"/>
              <a:gd name="connsiteX66" fmla="*/ 2493613 w 2527167"/>
              <a:gd name="connsiteY66" fmla="*/ 386068 h 1573026"/>
              <a:gd name="connsiteX67" fmla="*/ 2524569 w 2527167"/>
              <a:gd name="connsiteY67" fmla="*/ 393212 h 1573026"/>
              <a:gd name="connsiteX68" fmla="*/ 2512663 w 2527167"/>
              <a:gd name="connsiteY68" fmla="*/ 424168 h 1573026"/>
              <a:gd name="connsiteX69" fmla="*/ 2479325 w 2527167"/>
              <a:gd name="connsiteY69" fmla="*/ 445600 h 1573026"/>
              <a:gd name="connsiteX70" fmla="*/ 2465038 w 2527167"/>
              <a:gd name="connsiteY70" fmla="*/ 476556 h 1573026"/>
              <a:gd name="connsiteX71" fmla="*/ 2468291 w 2527167"/>
              <a:gd name="connsiteY71" fmla="*/ 559163 h 1573026"/>
              <a:gd name="connsiteX72" fmla="*/ 2455512 w 2527167"/>
              <a:gd name="connsiteY72" fmla="*/ 590856 h 1573026"/>
              <a:gd name="connsiteX73" fmla="*/ 2453131 w 2527167"/>
              <a:gd name="connsiteY73" fmla="*/ 655150 h 1573026"/>
              <a:gd name="connsiteX74" fmla="*/ 2474563 w 2527167"/>
              <a:gd name="connsiteY74" fmla="*/ 690868 h 1573026"/>
              <a:gd name="connsiteX75" fmla="*/ 2469800 w 2527167"/>
              <a:gd name="connsiteY75" fmla="*/ 743256 h 1573026"/>
              <a:gd name="connsiteX76" fmla="*/ 2472181 w 2527167"/>
              <a:gd name="connsiteY76" fmla="*/ 790881 h 1573026"/>
              <a:gd name="connsiteX77" fmla="*/ 2460275 w 2527167"/>
              <a:gd name="connsiteY77" fmla="*/ 805168 h 1573026"/>
              <a:gd name="connsiteX78" fmla="*/ 2431700 w 2527167"/>
              <a:gd name="connsiteY78" fmla="*/ 890893 h 1573026"/>
              <a:gd name="connsiteX79" fmla="*/ 2400746 w 2527167"/>
              <a:gd name="connsiteY79" fmla="*/ 967092 h 1573026"/>
              <a:gd name="connsiteX80" fmla="*/ 2365025 w 2527167"/>
              <a:gd name="connsiteY80" fmla="*/ 945662 h 1573026"/>
              <a:gd name="connsiteX81" fmla="*/ 2305494 w 2527167"/>
              <a:gd name="connsiteY81" fmla="*/ 917087 h 1573026"/>
              <a:gd name="connsiteX82" fmla="*/ 2276919 w 2527167"/>
              <a:gd name="connsiteY82" fmla="*/ 883750 h 1573026"/>
              <a:gd name="connsiteX83" fmla="*/ 2243583 w 2527167"/>
              <a:gd name="connsiteY83" fmla="*/ 869462 h 1573026"/>
              <a:gd name="connsiteX84" fmla="*/ 2210244 w 2527167"/>
              <a:gd name="connsiteY84" fmla="*/ 871843 h 1573026"/>
              <a:gd name="connsiteX85" fmla="*/ 2160238 w 2527167"/>
              <a:gd name="connsiteY85" fmla="*/ 895656 h 1573026"/>
              <a:gd name="connsiteX86" fmla="*/ 2136425 w 2527167"/>
              <a:gd name="connsiteY86" fmla="*/ 909943 h 1573026"/>
              <a:gd name="connsiteX87" fmla="*/ 2067371 w 2527167"/>
              <a:gd name="connsiteY87" fmla="*/ 926612 h 1573026"/>
              <a:gd name="connsiteX88" fmla="*/ 2045938 w 2527167"/>
              <a:gd name="connsiteY88" fmla="*/ 957568 h 1573026"/>
              <a:gd name="connsiteX89" fmla="*/ 2043556 w 2527167"/>
              <a:gd name="connsiteY89" fmla="*/ 1036150 h 1573026"/>
              <a:gd name="connsiteX90" fmla="*/ 2045940 w 2527167"/>
              <a:gd name="connsiteY90" fmla="*/ 1062342 h 1573026"/>
              <a:gd name="connsiteX91" fmla="*/ 1945925 w 2527167"/>
              <a:gd name="connsiteY91" fmla="*/ 1112350 h 1573026"/>
              <a:gd name="connsiteX92" fmla="*/ 1903063 w 2527167"/>
              <a:gd name="connsiteY92" fmla="*/ 1112350 h 1573026"/>
              <a:gd name="connsiteX93" fmla="*/ 1812577 w 2527167"/>
              <a:gd name="connsiteY93" fmla="*/ 1148067 h 1573026"/>
              <a:gd name="connsiteX94" fmla="*/ 1791144 w 2527167"/>
              <a:gd name="connsiteY94" fmla="*/ 1188550 h 1573026"/>
              <a:gd name="connsiteX95" fmla="*/ 1791146 w 2527167"/>
              <a:gd name="connsiteY95" fmla="*/ 1238556 h 1573026"/>
              <a:gd name="connsiteX96" fmla="*/ 1741138 w 2527167"/>
              <a:gd name="connsiteY96" fmla="*/ 1279037 h 1573026"/>
              <a:gd name="connsiteX97" fmla="*/ 1724471 w 2527167"/>
              <a:gd name="connsiteY97" fmla="*/ 1309993 h 1573026"/>
              <a:gd name="connsiteX98" fmla="*/ 1726850 w 2527167"/>
              <a:gd name="connsiteY98" fmla="*/ 1331425 h 1573026"/>
              <a:gd name="connsiteX99" fmla="*/ 1760188 w 2527167"/>
              <a:gd name="connsiteY99" fmla="*/ 1326662 h 1573026"/>
              <a:gd name="connsiteX100" fmla="*/ 1784002 w 2527167"/>
              <a:gd name="connsiteY100" fmla="*/ 1350474 h 1573026"/>
              <a:gd name="connsiteX101" fmla="*/ 1772094 w 2527167"/>
              <a:gd name="connsiteY101" fmla="*/ 1383812 h 1573026"/>
              <a:gd name="connsiteX102" fmla="*/ 1769713 w 2527167"/>
              <a:gd name="connsiteY102" fmla="*/ 1421912 h 1573026"/>
              <a:gd name="connsiteX103" fmla="*/ 1691133 w 2527167"/>
              <a:gd name="connsiteY103" fmla="*/ 1450487 h 1573026"/>
              <a:gd name="connsiteX104" fmla="*/ 1681608 w 2527167"/>
              <a:gd name="connsiteY104" fmla="*/ 1538594 h 1573026"/>
              <a:gd name="connsiteX105" fmla="*/ 1614931 w 2527167"/>
              <a:gd name="connsiteY105" fmla="*/ 1560025 h 1573026"/>
              <a:gd name="connsiteX106" fmla="*/ 1578880 w 2527167"/>
              <a:gd name="connsiteY106" fmla="*/ 1573012 h 1573026"/>
              <a:gd name="connsiteX107" fmla="*/ 1498250 w 2527167"/>
              <a:gd name="connsiteY107" fmla="*/ 1557643 h 1573026"/>
              <a:gd name="connsiteX108" fmla="*/ 1472056 w 2527167"/>
              <a:gd name="connsiteY108" fmla="*/ 1571931 h 1573026"/>
              <a:gd name="connsiteX109" fmla="*/ 1417290 w 2527167"/>
              <a:gd name="connsiteY109" fmla="*/ 1543356 h 1573026"/>
              <a:gd name="connsiteX110" fmla="*/ 1376806 w 2527167"/>
              <a:gd name="connsiteY110" fmla="*/ 1507637 h 1573026"/>
              <a:gd name="connsiteX111" fmla="*/ 1333946 w 2527167"/>
              <a:gd name="connsiteY111" fmla="*/ 1479061 h 1573026"/>
              <a:gd name="connsiteX112" fmla="*/ 1362519 w 2527167"/>
              <a:gd name="connsiteY112" fmla="*/ 1455250 h 1573026"/>
              <a:gd name="connsiteX113" fmla="*/ 1350613 w 2527167"/>
              <a:gd name="connsiteY113" fmla="*/ 1438581 h 1573026"/>
              <a:gd name="connsiteX114" fmla="*/ 1288700 w 2527167"/>
              <a:gd name="connsiteY114" fmla="*/ 1426675 h 1573026"/>
              <a:gd name="connsiteX115" fmla="*/ 1269650 w 2527167"/>
              <a:gd name="connsiteY115" fmla="*/ 1402862 h 1573026"/>
              <a:gd name="connsiteX116" fmla="*/ 1231552 w 2527167"/>
              <a:gd name="connsiteY116" fmla="*/ 1379050 h 1573026"/>
              <a:gd name="connsiteX117" fmla="*/ 1226788 w 2527167"/>
              <a:gd name="connsiteY117" fmla="*/ 1390956 h 1573026"/>
              <a:gd name="connsiteX118" fmla="*/ 1241077 w 2527167"/>
              <a:gd name="connsiteY118" fmla="*/ 1429056 h 1573026"/>
              <a:gd name="connsiteX119" fmla="*/ 1210119 w 2527167"/>
              <a:gd name="connsiteY119" fmla="*/ 1443343 h 1573026"/>
              <a:gd name="connsiteX120" fmla="*/ 1183927 w 2527167"/>
              <a:gd name="connsiteY120" fmla="*/ 1457630 h 1573026"/>
              <a:gd name="connsiteX121" fmla="*/ 1167256 w 2527167"/>
              <a:gd name="connsiteY121" fmla="*/ 1450487 h 1573026"/>
              <a:gd name="connsiteX122" fmla="*/ 1122013 w 2527167"/>
              <a:gd name="connsiteY122" fmla="*/ 1388575 h 1573026"/>
              <a:gd name="connsiteX123" fmla="*/ 1076771 w 2527167"/>
              <a:gd name="connsiteY123" fmla="*/ 1355237 h 1573026"/>
              <a:gd name="connsiteX124" fmla="*/ 1098202 w 2527167"/>
              <a:gd name="connsiteY124" fmla="*/ 1338568 h 1573026"/>
              <a:gd name="connsiteX125" fmla="*/ 1119633 w 2527167"/>
              <a:gd name="connsiteY125" fmla="*/ 1298087 h 1573026"/>
              <a:gd name="connsiteX126" fmla="*/ 1105344 w 2527167"/>
              <a:gd name="connsiteY126" fmla="*/ 1286181 h 1573026"/>
              <a:gd name="connsiteX127" fmla="*/ 1067246 w 2527167"/>
              <a:gd name="connsiteY127" fmla="*/ 1288562 h 1573026"/>
              <a:gd name="connsiteX128" fmla="*/ 991046 w 2527167"/>
              <a:gd name="connsiteY128" fmla="*/ 1245700 h 1573026"/>
              <a:gd name="connsiteX129" fmla="*/ 948181 w 2527167"/>
              <a:gd name="connsiteY129" fmla="*/ 1226650 h 1573026"/>
              <a:gd name="connsiteX130" fmla="*/ 938658 w 2527167"/>
              <a:gd name="connsiteY130" fmla="*/ 1226650 h 1573026"/>
              <a:gd name="connsiteX131" fmla="*/ 926752 w 2527167"/>
              <a:gd name="connsiteY131" fmla="*/ 1162356 h 1573026"/>
              <a:gd name="connsiteX132" fmla="*/ 938658 w 2527167"/>
              <a:gd name="connsiteY132" fmla="*/ 1098062 h 1573026"/>
              <a:gd name="connsiteX133" fmla="*/ 907702 w 2527167"/>
              <a:gd name="connsiteY133" fmla="*/ 1064725 h 1573026"/>
              <a:gd name="connsiteX134" fmla="*/ 855315 w 2527167"/>
              <a:gd name="connsiteY134" fmla="*/ 1040912 h 1573026"/>
              <a:gd name="connsiteX135" fmla="*/ 881508 w 2527167"/>
              <a:gd name="connsiteY135" fmla="*/ 1017100 h 1573026"/>
              <a:gd name="connsiteX136" fmla="*/ 926752 w 2527167"/>
              <a:gd name="connsiteY136" fmla="*/ 1021862 h 1573026"/>
              <a:gd name="connsiteX137" fmla="*/ 921990 w 2527167"/>
              <a:gd name="connsiteY137" fmla="*/ 974237 h 1573026"/>
              <a:gd name="connsiteX138" fmla="*/ 893415 w 2527167"/>
              <a:gd name="connsiteY138" fmla="*/ 969475 h 1573026"/>
              <a:gd name="connsiteX139" fmla="*/ 898177 w 2527167"/>
              <a:gd name="connsiteY139" fmla="*/ 921850 h 1573026"/>
              <a:gd name="connsiteX140" fmla="*/ 867221 w 2527167"/>
              <a:gd name="connsiteY140" fmla="*/ 907562 h 1573026"/>
              <a:gd name="connsiteX141" fmla="*/ 869602 w 2527167"/>
              <a:gd name="connsiteY141" fmla="*/ 871843 h 1573026"/>
              <a:gd name="connsiteX142" fmla="*/ 821977 w 2527167"/>
              <a:gd name="connsiteY142" fmla="*/ 857556 h 1573026"/>
              <a:gd name="connsiteX143" fmla="*/ 802927 w 2527167"/>
              <a:gd name="connsiteY143" fmla="*/ 878987 h 1573026"/>
              <a:gd name="connsiteX144" fmla="*/ 774350 w 2527167"/>
              <a:gd name="connsiteY144" fmla="*/ 881368 h 1573026"/>
              <a:gd name="connsiteX145" fmla="*/ 724346 w 2527167"/>
              <a:gd name="connsiteY145" fmla="*/ 886131 h 1573026"/>
              <a:gd name="connsiteX146" fmla="*/ 693390 w 2527167"/>
              <a:gd name="connsiteY146" fmla="*/ 907562 h 1573026"/>
              <a:gd name="connsiteX147" fmla="*/ 693390 w 2527167"/>
              <a:gd name="connsiteY147" fmla="*/ 876606 h 1573026"/>
              <a:gd name="connsiteX148" fmla="*/ 652908 w 2527167"/>
              <a:gd name="connsiteY148" fmla="*/ 871843 h 1573026"/>
              <a:gd name="connsiteX149" fmla="*/ 660050 w 2527167"/>
              <a:gd name="connsiteY149" fmla="*/ 893275 h 1573026"/>
              <a:gd name="connsiteX150" fmla="*/ 655290 w 2527167"/>
              <a:gd name="connsiteY150" fmla="*/ 912325 h 1573026"/>
              <a:gd name="connsiteX151" fmla="*/ 569565 w 2527167"/>
              <a:gd name="connsiteY151" fmla="*/ 859936 h 1573026"/>
              <a:gd name="connsiteX152" fmla="*/ 548133 w 2527167"/>
              <a:gd name="connsiteY152" fmla="*/ 826600 h 1573026"/>
              <a:gd name="connsiteX153" fmla="*/ 560040 w 2527167"/>
              <a:gd name="connsiteY153" fmla="*/ 786117 h 1573026"/>
              <a:gd name="connsiteX154" fmla="*/ 529083 w 2527167"/>
              <a:gd name="connsiteY154" fmla="*/ 781356 h 1573026"/>
              <a:gd name="connsiteX155" fmla="*/ 481458 w 2527167"/>
              <a:gd name="connsiteY155" fmla="*/ 795643 h 1573026"/>
              <a:gd name="connsiteX156" fmla="*/ 471933 w 2527167"/>
              <a:gd name="connsiteY156" fmla="*/ 809931 h 1573026"/>
              <a:gd name="connsiteX157" fmla="*/ 448121 w 2527167"/>
              <a:gd name="connsiteY157" fmla="*/ 826600 h 1573026"/>
              <a:gd name="connsiteX158" fmla="*/ 440977 w 2527167"/>
              <a:gd name="connsiteY158" fmla="*/ 843268 h 1573026"/>
              <a:gd name="connsiteX159" fmla="*/ 400496 w 2527167"/>
              <a:gd name="connsiteY159" fmla="*/ 876606 h 1573026"/>
              <a:gd name="connsiteX160" fmla="*/ 402875 w 2527167"/>
              <a:gd name="connsiteY160" fmla="*/ 898037 h 1573026"/>
              <a:gd name="connsiteX161" fmla="*/ 417165 w 2527167"/>
              <a:gd name="connsiteY161" fmla="*/ 917087 h 1573026"/>
              <a:gd name="connsiteX162" fmla="*/ 340965 w 2527167"/>
              <a:gd name="connsiteY162" fmla="*/ 902800 h 1573026"/>
              <a:gd name="connsiteX163" fmla="*/ 307627 w 2527167"/>
              <a:gd name="connsiteY163" fmla="*/ 907562 h 1573026"/>
              <a:gd name="connsiteX164" fmla="*/ 355250 w 2527167"/>
              <a:gd name="connsiteY164" fmla="*/ 938518 h 1573026"/>
              <a:gd name="connsiteX165" fmla="*/ 379065 w 2527167"/>
              <a:gd name="connsiteY165" fmla="*/ 950425 h 1573026"/>
              <a:gd name="connsiteX166" fmla="*/ 405258 w 2527167"/>
              <a:gd name="connsiteY166" fmla="*/ 1002812 h 1573026"/>
              <a:gd name="connsiteX167" fmla="*/ 338581 w 2527167"/>
              <a:gd name="connsiteY167" fmla="*/ 1019481 h 1573026"/>
              <a:gd name="connsiteX168" fmla="*/ 317152 w 2527167"/>
              <a:gd name="connsiteY168" fmla="*/ 1031387 h 1573026"/>
              <a:gd name="connsiteX169" fmla="*/ 293338 w 2527167"/>
              <a:gd name="connsiteY169" fmla="*/ 1002812 h 1573026"/>
              <a:gd name="connsiteX170" fmla="*/ 269525 w 2527167"/>
              <a:gd name="connsiteY170" fmla="*/ 971856 h 1573026"/>
              <a:gd name="connsiteX171" fmla="*/ 271906 w 2527167"/>
              <a:gd name="connsiteY171" fmla="*/ 933756 h 1573026"/>
              <a:gd name="connsiteX172" fmla="*/ 5206 w 2527167"/>
              <a:gd name="connsiteY172" fmla="*/ 1093300 h 1573026"/>
              <a:gd name="connsiteX0" fmla="*/ 5395 w 2527356"/>
              <a:gd name="connsiteY0" fmla="*/ 1093300 h 1573026"/>
              <a:gd name="connsiteX1" fmla="*/ 545939 w 2527356"/>
              <a:gd name="connsiteY1" fmla="*/ 524181 h 1573026"/>
              <a:gd name="connsiteX2" fmla="*/ 591183 w 2527356"/>
              <a:gd name="connsiteY2" fmla="*/ 547993 h 1573026"/>
              <a:gd name="connsiteX3" fmla="*/ 657860 w 2527356"/>
              <a:gd name="connsiteY3" fmla="*/ 562280 h 1573026"/>
              <a:gd name="connsiteX4" fmla="*/ 703102 w 2527356"/>
              <a:gd name="connsiteY4" fmla="*/ 478937 h 1573026"/>
              <a:gd name="connsiteX5" fmla="*/ 731677 w 2527356"/>
              <a:gd name="connsiteY5" fmla="*/ 455125 h 1573026"/>
              <a:gd name="connsiteX6" fmla="*/ 734061 w 2527356"/>
              <a:gd name="connsiteY6" fmla="*/ 426549 h 1573026"/>
              <a:gd name="connsiteX7" fmla="*/ 662620 w 2527356"/>
              <a:gd name="connsiteY7" fmla="*/ 412262 h 1573026"/>
              <a:gd name="connsiteX8" fmla="*/ 634047 w 2527356"/>
              <a:gd name="connsiteY8" fmla="*/ 417024 h 1573026"/>
              <a:gd name="connsiteX9" fmla="*/ 598327 w 2527356"/>
              <a:gd name="connsiteY9" fmla="*/ 383687 h 1573026"/>
              <a:gd name="connsiteX10" fmla="*/ 622141 w 2527356"/>
              <a:gd name="connsiteY10" fmla="*/ 357491 h 1573026"/>
              <a:gd name="connsiteX11" fmla="*/ 684052 w 2527356"/>
              <a:gd name="connsiteY11" fmla="*/ 343206 h 1573026"/>
              <a:gd name="connsiteX12" fmla="*/ 729295 w 2527356"/>
              <a:gd name="connsiteY12" fmla="*/ 357493 h 1573026"/>
              <a:gd name="connsiteX13" fmla="*/ 741202 w 2527356"/>
              <a:gd name="connsiteY13" fmla="*/ 376543 h 1573026"/>
              <a:gd name="connsiteX14" fmla="*/ 860264 w 2527356"/>
              <a:gd name="connsiteY14" fmla="*/ 436075 h 1573026"/>
              <a:gd name="connsiteX15" fmla="*/ 884077 w 2527356"/>
              <a:gd name="connsiteY15" fmla="*/ 500368 h 1573026"/>
              <a:gd name="connsiteX16" fmla="*/ 905508 w 2527356"/>
              <a:gd name="connsiteY16" fmla="*/ 512275 h 1573026"/>
              <a:gd name="connsiteX17" fmla="*/ 903127 w 2527356"/>
              <a:gd name="connsiteY17" fmla="*/ 421787 h 1573026"/>
              <a:gd name="connsiteX18" fmla="*/ 924558 w 2527356"/>
              <a:gd name="connsiteY18" fmla="*/ 383687 h 1573026"/>
              <a:gd name="connsiteX19" fmla="*/ 943608 w 2527356"/>
              <a:gd name="connsiteY19" fmla="*/ 386068 h 1573026"/>
              <a:gd name="connsiteX20" fmla="*/ 943608 w 2527356"/>
              <a:gd name="connsiteY20" fmla="*/ 347968 h 1573026"/>
              <a:gd name="connsiteX21" fmla="*/ 955516 w 2527356"/>
              <a:gd name="connsiteY21" fmla="*/ 340823 h 1573026"/>
              <a:gd name="connsiteX22" fmla="*/ 1012664 w 2527356"/>
              <a:gd name="connsiteY22" fmla="*/ 343206 h 1573026"/>
              <a:gd name="connsiteX23" fmla="*/ 1112677 w 2527356"/>
              <a:gd name="connsiteY23" fmla="*/ 317012 h 1573026"/>
              <a:gd name="connsiteX24" fmla="*/ 1184114 w 2527356"/>
              <a:gd name="connsiteY24" fmla="*/ 305106 h 1573026"/>
              <a:gd name="connsiteX25" fmla="*/ 1269506 w 2527356"/>
              <a:gd name="connsiteY25" fmla="*/ 250164 h 1573026"/>
              <a:gd name="connsiteX26" fmla="*/ 1341277 w 2527356"/>
              <a:gd name="connsiteY26" fmla="*/ 221762 h 1573026"/>
              <a:gd name="connsiteX27" fmla="*/ 1410335 w 2527356"/>
              <a:gd name="connsiteY27" fmla="*/ 188423 h 1573026"/>
              <a:gd name="connsiteX28" fmla="*/ 1481770 w 2527356"/>
              <a:gd name="connsiteY28" fmla="*/ 195568 h 1573026"/>
              <a:gd name="connsiteX29" fmla="*/ 1534158 w 2527356"/>
              <a:gd name="connsiteY29" fmla="*/ 174137 h 1573026"/>
              <a:gd name="connsiteX30" fmla="*/ 1565116 w 2527356"/>
              <a:gd name="connsiteY30" fmla="*/ 183660 h 1573026"/>
              <a:gd name="connsiteX31" fmla="*/ 1638933 w 2527356"/>
              <a:gd name="connsiteY31" fmla="*/ 233668 h 1573026"/>
              <a:gd name="connsiteX32" fmla="*/ 1577020 w 2527356"/>
              <a:gd name="connsiteY32" fmla="*/ 209856 h 1573026"/>
              <a:gd name="connsiteX33" fmla="*/ 1598452 w 2527356"/>
              <a:gd name="connsiteY33" fmla="*/ 281293 h 1573026"/>
              <a:gd name="connsiteX34" fmla="*/ 1636554 w 2527356"/>
              <a:gd name="connsiteY34" fmla="*/ 309866 h 1573026"/>
              <a:gd name="connsiteX35" fmla="*/ 1731802 w 2527356"/>
              <a:gd name="connsiteY35" fmla="*/ 314631 h 1573026"/>
              <a:gd name="connsiteX36" fmla="*/ 1798479 w 2527356"/>
              <a:gd name="connsiteY36" fmla="*/ 271766 h 1573026"/>
              <a:gd name="connsiteX37" fmla="*/ 1796095 w 2527356"/>
              <a:gd name="connsiteY37" fmla="*/ 293200 h 1573026"/>
              <a:gd name="connsiteX38" fmla="*/ 1760377 w 2527356"/>
              <a:gd name="connsiteY38" fmla="*/ 321775 h 1573026"/>
              <a:gd name="connsiteX39" fmla="*/ 1686558 w 2527356"/>
              <a:gd name="connsiteY39" fmla="*/ 338443 h 1573026"/>
              <a:gd name="connsiteX40" fmla="*/ 1693704 w 2527356"/>
              <a:gd name="connsiteY40" fmla="*/ 367017 h 1573026"/>
              <a:gd name="connsiteX41" fmla="*/ 1817529 w 2527356"/>
              <a:gd name="connsiteY41" fmla="*/ 331298 h 1573026"/>
              <a:gd name="connsiteX42" fmla="*/ 1869914 w 2527356"/>
              <a:gd name="connsiteY42" fmla="*/ 295581 h 1573026"/>
              <a:gd name="connsiteX43" fmla="*/ 1912778 w 2527356"/>
              <a:gd name="connsiteY43" fmla="*/ 271766 h 1573026"/>
              <a:gd name="connsiteX44" fmla="*/ 1836579 w 2527356"/>
              <a:gd name="connsiteY44" fmla="*/ 264623 h 1573026"/>
              <a:gd name="connsiteX45" fmla="*/ 1836579 w 2527356"/>
              <a:gd name="connsiteY45" fmla="*/ 202710 h 1573026"/>
              <a:gd name="connsiteX46" fmla="*/ 1886584 w 2527356"/>
              <a:gd name="connsiteY46" fmla="*/ 202710 h 1573026"/>
              <a:gd name="connsiteX47" fmla="*/ 1993740 w 2527356"/>
              <a:gd name="connsiteY47" fmla="*/ 97935 h 1573026"/>
              <a:gd name="connsiteX48" fmla="*/ 2043746 w 2527356"/>
              <a:gd name="connsiteY48" fmla="*/ 305 h 1573026"/>
              <a:gd name="connsiteX49" fmla="*/ 2008028 w 2527356"/>
              <a:gd name="connsiteY49" fmla="*/ 114604 h 1573026"/>
              <a:gd name="connsiteX50" fmla="*/ 1934210 w 2527356"/>
              <a:gd name="connsiteY50" fmla="*/ 193186 h 1573026"/>
              <a:gd name="connsiteX51" fmla="*/ 1998502 w 2527356"/>
              <a:gd name="connsiteY51" fmla="*/ 217000 h 1573026"/>
              <a:gd name="connsiteX52" fmla="*/ 2058033 w 2527356"/>
              <a:gd name="connsiteY52" fmla="*/ 212237 h 1573026"/>
              <a:gd name="connsiteX53" fmla="*/ 2103279 w 2527356"/>
              <a:gd name="connsiteY53" fmla="*/ 257480 h 1573026"/>
              <a:gd name="connsiteX54" fmla="*/ 2153283 w 2527356"/>
              <a:gd name="connsiteY54" fmla="*/ 243193 h 1573026"/>
              <a:gd name="connsiteX55" fmla="*/ 2196145 w 2527356"/>
              <a:gd name="connsiteY55" fmla="*/ 178900 h 1573026"/>
              <a:gd name="connsiteX56" fmla="*/ 2239008 w 2527356"/>
              <a:gd name="connsiteY56" fmla="*/ 169375 h 1573026"/>
              <a:gd name="connsiteX57" fmla="*/ 2343783 w 2527356"/>
              <a:gd name="connsiteY57" fmla="*/ 152706 h 1573026"/>
              <a:gd name="connsiteX58" fmla="*/ 2360452 w 2527356"/>
              <a:gd name="connsiteY58" fmla="*/ 147943 h 1573026"/>
              <a:gd name="connsiteX59" fmla="*/ 2448558 w 2527356"/>
              <a:gd name="connsiteY59" fmla="*/ 166993 h 1573026"/>
              <a:gd name="connsiteX60" fmla="*/ 2479514 w 2527356"/>
              <a:gd name="connsiteY60" fmla="*/ 188425 h 1573026"/>
              <a:gd name="connsiteX61" fmla="*/ 2505709 w 2527356"/>
              <a:gd name="connsiteY61" fmla="*/ 205092 h 1573026"/>
              <a:gd name="connsiteX62" fmla="*/ 2527139 w 2527356"/>
              <a:gd name="connsiteY62" fmla="*/ 221762 h 1573026"/>
              <a:gd name="connsiteX63" fmla="*/ 2508089 w 2527356"/>
              <a:gd name="connsiteY63" fmla="*/ 264625 h 1573026"/>
              <a:gd name="connsiteX64" fmla="*/ 2505708 w 2527356"/>
              <a:gd name="connsiteY64" fmla="*/ 319393 h 1573026"/>
              <a:gd name="connsiteX65" fmla="*/ 2491420 w 2527356"/>
              <a:gd name="connsiteY65" fmla="*/ 376543 h 1573026"/>
              <a:gd name="connsiteX66" fmla="*/ 2493802 w 2527356"/>
              <a:gd name="connsiteY66" fmla="*/ 386068 h 1573026"/>
              <a:gd name="connsiteX67" fmla="*/ 2524758 w 2527356"/>
              <a:gd name="connsiteY67" fmla="*/ 393212 h 1573026"/>
              <a:gd name="connsiteX68" fmla="*/ 2512852 w 2527356"/>
              <a:gd name="connsiteY68" fmla="*/ 424168 h 1573026"/>
              <a:gd name="connsiteX69" fmla="*/ 2479514 w 2527356"/>
              <a:gd name="connsiteY69" fmla="*/ 445600 h 1573026"/>
              <a:gd name="connsiteX70" fmla="*/ 2465227 w 2527356"/>
              <a:gd name="connsiteY70" fmla="*/ 476556 h 1573026"/>
              <a:gd name="connsiteX71" fmla="*/ 2468480 w 2527356"/>
              <a:gd name="connsiteY71" fmla="*/ 559163 h 1573026"/>
              <a:gd name="connsiteX72" fmla="*/ 2455701 w 2527356"/>
              <a:gd name="connsiteY72" fmla="*/ 590856 h 1573026"/>
              <a:gd name="connsiteX73" fmla="*/ 2453320 w 2527356"/>
              <a:gd name="connsiteY73" fmla="*/ 655150 h 1573026"/>
              <a:gd name="connsiteX74" fmla="*/ 2474752 w 2527356"/>
              <a:gd name="connsiteY74" fmla="*/ 690868 h 1573026"/>
              <a:gd name="connsiteX75" fmla="*/ 2469989 w 2527356"/>
              <a:gd name="connsiteY75" fmla="*/ 743256 h 1573026"/>
              <a:gd name="connsiteX76" fmla="*/ 2472370 w 2527356"/>
              <a:gd name="connsiteY76" fmla="*/ 790881 h 1573026"/>
              <a:gd name="connsiteX77" fmla="*/ 2460464 w 2527356"/>
              <a:gd name="connsiteY77" fmla="*/ 805168 h 1573026"/>
              <a:gd name="connsiteX78" fmla="*/ 2431889 w 2527356"/>
              <a:gd name="connsiteY78" fmla="*/ 890893 h 1573026"/>
              <a:gd name="connsiteX79" fmla="*/ 2400935 w 2527356"/>
              <a:gd name="connsiteY79" fmla="*/ 967092 h 1573026"/>
              <a:gd name="connsiteX80" fmla="*/ 2365214 w 2527356"/>
              <a:gd name="connsiteY80" fmla="*/ 945662 h 1573026"/>
              <a:gd name="connsiteX81" fmla="*/ 2305683 w 2527356"/>
              <a:gd name="connsiteY81" fmla="*/ 917087 h 1573026"/>
              <a:gd name="connsiteX82" fmla="*/ 2277108 w 2527356"/>
              <a:gd name="connsiteY82" fmla="*/ 883750 h 1573026"/>
              <a:gd name="connsiteX83" fmla="*/ 2243772 w 2527356"/>
              <a:gd name="connsiteY83" fmla="*/ 869462 h 1573026"/>
              <a:gd name="connsiteX84" fmla="*/ 2210433 w 2527356"/>
              <a:gd name="connsiteY84" fmla="*/ 871843 h 1573026"/>
              <a:gd name="connsiteX85" fmla="*/ 2160427 w 2527356"/>
              <a:gd name="connsiteY85" fmla="*/ 895656 h 1573026"/>
              <a:gd name="connsiteX86" fmla="*/ 2136614 w 2527356"/>
              <a:gd name="connsiteY86" fmla="*/ 909943 h 1573026"/>
              <a:gd name="connsiteX87" fmla="*/ 2067560 w 2527356"/>
              <a:gd name="connsiteY87" fmla="*/ 926612 h 1573026"/>
              <a:gd name="connsiteX88" fmla="*/ 2046127 w 2527356"/>
              <a:gd name="connsiteY88" fmla="*/ 957568 h 1573026"/>
              <a:gd name="connsiteX89" fmla="*/ 2043745 w 2527356"/>
              <a:gd name="connsiteY89" fmla="*/ 1036150 h 1573026"/>
              <a:gd name="connsiteX90" fmla="*/ 2046129 w 2527356"/>
              <a:gd name="connsiteY90" fmla="*/ 1062342 h 1573026"/>
              <a:gd name="connsiteX91" fmla="*/ 1946114 w 2527356"/>
              <a:gd name="connsiteY91" fmla="*/ 1112350 h 1573026"/>
              <a:gd name="connsiteX92" fmla="*/ 1903252 w 2527356"/>
              <a:gd name="connsiteY92" fmla="*/ 1112350 h 1573026"/>
              <a:gd name="connsiteX93" fmla="*/ 1812766 w 2527356"/>
              <a:gd name="connsiteY93" fmla="*/ 1148067 h 1573026"/>
              <a:gd name="connsiteX94" fmla="*/ 1791333 w 2527356"/>
              <a:gd name="connsiteY94" fmla="*/ 1188550 h 1573026"/>
              <a:gd name="connsiteX95" fmla="*/ 1791335 w 2527356"/>
              <a:gd name="connsiteY95" fmla="*/ 1238556 h 1573026"/>
              <a:gd name="connsiteX96" fmla="*/ 1741327 w 2527356"/>
              <a:gd name="connsiteY96" fmla="*/ 1279037 h 1573026"/>
              <a:gd name="connsiteX97" fmla="*/ 1724660 w 2527356"/>
              <a:gd name="connsiteY97" fmla="*/ 1309993 h 1573026"/>
              <a:gd name="connsiteX98" fmla="*/ 1727039 w 2527356"/>
              <a:gd name="connsiteY98" fmla="*/ 1331425 h 1573026"/>
              <a:gd name="connsiteX99" fmla="*/ 1760377 w 2527356"/>
              <a:gd name="connsiteY99" fmla="*/ 1326662 h 1573026"/>
              <a:gd name="connsiteX100" fmla="*/ 1784191 w 2527356"/>
              <a:gd name="connsiteY100" fmla="*/ 1350474 h 1573026"/>
              <a:gd name="connsiteX101" fmla="*/ 1772283 w 2527356"/>
              <a:gd name="connsiteY101" fmla="*/ 1383812 h 1573026"/>
              <a:gd name="connsiteX102" fmla="*/ 1769902 w 2527356"/>
              <a:gd name="connsiteY102" fmla="*/ 1421912 h 1573026"/>
              <a:gd name="connsiteX103" fmla="*/ 1691322 w 2527356"/>
              <a:gd name="connsiteY103" fmla="*/ 1450487 h 1573026"/>
              <a:gd name="connsiteX104" fmla="*/ 1681797 w 2527356"/>
              <a:gd name="connsiteY104" fmla="*/ 1538594 h 1573026"/>
              <a:gd name="connsiteX105" fmla="*/ 1615120 w 2527356"/>
              <a:gd name="connsiteY105" fmla="*/ 1560025 h 1573026"/>
              <a:gd name="connsiteX106" fmla="*/ 1579069 w 2527356"/>
              <a:gd name="connsiteY106" fmla="*/ 1573012 h 1573026"/>
              <a:gd name="connsiteX107" fmla="*/ 1498439 w 2527356"/>
              <a:gd name="connsiteY107" fmla="*/ 1557643 h 1573026"/>
              <a:gd name="connsiteX108" fmla="*/ 1472245 w 2527356"/>
              <a:gd name="connsiteY108" fmla="*/ 1571931 h 1573026"/>
              <a:gd name="connsiteX109" fmla="*/ 1417479 w 2527356"/>
              <a:gd name="connsiteY109" fmla="*/ 1543356 h 1573026"/>
              <a:gd name="connsiteX110" fmla="*/ 1376995 w 2527356"/>
              <a:gd name="connsiteY110" fmla="*/ 1507637 h 1573026"/>
              <a:gd name="connsiteX111" fmla="*/ 1334135 w 2527356"/>
              <a:gd name="connsiteY111" fmla="*/ 1479061 h 1573026"/>
              <a:gd name="connsiteX112" fmla="*/ 1362708 w 2527356"/>
              <a:gd name="connsiteY112" fmla="*/ 1455250 h 1573026"/>
              <a:gd name="connsiteX113" fmla="*/ 1350802 w 2527356"/>
              <a:gd name="connsiteY113" fmla="*/ 1438581 h 1573026"/>
              <a:gd name="connsiteX114" fmla="*/ 1288889 w 2527356"/>
              <a:gd name="connsiteY114" fmla="*/ 1426675 h 1573026"/>
              <a:gd name="connsiteX115" fmla="*/ 1269839 w 2527356"/>
              <a:gd name="connsiteY115" fmla="*/ 1402862 h 1573026"/>
              <a:gd name="connsiteX116" fmla="*/ 1231741 w 2527356"/>
              <a:gd name="connsiteY116" fmla="*/ 1379050 h 1573026"/>
              <a:gd name="connsiteX117" fmla="*/ 1226977 w 2527356"/>
              <a:gd name="connsiteY117" fmla="*/ 1390956 h 1573026"/>
              <a:gd name="connsiteX118" fmla="*/ 1241266 w 2527356"/>
              <a:gd name="connsiteY118" fmla="*/ 1429056 h 1573026"/>
              <a:gd name="connsiteX119" fmla="*/ 1210308 w 2527356"/>
              <a:gd name="connsiteY119" fmla="*/ 1443343 h 1573026"/>
              <a:gd name="connsiteX120" fmla="*/ 1184116 w 2527356"/>
              <a:gd name="connsiteY120" fmla="*/ 1457630 h 1573026"/>
              <a:gd name="connsiteX121" fmla="*/ 1167445 w 2527356"/>
              <a:gd name="connsiteY121" fmla="*/ 1450487 h 1573026"/>
              <a:gd name="connsiteX122" fmla="*/ 1122202 w 2527356"/>
              <a:gd name="connsiteY122" fmla="*/ 1388575 h 1573026"/>
              <a:gd name="connsiteX123" fmla="*/ 1076960 w 2527356"/>
              <a:gd name="connsiteY123" fmla="*/ 1355237 h 1573026"/>
              <a:gd name="connsiteX124" fmla="*/ 1098391 w 2527356"/>
              <a:gd name="connsiteY124" fmla="*/ 1338568 h 1573026"/>
              <a:gd name="connsiteX125" fmla="*/ 1119822 w 2527356"/>
              <a:gd name="connsiteY125" fmla="*/ 1298087 h 1573026"/>
              <a:gd name="connsiteX126" fmla="*/ 1105533 w 2527356"/>
              <a:gd name="connsiteY126" fmla="*/ 1286181 h 1573026"/>
              <a:gd name="connsiteX127" fmla="*/ 1067435 w 2527356"/>
              <a:gd name="connsiteY127" fmla="*/ 1288562 h 1573026"/>
              <a:gd name="connsiteX128" fmla="*/ 991235 w 2527356"/>
              <a:gd name="connsiteY128" fmla="*/ 1245700 h 1573026"/>
              <a:gd name="connsiteX129" fmla="*/ 948370 w 2527356"/>
              <a:gd name="connsiteY129" fmla="*/ 1226650 h 1573026"/>
              <a:gd name="connsiteX130" fmla="*/ 938847 w 2527356"/>
              <a:gd name="connsiteY130" fmla="*/ 1226650 h 1573026"/>
              <a:gd name="connsiteX131" fmla="*/ 926941 w 2527356"/>
              <a:gd name="connsiteY131" fmla="*/ 1162356 h 1573026"/>
              <a:gd name="connsiteX132" fmla="*/ 938847 w 2527356"/>
              <a:gd name="connsiteY132" fmla="*/ 1098062 h 1573026"/>
              <a:gd name="connsiteX133" fmla="*/ 907891 w 2527356"/>
              <a:gd name="connsiteY133" fmla="*/ 1064725 h 1573026"/>
              <a:gd name="connsiteX134" fmla="*/ 855504 w 2527356"/>
              <a:gd name="connsiteY134" fmla="*/ 1040912 h 1573026"/>
              <a:gd name="connsiteX135" fmla="*/ 881697 w 2527356"/>
              <a:gd name="connsiteY135" fmla="*/ 1017100 h 1573026"/>
              <a:gd name="connsiteX136" fmla="*/ 926941 w 2527356"/>
              <a:gd name="connsiteY136" fmla="*/ 1021862 h 1573026"/>
              <a:gd name="connsiteX137" fmla="*/ 922179 w 2527356"/>
              <a:gd name="connsiteY137" fmla="*/ 974237 h 1573026"/>
              <a:gd name="connsiteX138" fmla="*/ 893604 w 2527356"/>
              <a:gd name="connsiteY138" fmla="*/ 969475 h 1573026"/>
              <a:gd name="connsiteX139" fmla="*/ 898366 w 2527356"/>
              <a:gd name="connsiteY139" fmla="*/ 921850 h 1573026"/>
              <a:gd name="connsiteX140" fmla="*/ 867410 w 2527356"/>
              <a:gd name="connsiteY140" fmla="*/ 907562 h 1573026"/>
              <a:gd name="connsiteX141" fmla="*/ 869791 w 2527356"/>
              <a:gd name="connsiteY141" fmla="*/ 871843 h 1573026"/>
              <a:gd name="connsiteX142" fmla="*/ 822166 w 2527356"/>
              <a:gd name="connsiteY142" fmla="*/ 857556 h 1573026"/>
              <a:gd name="connsiteX143" fmla="*/ 803116 w 2527356"/>
              <a:gd name="connsiteY143" fmla="*/ 878987 h 1573026"/>
              <a:gd name="connsiteX144" fmla="*/ 774539 w 2527356"/>
              <a:gd name="connsiteY144" fmla="*/ 881368 h 1573026"/>
              <a:gd name="connsiteX145" fmla="*/ 724535 w 2527356"/>
              <a:gd name="connsiteY145" fmla="*/ 886131 h 1573026"/>
              <a:gd name="connsiteX146" fmla="*/ 693579 w 2527356"/>
              <a:gd name="connsiteY146" fmla="*/ 907562 h 1573026"/>
              <a:gd name="connsiteX147" fmla="*/ 693579 w 2527356"/>
              <a:gd name="connsiteY147" fmla="*/ 876606 h 1573026"/>
              <a:gd name="connsiteX148" fmla="*/ 653097 w 2527356"/>
              <a:gd name="connsiteY148" fmla="*/ 871843 h 1573026"/>
              <a:gd name="connsiteX149" fmla="*/ 660239 w 2527356"/>
              <a:gd name="connsiteY149" fmla="*/ 893275 h 1573026"/>
              <a:gd name="connsiteX150" fmla="*/ 655479 w 2527356"/>
              <a:gd name="connsiteY150" fmla="*/ 912325 h 1573026"/>
              <a:gd name="connsiteX151" fmla="*/ 569754 w 2527356"/>
              <a:gd name="connsiteY151" fmla="*/ 859936 h 1573026"/>
              <a:gd name="connsiteX152" fmla="*/ 548322 w 2527356"/>
              <a:gd name="connsiteY152" fmla="*/ 826600 h 1573026"/>
              <a:gd name="connsiteX153" fmla="*/ 560229 w 2527356"/>
              <a:gd name="connsiteY153" fmla="*/ 786117 h 1573026"/>
              <a:gd name="connsiteX154" fmla="*/ 529272 w 2527356"/>
              <a:gd name="connsiteY154" fmla="*/ 781356 h 1573026"/>
              <a:gd name="connsiteX155" fmla="*/ 481647 w 2527356"/>
              <a:gd name="connsiteY155" fmla="*/ 795643 h 1573026"/>
              <a:gd name="connsiteX156" fmla="*/ 472122 w 2527356"/>
              <a:gd name="connsiteY156" fmla="*/ 809931 h 1573026"/>
              <a:gd name="connsiteX157" fmla="*/ 448310 w 2527356"/>
              <a:gd name="connsiteY157" fmla="*/ 826600 h 1573026"/>
              <a:gd name="connsiteX158" fmla="*/ 441166 w 2527356"/>
              <a:gd name="connsiteY158" fmla="*/ 843268 h 1573026"/>
              <a:gd name="connsiteX159" fmla="*/ 400685 w 2527356"/>
              <a:gd name="connsiteY159" fmla="*/ 876606 h 1573026"/>
              <a:gd name="connsiteX160" fmla="*/ 403064 w 2527356"/>
              <a:gd name="connsiteY160" fmla="*/ 898037 h 1573026"/>
              <a:gd name="connsiteX161" fmla="*/ 417354 w 2527356"/>
              <a:gd name="connsiteY161" fmla="*/ 917087 h 1573026"/>
              <a:gd name="connsiteX162" fmla="*/ 341154 w 2527356"/>
              <a:gd name="connsiteY162" fmla="*/ 902800 h 1573026"/>
              <a:gd name="connsiteX163" fmla="*/ 307816 w 2527356"/>
              <a:gd name="connsiteY163" fmla="*/ 907562 h 1573026"/>
              <a:gd name="connsiteX164" fmla="*/ 355439 w 2527356"/>
              <a:gd name="connsiteY164" fmla="*/ 938518 h 1573026"/>
              <a:gd name="connsiteX165" fmla="*/ 379254 w 2527356"/>
              <a:gd name="connsiteY165" fmla="*/ 950425 h 1573026"/>
              <a:gd name="connsiteX166" fmla="*/ 405447 w 2527356"/>
              <a:gd name="connsiteY166" fmla="*/ 1002812 h 1573026"/>
              <a:gd name="connsiteX167" fmla="*/ 338770 w 2527356"/>
              <a:gd name="connsiteY167" fmla="*/ 1019481 h 1573026"/>
              <a:gd name="connsiteX168" fmla="*/ 317341 w 2527356"/>
              <a:gd name="connsiteY168" fmla="*/ 1031387 h 1573026"/>
              <a:gd name="connsiteX169" fmla="*/ 293527 w 2527356"/>
              <a:gd name="connsiteY169" fmla="*/ 1002812 h 1573026"/>
              <a:gd name="connsiteX170" fmla="*/ 269714 w 2527356"/>
              <a:gd name="connsiteY170" fmla="*/ 971856 h 1573026"/>
              <a:gd name="connsiteX171" fmla="*/ 5395 w 2527356"/>
              <a:gd name="connsiteY171" fmla="*/ 1093300 h 1573026"/>
              <a:gd name="connsiteX0" fmla="*/ 4314 w 2526275"/>
              <a:gd name="connsiteY0" fmla="*/ 1093300 h 1573026"/>
              <a:gd name="connsiteX1" fmla="*/ 544858 w 2526275"/>
              <a:gd name="connsiteY1" fmla="*/ 524181 h 1573026"/>
              <a:gd name="connsiteX2" fmla="*/ 590102 w 2526275"/>
              <a:gd name="connsiteY2" fmla="*/ 547993 h 1573026"/>
              <a:gd name="connsiteX3" fmla="*/ 656779 w 2526275"/>
              <a:gd name="connsiteY3" fmla="*/ 562280 h 1573026"/>
              <a:gd name="connsiteX4" fmla="*/ 702021 w 2526275"/>
              <a:gd name="connsiteY4" fmla="*/ 478937 h 1573026"/>
              <a:gd name="connsiteX5" fmla="*/ 730596 w 2526275"/>
              <a:gd name="connsiteY5" fmla="*/ 455125 h 1573026"/>
              <a:gd name="connsiteX6" fmla="*/ 732980 w 2526275"/>
              <a:gd name="connsiteY6" fmla="*/ 426549 h 1573026"/>
              <a:gd name="connsiteX7" fmla="*/ 661539 w 2526275"/>
              <a:gd name="connsiteY7" fmla="*/ 412262 h 1573026"/>
              <a:gd name="connsiteX8" fmla="*/ 632966 w 2526275"/>
              <a:gd name="connsiteY8" fmla="*/ 417024 h 1573026"/>
              <a:gd name="connsiteX9" fmla="*/ 597246 w 2526275"/>
              <a:gd name="connsiteY9" fmla="*/ 383687 h 1573026"/>
              <a:gd name="connsiteX10" fmla="*/ 621060 w 2526275"/>
              <a:gd name="connsiteY10" fmla="*/ 357491 h 1573026"/>
              <a:gd name="connsiteX11" fmla="*/ 682971 w 2526275"/>
              <a:gd name="connsiteY11" fmla="*/ 343206 h 1573026"/>
              <a:gd name="connsiteX12" fmla="*/ 728214 w 2526275"/>
              <a:gd name="connsiteY12" fmla="*/ 357493 h 1573026"/>
              <a:gd name="connsiteX13" fmla="*/ 740121 w 2526275"/>
              <a:gd name="connsiteY13" fmla="*/ 376543 h 1573026"/>
              <a:gd name="connsiteX14" fmla="*/ 859183 w 2526275"/>
              <a:gd name="connsiteY14" fmla="*/ 436075 h 1573026"/>
              <a:gd name="connsiteX15" fmla="*/ 882996 w 2526275"/>
              <a:gd name="connsiteY15" fmla="*/ 500368 h 1573026"/>
              <a:gd name="connsiteX16" fmla="*/ 904427 w 2526275"/>
              <a:gd name="connsiteY16" fmla="*/ 512275 h 1573026"/>
              <a:gd name="connsiteX17" fmla="*/ 902046 w 2526275"/>
              <a:gd name="connsiteY17" fmla="*/ 421787 h 1573026"/>
              <a:gd name="connsiteX18" fmla="*/ 923477 w 2526275"/>
              <a:gd name="connsiteY18" fmla="*/ 383687 h 1573026"/>
              <a:gd name="connsiteX19" fmla="*/ 942527 w 2526275"/>
              <a:gd name="connsiteY19" fmla="*/ 386068 h 1573026"/>
              <a:gd name="connsiteX20" fmla="*/ 942527 w 2526275"/>
              <a:gd name="connsiteY20" fmla="*/ 347968 h 1573026"/>
              <a:gd name="connsiteX21" fmla="*/ 954435 w 2526275"/>
              <a:gd name="connsiteY21" fmla="*/ 340823 h 1573026"/>
              <a:gd name="connsiteX22" fmla="*/ 1011583 w 2526275"/>
              <a:gd name="connsiteY22" fmla="*/ 343206 h 1573026"/>
              <a:gd name="connsiteX23" fmla="*/ 1111596 w 2526275"/>
              <a:gd name="connsiteY23" fmla="*/ 317012 h 1573026"/>
              <a:gd name="connsiteX24" fmla="*/ 1183033 w 2526275"/>
              <a:gd name="connsiteY24" fmla="*/ 305106 h 1573026"/>
              <a:gd name="connsiteX25" fmla="*/ 1268425 w 2526275"/>
              <a:gd name="connsiteY25" fmla="*/ 250164 h 1573026"/>
              <a:gd name="connsiteX26" fmla="*/ 1340196 w 2526275"/>
              <a:gd name="connsiteY26" fmla="*/ 221762 h 1573026"/>
              <a:gd name="connsiteX27" fmla="*/ 1409254 w 2526275"/>
              <a:gd name="connsiteY27" fmla="*/ 188423 h 1573026"/>
              <a:gd name="connsiteX28" fmla="*/ 1480689 w 2526275"/>
              <a:gd name="connsiteY28" fmla="*/ 195568 h 1573026"/>
              <a:gd name="connsiteX29" fmla="*/ 1533077 w 2526275"/>
              <a:gd name="connsiteY29" fmla="*/ 174137 h 1573026"/>
              <a:gd name="connsiteX30" fmla="*/ 1564035 w 2526275"/>
              <a:gd name="connsiteY30" fmla="*/ 183660 h 1573026"/>
              <a:gd name="connsiteX31" fmla="*/ 1637852 w 2526275"/>
              <a:gd name="connsiteY31" fmla="*/ 233668 h 1573026"/>
              <a:gd name="connsiteX32" fmla="*/ 1575939 w 2526275"/>
              <a:gd name="connsiteY32" fmla="*/ 209856 h 1573026"/>
              <a:gd name="connsiteX33" fmla="*/ 1597371 w 2526275"/>
              <a:gd name="connsiteY33" fmla="*/ 281293 h 1573026"/>
              <a:gd name="connsiteX34" fmla="*/ 1635473 w 2526275"/>
              <a:gd name="connsiteY34" fmla="*/ 309866 h 1573026"/>
              <a:gd name="connsiteX35" fmla="*/ 1730721 w 2526275"/>
              <a:gd name="connsiteY35" fmla="*/ 314631 h 1573026"/>
              <a:gd name="connsiteX36" fmla="*/ 1797398 w 2526275"/>
              <a:gd name="connsiteY36" fmla="*/ 271766 h 1573026"/>
              <a:gd name="connsiteX37" fmla="*/ 1795014 w 2526275"/>
              <a:gd name="connsiteY37" fmla="*/ 293200 h 1573026"/>
              <a:gd name="connsiteX38" fmla="*/ 1759296 w 2526275"/>
              <a:gd name="connsiteY38" fmla="*/ 321775 h 1573026"/>
              <a:gd name="connsiteX39" fmla="*/ 1685477 w 2526275"/>
              <a:gd name="connsiteY39" fmla="*/ 338443 h 1573026"/>
              <a:gd name="connsiteX40" fmla="*/ 1692623 w 2526275"/>
              <a:gd name="connsiteY40" fmla="*/ 367017 h 1573026"/>
              <a:gd name="connsiteX41" fmla="*/ 1816448 w 2526275"/>
              <a:gd name="connsiteY41" fmla="*/ 331298 h 1573026"/>
              <a:gd name="connsiteX42" fmla="*/ 1868833 w 2526275"/>
              <a:gd name="connsiteY42" fmla="*/ 295581 h 1573026"/>
              <a:gd name="connsiteX43" fmla="*/ 1911697 w 2526275"/>
              <a:gd name="connsiteY43" fmla="*/ 271766 h 1573026"/>
              <a:gd name="connsiteX44" fmla="*/ 1835498 w 2526275"/>
              <a:gd name="connsiteY44" fmla="*/ 264623 h 1573026"/>
              <a:gd name="connsiteX45" fmla="*/ 1835498 w 2526275"/>
              <a:gd name="connsiteY45" fmla="*/ 202710 h 1573026"/>
              <a:gd name="connsiteX46" fmla="*/ 1885503 w 2526275"/>
              <a:gd name="connsiteY46" fmla="*/ 202710 h 1573026"/>
              <a:gd name="connsiteX47" fmla="*/ 1992659 w 2526275"/>
              <a:gd name="connsiteY47" fmla="*/ 97935 h 1573026"/>
              <a:gd name="connsiteX48" fmla="*/ 2042665 w 2526275"/>
              <a:gd name="connsiteY48" fmla="*/ 305 h 1573026"/>
              <a:gd name="connsiteX49" fmla="*/ 2006947 w 2526275"/>
              <a:gd name="connsiteY49" fmla="*/ 114604 h 1573026"/>
              <a:gd name="connsiteX50" fmla="*/ 1933129 w 2526275"/>
              <a:gd name="connsiteY50" fmla="*/ 193186 h 1573026"/>
              <a:gd name="connsiteX51" fmla="*/ 1997421 w 2526275"/>
              <a:gd name="connsiteY51" fmla="*/ 217000 h 1573026"/>
              <a:gd name="connsiteX52" fmla="*/ 2056952 w 2526275"/>
              <a:gd name="connsiteY52" fmla="*/ 212237 h 1573026"/>
              <a:gd name="connsiteX53" fmla="*/ 2102198 w 2526275"/>
              <a:gd name="connsiteY53" fmla="*/ 257480 h 1573026"/>
              <a:gd name="connsiteX54" fmla="*/ 2152202 w 2526275"/>
              <a:gd name="connsiteY54" fmla="*/ 243193 h 1573026"/>
              <a:gd name="connsiteX55" fmla="*/ 2195064 w 2526275"/>
              <a:gd name="connsiteY55" fmla="*/ 178900 h 1573026"/>
              <a:gd name="connsiteX56" fmla="*/ 2237927 w 2526275"/>
              <a:gd name="connsiteY56" fmla="*/ 169375 h 1573026"/>
              <a:gd name="connsiteX57" fmla="*/ 2342702 w 2526275"/>
              <a:gd name="connsiteY57" fmla="*/ 152706 h 1573026"/>
              <a:gd name="connsiteX58" fmla="*/ 2359371 w 2526275"/>
              <a:gd name="connsiteY58" fmla="*/ 147943 h 1573026"/>
              <a:gd name="connsiteX59" fmla="*/ 2447477 w 2526275"/>
              <a:gd name="connsiteY59" fmla="*/ 166993 h 1573026"/>
              <a:gd name="connsiteX60" fmla="*/ 2478433 w 2526275"/>
              <a:gd name="connsiteY60" fmla="*/ 188425 h 1573026"/>
              <a:gd name="connsiteX61" fmla="*/ 2504628 w 2526275"/>
              <a:gd name="connsiteY61" fmla="*/ 205092 h 1573026"/>
              <a:gd name="connsiteX62" fmla="*/ 2526058 w 2526275"/>
              <a:gd name="connsiteY62" fmla="*/ 221762 h 1573026"/>
              <a:gd name="connsiteX63" fmla="*/ 2507008 w 2526275"/>
              <a:gd name="connsiteY63" fmla="*/ 264625 h 1573026"/>
              <a:gd name="connsiteX64" fmla="*/ 2504627 w 2526275"/>
              <a:gd name="connsiteY64" fmla="*/ 319393 h 1573026"/>
              <a:gd name="connsiteX65" fmla="*/ 2490339 w 2526275"/>
              <a:gd name="connsiteY65" fmla="*/ 376543 h 1573026"/>
              <a:gd name="connsiteX66" fmla="*/ 2492721 w 2526275"/>
              <a:gd name="connsiteY66" fmla="*/ 386068 h 1573026"/>
              <a:gd name="connsiteX67" fmla="*/ 2523677 w 2526275"/>
              <a:gd name="connsiteY67" fmla="*/ 393212 h 1573026"/>
              <a:gd name="connsiteX68" fmla="*/ 2511771 w 2526275"/>
              <a:gd name="connsiteY68" fmla="*/ 424168 h 1573026"/>
              <a:gd name="connsiteX69" fmla="*/ 2478433 w 2526275"/>
              <a:gd name="connsiteY69" fmla="*/ 445600 h 1573026"/>
              <a:gd name="connsiteX70" fmla="*/ 2464146 w 2526275"/>
              <a:gd name="connsiteY70" fmla="*/ 476556 h 1573026"/>
              <a:gd name="connsiteX71" fmla="*/ 2467399 w 2526275"/>
              <a:gd name="connsiteY71" fmla="*/ 559163 h 1573026"/>
              <a:gd name="connsiteX72" fmla="*/ 2454620 w 2526275"/>
              <a:gd name="connsiteY72" fmla="*/ 590856 h 1573026"/>
              <a:gd name="connsiteX73" fmla="*/ 2452239 w 2526275"/>
              <a:gd name="connsiteY73" fmla="*/ 655150 h 1573026"/>
              <a:gd name="connsiteX74" fmla="*/ 2473671 w 2526275"/>
              <a:gd name="connsiteY74" fmla="*/ 690868 h 1573026"/>
              <a:gd name="connsiteX75" fmla="*/ 2468908 w 2526275"/>
              <a:gd name="connsiteY75" fmla="*/ 743256 h 1573026"/>
              <a:gd name="connsiteX76" fmla="*/ 2471289 w 2526275"/>
              <a:gd name="connsiteY76" fmla="*/ 790881 h 1573026"/>
              <a:gd name="connsiteX77" fmla="*/ 2459383 w 2526275"/>
              <a:gd name="connsiteY77" fmla="*/ 805168 h 1573026"/>
              <a:gd name="connsiteX78" fmla="*/ 2430808 w 2526275"/>
              <a:gd name="connsiteY78" fmla="*/ 890893 h 1573026"/>
              <a:gd name="connsiteX79" fmla="*/ 2399854 w 2526275"/>
              <a:gd name="connsiteY79" fmla="*/ 967092 h 1573026"/>
              <a:gd name="connsiteX80" fmla="*/ 2364133 w 2526275"/>
              <a:gd name="connsiteY80" fmla="*/ 945662 h 1573026"/>
              <a:gd name="connsiteX81" fmla="*/ 2304602 w 2526275"/>
              <a:gd name="connsiteY81" fmla="*/ 917087 h 1573026"/>
              <a:gd name="connsiteX82" fmla="*/ 2276027 w 2526275"/>
              <a:gd name="connsiteY82" fmla="*/ 883750 h 1573026"/>
              <a:gd name="connsiteX83" fmla="*/ 2242691 w 2526275"/>
              <a:gd name="connsiteY83" fmla="*/ 869462 h 1573026"/>
              <a:gd name="connsiteX84" fmla="*/ 2209352 w 2526275"/>
              <a:gd name="connsiteY84" fmla="*/ 871843 h 1573026"/>
              <a:gd name="connsiteX85" fmla="*/ 2159346 w 2526275"/>
              <a:gd name="connsiteY85" fmla="*/ 895656 h 1573026"/>
              <a:gd name="connsiteX86" fmla="*/ 2135533 w 2526275"/>
              <a:gd name="connsiteY86" fmla="*/ 909943 h 1573026"/>
              <a:gd name="connsiteX87" fmla="*/ 2066479 w 2526275"/>
              <a:gd name="connsiteY87" fmla="*/ 926612 h 1573026"/>
              <a:gd name="connsiteX88" fmla="*/ 2045046 w 2526275"/>
              <a:gd name="connsiteY88" fmla="*/ 957568 h 1573026"/>
              <a:gd name="connsiteX89" fmla="*/ 2042664 w 2526275"/>
              <a:gd name="connsiteY89" fmla="*/ 1036150 h 1573026"/>
              <a:gd name="connsiteX90" fmla="*/ 2045048 w 2526275"/>
              <a:gd name="connsiteY90" fmla="*/ 1062342 h 1573026"/>
              <a:gd name="connsiteX91" fmla="*/ 1945033 w 2526275"/>
              <a:gd name="connsiteY91" fmla="*/ 1112350 h 1573026"/>
              <a:gd name="connsiteX92" fmla="*/ 1902171 w 2526275"/>
              <a:gd name="connsiteY92" fmla="*/ 1112350 h 1573026"/>
              <a:gd name="connsiteX93" fmla="*/ 1811685 w 2526275"/>
              <a:gd name="connsiteY93" fmla="*/ 1148067 h 1573026"/>
              <a:gd name="connsiteX94" fmla="*/ 1790252 w 2526275"/>
              <a:gd name="connsiteY94" fmla="*/ 1188550 h 1573026"/>
              <a:gd name="connsiteX95" fmla="*/ 1790254 w 2526275"/>
              <a:gd name="connsiteY95" fmla="*/ 1238556 h 1573026"/>
              <a:gd name="connsiteX96" fmla="*/ 1740246 w 2526275"/>
              <a:gd name="connsiteY96" fmla="*/ 1279037 h 1573026"/>
              <a:gd name="connsiteX97" fmla="*/ 1723579 w 2526275"/>
              <a:gd name="connsiteY97" fmla="*/ 1309993 h 1573026"/>
              <a:gd name="connsiteX98" fmla="*/ 1725958 w 2526275"/>
              <a:gd name="connsiteY98" fmla="*/ 1331425 h 1573026"/>
              <a:gd name="connsiteX99" fmla="*/ 1759296 w 2526275"/>
              <a:gd name="connsiteY99" fmla="*/ 1326662 h 1573026"/>
              <a:gd name="connsiteX100" fmla="*/ 1783110 w 2526275"/>
              <a:gd name="connsiteY100" fmla="*/ 1350474 h 1573026"/>
              <a:gd name="connsiteX101" fmla="*/ 1771202 w 2526275"/>
              <a:gd name="connsiteY101" fmla="*/ 1383812 h 1573026"/>
              <a:gd name="connsiteX102" fmla="*/ 1768821 w 2526275"/>
              <a:gd name="connsiteY102" fmla="*/ 1421912 h 1573026"/>
              <a:gd name="connsiteX103" fmla="*/ 1690241 w 2526275"/>
              <a:gd name="connsiteY103" fmla="*/ 1450487 h 1573026"/>
              <a:gd name="connsiteX104" fmla="*/ 1680716 w 2526275"/>
              <a:gd name="connsiteY104" fmla="*/ 1538594 h 1573026"/>
              <a:gd name="connsiteX105" fmla="*/ 1614039 w 2526275"/>
              <a:gd name="connsiteY105" fmla="*/ 1560025 h 1573026"/>
              <a:gd name="connsiteX106" fmla="*/ 1577988 w 2526275"/>
              <a:gd name="connsiteY106" fmla="*/ 1573012 h 1573026"/>
              <a:gd name="connsiteX107" fmla="*/ 1497358 w 2526275"/>
              <a:gd name="connsiteY107" fmla="*/ 1557643 h 1573026"/>
              <a:gd name="connsiteX108" fmla="*/ 1471164 w 2526275"/>
              <a:gd name="connsiteY108" fmla="*/ 1571931 h 1573026"/>
              <a:gd name="connsiteX109" fmla="*/ 1416398 w 2526275"/>
              <a:gd name="connsiteY109" fmla="*/ 1543356 h 1573026"/>
              <a:gd name="connsiteX110" fmla="*/ 1375914 w 2526275"/>
              <a:gd name="connsiteY110" fmla="*/ 1507637 h 1573026"/>
              <a:gd name="connsiteX111" fmla="*/ 1333054 w 2526275"/>
              <a:gd name="connsiteY111" fmla="*/ 1479061 h 1573026"/>
              <a:gd name="connsiteX112" fmla="*/ 1361627 w 2526275"/>
              <a:gd name="connsiteY112" fmla="*/ 1455250 h 1573026"/>
              <a:gd name="connsiteX113" fmla="*/ 1349721 w 2526275"/>
              <a:gd name="connsiteY113" fmla="*/ 1438581 h 1573026"/>
              <a:gd name="connsiteX114" fmla="*/ 1287808 w 2526275"/>
              <a:gd name="connsiteY114" fmla="*/ 1426675 h 1573026"/>
              <a:gd name="connsiteX115" fmla="*/ 1268758 w 2526275"/>
              <a:gd name="connsiteY115" fmla="*/ 1402862 h 1573026"/>
              <a:gd name="connsiteX116" fmla="*/ 1230660 w 2526275"/>
              <a:gd name="connsiteY116" fmla="*/ 1379050 h 1573026"/>
              <a:gd name="connsiteX117" fmla="*/ 1225896 w 2526275"/>
              <a:gd name="connsiteY117" fmla="*/ 1390956 h 1573026"/>
              <a:gd name="connsiteX118" fmla="*/ 1240185 w 2526275"/>
              <a:gd name="connsiteY118" fmla="*/ 1429056 h 1573026"/>
              <a:gd name="connsiteX119" fmla="*/ 1209227 w 2526275"/>
              <a:gd name="connsiteY119" fmla="*/ 1443343 h 1573026"/>
              <a:gd name="connsiteX120" fmla="*/ 1183035 w 2526275"/>
              <a:gd name="connsiteY120" fmla="*/ 1457630 h 1573026"/>
              <a:gd name="connsiteX121" fmla="*/ 1166364 w 2526275"/>
              <a:gd name="connsiteY121" fmla="*/ 1450487 h 1573026"/>
              <a:gd name="connsiteX122" fmla="*/ 1121121 w 2526275"/>
              <a:gd name="connsiteY122" fmla="*/ 1388575 h 1573026"/>
              <a:gd name="connsiteX123" fmla="*/ 1075879 w 2526275"/>
              <a:gd name="connsiteY123" fmla="*/ 1355237 h 1573026"/>
              <a:gd name="connsiteX124" fmla="*/ 1097310 w 2526275"/>
              <a:gd name="connsiteY124" fmla="*/ 1338568 h 1573026"/>
              <a:gd name="connsiteX125" fmla="*/ 1118741 w 2526275"/>
              <a:gd name="connsiteY125" fmla="*/ 1298087 h 1573026"/>
              <a:gd name="connsiteX126" fmla="*/ 1104452 w 2526275"/>
              <a:gd name="connsiteY126" fmla="*/ 1286181 h 1573026"/>
              <a:gd name="connsiteX127" fmla="*/ 1066354 w 2526275"/>
              <a:gd name="connsiteY127" fmla="*/ 1288562 h 1573026"/>
              <a:gd name="connsiteX128" fmla="*/ 990154 w 2526275"/>
              <a:gd name="connsiteY128" fmla="*/ 1245700 h 1573026"/>
              <a:gd name="connsiteX129" fmla="*/ 947289 w 2526275"/>
              <a:gd name="connsiteY129" fmla="*/ 1226650 h 1573026"/>
              <a:gd name="connsiteX130" fmla="*/ 937766 w 2526275"/>
              <a:gd name="connsiteY130" fmla="*/ 1226650 h 1573026"/>
              <a:gd name="connsiteX131" fmla="*/ 925860 w 2526275"/>
              <a:gd name="connsiteY131" fmla="*/ 1162356 h 1573026"/>
              <a:gd name="connsiteX132" fmla="*/ 937766 w 2526275"/>
              <a:gd name="connsiteY132" fmla="*/ 1098062 h 1573026"/>
              <a:gd name="connsiteX133" fmla="*/ 906810 w 2526275"/>
              <a:gd name="connsiteY133" fmla="*/ 1064725 h 1573026"/>
              <a:gd name="connsiteX134" fmla="*/ 854423 w 2526275"/>
              <a:gd name="connsiteY134" fmla="*/ 1040912 h 1573026"/>
              <a:gd name="connsiteX135" fmla="*/ 880616 w 2526275"/>
              <a:gd name="connsiteY135" fmla="*/ 1017100 h 1573026"/>
              <a:gd name="connsiteX136" fmla="*/ 925860 w 2526275"/>
              <a:gd name="connsiteY136" fmla="*/ 1021862 h 1573026"/>
              <a:gd name="connsiteX137" fmla="*/ 921098 w 2526275"/>
              <a:gd name="connsiteY137" fmla="*/ 974237 h 1573026"/>
              <a:gd name="connsiteX138" fmla="*/ 892523 w 2526275"/>
              <a:gd name="connsiteY138" fmla="*/ 969475 h 1573026"/>
              <a:gd name="connsiteX139" fmla="*/ 897285 w 2526275"/>
              <a:gd name="connsiteY139" fmla="*/ 921850 h 1573026"/>
              <a:gd name="connsiteX140" fmla="*/ 866329 w 2526275"/>
              <a:gd name="connsiteY140" fmla="*/ 907562 h 1573026"/>
              <a:gd name="connsiteX141" fmla="*/ 868710 w 2526275"/>
              <a:gd name="connsiteY141" fmla="*/ 871843 h 1573026"/>
              <a:gd name="connsiteX142" fmla="*/ 821085 w 2526275"/>
              <a:gd name="connsiteY142" fmla="*/ 857556 h 1573026"/>
              <a:gd name="connsiteX143" fmla="*/ 802035 w 2526275"/>
              <a:gd name="connsiteY143" fmla="*/ 878987 h 1573026"/>
              <a:gd name="connsiteX144" fmla="*/ 773458 w 2526275"/>
              <a:gd name="connsiteY144" fmla="*/ 881368 h 1573026"/>
              <a:gd name="connsiteX145" fmla="*/ 723454 w 2526275"/>
              <a:gd name="connsiteY145" fmla="*/ 886131 h 1573026"/>
              <a:gd name="connsiteX146" fmla="*/ 692498 w 2526275"/>
              <a:gd name="connsiteY146" fmla="*/ 907562 h 1573026"/>
              <a:gd name="connsiteX147" fmla="*/ 692498 w 2526275"/>
              <a:gd name="connsiteY147" fmla="*/ 876606 h 1573026"/>
              <a:gd name="connsiteX148" fmla="*/ 652016 w 2526275"/>
              <a:gd name="connsiteY148" fmla="*/ 871843 h 1573026"/>
              <a:gd name="connsiteX149" fmla="*/ 659158 w 2526275"/>
              <a:gd name="connsiteY149" fmla="*/ 893275 h 1573026"/>
              <a:gd name="connsiteX150" fmla="*/ 654398 w 2526275"/>
              <a:gd name="connsiteY150" fmla="*/ 912325 h 1573026"/>
              <a:gd name="connsiteX151" fmla="*/ 568673 w 2526275"/>
              <a:gd name="connsiteY151" fmla="*/ 859936 h 1573026"/>
              <a:gd name="connsiteX152" fmla="*/ 547241 w 2526275"/>
              <a:gd name="connsiteY152" fmla="*/ 826600 h 1573026"/>
              <a:gd name="connsiteX153" fmla="*/ 559148 w 2526275"/>
              <a:gd name="connsiteY153" fmla="*/ 786117 h 1573026"/>
              <a:gd name="connsiteX154" fmla="*/ 528191 w 2526275"/>
              <a:gd name="connsiteY154" fmla="*/ 781356 h 1573026"/>
              <a:gd name="connsiteX155" fmla="*/ 480566 w 2526275"/>
              <a:gd name="connsiteY155" fmla="*/ 795643 h 1573026"/>
              <a:gd name="connsiteX156" fmla="*/ 471041 w 2526275"/>
              <a:gd name="connsiteY156" fmla="*/ 809931 h 1573026"/>
              <a:gd name="connsiteX157" fmla="*/ 447229 w 2526275"/>
              <a:gd name="connsiteY157" fmla="*/ 826600 h 1573026"/>
              <a:gd name="connsiteX158" fmla="*/ 440085 w 2526275"/>
              <a:gd name="connsiteY158" fmla="*/ 843268 h 1573026"/>
              <a:gd name="connsiteX159" fmla="*/ 399604 w 2526275"/>
              <a:gd name="connsiteY159" fmla="*/ 876606 h 1573026"/>
              <a:gd name="connsiteX160" fmla="*/ 401983 w 2526275"/>
              <a:gd name="connsiteY160" fmla="*/ 898037 h 1573026"/>
              <a:gd name="connsiteX161" fmla="*/ 416273 w 2526275"/>
              <a:gd name="connsiteY161" fmla="*/ 917087 h 1573026"/>
              <a:gd name="connsiteX162" fmla="*/ 340073 w 2526275"/>
              <a:gd name="connsiteY162" fmla="*/ 902800 h 1573026"/>
              <a:gd name="connsiteX163" fmla="*/ 306735 w 2526275"/>
              <a:gd name="connsiteY163" fmla="*/ 907562 h 1573026"/>
              <a:gd name="connsiteX164" fmla="*/ 354358 w 2526275"/>
              <a:gd name="connsiteY164" fmla="*/ 938518 h 1573026"/>
              <a:gd name="connsiteX165" fmla="*/ 378173 w 2526275"/>
              <a:gd name="connsiteY165" fmla="*/ 950425 h 1573026"/>
              <a:gd name="connsiteX166" fmla="*/ 404366 w 2526275"/>
              <a:gd name="connsiteY166" fmla="*/ 1002812 h 1573026"/>
              <a:gd name="connsiteX167" fmla="*/ 337689 w 2526275"/>
              <a:gd name="connsiteY167" fmla="*/ 1019481 h 1573026"/>
              <a:gd name="connsiteX168" fmla="*/ 316260 w 2526275"/>
              <a:gd name="connsiteY168" fmla="*/ 1031387 h 1573026"/>
              <a:gd name="connsiteX169" fmla="*/ 292446 w 2526275"/>
              <a:gd name="connsiteY169" fmla="*/ 1002812 h 1573026"/>
              <a:gd name="connsiteX170" fmla="*/ 4314 w 2526275"/>
              <a:gd name="connsiteY170" fmla="*/ 1093300 h 1573026"/>
              <a:gd name="connsiteX0" fmla="*/ 3390 w 2525351"/>
              <a:gd name="connsiteY0" fmla="*/ 1093300 h 1573026"/>
              <a:gd name="connsiteX1" fmla="*/ 543934 w 2525351"/>
              <a:gd name="connsiteY1" fmla="*/ 524181 h 1573026"/>
              <a:gd name="connsiteX2" fmla="*/ 589178 w 2525351"/>
              <a:gd name="connsiteY2" fmla="*/ 547993 h 1573026"/>
              <a:gd name="connsiteX3" fmla="*/ 655855 w 2525351"/>
              <a:gd name="connsiteY3" fmla="*/ 562280 h 1573026"/>
              <a:gd name="connsiteX4" fmla="*/ 701097 w 2525351"/>
              <a:gd name="connsiteY4" fmla="*/ 478937 h 1573026"/>
              <a:gd name="connsiteX5" fmla="*/ 729672 w 2525351"/>
              <a:gd name="connsiteY5" fmla="*/ 455125 h 1573026"/>
              <a:gd name="connsiteX6" fmla="*/ 732056 w 2525351"/>
              <a:gd name="connsiteY6" fmla="*/ 426549 h 1573026"/>
              <a:gd name="connsiteX7" fmla="*/ 660615 w 2525351"/>
              <a:gd name="connsiteY7" fmla="*/ 412262 h 1573026"/>
              <a:gd name="connsiteX8" fmla="*/ 632042 w 2525351"/>
              <a:gd name="connsiteY8" fmla="*/ 417024 h 1573026"/>
              <a:gd name="connsiteX9" fmla="*/ 596322 w 2525351"/>
              <a:gd name="connsiteY9" fmla="*/ 383687 h 1573026"/>
              <a:gd name="connsiteX10" fmla="*/ 620136 w 2525351"/>
              <a:gd name="connsiteY10" fmla="*/ 357491 h 1573026"/>
              <a:gd name="connsiteX11" fmla="*/ 682047 w 2525351"/>
              <a:gd name="connsiteY11" fmla="*/ 343206 h 1573026"/>
              <a:gd name="connsiteX12" fmla="*/ 727290 w 2525351"/>
              <a:gd name="connsiteY12" fmla="*/ 357493 h 1573026"/>
              <a:gd name="connsiteX13" fmla="*/ 739197 w 2525351"/>
              <a:gd name="connsiteY13" fmla="*/ 376543 h 1573026"/>
              <a:gd name="connsiteX14" fmla="*/ 858259 w 2525351"/>
              <a:gd name="connsiteY14" fmla="*/ 436075 h 1573026"/>
              <a:gd name="connsiteX15" fmla="*/ 882072 w 2525351"/>
              <a:gd name="connsiteY15" fmla="*/ 500368 h 1573026"/>
              <a:gd name="connsiteX16" fmla="*/ 903503 w 2525351"/>
              <a:gd name="connsiteY16" fmla="*/ 512275 h 1573026"/>
              <a:gd name="connsiteX17" fmla="*/ 901122 w 2525351"/>
              <a:gd name="connsiteY17" fmla="*/ 421787 h 1573026"/>
              <a:gd name="connsiteX18" fmla="*/ 922553 w 2525351"/>
              <a:gd name="connsiteY18" fmla="*/ 383687 h 1573026"/>
              <a:gd name="connsiteX19" fmla="*/ 941603 w 2525351"/>
              <a:gd name="connsiteY19" fmla="*/ 386068 h 1573026"/>
              <a:gd name="connsiteX20" fmla="*/ 941603 w 2525351"/>
              <a:gd name="connsiteY20" fmla="*/ 347968 h 1573026"/>
              <a:gd name="connsiteX21" fmla="*/ 953511 w 2525351"/>
              <a:gd name="connsiteY21" fmla="*/ 340823 h 1573026"/>
              <a:gd name="connsiteX22" fmla="*/ 1010659 w 2525351"/>
              <a:gd name="connsiteY22" fmla="*/ 343206 h 1573026"/>
              <a:gd name="connsiteX23" fmla="*/ 1110672 w 2525351"/>
              <a:gd name="connsiteY23" fmla="*/ 317012 h 1573026"/>
              <a:gd name="connsiteX24" fmla="*/ 1182109 w 2525351"/>
              <a:gd name="connsiteY24" fmla="*/ 305106 h 1573026"/>
              <a:gd name="connsiteX25" fmla="*/ 1267501 w 2525351"/>
              <a:gd name="connsiteY25" fmla="*/ 250164 h 1573026"/>
              <a:gd name="connsiteX26" fmla="*/ 1339272 w 2525351"/>
              <a:gd name="connsiteY26" fmla="*/ 221762 h 1573026"/>
              <a:gd name="connsiteX27" fmla="*/ 1408330 w 2525351"/>
              <a:gd name="connsiteY27" fmla="*/ 188423 h 1573026"/>
              <a:gd name="connsiteX28" fmla="*/ 1479765 w 2525351"/>
              <a:gd name="connsiteY28" fmla="*/ 195568 h 1573026"/>
              <a:gd name="connsiteX29" fmla="*/ 1532153 w 2525351"/>
              <a:gd name="connsiteY29" fmla="*/ 174137 h 1573026"/>
              <a:gd name="connsiteX30" fmla="*/ 1563111 w 2525351"/>
              <a:gd name="connsiteY30" fmla="*/ 183660 h 1573026"/>
              <a:gd name="connsiteX31" fmla="*/ 1636928 w 2525351"/>
              <a:gd name="connsiteY31" fmla="*/ 233668 h 1573026"/>
              <a:gd name="connsiteX32" fmla="*/ 1575015 w 2525351"/>
              <a:gd name="connsiteY32" fmla="*/ 209856 h 1573026"/>
              <a:gd name="connsiteX33" fmla="*/ 1596447 w 2525351"/>
              <a:gd name="connsiteY33" fmla="*/ 281293 h 1573026"/>
              <a:gd name="connsiteX34" fmla="*/ 1634549 w 2525351"/>
              <a:gd name="connsiteY34" fmla="*/ 309866 h 1573026"/>
              <a:gd name="connsiteX35" fmla="*/ 1729797 w 2525351"/>
              <a:gd name="connsiteY35" fmla="*/ 314631 h 1573026"/>
              <a:gd name="connsiteX36" fmla="*/ 1796474 w 2525351"/>
              <a:gd name="connsiteY36" fmla="*/ 271766 h 1573026"/>
              <a:gd name="connsiteX37" fmla="*/ 1794090 w 2525351"/>
              <a:gd name="connsiteY37" fmla="*/ 293200 h 1573026"/>
              <a:gd name="connsiteX38" fmla="*/ 1758372 w 2525351"/>
              <a:gd name="connsiteY38" fmla="*/ 321775 h 1573026"/>
              <a:gd name="connsiteX39" fmla="*/ 1684553 w 2525351"/>
              <a:gd name="connsiteY39" fmla="*/ 338443 h 1573026"/>
              <a:gd name="connsiteX40" fmla="*/ 1691699 w 2525351"/>
              <a:gd name="connsiteY40" fmla="*/ 367017 h 1573026"/>
              <a:gd name="connsiteX41" fmla="*/ 1815524 w 2525351"/>
              <a:gd name="connsiteY41" fmla="*/ 331298 h 1573026"/>
              <a:gd name="connsiteX42" fmla="*/ 1867909 w 2525351"/>
              <a:gd name="connsiteY42" fmla="*/ 295581 h 1573026"/>
              <a:gd name="connsiteX43" fmla="*/ 1910773 w 2525351"/>
              <a:gd name="connsiteY43" fmla="*/ 271766 h 1573026"/>
              <a:gd name="connsiteX44" fmla="*/ 1834574 w 2525351"/>
              <a:gd name="connsiteY44" fmla="*/ 264623 h 1573026"/>
              <a:gd name="connsiteX45" fmla="*/ 1834574 w 2525351"/>
              <a:gd name="connsiteY45" fmla="*/ 202710 h 1573026"/>
              <a:gd name="connsiteX46" fmla="*/ 1884579 w 2525351"/>
              <a:gd name="connsiteY46" fmla="*/ 202710 h 1573026"/>
              <a:gd name="connsiteX47" fmla="*/ 1991735 w 2525351"/>
              <a:gd name="connsiteY47" fmla="*/ 97935 h 1573026"/>
              <a:gd name="connsiteX48" fmla="*/ 2041741 w 2525351"/>
              <a:gd name="connsiteY48" fmla="*/ 305 h 1573026"/>
              <a:gd name="connsiteX49" fmla="*/ 2006023 w 2525351"/>
              <a:gd name="connsiteY49" fmla="*/ 114604 h 1573026"/>
              <a:gd name="connsiteX50" fmla="*/ 1932205 w 2525351"/>
              <a:gd name="connsiteY50" fmla="*/ 193186 h 1573026"/>
              <a:gd name="connsiteX51" fmla="*/ 1996497 w 2525351"/>
              <a:gd name="connsiteY51" fmla="*/ 217000 h 1573026"/>
              <a:gd name="connsiteX52" fmla="*/ 2056028 w 2525351"/>
              <a:gd name="connsiteY52" fmla="*/ 212237 h 1573026"/>
              <a:gd name="connsiteX53" fmla="*/ 2101274 w 2525351"/>
              <a:gd name="connsiteY53" fmla="*/ 257480 h 1573026"/>
              <a:gd name="connsiteX54" fmla="*/ 2151278 w 2525351"/>
              <a:gd name="connsiteY54" fmla="*/ 243193 h 1573026"/>
              <a:gd name="connsiteX55" fmla="*/ 2194140 w 2525351"/>
              <a:gd name="connsiteY55" fmla="*/ 178900 h 1573026"/>
              <a:gd name="connsiteX56" fmla="*/ 2237003 w 2525351"/>
              <a:gd name="connsiteY56" fmla="*/ 169375 h 1573026"/>
              <a:gd name="connsiteX57" fmla="*/ 2341778 w 2525351"/>
              <a:gd name="connsiteY57" fmla="*/ 152706 h 1573026"/>
              <a:gd name="connsiteX58" fmla="*/ 2358447 w 2525351"/>
              <a:gd name="connsiteY58" fmla="*/ 147943 h 1573026"/>
              <a:gd name="connsiteX59" fmla="*/ 2446553 w 2525351"/>
              <a:gd name="connsiteY59" fmla="*/ 166993 h 1573026"/>
              <a:gd name="connsiteX60" fmla="*/ 2477509 w 2525351"/>
              <a:gd name="connsiteY60" fmla="*/ 188425 h 1573026"/>
              <a:gd name="connsiteX61" fmla="*/ 2503704 w 2525351"/>
              <a:gd name="connsiteY61" fmla="*/ 205092 h 1573026"/>
              <a:gd name="connsiteX62" fmla="*/ 2525134 w 2525351"/>
              <a:gd name="connsiteY62" fmla="*/ 221762 h 1573026"/>
              <a:gd name="connsiteX63" fmla="*/ 2506084 w 2525351"/>
              <a:gd name="connsiteY63" fmla="*/ 264625 h 1573026"/>
              <a:gd name="connsiteX64" fmla="*/ 2503703 w 2525351"/>
              <a:gd name="connsiteY64" fmla="*/ 319393 h 1573026"/>
              <a:gd name="connsiteX65" fmla="*/ 2489415 w 2525351"/>
              <a:gd name="connsiteY65" fmla="*/ 376543 h 1573026"/>
              <a:gd name="connsiteX66" fmla="*/ 2491797 w 2525351"/>
              <a:gd name="connsiteY66" fmla="*/ 386068 h 1573026"/>
              <a:gd name="connsiteX67" fmla="*/ 2522753 w 2525351"/>
              <a:gd name="connsiteY67" fmla="*/ 393212 h 1573026"/>
              <a:gd name="connsiteX68" fmla="*/ 2510847 w 2525351"/>
              <a:gd name="connsiteY68" fmla="*/ 424168 h 1573026"/>
              <a:gd name="connsiteX69" fmla="*/ 2477509 w 2525351"/>
              <a:gd name="connsiteY69" fmla="*/ 445600 h 1573026"/>
              <a:gd name="connsiteX70" fmla="*/ 2463222 w 2525351"/>
              <a:gd name="connsiteY70" fmla="*/ 476556 h 1573026"/>
              <a:gd name="connsiteX71" fmla="*/ 2466475 w 2525351"/>
              <a:gd name="connsiteY71" fmla="*/ 559163 h 1573026"/>
              <a:gd name="connsiteX72" fmla="*/ 2453696 w 2525351"/>
              <a:gd name="connsiteY72" fmla="*/ 590856 h 1573026"/>
              <a:gd name="connsiteX73" fmla="*/ 2451315 w 2525351"/>
              <a:gd name="connsiteY73" fmla="*/ 655150 h 1573026"/>
              <a:gd name="connsiteX74" fmla="*/ 2472747 w 2525351"/>
              <a:gd name="connsiteY74" fmla="*/ 690868 h 1573026"/>
              <a:gd name="connsiteX75" fmla="*/ 2467984 w 2525351"/>
              <a:gd name="connsiteY75" fmla="*/ 743256 h 1573026"/>
              <a:gd name="connsiteX76" fmla="*/ 2470365 w 2525351"/>
              <a:gd name="connsiteY76" fmla="*/ 790881 h 1573026"/>
              <a:gd name="connsiteX77" fmla="*/ 2458459 w 2525351"/>
              <a:gd name="connsiteY77" fmla="*/ 805168 h 1573026"/>
              <a:gd name="connsiteX78" fmla="*/ 2429884 w 2525351"/>
              <a:gd name="connsiteY78" fmla="*/ 890893 h 1573026"/>
              <a:gd name="connsiteX79" fmla="*/ 2398930 w 2525351"/>
              <a:gd name="connsiteY79" fmla="*/ 967092 h 1573026"/>
              <a:gd name="connsiteX80" fmla="*/ 2363209 w 2525351"/>
              <a:gd name="connsiteY80" fmla="*/ 945662 h 1573026"/>
              <a:gd name="connsiteX81" fmla="*/ 2303678 w 2525351"/>
              <a:gd name="connsiteY81" fmla="*/ 917087 h 1573026"/>
              <a:gd name="connsiteX82" fmla="*/ 2275103 w 2525351"/>
              <a:gd name="connsiteY82" fmla="*/ 883750 h 1573026"/>
              <a:gd name="connsiteX83" fmla="*/ 2241767 w 2525351"/>
              <a:gd name="connsiteY83" fmla="*/ 869462 h 1573026"/>
              <a:gd name="connsiteX84" fmla="*/ 2208428 w 2525351"/>
              <a:gd name="connsiteY84" fmla="*/ 871843 h 1573026"/>
              <a:gd name="connsiteX85" fmla="*/ 2158422 w 2525351"/>
              <a:gd name="connsiteY85" fmla="*/ 895656 h 1573026"/>
              <a:gd name="connsiteX86" fmla="*/ 2134609 w 2525351"/>
              <a:gd name="connsiteY86" fmla="*/ 909943 h 1573026"/>
              <a:gd name="connsiteX87" fmla="*/ 2065555 w 2525351"/>
              <a:gd name="connsiteY87" fmla="*/ 926612 h 1573026"/>
              <a:gd name="connsiteX88" fmla="*/ 2044122 w 2525351"/>
              <a:gd name="connsiteY88" fmla="*/ 957568 h 1573026"/>
              <a:gd name="connsiteX89" fmla="*/ 2041740 w 2525351"/>
              <a:gd name="connsiteY89" fmla="*/ 1036150 h 1573026"/>
              <a:gd name="connsiteX90" fmla="*/ 2044124 w 2525351"/>
              <a:gd name="connsiteY90" fmla="*/ 1062342 h 1573026"/>
              <a:gd name="connsiteX91" fmla="*/ 1944109 w 2525351"/>
              <a:gd name="connsiteY91" fmla="*/ 1112350 h 1573026"/>
              <a:gd name="connsiteX92" fmla="*/ 1901247 w 2525351"/>
              <a:gd name="connsiteY92" fmla="*/ 1112350 h 1573026"/>
              <a:gd name="connsiteX93" fmla="*/ 1810761 w 2525351"/>
              <a:gd name="connsiteY93" fmla="*/ 1148067 h 1573026"/>
              <a:gd name="connsiteX94" fmla="*/ 1789328 w 2525351"/>
              <a:gd name="connsiteY94" fmla="*/ 1188550 h 1573026"/>
              <a:gd name="connsiteX95" fmla="*/ 1789330 w 2525351"/>
              <a:gd name="connsiteY95" fmla="*/ 1238556 h 1573026"/>
              <a:gd name="connsiteX96" fmla="*/ 1739322 w 2525351"/>
              <a:gd name="connsiteY96" fmla="*/ 1279037 h 1573026"/>
              <a:gd name="connsiteX97" fmla="*/ 1722655 w 2525351"/>
              <a:gd name="connsiteY97" fmla="*/ 1309993 h 1573026"/>
              <a:gd name="connsiteX98" fmla="*/ 1725034 w 2525351"/>
              <a:gd name="connsiteY98" fmla="*/ 1331425 h 1573026"/>
              <a:gd name="connsiteX99" fmla="*/ 1758372 w 2525351"/>
              <a:gd name="connsiteY99" fmla="*/ 1326662 h 1573026"/>
              <a:gd name="connsiteX100" fmla="*/ 1782186 w 2525351"/>
              <a:gd name="connsiteY100" fmla="*/ 1350474 h 1573026"/>
              <a:gd name="connsiteX101" fmla="*/ 1770278 w 2525351"/>
              <a:gd name="connsiteY101" fmla="*/ 1383812 h 1573026"/>
              <a:gd name="connsiteX102" fmla="*/ 1767897 w 2525351"/>
              <a:gd name="connsiteY102" fmla="*/ 1421912 h 1573026"/>
              <a:gd name="connsiteX103" fmla="*/ 1689317 w 2525351"/>
              <a:gd name="connsiteY103" fmla="*/ 1450487 h 1573026"/>
              <a:gd name="connsiteX104" fmla="*/ 1679792 w 2525351"/>
              <a:gd name="connsiteY104" fmla="*/ 1538594 h 1573026"/>
              <a:gd name="connsiteX105" fmla="*/ 1613115 w 2525351"/>
              <a:gd name="connsiteY105" fmla="*/ 1560025 h 1573026"/>
              <a:gd name="connsiteX106" fmla="*/ 1577064 w 2525351"/>
              <a:gd name="connsiteY106" fmla="*/ 1573012 h 1573026"/>
              <a:gd name="connsiteX107" fmla="*/ 1496434 w 2525351"/>
              <a:gd name="connsiteY107" fmla="*/ 1557643 h 1573026"/>
              <a:gd name="connsiteX108" fmla="*/ 1470240 w 2525351"/>
              <a:gd name="connsiteY108" fmla="*/ 1571931 h 1573026"/>
              <a:gd name="connsiteX109" fmla="*/ 1415474 w 2525351"/>
              <a:gd name="connsiteY109" fmla="*/ 1543356 h 1573026"/>
              <a:gd name="connsiteX110" fmla="*/ 1374990 w 2525351"/>
              <a:gd name="connsiteY110" fmla="*/ 1507637 h 1573026"/>
              <a:gd name="connsiteX111" fmla="*/ 1332130 w 2525351"/>
              <a:gd name="connsiteY111" fmla="*/ 1479061 h 1573026"/>
              <a:gd name="connsiteX112" fmla="*/ 1360703 w 2525351"/>
              <a:gd name="connsiteY112" fmla="*/ 1455250 h 1573026"/>
              <a:gd name="connsiteX113" fmla="*/ 1348797 w 2525351"/>
              <a:gd name="connsiteY113" fmla="*/ 1438581 h 1573026"/>
              <a:gd name="connsiteX114" fmla="*/ 1286884 w 2525351"/>
              <a:gd name="connsiteY114" fmla="*/ 1426675 h 1573026"/>
              <a:gd name="connsiteX115" fmla="*/ 1267834 w 2525351"/>
              <a:gd name="connsiteY115" fmla="*/ 1402862 h 1573026"/>
              <a:gd name="connsiteX116" fmla="*/ 1229736 w 2525351"/>
              <a:gd name="connsiteY116" fmla="*/ 1379050 h 1573026"/>
              <a:gd name="connsiteX117" fmla="*/ 1224972 w 2525351"/>
              <a:gd name="connsiteY117" fmla="*/ 1390956 h 1573026"/>
              <a:gd name="connsiteX118" fmla="*/ 1239261 w 2525351"/>
              <a:gd name="connsiteY118" fmla="*/ 1429056 h 1573026"/>
              <a:gd name="connsiteX119" fmla="*/ 1208303 w 2525351"/>
              <a:gd name="connsiteY119" fmla="*/ 1443343 h 1573026"/>
              <a:gd name="connsiteX120" fmla="*/ 1182111 w 2525351"/>
              <a:gd name="connsiteY120" fmla="*/ 1457630 h 1573026"/>
              <a:gd name="connsiteX121" fmla="*/ 1165440 w 2525351"/>
              <a:gd name="connsiteY121" fmla="*/ 1450487 h 1573026"/>
              <a:gd name="connsiteX122" fmla="*/ 1120197 w 2525351"/>
              <a:gd name="connsiteY122" fmla="*/ 1388575 h 1573026"/>
              <a:gd name="connsiteX123" fmla="*/ 1074955 w 2525351"/>
              <a:gd name="connsiteY123" fmla="*/ 1355237 h 1573026"/>
              <a:gd name="connsiteX124" fmla="*/ 1096386 w 2525351"/>
              <a:gd name="connsiteY124" fmla="*/ 1338568 h 1573026"/>
              <a:gd name="connsiteX125" fmla="*/ 1117817 w 2525351"/>
              <a:gd name="connsiteY125" fmla="*/ 1298087 h 1573026"/>
              <a:gd name="connsiteX126" fmla="*/ 1103528 w 2525351"/>
              <a:gd name="connsiteY126" fmla="*/ 1286181 h 1573026"/>
              <a:gd name="connsiteX127" fmla="*/ 1065430 w 2525351"/>
              <a:gd name="connsiteY127" fmla="*/ 1288562 h 1573026"/>
              <a:gd name="connsiteX128" fmla="*/ 989230 w 2525351"/>
              <a:gd name="connsiteY128" fmla="*/ 1245700 h 1573026"/>
              <a:gd name="connsiteX129" fmla="*/ 946365 w 2525351"/>
              <a:gd name="connsiteY129" fmla="*/ 1226650 h 1573026"/>
              <a:gd name="connsiteX130" fmla="*/ 936842 w 2525351"/>
              <a:gd name="connsiteY130" fmla="*/ 1226650 h 1573026"/>
              <a:gd name="connsiteX131" fmla="*/ 924936 w 2525351"/>
              <a:gd name="connsiteY131" fmla="*/ 1162356 h 1573026"/>
              <a:gd name="connsiteX132" fmla="*/ 936842 w 2525351"/>
              <a:gd name="connsiteY132" fmla="*/ 1098062 h 1573026"/>
              <a:gd name="connsiteX133" fmla="*/ 905886 w 2525351"/>
              <a:gd name="connsiteY133" fmla="*/ 1064725 h 1573026"/>
              <a:gd name="connsiteX134" fmla="*/ 853499 w 2525351"/>
              <a:gd name="connsiteY134" fmla="*/ 1040912 h 1573026"/>
              <a:gd name="connsiteX135" fmla="*/ 879692 w 2525351"/>
              <a:gd name="connsiteY135" fmla="*/ 1017100 h 1573026"/>
              <a:gd name="connsiteX136" fmla="*/ 924936 w 2525351"/>
              <a:gd name="connsiteY136" fmla="*/ 1021862 h 1573026"/>
              <a:gd name="connsiteX137" fmla="*/ 920174 w 2525351"/>
              <a:gd name="connsiteY137" fmla="*/ 974237 h 1573026"/>
              <a:gd name="connsiteX138" fmla="*/ 891599 w 2525351"/>
              <a:gd name="connsiteY138" fmla="*/ 969475 h 1573026"/>
              <a:gd name="connsiteX139" fmla="*/ 896361 w 2525351"/>
              <a:gd name="connsiteY139" fmla="*/ 921850 h 1573026"/>
              <a:gd name="connsiteX140" fmla="*/ 865405 w 2525351"/>
              <a:gd name="connsiteY140" fmla="*/ 907562 h 1573026"/>
              <a:gd name="connsiteX141" fmla="*/ 867786 w 2525351"/>
              <a:gd name="connsiteY141" fmla="*/ 871843 h 1573026"/>
              <a:gd name="connsiteX142" fmla="*/ 820161 w 2525351"/>
              <a:gd name="connsiteY142" fmla="*/ 857556 h 1573026"/>
              <a:gd name="connsiteX143" fmla="*/ 801111 w 2525351"/>
              <a:gd name="connsiteY143" fmla="*/ 878987 h 1573026"/>
              <a:gd name="connsiteX144" fmla="*/ 772534 w 2525351"/>
              <a:gd name="connsiteY144" fmla="*/ 881368 h 1573026"/>
              <a:gd name="connsiteX145" fmla="*/ 722530 w 2525351"/>
              <a:gd name="connsiteY145" fmla="*/ 886131 h 1573026"/>
              <a:gd name="connsiteX146" fmla="*/ 691574 w 2525351"/>
              <a:gd name="connsiteY146" fmla="*/ 907562 h 1573026"/>
              <a:gd name="connsiteX147" fmla="*/ 691574 w 2525351"/>
              <a:gd name="connsiteY147" fmla="*/ 876606 h 1573026"/>
              <a:gd name="connsiteX148" fmla="*/ 651092 w 2525351"/>
              <a:gd name="connsiteY148" fmla="*/ 871843 h 1573026"/>
              <a:gd name="connsiteX149" fmla="*/ 658234 w 2525351"/>
              <a:gd name="connsiteY149" fmla="*/ 893275 h 1573026"/>
              <a:gd name="connsiteX150" fmla="*/ 653474 w 2525351"/>
              <a:gd name="connsiteY150" fmla="*/ 912325 h 1573026"/>
              <a:gd name="connsiteX151" fmla="*/ 567749 w 2525351"/>
              <a:gd name="connsiteY151" fmla="*/ 859936 h 1573026"/>
              <a:gd name="connsiteX152" fmla="*/ 546317 w 2525351"/>
              <a:gd name="connsiteY152" fmla="*/ 826600 h 1573026"/>
              <a:gd name="connsiteX153" fmla="*/ 558224 w 2525351"/>
              <a:gd name="connsiteY153" fmla="*/ 786117 h 1573026"/>
              <a:gd name="connsiteX154" fmla="*/ 527267 w 2525351"/>
              <a:gd name="connsiteY154" fmla="*/ 781356 h 1573026"/>
              <a:gd name="connsiteX155" fmla="*/ 479642 w 2525351"/>
              <a:gd name="connsiteY155" fmla="*/ 795643 h 1573026"/>
              <a:gd name="connsiteX156" fmla="*/ 470117 w 2525351"/>
              <a:gd name="connsiteY156" fmla="*/ 809931 h 1573026"/>
              <a:gd name="connsiteX157" fmla="*/ 446305 w 2525351"/>
              <a:gd name="connsiteY157" fmla="*/ 826600 h 1573026"/>
              <a:gd name="connsiteX158" fmla="*/ 439161 w 2525351"/>
              <a:gd name="connsiteY158" fmla="*/ 843268 h 1573026"/>
              <a:gd name="connsiteX159" fmla="*/ 398680 w 2525351"/>
              <a:gd name="connsiteY159" fmla="*/ 876606 h 1573026"/>
              <a:gd name="connsiteX160" fmla="*/ 401059 w 2525351"/>
              <a:gd name="connsiteY160" fmla="*/ 898037 h 1573026"/>
              <a:gd name="connsiteX161" fmla="*/ 415349 w 2525351"/>
              <a:gd name="connsiteY161" fmla="*/ 917087 h 1573026"/>
              <a:gd name="connsiteX162" fmla="*/ 339149 w 2525351"/>
              <a:gd name="connsiteY162" fmla="*/ 902800 h 1573026"/>
              <a:gd name="connsiteX163" fmla="*/ 305811 w 2525351"/>
              <a:gd name="connsiteY163" fmla="*/ 907562 h 1573026"/>
              <a:gd name="connsiteX164" fmla="*/ 353434 w 2525351"/>
              <a:gd name="connsiteY164" fmla="*/ 938518 h 1573026"/>
              <a:gd name="connsiteX165" fmla="*/ 377249 w 2525351"/>
              <a:gd name="connsiteY165" fmla="*/ 950425 h 1573026"/>
              <a:gd name="connsiteX166" fmla="*/ 403442 w 2525351"/>
              <a:gd name="connsiteY166" fmla="*/ 1002812 h 1573026"/>
              <a:gd name="connsiteX167" fmla="*/ 336765 w 2525351"/>
              <a:gd name="connsiteY167" fmla="*/ 1019481 h 1573026"/>
              <a:gd name="connsiteX168" fmla="*/ 315336 w 2525351"/>
              <a:gd name="connsiteY168" fmla="*/ 1031387 h 1573026"/>
              <a:gd name="connsiteX169" fmla="*/ 3390 w 2525351"/>
              <a:gd name="connsiteY169" fmla="*/ 1093300 h 1573026"/>
              <a:gd name="connsiteX0" fmla="*/ 3507 w 2525468"/>
              <a:gd name="connsiteY0" fmla="*/ 1093300 h 1573026"/>
              <a:gd name="connsiteX1" fmla="*/ 544051 w 2525468"/>
              <a:gd name="connsiteY1" fmla="*/ 524181 h 1573026"/>
              <a:gd name="connsiteX2" fmla="*/ 589295 w 2525468"/>
              <a:gd name="connsiteY2" fmla="*/ 547993 h 1573026"/>
              <a:gd name="connsiteX3" fmla="*/ 655972 w 2525468"/>
              <a:gd name="connsiteY3" fmla="*/ 562280 h 1573026"/>
              <a:gd name="connsiteX4" fmla="*/ 701214 w 2525468"/>
              <a:gd name="connsiteY4" fmla="*/ 478937 h 1573026"/>
              <a:gd name="connsiteX5" fmla="*/ 729789 w 2525468"/>
              <a:gd name="connsiteY5" fmla="*/ 455125 h 1573026"/>
              <a:gd name="connsiteX6" fmla="*/ 732173 w 2525468"/>
              <a:gd name="connsiteY6" fmla="*/ 426549 h 1573026"/>
              <a:gd name="connsiteX7" fmla="*/ 660732 w 2525468"/>
              <a:gd name="connsiteY7" fmla="*/ 412262 h 1573026"/>
              <a:gd name="connsiteX8" fmla="*/ 632159 w 2525468"/>
              <a:gd name="connsiteY8" fmla="*/ 417024 h 1573026"/>
              <a:gd name="connsiteX9" fmla="*/ 596439 w 2525468"/>
              <a:gd name="connsiteY9" fmla="*/ 383687 h 1573026"/>
              <a:gd name="connsiteX10" fmla="*/ 620253 w 2525468"/>
              <a:gd name="connsiteY10" fmla="*/ 357491 h 1573026"/>
              <a:gd name="connsiteX11" fmla="*/ 682164 w 2525468"/>
              <a:gd name="connsiteY11" fmla="*/ 343206 h 1573026"/>
              <a:gd name="connsiteX12" fmla="*/ 727407 w 2525468"/>
              <a:gd name="connsiteY12" fmla="*/ 357493 h 1573026"/>
              <a:gd name="connsiteX13" fmla="*/ 739314 w 2525468"/>
              <a:gd name="connsiteY13" fmla="*/ 376543 h 1573026"/>
              <a:gd name="connsiteX14" fmla="*/ 858376 w 2525468"/>
              <a:gd name="connsiteY14" fmla="*/ 436075 h 1573026"/>
              <a:gd name="connsiteX15" fmla="*/ 882189 w 2525468"/>
              <a:gd name="connsiteY15" fmla="*/ 500368 h 1573026"/>
              <a:gd name="connsiteX16" fmla="*/ 903620 w 2525468"/>
              <a:gd name="connsiteY16" fmla="*/ 512275 h 1573026"/>
              <a:gd name="connsiteX17" fmla="*/ 901239 w 2525468"/>
              <a:gd name="connsiteY17" fmla="*/ 421787 h 1573026"/>
              <a:gd name="connsiteX18" fmla="*/ 922670 w 2525468"/>
              <a:gd name="connsiteY18" fmla="*/ 383687 h 1573026"/>
              <a:gd name="connsiteX19" fmla="*/ 941720 w 2525468"/>
              <a:gd name="connsiteY19" fmla="*/ 386068 h 1573026"/>
              <a:gd name="connsiteX20" fmla="*/ 941720 w 2525468"/>
              <a:gd name="connsiteY20" fmla="*/ 347968 h 1573026"/>
              <a:gd name="connsiteX21" fmla="*/ 953628 w 2525468"/>
              <a:gd name="connsiteY21" fmla="*/ 340823 h 1573026"/>
              <a:gd name="connsiteX22" fmla="*/ 1010776 w 2525468"/>
              <a:gd name="connsiteY22" fmla="*/ 343206 h 1573026"/>
              <a:gd name="connsiteX23" fmla="*/ 1110789 w 2525468"/>
              <a:gd name="connsiteY23" fmla="*/ 317012 h 1573026"/>
              <a:gd name="connsiteX24" fmla="*/ 1182226 w 2525468"/>
              <a:gd name="connsiteY24" fmla="*/ 305106 h 1573026"/>
              <a:gd name="connsiteX25" fmla="*/ 1267618 w 2525468"/>
              <a:gd name="connsiteY25" fmla="*/ 250164 h 1573026"/>
              <a:gd name="connsiteX26" fmla="*/ 1339389 w 2525468"/>
              <a:gd name="connsiteY26" fmla="*/ 221762 h 1573026"/>
              <a:gd name="connsiteX27" fmla="*/ 1408447 w 2525468"/>
              <a:gd name="connsiteY27" fmla="*/ 188423 h 1573026"/>
              <a:gd name="connsiteX28" fmla="*/ 1479882 w 2525468"/>
              <a:gd name="connsiteY28" fmla="*/ 195568 h 1573026"/>
              <a:gd name="connsiteX29" fmla="*/ 1532270 w 2525468"/>
              <a:gd name="connsiteY29" fmla="*/ 174137 h 1573026"/>
              <a:gd name="connsiteX30" fmla="*/ 1563228 w 2525468"/>
              <a:gd name="connsiteY30" fmla="*/ 183660 h 1573026"/>
              <a:gd name="connsiteX31" fmla="*/ 1637045 w 2525468"/>
              <a:gd name="connsiteY31" fmla="*/ 233668 h 1573026"/>
              <a:gd name="connsiteX32" fmla="*/ 1575132 w 2525468"/>
              <a:gd name="connsiteY32" fmla="*/ 209856 h 1573026"/>
              <a:gd name="connsiteX33" fmla="*/ 1596564 w 2525468"/>
              <a:gd name="connsiteY33" fmla="*/ 281293 h 1573026"/>
              <a:gd name="connsiteX34" fmla="*/ 1634666 w 2525468"/>
              <a:gd name="connsiteY34" fmla="*/ 309866 h 1573026"/>
              <a:gd name="connsiteX35" fmla="*/ 1729914 w 2525468"/>
              <a:gd name="connsiteY35" fmla="*/ 314631 h 1573026"/>
              <a:gd name="connsiteX36" fmla="*/ 1796591 w 2525468"/>
              <a:gd name="connsiteY36" fmla="*/ 271766 h 1573026"/>
              <a:gd name="connsiteX37" fmla="*/ 1794207 w 2525468"/>
              <a:gd name="connsiteY37" fmla="*/ 293200 h 1573026"/>
              <a:gd name="connsiteX38" fmla="*/ 1758489 w 2525468"/>
              <a:gd name="connsiteY38" fmla="*/ 321775 h 1573026"/>
              <a:gd name="connsiteX39" fmla="*/ 1684670 w 2525468"/>
              <a:gd name="connsiteY39" fmla="*/ 338443 h 1573026"/>
              <a:gd name="connsiteX40" fmla="*/ 1691816 w 2525468"/>
              <a:gd name="connsiteY40" fmla="*/ 367017 h 1573026"/>
              <a:gd name="connsiteX41" fmla="*/ 1815641 w 2525468"/>
              <a:gd name="connsiteY41" fmla="*/ 331298 h 1573026"/>
              <a:gd name="connsiteX42" fmla="*/ 1868026 w 2525468"/>
              <a:gd name="connsiteY42" fmla="*/ 295581 h 1573026"/>
              <a:gd name="connsiteX43" fmla="*/ 1910890 w 2525468"/>
              <a:gd name="connsiteY43" fmla="*/ 271766 h 1573026"/>
              <a:gd name="connsiteX44" fmla="*/ 1834691 w 2525468"/>
              <a:gd name="connsiteY44" fmla="*/ 264623 h 1573026"/>
              <a:gd name="connsiteX45" fmla="*/ 1834691 w 2525468"/>
              <a:gd name="connsiteY45" fmla="*/ 202710 h 1573026"/>
              <a:gd name="connsiteX46" fmla="*/ 1884696 w 2525468"/>
              <a:gd name="connsiteY46" fmla="*/ 202710 h 1573026"/>
              <a:gd name="connsiteX47" fmla="*/ 1991852 w 2525468"/>
              <a:gd name="connsiteY47" fmla="*/ 97935 h 1573026"/>
              <a:gd name="connsiteX48" fmla="*/ 2041858 w 2525468"/>
              <a:gd name="connsiteY48" fmla="*/ 305 h 1573026"/>
              <a:gd name="connsiteX49" fmla="*/ 2006140 w 2525468"/>
              <a:gd name="connsiteY49" fmla="*/ 114604 h 1573026"/>
              <a:gd name="connsiteX50" fmla="*/ 1932322 w 2525468"/>
              <a:gd name="connsiteY50" fmla="*/ 193186 h 1573026"/>
              <a:gd name="connsiteX51" fmla="*/ 1996614 w 2525468"/>
              <a:gd name="connsiteY51" fmla="*/ 217000 h 1573026"/>
              <a:gd name="connsiteX52" fmla="*/ 2056145 w 2525468"/>
              <a:gd name="connsiteY52" fmla="*/ 212237 h 1573026"/>
              <a:gd name="connsiteX53" fmla="*/ 2101391 w 2525468"/>
              <a:gd name="connsiteY53" fmla="*/ 257480 h 1573026"/>
              <a:gd name="connsiteX54" fmla="*/ 2151395 w 2525468"/>
              <a:gd name="connsiteY54" fmla="*/ 243193 h 1573026"/>
              <a:gd name="connsiteX55" fmla="*/ 2194257 w 2525468"/>
              <a:gd name="connsiteY55" fmla="*/ 178900 h 1573026"/>
              <a:gd name="connsiteX56" fmla="*/ 2237120 w 2525468"/>
              <a:gd name="connsiteY56" fmla="*/ 169375 h 1573026"/>
              <a:gd name="connsiteX57" fmla="*/ 2341895 w 2525468"/>
              <a:gd name="connsiteY57" fmla="*/ 152706 h 1573026"/>
              <a:gd name="connsiteX58" fmla="*/ 2358564 w 2525468"/>
              <a:gd name="connsiteY58" fmla="*/ 147943 h 1573026"/>
              <a:gd name="connsiteX59" fmla="*/ 2446670 w 2525468"/>
              <a:gd name="connsiteY59" fmla="*/ 166993 h 1573026"/>
              <a:gd name="connsiteX60" fmla="*/ 2477626 w 2525468"/>
              <a:gd name="connsiteY60" fmla="*/ 188425 h 1573026"/>
              <a:gd name="connsiteX61" fmla="*/ 2503821 w 2525468"/>
              <a:gd name="connsiteY61" fmla="*/ 205092 h 1573026"/>
              <a:gd name="connsiteX62" fmla="*/ 2525251 w 2525468"/>
              <a:gd name="connsiteY62" fmla="*/ 221762 h 1573026"/>
              <a:gd name="connsiteX63" fmla="*/ 2506201 w 2525468"/>
              <a:gd name="connsiteY63" fmla="*/ 264625 h 1573026"/>
              <a:gd name="connsiteX64" fmla="*/ 2503820 w 2525468"/>
              <a:gd name="connsiteY64" fmla="*/ 319393 h 1573026"/>
              <a:gd name="connsiteX65" fmla="*/ 2489532 w 2525468"/>
              <a:gd name="connsiteY65" fmla="*/ 376543 h 1573026"/>
              <a:gd name="connsiteX66" fmla="*/ 2491914 w 2525468"/>
              <a:gd name="connsiteY66" fmla="*/ 386068 h 1573026"/>
              <a:gd name="connsiteX67" fmla="*/ 2522870 w 2525468"/>
              <a:gd name="connsiteY67" fmla="*/ 393212 h 1573026"/>
              <a:gd name="connsiteX68" fmla="*/ 2510964 w 2525468"/>
              <a:gd name="connsiteY68" fmla="*/ 424168 h 1573026"/>
              <a:gd name="connsiteX69" fmla="*/ 2477626 w 2525468"/>
              <a:gd name="connsiteY69" fmla="*/ 445600 h 1573026"/>
              <a:gd name="connsiteX70" fmla="*/ 2463339 w 2525468"/>
              <a:gd name="connsiteY70" fmla="*/ 476556 h 1573026"/>
              <a:gd name="connsiteX71" fmla="*/ 2466592 w 2525468"/>
              <a:gd name="connsiteY71" fmla="*/ 559163 h 1573026"/>
              <a:gd name="connsiteX72" fmla="*/ 2453813 w 2525468"/>
              <a:gd name="connsiteY72" fmla="*/ 590856 h 1573026"/>
              <a:gd name="connsiteX73" fmla="*/ 2451432 w 2525468"/>
              <a:gd name="connsiteY73" fmla="*/ 655150 h 1573026"/>
              <a:gd name="connsiteX74" fmla="*/ 2472864 w 2525468"/>
              <a:gd name="connsiteY74" fmla="*/ 690868 h 1573026"/>
              <a:gd name="connsiteX75" fmla="*/ 2468101 w 2525468"/>
              <a:gd name="connsiteY75" fmla="*/ 743256 h 1573026"/>
              <a:gd name="connsiteX76" fmla="*/ 2470482 w 2525468"/>
              <a:gd name="connsiteY76" fmla="*/ 790881 h 1573026"/>
              <a:gd name="connsiteX77" fmla="*/ 2458576 w 2525468"/>
              <a:gd name="connsiteY77" fmla="*/ 805168 h 1573026"/>
              <a:gd name="connsiteX78" fmla="*/ 2430001 w 2525468"/>
              <a:gd name="connsiteY78" fmla="*/ 890893 h 1573026"/>
              <a:gd name="connsiteX79" fmla="*/ 2399047 w 2525468"/>
              <a:gd name="connsiteY79" fmla="*/ 967092 h 1573026"/>
              <a:gd name="connsiteX80" fmla="*/ 2363326 w 2525468"/>
              <a:gd name="connsiteY80" fmla="*/ 945662 h 1573026"/>
              <a:gd name="connsiteX81" fmla="*/ 2303795 w 2525468"/>
              <a:gd name="connsiteY81" fmla="*/ 917087 h 1573026"/>
              <a:gd name="connsiteX82" fmla="*/ 2275220 w 2525468"/>
              <a:gd name="connsiteY82" fmla="*/ 883750 h 1573026"/>
              <a:gd name="connsiteX83" fmla="*/ 2241884 w 2525468"/>
              <a:gd name="connsiteY83" fmla="*/ 869462 h 1573026"/>
              <a:gd name="connsiteX84" fmla="*/ 2208545 w 2525468"/>
              <a:gd name="connsiteY84" fmla="*/ 871843 h 1573026"/>
              <a:gd name="connsiteX85" fmla="*/ 2158539 w 2525468"/>
              <a:gd name="connsiteY85" fmla="*/ 895656 h 1573026"/>
              <a:gd name="connsiteX86" fmla="*/ 2134726 w 2525468"/>
              <a:gd name="connsiteY86" fmla="*/ 909943 h 1573026"/>
              <a:gd name="connsiteX87" fmla="*/ 2065672 w 2525468"/>
              <a:gd name="connsiteY87" fmla="*/ 926612 h 1573026"/>
              <a:gd name="connsiteX88" fmla="*/ 2044239 w 2525468"/>
              <a:gd name="connsiteY88" fmla="*/ 957568 h 1573026"/>
              <a:gd name="connsiteX89" fmla="*/ 2041857 w 2525468"/>
              <a:gd name="connsiteY89" fmla="*/ 1036150 h 1573026"/>
              <a:gd name="connsiteX90" fmla="*/ 2044241 w 2525468"/>
              <a:gd name="connsiteY90" fmla="*/ 1062342 h 1573026"/>
              <a:gd name="connsiteX91" fmla="*/ 1944226 w 2525468"/>
              <a:gd name="connsiteY91" fmla="*/ 1112350 h 1573026"/>
              <a:gd name="connsiteX92" fmla="*/ 1901364 w 2525468"/>
              <a:gd name="connsiteY92" fmla="*/ 1112350 h 1573026"/>
              <a:gd name="connsiteX93" fmla="*/ 1810878 w 2525468"/>
              <a:gd name="connsiteY93" fmla="*/ 1148067 h 1573026"/>
              <a:gd name="connsiteX94" fmla="*/ 1789445 w 2525468"/>
              <a:gd name="connsiteY94" fmla="*/ 1188550 h 1573026"/>
              <a:gd name="connsiteX95" fmla="*/ 1789447 w 2525468"/>
              <a:gd name="connsiteY95" fmla="*/ 1238556 h 1573026"/>
              <a:gd name="connsiteX96" fmla="*/ 1739439 w 2525468"/>
              <a:gd name="connsiteY96" fmla="*/ 1279037 h 1573026"/>
              <a:gd name="connsiteX97" fmla="*/ 1722772 w 2525468"/>
              <a:gd name="connsiteY97" fmla="*/ 1309993 h 1573026"/>
              <a:gd name="connsiteX98" fmla="*/ 1725151 w 2525468"/>
              <a:gd name="connsiteY98" fmla="*/ 1331425 h 1573026"/>
              <a:gd name="connsiteX99" fmla="*/ 1758489 w 2525468"/>
              <a:gd name="connsiteY99" fmla="*/ 1326662 h 1573026"/>
              <a:gd name="connsiteX100" fmla="*/ 1782303 w 2525468"/>
              <a:gd name="connsiteY100" fmla="*/ 1350474 h 1573026"/>
              <a:gd name="connsiteX101" fmla="*/ 1770395 w 2525468"/>
              <a:gd name="connsiteY101" fmla="*/ 1383812 h 1573026"/>
              <a:gd name="connsiteX102" fmla="*/ 1768014 w 2525468"/>
              <a:gd name="connsiteY102" fmla="*/ 1421912 h 1573026"/>
              <a:gd name="connsiteX103" fmla="*/ 1689434 w 2525468"/>
              <a:gd name="connsiteY103" fmla="*/ 1450487 h 1573026"/>
              <a:gd name="connsiteX104" fmla="*/ 1679909 w 2525468"/>
              <a:gd name="connsiteY104" fmla="*/ 1538594 h 1573026"/>
              <a:gd name="connsiteX105" fmla="*/ 1613232 w 2525468"/>
              <a:gd name="connsiteY105" fmla="*/ 1560025 h 1573026"/>
              <a:gd name="connsiteX106" fmla="*/ 1577181 w 2525468"/>
              <a:gd name="connsiteY106" fmla="*/ 1573012 h 1573026"/>
              <a:gd name="connsiteX107" fmla="*/ 1496551 w 2525468"/>
              <a:gd name="connsiteY107" fmla="*/ 1557643 h 1573026"/>
              <a:gd name="connsiteX108" fmla="*/ 1470357 w 2525468"/>
              <a:gd name="connsiteY108" fmla="*/ 1571931 h 1573026"/>
              <a:gd name="connsiteX109" fmla="*/ 1415591 w 2525468"/>
              <a:gd name="connsiteY109" fmla="*/ 1543356 h 1573026"/>
              <a:gd name="connsiteX110" fmla="*/ 1375107 w 2525468"/>
              <a:gd name="connsiteY110" fmla="*/ 1507637 h 1573026"/>
              <a:gd name="connsiteX111" fmla="*/ 1332247 w 2525468"/>
              <a:gd name="connsiteY111" fmla="*/ 1479061 h 1573026"/>
              <a:gd name="connsiteX112" fmla="*/ 1360820 w 2525468"/>
              <a:gd name="connsiteY112" fmla="*/ 1455250 h 1573026"/>
              <a:gd name="connsiteX113" fmla="*/ 1348914 w 2525468"/>
              <a:gd name="connsiteY113" fmla="*/ 1438581 h 1573026"/>
              <a:gd name="connsiteX114" fmla="*/ 1287001 w 2525468"/>
              <a:gd name="connsiteY114" fmla="*/ 1426675 h 1573026"/>
              <a:gd name="connsiteX115" fmla="*/ 1267951 w 2525468"/>
              <a:gd name="connsiteY115" fmla="*/ 1402862 h 1573026"/>
              <a:gd name="connsiteX116" fmla="*/ 1229853 w 2525468"/>
              <a:gd name="connsiteY116" fmla="*/ 1379050 h 1573026"/>
              <a:gd name="connsiteX117" fmla="*/ 1225089 w 2525468"/>
              <a:gd name="connsiteY117" fmla="*/ 1390956 h 1573026"/>
              <a:gd name="connsiteX118" fmla="*/ 1239378 w 2525468"/>
              <a:gd name="connsiteY118" fmla="*/ 1429056 h 1573026"/>
              <a:gd name="connsiteX119" fmla="*/ 1208420 w 2525468"/>
              <a:gd name="connsiteY119" fmla="*/ 1443343 h 1573026"/>
              <a:gd name="connsiteX120" fmla="*/ 1182228 w 2525468"/>
              <a:gd name="connsiteY120" fmla="*/ 1457630 h 1573026"/>
              <a:gd name="connsiteX121" fmla="*/ 1165557 w 2525468"/>
              <a:gd name="connsiteY121" fmla="*/ 1450487 h 1573026"/>
              <a:gd name="connsiteX122" fmla="*/ 1120314 w 2525468"/>
              <a:gd name="connsiteY122" fmla="*/ 1388575 h 1573026"/>
              <a:gd name="connsiteX123" fmla="*/ 1075072 w 2525468"/>
              <a:gd name="connsiteY123" fmla="*/ 1355237 h 1573026"/>
              <a:gd name="connsiteX124" fmla="*/ 1096503 w 2525468"/>
              <a:gd name="connsiteY124" fmla="*/ 1338568 h 1573026"/>
              <a:gd name="connsiteX125" fmla="*/ 1117934 w 2525468"/>
              <a:gd name="connsiteY125" fmla="*/ 1298087 h 1573026"/>
              <a:gd name="connsiteX126" fmla="*/ 1103645 w 2525468"/>
              <a:gd name="connsiteY126" fmla="*/ 1286181 h 1573026"/>
              <a:gd name="connsiteX127" fmla="*/ 1065547 w 2525468"/>
              <a:gd name="connsiteY127" fmla="*/ 1288562 h 1573026"/>
              <a:gd name="connsiteX128" fmla="*/ 989347 w 2525468"/>
              <a:gd name="connsiteY128" fmla="*/ 1245700 h 1573026"/>
              <a:gd name="connsiteX129" fmla="*/ 946482 w 2525468"/>
              <a:gd name="connsiteY129" fmla="*/ 1226650 h 1573026"/>
              <a:gd name="connsiteX130" fmla="*/ 936959 w 2525468"/>
              <a:gd name="connsiteY130" fmla="*/ 1226650 h 1573026"/>
              <a:gd name="connsiteX131" fmla="*/ 925053 w 2525468"/>
              <a:gd name="connsiteY131" fmla="*/ 1162356 h 1573026"/>
              <a:gd name="connsiteX132" fmla="*/ 936959 w 2525468"/>
              <a:gd name="connsiteY132" fmla="*/ 1098062 h 1573026"/>
              <a:gd name="connsiteX133" fmla="*/ 906003 w 2525468"/>
              <a:gd name="connsiteY133" fmla="*/ 1064725 h 1573026"/>
              <a:gd name="connsiteX134" fmla="*/ 853616 w 2525468"/>
              <a:gd name="connsiteY134" fmla="*/ 1040912 h 1573026"/>
              <a:gd name="connsiteX135" fmla="*/ 879809 w 2525468"/>
              <a:gd name="connsiteY135" fmla="*/ 1017100 h 1573026"/>
              <a:gd name="connsiteX136" fmla="*/ 925053 w 2525468"/>
              <a:gd name="connsiteY136" fmla="*/ 1021862 h 1573026"/>
              <a:gd name="connsiteX137" fmla="*/ 920291 w 2525468"/>
              <a:gd name="connsiteY137" fmla="*/ 974237 h 1573026"/>
              <a:gd name="connsiteX138" fmla="*/ 891716 w 2525468"/>
              <a:gd name="connsiteY138" fmla="*/ 969475 h 1573026"/>
              <a:gd name="connsiteX139" fmla="*/ 896478 w 2525468"/>
              <a:gd name="connsiteY139" fmla="*/ 921850 h 1573026"/>
              <a:gd name="connsiteX140" fmla="*/ 865522 w 2525468"/>
              <a:gd name="connsiteY140" fmla="*/ 907562 h 1573026"/>
              <a:gd name="connsiteX141" fmla="*/ 867903 w 2525468"/>
              <a:gd name="connsiteY141" fmla="*/ 871843 h 1573026"/>
              <a:gd name="connsiteX142" fmla="*/ 820278 w 2525468"/>
              <a:gd name="connsiteY142" fmla="*/ 857556 h 1573026"/>
              <a:gd name="connsiteX143" fmla="*/ 801228 w 2525468"/>
              <a:gd name="connsiteY143" fmla="*/ 878987 h 1573026"/>
              <a:gd name="connsiteX144" fmla="*/ 772651 w 2525468"/>
              <a:gd name="connsiteY144" fmla="*/ 881368 h 1573026"/>
              <a:gd name="connsiteX145" fmla="*/ 722647 w 2525468"/>
              <a:gd name="connsiteY145" fmla="*/ 886131 h 1573026"/>
              <a:gd name="connsiteX146" fmla="*/ 691691 w 2525468"/>
              <a:gd name="connsiteY146" fmla="*/ 907562 h 1573026"/>
              <a:gd name="connsiteX147" fmla="*/ 691691 w 2525468"/>
              <a:gd name="connsiteY147" fmla="*/ 876606 h 1573026"/>
              <a:gd name="connsiteX148" fmla="*/ 651209 w 2525468"/>
              <a:gd name="connsiteY148" fmla="*/ 871843 h 1573026"/>
              <a:gd name="connsiteX149" fmla="*/ 658351 w 2525468"/>
              <a:gd name="connsiteY149" fmla="*/ 893275 h 1573026"/>
              <a:gd name="connsiteX150" fmla="*/ 653591 w 2525468"/>
              <a:gd name="connsiteY150" fmla="*/ 912325 h 1573026"/>
              <a:gd name="connsiteX151" fmla="*/ 567866 w 2525468"/>
              <a:gd name="connsiteY151" fmla="*/ 859936 h 1573026"/>
              <a:gd name="connsiteX152" fmla="*/ 546434 w 2525468"/>
              <a:gd name="connsiteY152" fmla="*/ 826600 h 1573026"/>
              <a:gd name="connsiteX153" fmla="*/ 558341 w 2525468"/>
              <a:gd name="connsiteY153" fmla="*/ 786117 h 1573026"/>
              <a:gd name="connsiteX154" fmla="*/ 527384 w 2525468"/>
              <a:gd name="connsiteY154" fmla="*/ 781356 h 1573026"/>
              <a:gd name="connsiteX155" fmla="*/ 479759 w 2525468"/>
              <a:gd name="connsiteY155" fmla="*/ 795643 h 1573026"/>
              <a:gd name="connsiteX156" fmla="*/ 470234 w 2525468"/>
              <a:gd name="connsiteY156" fmla="*/ 809931 h 1573026"/>
              <a:gd name="connsiteX157" fmla="*/ 446422 w 2525468"/>
              <a:gd name="connsiteY157" fmla="*/ 826600 h 1573026"/>
              <a:gd name="connsiteX158" fmla="*/ 439278 w 2525468"/>
              <a:gd name="connsiteY158" fmla="*/ 843268 h 1573026"/>
              <a:gd name="connsiteX159" fmla="*/ 398797 w 2525468"/>
              <a:gd name="connsiteY159" fmla="*/ 876606 h 1573026"/>
              <a:gd name="connsiteX160" fmla="*/ 401176 w 2525468"/>
              <a:gd name="connsiteY160" fmla="*/ 898037 h 1573026"/>
              <a:gd name="connsiteX161" fmla="*/ 415466 w 2525468"/>
              <a:gd name="connsiteY161" fmla="*/ 917087 h 1573026"/>
              <a:gd name="connsiteX162" fmla="*/ 339266 w 2525468"/>
              <a:gd name="connsiteY162" fmla="*/ 902800 h 1573026"/>
              <a:gd name="connsiteX163" fmla="*/ 305928 w 2525468"/>
              <a:gd name="connsiteY163" fmla="*/ 907562 h 1573026"/>
              <a:gd name="connsiteX164" fmla="*/ 353551 w 2525468"/>
              <a:gd name="connsiteY164" fmla="*/ 938518 h 1573026"/>
              <a:gd name="connsiteX165" fmla="*/ 377366 w 2525468"/>
              <a:gd name="connsiteY165" fmla="*/ 950425 h 1573026"/>
              <a:gd name="connsiteX166" fmla="*/ 403559 w 2525468"/>
              <a:gd name="connsiteY166" fmla="*/ 1002812 h 1573026"/>
              <a:gd name="connsiteX167" fmla="*/ 315453 w 2525468"/>
              <a:gd name="connsiteY167" fmla="*/ 1031387 h 1573026"/>
              <a:gd name="connsiteX168" fmla="*/ 3507 w 2525468"/>
              <a:gd name="connsiteY168" fmla="*/ 1093300 h 1573026"/>
              <a:gd name="connsiteX0" fmla="*/ 3461 w 2525422"/>
              <a:gd name="connsiteY0" fmla="*/ 1093300 h 1573026"/>
              <a:gd name="connsiteX1" fmla="*/ 544005 w 2525422"/>
              <a:gd name="connsiteY1" fmla="*/ 524181 h 1573026"/>
              <a:gd name="connsiteX2" fmla="*/ 589249 w 2525422"/>
              <a:gd name="connsiteY2" fmla="*/ 547993 h 1573026"/>
              <a:gd name="connsiteX3" fmla="*/ 655926 w 2525422"/>
              <a:gd name="connsiteY3" fmla="*/ 562280 h 1573026"/>
              <a:gd name="connsiteX4" fmla="*/ 701168 w 2525422"/>
              <a:gd name="connsiteY4" fmla="*/ 478937 h 1573026"/>
              <a:gd name="connsiteX5" fmla="*/ 729743 w 2525422"/>
              <a:gd name="connsiteY5" fmla="*/ 455125 h 1573026"/>
              <a:gd name="connsiteX6" fmla="*/ 732127 w 2525422"/>
              <a:gd name="connsiteY6" fmla="*/ 426549 h 1573026"/>
              <a:gd name="connsiteX7" fmla="*/ 660686 w 2525422"/>
              <a:gd name="connsiteY7" fmla="*/ 412262 h 1573026"/>
              <a:gd name="connsiteX8" fmla="*/ 632113 w 2525422"/>
              <a:gd name="connsiteY8" fmla="*/ 417024 h 1573026"/>
              <a:gd name="connsiteX9" fmla="*/ 596393 w 2525422"/>
              <a:gd name="connsiteY9" fmla="*/ 383687 h 1573026"/>
              <a:gd name="connsiteX10" fmla="*/ 620207 w 2525422"/>
              <a:gd name="connsiteY10" fmla="*/ 357491 h 1573026"/>
              <a:gd name="connsiteX11" fmla="*/ 682118 w 2525422"/>
              <a:gd name="connsiteY11" fmla="*/ 343206 h 1573026"/>
              <a:gd name="connsiteX12" fmla="*/ 727361 w 2525422"/>
              <a:gd name="connsiteY12" fmla="*/ 357493 h 1573026"/>
              <a:gd name="connsiteX13" fmla="*/ 739268 w 2525422"/>
              <a:gd name="connsiteY13" fmla="*/ 376543 h 1573026"/>
              <a:gd name="connsiteX14" fmla="*/ 858330 w 2525422"/>
              <a:gd name="connsiteY14" fmla="*/ 436075 h 1573026"/>
              <a:gd name="connsiteX15" fmla="*/ 882143 w 2525422"/>
              <a:gd name="connsiteY15" fmla="*/ 500368 h 1573026"/>
              <a:gd name="connsiteX16" fmla="*/ 903574 w 2525422"/>
              <a:gd name="connsiteY16" fmla="*/ 512275 h 1573026"/>
              <a:gd name="connsiteX17" fmla="*/ 901193 w 2525422"/>
              <a:gd name="connsiteY17" fmla="*/ 421787 h 1573026"/>
              <a:gd name="connsiteX18" fmla="*/ 922624 w 2525422"/>
              <a:gd name="connsiteY18" fmla="*/ 383687 h 1573026"/>
              <a:gd name="connsiteX19" fmla="*/ 941674 w 2525422"/>
              <a:gd name="connsiteY19" fmla="*/ 386068 h 1573026"/>
              <a:gd name="connsiteX20" fmla="*/ 941674 w 2525422"/>
              <a:gd name="connsiteY20" fmla="*/ 347968 h 1573026"/>
              <a:gd name="connsiteX21" fmla="*/ 953582 w 2525422"/>
              <a:gd name="connsiteY21" fmla="*/ 340823 h 1573026"/>
              <a:gd name="connsiteX22" fmla="*/ 1010730 w 2525422"/>
              <a:gd name="connsiteY22" fmla="*/ 343206 h 1573026"/>
              <a:gd name="connsiteX23" fmla="*/ 1110743 w 2525422"/>
              <a:gd name="connsiteY23" fmla="*/ 317012 h 1573026"/>
              <a:gd name="connsiteX24" fmla="*/ 1182180 w 2525422"/>
              <a:gd name="connsiteY24" fmla="*/ 305106 h 1573026"/>
              <a:gd name="connsiteX25" fmla="*/ 1267572 w 2525422"/>
              <a:gd name="connsiteY25" fmla="*/ 250164 h 1573026"/>
              <a:gd name="connsiteX26" fmla="*/ 1339343 w 2525422"/>
              <a:gd name="connsiteY26" fmla="*/ 221762 h 1573026"/>
              <a:gd name="connsiteX27" fmla="*/ 1408401 w 2525422"/>
              <a:gd name="connsiteY27" fmla="*/ 188423 h 1573026"/>
              <a:gd name="connsiteX28" fmla="*/ 1479836 w 2525422"/>
              <a:gd name="connsiteY28" fmla="*/ 195568 h 1573026"/>
              <a:gd name="connsiteX29" fmla="*/ 1532224 w 2525422"/>
              <a:gd name="connsiteY29" fmla="*/ 174137 h 1573026"/>
              <a:gd name="connsiteX30" fmla="*/ 1563182 w 2525422"/>
              <a:gd name="connsiteY30" fmla="*/ 183660 h 1573026"/>
              <a:gd name="connsiteX31" fmla="*/ 1636999 w 2525422"/>
              <a:gd name="connsiteY31" fmla="*/ 233668 h 1573026"/>
              <a:gd name="connsiteX32" fmla="*/ 1575086 w 2525422"/>
              <a:gd name="connsiteY32" fmla="*/ 209856 h 1573026"/>
              <a:gd name="connsiteX33" fmla="*/ 1596518 w 2525422"/>
              <a:gd name="connsiteY33" fmla="*/ 281293 h 1573026"/>
              <a:gd name="connsiteX34" fmla="*/ 1634620 w 2525422"/>
              <a:gd name="connsiteY34" fmla="*/ 309866 h 1573026"/>
              <a:gd name="connsiteX35" fmla="*/ 1729868 w 2525422"/>
              <a:gd name="connsiteY35" fmla="*/ 314631 h 1573026"/>
              <a:gd name="connsiteX36" fmla="*/ 1796545 w 2525422"/>
              <a:gd name="connsiteY36" fmla="*/ 271766 h 1573026"/>
              <a:gd name="connsiteX37" fmla="*/ 1794161 w 2525422"/>
              <a:gd name="connsiteY37" fmla="*/ 293200 h 1573026"/>
              <a:gd name="connsiteX38" fmla="*/ 1758443 w 2525422"/>
              <a:gd name="connsiteY38" fmla="*/ 321775 h 1573026"/>
              <a:gd name="connsiteX39" fmla="*/ 1684624 w 2525422"/>
              <a:gd name="connsiteY39" fmla="*/ 338443 h 1573026"/>
              <a:gd name="connsiteX40" fmla="*/ 1691770 w 2525422"/>
              <a:gd name="connsiteY40" fmla="*/ 367017 h 1573026"/>
              <a:gd name="connsiteX41" fmla="*/ 1815595 w 2525422"/>
              <a:gd name="connsiteY41" fmla="*/ 331298 h 1573026"/>
              <a:gd name="connsiteX42" fmla="*/ 1867980 w 2525422"/>
              <a:gd name="connsiteY42" fmla="*/ 295581 h 1573026"/>
              <a:gd name="connsiteX43" fmla="*/ 1910844 w 2525422"/>
              <a:gd name="connsiteY43" fmla="*/ 271766 h 1573026"/>
              <a:gd name="connsiteX44" fmla="*/ 1834645 w 2525422"/>
              <a:gd name="connsiteY44" fmla="*/ 264623 h 1573026"/>
              <a:gd name="connsiteX45" fmla="*/ 1834645 w 2525422"/>
              <a:gd name="connsiteY45" fmla="*/ 202710 h 1573026"/>
              <a:gd name="connsiteX46" fmla="*/ 1884650 w 2525422"/>
              <a:gd name="connsiteY46" fmla="*/ 202710 h 1573026"/>
              <a:gd name="connsiteX47" fmla="*/ 1991806 w 2525422"/>
              <a:gd name="connsiteY47" fmla="*/ 97935 h 1573026"/>
              <a:gd name="connsiteX48" fmla="*/ 2041812 w 2525422"/>
              <a:gd name="connsiteY48" fmla="*/ 305 h 1573026"/>
              <a:gd name="connsiteX49" fmla="*/ 2006094 w 2525422"/>
              <a:gd name="connsiteY49" fmla="*/ 114604 h 1573026"/>
              <a:gd name="connsiteX50" fmla="*/ 1932276 w 2525422"/>
              <a:gd name="connsiteY50" fmla="*/ 193186 h 1573026"/>
              <a:gd name="connsiteX51" fmla="*/ 1996568 w 2525422"/>
              <a:gd name="connsiteY51" fmla="*/ 217000 h 1573026"/>
              <a:gd name="connsiteX52" fmla="*/ 2056099 w 2525422"/>
              <a:gd name="connsiteY52" fmla="*/ 212237 h 1573026"/>
              <a:gd name="connsiteX53" fmla="*/ 2101345 w 2525422"/>
              <a:gd name="connsiteY53" fmla="*/ 257480 h 1573026"/>
              <a:gd name="connsiteX54" fmla="*/ 2151349 w 2525422"/>
              <a:gd name="connsiteY54" fmla="*/ 243193 h 1573026"/>
              <a:gd name="connsiteX55" fmla="*/ 2194211 w 2525422"/>
              <a:gd name="connsiteY55" fmla="*/ 178900 h 1573026"/>
              <a:gd name="connsiteX56" fmla="*/ 2237074 w 2525422"/>
              <a:gd name="connsiteY56" fmla="*/ 169375 h 1573026"/>
              <a:gd name="connsiteX57" fmla="*/ 2341849 w 2525422"/>
              <a:gd name="connsiteY57" fmla="*/ 152706 h 1573026"/>
              <a:gd name="connsiteX58" fmla="*/ 2358518 w 2525422"/>
              <a:gd name="connsiteY58" fmla="*/ 147943 h 1573026"/>
              <a:gd name="connsiteX59" fmla="*/ 2446624 w 2525422"/>
              <a:gd name="connsiteY59" fmla="*/ 166993 h 1573026"/>
              <a:gd name="connsiteX60" fmla="*/ 2477580 w 2525422"/>
              <a:gd name="connsiteY60" fmla="*/ 188425 h 1573026"/>
              <a:gd name="connsiteX61" fmla="*/ 2503775 w 2525422"/>
              <a:gd name="connsiteY61" fmla="*/ 205092 h 1573026"/>
              <a:gd name="connsiteX62" fmla="*/ 2525205 w 2525422"/>
              <a:gd name="connsiteY62" fmla="*/ 221762 h 1573026"/>
              <a:gd name="connsiteX63" fmla="*/ 2506155 w 2525422"/>
              <a:gd name="connsiteY63" fmla="*/ 264625 h 1573026"/>
              <a:gd name="connsiteX64" fmla="*/ 2503774 w 2525422"/>
              <a:gd name="connsiteY64" fmla="*/ 319393 h 1573026"/>
              <a:gd name="connsiteX65" fmla="*/ 2489486 w 2525422"/>
              <a:gd name="connsiteY65" fmla="*/ 376543 h 1573026"/>
              <a:gd name="connsiteX66" fmla="*/ 2491868 w 2525422"/>
              <a:gd name="connsiteY66" fmla="*/ 386068 h 1573026"/>
              <a:gd name="connsiteX67" fmla="*/ 2522824 w 2525422"/>
              <a:gd name="connsiteY67" fmla="*/ 393212 h 1573026"/>
              <a:gd name="connsiteX68" fmla="*/ 2510918 w 2525422"/>
              <a:gd name="connsiteY68" fmla="*/ 424168 h 1573026"/>
              <a:gd name="connsiteX69" fmla="*/ 2477580 w 2525422"/>
              <a:gd name="connsiteY69" fmla="*/ 445600 h 1573026"/>
              <a:gd name="connsiteX70" fmla="*/ 2463293 w 2525422"/>
              <a:gd name="connsiteY70" fmla="*/ 476556 h 1573026"/>
              <a:gd name="connsiteX71" fmla="*/ 2466546 w 2525422"/>
              <a:gd name="connsiteY71" fmla="*/ 559163 h 1573026"/>
              <a:gd name="connsiteX72" fmla="*/ 2453767 w 2525422"/>
              <a:gd name="connsiteY72" fmla="*/ 590856 h 1573026"/>
              <a:gd name="connsiteX73" fmla="*/ 2451386 w 2525422"/>
              <a:gd name="connsiteY73" fmla="*/ 655150 h 1573026"/>
              <a:gd name="connsiteX74" fmla="*/ 2472818 w 2525422"/>
              <a:gd name="connsiteY74" fmla="*/ 690868 h 1573026"/>
              <a:gd name="connsiteX75" fmla="*/ 2468055 w 2525422"/>
              <a:gd name="connsiteY75" fmla="*/ 743256 h 1573026"/>
              <a:gd name="connsiteX76" fmla="*/ 2470436 w 2525422"/>
              <a:gd name="connsiteY76" fmla="*/ 790881 h 1573026"/>
              <a:gd name="connsiteX77" fmla="*/ 2458530 w 2525422"/>
              <a:gd name="connsiteY77" fmla="*/ 805168 h 1573026"/>
              <a:gd name="connsiteX78" fmla="*/ 2429955 w 2525422"/>
              <a:gd name="connsiteY78" fmla="*/ 890893 h 1573026"/>
              <a:gd name="connsiteX79" fmla="*/ 2399001 w 2525422"/>
              <a:gd name="connsiteY79" fmla="*/ 967092 h 1573026"/>
              <a:gd name="connsiteX80" fmla="*/ 2363280 w 2525422"/>
              <a:gd name="connsiteY80" fmla="*/ 945662 h 1573026"/>
              <a:gd name="connsiteX81" fmla="*/ 2303749 w 2525422"/>
              <a:gd name="connsiteY81" fmla="*/ 917087 h 1573026"/>
              <a:gd name="connsiteX82" fmla="*/ 2275174 w 2525422"/>
              <a:gd name="connsiteY82" fmla="*/ 883750 h 1573026"/>
              <a:gd name="connsiteX83" fmla="*/ 2241838 w 2525422"/>
              <a:gd name="connsiteY83" fmla="*/ 869462 h 1573026"/>
              <a:gd name="connsiteX84" fmla="*/ 2208499 w 2525422"/>
              <a:gd name="connsiteY84" fmla="*/ 871843 h 1573026"/>
              <a:gd name="connsiteX85" fmla="*/ 2158493 w 2525422"/>
              <a:gd name="connsiteY85" fmla="*/ 895656 h 1573026"/>
              <a:gd name="connsiteX86" fmla="*/ 2134680 w 2525422"/>
              <a:gd name="connsiteY86" fmla="*/ 909943 h 1573026"/>
              <a:gd name="connsiteX87" fmla="*/ 2065626 w 2525422"/>
              <a:gd name="connsiteY87" fmla="*/ 926612 h 1573026"/>
              <a:gd name="connsiteX88" fmla="*/ 2044193 w 2525422"/>
              <a:gd name="connsiteY88" fmla="*/ 957568 h 1573026"/>
              <a:gd name="connsiteX89" fmla="*/ 2041811 w 2525422"/>
              <a:gd name="connsiteY89" fmla="*/ 1036150 h 1573026"/>
              <a:gd name="connsiteX90" fmla="*/ 2044195 w 2525422"/>
              <a:gd name="connsiteY90" fmla="*/ 1062342 h 1573026"/>
              <a:gd name="connsiteX91" fmla="*/ 1944180 w 2525422"/>
              <a:gd name="connsiteY91" fmla="*/ 1112350 h 1573026"/>
              <a:gd name="connsiteX92" fmla="*/ 1901318 w 2525422"/>
              <a:gd name="connsiteY92" fmla="*/ 1112350 h 1573026"/>
              <a:gd name="connsiteX93" fmla="*/ 1810832 w 2525422"/>
              <a:gd name="connsiteY93" fmla="*/ 1148067 h 1573026"/>
              <a:gd name="connsiteX94" fmla="*/ 1789399 w 2525422"/>
              <a:gd name="connsiteY94" fmla="*/ 1188550 h 1573026"/>
              <a:gd name="connsiteX95" fmla="*/ 1789401 w 2525422"/>
              <a:gd name="connsiteY95" fmla="*/ 1238556 h 1573026"/>
              <a:gd name="connsiteX96" fmla="*/ 1739393 w 2525422"/>
              <a:gd name="connsiteY96" fmla="*/ 1279037 h 1573026"/>
              <a:gd name="connsiteX97" fmla="*/ 1722726 w 2525422"/>
              <a:gd name="connsiteY97" fmla="*/ 1309993 h 1573026"/>
              <a:gd name="connsiteX98" fmla="*/ 1725105 w 2525422"/>
              <a:gd name="connsiteY98" fmla="*/ 1331425 h 1573026"/>
              <a:gd name="connsiteX99" fmla="*/ 1758443 w 2525422"/>
              <a:gd name="connsiteY99" fmla="*/ 1326662 h 1573026"/>
              <a:gd name="connsiteX100" fmla="*/ 1782257 w 2525422"/>
              <a:gd name="connsiteY100" fmla="*/ 1350474 h 1573026"/>
              <a:gd name="connsiteX101" fmla="*/ 1770349 w 2525422"/>
              <a:gd name="connsiteY101" fmla="*/ 1383812 h 1573026"/>
              <a:gd name="connsiteX102" fmla="*/ 1767968 w 2525422"/>
              <a:gd name="connsiteY102" fmla="*/ 1421912 h 1573026"/>
              <a:gd name="connsiteX103" fmla="*/ 1689388 w 2525422"/>
              <a:gd name="connsiteY103" fmla="*/ 1450487 h 1573026"/>
              <a:gd name="connsiteX104" fmla="*/ 1679863 w 2525422"/>
              <a:gd name="connsiteY104" fmla="*/ 1538594 h 1573026"/>
              <a:gd name="connsiteX105" fmla="*/ 1613186 w 2525422"/>
              <a:gd name="connsiteY105" fmla="*/ 1560025 h 1573026"/>
              <a:gd name="connsiteX106" fmla="*/ 1577135 w 2525422"/>
              <a:gd name="connsiteY106" fmla="*/ 1573012 h 1573026"/>
              <a:gd name="connsiteX107" fmla="*/ 1496505 w 2525422"/>
              <a:gd name="connsiteY107" fmla="*/ 1557643 h 1573026"/>
              <a:gd name="connsiteX108" fmla="*/ 1470311 w 2525422"/>
              <a:gd name="connsiteY108" fmla="*/ 1571931 h 1573026"/>
              <a:gd name="connsiteX109" fmla="*/ 1415545 w 2525422"/>
              <a:gd name="connsiteY109" fmla="*/ 1543356 h 1573026"/>
              <a:gd name="connsiteX110" fmla="*/ 1375061 w 2525422"/>
              <a:gd name="connsiteY110" fmla="*/ 1507637 h 1573026"/>
              <a:gd name="connsiteX111" fmla="*/ 1332201 w 2525422"/>
              <a:gd name="connsiteY111" fmla="*/ 1479061 h 1573026"/>
              <a:gd name="connsiteX112" fmla="*/ 1360774 w 2525422"/>
              <a:gd name="connsiteY112" fmla="*/ 1455250 h 1573026"/>
              <a:gd name="connsiteX113" fmla="*/ 1348868 w 2525422"/>
              <a:gd name="connsiteY113" fmla="*/ 1438581 h 1573026"/>
              <a:gd name="connsiteX114" fmla="*/ 1286955 w 2525422"/>
              <a:gd name="connsiteY114" fmla="*/ 1426675 h 1573026"/>
              <a:gd name="connsiteX115" fmla="*/ 1267905 w 2525422"/>
              <a:gd name="connsiteY115" fmla="*/ 1402862 h 1573026"/>
              <a:gd name="connsiteX116" fmla="*/ 1229807 w 2525422"/>
              <a:gd name="connsiteY116" fmla="*/ 1379050 h 1573026"/>
              <a:gd name="connsiteX117" fmla="*/ 1225043 w 2525422"/>
              <a:gd name="connsiteY117" fmla="*/ 1390956 h 1573026"/>
              <a:gd name="connsiteX118" fmla="*/ 1239332 w 2525422"/>
              <a:gd name="connsiteY118" fmla="*/ 1429056 h 1573026"/>
              <a:gd name="connsiteX119" fmla="*/ 1208374 w 2525422"/>
              <a:gd name="connsiteY119" fmla="*/ 1443343 h 1573026"/>
              <a:gd name="connsiteX120" fmla="*/ 1182182 w 2525422"/>
              <a:gd name="connsiteY120" fmla="*/ 1457630 h 1573026"/>
              <a:gd name="connsiteX121" fmla="*/ 1165511 w 2525422"/>
              <a:gd name="connsiteY121" fmla="*/ 1450487 h 1573026"/>
              <a:gd name="connsiteX122" fmla="*/ 1120268 w 2525422"/>
              <a:gd name="connsiteY122" fmla="*/ 1388575 h 1573026"/>
              <a:gd name="connsiteX123" fmla="*/ 1075026 w 2525422"/>
              <a:gd name="connsiteY123" fmla="*/ 1355237 h 1573026"/>
              <a:gd name="connsiteX124" fmla="*/ 1096457 w 2525422"/>
              <a:gd name="connsiteY124" fmla="*/ 1338568 h 1573026"/>
              <a:gd name="connsiteX125" fmla="*/ 1117888 w 2525422"/>
              <a:gd name="connsiteY125" fmla="*/ 1298087 h 1573026"/>
              <a:gd name="connsiteX126" fmla="*/ 1103599 w 2525422"/>
              <a:gd name="connsiteY126" fmla="*/ 1286181 h 1573026"/>
              <a:gd name="connsiteX127" fmla="*/ 1065501 w 2525422"/>
              <a:gd name="connsiteY127" fmla="*/ 1288562 h 1573026"/>
              <a:gd name="connsiteX128" fmla="*/ 989301 w 2525422"/>
              <a:gd name="connsiteY128" fmla="*/ 1245700 h 1573026"/>
              <a:gd name="connsiteX129" fmla="*/ 946436 w 2525422"/>
              <a:gd name="connsiteY129" fmla="*/ 1226650 h 1573026"/>
              <a:gd name="connsiteX130" fmla="*/ 936913 w 2525422"/>
              <a:gd name="connsiteY130" fmla="*/ 1226650 h 1573026"/>
              <a:gd name="connsiteX131" fmla="*/ 925007 w 2525422"/>
              <a:gd name="connsiteY131" fmla="*/ 1162356 h 1573026"/>
              <a:gd name="connsiteX132" fmla="*/ 936913 w 2525422"/>
              <a:gd name="connsiteY132" fmla="*/ 1098062 h 1573026"/>
              <a:gd name="connsiteX133" fmla="*/ 905957 w 2525422"/>
              <a:gd name="connsiteY133" fmla="*/ 1064725 h 1573026"/>
              <a:gd name="connsiteX134" fmla="*/ 853570 w 2525422"/>
              <a:gd name="connsiteY134" fmla="*/ 1040912 h 1573026"/>
              <a:gd name="connsiteX135" fmla="*/ 879763 w 2525422"/>
              <a:gd name="connsiteY135" fmla="*/ 1017100 h 1573026"/>
              <a:gd name="connsiteX136" fmla="*/ 925007 w 2525422"/>
              <a:gd name="connsiteY136" fmla="*/ 1021862 h 1573026"/>
              <a:gd name="connsiteX137" fmla="*/ 920245 w 2525422"/>
              <a:gd name="connsiteY137" fmla="*/ 974237 h 1573026"/>
              <a:gd name="connsiteX138" fmla="*/ 891670 w 2525422"/>
              <a:gd name="connsiteY138" fmla="*/ 969475 h 1573026"/>
              <a:gd name="connsiteX139" fmla="*/ 896432 w 2525422"/>
              <a:gd name="connsiteY139" fmla="*/ 921850 h 1573026"/>
              <a:gd name="connsiteX140" fmla="*/ 865476 w 2525422"/>
              <a:gd name="connsiteY140" fmla="*/ 907562 h 1573026"/>
              <a:gd name="connsiteX141" fmla="*/ 867857 w 2525422"/>
              <a:gd name="connsiteY141" fmla="*/ 871843 h 1573026"/>
              <a:gd name="connsiteX142" fmla="*/ 820232 w 2525422"/>
              <a:gd name="connsiteY142" fmla="*/ 857556 h 1573026"/>
              <a:gd name="connsiteX143" fmla="*/ 801182 w 2525422"/>
              <a:gd name="connsiteY143" fmla="*/ 878987 h 1573026"/>
              <a:gd name="connsiteX144" fmla="*/ 772605 w 2525422"/>
              <a:gd name="connsiteY144" fmla="*/ 881368 h 1573026"/>
              <a:gd name="connsiteX145" fmla="*/ 722601 w 2525422"/>
              <a:gd name="connsiteY145" fmla="*/ 886131 h 1573026"/>
              <a:gd name="connsiteX146" fmla="*/ 691645 w 2525422"/>
              <a:gd name="connsiteY146" fmla="*/ 907562 h 1573026"/>
              <a:gd name="connsiteX147" fmla="*/ 691645 w 2525422"/>
              <a:gd name="connsiteY147" fmla="*/ 876606 h 1573026"/>
              <a:gd name="connsiteX148" fmla="*/ 651163 w 2525422"/>
              <a:gd name="connsiteY148" fmla="*/ 871843 h 1573026"/>
              <a:gd name="connsiteX149" fmla="*/ 658305 w 2525422"/>
              <a:gd name="connsiteY149" fmla="*/ 893275 h 1573026"/>
              <a:gd name="connsiteX150" fmla="*/ 653545 w 2525422"/>
              <a:gd name="connsiteY150" fmla="*/ 912325 h 1573026"/>
              <a:gd name="connsiteX151" fmla="*/ 567820 w 2525422"/>
              <a:gd name="connsiteY151" fmla="*/ 859936 h 1573026"/>
              <a:gd name="connsiteX152" fmla="*/ 546388 w 2525422"/>
              <a:gd name="connsiteY152" fmla="*/ 826600 h 1573026"/>
              <a:gd name="connsiteX153" fmla="*/ 558295 w 2525422"/>
              <a:gd name="connsiteY153" fmla="*/ 786117 h 1573026"/>
              <a:gd name="connsiteX154" fmla="*/ 527338 w 2525422"/>
              <a:gd name="connsiteY154" fmla="*/ 781356 h 1573026"/>
              <a:gd name="connsiteX155" fmla="*/ 479713 w 2525422"/>
              <a:gd name="connsiteY155" fmla="*/ 795643 h 1573026"/>
              <a:gd name="connsiteX156" fmla="*/ 470188 w 2525422"/>
              <a:gd name="connsiteY156" fmla="*/ 809931 h 1573026"/>
              <a:gd name="connsiteX157" fmla="*/ 446376 w 2525422"/>
              <a:gd name="connsiteY157" fmla="*/ 826600 h 1573026"/>
              <a:gd name="connsiteX158" fmla="*/ 439232 w 2525422"/>
              <a:gd name="connsiteY158" fmla="*/ 843268 h 1573026"/>
              <a:gd name="connsiteX159" fmla="*/ 398751 w 2525422"/>
              <a:gd name="connsiteY159" fmla="*/ 876606 h 1573026"/>
              <a:gd name="connsiteX160" fmla="*/ 401130 w 2525422"/>
              <a:gd name="connsiteY160" fmla="*/ 898037 h 1573026"/>
              <a:gd name="connsiteX161" fmla="*/ 415420 w 2525422"/>
              <a:gd name="connsiteY161" fmla="*/ 917087 h 1573026"/>
              <a:gd name="connsiteX162" fmla="*/ 339220 w 2525422"/>
              <a:gd name="connsiteY162" fmla="*/ 902800 h 1573026"/>
              <a:gd name="connsiteX163" fmla="*/ 305882 w 2525422"/>
              <a:gd name="connsiteY163" fmla="*/ 907562 h 1573026"/>
              <a:gd name="connsiteX164" fmla="*/ 353505 w 2525422"/>
              <a:gd name="connsiteY164" fmla="*/ 938518 h 1573026"/>
              <a:gd name="connsiteX165" fmla="*/ 377320 w 2525422"/>
              <a:gd name="connsiteY165" fmla="*/ 950425 h 1573026"/>
              <a:gd name="connsiteX166" fmla="*/ 315407 w 2525422"/>
              <a:gd name="connsiteY166" fmla="*/ 1031387 h 1573026"/>
              <a:gd name="connsiteX167" fmla="*/ 3461 w 2525422"/>
              <a:gd name="connsiteY167" fmla="*/ 1093300 h 1573026"/>
              <a:gd name="connsiteX0" fmla="*/ 3419 w 2525380"/>
              <a:gd name="connsiteY0" fmla="*/ 1093300 h 1573026"/>
              <a:gd name="connsiteX1" fmla="*/ 543963 w 2525380"/>
              <a:gd name="connsiteY1" fmla="*/ 524181 h 1573026"/>
              <a:gd name="connsiteX2" fmla="*/ 589207 w 2525380"/>
              <a:gd name="connsiteY2" fmla="*/ 547993 h 1573026"/>
              <a:gd name="connsiteX3" fmla="*/ 655884 w 2525380"/>
              <a:gd name="connsiteY3" fmla="*/ 562280 h 1573026"/>
              <a:gd name="connsiteX4" fmla="*/ 701126 w 2525380"/>
              <a:gd name="connsiteY4" fmla="*/ 478937 h 1573026"/>
              <a:gd name="connsiteX5" fmla="*/ 729701 w 2525380"/>
              <a:gd name="connsiteY5" fmla="*/ 455125 h 1573026"/>
              <a:gd name="connsiteX6" fmla="*/ 732085 w 2525380"/>
              <a:gd name="connsiteY6" fmla="*/ 426549 h 1573026"/>
              <a:gd name="connsiteX7" fmla="*/ 660644 w 2525380"/>
              <a:gd name="connsiteY7" fmla="*/ 412262 h 1573026"/>
              <a:gd name="connsiteX8" fmla="*/ 632071 w 2525380"/>
              <a:gd name="connsiteY8" fmla="*/ 417024 h 1573026"/>
              <a:gd name="connsiteX9" fmla="*/ 596351 w 2525380"/>
              <a:gd name="connsiteY9" fmla="*/ 383687 h 1573026"/>
              <a:gd name="connsiteX10" fmla="*/ 620165 w 2525380"/>
              <a:gd name="connsiteY10" fmla="*/ 357491 h 1573026"/>
              <a:gd name="connsiteX11" fmla="*/ 682076 w 2525380"/>
              <a:gd name="connsiteY11" fmla="*/ 343206 h 1573026"/>
              <a:gd name="connsiteX12" fmla="*/ 727319 w 2525380"/>
              <a:gd name="connsiteY12" fmla="*/ 357493 h 1573026"/>
              <a:gd name="connsiteX13" fmla="*/ 739226 w 2525380"/>
              <a:gd name="connsiteY13" fmla="*/ 376543 h 1573026"/>
              <a:gd name="connsiteX14" fmla="*/ 858288 w 2525380"/>
              <a:gd name="connsiteY14" fmla="*/ 436075 h 1573026"/>
              <a:gd name="connsiteX15" fmla="*/ 882101 w 2525380"/>
              <a:gd name="connsiteY15" fmla="*/ 500368 h 1573026"/>
              <a:gd name="connsiteX16" fmla="*/ 903532 w 2525380"/>
              <a:gd name="connsiteY16" fmla="*/ 512275 h 1573026"/>
              <a:gd name="connsiteX17" fmla="*/ 901151 w 2525380"/>
              <a:gd name="connsiteY17" fmla="*/ 421787 h 1573026"/>
              <a:gd name="connsiteX18" fmla="*/ 922582 w 2525380"/>
              <a:gd name="connsiteY18" fmla="*/ 383687 h 1573026"/>
              <a:gd name="connsiteX19" fmla="*/ 941632 w 2525380"/>
              <a:gd name="connsiteY19" fmla="*/ 386068 h 1573026"/>
              <a:gd name="connsiteX20" fmla="*/ 941632 w 2525380"/>
              <a:gd name="connsiteY20" fmla="*/ 347968 h 1573026"/>
              <a:gd name="connsiteX21" fmla="*/ 953540 w 2525380"/>
              <a:gd name="connsiteY21" fmla="*/ 340823 h 1573026"/>
              <a:gd name="connsiteX22" fmla="*/ 1010688 w 2525380"/>
              <a:gd name="connsiteY22" fmla="*/ 343206 h 1573026"/>
              <a:gd name="connsiteX23" fmla="*/ 1110701 w 2525380"/>
              <a:gd name="connsiteY23" fmla="*/ 317012 h 1573026"/>
              <a:gd name="connsiteX24" fmla="*/ 1182138 w 2525380"/>
              <a:gd name="connsiteY24" fmla="*/ 305106 h 1573026"/>
              <a:gd name="connsiteX25" fmla="*/ 1267530 w 2525380"/>
              <a:gd name="connsiteY25" fmla="*/ 250164 h 1573026"/>
              <a:gd name="connsiteX26" fmla="*/ 1339301 w 2525380"/>
              <a:gd name="connsiteY26" fmla="*/ 221762 h 1573026"/>
              <a:gd name="connsiteX27" fmla="*/ 1408359 w 2525380"/>
              <a:gd name="connsiteY27" fmla="*/ 188423 h 1573026"/>
              <a:gd name="connsiteX28" fmla="*/ 1479794 w 2525380"/>
              <a:gd name="connsiteY28" fmla="*/ 195568 h 1573026"/>
              <a:gd name="connsiteX29" fmla="*/ 1532182 w 2525380"/>
              <a:gd name="connsiteY29" fmla="*/ 174137 h 1573026"/>
              <a:gd name="connsiteX30" fmla="*/ 1563140 w 2525380"/>
              <a:gd name="connsiteY30" fmla="*/ 183660 h 1573026"/>
              <a:gd name="connsiteX31" fmla="*/ 1636957 w 2525380"/>
              <a:gd name="connsiteY31" fmla="*/ 233668 h 1573026"/>
              <a:gd name="connsiteX32" fmla="*/ 1575044 w 2525380"/>
              <a:gd name="connsiteY32" fmla="*/ 209856 h 1573026"/>
              <a:gd name="connsiteX33" fmla="*/ 1596476 w 2525380"/>
              <a:gd name="connsiteY33" fmla="*/ 281293 h 1573026"/>
              <a:gd name="connsiteX34" fmla="*/ 1634578 w 2525380"/>
              <a:gd name="connsiteY34" fmla="*/ 309866 h 1573026"/>
              <a:gd name="connsiteX35" fmla="*/ 1729826 w 2525380"/>
              <a:gd name="connsiteY35" fmla="*/ 314631 h 1573026"/>
              <a:gd name="connsiteX36" fmla="*/ 1796503 w 2525380"/>
              <a:gd name="connsiteY36" fmla="*/ 271766 h 1573026"/>
              <a:gd name="connsiteX37" fmla="*/ 1794119 w 2525380"/>
              <a:gd name="connsiteY37" fmla="*/ 293200 h 1573026"/>
              <a:gd name="connsiteX38" fmla="*/ 1758401 w 2525380"/>
              <a:gd name="connsiteY38" fmla="*/ 321775 h 1573026"/>
              <a:gd name="connsiteX39" fmla="*/ 1684582 w 2525380"/>
              <a:gd name="connsiteY39" fmla="*/ 338443 h 1573026"/>
              <a:gd name="connsiteX40" fmla="*/ 1691728 w 2525380"/>
              <a:gd name="connsiteY40" fmla="*/ 367017 h 1573026"/>
              <a:gd name="connsiteX41" fmla="*/ 1815553 w 2525380"/>
              <a:gd name="connsiteY41" fmla="*/ 331298 h 1573026"/>
              <a:gd name="connsiteX42" fmla="*/ 1867938 w 2525380"/>
              <a:gd name="connsiteY42" fmla="*/ 295581 h 1573026"/>
              <a:gd name="connsiteX43" fmla="*/ 1910802 w 2525380"/>
              <a:gd name="connsiteY43" fmla="*/ 271766 h 1573026"/>
              <a:gd name="connsiteX44" fmla="*/ 1834603 w 2525380"/>
              <a:gd name="connsiteY44" fmla="*/ 264623 h 1573026"/>
              <a:gd name="connsiteX45" fmla="*/ 1834603 w 2525380"/>
              <a:gd name="connsiteY45" fmla="*/ 202710 h 1573026"/>
              <a:gd name="connsiteX46" fmla="*/ 1884608 w 2525380"/>
              <a:gd name="connsiteY46" fmla="*/ 202710 h 1573026"/>
              <a:gd name="connsiteX47" fmla="*/ 1991764 w 2525380"/>
              <a:gd name="connsiteY47" fmla="*/ 97935 h 1573026"/>
              <a:gd name="connsiteX48" fmla="*/ 2041770 w 2525380"/>
              <a:gd name="connsiteY48" fmla="*/ 305 h 1573026"/>
              <a:gd name="connsiteX49" fmla="*/ 2006052 w 2525380"/>
              <a:gd name="connsiteY49" fmla="*/ 114604 h 1573026"/>
              <a:gd name="connsiteX50" fmla="*/ 1932234 w 2525380"/>
              <a:gd name="connsiteY50" fmla="*/ 193186 h 1573026"/>
              <a:gd name="connsiteX51" fmla="*/ 1996526 w 2525380"/>
              <a:gd name="connsiteY51" fmla="*/ 217000 h 1573026"/>
              <a:gd name="connsiteX52" fmla="*/ 2056057 w 2525380"/>
              <a:gd name="connsiteY52" fmla="*/ 212237 h 1573026"/>
              <a:gd name="connsiteX53" fmla="*/ 2101303 w 2525380"/>
              <a:gd name="connsiteY53" fmla="*/ 257480 h 1573026"/>
              <a:gd name="connsiteX54" fmla="*/ 2151307 w 2525380"/>
              <a:gd name="connsiteY54" fmla="*/ 243193 h 1573026"/>
              <a:gd name="connsiteX55" fmla="*/ 2194169 w 2525380"/>
              <a:gd name="connsiteY55" fmla="*/ 178900 h 1573026"/>
              <a:gd name="connsiteX56" fmla="*/ 2237032 w 2525380"/>
              <a:gd name="connsiteY56" fmla="*/ 169375 h 1573026"/>
              <a:gd name="connsiteX57" fmla="*/ 2341807 w 2525380"/>
              <a:gd name="connsiteY57" fmla="*/ 152706 h 1573026"/>
              <a:gd name="connsiteX58" fmla="*/ 2358476 w 2525380"/>
              <a:gd name="connsiteY58" fmla="*/ 147943 h 1573026"/>
              <a:gd name="connsiteX59" fmla="*/ 2446582 w 2525380"/>
              <a:gd name="connsiteY59" fmla="*/ 166993 h 1573026"/>
              <a:gd name="connsiteX60" fmla="*/ 2477538 w 2525380"/>
              <a:gd name="connsiteY60" fmla="*/ 188425 h 1573026"/>
              <a:gd name="connsiteX61" fmla="*/ 2503733 w 2525380"/>
              <a:gd name="connsiteY61" fmla="*/ 205092 h 1573026"/>
              <a:gd name="connsiteX62" fmla="*/ 2525163 w 2525380"/>
              <a:gd name="connsiteY62" fmla="*/ 221762 h 1573026"/>
              <a:gd name="connsiteX63" fmla="*/ 2506113 w 2525380"/>
              <a:gd name="connsiteY63" fmla="*/ 264625 h 1573026"/>
              <a:gd name="connsiteX64" fmla="*/ 2503732 w 2525380"/>
              <a:gd name="connsiteY64" fmla="*/ 319393 h 1573026"/>
              <a:gd name="connsiteX65" fmla="*/ 2489444 w 2525380"/>
              <a:gd name="connsiteY65" fmla="*/ 376543 h 1573026"/>
              <a:gd name="connsiteX66" fmla="*/ 2491826 w 2525380"/>
              <a:gd name="connsiteY66" fmla="*/ 386068 h 1573026"/>
              <a:gd name="connsiteX67" fmla="*/ 2522782 w 2525380"/>
              <a:gd name="connsiteY67" fmla="*/ 393212 h 1573026"/>
              <a:gd name="connsiteX68" fmla="*/ 2510876 w 2525380"/>
              <a:gd name="connsiteY68" fmla="*/ 424168 h 1573026"/>
              <a:gd name="connsiteX69" fmla="*/ 2477538 w 2525380"/>
              <a:gd name="connsiteY69" fmla="*/ 445600 h 1573026"/>
              <a:gd name="connsiteX70" fmla="*/ 2463251 w 2525380"/>
              <a:gd name="connsiteY70" fmla="*/ 476556 h 1573026"/>
              <a:gd name="connsiteX71" fmla="*/ 2466504 w 2525380"/>
              <a:gd name="connsiteY71" fmla="*/ 559163 h 1573026"/>
              <a:gd name="connsiteX72" fmla="*/ 2453725 w 2525380"/>
              <a:gd name="connsiteY72" fmla="*/ 590856 h 1573026"/>
              <a:gd name="connsiteX73" fmla="*/ 2451344 w 2525380"/>
              <a:gd name="connsiteY73" fmla="*/ 655150 h 1573026"/>
              <a:gd name="connsiteX74" fmla="*/ 2472776 w 2525380"/>
              <a:gd name="connsiteY74" fmla="*/ 690868 h 1573026"/>
              <a:gd name="connsiteX75" fmla="*/ 2468013 w 2525380"/>
              <a:gd name="connsiteY75" fmla="*/ 743256 h 1573026"/>
              <a:gd name="connsiteX76" fmla="*/ 2470394 w 2525380"/>
              <a:gd name="connsiteY76" fmla="*/ 790881 h 1573026"/>
              <a:gd name="connsiteX77" fmla="*/ 2458488 w 2525380"/>
              <a:gd name="connsiteY77" fmla="*/ 805168 h 1573026"/>
              <a:gd name="connsiteX78" fmla="*/ 2429913 w 2525380"/>
              <a:gd name="connsiteY78" fmla="*/ 890893 h 1573026"/>
              <a:gd name="connsiteX79" fmla="*/ 2398959 w 2525380"/>
              <a:gd name="connsiteY79" fmla="*/ 967092 h 1573026"/>
              <a:gd name="connsiteX80" fmla="*/ 2363238 w 2525380"/>
              <a:gd name="connsiteY80" fmla="*/ 945662 h 1573026"/>
              <a:gd name="connsiteX81" fmla="*/ 2303707 w 2525380"/>
              <a:gd name="connsiteY81" fmla="*/ 917087 h 1573026"/>
              <a:gd name="connsiteX82" fmla="*/ 2275132 w 2525380"/>
              <a:gd name="connsiteY82" fmla="*/ 883750 h 1573026"/>
              <a:gd name="connsiteX83" fmla="*/ 2241796 w 2525380"/>
              <a:gd name="connsiteY83" fmla="*/ 869462 h 1573026"/>
              <a:gd name="connsiteX84" fmla="*/ 2208457 w 2525380"/>
              <a:gd name="connsiteY84" fmla="*/ 871843 h 1573026"/>
              <a:gd name="connsiteX85" fmla="*/ 2158451 w 2525380"/>
              <a:gd name="connsiteY85" fmla="*/ 895656 h 1573026"/>
              <a:gd name="connsiteX86" fmla="*/ 2134638 w 2525380"/>
              <a:gd name="connsiteY86" fmla="*/ 909943 h 1573026"/>
              <a:gd name="connsiteX87" fmla="*/ 2065584 w 2525380"/>
              <a:gd name="connsiteY87" fmla="*/ 926612 h 1573026"/>
              <a:gd name="connsiteX88" fmla="*/ 2044151 w 2525380"/>
              <a:gd name="connsiteY88" fmla="*/ 957568 h 1573026"/>
              <a:gd name="connsiteX89" fmla="*/ 2041769 w 2525380"/>
              <a:gd name="connsiteY89" fmla="*/ 1036150 h 1573026"/>
              <a:gd name="connsiteX90" fmla="*/ 2044153 w 2525380"/>
              <a:gd name="connsiteY90" fmla="*/ 1062342 h 1573026"/>
              <a:gd name="connsiteX91" fmla="*/ 1944138 w 2525380"/>
              <a:gd name="connsiteY91" fmla="*/ 1112350 h 1573026"/>
              <a:gd name="connsiteX92" fmla="*/ 1901276 w 2525380"/>
              <a:gd name="connsiteY92" fmla="*/ 1112350 h 1573026"/>
              <a:gd name="connsiteX93" fmla="*/ 1810790 w 2525380"/>
              <a:gd name="connsiteY93" fmla="*/ 1148067 h 1573026"/>
              <a:gd name="connsiteX94" fmla="*/ 1789357 w 2525380"/>
              <a:gd name="connsiteY94" fmla="*/ 1188550 h 1573026"/>
              <a:gd name="connsiteX95" fmla="*/ 1789359 w 2525380"/>
              <a:gd name="connsiteY95" fmla="*/ 1238556 h 1573026"/>
              <a:gd name="connsiteX96" fmla="*/ 1739351 w 2525380"/>
              <a:gd name="connsiteY96" fmla="*/ 1279037 h 1573026"/>
              <a:gd name="connsiteX97" fmla="*/ 1722684 w 2525380"/>
              <a:gd name="connsiteY97" fmla="*/ 1309993 h 1573026"/>
              <a:gd name="connsiteX98" fmla="*/ 1725063 w 2525380"/>
              <a:gd name="connsiteY98" fmla="*/ 1331425 h 1573026"/>
              <a:gd name="connsiteX99" fmla="*/ 1758401 w 2525380"/>
              <a:gd name="connsiteY99" fmla="*/ 1326662 h 1573026"/>
              <a:gd name="connsiteX100" fmla="*/ 1782215 w 2525380"/>
              <a:gd name="connsiteY100" fmla="*/ 1350474 h 1573026"/>
              <a:gd name="connsiteX101" fmla="*/ 1770307 w 2525380"/>
              <a:gd name="connsiteY101" fmla="*/ 1383812 h 1573026"/>
              <a:gd name="connsiteX102" fmla="*/ 1767926 w 2525380"/>
              <a:gd name="connsiteY102" fmla="*/ 1421912 h 1573026"/>
              <a:gd name="connsiteX103" fmla="*/ 1689346 w 2525380"/>
              <a:gd name="connsiteY103" fmla="*/ 1450487 h 1573026"/>
              <a:gd name="connsiteX104" fmla="*/ 1679821 w 2525380"/>
              <a:gd name="connsiteY104" fmla="*/ 1538594 h 1573026"/>
              <a:gd name="connsiteX105" fmla="*/ 1613144 w 2525380"/>
              <a:gd name="connsiteY105" fmla="*/ 1560025 h 1573026"/>
              <a:gd name="connsiteX106" fmla="*/ 1577093 w 2525380"/>
              <a:gd name="connsiteY106" fmla="*/ 1573012 h 1573026"/>
              <a:gd name="connsiteX107" fmla="*/ 1496463 w 2525380"/>
              <a:gd name="connsiteY107" fmla="*/ 1557643 h 1573026"/>
              <a:gd name="connsiteX108" fmla="*/ 1470269 w 2525380"/>
              <a:gd name="connsiteY108" fmla="*/ 1571931 h 1573026"/>
              <a:gd name="connsiteX109" fmla="*/ 1415503 w 2525380"/>
              <a:gd name="connsiteY109" fmla="*/ 1543356 h 1573026"/>
              <a:gd name="connsiteX110" fmla="*/ 1375019 w 2525380"/>
              <a:gd name="connsiteY110" fmla="*/ 1507637 h 1573026"/>
              <a:gd name="connsiteX111" fmla="*/ 1332159 w 2525380"/>
              <a:gd name="connsiteY111" fmla="*/ 1479061 h 1573026"/>
              <a:gd name="connsiteX112" fmla="*/ 1360732 w 2525380"/>
              <a:gd name="connsiteY112" fmla="*/ 1455250 h 1573026"/>
              <a:gd name="connsiteX113" fmla="*/ 1348826 w 2525380"/>
              <a:gd name="connsiteY113" fmla="*/ 1438581 h 1573026"/>
              <a:gd name="connsiteX114" fmla="*/ 1286913 w 2525380"/>
              <a:gd name="connsiteY114" fmla="*/ 1426675 h 1573026"/>
              <a:gd name="connsiteX115" fmla="*/ 1267863 w 2525380"/>
              <a:gd name="connsiteY115" fmla="*/ 1402862 h 1573026"/>
              <a:gd name="connsiteX116" fmla="*/ 1229765 w 2525380"/>
              <a:gd name="connsiteY116" fmla="*/ 1379050 h 1573026"/>
              <a:gd name="connsiteX117" fmla="*/ 1225001 w 2525380"/>
              <a:gd name="connsiteY117" fmla="*/ 1390956 h 1573026"/>
              <a:gd name="connsiteX118" fmla="*/ 1239290 w 2525380"/>
              <a:gd name="connsiteY118" fmla="*/ 1429056 h 1573026"/>
              <a:gd name="connsiteX119" fmla="*/ 1208332 w 2525380"/>
              <a:gd name="connsiteY119" fmla="*/ 1443343 h 1573026"/>
              <a:gd name="connsiteX120" fmla="*/ 1182140 w 2525380"/>
              <a:gd name="connsiteY120" fmla="*/ 1457630 h 1573026"/>
              <a:gd name="connsiteX121" fmla="*/ 1165469 w 2525380"/>
              <a:gd name="connsiteY121" fmla="*/ 1450487 h 1573026"/>
              <a:gd name="connsiteX122" fmla="*/ 1120226 w 2525380"/>
              <a:gd name="connsiteY122" fmla="*/ 1388575 h 1573026"/>
              <a:gd name="connsiteX123" fmla="*/ 1074984 w 2525380"/>
              <a:gd name="connsiteY123" fmla="*/ 1355237 h 1573026"/>
              <a:gd name="connsiteX124" fmla="*/ 1096415 w 2525380"/>
              <a:gd name="connsiteY124" fmla="*/ 1338568 h 1573026"/>
              <a:gd name="connsiteX125" fmla="*/ 1117846 w 2525380"/>
              <a:gd name="connsiteY125" fmla="*/ 1298087 h 1573026"/>
              <a:gd name="connsiteX126" fmla="*/ 1103557 w 2525380"/>
              <a:gd name="connsiteY126" fmla="*/ 1286181 h 1573026"/>
              <a:gd name="connsiteX127" fmla="*/ 1065459 w 2525380"/>
              <a:gd name="connsiteY127" fmla="*/ 1288562 h 1573026"/>
              <a:gd name="connsiteX128" fmla="*/ 989259 w 2525380"/>
              <a:gd name="connsiteY128" fmla="*/ 1245700 h 1573026"/>
              <a:gd name="connsiteX129" fmla="*/ 946394 w 2525380"/>
              <a:gd name="connsiteY129" fmla="*/ 1226650 h 1573026"/>
              <a:gd name="connsiteX130" fmla="*/ 936871 w 2525380"/>
              <a:gd name="connsiteY130" fmla="*/ 1226650 h 1573026"/>
              <a:gd name="connsiteX131" fmla="*/ 924965 w 2525380"/>
              <a:gd name="connsiteY131" fmla="*/ 1162356 h 1573026"/>
              <a:gd name="connsiteX132" fmla="*/ 936871 w 2525380"/>
              <a:gd name="connsiteY132" fmla="*/ 1098062 h 1573026"/>
              <a:gd name="connsiteX133" fmla="*/ 905915 w 2525380"/>
              <a:gd name="connsiteY133" fmla="*/ 1064725 h 1573026"/>
              <a:gd name="connsiteX134" fmla="*/ 853528 w 2525380"/>
              <a:gd name="connsiteY134" fmla="*/ 1040912 h 1573026"/>
              <a:gd name="connsiteX135" fmla="*/ 879721 w 2525380"/>
              <a:gd name="connsiteY135" fmla="*/ 1017100 h 1573026"/>
              <a:gd name="connsiteX136" fmla="*/ 924965 w 2525380"/>
              <a:gd name="connsiteY136" fmla="*/ 1021862 h 1573026"/>
              <a:gd name="connsiteX137" fmla="*/ 920203 w 2525380"/>
              <a:gd name="connsiteY137" fmla="*/ 974237 h 1573026"/>
              <a:gd name="connsiteX138" fmla="*/ 891628 w 2525380"/>
              <a:gd name="connsiteY138" fmla="*/ 969475 h 1573026"/>
              <a:gd name="connsiteX139" fmla="*/ 896390 w 2525380"/>
              <a:gd name="connsiteY139" fmla="*/ 921850 h 1573026"/>
              <a:gd name="connsiteX140" fmla="*/ 865434 w 2525380"/>
              <a:gd name="connsiteY140" fmla="*/ 907562 h 1573026"/>
              <a:gd name="connsiteX141" fmla="*/ 867815 w 2525380"/>
              <a:gd name="connsiteY141" fmla="*/ 871843 h 1573026"/>
              <a:gd name="connsiteX142" fmla="*/ 820190 w 2525380"/>
              <a:gd name="connsiteY142" fmla="*/ 857556 h 1573026"/>
              <a:gd name="connsiteX143" fmla="*/ 801140 w 2525380"/>
              <a:gd name="connsiteY143" fmla="*/ 878987 h 1573026"/>
              <a:gd name="connsiteX144" fmla="*/ 772563 w 2525380"/>
              <a:gd name="connsiteY144" fmla="*/ 881368 h 1573026"/>
              <a:gd name="connsiteX145" fmla="*/ 722559 w 2525380"/>
              <a:gd name="connsiteY145" fmla="*/ 886131 h 1573026"/>
              <a:gd name="connsiteX146" fmla="*/ 691603 w 2525380"/>
              <a:gd name="connsiteY146" fmla="*/ 907562 h 1573026"/>
              <a:gd name="connsiteX147" fmla="*/ 691603 w 2525380"/>
              <a:gd name="connsiteY147" fmla="*/ 876606 h 1573026"/>
              <a:gd name="connsiteX148" fmla="*/ 651121 w 2525380"/>
              <a:gd name="connsiteY148" fmla="*/ 871843 h 1573026"/>
              <a:gd name="connsiteX149" fmla="*/ 658263 w 2525380"/>
              <a:gd name="connsiteY149" fmla="*/ 893275 h 1573026"/>
              <a:gd name="connsiteX150" fmla="*/ 653503 w 2525380"/>
              <a:gd name="connsiteY150" fmla="*/ 912325 h 1573026"/>
              <a:gd name="connsiteX151" fmla="*/ 567778 w 2525380"/>
              <a:gd name="connsiteY151" fmla="*/ 859936 h 1573026"/>
              <a:gd name="connsiteX152" fmla="*/ 546346 w 2525380"/>
              <a:gd name="connsiteY152" fmla="*/ 826600 h 1573026"/>
              <a:gd name="connsiteX153" fmla="*/ 558253 w 2525380"/>
              <a:gd name="connsiteY153" fmla="*/ 786117 h 1573026"/>
              <a:gd name="connsiteX154" fmla="*/ 527296 w 2525380"/>
              <a:gd name="connsiteY154" fmla="*/ 781356 h 1573026"/>
              <a:gd name="connsiteX155" fmla="*/ 479671 w 2525380"/>
              <a:gd name="connsiteY155" fmla="*/ 795643 h 1573026"/>
              <a:gd name="connsiteX156" fmla="*/ 470146 w 2525380"/>
              <a:gd name="connsiteY156" fmla="*/ 809931 h 1573026"/>
              <a:gd name="connsiteX157" fmla="*/ 446334 w 2525380"/>
              <a:gd name="connsiteY157" fmla="*/ 826600 h 1573026"/>
              <a:gd name="connsiteX158" fmla="*/ 439190 w 2525380"/>
              <a:gd name="connsiteY158" fmla="*/ 843268 h 1573026"/>
              <a:gd name="connsiteX159" fmla="*/ 398709 w 2525380"/>
              <a:gd name="connsiteY159" fmla="*/ 876606 h 1573026"/>
              <a:gd name="connsiteX160" fmla="*/ 401088 w 2525380"/>
              <a:gd name="connsiteY160" fmla="*/ 898037 h 1573026"/>
              <a:gd name="connsiteX161" fmla="*/ 415378 w 2525380"/>
              <a:gd name="connsiteY161" fmla="*/ 917087 h 1573026"/>
              <a:gd name="connsiteX162" fmla="*/ 339178 w 2525380"/>
              <a:gd name="connsiteY162" fmla="*/ 902800 h 1573026"/>
              <a:gd name="connsiteX163" fmla="*/ 305840 w 2525380"/>
              <a:gd name="connsiteY163" fmla="*/ 907562 h 1573026"/>
              <a:gd name="connsiteX164" fmla="*/ 353463 w 2525380"/>
              <a:gd name="connsiteY164" fmla="*/ 938518 h 1573026"/>
              <a:gd name="connsiteX165" fmla="*/ 315365 w 2525380"/>
              <a:gd name="connsiteY165" fmla="*/ 1031387 h 1573026"/>
              <a:gd name="connsiteX166" fmla="*/ 3419 w 2525380"/>
              <a:gd name="connsiteY166" fmla="*/ 1093300 h 1573026"/>
              <a:gd name="connsiteX0" fmla="*/ 3338 w 2525299"/>
              <a:gd name="connsiteY0" fmla="*/ 1093300 h 1573026"/>
              <a:gd name="connsiteX1" fmla="*/ 543882 w 2525299"/>
              <a:gd name="connsiteY1" fmla="*/ 524181 h 1573026"/>
              <a:gd name="connsiteX2" fmla="*/ 589126 w 2525299"/>
              <a:gd name="connsiteY2" fmla="*/ 547993 h 1573026"/>
              <a:gd name="connsiteX3" fmla="*/ 655803 w 2525299"/>
              <a:gd name="connsiteY3" fmla="*/ 562280 h 1573026"/>
              <a:gd name="connsiteX4" fmla="*/ 701045 w 2525299"/>
              <a:gd name="connsiteY4" fmla="*/ 478937 h 1573026"/>
              <a:gd name="connsiteX5" fmla="*/ 729620 w 2525299"/>
              <a:gd name="connsiteY5" fmla="*/ 455125 h 1573026"/>
              <a:gd name="connsiteX6" fmla="*/ 732004 w 2525299"/>
              <a:gd name="connsiteY6" fmla="*/ 426549 h 1573026"/>
              <a:gd name="connsiteX7" fmla="*/ 660563 w 2525299"/>
              <a:gd name="connsiteY7" fmla="*/ 412262 h 1573026"/>
              <a:gd name="connsiteX8" fmla="*/ 631990 w 2525299"/>
              <a:gd name="connsiteY8" fmla="*/ 417024 h 1573026"/>
              <a:gd name="connsiteX9" fmla="*/ 596270 w 2525299"/>
              <a:gd name="connsiteY9" fmla="*/ 383687 h 1573026"/>
              <a:gd name="connsiteX10" fmla="*/ 620084 w 2525299"/>
              <a:gd name="connsiteY10" fmla="*/ 357491 h 1573026"/>
              <a:gd name="connsiteX11" fmla="*/ 681995 w 2525299"/>
              <a:gd name="connsiteY11" fmla="*/ 343206 h 1573026"/>
              <a:gd name="connsiteX12" fmla="*/ 727238 w 2525299"/>
              <a:gd name="connsiteY12" fmla="*/ 357493 h 1573026"/>
              <a:gd name="connsiteX13" fmla="*/ 739145 w 2525299"/>
              <a:gd name="connsiteY13" fmla="*/ 376543 h 1573026"/>
              <a:gd name="connsiteX14" fmla="*/ 858207 w 2525299"/>
              <a:gd name="connsiteY14" fmla="*/ 436075 h 1573026"/>
              <a:gd name="connsiteX15" fmla="*/ 882020 w 2525299"/>
              <a:gd name="connsiteY15" fmla="*/ 500368 h 1573026"/>
              <a:gd name="connsiteX16" fmla="*/ 903451 w 2525299"/>
              <a:gd name="connsiteY16" fmla="*/ 512275 h 1573026"/>
              <a:gd name="connsiteX17" fmla="*/ 901070 w 2525299"/>
              <a:gd name="connsiteY17" fmla="*/ 421787 h 1573026"/>
              <a:gd name="connsiteX18" fmla="*/ 922501 w 2525299"/>
              <a:gd name="connsiteY18" fmla="*/ 383687 h 1573026"/>
              <a:gd name="connsiteX19" fmla="*/ 941551 w 2525299"/>
              <a:gd name="connsiteY19" fmla="*/ 386068 h 1573026"/>
              <a:gd name="connsiteX20" fmla="*/ 941551 w 2525299"/>
              <a:gd name="connsiteY20" fmla="*/ 347968 h 1573026"/>
              <a:gd name="connsiteX21" fmla="*/ 953459 w 2525299"/>
              <a:gd name="connsiteY21" fmla="*/ 340823 h 1573026"/>
              <a:gd name="connsiteX22" fmla="*/ 1010607 w 2525299"/>
              <a:gd name="connsiteY22" fmla="*/ 343206 h 1573026"/>
              <a:gd name="connsiteX23" fmla="*/ 1110620 w 2525299"/>
              <a:gd name="connsiteY23" fmla="*/ 317012 h 1573026"/>
              <a:gd name="connsiteX24" fmla="*/ 1182057 w 2525299"/>
              <a:gd name="connsiteY24" fmla="*/ 305106 h 1573026"/>
              <a:gd name="connsiteX25" fmla="*/ 1267449 w 2525299"/>
              <a:gd name="connsiteY25" fmla="*/ 250164 h 1573026"/>
              <a:gd name="connsiteX26" fmla="*/ 1339220 w 2525299"/>
              <a:gd name="connsiteY26" fmla="*/ 221762 h 1573026"/>
              <a:gd name="connsiteX27" fmla="*/ 1408278 w 2525299"/>
              <a:gd name="connsiteY27" fmla="*/ 188423 h 1573026"/>
              <a:gd name="connsiteX28" fmla="*/ 1479713 w 2525299"/>
              <a:gd name="connsiteY28" fmla="*/ 195568 h 1573026"/>
              <a:gd name="connsiteX29" fmla="*/ 1532101 w 2525299"/>
              <a:gd name="connsiteY29" fmla="*/ 174137 h 1573026"/>
              <a:gd name="connsiteX30" fmla="*/ 1563059 w 2525299"/>
              <a:gd name="connsiteY30" fmla="*/ 183660 h 1573026"/>
              <a:gd name="connsiteX31" fmla="*/ 1636876 w 2525299"/>
              <a:gd name="connsiteY31" fmla="*/ 233668 h 1573026"/>
              <a:gd name="connsiteX32" fmla="*/ 1574963 w 2525299"/>
              <a:gd name="connsiteY32" fmla="*/ 209856 h 1573026"/>
              <a:gd name="connsiteX33" fmla="*/ 1596395 w 2525299"/>
              <a:gd name="connsiteY33" fmla="*/ 281293 h 1573026"/>
              <a:gd name="connsiteX34" fmla="*/ 1634497 w 2525299"/>
              <a:gd name="connsiteY34" fmla="*/ 309866 h 1573026"/>
              <a:gd name="connsiteX35" fmla="*/ 1729745 w 2525299"/>
              <a:gd name="connsiteY35" fmla="*/ 314631 h 1573026"/>
              <a:gd name="connsiteX36" fmla="*/ 1796422 w 2525299"/>
              <a:gd name="connsiteY36" fmla="*/ 271766 h 1573026"/>
              <a:gd name="connsiteX37" fmla="*/ 1794038 w 2525299"/>
              <a:gd name="connsiteY37" fmla="*/ 293200 h 1573026"/>
              <a:gd name="connsiteX38" fmla="*/ 1758320 w 2525299"/>
              <a:gd name="connsiteY38" fmla="*/ 321775 h 1573026"/>
              <a:gd name="connsiteX39" fmla="*/ 1684501 w 2525299"/>
              <a:gd name="connsiteY39" fmla="*/ 338443 h 1573026"/>
              <a:gd name="connsiteX40" fmla="*/ 1691647 w 2525299"/>
              <a:gd name="connsiteY40" fmla="*/ 367017 h 1573026"/>
              <a:gd name="connsiteX41" fmla="*/ 1815472 w 2525299"/>
              <a:gd name="connsiteY41" fmla="*/ 331298 h 1573026"/>
              <a:gd name="connsiteX42" fmla="*/ 1867857 w 2525299"/>
              <a:gd name="connsiteY42" fmla="*/ 295581 h 1573026"/>
              <a:gd name="connsiteX43" fmla="*/ 1910721 w 2525299"/>
              <a:gd name="connsiteY43" fmla="*/ 271766 h 1573026"/>
              <a:gd name="connsiteX44" fmla="*/ 1834522 w 2525299"/>
              <a:gd name="connsiteY44" fmla="*/ 264623 h 1573026"/>
              <a:gd name="connsiteX45" fmla="*/ 1834522 w 2525299"/>
              <a:gd name="connsiteY45" fmla="*/ 202710 h 1573026"/>
              <a:gd name="connsiteX46" fmla="*/ 1884527 w 2525299"/>
              <a:gd name="connsiteY46" fmla="*/ 202710 h 1573026"/>
              <a:gd name="connsiteX47" fmla="*/ 1991683 w 2525299"/>
              <a:gd name="connsiteY47" fmla="*/ 97935 h 1573026"/>
              <a:gd name="connsiteX48" fmla="*/ 2041689 w 2525299"/>
              <a:gd name="connsiteY48" fmla="*/ 305 h 1573026"/>
              <a:gd name="connsiteX49" fmla="*/ 2005971 w 2525299"/>
              <a:gd name="connsiteY49" fmla="*/ 114604 h 1573026"/>
              <a:gd name="connsiteX50" fmla="*/ 1932153 w 2525299"/>
              <a:gd name="connsiteY50" fmla="*/ 193186 h 1573026"/>
              <a:gd name="connsiteX51" fmla="*/ 1996445 w 2525299"/>
              <a:gd name="connsiteY51" fmla="*/ 217000 h 1573026"/>
              <a:gd name="connsiteX52" fmla="*/ 2055976 w 2525299"/>
              <a:gd name="connsiteY52" fmla="*/ 212237 h 1573026"/>
              <a:gd name="connsiteX53" fmla="*/ 2101222 w 2525299"/>
              <a:gd name="connsiteY53" fmla="*/ 257480 h 1573026"/>
              <a:gd name="connsiteX54" fmla="*/ 2151226 w 2525299"/>
              <a:gd name="connsiteY54" fmla="*/ 243193 h 1573026"/>
              <a:gd name="connsiteX55" fmla="*/ 2194088 w 2525299"/>
              <a:gd name="connsiteY55" fmla="*/ 178900 h 1573026"/>
              <a:gd name="connsiteX56" fmla="*/ 2236951 w 2525299"/>
              <a:gd name="connsiteY56" fmla="*/ 169375 h 1573026"/>
              <a:gd name="connsiteX57" fmla="*/ 2341726 w 2525299"/>
              <a:gd name="connsiteY57" fmla="*/ 152706 h 1573026"/>
              <a:gd name="connsiteX58" fmla="*/ 2358395 w 2525299"/>
              <a:gd name="connsiteY58" fmla="*/ 147943 h 1573026"/>
              <a:gd name="connsiteX59" fmla="*/ 2446501 w 2525299"/>
              <a:gd name="connsiteY59" fmla="*/ 166993 h 1573026"/>
              <a:gd name="connsiteX60" fmla="*/ 2477457 w 2525299"/>
              <a:gd name="connsiteY60" fmla="*/ 188425 h 1573026"/>
              <a:gd name="connsiteX61" fmla="*/ 2503652 w 2525299"/>
              <a:gd name="connsiteY61" fmla="*/ 205092 h 1573026"/>
              <a:gd name="connsiteX62" fmla="*/ 2525082 w 2525299"/>
              <a:gd name="connsiteY62" fmla="*/ 221762 h 1573026"/>
              <a:gd name="connsiteX63" fmla="*/ 2506032 w 2525299"/>
              <a:gd name="connsiteY63" fmla="*/ 264625 h 1573026"/>
              <a:gd name="connsiteX64" fmla="*/ 2503651 w 2525299"/>
              <a:gd name="connsiteY64" fmla="*/ 319393 h 1573026"/>
              <a:gd name="connsiteX65" fmla="*/ 2489363 w 2525299"/>
              <a:gd name="connsiteY65" fmla="*/ 376543 h 1573026"/>
              <a:gd name="connsiteX66" fmla="*/ 2491745 w 2525299"/>
              <a:gd name="connsiteY66" fmla="*/ 386068 h 1573026"/>
              <a:gd name="connsiteX67" fmla="*/ 2522701 w 2525299"/>
              <a:gd name="connsiteY67" fmla="*/ 393212 h 1573026"/>
              <a:gd name="connsiteX68" fmla="*/ 2510795 w 2525299"/>
              <a:gd name="connsiteY68" fmla="*/ 424168 h 1573026"/>
              <a:gd name="connsiteX69" fmla="*/ 2477457 w 2525299"/>
              <a:gd name="connsiteY69" fmla="*/ 445600 h 1573026"/>
              <a:gd name="connsiteX70" fmla="*/ 2463170 w 2525299"/>
              <a:gd name="connsiteY70" fmla="*/ 476556 h 1573026"/>
              <a:gd name="connsiteX71" fmla="*/ 2466423 w 2525299"/>
              <a:gd name="connsiteY71" fmla="*/ 559163 h 1573026"/>
              <a:gd name="connsiteX72" fmla="*/ 2453644 w 2525299"/>
              <a:gd name="connsiteY72" fmla="*/ 590856 h 1573026"/>
              <a:gd name="connsiteX73" fmla="*/ 2451263 w 2525299"/>
              <a:gd name="connsiteY73" fmla="*/ 655150 h 1573026"/>
              <a:gd name="connsiteX74" fmla="*/ 2472695 w 2525299"/>
              <a:gd name="connsiteY74" fmla="*/ 690868 h 1573026"/>
              <a:gd name="connsiteX75" fmla="*/ 2467932 w 2525299"/>
              <a:gd name="connsiteY75" fmla="*/ 743256 h 1573026"/>
              <a:gd name="connsiteX76" fmla="*/ 2470313 w 2525299"/>
              <a:gd name="connsiteY76" fmla="*/ 790881 h 1573026"/>
              <a:gd name="connsiteX77" fmla="*/ 2458407 w 2525299"/>
              <a:gd name="connsiteY77" fmla="*/ 805168 h 1573026"/>
              <a:gd name="connsiteX78" fmla="*/ 2429832 w 2525299"/>
              <a:gd name="connsiteY78" fmla="*/ 890893 h 1573026"/>
              <a:gd name="connsiteX79" fmla="*/ 2398878 w 2525299"/>
              <a:gd name="connsiteY79" fmla="*/ 967092 h 1573026"/>
              <a:gd name="connsiteX80" fmla="*/ 2363157 w 2525299"/>
              <a:gd name="connsiteY80" fmla="*/ 945662 h 1573026"/>
              <a:gd name="connsiteX81" fmla="*/ 2303626 w 2525299"/>
              <a:gd name="connsiteY81" fmla="*/ 917087 h 1573026"/>
              <a:gd name="connsiteX82" fmla="*/ 2275051 w 2525299"/>
              <a:gd name="connsiteY82" fmla="*/ 883750 h 1573026"/>
              <a:gd name="connsiteX83" fmla="*/ 2241715 w 2525299"/>
              <a:gd name="connsiteY83" fmla="*/ 869462 h 1573026"/>
              <a:gd name="connsiteX84" fmla="*/ 2208376 w 2525299"/>
              <a:gd name="connsiteY84" fmla="*/ 871843 h 1573026"/>
              <a:gd name="connsiteX85" fmla="*/ 2158370 w 2525299"/>
              <a:gd name="connsiteY85" fmla="*/ 895656 h 1573026"/>
              <a:gd name="connsiteX86" fmla="*/ 2134557 w 2525299"/>
              <a:gd name="connsiteY86" fmla="*/ 909943 h 1573026"/>
              <a:gd name="connsiteX87" fmla="*/ 2065503 w 2525299"/>
              <a:gd name="connsiteY87" fmla="*/ 926612 h 1573026"/>
              <a:gd name="connsiteX88" fmla="*/ 2044070 w 2525299"/>
              <a:gd name="connsiteY88" fmla="*/ 957568 h 1573026"/>
              <a:gd name="connsiteX89" fmla="*/ 2041688 w 2525299"/>
              <a:gd name="connsiteY89" fmla="*/ 1036150 h 1573026"/>
              <a:gd name="connsiteX90" fmla="*/ 2044072 w 2525299"/>
              <a:gd name="connsiteY90" fmla="*/ 1062342 h 1573026"/>
              <a:gd name="connsiteX91" fmla="*/ 1944057 w 2525299"/>
              <a:gd name="connsiteY91" fmla="*/ 1112350 h 1573026"/>
              <a:gd name="connsiteX92" fmla="*/ 1901195 w 2525299"/>
              <a:gd name="connsiteY92" fmla="*/ 1112350 h 1573026"/>
              <a:gd name="connsiteX93" fmla="*/ 1810709 w 2525299"/>
              <a:gd name="connsiteY93" fmla="*/ 1148067 h 1573026"/>
              <a:gd name="connsiteX94" fmla="*/ 1789276 w 2525299"/>
              <a:gd name="connsiteY94" fmla="*/ 1188550 h 1573026"/>
              <a:gd name="connsiteX95" fmla="*/ 1789278 w 2525299"/>
              <a:gd name="connsiteY95" fmla="*/ 1238556 h 1573026"/>
              <a:gd name="connsiteX96" fmla="*/ 1739270 w 2525299"/>
              <a:gd name="connsiteY96" fmla="*/ 1279037 h 1573026"/>
              <a:gd name="connsiteX97" fmla="*/ 1722603 w 2525299"/>
              <a:gd name="connsiteY97" fmla="*/ 1309993 h 1573026"/>
              <a:gd name="connsiteX98" fmla="*/ 1724982 w 2525299"/>
              <a:gd name="connsiteY98" fmla="*/ 1331425 h 1573026"/>
              <a:gd name="connsiteX99" fmla="*/ 1758320 w 2525299"/>
              <a:gd name="connsiteY99" fmla="*/ 1326662 h 1573026"/>
              <a:gd name="connsiteX100" fmla="*/ 1782134 w 2525299"/>
              <a:gd name="connsiteY100" fmla="*/ 1350474 h 1573026"/>
              <a:gd name="connsiteX101" fmla="*/ 1770226 w 2525299"/>
              <a:gd name="connsiteY101" fmla="*/ 1383812 h 1573026"/>
              <a:gd name="connsiteX102" fmla="*/ 1767845 w 2525299"/>
              <a:gd name="connsiteY102" fmla="*/ 1421912 h 1573026"/>
              <a:gd name="connsiteX103" fmla="*/ 1689265 w 2525299"/>
              <a:gd name="connsiteY103" fmla="*/ 1450487 h 1573026"/>
              <a:gd name="connsiteX104" fmla="*/ 1679740 w 2525299"/>
              <a:gd name="connsiteY104" fmla="*/ 1538594 h 1573026"/>
              <a:gd name="connsiteX105" fmla="*/ 1613063 w 2525299"/>
              <a:gd name="connsiteY105" fmla="*/ 1560025 h 1573026"/>
              <a:gd name="connsiteX106" fmla="*/ 1577012 w 2525299"/>
              <a:gd name="connsiteY106" fmla="*/ 1573012 h 1573026"/>
              <a:gd name="connsiteX107" fmla="*/ 1496382 w 2525299"/>
              <a:gd name="connsiteY107" fmla="*/ 1557643 h 1573026"/>
              <a:gd name="connsiteX108" fmla="*/ 1470188 w 2525299"/>
              <a:gd name="connsiteY108" fmla="*/ 1571931 h 1573026"/>
              <a:gd name="connsiteX109" fmla="*/ 1415422 w 2525299"/>
              <a:gd name="connsiteY109" fmla="*/ 1543356 h 1573026"/>
              <a:gd name="connsiteX110" fmla="*/ 1374938 w 2525299"/>
              <a:gd name="connsiteY110" fmla="*/ 1507637 h 1573026"/>
              <a:gd name="connsiteX111" fmla="*/ 1332078 w 2525299"/>
              <a:gd name="connsiteY111" fmla="*/ 1479061 h 1573026"/>
              <a:gd name="connsiteX112" fmla="*/ 1360651 w 2525299"/>
              <a:gd name="connsiteY112" fmla="*/ 1455250 h 1573026"/>
              <a:gd name="connsiteX113" fmla="*/ 1348745 w 2525299"/>
              <a:gd name="connsiteY113" fmla="*/ 1438581 h 1573026"/>
              <a:gd name="connsiteX114" fmla="*/ 1286832 w 2525299"/>
              <a:gd name="connsiteY114" fmla="*/ 1426675 h 1573026"/>
              <a:gd name="connsiteX115" fmla="*/ 1267782 w 2525299"/>
              <a:gd name="connsiteY115" fmla="*/ 1402862 h 1573026"/>
              <a:gd name="connsiteX116" fmla="*/ 1229684 w 2525299"/>
              <a:gd name="connsiteY116" fmla="*/ 1379050 h 1573026"/>
              <a:gd name="connsiteX117" fmla="*/ 1224920 w 2525299"/>
              <a:gd name="connsiteY117" fmla="*/ 1390956 h 1573026"/>
              <a:gd name="connsiteX118" fmla="*/ 1239209 w 2525299"/>
              <a:gd name="connsiteY118" fmla="*/ 1429056 h 1573026"/>
              <a:gd name="connsiteX119" fmla="*/ 1208251 w 2525299"/>
              <a:gd name="connsiteY119" fmla="*/ 1443343 h 1573026"/>
              <a:gd name="connsiteX120" fmla="*/ 1182059 w 2525299"/>
              <a:gd name="connsiteY120" fmla="*/ 1457630 h 1573026"/>
              <a:gd name="connsiteX121" fmla="*/ 1165388 w 2525299"/>
              <a:gd name="connsiteY121" fmla="*/ 1450487 h 1573026"/>
              <a:gd name="connsiteX122" fmla="*/ 1120145 w 2525299"/>
              <a:gd name="connsiteY122" fmla="*/ 1388575 h 1573026"/>
              <a:gd name="connsiteX123" fmla="*/ 1074903 w 2525299"/>
              <a:gd name="connsiteY123" fmla="*/ 1355237 h 1573026"/>
              <a:gd name="connsiteX124" fmla="*/ 1096334 w 2525299"/>
              <a:gd name="connsiteY124" fmla="*/ 1338568 h 1573026"/>
              <a:gd name="connsiteX125" fmla="*/ 1117765 w 2525299"/>
              <a:gd name="connsiteY125" fmla="*/ 1298087 h 1573026"/>
              <a:gd name="connsiteX126" fmla="*/ 1103476 w 2525299"/>
              <a:gd name="connsiteY126" fmla="*/ 1286181 h 1573026"/>
              <a:gd name="connsiteX127" fmla="*/ 1065378 w 2525299"/>
              <a:gd name="connsiteY127" fmla="*/ 1288562 h 1573026"/>
              <a:gd name="connsiteX128" fmla="*/ 989178 w 2525299"/>
              <a:gd name="connsiteY128" fmla="*/ 1245700 h 1573026"/>
              <a:gd name="connsiteX129" fmla="*/ 946313 w 2525299"/>
              <a:gd name="connsiteY129" fmla="*/ 1226650 h 1573026"/>
              <a:gd name="connsiteX130" fmla="*/ 936790 w 2525299"/>
              <a:gd name="connsiteY130" fmla="*/ 1226650 h 1573026"/>
              <a:gd name="connsiteX131" fmla="*/ 924884 w 2525299"/>
              <a:gd name="connsiteY131" fmla="*/ 1162356 h 1573026"/>
              <a:gd name="connsiteX132" fmla="*/ 936790 w 2525299"/>
              <a:gd name="connsiteY132" fmla="*/ 1098062 h 1573026"/>
              <a:gd name="connsiteX133" fmla="*/ 905834 w 2525299"/>
              <a:gd name="connsiteY133" fmla="*/ 1064725 h 1573026"/>
              <a:gd name="connsiteX134" fmla="*/ 853447 w 2525299"/>
              <a:gd name="connsiteY134" fmla="*/ 1040912 h 1573026"/>
              <a:gd name="connsiteX135" fmla="*/ 879640 w 2525299"/>
              <a:gd name="connsiteY135" fmla="*/ 1017100 h 1573026"/>
              <a:gd name="connsiteX136" fmla="*/ 924884 w 2525299"/>
              <a:gd name="connsiteY136" fmla="*/ 1021862 h 1573026"/>
              <a:gd name="connsiteX137" fmla="*/ 920122 w 2525299"/>
              <a:gd name="connsiteY137" fmla="*/ 974237 h 1573026"/>
              <a:gd name="connsiteX138" fmla="*/ 891547 w 2525299"/>
              <a:gd name="connsiteY138" fmla="*/ 969475 h 1573026"/>
              <a:gd name="connsiteX139" fmla="*/ 896309 w 2525299"/>
              <a:gd name="connsiteY139" fmla="*/ 921850 h 1573026"/>
              <a:gd name="connsiteX140" fmla="*/ 865353 w 2525299"/>
              <a:gd name="connsiteY140" fmla="*/ 907562 h 1573026"/>
              <a:gd name="connsiteX141" fmla="*/ 867734 w 2525299"/>
              <a:gd name="connsiteY141" fmla="*/ 871843 h 1573026"/>
              <a:gd name="connsiteX142" fmla="*/ 820109 w 2525299"/>
              <a:gd name="connsiteY142" fmla="*/ 857556 h 1573026"/>
              <a:gd name="connsiteX143" fmla="*/ 801059 w 2525299"/>
              <a:gd name="connsiteY143" fmla="*/ 878987 h 1573026"/>
              <a:gd name="connsiteX144" fmla="*/ 772482 w 2525299"/>
              <a:gd name="connsiteY144" fmla="*/ 881368 h 1573026"/>
              <a:gd name="connsiteX145" fmla="*/ 722478 w 2525299"/>
              <a:gd name="connsiteY145" fmla="*/ 886131 h 1573026"/>
              <a:gd name="connsiteX146" fmla="*/ 691522 w 2525299"/>
              <a:gd name="connsiteY146" fmla="*/ 907562 h 1573026"/>
              <a:gd name="connsiteX147" fmla="*/ 691522 w 2525299"/>
              <a:gd name="connsiteY147" fmla="*/ 876606 h 1573026"/>
              <a:gd name="connsiteX148" fmla="*/ 651040 w 2525299"/>
              <a:gd name="connsiteY148" fmla="*/ 871843 h 1573026"/>
              <a:gd name="connsiteX149" fmla="*/ 658182 w 2525299"/>
              <a:gd name="connsiteY149" fmla="*/ 893275 h 1573026"/>
              <a:gd name="connsiteX150" fmla="*/ 653422 w 2525299"/>
              <a:gd name="connsiteY150" fmla="*/ 912325 h 1573026"/>
              <a:gd name="connsiteX151" fmla="*/ 567697 w 2525299"/>
              <a:gd name="connsiteY151" fmla="*/ 859936 h 1573026"/>
              <a:gd name="connsiteX152" fmla="*/ 546265 w 2525299"/>
              <a:gd name="connsiteY152" fmla="*/ 826600 h 1573026"/>
              <a:gd name="connsiteX153" fmla="*/ 558172 w 2525299"/>
              <a:gd name="connsiteY153" fmla="*/ 786117 h 1573026"/>
              <a:gd name="connsiteX154" fmla="*/ 527215 w 2525299"/>
              <a:gd name="connsiteY154" fmla="*/ 781356 h 1573026"/>
              <a:gd name="connsiteX155" fmla="*/ 479590 w 2525299"/>
              <a:gd name="connsiteY155" fmla="*/ 795643 h 1573026"/>
              <a:gd name="connsiteX156" fmla="*/ 470065 w 2525299"/>
              <a:gd name="connsiteY156" fmla="*/ 809931 h 1573026"/>
              <a:gd name="connsiteX157" fmla="*/ 446253 w 2525299"/>
              <a:gd name="connsiteY157" fmla="*/ 826600 h 1573026"/>
              <a:gd name="connsiteX158" fmla="*/ 439109 w 2525299"/>
              <a:gd name="connsiteY158" fmla="*/ 843268 h 1573026"/>
              <a:gd name="connsiteX159" fmla="*/ 398628 w 2525299"/>
              <a:gd name="connsiteY159" fmla="*/ 876606 h 1573026"/>
              <a:gd name="connsiteX160" fmla="*/ 401007 w 2525299"/>
              <a:gd name="connsiteY160" fmla="*/ 898037 h 1573026"/>
              <a:gd name="connsiteX161" fmla="*/ 415297 w 2525299"/>
              <a:gd name="connsiteY161" fmla="*/ 917087 h 1573026"/>
              <a:gd name="connsiteX162" fmla="*/ 339097 w 2525299"/>
              <a:gd name="connsiteY162" fmla="*/ 902800 h 1573026"/>
              <a:gd name="connsiteX163" fmla="*/ 305759 w 2525299"/>
              <a:gd name="connsiteY163" fmla="*/ 907562 h 1573026"/>
              <a:gd name="connsiteX164" fmla="*/ 315284 w 2525299"/>
              <a:gd name="connsiteY164" fmla="*/ 1031387 h 1573026"/>
              <a:gd name="connsiteX165" fmla="*/ 3338 w 2525299"/>
              <a:gd name="connsiteY165" fmla="*/ 1093300 h 1573026"/>
              <a:gd name="connsiteX0" fmla="*/ 3393 w 2525354"/>
              <a:gd name="connsiteY0" fmla="*/ 1093300 h 1573026"/>
              <a:gd name="connsiteX1" fmla="*/ 543937 w 2525354"/>
              <a:gd name="connsiteY1" fmla="*/ 524181 h 1573026"/>
              <a:gd name="connsiteX2" fmla="*/ 589181 w 2525354"/>
              <a:gd name="connsiteY2" fmla="*/ 547993 h 1573026"/>
              <a:gd name="connsiteX3" fmla="*/ 655858 w 2525354"/>
              <a:gd name="connsiteY3" fmla="*/ 562280 h 1573026"/>
              <a:gd name="connsiteX4" fmla="*/ 701100 w 2525354"/>
              <a:gd name="connsiteY4" fmla="*/ 478937 h 1573026"/>
              <a:gd name="connsiteX5" fmla="*/ 729675 w 2525354"/>
              <a:gd name="connsiteY5" fmla="*/ 455125 h 1573026"/>
              <a:gd name="connsiteX6" fmla="*/ 732059 w 2525354"/>
              <a:gd name="connsiteY6" fmla="*/ 426549 h 1573026"/>
              <a:gd name="connsiteX7" fmla="*/ 660618 w 2525354"/>
              <a:gd name="connsiteY7" fmla="*/ 412262 h 1573026"/>
              <a:gd name="connsiteX8" fmla="*/ 632045 w 2525354"/>
              <a:gd name="connsiteY8" fmla="*/ 417024 h 1573026"/>
              <a:gd name="connsiteX9" fmla="*/ 596325 w 2525354"/>
              <a:gd name="connsiteY9" fmla="*/ 383687 h 1573026"/>
              <a:gd name="connsiteX10" fmla="*/ 620139 w 2525354"/>
              <a:gd name="connsiteY10" fmla="*/ 357491 h 1573026"/>
              <a:gd name="connsiteX11" fmla="*/ 682050 w 2525354"/>
              <a:gd name="connsiteY11" fmla="*/ 343206 h 1573026"/>
              <a:gd name="connsiteX12" fmla="*/ 727293 w 2525354"/>
              <a:gd name="connsiteY12" fmla="*/ 357493 h 1573026"/>
              <a:gd name="connsiteX13" fmla="*/ 739200 w 2525354"/>
              <a:gd name="connsiteY13" fmla="*/ 376543 h 1573026"/>
              <a:gd name="connsiteX14" fmla="*/ 858262 w 2525354"/>
              <a:gd name="connsiteY14" fmla="*/ 436075 h 1573026"/>
              <a:gd name="connsiteX15" fmla="*/ 882075 w 2525354"/>
              <a:gd name="connsiteY15" fmla="*/ 500368 h 1573026"/>
              <a:gd name="connsiteX16" fmla="*/ 903506 w 2525354"/>
              <a:gd name="connsiteY16" fmla="*/ 512275 h 1573026"/>
              <a:gd name="connsiteX17" fmla="*/ 901125 w 2525354"/>
              <a:gd name="connsiteY17" fmla="*/ 421787 h 1573026"/>
              <a:gd name="connsiteX18" fmla="*/ 922556 w 2525354"/>
              <a:gd name="connsiteY18" fmla="*/ 383687 h 1573026"/>
              <a:gd name="connsiteX19" fmla="*/ 941606 w 2525354"/>
              <a:gd name="connsiteY19" fmla="*/ 386068 h 1573026"/>
              <a:gd name="connsiteX20" fmla="*/ 941606 w 2525354"/>
              <a:gd name="connsiteY20" fmla="*/ 347968 h 1573026"/>
              <a:gd name="connsiteX21" fmla="*/ 953514 w 2525354"/>
              <a:gd name="connsiteY21" fmla="*/ 340823 h 1573026"/>
              <a:gd name="connsiteX22" fmla="*/ 1010662 w 2525354"/>
              <a:gd name="connsiteY22" fmla="*/ 343206 h 1573026"/>
              <a:gd name="connsiteX23" fmla="*/ 1110675 w 2525354"/>
              <a:gd name="connsiteY23" fmla="*/ 317012 h 1573026"/>
              <a:gd name="connsiteX24" fmla="*/ 1182112 w 2525354"/>
              <a:gd name="connsiteY24" fmla="*/ 305106 h 1573026"/>
              <a:gd name="connsiteX25" fmla="*/ 1267504 w 2525354"/>
              <a:gd name="connsiteY25" fmla="*/ 250164 h 1573026"/>
              <a:gd name="connsiteX26" fmla="*/ 1339275 w 2525354"/>
              <a:gd name="connsiteY26" fmla="*/ 221762 h 1573026"/>
              <a:gd name="connsiteX27" fmla="*/ 1408333 w 2525354"/>
              <a:gd name="connsiteY27" fmla="*/ 188423 h 1573026"/>
              <a:gd name="connsiteX28" fmla="*/ 1479768 w 2525354"/>
              <a:gd name="connsiteY28" fmla="*/ 195568 h 1573026"/>
              <a:gd name="connsiteX29" fmla="*/ 1532156 w 2525354"/>
              <a:gd name="connsiteY29" fmla="*/ 174137 h 1573026"/>
              <a:gd name="connsiteX30" fmla="*/ 1563114 w 2525354"/>
              <a:gd name="connsiteY30" fmla="*/ 183660 h 1573026"/>
              <a:gd name="connsiteX31" fmla="*/ 1636931 w 2525354"/>
              <a:gd name="connsiteY31" fmla="*/ 233668 h 1573026"/>
              <a:gd name="connsiteX32" fmla="*/ 1575018 w 2525354"/>
              <a:gd name="connsiteY32" fmla="*/ 209856 h 1573026"/>
              <a:gd name="connsiteX33" fmla="*/ 1596450 w 2525354"/>
              <a:gd name="connsiteY33" fmla="*/ 281293 h 1573026"/>
              <a:gd name="connsiteX34" fmla="*/ 1634552 w 2525354"/>
              <a:gd name="connsiteY34" fmla="*/ 309866 h 1573026"/>
              <a:gd name="connsiteX35" fmla="*/ 1729800 w 2525354"/>
              <a:gd name="connsiteY35" fmla="*/ 314631 h 1573026"/>
              <a:gd name="connsiteX36" fmla="*/ 1796477 w 2525354"/>
              <a:gd name="connsiteY36" fmla="*/ 271766 h 1573026"/>
              <a:gd name="connsiteX37" fmla="*/ 1794093 w 2525354"/>
              <a:gd name="connsiteY37" fmla="*/ 293200 h 1573026"/>
              <a:gd name="connsiteX38" fmla="*/ 1758375 w 2525354"/>
              <a:gd name="connsiteY38" fmla="*/ 321775 h 1573026"/>
              <a:gd name="connsiteX39" fmla="*/ 1684556 w 2525354"/>
              <a:gd name="connsiteY39" fmla="*/ 338443 h 1573026"/>
              <a:gd name="connsiteX40" fmla="*/ 1691702 w 2525354"/>
              <a:gd name="connsiteY40" fmla="*/ 367017 h 1573026"/>
              <a:gd name="connsiteX41" fmla="*/ 1815527 w 2525354"/>
              <a:gd name="connsiteY41" fmla="*/ 331298 h 1573026"/>
              <a:gd name="connsiteX42" fmla="*/ 1867912 w 2525354"/>
              <a:gd name="connsiteY42" fmla="*/ 295581 h 1573026"/>
              <a:gd name="connsiteX43" fmla="*/ 1910776 w 2525354"/>
              <a:gd name="connsiteY43" fmla="*/ 271766 h 1573026"/>
              <a:gd name="connsiteX44" fmla="*/ 1834577 w 2525354"/>
              <a:gd name="connsiteY44" fmla="*/ 264623 h 1573026"/>
              <a:gd name="connsiteX45" fmla="*/ 1834577 w 2525354"/>
              <a:gd name="connsiteY45" fmla="*/ 202710 h 1573026"/>
              <a:gd name="connsiteX46" fmla="*/ 1884582 w 2525354"/>
              <a:gd name="connsiteY46" fmla="*/ 202710 h 1573026"/>
              <a:gd name="connsiteX47" fmla="*/ 1991738 w 2525354"/>
              <a:gd name="connsiteY47" fmla="*/ 97935 h 1573026"/>
              <a:gd name="connsiteX48" fmla="*/ 2041744 w 2525354"/>
              <a:gd name="connsiteY48" fmla="*/ 305 h 1573026"/>
              <a:gd name="connsiteX49" fmla="*/ 2006026 w 2525354"/>
              <a:gd name="connsiteY49" fmla="*/ 114604 h 1573026"/>
              <a:gd name="connsiteX50" fmla="*/ 1932208 w 2525354"/>
              <a:gd name="connsiteY50" fmla="*/ 193186 h 1573026"/>
              <a:gd name="connsiteX51" fmla="*/ 1996500 w 2525354"/>
              <a:gd name="connsiteY51" fmla="*/ 217000 h 1573026"/>
              <a:gd name="connsiteX52" fmla="*/ 2056031 w 2525354"/>
              <a:gd name="connsiteY52" fmla="*/ 212237 h 1573026"/>
              <a:gd name="connsiteX53" fmla="*/ 2101277 w 2525354"/>
              <a:gd name="connsiteY53" fmla="*/ 257480 h 1573026"/>
              <a:gd name="connsiteX54" fmla="*/ 2151281 w 2525354"/>
              <a:gd name="connsiteY54" fmla="*/ 243193 h 1573026"/>
              <a:gd name="connsiteX55" fmla="*/ 2194143 w 2525354"/>
              <a:gd name="connsiteY55" fmla="*/ 178900 h 1573026"/>
              <a:gd name="connsiteX56" fmla="*/ 2237006 w 2525354"/>
              <a:gd name="connsiteY56" fmla="*/ 169375 h 1573026"/>
              <a:gd name="connsiteX57" fmla="*/ 2341781 w 2525354"/>
              <a:gd name="connsiteY57" fmla="*/ 152706 h 1573026"/>
              <a:gd name="connsiteX58" fmla="*/ 2358450 w 2525354"/>
              <a:gd name="connsiteY58" fmla="*/ 147943 h 1573026"/>
              <a:gd name="connsiteX59" fmla="*/ 2446556 w 2525354"/>
              <a:gd name="connsiteY59" fmla="*/ 166993 h 1573026"/>
              <a:gd name="connsiteX60" fmla="*/ 2477512 w 2525354"/>
              <a:gd name="connsiteY60" fmla="*/ 188425 h 1573026"/>
              <a:gd name="connsiteX61" fmla="*/ 2503707 w 2525354"/>
              <a:gd name="connsiteY61" fmla="*/ 205092 h 1573026"/>
              <a:gd name="connsiteX62" fmla="*/ 2525137 w 2525354"/>
              <a:gd name="connsiteY62" fmla="*/ 221762 h 1573026"/>
              <a:gd name="connsiteX63" fmla="*/ 2506087 w 2525354"/>
              <a:gd name="connsiteY63" fmla="*/ 264625 h 1573026"/>
              <a:gd name="connsiteX64" fmla="*/ 2503706 w 2525354"/>
              <a:gd name="connsiteY64" fmla="*/ 319393 h 1573026"/>
              <a:gd name="connsiteX65" fmla="*/ 2489418 w 2525354"/>
              <a:gd name="connsiteY65" fmla="*/ 376543 h 1573026"/>
              <a:gd name="connsiteX66" fmla="*/ 2491800 w 2525354"/>
              <a:gd name="connsiteY66" fmla="*/ 386068 h 1573026"/>
              <a:gd name="connsiteX67" fmla="*/ 2522756 w 2525354"/>
              <a:gd name="connsiteY67" fmla="*/ 393212 h 1573026"/>
              <a:gd name="connsiteX68" fmla="*/ 2510850 w 2525354"/>
              <a:gd name="connsiteY68" fmla="*/ 424168 h 1573026"/>
              <a:gd name="connsiteX69" fmla="*/ 2477512 w 2525354"/>
              <a:gd name="connsiteY69" fmla="*/ 445600 h 1573026"/>
              <a:gd name="connsiteX70" fmla="*/ 2463225 w 2525354"/>
              <a:gd name="connsiteY70" fmla="*/ 476556 h 1573026"/>
              <a:gd name="connsiteX71" fmla="*/ 2466478 w 2525354"/>
              <a:gd name="connsiteY71" fmla="*/ 559163 h 1573026"/>
              <a:gd name="connsiteX72" fmla="*/ 2453699 w 2525354"/>
              <a:gd name="connsiteY72" fmla="*/ 590856 h 1573026"/>
              <a:gd name="connsiteX73" fmla="*/ 2451318 w 2525354"/>
              <a:gd name="connsiteY73" fmla="*/ 655150 h 1573026"/>
              <a:gd name="connsiteX74" fmla="*/ 2472750 w 2525354"/>
              <a:gd name="connsiteY74" fmla="*/ 690868 h 1573026"/>
              <a:gd name="connsiteX75" fmla="*/ 2467987 w 2525354"/>
              <a:gd name="connsiteY75" fmla="*/ 743256 h 1573026"/>
              <a:gd name="connsiteX76" fmla="*/ 2470368 w 2525354"/>
              <a:gd name="connsiteY76" fmla="*/ 790881 h 1573026"/>
              <a:gd name="connsiteX77" fmla="*/ 2458462 w 2525354"/>
              <a:gd name="connsiteY77" fmla="*/ 805168 h 1573026"/>
              <a:gd name="connsiteX78" fmla="*/ 2429887 w 2525354"/>
              <a:gd name="connsiteY78" fmla="*/ 890893 h 1573026"/>
              <a:gd name="connsiteX79" fmla="*/ 2398933 w 2525354"/>
              <a:gd name="connsiteY79" fmla="*/ 967092 h 1573026"/>
              <a:gd name="connsiteX80" fmla="*/ 2363212 w 2525354"/>
              <a:gd name="connsiteY80" fmla="*/ 945662 h 1573026"/>
              <a:gd name="connsiteX81" fmla="*/ 2303681 w 2525354"/>
              <a:gd name="connsiteY81" fmla="*/ 917087 h 1573026"/>
              <a:gd name="connsiteX82" fmla="*/ 2275106 w 2525354"/>
              <a:gd name="connsiteY82" fmla="*/ 883750 h 1573026"/>
              <a:gd name="connsiteX83" fmla="*/ 2241770 w 2525354"/>
              <a:gd name="connsiteY83" fmla="*/ 869462 h 1573026"/>
              <a:gd name="connsiteX84" fmla="*/ 2208431 w 2525354"/>
              <a:gd name="connsiteY84" fmla="*/ 871843 h 1573026"/>
              <a:gd name="connsiteX85" fmla="*/ 2158425 w 2525354"/>
              <a:gd name="connsiteY85" fmla="*/ 895656 h 1573026"/>
              <a:gd name="connsiteX86" fmla="*/ 2134612 w 2525354"/>
              <a:gd name="connsiteY86" fmla="*/ 909943 h 1573026"/>
              <a:gd name="connsiteX87" fmla="*/ 2065558 w 2525354"/>
              <a:gd name="connsiteY87" fmla="*/ 926612 h 1573026"/>
              <a:gd name="connsiteX88" fmla="*/ 2044125 w 2525354"/>
              <a:gd name="connsiteY88" fmla="*/ 957568 h 1573026"/>
              <a:gd name="connsiteX89" fmla="*/ 2041743 w 2525354"/>
              <a:gd name="connsiteY89" fmla="*/ 1036150 h 1573026"/>
              <a:gd name="connsiteX90" fmla="*/ 2044127 w 2525354"/>
              <a:gd name="connsiteY90" fmla="*/ 1062342 h 1573026"/>
              <a:gd name="connsiteX91" fmla="*/ 1944112 w 2525354"/>
              <a:gd name="connsiteY91" fmla="*/ 1112350 h 1573026"/>
              <a:gd name="connsiteX92" fmla="*/ 1901250 w 2525354"/>
              <a:gd name="connsiteY92" fmla="*/ 1112350 h 1573026"/>
              <a:gd name="connsiteX93" fmla="*/ 1810764 w 2525354"/>
              <a:gd name="connsiteY93" fmla="*/ 1148067 h 1573026"/>
              <a:gd name="connsiteX94" fmla="*/ 1789331 w 2525354"/>
              <a:gd name="connsiteY94" fmla="*/ 1188550 h 1573026"/>
              <a:gd name="connsiteX95" fmla="*/ 1789333 w 2525354"/>
              <a:gd name="connsiteY95" fmla="*/ 1238556 h 1573026"/>
              <a:gd name="connsiteX96" fmla="*/ 1739325 w 2525354"/>
              <a:gd name="connsiteY96" fmla="*/ 1279037 h 1573026"/>
              <a:gd name="connsiteX97" fmla="*/ 1722658 w 2525354"/>
              <a:gd name="connsiteY97" fmla="*/ 1309993 h 1573026"/>
              <a:gd name="connsiteX98" fmla="*/ 1725037 w 2525354"/>
              <a:gd name="connsiteY98" fmla="*/ 1331425 h 1573026"/>
              <a:gd name="connsiteX99" fmla="*/ 1758375 w 2525354"/>
              <a:gd name="connsiteY99" fmla="*/ 1326662 h 1573026"/>
              <a:gd name="connsiteX100" fmla="*/ 1782189 w 2525354"/>
              <a:gd name="connsiteY100" fmla="*/ 1350474 h 1573026"/>
              <a:gd name="connsiteX101" fmla="*/ 1770281 w 2525354"/>
              <a:gd name="connsiteY101" fmla="*/ 1383812 h 1573026"/>
              <a:gd name="connsiteX102" fmla="*/ 1767900 w 2525354"/>
              <a:gd name="connsiteY102" fmla="*/ 1421912 h 1573026"/>
              <a:gd name="connsiteX103" fmla="*/ 1689320 w 2525354"/>
              <a:gd name="connsiteY103" fmla="*/ 1450487 h 1573026"/>
              <a:gd name="connsiteX104" fmla="*/ 1679795 w 2525354"/>
              <a:gd name="connsiteY104" fmla="*/ 1538594 h 1573026"/>
              <a:gd name="connsiteX105" fmla="*/ 1613118 w 2525354"/>
              <a:gd name="connsiteY105" fmla="*/ 1560025 h 1573026"/>
              <a:gd name="connsiteX106" fmla="*/ 1577067 w 2525354"/>
              <a:gd name="connsiteY106" fmla="*/ 1573012 h 1573026"/>
              <a:gd name="connsiteX107" fmla="*/ 1496437 w 2525354"/>
              <a:gd name="connsiteY107" fmla="*/ 1557643 h 1573026"/>
              <a:gd name="connsiteX108" fmla="*/ 1470243 w 2525354"/>
              <a:gd name="connsiteY108" fmla="*/ 1571931 h 1573026"/>
              <a:gd name="connsiteX109" fmla="*/ 1415477 w 2525354"/>
              <a:gd name="connsiteY109" fmla="*/ 1543356 h 1573026"/>
              <a:gd name="connsiteX110" fmla="*/ 1374993 w 2525354"/>
              <a:gd name="connsiteY110" fmla="*/ 1507637 h 1573026"/>
              <a:gd name="connsiteX111" fmla="*/ 1332133 w 2525354"/>
              <a:gd name="connsiteY111" fmla="*/ 1479061 h 1573026"/>
              <a:gd name="connsiteX112" fmla="*/ 1360706 w 2525354"/>
              <a:gd name="connsiteY112" fmla="*/ 1455250 h 1573026"/>
              <a:gd name="connsiteX113" fmla="*/ 1348800 w 2525354"/>
              <a:gd name="connsiteY113" fmla="*/ 1438581 h 1573026"/>
              <a:gd name="connsiteX114" fmla="*/ 1286887 w 2525354"/>
              <a:gd name="connsiteY114" fmla="*/ 1426675 h 1573026"/>
              <a:gd name="connsiteX115" fmla="*/ 1267837 w 2525354"/>
              <a:gd name="connsiteY115" fmla="*/ 1402862 h 1573026"/>
              <a:gd name="connsiteX116" fmla="*/ 1229739 w 2525354"/>
              <a:gd name="connsiteY116" fmla="*/ 1379050 h 1573026"/>
              <a:gd name="connsiteX117" fmla="*/ 1224975 w 2525354"/>
              <a:gd name="connsiteY117" fmla="*/ 1390956 h 1573026"/>
              <a:gd name="connsiteX118" fmla="*/ 1239264 w 2525354"/>
              <a:gd name="connsiteY118" fmla="*/ 1429056 h 1573026"/>
              <a:gd name="connsiteX119" fmla="*/ 1208306 w 2525354"/>
              <a:gd name="connsiteY119" fmla="*/ 1443343 h 1573026"/>
              <a:gd name="connsiteX120" fmla="*/ 1182114 w 2525354"/>
              <a:gd name="connsiteY120" fmla="*/ 1457630 h 1573026"/>
              <a:gd name="connsiteX121" fmla="*/ 1165443 w 2525354"/>
              <a:gd name="connsiteY121" fmla="*/ 1450487 h 1573026"/>
              <a:gd name="connsiteX122" fmla="*/ 1120200 w 2525354"/>
              <a:gd name="connsiteY122" fmla="*/ 1388575 h 1573026"/>
              <a:gd name="connsiteX123" fmla="*/ 1074958 w 2525354"/>
              <a:gd name="connsiteY123" fmla="*/ 1355237 h 1573026"/>
              <a:gd name="connsiteX124" fmla="*/ 1096389 w 2525354"/>
              <a:gd name="connsiteY124" fmla="*/ 1338568 h 1573026"/>
              <a:gd name="connsiteX125" fmla="*/ 1117820 w 2525354"/>
              <a:gd name="connsiteY125" fmla="*/ 1298087 h 1573026"/>
              <a:gd name="connsiteX126" fmla="*/ 1103531 w 2525354"/>
              <a:gd name="connsiteY126" fmla="*/ 1286181 h 1573026"/>
              <a:gd name="connsiteX127" fmla="*/ 1065433 w 2525354"/>
              <a:gd name="connsiteY127" fmla="*/ 1288562 h 1573026"/>
              <a:gd name="connsiteX128" fmla="*/ 989233 w 2525354"/>
              <a:gd name="connsiteY128" fmla="*/ 1245700 h 1573026"/>
              <a:gd name="connsiteX129" fmla="*/ 946368 w 2525354"/>
              <a:gd name="connsiteY129" fmla="*/ 1226650 h 1573026"/>
              <a:gd name="connsiteX130" fmla="*/ 936845 w 2525354"/>
              <a:gd name="connsiteY130" fmla="*/ 1226650 h 1573026"/>
              <a:gd name="connsiteX131" fmla="*/ 924939 w 2525354"/>
              <a:gd name="connsiteY131" fmla="*/ 1162356 h 1573026"/>
              <a:gd name="connsiteX132" fmla="*/ 936845 w 2525354"/>
              <a:gd name="connsiteY132" fmla="*/ 1098062 h 1573026"/>
              <a:gd name="connsiteX133" fmla="*/ 905889 w 2525354"/>
              <a:gd name="connsiteY133" fmla="*/ 1064725 h 1573026"/>
              <a:gd name="connsiteX134" fmla="*/ 853502 w 2525354"/>
              <a:gd name="connsiteY134" fmla="*/ 1040912 h 1573026"/>
              <a:gd name="connsiteX135" fmla="*/ 879695 w 2525354"/>
              <a:gd name="connsiteY135" fmla="*/ 1017100 h 1573026"/>
              <a:gd name="connsiteX136" fmla="*/ 924939 w 2525354"/>
              <a:gd name="connsiteY136" fmla="*/ 1021862 h 1573026"/>
              <a:gd name="connsiteX137" fmla="*/ 920177 w 2525354"/>
              <a:gd name="connsiteY137" fmla="*/ 974237 h 1573026"/>
              <a:gd name="connsiteX138" fmla="*/ 891602 w 2525354"/>
              <a:gd name="connsiteY138" fmla="*/ 969475 h 1573026"/>
              <a:gd name="connsiteX139" fmla="*/ 896364 w 2525354"/>
              <a:gd name="connsiteY139" fmla="*/ 921850 h 1573026"/>
              <a:gd name="connsiteX140" fmla="*/ 865408 w 2525354"/>
              <a:gd name="connsiteY140" fmla="*/ 907562 h 1573026"/>
              <a:gd name="connsiteX141" fmla="*/ 867789 w 2525354"/>
              <a:gd name="connsiteY141" fmla="*/ 871843 h 1573026"/>
              <a:gd name="connsiteX142" fmla="*/ 820164 w 2525354"/>
              <a:gd name="connsiteY142" fmla="*/ 857556 h 1573026"/>
              <a:gd name="connsiteX143" fmla="*/ 801114 w 2525354"/>
              <a:gd name="connsiteY143" fmla="*/ 878987 h 1573026"/>
              <a:gd name="connsiteX144" fmla="*/ 772537 w 2525354"/>
              <a:gd name="connsiteY144" fmla="*/ 881368 h 1573026"/>
              <a:gd name="connsiteX145" fmla="*/ 722533 w 2525354"/>
              <a:gd name="connsiteY145" fmla="*/ 886131 h 1573026"/>
              <a:gd name="connsiteX146" fmla="*/ 691577 w 2525354"/>
              <a:gd name="connsiteY146" fmla="*/ 907562 h 1573026"/>
              <a:gd name="connsiteX147" fmla="*/ 691577 w 2525354"/>
              <a:gd name="connsiteY147" fmla="*/ 876606 h 1573026"/>
              <a:gd name="connsiteX148" fmla="*/ 651095 w 2525354"/>
              <a:gd name="connsiteY148" fmla="*/ 871843 h 1573026"/>
              <a:gd name="connsiteX149" fmla="*/ 658237 w 2525354"/>
              <a:gd name="connsiteY149" fmla="*/ 893275 h 1573026"/>
              <a:gd name="connsiteX150" fmla="*/ 653477 w 2525354"/>
              <a:gd name="connsiteY150" fmla="*/ 912325 h 1573026"/>
              <a:gd name="connsiteX151" fmla="*/ 567752 w 2525354"/>
              <a:gd name="connsiteY151" fmla="*/ 859936 h 1573026"/>
              <a:gd name="connsiteX152" fmla="*/ 546320 w 2525354"/>
              <a:gd name="connsiteY152" fmla="*/ 826600 h 1573026"/>
              <a:gd name="connsiteX153" fmla="*/ 558227 w 2525354"/>
              <a:gd name="connsiteY153" fmla="*/ 786117 h 1573026"/>
              <a:gd name="connsiteX154" fmla="*/ 527270 w 2525354"/>
              <a:gd name="connsiteY154" fmla="*/ 781356 h 1573026"/>
              <a:gd name="connsiteX155" fmla="*/ 479645 w 2525354"/>
              <a:gd name="connsiteY155" fmla="*/ 795643 h 1573026"/>
              <a:gd name="connsiteX156" fmla="*/ 470120 w 2525354"/>
              <a:gd name="connsiteY156" fmla="*/ 809931 h 1573026"/>
              <a:gd name="connsiteX157" fmla="*/ 446308 w 2525354"/>
              <a:gd name="connsiteY157" fmla="*/ 826600 h 1573026"/>
              <a:gd name="connsiteX158" fmla="*/ 439164 w 2525354"/>
              <a:gd name="connsiteY158" fmla="*/ 843268 h 1573026"/>
              <a:gd name="connsiteX159" fmla="*/ 398683 w 2525354"/>
              <a:gd name="connsiteY159" fmla="*/ 876606 h 1573026"/>
              <a:gd name="connsiteX160" fmla="*/ 401062 w 2525354"/>
              <a:gd name="connsiteY160" fmla="*/ 898037 h 1573026"/>
              <a:gd name="connsiteX161" fmla="*/ 415352 w 2525354"/>
              <a:gd name="connsiteY161" fmla="*/ 917087 h 1573026"/>
              <a:gd name="connsiteX162" fmla="*/ 339152 w 2525354"/>
              <a:gd name="connsiteY162" fmla="*/ 902800 h 1573026"/>
              <a:gd name="connsiteX163" fmla="*/ 315339 w 2525354"/>
              <a:gd name="connsiteY163" fmla="*/ 1031387 h 1573026"/>
              <a:gd name="connsiteX164" fmla="*/ 3393 w 2525354"/>
              <a:gd name="connsiteY164" fmla="*/ 1093300 h 1573026"/>
              <a:gd name="connsiteX0" fmla="*/ 3529 w 2525490"/>
              <a:gd name="connsiteY0" fmla="*/ 1093300 h 1573026"/>
              <a:gd name="connsiteX1" fmla="*/ 544073 w 2525490"/>
              <a:gd name="connsiteY1" fmla="*/ 524181 h 1573026"/>
              <a:gd name="connsiteX2" fmla="*/ 589317 w 2525490"/>
              <a:gd name="connsiteY2" fmla="*/ 547993 h 1573026"/>
              <a:gd name="connsiteX3" fmla="*/ 655994 w 2525490"/>
              <a:gd name="connsiteY3" fmla="*/ 562280 h 1573026"/>
              <a:gd name="connsiteX4" fmla="*/ 701236 w 2525490"/>
              <a:gd name="connsiteY4" fmla="*/ 478937 h 1573026"/>
              <a:gd name="connsiteX5" fmla="*/ 729811 w 2525490"/>
              <a:gd name="connsiteY5" fmla="*/ 455125 h 1573026"/>
              <a:gd name="connsiteX6" fmla="*/ 732195 w 2525490"/>
              <a:gd name="connsiteY6" fmla="*/ 426549 h 1573026"/>
              <a:gd name="connsiteX7" fmla="*/ 660754 w 2525490"/>
              <a:gd name="connsiteY7" fmla="*/ 412262 h 1573026"/>
              <a:gd name="connsiteX8" fmla="*/ 632181 w 2525490"/>
              <a:gd name="connsiteY8" fmla="*/ 417024 h 1573026"/>
              <a:gd name="connsiteX9" fmla="*/ 596461 w 2525490"/>
              <a:gd name="connsiteY9" fmla="*/ 383687 h 1573026"/>
              <a:gd name="connsiteX10" fmla="*/ 620275 w 2525490"/>
              <a:gd name="connsiteY10" fmla="*/ 357491 h 1573026"/>
              <a:gd name="connsiteX11" fmla="*/ 682186 w 2525490"/>
              <a:gd name="connsiteY11" fmla="*/ 343206 h 1573026"/>
              <a:gd name="connsiteX12" fmla="*/ 727429 w 2525490"/>
              <a:gd name="connsiteY12" fmla="*/ 357493 h 1573026"/>
              <a:gd name="connsiteX13" fmla="*/ 739336 w 2525490"/>
              <a:gd name="connsiteY13" fmla="*/ 376543 h 1573026"/>
              <a:gd name="connsiteX14" fmla="*/ 858398 w 2525490"/>
              <a:gd name="connsiteY14" fmla="*/ 436075 h 1573026"/>
              <a:gd name="connsiteX15" fmla="*/ 882211 w 2525490"/>
              <a:gd name="connsiteY15" fmla="*/ 500368 h 1573026"/>
              <a:gd name="connsiteX16" fmla="*/ 903642 w 2525490"/>
              <a:gd name="connsiteY16" fmla="*/ 512275 h 1573026"/>
              <a:gd name="connsiteX17" fmla="*/ 901261 w 2525490"/>
              <a:gd name="connsiteY17" fmla="*/ 421787 h 1573026"/>
              <a:gd name="connsiteX18" fmla="*/ 922692 w 2525490"/>
              <a:gd name="connsiteY18" fmla="*/ 383687 h 1573026"/>
              <a:gd name="connsiteX19" fmla="*/ 941742 w 2525490"/>
              <a:gd name="connsiteY19" fmla="*/ 386068 h 1573026"/>
              <a:gd name="connsiteX20" fmla="*/ 941742 w 2525490"/>
              <a:gd name="connsiteY20" fmla="*/ 347968 h 1573026"/>
              <a:gd name="connsiteX21" fmla="*/ 953650 w 2525490"/>
              <a:gd name="connsiteY21" fmla="*/ 340823 h 1573026"/>
              <a:gd name="connsiteX22" fmla="*/ 1010798 w 2525490"/>
              <a:gd name="connsiteY22" fmla="*/ 343206 h 1573026"/>
              <a:gd name="connsiteX23" fmla="*/ 1110811 w 2525490"/>
              <a:gd name="connsiteY23" fmla="*/ 317012 h 1573026"/>
              <a:gd name="connsiteX24" fmla="*/ 1182248 w 2525490"/>
              <a:gd name="connsiteY24" fmla="*/ 305106 h 1573026"/>
              <a:gd name="connsiteX25" fmla="*/ 1267640 w 2525490"/>
              <a:gd name="connsiteY25" fmla="*/ 250164 h 1573026"/>
              <a:gd name="connsiteX26" fmla="*/ 1339411 w 2525490"/>
              <a:gd name="connsiteY26" fmla="*/ 221762 h 1573026"/>
              <a:gd name="connsiteX27" fmla="*/ 1408469 w 2525490"/>
              <a:gd name="connsiteY27" fmla="*/ 188423 h 1573026"/>
              <a:gd name="connsiteX28" fmla="*/ 1479904 w 2525490"/>
              <a:gd name="connsiteY28" fmla="*/ 195568 h 1573026"/>
              <a:gd name="connsiteX29" fmla="*/ 1532292 w 2525490"/>
              <a:gd name="connsiteY29" fmla="*/ 174137 h 1573026"/>
              <a:gd name="connsiteX30" fmla="*/ 1563250 w 2525490"/>
              <a:gd name="connsiteY30" fmla="*/ 183660 h 1573026"/>
              <a:gd name="connsiteX31" fmla="*/ 1637067 w 2525490"/>
              <a:gd name="connsiteY31" fmla="*/ 233668 h 1573026"/>
              <a:gd name="connsiteX32" fmla="*/ 1575154 w 2525490"/>
              <a:gd name="connsiteY32" fmla="*/ 209856 h 1573026"/>
              <a:gd name="connsiteX33" fmla="*/ 1596586 w 2525490"/>
              <a:gd name="connsiteY33" fmla="*/ 281293 h 1573026"/>
              <a:gd name="connsiteX34" fmla="*/ 1634688 w 2525490"/>
              <a:gd name="connsiteY34" fmla="*/ 309866 h 1573026"/>
              <a:gd name="connsiteX35" fmla="*/ 1729936 w 2525490"/>
              <a:gd name="connsiteY35" fmla="*/ 314631 h 1573026"/>
              <a:gd name="connsiteX36" fmla="*/ 1796613 w 2525490"/>
              <a:gd name="connsiteY36" fmla="*/ 271766 h 1573026"/>
              <a:gd name="connsiteX37" fmla="*/ 1794229 w 2525490"/>
              <a:gd name="connsiteY37" fmla="*/ 293200 h 1573026"/>
              <a:gd name="connsiteX38" fmla="*/ 1758511 w 2525490"/>
              <a:gd name="connsiteY38" fmla="*/ 321775 h 1573026"/>
              <a:gd name="connsiteX39" fmla="*/ 1684692 w 2525490"/>
              <a:gd name="connsiteY39" fmla="*/ 338443 h 1573026"/>
              <a:gd name="connsiteX40" fmla="*/ 1691838 w 2525490"/>
              <a:gd name="connsiteY40" fmla="*/ 367017 h 1573026"/>
              <a:gd name="connsiteX41" fmla="*/ 1815663 w 2525490"/>
              <a:gd name="connsiteY41" fmla="*/ 331298 h 1573026"/>
              <a:gd name="connsiteX42" fmla="*/ 1868048 w 2525490"/>
              <a:gd name="connsiteY42" fmla="*/ 295581 h 1573026"/>
              <a:gd name="connsiteX43" fmla="*/ 1910912 w 2525490"/>
              <a:gd name="connsiteY43" fmla="*/ 271766 h 1573026"/>
              <a:gd name="connsiteX44" fmla="*/ 1834713 w 2525490"/>
              <a:gd name="connsiteY44" fmla="*/ 264623 h 1573026"/>
              <a:gd name="connsiteX45" fmla="*/ 1834713 w 2525490"/>
              <a:gd name="connsiteY45" fmla="*/ 202710 h 1573026"/>
              <a:gd name="connsiteX46" fmla="*/ 1884718 w 2525490"/>
              <a:gd name="connsiteY46" fmla="*/ 202710 h 1573026"/>
              <a:gd name="connsiteX47" fmla="*/ 1991874 w 2525490"/>
              <a:gd name="connsiteY47" fmla="*/ 97935 h 1573026"/>
              <a:gd name="connsiteX48" fmla="*/ 2041880 w 2525490"/>
              <a:gd name="connsiteY48" fmla="*/ 305 h 1573026"/>
              <a:gd name="connsiteX49" fmla="*/ 2006162 w 2525490"/>
              <a:gd name="connsiteY49" fmla="*/ 114604 h 1573026"/>
              <a:gd name="connsiteX50" fmla="*/ 1932344 w 2525490"/>
              <a:gd name="connsiteY50" fmla="*/ 193186 h 1573026"/>
              <a:gd name="connsiteX51" fmla="*/ 1996636 w 2525490"/>
              <a:gd name="connsiteY51" fmla="*/ 217000 h 1573026"/>
              <a:gd name="connsiteX52" fmla="*/ 2056167 w 2525490"/>
              <a:gd name="connsiteY52" fmla="*/ 212237 h 1573026"/>
              <a:gd name="connsiteX53" fmla="*/ 2101413 w 2525490"/>
              <a:gd name="connsiteY53" fmla="*/ 257480 h 1573026"/>
              <a:gd name="connsiteX54" fmla="*/ 2151417 w 2525490"/>
              <a:gd name="connsiteY54" fmla="*/ 243193 h 1573026"/>
              <a:gd name="connsiteX55" fmla="*/ 2194279 w 2525490"/>
              <a:gd name="connsiteY55" fmla="*/ 178900 h 1573026"/>
              <a:gd name="connsiteX56" fmla="*/ 2237142 w 2525490"/>
              <a:gd name="connsiteY56" fmla="*/ 169375 h 1573026"/>
              <a:gd name="connsiteX57" fmla="*/ 2341917 w 2525490"/>
              <a:gd name="connsiteY57" fmla="*/ 152706 h 1573026"/>
              <a:gd name="connsiteX58" fmla="*/ 2358586 w 2525490"/>
              <a:gd name="connsiteY58" fmla="*/ 147943 h 1573026"/>
              <a:gd name="connsiteX59" fmla="*/ 2446692 w 2525490"/>
              <a:gd name="connsiteY59" fmla="*/ 166993 h 1573026"/>
              <a:gd name="connsiteX60" fmla="*/ 2477648 w 2525490"/>
              <a:gd name="connsiteY60" fmla="*/ 188425 h 1573026"/>
              <a:gd name="connsiteX61" fmla="*/ 2503843 w 2525490"/>
              <a:gd name="connsiteY61" fmla="*/ 205092 h 1573026"/>
              <a:gd name="connsiteX62" fmla="*/ 2525273 w 2525490"/>
              <a:gd name="connsiteY62" fmla="*/ 221762 h 1573026"/>
              <a:gd name="connsiteX63" fmla="*/ 2506223 w 2525490"/>
              <a:gd name="connsiteY63" fmla="*/ 264625 h 1573026"/>
              <a:gd name="connsiteX64" fmla="*/ 2503842 w 2525490"/>
              <a:gd name="connsiteY64" fmla="*/ 319393 h 1573026"/>
              <a:gd name="connsiteX65" fmla="*/ 2489554 w 2525490"/>
              <a:gd name="connsiteY65" fmla="*/ 376543 h 1573026"/>
              <a:gd name="connsiteX66" fmla="*/ 2491936 w 2525490"/>
              <a:gd name="connsiteY66" fmla="*/ 386068 h 1573026"/>
              <a:gd name="connsiteX67" fmla="*/ 2522892 w 2525490"/>
              <a:gd name="connsiteY67" fmla="*/ 393212 h 1573026"/>
              <a:gd name="connsiteX68" fmla="*/ 2510986 w 2525490"/>
              <a:gd name="connsiteY68" fmla="*/ 424168 h 1573026"/>
              <a:gd name="connsiteX69" fmla="*/ 2477648 w 2525490"/>
              <a:gd name="connsiteY69" fmla="*/ 445600 h 1573026"/>
              <a:gd name="connsiteX70" fmla="*/ 2463361 w 2525490"/>
              <a:gd name="connsiteY70" fmla="*/ 476556 h 1573026"/>
              <a:gd name="connsiteX71" fmla="*/ 2466614 w 2525490"/>
              <a:gd name="connsiteY71" fmla="*/ 559163 h 1573026"/>
              <a:gd name="connsiteX72" fmla="*/ 2453835 w 2525490"/>
              <a:gd name="connsiteY72" fmla="*/ 590856 h 1573026"/>
              <a:gd name="connsiteX73" fmla="*/ 2451454 w 2525490"/>
              <a:gd name="connsiteY73" fmla="*/ 655150 h 1573026"/>
              <a:gd name="connsiteX74" fmla="*/ 2472886 w 2525490"/>
              <a:gd name="connsiteY74" fmla="*/ 690868 h 1573026"/>
              <a:gd name="connsiteX75" fmla="*/ 2468123 w 2525490"/>
              <a:gd name="connsiteY75" fmla="*/ 743256 h 1573026"/>
              <a:gd name="connsiteX76" fmla="*/ 2470504 w 2525490"/>
              <a:gd name="connsiteY76" fmla="*/ 790881 h 1573026"/>
              <a:gd name="connsiteX77" fmla="*/ 2458598 w 2525490"/>
              <a:gd name="connsiteY77" fmla="*/ 805168 h 1573026"/>
              <a:gd name="connsiteX78" fmla="*/ 2430023 w 2525490"/>
              <a:gd name="connsiteY78" fmla="*/ 890893 h 1573026"/>
              <a:gd name="connsiteX79" fmla="*/ 2399069 w 2525490"/>
              <a:gd name="connsiteY79" fmla="*/ 967092 h 1573026"/>
              <a:gd name="connsiteX80" fmla="*/ 2363348 w 2525490"/>
              <a:gd name="connsiteY80" fmla="*/ 945662 h 1573026"/>
              <a:gd name="connsiteX81" fmla="*/ 2303817 w 2525490"/>
              <a:gd name="connsiteY81" fmla="*/ 917087 h 1573026"/>
              <a:gd name="connsiteX82" fmla="*/ 2275242 w 2525490"/>
              <a:gd name="connsiteY82" fmla="*/ 883750 h 1573026"/>
              <a:gd name="connsiteX83" fmla="*/ 2241906 w 2525490"/>
              <a:gd name="connsiteY83" fmla="*/ 869462 h 1573026"/>
              <a:gd name="connsiteX84" fmla="*/ 2208567 w 2525490"/>
              <a:gd name="connsiteY84" fmla="*/ 871843 h 1573026"/>
              <a:gd name="connsiteX85" fmla="*/ 2158561 w 2525490"/>
              <a:gd name="connsiteY85" fmla="*/ 895656 h 1573026"/>
              <a:gd name="connsiteX86" fmla="*/ 2134748 w 2525490"/>
              <a:gd name="connsiteY86" fmla="*/ 909943 h 1573026"/>
              <a:gd name="connsiteX87" fmla="*/ 2065694 w 2525490"/>
              <a:gd name="connsiteY87" fmla="*/ 926612 h 1573026"/>
              <a:gd name="connsiteX88" fmla="*/ 2044261 w 2525490"/>
              <a:gd name="connsiteY88" fmla="*/ 957568 h 1573026"/>
              <a:gd name="connsiteX89" fmla="*/ 2041879 w 2525490"/>
              <a:gd name="connsiteY89" fmla="*/ 1036150 h 1573026"/>
              <a:gd name="connsiteX90" fmla="*/ 2044263 w 2525490"/>
              <a:gd name="connsiteY90" fmla="*/ 1062342 h 1573026"/>
              <a:gd name="connsiteX91" fmla="*/ 1944248 w 2525490"/>
              <a:gd name="connsiteY91" fmla="*/ 1112350 h 1573026"/>
              <a:gd name="connsiteX92" fmla="*/ 1901386 w 2525490"/>
              <a:gd name="connsiteY92" fmla="*/ 1112350 h 1573026"/>
              <a:gd name="connsiteX93" fmla="*/ 1810900 w 2525490"/>
              <a:gd name="connsiteY93" fmla="*/ 1148067 h 1573026"/>
              <a:gd name="connsiteX94" fmla="*/ 1789467 w 2525490"/>
              <a:gd name="connsiteY94" fmla="*/ 1188550 h 1573026"/>
              <a:gd name="connsiteX95" fmla="*/ 1789469 w 2525490"/>
              <a:gd name="connsiteY95" fmla="*/ 1238556 h 1573026"/>
              <a:gd name="connsiteX96" fmla="*/ 1739461 w 2525490"/>
              <a:gd name="connsiteY96" fmla="*/ 1279037 h 1573026"/>
              <a:gd name="connsiteX97" fmla="*/ 1722794 w 2525490"/>
              <a:gd name="connsiteY97" fmla="*/ 1309993 h 1573026"/>
              <a:gd name="connsiteX98" fmla="*/ 1725173 w 2525490"/>
              <a:gd name="connsiteY98" fmla="*/ 1331425 h 1573026"/>
              <a:gd name="connsiteX99" fmla="*/ 1758511 w 2525490"/>
              <a:gd name="connsiteY99" fmla="*/ 1326662 h 1573026"/>
              <a:gd name="connsiteX100" fmla="*/ 1782325 w 2525490"/>
              <a:gd name="connsiteY100" fmla="*/ 1350474 h 1573026"/>
              <a:gd name="connsiteX101" fmla="*/ 1770417 w 2525490"/>
              <a:gd name="connsiteY101" fmla="*/ 1383812 h 1573026"/>
              <a:gd name="connsiteX102" fmla="*/ 1768036 w 2525490"/>
              <a:gd name="connsiteY102" fmla="*/ 1421912 h 1573026"/>
              <a:gd name="connsiteX103" fmla="*/ 1689456 w 2525490"/>
              <a:gd name="connsiteY103" fmla="*/ 1450487 h 1573026"/>
              <a:gd name="connsiteX104" fmla="*/ 1679931 w 2525490"/>
              <a:gd name="connsiteY104" fmla="*/ 1538594 h 1573026"/>
              <a:gd name="connsiteX105" fmla="*/ 1613254 w 2525490"/>
              <a:gd name="connsiteY105" fmla="*/ 1560025 h 1573026"/>
              <a:gd name="connsiteX106" fmla="*/ 1577203 w 2525490"/>
              <a:gd name="connsiteY106" fmla="*/ 1573012 h 1573026"/>
              <a:gd name="connsiteX107" fmla="*/ 1496573 w 2525490"/>
              <a:gd name="connsiteY107" fmla="*/ 1557643 h 1573026"/>
              <a:gd name="connsiteX108" fmla="*/ 1470379 w 2525490"/>
              <a:gd name="connsiteY108" fmla="*/ 1571931 h 1573026"/>
              <a:gd name="connsiteX109" fmla="*/ 1415613 w 2525490"/>
              <a:gd name="connsiteY109" fmla="*/ 1543356 h 1573026"/>
              <a:gd name="connsiteX110" fmla="*/ 1375129 w 2525490"/>
              <a:gd name="connsiteY110" fmla="*/ 1507637 h 1573026"/>
              <a:gd name="connsiteX111" fmla="*/ 1332269 w 2525490"/>
              <a:gd name="connsiteY111" fmla="*/ 1479061 h 1573026"/>
              <a:gd name="connsiteX112" fmla="*/ 1360842 w 2525490"/>
              <a:gd name="connsiteY112" fmla="*/ 1455250 h 1573026"/>
              <a:gd name="connsiteX113" fmla="*/ 1348936 w 2525490"/>
              <a:gd name="connsiteY113" fmla="*/ 1438581 h 1573026"/>
              <a:gd name="connsiteX114" fmla="*/ 1287023 w 2525490"/>
              <a:gd name="connsiteY114" fmla="*/ 1426675 h 1573026"/>
              <a:gd name="connsiteX115" fmla="*/ 1267973 w 2525490"/>
              <a:gd name="connsiteY115" fmla="*/ 1402862 h 1573026"/>
              <a:gd name="connsiteX116" fmla="*/ 1229875 w 2525490"/>
              <a:gd name="connsiteY116" fmla="*/ 1379050 h 1573026"/>
              <a:gd name="connsiteX117" fmla="*/ 1225111 w 2525490"/>
              <a:gd name="connsiteY117" fmla="*/ 1390956 h 1573026"/>
              <a:gd name="connsiteX118" fmla="*/ 1239400 w 2525490"/>
              <a:gd name="connsiteY118" fmla="*/ 1429056 h 1573026"/>
              <a:gd name="connsiteX119" fmla="*/ 1208442 w 2525490"/>
              <a:gd name="connsiteY119" fmla="*/ 1443343 h 1573026"/>
              <a:gd name="connsiteX120" fmla="*/ 1182250 w 2525490"/>
              <a:gd name="connsiteY120" fmla="*/ 1457630 h 1573026"/>
              <a:gd name="connsiteX121" fmla="*/ 1165579 w 2525490"/>
              <a:gd name="connsiteY121" fmla="*/ 1450487 h 1573026"/>
              <a:gd name="connsiteX122" fmla="*/ 1120336 w 2525490"/>
              <a:gd name="connsiteY122" fmla="*/ 1388575 h 1573026"/>
              <a:gd name="connsiteX123" fmla="*/ 1075094 w 2525490"/>
              <a:gd name="connsiteY123" fmla="*/ 1355237 h 1573026"/>
              <a:gd name="connsiteX124" fmla="*/ 1096525 w 2525490"/>
              <a:gd name="connsiteY124" fmla="*/ 1338568 h 1573026"/>
              <a:gd name="connsiteX125" fmla="*/ 1117956 w 2525490"/>
              <a:gd name="connsiteY125" fmla="*/ 1298087 h 1573026"/>
              <a:gd name="connsiteX126" fmla="*/ 1103667 w 2525490"/>
              <a:gd name="connsiteY126" fmla="*/ 1286181 h 1573026"/>
              <a:gd name="connsiteX127" fmla="*/ 1065569 w 2525490"/>
              <a:gd name="connsiteY127" fmla="*/ 1288562 h 1573026"/>
              <a:gd name="connsiteX128" fmla="*/ 989369 w 2525490"/>
              <a:gd name="connsiteY128" fmla="*/ 1245700 h 1573026"/>
              <a:gd name="connsiteX129" fmla="*/ 946504 w 2525490"/>
              <a:gd name="connsiteY129" fmla="*/ 1226650 h 1573026"/>
              <a:gd name="connsiteX130" fmla="*/ 936981 w 2525490"/>
              <a:gd name="connsiteY130" fmla="*/ 1226650 h 1573026"/>
              <a:gd name="connsiteX131" fmla="*/ 925075 w 2525490"/>
              <a:gd name="connsiteY131" fmla="*/ 1162356 h 1573026"/>
              <a:gd name="connsiteX132" fmla="*/ 936981 w 2525490"/>
              <a:gd name="connsiteY132" fmla="*/ 1098062 h 1573026"/>
              <a:gd name="connsiteX133" fmla="*/ 906025 w 2525490"/>
              <a:gd name="connsiteY133" fmla="*/ 1064725 h 1573026"/>
              <a:gd name="connsiteX134" fmla="*/ 853638 w 2525490"/>
              <a:gd name="connsiteY134" fmla="*/ 1040912 h 1573026"/>
              <a:gd name="connsiteX135" fmla="*/ 879831 w 2525490"/>
              <a:gd name="connsiteY135" fmla="*/ 1017100 h 1573026"/>
              <a:gd name="connsiteX136" fmla="*/ 925075 w 2525490"/>
              <a:gd name="connsiteY136" fmla="*/ 1021862 h 1573026"/>
              <a:gd name="connsiteX137" fmla="*/ 920313 w 2525490"/>
              <a:gd name="connsiteY137" fmla="*/ 974237 h 1573026"/>
              <a:gd name="connsiteX138" fmla="*/ 891738 w 2525490"/>
              <a:gd name="connsiteY138" fmla="*/ 969475 h 1573026"/>
              <a:gd name="connsiteX139" fmla="*/ 896500 w 2525490"/>
              <a:gd name="connsiteY139" fmla="*/ 921850 h 1573026"/>
              <a:gd name="connsiteX140" fmla="*/ 865544 w 2525490"/>
              <a:gd name="connsiteY140" fmla="*/ 907562 h 1573026"/>
              <a:gd name="connsiteX141" fmla="*/ 867925 w 2525490"/>
              <a:gd name="connsiteY141" fmla="*/ 871843 h 1573026"/>
              <a:gd name="connsiteX142" fmla="*/ 820300 w 2525490"/>
              <a:gd name="connsiteY142" fmla="*/ 857556 h 1573026"/>
              <a:gd name="connsiteX143" fmla="*/ 801250 w 2525490"/>
              <a:gd name="connsiteY143" fmla="*/ 878987 h 1573026"/>
              <a:gd name="connsiteX144" fmla="*/ 772673 w 2525490"/>
              <a:gd name="connsiteY144" fmla="*/ 881368 h 1573026"/>
              <a:gd name="connsiteX145" fmla="*/ 722669 w 2525490"/>
              <a:gd name="connsiteY145" fmla="*/ 886131 h 1573026"/>
              <a:gd name="connsiteX146" fmla="*/ 691713 w 2525490"/>
              <a:gd name="connsiteY146" fmla="*/ 907562 h 1573026"/>
              <a:gd name="connsiteX147" fmla="*/ 691713 w 2525490"/>
              <a:gd name="connsiteY147" fmla="*/ 876606 h 1573026"/>
              <a:gd name="connsiteX148" fmla="*/ 651231 w 2525490"/>
              <a:gd name="connsiteY148" fmla="*/ 871843 h 1573026"/>
              <a:gd name="connsiteX149" fmla="*/ 658373 w 2525490"/>
              <a:gd name="connsiteY149" fmla="*/ 893275 h 1573026"/>
              <a:gd name="connsiteX150" fmla="*/ 653613 w 2525490"/>
              <a:gd name="connsiteY150" fmla="*/ 912325 h 1573026"/>
              <a:gd name="connsiteX151" fmla="*/ 567888 w 2525490"/>
              <a:gd name="connsiteY151" fmla="*/ 859936 h 1573026"/>
              <a:gd name="connsiteX152" fmla="*/ 546456 w 2525490"/>
              <a:gd name="connsiteY152" fmla="*/ 826600 h 1573026"/>
              <a:gd name="connsiteX153" fmla="*/ 558363 w 2525490"/>
              <a:gd name="connsiteY153" fmla="*/ 786117 h 1573026"/>
              <a:gd name="connsiteX154" fmla="*/ 527406 w 2525490"/>
              <a:gd name="connsiteY154" fmla="*/ 781356 h 1573026"/>
              <a:gd name="connsiteX155" fmla="*/ 479781 w 2525490"/>
              <a:gd name="connsiteY155" fmla="*/ 795643 h 1573026"/>
              <a:gd name="connsiteX156" fmla="*/ 470256 w 2525490"/>
              <a:gd name="connsiteY156" fmla="*/ 809931 h 1573026"/>
              <a:gd name="connsiteX157" fmla="*/ 446444 w 2525490"/>
              <a:gd name="connsiteY157" fmla="*/ 826600 h 1573026"/>
              <a:gd name="connsiteX158" fmla="*/ 439300 w 2525490"/>
              <a:gd name="connsiteY158" fmla="*/ 843268 h 1573026"/>
              <a:gd name="connsiteX159" fmla="*/ 398819 w 2525490"/>
              <a:gd name="connsiteY159" fmla="*/ 876606 h 1573026"/>
              <a:gd name="connsiteX160" fmla="*/ 401198 w 2525490"/>
              <a:gd name="connsiteY160" fmla="*/ 898037 h 1573026"/>
              <a:gd name="connsiteX161" fmla="*/ 415488 w 2525490"/>
              <a:gd name="connsiteY161" fmla="*/ 917087 h 1573026"/>
              <a:gd name="connsiteX162" fmla="*/ 315475 w 2525490"/>
              <a:gd name="connsiteY162" fmla="*/ 1031387 h 1573026"/>
              <a:gd name="connsiteX163" fmla="*/ 3529 w 2525490"/>
              <a:gd name="connsiteY163" fmla="*/ 1093300 h 1573026"/>
              <a:gd name="connsiteX0" fmla="*/ 3504 w 2525465"/>
              <a:gd name="connsiteY0" fmla="*/ 1093300 h 1573026"/>
              <a:gd name="connsiteX1" fmla="*/ 544048 w 2525465"/>
              <a:gd name="connsiteY1" fmla="*/ 524181 h 1573026"/>
              <a:gd name="connsiteX2" fmla="*/ 589292 w 2525465"/>
              <a:gd name="connsiteY2" fmla="*/ 547993 h 1573026"/>
              <a:gd name="connsiteX3" fmla="*/ 655969 w 2525465"/>
              <a:gd name="connsiteY3" fmla="*/ 562280 h 1573026"/>
              <a:gd name="connsiteX4" fmla="*/ 701211 w 2525465"/>
              <a:gd name="connsiteY4" fmla="*/ 478937 h 1573026"/>
              <a:gd name="connsiteX5" fmla="*/ 729786 w 2525465"/>
              <a:gd name="connsiteY5" fmla="*/ 455125 h 1573026"/>
              <a:gd name="connsiteX6" fmla="*/ 732170 w 2525465"/>
              <a:gd name="connsiteY6" fmla="*/ 426549 h 1573026"/>
              <a:gd name="connsiteX7" fmla="*/ 660729 w 2525465"/>
              <a:gd name="connsiteY7" fmla="*/ 412262 h 1573026"/>
              <a:gd name="connsiteX8" fmla="*/ 632156 w 2525465"/>
              <a:gd name="connsiteY8" fmla="*/ 417024 h 1573026"/>
              <a:gd name="connsiteX9" fmla="*/ 596436 w 2525465"/>
              <a:gd name="connsiteY9" fmla="*/ 383687 h 1573026"/>
              <a:gd name="connsiteX10" fmla="*/ 620250 w 2525465"/>
              <a:gd name="connsiteY10" fmla="*/ 357491 h 1573026"/>
              <a:gd name="connsiteX11" fmla="*/ 682161 w 2525465"/>
              <a:gd name="connsiteY11" fmla="*/ 343206 h 1573026"/>
              <a:gd name="connsiteX12" fmla="*/ 727404 w 2525465"/>
              <a:gd name="connsiteY12" fmla="*/ 357493 h 1573026"/>
              <a:gd name="connsiteX13" fmla="*/ 739311 w 2525465"/>
              <a:gd name="connsiteY13" fmla="*/ 376543 h 1573026"/>
              <a:gd name="connsiteX14" fmla="*/ 858373 w 2525465"/>
              <a:gd name="connsiteY14" fmla="*/ 436075 h 1573026"/>
              <a:gd name="connsiteX15" fmla="*/ 882186 w 2525465"/>
              <a:gd name="connsiteY15" fmla="*/ 500368 h 1573026"/>
              <a:gd name="connsiteX16" fmla="*/ 903617 w 2525465"/>
              <a:gd name="connsiteY16" fmla="*/ 512275 h 1573026"/>
              <a:gd name="connsiteX17" fmla="*/ 901236 w 2525465"/>
              <a:gd name="connsiteY17" fmla="*/ 421787 h 1573026"/>
              <a:gd name="connsiteX18" fmla="*/ 922667 w 2525465"/>
              <a:gd name="connsiteY18" fmla="*/ 383687 h 1573026"/>
              <a:gd name="connsiteX19" fmla="*/ 941717 w 2525465"/>
              <a:gd name="connsiteY19" fmla="*/ 386068 h 1573026"/>
              <a:gd name="connsiteX20" fmla="*/ 941717 w 2525465"/>
              <a:gd name="connsiteY20" fmla="*/ 347968 h 1573026"/>
              <a:gd name="connsiteX21" fmla="*/ 953625 w 2525465"/>
              <a:gd name="connsiteY21" fmla="*/ 340823 h 1573026"/>
              <a:gd name="connsiteX22" fmla="*/ 1010773 w 2525465"/>
              <a:gd name="connsiteY22" fmla="*/ 343206 h 1573026"/>
              <a:gd name="connsiteX23" fmla="*/ 1110786 w 2525465"/>
              <a:gd name="connsiteY23" fmla="*/ 317012 h 1573026"/>
              <a:gd name="connsiteX24" fmla="*/ 1182223 w 2525465"/>
              <a:gd name="connsiteY24" fmla="*/ 305106 h 1573026"/>
              <a:gd name="connsiteX25" fmla="*/ 1267615 w 2525465"/>
              <a:gd name="connsiteY25" fmla="*/ 250164 h 1573026"/>
              <a:gd name="connsiteX26" fmla="*/ 1339386 w 2525465"/>
              <a:gd name="connsiteY26" fmla="*/ 221762 h 1573026"/>
              <a:gd name="connsiteX27" fmla="*/ 1408444 w 2525465"/>
              <a:gd name="connsiteY27" fmla="*/ 188423 h 1573026"/>
              <a:gd name="connsiteX28" fmla="*/ 1479879 w 2525465"/>
              <a:gd name="connsiteY28" fmla="*/ 195568 h 1573026"/>
              <a:gd name="connsiteX29" fmla="*/ 1532267 w 2525465"/>
              <a:gd name="connsiteY29" fmla="*/ 174137 h 1573026"/>
              <a:gd name="connsiteX30" fmla="*/ 1563225 w 2525465"/>
              <a:gd name="connsiteY30" fmla="*/ 183660 h 1573026"/>
              <a:gd name="connsiteX31" fmla="*/ 1637042 w 2525465"/>
              <a:gd name="connsiteY31" fmla="*/ 233668 h 1573026"/>
              <a:gd name="connsiteX32" fmla="*/ 1575129 w 2525465"/>
              <a:gd name="connsiteY32" fmla="*/ 209856 h 1573026"/>
              <a:gd name="connsiteX33" fmla="*/ 1596561 w 2525465"/>
              <a:gd name="connsiteY33" fmla="*/ 281293 h 1573026"/>
              <a:gd name="connsiteX34" fmla="*/ 1634663 w 2525465"/>
              <a:gd name="connsiteY34" fmla="*/ 309866 h 1573026"/>
              <a:gd name="connsiteX35" fmla="*/ 1729911 w 2525465"/>
              <a:gd name="connsiteY35" fmla="*/ 314631 h 1573026"/>
              <a:gd name="connsiteX36" fmla="*/ 1796588 w 2525465"/>
              <a:gd name="connsiteY36" fmla="*/ 271766 h 1573026"/>
              <a:gd name="connsiteX37" fmla="*/ 1794204 w 2525465"/>
              <a:gd name="connsiteY37" fmla="*/ 293200 h 1573026"/>
              <a:gd name="connsiteX38" fmla="*/ 1758486 w 2525465"/>
              <a:gd name="connsiteY38" fmla="*/ 321775 h 1573026"/>
              <a:gd name="connsiteX39" fmla="*/ 1684667 w 2525465"/>
              <a:gd name="connsiteY39" fmla="*/ 338443 h 1573026"/>
              <a:gd name="connsiteX40" fmla="*/ 1691813 w 2525465"/>
              <a:gd name="connsiteY40" fmla="*/ 367017 h 1573026"/>
              <a:gd name="connsiteX41" fmla="*/ 1815638 w 2525465"/>
              <a:gd name="connsiteY41" fmla="*/ 331298 h 1573026"/>
              <a:gd name="connsiteX42" fmla="*/ 1868023 w 2525465"/>
              <a:gd name="connsiteY42" fmla="*/ 295581 h 1573026"/>
              <a:gd name="connsiteX43" fmla="*/ 1910887 w 2525465"/>
              <a:gd name="connsiteY43" fmla="*/ 271766 h 1573026"/>
              <a:gd name="connsiteX44" fmla="*/ 1834688 w 2525465"/>
              <a:gd name="connsiteY44" fmla="*/ 264623 h 1573026"/>
              <a:gd name="connsiteX45" fmla="*/ 1834688 w 2525465"/>
              <a:gd name="connsiteY45" fmla="*/ 202710 h 1573026"/>
              <a:gd name="connsiteX46" fmla="*/ 1884693 w 2525465"/>
              <a:gd name="connsiteY46" fmla="*/ 202710 h 1573026"/>
              <a:gd name="connsiteX47" fmla="*/ 1991849 w 2525465"/>
              <a:gd name="connsiteY47" fmla="*/ 97935 h 1573026"/>
              <a:gd name="connsiteX48" fmla="*/ 2041855 w 2525465"/>
              <a:gd name="connsiteY48" fmla="*/ 305 h 1573026"/>
              <a:gd name="connsiteX49" fmla="*/ 2006137 w 2525465"/>
              <a:gd name="connsiteY49" fmla="*/ 114604 h 1573026"/>
              <a:gd name="connsiteX50" fmla="*/ 1932319 w 2525465"/>
              <a:gd name="connsiteY50" fmla="*/ 193186 h 1573026"/>
              <a:gd name="connsiteX51" fmla="*/ 1996611 w 2525465"/>
              <a:gd name="connsiteY51" fmla="*/ 217000 h 1573026"/>
              <a:gd name="connsiteX52" fmla="*/ 2056142 w 2525465"/>
              <a:gd name="connsiteY52" fmla="*/ 212237 h 1573026"/>
              <a:gd name="connsiteX53" fmla="*/ 2101388 w 2525465"/>
              <a:gd name="connsiteY53" fmla="*/ 257480 h 1573026"/>
              <a:gd name="connsiteX54" fmla="*/ 2151392 w 2525465"/>
              <a:gd name="connsiteY54" fmla="*/ 243193 h 1573026"/>
              <a:gd name="connsiteX55" fmla="*/ 2194254 w 2525465"/>
              <a:gd name="connsiteY55" fmla="*/ 178900 h 1573026"/>
              <a:gd name="connsiteX56" fmla="*/ 2237117 w 2525465"/>
              <a:gd name="connsiteY56" fmla="*/ 169375 h 1573026"/>
              <a:gd name="connsiteX57" fmla="*/ 2341892 w 2525465"/>
              <a:gd name="connsiteY57" fmla="*/ 152706 h 1573026"/>
              <a:gd name="connsiteX58" fmla="*/ 2358561 w 2525465"/>
              <a:gd name="connsiteY58" fmla="*/ 147943 h 1573026"/>
              <a:gd name="connsiteX59" fmla="*/ 2446667 w 2525465"/>
              <a:gd name="connsiteY59" fmla="*/ 166993 h 1573026"/>
              <a:gd name="connsiteX60" fmla="*/ 2477623 w 2525465"/>
              <a:gd name="connsiteY60" fmla="*/ 188425 h 1573026"/>
              <a:gd name="connsiteX61" fmla="*/ 2503818 w 2525465"/>
              <a:gd name="connsiteY61" fmla="*/ 205092 h 1573026"/>
              <a:gd name="connsiteX62" fmla="*/ 2525248 w 2525465"/>
              <a:gd name="connsiteY62" fmla="*/ 221762 h 1573026"/>
              <a:gd name="connsiteX63" fmla="*/ 2506198 w 2525465"/>
              <a:gd name="connsiteY63" fmla="*/ 264625 h 1573026"/>
              <a:gd name="connsiteX64" fmla="*/ 2503817 w 2525465"/>
              <a:gd name="connsiteY64" fmla="*/ 319393 h 1573026"/>
              <a:gd name="connsiteX65" fmla="*/ 2489529 w 2525465"/>
              <a:gd name="connsiteY65" fmla="*/ 376543 h 1573026"/>
              <a:gd name="connsiteX66" fmla="*/ 2491911 w 2525465"/>
              <a:gd name="connsiteY66" fmla="*/ 386068 h 1573026"/>
              <a:gd name="connsiteX67" fmla="*/ 2522867 w 2525465"/>
              <a:gd name="connsiteY67" fmla="*/ 393212 h 1573026"/>
              <a:gd name="connsiteX68" fmla="*/ 2510961 w 2525465"/>
              <a:gd name="connsiteY68" fmla="*/ 424168 h 1573026"/>
              <a:gd name="connsiteX69" fmla="*/ 2477623 w 2525465"/>
              <a:gd name="connsiteY69" fmla="*/ 445600 h 1573026"/>
              <a:gd name="connsiteX70" fmla="*/ 2463336 w 2525465"/>
              <a:gd name="connsiteY70" fmla="*/ 476556 h 1573026"/>
              <a:gd name="connsiteX71" fmla="*/ 2466589 w 2525465"/>
              <a:gd name="connsiteY71" fmla="*/ 559163 h 1573026"/>
              <a:gd name="connsiteX72" fmla="*/ 2453810 w 2525465"/>
              <a:gd name="connsiteY72" fmla="*/ 590856 h 1573026"/>
              <a:gd name="connsiteX73" fmla="*/ 2451429 w 2525465"/>
              <a:gd name="connsiteY73" fmla="*/ 655150 h 1573026"/>
              <a:gd name="connsiteX74" fmla="*/ 2472861 w 2525465"/>
              <a:gd name="connsiteY74" fmla="*/ 690868 h 1573026"/>
              <a:gd name="connsiteX75" fmla="*/ 2468098 w 2525465"/>
              <a:gd name="connsiteY75" fmla="*/ 743256 h 1573026"/>
              <a:gd name="connsiteX76" fmla="*/ 2470479 w 2525465"/>
              <a:gd name="connsiteY76" fmla="*/ 790881 h 1573026"/>
              <a:gd name="connsiteX77" fmla="*/ 2458573 w 2525465"/>
              <a:gd name="connsiteY77" fmla="*/ 805168 h 1573026"/>
              <a:gd name="connsiteX78" fmla="*/ 2429998 w 2525465"/>
              <a:gd name="connsiteY78" fmla="*/ 890893 h 1573026"/>
              <a:gd name="connsiteX79" fmla="*/ 2399044 w 2525465"/>
              <a:gd name="connsiteY79" fmla="*/ 967092 h 1573026"/>
              <a:gd name="connsiteX80" fmla="*/ 2363323 w 2525465"/>
              <a:gd name="connsiteY80" fmla="*/ 945662 h 1573026"/>
              <a:gd name="connsiteX81" fmla="*/ 2303792 w 2525465"/>
              <a:gd name="connsiteY81" fmla="*/ 917087 h 1573026"/>
              <a:gd name="connsiteX82" fmla="*/ 2275217 w 2525465"/>
              <a:gd name="connsiteY82" fmla="*/ 883750 h 1573026"/>
              <a:gd name="connsiteX83" fmla="*/ 2241881 w 2525465"/>
              <a:gd name="connsiteY83" fmla="*/ 869462 h 1573026"/>
              <a:gd name="connsiteX84" fmla="*/ 2208542 w 2525465"/>
              <a:gd name="connsiteY84" fmla="*/ 871843 h 1573026"/>
              <a:gd name="connsiteX85" fmla="*/ 2158536 w 2525465"/>
              <a:gd name="connsiteY85" fmla="*/ 895656 h 1573026"/>
              <a:gd name="connsiteX86" fmla="*/ 2134723 w 2525465"/>
              <a:gd name="connsiteY86" fmla="*/ 909943 h 1573026"/>
              <a:gd name="connsiteX87" fmla="*/ 2065669 w 2525465"/>
              <a:gd name="connsiteY87" fmla="*/ 926612 h 1573026"/>
              <a:gd name="connsiteX88" fmla="*/ 2044236 w 2525465"/>
              <a:gd name="connsiteY88" fmla="*/ 957568 h 1573026"/>
              <a:gd name="connsiteX89" fmla="*/ 2041854 w 2525465"/>
              <a:gd name="connsiteY89" fmla="*/ 1036150 h 1573026"/>
              <a:gd name="connsiteX90" fmla="*/ 2044238 w 2525465"/>
              <a:gd name="connsiteY90" fmla="*/ 1062342 h 1573026"/>
              <a:gd name="connsiteX91" fmla="*/ 1944223 w 2525465"/>
              <a:gd name="connsiteY91" fmla="*/ 1112350 h 1573026"/>
              <a:gd name="connsiteX92" fmla="*/ 1901361 w 2525465"/>
              <a:gd name="connsiteY92" fmla="*/ 1112350 h 1573026"/>
              <a:gd name="connsiteX93" fmla="*/ 1810875 w 2525465"/>
              <a:gd name="connsiteY93" fmla="*/ 1148067 h 1573026"/>
              <a:gd name="connsiteX94" fmla="*/ 1789442 w 2525465"/>
              <a:gd name="connsiteY94" fmla="*/ 1188550 h 1573026"/>
              <a:gd name="connsiteX95" fmla="*/ 1789444 w 2525465"/>
              <a:gd name="connsiteY95" fmla="*/ 1238556 h 1573026"/>
              <a:gd name="connsiteX96" fmla="*/ 1739436 w 2525465"/>
              <a:gd name="connsiteY96" fmla="*/ 1279037 h 1573026"/>
              <a:gd name="connsiteX97" fmla="*/ 1722769 w 2525465"/>
              <a:gd name="connsiteY97" fmla="*/ 1309993 h 1573026"/>
              <a:gd name="connsiteX98" fmla="*/ 1725148 w 2525465"/>
              <a:gd name="connsiteY98" fmla="*/ 1331425 h 1573026"/>
              <a:gd name="connsiteX99" fmla="*/ 1758486 w 2525465"/>
              <a:gd name="connsiteY99" fmla="*/ 1326662 h 1573026"/>
              <a:gd name="connsiteX100" fmla="*/ 1782300 w 2525465"/>
              <a:gd name="connsiteY100" fmla="*/ 1350474 h 1573026"/>
              <a:gd name="connsiteX101" fmla="*/ 1770392 w 2525465"/>
              <a:gd name="connsiteY101" fmla="*/ 1383812 h 1573026"/>
              <a:gd name="connsiteX102" fmla="*/ 1768011 w 2525465"/>
              <a:gd name="connsiteY102" fmla="*/ 1421912 h 1573026"/>
              <a:gd name="connsiteX103" fmla="*/ 1689431 w 2525465"/>
              <a:gd name="connsiteY103" fmla="*/ 1450487 h 1573026"/>
              <a:gd name="connsiteX104" fmla="*/ 1679906 w 2525465"/>
              <a:gd name="connsiteY104" fmla="*/ 1538594 h 1573026"/>
              <a:gd name="connsiteX105" fmla="*/ 1613229 w 2525465"/>
              <a:gd name="connsiteY105" fmla="*/ 1560025 h 1573026"/>
              <a:gd name="connsiteX106" fmla="*/ 1577178 w 2525465"/>
              <a:gd name="connsiteY106" fmla="*/ 1573012 h 1573026"/>
              <a:gd name="connsiteX107" fmla="*/ 1496548 w 2525465"/>
              <a:gd name="connsiteY107" fmla="*/ 1557643 h 1573026"/>
              <a:gd name="connsiteX108" fmla="*/ 1470354 w 2525465"/>
              <a:gd name="connsiteY108" fmla="*/ 1571931 h 1573026"/>
              <a:gd name="connsiteX109" fmla="*/ 1415588 w 2525465"/>
              <a:gd name="connsiteY109" fmla="*/ 1543356 h 1573026"/>
              <a:gd name="connsiteX110" fmla="*/ 1375104 w 2525465"/>
              <a:gd name="connsiteY110" fmla="*/ 1507637 h 1573026"/>
              <a:gd name="connsiteX111" fmla="*/ 1332244 w 2525465"/>
              <a:gd name="connsiteY111" fmla="*/ 1479061 h 1573026"/>
              <a:gd name="connsiteX112" fmla="*/ 1360817 w 2525465"/>
              <a:gd name="connsiteY112" fmla="*/ 1455250 h 1573026"/>
              <a:gd name="connsiteX113" fmla="*/ 1348911 w 2525465"/>
              <a:gd name="connsiteY113" fmla="*/ 1438581 h 1573026"/>
              <a:gd name="connsiteX114" fmla="*/ 1286998 w 2525465"/>
              <a:gd name="connsiteY114" fmla="*/ 1426675 h 1573026"/>
              <a:gd name="connsiteX115" fmla="*/ 1267948 w 2525465"/>
              <a:gd name="connsiteY115" fmla="*/ 1402862 h 1573026"/>
              <a:gd name="connsiteX116" fmla="*/ 1229850 w 2525465"/>
              <a:gd name="connsiteY116" fmla="*/ 1379050 h 1573026"/>
              <a:gd name="connsiteX117" fmla="*/ 1225086 w 2525465"/>
              <a:gd name="connsiteY117" fmla="*/ 1390956 h 1573026"/>
              <a:gd name="connsiteX118" fmla="*/ 1239375 w 2525465"/>
              <a:gd name="connsiteY118" fmla="*/ 1429056 h 1573026"/>
              <a:gd name="connsiteX119" fmla="*/ 1208417 w 2525465"/>
              <a:gd name="connsiteY119" fmla="*/ 1443343 h 1573026"/>
              <a:gd name="connsiteX120" fmla="*/ 1182225 w 2525465"/>
              <a:gd name="connsiteY120" fmla="*/ 1457630 h 1573026"/>
              <a:gd name="connsiteX121" fmla="*/ 1165554 w 2525465"/>
              <a:gd name="connsiteY121" fmla="*/ 1450487 h 1573026"/>
              <a:gd name="connsiteX122" fmla="*/ 1120311 w 2525465"/>
              <a:gd name="connsiteY122" fmla="*/ 1388575 h 1573026"/>
              <a:gd name="connsiteX123" fmla="*/ 1075069 w 2525465"/>
              <a:gd name="connsiteY123" fmla="*/ 1355237 h 1573026"/>
              <a:gd name="connsiteX124" fmla="*/ 1096500 w 2525465"/>
              <a:gd name="connsiteY124" fmla="*/ 1338568 h 1573026"/>
              <a:gd name="connsiteX125" fmla="*/ 1117931 w 2525465"/>
              <a:gd name="connsiteY125" fmla="*/ 1298087 h 1573026"/>
              <a:gd name="connsiteX126" fmla="*/ 1103642 w 2525465"/>
              <a:gd name="connsiteY126" fmla="*/ 1286181 h 1573026"/>
              <a:gd name="connsiteX127" fmla="*/ 1065544 w 2525465"/>
              <a:gd name="connsiteY127" fmla="*/ 1288562 h 1573026"/>
              <a:gd name="connsiteX128" fmla="*/ 989344 w 2525465"/>
              <a:gd name="connsiteY128" fmla="*/ 1245700 h 1573026"/>
              <a:gd name="connsiteX129" fmla="*/ 946479 w 2525465"/>
              <a:gd name="connsiteY129" fmla="*/ 1226650 h 1573026"/>
              <a:gd name="connsiteX130" fmla="*/ 936956 w 2525465"/>
              <a:gd name="connsiteY130" fmla="*/ 1226650 h 1573026"/>
              <a:gd name="connsiteX131" fmla="*/ 925050 w 2525465"/>
              <a:gd name="connsiteY131" fmla="*/ 1162356 h 1573026"/>
              <a:gd name="connsiteX132" fmla="*/ 936956 w 2525465"/>
              <a:gd name="connsiteY132" fmla="*/ 1098062 h 1573026"/>
              <a:gd name="connsiteX133" fmla="*/ 906000 w 2525465"/>
              <a:gd name="connsiteY133" fmla="*/ 1064725 h 1573026"/>
              <a:gd name="connsiteX134" fmla="*/ 853613 w 2525465"/>
              <a:gd name="connsiteY134" fmla="*/ 1040912 h 1573026"/>
              <a:gd name="connsiteX135" fmla="*/ 879806 w 2525465"/>
              <a:gd name="connsiteY135" fmla="*/ 1017100 h 1573026"/>
              <a:gd name="connsiteX136" fmla="*/ 925050 w 2525465"/>
              <a:gd name="connsiteY136" fmla="*/ 1021862 h 1573026"/>
              <a:gd name="connsiteX137" fmla="*/ 920288 w 2525465"/>
              <a:gd name="connsiteY137" fmla="*/ 974237 h 1573026"/>
              <a:gd name="connsiteX138" fmla="*/ 891713 w 2525465"/>
              <a:gd name="connsiteY138" fmla="*/ 969475 h 1573026"/>
              <a:gd name="connsiteX139" fmla="*/ 896475 w 2525465"/>
              <a:gd name="connsiteY139" fmla="*/ 921850 h 1573026"/>
              <a:gd name="connsiteX140" fmla="*/ 865519 w 2525465"/>
              <a:gd name="connsiteY140" fmla="*/ 907562 h 1573026"/>
              <a:gd name="connsiteX141" fmla="*/ 867900 w 2525465"/>
              <a:gd name="connsiteY141" fmla="*/ 871843 h 1573026"/>
              <a:gd name="connsiteX142" fmla="*/ 820275 w 2525465"/>
              <a:gd name="connsiteY142" fmla="*/ 857556 h 1573026"/>
              <a:gd name="connsiteX143" fmla="*/ 801225 w 2525465"/>
              <a:gd name="connsiteY143" fmla="*/ 878987 h 1573026"/>
              <a:gd name="connsiteX144" fmla="*/ 772648 w 2525465"/>
              <a:gd name="connsiteY144" fmla="*/ 881368 h 1573026"/>
              <a:gd name="connsiteX145" fmla="*/ 722644 w 2525465"/>
              <a:gd name="connsiteY145" fmla="*/ 886131 h 1573026"/>
              <a:gd name="connsiteX146" fmla="*/ 691688 w 2525465"/>
              <a:gd name="connsiteY146" fmla="*/ 907562 h 1573026"/>
              <a:gd name="connsiteX147" fmla="*/ 691688 w 2525465"/>
              <a:gd name="connsiteY147" fmla="*/ 876606 h 1573026"/>
              <a:gd name="connsiteX148" fmla="*/ 651206 w 2525465"/>
              <a:gd name="connsiteY148" fmla="*/ 871843 h 1573026"/>
              <a:gd name="connsiteX149" fmla="*/ 658348 w 2525465"/>
              <a:gd name="connsiteY149" fmla="*/ 893275 h 1573026"/>
              <a:gd name="connsiteX150" fmla="*/ 653588 w 2525465"/>
              <a:gd name="connsiteY150" fmla="*/ 912325 h 1573026"/>
              <a:gd name="connsiteX151" fmla="*/ 567863 w 2525465"/>
              <a:gd name="connsiteY151" fmla="*/ 859936 h 1573026"/>
              <a:gd name="connsiteX152" fmla="*/ 546431 w 2525465"/>
              <a:gd name="connsiteY152" fmla="*/ 826600 h 1573026"/>
              <a:gd name="connsiteX153" fmla="*/ 558338 w 2525465"/>
              <a:gd name="connsiteY153" fmla="*/ 786117 h 1573026"/>
              <a:gd name="connsiteX154" fmla="*/ 527381 w 2525465"/>
              <a:gd name="connsiteY154" fmla="*/ 781356 h 1573026"/>
              <a:gd name="connsiteX155" fmla="*/ 479756 w 2525465"/>
              <a:gd name="connsiteY155" fmla="*/ 795643 h 1573026"/>
              <a:gd name="connsiteX156" fmla="*/ 470231 w 2525465"/>
              <a:gd name="connsiteY156" fmla="*/ 809931 h 1573026"/>
              <a:gd name="connsiteX157" fmla="*/ 446419 w 2525465"/>
              <a:gd name="connsiteY157" fmla="*/ 826600 h 1573026"/>
              <a:gd name="connsiteX158" fmla="*/ 439275 w 2525465"/>
              <a:gd name="connsiteY158" fmla="*/ 843268 h 1573026"/>
              <a:gd name="connsiteX159" fmla="*/ 398794 w 2525465"/>
              <a:gd name="connsiteY159" fmla="*/ 876606 h 1573026"/>
              <a:gd name="connsiteX160" fmla="*/ 401173 w 2525465"/>
              <a:gd name="connsiteY160" fmla="*/ 898037 h 1573026"/>
              <a:gd name="connsiteX161" fmla="*/ 315450 w 2525465"/>
              <a:gd name="connsiteY161" fmla="*/ 1031387 h 1573026"/>
              <a:gd name="connsiteX162" fmla="*/ 3504 w 2525465"/>
              <a:gd name="connsiteY162" fmla="*/ 1093300 h 1573026"/>
              <a:gd name="connsiteX0" fmla="*/ 3500 w 2525461"/>
              <a:gd name="connsiteY0" fmla="*/ 1093300 h 1573026"/>
              <a:gd name="connsiteX1" fmla="*/ 544044 w 2525461"/>
              <a:gd name="connsiteY1" fmla="*/ 524181 h 1573026"/>
              <a:gd name="connsiteX2" fmla="*/ 589288 w 2525461"/>
              <a:gd name="connsiteY2" fmla="*/ 547993 h 1573026"/>
              <a:gd name="connsiteX3" fmla="*/ 655965 w 2525461"/>
              <a:gd name="connsiteY3" fmla="*/ 562280 h 1573026"/>
              <a:gd name="connsiteX4" fmla="*/ 701207 w 2525461"/>
              <a:gd name="connsiteY4" fmla="*/ 478937 h 1573026"/>
              <a:gd name="connsiteX5" fmla="*/ 729782 w 2525461"/>
              <a:gd name="connsiteY5" fmla="*/ 455125 h 1573026"/>
              <a:gd name="connsiteX6" fmla="*/ 732166 w 2525461"/>
              <a:gd name="connsiteY6" fmla="*/ 426549 h 1573026"/>
              <a:gd name="connsiteX7" fmla="*/ 660725 w 2525461"/>
              <a:gd name="connsiteY7" fmla="*/ 412262 h 1573026"/>
              <a:gd name="connsiteX8" fmla="*/ 632152 w 2525461"/>
              <a:gd name="connsiteY8" fmla="*/ 417024 h 1573026"/>
              <a:gd name="connsiteX9" fmla="*/ 596432 w 2525461"/>
              <a:gd name="connsiteY9" fmla="*/ 383687 h 1573026"/>
              <a:gd name="connsiteX10" fmla="*/ 620246 w 2525461"/>
              <a:gd name="connsiteY10" fmla="*/ 357491 h 1573026"/>
              <a:gd name="connsiteX11" fmla="*/ 682157 w 2525461"/>
              <a:gd name="connsiteY11" fmla="*/ 343206 h 1573026"/>
              <a:gd name="connsiteX12" fmla="*/ 727400 w 2525461"/>
              <a:gd name="connsiteY12" fmla="*/ 357493 h 1573026"/>
              <a:gd name="connsiteX13" fmla="*/ 739307 w 2525461"/>
              <a:gd name="connsiteY13" fmla="*/ 376543 h 1573026"/>
              <a:gd name="connsiteX14" fmla="*/ 858369 w 2525461"/>
              <a:gd name="connsiteY14" fmla="*/ 436075 h 1573026"/>
              <a:gd name="connsiteX15" fmla="*/ 882182 w 2525461"/>
              <a:gd name="connsiteY15" fmla="*/ 500368 h 1573026"/>
              <a:gd name="connsiteX16" fmla="*/ 903613 w 2525461"/>
              <a:gd name="connsiteY16" fmla="*/ 512275 h 1573026"/>
              <a:gd name="connsiteX17" fmla="*/ 901232 w 2525461"/>
              <a:gd name="connsiteY17" fmla="*/ 421787 h 1573026"/>
              <a:gd name="connsiteX18" fmla="*/ 922663 w 2525461"/>
              <a:gd name="connsiteY18" fmla="*/ 383687 h 1573026"/>
              <a:gd name="connsiteX19" fmla="*/ 941713 w 2525461"/>
              <a:gd name="connsiteY19" fmla="*/ 386068 h 1573026"/>
              <a:gd name="connsiteX20" fmla="*/ 941713 w 2525461"/>
              <a:gd name="connsiteY20" fmla="*/ 347968 h 1573026"/>
              <a:gd name="connsiteX21" fmla="*/ 953621 w 2525461"/>
              <a:gd name="connsiteY21" fmla="*/ 340823 h 1573026"/>
              <a:gd name="connsiteX22" fmla="*/ 1010769 w 2525461"/>
              <a:gd name="connsiteY22" fmla="*/ 343206 h 1573026"/>
              <a:gd name="connsiteX23" fmla="*/ 1110782 w 2525461"/>
              <a:gd name="connsiteY23" fmla="*/ 317012 h 1573026"/>
              <a:gd name="connsiteX24" fmla="*/ 1182219 w 2525461"/>
              <a:gd name="connsiteY24" fmla="*/ 305106 h 1573026"/>
              <a:gd name="connsiteX25" fmla="*/ 1267611 w 2525461"/>
              <a:gd name="connsiteY25" fmla="*/ 250164 h 1573026"/>
              <a:gd name="connsiteX26" fmla="*/ 1339382 w 2525461"/>
              <a:gd name="connsiteY26" fmla="*/ 221762 h 1573026"/>
              <a:gd name="connsiteX27" fmla="*/ 1408440 w 2525461"/>
              <a:gd name="connsiteY27" fmla="*/ 188423 h 1573026"/>
              <a:gd name="connsiteX28" fmla="*/ 1479875 w 2525461"/>
              <a:gd name="connsiteY28" fmla="*/ 195568 h 1573026"/>
              <a:gd name="connsiteX29" fmla="*/ 1532263 w 2525461"/>
              <a:gd name="connsiteY29" fmla="*/ 174137 h 1573026"/>
              <a:gd name="connsiteX30" fmla="*/ 1563221 w 2525461"/>
              <a:gd name="connsiteY30" fmla="*/ 183660 h 1573026"/>
              <a:gd name="connsiteX31" fmla="*/ 1637038 w 2525461"/>
              <a:gd name="connsiteY31" fmla="*/ 233668 h 1573026"/>
              <a:gd name="connsiteX32" fmla="*/ 1575125 w 2525461"/>
              <a:gd name="connsiteY32" fmla="*/ 209856 h 1573026"/>
              <a:gd name="connsiteX33" fmla="*/ 1596557 w 2525461"/>
              <a:gd name="connsiteY33" fmla="*/ 281293 h 1573026"/>
              <a:gd name="connsiteX34" fmla="*/ 1634659 w 2525461"/>
              <a:gd name="connsiteY34" fmla="*/ 309866 h 1573026"/>
              <a:gd name="connsiteX35" fmla="*/ 1729907 w 2525461"/>
              <a:gd name="connsiteY35" fmla="*/ 314631 h 1573026"/>
              <a:gd name="connsiteX36" fmla="*/ 1796584 w 2525461"/>
              <a:gd name="connsiteY36" fmla="*/ 271766 h 1573026"/>
              <a:gd name="connsiteX37" fmla="*/ 1794200 w 2525461"/>
              <a:gd name="connsiteY37" fmla="*/ 293200 h 1573026"/>
              <a:gd name="connsiteX38" fmla="*/ 1758482 w 2525461"/>
              <a:gd name="connsiteY38" fmla="*/ 321775 h 1573026"/>
              <a:gd name="connsiteX39" fmla="*/ 1684663 w 2525461"/>
              <a:gd name="connsiteY39" fmla="*/ 338443 h 1573026"/>
              <a:gd name="connsiteX40" fmla="*/ 1691809 w 2525461"/>
              <a:gd name="connsiteY40" fmla="*/ 367017 h 1573026"/>
              <a:gd name="connsiteX41" fmla="*/ 1815634 w 2525461"/>
              <a:gd name="connsiteY41" fmla="*/ 331298 h 1573026"/>
              <a:gd name="connsiteX42" fmla="*/ 1868019 w 2525461"/>
              <a:gd name="connsiteY42" fmla="*/ 295581 h 1573026"/>
              <a:gd name="connsiteX43" fmla="*/ 1910883 w 2525461"/>
              <a:gd name="connsiteY43" fmla="*/ 271766 h 1573026"/>
              <a:gd name="connsiteX44" fmla="*/ 1834684 w 2525461"/>
              <a:gd name="connsiteY44" fmla="*/ 264623 h 1573026"/>
              <a:gd name="connsiteX45" fmla="*/ 1834684 w 2525461"/>
              <a:gd name="connsiteY45" fmla="*/ 202710 h 1573026"/>
              <a:gd name="connsiteX46" fmla="*/ 1884689 w 2525461"/>
              <a:gd name="connsiteY46" fmla="*/ 202710 h 1573026"/>
              <a:gd name="connsiteX47" fmla="*/ 1991845 w 2525461"/>
              <a:gd name="connsiteY47" fmla="*/ 97935 h 1573026"/>
              <a:gd name="connsiteX48" fmla="*/ 2041851 w 2525461"/>
              <a:gd name="connsiteY48" fmla="*/ 305 h 1573026"/>
              <a:gd name="connsiteX49" fmla="*/ 2006133 w 2525461"/>
              <a:gd name="connsiteY49" fmla="*/ 114604 h 1573026"/>
              <a:gd name="connsiteX50" fmla="*/ 1932315 w 2525461"/>
              <a:gd name="connsiteY50" fmla="*/ 193186 h 1573026"/>
              <a:gd name="connsiteX51" fmla="*/ 1996607 w 2525461"/>
              <a:gd name="connsiteY51" fmla="*/ 217000 h 1573026"/>
              <a:gd name="connsiteX52" fmla="*/ 2056138 w 2525461"/>
              <a:gd name="connsiteY52" fmla="*/ 212237 h 1573026"/>
              <a:gd name="connsiteX53" fmla="*/ 2101384 w 2525461"/>
              <a:gd name="connsiteY53" fmla="*/ 257480 h 1573026"/>
              <a:gd name="connsiteX54" fmla="*/ 2151388 w 2525461"/>
              <a:gd name="connsiteY54" fmla="*/ 243193 h 1573026"/>
              <a:gd name="connsiteX55" fmla="*/ 2194250 w 2525461"/>
              <a:gd name="connsiteY55" fmla="*/ 178900 h 1573026"/>
              <a:gd name="connsiteX56" fmla="*/ 2237113 w 2525461"/>
              <a:gd name="connsiteY56" fmla="*/ 169375 h 1573026"/>
              <a:gd name="connsiteX57" fmla="*/ 2341888 w 2525461"/>
              <a:gd name="connsiteY57" fmla="*/ 152706 h 1573026"/>
              <a:gd name="connsiteX58" fmla="*/ 2358557 w 2525461"/>
              <a:gd name="connsiteY58" fmla="*/ 147943 h 1573026"/>
              <a:gd name="connsiteX59" fmla="*/ 2446663 w 2525461"/>
              <a:gd name="connsiteY59" fmla="*/ 166993 h 1573026"/>
              <a:gd name="connsiteX60" fmla="*/ 2477619 w 2525461"/>
              <a:gd name="connsiteY60" fmla="*/ 188425 h 1573026"/>
              <a:gd name="connsiteX61" fmla="*/ 2503814 w 2525461"/>
              <a:gd name="connsiteY61" fmla="*/ 205092 h 1573026"/>
              <a:gd name="connsiteX62" fmla="*/ 2525244 w 2525461"/>
              <a:gd name="connsiteY62" fmla="*/ 221762 h 1573026"/>
              <a:gd name="connsiteX63" fmla="*/ 2506194 w 2525461"/>
              <a:gd name="connsiteY63" fmla="*/ 264625 h 1573026"/>
              <a:gd name="connsiteX64" fmla="*/ 2503813 w 2525461"/>
              <a:gd name="connsiteY64" fmla="*/ 319393 h 1573026"/>
              <a:gd name="connsiteX65" fmla="*/ 2489525 w 2525461"/>
              <a:gd name="connsiteY65" fmla="*/ 376543 h 1573026"/>
              <a:gd name="connsiteX66" fmla="*/ 2491907 w 2525461"/>
              <a:gd name="connsiteY66" fmla="*/ 386068 h 1573026"/>
              <a:gd name="connsiteX67" fmla="*/ 2522863 w 2525461"/>
              <a:gd name="connsiteY67" fmla="*/ 393212 h 1573026"/>
              <a:gd name="connsiteX68" fmla="*/ 2510957 w 2525461"/>
              <a:gd name="connsiteY68" fmla="*/ 424168 h 1573026"/>
              <a:gd name="connsiteX69" fmla="*/ 2477619 w 2525461"/>
              <a:gd name="connsiteY69" fmla="*/ 445600 h 1573026"/>
              <a:gd name="connsiteX70" fmla="*/ 2463332 w 2525461"/>
              <a:gd name="connsiteY70" fmla="*/ 476556 h 1573026"/>
              <a:gd name="connsiteX71" fmla="*/ 2466585 w 2525461"/>
              <a:gd name="connsiteY71" fmla="*/ 559163 h 1573026"/>
              <a:gd name="connsiteX72" fmla="*/ 2453806 w 2525461"/>
              <a:gd name="connsiteY72" fmla="*/ 590856 h 1573026"/>
              <a:gd name="connsiteX73" fmla="*/ 2451425 w 2525461"/>
              <a:gd name="connsiteY73" fmla="*/ 655150 h 1573026"/>
              <a:gd name="connsiteX74" fmla="*/ 2472857 w 2525461"/>
              <a:gd name="connsiteY74" fmla="*/ 690868 h 1573026"/>
              <a:gd name="connsiteX75" fmla="*/ 2468094 w 2525461"/>
              <a:gd name="connsiteY75" fmla="*/ 743256 h 1573026"/>
              <a:gd name="connsiteX76" fmla="*/ 2470475 w 2525461"/>
              <a:gd name="connsiteY76" fmla="*/ 790881 h 1573026"/>
              <a:gd name="connsiteX77" fmla="*/ 2458569 w 2525461"/>
              <a:gd name="connsiteY77" fmla="*/ 805168 h 1573026"/>
              <a:gd name="connsiteX78" fmla="*/ 2429994 w 2525461"/>
              <a:gd name="connsiteY78" fmla="*/ 890893 h 1573026"/>
              <a:gd name="connsiteX79" fmla="*/ 2399040 w 2525461"/>
              <a:gd name="connsiteY79" fmla="*/ 967092 h 1573026"/>
              <a:gd name="connsiteX80" fmla="*/ 2363319 w 2525461"/>
              <a:gd name="connsiteY80" fmla="*/ 945662 h 1573026"/>
              <a:gd name="connsiteX81" fmla="*/ 2303788 w 2525461"/>
              <a:gd name="connsiteY81" fmla="*/ 917087 h 1573026"/>
              <a:gd name="connsiteX82" fmla="*/ 2275213 w 2525461"/>
              <a:gd name="connsiteY82" fmla="*/ 883750 h 1573026"/>
              <a:gd name="connsiteX83" fmla="*/ 2241877 w 2525461"/>
              <a:gd name="connsiteY83" fmla="*/ 869462 h 1573026"/>
              <a:gd name="connsiteX84" fmla="*/ 2208538 w 2525461"/>
              <a:gd name="connsiteY84" fmla="*/ 871843 h 1573026"/>
              <a:gd name="connsiteX85" fmla="*/ 2158532 w 2525461"/>
              <a:gd name="connsiteY85" fmla="*/ 895656 h 1573026"/>
              <a:gd name="connsiteX86" fmla="*/ 2134719 w 2525461"/>
              <a:gd name="connsiteY86" fmla="*/ 909943 h 1573026"/>
              <a:gd name="connsiteX87" fmla="*/ 2065665 w 2525461"/>
              <a:gd name="connsiteY87" fmla="*/ 926612 h 1573026"/>
              <a:gd name="connsiteX88" fmla="*/ 2044232 w 2525461"/>
              <a:gd name="connsiteY88" fmla="*/ 957568 h 1573026"/>
              <a:gd name="connsiteX89" fmla="*/ 2041850 w 2525461"/>
              <a:gd name="connsiteY89" fmla="*/ 1036150 h 1573026"/>
              <a:gd name="connsiteX90" fmla="*/ 2044234 w 2525461"/>
              <a:gd name="connsiteY90" fmla="*/ 1062342 h 1573026"/>
              <a:gd name="connsiteX91" fmla="*/ 1944219 w 2525461"/>
              <a:gd name="connsiteY91" fmla="*/ 1112350 h 1573026"/>
              <a:gd name="connsiteX92" fmla="*/ 1901357 w 2525461"/>
              <a:gd name="connsiteY92" fmla="*/ 1112350 h 1573026"/>
              <a:gd name="connsiteX93" fmla="*/ 1810871 w 2525461"/>
              <a:gd name="connsiteY93" fmla="*/ 1148067 h 1573026"/>
              <a:gd name="connsiteX94" fmla="*/ 1789438 w 2525461"/>
              <a:gd name="connsiteY94" fmla="*/ 1188550 h 1573026"/>
              <a:gd name="connsiteX95" fmla="*/ 1789440 w 2525461"/>
              <a:gd name="connsiteY95" fmla="*/ 1238556 h 1573026"/>
              <a:gd name="connsiteX96" fmla="*/ 1739432 w 2525461"/>
              <a:gd name="connsiteY96" fmla="*/ 1279037 h 1573026"/>
              <a:gd name="connsiteX97" fmla="*/ 1722765 w 2525461"/>
              <a:gd name="connsiteY97" fmla="*/ 1309993 h 1573026"/>
              <a:gd name="connsiteX98" fmla="*/ 1725144 w 2525461"/>
              <a:gd name="connsiteY98" fmla="*/ 1331425 h 1573026"/>
              <a:gd name="connsiteX99" fmla="*/ 1758482 w 2525461"/>
              <a:gd name="connsiteY99" fmla="*/ 1326662 h 1573026"/>
              <a:gd name="connsiteX100" fmla="*/ 1782296 w 2525461"/>
              <a:gd name="connsiteY100" fmla="*/ 1350474 h 1573026"/>
              <a:gd name="connsiteX101" fmla="*/ 1770388 w 2525461"/>
              <a:gd name="connsiteY101" fmla="*/ 1383812 h 1573026"/>
              <a:gd name="connsiteX102" fmla="*/ 1768007 w 2525461"/>
              <a:gd name="connsiteY102" fmla="*/ 1421912 h 1573026"/>
              <a:gd name="connsiteX103" fmla="*/ 1689427 w 2525461"/>
              <a:gd name="connsiteY103" fmla="*/ 1450487 h 1573026"/>
              <a:gd name="connsiteX104" fmla="*/ 1679902 w 2525461"/>
              <a:gd name="connsiteY104" fmla="*/ 1538594 h 1573026"/>
              <a:gd name="connsiteX105" fmla="*/ 1613225 w 2525461"/>
              <a:gd name="connsiteY105" fmla="*/ 1560025 h 1573026"/>
              <a:gd name="connsiteX106" fmla="*/ 1577174 w 2525461"/>
              <a:gd name="connsiteY106" fmla="*/ 1573012 h 1573026"/>
              <a:gd name="connsiteX107" fmla="*/ 1496544 w 2525461"/>
              <a:gd name="connsiteY107" fmla="*/ 1557643 h 1573026"/>
              <a:gd name="connsiteX108" fmla="*/ 1470350 w 2525461"/>
              <a:gd name="connsiteY108" fmla="*/ 1571931 h 1573026"/>
              <a:gd name="connsiteX109" fmla="*/ 1415584 w 2525461"/>
              <a:gd name="connsiteY109" fmla="*/ 1543356 h 1573026"/>
              <a:gd name="connsiteX110" fmla="*/ 1375100 w 2525461"/>
              <a:gd name="connsiteY110" fmla="*/ 1507637 h 1573026"/>
              <a:gd name="connsiteX111" fmla="*/ 1332240 w 2525461"/>
              <a:gd name="connsiteY111" fmla="*/ 1479061 h 1573026"/>
              <a:gd name="connsiteX112" fmla="*/ 1360813 w 2525461"/>
              <a:gd name="connsiteY112" fmla="*/ 1455250 h 1573026"/>
              <a:gd name="connsiteX113" fmla="*/ 1348907 w 2525461"/>
              <a:gd name="connsiteY113" fmla="*/ 1438581 h 1573026"/>
              <a:gd name="connsiteX114" fmla="*/ 1286994 w 2525461"/>
              <a:gd name="connsiteY114" fmla="*/ 1426675 h 1573026"/>
              <a:gd name="connsiteX115" fmla="*/ 1267944 w 2525461"/>
              <a:gd name="connsiteY115" fmla="*/ 1402862 h 1573026"/>
              <a:gd name="connsiteX116" fmla="*/ 1229846 w 2525461"/>
              <a:gd name="connsiteY116" fmla="*/ 1379050 h 1573026"/>
              <a:gd name="connsiteX117" fmla="*/ 1225082 w 2525461"/>
              <a:gd name="connsiteY117" fmla="*/ 1390956 h 1573026"/>
              <a:gd name="connsiteX118" fmla="*/ 1239371 w 2525461"/>
              <a:gd name="connsiteY118" fmla="*/ 1429056 h 1573026"/>
              <a:gd name="connsiteX119" fmla="*/ 1208413 w 2525461"/>
              <a:gd name="connsiteY119" fmla="*/ 1443343 h 1573026"/>
              <a:gd name="connsiteX120" fmla="*/ 1182221 w 2525461"/>
              <a:gd name="connsiteY120" fmla="*/ 1457630 h 1573026"/>
              <a:gd name="connsiteX121" fmla="*/ 1165550 w 2525461"/>
              <a:gd name="connsiteY121" fmla="*/ 1450487 h 1573026"/>
              <a:gd name="connsiteX122" fmla="*/ 1120307 w 2525461"/>
              <a:gd name="connsiteY122" fmla="*/ 1388575 h 1573026"/>
              <a:gd name="connsiteX123" fmla="*/ 1075065 w 2525461"/>
              <a:gd name="connsiteY123" fmla="*/ 1355237 h 1573026"/>
              <a:gd name="connsiteX124" fmla="*/ 1096496 w 2525461"/>
              <a:gd name="connsiteY124" fmla="*/ 1338568 h 1573026"/>
              <a:gd name="connsiteX125" fmla="*/ 1117927 w 2525461"/>
              <a:gd name="connsiteY125" fmla="*/ 1298087 h 1573026"/>
              <a:gd name="connsiteX126" fmla="*/ 1103638 w 2525461"/>
              <a:gd name="connsiteY126" fmla="*/ 1286181 h 1573026"/>
              <a:gd name="connsiteX127" fmla="*/ 1065540 w 2525461"/>
              <a:gd name="connsiteY127" fmla="*/ 1288562 h 1573026"/>
              <a:gd name="connsiteX128" fmla="*/ 989340 w 2525461"/>
              <a:gd name="connsiteY128" fmla="*/ 1245700 h 1573026"/>
              <a:gd name="connsiteX129" fmla="*/ 946475 w 2525461"/>
              <a:gd name="connsiteY129" fmla="*/ 1226650 h 1573026"/>
              <a:gd name="connsiteX130" fmla="*/ 936952 w 2525461"/>
              <a:gd name="connsiteY130" fmla="*/ 1226650 h 1573026"/>
              <a:gd name="connsiteX131" fmla="*/ 925046 w 2525461"/>
              <a:gd name="connsiteY131" fmla="*/ 1162356 h 1573026"/>
              <a:gd name="connsiteX132" fmla="*/ 936952 w 2525461"/>
              <a:gd name="connsiteY132" fmla="*/ 1098062 h 1573026"/>
              <a:gd name="connsiteX133" fmla="*/ 905996 w 2525461"/>
              <a:gd name="connsiteY133" fmla="*/ 1064725 h 1573026"/>
              <a:gd name="connsiteX134" fmla="*/ 853609 w 2525461"/>
              <a:gd name="connsiteY134" fmla="*/ 1040912 h 1573026"/>
              <a:gd name="connsiteX135" fmla="*/ 879802 w 2525461"/>
              <a:gd name="connsiteY135" fmla="*/ 1017100 h 1573026"/>
              <a:gd name="connsiteX136" fmla="*/ 925046 w 2525461"/>
              <a:gd name="connsiteY136" fmla="*/ 1021862 h 1573026"/>
              <a:gd name="connsiteX137" fmla="*/ 920284 w 2525461"/>
              <a:gd name="connsiteY137" fmla="*/ 974237 h 1573026"/>
              <a:gd name="connsiteX138" fmla="*/ 891709 w 2525461"/>
              <a:gd name="connsiteY138" fmla="*/ 969475 h 1573026"/>
              <a:gd name="connsiteX139" fmla="*/ 896471 w 2525461"/>
              <a:gd name="connsiteY139" fmla="*/ 921850 h 1573026"/>
              <a:gd name="connsiteX140" fmla="*/ 865515 w 2525461"/>
              <a:gd name="connsiteY140" fmla="*/ 907562 h 1573026"/>
              <a:gd name="connsiteX141" fmla="*/ 867896 w 2525461"/>
              <a:gd name="connsiteY141" fmla="*/ 871843 h 1573026"/>
              <a:gd name="connsiteX142" fmla="*/ 820271 w 2525461"/>
              <a:gd name="connsiteY142" fmla="*/ 857556 h 1573026"/>
              <a:gd name="connsiteX143" fmla="*/ 801221 w 2525461"/>
              <a:gd name="connsiteY143" fmla="*/ 878987 h 1573026"/>
              <a:gd name="connsiteX144" fmla="*/ 772644 w 2525461"/>
              <a:gd name="connsiteY144" fmla="*/ 881368 h 1573026"/>
              <a:gd name="connsiteX145" fmla="*/ 722640 w 2525461"/>
              <a:gd name="connsiteY145" fmla="*/ 886131 h 1573026"/>
              <a:gd name="connsiteX146" fmla="*/ 691684 w 2525461"/>
              <a:gd name="connsiteY146" fmla="*/ 907562 h 1573026"/>
              <a:gd name="connsiteX147" fmla="*/ 691684 w 2525461"/>
              <a:gd name="connsiteY147" fmla="*/ 876606 h 1573026"/>
              <a:gd name="connsiteX148" fmla="*/ 651202 w 2525461"/>
              <a:gd name="connsiteY148" fmla="*/ 871843 h 1573026"/>
              <a:gd name="connsiteX149" fmla="*/ 658344 w 2525461"/>
              <a:gd name="connsiteY149" fmla="*/ 893275 h 1573026"/>
              <a:gd name="connsiteX150" fmla="*/ 653584 w 2525461"/>
              <a:gd name="connsiteY150" fmla="*/ 912325 h 1573026"/>
              <a:gd name="connsiteX151" fmla="*/ 567859 w 2525461"/>
              <a:gd name="connsiteY151" fmla="*/ 859936 h 1573026"/>
              <a:gd name="connsiteX152" fmla="*/ 546427 w 2525461"/>
              <a:gd name="connsiteY152" fmla="*/ 826600 h 1573026"/>
              <a:gd name="connsiteX153" fmla="*/ 558334 w 2525461"/>
              <a:gd name="connsiteY153" fmla="*/ 786117 h 1573026"/>
              <a:gd name="connsiteX154" fmla="*/ 527377 w 2525461"/>
              <a:gd name="connsiteY154" fmla="*/ 781356 h 1573026"/>
              <a:gd name="connsiteX155" fmla="*/ 479752 w 2525461"/>
              <a:gd name="connsiteY155" fmla="*/ 795643 h 1573026"/>
              <a:gd name="connsiteX156" fmla="*/ 470227 w 2525461"/>
              <a:gd name="connsiteY156" fmla="*/ 809931 h 1573026"/>
              <a:gd name="connsiteX157" fmla="*/ 446415 w 2525461"/>
              <a:gd name="connsiteY157" fmla="*/ 826600 h 1573026"/>
              <a:gd name="connsiteX158" fmla="*/ 439271 w 2525461"/>
              <a:gd name="connsiteY158" fmla="*/ 843268 h 1573026"/>
              <a:gd name="connsiteX159" fmla="*/ 398790 w 2525461"/>
              <a:gd name="connsiteY159" fmla="*/ 876606 h 1573026"/>
              <a:gd name="connsiteX160" fmla="*/ 315446 w 2525461"/>
              <a:gd name="connsiteY160" fmla="*/ 1031387 h 1573026"/>
              <a:gd name="connsiteX161" fmla="*/ 3500 w 2525461"/>
              <a:gd name="connsiteY161" fmla="*/ 1093300 h 1573026"/>
              <a:gd name="connsiteX0" fmla="*/ 3574 w 2525535"/>
              <a:gd name="connsiteY0" fmla="*/ 1093300 h 1573026"/>
              <a:gd name="connsiteX1" fmla="*/ 544118 w 2525535"/>
              <a:gd name="connsiteY1" fmla="*/ 524181 h 1573026"/>
              <a:gd name="connsiteX2" fmla="*/ 589362 w 2525535"/>
              <a:gd name="connsiteY2" fmla="*/ 547993 h 1573026"/>
              <a:gd name="connsiteX3" fmla="*/ 656039 w 2525535"/>
              <a:gd name="connsiteY3" fmla="*/ 562280 h 1573026"/>
              <a:gd name="connsiteX4" fmla="*/ 701281 w 2525535"/>
              <a:gd name="connsiteY4" fmla="*/ 478937 h 1573026"/>
              <a:gd name="connsiteX5" fmla="*/ 729856 w 2525535"/>
              <a:gd name="connsiteY5" fmla="*/ 455125 h 1573026"/>
              <a:gd name="connsiteX6" fmla="*/ 732240 w 2525535"/>
              <a:gd name="connsiteY6" fmla="*/ 426549 h 1573026"/>
              <a:gd name="connsiteX7" fmla="*/ 660799 w 2525535"/>
              <a:gd name="connsiteY7" fmla="*/ 412262 h 1573026"/>
              <a:gd name="connsiteX8" fmla="*/ 632226 w 2525535"/>
              <a:gd name="connsiteY8" fmla="*/ 417024 h 1573026"/>
              <a:gd name="connsiteX9" fmla="*/ 596506 w 2525535"/>
              <a:gd name="connsiteY9" fmla="*/ 383687 h 1573026"/>
              <a:gd name="connsiteX10" fmla="*/ 620320 w 2525535"/>
              <a:gd name="connsiteY10" fmla="*/ 357491 h 1573026"/>
              <a:gd name="connsiteX11" fmla="*/ 682231 w 2525535"/>
              <a:gd name="connsiteY11" fmla="*/ 343206 h 1573026"/>
              <a:gd name="connsiteX12" fmla="*/ 727474 w 2525535"/>
              <a:gd name="connsiteY12" fmla="*/ 357493 h 1573026"/>
              <a:gd name="connsiteX13" fmla="*/ 739381 w 2525535"/>
              <a:gd name="connsiteY13" fmla="*/ 376543 h 1573026"/>
              <a:gd name="connsiteX14" fmla="*/ 858443 w 2525535"/>
              <a:gd name="connsiteY14" fmla="*/ 436075 h 1573026"/>
              <a:gd name="connsiteX15" fmla="*/ 882256 w 2525535"/>
              <a:gd name="connsiteY15" fmla="*/ 500368 h 1573026"/>
              <a:gd name="connsiteX16" fmla="*/ 903687 w 2525535"/>
              <a:gd name="connsiteY16" fmla="*/ 512275 h 1573026"/>
              <a:gd name="connsiteX17" fmla="*/ 901306 w 2525535"/>
              <a:gd name="connsiteY17" fmla="*/ 421787 h 1573026"/>
              <a:gd name="connsiteX18" fmla="*/ 922737 w 2525535"/>
              <a:gd name="connsiteY18" fmla="*/ 383687 h 1573026"/>
              <a:gd name="connsiteX19" fmla="*/ 941787 w 2525535"/>
              <a:gd name="connsiteY19" fmla="*/ 386068 h 1573026"/>
              <a:gd name="connsiteX20" fmla="*/ 941787 w 2525535"/>
              <a:gd name="connsiteY20" fmla="*/ 347968 h 1573026"/>
              <a:gd name="connsiteX21" fmla="*/ 953695 w 2525535"/>
              <a:gd name="connsiteY21" fmla="*/ 340823 h 1573026"/>
              <a:gd name="connsiteX22" fmla="*/ 1010843 w 2525535"/>
              <a:gd name="connsiteY22" fmla="*/ 343206 h 1573026"/>
              <a:gd name="connsiteX23" fmla="*/ 1110856 w 2525535"/>
              <a:gd name="connsiteY23" fmla="*/ 317012 h 1573026"/>
              <a:gd name="connsiteX24" fmla="*/ 1182293 w 2525535"/>
              <a:gd name="connsiteY24" fmla="*/ 305106 h 1573026"/>
              <a:gd name="connsiteX25" fmla="*/ 1267685 w 2525535"/>
              <a:gd name="connsiteY25" fmla="*/ 250164 h 1573026"/>
              <a:gd name="connsiteX26" fmla="*/ 1339456 w 2525535"/>
              <a:gd name="connsiteY26" fmla="*/ 221762 h 1573026"/>
              <a:gd name="connsiteX27" fmla="*/ 1408514 w 2525535"/>
              <a:gd name="connsiteY27" fmla="*/ 188423 h 1573026"/>
              <a:gd name="connsiteX28" fmla="*/ 1479949 w 2525535"/>
              <a:gd name="connsiteY28" fmla="*/ 195568 h 1573026"/>
              <a:gd name="connsiteX29" fmla="*/ 1532337 w 2525535"/>
              <a:gd name="connsiteY29" fmla="*/ 174137 h 1573026"/>
              <a:gd name="connsiteX30" fmla="*/ 1563295 w 2525535"/>
              <a:gd name="connsiteY30" fmla="*/ 183660 h 1573026"/>
              <a:gd name="connsiteX31" fmla="*/ 1637112 w 2525535"/>
              <a:gd name="connsiteY31" fmla="*/ 233668 h 1573026"/>
              <a:gd name="connsiteX32" fmla="*/ 1575199 w 2525535"/>
              <a:gd name="connsiteY32" fmla="*/ 209856 h 1573026"/>
              <a:gd name="connsiteX33" fmla="*/ 1596631 w 2525535"/>
              <a:gd name="connsiteY33" fmla="*/ 281293 h 1573026"/>
              <a:gd name="connsiteX34" fmla="*/ 1634733 w 2525535"/>
              <a:gd name="connsiteY34" fmla="*/ 309866 h 1573026"/>
              <a:gd name="connsiteX35" fmla="*/ 1729981 w 2525535"/>
              <a:gd name="connsiteY35" fmla="*/ 314631 h 1573026"/>
              <a:gd name="connsiteX36" fmla="*/ 1796658 w 2525535"/>
              <a:gd name="connsiteY36" fmla="*/ 271766 h 1573026"/>
              <a:gd name="connsiteX37" fmla="*/ 1794274 w 2525535"/>
              <a:gd name="connsiteY37" fmla="*/ 293200 h 1573026"/>
              <a:gd name="connsiteX38" fmla="*/ 1758556 w 2525535"/>
              <a:gd name="connsiteY38" fmla="*/ 321775 h 1573026"/>
              <a:gd name="connsiteX39" fmla="*/ 1684737 w 2525535"/>
              <a:gd name="connsiteY39" fmla="*/ 338443 h 1573026"/>
              <a:gd name="connsiteX40" fmla="*/ 1691883 w 2525535"/>
              <a:gd name="connsiteY40" fmla="*/ 367017 h 1573026"/>
              <a:gd name="connsiteX41" fmla="*/ 1815708 w 2525535"/>
              <a:gd name="connsiteY41" fmla="*/ 331298 h 1573026"/>
              <a:gd name="connsiteX42" fmla="*/ 1868093 w 2525535"/>
              <a:gd name="connsiteY42" fmla="*/ 295581 h 1573026"/>
              <a:gd name="connsiteX43" fmla="*/ 1910957 w 2525535"/>
              <a:gd name="connsiteY43" fmla="*/ 271766 h 1573026"/>
              <a:gd name="connsiteX44" fmla="*/ 1834758 w 2525535"/>
              <a:gd name="connsiteY44" fmla="*/ 264623 h 1573026"/>
              <a:gd name="connsiteX45" fmla="*/ 1834758 w 2525535"/>
              <a:gd name="connsiteY45" fmla="*/ 202710 h 1573026"/>
              <a:gd name="connsiteX46" fmla="*/ 1884763 w 2525535"/>
              <a:gd name="connsiteY46" fmla="*/ 202710 h 1573026"/>
              <a:gd name="connsiteX47" fmla="*/ 1991919 w 2525535"/>
              <a:gd name="connsiteY47" fmla="*/ 97935 h 1573026"/>
              <a:gd name="connsiteX48" fmla="*/ 2041925 w 2525535"/>
              <a:gd name="connsiteY48" fmla="*/ 305 h 1573026"/>
              <a:gd name="connsiteX49" fmla="*/ 2006207 w 2525535"/>
              <a:gd name="connsiteY49" fmla="*/ 114604 h 1573026"/>
              <a:gd name="connsiteX50" fmla="*/ 1932389 w 2525535"/>
              <a:gd name="connsiteY50" fmla="*/ 193186 h 1573026"/>
              <a:gd name="connsiteX51" fmla="*/ 1996681 w 2525535"/>
              <a:gd name="connsiteY51" fmla="*/ 217000 h 1573026"/>
              <a:gd name="connsiteX52" fmla="*/ 2056212 w 2525535"/>
              <a:gd name="connsiteY52" fmla="*/ 212237 h 1573026"/>
              <a:gd name="connsiteX53" fmla="*/ 2101458 w 2525535"/>
              <a:gd name="connsiteY53" fmla="*/ 257480 h 1573026"/>
              <a:gd name="connsiteX54" fmla="*/ 2151462 w 2525535"/>
              <a:gd name="connsiteY54" fmla="*/ 243193 h 1573026"/>
              <a:gd name="connsiteX55" fmla="*/ 2194324 w 2525535"/>
              <a:gd name="connsiteY55" fmla="*/ 178900 h 1573026"/>
              <a:gd name="connsiteX56" fmla="*/ 2237187 w 2525535"/>
              <a:gd name="connsiteY56" fmla="*/ 169375 h 1573026"/>
              <a:gd name="connsiteX57" fmla="*/ 2341962 w 2525535"/>
              <a:gd name="connsiteY57" fmla="*/ 152706 h 1573026"/>
              <a:gd name="connsiteX58" fmla="*/ 2358631 w 2525535"/>
              <a:gd name="connsiteY58" fmla="*/ 147943 h 1573026"/>
              <a:gd name="connsiteX59" fmla="*/ 2446737 w 2525535"/>
              <a:gd name="connsiteY59" fmla="*/ 166993 h 1573026"/>
              <a:gd name="connsiteX60" fmla="*/ 2477693 w 2525535"/>
              <a:gd name="connsiteY60" fmla="*/ 188425 h 1573026"/>
              <a:gd name="connsiteX61" fmla="*/ 2503888 w 2525535"/>
              <a:gd name="connsiteY61" fmla="*/ 205092 h 1573026"/>
              <a:gd name="connsiteX62" fmla="*/ 2525318 w 2525535"/>
              <a:gd name="connsiteY62" fmla="*/ 221762 h 1573026"/>
              <a:gd name="connsiteX63" fmla="*/ 2506268 w 2525535"/>
              <a:gd name="connsiteY63" fmla="*/ 264625 h 1573026"/>
              <a:gd name="connsiteX64" fmla="*/ 2503887 w 2525535"/>
              <a:gd name="connsiteY64" fmla="*/ 319393 h 1573026"/>
              <a:gd name="connsiteX65" fmla="*/ 2489599 w 2525535"/>
              <a:gd name="connsiteY65" fmla="*/ 376543 h 1573026"/>
              <a:gd name="connsiteX66" fmla="*/ 2491981 w 2525535"/>
              <a:gd name="connsiteY66" fmla="*/ 386068 h 1573026"/>
              <a:gd name="connsiteX67" fmla="*/ 2522937 w 2525535"/>
              <a:gd name="connsiteY67" fmla="*/ 393212 h 1573026"/>
              <a:gd name="connsiteX68" fmla="*/ 2511031 w 2525535"/>
              <a:gd name="connsiteY68" fmla="*/ 424168 h 1573026"/>
              <a:gd name="connsiteX69" fmla="*/ 2477693 w 2525535"/>
              <a:gd name="connsiteY69" fmla="*/ 445600 h 1573026"/>
              <a:gd name="connsiteX70" fmla="*/ 2463406 w 2525535"/>
              <a:gd name="connsiteY70" fmla="*/ 476556 h 1573026"/>
              <a:gd name="connsiteX71" fmla="*/ 2466659 w 2525535"/>
              <a:gd name="connsiteY71" fmla="*/ 559163 h 1573026"/>
              <a:gd name="connsiteX72" fmla="*/ 2453880 w 2525535"/>
              <a:gd name="connsiteY72" fmla="*/ 590856 h 1573026"/>
              <a:gd name="connsiteX73" fmla="*/ 2451499 w 2525535"/>
              <a:gd name="connsiteY73" fmla="*/ 655150 h 1573026"/>
              <a:gd name="connsiteX74" fmla="*/ 2472931 w 2525535"/>
              <a:gd name="connsiteY74" fmla="*/ 690868 h 1573026"/>
              <a:gd name="connsiteX75" fmla="*/ 2468168 w 2525535"/>
              <a:gd name="connsiteY75" fmla="*/ 743256 h 1573026"/>
              <a:gd name="connsiteX76" fmla="*/ 2470549 w 2525535"/>
              <a:gd name="connsiteY76" fmla="*/ 790881 h 1573026"/>
              <a:gd name="connsiteX77" fmla="*/ 2458643 w 2525535"/>
              <a:gd name="connsiteY77" fmla="*/ 805168 h 1573026"/>
              <a:gd name="connsiteX78" fmla="*/ 2430068 w 2525535"/>
              <a:gd name="connsiteY78" fmla="*/ 890893 h 1573026"/>
              <a:gd name="connsiteX79" fmla="*/ 2399114 w 2525535"/>
              <a:gd name="connsiteY79" fmla="*/ 967092 h 1573026"/>
              <a:gd name="connsiteX80" fmla="*/ 2363393 w 2525535"/>
              <a:gd name="connsiteY80" fmla="*/ 945662 h 1573026"/>
              <a:gd name="connsiteX81" fmla="*/ 2303862 w 2525535"/>
              <a:gd name="connsiteY81" fmla="*/ 917087 h 1573026"/>
              <a:gd name="connsiteX82" fmla="*/ 2275287 w 2525535"/>
              <a:gd name="connsiteY82" fmla="*/ 883750 h 1573026"/>
              <a:gd name="connsiteX83" fmla="*/ 2241951 w 2525535"/>
              <a:gd name="connsiteY83" fmla="*/ 869462 h 1573026"/>
              <a:gd name="connsiteX84" fmla="*/ 2208612 w 2525535"/>
              <a:gd name="connsiteY84" fmla="*/ 871843 h 1573026"/>
              <a:gd name="connsiteX85" fmla="*/ 2158606 w 2525535"/>
              <a:gd name="connsiteY85" fmla="*/ 895656 h 1573026"/>
              <a:gd name="connsiteX86" fmla="*/ 2134793 w 2525535"/>
              <a:gd name="connsiteY86" fmla="*/ 909943 h 1573026"/>
              <a:gd name="connsiteX87" fmla="*/ 2065739 w 2525535"/>
              <a:gd name="connsiteY87" fmla="*/ 926612 h 1573026"/>
              <a:gd name="connsiteX88" fmla="*/ 2044306 w 2525535"/>
              <a:gd name="connsiteY88" fmla="*/ 957568 h 1573026"/>
              <a:gd name="connsiteX89" fmla="*/ 2041924 w 2525535"/>
              <a:gd name="connsiteY89" fmla="*/ 1036150 h 1573026"/>
              <a:gd name="connsiteX90" fmla="*/ 2044308 w 2525535"/>
              <a:gd name="connsiteY90" fmla="*/ 1062342 h 1573026"/>
              <a:gd name="connsiteX91" fmla="*/ 1944293 w 2525535"/>
              <a:gd name="connsiteY91" fmla="*/ 1112350 h 1573026"/>
              <a:gd name="connsiteX92" fmla="*/ 1901431 w 2525535"/>
              <a:gd name="connsiteY92" fmla="*/ 1112350 h 1573026"/>
              <a:gd name="connsiteX93" fmla="*/ 1810945 w 2525535"/>
              <a:gd name="connsiteY93" fmla="*/ 1148067 h 1573026"/>
              <a:gd name="connsiteX94" fmla="*/ 1789512 w 2525535"/>
              <a:gd name="connsiteY94" fmla="*/ 1188550 h 1573026"/>
              <a:gd name="connsiteX95" fmla="*/ 1789514 w 2525535"/>
              <a:gd name="connsiteY95" fmla="*/ 1238556 h 1573026"/>
              <a:gd name="connsiteX96" fmla="*/ 1739506 w 2525535"/>
              <a:gd name="connsiteY96" fmla="*/ 1279037 h 1573026"/>
              <a:gd name="connsiteX97" fmla="*/ 1722839 w 2525535"/>
              <a:gd name="connsiteY97" fmla="*/ 1309993 h 1573026"/>
              <a:gd name="connsiteX98" fmla="*/ 1725218 w 2525535"/>
              <a:gd name="connsiteY98" fmla="*/ 1331425 h 1573026"/>
              <a:gd name="connsiteX99" fmla="*/ 1758556 w 2525535"/>
              <a:gd name="connsiteY99" fmla="*/ 1326662 h 1573026"/>
              <a:gd name="connsiteX100" fmla="*/ 1782370 w 2525535"/>
              <a:gd name="connsiteY100" fmla="*/ 1350474 h 1573026"/>
              <a:gd name="connsiteX101" fmla="*/ 1770462 w 2525535"/>
              <a:gd name="connsiteY101" fmla="*/ 1383812 h 1573026"/>
              <a:gd name="connsiteX102" fmla="*/ 1768081 w 2525535"/>
              <a:gd name="connsiteY102" fmla="*/ 1421912 h 1573026"/>
              <a:gd name="connsiteX103" fmla="*/ 1689501 w 2525535"/>
              <a:gd name="connsiteY103" fmla="*/ 1450487 h 1573026"/>
              <a:gd name="connsiteX104" fmla="*/ 1679976 w 2525535"/>
              <a:gd name="connsiteY104" fmla="*/ 1538594 h 1573026"/>
              <a:gd name="connsiteX105" fmla="*/ 1613299 w 2525535"/>
              <a:gd name="connsiteY105" fmla="*/ 1560025 h 1573026"/>
              <a:gd name="connsiteX106" fmla="*/ 1577248 w 2525535"/>
              <a:gd name="connsiteY106" fmla="*/ 1573012 h 1573026"/>
              <a:gd name="connsiteX107" fmla="*/ 1496618 w 2525535"/>
              <a:gd name="connsiteY107" fmla="*/ 1557643 h 1573026"/>
              <a:gd name="connsiteX108" fmla="*/ 1470424 w 2525535"/>
              <a:gd name="connsiteY108" fmla="*/ 1571931 h 1573026"/>
              <a:gd name="connsiteX109" fmla="*/ 1415658 w 2525535"/>
              <a:gd name="connsiteY109" fmla="*/ 1543356 h 1573026"/>
              <a:gd name="connsiteX110" fmla="*/ 1375174 w 2525535"/>
              <a:gd name="connsiteY110" fmla="*/ 1507637 h 1573026"/>
              <a:gd name="connsiteX111" fmla="*/ 1332314 w 2525535"/>
              <a:gd name="connsiteY111" fmla="*/ 1479061 h 1573026"/>
              <a:gd name="connsiteX112" fmla="*/ 1360887 w 2525535"/>
              <a:gd name="connsiteY112" fmla="*/ 1455250 h 1573026"/>
              <a:gd name="connsiteX113" fmla="*/ 1348981 w 2525535"/>
              <a:gd name="connsiteY113" fmla="*/ 1438581 h 1573026"/>
              <a:gd name="connsiteX114" fmla="*/ 1287068 w 2525535"/>
              <a:gd name="connsiteY114" fmla="*/ 1426675 h 1573026"/>
              <a:gd name="connsiteX115" fmla="*/ 1268018 w 2525535"/>
              <a:gd name="connsiteY115" fmla="*/ 1402862 h 1573026"/>
              <a:gd name="connsiteX116" fmla="*/ 1229920 w 2525535"/>
              <a:gd name="connsiteY116" fmla="*/ 1379050 h 1573026"/>
              <a:gd name="connsiteX117" fmla="*/ 1225156 w 2525535"/>
              <a:gd name="connsiteY117" fmla="*/ 1390956 h 1573026"/>
              <a:gd name="connsiteX118" fmla="*/ 1239445 w 2525535"/>
              <a:gd name="connsiteY118" fmla="*/ 1429056 h 1573026"/>
              <a:gd name="connsiteX119" fmla="*/ 1208487 w 2525535"/>
              <a:gd name="connsiteY119" fmla="*/ 1443343 h 1573026"/>
              <a:gd name="connsiteX120" fmla="*/ 1182295 w 2525535"/>
              <a:gd name="connsiteY120" fmla="*/ 1457630 h 1573026"/>
              <a:gd name="connsiteX121" fmla="*/ 1165624 w 2525535"/>
              <a:gd name="connsiteY121" fmla="*/ 1450487 h 1573026"/>
              <a:gd name="connsiteX122" fmla="*/ 1120381 w 2525535"/>
              <a:gd name="connsiteY122" fmla="*/ 1388575 h 1573026"/>
              <a:gd name="connsiteX123" fmla="*/ 1075139 w 2525535"/>
              <a:gd name="connsiteY123" fmla="*/ 1355237 h 1573026"/>
              <a:gd name="connsiteX124" fmla="*/ 1096570 w 2525535"/>
              <a:gd name="connsiteY124" fmla="*/ 1338568 h 1573026"/>
              <a:gd name="connsiteX125" fmla="*/ 1118001 w 2525535"/>
              <a:gd name="connsiteY125" fmla="*/ 1298087 h 1573026"/>
              <a:gd name="connsiteX126" fmla="*/ 1103712 w 2525535"/>
              <a:gd name="connsiteY126" fmla="*/ 1286181 h 1573026"/>
              <a:gd name="connsiteX127" fmla="*/ 1065614 w 2525535"/>
              <a:gd name="connsiteY127" fmla="*/ 1288562 h 1573026"/>
              <a:gd name="connsiteX128" fmla="*/ 989414 w 2525535"/>
              <a:gd name="connsiteY128" fmla="*/ 1245700 h 1573026"/>
              <a:gd name="connsiteX129" fmla="*/ 946549 w 2525535"/>
              <a:gd name="connsiteY129" fmla="*/ 1226650 h 1573026"/>
              <a:gd name="connsiteX130" fmla="*/ 937026 w 2525535"/>
              <a:gd name="connsiteY130" fmla="*/ 1226650 h 1573026"/>
              <a:gd name="connsiteX131" fmla="*/ 925120 w 2525535"/>
              <a:gd name="connsiteY131" fmla="*/ 1162356 h 1573026"/>
              <a:gd name="connsiteX132" fmla="*/ 937026 w 2525535"/>
              <a:gd name="connsiteY132" fmla="*/ 1098062 h 1573026"/>
              <a:gd name="connsiteX133" fmla="*/ 906070 w 2525535"/>
              <a:gd name="connsiteY133" fmla="*/ 1064725 h 1573026"/>
              <a:gd name="connsiteX134" fmla="*/ 853683 w 2525535"/>
              <a:gd name="connsiteY134" fmla="*/ 1040912 h 1573026"/>
              <a:gd name="connsiteX135" fmla="*/ 879876 w 2525535"/>
              <a:gd name="connsiteY135" fmla="*/ 1017100 h 1573026"/>
              <a:gd name="connsiteX136" fmla="*/ 925120 w 2525535"/>
              <a:gd name="connsiteY136" fmla="*/ 1021862 h 1573026"/>
              <a:gd name="connsiteX137" fmla="*/ 920358 w 2525535"/>
              <a:gd name="connsiteY137" fmla="*/ 974237 h 1573026"/>
              <a:gd name="connsiteX138" fmla="*/ 891783 w 2525535"/>
              <a:gd name="connsiteY138" fmla="*/ 969475 h 1573026"/>
              <a:gd name="connsiteX139" fmla="*/ 896545 w 2525535"/>
              <a:gd name="connsiteY139" fmla="*/ 921850 h 1573026"/>
              <a:gd name="connsiteX140" fmla="*/ 865589 w 2525535"/>
              <a:gd name="connsiteY140" fmla="*/ 907562 h 1573026"/>
              <a:gd name="connsiteX141" fmla="*/ 867970 w 2525535"/>
              <a:gd name="connsiteY141" fmla="*/ 871843 h 1573026"/>
              <a:gd name="connsiteX142" fmla="*/ 820345 w 2525535"/>
              <a:gd name="connsiteY142" fmla="*/ 857556 h 1573026"/>
              <a:gd name="connsiteX143" fmla="*/ 801295 w 2525535"/>
              <a:gd name="connsiteY143" fmla="*/ 878987 h 1573026"/>
              <a:gd name="connsiteX144" fmla="*/ 772718 w 2525535"/>
              <a:gd name="connsiteY144" fmla="*/ 881368 h 1573026"/>
              <a:gd name="connsiteX145" fmla="*/ 722714 w 2525535"/>
              <a:gd name="connsiteY145" fmla="*/ 886131 h 1573026"/>
              <a:gd name="connsiteX146" fmla="*/ 691758 w 2525535"/>
              <a:gd name="connsiteY146" fmla="*/ 907562 h 1573026"/>
              <a:gd name="connsiteX147" fmla="*/ 691758 w 2525535"/>
              <a:gd name="connsiteY147" fmla="*/ 876606 h 1573026"/>
              <a:gd name="connsiteX148" fmla="*/ 651276 w 2525535"/>
              <a:gd name="connsiteY148" fmla="*/ 871843 h 1573026"/>
              <a:gd name="connsiteX149" fmla="*/ 658418 w 2525535"/>
              <a:gd name="connsiteY149" fmla="*/ 893275 h 1573026"/>
              <a:gd name="connsiteX150" fmla="*/ 653658 w 2525535"/>
              <a:gd name="connsiteY150" fmla="*/ 912325 h 1573026"/>
              <a:gd name="connsiteX151" fmla="*/ 567933 w 2525535"/>
              <a:gd name="connsiteY151" fmla="*/ 859936 h 1573026"/>
              <a:gd name="connsiteX152" fmla="*/ 546501 w 2525535"/>
              <a:gd name="connsiteY152" fmla="*/ 826600 h 1573026"/>
              <a:gd name="connsiteX153" fmla="*/ 558408 w 2525535"/>
              <a:gd name="connsiteY153" fmla="*/ 786117 h 1573026"/>
              <a:gd name="connsiteX154" fmla="*/ 527451 w 2525535"/>
              <a:gd name="connsiteY154" fmla="*/ 781356 h 1573026"/>
              <a:gd name="connsiteX155" fmla="*/ 479826 w 2525535"/>
              <a:gd name="connsiteY155" fmla="*/ 795643 h 1573026"/>
              <a:gd name="connsiteX156" fmla="*/ 470301 w 2525535"/>
              <a:gd name="connsiteY156" fmla="*/ 809931 h 1573026"/>
              <a:gd name="connsiteX157" fmla="*/ 446489 w 2525535"/>
              <a:gd name="connsiteY157" fmla="*/ 826600 h 1573026"/>
              <a:gd name="connsiteX158" fmla="*/ 439345 w 2525535"/>
              <a:gd name="connsiteY158" fmla="*/ 843268 h 1573026"/>
              <a:gd name="connsiteX159" fmla="*/ 315520 w 2525535"/>
              <a:gd name="connsiteY159" fmla="*/ 1031387 h 1573026"/>
              <a:gd name="connsiteX160" fmla="*/ 3574 w 2525535"/>
              <a:gd name="connsiteY160" fmla="*/ 1093300 h 1573026"/>
              <a:gd name="connsiteX0" fmla="*/ 3588 w 2525549"/>
              <a:gd name="connsiteY0" fmla="*/ 1093300 h 1573026"/>
              <a:gd name="connsiteX1" fmla="*/ 544132 w 2525549"/>
              <a:gd name="connsiteY1" fmla="*/ 524181 h 1573026"/>
              <a:gd name="connsiteX2" fmla="*/ 589376 w 2525549"/>
              <a:gd name="connsiteY2" fmla="*/ 547993 h 1573026"/>
              <a:gd name="connsiteX3" fmla="*/ 656053 w 2525549"/>
              <a:gd name="connsiteY3" fmla="*/ 562280 h 1573026"/>
              <a:gd name="connsiteX4" fmla="*/ 701295 w 2525549"/>
              <a:gd name="connsiteY4" fmla="*/ 478937 h 1573026"/>
              <a:gd name="connsiteX5" fmla="*/ 729870 w 2525549"/>
              <a:gd name="connsiteY5" fmla="*/ 455125 h 1573026"/>
              <a:gd name="connsiteX6" fmla="*/ 732254 w 2525549"/>
              <a:gd name="connsiteY6" fmla="*/ 426549 h 1573026"/>
              <a:gd name="connsiteX7" fmla="*/ 660813 w 2525549"/>
              <a:gd name="connsiteY7" fmla="*/ 412262 h 1573026"/>
              <a:gd name="connsiteX8" fmla="*/ 632240 w 2525549"/>
              <a:gd name="connsiteY8" fmla="*/ 417024 h 1573026"/>
              <a:gd name="connsiteX9" fmla="*/ 596520 w 2525549"/>
              <a:gd name="connsiteY9" fmla="*/ 383687 h 1573026"/>
              <a:gd name="connsiteX10" fmla="*/ 620334 w 2525549"/>
              <a:gd name="connsiteY10" fmla="*/ 357491 h 1573026"/>
              <a:gd name="connsiteX11" fmla="*/ 682245 w 2525549"/>
              <a:gd name="connsiteY11" fmla="*/ 343206 h 1573026"/>
              <a:gd name="connsiteX12" fmla="*/ 727488 w 2525549"/>
              <a:gd name="connsiteY12" fmla="*/ 357493 h 1573026"/>
              <a:gd name="connsiteX13" fmla="*/ 739395 w 2525549"/>
              <a:gd name="connsiteY13" fmla="*/ 376543 h 1573026"/>
              <a:gd name="connsiteX14" fmla="*/ 858457 w 2525549"/>
              <a:gd name="connsiteY14" fmla="*/ 436075 h 1573026"/>
              <a:gd name="connsiteX15" fmla="*/ 882270 w 2525549"/>
              <a:gd name="connsiteY15" fmla="*/ 500368 h 1573026"/>
              <a:gd name="connsiteX16" fmla="*/ 903701 w 2525549"/>
              <a:gd name="connsiteY16" fmla="*/ 512275 h 1573026"/>
              <a:gd name="connsiteX17" fmla="*/ 901320 w 2525549"/>
              <a:gd name="connsiteY17" fmla="*/ 421787 h 1573026"/>
              <a:gd name="connsiteX18" fmla="*/ 922751 w 2525549"/>
              <a:gd name="connsiteY18" fmla="*/ 383687 h 1573026"/>
              <a:gd name="connsiteX19" fmla="*/ 941801 w 2525549"/>
              <a:gd name="connsiteY19" fmla="*/ 386068 h 1573026"/>
              <a:gd name="connsiteX20" fmla="*/ 941801 w 2525549"/>
              <a:gd name="connsiteY20" fmla="*/ 347968 h 1573026"/>
              <a:gd name="connsiteX21" fmla="*/ 953709 w 2525549"/>
              <a:gd name="connsiteY21" fmla="*/ 340823 h 1573026"/>
              <a:gd name="connsiteX22" fmla="*/ 1010857 w 2525549"/>
              <a:gd name="connsiteY22" fmla="*/ 343206 h 1573026"/>
              <a:gd name="connsiteX23" fmla="*/ 1110870 w 2525549"/>
              <a:gd name="connsiteY23" fmla="*/ 317012 h 1573026"/>
              <a:gd name="connsiteX24" fmla="*/ 1182307 w 2525549"/>
              <a:gd name="connsiteY24" fmla="*/ 305106 h 1573026"/>
              <a:gd name="connsiteX25" fmla="*/ 1267699 w 2525549"/>
              <a:gd name="connsiteY25" fmla="*/ 250164 h 1573026"/>
              <a:gd name="connsiteX26" fmla="*/ 1339470 w 2525549"/>
              <a:gd name="connsiteY26" fmla="*/ 221762 h 1573026"/>
              <a:gd name="connsiteX27" fmla="*/ 1408528 w 2525549"/>
              <a:gd name="connsiteY27" fmla="*/ 188423 h 1573026"/>
              <a:gd name="connsiteX28" fmla="*/ 1479963 w 2525549"/>
              <a:gd name="connsiteY28" fmla="*/ 195568 h 1573026"/>
              <a:gd name="connsiteX29" fmla="*/ 1532351 w 2525549"/>
              <a:gd name="connsiteY29" fmla="*/ 174137 h 1573026"/>
              <a:gd name="connsiteX30" fmla="*/ 1563309 w 2525549"/>
              <a:gd name="connsiteY30" fmla="*/ 183660 h 1573026"/>
              <a:gd name="connsiteX31" fmla="*/ 1637126 w 2525549"/>
              <a:gd name="connsiteY31" fmla="*/ 233668 h 1573026"/>
              <a:gd name="connsiteX32" fmla="*/ 1575213 w 2525549"/>
              <a:gd name="connsiteY32" fmla="*/ 209856 h 1573026"/>
              <a:gd name="connsiteX33" fmla="*/ 1596645 w 2525549"/>
              <a:gd name="connsiteY33" fmla="*/ 281293 h 1573026"/>
              <a:gd name="connsiteX34" fmla="*/ 1634747 w 2525549"/>
              <a:gd name="connsiteY34" fmla="*/ 309866 h 1573026"/>
              <a:gd name="connsiteX35" fmla="*/ 1729995 w 2525549"/>
              <a:gd name="connsiteY35" fmla="*/ 314631 h 1573026"/>
              <a:gd name="connsiteX36" fmla="*/ 1796672 w 2525549"/>
              <a:gd name="connsiteY36" fmla="*/ 271766 h 1573026"/>
              <a:gd name="connsiteX37" fmla="*/ 1794288 w 2525549"/>
              <a:gd name="connsiteY37" fmla="*/ 293200 h 1573026"/>
              <a:gd name="connsiteX38" fmla="*/ 1758570 w 2525549"/>
              <a:gd name="connsiteY38" fmla="*/ 321775 h 1573026"/>
              <a:gd name="connsiteX39" fmla="*/ 1684751 w 2525549"/>
              <a:gd name="connsiteY39" fmla="*/ 338443 h 1573026"/>
              <a:gd name="connsiteX40" fmla="*/ 1691897 w 2525549"/>
              <a:gd name="connsiteY40" fmla="*/ 367017 h 1573026"/>
              <a:gd name="connsiteX41" fmla="*/ 1815722 w 2525549"/>
              <a:gd name="connsiteY41" fmla="*/ 331298 h 1573026"/>
              <a:gd name="connsiteX42" fmla="*/ 1868107 w 2525549"/>
              <a:gd name="connsiteY42" fmla="*/ 295581 h 1573026"/>
              <a:gd name="connsiteX43" fmla="*/ 1910971 w 2525549"/>
              <a:gd name="connsiteY43" fmla="*/ 271766 h 1573026"/>
              <a:gd name="connsiteX44" fmla="*/ 1834772 w 2525549"/>
              <a:gd name="connsiteY44" fmla="*/ 264623 h 1573026"/>
              <a:gd name="connsiteX45" fmla="*/ 1834772 w 2525549"/>
              <a:gd name="connsiteY45" fmla="*/ 202710 h 1573026"/>
              <a:gd name="connsiteX46" fmla="*/ 1884777 w 2525549"/>
              <a:gd name="connsiteY46" fmla="*/ 202710 h 1573026"/>
              <a:gd name="connsiteX47" fmla="*/ 1991933 w 2525549"/>
              <a:gd name="connsiteY47" fmla="*/ 97935 h 1573026"/>
              <a:gd name="connsiteX48" fmla="*/ 2041939 w 2525549"/>
              <a:gd name="connsiteY48" fmla="*/ 305 h 1573026"/>
              <a:gd name="connsiteX49" fmla="*/ 2006221 w 2525549"/>
              <a:gd name="connsiteY49" fmla="*/ 114604 h 1573026"/>
              <a:gd name="connsiteX50" fmla="*/ 1932403 w 2525549"/>
              <a:gd name="connsiteY50" fmla="*/ 193186 h 1573026"/>
              <a:gd name="connsiteX51" fmla="*/ 1996695 w 2525549"/>
              <a:gd name="connsiteY51" fmla="*/ 217000 h 1573026"/>
              <a:gd name="connsiteX52" fmla="*/ 2056226 w 2525549"/>
              <a:gd name="connsiteY52" fmla="*/ 212237 h 1573026"/>
              <a:gd name="connsiteX53" fmla="*/ 2101472 w 2525549"/>
              <a:gd name="connsiteY53" fmla="*/ 257480 h 1573026"/>
              <a:gd name="connsiteX54" fmla="*/ 2151476 w 2525549"/>
              <a:gd name="connsiteY54" fmla="*/ 243193 h 1573026"/>
              <a:gd name="connsiteX55" fmla="*/ 2194338 w 2525549"/>
              <a:gd name="connsiteY55" fmla="*/ 178900 h 1573026"/>
              <a:gd name="connsiteX56" fmla="*/ 2237201 w 2525549"/>
              <a:gd name="connsiteY56" fmla="*/ 169375 h 1573026"/>
              <a:gd name="connsiteX57" fmla="*/ 2341976 w 2525549"/>
              <a:gd name="connsiteY57" fmla="*/ 152706 h 1573026"/>
              <a:gd name="connsiteX58" fmla="*/ 2358645 w 2525549"/>
              <a:gd name="connsiteY58" fmla="*/ 147943 h 1573026"/>
              <a:gd name="connsiteX59" fmla="*/ 2446751 w 2525549"/>
              <a:gd name="connsiteY59" fmla="*/ 166993 h 1573026"/>
              <a:gd name="connsiteX60" fmla="*/ 2477707 w 2525549"/>
              <a:gd name="connsiteY60" fmla="*/ 188425 h 1573026"/>
              <a:gd name="connsiteX61" fmla="*/ 2503902 w 2525549"/>
              <a:gd name="connsiteY61" fmla="*/ 205092 h 1573026"/>
              <a:gd name="connsiteX62" fmla="*/ 2525332 w 2525549"/>
              <a:gd name="connsiteY62" fmla="*/ 221762 h 1573026"/>
              <a:gd name="connsiteX63" fmla="*/ 2506282 w 2525549"/>
              <a:gd name="connsiteY63" fmla="*/ 264625 h 1573026"/>
              <a:gd name="connsiteX64" fmla="*/ 2503901 w 2525549"/>
              <a:gd name="connsiteY64" fmla="*/ 319393 h 1573026"/>
              <a:gd name="connsiteX65" fmla="*/ 2489613 w 2525549"/>
              <a:gd name="connsiteY65" fmla="*/ 376543 h 1573026"/>
              <a:gd name="connsiteX66" fmla="*/ 2491995 w 2525549"/>
              <a:gd name="connsiteY66" fmla="*/ 386068 h 1573026"/>
              <a:gd name="connsiteX67" fmla="*/ 2522951 w 2525549"/>
              <a:gd name="connsiteY67" fmla="*/ 393212 h 1573026"/>
              <a:gd name="connsiteX68" fmla="*/ 2511045 w 2525549"/>
              <a:gd name="connsiteY68" fmla="*/ 424168 h 1573026"/>
              <a:gd name="connsiteX69" fmla="*/ 2477707 w 2525549"/>
              <a:gd name="connsiteY69" fmla="*/ 445600 h 1573026"/>
              <a:gd name="connsiteX70" fmla="*/ 2463420 w 2525549"/>
              <a:gd name="connsiteY70" fmla="*/ 476556 h 1573026"/>
              <a:gd name="connsiteX71" fmla="*/ 2466673 w 2525549"/>
              <a:gd name="connsiteY71" fmla="*/ 559163 h 1573026"/>
              <a:gd name="connsiteX72" fmla="*/ 2453894 w 2525549"/>
              <a:gd name="connsiteY72" fmla="*/ 590856 h 1573026"/>
              <a:gd name="connsiteX73" fmla="*/ 2451513 w 2525549"/>
              <a:gd name="connsiteY73" fmla="*/ 655150 h 1573026"/>
              <a:gd name="connsiteX74" fmla="*/ 2472945 w 2525549"/>
              <a:gd name="connsiteY74" fmla="*/ 690868 h 1573026"/>
              <a:gd name="connsiteX75" fmla="*/ 2468182 w 2525549"/>
              <a:gd name="connsiteY75" fmla="*/ 743256 h 1573026"/>
              <a:gd name="connsiteX76" fmla="*/ 2470563 w 2525549"/>
              <a:gd name="connsiteY76" fmla="*/ 790881 h 1573026"/>
              <a:gd name="connsiteX77" fmla="*/ 2458657 w 2525549"/>
              <a:gd name="connsiteY77" fmla="*/ 805168 h 1573026"/>
              <a:gd name="connsiteX78" fmla="*/ 2430082 w 2525549"/>
              <a:gd name="connsiteY78" fmla="*/ 890893 h 1573026"/>
              <a:gd name="connsiteX79" fmla="*/ 2399128 w 2525549"/>
              <a:gd name="connsiteY79" fmla="*/ 967092 h 1573026"/>
              <a:gd name="connsiteX80" fmla="*/ 2363407 w 2525549"/>
              <a:gd name="connsiteY80" fmla="*/ 945662 h 1573026"/>
              <a:gd name="connsiteX81" fmla="*/ 2303876 w 2525549"/>
              <a:gd name="connsiteY81" fmla="*/ 917087 h 1573026"/>
              <a:gd name="connsiteX82" fmla="*/ 2275301 w 2525549"/>
              <a:gd name="connsiteY82" fmla="*/ 883750 h 1573026"/>
              <a:gd name="connsiteX83" fmla="*/ 2241965 w 2525549"/>
              <a:gd name="connsiteY83" fmla="*/ 869462 h 1573026"/>
              <a:gd name="connsiteX84" fmla="*/ 2208626 w 2525549"/>
              <a:gd name="connsiteY84" fmla="*/ 871843 h 1573026"/>
              <a:gd name="connsiteX85" fmla="*/ 2158620 w 2525549"/>
              <a:gd name="connsiteY85" fmla="*/ 895656 h 1573026"/>
              <a:gd name="connsiteX86" fmla="*/ 2134807 w 2525549"/>
              <a:gd name="connsiteY86" fmla="*/ 909943 h 1573026"/>
              <a:gd name="connsiteX87" fmla="*/ 2065753 w 2525549"/>
              <a:gd name="connsiteY87" fmla="*/ 926612 h 1573026"/>
              <a:gd name="connsiteX88" fmla="*/ 2044320 w 2525549"/>
              <a:gd name="connsiteY88" fmla="*/ 957568 h 1573026"/>
              <a:gd name="connsiteX89" fmla="*/ 2041938 w 2525549"/>
              <a:gd name="connsiteY89" fmla="*/ 1036150 h 1573026"/>
              <a:gd name="connsiteX90" fmla="*/ 2044322 w 2525549"/>
              <a:gd name="connsiteY90" fmla="*/ 1062342 h 1573026"/>
              <a:gd name="connsiteX91" fmla="*/ 1944307 w 2525549"/>
              <a:gd name="connsiteY91" fmla="*/ 1112350 h 1573026"/>
              <a:gd name="connsiteX92" fmla="*/ 1901445 w 2525549"/>
              <a:gd name="connsiteY92" fmla="*/ 1112350 h 1573026"/>
              <a:gd name="connsiteX93" fmla="*/ 1810959 w 2525549"/>
              <a:gd name="connsiteY93" fmla="*/ 1148067 h 1573026"/>
              <a:gd name="connsiteX94" fmla="*/ 1789526 w 2525549"/>
              <a:gd name="connsiteY94" fmla="*/ 1188550 h 1573026"/>
              <a:gd name="connsiteX95" fmla="*/ 1789528 w 2525549"/>
              <a:gd name="connsiteY95" fmla="*/ 1238556 h 1573026"/>
              <a:gd name="connsiteX96" fmla="*/ 1739520 w 2525549"/>
              <a:gd name="connsiteY96" fmla="*/ 1279037 h 1573026"/>
              <a:gd name="connsiteX97" fmla="*/ 1722853 w 2525549"/>
              <a:gd name="connsiteY97" fmla="*/ 1309993 h 1573026"/>
              <a:gd name="connsiteX98" fmla="*/ 1725232 w 2525549"/>
              <a:gd name="connsiteY98" fmla="*/ 1331425 h 1573026"/>
              <a:gd name="connsiteX99" fmla="*/ 1758570 w 2525549"/>
              <a:gd name="connsiteY99" fmla="*/ 1326662 h 1573026"/>
              <a:gd name="connsiteX100" fmla="*/ 1782384 w 2525549"/>
              <a:gd name="connsiteY100" fmla="*/ 1350474 h 1573026"/>
              <a:gd name="connsiteX101" fmla="*/ 1770476 w 2525549"/>
              <a:gd name="connsiteY101" fmla="*/ 1383812 h 1573026"/>
              <a:gd name="connsiteX102" fmla="*/ 1768095 w 2525549"/>
              <a:gd name="connsiteY102" fmla="*/ 1421912 h 1573026"/>
              <a:gd name="connsiteX103" fmla="*/ 1689515 w 2525549"/>
              <a:gd name="connsiteY103" fmla="*/ 1450487 h 1573026"/>
              <a:gd name="connsiteX104" fmla="*/ 1679990 w 2525549"/>
              <a:gd name="connsiteY104" fmla="*/ 1538594 h 1573026"/>
              <a:gd name="connsiteX105" fmla="*/ 1613313 w 2525549"/>
              <a:gd name="connsiteY105" fmla="*/ 1560025 h 1573026"/>
              <a:gd name="connsiteX106" fmla="*/ 1577262 w 2525549"/>
              <a:gd name="connsiteY106" fmla="*/ 1573012 h 1573026"/>
              <a:gd name="connsiteX107" fmla="*/ 1496632 w 2525549"/>
              <a:gd name="connsiteY107" fmla="*/ 1557643 h 1573026"/>
              <a:gd name="connsiteX108" fmla="*/ 1470438 w 2525549"/>
              <a:gd name="connsiteY108" fmla="*/ 1571931 h 1573026"/>
              <a:gd name="connsiteX109" fmla="*/ 1415672 w 2525549"/>
              <a:gd name="connsiteY109" fmla="*/ 1543356 h 1573026"/>
              <a:gd name="connsiteX110" fmla="*/ 1375188 w 2525549"/>
              <a:gd name="connsiteY110" fmla="*/ 1507637 h 1573026"/>
              <a:gd name="connsiteX111" fmla="*/ 1332328 w 2525549"/>
              <a:gd name="connsiteY111" fmla="*/ 1479061 h 1573026"/>
              <a:gd name="connsiteX112" fmla="*/ 1360901 w 2525549"/>
              <a:gd name="connsiteY112" fmla="*/ 1455250 h 1573026"/>
              <a:gd name="connsiteX113" fmla="*/ 1348995 w 2525549"/>
              <a:gd name="connsiteY113" fmla="*/ 1438581 h 1573026"/>
              <a:gd name="connsiteX114" fmla="*/ 1287082 w 2525549"/>
              <a:gd name="connsiteY114" fmla="*/ 1426675 h 1573026"/>
              <a:gd name="connsiteX115" fmla="*/ 1268032 w 2525549"/>
              <a:gd name="connsiteY115" fmla="*/ 1402862 h 1573026"/>
              <a:gd name="connsiteX116" fmla="*/ 1229934 w 2525549"/>
              <a:gd name="connsiteY116" fmla="*/ 1379050 h 1573026"/>
              <a:gd name="connsiteX117" fmla="*/ 1225170 w 2525549"/>
              <a:gd name="connsiteY117" fmla="*/ 1390956 h 1573026"/>
              <a:gd name="connsiteX118" fmla="*/ 1239459 w 2525549"/>
              <a:gd name="connsiteY118" fmla="*/ 1429056 h 1573026"/>
              <a:gd name="connsiteX119" fmla="*/ 1208501 w 2525549"/>
              <a:gd name="connsiteY119" fmla="*/ 1443343 h 1573026"/>
              <a:gd name="connsiteX120" fmla="*/ 1182309 w 2525549"/>
              <a:gd name="connsiteY120" fmla="*/ 1457630 h 1573026"/>
              <a:gd name="connsiteX121" fmla="*/ 1165638 w 2525549"/>
              <a:gd name="connsiteY121" fmla="*/ 1450487 h 1573026"/>
              <a:gd name="connsiteX122" fmla="*/ 1120395 w 2525549"/>
              <a:gd name="connsiteY122" fmla="*/ 1388575 h 1573026"/>
              <a:gd name="connsiteX123" fmla="*/ 1075153 w 2525549"/>
              <a:gd name="connsiteY123" fmla="*/ 1355237 h 1573026"/>
              <a:gd name="connsiteX124" fmla="*/ 1096584 w 2525549"/>
              <a:gd name="connsiteY124" fmla="*/ 1338568 h 1573026"/>
              <a:gd name="connsiteX125" fmla="*/ 1118015 w 2525549"/>
              <a:gd name="connsiteY125" fmla="*/ 1298087 h 1573026"/>
              <a:gd name="connsiteX126" fmla="*/ 1103726 w 2525549"/>
              <a:gd name="connsiteY126" fmla="*/ 1286181 h 1573026"/>
              <a:gd name="connsiteX127" fmla="*/ 1065628 w 2525549"/>
              <a:gd name="connsiteY127" fmla="*/ 1288562 h 1573026"/>
              <a:gd name="connsiteX128" fmla="*/ 989428 w 2525549"/>
              <a:gd name="connsiteY128" fmla="*/ 1245700 h 1573026"/>
              <a:gd name="connsiteX129" fmla="*/ 946563 w 2525549"/>
              <a:gd name="connsiteY129" fmla="*/ 1226650 h 1573026"/>
              <a:gd name="connsiteX130" fmla="*/ 937040 w 2525549"/>
              <a:gd name="connsiteY130" fmla="*/ 1226650 h 1573026"/>
              <a:gd name="connsiteX131" fmla="*/ 925134 w 2525549"/>
              <a:gd name="connsiteY131" fmla="*/ 1162356 h 1573026"/>
              <a:gd name="connsiteX132" fmla="*/ 937040 w 2525549"/>
              <a:gd name="connsiteY132" fmla="*/ 1098062 h 1573026"/>
              <a:gd name="connsiteX133" fmla="*/ 906084 w 2525549"/>
              <a:gd name="connsiteY133" fmla="*/ 1064725 h 1573026"/>
              <a:gd name="connsiteX134" fmla="*/ 853697 w 2525549"/>
              <a:gd name="connsiteY134" fmla="*/ 1040912 h 1573026"/>
              <a:gd name="connsiteX135" fmla="*/ 879890 w 2525549"/>
              <a:gd name="connsiteY135" fmla="*/ 1017100 h 1573026"/>
              <a:gd name="connsiteX136" fmla="*/ 925134 w 2525549"/>
              <a:gd name="connsiteY136" fmla="*/ 1021862 h 1573026"/>
              <a:gd name="connsiteX137" fmla="*/ 920372 w 2525549"/>
              <a:gd name="connsiteY137" fmla="*/ 974237 h 1573026"/>
              <a:gd name="connsiteX138" fmla="*/ 891797 w 2525549"/>
              <a:gd name="connsiteY138" fmla="*/ 969475 h 1573026"/>
              <a:gd name="connsiteX139" fmla="*/ 896559 w 2525549"/>
              <a:gd name="connsiteY139" fmla="*/ 921850 h 1573026"/>
              <a:gd name="connsiteX140" fmla="*/ 865603 w 2525549"/>
              <a:gd name="connsiteY140" fmla="*/ 907562 h 1573026"/>
              <a:gd name="connsiteX141" fmla="*/ 867984 w 2525549"/>
              <a:gd name="connsiteY141" fmla="*/ 871843 h 1573026"/>
              <a:gd name="connsiteX142" fmla="*/ 820359 w 2525549"/>
              <a:gd name="connsiteY142" fmla="*/ 857556 h 1573026"/>
              <a:gd name="connsiteX143" fmla="*/ 801309 w 2525549"/>
              <a:gd name="connsiteY143" fmla="*/ 878987 h 1573026"/>
              <a:gd name="connsiteX144" fmla="*/ 772732 w 2525549"/>
              <a:gd name="connsiteY144" fmla="*/ 881368 h 1573026"/>
              <a:gd name="connsiteX145" fmla="*/ 722728 w 2525549"/>
              <a:gd name="connsiteY145" fmla="*/ 886131 h 1573026"/>
              <a:gd name="connsiteX146" fmla="*/ 691772 w 2525549"/>
              <a:gd name="connsiteY146" fmla="*/ 907562 h 1573026"/>
              <a:gd name="connsiteX147" fmla="*/ 691772 w 2525549"/>
              <a:gd name="connsiteY147" fmla="*/ 876606 h 1573026"/>
              <a:gd name="connsiteX148" fmla="*/ 651290 w 2525549"/>
              <a:gd name="connsiteY148" fmla="*/ 871843 h 1573026"/>
              <a:gd name="connsiteX149" fmla="*/ 658432 w 2525549"/>
              <a:gd name="connsiteY149" fmla="*/ 893275 h 1573026"/>
              <a:gd name="connsiteX150" fmla="*/ 653672 w 2525549"/>
              <a:gd name="connsiteY150" fmla="*/ 912325 h 1573026"/>
              <a:gd name="connsiteX151" fmla="*/ 567947 w 2525549"/>
              <a:gd name="connsiteY151" fmla="*/ 859936 h 1573026"/>
              <a:gd name="connsiteX152" fmla="*/ 546515 w 2525549"/>
              <a:gd name="connsiteY152" fmla="*/ 826600 h 1573026"/>
              <a:gd name="connsiteX153" fmla="*/ 558422 w 2525549"/>
              <a:gd name="connsiteY153" fmla="*/ 786117 h 1573026"/>
              <a:gd name="connsiteX154" fmla="*/ 527465 w 2525549"/>
              <a:gd name="connsiteY154" fmla="*/ 781356 h 1573026"/>
              <a:gd name="connsiteX155" fmla="*/ 479840 w 2525549"/>
              <a:gd name="connsiteY155" fmla="*/ 795643 h 1573026"/>
              <a:gd name="connsiteX156" fmla="*/ 470315 w 2525549"/>
              <a:gd name="connsiteY156" fmla="*/ 809931 h 1573026"/>
              <a:gd name="connsiteX157" fmla="*/ 446503 w 2525549"/>
              <a:gd name="connsiteY157" fmla="*/ 826600 h 1573026"/>
              <a:gd name="connsiteX158" fmla="*/ 315534 w 2525549"/>
              <a:gd name="connsiteY158" fmla="*/ 1031387 h 1573026"/>
              <a:gd name="connsiteX159" fmla="*/ 3588 w 2525549"/>
              <a:gd name="connsiteY159" fmla="*/ 1093300 h 1573026"/>
              <a:gd name="connsiteX0" fmla="*/ 3634 w 2525595"/>
              <a:gd name="connsiteY0" fmla="*/ 1093300 h 1573026"/>
              <a:gd name="connsiteX1" fmla="*/ 544178 w 2525595"/>
              <a:gd name="connsiteY1" fmla="*/ 524181 h 1573026"/>
              <a:gd name="connsiteX2" fmla="*/ 589422 w 2525595"/>
              <a:gd name="connsiteY2" fmla="*/ 547993 h 1573026"/>
              <a:gd name="connsiteX3" fmla="*/ 656099 w 2525595"/>
              <a:gd name="connsiteY3" fmla="*/ 562280 h 1573026"/>
              <a:gd name="connsiteX4" fmla="*/ 701341 w 2525595"/>
              <a:gd name="connsiteY4" fmla="*/ 478937 h 1573026"/>
              <a:gd name="connsiteX5" fmla="*/ 729916 w 2525595"/>
              <a:gd name="connsiteY5" fmla="*/ 455125 h 1573026"/>
              <a:gd name="connsiteX6" fmla="*/ 732300 w 2525595"/>
              <a:gd name="connsiteY6" fmla="*/ 426549 h 1573026"/>
              <a:gd name="connsiteX7" fmla="*/ 660859 w 2525595"/>
              <a:gd name="connsiteY7" fmla="*/ 412262 h 1573026"/>
              <a:gd name="connsiteX8" fmla="*/ 632286 w 2525595"/>
              <a:gd name="connsiteY8" fmla="*/ 417024 h 1573026"/>
              <a:gd name="connsiteX9" fmla="*/ 596566 w 2525595"/>
              <a:gd name="connsiteY9" fmla="*/ 383687 h 1573026"/>
              <a:gd name="connsiteX10" fmla="*/ 620380 w 2525595"/>
              <a:gd name="connsiteY10" fmla="*/ 357491 h 1573026"/>
              <a:gd name="connsiteX11" fmla="*/ 682291 w 2525595"/>
              <a:gd name="connsiteY11" fmla="*/ 343206 h 1573026"/>
              <a:gd name="connsiteX12" fmla="*/ 727534 w 2525595"/>
              <a:gd name="connsiteY12" fmla="*/ 357493 h 1573026"/>
              <a:gd name="connsiteX13" fmla="*/ 739441 w 2525595"/>
              <a:gd name="connsiteY13" fmla="*/ 376543 h 1573026"/>
              <a:gd name="connsiteX14" fmla="*/ 858503 w 2525595"/>
              <a:gd name="connsiteY14" fmla="*/ 436075 h 1573026"/>
              <a:gd name="connsiteX15" fmla="*/ 882316 w 2525595"/>
              <a:gd name="connsiteY15" fmla="*/ 500368 h 1573026"/>
              <a:gd name="connsiteX16" fmla="*/ 903747 w 2525595"/>
              <a:gd name="connsiteY16" fmla="*/ 512275 h 1573026"/>
              <a:gd name="connsiteX17" fmla="*/ 901366 w 2525595"/>
              <a:gd name="connsiteY17" fmla="*/ 421787 h 1573026"/>
              <a:gd name="connsiteX18" fmla="*/ 922797 w 2525595"/>
              <a:gd name="connsiteY18" fmla="*/ 383687 h 1573026"/>
              <a:gd name="connsiteX19" fmla="*/ 941847 w 2525595"/>
              <a:gd name="connsiteY19" fmla="*/ 386068 h 1573026"/>
              <a:gd name="connsiteX20" fmla="*/ 941847 w 2525595"/>
              <a:gd name="connsiteY20" fmla="*/ 347968 h 1573026"/>
              <a:gd name="connsiteX21" fmla="*/ 953755 w 2525595"/>
              <a:gd name="connsiteY21" fmla="*/ 340823 h 1573026"/>
              <a:gd name="connsiteX22" fmla="*/ 1010903 w 2525595"/>
              <a:gd name="connsiteY22" fmla="*/ 343206 h 1573026"/>
              <a:gd name="connsiteX23" fmla="*/ 1110916 w 2525595"/>
              <a:gd name="connsiteY23" fmla="*/ 317012 h 1573026"/>
              <a:gd name="connsiteX24" fmla="*/ 1182353 w 2525595"/>
              <a:gd name="connsiteY24" fmla="*/ 305106 h 1573026"/>
              <a:gd name="connsiteX25" fmla="*/ 1267745 w 2525595"/>
              <a:gd name="connsiteY25" fmla="*/ 250164 h 1573026"/>
              <a:gd name="connsiteX26" fmla="*/ 1339516 w 2525595"/>
              <a:gd name="connsiteY26" fmla="*/ 221762 h 1573026"/>
              <a:gd name="connsiteX27" fmla="*/ 1408574 w 2525595"/>
              <a:gd name="connsiteY27" fmla="*/ 188423 h 1573026"/>
              <a:gd name="connsiteX28" fmla="*/ 1480009 w 2525595"/>
              <a:gd name="connsiteY28" fmla="*/ 195568 h 1573026"/>
              <a:gd name="connsiteX29" fmla="*/ 1532397 w 2525595"/>
              <a:gd name="connsiteY29" fmla="*/ 174137 h 1573026"/>
              <a:gd name="connsiteX30" fmla="*/ 1563355 w 2525595"/>
              <a:gd name="connsiteY30" fmla="*/ 183660 h 1573026"/>
              <a:gd name="connsiteX31" fmla="*/ 1637172 w 2525595"/>
              <a:gd name="connsiteY31" fmla="*/ 233668 h 1573026"/>
              <a:gd name="connsiteX32" fmla="*/ 1575259 w 2525595"/>
              <a:gd name="connsiteY32" fmla="*/ 209856 h 1573026"/>
              <a:gd name="connsiteX33" fmla="*/ 1596691 w 2525595"/>
              <a:gd name="connsiteY33" fmla="*/ 281293 h 1573026"/>
              <a:gd name="connsiteX34" fmla="*/ 1634793 w 2525595"/>
              <a:gd name="connsiteY34" fmla="*/ 309866 h 1573026"/>
              <a:gd name="connsiteX35" fmla="*/ 1730041 w 2525595"/>
              <a:gd name="connsiteY35" fmla="*/ 314631 h 1573026"/>
              <a:gd name="connsiteX36" fmla="*/ 1796718 w 2525595"/>
              <a:gd name="connsiteY36" fmla="*/ 271766 h 1573026"/>
              <a:gd name="connsiteX37" fmla="*/ 1794334 w 2525595"/>
              <a:gd name="connsiteY37" fmla="*/ 293200 h 1573026"/>
              <a:gd name="connsiteX38" fmla="*/ 1758616 w 2525595"/>
              <a:gd name="connsiteY38" fmla="*/ 321775 h 1573026"/>
              <a:gd name="connsiteX39" fmla="*/ 1684797 w 2525595"/>
              <a:gd name="connsiteY39" fmla="*/ 338443 h 1573026"/>
              <a:gd name="connsiteX40" fmla="*/ 1691943 w 2525595"/>
              <a:gd name="connsiteY40" fmla="*/ 367017 h 1573026"/>
              <a:gd name="connsiteX41" fmla="*/ 1815768 w 2525595"/>
              <a:gd name="connsiteY41" fmla="*/ 331298 h 1573026"/>
              <a:gd name="connsiteX42" fmla="*/ 1868153 w 2525595"/>
              <a:gd name="connsiteY42" fmla="*/ 295581 h 1573026"/>
              <a:gd name="connsiteX43" fmla="*/ 1911017 w 2525595"/>
              <a:gd name="connsiteY43" fmla="*/ 271766 h 1573026"/>
              <a:gd name="connsiteX44" fmla="*/ 1834818 w 2525595"/>
              <a:gd name="connsiteY44" fmla="*/ 264623 h 1573026"/>
              <a:gd name="connsiteX45" fmla="*/ 1834818 w 2525595"/>
              <a:gd name="connsiteY45" fmla="*/ 202710 h 1573026"/>
              <a:gd name="connsiteX46" fmla="*/ 1884823 w 2525595"/>
              <a:gd name="connsiteY46" fmla="*/ 202710 h 1573026"/>
              <a:gd name="connsiteX47" fmla="*/ 1991979 w 2525595"/>
              <a:gd name="connsiteY47" fmla="*/ 97935 h 1573026"/>
              <a:gd name="connsiteX48" fmla="*/ 2041985 w 2525595"/>
              <a:gd name="connsiteY48" fmla="*/ 305 h 1573026"/>
              <a:gd name="connsiteX49" fmla="*/ 2006267 w 2525595"/>
              <a:gd name="connsiteY49" fmla="*/ 114604 h 1573026"/>
              <a:gd name="connsiteX50" fmla="*/ 1932449 w 2525595"/>
              <a:gd name="connsiteY50" fmla="*/ 193186 h 1573026"/>
              <a:gd name="connsiteX51" fmla="*/ 1996741 w 2525595"/>
              <a:gd name="connsiteY51" fmla="*/ 217000 h 1573026"/>
              <a:gd name="connsiteX52" fmla="*/ 2056272 w 2525595"/>
              <a:gd name="connsiteY52" fmla="*/ 212237 h 1573026"/>
              <a:gd name="connsiteX53" fmla="*/ 2101518 w 2525595"/>
              <a:gd name="connsiteY53" fmla="*/ 257480 h 1573026"/>
              <a:gd name="connsiteX54" fmla="*/ 2151522 w 2525595"/>
              <a:gd name="connsiteY54" fmla="*/ 243193 h 1573026"/>
              <a:gd name="connsiteX55" fmla="*/ 2194384 w 2525595"/>
              <a:gd name="connsiteY55" fmla="*/ 178900 h 1573026"/>
              <a:gd name="connsiteX56" fmla="*/ 2237247 w 2525595"/>
              <a:gd name="connsiteY56" fmla="*/ 169375 h 1573026"/>
              <a:gd name="connsiteX57" fmla="*/ 2342022 w 2525595"/>
              <a:gd name="connsiteY57" fmla="*/ 152706 h 1573026"/>
              <a:gd name="connsiteX58" fmla="*/ 2358691 w 2525595"/>
              <a:gd name="connsiteY58" fmla="*/ 147943 h 1573026"/>
              <a:gd name="connsiteX59" fmla="*/ 2446797 w 2525595"/>
              <a:gd name="connsiteY59" fmla="*/ 166993 h 1573026"/>
              <a:gd name="connsiteX60" fmla="*/ 2477753 w 2525595"/>
              <a:gd name="connsiteY60" fmla="*/ 188425 h 1573026"/>
              <a:gd name="connsiteX61" fmla="*/ 2503948 w 2525595"/>
              <a:gd name="connsiteY61" fmla="*/ 205092 h 1573026"/>
              <a:gd name="connsiteX62" fmla="*/ 2525378 w 2525595"/>
              <a:gd name="connsiteY62" fmla="*/ 221762 h 1573026"/>
              <a:gd name="connsiteX63" fmla="*/ 2506328 w 2525595"/>
              <a:gd name="connsiteY63" fmla="*/ 264625 h 1573026"/>
              <a:gd name="connsiteX64" fmla="*/ 2503947 w 2525595"/>
              <a:gd name="connsiteY64" fmla="*/ 319393 h 1573026"/>
              <a:gd name="connsiteX65" fmla="*/ 2489659 w 2525595"/>
              <a:gd name="connsiteY65" fmla="*/ 376543 h 1573026"/>
              <a:gd name="connsiteX66" fmla="*/ 2492041 w 2525595"/>
              <a:gd name="connsiteY66" fmla="*/ 386068 h 1573026"/>
              <a:gd name="connsiteX67" fmla="*/ 2522997 w 2525595"/>
              <a:gd name="connsiteY67" fmla="*/ 393212 h 1573026"/>
              <a:gd name="connsiteX68" fmla="*/ 2511091 w 2525595"/>
              <a:gd name="connsiteY68" fmla="*/ 424168 h 1573026"/>
              <a:gd name="connsiteX69" fmla="*/ 2477753 w 2525595"/>
              <a:gd name="connsiteY69" fmla="*/ 445600 h 1573026"/>
              <a:gd name="connsiteX70" fmla="*/ 2463466 w 2525595"/>
              <a:gd name="connsiteY70" fmla="*/ 476556 h 1573026"/>
              <a:gd name="connsiteX71" fmla="*/ 2466719 w 2525595"/>
              <a:gd name="connsiteY71" fmla="*/ 559163 h 1573026"/>
              <a:gd name="connsiteX72" fmla="*/ 2453940 w 2525595"/>
              <a:gd name="connsiteY72" fmla="*/ 590856 h 1573026"/>
              <a:gd name="connsiteX73" fmla="*/ 2451559 w 2525595"/>
              <a:gd name="connsiteY73" fmla="*/ 655150 h 1573026"/>
              <a:gd name="connsiteX74" fmla="*/ 2472991 w 2525595"/>
              <a:gd name="connsiteY74" fmla="*/ 690868 h 1573026"/>
              <a:gd name="connsiteX75" fmla="*/ 2468228 w 2525595"/>
              <a:gd name="connsiteY75" fmla="*/ 743256 h 1573026"/>
              <a:gd name="connsiteX76" fmla="*/ 2470609 w 2525595"/>
              <a:gd name="connsiteY76" fmla="*/ 790881 h 1573026"/>
              <a:gd name="connsiteX77" fmla="*/ 2458703 w 2525595"/>
              <a:gd name="connsiteY77" fmla="*/ 805168 h 1573026"/>
              <a:gd name="connsiteX78" fmla="*/ 2430128 w 2525595"/>
              <a:gd name="connsiteY78" fmla="*/ 890893 h 1573026"/>
              <a:gd name="connsiteX79" fmla="*/ 2399174 w 2525595"/>
              <a:gd name="connsiteY79" fmla="*/ 967092 h 1573026"/>
              <a:gd name="connsiteX80" fmla="*/ 2363453 w 2525595"/>
              <a:gd name="connsiteY80" fmla="*/ 945662 h 1573026"/>
              <a:gd name="connsiteX81" fmla="*/ 2303922 w 2525595"/>
              <a:gd name="connsiteY81" fmla="*/ 917087 h 1573026"/>
              <a:gd name="connsiteX82" fmla="*/ 2275347 w 2525595"/>
              <a:gd name="connsiteY82" fmla="*/ 883750 h 1573026"/>
              <a:gd name="connsiteX83" fmla="*/ 2242011 w 2525595"/>
              <a:gd name="connsiteY83" fmla="*/ 869462 h 1573026"/>
              <a:gd name="connsiteX84" fmla="*/ 2208672 w 2525595"/>
              <a:gd name="connsiteY84" fmla="*/ 871843 h 1573026"/>
              <a:gd name="connsiteX85" fmla="*/ 2158666 w 2525595"/>
              <a:gd name="connsiteY85" fmla="*/ 895656 h 1573026"/>
              <a:gd name="connsiteX86" fmla="*/ 2134853 w 2525595"/>
              <a:gd name="connsiteY86" fmla="*/ 909943 h 1573026"/>
              <a:gd name="connsiteX87" fmla="*/ 2065799 w 2525595"/>
              <a:gd name="connsiteY87" fmla="*/ 926612 h 1573026"/>
              <a:gd name="connsiteX88" fmla="*/ 2044366 w 2525595"/>
              <a:gd name="connsiteY88" fmla="*/ 957568 h 1573026"/>
              <a:gd name="connsiteX89" fmla="*/ 2041984 w 2525595"/>
              <a:gd name="connsiteY89" fmla="*/ 1036150 h 1573026"/>
              <a:gd name="connsiteX90" fmla="*/ 2044368 w 2525595"/>
              <a:gd name="connsiteY90" fmla="*/ 1062342 h 1573026"/>
              <a:gd name="connsiteX91" fmla="*/ 1944353 w 2525595"/>
              <a:gd name="connsiteY91" fmla="*/ 1112350 h 1573026"/>
              <a:gd name="connsiteX92" fmla="*/ 1901491 w 2525595"/>
              <a:gd name="connsiteY92" fmla="*/ 1112350 h 1573026"/>
              <a:gd name="connsiteX93" fmla="*/ 1811005 w 2525595"/>
              <a:gd name="connsiteY93" fmla="*/ 1148067 h 1573026"/>
              <a:gd name="connsiteX94" fmla="*/ 1789572 w 2525595"/>
              <a:gd name="connsiteY94" fmla="*/ 1188550 h 1573026"/>
              <a:gd name="connsiteX95" fmla="*/ 1789574 w 2525595"/>
              <a:gd name="connsiteY95" fmla="*/ 1238556 h 1573026"/>
              <a:gd name="connsiteX96" fmla="*/ 1739566 w 2525595"/>
              <a:gd name="connsiteY96" fmla="*/ 1279037 h 1573026"/>
              <a:gd name="connsiteX97" fmla="*/ 1722899 w 2525595"/>
              <a:gd name="connsiteY97" fmla="*/ 1309993 h 1573026"/>
              <a:gd name="connsiteX98" fmla="*/ 1725278 w 2525595"/>
              <a:gd name="connsiteY98" fmla="*/ 1331425 h 1573026"/>
              <a:gd name="connsiteX99" fmla="*/ 1758616 w 2525595"/>
              <a:gd name="connsiteY99" fmla="*/ 1326662 h 1573026"/>
              <a:gd name="connsiteX100" fmla="*/ 1782430 w 2525595"/>
              <a:gd name="connsiteY100" fmla="*/ 1350474 h 1573026"/>
              <a:gd name="connsiteX101" fmla="*/ 1770522 w 2525595"/>
              <a:gd name="connsiteY101" fmla="*/ 1383812 h 1573026"/>
              <a:gd name="connsiteX102" fmla="*/ 1768141 w 2525595"/>
              <a:gd name="connsiteY102" fmla="*/ 1421912 h 1573026"/>
              <a:gd name="connsiteX103" fmla="*/ 1689561 w 2525595"/>
              <a:gd name="connsiteY103" fmla="*/ 1450487 h 1573026"/>
              <a:gd name="connsiteX104" fmla="*/ 1680036 w 2525595"/>
              <a:gd name="connsiteY104" fmla="*/ 1538594 h 1573026"/>
              <a:gd name="connsiteX105" fmla="*/ 1613359 w 2525595"/>
              <a:gd name="connsiteY105" fmla="*/ 1560025 h 1573026"/>
              <a:gd name="connsiteX106" fmla="*/ 1577308 w 2525595"/>
              <a:gd name="connsiteY106" fmla="*/ 1573012 h 1573026"/>
              <a:gd name="connsiteX107" fmla="*/ 1496678 w 2525595"/>
              <a:gd name="connsiteY107" fmla="*/ 1557643 h 1573026"/>
              <a:gd name="connsiteX108" fmla="*/ 1470484 w 2525595"/>
              <a:gd name="connsiteY108" fmla="*/ 1571931 h 1573026"/>
              <a:gd name="connsiteX109" fmla="*/ 1415718 w 2525595"/>
              <a:gd name="connsiteY109" fmla="*/ 1543356 h 1573026"/>
              <a:gd name="connsiteX110" fmla="*/ 1375234 w 2525595"/>
              <a:gd name="connsiteY110" fmla="*/ 1507637 h 1573026"/>
              <a:gd name="connsiteX111" fmla="*/ 1332374 w 2525595"/>
              <a:gd name="connsiteY111" fmla="*/ 1479061 h 1573026"/>
              <a:gd name="connsiteX112" fmla="*/ 1360947 w 2525595"/>
              <a:gd name="connsiteY112" fmla="*/ 1455250 h 1573026"/>
              <a:gd name="connsiteX113" fmla="*/ 1349041 w 2525595"/>
              <a:gd name="connsiteY113" fmla="*/ 1438581 h 1573026"/>
              <a:gd name="connsiteX114" fmla="*/ 1287128 w 2525595"/>
              <a:gd name="connsiteY114" fmla="*/ 1426675 h 1573026"/>
              <a:gd name="connsiteX115" fmla="*/ 1268078 w 2525595"/>
              <a:gd name="connsiteY115" fmla="*/ 1402862 h 1573026"/>
              <a:gd name="connsiteX116" fmla="*/ 1229980 w 2525595"/>
              <a:gd name="connsiteY116" fmla="*/ 1379050 h 1573026"/>
              <a:gd name="connsiteX117" fmla="*/ 1225216 w 2525595"/>
              <a:gd name="connsiteY117" fmla="*/ 1390956 h 1573026"/>
              <a:gd name="connsiteX118" fmla="*/ 1239505 w 2525595"/>
              <a:gd name="connsiteY118" fmla="*/ 1429056 h 1573026"/>
              <a:gd name="connsiteX119" fmla="*/ 1208547 w 2525595"/>
              <a:gd name="connsiteY119" fmla="*/ 1443343 h 1573026"/>
              <a:gd name="connsiteX120" fmla="*/ 1182355 w 2525595"/>
              <a:gd name="connsiteY120" fmla="*/ 1457630 h 1573026"/>
              <a:gd name="connsiteX121" fmla="*/ 1165684 w 2525595"/>
              <a:gd name="connsiteY121" fmla="*/ 1450487 h 1573026"/>
              <a:gd name="connsiteX122" fmla="*/ 1120441 w 2525595"/>
              <a:gd name="connsiteY122" fmla="*/ 1388575 h 1573026"/>
              <a:gd name="connsiteX123" fmla="*/ 1075199 w 2525595"/>
              <a:gd name="connsiteY123" fmla="*/ 1355237 h 1573026"/>
              <a:gd name="connsiteX124" fmla="*/ 1096630 w 2525595"/>
              <a:gd name="connsiteY124" fmla="*/ 1338568 h 1573026"/>
              <a:gd name="connsiteX125" fmla="*/ 1118061 w 2525595"/>
              <a:gd name="connsiteY125" fmla="*/ 1298087 h 1573026"/>
              <a:gd name="connsiteX126" fmla="*/ 1103772 w 2525595"/>
              <a:gd name="connsiteY126" fmla="*/ 1286181 h 1573026"/>
              <a:gd name="connsiteX127" fmla="*/ 1065674 w 2525595"/>
              <a:gd name="connsiteY127" fmla="*/ 1288562 h 1573026"/>
              <a:gd name="connsiteX128" fmla="*/ 989474 w 2525595"/>
              <a:gd name="connsiteY128" fmla="*/ 1245700 h 1573026"/>
              <a:gd name="connsiteX129" fmla="*/ 946609 w 2525595"/>
              <a:gd name="connsiteY129" fmla="*/ 1226650 h 1573026"/>
              <a:gd name="connsiteX130" fmla="*/ 937086 w 2525595"/>
              <a:gd name="connsiteY130" fmla="*/ 1226650 h 1573026"/>
              <a:gd name="connsiteX131" fmla="*/ 925180 w 2525595"/>
              <a:gd name="connsiteY131" fmla="*/ 1162356 h 1573026"/>
              <a:gd name="connsiteX132" fmla="*/ 937086 w 2525595"/>
              <a:gd name="connsiteY132" fmla="*/ 1098062 h 1573026"/>
              <a:gd name="connsiteX133" fmla="*/ 906130 w 2525595"/>
              <a:gd name="connsiteY133" fmla="*/ 1064725 h 1573026"/>
              <a:gd name="connsiteX134" fmla="*/ 853743 w 2525595"/>
              <a:gd name="connsiteY134" fmla="*/ 1040912 h 1573026"/>
              <a:gd name="connsiteX135" fmla="*/ 879936 w 2525595"/>
              <a:gd name="connsiteY135" fmla="*/ 1017100 h 1573026"/>
              <a:gd name="connsiteX136" fmla="*/ 925180 w 2525595"/>
              <a:gd name="connsiteY136" fmla="*/ 1021862 h 1573026"/>
              <a:gd name="connsiteX137" fmla="*/ 920418 w 2525595"/>
              <a:gd name="connsiteY137" fmla="*/ 974237 h 1573026"/>
              <a:gd name="connsiteX138" fmla="*/ 891843 w 2525595"/>
              <a:gd name="connsiteY138" fmla="*/ 969475 h 1573026"/>
              <a:gd name="connsiteX139" fmla="*/ 896605 w 2525595"/>
              <a:gd name="connsiteY139" fmla="*/ 921850 h 1573026"/>
              <a:gd name="connsiteX140" fmla="*/ 865649 w 2525595"/>
              <a:gd name="connsiteY140" fmla="*/ 907562 h 1573026"/>
              <a:gd name="connsiteX141" fmla="*/ 868030 w 2525595"/>
              <a:gd name="connsiteY141" fmla="*/ 871843 h 1573026"/>
              <a:gd name="connsiteX142" fmla="*/ 820405 w 2525595"/>
              <a:gd name="connsiteY142" fmla="*/ 857556 h 1573026"/>
              <a:gd name="connsiteX143" fmla="*/ 801355 w 2525595"/>
              <a:gd name="connsiteY143" fmla="*/ 878987 h 1573026"/>
              <a:gd name="connsiteX144" fmla="*/ 772778 w 2525595"/>
              <a:gd name="connsiteY144" fmla="*/ 881368 h 1573026"/>
              <a:gd name="connsiteX145" fmla="*/ 722774 w 2525595"/>
              <a:gd name="connsiteY145" fmla="*/ 886131 h 1573026"/>
              <a:gd name="connsiteX146" fmla="*/ 691818 w 2525595"/>
              <a:gd name="connsiteY146" fmla="*/ 907562 h 1573026"/>
              <a:gd name="connsiteX147" fmla="*/ 691818 w 2525595"/>
              <a:gd name="connsiteY147" fmla="*/ 876606 h 1573026"/>
              <a:gd name="connsiteX148" fmla="*/ 651336 w 2525595"/>
              <a:gd name="connsiteY148" fmla="*/ 871843 h 1573026"/>
              <a:gd name="connsiteX149" fmla="*/ 658478 w 2525595"/>
              <a:gd name="connsiteY149" fmla="*/ 893275 h 1573026"/>
              <a:gd name="connsiteX150" fmla="*/ 653718 w 2525595"/>
              <a:gd name="connsiteY150" fmla="*/ 912325 h 1573026"/>
              <a:gd name="connsiteX151" fmla="*/ 567993 w 2525595"/>
              <a:gd name="connsiteY151" fmla="*/ 859936 h 1573026"/>
              <a:gd name="connsiteX152" fmla="*/ 546561 w 2525595"/>
              <a:gd name="connsiteY152" fmla="*/ 826600 h 1573026"/>
              <a:gd name="connsiteX153" fmla="*/ 558468 w 2525595"/>
              <a:gd name="connsiteY153" fmla="*/ 786117 h 1573026"/>
              <a:gd name="connsiteX154" fmla="*/ 527511 w 2525595"/>
              <a:gd name="connsiteY154" fmla="*/ 781356 h 1573026"/>
              <a:gd name="connsiteX155" fmla="*/ 479886 w 2525595"/>
              <a:gd name="connsiteY155" fmla="*/ 795643 h 1573026"/>
              <a:gd name="connsiteX156" fmla="*/ 470361 w 2525595"/>
              <a:gd name="connsiteY156" fmla="*/ 809931 h 1573026"/>
              <a:gd name="connsiteX157" fmla="*/ 315580 w 2525595"/>
              <a:gd name="connsiteY157" fmla="*/ 1031387 h 1573026"/>
              <a:gd name="connsiteX158" fmla="*/ 3634 w 2525595"/>
              <a:gd name="connsiteY158" fmla="*/ 1093300 h 1573026"/>
              <a:gd name="connsiteX0" fmla="*/ 3653 w 2525614"/>
              <a:gd name="connsiteY0" fmla="*/ 1093300 h 1573026"/>
              <a:gd name="connsiteX1" fmla="*/ 544197 w 2525614"/>
              <a:gd name="connsiteY1" fmla="*/ 524181 h 1573026"/>
              <a:gd name="connsiteX2" fmla="*/ 589441 w 2525614"/>
              <a:gd name="connsiteY2" fmla="*/ 547993 h 1573026"/>
              <a:gd name="connsiteX3" fmla="*/ 656118 w 2525614"/>
              <a:gd name="connsiteY3" fmla="*/ 562280 h 1573026"/>
              <a:gd name="connsiteX4" fmla="*/ 701360 w 2525614"/>
              <a:gd name="connsiteY4" fmla="*/ 478937 h 1573026"/>
              <a:gd name="connsiteX5" fmla="*/ 729935 w 2525614"/>
              <a:gd name="connsiteY5" fmla="*/ 455125 h 1573026"/>
              <a:gd name="connsiteX6" fmla="*/ 732319 w 2525614"/>
              <a:gd name="connsiteY6" fmla="*/ 426549 h 1573026"/>
              <a:gd name="connsiteX7" fmla="*/ 660878 w 2525614"/>
              <a:gd name="connsiteY7" fmla="*/ 412262 h 1573026"/>
              <a:gd name="connsiteX8" fmla="*/ 632305 w 2525614"/>
              <a:gd name="connsiteY8" fmla="*/ 417024 h 1573026"/>
              <a:gd name="connsiteX9" fmla="*/ 596585 w 2525614"/>
              <a:gd name="connsiteY9" fmla="*/ 383687 h 1573026"/>
              <a:gd name="connsiteX10" fmla="*/ 620399 w 2525614"/>
              <a:gd name="connsiteY10" fmla="*/ 357491 h 1573026"/>
              <a:gd name="connsiteX11" fmla="*/ 682310 w 2525614"/>
              <a:gd name="connsiteY11" fmla="*/ 343206 h 1573026"/>
              <a:gd name="connsiteX12" fmla="*/ 727553 w 2525614"/>
              <a:gd name="connsiteY12" fmla="*/ 357493 h 1573026"/>
              <a:gd name="connsiteX13" fmla="*/ 739460 w 2525614"/>
              <a:gd name="connsiteY13" fmla="*/ 376543 h 1573026"/>
              <a:gd name="connsiteX14" fmla="*/ 858522 w 2525614"/>
              <a:gd name="connsiteY14" fmla="*/ 436075 h 1573026"/>
              <a:gd name="connsiteX15" fmla="*/ 882335 w 2525614"/>
              <a:gd name="connsiteY15" fmla="*/ 500368 h 1573026"/>
              <a:gd name="connsiteX16" fmla="*/ 903766 w 2525614"/>
              <a:gd name="connsiteY16" fmla="*/ 512275 h 1573026"/>
              <a:gd name="connsiteX17" fmla="*/ 901385 w 2525614"/>
              <a:gd name="connsiteY17" fmla="*/ 421787 h 1573026"/>
              <a:gd name="connsiteX18" fmla="*/ 922816 w 2525614"/>
              <a:gd name="connsiteY18" fmla="*/ 383687 h 1573026"/>
              <a:gd name="connsiteX19" fmla="*/ 941866 w 2525614"/>
              <a:gd name="connsiteY19" fmla="*/ 386068 h 1573026"/>
              <a:gd name="connsiteX20" fmla="*/ 941866 w 2525614"/>
              <a:gd name="connsiteY20" fmla="*/ 347968 h 1573026"/>
              <a:gd name="connsiteX21" fmla="*/ 953774 w 2525614"/>
              <a:gd name="connsiteY21" fmla="*/ 340823 h 1573026"/>
              <a:gd name="connsiteX22" fmla="*/ 1010922 w 2525614"/>
              <a:gd name="connsiteY22" fmla="*/ 343206 h 1573026"/>
              <a:gd name="connsiteX23" fmla="*/ 1110935 w 2525614"/>
              <a:gd name="connsiteY23" fmla="*/ 317012 h 1573026"/>
              <a:gd name="connsiteX24" fmla="*/ 1182372 w 2525614"/>
              <a:gd name="connsiteY24" fmla="*/ 305106 h 1573026"/>
              <a:gd name="connsiteX25" fmla="*/ 1267764 w 2525614"/>
              <a:gd name="connsiteY25" fmla="*/ 250164 h 1573026"/>
              <a:gd name="connsiteX26" fmla="*/ 1339535 w 2525614"/>
              <a:gd name="connsiteY26" fmla="*/ 221762 h 1573026"/>
              <a:gd name="connsiteX27" fmla="*/ 1408593 w 2525614"/>
              <a:gd name="connsiteY27" fmla="*/ 188423 h 1573026"/>
              <a:gd name="connsiteX28" fmla="*/ 1480028 w 2525614"/>
              <a:gd name="connsiteY28" fmla="*/ 195568 h 1573026"/>
              <a:gd name="connsiteX29" fmla="*/ 1532416 w 2525614"/>
              <a:gd name="connsiteY29" fmla="*/ 174137 h 1573026"/>
              <a:gd name="connsiteX30" fmla="*/ 1563374 w 2525614"/>
              <a:gd name="connsiteY30" fmla="*/ 183660 h 1573026"/>
              <a:gd name="connsiteX31" fmla="*/ 1637191 w 2525614"/>
              <a:gd name="connsiteY31" fmla="*/ 233668 h 1573026"/>
              <a:gd name="connsiteX32" fmla="*/ 1575278 w 2525614"/>
              <a:gd name="connsiteY32" fmla="*/ 209856 h 1573026"/>
              <a:gd name="connsiteX33" fmla="*/ 1596710 w 2525614"/>
              <a:gd name="connsiteY33" fmla="*/ 281293 h 1573026"/>
              <a:gd name="connsiteX34" fmla="*/ 1634812 w 2525614"/>
              <a:gd name="connsiteY34" fmla="*/ 309866 h 1573026"/>
              <a:gd name="connsiteX35" fmla="*/ 1730060 w 2525614"/>
              <a:gd name="connsiteY35" fmla="*/ 314631 h 1573026"/>
              <a:gd name="connsiteX36" fmla="*/ 1796737 w 2525614"/>
              <a:gd name="connsiteY36" fmla="*/ 271766 h 1573026"/>
              <a:gd name="connsiteX37" fmla="*/ 1794353 w 2525614"/>
              <a:gd name="connsiteY37" fmla="*/ 293200 h 1573026"/>
              <a:gd name="connsiteX38" fmla="*/ 1758635 w 2525614"/>
              <a:gd name="connsiteY38" fmla="*/ 321775 h 1573026"/>
              <a:gd name="connsiteX39" fmla="*/ 1684816 w 2525614"/>
              <a:gd name="connsiteY39" fmla="*/ 338443 h 1573026"/>
              <a:gd name="connsiteX40" fmla="*/ 1691962 w 2525614"/>
              <a:gd name="connsiteY40" fmla="*/ 367017 h 1573026"/>
              <a:gd name="connsiteX41" fmla="*/ 1815787 w 2525614"/>
              <a:gd name="connsiteY41" fmla="*/ 331298 h 1573026"/>
              <a:gd name="connsiteX42" fmla="*/ 1868172 w 2525614"/>
              <a:gd name="connsiteY42" fmla="*/ 295581 h 1573026"/>
              <a:gd name="connsiteX43" fmla="*/ 1911036 w 2525614"/>
              <a:gd name="connsiteY43" fmla="*/ 271766 h 1573026"/>
              <a:gd name="connsiteX44" fmla="*/ 1834837 w 2525614"/>
              <a:gd name="connsiteY44" fmla="*/ 264623 h 1573026"/>
              <a:gd name="connsiteX45" fmla="*/ 1834837 w 2525614"/>
              <a:gd name="connsiteY45" fmla="*/ 202710 h 1573026"/>
              <a:gd name="connsiteX46" fmla="*/ 1884842 w 2525614"/>
              <a:gd name="connsiteY46" fmla="*/ 202710 h 1573026"/>
              <a:gd name="connsiteX47" fmla="*/ 1991998 w 2525614"/>
              <a:gd name="connsiteY47" fmla="*/ 97935 h 1573026"/>
              <a:gd name="connsiteX48" fmla="*/ 2042004 w 2525614"/>
              <a:gd name="connsiteY48" fmla="*/ 305 h 1573026"/>
              <a:gd name="connsiteX49" fmla="*/ 2006286 w 2525614"/>
              <a:gd name="connsiteY49" fmla="*/ 114604 h 1573026"/>
              <a:gd name="connsiteX50" fmla="*/ 1932468 w 2525614"/>
              <a:gd name="connsiteY50" fmla="*/ 193186 h 1573026"/>
              <a:gd name="connsiteX51" fmla="*/ 1996760 w 2525614"/>
              <a:gd name="connsiteY51" fmla="*/ 217000 h 1573026"/>
              <a:gd name="connsiteX52" fmla="*/ 2056291 w 2525614"/>
              <a:gd name="connsiteY52" fmla="*/ 212237 h 1573026"/>
              <a:gd name="connsiteX53" fmla="*/ 2101537 w 2525614"/>
              <a:gd name="connsiteY53" fmla="*/ 257480 h 1573026"/>
              <a:gd name="connsiteX54" fmla="*/ 2151541 w 2525614"/>
              <a:gd name="connsiteY54" fmla="*/ 243193 h 1573026"/>
              <a:gd name="connsiteX55" fmla="*/ 2194403 w 2525614"/>
              <a:gd name="connsiteY55" fmla="*/ 178900 h 1573026"/>
              <a:gd name="connsiteX56" fmla="*/ 2237266 w 2525614"/>
              <a:gd name="connsiteY56" fmla="*/ 169375 h 1573026"/>
              <a:gd name="connsiteX57" fmla="*/ 2342041 w 2525614"/>
              <a:gd name="connsiteY57" fmla="*/ 152706 h 1573026"/>
              <a:gd name="connsiteX58" fmla="*/ 2358710 w 2525614"/>
              <a:gd name="connsiteY58" fmla="*/ 147943 h 1573026"/>
              <a:gd name="connsiteX59" fmla="*/ 2446816 w 2525614"/>
              <a:gd name="connsiteY59" fmla="*/ 166993 h 1573026"/>
              <a:gd name="connsiteX60" fmla="*/ 2477772 w 2525614"/>
              <a:gd name="connsiteY60" fmla="*/ 188425 h 1573026"/>
              <a:gd name="connsiteX61" fmla="*/ 2503967 w 2525614"/>
              <a:gd name="connsiteY61" fmla="*/ 205092 h 1573026"/>
              <a:gd name="connsiteX62" fmla="*/ 2525397 w 2525614"/>
              <a:gd name="connsiteY62" fmla="*/ 221762 h 1573026"/>
              <a:gd name="connsiteX63" fmla="*/ 2506347 w 2525614"/>
              <a:gd name="connsiteY63" fmla="*/ 264625 h 1573026"/>
              <a:gd name="connsiteX64" fmla="*/ 2503966 w 2525614"/>
              <a:gd name="connsiteY64" fmla="*/ 319393 h 1573026"/>
              <a:gd name="connsiteX65" fmla="*/ 2489678 w 2525614"/>
              <a:gd name="connsiteY65" fmla="*/ 376543 h 1573026"/>
              <a:gd name="connsiteX66" fmla="*/ 2492060 w 2525614"/>
              <a:gd name="connsiteY66" fmla="*/ 386068 h 1573026"/>
              <a:gd name="connsiteX67" fmla="*/ 2523016 w 2525614"/>
              <a:gd name="connsiteY67" fmla="*/ 393212 h 1573026"/>
              <a:gd name="connsiteX68" fmla="*/ 2511110 w 2525614"/>
              <a:gd name="connsiteY68" fmla="*/ 424168 h 1573026"/>
              <a:gd name="connsiteX69" fmla="*/ 2477772 w 2525614"/>
              <a:gd name="connsiteY69" fmla="*/ 445600 h 1573026"/>
              <a:gd name="connsiteX70" fmla="*/ 2463485 w 2525614"/>
              <a:gd name="connsiteY70" fmla="*/ 476556 h 1573026"/>
              <a:gd name="connsiteX71" fmla="*/ 2466738 w 2525614"/>
              <a:gd name="connsiteY71" fmla="*/ 559163 h 1573026"/>
              <a:gd name="connsiteX72" fmla="*/ 2453959 w 2525614"/>
              <a:gd name="connsiteY72" fmla="*/ 590856 h 1573026"/>
              <a:gd name="connsiteX73" fmla="*/ 2451578 w 2525614"/>
              <a:gd name="connsiteY73" fmla="*/ 655150 h 1573026"/>
              <a:gd name="connsiteX74" fmla="*/ 2473010 w 2525614"/>
              <a:gd name="connsiteY74" fmla="*/ 690868 h 1573026"/>
              <a:gd name="connsiteX75" fmla="*/ 2468247 w 2525614"/>
              <a:gd name="connsiteY75" fmla="*/ 743256 h 1573026"/>
              <a:gd name="connsiteX76" fmla="*/ 2470628 w 2525614"/>
              <a:gd name="connsiteY76" fmla="*/ 790881 h 1573026"/>
              <a:gd name="connsiteX77" fmla="*/ 2458722 w 2525614"/>
              <a:gd name="connsiteY77" fmla="*/ 805168 h 1573026"/>
              <a:gd name="connsiteX78" fmla="*/ 2430147 w 2525614"/>
              <a:gd name="connsiteY78" fmla="*/ 890893 h 1573026"/>
              <a:gd name="connsiteX79" fmla="*/ 2399193 w 2525614"/>
              <a:gd name="connsiteY79" fmla="*/ 967092 h 1573026"/>
              <a:gd name="connsiteX80" fmla="*/ 2363472 w 2525614"/>
              <a:gd name="connsiteY80" fmla="*/ 945662 h 1573026"/>
              <a:gd name="connsiteX81" fmla="*/ 2303941 w 2525614"/>
              <a:gd name="connsiteY81" fmla="*/ 917087 h 1573026"/>
              <a:gd name="connsiteX82" fmla="*/ 2275366 w 2525614"/>
              <a:gd name="connsiteY82" fmla="*/ 883750 h 1573026"/>
              <a:gd name="connsiteX83" fmla="*/ 2242030 w 2525614"/>
              <a:gd name="connsiteY83" fmla="*/ 869462 h 1573026"/>
              <a:gd name="connsiteX84" fmla="*/ 2208691 w 2525614"/>
              <a:gd name="connsiteY84" fmla="*/ 871843 h 1573026"/>
              <a:gd name="connsiteX85" fmla="*/ 2158685 w 2525614"/>
              <a:gd name="connsiteY85" fmla="*/ 895656 h 1573026"/>
              <a:gd name="connsiteX86" fmla="*/ 2134872 w 2525614"/>
              <a:gd name="connsiteY86" fmla="*/ 909943 h 1573026"/>
              <a:gd name="connsiteX87" fmla="*/ 2065818 w 2525614"/>
              <a:gd name="connsiteY87" fmla="*/ 926612 h 1573026"/>
              <a:gd name="connsiteX88" fmla="*/ 2044385 w 2525614"/>
              <a:gd name="connsiteY88" fmla="*/ 957568 h 1573026"/>
              <a:gd name="connsiteX89" fmla="*/ 2042003 w 2525614"/>
              <a:gd name="connsiteY89" fmla="*/ 1036150 h 1573026"/>
              <a:gd name="connsiteX90" fmla="*/ 2044387 w 2525614"/>
              <a:gd name="connsiteY90" fmla="*/ 1062342 h 1573026"/>
              <a:gd name="connsiteX91" fmla="*/ 1944372 w 2525614"/>
              <a:gd name="connsiteY91" fmla="*/ 1112350 h 1573026"/>
              <a:gd name="connsiteX92" fmla="*/ 1901510 w 2525614"/>
              <a:gd name="connsiteY92" fmla="*/ 1112350 h 1573026"/>
              <a:gd name="connsiteX93" fmla="*/ 1811024 w 2525614"/>
              <a:gd name="connsiteY93" fmla="*/ 1148067 h 1573026"/>
              <a:gd name="connsiteX94" fmla="*/ 1789591 w 2525614"/>
              <a:gd name="connsiteY94" fmla="*/ 1188550 h 1573026"/>
              <a:gd name="connsiteX95" fmla="*/ 1789593 w 2525614"/>
              <a:gd name="connsiteY95" fmla="*/ 1238556 h 1573026"/>
              <a:gd name="connsiteX96" fmla="*/ 1739585 w 2525614"/>
              <a:gd name="connsiteY96" fmla="*/ 1279037 h 1573026"/>
              <a:gd name="connsiteX97" fmla="*/ 1722918 w 2525614"/>
              <a:gd name="connsiteY97" fmla="*/ 1309993 h 1573026"/>
              <a:gd name="connsiteX98" fmla="*/ 1725297 w 2525614"/>
              <a:gd name="connsiteY98" fmla="*/ 1331425 h 1573026"/>
              <a:gd name="connsiteX99" fmla="*/ 1758635 w 2525614"/>
              <a:gd name="connsiteY99" fmla="*/ 1326662 h 1573026"/>
              <a:gd name="connsiteX100" fmla="*/ 1782449 w 2525614"/>
              <a:gd name="connsiteY100" fmla="*/ 1350474 h 1573026"/>
              <a:gd name="connsiteX101" fmla="*/ 1770541 w 2525614"/>
              <a:gd name="connsiteY101" fmla="*/ 1383812 h 1573026"/>
              <a:gd name="connsiteX102" fmla="*/ 1768160 w 2525614"/>
              <a:gd name="connsiteY102" fmla="*/ 1421912 h 1573026"/>
              <a:gd name="connsiteX103" fmla="*/ 1689580 w 2525614"/>
              <a:gd name="connsiteY103" fmla="*/ 1450487 h 1573026"/>
              <a:gd name="connsiteX104" fmla="*/ 1680055 w 2525614"/>
              <a:gd name="connsiteY104" fmla="*/ 1538594 h 1573026"/>
              <a:gd name="connsiteX105" fmla="*/ 1613378 w 2525614"/>
              <a:gd name="connsiteY105" fmla="*/ 1560025 h 1573026"/>
              <a:gd name="connsiteX106" fmla="*/ 1577327 w 2525614"/>
              <a:gd name="connsiteY106" fmla="*/ 1573012 h 1573026"/>
              <a:gd name="connsiteX107" fmla="*/ 1496697 w 2525614"/>
              <a:gd name="connsiteY107" fmla="*/ 1557643 h 1573026"/>
              <a:gd name="connsiteX108" fmla="*/ 1470503 w 2525614"/>
              <a:gd name="connsiteY108" fmla="*/ 1571931 h 1573026"/>
              <a:gd name="connsiteX109" fmla="*/ 1415737 w 2525614"/>
              <a:gd name="connsiteY109" fmla="*/ 1543356 h 1573026"/>
              <a:gd name="connsiteX110" fmla="*/ 1375253 w 2525614"/>
              <a:gd name="connsiteY110" fmla="*/ 1507637 h 1573026"/>
              <a:gd name="connsiteX111" fmla="*/ 1332393 w 2525614"/>
              <a:gd name="connsiteY111" fmla="*/ 1479061 h 1573026"/>
              <a:gd name="connsiteX112" fmla="*/ 1360966 w 2525614"/>
              <a:gd name="connsiteY112" fmla="*/ 1455250 h 1573026"/>
              <a:gd name="connsiteX113" fmla="*/ 1349060 w 2525614"/>
              <a:gd name="connsiteY113" fmla="*/ 1438581 h 1573026"/>
              <a:gd name="connsiteX114" fmla="*/ 1287147 w 2525614"/>
              <a:gd name="connsiteY114" fmla="*/ 1426675 h 1573026"/>
              <a:gd name="connsiteX115" fmla="*/ 1268097 w 2525614"/>
              <a:gd name="connsiteY115" fmla="*/ 1402862 h 1573026"/>
              <a:gd name="connsiteX116" fmla="*/ 1229999 w 2525614"/>
              <a:gd name="connsiteY116" fmla="*/ 1379050 h 1573026"/>
              <a:gd name="connsiteX117" fmla="*/ 1225235 w 2525614"/>
              <a:gd name="connsiteY117" fmla="*/ 1390956 h 1573026"/>
              <a:gd name="connsiteX118" fmla="*/ 1239524 w 2525614"/>
              <a:gd name="connsiteY118" fmla="*/ 1429056 h 1573026"/>
              <a:gd name="connsiteX119" fmla="*/ 1208566 w 2525614"/>
              <a:gd name="connsiteY119" fmla="*/ 1443343 h 1573026"/>
              <a:gd name="connsiteX120" fmla="*/ 1182374 w 2525614"/>
              <a:gd name="connsiteY120" fmla="*/ 1457630 h 1573026"/>
              <a:gd name="connsiteX121" fmla="*/ 1165703 w 2525614"/>
              <a:gd name="connsiteY121" fmla="*/ 1450487 h 1573026"/>
              <a:gd name="connsiteX122" fmla="*/ 1120460 w 2525614"/>
              <a:gd name="connsiteY122" fmla="*/ 1388575 h 1573026"/>
              <a:gd name="connsiteX123" fmla="*/ 1075218 w 2525614"/>
              <a:gd name="connsiteY123" fmla="*/ 1355237 h 1573026"/>
              <a:gd name="connsiteX124" fmla="*/ 1096649 w 2525614"/>
              <a:gd name="connsiteY124" fmla="*/ 1338568 h 1573026"/>
              <a:gd name="connsiteX125" fmla="*/ 1118080 w 2525614"/>
              <a:gd name="connsiteY125" fmla="*/ 1298087 h 1573026"/>
              <a:gd name="connsiteX126" fmla="*/ 1103791 w 2525614"/>
              <a:gd name="connsiteY126" fmla="*/ 1286181 h 1573026"/>
              <a:gd name="connsiteX127" fmla="*/ 1065693 w 2525614"/>
              <a:gd name="connsiteY127" fmla="*/ 1288562 h 1573026"/>
              <a:gd name="connsiteX128" fmla="*/ 989493 w 2525614"/>
              <a:gd name="connsiteY128" fmla="*/ 1245700 h 1573026"/>
              <a:gd name="connsiteX129" fmla="*/ 946628 w 2525614"/>
              <a:gd name="connsiteY129" fmla="*/ 1226650 h 1573026"/>
              <a:gd name="connsiteX130" fmla="*/ 937105 w 2525614"/>
              <a:gd name="connsiteY130" fmla="*/ 1226650 h 1573026"/>
              <a:gd name="connsiteX131" fmla="*/ 925199 w 2525614"/>
              <a:gd name="connsiteY131" fmla="*/ 1162356 h 1573026"/>
              <a:gd name="connsiteX132" fmla="*/ 937105 w 2525614"/>
              <a:gd name="connsiteY132" fmla="*/ 1098062 h 1573026"/>
              <a:gd name="connsiteX133" fmla="*/ 906149 w 2525614"/>
              <a:gd name="connsiteY133" fmla="*/ 1064725 h 1573026"/>
              <a:gd name="connsiteX134" fmla="*/ 853762 w 2525614"/>
              <a:gd name="connsiteY134" fmla="*/ 1040912 h 1573026"/>
              <a:gd name="connsiteX135" fmla="*/ 879955 w 2525614"/>
              <a:gd name="connsiteY135" fmla="*/ 1017100 h 1573026"/>
              <a:gd name="connsiteX136" fmla="*/ 925199 w 2525614"/>
              <a:gd name="connsiteY136" fmla="*/ 1021862 h 1573026"/>
              <a:gd name="connsiteX137" fmla="*/ 920437 w 2525614"/>
              <a:gd name="connsiteY137" fmla="*/ 974237 h 1573026"/>
              <a:gd name="connsiteX138" fmla="*/ 891862 w 2525614"/>
              <a:gd name="connsiteY138" fmla="*/ 969475 h 1573026"/>
              <a:gd name="connsiteX139" fmla="*/ 896624 w 2525614"/>
              <a:gd name="connsiteY139" fmla="*/ 921850 h 1573026"/>
              <a:gd name="connsiteX140" fmla="*/ 865668 w 2525614"/>
              <a:gd name="connsiteY140" fmla="*/ 907562 h 1573026"/>
              <a:gd name="connsiteX141" fmla="*/ 868049 w 2525614"/>
              <a:gd name="connsiteY141" fmla="*/ 871843 h 1573026"/>
              <a:gd name="connsiteX142" fmla="*/ 820424 w 2525614"/>
              <a:gd name="connsiteY142" fmla="*/ 857556 h 1573026"/>
              <a:gd name="connsiteX143" fmla="*/ 801374 w 2525614"/>
              <a:gd name="connsiteY143" fmla="*/ 878987 h 1573026"/>
              <a:gd name="connsiteX144" fmla="*/ 772797 w 2525614"/>
              <a:gd name="connsiteY144" fmla="*/ 881368 h 1573026"/>
              <a:gd name="connsiteX145" fmla="*/ 722793 w 2525614"/>
              <a:gd name="connsiteY145" fmla="*/ 886131 h 1573026"/>
              <a:gd name="connsiteX146" fmla="*/ 691837 w 2525614"/>
              <a:gd name="connsiteY146" fmla="*/ 907562 h 1573026"/>
              <a:gd name="connsiteX147" fmla="*/ 691837 w 2525614"/>
              <a:gd name="connsiteY147" fmla="*/ 876606 h 1573026"/>
              <a:gd name="connsiteX148" fmla="*/ 651355 w 2525614"/>
              <a:gd name="connsiteY148" fmla="*/ 871843 h 1573026"/>
              <a:gd name="connsiteX149" fmla="*/ 658497 w 2525614"/>
              <a:gd name="connsiteY149" fmla="*/ 893275 h 1573026"/>
              <a:gd name="connsiteX150" fmla="*/ 653737 w 2525614"/>
              <a:gd name="connsiteY150" fmla="*/ 912325 h 1573026"/>
              <a:gd name="connsiteX151" fmla="*/ 568012 w 2525614"/>
              <a:gd name="connsiteY151" fmla="*/ 859936 h 1573026"/>
              <a:gd name="connsiteX152" fmla="*/ 546580 w 2525614"/>
              <a:gd name="connsiteY152" fmla="*/ 826600 h 1573026"/>
              <a:gd name="connsiteX153" fmla="*/ 558487 w 2525614"/>
              <a:gd name="connsiteY153" fmla="*/ 786117 h 1573026"/>
              <a:gd name="connsiteX154" fmla="*/ 527530 w 2525614"/>
              <a:gd name="connsiteY154" fmla="*/ 781356 h 1573026"/>
              <a:gd name="connsiteX155" fmla="*/ 479905 w 2525614"/>
              <a:gd name="connsiteY155" fmla="*/ 795643 h 1573026"/>
              <a:gd name="connsiteX156" fmla="*/ 315599 w 2525614"/>
              <a:gd name="connsiteY156" fmla="*/ 1031387 h 1573026"/>
              <a:gd name="connsiteX157" fmla="*/ 3653 w 2525614"/>
              <a:gd name="connsiteY157" fmla="*/ 1093300 h 1573026"/>
              <a:gd name="connsiteX0" fmla="*/ 3750 w 2525711"/>
              <a:gd name="connsiteY0" fmla="*/ 1093300 h 1573026"/>
              <a:gd name="connsiteX1" fmla="*/ 544294 w 2525711"/>
              <a:gd name="connsiteY1" fmla="*/ 524181 h 1573026"/>
              <a:gd name="connsiteX2" fmla="*/ 589538 w 2525711"/>
              <a:gd name="connsiteY2" fmla="*/ 547993 h 1573026"/>
              <a:gd name="connsiteX3" fmla="*/ 656215 w 2525711"/>
              <a:gd name="connsiteY3" fmla="*/ 562280 h 1573026"/>
              <a:gd name="connsiteX4" fmla="*/ 701457 w 2525711"/>
              <a:gd name="connsiteY4" fmla="*/ 478937 h 1573026"/>
              <a:gd name="connsiteX5" fmla="*/ 730032 w 2525711"/>
              <a:gd name="connsiteY5" fmla="*/ 455125 h 1573026"/>
              <a:gd name="connsiteX6" fmla="*/ 732416 w 2525711"/>
              <a:gd name="connsiteY6" fmla="*/ 426549 h 1573026"/>
              <a:gd name="connsiteX7" fmla="*/ 660975 w 2525711"/>
              <a:gd name="connsiteY7" fmla="*/ 412262 h 1573026"/>
              <a:gd name="connsiteX8" fmla="*/ 632402 w 2525711"/>
              <a:gd name="connsiteY8" fmla="*/ 417024 h 1573026"/>
              <a:gd name="connsiteX9" fmla="*/ 596682 w 2525711"/>
              <a:gd name="connsiteY9" fmla="*/ 383687 h 1573026"/>
              <a:gd name="connsiteX10" fmla="*/ 620496 w 2525711"/>
              <a:gd name="connsiteY10" fmla="*/ 357491 h 1573026"/>
              <a:gd name="connsiteX11" fmla="*/ 682407 w 2525711"/>
              <a:gd name="connsiteY11" fmla="*/ 343206 h 1573026"/>
              <a:gd name="connsiteX12" fmla="*/ 727650 w 2525711"/>
              <a:gd name="connsiteY12" fmla="*/ 357493 h 1573026"/>
              <a:gd name="connsiteX13" fmla="*/ 739557 w 2525711"/>
              <a:gd name="connsiteY13" fmla="*/ 376543 h 1573026"/>
              <a:gd name="connsiteX14" fmla="*/ 858619 w 2525711"/>
              <a:gd name="connsiteY14" fmla="*/ 436075 h 1573026"/>
              <a:gd name="connsiteX15" fmla="*/ 882432 w 2525711"/>
              <a:gd name="connsiteY15" fmla="*/ 500368 h 1573026"/>
              <a:gd name="connsiteX16" fmla="*/ 903863 w 2525711"/>
              <a:gd name="connsiteY16" fmla="*/ 512275 h 1573026"/>
              <a:gd name="connsiteX17" fmla="*/ 901482 w 2525711"/>
              <a:gd name="connsiteY17" fmla="*/ 421787 h 1573026"/>
              <a:gd name="connsiteX18" fmla="*/ 922913 w 2525711"/>
              <a:gd name="connsiteY18" fmla="*/ 383687 h 1573026"/>
              <a:gd name="connsiteX19" fmla="*/ 941963 w 2525711"/>
              <a:gd name="connsiteY19" fmla="*/ 386068 h 1573026"/>
              <a:gd name="connsiteX20" fmla="*/ 941963 w 2525711"/>
              <a:gd name="connsiteY20" fmla="*/ 347968 h 1573026"/>
              <a:gd name="connsiteX21" fmla="*/ 953871 w 2525711"/>
              <a:gd name="connsiteY21" fmla="*/ 340823 h 1573026"/>
              <a:gd name="connsiteX22" fmla="*/ 1011019 w 2525711"/>
              <a:gd name="connsiteY22" fmla="*/ 343206 h 1573026"/>
              <a:gd name="connsiteX23" fmla="*/ 1111032 w 2525711"/>
              <a:gd name="connsiteY23" fmla="*/ 317012 h 1573026"/>
              <a:gd name="connsiteX24" fmla="*/ 1182469 w 2525711"/>
              <a:gd name="connsiteY24" fmla="*/ 305106 h 1573026"/>
              <a:gd name="connsiteX25" fmla="*/ 1267861 w 2525711"/>
              <a:gd name="connsiteY25" fmla="*/ 250164 h 1573026"/>
              <a:gd name="connsiteX26" fmla="*/ 1339632 w 2525711"/>
              <a:gd name="connsiteY26" fmla="*/ 221762 h 1573026"/>
              <a:gd name="connsiteX27" fmla="*/ 1408690 w 2525711"/>
              <a:gd name="connsiteY27" fmla="*/ 188423 h 1573026"/>
              <a:gd name="connsiteX28" fmla="*/ 1480125 w 2525711"/>
              <a:gd name="connsiteY28" fmla="*/ 195568 h 1573026"/>
              <a:gd name="connsiteX29" fmla="*/ 1532513 w 2525711"/>
              <a:gd name="connsiteY29" fmla="*/ 174137 h 1573026"/>
              <a:gd name="connsiteX30" fmla="*/ 1563471 w 2525711"/>
              <a:gd name="connsiteY30" fmla="*/ 183660 h 1573026"/>
              <a:gd name="connsiteX31" fmla="*/ 1637288 w 2525711"/>
              <a:gd name="connsiteY31" fmla="*/ 233668 h 1573026"/>
              <a:gd name="connsiteX32" fmla="*/ 1575375 w 2525711"/>
              <a:gd name="connsiteY32" fmla="*/ 209856 h 1573026"/>
              <a:gd name="connsiteX33" fmla="*/ 1596807 w 2525711"/>
              <a:gd name="connsiteY33" fmla="*/ 281293 h 1573026"/>
              <a:gd name="connsiteX34" fmla="*/ 1634909 w 2525711"/>
              <a:gd name="connsiteY34" fmla="*/ 309866 h 1573026"/>
              <a:gd name="connsiteX35" fmla="*/ 1730157 w 2525711"/>
              <a:gd name="connsiteY35" fmla="*/ 314631 h 1573026"/>
              <a:gd name="connsiteX36" fmla="*/ 1796834 w 2525711"/>
              <a:gd name="connsiteY36" fmla="*/ 271766 h 1573026"/>
              <a:gd name="connsiteX37" fmla="*/ 1794450 w 2525711"/>
              <a:gd name="connsiteY37" fmla="*/ 293200 h 1573026"/>
              <a:gd name="connsiteX38" fmla="*/ 1758732 w 2525711"/>
              <a:gd name="connsiteY38" fmla="*/ 321775 h 1573026"/>
              <a:gd name="connsiteX39" fmla="*/ 1684913 w 2525711"/>
              <a:gd name="connsiteY39" fmla="*/ 338443 h 1573026"/>
              <a:gd name="connsiteX40" fmla="*/ 1692059 w 2525711"/>
              <a:gd name="connsiteY40" fmla="*/ 367017 h 1573026"/>
              <a:gd name="connsiteX41" fmla="*/ 1815884 w 2525711"/>
              <a:gd name="connsiteY41" fmla="*/ 331298 h 1573026"/>
              <a:gd name="connsiteX42" fmla="*/ 1868269 w 2525711"/>
              <a:gd name="connsiteY42" fmla="*/ 295581 h 1573026"/>
              <a:gd name="connsiteX43" fmla="*/ 1911133 w 2525711"/>
              <a:gd name="connsiteY43" fmla="*/ 271766 h 1573026"/>
              <a:gd name="connsiteX44" fmla="*/ 1834934 w 2525711"/>
              <a:gd name="connsiteY44" fmla="*/ 264623 h 1573026"/>
              <a:gd name="connsiteX45" fmla="*/ 1834934 w 2525711"/>
              <a:gd name="connsiteY45" fmla="*/ 202710 h 1573026"/>
              <a:gd name="connsiteX46" fmla="*/ 1884939 w 2525711"/>
              <a:gd name="connsiteY46" fmla="*/ 202710 h 1573026"/>
              <a:gd name="connsiteX47" fmla="*/ 1992095 w 2525711"/>
              <a:gd name="connsiteY47" fmla="*/ 97935 h 1573026"/>
              <a:gd name="connsiteX48" fmla="*/ 2042101 w 2525711"/>
              <a:gd name="connsiteY48" fmla="*/ 305 h 1573026"/>
              <a:gd name="connsiteX49" fmla="*/ 2006383 w 2525711"/>
              <a:gd name="connsiteY49" fmla="*/ 114604 h 1573026"/>
              <a:gd name="connsiteX50" fmla="*/ 1932565 w 2525711"/>
              <a:gd name="connsiteY50" fmla="*/ 193186 h 1573026"/>
              <a:gd name="connsiteX51" fmla="*/ 1996857 w 2525711"/>
              <a:gd name="connsiteY51" fmla="*/ 217000 h 1573026"/>
              <a:gd name="connsiteX52" fmla="*/ 2056388 w 2525711"/>
              <a:gd name="connsiteY52" fmla="*/ 212237 h 1573026"/>
              <a:gd name="connsiteX53" fmla="*/ 2101634 w 2525711"/>
              <a:gd name="connsiteY53" fmla="*/ 257480 h 1573026"/>
              <a:gd name="connsiteX54" fmla="*/ 2151638 w 2525711"/>
              <a:gd name="connsiteY54" fmla="*/ 243193 h 1573026"/>
              <a:gd name="connsiteX55" fmla="*/ 2194500 w 2525711"/>
              <a:gd name="connsiteY55" fmla="*/ 178900 h 1573026"/>
              <a:gd name="connsiteX56" fmla="*/ 2237363 w 2525711"/>
              <a:gd name="connsiteY56" fmla="*/ 169375 h 1573026"/>
              <a:gd name="connsiteX57" fmla="*/ 2342138 w 2525711"/>
              <a:gd name="connsiteY57" fmla="*/ 152706 h 1573026"/>
              <a:gd name="connsiteX58" fmla="*/ 2358807 w 2525711"/>
              <a:gd name="connsiteY58" fmla="*/ 147943 h 1573026"/>
              <a:gd name="connsiteX59" fmla="*/ 2446913 w 2525711"/>
              <a:gd name="connsiteY59" fmla="*/ 166993 h 1573026"/>
              <a:gd name="connsiteX60" fmla="*/ 2477869 w 2525711"/>
              <a:gd name="connsiteY60" fmla="*/ 188425 h 1573026"/>
              <a:gd name="connsiteX61" fmla="*/ 2504064 w 2525711"/>
              <a:gd name="connsiteY61" fmla="*/ 205092 h 1573026"/>
              <a:gd name="connsiteX62" fmla="*/ 2525494 w 2525711"/>
              <a:gd name="connsiteY62" fmla="*/ 221762 h 1573026"/>
              <a:gd name="connsiteX63" fmla="*/ 2506444 w 2525711"/>
              <a:gd name="connsiteY63" fmla="*/ 264625 h 1573026"/>
              <a:gd name="connsiteX64" fmla="*/ 2504063 w 2525711"/>
              <a:gd name="connsiteY64" fmla="*/ 319393 h 1573026"/>
              <a:gd name="connsiteX65" fmla="*/ 2489775 w 2525711"/>
              <a:gd name="connsiteY65" fmla="*/ 376543 h 1573026"/>
              <a:gd name="connsiteX66" fmla="*/ 2492157 w 2525711"/>
              <a:gd name="connsiteY66" fmla="*/ 386068 h 1573026"/>
              <a:gd name="connsiteX67" fmla="*/ 2523113 w 2525711"/>
              <a:gd name="connsiteY67" fmla="*/ 393212 h 1573026"/>
              <a:gd name="connsiteX68" fmla="*/ 2511207 w 2525711"/>
              <a:gd name="connsiteY68" fmla="*/ 424168 h 1573026"/>
              <a:gd name="connsiteX69" fmla="*/ 2477869 w 2525711"/>
              <a:gd name="connsiteY69" fmla="*/ 445600 h 1573026"/>
              <a:gd name="connsiteX70" fmla="*/ 2463582 w 2525711"/>
              <a:gd name="connsiteY70" fmla="*/ 476556 h 1573026"/>
              <a:gd name="connsiteX71" fmla="*/ 2466835 w 2525711"/>
              <a:gd name="connsiteY71" fmla="*/ 559163 h 1573026"/>
              <a:gd name="connsiteX72" fmla="*/ 2454056 w 2525711"/>
              <a:gd name="connsiteY72" fmla="*/ 590856 h 1573026"/>
              <a:gd name="connsiteX73" fmla="*/ 2451675 w 2525711"/>
              <a:gd name="connsiteY73" fmla="*/ 655150 h 1573026"/>
              <a:gd name="connsiteX74" fmla="*/ 2473107 w 2525711"/>
              <a:gd name="connsiteY74" fmla="*/ 690868 h 1573026"/>
              <a:gd name="connsiteX75" fmla="*/ 2468344 w 2525711"/>
              <a:gd name="connsiteY75" fmla="*/ 743256 h 1573026"/>
              <a:gd name="connsiteX76" fmla="*/ 2470725 w 2525711"/>
              <a:gd name="connsiteY76" fmla="*/ 790881 h 1573026"/>
              <a:gd name="connsiteX77" fmla="*/ 2458819 w 2525711"/>
              <a:gd name="connsiteY77" fmla="*/ 805168 h 1573026"/>
              <a:gd name="connsiteX78" fmla="*/ 2430244 w 2525711"/>
              <a:gd name="connsiteY78" fmla="*/ 890893 h 1573026"/>
              <a:gd name="connsiteX79" fmla="*/ 2399290 w 2525711"/>
              <a:gd name="connsiteY79" fmla="*/ 967092 h 1573026"/>
              <a:gd name="connsiteX80" fmla="*/ 2363569 w 2525711"/>
              <a:gd name="connsiteY80" fmla="*/ 945662 h 1573026"/>
              <a:gd name="connsiteX81" fmla="*/ 2304038 w 2525711"/>
              <a:gd name="connsiteY81" fmla="*/ 917087 h 1573026"/>
              <a:gd name="connsiteX82" fmla="*/ 2275463 w 2525711"/>
              <a:gd name="connsiteY82" fmla="*/ 883750 h 1573026"/>
              <a:gd name="connsiteX83" fmla="*/ 2242127 w 2525711"/>
              <a:gd name="connsiteY83" fmla="*/ 869462 h 1573026"/>
              <a:gd name="connsiteX84" fmla="*/ 2208788 w 2525711"/>
              <a:gd name="connsiteY84" fmla="*/ 871843 h 1573026"/>
              <a:gd name="connsiteX85" fmla="*/ 2158782 w 2525711"/>
              <a:gd name="connsiteY85" fmla="*/ 895656 h 1573026"/>
              <a:gd name="connsiteX86" fmla="*/ 2134969 w 2525711"/>
              <a:gd name="connsiteY86" fmla="*/ 909943 h 1573026"/>
              <a:gd name="connsiteX87" fmla="*/ 2065915 w 2525711"/>
              <a:gd name="connsiteY87" fmla="*/ 926612 h 1573026"/>
              <a:gd name="connsiteX88" fmla="*/ 2044482 w 2525711"/>
              <a:gd name="connsiteY88" fmla="*/ 957568 h 1573026"/>
              <a:gd name="connsiteX89" fmla="*/ 2042100 w 2525711"/>
              <a:gd name="connsiteY89" fmla="*/ 1036150 h 1573026"/>
              <a:gd name="connsiteX90" fmla="*/ 2044484 w 2525711"/>
              <a:gd name="connsiteY90" fmla="*/ 1062342 h 1573026"/>
              <a:gd name="connsiteX91" fmla="*/ 1944469 w 2525711"/>
              <a:gd name="connsiteY91" fmla="*/ 1112350 h 1573026"/>
              <a:gd name="connsiteX92" fmla="*/ 1901607 w 2525711"/>
              <a:gd name="connsiteY92" fmla="*/ 1112350 h 1573026"/>
              <a:gd name="connsiteX93" fmla="*/ 1811121 w 2525711"/>
              <a:gd name="connsiteY93" fmla="*/ 1148067 h 1573026"/>
              <a:gd name="connsiteX94" fmla="*/ 1789688 w 2525711"/>
              <a:gd name="connsiteY94" fmla="*/ 1188550 h 1573026"/>
              <a:gd name="connsiteX95" fmla="*/ 1789690 w 2525711"/>
              <a:gd name="connsiteY95" fmla="*/ 1238556 h 1573026"/>
              <a:gd name="connsiteX96" fmla="*/ 1739682 w 2525711"/>
              <a:gd name="connsiteY96" fmla="*/ 1279037 h 1573026"/>
              <a:gd name="connsiteX97" fmla="*/ 1723015 w 2525711"/>
              <a:gd name="connsiteY97" fmla="*/ 1309993 h 1573026"/>
              <a:gd name="connsiteX98" fmla="*/ 1725394 w 2525711"/>
              <a:gd name="connsiteY98" fmla="*/ 1331425 h 1573026"/>
              <a:gd name="connsiteX99" fmla="*/ 1758732 w 2525711"/>
              <a:gd name="connsiteY99" fmla="*/ 1326662 h 1573026"/>
              <a:gd name="connsiteX100" fmla="*/ 1782546 w 2525711"/>
              <a:gd name="connsiteY100" fmla="*/ 1350474 h 1573026"/>
              <a:gd name="connsiteX101" fmla="*/ 1770638 w 2525711"/>
              <a:gd name="connsiteY101" fmla="*/ 1383812 h 1573026"/>
              <a:gd name="connsiteX102" fmla="*/ 1768257 w 2525711"/>
              <a:gd name="connsiteY102" fmla="*/ 1421912 h 1573026"/>
              <a:gd name="connsiteX103" fmla="*/ 1689677 w 2525711"/>
              <a:gd name="connsiteY103" fmla="*/ 1450487 h 1573026"/>
              <a:gd name="connsiteX104" fmla="*/ 1680152 w 2525711"/>
              <a:gd name="connsiteY104" fmla="*/ 1538594 h 1573026"/>
              <a:gd name="connsiteX105" fmla="*/ 1613475 w 2525711"/>
              <a:gd name="connsiteY105" fmla="*/ 1560025 h 1573026"/>
              <a:gd name="connsiteX106" fmla="*/ 1577424 w 2525711"/>
              <a:gd name="connsiteY106" fmla="*/ 1573012 h 1573026"/>
              <a:gd name="connsiteX107" fmla="*/ 1496794 w 2525711"/>
              <a:gd name="connsiteY107" fmla="*/ 1557643 h 1573026"/>
              <a:gd name="connsiteX108" fmla="*/ 1470600 w 2525711"/>
              <a:gd name="connsiteY108" fmla="*/ 1571931 h 1573026"/>
              <a:gd name="connsiteX109" fmla="*/ 1415834 w 2525711"/>
              <a:gd name="connsiteY109" fmla="*/ 1543356 h 1573026"/>
              <a:gd name="connsiteX110" fmla="*/ 1375350 w 2525711"/>
              <a:gd name="connsiteY110" fmla="*/ 1507637 h 1573026"/>
              <a:gd name="connsiteX111" fmla="*/ 1332490 w 2525711"/>
              <a:gd name="connsiteY111" fmla="*/ 1479061 h 1573026"/>
              <a:gd name="connsiteX112" fmla="*/ 1361063 w 2525711"/>
              <a:gd name="connsiteY112" fmla="*/ 1455250 h 1573026"/>
              <a:gd name="connsiteX113" fmla="*/ 1349157 w 2525711"/>
              <a:gd name="connsiteY113" fmla="*/ 1438581 h 1573026"/>
              <a:gd name="connsiteX114" fmla="*/ 1287244 w 2525711"/>
              <a:gd name="connsiteY114" fmla="*/ 1426675 h 1573026"/>
              <a:gd name="connsiteX115" fmla="*/ 1268194 w 2525711"/>
              <a:gd name="connsiteY115" fmla="*/ 1402862 h 1573026"/>
              <a:gd name="connsiteX116" fmla="*/ 1230096 w 2525711"/>
              <a:gd name="connsiteY116" fmla="*/ 1379050 h 1573026"/>
              <a:gd name="connsiteX117" fmla="*/ 1225332 w 2525711"/>
              <a:gd name="connsiteY117" fmla="*/ 1390956 h 1573026"/>
              <a:gd name="connsiteX118" fmla="*/ 1239621 w 2525711"/>
              <a:gd name="connsiteY118" fmla="*/ 1429056 h 1573026"/>
              <a:gd name="connsiteX119" fmla="*/ 1208663 w 2525711"/>
              <a:gd name="connsiteY119" fmla="*/ 1443343 h 1573026"/>
              <a:gd name="connsiteX120" fmla="*/ 1182471 w 2525711"/>
              <a:gd name="connsiteY120" fmla="*/ 1457630 h 1573026"/>
              <a:gd name="connsiteX121" fmla="*/ 1165800 w 2525711"/>
              <a:gd name="connsiteY121" fmla="*/ 1450487 h 1573026"/>
              <a:gd name="connsiteX122" fmla="*/ 1120557 w 2525711"/>
              <a:gd name="connsiteY122" fmla="*/ 1388575 h 1573026"/>
              <a:gd name="connsiteX123" fmla="*/ 1075315 w 2525711"/>
              <a:gd name="connsiteY123" fmla="*/ 1355237 h 1573026"/>
              <a:gd name="connsiteX124" fmla="*/ 1096746 w 2525711"/>
              <a:gd name="connsiteY124" fmla="*/ 1338568 h 1573026"/>
              <a:gd name="connsiteX125" fmla="*/ 1118177 w 2525711"/>
              <a:gd name="connsiteY125" fmla="*/ 1298087 h 1573026"/>
              <a:gd name="connsiteX126" fmla="*/ 1103888 w 2525711"/>
              <a:gd name="connsiteY126" fmla="*/ 1286181 h 1573026"/>
              <a:gd name="connsiteX127" fmla="*/ 1065790 w 2525711"/>
              <a:gd name="connsiteY127" fmla="*/ 1288562 h 1573026"/>
              <a:gd name="connsiteX128" fmla="*/ 989590 w 2525711"/>
              <a:gd name="connsiteY128" fmla="*/ 1245700 h 1573026"/>
              <a:gd name="connsiteX129" fmla="*/ 946725 w 2525711"/>
              <a:gd name="connsiteY129" fmla="*/ 1226650 h 1573026"/>
              <a:gd name="connsiteX130" fmla="*/ 937202 w 2525711"/>
              <a:gd name="connsiteY130" fmla="*/ 1226650 h 1573026"/>
              <a:gd name="connsiteX131" fmla="*/ 925296 w 2525711"/>
              <a:gd name="connsiteY131" fmla="*/ 1162356 h 1573026"/>
              <a:gd name="connsiteX132" fmla="*/ 937202 w 2525711"/>
              <a:gd name="connsiteY132" fmla="*/ 1098062 h 1573026"/>
              <a:gd name="connsiteX133" fmla="*/ 906246 w 2525711"/>
              <a:gd name="connsiteY133" fmla="*/ 1064725 h 1573026"/>
              <a:gd name="connsiteX134" fmla="*/ 853859 w 2525711"/>
              <a:gd name="connsiteY134" fmla="*/ 1040912 h 1573026"/>
              <a:gd name="connsiteX135" fmla="*/ 880052 w 2525711"/>
              <a:gd name="connsiteY135" fmla="*/ 1017100 h 1573026"/>
              <a:gd name="connsiteX136" fmla="*/ 925296 w 2525711"/>
              <a:gd name="connsiteY136" fmla="*/ 1021862 h 1573026"/>
              <a:gd name="connsiteX137" fmla="*/ 920534 w 2525711"/>
              <a:gd name="connsiteY137" fmla="*/ 974237 h 1573026"/>
              <a:gd name="connsiteX138" fmla="*/ 891959 w 2525711"/>
              <a:gd name="connsiteY138" fmla="*/ 969475 h 1573026"/>
              <a:gd name="connsiteX139" fmla="*/ 896721 w 2525711"/>
              <a:gd name="connsiteY139" fmla="*/ 921850 h 1573026"/>
              <a:gd name="connsiteX140" fmla="*/ 865765 w 2525711"/>
              <a:gd name="connsiteY140" fmla="*/ 907562 h 1573026"/>
              <a:gd name="connsiteX141" fmla="*/ 868146 w 2525711"/>
              <a:gd name="connsiteY141" fmla="*/ 871843 h 1573026"/>
              <a:gd name="connsiteX142" fmla="*/ 820521 w 2525711"/>
              <a:gd name="connsiteY142" fmla="*/ 857556 h 1573026"/>
              <a:gd name="connsiteX143" fmla="*/ 801471 w 2525711"/>
              <a:gd name="connsiteY143" fmla="*/ 878987 h 1573026"/>
              <a:gd name="connsiteX144" fmla="*/ 772894 w 2525711"/>
              <a:gd name="connsiteY144" fmla="*/ 881368 h 1573026"/>
              <a:gd name="connsiteX145" fmla="*/ 722890 w 2525711"/>
              <a:gd name="connsiteY145" fmla="*/ 886131 h 1573026"/>
              <a:gd name="connsiteX146" fmla="*/ 691934 w 2525711"/>
              <a:gd name="connsiteY146" fmla="*/ 907562 h 1573026"/>
              <a:gd name="connsiteX147" fmla="*/ 691934 w 2525711"/>
              <a:gd name="connsiteY147" fmla="*/ 876606 h 1573026"/>
              <a:gd name="connsiteX148" fmla="*/ 651452 w 2525711"/>
              <a:gd name="connsiteY148" fmla="*/ 871843 h 1573026"/>
              <a:gd name="connsiteX149" fmla="*/ 658594 w 2525711"/>
              <a:gd name="connsiteY149" fmla="*/ 893275 h 1573026"/>
              <a:gd name="connsiteX150" fmla="*/ 653834 w 2525711"/>
              <a:gd name="connsiteY150" fmla="*/ 912325 h 1573026"/>
              <a:gd name="connsiteX151" fmla="*/ 568109 w 2525711"/>
              <a:gd name="connsiteY151" fmla="*/ 859936 h 1573026"/>
              <a:gd name="connsiteX152" fmla="*/ 546677 w 2525711"/>
              <a:gd name="connsiteY152" fmla="*/ 826600 h 1573026"/>
              <a:gd name="connsiteX153" fmla="*/ 558584 w 2525711"/>
              <a:gd name="connsiteY153" fmla="*/ 786117 h 1573026"/>
              <a:gd name="connsiteX154" fmla="*/ 527627 w 2525711"/>
              <a:gd name="connsiteY154" fmla="*/ 781356 h 1573026"/>
              <a:gd name="connsiteX155" fmla="*/ 315696 w 2525711"/>
              <a:gd name="connsiteY155" fmla="*/ 1031387 h 1573026"/>
              <a:gd name="connsiteX156" fmla="*/ 3750 w 2525711"/>
              <a:gd name="connsiteY156" fmla="*/ 1093300 h 1573026"/>
              <a:gd name="connsiteX0" fmla="*/ 3815 w 2525776"/>
              <a:gd name="connsiteY0" fmla="*/ 1093300 h 1573026"/>
              <a:gd name="connsiteX1" fmla="*/ 544359 w 2525776"/>
              <a:gd name="connsiteY1" fmla="*/ 524181 h 1573026"/>
              <a:gd name="connsiteX2" fmla="*/ 589603 w 2525776"/>
              <a:gd name="connsiteY2" fmla="*/ 547993 h 1573026"/>
              <a:gd name="connsiteX3" fmla="*/ 656280 w 2525776"/>
              <a:gd name="connsiteY3" fmla="*/ 562280 h 1573026"/>
              <a:gd name="connsiteX4" fmla="*/ 701522 w 2525776"/>
              <a:gd name="connsiteY4" fmla="*/ 478937 h 1573026"/>
              <a:gd name="connsiteX5" fmla="*/ 730097 w 2525776"/>
              <a:gd name="connsiteY5" fmla="*/ 455125 h 1573026"/>
              <a:gd name="connsiteX6" fmla="*/ 732481 w 2525776"/>
              <a:gd name="connsiteY6" fmla="*/ 426549 h 1573026"/>
              <a:gd name="connsiteX7" fmla="*/ 661040 w 2525776"/>
              <a:gd name="connsiteY7" fmla="*/ 412262 h 1573026"/>
              <a:gd name="connsiteX8" fmla="*/ 632467 w 2525776"/>
              <a:gd name="connsiteY8" fmla="*/ 417024 h 1573026"/>
              <a:gd name="connsiteX9" fmla="*/ 596747 w 2525776"/>
              <a:gd name="connsiteY9" fmla="*/ 383687 h 1573026"/>
              <a:gd name="connsiteX10" fmla="*/ 620561 w 2525776"/>
              <a:gd name="connsiteY10" fmla="*/ 357491 h 1573026"/>
              <a:gd name="connsiteX11" fmla="*/ 682472 w 2525776"/>
              <a:gd name="connsiteY11" fmla="*/ 343206 h 1573026"/>
              <a:gd name="connsiteX12" fmla="*/ 727715 w 2525776"/>
              <a:gd name="connsiteY12" fmla="*/ 357493 h 1573026"/>
              <a:gd name="connsiteX13" fmla="*/ 739622 w 2525776"/>
              <a:gd name="connsiteY13" fmla="*/ 376543 h 1573026"/>
              <a:gd name="connsiteX14" fmla="*/ 858684 w 2525776"/>
              <a:gd name="connsiteY14" fmla="*/ 436075 h 1573026"/>
              <a:gd name="connsiteX15" fmla="*/ 882497 w 2525776"/>
              <a:gd name="connsiteY15" fmla="*/ 500368 h 1573026"/>
              <a:gd name="connsiteX16" fmla="*/ 903928 w 2525776"/>
              <a:gd name="connsiteY16" fmla="*/ 512275 h 1573026"/>
              <a:gd name="connsiteX17" fmla="*/ 901547 w 2525776"/>
              <a:gd name="connsiteY17" fmla="*/ 421787 h 1573026"/>
              <a:gd name="connsiteX18" fmla="*/ 922978 w 2525776"/>
              <a:gd name="connsiteY18" fmla="*/ 383687 h 1573026"/>
              <a:gd name="connsiteX19" fmla="*/ 942028 w 2525776"/>
              <a:gd name="connsiteY19" fmla="*/ 386068 h 1573026"/>
              <a:gd name="connsiteX20" fmla="*/ 942028 w 2525776"/>
              <a:gd name="connsiteY20" fmla="*/ 347968 h 1573026"/>
              <a:gd name="connsiteX21" fmla="*/ 953936 w 2525776"/>
              <a:gd name="connsiteY21" fmla="*/ 340823 h 1573026"/>
              <a:gd name="connsiteX22" fmla="*/ 1011084 w 2525776"/>
              <a:gd name="connsiteY22" fmla="*/ 343206 h 1573026"/>
              <a:gd name="connsiteX23" fmla="*/ 1111097 w 2525776"/>
              <a:gd name="connsiteY23" fmla="*/ 317012 h 1573026"/>
              <a:gd name="connsiteX24" fmla="*/ 1182534 w 2525776"/>
              <a:gd name="connsiteY24" fmla="*/ 305106 h 1573026"/>
              <a:gd name="connsiteX25" fmla="*/ 1267926 w 2525776"/>
              <a:gd name="connsiteY25" fmla="*/ 250164 h 1573026"/>
              <a:gd name="connsiteX26" fmla="*/ 1339697 w 2525776"/>
              <a:gd name="connsiteY26" fmla="*/ 221762 h 1573026"/>
              <a:gd name="connsiteX27" fmla="*/ 1408755 w 2525776"/>
              <a:gd name="connsiteY27" fmla="*/ 188423 h 1573026"/>
              <a:gd name="connsiteX28" fmla="*/ 1480190 w 2525776"/>
              <a:gd name="connsiteY28" fmla="*/ 195568 h 1573026"/>
              <a:gd name="connsiteX29" fmla="*/ 1532578 w 2525776"/>
              <a:gd name="connsiteY29" fmla="*/ 174137 h 1573026"/>
              <a:gd name="connsiteX30" fmla="*/ 1563536 w 2525776"/>
              <a:gd name="connsiteY30" fmla="*/ 183660 h 1573026"/>
              <a:gd name="connsiteX31" fmla="*/ 1637353 w 2525776"/>
              <a:gd name="connsiteY31" fmla="*/ 233668 h 1573026"/>
              <a:gd name="connsiteX32" fmla="*/ 1575440 w 2525776"/>
              <a:gd name="connsiteY32" fmla="*/ 209856 h 1573026"/>
              <a:gd name="connsiteX33" fmla="*/ 1596872 w 2525776"/>
              <a:gd name="connsiteY33" fmla="*/ 281293 h 1573026"/>
              <a:gd name="connsiteX34" fmla="*/ 1634974 w 2525776"/>
              <a:gd name="connsiteY34" fmla="*/ 309866 h 1573026"/>
              <a:gd name="connsiteX35" fmla="*/ 1730222 w 2525776"/>
              <a:gd name="connsiteY35" fmla="*/ 314631 h 1573026"/>
              <a:gd name="connsiteX36" fmla="*/ 1796899 w 2525776"/>
              <a:gd name="connsiteY36" fmla="*/ 271766 h 1573026"/>
              <a:gd name="connsiteX37" fmla="*/ 1794515 w 2525776"/>
              <a:gd name="connsiteY37" fmla="*/ 293200 h 1573026"/>
              <a:gd name="connsiteX38" fmla="*/ 1758797 w 2525776"/>
              <a:gd name="connsiteY38" fmla="*/ 321775 h 1573026"/>
              <a:gd name="connsiteX39" fmla="*/ 1684978 w 2525776"/>
              <a:gd name="connsiteY39" fmla="*/ 338443 h 1573026"/>
              <a:gd name="connsiteX40" fmla="*/ 1692124 w 2525776"/>
              <a:gd name="connsiteY40" fmla="*/ 367017 h 1573026"/>
              <a:gd name="connsiteX41" fmla="*/ 1815949 w 2525776"/>
              <a:gd name="connsiteY41" fmla="*/ 331298 h 1573026"/>
              <a:gd name="connsiteX42" fmla="*/ 1868334 w 2525776"/>
              <a:gd name="connsiteY42" fmla="*/ 295581 h 1573026"/>
              <a:gd name="connsiteX43" fmla="*/ 1911198 w 2525776"/>
              <a:gd name="connsiteY43" fmla="*/ 271766 h 1573026"/>
              <a:gd name="connsiteX44" fmla="*/ 1834999 w 2525776"/>
              <a:gd name="connsiteY44" fmla="*/ 264623 h 1573026"/>
              <a:gd name="connsiteX45" fmla="*/ 1834999 w 2525776"/>
              <a:gd name="connsiteY45" fmla="*/ 202710 h 1573026"/>
              <a:gd name="connsiteX46" fmla="*/ 1885004 w 2525776"/>
              <a:gd name="connsiteY46" fmla="*/ 202710 h 1573026"/>
              <a:gd name="connsiteX47" fmla="*/ 1992160 w 2525776"/>
              <a:gd name="connsiteY47" fmla="*/ 97935 h 1573026"/>
              <a:gd name="connsiteX48" fmla="*/ 2042166 w 2525776"/>
              <a:gd name="connsiteY48" fmla="*/ 305 h 1573026"/>
              <a:gd name="connsiteX49" fmla="*/ 2006448 w 2525776"/>
              <a:gd name="connsiteY49" fmla="*/ 114604 h 1573026"/>
              <a:gd name="connsiteX50" fmla="*/ 1932630 w 2525776"/>
              <a:gd name="connsiteY50" fmla="*/ 193186 h 1573026"/>
              <a:gd name="connsiteX51" fmla="*/ 1996922 w 2525776"/>
              <a:gd name="connsiteY51" fmla="*/ 217000 h 1573026"/>
              <a:gd name="connsiteX52" fmla="*/ 2056453 w 2525776"/>
              <a:gd name="connsiteY52" fmla="*/ 212237 h 1573026"/>
              <a:gd name="connsiteX53" fmla="*/ 2101699 w 2525776"/>
              <a:gd name="connsiteY53" fmla="*/ 257480 h 1573026"/>
              <a:gd name="connsiteX54" fmla="*/ 2151703 w 2525776"/>
              <a:gd name="connsiteY54" fmla="*/ 243193 h 1573026"/>
              <a:gd name="connsiteX55" fmla="*/ 2194565 w 2525776"/>
              <a:gd name="connsiteY55" fmla="*/ 178900 h 1573026"/>
              <a:gd name="connsiteX56" fmla="*/ 2237428 w 2525776"/>
              <a:gd name="connsiteY56" fmla="*/ 169375 h 1573026"/>
              <a:gd name="connsiteX57" fmla="*/ 2342203 w 2525776"/>
              <a:gd name="connsiteY57" fmla="*/ 152706 h 1573026"/>
              <a:gd name="connsiteX58" fmla="*/ 2358872 w 2525776"/>
              <a:gd name="connsiteY58" fmla="*/ 147943 h 1573026"/>
              <a:gd name="connsiteX59" fmla="*/ 2446978 w 2525776"/>
              <a:gd name="connsiteY59" fmla="*/ 166993 h 1573026"/>
              <a:gd name="connsiteX60" fmla="*/ 2477934 w 2525776"/>
              <a:gd name="connsiteY60" fmla="*/ 188425 h 1573026"/>
              <a:gd name="connsiteX61" fmla="*/ 2504129 w 2525776"/>
              <a:gd name="connsiteY61" fmla="*/ 205092 h 1573026"/>
              <a:gd name="connsiteX62" fmla="*/ 2525559 w 2525776"/>
              <a:gd name="connsiteY62" fmla="*/ 221762 h 1573026"/>
              <a:gd name="connsiteX63" fmla="*/ 2506509 w 2525776"/>
              <a:gd name="connsiteY63" fmla="*/ 264625 h 1573026"/>
              <a:gd name="connsiteX64" fmla="*/ 2504128 w 2525776"/>
              <a:gd name="connsiteY64" fmla="*/ 319393 h 1573026"/>
              <a:gd name="connsiteX65" fmla="*/ 2489840 w 2525776"/>
              <a:gd name="connsiteY65" fmla="*/ 376543 h 1573026"/>
              <a:gd name="connsiteX66" fmla="*/ 2492222 w 2525776"/>
              <a:gd name="connsiteY66" fmla="*/ 386068 h 1573026"/>
              <a:gd name="connsiteX67" fmla="*/ 2523178 w 2525776"/>
              <a:gd name="connsiteY67" fmla="*/ 393212 h 1573026"/>
              <a:gd name="connsiteX68" fmla="*/ 2511272 w 2525776"/>
              <a:gd name="connsiteY68" fmla="*/ 424168 h 1573026"/>
              <a:gd name="connsiteX69" fmla="*/ 2477934 w 2525776"/>
              <a:gd name="connsiteY69" fmla="*/ 445600 h 1573026"/>
              <a:gd name="connsiteX70" fmla="*/ 2463647 w 2525776"/>
              <a:gd name="connsiteY70" fmla="*/ 476556 h 1573026"/>
              <a:gd name="connsiteX71" fmla="*/ 2466900 w 2525776"/>
              <a:gd name="connsiteY71" fmla="*/ 559163 h 1573026"/>
              <a:gd name="connsiteX72" fmla="*/ 2454121 w 2525776"/>
              <a:gd name="connsiteY72" fmla="*/ 590856 h 1573026"/>
              <a:gd name="connsiteX73" fmla="*/ 2451740 w 2525776"/>
              <a:gd name="connsiteY73" fmla="*/ 655150 h 1573026"/>
              <a:gd name="connsiteX74" fmla="*/ 2473172 w 2525776"/>
              <a:gd name="connsiteY74" fmla="*/ 690868 h 1573026"/>
              <a:gd name="connsiteX75" fmla="*/ 2468409 w 2525776"/>
              <a:gd name="connsiteY75" fmla="*/ 743256 h 1573026"/>
              <a:gd name="connsiteX76" fmla="*/ 2470790 w 2525776"/>
              <a:gd name="connsiteY76" fmla="*/ 790881 h 1573026"/>
              <a:gd name="connsiteX77" fmla="*/ 2458884 w 2525776"/>
              <a:gd name="connsiteY77" fmla="*/ 805168 h 1573026"/>
              <a:gd name="connsiteX78" fmla="*/ 2430309 w 2525776"/>
              <a:gd name="connsiteY78" fmla="*/ 890893 h 1573026"/>
              <a:gd name="connsiteX79" fmla="*/ 2399355 w 2525776"/>
              <a:gd name="connsiteY79" fmla="*/ 967092 h 1573026"/>
              <a:gd name="connsiteX80" fmla="*/ 2363634 w 2525776"/>
              <a:gd name="connsiteY80" fmla="*/ 945662 h 1573026"/>
              <a:gd name="connsiteX81" fmla="*/ 2304103 w 2525776"/>
              <a:gd name="connsiteY81" fmla="*/ 917087 h 1573026"/>
              <a:gd name="connsiteX82" fmla="*/ 2275528 w 2525776"/>
              <a:gd name="connsiteY82" fmla="*/ 883750 h 1573026"/>
              <a:gd name="connsiteX83" fmla="*/ 2242192 w 2525776"/>
              <a:gd name="connsiteY83" fmla="*/ 869462 h 1573026"/>
              <a:gd name="connsiteX84" fmla="*/ 2208853 w 2525776"/>
              <a:gd name="connsiteY84" fmla="*/ 871843 h 1573026"/>
              <a:gd name="connsiteX85" fmla="*/ 2158847 w 2525776"/>
              <a:gd name="connsiteY85" fmla="*/ 895656 h 1573026"/>
              <a:gd name="connsiteX86" fmla="*/ 2135034 w 2525776"/>
              <a:gd name="connsiteY86" fmla="*/ 909943 h 1573026"/>
              <a:gd name="connsiteX87" fmla="*/ 2065980 w 2525776"/>
              <a:gd name="connsiteY87" fmla="*/ 926612 h 1573026"/>
              <a:gd name="connsiteX88" fmla="*/ 2044547 w 2525776"/>
              <a:gd name="connsiteY88" fmla="*/ 957568 h 1573026"/>
              <a:gd name="connsiteX89" fmla="*/ 2042165 w 2525776"/>
              <a:gd name="connsiteY89" fmla="*/ 1036150 h 1573026"/>
              <a:gd name="connsiteX90" fmla="*/ 2044549 w 2525776"/>
              <a:gd name="connsiteY90" fmla="*/ 1062342 h 1573026"/>
              <a:gd name="connsiteX91" fmla="*/ 1944534 w 2525776"/>
              <a:gd name="connsiteY91" fmla="*/ 1112350 h 1573026"/>
              <a:gd name="connsiteX92" fmla="*/ 1901672 w 2525776"/>
              <a:gd name="connsiteY92" fmla="*/ 1112350 h 1573026"/>
              <a:gd name="connsiteX93" fmla="*/ 1811186 w 2525776"/>
              <a:gd name="connsiteY93" fmla="*/ 1148067 h 1573026"/>
              <a:gd name="connsiteX94" fmla="*/ 1789753 w 2525776"/>
              <a:gd name="connsiteY94" fmla="*/ 1188550 h 1573026"/>
              <a:gd name="connsiteX95" fmla="*/ 1789755 w 2525776"/>
              <a:gd name="connsiteY95" fmla="*/ 1238556 h 1573026"/>
              <a:gd name="connsiteX96" fmla="*/ 1739747 w 2525776"/>
              <a:gd name="connsiteY96" fmla="*/ 1279037 h 1573026"/>
              <a:gd name="connsiteX97" fmla="*/ 1723080 w 2525776"/>
              <a:gd name="connsiteY97" fmla="*/ 1309993 h 1573026"/>
              <a:gd name="connsiteX98" fmla="*/ 1725459 w 2525776"/>
              <a:gd name="connsiteY98" fmla="*/ 1331425 h 1573026"/>
              <a:gd name="connsiteX99" fmla="*/ 1758797 w 2525776"/>
              <a:gd name="connsiteY99" fmla="*/ 1326662 h 1573026"/>
              <a:gd name="connsiteX100" fmla="*/ 1782611 w 2525776"/>
              <a:gd name="connsiteY100" fmla="*/ 1350474 h 1573026"/>
              <a:gd name="connsiteX101" fmla="*/ 1770703 w 2525776"/>
              <a:gd name="connsiteY101" fmla="*/ 1383812 h 1573026"/>
              <a:gd name="connsiteX102" fmla="*/ 1768322 w 2525776"/>
              <a:gd name="connsiteY102" fmla="*/ 1421912 h 1573026"/>
              <a:gd name="connsiteX103" fmla="*/ 1689742 w 2525776"/>
              <a:gd name="connsiteY103" fmla="*/ 1450487 h 1573026"/>
              <a:gd name="connsiteX104" fmla="*/ 1680217 w 2525776"/>
              <a:gd name="connsiteY104" fmla="*/ 1538594 h 1573026"/>
              <a:gd name="connsiteX105" fmla="*/ 1613540 w 2525776"/>
              <a:gd name="connsiteY105" fmla="*/ 1560025 h 1573026"/>
              <a:gd name="connsiteX106" fmla="*/ 1577489 w 2525776"/>
              <a:gd name="connsiteY106" fmla="*/ 1573012 h 1573026"/>
              <a:gd name="connsiteX107" fmla="*/ 1496859 w 2525776"/>
              <a:gd name="connsiteY107" fmla="*/ 1557643 h 1573026"/>
              <a:gd name="connsiteX108" fmla="*/ 1470665 w 2525776"/>
              <a:gd name="connsiteY108" fmla="*/ 1571931 h 1573026"/>
              <a:gd name="connsiteX109" fmla="*/ 1415899 w 2525776"/>
              <a:gd name="connsiteY109" fmla="*/ 1543356 h 1573026"/>
              <a:gd name="connsiteX110" fmla="*/ 1375415 w 2525776"/>
              <a:gd name="connsiteY110" fmla="*/ 1507637 h 1573026"/>
              <a:gd name="connsiteX111" fmla="*/ 1332555 w 2525776"/>
              <a:gd name="connsiteY111" fmla="*/ 1479061 h 1573026"/>
              <a:gd name="connsiteX112" fmla="*/ 1361128 w 2525776"/>
              <a:gd name="connsiteY112" fmla="*/ 1455250 h 1573026"/>
              <a:gd name="connsiteX113" fmla="*/ 1349222 w 2525776"/>
              <a:gd name="connsiteY113" fmla="*/ 1438581 h 1573026"/>
              <a:gd name="connsiteX114" fmla="*/ 1287309 w 2525776"/>
              <a:gd name="connsiteY114" fmla="*/ 1426675 h 1573026"/>
              <a:gd name="connsiteX115" fmla="*/ 1268259 w 2525776"/>
              <a:gd name="connsiteY115" fmla="*/ 1402862 h 1573026"/>
              <a:gd name="connsiteX116" fmla="*/ 1230161 w 2525776"/>
              <a:gd name="connsiteY116" fmla="*/ 1379050 h 1573026"/>
              <a:gd name="connsiteX117" fmla="*/ 1225397 w 2525776"/>
              <a:gd name="connsiteY117" fmla="*/ 1390956 h 1573026"/>
              <a:gd name="connsiteX118" fmla="*/ 1239686 w 2525776"/>
              <a:gd name="connsiteY118" fmla="*/ 1429056 h 1573026"/>
              <a:gd name="connsiteX119" fmla="*/ 1208728 w 2525776"/>
              <a:gd name="connsiteY119" fmla="*/ 1443343 h 1573026"/>
              <a:gd name="connsiteX120" fmla="*/ 1182536 w 2525776"/>
              <a:gd name="connsiteY120" fmla="*/ 1457630 h 1573026"/>
              <a:gd name="connsiteX121" fmla="*/ 1165865 w 2525776"/>
              <a:gd name="connsiteY121" fmla="*/ 1450487 h 1573026"/>
              <a:gd name="connsiteX122" fmla="*/ 1120622 w 2525776"/>
              <a:gd name="connsiteY122" fmla="*/ 1388575 h 1573026"/>
              <a:gd name="connsiteX123" fmla="*/ 1075380 w 2525776"/>
              <a:gd name="connsiteY123" fmla="*/ 1355237 h 1573026"/>
              <a:gd name="connsiteX124" fmla="*/ 1096811 w 2525776"/>
              <a:gd name="connsiteY124" fmla="*/ 1338568 h 1573026"/>
              <a:gd name="connsiteX125" fmla="*/ 1118242 w 2525776"/>
              <a:gd name="connsiteY125" fmla="*/ 1298087 h 1573026"/>
              <a:gd name="connsiteX126" fmla="*/ 1103953 w 2525776"/>
              <a:gd name="connsiteY126" fmla="*/ 1286181 h 1573026"/>
              <a:gd name="connsiteX127" fmla="*/ 1065855 w 2525776"/>
              <a:gd name="connsiteY127" fmla="*/ 1288562 h 1573026"/>
              <a:gd name="connsiteX128" fmla="*/ 989655 w 2525776"/>
              <a:gd name="connsiteY128" fmla="*/ 1245700 h 1573026"/>
              <a:gd name="connsiteX129" fmla="*/ 946790 w 2525776"/>
              <a:gd name="connsiteY129" fmla="*/ 1226650 h 1573026"/>
              <a:gd name="connsiteX130" fmla="*/ 937267 w 2525776"/>
              <a:gd name="connsiteY130" fmla="*/ 1226650 h 1573026"/>
              <a:gd name="connsiteX131" fmla="*/ 925361 w 2525776"/>
              <a:gd name="connsiteY131" fmla="*/ 1162356 h 1573026"/>
              <a:gd name="connsiteX132" fmla="*/ 937267 w 2525776"/>
              <a:gd name="connsiteY132" fmla="*/ 1098062 h 1573026"/>
              <a:gd name="connsiteX133" fmla="*/ 906311 w 2525776"/>
              <a:gd name="connsiteY133" fmla="*/ 1064725 h 1573026"/>
              <a:gd name="connsiteX134" fmla="*/ 853924 w 2525776"/>
              <a:gd name="connsiteY134" fmla="*/ 1040912 h 1573026"/>
              <a:gd name="connsiteX135" fmla="*/ 880117 w 2525776"/>
              <a:gd name="connsiteY135" fmla="*/ 1017100 h 1573026"/>
              <a:gd name="connsiteX136" fmla="*/ 925361 w 2525776"/>
              <a:gd name="connsiteY136" fmla="*/ 1021862 h 1573026"/>
              <a:gd name="connsiteX137" fmla="*/ 920599 w 2525776"/>
              <a:gd name="connsiteY137" fmla="*/ 974237 h 1573026"/>
              <a:gd name="connsiteX138" fmla="*/ 892024 w 2525776"/>
              <a:gd name="connsiteY138" fmla="*/ 969475 h 1573026"/>
              <a:gd name="connsiteX139" fmla="*/ 896786 w 2525776"/>
              <a:gd name="connsiteY139" fmla="*/ 921850 h 1573026"/>
              <a:gd name="connsiteX140" fmla="*/ 865830 w 2525776"/>
              <a:gd name="connsiteY140" fmla="*/ 907562 h 1573026"/>
              <a:gd name="connsiteX141" fmla="*/ 868211 w 2525776"/>
              <a:gd name="connsiteY141" fmla="*/ 871843 h 1573026"/>
              <a:gd name="connsiteX142" fmla="*/ 820586 w 2525776"/>
              <a:gd name="connsiteY142" fmla="*/ 857556 h 1573026"/>
              <a:gd name="connsiteX143" fmla="*/ 801536 w 2525776"/>
              <a:gd name="connsiteY143" fmla="*/ 878987 h 1573026"/>
              <a:gd name="connsiteX144" fmla="*/ 772959 w 2525776"/>
              <a:gd name="connsiteY144" fmla="*/ 881368 h 1573026"/>
              <a:gd name="connsiteX145" fmla="*/ 722955 w 2525776"/>
              <a:gd name="connsiteY145" fmla="*/ 886131 h 1573026"/>
              <a:gd name="connsiteX146" fmla="*/ 691999 w 2525776"/>
              <a:gd name="connsiteY146" fmla="*/ 907562 h 1573026"/>
              <a:gd name="connsiteX147" fmla="*/ 691999 w 2525776"/>
              <a:gd name="connsiteY147" fmla="*/ 876606 h 1573026"/>
              <a:gd name="connsiteX148" fmla="*/ 651517 w 2525776"/>
              <a:gd name="connsiteY148" fmla="*/ 871843 h 1573026"/>
              <a:gd name="connsiteX149" fmla="*/ 658659 w 2525776"/>
              <a:gd name="connsiteY149" fmla="*/ 893275 h 1573026"/>
              <a:gd name="connsiteX150" fmla="*/ 653899 w 2525776"/>
              <a:gd name="connsiteY150" fmla="*/ 912325 h 1573026"/>
              <a:gd name="connsiteX151" fmla="*/ 568174 w 2525776"/>
              <a:gd name="connsiteY151" fmla="*/ 859936 h 1573026"/>
              <a:gd name="connsiteX152" fmla="*/ 546742 w 2525776"/>
              <a:gd name="connsiteY152" fmla="*/ 826600 h 1573026"/>
              <a:gd name="connsiteX153" fmla="*/ 558649 w 2525776"/>
              <a:gd name="connsiteY153" fmla="*/ 786117 h 1573026"/>
              <a:gd name="connsiteX154" fmla="*/ 315761 w 2525776"/>
              <a:gd name="connsiteY154" fmla="*/ 1031387 h 1573026"/>
              <a:gd name="connsiteX155" fmla="*/ 3815 w 2525776"/>
              <a:gd name="connsiteY155" fmla="*/ 1093300 h 1573026"/>
              <a:gd name="connsiteX0" fmla="*/ 3791 w 2525752"/>
              <a:gd name="connsiteY0" fmla="*/ 1093300 h 1573026"/>
              <a:gd name="connsiteX1" fmla="*/ 544335 w 2525752"/>
              <a:gd name="connsiteY1" fmla="*/ 524181 h 1573026"/>
              <a:gd name="connsiteX2" fmla="*/ 589579 w 2525752"/>
              <a:gd name="connsiteY2" fmla="*/ 547993 h 1573026"/>
              <a:gd name="connsiteX3" fmla="*/ 656256 w 2525752"/>
              <a:gd name="connsiteY3" fmla="*/ 562280 h 1573026"/>
              <a:gd name="connsiteX4" fmla="*/ 701498 w 2525752"/>
              <a:gd name="connsiteY4" fmla="*/ 478937 h 1573026"/>
              <a:gd name="connsiteX5" fmla="*/ 730073 w 2525752"/>
              <a:gd name="connsiteY5" fmla="*/ 455125 h 1573026"/>
              <a:gd name="connsiteX6" fmla="*/ 732457 w 2525752"/>
              <a:gd name="connsiteY6" fmla="*/ 426549 h 1573026"/>
              <a:gd name="connsiteX7" fmla="*/ 661016 w 2525752"/>
              <a:gd name="connsiteY7" fmla="*/ 412262 h 1573026"/>
              <a:gd name="connsiteX8" fmla="*/ 632443 w 2525752"/>
              <a:gd name="connsiteY8" fmla="*/ 417024 h 1573026"/>
              <a:gd name="connsiteX9" fmla="*/ 596723 w 2525752"/>
              <a:gd name="connsiteY9" fmla="*/ 383687 h 1573026"/>
              <a:gd name="connsiteX10" fmla="*/ 620537 w 2525752"/>
              <a:gd name="connsiteY10" fmla="*/ 357491 h 1573026"/>
              <a:gd name="connsiteX11" fmla="*/ 682448 w 2525752"/>
              <a:gd name="connsiteY11" fmla="*/ 343206 h 1573026"/>
              <a:gd name="connsiteX12" fmla="*/ 727691 w 2525752"/>
              <a:gd name="connsiteY12" fmla="*/ 357493 h 1573026"/>
              <a:gd name="connsiteX13" fmla="*/ 739598 w 2525752"/>
              <a:gd name="connsiteY13" fmla="*/ 376543 h 1573026"/>
              <a:gd name="connsiteX14" fmla="*/ 858660 w 2525752"/>
              <a:gd name="connsiteY14" fmla="*/ 436075 h 1573026"/>
              <a:gd name="connsiteX15" fmla="*/ 882473 w 2525752"/>
              <a:gd name="connsiteY15" fmla="*/ 500368 h 1573026"/>
              <a:gd name="connsiteX16" fmla="*/ 903904 w 2525752"/>
              <a:gd name="connsiteY16" fmla="*/ 512275 h 1573026"/>
              <a:gd name="connsiteX17" fmla="*/ 901523 w 2525752"/>
              <a:gd name="connsiteY17" fmla="*/ 421787 h 1573026"/>
              <a:gd name="connsiteX18" fmla="*/ 922954 w 2525752"/>
              <a:gd name="connsiteY18" fmla="*/ 383687 h 1573026"/>
              <a:gd name="connsiteX19" fmla="*/ 942004 w 2525752"/>
              <a:gd name="connsiteY19" fmla="*/ 386068 h 1573026"/>
              <a:gd name="connsiteX20" fmla="*/ 942004 w 2525752"/>
              <a:gd name="connsiteY20" fmla="*/ 347968 h 1573026"/>
              <a:gd name="connsiteX21" fmla="*/ 953912 w 2525752"/>
              <a:gd name="connsiteY21" fmla="*/ 340823 h 1573026"/>
              <a:gd name="connsiteX22" fmla="*/ 1011060 w 2525752"/>
              <a:gd name="connsiteY22" fmla="*/ 343206 h 1573026"/>
              <a:gd name="connsiteX23" fmla="*/ 1111073 w 2525752"/>
              <a:gd name="connsiteY23" fmla="*/ 317012 h 1573026"/>
              <a:gd name="connsiteX24" fmla="*/ 1182510 w 2525752"/>
              <a:gd name="connsiteY24" fmla="*/ 305106 h 1573026"/>
              <a:gd name="connsiteX25" fmla="*/ 1267902 w 2525752"/>
              <a:gd name="connsiteY25" fmla="*/ 250164 h 1573026"/>
              <a:gd name="connsiteX26" fmla="*/ 1339673 w 2525752"/>
              <a:gd name="connsiteY26" fmla="*/ 221762 h 1573026"/>
              <a:gd name="connsiteX27" fmla="*/ 1408731 w 2525752"/>
              <a:gd name="connsiteY27" fmla="*/ 188423 h 1573026"/>
              <a:gd name="connsiteX28" fmla="*/ 1480166 w 2525752"/>
              <a:gd name="connsiteY28" fmla="*/ 195568 h 1573026"/>
              <a:gd name="connsiteX29" fmla="*/ 1532554 w 2525752"/>
              <a:gd name="connsiteY29" fmla="*/ 174137 h 1573026"/>
              <a:gd name="connsiteX30" fmla="*/ 1563512 w 2525752"/>
              <a:gd name="connsiteY30" fmla="*/ 183660 h 1573026"/>
              <a:gd name="connsiteX31" fmla="*/ 1637329 w 2525752"/>
              <a:gd name="connsiteY31" fmla="*/ 233668 h 1573026"/>
              <a:gd name="connsiteX32" fmla="*/ 1575416 w 2525752"/>
              <a:gd name="connsiteY32" fmla="*/ 209856 h 1573026"/>
              <a:gd name="connsiteX33" fmla="*/ 1596848 w 2525752"/>
              <a:gd name="connsiteY33" fmla="*/ 281293 h 1573026"/>
              <a:gd name="connsiteX34" fmla="*/ 1634950 w 2525752"/>
              <a:gd name="connsiteY34" fmla="*/ 309866 h 1573026"/>
              <a:gd name="connsiteX35" fmla="*/ 1730198 w 2525752"/>
              <a:gd name="connsiteY35" fmla="*/ 314631 h 1573026"/>
              <a:gd name="connsiteX36" fmla="*/ 1796875 w 2525752"/>
              <a:gd name="connsiteY36" fmla="*/ 271766 h 1573026"/>
              <a:gd name="connsiteX37" fmla="*/ 1794491 w 2525752"/>
              <a:gd name="connsiteY37" fmla="*/ 293200 h 1573026"/>
              <a:gd name="connsiteX38" fmla="*/ 1758773 w 2525752"/>
              <a:gd name="connsiteY38" fmla="*/ 321775 h 1573026"/>
              <a:gd name="connsiteX39" fmla="*/ 1684954 w 2525752"/>
              <a:gd name="connsiteY39" fmla="*/ 338443 h 1573026"/>
              <a:gd name="connsiteX40" fmla="*/ 1692100 w 2525752"/>
              <a:gd name="connsiteY40" fmla="*/ 367017 h 1573026"/>
              <a:gd name="connsiteX41" fmla="*/ 1815925 w 2525752"/>
              <a:gd name="connsiteY41" fmla="*/ 331298 h 1573026"/>
              <a:gd name="connsiteX42" fmla="*/ 1868310 w 2525752"/>
              <a:gd name="connsiteY42" fmla="*/ 295581 h 1573026"/>
              <a:gd name="connsiteX43" fmla="*/ 1911174 w 2525752"/>
              <a:gd name="connsiteY43" fmla="*/ 271766 h 1573026"/>
              <a:gd name="connsiteX44" fmla="*/ 1834975 w 2525752"/>
              <a:gd name="connsiteY44" fmla="*/ 264623 h 1573026"/>
              <a:gd name="connsiteX45" fmla="*/ 1834975 w 2525752"/>
              <a:gd name="connsiteY45" fmla="*/ 202710 h 1573026"/>
              <a:gd name="connsiteX46" fmla="*/ 1884980 w 2525752"/>
              <a:gd name="connsiteY46" fmla="*/ 202710 h 1573026"/>
              <a:gd name="connsiteX47" fmla="*/ 1992136 w 2525752"/>
              <a:gd name="connsiteY47" fmla="*/ 97935 h 1573026"/>
              <a:gd name="connsiteX48" fmla="*/ 2042142 w 2525752"/>
              <a:gd name="connsiteY48" fmla="*/ 305 h 1573026"/>
              <a:gd name="connsiteX49" fmla="*/ 2006424 w 2525752"/>
              <a:gd name="connsiteY49" fmla="*/ 114604 h 1573026"/>
              <a:gd name="connsiteX50" fmla="*/ 1932606 w 2525752"/>
              <a:gd name="connsiteY50" fmla="*/ 193186 h 1573026"/>
              <a:gd name="connsiteX51" fmla="*/ 1996898 w 2525752"/>
              <a:gd name="connsiteY51" fmla="*/ 217000 h 1573026"/>
              <a:gd name="connsiteX52" fmla="*/ 2056429 w 2525752"/>
              <a:gd name="connsiteY52" fmla="*/ 212237 h 1573026"/>
              <a:gd name="connsiteX53" fmla="*/ 2101675 w 2525752"/>
              <a:gd name="connsiteY53" fmla="*/ 257480 h 1573026"/>
              <a:gd name="connsiteX54" fmla="*/ 2151679 w 2525752"/>
              <a:gd name="connsiteY54" fmla="*/ 243193 h 1573026"/>
              <a:gd name="connsiteX55" fmla="*/ 2194541 w 2525752"/>
              <a:gd name="connsiteY55" fmla="*/ 178900 h 1573026"/>
              <a:gd name="connsiteX56" fmla="*/ 2237404 w 2525752"/>
              <a:gd name="connsiteY56" fmla="*/ 169375 h 1573026"/>
              <a:gd name="connsiteX57" fmla="*/ 2342179 w 2525752"/>
              <a:gd name="connsiteY57" fmla="*/ 152706 h 1573026"/>
              <a:gd name="connsiteX58" fmla="*/ 2358848 w 2525752"/>
              <a:gd name="connsiteY58" fmla="*/ 147943 h 1573026"/>
              <a:gd name="connsiteX59" fmla="*/ 2446954 w 2525752"/>
              <a:gd name="connsiteY59" fmla="*/ 166993 h 1573026"/>
              <a:gd name="connsiteX60" fmla="*/ 2477910 w 2525752"/>
              <a:gd name="connsiteY60" fmla="*/ 188425 h 1573026"/>
              <a:gd name="connsiteX61" fmla="*/ 2504105 w 2525752"/>
              <a:gd name="connsiteY61" fmla="*/ 205092 h 1573026"/>
              <a:gd name="connsiteX62" fmla="*/ 2525535 w 2525752"/>
              <a:gd name="connsiteY62" fmla="*/ 221762 h 1573026"/>
              <a:gd name="connsiteX63" fmla="*/ 2506485 w 2525752"/>
              <a:gd name="connsiteY63" fmla="*/ 264625 h 1573026"/>
              <a:gd name="connsiteX64" fmla="*/ 2504104 w 2525752"/>
              <a:gd name="connsiteY64" fmla="*/ 319393 h 1573026"/>
              <a:gd name="connsiteX65" fmla="*/ 2489816 w 2525752"/>
              <a:gd name="connsiteY65" fmla="*/ 376543 h 1573026"/>
              <a:gd name="connsiteX66" fmla="*/ 2492198 w 2525752"/>
              <a:gd name="connsiteY66" fmla="*/ 386068 h 1573026"/>
              <a:gd name="connsiteX67" fmla="*/ 2523154 w 2525752"/>
              <a:gd name="connsiteY67" fmla="*/ 393212 h 1573026"/>
              <a:gd name="connsiteX68" fmla="*/ 2511248 w 2525752"/>
              <a:gd name="connsiteY68" fmla="*/ 424168 h 1573026"/>
              <a:gd name="connsiteX69" fmla="*/ 2477910 w 2525752"/>
              <a:gd name="connsiteY69" fmla="*/ 445600 h 1573026"/>
              <a:gd name="connsiteX70" fmla="*/ 2463623 w 2525752"/>
              <a:gd name="connsiteY70" fmla="*/ 476556 h 1573026"/>
              <a:gd name="connsiteX71" fmla="*/ 2466876 w 2525752"/>
              <a:gd name="connsiteY71" fmla="*/ 559163 h 1573026"/>
              <a:gd name="connsiteX72" fmla="*/ 2454097 w 2525752"/>
              <a:gd name="connsiteY72" fmla="*/ 590856 h 1573026"/>
              <a:gd name="connsiteX73" fmla="*/ 2451716 w 2525752"/>
              <a:gd name="connsiteY73" fmla="*/ 655150 h 1573026"/>
              <a:gd name="connsiteX74" fmla="*/ 2473148 w 2525752"/>
              <a:gd name="connsiteY74" fmla="*/ 690868 h 1573026"/>
              <a:gd name="connsiteX75" fmla="*/ 2468385 w 2525752"/>
              <a:gd name="connsiteY75" fmla="*/ 743256 h 1573026"/>
              <a:gd name="connsiteX76" fmla="*/ 2470766 w 2525752"/>
              <a:gd name="connsiteY76" fmla="*/ 790881 h 1573026"/>
              <a:gd name="connsiteX77" fmla="*/ 2458860 w 2525752"/>
              <a:gd name="connsiteY77" fmla="*/ 805168 h 1573026"/>
              <a:gd name="connsiteX78" fmla="*/ 2430285 w 2525752"/>
              <a:gd name="connsiteY78" fmla="*/ 890893 h 1573026"/>
              <a:gd name="connsiteX79" fmla="*/ 2399331 w 2525752"/>
              <a:gd name="connsiteY79" fmla="*/ 967092 h 1573026"/>
              <a:gd name="connsiteX80" fmla="*/ 2363610 w 2525752"/>
              <a:gd name="connsiteY80" fmla="*/ 945662 h 1573026"/>
              <a:gd name="connsiteX81" fmla="*/ 2304079 w 2525752"/>
              <a:gd name="connsiteY81" fmla="*/ 917087 h 1573026"/>
              <a:gd name="connsiteX82" fmla="*/ 2275504 w 2525752"/>
              <a:gd name="connsiteY82" fmla="*/ 883750 h 1573026"/>
              <a:gd name="connsiteX83" fmla="*/ 2242168 w 2525752"/>
              <a:gd name="connsiteY83" fmla="*/ 869462 h 1573026"/>
              <a:gd name="connsiteX84" fmla="*/ 2208829 w 2525752"/>
              <a:gd name="connsiteY84" fmla="*/ 871843 h 1573026"/>
              <a:gd name="connsiteX85" fmla="*/ 2158823 w 2525752"/>
              <a:gd name="connsiteY85" fmla="*/ 895656 h 1573026"/>
              <a:gd name="connsiteX86" fmla="*/ 2135010 w 2525752"/>
              <a:gd name="connsiteY86" fmla="*/ 909943 h 1573026"/>
              <a:gd name="connsiteX87" fmla="*/ 2065956 w 2525752"/>
              <a:gd name="connsiteY87" fmla="*/ 926612 h 1573026"/>
              <a:gd name="connsiteX88" fmla="*/ 2044523 w 2525752"/>
              <a:gd name="connsiteY88" fmla="*/ 957568 h 1573026"/>
              <a:gd name="connsiteX89" fmla="*/ 2042141 w 2525752"/>
              <a:gd name="connsiteY89" fmla="*/ 1036150 h 1573026"/>
              <a:gd name="connsiteX90" fmla="*/ 2044525 w 2525752"/>
              <a:gd name="connsiteY90" fmla="*/ 1062342 h 1573026"/>
              <a:gd name="connsiteX91" fmla="*/ 1944510 w 2525752"/>
              <a:gd name="connsiteY91" fmla="*/ 1112350 h 1573026"/>
              <a:gd name="connsiteX92" fmla="*/ 1901648 w 2525752"/>
              <a:gd name="connsiteY92" fmla="*/ 1112350 h 1573026"/>
              <a:gd name="connsiteX93" fmla="*/ 1811162 w 2525752"/>
              <a:gd name="connsiteY93" fmla="*/ 1148067 h 1573026"/>
              <a:gd name="connsiteX94" fmla="*/ 1789729 w 2525752"/>
              <a:gd name="connsiteY94" fmla="*/ 1188550 h 1573026"/>
              <a:gd name="connsiteX95" fmla="*/ 1789731 w 2525752"/>
              <a:gd name="connsiteY95" fmla="*/ 1238556 h 1573026"/>
              <a:gd name="connsiteX96" fmla="*/ 1739723 w 2525752"/>
              <a:gd name="connsiteY96" fmla="*/ 1279037 h 1573026"/>
              <a:gd name="connsiteX97" fmla="*/ 1723056 w 2525752"/>
              <a:gd name="connsiteY97" fmla="*/ 1309993 h 1573026"/>
              <a:gd name="connsiteX98" fmla="*/ 1725435 w 2525752"/>
              <a:gd name="connsiteY98" fmla="*/ 1331425 h 1573026"/>
              <a:gd name="connsiteX99" fmla="*/ 1758773 w 2525752"/>
              <a:gd name="connsiteY99" fmla="*/ 1326662 h 1573026"/>
              <a:gd name="connsiteX100" fmla="*/ 1782587 w 2525752"/>
              <a:gd name="connsiteY100" fmla="*/ 1350474 h 1573026"/>
              <a:gd name="connsiteX101" fmla="*/ 1770679 w 2525752"/>
              <a:gd name="connsiteY101" fmla="*/ 1383812 h 1573026"/>
              <a:gd name="connsiteX102" fmla="*/ 1768298 w 2525752"/>
              <a:gd name="connsiteY102" fmla="*/ 1421912 h 1573026"/>
              <a:gd name="connsiteX103" fmla="*/ 1689718 w 2525752"/>
              <a:gd name="connsiteY103" fmla="*/ 1450487 h 1573026"/>
              <a:gd name="connsiteX104" fmla="*/ 1680193 w 2525752"/>
              <a:gd name="connsiteY104" fmla="*/ 1538594 h 1573026"/>
              <a:gd name="connsiteX105" fmla="*/ 1613516 w 2525752"/>
              <a:gd name="connsiteY105" fmla="*/ 1560025 h 1573026"/>
              <a:gd name="connsiteX106" fmla="*/ 1577465 w 2525752"/>
              <a:gd name="connsiteY106" fmla="*/ 1573012 h 1573026"/>
              <a:gd name="connsiteX107" fmla="*/ 1496835 w 2525752"/>
              <a:gd name="connsiteY107" fmla="*/ 1557643 h 1573026"/>
              <a:gd name="connsiteX108" fmla="*/ 1470641 w 2525752"/>
              <a:gd name="connsiteY108" fmla="*/ 1571931 h 1573026"/>
              <a:gd name="connsiteX109" fmla="*/ 1415875 w 2525752"/>
              <a:gd name="connsiteY109" fmla="*/ 1543356 h 1573026"/>
              <a:gd name="connsiteX110" fmla="*/ 1375391 w 2525752"/>
              <a:gd name="connsiteY110" fmla="*/ 1507637 h 1573026"/>
              <a:gd name="connsiteX111" fmla="*/ 1332531 w 2525752"/>
              <a:gd name="connsiteY111" fmla="*/ 1479061 h 1573026"/>
              <a:gd name="connsiteX112" fmla="*/ 1361104 w 2525752"/>
              <a:gd name="connsiteY112" fmla="*/ 1455250 h 1573026"/>
              <a:gd name="connsiteX113" fmla="*/ 1349198 w 2525752"/>
              <a:gd name="connsiteY113" fmla="*/ 1438581 h 1573026"/>
              <a:gd name="connsiteX114" fmla="*/ 1287285 w 2525752"/>
              <a:gd name="connsiteY114" fmla="*/ 1426675 h 1573026"/>
              <a:gd name="connsiteX115" fmla="*/ 1268235 w 2525752"/>
              <a:gd name="connsiteY115" fmla="*/ 1402862 h 1573026"/>
              <a:gd name="connsiteX116" fmla="*/ 1230137 w 2525752"/>
              <a:gd name="connsiteY116" fmla="*/ 1379050 h 1573026"/>
              <a:gd name="connsiteX117" fmla="*/ 1225373 w 2525752"/>
              <a:gd name="connsiteY117" fmla="*/ 1390956 h 1573026"/>
              <a:gd name="connsiteX118" fmla="*/ 1239662 w 2525752"/>
              <a:gd name="connsiteY118" fmla="*/ 1429056 h 1573026"/>
              <a:gd name="connsiteX119" fmla="*/ 1208704 w 2525752"/>
              <a:gd name="connsiteY119" fmla="*/ 1443343 h 1573026"/>
              <a:gd name="connsiteX120" fmla="*/ 1182512 w 2525752"/>
              <a:gd name="connsiteY120" fmla="*/ 1457630 h 1573026"/>
              <a:gd name="connsiteX121" fmla="*/ 1165841 w 2525752"/>
              <a:gd name="connsiteY121" fmla="*/ 1450487 h 1573026"/>
              <a:gd name="connsiteX122" fmla="*/ 1120598 w 2525752"/>
              <a:gd name="connsiteY122" fmla="*/ 1388575 h 1573026"/>
              <a:gd name="connsiteX123" fmla="*/ 1075356 w 2525752"/>
              <a:gd name="connsiteY123" fmla="*/ 1355237 h 1573026"/>
              <a:gd name="connsiteX124" fmla="*/ 1096787 w 2525752"/>
              <a:gd name="connsiteY124" fmla="*/ 1338568 h 1573026"/>
              <a:gd name="connsiteX125" fmla="*/ 1118218 w 2525752"/>
              <a:gd name="connsiteY125" fmla="*/ 1298087 h 1573026"/>
              <a:gd name="connsiteX126" fmla="*/ 1103929 w 2525752"/>
              <a:gd name="connsiteY126" fmla="*/ 1286181 h 1573026"/>
              <a:gd name="connsiteX127" fmla="*/ 1065831 w 2525752"/>
              <a:gd name="connsiteY127" fmla="*/ 1288562 h 1573026"/>
              <a:gd name="connsiteX128" fmla="*/ 989631 w 2525752"/>
              <a:gd name="connsiteY128" fmla="*/ 1245700 h 1573026"/>
              <a:gd name="connsiteX129" fmla="*/ 946766 w 2525752"/>
              <a:gd name="connsiteY129" fmla="*/ 1226650 h 1573026"/>
              <a:gd name="connsiteX130" fmla="*/ 937243 w 2525752"/>
              <a:gd name="connsiteY130" fmla="*/ 1226650 h 1573026"/>
              <a:gd name="connsiteX131" fmla="*/ 925337 w 2525752"/>
              <a:gd name="connsiteY131" fmla="*/ 1162356 h 1573026"/>
              <a:gd name="connsiteX132" fmla="*/ 937243 w 2525752"/>
              <a:gd name="connsiteY132" fmla="*/ 1098062 h 1573026"/>
              <a:gd name="connsiteX133" fmla="*/ 906287 w 2525752"/>
              <a:gd name="connsiteY133" fmla="*/ 1064725 h 1573026"/>
              <a:gd name="connsiteX134" fmla="*/ 853900 w 2525752"/>
              <a:gd name="connsiteY134" fmla="*/ 1040912 h 1573026"/>
              <a:gd name="connsiteX135" fmla="*/ 880093 w 2525752"/>
              <a:gd name="connsiteY135" fmla="*/ 1017100 h 1573026"/>
              <a:gd name="connsiteX136" fmla="*/ 925337 w 2525752"/>
              <a:gd name="connsiteY136" fmla="*/ 1021862 h 1573026"/>
              <a:gd name="connsiteX137" fmla="*/ 920575 w 2525752"/>
              <a:gd name="connsiteY137" fmla="*/ 974237 h 1573026"/>
              <a:gd name="connsiteX138" fmla="*/ 892000 w 2525752"/>
              <a:gd name="connsiteY138" fmla="*/ 969475 h 1573026"/>
              <a:gd name="connsiteX139" fmla="*/ 896762 w 2525752"/>
              <a:gd name="connsiteY139" fmla="*/ 921850 h 1573026"/>
              <a:gd name="connsiteX140" fmla="*/ 865806 w 2525752"/>
              <a:gd name="connsiteY140" fmla="*/ 907562 h 1573026"/>
              <a:gd name="connsiteX141" fmla="*/ 868187 w 2525752"/>
              <a:gd name="connsiteY141" fmla="*/ 871843 h 1573026"/>
              <a:gd name="connsiteX142" fmla="*/ 820562 w 2525752"/>
              <a:gd name="connsiteY142" fmla="*/ 857556 h 1573026"/>
              <a:gd name="connsiteX143" fmla="*/ 801512 w 2525752"/>
              <a:gd name="connsiteY143" fmla="*/ 878987 h 1573026"/>
              <a:gd name="connsiteX144" fmla="*/ 772935 w 2525752"/>
              <a:gd name="connsiteY144" fmla="*/ 881368 h 1573026"/>
              <a:gd name="connsiteX145" fmla="*/ 722931 w 2525752"/>
              <a:gd name="connsiteY145" fmla="*/ 886131 h 1573026"/>
              <a:gd name="connsiteX146" fmla="*/ 691975 w 2525752"/>
              <a:gd name="connsiteY146" fmla="*/ 907562 h 1573026"/>
              <a:gd name="connsiteX147" fmla="*/ 691975 w 2525752"/>
              <a:gd name="connsiteY147" fmla="*/ 876606 h 1573026"/>
              <a:gd name="connsiteX148" fmla="*/ 651493 w 2525752"/>
              <a:gd name="connsiteY148" fmla="*/ 871843 h 1573026"/>
              <a:gd name="connsiteX149" fmla="*/ 658635 w 2525752"/>
              <a:gd name="connsiteY149" fmla="*/ 893275 h 1573026"/>
              <a:gd name="connsiteX150" fmla="*/ 653875 w 2525752"/>
              <a:gd name="connsiteY150" fmla="*/ 912325 h 1573026"/>
              <a:gd name="connsiteX151" fmla="*/ 568150 w 2525752"/>
              <a:gd name="connsiteY151" fmla="*/ 859936 h 1573026"/>
              <a:gd name="connsiteX152" fmla="*/ 546718 w 2525752"/>
              <a:gd name="connsiteY152" fmla="*/ 826600 h 1573026"/>
              <a:gd name="connsiteX153" fmla="*/ 315737 w 2525752"/>
              <a:gd name="connsiteY153" fmla="*/ 1031387 h 1573026"/>
              <a:gd name="connsiteX154" fmla="*/ 3791 w 2525752"/>
              <a:gd name="connsiteY154" fmla="*/ 1093300 h 1573026"/>
              <a:gd name="connsiteX0" fmla="*/ 3836 w 2525797"/>
              <a:gd name="connsiteY0" fmla="*/ 1093300 h 1573026"/>
              <a:gd name="connsiteX1" fmla="*/ 544380 w 2525797"/>
              <a:gd name="connsiteY1" fmla="*/ 524181 h 1573026"/>
              <a:gd name="connsiteX2" fmla="*/ 589624 w 2525797"/>
              <a:gd name="connsiteY2" fmla="*/ 547993 h 1573026"/>
              <a:gd name="connsiteX3" fmla="*/ 656301 w 2525797"/>
              <a:gd name="connsiteY3" fmla="*/ 562280 h 1573026"/>
              <a:gd name="connsiteX4" fmla="*/ 701543 w 2525797"/>
              <a:gd name="connsiteY4" fmla="*/ 478937 h 1573026"/>
              <a:gd name="connsiteX5" fmla="*/ 730118 w 2525797"/>
              <a:gd name="connsiteY5" fmla="*/ 455125 h 1573026"/>
              <a:gd name="connsiteX6" fmla="*/ 732502 w 2525797"/>
              <a:gd name="connsiteY6" fmla="*/ 426549 h 1573026"/>
              <a:gd name="connsiteX7" fmla="*/ 661061 w 2525797"/>
              <a:gd name="connsiteY7" fmla="*/ 412262 h 1573026"/>
              <a:gd name="connsiteX8" fmla="*/ 632488 w 2525797"/>
              <a:gd name="connsiteY8" fmla="*/ 417024 h 1573026"/>
              <a:gd name="connsiteX9" fmla="*/ 596768 w 2525797"/>
              <a:gd name="connsiteY9" fmla="*/ 383687 h 1573026"/>
              <a:gd name="connsiteX10" fmla="*/ 620582 w 2525797"/>
              <a:gd name="connsiteY10" fmla="*/ 357491 h 1573026"/>
              <a:gd name="connsiteX11" fmla="*/ 682493 w 2525797"/>
              <a:gd name="connsiteY11" fmla="*/ 343206 h 1573026"/>
              <a:gd name="connsiteX12" fmla="*/ 727736 w 2525797"/>
              <a:gd name="connsiteY12" fmla="*/ 357493 h 1573026"/>
              <a:gd name="connsiteX13" fmla="*/ 739643 w 2525797"/>
              <a:gd name="connsiteY13" fmla="*/ 376543 h 1573026"/>
              <a:gd name="connsiteX14" fmla="*/ 858705 w 2525797"/>
              <a:gd name="connsiteY14" fmla="*/ 436075 h 1573026"/>
              <a:gd name="connsiteX15" fmla="*/ 882518 w 2525797"/>
              <a:gd name="connsiteY15" fmla="*/ 500368 h 1573026"/>
              <a:gd name="connsiteX16" fmla="*/ 903949 w 2525797"/>
              <a:gd name="connsiteY16" fmla="*/ 512275 h 1573026"/>
              <a:gd name="connsiteX17" fmla="*/ 901568 w 2525797"/>
              <a:gd name="connsiteY17" fmla="*/ 421787 h 1573026"/>
              <a:gd name="connsiteX18" fmla="*/ 922999 w 2525797"/>
              <a:gd name="connsiteY18" fmla="*/ 383687 h 1573026"/>
              <a:gd name="connsiteX19" fmla="*/ 942049 w 2525797"/>
              <a:gd name="connsiteY19" fmla="*/ 386068 h 1573026"/>
              <a:gd name="connsiteX20" fmla="*/ 942049 w 2525797"/>
              <a:gd name="connsiteY20" fmla="*/ 347968 h 1573026"/>
              <a:gd name="connsiteX21" fmla="*/ 953957 w 2525797"/>
              <a:gd name="connsiteY21" fmla="*/ 340823 h 1573026"/>
              <a:gd name="connsiteX22" fmla="*/ 1011105 w 2525797"/>
              <a:gd name="connsiteY22" fmla="*/ 343206 h 1573026"/>
              <a:gd name="connsiteX23" fmla="*/ 1111118 w 2525797"/>
              <a:gd name="connsiteY23" fmla="*/ 317012 h 1573026"/>
              <a:gd name="connsiteX24" fmla="*/ 1182555 w 2525797"/>
              <a:gd name="connsiteY24" fmla="*/ 305106 h 1573026"/>
              <a:gd name="connsiteX25" fmla="*/ 1267947 w 2525797"/>
              <a:gd name="connsiteY25" fmla="*/ 250164 h 1573026"/>
              <a:gd name="connsiteX26" fmla="*/ 1339718 w 2525797"/>
              <a:gd name="connsiteY26" fmla="*/ 221762 h 1573026"/>
              <a:gd name="connsiteX27" fmla="*/ 1408776 w 2525797"/>
              <a:gd name="connsiteY27" fmla="*/ 188423 h 1573026"/>
              <a:gd name="connsiteX28" fmla="*/ 1480211 w 2525797"/>
              <a:gd name="connsiteY28" fmla="*/ 195568 h 1573026"/>
              <a:gd name="connsiteX29" fmla="*/ 1532599 w 2525797"/>
              <a:gd name="connsiteY29" fmla="*/ 174137 h 1573026"/>
              <a:gd name="connsiteX30" fmla="*/ 1563557 w 2525797"/>
              <a:gd name="connsiteY30" fmla="*/ 183660 h 1573026"/>
              <a:gd name="connsiteX31" fmla="*/ 1637374 w 2525797"/>
              <a:gd name="connsiteY31" fmla="*/ 233668 h 1573026"/>
              <a:gd name="connsiteX32" fmla="*/ 1575461 w 2525797"/>
              <a:gd name="connsiteY32" fmla="*/ 209856 h 1573026"/>
              <a:gd name="connsiteX33" fmla="*/ 1596893 w 2525797"/>
              <a:gd name="connsiteY33" fmla="*/ 281293 h 1573026"/>
              <a:gd name="connsiteX34" fmla="*/ 1634995 w 2525797"/>
              <a:gd name="connsiteY34" fmla="*/ 309866 h 1573026"/>
              <a:gd name="connsiteX35" fmla="*/ 1730243 w 2525797"/>
              <a:gd name="connsiteY35" fmla="*/ 314631 h 1573026"/>
              <a:gd name="connsiteX36" fmla="*/ 1796920 w 2525797"/>
              <a:gd name="connsiteY36" fmla="*/ 271766 h 1573026"/>
              <a:gd name="connsiteX37" fmla="*/ 1794536 w 2525797"/>
              <a:gd name="connsiteY37" fmla="*/ 293200 h 1573026"/>
              <a:gd name="connsiteX38" fmla="*/ 1758818 w 2525797"/>
              <a:gd name="connsiteY38" fmla="*/ 321775 h 1573026"/>
              <a:gd name="connsiteX39" fmla="*/ 1684999 w 2525797"/>
              <a:gd name="connsiteY39" fmla="*/ 338443 h 1573026"/>
              <a:gd name="connsiteX40" fmla="*/ 1692145 w 2525797"/>
              <a:gd name="connsiteY40" fmla="*/ 367017 h 1573026"/>
              <a:gd name="connsiteX41" fmla="*/ 1815970 w 2525797"/>
              <a:gd name="connsiteY41" fmla="*/ 331298 h 1573026"/>
              <a:gd name="connsiteX42" fmla="*/ 1868355 w 2525797"/>
              <a:gd name="connsiteY42" fmla="*/ 295581 h 1573026"/>
              <a:gd name="connsiteX43" fmla="*/ 1911219 w 2525797"/>
              <a:gd name="connsiteY43" fmla="*/ 271766 h 1573026"/>
              <a:gd name="connsiteX44" fmla="*/ 1835020 w 2525797"/>
              <a:gd name="connsiteY44" fmla="*/ 264623 h 1573026"/>
              <a:gd name="connsiteX45" fmla="*/ 1835020 w 2525797"/>
              <a:gd name="connsiteY45" fmla="*/ 202710 h 1573026"/>
              <a:gd name="connsiteX46" fmla="*/ 1885025 w 2525797"/>
              <a:gd name="connsiteY46" fmla="*/ 202710 h 1573026"/>
              <a:gd name="connsiteX47" fmla="*/ 1992181 w 2525797"/>
              <a:gd name="connsiteY47" fmla="*/ 97935 h 1573026"/>
              <a:gd name="connsiteX48" fmla="*/ 2042187 w 2525797"/>
              <a:gd name="connsiteY48" fmla="*/ 305 h 1573026"/>
              <a:gd name="connsiteX49" fmla="*/ 2006469 w 2525797"/>
              <a:gd name="connsiteY49" fmla="*/ 114604 h 1573026"/>
              <a:gd name="connsiteX50" fmla="*/ 1932651 w 2525797"/>
              <a:gd name="connsiteY50" fmla="*/ 193186 h 1573026"/>
              <a:gd name="connsiteX51" fmla="*/ 1996943 w 2525797"/>
              <a:gd name="connsiteY51" fmla="*/ 217000 h 1573026"/>
              <a:gd name="connsiteX52" fmla="*/ 2056474 w 2525797"/>
              <a:gd name="connsiteY52" fmla="*/ 212237 h 1573026"/>
              <a:gd name="connsiteX53" fmla="*/ 2101720 w 2525797"/>
              <a:gd name="connsiteY53" fmla="*/ 257480 h 1573026"/>
              <a:gd name="connsiteX54" fmla="*/ 2151724 w 2525797"/>
              <a:gd name="connsiteY54" fmla="*/ 243193 h 1573026"/>
              <a:gd name="connsiteX55" fmla="*/ 2194586 w 2525797"/>
              <a:gd name="connsiteY55" fmla="*/ 178900 h 1573026"/>
              <a:gd name="connsiteX56" fmla="*/ 2237449 w 2525797"/>
              <a:gd name="connsiteY56" fmla="*/ 169375 h 1573026"/>
              <a:gd name="connsiteX57" fmla="*/ 2342224 w 2525797"/>
              <a:gd name="connsiteY57" fmla="*/ 152706 h 1573026"/>
              <a:gd name="connsiteX58" fmla="*/ 2358893 w 2525797"/>
              <a:gd name="connsiteY58" fmla="*/ 147943 h 1573026"/>
              <a:gd name="connsiteX59" fmla="*/ 2446999 w 2525797"/>
              <a:gd name="connsiteY59" fmla="*/ 166993 h 1573026"/>
              <a:gd name="connsiteX60" fmla="*/ 2477955 w 2525797"/>
              <a:gd name="connsiteY60" fmla="*/ 188425 h 1573026"/>
              <a:gd name="connsiteX61" fmla="*/ 2504150 w 2525797"/>
              <a:gd name="connsiteY61" fmla="*/ 205092 h 1573026"/>
              <a:gd name="connsiteX62" fmla="*/ 2525580 w 2525797"/>
              <a:gd name="connsiteY62" fmla="*/ 221762 h 1573026"/>
              <a:gd name="connsiteX63" fmla="*/ 2506530 w 2525797"/>
              <a:gd name="connsiteY63" fmla="*/ 264625 h 1573026"/>
              <a:gd name="connsiteX64" fmla="*/ 2504149 w 2525797"/>
              <a:gd name="connsiteY64" fmla="*/ 319393 h 1573026"/>
              <a:gd name="connsiteX65" fmla="*/ 2489861 w 2525797"/>
              <a:gd name="connsiteY65" fmla="*/ 376543 h 1573026"/>
              <a:gd name="connsiteX66" fmla="*/ 2492243 w 2525797"/>
              <a:gd name="connsiteY66" fmla="*/ 386068 h 1573026"/>
              <a:gd name="connsiteX67" fmla="*/ 2523199 w 2525797"/>
              <a:gd name="connsiteY67" fmla="*/ 393212 h 1573026"/>
              <a:gd name="connsiteX68" fmla="*/ 2511293 w 2525797"/>
              <a:gd name="connsiteY68" fmla="*/ 424168 h 1573026"/>
              <a:gd name="connsiteX69" fmla="*/ 2477955 w 2525797"/>
              <a:gd name="connsiteY69" fmla="*/ 445600 h 1573026"/>
              <a:gd name="connsiteX70" fmla="*/ 2463668 w 2525797"/>
              <a:gd name="connsiteY70" fmla="*/ 476556 h 1573026"/>
              <a:gd name="connsiteX71" fmla="*/ 2466921 w 2525797"/>
              <a:gd name="connsiteY71" fmla="*/ 559163 h 1573026"/>
              <a:gd name="connsiteX72" fmla="*/ 2454142 w 2525797"/>
              <a:gd name="connsiteY72" fmla="*/ 590856 h 1573026"/>
              <a:gd name="connsiteX73" fmla="*/ 2451761 w 2525797"/>
              <a:gd name="connsiteY73" fmla="*/ 655150 h 1573026"/>
              <a:gd name="connsiteX74" fmla="*/ 2473193 w 2525797"/>
              <a:gd name="connsiteY74" fmla="*/ 690868 h 1573026"/>
              <a:gd name="connsiteX75" fmla="*/ 2468430 w 2525797"/>
              <a:gd name="connsiteY75" fmla="*/ 743256 h 1573026"/>
              <a:gd name="connsiteX76" fmla="*/ 2470811 w 2525797"/>
              <a:gd name="connsiteY76" fmla="*/ 790881 h 1573026"/>
              <a:gd name="connsiteX77" fmla="*/ 2458905 w 2525797"/>
              <a:gd name="connsiteY77" fmla="*/ 805168 h 1573026"/>
              <a:gd name="connsiteX78" fmla="*/ 2430330 w 2525797"/>
              <a:gd name="connsiteY78" fmla="*/ 890893 h 1573026"/>
              <a:gd name="connsiteX79" fmla="*/ 2399376 w 2525797"/>
              <a:gd name="connsiteY79" fmla="*/ 967092 h 1573026"/>
              <a:gd name="connsiteX80" fmla="*/ 2363655 w 2525797"/>
              <a:gd name="connsiteY80" fmla="*/ 945662 h 1573026"/>
              <a:gd name="connsiteX81" fmla="*/ 2304124 w 2525797"/>
              <a:gd name="connsiteY81" fmla="*/ 917087 h 1573026"/>
              <a:gd name="connsiteX82" fmla="*/ 2275549 w 2525797"/>
              <a:gd name="connsiteY82" fmla="*/ 883750 h 1573026"/>
              <a:gd name="connsiteX83" fmla="*/ 2242213 w 2525797"/>
              <a:gd name="connsiteY83" fmla="*/ 869462 h 1573026"/>
              <a:gd name="connsiteX84" fmla="*/ 2208874 w 2525797"/>
              <a:gd name="connsiteY84" fmla="*/ 871843 h 1573026"/>
              <a:gd name="connsiteX85" fmla="*/ 2158868 w 2525797"/>
              <a:gd name="connsiteY85" fmla="*/ 895656 h 1573026"/>
              <a:gd name="connsiteX86" fmla="*/ 2135055 w 2525797"/>
              <a:gd name="connsiteY86" fmla="*/ 909943 h 1573026"/>
              <a:gd name="connsiteX87" fmla="*/ 2066001 w 2525797"/>
              <a:gd name="connsiteY87" fmla="*/ 926612 h 1573026"/>
              <a:gd name="connsiteX88" fmla="*/ 2044568 w 2525797"/>
              <a:gd name="connsiteY88" fmla="*/ 957568 h 1573026"/>
              <a:gd name="connsiteX89" fmla="*/ 2042186 w 2525797"/>
              <a:gd name="connsiteY89" fmla="*/ 1036150 h 1573026"/>
              <a:gd name="connsiteX90" fmla="*/ 2044570 w 2525797"/>
              <a:gd name="connsiteY90" fmla="*/ 1062342 h 1573026"/>
              <a:gd name="connsiteX91" fmla="*/ 1944555 w 2525797"/>
              <a:gd name="connsiteY91" fmla="*/ 1112350 h 1573026"/>
              <a:gd name="connsiteX92" fmla="*/ 1901693 w 2525797"/>
              <a:gd name="connsiteY92" fmla="*/ 1112350 h 1573026"/>
              <a:gd name="connsiteX93" fmla="*/ 1811207 w 2525797"/>
              <a:gd name="connsiteY93" fmla="*/ 1148067 h 1573026"/>
              <a:gd name="connsiteX94" fmla="*/ 1789774 w 2525797"/>
              <a:gd name="connsiteY94" fmla="*/ 1188550 h 1573026"/>
              <a:gd name="connsiteX95" fmla="*/ 1789776 w 2525797"/>
              <a:gd name="connsiteY95" fmla="*/ 1238556 h 1573026"/>
              <a:gd name="connsiteX96" fmla="*/ 1739768 w 2525797"/>
              <a:gd name="connsiteY96" fmla="*/ 1279037 h 1573026"/>
              <a:gd name="connsiteX97" fmla="*/ 1723101 w 2525797"/>
              <a:gd name="connsiteY97" fmla="*/ 1309993 h 1573026"/>
              <a:gd name="connsiteX98" fmla="*/ 1725480 w 2525797"/>
              <a:gd name="connsiteY98" fmla="*/ 1331425 h 1573026"/>
              <a:gd name="connsiteX99" fmla="*/ 1758818 w 2525797"/>
              <a:gd name="connsiteY99" fmla="*/ 1326662 h 1573026"/>
              <a:gd name="connsiteX100" fmla="*/ 1782632 w 2525797"/>
              <a:gd name="connsiteY100" fmla="*/ 1350474 h 1573026"/>
              <a:gd name="connsiteX101" fmla="*/ 1770724 w 2525797"/>
              <a:gd name="connsiteY101" fmla="*/ 1383812 h 1573026"/>
              <a:gd name="connsiteX102" fmla="*/ 1768343 w 2525797"/>
              <a:gd name="connsiteY102" fmla="*/ 1421912 h 1573026"/>
              <a:gd name="connsiteX103" fmla="*/ 1689763 w 2525797"/>
              <a:gd name="connsiteY103" fmla="*/ 1450487 h 1573026"/>
              <a:gd name="connsiteX104" fmla="*/ 1680238 w 2525797"/>
              <a:gd name="connsiteY104" fmla="*/ 1538594 h 1573026"/>
              <a:gd name="connsiteX105" fmla="*/ 1613561 w 2525797"/>
              <a:gd name="connsiteY105" fmla="*/ 1560025 h 1573026"/>
              <a:gd name="connsiteX106" fmla="*/ 1577510 w 2525797"/>
              <a:gd name="connsiteY106" fmla="*/ 1573012 h 1573026"/>
              <a:gd name="connsiteX107" fmla="*/ 1496880 w 2525797"/>
              <a:gd name="connsiteY107" fmla="*/ 1557643 h 1573026"/>
              <a:gd name="connsiteX108" fmla="*/ 1470686 w 2525797"/>
              <a:gd name="connsiteY108" fmla="*/ 1571931 h 1573026"/>
              <a:gd name="connsiteX109" fmla="*/ 1415920 w 2525797"/>
              <a:gd name="connsiteY109" fmla="*/ 1543356 h 1573026"/>
              <a:gd name="connsiteX110" fmla="*/ 1375436 w 2525797"/>
              <a:gd name="connsiteY110" fmla="*/ 1507637 h 1573026"/>
              <a:gd name="connsiteX111" fmla="*/ 1332576 w 2525797"/>
              <a:gd name="connsiteY111" fmla="*/ 1479061 h 1573026"/>
              <a:gd name="connsiteX112" fmla="*/ 1361149 w 2525797"/>
              <a:gd name="connsiteY112" fmla="*/ 1455250 h 1573026"/>
              <a:gd name="connsiteX113" fmla="*/ 1349243 w 2525797"/>
              <a:gd name="connsiteY113" fmla="*/ 1438581 h 1573026"/>
              <a:gd name="connsiteX114" fmla="*/ 1287330 w 2525797"/>
              <a:gd name="connsiteY114" fmla="*/ 1426675 h 1573026"/>
              <a:gd name="connsiteX115" fmla="*/ 1268280 w 2525797"/>
              <a:gd name="connsiteY115" fmla="*/ 1402862 h 1573026"/>
              <a:gd name="connsiteX116" fmla="*/ 1230182 w 2525797"/>
              <a:gd name="connsiteY116" fmla="*/ 1379050 h 1573026"/>
              <a:gd name="connsiteX117" fmla="*/ 1225418 w 2525797"/>
              <a:gd name="connsiteY117" fmla="*/ 1390956 h 1573026"/>
              <a:gd name="connsiteX118" fmla="*/ 1239707 w 2525797"/>
              <a:gd name="connsiteY118" fmla="*/ 1429056 h 1573026"/>
              <a:gd name="connsiteX119" fmla="*/ 1208749 w 2525797"/>
              <a:gd name="connsiteY119" fmla="*/ 1443343 h 1573026"/>
              <a:gd name="connsiteX120" fmla="*/ 1182557 w 2525797"/>
              <a:gd name="connsiteY120" fmla="*/ 1457630 h 1573026"/>
              <a:gd name="connsiteX121" fmla="*/ 1165886 w 2525797"/>
              <a:gd name="connsiteY121" fmla="*/ 1450487 h 1573026"/>
              <a:gd name="connsiteX122" fmla="*/ 1120643 w 2525797"/>
              <a:gd name="connsiteY122" fmla="*/ 1388575 h 1573026"/>
              <a:gd name="connsiteX123" fmla="*/ 1075401 w 2525797"/>
              <a:gd name="connsiteY123" fmla="*/ 1355237 h 1573026"/>
              <a:gd name="connsiteX124" fmla="*/ 1096832 w 2525797"/>
              <a:gd name="connsiteY124" fmla="*/ 1338568 h 1573026"/>
              <a:gd name="connsiteX125" fmla="*/ 1118263 w 2525797"/>
              <a:gd name="connsiteY125" fmla="*/ 1298087 h 1573026"/>
              <a:gd name="connsiteX126" fmla="*/ 1103974 w 2525797"/>
              <a:gd name="connsiteY126" fmla="*/ 1286181 h 1573026"/>
              <a:gd name="connsiteX127" fmla="*/ 1065876 w 2525797"/>
              <a:gd name="connsiteY127" fmla="*/ 1288562 h 1573026"/>
              <a:gd name="connsiteX128" fmla="*/ 989676 w 2525797"/>
              <a:gd name="connsiteY128" fmla="*/ 1245700 h 1573026"/>
              <a:gd name="connsiteX129" fmla="*/ 946811 w 2525797"/>
              <a:gd name="connsiteY129" fmla="*/ 1226650 h 1573026"/>
              <a:gd name="connsiteX130" fmla="*/ 937288 w 2525797"/>
              <a:gd name="connsiteY130" fmla="*/ 1226650 h 1573026"/>
              <a:gd name="connsiteX131" fmla="*/ 925382 w 2525797"/>
              <a:gd name="connsiteY131" fmla="*/ 1162356 h 1573026"/>
              <a:gd name="connsiteX132" fmla="*/ 937288 w 2525797"/>
              <a:gd name="connsiteY132" fmla="*/ 1098062 h 1573026"/>
              <a:gd name="connsiteX133" fmla="*/ 906332 w 2525797"/>
              <a:gd name="connsiteY133" fmla="*/ 1064725 h 1573026"/>
              <a:gd name="connsiteX134" fmla="*/ 853945 w 2525797"/>
              <a:gd name="connsiteY134" fmla="*/ 1040912 h 1573026"/>
              <a:gd name="connsiteX135" fmla="*/ 880138 w 2525797"/>
              <a:gd name="connsiteY135" fmla="*/ 1017100 h 1573026"/>
              <a:gd name="connsiteX136" fmla="*/ 925382 w 2525797"/>
              <a:gd name="connsiteY136" fmla="*/ 1021862 h 1573026"/>
              <a:gd name="connsiteX137" fmla="*/ 920620 w 2525797"/>
              <a:gd name="connsiteY137" fmla="*/ 974237 h 1573026"/>
              <a:gd name="connsiteX138" fmla="*/ 892045 w 2525797"/>
              <a:gd name="connsiteY138" fmla="*/ 969475 h 1573026"/>
              <a:gd name="connsiteX139" fmla="*/ 896807 w 2525797"/>
              <a:gd name="connsiteY139" fmla="*/ 921850 h 1573026"/>
              <a:gd name="connsiteX140" fmla="*/ 865851 w 2525797"/>
              <a:gd name="connsiteY140" fmla="*/ 907562 h 1573026"/>
              <a:gd name="connsiteX141" fmla="*/ 868232 w 2525797"/>
              <a:gd name="connsiteY141" fmla="*/ 871843 h 1573026"/>
              <a:gd name="connsiteX142" fmla="*/ 820607 w 2525797"/>
              <a:gd name="connsiteY142" fmla="*/ 857556 h 1573026"/>
              <a:gd name="connsiteX143" fmla="*/ 801557 w 2525797"/>
              <a:gd name="connsiteY143" fmla="*/ 878987 h 1573026"/>
              <a:gd name="connsiteX144" fmla="*/ 772980 w 2525797"/>
              <a:gd name="connsiteY144" fmla="*/ 881368 h 1573026"/>
              <a:gd name="connsiteX145" fmla="*/ 722976 w 2525797"/>
              <a:gd name="connsiteY145" fmla="*/ 886131 h 1573026"/>
              <a:gd name="connsiteX146" fmla="*/ 692020 w 2525797"/>
              <a:gd name="connsiteY146" fmla="*/ 907562 h 1573026"/>
              <a:gd name="connsiteX147" fmla="*/ 692020 w 2525797"/>
              <a:gd name="connsiteY147" fmla="*/ 876606 h 1573026"/>
              <a:gd name="connsiteX148" fmla="*/ 651538 w 2525797"/>
              <a:gd name="connsiteY148" fmla="*/ 871843 h 1573026"/>
              <a:gd name="connsiteX149" fmla="*/ 658680 w 2525797"/>
              <a:gd name="connsiteY149" fmla="*/ 893275 h 1573026"/>
              <a:gd name="connsiteX150" fmla="*/ 653920 w 2525797"/>
              <a:gd name="connsiteY150" fmla="*/ 912325 h 1573026"/>
              <a:gd name="connsiteX151" fmla="*/ 568195 w 2525797"/>
              <a:gd name="connsiteY151" fmla="*/ 859936 h 1573026"/>
              <a:gd name="connsiteX152" fmla="*/ 315782 w 2525797"/>
              <a:gd name="connsiteY152" fmla="*/ 1031387 h 1573026"/>
              <a:gd name="connsiteX153" fmla="*/ 3836 w 2525797"/>
              <a:gd name="connsiteY153" fmla="*/ 1093300 h 1573026"/>
              <a:gd name="connsiteX0" fmla="*/ 4032 w 2525993"/>
              <a:gd name="connsiteY0" fmla="*/ 1093300 h 1573026"/>
              <a:gd name="connsiteX1" fmla="*/ 544576 w 2525993"/>
              <a:gd name="connsiteY1" fmla="*/ 524181 h 1573026"/>
              <a:gd name="connsiteX2" fmla="*/ 589820 w 2525993"/>
              <a:gd name="connsiteY2" fmla="*/ 547993 h 1573026"/>
              <a:gd name="connsiteX3" fmla="*/ 656497 w 2525993"/>
              <a:gd name="connsiteY3" fmla="*/ 562280 h 1573026"/>
              <a:gd name="connsiteX4" fmla="*/ 701739 w 2525993"/>
              <a:gd name="connsiteY4" fmla="*/ 478937 h 1573026"/>
              <a:gd name="connsiteX5" fmla="*/ 730314 w 2525993"/>
              <a:gd name="connsiteY5" fmla="*/ 455125 h 1573026"/>
              <a:gd name="connsiteX6" fmla="*/ 732698 w 2525993"/>
              <a:gd name="connsiteY6" fmla="*/ 426549 h 1573026"/>
              <a:gd name="connsiteX7" fmla="*/ 661257 w 2525993"/>
              <a:gd name="connsiteY7" fmla="*/ 412262 h 1573026"/>
              <a:gd name="connsiteX8" fmla="*/ 632684 w 2525993"/>
              <a:gd name="connsiteY8" fmla="*/ 417024 h 1573026"/>
              <a:gd name="connsiteX9" fmla="*/ 596964 w 2525993"/>
              <a:gd name="connsiteY9" fmla="*/ 383687 h 1573026"/>
              <a:gd name="connsiteX10" fmla="*/ 620778 w 2525993"/>
              <a:gd name="connsiteY10" fmla="*/ 357491 h 1573026"/>
              <a:gd name="connsiteX11" fmla="*/ 682689 w 2525993"/>
              <a:gd name="connsiteY11" fmla="*/ 343206 h 1573026"/>
              <a:gd name="connsiteX12" fmla="*/ 727932 w 2525993"/>
              <a:gd name="connsiteY12" fmla="*/ 357493 h 1573026"/>
              <a:gd name="connsiteX13" fmla="*/ 739839 w 2525993"/>
              <a:gd name="connsiteY13" fmla="*/ 376543 h 1573026"/>
              <a:gd name="connsiteX14" fmla="*/ 858901 w 2525993"/>
              <a:gd name="connsiteY14" fmla="*/ 436075 h 1573026"/>
              <a:gd name="connsiteX15" fmla="*/ 882714 w 2525993"/>
              <a:gd name="connsiteY15" fmla="*/ 500368 h 1573026"/>
              <a:gd name="connsiteX16" fmla="*/ 904145 w 2525993"/>
              <a:gd name="connsiteY16" fmla="*/ 512275 h 1573026"/>
              <a:gd name="connsiteX17" fmla="*/ 901764 w 2525993"/>
              <a:gd name="connsiteY17" fmla="*/ 421787 h 1573026"/>
              <a:gd name="connsiteX18" fmla="*/ 923195 w 2525993"/>
              <a:gd name="connsiteY18" fmla="*/ 383687 h 1573026"/>
              <a:gd name="connsiteX19" fmla="*/ 942245 w 2525993"/>
              <a:gd name="connsiteY19" fmla="*/ 386068 h 1573026"/>
              <a:gd name="connsiteX20" fmla="*/ 942245 w 2525993"/>
              <a:gd name="connsiteY20" fmla="*/ 347968 h 1573026"/>
              <a:gd name="connsiteX21" fmla="*/ 954153 w 2525993"/>
              <a:gd name="connsiteY21" fmla="*/ 340823 h 1573026"/>
              <a:gd name="connsiteX22" fmla="*/ 1011301 w 2525993"/>
              <a:gd name="connsiteY22" fmla="*/ 343206 h 1573026"/>
              <a:gd name="connsiteX23" fmla="*/ 1111314 w 2525993"/>
              <a:gd name="connsiteY23" fmla="*/ 317012 h 1573026"/>
              <a:gd name="connsiteX24" fmla="*/ 1182751 w 2525993"/>
              <a:gd name="connsiteY24" fmla="*/ 305106 h 1573026"/>
              <a:gd name="connsiteX25" fmla="*/ 1268143 w 2525993"/>
              <a:gd name="connsiteY25" fmla="*/ 250164 h 1573026"/>
              <a:gd name="connsiteX26" fmla="*/ 1339914 w 2525993"/>
              <a:gd name="connsiteY26" fmla="*/ 221762 h 1573026"/>
              <a:gd name="connsiteX27" fmla="*/ 1408972 w 2525993"/>
              <a:gd name="connsiteY27" fmla="*/ 188423 h 1573026"/>
              <a:gd name="connsiteX28" fmla="*/ 1480407 w 2525993"/>
              <a:gd name="connsiteY28" fmla="*/ 195568 h 1573026"/>
              <a:gd name="connsiteX29" fmla="*/ 1532795 w 2525993"/>
              <a:gd name="connsiteY29" fmla="*/ 174137 h 1573026"/>
              <a:gd name="connsiteX30" fmla="*/ 1563753 w 2525993"/>
              <a:gd name="connsiteY30" fmla="*/ 183660 h 1573026"/>
              <a:gd name="connsiteX31" fmla="*/ 1637570 w 2525993"/>
              <a:gd name="connsiteY31" fmla="*/ 233668 h 1573026"/>
              <a:gd name="connsiteX32" fmla="*/ 1575657 w 2525993"/>
              <a:gd name="connsiteY32" fmla="*/ 209856 h 1573026"/>
              <a:gd name="connsiteX33" fmla="*/ 1597089 w 2525993"/>
              <a:gd name="connsiteY33" fmla="*/ 281293 h 1573026"/>
              <a:gd name="connsiteX34" fmla="*/ 1635191 w 2525993"/>
              <a:gd name="connsiteY34" fmla="*/ 309866 h 1573026"/>
              <a:gd name="connsiteX35" fmla="*/ 1730439 w 2525993"/>
              <a:gd name="connsiteY35" fmla="*/ 314631 h 1573026"/>
              <a:gd name="connsiteX36" fmla="*/ 1797116 w 2525993"/>
              <a:gd name="connsiteY36" fmla="*/ 271766 h 1573026"/>
              <a:gd name="connsiteX37" fmla="*/ 1794732 w 2525993"/>
              <a:gd name="connsiteY37" fmla="*/ 293200 h 1573026"/>
              <a:gd name="connsiteX38" fmla="*/ 1759014 w 2525993"/>
              <a:gd name="connsiteY38" fmla="*/ 321775 h 1573026"/>
              <a:gd name="connsiteX39" fmla="*/ 1685195 w 2525993"/>
              <a:gd name="connsiteY39" fmla="*/ 338443 h 1573026"/>
              <a:gd name="connsiteX40" fmla="*/ 1692341 w 2525993"/>
              <a:gd name="connsiteY40" fmla="*/ 367017 h 1573026"/>
              <a:gd name="connsiteX41" fmla="*/ 1816166 w 2525993"/>
              <a:gd name="connsiteY41" fmla="*/ 331298 h 1573026"/>
              <a:gd name="connsiteX42" fmla="*/ 1868551 w 2525993"/>
              <a:gd name="connsiteY42" fmla="*/ 295581 h 1573026"/>
              <a:gd name="connsiteX43" fmla="*/ 1911415 w 2525993"/>
              <a:gd name="connsiteY43" fmla="*/ 271766 h 1573026"/>
              <a:gd name="connsiteX44" fmla="*/ 1835216 w 2525993"/>
              <a:gd name="connsiteY44" fmla="*/ 264623 h 1573026"/>
              <a:gd name="connsiteX45" fmla="*/ 1835216 w 2525993"/>
              <a:gd name="connsiteY45" fmla="*/ 202710 h 1573026"/>
              <a:gd name="connsiteX46" fmla="*/ 1885221 w 2525993"/>
              <a:gd name="connsiteY46" fmla="*/ 202710 h 1573026"/>
              <a:gd name="connsiteX47" fmla="*/ 1992377 w 2525993"/>
              <a:gd name="connsiteY47" fmla="*/ 97935 h 1573026"/>
              <a:gd name="connsiteX48" fmla="*/ 2042383 w 2525993"/>
              <a:gd name="connsiteY48" fmla="*/ 305 h 1573026"/>
              <a:gd name="connsiteX49" fmla="*/ 2006665 w 2525993"/>
              <a:gd name="connsiteY49" fmla="*/ 114604 h 1573026"/>
              <a:gd name="connsiteX50" fmla="*/ 1932847 w 2525993"/>
              <a:gd name="connsiteY50" fmla="*/ 193186 h 1573026"/>
              <a:gd name="connsiteX51" fmla="*/ 1997139 w 2525993"/>
              <a:gd name="connsiteY51" fmla="*/ 217000 h 1573026"/>
              <a:gd name="connsiteX52" fmla="*/ 2056670 w 2525993"/>
              <a:gd name="connsiteY52" fmla="*/ 212237 h 1573026"/>
              <a:gd name="connsiteX53" fmla="*/ 2101916 w 2525993"/>
              <a:gd name="connsiteY53" fmla="*/ 257480 h 1573026"/>
              <a:gd name="connsiteX54" fmla="*/ 2151920 w 2525993"/>
              <a:gd name="connsiteY54" fmla="*/ 243193 h 1573026"/>
              <a:gd name="connsiteX55" fmla="*/ 2194782 w 2525993"/>
              <a:gd name="connsiteY55" fmla="*/ 178900 h 1573026"/>
              <a:gd name="connsiteX56" fmla="*/ 2237645 w 2525993"/>
              <a:gd name="connsiteY56" fmla="*/ 169375 h 1573026"/>
              <a:gd name="connsiteX57" fmla="*/ 2342420 w 2525993"/>
              <a:gd name="connsiteY57" fmla="*/ 152706 h 1573026"/>
              <a:gd name="connsiteX58" fmla="*/ 2359089 w 2525993"/>
              <a:gd name="connsiteY58" fmla="*/ 147943 h 1573026"/>
              <a:gd name="connsiteX59" fmla="*/ 2447195 w 2525993"/>
              <a:gd name="connsiteY59" fmla="*/ 166993 h 1573026"/>
              <a:gd name="connsiteX60" fmla="*/ 2478151 w 2525993"/>
              <a:gd name="connsiteY60" fmla="*/ 188425 h 1573026"/>
              <a:gd name="connsiteX61" fmla="*/ 2504346 w 2525993"/>
              <a:gd name="connsiteY61" fmla="*/ 205092 h 1573026"/>
              <a:gd name="connsiteX62" fmla="*/ 2525776 w 2525993"/>
              <a:gd name="connsiteY62" fmla="*/ 221762 h 1573026"/>
              <a:gd name="connsiteX63" fmla="*/ 2506726 w 2525993"/>
              <a:gd name="connsiteY63" fmla="*/ 264625 h 1573026"/>
              <a:gd name="connsiteX64" fmla="*/ 2504345 w 2525993"/>
              <a:gd name="connsiteY64" fmla="*/ 319393 h 1573026"/>
              <a:gd name="connsiteX65" fmla="*/ 2490057 w 2525993"/>
              <a:gd name="connsiteY65" fmla="*/ 376543 h 1573026"/>
              <a:gd name="connsiteX66" fmla="*/ 2492439 w 2525993"/>
              <a:gd name="connsiteY66" fmla="*/ 386068 h 1573026"/>
              <a:gd name="connsiteX67" fmla="*/ 2523395 w 2525993"/>
              <a:gd name="connsiteY67" fmla="*/ 393212 h 1573026"/>
              <a:gd name="connsiteX68" fmla="*/ 2511489 w 2525993"/>
              <a:gd name="connsiteY68" fmla="*/ 424168 h 1573026"/>
              <a:gd name="connsiteX69" fmla="*/ 2478151 w 2525993"/>
              <a:gd name="connsiteY69" fmla="*/ 445600 h 1573026"/>
              <a:gd name="connsiteX70" fmla="*/ 2463864 w 2525993"/>
              <a:gd name="connsiteY70" fmla="*/ 476556 h 1573026"/>
              <a:gd name="connsiteX71" fmla="*/ 2467117 w 2525993"/>
              <a:gd name="connsiteY71" fmla="*/ 559163 h 1573026"/>
              <a:gd name="connsiteX72" fmla="*/ 2454338 w 2525993"/>
              <a:gd name="connsiteY72" fmla="*/ 590856 h 1573026"/>
              <a:gd name="connsiteX73" fmla="*/ 2451957 w 2525993"/>
              <a:gd name="connsiteY73" fmla="*/ 655150 h 1573026"/>
              <a:gd name="connsiteX74" fmla="*/ 2473389 w 2525993"/>
              <a:gd name="connsiteY74" fmla="*/ 690868 h 1573026"/>
              <a:gd name="connsiteX75" fmla="*/ 2468626 w 2525993"/>
              <a:gd name="connsiteY75" fmla="*/ 743256 h 1573026"/>
              <a:gd name="connsiteX76" fmla="*/ 2471007 w 2525993"/>
              <a:gd name="connsiteY76" fmla="*/ 790881 h 1573026"/>
              <a:gd name="connsiteX77" fmla="*/ 2459101 w 2525993"/>
              <a:gd name="connsiteY77" fmla="*/ 805168 h 1573026"/>
              <a:gd name="connsiteX78" fmla="*/ 2430526 w 2525993"/>
              <a:gd name="connsiteY78" fmla="*/ 890893 h 1573026"/>
              <a:gd name="connsiteX79" fmla="*/ 2399572 w 2525993"/>
              <a:gd name="connsiteY79" fmla="*/ 967092 h 1573026"/>
              <a:gd name="connsiteX80" fmla="*/ 2363851 w 2525993"/>
              <a:gd name="connsiteY80" fmla="*/ 945662 h 1573026"/>
              <a:gd name="connsiteX81" fmla="*/ 2304320 w 2525993"/>
              <a:gd name="connsiteY81" fmla="*/ 917087 h 1573026"/>
              <a:gd name="connsiteX82" fmla="*/ 2275745 w 2525993"/>
              <a:gd name="connsiteY82" fmla="*/ 883750 h 1573026"/>
              <a:gd name="connsiteX83" fmla="*/ 2242409 w 2525993"/>
              <a:gd name="connsiteY83" fmla="*/ 869462 h 1573026"/>
              <a:gd name="connsiteX84" fmla="*/ 2209070 w 2525993"/>
              <a:gd name="connsiteY84" fmla="*/ 871843 h 1573026"/>
              <a:gd name="connsiteX85" fmla="*/ 2159064 w 2525993"/>
              <a:gd name="connsiteY85" fmla="*/ 895656 h 1573026"/>
              <a:gd name="connsiteX86" fmla="*/ 2135251 w 2525993"/>
              <a:gd name="connsiteY86" fmla="*/ 909943 h 1573026"/>
              <a:gd name="connsiteX87" fmla="*/ 2066197 w 2525993"/>
              <a:gd name="connsiteY87" fmla="*/ 926612 h 1573026"/>
              <a:gd name="connsiteX88" fmla="*/ 2044764 w 2525993"/>
              <a:gd name="connsiteY88" fmla="*/ 957568 h 1573026"/>
              <a:gd name="connsiteX89" fmla="*/ 2042382 w 2525993"/>
              <a:gd name="connsiteY89" fmla="*/ 1036150 h 1573026"/>
              <a:gd name="connsiteX90" fmla="*/ 2044766 w 2525993"/>
              <a:gd name="connsiteY90" fmla="*/ 1062342 h 1573026"/>
              <a:gd name="connsiteX91" fmla="*/ 1944751 w 2525993"/>
              <a:gd name="connsiteY91" fmla="*/ 1112350 h 1573026"/>
              <a:gd name="connsiteX92" fmla="*/ 1901889 w 2525993"/>
              <a:gd name="connsiteY92" fmla="*/ 1112350 h 1573026"/>
              <a:gd name="connsiteX93" fmla="*/ 1811403 w 2525993"/>
              <a:gd name="connsiteY93" fmla="*/ 1148067 h 1573026"/>
              <a:gd name="connsiteX94" fmla="*/ 1789970 w 2525993"/>
              <a:gd name="connsiteY94" fmla="*/ 1188550 h 1573026"/>
              <a:gd name="connsiteX95" fmla="*/ 1789972 w 2525993"/>
              <a:gd name="connsiteY95" fmla="*/ 1238556 h 1573026"/>
              <a:gd name="connsiteX96" fmla="*/ 1739964 w 2525993"/>
              <a:gd name="connsiteY96" fmla="*/ 1279037 h 1573026"/>
              <a:gd name="connsiteX97" fmla="*/ 1723297 w 2525993"/>
              <a:gd name="connsiteY97" fmla="*/ 1309993 h 1573026"/>
              <a:gd name="connsiteX98" fmla="*/ 1725676 w 2525993"/>
              <a:gd name="connsiteY98" fmla="*/ 1331425 h 1573026"/>
              <a:gd name="connsiteX99" fmla="*/ 1759014 w 2525993"/>
              <a:gd name="connsiteY99" fmla="*/ 1326662 h 1573026"/>
              <a:gd name="connsiteX100" fmla="*/ 1782828 w 2525993"/>
              <a:gd name="connsiteY100" fmla="*/ 1350474 h 1573026"/>
              <a:gd name="connsiteX101" fmla="*/ 1770920 w 2525993"/>
              <a:gd name="connsiteY101" fmla="*/ 1383812 h 1573026"/>
              <a:gd name="connsiteX102" fmla="*/ 1768539 w 2525993"/>
              <a:gd name="connsiteY102" fmla="*/ 1421912 h 1573026"/>
              <a:gd name="connsiteX103" fmla="*/ 1689959 w 2525993"/>
              <a:gd name="connsiteY103" fmla="*/ 1450487 h 1573026"/>
              <a:gd name="connsiteX104" fmla="*/ 1680434 w 2525993"/>
              <a:gd name="connsiteY104" fmla="*/ 1538594 h 1573026"/>
              <a:gd name="connsiteX105" fmla="*/ 1613757 w 2525993"/>
              <a:gd name="connsiteY105" fmla="*/ 1560025 h 1573026"/>
              <a:gd name="connsiteX106" fmla="*/ 1577706 w 2525993"/>
              <a:gd name="connsiteY106" fmla="*/ 1573012 h 1573026"/>
              <a:gd name="connsiteX107" fmla="*/ 1497076 w 2525993"/>
              <a:gd name="connsiteY107" fmla="*/ 1557643 h 1573026"/>
              <a:gd name="connsiteX108" fmla="*/ 1470882 w 2525993"/>
              <a:gd name="connsiteY108" fmla="*/ 1571931 h 1573026"/>
              <a:gd name="connsiteX109" fmla="*/ 1416116 w 2525993"/>
              <a:gd name="connsiteY109" fmla="*/ 1543356 h 1573026"/>
              <a:gd name="connsiteX110" fmla="*/ 1375632 w 2525993"/>
              <a:gd name="connsiteY110" fmla="*/ 1507637 h 1573026"/>
              <a:gd name="connsiteX111" fmla="*/ 1332772 w 2525993"/>
              <a:gd name="connsiteY111" fmla="*/ 1479061 h 1573026"/>
              <a:gd name="connsiteX112" fmla="*/ 1361345 w 2525993"/>
              <a:gd name="connsiteY112" fmla="*/ 1455250 h 1573026"/>
              <a:gd name="connsiteX113" fmla="*/ 1349439 w 2525993"/>
              <a:gd name="connsiteY113" fmla="*/ 1438581 h 1573026"/>
              <a:gd name="connsiteX114" fmla="*/ 1287526 w 2525993"/>
              <a:gd name="connsiteY114" fmla="*/ 1426675 h 1573026"/>
              <a:gd name="connsiteX115" fmla="*/ 1268476 w 2525993"/>
              <a:gd name="connsiteY115" fmla="*/ 1402862 h 1573026"/>
              <a:gd name="connsiteX116" fmla="*/ 1230378 w 2525993"/>
              <a:gd name="connsiteY116" fmla="*/ 1379050 h 1573026"/>
              <a:gd name="connsiteX117" fmla="*/ 1225614 w 2525993"/>
              <a:gd name="connsiteY117" fmla="*/ 1390956 h 1573026"/>
              <a:gd name="connsiteX118" fmla="*/ 1239903 w 2525993"/>
              <a:gd name="connsiteY118" fmla="*/ 1429056 h 1573026"/>
              <a:gd name="connsiteX119" fmla="*/ 1208945 w 2525993"/>
              <a:gd name="connsiteY119" fmla="*/ 1443343 h 1573026"/>
              <a:gd name="connsiteX120" fmla="*/ 1182753 w 2525993"/>
              <a:gd name="connsiteY120" fmla="*/ 1457630 h 1573026"/>
              <a:gd name="connsiteX121" fmla="*/ 1166082 w 2525993"/>
              <a:gd name="connsiteY121" fmla="*/ 1450487 h 1573026"/>
              <a:gd name="connsiteX122" fmla="*/ 1120839 w 2525993"/>
              <a:gd name="connsiteY122" fmla="*/ 1388575 h 1573026"/>
              <a:gd name="connsiteX123" fmla="*/ 1075597 w 2525993"/>
              <a:gd name="connsiteY123" fmla="*/ 1355237 h 1573026"/>
              <a:gd name="connsiteX124" fmla="*/ 1097028 w 2525993"/>
              <a:gd name="connsiteY124" fmla="*/ 1338568 h 1573026"/>
              <a:gd name="connsiteX125" fmla="*/ 1118459 w 2525993"/>
              <a:gd name="connsiteY125" fmla="*/ 1298087 h 1573026"/>
              <a:gd name="connsiteX126" fmla="*/ 1104170 w 2525993"/>
              <a:gd name="connsiteY126" fmla="*/ 1286181 h 1573026"/>
              <a:gd name="connsiteX127" fmla="*/ 1066072 w 2525993"/>
              <a:gd name="connsiteY127" fmla="*/ 1288562 h 1573026"/>
              <a:gd name="connsiteX128" fmla="*/ 989872 w 2525993"/>
              <a:gd name="connsiteY128" fmla="*/ 1245700 h 1573026"/>
              <a:gd name="connsiteX129" fmla="*/ 947007 w 2525993"/>
              <a:gd name="connsiteY129" fmla="*/ 1226650 h 1573026"/>
              <a:gd name="connsiteX130" fmla="*/ 937484 w 2525993"/>
              <a:gd name="connsiteY130" fmla="*/ 1226650 h 1573026"/>
              <a:gd name="connsiteX131" fmla="*/ 925578 w 2525993"/>
              <a:gd name="connsiteY131" fmla="*/ 1162356 h 1573026"/>
              <a:gd name="connsiteX132" fmla="*/ 937484 w 2525993"/>
              <a:gd name="connsiteY132" fmla="*/ 1098062 h 1573026"/>
              <a:gd name="connsiteX133" fmla="*/ 906528 w 2525993"/>
              <a:gd name="connsiteY133" fmla="*/ 1064725 h 1573026"/>
              <a:gd name="connsiteX134" fmla="*/ 854141 w 2525993"/>
              <a:gd name="connsiteY134" fmla="*/ 1040912 h 1573026"/>
              <a:gd name="connsiteX135" fmla="*/ 880334 w 2525993"/>
              <a:gd name="connsiteY135" fmla="*/ 1017100 h 1573026"/>
              <a:gd name="connsiteX136" fmla="*/ 925578 w 2525993"/>
              <a:gd name="connsiteY136" fmla="*/ 1021862 h 1573026"/>
              <a:gd name="connsiteX137" fmla="*/ 920816 w 2525993"/>
              <a:gd name="connsiteY137" fmla="*/ 974237 h 1573026"/>
              <a:gd name="connsiteX138" fmla="*/ 892241 w 2525993"/>
              <a:gd name="connsiteY138" fmla="*/ 969475 h 1573026"/>
              <a:gd name="connsiteX139" fmla="*/ 897003 w 2525993"/>
              <a:gd name="connsiteY139" fmla="*/ 921850 h 1573026"/>
              <a:gd name="connsiteX140" fmla="*/ 866047 w 2525993"/>
              <a:gd name="connsiteY140" fmla="*/ 907562 h 1573026"/>
              <a:gd name="connsiteX141" fmla="*/ 868428 w 2525993"/>
              <a:gd name="connsiteY141" fmla="*/ 871843 h 1573026"/>
              <a:gd name="connsiteX142" fmla="*/ 820803 w 2525993"/>
              <a:gd name="connsiteY142" fmla="*/ 857556 h 1573026"/>
              <a:gd name="connsiteX143" fmla="*/ 801753 w 2525993"/>
              <a:gd name="connsiteY143" fmla="*/ 878987 h 1573026"/>
              <a:gd name="connsiteX144" fmla="*/ 773176 w 2525993"/>
              <a:gd name="connsiteY144" fmla="*/ 881368 h 1573026"/>
              <a:gd name="connsiteX145" fmla="*/ 723172 w 2525993"/>
              <a:gd name="connsiteY145" fmla="*/ 886131 h 1573026"/>
              <a:gd name="connsiteX146" fmla="*/ 692216 w 2525993"/>
              <a:gd name="connsiteY146" fmla="*/ 907562 h 1573026"/>
              <a:gd name="connsiteX147" fmla="*/ 692216 w 2525993"/>
              <a:gd name="connsiteY147" fmla="*/ 876606 h 1573026"/>
              <a:gd name="connsiteX148" fmla="*/ 651734 w 2525993"/>
              <a:gd name="connsiteY148" fmla="*/ 871843 h 1573026"/>
              <a:gd name="connsiteX149" fmla="*/ 658876 w 2525993"/>
              <a:gd name="connsiteY149" fmla="*/ 893275 h 1573026"/>
              <a:gd name="connsiteX150" fmla="*/ 654116 w 2525993"/>
              <a:gd name="connsiteY150" fmla="*/ 912325 h 1573026"/>
              <a:gd name="connsiteX151" fmla="*/ 315978 w 2525993"/>
              <a:gd name="connsiteY151" fmla="*/ 1031387 h 1573026"/>
              <a:gd name="connsiteX152" fmla="*/ 4032 w 2525993"/>
              <a:gd name="connsiteY152" fmla="*/ 1093300 h 1573026"/>
              <a:gd name="connsiteX0" fmla="*/ 1168 w 2211183"/>
              <a:gd name="connsiteY0" fmla="*/ 1031387 h 1573026"/>
              <a:gd name="connsiteX1" fmla="*/ 229766 w 2211183"/>
              <a:gd name="connsiteY1" fmla="*/ 524181 h 1573026"/>
              <a:gd name="connsiteX2" fmla="*/ 275010 w 2211183"/>
              <a:gd name="connsiteY2" fmla="*/ 547993 h 1573026"/>
              <a:gd name="connsiteX3" fmla="*/ 341687 w 2211183"/>
              <a:gd name="connsiteY3" fmla="*/ 562280 h 1573026"/>
              <a:gd name="connsiteX4" fmla="*/ 386929 w 2211183"/>
              <a:gd name="connsiteY4" fmla="*/ 478937 h 1573026"/>
              <a:gd name="connsiteX5" fmla="*/ 415504 w 2211183"/>
              <a:gd name="connsiteY5" fmla="*/ 455125 h 1573026"/>
              <a:gd name="connsiteX6" fmla="*/ 417888 w 2211183"/>
              <a:gd name="connsiteY6" fmla="*/ 426549 h 1573026"/>
              <a:gd name="connsiteX7" fmla="*/ 346447 w 2211183"/>
              <a:gd name="connsiteY7" fmla="*/ 412262 h 1573026"/>
              <a:gd name="connsiteX8" fmla="*/ 317874 w 2211183"/>
              <a:gd name="connsiteY8" fmla="*/ 417024 h 1573026"/>
              <a:gd name="connsiteX9" fmla="*/ 282154 w 2211183"/>
              <a:gd name="connsiteY9" fmla="*/ 383687 h 1573026"/>
              <a:gd name="connsiteX10" fmla="*/ 305968 w 2211183"/>
              <a:gd name="connsiteY10" fmla="*/ 357491 h 1573026"/>
              <a:gd name="connsiteX11" fmla="*/ 367879 w 2211183"/>
              <a:gd name="connsiteY11" fmla="*/ 343206 h 1573026"/>
              <a:gd name="connsiteX12" fmla="*/ 413122 w 2211183"/>
              <a:gd name="connsiteY12" fmla="*/ 357493 h 1573026"/>
              <a:gd name="connsiteX13" fmla="*/ 425029 w 2211183"/>
              <a:gd name="connsiteY13" fmla="*/ 376543 h 1573026"/>
              <a:gd name="connsiteX14" fmla="*/ 544091 w 2211183"/>
              <a:gd name="connsiteY14" fmla="*/ 436075 h 1573026"/>
              <a:gd name="connsiteX15" fmla="*/ 567904 w 2211183"/>
              <a:gd name="connsiteY15" fmla="*/ 500368 h 1573026"/>
              <a:gd name="connsiteX16" fmla="*/ 589335 w 2211183"/>
              <a:gd name="connsiteY16" fmla="*/ 512275 h 1573026"/>
              <a:gd name="connsiteX17" fmla="*/ 586954 w 2211183"/>
              <a:gd name="connsiteY17" fmla="*/ 421787 h 1573026"/>
              <a:gd name="connsiteX18" fmla="*/ 608385 w 2211183"/>
              <a:gd name="connsiteY18" fmla="*/ 383687 h 1573026"/>
              <a:gd name="connsiteX19" fmla="*/ 627435 w 2211183"/>
              <a:gd name="connsiteY19" fmla="*/ 386068 h 1573026"/>
              <a:gd name="connsiteX20" fmla="*/ 627435 w 2211183"/>
              <a:gd name="connsiteY20" fmla="*/ 347968 h 1573026"/>
              <a:gd name="connsiteX21" fmla="*/ 639343 w 2211183"/>
              <a:gd name="connsiteY21" fmla="*/ 340823 h 1573026"/>
              <a:gd name="connsiteX22" fmla="*/ 696491 w 2211183"/>
              <a:gd name="connsiteY22" fmla="*/ 343206 h 1573026"/>
              <a:gd name="connsiteX23" fmla="*/ 796504 w 2211183"/>
              <a:gd name="connsiteY23" fmla="*/ 317012 h 1573026"/>
              <a:gd name="connsiteX24" fmla="*/ 867941 w 2211183"/>
              <a:gd name="connsiteY24" fmla="*/ 305106 h 1573026"/>
              <a:gd name="connsiteX25" fmla="*/ 953333 w 2211183"/>
              <a:gd name="connsiteY25" fmla="*/ 250164 h 1573026"/>
              <a:gd name="connsiteX26" fmla="*/ 1025104 w 2211183"/>
              <a:gd name="connsiteY26" fmla="*/ 221762 h 1573026"/>
              <a:gd name="connsiteX27" fmla="*/ 1094162 w 2211183"/>
              <a:gd name="connsiteY27" fmla="*/ 188423 h 1573026"/>
              <a:gd name="connsiteX28" fmla="*/ 1165597 w 2211183"/>
              <a:gd name="connsiteY28" fmla="*/ 195568 h 1573026"/>
              <a:gd name="connsiteX29" fmla="*/ 1217985 w 2211183"/>
              <a:gd name="connsiteY29" fmla="*/ 174137 h 1573026"/>
              <a:gd name="connsiteX30" fmla="*/ 1248943 w 2211183"/>
              <a:gd name="connsiteY30" fmla="*/ 183660 h 1573026"/>
              <a:gd name="connsiteX31" fmla="*/ 1322760 w 2211183"/>
              <a:gd name="connsiteY31" fmla="*/ 233668 h 1573026"/>
              <a:gd name="connsiteX32" fmla="*/ 1260847 w 2211183"/>
              <a:gd name="connsiteY32" fmla="*/ 209856 h 1573026"/>
              <a:gd name="connsiteX33" fmla="*/ 1282279 w 2211183"/>
              <a:gd name="connsiteY33" fmla="*/ 281293 h 1573026"/>
              <a:gd name="connsiteX34" fmla="*/ 1320381 w 2211183"/>
              <a:gd name="connsiteY34" fmla="*/ 309866 h 1573026"/>
              <a:gd name="connsiteX35" fmla="*/ 1415629 w 2211183"/>
              <a:gd name="connsiteY35" fmla="*/ 314631 h 1573026"/>
              <a:gd name="connsiteX36" fmla="*/ 1482306 w 2211183"/>
              <a:gd name="connsiteY36" fmla="*/ 271766 h 1573026"/>
              <a:gd name="connsiteX37" fmla="*/ 1479922 w 2211183"/>
              <a:gd name="connsiteY37" fmla="*/ 293200 h 1573026"/>
              <a:gd name="connsiteX38" fmla="*/ 1444204 w 2211183"/>
              <a:gd name="connsiteY38" fmla="*/ 321775 h 1573026"/>
              <a:gd name="connsiteX39" fmla="*/ 1370385 w 2211183"/>
              <a:gd name="connsiteY39" fmla="*/ 338443 h 1573026"/>
              <a:gd name="connsiteX40" fmla="*/ 1377531 w 2211183"/>
              <a:gd name="connsiteY40" fmla="*/ 367017 h 1573026"/>
              <a:gd name="connsiteX41" fmla="*/ 1501356 w 2211183"/>
              <a:gd name="connsiteY41" fmla="*/ 331298 h 1573026"/>
              <a:gd name="connsiteX42" fmla="*/ 1553741 w 2211183"/>
              <a:gd name="connsiteY42" fmla="*/ 295581 h 1573026"/>
              <a:gd name="connsiteX43" fmla="*/ 1596605 w 2211183"/>
              <a:gd name="connsiteY43" fmla="*/ 271766 h 1573026"/>
              <a:gd name="connsiteX44" fmla="*/ 1520406 w 2211183"/>
              <a:gd name="connsiteY44" fmla="*/ 264623 h 1573026"/>
              <a:gd name="connsiteX45" fmla="*/ 1520406 w 2211183"/>
              <a:gd name="connsiteY45" fmla="*/ 202710 h 1573026"/>
              <a:gd name="connsiteX46" fmla="*/ 1570411 w 2211183"/>
              <a:gd name="connsiteY46" fmla="*/ 202710 h 1573026"/>
              <a:gd name="connsiteX47" fmla="*/ 1677567 w 2211183"/>
              <a:gd name="connsiteY47" fmla="*/ 97935 h 1573026"/>
              <a:gd name="connsiteX48" fmla="*/ 1727573 w 2211183"/>
              <a:gd name="connsiteY48" fmla="*/ 305 h 1573026"/>
              <a:gd name="connsiteX49" fmla="*/ 1691855 w 2211183"/>
              <a:gd name="connsiteY49" fmla="*/ 114604 h 1573026"/>
              <a:gd name="connsiteX50" fmla="*/ 1618037 w 2211183"/>
              <a:gd name="connsiteY50" fmla="*/ 193186 h 1573026"/>
              <a:gd name="connsiteX51" fmla="*/ 1682329 w 2211183"/>
              <a:gd name="connsiteY51" fmla="*/ 217000 h 1573026"/>
              <a:gd name="connsiteX52" fmla="*/ 1741860 w 2211183"/>
              <a:gd name="connsiteY52" fmla="*/ 212237 h 1573026"/>
              <a:gd name="connsiteX53" fmla="*/ 1787106 w 2211183"/>
              <a:gd name="connsiteY53" fmla="*/ 257480 h 1573026"/>
              <a:gd name="connsiteX54" fmla="*/ 1837110 w 2211183"/>
              <a:gd name="connsiteY54" fmla="*/ 243193 h 1573026"/>
              <a:gd name="connsiteX55" fmla="*/ 1879972 w 2211183"/>
              <a:gd name="connsiteY55" fmla="*/ 178900 h 1573026"/>
              <a:gd name="connsiteX56" fmla="*/ 1922835 w 2211183"/>
              <a:gd name="connsiteY56" fmla="*/ 169375 h 1573026"/>
              <a:gd name="connsiteX57" fmla="*/ 2027610 w 2211183"/>
              <a:gd name="connsiteY57" fmla="*/ 152706 h 1573026"/>
              <a:gd name="connsiteX58" fmla="*/ 2044279 w 2211183"/>
              <a:gd name="connsiteY58" fmla="*/ 147943 h 1573026"/>
              <a:gd name="connsiteX59" fmla="*/ 2132385 w 2211183"/>
              <a:gd name="connsiteY59" fmla="*/ 166993 h 1573026"/>
              <a:gd name="connsiteX60" fmla="*/ 2163341 w 2211183"/>
              <a:gd name="connsiteY60" fmla="*/ 188425 h 1573026"/>
              <a:gd name="connsiteX61" fmla="*/ 2189536 w 2211183"/>
              <a:gd name="connsiteY61" fmla="*/ 205092 h 1573026"/>
              <a:gd name="connsiteX62" fmla="*/ 2210966 w 2211183"/>
              <a:gd name="connsiteY62" fmla="*/ 221762 h 1573026"/>
              <a:gd name="connsiteX63" fmla="*/ 2191916 w 2211183"/>
              <a:gd name="connsiteY63" fmla="*/ 264625 h 1573026"/>
              <a:gd name="connsiteX64" fmla="*/ 2189535 w 2211183"/>
              <a:gd name="connsiteY64" fmla="*/ 319393 h 1573026"/>
              <a:gd name="connsiteX65" fmla="*/ 2175247 w 2211183"/>
              <a:gd name="connsiteY65" fmla="*/ 376543 h 1573026"/>
              <a:gd name="connsiteX66" fmla="*/ 2177629 w 2211183"/>
              <a:gd name="connsiteY66" fmla="*/ 386068 h 1573026"/>
              <a:gd name="connsiteX67" fmla="*/ 2208585 w 2211183"/>
              <a:gd name="connsiteY67" fmla="*/ 393212 h 1573026"/>
              <a:gd name="connsiteX68" fmla="*/ 2196679 w 2211183"/>
              <a:gd name="connsiteY68" fmla="*/ 424168 h 1573026"/>
              <a:gd name="connsiteX69" fmla="*/ 2163341 w 2211183"/>
              <a:gd name="connsiteY69" fmla="*/ 445600 h 1573026"/>
              <a:gd name="connsiteX70" fmla="*/ 2149054 w 2211183"/>
              <a:gd name="connsiteY70" fmla="*/ 476556 h 1573026"/>
              <a:gd name="connsiteX71" fmla="*/ 2152307 w 2211183"/>
              <a:gd name="connsiteY71" fmla="*/ 559163 h 1573026"/>
              <a:gd name="connsiteX72" fmla="*/ 2139528 w 2211183"/>
              <a:gd name="connsiteY72" fmla="*/ 590856 h 1573026"/>
              <a:gd name="connsiteX73" fmla="*/ 2137147 w 2211183"/>
              <a:gd name="connsiteY73" fmla="*/ 655150 h 1573026"/>
              <a:gd name="connsiteX74" fmla="*/ 2158579 w 2211183"/>
              <a:gd name="connsiteY74" fmla="*/ 690868 h 1573026"/>
              <a:gd name="connsiteX75" fmla="*/ 2153816 w 2211183"/>
              <a:gd name="connsiteY75" fmla="*/ 743256 h 1573026"/>
              <a:gd name="connsiteX76" fmla="*/ 2156197 w 2211183"/>
              <a:gd name="connsiteY76" fmla="*/ 790881 h 1573026"/>
              <a:gd name="connsiteX77" fmla="*/ 2144291 w 2211183"/>
              <a:gd name="connsiteY77" fmla="*/ 805168 h 1573026"/>
              <a:gd name="connsiteX78" fmla="*/ 2115716 w 2211183"/>
              <a:gd name="connsiteY78" fmla="*/ 890893 h 1573026"/>
              <a:gd name="connsiteX79" fmla="*/ 2084762 w 2211183"/>
              <a:gd name="connsiteY79" fmla="*/ 967092 h 1573026"/>
              <a:gd name="connsiteX80" fmla="*/ 2049041 w 2211183"/>
              <a:gd name="connsiteY80" fmla="*/ 945662 h 1573026"/>
              <a:gd name="connsiteX81" fmla="*/ 1989510 w 2211183"/>
              <a:gd name="connsiteY81" fmla="*/ 917087 h 1573026"/>
              <a:gd name="connsiteX82" fmla="*/ 1960935 w 2211183"/>
              <a:gd name="connsiteY82" fmla="*/ 883750 h 1573026"/>
              <a:gd name="connsiteX83" fmla="*/ 1927599 w 2211183"/>
              <a:gd name="connsiteY83" fmla="*/ 869462 h 1573026"/>
              <a:gd name="connsiteX84" fmla="*/ 1894260 w 2211183"/>
              <a:gd name="connsiteY84" fmla="*/ 871843 h 1573026"/>
              <a:gd name="connsiteX85" fmla="*/ 1844254 w 2211183"/>
              <a:gd name="connsiteY85" fmla="*/ 895656 h 1573026"/>
              <a:gd name="connsiteX86" fmla="*/ 1820441 w 2211183"/>
              <a:gd name="connsiteY86" fmla="*/ 909943 h 1573026"/>
              <a:gd name="connsiteX87" fmla="*/ 1751387 w 2211183"/>
              <a:gd name="connsiteY87" fmla="*/ 926612 h 1573026"/>
              <a:gd name="connsiteX88" fmla="*/ 1729954 w 2211183"/>
              <a:gd name="connsiteY88" fmla="*/ 957568 h 1573026"/>
              <a:gd name="connsiteX89" fmla="*/ 1727572 w 2211183"/>
              <a:gd name="connsiteY89" fmla="*/ 1036150 h 1573026"/>
              <a:gd name="connsiteX90" fmla="*/ 1729956 w 2211183"/>
              <a:gd name="connsiteY90" fmla="*/ 1062342 h 1573026"/>
              <a:gd name="connsiteX91" fmla="*/ 1629941 w 2211183"/>
              <a:gd name="connsiteY91" fmla="*/ 1112350 h 1573026"/>
              <a:gd name="connsiteX92" fmla="*/ 1587079 w 2211183"/>
              <a:gd name="connsiteY92" fmla="*/ 1112350 h 1573026"/>
              <a:gd name="connsiteX93" fmla="*/ 1496593 w 2211183"/>
              <a:gd name="connsiteY93" fmla="*/ 1148067 h 1573026"/>
              <a:gd name="connsiteX94" fmla="*/ 1475160 w 2211183"/>
              <a:gd name="connsiteY94" fmla="*/ 1188550 h 1573026"/>
              <a:gd name="connsiteX95" fmla="*/ 1475162 w 2211183"/>
              <a:gd name="connsiteY95" fmla="*/ 1238556 h 1573026"/>
              <a:gd name="connsiteX96" fmla="*/ 1425154 w 2211183"/>
              <a:gd name="connsiteY96" fmla="*/ 1279037 h 1573026"/>
              <a:gd name="connsiteX97" fmla="*/ 1408487 w 2211183"/>
              <a:gd name="connsiteY97" fmla="*/ 1309993 h 1573026"/>
              <a:gd name="connsiteX98" fmla="*/ 1410866 w 2211183"/>
              <a:gd name="connsiteY98" fmla="*/ 1331425 h 1573026"/>
              <a:gd name="connsiteX99" fmla="*/ 1444204 w 2211183"/>
              <a:gd name="connsiteY99" fmla="*/ 1326662 h 1573026"/>
              <a:gd name="connsiteX100" fmla="*/ 1468018 w 2211183"/>
              <a:gd name="connsiteY100" fmla="*/ 1350474 h 1573026"/>
              <a:gd name="connsiteX101" fmla="*/ 1456110 w 2211183"/>
              <a:gd name="connsiteY101" fmla="*/ 1383812 h 1573026"/>
              <a:gd name="connsiteX102" fmla="*/ 1453729 w 2211183"/>
              <a:gd name="connsiteY102" fmla="*/ 1421912 h 1573026"/>
              <a:gd name="connsiteX103" fmla="*/ 1375149 w 2211183"/>
              <a:gd name="connsiteY103" fmla="*/ 1450487 h 1573026"/>
              <a:gd name="connsiteX104" fmla="*/ 1365624 w 2211183"/>
              <a:gd name="connsiteY104" fmla="*/ 1538594 h 1573026"/>
              <a:gd name="connsiteX105" fmla="*/ 1298947 w 2211183"/>
              <a:gd name="connsiteY105" fmla="*/ 1560025 h 1573026"/>
              <a:gd name="connsiteX106" fmla="*/ 1262896 w 2211183"/>
              <a:gd name="connsiteY106" fmla="*/ 1573012 h 1573026"/>
              <a:gd name="connsiteX107" fmla="*/ 1182266 w 2211183"/>
              <a:gd name="connsiteY107" fmla="*/ 1557643 h 1573026"/>
              <a:gd name="connsiteX108" fmla="*/ 1156072 w 2211183"/>
              <a:gd name="connsiteY108" fmla="*/ 1571931 h 1573026"/>
              <a:gd name="connsiteX109" fmla="*/ 1101306 w 2211183"/>
              <a:gd name="connsiteY109" fmla="*/ 1543356 h 1573026"/>
              <a:gd name="connsiteX110" fmla="*/ 1060822 w 2211183"/>
              <a:gd name="connsiteY110" fmla="*/ 1507637 h 1573026"/>
              <a:gd name="connsiteX111" fmla="*/ 1017962 w 2211183"/>
              <a:gd name="connsiteY111" fmla="*/ 1479061 h 1573026"/>
              <a:gd name="connsiteX112" fmla="*/ 1046535 w 2211183"/>
              <a:gd name="connsiteY112" fmla="*/ 1455250 h 1573026"/>
              <a:gd name="connsiteX113" fmla="*/ 1034629 w 2211183"/>
              <a:gd name="connsiteY113" fmla="*/ 1438581 h 1573026"/>
              <a:gd name="connsiteX114" fmla="*/ 972716 w 2211183"/>
              <a:gd name="connsiteY114" fmla="*/ 1426675 h 1573026"/>
              <a:gd name="connsiteX115" fmla="*/ 953666 w 2211183"/>
              <a:gd name="connsiteY115" fmla="*/ 1402862 h 1573026"/>
              <a:gd name="connsiteX116" fmla="*/ 915568 w 2211183"/>
              <a:gd name="connsiteY116" fmla="*/ 1379050 h 1573026"/>
              <a:gd name="connsiteX117" fmla="*/ 910804 w 2211183"/>
              <a:gd name="connsiteY117" fmla="*/ 1390956 h 1573026"/>
              <a:gd name="connsiteX118" fmla="*/ 925093 w 2211183"/>
              <a:gd name="connsiteY118" fmla="*/ 1429056 h 1573026"/>
              <a:gd name="connsiteX119" fmla="*/ 894135 w 2211183"/>
              <a:gd name="connsiteY119" fmla="*/ 1443343 h 1573026"/>
              <a:gd name="connsiteX120" fmla="*/ 867943 w 2211183"/>
              <a:gd name="connsiteY120" fmla="*/ 1457630 h 1573026"/>
              <a:gd name="connsiteX121" fmla="*/ 851272 w 2211183"/>
              <a:gd name="connsiteY121" fmla="*/ 1450487 h 1573026"/>
              <a:gd name="connsiteX122" fmla="*/ 806029 w 2211183"/>
              <a:gd name="connsiteY122" fmla="*/ 1388575 h 1573026"/>
              <a:gd name="connsiteX123" fmla="*/ 760787 w 2211183"/>
              <a:gd name="connsiteY123" fmla="*/ 1355237 h 1573026"/>
              <a:gd name="connsiteX124" fmla="*/ 782218 w 2211183"/>
              <a:gd name="connsiteY124" fmla="*/ 1338568 h 1573026"/>
              <a:gd name="connsiteX125" fmla="*/ 803649 w 2211183"/>
              <a:gd name="connsiteY125" fmla="*/ 1298087 h 1573026"/>
              <a:gd name="connsiteX126" fmla="*/ 789360 w 2211183"/>
              <a:gd name="connsiteY126" fmla="*/ 1286181 h 1573026"/>
              <a:gd name="connsiteX127" fmla="*/ 751262 w 2211183"/>
              <a:gd name="connsiteY127" fmla="*/ 1288562 h 1573026"/>
              <a:gd name="connsiteX128" fmla="*/ 675062 w 2211183"/>
              <a:gd name="connsiteY128" fmla="*/ 1245700 h 1573026"/>
              <a:gd name="connsiteX129" fmla="*/ 632197 w 2211183"/>
              <a:gd name="connsiteY129" fmla="*/ 1226650 h 1573026"/>
              <a:gd name="connsiteX130" fmla="*/ 622674 w 2211183"/>
              <a:gd name="connsiteY130" fmla="*/ 1226650 h 1573026"/>
              <a:gd name="connsiteX131" fmla="*/ 610768 w 2211183"/>
              <a:gd name="connsiteY131" fmla="*/ 1162356 h 1573026"/>
              <a:gd name="connsiteX132" fmla="*/ 622674 w 2211183"/>
              <a:gd name="connsiteY132" fmla="*/ 1098062 h 1573026"/>
              <a:gd name="connsiteX133" fmla="*/ 591718 w 2211183"/>
              <a:gd name="connsiteY133" fmla="*/ 1064725 h 1573026"/>
              <a:gd name="connsiteX134" fmla="*/ 539331 w 2211183"/>
              <a:gd name="connsiteY134" fmla="*/ 1040912 h 1573026"/>
              <a:gd name="connsiteX135" fmla="*/ 565524 w 2211183"/>
              <a:gd name="connsiteY135" fmla="*/ 1017100 h 1573026"/>
              <a:gd name="connsiteX136" fmla="*/ 610768 w 2211183"/>
              <a:gd name="connsiteY136" fmla="*/ 1021862 h 1573026"/>
              <a:gd name="connsiteX137" fmla="*/ 606006 w 2211183"/>
              <a:gd name="connsiteY137" fmla="*/ 974237 h 1573026"/>
              <a:gd name="connsiteX138" fmla="*/ 577431 w 2211183"/>
              <a:gd name="connsiteY138" fmla="*/ 969475 h 1573026"/>
              <a:gd name="connsiteX139" fmla="*/ 582193 w 2211183"/>
              <a:gd name="connsiteY139" fmla="*/ 921850 h 1573026"/>
              <a:gd name="connsiteX140" fmla="*/ 551237 w 2211183"/>
              <a:gd name="connsiteY140" fmla="*/ 907562 h 1573026"/>
              <a:gd name="connsiteX141" fmla="*/ 553618 w 2211183"/>
              <a:gd name="connsiteY141" fmla="*/ 871843 h 1573026"/>
              <a:gd name="connsiteX142" fmla="*/ 505993 w 2211183"/>
              <a:gd name="connsiteY142" fmla="*/ 857556 h 1573026"/>
              <a:gd name="connsiteX143" fmla="*/ 486943 w 2211183"/>
              <a:gd name="connsiteY143" fmla="*/ 878987 h 1573026"/>
              <a:gd name="connsiteX144" fmla="*/ 458366 w 2211183"/>
              <a:gd name="connsiteY144" fmla="*/ 881368 h 1573026"/>
              <a:gd name="connsiteX145" fmla="*/ 408362 w 2211183"/>
              <a:gd name="connsiteY145" fmla="*/ 886131 h 1573026"/>
              <a:gd name="connsiteX146" fmla="*/ 377406 w 2211183"/>
              <a:gd name="connsiteY146" fmla="*/ 907562 h 1573026"/>
              <a:gd name="connsiteX147" fmla="*/ 377406 w 2211183"/>
              <a:gd name="connsiteY147" fmla="*/ 876606 h 1573026"/>
              <a:gd name="connsiteX148" fmla="*/ 336924 w 2211183"/>
              <a:gd name="connsiteY148" fmla="*/ 871843 h 1573026"/>
              <a:gd name="connsiteX149" fmla="*/ 344066 w 2211183"/>
              <a:gd name="connsiteY149" fmla="*/ 893275 h 1573026"/>
              <a:gd name="connsiteX150" fmla="*/ 339306 w 2211183"/>
              <a:gd name="connsiteY150" fmla="*/ 912325 h 1573026"/>
              <a:gd name="connsiteX151" fmla="*/ 1168 w 2211183"/>
              <a:gd name="connsiteY151" fmla="*/ 1031387 h 1573026"/>
              <a:gd name="connsiteX0" fmla="*/ 111439 w 1983316"/>
              <a:gd name="connsiteY0" fmla="*/ 912325 h 1573026"/>
              <a:gd name="connsiteX1" fmla="*/ 1899 w 1983316"/>
              <a:gd name="connsiteY1" fmla="*/ 524181 h 1573026"/>
              <a:gd name="connsiteX2" fmla="*/ 47143 w 1983316"/>
              <a:gd name="connsiteY2" fmla="*/ 547993 h 1573026"/>
              <a:gd name="connsiteX3" fmla="*/ 113820 w 1983316"/>
              <a:gd name="connsiteY3" fmla="*/ 562280 h 1573026"/>
              <a:gd name="connsiteX4" fmla="*/ 159062 w 1983316"/>
              <a:gd name="connsiteY4" fmla="*/ 478937 h 1573026"/>
              <a:gd name="connsiteX5" fmla="*/ 187637 w 1983316"/>
              <a:gd name="connsiteY5" fmla="*/ 455125 h 1573026"/>
              <a:gd name="connsiteX6" fmla="*/ 190021 w 1983316"/>
              <a:gd name="connsiteY6" fmla="*/ 426549 h 1573026"/>
              <a:gd name="connsiteX7" fmla="*/ 118580 w 1983316"/>
              <a:gd name="connsiteY7" fmla="*/ 412262 h 1573026"/>
              <a:gd name="connsiteX8" fmla="*/ 90007 w 1983316"/>
              <a:gd name="connsiteY8" fmla="*/ 417024 h 1573026"/>
              <a:gd name="connsiteX9" fmla="*/ 54287 w 1983316"/>
              <a:gd name="connsiteY9" fmla="*/ 383687 h 1573026"/>
              <a:gd name="connsiteX10" fmla="*/ 78101 w 1983316"/>
              <a:gd name="connsiteY10" fmla="*/ 357491 h 1573026"/>
              <a:gd name="connsiteX11" fmla="*/ 140012 w 1983316"/>
              <a:gd name="connsiteY11" fmla="*/ 343206 h 1573026"/>
              <a:gd name="connsiteX12" fmla="*/ 185255 w 1983316"/>
              <a:gd name="connsiteY12" fmla="*/ 357493 h 1573026"/>
              <a:gd name="connsiteX13" fmla="*/ 197162 w 1983316"/>
              <a:gd name="connsiteY13" fmla="*/ 376543 h 1573026"/>
              <a:gd name="connsiteX14" fmla="*/ 316224 w 1983316"/>
              <a:gd name="connsiteY14" fmla="*/ 436075 h 1573026"/>
              <a:gd name="connsiteX15" fmla="*/ 340037 w 1983316"/>
              <a:gd name="connsiteY15" fmla="*/ 500368 h 1573026"/>
              <a:gd name="connsiteX16" fmla="*/ 361468 w 1983316"/>
              <a:gd name="connsiteY16" fmla="*/ 512275 h 1573026"/>
              <a:gd name="connsiteX17" fmla="*/ 359087 w 1983316"/>
              <a:gd name="connsiteY17" fmla="*/ 421787 h 1573026"/>
              <a:gd name="connsiteX18" fmla="*/ 380518 w 1983316"/>
              <a:gd name="connsiteY18" fmla="*/ 383687 h 1573026"/>
              <a:gd name="connsiteX19" fmla="*/ 399568 w 1983316"/>
              <a:gd name="connsiteY19" fmla="*/ 386068 h 1573026"/>
              <a:gd name="connsiteX20" fmla="*/ 399568 w 1983316"/>
              <a:gd name="connsiteY20" fmla="*/ 347968 h 1573026"/>
              <a:gd name="connsiteX21" fmla="*/ 411476 w 1983316"/>
              <a:gd name="connsiteY21" fmla="*/ 340823 h 1573026"/>
              <a:gd name="connsiteX22" fmla="*/ 468624 w 1983316"/>
              <a:gd name="connsiteY22" fmla="*/ 343206 h 1573026"/>
              <a:gd name="connsiteX23" fmla="*/ 568637 w 1983316"/>
              <a:gd name="connsiteY23" fmla="*/ 317012 h 1573026"/>
              <a:gd name="connsiteX24" fmla="*/ 640074 w 1983316"/>
              <a:gd name="connsiteY24" fmla="*/ 305106 h 1573026"/>
              <a:gd name="connsiteX25" fmla="*/ 725466 w 1983316"/>
              <a:gd name="connsiteY25" fmla="*/ 250164 h 1573026"/>
              <a:gd name="connsiteX26" fmla="*/ 797237 w 1983316"/>
              <a:gd name="connsiteY26" fmla="*/ 221762 h 1573026"/>
              <a:gd name="connsiteX27" fmla="*/ 866295 w 1983316"/>
              <a:gd name="connsiteY27" fmla="*/ 188423 h 1573026"/>
              <a:gd name="connsiteX28" fmla="*/ 937730 w 1983316"/>
              <a:gd name="connsiteY28" fmla="*/ 195568 h 1573026"/>
              <a:gd name="connsiteX29" fmla="*/ 990118 w 1983316"/>
              <a:gd name="connsiteY29" fmla="*/ 174137 h 1573026"/>
              <a:gd name="connsiteX30" fmla="*/ 1021076 w 1983316"/>
              <a:gd name="connsiteY30" fmla="*/ 183660 h 1573026"/>
              <a:gd name="connsiteX31" fmla="*/ 1094893 w 1983316"/>
              <a:gd name="connsiteY31" fmla="*/ 233668 h 1573026"/>
              <a:gd name="connsiteX32" fmla="*/ 1032980 w 1983316"/>
              <a:gd name="connsiteY32" fmla="*/ 209856 h 1573026"/>
              <a:gd name="connsiteX33" fmla="*/ 1054412 w 1983316"/>
              <a:gd name="connsiteY33" fmla="*/ 281293 h 1573026"/>
              <a:gd name="connsiteX34" fmla="*/ 1092514 w 1983316"/>
              <a:gd name="connsiteY34" fmla="*/ 309866 h 1573026"/>
              <a:gd name="connsiteX35" fmla="*/ 1187762 w 1983316"/>
              <a:gd name="connsiteY35" fmla="*/ 314631 h 1573026"/>
              <a:gd name="connsiteX36" fmla="*/ 1254439 w 1983316"/>
              <a:gd name="connsiteY36" fmla="*/ 271766 h 1573026"/>
              <a:gd name="connsiteX37" fmla="*/ 1252055 w 1983316"/>
              <a:gd name="connsiteY37" fmla="*/ 293200 h 1573026"/>
              <a:gd name="connsiteX38" fmla="*/ 1216337 w 1983316"/>
              <a:gd name="connsiteY38" fmla="*/ 321775 h 1573026"/>
              <a:gd name="connsiteX39" fmla="*/ 1142518 w 1983316"/>
              <a:gd name="connsiteY39" fmla="*/ 338443 h 1573026"/>
              <a:gd name="connsiteX40" fmla="*/ 1149664 w 1983316"/>
              <a:gd name="connsiteY40" fmla="*/ 367017 h 1573026"/>
              <a:gd name="connsiteX41" fmla="*/ 1273489 w 1983316"/>
              <a:gd name="connsiteY41" fmla="*/ 331298 h 1573026"/>
              <a:gd name="connsiteX42" fmla="*/ 1325874 w 1983316"/>
              <a:gd name="connsiteY42" fmla="*/ 295581 h 1573026"/>
              <a:gd name="connsiteX43" fmla="*/ 1368738 w 1983316"/>
              <a:gd name="connsiteY43" fmla="*/ 271766 h 1573026"/>
              <a:gd name="connsiteX44" fmla="*/ 1292539 w 1983316"/>
              <a:gd name="connsiteY44" fmla="*/ 264623 h 1573026"/>
              <a:gd name="connsiteX45" fmla="*/ 1292539 w 1983316"/>
              <a:gd name="connsiteY45" fmla="*/ 202710 h 1573026"/>
              <a:gd name="connsiteX46" fmla="*/ 1342544 w 1983316"/>
              <a:gd name="connsiteY46" fmla="*/ 202710 h 1573026"/>
              <a:gd name="connsiteX47" fmla="*/ 1449700 w 1983316"/>
              <a:gd name="connsiteY47" fmla="*/ 97935 h 1573026"/>
              <a:gd name="connsiteX48" fmla="*/ 1499706 w 1983316"/>
              <a:gd name="connsiteY48" fmla="*/ 305 h 1573026"/>
              <a:gd name="connsiteX49" fmla="*/ 1463988 w 1983316"/>
              <a:gd name="connsiteY49" fmla="*/ 114604 h 1573026"/>
              <a:gd name="connsiteX50" fmla="*/ 1390170 w 1983316"/>
              <a:gd name="connsiteY50" fmla="*/ 193186 h 1573026"/>
              <a:gd name="connsiteX51" fmla="*/ 1454462 w 1983316"/>
              <a:gd name="connsiteY51" fmla="*/ 217000 h 1573026"/>
              <a:gd name="connsiteX52" fmla="*/ 1513993 w 1983316"/>
              <a:gd name="connsiteY52" fmla="*/ 212237 h 1573026"/>
              <a:gd name="connsiteX53" fmla="*/ 1559239 w 1983316"/>
              <a:gd name="connsiteY53" fmla="*/ 257480 h 1573026"/>
              <a:gd name="connsiteX54" fmla="*/ 1609243 w 1983316"/>
              <a:gd name="connsiteY54" fmla="*/ 243193 h 1573026"/>
              <a:gd name="connsiteX55" fmla="*/ 1652105 w 1983316"/>
              <a:gd name="connsiteY55" fmla="*/ 178900 h 1573026"/>
              <a:gd name="connsiteX56" fmla="*/ 1694968 w 1983316"/>
              <a:gd name="connsiteY56" fmla="*/ 169375 h 1573026"/>
              <a:gd name="connsiteX57" fmla="*/ 1799743 w 1983316"/>
              <a:gd name="connsiteY57" fmla="*/ 152706 h 1573026"/>
              <a:gd name="connsiteX58" fmla="*/ 1816412 w 1983316"/>
              <a:gd name="connsiteY58" fmla="*/ 147943 h 1573026"/>
              <a:gd name="connsiteX59" fmla="*/ 1904518 w 1983316"/>
              <a:gd name="connsiteY59" fmla="*/ 166993 h 1573026"/>
              <a:gd name="connsiteX60" fmla="*/ 1935474 w 1983316"/>
              <a:gd name="connsiteY60" fmla="*/ 188425 h 1573026"/>
              <a:gd name="connsiteX61" fmla="*/ 1961669 w 1983316"/>
              <a:gd name="connsiteY61" fmla="*/ 205092 h 1573026"/>
              <a:gd name="connsiteX62" fmla="*/ 1983099 w 1983316"/>
              <a:gd name="connsiteY62" fmla="*/ 221762 h 1573026"/>
              <a:gd name="connsiteX63" fmla="*/ 1964049 w 1983316"/>
              <a:gd name="connsiteY63" fmla="*/ 264625 h 1573026"/>
              <a:gd name="connsiteX64" fmla="*/ 1961668 w 1983316"/>
              <a:gd name="connsiteY64" fmla="*/ 319393 h 1573026"/>
              <a:gd name="connsiteX65" fmla="*/ 1947380 w 1983316"/>
              <a:gd name="connsiteY65" fmla="*/ 376543 h 1573026"/>
              <a:gd name="connsiteX66" fmla="*/ 1949762 w 1983316"/>
              <a:gd name="connsiteY66" fmla="*/ 386068 h 1573026"/>
              <a:gd name="connsiteX67" fmla="*/ 1980718 w 1983316"/>
              <a:gd name="connsiteY67" fmla="*/ 393212 h 1573026"/>
              <a:gd name="connsiteX68" fmla="*/ 1968812 w 1983316"/>
              <a:gd name="connsiteY68" fmla="*/ 424168 h 1573026"/>
              <a:gd name="connsiteX69" fmla="*/ 1935474 w 1983316"/>
              <a:gd name="connsiteY69" fmla="*/ 445600 h 1573026"/>
              <a:gd name="connsiteX70" fmla="*/ 1921187 w 1983316"/>
              <a:gd name="connsiteY70" fmla="*/ 476556 h 1573026"/>
              <a:gd name="connsiteX71" fmla="*/ 1924440 w 1983316"/>
              <a:gd name="connsiteY71" fmla="*/ 559163 h 1573026"/>
              <a:gd name="connsiteX72" fmla="*/ 1911661 w 1983316"/>
              <a:gd name="connsiteY72" fmla="*/ 590856 h 1573026"/>
              <a:gd name="connsiteX73" fmla="*/ 1909280 w 1983316"/>
              <a:gd name="connsiteY73" fmla="*/ 655150 h 1573026"/>
              <a:gd name="connsiteX74" fmla="*/ 1930712 w 1983316"/>
              <a:gd name="connsiteY74" fmla="*/ 690868 h 1573026"/>
              <a:gd name="connsiteX75" fmla="*/ 1925949 w 1983316"/>
              <a:gd name="connsiteY75" fmla="*/ 743256 h 1573026"/>
              <a:gd name="connsiteX76" fmla="*/ 1928330 w 1983316"/>
              <a:gd name="connsiteY76" fmla="*/ 790881 h 1573026"/>
              <a:gd name="connsiteX77" fmla="*/ 1916424 w 1983316"/>
              <a:gd name="connsiteY77" fmla="*/ 805168 h 1573026"/>
              <a:gd name="connsiteX78" fmla="*/ 1887849 w 1983316"/>
              <a:gd name="connsiteY78" fmla="*/ 890893 h 1573026"/>
              <a:gd name="connsiteX79" fmla="*/ 1856895 w 1983316"/>
              <a:gd name="connsiteY79" fmla="*/ 967092 h 1573026"/>
              <a:gd name="connsiteX80" fmla="*/ 1821174 w 1983316"/>
              <a:gd name="connsiteY80" fmla="*/ 945662 h 1573026"/>
              <a:gd name="connsiteX81" fmla="*/ 1761643 w 1983316"/>
              <a:gd name="connsiteY81" fmla="*/ 917087 h 1573026"/>
              <a:gd name="connsiteX82" fmla="*/ 1733068 w 1983316"/>
              <a:gd name="connsiteY82" fmla="*/ 883750 h 1573026"/>
              <a:gd name="connsiteX83" fmla="*/ 1699732 w 1983316"/>
              <a:gd name="connsiteY83" fmla="*/ 869462 h 1573026"/>
              <a:gd name="connsiteX84" fmla="*/ 1666393 w 1983316"/>
              <a:gd name="connsiteY84" fmla="*/ 871843 h 1573026"/>
              <a:gd name="connsiteX85" fmla="*/ 1616387 w 1983316"/>
              <a:gd name="connsiteY85" fmla="*/ 895656 h 1573026"/>
              <a:gd name="connsiteX86" fmla="*/ 1592574 w 1983316"/>
              <a:gd name="connsiteY86" fmla="*/ 909943 h 1573026"/>
              <a:gd name="connsiteX87" fmla="*/ 1523520 w 1983316"/>
              <a:gd name="connsiteY87" fmla="*/ 926612 h 1573026"/>
              <a:gd name="connsiteX88" fmla="*/ 1502087 w 1983316"/>
              <a:gd name="connsiteY88" fmla="*/ 957568 h 1573026"/>
              <a:gd name="connsiteX89" fmla="*/ 1499705 w 1983316"/>
              <a:gd name="connsiteY89" fmla="*/ 1036150 h 1573026"/>
              <a:gd name="connsiteX90" fmla="*/ 1502089 w 1983316"/>
              <a:gd name="connsiteY90" fmla="*/ 1062342 h 1573026"/>
              <a:gd name="connsiteX91" fmla="*/ 1402074 w 1983316"/>
              <a:gd name="connsiteY91" fmla="*/ 1112350 h 1573026"/>
              <a:gd name="connsiteX92" fmla="*/ 1359212 w 1983316"/>
              <a:gd name="connsiteY92" fmla="*/ 1112350 h 1573026"/>
              <a:gd name="connsiteX93" fmla="*/ 1268726 w 1983316"/>
              <a:gd name="connsiteY93" fmla="*/ 1148067 h 1573026"/>
              <a:gd name="connsiteX94" fmla="*/ 1247293 w 1983316"/>
              <a:gd name="connsiteY94" fmla="*/ 1188550 h 1573026"/>
              <a:gd name="connsiteX95" fmla="*/ 1247295 w 1983316"/>
              <a:gd name="connsiteY95" fmla="*/ 1238556 h 1573026"/>
              <a:gd name="connsiteX96" fmla="*/ 1197287 w 1983316"/>
              <a:gd name="connsiteY96" fmla="*/ 1279037 h 1573026"/>
              <a:gd name="connsiteX97" fmla="*/ 1180620 w 1983316"/>
              <a:gd name="connsiteY97" fmla="*/ 1309993 h 1573026"/>
              <a:gd name="connsiteX98" fmla="*/ 1182999 w 1983316"/>
              <a:gd name="connsiteY98" fmla="*/ 1331425 h 1573026"/>
              <a:gd name="connsiteX99" fmla="*/ 1216337 w 1983316"/>
              <a:gd name="connsiteY99" fmla="*/ 1326662 h 1573026"/>
              <a:gd name="connsiteX100" fmla="*/ 1240151 w 1983316"/>
              <a:gd name="connsiteY100" fmla="*/ 1350474 h 1573026"/>
              <a:gd name="connsiteX101" fmla="*/ 1228243 w 1983316"/>
              <a:gd name="connsiteY101" fmla="*/ 1383812 h 1573026"/>
              <a:gd name="connsiteX102" fmla="*/ 1225862 w 1983316"/>
              <a:gd name="connsiteY102" fmla="*/ 1421912 h 1573026"/>
              <a:gd name="connsiteX103" fmla="*/ 1147282 w 1983316"/>
              <a:gd name="connsiteY103" fmla="*/ 1450487 h 1573026"/>
              <a:gd name="connsiteX104" fmla="*/ 1137757 w 1983316"/>
              <a:gd name="connsiteY104" fmla="*/ 1538594 h 1573026"/>
              <a:gd name="connsiteX105" fmla="*/ 1071080 w 1983316"/>
              <a:gd name="connsiteY105" fmla="*/ 1560025 h 1573026"/>
              <a:gd name="connsiteX106" fmla="*/ 1035029 w 1983316"/>
              <a:gd name="connsiteY106" fmla="*/ 1573012 h 1573026"/>
              <a:gd name="connsiteX107" fmla="*/ 954399 w 1983316"/>
              <a:gd name="connsiteY107" fmla="*/ 1557643 h 1573026"/>
              <a:gd name="connsiteX108" fmla="*/ 928205 w 1983316"/>
              <a:gd name="connsiteY108" fmla="*/ 1571931 h 1573026"/>
              <a:gd name="connsiteX109" fmla="*/ 873439 w 1983316"/>
              <a:gd name="connsiteY109" fmla="*/ 1543356 h 1573026"/>
              <a:gd name="connsiteX110" fmla="*/ 832955 w 1983316"/>
              <a:gd name="connsiteY110" fmla="*/ 1507637 h 1573026"/>
              <a:gd name="connsiteX111" fmla="*/ 790095 w 1983316"/>
              <a:gd name="connsiteY111" fmla="*/ 1479061 h 1573026"/>
              <a:gd name="connsiteX112" fmla="*/ 818668 w 1983316"/>
              <a:gd name="connsiteY112" fmla="*/ 1455250 h 1573026"/>
              <a:gd name="connsiteX113" fmla="*/ 806762 w 1983316"/>
              <a:gd name="connsiteY113" fmla="*/ 1438581 h 1573026"/>
              <a:gd name="connsiteX114" fmla="*/ 744849 w 1983316"/>
              <a:gd name="connsiteY114" fmla="*/ 1426675 h 1573026"/>
              <a:gd name="connsiteX115" fmla="*/ 725799 w 1983316"/>
              <a:gd name="connsiteY115" fmla="*/ 1402862 h 1573026"/>
              <a:gd name="connsiteX116" fmla="*/ 687701 w 1983316"/>
              <a:gd name="connsiteY116" fmla="*/ 1379050 h 1573026"/>
              <a:gd name="connsiteX117" fmla="*/ 682937 w 1983316"/>
              <a:gd name="connsiteY117" fmla="*/ 1390956 h 1573026"/>
              <a:gd name="connsiteX118" fmla="*/ 697226 w 1983316"/>
              <a:gd name="connsiteY118" fmla="*/ 1429056 h 1573026"/>
              <a:gd name="connsiteX119" fmla="*/ 666268 w 1983316"/>
              <a:gd name="connsiteY119" fmla="*/ 1443343 h 1573026"/>
              <a:gd name="connsiteX120" fmla="*/ 640076 w 1983316"/>
              <a:gd name="connsiteY120" fmla="*/ 1457630 h 1573026"/>
              <a:gd name="connsiteX121" fmla="*/ 623405 w 1983316"/>
              <a:gd name="connsiteY121" fmla="*/ 1450487 h 1573026"/>
              <a:gd name="connsiteX122" fmla="*/ 578162 w 1983316"/>
              <a:gd name="connsiteY122" fmla="*/ 1388575 h 1573026"/>
              <a:gd name="connsiteX123" fmla="*/ 532920 w 1983316"/>
              <a:gd name="connsiteY123" fmla="*/ 1355237 h 1573026"/>
              <a:gd name="connsiteX124" fmla="*/ 554351 w 1983316"/>
              <a:gd name="connsiteY124" fmla="*/ 1338568 h 1573026"/>
              <a:gd name="connsiteX125" fmla="*/ 575782 w 1983316"/>
              <a:gd name="connsiteY125" fmla="*/ 1298087 h 1573026"/>
              <a:gd name="connsiteX126" fmla="*/ 561493 w 1983316"/>
              <a:gd name="connsiteY126" fmla="*/ 1286181 h 1573026"/>
              <a:gd name="connsiteX127" fmla="*/ 523395 w 1983316"/>
              <a:gd name="connsiteY127" fmla="*/ 1288562 h 1573026"/>
              <a:gd name="connsiteX128" fmla="*/ 447195 w 1983316"/>
              <a:gd name="connsiteY128" fmla="*/ 1245700 h 1573026"/>
              <a:gd name="connsiteX129" fmla="*/ 404330 w 1983316"/>
              <a:gd name="connsiteY129" fmla="*/ 1226650 h 1573026"/>
              <a:gd name="connsiteX130" fmla="*/ 394807 w 1983316"/>
              <a:gd name="connsiteY130" fmla="*/ 1226650 h 1573026"/>
              <a:gd name="connsiteX131" fmla="*/ 382901 w 1983316"/>
              <a:gd name="connsiteY131" fmla="*/ 1162356 h 1573026"/>
              <a:gd name="connsiteX132" fmla="*/ 394807 w 1983316"/>
              <a:gd name="connsiteY132" fmla="*/ 1098062 h 1573026"/>
              <a:gd name="connsiteX133" fmla="*/ 363851 w 1983316"/>
              <a:gd name="connsiteY133" fmla="*/ 1064725 h 1573026"/>
              <a:gd name="connsiteX134" fmla="*/ 311464 w 1983316"/>
              <a:gd name="connsiteY134" fmla="*/ 1040912 h 1573026"/>
              <a:gd name="connsiteX135" fmla="*/ 337657 w 1983316"/>
              <a:gd name="connsiteY135" fmla="*/ 1017100 h 1573026"/>
              <a:gd name="connsiteX136" fmla="*/ 382901 w 1983316"/>
              <a:gd name="connsiteY136" fmla="*/ 1021862 h 1573026"/>
              <a:gd name="connsiteX137" fmla="*/ 378139 w 1983316"/>
              <a:gd name="connsiteY137" fmla="*/ 974237 h 1573026"/>
              <a:gd name="connsiteX138" fmla="*/ 349564 w 1983316"/>
              <a:gd name="connsiteY138" fmla="*/ 969475 h 1573026"/>
              <a:gd name="connsiteX139" fmla="*/ 354326 w 1983316"/>
              <a:gd name="connsiteY139" fmla="*/ 921850 h 1573026"/>
              <a:gd name="connsiteX140" fmla="*/ 323370 w 1983316"/>
              <a:gd name="connsiteY140" fmla="*/ 907562 h 1573026"/>
              <a:gd name="connsiteX141" fmla="*/ 325751 w 1983316"/>
              <a:gd name="connsiteY141" fmla="*/ 871843 h 1573026"/>
              <a:gd name="connsiteX142" fmla="*/ 278126 w 1983316"/>
              <a:gd name="connsiteY142" fmla="*/ 857556 h 1573026"/>
              <a:gd name="connsiteX143" fmla="*/ 259076 w 1983316"/>
              <a:gd name="connsiteY143" fmla="*/ 878987 h 1573026"/>
              <a:gd name="connsiteX144" fmla="*/ 230499 w 1983316"/>
              <a:gd name="connsiteY144" fmla="*/ 881368 h 1573026"/>
              <a:gd name="connsiteX145" fmla="*/ 180495 w 1983316"/>
              <a:gd name="connsiteY145" fmla="*/ 886131 h 1573026"/>
              <a:gd name="connsiteX146" fmla="*/ 149539 w 1983316"/>
              <a:gd name="connsiteY146" fmla="*/ 907562 h 1573026"/>
              <a:gd name="connsiteX147" fmla="*/ 149539 w 1983316"/>
              <a:gd name="connsiteY147" fmla="*/ 876606 h 1573026"/>
              <a:gd name="connsiteX148" fmla="*/ 109057 w 1983316"/>
              <a:gd name="connsiteY148" fmla="*/ 871843 h 1573026"/>
              <a:gd name="connsiteX149" fmla="*/ 116199 w 1983316"/>
              <a:gd name="connsiteY149" fmla="*/ 893275 h 1573026"/>
              <a:gd name="connsiteX150" fmla="*/ 111439 w 1983316"/>
              <a:gd name="connsiteY150" fmla="*/ 912325 h 1573026"/>
              <a:gd name="connsiteX0" fmla="*/ 111439 w 1983316"/>
              <a:gd name="connsiteY0" fmla="*/ 912325 h 1573026"/>
              <a:gd name="connsiteX1" fmla="*/ 1899 w 1983316"/>
              <a:gd name="connsiteY1" fmla="*/ 524181 h 1573026"/>
              <a:gd name="connsiteX2" fmla="*/ 47143 w 1983316"/>
              <a:gd name="connsiteY2" fmla="*/ 547993 h 1573026"/>
              <a:gd name="connsiteX3" fmla="*/ 113820 w 1983316"/>
              <a:gd name="connsiteY3" fmla="*/ 562280 h 1573026"/>
              <a:gd name="connsiteX4" fmla="*/ 159062 w 1983316"/>
              <a:gd name="connsiteY4" fmla="*/ 478937 h 1573026"/>
              <a:gd name="connsiteX5" fmla="*/ 187637 w 1983316"/>
              <a:gd name="connsiteY5" fmla="*/ 455125 h 1573026"/>
              <a:gd name="connsiteX6" fmla="*/ 190021 w 1983316"/>
              <a:gd name="connsiteY6" fmla="*/ 426549 h 1573026"/>
              <a:gd name="connsiteX7" fmla="*/ 118580 w 1983316"/>
              <a:gd name="connsiteY7" fmla="*/ 412262 h 1573026"/>
              <a:gd name="connsiteX8" fmla="*/ 90007 w 1983316"/>
              <a:gd name="connsiteY8" fmla="*/ 417024 h 1573026"/>
              <a:gd name="connsiteX9" fmla="*/ 54287 w 1983316"/>
              <a:gd name="connsiteY9" fmla="*/ 383687 h 1573026"/>
              <a:gd name="connsiteX10" fmla="*/ 78101 w 1983316"/>
              <a:gd name="connsiteY10" fmla="*/ 357491 h 1573026"/>
              <a:gd name="connsiteX11" fmla="*/ 140012 w 1983316"/>
              <a:gd name="connsiteY11" fmla="*/ 343206 h 1573026"/>
              <a:gd name="connsiteX12" fmla="*/ 185255 w 1983316"/>
              <a:gd name="connsiteY12" fmla="*/ 357493 h 1573026"/>
              <a:gd name="connsiteX13" fmla="*/ 197162 w 1983316"/>
              <a:gd name="connsiteY13" fmla="*/ 376543 h 1573026"/>
              <a:gd name="connsiteX14" fmla="*/ 316224 w 1983316"/>
              <a:gd name="connsiteY14" fmla="*/ 436075 h 1573026"/>
              <a:gd name="connsiteX15" fmla="*/ 340037 w 1983316"/>
              <a:gd name="connsiteY15" fmla="*/ 500368 h 1573026"/>
              <a:gd name="connsiteX16" fmla="*/ 361468 w 1983316"/>
              <a:gd name="connsiteY16" fmla="*/ 512275 h 1573026"/>
              <a:gd name="connsiteX17" fmla="*/ 359087 w 1983316"/>
              <a:gd name="connsiteY17" fmla="*/ 421787 h 1573026"/>
              <a:gd name="connsiteX18" fmla="*/ 380518 w 1983316"/>
              <a:gd name="connsiteY18" fmla="*/ 383687 h 1573026"/>
              <a:gd name="connsiteX19" fmla="*/ 399568 w 1983316"/>
              <a:gd name="connsiteY19" fmla="*/ 386068 h 1573026"/>
              <a:gd name="connsiteX20" fmla="*/ 399568 w 1983316"/>
              <a:gd name="connsiteY20" fmla="*/ 347968 h 1573026"/>
              <a:gd name="connsiteX21" fmla="*/ 411476 w 1983316"/>
              <a:gd name="connsiteY21" fmla="*/ 340823 h 1573026"/>
              <a:gd name="connsiteX22" fmla="*/ 468624 w 1983316"/>
              <a:gd name="connsiteY22" fmla="*/ 343206 h 1573026"/>
              <a:gd name="connsiteX23" fmla="*/ 568637 w 1983316"/>
              <a:gd name="connsiteY23" fmla="*/ 317012 h 1573026"/>
              <a:gd name="connsiteX24" fmla="*/ 640074 w 1983316"/>
              <a:gd name="connsiteY24" fmla="*/ 305106 h 1573026"/>
              <a:gd name="connsiteX25" fmla="*/ 725466 w 1983316"/>
              <a:gd name="connsiteY25" fmla="*/ 250164 h 1573026"/>
              <a:gd name="connsiteX26" fmla="*/ 797237 w 1983316"/>
              <a:gd name="connsiteY26" fmla="*/ 221762 h 1573026"/>
              <a:gd name="connsiteX27" fmla="*/ 866295 w 1983316"/>
              <a:gd name="connsiteY27" fmla="*/ 188423 h 1573026"/>
              <a:gd name="connsiteX28" fmla="*/ 937730 w 1983316"/>
              <a:gd name="connsiteY28" fmla="*/ 195568 h 1573026"/>
              <a:gd name="connsiteX29" fmla="*/ 990118 w 1983316"/>
              <a:gd name="connsiteY29" fmla="*/ 174137 h 1573026"/>
              <a:gd name="connsiteX30" fmla="*/ 1021076 w 1983316"/>
              <a:gd name="connsiteY30" fmla="*/ 183660 h 1573026"/>
              <a:gd name="connsiteX31" fmla="*/ 1094893 w 1983316"/>
              <a:gd name="connsiteY31" fmla="*/ 233668 h 1573026"/>
              <a:gd name="connsiteX32" fmla="*/ 1032980 w 1983316"/>
              <a:gd name="connsiteY32" fmla="*/ 209856 h 1573026"/>
              <a:gd name="connsiteX33" fmla="*/ 1054412 w 1983316"/>
              <a:gd name="connsiteY33" fmla="*/ 281293 h 1573026"/>
              <a:gd name="connsiteX34" fmla="*/ 1092514 w 1983316"/>
              <a:gd name="connsiteY34" fmla="*/ 309866 h 1573026"/>
              <a:gd name="connsiteX35" fmla="*/ 1187762 w 1983316"/>
              <a:gd name="connsiteY35" fmla="*/ 314631 h 1573026"/>
              <a:gd name="connsiteX36" fmla="*/ 1254439 w 1983316"/>
              <a:gd name="connsiteY36" fmla="*/ 271766 h 1573026"/>
              <a:gd name="connsiteX37" fmla="*/ 1252055 w 1983316"/>
              <a:gd name="connsiteY37" fmla="*/ 293200 h 1573026"/>
              <a:gd name="connsiteX38" fmla="*/ 1216337 w 1983316"/>
              <a:gd name="connsiteY38" fmla="*/ 321775 h 1573026"/>
              <a:gd name="connsiteX39" fmla="*/ 1142518 w 1983316"/>
              <a:gd name="connsiteY39" fmla="*/ 338443 h 1573026"/>
              <a:gd name="connsiteX40" fmla="*/ 1149664 w 1983316"/>
              <a:gd name="connsiteY40" fmla="*/ 367017 h 1573026"/>
              <a:gd name="connsiteX41" fmla="*/ 1273489 w 1983316"/>
              <a:gd name="connsiteY41" fmla="*/ 331298 h 1573026"/>
              <a:gd name="connsiteX42" fmla="*/ 1325874 w 1983316"/>
              <a:gd name="connsiteY42" fmla="*/ 295581 h 1573026"/>
              <a:gd name="connsiteX43" fmla="*/ 1368738 w 1983316"/>
              <a:gd name="connsiteY43" fmla="*/ 271766 h 1573026"/>
              <a:gd name="connsiteX44" fmla="*/ 1292539 w 1983316"/>
              <a:gd name="connsiteY44" fmla="*/ 264623 h 1573026"/>
              <a:gd name="connsiteX45" fmla="*/ 1292539 w 1983316"/>
              <a:gd name="connsiteY45" fmla="*/ 202710 h 1573026"/>
              <a:gd name="connsiteX46" fmla="*/ 1342544 w 1983316"/>
              <a:gd name="connsiteY46" fmla="*/ 202710 h 1573026"/>
              <a:gd name="connsiteX47" fmla="*/ 1449700 w 1983316"/>
              <a:gd name="connsiteY47" fmla="*/ 97935 h 1573026"/>
              <a:gd name="connsiteX48" fmla="*/ 1499706 w 1983316"/>
              <a:gd name="connsiteY48" fmla="*/ 305 h 1573026"/>
              <a:gd name="connsiteX49" fmla="*/ 1463988 w 1983316"/>
              <a:gd name="connsiteY49" fmla="*/ 114604 h 1573026"/>
              <a:gd name="connsiteX50" fmla="*/ 1390170 w 1983316"/>
              <a:gd name="connsiteY50" fmla="*/ 193186 h 1573026"/>
              <a:gd name="connsiteX51" fmla="*/ 1454462 w 1983316"/>
              <a:gd name="connsiteY51" fmla="*/ 217000 h 1573026"/>
              <a:gd name="connsiteX52" fmla="*/ 1513993 w 1983316"/>
              <a:gd name="connsiteY52" fmla="*/ 212237 h 1573026"/>
              <a:gd name="connsiteX53" fmla="*/ 1559239 w 1983316"/>
              <a:gd name="connsiteY53" fmla="*/ 257480 h 1573026"/>
              <a:gd name="connsiteX54" fmla="*/ 1609243 w 1983316"/>
              <a:gd name="connsiteY54" fmla="*/ 243193 h 1573026"/>
              <a:gd name="connsiteX55" fmla="*/ 1652105 w 1983316"/>
              <a:gd name="connsiteY55" fmla="*/ 178900 h 1573026"/>
              <a:gd name="connsiteX56" fmla="*/ 1694968 w 1983316"/>
              <a:gd name="connsiteY56" fmla="*/ 169375 h 1573026"/>
              <a:gd name="connsiteX57" fmla="*/ 1799743 w 1983316"/>
              <a:gd name="connsiteY57" fmla="*/ 152706 h 1573026"/>
              <a:gd name="connsiteX58" fmla="*/ 1816412 w 1983316"/>
              <a:gd name="connsiteY58" fmla="*/ 147943 h 1573026"/>
              <a:gd name="connsiteX59" fmla="*/ 1904518 w 1983316"/>
              <a:gd name="connsiteY59" fmla="*/ 166993 h 1573026"/>
              <a:gd name="connsiteX60" fmla="*/ 1935474 w 1983316"/>
              <a:gd name="connsiteY60" fmla="*/ 188425 h 1573026"/>
              <a:gd name="connsiteX61" fmla="*/ 1961669 w 1983316"/>
              <a:gd name="connsiteY61" fmla="*/ 205092 h 1573026"/>
              <a:gd name="connsiteX62" fmla="*/ 1983099 w 1983316"/>
              <a:gd name="connsiteY62" fmla="*/ 221762 h 1573026"/>
              <a:gd name="connsiteX63" fmla="*/ 1964049 w 1983316"/>
              <a:gd name="connsiteY63" fmla="*/ 264625 h 1573026"/>
              <a:gd name="connsiteX64" fmla="*/ 1961668 w 1983316"/>
              <a:gd name="connsiteY64" fmla="*/ 319393 h 1573026"/>
              <a:gd name="connsiteX65" fmla="*/ 1947380 w 1983316"/>
              <a:gd name="connsiteY65" fmla="*/ 376543 h 1573026"/>
              <a:gd name="connsiteX66" fmla="*/ 1949762 w 1983316"/>
              <a:gd name="connsiteY66" fmla="*/ 386068 h 1573026"/>
              <a:gd name="connsiteX67" fmla="*/ 1980718 w 1983316"/>
              <a:gd name="connsiteY67" fmla="*/ 393212 h 1573026"/>
              <a:gd name="connsiteX68" fmla="*/ 1968812 w 1983316"/>
              <a:gd name="connsiteY68" fmla="*/ 424168 h 1573026"/>
              <a:gd name="connsiteX69" fmla="*/ 1935474 w 1983316"/>
              <a:gd name="connsiteY69" fmla="*/ 445600 h 1573026"/>
              <a:gd name="connsiteX70" fmla="*/ 1921187 w 1983316"/>
              <a:gd name="connsiteY70" fmla="*/ 476556 h 1573026"/>
              <a:gd name="connsiteX71" fmla="*/ 1924440 w 1983316"/>
              <a:gd name="connsiteY71" fmla="*/ 559163 h 1573026"/>
              <a:gd name="connsiteX72" fmla="*/ 1911661 w 1983316"/>
              <a:gd name="connsiteY72" fmla="*/ 590856 h 1573026"/>
              <a:gd name="connsiteX73" fmla="*/ 1909280 w 1983316"/>
              <a:gd name="connsiteY73" fmla="*/ 655150 h 1573026"/>
              <a:gd name="connsiteX74" fmla="*/ 1930712 w 1983316"/>
              <a:gd name="connsiteY74" fmla="*/ 690868 h 1573026"/>
              <a:gd name="connsiteX75" fmla="*/ 1925949 w 1983316"/>
              <a:gd name="connsiteY75" fmla="*/ 743256 h 1573026"/>
              <a:gd name="connsiteX76" fmla="*/ 1928330 w 1983316"/>
              <a:gd name="connsiteY76" fmla="*/ 790881 h 1573026"/>
              <a:gd name="connsiteX77" fmla="*/ 1916424 w 1983316"/>
              <a:gd name="connsiteY77" fmla="*/ 805168 h 1573026"/>
              <a:gd name="connsiteX78" fmla="*/ 1887849 w 1983316"/>
              <a:gd name="connsiteY78" fmla="*/ 890893 h 1573026"/>
              <a:gd name="connsiteX79" fmla="*/ 1856895 w 1983316"/>
              <a:gd name="connsiteY79" fmla="*/ 967092 h 1573026"/>
              <a:gd name="connsiteX80" fmla="*/ 1821174 w 1983316"/>
              <a:gd name="connsiteY80" fmla="*/ 945662 h 1573026"/>
              <a:gd name="connsiteX81" fmla="*/ 1761643 w 1983316"/>
              <a:gd name="connsiteY81" fmla="*/ 917087 h 1573026"/>
              <a:gd name="connsiteX82" fmla="*/ 1733068 w 1983316"/>
              <a:gd name="connsiteY82" fmla="*/ 883750 h 1573026"/>
              <a:gd name="connsiteX83" fmla="*/ 1699732 w 1983316"/>
              <a:gd name="connsiteY83" fmla="*/ 869462 h 1573026"/>
              <a:gd name="connsiteX84" fmla="*/ 1666393 w 1983316"/>
              <a:gd name="connsiteY84" fmla="*/ 871843 h 1573026"/>
              <a:gd name="connsiteX85" fmla="*/ 1616387 w 1983316"/>
              <a:gd name="connsiteY85" fmla="*/ 895656 h 1573026"/>
              <a:gd name="connsiteX86" fmla="*/ 1592574 w 1983316"/>
              <a:gd name="connsiteY86" fmla="*/ 909943 h 1573026"/>
              <a:gd name="connsiteX87" fmla="*/ 1523520 w 1983316"/>
              <a:gd name="connsiteY87" fmla="*/ 926612 h 1573026"/>
              <a:gd name="connsiteX88" fmla="*/ 1502087 w 1983316"/>
              <a:gd name="connsiteY88" fmla="*/ 957568 h 1573026"/>
              <a:gd name="connsiteX89" fmla="*/ 1499705 w 1983316"/>
              <a:gd name="connsiteY89" fmla="*/ 1036150 h 1573026"/>
              <a:gd name="connsiteX90" fmla="*/ 1502089 w 1983316"/>
              <a:gd name="connsiteY90" fmla="*/ 1062342 h 1573026"/>
              <a:gd name="connsiteX91" fmla="*/ 1402074 w 1983316"/>
              <a:gd name="connsiteY91" fmla="*/ 1112350 h 1573026"/>
              <a:gd name="connsiteX92" fmla="*/ 1359212 w 1983316"/>
              <a:gd name="connsiteY92" fmla="*/ 1112350 h 1573026"/>
              <a:gd name="connsiteX93" fmla="*/ 1268726 w 1983316"/>
              <a:gd name="connsiteY93" fmla="*/ 1148067 h 1573026"/>
              <a:gd name="connsiteX94" fmla="*/ 1247293 w 1983316"/>
              <a:gd name="connsiteY94" fmla="*/ 1188550 h 1573026"/>
              <a:gd name="connsiteX95" fmla="*/ 1247295 w 1983316"/>
              <a:gd name="connsiteY95" fmla="*/ 1238556 h 1573026"/>
              <a:gd name="connsiteX96" fmla="*/ 1197287 w 1983316"/>
              <a:gd name="connsiteY96" fmla="*/ 1279037 h 1573026"/>
              <a:gd name="connsiteX97" fmla="*/ 1180620 w 1983316"/>
              <a:gd name="connsiteY97" fmla="*/ 1309993 h 1573026"/>
              <a:gd name="connsiteX98" fmla="*/ 1182999 w 1983316"/>
              <a:gd name="connsiteY98" fmla="*/ 1331425 h 1573026"/>
              <a:gd name="connsiteX99" fmla="*/ 1216337 w 1983316"/>
              <a:gd name="connsiteY99" fmla="*/ 1326662 h 1573026"/>
              <a:gd name="connsiteX100" fmla="*/ 1240151 w 1983316"/>
              <a:gd name="connsiteY100" fmla="*/ 1350474 h 1573026"/>
              <a:gd name="connsiteX101" fmla="*/ 1228243 w 1983316"/>
              <a:gd name="connsiteY101" fmla="*/ 1383812 h 1573026"/>
              <a:gd name="connsiteX102" fmla="*/ 1225862 w 1983316"/>
              <a:gd name="connsiteY102" fmla="*/ 1421912 h 1573026"/>
              <a:gd name="connsiteX103" fmla="*/ 1147282 w 1983316"/>
              <a:gd name="connsiteY103" fmla="*/ 1450487 h 1573026"/>
              <a:gd name="connsiteX104" fmla="*/ 1137757 w 1983316"/>
              <a:gd name="connsiteY104" fmla="*/ 1538594 h 1573026"/>
              <a:gd name="connsiteX105" fmla="*/ 1071080 w 1983316"/>
              <a:gd name="connsiteY105" fmla="*/ 1560025 h 1573026"/>
              <a:gd name="connsiteX106" fmla="*/ 1035029 w 1983316"/>
              <a:gd name="connsiteY106" fmla="*/ 1573012 h 1573026"/>
              <a:gd name="connsiteX107" fmla="*/ 954399 w 1983316"/>
              <a:gd name="connsiteY107" fmla="*/ 1557643 h 1573026"/>
              <a:gd name="connsiteX108" fmla="*/ 928205 w 1983316"/>
              <a:gd name="connsiteY108" fmla="*/ 1571931 h 1573026"/>
              <a:gd name="connsiteX109" fmla="*/ 873439 w 1983316"/>
              <a:gd name="connsiteY109" fmla="*/ 1543356 h 1573026"/>
              <a:gd name="connsiteX110" fmla="*/ 832955 w 1983316"/>
              <a:gd name="connsiteY110" fmla="*/ 1507637 h 1573026"/>
              <a:gd name="connsiteX111" fmla="*/ 790095 w 1983316"/>
              <a:gd name="connsiteY111" fmla="*/ 1479061 h 1573026"/>
              <a:gd name="connsiteX112" fmla="*/ 818668 w 1983316"/>
              <a:gd name="connsiteY112" fmla="*/ 1455250 h 1573026"/>
              <a:gd name="connsiteX113" fmla="*/ 806762 w 1983316"/>
              <a:gd name="connsiteY113" fmla="*/ 1438581 h 1573026"/>
              <a:gd name="connsiteX114" fmla="*/ 744849 w 1983316"/>
              <a:gd name="connsiteY114" fmla="*/ 1426675 h 1573026"/>
              <a:gd name="connsiteX115" fmla="*/ 725799 w 1983316"/>
              <a:gd name="connsiteY115" fmla="*/ 1402862 h 1573026"/>
              <a:gd name="connsiteX116" fmla="*/ 687701 w 1983316"/>
              <a:gd name="connsiteY116" fmla="*/ 1379050 h 1573026"/>
              <a:gd name="connsiteX117" fmla="*/ 682937 w 1983316"/>
              <a:gd name="connsiteY117" fmla="*/ 1390956 h 1573026"/>
              <a:gd name="connsiteX118" fmla="*/ 697226 w 1983316"/>
              <a:gd name="connsiteY118" fmla="*/ 1429056 h 1573026"/>
              <a:gd name="connsiteX119" fmla="*/ 666268 w 1983316"/>
              <a:gd name="connsiteY119" fmla="*/ 1443343 h 1573026"/>
              <a:gd name="connsiteX120" fmla="*/ 640076 w 1983316"/>
              <a:gd name="connsiteY120" fmla="*/ 1457630 h 1573026"/>
              <a:gd name="connsiteX121" fmla="*/ 623405 w 1983316"/>
              <a:gd name="connsiteY121" fmla="*/ 1450487 h 1573026"/>
              <a:gd name="connsiteX122" fmla="*/ 578162 w 1983316"/>
              <a:gd name="connsiteY122" fmla="*/ 1388575 h 1573026"/>
              <a:gd name="connsiteX123" fmla="*/ 532920 w 1983316"/>
              <a:gd name="connsiteY123" fmla="*/ 1355237 h 1573026"/>
              <a:gd name="connsiteX124" fmla="*/ 554351 w 1983316"/>
              <a:gd name="connsiteY124" fmla="*/ 1338568 h 1573026"/>
              <a:gd name="connsiteX125" fmla="*/ 575782 w 1983316"/>
              <a:gd name="connsiteY125" fmla="*/ 1298087 h 1573026"/>
              <a:gd name="connsiteX126" fmla="*/ 561493 w 1983316"/>
              <a:gd name="connsiteY126" fmla="*/ 1286181 h 1573026"/>
              <a:gd name="connsiteX127" fmla="*/ 523395 w 1983316"/>
              <a:gd name="connsiteY127" fmla="*/ 1288562 h 1573026"/>
              <a:gd name="connsiteX128" fmla="*/ 447195 w 1983316"/>
              <a:gd name="connsiteY128" fmla="*/ 1245700 h 1573026"/>
              <a:gd name="connsiteX129" fmla="*/ 404330 w 1983316"/>
              <a:gd name="connsiteY129" fmla="*/ 1226650 h 1573026"/>
              <a:gd name="connsiteX130" fmla="*/ 394807 w 1983316"/>
              <a:gd name="connsiteY130" fmla="*/ 1226650 h 1573026"/>
              <a:gd name="connsiteX131" fmla="*/ 382901 w 1983316"/>
              <a:gd name="connsiteY131" fmla="*/ 1162356 h 1573026"/>
              <a:gd name="connsiteX132" fmla="*/ 394807 w 1983316"/>
              <a:gd name="connsiteY132" fmla="*/ 1098062 h 1573026"/>
              <a:gd name="connsiteX133" fmla="*/ 363851 w 1983316"/>
              <a:gd name="connsiteY133" fmla="*/ 1064725 h 1573026"/>
              <a:gd name="connsiteX134" fmla="*/ 311464 w 1983316"/>
              <a:gd name="connsiteY134" fmla="*/ 1040912 h 1573026"/>
              <a:gd name="connsiteX135" fmla="*/ 337657 w 1983316"/>
              <a:gd name="connsiteY135" fmla="*/ 1017100 h 1573026"/>
              <a:gd name="connsiteX136" fmla="*/ 382901 w 1983316"/>
              <a:gd name="connsiteY136" fmla="*/ 1021862 h 1573026"/>
              <a:gd name="connsiteX137" fmla="*/ 378139 w 1983316"/>
              <a:gd name="connsiteY137" fmla="*/ 974237 h 1573026"/>
              <a:gd name="connsiteX138" fmla="*/ 349564 w 1983316"/>
              <a:gd name="connsiteY138" fmla="*/ 969475 h 1573026"/>
              <a:gd name="connsiteX139" fmla="*/ 354326 w 1983316"/>
              <a:gd name="connsiteY139" fmla="*/ 921850 h 1573026"/>
              <a:gd name="connsiteX140" fmla="*/ 323370 w 1983316"/>
              <a:gd name="connsiteY140" fmla="*/ 907562 h 1573026"/>
              <a:gd name="connsiteX141" fmla="*/ 325751 w 1983316"/>
              <a:gd name="connsiteY141" fmla="*/ 871843 h 1573026"/>
              <a:gd name="connsiteX142" fmla="*/ 278126 w 1983316"/>
              <a:gd name="connsiteY142" fmla="*/ 857556 h 1573026"/>
              <a:gd name="connsiteX143" fmla="*/ 259076 w 1983316"/>
              <a:gd name="connsiteY143" fmla="*/ 878987 h 1573026"/>
              <a:gd name="connsiteX144" fmla="*/ 230499 w 1983316"/>
              <a:gd name="connsiteY144" fmla="*/ 881368 h 1573026"/>
              <a:gd name="connsiteX145" fmla="*/ 180495 w 1983316"/>
              <a:gd name="connsiteY145" fmla="*/ 886131 h 1573026"/>
              <a:gd name="connsiteX146" fmla="*/ 149539 w 1983316"/>
              <a:gd name="connsiteY146" fmla="*/ 907562 h 1573026"/>
              <a:gd name="connsiteX147" fmla="*/ 149539 w 1983316"/>
              <a:gd name="connsiteY147" fmla="*/ 876606 h 1573026"/>
              <a:gd name="connsiteX148" fmla="*/ 116199 w 1983316"/>
              <a:gd name="connsiteY148" fmla="*/ 893275 h 1573026"/>
              <a:gd name="connsiteX149" fmla="*/ 111439 w 1983316"/>
              <a:gd name="connsiteY149" fmla="*/ 912325 h 1573026"/>
              <a:gd name="connsiteX0" fmla="*/ 111439 w 1983316"/>
              <a:gd name="connsiteY0" fmla="*/ 912325 h 1573026"/>
              <a:gd name="connsiteX1" fmla="*/ 1899 w 1983316"/>
              <a:gd name="connsiteY1" fmla="*/ 524181 h 1573026"/>
              <a:gd name="connsiteX2" fmla="*/ 47143 w 1983316"/>
              <a:gd name="connsiteY2" fmla="*/ 547993 h 1573026"/>
              <a:gd name="connsiteX3" fmla="*/ 113820 w 1983316"/>
              <a:gd name="connsiteY3" fmla="*/ 562280 h 1573026"/>
              <a:gd name="connsiteX4" fmla="*/ 159062 w 1983316"/>
              <a:gd name="connsiteY4" fmla="*/ 478937 h 1573026"/>
              <a:gd name="connsiteX5" fmla="*/ 187637 w 1983316"/>
              <a:gd name="connsiteY5" fmla="*/ 455125 h 1573026"/>
              <a:gd name="connsiteX6" fmla="*/ 190021 w 1983316"/>
              <a:gd name="connsiteY6" fmla="*/ 426549 h 1573026"/>
              <a:gd name="connsiteX7" fmla="*/ 118580 w 1983316"/>
              <a:gd name="connsiteY7" fmla="*/ 412262 h 1573026"/>
              <a:gd name="connsiteX8" fmla="*/ 90007 w 1983316"/>
              <a:gd name="connsiteY8" fmla="*/ 417024 h 1573026"/>
              <a:gd name="connsiteX9" fmla="*/ 54287 w 1983316"/>
              <a:gd name="connsiteY9" fmla="*/ 383687 h 1573026"/>
              <a:gd name="connsiteX10" fmla="*/ 78101 w 1983316"/>
              <a:gd name="connsiteY10" fmla="*/ 357491 h 1573026"/>
              <a:gd name="connsiteX11" fmla="*/ 140012 w 1983316"/>
              <a:gd name="connsiteY11" fmla="*/ 343206 h 1573026"/>
              <a:gd name="connsiteX12" fmla="*/ 185255 w 1983316"/>
              <a:gd name="connsiteY12" fmla="*/ 357493 h 1573026"/>
              <a:gd name="connsiteX13" fmla="*/ 197162 w 1983316"/>
              <a:gd name="connsiteY13" fmla="*/ 376543 h 1573026"/>
              <a:gd name="connsiteX14" fmla="*/ 316224 w 1983316"/>
              <a:gd name="connsiteY14" fmla="*/ 436075 h 1573026"/>
              <a:gd name="connsiteX15" fmla="*/ 340037 w 1983316"/>
              <a:gd name="connsiteY15" fmla="*/ 500368 h 1573026"/>
              <a:gd name="connsiteX16" fmla="*/ 361468 w 1983316"/>
              <a:gd name="connsiteY16" fmla="*/ 512275 h 1573026"/>
              <a:gd name="connsiteX17" fmla="*/ 359087 w 1983316"/>
              <a:gd name="connsiteY17" fmla="*/ 421787 h 1573026"/>
              <a:gd name="connsiteX18" fmla="*/ 380518 w 1983316"/>
              <a:gd name="connsiteY18" fmla="*/ 383687 h 1573026"/>
              <a:gd name="connsiteX19" fmla="*/ 399568 w 1983316"/>
              <a:gd name="connsiteY19" fmla="*/ 386068 h 1573026"/>
              <a:gd name="connsiteX20" fmla="*/ 399568 w 1983316"/>
              <a:gd name="connsiteY20" fmla="*/ 347968 h 1573026"/>
              <a:gd name="connsiteX21" fmla="*/ 411476 w 1983316"/>
              <a:gd name="connsiteY21" fmla="*/ 340823 h 1573026"/>
              <a:gd name="connsiteX22" fmla="*/ 468624 w 1983316"/>
              <a:gd name="connsiteY22" fmla="*/ 343206 h 1573026"/>
              <a:gd name="connsiteX23" fmla="*/ 568637 w 1983316"/>
              <a:gd name="connsiteY23" fmla="*/ 317012 h 1573026"/>
              <a:gd name="connsiteX24" fmla="*/ 640074 w 1983316"/>
              <a:gd name="connsiteY24" fmla="*/ 305106 h 1573026"/>
              <a:gd name="connsiteX25" fmla="*/ 725466 w 1983316"/>
              <a:gd name="connsiteY25" fmla="*/ 250164 h 1573026"/>
              <a:gd name="connsiteX26" fmla="*/ 797237 w 1983316"/>
              <a:gd name="connsiteY26" fmla="*/ 221762 h 1573026"/>
              <a:gd name="connsiteX27" fmla="*/ 866295 w 1983316"/>
              <a:gd name="connsiteY27" fmla="*/ 188423 h 1573026"/>
              <a:gd name="connsiteX28" fmla="*/ 937730 w 1983316"/>
              <a:gd name="connsiteY28" fmla="*/ 195568 h 1573026"/>
              <a:gd name="connsiteX29" fmla="*/ 990118 w 1983316"/>
              <a:gd name="connsiteY29" fmla="*/ 174137 h 1573026"/>
              <a:gd name="connsiteX30" fmla="*/ 1021076 w 1983316"/>
              <a:gd name="connsiteY30" fmla="*/ 183660 h 1573026"/>
              <a:gd name="connsiteX31" fmla="*/ 1094893 w 1983316"/>
              <a:gd name="connsiteY31" fmla="*/ 233668 h 1573026"/>
              <a:gd name="connsiteX32" fmla="*/ 1032980 w 1983316"/>
              <a:gd name="connsiteY32" fmla="*/ 209856 h 1573026"/>
              <a:gd name="connsiteX33" fmla="*/ 1054412 w 1983316"/>
              <a:gd name="connsiteY33" fmla="*/ 281293 h 1573026"/>
              <a:gd name="connsiteX34" fmla="*/ 1092514 w 1983316"/>
              <a:gd name="connsiteY34" fmla="*/ 309866 h 1573026"/>
              <a:gd name="connsiteX35" fmla="*/ 1187762 w 1983316"/>
              <a:gd name="connsiteY35" fmla="*/ 314631 h 1573026"/>
              <a:gd name="connsiteX36" fmla="*/ 1254439 w 1983316"/>
              <a:gd name="connsiteY36" fmla="*/ 271766 h 1573026"/>
              <a:gd name="connsiteX37" fmla="*/ 1252055 w 1983316"/>
              <a:gd name="connsiteY37" fmla="*/ 293200 h 1573026"/>
              <a:gd name="connsiteX38" fmla="*/ 1216337 w 1983316"/>
              <a:gd name="connsiteY38" fmla="*/ 321775 h 1573026"/>
              <a:gd name="connsiteX39" fmla="*/ 1142518 w 1983316"/>
              <a:gd name="connsiteY39" fmla="*/ 338443 h 1573026"/>
              <a:gd name="connsiteX40" fmla="*/ 1149664 w 1983316"/>
              <a:gd name="connsiteY40" fmla="*/ 367017 h 1573026"/>
              <a:gd name="connsiteX41" fmla="*/ 1273489 w 1983316"/>
              <a:gd name="connsiteY41" fmla="*/ 331298 h 1573026"/>
              <a:gd name="connsiteX42" fmla="*/ 1325874 w 1983316"/>
              <a:gd name="connsiteY42" fmla="*/ 295581 h 1573026"/>
              <a:gd name="connsiteX43" fmla="*/ 1368738 w 1983316"/>
              <a:gd name="connsiteY43" fmla="*/ 271766 h 1573026"/>
              <a:gd name="connsiteX44" fmla="*/ 1292539 w 1983316"/>
              <a:gd name="connsiteY44" fmla="*/ 264623 h 1573026"/>
              <a:gd name="connsiteX45" fmla="*/ 1292539 w 1983316"/>
              <a:gd name="connsiteY45" fmla="*/ 202710 h 1573026"/>
              <a:gd name="connsiteX46" fmla="*/ 1342544 w 1983316"/>
              <a:gd name="connsiteY46" fmla="*/ 202710 h 1573026"/>
              <a:gd name="connsiteX47" fmla="*/ 1449700 w 1983316"/>
              <a:gd name="connsiteY47" fmla="*/ 97935 h 1573026"/>
              <a:gd name="connsiteX48" fmla="*/ 1499706 w 1983316"/>
              <a:gd name="connsiteY48" fmla="*/ 305 h 1573026"/>
              <a:gd name="connsiteX49" fmla="*/ 1463988 w 1983316"/>
              <a:gd name="connsiteY49" fmla="*/ 114604 h 1573026"/>
              <a:gd name="connsiteX50" fmla="*/ 1390170 w 1983316"/>
              <a:gd name="connsiteY50" fmla="*/ 193186 h 1573026"/>
              <a:gd name="connsiteX51" fmla="*/ 1454462 w 1983316"/>
              <a:gd name="connsiteY51" fmla="*/ 217000 h 1573026"/>
              <a:gd name="connsiteX52" fmla="*/ 1513993 w 1983316"/>
              <a:gd name="connsiteY52" fmla="*/ 212237 h 1573026"/>
              <a:gd name="connsiteX53" fmla="*/ 1559239 w 1983316"/>
              <a:gd name="connsiteY53" fmla="*/ 257480 h 1573026"/>
              <a:gd name="connsiteX54" fmla="*/ 1609243 w 1983316"/>
              <a:gd name="connsiteY54" fmla="*/ 243193 h 1573026"/>
              <a:gd name="connsiteX55" fmla="*/ 1652105 w 1983316"/>
              <a:gd name="connsiteY55" fmla="*/ 178900 h 1573026"/>
              <a:gd name="connsiteX56" fmla="*/ 1694968 w 1983316"/>
              <a:gd name="connsiteY56" fmla="*/ 169375 h 1573026"/>
              <a:gd name="connsiteX57" fmla="*/ 1799743 w 1983316"/>
              <a:gd name="connsiteY57" fmla="*/ 152706 h 1573026"/>
              <a:gd name="connsiteX58" fmla="*/ 1816412 w 1983316"/>
              <a:gd name="connsiteY58" fmla="*/ 147943 h 1573026"/>
              <a:gd name="connsiteX59" fmla="*/ 1904518 w 1983316"/>
              <a:gd name="connsiteY59" fmla="*/ 166993 h 1573026"/>
              <a:gd name="connsiteX60" fmla="*/ 1935474 w 1983316"/>
              <a:gd name="connsiteY60" fmla="*/ 188425 h 1573026"/>
              <a:gd name="connsiteX61" fmla="*/ 1961669 w 1983316"/>
              <a:gd name="connsiteY61" fmla="*/ 205092 h 1573026"/>
              <a:gd name="connsiteX62" fmla="*/ 1983099 w 1983316"/>
              <a:gd name="connsiteY62" fmla="*/ 221762 h 1573026"/>
              <a:gd name="connsiteX63" fmla="*/ 1964049 w 1983316"/>
              <a:gd name="connsiteY63" fmla="*/ 264625 h 1573026"/>
              <a:gd name="connsiteX64" fmla="*/ 1961668 w 1983316"/>
              <a:gd name="connsiteY64" fmla="*/ 319393 h 1573026"/>
              <a:gd name="connsiteX65" fmla="*/ 1947380 w 1983316"/>
              <a:gd name="connsiteY65" fmla="*/ 376543 h 1573026"/>
              <a:gd name="connsiteX66" fmla="*/ 1949762 w 1983316"/>
              <a:gd name="connsiteY66" fmla="*/ 386068 h 1573026"/>
              <a:gd name="connsiteX67" fmla="*/ 1980718 w 1983316"/>
              <a:gd name="connsiteY67" fmla="*/ 393212 h 1573026"/>
              <a:gd name="connsiteX68" fmla="*/ 1968812 w 1983316"/>
              <a:gd name="connsiteY68" fmla="*/ 424168 h 1573026"/>
              <a:gd name="connsiteX69" fmla="*/ 1935474 w 1983316"/>
              <a:gd name="connsiteY69" fmla="*/ 445600 h 1573026"/>
              <a:gd name="connsiteX70" fmla="*/ 1921187 w 1983316"/>
              <a:gd name="connsiteY70" fmla="*/ 476556 h 1573026"/>
              <a:gd name="connsiteX71" fmla="*/ 1924440 w 1983316"/>
              <a:gd name="connsiteY71" fmla="*/ 559163 h 1573026"/>
              <a:gd name="connsiteX72" fmla="*/ 1911661 w 1983316"/>
              <a:gd name="connsiteY72" fmla="*/ 590856 h 1573026"/>
              <a:gd name="connsiteX73" fmla="*/ 1909280 w 1983316"/>
              <a:gd name="connsiteY73" fmla="*/ 655150 h 1573026"/>
              <a:gd name="connsiteX74" fmla="*/ 1930712 w 1983316"/>
              <a:gd name="connsiteY74" fmla="*/ 690868 h 1573026"/>
              <a:gd name="connsiteX75" fmla="*/ 1925949 w 1983316"/>
              <a:gd name="connsiteY75" fmla="*/ 743256 h 1573026"/>
              <a:gd name="connsiteX76" fmla="*/ 1928330 w 1983316"/>
              <a:gd name="connsiteY76" fmla="*/ 790881 h 1573026"/>
              <a:gd name="connsiteX77" fmla="*/ 1916424 w 1983316"/>
              <a:gd name="connsiteY77" fmla="*/ 805168 h 1573026"/>
              <a:gd name="connsiteX78" fmla="*/ 1887849 w 1983316"/>
              <a:gd name="connsiteY78" fmla="*/ 890893 h 1573026"/>
              <a:gd name="connsiteX79" fmla="*/ 1856895 w 1983316"/>
              <a:gd name="connsiteY79" fmla="*/ 967092 h 1573026"/>
              <a:gd name="connsiteX80" fmla="*/ 1821174 w 1983316"/>
              <a:gd name="connsiteY80" fmla="*/ 945662 h 1573026"/>
              <a:gd name="connsiteX81" fmla="*/ 1761643 w 1983316"/>
              <a:gd name="connsiteY81" fmla="*/ 917087 h 1573026"/>
              <a:gd name="connsiteX82" fmla="*/ 1733068 w 1983316"/>
              <a:gd name="connsiteY82" fmla="*/ 883750 h 1573026"/>
              <a:gd name="connsiteX83" fmla="*/ 1699732 w 1983316"/>
              <a:gd name="connsiteY83" fmla="*/ 869462 h 1573026"/>
              <a:gd name="connsiteX84" fmla="*/ 1666393 w 1983316"/>
              <a:gd name="connsiteY84" fmla="*/ 871843 h 1573026"/>
              <a:gd name="connsiteX85" fmla="*/ 1616387 w 1983316"/>
              <a:gd name="connsiteY85" fmla="*/ 895656 h 1573026"/>
              <a:gd name="connsiteX86" fmla="*/ 1592574 w 1983316"/>
              <a:gd name="connsiteY86" fmla="*/ 909943 h 1573026"/>
              <a:gd name="connsiteX87" fmla="*/ 1523520 w 1983316"/>
              <a:gd name="connsiteY87" fmla="*/ 926612 h 1573026"/>
              <a:gd name="connsiteX88" fmla="*/ 1502087 w 1983316"/>
              <a:gd name="connsiteY88" fmla="*/ 957568 h 1573026"/>
              <a:gd name="connsiteX89" fmla="*/ 1499705 w 1983316"/>
              <a:gd name="connsiteY89" fmla="*/ 1036150 h 1573026"/>
              <a:gd name="connsiteX90" fmla="*/ 1502089 w 1983316"/>
              <a:gd name="connsiteY90" fmla="*/ 1062342 h 1573026"/>
              <a:gd name="connsiteX91" fmla="*/ 1402074 w 1983316"/>
              <a:gd name="connsiteY91" fmla="*/ 1112350 h 1573026"/>
              <a:gd name="connsiteX92" fmla="*/ 1359212 w 1983316"/>
              <a:gd name="connsiteY92" fmla="*/ 1112350 h 1573026"/>
              <a:gd name="connsiteX93" fmla="*/ 1268726 w 1983316"/>
              <a:gd name="connsiteY93" fmla="*/ 1148067 h 1573026"/>
              <a:gd name="connsiteX94" fmla="*/ 1247293 w 1983316"/>
              <a:gd name="connsiteY94" fmla="*/ 1188550 h 1573026"/>
              <a:gd name="connsiteX95" fmla="*/ 1247295 w 1983316"/>
              <a:gd name="connsiteY95" fmla="*/ 1238556 h 1573026"/>
              <a:gd name="connsiteX96" fmla="*/ 1197287 w 1983316"/>
              <a:gd name="connsiteY96" fmla="*/ 1279037 h 1573026"/>
              <a:gd name="connsiteX97" fmla="*/ 1180620 w 1983316"/>
              <a:gd name="connsiteY97" fmla="*/ 1309993 h 1573026"/>
              <a:gd name="connsiteX98" fmla="*/ 1182999 w 1983316"/>
              <a:gd name="connsiteY98" fmla="*/ 1331425 h 1573026"/>
              <a:gd name="connsiteX99" fmla="*/ 1216337 w 1983316"/>
              <a:gd name="connsiteY99" fmla="*/ 1326662 h 1573026"/>
              <a:gd name="connsiteX100" fmla="*/ 1240151 w 1983316"/>
              <a:gd name="connsiteY100" fmla="*/ 1350474 h 1573026"/>
              <a:gd name="connsiteX101" fmla="*/ 1228243 w 1983316"/>
              <a:gd name="connsiteY101" fmla="*/ 1383812 h 1573026"/>
              <a:gd name="connsiteX102" fmla="*/ 1225862 w 1983316"/>
              <a:gd name="connsiteY102" fmla="*/ 1421912 h 1573026"/>
              <a:gd name="connsiteX103" fmla="*/ 1147282 w 1983316"/>
              <a:gd name="connsiteY103" fmla="*/ 1450487 h 1573026"/>
              <a:gd name="connsiteX104" fmla="*/ 1137757 w 1983316"/>
              <a:gd name="connsiteY104" fmla="*/ 1538594 h 1573026"/>
              <a:gd name="connsiteX105" fmla="*/ 1071080 w 1983316"/>
              <a:gd name="connsiteY105" fmla="*/ 1560025 h 1573026"/>
              <a:gd name="connsiteX106" fmla="*/ 1035029 w 1983316"/>
              <a:gd name="connsiteY106" fmla="*/ 1573012 h 1573026"/>
              <a:gd name="connsiteX107" fmla="*/ 954399 w 1983316"/>
              <a:gd name="connsiteY107" fmla="*/ 1557643 h 1573026"/>
              <a:gd name="connsiteX108" fmla="*/ 928205 w 1983316"/>
              <a:gd name="connsiteY108" fmla="*/ 1571931 h 1573026"/>
              <a:gd name="connsiteX109" fmla="*/ 873439 w 1983316"/>
              <a:gd name="connsiteY109" fmla="*/ 1543356 h 1573026"/>
              <a:gd name="connsiteX110" fmla="*/ 832955 w 1983316"/>
              <a:gd name="connsiteY110" fmla="*/ 1507637 h 1573026"/>
              <a:gd name="connsiteX111" fmla="*/ 790095 w 1983316"/>
              <a:gd name="connsiteY111" fmla="*/ 1479061 h 1573026"/>
              <a:gd name="connsiteX112" fmla="*/ 818668 w 1983316"/>
              <a:gd name="connsiteY112" fmla="*/ 1455250 h 1573026"/>
              <a:gd name="connsiteX113" fmla="*/ 806762 w 1983316"/>
              <a:gd name="connsiteY113" fmla="*/ 1438581 h 1573026"/>
              <a:gd name="connsiteX114" fmla="*/ 744849 w 1983316"/>
              <a:gd name="connsiteY114" fmla="*/ 1426675 h 1573026"/>
              <a:gd name="connsiteX115" fmla="*/ 725799 w 1983316"/>
              <a:gd name="connsiteY115" fmla="*/ 1402862 h 1573026"/>
              <a:gd name="connsiteX116" fmla="*/ 687701 w 1983316"/>
              <a:gd name="connsiteY116" fmla="*/ 1379050 h 1573026"/>
              <a:gd name="connsiteX117" fmla="*/ 682937 w 1983316"/>
              <a:gd name="connsiteY117" fmla="*/ 1390956 h 1573026"/>
              <a:gd name="connsiteX118" fmla="*/ 697226 w 1983316"/>
              <a:gd name="connsiteY118" fmla="*/ 1429056 h 1573026"/>
              <a:gd name="connsiteX119" fmla="*/ 666268 w 1983316"/>
              <a:gd name="connsiteY119" fmla="*/ 1443343 h 1573026"/>
              <a:gd name="connsiteX120" fmla="*/ 640076 w 1983316"/>
              <a:gd name="connsiteY120" fmla="*/ 1457630 h 1573026"/>
              <a:gd name="connsiteX121" fmla="*/ 623405 w 1983316"/>
              <a:gd name="connsiteY121" fmla="*/ 1450487 h 1573026"/>
              <a:gd name="connsiteX122" fmla="*/ 578162 w 1983316"/>
              <a:gd name="connsiteY122" fmla="*/ 1388575 h 1573026"/>
              <a:gd name="connsiteX123" fmla="*/ 532920 w 1983316"/>
              <a:gd name="connsiteY123" fmla="*/ 1355237 h 1573026"/>
              <a:gd name="connsiteX124" fmla="*/ 554351 w 1983316"/>
              <a:gd name="connsiteY124" fmla="*/ 1338568 h 1573026"/>
              <a:gd name="connsiteX125" fmla="*/ 575782 w 1983316"/>
              <a:gd name="connsiteY125" fmla="*/ 1298087 h 1573026"/>
              <a:gd name="connsiteX126" fmla="*/ 561493 w 1983316"/>
              <a:gd name="connsiteY126" fmla="*/ 1286181 h 1573026"/>
              <a:gd name="connsiteX127" fmla="*/ 523395 w 1983316"/>
              <a:gd name="connsiteY127" fmla="*/ 1288562 h 1573026"/>
              <a:gd name="connsiteX128" fmla="*/ 447195 w 1983316"/>
              <a:gd name="connsiteY128" fmla="*/ 1245700 h 1573026"/>
              <a:gd name="connsiteX129" fmla="*/ 404330 w 1983316"/>
              <a:gd name="connsiteY129" fmla="*/ 1226650 h 1573026"/>
              <a:gd name="connsiteX130" fmla="*/ 394807 w 1983316"/>
              <a:gd name="connsiteY130" fmla="*/ 1226650 h 1573026"/>
              <a:gd name="connsiteX131" fmla="*/ 382901 w 1983316"/>
              <a:gd name="connsiteY131" fmla="*/ 1162356 h 1573026"/>
              <a:gd name="connsiteX132" fmla="*/ 394807 w 1983316"/>
              <a:gd name="connsiteY132" fmla="*/ 1098062 h 1573026"/>
              <a:gd name="connsiteX133" fmla="*/ 363851 w 1983316"/>
              <a:gd name="connsiteY133" fmla="*/ 1064725 h 1573026"/>
              <a:gd name="connsiteX134" fmla="*/ 311464 w 1983316"/>
              <a:gd name="connsiteY134" fmla="*/ 1040912 h 1573026"/>
              <a:gd name="connsiteX135" fmla="*/ 337657 w 1983316"/>
              <a:gd name="connsiteY135" fmla="*/ 1017100 h 1573026"/>
              <a:gd name="connsiteX136" fmla="*/ 382901 w 1983316"/>
              <a:gd name="connsiteY136" fmla="*/ 1021862 h 1573026"/>
              <a:gd name="connsiteX137" fmla="*/ 378139 w 1983316"/>
              <a:gd name="connsiteY137" fmla="*/ 974237 h 1573026"/>
              <a:gd name="connsiteX138" fmla="*/ 349564 w 1983316"/>
              <a:gd name="connsiteY138" fmla="*/ 969475 h 1573026"/>
              <a:gd name="connsiteX139" fmla="*/ 354326 w 1983316"/>
              <a:gd name="connsiteY139" fmla="*/ 921850 h 1573026"/>
              <a:gd name="connsiteX140" fmla="*/ 323370 w 1983316"/>
              <a:gd name="connsiteY140" fmla="*/ 907562 h 1573026"/>
              <a:gd name="connsiteX141" fmla="*/ 325751 w 1983316"/>
              <a:gd name="connsiteY141" fmla="*/ 871843 h 1573026"/>
              <a:gd name="connsiteX142" fmla="*/ 278126 w 1983316"/>
              <a:gd name="connsiteY142" fmla="*/ 857556 h 1573026"/>
              <a:gd name="connsiteX143" fmla="*/ 259076 w 1983316"/>
              <a:gd name="connsiteY143" fmla="*/ 878987 h 1573026"/>
              <a:gd name="connsiteX144" fmla="*/ 230499 w 1983316"/>
              <a:gd name="connsiteY144" fmla="*/ 881368 h 1573026"/>
              <a:gd name="connsiteX145" fmla="*/ 180495 w 1983316"/>
              <a:gd name="connsiteY145" fmla="*/ 886131 h 1573026"/>
              <a:gd name="connsiteX146" fmla="*/ 149539 w 1983316"/>
              <a:gd name="connsiteY146" fmla="*/ 907562 h 1573026"/>
              <a:gd name="connsiteX147" fmla="*/ 149539 w 1983316"/>
              <a:gd name="connsiteY147" fmla="*/ 876606 h 1573026"/>
              <a:gd name="connsiteX148" fmla="*/ 111439 w 1983316"/>
              <a:gd name="connsiteY148" fmla="*/ 912325 h 1573026"/>
              <a:gd name="connsiteX0" fmla="*/ 151519 w 1985296"/>
              <a:gd name="connsiteY0" fmla="*/ 876606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232479 w 1985296"/>
              <a:gd name="connsiteY144" fmla="*/ 881368 h 1573026"/>
              <a:gd name="connsiteX145" fmla="*/ 182475 w 1985296"/>
              <a:gd name="connsiteY145" fmla="*/ 886131 h 1573026"/>
              <a:gd name="connsiteX146" fmla="*/ 151519 w 1985296"/>
              <a:gd name="connsiteY146" fmla="*/ 907562 h 1573026"/>
              <a:gd name="connsiteX147" fmla="*/ 151519 w 1985296"/>
              <a:gd name="connsiteY147" fmla="*/ 876606 h 1573026"/>
              <a:gd name="connsiteX0" fmla="*/ 151519 w 1985296"/>
              <a:gd name="connsiteY0" fmla="*/ 876606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232479 w 1985296"/>
              <a:gd name="connsiteY144" fmla="*/ 881368 h 1573026"/>
              <a:gd name="connsiteX145" fmla="*/ 182475 w 1985296"/>
              <a:gd name="connsiteY145" fmla="*/ 886131 h 1573026"/>
              <a:gd name="connsiteX146" fmla="*/ 161039 w 1985296"/>
              <a:gd name="connsiteY146" fmla="*/ 907562 h 1573026"/>
              <a:gd name="connsiteX147" fmla="*/ 151519 w 1985296"/>
              <a:gd name="connsiteY147" fmla="*/ 907562 h 1573026"/>
              <a:gd name="connsiteX148" fmla="*/ 151519 w 1985296"/>
              <a:gd name="connsiteY148" fmla="*/ 876606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232479 w 1985296"/>
              <a:gd name="connsiteY144" fmla="*/ 881368 h 1573026"/>
              <a:gd name="connsiteX145" fmla="*/ 182475 w 1985296"/>
              <a:gd name="connsiteY145" fmla="*/ 886131 h 1573026"/>
              <a:gd name="connsiteX146" fmla="*/ 161039 w 1985296"/>
              <a:gd name="connsiteY146" fmla="*/ 907562 h 1573026"/>
              <a:gd name="connsiteX147" fmla="*/ 151519 w 1985296"/>
              <a:gd name="connsiteY147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232479 w 1985296"/>
              <a:gd name="connsiteY144" fmla="*/ 881368 h 1573026"/>
              <a:gd name="connsiteX145" fmla="*/ 161039 w 1985296"/>
              <a:gd name="connsiteY145" fmla="*/ 907562 h 1573026"/>
              <a:gd name="connsiteX146" fmla="*/ 151519 w 1985296"/>
              <a:gd name="connsiteY146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161039 w 1985296"/>
              <a:gd name="connsiteY144" fmla="*/ 907562 h 1573026"/>
              <a:gd name="connsiteX145" fmla="*/ 151519 w 1985296"/>
              <a:gd name="connsiteY145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161039 w 1985296"/>
              <a:gd name="connsiteY143" fmla="*/ 907562 h 1573026"/>
              <a:gd name="connsiteX144" fmla="*/ 151519 w 1985296"/>
              <a:gd name="connsiteY144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161039 w 1985296"/>
              <a:gd name="connsiteY142" fmla="*/ 907562 h 1573026"/>
              <a:gd name="connsiteX143" fmla="*/ 151519 w 1985296"/>
              <a:gd name="connsiteY143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161039 w 1985296"/>
              <a:gd name="connsiteY141" fmla="*/ 907562 h 1573026"/>
              <a:gd name="connsiteX142" fmla="*/ 151519 w 1985296"/>
              <a:gd name="connsiteY142" fmla="*/ 907562 h 1573026"/>
              <a:gd name="connsiteX0" fmla="*/ 102849 w 1936626"/>
              <a:gd name="connsiteY0" fmla="*/ 907562 h 1573026"/>
              <a:gd name="connsiteX1" fmla="*/ 453 w 1936626"/>
              <a:gd name="connsiteY1" fmla="*/ 547993 h 1573026"/>
              <a:gd name="connsiteX2" fmla="*/ 67130 w 1936626"/>
              <a:gd name="connsiteY2" fmla="*/ 562280 h 1573026"/>
              <a:gd name="connsiteX3" fmla="*/ 112372 w 1936626"/>
              <a:gd name="connsiteY3" fmla="*/ 478937 h 1573026"/>
              <a:gd name="connsiteX4" fmla="*/ 140947 w 1936626"/>
              <a:gd name="connsiteY4" fmla="*/ 455125 h 1573026"/>
              <a:gd name="connsiteX5" fmla="*/ 143331 w 1936626"/>
              <a:gd name="connsiteY5" fmla="*/ 426549 h 1573026"/>
              <a:gd name="connsiteX6" fmla="*/ 71890 w 1936626"/>
              <a:gd name="connsiteY6" fmla="*/ 412262 h 1573026"/>
              <a:gd name="connsiteX7" fmla="*/ 43317 w 1936626"/>
              <a:gd name="connsiteY7" fmla="*/ 417024 h 1573026"/>
              <a:gd name="connsiteX8" fmla="*/ 7597 w 1936626"/>
              <a:gd name="connsiteY8" fmla="*/ 383687 h 1573026"/>
              <a:gd name="connsiteX9" fmla="*/ 31411 w 1936626"/>
              <a:gd name="connsiteY9" fmla="*/ 357491 h 1573026"/>
              <a:gd name="connsiteX10" fmla="*/ 93322 w 1936626"/>
              <a:gd name="connsiteY10" fmla="*/ 343206 h 1573026"/>
              <a:gd name="connsiteX11" fmla="*/ 138565 w 1936626"/>
              <a:gd name="connsiteY11" fmla="*/ 357493 h 1573026"/>
              <a:gd name="connsiteX12" fmla="*/ 150472 w 1936626"/>
              <a:gd name="connsiteY12" fmla="*/ 376543 h 1573026"/>
              <a:gd name="connsiteX13" fmla="*/ 269534 w 1936626"/>
              <a:gd name="connsiteY13" fmla="*/ 436075 h 1573026"/>
              <a:gd name="connsiteX14" fmla="*/ 293347 w 1936626"/>
              <a:gd name="connsiteY14" fmla="*/ 500368 h 1573026"/>
              <a:gd name="connsiteX15" fmla="*/ 314778 w 1936626"/>
              <a:gd name="connsiteY15" fmla="*/ 512275 h 1573026"/>
              <a:gd name="connsiteX16" fmla="*/ 312397 w 1936626"/>
              <a:gd name="connsiteY16" fmla="*/ 421787 h 1573026"/>
              <a:gd name="connsiteX17" fmla="*/ 333828 w 1936626"/>
              <a:gd name="connsiteY17" fmla="*/ 383687 h 1573026"/>
              <a:gd name="connsiteX18" fmla="*/ 352878 w 1936626"/>
              <a:gd name="connsiteY18" fmla="*/ 386068 h 1573026"/>
              <a:gd name="connsiteX19" fmla="*/ 352878 w 1936626"/>
              <a:gd name="connsiteY19" fmla="*/ 347968 h 1573026"/>
              <a:gd name="connsiteX20" fmla="*/ 364786 w 1936626"/>
              <a:gd name="connsiteY20" fmla="*/ 340823 h 1573026"/>
              <a:gd name="connsiteX21" fmla="*/ 421934 w 1936626"/>
              <a:gd name="connsiteY21" fmla="*/ 343206 h 1573026"/>
              <a:gd name="connsiteX22" fmla="*/ 521947 w 1936626"/>
              <a:gd name="connsiteY22" fmla="*/ 317012 h 1573026"/>
              <a:gd name="connsiteX23" fmla="*/ 593384 w 1936626"/>
              <a:gd name="connsiteY23" fmla="*/ 305106 h 1573026"/>
              <a:gd name="connsiteX24" fmla="*/ 678776 w 1936626"/>
              <a:gd name="connsiteY24" fmla="*/ 250164 h 1573026"/>
              <a:gd name="connsiteX25" fmla="*/ 750547 w 1936626"/>
              <a:gd name="connsiteY25" fmla="*/ 221762 h 1573026"/>
              <a:gd name="connsiteX26" fmla="*/ 819605 w 1936626"/>
              <a:gd name="connsiteY26" fmla="*/ 188423 h 1573026"/>
              <a:gd name="connsiteX27" fmla="*/ 891040 w 1936626"/>
              <a:gd name="connsiteY27" fmla="*/ 195568 h 1573026"/>
              <a:gd name="connsiteX28" fmla="*/ 943428 w 1936626"/>
              <a:gd name="connsiteY28" fmla="*/ 174137 h 1573026"/>
              <a:gd name="connsiteX29" fmla="*/ 974386 w 1936626"/>
              <a:gd name="connsiteY29" fmla="*/ 183660 h 1573026"/>
              <a:gd name="connsiteX30" fmla="*/ 1048203 w 1936626"/>
              <a:gd name="connsiteY30" fmla="*/ 233668 h 1573026"/>
              <a:gd name="connsiteX31" fmla="*/ 986290 w 1936626"/>
              <a:gd name="connsiteY31" fmla="*/ 209856 h 1573026"/>
              <a:gd name="connsiteX32" fmla="*/ 1007722 w 1936626"/>
              <a:gd name="connsiteY32" fmla="*/ 281293 h 1573026"/>
              <a:gd name="connsiteX33" fmla="*/ 1045824 w 1936626"/>
              <a:gd name="connsiteY33" fmla="*/ 309866 h 1573026"/>
              <a:gd name="connsiteX34" fmla="*/ 1141072 w 1936626"/>
              <a:gd name="connsiteY34" fmla="*/ 314631 h 1573026"/>
              <a:gd name="connsiteX35" fmla="*/ 1207749 w 1936626"/>
              <a:gd name="connsiteY35" fmla="*/ 271766 h 1573026"/>
              <a:gd name="connsiteX36" fmla="*/ 1205365 w 1936626"/>
              <a:gd name="connsiteY36" fmla="*/ 293200 h 1573026"/>
              <a:gd name="connsiteX37" fmla="*/ 1169647 w 1936626"/>
              <a:gd name="connsiteY37" fmla="*/ 321775 h 1573026"/>
              <a:gd name="connsiteX38" fmla="*/ 1095828 w 1936626"/>
              <a:gd name="connsiteY38" fmla="*/ 338443 h 1573026"/>
              <a:gd name="connsiteX39" fmla="*/ 1102974 w 1936626"/>
              <a:gd name="connsiteY39" fmla="*/ 367017 h 1573026"/>
              <a:gd name="connsiteX40" fmla="*/ 1226799 w 1936626"/>
              <a:gd name="connsiteY40" fmla="*/ 331298 h 1573026"/>
              <a:gd name="connsiteX41" fmla="*/ 1279184 w 1936626"/>
              <a:gd name="connsiteY41" fmla="*/ 295581 h 1573026"/>
              <a:gd name="connsiteX42" fmla="*/ 1322048 w 1936626"/>
              <a:gd name="connsiteY42" fmla="*/ 271766 h 1573026"/>
              <a:gd name="connsiteX43" fmla="*/ 1245849 w 1936626"/>
              <a:gd name="connsiteY43" fmla="*/ 264623 h 1573026"/>
              <a:gd name="connsiteX44" fmla="*/ 1245849 w 1936626"/>
              <a:gd name="connsiteY44" fmla="*/ 202710 h 1573026"/>
              <a:gd name="connsiteX45" fmla="*/ 1295854 w 1936626"/>
              <a:gd name="connsiteY45" fmla="*/ 202710 h 1573026"/>
              <a:gd name="connsiteX46" fmla="*/ 1403010 w 1936626"/>
              <a:gd name="connsiteY46" fmla="*/ 97935 h 1573026"/>
              <a:gd name="connsiteX47" fmla="*/ 1453016 w 1936626"/>
              <a:gd name="connsiteY47" fmla="*/ 305 h 1573026"/>
              <a:gd name="connsiteX48" fmla="*/ 1417298 w 1936626"/>
              <a:gd name="connsiteY48" fmla="*/ 114604 h 1573026"/>
              <a:gd name="connsiteX49" fmla="*/ 1343480 w 1936626"/>
              <a:gd name="connsiteY49" fmla="*/ 193186 h 1573026"/>
              <a:gd name="connsiteX50" fmla="*/ 1407772 w 1936626"/>
              <a:gd name="connsiteY50" fmla="*/ 217000 h 1573026"/>
              <a:gd name="connsiteX51" fmla="*/ 1467303 w 1936626"/>
              <a:gd name="connsiteY51" fmla="*/ 212237 h 1573026"/>
              <a:gd name="connsiteX52" fmla="*/ 1512549 w 1936626"/>
              <a:gd name="connsiteY52" fmla="*/ 257480 h 1573026"/>
              <a:gd name="connsiteX53" fmla="*/ 1562553 w 1936626"/>
              <a:gd name="connsiteY53" fmla="*/ 243193 h 1573026"/>
              <a:gd name="connsiteX54" fmla="*/ 1605415 w 1936626"/>
              <a:gd name="connsiteY54" fmla="*/ 178900 h 1573026"/>
              <a:gd name="connsiteX55" fmla="*/ 1648278 w 1936626"/>
              <a:gd name="connsiteY55" fmla="*/ 169375 h 1573026"/>
              <a:gd name="connsiteX56" fmla="*/ 1753053 w 1936626"/>
              <a:gd name="connsiteY56" fmla="*/ 152706 h 1573026"/>
              <a:gd name="connsiteX57" fmla="*/ 1769722 w 1936626"/>
              <a:gd name="connsiteY57" fmla="*/ 147943 h 1573026"/>
              <a:gd name="connsiteX58" fmla="*/ 1857828 w 1936626"/>
              <a:gd name="connsiteY58" fmla="*/ 166993 h 1573026"/>
              <a:gd name="connsiteX59" fmla="*/ 1888784 w 1936626"/>
              <a:gd name="connsiteY59" fmla="*/ 188425 h 1573026"/>
              <a:gd name="connsiteX60" fmla="*/ 1914979 w 1936626"/>
              <a:gd name="connsiteY60" fmla="*/ 205092 h 1573026"/>
              <a:gd name="connsiteX61" fmla="*/ 1936409 w 1936626"/>
              <a:gd name="connsiteY61" fmla="*/ 221762 h 1573026"/>
              <a:gd name="connsiteX62" fmla="*/ 1917359 w 1936626"/>
              <a:gd name="connsiteY62" fmla="*/ 264625 h 1573026"/>
              <a:gd name="connsiteX63" fmla="*/ 1914978 w 1936626"/>
              <a:gd name="connsiteY63" fmla="*/ 319393 h 1573026"/>
              <a:gd name="connsiteX64" fmla="*/ 1900690 w 1936626"/>
              <a:gd name="connsiteY64" fmla="*/ 376543 h 1573026"/>
              <a:gd name="connsiteX65" fmla="*/ 1903072 w 1936626"/>
              <a:gd name="connsiteY65" fmla="*/ 386068 h 1573026"/>
              <a:gd name="connsiteX66" fmla="*/ 1934028 w 1936626"/>
              <a:gd name="connsiteY66" fmla="*/ 393212 h 1573026"/>
              <a:gd name="connsiteX67" fmla="*/ 1922122 w 1936626"/>
              <a:gd name="connsiteY67" fmla="*/ 424168 h 1573026"/>
              <a:gd name="connsiteX68" fmla="*/ 1888784 w 1936626"/>
              <a:gd name="connsiteY68" fmla="*/ 445600 h 1573026"/>
              <a:gd name="connsiteX69" fmla="*/ 1874497 w 1936626"/>
              <a:gd name="connsiteY69" fmla="*/ 476556 h 1573026"/>
              <a:gd name="connsiteX70" fmla="*/ 1877750 w 1936626"/>
              <a:gd name="connsiteY70" fmla="*/ 559163 h 1573026"/>
              <a:gd name="connsiteX71" fmla="*/ 1864971 w 1936626"/>
              <a:gd name="connsiteY71" fmla="*/ 590856 h 1573026"/>
              <a:gd name="connsiteX72" fmla="*/ 1862590 w 1936626"/>
              <a:gd name="connsiteY72" fmla="*/ 655150 h 1573026"/>
              <a:gd name="connsiteX73" fmla="*/ 1884022 w 1936626"/>
              <a:gd name="connsiteY73" fmla="*/ 690868 h 1573026"/>
              <a:gd name="connsiteX74" fmla="*/ 1879259 w 1936626"/>
              <a:gd name="connsiteY74" fmla="*/ 743256 h 1573026"/>
              <a:gd name="connsiteX75" fmla="*/ 1881640 w 1936626"/>
              <a:gd name="connsiteY75" fmla="*/ 790881 h 1573026"/>
              <a:gd name="connsiteX76" fmla="*/ 1869734 w 1936626"/>
              <a:gd name="connsiteY76" fmla="*/ 805168 h 1573026"/>
              <a:gd name="connsiteX77" fmla="*/ 1841159 w 1936626"/>
              <a:gd name="connsiteY77" fmla="*/ 890893 h 1573026"/>
              <a:gd name="connsiteX78" fmla="*/ 1810205 w 1936626"/>
              <a:gd name="connsiteY78" fmla="*/ 967092 h 1573026"/>
              <a:gd name="connsiteX79" fmla="*/ 1774484 w 1936626"/>
              <a:gd name="connsiteY79" fmla="*/ 945662 h 1573026"/>
              <a:gd name="connsiteX80" fmla="*/ 1714953 w 1936626"/>
              <a:gd name="connsiteY80" fmla="*/ 917087 h 1573026"/>
              <a:gd name="connsiteX81" fmla="*/ 1686378 w 1936626"/>
              <a:gd name="connsiteY81" fmla="*/ 883750 h 1573026"/>
              <a:gd name="connsiteX82" fmla="*/ 1653042 w 1936626"/>
              <a:gd name="connsiteY82" fmla="*/ 869462 h 1573026"/>
              <a:gd name="connsiteX83" fmla="*/ 1619703 w 1936626"/>
              <a:gd name="connsiteY83" fmla="*/ 871843 h 1573026"/>
              <a:gd name="connsiteX84" fmla="*/ 1569697 w 1936626"/>
              <a:gd name="connsiteY84" fmla="*/ 895656 h 1573026"/>
              <a:gd name="connsiteX85" fmla="*/ 1545884 w 1936626"/>
              <a:gd name="connsiteY85" fmla="*/ 909943 h 1573026"/>
              <a:gd name="connsiteX86" fmla="*/ 1476830 w 1936626"/>
              <a:gd name="connsiteY86" fmla="*/ 926612 h 1573026"/>
              <a:gd name="connsiteX87" fmla="*/ 1455397 w 1936626"/>
              <a:gd name="connsiteY87" fmla="*/ 957568 h 1573026"/>
              <a:gd name="connsiteX88" fmla="*/ 1453015 w 1936626"/>
              <a:gd name="connsiteY88" fmla="*/ 1036150 h 1573026"/>
              <a:gd name="connsiteX89" fmla="*/ 1455399 w 1936626"/>
              <a:gd name="connsiteY89" fmla="*/ 1062342 h 1573026"/>
              <a:gd name="connsiteX90" fmla="*/ 1355384 w 1936626"/>
              <a:gd name="connsiteY90" fmla="*/ 1112350 h 1573026"/>
              <a:gd name="connsiteX91" fmla="*/ 1312522 w 1936626"/>
              <a:gd name="connsiteY91" fmla="*/ 1112350 h 1573026"/>
              <a:gd name="connsiteX92" fmla="*/ 1222036 w 1936626"/>
              <a:gd name="connsiteY92" fmla="*/ 1148067 h 1573026"/>
              <a:gd name="connsiteX93" fmla="*/ 1200603 w 1936626"/>
              <a:gd name="connsiteY93" fmla="*/ 1188550 h 1573026"/>
              <a:gd name="connsiteX94" fmla="*/ 1200605 w 1936626"/>
              <a:gd name="connsiteY94" fmla="*/ 1238556 h 1573026"/>
              <a:gd name="connsiteX95" fmla="*/ 1150597 w 1936626"/>
              <a:gd name="connsiteY95" fmla="*/ 1279037 h 1573026"/>
              <a:gd name="connsiteX96" fmla="*/ 1133930 w 1936626"/>
              <a:gd name="connsiteY96" fmla="*/ 1309993 h 1573026"/>
              <a:gd name="connsiteX97" fmla="*/ 1136309 w 1936626"/>
              <a:gd name="connsiteY97" fmla="*/ 1331425 h 1573026"/>
              <a:gd name="connsiteX98" fmla="*/ 1169647 w 1936626"/>
              <a:gd name="connsiteY98" fmla="*/ 1326662 h 1573026"/>
              <a:gd name="connsiteX99" fmla="*/ 1193461 w 1936626"/>
              <a:gd name="connsiteY99" fmla="*/ 1350474 h 1573026"/>
              <a:gd name="connsiteX100" fmla="*/ 1181553 w 1936626"/>
              <a:gd name="connsiteY100" fmla="*/ 1383812 h 1573026"/>
              <a:gd name="connsiteX101" fmla="*/ 1179172 w 1936626"/>
              <a:gd name="connsiteY101" fmla="*/ 1421912 h 1573026"/>
              <a:gd name="connsiteX102" fmla="*/ 1100592 w 1936626"/>
              <a:gd name="connsiteY102" fmla="*/ 1450487 h 1573026"/>
              <a:gd name="connsiteX103" fmla="*/ 1091067 w 1936626"/>
              <a:gd name="connsiteY103" fmla="*/ 1538594 h 1573026"/>
              <a:gd name="connsiteX104" fmla="*/ 1024390 w 1936626"/>
              <a:gd name="connsiteY104" fmla="*/ 1560025 h 1573026"/>
              <a:gd name="connsiteX105" fmla="*/ 988339 w 1936626"/>
              <a:gd name="connsiteY105" fmla="*/ 1573012 h 1573026"/>
              <a:gd name="connsiteX106" fmla="*/ 907709 w 1936626"/>
              <a:gd name="connsiteY106" fmla="*/ 1557643 h 1573026"/>
              <a:gd name="connsiteX107" fmla="*/ 881515 w 1936626"/>
              <a:gd name="connsiteY107" fmla="*/ 1571931 h 1573026"/>
              <a:gd name="connsiteX108" fmla="*/ 826749 w 1936626"/>
              <a:gd name="connsiteY108" fmla="*/ 1543356 h 1573026"/>
              <a:gd name="connsiteX109" fmla="*/ 786265 w 1936626"/>
              <a:gd name="connsiteY109" fmla="*/ 1507637 h 1573026"/>
              <a:gd name="connsiteX110" fmla="*/ 743405 w 1936626"/>
              <a:gd name="connsiteY110" fmla="*/ 1479061 h 1573026"/>
              <a:gd name="connsiteX111" fmla="*/ 771978 w 1936626"/>
              <a:gd name="connsiteY111" fmla="*/ 1455250 h 1573026"/>
              <a:gd name="connsiteX112" fmla="*/ 760072 w 1936626"/>
              <a:gd name="connsiteY112" fmla="*/ 1438581 h 1573026"/>
              <a:gd name="connsiteX113" fmla="*/ 698159 w 1936626"/>
              <a:gd name="connsiteY113" fmla="*/ 1426675 h 1573026"/>
              <a:gd name="connsiteX114" fmla="*/ 679109 w 1936626"/>
              <a:gd name="connsiteY114" fmla="*/ 1402862 h 1573026"/>
              <a:gd name="connsiteX115" fmla="*/ 641011 w 1936626"/>
              <a:gd name="connsiteY115" fmla="*/ 1379050 h 1573026"/>
              <a:gd name="connsiteX116" fmla="*/ 636247 w 1936626"/>
              <a:gd name="connsiteY116" fmla="*/ 1390956 h 1573026"/>
              <a:gd name="connsiteX117" fmla="*/ 650536 w 1936626"/>
              <a:gd name="connsiteY117" fmla="*/ 1429056 h 1573026"/>
              <a:gd name="connsiteX118" fmla="*/ 619578 w 1936626"/>
              <a:gd name="connsiteY118" fmla="*/ 1443343 h 1573026"/>
              <a:gd name="connsiteX119" fmla="*/ 593386 w 1936626"/>
              <a:gd name="connsiteY119" fmla="*/ 1457630 h 1573026"/>
              <a:gd name="connsiteX120" fmla="*/ 576715 w 1936626"/>
              <a:gd name="connsiteY120" fmla="*/ 1450487 h 1573026"/>
              <a:gd name="connsiteX121" fmla="*/ 531472 w 1936626"/>
              <a:gd name="connsiteY121" fmla="*/ 1388575 h 1573026"/>
              <a:gd name="connsiteX122" fmla="*/ 486230 w 1936626"/>
              <a:gd name="connsiteY122" fmla="*/ 1355237 h 1573026"/>
              <a:gd name="connsiteX123" fmla="*/ 507661 w 1936626"/>
              <a:gd name="connsiteY123" fmla="*/ 1338568 h 1573026"/>
              <a:gd name="connsiteX124" fmla="*/ 529092 w 1936626"/>
              <a:gd name="connsiteY124" fmla="*/ 1298087 h 1573026"/>
              <a:gd name="connsiteX125" fmla="*/ 514803 w 1936626"/>
              <a:gd name="connsiteY125" fmla="*/ 1286181 h 1573026"/>
              <a:gd name="connsiteX126" fmla="*/ 476705 w 1936626"/>
              <a:gd name="connsiteY126" fmla="*/ 1288562 h 1573026"/>
              <a:gd name="connsiteX127" fmla="*/ 400505 w 1936626"/>
              <a:gd name="connsiteY127" fmla="*/ 1245700 h 1573026"/>
              <a:gd name="connsiteX128" fmla="*/ 357640 w 1936626"/>
              <a:gd name="connsiteY128" fmla="*/ 1226650 h 1573026"/>
              <a:gd name="connsiteX129" fmla="*/ 348117 w 1936626"/>
              <a:gd name="connsiteY129" fmla="*/ 1226650 h 1573026"/>
              <a:gd name="connsiteX130" fmla="*/ 336211 w 1936626"/>
              <a:gd name="connsiteY130" fmla="*/ 1162356 h 1573026"/>
              <a:gd name="connsiteX131" fmla="*/ 348117 w 1936626"/>
              <a:gd name="connsiteY131" fmla="*/ 1098062 h 1573026"/>
              <a:gd name="connsiteX132" fmla="*/ 317161 w 1936626"/>
              <a:gd name="connsiteY132" fmla="*/ 1064725 h 1573026"/>
              <a:gd name="connsiteX133" fmla="*/ 264774 w 1936626"/>
              <a:gd name="connsiteY133" fmla="*/ 1040912 h 1573026"/>
              <a:gd name="connsiteX134" fmla="*/ 290967 w 1936626"/>
              <a:gd name="connsiteY134" fmla="*/ 1017100 h 1573026"/>
              <a:gd name="connsiteX135" fmla="*/ 336211 w 1936626"/>
              <a:gd name="connsiteY135" fmla="*/ 1021862 h 1573026"/>
              <a:gd name="connsiteX136" fmla="*/ 331449 w 1936626"/>
              <a:gd name="connsiteY136" fmla="*/ 974237 h 1573026"/>
              <a:gd name="connsiteX137" fmla="*/ 302874 w 1936626"/>
              <a:gd name="connsiteY137" fmla="*/ 969475 h 1573026"/>
              <a:gd name="connsiteX138" fmla="*/ 307636 w 1936626"/>
              <a:gd name="connsiteY138" fmla="*/ 921850 h 1573026"/>
              <a:gd name="connsiteX139" fmla="*/ 276680 w 1936626"/>
              <a:gd name="connsiteY139" fmla="*/ 907562 h 1573026"/>
              <a:gd name="connsiteX140" fmla="*/ 112369 w 1936626"/>
              <a:gd name="connsiteY140" fmla="*/ 907562 h 1573026"/>
              <a:gd name="connsiteX141" fmla="*/ 102849 w 1936626"/>
              <a:gd name="connsiteY141" fmla="*/ 907562 h 1573026"/>
              <a:gd name="connsiteX0" fmla="*/ 95476 w 1929253"/>
              <a:gd name="connsiteY0" fmla="*/ 907562 h 1573026"/>
              <a:gd name="connsiteX1" fmla="*/ 59757 w 1929253"/>
              <a:gd name="connsiteY1" fmla="*/ 562280 h 1573026"/>
              <a:gd name="connsiteX2" fmla="*/ 104999 w 1929253"/>
              <a:gd name="connsiteY2" fmla="*/ 478937 h 1573026"/>
              <a:gd name="connsiteX3" fmla="*/ 133574 w 1929253"/>
              <a:gd name="connsiteY3" fmla="*/ 455125 h 1573026"/>
              <a:gd name="connsiteX4" fmla="*/ 135958 w 1929253"/>
              <a:gd name="connsiteY4" fmla="*/ 426549 h 1573026"/>
              <a:gd name="connsiteX5" fmla="*/ 64517 w 1929253"/>
              <a:gd name="connsiteY5" fmla="*/ 412262 h 1573026"/>
              <a:gd name="connsiteX6" fmla="*/ 35944 w 1929253"/>
              <a:gd name="connsiteY6" fmla="*/ 417024 h 1573026"/>
              <a:gd name="connsiteX7" fmla="*/ 224 w 1929253"/>
              <a:gd name="connsiteY7" fmla="*/ 383687 h 1573026"/>
              <a:gd name="connsiteX8" fmla="*/ 24038 w 1929253"/>
              <a:gd name="connsiteY8" fmla="*/ 357491 h 1573026"/>
              <a:gd name="connsiteX9" fmla="*/ 85949 w 1929253"/>
              <a:gd name="connsiteY9" fmla="*/ 343206 h 1573026"/>
              <a:gd name="connsiteX10" fmla="*/ 131192 w 1929253"/>
              <a:gd name="connsiteY10" fmla="*/ 357493 h 1573026"/>
              <a:gd name="connsiteX11" fmla="*/ 143099 w 1929253"/>
              <a:gd name="connsiteY11" fmla="*/ 376543 h 1573026"/>
              <a:gd name="connsiteX12" fmla="*/ 262161 w 1929253"/>
              <a:gd name="connsiteY12" fmla="*/ 436075 h 1573026"/>
              <a:gd name="connsiteX13" fmla="*/ 285974 w 1929253"/>
              <a:gd name="connsiteY13" fmla="*/ 500368 h 1573026"/>
              <a:gd name="connsiteX14" fmla="*/ 307405 w 1929253"/>
              <a:gd name="connsiteY14" fmla="*/ 512275 h 1573026"/>
              <a:gd name="connsiteX15" fmla="*/ 305024 w 1929253"/>
              <a:gd name="connsiteY15" fmla="*/ 421787 h 1573026"/>
              <a:gd name="connsiteX16" fmla="*/ 326455 w 1929253"/>
              <a:gd name="connsiteY16" fmla="*/ 383687 h 1573026"/>
              <a:gd name="connsiteX17" fmla="*/ 345505 w 1929253"/>
              <a:gd name="connsiteY17" fmla="*/ 386068 h 1573026"/>
              <a:gd name="connsiteX18" fmla="*/ 345505 w 1929253"/>
              <a:gd name="connsiteY18" fmla="*/ 347968 h 1573026"/>
              <a:gd name="connsiteX19" fmla="*/ 357413 w 1929253"/>
              <a:gd name="connsiteY19" fmla="*/ 340823 h 1573026"/>
              <a:gd name="connsiteX20" fmla="*/ 414561 w 1929253"/>
              <a:gd name="connsiteY20" fmla="*/ 343206 h 1573026"/>
              <a:gd name="connsiteX21" fmla="*/ 514574 w 1929253"/>
              <a:gd name="connsiteY21" fmla="*/ 317012 h 1573026"/>
              <a:gd name="connsiteX22" fmla="*/ 586011 w 1929253"/>
              <a:gd name="connsiteY22" fmla="*/ 305106 h 1573026"/>
              <a:gd name="connsiteX23" fmla="*/ 671403 w 1929253"/>
              <a:gd name="connsiteY23" fmla="*/ 250164 h 1573026"/>
              <a:gd name="connsiteX24" fmla="*/ 743174 w 1929253"/>
              <a:gd name="connsiteY24" fmla="*/ 221762 h 1573026"/>
              <a:gd name="connsiteX25" fmla="*/ 812232 w 1929253"/>
              <a:gd name="connsiteY25" fmla="*/ 188423 h 1573026"/>
              <a:gd name="connsiteX26" fmla="*/ 883667 w 1929253"/>
              <a:gd name="connsiteY26" fmla="*/ 195568 h 1573026"/>
              <a:gd name="connsiteX27" fmla="*/ 936055 w 1929253"/>
              <a:gd name="connsiteY27" fmla="*/ 174137 h 1573026"/>
              <a:gd name="connsiteX28" fmla="*/ 967013 w 1929253"/>
              <a:gd name="connsiteY28" fmla="*/ 183660 h 1573026"/>
              <a:gd name="connsiteX29" fmla="*/ 1040830 w 1929253"/>
              <a:gd name="connsiteY29" fmla="*/ 233668 h 1573026"/>
              <a:gd name="connsiteX30" fmla="*/ 978917 w 1929253"/>
              <a:gd name="connsiteY30" fmla="*/ 209856 h 1573026"/>
              <a:gd name="connsiteX31" fmla="*/ 1000349 w 1929253"/>
              <a:gd name="connsiteY31" fmla="*/ 281293 h 1573026"/>
              <a:gd name="connsiteX32" fmla="*/ 1038451 w 1929253"/>
              <a:gd name="connsiteY32" fmla="*/ 309866 h 1573026"/>
              <a:gd name="connsiteX33" fmla="*/ 1133699 w 1929253"/>
              <a:gd name="connsiteY33" fmla="*/ 314631 h 1573026"/>
              <a:gd name="connsiteX34" fmla="*/ 1200376 w 1929253"/>
              <a:gd name="connsiteY34" fmla="*/ 271766 h 1573026"/>
              <a:gd name="connsiteX35" fmla="*/ 1197992 w 1929253"/>
              <a:gd name="connsiteY35" fmla="*/ 293200 h 1573026"/>
              <a:gd name="connsiteX36" fmla="*/ 1162274 w 1929253"/>
              <a:gd name="connsiteY36" fmla="*/ 321775 h 1573026"/>
              <a:gd name="connsiteX37" fmla="*/ 1088455 w 1929253"/>
              <a:gd name="connsiteY37" fmla="*/ 338443 h 1573026"/>
              <a:gd name="connsiteX38" fmla="*/ 1095601 w 1929253"/>
              <a:gd name="connsiteY38" fmla="*/ 367017 h 1573026"/>
              <a:gd name="connsiteX39" fmla="*/ 1219426 w 1929253"/>
              <a:gd name="connsiteY39" fmla="*/ 331298 h 1573026"/>
              <a:gd name="connsiteX40" fmla="*/ 1271811 w 1929253"/>
              <a:gd name="connsiteY40" fmla="*/ 295581 h 1573026"/>
              <a:gd name="connsiteX41" fmla="*/ 1314675 w 1929253"/>
              <a:gd name="connsiteY41" fmla="*/ 271766 h 1573026"/>
              <a:gd name="connsiteX42" fmla="*/ 1238476 w 1929253"/>
              <a:gd name="connsiteY42" fmla="*/ 264623 h 1573026"/>
              <a:gd name="connsiteX43" fmla="*/ 1238476 w 1929253"/>
              <a:gd name="connsiteY43" fmla="*/ 202710 h 1573026"/>
              <a:gd name="connsiteX44" fmla="*/ 1288481 w 1929253"/>
              <a:gd name="connsiteY44" fmla="*/ 202710 h 1573026"/>
              <a:gd name="connsiteX45" fmla="*/ 1395637 w 1929253"/>
              <a:gd name="connsiteY45" fmla="*/ 97935 h 1573026"/>
              <a:gd name="connsiteX46" fmla="*/ 1445643 w 1929253"/>
              <a:gd name="connsiteY46" fmla="*/ 305 h 1573026"/>
              <a:gd name="connsiteX47" fmla="*/ 1409925 w 1929253"/>
              <a:gd name="connsiteY47" fmla="*/ 114604 h 1573026"/>
              <a:gd name="connsiteX48" fmla="*/ 1336107 w 1929253"/>
              <a:gd name="connsiteY48" fmla="*/ 193186 h 1573026"/>
              <a:gd name="connsiteX49" fmla="*/ 1400399 w 1929253"/>
              <a:gd name="connsiteY49" fmla="*/ 217000 h 1573026"/>
              <a:gd name="connsiteX50" fmla="*/ 1459930 w 1929253"/>
              <a:gd name="connsiteY50" fmla="*/ 212237 h 1573026"/>
              <a:gd name="connsiteX51" fmla="*/ 1505176 w 1929253"/>
              <a:gd name="connsiteY51" fmla="*/ 257480 h 1573026"/>
              <a:gd name="connsiteX52" fmla="*/ 1555180 w 1929253"/>
              <a:gd name="connsiteY52" fmla="*/ 243193 h 1573026"/>
              <a:gd name="connsiteX53" fmla="*/ 1598042 w 1929253"/>
              <a:gd name="connsiteY53" fmla="*/ 178900 h 1573026"/>
              <a:gd name="connsiteX54" fmla="*/ 1640905 w 1929253"/>
              <a:gd name="connsiteY54" fmla="*/ 169375 h 1573026"/>
              <a:gd name="connsiteX55" fmla="*/ 1745680 w 1929253"/>
              <a:gd name="connsiteY55" fmla="*/ 152706 h 1573026"/>
              <a:gd name="connsiteX56" fmla="*/ 1762349 w 1929253"/>
              <a:gd name="connsiteY56" fmla="*/ 147943 h 1573026"/>
              <a:gd name="connsiteX57" fmla="*/ 1850455 w 1929253"/>
              <a:gd name="connsiteY57" fmla="*/ 166993 h 1573026"/>
              <a:gd name="connsiteX58" fmla="*/ 1881411 w 1929253"/>
              <a:gd name="connsiteY58" fmla="*/ 188425 h 1573026"/>
              <a:gd name="connsiteX59" fmla="*/ 1907606 w 1929253"/>
              <a:gd name="connsiteY59" fmla="*/ 205092 h 1573026"/>
              <a:gd name="connsiteX60" fmla="*/ 1929036 w 1929253"/>
              <a:gd name="connsiteY60" fmla="*/ 221762 h 1573026"/>
              <a:gd name="connsiteX61" fmla="*/ 1909986 w 1929253"/>
              <a:gd name="connsiteY61" fmla="*/ 264625 h 1573026"/>
              <a:gd name="connsiteX62" fmla="*/ 1907605 w 1929253"/>
              <a:gd name="connsiteY62" fmla="*/ 319393 h 1573026"/>
              <a:gd name="connsiteX63" fmla="*/ 1893317 w 1929253"/>
              <a:gd name="connsiteY63" fmla="*/ 376543 h 1573026"/>
              <a:gd name="connsiteX64" fmla="*/ 1895699 w 1929253"/>
              <a:gd name="connsiteY64" fmla="*/ 386068 h 1573026"/>
              <a:gd name="connsiteX65" fmla="*/ 1926655 w 1929253"/>
              <a:gd name="connsiteY65" fmla="*/ 393212 h 1573026"/>
              <a:gd name="connsiteX66" fmla="*/ 1914749 w 1929253"/>
              <a:gd name="connsiteY66" fmla="*/ 424168 h 1573026"/>
              <a:gd name="connsiteX67" fmla="*/ 1881411 w 1929253"/>
              <a:gd name="connsiteY67" fmla="*/ 445600 h 1573026"/>
              <a:gd name="connsiteX68" fmla="*/ 1867124 w 1929253"/>
              <a:gd name="connsiteY68" fmla="*/ 476556 h 1573026"/>
              <a:gd name="connsiteX69" fmla="*/ 1870377 w 1929253"/>
              <a:gd name="connsiteY69" fmla="*/ 559163 h 1573026"/>
              <a:gd name="connsiteX70" fmla="*/ 1857598 w 1929253"/>
              <a:gd name="connsiteY70" fmla="*/ 590856 h 1573026"/>
              <a:gd name="connsiteX71" fmla="*/ 1855217 w 1929253"/>
              <a:gd name="connsiteY71" fmla="*/ 655150 h 1573026"/>
              <a:gd name="connsiteX72" fmla="*/ 1876649 w 1929253"/>
              <a:gd name="connsiteY72" fmla="*/ 690868 h 1573026"/>
              <a:gd name="connsiteX73" fmla="*/ 1871886 w 1929253"/>
              <a:gd name="connsiteY73" fmla="*/ 743256 h 1573026"/>
              <a:gd name="connsiteX74" fmla="*/ 1874267 w 1929253"/>
              <a:gd name="connsiteY74" fmla="*/ 790881 h 1573026"/>
              <a:gd name="connsiteX75" fmla="*/ 1862361 w 1929253"/>
              <a:gd name="connsiteY75" fmla="*/ 805168 h 1573026"/>
              <a:gd name="connsiteX76" fmla="*/ 1833786 w 1929253"/>
              <a:gd name="connsiteY76" fmla="*/ 890893 h 1573026"/>
              <a:gd name="connsiteX77" fmla="*/ 1802832 w 1929253"/>
              <a:gd name="connsiteY77" fmla="*/ 967092 h 1573026"/>
              <a:gd name="connsiteX78" fmla="*/ 1767111 w 1929253"/>
              <a:gd name="connsiteY78" fmla="*/ 945662 h 1573026"/>
              <a:gd name="connsiteX79" fmla="*/ 1707580 w 1929253"/>
              <a:gd name="connsiteY79" fmla="*/ 917087 h 1573026"/>
              <a:gd name="connsiteX80" fmla="*/ 1679005 w 1929253"/>
              <a:gd name="connsiteY80" fmla="*/ 883750 h 1573026"/>
              <a:gd name="connsiteX81" fmla="*/ 1645669 w 1929253"/>
              <a:gd name="connsiteY81" fmla="*/ 869462 h 1573026"/>
              <a:gd name="connsiteX82" fmla="*/ 1612330 w 1929253"/>
              <a:gd name="connsiteY82" fmla="*/ 871843 h 1573026"/>
              <a:gd name="connsiteX83" fmla="*/ 1562324 w 1929253"/>
              <a:gd name="connsiteY83" fmla="*/ 895656 h 1573026"/>
              <a:gd name="connsiteX84" fmla="*/ 1538511 w 1929253"/>
              <a:gd name="connsiteY84" fmla="*/ 909943 h 1573026"/>
              <a:gd name="connsiteX85" fmla="*/ 1469457 w 1929253"/>
              <a:gd name="connsiteY85" fmla="*/ 926612 h 1573026"/>
              <a:gd name="connsiteX86" fmla="*/ 1448024 w 1929253"/>
              <a:gd name="connsiteY86" fmla="*/ 957568 h 1573026"/>
              <a:gd name="connsiteX87" fmla="*/ 1445642 w 1929253"/>
              <a:gd name="connsiteY87" fmla="*/ 1036150 h 1573026"/>
              <a:gd name="connsiteX88" fmla="*/ 1448026 w 1929253"/>
              <a:gd name="connsiteY88" fmla="*/ 1062342 h 1573026"/>
              <a:gd name="connsiteX89" fmla="*/ 1348011 w 1929253"/>
              <a:gd name="connsiteY89" fmla="*/ 1112350 h 1573026"/>
              <a:gd name="connsiteX90" fmla="*/ 1305149 w 1929253"/>
              <a:gd name="connsiteY90" fmla="*/ 1112350 h 1573026"/>
              <a:gd name="connsiteX91" fmla="*/ 1214663 w 1929253"/>
              <a:gd name="connsiteY91" fmla="*/ 1148067 h 1573026"/>
              <a:gd name="connsiteX92" fmla="*/ 1193230 w 1929253"/>
              <a:gd name="connsiteY92" fmla="*/ 1188550 h 1573026"/>
              <a:gd name="connsiteX93" fmla="*/ 1193232 w 1929253"/>
              <a:gd name="connsiteY93" fmla="*/ 1238556 h 1573026"/>
              <a:gd name="connsiteX94" fmla="*/ 1143224 w 1929253"/>
              <a:gd name="connsiteY94" fmla="*/ 1279037 h 1573026"/>
              <a:gd name="connsiteX95" fmla="*/ 1126557 w 1929253"/>
              <a:gd name="connsiteY95" fmla="*/ 1309993 h 1573026"/>
              <a:gd name="connsiteX96" fmla="*/ 1128936 w 1929253"/>
              <a:gd name="connsiteY96" fmla="*/ 1331425 h 1573026"/>
              <a:gd name="connsiteX97" fmla="*/ 1162274 w 1929253"/>
              <a:gd name="connsiteY97" fmla="*/ 1326662 h 1573026"/>
              <a:gd name="connsiteX98" fmla="*/ 1186088 w 1929253"/>
              <a:gd name="connsiteY98" fmla="*/ 1350474 h 1573026"/>
              <a:gd name="connsiteX99" fmla="*/ 1174180 w 1929253"/>
              <a:gd name="connsiteY99" fmla="*/ 1383812 h 1573026"/>
              <a:gd name="connsiteX100" fmla="*/ 1171799 w 1929253"/>
              <a:gd name="connsiteY100" fmla="*/ 1421912 h 1573026"/>
              <a:gd name="connsiteX101" fmla="*/ 1093219 w 1929253"/>
              <a:gd name="connsiteY101" fmla="*/ 1450487 h 1573026"/>
              <a:gd name="connsiteX102" fmla="*/ 1083694 w 1929253"/>
              <a:gd name="connsiteY102" fmla="*/ 1538594 h 1573026"/>
              <a:gd name="connsiteX103" fmla="*/ 1017017 w 1929253"/>
              <a:gd name="connsiteY103" fmla="*/ 1560025 h 1573026"/>
              <a:gd name="connsiteX104" fmla="*/ 980966 w 1929253"/>
              <a:gd name="connsiteY104" fmla="*/ 1573012 h 1573026"/>
              <a:gd name="connsiteX105" fmla="*/ 900336 w 1929253"/>
              <a:gd name="connsiteY105" fmla="*/ 1557643 h 1573026"/>
              <a:gd name="connsiteX106" fmla="*/ 874142 w 1929253"/>
              <a:gd name="connsiteY106" fmla="*/ 1571931 h 1573026"/>
              <a:gd name="connsiteX107" fmla="*/ 819376 w 1929253"/>
              <a:gd name="connsiteY107" fmla="*/ 1543356 h 1573026"/>
              <a:gd name="connsiteX108" fmla="*/ 778892 w 1929253"/>
              <a:gd name="connsiteY108" fmla="*/ 1507637 h 1573026"/>
              <a:gd name="connsiteX109" fmla="*/ 736032 w 1929253"/>
              <a:gd name="connsiteY109" fmla="*/ 1479061 h 1573026"/>
              <a:gd name="connsiteX110" fmla="*/ 764605 w 1929253"/>
              <a:gd name="connsiteY110" fmla="*/ 1455250 h 1573026"/>
              <a:gd name="connsiteX111" fmla="*/ 752699 w 1929253"/>
              <a:gd name="connsiteY111" fmla="*/ 1438581 h 1573026"/>
              <a:gd name="connsiteX112" fmla="*/ 690786 w 1929253"/>
              <a:gd name="connsiteY112" fmla="*/ 1426675 h 1573026"/>
              <a:gd name="connsiteX113" fmla="*/ 671736 w 1929253"/>
              <a:gd name="connsiteY113" fmla="*/ 1402862 h 1573026"/>
              <a:gd name="connsiteX114" fmla="*/ 633638 w 1929253"/>
              <a:gd name="connsiteY114" fmla="*/ 1379050 h 1573026"/>
              <a:gd name="connsiteX115" fmla="*/ 628874 w 1929253"/>
              <a:gd name="connsiteY115" fmla="*/ 1390956 h 1573026"/>
              <a:gd name="connsiteX116" fmla="*/ 643163 w 1929253"/>
              <a:gd name="connsiteY116" fmla="*/ 1429056 h 1573026"/>
              <a:gd name="connsiteX117" fmla="*/ 612205 w 1929253"/>
              <a:gd name="connsiteY117" fmla="*/ 1443343 h 1573026"/>
              <a:gd name="connsiteX118" fmla="*/ 586013 w 1929253"/>
              <a:gd name="connsiteY118" fmla="*/ 1457630 h 1573026"/>
              <a:gd name="connsiteX119" fmla="*/ 569342 w 1929253"/>
              <a:gd name="connsiteY119" fmla="*/ 1450487 h 1573026"/>
              <a:gd name="connsiteX120" fmla="*/ 524099 w 1929253"/>
              <a:gd name="connsiteY120" fmla="*/ 1388575 h 1573026"/>
              <a:gd name="connsiteX121" fmla="*/ 478857 w 1929253"/>
              <a:gd name="connsiteY121" fmla="*/ 1355237 h 1573026"/>
              <a:gd name="connsiteX122" fmla="*/ 500288 w 1929253"/>
              <a:gd name="connsiteY122" fmla="*/ 1338568 h 1573026"/>
              <a:gd name="connsiteX123" fmla="*/ 521719 w 1929253"/>
              <a:gd name="connsiteY123" fmla="*/ 1298087 h 1573026"/>
              <a:gd name="connsiteX124" fmla="*/ 507430 w 1929253"/>
              <a:gd name="connsiteY124" fmla="*/ 1286181 h 1573026"/>
              <a:gd name="connsiteX125" fmla="*/ 469332 w 1929253"/>
              <a:gd name="connsiteY125" fmla="*/ 1288562 h 1573026"/>
              <a:gd name="connsiteX126" fmla="*/ 393132 w 1929253"/>
              <a:gd name="connsiteY126" fmla="*/ 1245700 h 1573026"/>
              <a:gd name="connsiteX127" fmla="*/ 350267 w 1929253"/>
              <a:gd name="connsiteY127" fmla="*/ 1226650 h 1573026"/>
              <a:gd name="connsiteX128" fmla="*/ 340744 w 1929253"/>
              <a:gd name="connsiteY128" fmla="*/ 1226650 h 1573026"/>
              <a:gd name="connsiteX129" fmla="*/ 328838 w 1929253"/>
              <a:gd name="connsiteY129" fmla="*/ 1162356 h 1573026"/>
              <a:gd name="connsiteX130" fmla="*/ 340744 w 1929253"/>
              <a:gd name="connsiteY130" fmla="*/ 1098062 h 1573026"/>
              <a:gd name="connsiteX131" fmla="*/ 309788 w 1929253"/>
              <a:gd name="connsiteY131" fmla="*/ 1064725 h 1573026"/>
              <a:gd name="connsiteX132" fmla="*/ 257401 w 1929253"/>
              <a:gd name="connsiteY132" fmla="*/ 1040912 h 1573026"/>
              <a:gd name="connsiteX133" fmla="*/ 283594 w 1929253"/>
              <a:gd name="connsiteY133" fmla="*/ 1017100 h 1573026"/>
              <a:gd name="connsiteX134" fmla="*/ 328838 w 1929253"/>
              <a:gd name="connsiteY134" fmla="*/ 1021862 h 1573026"/>
              <a:gd name="connsiteX135" fmla="*/ 324076 w 1929253"/>
              <a:gd name="connsiteY135" fmla="*/ 974237 h 1573026"/>
              <a:gd name="connsiteX136" fmla="*/ 295501 w 1929253"/>
              <a:gd name="connsiteY136" fmla="*/ 969475 h 1573026"/>
              <a:gd name="connsiteX137" fmla="*/ 300263 w 1929253"/>
              <a:gd name="connsiteY137" fmla="*/ 921850 h 1573026"/>
              <a:gd name="connsiteX138" fmla="*/ 269307 w 1929253"/>
              <a:gd name="connsiteY138" fmla="*/ 907562 h 1573026"/>
              <a:gd name="connsiteX139" fmla="*/ 104996 w 1929253"/>
              <a:gd name="connsiteY139" fmla="*/ 907562 h 1573026"/>
              <a:gd name="connsiteX140" fmla="*/ 95476 w 1929253"/>
              <a:gd name="connsiteY140" fmla="*/ 907562 h 1573026"/>
              <a:gd name="connsiteX0" fmla="*/ 95476 w 1929253"/>
              <a:gd name="connsiteY0" fmla="*/ 907562 h 1573026"/>
              <a:gd name="connsiteX1" fmla="*/ 104999 w 1929253"/>
              <a:gd name="connsiteY1" fmla="*/ 478937 h 1573026"/>
              <a:gd name="connsiteX2" fmla="*/ 133574 w 1929253"/>
              <a:gd name="connsiteY2" fmla="*/ 455125 h 1573026"/>
              <a:gd name="connsiteX3" fmla="*/ 135958 w 1929253"/>
              <a:gd name="connsiteY3" fmla="*/ 426549 h 1573026"/>
              <a:gd name="connsiteX4" fmla="*/ 64517 w 1929253"/>
              <a:gd name="connsiteY4" fmla="*/ 412262 h 1573026"/>
              <a:gd name="connsiteX5" fmla="*/ 35944 w 1929253"/>
              <a:gd name="connsiteY5" fmla="*/ 417024 h 1573026"/>
              <a:gd name="connsiteX6" fmla="*/ 224 w 1929253"/>
              <a:gd name="connsiteY6" fmla="*/ 383687 h 1573026"/>
              <a:gd name="connsiteX7" fmla="*/ 24038 w 1929253"/>
              <a:gd name="connsiteY7" fmla="*/ 357491 h 1573026"/>
              <a:gd name="connsiteX8" fmla="*/ 85949 w 1929253"/>
              <a:gd name="connsiteY8" fmla="*/ 343206 h 1573026"/>
              <a:gd name="connsiteX9" fmla="*/ 131192 w 1929253"/>
              <a:gd name="connsiteY9" fmla="*/ 357493 h 1573026"/>
              <a:gd name="connsiteX10" fmla="*/ 143099 w 1929253"/>
              <a:gd name="connsiteY10" fmla="*/ 376543 h 1573026"/>
              <a:gd name="connsiteX11" fmla="*/ 262161 w 1929253"/>
              <a:gd name="connsiteY11" fmla="*/ 436075 h 1573026"/>
              <a:gd name="connsiteX12" fmla="*/ 285974 w 1929253"/>
              <a:gd name="connsiteY12" fmla="*/ 500368 h 1573026"/>
              <a:gd name="connsiteX13" fmla="*/ 307405 w 1929253"/>
              <a:gd name="connsiteY13" fmla="*/ 512275 h 1573026"/>
              <a:gd name="connsiteX14" fmla="*/ 305024 w 1929253"/>
              <a:gd name="connsiteY14" fmla="*/ 421787 h 1573026"/>
              <a:gd name="connsiteX15" fmla="*/ 326455 w 1929253"/>
              <a:gd name="connsiteY15" fmla="*/ 383687 h 1573026"/>
              <a:gd name="connsiteX16" fmla="*/ 345505 w 1929253"/>
              <a:gd name="connsiteY16" fmla="*/ 386068 h 1573026"/>
              <a:gd name="connsiteX17" fmla="*/ 345505 w 1929253"/>
              <a:gd name="connsiteY17" fmla="*/ 347968 h 1573026"/>
              <a:gd name="connsiteX18" fmla="*/ 357413 w 1929253"/>
              <a:gd name="connsiteY18" fmla="*/ 340823 h 1573026"/>
              <a:gd name="connsiteX19" fmla="*/ 414561 w 1929253"/>
              <a:gd name="connsiteY19" fmla="*/ 343206 h 1573026"/>
              <a:gd name="connsiteX20" fmla="*/ 514574 w 1929253"/>
              <a:gd name="connsiteY20" fmla="*/ 317012 h 1573026"/>
              <a:gd name="connsiteX21" fmla="*/ 586011 w 1929253"/>
              <a:gd name="connsiteY21" fmla="*/ 305106 h 1573026"/>
              <a:gd name="connsiteX22" fmla="*/ 671403 w 1929253"/>
              <a:gd name="connsiteY22" fmla="*/ 250164 h 1573026"/>
              <a:gd name="connsiteX23" fmla="*/ 743174 w 1929253"/>
              <a:gd name="connsiteY23" fmla="*/ 221762 h 1573026"/>
              <a:gd name="connsiteX24" fmla="*/ 812232 w 1929253"/>
              <a:gd name="connsiteY24" fmla="*/ 188423 h 1573026"/>
              <a:gd name="connsiteX25" fmla="*/ 883667 w 1929253"/>
              <a:gd name="connsiteY25" fmla="*/ 195568 h 1573026"/>
              <a:gd name="connsiteX26" fmla="*/ 936055 w 1929253"/>
              <a:gd name="connsiteY26" fmla="*/ 174137 h 1573026"/>
              <a:gd name="connsiteX27" fmla="*/ 967013 w 1929253"/>
              <a:gd name="connsiteY27" fmla="*/ 183660 h 1573026"/>
              <a:gd name="connsiteX28" fmla="*/ 1040830 w 1929253"/>
              <a:gd name="connsiteY28" fmla="*/ 233668 h 1573026"/>
              <a:gd name="connsiteX29" fmla="*/ 978917 w 1929253"/>
              <a:gd name="connsiteY29" fmla="*/ 209856 h 1573026"/>
              <a:gd name="connsiteX30" fmla="*/ 1000349 w 1929253"/>
              <a:gd name="connsiteY30" fmla="*/ 281293 h 1573026"/>
              <a:gd name="connsiteX31" fmla="*/ 1038451 w 1929253"/>
              <a:gd name="connsiteY31" fmla="*/ 309866 h 1573026"/>
              <a:gd name="connsiteX32" fmla="*/ 1133699 w 1929253"/>
              <a:gd name="connsiteY32" fmla="*/ 314631 h 1573026"/>
              <a:gd name="connsiteX33" fmla="*/ 1200376 w 1929253"/>
              <a:gd name="connsiteY33" fmla="*/ 271766 h 1573026"/>
              <a:gd name="connsiteX34" fmla="*/ 1197992 w 1929253"/>
              <a:gd name="connsiteY34" fmla="*/ 293200 h 1573026"/>
              <a:gd name="connsiteX35" fmla="*/ 1162274 w 1929253"/>
              <a:gd name="connsiteY35" fmla="*/ 321775 h 1573026"/>
              <a:gd name="connsiteX36" fmla="*/ 1088455 w 1929253"/>
              <a:gd name="connsiteY36" fmla="*/ 338443 h 1573026"/>
              <a:gd name="connsiteX37" fmla="*/ 1095601 w 1929253"/>
              <a:gd name="connsiteY37" fmla="*/ 367017 h 1573026"/>
              <a:gd name="connsiteX38" fmla="*/ 1219426 w 1929253"/>
              <a:gd name="connsiteY38" fmla="*/ 331298 h 1573026"/>
              <a:gd name="connsiteX39" fmla="*/ 1271811 w 1929253"/>
              <a:gd name="connsiteY39" fmla="*/ 295581 h 1573026"/>
              <a:gd name="connsiteX40" fmla="*/ 1314675 w 1929253"/>
              <a:gd name="connsiteY40" fmla="*/ 271766 h 1573026"/>
              <a:gd name="connsiteX41" fmla="*/ 1238476 w 1929253"/>
              <a:gd name="connsiteY41" fmla="*/ 264623 h 1573026"/>
              <a:gd name="connsiteX42" fmla="*/ 1238476 w 1929253"/>
              <a:gd name="connsiteY42" fmla="*/ 202710 h 1573026"/>
              <a:gd name="connsiteX43" fmla="*/ 1288481 w 1929253"/>
              <a:gd name="connsiteY43" fmla="*/ 202710 h 1573026"/>
              <a:gd name="connsiteX44" fmla="*/ 1395637 w 1929253"/>
              <a:gd name="connsiteY44" fmla="*/ 97935 h 1573026"/>
              <a:gd name="connsiteX45" fmla="*/ 1445643 w 1929253"/>
              <a:gd name="connsiteY45" fmla="*/ 305 h 1573026"/>
              <a:gd name="connsiteX46" fmla="*/ 1409925 w 1929253"/>
              <a:gd name="connsiteY46" fmla="*/ 114604 h 1573026"/>
              <a:gd name="connsiteX47" fmla="*/ 1336107 w 1929253"/>
              <a:gd name="connsiteY47" fmla="*/ 193186 h 1573026"/>
              <a:gd name="connsiteX48" fmla="*/ 1400399 w 1929253"/>
              <a:gd name="connsiteY48" fmla="*/ 217000 h 1573026"/>
              <a:gd name="connsiteX49" fmla="*/ 1459930 w 1929253"/>
              <a:gd name="connsiteY49" fmla="*/ 212237 h 1573026"/>
              <a:gd name="connsiteX50" fmla="*/ 1505176 w 1929253"/>
              <a:gd name="connsiteY50" fmla="*/ 257480 h 1573026"/>
              <a:gd name="connsiteX51" fmla="*/ 1555180 w 1929253"/>
              <a:gd name="connsiteY51" fmla="*/ 243193 h 1573026"/>
              <a:gd name="connsiteX52" fmla="*/ 1598042 w 1929253"/>
              <a:gd name="connsiteY52" fmla="*/ 178900 h 1573026"/>
              <a:gd name="connsiteX53" fmla="*/ 1640905 w 1929253"/>
              <a:gd name="connsiteY53" fmla="*/ 169375 h 1573026"/>
              <a:gd name="connsiteX54" fmla="*/ 1745680 w 1929253"/>
              <a:gd name="connsiteY54" fmla="*/ 152706 h 1573026"/>
              <a:gd name="connsiteX55" fmla="*/ 1762349 w 1929253"/>
              <a:gd name="connsiteY55" fmla="*/ 147943 h 1573026"/>
              <a:gd name="connsiteX56" fmla="*/ 1850455 w 1929253"/>
              <a:gd name="connsiteY56" fmla="*/ 166993 h 1573026"/>
              <a:gd name="connsiteX57" fmla="*/ 1881411 w 1929253"/>
              <a:gd name="connsiteY57" fmla="*/ 188425 h 1573026"/>
              <a:gd name="connsiteX58" fmla="*/ 1907606 w 1929253"/>
              <a:gd name="connsiteY58" fmla="*/ 205092 h 1573026"/>
              <a:gd name="connsiteX59" fmla="*/ 1929036 w 1929253"/>
              <a:gd name="connsiteY59" fmla="*/ 221762 h 1573026"/>
              <a:gd name="connsiteX60" fmla="*/ 1909986 w 1929253"/>
              <a:gd name="connsiteY60" fmla="*/ 264625 h 1573026"/>
              <a:gd name="connsiteX61" fmla="*/ 1907605 w 1929253"/>
              <a:gd name="connsiteY61" fmla="*/ 319393 h 1573026"/>
              <a:gd name="connsiteX62" fmla="*/ 1893317 w 1929253"/>
              <a:gd name="connsiteY62" fmla="*/ 376543 h 1573026"/>
              <a:gd name="connsiteX63" fmla="*/ 1895699 w 1929253"/>
              <a:gd name="connsiteY63" fmla="*/ 386068 h 1573026"/>
              <a:gd name="connsiteX64" fmla="*/ 1926655 w 1929253"/>
              <a:gd name="connsiteY64" fmla="*/ 393212 h 1573026"/>
              <a:gd name="connsiteX65" fmla="*/ 1914749 w 1929253"/>
              <a:gd name="connsiteY65" fmla="*/ 424168 h 1573026"/>
              <a:gd name="connsiteX66" fmla="*/ 1881411 w 1929253"/>
              <a:gd name="connsiteY66" fmla="*/ 445600 h 1573026"/>
              <a:gd name="connsiteX67" fmla="*/ 1867124 w 1929253"/>
              <a:gd name="connsiteY67" fmla="*/ 476556 h 1573026"/>
              <a:gd name="connsiteX68" fmla="*/ 1870377 w 1929253"/>
              <a:gd name="connsiteY68" fmla="*/ 559163 h 1573026"/>
              <a:gd name="connsiteX69" fmla="*/ 1857598 w 1929253"/>
              <a:gd name="connsiteY69" fmla="*/ 590856 h 1573026"/>
              <a:gd name="connsiteX70" fmla="*/ 1855217 w 1929253"/>
              <a:gd name="connsiteY70" fmla="*/ 655150 h 1573026"/>
              <a:gd name="connsiteX71" fmla="*/ 1876649 w 1929253"/>
              <a:gd name="connsiteY71" fmla="*/ 690868 h 1573026"/>
              <a:gd name="connsiteX72" fmla="*/ 1871886 w 1929253"/>
              <a:gd name="connsiteY72" fmla="*/ 743256 h 1573026"/>
              <a:gd name="connsiteX73" fmla="*/ 1874267 w 1929253"/>
              <a:gd name="connsiteY73" fmla="*/ 790881 h 1573026"/>
              <a:gd name="connsiteX74" fmla="*/ 1862361 w 1929253"/>
              <a:gd name="connsiteY74" fmla="*/ 805168 h 1573026"/>
              <a:gd name="connsiteX75" fmla="*/ 1833786 w 1929253"/>
              <a:gd name="connsiteY75" fmla="*/ 890893 h 1573026"/>
              <a:gd name="connsiteX76" fmla="*/ 1802832 w 1929253"/>
              <a:gd name="connsiteY76" fmla="*/ 967092 h 1573026"/>
              <a:gd name="connsiteX77" fmla="*/ 1767111 w 1929253"/>
              <a:gd name="connsiteY77" fmla="*/ 945662 h 1573026"/>
              <a:gd name="connsiteX78" fmla="*/ 1707580 w 1929253"/>
              <a:gd name="connsiteY78" fmla="*/ 917087 h 1573026"/>
              <a:gd name="connsiteX79" fmla="*/ 1679005 w 1929253"/>
              <a:gd name="connsiteY79" fmla="*/ 883750 h 1573026"/>
              <a:gd name="connsiteX80" fmla="*/ 1645669 w 1929253"/>
              <a:gd name="connsiteY80" fmla="*/ 869462 h 1573026"/>
              <a:gd name="connsiteX81" fmla="*/ 1612330 w 1929253"/>
              <a:gd name="connsiteY81" fmla="*/ 871843 h 1573026"/>
              <a:gd name="connsiteX82" fmla="*/ 1562324 w 1929253"/>
              <a:gd name="connsiteY82" fmla="*/ 895656 h 1573026"/>
              <a:gd name="connsiteX83" fmla="*/ 1538511 w 1929253"/>
              <a:gd name="connsiteY83" fmla="*/ 909943 h 1573026"/>
              <a:gd name="connsiteX84" fmla="*/ 1469457 w 1929253"/>
              <a:gd name="connsiteY84" fmla="*/ 926612 h 1573026"/>
              <a:gd name="connsiteX85" fmla="*/ 1448024 w 1929253"/>
              <a:gd name="connsiteY85" fmla="*/ 957568 h 1573026"/>
              <a:gd name="connsiteX86" fmla="*/ 1445642 w 1929253"/>
              <a:gd name="connsiteY86" fmla="*/ 1036150 h 1573026"/>
              <a:gd name="connsiteX87" fmla="*/ 1448026 w 1929253"/>
              <a:gd name="connsiteY87" fmla="*/ 1062342 h 1573026"/>
              <a:gd name="connsiteX88" fmla="*/ 1348011 w 1929253"/>
              <a:gd name="connsiteY88" fmla="*/ 1112350 h 1573026"/>
              <a:gd name="connsiteX89" fmla="*/ 1305149 w 1929253"/>
              <a:gd name="connsiteY89" fmla="*/ 1112350 h 1573026"/>
              <a:gd name="connsiteX90" fmla="*/ 1214663 w 1929253"/>
              <a:gd name="connsiteY90" fmla="*/ 1148067 h 1573026"/>
              <a:gd name="connsiteX91" fmla="*/ 1193230 w 1929253"/>
              <a:gd name="connsiteY91" fmla="*/ 1188550 h 1573026"/>
              <a:gd name="connsiteX92" fmla="*/ 1193232 w 1929253"/>
              <a:gd name="connsiteY92" fmla="*/ 1238556 h 1573026"/>
              <a:gd name="connsiteX93" fmla="*/ 1143224 w 1929253"/>
              <a:gd name="connsiteY93" fmla="*/ 1279037 h 1573026"/>
              <a:gd name="connsiteX94" fmla="*/ 1126557 w 1929253"/>
              <a:gd name="connsiteY94" fmla="*/ 1309993 h 1573026"/>
              <a:gd name="connsiteX95" fmla="*/ 1128936 w 1929253"/>
              <a:gd name="connsiteY95" fmla="*/ 1331425 h 1573026"/>
              <a:gd name="connsiteX96" fmla="*/ 1162274 w 1929253"/>
              <a:gd name="connsiteY96" fmla="*/ 1326662 h 1573026"/>
              <a:gd name="connsiteX97" fmla="*/ 1186088 w 1929253"/>
              <a:gd name="connsiteY97" fmla="*/ 1350474 h 1573026"/>
              <a:gd name="connsiteX98" fmla="*/ 1174180 w 1929253"/>
              <a:gd name="connsiteY98" fmla="*/ 1383812 h 1573026"/>
              <a:gd name="connsiteX99" fmla="*/ 1171799 w 1929253"/>
              <a:gd name="connsiteY99" fmla="*/ 1421912 h 1573026"/>
              <a:gd name="connsiteX100" fmla="*/ 1093219 w 1929253"/>
              <a:gd name="connsiteY100" fmla="*/ 1450487 h 1573026"/>
              <a:gd name="connsiteX101" fmla="*/ 1083694 w 1929253"/>
              <a:gd name="connsiteY101" fmla="*/ 1538594 h 1573026"/>
              <a:gd name="connsiteX102" fmla="*/ 1017017 w 1929253"/>
              <a:gd name="connsiteY102" fmla="*/ 1560025 h 1573026"/>
              <a:gd name="connsiteX103" fmla="*/ 980966 w 1929253"/>
              <a:gd name="connsiteY103" fmla="*/ 1573012 h 1573026"/>
              <a:gd name="connsiteX104" fmla="*/ 900336 w 1929253"/>
              <a:gd name="connsiteY104" fmla="*/ 1557643 h 1573026"/>
              <a:gd name="connsiteX105" fmla="*/ 874142 w 1929253"/>
              <a:gd name="connsiteY105" fmla="*/ 1571931 h 1573026"/>
              <a:gd name="connsiteX106" fmla="*/ 819376 w 1929253"/>
              <a:gd name="connsiteY106" fmla="*/ 1543356 h 1573026"/>
              <a:gd name="connsiteX107" fmla="*/ 778892 w 1929253"/>
              <a:gd name="connsiteY107" fmla="*/ 1507637 h 1573026"/>
              <a:gd name="connsiteX108" fmla="*/ 736032 w 1929253"/>
              <a:gd name="connsiteY108" fmla="*/ 1479061 h 1573026"/>
              <a:gd name="connsiteX109" fmla="*/ 764605 w 1929253"/>
              <a:gd name="connsiteY109" fmla="*/ 1455250 h 1573026"/>
              <a:gd name="connsiteX110" fmla="*/ 752699 w 1929253"/>
              <a:gd name="connsiteY110" fmla="*/ 1438581 h 1573026"/>
              <a:gd name="connsiteX111" fmla="*/ 690786 w 1929253"/>
              <a:gd name="connsiteY111" fmla="*/ 1426675 h 1573026"/>
              <a:gd name="connsiteX112" fmla="*/ 671736 w 1929253"/>
              <a:gd name="connsiteY112" fmla="*/ 1402862 h 1573026"/>
              <a:gd name="connsiteX113" fmla="*/ 633638 w 1929253"/>
              <a:gd name="connsiteY113" fmla="*/ 1379050 h 1573026"/>
              <a:gd name="connsiteX114" fmla="*/ 628874 w 1929253"/>
              <a:gd name="connsiteY114" fmla="*/ 1390956 h 1573026"/>
              <a:gd name="connsiteX115" fmla="*/ 643163 w 1929253"/>
              <a:gd name="connsiteY115" fmla="*/ 1429056 h 1573026"/>
              <a:gd name="connsiteX116" fmla="*/ 612205 w 1929253"/>
              <a:gd name="connsiteY116" fmla="*/ 1443343 h 1573026"/>
              <a:gd name="connsiteX117" fmla="*/ 586013 w 1929253"/>
              <a:gd name="connsiteY117" fmla="*/ 1457630 h 1573026"/>
              <a:gd name="connsiteX118" fmla="*/ 569342 w 1929253"/>
              <a:gd name="connsiteY118" fmla="*/ 1450487 h 1573026"/>
              <a:gd name="connsiteX119" fmla="*/ 524099 w 1929253"/>
              <a:gd name="connsiteY119" fmla="*/ 1388575 h 1573026"/>
              <a:gd name="connsiteX120" fmla="*/ 478857 w 1929253"/>
              <a:gd name="connsiteY120" fmla="*/ 1355237 h 1573026"/>
              <a:gd name="connsiteX121" fmla="*/ 500288 w 1929253"/>
              <a:gd name="connsiteY121" fmla="*/ 1338568 h 1573026"/>
              <a:gd name="connsiteX122" fmla="*/ 521719 w 1929253"/>
              <a:gd name="connsiteY122" fmla="*/ 1298087 h 1573026"/>
              <a:gd name="connsiteX123" fmla="*/ 507430 w 1929253"/>
              <a:gd name="connsiteY123" fmla="*/ 1286181 h 1573026"/>
              <a:gd name="connsiteX124" fmla="*/ 469332 w 1929253"/>
              <a:gd name="connsiteY124" fmla="*/ 1288562 h 1573026"/>
              <a:gd name="connsiteX125" fmla="*/ 393132 w 1929253"/>
              <a:gd name="connsiteY125" fmla="*/ 1245700 h 1573026"/>
              <a:gd name="connsiteX126" fmla="*/ 350267 w 1929253"/>
              <a:gd name="connsiteY126" fmla="*/ 1226650 h 1573026"/>
              <a:gd name="connsiteX127" fmla="*/ 340744 w 1929253"/>
              <a:gd name="connsiteY127" fmla="*/ 1226650 h 1573026"/>
              <a:gd name="connsiteX128" fmla="*/ 328838 w 1929253"/>
              <a:gd name="connsiteY128" fmla="*/ 1162356 h 1573026"/>
              <a:gd name="connsiteX129" fmla="*/ 340744 w 1929253"/>
              <a:gd name="connsiteY129" fmla="*/ 1098062 h 1573026"/>
              <a:gd name="connsiteX130" fmla="*/ 309788 w 1929253"/>
              <a:gd name="connsiteY130" fmla="*/ 1064725 h 1573026"/>
              <a:gd name="connsiteX131" fmla="*/ 257401 w 1929253"/>
              <a:gd name="connsiteY131" fmla="*/ 1040912 h 1573026"/>
              <a:gd name="connsiteX132" fmla="*/ 283594 w 1929253"/>
              <a:gd name="connsiteY132" fmla="*/ 1017100 h 1573026"/>
              <a:gd name="connsiteX133" fmla="*/ 328838 w 1929253"/>
              <a:gd name="connsiteY133" fmla="*/ 1021862 h 1573026"/>
              <a:gd name="connsiteX134" fmla="*/ 324076 w 1929253"/>
              <a:gd name="connsiteY134" fmla="*/ 974237 h 1573026"/>
              <a:gd name="connsiteX135" fmla="*/ 295501 w 1929253"/>
              <a:gd name="connsiteY135" fmla="*/ 969475 h 1573026"/>
              <a:gd name="connsiteX136" fmla="*/ 300263 w 1929253"/>
              <a:gd name="connsiteY136" fmla="*/ 921850 h 1573026"/>
              <a:gd name="connsiteX137" fmla="*/ 269307 w 1929253"/>
              <a:gd name="connsiteY137" fmla="*/ 907562 h 1573026"/>
              <a:gd name="connsiteX138" fmla="*/ 104996 w 1929253"/>
              <a:gd name="connsiteY138" fmla="*/ 907562 h 1573026"/>
              <a:gd name="connsiteX139" fmla="*/ 95476 w 1929253"/>
              <a:gd name="connsiteY139" fmla="*/ 907562 h 1573026"/>
              <a:gd name="connsiteX0" fmla="*/ 95476 w 1929253"/>
              <a:gd name="connsiteY0" fmla="*/ 907562 h 1573026"/>
              <a:gd name="connsiteX1" fmla="*/ 133574 w 1929253"/>
              <a:gd name="connsiteY1" fmla="*/ 455125 h 1573026"/>
              <a:gd name="connsiteX2" fmla="*/ 135958 w 1929253"/>
              <a:gd name="connsiteY2" fmla="*/ 426549 h 1573026"/>
              <a:gd name="connsiteX3" fmla="*/ 64517 w 1929253"/>
              <a:gd name="connsiteY3" fmla="*/ 412262 h 1573026"/>
              <a:gd name="connsiteX4" fmla="*/ 35944 w 1929253"/>
              <a:gd name="connsiteY4" fmla="*/ 417024 h 1573026"/>
              <a:gd name="connsiteX5" fmla="*/ 224 w 1929253"/>
              <a:gd name="connsiteY5" fmla="*/ 383687 h 1573026"/>
              <a:gd name="connsiteX6" fmla="*/ 24038 w 1929253"/>
              <a:gd name="connsiteY6" fmla="*/ 357491 h 1573026"/>
              <a:gd name="connsiteX7" fmla="*/ 85949 w 1929253"/>
              <a:gd name="connsiteY7" fmla="*/ 343206 h 1573026"/>
              <a:gd name="connsiteX8" fmla="*/ 131192 w 1929253"/>
              <a:gd name="connsiteY8" fmla="*/ 357493 h 1573026"/>
              <a:gd name="connsiteX9" fmla="*/ 143099 w 1929253"/>
              <a:gd name="connsiteY9" fmla="*/ 376543 h 1573026"/>
              <a:gd name="connsiteX10" fmla="*/ 262161 w 1929253"/>
              <a:gd name="connsiteY10" fmla="*/ 436075 h 1573026"/>
              <a:gd name="connsiteX11" fmla="*/ 285974 w 1929253"/>
              <a:gd name="connsiteY11" fmla="*/ 500368 h 1573026"/>
              <a:gd name="connsiteX12" fmla="*/ 307405 w 1929253"/>
              <a:gd name="connsiteY12" fmla="*/ 512275 h 1573026"/>
              <a:gd name="connsiteX13" fmla="*/ 305024 w 1929253"/>
              <a:gd name="connsiteY13" fmla="*/ 421787 h 1573026"/>
              <a:gd name="connsiteX14" fmla="*/ 326455 w 1929253"/>
              <a:gd name="connsiteY14" fmla="*/ 383687 h 1573026"/>
              <a:gd name="connsiteX15" fmla="*/ 345505 w 1929253"/>
              <a:gd name="connsiteY15" fmla="*/ 386068 h 1573026"/>
              <a:gd name="connsiteX16" fmla="*/ 345505 w 1929253"/>
              <a:gd name="connsiteY16" fmla="*/ 347968 h 1573026"/>
              <a:gd name="connsiteX17" fmla="*/ 357413 w 1929253"/>
              <a:gd name="connsiteY17" fmla="*/ 340823 h 1573026"/>
              <a:gd name="connsiteX18" fmla="*/ 414561 w 1929253"/>
              <a:gd name="connsiteY18" fmla="*/ 343206 h 1573026"/>
              <a:gd name="connsiteX19" fmla="*/ 514574 w 1929253"/>
              <a:gd name="connsiteY19" fmla="*/ 317012 h 1573026"/>
              <a:gd name="connsiteX20" fmla="*/ 586011 w 1929253"/>
              <a:gd name="connsiteY20" fmla="*/ 305106 h 1573026"/>
              <a:gd name="connsiteX21" fmla="*/ 671403 w 1929253"/>
              <a:gd name="connsiteY21" fmla="*/ 250164 h 1573026"/>
              <a:gd name="connsiteX22" fmla="*/ 743174 w 1929253"/>
              <a:gd name="connsiteY22" fmla="*/ 221762 h 1573026"/>
              <a:gd name="connsiteX23" fmla="*/ 812232 w 1929253"/>
              <a:gd name="connsiteY23" fmla="*/ 188423 h 1573026"/>
              <a:gd name="connsiteX24" fmla="*/ 883667 w 1929253"/>
              <a:gd name="connsiteY24" fmla="*/ 195568 h 1573026"/>
              <a:gd name="connsiteX25" fmla="*/ 936055 w 1929253"/>
              <a:gd name="connsiteY25" fmla="*/ 174137 h 1573026"/>
              <a:gd name="connsiteX26" fmla="*/ 967013 w 1929253"/>
              <a:gd name="connsiteY26" fmla="*/ 183660 h 1573026"/>
              <a:gd name="connsiteX27" fmla="*/ 1040830 w 1929253"/>
              <a:gd name="connsiteY27" fmla="*/ 233668 h 1573026"/>
              <a:gd name="connsiteX28" fmla="*/ 978917 w 1929253"/>
              <a:gd name="connsiteY28" fmla="*/ 209856 h 1573026"/>
              <a:gd name="connsiteX29" fmla="*/ 1000349 w 1929253"/>
              <a:gd name="connsiteY29" fmla="*/ 281293 h 1573026"/>
              <a:gd name="connsiteX30" fmla="*/ 1038451 w 1929253"/>
              <a:gd name="connsiteY30" fmla="*/ 309866 h 1573026"/>
              <a:gd name="connsiteX31" fmla="*/ 1133699 w 1929253"/>
              <a:gd name="connsiteY31" fmla="*/ 314631 h 1573026"/>
              <a:gd name="connsiteX32" fmla="*/ 1200376 w 1929253"/>
              <a:gd name="connsiteY32" fmla="*/ 271766 h 1573026"/>
              <a:gd name="connsiteX33" fmla="*/ 1197992 w 1929253"/>
              <a:gd name="connsiteY33" fmla="*/ 293200 h 1573026"/>
              <a:gd name="connsiteX34" fmla="*/ 1162274 w 1929253"/>
              <a:gd name="connsiteY34" fmla="*/ 321775 h 1573026"/>
              <a:gd name="connsiteX35" fmla="*/ 1088455 w 1929253"/>
              <a:gd name="connsiteY35" fmla="*/ 338443 h 1573026"/>
              <a:gd name="connsiteX36" fmla="*/ 1095601 w 1929253"/>
              <a:gd name="connsiteY36" fmla="*/ 367017 h 1573026"/>
              <a:gd name="connsiteX37" fmla="*/ 1219426 w 1929253"/>
              <a:gd name="connsiteY37" fmla="*/ 331298 h 1573026"/>
              <a:gd name="connsiteX38" fmla="*/ 1271811 w 1929253"/>
              <a:gd name="connsiteY38" fmla="*/ 295581 h 1573026"/>
              <a:gd name="connsiteX39" fmla="*/ 1314675 w 1929253"/>
              <a:gd name="connsiteY39" fmla="*/ 271766 h 1573026"/>
              <a:gd name="connsiteX40" fmla="*/ 1238476 w 1929253"/>
              <a:gd name="connsiteY40" fmla="*/ 264623 h 1573026"/>
              <a:gd name="connsiteX41" fmla="*/ 1238476 w 1929253"/>
              <a:gd name="connsiteY41" fmla="*/ 202710 h 1573026"/>
              <a:gd name="connsiteX42" fmla="*/ 1288481 w 1929253"/>
              <a:gd name="connsiteY42" fmla="*/ 202710 h 1573026"/>
              <a:gd name="connsiteX43" fmla="*/ 1395637 w 1929253"/>
              <a:gd name="connsiteY43" fmla="*/ 97935 h 1573026"/>
              <a:gd name="connsiteX44" fmla="*/ 1445643 w 1929253"/>
              <a:gd name="connsiteY44" fmla="*/ 305 h 1573026"/>
              <a:gd name="connsiteX45" fmla="*/ 1409925 w 1929253"/>
              <a:gd name="connsiteY45" fmla="*/ 114604 h 1573026"/>
              <a:gd name="connsiteX46" fmla="*/ 1336107 w 1929253"/>
              <a:gd name="connsiteY46" fmla="*/ 193186 h 1573026"/>
              <a:gd name="connsiteX47" fmla="*/ 1400399 w 1929253"/>
              <a:gd name="connsiteY47" fmla="*/ 217000 h 1573026"/>
              <a:gd name="connsiteX48" fmla="*/ 1459930 w 1929253"/>
              <a:gd name="connsiteY48" fmla="*/ 212237 h 1573026"/>
              <a:gd name="connsiteX49" fmla="*/ 1505176 w 1929253"/>
              <a:gd name="connsiteY49" fmla="*/ 257480 h 1573026"/>
              <a:gd name="connsiteX50" fmla="*/ 1555180 w 1929253"/>
              <a:gd name="connsiteY50" fmla="*/ 243193 h 1573026"/>
              <a:gd name="connsiteX51" fmla="*/ 1598042 w 1929253"/>
              <a:gd name="connsiteY51" fmla="*/ 178900 h 1573026"/>
              <a:gd name="connsiteX52" fmla="*/ 1640905 w 1929253"/>
              <a:gd name="connsiteY52" fmla="*/ 169375 h 1573026"/>
              <a:gd name="connsiteX53" fmla="*/ 1745680 w 1929253"/>
              <a:gd name="connsiteY53" fmla="*/ 152706 h 1573026"/>
              <a:gd name="connsiteX54" fmla="*/ 1762349 w 1929253"/>
              <a:gd name="connsiteY54" fmla="*/ 147943 h 1573026"/>
              <a:gd name="connsiteX55" fmla="*/ 1850455 w 1929253"/>
              <a:gd name="connsiteY55" fmla="*/ 166993 h 1573026"/>
              <a:gd name="connsiteX56" fmla="*/ 1881411 w 1929253"/>
              <a:gd name="connsiteY56" fmla="*/ 188425 h 1573026"/>
              <a:gd name="connsiteX57" fmla="*/ 1907606 w 1929253"/>
              <a:gd name="connsiteY57" fmla="*/ 205092 h 1573026"/>
              <a:gd name="connsiteX58" fmla="*/ 1929036 w 1929253"/>
              <a:gd name="connsiteY58" fmla="*/ 221762 h 1573026"/>
              <a:gd name="connsiteX59" fmla="*/ 1909986 w 1929253"/>
              <a:gd name="connsiteY59" fmla="*/ 264625 h 1573026"/>
              <a:gd name="connsiteX60" fmla="*/ 1907605 w 1929253"/>
              <a:gd name="connsiteY60" fmla="*/ 319393 h 1573026"/>
              <a:gd name="connsiteX61" fmla="*/ 1893317 w 1929253"/>
              <a:gd name="connsiteY61" fmla="*/ 376543 h 1573026"/>
              <a:gd name="connsiteX62" fmla="*/ 1895699 w 1929253"/>
              <a:gd name="connsiteY62" fmla="*/ 386068 h 1573026"/>
              <a:gd name="connsiteX63" fmla="*/ 1926655 w 1929253"/>
              <a:gd name="connsiteY63" fmla="*/ 393212 h 1573026"/>
              <a:gd name="connsiteX64" fmla="*/ 1914749 w 1929253"/>
              <a:gd name="connsiteY64" fmla="*/ 424168 h 1573026"/>
              <a:gd name="connsiteX65" fmla="*/ 1881411 w 1929253"/>
              <a:gd name="connsiteY65" fmla="*/ 445600 h 1573026"/>
              <a:gd name="connsiteX66" fmla="*/ 1867124 w 1929253"/>
              <a:gd name="connsiteY66" fmla="*/ 476556 h 1573026"/>
              <a:gd name="connsiteX67" fmla="*/ 1870377 w 1929253"/>
              <a:gd name="connsiteY67" fmla="*/ 559163 h 1573026"/>
              <a:gd name="connsiteX68" fmla="*/ 1857598 w 1929253"/>
              <a:gd name="connsiteY68" fmla="*/ 590856 h 1573026"/>
              <a:gd name="connsiteX69" fmla="*/ 1855217 w 1929253"/>
              <a:gd name="connsiteY69" fmla="*/ 655150 h 1573026"/>
              <a:gd name="connsiteX70" fmla="*/ 1876649 w 1929253"/>
              <a:gd name="connsiteY70" fmla="*/ 690868 h 1573026"/>
              <a:gd name="connsiteX71" fmla="*/ 1871886 w 1929253"/>
              <a:gd name="connsiteY71" fmla="*/ 743256 h 1573026"/>
              <a:gd name="connsiteX72" fmla="*/ 1874267 w 1929253"/>
              <a:gd name="connsiteY72" fmla="*/ 790881 h 1573026"/>
              <a:gd name="connsiteX73" fmla="*/ 1862361 w 1929253"/>
              <a:gd name="connsiteY73" fmla="*/ 805168 h 1573026"/>
              <a:gd name="connsiteX74" fmla="*/ 1833786 w 1929253"/>
              <a:gd name="connsiteY74" fmla="*/ 890893 h 1573026"/>
              <a:gd name="connsiteX75" fmla="*/ 1802832 w 1929253"/>
              <a:gd name="connsiteY75" fmla="*/ 967092 h 1573026"/>
              <a:gd name="connsiteX76" fmla="*/ 1767111 w 1929253"/>
              <a:gd name="connsiteY76" fmla="*/ 945662 h 1573026"/>
              <a:gd name="connsiteX77" fmla="*/ 1707580 w 1929253"/>
              <a:gd name="connsiteY77" fmla="*/ 917087 h 1573026"/>
              <a:gd name="connsiteX78" fmla="*/ 1679005 w 1929253"/>
              <a:gd name="connsiteY78" fmla="*/ 883750 h 1573026"/>
              <a:gd name="connsiteX79" fmla="*/ 1645669 w 1929253"/>
              <a:gd name="connsiteY79" fmla="*/ 869462 h 1573026"/>
              <a:gd name="connsiteX80" fmla="*/ 1612330 w 1929253"/>
              <a:gd name="connsiteY80" fmla="*/ 871843 h 1573026"/>
              <a:gd name="connsiteX81" fmla="*/ 1562324 w 1929253"/>
              <a:gd name="connsiteY81" fmla="*/ 895656 h 1573026"/>
              <a:gd name="connsiteX82" fmla="*/ 1538511 w 1929253"/>
              <a:gd name="connsiteY82" fmla="*/ 909943 h 1573026"/>
              <a:gd name="connsiteX83" fmla="*/ 1469457 w 1929253"/>
              <a:gd name="connsiteY83" fmla="*/ 926612 h 1573026"/>
              <a:gd name="connsiteX84" fmla="*/ 1448024 w 1929253"/>
              <a:gd name="connsiteY84" fmla="*/ 957568 h 1573026"/>
              <a:gd name="connsiteX85" fmla="*/ 1445642 w 1929253"/>
              <a:gd name="connsiteY85" fmla="*/ 1036150 h 1573026"/>
              <a:gd name="connsiteX86" fmla="*/ 1448026 w 1929253"/>
              <a:gd name="connsiteY86" fmla="*/ 1062342 h 1573026"/>
              <a:gd name="connsiteX87" fmla="*/ 1348011 w 1929253"/>
              <a:gd name="connsiteY87" fmla="*/ 1112350 h 1573026"/>
              <a:gd name="connsiteX88" fmla="*/ 1305149 w 1929253"/>
              <a:gd name="connsiteY88" fmla="*/ 1112350 h 1573026"/>
              <a:gd name="connsiteX89" fmla="*/ 1214663 w 1929253"/>
              <a:gd name="connsiteY89" fmla="*/ 1148067 h 1573026"/>
              <a:gd name="connsiteX90" fmla="*/ 1193230 w 1929253"/>
              <a:gd name="connsiteY90" fmla="*/ 1188550 h 1573026"/>
              <a:gd name="connsiteX91" fmla="*/ 1193232 w 1929253"/>
              <a:gd name="connsiteY91" fmla="*/ 1238556 h 1573026"/>
              <a:gd name="connsiteX92" fmla="*/ 1143224 w 1929253"/>
              <a:gd name="connsiteY92" fmla="*/ 1279037 h 1573026"/>
              <a:gd name="connsiteX93" fmla="*/ 1126557 w 1929253"/>
              <a:gd name="connsiteY93" fmla="*/ 1309993 h 1573026"/>
              <a:gd name="connsiteX94" fmla="*/ 1128936 w 1929253"/>
              <a:gd name="connsiteY94" fmla="*/ 1331425 h 1573026"/>
              <a:gd name="connsiteX95" fmla="*/ 1162274 w 1929253"/>
              <a:gd name="connsiteY95" fmla="*/ 1326662 h 1573026"/>
              <a:gd name="connsiteX96" fmla="*/ 1186088 w 1929253"/>
              <a:gd name="connsiteY96" fmla="*/ 1350474 h 1573026"/>
              <a:gd name="connsiteX97" fmla="*/ 1174180 w 1929253"/>
              <a:gd name="connsiteY97" fmla="*/ 1383812 h 1573026"/>
              <a:gd name="connsiteX98" fmla="*/ 1171799 w 1929253"/>
              <a:gd name="connsiteY98" fmla="*/ 1421912 h 1573026"/>
              <a:gd name="connsiteX99" fmla="*/ 1093219 w 1929253"/>
              <a:gd name="connsiteY99" fmla="*/ 1450487 h 1573026"/>
              <a:gd name="connsiteX100" fmla="*/ 1083694 w 1929253"/>
              <a:gd name="connsiteY100" fmla="*/ 1538594 h 1573026"/>
              <a:gd name="connsiteX101" fmla="*/ 1017017 w 1929253"/>
              <a:gd name="connsiteY101" fmla="*/ 1560025 h 1573026"/>
              <a:gd name="connsiteX102" fmla="*/ 980966 w 1929253"/>
              <a:gd name="connsiteY102" fmla="*/ 1573012 h 1573026"/>
              <a:gd name="connsiteX103" fmla="*/ 900336 w 1929253"/>
              <a:gd name="connsiteY103" fmla="*/ 1557643 h 1573026"/>
              <a:gd name="connsiteX104" fmla="*/ 874142 w 1929253"/>
              <a:gd name="connsiteY104" fmla="*/ 1571931 h 1573026"/>
              <a:gd name="connsiteX105" fmla="*/ 819376 w 1929253"/>
              <a:gd name="connsiteY105" fmla="*/ 1543356 h 1573026"/>
              <a:gd name="connsiteX106" fmla="*/ 778892 w 1929253"/>
              <a:gd name="connsiteY106" fmla="*/ 1507637 h 1573026"/>
              <a:gd name="connsiteX107" fmla="*/ 736032 w 1929253"/>
              <a:gd name="connsiteY107" fmla="*/ 1479061 h 1573026"/>
              <a:gd name="connsiteX108" fmla="*/ 764605 w 1929253"/>
              <a:gd name="connsiteY108" fmla="*/ 1455250 h 1573026"/>
              <a:gd name="connsiteX109" fmla="*/ 752699 w 1929253"/>
              <a:gd name="connsiteY109" fmla="*/ 1438581 h 1573026"/>
              <a:gd name="connsiteX110" fmla="*/ 690786 w 1929253"/>
              <a:gd name="connsiteY110" fmla="*/ 1426675 h 1573026"/>
              <a:gd name="connsiteX111" fmla="*/ 671736 w 1929253"/>
              <a:gd name="connsiteY111" fmla="*/ 1402862 h 1573026"/>
              <a:gd name="connsiteX112" fmla="*/ 633638 w 1929253"/>
              <a:gd name="connsiteY112" fmla="*/ 1379050 h 1573026"/>
              <a:gd name="connsiteX113" fmla="*/ 628874 w 1929253"/>
              <a:gd name="connsiteY113" fmla="*/ 1390956 h 1573026"/>
              <a:gd name="connsiteX114" fmla="*/ 643163 w 1929253"/>
              <a:gd name="connsiteY114" fmla="*/ 1429056 h 1573026"/>
              <a:gd name="connsiteX115" fmla="*/ 612205 w 1929253"/>
              <a:gd name="connsiteY115" fmla="*/ 1443343 h 1573026"/>
              <a:gd name="connsiteX116" fmla="*/ 586013 w 1929253"/>
              <a:gd name="connsiteY116" fmla="*/ 1457630 h 1573026"/>
              <a:gd name="connsiteX117" fmla="*/ 569342 w 1929253"/>
              <a:gd name="connsiteY117" fmla="*/ 1450487 h 1573026"/>
              <a:gd name="connsiteX118" fmla="*/ 524099 w 1929253"/>
              <a:gd name="connsiteY118" fmla="*/ 1388575 h 1573026"/>
              <a:gd name="connsiteX119" fmla="*/ 478857 w 1929253"/>
              <a:gd name="connsiteY119" fmla="*/ 1355237 h 1573026"/>
              <a:gd name="connsiteX120" fmla="*/ 500288 w 1929253"/>
              <a:gd name="connsiteY120" fmla="*/ 1338568 h 1573026"/>
              <a:gd name="connsiteX121" fmla="*/ 521719 w 1929253"/>
              <a:gd name="connsiteY121" fmla="*/ 1298087 h 1573026"/>
              <a:gd name="connsiteX122" fmla="*/ 507430 w 1929253"/>
              <a:gd name="connsiteY122" fmla="*/ 1286181 h 1573026"/>
              <a:gd name="connsiteX123" fmla="*/ 469332 w 1929253"/>
              <a:gd name="connsiteY123" fmla="*/ 1288562 h 1573026"/>
              <a:gd name="connsiteX124" fmla="*/ 393132 w 1929253"/>
              <a:gd name="connsiteY124" fmla="*/ 1245700 h 1573026"/>
              <a:gd name="connsiteX125" fmla="*/ 350267 w 1929253"/>
              <a:gd name="connsiteY125" fmla="*/ 1226650 h 1573026"/>
              <a:gd name="connsiteX126" fmla="*/ 340744 w 1929253"/>
              <a:gd name="connsiteY126" fmla="*/ 1226650 h 1573026"/>
              <a:gd name="connsiteX127" fmla="*/ 328838 w 1929253"/>
              <a:gd name="connsiteY127" fmla="*/ 1162356 h 1573026"/>
              <a:gd name="connsiteX128" fmla="*/ 340744 w 1929253"/>
              <a:gd name="connsiteY128" fmla="*/ 1098062 h 1573026"/>
              <a:gd name="connsiteX129" fmla="*/ 309788 w 1929253"/>
              <a:gd name="connsiteY129" fmla="*/ 1064725 h 1573026"/>
              <a:gd name="connsiteX130" fmla="*/ 257401 w 1929253"/>
              <a:gd name="connsiteY130" fmla="*/ 1040912 h 1573026"/>
              <a:gd name="connsiteX131" fmla="*/ 283594 w 1929253"/>
              <a:gd name="connsiteY131" fmla="*/ 1017100 h 1573026"/>
              <a:gd name="connsiteX132" fmla="*/ 328838 w 1929253"/>
              <a:gd name="connsiteY132" fmla="*/ 1021862 h 1573026"/>
              <a:gd name="connsiteX133" fmla="*/ 324076 w 1929253"/>
              <a:gd name="connsiteY133" fmla="*/ 974237 h 1573026"/>
              <a:gd name="connsiteX134" fmla="*/ 295501 w 1929253"/>
              <a:gd name="connsiteY134" fmla="*/ 969475 h 1573026"/>
              <a:gd name="connsiteX135" fmla="*/ 300263 w 1929253"/>
              <a:gd name="connsiteY135" fmla="*/ 921850 h 1573026"/>
              <a:gd name="connsiteX136" fmla="*/ 269307 w 1929253"/>
              <a:gd name="connsiteY136" fmla="*/ 907562 h 1573026"/>
              <a:gd name="connsiteX137" fmla="*/ 104996 w 1929253"/>
              <a:gd name="connsiteY137" fmla="*/ 907562 h 1573026"/>
              <a:gd name="connsiteX138" fmla="*/ 95476 w 1929253"/>
              <a:gd name="connsiteY138" fmla="*/ 907562 h 1573026"/>
              <a:gd name="connsiteX0" fmla="*/ 95476 w 1929253"/>
              <a:gd name="connsiteY0" fmla="*/ 907562 h 1573026"/>
              <a:gd name="connsiteX1" fmla="*/ 135958 w 1929253"/>
              <a:gd name="connsiteY1" fmla="*/ 426549 h 1573026"/>
              <a:gd name="connsiteX2" fmla="*/ 64517 w 1929253"/>
              <a:gd name="connsiteY2" fmla="*/ 412262 h 1573026"/>
              <a:gd name="connsiteX3" fmla="*/ 35944 w 1929253"/>
              <a:gd name="connsiteY3" fmla="*/ 417024 h 1573026"/>
              <a:gd name="connsiteX4" fmla="*/ 224 w 1929253"/>
              <a:gd name="connsiteY4" fmla="*/ 383687 h 1573026"/>
              <a:gd name="connsiteX5" fmla="*/ 24038 w 1929253"/>
              <a:gd name="connsiteY5" fmla="*/ 357491 h 1573026"/>
              <a:gd name="connsiteX6" fmla="*/ 85949 w 1929253"/>
              <a:gd name="connsiteY6" fmla="*/ 343206 h 1573026"/>
              <a:gd name="connsiteX7" fmla="*/ 131192 w 1929253"/>
              <a:gd name="connsiteY7" fmla="*/ 357493 h 1573026"/>
              <a:gd name="connsiteX8" fmla="*/ 143099 w 1929253"/>
              <a:gd name="connsiteY8" fmla="*/ 376543 h 1573026"/>
              <a:gd name="connsiteX9" fmla="*/ 262161 w 1929253"/>
              <a:gd name="connsiteY9" fmla="*/ 436075 h 1573026"/>
              <a:gd name="connsiteX10" fmla="*/ 285974 w 1929253"/>
              <a:gd name="connsiteY10" fmla="*/ 500368 h 1573026"/>
              <a:gd name="connsiteX11" fmla="*/ 307405 w 1929253"/>
              <a:gd name="connsiteY11" fmla="*/ 512275 h 1573026"/>
              <a:gd name="connsiteX12" fmla="*/ 305024 w 1929253"/>
              <a:gd name="connsiteY12" fmla="*/ 421787 h 1573026"/>
              <a:gd name="connsiteX13" fmla="*/ 326455 w 1929253"/>
              <a:gd name="connsiteY13" fmla="*/ 383687 h 1573026"/>
              <a:gd name="connsiteX14" fmla="*/ 345505 w 1929253"/>
              <a:gd name="connsiteY14" fmla="*/ 386068 h 1573026"/>
              <a:gd name="connsiteX15" fmla="*/ 345505 w 1929253"/>
              <a:gd name="connsiteY15" fmla="*/ 347968 h 1573026"/>
              <a:gd name="connsiteX16" fmla="*/ 357413 w 1929253"/>
              <a:gd name="connsiteY16" fmla="*/ 340823 h 1573026"/>
              <a:gd name="connsiteX17" fmla="*/ 414561 w 1929253"/>
              <a:gd name="connsiteY17" fmla="*/ 343206 h 1573026"/>
              <a:gd name="connsiteX18" fmla="*/ 514574 w 1929253"/>
              <a:gd name="connsiteY18" fmla="*/ 317012 h 1573026"/>
              <a:gd name="connsiteX19" fmla="*/ 586011 w 1929253"/>
              <a:gd name="connsiteY19" fmla="*/ 305106 h 1573026"/>
              <a:gd name="connsiteX20" fmla="*/ 671403 w 1929253"/>
              <a:gd name="connsiteY20" fmla="*/ 250164 h 1573026"/>
              <a:gd name="connsiteX21" fmla="*/ 743174 w 1929253"/>
              <a:gd name="connsiteY21" fmla="*/ 221762 h 1573026"/>
              <a:gd name="connsiteX22" fmla="*/ 812232 w 1929253"/>
              <a:gd name="connsiteY22" fmla="*/ 188423 h 1573026"/>
              <a:gd name="connsiteX23" fmla="*/ 883667 w 1929253"/>
              <a:gd name="connsiteY23" fmla="*/ 195568 h 1573026"/>
              <a:gd name="connsiteX24" fmla="*/ 936055 w 1929253"/>
              <a:gd name="connsiteY24" fmla="*/ 174137 h 1573026"/>
              <a:gd name="connsiteX25" fmla="*/ 967013 w 1929253"/>
              <a:gd name="connsiteY25" fmla="*/ 183660 h 1573026"/>
              <a:gd name="connsiteX26" fmla="*/ 1040830 w 1929253"/>
              <a:gd name="connsiteY26" fmla="*/ 233668 h 1573026"/>
              <a:gd name="connsiteX27" fmla="*/ 978917 w 1929253"/>
              <a:gd name="connsiteY27" fmla="*/ 209856 h 1573026"/>
              <a:gd name="connsiteX28" fmla="*/ 1000349 w 1929253"/>
              <a:gd name="connsiteY28" fmla="*/ 281293 h 1573026"/>
              <a:gd name="connsiteX29" fmla="*/ 1038451 w 1929253"/>
              <a:gd name="connsiteY29" fmla="*/ 309866 h 1573026"/>
              <a:gd name="connsiteX30" fmla="*/ 1133699 w 1929253"/>
              <a:gd name="connsiteY30" fmla="*/ 314631 h 1573026"/>
              <a:gd name="connsiteX31" fmla="*/ 1200376 w 1929253"/>
              <a:gd name="connsiteY31" fmla="*/ 271766 h 1573026"/>
              <a:gd name="connsiteX32" fmla="*/ 1197992 w 1929253"/>
              <a:gd name="connsiteY32" fmla="*/ 293200 h 1573026"/>
              <a:gd name="connsiteX33" fmla="*/ 1162274 w 1929253"/>
              <a:gd name="connsiteY33" fmla="*/ 321775 h 1573026"/>
              <a:gd name="connsiteX34" fmla="*/ 1088455 w 1929253"/>
              <a:gd name="connsiteY34" fmla="*/ 338443 h 1573026"/>
              <a:gd name="connsiteX35" fmla="*/ 1095601 w 1929253"/>
              <a:gd name="connsiteY35" fmla="*/ 367017 h 1573026"/>
              <a:gd name="connsiteX36" fmla="*/ 1219426 w 1929253"/>
              <a:gd name="connsiteY36" fmla="*/ 331298 h 1573026"/>
              <a:gd name="connsiteX37" fmla="*/ 1271811 w 1929253"/>
              <a:gd name="connsiteY37" fmla="*/ 295581 h 1573026"/>
              <a:gd name="connsiteX38" fmla="*/ 1314675 w 1929253"/>
              <a:gd name="connsiteY38" fmla="*/ 271766 h 1573026"/>
              <a:gd name="connsiteX39" fmla="*/ 1238476 w 1929253"/>
              <a:gd name="connsiteY39" fmla="*/ 264623 h 1573026"/>
              <a:gd name="connsiteX40" fmla="*/ 1238476 w 1929253"/>
              <a:gd name="connsiteY40" fmla="*/ 202710 h 1573026"/>
              <a:gd name="connsiteX41" fmla="*/ 1288481 w 1929253"/>
              <a:gd name="connsiteY41" fmla="*/ 202710 h 1573026"/>
              <a:gd name="connsiteX42" fmla="*/ 1395637 w 1929253"/>
              <a:gd name="connsiteY42" fmla="*/ 97935 h 1573026"/>
              <a:gd name="connsiteX43" fmla="*/ 1445643 w 1929253"/>
              <a:gd name="connsiteY43" fmla="*/ 305 h 1573026"/>
              <a:gd name="connsiteX44" fmla="*/ 1409925 w 1929253"/>
              <a:gd name="connsiteY44" fmla="*/ 114604 h 1573026"/>
              <a:gd name="connsiteX45" fmla="*/ 1336107 w 1929253"/>
              <a:gd name="connsiteY45" fmla="*/ 193186 h 1573026"/>
              <a:gd name="connsiteX46" fmla="*/ 1400399 w 1929253"/>
              <a:gd name="connsiteY46" fmla="*/ 217000 h 1573026"/>
              <a:gd name="connsiteX47" fmla="*/ 1459930 w 1929253"/>
              <a:gd name="connsiteY47" fmla="*/ 212237 h 1573026"/>
              <a:gd name="connsiteX48" fmla="*/ 1505176 w 1929253"/>
              <a:gd name="connsiteY48" fmla="*/ 257480 h 1573026"/>
              <a:gd name="connsiteX49" fmla="*/ 1555180 w 1929253"/>
              <a:gd name="connsiteY49" fmla="*/ 243193 h 1573026"/>
              <a:gd name="connsiteX50" fmla="*/ 1598042 w 1929253"/>
              <a:gd name="connsiteY50" fmla="*/ 178900 h 1573026"/>
              <a:gd name="connsiteX51" fmla="*/ 1640905 w 1929253"/>
              <a:gd name="connsiteY51" fmla="*/ 169375 h 1573026"/>
              <a:gd name="connsiteX52" fmla="*/ 1745680 w 1929253"/>
              <a:gd name="connsiteY52" fmla="*/ 152706 h 1573026"/>
              <a:gd name="connsiteX53" fmla="*/ 1762349 w 1929253"/>
              <a:gd name="connsiteY53" fmla="*/ 147943 h 1573026"/>
              <a:gd name="connsiteX54" fmla="*/ 1850455 w 1929253"/>
              <a:gd name="connsiteY54" fmla="*/ 166993 h 1573026"/>
              <a:gd name="connsiteX55" fmla="*/ 1881411 w 1929253"/>
              <a:gd name="connsiteY55" fmla="*/ 188425 h 1573026"/>
              <a:gd name="connsiteX56" fmla="*/ 1907606 w 1929253"/>
              <a:gd name="connsiteY56" fmla="*/ 205092 h 1573026"/>
              <a:gd name="connsiteX57" fmla="*/ 1929036 w 1929253"/>
              <a:gd name="connsiteY57" fmla="*/ 221762 h 1573026"/>
              <a:gd name="connsiteX58" fmla="*/ 1909986 w 1929253"/>
              <a:gd name="connsiteY58" fmla="*/ 264625 h 1573026"/>
              <a:gd name="connsiteX59" fmla="*/ 1907605 w 1929253"/>
              <a:gd name="connsiteY59" fmla="*/ 319393 h 1573026"/>
              <a:gd name="connsiteX60" fmla="*/ 1893317 w 1929253"/>
              <a:gd name="connsiteY60" fmla="*/ 376543 h 1573026"/>
              <a:gd name="connsiteX61" fmla="*/ 1895699 w 1929253"/>
              <a:gd name="connsiteY61" fmla="*/ 386068 h 1573026"/>
              <a:gd name="connsiteX62" fmla="*/ 1926655 w 1929253"/>
              <a:gd name="connsiteY62" fmla="*/ 393212 h 1573026"/>
              <a:gd name="connsiteX63" fmla="*/ 1914749 w 1929253"/>
              <a:gd name="connsiteY63" fmla="*/ 424168 h 1573026"/>
              <a:gd name="connsiteX64" fmla="*/ 1881411 w 1929253"/>
              <a:gd name="connsiteY64" fmla="*/ 445600 h 1573026"/>
              <a:gd name="connsiteX65" fmla="*/ 1867124 w 1929253"/>
              <a:gd name="connsiteY65" fmla="*/ 476556 h 1573026"/>
              <a:gd name="connsiteX66" fmla="*/ 1870377 w 1929253"/>
              <a:gd name="connsiteY66" fmla="*/ 559163 h 1573026"/>
              <a:gd name="connsiteX67" fmla="*/ 1857598 w 1929253"/>
              <a:gd name="connsiteY67" fmla="*/ 590856 h 1573026"/>
              <a:gd name="connsiteX68" fmla="*/ 1855217 w 1929253"/>
              <a:gd name="connsiteY68" fmla="*/ 655150 h 1573026"/>
              <a:gd name="connsiteX69" fmla="*/ 1876649 w 1929253"/>
              <a:gd name="connsiteY69" fmla="*/ 690868 h 1573026"/>
              <a:gd name="connsiteX70" fmla="*/ 1871886 w 1929253"/>
              <a:gd name="connsiteY70" fmla="*/ 743256 h 1573026"/>
              <a:gd name="connsiteX71" fmla="*/ 1874267 w 1929253"/>
              <a:gd name="connsiteY71" fmla="*/ 790881 h 1573026"/>
              <a:gd name="connsiteX72" fmla="*/ 1862361 w 1929253"/>
              <a:gd name="connsiteY72" fmla="*/ 805168 h 1573026"/>
              <a:gd name="connsiteX73" fmla="*/ 1833786 w 1929253"/>
              <a:gd name="connsiteY73" fmla="*/ 890893 h 1573026"/>
              <a:gd name="connsiteX74" fmla="*/ 1802832 w 1929253"/>
              <a:gd name="connsiteY74" fmla="*/ 967092 h 1573026"/>
              <a:gd name="connsiteX75" fmla="*/ 1767111 w 1929253"/>
              <a:gd name="connsiteY75" fmla="*/ 945662 h 1573026"/>
              <a:gd name="connsiteX76" fmla="*/ 1707580 w 1929253"/>
              <a:gd name="connsiteY76" fmla="*/ 917087 h 1573026"/>
              <a:gd name="connsiteX77" fmla="*/ 1679005 w 1929253"/>
              <a:gd name="connsiteY77" fmla="*/ 883750 h 1573026"/>
              <a:gd name="connsiteX78" fmla="*/ 1645669 w 1929253"/>
              <a:gd name="connsiteY78" fmla="*/ 869462 h 1573026"/>
              <a:gd name="connsiteX79" fmla="*/ 1612330 w 1929253"/>
              <a:gd name="connsiteY79" fmla="*/ 871843 h 1573026"/>
              <a:gd name="connsiteX80" fmla="*/ 1562324 w 1929253"/>
              <a:gd name="connsiteY80" fmla="*/ 895656 h 1573026"/>
              <a:gd name="connsiteX81" fmla="*/ 1538511 w 1929253"/>
              <a:gd name="connsiteY81" fmla="*/ 909943 h 1573026"/>
              <a:gd name="connsiteX82" fmla="*/ 1469457 w 1929253"/>
              <a:gd name="connsiteY82" fmla="*/ 926612 h 1573026"/>
              <a:gd name="connsiteX83" fmla="*/ 1448024 w 1929253"/>
              <a:gd name="connsiteY83" fmla="*/ 957568 h 1573026"/>
              <a:gd name="connsiteX84" fmla="*/ 1445642 w 1929253"/>
              <a:gd name="connsiteY84" fmla="*/ 1036150 h 1573026"/>
              <a:gd name="connsiteX85" fmla="*/ 1448026 w 1929253"/>
              <a:gd name="connsiteY85" fmla="*/ 1062342 h 1573026"/>
              <a:gd name="connsiteX86" fmla="*/ 1348011 w 1929253"/>
              <a:gd name="connsiteY86" fmla="*/ 1112350 h 1573026"/>
              <a:gd name="connsiteX87" fmla="*/ 1305149 w 1929253"/>
              <a:gd name="connsiteY87" fmla="*/ 1112350 h 1573026"/>
              <a:gd name="connsiteX88" fmla="*/ 1214663 w 1929253"/>
              <a:gd name="connsiteY88" fmla="*/ 1148067 h 1573026"/>
              <a:gd name="connsiteX89" fmla="*/ 1193230 w 1929253"/>
              <a:gd name="connsiteY89" fmla="*/ 1188550 h 1573026"/>
              <a:gd name="connsiteX90" fmla="*/ 1193232 w 1929253"/>
              <a:gd name="connsiteY90" fmla="*/ 1238556 h 1573026"/>
              <a:gd name="connsiteX91" fmla="*/ 1143224 w 1929253"/>
              <a:gd name="connsiteY91" fmla="*/ 1279037 h 1573026"/>
              <a:gd name="connsiteX92" fmla="*/ 1126557 w 1929253"/>
              <a:gd name="connsiteY92" fmla="*/ 1309993 h 1573026"/>
              <a:gd name="connsiteX93" fmla="*/ 1128936 w 1929253"/>
              <a:gd name="connsiteY93" fmla="*/ 1331425 h 1573026"/>
              <a:gd name="connsiteX94" fmla="*/ 1162274 w 1929253"/>
              <a:gd name="connsiteY94" fmla="*/ 1326662 h 1573026"/>
              <a:gd name="connsiteX95" fmla="*/ 1186088 w 1929253"/>
              <a:gd name="connsiteY95" fmla="*/ 1350474 h 1573026"/>
              <a:gd name="connsiteX96" fmla="*/ 1174180 w 1929253"/>
              <a:gd name="connsiteY96" fmla="*/ 1383812 h 1573026"/>
              <a:gd name="connsiteX97" fmla="*/ 1171799 w 1929253"/>
              <a:gd name="connsiteY97" fmla="*/ 1421912 h 1573026"/>
              <a:gd name="connsiteX98" fmla="*/ 1093219 w 1929253"/>
              <a:gd name="connsiteY98" fmla="*/ 1450487 h 1573026"/>
              <a:gd name="connsiteX99" fmla="*/ 1083694 w 1929253"/>
              <a:gd name="connsiteY99" fmla="*/ 1538594 h 1573026"/>
              <a:gd name="connsiteX100" fmla="*/ 1017017 w 1929253"/>
              <a:gd name="connsiteY100" fmla="*/ 1560025 h 1573026"/>
              <a:gd name="connsiteX101" fmla="*/ 980966 w 1929253"/>
              <a:gd name="connsiteY101" fmla="*/ 1573012 h 1573026"/>
              <a:gd name="connsiteX102" fmla="*/ 900336 w 1929253"/>
              <a:gd name="connsiteY102" fmla="*/ 1557643 h 1573026"/>
              <a:gd name="connsiteX103" fmla="*/ 874142 w 1929253"/>
              <a:gd name="connsiteY103" fmla="*/ 1571931 h 1573026"/>
              <a:gd name="connsiteX104" fmla="*/ 819376 w 1929253"/>
              <a:gd name="connsiteY104" fmla="*/ 1543356 h 1573026"/>
              <a:gd name="connsiteX105" fmla="*/ 778892 w 1929253"/>
              <a:gd name="connsiteY105" fmla="*/ 1507637 h 1573026"/>
              <a:gd name="connsiteX106" fmla="*/ 736032 w 1929253"/>
              <a:gd name="connsiteY106" fmla="*/ 1479061 h 1573026"/>
              <a:gd name="connsiteX107" fmla="*/ 764605 w 1929253"/>
              <a:gd name="connsiteY107" fmla="*/ 1455250 h 1573026"/>
              <a:gd name="connsiteX108" fmla="*/ 752699 w 1929253"/>
              <a:gd name="connsiteY108" fmla="*/ 1438581 h 1573026"/>
              <a:gd name="connsiteX109" fmla="*/ 690786 w 1929253"/>
              <a:gd name="connsiteY109" fmla="*/ 1426675 h 1573026"/>
              <a:gd name="connsiteX110" fmla="*/ 671736 w 1929253"/>
              <a:gd name="connsiteY110" fmla="*/ 1402862 h 1573026"/>
              <a:gd name="connsiteX111" fmla="*/ 633638 w 1929253"/>
              <a:gd name="connsiteY111" fmla="*/ 1379050 h 1573026"/>
              <a:gd name="connsiteX112" fmla="*/ 628874 w 1929253"/>
              <a:gd name="connsiteY112" fmla="*/ 1390956 h 1573026"/>
              <a:gd name="connsiteX113" fmla="*/ 643163 w 1929253"/>
              <a:gd name="connsiteY113" fmla="*/ 1429056 h 1573026"/>
              <a:gd name="connsiteX114" fmla="*/ 612205 w 1929253"/>
              <a:gd name="connsiteY114" fmla="*/ 1443343 h 1573026"/>
              <a:gd name="connsiteX115" fmla="*/ 586013 w 1929253"/>
              <a:gd name="connsiteY115" fmla="*/ 1457630 h 1573026"/>
              <a:gd name="connsiteX116" fmla="*/ 569342 w 1929253"/>
              <a:gd name="connsiteY116" fmla="*/ 1450487 h 1573026"/>
              <a:gd name="connsiteX117" fmla="*/ 524099 w 1929253"/>
              <a:gd name="connsiteY117" fmla="*/ 1388575 h 1573026"/>
              <a:gd name="connsiteX118" fmla="*/ 478857 w 1929253"/>
              <a:gd name="connsiteY118" fmla="*/ 1355237 h 1573026"/>
              <a:gd name="connsiteX119" fmla="*/ 500288 w 1929253"/>
              <a:gd name="connsiteY119" fmla="*/ 1338568 h 1573026"/>
              <a:gd name="connsiteX120" fmla="*/ 521719 w 1929253"/>
              <a:gd name="connsiteY120" fmla="*/ 1298087 h 1573026"/>
              <a:gd name="connsiteX121" fmla="*/ 507430 w 1929253"/>
              <a:gd name="connsiteY121" fmla="*/ 1286181 h 1573026"/>
              <a:gd name="connsiteX122" fmla="*/ 469332 w 1929253"/>
              <a:gd name="connsiteY122" fmla="*/ 1288562 h 1573026"/>
              <a:gd name="connsiteX123" fmla="*/ 393132 w 1929253"/>
              <a:gd name="connsiteY123" fmla="*/ 1245700 h 1573026"/>
              <a:gd name="connsiteX124" fmla="*/ 350267 w 1929253"/>
              <a:gd name="connsiteY124" fmla="*/ 1226650 h 1573026"/>
              <a:gd name="connsiteX125" fmla="*/ 340744 w 1929253"/>
              <a:gd name="connsiteY125" fmla="*/ 1226650 h 1573026"/>
              <a:gd name="connsiteX126" fmla="*/ 328838 w 1929253"/>
              <a:gd name="connsiteY126" fmla="*/ 1162356 h 1573026"/>
              <a:gd name="connsiteX127" fmla="*/ 340744 w 1929253"/>
              <a:gd name="connsiteY127" fmla="*/ 1098062 h 1573026"/>
              <a:gd name="connsiteX128" fmla="*/ 309788 w 1929253"/>
              <a:gd name="connsiteY128" fmla="*/ 1064725 h 1573026"/>
              <a:gd name="connsiteX129" fmla="*/ 257401 w 1929253"/>
              <a:gd name="connsiteY129" fmla="*/ 1040912 h 1573026"/>
              <a:gd name="connsiteX130" fmla="*/ 283594 w 1929253"/>
              <a:gd name="connsiteY130" fmla="*/ 1017100 h 1573026"/>
              <a:gd name="connsiteX131" fmla="*/ 328838 w 1929253"/>
              <a:gd name="connsiteY131" fmla="*/ 1021862 h 1573026"/>
              <a:gd name="connsiteX132" fmla="*/ 324076 w 1929253"/>
              <a:gd name="connsiteY132" fmla="*/ 974237 h 1573026"/>
              <a:gd name="connsiteX133" fmla="*/ 295501 w 1929253"/>
              <a:gd name="connsiteY133" fmla="*/ 969475 h 1573026"/>
              <a:gd name="connsiteX134" fmla="*/ 300263 w 1929253"/>
              <a:gd name="connsiteY134" fmla="*/ 921850 h 1573026"/>
              <a:gd name="connsiteX135" fmla="*/ 269307 w 1929253"/>
              <a:gd name="connsiteY135" fmla="*/ 907562 h 1573026"/>
              <a:gd name="connsiteX136" fmla="*/ 104996 w 1929253"/>
              <a:gd name="connsiteY136" fmla="*/ 907562 h 1573026"/>
              <a:gd name="connsiteX137" fmla="*/ 95476 w 1929253"/>
              <a:gd name="connsiteY137" fmla="*/ 907562 h 1573026"/>
              <a:gd name="connsiteX0" fmla="*/ 95476 w 1929253"/>
              <a:gd name="connsiteY0" fmla="*/ 907562 h 1573026"/>
              <a:gd name="connsiteX1" fmla="*/ 64517 w 1929253"/>
              <a:gd name="connsiteY1" fmla="*/ 412262 h 1573026"/>
              <a:gd name="connsiteX2" fmla="*/ 35944 w 1929253"/>
              <a:gd name="connsiteY2" fmla="*/ 417024 h 1573026"/>
              <a:gd name="connsiteX3" fmla="*/ 224 w 1929253"/>
              <a:gd name="connsiteY3" fmla="*/ 383687 h 1573026"/>
              <a:gd name="connsiteX4" fmla="*/ 24038 w 1929253"/>
              <a:gd name="connsiteY4" fmla="*/ 357491 h 1573026"/>
              <a:gd name="connsiteX5" fmla="*/ 85949 w 1929253"/>
              <a:gd name="connsiteY5" fmla="*/ 343206 h 1573026"/>
              <a:gd name="connsiteX6" fmla="*/ 131192 w 1929253"/>
              <a:gd name="connsiteY6" fmla="*/ 357493 h 1573026"/>
              <a:gd name="connsiteX7" fmla="*/ 143099 w 1929253"/>
              <a:gd name="connsiteY7" fmla="*/ 376543 h 1573026"/>
              <a:gd name="connsiteX8" fmla="*/ 262161 w 1929253"/>
              <a:gd name="connsiteY8" fmla="*/ 436075 h 1573026"/>
              <a:gd name="connsiteX9" fmla="*/ 285974 w 1929253"/>
              <a:gd name="connsiteY9" fmla="*/ 500368 h 1573026"/>
              <a:gd name="connsiteX10" fmla="*/ 307405 w 1929253"/>
              <a:gd name="connsiteY10" fmla="*/ 512275 h 1573026"/>
              <a:gd name="connsiteX11" fmla="*/ 305024 w 1929253"/>
              <a:gd name="connsiteY11" fmla="*/ 421787 h 1573026"/>
              <a:gd name="connsiteX12" fmla="*/ 326455 w 1929253"/>
              <a:gd name="connsiteY12" fmla="*/ 383687 h 1573026"/>
              <a:gd name="connsiteX13" fmla="*/ 345505 w 1929253"/>
              <a:gd name="connsiteY13" fmla="*/ 386068 h 1573026"/>
              <a:gd name="connsiteX14" fmla="*/ 345505 w 1929253"/>
              <a:gd name="connsiteY14" fmla="*/ 347968 h 1573026"/>
              <a:gd name="connsiteX15" fmla="*/ 357413 w 1929253"/>
              <a:gd name="connsiteY15" fmla="*/ 340823 h 1573026"/>
              <a:gd name="connsiteX16" fmla="*/ 414561 w 1929253"/>
              <a:gd name="connsiteY16" fmla="*/ 343206 h 1573026"/>
              <a:gd name="connsiteX17" fmla="*/ 514574 w 1929253"/>
              <a:gd name="connsiteY17" fmla="*/ 317012 h 1573026"/>
              <a:gd name="connsiteX18" fmla="*/ 586011 w 1929253"/>
              <a:gd name="connsiteY18" fmla="*/ 305106 h 1573026"/>
              <a:gd name="connsiteX19" fmla="*/ 671403 w 1929253"/>
              <a:gd name="connsiteY19" fmla="*/ 250164 h 1573026"/>
              <a:gd name="connsiteX20" fmla="*/ 743174 w 1929253"/>
              <a:gd name="connsiteY20" fmla="*/ 221762 h 1573026"/>
              <a:gd name="connsiteX21" fmla="*/ 812232 w 1929253"/>
              <a:gd name="connsiteY21" fmla="*/ 188423 h 1573026"/>
              <a:gd name="connsiteX22" fmla="*/ 883667 w 1929253"/>
              <a:gd name="connsiteY22" fmla="*/ 195568 h 1573026"/>
              <a:gd name="connsiteX23" fmla="*/ 936055 w 1929253"/>
              <a:gd name="connsiteY23" fmla="*/ 174137 h 1573026"/>
              <a:gd name="connsiteX24" fmla="*/ 967013 w 1929253"/>
              <a:gd name="connsiteY24" fmla="*/ 183660 h 1573026"/>
              <a:gd name="connsiteX25" fmla="*/ 1040830 w 1929253"/>
              <a:gd name="connsiteY25" fmla="*/ 233668 h 1573026"/>
              <a:gd name="connsiteX26" fmla="*/ 978917 w 1929253"/>
              <a:gd name="connsiteY26" fmla="*/ 209856 h 1573026"/>
              <a:gd name="connsiteX27" fmla="*/ 1000349 w 1929253"/>
              <a:gd name="connsiteY27" fmla="*/ 281293 h 1573026"/>
              <a:gd name="connsiteX28" fmla="*/ 1038451 w 1929253"/>
              <a:gd name="connsiteY28" fmla="*/ 309866 h 1573026"/>
              <a:gd name="connsiteX29" fmla="*/ 1133699 w 1929253"/>
              <a:gd name="connsiteY29" fmla="*/ 314631 h 1573026"/>
              <a:gd name="connsiteX30" fmla="*/ 1200376 w 1929253"/>
              <a:gd name="connsiteY30" fmla="*/ 271766 h 1573026"/>
              <a:gd name="connsiteX31" fmla="*/ 1197992 w 1929253"/>
              <a:gd name="connsiteY31" fmla="*/ 293200 h 1573026"/>
              <a:gd name="connsiteX32" fmla="*/ 1162274 w 1929253"/>
              <a:gd name="connsiteY32" fmla="*/ 321775 h 1573026"/>
              <a:gd name="connsiteX33" fmla="*/ 1088455 w 1929253"/>
              <a:gd name="connsiteY33" fmla="*/ 338443 h 1573026"/>
              <a:gd name="connsiteX34" fmla="*/ 1095601 w 1929253"/>
              <a:gd name="connsiteY34" fmla="*/ 367017 h 1573026"/>
              <a:gd name="connsiteX35" fmla="*/ 1219426 w 1929253"/>
              <a:gd name="connsiteY35" fmla="*/ 331298 h 1573026"/>
              <a:gd name="connsiteX36" fmla="*/ 1271811 w 1929253"/>
              <a:gd name="connsiteY36" fmla="*/ 295581 h 1573026"/>
              <a:gd name="connsiteX37" fmla="*/ 1314675 w 1929253"/>
              <a:gd name="connsiteY37" fmla="*/ 271766 h 1573026"/>
              <a:gd name="connsiteX38" fmla="*/ 1238476 w 1929253"/>
              <a:gd name="connsiteY38" fmla="*/ 264623 h 1573026"/>
              <a:gd name="connsiteX39" fmla="*/ 1238476 w 1929253"/>
              <a:gd name="connsiteY39" fmla="*/ 202710 h 1573026"/>
              <a:gd name="connsiteX40" fmla="*/ 1288481 w 1929253"/>
              <a:gd name="connsiteY40" fmla="*/ 202710 h 1573026"/>
              <a:gd name="connsiteX41" fmla="*/ 1395637 w 1929253"/>
              <a:gd name="connsiteY41" fmla="*/ 97935 h 1573026"/>
              <a:gd name="connsiteX42" fmla="*/ 1445643 w 1929253"/>
              <a:gd name="connsiteY42" fmla="*/ 305 h 1573026"/>
              <a:gd name="connsiteX43" fmla="*/ 1409925 w 1929253"/>
              <a:gd name="connsiteY43" fmla="*/ 114604 h 1573026"/>
              <a:gd name="connsiteX44" fmla="*/ 1336107 w 1929253"/>
              <a:gd name="connsiteY44" fmla="*/ 193186 h 1573026"/>
              <a:gd name="connsiteX45" fmla="*/ 1400399 w 1929253"/>
              <a:gd name="connsiteY45" fmla="*/ 217000 h 1573026"/>
              <a:gd name="connsiteX46" fmla="*/ 1459930 w 1929253"/>
              <a:gd name="connsiteY46" fmla="*/ 212237 h 1573026"/>
              <a:gd name="connsiteX47" fmla="*/ 1505176 w 1929253"/>
              <a:gd name="connsiteY47" fmla="*/ 257480 h 1573026"/>
              <a:gd name="connsiteX48" fmla="*/ 1555180 w 1929253"/>
              <a:gd name="connsiteY48" fmla="*/ 243193 h 1573026"/>
              <a:gd name="connsiteX49" fmla="*/ 1598042 w 1929253"/>
              <a:gd name="connsiteY49" fmla="*/ 178900 h 1573026"/>
              <a:gd name="connsiteX50" fmla="*/ 1640905 w 1929253"/>
              <a:gd name="connsiteY50" fmla="*/ 169375 h 1573026"/>
              <a:gd name="connsiteX51" fmla="*/ 1745680 w 1929253"/>
              <a:gd name="connsiteY51" fmla="*/ 152706 h 1573026"/>
              <a:gd name="connsiteX52" fmla="*/ 1762349 w 1929253"/>
              <a:gd name="connsiteY52" fmla="*/ 147943 h 1573026"/>
              <a:gd name="connsiteX53" fmla="*/ 1850455 w 1929253"/>
              <a:gd name="connsiteY53" fmla="*/ 166993 h 1573026"/>
              <a:gd name="connsiteX54" fmla="*/ 1881411 w 1929253"/>
              <a:gd name="connsiteY54" fmla="*/ 188425 h 1573026"/>
              <a:gd name="connsiteX55" fmla="*/ 1907606 w 1929253"/>
              <a:gd name="connsiteY55" fmla="*/ 205092 h 1573026"/>
              <a:gd name="connsiteX56" fmla="*/ 1929036 w 1929253"/>
              <a:gd name="connsiteY56" fmla="*/ 221762 h 1573026"/>
              <a:gd name="connsiteX57" fmla="*/ 1909986 w 1929253"/>
              <a:gd name="connsiteY57" fmla="*/ 264625 h 1573026"/>
              <a:gd name="connsiteX58" fmla="*/ 1907605 w 1929253"/>
              <a:gd name="connsiteY58" fmla="*/ 319393 h 1573026"/>
              <a:gd name="connsiteX59" fmla="*/ 1893317 w 1929253"/>
              <a:gd name="connsiteY59" fmla="*/ 376543 h 1573026"/>
              <a:gd name="connsiteX60" fmla="*/ 1895699 w 1929253"/>
              <a:gd name="connsiteY60" fmla="*/ 386068 h 1573026"/>
              <a:gd name="connsiteX61" fmla="*/ 1926655 w 1929253"/>
              <a:gd name="connsiteY61" fmla="*/ 393212 h 1573026"/>
              <a:gd name="connsiteX62" fmla="*/ 1914749 w 1929253"/>
              <a:gd name="connsiteY62" fmla="*/ 424168 h 1573026"/>
              <a:gd name="connsiteX63" fmla="*/ 1881411 w 1929253"/>
              <a:gd name="connsiteY63" fmla="*/ 445600 h 1573026"/>
              <a:gd name="connsiteX64" fmla="*/ 1867124 w 1929253"/>
              <a:gd name="connsiteY64" fmla="*/ 476556 h 1573026"/>
              <a:gd name="connsiteX65" fmla="*/ 1870377 w 1929253"/>
              <a:gd name="connsiteY65" fmla="*/ 559163 h 1573026"/>
              <a:gd name="connsiteX66" fmla="*/ 1857598 w 1929253"/>
              <a:gd name="connsiteY66" fmla="*/ 590856 h 1573026"/>
              <a:gd name="connsiteX67" fmla="*/ 1855217 w 1929253"/>
              <a:gd name="connsiteY67" fmla="*/ 655150 h 1573026"/>
              <a:gd name="connsiteX68" fmla="*/ 1876649 w 1929253"/>
              <a:gd name="connsiteY68" fmla="*/ 690868 h 1573026"/>
              <a:gd name="connsiteX69" fmla="*/ 1871886 w 1929253"/>
              <a:gd name="connsiteY69" fmla="*/ 743256 h 1573026"/>
              <a:gd name="connsiteX70" fmla="*/ 1874267 w 1929253"/>
              <a:gd name="connsiteY70" fmla="*/ 790881 h 1573026"/>
              <a:gd name="connsiteX71" fmla="*/ 1862361 w 1929253"/>
              <a:gd name="connsiteY71" fmla="*/ 805168 h 1573026"/>
              <a:gd name="connsiteX72" fmla="*/ 1833786 w 1929253"/>
              <a:gd name="connsiteY72" fmla="*/ 890893 h 1573026"/>
              <a:gd name="connsiteX73" fmla="*/ 1802832 w 1929253"/>
              <a:gd name="connsiteY73" fmla="*/ 967092 h 1573026"/>
              <a:gd name="connsiteX74" fmla="*/ 1767111 w 1929253"/>
              <a:gd name="connsiteY74" fmla="*/ 945662 h 1573026"/>
              <a:gd name="connsiteX75" fmla="*/ 1707580 w 1929253"/>
              <a:gd name="connsiteY75" fmla="*/ 917087 h 1573026"/>
              <a:gd name="connsiteX76" fmla="*/ 1679005 w 1929253"/>
              <a:gd name="connsiteY76" fmla="*/ 883750 h 1573026"/>
              <a:gd name="connsiteX77" fmla="*/ 1645669 w 1929253"/>
              <a:gd name="connsiteY77" fmla="*/ 869462 h 1573026"/>
              <a:gd name="connsiteX78" fmla="*/ 1612330 w 1929253"/>
              <a:gd name="connsiteY78" fmla="*/ 871843 h 1573026"/>
              <a:gd name="connsiteX79" fmla="*/ 1562324 w 1929253"/>
              <a:gd name="connsiteY79" fmla="*/ 895656 h 1573026"/>
              <a:gd name="connsiteX80" fmla="*/ 1538511 w 1929253"/>
              <a:gd name="connsiteY80" fmla="*/ 909943 h 1573026"/>
              <a:gd name="connsiteX81" fmla="*/ 1469457 w 1929253"/>
              <a:gd name="connsiteY81" fmla="*/ 926612 h 1573026"/>
              <a:gd name="connsiteX82" fmla="*/ 1448024 w 1929253"/>
              <a:gd name="connsiteY82" fmla="*/ 957568 h 1573026"/>
              <a:gd name="connsiteX83" fmla="*/ 1445642 w 1929253"/>
              <a:gd name="connsiteY83" fmla="*/ 1036150 h 1573026"/>
              <a:gd name="connsiteX84" fmla="*/ 1448026 w 1929253"/>
              <a:gd name="connsiteY84" fmla="*/ 1062342 h 1573026"/>
              <a:gd name="connsiteX85" fmla="*/ 1348011 w 1929253"/>
              <a:gd name="connsiteY85" fmla="*/ 1112350 h 1573026"/>
              <a:gd name="connsiteX86" fmla="*/ 1305149 w 1929253"/>
              <a:gd name="connsiteY86" fmla="*/ 1112350 h 1573026"/>
              <a:gd name="connsiteX87" fmla="*/ 1214663 w 1929253"/>
              <a:gd name="connsiteY87" fmla="*/ 1148067 h 1573026"/>
              <a:gd name="connsiteX88" fmla="*/ 1193230 w 1929253"/>
              <a:gd name="connsiteY88" fmla="*/ 1188550 h 1573026"/>
              <a:gd name="connsiteX89" fmla="*/ 1193232 w 1929253"/>
              <a:gd name="connsiteY89" fmla="*/ 1238556 h 1573026"/>
              <a:gd name="connsiteX90" fmla="*/ 1143224 w 1929253"/>
              <a:gd name="connsiteY90" fmla="*/ 1279037 h 1573026"/>
              <a:gd name="connsiteX91" fmla="*/ 1126557 w 1929253"/>
              <a:gd name="connsiteY91" fmla="*/ 1309993 h 1573026"/>
              <a:gd name="connsiteX92" fmla="*/ 1128936 w 1929253"/>
              <a:gd name="connsiteY92" fmla="*/ 1331425 h 1573026"/>
              <a:gd name="connsiteX93" fmla="*/ 1162274 w 1929253"/>
              <a:gd name="connsiteY93" fmla="*/ 1326662 h 1573026"/>
              <a:gd name="connsiteX94" fmla="*/ 1186088 w 1929253"/>
              <a:gd name="connsiteY94" fmla="*/ 1350474 h 1573026"/>
              <a:gd name="connsiteX95" fmla="*/ 1174180 w 1929253"/>
              <a:gd name="connsiteY95" fmla="*/ 1383812 h 1573026"/>
              <a:gd name="connsiteX96" fmla="*/ 1171799 w 1929253"/>
              <a:gd name="connsiteY96" fmla="*/ 1421912 h 1573026"/>
              <a:gd name="connsiteX97" fmla="*/ 1093219 w 1929253"/>
              <a:gd name="connsiteY97" fmla="*/ 1450487 h 1573026"/>
              <a:gd name="connsiteX98" fmla="*/ 1083694 w 1929253"/>
              <a:gd name="connsiteY98" fmla="*/ 1538594 h 1573026"/>
              <a:gd name="connsiteX99" fmla="*/ 1017017 w 1929253"/>
              <a:gd name="connsiteY99" fmla="*/ 1560025 h 1573026"/>
              <a:gd name="connsiteX100" fmla="*/ 980966 w 1929253"/>
              <a:gd name="connsiteY100" fmla="*/ 1573012 h 1573026"/>
              <a:gd name="connsiteX101" fmla="*/ 900336 w 1929253"/>
              <a:gd name="connsiteY101" fmla="*/ 1557643 h 1573026"/>
              <a:gd name="connsiteX102" fmla="*/ 874142 w 1929253"/>
              <a:gd name="connsiteY102" fmla="*/ 1571931 h 1573026"/>
              <a:gd name="connsiteX103" fmla="*/ 819376 w 1929253"/>
              <a:gd name="connsiteY103" fmla="*/ 1543356 h 1573026"/>
              <a:gd name="connsiteX104" fmla="*/ 778892 w 1929253"/>
              <a:gd name="connsiteY104" fmla="*/ 1507637 h 1573026"/>
              <a:gd name="connsiteX105" fmla="*/ 736032 w 1929253"/>
              <a:gd name="connsiteY105" fmla="*/ 1479061 h 1573026"/>
              <a:gd name="connsiteX106" fmla="*/ 764605 w 1929253"/>
              <a:gd name="connsiteY106" fmla="*/ 1455250 h 1573026"/>
              <a:gd name="connsiteX107" fmla="*/ 752699 w 1929253"/>
              <a:gd name="connsiteY107" fmla="*/ 1438581 h 1573026"/>
              <a:gd name="connsiteX108" fmla="*/ 690786 w 1929253"/>
              <a:gd name="connsiteY108" fmla="*/ 1426675 h 1573026"/>
              <a:gd name="connsiteX109" fmla="*/ 671736 w 1929253"/>
              <a:gd name="connsiteY109" fmla="*/ 1402862 h 1573026"/>
              <a:gd name="connsiteX110" fmla="*/ 633638 w 1929253"/>
              <a:gd name="connsiteY110" fmla="*/ 1379050 h 1573026"/>
              <a:gd name="connsiteX111" fmla="*/ 628874 w 1929253"/>
              <a:gd name="connsiteY111" fmla="*/ 1390956 h 1573026"/>
              <a:gd name="connsiteX112" fmla="*/ 643163 w 1929253"/>
              <a:gd name="connsiteY112" fmla="*/ 1429056 h 1573026"/>
              <a:gd name="connsiteX113" fmla="*/ 612205 w 1929253"/>
              <a:gd name="connsiteY113" fmla="*/ 1443343 h 1573026"/>
              <a:gd name="connsiteX114" fmla="*/ 586013 w 1929253"/>
              <a:gd name="connsiteY114" fmla="*/ 1457630 h 1573026"/>
              <a:gd name="connsiteX115" fmla="*/ 569342 w 1929253"/>
              <a:gd name="connsiteY115" fmla="*/ 1450487 h 1573026"/>
              <a:gd name="connsiteX116" fmla="*/ 524099 w 1929253"/>
              <a:gd name="connsiteY116" fmla="*/ 1388575 h 1573026"/>
              <a:gd name="connsiteX117" fmla="*/ 478857 w 1929253"/>
              <a:gd name="connsiteY117" fmla="*/ 1355237 h 1573026"/>
              <a:gd name="connsiteX118" fmla="*/ 500288 w 1929253"/>
              <a:gd name="connsiteY118" fmla="*/ 1338568 h 1573026"/>
              <a:gd name="connsiteX119" fmla="*/ 521719 w 1929253"/>
              <a:gd name="connsiteY119" fmla="*/ 1298087 h 1573026"/>
              <a:gd name="connsiteX120" fmla="*/ 507430 w 1929253"/>
              <a:gd name="connsiteY120" fmla="*/ 1286181 h 1573026"/>
              <a:gd name="connsiteX121" fmla="*/ 469332 w 1929253"/>
              <a:gd name="connsiteY121" fmla="*/ 1288562 h 1573026"/>
              <a:gd name="connsiteX122" fmla="*/ 393132 w 1929253"/>
              <a:gd name="connsiteY122" fmla="*/ 1245700 h 1573026"/>
              <a:gd name="connsiteX123" fmla="*/ 350267 w 1929253"/>
              <a:gd name="connsiteY123" fmla="*/ 1226650 h 1573026"/>
              <a:gd name="connsiteX124" fmla="*/ 340744 w 1929253"/>
              <a:gd name="connsiteY124" fmla="*/ 1226650 h 1573026"/>
              <a:gd name="connsiteX125" fmla="*/ 328838 w 1929253"/>
              <a:gd name="connsiteY125" fmla="*/ 1162356 h 1573026"/>
              <a:gd name="connsiteX126" fmla="*/ 340744 w 1929253"/>
              <a:gd name="connsiteY126" fmla="*/ 1098062 h 1573026"/>
              <a:gd name="connsiteX127" fmla="*/ 309788 w 1929253"/>
              <a:gd name="connsiteY127" fmla="*/ 1064725 h 1573026"/>
              <a:gd name="connsiteX128" fmla="*/ 257401 w 1929253"/>
              <a:gd name="connsiteY128" fmla="*/ 1040912 h 1573026"/>
              <a:gd name="connsiteX129" fmla="*/ 283594 w 1929253"/>
              <a:gd name="connsiteY129" fmla="*/ 1017100 h 1573026"/>
              <a:gd name="connsiteX130" fmla="*/ 328838 w 1929253"/>
              <a:gd name="connsiteY130" fmla="*/ 1021862 h 1573026"/>
              <a:gd name="connsiteX131" fmla="*/ 324076 w 1929253"/>
              <a:gd name="connsiteY131" fmla="*/ 974237 h 1573026"/>
              <a:gd name="connsiteX132" fmla="*/ 295501 w 1929253"/>
              <a:gd name="connsiteY132" fmla="*/ 969475 h 1573026"/>
              <a:gd name="connsiteX133" fmla="*/ 300263 w 1929253"/>
              <a:gd name="connsiteY133" fmla="*/ 921850 h 1573026"/>
              <a:gd name="connsiteX134" fmla="*/ 269307 w 1929253"/>
              <a:gd name="connsiteY134" fmla="*/ 907562 h 1573026"/>
              <a:gd name="connsiteX135" fmla="*/ 104996 w 1929253"/>
              <a:gd name="connsiteY135" fmla="*/ 907562 h 1573026"/>
              <a:gd name="connsiteX136" fmla="*/ 95476 w 1929253"/>
              <a:gd name="connsiteY136" fmla="*/ 907562 h 1573026"/>
              <a:gd name="connsiteX0" fmla="*/ 95476 w 1929253"/>
              <a:gd name="connsiteY0" fmla="*/ 907562 h 1573026"/>
              <a:gd name="connsiteX1" fmla="*/ 35944 w 1929253"/>
              <a:gd name="connsiteY1" fmla="*/ 417024 h 1573026"/>
              <a:gd name="connsiteX2" fmla="*/ 224 w 1929253"/>
              <a:gd name="connsiteY2" fmla="*/ 383687 h 1573026"/>
              <a:gd name="connsiteX3" fmla="*/ 24038 w 1929253"/>
              <a:gd name="connsiteY3" fmla="*/ 357491 h 1573026"/>
              <a:gd name="connsiteX4" fmla="*/ 85949 w 1929253"/>
              <a:gd name="connsiteY4" fmla="*/ 343206 h 1573026"/>
              <a:gd name="connsiteX5" fmla="*/ 131192 w 1929253"/>
              <a:gd name="connsiteY5" fmla="*/ 357493 h 1573026"/>
              <a:gd name="connsiteX6" fmla="*/ 143099 w 1929253"/>
              <a:gd name="connsiteY6" fmla="*/ 376543 h 1573026"/>
              <a:gd name="connsiteX7" fmla="*/ 262161 w 1929253"/>
              <a:gd name="connsiteY7" fmla="*/ 436075 h 1573026"/>
              <a:gd name="connsiteX8" fmla="*/ 285974 w 1929253"/>
              <a:gd name="connsiteY8" fmla="*/ 500368 h 1573026"/>
              <a:gd name="connsiteX9" fmla="*/ 307405 w 1929253"/>
              <a:gd name="connsiteY9" fmla="*/ 512275 h 1573026"/>
              <a:gd name="connsiteX10" fmla="*/ 305024 w 1929253"/>
              <a:gd name="connsiteY10" fmla="*/ 421787 h 1573026"/>
              <a:gd name="connsiteX11" fmla="*/ 326455 w 1929253"/>
              <a:gd name="connsiteY11" fmla="*/ 383687 h 1573026"/>
              <a:gd name="connsiteX12" fmla="*/ 345505 w 1929253"/>
              <a:gd name="connsiteY12" fmla="*/ 386068 h 1573026"/>
              <a:gd name="connsiteX13" fmla="*/ 345505 w 1929253"/>
              <a:gd name="connsiteY13" fmla="*/ 347968 h 1573026"/>
              <a:gd name="connsiteX14" fmla="*/ 357413 w 1929253"/>
              <a:gd name="connsiteY14" fmla="*/ 340823 h 1573026"/>
              <a:gd name="connsiteX15" fmla="*/ 414561 w 1929253"/>
              <a:gd name="connsiteY15" fmla="*/ 343206 h 1573026"/>
              <a:gd name="connsiteX16" fmla="*/ 514574 w 1929253"/>
              <a:gd name="connsiteY16" fmla="*/ 317012 h 1573026"/>
              <a:gd name="connsiteX17" fmla="*/ 586011 w 1929253"/>
              <a:gd name="connsiteY17" fmla="*/ 305106 h 1573026"/>
              <a:gd name="connsiteX18" fmla="*/ 671403 w 1929253"/>
              <a:gd name="connsiteY18" fmla="*/ 250164 h 1573026"/>
              <a:gd name="connsiteX19" fmla="*/ 743174 w 1929253"/>
              <a:gd name="connsiteY19" fmla="*/ 221762 h 1573026"/>
              <a:gd name="connsiteX20" fmla="*/ 812232 w 1929253"/>
              <a:gd name="connsiteY20" fmla="*/ 188423 h 1573026"/>
              <a:gd name="connsiteX21" fmla="*/ 883667 w 1929253"/>
              <a:gd name="connsiteY21" fmla="*/ 195568 h 1573026"/>
              <a:gd name="connsiteX22" fmla="*/ 936055 w 1929253"/>
              <a:gd name="connsiteY22" fmla="*/ 174137 h 1573026"/>
              <a:gd name="connsiteX23" fmla="*/ 967013 w 1929253"/>
              <a:gd name="connsiteY23" fmla="*/ 183660 h 1573026"/>
              <a:gd name="connsiteX24" fmla="*/ 1040830 w 1929253"/>
              <a:gd name="connsiteY24" fmla="*/ 233668 h 1573026"/>
              <a:gd name="connsiteX25" fmla="*/ 978917 w 1929253"/>
              <a:gd name="connsiteY25" fmla="*/ 209856 h 1573026"/>
              <a:gd name="connsiteX26" fmla="*/ 1000349 w 1929253"/>
              <a:gd name="connsiteY26" fmla="*/ 281293 h 1573026"/>
              <a:gd name="connsiteX27" fmla="*/ 1038451 w 1929253"/>
              <a:gd name="connsiteY27" fmla="*/ 309866 h 1573026"/>
              <a:gd name="connsiteX28" fmla="*/ 1133699 w 1929253"/>
              <a:gd name="connsiteY28" fmla="*/ 314631 h 1573026"/>
              <a:gd name="connsiteX29" fmla="*/ 1200376 w 1929253"/>
              <a:gd name="connsiteY29" fmla="*/ 271766 h 1573026"/>
              <a:gd name="connsiteX30" fmla="*/ 1197992 w 1929253"/>
              <a:gd name="connsiteY30" fmla="*/ 293200 h 1573026"/>
              <a:gd name="connsiteX31" fmla="*/ 1162274 w 1929253"/>
              <a:gd name="connsiteY31" fmla="*/ 321775 h 1573026"/>
              <a:gd name="connsiteX32" fmla="*/ 1088455 w 1929253"/>
              <a:gd name="connsiteY32" fmla="*/ 338443 h 1573026"/>
              <a:gd name="connsiteX33" fmla="*/ 1095601 w 1929253"/>
              <a:gd name="connsiteY33" fmla="*/ 367017 h 1573026"/>
              <a:gd name="connsiteX34" fmla="*/ 1219426 w 1929253"/>
              <a:gd name="connsiteY34" fmla="*/ 331298 h 1573026"/>
              <a:gd name="connsiteX35" fmla="*/ 1271811 w 1929253"/>
              <a:gd name="connsiteY35" fmla="*/ 295581 h 1573026"/>
              <a:gd name="connsiteX36" fmla="*/ 1314675 w 1929253"/>
              <a:gd name="connsiteY36" fmla="*/ 271766 h 1573026"/>
              <a:gd name="connsiteX37" fmla="*/ 1238476 w 1929253"/>
              <a:gd name="connsiteY37" fmla="*/ 264623 h 1573026"/>
              <a:gd name="connsiteX38" fmla="*/ 1238476 w 1929253"/>
              <a:gd name="connsiteY38" fmla="*/ 202710 h 1573026"/>
              <a:gd name="connsiteX39" fmla="*/ 1288481 w 1929253"/>
              <a:gd name="connsiteY39" fmla="*/ 202710 h 1573026"/>
              <a:gd name="connsiteX40" fmla="*/ 1395637 w 1929253"/>
              <a:gd name="connsiteY40" fmla="*/ 97935 h 1573026"/>
              <a:gd name="connsiteX41" fmla="*/ 1445643 w 1929253"/>
              <a:gd name="connsiteY41" fmla="*/ 305 h 1573026"/>
              <a:gd name="connsiteX42" fmla="*/ 1409925 w 1929253"/>
              <a:gd name="connsiteY42" fmla="*/ 114604 h 1573026"/>
              <a:gd name="connsiteX43" fmla="*/ 1336107 w 1929253"/>
              <a:gd name="connsiteY43" fmla="*/ 193186 h 1573026"/>
              <a:gd name="connsiteX44" fmla="*/ 1400399 w 1929253"/>
              <a:gd name="connsiteY44" fmla="*/ 217000 h 1573026"/>
              <a:gd name="connsiteX45" fmla="*/ 1459930 w 1929253"/>
              <a:gd name="connsiteY45" fmla="*/ 212237 h 1573026"/>
              <a:gd name="connsiteX46" fmla="*/ 1505176 w 1929253"/>
              <a:gd name="connsiteY46" fmla="*/ 257480 h 1573026"/>
              <a:gd name="connsiteX47" fmla="*/ 1555180 w 1929253"/>
              <a:gd name="connsiteY47" fmla="*/ 243193 h 1573026"/>
              <a:gd name="connsiteX48" fmla="*/ 1598042 w 1929253"/>
              <a:gd name="connsiteY48" fmla="*/ 178900 h 1573026"/>
              <a:gd name="connsiteX49" fmla="*/ 1640905 w 1929253"/>
              <a:gd name="connsiteY49" fmla="*/ 169375 h 1573026"/>
              <a:gd name="connsiteX50" fmla="*/ 1745680 w 1929253"/>
              <a:gd name="connsiteY50" fmla="*/ 152706 h 1573026"/>
              <a:gd name="connsiteX51" fmla="*/ 1762349 w 1929253"/>
              <a:gd name="connsiteY51" fmla="*/ 147943 h 1573026"/>
              <a:gd name="connsiteX52" fmla="*/ 1850455 w 1929253"/>
              <a:gd name="connsiteY52" fmla="*/ 166993 h 1573026"/>
              <a:gd name="connsiteX53" fmla="*/ 1881411 w 1929253"/>
              <a:gd name="connsiteY53" fmla="*/ 188425 h 1573026"/>
              <a:gd name="connsiteX54" fmla="*/ 1907606 w 1929253"/>
              <a:gd name="connsiteY54" fmla="*/ 205092 h 1573026"/>
              <a:gd name="connsiteX55" fmla="*/ 1929036 w 1929253"/>
              <a:gd name="connsiteY55" fmla="*/ 221762 h 1573026"/>
              <a:gd name="connsiteX56" fmla="*/ 1909986 w 1929253"/>
              <a:gd name="connsiteY56" fmla="*/ 264625 h 1573026"/>
              <a:gd name="connsiteX57" fmla="*/ 1907605 w 1929253"/>
              <a:gd name="connsiteY57" fmla="*/ 319393 h 1573026"/>
              <a:gd name="connsiteX58" fmla="*/ 1893317 w 1929253"/>
              <a:gd name="connsiteY58" fmla="*/ 376543 h 1573026"/>
              <a:gd name="connsiteX59" fmla="*/ 1895699 w 1929253"/>
              <a:gd name="connsiteY59" fmla="*/ 386068 h 1573026"/>
              <a:gd name="connsiteX60" fmla="*/ 1926655 w 1929253"/>
              <a:gd name="connsiteY60" fmla="*/ 393212 h 1573026"/>
              <a:gd name="connsiteX61" fmla="*/ 1914749 w 1929253"/>
              <a:gd name="connsiteY61" fmla="*/ 424168 h 1573026"/>
              <a:gd name="connsiteX62" fmla="*/ 1881411 w 1929253"/>
              <a:gd name="connsiteY62" fmla="*/ 445600 h 1573026"/>
              <a:gd name="connsiteX63" fmla="*/ 1867124 w 1929253"/>
              <a:gd name="connsiteY63" fmla="*/ 476556 h 1573026"/>
              <a:gd name="connsiteX64" fmla="*/ 1870377 w 1929253"/>
              <a:gd name="connsiteY64" fmla="*/ 559163 h 1573026"/>
              <a:gd name="connsiteX65" fmla="*/ 1857598 w 1929253"/>
              <a:gd name="connsiteY65" fmla="*/ 590856 h 1573026"/>
              <a:gd name="connsiteX66" fmla="*/ 1855217 w 1929253"/>
              <a:gd name="connsiteY66" fmla="*/ 655150 h 1573026"/>
              <a:gd name="connsiteX67" fmla="*/ 1876649 w 1929253"/>
              <a:gd name="connsiteY67" fmla="*/ 690868 h 1573026"/>
              <a:gd name="connsiteX68" fmla="*/ 1871886 w 1929253"/>
              <a:gd name="connsiteY68" fmla="*/ 743256 h 1573026"/>
              <a:gd name="connsiteX69" fmla="*/ 1874267 w 1929253"/>
              <a:gd name="connsiteY69" fmla="*/ 790881 h 1573026"/>
              <a:gd name="connsiteX70" fmla="*/ 1862361 w 1929253"/>
              <a:gd name="connsiteY70" fmla="*/ 805168 h 1573026"/>
              <a:gd name="connsiteX71" fmla="*/ 1833786 w 1929253"/>
              <a:gd name="connsiteY71" fmla="*/ 890893 h 1573026"/>
              <a:gd name="connsiteX72" fmla="*/ 1802832 w 1929253"/>
              <a:gd name="connsiteY72" fmla="*/ 967092 h 1573026"/>
              <a:gd name="connsiteX73" fmla="*/ 1767111 w 1929253"/>
              <a:gd name="connsiteY73" fmla="*/ 945662 h 1573026"/>
              <a:gd name="connsiteX74" fmla="*/ 1707580 w 1929253"/>
              <a:gd name="connsiteY74" fmla="*/ 917087 h 1573026"/>
              <a:gd name="connsiteX75" fmla="*/ 1679005 w 1929253"/>
              <a:gd name="connsiteY75" fmla="*/ 883750 h 1573026"/>
              <a:gd name="connsiteX76" fmla="*/ 1645669 w 1929253"/>
              <a:gd name="connsiteY76" fmla="*/ 869462 h 1573026"/>
              <a:gd name="connsiteX77" fmla="*/ 1612330 w 1929253"/>
              <a:gd name="connsiteY77" fmla="*/ 871843 h 1573026"/>
              <a:gd name="connsiteX78" fmla="*/ 1562324 w 1929253"/>
              <a:gd name="connsiteY78" fmla="*/ 895656 h 1573026"/>
              <a:gd name="connsiteX79" fmla="*/ 1538511 w 1929253"/>
              <a:gd name="connsiteY79" fmla="*/ 909943 h 1573026"/>
              <a:gd name="connsiteX80" fmla="*/ 1469457 w 1929253"/>
              <a:gd name="connsiteY80" fmla="*/ 926612 h 1573026"/>
              <a:gd name="connsiteX81" fmla="*/ 1448024 w 1929253"/>
              <a:gd name="connsiteY81" fmla="*/ 957568 h 1573026"/>
              <a:gd name="connsiteX82" fmla="*/ 1445642 w 1929253"/>
              <a:gd name="connsiteY82" fmla="*/ 1036150 h 1573026"/>
              <a:gd name="connsiteX83" fmla="*/ 1448026 w 1929253"/>
              <a:gd name="connsiteY83" fmla="*/ 1062342 h 1573026"/>
              <a:gd name="connsiteX84" fmla="*/ 1348011 w 1929253"/>
              <a:gd name="connsiteY84" fmla="*/ 1112350 h 1573026"/>
              <a:gd name="connsiteX85" fmla="*/ 1305149 w 1929253"/>
              <a:gd name="connsiteY85" fmla="*/ 1112350 h 1573026"/>
              <a:gd name="connsiteX86" fmla="*/ 1214663 w 1929253"/>
              <a:gd name="connsiteY86" fmla="*/ 1148067 h 1573026"/>
              <a:gd name="connsiteX87" fmla="*/ 1193230 w 1929253"/>
              <a:gd name="connsiteY87" fmla="*/ 1188550 h 1573026"/>
              <a:gd name="connsiteX88" fmla="*/ 1193232 w 1929253"/>
              <a:gd name="connsiteY88" fmla="*/ 1238556 h 1573026"/>
              <a:gd name="connsiteX89" fmla="*/ 1143224 w 1929253"/>
              <a:gd name="connsiteY89" fmla="*/ 1279037 h 1573026"/>
              <a:gd name="connsiteX90" fmla="*/ 1126557 w 1929253"/>
              <a:gd name="connsiteY90" fmla="*/ 1309993 h 1573026"/>
              <a:gd name="connsiteX91" fmla="*/ 1128936 w 1929253"/>
              <a:gd name="connsiteY91" fmla="*/ 1331425 h 1573026"/>
              <a:gd name="connsiteX92" fmla="*/ 1162274 w 1929253"/>
              <a:gd name="connsiteY92" fmla="*/ 1326662 h 1573026"/>
              <a:gd name="connsiteX93" fmla="*/ 1186088 w 1929253"/>
              <a:gd name="connsiteY93" fmla="*/ 1350474 h 1573026"/>
              <a:gd name="connsiteX94" fmla="*/ 1174180 w 1929253"/>
              <a:gd name="connsiteY94" fmla="*/ 1383812 h 1573026"/>
              <a:gd name="connsiteX95" fmla="*/ 1171799 w 1929253"/>
              <a:gd name="connsiteY95" fmla="*/ 1421912 h 1573026"/>
              <a:gd name="connsiteX96" fmla="*/ 1093219 w 1929253"/>
              <a:gd name="connsiteY96" fmla="*/ 1450487 h 1573026"/>
              <a:gd name="connsiteX97" fmla="*/ 1083694 w 1929253"/>
              <a:gd name="connsiteY97" fmla="*/ 1538594 h 1573026"/>
              <a:gd name="connsiteX98" fmla="*/ 1017017 w 1929253"/>
              <a:gd name="connsiteY98" fmla="*/ 1560025 h 1573026"/>
              <a:gd name="connsiteX99" fmla="*/ 980966 w 1929253"/>
              <a:gd name="connsiteY99" fmla="*/ 1573012 h 1573026"/>
              <a:gd name="connsiteX100" fmla="*/ 900336 w 1929253"/>
              <a:gd name="connsiteY100" fmla="*/ 1557643 h 1573026"/>
              <a:gd name="connsiteX101" fmla="*/ 874142 w 1929253"/>
              <a:gd name="connsiteY101" fmla="*/ 1571931 h 1573026"/>
              <a:gd name="connsiteX102" fmla="*/ 819376 w 1929253"/>
              <a:gd name="connsiteY102" fmla="*/ 1543356 h 1573026"/>
              <a:gd name="connsiteX103" fmla="*/ 778892 w 1929253"/>
              <a:gd name="connsiteY103" fmla="*/ 1507637 h 1573026"/>
              <a:gd name="connsiteX104" fmla="*/ 736032 w 1929253"/>
              <a:gd name="connsiteY104" fmla="*/ 1479061 h 1573026"/>
              <a:gd name="connsiteX105" fmla="*/ 764605 w 1929253"/>
              <a:gd name="connsiteY105" fmla="*/ 1455250 h 1573026"/>
              <a:gd name="connsiteX106" fmla="*/ 752699 w 1929253"/>
              <a:gd name="connsiteY106" fmla="*/ 1438581 h 1573026"/>
              <a:gd name="connsiteX107" fmla="*/ 690786 w 1929253"/>
              <a:gd name="connsiteY107" fmla="*/ 1426675 h 1573026"/>
              <a:gd name="connsiteX108" fmla="*/ 671736 w 1929253"/>
              <a:gd name="connsiteY108" fmla="*/ 1402862 h 1573026"/>
              <a:gd name="connsiteX109" fmla="*/ 633638 w 1929253"/>
              <a:gd name="connsiteY109" fmla="*/ 1379050 h 1573026"/>
              <a:gd name="connsiteX110" fmla="*/ 628874 w 1929253"/>
              <a:gd name="connsiteY110" fmla="*/ 1390956 h 1573026"/>
              <a:gd name="connsiteX111" fmla="*/ 643163 w 1929253"/>
              <a:gd name="connsiteY111" fmla="*/ 1429056 h 1573026"/>
              <a:gd name="connsiteX112" fmla="*/ 612205 w 1929253"/>
              <a:gd name="connsiteY112" fmla="*/ 1443343 h 1573026"/>
              <a:gd name="connsiteX113" fmla="*/ 586013 w 1929253"/>
              <a:gd name="connsiteY113" fmla="*/ 1457630 h 1573026"/>
              <a:gd name="connsiteX114" fmla="*/ 569342 w 1929253"/>
              <a:gd name="connsiteY114" fmla="*/ 1450487 h 1573026"/>
              <a:gd name="connsiteX115" fmla="*/ 524099 w 1929253"/>
              <a:gd name="connsiteY115" fmla="*/ 1388575 h 1573026"/>
              <a:gd name="connsiteX116" fmla="*/ 478857 w 1929253"/>
              <a:gd name="connsiteY116" fmla="*/ 1355237 h 1573026"/>
              <a:gd name="connsiteX117" fmla="*/ 500288 w 1929253"/>
              <a:gd name="connsiteY117" fmla="*/ 1338568 h 1573026"/>
              <a:gd name="connsiteX118" fmla="*/ 521719 w 1929253"/>
              <a:gd name="connsiteY118" fmla="*/ 1298087 h 1573026"/>
              <a:gd name="connsiteX119" fmla="*/ 507430 w 1929253"/>
              <a:gd name="connsiteY119" fmla="*/ 1286181 h 1573026"/>
              <a:gd name="connsiteX120" fmla="*/ 469332 w 1929253"/>
              <a:gd name="connsiteY120" fmla="*/ 1288562 h 1573026"/>
              <a:gd name="connsiteX121" fmla="*/ 393132 w 1929253"/>
              <a:gd name="connsiteY121" fmla="*/ 1245700 h 1573026"/>
              <a:gd name="connsiteX122" fmla="*/ 350267 w 1929253"/>
              <a:gd name="connsiteY122" fmla="*/ 1226650 h 1573026"/>
              <a:gd name="connsiteX123" fmla="*/ 340744 w 1929253"/>
              <a:gd name="connsiteY123" fmla="*/ 1226650 h 1573026"/>
              <a:gd name="connsiteX124" fmla="*/ 328838 w 1929253"/>
              <a:gd name="connsiteY124" fmla="*/ 1162356 h 1573026"/>
              <a:gd name="connsiteX125" fmla="*/ 340744 w 1929253"/>
              <a:gd name="connsiteY125" fmla="*/ 1098062 h 1573026"/>
              <a:gd name="connsiteX126" fmla="*/ 309788 w 1929253"/>
              <a:gd name="connsiteY126" fmla="*/ 1064725 h 1573026"/>
              <a:gd name="connsiteX127" fmla="*/ 257401 w 1929253"/>
              <a:gd name="connsiteY127" fmla="*/ 1040912 h 1573026"/>
              <a:gd name="connsiteX128" fmla="*/ 283594 w 1929253"/>
              <a:gd name="connsiteY128" fmla="*/ 1017100 h 1573026"/>
              <a:gd name="connsiteX129" fmla="*/ 328838 w 1929253"/>
              <a:gd name="connsiteY129" fmla="*/ 1021862 h 1573026"/>
              <a:gd name="connsiteX130" fmla="*/ 324076 w 1929253"/>
              <a:gd name="connsiteY130" fmla="*/ 974237 h 1573026"/>
              <a:gd name="connsiteX131" fmla="*/ 295501 w 1929253"/>
              <a:gd name="connsiteY131" fmla="*/ 969475 h 1573026"/>
              <a:gd name="connsiteX132" fmla="*/ 300263 w 1929253"/>
              <a:gd name="connsiteY132" fmla="*/ 921850 h 1573026"/>
              <a:gd name="connsiteX133" fmla="*/ 269307 w 1929253"/>
              <a:gd name="connsiteY133" fmla="*/ 907562 h 1573026"/>
              <a:gd name="connsiteX134" fmla="*/ 104996 w 1929253"/>
              <a:gd name="connsiteY134" fmla="*/ 907562 h 1573026"/>
              <a:gd name="connsiteX135" fmla="*/ 95476 w 1929253"/>
              <a:gd name="connsiteY135" fmla="*/ 907562 h 1573026"/>
              <a:gd name="connsiteX0" fmla="*/ 98719 w 1932496"/>
              <a:gd name="connsiteY0" fmla="*/ 907562 h 1573026"/>
              <a:gd name="connsiteX1" fmla="*/ 3467 w 1932496"/>
              <a:gd name="connsiteY1" fmla="*/ 383687 h 1573026"/>
              <a:gd name="connsiteX2" fmla="*/ 27281 w 1932496"/>
              <a:gd name="connsiteY2" fmla="*/ 357491 h 1573026"/>
              <a:gd name="connsiteX3" fmla="*/ 89192 w 1932496"/>
              <a:gd name="connsiteY3" fmla="*/ 343206 h 1573026"/>
              <a:gd name="connsiteX4" fmla="*/ 134435 w 1932496"/>
              <a:gd name="connsiteY4" fmla="*/ 357493 h 1573026"/>
              <a:gd name="connsiteX5" fmla="*/ 146342 w 1932496"/>
              <a:gd name="connsiteY5" fmla="*/ 376543 h 1573026"/>
              <a:gd name="connsiteX6" fmla="*/ 265404 w 1932496"/>
              <a:gd name="connsiteY6" fmla="*/ 436075 h 1573026"/>
              <a:gd name="connsiteX7" fmla="*/ 289217 w 1932496"/>
              <a:gd name="connsiteY7" fmla="*/ 500368 h 1573026"/>
              <a:gd name="connsiteX8" fmla="*/ 310648 w 1932496"/>
              <a:gd name="connsiteY8" fmla="*/ 512275 h 1573026"/>
              <a:gd name="connsiteX9" fmla="*/ 308267 w 1932496"/>
              <a:gd name="connsiteY9" fmla="*/ 421787 h 1573026"/>
              <a:gd name="connsiteX10" fmla="*/ 329698 w 1932496"/>
              <a:gd name="connsiteY10" fmla="*/ 383687 h 1573026"/>
              <a:gd name="connsiteX11" fmla="*/ 348748 w 1932496"/>
              <a:gd name="connsiteY11" fmla="*/ 386068 h 1573026"/>
              <a:gd name="connsiteX12" fmla="*/ 348748 w 1932496"/>
              <a:gd name="connsiteY12" fmla="*/ 347968 h 1573026"/>
              <a:gd name="connsiteX13" fmla="*/ 360656 w 1932496"/>
              <a:gd name="connsiteY13" fmla="*/ 340823 h 1573026"/>
              <a:gd name="connsiteX14" fmla="*/ 417804 w 1932496"/>
              <a:gd name="connsiteY14" fmla="*/ 343206 h 1573026"/>
              <a:gd name="connsiteX15" fmla="*/ 517817 w 1932496"/>
              <a:gd name="connsiteY15" fmla="*/ 317012 h 1573026"/>
              <a:gd name="connsiteX16" fmla="*/ 589254 w 1932496"/>
              <a:gd name="connsiteY16" fmla="*/ 305106 h 1573026"/>
              <a:gd name="connsiteX17" fmla="*/ 674646 w 1932496"/>
              <a:gd name="connsiteY17" fmla="*/ 250164 h 1573026"/>
              <a:gd name="connsiteX18" fmla="*/ 746417 w 1932496"/>
              <a:gd name="connsiteY18" fmla="*/ 221762 h 1573026"/>
              <a:gd name="connsiteX19" fmla="*/ 815475 w 1932496"/>
              <a:gd name="connsiteY19" fmla="*/ 188423 h 1573026"/>
              <a:gd name="connsiteX20" fmla="*/ 886910 w 1932496"/>
              <a:gd name="connsiteY20" fmla="*/ 195568 h 1573026"/>
              <a:gd name="connsiteX21" fmla="*/ 939298 w 1932496"/>
              <a:gd name="connsiteY21" fmla="*/ 174137 h 1573026"/>
              <a:gd name="connsiteX22" fmla="*/ 970256 w 1932496"/>
              <a:gd name="connsiteY22" fmla="*/ 183660 h 1573026"/>
              <a:gd name="connsiteX23" fmla="*/ 1044073 w 1932496"/>
              <a:gd name="connsiteY23" fmla="*/ 233668 h 1573026"/>
              <a:gd name="connsiteX24" fmla="*/ 982160 w 1932496"/>
              <a:gd name="connsiteY24" fmla="*/ 209856 h 1573026"/>
              <a:gd name="connsiteX25" fmla="*/ 1003592 w 1932496"/>
              <a:gd name="connsiteY25" fmla="*/ 281293 h 1573026"/>
              <a:gd name="connsiteX26" fmla="*/ 1041694 w 1932496"/>
              <a:gd name="connsiteY26" fmla="*/ 309866 h 1573026"/>
              <a:gd name="connsiteX27" fmla="*/ 1136942 w 1932496"/>
              <a:gd name="connsiteY27" fmla="*/ 314631 h 1573026"/>
              <a:gd name="connsiteX28" fmla="*/ 1203619 w 1932496"/>
              <a:gd name="connsiteY28" fmla="*/ 271766 h 1573026"/>
              <a:gd name="connsiteX29" fmla="*/ 1201235 w 1932496"/>
              <a:gd name="connsiteY29" fmla="*/ 293200 h 1573026"/>
              <a:gd name="connsiteX30" fmla="*/ 1165517 w 1932496"/>
              <a:gd name="connsiteY30" fmla="*/ 321775 h 1573026"/>
              <a:gd name="connsiteX31" fmla="*/ 1091698 w 1932496"/>
              <a:gd name="connsiteY31" fmla="*/ 338443 h 1573026"/>
              <a:gd name="connsiteX32" fmla="*/ 1098844 w 1932496"/>
              <a:gd name="connsiteY32" fmla="*/ 367017 h 1573026"/>
              <a:gd name="connsiteX33" fmla="*/ 1222669 w 1932496"/>
              <a:gd name="connsiteY33" fmla="*/ 331298 h 1573026"/>
              <a:gd name="connsiteX34" fmla="*/ 1275054 w 1932496"/>
              <a:gd name="connsiteY34" fmla="*/ 295581 h 1573026"/>
              <a:gd name="connsiteX35" fmla="*/ 1317918 w 1932496"/>
              <a:gd name="connsiteY35" fmla="*/ 271766 h 1573026"/>
              <a:gd name="connsiteX36" fmla="*/ 1241719 w 1932496"/>
              <a:gd name="connsiteY36" fmla="*/ 264623 h 1573026"/>
              <a:gd name="connsiteX37" fmla="*/ 1241719 w 1932496"/>
              <a:gd name="connsiteY37" fmla="*/ 202710 h 1573026"/>
              <a:gd name="connsiteX38" fmla="*/ 1291724 w 1932496"/>
              <a:gd name="connsiteY38" fmla="*/ 202710 h 1573026"/>
              <a:gd name="connsiteX39" fmla="*/ 1398880 w 1932496"/>
              <a:gd name="connsiteY39" fmla="*/ 97935 h 1573026"/>
              <a:gd name="connsiteX40" fmla="*/ 1448886 w 1932496"/>
              <a:gd name="connsiteY40" fmla="*/ 305 h 1573026"/>
              <a:gd name="connsiteX41" fmla="*/ 1413168 w 1932496"/>
              <a:gd name="connsiteY41" fmla="*/ 114604 h 1573026"/>
              <a:gd name="connsiteX42" fmla="*/ 1339350 w 1932496"/>
              <a:gd name="connsiteY42" fmla="*/ 193186 h 1573026"/>
              <a:gd name="connsiteX43" fmla="*/ 1403642 w 1932496"/>
              <a:gd name="connsiteY43" fmla="*/ 217000 h 1573026"/>
              <a:gd name="connsiteX44" fmla="*/ 1463173 w 1932496"/>
              <a:gd name="connsiteY44" fmla="*/ 212237 h 1573026"/>
              <a:gd name="connsiteX45" fmla="*/ 1508419 w 1932496"/>
              <a:gd name="connsiteY45" fmla="*/ 257480 h 1573026"/>
              <a:gd name="connsiteX46" fmla="*/ 1558423 w 1932496"/>
              <a:gd name="connsiteY46" fmla="*/ 243193 h 1573026"/>
              <a:gd name="connsiteX47" fmla="*/ 1601285 w 1932496"/>
              <a:gd name="connsiteY47" fmla="*/ 178900 h 1573026"/>
              <a:gd name="connsiteX48" fmla="*/ 1644148 w 1932496"/>
              <a:gd name="connsiteY48" fmla="*/ 169375 h 1573026"/>
              <a:gd name="connsiteX49" fmla="*/ 1748923 w 1932496"/>
              <a:gd name="connsiteY49" fmla="*/ 152706 h 1573026"/>
              <a:gd name="connsiteX50" fmla="*/ 1765592 w 1932496"/>
              <a:gd name="connsiteY50" fmla="*/ 147943 h 1573026"/>
              <a:gd name="connsiteX51" fmla="*/ 1853698 w 1932496"/>
              <a:gd name="connsiteY51" fmla="*/ 166993 h 1573026"/>
              <a:gd name="connsiteX52" fmla="*/ 1884654 w 1932496"/>
              <a:gd name="connsiteY52" fmla="*/ 188425 h 1573026"/>
              <a:gd name="connsiteX53" fmla="*/ 1910849 w 1932496"/>
              <a:gd name="connsiteY53" fmla="*/ 205092 h 1573026"/>
              <a:gd name="connsiteX54" fmla="*/ 1932279 w 1932496"/>
              <a:gd name="connsiteY54" fmla="*/ 221762 h 1573026"/>
              <a:gd name="connsiteX55" fmla="*/ 1913229 w 1932496"/>
              <a:gd name="connsiteY55" fmla="*/ 264625 h 1573026"/>
              <a:gd name="connsiteX56" fmla="*/ 1910848 w 1932496"/>
              <a:gd name="connsiteY56" fmla="*/ 319393 h 1573026"/>
              <a:gd name="connsiteX57" fmla="*/ 1896560 w 1932496"/>
              <a:gd name="connsiteY57" fmla="*/ 376543 h 1573026"/>
              <a:gd name="connsiteX58" fmla="*/ 1898942 w 1932496"/>
              <a:gd name="connsiteY58" fmla="*/ 386068 h 1573026"/>
              <a:gd name="connsiteX59" fmla="*/ 1929898 w 1932496"/>
              <a:gd name="connsiteY59" fmla="*/ 393212 h 1573026"/>
              <a:gd name="connsiteX60" fmla="*/ 1917992 w 1932496"/>
              <a:gd name="connsiteY60" fmla="*/ 424168 h 1573026"/>
              <a:gd name="connsiteX61" fmla="*/ 1884654 w 1932496"/>
              <a:gd name="connsiteY61" fmla="*/ 445600 h 1573026"/>
              <a:gd name="connsiteX62" fmla="*/ 1870367 w 1932496"/>
              <a:gd name="connsiteY62" fmla="*/ 476556 h 1573026"/>
              <a:gd name="connsiteX63" fmla="*/ 1873620 w 1932496"/>
              <a:gd name="connsiteY63" fmla="*/ 559163 h 1573026"/>
              <a:gd name="connsiteX64" fmla="*/ 1860841 w 1932496"/>
              <a:gd name="connsiteY64" fmla="*/ 590856 h 1573026"/>
              <a:gd name="connsiteX65" fmla="*/ 1858460 w 1932496"/>
              <a:gd name="connsiteY65" fmla="*/ 655150 h 1573026"/>
              <a:gd name="connsiteX66" fmla="*/ 1879892 w 1932496"/>
              <a:gd name="connsiteY66" fmla="*/ 690868 h 1573026"/>
              <a:gd name="connsiteX67" fmla="*/ 1875129 w 1932496"/>
              <a:gd name="connsiteY67" fmla="*/ 743256 h 1573026"/>
              <a:gd name="connsiteX68" fmla="*/ 1877510 w 1932496"/>
              <a:gd name="connsiteY68" fmla="*/ 790881 h 1573026"/>
              <a:gd name="connsiteX69" fmla="*/ 1865604 w 1932496"/>
              <a:gd name="connsiteY69" fmla="*/ 805168 h 1573026"/>
              <a:gd name="connsiteX70" fmla="*/ 1837029 w 1932496"/>
              <a:gd name="connsiteY70" fmla="*/ 890893 h 1573026"/>
              <a:gd name="connsiteX71" fmla="*/ 1806075 w 1932496"/>
              <a:gd name="connsiteY71" fmla="*/ 967092 h 1573026"/>
              <a:gd name="connsiteX72" fmla="*/ 1770354 w 1932496"/>
              <a:gd name="connsiteY72" fmla="*/ 945662 h 1573026"/>
              <a:gd name="connsiteX73" fmla="*/ 1710823 w 1932496"/>
              <a:gd name="connsiteY73" fmla="*/ 917087 h 1573026"/>
              <a:gd name="connsiteX74" fmla="*/ 1682248 w 1932496"/>
              <a:gd name="connsiteY74" fmla="*/ 883750 h 1573026"/>
              <a:gd name="connsiteX75" fmla="*/ 1648912 w 1932496"/>
              <a:gd name="connsiteY75" fmla="*/ 869462 h 1573026"/>
              <a:gd name="connsiteX76" fmla="*/ 1615573 w 1932496"/>
              <a:gd name="connsiteY76" fmla="*/ 871843 h 1573026"/>
              <a:gd name="connsiteX77" fmla="*/ 1565567 w 1932496"/>
              <a:gd name="connsiteY77" fmla="*/ 895656 h 1573026"/>
              <a:gd name="connsiteX78" fmla="*/ 1541754 w 1932496"/>
              <a:gd name="connsiteY78" fmla="*/ 909943 h 1573026"/>
              <a:gd name="connsiteX79" fmla="*/ 1472700 w 1932496"/>
              <a:gd name="connsiteY79" fmla="*/ 926612 h 1573026"/>
              <a:gd name="connsiteX80" fmla="*/ 1451267 w 1932496"/>
              <a:gd name="connsiteY80" fmla="*/ 957568 h 1573026"/>
              <a:gd name="connsiteX81" fmla="*/ 1448885 w 1932496"/>
              <a:gd name="connsiteY81" fmla="*/ 1036150 h 1573026"/>
              <a:gd name="connsiteX82" fmla="*/ 1451269 w 1932496"/>
              <a:gd name="connsiteY82" fmla="*/ 1062342 h 1573026"/>
              <a:gd name="connsiteX83" fmla="*/ 1351254 w 1932496"/>
              <a:gd name="connsiteY83" fmla="*/ 1112350 h 1573026"/>
              <a:gd name="connsiteX84" fmla="*/ 1308392 w 1932496"/>
              <a:gd name="connsiteY84" fmla="*/ 1112350 h 1573026"/>
              <a:gd name="connsiteX85" fmla="*/ 1217906 w 1932496"/>
              <a:gd name="connsiteY85" fmla="*/ 1148067 h 1573026"/>
              <a:gd name="connsiteX86" fmla="*/ 1196473 w 1932496"/>
              <a:gd name="connsiteY86" fmla="*/ 1188550 h 1573026"/>
              <a:gd name="connsiteX87" fmla="*/ 1196475 w 1932496"/>
              <a:gd name="connsiteY87" fmla="*/ 1238556 h 1573026"/>
              <a:gd name="connsiteX88" fmla="*/ 1146467 w 1932496"/>
              <a:gd name="connsiteY88" fmla="*/ 1279037 h 1573026"/>
              <a:gd name="connsiteX89" fmla="*/ 1129800 w 1932496"/>
              <a:gd name="connsiteY89" fmla="*/ 1309993 h 1573026"/>
              <a:gd name="connsiteX90" fmla="*/ 1132179 w 1932496"/>
              <a:gd name="connsiteY90" fmla="*/ 1331425 h 1573026"/>
              <a:gd name="connsiteX91" fmla="*/ 1165517 w 1932496"/>
              <a:gd name="connsiteY91" fmla="*/ 1326662 h 1573026"/>
              <a:gd name="connsiteX92" fmla="*/ 1189331 w 1932496"/>
              <a:gd name="connsiteY92" fmla="*/ 1350474 h 1573026"/>
              <a:gd name="connsiteX93" fmla="*/ 1177423 w 1932496"/>
              <a:gd name="connsiteY93" fmla="*/ 1383812 h 1573026"/>
              <a:gd name="connsiteX94" fmla="*/ 1175042 w 1932496"/>
              <a:gd name="connsiteY94" fmla="*/ 1421912 h 1573026"/>
              <a:gd name="connsiteX95" fmla="*/ 1096462 w 1932496"/>
              <a:gd name="connsiteY95" fmla="*/ 1450487 h 1573026"/>
              <a:gd name="connsiteX96" fmla="*/ 1086937 w 1932496"/>
              <a:gd name="connsiteY96" fmla="*/ 1538594 h 1573026"/>
              <a:gd name="connsiteX97" fmla="*/ 1020260 w 1932496"/>
              <a:gd name="connsiteY97" fmla="*/ 1560025 h 1573026"/>
              <a:gd name="connsiteX98" fmla="*/ 984209 w 1932496"/>
              <a:gd name="connsiteY98" fmla="*/ 1573012 h 1573026"/>
              <a:gd name="connsiteX99" fmla="*/ 903579 w 1932496"/>
              <a:gd name="connsiteY99" fmla="*/ 1557643 h 1573026"/>
              <a:gd name="connsiteX100" fmla="*/ 877385 w 1932496"/>
              <a:gd name="connsiteY100" fmla="*/ 1571931 h 1573026"/>
              <a:gd name="connsiteX101" fmla="*/ 822619 w 1932496"/>
              <a:gd name="connsiteY101" fmla="*/ 1543356 h 1573026"/>
              <a:gd name="connsiteX102" fmla="*/ 782135 w 1932496"/>
              <a:gd name="connsiteY102" fmla="*/ 1507637 h 1573026"/>
              <a:gd name="connsiteX103" fmla="*/ 739275 w 1932496"/>
              <a:gd name="connsiteY103" fmla="*/ 1479061 h 1573026"/>
              <a:gd name="connsiteX104" fmla="*/ 767848 w 1932496"/>
              <a:gd name="connsiteY104" fmla="*/ 1455250 h 1573026"/>
              <a:gd name="connsiteX105" fmla="*/ 755942 w 1932496"/>
              <a:gd name="connsiteY105" fmla="*/ 1438581 h 1573026"/>
              <a:gd name="connsiteX106" fmla="*/ 694029 w 1932496"/>
              <a:gd name="connsiteY106" fmla="*/ 1426675 h 1573026"/>
              <a:gd name="connsiteX107" fmla="*/ 674979 w 1932496"/>
              <a:gd name="connsiteY107" fmla="*/ 1402862 h 1573026"/>
              <a:gd name="connsiteX108" fmla="*/ 636881 w 1932496"/>
              <a:gd name="connsiteY108" fmla="*/ 1379050 h 1573026"/>
              <a:gd name="connsiteX109" fmla="*/ 632117 w 1932496"/>
              <a:gd name="connsiteY109" fmla="*/ 1390956 h 1573026"/>
              <a:gd name="connsiteX110" fmla="*/ 646406 w 1932496"/>
              <a:gd name="connsiteY110" fmla="*/ 1429056 h 1573026"/>
              <a:gd name="connsiteX111" fmla="*/ 615448 w 1932496"/>
              <a:gd name="connsiteY111" fmla="*/ 1443343 h 1573026"/>
              <a:gd name="connsiteX112" fmla="*/ 589256 w 1932496"/>
              <a:gd name="connsiteY112" fmla="*/ 1457630 h 1573026"/>
              <a:gd name="connsiteX113" fmla="*/ 572585 w 1932496"/>
              <a:gd name="connsiteY113" fmla="*/ 1450487 h 1573026"/>
              <a:gd name="connsiteX114" fmla="*/ 527342 w 1932496"/>
              <a:gd name="connsiteY114" fmla="*/ 1388575 h 1573026"/>
              <a:gd name="connsiteX115" fmla="*/ 482100 w 1932496"/>
              <a:gd name="connsiteY115" fmla="*/ 1355237 h 1573026"/>
              <a:gd name="connsiteX116" fmla="*/ 503531 w 1932496"/>
              <a:gd name="connsiteY116" fmla="*/ 1338568 h 1573026"/>
              <a:gd name="connsiteX117" fmla="*/ 524962 w 1932496"/>
              <a:gd name="connsiteY117" fmla="*/ 1298087 h 1573026"/>
              <a:gd name="connsiteX118" fmla="*/ 510673 w 1932496"/>
              <a:gd name="connsiteY118" fmla="*/ 1286181 h 1573026"/>
              <a:gd name="connsiteX119" fmla="*/ 472575 w 1932496"/>
              <a:gd name="connsiteY119" fmla="*/ 1288562 h 1573026"/>
              <a:gd name="connsiteX120" fmla="*/ 396375 w 1932496"/>
              <a:gd name="connsiteY120" fmla="*/ 1245700 h 1573026"/>
              <a:gd name="connsiteX121" fmla="*/ 353510 w 1932496"/>
              <a:gd name="connsiteY121" fmla="*/ 1226650 h 1573026"/>
              <a:gd name="connsiteX122" fmla="*/ 343987 w 1932496"/>
              <a:gd name="connsiteY122" fmla="*/ 1226650 h 1573026"/>
              <a:gd name="connsiteX123" fmla="*/ 332081 w 1932496"/>
              <a:gd name="connsiteY123" fmla="*/ 1162356 h 1573026"/>
              <a:gd name="connsiteX124" fmla="*/ 343987 w 1932496"/>
              <a:gd name="connsiteY124" fmla="*/ 1098062 h 1573026"/>
              <a:gd name="connsiteX125" fmla="*/ 313031 w 1932496"/>
              <a:gd name="connsiteY125" fmla="*/ 1064725 h 1573026"/>
              <a:gd name="connsiteX126" fmla="*/ 260644 w 1932496"/>
              <a:gd name="connsiteY126" fmla="*/ 1040912 h 1573026"/>
              <a:gd name="connsiteX127" fmla="*/ 286837 w 1932496"/>
              <a:gd name="connsiteY127" fmla="*/ 1017100 h 1573026"/>
              <a:gd name="connsiteX128" fmla="*/ 332081 w 1932496"/>
              <a:gd name="connsiteY128" fmla="*/ 1021862 h 1573026"/>
              <a:gd name="connsiteX129" fmla="*/ 327319 w 1932496"/>
              <a:gd name="connsiteY129" fmla="*/ 974237 h 1573026"/>
              <a:gd name="connsiteX130" fmla="*/ 298744 w 1932496"/>
              <a:gd name="connsiteY130" fmla="*/ 969475 h 1573026"/>
              <a:gd name="connsiteX131" fmla="*/ 303506 w 1932496"/>
              <a:gd name="connsiteY131" fmla="*/ 921850 h 1573026"/>
              <a:gd name="connsiteX132" fmla="*/ 272550 w 1932496"/>
              <a:gd name="connsiteY132" fmla="*/ 907562 h 1573026"/>
              <a:gd name="connsiteX133" fmla="*/ 108239 w 1932496"/>
              <a:gd name="connsiteY133" fmla="*/ 907562 h 1573026"/>
              <a:gd name="connsiteX134" fmla="*/ 98719 w 1932496"/>
              <a:gd name="connsiteY134" fmla="*/ 907562 h 1573026"/>
              <a:gd name="connsiteX0" fmla="*/ 71479 w 1905256"/>
              <a:gd name="connsiteY0" fmla="*/ 907562 h 1573026"/>
              <a:gd name="connsiteX1" fmla="*/ 41 w 1905256"/>
              <a:gd name="connsiteY1" fmla="*/ 357491 h 1573026"/>
              <a:gd name="connsiteX2" fmla="*/ 61952 w 1905256"/>
              <a:gd name="connsiteY2" fmla="*/ 343206 h 1573026"/>
              <a:gd name="connsiteX3" fmla="*/ 107195 w 1905256"/>
              <a:gd name="connsiteY3" fmla="*/ 357493 h 1573026"/>
              <a:gd name="connsiteX4" fmla="*/ 119102 w 1905256"/>
              <a:gd name="connsiteY4" fmla="*/ 376543 h 1573026"/>
              <a:gd name="connsiteX5" fmla="*/ 238164 w 1905256"/>
              <a:gd name="connsiteY5" fmla="*/ 436075 h 1573026"/>
              <a:gd name="connsiteX6" fmla="*/ 261977 w 1905256"/>
              <a:gd name="connsiteY6" fmla="*/ 500368 h 1573026"/>
              <a:gd name="connsiteX7" fmla="*/ 283408 w 1905256"/>
              <a:gd name="connsiteY7" fmla="*/ 512275 h 1573026"/>
              <a:gd name="connsiteX8" fmla="*/ 281027 w 1905256"/>
              <a:gd name="connsiteY8" fmla="*/ 421787 h 1573026"/>
              <a:gd name="connsiteX9" fmla="*/ 302458 w 1905256"/>
              <a:gd name="connsiteY9" fmla="*/ 383687 h 1573026"/>
              <a:gd name="connsiteX10" fmla="*/ 321508 w 1905256"/>
              <a:gd name="connsiteY10" fmla="*/ 386068 h 1573026"/>
              <a:gd name="connsiteX11" fmla="*/ 321508 w 1905256"/>
              <a:gd name="connsiteY11" fmla="*/ 347968 h 1573026"/>
              <a:gd name="connsiteX12" fmla="*/ 333416 w 1905256"/>
              <a:gd name="connsiteY12" fmla="*/ 340823 h 1573026"/>
              <a:gd name="connsiteX13" fmla="*/ 390564 w 1905256"/>
              <a:gd name="connsiteY13" fmla="*/ 343206 h 1573026"/>
              <a:gd name="connsiteX14" fmla="*/ 490577 w 1905256"/>
              <a:gd name="connsiteY14" fmla="*/ 317012 h 1573026"/>
              <a:gd name="connsiteX15" fmla="*/ 562014 w 1905256"/>
              <a:gd name="connsiteY15" fmla="*/ 305106 h 1573026"/>
              <a:gd name="connsiteX16" fmla="*/ 647406 w 1905256"/>
              <a:gd name="connsiteY16" fmla="*/ 250164 h 1573026"/>
              <a:gd name="connsiteX17" fmla="*/ 719177 w 1905256"/>
              <a:gd name="connsiteY17" fmla="*/ 221762 h 1573026"/>
              <a:gd name="connsiteX18" fmla="*/ 788235 w 1905256"/>
              <a:gd name="connsiteY18" fmla="*/ 188423 h 1573026"/>
              <a:gd name="connsiteX19" fmla="*/ 859670 w 1905256"/>
              <a:gd name="connsiteY19" fmla="*/ 195568 h 1573026"/>
              <a:gd name="connsiteX20" fmla="*/ 912058 w 1905256"/>
              <a:gd name="connsiteY20" fmla="*/ 174137 h 1573026"/>
              <a:gd name="connsiteX21" fmla="*/ 943016 w 1905256"/>
              <a:gd name="connsiteY21" fmla="*/ 183660 h 1573026"/>
              <a:gd name="connsiteX22" fmla="*/ 1016833 w 1905256"/>
              <a:gd name="connsiteY22" fmla="*/ 233668 h 1573026"/>
              <a:gd name="connsiteX23" fmla="*/ 954920 w 1905256"/>
              <a:gd name="connsiteY23" fmla="*/ 209856 h 1573026"/>
              <a:gd name="connsiteX24" fmla="*/ 976352 w 1905256"/>
              <a:gd name="connsiteY24" fmla="*/ 281293 h 1573026"/>
              <a:gd name="connsiteX25" fmla="*/ 1014454 w 1905256"/>
              <a:gd name="connsiteY25" fmla="*/ 309866 h 1573026"/>
              <a:gd name="connsiteX26" fmla="*/ 1109702 w 1905256"/>
              <a:gd name="connsiteY26" fmla="*/ 314631 h 1573026"/>
              <a:gd name="connsiteX27" fmla="*/ 1176379 w 1905256"/>
              <a:gd name="connsiteY27" fmla="*/ 271766 h 1573026"/>
              <a:gd name="connsiteX28" fmla="*/ 1173995 w 1905256"/>
              <a:gd name="connsiteY28" fmla="*/ 293200 h 1573026"/>
              <a:gd name="connsiteX29" fmla="*/ 1138277 w 1905256"/>
              <a:gd name="connsiteY29" fmla="*/ 321775 h 1573026"/>
              <a:gd name="connsiteX30" fmla="*/ 1064458 w 1905256"/>
              <a:gd name="connsiteY30" fmla="*/ 338443 h 1573026"/>
              <a:gd name="connsiteX31" fmla="*/ 1071604 w 1905256"/>
              <a:gd name="connsiteY31" fmla="*/ 367017 h 1573026"/>
              <a:gd name="connsiteX32" fmla="*/ 1195429 w 1905256"/>
              <a:gd name="connsiteY32" fmla="*/ 331298 h 1573026"/>
              <a:gd name="connsiteX33" fmla="*/ 1247814 w 1905256"/>
              <a:gd name="connsiteY33" fmla="*/ 295581 h 1573026"/>
              <a:gd name="connsiteX34" fmla="*/ 1290678 w 1905256"/>
              <a:gd name="connsiteY34" fmla="*/ 271766 h 1573026"/>
              <a:gd name="connsiteX35" fmla="*/ 1214479 w 1905256"/>
              <a:gd name="connsiteY35" fmla="*/ 264623 h 1573026"/>
              <a:gd name="connsiteX36" fmla="*/ 1214479 w 1905256"/>
              <a:gd name="connsiteY36" fmla="*/ 202710 h 1573026"/>
              <a:gd name="connsiteX37" fmla="*/ 1264484 w 1905256"/>
              <a:gd name="connsiteY37" fmla="*/ 202710 h 1573026"/>
              <a:gd name="connsiteX38" fmla="*/ 1371640 w 1905256"/>
              <a:gd name="connsiteY38" fmla="*/ 97935 h 1573026"/>
              <a:gd name="connsiteX39" fmla="*/ 1421646 w 1905256"/>
              <a:gd name="connsiteY39" fmla="*/ 305 h 1573026"/>
              <a:gd name="connsiteX40" fmla="*/ 1385928 w 1905256"/>
              <a:gd name="connsiteY40" fmla="*/ 114604 h 1573026"/>
              <a:gd name="connsiteX41" fmla="*/ 1312110 w 1905256"/>
              <a:gd name="connsiteY41" fmla="*/ 193186 h 1573026"/>
              <a:gd name="connsiteX42" fmla="*/ 1376402 w 1905256"/>
              <a:gd name="connsiteY42" fmla="*/ 217000 h 1573026"/>
              <a:gd name="connsiteX43" fmla="*/ 1435933 w 1905256"/>
              <a:gd name="connsiteY43" fmla="*/ 212237 h 1573026"/>
              <a:gd name="connsiteX44" fmla="*/ 1481179 w 1905256"/>
              <a:gd name="connsiteY44" fmla="*/ 257480 h 1573026"/>
              <a:gd name="connsiteX45" fmla="*/ 1531183 w 1905256"/>
              <a:gd name="connsiteY45" fmla="*/ 243193 h 1573026"/>
              <a:gd name="connsiteX46" fmla="*/ 1574045 w 1905256"/>
              <a:gd name="connsiteY46" fmla="*/ 178900 h 1573026"/>
              <a:gd name="connsiteX47" fmla="*/ 1616908 w 1905256"/>
              <a:gd name="connsiteY47" fmla="*/ 169375 h 1573026"/>
              <a:gd name="connsiteX48" fmla="*/ 1721683 w 1905256"/>
              <a:gd name="connsiteY48" fmla="*/ 152706 h 1573026"/>
              <a:gd name="connsiteX49" fmla="*/ 1738352 w 1905256"/>
              <a:gd name="connsiteY49" fmla="*/ 147943 h 1573026"/>
              <a:gd name="connsiteX50" fmla="*/ 1826458 w 1905256"/>
              <a:gd name="connsiteY50" fmla="*/ 166993 h 1573026"/>
              <a:gd name="connsiteX51" fmla="*/ 1857414 w 1905256"/>
              <a:gd name="connsiteY51" fmla="*/ 188425 h 1573026"/>
              <a:gd name="connsiteX52" fmla="*/ 1883609 w 1905256"/>
              <a:gd name="connsiteY52" fmla="*/ 205092 h 1573026"/>
              <a:gd name="connsiteX53" fmla="*/ 1905039 w 1905256"/>
              <a:gd name="connsiteY53" fmla="*/ 221762 h 1573026"/>
              <a:gd name="connsiteX54" fmla="*/ 1885989 w 1905256"/>
              <a:gd name="connsiteY54" fmla="*/ 264625 h 1573026"/>
              <a:gd name="connsiteX55" fmla="*/ 1883608 w 1905256"/>
              <a:gd name="connsiteY55" fmla="*/ 319393 h 1573026"/>
              <a:gd name="connsiteX56" fmla="*/ 1869320 w 1905256"/>
              <a:gd name="connsiteY56" fmla="*/ 376543 h 1573026"/>
              <a:gd name="connsiteX57" fmla="*/ 1871702 w 1905256"/>
              <a:gd name="connsiteY57" fmla="*/ 386068 h 1573026"/>
              <a:gd name="connsiteX58" fmla="*/ 1902658 w 1905256"/>
              <a:gd name="connsiteY58" fmla="*/ 393212 h 1573026"/>
              <a:gd name="connsiteX59" fmla="*/ 1890752 w 1905256"/>
              <a:gd name="connsiteY59" fmla="*/ 424168 h 1573026"/>
              <a:gd name="connsiteX60" fmla="*/ 1857414 w 1905256"/>
              <a:gd name="connsiteY60" fmla="*/ 445600 h 1573026"/>
              <a:gd name="connsiteX61" fmla="*/ 1843127 w 1905256"/>
              <a:gd name="connsiteY61" fmla="*/ 476556 h 1573026"/>
              <a:gd name="connsiteX62" fmla="*/ 1846380 w 1905256"/>
              <a:gd name="connsiteY62" fmla="*/ 559163 h 1573026"/>
              <a:gd name="connsiteX63" fmla="*/ 1833601 w 1905256"/>
              <a:gd name="connsiteY63" fmla="*/ 590856 h 1573026"/>
              <a:gd name="connsiteX64" fmla="*/ 1831220 w 1905256"/>
              <a:gd name="connsiteY64" fmla="*/ 655150 h 1573026"/>
              <a:gd name="connsiteX65" fmla="*/ 1852652 w 1905256"/>
              <a:gd name="connsiteY65" fmla="*/ 690868 h 1573026"/>
              <a:gd name="connsiteX66" fmla="*/ 1847889 w 1905256"/>
              <a:gd name="connsiteY66" fmla="*/ 743256 h 1573026"/>
              <a:gd name="connsiteX67" fmla="*/ 1850270 w 1905256"/>
              <a:gd name="connsiteY67" fmla="*/ 790881 h 1573026"/>
              <a:gd name="connsiteX68" fmla="*/ 1838364 w 1905256"/>
              <a:gd name="connsiteY68" fmla="*/ 805168 h 1573026"/>
              <a:gd name="connsiteX69" fmla="*/ 1809789 w 1905256"/>
              <a:gd name="connsiteY69" fmla="*/ 890893 h 1573026"/>
              <a:gd name="connsiteX70" fmla="*/ 1778835 w 1905256"/>
              <a:gd name="connsiteY70" fmla="*/ 967092 h 1573026"/>
              <a:gd name="connsiteX71" fmla="*/ 1743114 w 1905256"/>
              <a:gd name="connsiteY71" fmla="*/ 945662 h 1573026"/>
              <a:gd name="connsiteX72" fmla="*/ 1683583 w 1905256"/>
              <a:gd name="connsiteY72" fmla="*/ 917087 h 1573026"/>
              <a:gd name="connsiteX73" fmla="*/ 1655008 w 1905256"/>
              <a:gd name="connsiteY73" fmla="*/ 883750 h 1573026"/>
              <a:gd name="connsiteX74" fmla="*/ 1621672 w 1905256"/>
              <a:gd name="connsiteY74" fmla="*/ 869462 h 1573026"/>
              <a:gd name="connsiteX75" fmla="*/ 1588333 w 1905256"/>
              <a:gd name="connsiteY75" fmla="*/ 871843 h 1573026"/>
              <a:gd name="connsiteX76" fmla="*/ 1538327 w 1905256"/>
              <a:gd name="connsiteY76" fmla="*/ 895656 h 1573026"/>
              <a:gd name="connsiteX77" fmla="*/ 1514514 w 1905256"/>
              <a:gd name="connsiteY77" fmla="*/ 909943 h 1573026"/>
              <a:gd name="connsiteX78" fmla="*/ 1445460 w 1905256"/>
              <a:gd name="connsiteY78" fmla="*/ 926612 h 1573026"/>
              <a:gd name="connsiteX79" fmla="*/ 1424027 w 1905256"/>
              <a:gd name="connsiteY79" fmla="*/ 957568 h 1573026"/>
              <a:gd name="connsiteX80" fmla="*/ 1421645 w 1905256"/>
              <a:gd name="connsiteY80" fmla="*/ 1036150 h 1573026"/>
              <a:gd name="connsiteX81" fmla="*/ 1424029 w 1905256"/>
              <a:gd name="connsiteY81" fmla="*/ 1062342 h 1573026"/>
              <a:gd name="connsiteX82" fmla="*/ 1324014 w 1905256"/>
              <a:gd name="connsiteY82" fmla="*/ 1112350 h 1573026"/>
              <a:gd name="connsiteX83" fmla="*/ 1281152 w 1905256"/>
              <a:gd name="connsiteY83" fmla="*/ 1112350 h 1573026"/>
              <a:gd name="connsiteX84" fmla="*/ 1190666 w 1905256"/>
              <a:gd name="connsiteY84" fmla="*/ 1148067 h 1573026"/>
              <a:gd name="connsiteX85" fmla="*/ 1169233 w 1905256"/>
              <a:gd name="connsiteY85" fmla="*/ 1188550 h 1573026"/>
              <a:gd name="connsiteX86" fmla="*/ 1169235 w 1905256"/>
              <a:gd name="connsiteY86" fmla="*/ 1238556 h 1573026"/>
              <a:gd name="connsiteX87" fmla="*/ 1119227 w 1905256"/>
              <a:gd name="connsiteY87" fmla="*/ 1279037 h 1573026"/>
              <a:gd name="connsiteX88" fmla="*/ 1102560 w 1905256"/>
              <a:gd name="connsiteY88" fmla="*/ 1309993 h 1573026"/>
              <a:gd name="connsiteX89" fmla="*/ 1104939 w 1905256"/>
              <a:gd name="connsiteY89" fmla="*/ 1331425 h 1573026"/>
              <a:gd name="connsiteX90" fmla="*/ 1138277 w 1905256"/>
              <a:gd name="connsiteY90" fmla="*/ 1326662 h 1573026"/>
              <a:gd name="connsiteX91" fmla="*/ 1162091 w 1905256"/>
              <a:gd name="connsiteY91" fmla="*/ 1350474 h 1573026"/>
              <a:gd name="connsiteX92" fmla="*/ 1150183 w 1905256"/>
              <a:gd name="connsiteY92" fmla="*/ 1383812 h 1573026"/>
              <a:gd name="connsiteX93" fmla="*/ 1147802 w 1905256"/>
              <a:gd name="connsiteY93" fmla="*/ 1421912 h 1573026"/>
              <a:gd name="connsiteX94" fmla="*/ 1069222 w 1905256"/>
              <a:gd name="connsiteY94" fmla="*/ 1450487 h 1573026"/>
              <a:gd name="connsiteX95" fmla="*/ 1059697 w 1905256"/>
              <a:gd name="connsiteY95" fmla="*/ 1538594 h 1573026"/>
              <a:gd name="connsiteX96" fmla="*/ 993020 w 1905256"/>
              <a:gd name="connsiteY96" fmla="*/ 1560025 h 1573026"/>
              <a:gd name="connsiteX97" fmla="*/ 956969 w 1905256"/>
              <a:gd name="connsiteY97" fmla="*/ 1573012 h 1573026"/>
              <a:gd name="connsiteX98" fmla="*/ 876339 w 1905256"/>
              <a:gd name="connsiteY98" fmla="*/ 1557643 h 1573026"/>
              <a:gd name="connsiteX99" fmla="*/ 850145 w 1905256"/>
              <a:gd name="connsiteY99" fmla="*/ 1571931 h 1573026"/>
              <a:gd name="connsiteX100" fmla="*/ 795379 w 1905256"/>
              <a:gd name="connsiteY100" fmla="*/ 1543356 h 1573026"/>
              <a:gd name="connsiteX101" fmla="*/ 754895 w 1905256"/>
              <a:gd name="connsiteY101" fmla="*/ 1507637 h 1573026"/>
              <a:gd name="connsiteX102" fmla="*/ 712035 w 1905256"/>
              <a:gd name="connsiteY102" fmla="*/ 1479061 h 1573026"/>
              <a:gd name="connsiteX103" fmla="*/ 740608 w 1905256"/>
              <a:gd name="connsiteY103" fmla="*/ 1455250 h 1573026"/>
              <a:gd name="connsiteX104" fmla="*/ 728702 w 1905256"/>
              <a:gd name="connsiteY104" fmla="*/ 1438581 h 1573026"/>
              <a:gd name="connsiteX105" fmla="*/ 666789 w 1905256"/>
              <a:gd name="connsiteY105" fmla="*/ 1426675 h 1573026"/>
              <a:gd name="connsiteX106" fmla="*/ 647739 w 1905256"/>
              <a:gd name="connsiteY106" fmla="*/ 1402862 h 1573026"/>
              <a:gd name="connsiteX107" fmla="*/ 609641 w 1905256"/>
              <a:gd name="connsiteY107" fmla="*/ 1379050 h 1573026"/>
              <a:gd name="connsiteX108" fmla="*/ 604877 w 1905256"/>
              <a:gd name="connsiteY108" fmla="*/ 1390956 h 1573026"/>
              <a:gd name="connsiteX109" fmla="*/ 619166 w 1905256"/>
              <a:gd name="connsiteY109" fmla="*/ 1429056 h 1573026"/>
              <a:gd name="connsiteX110" fmla="*/ 588208 w 1905256"/>
              <a:gd name="connsiteY110" fmla="*/ 1443343 h 1573026"/>
              <a:gd name="connsiteX111" fmla="*/ 562016 w 1905256"/>
              <a:gd name="connsiteY111" fmla="*/ 1457630 h 1573026"/>
              <a:gd name="connsiteX112" fmla="*/ 545345 w 1905256"/>
              <a:gd name="connsiteY112" fmla="*/ 1450487 h 1573026"/>
              <a:gd name="connsiteX113" fmla="*/ 500102 w 1905256"/>
              <a:gd name="connsiteY113" fmla="*/ 1388575 h 1573026"/>
              <a:gd name="connsiteX114" fmla="*/ 454860 w 1905256"/>
              <a:gd name="connsiteY114" fmla="*/ 1355237 h 1573026"/>
              <a:gd name="connsiteX115" fmla="*/ 476291 w 1905256"/>
              <a:gd name="connsiteY115" fmla="*/ 1338568 h 1573026"/>
              <a:gd name="connsiteX116" fmla="*/ 497722 w 1905256"/>
              <a:gd name="connsiteY116" fmla="*/ 1298087 h 1573026"/>
              <a:gd name="connsiteX117" fmla="*/ 483433 w 1905256"/>
              <a:gd name="connsiteY117" fmla="*/ 1286181 h 1573026"/>
              <a:gd name="connsiteX118" fmla="*/ 445335 w 1905256"/>
              <a:gd name="connsiteY118" fmla="*/ 1288562 h 1573026"/>
              <a:gd name="connsiteX119" fmla="*/ 369135 w 1905256"/>
              <a:gd name="connsiteY119" fmla="*/ 1245700 h 1573026"/>
              <a:gd name="connsiteX120" fmla="*/ 326270 w 1905256"/>
              <a:gd name="connsiteY120" fmla="*/ 1226650 h 1573026"/>
              <a:gd name="connsiteX121" fmla="*/ 316747 w 1905256"/>
              <a:gd name="connsiteY121" fmla="*/ 1226650 h 1573026"/>
              <a:gd name="connsiteX122" fmla="*/ 304841 w 1905256"/>
              <a:gd name="connsiteY122" fmla="*/ 1162356 h 1573026"/>
              <a:gd name="connsiteX123" fmla="*/ 316747 w 1905256"/>
              <a:gd name="connsiteY123" fmla="*/ 1098062 h 1573026"/>
              <a:gd name="connsiteX124" fmla="*/ 285791 w 1905256"/>
              <a:gd name="connsiteY124" fmla="*/ 1064725 h 1573026"/>
              <a:gd name="connsiteX125" fmla="*/ 233404 w 1905256"/>
              <a:gd name="connsiteY125" fmla="*/ 1040912 h 1573026"/>
              <a:gd name="connsiteX126" fmla="*/ 259597 w 1905256"/>
              <a:gd name="connsiteY126" fmla="*/ 1017100 h 1573026"/>
              <a:gd name="connsiteX127" fmla="*/ 304841 w 1905256"/>
              <a:gd name="connsiteY127" fmla="*/ 1021862 h 1573026"/>
              <a:gd name="connsiteX128" fmla="*/ 300079 w 1905256"/>
              <a:gd name="connsiteY128" fmla="*/ 974237 h 1573026"/>
              <a:gd name="connsiteX129" fmla="*/ 271504 w 1905256"/>
              <a:gd name="connsiteY129" fmla="*/ 969475 h 1573026"/>
              <a:gd name="connsiteX130" fmla="*/ 276266 w 1905256"/>
              <a:gd name="connsiteY130" fmla="*/ 921850 h 1573026"/>
              <a:gd name="connsiteX131" fmla="*/ 245310 w 1905256"/>
              <a:gd name="connsiteY131" fmla="*/ 907562 h 1573026"/>
              <a:gd name="connsiteX132" fmla="*/ 80999 w 1905256"/>
              <a:gd name="connsiteY132" fmla="*/ 907562 h 1573026"/>
              <a:gd name="connsiteX133" fmla="*/ 71479 w 1905256"/>
              <a:gd name="connsiteY133" fmla="*/ 907562 h 1573026"/>
              <a:gd name="connsiteX0" fmla="*/ 71828 w 1905605"/>
              <a:gd name="connsiteY0" fmla="*/ 907562 h 1573026"/>
              <a:gd name="connsiteX1" fmla="*/ 390 w 1905605"/>
              <a:gd name="connsiteY1" fmla="*/ 357491 h 1573026"/>
              <a:gd name="connsiteX2" fmla="*/ 107544 w 1905605"/>
              <a:gd name="connsiteY2" fmla="*/ 357493 h 1573026"/>
              <a:gd name="connsiteX3" fmla="*/ 119451 w 1905605"/>
              <a:gd name="connsiteY3" fmla="*/ 376543 h 1573026"/>
              <a:gd name="connsiteX4" fmla="*/ 238513 w 1905605"/>
              <a:gd name="connsiteY4" fmla="*/ 436075 h 1573026"/>
              <a:gd name="connsiteX5" fmla="*/ 262326 w 1905605"/>
              <a:gd name="connsiteY5" fmla="*/ 500368 h 1573026"/>
              <a:gd name="connsiteX6" fmla="*/ 283757 w 1905605"/>
              <a:gd name="connsiteY6" fmla="*/ 512275 h 1573026"/>
              <a:gd name="connsiteX7" fmla="*/ 281376 w 1905605"/>
              <a:gd name="connsiteY7" fmla="*/ 421787 h 1573026"/>
              <a:gd name="connsiteX8" fmla="*/ 302807 w 1905605"/>
              <a:gd name="connsiteY8" fmla="*/ 383687 h 1573026"/>
              <a:gd name="connsiteX9" fmla="*/ 321857 w 1905605"/>
              <a:gd name="connsiteY9" fmla="*/ 386068 h 1573026"/>
              <a:gd name="connsiteX10" fmla="*/ 321857 w 1905605"/>
              <a:gd name="connsiteY10" fmla="*/ 347968 h 1573026"/>
              <a:gd name="connsiteX11" fmla="*/ 333765 w 1905605"/>
              <a:gd name="connsiteY11" fmla="*/ 340823 h 1573026"/>
              <a:gd name="connsiteX12" fmla="*/ 390913 w 1905605"/>
              <a:gd name="connsiteY12" fmla="*/ 343206 h 1573026"/>
              <a:gd name="connsiteX13" fmla="*/ 490926 w 1905605"/>
              <a:gd name="connsiteY13" fmla="*/ 317012 h 1573026"/>
              <a:gd name="connsiteX14" fmla="*/ 562363 w 1905605"/>
              <a:gd name="connsiteY14" fmla="*/ 305106 h 1573026"/>
              <a:gd name="connsiteX15" fmla="*/ 647755 w 1905605"/>
              <a:gd name="connsiteY15" fmla="*/ 250164 h 1573026"/>
              <a:gd name="connsiteX16" fmla="*/ 719526 w 1905605"/>
              <a:gd name="connsiteY16" fmla="*/ 221762 h 1573026"/>
              <a:gd name="connsiteX17" fmla="*/ 788584 w 1905605"/>
              <a:gd name="connsiteY17" fmla="*/ 188423 h 1573026"/>
              <a:gd name="connsiteX18" fmla="*/ 860019 w 1905605"/>
              <a:gd name="connsiteY18" fmla="*/ 195568 h 1573026"/>
              <a:gd name="connsiteX19" fmla="*/ 912407 w 1905605"/>
              <a:gd name="connsiteY19" fmla="*/ 174137 h 1573026"/>
              <a:gd name="connsiteX20" fmla="*/ 943365 w 1905605"/>
              <a:gd name="connsiteY20" fmla="*/ 183660 h 1573026"/>
              <a:gd name="connsiteX21" fmla="*/ 1017182 w 1905605"/>
              <a:gd name="connsiteY21" fmla="*/ 233668 h 1573026"/>
              <a:gd name="connsiteX22" fmla="*/ 955269 w 1905605"/>
              <a:gd name="connsiteY22" fmla="*/ 209856 h 1573026"/>
              <a:gd name="connsiteX23" fmla="*/ 976701 w 1905605"/>
              <a:gd name="connsiteY23" fmla="*/ 281293 h 1573026"/>
              <a:gd name="connsiteX24" fmla="*/ 1014803 w 1905605"/>
              <a:gd name="connsiteY24" fmla="*/ 309866 h 1573026"/>
              <a:gd name="connsiteX25" fmla="*/ 1110051 w 1905605"/>
              <a:gd name="connsiteY25" fmla="*/ 314631 h 1573026"/>
              <a:gd name="connsiteX26" fmla="*/ 1176728 w 1905605"/>
              <a:gd name="connsiteY26" fmla="*/ 271766 h 1573026"/>
              <a:gd name="connsiteX27" fmla="*/ 1174344 w 1905605"/>
              <a:gd name="connsiteY27" fmla="*/ 293200 h 1573026"/>
              <a:gd name="connsiteX28" fmla="*/ 1138626 w 1905605"/>
              <a:gd name="connsiteY28" fmla="*/ 321775 h 1573026"/>
              <a:gd name="connsiteX29" fmla="*/ 1064807 w 1905605"/>
              <a:gd name="connsiteY29" fmla="*/ 338443 h 1573026"/>
              <a:gd name="connsiteX30" fmla="*/ 1071953 w 1905605"/>
              <a:gd name="connsiteY30" fmla="*/ 367017 h 1573026"/>
              <a:gd name="connsiteX31" fmla="*/ 1195778 w 1905605"/>
              <a:gd name="connsiteY31" fmla="*/ 331298 h 1573026"/>
              <a:gd name="connsiteX32" fmla="*/ 1248163 w 1905605"/>
              <a:gd name="connsiteY32" fmla="*/ 295581 h 1573026"/>
              <a:gd name="connsiteX33" fmla="*/ 1291027 w 1905605"/>
              <a:gd name="connsiteY33" fmla="*/ 271766 h 1573026"/>
              <a:gd name="connsiteX34" fmla="*/ 1214828 w 1905605"/>
              <a:gd name="connsiteY34" fmla="*/ 264623 h 1573026"/>
              <a:gd name="connsiteX35" fmla="*/ 1214828 w 1905605"/>
              <a:gd name="connsiteY35" fmla="*/ 202710 h 1573026"/>
              <a:gd name="connsiteX36" fmla="*/ 1264833 w 1905605"/>
              <a:gd name="connsiteY36" fmla="*/ 202710 h 1573026"/>
              <a:gd name="connsiteX37" fmla="*/ 1371989 w 1905605"/>
              <a:gd name="connsiteY37" fmla="*/ 97935 h 1573026"/>
              <a:gd name="connsiteX38" fmla="*/ 1421995 w 1905605"/>
              <a:gd name="connsiteY38" fmla="*/ 305 h 1573026"/>
              <a:gd name="connsiteX39" fmla="*/ 1386277 w 1905605"/>
              <a:gd name="connsiteY39" fmla="*/ 114604 h 1573026"/>
              <a:gd name="connsiteX40" fmla="*/ 1312459 w 1905605"/>
              <a:gd name="connsiteY40" fmla="*/ 193186 h 1573026"/>
              <a:gd name="connsiteX41" fmla="*/ 1376751 w 1905605"/>
              <a:gd name="connsiteY41" fmla="*/ 217000 h 1573026"/>
              <a:gd name="connsiteX42" fmla="*/ 1436282 w 1905605"/>
              <a:gd name="connsiteY42" fmla="*/ 212237 h 1573026"/>
              <a:gd name="connsiteX43" fmla="*/ 1481528 w 1905605"/>
              <a:gd name="connsiteY43" fmla="*/ 257480 h 1573026"/>
              <a:gd name="connsiteX44" fmla="*/ 1531532 w 1905605"/>
              <a:gd name="connsiteY44" fmla="*/ 243193 h 1573026"/>
              <a:gd name="connsiteX45" fmla="*/ 1574394 w 1905605"/>
              <a:gd name="connsiteY45" fmla="*/ 178900 h 1573026"/>
              <a:gd name="connsiteX46" fmla="*/ 1617257 w 1905605"/>
              <a:gd name="connsiteY46" fmla="*/ 169375 h 1573026"/>
              <a:gd name="connsiteX47" fmla="*/ 1722032 w 1905605"/>
              <a:gd name="connsiteY47" fmla="*/ 152706 h 1573026"/>
              <a:gd name="connsiteX48" fmla="*/ 1738701 w 1905605"/>
              <a:gd name="connsiteY48" fmla="*/ 147943 h 1573026"/>
              <a:gd name="connsiteX49" fmla="*/ 1826807 w 1905605"/>
              <a:gd name="connsiteY49" fmla="*/ 166993 h 1573026"/>
              <a:gd name="connsiteX50" fmla="*/ 1857763 w 1905605"/>
              <a:gd name="connsiteY50" fmla="*/ 188425 h 1573026"/>
              <a:gd name="connsiteX51" fmla="*/ 1883958 w 1905605"/>
              <a:gd name="connsiteY51" fmla="*/ 205092 h 1573026"/>
              <a:gd name="connsiteX52" fmla="*/ 1905388 w 1905605"/>
              <a:gd name="connsiteY52" fmla="*/ 221762 h 1573026"/>
              <a:gd name="connsiteX53" fmla="*/ 1886338 w 1905605"/>
              <a:gd name="connsiteY53" fmla="*/ 264625 h 1573026"/>
              <a:gd name="connsiteX54" fmla="*/ 1883957 w 1905605"/>
              <a:gd name="connsiteY54" fmla="*/ 319393 h 1573026"/>
              <a:gd name="connsiteX55" fmla="*/ 1869669 w 1905605"/>
              <a:gd name="connsiteY55" fmla="*/ 376543 h 1573026"/>
              <a:gd name="connsiteX56" fmla="*/ 1872051 w 1905605"/>
              <a:gd name="connsiteY56" fmla="*/ 386068 h 1573026"/>
              <a:gd name="connsiteX57" fmla="*/ 1903007 w 1905605"/>
              <a:gd name="connsiteY57" fmla="*/ 393212 h 1573026"/>
              <a:gd name="connsiteX58" fmla="*/ 1891101 w 1905605"/>
              <a:gd name="connsiteY58" fmla="*/ 424168 h 1573026"/>
              <a:gd name="connsiteX59" fmla="*/ 1857763 w 1905605"/>
              <a:gd name="connsiteY59" fmla="*/ 445600 h 1573026"/>
              <a:gd name="connsiteX60" fmla="*/ 1843476 w 1905605"/>
              <a:gd name="connsiteY60" fmla="*/ 476556 h 1573026"/>
              <a:gd name="connsiteX61" fmla="*/ 1846729 w 1905605"/>
              <a:gd name="connsiteY61" fmla="*/ 559163 h 1573026"/>
              <a:gd name="connsiteX62" fmla="*/ 1833950 w 1905605"/>
              <a:gd name="connsiteY62" fmla="*/ 590856 h 1573026"/>
              <a:gd name="connsiteX63" fmla="*/ 1831569 w 1905605"/>
              <a:gd name="connsiteY63" fmla="*/ 655150 h 1573026"/>
              <a:gd name="connsiteX64" fmla="*/ 1853001 w 1905605"/>
              <a:gd name="connsiteY64" fmla="*/ 690868 h 1573026"/>
              <a:gd name="connsiteX65" fmla="*/ 1848238 w 1905605"/>
              <a:gd name="connsiteY65" fmla="*/ 743256 h 1573026"/>
              <a:gd name="connsiteX66" fmla="*/ 1850619 w 1905605"/>
              <a:gd name="connsiteY66" fmla="*/ 790881 h 1573026"/>
              <a:gd name="connsiteX67" fmla="*/ 1838713 w 1905605"/>
              <a:gd name="connsiteY67" fmla="*/ 805168 h 1573026"/>
              <a:gd name="connsiteX68" fmla="*/ 1810138 w 1905605"/>
              <a:gd name="connsiteY68" fmla="*/ 890893 h 1573026"/>
              <a:gd name="connsiteX69" fmla="*/ 1779184 w 1905605"/>
              <a:gd name="connsiteY69" fmla="*/ 967092 h 1573026"/>
              <a:gd name="connsiteX70" fmla="*/ 1743463 w 1905605"/>
              <a:gd name="connsiteY70" fmla="*/ 945662 h 1573026"/>
              <a:gd name="connsiteX71" fmla="*/ 1683932 w 1905605"/>
              <a:gd name="connsiteY71" fmla="*/ 917087 h 1573026"/>
              <a:gd name="connsiteX72" fmla="*/ 1655357 w 1905605"/>
              <a:gd name="connsiteY72" fmla="*/ 883750 h 1573026"/>
              <a:gd name="connsiteX73" fmla="*/ 1622021 w 1905605"/>
              <a:gd name="connsiteY73" fmla="*/ 869462 h 1573026"/>
              <a:gd name="connsiteX74" fmla="*/ 1588682 w 1905605"/>
              <a:gd name="connsiteY74" fmla="*/ 871843 h 1573026"/>
              <a:gd name="connsiteX75" fmla="*/ 1538676 w 1905605"/>
              <a:gd name="connsiteY75" fmla="*/ 895656 h 1573026"/>
              <a:gd name="connsiteX76" fmla="*/ 1514863 w 1905605"/>
              <a:gd name="connsiteY76" fmla="*/ 909943 h 1573026"/>
              <a:gd name="connsiteX77" fmla="*/ 1445809 w 1905605"/>
              <a:gd name="connsiteY77" fmla="*/ 926612 h 1573026"/>
              <a:gd name="connsiteX78" fmla="*/ 1424376 w 1905605"/>
              <a:gd name="connsiteY78" fmla="*/ 957568 h 1573026"/>
              <a:gd name="connsiteX79" fmla="*/ 1421994 w 1905605"/>
              <a:gd name="connsiteY79" fmla="*/ 1036150 h 1573026"/>
              <a:gd name="connsiteX80" fmla="*/ 1424378 w 1905605"/>
              <a:gd name="connsiteY80" fmla="*/ 1062342 h 1573026"/>
              <a:gd name="connsiteX81" fmla="*/ 1324363 w 1905605"/>
              <a:gd name="connsiteY81" fmla="*/ 1112350 h 1573026"/>
              <a:gd name="connsiteX82" fmla="*/ 1281501 w 1905605"/>
              <a:gd name="connsiteY82" fmla="*/ 1112350 h 1573026"/>
              <a:gd name="connsiteX83" fmla="*/ 1191015 w 1905605"/>
              <a:gd name="connsiteY83" fmla="*/ 1148067 h 1573026"/>
              <a:gd name="connsiteX84" fmla="*/ 1169582 w 1905605"/>
              <a:gd name="connsiteY84" fmla="*/ 1188550 h 1573026"/>
              <a:gd name="connsiteX85" fmla="*/ 1169584 w 1905605"/>
              <a:gd name="connsiteY85" fmla="*/ 1238556 h 1573026"/>
              <a:gd name="connsiteX86" fmla="*/ 1119576 w 1905605"/>
              <a:gd name="connsiteY86" fmla="*/ 1279037 h 1573026"/>
              <a:gd name="connsiteX87" fmla="*/ 1102909 w 1905605"/>
              <a:gd name="connsiteY87" fmla="*/ 1309993 h 1573026"/>
              <a:gd name="connsiteX88" fmla="*/ 1105288 w 1905605"/>
              <a:gd name="connsiteY88" fmla="*/ 1331425 h 1573026"/>
              <a:gd name="connsiteX89" fmla="*/ 1138626 w 1905605"/>
              <a:gd name="connsiteY89" fmla="*/ 1326662 h 1573026"/>
              <a:gd name="connsiteX90" fmla="*/ 1162440 w 1905605"/>
              <a:gd name="connsiteY90" fmla="*/ 1350474 h 1573026"/>
              <a:gd name="connsiteX91" fmla="*/ 1150532 w 1905605"/>
              <a:gd name="connsiteY91" fmla="*/ 1383812 h 1573026"/>
              <a:gd name="connsiteX92" fmla="*/ 1148151 w 1905605"/>
              <a:gd name="connsiteY92" fmla="*/ 1421912 h 1573026"/>
              <a:gd name="connsiteX93" fmla="*/ 1069571 w 1905605"/>
              <a:gd name="connsiteY93" fmla="*/ 1450487 h 1573026"/>
              <a:gd name="connsiteX94" fmla="*/ 1060046 w 1905605"/>
              <a:gd name="connsiteY94" fmla="*/ 1538594 h 1573026"/>
              <a:gd name="connsiteX95" fmla="*/ 993369 w 1905605"/>
              <a:gd name="connsiteY95" fmla="*/ 1560025 h 1573026"/>
              <a:gd name="connsiteX96" fmla="*/ 957318 w 1905605"/>
              <a:gd name="connsiteY96" fmla="*/ 1573012 h 1573026"/>
              <a:gd name="connsiteX97" fmla="*/ 876688 w 1905605"/>
              <a:gd name="connsiteY97" fmla="*/ 1557643 h 1573026"/>
              <a:gd name="connsiteX98" fmla="*/ 850494 w 1905605"/>
              <a:gd name="connsiteY98" fmla="*/ 1571931 h 1573026"/>
              <a:gd name="connsiteX99" fmla="*/ 795728 w 1905605"/>
              <a:gd name="connsiteY99" fmla="*/ 1543356 h 1573026"/>
              <a:gd name="connsiteX100" fmla="*/ 755244 w 1905605"/>
              <a:gd name="connsiteY100" fmla="*/ 1507637 h 1573026"/>
              <a:gd name="connsiteX101" fmla="*/ 712384 w 1905605"/>
              <a:gd name="connsiteY101" fmla="*/ 1479061 h 1573026"/>
              <a:gd name="connsiteX102" fmla="*/ 740957 w 1905605"/>
              <a:gd name="connsiteY102" fmla="*/ 1455250 h 1573026"/>
              <a:gd name="connsiteX103" fmla="*/ 729051 w 1905605"/>
              <a:gd name="connsiteY103" fmla="*/ 1438581 h 1573026"/>
              <a:gd name="connsiteX104" fmla="*/ 667138 w 1905605"/>
              <a:gd name="connsiteY104" fmla="*/ 1426675 h 1573026"/>
              <a:gd name="connsiteX105" fmla="*/ 648088 w 1905605"/>
              <a:gd name="connsiteY105" fmla="*/ 1402862 h 1573026"/>
              <a:gd name="connsiteX106" fmla="*/ 609990 w 1905605"/>
              <a:gd name="connsiteY106" fmla="*/ 1379050 h 1573026"/>
              <a:gd name="connsiteX107" fmla="*/ 605226 w 1905605"/>
              <a:gd name="connsiteY107" fmla="*/ 1390956 h 1573026"/>
              <a:gd name="connsiteX108" fmla="*/ 619515 w 1905605"/>
              <a:gd name="connsiteY108" fmla="*/ 1429056 h 1573026"/>
              <a:gd name="connsiteX109" fmla="*/ 588557 w 1905605"/>
              <a:gd name="connsiteY109" fmla="*/ 1443343 h 1573026"/>
              <a:gd name="connsiteX110" fmla="*/ 562365 w 1905605"/>
              <a:gd name="connsiteY110" fmla="*/ 1457630 h 1573026"/>
              <a:gd name="connsiteX111" fmla="*/ 545694 w 1905605"/>
              <a:gd name="connsiteY111" fmla="*/ 1450487 h 1573026"/>
              <a:gd name="connsiteX112" fmla="*/ 500451 w 1905605"/>
              <a:gd name="connsiteY112" fmla="*/ 1388575 h 1573026"/>
              <a:gd name="connsiteX113" fmla="*/ 455209 w 1905605"/>
              <a:gd name="connsiteY113" fmla="*/ 1355237 h 1573026"/>
              <a:gd name="connsiteX114" fmla="*/ 476640 w 1905605"/>
              <a:gd name="connsiteY114" fmla="*/ 1338568 h 1573026"/>
              <a:gd name="connsiteX115" fmla="*/ 498071 w 1905605"/>
              <a:gd name="connsiteY115" fmla="*/ 1298087 h 1573026"/>
              <a:gd name="connsiteX116" fmla="*/ 483782 w 1905605"/>
              <a:gd name="connsiteY116" fmla="*/ 1286181 h 1573026"/>
              <a:gd name="connsiteX117" fmla="*/ 445684 w 1905605"/>
              <a:gd name="connsiteY117" fmla="*/ 1288562 h 1573026"/>
              <a:gd name="connsiteX118" fmla="*/ 369484 w 1905605"/>
              <a:gd name="connsiteY118" fmla="*/ 1245700 h 1573026"/>
              <a:gd name="connsiteX119" fmla="*/ 326619 w 1905605"/>
              <a:gd name="connsiteY119" fmla="*/ 1226650 h 1573026"/>
              <a:gd name="connsiteX120" fmla="*/ 317096 w 1905605"/>
              <a:gd name="connsiteY120" fmla="*/ 1226650 h 1573026"/>
              <a:gd name="connsiteX121" fmla="*/ 305190 w 1905605"/>
              <a:gd name="connsiteY121" fmla="*/ 1162356 h 1573026"/>
              <a:gd name="connsiteX122" fmla="*/ 317096 w 1905605"/>
              <a:gd name="connsiteY122" fmla="*/ 1098062 h 1573026"/>
              <a:gd name="connsiteX123" fmla="*/ 286140 w 1905605"/>
              <a:gd name="connsiteY123" fmla="*/ 1064725 h 1573026"/>
              <a:gd name="connsiteX124" fmla="*/ 233753 w 1905605"/>
              <a:gd name="connsiteY124" fmla="*/ 1040912 h 1573026"/>
              <a:gd name="connsiteX125" fmla="*/ 259946 w 1905605"/>
              <a:gd name="connsiteY125" fmla="*/ 1017100 h 1573026"/>
              <a:gd name="connsiteX126" fmla="*/ 305190 w 1905605"/>
              <a:gd name="connsiteY126" fmla="*/ 1021862 h 1573026"/>
              <a:gd name="connsiteX127" fmla="*/ 300428 w 1905605"/>
              <a:gd name="connsiteY127" fmla="*/ 974237 h 1573026"/>
              <a:gd name="connsiteX128" fmla="*/ 271853 w 1905605"/>
              <a:gd name="connsiteY128" fmla="*/ 969475 h 1573026"/>
              <a:gd name="connsiteX129" fmla="*/ 276615 w 1905605"/>
              <a:gd name="connsiteY129" fmla="*/ 921850 h 1573026"/>
              <a:gd name="connsiteX130" fmla="*/ 245659 w 1905605"/>
              <a:gd name="connsiteY130" fmla="*/ 907562 h 1573026"/>
              <a:gd name="connsiteX131" fmla="*/ 81348 w 1905605"/>
              <a:gd name="connsiteY131" fmla="*/ 907562 h 1573026"/>
              <a:gd name="connsiteX132" fmla="*/ 71828 w 1905605"/>
              <a:gd name="connsiteY132" fmla="*/ 907562 h 1573026"/>
              <a:gd name="connsiteX0" fmla="*/ 72099 w 1905876"/>
              <a:gd name="connsiteY0" fmla="*/ 907562 h 1573026"/>
              <a:gd name="connsiteX1" fmla="*/ 661 w 1905876"/>
              <a:gd name="connsiteY1" fmla="*/ 357491 h 1573026"/>
              <a:gd name="connsiteX2" fmla="*/ 119722 w 1905876"/>
              <a:gd name="connsiteY2" fmla="*/ 376543 h 1573026"/>
              <a:gd name="connsiteX3" fmla="*/ 238784 w 1905876"/>
              <a:gd name="connsiteY3" fmla="*/ 436075 h 1573026"/>
              <a:gd name="connsiteX4" fmla="*/ 262597 w 1905876"/>
              <a:gd name="connsiteY4" fmla="*/ 500368 h 1573026"/>
              <a:gd name="connsiteX5" fmla="*/ 284028 w 1905876"/>
              <a:gd name="connsiteY5" fmla="*/ 512275 h 1573026"/>
              <a:gd name="connsiteX6" fmla="*/ 281647 w 1905876"/>
              <a:gd name="connsiteY6" fmla="*/ 421787 h 1573026"/>
              <a:gd name="connsiteX7" fmla="*/ 303078 w 1905876"/>
              <a:gd name="connsiteY7" fmla="*/ 383687 h 1573026"/>
              <a:gd name="connsiteX8" fmla="*/ 322128 w 1905876"/>
              <a:gd name="connsiteY8" fmla="*/ 386068 h 1573026"/>
              <a:gd name="connsiteX9" fmla="*/ 322128 w 1905876"/>
              <a:gd name="connsiteY9" fmla="*/ 347968 h 1573026"/>
              <a:gd name="connsiteX10" fmla="*/ 334036 w 1905876"/>
              <a:gd name="connsiteY10" fmla="*/ 340823 h 1573026"/>
              <a:gd name="connsiteX11" fmla="*/ 391184 w 1905876"/>
              <a:gd name="connsiteY11" fmla="*/ 343206 h 1573026"/>
              <a:gd name="connsiteX12" fmla="*/ 491197 w 1905876"/>
              <a:gd name="connsiteY12" fmla="*/ 317012 h 1573026"/>
              <a:gd name="connsiteX13" fmla="*/ 562634 w 1905876"/>
              <a:gd name="connsiteY13" fmla="*/ 305106 h 1573026"/>
              <a:gd name="connsiteX14" fmla="*/ 648026 w 1905876"/>
              <a:gd name="connsiteY14" fmla="*/ 250164 h 1573026"/>
              <a:gd name="connsiteX15" fmla="*/ 719797 w 1905876"/>
              <a:gd name="connsiteY15" fmla="*/ 221762 h 1573026"/>
              <a:gd name="connsiteX16" fmla="*/ 788855 w 1905876"/>
              <a:gd name="connsiteY16" fmla="*/ 188423 h 1573026"/>
              <a:gd name="connsiteX17" fmla="*/ 860290 w 1905876"/>
              <a:gd name="connsiteY17" fmla="*/ 195568 h 1573026"/>
              <a:gd name="connsiteX18" fmla="*/ 912678 w 1905876"/>
              <a:gd name="connsiteY18" fmla="*/ 174137 h 1573026"/>
              <a:gd name="connsiteX19" fmla="*/ 943636 w 1905876"/>
              <a:gd name="connsiteY19" fmla="*/ 183660 h 1573026"/>
              <a:gd name="connsiteX20" fmla="*/ 1017453 w 1905876"/>
              <a:gd name="connsiteY20" fmla="*/ 233668 h 1573026"/>
              <a:gd name="connsiteX21" fmla="*/ 955540 w 1905876"/>
              <a:gd name="connsiteY21" fmla="*/ 209856 h 1573026"/>
              <a:gd name="connsiteX22" fmla="*/ 976972 w 1905876"/>
              <a:gd name="connsiteY22" fmla="*/ 281293 h 1573026"/>
              <a:gd name="connsiteX23" fmla="*/ 1015074 w 1905876"/>
              <a:gd name="connsiteY23" fmla="*/ 309866 h 1573026"/>
              <a:gd name="connsiteX24" fmla="*/ 1110322 w 1905876"/>
              <a:gd name="connsiteY24" fmla="*/ 314631 h 1573026"/>
              <a:gd name="connsiteX25" fmla="*/ 1176999 w 1905876"/>
              <a:gd name="connsiteY25" fmla="*/ 271766 h 1573026"/>
              <a:gd name="connsiteX26" fmla="*/ 1174615 w 1905876"/>
              <a:gd name="connsiteY26" fmla="*/ 293200 h 1573026"/>
              <a:gd name="connsiteX27" fmla="*/ 1138897 w 1905876"/>
              <a:gd name="connsiteY27" fmla="*/ 321775 h 1573026"/>
              <a:gd name="connsiteX28" fmla="*/ 1065078 w 1905876"/>
              <a:gd name="connsiteY28" fmla="*/ 338443 h 1573026"/>
              <a:gd name="connsiteX29" fmla="*/ 1072224 w 1905876"/>
              <a:gd name="connsiteY29" fmla="*/ 367017 h 1573026"/>
              <a:gd name="connsiteX30" fmla="*/ 1196049 w 1905876"/>
              <a:gd name="connsiteY30" fmla="*/ 331298 h 1573026"/>
              <a:gd name="connsiteX31" fmla="*/ 1248434 w 1905876"/>
              <a:gd name="connsiteY31" fmla="*/ 295581 h 1573026"/>
              <a:gd name="connsiteX32" fmla="*/ 1291298 w 1905876"/>
              <a:gd name="connsiteY32" fmla="*/ 271766 h 1573026"/>
              <a:gd name="connsiteX33" fmla="*/ 1215099 w 1905876"/>
              <a:gd name="connsiteY33" fmla="*/ 264623 h 1573026"/>
              <a:gd name="connsiteX34" fmla="*/ 1215099 w 1905876"/>
              <a:gd name="connsiteY34" fmla="*/ 202710 h 1573026"/>
              <a:gd name="connsiteX35" fmla="*/ 1265104 w 1905876"/>
              <a:gd name="connsiteY35" fmla="*/ 202710 h 1573026"/>
              <a:gd name="connsiteX36" fmla="*/ 1372260 w 1905876"/>
              <a:gd name="connsiteY36" fmla="*/ 97935 h 1573026"/>
              <a:gd name="connsiteX37" fmla="*/ 1422266 w 1905876"/>
              <a:gd name="connsiteY37" fmla="*/ 305 h 1573026"/>
              <a:gd name="connsiteX38" fmla="*/ 1386548 w 1905876"/>
              <a:gd name="connsiteY38" fmla="*/ 114604 h 1573026"/>
              <a:gd name="connsiteX39" fmla="*/ 1312730 w 1905876"/>
              <a:gd name="connsiteY39" fmla="*/ 193186 h 1573026"/>
              <a:gd name="connsiteX40" fmla="*/ 1377022 w 1905876"/>
              <a:gd name="connsiteY40" fmla="*/ 217000 h 1573026"/>
              <a:gd name="connsiteX41" fmla="*/ 1436553 w 1905876"/>
              <a:gd name="connsiteY41" fmla="*/ 212237 h 1573026"/>
              <a:gd name="connsiteX42" fmla="*/ 1481799 w 1905876"/>
              <a:gd name="connsiteY42" fmla="*/ 257480 h 1573026"/>
              <a:gd name="connsiteX43" fmla="*/ 1531803 w 1905876"/>
              <a:gd name="connsiteY43" fmla="*/ 243193 h 1573026"/>
              <a:gd name="connsiteX44" fmla="*/ 1574665 w 1905876"/>
              <a:gd name="connsiteY44" fmla="*/ 178900 h 1573026"/>
              <a:gd name="connsiteX45" fmla="*/ 1617528 w 1905876"/>
              <a:gd name="connsiteY45" fmla="*/ 169375 h 1573026"/>
              <a:gd name="connsiteX46" fmla="*/ 1722303 w 1905876"/>
              <a:gd name="connsiteY46" fmla="*/ 152706 h 1573026"/>
              <a:gd name="connsiteX47" fmla="*/ 1738972 w 1905876"/>
              <a:gd name="connsiteY47" fmla="*/ 147943 h 1573026"/>
              <a:gd name="connsiteX48" fmla="*/ 1827078 w 1905876"/>
              <a:gd name="connsiteY48" fmla="*/ 166993 h 1573026"/>
              <a:gd name="connsiteX49" fmla="*/ 1858034 w 1905876"/>
              <a:gd name="connsiteY49" fmla="*/ 188425 h 1573026"/>
              <a:gd name="connsiteX50" fmla="*/ 1884229 w 1905876"/>
              <a:gd name="connsiteY50" fmla="*/ 205092 h 1573026"/>
              <a:gd name="connsiteX51" fmla="*/ 1905659 w 1905876"/>
              <a:gd name="connsiteY51" fmla="*/ 221762 h 1573026"/>
              <a:gd name="connsiteX52" fmla="*/ 1886609 w 1905876"/>
              <a:gd name="connsiteY52" fmla="*/ 264625 h 1573026"/>
              <a:gd name="connsiteX53" fmla="*/ 1884228 w 1905876"/>
              <a:gd name="connsiteY53" fmla="*/ 319393 h 1573026"/>
              <a:gd name="connsiteX54" fmla="*/ 1869940 w 1905876"/>
              <a:gd name="connsiteY54" fmla="*/ 376543 h 1573026"/>
              <a:gd name="connsiteX55" fmla="*/ 1872322 w 1905876"/>
              <a:gd name="connsiteY55" fmla="*/ 386068 h 1573026"/>
              <a:gd name="connsiteX56" fmla="*/ 1903278 w 1905876"/>
              <a:gd name="connsiteY56" fmla="*/ 393212 h 1573026"/>
              <a:gd name="connsiteX57" fmla="*/ 1891372 w 1905876"/>
              <a:gd name="connsiteY57" fmla="*/ 424168 h 1573026"/>
              <a:gd name="connsiteX58" fmla="*/ 1858034 w 1905876"/>
              <a:gd name="connsiteY58" fmla="*/ 445600 h 1573026"/>
              <a:gd name="connsiteX59" fmla="*/ 1843747 w 1905876"/>
              <a:gd name="connsiteY59" fmla="*/ 476556 h 1573026"/>
              <a:gd name="connsiteX60" fmla="*/ 1847000 w 1905876"/>
              <a:gd name="connsiteY60" fmla="*/ 559163 h 1573026"/>
              <a:gd name="connsiteX61" fmla="*/ 1834221 w 1905876"/>
              <a:gd name="connsiteY61" fmla="*/ 590856 h 1573026"/>
              <a:gd name="connsiteX62" fmla="*/ 1831840 w 1905876"/>
              <a:gd name="connsiteY62" fmla="*/ 655150 h 1573026"/>
              <a:gd name="connsiteX63" fmla="*/ 1853272 w 1905876"/>
              <a:gd name="connsiteY63" fmla="*/ 690868 h 1573026"/>
              <a:gd name="connsiteX64" fmla="*/ 1848509 w 1905876"/>
              <a:gd name="connsiteY64" fmla="*/ 743256 h 1573026"/>
              <a:gd name="connsiteX65" fmla="*/ 1850890 w 1905876"/>
              <a:gd name="connsiteY65" fmla="*/ 790881 h 1573026"/>
              <a:gd name="connsiteX66" fmla="*/ 1838984 w 1905876"/>
              <a:gd name="connsiteY66" fmla="*/ 805168 h 1573026"/>
              <a:gd name="connsiteX67" fmla="*/ 1810409 w 1905876"/>
              <a:gd name="connsiteY67" fmla="*/ 890893 h 1573026"/>
              <a:gd name="connsiteX68" fmla="*/ 1779455 w 1905876"/>
              <a:gd name="connsiteY68" fmla="*/ 967092 h 1573026"/>
              <a:gd name="connsiteX69" fmla="*/ 1743734 w 1905876"/>
              <a:gd name="connsiteY69" fmla="*/ 945662 h 1573026"/>
              <a:gd name="connsiteX70" fmla="*/ 1684203 w 1905876"/>
              <a:gd name="connsiteY70" fmla="*/ 917087 h 1573026"/>
              <a:gd name="connsiteX71" fmla="*/ 1655628 w 1905876"/>
              <a:gd name="connsiteY71" fmla="*/ 883750 h 1573026"/>
              <a:gd name="connsiteX72" fmla="*/ 1622292 w 1905876"/>
              <a:gd name="connsiteY72" fmla="*/ 869462 h 1573026"/>
              <a:gd name="connsiteX73" fmla="*/ 1588953 w 1905876"/>
              <a:gd name="connsiteY73" fmla="*/ 871843 h 1573026"/>
              <a:gd name="connsiteX74" fmla="*/ 1538947 w 1905876"/>
              <a:gd name="connsiteY74" fmla="*/ 895656 h 1573026"/>
              <a:gd name="connsiteX75" fmla="*/ 1515134 w 1905876"/>
              <a:gd name="connsiteY75" fmla="*/ 909943 h 1573026"/>
              <a:gd name="connsiteX76" fmla="*/ 1446080 w 1905876"/>
              <a:gd name="connsiteY76" fmla="*/ 926612 h 1573026"/>
              <a:gd name="connsiteX77" fmla="*/ 1424647 w 1905876"/>
              <a:gd name="connsiteY77" fmla="*/ 957568 h 1573026"/>
              <a:gd name="connsiteX78" fmla="*/ 1422265 w 1905876"/>
              <a:gd name="connsiteY78" fmla="*/ 1036150 h 1573026"/>
              <a:gd name="connsiteX79" fmla="*/ 1424649 w 1905876"/>
              <a:gd name="connsiteY79" fmla="*/ 1062342 h 1573026"/>
              <a:gd name="connsiteX80" fmla="*/ 1324634 w 1905876"/>
              <a:gd name="connsiteY80" fmla="*/ 1112350 h 1573026"/>
              <a:gd name="connsiteX81" fmla="*/ 1281772 w 1905876"/>
              <a:gd name="connsiteY81" fmla="*/ 1112350 h 1573026"/>
              <a:gd name="connsiteX82" fmla="*/ 1191286 w 1905876"/>
              <a:gd name="connsiteY82" fmla="*/ 1148067 h 1573026"/>
              <a:gd name="connsiteX83" fmla="*/ 1169853 w 1905876"/>
              <a:gd name="connsiteY83" fmla="*/ 1188550 h 1573026"/>
              <a:gd name="connsiteX84" fmla="*/ 1169855 w 1905876"/>
              <a:gd name="connsiteY84" fmla="*/ 1238556 h 1573026"/>
              <a:gd name="connsiteX85" fmla="*/ 1119847 w 1905876"/>
              <a:gd name="connsiteY85" fmla="*/ 1279037 h 1573026"/>
              <a:gd name="connsiteX86" fmla="*/ 1103180 w 1905876"/>
              <a:gd name="connsiteY86" fmla="*/ 1309993 h 1573026"/>
              <a:gd name="connsiteX87" fmla="*/ 1105559 w 1905876"/>
              <a:gd name="connsiteY87" fmla="*/ 1331425 h 1573026"/>
              <a:gd name="connsiteX88" fmla="*/ 1138897 w 1905876"/>
              <a:gd name="connsiteY88" fmla="*/ 1326662 h 1573026"/>
              <a:gd name="connsiteX89" fmla="*/ 1162711 w 1905876"/>
              <a:gd name="connsiteY89" fmla="*/ 1350474 h 1573026"/>
              <a:gd name="connsiteX90" fmla="*/ 1150803 w 1905876"/>
              <a:gd name="connsiteY90" fmla="*/ 1383812 h 1573026"/>
              <a:gd name="connsiteX91" fmla="*/ 1148422 w 1905876"/>
              <a:gd name="connsiteY91" fmla="*/ 1421912 h 1573026"/>
              <a:gd name="connsiteX92" fmla="*/ 1069842 w 1905876"/>
              <a:gd name="connsiteY92" fmla="*/ 1450487 h 1573026"/>
              <a:gd name="connsiteX93" fmla="*/ 1060317 w 1905876"/>
              <a:gd name="connsiteY93" fmla="*/ 1538594 h 1573026"/>
              <a:gd name="connsiteX94" fmla="*/ 993640 w 1905876"/>
              <a:gd name="connsiteY94" fmla="*/ 1560025 h 1573026"/>
              <a:gd name="connsiteX95" fmla="*/ 957589 w 1905876"/>
              <a:gd name="connsiteY95" fmla="*/ 1573012 h 1573026"/>
              <a:gd name="connsiteX96" fmla="*/ 876959 w 1905876"/>
              <a:gd name="connsiteY96" fmla="*/ 1557643 h 1573026"/>
              <a:gd name="connsiteX97" fmla="*/ 850765 w 1905876"/>
              <a:gd name="connsiteY97" fmla="*/ 1571931 h 1573026"/>
              <a:gd name="connsiteX98" fmla="*/ 795999 w 1905876"/>
              <a:gd name="connsiteY98" fmla="*/ 1543356 h 1573026"/>
              <a:gd name="connsiteX99" fmla="*/ 755515 w 1905876"/>
              <a:gd name="connsiteY99" fmla="*/ 1507637 h 1573026"/>
              <a:gd name="connsiteX100" fmla="*/ 712655 w 1905876"/>
              <a:gd name="connsiteY100" fmla="*/ 1479061 h 1573026"/>
              <a:gd name="connsiteX101" fmla="*/ 741228 w 1905876"/>
              <a:gd name="connsiteY101" fmla="*/ 1455250 h 1573026"/>
              <a:gd name="connsiteX102" fmla="*/ 729322 w 1905876"/>
              <a:gd name="connsiteY102" fmla="*/ 1438581 h 1573026"/>
              <a:gd name="connsiteX103" fmla="*/ 667409 w 1905876"/>
              <a:gd name="connsiteY103" fmla="*/ 1426675 h 1573026"/>
              <a:gd name="connsiteX104" fmla="*/ 648359 w 1905876"/>
              <a:gd name="connsiteY104" fmla="*/ 1402862 h 1573026"/>
              <a:gd name="connsiteX105" fmla="*/ 610261 w 1905876"/>
              <a:gd name="connsiteY105" fmla="*/ 1379050 h 1573026"/>
              <a:gd name="connsiteX106" fmla="*/ 605497 w 1905876"/>
              <a:gd name="connsiteY106" fmla="*/ 1390956 h 1573026"/>
              <a:gd name="connsiteX107" fmla="*/ 619786 w 1905876"/>
              <a:gd name="connsiteY107" fmla="*/ 1429056 h 1573026"/>
              <a:gd name="connsiteX108" fmla="*/ 588828 w 1905876"/>
              <a:gd name="connsiteY108" fmla="*/ 1443343 h 1573026"/>
              <a:gd name="connsiteX109" fmla="*/ 562636 w 1905876"/>
              <a:gd name="connsiteY109" fmla="*/ 1457630 h 1573026"/>
              <a:gd name="connsiteX110" fmla="*/ 545965 w 1905876"/>
              <a:gd name="connsiteY110" fmla="*/ 1450487 h 1573026"/>
              <a:gd name="connsiteX111" fmla="*/ 500722 w 1905876"/>
              <a:gd name="connsiteY111" fmla="*/ 1388575 h 1573026"/>
              <a:gd name="connsiteX112" fmla="*/ 455480 w 1905876"/>
              <a:gd name="connsiteY112" fmla="*/ 1355237 h 1573026"/>
              <a:gd name="connsiteX113" fmla="*/ 476911 w 1905876"/>
              <a:gd name="connsiteY113" fmla="*/ 1338568 h 1573026"/>
              <a:gd name="connsiteX114" fmla="*/ 498342 w 1905876"/>
              <a:gd name="connsiteY114" fmla="*/ 1298087 h 1573026"/>
              <a:gd name="connsiteX115" fmla="*/ 484053 w 1905876"/>
              <a:gd name="connsiteY115" fmla="*/ 1286181 h 1573026"/>
              <a:gd name="connsiteX116" fmla="*/ 445955 w 1905876"/>
              <a:gd name="connsiteY116" fmla="*/ 1288562 h 1573026"/>
              <a:gd name="connsiteX117" fmla="*/ 369755 w 1905876"/>
              <a:gd name="connsiteY117" fmla="*/ 1245700 h 1573026"/>
              <a:gd name="connsiteX118" fmla="*/ 326890 w 1905876"/>
              <a:gd name="connsiteY118" fmla="*/ 1226650 h 1573026"/>
              <a:gd name="connsiteX119" fmla="*/ 317367 w 1905876"/>
              <a:gd name="connsiteY119" fmla="*/ 1226650 h 1573026"/>
              <a:gd name="connsiteX120" fmla="*/ 305461 w 1905876"/>
              <a:gd name="connsiteY120" fmla="*/ 1162356 h 1573026"/>
              <a:gd name="connsiteX121" fmla="*/ 317367 w 1905876"/>
              <a:gd name="connsiteY121" fmla="*/ 1098062 h 1573026"/>
              <a:gd name="connsiteX122" fmla="*/ 286411 w 1905876"/>
              <a:gd name="connsiteY122" fmla="*/ 1064725 h 1573026"/>
              <a:gd name="connsiteX123" fmla="*/ 234024 w 1905876"/>
              <a:gd name="connsiteY123" fmla="*/ 1040912 h 1573026"/>
              <a:gd name="connsiteX124" fmla="*/ 260217 w 1905876"/>
              <a:gd name="connsiteY124" fmla="*/ 1017100 h 1573026"/>
              <a:gd name="connsiteX125" fmla="*/ 305461 w 1905876"/>
              <a:gd name="connsiteY125" fmla="*/ 1021862 h 1573026"/>
              <a:gd name="connsiteX126" fmla="*/ 300699 w 1905876"/>
              <a:gd name="connsiteY126" fmla="*/ 974237 h 1573026"/>
              <a:gd name="connsiteX127" fmla="*/ 272124 w 1905876"/>
              <a:gd name="connsiteY127" fmla="*/ 969475 h 1573026"/>
              <a:gd name="connsiteX128" fmla="*/ 276886 w 1905876"/>
              <a:gd name="connsiteY128" fmla="*/ 921850 h 1573026"/>
              <a:gd name="connsiteX129" fmla="*/ 245930 w 1905876"/>
              <a:gd name="connsiteY129" fmla="*/ 907562 h 1573026"/>
              <a:gd name="connsiteX130" fmla="*/ 81619 w 1905876"/>
              <a:gd name="connsiteY130" fmla="*/ 907562 h 1573026"/>
              <a:gd name="connsiteX131" fmla="*/ 72099 w 1905876"/>
              <a:gd name="connsiteY131" fmla="*/ 907562 h 1573026"/>
              <a:gd name="connsiteX0" fmla="*/ 76942 w 1910719"/>
              <a:gd name="connsiteY0" fmla="*/ 907562 h 1573026"/>
              <a:gd name="connsiteX1" fmla="*/ 5504 w 1910719"/>
              <a:gd name="connsiteY1" fmla="*/ 357491 h 1573026"/>
              <a:gd name="connsiteX2" fmla="*/ 243627 w 1910719"/>
              <a:gd name="connsiteY2" fmla="*/ 436075 h 1573026"/>
              <a:gd name="connsiteX3" fmla="*/ 267440 w 1910719"/>
              <a:gd name="connsiteY3" fmla="*/ 500368 h 1573026"/>
              <a:gd name="connsiteX4" fmla="*/ 288871 w 1910719"/>
              <a:gd name="connsiteY4" fmla="*/ 512275 h 1573026"/>
              <a:gd name="connsiteX5" fmla="*/ 286490 w 1910719"/>
              <a:gd name="connsiteY5" fmla="*/ 421787 h 1573026"/>
              <a:gd name="connsiteX6" fmla="*/ 307921 w 1910719"/>
              <a:gd name="connsiteY6" fmla="*/ 383687 h 1573026"/>
              <a:gd name="connsiteX7" fmla="*/ 326971 w 1910719"/>
              <a:gd name="connsiteY7" fmla="*/ 386068 h 1573026"/>
              <a:gd name="connsiteX8" fmla="*/ 326971 w 1910719"/>
              <a:gd name="connsiteY8" fmla="*/ 347968 h 1573026"/>
              <a:gd name="connsiteX9" fmla="*/ 338879 w 1910719"/>
              <a:gd name="connsiteY9" fmla="*/ 340823 h 1573026"/>
              <a:gd name="connsiteX10" fmla="*/ 396027 w 1910719"/>
              <a:gd name="connsiteY10" fmla="*/ 343206 h 1573026"/>
              <a:gd name="connsiteX11" fmla="*/ 496040 w 1910719"/>
              <a:gd name="connsiteY11" fmla="*/ 317012 h 1573026"/>
              <a:gd name="connsiteX12" fmla="*/ 567477 w 1910719"/>
              <a:gd name="connsiteY12" fmla="*/ 305106 h 1573026"/>
              <a:gd name="connsiteX13" fmla="*/ 652869 w 1910719"/>
              <a:gd name="connsiteY13" fmla="*/ 250164 h 1573026"/>
              <a:gd name="connsiteX14" fmla="*/ 724640 w 1910719"/>
              <a:gd name="connsiteY14" fmla="*/ 221762 h 1573026"/>
              <a:gd name="connsiteX15" fmla="*/ 793698 w 1910719"/>
              <a:gd name="connsiteY15" fmla="*/ 188423 h 1573026"/>
              <a:gd name="connsiteX16" fmla="*/ 865133 w 1910719"/>
              <a:gd name="connsiteY16" fmla="*/ 195568 h 1573026"/>
              <a:gd name="connsiteX17" fmla="*/ 917521 w 1910719"/>
              <a:gd name="connsiteY17" fmla="*/ 174137 h 1573026"/>
              <a:gd name="connsiteX18" fmla="*/ 948479 w 1910719"/>
              <a:gd name="connsiteY18" fmla="*/ 183660 h 1573026"/>
              <a:gd name="connsiteX19" fmla="*/ 1022296 w 1910719"/>
              <a:gd name="connsiteY19" fmla="*/ 233668 h 1573026"/>
              <a:gd name="connsiteX20" fmla="*/ 960383 w 1910719"/>
              <a:gd name="connsiteY20" fmla="*/ 209856 h 1573026"/>
              <a:gd name="connsiteX21" fmla="*/ 981815 w 1910719"/>
              <a:gd name="connsiteY21" fmla="*/ 281293 h 1573026"/>
              <a:gd name="connsiteX22" fmla="*/ 1019917 w 1910719"/>
              <a:gd name="connsiteY22" fmla="*/ 309866 h 1573026"/>
              <a:gd name="connsiteX23" fmla="*/ 1115165 w 1910719"/>
              <a:gd name="connsiteY23" fmla="*/ 314631 h 1573026"/>
              <a:gd name="connsiteX24" fmla="*/ 1181842 w 1910719"/>
              <a:gd name="connsiteY24" fmla="*/ 271766 h 1573026"/>
              <a:gd name="connsiteX25" fmla="*/ 1179458 w 1910719"/>
              <a:gd name="connsiteY25" fmla="*/ 293200 h 1573026"/>
              <a:gd name="connsiteX26" fmla="*/ 1143740 w 1910719"/>
              <a:gd name="connsiteY26" fmla="*/ 321775 h 1573026"/>
              <a:gd name="connsiteX27" fmla="*/ 1069921 w 1910719"/>
              <a:gd name="connsiteY27" fmla="*/ 338443 h 1573026"/>
              <a:gd name="connsiteX28" fmla="*/ 1077067 w 1910719"/>
              <a:gd name="connsiteY28" fmla="*/ 367017 h 1573026"/>
              <a:gd name="connsiteX29" fmla="*/ 1200892 w 1910719"/>
              <a:gd name="connsiteY29" fmla="*/ 331298 h 1573026"/>
              <a:gd name="connsiteX30" fmla="*/ 1253277 w 1910719"/>
              <a:gd name="connsiteY30" fmla="*/ 295581 h 1573026"/>
              <a:gd name="connsiteX31" fmla="*/ 1296141 w 1910719"/>
              <a:gd name="connsiteY31" fmla="*/ 271766 h 1573026"/>
              <a:gd name="connsiteX32" fmla="*/ 1219942 w 1910719"/>
              <a:gd name="connsiteY32" fmla="*/ 264623 h 1573026"/>
              <a:gd name="connsiteX33" fmla="*/ 1219942 w 1910719"/>
              <a:gd name="connsiteY33" fmla="*/ 202710 h 1573026"/>
              <a:gd name="connsiteX34" fmla="*/ 1269947 w 1910719"/>
              <a:gd name="connsiteY34" fmla="*/ 202710 h 1573026"/>
              <a:gd name="connsiteX35" fmla="*/ 1377103 w 1910719"/>
              <a:gd name="connsiteY35" fmla="*/ 97935 h 1573026"/>
              <a:gd name="connsiteX36" fmla="*/ 1427109 w 1910719"/>
              <a:gd name="connsiteY36" fmla="*/ 305 h 1573026"/>
              <a:gd name="connsiteX37" fmla="*/ 1391391 w 1910719"/>
              <a:gd name="connsiteY37" fmla="*/ 114604 h 1573026"/>
              <a:gd name="connsiteX38" fmla="*/ 1317573 w 1910719"/>
              <a:gd name="connsiteY38" fmla="*/ 193186 h 1573026"/>
              <a:gd name="connsiteX39" fmla="*/ 1381865 w 1910719"/>
              <a:gd name="connsiteY39" fmla="*/ 217000 h 1573026"/>
              <a:gd name="connsiteX40" fmla="*/ 1441396 w 1910719"/>
              <a:gd name="connsiteY40" fmla="*/ 212237 h 1573026"/>
              <a:gd name="connsiteX41" fmla="*/ 1486642 w 1910719"/>
              <a:gd name="connsiteY41" fmla="*/ 257480 h 1573026"/>
              <a:gd name="connsiteX42" fmla="*/ 1536646 w 1910719"/>
              <a:gd name="connsiteY42" fmla="*/ 243193 h 1573026"/>
              <a:gd name="connsiteX43" fmla="*/ 1579508 w 1910719"/>
              <a:gd name="connsiteY43" fmla="*/ 178900 h 1573026"/>
              <a:gd name="connsiteX44" fmla="*/ 1622371 w 1910719"/>
              <a:gd name="connsiteY44" fmla="*/ 169375 h 1573026"/>
              <a:gd name="connsiteX45" fmla="*/ 1727146 w 1910719"/>
              <a:gd name="connsiteY45" fmla="*/ 152706 h 1573026"/>
              <a:gd name="connsiteX46" fmla="*/ 1743815 w 1910719"/>
              <a:gd name="connsiteY46" fmla="*/ 147943 h 1573026"/>
              <a:gd name="connsiteX47" fmla="*/ 1831921 w 1910719"/>
              <a:gd name="connsiteY47" fmla="*/ 166993 h 1573026"/>
              <a:gd name="connsiteX48" fmla="*/ 1862877 w 1910719"/>
              <a:gd name="connsiteY48" fmla="*/ 188425 h 1573026"/>
              <a:gd name="connsiteX49" fmla="*/ 1889072 w 1910719"/>
              <a:gd name="connsiteY49" fmla="*/ 205092 h 1573026"/>
              <a:gd name="connsiteX50" fmla="*/ 1910502 w 1910719"/>
              <a:gd name="connsiteY50" fmla="*/ 221762 h 1573026"/>
              <a:gd name="connsiteX51" fmla="*/ 1891452 w 1910719"/>
              <a:gd name="connsiteY51" fmla="*/ 264625 h 1573026"/>
              <a:gd name="connsiteX52" fmla="*/ 1889071 w 1910719"/>
              <a:gd name="connsiteY52" fmla="*/ 319393 h 1573026"/>
              <a:gd name="connsiteX53" fmla="*/ 1874783 w 1910719"/>
              <a:gd name="connsiteY53" fmla="*/ 376543 h 1573026"/>
              <a:gd name="connsiteX54" fmla="*/ 1877165 w 1910719"/>
              <a:gd name="connsiteY54" fmla="*/ 386068 h 1573026"/>
              <a:gd name="connsiteX55" fmla="*/ 1908121 w 1910719"/>
              <a:gd name="connsiteY55" fmla="*/ 393212 h 1573026"/>
              <a:gd name="connsiteX56" fmla="*/ 1896215 w 1910719"/>
              <a:gd name="connsiteY56" fmla="*/ 424168 h 1573026"/>
              <a:gd name="connsiteX57" fmla="*/ 1862877 w 1910719"/>
              <a:gd name="connsiteY57" fmla="*/ 445600 h 1573026"/>
              <a:gd name="connsiteX58" fmla="*/ 1848590 w 1910719"/>
              <a:gd name="connsiteY58" fmla="*/ 476556 h 1573026"/>
              <a:gd name="connsiteX59" fmla="*/ 1851843 w 1910719"/>
              <a:gd name="connsiteY59" fmla="*/ 559163 h 1573026"/>
              <a:gd name="connsiteX60" fmla="*/ 1839064 w 1910719"/>
              <a:gd name="connsiteY60" fmla="*/ 590856 h 1573026"/>
              <a:gd name="connsiteX61" fmla="*/ 1836683 w 1910719"/>
              <a:gd name="connsiteY61" fmla="*/ 655150 h 1573026"/>
              <a:gd name="connsiteX62" fmla="*/ 1858115 w 1910719"/>
              <a:gd name="connsiteY62" fmla="*/ 690868 h 1573026"/>
              <a:gd name="connsiteX63" fmla="*/ 1853352 w 1910719"/>
              <a:gd name="connsiteY63" fmla="*/ 743256 h 1573026"/>
              <a:gd name="connsiteX64" fmla="*/ 1855733 w 1910719"/>
              <a:gd name="connsiteY64" fmla="*/ 790881 h 1573026"/>
              <a:gd name="connsiteX65" fmla="*/ 1843827 w 1910719"/>
              <a:gd name="connsiteY65" fmla="*/ 805168 h 1573026"/>
              <a:gd name="connsiteX66" fmla="*/ 1815252 w 1910719"/>
              <a:gd name="connsiteY66" fmla="*/ 890893 h 1573026"/>
              <a:gd name="connsiteX67" fmla="*/ 1784298 w 1910719"/>
              <a:gd name="connsiteY67" fmla="*/ 967092 h 1573026"/>
              <a:gd name="connsiteX68" fmla="*/ 1748577 w 1910719"/>
              <a:gd name="connsiteY68" fmla="*/ 945662 h 1573026"/>
              <a:gd name="connsiteX69" fmla="*/ 1689046 w 1910719"/>
              <a:gd name="connsiteY69" fmla="*/ 917087 h 1573026"/>
              <a:gd name="connsiteX70" fmla="*/ 1660471 w 1910719"/>
              <a:gd name="connsiteY70" fmla="*/ 883750 h 1573026"/>
              <a:gd name="connsiteX71" fmla="*/ 1627135 w 1910719"/>
              <a:gd name="connsiteY71" fmla="*/ 869462 h 1573026"/>
              <a:gd name="connsiteX72" fmla="*/ 1593796 w 1910719"/>
              <a:gd name="connsiteY72" fmla="*/ 871843 h 1573026"/>
              <a:gd name="connsiteX73" fmla="*/ 1543790 w 1910719"/>
              <a:gd name="connsiteY73" fmla="*/ 895656 h 1573026"/>
              <a:gd name="connsiteX74" fmla="*/ 1519977 w 1910719"/>
              <a:gd name="connsiteY74" fmla="*/ 909943 h 1573026"/>
              <a:gd name="connsiteX75" fmla="*/ 1450923 w 1910719"/>
              <a:gd name="connsiteY75" fmla="*/ 926612 h 1573026"/>
              <a:gd name="connsiteX76" fmla="*/ 1429490 w 1910719"/>
              <a:gd name="connsiteY76" fmla="*/ 957568 h 1573026"/>
              <a:gd name="connsiteX77" fmla="*/ 1427108 w 1910719"/>
              <a:gd name="connsiteY77" fmla="*/ 1036150 h 1573026"/>
              <a:gd name="connsiteX78" fmla="*/ 1429492 w 1910719"/>
              <a:gd name="connsiteY78" fmla="*/ 1062342 h 1573026"/>
              <a:gd name="connsiteX79" fmla="*/ 1329477 w 1910719"/>
              <a:gd name="connsiteY79" fmla="*/ 1112350 h 1573026"/>
              <a:gd name="connsiteX80" fmla="*/ 1286615 w 1910719"/>
              <a:gd name="connsiteY80" fmla="*/ 1112350 h 1573026"/>
              <a:gd name="connsiteX81" fmla="*/ 1196129 w 1910719"/>
              <a:gd name="connsiteY81" fmla="*/ 1148067 h 1573026"/>
              <a:gd name="connsiteX82" fmla="*/ 1174696 w 1910719"/>
              <a:gd name="connsiteY82" fmla="*/ 1188550 h 1573026"/>
              <a:gd name="connsiteX83" fmla="*/ 1174698 w 1910719"/>
              <a:gd name="connsiteY83" fmla="*/ 1238556 h 1573026"/>
              <a:gd name="connsiteX84" fmla="*/ 1124690 w 1910719"/>
              <a:gd name="connsiteY84" fmla="*/ 1279037 h 1573026"/>
              <a:gd name="connsiteX85" fmla="*/ 1108023 w 1910719"/>
              <a:gd name="connsiteY85" fmla="*/ 1309993 h 1573026"/>
              <a:gd name="connsiteX86" fmla="*/ 1110402 w 1910719"/>
              <a:gd name="connsiteY86" fmla="*/ 1331425 h 1573026"/>
              <a:gd name="connsiteX87" fmla="*/ 1143740 w 1910719"/>
              <a:gd name="connsiteY87" fmla="*/ 1326662 h 1573026"/>
              <a:gd name="connsiteX88" fmla="*/ 1167554 w 1910719"/>
              <a:gd name="connsiteY88" fmla="*/ 1350474 h 1573026"/>
              <a:gd name="connsiteX89" fmla="*/ 1155646 w 1910719"/>
              <a:gd name="connsiteY89" fmla="*/ 1383812 h 1573026"/>
              <a:gd name="connsiteX90" fmla="*/ 1153265 w 1910719"/>
              <a:gd name="connsiteY90" fmla="*/ 1421912 h 1573026"/>
              <a:gd name="connsiteX91" fmla="*/ 1074685 w 1910719"/>
              <a:gd name="connsiteY91" fmla="*/ 1450487 h 1573026"/>
              <a:gd name="connsiteX92" fmla="*/ 1065160 w 1910719"/>
              <a:gd name="connsiteY92" fmla="*/ 1538594 h 1573026"/>
              <a:gd name="connsiteX93" fmla="*/ 998483 w 1910719"/>
              <a:gd name="connsiteY93" fmla="*/ 1560025 h 1573026"/>
              <a:gd name="connsiteX94" fmla="*/ 962432 w 1910719"/>
              <a:gd name="connsiteY94" fmla="*/ 1573012 h 1573026"/>
              <a:gd name="connsiteX95" fmla="*/ 881802 w 1910719"/>
              <a:gd name="connsiteY95" fmla="*/ 1557643 h 1573026"/>
              <a:gd name="connsiteX96" fmla="*/ 855608 w 1910719"/>
              <a:gd name="connsiteY96" fmla="*/ 1571931 h 1573026"/>
              <a:gd name="connsiteX97" fmla="*/ 800842 w 1910719"/>
              <a:gd name="connsiteY97" fmla="*/ 1543356 h 1573026"/>
              <a:gd name="connsiteX98" fmla="*/ 760358 w 1910719"/>
              <a:gd name="connsiteY98" fmla="*/ 1507637 h 1573026"/>
              <a:gd name="connsiteX99" fmla="*/ 717498 w 1910719"/>
              <a:gd name="connsiteY99" fmla="*/ 1479061 h 1573026"/>
              <a:gd name="connsiteX100" fmla="*/ 746071 w 1910719"/>
              <a:gd name="connsiteY100" fmla="*/ 1455250 h 1573026"/>
              <a:gd name="connsiteX101" fmla="*/ 734165 w 1910719"/>
              <a:gd name="connsiteY101" fmla="*/ 1438581 h 1573026"/>
              <a:gd name="connsiteX102" fmla="*/ 672252 w 1910719"/>
              <a:gd name="connsiteY102" fmla="*/ 1426675 h 1573026"/>
              <a:gd name="connsiteX103" fmla="*/ 653202 w 1910719"/>
              <a:gd name="connsiteY103" fmla="*/ 1402862 h 1573026"/>
              <a:gd name="connsiteX104" fmla="*/ 615104 w 1910719"/>
              <a:gd name="connsiteY104" fmla="*/ 1379050 h 1573026"/>
              <a:gd name="connsiteX105" fmla="*/ 610340 w 1910719"/>
              <a:gd name="connsiteY105" fmla="*/ 1390956 h 1573026"/>
              <a:gd name="connsiteX106" fmla="*/ 624629 w 1910719"/>
              <a:gd name="connsiteY106" fmla="*/ 1429056 h 1573026"/>
              <a:gd name="connsiteX107" fmla="*/ 593671 w 1910719"/>
              <a:gd name="connsiteY107" fmla="*/ 1443343 h 1573026"/>
              <a:gd name="connsiteX108" fmla="*/ 567479 w 1910719"/>
              <a:gd name="connsiteY108" fmla="*/ 1457630 h 1573026"/>
              <a:gd name="connsiteX109" fmla="*/ 550808 w 1910719"/>
              <a:gd name="connsiteY109" fmla="*/ 1450487 h 1573026"/>
              <a:gd name="connsiteX110" fmla="*/ 505565 w 1910719"/>
              <a:gd name="connsiteY110" fmla="*/ 1388575 h 1573026"/>
              <a:gd name="connsiteX111" fmla="*/ 460323 w 1910719"/>
              <a:gd name="connsiteY111" fmla="*/ 1355237 h 1573026"/>
              <a:gd name="connsiteX112" fmla="*/ 481754 w 1910719"/>
              <a:gd name="connsiteY112" fmla="*/ 1338568 h 1573026"/>
              <a:gd name="connsiteX113" fmla="*/ 503185 w 1910719"/>
              <a:gd name="connsiteY113" fmla="*/ 1298087 h 1573026"/>
              <a:gd name="connsiteX114" fmla="*/ 488896 w 1910719"/>
              <a:gd name="connsiteY114" fmla="*/ 1286181 h 1573026"/>
              <a:gd name="connsiteX115" fmla="*/ 450798 w 1910719"/>
              <a:gd name="connsiteY115" fmla="*/ 1288562 h 1573026"/>
              <a:gd name="connsiteX116" fmla="*/ 374598 w 1910719"/>
              <a:gd name="connsiteY116" fmla="*/ 1245700 h 1573026"/>
              <a:gd name="connsiteX117" fmla="*/ 331733 w 1910719"/>
              <a:gd name="connsiteY117" fmla="*/ 1226650 h 1573026"/>
              <a:gd name="connsiteX118" fmla="*/ 322210 w 1910719"/>
              <a:gd name="connsiteY118" fmla="*/ 1226650 h 1573026"/>
              <a:gd name="connsiteX119" fmla="*/ 310304 w 1910719"/>
              <a:gd name="connsiteY119" fmla="*/ 1162356 h 1573026"/>
              <a:gd name="connsiteX120" fmla="*/ 322210 w 1910719"/>
              <a:gd name="connsiteY120" fmla="*/ 1098062 h 1573026"/>
              <a:gd name="connsiteX121" fmla="*/ 291254 w 1910719"/>
              <a:gd name="connsiteY121" fmla="*/ 1064725 h 1573026"/>
              <a:gd name="connsiteX122" fmla="*/ 238867 w 1910719"/>
              <a:gd name="connsiteY122" fmla="*/ 1040912 h 1573026"/>
              <a:gd name="connsiteX123" fmla="*/ 265060 w 1910719"/>
              <a:gd name="connsiteY123" fmla="*/ 1017100 h 1573026"/>
              <a:gd name="connsiteX124" fmla="*/ 310304 w 1910719"/>
              <a:gd name="connsiteY124" fmla="*/ 1021862 h 1573026"/>
              <a:gd name="connsiteX125" fmla="*/ 305542 w 1910719"/>
              <a:gd name="connsiteY125" fmla="*/ 974237 h 1573026"/>
              <a:gd name="connsiteX126" fmla="*/ 276967 w 1910719"/>
              <a:gd name="connsiteY126" fmla="*/ 969475 h 1573026"/>
              <a:gd name="connsiteX127" fmla="*/ 281729 w 1910719"/>
              <a:gd name="connsiteY127" fmla="*/ 921850 h 1573026"/>
              <a:gd name="connsiteX128" fmla="*/ 250773 w 1910719"/>
              <a:gd name="connsiteY128" fmla="*/ 907562 h 1573026"/>
              <a:gd name="connsiteX129" fmla="*/ 86462 w 1910719"/>
              <a:gd name="connsiteY129" fmla="*/ 907562 h 1573026"/>
              <a:gd name="connsiteX130" fmla="*/ 76942 w 1910719"/>
              <a:gd name="connsiteY130" fmla="*/ 907562 h 1573026"/>
              <a:gd name="connsiteX0" fmla="*/ 78195 w 1911972"/>
              <a:gd name="connsiteY0" fmla="*/ 907562 h 1573026"/>
              <a:gd name="connsiteX1" fmla="*/ 6757 w 1911972"/>
              <a:gd name="connsiteY1" fmla="*/ 357491 h 1573026"/>
              <a:gd name="connsiteX2" fmla="*/ 268693 w 1911972"/>
              <a:gd name="connsiteY2" fmla="*/ 500368 h 1573026"/>
              <a:gd name="connsiteX3" fmla="*/ 290124 w 1911972"/>
              <a:gd name="connsiteY3" fmla="*/ 512275 h 1573026"/>
              <a:gd name="connsiteX4" fmla="*/ 287743 w 1911972"/>
              <a:gd name="connsiteY4" fmla="*/ 421787 h 1573026"/>
              <a:gd name="connsiteX5" fmla="*/ 309174 w 1911972"/>
              <a:gd name="connsiteY5" fmla="*/ 383687 h 1573026"/>
              <a:gd name="connsiteX6" fmla="*/ 328224 w 1911972"/>
              <a:gd name="connsiteY6" fmla="*/ 386068 h 1573026"/>
              <a:gd name="connsiteX7" fmla="*/ 328224 w 1911972"/>
              <a:gd name="connsiteY7" fmla="*/ 347968 h 1573026"/>
              <a:gd name="connsiteX8" fmla="*/ 340132 w 1911972"/>
              <a:gd name="connsiteY8" fmla="*/ 340823 h 1573026"/>
              <a:gd name="connsiteX9" fmla="*/ 397280 w 1911972"/>
              <a:gd name="connsiteY9" fmla="*/ 343206 h 1573026"/>
              <a:gd name="connsiteX10" fmla="*/ 497293 w 1911972"/>
              <a:gd name="connsiteY10" fmla="*/ 317012 h 1573026"/>
              <a:gd name="connsiteX11" fmla="*/ 568730 w 1911972"/>
              <a:gd name="connsiteY11" fmla="*/ 305106 h 1573026"/>
              <a:gd name="connsiteX12" fmla="*/ 654122 w 1911972"/>
              <a:gd name="connsiteY12" fmla="*/ 250164 h 1573026"/>
              <a:gd name="connsiteX13" fmla="*/ 725893 w 1911972"/>
              <a:gd name="connsiteY13" fmla="*/ 221762 h 1573026"/>
              <a:gd name="connsiteX14" fmla="*/ 794951 w 1911972"/>
              <a:gd name="connsiteY14" fmla="*/ 188423 h 1573026"/>
              <a:gd name="connsiteX15" fmla="*/ 866386 w 1911972"/>
              <a:gd name="connsiteY15" fmla="*/ 195568 h 1573026"/>
              <a:gd name="connsiteX16" fmla="*/ 918774 w 1911972"/>
              <a:gd name="connsiteY16" fmla="*/ 174137 h 1573026"/>
              <a:gd name="connsiteX17" fmla="*/ 949732 w 1911972"/>
              <a:gd name="connsiteY17" fmla="*/ 183660 h 1573026"/>
              <a:gd name="connsiteX18" fmla="*/ 1023549 w 1911972"/>
              <a:gd name="connsiteY18" fmla="*/ 233668 h 1573026"/>
              <a:gd name="connsiteX19" fmla="*/ 961636 w 1911972"/>
              <a:gd name="connsiteY19" fmla="*/ 209856 h 1573026"/>
              <a:gd name="connsiteX20" fmla="*/ 983068 w 1911972"/>
              <a:gd name="connsiteY20" fmla="*/ 281293 h 1573026"/>
              <a:gd name="connsiteX21" fmla="*/ 1021170 w 1911972"/>
              <a:gd name="connsiteY21" fmla="*/ 309866 h 1573026"/>
              <a:gd name="connsiteX22" fmla="*/ 1116418 w 1911972"/>
              <a:gd name="connsiteY22" fmla="*/ 314631 h 1573026"/>
              <a:gd name="connsiteX23" fmla="*/ 1183095 w 1911972"/>
              <a:gd name="connsiteY23" fmla="*/ 271766 h 1573026"/>
              <a:gd name="connsiteX24" fmla="*/ 1180711 w 1911972"/>
              <a:gd name="connsiteY24" fmla="*/ 293200 h 1573026"/>
              <a:gd name="connsiteX25" fmla="*/ 1144993 w 1911972"/>
              <a:gd name="connsiteY25" fmla="*/ 321775 h 1573026"/>
              <a:gd name="connsiteX26" fmla="*/ 1071174 w 1911972"/>
              <a:gd name="connsiteY26" fmla="*/ 338443 h 1573026"/>
              <a:gd name="connsiteX27" fmla="*/ 1078320 w 1911972"/>
              <a:gd name="connsiteY27" fmla="*/ 367017 h 1573026"/>
              <a:gd name="connsiteX28" fmla="*/ 1202145 w 1911972"/>
              <a:gd name="connsiteY28" fmla="*/ 331298 h 1573026"/>
              <a:gd name="connsiteX29" fmla="*/ 1254530 w 1911972"/>
              <a:gd name="connsiteY29" fmla="*/ 295581 h 1573026"/>
              <a:gd name="connsiteX30" fmla="*/ 1297394 w 1911972"/>
              <a:gd name="connsiteY30" fmla="*/ 271766 h 1573026"/>
              <a:gd name="connsiteX31" fmla="*/ 1221195 w 1911972"/>
              <a:gd name="connsiteY31" fmla="*/ 264623 h 1573026"/>
              <a:gd name="connsiteX32" fmla="*/ 1221195 w 1911972"/>
              <a:gd name="connsiteY32" fmla="*/ 202710 h 1573026"/>
              <a:gd name="connsiteX33" fmla="*/ 1271200 w 1911972"/>
              <a:gd name="connsiteY33" fmla="*/ 202710 h 1573026"/>
              <a:gd name="connsiteX34" fmla="*/ 1378356 w 1911972"/>
              <a:gd name="connsiteY34" fmla="*/ 97935 h 1573026"/>
              <a:gd name="connsiteX35" fmla="*/ 1428362 w 1911972"/>
              <a:gd name="connsiteY35" fmla="*/ 305 h 1573026"/>
              <a:gd name="connsiteX36" fmla="*/ 1392644 w 1911972"/>
              <a:gd name="connsiteY36" fmla="*/ 114604 h 1573026"/>
              <a:gd name="connsiteX37" fmla="*/ 1318826 w 1911972"/>
              <a:gd name="connsiteY37" fmla="*/ 193186 h 1573026"/>
              <a:gd name="connsiteX38" fmla="*/ 1383118 w 1911972"/>
              <a:gd name="connsiteY38" fmla="*/ 217000 h 1573026"/>
              <a:gd name="connsiteX39" fmla="*/ 1442649 w 1911972"/>
              <a:gd name="connsiteY39" fmla="*/ 212237 h 1573026"/>
              <a:gd name="connsiteX40" fmla="*/ 1487895 w 1911972"/>
              <a:gd name="connsiteY40" fmla="*/ 257480 h 1573026"/>
              <a:gd name="connsiteX41" fmla="*/ 1537899 w 1911972"/>
              <a:gd name="connsiteY41" fmla="*/ 243193 h 1573026"/>
              <a:gd name="connsiteX42" fmla="*/ 1580761 w 1911972"/>
              <a:gd name="connsiteY42" fmla="*/ 178900 h 1573026"/>
              <a:gd name="connsiteX43" fmla="*/ 1623624 w 1911972"/>
              <a:gd name="connsiteY43" fmla="*/ 169375 h 1573026"/>
              <a:gd name="connsiteX44" fmla="*/ 1728399 w 1911972"/>
              <a:gd name="connsiteY44" fmla="*/ 152706 h 1573026"/>
              <a:gd name="connsiteX45" fmla="*/ 1745068 w 1911972"/>
              <a:gd name="connsiteY45" fmla="*/ 147943 h 1573026"/>
              <a:gd name="connsiteX46" fmla="*/ 1833174 w 1911972"/>
              <a:gd name="connsiteY46" fmla="*/ 166993 h 1573026"/>
              <a:gd name="connsiteX47" fmla="*/ 1864130 w 1911972"/>
              <a:gd name="connsiteY47" fmla="*/ 188425 h 1573026"/>
              <a:gd name="connsiteX48" fmla="*/ 1890325 w 1911972"/>
              <a:gd name="connsiteY48" fmla="*/ 205092 h 1573026"/>
              <a:gd name="connsiteX49" fmla="*/ 1911755 w 1911972"/>
              <a:gd name="connsiteY49" fmla="*/ 221762 h 1573026"/>
              <a:gd name="connsiteX50" fmla="*/ 1892705 w 1911972"/>
              <a:gd name="connsiteY50" fmla="*/ 264625 h 1573026"/>
              <a:gd name="connsiteX51" fmla="*/ 1890324 w 1911972"/>
              <a:gd name="connsiteY51" fmla="*/ 319393 h 1573026"/>
              <a:gd name="connsiteX52" fmla="*/ 1876036 w 1911972"/>
              <a:gd name="connsiteY52" fmla="*/ 376543 h 1573026"/>
              <a:gd name="connsiteX53" fmla="*/ 1878418 w 1911972"/>
              <a:gd name="connsiteY53" fmla="*/ 386068 h 1573026"/>
              <a:gd name="connsiteX54" fmla="*/ 1909374 w 1911972"/>
              <a:gd name="connsiteY54" fmla="*/ 393212 h 1573026"/>
              <a:gd name="connsiteX55" fmla="*/ 1897468 w 1911972"/>
              <a:gd name="connsiteY55" fmla="*/ 424168 h 1573026"/>
              <a:gd name="connsiteX56" fmla="*/ 1864130 w 1911972"/>
              <a:gd name="connsiteY56" fmla="*/ 445600 h 1573026"/>
              <a:gd name="connsiteX57" fmla="*/ 1849843 w 1911972"/>
              <a:gd name="connsiteY57" fmla="*/ 476556 h 1573026"/>
              <a:gd name="connsiteX58" fmla="*/ 1853096 w 1911972"/>
              <a:gd name="connsiteY58" fmla="*/ 559163 h 1573026"/>
              <a:gd name="connsiteX59" fmla="*/ 1840317 w 1911972"/>
              <a:gd name="connsiteY59" fmla="*/ 590856 h 1573026"/>
              <a:gd name="connsiteX60" fmla="*/ 1837936 w 1911972"/>
              <a:gd name="connsiteY60" fmla="*/ 655150 h 1573026"/>
              <a:gd name="connsiteX61" fmla="*/ 1859368 w 1911972"/>
              <a:gd name="connsiteY61" fmla="*/ 690868 h 1573026"/>
              <a:gd name="connsiteX62" fmla="*/ 1854605 w 1911972"/>
              <a:gd name="connsiteY62" fmla="*/ 743256 h 1573026"/>
              <a:gd name="connsiteX63" fmla="*/ 1856986 w 1911972"/>
              <a:gd name="connsiteY63" fmla="*/ 790881 h 1573026"/>
              <a:gd name="connsiteX64" fmla="*/ 1845080 w 1911972"/>
              <a:gd name="connsiteY64" fmla="*/ 805168 h 1573026"/>
              <a:gd name="connsiteX65" fmla="*/ 1816505 w 1911972"/>
              <a:gd name="connsiteY65" fmla="*/ 890893 h 1573026"/>
              <a:gd name="connsiteX66" fmla="*/ 1785551 w 1911972"/>
              <a:gd name="connsiteY66" fmla="*/ 967092 h 1573026"/>
              <a:gd name="connsiteX67" fmla="*/ 1749830 w 1911972"/>
              <a:gd name="connsiteY67" fmla="*/ 945662 h 1573026"/>
              <a:gd name="connsiteX68" fmla="*/ 1690299 w 1911972"/>
              <a:gd name="connsiteY68" fmla="*/ 917087 h 1573026"/>
              <a:gd name="connsiteX69" fmla="*/ 1661724 w 1911972"/>
              <a:gd name="connsiteY69" fmla="*/ 883750 h 1573026"/>
              <a:gd name="connsiteX70" fmla="*/ 1628388 w 1911972"/>
              <a:gd name="connsiteY70" fmla="*/ 869462 h 1573026"/>
              <a:gd name="connsiteX71" fmla="*/ 1595049 w 1911972"/>
              <a:gd name="connsiteY71" fmla="*/ 871843 h 1573026"/>
              <a:gd name="connsiteX72" fmla="*/ 1545043 w 1911972"/>
              <a:gd name="connsiteY72" fmla="*/ 895656 h 1573026"/>
              <a:gd name="connsiteX73" fmla="*/ 1521230 w 1911972"/>
              <a:gd name="connsiteY73" fmla="*/ 909943 h 1573026"/>
              <a:gd name="connsiteX74" fmla="*/ 1452176 w 1911972"/>
              <a:gd name="connsiteY74" fmla="*/ 926612 h 1573026"/>
              <a:gd name="connsiteX75" fmla="*/ 1430743 w 1911972"/>
              <a:gd name="connsiteY75" fmla="*/ 957568 h 1573026"/>
              <a:gd name="connsiteX76" fmla="*/ 1428361 w 1911972"/>
              <a:gd name="connsiteY76" fmla="*/ 1036150 h 1573026"/>
              <a:gd name="connsiteX77" fmla="*/ 1430745 w 1911972"/>
              <a:gd name="connsiteY77" fmla="*/ 1062342 h 1573026"/>
              <a:gd name="connsiteX78" fmla="*/ 1330730 w 1911972"/>
              <a:gd name="connsiteY78" fmla="*/ 1112350 h 1573026"/>
              <a:gd name="connsiteX79" fmla="*/ 1287868 w 1911972"/>
              <a:gd name="connsiteY79" fmla="*/ 1112350 h 1573026"/>
              <a:gd name="connsiteX80" fmla="*/ 1197382 w 1911972"/>
              <a:gd name="connsiteY80" fmla="*/ 1148067 h 1573026"/>
              <a:gd name="connsiteX81" fmla="*/ 1175949 w 1911972"/>
              <a:gd name="connsiteY81" fmla="*/ 1188550 h 1573026"/>
              <a:gd name="connsiteX82" fmla="*/ 1175951 w 1911972"/>
              <a:gd name="connsiteY82" fmla="*/ 1238556 h 1573026"/>
              <a:gd name="connsiteX83" fmla="*/ 1125943 w 1911972"/>
              <a:gd name="connsiteY83" fmla="*/ 1279037 h 1573026"/>
              <a:gd name="connsiteX84" fmla="*/ 1109276 w 1911972"/>
              <a:gd name="connsiteY84" fmla="*/ 1309993 h 1573026"/>
              <a:gd name="connsiteX85" fmla="*/ 1111655 w 1911972"/>
              <a:gd name="connsiteY85" fmla="*/ 1331425 h 1573026"/>
              <a:gd name="connsiteX86" fmla="*/ 1144993 w 1911972"/>
              <a:gd name="connsiteY86" fmla="*/ 1326662 h 1573026"/>
              <a:gd name="connsiteX87" fmla="*/ 1168807 w 1911972"/>
              <a:gd name="connsiteY87" fmla="*/ 1350474 h 1573026"/>
              <a:gd name="connsiteX88" fmla="*/ 1156899 w 1911972"/>
              <a:gd name="connsiteY88" fmla="*/ 1383812 h 1573026"/>
              <a:gd name="connsiteX89" fmla="*/ 1154518 w 1911972"/>
              <a:gd name="connsiteY89" fmla="*/ 1421912 h 1573026"/>
              <a:gd name="connsiteX90" fmla="*/ 1075938 w 1911972"/>
              <a:gd name="connsiteY90" fmla="*/ 1450487 h 1573026"/>
              <a:gd name="connsiteX91" fmla="*/ 1066413 w 1911972"/>
              <a:gd name="connsiteY91" fmla="*/ 1538594 h 1573026"/>
              <a:gd name="connsiteX92" fmla="*/ 999736 w 1911972"/>
              <a:gd name="connsiteY92" fmla="*/ 1560025 h 1573026"/>
              <a:gd name="connsiteX93" fmla="*/ 963685 w 1911972"/>
              <a:gd name="connsiteY93" fmla="*/ 1573012 h 1573026"/>
              <a:gd name="connsiteX94" fmla="*/ 883055 w 1911972"/>
              <a:gd name="connsiteY94" fmla="*/ 1557643 h 1573026"/>
              <a:gd name="connsiteX95" fmla="*/ 856861 w 1911972"/>
              <a:gd name="connsiteY95" fmla="*/ 1571931 h 1573026"/>
              <a:gd name="connsiteX96" fmla="*/ 802095 w 1911972"/>
              <a:gd name="connsiteY96" fmla="*/ 1543356 h 1573026"/>
              <a:gd name="connsiteX97" fmla="*/ 761611 w 1911972"/>
              <a:gd name="connsiteY97" fmla="*/ 1507637 h 1573026"/>
              <a:gd name="connsiteX98" fmla="*/ 718751 w 1911972"/>
              <a:gd name="connsiteY98" fmla="*/ 1479061 h 1573026"/>
              <a:gd name="connsiteX99" fmla="*/ 747324 w 1911972"/>
              <a:gd name="connsiteY99" fmla="*/ 1455250 h 1573026"/>
              <a:gd name="connsiteX100" fmla="*/ 735418 w 1911972"/>
              <a:gd name="connsiteY100" fmla="*/ 1438581 h 1573026"/>
              <a:gd name="connsiteX101" fmla="*/ 673505 w 1911972"/>
              <a:gd name="connsiteY101" fmla="*/ 1426675 h 1573026"/>
              <a:gd name="connsiteX102" fmla="*/ 654455 w 1911972"/>
              <a:gd name="connsiteY102" fmla="*/ 1402862 h 1573026"/>
              <a:gd name="connsiteX103" fmla="*/ 616357 w 1911972"/>
              <a:gd name="connsiteY103" fmla="*/ 1379050 h 1573026"/>
              <a:gd name="connsiteX104" fmla="*/ 611593 w 1911972"/>
              <a:gd name="connsiteY104" fmla="*/ 1390956 h 1573026"/>
              <a:gd name="connsiteX105" fmla="*/ 625882 w 1911972"/>
              <a:gd name="connsiteY105" fmla="*/ 1429056 h 1573026"/>
              <a:gd name="connsiteX106" fmla="*/ 594924 w 1911972"/>
              <a:gd name="connsiteY106" fmla="*/ 1443343 h 1573026"/>
              <a:gd name="connsiteX107" fmla="*/ 568732 w 1911972"/>
              <a:gd name="connsiteY107" fmla="*/ 1457630 h 1573026"/>
              <a:gd name="connsiteX108" fmla="*/ 552061 w 1911972"/>
              <a:gd name="connsiteY108" fmla="*/ 1450487 h 1573026"/>
              <a:gd name="connsiteX109" fmla="*/ 506818 w 1911972"/>
              <a:gd name="connsiteY109" fmla="*/ 1388575 h 1573026"/>
              <a:gd name="connsiteX110" fmla="*/ 461576 w 1911972"/>
              <a:gd name="connsiteY110" fmla="*/ 1355237 h 1573026"/>
              <a:gd name="connsiteX111" fmla="*/ 483007 w 1911972"/>
              <a:gd name="connsiteY111" fmla="*/ 1338568 h 1573026"/>
              <a:gd name="connsiteX112" fmla="*/ 504438 w 1911972"/>
              <a:gd name="connsiteY112" fmla="*/ 1298087 h 1573026"/>
              <a:gd name="connsiteX113" fmla="*/ 490149 w 1911972"/>
              <a:gd name="connsiteY113" fmla="*/ 1286181 h 1573026"/>
              <a:gd name="connsiteX114" fmla="*/ 452051 w 1911972"/>
              <a:gd name="connsiteY114" fmla="*/ 1288562 h 1573026"/>
              <a:gd name="connsiteX115" fmla="*/ 375851 w 1911972"/>
              <a:gd name="connsiteY115" fmla="*/ 1245700 h 1573026"/>
              <a:gd name="connsiteX116" fmla="*/ 332986 w 1911972"/>
              <a:gd name="connsiteY116" fmla="*/ 1226650 h 1573026"/>
              <a:gd name="connsiteX117" fmla="*/ 323463 w 1911972"/>
              <a:gd name="connsiteY117" fmla="*/ 1226650 h 1573026"/>
              <a:gd name="connsiteX118" fmla="*/ 311557 w 1911972"/>
              <a:gd name="connsiteY118" fmla="*/ 1162356 h 1573026"/>
              <a:gd name="connsiteX119" fmla="*/ 323463 w 1911972"/>
              <a:gd name="connsiteY119" fmla="*/ 1098062 h 1573026"/>
              <a:gd name="connsiteX120" fmla="*/ 292507 w 1911972"/>
              <a:gd name="connsiteY120" fmla="*/ 1064725 h 1573026"/>
              <a:gd name="connsiteX121" fmla="*/ 240120 w 1911972"/>
              <a:gd name="connsiteY121" fmla="*/ 1040912 h 1573026"/>
              <a:gd name="connsiteX122" fmla="*/ 266313 w 1911972"/>
              <a:gd name="connsiteY122" fmla="*/ 1017100 h 1573026"/>
              <a:gd name="connsiteX123" fmla="*/ 311557 w 1911972"/>
              <a:gd name="connsiteY123" fmla="*/ 1021862 h 1573026"/>
              <a:gd name="connsiteX124" fmla="*/ 306795 w 1911972"/>
              <a:gd name="connsiteY124" fmla="*/ 974237 h 1573026"/>
              <a:gd name="connsiteX125" fmla="*/ 278220 w 1911972"/>
              <a:gd name="connsiteY125" fmla="*/ 969475 h 1573026"/>
              <a:gd name="connsiteX126" fmla="*/ 282982 w 1911972"/>
              <a:gd name="connsiteY126" fmla="*/ 921850 h 1573026"/>
              <a:gd name="connsiteX127" fmla="*/ 252026 w 1911972"/>
              <a:gd name="connsiteY127" fmla="*/ 907562 h 1573026"/>
              <a:gd name="connsiteX128" fmla="*/ 87715 w 1911972"/>
              <a:gd name="connsiteY128" fmla="*/ 907562 h 1573026"/>
              <a:gd name="connsiteX129" fmla="*/ 78195 w 1911972"/>
              <a:gd name="connsiteY129" fmla="*/ 907562 h 1573026"/>
              <a:gd name="connsiteX0" fmla="*/ 79371 w 1913148"/>
              <a:gd name="connsiteY0" fmla="*/ 907562 h 1573026"/>
              <a:gd name="connsiteX1" fmla="*/ 7933 w 1913148"/>
              <a:gd name="connsiteY1" fmla="*/ 357491 h 1573026"/>
              <a:gd name="connsiteX2" fmla="*/ 291300 w 1913148"/>
              <a:gd name="connsiteY2" fmla="*/ 512275 h 1573026"/>
              <a:gd name="connsiteX3" fmla="*/ 288919 w 1913148"/>
              <a:gd name="connsiteY3" fmla="*/ 421787 h 1573026"/>
              <a:gd name="connsiteX4" fmla="*/ 310350 w 1913148"/>
              <a:gd name="connsiteY4" fmla="*/ 383687 h 1573026"/>
              <a:gd name="connsiteX5" fmla="*/ 329400 w 1913148"/>
              <a:gd name="connsiteY5" fmla="*/ 386068 h 1573026"/>
              <a:gd name="connsiteX6" fmla="*/ 329400 w 1913148"/>
              <a:gd name="connsiteY6" fmla="*/ 347968 h 1573026"/>
              <a:gd name="connsiteX7" fmla="*/ 341308 w 1913148"/>
              <a:gd name="connsiteY7" fmla="*/ 340823 h 1573026"/>
              <a:gd name="connsiteX8" fmla="*/ 398456 w 1913148"/>
              <a:gd name="connsiteY8" fmla="*/ 343206 h 1573026"/>
              <a:gd name="connsiteX9" fmla="*/ 498469 w 1913148"/>
              <a:gd name="connsiteY9" fmla="*/ 317012 h 1573026"/>
              <a:gd name="connsiteX10" fmla="*/ 569906 w 1913148"/>
              <a:gd name="connsiteY10" fmla="*/ 305106 h 1573026"/>
              <a:gd name="connsiteX11" fmla="*/ 655298 w 1913148"/>
              <a:gd name="connsiteY11" fmla="*/ 250164 h 1573026"/>
              <a:gd name="connsiteX12" fmla="*/ 727069 w 1913148"/>
              <a:gd name="connsiteY12" fmla="*/ 221762 h 1573026"/>
              <a:gd name="connsiteX13" fmla="*/ 796127 w 1913148"/>
              <a:gd name="connsiteY13" fmla="*/ 188423 h 1573026"/>
              <a:gd name="connsiteX14" fmla="*/ 867562 w 1913148"/>
              <a:gd name="connsiteY14" fmla="*/ 195568 h 1573026"/>
              <a:gd name="connsiteX15" fmla="*/ 919950 w 1913148"/>
              <a:gd name="connsiteY15" fmla="*/ 174137 h 1573026"/>
              <a:gd name="connsiteX16" fmla="*/ 950908 w 1913148"/>
              <a:gd name="connsiteY16" fmla="*/ 183660 h 1573026"/>
              <a:gd name="connsiteX17" fmla="*/ 1024725 w 1913148"/>
              <a:gd name="connsiteY17" fmla="*/ 233668 h 1573026"/>
              <a:gd name="connsiteX18" fmla="*/ 962812 w 1913148"/>
              <a:gd name="connsiteY18" fmla="*/ 209856 h 1573026"/>
              <a:gd name="connsiteX19" fmla="*/ 984244 w 1913148"/>
              <a:gd name="connsiteY19" fmla="*/ 281293 h 1573026"/>
              <a:gd name="connsiteX20" fmla="*/ 1022346 w 1913148"/>
              <a:gd name="connsiteY20" fmla="*/ 309866 h 1573026"/>
              <a:gd name="connsiteX21" fmla="*/ 1117594 w 1913148"/>
              <a:gd name="connsiteY21" fmla="*/ 314631 h 1573026"/>
              <a:gd name="connsiteX22" fmla="*/ 1184271 w 1913148"/>
              <a:gd name="connsiteY22" fmla="*/ 271766 h 1573026"/>
              <a:gd name="connsiteX23" fmla="*/ 1181887 w 1913148"/>
              <a:gd name="connsiteY23" fmla="*/ 293200 h 1573026"/>
              <a:gd name="connsiteX24" fmla="*/ 1146169 w 1913148"/>
              <a:gd name="connsiteY24" fmla="*/ 321775 h 1573026"/>
              <a:gd name="connsiteX25" fmla="*/ 1072350 w 1913148"/>
              <a:gd name="connsiteY25" fmla="*/ 338443 h 1573026"/>
              <a:gd name="connsiteX26" fmla="*/ 1079496 w 1913148"/>
              <a:gd name="connsiteY26" fmla="*/ 367017 h 1573026"/>
              <a:gd name="connsiteX27" fmla="*/ 1203321 w 1913148"/>
              <a:gd name="connsiteY27" fmla="*/ 331298 h 1573026"/>
              <a:gd name="connsiteX28" fmla="*/ 1255706 w 1913148"/>
              <a:gd name="connsiteY28" fmla="*/ 295581 h 1573026"/>
              <a:gd name="connsiteX29" fmla="*/ 1298570 w 1913148"/>
              <a:gd name="connsiteY29" fmla="*/ 271766 h 1573026"/>
              <a:gd name="connsiteX30" fmla="*/ 1222371 w 1913148"/>
              <a:gd name="connsiteY30" fmla="*/ 264623 h 1573026"/>
              <a:gd name="connsiteX31" fmla="*/ 1222371 w 1913148"/>
              <a:gd name="connsiteY31" fmla="*/ 202710 h 1573026"/>
              <a:gd name="connsiteX32" fmla="*/ 1272376 w 1913148"/>
              <a:gd name="connsiteY32" fmla="*/ 202710 h 1573026"/>
              <a:gd name="connsiteX33" fmla="*/ 1379532 w 1913148"/>
              <a:gd name="connsiteY33" fmla="*/ 97935 h 1573026"/>
              <a:gd name="connsiteX34" fmla="*/ 1429538 w 1913148"/>
              <a:gd name="connsiteY34" fmla="*/ 305 h 1573026"/>
              <a:gd name="connsiteX35" fmla="*/ 1393820 w 1913148"/>
              <a:gd name="connsiteY35" fmla="*/ 114604 h 1573026"/>
              <a:gd name="connsiteX36" fmla="*/ 1320002 w 1913148"/>
              <a:gd name="connsiteY36" fmla="*/ 193186 h 1573026"/>
              <a:gd name="connsiteX37" fmla="*/ 1384294 w 1913148"/>
              <a:gd name="connsiteY37" fmla="*/ 217000 h 1573026"/>
              <a:gd name="connsiteX38" fmla="*/ 1443825 w 1913148"/>
              <a:gd name="connsiteY38" fmla="*/ 212237 h 1573026"/>
              <a:gd name="connsiteX39" fmla="*/ 1489071 w 1913148"/>
              <a:gd name="connsiteY39" fmla="*/ 257480 h 1573026"/>
              <a:gd name="connsiteX40" fmla="*/ 1539075 w 1913148"/>
              <a:gd name="connsiteY40" fmla="*/ 243193 h 1573026"/>
              <a:gd name="connsiteX41" fmla="*/ 1581937 w 1913148"/>
              <a:gd name="connsiteY41" fmla="*/ 178900 h 1573026"/>
              <a:gd name="connsiteX42" fmla="*/ 1624800 w 1913148"/>
              <a:gd name="connsiteY42" fmla="*/ 169375 h 1573026"/>
              <a:gd name="connsiteX43" fmla="*/ 1729575 w 1913148"/>
              <a:gd name="connsiteY43" fmla="*/ 152706 h 1573026"/>
              <a:gd name="connsiteX44" fmla="*/ 1746244 w 1913148"/>
              <a:gd name="connsiteY44" fmla="*/ 147943 h 1573026"/>
              <a:gd name="connsiteX45" fmla="*/ 1834350 w 1913148"/>
              <a:gd name="connsiteY45" fmla="*/ 166993 h 1573026"/>
              <a:gd name="connsiteX46" fmla="*/ 1865306 w 1913148"/>
              <a:gd name="connsiteY46" fmla="*/ 188425 h 1573026"/>
              <a:gd name="connsiteX47" fmla="*/ 1891501 w 1913148"/>
              <a:gd name="connsiteY47" fmla="*/ 205092 h 1573026"/>
              <a:gd name="connsiteX48" fmla="*/ 1912931 w 1913148"/>
              <a:gd name="connsiteY48" fmla="*/ 221762 h 1573026"/>
              <a:gd name="connsiteX49" fmla="*/ 1893881 w 1913148"/>
              <a:gd name="connsiteY49" fmla="*/ 264625 h 1573026"/>
              <a:gd name="connsiteX50" fmla="*/ 1891500 w 1913148"/>
              <a:gd name="connsiteY50" fmla="*/ 319393 h 1573026"/>
              <a:gd name="connsiteX51" fmla="*/ 1877212 w 1913148"/>
              <a:gd name="connsiteY51" fmla="*/ 376543 h 1573026"/>
              <a:gd name="connsiteX52" fmla="*/ 1879594 w 1913148"/>
              <a:gd name="connsiteY52" fmla="*/ 386068 h 1573026"/>
              <a:gd name="connsiteX53" fmla="*/ 1910550 w 1913148"/>
              <a:gd name="connsiteY53" fmla="*/ 393212 h 1573026"/>
              <a:gd name="connsiteX54" fmla="*/ 1898644 w 1913148"/>
              <a:gd name="connsiteY54" fmla="*/ 424168 h 1573026"/>
              <a:gd name="connsiteX55" fmla="*/ 1865306 w 1913148"/>
              <a:gd name="connsiteY55" fmla="*/ 445600 h 1573026"/>
              <a:gd name="connsiteX56" fmla="*/ 1851019 w 1913148"/>
              <a:gd name="connsiteY56" fmla="*/ 476556 h 1573026"/>
              <a:gd name="connsiteX57" fmla="*/ 1854272 w 1913148"/>
              <a:gd name="connsiteY57" fmla="*/ 559163 h 1573026"/>
              <a:gd name="connsiteX58" fmla="*/ 1841493 w 1913148"/>
              <a:gd name="connsiteY58" fmla="*/ 590856 h 1573026"/>
              <a:gd name="connsiteX59" fmla="*/ 1839112 w 1913148"/>
              <a:gd name="connsiteY59" fmla="*/ 655150 h 1573026"/>
              <a:gd name="connsiteX60" fmla="*/ 1860544 w 1913148"/>
              <a:gd name="connsiteY60" fmla="*/ 690868 h 1573026"/>
              <a:gd name="connsiteX61" fmla="*/ 1855781 w 1913148"/>
              <a:gd name="connsiteY61" fmla="*/ 743256 h 1573026"/>
              <a:gd name="connsiteX62" fmla="*/ 1858162 w 1913148"/>
              <a:gd name="connsiteY62" fmla="*/ 790881 h 1573026"/>
              <a:gd name="connsiteX63" fmla="*/ 1846256 w 1913148"/>
              <a:gd name="connsiteY63" fmla="*/ 805168 h 1573026"/>
              <a:gd name="connsiteX64" fmla="*/ 1817681 w 1913148"/>
              <a:gd name="connsiteY64" fmla="*/ 890893 h 1573026"/>
              <a:gd name="connsiteX65" fmla="*/ 1786727 w 1913148"/>
              <a:gd name="connsiteY65" fmla="*/ 967092 h 1573026"/>
              <a:gd name="connsiteX66" fmla="*/ 1751006 w 1913148"/>
              <a:gd name="connsiteY66" fmla="*/ 945662 h 1573026"/>
              <a:gd name="connsiteX67" fmla="*/ 1691475 w 1913148"/>
              <a:gd name="connsiteY67" fmla="*/ 917087 h 1573026"/>
              <a:gd name="connsiteX68" fmla="*/ 1662900 w 1913148"/>
              <a:gd name="connsiteY68" fmla="*/ 883750 h 1573026"/>
              <a:gd name="connsiteX69" fmla="*/ 1629564 w 1913148"/>
              <a:gd name="connsiteY69" fmla="*/ 869462 h 1573026"/>
              <a:gd name="connsiteX70" fmla="*/ 1596225 w 1913148"/>
              <a:gd name="connsiteY70" fmla="*/ 871843 h 1573026"/>
              <a:gd name="connsiteX71" fmla="*/ 1546219 w 1913148"/>
              <a:gd name="connsiteY71" fmla="*/ 895656 h 1573026"/>
              <a:gd name="connsiteX72" fmla="*/ 1522406 w 1913148"/>
              <a:gd name="connsiteY72" fmla="*/ 909943 h 1573026"/>
              <a:gd name="connsiteX73" fmla="*/ 1453352 w 1913148"/>
              <a:gd name="connsiteY73" fmla="*/ 926612 h 1573026"/>
              <a:gd name="connsiteX74" fmla="*/ 1431919 w 1913148"/>
              <a:gd name="connsiteY74" fmla="*/ 957568 h 1573026"/>
              <a:gd name="connsiteX75" fmla="*/ 1429537 w 1913148"/>
              <a:gd name="connsiteY75" fmla="*/ 1036150 h 1573026"/>
              <a:gd name="connsiteX76" fmla="*/ 1431921 w 1913148"/>
              <a:gd name="connsiteY76" fmla="*/ 1062342 h 1573026"/>
              <a:gd name="connsiteX77" fmla="*/ 1331906 w 1913148"/>
              <a:gd name="connsiteY77" fmla="*/ 1112350 h 1573026"/>
              <a:gd name="connsiteX78" fmla="*/ 1289044 w 1913148"/>
              <a:gd name="connsiteY78" fmla="*/ 1112350 h 1573026"/>
              <a:gd name="connsiteX79" fmla="*/ 1198558 w 1913148"/>
              <a:gd name="connsiteY79" fmla="*/ 1148067 h 1573026"/>
              <a:gd name="connsiteX80" fmla="*/ 1177125 w 1913148"/>
              <a:gd name="connsiteY80" fmla="*/ 1188550 h 1573026"/>
              <a:gd name="connsiteX81" fmla="*/ 1177127 w 1913148"/>
              <a:gd name="connsiteY81" fmla="*/ 1238556 h 1573026"/>
              <a:gd name="connsiteX82" fmla="*/ 1127119 w 1913148"/>
              <a:gd name="connsiteY82" fmla="*/ 1279037 h 1573026"/>
              <a:gd name="connsiteX83" fmla="*/ 1110452 w 1913148"/>
              <a:gd name="connsiteY83" fmla="*/ 1309993 h 1573026"/>
              <a:gd name="connsiteX84" fmla="*/ 1112831 w 1913148"/>
              <a:gd name="connsiteY84" fmla="*/ 1331425 h 1573026"/>
              <a:gd name="connsiteX85" fmla="*/ 1146169 w 1913148"/>
              <a:gd name="connsiteY85" fmla="*/ 1326662 h 1573026"/>
              <a:gd name="connsiteX86" fmla="*/ 1169983 w 1913148"/>
              <a:gd name="connsiteY86" fmla="*/ 1350474 h 1573026"/>
              <a:gd name="connsiteX87" fmla="*/ 1158075 w 1913148"/>
              <a:gd name="connsiteY87" fmla="*/ 1383812 h 1573026"/>
              <a:gd name="connsiteX88" fmla="*/ 1155694 w 1913148"/>
              <a:gd name="connsiteY88" fmla="*/ 1421912 h 1573026"/>
              <a:gd name="connsiteX89" fmla="*/ 1077114 w 1913148"/>
              <a:gd name="connsiteY89" fmla="*/ 1450487 h 1573026"/>
              <a:gd name="connsiteX90" fmla="*/ 1067589 w 1913148"/>
              <a:gd name="connsiteY90" fmla="*/ 1538594 h 1573026"/>
              <a:gd name="connsiteX91" fmla="*/ 1000912 w 1913148"/>
              <a:gd name="connsiteY91" fmla="*/ 1560025 h 1573026"/>
              <a:gd name="connsiteX92" fmla="*/ 964861 w 1913148"/>
              <a:gd name="connsiteY92" fmla="*/ 1573012 h 1573026"/>
              <a:gd name="connsiteX93" fmla="*/ 884231 w 1913148"/>
              <a:gd name="connsiteY93" fmla="*/ 1557643 h 1573026"/>
              <a:gd name="connsiteX94" fmla="*/ 858037 w 1913148"/>
              <a:gd name="connsiteY94" fmla="*/ 1571931 h 1573026"/>
              <a:gd name="connsiteX95" fmla="*/ 803271 w 1913148"/>
              <a:gd name="connsiteY95" fmla="*/ 1543356 h 1573026"/>
              <a:gd name="connsiteX96" fmla="*/ 762787 w 1913148"/>
              <a:gd name="connsiteY96" fmla="*/ 1507637 h 1573026"/>
              <a:gd name="connsiteX97" fmla="*/ 719927 w 1913148"/>
              <a:gd name="connsiteY97" fmla="*/ 1479061 h 1573026"/>
              <a:gd name="connsiteX98" fmla="*/ 748500 w 1913148"/>
              <a:gd name="connsiteY98" fmla="*/ 1455250 h 1573026"/>
              <a:gd name="connsiteX99" fmla="*/ 736594 w 1913148"/>
              <a:gd name="connsiteY99" fmla="*/ 1438581 h 1573026"/>
              <a:gd name="connsiteX100" fmla="*/ 674681 w 1913148"/>
              <a:gd name="connsiteY100" fmla="*/ 1426675 h 1573026"/>
              <a:gd name="connsiteX101" fmla="*/ 655631 w 1913148"/>
              <a:gd name="connsiteY101" fmla="*/ 1402862 h 1573026"/>
              <a:gd name="connsiteX102" fmla="*/ 617533 w 1913148"/>
              <a:gd name="connsiteY102" fmla="*/ 1379050 h 1573026"/>
              <a:gd name="connsiteX103" fmla="*/ 612769 w 1913148"/>
              <a:gd name="connsiteY103" fmla="*/ 1390956 h 1573026"/>
              <a:gd name="connsiteX104" fmla="*/ 627058 w 1913148"/>
              <a:gd name="connsiteY104" fmla="*/ 1429056 h 1573026"/>
              <a:gd name="connsiteX105" fmla="*/ 596100 w 1913148"/>
              <a:gd name="connsiteY105" fmla="*/ 1443343 h 1573026"/>
              <a:gd name="connsiteX106" fmla="*/ 569908 w 1913148"/>
              <a:gd name="connsiteY106" fmla="*/ 1457630 h 1573026"/>
              <a:gd name="connsiteX107" fmla="*/ 553237 w 1913148"/>
              <a:gd name="connsiteY107" fmla="*/ 1450487 h 1573026"/>
              <a:gd name="connsiteX108" fmla="*/ 507994 w 1913148"/>
              <a:gd name="connsiteY108" fmla="*/ 1388575 h 1573026"/>
              <a:gd name="connsiteX109" fmla="*/ 462752 w 1913148"/>
              <a:gd name="connsiteY109" fmla="*/ 1355237 h 1573026"/>
              <a:gd name="connsiteX110" fmla="*/ 484183 w 1913148"/>
              <a:gd name="connsiteY110" fmla="*/ 1338568 h 1573026"/>
              <a:gd name="connsiteX111" fmla="*/ 505614 w 1913148"/>
              <a:gd name="connsiteY111" fmla="*/ 1298087 h 1573026"/>
              <a:gd name="connsiteX112" fmla="*/ 491325 w 1913148"/>
              <a:gd name="connsiteY112" fmla="*/ 1286181 h 1573026"/>
              <a:gd name="connsiteX113" fmla="*/ 453227 w 1913148"/>
              <a:gd name="connsiteY113" fmla="*/ 1288562 h 1573026"/>
              <a:gd name="connsiteX114" fmla="*/ 377027 w 1913148"/>
              <a:gd name="connsiteY114" fmla="*/ 1245700 h 1573026"/>
              <a:gd name="connsiteX115" fmla="*/ 334162 w 1913148"/>
              <a:gd name="connsiteY115" fmla="*/ 1226650 h 1573026"/>
              <a:gd name="connsiteX116" fmla="*/ 324639 w 1913148"/>
              <a:gd name="connsiteY116" fmla="*/ 1226650 h 1573026"/>
              <a:gd name="connsiteX117" fmla="*/ 312733 w 1913148"/>
              <a:gd name="connsiteY117" fmla="*/ 1162356 h 1573026"/>
              <a:gd name="connsiteX118" fmla="*/ 324639 w 1913148"/>
              <a:gd name="connsiteY118" fmla="*/ 1098062 h 1573026"/>
              <a:gd name="connsiteX119" fmla="*/ 293683 w 1913148"/>
              <a:gd name="connsiteY119" fmla="*/ 1064725 h 1573026"/>
              <a:gd name="connsiteX120" fmla="*/ 241296 w 1913148"/>
              <a:gd name="connsiteY120" fmla="*/ 1040912 h 1573026"/>
              <a:gd name="connsiteX121" fmla="*/ 267489 w 1913148"/>
              <a:gd name="connsiteY121" fmla="*/ 1017100 h 1573026"/>
              <a:gd name="connsiteX122" fmla="*/ 312733 w 1913148"/>
              <a:gd name="connsiteY122" fmla="*/ 1021862 h 1573026"/>
              <a:gd name="connsiteX123" fmla="*/ 307971 w 1913148"/>
              <a:gd name="connsiteY123" fmla="*/ 974237 h 1573026"/>
              <a:gd name="connsiteX124" fmla="*/ 279396 w 1913148"/>
              <a:gd name="connsiteY124" fmla="*/ 969475 h 1573026"/>
              <a:gd name="connsiteX125" fmla="*/ 284158 w 1913148"/>
              <a:gd name="connsiteY125" fmla="*/ 921850 h 1573026"/>
              <a:gd name="connsiteX126" fmla="*/ 253202 w 1913148"/>
              <a:gd name="connsiteY126" fmla="*/ 907562 h 1573026"/>
              <a:gd name="connsiteX127" fmla="*/ 88891 w 1913148"/>
              <a:gd name="connsiteY127" fmla="*/ 907562 h 1573026"/>
              <a:gd name="connsiteX128" fmla="*/ 79371 w 1913148"/>
              <a:gd name="connsiteY128" fmla="*/ 907562 h 1573026"/>
              <a:gd name="connsiteX0" fmla="*/ 79240 w 1913017"/>
              <a:gd name="connsiteY0" fmla="*/ 907562 h 1573026"/>
              <a:gd name="connsiteX1" fmla="*/ 7802 w 1913017"/>
              <a:gd name="connsiteY1" fmla="*/ 357491 h 1573026"/>
              <a:gd name="connsiteX2" fmla="*/ 288788 w 1913017"/>
              <a:gd name="connsiteY2" fmla="*/ 421787 h 1573026"/>
              <a:gd name="connsiteX3" fmla="*/ 310219 w 1913017"/>
              <a:gd name="connsiteY3" fmla="*/ 383687 h 1573026"/>
              <a:gd name="connsiteX4" fmla="*/ 329269 w 1913017"/>
              <a:gd name="connsiteY4" fmla="*/ 386068 h 1573026"/>
              <a:gd name="connsiteX5" fmla="*/ 329269 w 1913017"/>
              <a:gd name="connsiteY5" fmla="*/ 347968 h 1573026"/>
              <a:gd name="connsiteX6" fmla="*/ 341177 w 1913017"/>
              <a:gd name="connsiteY6" fmla="*/ 340823 h 1573026"/>
              <a:gd name="connsiteX7" fmla="*/ 398325 w 1913017"/>
              <a:gd name="connsiteY7" fmla="*/ 343206 h 1573026"/>
              <a:gd name="connsiteX8" fmla="*/ 498338 w 1913017"/>
              <a:gd name="connsiteY8" fmla="*/ 317012 h 1573026"/>
              <a:gd name="connsiteX9" fmla="*/ 569775 w 1913017"/>
              <a:gd name="connsiteY9" fmla="*/ 305106 h 1573026"/>
              <a:gd name="connsiteX10" fmla="*/ 655167 w 1913017"/>
              <a:gd name="connsiteY10" fmla="*/ 250164 h 1573026"/>
              <a:gd name="connsiteX11" fmla="*/ 726938 w 1913017"/>
              <a:gd name="connsiteY11" fmla="*/ 221762 h 1573026"/>
              <a:gd name="connsiteX12" fmla="*/ 795996 w 1913017"/>
              <a:gd name="connsiteY12" fmla="*/ 188423 h 1573026"/>
              <a:gd name="connsiteX13" fmla="*/ 867431 w 1913017"/>
              <a:gd name="connsiteY13" fmla="*/ 195568 h 1573026"/>
              <a:gd name="connsiteX14" fmla="*/ 919819 w 1913017"/>
              <a:gd name="connsiteY14" fmla="*/ 174137 h 1573026"/>
              <a:gd name="connsiteX15" fmla="*/ 950777 w 1913017"/>
              <a:gd name="connsiteY15" fmla="*/ 183660 h 1573026"/>
              <a:gd name="connsiteX16" fmla="*/ 1024594 w 1913017"/>
              <a:gd name="connsiteY16" fmla="*/ 233668 h 1573026"/>
              <a:gd name="connsiteX17" fmla="*/ 962681 w 1913017"/>
              <a:gd name="connsiteY17" fmla="*/ 209856 h 1573026"/>
              <a:gd name="connsiteX18" fmla="*/ 984113 w 1913017"/>
              <a:gd name="connsiteY18" fmla="*/ 281293 h 1573026"/>
              <a:gd name="connsiteX19" fmla="*/ 1022215 w 1913017"/>
              <a:gd name="connsiteY19" fmla="*/ 309866 h 1573026"/>
              <a:gd name="connsiteX20" fmla="*/ 1117463 w 1913017"/>
              <a:gd name="connsiteY20" fmla="*/ 314631 h 1573026"/>
              <a:gd name="connsiteX21" fmla="*/ 1184140 w 1913017"/>
              <a:gd name="connsiteY21" fmla="*/ 271766 h 1573026"/>
              <a:gd name="connsiteX22" fmla="*/ 1181756 w 1913017"/>
              <a:gd name="connsiteY22" fmla="*/ 293200 h 1573026"/>
              <a:gd name="connsiteX23" fmla="*/ 1146038 w 1913017"/>
              <a:gd name="connsiteY23" fmla="*/ 321775 h 1573026"/>
              <a:gd name="connsiteX24" fmla="*/ 1072219 w 1913017"/>
              <a:gd name="connsiteY24" fmla="*/ 338443 h 1573026"/>
              <a:gd name="connsiteX25" fmla="*/ 1079365 w 1913017"/>
              <a:gd name="connsiteY25" fmla="*/ 367017 h 1573026"/>
              <a:gd name="connsiteX26" fmla="*/ 1203190 w 1913017"/>
              <a:gd name="connsiteY26" fmla="*/ 331298 h 1573026"/>
              <a:gd name="connsiteX27" fmla="*/ 1255575 w 1913017"/>
              <a:gd name="connsiteY27" fmla="*/ 295581 h 1573026"/>
              <a:gd name="connsiteX28" fmla="*/ 1298439 w 1913017"/>
              <a:gd name="connsiteY28" fmla="*/ 271766 h 1573026"/>
              <a:gd name="connsiteX29" fmla="*/ 1222240 w 1913017"/>
              <a:gd name="connsiteY29" fmla="*/ 264623 h 1573026"/>
              <a:gd name="connsiteX30" fmla="*/ 1222240 w 1913017"/>
              <a:gd name="connsiteY30" fmla="*/ 202710 h 1573026"/>
              <a:gd name="connsiteX31" fmla="*/ 1272245 w 1913017"/>
              <a:gd name="connsiteY31" fmla="*/ 202710 h 1573026"/>
              <a:gd name="connsiteX32" fmla="*/ 1379401 w 1913017"/>
              <a:gd name="connsiteY32" fmla="*/ 97935 h 1573026"/>
              <a:gd name="connsiteX33" fmla="*/ 1429407 w 1913017"/>
              <a:gd name="connsiteY33" fmla="*/ 305 h 1573026"/>
              <a:gd name="connsiteX34" fmla="*/ 1393689 w 1913017"/>
              <a:gd name="connsiteY34" fmla="*/ 114604 h 1573026"/>
              <a:gd name="connsiteX35" fmla="*/ 1319871 w 1913017"/>
              <a:gd name="connsiteY35" fmla="*/ 193186 h 1573026"/>
              <a:gd name="connsiteX36" fmla="*/ 1384163 w 1913017"/>
              <a:gd name="connsiteY36" fmla="*/ 217000 h 1573026"/>
              <a:gd name="connsiteX37" fmla="*/ 1443694 w 1913017"/>
              <a:gd name="connsiteY37" fmla="*/ 212237 h 1573026"/>
              <a:gd name="connsiteX38" fmla="*/ 1488940 w 1913017"/>
              <a:gd name="connsiteY38" fmla="*/ 257480 h 1573026"/>
              <a:gd name="connsiteX39" fmla="*/ 1538944 w 1913017"/>
              <a:gd name="connsiteY39" fmla="*/ 243193 h 1573026"/>
              <a:gd name="connsiteX40" fmla="*/ 1581806 w 1913017"/>
              <a:gd name="connsiteY40" fmla="*/ 178900 h 1573026"/>
              <a:gd name="connsiteX41" fmla="*/ 1624669 w 1913017"/>
              <a:gd name="connsiteY41" fmla="*/ 169375 h 1573026"/>
              <a:gd name="connsiteX42" fmla="*/ 1729444 w 1913017"/>
              <a:gd name="connsiteY42" fmla="*/ 152706 h 1573026"/>
              <a:gd name="connsiteX43" fmla="*/ 1746113 w 1913017"/>
              <a:gd name="connsiteY43" fmla="*/ 147943 h 1573026"/>
              <a:gd name="connsiteX44" fmla="*/ 1834219 w 1913017"/>
              <a:gd name="connsiteY44" fmla="*/ 166993 h 1573026"/>
              <a:gd name="connsiteX45" fmla="*/ 1865175 w 1913017"/>
              <a:gd name="connsiteY45" fmla="*/ 188425 h 1573026"/>
              <a:gd name="connsiteX46" fmla="*/ 1891370 w 1913017"/>
              <a:gd name="connsiteY46" fmla="*/ 205092 h 1573026"/>
              <a:gd name="connsiteX47" fmla="*/ 1912800 w 1913017"/>
              <a:gd name="connsiteY47" fmla="*/ 221762 h 1573026"/>
              <a:gd name="connsiteX48" fmla="*/ 1893750 w 1913017"/>
              <a:gd name="connsiteY48" fmla="*/ 264625 h 1573026"/>
              <a:gd name="connsiteX49" fmla="*/ 1891369 w 1913017"/>
              <a:gd name="connsiteY49" fmla="*/ 319393 h 1573026"/>
              <a:gd name="connsiteX50" fmla="*/ 1877081 w 1913017"/>
              <a:gd name="connsiteY50" fmla="*/ 376543 h 1573026"/>
              <a:gd name="connsiteX51" fmla="*/ 1879463 w 1913017"/>
              <a:gd name="connsiteY51" fmla="*/ 386068 h 1573026"/>
              <a:gd name="connsiteX52" fmla="*/ 1910419 w 1913017"/>
              <a:gd name="connsiteY52" fmla="*/ 393212 h 1573026"/>
              <a:gd name="connsiteX53" fmla="*/ 1898513 w 1913017"/>
              <a:gd name="connsiteY53" fmla="*/ 424168 h 1573026"/>
              <a:gd name="connsiteX54" fmla="*/ 1865175 w 1913017"/>
              <a:gd name="connsiteY54" fmla="*/ 445600 h 1573026"/>
              <a:gd name="connsiteX55" fmla="*/ 1850888 w 1913017"/>
              <a:gd name="connsiteY55" fmla="*/ 476556 h 1573026"/>
              <a:gd name="connsiteX56" fmla="*/ 1854141 w 1913017"/>
              <a:gd name="connsiteY56" fmla="*/ 559163 h 1573026"/>
              <a:gd name="connsiteX57" fmla="*/ 1841362 w 1913017"/>
              <a:gd name="connsiteY57" fmla="*/ 590856 h 1573026"/>
              <a:gd name="connsiteX58" fmla="*/ 1838981 w 1913017"/>
              <a:gd name="connsiteY58" fmla="*/ 655150 h 1573026"/>
              <a:gd name="connsiteX59" fmla="*/ 1860413 w 1913017"/>
              <a:gd name="connsiteY59" fmla="*/ 690868 h 1573026"/>
              <a:gd name="connsiteX60" fmla="*/ 1855650 w 1913017"/>
              <a:gd name="connsiteY60" fmla="*/ 743256 h 1573026"/>
              <a:gd name="connsiteX61" fmla="*/ 1858031 w 1913017"/>
              <a:gd name="connsiteY61" fmla="*/ 790881 h 1573026"/>
              <a:gd name="connsiteX62" fmla="*/ 1846125 w 1913017"/>
              <a:gd name="connsiteY62" fmla="*/ 805168 h 1573026"/>
              <a:gd name="connsiteX63" fmla="*/ 1817550 w 1913017"/>
              <a:gd name="connsiteY63" fmla="*/ 890893 h 1573026"/>
              <a:gd name="connsiteX64" fmla="*/ 1786596 w 1913017"/>
              <a:gd name="connsiteY64" fmla="*/ 967092 h 1573026"/>
              <a:gd name="connsiteX65" fmla="*/ 1750875 w 1913017"/>
              <a:gd name="connsiteY65" fmla="*/ 945662 h 1573026"/>
              <a:gd name="connsiteX66" fmla="*/ 1691344 w 1913017"/>
              <a:gd name="connsiteY66" fmla="*/ 917087 h 1573026"/>
              <a:gd name="connsiteX67" fmla="*/ 1662769 w 1913017"/>
              <a:gd name="connsiteY67" fmla="*/ 883750 h 1573026"/>
              <a:gd name="connsiteX68" fmla="*/ 1629433 w 1913017"/>
              <a:gd name="connsiteY68" fmla="*/ 869462 h 1573026"/>
              <a:gd name="connsiteX69" fmla="*/ 1596094 w 1913017"/>
              <a:gd name="connsiteY69" fmla="*/ 871843 h 1573026"/>
              <a:gd name="connsiteX70" fmla="*/ 1546088 w 1913017"/>
              <a:gd name="connsiteY70" fmla="*/ 895656 h 1573026"/>
              <a:gd name="connsiteX71" fmla="*/ 1522275 w 1913017"/>
              <a:gd name="connsiteY71" fmla="*/ 909943 h 1573026"/>
              <a:gd name="connsiteX72" fmla="*/ 1453221 w 1913017"/>
              <a:gd name="connsiteY72" fmla="*/ 926612 h 1573026"/>
              <a:gd name="connsiteX73" fmla="*/ 1431788 w 1913017"/>
              <a:gd name="connsiteY73" fmla="*/ 957568 h 1573026"/>
              <a:gd name="connsiteX74" fmla="*/ 1429406 w 1913017"/>
              <a:gd name="connsiteY74" fmla="*/ 1036150 h 1573026"/>
              <a:gd name="connsiteX75" fmla="*/ 1431790 w 1913017"/>
              <a:gd name="connsiteY75" fmla="*/ 1062342 h 1573026"/>
              <a:gd name="connsiteX76" fmla="*/ 1331775 w 1913017"/>
              <a:gd name="connsiteY76" fmla="*/ 1112350 h 1573026"/>
              <a:gd name="connsiteX77" fmla="*/ 1288913 w 1913017"/>
              <a:gd name="connsiteY77" fmla="*/ 1112350 h 1573026"/>
              <a:gd name="connsiteX78" fmla="*/ 1198427 w 1913017"/>
              <a:gd name="connsiteY78" fmla="*/ 1148067 h 1573026"/>
              <a:gd name="connsiteX79" fmla="*/ 1176994 w 1913017"/>
              <a:gd name="connsiteY79" fmla="*/ 1188550 h 1573026"/>
              <a:gd name="connsiteX80" fmla="*/ 1176996 w 1913017"/>
              <a:gd name="connsiteY80" fmla="*/ 1238556 h 1573026"/>
              <a:gd name="connsiteX81" fmla="*/ 1126988 w 1913017"/>
              <a:gd name="connsiteY81" fmla="*/ 1279037 h 1573026"/>
              <a:gd name="connsiteX82" fmla="*/ 1110321 w 1913017"/>
              <a:gd name="connsiteY82" fmla="*/ 1309993 h 1573026"/>
              <a:gd name="connsiteX83" fmla="*/ 1112700 w 1913017"/>
              <a:gd name="connsiteY83" fmla="*/ 1331425 h 1573026"/>
              <a:gd name="connsiteX84" fmla="*/ 1146038 w 1913017"/>
              <a:gd name="connsiteY84" fmla="*/ 1326662 h 1573026"/>
              <a:gd name="connsiteX85" fmla="*/ 1169852 w 1913017"/>
              <a:gd name="connsiteY85" fmla="*/ 1350474 h 1573026"/>
              <a:gd name="connsiteX86" fmla="*/ 1157944 w 1913017"/>
              <a:gd name="connsiteY86" fmla="*/ 1383812 h 1573026"/>
              <a:gd name="connsiteX87" fmla="*/ 1155563 w 1913017"/>
              <a:gd name="connsiteY87" fmla="*/ 1421912 h 1573026"/>
              <a:gd name="connsiteX88" fmla="*/ 1076983 w 1913017"/>
              <a:gd name="connsiteY88" fmla="*/ 1450487 h 1573026"/>
              <a:gd name="connsiteX89" fmla="*/ 1067458 w 1913017"/>
              <a:gd name="connsiteY89" fmla="*/ 1538594 h 1573026"/>
              <a:gd name="connsiteX90" fmla="*/ 1000781 w 1913017"/>
              <a:gd name="connsiteY90" fmla="*/ 1560025 h 1573026"/>
              <a:gd name="connsiteX91" fmla="*/ 964730 w 1913017"/>
              <a:gd name="connsiteY91" fmla="*/ 1573012 h 1573026"/>
              <a:gd name="connsiteX92" fmla="*/ 884100 w 1913017"/>
              <a:gd name="connsiteY92" fmla="*/ 1557643 h 1573026"/>
              <a:gd name="connsiteX93" fmla="*/ 857906 w 1913017"/>
              <a:gd name="connsiteY93" fmla="*/ 1571931 h 1573026"/>
              <a:gd name="connsiteX94" fmla="*/ 803140 w 1913017"/>
              <a:gd name="connsiteY94" fmla="*/ 1543356 h 1573026"/>
              <a:gd name="connsiteX95" fmla="*/ 762656 w 1913017"/>
              <a:gd name="connsiteY95" fmla="*/ 1507637 h 1573026"/>
              <a:gd name="connsiteX96" fmla="*/ 719796 w 1913017"/>
              <a:gd name="connsiteY96" fmla="*/ 1479061 h 1573026"/>
              <a:gd name="connsiteX97" fmla="*/ 748369 w 1913017"/>
              <a:gd name="connsiteY97" fmla="*/ 1455250 h 1573026"/>
              <a:gd name="connsiteX98" fmla="*/ 736463 w 1913017"/>
              <a:gd name="connsiteY98" fmla="*/ 1438581 h 1573026"/>
              <a:gd name="connsiteX99" fmla="*/ 674550 w 1913017"/>
              <a:gd name="connsiteY99" fmla="*/ 1426675 h 1573026"/>
              <a:gd name="connsiteX100" fmla="*/ 655500 w 1913017"/>
              <a:gd name="connsiteY100" fmla="*/ 1402862 h 1573026"/>
              <a:gd name="connsiteX101" fmla="*/ 617402 w 1913017"/>
              <a:gd name="connsiteY101" fmla="*/ 1379050 h 1573026"/>
              <a:gd name="connsiteX102" fmla="*/ 612638 w 1913017"/>
              <a:gd name="connsiteY102" fmla="*/ 1390956 h 1573026"/>
              <a:gd name="connsiteX103" fmla="*/ 626927 w 1913017"/>
              <a:gd name="connsiteY103" fmla="*/ 1429056 h 1573026"/>
              <a:gd name="connsiteX104" fmla="*/ 595969 w 1913017"/>
              <a:gd name="connsiteY104" fmla="*/ 1443343 h 1573026"/>
              <a:gd name="connsiteX105" fmla="*/ 569777 w 1913017"/>
              <a:gd name="connsiteY105" fmla="*/ 1457630 h 1573026"/>
              <a:gd name="connsiteX106" fmla="*/ 553106 w 1913017"/>
              <a:gd name="connsiteY106" fmla="*/ 1450487 h 1573026"/>
              <a:gd name="connsiteX107" fmla="*/ 507863 w 1913017"/>
              <a:gd name="connsiteY107" fmla="*/ 1388575 h 1573026"/>
              <a:gd name="connsiteX108" fmla="*/ 462621 w 1913017"/>
              <a:gd name="connsiteY108" fmla="*/ 1355237 h 1573026"/>
              <a:gd name="connsiteX109" fmla="*/ 484052 w 1913017"/>
              <a:gd name="connsiteY109" fmla="*/ 1338568 h 1573026"/>
              <a:gd name="connsiteX110" fmla="*/ 505483 w 1913017"/>
              <a:gd name="connsiteY110" fmla="*/ 1298087 h 1573026"/>
              <a:gd name="connsiteX111" fmla="*/ 491194 w 1913017"/>
              <a:gd name="connsiteY111" fmla="*/ 1286181 h 1573026"/>
              <a:gd name="connsiteX112" fmla="*/ 453096 w 1913017"/>
              <a:gd name="connsiteY112" fmla="*/ 1288562 h 1573026"/>
              <a:gd name="connsiteX113" fmla="*/ 376896 w 1913017"/>
              <a:gd name="connsiteY113" fmla="*/ 1245700 h 1573026"/>
              <a:gd name="connsiteX114" fmla="*/ 334031 w 1913017"/>
              <a:gd name="connsiteY114" fmla="*/ 1226650 h 1573026"/>
              <a:gd name="connsiteX115" fmla="*/ 324508 w 1913017"/>
              <a:gd name="connsiteY115" fmla="*/ 1226650 h 1573026"/>
              <a:gd name="connsiteX116" fmla="*/ 312602 w 1913017"/>
              <a:gd name="connsiteY116" fmla="*/ 1162356 h 1573026"/>
              <a:gd name="connsiteX117" fmla="*/ 324508 w 1913017"/>
              <a:gd name="connsiteY117" fmla="*/ 1098062 h 1573026"/>
              <a:gd name="connsiteX118" fmla="*/ 293552 w 1913017"/>
              <a:gd name="connsiteY118" fmla="*/ 1064725 h 1573026"/>
              <a:gd name="connsiteX119" fmla="*/ 241165 w 1913017"/>
              <a:gd name="connsiteY119" fmla="*/ 1040912 h 1573026"/>
              <a:gd name="connsiteX120" fmla="*/ 267358 w 1913017"/>
              <a:gd name="connsiteY120" fmla="*/ 1017100 h 1573026"/>
              <a:gd name="connsiteX121" fmla="*/ 312602 w 1913017"/>
              <a:gd name="connsiteY121" fmla="*/ 1021862 h 1573026"/>
              <a:gd name="connsiteX122" fmla="*/ 307840 w 1913017"/>
              <a:gd name="connsiteY122" fmla="*/ 974237 h 1573026"/>
              <a:gd name="connsiteX123" fmla="*/ 279265 w 1913017"/>
              <a:gd name="connsiteY123" fmla="*/ 969475 h 1573026"/>
              <a:gd name="connsiteX124" fmla="*/ 284027 w 1913017"/>
              <a:gd name="connsiteY124" fmla="*/ 921850 h 1573026"/>
              <a:gd name="connsiteX125" fmla="*/ 253071 w 1913017"/>
              <a:gd name="connsiteY125" fmla="*/ 907562 h 1573026"/>
              <a:gd name="connsiteX126" fmla="*/ 88760 w 1913017"/>
              <a:gd name="connsiteY126" fmla="*/ 907562 h 1573026"/>
              <a:gd name="connsiteX127" fmla="*/ 79240 w 1913017"/>
              <a:gd name="connsiteY127" fmla="*/ 907562 h 1573026"/>
              <a:gd name="connsiteX0" fmla="*/ 80451 w 1914228"/>
              <a:gd name="connsiteY0" fmla="*/ 907562 h 1573026"/>
              <a:gd name="connsiteX1" fmla="*/ 9013 w 1914228"/>
              <a:gd name="connsiteY1" fmla="*/ 357491 h 1573026"/>
              <a:gd name="connsiteX2" fmla="*/ 311430 w 1914228"/>
              <a:gd name="connsiteY2" fmla="*/ 383687 h 1573026"/>
              <a:gd name="connsiteX3" fmla="*/ 330480 w 1914228"/>
              <a:gd name="connsiteY3" fmla="*/ 386068 h 1573026"/>
              <a:gd name="connsiteX4" fmla="*/ 330480 w 1914228"/>
              <a:gd name="connsiteY4" fmla="*/ 347968 h 1573026"/>
              <a:gd name="connsiteX5" fmla="*/ 342388 w 1914228"/>
              <a:gd name="connsiteY5" fmla="*/ 340823 h 1573026"/>
              <a:gd name="connsiteX6" fmla="*/ 399536 w 1914228"/>
              <a:gd name="connsiteY6" fmla="*/ 343206 h 1573026"/>
              <a:gd name="connsiteX7" fmla="*/ 499549 w 1914228"/>
              <a:gd name="connsiteY7" fmla="*/ 317012 h 1573026"/>
              <a:gd name="connsiteX8" fmla="*/ 570986 w 1914228"/>
              <a:gd name="connsiteY8" fmla="*/ 305106 h 1573026"/>
              <a:gd name="connsiteX9" fmla="*/ 656378 w 1914228"/>
              <a:gd name="connsiteY9" fmla="*/ 250164 h 1573026"/>
              <a:gd name="connsiteX10" fmla="*/ 728149 w 1914228"/>
              <a:gd name="connsiteY10" fmla="*/ 221762 h 1573026"/>
              <a:gd name="connsiteX11" fmla="*/ 797207 w 1914228"/>
              <a:gd name="connsiteY11" fmla="*/ 188423 h 1573026"/>
              <a:gd name="connsiteX12" fmla="*/ 868642 w 1914228"/>
              <a:gd name="connsiteY12" fmla="*/ 195568 h 1573026"/>
              <a:gd name="connsiteX13" fmla="*/ 921030 w 1914228"/>
              <a:gd name="connsiteY13" fmla="*/ 174137 h 1573026"/>
              <a:gd name="connsiteX14" fmla="*/ 951988 w 1914228"/>
              <a:gd name="connsiteY14" fmla="*/ 183660 h 1573026"/>
              <a:gd name="connsiteX15" fmla="*/ 1025805 w 1914228"/>
              <a:gd name="connsiteY15" fmla="*/ 233668 h 1573026"/>
              <a:gd name="connsiteX16" fmla="*/ 963892 w 1914228"/>
              <a:gd name="connsiteY16" fmla="*/ 209856 h 1573026"/>
              <a:gd name="connsiteX17" fmla="*/ 985324 w 1914228"/>
              <a:gd name="connsiteY17" fmla="*/ 281293 h 1573026"/>
              <a:gd name="connsiteX18" fmla="*/ 1023426 w 1914228"/>
              <a:gd name="connsiteY18" fmla="*/ 309866 h 1573026"/>
              <a:gd name="connsiteX19" fmla="*/ 1118674 w 1914228"/>
              <a:gd name="connsiteY19" fmla="*/ 314631 h 1573026"/>
              <a:gd name="connsiteX20" fmla="*/ 1185351 w 1914228"/>
              <a:gd name="connsiteY20" fmla="*/ 271766 h 1573026"/>
              <a:gd name="connsiteX21" fmla="*/ 1182967 w 1914228"/>
              <a:gd name="connsiteY21" fmla="*/ 293200 h 1573026"/>
              <a:gd name="connsiteX22" fmla="*/ 1147249 w 1914228"/>
              <a:gd name="connsiteY22" fmla="*/ 321775 h 1573026"/>
              <a:gd name="connsiteX23" fmla="*/ 1073430 w 1914228"/>
              <a:gd name="connsiteY23" fmla="*/ 338443 h 1573026"/>
              <a:gd name="connsiteX24" fmla="*/ 1080576 w 1914228"/>
              <a:gd name="connsiteY24" fmla="*/ 367017 h 1573026"/>
              <a:gd name="connsiteX25" fmla="*/ 1204401 w 1914228"/>
              <a:gd name="connsiteY25" fmla="*/ 331298 h 1573026"/>
              <a:gd name="connsiteX26" fmla="*/ 1256786 w 1914228"/>
              <a:gd name="connsiteY26" fmla="*/ 295581 h 1573026"/>
              <a:gd name="connsiteX27" fmla="*/ 1299650 w 1914228"/>
              <a:gd name="connsiteY27" fmla="*/ 271766 h 1573026"/>
              <a:gd name="connsiteX28" fmla="*/ 1223451 w 1914228"/>
              <a:gd name="connsiteY28" fmla="*/ 264623 h 1573026"/>
              <a:gd name="connsiteX29" fmla="*/ 1223451 w 1914228"/>
              <a:gd name="connsiteY29" fmla="*/ 202710 h 1573026"/>
              <a:gd name="connsiteX30" fmla="*/ 1273456 w 1914228"/>
              <a:gd name="connsiteY30" fmla="*/ 202710 h 1573026"/>
              <a:gd name="connsiteX31" fmla="*/ 1380612 w 1914228"/>
              <a:gd name="connsiteY31" fmla="*/ 97935 h 1573026"/>
              <a:gd name="connsiteX32" fmla="*/ 1430618 w 1914228"/>
              <a:gd name="connsiteY32" fmla="*/ 305 h 1573026"/>
              <a:gd name="connsiteX33" fmla="*/ 1394900 w 1914228"/>
              <a:gd name="connsiteY33" fmla="*/ 114604 h 1573026"/>
              <a:gd name="connsiteX34" fmla="*/ 1321082 w 1914228"/>
              <a:gd name="connsiteY34" fmla="*/ 193186 h 1573026"/>
              <a:gd name="connsiteX35" fmla="*/ 1385374 w 1914228"/>
              <a:gd name="connsiteY35" fmla="*/ 217000 h 1573026"/>
              <a:gd name="connsiteX36" fmla="*/ 1444905 w 1914228"/>
              <a:gd name="connsiteY36" fmla="*/ 212237 h 1573026"/>
              <a:gd name="connsiteX37" fmla="*/ 1490151 w 1914228"/>
              <a:gd name="connsiteY37" fmla="*/ 257480 h 1573026"/>
              <a:gd name="connsiteX38" fmla="*/ 1540155 w 1914228"/>
              <a:gd name="connsiteY38" fmla="*/ 243193 h 1573026"/>
              <a:gd name="connsiteX39" fmla="*/ 1583017 w 1914228"/>
              <a:gd name="connsiteY39" fmla="*/ 178900 h 1573026"/>
              <a:gd name="connsiteX40" fmla="*/ 1625880 w 1914228"/>
              <a:gd name="connsiteY40" fmla="*/ 169375 h 1573026"/>
              <a:gd name="connsiteX41" fmla="*/ 1730655 w 1914228"/>
              <a:gd name="connsiteY41" fmla="*/ 152706 h 1573026"/>
              <a:gd name="connsiteX42" fmla="*/ 1747324 w 1914228"/>
              <a:gd name="connsiteY42" fmla="*/ 147943 h 1573026"/>
              <a:gd name="connsiteX43" fmla="*/ 1835430 w 1914228"/>
              <a:gd name="connsiteY43" fmla="*/ 166993 h 1573026"/>
              <a:gd name="connsiteX44" fmla="*/ 1866386 w 1914228"/>
              <a:gd name="connsiteY44" fmla="*/ 188425 h 1573026"/>
              <a:gd name="connsiteX45" fmla="*/ 1892581 w 1914228"/>
              <a:gd name="connsiteY45" fmla="*/ 205092 h 1573026"/>
              <a:gd name="connsiteX46" fmla="*/ 1914011 w 1914228"/>
              <a:gd name="connsiteY46" fmla="*/ 221762 h 1573026"/>
              <a:gd name="connsiteX47" fmla="*/ 1894961 w 1914228"/>
              <a:gd name="connsiteY47" fmla="*/ 264625 h 1573026"/>
              <a:gd name="connsiteX48" fmla="*/ 1892580 w 1914228"/>
              <a:gd name="connsiteY48" fmla="*/ 319393 h 1573026"/>
              <a:gd name="connsiteX49" fmla="*/ 1878292 w 1914228"/>
              <a:gd name="connsiteY49" fmla="*/ 376543 h 1573026"/>
              <a:gd name="connsiteX50" fmla="*/ 1880674 w 1914228"/>
              <a:gd name="connsiteY50" fmla="*/ 386068 h 1573026"/>
              <a:gd name="connsiteX51" fmla="*/ 1911630 w 1914228"/>
              <a:gd name="connsiteY51" fmla="*/ 393212 h 1573026"/>
              <a:gd name="connsiteX52" fmla="*/ 1899724 w 1914228"/>
              <a:gd name="connsiteY52" fmla="*/ 424168 h 1573026"/>
              <a:gd name="connsiteX53" fmla="*/ 1866386 w 1914228"/>
              <a:gd name="connsiteY53" fmla="*/ 445600 h 1573026"/>
              <a:gd name="connsiteX54" fmla="*/ 1852099 w 1914228"/>
              <a:gd name="connsiteY54" fmla="*/ 476556 h 1573026"/>
              <a:gd name="connsiteX55" fmla="*/ 1855352 w 1914228"/>
              <a:gd name="connsiteY55" fmla="*/ 559163 h 1573026"/>
              <a:gd name="connsiteX56" fmla="*/ 1842573 w 1914228"/>
              <a:gd name="connsiteY56" fmla="*/ 590856 h 1573026"/>
              <a:gd name="connsiteX57" fmla="*/ 1840192 w 1914228"/>
              <a:gd name="connsiteY57" fmla="*/ 655150 h 1573026"/>
              <a:gd name="connsiteX58" fmla="*/ 1861624 w 1914228"/>
              <a:gd name="connsiteY58" fmla="*/ 690868 h 1573026"/>
              <a:gd name="connsiteX59" fmla="*/ 1856861 w 1914228"/>
              <a:gd name="connsiteY59" fmla="*/ 743256 h 1573026"/>
              <a:gd name="connsiteX60" fmla="*/ 1859242 w 1914228"/>
              <a:gd name="connsiteY60" fmla="*/ 790881 h 1573026"/>
              <a:gd name="connsiteX61" fmla="*/ 1847336 w 1914228"/>
              <a:gd name="connsiteY61" fmla="*/ 805168 h 1573026"/>
              <a:gd name="connsiteX62" fmla="*/ 1818761 w 1914228"/>
              <a:gd name="connsiteY62" fmla="*/ 890893 h 1573026"/>
              <a:gd name="connsiteX63" fmla="*/ 1787807 w 1914228"/>
              <a:gd name="connsiteY63" fmla="*/ 967092 h 1573026"/>
              <a:gd name="connsiteX64" fmla="*/ 1752086 w 1914228"/>
              <a:gd name="connsiteY64" fmla="*/ 945662 h 1573026"/>
              <a:gd name="connsiteX65" fmla="*/ 1692555 w 1914228"/>
              <a:gd name="connsiteY65" fmla="*/ 917087 h 1573026"/>
              <a:gd name="connsiteX66" fmla="*/ 1663980 w 1914228"/>
              <a:gd name="connsiteY66" fmla="*/ 883750 h 1573026"/>
              <a:gd name="connsiteX67" fmla="*/ 1630644 w 1914228"/>
              <a:gd name="connsiteY67" fmla="*/ 869462 h 1573026"/>
              <a:gd name="connsiteX68" fmla="*/ 1597305 w 1914228"/>
              <a:gd name="connsiteY68" fmla="*/ 871843 h 1573026"/>
              <a:gd name="connsiteX69" fmla="*/ 1547299 w 1914228"/>
              <a:gd name="connsiteY69" fmla="*/ 895656 h 1573026"/>
              <a:gd name="connsiteX70" fmla="*/ 1523486 w 1914228"/>
              <a:gd name="connsiteY70" fmla="*/ 909943 h 1573026"/>
              <a:gd name="connsiteX71" fmla="*/ 1454432 w 1914228"/>
              <a:gd name="connsiteY71" fmla="*/ 926612 h 1573026"/>
              <a:gd name="connsiteX72" fmla="*/ 1432999 w 1914228"/>
              <a:gd name="connsiteY72" fmla="*/ 957568 h 1573026"/>
              <a:gd name="connsiteX73" fmla="*/ 1430617 w 1914228"/>
              <a:gd name="connsiteY73" fmla="*/ 1036150 h 1573026"/>
              <a:gd name="connsiteX74" fmla="*/ 1433001 w 1914228"/>
              <a:gd name="connsiteY74" fmla="*/ 1062342 h 1573026"/>
              <a:gd name="connsiteX75" fmla="*/ 1332986 w 1914228"/>
              <a:gd name="connsiteY75" fmla="*/ 1112350 h 1573026"/>
              <a:gd name="connsiteX76" fmla="*/ 1290124 w 1914228"/>
              <a:gd name="connsiteY76" fmla="*/ 1112350 h 1573026"/>
              <a:gd name="connsiteX77" fmla="*/ 1199638 w 1914228"/>
              <a:gd name="connsiteY77" fmla="*/ 1148067 h 1573026"/>
              <a:gd name="connsiteX78" fmla="*/ 1178205 w 1914228"/>
              <a:gd name="connsiteY78" fmla="*/ 1188550 h 1573026"/>
              <a:gd name="connsiteX79" fmla="*/ 1178207 w 1914228"/>
              <a:gd name="connsiteY79" fmla="*/ 1238556 h 1573026"/>
              <a:gd name="connsiteX80" fmla="*/ 1128199 w 1914228"/>
              <a:gd name="connsiteY80" fmla="*/ 1279037 h 1573026"/>
              <a:gd name="connsiteX81" fmla="*/ 1111532 w 1914228"/>
              <a:gd name="connsiteY81" fmla="*/ 1309993 h 1573026"/>
              <a:gd name="connsiteX82" fmla="*/ 1113911 w 1914228"/>
              <a:gd name="connsiteY82" fmla="*/ 1331425 h 1573026"/>
              <a:gd name="connsiteX83" fmla="*/ 1147249 w 1914228"/>
              <a:gd name="connsiteY83" fmla="*/ 1326662 h 1573026"/>
              <a:gd name="connsiteX84" fmla="*/ 1171063 w 1914228"/>
              <a:gd name="connsiteY84" fmla="*/ 1350474 h 1573026"/>
              <a:gd name="connsiteX85" fmla="*/ 1159155 w 1914228"/>
              <a:gd name="connsiteY85" fmla="*/ 1383812 h 1573026"/>
              <a:gd name="connsiteX86" fmla="*/ 1156774 w 1914228"/>
              <a:gd name="connsiteY86" fmla="*/ 1421912 h 1573026"/>
              <a:gd name="connsiteX87" fmla="*/ 1078194 w 1914228"/>
              <a:gd name="connsiteY87" fmla="*/ 1450487 h 1573026"/>
              <a:gd name="connsiteX88" fmla="*/ 1068669 w 1914228"/>
              <a:gd name="connsiteY88" fmla="*/ 1538594 h 1573026"/>
              <a:gd name="connsiteX89" fmla="*/ 1001992 w 1914228"/>
              <a:gd name="connsiteY89" fmla="*/ 1560025 h 1573026"/>
              <a:gd name="connsiteX90" fmla="*/ 965941 w 1914228"/>
              <a:gd name="connsiteY90" fmla="*/ 1573012 h 1573026"/>
              <a:gd name="connsiteX91" fmla="*/ 885311 w 1914228"/>
              <a:gd name="connsiteY91" fmla="*/ 1557643 h 1573026"/>
              <a:gd name="connsiteX92" fmla="*/ 859117 w 1914228"/>
              <a:gd name="connsiteY92" fmla="*/ 1571931 h 1573026"/>
              <a:gd name="connsiteX93" fmla="*/ 804351 w 1914228"/>
              <a:gd name="connsiteY93" fmla="*/ 1543356 h 1573026"/>
              <a:gd name="connsiteX94" fmla="*/ 763867 w 1914228"/>
              <a:gd name="connsiteY94" fmla="*/ 1507637 h 1573026"/>
              <a:gd name="connsiteX95" fmla="*/ 721007 w 1914228"/>
              <a:gd name="connsiteY95" fmla="*/ 1479061 h 1573026"/>
              <a:gd name="connsiteX96" fmla="*/ 749580 w 1914228"/>
              <a:gd name="connsiteY96" fmla="*/ 1455250 h 1573026"/>
              <a:gd name="connsiteX97" fmla="*/ 737674 w 1914228"/>
              <a:gd name="connsiteY97" fmla="*/ 1438581 h 1573026"/>
              <a:gd name="connsiteX98" fmla="*/ 675761 w 1914228"/>
              <a:gd name="connsiteY98" fmla="*/ 1426675 h 1573026"/>
              <a:gd name="connsiteX99" fmla="*/ 656711 w 1914228"/>
              <a:gd name="connsiteY99" fmla="*/ 1402862 h 1573026"/>
              <a:gd name="connsiteX100" fmla="*/ 618613 w 1914228"/>
              <a:gd name="connsiteY100" fmla="*/ 1379050 h 1573026"/>
              <a:gd name="connsiteX101" fmla="*/ 613849 w 1914228"/>
              <a:gd name="connsiteY101" fmla="*/ 1390956 h 1573026"/>
              <a:gd name="connsiteX102" fmla="*/ 628138 w 1914228"/>
              <a:gd name="connsiteY102" fmla="*/ 1429056 h 1573026"/>
              <a:gd name="connsiteX103" fmla="*/ 597180 w 1914228"/>
              <a:gd name="connsiteY103" fmla="*/ 1443343 h 1573026"/>
              <a:gd name="connsiteX104" fmla="*/ 570988 w 1914228"/>
              <a:gd name="connsiteY104" fmla="*/ 1457630 h 1573026"/>
              <a:gd name="connsiteX105" fmla="*/ 554317 w 1914228"/>
              <a:gd name="connsiteY105" fmla="*/ 1450487 h 1573026"/>
              <a:gd name="connsiteX106" fmla="*/ 509074 w 1914228"/>
              <a:gd name="connsiteY106" fmla="*/ 1388575 h 1573026"/>
              <a:gd name="connsiteX107" fmla="*/ 463832 w 1914228"/>
              <a:gd name="connsiteY107" fmla="*/ 1355237 h 1573026"/>
              <a:gd name="connsiteX108" fmla="*/ 485263 w 1914228"/>
              <a:gd name="connsiteY108" fmla="*/ 1338568 h 1573026"/>
              <a:gd name="connsiteX109" fmla="*/ 506694 w 1914228"/>
              <a:gd name="connsiteY109" fmla="*/ 1298087 h 1573026"/>
              <a:gd name="connsiteX110" fmla="*/ 492405 w 1914228"/>
              <a:gd name="connsiteY110" fmla="*/ 1286181 h 1573026"/>
              <a:gd name="connsiteX111" fmla="*/ 454307 w 1914228"/>
              <a:gd name="connsiteY111" fmla="*/ 1288562 h 1573026"/>
              <a:gd name="connsiteX112" fmla="*/ 378107 w 1914228"/>
              <a:gd name="connsiteY112" fmla="*/ 1245700 h 1573026"/>
              <a:gd name="connsiteX113" fmla="*/ 335242 w 1914228"/>
              <a:gd name="connsiteY113" fmla="*/ 1226650 h 1573026"/>
              <a:gd name="connsiteX114" fmla="*/ 325719 w 1914228"/>
              <a:gd name="connsiteY114" fmla="*/ 1226650 h 1573026"/>
              <a:gd name="connsiteX115" fmla="*/ 313813 w 1914228"/>
              <a:gd name="connsiteY115" fmla="*/ 1162356 h 1573026"/>
              <a:gd name="connsiteX116" fmla="*/ 325719 w 1914228"/>
              <a:gd name="connsiteY116" fmla="*/ 1098062 h 1573026"/>
              <a:gd name="connsiteX117" fmla="*/ 294763 w 1914228"/>
              <a:gd name="connsiteY117" fmla="*/ 1064725 h 1573026"/>
              <a:gd name="connsiteX118" fmla="*/ 242376 w 1914228"/>
              <a:gd name="connsiteY118" fmla="*/ 1040912 h 1573026"/>
              <a:gd name="connsiteX119" fmla="*/ 268569 w 1914228"/>
              <a:gd name="connsiteY119" fmla="*/ 1017100 h 1573026"/>
              <a:gd name="connsiteX120" fmla="*/ 313813 w 1914228"/>
              <a:gd name="connsiteY120" fmla="*/ 1021862 h 1573026"/>
              <a:gd name="connsiteX121" fmla="*/ 309051 w 1914228"/>
              <a:gd name="connsiteY121" fmla="*/ 974237 h 1573026"/>
              <a:gd name="connsiteX122" fmla="*/ 280476 w 1914228"/>
              <a:gd name="connsiteY122" fmla="*/ 969475 h 1573026"/>
              <a:gd name="connsiteX123" fmla="*/ 285238 w 1914228"/>
              <a:gd name="connsiteY123" fmla="*/ 921850 h 1573026"/>
              <a:gd name="connsiteX124" fmla="*/ 254282 w 1914228"/>
              <a:gd name="connsiteY124" fmla="*/ 907562 h 1573026"/>
              <a:gd name="connsiteX125" fmla="*/ 89971 w 1914228"/>
              <a:gd name="connsiteY125" fmla="*/ 907562 h 1573026"/>
              <a:gd name="connsiteX126" fmla="*/ 80451 w 1914228"/>
              <a:gd name="connsiteY126" fmla="*/ 907562 h 1573026"/>
              <a:gd name="connsiteX0" fmla="*/ 81558 w 1915335"/>
              <a:gd name="connsiteY0" fmla="*/ 907562 h 1573026"/>
              <a:gd name="connsiteX1" fmla="*/ 10120 w 1915335"/>
              <a:gd name="connsiteY1" fmla="*/ 357491 h 1573026"/>
              <a:gd name="connsiteX2" fmla="*/ 331587 w 1915335"/>
              <a:gd name="connsiteY2" fmla="*/ 386068 h 1573026"/>
              <a:gd name="connsiteX3" fmla="*/ 331587 w 1915335"/>
              <a:gd name="connsiteY3" fmla="*/ 347968 h 1573026"/>
              <a:gd name="connsiteX4" fmla="*/ 343495 w 1915335"/>
              <a:gd name="connsiteY4" fmla="*/ 340823 h 1573026"/>
              <a:gd name="connsiteX5" fmla="*/ 400643 w 1915335"/>
              <a:gd name="connsiteY5" fmla="*/ 343206 h 1573026"/>
              <a:gd name="connsiteX6" fmla="*/ 500656 w 1915335"/>
              <a:gd name="connsiteY6" fmla="*/ 317012 h 1573026"/>
              <a:gd name="connsiteX7" fmla="*/ 572093 w 1915335"/>
              <a:gd name="connsiteY7" fmla="*/ 305106 h 1573026"/>
              <a:gd name="connsiteX8" fmla="*/ 657485 w 1915335"/>
              <a:gd name="connsiteY8" fmla="*/ 250164 h 1573026"/>
              <a:gd name="connsiteX9" fmla="*/ 729256 w 1915335"/>
              <a:gd name="connsiteY9" fmla="*/ 221762 h 1573026"/>
              <a:gd name="connsiteX10" fmla="*/ 798314 w 1915335"/>
              <a:gd name="connsiteY10" fmla="*/ 188423 h 1573026"/>
              <a:gd name="connsiteX11" fmla="*/ 869749 w 1915335"/>
              <a:gd name="connsiteY11" fmla="*/ 195568 h 1573026"/>
              <a:gd name="connsiteX12" fmla="*/ 922137 w 1915335"/>
              <a:gd name="connsiteY12" fmla="*/ 174137 h 1573026"/>
              <a:gd name="connsiteX13" fmla="*/ 953095 w 1915335"/>
              <a:gd name="connsiteY13" fmla="*/ 183660 h 1573026"/>
              <a:gd name="connsiteX14" fmla="*/ 1026912 w 1915335"/>
              <a:gd name="connsiteY14" fmla="*/ 233668 h 1573026"/>
              <a:gd name="connsiteX15" fmla="*/ 964999 w 1915335"/>
              <a:gd name="connsiteY15" fmla="*/ 209856 h 1573026"/>
              <a:gd name="connsiteX16" fmla="*/ 986431 w 1915335"/>
              <a:gd name="connsiteY16" fmla="*/ 281293 h 1573026"/>
              <a:gd name="connsiteX17" fmla="*/ 1024533 w 1915335"/>
              <a:gd name="connsiteY17" fmla="*/ 309866 h 1573026"/>
              <a:gd name="connsiteX18" fmla="*/ 1119781 w 1915335"/>
              <a:gd name="connsiteY18" fmla="*/ 314631 h 1573026"/>
              <a:gd name="connsiteX19" fmla="*/ 1186458 w 1915335"/>
              <a:gd name="connsiteY19" fmla="*/ 271766 h 1573026"/>
              <a:gd name="connsiteX20" fmla="*/ 1184074 w 1915335"/>
              <a:gd name="connsiteY20" fmla="*/ 293200 h 1573026"/>
              <a:gd name="connsiteX21" fmla="*/ 1148356 w 1915335"/>
              <a:gd name="connsiteY21" fmla="*/ 321775 h 1573026"/>
              <a:gd name="connsiteX22" fmla="*/ 1074537 w 1915335"/>
              <a:gd name="connsiteY22" fmla="*/ 338443 h 1573026"/>
              <a:gd name="connsiteX23" fmla="*/ 1081683 w 1915335"/>
              <a:gd name="connsiteY23" fmla="*/ 367017 h 1573026"/>
              <a:gd name="connsiteX24" fmla="*/ 1205508 w 1915335"/>
              <a:gd name="connsiteY24" fmla="*/ 331298 h 1573026"/>
              <a:gd name="connsiteX25" fmla="*/ 1257893 w 1915335"/>
              <a:gd name="connsiteY25" fmla="*/ 295581 h 1573026"/>
              <a:gd name="connsiteX26" fmla="*/ 1300757 w 1915335"/>
              <a:gd name="connsiteY26" fmla="*/ 271766 h 1573026"/>
              <a:gd name="connsiteX27" fmla="*/ 1224558 w 1915335"/>
              <a:gd name="connsiteY27" fmla="*/ 264623 h 1573026"/>
              <a:gd name="connsiteX28" fmla="*/ 1224558 w 1915335"/>
              <a:gd name="connsiteY28" fmla="*/ 202710 h 1573026"/>
              <a:gd name="connsiteX29" fmla="*/ 1274563 w 1915335"/>
              <a:gd name="connsiteY29" fmla="*/ 202710 h 1573026"/>
              <a:gd name="connsiteX30" fmla="*/ 1381719 w 1915335"/>
              <a:gd name="connsiteY30" fmla="*/ 97935 h 1573026"/>
              <a:gd name="connsiteX31" fmla="*/ 1431725 w 1915335"/>
              <a:gd name="connsiteY31" fmla="*/ 305 h 1573026"/>
              <a:gd name="connsiteX32" fmla="*/ 1396007 w 1915335"/>
              <a:gd name="connsiteY32" fmla="*/ 114604 h 1573026"/>
              <a:gd name="connsiteX33" fmla="*/ 1322189 w 1915335"/>
              <a:gd name="connsiteY33" fmla="*/ 193186 h 1573026"/>
              <a:gd name="connsiteX34" fmla="*/ 1386481 w 1915335"/>
              <a:gd name="connsiteY34" fmla="*/ 217000 h 1573026"/>
              <a:gd name="connsiteX35" fmla="*/ 1446012 w 1915335"/>
              <a:gd name="connsiteY35" fmla="*/ 212237 h 1573026"/>
              <a:gd name="connsiteX36" fmla="*/ 1491258 w 1915335"/>
              <a:gd name="connsiteY36" fmla="*/ 257480 h 1573026"/>
              <a:gd name="connsiteX37" fmla="*/ 1541262 w 1915335"/>
              <a:gd name="connsiteY37" fmla="*/ 243193 h 1573026"/>
              <a:gd name="connsiteX38" fmla="*/ 1584124 w 1915335"/>
              <a:gd name="connsiteY38" fmla="*/ 178900 h 1573026"/>
              <a:gd name="connsiteX39" fmla="*/ 1626987 w 1915335"/>
              <a:gd name="connsiteY39" fmla="*/ 169375 h 1573026"/>
              <a:gd name="connsiteX40" fmla="*/ 1731762 w 1915335"/>
              <a:gd name="connsiteY40" fmla="*/ 152706 h 1573026"/>
              <a:gd name="connsiteX41" fmla="*/ 1748431 w 1915335"/>
              <a:gd name="connsiteY41" fmla="*/ 147943 h 1573026"/>
              <a:gd name="connsiteX42" fmla="*/ 1836537 w 1915335"/>
              <a:gd name="connsiteY42" fmla="*/ 166993 h 1573026"/>
              <a:gd name="connsiteX43" fmla="*/ 1867493 w 1915335"/>
              <a:gd name="connsiteY43" fmla="*/ 188425 h 1573026"/>
              <a:gd name="connsiteX44" fmla="*/ 1893688 w 1915335"/>
              <a:gd name="connsiteY44" fmla="*/ 205092 h 1573026"/>
              <a:gd name="connsiteX45" fmla="*/ 1915118 w 1915335"/>
              <a:gd name="connsiteY45" fmla="*/ 221762 h 1573026"/>
              <a:gd name="connsiteX46" fmla="*/ 1896068 w 1915335"/>
              <a:gd name="connsiteY46" fmla="*/ 264625 h 1573026"/>
              <a:gd name="connsiteX47" fmla="*/ 1893687 w 1915335"/>
              <a:gd name="connsiteY47" fmla="*/ 319393 h 1573026"/>
              <a:gd name="connsiteX48" fmla="*/ 1879399 w 1915335"/>
              <a:gd name="connsiteY48" fmla="*/ 376543 h 1573026"/>
              <a:gd name="connsiteX49" fmla="*/ 1881781 w 1915335"/>
              <a:gd name="connsiteY49" fmla="*/ 386068 h 1573026"/>
              <a:gd name="connsiteX50" fmla="*/ 1912737 w 1915335"/>
              <a:gd name="connsiteY50" fmla="*/ 393212 h 1573026"/>
              <a:gd name="connsiteX51" fmla="*/ 1900831 w 1915335"/>
              <a:gd name="connsiteY51" fmla="*/ 424168 h 1573026"/>
              <a:gd name="connsiteX52" fmla="*/ 1867493 w 1915335"/>
              <a:gd name="connsiteY52" fmla="*/ 445600 h 1573026"/>
              <a:gd name="connsiteX53" fmla="*/ 1853206 w 1915335"/>
              <a:gd name="connsiteY53" fmla="*/ 476556 h 1573026"/>
              <a:gd name="connsiteX54" fmla="*/ 1856459 w 1915335"/>
              <a:gd name="connsiteY54" fmla="*/ 559163 h 1573026"/>
              <a:gd name="connsiteX55" fmla="*/ 1843680 w 1915335"/>
              <a:gd name="connsiteY55" fmla="*/ 590856 h 1573026"/>
              <a:gd name="connsiteX56" fmla="*/ 1841299 w 1915335"/>
              <a:gd name="connsiteY56" fmla="*/ 655150 h 1573026"/>
              <a:gd name="connsiteX57" fmla="*/ 1862731 w 1915335"/>
              <a:gd name="connsiteY57" fmla="*/ 690868 h 1573026"/>
              <a:gd name="connsiteX58" fmla="*/ 1857968 w 1915335"/>
              <a:gd name="connsiteY58" fmla="*/ 743256 h 1573026"/>
              <a:gd name="connsiteX59" fmla="*/ 1860349 w 1915335"/>
              <a:gd name="connsiteY59" fmla="*/ 790881 h 1573026"/>
              <a:gd name="connsiteX60" fmla="*/ 1848443 w 1915335"/>
              <a:gd name="connsiteY60" fmla="*/ 805168 h 1573026"/>
              <a:gd name="connsiteX61" fmla="*/ 1819868 w 1915335"/>
              <a:gd name="connsiteY61" fmla="*/ 890893 h 1573026"/>
              <a:gd name="connsiteX62" fmla="*/ 1788914 w 1915335"/>
              <a:gd name="connsiteY62" fmla="*/ 967092 h 1573026"/>
              <a:gd name="connsiteX63" fmla="*/ 1753193 w 1915335"/>
              <a:gd name="connsiteY63" fmla="*/ 945662 h 1573026"/>
              <a:gd name="connsiteX64" fmla="*/ 1693662 w 1915335"/>
              <a:gd name="connsiteY64" fmla="*/ 917087 h 1573026"/>
              <a:gd name="connsiteX65" fmla="*/ 1665087 w 1915335"/>
              <a:gd name="connsiteY65" fmla="*/ 883750 h 1573026"/>
              <a:gd name="connsiteX66" fmla="*/ 1631751 w 1915335"/>
              <a:gd name="connsiteY66" fmla="*/ 869462 h 1573026"/>
              <a:gd name="connsiteX67" fmla="*/ 1598412 w 1915335"/>
              <a:gd name="connsiteY67" fmla="*/ 871843 h 1573026"/>
              <a:gd name="connsiteX68" fmla="*/ 1548406 w 1915335"/>
              <a:gd name="connsiteY68" fmla="*/ 895656 h 1573026"/>
              <a:gd name="connsiteX69" fmla="*/ 1524593 w 1915335"/>
              <a:gd name="connsiteY69" fmla="*/ 909943 h 1573026"/>
              <a:gd name="connsiteX70" fmla="*/ 1455539 w 1915335"/>
              <a:gd name="connsiteY70" fmla="*/ 926612 h 1573026"/>
              <a:gd name="connsiteX71" fmla="*/ 1434106 w 1915335"/>
              <a:gd name="connsiteY71" fmla="*/ 957568 h 1573026"/>
              <a:gd name="connsiteX72" fmla="*/ 1431724 w 1915335"/>
              <a:gd name="connsiteY72" fmla="*/ 1036150 h 1573026"/>
              <a:gd name="connsiteX73" fmla="*/ 1434108 w 1915335"/>
              <a:gd name="connsiteY73" fmla="*/ 1062342 h 1573026"/>
              <a:gd name="connsiteX74" fmla="*/ 1334093 w 1915335"/>
              <a:gd name="connsiteY74" fmla="*/ 1112350 h 1573026"/>
              <a:gd name="connsiteX75" fmla="*/ 1291231 w 1915335"/>
              <a:gd name="connsiteY75" fmla="*/ 1112350 h 1573026"/>
              <a:gd name="connsiteX76" fmla="*/ 1200745 w 1915335"/>
              <a:gd name="connsiteY76" fmla="*/ 1148067 h 1573026"/>
              <a:gd name="connsiteX77" fmla="*/ 1179312 w 1915335"/>
              <a:gd name="connsiteY77" fmla="*/ 1188550 h 1573026"/>
              <a:gd name="connsiteX78" fmla="*/ 1179314 w 1915335"/>
              <a:gd name="connsiteY78" fmla="*/ 1238556 h 1573026"/>
              <a:gd name="connsiteX79" fmla="*/ 1129306 w 1915335"/>
              <a:gd name="connsiteY79" fmla="*/ 1279037 h 1573026"/>
              <a:gd name="connsiteX80" fmla="*/ 1112639 w 1915335"/>
              <a:gd name="connsiteY80" fmla="*/ 1309993 h 1573026"/>
              <a:gd name="connsiteX81" fmla="*/ 1115018 w 1915335"/>
              <a:gd name="connsiteY81" fmla="*/ 1331425 h 1573026"/>
              <a:gd name="connsiteX82" fmla="*/ 1148356 w 1915335"/>
              <a:gd name="connsiteY82" fmla="*/ 1326662 h 1573026"/>
              <a:gd name="connsiteX83" fmla="*/ 1172170 w 1915335"/>
              <a:gd name="connsiteY83" fmla="*/ 1350474 h 1573026"/>
              <a:gd name="connsiteX84" fmla="*/ 1160262 w 1915335"/>
              <a:gd name="connsiteY84" fmla="*/ 1383812 h 1573026"/>
              <a:gd name="connsiteX85" fmla="*/ 1157881 w 1915335"/>
              <a:gd name="connsiteY85" fmla="*/ 1421912 h 1573026"/>
              <a:gd name="connsiteX86" fmla="*/ 1079301 w 1915335"/>
              <a:gd name="connsiteY86" fmla="*/ 1450487 h 1573026"/>
              <a:gd name="connsiteX87" fmla="*/ 1069776 w 1915335"/>
              <a:gd name="connsiteY87" fmla="*/ 1538594 h 1573026"/>
              <a:gd name="connsiteX88" fmla="*/ 1003099 w 1915335"/>
              <a:gd name="connsiteY88" fmla="*/ 1560025 h 1573026"/>
              <a:gd name="connsiteX89" fmla="*/ 967048 w 1915335"/>
              <a:gd name="connsiteY89" fmla="*/ 1573012 h 1573026"/>
              <a:gd name="connsiteX90" fmla="*/ 886418 w 1915335"/>
              <a:gd name="connsiteY90" fmla="*/ 1557643 h 1573026"/>
              <a:gd name="connsiteX91" fmla="*/ 860224 w 1915335"/>
              <a:gd name="connsiteY91" fmla="*/ 1571931 h 1573026"/>
              <a:gd name="connsiteX92" fmla="*/ 805458 w 1915335"/>
              <a:gd name="connsiteY92" fmla="*/ 1543356 h 1573026"/>
              <a:gd name="connsiteX93" fmla="*/ 764974 w 1915335"/>
              <a:gd name="connsiteY93" fmla="*/ 1507637 h 1573026"/>
              <a:gd name="connsiteX94" fmla="*/ 722114 w 1915335"/>
              <a:gd name="connsiteY94" fmla="*/ 1479061 h 1573026"/>
              <a:gd name="connsiteX95" fmla="*/ 750687 w 1915335"/>
              <a:gd name="connsiteY95" fmla="*/ 1455250 h 1573026"/>
              <a:gd name="connsiteX96" fmla="*/ 738781 w 1915335"/>
              <a:gd name="connsiteY96" fmla="*/ 1438581 h 1573026"/>
              <a:gd name="connsiteX97" fmla="*/ 676868 w 1915335"/>
              <a:gd name="connsiteY97" fmla="*/ 1426675 h 1573026"/>
              <a:gd name="connsiteX98" fmla="*/ 657818 w 1915335"/>
              <a:gd name="connsiteY98" fmla="*/ 1402862 h 1573026"/>
              <a:gd name="connsiteX99" fmla="*/ 619720 w 1915335"/>
              <a:gd name="connsiteY99" fmla="*/ 1379050 h 1573026"/>
              <a:gd name="connsiteX100" fmla="*/ 614956 w 1915335"/>
              <a:gd name="connsiteY100" fmla="*/ 1390956 h 1573026"/>
              <a:gd name="connsiteX101" fmla="*/ 629245 w 1915335"/>
              <a:gd name="connsiteY101" fmla="*/ 1429056 h 1573026"/>
              <a:gd name="connsiteX102" fmla="*/ 598287 w 1915335"/>
              <a:gd name="connsiteY102" fmla="*/ 1443343 h 1573026"/>
              <a:gd name="connsiteX103" fmla="*/ 572095 w 1915335"/>
              <a:gd name="connsiteY103" fmla="*/ 1457630 h 1573026"/>
              <a:gd name="connsiteX104" fmla="*/ 555424 w 1915335"/>
              <a:gd name="connsiteY104" fmla="*/ 1450487 h 1573026"/>
              <a:gd name="connsiteX105" fmla="*/ 510181 w 1915335"/>
              <a:gd name="connsiteY105" fmla="*/ 1388575 h 1573026"/>
              <a:gd name="connsiteX106" fmla="*/ 464939 w 1915335"/>
              <a:gd name="connsiteY106" fmla="*/ 1355237 h 1573026"/>
              <a:gd name="connsiteX107" fmla="*/ 486370 w 1915335"/>
              <a:gd name="connsiteY107" fmla="*/ 1338568 h 1573026"/>
              <a:gd name="connsiteX108" fmla="*/ 507801 w 1915335"/>
              <a:gd name="connsiteY108" fmla="*/ 1298087 h 1573026"/>
              <a:gd name="connsiteX109" fmla="*/ 493512 w 1915335"/>
              <a:gd name="connsiteY109" fmla="*/ 1286181 h 1573026"/>
              <a:gd name="connsiteX110" fmla="*/ 455414 w 1915335"/>
              <a:gd name="connsiteY110" fmla="*/ 1288562 h 1573026"/>
              <a:gd name="connsiteX111" fmla="*/ 379214 w 1915335"/>
              <a:gd name="connsiteY111" fmla="*/ 1245700 h 1573026"/>
              <a:gd name="connsiteX112" fmla="*/ 336349 w 1915335"/>
              <a:gd name="connsiteY112" fmla="*/ 1226650 h 1573026"/>
              <a:gd name="connsiteX113" fmla="*/ 326826 w 1915335"/>
              <a:gd name="connsiteY113" fmla="*/ 1226650 h 1573026"/>
              <a:gd name="connsiteX114" fmla="*/ 314920 w 1915335"/>
              <a:gd name="connsiteY114" fmla="*/ 1162356 h 1573026"/>
              <a:gd name="connsiteX115" fmla="*/ 326826 w 1915335"/>
              <a:gd name="connsiteY115" fmla="*/ 1098062 h 1573026"/>
              <a:gd name="connsiteX116" fmla="*/ 295870 w 1915335"/>
              <a:gd name="connsiteY116" fmla="*/ 1064725 h 1573026"/>
              <a:gd name="connsiteX117" fmla="*/ 243483 w 1915335"/>
              <a:gd name="connsiteY117" fmla="*/ 1040912 h 1573026"/>
              <a:gd name="connsiteX118" fmla="*/ 269676 w 1915335"/>
              <a:gd name="connsiteY118" fmla="*/ 1017100 h 1573026"/>
              <a:gd name="connsiteX119" fmla="*/ 314920 w 1915335"/>
              <a:gd name="connsiteY119" fmla="*/ 1021862 h 1573026"/>
              <a:gd name="connsiteX120" fmla="*/ 310158 w 1915335"/>
              <a:gd name="connsiteY120" fmla="*/ 974237 h 1573026"/>
              <a:gd name="connsiteX121" fmla="*/ 281583 w 1915335"/>
              <a:gd name="connsiteY121" fmla="*/ 969475 h 1573026"/>
              <a:gd name="connsiteX122" fmla="*/ 286345 w 1915335"/>
              <a:gd name="connsiteY122" fmla="*/ 921850 h 1573026"/>
              <a:gd name="connsiteX123" fmla="*/ 255389 w 1915335"/>
              <a:gd name="connsiteY123" fmla="*/ 907562 h 1573026"/>
              <a:gd name="connsiteX124" fmla="*/ 91078 w 1915335"/>
              <a:gd name="connsiteY124" fmla="*/ 907562 h 1573026"/>
              <a:gd name="connsiteX125" fmla="*/ 81558 w 1915335"/>
              <a:gd name="connsiteY125" fmla="*/ 907562 h 1573026"/>
              <a:gd name="connsiteX0" fmla="*/ 428 w 1834205"/>
              <a:gd name="connsiteY0" fmla="*/ 907562 h 1573026"/>
              <a:gd name="connsiteX1" fmla="*/ 338565 w 1834205"/>
              <a:gd name="connsiteY1" fmla="*/ 748016 h 1573026"/>
              <a:gd name="connsiteX2" fmla="*/ 250457 w 1834205"/>
              <a:gd name="connsiteY2" fmla="*/ 386068 h 1573026"/>
              <a:gd name="connsiteX3" fmla="*/ 250457 w 1834205"/>
              <a:gd name="connsiteY3" fmla="*/ 347968 h 1573026"/>
              <a:gd name="connsiteX4" fmla="*/ 262365 w 1834205"/>
              <a:gd name="connsiteY4" fmla="*/ 340823 h 1573026"/>
              <a:gd name="connsiteX5" fmla="*/ 319513 w 1834205"/>
              <a:gd name="connsiteY5" fmla="*/ 343206 h 1573026"/>
              <a:gd name="connsiteX6" fmla="*/ 419526 w 1834205"/>
              <a:gd name="connsiteY6" fmla="*/ 317012 h 1573026"/>
              <a:gd name="connsiteX7" fmla="*/ 490963 w 1834205"/>
              <a:gd name="connsiteY7" fmla="*/ 305106 h 1573026"/>
              <a:gd name="connsiteX8" fmla="*/ 576355 w 1834205"/>
              <a:gd name="connsiteY8" fmla="*/ 250164 h 1573026"/>
              <a:gd name="connsiteX9" fmla="*/ 648126 w 1834205"/>
              <a:gd name="connsiteY9" fmla="*/ 221762 h 1573026"/>
              <a:gd name="connsiteX10" fmla="*/ 717184 w 1834205"/>
              <a:gd name="connsiteY10" fmla="*/ 188423 h 1573026"/>
              <a:gd name="connsiteX11" fmla="*/ 788619 w 1834205"/>
              <a:gd name="connsiteY11" fmla="*/ 195568 h 1573026"/>
              <a:gd name="connsiteX12" fmla="*/ 841007 w 1834205"/>
              <a:gd name="connsiteY12" fmla="*/ 174137 h 1573026"/>
              <a:gd name="connsiteX13" fmla="*/ 871965 w 1834205"/>
              <a:gd name="connsiteY13" fmla="*/ 183660 h 1573026"/>
              <a:gd name="connsiteX14" fmla="*/ 945782 w 1834205"/>
              <a:gd name="connsiteY14" fmla="*/ 233668 h 1573026"/>
              <a:gd name="connsiteX15" fmla="*/ 883869 w 1834205"/>
              <a:gd name="connsiteY15" fmla="*/ 209856 h 1573026"/>
              <a:gd name="connsiteX16" fmla="*/ 905301 w 1834205"/>
              <a:gd name="connsiteY16" fmla="*/ 281293 h 1573026"/>
              <a:gd name="connsiteX17" fmla="*/ 943403 w 1834205"/>
              <a:gd name="connsiteY17" fmla="*/ 309866 h 1573026"/>
              <a:gd name="connsiteX18" fmla="*/ 1038651 w 1834205"/>
              <a:gd name="connsiteY18" fmla="*/ 314631 h 1573026"/>
              <a:gd name="connsiteX19" fmla="*/ 1105328 w 1834205"/>
              <a:gd name="connsiteY19" fmla="*/ 271766 h 1573026"/>
              <a:gd name="connsiteX20" fmla="*/ 1102944 w 1834205"/>
              <a:gd name="connsiteY20" fmla="*/ 293200 h 1573026"/>
              <a:gd name="connsiteX21" fmla="*/ 1067226 w 1834205"/>
              <a:gd name="connsiteY21" fmla="*/ 321775 h 1573026"/>
              <a:gd name="connsiteX22" fmla="*/ 993407 w 1834205"/>
              <a:gd name="connsiteY22" fmla="*/ 338443 h 1573026"/>
              <a:gd name="connsiteX23" fmla="*/ 1000553 w 1834205"/>
              <a:gd name="connsiteY23" fmla="*/ 367017 h 1573026"/>
              <a:gd name="connsiteX24" fmla="*/ 1124378 w 1834205"/>
              <a:gd name="connsiteY24" fmla="*/ 331298 h 1573026"/>
              <a:gd name="connsiteX25" fmla="*/ 1176763 w 1834205"/>
              <a:gd name="connsiteY25" fmla="*/ 295581 h 1573026"/>
              <a:gd name="connsiteX26" fmla="*/ 1219627 w 1834205"/>
              <a:gd name="connsiteY26" fmla="*/ 271766 h 1573026"/>
              <a:gd name="connsiteX27" fmla="*/ 1143428 w 1834205"/>
              <a:gd name="connsiteY27" fmla="*/ 264623 h 1573026"/>
              <a:gd name="connsiteX28" fmla="*/ 1143428 w 1834205"/>
              <a:gd name="connsiteY28" fmla="*/ 202710 h 1573026"/>
              <a:gd name="connsiteX29" fmla="*/ 1193433 w 1834205"/>
              <a:gd name="connsiteY29" fmla="*/ 202710 h 1573026"/>
              <a:gd name="connsiteX30" fmla="*/ 1300589 w 1834205"/>
              <a:gd name="connsiteY30" fmla="*/ 97935 h 1573026"/>
              <a:gd name="connsiteX31" fmla="*/ 1350595 w 1834205"/>
              <a:gd name="connsiteY31" fmla="*/ 305 h 1573026"/>
              <a:gd name="connsiteX32" fmla="*/ 1314877 w 1834205"/>
              <a:gd name="connsiteY32" fmla="*/ 114604 h 1573026"/>
              <a:gd name="connsiteX33" fmla="*/ 1241059 w 1834205"/>
              <a:gd name="connsiteY33" fmla="*/ 193186 h 1573026"/>
              <a:gd name="connsiteX34" fmla="*/ 1305351 w 1834205"/>
              <a:gd name="connsiteY34" fmla="*/ 217000 h 1573026"/>
              <a:gd name="connsiteX35" fmla="*/ 1364882 w 1834205"/>
              <a:gd name="connsiteY35" fmla="*/ 212237 h 1573026"/>
              <a:gd name="connsiteX36" fmla="*/ 1410128 w 1834205"/>
              <a:gd name="connsiteY36" fmla="*/ 257480 h 1573026"/>
              <a:gd name="connsiteX37" fmla="*/ 1460132 w 1834205"/>
              <a:gd name="connsiteY37" fmla="*/ 243193 h 1573026"/>
              <a:gd name="connsiteX38" fmla="*/ 1502994 w 1834205"/>
              <a:gd name="connsiteY38" fmla="*/ 178900 h 1573026"/>
              <a:gd name="connsiteX39" fmla="*/ 1545857 w 1834205"/>
              <a:gd name="connsiteY39" fmla="*/ 169375 h 1573026"/>
              <a:gd name="connsiteX40" fmla="*/ 1650632 w 1834205"/>
              <a:gd name="connsiteY40" fmla="*/ 152706 h 1573026"/>
              <a:gd name="connsiteX41" fmla="*/ 1667301 w 1834205"/>
              <a:gd name="connsiteY41" fmla="*/ 147943 h 1573026"/>
              <a:gd name="connsiteX42" fmla="*/ 1755407 w 1834205"/>
              <a:gd name="connsiteY42" fmla="*/ 166993 h 1573026"/>
              <a:gd name="connsiteX43" fmla="*/ 1786363 w 1834205"/>
              <a:gd name="connsiteY43" fmla="*/ 188425 h 1573026"/>
              <a:gd name="connsiteX44" fmla="*/ 1812558 w 1834205"/>
              <a:gd name="connsiteY44" fmla="*/ 205092 h 1573026"/>
              <a:gd name="connsiteX45" fmla="*/ 1833988 w 1834205"/>
              <a:gd name="connsiteY45" fmla="*/ 221762 h 1573026"/>
              <a:gd name="connsiteX46" fmla="*/ 1814938 w 1834205"/>
              <a:gd name="connsiteY46" fmla="*/ 264625 h 1573026"/>
              <a:gd name="connsiteX47" fmla="*/ 1812557 w 1834205"/>
              <a:gd name="connsiteY47" fmla="*/ 319393 h 1573026"/>
              <a:gd name="connsiteX48" fmla="*/ 1798269 w 1834205"/>
              <a:gd name="connsiteY48" fmla="*/ 376543 h 1573026"/>
              <a:gd name="connsiteX49" fmla="*/ 1800651 w 1834205"/>
              <a:gd name="connsiteY49" fmla="*/ 386068 h 1573026"/>
              <a:gd name="connsiteX50" fmla="*/ 1831607 w 1834205"/>
              <a:gd name="connsiteY50" fmla="*/ 393212 h 1573026"/>
              <a:gd name="connsiteX51" fmla="*/ 1819701 w 1834205"/>
              <a:gd name="connsiteY51" fmla="*/ 424168 h 1573026"/>
              <a:gd name="connsiteX52" fmla="*/ 1786363 w 1834205"/>
              <a:gd name="connsiteY52" fmla="*/ 445600 h 1573026"/>
              <a:gd name="connsiteX53" fmla="*/ 1772076 w 1834205"/>
              <a:gd name="connsiteY53" fmla="*/ 476556 h 1573026"/>
              <a:gd name="connsiteX54" fmla="*/ 1775329 w 1834205"/>
              <a:gd name="connsiteY54" fmla="*/ 559163 h 1573026"/>
              <a:gd name="connsiteX55" fmla="*/ 1762550 w 1834205"/>
              <a:gd name="connsiteY55" fmla="*/ 590856 h 1573026"/>
              <a:gd name="connsiteX56" fmla="*/ 1760169 w 1834205"/>
              <a:gd name="connsiteY56" fmla="*/ 655150 h 1573026"/>
              <a:gd name="connsiteX57" fmla="*/ 1781601 w 1834205"/>
              <a:gd name="connsiteY57" fmla="*/ 690868 h 1573026"/>
              <a:gd name="connsiteX58" fmla="*/ 1776838 w 1834205"/>
              <a:gd name="connsiteY58" fmla="*/ 743256 h 1573026"/>
              <a:gd name="connsiteX59" fmla="*/ 1779219 w 1834205"/>
              <a:gd name="connsiteY59" fmla="*/ 790881 h 1573026"/>
              <a:gd name="connsiteX60" fmla="*/ 1767313 w 1834205"/>
              <a:gd name="connsiteY60" fmla="*/ 805168 h 1573026"/>
              <a:gd name="connsiteX61" fmla="*/ 1738738 w 1834205"/>
              <a:gd name="connsiteY61" fmla="*/ 890893 h 1573026"/>
              <a:gd name="connsiteX62" fmla="*/ 1707784 w 1834205"/>
              <a:gd name="connsiteY62" fmla="*/ 967092 h 1573026"/>
              <a:gd name="connsiteX63" fmla="*/ 1672063 w 1834205"/>
              <a:gd name="connsiteY63" fmla="*/ 945662 h 1573026"/>
              <a:gd name="connsiteX64" fmla="*/ 1612532 w 1834205"/>
              <a:gd name="connsiteY64" fmla="*/ 917087 h 1573026"/>
              <a:gd name="connsiteX65" fmla="*/ 1583957 w 1834205"/>
              <a:gd name="connsiteY65" fmla="*/ 883750 h 1573026"/>
              <a:gd name="connsiteX66" fmla="*/ 1550621 w 1834205"/>
              <a:gd name="connsiteY66" fmla="*/ 869462 h 1573026"/>
              <a:gd name="connsiteX67" fmla="*/ 1517282 w 1834205"/>
              <a:gd name="connsiteY67" fmla="*/ 871843 h 1573026"/>
              <a:gd name="connsiteX68" fmla="*/ 1467276 w 1834205"/>
              <a:gd name="connsiteY68" fmla="*/ 895656 h 1573026"/>
              <a:gd name="connsiteX69" fmla="*/ 1443463 w 1834205"/>
              <a:gd name="connsiteY69" fmla="*/ 909943 h 1573026"/>
              <a:gd name="connsiteX70" fmla="*/ 1374409 w 1834205"/>
              <a:gd name="connsiteY70" fmla="*/ 926612 h 1573026"/>
              <a:gd name="connsiteX71" fmla="*/ 1352976 w 1834205"/>
              <a:gd name="connsiteY71" fmla="*/ 957568 h 1573026"/>
              <a:gd name="connsiteX72" fmla="*/ 1350594 w 1834205"/>
              <a:gd name="connsiteY72" fmla="*/ 1036150 h 1573026"/>
              <a:gd name="connsiteX73" fmla="*/ 1352978 w 1834205"/>
              <a:gd name="connsiteY73" fmla="*/ 1062342 h 1573026"/>
              <a:gd name="connsiteX74" fmla="*/ 1252963 w 1834205"/>
              <a:gd name="connsiteY74" fmla="*/ 1112350 h 1573026"/>
              <a:gd name="connsiteX75" fmla="*/ 1210101 w 1834205"/>
              <a:gd name="connsiteY75" fmla="*/ 1112350 h 1573026"/>
              <a:gd name="connsiteX76" fmla="*/ 1119615 w 1834205"/>
              <a:gd name="connsiteY76" fmla="*/ 1148067 h 1573026"/>
              <a:gd name="connsiteX77" fmla="*/ 1098182 w 1834205"/>
              <a:gd name="connsiteY77" fmla="*/ 1188550 h 1573026"/>
              <a:gd name="connsiteX78" fmla="*/ 1098184 w 1834205"/>
              <a:gd name="connsiteY78" fmla="*/ 1238556 h 1573026"/>
              <a:gd name="connsiteX79" fmla="*/ 1048176 w 1834205"/>
              <a:gd name="connsiteY79" fmla="*/ 1279037 h 1573026"/>
              <a:gd name="connsiteX80" fmla="*/ 1031509 w 1834205"/>
              <a:gd name="connsiteY80" fmla="*/ 1309993 h 1573026"/>
              <a:gd name="connsiteX81" fmla="*/ 1033888 w 1834205"/>
              <a:gd name="connsiteY81" fmla="*/ 1331425 h 1573026"/>
              <a:gd name="connsiteX82" fmla="*/ 1067226 w 1834205"/>
              <a:gd name="connsiteY82" fmla="*/ 1326662 h 1573026"/>
              <a:gd name="connsiteX83" fmla="*/ 1091040 w 1834205"/>
              <a:gd name="connsiteY83" fmla="*/ 1350474 h 1573026"/>
              <a:gd name="connsiteX84" fmla="*/ 1079132 w 1834205"/>
              <a:gd name="connsiteY84" fmla="*/ 1383812 h 1573026"/>
              <a:gd name="connsiteX85" fmla="*/ 1076751 w 1834205"/>
              <a:gd name="connsiteY85" fmla="*/ 1421912 h 1573026"/>
              <a:gd name="connsiteX86" fmla="*/ 998171 w 1834205"/>
              <a:gd name="connsiteY86" fmla="*/ 1450487 h 1573026"/>
              <a:gd name="connsiteX87" fmla="*/ 988646 w 1834205"/>
              <a:gd name="connsiteY87" fmla="*/ 1538594 h 1573026"/>
              <a:gd name="connsiteX88" fmla="*/ 921969 w 1834205"/>
              <a:gd name="connsiteY88" fmla="*/ 1560025 h 1573026"/>
              <a:gd name="connsiteX89" fmla="*/ 885918 w 1834205"/>
              <a:gd name="connsiteY89" fmla="*/ 1573012 h 1573026"/>
              <a:gd name="connsiteX90" fmla="*/ 805288 w 1834205"/>
              <a:gd name="connsiteY90" fmla="*/ 1557643 h 1573026"/>
              <a:gd name="connsiteX91" fmla="*/ 779094 w 1834205"/>
              <a:gd name="connsiteY91" fmla="*/ 1571931 h 1573026"/>
              <a:gd name="connsiteX92" fmla="*/ 724328 w 1834205"/>
              <a:gd name="connsiteY92" fmla="*/ 1543356 h 1573026"/>
              <a:gd name="connsiteX93" fmla="*/ 683844 w 1834205"/>
              <a:gd name="connsiteY93" fmla="*/ 1507637 h 1573026"/>
              <a:gd name="connsiteX94" fmla="*/ 640984 w 1834205"/>
              <a:gd name="connsiteY94" fmla="*/ 1479061 h 1573026"/>
              <a:gd name="connsiteX95" fmla="*/ 669557 w 1834205"/>
              <a:gd name="connsiteY95" fmla="*/ 1455250 h 1573026"/>
              <a:gd name="connsiteX96" fmla="*/ 657651 w 1834205"/>
              <a:gd name="connsiteY96" fmla="*/ 1438581 h 1573026"/>
              <a:gd name="connsiteX97" fmla="*/ 595738 w 1834205"/>
              <a:gd name="connsiteY97" fmla="*/ 1426675 h 1573026"/>
              <a:gd name="connsiteX98" fmla="*/ 576688 w 1834205"/>
              <a:gd name="connsiteY98" fmla="*/ 1402862 h 1573026"/>
              <a:gd name="connsiteX99" fmla="*/ 538590 w 1834205"/>
              <a:gd name="connsiteY99" fmla="*/ 1379050 h 1573026"/>
              <a:gd name="connsiteX100" fmla="*/ 533826 w 1834205"/>
              <a:gd name="connsiteY100" fmla="*/ 1390956 h 1573026"/>
              <a:gd name="connsiteX101" fmla="*/ 548115 w 1834205"/>
              <a:gd name="connsiteY101" fmla="*/ 1429056 h 1573026"/>
              <a:gd name="connsiteX102" fmla="*/ 517157 w 1834205"/>
              <a:gd name="connsiteY102" fmla="*/ 1443343 h 1573026"/>
              <a:gd name="connsiteX103" fmla="*/ 490965 w 1834205"/>
              <a:gd name="connsiteY103" fmla="*/ 1457630 h 1573026"/>
              <a:gd name="connsiteX104" fmla="*/ 474294 w 1834205"/>
              <a:gd name="connsiteY104" fmla="*/ 1450487 h 1573026"/>
              <a:gd name="connsiteX105" fmla="*/ 429051 w 1834205"/>
              <a:gd name="connsiteY105" fmla="*/ 1388575 h 1573026"/>
              <a:gd name="connsiteX106" fmla="*/ 383809 w 1834205"/>
              <a:gd name="connsiteY106" fmla="*/ 1355237 h 1573026"/>
              <a:gd name="connsiteX107" fmla="*/ 405240 w 1834205"/>
              <a:gd name="connsiteY107" fmla="*/ 1338568 h 1573026"/>
              <a:gd name="connsiteX108" fmla="*/ 426671 w 1834205"/>
              <a:gd name="connsiteY108" fmla="*/ 1298087 h 1573026"/>
              <a:gd name="connsiteX109" fmla="*/ 412382 w 1834205"/>
              <a:gd name="connsiteY109" fmla="*/ 1286181 h 1573026"/>
              <a:gd name="connsiteX110" fmla="*/ 374284 w 1834205"/>
              <a:gd name="connsiteY110" fmla="*/ 1288562 h 1573026"/>
              <a:gd name="connsiteX111" fmla="*/ 298084 w 1834205"/>
              <a:gd name="connsiteY111" fmla="*/ 1245700 h 1573026"/>
              <a:gd name="connsiteX112" fmla="*/ 255219 w 1834205"/>
              <a:gd name="connsiteY112" fmla="*/ 1226650 h 1573026"/>
              <a:gd name="connsiteX113" fmla="*/ 245696 w 1834205"/>
              <a:gd name="connsiteY113" fmla="*/ 1226650 h 1573026"/>
              <a:gd name="connsiteX114" fmla="*/ 233790 w 1834205"/>
              <a:gd name="connsiteY114" fmla="*/ 1162356 h 1573026"/>
              <a:gd name="connsiteX115" fmla="*/ 245696 w 1834205"/>
              <a:gd name="connsiteY115" fmla="*/ 1098062 h 1573026"/>
              <a:gd name="connsiteX116" fmla="*/ 214740 w 1834205"/>
              <a:gd name="connsiteY116" fmla="*/ 1064725 h 1573026"/>
              <a:gd name="connsiteX117" fmla="*/ 162353 w 1834205"/>
              <a:gd name="connsiteY117" fmla="*/ 1040912 h 1573026"/>
              <a:gd name="connsiteX118" fmla="*/ 188546 w 1834205"/>
              <a:gd name="connsiteY118" fmla="*/ 1017100 h 1573026"/>
              <a:gd name="connsiteX119" fmla="*/ 233790 w 1834205"/>
              <a:gd name="connsiteY119" fmla="*/ 1021862 h 1573026"/>
              <a:gd name="connsiteX120" fmla="*/ 229028 w 1834205"/>
              <a:gd name="connsiteY120" fmla="*/ 974237 h 1573026"/>
              <a:gd name="connsiteX121" fmla="*/ 200453 w 1834205"/>
              <a:gd name="connsiteY121" fmla="*/ 969475 h 1573026"/>
              <a:gd name="connsiteX122" fmla="*/ 205215 w 1834205"/>
              <a:gd name="connsiteY122" fmla="*/ 921850 h 1573026"/>
              <a:gd name="connsiteX123" fmla="*/ 174259 w 1834205"/>
              <a:gd name="connsiteY123" fmla="*/ 907562 h 1573026"/>
              <a:gd name="connsiteX124" fmla="*/ 9948 w 1834205"/>
              <a:gd name="connsiteY124" fmla="*/ 907562 h 1573026"/>
              <a:gd name="connsiteX125" fmla="*/ 428 w 1834205"/>
              <a:gd name="connsiteY125" fmla="*/ 907562 h 1573026"/>
              <a:gd name="connsiteX0" fmla="*/ 264396 w 1824330"/>
              <a:gd name="connsiteY0" fmla="*/ 833743 h 1573026"/>
              <a:gd name="connsiteX1" fmla="*/ 328690 w 1824330"/>
              <a:gd name="connsiteY1" fmla="*/ 748016 h 1573026"/>
              <a:gd name="connsiteX2" fmla="*/ 240582 w 1824330"/>
              <a:gd name="connsiteY2" fmla="*/ 386068 h 1573026"/>
              <a:gd name="connsiteX3" fmla="*/ 240582 w 1824330"/>
              <a:gd name="connsiteY3" fmla="*/ 347968 h 1573026"/>
              <a:gd name="connsiteX4" fmla="*/ 252490 w 1824330"/>
              <a:gd name="connsiteY4" fmla="*/ 340823 h 1573026"/>
              <a:gd name="connsiteX5" fmla="*/ 309638 w 1824330"/>
              <a:gd name="connsiteY5" fmla="*/ 343206 h 1573026"/>
              <a:gd name="connsiteX6" fmla="*/ 409651 w 1824330"/>
              <a:gd name="connsiteY6" fmla="*/ 317012 h 1573026"/>
              <a:gd name="connsiteX7" fmla="*/ 481088 w 1824330"/>
              <a:gd name="connsiteY7" fmla="*/ 305106 h 1573026"/>
              <a:gd name="connsiteX8" fmla="*/ 566480 w 1824330"/>
              <a:gd name="connsiteY8" fmla="*/ 250164 h 1573026"/>
              <a:gd name="connsiteX9" fmla="*/ 638251 w 1824330"/>
              <a:gd name="connsiteY9" fmla="*/ 221762 h 1573026"/>
              <a:gd name="connsiteX10" fmla="*/ 707309 w 1824330"/>
              <a:gd name="connsiteY10" fmla="*/ 188423 h 1573026"/>
              <a:gd name="connsiteX11" fmla="*/ 778744 w 1824330"/>
              <a:gd name="connsiteY11" fmla="*/ 195568 h 1573026"/>
              <a:gd name="connsiteX12" fmla="*/ 831132 w 1824330"/>
              <a:gd name="connsiteY12" fmla="*/ 174137 h 1573026"/>
              <a:gd name="connsiteX13" fmla="*/ 862090 w 1824330"/>
              <a:gd name="connsiteY13" fmla="*/ 183660 h 1573026"/>
              <a:gd name="connsiteX14" fmla="*/ 935907 w 1824330"/>
              <a:gd name="connsiteY14" fmla="*/ 233668 h 1573026"/>
              <a:gd name="connsiteX15" fmla="*/ 873994 w 1824330"/>
              <a:gd name="connsiteY15" fmla="*/ 209856 h 1573026"/>
              <a:gd name="connsiteX16" fmla="*/ 895426 w 1824330"/>
              <a:gd name="connsiteY16" fmla="*/ 281293 h 1573026"/>
              <a:gd name="connsiteX17" fmla="*/ 933528 w 1824330"/>
              <a:gd name="connsiteY17" fmla="*/ 309866 h 1573026"/>
              <a:gd name="connsiteX18" fmla="*/ 1028776 w 1824330"/>
              <a:gd name="connsiteY18" fmla="*/ 314631 h 1573026"/>
              <a:gd name="connsiteX19" fmla="*/ 1095453 w 1824330"/>
              <a:gd name="connsiteY19" fmla="*/ 271766 h 1573026"/>
              <a:gd name="connsiteX20" fmla="*/ 1093069 w 1824330"/>
              <a:gd name="connsiteY20" fmla="*/ 293200 h 1573026"/>
              <a:gd name="connsiteX21" fmla="*/ 1057351 w 1824330"/>
              <a:gd name="connsiteY21" fmla="*/ 321775 h 1573026"/>
              <a:gd name="connsiteX22" fmla="*/ 983532 w 1824330"/>
              <a:gd name="connsiteY22" fmla="*/ 338443 h 1573026"/>
              <a:gd name="connsiteX23" fmla="*/ 990678 w 1824330"/>
              <a:gd name="connsiteY23" fmla="*/ 367017 h 1573026"/>
              <a:gd name="connsiteX24" fmla="*/ 1114503 w 1824330"/>
              <a:gd name="connsiteY24" fmla="*/ 331298 h 1573026"/>
              <a:gd name="connsiteX25" fmla="*/ 1166888 w 1824330"/>
              <a:gd name="connsiteY25" fmla="*/ 295581 h 1573026"/>
              <a:gd name="connsiteX26" fmla="*/ 1209752 w 1824330"/>
              <a:gd name="connsiteY26" fmla="*/ 271766 h 1573026"/>
              <a:gd name="connsiteX27" fmla="*/ 1133553 w 1824330"/>
              <a:gd name="connsiteY27" fmla="*/ 264623 h 1573026"/>
              <a:gd name="connsiteX28" fmla="*/ 1133553 w 1824330"/>
              <a:gd name="connsiteY28" fmla="*/ 202710 h 1573026"/>
              <a:gd name="connsiteX29" fmla="*/ 1183558 w 1824330"/>
              <a:gd name="connsiteY29" fmla="*/ 202710 h 1573026"/>
              <a:gd name="connsiteX30" fmla="*/ 1290714 w 1824330"/>
              <a:gd name="connsiteY30" fmla="*/ 97935 h 1573026"/>
              <a:gd name="connsiteX31" fmla="*/ 1340720 w 1824330"/>
              <a:gd name="connsiteY31" fmla="*/ 305 h 1573026"/>
              <a:gd name="connsiteX32" fmla="*/ 1305002 w 1824330"/>
              <a:gd name="connsiteY32" fmla="*/ 114604 h 1573026"/>
              <a:gd name="connsiteX33" fmla="*/ 1231184 w 1824330"/>
              <a:gd name="connsiteY33" fmla="*/ 193186 h 1573026"/>
              <a:gd name="connsiteX34" fmla="*/ 1295476 w 1824330"/>
              <a:gd name="connsiteY34" fmla="*/ 217000 h 1573026"/>
              <a:gd name="connsiteX35" fmla="*/ 1355007 w 1824330"/>
              <a:gd name="connsiteY35" fmla="*/ 212237 h 1573026"/>
              <a:gd name="connsiteX36" fmla="*/ 1400253 w 1824330"/>
              <a:gd name="connsiteY36" fmla="*/ 257480 h 1573026"/>
              <a:gd name="connsiteX37" fmla="*/ 1450257 w 1824330"/>
              <a:gd name="connsiteY37" fmla="*/ 243193 h 1573026"/>
              <a:gd name="connsiteX38" fmla="*/ 1493119 w 1824330"/>
              <a:gd name="connsiteY38" fmla="*/ 178900 h 1573026"/>
              <a:gd name="connsiteX39" fmla="*/ 1535982 w 1824330"/>
              <a:gd name="connsiteY39" fmla="*/ 169375 h 1573026"/>
              <a:gd name="connsiteX40" fmla="*/ 1640757 w 1824330"/>
              <a:gd name="connsiteY40" fmla="*/ 152706 h 1573026"/>
              <a:gd name="connsiteX41" fmla="*/ 1657426 w 1824330"/>
              <a:gd name="connsiteY41" fmla="*/ 147943 h 1573026"/>
              <a:gd name="connsiteX42" fmla="*/ 1745532 w 1824330"/>
              <a:gd name="connsiteY42" fmla="*/ 166993 h 1573026"/>
              <a:gd name="connsiteX43" fmla="*/ 1776488 w 1824330"/>
              <a:gd name="connsiteY43" fmla="*/ 188425 h 1573026"/>
              <a:gd name="connsiteX44" fmla="*/ 1802683 w 1824330"/>
              <a:gd name="connsiteY44" fmla="*/ 205092 h 1573026"/>
              <a:gd name="connsiteX45" fmla="*/ 1824113 w 1824330"/>
              <a:gd name="connsiteY45" fmla="*/ 221762 h 1573026"/>
              <a:gd name="connsiteX46" fmla="*/ 1805063 w 1824330"/>
              <a:gd name="connsiteY46" fmla="*/ 264625 h 1573026"/>
              <a:gd name="connsiteX47" fmla="*/ 1802682 w 1824330"/>
              <a:gd name="connsiteY47" fmla="*/ 319393 h 1573026"/>
              <a:gd name="connsiteX48" fmla="*/ 1788394 w 1824330"/>
              <a:gd name="connsiteY48" fmla="*/ 376543 h 1573026"/>
              <a:gd name="connsiteX49" fmla="*/ 1790776 w 1824330"/>
              <a:gd name="connsiteY49" fmla="*/ 386068 h 1573026"/>
              <a:gd name="connsiteX50" fmla="*/ 1821732 w 1824330"/>
              <a:gd name="connsiteY50" fmla="*/ 393212 h 1573026"/>
              <a:gd name="connsiteX51" fmla="*/ 1809826 w 1824330"/>
              <a:gd name="connsiteY51" fmla="*/ 424168 h 1573026"/>
              <a:gd name="connsiteX52" fmla="*/ 1776488 w 1824330"/>
              <a:gd name="connsiteY52" fmla="*/ 445600 h 1573026"/>
              <a:gd name="connsiteX53" fmla="*/ 1762201 w 1824330"/>
              <a:gd name="connsiteY53" fmla="*/ 476556 h 1573026"/>
              <a:gd name="connsiteX54" fmla="*/ 1765454 w 1824330"/>
              <a:gd name="connsiteY54" fmla="*/ 559163 h 1573026"/>
              <a:gd name="connsiteX55" fmla="*/ 1752675 w 1824330"/>
              <a:gd name="connsiteY55" fmla="*/ 590856 h 1573026"/>
              <a:gd name="connsiteX56" fmla="*/ 1750294 w 1824330"/>
              <a:gd name="connsiteY56" fmla="*/ 655150 h 1573026"/>
              <a:gd name="connsiteX57" fmla="*/ 1771726 w 1824330"/>
              <a:gd name="connsiteY57" fmla="*/ 690868 h 1573026"/>
              <a:gd name="connsiteX58" fmla="*/ 1766963 w 1824330"/>
              <a:gd name="connsiteY58" fmla="*/ 743256 h 1573026"/>
              <a:gd name="connsiteX59" fmla="*/ 1769344 w 1824330"/>
              <a:gd name="connsiteY59" fmla="*/ 790881 h 1573026"/>
              <a:gd name="connsiteX60" fmla="*/ 1757438 w 1824330"/>
              <a:gd name="connsiteY60" fmla="*/ 805168 h 1573026"/>
              <a:gd name="connsiteX61" fmla="*/ 1728863 w 1824330"/>
              <a:gd name="connsiteY61" fmla="*/ 890893 h 1573026"/>
              <a:gd name="connsiteX62" fmla="*/ 1697909 w 1824330"/>
              <a:gd name="connsiteY62" fmla="*/ 967092 h 1573026"/>
              <a:gd name="connsiteX63" fmla="*/ 1662188 w 1824330"/>
              <a:gd name="connsiteY63" fmla="*/ 945662 h 1573026"/>
              <a:gd name="connsiteX64" fmla="*/ 1602657 w 1824330"/>
              <a:gd name="connsiteY64" fmla="*/ 917087 h 1573026"/>
              <a:gd name="connsiteX65" fmla="*/ 1574082 w 1824330"/>
              <a:gd name="connsiteY65" fmla="*/ 883750 h 1573026"/>
              <a:gd name="connsiteX66" fmla="*/ 1540746 w 1824330"/>
              <a:gd name="connsiteY66" fmla="*/ 869462 h 1573026"/>
              <a:gd name="connsiteX67" fmla="*/ 1507407 w 1824330"/>
              <a:gd name="connsiteY67" fmla="*/ 871843 h 1573026"/>
              <a:gd name="connsiteX68" fmla="*/ 1457401 w 1824330"/>
              <a:gd name="connsiteY68" fmla="*/ 895656 h 1573026"/>
              <a:gd name="connsiteX69" fmla="*/ 1433588 w 1824330"/>
              <a:gd name="connsiteY69" fmla="*/ 909943 h 1573026"/>
              <a:gd name="connsiteX70" fmla="*/ 1364534 w 1824330"/>
              <a:gd name="connsiteY70" fmla="*/ 926612 h 1573026"/>
              <a:gd name="connsiteX71" fmla="*/ 1343101 w 1824330"/>
              <a:gd name="connsiteY71" fmla="*/ 957568 h 1573026"/>
              <a:gd name="connsiteX72" fmla="*/ 1340719 w 1824330"/>
              <a:gd name="connsiteY72" fmla="*/ 1036150 h 1573026"/>
              <a:gd name="connsiteX73" fmla="*/ 1343103 w 1824330"/>
              <a:gd name="connsiteY73" fmla="*/ 1062342 h 1573026"/>
              <a:gd name="connsiteX74" fmla="*/ 1243088 w 1824330"/>
              <a:gd name="connsiteY74" fmla="*/ 1112350 h 1573026"/>
              <a:gd name="connsiteX75" fmla="*/ 1200226 w 1824330"/>
              <a:gd name="connsiteY75" fmla="*/ 1112350 h 1573026"/>
              <a:gd name="connsiteX76" fmla="*/ 1109740 w 1824330"/>
              <a:gd name="connsiteY76" fmla="*/ 1148067 h 1573026"/>
              <a:gd name="connsiteX77" fmla="*/ 1088307 w 1824330"/>
              <a:gd name="connsiteY77" fmla="*/ 1188550 h 1573026"/>
              <a:gd name="connsiteX78" fmla="*/ 1088309 w 1824330"/>
              <a:gd name="connsiteY78" fmla="*/ 1238556 h 1573026"/>
              <a:gd name="connsiteX79" fmla="*/ 1038301 w 1824330"/>
              <a:gd name="connsiteY79" fmla="*/ 1279037 h 1573026"/>
              <a:gd name="connsiteX80" fmla="*/ 1021634 w 1824330"/>
              <a:gd name="connsiteY80" fmla="*/ 1309993 h 1573026"/>
              <a:gd name="connsiteX81" fmla="*/ 1024013 w 1824330"/>
              <a:gd name="connsiteY81" fmla="*/ 1331425 h 1573026"/>
              <a:gd name="connsiteX82" fmla="*/ 1057351 w 1824330"/>
              <a:gd name="connsiteY82" fmla="*/ 1326662 h 1573026"/>
              <a:gd name="connsiteX83" fmla="*/ 1081165 w 1824330"/>
              <a:gd name="connsiteY83" fmla="*/ 1350474 h 1573026"/>
              <a:gd name="connsiteX84" fmla="*/ 1069257 w 1824330"/>
              <a:gd name="connsiteY84" fmla="*/ 1383812 h 1573026"/>
              <a:gd name="connsiteX85" fmla="*/ 1066876 w 1824330"/>
              <a:gd name="connsiteY85" fmla="*/ 1421912 h 1573026"/>
              <a:gd name="connsiteX86" fmla="*/ 988296 w 1824330"/>
              <a:gd name="connsiteY86" fmla="*/ 1450487 h 1573026"/>
              <a:gd name="connsiteX87" fmla="*/ 978771 w 1824330"/>
              <a:gd name="connsiteY87" fmla="*/ 1538594 h 1573026"/>
              <a:gd name="connsiteX88" fmla="*/ 912094 w 1824330"/>
              <a:gd name="connsiteY88" fmla="*/ 1560025 h 1573026"/>
              <a:gd name="connsiteX89" fmla="*/ 876043 w 1824330"/>
              <a:gd name="connsiteY89" fmla="*/ 1573012 h 1573026"/>
              <a:gd name="connsiteX90" fmla="*/ 795413 w 1824330"/>
              <a:gd name="connsiteY90" fmla="*/ 1557643 h 1573026"/>
              <a:gd name="connsiteX91" fmla="*/ 769219 w 1824330"/>
              <a:gd name="connsiteY91" fmla="*/ 1571931 h 1573026"/>
              <a:gd name="connsiteX92" fmla="*/ 714453 w 1824330"/>
              <a:gd name="connsiteY92" fmla="*/ 1543356 h 1573026"/>
              <a:gd name="connsiteX93" fmla="*/ 673969 w 1824330"/>
              <a:gd name="connsiteY93" fmla="*/ 1507637 h 1573026"/>
              <a:gd name="connsiteX94" fmla="*/ 631109 w 1824330"/>
              <a:gd name="connsiteY94" fmla="*/ 1479061 h 1573026"/>
              <a:gd name="connsiteX95" fmla="*/ 659682 w 1824330"/>
              <a:gd name="connsiteY95" fmla="*/ 1455250 h 1573026"/>
              <a:gd name="connsiteX96" fmla="*/ 647776 w 1824330"/>
              <a:gd name="connsiteY96" fmla="*/ 1438581 h 1573026"/>
              <a:gd name="connsiteX97" fmla="*/ 585863 w 1824330"/>
              <a:gd name="connsiteY97" fmla="*/ 1426675 h 1573026"/>
              <a:gd name="connsiteX98" fmla="*/ 566813 w 1824330"/>
              <a:gd name="connsiteY98" fmla="*/ 1402862 h 1573026"/>
              <a:gd name="connsiteX99" fmla="*/ 528715 w 1824330"/>
              <a:gd name="connsiteY99" fmla="*/ 1379050 h 1573026"/>
              <a:gd name="connsiteX100" fmla="*/ 523951 w 1824330"/>
              <a:gd name="connsiteY100" fmla="*/ 1390956 h 1573026"/>
              <a:gd name="connsiteX101" fmla="*/ 538240 w 1824330"/>
              <a:gd name="connsiteY101" fmla="*/ 1429056 h 1573026"/>
              <a:gd name="connsiteX102" fmla="*/ 507282 w 1824330"/>
              <a:gd name="connsiteY102" fmla="*/ 1443343 h 1573026"/>
              <a:gd name="connsiteX103" fmla="*/ 481090 w 1824330"/>
              <a:gd name="connsiteY103" fmla="*/ 1457630 h 1573026"/>
              <a:gd name="connsiteX104" fmla="*/ 464419 w 1824330"/>
              <a:gd name="connsiteY104" fmla="*/ 1450487 h 1573026"/>
              <a:gd name="connsiteX105" fmla="*/ 419176 w 1824330"/>
              <a:gd name="connsiteY105" fmla="*/ 1388575 h 1573026"/>
              <a:gd name="connsiteX106" fmla="*/ 373934 w 1824330"/>
              <a:gd name="connsiteY106" fmla="*/ 1355237 h 1573026"/>
              <a:gd name="connsiteX107" fmla="*/ 395365 w 1824330"/>
              <a:gd name="connsiteY107" fmla="*/ 1338568 h 1573026"/>
              <a:gd name="connsiteX108" fmla="*/ 416796 w 1824330"/>
              <a:gd name="connsiteY108" fmla="*/ 1298087 h 1573026"/>
              <a:gd name="connsiteX109" fmla="*/ 402507 w 1824330"/>
              <a:gd name="connsiteY109" fmla="*/ 1286181 h 1573026"/>
              <a:gd name="connsiteX110" fmla="*/ 364409 w 1824330"/>
              <a:gd name="connsiteY110" fmla="*/ 1288562 h 1573026"/>
              <a:gd name="connsiteX111" fmla="*/ 288209 w 1824330"/>
              <a:gd name="connsiteY111" fmla="*/ 1245700 h 1573026"/>
              <a:gd name="connsiteX112" fmla="*/ 245344 w 1824330"/>
              <a:gd name="connsiteY112" fmla="*/ 1226650 h 1573026"/>
              <a:gd name="connsiteX113" fmla="*/ 235821 w 1824330"/>
              <a:gd name="connsiteY113" fmla="*/ 1226650 h 1573026"/>
              <a:gd name="connsiteX114" fmla="*/ 223915 w 1824330"/>
              <a:gd name="connsiteY114" fmla="*/ 1162356 h 1573026"/>
              <a:gd name="connsiteX115" fmla="*/ 235821 w 1824330"/>
              <a:gd name="connsiteY115" fmla="*/ 1098062 h 1573026"/>
              <a:gd name="connsiteX116" fmla="*/ 204865 w 1824330"/>
              <a:gd name="connsiteY116" fmla="*/ 1064725 h 1573026"/>
              <a:gd name="connsiteX117" fmla="*/ 152478 w 1824330"/>
              <a:gd name="connsiteY117" fmla="*/ 1040912 h 1573026"/>
              <a:gd name="connsiteX118" fmla="*/ 178671 w 1824330"/>
              <a:gd name="connsiteY118" fmla="*/ 1017100 h 1573026"/>
              <a:gd name="connsiteX119" fmla="*/ 223915 w 1824330"/>
              <a:gd name="connsiteY119" fmla="*/ 1021862 h 1573026"/>
              <a:gd name="connsiteX120" fmla="*/ 219153 w 1824330"/>
              <a:gd name="connsiteY120" fmla="*/ 974237 h 1573026"/>
              <a:gd name="connsiteX121" fmla="*/ 190578 w 1824330"/>
              <a:gd name="connsiteY121" fmla="*/ 969475 h 1573026"/>
              <a:gd name="connsiteX122" fmla="*/ 195340 w 1824330"/>
              <a:gd name="connsiteY122" fmla="*/ 921850 h 1573026"/>
              <a:gd name="connsiteX123" fmla="*/ 164384 w 1824330"/>
              <a:gd name="connsiteY123" fmla="*/ 907562 h 1573026"/>
              <a:gd name="connsiteX124" fmla="*/ 73 w 1824330"/>
              <a:gd name="connsiteY124" fmla="*/ 907562 h 1573026"/>
              <a:gd name="connsiteX125" fmla="*/ 264396 w 1824330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136032 w 1672153"/>
              <a:gd name="connsiteY111" fmla="*/ 1245700 h 1573026"/>
              <a:gd name="connsiteX112" fmla="*/ 93167 w 1672153"/>
              <a:gd name="connsiteY112" fmla="*/ 1226650 h 1573026"/>
              <a:gd name="connsiteX113" fmla="*/ 83644 w 1672153"/>
              <a:gd name="connsiteY113" fmla="*/ 1226650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52688 w 1672153"/>
              <a:gd name="connsiteY116" fmla="*/ 1064725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71738 w 1672153"/>
              <a:gd name="connsiteY119" fmla="*/ 1021862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136032 w 1672153"/>
              <a:gd name="connsiteY111" fmla="*/ 1245700 h 1573026"/>
              <a:gd name="connsiteX112" fmla="*/ 93167 w 1672153"/>
              <a:gd name="connsiteY112" fmla="*/ 1226650 h 1573026"/>
              <a:gd name="connsiteX113" fmla="*/ 83644 w 1672153"/>
              <a:gd name="connsiteY113" fmla="*/ 1226650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52688 w 1672153"/>
              <a:gd name="connsiteY116" fmla="*/ 1064725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136032 w 1672153"/>
              <a:gd name="connsiteY111" fmla="*/ 1245700 h 1573026"/>
              <a:gd name="connsiteX112" fmla="*/ 93167 w 1672153"/>
              <a:gd name="connsiteY112" fmla="*/ 1226650 h 1573026"/>
              <a:gd name="connsiteX113" fmla="*/ 83644 w 1672153"/>
              <a:gd name="connsiteY113" fmla="*/ 1226650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136032 w 1672153"/>
              <a:gd name="connsiteY111" fmla="*/ 1245700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612280 w 1672153"/>
              <a:gd name="connsiteY98" fmla="*/ 1217124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700386 w 1672153"/>
              <a:gd name="connsiteY96" fmla="*/ 1262368 h 1573026"/>
              <a:gd name="connsiteX97" fmla="*/ 433686 w 1672153"/>
              <a:gd name="connsiteY97" fmla="*/ 1426675 h 1573026"/>
              <a:gd name="connsiteX98" fmla="*/ 612280 w 1672153"/>
              <a:gd name="connsiteY98" fmla="*/ 1217124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745629 w 1672153"/>
              <a:gd name="connsiteY93" fmla="*/ 1300468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700386 w 1672153"/>
              <a:gd name="connsiteY96" fmla="*/ 1262368 h 1573026"/>
              <a:gd name="connsiteX97" fmla="*/ 433686 w 1672153"/>
              <a:gd name="connsiteY97" fmla="*/ 1426675 h 1573026"/>
              <a:gd name="connsiteX98" fmla="*/ 612280 w 1672153"/>
              <a:gd name="connsiteY98" fmla="*/ 1217124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790875 w 1672153"/>
              <a:gd name="connsiteY87" fmla="*/ 1402862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745629 w 1672153"/>
              <a:gd name="connsiteY93" fmla="*/ 1300468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700386 w 1672153"/>
              <a:gd name="connsiteY96" fmla="*/ 1262368 h 1573026"/>
              <a:gd name="connsiteX97" fmla="*/ 433686 w 1672153"/>
              <a:gd name="connsiteY97" fmla="*/ 1426675 h 1573026"/>
              <a:gd name="connsiteX98" fmla="*/ 612280 w 1672153"/>
              <a:gd name="connsiteY98" fmla="*/ 1217124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88405 w 1672153"/>
              <a:gd name="connsiteY2" fmla="*/ 386068 h 1588628"/>
              <a:gd name="connsiteX3" fmla="*/ 88405 w 1672153"/>
              <a:gd name="connsiteY3" fmla="*/ 347968 h 1588628"/>
              <a:gd name="connsiteX4" fmla="*/ 100313 w 1672153"/>
              <a:gd name="connsiteY4" fmla="*/ 340823 h 1588628"/>
              <a:gd name="connsiteX5" fmla="*/ 157461 w 1672153"/>
              <a:gd name="connsiteY5" fmla="*/ 343206 h 1588628"/>
              <a:gd name="connsiteX6" fmla="*/ 257474 w 1672153"/>
              <a:gd name="connsiteY6" fmla="*/ 317012 h 1588628"/>
              <a:gd name="connsiteX7" fmla="*/ 328911 w 1672153"/>
              <a:gd name="connsiteY7" fmla="*/ 305106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88405 w 1672153"/>
              <a:gd name="connsiteY2" fmla="*/ 386068 h 1588628"/>
              <a:gd name="connsiteX3" fmla="*/ 88405 w 1672153"/>
              <a:gd name="connsiteY3" fmla="*/ 347968 h 1588628"/>
              <a:gd name="connsiteX4" fmla="*/ 100313 w 1672153"/>
              <a:gd name="connsiteY4" fmla="*/ 340823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28911 w 1672153"/>
              <a:gd name="connsiteY7" fmla="*/ 305106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88405 w 1672153"/>
              <a:gd name="connsiteY2" fmla="*/ 3860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28911 w 1672153"/>
              <a:gd name="connsiteY7" fmla="*/ 305106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28911 w 1672153"/>
              <a:gd name="connsiteY7" fmla="*/ 305106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793257 w 1672153"/>
              <a:gd name="connsiteY23" fmla="*/ 517035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793257 w 1672153"/>
              <a:gd name="connsiteY23" fmla="*/ 517035 h 1588628"/>
              <a:gd name="connsiteX24" fmla="*/ 921844 w 1672153"/>
              <a:gd name="connsiteY24" fmla="*/ 531323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793257 w 1672153"/>
              <a:gd name="connsiteY23" fmla="*/ 517035 h 1588628"/>
              <a:gd name="connsiteX24" fmla="*/ 921844 w 1672153"/>
              <a:gd name="connsiteY24" fmla="*/ 531323 h 1588628"/>
              <a:gd name="connsiteX25" fmla="*/ 1014711 w 1672153"/>
              <a:gd name="connsiteY25" fmla="*/ 295581 h 1588628"/>
              <a:gd name="connsiteX26" fmla="*/ 1159969 w 1672153"/>
              <a:gd name="connsiteY26" fmla="*/ 5765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793257 w 1672153"/>
              <a:gd name="connsiteY23" fmla="*/ 517035 h 1588628"/>
              <a:gd name="connsiteX24" fmla="*/ 921844 w 1672153"/>
              <a:gd name="connsiteY24" fmla="*/ 531323 h 1588628"/>
              <a:gd name="connsiteX25" fmla="*/ 1026618 w 1672153"/>
              <a:gd name="connsiteY25" fmla="*/ 612287 h 1588628"/>
              <a:gd name="connsiteX26" fmla="*/ 1159969 w 1672153"/>
              <a:gd name="connsiteY26" fmla="*/ 5765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202830 w 1672153"/>
              <a:gd name="connsiteY36" fmla="*/ 212243 h 1588634"/>
              <a:gd name="connsiteX37" fmla="*/ 1248076 w 1672153"/>
              <a:gd name="connsiteY37" fmla="*/ 257486 h 1588634"/>
              <a:gd name="connsiteX38" fmla="*/ 1298080 w 1672153"/>
              <a:gd name="connsiteY38" fmla="*/ 243199 h 1588634"/>
              <a:gd name="connsiteX39" fmla="*/ 1340942 w 1672153"/>
              <a:gd name="connsiteY39" fmla="*/ 178906 h 1588634"/>
              <a:gd name="connsiteX40" fmla="*/ 1383805 w 1672153"/>
              <a:gd name="connsiteY40" fmla="*/ 169381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348086 w 1672153"/>
              <a:gd name="connsiteY36" fmla="*/ 493231 h 1588634"/>
              <a:gd name="connsiteX37" fmla="*/ 1248076 w 1672153"/>
              <a:gd name="connsiteY37" fmla="*/ 257486 h 1588634"/>
              <a:gd name="connsiteX38" fmla="*/ 1298080 w 1672153"/>
              <a:gd name="connsiteY38" fmla="*/ 243199 h 1588634"/>
              <a:gd name="connsiteX39" fmla="*/ 1340942 w 1672153"/>
              <a:gd name="connsiteY39" fmla="*/ 178906 h 1588634"/>
              <a:gd name="connsiteX40" fmla="*/ 1383805 w 1672153"/>
              <a:gd name="connsiteY40" fmla="*/ 169381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348086 w 1672153"/>
              <a:gd name="connsiteY36" fmla="*/ 493231 h 1588634"/>
              <a:gd name="connsiteX37" fmla="*/ 1248076 w 1672153"/>
              <a:gd name="connsiteY37" fmla="*/ 257486 h 1588634"/>
              <a:gd name="connsiteX38" fmla="*/ 1443336 w 1672153"/>
              <a:gd name="connsiteY38" fmla="*/ 445606 h 1588634"/>
              <a:gd name="connsiteX39" fmla="*/ 1340942 w 1672153"/>
              <a:gd name="connsiteY39" fmla="*/ 178906 h 1588634"/>
              <a:gd name="connsiteX40" fmla="*/ 1383805 w 1672153"/>
              <a:gd name="connsiteY40" fmla="*/ 169381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348086 w 1672153"/>
              <a:gd name="connsiteY36" fmla="*/ 493231 h 1588634"/>
              <a:gd name="connsiteX37" fmla="*/ 1248076 w 1672153"/>
              <a:gd name="connsiteY37" fmla="*/ 257486 h 1588634"/>
              <a:gd name="connsiteX38" fmla="*/ 1443336 w 1672153"/>
              <a:gd name="connsiteY38" fmla="*/ 445606 h 1588634"/>
              <a:gd name="connsiteX39" fmla="*/ 1438573 w 1672153"/>
              <a:gd name="connsiteY39" fmla="*/ 264631 h 1588634"/>
              <a:gd name="connsiteX40" fmla="*/ 1383805 w 1672153"/>
              <a:gd name="connsiteY40" fmla="*/ 169381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348086 w 1672153"/>
              <a:gd name="connsiteY36" fmla="*/ 493231 h 1588634"/>
              <a:gd name="connsiteX37" fmla="*/ 1248076 w 1672153"/>
              <a:gd name="connsiteY37" fmla="*/ 257486 h 1588634"/>
              <a:gd name="connsiteX38" fmla="*/ 1443336 w 1672153"/>
              <a:gd name="connsiteY38" fmla="*/ 445606 h 1588634"/>
              <a:gd name="connsiteX39" fmla="*/ 1438573 w 1672153"/>
              <a:gd name="connsiteY39" fmla="*/ 264631 h 1588634"/>
              <a:gd name="connsiteX40" fmla="*/ 1450480 w 1672153"/>
              <a:gd name="connsiteY40" fmla="*/ 200337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157461 w 1672153"/>
              <a:gd name="connsiteY4" fmla="*/ 343212 h 1588634"/>
              <a:gd name="connsiteX5" fmla="*/ 290811 w 1672153"/>
              <a:gd name="connsiteY5" fmla="*/ 667061 h 1588634"/>
              <a:gd name="connsiteX6" fmla="*/ 367011 w 1672153"/>
              <a:gd name="connsiteY6" fmla="*/ 619437 h 1588634"/>
              <a:gd name="connsiteX7" fmla="*/ 414303 w 1672153"/>
              <a:gd name="connsiteY7" fmla="*/ 250170 h 1588634"/>
              <a:gd name="connsiteX8" fmla="*/ 467024 w 1672153"/>
              <a:gd name="connsiteY8" fmla="*/ 564668 h 1588634"/>
              <a:gd name="connsiteX9" fmla="*/ 555132 w 1672153"/>
              <a:gd name="connsiteY9" fmla="*/ 188429 h 1588634"/>
              <a:gd name="connsiteX10" fmla="*/ 567036 w 1672153"/>
              <a:gd name="connsiteY10" fmla="*/ 547999 h 1588634"/>
              <a:gd name="connsiteX11" fmla="*/ 678955 w 1672153"/>
              <a:gd name="connsiteY11" fmla="*/ 174143 h 1588634"/>
              <a:gd name="connsiteX12" fmla="*/ 664669 w 1672153"/>
              <a:gd name="connsiteY12" fmla="*/ 643247 h 1588634"/>
              <a:gd name="connsiteX13" fmla="*/ 783730 w 1672153"/>
              <a:gd name="connsiteY13" fmla="*/ 233674 h 1588634"/>
              <a:gd name="connsiteX14" fmla="*/ 721817 w 1672153"/>
              <a:gd name="connsiteY14" fmla="*/ 209862 h 1588634"/>
              <a:gd name="connsiteX15" fmla="*/ 743249 w 1672153"/>
              <a:gd name="connsiteY15" fmla="*/ 281299 h 1588634"/>
              <a:gd name="connsiteX16" fmla="*/ 781351 w 1672153"/>
              <a:gd name="connsiteY16" fmla="*/ 309872 h 1588634"/>
              <a:gd name="connsiteX17" fmla="*/ 876599 w 1672153"/>
              <a:gd name="connsiteY17" fmla="*/ 314637 h 1588634"/>
              <a:gd name="connsiteX18" fmla="*/ 943276 w 1672153"/>
              <a:gd name="connsiteY18" fmla="*/ 271772 h 1588634"/>
              <a:gd name="connsiteX19" fmla="*/ 940892 w 1672153"/>
              <a:gd name="connsiteY19" fmla="*/ 293206 h 1588634"/>
              <a:gd name="connsiteX20" fmla="*/ 905174 w 1672153"/>
              <a:gd name="connsiteY20" fmla="*/ 321781 h 1588634"/>
              <a:gd name="connsiteX21" fmla="*/ 831355 w 1672153"/>
              <a:gd name="connsiteY21" fmla="*/ 338449 h 1588634"/>
              <a:gd name="connsiteX22" fmla="*/ 793257 w 1672153"/>
              <a:gd name="connsiteY22" fmla="*/ 517041 h 1588634"/>
              <a:gd name="connsiteX23" fmla="*/ 921844 w 1672153"/>
              <a:gd name="connsiteY23" fmla="*/ 531329 h 1588634"/>
              <a:gd name="connsiteX24" fmla="*/ 1026618 w 1672153"/>
              <a:gd name="connsiteY24" fmla="*/ 612293 h 1588634"/>
              <a:gd name="connsiteX25" fmla="*/ 1159969 w 1672153"/>
              <a:gd name="connsiteY25" fmla="*/ 576572 h 1588634"/>
              <a:gd name="connsiteX26" fmla="*/ 981376 w 1672153"/>
              <a:gd name="connsiteY26" fmla="*/ 264629 h 1588634"/>
              <a:gd name="connsiteX27" fmla="*/ 981376 w 1672153"/>
              <a:gd name="connsiteY27" fmla="*/ 202716 h 1588634"/>
              <a:gd name="connsiteX28" fmla="*/ 1031381 w 1672153"/>
              <a:gd name="connsiteY28" fmla="*/ 202716 h 1588634"/>
              <a:gd name="connsiteX29" fmla="*/ 1281410 w 1672153"/>
              <a:gd name="connsiteY29" fmla="*/ 564668 h 1588634"/>
              <a:gd name="connsiteX30" fmla="*/ 1138537 w 1672153"/>
              <a:gd name="connsiteY30" fmla="*/ 97941 h 1588634"/>
              <a:gd name="connsiteX31" fmla="*/ 1188543 w 1672153"/>
              <a:gd name="connsiteY31" fmla="*/ 311 h 1588634"/>
              <a:gd name="connsiteX32" fmla="*/ 1152825 w 1672153"/>
              <a:gd name="connsiteY32" fmla="*/ 114610 h 1588634"/>
              <a:gd name="connsiteX33" fmla="*/ 1079007 w 1672153"/>
              <a:gd name="connsiteY33" fmla="*/ 193192 h 1588634"/>
              <a:gd name="connsiteX34" fmla="*/ 1143299 w 1672153"/>
              <a:gd name="connsiteY34" fmla="*/ 217006 h 1588634"/>
              <a:gd name="connsiteX35" fmla="*/ 1348086 w 1672153"/>
              <a:gd name="connsiteY35" fmla="*/ 493231 h 1588634"/>
              <a:gd name="connsiteX36" fmla="*/ 1248076 w 1672153"/>
              <a:gd name="connsiteY36" fmla="*/ 257486 h 1588634"/>
              <a:gd name="connsiteX37" fmla="*/ 1443336 w 1672153"/>
              <a:gd name="connsiteY37" fmla="*/ 445606 h 1588634"/>
              <a:gd name="connsiteX38" fmla="*/ 1438573 w 1672153"/>
              <a:gd name="connsiteY38" fmla="*/ 264631 h 1588634"/>
              <a:gd name="connsiteX39" fmla="*/ 1450480 w 1672153"/>
              <a:gd name="connsiteY39" fmla="*/ 200337 h 1588634"/>
              <a:gd name="connsiteX40" fmla="*/ 1488580 w 1672153"/>
              <a:gd name="connsiteY40" fmla="*/ 152712 h 1588634"/>
              <a:gd name="connsiteX41" fmla="*/ 1505249 w 1672153"/>
              <a:gd name="connsiteY41" fmla="*/ 147949 h 1588634"/>
              <a:gd name="connsiteX42" fmla="*/ 1593355 w 1672153"/>
              <a:gd name="connsiteY42" fmla="*/ 166999 h 1588634"/>
              <a:gd name="connsiteX43" fmla="*/ 1624311 w 1672153"/>
              <a:gd name="connsiteY43" fmla="*/ 188431 h 1588634"/>
              <a:gd name="connsiteX44" fmla="*/ 1650506 w 1672153"/>
              <a:gd name="connsiteY44" fmla="*/ 205098 h 1588634"/>
              <a:gd name="connsiteX45" fmla="*/ 1671936 w 1672153"/>
              <a:gd name="connsiteY45" fmla="*/ 221768 h 1588634"/>
              <a:gd name="connsiteX46" fmla="*/ 1652886 w 1672153"/>
              <a:gd name="connsiteY46" fmla="*/ 264631 h 1588634"/>
              <a:gd name="connsiteX47" fmla="*/ 1650505 w 1672153"/>
              <a:gd name="connsiteY47" fmla="*/ 319399 h 1588634"/>
              <a:gd name="connsiteX48" fmla="*/ 1636217 w 1672153"/>
              <a:gd name="connsiteY48" fmla="*/ 376549 h 1588634"/>
              <a:gd name="connsiteX49" fmla="*/ 1638599 w 1672153"/>
              <a:gd name="connsiteY49" fmla="*/ 386074 h 1588634"/>
              <a:gd name="connsiteX50" fmla="*/ 1669555 w 1672153"/>
              <a:gd name="connsiteY50" fmla="*/ 393218 h 1588634"/>
              <a:gd name="connsiteX51" fmla="*/ 1657649 w 1672153"/>
              <a:gd name="connsiteY51" fmla="*/ 424174 h 1588634"/>
              <a:gd name="connsiteX52" fmla="*/ 1624311 w 1672153"/>
              <a:gd name="connsiteY52" fmla="*/ 445606 h 1588634"/>
              <a:gd name="connsiteX53" fmla="*/ 1610024 w 1672153"/>
              <a:gd name="connsiteY53" fmla="*/ 476562 h 1588634"/>
              <a:gd name="connsiteX54" fmla="*/ 1613277 w 1672153"/>
              <a:gd name="connsiteY54" fmla="*/ 559169 h 1588634"/>
              <a:gd name="connsiteX55" fmla="*/ 1600498 w 1672153"/>
              <a:gd name="connsiteY55" fmla="*/ 590862 h 1588634"/>
              <a:gd name="connsiteX56" fmla="*/ 1598117 w 1672153"/>
              <a:gd name="connsiteY56" fmla="*/ 655156 h 1588634"/>
              <a:gd name="connsiteX57" fmla="*/ 1619549 w 1672153"/>
              <a:gd name="connsiteY57" fmla="*/ 690874 h 1588634"/>
              <a:gd name="connsiteX58" fmla="*/ 1614786 w 1672153"/>
              <a:gd name="connsiteY58" fmla="*/ 743262 h 1588634"/>
              <a:gd name="connsiteX59" fmla="*/ 1617167 w 1672153"/>
              <a:gd name="connsiteY59" fmla="*/ 790887 h 1588634"/>
              <a:gd name="connsiteX60" fmla="*/ 1605261 w 1672153"/>
              <a:gd name="connsiteY60" fmla="*/ 805174 h 1588634"/>
              <a:gd name="connsiteX61" fmla="*/ 1576686 w 1672153"/>
              <a:gd name="connsiteY61" fmla="*/ 890899 h 1588634"/>
              <a:gd name="connsiteX62" fmla="*/ 1545732 w 1672153"/>
              <a:gd name="connsiteY62" fmla="*/ 967098 h 1588634"/>
              <a:gd name="connsiteX63" fmla="*/ 1510011 w 1672153"/>
              <a:gd name="connsiteY63" fmla="*/ 945668 h 1588634"/>
              <a:gd name="connsiteX64" fmla="*/ 1450480 w 1672153"/>
              <a:gd name="connsiteY64" fmla="*/ 917093 h 1588634"/>
              <a:gd name="connsiteX65" fmla="*/ 1421905 w 1672153"/>
              <a:gd name="connsiteY65" fmla="*/ 883756 h 1588634"/>
              <a:gd name="connsiteX66" fmla="*/ 1388569 w 1672153"/>
              <a:gd name="connsiteY66" fmla="*/ 869468 h 1588634"/>
              <a:gd name="connsiteX67" fmla="*/ 1355230 w 1672153"/>
              <a:gd name="connsiteY67" fmla="*/ 871849 h 1588634"/>
              <a:gd name="connsiteX68" fmla="*/ 1305224 w 1672153"/>
              <a:gd name="connsiteY68" fmla="*/ 895662 h 1588634"/>
              <a:gd name="connsiteX69" fmla="*/ 1281411 w 1672153"/>
              <a:gd name="connsiteY69" fmla="*/ 909949 h 1588634"/>
              <a:gd name="connsiteX70" fmla="*/ 1212357 w 1672153"/>
              <a:gd name="connsiteY70" fmla="*/ 926618 h 1588634"/>
              <a:gd name="connsiteX71" fmla="*/ 1190924 w 1672153"/>
              <a:gd name="connsiteY71" fmla="*/ 957574 h 1588634"/>
              <a:gd name="connsiteX72" fmla="*/ 1188542 w 1672153"/>
              <a:gd name="connsiteY72" fmla="*/ 1036156 h 1588634"/>
              <a:gd name="connsiteX73" fmla="*/ 1190926 w 1672153"/>
              <a:gd name="connsiteY73" fmla="*/ 1062348 h 1588634"/>
              <a:gd name="connsiteX74" fmla="*/ 1090911 w 1672153"/>
              <a:gd name="connsiteY74" fmla="*/ 1112356 h 1588634"/>
              <a:gd name="connsiteX75" fmla="*/ 1048049 w 1672153"/>
              <a:gd name="connsiteY75" fmla="*/ 1112356 h 1588634"/>
              <a:gd name="connsiteX76" fmla="*/ 957563 w 1672153"/>
              <a:gd name="connsiteY76" fmla="*/ 1148073 h 1588634"/>
              <a:gd name="connsiteX77" fmla="*/ 936130 w 1672153"/>
              <a:gd name="connsiteY77" fmla="*/ 1188556 h 1588634"/>
              <a:gd name="connsiteX78" fmla="*/ 936132 w 1672153"/>
              <a:gd name="connsiteY78" fmla="*/ 1238562 h 1588634"/>
              <a:gd name="connsiteX79" fmla="*/ 886124 w 1672153"/>
              <a:gd name="connsiteY79" fmla="*/ 1279043 h 1588634"/>
              <a:gd name="connsiteX80" fmla="*/ 869457 w 1672153"/>
              <a:gd name="connsiteY80" fmla="*/ 1309999 h 1588634"/>
              <a:gd name="connsiteX81" fmla="*/ 871836 w 1672153"/>
              <a:gd name="connsiteY81" fmla="*/ 1331431 h 1588634"/>
              <a:gd name="connsiteX82" fmla="*/ 905174 w 1672153"/>
              <a:gd name="connsiteY82" fmla="*/ 1326668 h 1588634"/>
              <a:gd name="connsiteX83" fmla="*/ 928988 w 1672153"/>
              <a:gd name="connsiteY83" fmla="*/ 1350480 h 1588634"/>
              <a:gd name="connsiteX84" fmla="*/ 917080 w 1672153"/>
              <a:gd name="connsiteY84" fmla="*/ 1383818 h 1588634"/>
              <a:gd name="connsiteX85" fmla="*/ 914699 w 1672153"/>
              <a:gd name="connsiteY85" fmla="*/ 1421918 h 1588634"/>
              <a:gd name="connsiteX86" fmla="*/ 836119 w 1672153"/>
              <a:gd name="connsiteY86" fmla="*/ 1450493 h 1588634"/>
              <a:gd name="connsiteX87" fmla="*/ 790875 w 1672153"/>
              <a:gd name="connsiteY87" fmla="*/ 1402868 h 1588634"/>
              <a:gd name="connsiteX88" fmla="*/ 759917 w 1672153"/>
              <a:gd name="connsiteY88" fmla="*/ 1560031 h 1588634"/>
              <a:gd name="connsiteX89" fmla="*/ 723866 w 1672153"/>
              <a:gd name="connsiteY89" fmla="*/ 1573018 h 1588634"/>
              <a:gd name="connsiteX90" fmla="*/ 774205 w 1672153"/>
              <a:gd name="connsiteY90" fmla="*/ 1324287 h 1588634"/>
              <a:gd name="connsiteX91" fmla="*/ 617042 w 1672153"/>
              <a:gd name="connsiteY91" fmla="*/ 1571937 h 1588634"/>
              <a:gd name="connsiteX92" fmla="*/ 562276 w 1672153"/>
              <a:gd name="connsiteY92" fmla="*/ 1543362 h 1588634"/>
              <a:gd name="connsiteX93" fmla="*/ 745629 w 1672153"/>
              <a:gd name="connsiteY93" fmla="*/ 1300474 h 1588634"/>
              <a:gd name="connsiteX94" fmla="*/ 478932 w 1672153"/>
              <a:gd name="connsiteY94" fmla="*/ 1479067 h 1588634"/>
              <a:gd name="connsiteX95" fmla="*/ 507505 w 1672153"/>
              <a:gd name="connsiteY95" fmla="*/ 1455256 h 1588634"/>
              <a:gd name="connsiteX96" fmla="*/ 700386 w 1672153"/>
              <a:gd name="connsiteY96" fmla="*/ 1262374 h 1588634"/>
              <a:gd name="connsiteX97" fmla="*/ 433686 w 1672153"/>
              <a:gd name="connsiteY97" fmla="*/ 1426681 h 1588634"/>
              <a:gd name="connsiteX98" fmla="*/ 612280 w 1672153"/>
              <a:gd name="connsiteY98" fmla="*/ 1217130 h 1588634"/>
              <a:gd name="connsiteX99" fmla="*/ 376538 w 1672153"/>
              <a:gd name="connsiteY99" fmla="*/ 1379056 h 1588634"/>
              <a:gd name="connsiteX100" fmla="*/ 371774 w 1672153"/>
              <a:gd name="connsiteY100" fmla="*/ 1390962 h 1588634"/>
              <a:gd name="connsiteX101" fmla="*/ 386063 w 1672153"/>
              <a:gd name="connsiteY101" fmla="*/ 1429062 h 1588634"/>
              <a:gd name="connsiteX102" fmla="*/ 355105 w 1672153"/>
              <a:gd name="connsiteY102" fmla="*/ 1443349 h 1588634"/>
              <a:gd name="connsiteX103" fmla="*/ 328913 w 1672153"/>
              <a:gd name="connsiteY103" fmla="*/ 1457636 h 1588634"/>
              <a:gd name="connsiteX104" fmla="*/ 312242 w 1672153"/>
              <a:gd name="connsiteY104" fmla="*/ 1450493 h 1588634"/>
              <a:gd name="connsiteX105" fmla="*/ 588468 w 1672153"/>
              <a:gd name="connsiteY105" fmla="*/ 1138549 h 1588634"/>
              <a:gd name="connsiteX106" fmla="*/ 221757 w 1672153"/>
              <a:gd name="connsiteY106" fmla="*/ 1355243 h 1588634"/>
              <a:gd name="connsiteX107" fmla="*/ 243188 w 1672153"/>
              <a:gd name="connsiteY107" fmla="*/ 1338574 h 1588634"/>
              <a:gd name="connsiteX108" fmla="*/ 552750 w 1672153"/>
              <a:gd name="connsiteY108" fmla="*/ 1074256 h 1588634"/>
              <a:gd name="connsiteX109" fmla="*/ 250330 w 1672153"/>
              <a:gd name="connsiteY109" fmla="*/ 1286187 h 1588634"/>
              <a:gd name="connsiteX110" fmla="*/ 212232 w 1672153"/>
              <a:gd name="connsiteY110" fmla="*/ 1288568 h 1588634"/>
              <a:gd name="connsiteX111" fmla="*/ 457501 w 1672153"/>
              <a:gd name="connsiteY111" fmla="*/ 1038538 h 1588634"/>
              <a:gd name="connsiteX112" fmla="*/ 93167 w 1672153"/>
              <a:gd name="connsiteY112" fmla="*/ 1226656 h 1588634"/>
              <a:gd name="connsiteX113" fmla="*/ 347963 w 1672153"/>
              <a:gd name="connsiteY113" fmla="*/ 1043300 h 1588634"/>
              <a:gd name="connsiteX114" fmla="*/ 71738 w 1672153"/>
              <a:gd name="connsiteY114" fmla="*/ 1162362 h 1588634"/>
              <a:gd name="connsiteX115" fmla="*/ 83644 w 1672153"/>
              <a:gd name="connsiteY115" fmla="*/ 1098068 h 1588634"/>
              <a:gd name="connsiteX116" fmla="*/ 295576 w 1672153"/>
              <a:gd name="connsiteY116" fmla="*/ 1029012 h 1588634"/>
              <a:gd name="connsiteX117" fmla="*/ 301 w 1672153"/>
              <a:gd name="connsiteY117" fmla="*/ 1040918 h 1588634"/>
              <a:gd name="connsiteX118" fmla="*/ 26494 w 1672153"/>
              <a:gd name="connsiteY118" fmla="*/ 1017106 h 1588634"/>
              <a:gd name="connsiteX119" fmla="*/ 269382 w 1672153"/>
              <a:gd name="connsiteY119" fmla="*/ 971862 h 1588634"/>
              <a:gd name="connsiteX120" fmla="*/ 66976 w 1672153"/>
              <a:gd name="connsiteY120" fmla="*/ 974243 h 1588634"/>
              <a:gd name="connsiteX121" fmla="*/ 38401 w 1672153"/>
              <a:gd name="connsiteY121" fmla="*/ 969481 h 1588634"/>
              <a:gd name="connsiteX122" fmla="*/ 43163 w 1672153"/>
              <a:gd name="connsiteY122" fmla="*/ 921856 h 1588634"/>
              <a:gd name="connsiteX123" fmla="*/ 12207 w 1672153"/>
              <a:gd name="connsiteY123" fmla="*/ 907568 h 1588634"/>
              <a:gd name="connsiteX124" fmla="*/ 193177 w 1672153"/>
              <a:gd name="connsiteY124" fmla="*/ 869468 h 1588634"/>
              <a:gd name="connsiteX125" fmla="*/ 112219 w 1672153"/>
              <a:gd name="connsiteY125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14303 w 1672153"/>
              <a:gd name="connsiteY6" fmla="*/ 250170 h 1588634"/>
              <a:gd name="connsiteX7" fmla="*/ 467024 w 1672153"/>
              <a:gd name="connsiteY7" fmla="*/ 564668 h 1588634"/>
              <a:gd name="connsiteX8" fmla="*/ 555132 w 1672153"/>
              <a:gd name="connsiteY8" fmla="*/ 188429 h 1588634"/>
              <a:gd name="connsiteX9" fmla="*/ 567036 w 1672153"/>
              <a:gd name="connsiteY9" fmla="*/ 547999 h 1588634"/>
              <a:gd name="connsiteX10" fmla="*/ 678955 w 1672153"/>
              <a:gd name="connsiteY10" fmla="*/ 174143 h 1588634"/>
              <a:gd name="connsiteX11" fmla="*/ 664669 w 1672153"/>
              <a:gd name="connsiteY11" fmla="*/ 643247 h 1588634"/>
              <a:gd name="connsiteX12" fmla="*/ 783730 w 1672153"/>
              <a:gd name="connsiteY12" fmla="*/ 233674 h 1588634"/>
              <a:gd name="connsiteX13" fmla="*/ 721817 w 1672153"/>
              <a:gd name="connsiteY13" fmla="*/ 209862 h 1588634"/>
              <a:gd name="connsiteX14" fmla="*/ 743249 w 1672153"/>
              <a:gd name="connsiteY14" fmla="*/ 281299 h 1588634"/>
              <a:gd name="connsiteX15" fmla="*/ 781351 w 1672153"/>
              <a:gd name="connsiteY15" fmla="*/ 309872 h 1588634"/>
              <a:gd name="connsiteX16" fmla="*/ 876599 w 1672153"/>
              <a:gd name="connsiteY16" fmla="*/ 314637 h 1588634"/>
              <a:gd name="connsiteX17" fmla="*/ 943276 w 1672153"/>
              <a:gd name="connsiteY17" fmla="*/ 271772 h 1588634"/>
              <a:gd name="connsiteX18" fmla="*/ 940892 w 1672153"/>
              <a:gd name="connsiteY18" fmla="*/ 293206 h 1588634"/>
              <a:gd name="connsiteX19" fmla="*/ 905174 w 1672153"/>
              <a:gd name="connsiteY19" fmla="*/ 321781 h 1588634"/>
              <a:gd name="connsiteX20" fmla="*/ 831355 w 1672153"/>
              <a:gd name="connsiteY20" fmla="*/ 338449 h 1588634"/>
              <a:gd name="connsiteX21" fmla="*/ 793257 w 1672153"/>
              <a:gd name="connsiteY21" fmla="*/ 517041 h 1588634"/>
              <a:gd name="connsiteX22" fmla="*/ 921844 w 1672153"/>
              <a:gd name="connsiteY22" fmla="*/ 531329 h 1588634"/>
              <a:gd name="connsiteX23" fmla="*/ 1026618 w 1672153"/>
              <a:gd name="connsiteY23" fmla="*/ 612293 h 1588634"/>
              <a:gd name="connsiteX24" fmla="*/ 1159969 w 1672153"/>
              <a:gd name="connsiteY24" fmla="*/ 576572 h 1588634"/>
              <a:gd name="connsiteX25" fmla="*/ 981376 w 1672153"/>
              <a:gd name="connsiteY25" fmla="*/ 264629 h 1588634"/>
              <a:gd name="connsiteX26" fmla="*/ 981376 w 1672153"/>
              <a:gd name="connsiteY26" fmla="*/ 202716 h 1588634"/>
              <a:gd name="connsiteX27" fmla="*/ 1031381 w 1672153"/>
              <a:gd name="connsiteY27" fmla="*/ 202716 h 1588634"/>
              <a:gd name="connsiteX28" fmla="*/ 1281410 w 1672153"/>
              <a:gd name="connsiteY28" fmla="*/ 564668 h 1588634"/>
              <a:gd name="connsiteX29" fmla="*/ 1138537 w 1672153"/>
              <a:gd name="connsiteY29" fmla="*/ 97941 h 1588634"/>
              <a:gd name="connsiteX30" fmla="*/ 1188543 w 1672153"/>
              <a:gd name="connsiteY30" fmla="*/ 311 h 1588634"/>
              <a:gd name="connsiteX31" fmla="*/ 1152825 w 1672153"/>
              <a:gd name="connsiteY31" fmla="*/ 114610 h 1588634"/>
              <a:gd name="connsiteX32" fmla="*/ 1079007 w 1672153"/>
              <a:gd name="connsiteY32" fmla="*/ 193192 h 1588634"/>
              <a:gd name="connsiteX33" fmla="*/ 1143299 w 1672153"/>
              <a:gd name="connsiteY33" fmla="*/ 217006 h 1588634"/>
              <a:gd name="connsiteX34" fmla="*/ 1348086 w 1672153"/>
              <a:gd name="connsiteY34" fmla="*/ 493231 h 1588634"/>
              <a:gd name="connsiteX35" fmla="*/ 1248076 w 1672153"/>
              <a:gd name="connsiteY35" fmla="*/ 257486 h 1588634"/>
              <a:gd name="connsiteX36" fmla="*/ 1443336 w 1672153"/>
              <a:gd name="connsiteY36" fmla="*/ 445606 h 1588634"/>
              <a:gd name="connsiteX37" fmla="*/ 1438573 w 1672153"/>
              <a:gd name="connsiteY37" fmla="*/ 264631 h 1588634"/>
              <a:gd name="connsiteX38" fmla="*/ 1450480 w 1672153"/>
              <a:gd name="connsiteY38" fmla="*/ 200337 h 1588634"/>
              <a:gd name="connsiteX39" fmla="*/ 1488580 w 1672153"/>
              <a:gd name="connsiteY39" fmla="*/ 152712 h 1588634"/>
              <a:gd name="connsiteX40" fmla="*/ 1505249 w 1672153"/>
              <a:gd name="connsiteY40" fmla="*/ 147949 h 1588634"/>
              <a:gd name="connsiteX41" fmla="*/ 1593355 w 1672153"/>
              <a:gd name="connsiteY41" fmla="*/ 166999 h 1588634"/>
              <a:gd name="connsiteX42" fmla="*/ 1624311 w 1672153"/>
              <a:gd name="connsiteY42" fmla="*/ 188431 h 1588634"/>
              <a:gd name="connsiteX43" fmla="*/ 1650506 w 1672153"/>
              <a:gd name="connsiteY43" fmla="*/ 205098 h 1588634"/>
              <a:gd name="connsiteX44" fmla="*/ 1671936 w 1672153"/>
              <a:gd name="connsiteY44" fmla="*/ 221768 h 1588634"/>
              <a:gd name="connsiteX45" fmla="*/ 1652886 w 1672153"/>
              <a:gd name="connsiteY45" fmla="*/ 264631 h 1588634"/>
              <a:gd name="connsiteX46" fmla="*/ 1650505 w 1672153"/>
              <a:gd name="connsiteY46" fmla="*/ 319399 h 1588634"/>
              <a:gd name="connsiteX47" fmla="*/ 1636217 w 1672153"/>
              <a:gd name="connsiteY47" fmla="*/ 376549 h 1588634"/>
              <a:gd name="connsiteX48" fmla="*/ 1638599 w 1672153"/>
              <a:gd name="connsiteY48" fmla="*/ 386074 h 1588634"/>
              <a:gd name="connsiteX49" fmla="*/ 1669555 w 1672153"/>
              <a:gd name="connsiteY49" fmla="*/ 393218 h 1588634"/>
              <a:gd name="connsiteX50" fmla="*/ 1657649 w 1672153"/>
              <a:gd name="connsiteY50" fmla="*/ 424174 h 1588634"/>
              <a:gd name="connsiteX51" fmla="*/ 1624311 w 1672153"/>
              <a:gd name="connsiteY51" fmla="*/ 445606 h 1588634"/>
              <a:gd name="connsiteX52" fmla="*/ 1610024 w 1672153"/>
              <a:gd name="connsiteY52" fmla="*/ 476562 h 1588634"/>
              <a:gd name="connsiteX53" fmla="*/ 1613277 w 1672153"/>
              <a:gd name="connsiteY53" fmla="*/ 559169 h 1588634"/>
              <a:gd name="connsiteX54" fmla="*/ 1600498 w 1672153"/>
              <a:gd name="connsiteY54" fmla="*/ 590862 h 1588634"/>
              <a:gd name="connsiteX55" fmla="*/ 1598117 w 1672153"/>
              <a:gd name="connsiteY55" fmla="*/ 655156 h 1588634"/>
              <a:gd name="connsiteX56" fmla="*/ 1619549 w 1672153"/>
              <a:gd name="connsiteY56" fmla="*/ 690874 h 1588634"/>
              <a:gd name="connsiteX57" fmla="*/ 1614786 w 1672153"/>
              <a:gd name="connsiteY57" fmla="*/ 743262 h 1588634"/>
              <a:gd name="connsiteX58" fmla="*/ 1617167 w 1672153"/>
              <a:gd name="connsiteY58" fmla="*/ 790887 h 1588634"/>
              <a:gd name="connsiteX59" fmla="*/ 1605261 w 1672153"/>
              <a:gd name="connsiteY59" fmla="*/ 805174 h 1588634"/>
              <a:gd name="connsiteX60" fmla="*/ 1576686 w 1672153"/>
              <a:gd name="connsiteY60" fmla="*/ 890899 h 1588634"/>
              <a:gd name="connsiteX61" fmla="*/ 1545732 w 1672153"/>
              <a:gd name="connsiteY61" fmla="*/ 967098 h 1588634"/>
              <a:gd name="connsiteX62" fmla="*/ 1510011 w 1672153"/>
              <a:gd name="connsiteY62" fmla="*/ 945668 h 1588634"/>
              <a:gd name="connsiteX63" fmla="*/ 1450480 w 1672153"/>
              <a:gd name="connsiteY63" fmla="*/ 917093 h 1588634"/>
              <a:gd name="connsiteX64" fmla="*/ 1421905 w 1672153"/>
              <a:gd name="connsiteY64" fmla="*/ 883756 h 1588634"/>
              <a:gd name="connsiteX65" fmla="*/ 1388569 w 1672153"/>
              <a:gd name="connsiteY65" fmla="*/ 869468 h 1588634"/>
              <a:gd name="connsiteX66" fmla="*/ 1355230 w 1672153"/>
              <a:gd name="connsiteY66" fmla="*/ 871849 h 1588634"/>
              <a:gd name="connsiteX67" fmla="*/ 1305224 w 1672153"/>
              <a:gd name="connsiteY67" fmla="*/ 895662 h 1588634"/>
              <a:gd name="connsiteX68" fmla="*/ 1281411 w 1672153"/>
              <a:gd name="connsiteY68" fmla="*/ 909949 h 1588634"/>
              <a:gd name="connsiteX69" fmla="*/ 1212357 w 1672153"/>
              <a:gd name="connsiteY69" fmla="*/ 926618 h 1588634"/>
              <a:gd name="connsiteX70" fmla="*/ 1190924 w 1672153"/>
              <a:gd name="connsiteY70" fmla="*/ 957574 h 1588634"/>
              <a:gd name="connsiteX71" fmla="*/ 1188542 w 1672153"/>
              <a:gd name="connsiteY71" fmla="*/ 1036156 h 1588634"/>
              <a:gd name="connsiteX72" fmla="*/ 1190926 w 1672153"/>
              <a:gd name="connsiteY72" fmla="*/ 1062348 h 1588634"/>
              <a:gd name="connsiteX73" fmla="*/ 1090911 w 1672153"/>
              <a:gd name="connsiteY73" fmla="*/ 1112356 h 1588634"/>
              <a:gd name="connsiteX74" fmla="*/ 1048049 w 1672153"/>
              <a:gd name="connsiteY74" fmla="*/ 1112356 h 1588634"/>
              <a:gd name="connsiteX75" fmla="*/ 957563 w 1672153"/>
              <a:gd name="connsiteY75" fmla="*/ 1148073 h 1588634"/>
              <a:gd name="connsiteX76" fmla="*/ 936130 w 1672153"/>
              <a:gd name="connsiteY76" fmla="*/ 1188556 h 1588634"/>
              <a:gd name="connsiteX77" fmla="*/ 936132 w 1672153"/>
              <a:gd name="connsiteY77" fmla="*/ 1238562 h 1588634"/>
              <a:gd name="connsiteX78" fmla="*/ 886124 w 1672153"/>
              <a:gd name="connsiteY78" fmla="*/ 1279043 h 1588634"/>
              <a:gd name="connsiteX79" fmla="*/ 869457 w 1672153"/>
              <a:gd name="connsiteY79" fmla="*/ 1309999 h 1588634"/>
              <a:gd name="connsiteX80" fmla="*/ 871836 w 1672153"/>
              <a:gd name="connsiteY80" fmla="*/ 1331431 h 1588634"/>
              <a:gd name="connsiteX81" fmla="*/ 905174 w 1672153"/>
              <a:gd name="connsiteY81" fmla="*/ 1326668 h 1588634"/>
              <a:gd name="connsiteX82" fmla="*/ 928988 w 1672153"/>
              <a:gd name="connsiteY82" fmla="*/ 1350480 h 1588634"/>
              <a:gd name="connsiteX83" fmla="*/ 917080 w 1672153"/>
              <a:gd name="connsiteY83" fmla="*/ 1383818 h 1588634"/>
              <a:gd name="connsiteX84" fmla="*/ 914699 w 1672153"/>
              <a:gd name="connsiteY84" fmla="*/ 1421918 h 1588634"/>
              <a:gd name="connsiteX85" fmla="*/ 836119 w 1672153"/>
              <a:gd name="connsiteY85" fmla="*/ 1450493 h 1588634"/>
              <a:gd name="connsiteX86" fmla="*/ 790875 w 1672153"/>
              <a:gd name="connsiteY86" fmla="*/ 1402868 h 1588634"/>
              <a:gd name="connsiteX87" fmla="*/ 759917 w 1672153"/>
              <a:gd name="connsiteY87" fmla="*/ 1560031 h 1588634"/>
              <a:gd name="connsiteX88" fmla="*/ 723866 w 1672153"/>
              <a:gd name="connsiteY88" fmla="*/ 1573018 h 1588634"/>
              <a:gd name="connsiteX89" fmla="*/ 774205 w 1672153"/>
              <a:gd name="connsiteY89" fmla="*/ 1324287 h 1588634"/>
              <a:gd name="connsiteX90" fmla="*/ 617042 w 1672153"/>
              <a:gd name="connsiteY90" fmla="*/ 1571937 h 1588634"/>
              <a:gd name="connsiteX91" fmla="*/ 562276 w 1672153"/>
              <a:gd name="connsiteY91" fmla="*/ 1543362 h 1588634"/>
              <a:gd name="connsiteX92" fmla="*/ 745629 w 1672153"/>
              <a:gd name="connsiteY92" fmla="*/ 1300474 h 1588634"/>
              <a:gd name="connsiteX93" fmla="*/ 478932 w 1672153"/>
              <a:gd name="connsiteY93" fmla="*/ 1479067 h 1588634"/>
              <a:gd name="connsiteX94" fmla="*/ 507505 w 1672153"/>
              <a:gd name="connsiteY94" fmla="*/ 1455256 h 1588634"/>
              <a:gd name="connsiteX95" fmla="*/ 700386 w 1672153"/>
              <a:gd name="connsiteY95" fmla="*/ 1262374 h 1588634"/>
              <a:gd name="connsiteX96" fmla="*/ 433686 w 1672153"/>
              <a:gd name="connsiteY96" fmla="*/ 1426681 h 1588634"/>
              <a:gd name="connsiteX97" fmla="*/ 612280 w 1672153"/>
              <a:gd name="connsiteY97" fmla="*/ 1217130 h 1588634"/>
              <a:gd name="connsiteX98" fmla="*/ 376538 w 1672153"/>
              <a:gd name="connsiteY98" fmla="*/ 1379056 h 1588634"/>
              <a:gd name="connsiteX99" fmla="*/ 371774 w 1672153"/>
              <a:gd name="connsiteY99" fmla="*/ 1390962 h 1588634"/>
              <a:gd name="connsiteX100" fmla="*/ 386063 w 1672153"/>
              <a:gd name="connsiteY100" fmla="*/ 1429062 h 1588634"/>
              <a:gd name="connsiteX101" fmla="*/ 355105 w 1672153"/>
              <a:gd name="connsiteY101" fmla="*/ 1443349 h 1588634"/>
              <a:gd name="connsiteX102" fmla="*/ 328913 w 1672153"/>
              <a:gd name="connsiteY102" fmla="*/ 1457636 h 1588634"/>
              <a:gd name="connsiteX103" fmla="*/ 312242 w 1672153"/>
              <a:gd name="connsiteY103" fmla="*/ 1450493 h 1588634"/>
              <a:gd name="connsiteX104" fmla="*/ 588468 w 1672153"/>
              <a:gd name="connsiteY104" fmla="*/ 1138549 h 1588634"/>
              <a:gd name="connsiteX105" fmla="*/ 221757 w 1672153"/>
              <a:gd name="connsiteY105" fmla="*/ 1355243 h 1588634"/>
              <a:gd name="connsiteX106" fmla="*/ 243188 w 1672153"/>
              <a:gd name="connsiteY106" fmla="*/ 1338574 h 1588634"/>
              <a:gd name="connsiteX107" fmla="*/ 552750 w 1672153"/>
              <a:gd name="connsiteY107" fmla="*/ 1074256 h 1588634"/>
              <a:gd name="connsiteX108" fmla="*/ 250330 w 1672153"/>
              <a:gd name="connsiteY108" fmla="*/ 1286187 h 1588634"/>
              <a:gd name="connsiteX109" fmla="*/ 212232 w 1672153"/>
              <a:gd name="connsiteY109" fmla="*/ 1288568 h 1588634"/>
              <a:gd name="connsiteX110" fmla="*/ 457501 w 1672153"/>
              <a:gd name="connsiteY110" fmla="*/ 1038538 h 1588634"/>
              <a:gd name="connsiteX111" fmla="*/ 93167 w 1672153"/>
              <a:gd name="connsiteY111" fmla="*/ 1226656 h 1588634"/>
              <a:gd name="connsiteX112" fmla="*/ 347963 w 1672153"/>
              <a:gd name="connsiteY112" fmla="*/ 1043300 h 1588634"/>
              <a:gd name="connsiteX113" fmla="*/ 71738 w 1672153"/>
              <a:gd name="connsiteY113" fmla="*/ 1162362 h 1588634"/>
              <a:gd name="connsiteX114" fmla="*/ 83644 w 1672153"/>
              <a:gd name="connsiteY114" fmla="*/ 1098068 h 1588634"/>
              <a:gd name="connsiteX115" fmla="*/ 295576 w 1672153"/>
              <a:gd name="connsiteY115" fmla="*/ 1029012 h 1588634"/>
              <a:gd name="connsiteX116" fmla="*/ 301 w 1672153"/>
              <a:gd name="connsiteY116" fmla="*/ 1040918 h 1588634"/>
              <a:gd name="connsiteX117" fmla="*/ 26494 w 1672153"/>
              <a:gd name="connsiteY117" fmla="*/ 1017106 h 1588634"/>
              <a:gd name="connsiteX118" fmla="*/ 269382 w 1672153"/>
              <a:gd name="connsiteY118" fmla="*/ 971862 h 1588634"/>
              <a:gd name="connsiteX119" fmla="*/ 66976 w 1672153"/>
              <a:gd name="connsiteY119" fmla="*/ 974243 h 1588634"/>
              <a:gd name="connsiteX120" fmla="*/ 38401 w 1672153"/>
              <a:gd name="connsiteY120" fmla="*/ 969481 h 1588634"/>
              <a:gd name="connsiteX121" fmla="*/ 43163 w 1672153"/>
              <a:gd name="connsiteY121" fmla="*/ 921856 h 1588634"/>
              <a:gd name="connsiteX122" fmla="*/ 12207 w 1672153"/>
              <a:gd name="connsiteY122" fmla="*/ 907568 h 1588634"/>
              <a:gd name="connsiteX123" fmla="*/ 193177 w 1672153"/>
              <a:gd name="connsiteY123" fmla="*/ 869468 h 1588634"/>
              <a:gd name="connsiteX124" fmla="*/ 112219 w 1672153"/>
              <a:gd name="connsiteY124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55132 w 1672153"/>
              <a:gd name="connsiteY7" fmla="*/ 188429 h 1588634"/>
              <a:gd name="connsiteX8" fmla="*/ 567036 w 1672153"/>
              <a:gd name="connsiteY8" fmla="*/ 547999 h 1588634"/>
              <a:gd name="connsiteX9" fmla="*/ 678955 w 1672153"/>
              <a:gd name="connsiteY9" fmla="*/ 174143 h 1588634"/>
              <a:gd name="connsiteX10" fmla="*/ 664669 w 1672153"/>
              <a:gd name="connsiteY10" fmla="*/ 643247 h 1588634"/>
              <a:gd name="connsiteX11" fmla="*/ 783730 w 1672153"/>
              <a:gd name="connsiteY11" fmla="*/ 233674 h 1588634"/>
              <a:gd name="connsiteX12" fmla="*/ 721817 w 1672153"/>
              <a:gd name="connsiteY12" fmla="*/ 209862 h 1588634"/>
              <a:gd name="connsiteX13" fmla="*/ 743249 w 1672153"/>
              <a:gd name="connsiteY13" fmla="*/ 281299 h 1588634"/>
              <a:gd name="connsiteX14" fmla="*/ 781351 w 1672153"/>
              <a:gd name="connsiteY14" fmla="*/ 309872 h 1588634"/>
              <a:gd name="connsiteX15" fmla="*/ 876599 w 1672153"/>
              <a:gd name="connsiteY15" fmla="*/ 314637 h 1588634"/>
              <a:gd name="connsiteX16" fmla="*/ 943276 w 1672153"/>
              <a:gd name="connsiteY16" fmla="*/ 271772 h 1588634"/>
              <a:gd name="connsiteX17" fmla="*/ 940892 w 1672153"/>
              <a:gd name="connsiteY17" fmla="*/ 293206 h 1588634"/>
              <a:gd name="connsiteX18" fmla="*/ 905174 w 1672153"/>
              <a:gd name="connsiteY18" fmla="*/ 321781 h 1588634"/>
              <a:gd name="connsiteX19" fmla="*/ 831355 w 1672153"/>
              <a:gd name="connsiteY19" fmla="*/ 338449 h 1588634"/>
              <a:gd name="connsiteX20" fmla="*/ 793257 w 1672153"/>
              <a:gd name="connsiteY20" fmla="*/ 517041 h 1588634"/>
              <a:gd name="connsiteX21" fmla="*/ 921844 w 1672153"/>
              <a:gd name="connsiteY21" fmla="*/ 531329 h 1588634"/>
              <a:gd name="connsiteX22" fmla="*/ 1026618 w 1672153"/>
              <a:gd name="connsiteY22" fmla="*/ 612293 h 1588634"/>
              <a:gd name="connsiteX23" fmla="*/ 1159969 w 1672153"/>
              <a:gd name="connsiteY23" fmla="*/ 576572 h 1588634"/>
              <a:gd name="connsiteX24" fmla="*/ 981376 w 1672153"/>
              <a:gd name="connsiteY24" fmla="*/ 264629 h 1588634"/>
              <a:gd name="connsiteX25" fmla="*/ 981376 w 1672153"/>
              <a:gd name="connsiteY25" fmla="*/ 202716 h 1588634"/>
              <a:gd name="connsiteX26" fmla="*/ 1031381 w 1672153"/>
              <a:gd name="connsiteY26" fmla="*/ 202716 h 1588634"/>
              <a:gd name="connsiteX27" fmla="*/ 1281410 w 1672153"/>
              <a:gd name="connsiteY27" fmla="*/ 564668 h 1588634"/>
              <a:gd name="connsiteX28" fmla="*/ 1138537 w 1672153"/>
              <a:gd name="connsiteY28" fmla="*/ 97941 h 1588634"/>
              <a:gd name="connsiteX29" fmla="*/ 1188543 w 1672153"/>
              <a:gd name="connsiteY29" fmla="*/ 311 h 1588634"/>
              <a:gd name="connsiteX30" fmla="*/ 1152825 w 1672153"/>
              <a:gd name="connsiteY30" fmla="*/ 114610 h 1588634"/>
              <a:gd name="connsiteX31" fmla="*/ 1079007 w 1672153"/>
              <a:gd name="connsiteY31" fmla="*/ 193192 h 1588634"/>
              <a:gd name="connsiteX32" fmla="*/ 1143299 w 1672153"/>
              <a:gd name="connsiteY32" fmla="*/ 217006 h 1588634"/>
              <a:gd name="connsiteX33" fmla="*/ 1348086 w 1672153"/>
              <a:gd name="connsiteY33" fmla="*/ 493231 h 1588634"/>
              <a:gd name="connsiteX34" fmla="*/ 1248076 w 1672153"/>
              <a:gd name="connsiteY34" fmla="*/ 257486 h 1588634"/>
              <a:gd name="connsiteX35" fmla="*/ 1443336 w 1672153"/>
              <a:gd name="connsiteY35" fmla="*/ 445606 h 1588634"/>
              <a:gd name="connsiteX36" fmla="*/ 1438573 w 1672153"/>
              <a:gd name="connsiteY36" fmla="*/ 264631 h 1588634"/>
              <a:gd name="connsiteX37" fmla="*/ 1450480 w 1672153"/>
              <a:gd name="connsiteY37" fmla="*/ 200337 h 1588634"/>
              <a:gd name="connsiteX38" fmla="*/ 1488580 w 1672153"/>
              <a:gd name="connsiteY38" fmla="*/ 152712 h 1588634"/>
              <a:gd name="connsiteX39" fmla="*/ 1505249 w 1672153"/>
              <a:gd name="connsiteY39" fmla="*/ 147949 h 1588634"/>
              <a:gd name="connsiteX40" fmla="*/ 1593355 w 1672153"/>
              <a:gd name="connsiteY40" fmla="*/ 166999 h 1588634"/>
              <a:gd name="connsiteX41" fmla="*/ 1624311 w 1672153"/>
              <a:gd name="connsiteY41" fmla="*/ 188431 h 1588634"/>
              <a:gd name="connsiteX42" fmla="*/ 1650506 w 1672153"/>
              <a:gd name="connsiteY42" fmla="*/ 205098 h 1588634"/>
              <a:gd name="connsiteX43" fmla="*/ 1671936 w 1672153"/>
              <a:gd name="connsiteY43" fmla="*/ 221768 h 1588634"/>
              <a:gd name="connsiteX44" fmla="*/ 1652886 w 1672153"/>
              <a:gd name="connsiteY44" fmla="*/ 264631 h 1588634"/>
              <a:gd name="connsiteX45" fmla="*/ 1650505 w 1672153"/>
              <a:gd name="connsiteY45" fmla="*/ 319399 h 1588634"/>
              <a:gd name="connsiteX46" fmla="*/ 1636217 w 1672153"/>
              <a:gd name="connsiteY46" fmla="*/ 376549 h 1588634"/>
              <a:gd name="connsiteX47" fmla="*/ 1638599 w 1672153"/>
              <a:gd name="connsiteY47" fmla="*/ 386074 h 1588634"/>
              <a:gd name="connsiteX48" fmla="*/ 1669555 w 1672153"/>
              <a:gd name="connsiteY48" fmla="*/ 393218 h 1588634"/>
              <a:gd name="connsiteX49" fmla="*/ 1657649 w 1672153"/>
              <a:gd name="connsiteY49" fmla="*/ 424174 h 1588634"/>
              <a:gd name="connsiteX50" fmla="*/ 1624311 w 1672153"/>
              <a:gd name="connsiteY50" fmla="*/ 445606 h 1588634"/>
              <a:gd name="connsiteX51" fmla="*/ 1610024 w 1672153"/>
              <a:gd name="connsiteY51" fmla="*/ 476562 h 1588634"/>
              <a:gd name="connsiteX52" fmla="*/ 1613277 w 1672153"/>
              <a:gd name="connsiteY52" fmla="*/ 559169 h 1588634"/>
              <a:gd name="connsiteX53" fmla="*/ 1600498 w 1672153"/>
              <a:gd name="connsiteY53" fmla="*/ 590862 h 1588634"/>
              <a:gd name="connsiteX54" fmla="*/ 1598117 w 1672153"/>
              <a:gd name="connsiteY54" fmla="*/ 655156 h 1588634"/>
              <a:gd name="connsiteX55" fmla="*/ 1619549 w 1672153"/>
              <a:gd name="connsiteY55" fmla="*/ 690874 h 1588634"/>
              <a:gd name="connsiteX56" fmla="*/ 1614786 w 1672153"/>
              <a:gd name="connsiteY56" fmla="*/ 743262 h 1588634"/>
              <a:gd name="connsiteX57" fmla="*/ 1617167 w 1672153"/>
              <a:gd name="connsiteY57" fmla="*/ 790887 h 1588634"/>
              <a:gd name="connsiteX58" fmla="*/ 1605261 w 1672153"/>
              <a:gd name="connsiteY58" fmla="*/ 805174 h 1588634"/>
              <a:gd name="connsiteX59" fmla="*/ 1576686 w 1672153"/>
              <a:gd name="connsiteY59" fmla="*/ 890899 h 1588634"/>
              <a:gd name="connsiteX60" fmla="*/ 1545732 w 1672153"/>
              <a:gd name="connsiteY60" fmla="*/ 967098 h 1588634"/>
              <a:gd name="connsiteX61" fmla="*/ 1510011 w 1672153"/>
              <a:gd name="connsiteY61" fmla="*/ 945668 h 1588634"/>
              <a:gd name="connsiteX62" fmla="*/ 1450480 w 1672153"/>
              <a:gd name="connsiteY62" fmla="*/ 917093 h 1588634"/>
              <a:gd name="connsiteX63" fmla="*/ 1421905 w 1672153"/>
              <a:gd name="connsiteY63" fmla="*/ 883756 h 1588634"/>
              <a:gd name="connsiteX64" fmla="*/ 1388569 w 1672153"/>
              <a:gd name="connsiteY64" fmla="*/ 869468 h 1588634"/>
              <a:gd name="connsiteX65" fmla="*/ 1355230 w 1672153"/>
              <a:gd name="connsiteY65" fmla="*/ 871849 h 1588634"/>
              <a:gd name="connsiteX66" fmla="*/ 1305224 w 1672153"/>
              <a:gd name="connsiteY66" fmla="*/ 895662 h 1588634"/>
              <a:gd name="connsiteX67" fmla="*/ 1281411 w 1672153"/>
              <a:gd name="connsiteY67" fmla="*/ 909949 h 1588634"/>
              <a:gd name="connsiteX68" fmla="*/ 1212357 w 1672153"/>
              <a:gd name="connsiteY68" fmla="*/ 926618 h 1588634"/>
              <a:gd name="connsiteX69" fmla="*/ 1190924 w 1672153"/>
              <a:gd name="connsiteY69" fmla="*/ 957574 h 1588634"/>
              <a:gd name="connsiteX70" fmla="*/ 1188542 w 1672153"/>
              <a:gd name="connsiteY70" fmla="*/ 1036156 h 1588634"/>
              <a:gd name="connsiteX71" fmla="*/ 1190926 w 1672153"/>
              <a:gd name="connsiteY71" fmla="*/ 1062348 h 1588634"/>
              <a:gd name="connsiteX72" fmla="*/ 1090911 w 1672153"/>
              <a:gd name="connsiteY72" fmla="*/ 1112356 h 1588634"/>
              <a:gd name="connsiteX73" fmla="*/ 1048049 w 1672153"/>
              <a:gd name="connsiteY73" fmla="*/ 1112356 h 1588634"/>
              <a:gd name="connsiteX74" fmla="*/ 957563 w 1672153"/>
              <a:gd name="connsiteY74" fmla="*/ 1148073 h 1588634"/>
              <a:gd name="connsiteX75" fmla="*/ 936130 w 1672153"/>
              <a:gd name="connsiteY75" fmla="*/ 1188556 h 1588634"/>
              <a:gd name="connsiteX76" fmla="*/ 936132 w 1672153"/>
              <a:gd name="connsiteY76" fmla="*/ 1238562 h 1588634"/>
              <a:gd name="connsiteX77" fmla="*/ 886124 w 1672153"/>
              <a:gd name="connsiteY77" fmla="*/ 1279043 h 1588634"/>
              <a:gd name="connsiteX78" fmla="*/ 869457 w 1672153"/>
              <a:gd name="connsiteY78" fmla="*/ 1309999 h 1588634"/>
              <a:gd name="connsiteX79" fmla="*/ 871836 w 1672153"/>
              <a:gd name="connsiteY79" fmla="*/ 1331431 h 1588634"/>
              <a:gd name="connsiteX80" fmla="*/ 905174 w 1672153"/>
              <a:gd name="connsiteY80" fmla="*/ 1326668 h 1588634"/>
              <a:gd name="connsiteX81" fmla="*/ 928988 w 1672153"/>
              <a:gd name="connsiteY81" fmla="*/ 1350480 h 1588634"/>
              <a:gd name="connsiteX82" fmla="*/ 917080 w 1672153"/>
              <a:gd name="connsiteY82" fmla="*/ 1383818 h 1588634"/>
              <a:gd name="connsiteX83" fmla="*/ 914699 w 1672153"/>
              <a:gd name="connsiteY83" fmla="*/ 1421918 h 1588634"/>
              <a:gd name="connsiteX84" fmla="*/ 836119 w 1672153"/>
              <a:gd name="connsiteY84" fmla="*/ 1450493 h 1588634"/>
              <a:gd name="connsiteX85" fmla="*/ 790875 w 1672153"/>
              <a:gd name="connsiteY85" fmla="*/ 1402868 h 1588634"/>
              <a:gd name="connsiteX86" fmla="*/ 759917 w 1672153"/>
              <a:gd name="connsiteY86" fmla="*/ 1560031 h 1588634"/>
              <a:gd name="connsiteX87" fmla="*/ 723866 w 1672153"/>
              <a:gd name="connsiteY87" fmla="*/ 1573018 h 1588634"/>
              <a:gd name="connsiteX88" fmla="*/ 774205 w 1672153"/>
              <a:gd name="connsiteY88" fmla="*/ 1324287 h 1588634"/>
              <a:gd name="connsiteX89" fmla="*/ 617042 w 1672153"/>
              <a:gd name="connsiteY89" fmla="*/ 1571937 h 1588634"/>
              <a:gd name="connsiteX90" fmla="*/ 562276 w 1672153"/>
              <a:gd name="connsiteY90" fmla="*/ 1543362 h 1588634"/>
              <a:gd name="connsiteX91" fmla="*/ 745629 w 1672153"/>
              <a:gd name="connsiteY91" fmla="*/ 1300474 h 1588634"/>
              <a:gd name="connsiteX92" fmla="*/ 478932 w 1672153"/>
              <a:gd name="connsiteY92" fmla="*/ 1479067 h 1588634"/>
              <a:gd name="connsiteX93" fmla="*/ 507505 w 1672153"/>
              <a:gd name="connsiteY93" fmla="*/ 1455256 h 1588634"/>
              <a:gd name="connsiteX94" fmla="*/ 700386 w 1672153"/>
              <a:gd name="connsiteY94" fmla="*/ 1262374 h 1588634"/>
              <a:gd name="connsiteX95" fmla="*/ 433686 w 1672153"/>
              <a:gd name="connsiteY95" fmla="*/ 1426681 h 1588634"/>
              <a:gd name="connsiteX96" fmla="*/ 612280 w 1672153"/>
              <a:gd name="connsiteY96" fmla="*/ 1217130 h 1588634"/>
              <a:gd name="connsiteX97" fmla="*/ 376538 w 1672153"/>
              <a:gd name="connsiteY97" fmla="*/ 1379056 h 1588634"/>
              <a:gd name="connsiteX98" fmla="*/ 371774 w 1672153"/>
              <a:gd name="connsiteY98" fmla="*/ 1390962 h 1588634"/>
              <a:gd name="connsiteX99" fmla="*/ 386063 w 1672153"/>
              <a:gd name="connsiteY99" fmla="*/ 1429062 h 1588634"/>
              <a:gd name="connsiteX100" fmla="*/ 355105 w 1672153"/>
              <a:gd name="connsiteY100" fmla="*/ 1443349 h 1588634"/>
              <a:gd name="connsiteX101" fmla="*/ 328913 w 1672153"/>
              <a:gd name="connsiteY101" fmla="*/ 1457636 h 1588634"/>
              <a:gd name="connsiteX102" fmla="*/ 312242 w 1672153"/>
              <a:gd name="connsiteY102" fmla="*/ 1450493 h 1588634"/>
              <a:gd name="connsiteX103" fmla="*/ 588468 w 1672153"/>
              <a:gd name="connsiteY103" fmla="*/ 1138549 h 1588634"/>
              <a:gd name="connsiteX104" fmla="*/ 221757 w 1672153"/>
              <a:gd name="connsiteY104" fmla="*/ 1355243 h 1588634"/>
              <a:gd name="connsiteX105" fmla="*/ 243188 w 1672153"/>
              <a:gd name="connsiteY105" fmla="*/ 1338574 h 1588634"/>
              <a:gd name="connsiteX106" fmla="*/ 552750 w 1672153"/>
              <a:gd name="connsiteY106" fmla="*/ 1074256 h 1588634"/>
              <a:gd name="connsiteX107" fmla="*/ 250330 w 1672153"/>
              <a:gd name="connsiteY107" fmla="*/ 1286187 h 1588634"/>
              <a:gd name="connsiteX108" fmla="*/ 212232 w 1672153"/>
              <a:gd name="connsiteY108" fmla="*/ 1288568 h 1588634"/>
              <a:gd name="connsiteX109" fmla="*/ 457501 w 1672153"/>
              <a:gd name="connsiteY109" fmla="*/ 1038538 h 1588634"/>
              <a:gd name="connsiteX110" fmla="*/ 93167 w 1672153"/>
              <a:gd name="connsiteY110" fmla="*/ 1226656 h 1588634"/>
              <a:gd name="connsiteX111" fmla="*/ 347963 w 1672153"/>
              <a:gd name="connsiteY111" fmla="*/ 1043300 h 1588634"/>
              <a:gd name="connsiteX112" fmla="*/ 71738 w 1672153"/>
              <a:gd name="connsiteY112" fmla="*/ 1162362 h 1588634"/>
              <a:gd name="connsiteX113" fmla="*/ 83644 w 1672153"/>
              <a:gd name="connsiteY113" fmla="*/ 1098068 h 1588634"/>
              <a:gd name="connsiteX114" fmla="*/ 295576 w 1672153"/>
              <a:gd name="connsiteY114" fmla="*/ 1029012 h 1588634"/>
              <a:gd name="connsiteX115" fmla="*/ 301 w 1672153"/>
              <a:gd name="connsiteY115" fmla="*/ 1040918 h 1588634"/>
              <a:gd name="connsiteX116" fmla="*/ 26494 w 1672153"/>
              <a:gd name="connsiteY116" fmla="*/ 1017106 h 1588634"/>
              <a:gd name="connsiteX117" fmla="*/ 269382 w 1672153"/>
              <a:gd name="connsiteY117" fmla="*/ 971862 h 1588634"/>
              <a:gd name="connsiteX118" fmla="*/ 66976 w 1672153"/>
              <a:gd name="connsiteY118" fmla="*/ 974243 h 1588634"/>
              <a:gd name="connsiteX119" fmla="*/ 38401 w 1672153"/>
              <a:gd name="connsiteY119" fmla="*/ 969481 h 1588634"/>
              <a:gd name="connsiteX120" fmla="*/ 43163 w 1672153"/>
              <a:gd name="connsiteY120" fmla="*/ 921856 h 1588634"/>
              <a:gd name="connsiteX121" fmla="*/ 12207 w 1672153"/>
              <a:gd name="connsiteY121" fmla="*/ 907568 h 1588634"/>
              <a:gd name="connsiteX122" fmla="*/ 193177 w 1672153"/>
              <a:gd name="connsiteY122" fmla="*/ 869468 h 1588634"/>
              <a:gd name="connsiteX123" fmla="*/ 112219 w 1672153"/>
              <a:gd name="connsiteY123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78955 w 1672153"/>
              <a:gd name="connsiteY8" fmla="*/ 174143 h 1588634"/>
              <a:gd name="connsiteX9" fmla="*/ 664669 w 1672153"/>
              <a:gd name="connsiteY9" fmla="*/ 643247 h 1588634"/>
              <a:gd name="connsiteX10" fmla="*/ 783730 w 1672153"/>
              <a:gd name="connsiteY10" fmla="*/ 233674 h 1588634"/>
              <a:gd name="connsiteX11" fmla="*/ 721817 w 1672153"/>
              <a:gd name="connsiteY11" fmla="*/ 209862 h 1588634"/>
              <a:gd name="connsiteX12" fmla="*/ 743249 w 1672153"/>
              <a:gd name="connsiteY12" fmla="*/ 281299 h 1588634"/>
              <a:gd name="connsiteX13" fmla="*/ 781351 w 1672153"/>
              <a:gd name="connsiteY13" fmla="*/ 309872 h 1588634"/>
              <a:gd name="connsiteX14" fmla="*/ 876599 w 1672153"/>
              <a:gd name="connsiteY14" fmla="*/ 314637 h 1588634"/>
              <a:gd name="connsiteX15" fmla="*/ 943276 w 1672153"/>
              <a:gd name="connsiteY15" fmla="*/ 271772 h 1588634"/>
              <a:gd name="connsiteX16" fmla="*/ 940892 w 1672153"/>
              <a:gd name="connsiteY16" fmla="*/ 293206 h 1588634"/>
              <a:gd name="connsiteX17" fmla="*/ 905174 w 1672153"/>
              <a:gd name="connsiteY17" fmla="*/ 321781 h 1588634"/>
              <a:gd name="connsiteX18" fmla="*/ 831355 w 1672153"/>
              <a:gd name="connsiteY18" fmla="*/ 338449 h 1588634"/>
              <a:gd name="connsiteX19" fmla="*/ 793257 w 1672153"/>
              <a:gd name="connsiteY19" fmla="*/ 517041 h 1588634"/>
              <a:gd name="connsiteX20" fmla="*/ 921844 w 1672153"/>
              <a:gd name="connsiteY20" fmla="*/ 531329 h 1588634"/>
              <a:gd name="connsiteX21" fmla="*/ 1026618 w 1672153"/>
              <a:gd name="connsiteY21" fmla="*/ 612293 h 1588634"/>
              <a:gd name="connsiteX22" fmla="*/ 1159969 w 1672153"/>
              <a:gd name="connsiteY22" fmla="*/ 576572 h 1588634"/>
              <a:gd name="connsiteX23" fmla="*/ 981376 w 1672153"/>
              <a:gd name="connsiteY23" fmla="*/ 264629 h 1588634"/>
              <a:gd name="connsiteX24" fmla="*/ 981376 w 1672153"/>
              <a:gd name="connsiteY24" fmla="*/ 202716 h 1588634"/>
              <a:gd name="connsiteX25" fmla="*/ 1031381 w 1672153"/>
              <a:gd name="connsiteY25" fmla="*/ 202716 h 1588634"/>
              <a:gd name="connsiteX26" fmla="*/ 1281410 w 1672153"/>
              <a:gd name="connsiteY26" fmla="*/ 564668 h 1588634"/>
              <a:gd name="connsiteX27" fmla="*/ 1138537 w 1672153"/>
              <a:gd name="connsiteY27" fmla="*/ 97941 h 1588634"/>
              <a:gd name="connsiteX28" fmla="*/ 1188543 w 1672153"/>
              <a:gd name="connsiteY28" fmla="*/ 311 h 1588634"/>
              <a:gd name="connsiteX29" fmla="*/ 1152825 w 1672153"/>
              <a:gd name="connsiteY29" fmla="*/ 114610 h 1588634"/>
              <a:gd name="connsiteX30" fmla="*/ 1079007 w 1672153"/>
              <a:gd name="connsiteY30" fmla="*/ 193192 h 1588634"/>
              <a:gd name="connsiteX31" fmla="*/ 1143299 w 1672153"/>
              <a:gd name="connsiteY31" fmla="*/ 217006 h 1588634"/>
              <a:gd name="connsiteX32" fmla="*/ 1348086 w 1672153"/>
              <a:gd name="connsiteY32" fmla="*/ 493231 h 1588634"/>
              <a:gd name="connsiteX33" fmla="*/ 1248076 w 1672153"/>
              <a:gd name="connsiteY33" fmla="*/ 257486 h 1588634"/>
              <a:gd name="connsiteX34" fmla="*/ 1443336 w 1672153"/>
              <a:gd name="connsiteY34" fmla="*/ 445606 h 1588634"/>
              <a:gd name="connsiteX35" fmla="*/ 1438573 w 1672153"/>
              <a:gd name="connsiteY35" fmla="*/ 264631 h 1588634"/>
              <a:gd name="connsiteX36" fmla="*/ 1450480 w 1672153"/>
              <a:gd name="connsiteY36" fmla="*/ 200337 h 1588634"/>
              <a:gd name="connsiteX37" fmla="*/ 1488580 w 1672153"/>
              <a:gd name="connsiteY37" fmla="*/ 152712 h 1588634"/>
              <a:gd name="connsiteX38" fmla="*/ 1505249 w 1672153"/>
              <a:gd name="connsiteY38" fmla="*/ 147949 h 1588634"/>
              <a:gd name="connsiteX39" fmla="*/ 1593355 w 1672153"/>
              <a:gd name="connsiteY39" fmla="*/ 166999 h 1588634"/>
              <a:gd name="connsiteX40" fmla="*/ 1624311 w 1672153"/>
              <a:gd name="connsiteY40" fmla="*/ 188431 h 1588634"/>
              <a:gd name="connsiteX41" fmla="*/ 1650506 w 1672153"/>
              <a:gd name="connsiteY41" fmla="*/ 205098 h 1588634"/>
              <a:gd name="connsiteX42" fmla="*/ 1671936 w 1672153"/>
              <a:gd name="connsiteY42" fmla="*/ 221768 h 1588634"/>
              <a:gd name="connsiteX43" fmla="*/ 1652886 w 1672153"/>
              <a:gd name="connsiteY43" fmla="*/ 264631 h 1588634"/>
              <a:gd name="connsiteX44" fmla="*/ 1650505 w 1672153"/>
              <a:gd name="connsiteY44" fmla="*/ 319399 h 1588634"/>
              <a:gd name="connsiteX45" fmla="*/ 1636217 w 1672153"/>
              <a:gd name="connsiteY45" fmla="*/ 376549 h 1588634"/>
              <a:gd name="connsiteX46" fmla="*/ 1638599 w 1672153"/>
              <a:gd name="connsiteY46" fmla="*/ 386074 h 1588634"/>
              <a:gd name="connsiteX47" fmla="*/ 1669555 w 1672153"/>
              <a:gd name="connsiteY47" fmla="*/ 393218 h 1588634"/>
              <a:gd name="connsiteX48" fmla="*/ 1657649 w 1672153"/>
              <a:gd name="connsiteY48" fmla="*/ 424174 h 1588634"/>
              <a:gd name="connsiteX49" fmla="*/ 1624311 w 1672153"/>
              <a:gd name="connsiteY49" fmla="*/ 445606 h 1588634"/>
              <a:gd name="connsiteX50" fmla="*/ 1610024 w 1672153"/>
              <a:gd name="connsiteY50" fmla="*/ 476562 h 1588634"/>
              <a:gd name="connsiteX51" fmla="*/ 1613277 w 1672153"/>
              <a:gd name="connsiteY51" fmla="*/ 559169 h 1588634"/>
              <a:gd name="connsiteX52" fmla="*/ 1600498 w 1672153"/>
              <a:gd name="connsiteY52" fmla="*/ 590862 h 1588634"/>
              <a:gd name="connsiteX53" fmla="*/ 1598117 w 1672153"/>
              <a:gd name="connsiteY53" fmla="*/ 655156 h 1588634"/>
              <a:gd name="connsiteX54" fmla="*/ 1619549 w 1672153"/>
              <a:gd name="connsiteY54" fmla="*/ 690874 h 1588634"/>
              <a:gd name="connsiteX55" fmla="*/ 1614786 w 1672153"/>
              <a:gd name="connsiteY55" fmla="*/ 743262 h 1588634"/>
              <a:gd name="connsiteX56" fmla="*/ 1617167 w 1672153"/>
              <a:gd name="connsiteY56" fmla="*/ 790887 h 1588634"/>
              <a:gd name="connsiteX57" fmla="*/ 1605261 w 1672153"/>
              <a:gd name="connsiteY57" fmla="*/ 805174 h 1588634"/>
              <a:gd name="connsiteX58" fmla="*/ 1576686 w 1672153"/>
              <a:gd name="connsiteY58" fmla="*/ 890899 h 1588634"/>
              <a:gd name="connsiteX59" fmla="*/ 1545732 w 1672153"/>
              <a:gd name="connsiteY59" fmla="*/ 967098 h 1588634"/>
              <a:gd name="connsiteX60" fmla="*/ 1510011 w 1672153"/>
              <a:gd name="connsiteY60" fmla="*/ 945668 h 1588634"/>
              <a:gd name="connsiteX61" fmla="*/ 1450480 w 1672153"/>
              <a:gd name="connsiteY61" fmla="*/ 917093 h 1588634"/>
              <a:gd name="connsiteX62" fmla="*/ 1421905 w 1672153"/>
              <a:gd name="connsiteY62" fmla="*/ 883756 h 1588634"/>
              <a:gd name="connsiteX63" fmla="*/ 1388569 w 1672153"/>
              <a:gd name="connsiteY63" fmla="*/ 869468 h 1588634"/>
              <a:gd name="connsiteX64" fmla="*/ 1355230 w 1672153"/>
              <a:gd name="connsiteY64" fmla="*/ 871849 h 1588634"/>
              <a:gd name="connsiteX65" fmla="*/ 1305224 w 1672153"/>
              <a:gd name="connsiteY65" fmla="*/ 895662 h 1588634"/>
              <a:gd name="connsiteX66" fmla="*/ 1281411 w 1672153"/>
              <a:gd name="connsiteY66" fmla="*/ 909949 h 1588634"/>
              <a:gd name="connsiteX67" fmla="*/ 1212357 w 1672153"/>
              <a:gd name="connsiteY67" fmla="*/ 926618 h 1588634"/>
              <a:gd name="connsiteX68" fmla="*/ 1190924 w 1672153"/>
              <a:gd name="connsiteY68" fmla="*/ 957574 h 1588634"/>
              <a:gd name="connsiteX69" fmla="*/ 1188542 w 1672153"/>
              <a:gd name="connsiteY69" fmla="*/ 1036156 h 1588634"/>
              <a:gd name="connsiteX70" fmla="*/ 1190926 w 1672153"/>
              <a:gd name="connsiteY70" fmla="*/ 1062348 h 1588634"/>
              <a:gd name="connsiteX71" fmla="*/ 1090911 w 1672153"/>
              <a:gd name="connsiteY71" fmla="*/ 1112356 h 1588634"/>
              <a:gd name="connsiteX72" fmla="*/ 1048049 w 1672153"/>
              <a:gd name="connsiteY72" fmla="*/ 1112356 h 1588634"/>
              <a:gd name="connsiteX73" fmla="*/ 957563 w 1672153"/>
              <a:gd name="connsiteY73" fmla="*/ 1148073 h 1588634"/>
              <a:gd name="connsiteX74" fmla="*/ 936130 w 1672153"/>
              <a:gd name="connsiteY74" fmla="*/ 1188556 h 1588634"/>
              <a:gd name="connsiteX75" fmla="*/ 936132 w 1672153"/>
              <a:gd name="connsiteY75" fmla="*/ 1238562 h 1588634"/>
              <a:gd name="connsiteX76" fmla="*/ 886124 w 1672153"/>
              <a:gd name="connsiteY76" fmla="*/ 1279043 h 1588634"/>
              <a:gd name="connsiteX77" fmla="*/ 869457 w 1672153"/>
              <a:gd name="connsiteY77" fmla="*/ 1309999 h 1588634"/>
              <a:gd name="connsiteX78" fmla="*/ 871836 w 1672153"/>
              <a:gd name="connsiteY78" fmla="*/ 1331431 h 1588634"/>
              <a:gd name="connsiteX79" fmla="*/ 905174 w 1672153"/>
              <a:gd name="connsiteY79" fmla="*/ 1326668 h 1588634"/>
              <a:gd name="connsiteX80" fmla="*/ 928988 w 1672153"/>
              <a:gd name="connsiteY80" fmla="*/ 1350480 h 1588634"/>
              <a:gd name="connsiteX81" fmla="*/ 917080 w 1672153"/>
              <a:gd name="connsiteY81" fmla="*/ 1383818 h 1588634"/>
              <a:gd name="connsiteX82" fmla="*/ 914699 w 1672153"/>
              <a:gd name="connsiteY82" fmla="*/ 1421918 h 1588634"/>
              <a:gd name="connsiteX83" fmla="*/ 836119 w 1672153"/>
              <a:gd name="connsiteY83" fmla="*/ 1450493 h 1588634"/>
              <a:gd name="connsiteX84" fmla="*/ 790875 w 1672153"/>
              <a:gd name="connsiteY84" fmla="*/ 1402868 h 1588634"/>
              <a:gd name="connsiteX85" fmla="*/ 759917 w 1672153"/>
              <a:gd name="connsiteY85" fmla="*/ 1560031 h 1588634"/>
              <a:gd name="connsiteX86" fmla="*/ 723866 w 1672153"/>
              <a:gd name="connsiteY86" fmla="*/ 1573018 h 1588634"/>
              <a:gd name="connsiteX87" fmla="*/ 774205 w 1672153"/>
              <a:gd name="connsiteY87" fmla="*/ 1324287 h 1588634"/>
              <a:gd name="connsiteX88" fmla="*/ 617042 w 1672153"/>
              <a:gd name="connsiteY88" fmla="*/ 1571937 h 1588634"/>
              <a:gd name="connsiteX89" fmla="*/ 562276 w 1672153"/>
              <a:gd name="connsiteY89" fmla="*/ 1543362 h 1588634"/>
              <a:gd name="connsiteX90" fmla="*/ 745629 w 1672153"/>
              <a:gd name="connsiteY90" fmla="*/ 1300474 h 1588634"/>
              <a:gd name="connsiteX91" fmla="*/ 478932 w 1672153"/>
              <a:gd name="connsiteY91" fmla="*/ 1479067 h 1588634"/>
              <a:gd name="connsiteX92" fmla="*/ 507505 w 1672153"/>
              <a:gd name="connsiteY92" fmla="*/ 1455256 h 1588634"/>
              <a:gd name="connsiteX93" fmla="*/ 700386 w 1672153"/>
              <a:gd name="connsiteY93" fmla="*/ 1262374 h 1588634"/>
              <a:gd name="connsiteX94" fmla="*/ 433686 w 1672153"/>
              <a:gd name="connsiteY94" fmla="*/ 1426681 h 1588634"/>
              <a:gd name="connsiteX95" fmla="*/ 612280 w 1672153"/>
              <a:gd name="connsiteY95" fmla="*/ 1217130 h 1588634"/>
              <a:gd name="connsiteX96" fmla="*/ 376538 w 1672153"/>
              <a:gd name="connsiteY96" fmla="*/ 1379056 h 1588634"/>
              <a:gd name="connsiteX97" fmla="*/ 371774 w 1672153"/>
              <a:gd name="connsiteY97" fmla="*/ 1390962 h 1588634"/>
              <a:gd name="connsiteX98" fmla="*/ 386063 w 1672153"/>
              <a:gd name="connsiteY98" fmla="*/ 1429062 h 1588634"/>
              <a:gd name="connsiteX99" fmla="*/ 355105 w 1672153"/>
              <a:gd name="connsiteY99" fmla="*/ 1443349 h 1588634"/>
              <a:gd name="connsiteX100" fmla="*/ 328913 w 1672153"/>
              <a:gd name="connsiteY100" fmla="*/ 1457636 h 1588634"/>
              <a:gd name="connsiteX101" fmla="*/ 312242 w 1672153"/>
              <a:gd name="connsiteY101" fmla="*/ 1450493 h 1588634"/>
              <a:gd name="connsiteX102" fmla="*/ 588468 w 1672153"/>
              <a:gd name="connsiteY102" fmla="*/ 1138549 h 1588634"/>
              <a:gd name="connsiteX103" fmla="*/ 221757 w 1672153"/>
              <a:gd name="connsiteY103" fmla="*/ 1355243 h 1588634"/>
              <a:gd name="connsiteX104" fmla="*/ 243188 w 1672153"/>
              <a:gd name="connsiteY104" fmla="*/ 1338574 h 1588634"/>
              <a:gd name="connsiteX105" fmla="*/ 552750 w 1672153"/>
              <a:gd name="connsiteY105" fmla="*/ 1074256 h 1588634"/>
              <a:gd name="connsiteX106" fmla="*/ 250330 w 1672153"/>
              <a:gd name="connsiteY106" fmla="*/ 1286187 h 1588634"/>
              <a:gd name="connsiteX107" fmla="*/ 212232 w 1672153"/>
              <a:gd name="connsiteY107" fmla="*/ 1288568 h 1588634"/>
              <a:gd name="connsiteX108" fmla="*/ 457501 w 1672153"/>
              <a:gd name="connsiteY108" fmla="*/ 1038538 h 1588634"/>
              <a:gd name="connsiteX109" fmla="*/ 93167 w 1672153"/>
              <a:gd name="connsiteY109" fmla="*/ 1226656 h 1588634"/>
              <a:gd name="connsiteX110" fmla="*/ 347963 w 1672153"/>
              <a:gd name="connsiteY110" fmla="*/ 1043300 h 1588634"/>
              <a:gd name="connsiteX111" fmla="*/ 71738 w 1672153"/>
              <a:gd name="connsiteY111" fmla="*/ 1162362 h 1588634"/>
              <a:gd name="connsiteX112" fmla="*/ 83644 w 1672153"/>
              <a:gd name="connsiteY112" fmla="*/ 1098068 h 1588634"/>
              <a:gd name="connsiteX113" fmla="*/ 295576 w 1672153"/>
              <a:gd name="connsiteY113" fmla="*/ 1029012 h 1588634"/>
              <a:gd name="connsiteX114" fmla="*/ 301 w 1672153"/>
              <a:gd name="connsiteY114" fmla="*/ 1040918 h 1588634"/>
              <a:gd name="connsiteX115" fmla="*/ 26494 w 1672153"/>
              <a:gd name="connsiteY115" fmla="*/ 1017106 h 1588634"/>
              <a:gd name="connsiteX116" fmla="*/ 269382 w 1672153"/>
              <a:gd name="connsiteY116" fmla="*/ 971862 h 1588634"/>
              <a:gd name="connsiteX117" fmla="*/ 66976 w 1672153"/>
              <a:gd name="connsiteY117" fmla="*/ 974243 h 1588634"/>
              <a:gd name="connsiteX118" fmla="*/ 38401 w 1672153"/>
              <a:gd name="connsiteY118" fmla="*/ 969481 h 1588634"/>
              <a:gd name="connsiteX119" fmla="*/ 43163 w 1672153"/>
              <a:gd name="connsiteY119" fmla="*/ 921856 h 1588634"/>
              <a:gd name="connsiteX120" fmla="*/ 12207 w 1672153"/>
              <a:gd name="connsiteY120" fmla="*/ 907568 h 1588634"/>
              <a:gd name="connsiteX121" fmla="*/ 193177 w 1672153"/>
              <a:gd name="connsiteY121" fmla="*/ 869468 h 1588634"/>
              <a:gd name="connsiteX122" fmla="*/ 112219 w 1672153"/>
              <a:gd name="connsiteY122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83730 w 1672153"/>
              <a:gd name="connsiteY9" fmla="*/ 233674 h 1588634"/>
              <a:gd name="connsiteX10" fmla="*/ 721817 w 1672153"/>
              <a:gd name="connsiteY10" fmla="*/ 209862 h 1588634"/>
              <a:gd name="connsiteX11" fmla="*/ 743249 w 1672153"/>
              <a:gd name="connsiteY11" fmla="*/ 281299 h 1588634"/>
              <a:gd name="connsiteX12" fmla="*/ 781351 w 1672153"/>
              <a:gd name="connsiteY12" fmla="*/ 309872 h 1588634"/>
              <a:gd name="connsiteX13" fmla="*/ 876599 w 1672153"/>
              <a:gd name="connsiteY13" fmla="*/ 314637 h 1588634"/>
              <a:gd name="connsiteX14" fmla="*/ 943276 w 1672153"/>
              <a:gd name="connsiteY14" fmla="*/ 271772 h 1588634"/>
              <a:gd name="connsiteX15" fmla="*/ 940892 w 1672153"/>
              <a:gd name="connsiteY15" fmla="*/ 293206 h 1588634"/>
              <a:gd name="connsiteX16" fmla="*/ 905174 w 1672153"/>
              <a:gd name="connsiteY16" fmla="*/ 321781 h 1588634"/>
              <a:gd name="connsiteX17" fmla="*/ 831355 w 1672153"/>
              <a:gd name="connsiteY17" fmla="*/ 338449 h 1588634"/>
              <a:gd name="connsiteX18" fmla="*/ 793257 w 1672153"/>
              <a:gd name="connsiteY18" fmla="*/ 517041 h 1588634"/>
              <a:gd name="connsiteX19" fmla="*/ 921844 w 1672153"/>
              <a:gd name="connsiteY19" fmla="*/ 531329 h 1588634"/>
              <a:gd name="connsiteX20" fmla="*/ 1026618 w 1672153"/>
              <a:gd name="connsiteY20" fmla="*/ 612293 h 1588634"/>
              <a:gd name="connsiteX21" fmla="*/ 1159969 w 1672153"/>
              <a:gd name="connsiteY21" fmla="*/ 576572 h 1588634"/>
              <a:gd name="connsiteX22" fmla="*/ 981376 w 1672153"/>
              <a:gd name="connsiteY22" fmla="*/ 264629 h 1588634"/>
              <a:gd name="connsiteX23" fmla="*/ 981376 w 1672153"/>
              <a:gd name="connsiteY23" fmla="*/ 202716 h 1588634"/>
              <a:gd name="connsiteX24" fmla="*/ 1031381 w 1672153"/>
              <a:gd name="connsiteY24" fmla="*/ 202716 h 1588634"/>
              <a:gd name="connsiteX25" fmla="*/ 1281410 w 1672153"/>
              <a:gd name="connsiteY25" fmla="*/ 564668 h 1588634"/>
              <a:gd name="connsiteX26" fmla="*/ 1138537 w 1672153"/>
              <a:gd name="connsiteY26" fmla="*/ 97941 h 1588634"/>
              <a:gd name="connsiteX27" fmla="*/ 1188543 w 1672153"/>
              <a:gd name="connsiteY27" fmla="*/ 311 h 1588634"/>
              <a:gd name="connsiteX28" fmla="*/ 1152825 w 1672153"/>
              <a:gd name="connsiteY28" fmla="*/ 114610 h 1588634"/>
              <a:gd name="connsiteX29" fmla="*/ 1079007 w 1672153"/>
              <a:gd name="connsiteY29" fmla="*/ 193192 h 1588634"/>
              <a:gd name="connsiteX30" fmla="*/ 1143299 w 1672153"/>
              <a:gd name="connsiteY30" fmla="*/ 217006 h 1588634"/>
              <a:gd name="connsiteX31" fmla="*/ 1348086 w 1672153"/>
              <a:gd name="connsiteY31" fmla="*/ 493231 h 1588634"/>
              <a:gd name="connsiteX32" fmla="*/ 1248076 w 1672153"/>
              <a:gd name="connsiteY32" fmla="*/ 257486 h 1588634"/>
              <a:gd name="connsiteX33" fmla="*/ 1443336 w 1672153"/>
              <a:gd name="connsiteY33" fmla="*/ 445606 h 1588634"/>
              <a:gd name="connsiteX34" fmla="*/ 1438573 w 1672153"/>
              <a:gd name="connsiteY34" fmla="*/ 264631 h 1588634"/>
              <a:gd name="connsiteX35" fmla="*/ 1450480 w 1672153"/>
              <a:gd name="connsiteY35" fmla="*/ 200337 h 1588634"/>
              <a:gd name="connsiteX36" fmla="*/ 1488580 w 1672153"/>
              <a:gd name="connsiteY36" fmla="*/ 152712 h 1588634"/>
              <a:gd name="connsiteX37" fmla="*/ 1505249 w 1672153"/>
              <a:gd name="connsiteY37" fmla="*/ 147949 h 1588634"/>
              <a:gd name="connsiteX38" fmla="*/ 1593355 w 1672153"/>
              <a:gd name="connsiteY38" fmla="*/ 166999 h 1588634"/>
              <a:gd name="connsiteX39" fmla="*/ 1624311 w 1672153"/>
              <a:gd name="connsiteY39" fmla="*/ 188431 h 1588634"/>
              <a:gd name="connsiteX40" fmla="*/ 1650506 w 1672153"/>
              <a:gd name="connsiteY40" fmla="*/ 205098 h 1588634"/>
              <a:gd name="connsiteX41" fmla="*/ 1671936 w 1672153"/>
              <a:gd name="connsiteY41" fmla="*/ 221768 h 1588634"/>
              <a:gd name="connsiteX42" fmla="*/ 1652886 w 1672153"/>
              <a:gd name="connsiteY42" fmla="*/ 264631 h 1588634"/>
              <a:gd name="connsiteX43" fmla="*/ 1650505 w 1672153"/>
              <a:gd name="connsiteY43" fmla="*/ 319399 h 1588634"/>
              <a:gd name="connsiteX44" fmla="*/ 1636217 w 1672153"/>
              <a:gd name="connsiteY44" fmla="*/ 376549 h 1588634"/>
              <a:gd name="connsiteX45" fmla="*/ 1638599 w 1672153"/>
              <a:gd name="connsiteY45" fmla="*/ 386074 h 1588634"/>
              <a:gd name="connsiteX46" fmla="*/ 1669555 w 1672153"/>
              <a:gd name="connsiteY46" fmla="*/ 393218 h 1588634"/>
              <a:gd name="connsiteX47" fmla="*/ 1657649 w 1672153"/>
              <a:gd name="connsiteY47" fmla="*/ 424174 h 1588634"/>
              <a:gd name="connsiteX48" fmla="*/ 1624311 w 1672153"/>
              <a:gd name="connsiteY48" fmla="*/ 445606 h 1588634"/>
              <a:gd name="connsiteX49" fmla="*/ 1610024 w 1672153"/>
              <a:gd name="connsiteY49" fmla="*/ 476562 h 1588634"/>
              <a:gd name="connsiteX50" fmla="*/ 1613277 w 1672153"/>
              <a:gd name="connsiteY50" fmla="*/ 559169 h 1588634"/>
              <a:gd name="connsiteX51" fmla="*/ 1600498 w 1672153"/>
              <a:gd name="connsiteY51" fmla="*/ 590862 h 1588634"/>
              <a:gd name="connsiteX52" fmla="*/ 1598117 w 1672153"/>
              <a:gd name="connsiteY52" fmla="*/ 655156 h 1588634"/>
              <a:gd name="connsiteX53" fmla="*/ 1619549 w 1672153"/>
              <a:gd name="connsiteY53" fmla="*/ 690874 h 1588634"/>
              <a:gd name="connsiteX54" fmla="*/ 1614786 w 1672153"/>
              <a:gd name="connsiteY54" fmla="*/ 743262 h 1588634"/>
              <a:gd name="connsiteX55" fmla="*/ 1617167 w 1672153"/>
              <a:gd name="connsiteY55" fmla="*/ 790887 h 1588634"/>
              <a:gd name="connsiteX56" fmla="*/ 1605261 w 1672153"/>
              <a:gd name="connsiteY56" fmla="*/ 805174 h 1588634"/>
              <a:gd name="connsiteX57" fmla="*/ 1576686 w 1672153"/>
              <a:gd name="connsiteY57" fmla="*/ 890899 h 1588634"/>
              <a:gd name="connsiteX58" fmla="*/ 1545732 w 1672153"/>
              <a:gd name="connsiteY58" fmla="*/ 967098 h 1588634"/>
              <a:gd name="connsiteX59" fmla="*/ 1510011 w 1672153"/>
              <a:gd name="connsiteY59" fmla="*/ 945668 h 1588634"/>
              <a:gd name="connsiteX60" fmla="*/ 1450480 w 1672153"/>
              <a:gd name="connsiteY60" fmla="*/ 917093 h 1588634"/>
              <a:gd name="connsiteX61" fmla="*/ 1421905 w 1672153"/>
              <a:gd name="connsiteY61" fmla="*/ 883756 h 1588634"/>
              <a:gd name="connsiteX62" fmla="*/ 1388569 w 1672153"/>
              <a:gd name="connsiteY62" fmla="*/ 869468 h 1588634"/>
              <a:gd name="connsiteX63" fmla="*/ 1355230 w 1672153"/>
              <a:gd name="connsiteY63" fmla="*/ 871849 h 1588634"/>
              <a:gd name="connsiteX64" fmla="*/ 1305224 w 1672153"/>
              <a:gd name="connsiteY64" fmla="*/ 895662 h 1588634"/>
              <a:gd name="connsiteX65" fmla="*/ 1281411 w 1672153"/>
              <a:gd name="connsiteY65" fmla="*/ 909949 h 1588634"/>
              <a:gd name="connsiteX66" fmla="*/ 1212357 w 1672153"/>
              <a:gd name="connsiteY66" fmla="*/ 926618 h 1588634"/>
              <a:gd name="connsiteX67" fmla="*/ 1190924 w 1672153"/>
              <a:gd name="connsiteY67" fmla="*/ 957574 h 1588634"/>
              <a:gd name="connsiteX68" fmla="*/ 1188542 w 1672153"/>
              <a:gd name="connsiteY68" fmla="*/ 1036156 h 1588634"/>
              <a:gd name="connsiteX69" fmla="*/ 1190926 w 1672153"/>
              <a:gd name="connsiteY69" fmla="*/ 1062348 h 1588634"/>
              <a:gd name="connsiteX70" fmla="*/ 1090911 w 1672153"/>
              <a:gd name="connsiteY70" fmla="*/ 1112356 h 1588634"/>
              <a:gd name="connsiteX71" fmla="*/ 1048049 w 1672153"/>
              <a:gd name="connsiteY71" fmla="*/ 1112356 h 1588634"/>
              <a:gd name="connsiteX72" fmla="*/ 957563 w 1672153"/>
              <a:gd name="connsiteY72" fmla="*/ 1148073 h 1588634"/>
              <a:gd name="connsiteX73" fmla="*/ 936130 w 1672153"/>
              <a:gd name="connsiteY73" fmla="*/ 1188556 h 1588634"/>
              <a:gd name="connsiteX74" fmla="*/ 936132 w 1672153"/>
              <a:gd name="connsiteY74" fmla="*/ 1238562 h 1588634"/>
              <a:gd name="connsiteX75" fmla="*/ 886124 w 1672153"/>
              <a:gd name="connsiteY75" fmla="*/ 1279043 h 1588634"/>
              <a:gd name="connsiteX76" fmla="*/ 869457 w 1672153"/>
              <a:gd name="connsiteY76" fmla="*/ 1309999 h 1588634"/>
              <a:gd name="connsiteX77" fmla="*/ 871836 w 1672153"/>
              <a:gd name="connsiteY77" fmla="*/ 1331431 h 1588634"/>
              <a:gd name="connsiteX78" fmla="*/ 905174 w 1672153"/>
              <a:gd name="connsiteY78" fmla="*/ 1326668 h 1588634"/>
              <a:gd name="connsiteX79" fmla="*/ 928988 w 1672153"/>
              <a:gd name="connsiteY79" fmla="*/ 1350480 h 1588634"/>
              <a:gd name="connsiteX80" fmla="*/ 917080 w 1672153"/>
              <a:gd name="connsiteY80" fmla="*/ 1383818 h 1588634"/>
              <a:gd name="connsiteX81" fmla="*/ 914699 w 1672153"/>
              <a:gd name="connsiteY81" fmla="*/ 1421918 h 1588634"/>
              <a:gd name="connsiteX82" fmla="*/ 836119 w 1672153"/>
              <a:gd name="connsiteY82" fmla="*/ 1450493 h 1588634"/>
              <a:gd name="connsiteX83" fmla="*/ 790875 w 1672153"/>
              <a:gd name="connsiteY83" fmla="*/ 1402868 h 1588634"/>
              <a:gd name="connsiteX84" fmla="*/ 759917 w 1672153"/>
              <a:gd name="connsiteY84" fmla="*/ 1560031 h 1588634"/>
              <a:gd name="connsiteX85" fmla="*/ 723866 w 1672153"/>
              <a:gd name="connsiteY85" fmla="*/ 1573018 h 1588634"/>
              <a:gd name="connsiteX86" fmla="*/ 774205 w 1672153"/>
              <a:gd name="connsiteY86" fmla="*/ 1324287 h 1588634"/>
              <a:gd name="connsiteX87" fmla="*/ 617042 w 1672153"/>
              <a:gd name="connsiteY87" fmla="*/ 1571937 h 1588634"/>
              <a:gd name="connsiteX88" fmla="*/ 562276 w 1672153"/>
              <a:gd name="connsiteY88" fmla="*/ 1543362 h 1588634"/>
              <a:gd name="connsiteX89" fmla="*/ 745629 w 1672153"/>
              <a:gd name="connsiteY89" fmla="*/ 1300474 h 1588634"/>
              <a:gd name="connsiteX90" fmla="*/ 478932 w 1672153"/>
              <a:gd name="connsiteY90" fmla="*/ 1479067 h 1588634"/>
              <a:gd name="connsiteX91" fmla="*/ 507505 w 1672153"/>
              <a:gd name="connsiteY91" fmla="*/ 1455256 h 1588634"/>
              <a:gd name="connsiteX92" fmla="*/ 700386 w 1672153"/>
              <a:gd name="connsiteY92" fmla="*/ 1262374 h 1588634"/>
              <a:gd name="connsiteX93" fmla="*/ 433686 w 1672153"/>
              <a:gd name="connsiteY93" fmla="*/ 1426681 h 1588634"/>
              <a:gd name="connsiteX94" fmla="*/ 612280 w 1672153"/>
              <a:gd name="connsiteY94" fmla="*/ 1217130 h 1588634"/>
              <a:gd name="connsiteX95" fmla="*/ 376538 w 1672153"/>
              <a:gd name="connsiteY95" fmla="*/ 1379056 h 1588634"/>
              <a:gd name="connsiteX96" fmla="*/ 371774 w 1672153"/>
              <a:gd name="connsiteY96" fmla="*/ 1390962 h 1588634"/>
              <a:gd name="connsiteX97" fmla="*/ 386063 w 1672153"/>
              <a:gd name="connsiteY97" fmla="*/ 1429062 h 1588634"/>
              <a:gd name="connsiteX98" fmla="*/ 355105 w 1672153"/>
              <a:gd name="connsiteY98" fmla="*/ 1443349 h 1588634"/>
              <a:gd name="connsiteX99" fmla="*/ 328913 w 1672153"/>
              <a:gd name="connsiteY99" fmla="*/ 1457636 h 1588634"/>
              <a:gd name="connsiteX100" fmla="*/ 312242 w 1672153"/>
              <a:gd name="connsiteY100" fmla="*/ 1450493 h 1588634"/>
              <a:gd name="connsiteX101" fmla="*/ 588468 w 1672153"/>
              <a:gd name="connsiteY101" fmla="*/ 1138549 h 1588634"/>
              <a:gd name="connsiteX102" fmla="*/ 221757 w 1672153"/>
              <a:gd name="connsiteY102" fmla="*/ 1355243 h 1588634"/>
              <a:gd name="connsiteX103" fmla="*/ 243188 w 1672153"/>
              <a:gd name="connsiteY103" fmla="*/ 1338574 h 1588634"/>
              <a:gd name="connsiteX104" fmla="*/ 552750 w 1672153"/>
              <a:gd name="connsiteY104" fmla="*/ 1074256 h 1588634"/>
              <a:gd name="connsiteX105" fmla="*/ 250330 w 1672153"/>
              <a:gd name="connsiteY105" fmla="*/ 1286187 h 1588634"/>
              <a:gd name="connsiteX106" fmla="*/ 212232 w 1672153"/>
              <a:gd name="connsiteY106" fmla="*/ 1288568 h 1588634"/>
              <a:gd name="connsiteX107" fmla="*/ 457501 w 1672153"/>
              <a:gd name="connsiteY107" fmla="*/ 1038538 h 1588634"/>
              <a:gd name="connsiteX108" fmla="*/ 93167 w 1672153"/>
              <a:gd name="connsiteY108" fmla="*/ 1226656 h 1588634"/>
              <a:gd name="connsiteX109" fmla="*/ 347963 w 1672153"/>
              <a:gd name="connsiteY109" fmla="*/ 1043300 h 1588634"/>
              <a:gd name="connsiteX110" fmla="*/ 71738 w 1672153"/>
              <a:gd name="connsiteY110" fmla="*/ 1162362 h 1588634"/>
              <a:gd name="connsiteX111" fmla="*/ 83644 w 1672153"/>
              <a:gd name="connsiteY111" fmla="*/ 1098068 h 1588634"/>
              <a:gd name="connsiteX112" fmla="*/ 295576 w 1672153"/>
              <a:gd name="connsiteY112" fmla="*/ 1029012 h 1588634"/>
              <a:gd name="connsiteX113" fmla="*/ 301 w 1672153"/>
              <a:gd name="connsiteY113" fmla="*/ 1040918 h 1588634"/>
              <a:gd name="connsiteX114" fmla="*/ 26494 w 1672153"/>
              <a:gd name="connsiteY114" fmla="*/ 1017106 h 1588634"/>
              <a:gd name="connsiteX115" fmla="*/ 269382 w 1672153"/>
              <a:gd name="connsiteY115" fmla="*/ 971862 h 1588634"/>
              <a:gd name="connsiteX116" fmla="*/ 66976 w 1672153"/>
              <a:gd name="connsiteY116" fmla="*/ 974243 h 1588634"/>
              <a:gd name="connsiteX117" fmla="*/ 38401 w 1672153"/>
              <a:gd name="connsiteY117" fmla="*/ 969481 h 1588634"/>
              <a:gd name="connsiteX118" fmla="*/ 43163 w 1672153"/>
              <a:gd name="connsiteY118" fmla="*/ 921856 h 1588634"/>
              <a:gd name="connsiteX119" fmla="*/ 12207 w 1672153"/>
              <a:gd name="connsiteY119" fmla="*/ 907568 h 1588634"/>
              <a:gd name="connsiteX120" fmla="*/ 193177 w 1672153"/>
              <a:gd name="connsiteY120" fmla="*/ 869468 h 1588634"/>
              <a:gd name="connsiteX121" fmla="*/ 112219 w 1672153"/>
              <a:gd name="connsiteY121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83730 w 1672153"/>
              <a:gd name="connsiteY9" fmla="*/ 233674 h 1588634"/>
              <a:gd name="connsiteX10" fmla="*/ 743249 w 1672153"/>
              <a:gd name="connsiteY10" fmla="*/ 281299 h 1588634"/>
              <a:gd name="connsiteX11" fmla="*/ 781351 w 1672153"/>
              <a:gd name="connsiteY11" fmla="*/ 309872 h 1588634"/>
              <a:gd name="connsiteX12" fmla="*/ 876599 w 1672153"/>
              <a:gd name="connsiteY12" fmla="*/ 314637 h 1588634"/>
              <a:gd name="connsiteX13" fmla="*/ 943276 w 1672153"/>
              <a:gd name="connsiteY13" fmla="*/ 271772 h 1588634"/>
              <a:gd name="connsiteX14" fmla="*/ 940892 w 1672153"/>
              <a:gd name="connsiteY14" fmla="*/ 293206 h 1588634"/>
              <a:gd name="connsiteX15" fmla="*/ 905174 w 1672153"/>
              <a:gd name="connsiteY15" fmla="*/ 321781 h 1588634"/>
              <a:gd name="connsiteX16" fmla="*/ 831355 w 1672153"/>
              <a:gd name="connsiteY16" fmla="*/ 338449 h 1588634"/>
              <a:gd name="connsiteX17" fmla="*/ 793257 w 1672153"/>
              <a:gd name="connsiteY17" fmla="*/ 517041 h 1588634"/>
              <a:gd name="connsiteX18" fmla="*/ 921844 w 1672153"/>
              <a:gd name="connsiteY18" fmla="*/ 531329 h 1588634"/>
              <a:gd name="connsiteX19" fmla="*/ 1026618 w 1672153"/>
              <a:gd name="connsiteY19" fmla="*/ 612293 h 1588634"/>
              <a:gd name="connsiteX20" fmla="*/ 1159969 w 1672153"/>
              <a:gd name="connsiteY20" fmla="*/ 576572 h 1588634"/>
              <a:gd name="connsiteX21" fmla="*/ 981376 w 1672153"/>
              <a:gd name="connsiteY21" fmla="*/ 264629 h 1588634"/>
              <a:gd name="connsiteX22" fmla="*/ 981376 w 1672153"/>
              <a:gd name="connsiteY22" fmla="*/ 202716 h 1588634"/>
              <a:gd name="connsiteX23" fmla="*/ 1031381 w 1672153"/>
              <a:gd name="connsiteY23" fmla="*/ 202716 h 1588634"/>
              <a:gd name="connsiteX24" fmla="*/ 1281410 w 1672153"/>
              <a:gd name="connsiteY24" fmla="*/ 564668 h 1588634"/>
              <a:gd name="connsiteX25" fmla="*/ 1138537 w 1672153"/>
              <a:gd name="connsiteY25" fmla="*/ 97941 h 1588634"/>
              <a:gd name="connsiteX26" fmla="*/ 1188543 w 1672153"/>
              <a:gd name="connsiteY26" fmla="*/ 311 h 1588634"/>
              <a:gd name="connsiteX27" fmla="*/ 1152825 w 1672153"/>
              <a:gd name="connsiteY27" fmla="*/ 114610 h 1588634"/>
              <a:gd name="connsiteX28" fmla="*/ 1079007 w 1672153"/>
              <a:gd name="connsiteY28" fmla="*/ 193192 h 1588634"/>
              <a:gd name="connsiteX29" fmla="*/ 1143299 w 1672153"/>
              <a:gd name="connsiteY29" fmla="*/ 217006 h 1588634"/>
              <a:gd name="connsiteX30" fmla="*/ 1348086 w 1672153"/>
              <a:gd name="connsiteY30" fmla="*/ 493231 h 1588634"/>
              <a:gd name="connsiteX31" fmla="*/ 1248076 w 1672153"/>
              <a:gd name="connsiteY31" fmla="*/ 257486 h 1588634"/>
              <a:gd name="connsiteX32" fmla="*/ 1443336 w 1672153"/>
              <a:gd name="connsiteY32" fmla="*/ 445606 h 1588634"/>
              <a:gd name="connsiteX33" fmla="*/ 1438573 w 1672153"/>
              <a:gd name="connsiteY33" fmla="*/ 264631 h 1588634"/>
              <a:gd name="connsiteX34" fmla="*/ 1450480 w 1672153"/>
              <a:gd name="connsiteY34" fmla="*/ 200337 h 1588634"/>
              <a:gd name="connsiteX35" fmla="*/ 1488580 w 1672153"/>
              <a:gd name="connsiteY35" fmla="*/ 152712 h 1588634"/>
              <a:gd name="connsiteX36" fmla="*/ 1505249 w 1672153"/>
              <a:gd name="connsiteY36" fmla="*/ 147949 h 1588634"/>
              <a:gd name="connsiteX37" fmla="*/ 1593355 w 1672153"/>
              <a:gd name="connsiteY37" fmla="*/ 166999 h 1588634"/>
              <a:gd name="connsiteX38" fmla="*/ 1624311 w 1672153"/>
              <a:gd name="connsiteY38" fmla="*/ 188431 h 1588634"/>
              <a:gd name="connsiteX39" fmla="*/ 1650506 w 1672153"/>
              <a:gd name="connsiteY39" fmla="*/ 205098 h 1588634"/>
              <a:gd name="connsiteX40" fmla="*/ 1671936 w 1672153"/>
              <a:gd name="connsiteY40" fmla="*/ 221768 h 1588634"/>
              <a:gd name="connsiteX41" fmla="*/ 1652886 w 1672153"/>
              <a:gd name="connsiteY41" fmla="*/ 264631 h 1588634"/>
              <a:gd name="connsiteX42" fmla="*/ 1650505 w 1672153"/>
              <a:gd name="connsiteY42" fmla="*/ 319399 h 1588634"/>
              <a:gd name="connsiteX43" fmla="*/ 1636217 w 1672153"/>
              <a:gd name="connsiteY43" fmla="*/ 376549 h 1588634"/>
              <a:gd name="connsiteX44" fmla="*/ 1638599 w 1672153"/>
              <a:gd name="connsiteY44" fmla="*/ 386074 h 1588634"/>
              <a:gd name="connsiteX45" fmla="*/ 1669555 w 1672153"/>
              <a:gd name="connsiteY45" fmla="*/ 393218 h 1588634"/>
              <a:gd name="connsiteX46" fmla="*/ 1657649 w 1672153"/>
              <a:gd name="connsiteY46" fmla="*/ 424174 h 1588634"/>
              <a:gd name="connsiteX47" fmla="*/ 1624311 w 1672153"/>
              <a:gd name="connsiteY47" fmla="*/ 445606 h 1588634"/>
              <a:gd name="connsiteX48" fmla="*/ 1610024 w 1672153"/>
              <a:gd name="connsiteY48" fmla="*/ 476562 h 1588634"/>
              <a:gd name="connsiteX49" fmla="*/ 1613277 w 1672153"/>
              <a:gd name="connsiteY49" fmla="*/ 559169 h 1588634"/>
              <a:gd name="connsiteX50" fmla="*/ 1600498 w 1672153"/>
              <a:gd name="connsiteY50" fmla="*/ 590862 h 1588634"/>
              <a:gd name="connsiteX51" fmla="*/ 1598117 w 1672153"/>
              <a:gd name="connsiteY51" fmla="*/ 655156 h 1588634"/>
              <a:gd name="connsiteX52" fmla="*/ 1619549 w 1672153"/>
              <a:gd name="connsiteY52" fmla="*/ 690874 h 1588634"/>
              <a:gd name="connsiteX53" fmla="*/ 1614786 w 1672153"/>
              <a:gd name="connsiteY53" fmla="*/ 743262 h 1588634"/>
              <a:gd name="connsiteX54" fmla="*/ 1617167 w 1672153"/>
              <a:gd name="connsiteY54" fmla="*/ 790887 h 1588634"/>
              <a:gd name="connsiteX55" fmla="*/ 1605261 w 1672153"/>
              <a:gd name="connsiteY55" fmla="*/ 805174 h 1588634"/>
              <a:gd name="connsiteX56" fmla="*/ 1576686 w 1672153"/>
              <a:gd name="connsiteY56" fmla="*/ 890899 h 1588634"/>
              <a:gd name="connsiteX57" fmla="*/ 1545732 w 1672153"/>
              <a:gd name="connsiteY57" fmla="*/ 967098 h 1588634"/>
              <a:gd name="connsiteX58" fmla="*/ 1510011 w 1672153"/>
              <a:gd name="connsiteY58" fmla="*/ 945668 h 1588634"/>
              <a:gd name="connsiteX59" fmla="*/ 1450480 w 1672153"/>
              <a:gd name="connsiteY59" fmla="*/ 917093 h 1588634"/>
              <a:gd name="connsiteX60" fmla="*/ 1421905 w 1672153"/>
              <a:gd name="connsiteY60" fmla="*/ 883756 h 1588634"/>
              <a:gd name="connsiteX61" fmla="*/ 1388569 w 1672153"/>
              <a:gd name="connsiteY61" fmla="*/ 869468 h 1588634"/>
              <a:gd name="connsiteX62" fmla="*/ 1355230 w 1672153"/>
              <a:gd name="connsiteY62" fmla="*/ 871849 h 1588634"/>
              <a:gd name="connsiteX63" fmla="*/ 1305224 w 1672153"/>
              <a:gd name="connsiteY63" fmla="*/ 895662 h 1588634"/>
              <a:gd name="connsiteX64" fmla="*/ 1281411 w 1672153"/>
              <a:gd name="connsiteY64" fmla="*/ 909949 h 1588634"/>
              <a:gd name="connsiteX65" fmla="*/ 1212357 w 1672153"/>
              <a:gd name="connsiteY65" fmla="*/ 926618 h 1588634"/>
              <a:gd name="connsiteX66" fmla="*/ 1190924 w 1672153"/>
              <a:gd name="connsiteY66" fmla="*/ 957574 h 1588634"/>
              <a:gd name="connsiteX67" fmla="*/ 1188542 w 1672153"/>
              <a:gd name="connsiteY67" fmla="*/ 1036156 h 1588634"/>
              <a:gd name="connsiteX68" fmla="*/ 1190926 w 1672153"/>
              <a:gd name="connsiteY68" fmla="*/ 1062348 h 1588634"/>
              <a:gd name="connsiteX69" fmla="*/ 1090911 w 1672153"/>
              <a:gd name="connsiteY69" fmla="*/ 1112356 h 1588634"/>
              <a:gd name="connsiteX70" fmla="*/ 1048049 w 1672153"/>
              <a:gd name="connsiteY70" fmla="*/ 1112356 h 1588634"/>
              <a:gd name="connsiteX71" fmla="*/ 957563 w 1672153"/>
              <a:gd name="connsiteY71" fmla="*/ 1148073 h 1588634"/>
              <a:gd name="connsiteX72" fmla="*/ 936130 w 1672153"/>
              <a:gd name="connsiteY72" fmla="*/ 1188556 h 1588634"/>
              <a:gd name="connsiteX73" fmla="*/ 936132 w 1672153"/>
              <a:gd name="connsiteY73" fmla="*/ 1238562 h 1588634"/>
              <a:gd name="connsiteX74" fmla="*/ 886124 w 1672153"/>
              <a:gd name="connsiteY74" fmla="*/ 1279043 h 1588634"/>
              <a:gd name="connsiteX75" fmla="*/ 869457 w 1672153"/>
              <a:gd name="connsiteY75" fmla="*/ 1309999 h 1588634"/>
              <a:gd name="connsiteX76" fmla="*/ 871836 w 1672153"/>
              <a:gd name="connsiteY76" fmla="*/ 1331431 h 1588634"/>
              <a:gd name="connsiteX77" fmla="*/ 905174 w 1672153"/>
              <a:gd name="connsiteY77" fmla="*/ 1326668 h 1588634"/>
              <a:gd name="connsiteX78" fmla="*/ 928988 w 1672153"/>
              <a:gd name="connsiteY78" fmla="*/ 1350480 h 1588634"/>
              <a:gd name="connsiteX79" fmla="*/ 917080 w 1672153"/>
              <a:gd name="connsiteY79" fmla="*/ 1383818 h 1588634"/>
              <a:gd name="connsiteX80" fmla="*/ 914699 w 1672153"/>
              <a:gd name="connsiteY80" fmla="*/ 1421918 h 1588634"/>
              <a:gd name="connsiteX81" fmla="*/ 836119 w 1672153"/>
              <a:gd name="connsiteY81" fmla="*/ 1450493 h 1588634"/>
              <a:gd name="connsiteX82" fmla="*/ 790875 w 1672153"/>
              <a:gd name="connsiteY82" fmla="*/ 1402868 h 1588634"/>
              <a:gd name="connsiteX83" fmla="*/ 759917 w 1672153"/>
              <a:gd name="connsiteY83" fmla="*/ 1560031 h 1588634"/>
              <a:gd name="connsiteX84" fmla="*/ 723866 w 1672153"/>
              <a:gd name="connsiteY84" fmla="*/ 1573018 h 1588634"/>
              <a:gd name="connsiteX85" fmla="*/ 774205 w 1672153"/>
              <a:gd name="connsiteY85" fmla="*/ 1324287 h 1588634"/>
              <a:gd name="connsiteX86" fmla="*/ 617042 w 1672153"/>
              <a:gd name="connsiteY86" fmla="*/ 1571937 h 1588634"/>
              <a:gd name="connsiteX87" fmla="*/ 562276 w 1672153"/>
              <a:gd name="connsiteY87" fmla="*/ 1543362 h 1588634"/>
              <a:gd name="connsiteX88" fmla="*/ 745629 w 1672153"/>
              <a:gd name="connsiteY88" fmla="*/ 1300474 h 1588634"/>
              <a:gd name="connsiteX89" fmla="*/ 478932 w 1672153"/>
              <a:gd name="connsiteY89" fmla="*/ 1479067 h 1588634"/>
              <a:gd name="connsiteX90" fmla="*/ 507505 w 1672153"/>
              <a:gd name="connsiteY90" fmla="*/ 1455256 h 1588634"/>
              <a:gd name="connsiteX91" fmla="*/ 700386 w 1672153"/>
              <a:gd name="connsiteY91" fmla="*/ 1262374 h 1588634"/>
              <a:gd name="connsiteX92" fmla="*/ 433686 w 1672153"/>
              <a:gd name="connsiteY92" fmla="*/ 1426681 h 1588634"/>
              <a:gd name="connsiteX93" fmla="*/ 612280 w 1672153"/>
              <a:gd name="connsiteY93" fmla="*/ 1217130 h 1588634"/>
              <a:gd name="connsiteX94" fmla="*/ 376538 w 1672153"/>
              <a:gd name="connsiteY94" fmla="*/ 1379056 h 1588634"/>
              <a:gd name="connsiteX95" fmla="*/ 371774 w 1672153"/>
              <a:gd name="connsiteY95" fmla="*/ 1390962 h 1588634"/>
              <a:gd name="connsiteX96" fmla="*/ 386063 w 1672153"/>
              <a:gd name="connsiteY96" fmla="*/ 1429062 h 1588634"/>
              <a:gd name="connsiteX97" fmla="*/ 355105 w 1672153"/>
              <a:gd name="connsiteY97" fmla="*/ 1443349 h 1588634"/>
              <a:gd name="connsiteX98" fmla="*/ 328913 w 1672153"/>
              <a:gd name="connsiteY98" fmla="*/ 1457636 h 1588634"/>
              <a:gd name="connsiteX99" fmla="*/ 312242 w 1672153"/>
              <a:gd name="connsiteY99" fmla="*/ 1450493 h 1588634"/>
              <a:gd name="connsiteX100" fmla="*/ 588468 w 1672153"/>
              <a:gd name="connsiteY100" fmla="*/ 1138549 h 1588634"/>
              <a:gd name="connsiteX101" fmla="*/ 221757 w 1672153"/>
              <a:gd name="connsiteY101" fmla="*/ 1355243 h 1588634"/>
              <a:gd name="connsiteX102" fmla="*/ 243188 w 1672153"/>
              <a:gd name="connsiteY102" fmla="*/ 1338574 h 1588634"/>
              <a:gd name="connsiteX103" fmla="*/ 552750 w 1672153"/>
              <a:gd name="connsiteY103" fmla="*/ 1074256 h 1588634"/>
              <a:gd name="connsiteX104" fmla="*/ 250330 w 1672153"/>
              <a:gd name="connsiteY104" fmla="*/ 1286187 h 1588634"/>
              <a:gd name="connsiteX105" fmla="*/ 212232 w 1672153"/>
              <a:gd name="connsiteY105" fmla="*/ 1288568 h 1588634"/>
              <a:gd name="connsiteX106" fmla="*/ 457501 w 1672153"/>
              <a:gd name="connsiteY106" fmla="*/ 1038538 h 1588634"/>
              <a:gd name="connsiteX107" fmla="*/ 93167 w 1672153"/>
              <a:gd name="connsiteY107" fmla="*/ 1226656 h 1588634"/>
              <a:gd name="connsiteX108" fmla="*/ 347963 w 1672153"/>
              <a:gd name="connsiteY108" fmla="*/ 1043300 h 1588634"/>
              <a:gd name="connsiteX109" fmla="*/ 71738 w 1672153"/>
              <a:gd name="connsiteY109" fmla="*/ 1162362 h 1588634"/>
              <a:gd name="connsiteX110" fmla="*/ 83644 w 1672153"/>
              <a:gd name="connsiteY110" fmla="*/ 1098068 h 1588634"/>
              <a:gd name="connsiteX111" fmla="*/ 295576 w 1672153"/>
              <a:gd name="connsiteY111" fmla="*/ 1029012 h 1588634"/>
              <a:gd name="connsiteX112" fmla="*/ 301 w 1672153"/>
              <a:gd name="connsiteY112" fmla="*/ 1040918 h 1588634"/>
              <a:gd name="connsiteX113" fmla="*/ 26494 w 1672153"/>
              <a:gd name="connsiteY113" fmla="*/ 1017106 h 1588634"/>
              <a:gd name="connsiteX114" fmla="*/ 269382 w 1672153"/>
              <a:gd name="connsiteY114" fmla="*/ 971862 h 1588634"/>
              <a:gd name="connsiteX115" fmla="*/ 66976 w 1672153"/>
              <a:gd name="connsiteY115" fmla="*/ 974243 h 1588634"/>
              <a:gd name="connsiteX116" fmla="*/ 38401 w 1672153"/>
              <a:gd name="connsiteY116" fmla="*/ 969481 h 1588634"/>
              <a:gd name="connsiteX117" fmla="*/ 43163 w 1672153"/>
              <a:gd name="connsiteY117" fmla="*/ 921856 h 1588634"/>
              <a:gd name="connsiteX118" fmla="*/ 12207 w 1672153"/>
              <a:gd name="connsiteY118" fmla="*/ 907568 h 1588634"/>
              <a:gd name="connsiteX119" fmla="*/ 193177 w 1672153"/>
              <a:gd name="connsiteY119" fmla="*/ 869468 h 1588634"/>
              <a:gd name="connsiteX120" fmla="*/ 112219 w 1672153"/>
              <a:gd name="connsiteY120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83730 w 1672153"/>
              <a:gd name="connsiteY9" fmla="*/ 233674 h 1588634"/>
              <a:gd name="connsiteX10" fmla="*/ 781351 w 1672153"/>
              <a:gd name="connsiteY10" fmla="*/ 309872 h 1588634"/>
              <a:gd name="connsiteX11" fmla="*/ 876599 w 1672153"/>
              <a:gd name="connsiteY11" fmla="*/ 314637 h 1588634"/>
              <a:gd name="connsiteX12" fmla="*/ 943276 w 1672153"/>
              <a:gd name="connsiteY12" fmla="*/ 271772 h 1588634"/>
              <a:gd name="connsiteX13" fmla="*/ 940892 w 1672153"/>
              <a:gd name="connsiteY13" fmla="*/ 293206 h 1588634"/>
              <a:gd name="connsiteX14" fmla="*/ 905174 w 1672153"/>
              <a:gd name="connsiteY14" fmla="*/ 321781 h 1588634"/>
              <a:gd name="connsiteX15" fmla="*/ 831355 w 1672153"/>
              <a:gd name="connsiteY15" fmla="*/ 338449 h 1588634"/>
              <a:gd name="connsiteX16" fmla="*/ 793257 w 1672153"/>
              <a:gd name="connsiteY16" fmla="*/ 517041 h 1588634"/>
              <a:gd name="connsiteX17" fmla="*/ 921844 w 1672153"/>
              <a:gd name="connsiteY17" fmla="*/ 531329 h 1588634"/>
              <a:gd name="connsiteX18" fmla="*/ 1026618 w 1672153"/>
              <a:gd name="connsiteY18" fmla="*/ 612293 h 1588634"/>
              <a:gd name="connsiteX19" fmla="*/ 1159969 w 1672153"/>
              <a:gd name="connsiteY19" fmla="*/ 576572 h 1588634"/>
              <a:gd name="connsiteX20" fmla="*/ 981376 w 1672153"/>
              <a:gd name="connsiteY20" fmla="*/ 264629 h 1588634"/>
              <a:gd name="connsiteX21" fmla="*/ 981376 w 1672153"/>
              <a:gd name="connsiteY21" fmla="*/ 202716 h 1588634"/>
              <a:gd name="connsiteX22" fmla="*/ 1031381 w 1672153"/>
              <a:gd name="connsiteY22" fmla="*/ 202716 h 1588634"/>
              <a:gd name="connsiteX23" fmla="*/ 1281410 w 1672153"/>
              <a:gd name="connsiteY23" fmla="*/ 564668 h 1588634"/>
              <a:gd name="connsiteX24" fmla="*/ 1138537 w 1672153"/>
              <a:gd name="connsiteY24" fmla="*/ 97941 h 1588634"/>
              <a:gd name="connsiteX25" fmla="*/ 1188543 w 1672153"/>
              <a:gd name="connsiteY25" fmla="*/ 311 h 1588634"/>
              <a:gd name="connsiteX26" fmla="*/ 1152825 w 1672153"/>
              <a:gd name="connsiteY26" fmla="*/ 114610 h 1588634"/>
              <a:gd name="connsiteX27" fmla="*/ 1079007 w 1672153"/>
              <a:gd name="connsiteY27" fmla="*/ 193192 h 1588634"/>
              <a:gd name="connsiteX28" fmla="*/ 1143299 w 1672153"/>
              <a:gd name="connsiteY28" fmla="*/ 217006 h 1588634"/>
              <a:gd name="connsiteX29" fmla="*/ 1348086 w 1672153"/>
              <a:gd name="connsiteY29" fmla="*/ 493231 h 1588634"/>
              <a:gd name="connsiteX30" fmla="*/ 1248076 w 1672153"/>
              <a:gd name="connsiteY30" fmla="*/ 257486 h 1588634"/>
              <a:gd name="connsiteX31" fmla="*/ 1443336 w 1672153"/>
              <a:gd name="connsiteY31" fmla="*/ 445606 h 1588634"/>
              <a:gd name="connsiteX32" fmla="*/ 1438573 w 1672153"/>
              <a:gd name="connsiteY32" fmla="*/ 264631 h 1588634"/>
              <a:gd name="connsiteX33" fmla="*/ 1450480 w 1672153"/>
              <a:gd name="connsiteY33" fmla="*/ 200337 h 1588634"/>
              <a:gd name="connsiteX34" fmla="*/ 1488580 w 1672153"/>
              <a:gd name="connsiteY34" fmla="*/ 152712 h 1588634"/>
              <a:gd name="connsiteX35" fmla="*/ 1505249 w 1672153"/>
              <a:gd name="connsiteY35" fmla="*/ 147949 h 1588634"/>
              <a:gd name="connsiteX36" fmla="*/ 1593355 w 1672153"/>
              <a:gd name="connsiteY36" fmla="*/ 166999 h 1588634"/>
              <a:gd name="connsiteX37" fmla="*/ 1624311 w 1672153"/>
              <a:gd name="connsiteY37" fmla="*/ 188431 h 1588634"/>
              <a:gd name="connsiteX38" fmla="*/ 1650506 w 1672153"/>
              <a:gd name="connsiteY38" fmla="*/ 205098 h 1588634"/>
              <a:gd name="connsiteX39" fmla="*/ 1671936 w 1672153"/>
              <a:gd name="connsiteY39" fmla="*/ 221768 h 1588634"/>
              <a:gd name="connsiteX40" fmla="*/ 1652886 w 1672153"/>
              <a:gd name="connsiteY40" fmla="*/ 264631 h 1588634"/>
              <a:gd name="connsiteX41" fmla="*/ 1650505 w 1672153"/>
              <a:gd name="connsiteY41" fmla="*/ 319399 h 1588634"/>
              <a:gd name="connsiteX42" fmla="*/ 1636217 w 1672153"/>
              <a:gd name="connsiteY42" fmla="*/ 376549 h 1588634"/>
              <a:gd name="connsiteX43" fmla="*/ 1638599 w 1672153"/>
              <a:gd name="connsiteY43" fmla="*/ 386074 h 1588634"/>
              <a:gd name="connsiteX44" fmla="*/ 1669555 w 1672153"/>
              <a:gd name="connsiteY44" fmla="*/ 393218 h 1588634"/>
              <a:gd name="connsiteX45" fmla="*/ 1657649 w 1672153"/>
              <a:gd name="connsiteY45" fmla="*/ 424174 h 1588634"/>
              <a:gd name="connsiteX46" fmla="*/ 1624311 w 1672153"/>
              <a:gd name="connsiteY46" fmla="*/ 445606 h 1588634"/>
              <a:gd name="connsiteX47" fmla="*/ 1610024 w 1672153"/>
              <a:gd name="connsiteY47" fmla="*/ 476562 h 1588634"/>
              <a:gd name="connsiteX48" fmla="*/ 1613277 w 1672153"/>
              <a:gd name="connsiteY48" fmla="*/ 559169 h 1588634"/>
              <a:gd name="connsiteX49" fmla="*/ 1600498 w 1672153"/>
              <a:gd name="connsiteY49" fmla="*/ 590862 h 1588634"/>
              <a:gd name="connsiteX50" fmla="*/ 1598117 w 1672153"/>
              <a:gd name="connsiteY50" fmla="*/ 655156 h 1588634"/>
              <a:gd name="connsiteX51" fmla="*/ 1619549 w 1672153"/>
              <a:gd name="connsiteY51" fmla="*/ 690874 h 1588634"/>
              <a:gd name="connsiteX52" fmla="*/ 1614786 w 1672153"/>
              <a:gd name="connsiteY52" fmla="*/ 743262 h 1588634"/>
              <a:gd name="connsiteX53" fmla="*/ 1617167 w 1672153"/>
              <a:gd name="connsiteY53" fmla="*/ 790887 h 1588634"/>
              <a:gd name="connsiteX54" fmla="*/ 1605261 w 1672153"/>
              <a:gd name="connsiteY54" fmla="*/ 805174 h 1588634"/>
              <a:gd name="connsiteX55" fmla="*/ 1576686 w 1672153"/>
              <a:gd name="connsiteY55" fmla="*/ 890899 h 1588634"/>
              <a:gd name="connsiteX56" fmla="*/ 1545732 w 1672153"/>
              <a:gd name="connsiteY56" fmla="*/ 967098 h 1588634"/>
              <a:gd name="connsiteX57" fmla="*/ 1510011 w 1672153"/>
              <a:gd name="connsiteY57" fmla="*/ 945668 h 1588634"/>
              <a:gd name="connsiteX58" fmla="*/ 1450480 w 1672153"/>
              <a:gd name="connsiteY58" fmla="*/ 917093 h 1588634"/>
              <a:gd name="connsiteX59" fmla="*/ 1421905 w 1672153"/>
              <a:gd name="connsiteY59" fmla="*/ 883756 h 1588634"/>
              <a:gd name="connsiteX60" fmla="*/ 1388569 w 1672153"/>
              <a:gd name="connsiteY60" fmla="*/ 869468 h 1588634"/>
              <a:gd name="connsiteX61" fmla="*/ 1355230 w 1672153"/>
              <a:gd name="connsiteY61" fmla="*/ 871849 h 1588634"/>
              <a:gd name="connsiteX62" fmla="*/ 1305224 w 1672153"/>
              <a:gd name="connsiteY62" fmla="*/ 895662 h 1588634"/>
              <a:gd name="connsiteX63" fmla="*/ 1281411 w 1672153"/>
              <a:gd name="connsiteY63" fmla="*/ 909949 h 1588634"/>
              <a:gd name="connsiteX64" fmla="*/ 1212357 w 1672153"/>
              <a:gd name="connsiteY64" fmla="*/ 926618 h 1588634"/>
              <a:gd name="connsiteX65" fmla="*/ 1190924 w 1672153"/>
              <a:gd name="connsiteY65" fmla="*/ 957574 h 1588634"/>
              <a:gd name="connsiteX66" fmla="*/ 1188542 w 1672153"/>
              <a:gd name="connsiteY66" fmla="*/ 1036156 h 1588634"/>
              <a:gd name="connsiteX67" fmla="*/ 1190926 w 1672153"/>
              <a:gd name="connsiteY67" fmla="*/ 1062348 h 1588634"/>
              <a:gd name="connsiteX68" fmla="*/ 1090911 w 1672153"/>
              <a:gd name="connsiteY68" fmla="*/ 1112356 h 1588634"/>
              <a:gd name="connsiteX69" fmla="*/ 1048049 w 1672153"/>
              <a:gd name="connsiteY69" fmla="*/ 1112356 h 1588634"/>
              <a:gd name="connsiteX70" fmla="*/ 957563 w 1672153"/>
              <a:gd name="connsiteY70" fmla="*/ 1148073 h 1588634"/>
              <a:gd name="connsiteX71" fmla="*/ 936130 w 1672153"/>
              <a:gd name="connsiteY71" fmla="*/ 1188556 h 1588634"/>
              <a:gd name="connsiteX72" fmla="*/ 936132 w 1672153"/>
              <a:gd name="connsiteY72" fmla="*/ 1238562 h 1588634"/>
              <a:gd name="connsiteX73" fmla="*/ 886124 w 1672153"/>
              <a:gd name="connsiteY73" fmla="*/ 1279043 h 1588634"/>
              <a:gd name="connsiteX74" fmla="*/ 869457 w 1672153"/>
              <a:gd name="connsiteY74" fmla="*/ 1309999 h 1588634"/>
              <a:gd name="connsiteX75" fmla="*/ 871836 w 1672153"/>
              <a:gd name="connsiteY75" fmla="*/ 1331431 h 1588634"/>
              <a:gd name="connsiteX76" fmla="*/ 905174 w 1672153"/>
              <a:gd name="connsiteY76" fmla="*/ 1326668 h 1588634"/>
              <a:gd name="connsiteX77" fmla="*/ 928988 w 1672153"/>
              <a:gd name="connsiteY77" fmla="*/ 1350480 h 1588634"/>
              <a:gd name="connsiteX78" fmla="*/ 917080 w 1672153"/>
              <a:gd name="connsiteY78" fmla="*/ 1383818 h 1588634"/>
              <a:gd name="connsiteX79" fmla="*/ 914699 w 1672153"/>
              <a:gd name="connsiteY79" fmla="*/ 1421918 h 1588634"/>
              <a:gd name="connsiteX80" fmla="*/ 836119 w 1672153"/>
              <a:gd name="connsiteY80" fmla="*/ 1450493 h 1588634"/>
              <a:gd name="connsiteX81" fmla="*/ 790875 w 1672153"/>
              <a:gd name="connsiteY81" fmla="*/ 1402868 h 1588634"/>
              <a:gd name="connsiteX82" fmla="*/ 759917 w 1672153"/>
              <a:gd name="connsiteY82" fmla="*/ 1560031 h 1588634"/>
              <a:gd name="connsiteX83" fmla="*/ 723866 w 1672153"/>
              <a:gd name="connsiteY83" fmla="*/ 1573018 h 1588634"/>
              <a:gd name="connsiteX84" fmla="*/ 774205 w 1672153"/>
              <a:gd name="connsiteY84" fmla="*/ 1324287 h 1588634"/>
              <a:gd name="connsiteX85" fmla="*/ 617042 w 1672153"/>
              <a:gd name="connsiteY85" fmla="*/ 1571937 h 1588634"/>
              <a:gd name="connsiteX86" fmla="*/ 562276 w 1672153"/>
              <a:gd name="connsiteY86" fmla="*/ 1543362 h 1588634"/>
              <a:gd name="connsiteX87" fmla="*/ 745629 w 1672153"/>
              <a:gd name="connsiteY87" fmla="*/ 1300474 h 1588634"/>
              <a:gd name="connsiteX88" fmla="*/ 478932 w 1672153"/>
              <a:gd name="connsiteY88" fmla="*/ 1479067 h 1588634"/>
              <a:gd name="connsiteX89" fmla="*/ 507505 w 1672153"/>
              <a:gd name="connsiteY89" fmla="*/ 1455256 h 1588634"/>
              <a:gd name="connsiteX90" fmla="*/ 700386 w 1672153"/>
              <a:gd name="connsiteY90" fmla="*/ 1262374 h 1588634"/>
              <a:gd name="connsiteX91" fmla="*/ 433686 w 1672153"/>
              <a:gd name="connsiteY91" fmla="*/ 1426681 h 1588634"/>
              <a:gd name="connsiteX92" fmla="*/ 612280 w 1672153"/>
              <a:gd name="connsiteY92" fmla="*/ 1217130 h 1588634"/>
              <a:gd name="connsiteX93" fmla="*/ 376538 w 1672153"/>
              <a:gd name="connsiteY93" fmla="*/ 1379056 h 1588634"/>
              <a:gd name="connsiteX94" fmla="*/ 371774 w 1672153"/>
              <a:gd name="connsiteY94" fmla="*/ 1390962 h 1588634"/>
              <a:gd name="connsiteX95" fmla="*/ 386063 w 1672153"/>
              <a:gd name="connsiteY95" fmla="*/ 1429062 h 1588634"/>
              <a:gd name="connsiteX96" fmla="*/ 355105 w 1672153"/>
              <a:gd name="connsiteY96" fmla="*/ 1443349 h 1588634"/>
              <a:gd name="connsiteX97" fmla="*/ 328913 w 1672153"/>
              <a:gd name="connsiteY97" fmla="*/ 1457636 h 1588634"/>
              <a:gd name="connsiteX98" fmla="*/ 312242 w 1672153"/>
              <a:gd name="connsiteY98" fmla="*/ 1450493 h 1588634"/>
              <a:gd name="connsiteX99" fmla="*/ 588468 w 1672153"/>
              <a:gd name="connsiteY99" fmla="*/ 1138549 h 1588634"/>
              <a:gd name="connsiteX100" fmla="*/ 221757 w 1672153"/>
              <a:gd name="connsiteY100" fmla="*/ 1355243 h 1588634"/>
              <a:gd name="connsiteX101" fmla="*/ 243188 w 1672153"/>
              <a:gd name="connsiteY101" fmla="*/ 1338574 h 1588634"/>
              <a:gd name="connsiteX102" fmla="*/ 552750 w 1672153"/>
              <a:gd name="connsiteY102" fmla="*/ 1074256 h 1588634"/>
              <a:gd name="connsiteX103" fmla="*/ 250330 w 1672153"/>
              <a:gd name="connsiteY103" fmla="*/ 1286187 h 1588634"/>
              <a:gd name="connsiteX104" fmla="*/ 212232 w 1672153"/>
              <a:gd name="connsiteY104" fmla="*/ 1288568 h 1588634"/>
              <a:gd name="connsiteX105" fmla="*/ 457501 w 1672153"/>
              <a:gd name="connsiteY105" fmla="*/ 1038538 h 1588634"/>
              <a:gd name="connsiteX106" fmla="*/ 93167 w 1672153"/>
              <a:gd name="connsiteY106" fmla="*/ 1226656 h 1588634"/>
              <a:gd name="connsiteX107" fmla="*/ 347963 w 1672153"/>
              <a:gd name="connsiteY107" fmla="*/ 1043300 h 1588634"/>
              <a:gd name="connsiteX108" fmla="*/ 71738 w 1672153"/>
              <a:gd name="connsiteY108" fmla="*/ 1162362 h 1588634"/>
              <a:gd name="connsiteX109" fmla="*/ 83644 w 1672153"/>
              <a:gd name="connsiteY109" fmla="*/ 1098068 h 1588634"/>
              <a:gd name="connsiteX110" fmla="*/ 295576 w 1672153"/>
              <a:gd name="connsiteY110" fmla="*/ 1029012 h 1588634"/>
              <a:gd name="connsiteX111" fmla="*/ 301 w 1672153"/>
              <a:gd name="connsiteY111" fmla="*/ 1040918 h 1588634"/>
              <a:gd name="connsiteX112" fmla="*/ 26494 w 1672153"/>
              <a:gd name="connsiteY112" fmla="*/ 1017106 h 1588634"/>
              <a:gd name="connsiteX113" fmla="*/ 269382 w 1672153"/>
              <a:gd name="connsiteY113" fmla="*/ 971862 h 1588634"/>
              <a:gd name="connsiteX114" fmla="*/ 66976 w 1672153"/>
              <a:gd name="connsiteY114" fmla="*/ 974243 h 1588634"/>
              <a:gd name="connsiteX115" fmla="*/ 38401 w 1672153"/>
              <a:gd name="connsiteY115" fmla="*/ 969481 h 1588634"/>
              <a:gd name="connsiteX116" fmla="*/ 43163 w 1672153"/>
              <a:gd name="connsiteY116" fmla="*/ 921856 h 1588634"/>
              <a:gd name="connsiteX117" fmla="*/ 12207 w 1672153"/>
              <a:gd name="connsiteY117" fmla="*/ 907568 h 1588634"/>
              <a:gd name="connsiteX118" fmla="*/ 193177 w 1672153"/>
              <a:gd name="connsiteY118" fmla="*/ 869468 h 1588634"/>
              <a:gd name="connsiteX119" fmla="*/ 112219 w 1672153"/>
              <a:gd name="connsiteY119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81351 w 1672153"/>
              <a:gd name="connsiteY9" fmla="*/ 309872 h 1588634"/>
              <a:gd name="connsiteX10" fmla="*/ 876599 w 1672153"/>
              <a:gd name="connsiteY10" fmla="*/ 314637 h 1588634"/>
              <a:gd name="connsiteX11" fmla="*/ 943276 w 1672153"/>
              <a:gd name="connsiteY11" fmla="*/ 271772 h 1588634"/>
              <a:gd name="connsiteX12" fmla="*/ 940892 w 1672153"/>
              <a:gd name="connsiteY12" fmla="*/ 293206 h 1588634"/>
              <a:gd name="connsiteX13" fmla="*/ 905174 w 1672153"/>
              <a:gd name="connsiteY13" fmla="*/ 321781 h 1588634"/>
              <a:gd name="connsiteX14" fmla="*/ 831355 w 1672153"/>
              <a:gd name="connsiteY14" fmla="*/ 338449 h 1588634"/>
              <a:gd name="connsiteX15" fmla="*/ 793257 w 1672153"/>
              <a:gd name="connsiteY15" fmla="*/ 517041 h 1588634"/>
              <a:gd name="connsiteX16" fmla="*/ 921844 w 1672153"/>
              <a:gd name="connsiteY16" fmla="*/ 531329 h 1588634"/>
              <a:gd name="connsiteX17" fmla="*/ 1026618 w 1672153"/>
              <a:gd name="connsiteY17" fmla="*/ 612293 h 1588634"/>
              <a:gd name="connsiteX18" fmla="*/ 1159969 w 1672153"/>
              <a:gd name="connsiteY18" fmla="*/ 576572 h 1588634"/>
              <a:gd name="connsiteX19" fmla="*/ 981376 w 1672153"/>
              <a:gd name="connsiteY19" fmla="*/ 264629 h 1588634"/>
              <a:gd name="connsiteX20" fmla="*/ 981376 w 1672153"/>
              <a:gd name="connsiteY20" fmla="*/ 202716 h 1588634"/>
              <a:gd name="connsiteX21" fmla="*/ 1031381 w 1672153"/>
              <a:gd name="connsiteY21" fmla="*/ 202716 h 1588634"/>
              <a:gd name="connsiteX22" fmla="*/ 1281410 w 1672153"/>
              <a:gd name="connsiteY22" fmla="*/ 564668 h 1588634"/>
              <a:gd name="connsiteX23" fmla="*/ 1138537 w 1672153"/>
              <a:gd name="connsiteY23" fmla="*/ 97941 h 1588634"/>
              <a:gd name="connsiteX24" fmla="*/ 1188543 w 1672153"/>
              <a:gd name="connsiteY24" fmla="*/ 311 h 1588634"/>
              <a:gd name="connsiteX25" fmla="*/ 1152825 w 1672153"/>
              <a:gd name="connsiteY25" fmla="*/ 114610 h 1588634"/>
              <a:gd name="connsiteX26" fmla="*/ 1079007 w 1672153"/>
              <a:gd name="connsiteY26" fmla="*/ 193192 h 1588634"/>
              <a:gd name="connsiteX27" fmla="*/ 1143299 w 1672153"/>
              <a:gd name="connsiteY27" fmla="*/ 217006 h 1588634"/>
              <a:gd name="connsiteX28" fmla="*/ 1348086 w 1672153"/>
              <a:gd name="connsiteY28" fmla="*/ 493231 h 1588634"/>
              <a:gd name="connsiteX29" fmla="*/ 1248076 w 1672153"/>
              <a:gd name="connsiteY29" fmla="*/ 257486 h 1588634"/>
              <a:gd name="connsiteX30" fmla="*/ 1443336 w 1672153"/>
              <a:gd name="connsiteY30" fmla="*/ 445606 h 1588634"/>
              <a:gd name="connsiteX31" fmla="*/ 1438573 w 1672153"/>
              <a:gd name="connsiteY31" fmla="*/ 264631 h 1588634"/>
              <a:gd name="connsiteX32" fmla="*/ 1450480 w 1672153"/>
              <a:gd name="connsiteY32" fmla="*/ 200337 h 1588634"/>
              <a:gd name="connsiteX33" fmla="*/ 1488580 w 1672153"/>
              <a:gd name="connsiteY33" fmla="*/ 152712 h 1588634"/>
              <a:gd name="connsiteX34" fmla="*/ 1505249 w 1672153"/>
              <a:gd name="connsiteY34" fmla="*/ 147949 h 1588634"/>
              <a:gd name="connsiteX35" fmla="*/ 1593355 w 1672153"/>
              <a:gd name="connsiteY35" fmla="*/ 166999 h 1588634"/>
              <a:gd name="connsiteX36" fmla="*/ 1624311 w 1672153"/>
              <a:gd name="connsiteY36" fmla="*/ 188431 h 1588634"/>
              <a:gd name="connsiteX37" fmla="*/ 1650506 w 1672153"/>
              <a:gd name="connsiteY37" fmla="*/ 205098 h 1588634"/>
              <a:gd name="connsiteX38" fmla="*/ 1671936 w 1672153"/>
              <a:gd name="connsiteY38" fmla="*/ 221768 h 1588634"/>
              <a:gd name="connsiteX39" fmla="*/ 1652886 w 1672153"/>
              <a:gd name="connsiteY39" fmla="*/ 264631 h 1588634"/>
              <a:gd name="connsiteX40" fmla="*/ 1650505 w 1672153"/>
              <a:gd name="connsiteY40" fmla="*/ 319399 h 1588634"/>
              <a:gd name="connsiteX41" fmla="*/ 1636217 w 1672153"/>
              <a:gd name="connsiteY41" fmla="*/ 376549 h 1588634"/>
              <a:gd name="connsiteX42" fmla="*/ 1638599 w 1672153"/>
              <a:gd name="connsiteY42" fmla="*/ 386074 h 1588634"/>
              <a:gd name="connsiteX43" fmla="*/ 1669555 w 1672153"/>
              <a:gd name="connsiteY43" fmla="*/ 393218 h 1588634"/>
              <a:gd name="connsiteX44" fmla="*/ 1657649 w 1672153"/>
              <a:gd name="connsiteY44" fmla="*/ 424174 h 1588634"/>
              <a:gd name="connsiteX45" fmla="*/ 1624311 w 1672153"/>
              <a:gd name="connsiteY45" fmla="*/ 445606 h 1588634"/>
              <a:gd name="connsiteX46" fmla="*/ 1610024 w 1672153"/>
              <a:gd name="connsiteY46" fmla="*/ 476562 h 1588634"/>
              <a:gd name="connsiteX47" fmla="*/ 1613277 w 1672153"/>
              <a:gd name="connsiteY47" fmla="*/ 559169 h 1588634"/>
              <a:gd name="connsiteX48" fmla="*/ 1600498 w 1672153"/>
              <a:gd name="connsiteY48" fmla="*/ 590862 h 1588634"/>
              <a:gd name="connsiteX49" fmla="*/ 1598117 w 1672153"/>
              <a:gd name="connsiteY49" fmla="*/ 655156 h 1588634"/>
              <a:gd name="connsiteX50" fmla="*/ 1619549 w 1672153"/>
              <a:gd name="connsiteY50" fmla="*/ 690874 h 1588634"/>
              <a:gd name="connsiteX51" fmla="*/ 1614786 w 1672153"/>
              <a:gd name="connsiteY51" fmla="*/ 743262 h 1588634"/>
              <a:gd name="connsiteX52" fmla="*/ 1617167 w 1672153"/>
              <a:gd name="connsiteY52" fmla="*/ 790887 h 1588634"/>
              <a:gd name="connsiteX53" fmla="*/ 1605261 w 1672153"/>
              <a:gd name="connsiteY53" fmla="*/ 805174 h 1588634"/>
              <a:gd name="connsiteX54" fmla="*/ 1576686 w 1672153"/>
              <a:gd name="connsiteY54" fmla="*/ 890899 h 1588634"/>
              <a:gd name="connsiteX55" fmla="*/ 1545732 w 1672153"/>
              <a:gd name="connsiteY55" fmla="*/ 967098 h 1588634"/>
              <a:gd name="connsiteX56" fmla="*/ 1510011 w 1672153"/>
              <a:gd name="connsiteY56" fmla="*/ 945668 h 1588634"/>
              <a:gd name="connsiteX57" fmla="*/ 1450480 w 1672153"/>
              <a:gd name="connsiteY57" fmla="*/ 917093 h 1588634"/>
              <a:gd name="connsiteX58" fmla="*/ 1421905 w 1672153"/>
              <a:gd name="connsiteY58" fmla="*/ 883756 h 1588634"/>
              <a:gd name="connsiteX59" fmla="*/ 1388569 w 1672153"/>
              <a:gd name="connsiteY59" fmla="*/ 869468 h 1588634"/>
              <a:gd name="connsiteX60" fmla="*/ 1355230 w 1672153"/>
              <a:gd name="connsiteY60" fmla="*/ 871849 h 1588634"/>
              <a:gd name="connsiteX61" fmla="*/ 1305224 w 1672153"/>
              <a:gd name="connsiteY61" fmla="*/ 895662 h 1588634"/>
              <a:gd name="connsiteX62" fmla="*/ 1281411 w 1672153"/>
              <a:gd name="connsiteY62" fmla="*/ 909949 h 1588634"/>
              <a:gd name="connsiteX63" fmla="*/ 1212357 w 1672153"/>
              <a:gd name="connsiteY63" fmla="*/ 926618 h 1588634"/>
              <a:gd name="connsiteX64" fmla="*/ 1190924 w 1672153"/>
              <a:gd name="connsiteY64" fmla="*/ 957574 h 1588634"/>
              <a:gd name="connsiteX65" fmla="*/ 1188542 w 1672153"/>
              <a:gd name="connsiteY65" fmla="*/ 1036156 h 1588634"/>
              <a:gd name="connsiteX66" fmla="*/ 1190926 w 1672153"/>
              <a:gd name="connsiteY66" fmla="*/ 1062348 h 1588634"/>
              <a:gd name="connsiteX67" fmla="*/ 1090911 w 1672153"/>
              <a:gd name="connsiteY67" fmla="*/ 1112356 h 1588634"/>
              <a:gd name="connsiteX68" fmla="*/ 1048049 w 1672153"/>
              <a:gd name="connsiteY68" fmla="*/ 1112356 h 1588634"/>
              <a:gd name="connsiteX69" fmla="*/ 957563 w 1672153"/>
              <a:gd name="connsiteY69" fmla="*/ 1148073 h 1588634"/>
              <a:gd name="connsiteX70" fmla="*/ 936130 w 1672153"/>
              <a:gd name="connsiteY70" fmla="*/ 1188556 h 1588634"/>
              <a:gd name="connsiteX71" fmla="*/ 936132 w 1672153"/>
              <a:gd name="connsiteY71" fmla="*/ 1238562 h 1588634"/>
              <a:gd name="connsiteX72" fmla="*/ 886124 w 1672153"/>
              <a:gd name="connsiteY72" fmla="*/ 1279043 h 1588634"/>
              <a:gd name="connsiteX73" fmla="*/ 869457 w 1672153"/>
              <a:gd name="connsiteY73" fmla="*/ 1309999 h 1588634"/>
              <a:gd name="connsiteX74" fmla="*/ 871836 w 1672153"/>
              <a:gd name="connsiteY74" fmla="*/ 1331431 h 1588634"/>
              <a:gd name="connsiteX75" fmla="*/ 905174 w 1672153"/>
              <a:gd name="connsiteY75" fmla="*/ 1326668 h 1588634"/>
              <a:gd name="connsiteX76" fmla="*/ 928988 w 1672153"/>
              <a:gd name="connsiteY76" fmla="*/ 1350480 h 1588634"/>
              <a:gd name="connsiteX77" fmla="*/ 917080 w 1672153"/>
              <a:gd name="connsiteY77" fmla="*/ 1383818 h 1588634"/>
              <a:gd name="connsiteX78" fmla="*/ 914699 w 1672153"/>
              <a:gd name="connsiteY78" fmla="*/ 1421918 h 1588634"/>
              <a:gd name="connsiteX79" fmla="*/ 836119 w 1672153"/>
              <a:gd name="connsiteY79" fmla="*/ 1450493 h 1588634"/>
              <a:gd name="connsiteX80" fmla="*/ 790875 w 1672153"/>
              <a:gd name="connsiteY80" fmla="*/ 1402868 h 1588634"/>
              <a:gd name="connsiteX81" fmla="*/ 759917 w 1672153"/>
              <a:gd name="connsiteY81" fmla="*/ 1560031 h 1588634"/>
              <a:gd name="connsiteX82" fmla="*/ 723866 w 1672153"/>
              <a:gd name="connsiteY82" fmla="*/ 1573018 h 1588634"/>
              <a:gd name="connsiteX83" fmla="*/ 774205 w 1672153"/>
              <a:gd name="connsiteY83" fmla="*/ 1324287 h 1588634"/>
              <a:gd name="connsiteX84" fmla="*/ 617042 w 1672153"/>
              <a:gd name="connsiteY84" fmla="*/ 1571937 h 1588634"/>
              <a:gd name="connsiteX85" fmla="*/ 562276 w 1672153"/>
              <a:gd name="connsiteY85" fmla="*/ 1543362 h 1588634"/>
              <a:gd name="connsiteX86" fmla="*/ 745629 w 1672153"/>
              <a:gd name="connsiteY86" fmla="*/ 1300474 h 1588634"/>
              <a:gd name="connsiteX87" fmla="*/ 478932 w 1672153"/>
              <a:gd name="connsiteY87" fmla="*/ 1479067 h 1588634"/>
              <a:gd name="connsiteX88" fmla="*/ 507505 w 1672153"/>
              <a:gd name="connsiteY88" fmla="*/ 1455256 h 1588634"/>
              <a:gd name="connsiteX89" fmla="*/ 700386 w 1672153"/>
              <a:gd name="connsiteY89" fmla="*/ 1262374 h 1588634"/>
              <a:gd name="connsiteX90" fmla="*/ 433686 w 1672153"/>
              <a:gd name="connsiteY90" fmla="*/ 1426681 h 1588634"/>
              <a:gd name="connsiteX91" fmla="*/ 612280 w 1672153"/>
              <a:gd name="connsiteY91" fmla="*/ 1217130 h 1588634"/>
              <a:gd name="connsiteX92" fmla="*/ 376538 w 1672153"/>
              <a:gd name="connsiteY92" fmla="*/ 1379056 h 1588634"/>
              <a:gd name="connsiteX93" fmla="*/ 371774 w 1672153"/>
              <a:gd name="connsiteY93" fmla="*/ 1390962 h 1588634"/>
              <a:gd name="connsiteX94" fmla="*/ 386063 w 1672153"/>
              <a:gd name="connsiteY94" fmla="*/ 1429062 h 1588634"/>
              <a:gd name="connsiteX95" fmla="*/ 355105 w 1672153"/>
              <a:gd name="connsiteY95" fmla="*/ 1443349 h 1588634"/>
              <a:gd name="connsiteX96" fmla="*/ 328913 w 1672153"/>
              <a:gd name="connsiteY96" fmla="*/ 1457636 h 1588634"/>
              <a:gd name="connsiteX97" fmla="*/ 312242 w 1672153"/>
              <a:gd name="connsiteY97" fmla="*/ 1450493 h 1588634"/>
              <a:gd name="connsiteX98" fmla="*/ 588468 w 1672153"/>
              <a:gd name="connsiteY98" fmla="*/ 1138549 h 1588634"/>
              <a:gd name="connsiteX99" fmla="*/ 221757 w 1672153"/>
              <a:gd name="connsiteY99" fmla="*/ 1355243 h 1588634"/>
              <a:gd name="connsiteX100" fmla="*/ 243188 w 1672153"/>
              <a:gd name="connsiteY100" fmla="*/ 1338574 h 1588634"/>
              <a:gd name="connsiteX101" fmla="*/ 552750 w 1672153"/>
              <a:gd name="connsiteY101" fmla="*/ 1074256 h 1588634"/>
              <a:gd name="connsiteX102" fmla="*/ 250330 w 1672153"/>
              <a:gd name="connsiteY102" fmla="*/ 1286187 h 1588634"/>
              <a:gd name="connsiteX103" fmla="*/ 212232 w 1672153"/>
              <a:gd name="connsiteY103" fmla="*/ 1288568 h 1588634"/>
              <a:gd name="connsiteX104" fmla="*/ 457501 w 1672153"/>
              <a:gd name="connsiteY104" fmla="*/ 1038538 h 1588634"/>
              <a:gd name="connsiteX105" fmla="*/ 93167 w 1672153"/>
              <a:gd name="connsiteY105" fmla="*/ 1226656 h 1588634"/>
              <a:gd name="connsiteX106" fmla="*/ 347963 w 1672153"/>
              <a:gd name="connsiteY106" fmla="*/ 1043300 h 1588634"/>
              <a:gd name="connsiteX107" fmla="*/ 71738 w 1672153"/>
              <a:gd name="connsiteY107" fmla="*/ 1162362 h 1588634"/>
              <a:gd name="connsiteX108" fmla="*/ 83644 w 1672153"/>
              <a:gd name="connsiteY108" fmla="*/ 1098068 h 1588634"/>
              <a:gd name="connsiteX109" fmla="*/ 295576 w 1672153"/>
              <a:gd name="connsiteY109" fmla="*/ 1029012 h 1588634"/>
              <a:gd name="connsiteX110" fmla="*/ 301 w 1672153"/>
              <a:gd name="connsiteY110" fmla="*/ 1040918 h 1588634"/>
              <a:gd name="connsiteX111" fmla="*/ 26494 w 1672153"/>
              <a:gd name="connsiteY111" fmla="*/ 1017106 h 1588634"/>
              <a:gd name="connsiteX112" fmla="*/ 269382 w 1672153"/>
              <a:gd name="connsiteY112" fmla="*/ 971862 h 1588634"/>
              <a:gd name="connsiteX113" fmla="*/ 66976 w 1672153"/>
              <a:gd name="connsiteY113" fmla="*/ 974243 h 1588634"/>
              <a:gd name="connsiteX114" fmla="*/ 38401 w 1672153"/>
              <a:gd name="connsiteY114" fmla="*/ 969481 h 1588634"/>
              <a:gd name="connsiteX115" fmla="*/ 43163 w 1672153"/>
              <a:gd name="connsiteY115" fmla="*/ 921856 h 1588634"/>
              <a:gd name="connsiteX116" fmla="*/ 12207 w 1672153"/>
              <a:gd name="connsiteY116" fmla="*/ 907568 h 1588634"/>
              <a:gd name="connsiteX117" fmla="*/ 193177 w 1672153"/>
              <a:gd name="connsiteY117" fmla="*/ 869468 h 1588634"/>
              <a:gd name="connsiteX118" fmla="*/ 112219 w 1672153"/>
              <a:gd name="connsiteY118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943276 w 1672153"/>
              <a:gd name="connsiteY10" fmla="*/ 271772 h 1588634"/>
              <a:gd name="connsiteX11" fmla="*/ 940892 w 1672153"/>
              <a:gd name="connsiteY11" fmla="*/ 293206 h 1588634"/>
              <a:gd name="connsiteX12" fmla="*/ 905174 w 1672153"/>
              <a:gd name="connsiteY12" fmla="*/ 321781 h 1588634"/>
              <a:gd name="connsiteX13" fmla="*/ 831355 w 1672153"/>
              <a:gd name="connsiteY13" fmla="*/ 338449 h 1588634"/>
              <a:gd name="connsiteX14" fmla="*/ 793257 w 1672153"/>
              <a:gd name="connsiteY14" fmla="*/ 517041 h 1588634"/>
              <a:gd name="connsiteX15" fmla="*/ 921844 w 1672153"/>
              <a:gd name="connsiteY15" fmla="*/ 531329 h 1588634"/>
              <a:gd name="connsiteX16" fmla="*/ 1026618 w 1672153"/>
              <a:gd name="connsiteY16" fmla="*/ 612293 h 1588634"/>
              <a:gd name="connsiteX17" fmla="*/ 1159969 w 1672153"/>
              <a:gd name="connsiteY17" fmla="*/ 576572 h 1588634"/>
              <a:gd name="connsiteX18" fmla="*/ 981376 w 1672153"/>
              <a:gd name="connsiteY18" fmla="*/ 264629 h 1588634"/>
              <a:gd name="connsiteX19" fmla="*/ 981376 w 1672153"/>
              <a:gd name="connsiteY19" fmla="*/ 202716 h 1588634"/>
              <a:gd name="connsiteX20" fmla="*/ 1031381 w 1672153"/>
              <a:gd name="connsiteY20" fmla="*/ 202716 h 1588634"/>
              <a:gd name="connsiteX21" fmla="*/ 1281410 w 1672153"/>
              <a:gd name="connsiteY21" fmla="*/ 564668 h 1588634"/>
              <a:gd name="connsiteX22" fmla="*/ 1138537 w 1672153"/>
              <a:gd name="connsiteY22" fmla="*/ 97941 h 1588634"/>
              <a:gd name="connsiteX23" fmla="*/ 1188543 w 1672153"/>
              <a:gd name="connsiteY23" fmla="*/ 311 h 1588634"/>
              <a:gd name="connsiteX24" fmla="*/ 1152825 w 1672153"/>
              <a:gd name="connsiteY24" fmla="*/ 114610 h 1588634"/>
              <a:gd name="connsiteX25" fmla="*/ 1079007 w 1672153"/>
              <a:gd name="connsiteY25" fmla="*/ 193192 h 1588634"/>
              <a:gd name="connsiteX26" fmla="*/ 1143299 w 1672153"/>
              <a:gd name="connsiteY26" fmla="*/ 217006 h 1588634"/>
              <a:gd name="connsiteX27" fmla="*/ 1348086 w 1672153"/>
              <a:gd name="connsiteY27" fmla="*/ 493231 h 1588634"/>
              <a:gd name="connsiteX28" fmla="*/ 1248076 w 1672153"/>
              <a:gd name="connsiteY28" fmla="*/ 257486 h 1588634"/>
              <a:gd name="connsiteX29" fmla="*/ 1443336 w 1672153"/>
              <a:gd name="connsiteY29" fmla="*/ 445606 h 1588634"/>
              <a:gd name="connsiteX30" fmla="*/ 1438573 w 1672153"/>
              <a:gd name="connsiteY30" fmla="*/ 264631 h 1588634"/>
              <a:gd name="connsiteX31" fmla="*/ 1450480 w 1672153"/>
              <a:gd name="connsiteY31" fmla="*/ 200337 h 1588634"/>
              <a:gd name="connsiteX32" fmla="*/ 1488580 w 1672153"/>
              <a:gd name="connsiteY32" fmla="*/ 152712 h 1588634"/>
              <a:gd name="connsiteX33" fmla="*/ 1505249 w 1672153"/>
              <a:gd name="connsiteY33" fmla="*/ 147949 h 1588634"/>
              <a:gd name="connsiteX34" fmla="*/ 1593355 w 1672153"/>
              <a:gd name="connsiteY34" fmla="*/ 166999 h 1588634"/>
              <a:gd name="connsiteX35" fmla="*/ 1624311 w 1672153"/>
              <a:gd name="connsiteY35" fmla="*/ 188431 h 1588634"/>
              <a:gd name="connsiteX36" fmla="*/ 1650506 w 1672153"/>
              <a:gd name="connsiteY36" fmla="*/ 205098 h 1588634"/>
              <a:gd name="connsiteX37" fmla="*/ 1671936 w 1672153"/>
              <a:gd name="connsiteY37" fmla="*/ 221768 h 1588634"/>
              <a:gd name="connsiteX38" fmla="*/ 1652886 w 1672153"/>
              <a:gd name="connsiteY38" fmla="*/ 264631 h 1588634"/>
              <a:gd name="connsiteX39" fmla="*/ 1650505 w 1672153"/>
              <a:gd name="connsiteY39" fmla="*/ 319399 h 1588634"/>
              <a:gd name="connsiteX40" fmla="*/ 1636217 w 1672153"/>
              <a:gd name="connsiteY40" fmla="*/ 376549 h 1588634"/>
              <a:gd name="connsiteX41" fmla="*/ 1638599 w 1672153"/>
              <a:gd name="connsiteY41" fmla="*/ 386074 h 1588634"/>
              <a:gd name="connsiteX42" fmla="*/ 1669555 w 1672153"/>
              <a:gd name="connsiteY42" fmla="*/ 393218 h 1588634"/>
              <a:gd name="connsiteX43" fmla="*/ 1657649 w 1672153"/>
              <a:gd name="connsiteY43" fmla="*/ 424174 h 1588634"/>
              <a:gd name="connsiteX44" fmla="*/ 1624311 w 1672153"/>
              <a:gd name="connsiteY44" fmla="*/ 445606 h 1588634"/>
              <a:gd name="connsiteX45" fmla="*/ 1610024 w 1672153"/>
              <a:gd name="connsiteY45" fmla="*/ 476562 h 1588634"/>
              <a:gd name="connsiteX46" fmla="*/ 1613277 w 1672153"/>
              <a:gd name="connsiteY46" fmla="*/ 559169 h 1588634"/>
              <a:gd name="connsiteX47" fmla="*/ 1600498 w 1672153"/>
              <a:gd name="connsiteY47" fmla="*/ 590862 h 1588634"/>
              <a:gd name="connsiteX48" fmla="*/ 1598117 w 1672153"/>
              <a:gd name="connsiteY48" fmla="*/ 655156 h 1588634"/>
              <a:gd name="connsiteX49" fmla="*/ 1619549 w 1672153"/>
              <a:gd name="connsiteY49" fmla="*/ 690874 h 1588634"/>
              <a:gd name="connsiteX50" fmla="*/ 1614786 w 1672153"/>
              <a:gd name="connsiteY50" fmla="*/ 743262 h 1588634"/>
              <a:gd name="connsiteX51" fmla="*/ 1617167 w 1672153"/>
              <a:gd name="connsiteY51" fmla="*/ 790887 h 1588634"/>
              <a:gd name="connsiteX52" fmla="*/ 1605261 w 1672153"/>
              <a:gd name="connsiteY52" fmla="*/ 805174 h 1588634"/>
              <a:gd name="connsiteX53" fmla="*/ 1576686 w 1672153"/>
              <a:gd name="connsiteY53" fmla="*/ 890899 h 1588634"/>
              <a:gd name="connsiteX54" fmla="*/ 1545732 w 1672153"/>
              <a:gd name="connsiteY54" fmla="*/ 967098 h 1588634"/>
              <a:gd name="connsiteX55" fmla="*/ 1510011 w 1672153"/>
              <a:gd name="connsiteY55" fmla="*/ 945668 h 1588634"/>
              <a:gd name="connsiteX56" fmla="*/ 1450480 w 1672153"/>
              <a:gd name="connsiteY56" fmla="*/ 917093 h 1588634"/>
              <a:gd name="connsiteX57" fmla="*/ 1421905 w 1672153"/>
              <a:gd name="connsiteY57" fmla="*/ 883756 h 1588634"/>
              <a:gd name="connsiteX58" fmla="*/ 1388569 w 1672153"/>
              <a:gd name="connsiteY58" fmla="*/ 869468 h 1588634"/>
              <a:gd name="connsiteX59" fmla="*/ 1355230 w 1672153"/>
              <a:gd name="connsiteY59" fmla="*/ 871849 h 1588634"/>
              <a:gd name="connsiteX60" fmla="*/ 1305224 w 1672153"/>
              <a:gd name="connsiteY60" fmla="*/ 895662 h 1588634"/>
              <a:gd name="connsiteX61" fmla="*/ 1281411 w 1672153"/>
              <a:gd name="connsiteY61" fmla="*/ 909949 h 1588634"/>
              <a:gd name="connsiteX62" fmla="*/ 1212357 w 1672153"/>
              <a:gd name="connsiteY62" fmla="*/ 926618 h 1588634"/>
              <a:gd name="connsiteX63" fmla="*/ 1190924 w 1672153"/>
              <a:gd name="connsiteY63" fmla="*/ 957574 h 1588634"/>
              <a:gd name="connsiteX64" fmla="*/ 1188542 w 1672153"/>
              <a:gd name="connsiteY64" fmla="*/ 1036156 h 1588634"/>
              <a:gd name="connsiteX65" fmla="*/ 1190926 w 1672153"/>
              <a:gd name="connsiteY65" fmla="*/ 1062348 h 1588634"/>
              <a:gd name="connsiteX66" fmla="*/ 1090911 w 1672153"/>
              <a:gd name="connsiteY66" fmla="*/ 1112356 h 1588634"/>
              <a:gd name="connsiteX67" fmla="*/ 1048049 w 1672153"/>
              <a:gd name="connsiteY67" fmla="*/ 1112356 h 1588634"/>
              <a:gd name="connsiteX68" fmla="*/ 957563 w 1672153"/>
              <a:gd name="connsiteY68" fmla="*/ 1148073 h 1588634"/>
              <a:gd name="connsiteX69" fmla="*/ 936130 w 1672153"/>
              <a:gd name="connsiteY69" fmla="*/ 1188556 h 1588634"/>
              <a:gd name="connsiteX70" fmla="*/ 936132 w 1672153"/>
              <a:gd name="connsiteY70" fmla="*/ 1238562 h 1588634"/>
              <a:gd name="connsiteX71" fmla="*/ 886124 w 1672153"/>
              <a:gd name="connsiteY71" fmla="*/ 1279043 h 1588634"/>
              <a:gd name="connsiteX72" fmla="*/ 869457 w 1672153"/>
              <a:gd name="connsiteY72" fmla="*/ 1309999 h 1588634"/>
              <a:gd name="connsiteX73" fmla="*/ 871836 w 1672153"/>
              <a:gd name="connsiteY73" fmla="*/ 1331431 h 1588634"/>
              <a:gd name="connsiteX74" fmla="*/ 905174 w 1672153"/>
              <a:gd name="connsiteY74" fmla="*/ 1326668 h 1588634"/>
              <a:gd name="connsiteX75" fmla="*/ 928988 w 1672153"/>
              <a:gd name="connsiteY75" fmla="*/ 1350480 h 1588634"/>
              <a:gd name="connsiteX76" fmla="*/ 917080 w 1672153"/>
              <a:gd name="connsiteY76" fmla="*/ 1383818 h 1588634"/>
              <a:gd name="connsiteX77" fmla="*/ 914699 w 1672153"/>
              <a:gd name="connsiteY77" fmla="*/ 1421918 h 1588634"/>
              <a:gd name="connsiteX78" fmla="*/ 836119 w 1672153"/>
              <a:gd name="connsiteY78" fmla="*/ 1450493 h 1588634"/>
              <a:gd name="connsiteX79" fmla="*/ 790875 w 1672153"/>
              <a:gd name="connsiteY79" fmla="*/ 1402868 h 1588634"/>
              <a:gd name="connsiteX80" fmla="*/ 759917 w 1672153"/>
              <a:gd name="connsiteY80" fmla="*/ 1560031 h 1588634"/>
              <a:gd name="connsiteX81" fmla="*/ 723866 w 1672153"/>
              <a:gd name="connsiteY81" fmla="*/ 1573018 h 1588634"/>
              <a:gd name="connsiteX82" fmla="*/ 774205 w 1672153"/>
              <a:gd name="connsiteY82" fmla="*/ 1324287 h 1588634"/>
              <a:gd name="connsiteX83" fmla="*/ 617042 w 1672153"/>
              <a:gd name="connsiteY83" fmla="*/ 1571937 h 1588634"/>
              <a:gd name="connsiteX84" fmla="*/ 562276 w 1672153"/>
              <a:gd name="connsiteY84" fmla="*/ 1543362 h 1588634"/>
              <a:gd name="connsiteX85" fmla="*/ 745629 w 1672153"/>
              <a:gd name="connsiteY85" fmla="*/ 1300474 h 1588634"/>
              <a:gd name="connsiteX86" fmla="*/ 478932 w 1672153"/>
              <a:gd name="connsiteY86" fmla="*/ 1479067 h 1588634"/>
              <a:gd name="connsiteX87" fmla="*/ 507505 w 1672153"/>
              <a:gd name="connsiteY87" fmla="*/ 1455256 h 1588634"/>
              <a:gd name="connsiteX88" fmla="*/ 700386 w 1672153"/>
              <a:gd name="connsiteY88" fmla="*/ 1262374 h 1588634"/>
              <a:gd name="connsiteX89" fmla="*/ 433686 w 1672153"/>
              <a:gd name="connsiteY89" fmla="*/ 1426681 h 1588634"/>
              <a:gd name="connsiteX90" fmla="*/ 612280 w 1672153"/>
              <a:gd name="connsiteY90" fmla="*/ 1217130 h 1588634"/>
              <a:gd name="connsiteX91" fmla="*/ 376538 w 1672153"/>
              <a:gd name="connsiteY91" fmla="*/ 1379056 h 1588634"/>
              <a:gd name="connsiteX92" fmla="*/ 371774 w 1672153"/>
              <a:gd name="connsiteY92" fmla="*/ 1390962 h 1588634"/>
              <a:gd name="connsiteX93" fmla="*/ 386063 w 1672153"/>
              <a:gd name="connsiteY93" fmla="*/ 1429062 h 1588634"/>
              <a:gd name="connsiteX94" fmla="*/ 355105 w 1672153"/>
              <a:gd name="connsiteY94" fmla="*/ 1443349 h 1588634"/>
              <a:gd name="connsiteX95" fmla="*/ 328913 w 1672153"/>
              <a:gd name="connsiteY95" fmla="*/ 1457636 h 1588634"/>
              <a:gd name="connsiteX96" fmla="*/ 312242 w 1672153"/>
              <a:gd name="connsiteY96" fmla="*/ 1450493 h 1588634"/>
              <a:gd name="connsiteX97" fmla="*/ 588468 w 1672153"/>
              <a:gd name="connsiteY97" fmla="*/ 1138549 h 1588634"/>
              <a:gd name="connsiteX98" fmla="*/ 221757 w 1672153"/>
              <a:gd name="connsiteY98" fmla="*/ 1355243 h 1588634"/>
              <a:gd name="connsiteX99" fmla="*/ 243188 w 1672153"/>
              <a:gd name="connsiteY99" fmla="*/ 1338574 h 1588634"/>
              <a:gd name="connsiteX100" fmla="*/ 552750 w 1672153"/>
              <a:gd name="connsiteY100" fmla="*/ 1074256 h 1588634"/>
              <a:gd name="connsiteX101" fmla="*/ 250330 w 1672153"/>
              <a:gd name="connsiteY101" fmla="*/ 1286187 h 1588634"/>
              <a:gd name="connsiteX102" fmla="*/ 212232 w 1672153"/>
              <a:gd name="connsiteY102" fmla="*/ 1288568 h 1588634"/>
              <a:gd name="connsiteX103" fmla="*/ 457501 w 1672153"/>
              <a:gd name="connsiteY103" fmla="*/ 1038538 h 1588634"/>
              <a:gd name="connsiteX104" fmla="*/ 93167 w 1672153"/>
              <a:gd name="connsiteY104" fmla="*/ 1226656 h 1588634"/>
              <a:gd name="connsiteX105" fmla="*/ 347963 w 1672153"/>
              <a:gd name="connsiteY105" fmla="*/ 1043300 h 1588634"/>
              <a:gd name="connsiteX106" fmla="*/ 71738 w 1672153"/>
              <a:gd name="connsiteY106" fmla="*/ 1162362 h 1588634"/>
              <a:gd name="connsiteX107" fmla="*/ 83644 w 1672153"/>
              <a:gd name="connsiteY107" fmla="*/ 1098068 h 1588634"/>
              <a:gd name="connsiteX108" fmla="*/ 295576 w 1672153"/>
              <a:gd name="connsiteY108" fmla="*/ 1029012 h 1588634"/>
              <a:gd name="connsiteX109" fmla="*/ 301 w 1672153"/>
              <a:gd name="connsiteY109" fmla="*/ 1040918 h 1588634"/>
              <a:gd name="connsiteX110" fmla="*/ 26494 w 1672153"/>
              <a:gd name="connsiteY110" fmla="*/ 1017106 h 1588634"/>
              <a:gd name="connsiteX111" fmla="*/ 269382 w 1672153"/>
              <a:gd name="connsiteY111" fmla="*/ 971862 h 1588634"/>
              <a:gd name="connsiteX112" fmla="*/ 66976 w 1672153"/>
              <a:gd name="connsiteY112" fmla="*/ 974243 h 1588634"/>
              <a:gd name="connsiteX113" fmla="*/ 38401 w 1672153"/>
              <a:gd name="connsiteY113" fmla="*/ 969481 h 1588634"/>
              <a:gd name="connsiteX114" fmla="*/ 43163 w 1672153"/>
              <a:gd name="connsiteY114" fmla="*/ 921856 h 1588634"/>
              <a:gd name="connsiteX115" fmla="*/ 12207 w 1672153"/>
              <a:gd name="connsiteY115" fmla="*/ 907568 h 1588634"/>
              <a:gd name="connsiteX116" fmla="*/ 193177 w 1672153"/>
              <a:gd name="connsiteY116" fmla="*/ 869468 h 1588634"/>
              <a:gd name="connsiteX117" fmla="*/ 112219 w 1672153"/>
              <a:gd name="connsiteY117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943276 w 1672153"/>
              <a:gd name="connsiteY10" fmla="*/ 271772 h 1588634"/>
              <a:gd name="connsiteX11" fmla="*/ 940892 w 1672153"/>
              <a:gd name="connsiteY11" fmla="*/ 293206 h 1588634"/>
              <a:gd name="connsiteX12" fmla="*/ 905174 w 1672153"/>
              <a:gd name="connsiteY12" fmla="*/ 321781 h 1588634"/>
              <a:gd name="connsiteX13" fmla="*/ 793257 w 1672153"/>
              <a:gd name="connsiteY13" fmla="*/ 517041 h 1588634"/>
              <a:gd name="connsiteX14" fmla="*/ 921844 w 1672153"/>
              <a:gd name="connsiteY14" fmla="*/ 531329 h 1588634"/>
              <a:gd name="connsiteX15" fmla="*/ 1026618 w 1672153"/>
              <a:gd name="connsiteY15" fmla="*/ 612293 h 1588634"/>
              <a:gd name="connsiteX16" fmla="*/ 1159969 w 1672153"/>
              <a:gd name="connsiteY16" fmla="*/ 576572 h 1588634"/>
              <a:gd name="connsiteX17" fmla="*/ 981376 w 1672153"/>
              <a:gd name="connsiteY17" fmla="*/ 264629 h 1588634"/>
              <a:gd name="connsiteX18" fmla="*/ 981376 w 1672153"/>
              <a:gd name="connsiteY18" fmla="*/ 202716 h 1588634"/>
              <a:gd name="connsiteX19" fmla="*/ 1031381 w 1672153"/>
              <a:gd name="connsiteY19" fmla="*/ 202716 h 1588634"/>
              <a:gd name="connsiteX20" fmla="*/ 1281410 w 1672153"/>
              <a:gd name="connsiteY20" fmla="*/ 564668 h 1588634"/>
              <a:gd name="connsiteX21" fmla="*/ 1138537 w 1672153"/>
              <a:gd name="connsiteY21" fmla="*/ 97941 h 1588634"/>
              <a:gd name="connsiteX22" fmla="*/ 1188543 w 1672153"/>
              <a:gd name="connsiteY22" fmla="*/ 311 h 1588634"/>
              <a:gd name="connsiteX23" fmla="*/ 1152825 w 1672153"/>
              <a:gd name="connsiteY23" fmla="*/ 114610 h 1588634"/>
              <a:gd name="connsiteX24" fmla="*/ 1079007 w 1672153"/>
              <a:gd name="connsiteY24" fmla="*/ 193192 h 1588634"/>
              <a:gd name="connsiteX25" fmla="*/ 1143299 w 1672153"/>
              <a:gd name="connsiteY25" fmla="*/ 217006 h 1588634"/>
              <a:gd name="connsiteX26" fmla="*/ 1348086 w 1672153"/>
              <a:gd name="connsiteY26" fmla="*/ 493231 h 1588634"/>
              <a:gd name="connsiteX27" fmla="*/ 1248076 w 1672153"/>
              <a:gd name="connsiteY27" fmla="*/ 257486 h 1588634"/>
              <a:gd name="connsiteX28" fmla="*/ 1443336 w 1672153"/>
              <a:gd name="connsiteY28" fmla="*/ 445606 h 1588634"/>
              <a:gd name="connsiteX29" fmla="*/ 1438573 w 1672153"/>
              <a:gd name="connsiteY29" fmla="*/ 264631 h 1588634"/>
              <a:gd name="connsiteX30" fmla="*/ 1450480 w 1672153"/>
              <a:gd name="connsiteY30" fmla="*/ 200337 h 1588634"/>
              <a:gd name="connsiteX31" fmla="*/ 1488580 w 1672153"/>
              <a:gd name="connsiteY31" fmla="*/ 152712 h 1588634"/>
              <a:gd name="connsiteX32" fmla="*/ 1505249 w 1672153"/>
              <a:gd name="connsiteY32" fmla="*/ 147949 h 1588634"/>
              <a:gd name="connsiteX33" fmla="*/ 1593355 w 1672153"/>
              <a:gd name="connsiteY33" fmla="*/ 166999 h 1588634"/>
              <a:gd name="connsiteX34" fmla="*/ 1624311 w 1672153"/>
              <a:gd name="connsiteY34" fmla="*/ 188431 h 1588634"/>
              <a:gd name="connsiteX35" fmla="*/ 1650506 w 1672153"/>
              <a:gd name="connsiteY35" fmla="*/ 205098 h 1588634"/>
              <a:gd name="connsiteX36" fmla="*/ 1671936 w 1672153"/>
              <a:gd name="connsiteY36" fmla="*/ 221768 h 1588634"/>
              <a:gd name="connsiteX37" fmla="*/ 1652886 w 1672153"/>
              <a:gd name="connsiteY37" fmla="*/ 264631 h 1588634"/>
              <a:gd name="connsiteX38" fmla="*/ 1650505 w 1672153"/>
              <a:gd name="connsiteY38" fmla="*/ 319399 h 1588634"/>
              <a:gd name="connsiteX39" fmla="*/ 1636217 w 1672153"/>
              <a:gd name="connsiteY39" fmla="*/ 376549 h 1588634"/>
              <a:gd name="connsiteX40" fmla="*/ 1638599 w 1672153"/>
              <a:gd name="connsiteY40" fmla="*/ 386074 h 1588634"/>
              <a:gd name="connsiteX41" fmla="*/ 1669555 w 1672153"/>
              <a:gd name="connsiteY41" fmla="*/ 393218 h 1588634"/>
              <a:gd name="connsiteX42" fmla="*/ 1657649 w 1672153"/>
              <a:gd name="connsiteY42" fmla="*/ 424174 h 1588634"/>
              <a:gd name="connsiteX43" fmla="*/ 1624311 w 1672153"/>
              <a:gd name="connsiteY43" fmla="*/ 445606 h 1588634"/>
              <a:gd name="connsiteX44" fmla="*/ 1610024 w 1672153"/>
              <a:gd name="connsiteY44" fmla="*/ 476562 h 1588634"/>
              <a:gd name="connsiteX45" fmla="*/ 1613277 w 1672153"/>
              <a:gd name="connsiteY45" fmla="*/ 559169 h 1588634"/>
              <a:gd name="connsiteX46" fmla="*/ 1600498 w 1672153"/>
              <a:gd name="connsiteY46" fmla="*/ 590862 h 1588634"/>
              <a:gd name="connsiteX47" fmla="*/ 1598117 w 1672153"/>
              <a:gd name="connsiteY47" fmla="*/ 655156 h 1588634"/>
              <a:gd name="connsiteX48" fmla="*/ 1619549 w 1672153"/>
              <a:gd name="connsiteY48" fmla="*/ 690874 h 1588634"/>
              <a:gd name="connsiteX49" fmla="*/ 1614786 w 1672153"/>
              <a:gd name="connsiteY49" fmla="*/ 743262 h 1588634"/>
              <a:gd name="connsiteX50" fmla="*/ 1617167 w 1672153"/>
              <a:gd name="connsiteY50" fmla="*/ 790887 h 1588634"/>
              <a:gd name="connsiteX51" fmla="*/ 1605261 w 1672153"/>
              <a:gd name="connsiteY51" fmla="*/ 805174 h 1588634"/>
              <a:gd name="connsiteX52" fmla="*/ 1576686 w 1672153"/>
              <a:gd name="connsiteY52" fmla="*/ 890899 h 1588634"/>
              <a:gd name="connsiteX53" fmla="*/ 1545732 w 1672153"/>
              <a:gd name="connsiteY53" fmla="*/ 967098 h 1588634"/>
              <a:gd name="connsiteX54" fmla="*/ 1510011 w 1672153"/>
              <a:gd name="connsiteY54" fmla="*/ 945668 h 1588634"/>
              <a:gd name="connsiteX55" fmla="*/ 1450480 w 1672153"/>
              <a:gd name="connsiteY55" fmla="*/ 917093 h 1588634"/>
              <a:gd name="connsiteX56" fmla="*/ 1421905 w 1672153"/>
              <a:gd name="connsiteY56" fmla="*/ 883756 h 1588634"/>
              <a:gd name="connsiteX57" fmla="*/ 1388569 w 1672153"/>
              <a:gd name="connsiteY57" fmla="*/ 869468 h 1588634"/>
              <a:gd name="connsiteX58" fmla="*/ 1355230 w 1672153"/>
              <a:gd name="connsiteY58" fmla="*/ 871849 h 1588634"/>
              <a:gd name="connsiteX59" fmla="*/ 1305224 w 1672153"/>
              <a:gd name="connsiteY59" fmla="*/ 895662 h 1588634"/>
              <a:gd name="connsiteX60" fmla="*/ 1281411 w 1672153"/>
              <a:gd name="connsiteY60" fmla="*/ 909949 h 1588634"/>
              <a:gd name="connsiteX61" fmla="*/ 1212357 w 1672153"/>
              <a:gd name="connsiteY61" fmla="*/ 926618 h 1588634"/>
              <a:gd name="connsiteX62" fmla="*/ 1190924 w 1672153"/>
              <a:gd name="connsiteY62" fmla="*/ 957574 h 1588634"/>
              <a:gd name="connsiteX63" fmla="*/ 1188542 w 1672153"/>
              <a:gd name="connsiteY63" fmla="*/ 1036156 h 1588634"/>
              <a:gd name="connsiteX64" fmla="*/ 1190926 w 1672153"/>
              <a:gd name="connsiteY64" fmla="*/ 1062348 h 1588634"/>
              <a:gd name="connsiteX65" fmla="*/ 1090911 w 1672153"/>
              <a:gd name="connsiteY65" fmla="*/ 1112356 h 1588634"/>
              <a:gd name="connsiteX66" fmla="*/ 1048049 w 1672153"/>
              <a:gd name="connsiteY66" fmla="*/ 1112356 h 1588634"/>
              <a:gd name="connsiteX67" fmla="*/ 957563 w 1672153"/>
              <a:gd name="connsiteY67" fmla="*/ 1148073 h 1588634"/>
              <a:gd name="connsiteX68" fmla="*/ 936130 w 1672153"/>
              <a:gd name="connsiteY68" fmla="*/ 1188556 h 1588634"/>
              <a:gd name="connsiteX69" fmla="*/ 936132 w 1672153"/>
              <a:gd name="connsiteY69" fmla="*/ 1238562 h 1588634"/>
              <a:gd name="connsiteX70" fmla="*/ 886124 w 1672153"/>
              <a:gd name="connsiteY70" fmla="*/ 1279043 h 1588634"/>
              <a:gd name="connsiteX71" fmla="*/ 869457 w 1672153"/>
              <a:gd name="connsiteY71" fmla="*/ 1309999 h 1588634"/>
              <a:gd name="connsiteX72" fmla="*/ 871836 w 1672153"/>
              <a:gd name="connsiteY72" fmla="*/ 1331431 h 1588634"/>
              <a:gd name="connsiteX73" fmla="*/ 905174 w 1672153"/>
              <a:gd name="connsiteY73" fmla="*/ 1326668 h 1588634"/>
              <a:gd name="connsiteX74" fmla="*/ 928988 w 1672153"/>
              <a:gd name="connsiteY74" fmla="*/ 1350480 h 1588634"/>
              <a:gd name="connsiteX75" fmla="*/ 917080 w 1672153"/>
              <a:gd name="connsiteY75" fmla="*/ 1383818 h 1588634"/>
              <a:gd name="connsiteX76" fmla="*/ 914699 w 1672153"/>
              <a:gd name="connsiteY76" fmla="*/ 1421918 h 1588634"/>
              <a:gd name="connsiteX77" fmla="*/ 836119 w 1672153"/>
              <a:gd name="connsiteY77" fmla="*/ 1450493 h 1588634"/>
              <a:gd name="connsiteX78" fmla="*/ 790875 w 1672153"/>
              <a:gd name="connsiteY78" fmla="*/ 1402868 h 1588634"/>
              <a:gd name="connsiteX79" fmla="*/ 759917 w 1672153"/>
              <a:gd name="connsiteY79" fmla="*/ 1560031 h 1588634"/>
              <a:gd name="connsiteX80" fmla="*/ 723866 w 1672153"/>
              <a:gd name="connsiteY80" fmla="*/ 1573018 h 1588634"/>
              <a:gd name="connsiteX81" fmla="*/ 774205 w 1672153"/>
              <a:gd name="connsiteY81" fmla="*/ 1324287 h 1588634"/>
              <a:gd name="connsiteX82" fmla="*/ 617042 w 1672153"/>
              <a:gd name="connsiteY82" fmla="*/ 1571937 h 1588634"/>
              <a:gd name="connsiteX83" fmla="*/ 562276 w 1672153"/>
              <a:gd name="connsiteY83" fmla="*/ 1543362 h 1588634"/>
              <a:gd name="connsiteX84" fmla="*/ 745629 w 1672153"/>
              <a:gd name="connsiteY84" fmla="*/ 1300474 h 1588634"/>
              <a:gd name="connsiteX85" fmla="*/ 478932 w 1672153"/>
              <a:gd name="connsiteY85" fmla="*/ 1479067 h 1588634"/>
              <a:gd name="connsiteX86" fmla="*/ 507505 w 1672153"/>
              <a:gd name="connsiteY86" fmla="*/ 1455256 h 1588634"/>
              <a:gd name="connsiteX87" fmla="*/ 700386 w 1672153"/>
              <a:gd name="connsiteY87" fmla="*/ 1262374 h 1588634"/>
              <a:gd name="connsiteX88" fmla="*/ 433686 w 1672153"/>
              <a:gd name="connsiteY88" fmla="*/ 1426681 h 1588634"/>
              <a:gd name="connsiteX89" fmla="*/ 612280 w 1672153"/>
              <a:gd name="connsiteY89" fmla="*/ 1217130 h 1588634"/>
              <a:gd name="connsiteX90" fmla="*/ 376538 w 1672153"/>
              <a:gd name="connsiteY90" fmla="*/ 1379056 h 1588634"/>
              <a:gd name="connsiteX91" fmla="*/ 371774 w 1672153"/>
              <a:gd name="connsiteY91" fmla="*/ 1390962 h 1588634"/>
              <a:gd name="connsiteX92" fmla="*/ 386063 w 1672153"/>
              <a:gd name="connsiteY92" fmla="*/ 1429062 h 1588634"/>
              <a:gd name="connsiteX93" fmla="*/ 355105 w 1672153"/>
              <a:gd name="connsiteY93" fmla="*/ 1443349 h 1588634"/>
              <a:gd name="connsiteX94" fmla="*/ 328913 w 1672153"/>
              <a:gd name="connsiteY94" fmla="*/ 1457636 h 1588634"/>
              <a:gd name="connsiteX95" fmla="*/ 312242 w 1672153"/>
              <a:gd name="connsiteY95" fmla="*/ 1450493 h 1588634"/>
              <a:gd name="connsiteX96" fmla="*/ 588468 w 1672153"/>
              <a:gd name="connsiteY96" fmla="*/ 1138549 h 1588634"/>
              <a:gd name="connsiteX97" fmla="*/ 221757 w 1672153"/>
              <a:gd name="connsiteY97" fmla="*/ 1355243 h 1588634"/>
              <a:gd name="connsiteX98" fmla="*/ 243188 w 1672153"/>
              <a:gd name="connsiteY98" fmla="*/ 1338574 h 1588634"/>
              <a:gd name="connsiteX99" fmla="*/ 552750 w 1672153"/>
              <a:gd name="connsiteY99" fmla="*/ 1074256 h 1588634"/>
              <a:gd name="connsiteX100" fmla="*/ 250330 w 1672153"/>
              <a:gd name="connsiteY100" fmla="*/ 1286187 h 1588634"/>
              <a:gd name="connsiteX101" fmla="*/ 212232 w 1672153"/>
              <a:gd name="connsiteY101" fmla="*/ 1288568 h 1588634"/>
              <a:gd name="connsiteX102" fmla="*/ 457501 w 1672153"/>
              <a:gd name="connsiteY102" fmla="*/ 1038538 h 1588634"/>
              <a:gd name="connsiteX103" fmla="*/ 93167 w 1672153"/>
              <a:gd name="connsiteY103" fmla="*/ 1226656 h 1588634"/>
              <a:gd name="connsiteX104" fmla="*/ 347963 w 1672153"/>
              <a:gd name="connsiteY104" fmla="*/ 1043300 h 1588634"/>
              <a:gd name="connsiteX105" fmla="*/ 71738 w 1672153"/>
              <a:gd name="connsiteY105" fmla="*/ 1162362 h 1588634"/>
              <a:gd name="connsiteX106" fmla="*/ 83644 w 1672153"/>
              <a:gd name="connsiteY106" fmla="*/ 1098068 h 1588634"/>
              <a:gd name="connsiteX107" fmla="*/ 295576 w 1672153"/>
              <a:gd name="connsiteY107" fmla="*/ 1029012 h 1588634"/>
              <a:gd name="connsiteX108" fmla="*/ 301 w 1672153"/>
              <a:gd name="connsiteY108" fmla="*/ 1040918 h 1588634"/>
              <a:gd name="connsiteX109" fmla="*/ 26494 w 1672153"/>
              <a:gd name="connsiteY109" fmla="*/ 1017106 h 1588634"/>
              <a:gd name="connsiteX110" fmla="*/ 269382 w 1672153"/>
              <a:gd name="connsiteY110" fmla="*/ 971862 h 1588634"/>
              <a:gd name="connsiteX111" fmla="*/ 66976 w 1672153"/>
              <a:gd name="connsiteY111" fmla="*/ 974243 h 1588634"/>
              <a:gd name="connsiteX112" fmla="*/ 38401 w 1672153"/>
              <a:gd name="connsiteY112" fmla="*/ 969481 h 1588634"/>
              <a:gd name="connsiteX113" fmla="*/ 43163 w 1672153"/>
              <a:gd name="connsiteY113" fmla="*/ 921856 h 1588634"/>
              <a:gd name="connsiteX114" fmla="*/ 12207 w 1672153"/>
              <a:gd name="connsiteY114" fmla="*/ 907568 h 1588634"/>
              <a:gd name="connsiteX115" fmla="*/ 193177 w 1672153"/>
              <a:gd name="connsiteY115" fmla="*/ 869468 h 1588634"/>
              <a:gd name="connsiteX116" fmla="*/ 112219 w 1672153"/>
              <a:gd name="connsiteY11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943276 w 1672153"/>
              <a:gd name="connsiteY10" fmla="*/ 271772 h 1588634"/>
              <a:gd name="connsiteX11" fmla="*/ 940892 w 1672153"/>
              <a:gd name="connsiteY11" fmla="*/ 293206 h 1588634"/>
              <a:gd name="connsiteX12" fmla="*/ 793257 w 1672153"/>
              <a:gd name="connsiteY12" fmla="*/ 517041 h 1588634"/>
              <a:gd name="connsiteX13" fmla="*/ 921844 w 1672153"/>
              <a:gd name="connsiteY13" fmla="*/ 531329 h 1588634"/>
              <a:gd name="connsiteX14" fmla="*/ 1026618 w 1672153"/>
              <a:gd name="connsiteY14" fmla="*/ 612293 h 1588634"/>
              <a:gd name="connsiteX15" fmla="*/ 1159969 w 1672153"/>
              <a:gd name="connsiteY15" fmla="*/ 576572 h 1588634"/>
              <a:gd name="connsiteX16" fmla="*/ 981376 w 1672153"/>
              <a:gd name="connsiteY16" fmla="*/ 264629 h 1588634"/>
              <a:gd name="connsiteX17" fmla="*/ 981376 w 1672153"/>
              <a:gd name="connsiteY17" fmla="*/ 202716 h 1588634"/>
              <a:gd name="connsiteX18" fmla="*/ 1031381 w 1672153"/>
              <a:gd name="connsiteY18" fmla="*/ 202716 h 1588634"/>
              <a:gd name="connsiteX19" fmla="*/ 1281410 w 1672153"/>
              <a:gd name="connsiteY19" fmla="*/ 564668 h 1588634"/>
              <a:gd name="connsiteX20" fmla="*/ 1138537 w 1672153"/>
              <a:gd name="connsiteY20" fmla="*/ 97941 h 1588634"/>
              <a:gd name="connsiteX21" fmla="*/ 1188543 w 1672153"/>
              <a:gd name="connsiteY21" fmla="*/ 311 h 1588634"/>
              <a:gd name="connsiteX22" fmla="*/ 1152825 w 1672153"/>
              <a:gd name="connsiteY22" fmla="*/ 114610 h 1588634"/>
              <a:gd name="connsiteX23" fmla="*/ 1079007 w 1672153"/>
              <a:gd name="connsiteY23" fmla="*/ 193192 h 1588634"/>
              <a:gd name="connsiteX24" fmla="*/ 1143299 w 1672153"/>
              <a:gd name="connsiteY24" fmla="*/ 217006 h 1588634"/>
              <a:gd name="connsiteX25" fmla="*/ 1348086 w 1672153"/>
              <a:gd name="connsiteY25" fmla="*/ 493231 h 1588634"/>
              <a:gd name="connsiteX26" fmla="*/ 1248076 w 1672153"/>
              <a:gd name="connsiteY26" fmla="*/ 257486 h 1588634"/>
              <a:gd name="connsiteX27" fmla="*/ 1443336 w 1672153"/>
              <a:gd name="connsiteY27" fmla="*/ 445606 h 1588634"/>
              <a:gd name="connsiteX28" fmla="*/ 1438573 w 1672153"/>
              <a:gd name="connsiteY28" fmla="*/ 264631 h 1588634"/>
              <a:gd name="connsiteX29" fmla="*/ 1450480 w 1672153"/>
              <a:gd name="connsiteY29" fmla="*/ 200337 h 1588634"/>
              <a:gd name="connsiteX30" fmla="*/ 1488580 w 1672153"/>
              <a:gd name="connsiteY30" fmla="*/ 152712 h 1588634"/>
              <a:gd name="connsiteX31" fmla="*/ 1505249 w 1672153"/>
              <a:gd name="connsiteY31" fmla="*/ 147949 h 1588634"/>
              <a:gd name="connsiteX32" fmla="*/ 1593355 w 1672153"/>
              <a:gd name="connsiteY32" fmla="*/ 166999 h 1588634"/>
              <a:gd name="connsiteX33" fmla="*/ 1624311 w 1672153"/>
              <a:gd name="connsiteY33" fmla="*/ 188431 h 1588634"/>
              <a:gd name="connsiteX34" fmla="*/ 1650506 w 1672153"/>
              <a:gd name="connsiteY34" fmla="*/ 205098 h 1588634"/>
              <a:gd name="connsiteX35" fmla="*/ 1671936 w 1672153"/>
              <a:gd name="connsiteY35" fmla="*/ 221768 h 1588634"/>
              <a:gd name="connsiteX36" fmla="*/ 1652886 w 1672153"/>
              <a:gd name="connsiteY36" fmla="*/ 264631 h 1588634"/>
              <a:gd name="connsiteX37" fmla="*/ 1650505 w 1672153"/>
              <a:gd name="connsiteY37" fmla="*/ 319399 h 1588634"/>
              <a:gd name="connsiteX38" fmla="*/ 1636217 w 1672153"/>
              <a:gd name="connsiteY38" fmla="*/ 376549 h 1588634"/>
              <a:gd name="connsiteX39" fmla="*/ 1638599 w 1672153"/>
              <a:gd name="connsiteY39" fmla="*/ 386074 h 1588634"/>
              <a:gd name="connsiteX40" fmla="*/ 1669555 w 1672153"/>
              <a:gd name="connsiteY40" fmla="*/ 393218 h 1588634"/>
              <a:gd name="connsiteX41" fmla="*/ 1657649 w 1672153"/>
              <a:gd name="connsiteY41" fmla="*/ 424174 h 1588634"/>
              <a:gd name="connsiteX42" fmla="*/ 1624311 w 1672153"/>
              <a:gd name="connsiteY42" fmla="*/ 445606 h 1588634"/>
              <a:gd name="connsiteX43" fmla="*/ 1610024 w 1672153"/>
              <a:gd name="connsiteY43" fmla="*/ 476562 h 1588634"/>
              <a:gd name="connsiteX44" fmla="*/ 1613277 w 1672153"/>
              <a:gd name="connsiteY44" fmla="*/ 559169 h 1588634"/>
              <a:gd name="connsiteX45" fmla="*/ 1600498 w 1672153"/>
              <a:gd name="connsiteY45" fmla="*/ 590862 h 1588634"/>
              <a:gd name="connsiteX46" fmla="*/ 1598117 w 1672153"/>
              <a:gd name="connsiteY46" fmla="*/ 655156 h 1588634"/>
              <a:gd name="connsiteX47" fmla="*/ 1619549 w 1672153"/>
              <a:gd name="connsiteY47" fmla="*/ 690874 h 1588634"/>
              <a:gd name="connsiteX48" fmla="*/ 1614786 w 1672153"/>
              <a:gd name="connsiteY48" fmla="*/ 743262 h 1588634"/>
              <a:gd name="connsiteX49" fmla="*/ 1617167 w 1672153"/>
              <a:gd name="connsiteY49" fmla="*/ 790887 h 1588634"/>
              <a:gd name="connsiteX50" fmla="*/ 1605261 w 1672153"/>
              <a:gd name="connsiteY50" fmla="*/ 805174 h 1588634"/>
              <a:gd name="connsiteX51" fmla="*/ 1576686 w 1672153"/>
              <a:gd name="connsiteY51" fmla="*/ 890899 h 1588634"/>
              <a:gd name="connsiteX52" fmla="*/ 1545732 w 1672153"/>
              <a:gd name="connsiteY52" fmla="*/ 967098 h 1588634"/>
              <a:gd name="connsiteX53" fmla="*/ 1510011 w 1672153"/>
              <a:gd name="connsiteY53" fmla="*/ 945668 h 1588634"/>
              <a:gd name="connsiteX54" fmla="*/ 1450480 w 1672153"/>
              <a:gd name="connsiteY54" fmla="*/ 917093 h 1588634"/>
              <a:gd name="connsiteX55" fmla="*/ 1421905 w 1672153"/>
              <a:gd name="connsiteY55" fmla="*/ 883756 h 1588634"/>
              <a:gd name="connsiteX56" fmla="*/ 1388569 w 1672153"/>
              <a:gd name="connsiteY56" fmla="*/ 869468 h 1588634"/>
              <a:gd name="connsiteX57" fmla="*/ 1355230 w 1672153"/>
              <a:gd name="connsiteY57" fmla="*/ 871849 h 1588634"/>
              <a:gd name="connsiteX58" fmla="*/ 1305224 w 1672153"/>
              <a:gd name="connsiteY58" fmla="*/ 895662 h 1588634"/>
              <a:gd name="connsiteX59" fmla="*/ 1281411 w 1672153"/>
              <a:gd name="connsiteY59" fmla="*/ 909949 h 1588634"/>
              <a:gd name="connsiteX60" fmla="*/ 1212357 w 1672153"/>
              <a:gd name="connsiteY60" fmla="*/ 926618 h 1588634"/>
              <a:gd name="connsiteX61" fmla="*/ 1190924 w 1672153"/>
              <a:gd name="connsiteY61" fmla="*/ 957574 h 1588634"/>
              <a:gd name="connsiteX62" fmla="*/ 1188542 w 1672153"/>
              <a:gd name="connsiteY62" fmla="*/ 1036156 h 1588634"/>
              <a:gd name="connsiteX63" fmla="*/ 1190926 w 1672153"/>
              <a:gd name="connsiteY63" fmla="*/ 1062348 h 1588634"/>
              <a:gd name="connsiteX64" fmla="*/ 1090911 w 1672153"/>
              <a:gd name="connsiteY64" fmla="*/ 1112356 h 1588634"/>
              <a:gd name="connsiteX65" fmla="*/ 1048049 w 1672153"/>
              <a:gd name="connsiteY65" fmla="*/ 1112356 h 1588634"/>
              <a:gd name="connsiteX66" fmla="*/ 957563 w 1672153"/>
              <a:gd name="connsiteY66" fmla="*/ 1148073 h 1588634"/>
              <a:gd name="connsiteX67" fmla="*/ 936130 w 1672153"/>
              <a:gd name="connsiteY67" fmla="*/ 1188556 h 1588634"/>
              <a:gd name="connsiteX68" fmla="*/ 936132 w 1672153"/>
              <a:gd name="connsiteY68" fmla="*/ 1238562 h 1588634"/>
              <a:gd name="connsiteX69" fmla="*/ 886124 w 1672153"/>
              <a:gd name="connsiteY69" fmla="*/ 1279043 h 1588634"/>
              <a:gd name="connsiteX70" fmla="*/ 869457 w 1672153"/>
              <a:gd name="connsiteY70" fmla="*/ 1309999 h 1588634"/>
              <a:gd name="connsiteX71" fmla="*/ 871836 w 1672153"/>
              <a:gd name="connsiteY71" fmla="*/ 1331431 h 1588634"/>
              <a:gd name="connsiteX72" fmla="*/ 905174 w 1672153"/>
              <a:gd name="connsiteY72" fmla="*/ 1326668 h 1588634"/>
              <a:gd name="connsiteX73" fmla="*/ 928988 w 1672153"/>
              <a:gd name="connsiteY73" fmla="*/ 1350480 h 1588634"/>
              <a:gd name="connsiteX74" fmla="*/ 917080 w 1672153"/>
              <a:gd name="connsiteY74" fmla="*/ 1383818 h 1588634"/>
              <a:gd name="connsiteX75" fmla="*/ 914699 w 1672153"/>
              <a:gd name="connsiteY75" fmla="*/ 1421918 h 1588634"/>
              <a:gd name="connsiteX76" fmla="*/ 836119 w 1672153"/>
              <a:gd name="connsiteY76" fmla="*/ 1450493 h 1588634"/>
              <a:gd name="connsiteX77" fmla="*/ 790875 w 1672153"/>
              <a:gd name="connsiteY77" fmla="*/ 1402868 h 1588634"/>
              <a:gd name="connsiteX78" fmla="*/ 759917 w 1672153"/>
              <a:gd name="connsiteY78" fmla="*/ 1560031 h 1588634"/>
              <a:gd name="connsiteX79" fmla="*/ 723866 w 1672153"/>
              <a:gd name="connsiteY79" fmla="*/ 1573018 h 1588634"/>
              <a:gd name="connsiteX80" fmla="*/ 774205 w 1672153"/>
              <a:gd name="connsiteY80" fmla="*/ 1324287 h 1588634"/>
              <a:gd name="connsiteX81" fmla="*/ 617042 w 1672153"/>
              <a:gd name="connsiteY81" fmla="*/ 1571937 h 1588634"/>
              <a:gd name="connsiteX82" fmla="*/ 562276 w 1672153"/>
              <a:gd name="connsiteY82" fmla="*/ 1543362 h 1588634"/>
              <a:gd name="connsiteX83" fmla="*/ 745629 w 1672153"/>
              <a:gd name="connsiteY83" fmla="*/ 1300474 h 1588634"/>
              <a:gd name="connsiteX84" fmla="*/ 478932 w 1672153"/>
              <a:gd name="connsiteY84" fmla="*/ 1479067 h 1588634"/>
              <a:gd name="connsiteX85" fmla="*/ 507505 w 1672153"/>
              <a:gd name="connsiteY85" fmla="*/ 1455256 h 1588634"/>
              <a:gd name="connsiteX86" fmla="*/ 700386 w 1672153"/>
              <a:gd name="connsiteY86" fmla="*/ 1262374 h 1588634"/>
              <a:gd name="connsiteX87" fmla="*/ 433686 w 1672153"/>
              <a:gd name="connsiteY87" fmla="*/ 1426681 h 1588634"/>
              <a:gd name="connsiteX88" fmla="*/ 612280 w 1672153"/>
              <a:gd name="connsiteY88" fmla="*/ 1217130 h 1588634"/>
              <a:gd name="connsiteX89" fmla="*/ 376538 w 1672153"/>
              <a:gd name="connsiteY89" fmla="*/ 1379056 h 1588634"/>
              <a:gd name="connsiteX90" fmla="*/ 371774 w 1672153"/>
              <a:gd name="connsiteY90" fmla="*/ 1390962 h 1588634"/>
              <a:gd name="connsiteX91" fmla="*/ 386063 w 1672153"/>
              <a:gd name="connsiteY91" fmla="*/ 1429062 h 1588634"/>
              <a:gd name="connsiteX92" fmla="*/ 355105 w 1672153"/>
              <a:gd name="connsiteY92" fmla="*/ 1443349 h 1588634"/>
              <a:gd name="connsiteX93" fmla="*/ 328913 w 1672153"/>
              <a:gd name="connsiteY93" fmla="*/ 1457636 h 1588634"/>
              <a:gd name="connsiteX94" fmla="*/ 312242 w 1672153"/>
              <a:gd name="connsiteY94" fmla="*/ 1450493 h 1588634"/>
              <a:gd name="connsiteX95" fmla="*/ 588468 w 1672153"/>
              <a:gd name="connsiteY95" fmla="*/ 1138549 h 1588634"/>
              <a:gd name="connsiteX96" fmla="*/ 221757 w 1672153"/>
              <a:gd name="connsiteY96" fmla="*/ 1355243 h 1588634"/>
              <a:gd name="connsiteX97" fmla="*/ 243188 w 1672153"/>
              <a:gd name="connsiteY97" fmla="*/ 1338574 h 1588634"/>
              <a:gd name="connsiteX98" fmla="*/ 552750 w 1672153"/>
              <a:gd name="connsiteY98" fmla="*/ 1074256 h 1588634"/>
              <a:gd name="connsiteX99" fmla="*/ 250330 w 1672153"/>
              <a:gd name="connsiteY99" fmla="*/ 1286187 h 1588634"/>
              <a:gd name="connsiteX100" fmla="*/ 212232 w 1672153"/>
              <a:gd name="connsiteY100" fmla="*/ 1288568 h 1588634"/>
              <a:gd name="connsiteX101" fmla="*/ 457501 w 1672153"/>
              <a:gd name="connsiteY101" fmla="*/ 1038538 h 1588634"/>
              <a:gd name="connsiteX102" fmla="*/ 93167 w 1672153"/>
              <a:gd name="connsiteY102" fmla="*/ 1226656 h 1588634"/>
              <a:gd name="connsiteX103" fmla="*/ 347963 w 1672153"/>
              <a:gd name="connsiteY103" fmla="*/ 1043300 h 1588634"/>
              <a:gd name="connsiteX104" fmla="*/ 71738 w 1672153"/>
              <a:gd name="connsiteY104" fmla="*/ 1162362 h 1588634"/>
              <a:gd name="connsiteX105" fmla="*/ 83644 w 1672153"/>
              <a:gd name="connsiteY105" fmla="*/ 1098068 h 1588634"/>
              <a:gd name="connsiteX106" fmla="*/ 295576 w 1672153"/>
              <a:gd name="connsiteY106" fmla="*/ 1029012 h 1588634"/>
              <a:gd name="connsiteX107" fmla="*/ 301 w 1672153"/>
              <a:gd name="connsiteY107" fmla="*/ 1040918 h 1588634"/>
              <a:gd name="connsiteX108" fmla="*/ 26494 w 1672153"/>
              <a:gd name="connsiteY108" fmla="*/ 1017106 h 1588634"/>
              <a:gd name="connsiteX109" fmla="*/ 269382 w 1672153"/>
              <a:gd name="connsiteY109" fmla="*/ 971862 h 1588634"/>
              <a:gd name="connsiteX110" fmla="*/ 66976 w 1672153"/>
              <a:gd name="connsiteY110" fmla="*/ 974243 h 1588634"/>
              <a:gd name="connsiteX111" fmla="*/ 38401 w 1672153"/>
              <a:gd name="connsiteY111" fmla="*/ 969481 h 1588634"/>
              <a:gd name="connsiteX112" fmla="*/ 43163 w 1672153"/>
              <a:gd name="connsiteY112" fmla="*/ 921856 h 1588634"/>
              <a:gd name="connsiteX113" fmla="*/ 12207 w 1672153"/>
              <a:gd name="connsiteY113" fmla="*/ 907568 h 1588634"/>
              <a:gd name="connsiteX114" fmla="*/ 193177 w 1672153"/>
              <a:gd name="connsiteY114" fmla="*/ 869468 h 1588634"/>
              <a:gd name="connsiteX115" fmla="*/ 112219 w 1672153"/>
              <a:gd name="connsiteY115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943276 w 1672153"/>
              <a:gd name="connsiteY10" fmla="*/ 271772 h 1588634"/>
              <a:gd name="connsiteX11" fmla="*/ 793257 w 1672153"/>
              <a:gd name="connsiteY11" fmla="*/ 517041 h 1588634"/>
              <a:gd name="connsiteX12" fmla="*/ 921844 w 1672153"/>
              <a:gd name="connsiteY12" fmla="*/ 531329 h 1588634"/>
              <a:gd name="connsiteX13" fmla="*/ 1026618 w 1672153"/>
              <a:gd name="connsiteY13" fmla="*/ 612293 h 1588634"/>
              <a:gd name="connsiteX14" fmla="*/ 1159969 w 1672153"/>
              <a:gd name="connsiteY14" fmla="*/ 576572 h 1588634"/>
              <a:gd name="connsiteX15" fmla="*/ 981376 w 1672153"/>
              <a:gd name="connsiteY15" fmla="*/ 264629 h 1588634"/>
              <a:gd name="connsiteX16" fmla="*/ 981376 w 1672153"/>
              <a:gd name="connsiteY16" fmla="*/ 202716 h 1588634"/>
              <a:gd name="connsiteX17" fmla="*/ 1031381 w 1672153"/>
              <a:gd name="connsiteY17" fmla="*/ 202716 h 1588634"/>
              <a:gd name="connsiteX18" fmla="*/ 1281410 w 1672153"/>
              <a:gd name="connsiteY18" fmla="*/ 564668 h 1588634"/>
              <a:gd name="connsiteX19" fmla="*/ 1138537 w 1672153"/>
              <a:gd name="connsiteY19" fmla="*/ 97941 h 1588634"/>
              <a:gd name="connsiteX20" fmla="*/ 1188543 w 1672153"/>
              <a:gd name="connsiteY20" fmla="*/ 311 h 1588634"/>
              <a:gd name="connsiteX21" fmla="*/ 1152825 w 1672153"/>
              <a:gd name="connsiteY21" fmla="*/ 114610 h 1588634"/>
              <a:gd name="connsiteX22" fmla="*/ 1079007 w 1672153"/>
              <a:gd name="connsiteY22" fmla="*/ 193192 h 1588634"/>
              <a:gd name="connsiteX23" fmla="*/ 1143299 w 1672153"/>
              <a:gd name="connsiteY23" fmla="*/ 217006 h 1588634"/>
              <a:gd name="connsiteX24" fmla="*/ 1348086 w 1672153"/>
              <a:gd name="connsiteY24" fmla="*/ 493231 h 1588634"/>
              <a:gd name="connsiteX25" fmla="*/ 1248076 w 1672153"/>
              <a:gd name="connsiteY25" fmla="*/ 257486 h 1588634"/>
              <a:gd name="connsiteX26" fmla="*/ 1443336 w 1672153"/>
              <a:gd name="connsiteY26" fmla="*/ 445606 h 1588634"/>
              <a:gd name="connsiteX27" fmla="*/ 1438573 w 1672153"/>
              <a:gd name="connsiteY27" fmla="*/ 264631 h 1588634"/>
              <a:gd name="connsiteX28" fmla="*/ 1450480 w 1672153"/>
              <a:gd name="connsiteY28" fmla="*/ 200337 h 1588634"/>
              <a:gd name="connsiteX29" fmla="*/ 1488580 w 1672153"/>
              <a:gd name="connsiteY29" fmla="*/ 152712 h 1588634"/>
              <a:gd name="connsiteX30" fmla="*/ 1505249 w 1672153"/>
              <a:gd name="connsiteY30" fmla="*/ 147949 h 1588634"/>
              <a:gd name="connsiteX31" fmla="*/ 1593355 w 1672153"/>
              <a:gd name="connsiteY31" fmla="*/ 166999 h 1588634"/>
              <a:gd name="connsiteX32" fmla="*/ 1624311 w 1672153"/>
              <a:gd name="connsiteY32" fmla="*/ 188431 h 1588634"/>
              <a:gd name="connsiteX33" fmla="*/ 1650506 w 1672153"/>
              <a:gd name="connsiteY33" fmla="*/ 205098 h 1588634"/>
              <a:gd name="connsiteX34" fmla="*/ 1671936 w 1672153"/>
              <a:gd name="connsiteY34" fmla="*/ 221768 h 1588634"/>
              <a:gd name="connsiteX35" fmla="*/ 1652886 w 1672153"/>
              <a:gd name="connsiteY35" fmla="*/ 264631 h 1588634"/>
              <a:gd name="connsiteX36" fmla="*/ 1650505 w 1672153"/>
              <a:gd name="connsiteY36" fmla="*/ 319399 h 1588634"/>
              <a:gd name="connsiteX37" fmla="*/ 1636217 w 1672153"/>
              <a:gd name="connsiteY37" fmla="*/ 376549 h 1588634"/>
              <a:gd name="connsiteX38" fmla="*/ 1638599 w 1672153"/>
              <a:gd name="connsiteY38" fmla="*/ 386074 h 1588634"/>
              <a:gd name="connsiteX39" fmla="*/ 1669555 w 1672153"/>
              <a:gd name="connsiteY39" fmla="*/ 393218 h 1588634"/>
              <a:gd name="connsiteX40" fmla="*/ 1657649 w 1672153"/>
              <a:gd name="connsiteY40" fmla="*/ 424174 h 1588634"/>
              <a:gd name="connsiteX41" fmla="*/ 1624311 w 1672153"/>
              <a:gd name="connsiteY41" fmla="*/ 445606 h 1588634"/>
              <a:gd name="connsiteX42" fmla="*/ 1610024 w 1672153"/>
              <a:gd name="connsiteY42" fmla="*/ 476562 h 1588634"/>
              <a:gd name="connsiteX43" fmla="*/ 1613277 w 1672153"/>
              <a:gd name="connsiteY43" fmla="*/ 559169 h 1588634"/>
              <a:gd name="connsiteX44" fmla="*/ 1600498 w 1672153"/>
              <a:gd name="connsiteY44" fmla="*/ 590862 h 1588634"/>
              <a:gd name="connsiteX45" fmla="*/ 1598117 w 1672153"/>
              <a:gd name="connsiteY45" fmla="*/ 655156 h 1588634"/>
              <a:gd name="connsiteX46" fmla="*/ 1619549 w 1672153"/>
              <a:gd name="connsiteY46" fmla="*/ 690874 h 1588634"/>
              <a:gd name="connsiteX47" fmla="*/ 1614786 w 1672153"/>
              <a:gd name="connsiteY47" fmla="*/ 743262 h 1588634"/>
              <a:gd name="connsiteX48" fmla="*/ 1617167 w 1672153"/>
              <a:gd name="connsiteY48" fmla="*/ 790887 h 1588634"/>
              <a:gd name="connsiteX49" fmla="*/ 1605261 w 1672153"/>
              <a:gd name="connsiteY49" fmla="*/ 805174 h 1588634"/>
              <a:gd name="connsiteX50" fmla="*/ 1576686 w 1672153"/>
              <a:gd name="connsiteY50" fmla="*/ 890899 h 1588634"/>
              <a:gd name="connsiteX51" fmla="*/ 1545732 w 1672153"/>
              <a:gd name="connsiteY51" fmla="*/ 967098 h 1588634"/>
              <a:gd name="connsiteX52" fmla="*/ 1510011 w 1672153"/>
              <a:gd name="connsiteY52" fmla="*/ 945668 h 1588634"/>
              <a:gd name="connsiteX53" fmla="*/ 1450480 w 1672153"/>
              <a:gd name="connsiteY53" fmla="*/ 917093 h 1588634"/>
              <a:gd name="connsiteX54" fmla="*/ 1421905 w 1672153"/>
              <a:gd name="connsiteY54" fmla="*/ 883756 h 1588634"/>
              <a:gd name="connsiteX55" fmla="*/ 1388569 w 1672153"/>
              <a:gd name="connsiteY55" fmla="*/ 869468 h 1588634"/>
              <a:gd name="connsiteX56" fmla="*/ 1355230 w 1672153"/>
              <a:gd name="connsiteY56" fmla="*/ 871849 h 1588634"/>
              <a:gd name="connsiteX57" fmla="*/ 1305224 w 1672153"/>
              <a:gd name="connsiteY57" fmla="*/ 895662 h 1588634"/>
              <a:gd name="connsiteX58" fmla="*/ 1281411 w 1672153"/>
              <a:gd name="connsiteY58" fmla="*/ 909949 h 1588634"/>
              <a:gd name="connsiteX59" fmla="*/ 1212357 w 1672153"/>
              <a:gd name="connsiteY59" fmla="*/ 926618 h 1588634"/>
              <a:gd name="connsiteX60" fmla="*/ 1190924 w 1672153"/>
              <a:gd name="connsiteY60" fmla="*/ 957574 h 1588634"/>
              <a:gd name="connsiteX61" fmla="*/ 1188542 w 1672153"/>
              <a:gd name="connsiteY61" fmla="*/ 1036156 h 1588634"/>
              <a:gd name="connsiteX62" fmla="*/ 1190926 w 1672153"/>
              <a:gd name="connsiteY62" fmla="*/ 1062348 h 1588634"/>
              <a:gd name="connsiteX63" fmla="*/ 1090911 w 1672153"/>
              <a:gd name="connsiteY63" fmla="*/ 1112356 h 1588634"/>
              <a:gd name="connsiteX64" fmla="*/ 1048049 w 1672153"/>
              <a:gd name="connsiteY64" fmla="*/ 1112356 h 1588634"/>
              <a:gd name="connsiteX65" fmla="*/ 957563 w 1672153"/>
              <a:gd name="connsiteY65" fmla="*/ 1148073 h 1588634"/>
              <a:gd name="connsiteX66" fmla="*/ 936130 w 1672153"/>
              <a:gd name="connsiteY66" fmla="*/ 1188556 h 1588634"/>
              <a:gd name="connsiteX67" fmla="*/ 936132 w 1672153"/>
              <a:gd name="connsiteY67" fmla="*/ 1238562 h 1588634"/>
              <a:gd name="connsiteX68" fmla="*/ 886124 w 1672153"/>
              <a:gd name="connsiteY68" fmla="*/ 1279043 h 1588634"/>
              <a:gd name="connsiteX69" fmla="*/ 869457 w 1672153"/>
              <a:gd name="connsiteY69" fmla="*/ 1309999 h 1588634"/>
              <a:gd name="connsiteX70" fmla="*/ 871836 w 1672153"/>
              <a:gd name="connsiteY70" fmla="*/ 1331431 h 1588634"/>
              <a:gd name="connsiteX71" fmla="*/ 905174 w 1672153"/>
              <a:gd name="connsiteY71" fmla="*/ 1326668 h 1588634"/>
              <a:gd name="connsiteX72" fmla="*/ 928988 w 1672153"/>
              <a:gd name="connsiteY72" fmla="*/ 1350480 h 1588634"/>
              <a:gd name="connsiteX73" fmla="*/ 917080 w 1672153"/>
              <a:gd name="connsiteY73" fmla="*/ 1383818 h 1588634"/>
              <a:gd name="connsiteX74" fmla="*/ 914699 w 1672153"/>
              <a:gd name="connsiteY74" fmla="*/ 1421918 h 1588634"/>
              <a:gd name="connsiteX75" fmla="*/ 836119 w 1672153"/>
              <a:gd name="connsiteY75" fmla="*/ 1450493 h 1588634"/>
              <a:gd name="connsiteX76" fmla="*/ 790875 w 1672153"/>
              <a:gd name="connsiteY76" fmla="*/ 1402868 h 1588634"/>
              <a:gd name="connsiteX77" fmla="*/ 759917 w 1672153"/>
              <a:gd name="connsiteY77" fmla="*/ 1560031 h 1588634"/>
              <a:gd name="connsiteX78" fmla="*/ 723866 w 1672153"/>
              <a:gd name="connsiteY78" fmla="*/ 1573018 h 1588634"/>
              <a:gd name="connsiteX79" fmla="*/ 774205 w 1672153"/>
              <a:gd name="connsiteY79" fmla="*/ 1324287 h 1588634"/>
              <a:gd name="connsiteX80" fmla="*/ 617042 w 1672153"/>
              <a:gd name="connsiteY80" fmla="*/ 1571937 h 1588634"/>
              <a:gd name="connsiteX81" fmla="*/ 562276 w 1672153"/>
              <a:gd name="connsiteY81" fmla="*/ 1543362 h 1588634"/>
              <a:gd name="connsiteX82" fmla="*/ 745629 w 1672153"/>
              <a:gd name="connsiteY82" fmla="*/ 1300474 h 1588634"/>
              <a:gd name="connsiteX83" fmla="*/ 478932 w 1672153"/>
              <a:gd name="connsiteY83" fmla="*/ 1479067 h 1588634"/>
              <a:gd name="connsiteX84" fmla="*/ 507505 w 1672153"/>
              <a:gd name="connsiteY84" fmla="*/ 1455256 h 1588634"/>
              <a:gd name="connsiteX85" fmla="*/ 700386 w 1672153"/>
              <a:gd name="connsiteY85" fmla="*/ 1262374 h 1588634"/>
              <a:gd name="connsiteX86" fmla="*/ 433686 w 1672153"/>
              <a:gd name="connsiteY86" fmla="*/ 1426681 h 1588634"/>
              <a:gd name="connsiteX87" fmla="*/ 612280 w 1672153"/>
              <a:gd name="connsiteY87" fmla="*/ 1217130 h 1588634"/>
              <a:gd name="connsiteX88" fmla="*/ 376538 w 1672153"/>
              <a:gd name="connsiteY88" fmla="*/ 1379056 h 1588634"/>
              <a:gd name="connsiteX89" fmla="*/ 371774 w 1672153"/>
              <a:gd name="connsiteY89" fmla="*/ 1390962 h 1588634"/>
              <a:gd name="connsiteX90" fmla="*/ 386063 w 1672153"/>
              <a:gd name="connsiteY90" fmla="*/ 1429062 h 1588634"/>
              <a:gd name="connsiteX91" fmla="*/ 355105 w 1672153"/>
              <a:gd name="connsiteY91" fmla="*/ 1443349 h 1588634"/>
              <a:gd name="connsiteX92" fmla="*/ 328913 w 1672153"/>
              <a:gd name="connsiteY92" fmla="*/ 1457636 h 1588634"/>
              <a:gd name="connsiteX93" fmla="*/ 312242 w 1672153"/>
              <a:gd name="connsiteY93" fmla="*/ 1450493 h 1588634"/>
              <a:gd name="connsiteX94" fmla="*/ 588468 w 1672153"/>
              <a:gd name="connsiteY94" fmla="*/ 1138549 h 1588634"/>
              <a:gd name="connsiteX95" fmla="*/ 221757 w 1672153"/>
              <a:gd name="connsiteY95" fmla="*/ 1355243 h 1588634"/>
              <a:gd name="connsiteX96" fmla="*/ 243188 w 1672153"/>
              <a:gd name="connsiteY96" fmla="*/ 1338574 h 1588634"/>
              <a:gd name="connsiteX97" fmla="*/ 552750 w 1672153"/>
              <a:gd name="connsiteY97" fmla="*/ 1074256 h 1588634"/>
              <a:gd name="connsiteX98" fmla="*/ 250330 w 1672153"/>
              <a:gd name="connsiteY98" fmla="*/ 1286187 h 1588634"/>
              <a:gd name="connsiteX99" fmla="*/ 212232 w 1672153"/>
              <a:gd name="connsiteY99" fmla="*/ 1288568 h 1588634"/>
              <a:gd name="connsiteX100" fmla="*/ 457501 w 1672153"/>
              <a:gd name="connsiteY100" fmla="*/ 1038538 h 1588634"/>
              <a:gd name="connsiteX101" fmla="*/ 93167 w 1672153"/>
              <a:gd name="connsiteY101" fmla="*/ 1226656 h 1588634"/>
              <a:gd name="connsiteX102" fmla="*/ 347963 w 1672153"/>
              <a:gd name="connsiteY102" fmla="*/ 1043300 h 1588634"/>
              <a:gd name="connsiteX103" fmla="*/ 71738 w 1672153"/>
              <a:gd name="connsiteY103" fmla="*/ 1162362 h 1588634"/>
              <a:gd name="connsiteX104" fmla="*/ 83644 w 1672153"/>
              <a:gd name="connsiteY104" fmla="*/ 1098068 h 1588634"/>
              <a:gd name="connsiteX105" fmla="*/ 295576 w 1672153"/>
              <a:gd name="connsiteY105" fmla="*/ 1029012 h 1588634"/>
              <a:gd name="connsiteX106" fmla="*/ 301 w 1672153"/>
              <a:gd name="connsiteY106" fmla="*/ 1040918 h 1588634"/>
              <a:gd name="connsiteX107" fmla="*/ 26494 w 1672153"/>
              <a:gd name="connsiteY107" fmla="*/ 1017106 h 1588634"/>
              <a:gd name="connsiteX108" fmla="*/ 269382 w 1672153"/>
              <a:gd name="connsiteY108" fmla="*/ 971862 h 1588634"/>
              <a:gd name="connsiteX109" fmla="*/ 66976 w 1672153"/>
              <a:gd name="connsiteY109" fmla="*/ 974243 h 1588634"/>
              <a:gd name="connsiteX110" fmla="*/ 38401 w 1672153"/>
              <a:gd name="connsiteY110" fmla="*/ 969481 h 1588634"/>
              <a:gd name="connsiteX111" fmla="*/ 43163 w 1672153"/>
              <a:gd name="connsiteY111" fmla="*/ 921856 h 1588634"/>
              <a:gd name="connsiteX112" fmla="*/ 12207 w 1672153"/>
              <a:gd name="connsiteY112" fmla="*/ 907568 h 1588634"/>
              <a:gd name="connsiteX113" fmla="*/ 193177 w 1672153"/>
              <a:gd name="connsiteY113" fmla="*/ 869468 h 1588634"/>
              <a:gd name="connsiteX114" fmla="*/ 112219 w 1672153"/>
              <a:gd name="connsiteY114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793257 w 1672153"/>
              <a:gd name="connsiteY10" fmla="*/ 517041 h 1588634"/>
              <a:gd name="connsiteX11" fmla="*/ 921844 w 1672153"/>
              <a:gd name="connsiteY11" fmla="*/ 531329 h 1588634"/>
              <a:gd name="connsiteX12" fmla="*/ 1026618 w 1672153"/>
              <a:gd name="connsiteY12" fmla="*/ 612293 h 1588634"/>
              <a:gd name="connsiteX13" fmla="*/ 1159969 w 1672153"/>
              <a:gd name="connsiteY13" fmla="*/ 576572 h 1588634"/>
              <a:gd name="connsiteX14" fmla="*/ 981376 w 1672153"/>
              <a:gd name="connsiteY14" fmla="*/ 264629 h 1588634"/>
              <a:gd name="connsiteX15" fmla="*/ 981376 w 1672153"/>
              <a:gd name="connsiteY15" fmla="*/ 202716 h 1588634"/>
              <a:gd name="connsiteX16" fmla="*/ 1031381 w 1672153"/>
              <a:gd name="connsiteY16" fmla="*/ 202716 h 1588634"/>
              <a:gd name="connsiteX17" fmla="*/ 1281410 w 1672153"/>
              <a:gd name="connsiteY17" fmla="*/ 564668 h 1588634"/>
              <a:gd name="connsiteX18" fmla="*/ 1138537 w 1672153"/>
              <a:gd name="connsiteY18" fmla="*/ 97941 h 1588634"/>
              <a:gd name="connsiteX19" fmla="*/ 1188543 w 1672153"/>
              <a:gd name="connsiteY19" fmla="*/ 311 h 1588634"/>
              <a:gd name="connsiteX20" fmla="*/ 1152825 w 1672153"/>
              <a:gd name="connsiteY20" fmla="*/ 114610 h 1588634"/>
              <a:gd name="connsiteX21" fmla="*/ 1079007 w 1672153"/>
              <a:gd name="connsiteY21" fmla="*/ 193192 h 1588634"/>
              <a:gd name="connsiteX22" fmla="*/ 1143299 w 1672153"/>
              <a:gd name="connsiteY22" fmla="*/ 217006 h 1588634"/>
              <a:gd name="connsiteX23" fmla="*/ 1348086 w 1672153"/>
              <a:gd name="connsiteY23" fmla="*/ 493231 h 1588634"/>
              <a:gd name="connsiteX24" fmla="*/ 1248076 w 1672153"/>
              <a:gd name="connsiteY24" fmla="*/ 257486 h 1588634"/>
              <a:gd name="connsiteX25" fmla="*/ 1443336 w 1672153"/>
              <a:gd name="connsiteY25" fmla="*/ 445606 h 1588634"/>
              <a:gd name="connsiteX26" fmla="*/ 1438573 w 1672153"/>
              <a:gd name="connsiteY26" fmla="*/ 264631 h 1588634"/>
              <a:gd name="connsiteX27" fmla="*/ 1450480 w 1672153"/>
              <a:gd name="connsiteY27" fmla="*/ 200337 h 1588634"/>
              <a:gd name="connsiteX28" fmla="*/ 1488580 w 1672153"/>
              <a:gd name="connsiteY28" fmla="*/ 152712 h 1588634"/>
              <a:gd name="connsiteX29" fmla="*/ 1505249 w 1672153"/>
              <a:gd name="connsiteY29" fmla="*/ 147949 h 1588634"/>
              <a:gd name="connsiteX30" fmla="*/ 1593355 w 1672153"/>
              <a:gd name="connsiteY30" fmla="*/ 166999 h 1588634"/>
              <a:gd name="connsiteX31" fmla="*/ 1624311 w 1672153"/>
              <a:gd name="connsiteY31" fmla="*/ 188431 h 1588634"/>
              <a:gd name="connsiteX32" fmla="*/ 1650506 w 1672153"/>
              <a:gd name="connsiteY32" fmla="*/ 205098 h 1588634"/>
              <a:gd name="connsiteX33" fmla="*/ 1671936 w 1672153"/>
              <a:gd name="connsiteY33" fmla="*/ 221768 h 1588634"/>
              <a:gd name="connsiteX34" fmla="*/ 1652886 w 1672153"/>
              <a:gd name="connsiteY34" fmla="*/ 264631 h 1588634"/>
              <a:gd name="connsiteX35" fmla="*/ 1650505 w 1672153"/>
              <a:gd name="connsiteY35" fmla="*/ 319399 h 1588634"/>
              <a:gd name="connsiteX36" fmla="*/ 1636217 w 1672153"/>
              <a:gd name="connsiteY36" fmla="*/ 376549 h 1588634"/>
              <a:gd name="connsiteX37" fmla="*/ 1638599 w 1672153"/>
              <a:gd name="connsiteY37" fmla="*/ 386074 h 1588634"/>
              <a:gd name="connsiteX38" fmla="*/ 1669555 w 1672153"/>
              <a:gd name="connsiteY38" fmla="*/ 393218 h 1588634"/>
              <a:gd name="connsiteX39" fmla="*/ 1657649 w 1672153"/>
              <a:gd name="connsiteY39" fmla="*/ 424174 h 1588634"/>
              <a:gd name="connsiteX40" fmla="*/ 1624311 w 1672153"/>
              <a:gd name="connsiteY40" fmla="*/ 445606 h 1588634"/>
              <a:gd name="connsiteX41" fmla="*/ 1610024 w 1672153"/>
              <a:gd name="connsiteY41" fmla="*/ 476562 h 1588634"/>
              <a:gd name="connsiteX42" fmla="*/ 1613277 w 1672153"/>
              <a:gd name="connsiteY42" fmla="*/ 559169 h 1588634"/>
              <a:gd name="connsiteX43" fmla="*/ 1600498 w 1672153"/>
              <a:gd name="connsiteY43" fmla="*/ 590862 h 1588634"/>
              <a:gd name="connsiteX44" fmla="*/ 1598117 w 1672153"/>
              <a:gd name="connsiteY44" fmla="*/ 655156 h 1588634"/>
              <a:gd name="connsiteX45" fmla="*/ 1619549 w 1672153"/>
              <a:gd name="connsiteY45" fmla="*/ 690874 h 1588634"/>
              <a:gd name="connsiteX46" fmla="*/ 1614786 w 1672153"/>
              <a:gd name="connsiteY46" fmla="*/ 743262 h 1588634"/>
              <a:gd name="connsiteX47" fmla="*/ 1617167 w 1672153"/>
              <a:gd name="connsiteY47" fmla="*/ 790887 h 1588634"/>
              <a:gd name="connsiteX48" fmla="*/ 1605261 w 1672153"/>
              <a:gd name="connsiteY48" fmla="*/ 805174 h 1588634"/>
              <a:gd name="connsiteX49" fmla="*/ 1576686 w 1672153"/>
              <a:gd name="connsiteY49" fmla="*/ 890899 h 1588634"/>
              <a:gd name="connsiteX50" fmla="*/ 1545732 w 1672153"/>
              <a:gd name="connsiteY50" fmla="*/ 967098 h 1588634"/>
              <a:gd name="connsiteX51" fmla="*/ 1510011 w 1672153"/>
              <a:gd name="connsiteY51" fmla="*/ 945668 h 1588634"/>
              <a:gd name="connsiteX52" fmla="*/ 1450480 w 1672153"/>
              <a:gd name="connsiteY52" fmla="*/ 917093 h 1588634"/>
              <a:gd name="connsiteX53" fmla="*/ 1421905 w 1672153"/>
              <a:gd name="connsiteY53" fmla="*/ 883756 h 1588634"/>
              <a:gd name="connsiteX54" fmla="*/ 1388569 w 1672153"/>
              <a:gd name="connsiteY54" fmla="*/ 869468 h 1588634"/>
              <a:gd name="connsiteX55" fmla="*/ 1355230 w 1672153"/>
              <a:gd name="connsiteY55" fmla="*/ 871849 h 1588634"/>
              <a:gd name="connsiteX56" fmla="*/ 1305224 w 1672153"/>
              <a:gd name="connsiteY56" fmla="*/ 895662 h 1588634"/>
              <a:gd name="connsiteX57" fmla="*/ 1281411 w 1672153"/>
              <a:gd name="connsiteY57" fmla="*/ 909949 h 1588634"/>
              <a:gd name="connsiteX58" fmla="*/ 1212357 w 1672153"/>
              <a:gd name="connsiteY58" fmla="*/ 926618 h 1588634"/>
              <a:gd name="connsiteX59" fmla="*/ 1190924 w 1672153"/>
              <a:gd name="connsiteY59" fmla="*/ 957574 h 1588634"/>
              <a:gd name="connsiteX60" fmla="*/ 1188542 w 1672153"/>
              <a:gd name="connsiteY60" fmla="*/ 1036156 h 1588634"/>
              <a:gd name="connsiteX61" fmla="*/ 1190926 w 1672153"/>
              <a:gd name="connsiteY61" fmla="*/ 1062348 h 1588634"/>
              <a:gd name="connsiteX62" fmla="*/ 1090911 w 1672153"/>
              <a:gd name="connsiteY62" fmla="*/ 1112356 h 1588634"/>
              <a:gd name="connsiteX63" fmla="*/ 1048049 w 1672153"/>
              <a:gd name="connsiteY63" fmla="*/ 1112356 h 1588634"/>
              <a:gd name="connsiteX64" fmla="*/ 957563 w 1672153"/>
              <a:gd name="connsiteY64" fmla="*/ 1148073 h 1588634"/>
              <a:gd name="connsiteX65" fmla="*/ 936130 w 1672153"/>
              <a:gd name="connsiteY65" fmla="*/ 1188556 h 1588634"/>
              <a:gd name="connsiteX66" fmla="*/ 936132 w 1672153"/>
              <a:gd name="connsiteY66" fmla="*/ 1238562 h 1588634"/>
              <a:gd name="connsiteX67" fmla="*/ 886124 w 1672153"/>
              <a:gd name="connsiteY67" fmla="*/ 1279043 h 1588634"/>
              <a:gd name="connsiteX68" fmla="*/ 869457 w 1672153"/>
              <a:gd name="connsiteY68" fmla="*/ 1309999 h 1588634"/>
              <a:gd name="connsiteX69" fmla="*/ 871836 w 1672153"/>
              <a:gd name="connsiteY69" fmla="*/ 1331431 h 1588634"/>
              <a:gd name="connsiteX70" fmla="*/ 905174 w 1672153"/>
              <a:gd name="connsiteY70" fmla="*/ 1326668 h 1588634"/>
              <a:gd name="connsiteX71" fmla="*/ 928988 w 1672153"/>
              <a:gd name="connsiteY71" fmla="*/ 1350480 h 1588634"/>
              <a:gd name="connsiteX72" fmla="*/ 917080 w 1672153"/>
              <a:gd name="connsiteY72" fmla="*/ 1383818 h 1588634"/>
              <a:gd name="connsiteX73" fmla="*/ 914699 w 1672153"/>
              <a:gd name="connsiteY73" fmla="*/ 1421918 h 1588634"/>
              <a:gd name="connsiteX74" fmla="*/ 836119 w 1672153"/>
              <a:gd name="connsiteY74" fmla="*/ 1450493 h 1588634"/>
              <a:gd name="connsiteX75" fmla="*/ 790875 w 1672153"/>
              <a:gd name="connsiteY75" fmla="*/ 1402868 h 1588634"/>
              <a:gd name="connsiteX76" fmla="*/ 759917 w 1672153"/>
              <a:gd name="connsiteY76" fmla="*/ 1560031 h 1588634"/>
              <a:gd name="connsiteX77" fmla="*/ 723866 w 1672153"/>
              <a:gd name="connsiteY77" fmla="*/ 1573018 h 1588634"/>
              <a:gd name="connsiteX78" fmla="*/ 774205 w 1672153"/>
              <a:gd name="connsiteY78" fmla="*/ 1324287 h 1588634"/>
              <a:gd name="connsiteX79" fmla="*/ 617042 w 1672153"/>
              <a:gd name="connsiteY79" fmla="*/ 1571937 h 1588634"/>
              <a:gd name="connsiteX80" fmla="*/ 562276 w 1672153"/>
              <a:gd name="connsiteY80" fmla="*/ 1543362 h 1588634"/>
              <a:gd name="connsiteX81" fmla="*/ 745629 w 1672153"/>
              <a:gd name="connsiteY81" fmla="*/ 1300474 h 1588634"/>
              <a:gd name="connsiteX82" fmla="*/ 478932 w 1672153"/>
              <a:gd name="connsiteY82" fmla="*/ 1479067 h 1588634"/>
              <a:gd name="connsiteX83" fmla="*/ 507505 w 1672153"/>
              <a:gd name="connsiteY83" fmla="*/ 1455256 h 1588634"/>
              <a:gd name="connsiteX84" fmla="*/ 700386 w 1672153"/>
              <a:gd name="connsiteY84" fmla="*/ 1262374 h 1588634"/>
              <a:gd name="connsiteX85" fmla="*/ 433686 w 1672153"/>
              <a:gd name="connsiteY85" fmla="*/ 1426681 h 1588634"/>
              <a:gd name="connsiteX86" fmla="*/ 612280 w 1672153"/>
              <a:gd name="connsiteY86" fmla="*/ 1217130 h 1588634"/>
              <a:gd name="connsiteX87" fmla="*/ 376538 w 1672153"/>
              <a:gd name="connsiteY87" fmla="*/ 1379056 h 1588634"/>
              <a:gd name="connsiteX88" fmla="*/ 371774 w 1672153"/>
              <a:gd name="connsiteY88" fmla="*/ 1390962 h 1588634"/>
              <a:gd name="connsiteX89" fmla="*/ 386063 w 1672153"/>
              <a:gd name="connsiteY89" fmla="*/ 1429062 h 1588634"/>
              <a:gd name="connsiteX90" fmla="*/ 355105 w 1672153"/>
              <a:gd name="connsiteY90" fmla="*/ 1443349 h 1588634"/>
              <a:gd name="connsiteX91" fmla="*/ 328913 w 1672153"/>
              <a:gd name="connsiteY91" fmla="*/ 1457636 h 1588634"/>
              <a:gd name="connsiteX92" fmla="*/ 312242 w 1672153"/>
              <a:gd name="connsiteY92" fmla="*/ 1450493 h 1588634"/>
              <a:gd name="connsiteX93" fmla="*/ 588468 w 1672153"/>
              <a:gd name="connsiteY93" fmla="*/ 1138549 h 1588634"/>
              <a:gd name="connsiteX94" fmla="*/ 221757 w 1672153"/>
              <a:gd name="connsiteY94" fmla="*/ 1355243 h 1588634"/>
              <a:gd name="connsiteX95" fmla="*/ 243188 w 1672153"/>
              <a:gd name="connsiteY95" fmla="*/ 1338574 h 1588634"/>
              <a:gd name="connsiteX96" fmla="*/ 552750 w 1672153"/>
              <a:gd name="connsiteY96" fmla="*/ 1074256 h 1588634"/>
              <a:gd name="connsiteX97" fmla="*/ 250330 w 1672153"/>
              <a:gd name="connsiteY97" fmla="*/ 1286187 h 1588634"/>
              <a:gd name="connsiteX98" fmla="*/ 212232 w 1672153"/>
              <a:gd name="connsiteY98" fmla="*/ 1288568 h 1588634"/>
              <a:gd name="connsiteX99" fmla="*/ 457501 w 1672153"/>
              <a:gd name="connsiteY99" fmla="*/ 1038538 h 1588634"/>
              <a:gd name="connsiteX100" fmla="*/ 93167 w 1672153"/>
              <a:gd name="connsiteY100" fmla="*/ 1226656 h 1588634"/>
              <a:gd name="connsiteX101" fmla="*/ 347963 w 1672153"/>
              <a:gd name="connsiteY101" fmla="*/ 1043300 h 1588634"/>
              <a:gd name="connsiteX102" fmla="*/ 71738 w 1672153"/>
              <a:gd name="connsiteY102" fmla="*/ 1162362 h 1588634"/>
              <a:gd name="connsiteX103" fmla="*/ 83644 w 1672153"/>
              <a:gd name="connsiteY103" fmla="*/ 1098068 h 1588634"/>
              <a:gd name="connsiteX104" fmla="*/ 295576 w 1672153"/>
              <a:gd name="connsiteY104" fmla="*/ 1029012 h 1588634"/>
              <a:gd name="connsiteX105" fmla="*/ 301 w 1672153"/>
              <a:gd name="connsiteY105" fmla="*/ 1040918 h 1588634"/>
              <a:gd name="connsiteX106" fmla="*/ 26494 w 1672153"/>
              <a:gd name="connsiteY106" fmla="*/ 1017106 h 1588634"/>
              <a:gd name="connsiteX107" fmla="*/ 269382 w 1672153"/>
              <a:gd name="connsiteY107" fmla="*/ 971862 h 1588634"/>
              <a:gd name="connsiteX108" fmla="*/ 66976 w 1672153"/>
              <a:gd name="connsiteY108" fmla="*/ 974243 h 1588634"/>
              <a:gd name="connsiteX109" fmla="*/ 38401 w 1672153"/>
              <a:gd name="connsiteY109" fmla="*/ 969481 h 1588634"/>
              <a:gd name="connsiteX110" fmla="*/ 43163 w 1672153"/>
              <a:gd name="connsiteY110" fmla="*/ 921856 h 1588634"/>
              <a:gd name="connsiteX111" fmla="*/ 12207 w 1672153"/>
              <a:gd name="connsiteY111" fmla="*/ 907568 h 1588634"/>
              <a:gd name="connsiteX112" fmla="*/ 193177 w 1672153"/>
              <a:gd name="connsiteY112" fmla="*/ 869468 h 1588634"/>
              <a:gd name="connsiteX113" fmla="*/ 112219 w 1672153"/>
              <a:gd name="connsiteY113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981376 w 1672153"/>
              <a:gd name="connsiteY13" fmla="*/ 264629 h 1588634"/>
              <a:gd name="connsiteX14" fmla="*/ 981376 w 1672153"/>
              <a:gd name="connsiteY14" fmla="*/ 202716 h 1588634"/>
              <a:gd name="connsiteX15" fmla="*/ 1031381 w 1672153"/>
              <a:gd name="connsiteY15" fmla="*/ 202716 h 1588634"/>
              <a:gd name="connsiteX16" fmla="*/ 1281410 w 1672153"/>
              <a:gd name="connsiteY16" fmla="*/ 564668 h 1588634"/>
              <a:gd name="connsiteX17" fmla="*/ 1138537 w 1672153"/>
              <a:gd name="connsiteY17" fmla="*/ 97941 h 1588634"/>
              <a:gd name="connsiteX18" fmla="*/ 1188543 w 1672153"/>
              <a:gd name="connsiteY18" fmla="*/ 311 h 1588634"/>
              <a:gd name="connsiteX19" fmla="*/ 1152825 w 1672153"/>
              <a:gd name="connsiteY19" fmla="*/ 114610 h 1588634"/>
              <a:gd name="connsiteX20" fmla="*/ 1079007 w 1672153"/>
              <a:gd name="connsiteY20" fmla="*/ 193192 h 1588634"/>
              <a:gd name="connsiteX21" fmla="*/ 1143299 w 1672153"/>
              <a:gd name="connsiteY21" fmla="*/ 217006 h 1588634"/>
              <a:gd name="connsiteX22" fmla="*/ 1348086 w 1672153"/>
              <a:gd name="connsiteY22" fmla="*/ 493231 h 1588634"/>
              <a:gd name="connsiteX23" fmla="*/ 1248076 w 1672153"/>
              <a:gd name="connsiteY23" fmla="*/ 257486 h 1588634"/>
              <a:gd name="connsiteX24" fmla="*/ 1443336 w 1672153"/>
              <a:gd name="connsiteY24" fmla="*/ 445606 h 1588634"/>
              <a:gd name="connsiteX25" fmla="*/ 1438573 w 1672153"/>
              <a:gd name="connsiteY25" fmla="*/ 264631 h 1588634"/>
              <a:gd name="connsiteX26" fmla="*/ 1450480 w 1672153"/>
              <a:gd name="connsiteY26" fmla="*/ 200337 h 1588634"/>
              <a:gd name="connsiteX27" fmla="*/ 1488580 w 1672153"/>
              <a:gd name="connsiteY27" fmla="*/ 152712 h 1588634"/>
              <a:gd name="connsiteX28" fmla="*/ 1505249 w 1672153"/>
              <a:gd name="connsiteY28" fmla="*/ 147949 h 1588634"/>
              <a:gd name="connsiteX29" fmla="*/ 1593355 w 1672153"/>
              <a:gd name="connsiteY29" fmla="*/ 166999 h 1588634"/>
              <a:gd name="connsiteX30" fmla="*/ 1624311 w 1672153"/>
              <a:gd name="connsiteY30" fmla="*/ 188431 h 1588634"/>
              <a:gd name="connsiteX31" fmla="*/ 1650506 w 1672153"/>
              <a:gd name="connsiteY31" fmla="*/ 205098 h 1588634"/>
              <a:gd name="connsiteX32" fmla="*/ 1671936 w 1672153"/>
              <a:gd name="connsiteY32" fmla="*/ 221768 h 1588634"/>
              <a:gd name="connsiteX33" fmla="*/ 1652886 w 1672153"/>
              <a:gd name="connsiteY33" fmla="*/ 264631 h 1588634"/>
              <a:gd name="connsiteX34" fmla="*/ 1650505 w 1672153"/>
              <a:gd name="connsiteY34" fmla="*/ 319399 h 1588634"/>
              <a:gd name="connsiteX35" fmla="*/ 1636217 w 1672153"/>
              <a:gd name="connsiteY35" fmla="*/ 376549 h 1588634"/>
              <a:gd name="connsiteX36" fmla="*/ 1638599 w 1672153"/>
              <a:gd name="connsiteY36" fmla="*/ 386074 h 1588634"/>
              <a:gd name="connsiteX37" fmla="*/ 1669555 w 1672153"/>
              <a:gd name="connsiteY37" fmla="*/ 393218 h 1588634"/>
              <a:gd name="connsiteX38" fmla="*/ 1657649 w 1672153"/>
              <a:gd name="connsiteY38" fmla="*/ 424174 h 1588634"/>
              <a:gd name="connsiteX39" fmla="*/ 1624311 w 1672153"/>
              <a:gd name="connsiteY39" fmla="*/ 445606 h 1588634"/>
              <a:gd name="connsiteX40" fmla="*/ 1610024 w 1672153"/>
              <a:gd name="connsiteY40" fmla="*/ 476562 h 1588634"/>
              <a:gd name="connsiteX41" fmla="*/ 1613277 w 1672153"/>
              <a:gd name="connsiteY41" fmla="*/ 559169 h 1588634"/>
              <a:gd name="connsiteX42" fmla="*/ 1600498 w 1672153"/>
              <a:gd name="connsiteY42" fmla="*/ 590862 h 1588634"/>
              <a:gd name="connsiteX43" fmla="*/ 1598117 w 1672153"/>
              <a:gd name="connsiteY43" fmla="*/ 655156 h 1588634"/>
              <a:gd name="connsiteX44" fmla="*/ 1619549 w 1672153"/>
              <a:gd name="connsiteY44" fmla="*/ 690874 h 1588634"/>
              <a:gd name="connsiteX45" fmla="*/ 1614786 w 1672153"/>
              <a:gd name="connsiteY45" fmla="*/ 743262 h 1588634"/>
              <a:gd name="connsiteX46" fmla="*/ 1617167 w 1672153"/>
              <a:gd name="connsiteY46" fmla="*/ 790887 h 1588634"/>
              <a:gd name="connsiteX47" fmla="*/ 1605261 w 1672153"/>
              <a:gd name="connsiteY47" fmla="*/ 805174 h 1588634"/>
              <a:gd name="connsiteX48" fmla="*/ 1576686 w 1672153"/>
              <a:gd name="connsiteY48" fmla="*/ 890899 h 1588634"/>
              <a:gd name="connsiteX49" fmla="*/ 1545732 w 1672153"/>
              <a:gd name="connsiteY49" fmla="*/ 967098 h 1588634"/>
              <a:gd name="connsiteX50" fmla="*/ 1510011 w 1672153"/>
              <a:gd name="connsiteY50" fmla="*/ 945668 h 1588634"/>
              <a:gd name="connsiteX51" fmla="*/ 1450480 w 1672153"/>
              <a:gd name="connsiteY51" fmla="*/ 917093 h 1588634"/>
              <a:gd name="connsiteX52" fmla="*/ 1421905 w 1672153"/>
              <a:gd name="connsiteY52" fmla="*/ 883756 h 1588634"/>
              <a:gd name="connsiteX53" fmla="*/ 1388569 w 1672153"/>
              <a:gd name="connsiteY53" fmla="*/ 869468 h 1588634"/>
              <a:gd name="connsiteX54" fmla="*/ 1355230 w 1672153"/>
              <a:gd name="connsiteY54" fmla="*/ 871849 h 1588634"/>
              <a:gd name="connsiteX55" fmla="*/ 1305224 w 1672153"/>
              <a:gd name="connsiteY55" fmla="*/ 895662 h 1588634"/>
              <a:gd name="connsiteX56" fmla="*/ 1281411 w 1672153"/>
              <a:gd name="connsiteY56" fmla="*/ 909949 h 1588634"/>
              <a:gd name="connsiteX57" fmla="*/ 1212357 w 1672153"/>
              <a:gd name="connsiteY57" fmla="*/ 926618 h 1588634"/>
              <a:gd name="connsiteX58" fmla="*/ 1190924 w 1672153"/>
              <a:gd name="connsiteY58" fmla="*/ 957574 h 1588634"/>
              <a:gd name="connsiteX59" fmla="*/ 1188542 w 1672153"/>
              <a:gd name="connsiteY59" fmla="*/ 1036156 h 1588634"/>
              <a:gd name="connsiteX60" fmla="*/ 1190926 w 1672153"/>
              <a:gd name="connsiteY60" fmla="*/ 1062348 h 1588634"/>
              <a:gd name="connsiteX61" fmla="*/ 1090911 w 1672153"/>
              <a:gd name="connsiteY61" fmla="*/ 1112356 h 1588634"/>
              <a:gd name="connsiteX62" fmla="*/ 1048049 w 1672153"/>
              <a:gd name="connsiteY62" fmla="*/ 1112356 h 1588634"/>
              <a:gd name="connsiteX63" fmla="*/ 957563 w 1672153"/>
              <a:gd name="connsiteY63" fmla="*/ 1148073 h 1588634"/>
              <a:gd name="connsiteX64" fmla="*/ 936130 w 1672153"/>
              <a:gd name="connsiteY64" fmla="*/ 1188556 h 1588634"/>
              <a:gd name="connsiteX65" fmla="*/ 936132 w 1672153"/>
              <a:gd name="connsiteY65" fmla="*/ 1238562 h 1588634"/>
              <a:gd name="connsiteX66" fmla="*/ 886124 w 1672153"/>
              <a:gd name="connsiteY66" fmla="*/ 1279043 h 1588634"/>
              <a:gd name="connsiteX67" fmla="*/ 869457 w 1672153"/>
              <a:gd name="connsiteY67" fmla="*/ 1309999 h 1588634"/>
              <a:gd name="connsiteX68" fmla="*/ 871836 w 1672153"/>
              <a:gd name="connsiteY68" fmla="*/ 1331431 h 1588634"/>
              <a:gd name="connsiteX69" fmla="*/ 905174 w 1672153"/>
              <a:gd name="connsiteY69" fmla="*/ 1326668 h 1588634"/>
              <a:gd name="connsiteX70" fmla="*/ 928988 w 1672153"/>
              <a:gd name="connsiteY70" fmla="*/ 1350480 h 1588634"/>
              <a:gd name="connsiteX71" fmla="*/ 917080 w 1672153"/>
              <a:gd name="connsiteY71" fmla="*/ 1383818 h 1588634"/>
              <a:gd name="connsiteX72" fmla="*/ 914699 w 1672153"/>
              <a:gd name="connsiteY72" fmla="*/ 1421918 h 1588634"/>
              <a:gd name="connsiteX73" fmla="*/ 836119 w 1672153"/>
              <a:gd name="connsiteY73" fmla="*/ 1450493 h 1588634"/>
              <a:gd name="connsiteX74" fmla="*/ 790875 w 1672153"/>
              <a:gd name="connsiteY74" fmla="*/ 1402868 h 1588634"/>
              <a:gd name="connsiteX75" fmla="*/ 759917 w 1672153"/>
              <a:gd name="connsiteY75" fmla="*/ 1560031 h 1588634"/>
              <a:gd name="connsiteX76" fmla="*/ 723866 w 1672153"/>
              <a:gd name="connsiteY76" fmla="*/ 1573018 h 1588634"/>
              <a:gd name="connsiteX77" fmla="*/ 774205 w 1672153"/>
              <a:gd name="connsiteY77" fmla="*/ 1324287 h 1588634"/>
              <a:gd name="connsiteX78" fmla="*/ 617042 w 1672153"/>
              <a:gd name="connsiteY78" fmla="*/ 1571937 h 1588634"/>
              <a:gd name="connsiteX79" fmla="*/ 562276 w 1672153"/>
              <a:gd name="connsiteY79" fmla="*/ 1543362 h 1588634"/>
              <a:gd name="connsiteX80" fmla="*/ 745629 w 1672153"/>
              <a:gd name="connsiteY80" fmla="*/ 1300474 h 1588634"/>
              <a:gd name="connsiteX81" fmla="*/ 478932 w 1672153"/>
              <a:gd name="connsiteY81" fmla="*/ 1479067 h 1588634"/>
              <a:gd name="connsiteX82" fmla="*/ 507505 w 1672153"/>
              <a:gd name="connsiteY82" fmla="*/ 1455256 h 1588634"/>
              <a:gd name="connsiteX83" fmla="*/ 700386 w 1672153"/>
              <a:gd name="connsiteY83" fmla="*/ 1262374 h 1588634"/>
              <a:gd name="connsiteX84" fmla="*/ 433686 w 1672153"/>
              <a:gd name="connsiteY84" fmla="*/ 1426681 h 1588634"/>
              <a:gd name="connsiteX85" fmla="*/ 612280 w 1672153"/>
              <a:gd name="connsiteY85" fmla="*/ 1217130 h 1588634"/>
              <a:gd name="connsiteX86" fmla="*/ 376538 w 1672153"/>
              <a:gd name="connsiteY86" fmla="*/ 1379056 h 1588634"/>
              <a:gd name="connsiteX87" fmla="*/ 371774 w 1672153"/>
              <a:gd name="connsiteY87" fmla="*/ 1390962 h 1588634"/>
              <a:gd name="connsiteX88" fmla="*/ 386063 w 1672153"/>
              <a:gd name="connsiteY88" fmla="*/ 1429062 h 1588634"/>
              <a:gd name="connsiteX89" fmla="*/ 355105 w 1672153"/>
              <a:gd name="connsiteY89" fmla="*/ 1443349 h 1588634"/>
              <a:gd name="connsiteX90" fmla="*/ 328913 w 1672153"/>
              <a:gd name="connsiteY90" fmla="*/ 1457636 h 1588634"/>
              <a:gd name="connsiteX91" fmla="*/ 312242 w 1672153"/>
              <a:gd name="connsiteY91" fmla="*/ 1450493 h 1588634"/>
              <a:gd name="connsiteX92" fmla="*/ 588468 w 1672153"/>
              <a:gd name="connsiteY92" fmla="*/ 1138549 h 1588634"/>
              <a:gd name="connsiteX93" fmla="*/ 221757 w 1672153"/>
              <a:gd name="connsiteY93" fmla="*/ 1355243 h 1588634"/>
              <a:gd name="connsiteX94" fmla="*/ 243188 w 1672153"/>
              <a:gd name="connsiteY94" fmla="*/ 1338574 h 1588634"/>
              <a:gd name="connsiteX95" fmla="*/ 552750 w 1672153"/>
              <a:gd name="connsiteY95" fmla="*/ 1074256 h 1588634"/>
              <a:gd name="connsiteX96" fmla="*/ 250330 w 1672153"/>
              <a:gd name="connsiteY96" fmla="*/ 1286187 h 1588634"/>
              <a:gd name="connsiteX97" fmla="*/ 212232 w 1672153"/>
              <a:gd name="connsiteY97" fmla="*/ 1288568 h 1588634"/>
              <a:gd name="connsiteX98" fmla="*/ 457501 w 1672153"/>
              <a:gd name="connsiteY98" fmla="*/ 1038538 h 1588634"/>
              <a:gd name="connsiteX99" fmla="*/ 93167 w 1672153"/>
              <a:gd name="connsiteY99" fmla="*/ 1226656 h 1588634"/>
              <a:gd name="connsiteX100" fmla="*/ 347963 w 1672153"/>
              <a:gd name="connsiteY100" fmla="*/ 1043300 h 1588634"/>
              <a:gd name="connsiteX101" fmla="*/ 71738 w 1672153"/>
              <a:gd name="connsiteY101" fmla="*/ 1162362 h 1588634"/>
              <a:gd name="connsiteX102" fmla="*/ 83644 w 1672153"/>
              <a:gd name="connsiteY102" fmla="*/ 1098068 h 1588634"/>
              <a:gd name="connsiteX103" fmla="*/ 295576 w 1672153"/>
              <a:gd name="connsiteY103" fmla="*/ 1029012 h 1588634"/>
              <a:gd name="connsiteX104" fmla="*/ 301 w 1672153"/>
              <a:gd name="connsiteY104" fmla="*/ 1040918 h 1588634"/>
              <a:gd name="connsiteX105" fmla="*/ 26494 w 1672153"/>
              <a:gd name="connsiteY105" fmla="*/ 1017106 h 1588634"/>
              <a:gd name="connsiteX106" fmla="*/ 269382 w 1672153"/>
              <a:gd name="connsiteY106" fmla="*/ 971862 h 1588634"/>
              <a:gd name="connsiteX107" fmla="*/ 66976 w 1672153"/>
              <a:gd name="connsiteY107" fmla="*/ 974243 h 1588634"/>
              <a:gd name="connsiteX108" fmla="*/ 38401 w 1672153"/>
              <a:gd name="connsiteY108" fmla="*/ 969481 h 1588634"/>
              <a:gd name="connsiteX109" fmla="*/ 43163 w 1672153"/>
              <a:gd name="connsiteY109" fmla="*/ 921856 h 1588634"/>
              <a:gd name="connsiteX110" fmla="*/ 12207 w 1672153"/>
              <a:gd name="connsiteY110" fmla="*/ 907568 h 1588634"/>
              <a:gd name="connsiteX111" fmla="*/ 193177 w 1672153"/>
              <a:gd name="connsiteY111" fmla="*/ 869468 h 1588634"/>
              <a:gd name="connsiteX112" fmla="*/ 112219 w 1672153"/>
              <a:gd name="connsiteY112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981376 w 1672153"/>
              <a:gd name="connsiteY13" fmla="*/ 202716 h 1588634"/>
              <a:gd name="connsiteX14" fmla="*/ 1031381 w 1672153"/>
              <a:gd name="connsiteY14" fmla="*/ 202716 h 1588634"/>
              <a:gd name="connsiteX15" fmla="*/ 1281410 w 1672153"/>
              <a:gd name="connsiteY15" fmla="*/ 564668 h 1588634"/>
              <a:gd name="connsiteX16" fmla="*/ 1138537 w 1672153"/>
              <a:gd name="connsiteY16" fmla="*/ 97941 h 1588634"/>
              <a:gd name="connsiteX17" fmla="*/ 1188543 w 1672153"/>
              <a:gd name="connsiteY17" fmla="*/ 311 h 1588634"/>
              <a:gd name="connsiteX18" fmla="*/ 1152825 w 1672153"/>
              <a:gd name="connsiteY18" fmla="*/ 114610 h 1588634"/>
              <a:gd name="connsiteX19" fmla="*/ 1079007 w 1672153"/>
              <a:gd name="connsiteY19" fmla="*/ 193192 h 1588634"/>
              <a:gd name="connsiteX20" fmla="*/ 1143299 w 1672153"/>
              <a:gd name="connsiteY20" fmla="*/ 217006 h 1588634"/>
              <a:gd name="connsiteX21" fmla="*/ 1348086 w 1672153"/>
              <a:gd name="connsiteY21" fmla="*/ 493231 h 1588634"/>
              <a:gd name="connsiteX22" fmla="*/ 1248076 w 1672153"/>
              <a:gd name="connsiteY22" fmla="*/ 257486 h 1588634"/>
              <a:gd name="connsiteX23" fmla="*/ 1443336 w 1672153"/>
              <a:gd name="connsiteY23" fmla="*/ 445606 h 1588634"/>
              <a:gd name="connsiteX24" fmla="*/ 1438573 w 1672153"/>
              <a:gd name="connsiteY24" fmla="*/ 264631 h 1588634"/>
              <a:gd name="connsiteX25" fmla="*/ 1450480 w 1672153"/>
              <a:gd name="connsiteY25" fmla="*/ 200337 h 1588634"/>
              <a:gd name="connsiteX26" fmla="*/ 1488580 w 1672153"/>
              <a:gd name="connsiteY26" fmla="*/ 152712 h 1588634"/>
              <a:gd name="connsiteX27" fmla="*/ 1505249 w 1672153"/>
              <a:gd name="connsiteY27" fmla="*/ 147949 h 1588634"/>
              <a:gd name="connsiteX28" fmla="*/ 1593355 w 1672153"/>
              <a:gd name="connsiteY28" fmla="*/ 166999 h 1588634"/>
              <a:gd name="connsiteX29" fmla="*/ 1624311 w 1672153"/>
              <a:gd name="connsiteY29" fmla="*/ 188431 h 1588634"/>
              <a:gd name="connsiteX30" fmla="*/ 1650506 w 1672153"/>
              <a:gd name="connsiteY30" fmla="*/ 205098 h 1588634"/>
              <a:gd name="connsiteX31" fmla="*/ 1671936 w 1672153"/>
              <a:gd name="connsiteY31" fmla="*/ 221768 h 1588634"/>
              <a:gd name="connsiteX32" fmla="*/ 1652886 w 1672153"/>
              <a:gd name="connsiteY32" fmla="*/ 264631 h 1588634"/>
              <a:gd name="connsiteX33" fmla="*/ 1650505 w 1672153"/>
              <a:gd name="connsiteY33" fmla="*/ 319399 h 1588634"/>
              <a:gd name="connsiteX34" fmla="*/ 1636217 w 1672153"/>
              <a:gd name="connsiteY34" fmla="*/ 376549 h 1588634"/>
              <a:gd name="connsiteX35" fmla="*/ 1638599 w 1672153"/>
              <a:gd name="connsiteY35" fmla="*/ 386074 h 1588634"/>
              <a:gd name="connsiteX36" fmla="*/ 1669555 w 1672153"/>
              <a:gd name="connsiteY36" fmla="*/ 393218 h 1588634"/>
              <a:gd name="connsiteX37" fmla="*/ 1657649 w 1672153"/>
              <a:gd name="connsiteY37" fmla="*/ 424174 h 1588634"/>
              <a:gd name="connsiteX38" fmla="*/ 1624311 w 1672153"/>
              <a:gd name="connsiteY38" fmla="*/ 445606 h 1588634"/>
              <a:gd name="connsiteX39" fmla="*/ 1610024 w 1672153"/>
              <a:gd name="connsiteY39" fmla="*/ 476562 h 1588634"/>
              <a:gd name="connsiteX40" fmla="*/ 1613277 w 1672153"/>
              <a:gd name="connsiteY40" fmla="*/ 559169 h 1588634"/>
              <a:gd name="connsiteX41" fmla="*/ 1600498 w 1672153"/>
              <a:gd name="connsiteY41" fmla="*/ 590862 h 1588634"/>
              <a:gd name="connsiteX42" fmla="*/ 1598117 w 1672153"/>
              <a:gd name="connsiteY42" fmla="*/ 655156 h 1588634"/>
              <a:gd name="connsiteX43" fmla="*/ 1619549 w 1672153"/>
              <a:gd name="connsiteY43" fmla="*/ 690874 h 1588634"/>
              <a:gd name="connsiteX44" fmla="*/ 1614786 w 1672153"/>
              <a:gd name="connsiteY44" fmla="*/ 743262 h 1588634"/>
              <a:gd name="connsiteX45" fmla="*/ 1617167 w 1672153"/>
              <a:gd name="connsiteY45" fmla="*/ 790887 h 1588634"/>
              <a:gd name="connsiteX46" fmla="*/ 1605261 w 1672153"/>
              <a:gd name="connsiteY46" fmla="*/ 805174 h 1588634"/>
              <a:gd name="connsiteX47" fmla="*/ 1576686 w 1672153"/>
              <a:gd name="connsiteY47" fmla="*/ 890899 h 1588634"/>
              <a:gd name="connsiteX48" fmla="*/ 1545732 w 1672153"/>
              <a:gd name="connsiteY48" fmla="*/ 967098 h 1588634"/>
              <a:gd name="connsiteX49" fmla="*/ 1510011 w 1672153"/>
              <a:gd name="connsiteY49" fmla="*/ 945668 h 1588634"/>
              <a:gd name="connsiteX50" fmla="*/ 1450480 w 1672153"/>
              <a:gd name="connsiteY50" fmla="*/ 917093 h 1588634"/>
              <a:gd name="connsiteX51" fmla="*/ 1421905 w 1672153"/>
              <a:gd name="connsiteY51" fmla="*/ 883756 h 1588634"/>
              <a:gd name="connsiteX52" fmla="*/ 1388569 w 1672153"/>
              <a:gd name="connsiteY52" fmla="*/ 869468 h 1588634"/>
              <a:gd name="connsiteX53" fmla="*/ 1355230 w 1672153"/>
              <a:gd name="connsiteY53" fmla="*/ 871849 h 1588634"/>
              <a:gd name="connsiteX54" fmla="*/ 1305224 w 1672153"/>
              <a:gd name="connsiteY54" fmla="*/ 895662 h 1588634"/>
              <a:gd name="connsiteX55" fmla="*/ 1281411 w 1672153"/>
              <a:gd name="connsiteY55" fmla="*/ 909949 h 1588634"/>
              <a:gd name="connsiteX56" fmla="*/ 1212357 w 1672153"/>
              <a:gd name="connsiteY56" fmla="*/ 926618 h 1588634"/>
              <a:gd name="connsiteX57" fmla="*/ 1190924 w 1672153"/>
              <a:gd name="connsiteY57" fmla="*/ 957574 h 1588634"/>
              <a:gd name="connsiteX58" fmla="*/ 1188542 w 1672153"/>
              <a:gd name="connsiteY58" fmla="*/ 1036156 h 1588634"/>
              <a:gd name="connsiteX59" fmla="*/ 1190926 w 1672153"/>
              <a:gd name="connsiteY59" fmla="*/ 1062348 h 1588634"/>
              <a:gd name="connsiteX60" fmla="*/ 1090911 w 1672153"/>
              <a:gd name="connsiteY60" fmla="*/ 1112356 h 1588634"/>
              <a:gd name="connsiteX61" fmla="*/ 1048049 w 1672153"/>
              <a:gd name="connsiteY61" fmla="*/ 1112356 h 1588634"/>
              <a:gd name="connsiteX62" fmla="*/ 957563 w 1672153"/>
              <a:gd name="connsiteY62" fmla="*/ 1148073 h 1588634"/>
              <a:gd name="connsiteX63" fmla="*/ 936130 w 1672153"/>
              <a:gd name="connsiteY63" fmla="*/ 1188556 h 1588634"/>
              <a:gd name="connsiteX64" fmla="*/ 936132 w 1672153"/>
              <a:gd name="connsiteY64" fmla="*/ 1238562 h 1588634"/>
              <a:gd name="connsiteX65" fmla="*/ 886124 w 1672153"/>
              <a:gd name="connsiteY65" fmla="*/ 1279043 h 1588634"/>
              <a:gd name="connsiteX66" fmla="*/ 869457 w 1672153"/>
              <a:gd name="connsiteY66" fmla="*/ 1309999 h 1588634"/>
              <a:gd name="connsiteX67" fmla="*/ 871836 w 1672153"/>
              <a:gd name="connsiteY67" fmla="*/ 1331431 h 1588634"/>
              <a:gd name="connsiteX68" fmla="*/ 905174 w 1672153"/>
              <a:gd name="connsiteY68" fmla="*/ 1326668 h 1588634"/>
              <a:gd name="connsiteX69" fmla="*/ 928988 w 1672153"/>
              <a:gd name="connsiteY69" fmla="*/ 1350480 h 1588634"/>
              <a:gd name="connsiteX70" fmla="*/ 917080 w 1672153"/>
              <a:gd name="connsiteY70" fmla="*/ 1383818 h 1588634"/>
              <a:gd name="connsiteX71" fmla="*/ 914699 w 1672153"/>
              <a:gd name="connsiteY71" fmla="*/ 1421918 h 1588634"/>
              <a:gd name="connsiteX72" fmla="*/ 836119 w 1672153"/>
              <a:gd name="connsiteY72" fmla="*/ 1450493 h 1588634"/>
              <a:gd name="connsiteX73" fmla="*/ 790875 w 1672153"/>
              <a:gd name="connsiteY73" fmla="*/ 1402868 h 1588634"/>
              <a:gd name="connsiteX74" fmla="*/ 759917 w 1672153"/>
              <a:gd name="connsiteY74" fmla="*/ 1560031 h 1588634"/>
              <a:gd name="connsiteX75" fmla="*/ 723866 w 1672153"/>
              <a:gd name="connsiteY75" fmla="*/ 1573018 h 1588634"/>
              <a:gd name="connsiteX76" fmla="*/ 774205 w 1672153"/>
              <a:gd name="connsiteY76" fmla="*/ 1324287 h 1588634"/>
              <a:gd name="connsiteX77" fmla="*/ 617042 w 1672153"/>
              <a:gd name="connsiteY77" fmla="*/ 1571937 h 1588634"/>
              <a:gd name="connsiteX78" fmla="*/ 562276 w 1672153"/>
              <a:gd name="connsiteY78" fmla="*/ 1543362 h 1588634"/>
              <a:gd name="connsiteX79" fmla="*/ 745629 w 1672153"/>
              <a:gd name="connsiteY79" fmla="*/ 1300474 h 1588634"/>
              <a:gd name="connsiteX80" fmla="*/ 478932 w 1672153"/>
              <a:gd name="connsiteY80" fmla="*/ 1479067 h 1588634"/>
              <a:gd name="connsiteX81" fmla="*/ 507505 w 1672153"/>
              <a:gd name="connsiteY81" fmla="*/ 1455256 h 1588634"/>
              <a:gd name="connsiteX82" fmla="*/ 700386 w 1672153"/>
              <a:gd name="connsiteY82" fmla="*/ 1262374 h 1588634"/>
              <a:gd name="connsiteX83" fmla="*/ 433686 w 1672153"/>
              <a:gd name="connsiteY83" fmla="*/ 1426681 h 1588634"/>
              <a:gd name="connsiteX84" fmla="*/ 612280 w 1672153"/>
              <a:gd name="connsiteY84" fmla="*/ 1217130 h 1588634"/>
              <a:gd name="connsiteX85" fmla="*/ 376538 w 1672153"/>
              <a:gd name="connsiteY85" fmla="*/ 1379056 h 1588634"/>
              <a:gd name="connsiteX86" fmla="*/ 371774 w 1672153"/>
              <a:gd name="connsiteY86" fmla="*/ 1390962 h 1588634"/>
              <a:gd name="connsiteX87" fmla="*/ 386063 w 1672153"/>
              <a:gd name="connsiteY87" fmla="*/ 1429062 h 1588634"/>
              <a:gd name="connsiteX88" fmla="*/ 355105 w 1672153"/>
              <a:gd name="connsiteY88" fmla="*/ 1443349 h 1588634"/>
              <a:gd name="connsiteX89" fmla="*/ 328913 w 1672153"/>
              <a:gd name="connsiteY89" fmla="*/ 1457636 h 1588634"/>
              <a:gd name="connsiteX90" fmla="*/ 312242 w 1672153"/>
              <a:gd name="connsiteY90" fmla="*/ 1450493 h 1588634"/>
              <a:gd name="connsiteX91" fmla="*/ 588468 w 1672153"/>
              <a:gd name="connsiteY91" fmla="*/ 1138549 h 1588634"/>
              <a:gd name="connsiteX92" fmla="*/ 221757 w 1672153"/>
              <a:gd name="connsiteY92" fmla="*/ 1355243 h 1588634"/>
              <a:gd name="connsiteX93" fmla="*/ 243188 w 1672153"/>
              <a:gd name="connsiteY93" fmla="*/ 1338574 h 1588634"/>
              <a:gd name="connsiteX94" fmla="*/ 552750 w 1672153"/>
              <a:gd name="connsiteY94" fmla="*/ 1074256 h 1588634"/>
              <a:gd name="connsiteX95" fmla="*/ 250330 w 1672153"/>
              <a:gd name="connsiteY95" fmla="*/ 1286187 h 1588634"/>
              <a:gd name="connsiteX96" fmla="*/ 212232 w 1672153"/>
              <a:gd name="connsiteY96" fmla="*/ 1288568 h 1588634"/>
              <a:gd name="connsiteX97" fmla="*/ 457501 w 1672153"/>
              <a:gd name="connsiteY97" fmla="*/ 1038538 h 1588634"/>
              <a:gd name="connsiteX98" fmla="*/ 93167 w 1672153"/>
              <a:gd name="connsiteY98" fmla="*/ 1226656 h 1588634"/>
              <a:gd name="connsiteX99" fmla="*/ 347963 w 1672153"/>
              <a:gd name="connsiteY99" fmla="*/ 1043300 h 1588634"/>
              <a:gd name="connsiteX100" fmla="*/ 71738 w 1672153"/>
              <a:gd name="connsiteY100" fmla="*/ 1162362 h 1588634"/>
              <a:gd name="connsiteX101" fmla="*/ 83644 w 1672153"/>
              <a:gd name="connsiteY101" fmla="*/ 1098068 h 1588634"/>
              <a:gd name="connsiteX102" fmla="*/ 295576 w 1672153"/>
              <a:gd name="connsiteY102" fmla="*/ 1029012 h 1588634"/>
              <a:gd name="connsiteX103" fmla="*/ 301 w 1672153"/>
              <a:gd name="connsiteY103" fmla="*/ 1040918 h 1588634"/>
              <a:gd name="connsiteX104" fmla="*/ 26494 w 1672153"/>
              <a:gd name="connsiteY104" fmla="*/ 1017106 h 1588634"/>
              <a:gd name="connsiteX105" fmla="*/ 269382 w 1672153"/>
              <a:gd name="connsiteY105" fmla="*/ 971862 h 1588634"/>
              <a:gd name="connsiteX106" fmla="*/ 66976 w 1672153"/>
              <a:gd name="connsiteY106" fmla="*/ 974243 h 1588634"/>
              <a:gd name="connsiteX107" fmla="*/ 38401 w 1672153"/>
              <a:gd name="connsiteY107" fmla="*/ 969481 h 1588634"/>
              <a:gd name="connsiteX108" fmla="*/ 43163 w 1672153"/>
              <a:gd name="connsiteY108" fmla="*/ 921856 h 1588634"/>
              <a:gd name="connsiteX109" fmla="*/ 12207 w 1672153"/>
              <a:gd name="connsiteY109" fmla="*/ 907568 h 1588634"/>
              <a:gd name="connsiteX110" fmla="*/ 193177 w 1672153"/>
              <a:gd name="connsiteY110" fmla="*/ 869468 h 1588634"/>
              <a:gd name="connsiteX111" fmla="*/ 112219 w 1672153"/>
              <a:gd name="connsiteY111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031381 w 1672153"/>
              <a:gd name="connsiteY13" fmla="*/ 202716 h 1588634"/>
              <a:gd name="connsiteX14" fmla="*/ 1281410 w 1672153"/>
              <a:gd name="connsiteY14" fmla="*/ 564668 h 1588634"/>
              <a:gd name="connsiteX15" fmla="*/ 1138537 w 1672153"/>
              <a:gd name="connsiteY15" fmla="*/ 97941 h 1588634"/>
              <a:gd name="connsiteX16" fmla="*/ 1188543 w 1672153"/>
              <a:gd name="connsiteY16" fmla="*/ 311 h 1588634"/>
              <a:gd name="connsiteX17" fmla="*/ 1152825 w 1672153"/>
              <a:gd name="connsiteY17" fmla="*/ 114610 h 1588634"/>
              <a:gd name="connsiteX18" fmla="*/ 1079007 w 1672153"/>
              <a:gd name="connsiteY18" fmla="*/ 193192 h 1588634"/>
              <a:gd name="connsiteX19" fmla="*/ 1143299 w 1672153"/>
              <a:gd name="connsiteY19" fmla="*/ 217006 h 1588634"/>
              <a:gd name="connsiteX20" fmla="*/ 1348086 w 1672153"/>
              <a:gd name="connsiteY20" fmla="*/ 493231 h 1588634"/>
              <a:gd name="connsiteX21" fmla="*/ 1248076 w 1672153"/>
              <a:gd name="connsiteY21" fmla="*/ 257486 h 1588634"/>
              <a:gd name="connsiteX22" fmla="*/ 1443336 w 1672153"/>
              <a:gd name="connsiteY22" fmla="*/ 445606 h 1588634"/>
              <a:gd name="connsiteX23" fmla="*/ 1438573 w 1672153"/>
              <a:gd name="connsiteY23" fmla="*/ 264631 h 1588634"/>
              <a:gd name="connsiteX24" fmla="*/ 1450480 w 1672153"/>
              <a:gd name="connsiteY24" fmla="*/ 200337 h 1588634"/>
              <a:gd name="connsiteX25" fmla="*/ 1488580 w 1672153"/>
              <a:gd name="connsiteY25" fmla="*/ 152712 h 1588634"/>
              <a:gd name="connsiteX26" fmla="*/ 1505249 w 1672153"/>
              <a:gd name="connsiteY26" fmla="*/ 147949 h 1588634"/>
              <a:gd name="connsiteX27" fmla="*/ 1593355 w 1672153"/>
              <a:gd name="connsiteY27" fmla="*/ 166999 h 1588634"/>
              <a:gd name="connsiteX28" fmla="*/ 1624311 w 1672153"/>
              <a:gd name="connsiteY28" fmla="*/ 188431 h 1588634"/>
              <a:gd name="connsiteX29" fmla="*/ 1650506 w 1672153"/>
              <a:gd name="connsiteY29" fmla="*/ 205098 h 1588634"/>
              <a:gd name="connsiteX30" fmla="*/ 1671936 w 1672153"/>
              <a:gd name="connsiteY30" fmla="*/ 221768 h 1588634"/>
              <a:gd name="connsiteX31" fmla="*/ 1652886 w 1672153"/>
              <a:gd name="connsiteY31" fmla="*/ 264631 h 1588634"/>
              <a:gd name="connsiteX32" fmla="*/ 1650505 w 1672153"/>
              <a:gd name="connsiteY32" fmla="*/ 319399 h 1588634"/>
              <a:gd name="connsiteX33" fmla="*/ 1636217 w 1672153"/>
              <a:gd name="connsiteY33" fmla="*/ 376549 h 1588634"/>
              <a:gd name="connsiteX34" fmla="*/ 1638599 w 1672153"/>
              <a:gd name="connsiteY34" fmla="*/ 386074 h 1588634"/>
              <a:gd name="connsiteX35" fmla="*/ 1669555 w 1672153"/>
              <a:gd name="connsiteY35" fmla="*/ 393218 h 1588634"/>
              <a:gd name="connsiteX36" fmla="*/ 1657649 w 1672153"/>
              <a:gd name="connsiteY36" fmla="*/ 424174 h 1588634"/>
              <a:gd name="connsiteX37" fmla="*/ 1624311 w 1672153"/>
              <a:gd name="connsiteY37" fmla="*/ 445606 h 1588634"/>
              <a:gd name="connsiteX38" fmla="*/ 1610024 w 1672153"/>
              <a:gd name="connsiteY38" fmla="*/ 476562 h 1588634"/>
              <a:gd name="connsiteX39" fmla="*/ 1613277 w 1672153"/>
              <a:gd name="connsiteY39" fmla="*/ 559169 h 1588634"/>
              <a:gd name="connsiteX40" fmla="*/ 1600498 w 1672153"/>
              <a:gd name="connsiteY40" fmla="*/ 590862 h 1588634"/>
              <a:gd name="connsiteX41" fmla="*/ 1598117 w 1672153"/>
              <a:gd name="connsiteY41" fmla="*/ 655156 h 1588634"/>
              <a:gd name="connsiteX42" fmla="*/ 1619549 w 1672153"/>
              <a:gd name="connsiteY42" fmla="*/ 690874 h 1588634"/>
              <a:gd name="connsiteX43" fmla="*/ 1614786 w 1672153"/>
              <a:gd name="connsiteY43" fmla="*/ 743262 h 1588634"/>
              <a:gd name="connsiteX44" fmla="*/ 1617167 w 1672153"/>
              <a:gd name="connsiteY44" fmla="*/ 790887 h 1588634"/>
              <a:gd name="connsiteX45" fmla="*/ 1605261 w 1672153"/>
              <a:gd name="connsiteY45" fmla="*/ 805174 h 1588634"/>
              <a:gd name="connsiteX46" fmla="*/ 1576686 w 1672153"/>
              <a:gd name="connsiteY46" fmla="*/ 890899 h 1588634"/>
              <a:gd name="connsiteX47" fmla="*/ 1545732 w 1672153"/>
              <a:gd name="connsiteY47" fmla="*/ 967098 h 1588634"/>
              <a:gd name="connsiteX48" fmla="*/ 1510011 w 1672153"/>
              <a:gd name="connsiteY48" fmla="*/ 945668 h 1588634"/>
              <a:gd name="connsiteX49" fmla="*/ 1450480 w 1672153"/>
              <a:gd name="connsiteY49" fmla="*/ 917093 h 1588634"/>
              <a:gd name="connsiteX50" fmla="*/ 1421905 w 1672153"/>
              <a:gd name="connsiteY50" fmla="*/ 883756 h 1588634"/>
              <a:gd name="connsiteX51" fmla="*/ 1388569 w 1672153"/>
              <a:gd name="connsiteY51" fmla="*/ 869468 h 1588634"/>
              <a:gd name="connsiteX52" fmla="*/ 1355230 w 1672153"/>
              <a:gd name="connsiteY52" fmla="*/ 871849 h 1588634"/>
              <a:gd name="connsiteX53" fmla="*/ 1305224 w 1672153"/>
              <a:gd name="connsiteY53" fmla="*/ 895662 h 1588634"/>
              <a:gd name="connsiteX54" fmla="*/ 1281411 w 1672153"/>
              <a:gd name="connsiteY54" fmla="*/ 909949 h 1588634"/>
              <a:gd name="connsiteX55" fmla="*/ 1212357 w 1672153"/>
              <a:gd name="connsiteY55" fmla="*/ 926618 h 1588634"/>
              <a:gd name="connsiteX56" fmla="*/ 1190924 w 1672153"/>
              <a:gd name="connsiteY56" fmla="*/ 957574 h 1588634"/>
              <a:gd name="connsiteX57" fmla="*/ 1188542 w 1672153"/>
              <a:gd name="connsiteY57" fmla="*/ 1036156 h 1588634"/>
              <a:gd name="connsiteX58" fmla="*/ 1190926 w 1672153"/>
              <a:gd name="connsiteY58" fmla="*/ 1062348 h 1588634"/>
              <a:gd name="connsiteX59" fmla="*/ 1090911 w 1672153"/>
              <a:gd name="connsiteY59" fmla="*/ 1112356 h 1588634"/>
              <a:gd name="connsiteX60" fmla="*/ 1048049 w 1672153"/>
              <a:gd name="connsiteY60" fmla="*/ 1112356 h 1588634"/>
              <a:gd name="connsiteX61" fmla="*/ 957563 w 1672153"/>
              <a:gd name="connsiteY61" fmla="*/ 1148073 h 1588634"/>
              <a:gd name="connsiteX62" fmla="*/ 936130 w 1672153"/>
              <a:gd name="connsiteY62" fmla="*/ 1188556 h 1588634"/>
              <a:gd name="connsiteX63" fmla="*/ 936132 w 1672153"/>
              <a:gd name="connsiteY63" fmla="*/ 1238562 h 1588634"/>
              <a:gd name="connsiteX64" fmla="*/ 886124 w 1672153"/>
              <a:gd name="connsiteY64" fmla="*/ 1279043 h 1588634"/>
              <a:gd name="connsiteX65" fmla="*/ 869457 w 1672153"/>
              <a:gd name="connsiteY65" fmla="*/ 1309999 h 1588634"/>
              <a:gd name="connsiteX66" fmla="*/ 871836 w 1672153"/>
              <a:gd name="connsiteY66" fmla="*/ 1331431 h 1588634"/>
              <a:gd name="connsiteX67" fmla="*/ 905174 w 1672153"/>
              <a:gd name="connsiteY67" fmla="*/ 1326668 h 1588634"/>
              <a:gd name="connsiteX68" fmla="*/ 928988 w 1672153"/>
              <a:gd name="connsiteY68" fmla="*/ 1350480 h 1588634"/>
              <a:gd name="connsiteX69" fmla="*/ 917080 w 1672153"/>
              <a:gd name="connsiteY69" fmla="*/ 1383818 h 1588634"/>
              <a:gd name="connsiteX70" fmla="*/ 914699 w 1672153"/>
              <a:gd name="connsiteY70" fmla="*/ 1421918 h 1588634"/>
              <a:gd name="connsiteX71" fmla="*/ 836119 w 1672153"/>
              <a:gd name="connsiteY71" fmla="*/ 1450493 h 1588634"/>
              <a:gd name="connsiteX72" fmla="*/ 790875 w 1672153"/>
              <a:gd name="connsiteY72" fmla="*/ 1402868 h 1588634"/>
              <a:gd name="connsiteX73" fmla="*/ 759917 w 1672153"/>
              <a:gd name="connsiteY73" fmla="*/ 1560031 h 1588634"/>
              <a:gd name="connsiteX74" fmla="*/ 723866 w 1672153"/>
              <a:gd name="connsiteY74" fmla="*/ 1573018 h 1588634"/>
              <a:gd name="connsiteX75" fmla="*/ 774205 w 1672153"/>
              <a:gd name="connsiteY75" fmla="*/ 1324287 h 1588634"/>
              <a:gd name="connsiteX76" fmla="*/ 617042 w 1672153"/>
              <a:gd name="connsiteY76" fmla="*/ 1571937 h 1588634"/>
              <a:gd name="connsiteX77" fmla="*/ 562276 w 1672153"/>
              <a:gd name="connsiteY77" fmla="*/ 1543362 h 1588634"/>
              <a:gd name="connsiteX78" fmla="*/ 745629 w 1672153"/>
              <a:gd name="connsiteY78" fmla="*/ 1300474 h 1588634"/>
              <a:gd name="connsiteX79" fmla="*/ 478932 w 1672153"/>
              <a:gd name="connsiteY79" fmla="*/ 1479067 h 1588634"/>
              <a:gd name="connsiteX80" fmla="*/ 507505 w 1672153"/>
              <a:gd name="connsiteY80" fmla="*/ 1455256 h 1588634"/>
              <a:gd name="connsiteX81" fmla="*/ 700386 w 1672153"/>
              <a:gd name="connsiteY81" fmla="*/ 1262374 h 1588634"/>
              <a:gd name="connsiteX82" fmla="*/ 433686 w 1672153"/>
              <a:gd name="connsiteY82" fmla="*/ 1426681 h 1588634"/>
              <a:gd name="connsiteX83" fmla="*/ 612280 w 1672153"/>
              <a:gd name="connsiteY83" fmla="*/ 1217130 h 1588634"/>
              <a:gd name="connsiteX84" fmla="*/ 376538 w 1672153"/>
              <a:gd name="connsiteY84" fmla="*/ 1379056 h 1588634"/>
              <a:gd name="connsiteX85" fmla="*/ 371774 w 1672153"/>
              <a:gd name="connsiteY85" fmla="*/ 1390962 h 1588634"/>
              <a:gd name="connsiteX86" fmla="*/ 386063 w 1672153"/>
              <a:gd name="connsiteY86" fmla="*/ 1429062 h 1588634"/>
              <a:gd name="connsiteX87" fmla="*/ 355105 w 1672153"/>
              <a:gd name="connsiteY87" fmla="*/ 1443349 h 1588634"/>
              <a:gd name="connsiteX88" fmla="*/ 328913 w 1672153"/>
              <a:gd name="connsiteY88" fmla="*/ 1457636 h 1588634"/>
              <a:gd name="connsiteX89" fmla="*/ 312242 w 1672153"/>
              <a:gd name="connsiteY89" fmla="*/ 1450493 h 1588634"/>
              <a:gd name="connsiteX90" fmla="*/ 588468 w 1672153"/>
              <a:gd name="connsiteY90" fmla="*/ 1138549 h 1588634"/>
              <a:gd name="connsiteX91" fmla="*/ 221757 w 1672153"/>
              <a:gd name="connsiteY91" fmla="*/ 1355243 h 1588634"/>
              <a:gd name="connsiteX92" fmla="*/ 243188 w 1672153"/>
              <a:gd name="connsiteY92" fmla="*/ 1338574 h 1588634"/>
              <a:gd name="connsiteX93" fmla="*/ 552750 w 1672153"/>
              <a:gd name="connsiteY93" fmla="*/ 1074256 h 1588634"/>
              <a:gd name="connsiteX94" fmla="*/ 250330 w 1672153"/>
              <a:gd name="connsiteY94" fmla="*/ 1286187 h 1588634"/>
              <a:gd name="connsiteX95" fmla="*/ 212232 w 1672153"/>
              <a:gd name="connsiteY95" fmla="*/ 1288568 h 1588634"/>
              <a:gd name="connsiteX96" fmla="*/ 457501 w 1672153"/>
              <a:gd name="connsiteY96" fmla="*/ 1038538 h 1588634"/>
              <a:gd name="connsiteX97" fmla="*/ 93167 w 1672153"/>
              <a:gd name="connsiteY97" fmla="*/ 1226656 h 1588634"/>
              <a:gd name="connsiteX98" fmla="*/ 347963 w 1672153"/>
              <a:gd name="connsiteY98" fmla="*/ 1043300 h 1588634"/>
              <a:gd name="connsiteX99" fmla="*/ 71738 w 1672153"/>
              <a:gd name="connsiteY99" fmla="*/ 1162362 h 1588634"/>
              <a:gd name="connsiteX100" fmla="*/ 83644 w 1672153"/>
              <a:gd name="connsiteY100" fmla="*/ 1098068 h 1588634"/>
              <a:gd name="connsiteX101" fmla="*/ 295576 w 1672153"/>
              <a:gd name="connsiteY101" fmla="*/ 1029012 h 1588634"/>
              <a:gd name="connsiteX102" fmla="*/ 301 w 1672153"/>
              <a:gd name="connsiteY102" fmla="*/ 1040918 h 1588634"/>
              <a:gd name="connsiteX103" fmla="*/ 26494 w 1672153"/>
              <a:gd name="connsiteY103" fmla="*/ 1017106 h 1588634"/>
              <a:gd name="connsiteX104" fmla="*/ 269382 w 1672153"/>
              <a:gd name="connsiteY104" fmla="*/ 971862 h 1588634"/>
              <a:gd name="connsiteX105" fmla="*/ 66976 w 1672153"/>
              <a:gd name="connsiteY105" fmla="*/ 974243 h 1588634"/>
              <a:gd name="connsiteX106" fmla="*/ 38401 w 1672153"/>
              <a:gd name="connsiteY106" fmla="*/ 969481 h 1588634"/>
              <a:gd name="connsiteX107" fmla="*/ 43163 w 1672153"/>
              <a:gd name="connsiteY107" fmla="*/ 921856 h 1588634"/>
              <a:gd name="connsiteX108" fmla="*/ 12207 w 1672153"/>
              <a:gd name="connsiteY108" fmla="*/ 907568 h 1588634"/>
              <a:gd name="connsiteX109" fmla="*/ 193177 w 1672153"/>
              <a:gd name="connsiteY109" fmla="*/ 869468 h 1588634"/>
              <a:gd name="connsiteX110" fmla="*/ 112219 w 1672153"/>
              <a:gd name="connsiteY110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281410 w 1672153"/>
              <a:gd name="connsiteY13" fmla="*/ 564668 h 1588634"/>
              <a:gd name="connsiteX14" fmla="*/ 1138537 w 1672153"/>
              <a:gd name="connsiteY14" fmla="*/ 97941 h 1588634"/>
              <a:gd name="connsiteX15" fmla="*/ 1188543 w 1672153"/>
              <a:gd name="connsiteY15" fmla="*/ 311 h 1588634"/>
              <a:gd name="connsiteX16" fmla="*/ 1152825 w 1672153"/>
              <a:gd name="connsiteY16" fmla="*/ 114610 h 1588634"/>
              <a:gd name="connsiteX17" fmla="*/ 1079007 w 1672153"/>
              <a:gd name="connsiteY17" fmla="*/ 193192 h 1588634"/>
              <a:gd name="connsiteX18" fmla="*/ 1143299 w 1672153"/>
              <a:gd name="connsiteY18" fmla="*/ 217006 h 1588634"/>
              <a:gd name="connsiteX19" fmla="*/ 1348086 w 1672153"/>
              <a:gd name="connsiteY19" fmla="*/ 493231 h 1588634"/>
              <a:gd name="connsiteX20" fmla="*/ 1248076 w 1672153"/>
              <a:gd name="connsiteY20" fmla="*/ 257486 h 1588634"/>
              <a:gd name="connsiteX21" fmla="*/ 1443336 w 1672153"/>
              <a:gd name="connsiteY21" fmla="*/ 445606 h 1588634"/>
              <a:gd name="connsiteX22" fmla="*/ 1438573 w 1672153"/>
              <a:gd name="connsiteY22" fmla="*/ 264631 h 1588634"/>
              <a:gd name="connsiteX23" fmla="*/ 1450480 w 1672153"/>
              <a:gd name="connsiteY23" fmla="*/ 200337 h 1588634"/>
              <a:gd name="connsiteX24" fmla="*/ 1488580 w 1672153"/>
              <a:gd name="connsiteY24" fmla="*/ 152712 h 1588634"/>
              <a:gd name="connsiteX25" fmla="*/ 1505249 w 1672153"/>
              <a:gd name="connsiteY25" fmla="*/ 147949 h 1588634"/>
              <a:gd name="connsiteX26" fmla="*/ 1593355 w 1672153"/>
              <a:gd name="connsiteY26" fmla="*/ 166999 h 1588634"/>
              <a:gd name="connsiteX27" fmla="*/ 1624311 w 1672153"/>
              <a:gd name="connsiteY27" fmla="*/ 188431 h 1588634"/>
              <a:gd name="connsiteX28" fmla="*/ 1650506 w 1672153"/>
              <a:gd name="connsiteY28" fmla="*/ 205098 h 1588634"/>
              <a:gd name="connsiteX29" fmla="*/ 1671936 w 1672153"/>
              <a:gd name="connsiteY29" fmla="*/ 221768 h 1588634"/>
              <a:gd name="connsiteX30" fmla="*/ 1652886 w 1672153"/>
              <a:gd name="connsiteY30" fmla="*/ 264631 h 1588634"/>
              <a:gd name="connsiteX31" fmla="*/ 1650505 w 1672153"/>
              <a:gd name="connsiteY31" fmla="*/ 319399 h 1588634"/>
              <a:gd name="connsiteX32" fmla="*/ 1636217 w 1672153"/>
              <a:gd name="connsiteY32" fmla="*/ 376549 h 1588634"/>
              <a:gd name="connsiteX33" fmla="*/ 1638599 w 1672153"/>
              <a:gd name="connsiteY33" fmla="*/ 386074 h 1588634"/>
              <a:gd name="connsiteX34" fmla="*/ 1669555 w 1672153"/>
              <a:gd name="connsiteY34" fmla="*/ 393218 h 1588634"/>
              <a:gd name="connsiteX35" fmla="*/ 1657649 w 1672153"/>
              <a:gd name="connsiteY35" fmla="*/ 424174 h 1588634"/>
              <a:gd name="connsiteX36" fmla="*/ 1624311 w 1672153"/>
              <a:gd name="connsiteY36" fmla="*/ 445606 h 1588634"/>
              <a:gd name="connsiteX37" fmla="*/ 1610024 w 1672153"/>
              <a:gd name="connsiteY37" fmla="*/ 476562 h 1588634"/>
              <a:gd name="connsiteX38" fmla="*/ 1613277 w 1672153"/>
              <a:gd name="connsiteY38" fmla="*/ 559169 h 1588634"/>
              <a:gd name="connsiteX39" fmla="*/ 1600498 w 1672153"/>
              <a:gd name="connsiteY39" fmla="*/ 590862 h 1588634"/>
              <a:gd name="connsiteX40" fmla="*/ 1598117 w 1672153"/>
              <a:gd name="connsiteY40" fmla="*/ 655156 h 1588634"/>
              <a:gd name="connsiteX41" fmla="*/ 1619549 w 1672153"/>
              <a:gd name="connsiteY41" fmla="*/ 690874 h 1588634"/>
              <a:gd name="connsiteX42" fmla="*/ 1614786 w 1672153"/>
              <a:gd name="connsiteY42" fmla="*/ 743262 h 1588634"/>
              <a:gd name="connsiteX43" fmla="*/ 1617167 w 1672153"/>
              <a:gd name="connsiteY43" fmla="*/ 790887 h 1588634"/>
              <a:gd name="connsiteX44" fmla="*/ 1605261 w 1672153"/>
              <a:gd name="connsiteY44" fmla="*/ 805174 h 1588634"/>
              <a:gd name="connsiteX45" fmla="*/ 1576686 w 1672153"/>
              <a:gd name="connsiteY45" fmla="*/ 890899 h 1588634"/>
              <a:gd name="connsiteX46" fmla="*/ 1545732 w 1672153"/>
              <a:gd name="connsiteY46" fmla="*/ 967098 h 1588634"/>
              <a:gd name="connsiteX47" fmla="*/ 1510011 w 1672153"/>
              <a:gd name="connsiteY47" fmla="*/ 945668 h 1588634"/>
              <a:gd name="connsiteX48" fmla="*/ 1450480 w 1672153"/>
              <a:gd name="connsiteY48" fmla="*/ 917093 h 1588634"/>
              <a:gd name="connsiteX49" fmla="*/ 1421905 w 1672153"/>
              <a:gd name="connsiteY49" fmla="*/ 883756 h 1588634"/>
              <a:gd name="connsiteX50" fmla="*/ 1388569 w 1672153"/>
              <a:gd name="connsiteY50" fmla="*/ 869468 h 1588634"/>
              <a:gd name="connsiteX51" fmla="*/ 1355230 w 1672153"/>
              <a:gd name="connsiteY51" fmla="*/ 871849 h 1588634"/>
              <a:gd name="connsiteX52" fmla="*/ 1305224 w 1672153"/>
              <a:gd name="connsiteY52" fmla="*/ 895662 h 1588634"/>
              <a:gd name="connsiteX53" fmla="*/ 1281411 w 1672153"/>
              <a:gd name="connsiteY53" fmla="*/ 909949 h 1588634"/>
              <a:gd name="connsiteX54" fmla="*/ 1212357 w 1672153"/>
              <a:gd name="connsiteY54" fmla="*/ 926618 h 1588634"/>
              <a:gd name="connsiteX55" fmla="*/ 1190924 w 1672153"/>
              <a:gd name="connsiteY55" fmla="*/ 957574 h 1588634"/>
              <a:gd name="connsiteX56" fmla="*/ 1188542 w 1672153"/>
              <a:gd name="connsiteY56" fmla="*/ 1036156 h 1588634"/>
              <a:gd name="connsiteX57" fmla="*/ 1190926 w 1672153"/>
              <a:gd name="connsiteY57" fmla="*/ 1062348 h 1588634"/>
              <a:gd name="connsiteX58" fmla="*/ 1090911 w 1672153"/>
              <a:gd name="connsiteY58" fmla="*/ 1112356 h 1588634"/>
              <a:gd name="connsiteX59" fmla="*/ 1048049 w 1672153"/>
              <a:gd name="connsiteY59" fmla="*/ 1112356 h 1588634"/>
              <a:gd name="connsiteX60" fmla="*/ 957563 w 1672153"/>
              <a:gd name="connsiteY60" fmla="*/ 1148073 h 1588634"/>
              <a:gd name="connsiteX61" fmla="*/ 936130 w 1672153"/>
              <a:gd name="connsiteY61" fmla="*/ 1188556 h 1588634"/>
              <a:gd name="connsiteX62" fmla="*/ 936132 w 1672153"/>
              <a:gd name="connsiteY62" fmla="*/ 1238562 h 1588634"/>
              <a:gd name="connsiteX63" fmla="*/ 886124 w 1672153"/>
              <a:gd name="connsiteY63" fmla="*/ 1279043 h 1588634"/>
              <a:gd name="connsiteX64" fmla="*/ 869457 w 1672153"/>
              <a:gd name="connsiteY64" fmla="*/ 1309999 h 1588634"/>
              <a:gd name="connsiteX65" fmla="*/ 871836 w 1672153"/>
              <a:gd name="connsiteY65" fmla="*/ 1331431 h 1588634"/>
              <a:gd name="connsiteX66" fmla="*/ 905174 w 1672153"/>
              <a:gd name="connsiteY66" fmla="*/ 1326668 h 1588634"/>
              <a:gd name="connsiteX67" fmla="*/ 928988 w 1672153"/>
              <a:gd name="connsiteY67" fmla="*/ 1350480 h 1588634"/>
              <a:gd name="connsiteX68" fmla="*/ 917080 w 1672153"/>
              <a:gd name="connsiteY68" fmla="*/ 1383818 h 1588634"/>
              <a:gd name="connsiteX69" fmla="*/ 914699 w 1672153"/>
              <a:gd name="connsiteY69" fmla="*/ 1421918 h 1588634"/>
              <a:gd name="connsiteX70" fmla="*/ 836119 w 1672153"/>
              <a:gd name="connsiteY70" fmla="*/ 1450493 h 1588634"/>
              <a:gd name="connsiteX71" fmla="*/ 790875 w 1672153"/>
              <a:gd name="connsiteY71" fmla="*/ 1402868 h 1588634"/>
              <a:gd name="connsiteX72" fmla="*/ 759917 w 1672153"/>
              <a:gd name="connsiteY72" fmla="*/ 1560031 h 1588634"/>
              <a:gd name="connsiteX73" fmla="*/ 723866 w 1672153"/>
              <a:gd name="connsiteY73" fmla="*/ 1573018 h 1588634"/>
              <a:gd name="connsiteX74" fmla="*/ 774205 w 1672153"/>
              <a:gd name="connsiteY74" fmla="*/ 1324287 h 1588634"/>
              <a:gd name="connsiteX75" fmla="*/ 617042 w 1672153"/>
              <a:gd name="connsiteY75" fmla="*/ 1571937 h 1588634"/>
              <a:gd name="connsiteX76" fmla="*/ 562276 w 1672153"/>
              <a:gd name="connsiteY76" fmla="*/ 1543362 h 1588634"/>
              <a:gd name="connsiteX77" fmla="*/ 745629 w 1672153"/>
              <a:gd name="connsiteY77" fmla="*/ 1300474 h 1588634"/>
              <a:gd name="connsiteX78" fmla="*/ 478932 w 1672153"/>
              <a:gd name="connsiteY78" fmla="*/ 1479067 h 1588634"/>
              <a:gd name="connsiteX79" fmla="*/ 507505 w 1672153"/>
              <a:gd name="connsiteY79" fmla="*/ 1455256 h 1588634"/>
              <a:gd name="connsiteX80" fmla="*/ 700386 w 1672153"/>
              <a:gd name="connsiteY80" fmla="*/ 1262374 h 1588634"/>
              <a:gd name="connsiteX81" fmla="*/ 433686 w 1672153"/>
              <a:gd name="connsiteY81" fmla="*/ 1426681 h 1588634"/>
              <a:gd name="connsiteX82" fmla="*/ 612280 w 1672153"/>
              <a:gd name="connsiteY82" fmla="*/ 1217130 h 1588634"/>
              <a:gd name="connsiteX83" fmla="*/ 376538 w 1672153"/>
              <a:gd name="connsiteY83" fmla="*/ 1379056 h 1588634"/>
              <a:gd name="connsiteX84" fmla="*/ 371774 w 1672153"/>
              <a:gd name="connsiteY84" fmla="*/ 1390962 h 1588634"/>
              <a:gd name="connsiteX85" fmla="*/ 386063 w 1672153"/>
              <a:gd name="connsiteY85" fmla="*/ 1429062 h 1588634"/>
              <a:gd name="connsiteX86" fmla="*/ 355105 w 1672153"/>
              <a:gd name="connsiteY86" fmla="*/ 1443349 h 1588634"/>
              <a:gd name="connsiteX87" fmla="*/ 328913 w 1672153"/>
              <a:gd name="connsiteY87" fmla="*/ 1457636 h 1588634"/>
              <a:gd name="connsiteX88" fmla="*/ 312242 w 1672153"/>
              <a:gd name="connsiteY88" fmla="*/ 1450493 h 1588634"/>
              <a:gd name="connsiteX89" fmla="*/ 588468 w 1672153"/>
              <a:gd name="connsiteY89" fmla="*/ 1138549 h 1588634"/>
              <a:gd name="connsiteX90" fmla="*/ 221757 w 1672153"/>
              <a:gd name="connsiteY90" fmla="*/ 1355243 h 1588634"/>
              <a:gd name="connsiteX91" fmla="*/ 243188 w 1672153"/>
              <a:gd name="connsiteY91" fmla="*/ 1338574 h 1588634"/>
              <a:gd name="connsiteX92" fmla="*/ 552750 w 1672153"/>
              <a:gd name="connsiteY92" fmla="*/ 1074256 h 1588634"/>
              <a:gd name="connsiteX93" fmla="*/ 250330 w 1672153"/>
              <a:gd name="connsiteY93" fmla="*/ 1286187 h 1588634"/>
              <a:gd name="connsiteX94" fmla="*/ 212232 w 1672153"/>
              <a:gd name="connsiteY94" fmla="*/ 1288568 h 1588634"/>
              <a:gd name="connsiteX95" fmla="*/ 457501 w 1672153"/>
              <a:gd name="connsiteY95" fmla="*/ 1038538 h 1588634"/>
              <a:gd name="connsiteX96" fmla="*/ 93167 w 1672153"/>
              <a:gd name="connsiteY96" fmla="*/ 1226656 h 1588634"/>
              <a:gd name="connsiteX97" fmla="*/ 347963 w 1672153"/>
              <a:gd name="connsiteY97" fmla="*/ 1043300 h 1588634"/>
              <a:gd name="connsiteX98" fmla="*/ 71738 w 1672153"/>
              <a:gd name="connsiteY98" fmla="*/ 1162362 h 1588634"/>
              <a:gd name="connsiteX99" fmla="*/ 83644 w 1672153"/>
              <a:gd name="connsiteY99" fmla="*/ 1098068 h 1588634"/>
              <a:gd name="connsiteX100" fmla="*/ 295576 w 1672153"/>
              <a:gd name="connsiteY100" fmla="*/ 1029012 h 1588634"/>
              <a:gd name="connsiteX101" fmla="*/ 301 w 1672153"/>
              <a:gd name="connsiteY101" fmla="*/ 1040918 h 1588634"/>
              <a:gd name="connsiteX102" fmla="*/ 26494 w 1672153"/>
              <a:gd name="connsiteY102" fmla="*/ 1017106 h 1588634"/>
              <a:gd name="connsiteX103" fmla="*/ 269382 w 1672153"/>
              <a:gd name="connsiteY103" fmla="*/ 971862 h 1588634"/>
              <a:gd name="connsiteX104" fmla="*/ 66976 w 1672153"/>
              <a:gd name="connsiteY104" fmla="*/ 974243 h 1588634"/>
              <a:gd name="connsiteX105" fmla="*/ 38401 w 1672153"/>
              <a:gd name="connsiteY105" fmla="*/ 969481 h 1588634"/>
              <a:gd name="connsiteX106" fmla="*/ 43163 w 1672153"/>
              <a:gd name="connsiteY106" fmla="*/ 921856 h 1588634"/>
              <a:gd name="connsiteX107" fmla="*/ 12207 w 1672153"/>
              <a:gd name="connsiteY107" fmla="*/ 907568 h 1588634"/>
              <a:gd name="connsiteX108" fmla="*/ 193177 w 1672153"/>
              <a:gd name="connsiteY108" fmla="*/ 869468 h 1588634"/>
              <a:gd name="connsiteX109" fmla="*/ 112219 w 1672153"/>
              <a:gd name="connsiteY109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281410 w 1672153"/>
              <a:gd name="connsiteY13" fmla="*/ 564668 h 1588634"/>
              <a:gd name="connsiteX14" fmla="*/ 1138537 w 1672153"/>
              <a:gd name="connsiteY14" fmla="*/ 97941 h 1588634"/>
              <a:gd name="connsiteX15" fmla="*/ 1188543 w 1672153"/>
              <a:gd name="connsiteY15" fmla="*/ 311 h 1588634"/>
              <a:gd name="connsiteX16" fmla="*/ 1152825 w 1672153"/>
              <a:gd name="connsiteY16" fmla="*/ 114610 h 1588634"/>
              <a:gd name="connsiteX17" fmla="*/ 1143299 w 1672153"/>
              <a:gd name="connsiteY17" fmla="*/ 217006 h 1588634"/>
              <a:gd name="connsiteX18" fmla="*/ 1348086 w 1672153"/>
              <a:gd name="connsiteY18" fmla="*/ 493231 h 1588634"/>
              <a:gd name="connsiteX19" fmla="*/ 1248076 w 1672153"/>
              <a:gd name="connsiteY19" fmla="*/ 257486 h 1588634"/>
              <a:gd name="connsiteX20" fmla="*/ 1443336 w 1672153"/>
              <a:gd name="connsiteY20" fmla="*/ 445606 h 1588634"/>
              <a:gd name="connsiteX21" fmla="*/ 1438573 w 1672153"/>
              <a:gd name="connsiteY21" fmla="*/ 264631 h 1588634"/>
              <a:gd name="connsiteX22" fmla="*/ 1450480 w 1672153"/>
              <a:gd name="connsiteY22" fmla="*/ 200337 h 1588634"/>
              <a:gd name="connsiteX23" fmla="*/ 1488580 w 1672153"/>
              <a:gd name="connsiteY23" fmla="*/ 152712 h 1588634"/>
              <a:gd name="connsiteX24" fmla="*/ 1505249 w 1672153"/>
              <a:gd name="connsiteY24" fmla="*/ 147949 h 1588634"/>
              <a:gd name="connsiteX25" fmla="*/ 1593355 w 1672153"/>
              <a:gd name="connsiteY25" fmla="*/ 166999 h 1588634"/>
              <a:gd name="connsiteX26" fmla="*/ 1624311 w 1672153"/>
              <a:gd name="connsiteY26" fmla="*/ 188431 h 1588634"/>
              <a:gd name="connsiteX27" fmla="*/ 1650506 w 1672153"/>
              <a:gd name="connsiteY27" fmla="*/ 205098 h 1588634"/>
              <a:gd name="connsiteX28" fmla="*/ 1671936 w 1672153"/>
              <a:gd name="connsiteY28" fmla="*/ 221768 h 1588634"/>
              <a:gd name="connsiteX29" fmla="*/ 1652886 w 1672153"/>
              <a:gd name="connsiteY29" fmla="*/ 264631 h 1588634"/>
              <a:gd name="connsiteX30" fmla="*/ 1650505 w 1672153"/>
              <a:gd name="connsiteY30" fmla="*/ 319399 h 1588634"/>
              <a:gd name="connsiteX31" fmla="*/ 1636217 w 1672153"/>
              <a:gd name="connsiteY31" fmla="*/ 376549 h 1588634"/>
              <a:gd name="connsiteX32" fmla="*/ 1638599 w 1672153"/>
              <a:gd name="connsiteY32" fmla="*/ 386074 h 1588634"/>
              <a:gd name="connsiteX33" fmla="*/ 1669555 w 1672153"/>
              <a:gd name="connsiteY33" fmla="*/ 393218 h 1588634"/>
              <a:gd name="connsiteX34" fmla="*/ 1657649 w 1672153"/>
              <a:gd name="connsiteY34" fmla="*/ 424174 h 1588634"/>
              <a:gd name="connsiteX35" fmla="*/ 1624311 w 1672153"/>
              <a:gd name="connsiteY35" fmla="*/ 445606 h 1588634"/>
              <a:gd name="connsiteX36" fmla="*/ 1610024 w 1672153"/>
              <a:gd name="connsiteY36" fmla="*/ 476562 h 1588634"/>
              <a:gd name="connsiteX37" fmla="*/ 1613277 w 1672153"/>
              <a:gd name="connsiteY37" fmla="*/ 559169 h 1588634"/>
              <a:gd name="connsiteX38" fmla="*/ 1600498 w 1672153"/>
              <a:gd name="connsiteY38" fmla="*/ 590862 h 1588634"/>
              <a:gd name="connsiteX39" fmla="*/ 1598117 w 1672153"/>
              <a:gd name="connsiteY39" fmla="*/ 655156 h 1588634"/>
              <a:gd name="connsiteX40" fmla="*/ 1619549 w 1672153"/>
              <a:gd name="connsiteY40" fmla="*/ 690874 h 1588634"/>
              <a:gd name="connsiteX41" fmla="*/ 1614786 w 1672153"/>
              <a:gd name="connsiteY41" fmla="*/ 743262 h 1588634"/>
              <a:gd name="connsiteX42" fmla="*/ 1617167 w 1672153"/>
              <a:gd name="connsiteY42" fmla="*/ 790887 h 1588634"/>
              <a:gd name="connsiteX43" fmla="*/ 1605261 w 1672153"/>
              <a:gd name="connsiteY43" fmla="*/ 805174 h 1588634"/>
              <a:gd name="connsiteX44" fmla="*/ 1576686 w 1672153"/>
              <a:gd name="connsiteY44" fmla="*/ 890899 h 1588634"/>
              <a:gd name="connsiteX45" fmla="*/ 1545732 w 1672153"/>
              <a:gd name="connsiteY45" fmla="*/ 967098 h 1588634"/>
              <a:gd name="connsiteX46" fmla="*/ 1510011 w 1672153"/>
              <a:gd name="connsiteY46" fmla="*/ 945668 h 1588634"/>
              <a:gd name="connsiteX47" fmla="*/ 1450480 w 1672153"/>
              <a:gd name="connsiteY47" fmla="*/ 917093 h 1588634"/>
              <a:gd name="connsiteX48" fmla="*/ 1421905 w 1672153"/>
              <a:gd name="connsiteY48" fmla="*/ 883756 h 1588634"/>
              <a:gd name="connsiteX49" fmla="*/ 1388569 w 1672153"/>
              <a:gd name="connsiteY49" fmla="*/ 869468 h 1588634"/>
              <a:gd name="connsiteX50" fmla="*/ 1355230 w 1672153"/>
              <a:gd name="connsiteY50" fmla="*/ 871849 h 1588634"/>
              <a:gd name="connsiteX51" fmla="*/ 1305224 w 1672153"/>
              <a:gd name="connsiteY51" fmla="*/ 895662 h 1588634"/>
              <a:gd name="connsiteX52" fmla="*/ 1281411 w 1672153"/>
              <a:gd name="connsiteY52" fmla="*/ 909949 h 1588634"/>
              <a:gd name="connsiteX53" fmla="*/ 1212357 w 1672153"/>
              <a:gd name="connsiteY53" fmla="*/ 926618 h 1588634"/>
              <a:gd name="connsiteX54" fmla="*/ 1190924 w 1672153"/>
              <a:gd name="connsiteY54" fmla="*/ 957574 h 1588634"/>
              <a:gd name="connsiteX55" fmla="*/ 1188542 w 1672153"/>
              <a:gd name="connsiteY55" fmla="*/ 1036156 h 1588634"/>
              <a:gd name="connsiteX56" fmla="*/ 1190926 w 1672153"/>
              <a:gd name="connsiteY56" fmla="*/ 1062348 h 1588634"/>
              <a:gd name="connsiteX57" fmla="*/ 1090911 w 1672153"/>
              <a:gd name="connsiteY57" fmla="*/ 1112356 h 1588634"/>
              <a:gd name="connsiteX58" fmla="*/ 1048049 w 1672153"/>
              <a:gd name="connsiteY58" fmla="*/ 1112356 h 1588634"/>
              <a:gd name="connsiteX59" fmla="*/ 957563 w 1672153"/>
              <a:gd name="connsiteY59" fmla="*/ 1148073 h 1588634"/>
              <a:gd name="connsiteX60" fmla="*/ 936130 w 1672153"/>
              <a:gd name="connsiteY60" fmla="*/ 1188556 h 1588634"/>
              <a:gd name="connsiteX61" fmla="*/ 936132 w 1672153"/>
              <a:gd name="connsiteY61" fmla="*/ 1238562 h 1588634"/>
              <a:gd name="connsiteX62" fmla="*/ 886124 w 1672153"/>
              <a:gd name="connsiteY62" fmla="*/ 1279043 h 1588634"/>
              <a:gd name="connsiteX63" fmla="*/ 869457 w 1672153"/>
              <a:gd name="connsiteY63" fmla="*/ 1309999 h 1588634"/>
              <a:gd name="connsiteX64" fmla="*/ 871836 w 1672153"/>
              <a:gd name="connsiteY64" fmla="*/ 1331431 h 1588634"/>
              <a:gd name="connsiteX65" fmla="*/ 905174 w 1672153"/>
              <a:gd name="connsiteY65" fmla="*/ 1326668 h 1588634"/>
              <a:gd name="connsiteX66" fmla="*/ 928988 w 1672153"/>
              <a:gd name="connsiteY66" fmla="*/ 1350480 h 1588634"/>
              <a:gd name="connsiteX67" fmla="*/ 917080 w 1672153"/>
              <a:gd name="connsiteY67" fmla="*/ 1383818 h 1588634"/>
              <a:gd name="connsiteX68" fmla="*/ 914699 w 1672153"/>
              <a:gd name="connsiteY68" fmla="*/ 1421918 h 1588634"/>
              <a:gd name="connsiteX69" fmla="*/ 836119 w 1672153"/>
              <a:gd name="connsiteY69" fmla="*/ 1450493 h 1588634"/>
              <a:gd name="connsiteX70" fmla="*/ 790875 w 1672153"/>
              <a:gd name="connsiteY70" fmla="*/ 1402868 h 1588634"/>
              <a:gd name="connsiteX71" fmla="*/ 759917 w 1672153"/>
              <a:gd name="connsiteY71" fmla="*/ 1560031 h 1588634"/>
              <a:gd name="connsiteX72" fmla="*/ 723866 w 1672153"/>
              <a:gd name="connsiteY72" fmla="*/ 1573018 h 1588634"/>
              <a:gd name="connsiteX73" fmla="*/ 774205 w 1672153"/>
              <a:gd name="connsiteY73" fmla="*/ 1324287 h 1588634"/>
              <a:gd name="connsiteX74" fmla="*/ 617042 w 1672153"/>
              <a:gd name="connsiteY74" fmla="*/ 1571937 h 1588634"/>
              <a:gd name="connsiteX75" fmla="*/ 562276 w 1672153"/>
              <a:gd name="connsiteY75" fmla="*/ 1543362 h 1588634"/>
              <a:gd name="connsiteX76" fmla="*/ 745629 w 1672153"/>
              <a:gd name="connsiteY76" fmla="*/ 1300474 h 1588634"/>
              <a:gd name="connsiteX77" fmla="*/ 478932 w 1672153"/>
              <a:gd name="connsiteY77" fmla="*/ 1479067 h 1588634"/>
              <a:gd name="connsiteX78" fmla="*/ 507505 w 1672153"/>
              <a:gd name="connsiteY78" fmla="*/ 1455256 h 1588634"/>
              <a:gd name="connsiteX79" fmla="*/ 700386 w 1672153"/>
              <a:gd name="connsiteY79" fmla="*/ 1262374 h 1588634"/>
              <a:gd name="connsiteX80" fmla="*/ 433686 w 1672153"/>
              <a:gd name="connsiteY80" fmla="*/ 1426681 h 1588634"/>
              <a:gd name="connsiteX81" fmla="*/ 612280 w 1672153"/>
              <a:gd name="connsiteY81" fmla="*/ 1217130 h 1588634"/>
              <a:gd name="connsiteX82" fmla="*/ 376538 w 1672153"/>
              <a:gd name="connsiteY82" fmla="*/ 1379056 h 1588634"/>
              <a:gd name="connsiteX83" fmla="*/ 371774 w 1672153"/>
              <a:gd name="connsiteY83" fmla="*/ 1390962 h 1588634"/>
              <a:gd name="connsiteX84" fmla="*/ 386063 w 1672153"/>
              <a:gd name="connsiteY84" fmla="*/ 1429062 h 1588634"/>
              <a:gd name="connsiteX85" fmla="*/ 355105 w 1672153"/>
              <a:gd name="connsiteY85" fmla="*/ 1443349 h 1588634"/>
              <a:gd name="connsiteX86" fmla="*/ 328913 w 1672153"/>
              <a:gd name="connsiteY86" fmla="*/ 1457636 h 1588634"/>
              <a:gd name="connsiteX87" fmla="*/ 312242 w 1672153"/>
              <a:gd name="connsiteY87" fmla="*/ 1450493 h 1588634"/>
              <a:gd name="connsiteX88" fmla="*/ 588468 w 1672153"/>
              <a:gd name="connsiteY88" fmla="*/ 1138549 h 1588634"/>
              <a:gd name="connsiteX89" fmla="*/ 221757 w 1672153"/>
              <a:gd name="connsiteY89" fmla="*/ 1355243 h 1588634"/>
              <a:gd name="connsiteX90" fmla="*/ 243188 w 1672153"/>
              <a:gd name="connsiteY90" fmla="*/ 1338574 h 1588634"/>
              <a:gd name="connsiteX91" fmla="*/ 552750 w 1672153"/>
              <a:gd name="connsiteY91" fmla="*/ 1074256 h 1588634"/>
              <a:gd name="connsiteX92" fmla="*/ 250330 w 1672153"/>
              <a:gd name="connsiteY92" fmla="*/ 1286187 h 1588634"/>
              <a:gd name="connsiteX93" fmla="*/ 212232 w 1672153"/>
              <a:gd name="connsiteY93" fmla="*/ 1288568 h 1588634"/>
              <a:gd name="connsiteX94" fmla="*/ 457501 w 1672153"/>
              <a:gd name="connsiteY94" fmla="*/ 1038538 h 1588634"/>
              <a:gd name="connsiteX95" fmla="*/ 93167 w 1672153"/>
              <a:gd name="connsiteY95" fmla="*/ 1226656 h 1588634"/>
              <a:gd name="connsiteX96" fmla="*/ 347963 w 1672153"/>
              <a:gd name="connsiteY96" fmla="*/ 1043300 h 1588634"/>
              <a:gd name="connsiteX97" fmla="*/ 71738 w 1672153"/>
              <a:gd name="connsiteY97" fmla="*/ 1162362 h 1588634"/>
              <a:gd name="connsiteX98" fmla="*/ 83644 w 1672153"/>
              <a:gd name="connsiteY98" fmla="*/ 1098068 h 1588634"/>
              <a:gd name="connsiteX99" fmla="*/ 295576 w 1672153"/>
              <a:gd name="connsiteY99" fmla="*/ 1029012 h 1588634"/>
              <a:gd name="connsiteX100" fmla="*/ 301 w 1672153"/>
              <a:gd name="connsiteY100" fmla="*/ 1040918 h 1588634"/>
              <a:gd name="connsiteX101" fmla="*/ 26494 w 1672153"/>
              <a:gd name="connsiteY101" fmla="*/ 1017106 h 1588634"/>
              <a:gd name="connsiteX102" fmla="*/ 269382 w 1672153"/>
              <a:gd name="connsiteY102" fmla="*/ 971862 h 1588634"/>
              <a:gd name="connsiteX103" fmla="*/ 66976 w 1672153"/>
              <a:gd name="connsiteY103" fmla="*/ 974243 h 1588634"/>
              <a:gd name="connsiteX104" fmla="*/ 38401 w 1672153"/>
              <a:gd name="connsiteY104" fmla="*/ 969481 h 1588634"/>
              <a:gd name="connsiteX105" fmla="*/ 43163 w 1672153"/>
              <a:gd name="connsiteY105" fmla="*/ 921856 h 1588634"/>
              <a:gd name="connsiteX106" fmla="*/ 12207 w 1672153"/>
              <a:gd name="connsiteY106" fmla="*/ 907568 h 1588634"/>
              <a:gd name="connsiteX107" fmla="*/ 193177 w 1672153"/>
              <a:gd name="connsiteY107" fmla="*/ 869468 h 1588634"/>
              <a:gd name="connsiteX108" fmla="*/ 112219 w 1672153"/>
              <a:gd name="connsiteY108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281410 w 1672153"/>
              <a:gd name="connsiteY13" fmla="*/ 564668 h 1588634"/>
              <a:gd name="connsiteX14" fmla="*/ 1138537 w 1672153"/>
              <a:gd name="connsiteY14" fmla="*/ 97941 h 1588634"/>
              <a:gd name="connsiteX15" fmla="*/ 1188543 w 1672153"/>
              <a:gd name="connsiteY15" fmla="*/ 311 h 1588634"/>
              <a:gd name="connsiteX16" fmla="*/ 1152825 w 1672153"/>
              <a:gd name="connsiteY16" fmla="*/ 114610 h 1588634"/>
              <a:gd name="connsiteX17" fmla="*/ 1348086 w 1672153"/>
              <a:gd name="connsiteY17" fmla="*/ 493231 h 1588634"/>
              <a:gd name="connsiteX18" fmla="*/ 1248076 w 1672153"/>
              <a:gd name="connsiteY18" fmla="*/ 257486 h 1588634"/>
              <a:gd name="connsiteX19" fmla="*/ 1443336 w 1672153"/>
              <a:gd name="connsiteY19" fmla="*/ 445606 h 1588634"/>
              <a:gd name="connsiteX20" fmla="*/ 1438573 w 1672153"/>
              <a:gd name="connsiteY20" fmla="*/ 264631 h 1588634"/>
              <a:gd name="connsiteX21" fmla="*/ 1450480 w 1672153"/>
              <a:gd name="connsiteY21" fmla="*/ 200337 h 1588634"/>
              <a:gd name="connsiteX22" fmla="*/ 1488580 w 1672153"/>
              <a:gd name="connsiteY22" fmla="*/ 152712 h 1588634"/>
              <a:gd name="connsiteX23" fmla="*/ 1505249 w 1672153"/>
              <a:gd name="connsiteY23" fmla="*/ 147949 h 1588634"/>
              <a:gd name="connsiteX24" fmla="*/ 1593355 w 1672153"/>
              <a:gd name="connsiteY24" fmla="*/ 166999 h 1588634"/>
              <a:gd name="connsiteX25" fmla="*/ 1624311 w 1672153"/>
              <a:gd name="connsiteY25" fmla="*/ 188431 h 1588634"/>
              <a:gd name="connsiteX26" fmla="*/ 1650506 w 1672153"/>
              <a:gd name="connsiteY26" fmla="*/ 205098 h 1588634"/>
              <a:gd name="connsiteX27" fmla="*/ 1671936 w 1672153"/>
              <a:gd name="connsiteY27" fmla="*/ 221768 h 1588634"/>
              <a:gd name="connsiteX28" fmla="*/ 1652886 w 1672153"/>
              <a:gd name="connsiteY28" fmla="*/ 264631 h 1588634"/>
              <a:gd name="connsiteX29" fmla="*/ 1650505 w 1672153"/>
              <a:gd name="connsiteY29" fmla="*/ 319399 h 1588634"/>
              <a:gd name="connsiteX30" fmla="*/ 1636217 w 1672153"/>
              <a:gd name="connsiteY30" fmla="*/ 376549 h 1588634"/>
              <a:gd name="connsiteX31" fmla="*/ 1638599 w 1672153"/>
              <a:gd name="connsiteY31" fmla="*/ 386074 h 1588634"/>
              <a:gd name="connsiteX32" fmla="*/ 1669555 w 1672153"/>
              <a:gd name="connsiteY32" fmla="*/ 393218 h 1588634"/>
              <a:gd name="connsiteX33" fmla="*/ 1657649 w 1672153"/>
              <a:gd name="connsiteY33" fmla="*/ 424174 h 1588634"/>
              <a:gd name="connsiteX34" fmla="*/ 1624311 w 1672153"/>
              <a:gd name="connsiteY34" fmla="*/ 445606 h 1588634"/>
              <a:gd name="connsiteX35" fmla="*/ 1610024 w 1672153"/>
              <a:gd name="connsiteY35" fmla="*/ 476562 h 1588634"/>
              <a:gd name="connsiteX36" fmla="*/ 1613277 w 1672153"/>
              <a:gd name="connsiteY36" fmla="*/ 559169 h 1588634"/>
              <a:gd name="connsiteX37" fmla="*/ 1600498 w 1672153"/>
              <a:gd name="connsiteY37" fmla="*/ 590862 h 1588634"/>
              <a:gd name="connsiteX38" fmla="*/ 1598117 w 1672153"/>
              <a:gd name="connsiteY38" fmla="*/ 655156 h 1588634"/>
              <a:gd name="connsiteX39" fmla="*/ 1619549 w 1672153"/>
              <a:gd name="connsiteY39" fmla="*/ 690874 h 1588634"/>
              <a:gd name="connsiteX40" fmla="*/ 1614786 w 1672153"/>
              <a:gd name="connsiteY40" fmla="*/ 743262 h 1588634"/>
              <a:gd name="connsiteX41" fmla="*/ 1617167 w 1672153"/>
              <a:gd name="connsiteY41" fmla="*/ 790887 h 1588634"/>
              <a:gd name="connsiteX42" fmla="*/ 1605261 w 1672153"/>
              <a:gd name="connsiteY42" fmla="*/ 805174 h 1588634"/>
              <a:gd name="connsiteX43" fmla="*/ 1576686 w 1672153"/>
              <a:gd name="connsiteY43" fmla="*/ 890899 h 1588634"/>
              <a:gd name="connsiteX44" fmla="*/ 1545732 w 1672153"/>
              <a:gd name="connsiteY44" fmla="*/ 967098 h 1588634"/>
              <a:gd name="connsiteX45" fmla="*/ 1510011 w 1672153"/>
              <a:gd name="connsiteY45" fmla="*/ 945668 h 1588634"/>
              <a:gd name="connsiteX46" fmla="*/ 1450480 w 1672153"/>
              <a:gd name="connsiteY46" fmla="*/ 917093 h 1588634"/>
              <a:gd name="connsiteX47" fmla="*/ 1421905 w 1672153"/>
              <a:gd name="connsiteY47" fmla="*/ 883756 h 1588634"/>
              <a:gd name="connsiteX48" fmla="*/ 1388569 w 1672153"/>
              <a:gd name="connsiteY48" fmla="*/ 869468 h 1588634"/>
              <a:gd name="connsiteX49" fmla="*/ 1355230 w 1672153"/>
              <a:gd name="connsiteY49" fmla="*/ 871849 h 1588634"/>
              <a:gd name="connsiteX50" fmla="*/ 1305224 w 1672153"/>
              <a:gd name="connsiteY50" fmla="*/ 895662 h 1588634"/>
              <a:gd name="connsiteX51" fmla="*/ 1281411 w 1672153"/>
              <a:gd name="connsiteY51" fmla="*/ 909949 h 1588634"/>
              <a:gd name="connsiteX52" fmla="*/ 1212357 w 1672153"/>
              <a:gd name="connsiteY52" fmla="*/ 926618 h 1588634"/>
              <a:gd name="connsiteX53" fmla="*/ 1190924 w 1672153"/>
              <a:gd name="connsiteY53" fmla="*/ 957574 h 1588634"/>
              <a:gd name="connsiteX54" fmla="*/ 1188542 w 1672153"/>
              <a:gd name="connsiteY54" fmla="*/ 1036156 h 1588634"/>
              <a:gd name="connsiteX55" fmla="*/ 1190926 w 1672153"/>
              <a:gd name="connsiteY55" fmla="*/ 1062348 h 1588634"/>
              <a:gd name="connsiteX56" fmla="*/ 1090911 w 1672153"/>
              <a:gd name="connsiteY56" fmla="*/ 1112356 h 1588634"/>
              <a:gd name="connsiteX57" fmla="*/ 1048049 w 1672153"/>
              <a:gd name="connsiteY57" fmla="*/ 1112356 h 1588634"/>
              <a:gd name="connsiteX58" fmla="*/ 957563 w 1672153"/>
              <a:gd name="connsiteY58" fmla="*/ 1148073 h 1588634"/>
              <a:gd name="connsiteX59" fmla="*/ 936130 w 1672153"/>
              <a:gd name="connsiteY59" fmla="*/ 1188556 h 1588634"/>
              <a:gd name="connsiteX60" fmla="*/ 936132 w 1672153"/>
              <a:gd name="connsiteY60" fmla="*/ 1238562 h 1588634"/>
              <a:gd name="connsiteX61" fmla="*/ 886124 w 1672153"/>
              <a:gd name="connsiteY61" fmla="*/ 1279043 h 1588634"/>
              <a:gd name="connsiteX62" fmla="*/ 869457 w 1672153"/>
              <a:gd name="connsiteY62" fmla="*/ 1309999 h 1588634"/>
              <a:gd name="connsiteX63" fmla="*/ 871836 w 1672153"/>
              <a:gd name="connsiteY63" fmla="*/ 1331431 h 1588634"/>
              <a:gd name="connsiteX64" fmla="*/ 905174 w 1672153"/>
              <a:gd name="connsiteY64" fmla="*/ 1326668 h 1588634"/>
              <a:gd name="connsiteX65" fmla="*/ 928988 w 1672153"/>
              <a:gd name="connsiteY65" fmla="*/ 1350480 h 1588634"/>
              <a:gd name="connsiteX66" fmla="*/ 917080 w 1672153"/>
              <a:gd name="connsiteY66" fmla="*/ 1383818 h 1588634"/>
              <a:gd name="connsiteX67" fmla="*/ 914699 w 1672153"/>
              <a:gd name="connsiteY67" fmla="*/ 1421918 h 1588634"/>
              <a:gd name="connsiteX68" fmla="*/ 836119 w 1672153"/>
              <a:gd name="connsiteY68" fmla="*/ 1450493 h 1588634"/>
              <a:gd name="connsiteX69" fmla="*/ 790875 w 1672153"/>
              <a:gd name="connsiteY69" fmla="*/ 1402868 h 1588634"/>
              <a:gd name="connsiteX70" fmla="*/ 759917 w 1672153"/>
              <a:gd name="connsiteY70" fmla="*/ 1560031 h 1588634"/>
              <a:gd name="connsiteX71" fmla="*/ 723866 w 1672153"/>
              <a:gd name="connsiteY71" fmla="*/ 1573018 h 1588634"/>
              <a:gd name="connsiteX72" fmla="*/ 774205 w 1672153"/>
              <a:gd name="connsiteY72" fmla="*/ 1324287 h 1588634"/>
              <a:gd name="connsiteX73" fmla="*/ 617042 w 1672153"/>
              <a:gd name="connsiteY73" fmla="*/ 1571937 h 1588634"/>
              <a:gd name="connsiteX74" fmla="*/ 562276 w 1672153"/>
              <a:gd name="connsiteY74" fmla="*/ 1543362 h 1588634"/>
              <a:gd name="connsiteX75" fmla="*/ 745629 w 1672153"/>
              <a:gd name="connsiteY75" fmla="*/ 1300474 h 1588634"/>
              <a:gd name="connsiteX76" fmla="*/ 478932 w 1672153"/>
              <a:gd name="connsiteY76" fmla="*/ 1479067 h 1588634"/>
              <a:gd name="connsiteX77" fmla="*/ 507505 w 1672153"/>
              <a:gd name="connsiteY77" fmla="*/ 1455256 h 1588634"/>
              <a:gd name="connsiteX78" fmla="*/ 700386 w 1672153"/>
              <a:gd name="connsiteY78" fmla="*/ 1262374 h 1588634"/>
              <a:gd name="connsiteX79" fmla="*/ 433686 w 1672153"/>
              <a:gd name="connsiteY79" fmla="*/ 1426681 h 1588634"/>
              <a:gd name="connsiteX80" fmla="*/ 612280 w 1672153"/>
              <a:gd name="connsiteY80" fmla="*/ 1217130 h 1588634"/>
              <a:gd name="connsiteX81" fmla="*/ 376538 w 1672153"/>
              <a:gd name="connsiteY81" fmla="*/ 1379056 h 1588634"/>
              <a:gd name="connsiteX82" fmla="*/ 371774 w 1672153"/>
              <a:gd name="connsiteY82" fmla="*/ 1390962 h 1588634"/>
              <a:gd name="connsiteX83" fmla="*/ 386063 w 1672153"/>
              <a:gd name="connsiteY83" fmla="*/ 1429062 h 1588634"/>
              <a:gd name="connsiteX84" fmla="*/ 355105 w 1672153"/>
              <a:gd name="connsiteY84" fmla="*/ 1443349 h 1588634"/>
              <a:gd name="connsiteX85" fmla="*/ 328913 w 1672153"/>
              <a:gd name="connsiteY85" fmla="*/ 1457636 h 1588634"/>
              <a:gd name="connsiteX86" fmla="*/ 312242 w 1672153"/>
              <a:gd name="connsiteY86" fmla="*/ 1450493 h 1588634"/>
              <a:gd name="connsiteX87" fmla="*/ 588468 w 1672153"/>
              <a:gd name="connsiteY87" fmla="*/ 1138549 h 1588634"/>
              <a:gd name="connsiteX88" fmla="*/ 221757 w 1672153"/>
              <a:gd name="connsiteY88" fmla="*/ 1355243 h 1588634"/>
              <a:gd name="connsiteX89" fmla="*/ 243188 w 1672153"/>
              <a:gd name="connsiteY89" fmla="*/ 1338574 h 1588634"/>
              <a:gd name="connsiteX90" fmla="*/ 552750 w 1672153"/>
              <a:gd name="connsiteY90" fmla="*/ 1074256 h 1588634"/>
              <a:gd name="connsiteX91" fmla="*/ 250330 w 1672153"/>
              <a:gd name="connsiteY91" fmla="*/ 1286187 h 1588634"/>
              <a:gd name="connsiteX92" fmla="*/ 212232 w 1672153"/>
              <a:gd name="connsiteY92" fmla="*/ 1288568 h 1588634"/>
              <a:gd name="connsiteX93" fmla="*/ 457501 w 1672153"/>
              <a:gd name="connsiteY93" fmla="*/ 1038538 h 1588634"/>
              <a:gd name="connsiteX94" fmla="*/ 93167 w 1672153"/>
              <a:gd name="connsiteY94" fmla="*/ 1226656 h 1588634"/>
              <a:gd name="connsiteX95" fmla="*/ 347963 w 1672153"/>
              <a:gd name="connsiteY95" fmla="*/ 1043300 h 1588634"/>
              <a:gd name="connsiteX96" fmla="*/ 71738 w 1672153"/>
              <a:gd name="connsiteY96" fmla="*/ 1162362 h 1588634"/>
              <a:gd name="connsiteX97" fmla="*/ 83644 w 1672153"/>
              <a:gd name="connsiteY97" fmla="*/ 1098068 h 1588634"/>
              <a:gd name="connsiteX98" fmla="*/ 295576 w 1672153"/>
              <a:gd name="connsiteY98" fmla="*/ 1029012 h 1588634"/>
              <a:gd name="connsiteX99" fmla="*/ 301 w 1672153"/>
              <a:gd name="connsiteY99" fmla="*/ 1040918 h 1588634"/>
              <a:gd name="connsiteX100" fmla="*/ 26494 w 1672153"/>
              <a:gd name="connsiteY100" fmla="*/ 1017106 h 1588634"/>
              <a:gd name="connsiteX101" fmla="*/ 269382 w 1672153"/>
              <a:gd name="connsiteY101" fmla="*/ 971862 h 1588634"/>
              <a:gd name="connsiteX102" fmla="*/ 66976 w 1672153"/>
              <a:gd name="connsiteY102" fmla="*/ 974243 h 1588634"/>
              <a:gd name="connsiteX103" fmla="*/ 38401 w 1672153"/>
              <a:gd name="connsiteY103" fmla="*/ 969481 h 1588634"/>
              <a:gd name="connsiteX104" fmla="*/ 43163 w 1672153"/>
              <a:gd name="connsiteY104" fmla="*/ 921856 h 1588634"/>
              <a:gd name="connsiteX105" fmla="*/ 12207 w 1672153"/>
              <a:gd name="connsiteY105" fmla="*/ 907568 h 1588634"/>
              <a:gd name="connsiteX106" fmla="*/ 193177 w 1672153"/>
              <a:gd name="connsiteY106" fmla="*/ 869468 h 1588634"/>
              <a:gd name="connsiteX107" fmla="*/ 112219 w 1672153"/>
              <a:gd name="connsiteY107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281410 w 1672153"/>
              <a:gd name="connsiteY13" fmla="*/ 564668 h 1588634"/>
              <a:gd name="connsiteX14" fmla="*/ 1138537 w 1672153"/>
              <a:gd name="connsiteY14" fmla="*/ 97941 h 1588634"/>
              <a:gd name="connsiteX15" fmla="*/ 1188543 w 1672153"/>
              <a:gd name="connsiteY15" fmla="*/ 311 h 1588634"/>
              <a:gd name="connsiteX16" fmla="*/ 1152825 w 1672153"/>
              <a:gd name="connsiteY16" fmla="*/ 114610 h 1588634"/>
              <a:gd name="connsiteX17" fmla="*/ 1348086 w 1672153"/>
              <a:gd name="connsiteY17" fmla="*/ 493231 h 1588634"/>
              <a:gd name="connsiteX18" fmla="*/ 1443336 w 1672153"/>
              <a:gd name="connsiteY18" fmla="*/ 445606 h 1588634"/>
              <a:gd name="connsiteX19" fmla="*/ 1438573 w 1672153"/>
              <a:gd name="connsiteY19" fmla="*/ 264631 h 1588634"/>
              <a:gd name="connsiteX20" fmla="*/ 1450480 w 1672153"/>
              <a:gd name="connsiteY20" fmla="*/ 200337 h 1588634"/>
              <a:gd name="connsiteX21" fmla="*/ 1488580 w 1672153"/>
              <a:gd name="connsiteY21" fmla="*/ 152712 h 1588634"/>
              <a:gd name="connsiteX22" fmla="*/ 1505249 w 1672153"/>
              <a:gd name="connsiteY22" fmla="*/ 147949 h 1588634"/>
              <a:gd name="connsiteX23" fmla="*/ 1593355 w 1672153"/>
              <a:gd name="connsiteY23" fmla="*/ 166999 h 1588634"/>
              <a:gd name="connsiteX24" fmla="*/ 1624311 w 1672153"/>
              <a:gd name="connsiteY24" fmla="*/ 188431 h 1588634"/>
              <a:gd name="connsiteX25" fmla="*/ 1650506 w 1672153"/>
              <a:gd name="connsiteY25" fmla="*/ 205098 h 1588634"/>
              <a:gd name="connsiteX26" fmla="*/ 1671936 w 1672153"/>
              <a:gd name="connsiteY26" fmla="*/ 221768 h 1588634"/>
              <a:gd name="connsiteX27" fmla="*/ 1652886 w 1672153"/>
              <a:gd name="connsiteY27" fmla="*/ 264631 h 1588634"/>
              <a:gd name="connsiteX28" fmla="*/ 1650505 w 1672153"/>
              <a:gd name="connsiteY28" fmla="*/ 319399 h 1588634"/>
              <a:gd name="connsiteX29" fmla="*/ 1636217 w 1672153"/>
              <a:gd name="connsiteY29" fmla="*/ 376549 h 1588634"/>
              <a:gd name="connsiteX30" fmla="*/ 1638599 w 1672153"/>
              <a:gd name="connsiteY30" fmla="*/ 386074 h 1588634"/>
              <a:gd name="connsiteX31" fmla="*/ 1669555 w 1672153"/>
              <a:gd name="connsiteY31" fmla="*/ 393218 h 1588634"/>
              <a:gd name="connsiteX32" fmla="*/ 1657649 w 1672153"/>
              <a:gd name="connsiteY32" fmla="*/ 424174 h 1588634"/>
              <a:gd name="connsiteX33" fmla="*/ 1624311 w 1672153"/>
              <a:gd name="connsiteY33" fmla="*/ 445606 h 1588634"/>
              <a:gd name="connsiteX34" fmla="*/ 1610024 w 1672153"/>
              <a:gd name="connsiteY34" fmla="*/ 476562 h 1588634"/>
              <a:gd name="connsiteX35" fmla="*/ 1613277 w 1672153"/>
              <a:gd name="connsiteY35" fmla="*/ 559169 h 1588634"/>
              <a:gd name="connsiteX36" fmla="*/ 1600498 w 1672153"/>
              <a:gd name="connsiteY36" fmla="*/ 590862 h 1588634"/>
              <a:gd name="connsiteX37" fmla="*/ 1598117 w 1672153"/>
              <a:gd name="connsiteY37" fmla="*/ 655156 h 1588634"/>
              <a:gd name="connsiteX38" fmla="*/ 1619549 w 1672153"/>
              <a:gd name="connsiteY38" fmla="*/ 690874 h 1588634"/>
              <a:gd name="connsiteX39" fmla="*/ 1614786 w 1672153"/>
              <a:gd name="connsiteY39" fmla="*/ 743262 h 1588634"/>
              <a:gd name="connsiteX40" fmla="*/ 1617167 w 1672153"/>
              <a:gd name="connsiteY40" fmla="*/ 790887 h 1588634"/>
              <a:gd name="connsiteX41" fmla="*/ 1605261 w 1672153"/>
              <a:gd name="connsiteY41" fmla="*/ 805174 h 1588634"/>
              <a:gd name="connsiteX42" fmla="*/ 1576686 w 1672153"/>
              <a:gd name="connsiteY42" fmla="*/ 890899 h 1588634"/>
              <a:gd name="connsiteX43" fmla="*/ 1545732 w 1672153"/>
              <a:gd name="connsiteY43" fmla="*/ 967098 h 1588634"/>
              <a:gd name="connsiteX44" fmla="*/ 1510011 w 1672153"/>
              <a:gd name="connsiteY44" fmla="*/ 945668 h 1588634"/>
              <a:gd name="connsiteX45" fmla="*/ 1450480 w 1672153"/>
              <a:gd name="connsiteY45" fmla="*/ 917093 h 1588634"/>
              <a:gd name="connsiteX46" fmla="*/ 1421905 w 1672153"/>
              <a:gd name="connsiteY46" fmla="*/ 883756 h 1588634"/>
              <a:gd name="connsiteX47" fmla="*/ 1388569 w 1672153"/>
              <a:gd name="connsiteY47" fmla="*/ 869468 h 1588634"/>
              <a:gd name="connsiteX48" fmla="*/ 1355230 w 1672153"/>
              <a:gd name="connsiteY48" fmla="*/ 871849 h 1588634"/>
              <a:gd name="connsiteX49" fmla="*/ 1305224 w 1672153"/>
              <a:gd name="connsiteY49" fmla="*/ 895662 h 1588634"/>
              <a:gd name="connsiteX50" fmla="*/ 1281411 w 1672153"/>
              <a:gd name="connsiteY50" fmla="*/ 909949 h 1588634"/>
              <a:gd name="connsiteX51" fmla="*/ 1212357 w 1672153"/>
              <a:gd name="connsiteY51" fmla="*/ 926618 h 1588634"/>
              <a:gd name="connsiteX52" fmla="*/ 1190924 w 1672153"/>
              <a:gd name="connsiteY52" fmla="*/ 957574 h 1588634"/>
              <a:gd name="connsiteX53" fmla="*/ 1188542 w 1672153"/>
              <a:gd name="connsiteY53" fmla="*/ 1036156 h 1588634"/>
              <a:gd name="connsiteX54" fmla="*/ 1190926 w 1672153"/>
              <a:gd name="connsiteY54" fmla="*/ 1062348 h 1588634"/>
              <a:gd name="connsiteX55" fmla="*/ 1090911 w 1672153"/>
              <a:gd name="connsiteY55" fmla="*/ 1112356 h 1588634"/>
              <a:gd name="connsiteX56" fmla="*/ 1048049 w 1672153"/>
              <a:gd name="connsiteY56" fmla="*/ 1112356 h 1588634"/>
              <a:gd name="connsiteX57" fmla="*/ 957563 w 1672153"/>
              <a:gd name="connsiteY57" fmla="*/ 1148073 h 1588634"/>
              <a:gd name="connsiteX58" fmla="*/ 936130 w 1672153"/>
              <a:gd name="connsiteY58" fmla="*/ 1188556 h 1588634"/>
              <a:gd name="connsiteX59" fmla="*/ 936132 w 1672153"/>
              <a:gd name="connsiteY59" fmla="*/ 1238562 h 1588634"/>
              <a:gd name="connsiteX60" fmla="*/ 886124 w 1672153"/>
              <a:gd name="connsiteY60" fmla="*/ 1279043 h 1588634"/>
              <a:gd name="connsiteX61" fmla="*/ 869457 w 1672153"/>
              <a:gd name="connsiteY61" fmla="*/ 1309999 h 1588634"/>
              <a:gd name="connsiteX62" fmla="*/ 871836 w 1672153"/>
              <a:gd name="connsiteY62" fmla="*/ 1331431 h 1588634"/>
              <a:gd name="connsiteX63" fmla="*/ 905174 w 1672153"/>
              <a:gd name="connsiteY63" fmla="*/ 1326668 h 1588634"/>
              <a:gd name="connsiteX64" fmla="*/ 928988 w 1672153"/>
              <a:gd name="connsiteY64" fmla="*/ 1350480 h 1588634"/>
              <a:gd name="connsiteX65" fmla="*/ 917080 w 1672153"/>
              <a:gd name="connsiteY65" fmla="*/ 1383818 h 1588634"/>
              <a:gd name="connsiteX66" fmla="*/ 914699 w 1672153"/>
              <a:gd name="connsiteY66" fmla="*/ 1421918 h 1588634"/>
              <a:gd name="connsiteX67" fmla="*/ 836119 w 1672153"/>
              <a:gd name="connsiteY67" fmla="*/ 1450493 h 1588634"/>
              <a:gd name="connsiteX68" fmla="*/ 790875 w 1672153"/>
              <a:gd name="connsiteY68" fmla="*/ 1402868 h 1588634"/>
              <a:gd name="connsiteX69" fmla="*/ 759917 w 1672153"/>
              <a:gd name="connsiteY69" fmla="*/ 1560031 h 1588634"/>
              <a:gd name="connsiteX70" fmla="*/ 723866 w 1672153"/>
              <a:gd name="connsiteY70" fmla="*/ 1573018 h 1588634"/>
              <a:gd name="connsiteX71" fmla="*/ 774205 w 1672153"/>
              <a:gd name="connsiteY71" fmla="*/ 1324287 h 1588634"/>
              <a:gd name="connsiteX72" fmla="*/ 617042 w 1672153"/>
              <a:gd name="connsiteY72" fmla="*/ 1571937 h 1588634"/>
              <a:gd name="connsiteX73" fmla="*/ 562276 w 1672153"/>
              <a:gd name="connsiteY73" fmla="*/ 1543362 h 1588634"/>
              <a:gd name="connsiteX74" fmla="*/ 745629 w 1672153"/>
              <a:gd name="connsiteY74" fmla="*/ 1300474 h 1588634"/>
              <a:gd name="connsiteX75" fmla="*/ 478932 w 1672153"/>
              <a:gd name="connsiteY75" fmla="*/ 1479067 h 1588634"/>
              <a:gd name="connsiteX76" fmla="*/ 507505 w 1672153"/>
              <a:gd name="connsiteY76" fmla="*/ 1455256 h 1588634"/>
              <a:gd name="connsiteX77" fmla="*/ 700386 w 1672153"/>
              <a:gd name="connsiteY77" fmla="*/ 1262374 h 1588634"/>
              <a:gd name="connsiteX78" fmla="*/ 433686 w 1672153"/>
              <a:gd name="connsiteY78" fmla="*/ 1426681 h 1588634"/>
              <a:gd name="connsiteX79" fmla="*/ 612280 w 1672153"/>
              <a:gd name="connsiteY79" fmla="*/ 1217130 h 1588634"/>
              <a:gd name="connsiteX80" fmla="*/ 376538 w 1672153"/>
              <a:gd name="connsiteY80" fmla="*/ 1379056 h 1588634"/>
              <a:gd name="connsiteX81" fmla="*/ 371774 w 1672153"/>
              <a:gd name="connsiteY81" fmla="*/ 1390962 h 1588634"/>
              <a:gd name="connsiteX82" fmla="*/ 386063 w 1672153"/>
              <a:gd name="connsiteY82" fmla="*/ 1429062 h 1588634"/>
              <a:gd name="connsiteX83" fmla="*/ 355105 w 1672153"/>
              <a:gd name="connsiteY83" fmla="*/ 1443349 h 1588634"/>
              <a:gd name="connsiteX84" fmla="*/ 328913 w 1672153"/>
              <a:gd name="connsiteY84" fmla="*/ 1457636 h 1588634"/>
              <a:gd name="connsiteX85" fmla="*/ 312242 w 1672153"/>
              <a:gd name="connsiteY85" fmla="*/ 1450493 h 1588634"/>
              <a:gd name="connsiteX86" fmla="*/ 588468 w 1672153"/>
              <a:gd name="connsiteY86" fmla="*/ 1138549 h 1588634"/>
              <a:gd name="connsiteX87" fmla="*/ 221757 w 1672153"/>
              <a:gd name="connsiteY87" fmla="*/ 1355243 h 1588634"/>
              <a:gd name="connsiteX88" fmla="*/ 243188 w 1672153"/>
              <a:gd name="connsiteY88" fmla="*/ 1338574 h 1588634"/>
              <a:gd name="connsiteX89" fmla="*/ 552750 w 1672153"/>
              <a:gd name="connsiteY89" fmla="*/ 1074256 h 1588634"/>
              <a:gd name="connsiteX90" fmla="*/ 250330 w 1672153"/>
              <a:gd name="connsiteY90" fmla="*/ 1286187 h 1588634"/>
              <a:gd name="connsiteX91" fmla="*/ 212232 w 1672153"/>
              <a:gd name="connsiteY91" fmla="*/ 1288568 h 1588634"/>
              <a:gd name="connsiteX92" fmla="*/ 457501 w 1672153"/>
              <a:gd name="connsiteY92" fmla="*/ 1038538 h 1588634"/>
              <a:gd name="connsiteX93" fmla="*/ 93167 w 1672153"/>
              <a:gd name="connsiteY93" fmla="*/ 1226656 h 1588634"/>
              <a:gd name="connsiteX94" fmla="*/ 347963 w 1672153"/>
              <a:gd name="connsiteY94" fmla="*/ 1043300 h 1588634"/>
              <a:gd name="connsiteX95" fmla="*/ 71738 w 1672153"/>
              <a:gd name="connsiteY95" fmla="*/ 1162362 h 1588634"/>
              <a:gd name="connsiteX96" fmla="*/ 83644 w 1672153"/>
              <a:gd name="connsiteY96" fmla="*/ 1098068 h 1588634"/>
              <a:gd name="connsiteX97" fmla="*/ 295576 w 1672153"/>
              <a:gd name="connsiteY97" fmla="*/ 1029012 h 1588634"/>
              <a:gd name="connsiteX98" fmla="*/ 301 w 1672153"/>
              <a:gd name="connsiteY98" fmla="*/ 1040918 h 1588634"/>
              <a:gd name="connsiteX99" fmla="*/ 26494 w 1672153"/>
              <a:gd name="connsiteY99" fmla="*/ 1017106 h 1588634"/>
              <a:gd name="connsiteX100" fmla="*/ 269382 w 1672153"/>
              <a:gd name="connsiteY100" fmla="*/ 971862 h 1588634"/>
              <a:gd name="connsiteX101" fmla="*/ 66976 w 1672153"/>
              <a:gd name="connsiteY101" fmla="*/ 974243 h 1588634"/>
              <a:gd name="connsiteX102" fmla="*/ 38401 w 1672153"/>
              <a:gd name="connsiteY102" fmla="*/ 969481 h 1588634"/>
              <a:gd name="connsiteX103" fmla="*/ 43163 w 1672153"/>
              <a:gd name="connsiteY103" fmla="*/ 921856 h 1588634"/>
              <a:gd name="connsiteX104" fmla="*/ 12207 w 1672153"/>
              <a:gd name="connsiteY104" fmla="*/ 907568 h 1588634"/>
              <a:gd name="connsiteX105" fmla="*/ 193177 w 1672153"/>
              <a:gd name="connsiteY105" fmla="*/ 869468 h 1588634"/>
              <a:gd name="connsiteX106" fmla="*/ 112219 w 1672153"/>
              <a:gd name="connsiteY106" fmla="*/ 833749 h 1588634"/>
              <a:gd name="connsiteX0" fmla="*/ 112219 w 1672153"/>
              <a:gd name="connsiteY0" fmla="*/ 851750 h 1606635"/>
              <a:gd name="connsiteX1" fmla="*/ 176513 w 1672153"/>
              <a:gd name="connsiteY1" fmla="*/ 766023 h 1606635"/>
              <a:gd name="connsiteX2" fmla="*/ 207467 w 1672153"/>
              <a:gd name="connsiteY2" fmla="*/ 746975 h 1606635"/>
              <a:gd name="connsiteX3" fmla="*/ 238426 w 1672153"/>
              <a:gd name="connsiteY3" fmla="*/ 730305 h 1606635"/>
              <a:gd name="connsiteX4" fmla="*/ 290811 w 1672153"/>
              <a:gd name="connsiteY4" fmla="*/ 685062 h 1606635"/>
              <a:gd name="connsiteX5" fmla="*/ 367011 w 1672153"/>
              <a:gd name="connsiteY5" fmla="*/ 637438 h 1606635"/>
              <a:gd name="connsiteX6" fmla="*/ 467024 w 1672153"/>
              <a:gd name="connsiteY6" fmla="*/ 582669 h 1606635"/>
              <a:gd name="connsiteX7" fmla="*/ 567036 w 1672153"/>
              <a:gd name="connsiteY7" fmla="*/ 566000 h 1606635"/>
              <a:gd name="connsiteX8" fmla="*/ 664669 w 1672153"/>
              <a:gd name="connsiteY8" fmla="*/ 661248 h 1606635"/>
              <a:gd name="connsiteX9" fmla="*/ 793257 w 1672153"/>
              <a:gd name="connsiteY9" fmla="*/ 535042 h 1606635"/>
              <a:gd name="connsiteX10" fmla="*/ 921844 w 1672153"/>
              <a:gd name="connsiteY10" fmla="*/ 549330 h 1606635"/>
              <a:gd name="connsiteX11" fmla="*/ 1026618 w 1672153"/>
              <a:gd name="connsiteY11" fmla="*/ 630294 h 1606635"/>
              <a:gd name="connsiteX12" fmla="*/ 1159969 w 1672153"/>
              <a:gd name="connsiteY12" fmla="*/ 594573 h 1606635"/>
              <a:gd name="connsiteX13" fmla="*/ 1281410 w 1672153"/>
              <a:gd name="connsiteY13" fmla="*/ 582669 h 1606635"/>
              <a:gd name="connsiteX14" fmla="*/ 1138537 w 1672153"/>
              <a:gd name="connsiteY14" fmla="*/ 115942 h 1606635"/>
              <a:gd name="connsiteX15" fmla="*/ 1188543 w 1672153"/>
              <a:gd name="connsiteY15" fmla="*/ 18312 h 1606635"/>
              <a:gd name="connsiteX16" fmla="*/ 1348086 w 1672153"/>
              <a:gd name="connsiteY16" fmla="*/ 511232 h 1606635"/>
              <a:gd name="connsiteX17" fmla="*/ 1443336 w 1672153"/>
              <a:gd name="connsiteY17" fmla="*/ 463607 h 1606635"/>
              <a:gd name="connsiteX18" fmla="*/ 1438573 w 1672153"/>
              <a:gd name="connsiteY18" fmla="*/ 282632 h 1606635"/>
              <a:gd name="connsiteX19" fmla="*/ 1450480 w 1672153"/>
              <a:gd name="connsiteY19" fmla="*/ 218338 h 1606635"/>
              <a:gd name="connsiteX20" fmla="*/ 1488580 w 1672153"/>
              <a:gd name="connsiteY20" fmla="*/ 170713 h 1606635"/>
              <a:gd name="connsiteX21" fmla="*/ 1505249 w 1672153"/>
              <a:gd name="connsiteY21" fmla="*/ 165950 h 1606635"/>
              <a:gd name="connsiteX22" fmla="*/ 1593355 w 1672153"/>
              <a:gd name="connsiteY22" fmla="*/ 185000 h 1606635"/>
              <a:gd name="connsiteX23" fmla="*/ 1624311 w 1672153"/>
              <a:gd name="connsiteY23" fmla="*/ 206432 h 1606635"/>
              <a:gd name="connsiteX24" fmla="*/ 1650506 w 1672153"/>
              <a:gd name="connsiteY24" fmla="*/ 223099 h 1606635"/>
              <a:gd name="connsiteX25" fmla="*/ 1671936 w 1672153"/>
              <a:gd name="connsiteY25" fmla="*/ 239769 h 1606635"/>
              <a:gd name="connsiteX26" fmla="*/ 1652886 w 1672153"/>
              <a:gd name="connsiteY26" fmla="*/ 282632 h 1606635"/>
              <a:gd name="connsiteX27" fmla="*/ 1650505 w 1672153"/>
              <a:gd name="connsiteY27" fmla="*/ 337400 h 1606635"/>
              <a:gd name="connsiteX28" fmla="*/ 1636217 w 1672153"/>
              <a:gd name="connsiteY28" fmla="*/ 394550 h 1606635"/>
              <a:gd name="connsiteX29" fmla="*/ 1638599 w 1672153"/>
              <a:gd name="connsiteY29" fmla="*/ 404075 h 1606635"/>
              <a:gd name="connsiteX30" fmla="*/ 1669555 w 1672153"/>
              <a:gd name="connsiteY30" fmla="*/ 411219 h 1606635"/>
              <a:gd name="connsiteX31" fmla="*/ 1657649 w 1672153"/>
              <a:gd name="connsiteY31" fmla="*/ 442175 h 1606635"/>
              <a:gd name="connsiteX32" fmla="*/ 1624311 w 1672153"/>
              <a:gd name="connsiteY32" fmla="*/ 463607 h 1606635"/>
              <a:gd name="connsiteX33" fmla="*/ 1610024 w 1672153"/>
              <a:gd name="connsiteY33" fmla="*/ 494563 h 1606635"/>
              <a:gd name="connsiteX34" fmla="*/ 1613277 w 1672153"/>
              <a:gd name="connsiteY34" fmla="*/ 577170 h 1606635"/>
              <a:gd name="connsiteX35" fmla="*/ 1600498 w 1672153"/>
              <a:gd name="connsiteY35" fmla="*/ 608863 h 1606635"/>
              <a:gd name="connsiteX36" fmla="*/ 1598117 w 1672153"/>
              <a:gd name="connsiteY36" fmla="*/ 673157 h 1606635"/>
              <a:gd name="connsiteX37" fmla="*/ 1619549 w 1672153"/>
              <a:gd name="connsiteY37" fmla="*/ 708875 h 1606635"/>
              <a:gd name="connsiteX38" fmla="*/ 1614786 w 1672153"/>
              <a:gd name="connsiteY38" fmla="*/ 761263 h 1606635"/>
              <a:gd name="connsiteX39" fmla="*/ 1617167 w 1672153"/>
              <a:gd name="connsiteY39" fmla="*/ 808888 h 1606635"/>
              <a:gd name="connsiteX40" fmla="*/ 1605261 w 1672153"/>
              <a:gd name="connsiteY40" fmla="*/ 823175 h 1606635"/>
              <a:gd name="connsiteX41" fmla="*/ 1576686 w 1672153"/>
              <a:gd name="connsiteY41" fmla="*/ 908900 h 1606635"/>
              <a:gd name="connsiteX42" fmla="*/ 1545732 w 1672153"/>
              <a:gd name="connsiteY42" fmla="*/ 985099 h 1606635"/>
              <a:gd name="connsiteX43" fmla="*/ 1510011 w 1672153"/>
              <a:gd name="connsiteY43" fmla="*/ 963669 h 1606635"/>
              <a:gd name="connsiteX44" fmla="*/ 1450480 w 1672153"/>
              <a:gd name="connsiteY44" fmla="*/ 935094 h 1606635"/>
              <a:gd name="connsiteX45" fmla="*/ 1421905 w 1672153"/>
              <a:gd name="connsiteY45" fmla="*/ 901757 h 1606635"/>
              <a:gd name="connsiteX46" fmla="*/ 1388569 w 1672153"/>
              <a:gd name="connsiteY46" fmla="*/ 887469 h 1606635"/>
              <a:gd name="connsiteX47" fmla="*/ 1355230 w 1672153"/>
              <a:gd name="connsiteY47" fmla="*/ 889850 h 1606635"/>
              <a:gd name="connsiteX48" fmla="*/ 1305224 w 1672153"/>
              <a:gd name="connsiteY48" fmla="*/ 913663 h 1606635"/>
              <a:gd name="connsiteX49" fmla="*/ 1281411 w 1672153"/>
              <a:gd name="connsiteY49" fmla="*/ 927950 h 1606635"/>
              <a:gd name="connsiteX50" fmla="*/ 1212357 w 1672153"/>
              <a:gd name="connsiteY50" fmla="*/ 944619 h 1606635"/>
              <a:gd name="connsiteX51" fmla="*/ 1190924 w 1672153"/>
              <a:gd name="connsiteY51" fmla="*/ 975575 h 1606635"/>
              <a:gd name="connsiteX52" fmla="*/ 1188542 w 1672153"/>
              <a:gd name="connsiteY52" fmla="*/ 1054157 h 1606635"/>
              <a:gd name="connsiteX53" fmla="*/ 1190926 w 1672153"/>
              <a:gd name="connsiteY53" fmla="*/ 1080349 h 1606635"/>
              <a:gd name="connsiteX54" fmla="*/ 1090911 w 1672153"/>
              <a:gd name="connsiteY54" fmla="*/ 1130357 h 1606635"/>
              <a:gd name="connsiteX55" fmla="*/ 1048049 w 1672153"/>
              <a:gd name="connsiteY55" fmla="*/ 1130357 h 1606635"/>
              <a:gd name="connsiteX56" fmla="*/ 957563 w 1672153"/>
              <a:gd name="connsiteY56" fmla="*/ 1166074 h 1606635"/>
              <a:gd name="connsiteX57" fmla="*/ 936130 w 1672153"/>
              <a:gd name="connsiteY57" fmla="*/ 1206557 h 1606635"/>
              <a:gd name="connsiteX58" fmla="*/ 936132 w 1672153"/>
              <a:gd name="connsiteY58" fmla="*/ 1256563 h 1606635"/>
              <a:gd name="connsiteX59" fmla="*/ 886124 w 1672153"/>
              <a:gd name="connsiteY59" fmla="*/ 1297044 h 1606635"/>
              <a:gd name="connsiteX60" fmla="*/ 869457 w 1672153"/>
              <a:gd name="connsiteY60" fmla="*/ 1328000 h 1606635"/>
              <a:gd name="connsiteX61" fmla="*/ 871836 w 1672153"/>
              <a:gd name="connsiteY61" fmla="*/ 1349432 h 1606635"/>
              <a:gd name="connsiteX62" fmla="*/ 905174 w 1672153"/>
              <a:gd name="connsiteY62" fmla="*/ 1344669 h 1606635"/>
              <a:gd name="connsiteX63" fmla="*/ 928988 w 1672153"/>
              <a:gd name="connsiteY63" fmla="*/ 1368481 h 1606635"/>
              <a:gd name="connsiteX64" fmla="*/ 917080 w 1672153"/>
              <a:gd name="connsiteY64" fmla="*/ 1401819 h 1606635"/>
              <a:gd name="connsiteX65" fmla="*/ 914699 w 1672153"/>
              <a:gd name="connsiteY65" fmla="*/ 1439919 h 1606635"/>
              <a:gd name="connsiteX66" fmla="*/ 836119 w 1672153"/>
              <a:gd name="connsiteY66" fmla="*/ 1468494 h 1606635"/>
              <a:gd name="connsiteX67" fmla="*/ 790875 w 1672153"/>
              <a:gd name="connsiteY67" fmla="*/ 1420869 h 1606635"/>
              <a:gd name="connsiteX68" fmla="*/ 759917 w 1672153"/>
              <a:gd name="connsiteY68" fmla="*/ 1578032 h 1606635"/>
              <a:gd name="connsiteX69" fmla="*/ 723866 w 1672153"/>
              <a:gd name="connsiteY69" fmla="*/ 1591019 h 1606635"/>
              <a:gd name="connsiteX70" fmla="*/ 774205 w 1672153"/>
              <a:gd name="connsiteY70" fmla="*/ 1342288 h 1606635"/>
              <a:gd name="connsiteX71" fmla="*/ 617042 w 1672153"/>
              <a:gd name="connsiteY71" fmla="*/ 1589938 h 1606635"/>
              <a:gd name="connsiteX72" fmla="*/ 562276 w 1672153"/>
              <a:gd name="connsiteY72" fmla="*/ 1561363 h 1606635"/>
              <a:gd name="connsiteX73" fmla="*/ 745629 w 1672153"/>
              <a:gd name="connsiteY73" fmla="*/ 1318475 h 1606635"/>
              <a:gd name="connsiteX74" fmla="*/ 478932 w 1672153"/>
              <a:gd name="connsiteY74" fmla="*/ 1497068 h 1606635"/>
              <a:gd name="connsiteX75" fmla="*/ 507505 w 1672153"/>
              <a:gd name="connsiteY75" fmla="*/ 1473257 h 1606635"/>
              <a:gd name="connsiteX76" fmla="*/ 700386 w 1672153"/>
              <a:gd name="connsiteY76" fmla="*/ 1280375 h 1606635"/>
              <a:gd name="connsiteX77" fmla="*/ 433686 w 1672153"/>
              <a:gd name="connsiteY77" fmla="*/ 1444682 h 1606635"/>
              <a:gd name="connsiteX78" fmla="*/ 612280 w 1672153"/>
              <a:gd name="connsiteY78" fmla="*/ 1235131 h 1606635"/>
              <a:gd name="connsiteX79" fmla="*/ 376538 w 1672153"/>
              <a:gd name="connsiteY79" fmla="*/ 1397057 h 1606635"/>
              <a:gd name="connsiteX80" fmla="*/ 371774 w 1672153"/>
              <a:gd name="connsiteY80" fmla="*/ 1408963 h 1606635"/>
              <a:gd name="connsiteX81" fmla="*/ 386063 w 1672153"/>
              <a:gd name="connsiteY81" fmla="*/ 1447063 h 1606635"/>
              <a:gd name="connsiteX82" fmla="*/ 355105 w 1672153"/>
              <a:gd name="connsiteY82" fmla="*/ 1461350 h 1606635"/>
              <a:gd name="connsiteX83" fmla="*/ 328913 w 1672153"/>
              <a:gd name="connsiteY83" fmla="*/ 1475637 h 1606635"/>
              <a:gd name="connsiteX84" fmla="*/ 312242 w 1672153"/>
              <a:gd name="connsiteY84" fmla="*/ 1468494 h 1606635"/>
              <a:gd name="connsiteX85" fmla="*/ 588468 w 1672153"/>
              <a:gd name="connsiteY85" fmla="*/ 1156550 h 1606635"/>
              <a:gd name="connsiteX86" fmla="*/ 221757 w 1672153"/>
              <a:gd name="connsiteY86" fmla="*/ 1373244 h 1606635"/>
              <a:gd name="connsiteX87" fmla="*/ 243188 w 1672153"/>
              <a:gd name="connsiteY87" fmla="*/ 1356575 h 1606635"/>
              <a:gd name="connsiteX88" fmla="*/ 552750 w 1672153"/>
              <a:gd name="connsiteY88" fmla="*/ 1092257 h 1606635"/>
              <a:gd name="connsiteX89" fmla="*/ 250330 w 1672153"/>
              <a:gd name="connsiteY89" fmla="*/ 1304188 h 1606635"/>
              <a:gd name="connsiteX90" fmla="*/ 212232 w 1672153"/>
              <a:gd name="connsiteY90" fmla="*/ 1306569 h 1606635"/>
              <a:gd name="connsiteX91" fmla="*/ 457501 w 1672153"/>
              <a:gd name="connsiteY91" fmla="*/ 1056539 h 1606635"/>
              <a:gd name="connsiteX92" fmla="*/ 93167 w 1672153"/>
              <a:gd name="connsiteY92" fmla="*/ 1244657 h 1606635"/>
              <a:gd name="connsiteX93" fmla="*/ 347963 w 1672153"/>
              <a:gd name="connsiteY93" fmla="*/ 1061301 h 1606635"/>
              <a:gd name="connsiteX94" fmla="*/ 71738 w 1672153"/>
              <a:gd name="connsiteY94" fmla="*/ 1180363 h 1606635"/>
              <a:gd name="connsiteX95" fmla="*/ 83644 w 1672153"/>
              <a:gd name="connsiteY95" fmla="*/ 1116069 h 1606635"/>
              <a:gd name="connsiteX96" fmla="*/ 295576 w 1672153"/>
              <a:gd name="connsiteY96" fmla="*/ 1047013 h 1606635"/>
              <a:gd name="connsiteX97" fmla="*/ 301 w 1672153"/>
              <a:gd name="connsiteY97" fmla="*/ 1058919 h 1606635"/>
              <a:gd name="connsiteX98" fmla="*/ 26494 w 1672153"/>
              <a:gd name="connsiteY98" fmla="*/ 1035107 h 1606635"/>
              <a:gd name="connsiteX99" fmla="*/ 269382 w 1672153"/>
              <a:gd name="connsiteY99" fmla="*/ 989863 h 1606635"/>
              <a:gd name="connsiteX100" fmla="*/ 66976 w 1672153"/>
              <a:gd name="connsiteY100" fmla="*/ 992244 h 1606635"/>
              <a:gd name="connsiteX101" fmla="*/ 38401 w 1672153"/>
              <a:gd name="connsiteY101" fmla="*/ 987482 h 1606635"/>
              <a:gd name="connsiteX102" fmla="*/ 43163 w 1672153"/>
              <a:gd name="connsiteY102" fmla="*/ 939857 h 1606635"/>
              <a:gd name="connsiteX103" fmla="*/ 12207 w 1672153"/>
              <a:gd name="connsiteY103" fmla="*/ 925569 h 1606635"/>
              <a:gd name="connsiteX104" fmla="*/ 193177 w 1672153"/>
              <a:gd name="connsiteY104" fmla="*/ 887469 h 1606635"/>
              <a:gd name="connsiteX105" fmla="*/ 112219 w 1672153"/>
              <a:gd name="connsiteY105" fmla="*/ 851750 h 1606635"/>
              <a:gd name="connsiteX0" fmla="*/ 112219 w 1672153"/>
              <a:gd name="connsiteY0" fmla="*/ 833681 h 1588566"/>
              <a:gd name="connsiteX1" fmla="*/ 176513 w 1672153"/>
              <a:gd name="connsiteY1" fmla="*/ 747954 h 1588566"/>
              <a:gd name="connsiteX2" fmla="*/ 207467 w 1672153"/>
              <a:gd name="connsiteY2" fmla="*/ 728906 h 1588566"/>
              <a:gd name="connsiteX3" fmla="*/ 238426 w 1672153"/>
              <a:gd name="connsiteY3" fmla="*/ 712236 h 1588566"/>
              <a:gd name="connsiteX4" fmla="*/ 290811 w 1672153"/>
              <a:gd name="connsiteY4" fmla="*/ 666993 h 1588566"/>
              <a:gd name="connsiteX5" fmla="*/ 367011 w 1672153"/>
              <a:gd name="connsiteY5" fmla="*/ 619369 h 1588566"/>
              <a:gd name="connsiteX6" fmla="*/ 467024 w 1672153"/>
              <a:gd name="connsiteY6" fmla="*/ 564600 h 1588566"/>
              <a:gd name="connsiteX7" fmla="*/ 567036 w 1672153"/>
              <a:gd name="connsiteY7" fmla="*/ 547931 h 1588566"/>
              <a:gd name="connsiteX8" fmla="*/ 664669 w 1672153"/>
              <a:gd name="connsiteY8" fmla="*/ 643179 h 1588566"/>
              <a:gd name="connsiteX9" fmla="*/ 793257 w 1672153"/>
              <a:gd name="connsiteY9" fmla="*/ 516973 h 1588566"/>
              <a:gd name="connsiteX10" fmla="*/ 921844 w 1672153"/>
              <a:gd name="connsiteY10" fmla="*/ 531261 h 1588566"/>
              <a:gd name="connsiteX11" fmla="*/ 1026618 w 1672153"/>
              <a:gd name="connsiteY11" fmla="*/ 612225 h 1588566"/>
              <a:gd name="connsiteX12" fmla="*/ 1159969 w 1672153"/>
              <a:gd name="connsiteY12" fmla="*/ 576504 h 1588566"/>
              <a:gd name="connsiteX13" fmla="*/ 1281410 w 1672153"/>
              <a:gd name="connsiteY13" fmla="*/ 564600 h 1588566"/>
              <a:gd name="connsiteX14" fmla="*/ 1188543 w 1672153"/>
              <a:gd name="connsiteY14" fmla="*/ 243 h 1588566"/>
              <a:gd name="connsiteX15" fmla="*/ 1348086 w 1672153"/>
              <a:gd name="connsiteY15" fmla="*/ 493163 h 1588566"/>
              <a:gd name="connsiteX16" fmla="*/ 1443336 w 1672153"/>
              <a:gd name="connsiteY16" fmla="*/ 445538 h 1588566"/>
              <a:gd name="connsiteX17" fmla="*/ 1438573 w 1672153"/>
              <a:gd name="connsiteY17" fmla="*/ 264563 h 1588566"/>
              <a:gd name="connsiteX18" fmla="*/ 1450480 w 1672153"/>
              <a:gd name="connsiteY18" fmla="*/ 200269 h 1588566"/>
              <a:gd name="connsiteX19" fmla="*/ 1488580 w 1672153"/>
              <a:gd name="connsiteY19" fmla="*/ 152644 h 1588566"/>
              <a:gd name="connsiteX20" fmla="*/ 1505249 w 1672153"/>
              <a:gd name="connsiteY20" fmla="*/ 147881 h 1588566"/>
              <a:gd name="connsiteX21" fmla="*/ 1593355 w 1672153"/>
              <a:gd name="connsiteY21" fmla="*/ 166931 h 1588566"/>
              <a:gd name="connsiteX22" fmla="*/ 1624311 w 1672153"/>
              <a:gd name="connsiteY22" fmla="*/ 188363 h 1588566"/>
              <a:gd name="connsiteX23" fmla="*/ 1650506 w 1672153"/>
              <a:gd name="connsiteY23" fmla="*/ 205030 h 1588566"/>
              <a:gd name="connsiteX24" fmla="*/ 1671936 w 1672153"/>
              <a:gd name="connsiteY24" fmla="*/ 221700 h 1588566"/>
              <a:gd name="connsiteX25" fmla="*/ 1652886 w 1672153"/>
              <a:gd name="connsiteY25" fmla="*/ 264563 h 1588566"/>
              <a:gd name="connsiteX26" fmla="*/ 1650505 w 1672153"/>
              <a:gd name="connsiteY26" fmla="*/ 319331 h 1588566"/>
              <a:gd name="connsiteX27" fmla="*/ 1636217 w 1672153"/>
              <a:gd name="connsiteY27" fmla="*/ 376481 h 1588566"/>
              <a:gd name="connsiteX28" fmla="*/ 1638599 w 1672153"/>
              <a:gd name="connsiteY28" fmla="*/ 386006 h 1588566"/>
              <a:gd name="connsiteX29" fmla="*/ 1669555 w 1672153"/>
              <a:gd name="connsiteY29" fmla="*/ 393150 h 1588566"/>
              <a:gd name="connsiteX30" fmla="*/ 1657649 w 1672153"/>
              <a:gd name="connsiteY30" fmla="*/ 424106 h 1588566"/>
              <a:gd name="connsiteX31" fmla="*/ 1624311 w 1672153"/>
              <a:gd name="connsiteY31" fmla="*/ 445538 h 1588566"/>
              <a:gd name="connsiteX32" fmla="*/ 1610024 w 1672153"/>
              <a:gd name="connsiteY32" fmla="*/ 476494 h 1588566"/>
              <a:gd name="connsiteX33" fmla="*/ 1613277 w 1672153"/>
              <a:gd name="connsiteY33" fmla="*/ 559101 h 1588566"/>
              <a:gd name="connsiteX34" fmla="*/ 1600498 w 1672153"/>
              <a:gd name="connsiteY34" fmla="*/ 590794 h 1588566"/>
              <a:gd name="connsiteX35" fmla="*/ 1598117 w 1672153"/>
              <a:gd name="connsiteY35" fmla="*/ 655088 h 1588566"/>
              <a:gd name="connsiteX36" fmla="*/ 1619549 w 1672153"/>
              <a:gd name="connsiteY36" fmla="*/ 690806 h 1588566"/>
              <a:gd name="connsiteX37" fmla="*/ 1614786 w 1672153"/>
              <a:gd name="connsiteY37" fmla="*/ 743194 h 1588566"/>
              <a:gd name="connsiteX38" fmla="*/ 1617167 w 1672153"/>
              <a:gd name="connsiteY38" fmla="*/ 790819 h 1588566"/>
              <a:gd name="connsiteX39" fmla="*/ 1605261 w 1672153"/>
              <a:gd name="connsiteY39" fmla="*/ 805106 h 1588566"/>
              <a:gd name="connsiteX40" fmla="*/ 1576686 w 1672153"/>
              <a:gd name="connsiteY40" fmla="*/ 890831 h 1588566"/>
              <a:gd name="connsiteX41" fmla="*/ 1545732 w 1672153"/>
              <a:gd name="connsiteY41" fmla="*/ 967030 h 1588566"/>
              <a:gd name="connsiteX42" fmla="*/ 1510011 w 1672153"/>
              <a:gd name="connsiteY42" fmla="*/ 945600 h 1588566"/>
              <a:gd name="connsiteX43" fmla="*/ 1450480 w 1672153"/>
              <a:gd name="connsiteY43" fmla="*/ 917025 h 1588566"/>
              <a:gd name="connsiteX44" fmla="*/ 1421905 w 1672153"/>
              <a:gd name="connsiteY44" fmla="*/ 883688 h 1588566"/>
              <a:gd name="connsiteX45" fmla="*/ 1388569 w 1672153"/>
              <a:gd name="connsiteY45" fmla="*/ 869400 h 1588566"/>
              <a:gd name="connsiteX46" fmla="*/ 1355230 w 1672153"/>
              <a:gd name="connsiteY46" fmla="*/ 871781 h 1588566"/>
              <a:gd name="connsiteX47" fmla="*/ 1305224 w 1672153"/>
              <a:gd name="connsiteY47" fmla="*/ 895594 h 1588566"/>
              <a:gd name="connsiteX48" fmla="*/ 1281411 w 1672153"/>
              <a:gd name="connsiteY48" fmla="*/ 909881 h 1588566"/>
              <a:gd name="connsiteX49" fmla="*/ 1212357 w 1672153"/>
              <a:gd name="connsiteY49" fmla="*/ 926550 h 1588566"/>
              <a:gd name="connsiteX50" fmla="*/ 1190924 w 1672153"/>
              <a:gd name="connsiteY50" fmla="*/ 957506 h 1588566"/>
              <a:gd name="connsiteX51" fmla="*/ 1188542 w 1672153"/>
              <a:gd name="connsiteY51" fmla="*/ 1036088 h 1588566"/>
              <a:gd name="connsiteX52" fmla="*/ 1190926 w 1672153"/>
              <a:gd name="connsiteY52" fmla="*/ 1062280 h 1588566"/>
              <a:gd name="connsiteX53" fmla="*/ 1090911 w 1672153"/>
              <a:gd name="connsiteY53" fmla="*/ 1112288 h 1588566"/>
              <a:gd name="connsiteX54" fmla="*/ 1048049 w 1672153"/>
              <a:gd name="connsiteY54" fmla="*/ 1112288 h 1588566"/>
              <a:gd name="connsiteX55" fmla="*/ 957563 w 1672153"/>
              <a:gd name="connsiteY55" fmla="*/ 1148005 h 1588566"/>
              <a:gd name="connsiteX56" fmla="*/ 936130 w 1672153"/>
              <a:gd name="connsiteY56" fmla="*/ 1188488 h 1588566"/>
              <a:gd name="connsiteX57" fmla="*/ 936132 w 1672153"/>
              <a:gd name="connsiteY57" fmla="*/ 1238494 h 1588566"/>
              <a:gd name="connsiteX58" fmla="*/ 886124 w 1672153"/>
              <a:gd name="connsiteY58" fmla="*/ 1278975 h 1588566"/>
              <a:gd name="connsiteX59" fmla="*/ 869457 w 1672153"/>
              <a:gd name="connsiteY59" fmla="*/ 1309931 h 1588566"/>
              <a:gd name="connsiteX60" fmla="*/ 871836 w 1672153"/>
              <a:gd name="connsiteY60" fmla="*/ 1331363 h 1588566"/>
              <a:gd name="connsiteX61" fmla="*/ 905174 w 1672153"/>
              <a:gd name="connsiteY61" fmla="*/ 1326600 h 1588566"/>
              <a:gd name="connsiteX62" fmla="*/ 928988 w 1672153"/>
              <a:gd name="connsiteY62" fmla="*/ 1350412 h 1588566"/>
              <a:gd name="connsiteX63" fmla="*/ 917080 w 1672153"/>
              <a:gd name="connsiteY63" fmla="*/ 1383750 h 1588566"/>
              <a:gd name="connsiteX64" fmla="*/ 914699 w 1672153"/>
              <a:gd name="connsiteY64" fmla="*/ 1421850 h 1588566"/>
              <a:gd name="connsiteX65" fmla="*/ 836119 w 1672153"/>
              <a:gd name="connsiteY65" fmla="*/ 1450425 h 1588566"/>
              <a:gd name="connsiteX66" fmla="*/ 790875 w 1672153"/>
              <a:gd name="connsiteY66" fmla="*/ 1402800 h 1588566"/>
              <a:gd name="connsiteX67" fmla="*/ 759917 w 1672153"/>
              <a:gd name="connsiteY67" fmla="*/ 1559963 h 1588566"/>
              <a:gd name="connsiteX68" fmla="*/ 723866 w 1672153"/>
              <a:gd name="connsiteY68" fmla="*/ 1572950 h 1588566"/>
              <a:gd name="connsiteX69" fmla="*/ 774205 w 1672153"/>
              <a:gd name="connsiteY69" fmla="*/ 1324219 h 1588566"/>
              <a:gd name="connsiteX70" fmla="*/ 617042 w 1672153"/>
              <a:gd name="connsiteY70" fmla="*/ 1571869 h 1588566"/>
              <a:gd name="connsiteX71" fmla="*/ 562276 w 1672153"/>
              <a:gd name="connsiteY71" fmla="*/ 1543294 h 1588566"/>
              <a:gd name="connsiteX72" fmla="*/ 745629 w 1672153"/>
              <a:gd name="connsiteY72" fmla="*/ 1300406 h 1588566"/>
              <a:gd name="connsiteX73" fmla="*/ 478932 w 1672153"/>
              <a:gd name="connsiteY73" fmla="*/ 1478999 h 1588566"/>
              <a:gd name="connsiteX74" fmla="*/ 507505 w 1672153"/>
              <a:gd name="connsiteY74" fmla="*/ 1455188 h 1588566"/>
              <a:gd name="connsiteX75" fmla="*/ 700386 w 1672153"/>
              <a:gd name="connsiteY75" fmla="*/ 1262306 h 1588566"/>
              <a:gd name="connsiteX76" fmla="*/ 433686 w 1672153"/>
              <a:gd name="connsiteY76" fmla="*/ 1426613 h 1588566"/>
              <a:gd name="connsiteX77" fmla="*/ 612280 w 1672153"/>
              <a:gd name="connsiteY77" fmla="*/ 1217062 h 1588566"/>
              <a:gd name="connsiteX78" fmla="*/ 376538 w 1672153"/>
              <a:gd name="connsiteY78" fmla="*/ 1378988 h 1588566"/>
              <a:gd name="connsiteX79" fmla="*/ 371774 w 1672153"/>
              <a:gd name="connsiteY79" fmla="*/ 1390894 h 1588566"/>
              <a:gd name="connsiteX80" fmla="*/ 386063 w 1672153"/>
              <a:gd name="connsiteY80" fmla="*/ 1428994 h 1588566"/>
              <a:gd name="connsiteX81" fmla="*/ 355105 w 1672153"/>
              <a:gd name="connsiteY81" fmla="*/ 1443281 h 1588566"/>
              <a:gd name="connsiteX82" fmla="*/ 328913 w 1672153"/>
              <a:gd name="connsiteY82" fmla="*/ 1457568 h 1588566"/>
              <a:gd name="connsiteX83" fmla="*/ 312242 w 1672153"/>
              <a:gd name="connsiteY83" fmla="*/ 1450425 h 1588566"/>
              <a:gd name="connsiteX84" fmla="*/ 588468 w 1672153"/>
              <a:gd name="connsiteY84" fmla="*/ 1138481 h 1588566"/>
              <a:gd name="connsiteX85" fmla="*/ 221757 w 1672153"/>
              <a:gd name="connsiteY85" fmla="*/ 1355175 h 1588566"/>
              <a:gd name="connsiteX86" fmla="*/ 243188 w 1672153"/>
              <a:gd name="connsiteY86" fmla="*/ 1338506 h 1588566"/>
              <a:gd name="connsiteX87" fmla="*/ 552750 w 1672153"/>
              <a:gd name="connsiteY87" fmla="*/ 1074188 h 1588566"/>
              <a:gd name="connsiteX88" fmla="*/ 250330 w 1672153"/>
              <a:gd name="connsiteY88" fmla="*/ 1286119 h 1588566"/>
              <a:gd name="connsiteX89" fmla="*/ 212232 w 1672153"/>
              <a:gd name="connsiteY89" fmla="*/ 1288500 h 1588566"/>
              <a:gd name="connsiteX90" fmla="*/ 457501 w 1672153"/>
              <a:gd name="connsiteY90" fmla="*/ 1038470 h 1588566"/>
              <a:gd name="connsiteX91" fmla="*/ 93167 w 1672153"/>
              <a:gd name="connsiteY91" fmla="*/ 1226588 h 1588566"/>
              <a:gd name="connsiteX92" fmla="*/ 347963 w 1672153"/>
              <a:gd name="connsiteY92" fmla="*/ 1043232 h 1588566"/>
              <a:gd name="connsiteX93" fmla="*/ 71738 w 1672153"/>
              <a:gd name="connsiteY93" fmla="*/ 1162294 h 1588566"/>
              <a:gd name="connsiteX94" fmla="*/ 83644 w 1672153"/>
              <a:gd name="connsiteY94" fmla="*/ 1098000 h 1588566"/>
              <a:gd name="connsiteX95" fmla="*/ 295576 w 1672153"/>
              <a:gd name="connsiteY95" fmla="*/ 1028944 h 1588566"/>
              <a:gd name="connsiteX96" fmla="*/ 301 w 1672153"/>
              <a:gd name="connsiteY96" fmla="*/ 1040850 h 1588566"/>
              <a:gd name="connsiteX97" fmla="*/ 26494 w 1672153"/>
              <a:gd name="connsiteY97" fmla="*/ 1017038 h 1588566"/>
              <a:gd name="connsiteX98" fmla="*/ 269382 w 1672153"/>
              <a:gd name="connsiteY98" fmla="*/ 971794 h 1588566"/>
              <a:gd name="connsiteX99" fmla="*/ 66976 w 1672153"/>
              <a:gd name="connsiteY99" fmla="*/ 974175 h 1588566"/>
              <a:gd name="connsiteX100" fmla="*/ 38401 w 1672153"/>
              <a:gd name="connsiteY100" fmla="*/ 969413 h 1588566"/>
              <a:gd name="connsiteX101" fmla="*/ 43163 w 1672153"/>
              <a:gd name="connsiteY101" fmla="*/ 921788 h 1588566"/>
              <a:gd name="connsiteX102" fmla="*/ 12207 w 1672153"/>
              <a:gd name="connsiteY102" fmla="*/ 907500 h 1588566"/>
              <a:gd name="connsiteX103" fmla="*/ 193177 w 1672153"/>
              <a:gd name="connsiteY103" fmla="*/ 869400 h 1588566"/>
              <a:gd name="connsiteX104" fmla="*/ 112219 w 1672153"/>
              <a:gd name="connsiteY104" fmla="*/ 833681 h 1588566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66976 w 1672153"/>
              <a:gd name="connsiteY98" fmla="*/ 826943 h 1441334"/>
              <a:gd name="connsiteX99" fmla="*/ 38401 w 1672153"/>
              <a:gd name="connsiteY99" fmla="*/ 822181 h 1441334"/>
              <a:gd name="connsiteX100" fmla="*/ 43163 w 1672153"/>
              <a:gd name="connsiteY100" fmla="*/ 774556 h 1441334"/>
              <a:gd name="connsiteX101" fmla="*/ 12207 w 1672153"/>
              <a:gd name="connsiteY101" fmla="*/ 760268 h 1441334"/>
              <a:gd name="connsiteX102" fmla="*/ 193177 w 1672153"/>
              <a:gd name="connsiteY102" fmla="*/ 722168 h 1441334"/>
              <a:gd name="connsiteX103" fmla="*/ 112219 w 1672153"/>
              <a:gd name="connsiteY103" fmla="*/ 686449 h 1441334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66976 w 1672153"/>
              <a:gd name="connsiteY98" fmla="*/ 826943 h 1441334"/>
              <a:gd name="connsiteX99" fmla="*/ 38401 w 1672153"/>
              <a:gd name="connsiteY99" fmla="*/ 822181 h 1441334"/>
              <a:gd name="connsiteX100" fmla="*/ 12207 w 1672153"/>
              <a:gd name="connsiteY100" fmla="*/ 760268 h 1441334"/>
              <a:gd name="connsiteX101" fmla="*/ 193177 w 1672153"/>
              <a:gd name="connsiteY101" fmla="*/ 722168 h 1441334"/>
              <a:gd name="connsiteX102" fmla="*/ 112219 w 1672153"/>
              <a:gd name="connsiteY102" fmla="*/ 686449 h 1441334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66976 w 1672153"/>
              <a:gd name="connsiteY98" fmla="*/ 826943 h 1441334"/>
              <a:gd name="connsiteX99" fmla="*/ 38401 w 1672153"/>
              <a:gd name="connsiteY99" fmla="*/ 822181 h 1441334"/>
              <a:gd name="connsiteX100" fmla="*/ 193177 w 1672153"/>
              <a:gd name="connsiteY100" fmla="*/ 722168 h 1441334"/>
              <a:gd name="connsiteX101" fmla="*/ 112219 w 1672153"/>
              <a:gd name="connsiteY101" fmla="*/ 686449 h 1441334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66976 w 1672153"/>
              <a:gd name="connsiteY98" fmla="*/ 826943 h 1441334"/>
              <a:gd name="connsiteX99" fmla="*/ 193177 w 1672153"/>
              <a:gd name="connsiteY99" fmla="*/ 722168 h 1441334"/>
              <a:gd name="connsiteX100" fmla="*/ 112219 w 1672153"/>
              <a:gd name="connsiteY100" fmla="*/ 686449 h 1441334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193177 w 1672153"/>
              <a:gd name="connsiteY98" fmla="*/ 722168 h 1441334"/>
              <a:gd name="connsiteX99" fmla="*/ 112219 w 1672153"/>
              <a:gd name="connsiteY99" fmla="*/ 686449 h 1441334"/>
              <a:gd name="connsiteX0" fmla="*/ 111977 w 1671911"/>
              <a:gd name="connsiteY0" fmla="*/ 686449 h 1441334"/>
              <a:gd name="connsiteX1" fmla="*/ 176271 w 1671911"/>
              <a:gd name="connsiteY1" fmla="*/ 600722 h 1441334"/>
              <a:gd name="connsiteX2" fmla="*/ 207225 w 1671911"/>
              <a:gd name="connsiteY2" fmla="*/ 581674 h 1441334"/>
              <a:gd name="connsiteX3" fmla="*/ 238184 w 1671911"/>
              <a:gd name="connsiteY3" fmla="*/ 565004 h 1441334"/>
              <a:gd name="connsiteX4" fmla="*/ 290569 w 1671911"/>
              <a:gd name="connsiteY4" fmla="*/ 519761 h 1441334"/>
              <a:gd name="connsiteX5" fmla="*/ 366769 w 1671911"/>
              <a:gd name="connsiteY5" fmla="*/ 472137 h 1441334"/>
              <a:gd name="connsiteX6" fmla="*/ 466782 w 1671911"/>
              <a:gd name="connsiteY6" fmla="*/ 417368 h 1441334"/>
              <a:gd name="connsiteX7" fmla="*/ 566794 w 1671911"/>
              <a:gd name="connsiteY7" fmla="*/ 400699 h 1441334"/>
              <a:gd name="connsiteX8" fmla="*/ 664427 w 1671911"/>
              <a:gd name="connsiteY8" fmla="*/ 495947 h 1441334"/>
              <a:gd name="connsiteX9" fmla="*/ 793015 w 1671911"/>
              <a:gd name="connsiteY9" fmla="*/ 369741 h 1441334"/>
              <a:gd name="connsiteX10" fmla="*/ 921602 w 1671911"/>
              <a:gd name="connsiteY10" fmla="*/ 384029 h 1441334"/>
              <a:gd name="connsiteX11" fmla="*/ 1026376 w 1671911"/>
              <a:gd name="connsiteY11" fmla="*/ 464993 h 1441334"/>
              <a:gd name="connsiteX12" fmla="*/ 1159727 w 1671911"/>
              <a:gd name="connsiteY12" fmla="*/ 429272 h 1441334"/>
              <a:gd name="connsiteX13" fmla="*/ 1281168 w 1671911"/>
              <a:gd name="connsiteY13" fmla="*/ 417368 h 1441334"/>
              <a:gd name="connsiteX14" fmla="*/ 1347844 w 1671911"/>
              <a:gd name="connsiteY14" fmla="*/ 345931 h 1441334"/>
              <a:gd name="connsiteX15" fmla="*/ 1443094 w 1671911"/>
              <a:gd name="connsiteY15" fmla="*/ 298306 h 1441334"/>
              <a:gd name="connsiteX16" fmla="*/ 1438331 w 1671911"/>
              <a:gd name="connsiteY16" fmla="*/ 117331 h 1441334"/>
              <a:gd name="connsiteX17" fmla="*/ 1450238 w 1671911"/>
              <a:gd name="connsiteY17" fmla="*/ 53037 h 1441334"/>
              <a:gd name="connsiteX18" fmla="*/ 1488338 w 1671911"/>
              <a:gd name="connsiteY18" fmla="*/ 5412 h 1441334"/>
              <a:gd name="connsiteX19" fmla="*/ 1505007 w 1671911"/>
              <a:gd name="connsiteY19" fmla="*/ 649 h 1441334"/>
              <a:gd name="connsiteX20" fmla="*/ 1593113 w 1671911"/>
              <a:gd name="connsiteY20" fmla="*/ 19699 h 1441334"/>
              <a:gd name="connsiteX21" fmla="*/ 1624069 w 1671911"/>
              <a:gd name="connsiteY21" fmla="*/ 41131 h 1441334"/>
              <a:gd name="connsiteX22" fmla="*/ 1650264 w 1671911"/>
              <a:gd name="connsiteY22" fmla="*/ 57798 h 1441334"/>
              <a:gd name="connsiteX23" fmla="*/ 1671694 w 1671911"/>
              <a:gd name="connsiteY23" fmla="*/ 74468 h 1441334"/>
              <a:gd name="connsiteX24" fmla="*/ 1652644 w 1671911"/>
              <a:gd name="connsiteY24" fmla="*/ 117331 h 1441334"/>
              <a:gd name="connsiteX25" fmla="*/ 1650263 w 1671911"/>
              <a:gd name="connsiteY25" fmla="*/ 172099 h 1441334"/>
              <a:gd name="connsiteX26" fmla="*/ 1635975 w 1671911"/>
              <a:gd name="connsiteY26" fmla="*/ 229249 h 1441334"/>
              <a:gd name="connsiteX27" fmla="*/ 1638357 w 1671911"/>
              <a:gd name="connsiteY27" fmla="*/ 238774 h 1441334"/>
              <a:gd name="connsiteX28" fmla="*/ 1669313 w 1671911"/>
              <a:gd name="connsiteY28" fmla="*/ 245918 h 1441334"/>
              <a:gd name="connsiteX29" fmla="*/ 1657407 w 1671911"/>
              <a:gd name="connsiteY29" fmla="*/ 276874 h 1441334"/>
              <a:gd name="connsiteX30" fmla="*/ 1624069 w 1671911"/>
              <a:gd name="connsiteY30" fmla="*/ 298306 h 1441334"/>
              <a:gd name="connsiteX31" fmla="*/ 1609782 w 1671911"/>
              <a:gd name="connsiteY31" fmla="*/ 329262 h 1441334"/>
              <a:gd name="connsiteX32" fmla="*/ 1613035 w 1671911"/>
              <a:gd name="connsiteY32" fmla="*/ 411869 h 1441334"/>
              <a:gd name="connsiteX33" fmla="*/ 1600256 w 1671911"/>
              <a:gd name="connsiteY33" fmla="*/ 443562 h 1441334"/>
              <a:gd name="connsiteX34" fmla="*/ 1597875 w 1671911"/>
              <a:gd name="connsiteY34" fmla="*/ 507856 h 1441334"/>
              <a:gd name="connsiteX35" fmla="*/ 1619307 w 1671911"/>
              <a:gd name="connsiteY35" fmla="*/ 543574 h 1441334"/>
              <a:gd name="connsiteX36" fmla="*/ 1614544 w 1671911"/>
              <a:gd name="connsiteY36" fmla="*/ 595962 h 1441334"/>
              <a:gd name="connsiteX37" fmla="*/ 1616925 w 1671911"/>
              <a:gd name="connsiteY37" fmla="*/ 643587 h 1441334"/>
              <a:gd name="connsiteX38" fmla="*/ 1605019 w 1671911"/>
              <a:gd name="connsiteY38" fmla="*/ 657874 h 1441334"/>
              <a:gd name="connsiteX39" fmla="*/ 1576444 w 1671911"/>
              <a:gd name="connsiteY39" fmla="*/ 743599 h 1441334"/>
              <a:gd name="connsiteX40" fmla="*/ 1545490 w 1671911"/>
              <a:gd name="connsiteY40" fmla="*/ 819798 h 1441334"/>
              <a:gd name="connsiteX41" fmla="*/ 1509769 w 1671911"/>
              <a:gd name="connsiteY41" fmla="*/ 798368 h 1441334"/>
              <a:gd name="connsiteX42" fmla="*/ 1450238 w 1671911"/>
              <a:gd name="connsiteY42" fmla="*/ 769793 h 1441334"/>
              <a:gd name="connsiteX43" fmla="*/ 1421663 w 1671911"/>
              <a:gd name="connsiteY43" fmla="*/ 736456 h 1441334"/>
              <a:gd name="connsiteX44" fmla="*/ 1388327 w 1671911"/>
              <a:gd name="connsiteY44" fmla="*/ 722168 h 1441334"/>
              <a:gd name="connsiteX45" fmla="*/ 1354988 w 1671911"/>
              <a:gd name="connsiteY45" fmla="*/ 724549 h 1441334"/>
              <a:gd name="connsiteX46" fmla="*/ 1304982 w 1671911"/>
              <a:gd name="connsiteY46" fmla="*/ 748362 h 1441334"/>
              <a:gd name="connsiteX47" fmla="*/ 1281169 w 1671911"/>
              <a:gd name="connsiteY47" fmla="*/ 762649 h 1441334"/>
              <a:gd name="connsiteX48" fmla="*/ 1212115 w 1671911"/>
              <a:gd name="connsiteY48" fmla="*/ 779318 h 1441334"/>
              <a:gd name="connsiteX49" fmla="*/ 1190682 w 1671911"/>
              <a:gd name="connsiteY49" fmla="*/ 810274 h 1441334"/>
              <a:gd name="connsiteX50" fmla="*/ 1188300 w 1671911"/>
              <a:gd name="connsiteY50" fmla="*/ 888856 h 1441334"/>
              <a:gd name="connsiteX51" fmla="*/ 1190684 w 1671911"/>
              <a:gd name="connsiteY51" fmla="*/ 915048 h 1441334"/>
              <a:gd name="connsiteX52" fmla="*/ 1090669 w 1671911"/>
              <a:gd name="connsiteY52" fmla="*/ 965056 h 1441334"/>
              <a:gd name="connsiteX53" fmla="*/ 1047807 w 1671911"/>
              <a:gd name="connsiteY53" fmla="*/ 965056 h 1441334"/>
              <a:gd name="connsiteX54" fmla="*/ 957321 w 1671911"/>
              <a:gd name="connsiteY54" fmla="*/ 1000773 h 1441334"/>
              <a:gd name="connsiteX55" fmla="*/ 935888 w 1671911"/>
              <a:gd name="connsiteY55" fmla="*/ 1041256 h 1441334"/>
              <a:gd name="connsiteX56" fmla="*/ 935890 w 1671911"/>
              <a:gd name="connsiteY56" fmla="*/ 1091262 h 1441334"/>
              <a:gd name="connsiteX57" fmla="*/ 885882 w 1671911"/>
              <a:gd name="connsiteY57" fmla="*/ 1131743 h 1441334"/>
              <a:gd name="connsiteX58" fmla="*/ 869215 w 1671911"/>
              <a:gd name="connsiteY58" fmla="*/ 1162699 h 1441334"/>
              <a:gd name="connsiteX59" fmla="*/ 871594 w 1671911"/>
              <a:gd name="connsiteY59" fmla="*/ 1184131 h 1441334"/>
              <a:gd name="connsiteX60" fmla="*/ 904932 w 1671911"/>
              <a:gd name="connsiteY60" fmla="*/ 1179368 h 1441334"/>
              <a:gd name="connsiteX61" fmla="*/ 928746 w 1671911"/>
              <a:gd name="connsiteY61" fmla="*/ 1203180 h 1441334"/>
              <a:gd name="connsiteX62" fmla="*/ 916838 w 1671911"/>
              <a:gd name="connsiteY62" fmla="*/ 1236518 h 1441334"/>
              <a:gd name="connsiteX63" fmla="*/ 914457 w 1671911"/>
              <a:gd name="connsiteY63" fmla="*/ 1274618 h 1441334"/>
              <a:gd name="connsiteX64" fmla="*/ 835877 w 1671911"/>
              <a:gd name="connsiteY64" fmla="*/ 1303193 h 1441334"/>
              <a:gd name="connsiteX65" fmla="*/ 790633 w 1671911"/>
              <a:gd name="connsiteY65" fmla="*/ 1255568 h 1441334"/>
              <a:gd name="connsiteX66" fmla="*/ 759675 w 1671911"/>
              <a:gd name="connsiteY66" fmla="*/ 1412731 h 1441334"/>
              <a:gd name="connsiteX67" fmla="*/ 723624 w 1671911"/>
              <a:gd name="connsiteY67" fmla="*/ 1425718 h 1441334"/>
              <a:gd name="connsiteX68" fmla="*/ 773963 w 1671911"/>
              <a:gd name="connsiteY68" fmla="*/ 1176987 h 1441334"/>
              <a:gd name="connsiteX69" fmla="*/ 616800 w 1671911"/>
              <a:gd name="connsiteY69" fmla="*/ 1424637 h 1441334"/>
              <a:gd name="connsiteX70" fmla="*/ 562034 w 1671911"/>
              <a:gd name="connsiteY70" fmla="*/ 1396062 h 1441334"/>
              <a:gd name="connsiteX71" fmla="*/ 745387 w 1671911"/>
              <a:gd name="connsiteY71" fmla="*/ 1153174 h 1441334"/>
              <a:gd name="connsiteX72" fmla="*/ 478690 w 1671911"/>
              <a:gd name="connsiteY72" fmla="*/ 1331767 h 1441334"/>
              <a:gd name="connsiteX73" fmla="*/ 507263 w 1671911"/>
              <a:gd name="connsiteY73" fmla="*/ 1307956 h 1441334"/>
              <a:gd name="connsiteX74" fmla="*/ 700144 w 1671911"/>
              <a:gd name="connsiteY74" fmla="*/ 1115074 h 1441334"/>
              <a:gd name="connsiteX75" fmla="*/ 433444 w 1671911"/>
              <a:gd name="connsiteY75" fmla="*/ 1279381 h 1441334"/>
              <a:gd name="connsiteX76" fmla="*/ 612038 w 1671911"/>
              <a:gd name="connsiteY76" fmla="*/ 1069830 h 1441334"/>
              <a:gd name="connsiteX77" fmla="*/ 376296 w 1671911"/>
              <a:gd name="connsiteY77" fmla="*/ 1231756 h 1441334"/>
              <a:gd name="connsiteX78" fmla="*/ 371532 w 1671911"/>
              <a:gd name="connsiteY78" fmla="*/ 1243662 h 1441334"/>
              <a:gd name="connsiteX79" fmla="*/ 385821 w 1671911"/>
              <a:gd name="connsiteY79" fmla="*/ 1281762 h 1441334"/>
              <a:gd name="connsiteX80" fmla="*/ 354863 w 1671911"/>
              <a:gd name="connsiteY80" fmla="*/ 1296049 h 1441334"/>
              <a:gd name="connsiteX81" fmla="*/ 328671 w 1671911"/>
              <a:gd name="connsiteY81" fmla="*/ 1310336 h 1441334"/>
              <a:gd name="connsiteX82" fmla="*/ 312000 w 1671911"/>
              <a:gd name="connsiteY82" fmla="*/ 1303193 h 1441334"/>
              <a:gd name="connsiteX83" fmla="*/ 588226 w 1671911"/>
              <a:gd name="connsiteY83" fmla="*/ 991249 h 1441334"/>
              <a:gd name="connsiteX84" fmla="*/ 221515 w 1671911"/>
              <a:gd name="connsiteY84" fmla="*/ 1207943 h 1441334"/>
              <a:gd name="connsiteX85" fmla="*/ 242946 w 1671911"/>
              <a:gd name="connsiteY85" fmla="*/ 1191274 h 1441334"/>
              <a:gd name="connsiteX86" fmla="*/ 552508 w 1671911"/>
              <a:gd name="connsiteY86" fmla="*/ 926956 h 1441334"/>
              <a:gd name="connsiteX87" fmla="*/ 250088 w 1671911"/>
              <a:gd name="connsiteY87" fmla="*/ 1138887 h 1441334"/>
              <a:gd name="connsiteX88" fmla="*/ 211990 w 1671911"/>
              <a:gd name="connsiteY88" fmla="*/ 1141268 h 1441334"/>
              <a:gd name="connsiteX89" fmla="*/ 457259 w 1671911"/>
              <a:gd name="connsiteY89" fmla="*/ 891238 h 1441334"/>
              <a:gd name="connsiteX90" fmla="*/ 92925 w 1671911"/>
              <a:gd name="connsiteY90" fmla="*/ 1079356 h 1441334"/>
              <a:gd name="connsiteX91" fmla="*/ 347721 w 1671911"/>
              <a:gd name="connsiteY91" fmla="*/ 896000 h 1441334"/>
              <a:gd name="connsiteX92" fmla="*/ 71496 w 1671911"/>
              <a:gd name="connsiteY92" fmla="*/ 1015062 h 1441334"/>
              <a:gd name="connsiteX93" fmla="*/ 83402 w 1671911"/>
              <a:gd name="connsiteY93" fmla="*/ 950768 h 1441334"/>
              <a:gd name="connsiteX94" fmla="*/ 295334 w 1671911"/>
              <a:gd name="connsiteY94" fmla="*/ 881712 h 1441334"/>
              <a:gd name="connsiteX95" fmla="*/ 59 w 1671911"/>
              <a:gd name="connsiteY95" fmla="*/ 893618 h 1441334"/>
              <a:gd name="connsiteX96" fmla="*/ 269140 w 1671911"/>
              <a:gd name="connsiteY96" fmla="*/ 824562 h 1441334"/>
              <a:gd name="connsiteX97" fmla="*/ 192935 w 1671911"/>
              <a:gd name="connsiteY97" fmla="*/ 722168 h 1441334"/>
              <a:gd name="connsiteX98" fmla="*/ 111977 w 1671911"/>
              <a:gd name="connsiteY98" fmla="*/ 686449 h 1441334"/>
              <a:gd name="connsiteX0" fmla="*/ 40481 w 1600415"/>
              <a:gd name="connsiteY0" fmla="*/ 686449 h 1441334"/>
              <a:gd name="connsiteX1" fmla="*/ 104775 w 1600415"/>
              <a:gd name="connsiteY1" fmla="*/ 600722 h 1441334"/>
              <a:gd name="connsiteX2" fmla="*/ 135729 w 1600415"/>
              <a:gd name="connsiteY2" fmla="*/ 581674 h 1441334"/>
              <a:gd name="connsiteX3" fmla="*/ 166688 w 1600415"/>
              <a:gd name="connsiteY3" fmla="*/ 565004 h 1441334"/>
              <a:gd name="connsiteX4" fmla="*/ 219073 w 1600415"/>
              <a:gd name="connsiteY4" fmla="*/ 519761 h 1441334"/>
              <a:gd name="connsiteX5" fmla="*/ 295273 w 1600415"/>
              <a:gd name="connsiteY5" fmla="*/ 472137 h 1441334"/>
              <a:gd name="connsiteX6" fmla="*/ 395286 w 1600415"/>
              <a:gd name="connsiteY6" fmla="*/ 417368 h 1441334"/>
              <a:gd name="connsiteX7" fmla="*/ 495298 w 1600415"/>
              <a:gd name="connsiteY7" fmla="*/ 400699 h 1441334"/>
              <a:gd name="connsiteX8" fmla="*/ 592931 w 1600415"/>
              <a:gd name="connsiteY8" fmla="*/ 495947 h 1441334"/>
              <a:gd name="connsiteX9" fmla="*/ 721519 w 1600415"/>
              <a:gd name="connsiteY9" fmla="*/ 369741 h 1441334"/>
              <a:gd name="connsiteX10" fmla="*/ 850106 w 1600415"/>
              <a:gd name="connsiteY10" fmla="*/ 384029 h 1441334"/>
              <a:gd name="connsiteX11" fmla="*/ 954880 w 1600415"/>
              <a:gd name="connsiteY11" fmla="*/ 464993 h 1441334"/>
              <a:gd name="connsiteX12" fmla="*/ 1088231 w 1600415"/>
              <a:gd name="connsiteY12" fmla="*/ 429272 h 1441334"/>
              <a:gd name="connsiteX13" fmla="*/ 1209672 w 1600415"/>
              <a:gd name="connsiteY13" fmla="*/ 417368 h 1441334"/>
              <a:gd name="connsiteX14" fmla="*/ 1276348 w 1600415"/>
              <a:gd name="connsiteY14" fmla="*/ 345931 h 1441334"/>
              <a:gd name="connsiteX15" fmla="*/ 1371598 w 1600415"/>
              <a:gd name="connsiteY15" fmla="*/ 298306 h 1441334"/>
              <a:gd name="connsiteX16" fmla="*/ 1366835 w 1600415"/>
              <a:gd name="connsiteY16" fmla="*/ 117331 h 1441334"/>
              <a:gd name="connsiteX17" fmla="*/ 1378742 w 1600415"/>
              <a:gd name="connsiteY17" fmla="*/ 53037 h 1441334"/>
              <a:gd name="connsiteX18" fmla="*/ 1416842 w 1600415"/>
              <a:gd name="connsiteY18" fmla="*/ 5412 h 1441334"/>
              <a:gd name="connsiteX19" fmla="*/ 1433511 w 1600415"/>
              <a:gd name="connsiteY19" fmla="*/ 649 h 1441334"/>
              <a:gd name="connsiteX20" fmla="*/ 1521617 w 1600415"/>
              <a:gd name="connsiteY20" fmla="*/ 19699 h 1441334"/>
              <a:gd name="connsiteX21" fmla="*/ 1552573 w 1600415"/>
              <a:gd name="connsiteY21" fmla="*/ 41131 h 1441334"/>
              <a:gd name="connsiteX22" fmla="*/ 1578768 w 1600415"/>
              <a:gd name="connsiteY22" fmla="*/ 57798 h 1441334"/>
              <a:gd name="connsiteX23" fmla="*/ 1600198 w 1600415"/>
              <a:gd name="connsiteY23" fmla="*/ 74468 h 1441334"/>
              <a:gd name="connsiteX24" fmla="*/ 1581148 w 1600415"/>
              <a:gd name="connsiteY24" fmla="*/ 117331 h 1441334"/>
              <a:gd name="connsiteX25" fmla="*/ 1578767 w 1600415"/>
              <a:gd name="connsiteY25" fmla="*/ 172099 h 1441334"/>
              <a:gd name="connsiteX26" fmla="*/ 1564479 w 1600415"/>
              <a:gd name="connsiteY26" fmla="*/ 229249 h 1441334"/>
              <a:gd name="connsiteX27" fmla="*/ 1566861 w 1600415"/>
              <a:gd name="connsiteY27" fmla="*/ 238774 h 1441334"/>
              <a:gd name="connsiteX28" fmla="*/ 1597817 w 1600415"/>
              <a:gd name="connsiteY28" fmla="*/ 245918 h 1441334"/>
              <a:gd name="connsiteX29" fmla="*/ 1585911 w 1600415"/>
              <a:gd name="connsiteY29" fmla="*/ 276874 h 1441334"/>
              <a:gd name="connsiteX30" fmla="*/ 1552573 w 1600415"/>
              <a:gd name="connsiteY30" fmla="*/ 298306 h 1441334"/>
              <a:gd name="connsiteX31" fmla="*/ 1538286 w 1600415"/>
              <a:gd name="connsiteY31" fmla="*/ 329262 h 1441334"/>
              <a:gd name="connsiteX32" fmla="*/ 1541539 w 1600415"/>
              <a:gd name="connsiteY32" fmla="*/ 411869 h 1441334"/>
              <a:gd name="connsiteX33" fmla="*/ 1528760 w 1600415"/>
              <a:gd name="connsiteY33" fmla="*/ 443562 h 1441334"/>
              <a:gd name="connsiteX34" fmla="*/ 1526379 w 1600415"/>
              <a:gd name="connsiteY34" fmla="*/ 507856 h 1441334"/>
              <a:gd name="connsiteX35" fmla="*/ 1547811 w 1600415"/>
              <a:gd name="connsiteY35" fmla="*/ 543574 h 1441334"/>
              <a:gd name="connsiteX36" fmla="*/ 1543048 w 1600415"/>
              <a:gd name="connsiteY36" fmla="*/ 595962 h 1441334"/>
              <a:gd name="connsiteX37" fmla="*/ 1545429 w 1600415"/>
              <a:gd name="connsiteY37" fmla="*/ 643587 h 1441334"/>
              <a:gd name="connsiteX38" fmla="*/ 1533523 w 1600415"/>
              <a:gd name="connsiteY38" fmla="*/ 657874 h 1441334"/>
              <a:gd name="connsiteX39" fmla="*/ 1504948 w 1600415"/>
              <a:gd name="connsiteY39" fmla="*/ 743599 h 1441334"/>
              <a:gd name="connsiteX40" fmla="*/ 1473994 w 1600415"/>
              <a:gd name="connsiteY40" fmla="*/ 819798 h 1441334"/>
              <a:gd name="connsiteX41" fmla="*/ 1438273 w 1600415"/>
              <a:gd name="connsiteY41" fmla="*/ 798368 h 1441334"/>
              <a:gd name="connsiteX42" fmla="*/ 1378742 w 1600415"/>
              <a:gd name="connsiteY42" fmla="*/ 769793 h 1441334"/>
              <a:gd name="connsiteX43" fmla="*/ 1350167 w 1600415"/>
              <a:gd name="connsiteY43" fmla="*/ 736456 h 1441334"/>
              <a:gd name="connsiteX44" fmla="*/ 1316831 w 1600415"/>
              <a:gd name="connsiteY44" fmla="*/ 722168 h 1441334"/>
              <a:gd name="connsiteX45" fmla="*/ 1283492 w 1600415"/>
              <a:gd name="connsiteY45" fmla="*/ 724549 h 1441334"/>
              <a:gd name="connsiteX46" fmla="*/ 1233486 w 1600415"/>
              <a:gd name="connsiteY46" fmla="*/ 748362 h 1441334"/>
              <a:gd name="connsiteX47" fmla="*/ 1209673 w 1600415"/>
              <a:gd name="connsiteY47" fmla="*/ 762649 h 1441334"/>
              <a:gd name="connsiteX48" fmla="*/ 1140619 w 1600415"/>
              <a:gd name="connsiteY48" fmla="*/ 779318 h 1441334"/>
              <a:gd name="connsiteX49" fmla="*/ 1119186 w 1600415"/>
              <a:gd name="connsiteY49" fmla="*/ 810274 h 1441334"/>
              <a:gd name="connsiteX50" fmla="*/ 1116804 w 1600415"/>
              <a:gd name="connsiteY50" fmla="*/ 888856 h 1441334"/>
              <a:gd name="connsiteX51" fmla="*/ 1119188 w 1600415"/>
              <a:gd name="connsiteY51" fmla="*/ 915048 h 1441334"/>
              <a:gd name="connsiteX52" fmla="*/ 1019173 w 1600415"/>
              <a:gd name="connsiteY52" fmla="*/ 965056 h 1441334"/>
              <a:gd name="connsiteX53" fmla="*/ 976311 w 1600415"/>
              <a:gd name="connsiteY53" fmla="*/ 965056 h 1441334"/>
              <a:gd name="connsiteX54" fmla="*/ 885825 w 1600415"/>
              <a:gd name="connsiteY54" fmla="*/ 1000773 h 1441334"/>
              <a:gd name="connsiteX55" fmla="*/ 864392 w 1600415"/>
              <a:gd name="connsiteY55" fmla="*/ 1041256 h 1441334"/>
              <a:gd name="connsiteX56" fmla="*/ 864394 w 1600415"/>
              <a:gd name="connsiteY56" fmla="*/ 1091262 h 1441334"/>
              <a:gd name="connsiteX57" fmla="*/ 814386 w 1600415"/>
              <a:gd name="connsiteY57" fmla="*/ 1131743 h 1441334"/>
              <a:gd name="connsiteX58" fmla="*/ 797719 w 1600415"/>
              <a:gd name="connsiteY58" fmla="*/ 1162699 h 1441334"/>
              <a:gd name="connsiteX59" fmla="*/ 800098 w 1600415"/>
              <a:gd name="connsiteY59" fmla="*/ 1184131 h 1441334"/>
              <a:gd name="connsiteX60" fmla="*/ 833436 w 1600415"/>
              <a:gd name="connsiteY60" fmla="*/ 1179368 h 1441334"/>
              <a:gd name="connsiteX61" fmla="*/ 857250 w 1600415"/>
              <a:gd name="connsiteY61" fmla="*/ 1203180 h 1441334"/>
              <a:gd name="connsiteX62" fmla="*/ 845342 w 1600415"/>
              <a:gd name="connsiteY62" fmla="*/ 1236518 h 1441334"/>
              <a:gd name="connsiteX63" fmla="*/ 842961 w 1600415"/>
              <a:gd name="connsiteY63" fmla="*/ 1274618 h 1441334"/>
              <a:gd name="connsiteX64" fmla="*/ 764381 w 1600415"/>
              <a:gd name="connsiteY64" fmla="*/ 1303193 h 1441334"/>
              <a:gd name="connsiteX65" fmla="*/ 719137 w 1600415"/>
              <a:gd name="connsiteY65" fmla="*/ 1255568 h 1441334"/>
              <a:gd name="connsiteX66" fmla="*/ 688179 w 1600415"/>
              <a:gd name="connsiteY66" fmla="*/ 1412731 h 1441334"/>
              <a:gd name="connsiteX67" fmla="*/ 652128 w 1600415"/>
              <a:gd name="connsiteY67" fmla="*/ 1425718 h 1441334"/>
              <a:gd name="connsiteX68" fmla="*/ 702467 w 1600415"/>
              <a:gd name="connsiteY68" fmla="*/ 1176987 h 1441334"/>
              <a:gd name="connsiteX69" fmla="*/ 545304 w 1600415"/>
              <a:gd name="connsiteY69" fmla="*/ 1424637 h 1441334"/>
              <a:gd name="connsiteX70" fmla="*/ 490538 w 1600415"/>
              <a:gd name="connsiteY70" fmla="*/ 1396062 h 1441334"/>
              <a:gd name="connsiteX71" fmla="*/ 673891 w 1600415"/>
              <a:gd name="connsiteY71" fmla="*/ 1153174 h 1441334"/>
              <a:gd name="connsiteX72" fmla="*/ 407194 w 1600415"/>
              <a:gd name="connsiteY72" fmla="*/ 1331767 h 1441334"/>
              <a:gd name="connsiteX73" fmla="*/ 435767 w 1600415"/>
              <a:gd name="connsiteY73" fmla="*/ 1307956 h 1441334"/>
              <a:gd name="connsiteX74" fmla="*/ 628648 w 1600415"/>
              <a:gd name="connsiteY74" fmla="*/ 1115074 h 1441334"/>
              <a:gd name="connsiteX75" fmla="*/ 361948 w 1600415"/>
              <a:gd name="connsiteY75" fmla="*/ 1279381 h 1441334"/>
              <a:gd name="connsiteX76" fmla="*/ 540542 w 1600415"/>
              <a:gd name="connsiteY76" fmla="*/ 1069830 h 1441334"/>
              <a:gd name="connsiteX77" fmla="*/ 304800 w 1600415"/>
              <a:gd name="connsiteY77" fmla="*/ 1231756 h 1441334"/>
              <a:gd name="connsiteX78" fmla="*/ 300036 w 1600415"/>
              <a:gd name="connsiteY78" fmla="*/ 1243662 h 1441334"/>
              <a:gd name="connsiteX79" fmla="*/ 314325 w 1600415"/>
              <a:gd name="connsiteY79" fmla="*/ 1281762 h 1441334"/>
              <a:gd name="connsiteX80" fmla="*/ 283367 w 1600415"/>
              <a:gd name="connsiteY80" fmla="*/ 1296049 h 1441334"/>
              <a:gd name="connsiteX81" fmla="*/ 257175 w 1600415"/>
              <a:gd name="connsiteY81" fmla="*/ 1310336 h 1441334"/>
              <a:gd name="connsiteX82" fmla="*/ 240504 w 1600415"/>
              <a:gd name="connsiteY82" fmla="*/ 1303193 h 1441334"/>
              <a:gd name="connsiteX83" fmla="*/ 516730 w 1600415"/>
              <a:gd name="connsiteY83" fmla="*/ 991249 h 1441334"/>
              <a:gd name="connsiteX84" fmla="*/ 150019 w 1600415"/>
              <a:gd name="connsiteY84" fmla="*/ 1207943 h 1441334"/>
              <a:gd name="connsiteX85" fmla="*/ 171450 w 1600415"/>
              <a:gd name="connsiteY85" fmla="*/ 1191274 h 1441334"/>
              <a:gd name="connsiteX86" fmla="*/ 481012 w 1600415"/>
              <a:gd name="connsiteY86" fmla="*/ 926956 h 1441334"/>
              <a:gd name="connsiteX87" fmla="*/ 178592 w 1600415"/>
              <a:gd name="connsiteY87" fmla="*/ 1138887 h 1441334"/>
              <a:gd name="connsiteX88" fmla="*/ 140494 w 1600415"/>
              <a:gd name="connsiteY88" fmla="*/ 1141268 h 1441334"/>
              <a:gd name="connsiteX89" fmla="*/ 385763 w 1600415"/>
              <a:gd name="connsiteY89" fmla="*/ 891238 h 1441334"/>
              <a:gd name="connsiteX90" fmla="*/ 21429 w 1600415"/>
              <a:gd name="connsiteY90" fmla="*/ 1079356 h 1441334"/>
              <a:gd name="connsiteX91" fmla="*/ 276225 w 1600415"/>
              <a:gd name="connsiteY91" fmla="*/ 896000 h 1441334"/>
              <a:gd name="connsiteX92" fmla="*/ 0 w 1600415"/>
              <a:gd name="connsiteY92" fmla="*/ 1015062 h 1441334"/>
              <a:gd name="connsiteX93" fmla="*/ 11906 w 1600415"/>
              <a:gd name="connsiteY93" fmla="*/ 950768 h 1441334"/>
              <a:gd name="connsiteX94" fmla="*/ 223838 w 1600415"/>
              <a:gd name="connsiteY94" fmla="*/ 881712 h 1441334"/>
              <a:gd name="connsiteX95" fmla="*/ 197644 w 1600415"/>
              <a:gd name="connsiteY95" fmla="*/ 824562 h 1441334"/>
              <a:gd name="connsiteX96" fmla="*/ 121439 w 1600415"/>
              <a:gd name="connsiteY96" fmla="*/ 722168 h 1441334"/>
              <a:gd name="connsiteX97" fmla="*/ 40481 w 1600415"/>
              <a:gd name="connsiteY97" fmla="*/ 686449 h 1441334"/>
              <a:gd name="connsiteX0" fmla="*/ 40758 w 1600692"/>
              <a:gd name="connsiteY0" fmla="*/ 686449 h 1441334"/>
              <a:gd name="connsiteX1" fmla="*/ 105052 w 1600692"/>
              <a:gd name="connsiteY1" fmla="*/ 600722 h 1441334"/>
              <a:gd name="connsiteX2" fmla="*/ 136006 w 1600692"/>
              <a:gd name="connsiteY2" fmla="*/ 581674 h 1441334"/>
              <a:gd name="connsiteX3" fmla="*/ 166965 w 1600692"/>
              <a:gd name="connsiteY3" fmla="*/ 565004 h 1441334"/>
              <a:gd name="connsiteX4" fmla="*/ 219350 w 1600692"/>
              <a:gd name="connsiteY4" fmla="*/ 519761 h 1441334"/>
              <a:gd name="connsiteX5" fmla="*/ 295550 w 1600692"/>
              <a:gd name="connsiteY5" fmla="*/ 472137 h 1441334"/>
              <a:gd name="connsiteX6" fmla="*/ 395563 w 1600692"/>
              <a:gd name="connsiteY6" fmla="*/ 417368 h 1441334"/>
              <a:gd name="connsiteX7" fmla="*/ 495575 w 1600692"/>
              <a:gd name="connsiteY7" fmla="*/ 400699 h 1441334"/>
              <a:gd name="connsiteX8" fmla="*/ 593208 w 1600692"/>
              <a:gd name="connsiteY8" fmla="*/ 495947 h 1441334"/>
              <a:gd name="connsiteX9" fmla="*/ 721796 w 1600692"/>
              <a:gd name="connsiteY9" fmla="*/ 369741 h 1441334"/>
              <a:gd name="connsiteX10" fmla="*/ 850383 w 1600692"/>
              <a:gd name="connsiteY10" fmla="*/ 384029 h 1441334"/>
              <a:gd name="connsiteX11" fmla="*/ 955157 w 1600692"/>
              <a:gd name="connsiteY11" fmla="*/ 464993 h 1441334"/>
              <a:gd name="connsiteX12" fmla="*/ 1088508 w 1600692"/>
              <a:gd name="connsiteY12" fmla="*/ 429272 h 1441334"/>
              <a:gd name="connsiteX13" fmla="*/ 1209949 w 1600692"/>
              <a:gd name="connsiteY13" fmla="*/ 417368 h 1441334"/>
              <a:gd name="connsiteX14" fmla="*/ 1276625 w 1600692"/>
              <a:gd name="connsiteY14" fmla="*/ 345931 h 1441334"/>
              <a:gd name="connsiteX15" fmla="*/ 1371875 w 1600692"/>
              <a:gd name="connsiteY15" fmla="*/ 298306 h 1441334"/>
              <a:gd name="connsiteX16" fmla="*/ 1367112 w 1600692"/>
              <a:gd name="connsiteY16" fmla="*/ 117331 h 1441334"/>
              <a:gd name="connsiteX17" fmla="*/ 1379019 w 1600692"/>
              <a:gd name="connsiteY17" fmla="*/ 53037 h 1441334"/>
              <a:gd name="connsiteX18" fmla="*/ 1417119 w 1600692"/>
              <a:gd name="connsiteY18" fmla="*/ 5412 h 1441334"/>
              <a:gd name="connsiteX19" fmla="*/ 1433788 w 1600692"/>
              <a:gd name="connsiteY19" fmla="*/ 649 h 1441334"/>
              <a:gd name="connsiteX20" fmla="*/ 1521894 w 1600692"/>
              <a:gd name="connsiteY20" fmla="*/ 19699 h 1441334"/>
              <a:gd name="connsiteX21" fmla="*/ 1552850 w 1600692"/>
              <a:gd name="connsiteY21" fmla="*/ 41131 h 1441334"/>
              <a:gd name="connsiteX22" fmla="*/ 1579045 w 1600692"/>
              <a:gd name="connsiteY22" fmla="*/ 57798 h 1441334"/>
              <a:gd name="connsiteX23" fmla="*/ 1600475 w 1600692"/>
              <a:gd name="connsiteY23" fmla="*/ 74468 h 1441334"/>
              <a:gd name="connsiteX24" fmla="*/ 1581425 w 1600692"/>
              <a:gd name="connsiteY24" fmla="*/ 117331 h 1441334"/>
              <a:gd name="connsiteX25" fmla="*/ 1579044 w 1600692"/>
              <a:gd name="connsiteY25" fmla="*/ 172099 h 1441334"/>
              <a:gd name="connsiteX26" fmla="*/ 1564756 w 1600692"/>
              <a:gd name="connsiteY26" fmla="*/ 229249 h 1441334"/>
              <a:gd name="connsiteX27" fmla="*/ 1567138 w 1600692"/>
              <a:gd name="connsiteY27" fmla="*/ 238774 h 1441334"/>
              <a:gd name="connsiteX28" fmla="*/ 1598094 w 1600692"/>
              <a:gd name="connsiteY28" fmla="*/ 245918 h 1441334"/>
              <a:gd name="connsiteX29" fmla="*/ 1586188 w 1600692"/>
              <a:gd name="connsiteY29" fmla="*/ 276874 h 1441334"/>
              <a:gd name="connsiteX30" fmla="*/ 1552850 w 1600692"/>
              <a:gd name="connsiteY30" fmla="*/ 298306 h 1441334"/>
              <a:gd name="connsiteX31" fmla="*/ 1538563 w 1600692"/>
              <a:gd name="connsiteY31" fmla="*/ 329262 h 1441334"/>
              <a:gd name="connsiteX32" fmla="*/ 1541816 w 1600692"/>
              <a:gd name="connsiteY32" fmla="*/ 411869 h 1441334"/>
              <a:gd name="connsiteX33" fmla="*/ 1529037 w 1600692"/>
              <a:gd name="connsiteY33" fmla="*/ 443562 h 1441334"/>
              <a:gd name="connsiteX34" fmla="*/ 1526656 w 1600692"/>
              <a:gd name="connsiteY34" fmla="*/ 507856 h 1441334"/>
              <a:gd name="connsiteX35" fmla="*/ 1548088 w 1600692"/>
              <a:gd name="connsiteY35" fmla="*/ 543574 h 1441334"/>
              <a:gd name="connsiteX36" fmla="*/ 1543325 w 1600692"/>
              <a:gd name="connsiteY36" fmla="*/ 595962 h 1441334"/>
              <a:gd name="connsiteX37" fmla="*/ 1545706 w 1600692"/>
              <a:gd name="connsiteY37" fmla="*/ 643587 h 1441334"/>
              <a:gd name="connsiteX38" fmla="*/ 1533800 w 1600692"/>
              <a:gd name="connsiteY38" fmla="*/ 657874 h 1441334"/>
              <a:gd name="connsiteX39" fmla="*/ 1505225 w 1600692"/>
              <a:gd name="connsiteY39" fmla="*/ 743599 h 1441334"/>
              <a:gd name="connsiteX40" fmla="*/ 1474271 w 1600692"/>
              <a:gd name="connsiteY40" fmla="*/ 819798 h 1441334"/>
              <a:gd name="connsiteX41" fmla="*/ 1438550 w 1600692"/>
              <a:gd name="connsiteY41" fmla="*/ 798368 h 1441334"/>
              <a:gd name="connsiteX42" fmla="*/ 1379019 w 1600692"/>
              <a:gd name="connsiteY42" fmla="*/ 769793 h 1441334"/>
              <a:gd name="connsiteX43" fmla="*/ 1350444 w 1600692"/>
              <a:gd name="connsiteY43" fmla="*/ 736456 h 1441334"/>
              <a:gd name="connsiteX44" fmla="*/ 1317108 w 1600692"/>
              <a:gd name="connsiteY44" fmla="*/ 722168 h 1441334"/>
              <a:gd name="connsiteX45" fmla="*/ 1283769 w 1600692"/>
              <a:gd name="connsiteY45" fmla="*/ 724549 h 1441334"/>
              <a:gd name="connsiteX46" fmla="*/ 1233763 w 1600692"/>
              <a:gd name="connsiteY46" fmla="*/ 748362 h 1441334"/>
              <a:gd name="connsiteX47" fmla="*/ 1209950 w 1600692"/>
              <a:gd name="connsiteY47" fmla="*/ 762649 h 1441334"/>
              <a:gd name="connsiteX48" fmla="*/ 1140896 w 1600692"/>
              <a:gd name="connsiteY48" fmla="*/ 779318 h 1441334"/>
              <a:gd name="connsiteX49" fmla="*/ 1119463 w 1600692"/>
              <a:gd name="connsiteY49" fmla="*/ 810274 h 1441334"/>
              <a:gd name="connsiteX50" fmla="*/ 1117081 w 1600692"/>
              <a:gd name="connsiteY50" fmla="*/ 888856 h 1441334"/>
              <a:gd name="connsiteX51" fmla="*/ 1119465 w 1600692"/>
              <a:gd name="connsiteY51" fmla="*/ 915048 h 1441334"/>
              <a:gd name="connsiteX52" fmla="*/ 1019450 w 1600692"/>
              <a:gd name="connsiteY52" fmla="*/ 965056 h 1441334"/>
              <a:gd name="connsiteX53" fmla="*/ 976588 w 1600692"/>
              <a:gd name="connsiteY53" fmla="*/ 965056 h 1441334"/>
              <a:gd name="connsiteX54" fmla="*/ 886102 w 1600692"/>
              <a:gd name="connsiteY54" fmla="*/ 1000773 h 1441334"/>
              <a:gd name="connsiteX55" fmla="*/ 864669 w 1600692"/>
              <a:gd name="connsiteY55" fmla="*/ 1041256 h 1441334"/>
              <a:gd name="connsiteX56" fmla="*/ 864671 w 1600692"/>
              <a:gd name="connsiteY56" fmla="*/ 1091262 h 1441334"/>
              <a:gd name="connsiteX57" fmla="*/ 814663 w 1600692"/>
              <a:gd name="connsiteY57" fmla="*/ 1131743 h 1441334"/>
              <a:gd name="connsiteX58" fmla="*/ 797996 w 1600692"/>
              <a:gd name="connsiteY58" fmla="*/ 1162699 h 1441334"/>
              <a:gd name="connsiteX59" fmla="*/ 800375 w 1600692"/>
              <a:gd name="connsiteY59" fmla="*/ 1184131 h 1441334"/>
              <a:gd name="connsiteX60" fmla="*/ 833713 w 1600692"/>
              <a:gd name="connsiteY60" fmla="*/ 1179368 h 1441334"/>
              <a:gd name="connsiteX61" fmla="*/ 857527 w 1600692"/>
              <a:gd name="connsiteY61" fmla="*/ 1203180 h 1441334"/>
              <a:gd name="connsiteX62" fmla="*/ 845619 w 1600692"/>
              <a:gd name="connsiteY62" fmla="*/ 1236518 h 1441334"/>
              <a:gd name="connsiteX63" fmla="*/ 843238 w 1600692"/>
              <a:gd name="connsiteY63" fmla="*/ 1274618 h 1441334"/>
              <a:gd name="connsiteX64" fmla="*/ 764658 w 1600692"/>
              <a:gd name="connsiteY64" fmla="*/ 1303193 h 1441334"/>
              <a:gd name="connsiteX65" fmla="*/ 719414 w 1600692"/>
              <a:gd name="connsiteY65" fmla="*/ 1255568 h 1441334"/>
              <a:gd name="connsiteX66" fmla="*/ 688456 w 1600692"/>
              <a:gd name="connsiteY66" fmla="*/ 1412731 h 1441334"/>
              <a:gd name="connsiteX67" fmla="*/ 652405 w 1600692"/>
              <a:gd name="connsiteY67" fmla="*/ 1425718 h 1441334"/>
              <a:gd name="connsiteX68" fmla="*/ 702744 w 1600692"/>
              <a:gd name="connsiteY68" fmla="*/ 1176987 h 1441334"/>
              <a:gd name="connsiteX69" fmla="*/ 545581 w 1600692"/>
              <a:gd name="connsiteY69" fmla="*/ 1424637 h 1441334"/>
              <a:gd name="connsiteX70" fmla="*/ 490815 w 1600692"/>
              <a:gd name="connsiteY70" fmla="*/ 1396062 h 1441334"/>
              <a:gd name="connsiteX71" fmla="*/ 674168 w 1600692"/>
              <a:gd name="connsiteY71" fmla="*/ 1153174 h 1441334"/>
              <a:gd name="connsiteX72" fmla="*/ 407471 w 1600692"/>
              <a:gd name="connsiteY72" fmla="*/ 1331767 h 1441334"/>
              <a:gd name="connsiteX73" fmla="*/ 436044 w 1600692"/>
              <a:gd name="connsiteY73" fmla="*/ 1307956 h 1441334"/>
              <a:gd name="connsiteX74" fmla="*/ 628925 w 1600692"/>
              <a:gd name="connsiteY74" fmla="*/ 1115074 h 1441334"/>
              <a:gd name="connsiteX75" fmla="*/ 362225 w 1600692"/>
              <a:gd name="connsiteY75" fmla="*/ 1279381 h 1441334"/>
              <a:gd name="connsiteX76" fmla="*/ 540819 w 1600692"/>
              <a:gd name="connsiteY76" fmla="*/ 1069830 h 1441334"/>
              <a:gd name="connsiteX77" fmla="*/ 305077 w 1600692"/>
              <a:gd name="connsiteY77" fmla="*/ 1231756 h 1441334"/>
              <a:gd name="connsiteX78" fmla="*/ 300313 w 1600692"/>
              <a:gd name="connsiteY78" fmla="*/ 1243662 h 1441334"/>
              <a:gd name="connsiteX79" fmla="*/ 314602 w 1600692"/>
              <a:gd name="connsiteY79" fmla="*/ 1281762 h 1441334"/>
              <a:gd name="connsiteX80" fmla="*/ 283644 w 1600692"/>
              <a:gd name="connsiteY80" fmla="*/ 1296049 h 1441334"/>
              <a:gd name="connsiteX81" fmla="*/ 257452 w 1600692"/>
              <a:gd name="connsiteY81" fmla="*/ 1310336 h 1441334"/>
              <a:gd name="connsiteX82" fmla="*/ 240781 w 1600692"/>
              <a:gd name="connsiteY82" fmla="*/ 1303193 h 1441334"/>
              <a:gd name="connsiteX83" fmla="*/ 517007 w 1600692"/>
              <a:gd name="connsiteY83" fmla="*/ 991249 h 1441334"/>
              <a:gd name="connsiteX84" fmla="*/ 150296 w 1600692"/>
              <a:gd name="connsiteY84" fmla="*/ 1207943 h 1441334"/>
              <a:gd name="connsiteX85" fmla="*/ 171727 w 1600692"/>
              <a:gd name="connsiteY85" fmla="*/ 1191274 h 1441334"/>
              <a:gd name="connsiteX86" fmla="*/ 481289 w 1600692"/>
              <a:gd name="connsiteY86" fmla="*/ 926956 h 1441334"/>
              <a:gd name="connsiteX87" fmla="*/ 178869 w 1600692"/>
              <a:gd name="connsiteY87" fmla="*/ 1138887 h 1441334"/>
              <a:gd name="connsiteX88" fmla="*/ 140771 w 1600692"/>
              <a:gd name="connsiteY88" fmla="*/ 1141268 h 1441334"/>
              <a:gd name="connsiteX89" fmla="*/ 386040 w 1600692"/>
              <a:gd name="connsiteY89" fmla="*/ 891238 h 1441334"/>
              <a:gd name="connsiteX90" fmla="*/ 21706 w 1600692"/>
              <a:gd name="connsiteY90" fmla="*/ 1079356 h 1441334"/>
              <a:gd name="connsiteX91" fmla="*/ 276502 w 1600692"/>
              <a:gd name="connsiteY91" fmla="*/ 896000 h 1441334"/>
              <a:gd name="connsiteX92" fmla="*/ 277 w 1600692"/>
              <a:gd name="connsiteY92" fmla="*/ 1015062 h 1441334"/>
              <a:gd name="connsiteX93" fmla="*/ 224115 w 1600692"/>
              <a:gd name="connsiteY93" fmla="*/ 881712 h 1441334"/>
              <a:gd name="connsiteX94" fmla="*/ 197921 w 1600692"/>
              <a:gd name="connsiteY94" fmla="*/ 824562 h 1441334"/>
              <a:gd name="connsiteX95" fmla="*/ 121716 w 1600692"/>
              <a:gd name="connsiteY95" fmla="*/ 722168 h 1441334"/>
              <a:gd name="connsiteX96" fmla="*/ 40758 w 1600692"/>
              <a:gd name="connsiteY96" fmla="*/ 686449 h 1441334"/>
              <a:gd name="connsiteX0" fmla="*/ 19295 w 1579229"/>
              <a:gd name="connsiteY0" fmla="*/ 686449 h 1441334"/>
              <a:gd name="connsiteX1" fmla="*/ 83589 w 1579229"/>
              <a:gd name="connsiteY1" fmla="*/ 600722 h 1441334"/>
              <a:gd name="connsiteX2" fmla="*/ 114543 w 1579229"/>
              <a:gd name="connsiteY2" fmla="*/ 581674 h 1441334"/>
              <a:gd name="connsiteX3" fmla="*/ 145502 w 1579229"/>
              <a:gd name="connsiteY3" fmla="*/ 565004 h 1441334"/>
              <a:gd name="connsiteX4" fmla="*/ 197887 w 1579229"/>
              <a:gd name="connsiteY4" fmla="*/ 519761 h 1441334"/>
              <a:gd name="connsiteX5" fmla="*/ 274087 w 1579229"/>
              <a:gd name="connsiteY5" fmla="*/ 472137 h 1441334"/>
              <a:gd name="connsiteX6" fmla="*/ 374100 w 1579229"/>
              <a:gd name="connsiteY6" fmla="*/ 417368 h 1441334"/>
              <a:gd name="connsiteX7" fmla="*/ 474112 w 1579229"/>
              <a:gd name="connsiteY7" fmla="*/ 400699 h 1441334"/>
              <a:gd name="connsiteX8" fmla="*/ 571745 w 1579229"/>
              <a:gd name="connsiteY8" fmla="*/ 495947 h 1441334"/>
              <a:gd name="connsiteX9" fmla="*/ 700333 w 1579229"/>
              <a:gd name="connsiteY9" fmla="*/ 369741 h 1441334"/>
              <a:gd name="connsiteX10" fmla="*/ 828920 w 1579229"/>
              <a:gd name="connsiteY10" fmla="*/ 384029 h 1441334"/>
              <a:gd name="connsiteX11" fmla="*/ 933694 w 1579229"/>
              <a:gd name="connsiteY11" fmla="*/ 464993 h 1441334"/>
              <a:gd name="connsiteX12" fmla="*/ 1067045 w 1579229"/>
              <a:gd name="connsiteY12" fmla="*/ 429272 h 1441334"/>
              <a:gd name="connsiteX13" fmla="*/ 1188486 w 1579229"/>
              <a:gd name="connsiteY13" fmla="*/ 417368 h 1441334"/>
              <a:gd name="connsiteX14" fmla="*/ 1255162 w 1579229"/>
              <a:gd name="connsiteY14" fmla="*/ 345931 h 1441334"/>
              <a:gd name="connsiteX15" fmla="*/ 1350412 w 1579229"/>
              <a:gd name="connsiteY15" fmla="*/ 298306 h 1441334"/>
              <a:gd name="connsiteX16" fmla="*/ 1345649 w 1579229"/>
              <a:gd name="connsiteY16" fmla="*/ 117331 h 1441334"/>
              <a:gd name="connsiteX17" fmla="*/ 1357556 w 1579229"/>
              <a:gd name="connsiteY17" fmla="*/ 53037 h 1441334"/>
              <a:gd name="connsiteX18" fmla="*/ 1395656 w 1579229"/>
              <a:gd name="connsiteY18" fmla="*/ 5412 h 1441334"/>
              <a:gd name="connsiteX19" fmla="*/ 1412325 w 1579229"/>
              <a:gd name="connsiteY19" fmla="*/ 649 h 1441334"/>
              <a:gd name="connsiteX20" fmla="*/ 1500431 w 1579229"/>
              <a:gd name="connsiteY20" fmla="*/ 19699 h 1441334"/>
              <a:gd name="connsiteX21" fmla="*/ 1531387 w 1579229"/>
              <a:gd name="connsiteY21" fmla="*/ 41131 h 1441334"/>
              <a:gd name="connsiteX22" fmla="*/ 1557582 w 1579229"/>
              <a:gd name="connsiteY22" fmla="*/ 57798 h 1441334"/>
              <a:gd name="connsiteX23" fmla="*/ 1579012 w 1579229"/>
              <a:gd name="connsiteY23" fmla="*/ 74468 h 1441334"/>
              <a:gd name="connsiteX24" fmla="*/ 1559962 w 1579229"/>
              <a:gd name="connsiteY24" fmla="*/ 117331 h 1441334"/>
              <a:gd name="connsiteX25" fmla="*/ 1557581 w 1579229"/>
              <a:gd name="connsiteY25" fmla="*/ 172099 h 1441334"/>
              <a:gd name="connsiteX26" fmla="*/ 1543293 w 1579229"/>
              <a:gd name="connsiteY26" fmla="*/ 229249 h 1441334"/>
              <a:gd name="connsiteX27" fmla="*/ 1545675 w 1579229"/>
              <a:gd name="connsiteY27" fmla="*/ 238774 h 1441334"/>
              <a:gd name="connsiteX28" fmla="*/ 1576631 w 1579229"/>
              <a:gd name="connsiteY28" fmla="*/ 245918 h 1441334"/>
              <a:gd name="connsiteX29" fmla="*/ 1564725 w 1579229"/>
              <a:gd name="connsiteY29" fmla="*/ 276874 h 1441334"/>
              <a:gd name="connsiteX30" fmla="*/ 1531387 w 1579229"/>
              <a:gd name="connsiteY30" fmla="*/ 298306 h 1441334"/>
              <a:gd name="connsiteX31" fmla="*/ 1517100 w 1579229"/>
              <a:gd name="connsiteY31" fmla="*/ 329262 h 1441334"/>
              <a:gd name="connsiteX32" fmla="*/ 1520353 w 1579229"/>
              <a:gd name="connsiteY32" fmla="*/ 411869 h 1441334"/>
              <a:gd name="connsiteX33" fmla="*/ 1507574 w 1579229"/>
              <a:gd name="connsiteY33" fmla="*/ 443562 h 1441334"/>
              <a:gd name="connsiteX34" fmla="*/ 1505193 w 1579229"/>
              <a:gd name="connsiteY34" fmla="*/ 507856 h 1441334"/>
              <a:gd name="connsiteX35" fmla="*/ 1526625 w 1579229"/>
              <a:gd name="connsiteY35" fmla="*/ 543574 h 1441334"/>
              <a:gd name="connsiteX36" fmla="*/ 1521862 w 1579229"/>
              <a:gd name="connsiteY36" fmla="*/ 595962 h 1441334"/>
              <a:gd name="connsiteX37" fmla="*/ 1524243 w 1579229"/>
              <a:gd name="connsiteY37" fmla="*/ 643587 h 1441334"/>
              <a:gd name="connsiteX38" fmla="*/ 1512337 w 1579229"/>
              <a:gd name="connsiteY38" fmla="*/ 657874 h 1441334"/>
              <a:gd name="connsiteX39" fmla="*/ 1483762 w 1579229"/>
              <a:gd name="connsiteY39" fmla="*/ 743599 h 1441334"/>
              <a:gd name="connsiteX40" fmla="*/ 1452808 w 1579229"/>
              <a:gd name="connsiteY40" fmla="*/ 819798 h 1441334"/>
              <a:gd name="connsiteX41" fmla="*/ 1417087 w 1579229"/>
              <a:gd name="connsiteY41" fmla="*/ 798368 h 1441334"/>
              <a:gd name="connsiteX42" fmla="*/ 1357556 w 1579229"/>
              <a:gd name="connsiteY42" fmla="*/ 769793 h 1441334"/>
              <a:gd name="connsiteX43" fmla="*/ 1328981 w 1579229"/>
              <a:gd name="connsiteY43" fmla="*/ 736456 h 1441334"/>
              <a:gd name="connsiteX44" fmla="*/ 1295645 w 1579229"/>
              <a:gd name="connsiteY44" fmla="*/ 722168 h 1441334"/>
              <a:gd name="connsiteX45" fmla="*/ 1262306 w 1579229"/>
              <a:gd name="connsiteY45" fmla="*/ 724549 h 1441334"/>
              <a:gd name="connsiteX46" fmla="*/ 1212300 w 1579229"/>
              <a:gd name="connsiteY46" fmla="*/ 748362 h 1441334"/>
              <a:gd name="connsiteX47" fmla="*/ 1188487 w 1579229"/>
              <a:gd name="connsiteY47" fmla="*/ 762649 h 1441334"/>
              <a:gd name="connsiteX48" fmla="*/ 1119433 w 1579229"/>
              <a:gd name="connsiteY48" fmla="*/ 779318 h 1441334"/>
              <a:gd name="connsiteX49" fmla="*/ 1098000 w 1579229"/>
              <a:gd name="connsiteY49" fmla="*/ 810274 h 1441334"/>
              <a:gd name="connsiteX50" fmla="*/ 1095618 w 1579229"/>
              <a:gd name="connsiteY50" fmla="*/ 888856 h 1441334"/>
              <a:gd name="connsiteX51" fmla="*/ 1098002 w 1579229"/>
              <a:gd name="connsiteY51" fmla="*/ 915048 h 1441334"/>
              <a:gd name="connsiteX52" fmla="*/ 997987 w 1579229"/>
              <a:gd name="connsiteY52" fmla="*/ 965056 h 1441334"/>
              <a:gd name="connsiteX53" fmla="*/ 955125 w 1579229"/>
              <a:gd name="connsiteY53" fmla="*/ 965056 h 1441334"/>
              <a:gd name="connsiteX54" fmla="*/ 864639 w 1579229"/>
              <a:gd name="connsiteY54" fmla="*/ 1000773 h 1441334"/>
              <a:gd name="connsiteX55" fmla="*/ 843206 w 1579229"/>
              <a:gd name="connsiteY55" fmla="*/ 1041256 h 1441334"/>
              <a:gd name="connsiteX56" fmla="*/ 843208 w 1579229"/>
              <a:gd name="connsiteY56" fmla="*/ 1091262 h 1441334"/>
              <a:gd name="connsiteX57" fmla="*/ 793200 w 1579229"/>
              <a:gd name="connsiteY57" fmla="*/ 1131743 h 1441334"/>
              <a:gd name="connsiteX58" fmla="*/ 776533 w 1579229"/>
              <a:gd name="connsiteY58" fmla="*/ 1162699 h 1441334"/>
              <a:gd name="connsiteX59" fmla="*/ 778912 w 1579229"/>
              <a:gd name="connsiteY59" fmla="*/ 1184131 h 1441334"/>
              <a:gd name="connsiteX60" fmla="*/ 812250 w 1579229"/>
              <a:gd name="connsiteY60" fmla="*/ 1179368 h 1441334"/>
              <a:gd name="connsiteX61" fmla="*/ 836064 w 1579229"/>
              <a:gd name="connsiteY61" fmla="*/ 1203180 h 1441334"/>
              <a:gd name="connsiteX62" fmla="*/ 824156 w 1579229"/>
              <a:gd name="connsiteY62" fmla="*/ 1236518 h 1441334"/>
              <a:gd name="connsiteX63" fmla="*/ 821775 w 1579229"/>
              <a:gd name="connsiteY63" fmla="*/ 1274618 h 1441334"/>
              <a:gd name="connsiteX64" fmla="*/ 743195 w 1579229"/>
              <a:gd name="connsiteY64" fmla="*/ 1303193 h 1441334"/>
              <a:gd name="connsiteX65" fmla="*/ 697951 w 1579229"/>
              <a:gd name="connsiteY65" fmla="*/ 1255568 h 1441334"/>
              <a:gd name="connsiteX66" fmla="*/ 666993 w 1579229"/>
              <a:gd name="connsiteY66" fmla="*/ 1412731 h 1441334"/>
              <a:gd name="connsiteX67" fmla="*/ 630942 w 1579229"/>
              <a:gd name="connsiteY67" fmla="*/ 1425718 h 1441334"/>
              <a:gd name="connsiteX68" fmla="*/ 681281 w 1579229"/>
              <a:gd name="connsiteY68" fmla="*/ 1176987 h 1441334"/>
              <a:gd name="connsiteX69" fmla="*/ 524118 w 1579229"/>
              <a:gd name="connsiteY69" fmla="*/ 1424637 h 1441334"/>
              <a:gd name="connsiteX70" fmla="*/ 469352 w 1579229"/>
              <a:gd name="connsiteY70" fmla="*/ 1396062 h 1441334"/>
              <a:gd name="connsiteX71" fmla="*/ 652705 w 1579229"/>
              <a:gd name="connsiteY71" fmla="*/ 1153174 h 1441334"/>
              <a:gd name="connsiteX72" fmla="*/ 386008 w 1579229"/>
              <a:gd name="connsiteY72" fmla="*/ 1331767 h 1441334"/>
              <a:gd name="connsiteX73" fmla="*/ 414581 w 1579229"/>
              <a:gd name="connsiteY73" fmla="*/ 1307956 h 1441334"/>
              <a:gd name="connsiteX74" fmla="*/ 607462 w 1579229"/>
              <a:gd name="connsiteY74" fmla="*/ 1115074 h 1441334"/>
              <a:gd name="connsiteX75" fmla="*/ 340762 w 1579229"/>
              <a:gd name="connsiteY75" fmla="*/ 1279381 h 1441334"/>
              <a:gd name="connsiteX76" fmla="*/ 519356 w 1579229"/>
              <a:gd name="connsiteY76" fmla="*/ 1069830 h 1441334"/>
              <a:gd name="connsiteX77" fmla="*/ 283614 w 1579229"/>
              <a:gd name="connsiteY77" fmla="*/ 1231756 h 1441334"/>
              <a:gd name="connsiteX78" fmla="*/ 278850 w 1579229"/>
              <a:gd name="connsiteY78" fmla="*/ 1243662 h 1441334"/>
              <a:gd name="connsiteX79" fmla="*/ 293139 w 1579229"/>
              <a:gd name="connsiteY79" fmla="*/ 1281762 h 1441334"/>
              <a:gd name="connsiteX80" fmla="*/ 262181 w 1579229"/>
              <a:gd name="connsiteY80" fmla="*/ 1296049 h 1441334"/>
              <a:gd name="connsiteX81" fmla="*/ 235989 w 1579229"/>
              <a:gd name="connsiteY81" fmla="*/ 1310336 h 1441334"/>
              <a:gd name="connsiteX82" fmla="*/ 219318 w 1579229"/>
              <a:gd name="connsiteY82" fmla="*/ 1303193 h 1441334"/>
              <a:gd name="connsiteX83" fmla="*/ 495544 w 1579229"/>
              <a:gd name="connsiteY83" fmla="*/ 991249 h 1441334"/>
              <a:gd name="connsiteX84" fmla="*/ 128833 w 1579229"/>
              <a:gd name="connsiteY84" fmla="*/ 1207943 h 1441334"/>
              <a:gd name="connsiteX85" fmla="*/ 150264 w 1579229"/>
              <a:gd name="connsiteY85" fmla="*/ 1191274 h 1441334"/>
              <a:gd name="connsiteX86" fmla="*/ 459826 w 1579229"/>
              <a:gd name="connsiteY86" fmla="*/ 926956 h 1441334"/>
              <a:gd name="connsiteX87" fmla="*/ 157406 w 1579229"/>
              <a:gd name="connsiteY87" fmla="*/ 1138887 h 1441334"/>
              <a:gd name="connsiteX88" fmla="*/ 119308 w 1579229"/>
              <a:gd name="connsiteY88" fmla="*/ 1141268 h 1441334"/>
              <a:gd name="connsiteX89" fmla="*/ 364577 w 1579229"/>
              <a:gd name="connsiteY89" fmla="*/ 891238 h 1441334"/>
              <a:gd name="connsiteX90" fmla="*/ 243 w 1579229"/>
              <a:gd name="connsiteY90" fmla="*/ 1079356 h 1441334"/>
              <a:gd name="connsiteX91" fmla="*/ 255039 w 1579229"/>
              <a:gd name="connsiteY91" fmla="*/ 896000 h 1441334"/>
              <a:gd name="connsiteX92" fmla="*/ 202652 w 1579229"/>
              <a:gd name="connsiteY92" fmla="*/ 881712 h 1441334"/>
              <a:gd name="connsiteX93" fmla="*/ 176458 w 1579229"/>
              <a:gd name="connsiteY93" fmla="*/ 824562 h 1441334"/>
              <a:gd name="connsiteX94" fmla="*/ 100253 w 1579229"/>
              <a:gd name="connsiteY94" fmla="*/ 722168 h 1441334"/>
              <a:gd name="connsiteX95" fmla="*/ 19295 w 1579229"/>
              <a:gd name="connsiteY95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112413 w 1562809"/>
              <a:gd name="connsiteY84" fmla="*/ 1207943 h 1441334"/>
              <a:gd name="connsiteX85" fmla="*/ 133844 w 1562809"/>
              <a:gd name="connsiteY85" fmla="*/ 1191274 h 1441334"/>
              <a:gd name="connsiteX86" fmla="*/ 443406 w 1562809"/>
              <a:gd name="connsiteY86" fmla="*/ 926956 h 1441334"/>
              <a:gd name="connsiteX87" fmla="*/ 140986 w 1562809"/>
              <a:gd name="connsiteY87" fmla="*/ 1138887 h 1441334"/>
              <a:gd name="connsiteX88" fmla="*/ 102888 w 1562809"/>
              <a:gd name="connsiteY88" fmla="*/ 1141268 h 1441334"/>
              <a:gd name="connsiteX89" fmla="*/ 348157 w 1562809"/>
              <a:gd name="connsiteY89" fmla="*/ 891238 h 1441334"/>
              <a:gd name="connsiteX90" fmla="*/ 238619 w 1562809"/>
              <a:gd name="connsiteY90" fmla="*/ 896000 h 1441334"/>
              <a:gd name="connsiteX91" fmla="*/ 186232 w 1562809"/>
              <a:gd name="connsiteY91" fmla="*/ 881712 h 1441334"/>
              <a:gd name="connsiteX92" fmla="*/ 160038 w 1562809"/>
              <a:gd name="connsiteY92" fmla="*/ 824562 h 1441334"/>
              <a:gd name="connsiteX93" fmla="*/ 83833 w 1562809"/>
              <a:gd name="connsiteY93" fmla="*/ 722168 h 1441334"/>
              <a:gd name="connsiteX94" fmla="*/ 2875 w 1562809"/>
              <a:gd name="connsiteY94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112413 w 1562809"/>
              <a:gd name="connsiteY84" fmla="*/ 1207943 h 1441334"/>
              <a:gd name="connsiteX85" fmla="*/ 133844 w 1562809"/>
              <a:gd name="connsiteY85" fmla="*/ 1191274 h 1441334"/>
              <a:gd name="connsiteX86" fmla="*/ 443406 w 1562809"/>
              <a:gd name="connsiteY86" fmla="*/ 926956 h 1441334"/>
              <a:gd name="connsiteX87" fmla="*/ 140986 w 1562809"/>
              <a:gd name="connsiteY87" fmla="*/ 1138887 h 1441334"/>
              <a:gd name="connsiteX88" fmla="*/ 348157 w 1562809"/>
              <a:gd name="connsiteY88" fmla="*/ 891238 h 1441334"/>
              <a:gd name="connsiteX89" fmla="*/ 238619 w 1562809"/>
              <a:gd name="connsiteY89" fmla="*/ 896000 h 1441334"/>
              <a:gd name="connsiteX90" fmla="*/ 186232 w 1562809"/>
              <a:gd name="connsiteY90" fmla="*/ 881712 h 1441334"/>
              <a:gd name="connsiteX91" fmla="*/ 160038 w 1562809"/>
              <a:gd name="connsiteY91" fmla="*/ 824562 h 1441334"/>
              <a:gd name="connsiteX92" fmla="*/ 83833 w 1562809"/>
              <a:gd name="connsiteY92" fmla="*/ 722168 h 1441334"/>
              <a:gd name="connsiteX93" fmla="*/ 2875 w 1562809"/>
              <a:gd name="connsiteY93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112413 w 1562809"/>
              <a:gd name="connsiteY84" fmla="*/ 1207943 h 1441334"/>
              <a:gd name="connsiteX85" fmla="*/ 133844 w 1562809"/>
              <a:gd name="connsiteY85" fmla="*/ 1191274 h 1441334"/>
              <a:gd name="connsiteX86" fmla="*/ 443406 w 1562809"/>
              <a:gd name="connsiteY86" fmla="*/ 926956 h 1441334"/>
              <a:gd name="connsiteX87" fmla="*/ 348157 w 1562809"/>
              <a:gd name="connsiteY87" fmla="*/ 891238 h 1441334"/>
              <a:gd name="connsiteX88" fmla="*/ 238619 w 1562809"/>
              <a:gd name="connsiteY88" fmla="*/ 896000 h 1441334"/>
              <a:gd name="connsiteX89" fmla="*/ 186232 w 1562809"/>
              <a:gd name="connsiteY89" fmla="*/ 881712 h 1441334"/>
              <a:gd name="connsiteX90" fmla="*/ 160038 w 1562809"/>
              <a:gd name="connsiteY90" fmla="*/ 824562 h 1441334"/>
              <a:gd name="connsiteX91" fmla="*/ 83833 w 1562809"/>
              <a:gd name="connsiteY91" fmla="*/ 722168 h 1441334"/>
              <a:gd name="connsiteX92" fmla="*/ 2875 w 1562809"/>
              <a:gd name="connsiteY92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112413 w 1562809"/>
              <a:gd name="connsiteY84" fmla="*/ 1207943 h 1441334"/>
              <a:gd name="connsiteX85" fmla="*/ 443406 w 1562809"/>
              <a:gd name="connsiteY85" fmla="*/ 926956 h 1441334"/>
              <a:gd name="connsiteX86" fmla="*/ 348157 w 1562809"/>
              <a:gd name="connsiteY86" fmla="*/ 891238 h 1441334"/>
              <a:gd name="connsiteX87" fmla="*/ 238619 w 1562809"/>
              <a:gd name="connsiteY87" fmla="*/ 896000 h 1441334"/>
              <a:gd name="connsiteX88" fmla="*/ 186232 w 1562809"/>
              <a:gd name="connsiteY88" fmla="*/ 881712 h 1441334"/>
              <a:gd name="connsiteX89" fmla="*/ 160038 w 1562809"/>
              <a:gd name="connsiteY89" fmla="*/ 824562 h 1441334"/>
              <a:gd name="connsiteX90" fmla="*/ 83833 w 1562809"/>
              <a:gd name="connsiteY90" fmla="*/ 722168 h 1441334"/>
              <a:gd name="connsiteX91" fmla="*/ 2875 w 1562809"/>
              <a:gd name="connsiteY91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443406 w 1562809"/>
              <a:gd name="connsiteY84" fmla="*/ 926956 h 1441334"/>
              <a:gd name="connsiteX85" fmla="*/ 348157 w 1562809"/>
              <a:gd name="connsiteY85" fmla="*/ 891238 h 1441334"/>
              <a:gd name="connsiteX86" fmla="*/ 238619 w 1562809"/>
              <a:gd name="connsiteY86" fmla="*/ 896000 h 1441334"/>
              <a:gd name="connsiteX87" fmla="*/ 186232 w 1562809"/>
              <a:gd name="connsiteY87" fmla="*/ 881712 h 1441334"/>
              <a:gd name="connsiteX88" fmla="*/ 160038 w 1562809"/>
              <a:gd name="connsiteY88" fmla="*/ 824562 h 1441334"/>
              <a:gd name="connsiteX89" fmla="*/ 83833 w 1562809"/>
              <a:gd name="connsiteY89" fmla="*/ 722168 h 1441334"/>
              <a:gd name="connsiteX90" fmla="*/ 2875 w 1562809"/>
              <a:gd name="connsiteY90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479124 w 1562809"/>
              <a:gd name="connsiteY82" fmla="*/ 991249 h 1441334"/>
              <a:gd name="connsiteX83" fmla="*/ 443406 w 1562809"/>
              <a:gd name="connsiteY83" fmla="*/ 926956 h 1441334"/>
              <a:gd name="connsiteX84" fmla="*/ 348157 w 1562809"/>
              <a:gd name="connsiteY84" fmla="*/ 891238 h 1441334"/>
              <a:gd name="connsiteX85" fmla="*/ 238619 w 1562809"/>
              <a:gd name="connsiteY85" fmla="*/ 896000 h 1441334"/>
              <a:gd name="connsiteX86" fmla="*/ 186232 w 1562809"/>
              <a:gd name="connsiteY86" fmla="*/ 881712 h 1441334"/>
              <a:gd name="connsiteX87" fmla="*/ 160038 w 1562809"/>
              <a:gd name="connsiteY87" fmla="*/ 824562 h 1441334"/>
              <a:gd name="connsiteX88" fmla="*/ 83833 w 1562809"/>
              <a:gd name="connsiteY88" fmla="*/ 722168 h 1441334"/>
              <a:gd name="connsiteX89" fmla="*/ 2875 w 1562809"/>
              <a:gd name="connsiteY89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29091 w 1562809"/>
              <a:gd name="connsiteY81" fmla="*/ 1312718 h 1441334"/>
              <a:gd name="connsiteX82" fmla="*/ 219569 w 1562809"/>
              <a:gd name="connsiteY82" fmla="*/ 1310336 h 1441334"/>
              <a:gd name="connsiteX83" fmla="*/ 479124 w 1562809"/>
              <a:gd name="connsiteY83" fmla="*/ 991249 h 1441334"/>
              <a:gd name="connsiteX84" fmla="*/ 443406 w 1562809"/>
              <a:gd name="connsiteY84" fmla="*/ 926956 h 1441334"/>
              <a:gd name="connsiteX85" fmla="*/ 348157 w 1562809"/>
              <a:gd name="connsiteY85" fmla="*/ 891238 h 1441334"/>
              <a:gd name="connsiteX86" fmla="*/ 238619 w 1562809"/>
              <a:gd name="connsiteY86" fmla="*/ 896000 h 1441334"/>
              <a:gd name="connsiteX87" fmla="*/ 186232 w 1562809"/>
              <a:gd name="connsiteY87" fmla="*/ 881712 h 1441334"/>
              <a:gd name="connsiteX88" fmla="*/ 160038 w 1562809"/>
              <a:gd name="connsiteY88" fmla="*/ 824562 h 1441334"/>
              <a:gd name="connsiteX89" fmla="*/ 83833 w 1562809"/>
              <a:gd name="connsiteY89" fmla="*/ 722168 h 1441334"/>
              <a:gd name="connsiteX90" fmla="*/ 2875 w 1562809"/>
              <a:gd name="connsiteY90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52904 w 1562809"/>
              <a:gd name="connsiteY80" fmla="*/ 1293668 h 1441334"/>
              <a:gd name="connsiteX81" fmla="*/ 245761 w 1562809"/>
              <a:gd name="connsiteY81" fmla="*/ 1296049 h 1441334"/>
              <a:gd name="connsiteX82" fmla="*/ 229091 w 1562809"/>
              <a:gd name="connsiteY82" fmla="*/ 1312718 h 1441334"/>
              <a:gd name="connsiteX83" fmla="*/ 219569 w 1562809"/>
              <a:gd name="connsiteY83" fmla="*/ 1310336 h 1441334"/>
              <a:gd name="connsiteX84" fmla="*/ 479124 w 1562809"/>
              <a:gd name="connsiteY84" fmla="*/ 991249 h 1441334"/>
              <a:gd name="connsiteX85" fmla="*/ 443406 w 1562809"/>
              <a:gd name="connsiteY85" fmla="*/ 926956 h 1441334"/>
              <a:gd name="connsiteX86" fmla="*/ 348157 w 1562809"/>
              <a:gd name="connsiteY86" fmla="*/ 891238 h 1441334"/>
              <a:gd name="connsiteX87" fmla="*/ 238619 w 1562809"/>
              <a:gd name="connsiteY87" fmla="*/ 896000 h 1441334"/>
              <a:gd name="connsiteX88" fmla="*/ 186232 w 1562809"/>
              <a:gd name="connsiteY88" fmla="*/ 881712 h 1441334"/>
              <a:gd name="connsiteX89" fmla="*/ 160038 w 1562809"/>
              <a:gd name="connsiteY89" fmla="*/ 824562 h 1441334"/>
              <a:gd name="connsiteX90" fmla="*/ 83833 w 1562809"/>
              <a:gd name="connsiteY90" fmla="*/ 722168 h 1441334"/>
              <a:gd name="connsiteX91" fmla="*/ 2875 w 1562809"/>
              <a:gd name="connsiteY91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52904 w 1562809"/>
              <a:gd name="connsiteY79" fmla="*/ 1293668 h 1441334"/>
              <a:gd name="connsiteX80" fmla="*/ 245761 w 1562809"/>
              <a:gd name="connsiteY80" fmla="*/ 1296049 h 1441334"/>
              <a:gd name="connsiteX81" fmla="*/ 229091 w 1562809"/>
              <a:gd name="connsiteY81" fmla="*/ 1312718 h 1441334"/>
              <a:gd name="connsiteX82" fmla="*/ 219569 w 1562809"/>
              <a:gd name="connsiteY82" fmla="*/ 1310336 h 1441334"/>
              <a:gd name="connsiteX83" fmla="*/ 479124 w 1562809"/>
              <a:gd name="connsiteY83" fmla="*/ 991249 h 1441334"/>
              <a:gd name="connsiteX84" fmla="*/ 443406 w 1562809"/>
              <a:gd name="connsiteY84" fmla="*/ 926956 h 1441334"/>
              <a:gd name="connsiteX85" fmla="*/ 348157 w 1562809"/>
              <a:gd name="connsiteY85" fmla="*/ 891238 h 1441334"/>
              <a:gd name="connsiteX86" fmla="*/ 238619 w 1562809"/>
              <a:gd name="connsiteY86" fmla="*/ 896000 h 1441334"/>
              <a:gd name="connsiteX87" fmla="*/ 186232 w 1562809"/>
              <a:gd name="connsiteY87" fmla="*/ 881712 h 1441334"/>
              <a:gd name="connsiteX88" fmla="*/ 160038 w 1562809"/>
              <a:gd name="connsiteY88" fmla="*/ 824562 h 1441334"/>
              <a:gd name="connsiteX89" fmla="*/ 83833 w 1562809"/>
              <a:gd name="connsiteY89" fmla="*/ 722168 h 1441334"/>
              <a:gd name="connsiteX90" fmla="*/ 2875 w 1562809"/>
              <a:gd name="connsiteY90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2430 w 1562809"/>
              <a:gd name="connsiteY77" fmla="*/ 1243662 h 1441334"/>
              <a:gd name="connsiteX78" fmla="*/ 252904 w 1562809"/>
              <a:gd name="connsiteY78" fmla="*/ 1293668 h 1441334"/>
              <a:gd name="connsiteX79" fmla="*/ 245761 w 1562809"/>
              <a:gd name="connsiteY79" fmla="*/ 1296049 h 1441334"/>
              <a:gd name="connsiteX80" fmla="*/ 229091 w 1562809"/>
              <a:gd name="connsiteY80" fmla="*/ 1312718 h 1441334"/>
              <a:gd name="connsiteX81" fmla="*/ 219569 w 1562809"/>
              <a:gd name="connsiteY81" fmla="*/ 1310336 h 1441334"/>
              <a:gd name="connsiteX82" fmla="*/ 479124 w 1562809"/>
              <a:gd name="connsiteY82" fmla="*/ 991249 h 1441334"/>
              <a:gd name="connsiteX83" fmla="*/ 443406 w 1562809"/>
              <a:gd name="connsiteY83" fmla="*/ 926956 h 1441334"/>
              <a:gd name="connsiteX84" fmla="*/ 348157 w 1562809"/>
              <a:gd name="connsiteY84" fmla="*/ 891238 h 1441334"/>
              <a:gd name="connsiteX85" fmla="*/ 238619 w 1562809"/>
              <a:gd name="connsiteY85" fmla="*/ 896000 h 1441334"/>
              <a:gd name="connsiteX86" fmla="*/ 186232 w 1562809"/>
              <a:gd name="connsiteY86" fmla="*/ 881712 h 1441334"/>
              <a:gd name="connsiteX87" fmla="*/ 160038 w 1562809"/>
              <a:gd name="connsiteY87" fmla="*/ 824562 h 1441334"/>
              <a:gd name="connsiteX88" fmla="*/ 83833 w 1562809"/>
              <a:gd name="connsiteY88" fmla="*/ 722168 h 1441334"/>
              <a:gd name="connsiteX89" fmla="*/ 2875 w 1562809"/>
              <a:gd name="connsiteY89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52904 w 1562809"/>
              <a:gd name="connsiteY77" fmla="*/ 1293668 h 1441334"/>
              <a:gd name="connsiteX78" fmla="*/ 245761 w 1562809"/>
              <a:gd name="connsiteY78" fmla="*/ 1296049 h 1441334"/>
              <a:gd name="connsiteX79" fmla="*/ 229091 w 1562809"/>
              <a:gd name="connsiteY79" fmla="*/ 1312718 h 1441334"/>
              <a:gd name="connsiteX80" fmla="*/ 219569 w 1562809"/>
              <a:gd name="connsiteY80" fmla="*/ 1310336 h 1441334"/>
              <a:gd name="connsiteX81" fmla="*/ 479124 w 1562809"/>
              <a:gd name="connsiteY81" fmla="*/ 991249 h 1441334"/>
              <a:gd name="connsiteX82" fmla="*/ 443406 w 1562809"/>
              <a:gd name="connsiteY82" fmla="*/ 926956 h 1441334"/>
              <a:gd name="connsiteX83" fmla="*/ 348157 w 1562809"/>
              <a:gd name="connsiteY83" fmla="*/ 891238 h 1441334"/>
              <a:gd name="connsiteX84" fmla="*/ 238619 w 1562809"/>
              <a:gd name="connsiteY84" fmla="*/ 896000 h 1441334"/>
              <a:gd name="connsiteX85" fmla="*/ 186232 w 1562809"/>
              <a:gd name="connsiteY85" fmla="*/ 881712 h 1441334"/>
              <a:gd name="connsiteX86" fmla="*/ 160038 w 1562809"/>
              <a:gd name="connsiteY86" fmla="*/ 824562 h 1441334"/>
              <a:gd name="connsiteX87" fmla="*/ 83833 w 1562809"/>
              <a:gd name="connsiteY87" fmla="*/ 722168 h 1441334"/>
              <a:gd name="connsiteX88" fmla="*/ 2875 w 1562809"/>
              <a:gd name="connsiteY88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52904 w 1562809"/>
              <a:gd name="connsiteY77" fmla="*/ 1293668 h 1441334"/>
              <a:gd name="connsiteX78" fmla="*/ 229091 w 1562809"/>
              <a:gd name="connsiteY78" fmla="*/ 1312718 h 1441334"/>
              <a:gd name="connsiteX79" fmla="*/ 219569 w 1562809"/>
              <a:gd name="connsiteY79" fmla="*/ 1310336 h 1441334"/>
              <a:gd name="connsiteX80" fmla="*/ 479124 w 1562809"/>
              <a:gd name="connsiteY80" fmla="*/ 991249 h 1441334"/>
              <a:gd name="connsiteX81" fmla="*/ 443406 w 1562809"/>
              <a:gd name="connsiteY81" fmla="*/ 926956 h 1441334"/>
              <a:gd name="connsiteX82" fmla="*/ 348157 w 1562809"/>
              <a:gd name="connsiteY82" fmla="*/ 891238 h 1441334"/>
              <a:gd name="connsiteX83" fmla="*/ 238619 w 1562809"/>
              <a:gd name="connsiteY83" fmla="*/ 896000 h 1441334"/>
              <a:gd name="connsiteX84" fmla="*/ 186232 w 1562809"/>
              <a:gd name="connsiteY84" fmla="*/ 881712 h 1441334"/>
              <a:gd name="connsiteX85" fmla="*/ 160038 w 1562809"/>
              <a:gd name="connsiteY85" fmla="*/ 824562 h 1441334"/>
              <a:gd name="connsiteX86" fmla="*/ 83833 w 1562809"/>
              <a:gd name="connsiteY86" fmla="*/ 722168 h 1441334"/>
              <a:gd name="connsiteX87" fmla="*/ 2875 w 1562809"/>
              <a:gd name="connsiteY87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52904 w 1562809"/>
              <a:gd name="connsiteY77" fmla="*/ 1293668 h 1441334"/>
              <a:gd name="connsiteX78" fmla="*/ 229091 w 1562809"/>
              <a:gd name="connsiteY78" fmla="*/ 1312718 h 1441334"/>
              <a:gd name="connsiteX79" fmla="*/ 479124 w 1562809"/>
              <a:gd name="connsiteY79" fmla="*/ 991249 h 1441334"/>
              <a:gd name="connsiteX80" fmla="*/ 443406 w 1562809"/>
              <a:gd name="connsiteY80" fmla="*/ 926956 h 1441334"/>
              <a:gd name="connsiteX81" fmla="*/ 348157 w 1562809"/>
              <a:gd name="connsiteY81" fmla="*/ 891238 h 1441334"/>
              <a:gd name="connsiteX82" fmla="*/ 238619 w 1562809"/>
              <a:gd name="connsiteY82" fmla="*/ 896000 h 1441334"/>
              <a:gd name="connsiteX83" fmla="*/ 186232 w 1562809"/>
              <a:gd name="connsiteY83" fmla="*/ 881712 h 1441334"/>
              <a:gd name="connsiteX84" fmla="*/ 160038 w 1562809"/>
              <a:gd name="connsiteY84" fmla="*/ 824562 h 1441334"/>
              <a:gd name="connsiteX85" fmla="*/ 83833 w 1562809"/>
              <a:gd name="connsiteY85" fmla="*/ 722168 h 1441334"/>
              <a:gd name="connsiteX86" fmla="*/ 2875 w 1562809"/>
              <a:gd name="connsiteY86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52904 w 1562809"/>
              <a:gd name="connsiteY77" fmla="*/ 1293668 h 1441334"/>
              <a:gd name="connsiteX78" fmla="*/ 224329 w 1562809"/>
              <a:gd name="connsiteY78" fmla="*/ 1319862 h 1441334"/>
              <a:gd name="connsiteX79" fmla="*/ 229091 w 1562809"/>
              <a:gd name="connsiteY79" fmla="*/ 1312718 h 1441334"/>
              <a:gd name="connsiteX80" fmla="*/ 479124 w 1562809"/>
              <a:gd name="connsiteY80" fmla="*/ 991249 h 1441334"/>
              <a:gd name="connsiteX81" fmla="*/ 443406 w 1562809"/>
              <a:gd name="connsiteY81" fmla="*/ 926956 h 1441334"/>
              <a:gd name="connsiteX82" fmla="*/ 348157 w 1562809"/>
              <a:gd name="connsiteY82" fmla="*/ 891238 h 1441334"/>
              <a:gd name="connsiteX83" fmla="*/ 238619 w 1562809"/>
              <a:gd name="connsiteY83" fmla="*/ 896000 h 1441334"/>
              <a:gd name="connsiteX84" fmla="*/ 186232 w 1562809"/>
              <a:gd name="connsiteY84" fmla="*/ 881712 h 1441334"/>
              <a:gd name="connsiteX85" fmla="*/ 160038 w 1562809"/>
              <a:gd name="connsiteY85" fmla="*/ 824562 h 1441334"/>
              <a:gd name="connsiteX86" fmla="*/ 83833 w 1562809"/>
              <a:gd name="connsiteY86" fmla="*/ 722168 h 1441334"/>
              <a:gd name="connsiteX87" fmla="*/ 2875 w 1562809"/>
              <a:gd name="connsiteY87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24329 w 1562809"/>
              <a:gd name="connsiteY77" fmla="*/ 1319862 h 1441334"/>
              <a:gd name="connsiteX78" fmla="*/ 229091 w 1562809"/>
              <a:gd name="connsiteY78" fmla="*/ 1312718 h 1441334"/>
              <a:gd name="connsiteX79" fmla="*/ 479124 w 1562809"/>
              <a:gd name="connsiteY79" fmla="*/ 991249 h 1441334"/>
              <a:gd name="connsiteX80" fmla="*/ 443406 w 1562809"/>
              <a:gd name="connsiteY80" fmla="*/ 926956 h 1441334"/>
              <a:gd name="connsiteX81" fmla="*/ 348157 w 1562809"/>
              <a:gd name="connsiteY81" fmla="*/ 891238 h 1441334"/>
              <a:gd name="connsiteX82" fmla="*/ 238619 w 1562809"/>
              <a:gd name="connsiteY82" fmla="*/ 896000 h 1441334"/>
              <a:gd name="connsiteX83" fmla="*/ 186232 w 1562809"/>
              <a:gd name="connsiteY83" fmla="*/ 881712 h 1441334"/>
              <a:gd name="connsiteX84" fmla="*/ 160038 w 1562809"/>
              <a:gd name="connsiteY84" fmla="*/ 824562 h 1441334"/>
              <a:gd name="connsiteX85" fmla="*/ 83833 w 1562809"/>
              <a:gd name="connsiteY85" fmla="*/ 722168 h 1441334"/>
              <a:gd name="connsiteX86" fmla="*/ 2875 w 1562809"/>
              <a:gd name="connsiteY86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502936 w 1562809"/>
              <a:gd name="connsiteY75" fmla="*/ 1069830 h 1441334"/>
              <a:gd name="connsiteX76" fmla="*/ 224329 w 1562809"/>
              <a:gd name="connsiteY76" fmla="*/ 1319862 h 1441334"/>
              <a:gd name="connsiteX77" fmla="*/ 229091 w 1562809"/>
              <a:gd name="connsiteY77" fmla="*/ 1312718 h 1441334"/>
              <a:gd name="connsiteX78" fmla="*/ 479124 w 1562809"/>
              <a:gd name="connsiteY78" fmla="*/ 991249 h 1441334"/>
              <a:gd name="connsiteX79" fmla="*/ 443406 w 1562809"/>
              <a:gd name="connsiteY79" fmla="*/ 926956 h 1441334"/>
              <a:gd name="connsiteX80" fmla="*/ 348157 w 1562809"/>
              <a:gd name="connsiteY80" fmla="*/ 891238 h 1441334"/>
              <a:gd name="connsiteX81" fmla="*/ 238619 w 1562809"/>
              <a:gd name="connsiteY81" fmla="*/ 896000 h 1441334"/>
              <a:gd name="connsiteX82" fmla="*/ 186232 w 1562809"/>
              <a:gd name="connsiteY82" fmla="*/ 881712 h 1441334"/>
              <a:gd name="connsiteX83" fmla="*/ 160038 w 1562809"/>
              <a:gd name="connsiteY83" fmla="*/ 824562 h 1441334"/>
              <a:gd name="connsiteX84" fmla="*/ 83833 w 1562809"/>
              <a:gd name="connsiteY84" fmla="*/ 722168 h 1441334"/>
              <a:gd name="connsiteX85" fmla="*/ 2875 w 1562809"/>
              <a:gd name="connsiteY85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591042 w 1562809"/>
              <a:gd name="connsiteY73" fmla="*/ 1115074 h 1441334"/>
              <a:gd name="connsiteX74" fmla="*/ 502936 w 1562809"/>
              <a:gd name="connsiteY74" fmla="*/ 1069830 h 1441334"/>
              <a:gd name="connsiteX75" fmla="*/ 224329 w 1562809"/>
              <a:gd name="connsiteY75" fmla="*/ 1319862 h 1441334"/>
              <a:gd name="connsiteX76" fmla="*/ 229091 w 1562809"/>
              <a:gd name="connsiteY76" fmla="*/ 1312718 h 1441334"/>
              <a:gd name="connsiteX77" fmla="*/ 479124 w 1562809"/>
              <a:gd name="connsiteY77" fmla="*/ 991249 h 1441334"/>
              <a:gd name="connsiteX78" fmla="*/ 443406 w 1562809"/>
              <a:gd name="connsiteY78" fmla="*/ 926956 h 1441334"/>
              <a:gd name="connsiteX79" fmla="*/ 348157 w 1562809"/>
              <a:gd name="connsiteY79" fmla="*/ 891238 h 1441334"/>
              <a:gd name="connsiteX80" fmla="*/ 238619 w 1562809"/>
              <a:gd name="connsiteY80" fmla="*/ 896000 h 1441334"/>
              <a:gd name="connsiteX81" fmla="*/ 186232 w 1562809"/>
              <a:gd name="connsiteY81" fmla="*/ 881712 h 1441334"/>
              <a:gd name="connsiteX82" fmla="*/ 160038 w 1562809"/>
              <a:gd name="connsiteY82" fmla="*/ 824562 h 1441334"/>
              <a:gd name="connsiteX83" fmla="*/ 83833 w 1562809"/>
              <a:gd name="connsiteY83" fmla="*/ 722168 h 1441334"/>
              <a:gd name="connsiteX84" fmla="*/ 2875 w 1562809"/>
              <a:gd name="connsiteY84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591042 w 1562809"/>
              <a:gd name="connsiteY72" fmla="*/ 1115074 h 1441334"/>
              <a:gd name="connsiteX73" fmla="*/ 502936 w 1562809"/>
              <a:gd name="connsiteY73" fmla="*/ 1069830 h 1441334"/>
              <a:gd name="connsiteX74" fmla="*/ 224329 w 1562809"/>
              <a:gd name="connsiteY74" fmla="*/ 1319862 h 1441334"/>
              <a:gd name="connsiteX75" fmla="*/ 229091 w 1562809"/>
              <a:gd name="connsiteY75" fmla="*/ 1312718 h 1441334"/>
              <a:gd name="connsiteX76" fmla="*/ 479124 w 1562809"/>
              <a:gd name="connsiteY76" fmla="*/ 991249 h 1441334"/>
              <a:gd name="connsiteX77" fmla="*/ 443406 w 1562809"/>
              <a:gd name="connsiteY77" fmla="*/ 926956 h 1441334"/>
              <a:gd name="connsiteX78" fmla="*/ 348157 w 1562809"/>
              <a:gd name="connsiteY78" fmla="*/ 891238 h 1441334"/>
              <a:gd name="connsiteX79" fmla="*/ 238619 w 1562809"/>
              <a:gd name="connsiteY79" fmla="*/ 896000 h 1441334"/>
              <a:gd name="connsiteX80" fmla="*/ 186232 w 1562809"/>
              <a:gd name="connsiteY80" fmla="*/ 881712 h 1441334"/>
              <a:gd name="connsiteX81" fmla="*/ 160038 w 1562809"/>
              <a:gd name="connsiteY81" fmla="*/ 824562 h 1441334"/>
              <a:gd name="connsiteX82" fmla="*/ 83833 w 1562809"/>
              <a:gd name="connsiteY82" fmla="*/ 722168 h 1441334"/>
              <a:gd name="connsiteX83" fmla="*/ 2875 w 1562809"/>
              <a:gd name="connsiteY83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636285 w 1562809"/>
              <a:gd name="connsiteY70" fmla="*/ 1153174 h 1441334"/>
              <a:gd name="connsiteX71" fmla="*/ 591042 w 1562809"/>
              <a:gd name="connsiteY71" fmla="*/ 1115074 h 1441334"/>
              <a:gd name="connsiteX72" fmla="*/ 502936 w 1562809"/>
              <a:gd name="connsiteY72" fmla="*/ 1069830 h 1441334"/>
              <a:gd name="connsiteX73" fmla="*/ 224329 w 1562809"/>
              <a:gd name="connsiteY73" fmla="*/ 1319862 h 1441334"/>
              <a:gd name="connsiteX74" fmla="*/ 229091 w 1562809"/>
              <a:gd name="connsiteY74" fmla="*/ 1312718 h 1441334"/>
              <a:gd name="connsiteX75" fmla="*/ 479124 w 1562809"/>
              <a:gd name="connsiteY75" fmla="*/ 991249 h 1441334"/>
              <a:gd name="connsiteX76" fmla="*/ 443406 w 1562809"/>
              <a:gd name="connsiteY76" fmla="*/ 926956 h 1441334"/>
              <a:gd name="connsiteX77" fmla="*/ 348157 w 1562809"/>
              <a:gd name="connsiteY77" fmla="*/ 891238 h 1441334"/>
              <a:gd name="connsiteX78" fmla="*/ 238619 w 1562809"/>
              <a:gd name="connsiteY78" fmla="*/ 896000 h 1441334"/>
              <a:gd name="connsiteX79" fmla="*/ 186232 w 1562809"/>
              <a:gd name="connsiteY79" fmla="*/ 881712 h 1441334"/>
              <a:gd name="connsiteX80" fmla="*/ 160038 w 1562809"/>
              <a:gd name="connsiteY80" fmla="*/ 824562 h 1441334"/>
              <a:gd name="connsiteX81" fmla="*/ 83833 w 1562809"/>
              <a:gd name="connsiteY81" fmla="*/ 722168 h 1441334"/>
              <a:gd name="connsiteX82" fmla="*/ 2875 w 1562809"/>
              <a:gd name="connsiteY82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636285 w 1562809"/>
              <a:gd name="connsiteY69" fmla="*/ 1153174 h 1441334"/>
              <a:gd name="connsiteX70" fmla="*/ 591042 w 1562809"/>
              <a:gd name="connsiteY70" fmla="*/ 1115074 h 1441334"/>
              <a:gd name="connsiteX71" fmla="*/ 502936 w 1562809"/>
              <a:gd name="connsiteY71" fmla="*/ 1069830 h 1441334"/>
              <a:gd name="connsiteX72" fmla="*/ 224329 w 1562809"/>
              <a:gd name="connsiteY72" fmla="*/ 1319862 h 1441334"/>
              <a:gd name="connsiteX73" fmla="*/ 229091 w 1562809"/>
              <a:gd name="connsiteY73" fmla="*/ 1312718 h 1441334"/>
              <a:gd name="connsiteX74" fmla="*/ 479124 w 1562809"/>
              <a:gd name="connsiteY74" fmla="*/ 991249 h 1441334"/>
              <a:gd name="connsiteX75" fmla="*/ 443406 w 1562809"/>
              <a:gd name="connsiteY75" fmla="*/ 926956 h 1441334"/>
              <a:gd name="connsiteX76" fmla="*/ 348157 w 1562809"/>
              <a:gd name="connsiteY76" fmla="*/ 891238 h 1441334"/>
              <a:gd name="connsiteX77" fmla="*/ 238619 w 1562809"/>
              <a:gd name="connsiteY77" fmla="*/ 896000 h 1441334"/>
              <a:gd name="connsiteX78" fmla="*/ 186232 w 1562809"/>
              <a:gd name="connsiteY78" fmla="*/ 881712 h 1441334"/>
              <a:gd name="connsiteX79" fmla="*/ 160038 w 1562809"/>
              <a:gd name="connsiteY79" fmla="*/ 824562 h 1441334"/>
              <a:gd name="connsiteX80" fmla="*/ 83833 w 1562809"/>
              <a:gd name="connsiteY80" fmla="*/ 722168 h 1441334"/>
              <a:gd name="connsiteX81" fmla="*/ 2875 w 1562809"/>
              <a:gd name="connsiteY81" fmla="*/ 686449 h 1441334"/>
              <a:gd name="connsiteX0" fmla="*/ 2875 w 1562809"/>
              <a:gd name="connsiteY0" fmla="*/ 686449 h 1413535"/>
              <a:gd name="connsiteX1" fmla="*/ 67169 w 1562809"/>
              <a:gd name="connsiteY1" fmla="*/ 600722 h 1413535"/>
              <a:gd name="connsiteX2" fmla="*/ 98123 w 1562809"/>
              <a:gd name="connsiteY2" fmla="*/ 581674 h 1413535"/>
              <a:gd name="connsiteX3" fmla="*/ 129082 w 1562809"/>
              <a:gd name="connsiteY3" fmla="*/ 565004 h 1413535"/>
              <a:gd name="connsiteX4" fmla="*/ 181467 w 1562809"/>
              <a:gd name="connsiteY4" fmla="*/ 519761 h 1413535"/>
              <a:gd name="connsiteX5" fmla="*/ 257667 w 1562809"/>
              <a:gd name="connsiteY5" fmla="*/ 472137 h 1413535"/>
              <a:gd name="connsiteX6" fmla="*/ 357680 w 1562809"/>
              <a:gd name="connsiteY6" fmla="*/ 417368 h 1413535"/>
              <a:gd name="connsiteX7" fmla="*/ 457692 w 1562809"/>
              <a:gd name="connsiteY7" fmla="*/ 400699 h 1413535"/>
              <a:gd name="connsiteX8" fmla="*/ 555325 w 1562809"/>
              <a:gd name="connsiteY8" fmla="*/ 495947 h 1413535"/>
              <a:gd name="connsiteX9" fmla="*/ 683913 w 1562809"/>
              <a:gd name="connsiteY9" fmla="*/ 369741 h 1413535"/>
              <a:gd name="connsiteX10" fmla="*/ 812500 w 1562809"/>
              <a:gd name="connsiteY10" fmla="*/ 384029 h 1413535"/>
              <a:gd name="connsiteX11" fmla="*/ 917274 w 1562809"/>
              <a:gd name="connsiteY11" fmla="*/ 464993 h 1413535"/>
              <a:gd name="connsiteX12" fmla="*/ 1050625 w 1562809"/>
              <a:gd name="connsiteY12" fmla="*/ 429272 h 1413535"/>
              <a:gd name="connsiteX13" fmla="*/ 1172066 w 1562809"/>
              <a:gd name="connsiteY13" fmla="*/ 417368 h 1413535"/>
              <a:gd name="connsiteX14" fmla="*/ 1238742 w 1562809"/>
              <a:gd name="connsiteY14" fmla="*/ 345931 h 1413535"/>
              <a:gd name="connsiteX15" fmla="*/ 1333992 w 1562809"/>
              <a:gd name="connsiteY15" fmla="*/ 298306 h 1413535"/>
              <a:gd name="connsiteX16" fmla="*/ 1329229 w 1562809"/>
              <a:gd name="connsiteY16" fmla="*/ 117331 h 1413535"/>
              <a:gd name="connsiteX17" fmla="*/ 1341136 w 1562809"/>
              <a:gd name="connsiteY17" fmla="*/ 53037 h 1413535"/>
              <a:gd name="connsiteX18" fmla="*/ 1379236 w 1562809"/>
              <a:gd name="connsiteY18" fmla="*/ 5412 h 1413535"/>
              <a:gd name="connsiteX19" fmla="*/ 1395905 w 1562809"/>
              <a:gd name="connsiteY19" fmla="*/ 649 h 1413535"/>
              <a:gd name="connsiteX20" fmla="*/ 1484011 w 1562809"/>
              <a:gd name="connsiteY20" fmla="*/ 19699 h 1413535"/>
              <a:gd name="connsiteX21" fmla="*/ 1514967 w 1562809"/>
              <a:gd name="connsiteY21" fmla="*/ 41131 h 1413535"/>
              <a:gd name="connsiteX22" fmla="*/ 1541162 w 1562809"/>
              <a:gd name="connsiteY22" fmla="*/ 57798 h 1413535"/>
              <a:gd name="connsiteX23" fmla="*/ 1562592 w 1562809"/>
              <a:gd name="connsiteY23" fmla="*/ 74468 h 1413535"/>
              <a:gd name="connsiteX24" fmla="*/ 1543542 w 1562809"/>
              <a:gd name="connsiteY24" fmla="*/ 117331 h 1413535"/>
              <a:gd name="connsiteX25" fmla="*/ 1541161 w 1562809"/>
              <a:gd name="connsiteY25" fmla="*/ 172099 h 1413535"/>
              <a:gd name="connsiteX26" fmla="*/ 1526873 w 1562809"/>
              <a:gd name="connsiteY26" fmla="*/ 229249 h 1413535"/>
              <a:gd name="connsiteX27" fmla="*/ 1529255 w 1562809"/>
              <a:gd name="connsiteY27" fmla="*/ 238774 h 1413535"/>
              <a:gd name="connsiteX28" fmla="*/ 1560211 w 1562809"/>
              <a:gd name="connsiteY28" fmla="*/ 245918 h 1413535"/>
              <a:gd name="connsiteX29" fmla="*/ 1548305 w 1562809"/>
              <a:gd name="connsiteY29" fmla="*/ 276874 h 1413535"/>
              <a:gd name="connsiteX30" fmla="*/ 1514967 w 1562809"/>
              <a:gd name="connsiteY30" fmla="*/ 298306 h 1413535"/>
              <a:gd name="connsiteX31" fmla="*/ 1500680 w 1562809"/>
              <a:gd name="connsiteY31" fmla="*/ 329262 h 1413535"/>
              <a:gd name="connsiteX32" fmla="*/ 1503933 w 1562809"/>
              <a:gd name="connsiteY32" fmla="*/ 411869 h 1413535"/>
              <a:gd name="connsiteX33" fmla="*/ 1491154 w 1562809"/>
              <a:gd name="connsiteY33" fmla="*/ 443562 h 1413535"/>
              <a:gd name="connsiteX34" fmla="*/ 1488773 w 1562809"/>
              <a:gd name="connsiteY34" fmla="*/ 507856 h 1413535"/>
              <a:gd name="connsiteX35" fmla="*/ 1510205 w 1562809"/>
              <a:gd name="connsiteY35" fmla="*/ 543574 h 1413535"/>
              <a:gd name="connsiteX36" fmla="*/ 1505442 w 1562809"/>
              <a:gd name="connsiteY36" fmla="*/ 595962 h 1413535"/>
              <a:gd name="connsiteX37" fmla="*/ 1507823 w 1562809"/>
              <a:gd name="connsiteY37" fmla="*/ 643587 h 1413535"/>
              <a:gd name="connsiteX38" fmla="*/ 1495917 w 1562809"/>
              <a:gd name="connsiteY38" fmla="*/ 657874 h 1413535"/>
              <a:gd name="connsiteX39" fmla="*/ 1467342 w 1562809"/>
              <a:gd name="connsiteY39" fmla="*/ 743599 h 1413535"/>
              <a:gd name="connsiteX40" fmla="*/ 1436388 w 1562809"/>
              <a:gd name="connsiteY40" fmla="*/ 819798 h 1413535"/>
              <a:gd name="connsiteX41" fmla="*/ 1400667 w 1562809"/>
              <a:gd name="connsiteY41" fmla="*/ 798368 h 1413535"/>
              <a:gd name="connsiteX42" fmla="*/ 1341136 w 1562809"/>
              <a:gd name="connsiteY42" fmla="*/ 769793 h 1413535"/>
              <a:gd name="connsiteX43" fmla="*/ 1312561 w 1562809"/>
              <a:gd name="connsiteY43" fmla="*/ 736456 h 1413535"/>
              <a:gd name="connsiteX44" fmla="*/ 1279225 w 1562809"/>
              <a:gd name="connsiteY44" fmla="*/ 722168 h 1413535"/>
              <a:gd name="connsiteX45" fmla="*/ 1245886 w 1562809"/>
              <a:gd name="connsiteY45" fmla="*/ 724549 h 1413535"/>
              <a:gd name="connsiteX46" fmla="*/ 1195880 w 1562809"/>
              <a:gd name="connsiteY46" fmla="*/ 748362 h 1413535"/>
              <a:gd name="connsiteX47" fmla="*/ 1172067 w 1562809"/>
              <a:gd name="connsiteY47" fmla="*/ 762649 h 1413535"/>
              <a:gd name="connsiteX48" fmla="*/ 1103013 w 1562809"/>
              <a:gd name="connsiteY48" fmla="*/ 779318 h 1413535"/>
              <a:gd name="connsiteX49" fmla="*/ 1081580 w 1562809"/>
              <a:gd name="connsiteY49" fmla="*/ 810274 h 1413535"/>
              <a:gd name="connsiteX50" fmla="*/ 1079198 w 1562809"/>
              <a:gd name="connsiteY50" fmla="*/ 888856 h 1413535"/>
              <a:gd name="connsiteX51" fmla="*/ 1081582 w 1562809"/>
              <a:gd name="connsiteY51" fmla="*/ 915048 h 1413535"/>
              <a:gd name="connsiteX52" fmla="*/ 981567 w 1562809"/>
              <a:gd name="connsiteY52" fmla="*/ 965056 h 1413535"/>
              <a:gd name="connsiteX53" fmla="*/ 938705 w 1562809"/>
              <a:gd name="connsiteY53" fmla="*/ 965056 h 1413535"/>
              <a:gd name="connsiteX54" fmla="*/ 848219 w 1562809"/>
              <a:gd name="connsiteY54" fmla="*/ 1000773 h 1413535"/>
              <a:gd name="connsiteX55" fmla="*/ 826786 w 1562809"/>
              <a:gd name="connsiteY55" fmla="*/ 1041256 h 1413535"/>
              <a:gd name="connsiteX56" fmla="*/ 826788 w 1562809"/>
              <a:gd name="connsiteY56" fmla="*/ 1091262 h 1413535"/>
              <a:gd name="connsiteX57" fmla="*/ 776780 w 1562809"/>
              <a:gd name="connsiteY57" fmla="*/ 1131743 h 1413535"/>
              <a:gd name="connsiteX58" fmla="*/ 760113 w 1562809"/>
              <a:gd name="connsiteY58" fmla="*/ 1162699 h 1413535"/>
              <a:gd name="connsiteX59" fmla="*/ 762492 w 1562809"/>
              <a:gd name="connsiteY59" fmla="*/ 1184131 h 1413535"/>
              <a:gd name="connsiteX60" fmla="*/ 795830 w 1562809"/>
              <a:gd name="connsiteY60" fmla="*/ 1179368 h 1413535"/>
              <a:gd name="connsiteX61" fmla="*/ 819644 w 1562809"/>
              <a:gd name="connsiteY61" fmla="*/ 1203180 h 1413535"/>
              <a:gd name="connsiteX62" fmla="*/ 807736 w 1562809"/>
              <a:gd name="connsiteY62" fmla="*/ 1236518 h 1413535"/>
              <a:gd name="connsiteX63" fmla="*/ 805355 w 1562809"/>
              <a:gd name="connsiteY63" fmla="*/ 1274618 h 1413535"/>
              <a:gd name="connsiteX64" fmla="*/ 726775 w 1562809"/>
              <a:gd name="connsiteY64" fmla="*/ 1303193 h 1413535"/>
              <a:gd name="connsiteX65" fmla="*/ 681531 w 1562809"/>
              <a:gd name="connsiteY65" fmla="*/ 1255568 h 1413535"/>
              <a:gd name="connsiteX66" fmla="*/ 650573 w 1562809"/>
              <a:gd name="connsiteY66" fmla="*/ 1412731 h 1413535"/>
              <a:gd name="connsiteX67" fmla="*/ 664861 w 1562809"/>
              <a:gd name="connsiteY67" fmla="*/ 1176987 h 1413535"/>
              <a:gd name="connsiteX68" fmla="*/ 636285 w 1562809"/>
              <a:gd name="connsiteY68" fmla="*/ 1153174 h 1413535"/>
              <a:gd name="connsiteX69" fmla="*/ 591042 w 1562809"/>
              <a:gd name="connsiteY69" fmla="*/ 1115074 h 1413535"/>
              <a:gd name="connsiteX70" fmla="*/ 502936 w 1562809"/>
              <a:gd name="connsiteY70" fmla="*/ 1069830 h 1413535"/>
              <a:gd name="connsiteX71" fmla="*/ 224329 w 1562809"/>
              <a:gd name="connsiteY71" fmla="*/ 1319862 h 1413535"/>
              <a:gd name="connsiteX72" fmla="*/ 229091 w 1562809"/>
              <a:gd name="connsiteY72" fmla="*/ 1312718 h 1413535"/>
              <a:gd name="connsiteX73" fmla="*/ 479124 w 1562809"/>
              <a:gd name="connsiteY73" fmla="*/ 991249 h 1413535"/>
              <a:gd name="connsiteX74" fmla="*/ 443406 w 1562809"/>
              <a:gd name="connsiteY74" fmla="*/ 926956 h 1413535"/>
              <a:gd name="connsiteX75" fmla="*/ 348157 w 1562809"/>
              <a:gd name="connsiteY75" fmla="*/ 891238 h 1413535"/>
              <a:gd name="connsiteX76" fmla="*/ 238619 w 1562809"/>
              <a:gd name="connsiteY76" fmla="*/ 896000 h 1413535"/>
              <a:gd name="connsiteX77" fmla="*/ 186232 w 1562809"/>
              <a:gd name="connsiteY77" fmla="*/ 881712 h 1413535"/>
              <a:gd name="connsiteX78" fmla="*/ 160038 w 1562809"/>
              <a:gd name="connsiteY78" fmla="*/ 824562 h 1413535"/>
              <a:gd name="connsiteX79" fmla="*/ 83833 w 1562809"/>
              <a:gd name="connsiteY79" fmla="*/ 722168 h 1413535"/>
              <a:gd name="connsiteX80" fmla="*/ 2875 w 1562809"/>
              <a:gd name="connsiteY80" fmla="*/ 686449 h 1413535"/>
              <a:gd name="connsiteX0" fmla="*/ 2875 w 1562809"/>
              <a:gd name="connsiteY0" fmla="*/ 686449 h 1352008"/>
              <a:gd name="connsiteX1" fmla="*/ 67169 w 1562809"/>
              <a:gd name="connsiteY1" fmla="*/ 600722 h 1352008"/>
              <a:gd name="connsiteX2" fmla="*/ 98123 w 1562809"/>
              <a:gd name="connsiteY2" fmla="*/ 581674 h 1352008"/>
              <a:gd name="connsiteX3" fmla="*/ 129082 w 1562809"/>
              <a:gd name="connsiteY3" fmla="*/ 565004 h 1352008"/>
              <a:gd name="connsiteX4" fmla="*/ 181467 w 1562809"/>
              <a:gd name="connsiteY4" fmla="*/ 519761 h 1352008"/>
              <a:gd name="connsiteX5" fmla="*/ 257667 w 1562809"/>
              <a:gd name="connsiteY5" fmla="*/ 472137 h 1352008"/>
              <a:gd name="connsiteX6" fmla="*/ 357680 w 1562809"/>
              <a:gd name="connsiteY6" fmla="*/ 417368 h 1352008"/>
              <a:gd name="connsiteX7" fmla="*/ 457692 w 1562809"/>
              <a:gd name="connsiteY7" fmla="*/ 400699 h 1352008"/>
              <a:gd name="connsiteX8" fmla="*/ 555325 w 1562809"/>
              <a:gd name="connsiteY8" fmla="*/ 495947 h 1352008"/>
              <a:gd name="connsiteX9" fmla="*/ 683913 w 1562809"/>
              <a:gd name="connsiteY9" fmla="*/ 369741 h 1352008"/>
              <a:gd name="connsiteX10" fmla="*/ 812500 w 1562809"/>
              <a:gd name="connsiteY10" fmla="*/ 384029 h 1352008"/>
              <a:gd name="connsiteX11" fmla="*/ 917274 w 1562809"/>
              <a:gd name="connsiteY11" fmla="*/ 464993 h 1352008"/>
              <a:gd name="connsiteX12" fmla="*/ 1050625 w 1562809"/>
              <a:gd name="connsiteY12" fmla="*/ 429272 h 1352008"/>
              <a:gd name="connsiteX13" fmla="*/ 1172066 w 1562809"/>
              <a:gd name="connsiteY13" fmla="*/ 417368 h 1352008"/>
              <a:gd name="connsiteX14" fmla="*/ 1238742 w 1562809"/>
              <a:gd name="connsiteY14" fmla="*/ 345931 h 1352008"/>
              <a:gd name="connsiteX15" fmla="*/ 1333992 w 1562809"/>
              <a:gd name="connsiteY15" fmla="*/ 298306 h 1352008"/>
              <a:gd name="connsiteX16" fmla="*/ 1329229 w 1562809"/>
              <a:gd name="connsiteY16" fmla="*/ 117331 h 1352008"/>
              <a:gd name="connsiteX17" fmla="*/ 1341136 w 1562809"/>
              <a:gd name="connsiteY17" fmla="*/ 53037 h 1352008"/>
              <a:gd name="connsiteX18" fmla="*/ 1379236 w 1562809"/>
              <a:gd name="connsiteY18" fmla="*/ 5412 h 1352008"/>
              <a:gd name="connsiteX19" fmla="*/ 1395905 w 1562809"/>
              <a:gd name="connsiteY19" fmla="*/ 649 h 1352008"/>
              <a:gd name="connsiteX20" fmla="*/ 1484011 w 1562809"/>
              <a:gd name="connsiteY20" fmla="*/ 19699 h 1352008"/>
              <a:gd name="connsiteX21" fmla="*/ 1514967 w 1562809"/>
              <a:gd name="connsiteY21" fmla="*/ 41131 h 1352008"/>
              <a:gd name="connsiteX22" fmla="*/ 1541162 w 1562809"/>
              <a:gd name="connsiteY22" fmla="*/ 57798 h 1352008"/>
              <a:gd name="connsiteX23" fmla="*/ 1562592 w 1562809"/>
              <a:gd name="connsiteY23" fmla="*/ 74468 h 1352008"/>
              <a:gd name="connsiteX24" fmla="*/ 1543542 w 1562809"/>
              <a:gd name="connsiteY24" fmla="*/ 117331 h 1352008"/>
              <a:gd name="connsiteX25" fmla="*/ 1541161 w 1562809"/>
              <a:gd name="connsiteY25" fmla="*/ 172099 h 1352008"/>
              <a:gd name="connsiteX26" fmla="*/ 1526873 w 1562809"/>
              <a:gd name="connsiteY26" fmla="*/ 229249 h 1352008"/>
              <a:gd name="connsiteX27" fmla="*/ 1529255 w 1562809"/>
              <a:gd name="connsiteY27" fmla="*/ 238774 h 1352008"/>
              <a:gd name="connsiteX28" fmla="*/ 1560211 w 1562809"/>
              <a:gd name="connsiteY28" fmla="*/ 245918 h 1352008"/>
              <a:gd name="connsiteX29" fmla="*/ 1548305 w 1562809"/>
              <a:gd name="connsiteY29" fmla="*/ 276874 h 1352008"/>
              <a:gd name="connsiteX30" fmla="*/ 1514967 w 1562809"/>
              <a:gd name="connsiteY30" fmla="*/ 298306 h 1352008"/>
              <a:gd name="connsiteX31" fmla="*/ 1500680 w 1562809"/>
              <a:gd name="connsiteY31" fmla="*/ 329262 h 1352008"/>
              <a:gd name="connsiteX32" fmla="*/ 1503933 w 1562809"/>
              <a:gd name="connsiteY32" fmla="*/ 411869 h 1352008"/>
              <a:gd name="connsiteX33" fmla="*/ 1491154 w 1562809"/>
              <a:gd name="connsiteY33" fmla="*/ 443562 h 1352008"/>
              <a:gd name="connsiteX34" fmla="*/ 1488773 w 1562809"/>
              <a:gd name="connsiteY34" fmla="*/ 507856 h 1352008"/>
              <a:gd name="connsiteX35" fmla="*/ 1510205 w 1562809"/>
              <a:gd name="connsiteY35" fmla="*/ 543574 h 1352008"/>
              <a:gd name="connsiteX36" fmla="*/ 1505442 w 1562809"/>
              <a:gd name="connsiteY36" fmla="*/ 595962 h 1352008"/>
              <a:gd name="connsiteX37" fmla="*/ 1507823 w 1562809"/>
              <a:gd name="connsiteY37" fmla="*/ 643587 h 1352008"/>
              <a:gd name="connsiteX38" fmla="*/ 1495917 w 1562809"/>
              <a:gd name="connsiteY38" fmla="*/ 657874 h 1352008"/>
              <a:gd name="connsiteX39" fmla="*/ 1467342 w 1562809"/>
              <a:gd name="connsiteY39" fmla="*/ 743599 h 1352008"/>
              <a:gd name="connsiteX40" fmla="*/ 1436388 w 1562809"/>
              <a:gd name="connsiteY40" fmla="*/ 819798 h 1352008"/>
              <a:gd name="connsiteX41" fmla="*/ 1400667 w 1562809"/>
              <a:gd name="connsiteY41" fmla="*/ 798368 h 1352008"/>
              <a:gd name="connsiteX42" fmla="*/ 1341136 w 1562809"/>
              <a:gd name="connsiteY42" fmla="*/ 769793 h 1352008"/>
              <a:gd name="connsiteX43" fmla="*/ 1312561 w 1562809"/>
              <a:gd name="connsiteY43" fmla="*/ 736456 h 1352008"/>
              <a:gd name="connsiteX44" fmla="*/ 1279225 w 1562809"/>
              <a:gd name="connsiteY44" fmla="*/ 722168 h 1352008"/>
              <a:gd name="connsiteX45" fmla="*/ 1245886 w 1562809"/>
              <a:gd name="connsiteY45" fmla="*/ 724549 h 1352008"/>
              <a:gd name="connsiteX46" fmla="*/ 1195880 w 1562809"/>
              <a:gd name="connsiteY46" fmla="*/ 748362 h 1352008"/>
              <a:gd name="connsiteX47" fmla="*/ 1172067 w 1562809"/>
              <a:gd name="connsiteY47" fmla="*/ 762649 h 1352008"/>
              <a:gd name="connsiteX48" fmla="*/ 1103013 w 1562809"/>
              <a:gd name="connsiteY48" fmla="*/ 779318 h 1352008"/>
              <a:gd name="connsiteX49" fmla="*/ 1081580 w 1562809"/>
              <a:gd name="connsiteY49" fmla="*/ 810274 h 1352008"/>
              <a:gd name="connsiteX50" fmla="*/ 1079198 w 1562809"/>
              <a:gd name="connsiteY50" fmla="*/ 888856 h 1352008"/>
              <a:gd name="connsiteX51" fmla="*/ 1081582 w 1562809"/>
              <a:gd name="connsiteY51" fmla="*/ 915048 h 1352008"/>
              <a:gd name="connsiteX52" fmla="*/ 981567 w 1562809"/>
              <a:gd name="connsiteY52" fmla="*/ 965056 h 1352008"/>
              <a:gd name="connsiteX53" fmla="*/ 938705 w 1562809"/>
              <a:gd name="connsiteY53" fmla="*/ 965056 h 1352008"/>
              <a:gd name="connsiteX54" fmla="*/ 848219 w 1562809"/>
              <a:gd name="connsiteY54" fmla="*/ 1000773 h 1352008"/>
              <a:gd name="connsiteX55" fmla="*/ 826786 w 1562809"/>
              <a:gd name="connsiteY55" fmla="*/ 1041256 h 1352008"/>
              <a:gd name="connsiteX56" fmla="*/ 826788 w 1562809"/>
              <a:gd name="connsiteY56" fmla="*/ 1091262 h 1352008"/>
              <a:gd name="connsiteX57" fmla="*/ 776780 w 1562809"/>
              <a:gd name="connsiteY57" fmla="*/ 1131743 h 1352008"/>
              <a:gd name="connsiteX58" fmla="*/ 760113 w 1562809"/>
              <a:gd name="connsiteY58" fmla="*/ 1162699 h 1352008"/>
              <a:gd name="connsiteX59" fmla="*/ 762492 w 1562809"/>
              <a:gd name="connsiteY59" fmla="*/ 1184131 h 1352008"/>
              <a:gd name="connsiteX60" fmla="*/ 795830 w 1562809"/>
              <a:gd name="connsiteY60" fmla="*/ 1179368 h 1352008"/>
              <a:gd name="connsiteX61" fmla="*/ 819644 w 1562809"/>
              <a:gd name="connsiteY61" fmla="*/ 1203180 h 1352008"/>
              <a:gd name="connsiteX62" fmla="*/ 807736 w 1562809"/>
              <a:gd name="connsiteY62" fmla="*/ 1236518 h 1352008"/>
              <a:gd name="connsiteX63" fmla="*/ 805355 w 1562809"/>
              <a:gd name="connsiteY63" fmla="*/ 1274618 h 1352008"/>
              <a:gd name="connsiteX64" fmla="*/ 726775 w 1562809"/>
              <a:gd name="connsiteY64" fmla="*/ 1303193 h 1352008"/>
              <a:gd name="connsiteX65" fmla="*/ 681531 w 1562809"/>
              <a:gd name="connsiteY65" fmla="*/ 1255568 h 1352008"/>
              <a:gd name="connsiteX66" fmla="*/ 664861 w 1562809"/>
              <a:gd name="connsiteY66" fmla="*/ 1176987 h 1352008"/>
              <a:gd name="connsiteX67" fmla="*/ 636285 w 1562809"/>
              <a:gd name="connsiteY67" fmla="*/ 1153174 h 1352008"/>
              <a:gd name="connsiteX68" fmla="*/ 591042 w 1562809"/>
              <a:gd name="connsiteY68" fmla="*/ 1115074 h 1352008"/>
              <a:gd name="connsiteX69" fmla="*/ 502936 w 1562809"/>
              <a:gd name="connsiteY69" fmla="*/ 1069830 h 1352008"/>
              <a:gd name="connsiteX70" fmla="*/ 224329 w 1562809"/>
              <a:gd name="connsiteY70" fmla="*/ 1319862 h 1352008"/>
              <a:gd name="connsiteX71" fmla="*/ 229091 w 1562809"/>
              <a:gd name="connsiteY71" fmla="*/ 1312718 h 1352008"/>
              <a:gd name="connsiteX72" fmla="*/ 479124 w 1562809"/>
              <a:gd name="connsiteY72" fmla="*/ 991249 h 1352008"/>
              <a:gd name="connsiteX73" fmla="*/ 443406 w 1562809"/>
              <a:gd name="connsiteY73" fmla="*/ 926956 h 1352008"/>
              <a:gd name="connsiteX74" fmla="*/ 348157 w 1562809"/>
              <a:gd name="connsiteY74" fmla="*/ 891238 h 1352008"/>
              <a:gd name="connsiteX75" fmla="*/ 238619 w 1562809"/>
              <a:gd name="connsiteY75" fmla="*/ 896000 h 1352008"/>
              <a:gd name="connsiteX76" fmla="*/ 186232 w 1562809"/>
              <a:gd name="connsiteY76" fmla="*/ 881712 h 1352008"/>
              <a:gd name="connsiteX77" fmla="*/ 160038 w 1562809"/>
              <a:gd name="connsiteY77" fmla="*/ 824562 h 1352008"/>
              <a:gd name="connsiteX78" fmla="*/ 83833 w 1562809"/>
              <a:gd name="connsiteY78" fmla="*/ 722168 h 1352008"/>
              <a:gd name="connsiteX79" fmla="*/ 2875 w 1562809"/>
              <a:gd name="connsiteY79" fmla="*/ 686449 h 1352008"/>
              <a:gd name="connsiteX0" fmla="*/ 2875 w 1562809"/>
              <a:gd name="connsiteY0" fmla="*/ 686449 h 1320402"/>
              <a:gd name="connsiteX1" fmla="*/ 67169 w 1562809"/>
              <a:gd name="connsiteY1" fmla="*/ 600722 h 1320402"/>
              <a:gd name="connsiteX2" fmla="*/ 98123 w 1562809"/>
              <a:gd name="connsiteY2" fmla="*/ 581674 h 1320402"/>
              <a:gd name="connsiteX3" fmla="*/ 129082 w 1562809"/>
              <a:gd name="connsiteY3" fmla="*/ 565004 h 1320402"/>
              <a:gd name="connsiteX4" fmla="*/ 181467 w 1562809"/>
              <a:gd name="connsiteY4" fmla="*/ 519761 h 1320402"/>
              <a:gd name="connsiteX5" fmla="*/ 257667 w 1562809"/>
              <a:gd name="connsiteY5" fmla="*/ 472137 h 1320402"/>
              <a:gd name="connsiteX6" fmla="*/ 357680 w 1562809"/>
              <a:gd name="connsiteY6" fmla="*/ 417368 h 1320402"/>
              <a:gd name="connsiteX7" fmla="*/ 457692 w 1562809"/>
              <a:gd name="connsiteY7" fmla="*/ 400699 h 1320402"/>
              <a:gd name="connsiteX8" fmla="*/ 555325 w 1562809"/>
              <a:gd name="connsiteY8" fmla="*/ 495947 h 1320402"/>
              <a:gd name="connsiteX9" fmla="*/ 683913 w 1562809"/>
              <a:gd name="connsiteY9" fmla="*/ 369741 h 1320402"/>
              <a:gd name="connsiteX10" fmla="*/ 812500 w 1562809"/>
              <a:gd name="connsiteY10" fmla="*/ 384029 h 1320402"/>
              <a:gd name="connsiteX11" fmla="*/ 917274 w 1562809"/>
              <a:gd name="connsiteY11" fmla="*/ 464993 h 1320402"/>
              <a:gd name="connsiteX12" fmla="*/ 1050625 w 1562809"/>
              <a:gd name="connsiteY12" fmla="*/ 429272 h 1320402"/>
              <a:gd name="connsiteX13" fmla="*/ 1172066 w 1562809"/>
              <a:gd name="connsiteY13" fmla="*/ 417368 h 1320402"/>
              <a:gd name="connsiteX14" fmla="*/ 1238742 w 1562809"/>
              <a:gd name="connsiteY14" fmla="*/ 345931 h 1320402"/>
              <a:gd name="connsiteX15" fmla="*/ 1333992 w 1562809"/>
              <a:gd name="connsiteY15" fmla="*/ 298306 h 1320402"/>
              <a:gd name="connsiteX16" fmla="*/ 1329229 w 1562809"/>
              <a:gd name="connsiteY16" fmla="*/ 117331 h 1320402"/>
              <a:gd name="connsiteX17" fmla="*/ 1341136 w 1562809"/>
              <a:gd name="connsiteY17" fmla="*/ 53037 h 1320402"/>
              <a:gd name="connsiteX18" fmla="*/ 1379236 w 1562809"/>
              <a:gd name="connsiteY18" fmla="*/ 5412 h 1320402"/>
              <a:gd name="connsiteX19" fmla="*/ 1395905 w 1562809"/>
              <a:gd name="connsiteY19" fmla="*/ 649 h 1320402"/>
              <a:gd name="connsiteX20" fmla="*/ 1484011 w 1562809"/>
              <a:gd name="connsiteY20" fmla="*/ 19699 h 1320402"/>
              <a:gd name="connsiteX21" fmla="*/ 1514967 w 1562809"/>
              <a:gd name="connsiteY21" fmla="*/ 41131 h 1320402"/>
              <a:gd name="connsiteX22" fmla="*/ 1541162 w 1562809"/>
              <a:gd name="connsiteY22" fmla="*/ 57798 h 1320402"/>
              <a:gd name="connsiteX23" fmla="*/ 1562592 w 1562809"/>
              <a:gd name="connsiteY23" fmla="*/ 74468 h 1320402"/>
              <a:gd name="connsiteX24" fmla="*/ 1543542 w 1562809"/>
              <a:gd name="connsiteY24" fmla="*/ 117331 h 1320402"/>
              <a:gd name="connsiteX25" fmla="*/ 1541161 w 1562809"/>
              <a:gd name="connsiteY25" fmla="*/ 172099 h 1320402"/>
              <a:gd name="connsiteX26" fmla="*/ 1526873 w 1562809"/>
              <a:gd name="connsiteY26" fmla="*/ 229249 h 1320402"/>
              <a:gd name="connsiteX27" fmla="*/ 1529255 w 1562809"/>
              <a:gd name="connsiteY27" fmla="*/ 238774 h 1320402"/>
              <a:gd name="connsiteX28" fmla="*/ 1560211 w 1562809"/>
              <a:gd name="connsiteY28" fmla="*/ 245918 h 1320402"/>
              <a:gd name="connsiteX29" fmla="*/ 1548305 w 1562809"/>
              <a:gd name="connsiteY29" fmla="*/ 276874 h 1320402"/>
              <a:gd name="connsiteX30" fmla="*/ 1514967 w 1562809"/>
              <a:gd name="connsiteY30" fmla="*/ 298306 h 1320402"/>
              <a:gd name="connsiteX31" fmla="*/ 1500680 w 1562809"/>
              <a:gd name="connsiteY31" fmla="*/ 329262 h 1320402"/>
              <a:gd name="connsiteX32" fmla="*/ 1503933 w 1562809"/>
              <a:gd name="connsiteY32" fmla="*/ 411869 h 1320402"/>
              <a:gd name="connsiteX33" fmla="*/ 1491154 w 1562809"/>
              <a:gd name="connsiteY33" fmla="*/ 443562 h 1320402"/>
              <a:gd name="connsiteX34" fmla="*/ 1488773 w 1562809"/>
              <a:gd name="connsiteY34" fmla="*/ 507856 h 1320402"/>
              <a:gd name="connsiteX35" fmla="*/ 1510205 w 1562809"/>
              <a:gd name="connsiteY35" fmla="*/ 543574 h 1320402"/>
              <a:gd name="connsiteX36" fmla="*/ 1505442 w 1562809"/>
              <a:gd name="connsiteY36" fmla="*/ 595962 h 1320402"/>
              <a:gd name="connsiteX37" fmla="*/ 1507823 w 1562809"/>
              <a:gd name="connsiteY37" fmla="*/ 643587 h 1320402"/>
              <a:gd name="connsiteX38" fmla="*/ 1495917 w 1562809"/>
              <a:gd name="connsiteY38" fmla="*/ 657874 h 1320402"/>
              <a:gd name="connsiteX39" fmla="*/ 1467342 w 1562809"/>
              <a:gd name="connsiteY39" fmla="*/ 743599 h 1320402"/>
              <a:gd name="connsiteX40" fmla="*/ 1436388 w 1562809"/>
              <a:gd name="connsiteY40" fmla="*/ 819798 h 1320402"/>
              <a:gd name="connsiteX41" fmla="*/ 1400667 w 1562809"/>
              <a:gd name="connsiteY41" fmla="*/ 798368 h 1320402"/>
              <a:gd name="connsiteX42" fmla="*/ 1341136 w 1562809"/>
              <a:gd name="connsiteY42" fmla="*/ 769793 h 1320402"/>
              <a:gd name="connsiteX43" fmla="*/ 1312561 w 1562809"/>
              <a:gd name="connsiteY43" fmla="*/ 736456 h 1320402"/>
              <a:gd name="connsiteX44" fmla="*/ 1279225 w 1562809"/>
              <a:gd name="connsiteY44" fmla="*/ 722168 h 1320402"/>
              <a:gd name="connsiteX45" fmla="*/ 1245886 w 1562809"/>
              <a:gd name="connsiteY45" fmla="*/ 724549 h 1320402"/>
              <a:gd name="connsiteX46" fmla="*/ 1195880 w 1562809"/>
              <a:gd name="connsiteY46" fmla="*/ 748362 h 1320402"/>
              <a:gd name="connsiteX47" fmla="*/ 1172067 w 1562809"/>
              <a:gd name="connsiteY47" fmla="*/ 762649 h 1320402"/>
              <a:gd name="connsiteX48" fmla="*/ 1103013 w 1562809"/>
              <a:gd name="connsiteY48" fmla="*/ 779318 h 1320402"/>
              <a:gd name="connsiteX49" fmla="*/ 1081580 w 1562809"/>
              <a:gd name="connsiteY49" fmla="*/ 810274 h 1320402"/>
              <a:gd name="connsiteX50" fmla="*/ 1079198 w 1562809"/>
              <a:gd name="connsiteY50" fmla="*/ 888856 h 1320402"/>
              <a:gd name="connsiteX51" fmla="*/ 1081582 w 1562809"/>
              <a:gd name="connsiteY51" fmla="*/ 915048 h 1320402"/>
              <a:gd name="connsiteX52" fmla="*/ 981567 w 1562809"/>
              <a:gd name="connsiteY52" fmla="*/ 965056 h 1320402"/>
              <a:gd name="connsiteX53" fmla="*/ 938705 w 1562809"/>
              <a:gd name="connsiteY53" fmla="*/ 965056 h 1320402"/>
              <a:gd name="connsiteX54" fmla="*/ 848219 w 1562809"/>
              <a:gd name="connsiteY54" fmla="*/ 1000773 h 1320402"/>
              <a:gd name="connsiteX55" fmla="*/ 826786 w 1562809"/>
              <a:gd name="connsiteY55" fmla="*/ 1041256 h 1320402"/>
              <a:gd name="connsiteX56" fmla="*/ 826788 w 1562809"/>
              <a:gd name="connsiteY56" fmla="*/ 1091262 h 1320402"/>
              <a:gd name="connsiteX57" fmla="*/ 776780 w 1562809"/>
              <a:gd name="connsiteY57" fmla="*/ 1131743 h 1320402"/>
              <a:gd name="connsiteX58" fmla="*/ 760113 w 1562809"/>
              <a:gd name="connsiteY58" fmla="*/ 1162699 h 1320402"/>
              <a:gd name="connsiteX59" fmla="*/ 762492 w 1562809"/>
              <a:gd name="connsiteY59" fmla="*/ 1184131 h 1320402"/>
              <a:gd name="connsiteX60" fmla="*/ 795830 w 1562809"/>
              <a:gd name="connsiteY60" fmla="*/ 1179368 h 1320402"/>
              <a:gd name="connsiteX61" fmla="*/ 819644 w 1562809"/>
              <a:gd name="connsiteY61" fmla="*/ 1203180 h 1320402"/>
              <a:gd name="connsiteX62" fmla="*/ 807736 w 1562809"/>
              <a:gd name="connsiteY62" fmla="*/ 1236518 h 1320402"/>
              <a:gd name="connsiteX63" fmla="*/ 805355 w 1562809"/>
              <a:gd name="connsiteY63" fmla="*/ 1274618 h 1320402"/>
              <a:gd name="connsiteX64" fmla="*/ 726775 w 1562809"/>
              <a:gd name="connsiteY64" fmla="*/ 1303193 h 1320402"/>
              <a:gd name="connsiteX65" fmla="*/ 681531 w 1562809"/>
              <a:gd name="connsiteY65" fmla="*/ 1255568 h 1320402"/>
              <a:gd name="connsiteX66" fmla="*/ 664861 w 1562809"/>
              <a:gd name="connsiteY66" fmla="*/ 1176987 h 1320402"/>
              <a:gd name="connsiteX67" fmla="*/ 636285 w 1562809"/>
              <a:gd name="connsiteY67" fmla="*/ 1153174 h 1320402"/>
              <a:gd name="connsiteX68" fmla="*/ 591042 w 1562809"/>
              <a:gd name="connsiteY68" fmla="*/ 1115074 h 1320402"/>
              <a:gd name="connsiteX69" fmla="*/ 502936 w 1562809"/>
              <a:gd name="connsiteY69" fmla="*/ 1069830 h 1320402"/>
              <a:gd name="connsiteX70" fmla="*/ 224329 w 1562809"/>
              <a:gd name="connsiteY70" fmla="*/ 1319862 h 1320402"/>
              <a:gd name="connsiteX71" fmla="*/ 479124 w 1562809"/>
              <a:gd name="connsiteY71" fmla="*/ 991249 h 1320402"/>
              <a:gd name="connsiteX72" fmla="*/ 443406 w 1562809"/>
              <a:gd name="connsiteY72" fmla="*/ 926956 h 1320402"/>
              <a:gd name="connsiteX73" fmla="*/ 348157 w 1562809"/>
              <a:gd name="connsiteY73" fmla="*/ 891238 h 1320402"/>
              <a:gd name="connsiteX74" fmla="*/ 238619 w 1562809"/>
              <a:gd name="connsiteY74" fmla="*/ 896000 h 1320402"/>
              <a:gd name="connsiteX75" fmla="*/ 186232 w 1562809"/>
              <a:gd name="connsiteY75" fmla="*/ 881712 h 1320402"/>
              <a:gd name="connsiteX76" fmla="*/ 160038 w 1562809"/>
              <a:gd name="connsiteY76" fmla="*/ 824562 h 1320402"/>
              <a:gd name="connsiteX77" fmla="*/ 83833 w 1562809"/>
              <a:gd name="connsiteY77" fmla="*/ 722168 h 1320402"/>
              <a:gd name="connsiteX78" fmla="*/ 2875 w 1562809"/>
              <a:gd name="connsiteY78" fmla="*/ 686449 h 1320402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57692 w 1562809"/>
              <a:gd name="connsiteY7" fmla="*/ 400699 h 1308438"/>
              <a:gd name="connsiteX8" fmla="*/ 555325 w 1562809"/>
              <a:gd name="connsiteY8" fmla="*/ 495947 h 1308438"/>
              <a:gd name="connsiteX9" fmla="*/ 683913 w 1562809"/>
              <a:gd name="connsiteY9" fmla="*/ 369741 h 1308438"/>
              <a:gd name="connsiteX10" fmla="*/ 812500 w 1562809"/>
              <a:gd name="connsiteY10" fmla="*/ 384029 h 1308438"/>
              <a:gd name="connsiteX11" fmla="*/ 917274 w 1562809"/>
              <a:gd name="connsiteY11" fmla="*/ 464993 h 1308438"/>
              <a:gd name="connsiteX12" fmla="*/ 1050625 w 1562809"/>
              <a:gd name="connsiteY12" fmla="*/ 429272 h 1308438"/>
              <a:gd name="connsiteX13" fmla="*/ 1172066 w 1562809"/>
              <a:gd name="connsiteY13" fmla="*/ 417368 h 1308438"/>
              <a:gd name="connsiteX14" fmla="*/ 1238742 w 1562809"/>
              <a:gd name="connsiteY14" fmla="*/ 345931 h 1308438"/>
              <a:gd name="connsiteX15" fmla="*/ 1333992 w 1562809"/>
              <a:gd name="connsiteY15" fmla="*/ 298306 h 1308438"/>
              <a:gd name="connsiteX16" fmla="*/ 1329229 w 1562809"/>
              <a:gd name="connsiteY16" fmla="*/ 117331 h 1308438"/>
              <a:gd name="connsiteX17" fmla="*/ 1341136 w 1562809"/>
              <a:gd name="connsiteY17" fmla="*/ 53037 h 1308438"/>
              <a:gd name="connsiteX18" fmla="*/ 1379236 w 1562809"/>
              <a:gd name="connsiteY18" fmla="*/ 5412 h 1308438"/>
              <a:gd name="connsiteX19" fmla="*/ 1395905 w 1562809"/>
              <a:gd name="connsiteY19" fmla="*/ 649 h 1308438"/>
              <a:gd name="connsiteX20" fmla="*/ 1484011 w 1562809"/>
              <a:gd name="connsiteY20" fmla="*/ 19699 h 1308438"/>
              <a:gd name="connsiteX21" fmla="*/ 1514967 w 1562809"/>
              <a:gd name="connsiteY21" fmla="*/ 41131 h 1308438"/>
              <a:gd name="connsiteX22" fmla="*/ 1541162 w 1562809"/>
              <a:gd name="connsiteY22" fmla="*/ 57798 h 1308438"/>
              <a:gd name="connsiteX23" fmla="*/ 1562592 w 1562809"/>
              <a:gd name="connsiteY23" fmla="*/ 74468 h 1308438"/>
              <a:gd name="connsiteX24" fmla="*/ 1543542 w 1562809"/>
              <a:gd name="connsiteY24" fmla="*/ 117331 h 1308438"/>
              <a:gd name="connsiteX25" fmla="*/ 1541161 w 1562809"/>
              <a:gd name="connsiteY25" fmla="*/ 172099 h 1308438"/>
              <a:gd name="connsiteX26" fmla="*/ 1526873 w 1562809"/>
              <a:gd name="connsiteY26" fmla="*/ 229249 h 1308438"/>
              <a:gd name="connsiteX27" fmla="*/ 1529255 w 1562809"/>
              <a:gd name="connsiteY27" fmla="*/ 238774 h 1308438"/>
              <a:gd name="connsiteX28" fmla="*/ 1560211 w 1562809"/>
              <a:gd name="connsiteY28" fmla="*/ 245918 h 1308438"/>
              <a:gd name="connsiteX29" fmla="*/ 1548305 w 1562809"/>
              <a:gd name="connsiteY29" fmla="*/ 276874 h 1308438"/>
              <a:gd name="connsiteX30" fmla="*/ 1514967 w 1562809"/>
              <a:gd name="connsiteY30" fmla="*/ 298306 h 1308438"/>
              <a:gd name="connsiteX31" fmla="*/ 1500680 w 1562809"/>
              <a:gd name="connsiteY31" fmla="*/ 329262 h 1308438"/>
              <a:gd name="connsiteX32" fmla="*/ 1503933 w 1562809"/>
              <a:gd name="connsiteY32" fmla="*/ 411869 h 1308438"/>
              <a:gd name="connsiteX33" fmla="*/ 1491154 w 1562809"/>
              <a:gd name="connsiteY33" fmla="*/ 443562 h 1308438"/>
              <a:gd name="connsiteX34" fmla="*/ 1488773 w 1562809"/>
              <a:gd name="connsiteY34" fmla="*/ 507856 h 1308438"/>
              <a:gd name="connsiteX35" fmla="*/ 1510205 w 1562809"/>
              <a:gd name="connsiteY35" fmla="*/ 543574 h 1308438"/>
              <a:gd name="connsiteX36" fmla="*/ 1505442 w 1562809"/>
              <a:gd name="connsiteY36" fmla="*/ 595962 h 1308438"/>
              <a:gd name="connsiteX37" fmla="*/ 1507823 w 1562809"/>
              <a:gd name="connsiteY37" fmla="*/ 643587 h 1308438"/>
              <a:gd name="connsiteX38" fmla="*/ 1495917 w 1562809"/>
              <a:gd name="connsiteY38" fmla="*/ 657874 h 1308438"/>
              <a:gd name="connsiteX39" fmla="*/ 1467342 w 1562809"/>
              <a:gd name="connsiteY39" fmla="*/ 743599 h 1308438"/>
              <a:gd name="connsiteX40" fmla="*/ 1436388 w 1562809"/>
              <a:gd name="connsiteY40" fmla="*/ 819798 h 1308438"/>
              <a:gd name="connsiteX41" fmla="*/ 1400667 w 1562809"/>
              <a:gd name="connsiteY41" fmla="*/ 798368 h 1308438"/>
              <a:gd name="connsiteX42" fmla="*/ 1341136 w 1562809"/>
              <a:gd name="connsiteY42" fmla="*/ 769793 h 1308438"/>
              <a:gd name="connsiteX43" fmla="*/ 1312561 w 1562809"/>
              <a:gd name="connsiteY43" fmla="*/ 736456 h 1308438"/>
              <a:gd name="connsiteX44" fmla="*/ 1279225 w 1562809"/>
              <a:gd name="connsiteY44" fmla="*/ 722168 h 1308438"/>
              <a:gd name="connsiteX45" fmla="*/ 1245886 w 1562809"/>
              <a:gd name="connsiteY45" fmla="*/ 724549 h 1308438"/>
              <a:gd name="connsiteX46" fmla="*/ 1195880 w 1562809"/>
              <a:gd name="connsiteY46" fmla="*/ 748362 h 1308438"/>
              <a:gd name="connsiteX47" fmla="*/ 1172067 w 1562809"/>
              <a:gd name="connsiteY47" fmla="*/ 762649 h 1308438"/>
              <a:gd name="connsiteX48" fmla="*/ 1103013 w 1562809"/>
              <a:gd name="connsiteY48" fmla="*/ 779318 h 1308438"/>
              <a:gd name="connsiteX49" fmla="*/ 1081580 w 1562809"/>
              <a:gd name="connsiteY49" fmla="*/ 810274 h 1308438"/>
              <a:gd name="connsiteX50" fmla="*/ 1079198 w 1562809"/>
              <a:gd name="connsiteY50" fmla="*/ 888856 h 1308438"/>
              <a:gd name="connsiteX51" fmla="*/ 1081582 w 1562809"/>
              <a:gd name="connsiteY51" fmla="*/ 915048 h 1308438"/>
              <a:gd name="connsiteX52" fmla="*/ 981567 w 1562809"/>
              <a:gd name="connsiteY52" fmla="*/ 965056 h 1308438"/>
              <a:gd name="connsiteX53" fmla="*/ 938705 w 1562809"/>
              <a:gd name="connsiteY53" fmla="*/ 965056 h 1308438"/>
              <a:gd name="connsiteX54" fmla="*/ 848219 w 1562809"/>
              <a:gd name="connsiteY54" fmla="*/ 1000773 h 1308438"/>
              <a:gd name="connsiteX55" fmla="*/ 826786 w 1562809"/>
              <a:gd name="connsiteY55" fmla="*/ 1041256 h 1308438"/>
              <a:gd name="connsiteX56" fmla="*/ 826788 w 1562809"/>
              <a:gd name="connsiteY56" fmla="*/ 1091262 h 1308438"/>
              <a:gd name="connsiteX57" fmla="*/ 776780 w 1562809"/>
              <a:gd name="connsiteY57" fmla="*/ 1131743 h 1308438"/>
              <a:gd name="connsiteX58" fmla="*/ 760113 w 1562809"/>
              <a:gd name="connsiteY58" fmla="*/ 1162699 h 1308438"/>
              <a:gd name="connsiteX59" fmla="*/ 762492 w 1562809"/>
              <a:gd name="connsiteY59" fmla="*/ 1184131 h 1308438"/>
              <a:gd name="connsiteX60" fmla="*/ 795830 w 1562809"/>
              <a:gd name="connsiteY60" fmla="*/ 1179368 h 1308438"/>
              <a:gd name="connsiteX61" fmla="*/ 819644 w 1562809"/>
              <a:gd name="connsiteY61" fmla="*/ 1203180 h 1308438"/>
              <a:gd name="connsiteX62" fmla="*/ 807736 w 1562809"/>
              <a:gd name="connsiteY62" fmla="*/ 1236518 h 1308438"/>
              <a:gd name="connsiteX63" fmla="*/ 805355 w 1562809"/>
              <a:gd name="connsiteY63" fmla="*/ 1274618 h 1308438"/>
              <a:gd name="connsiteX64" fmla="*/ 726775 w 1562809"/>
              <a:gd name="connsiteY64" fmla="*/ 1303193 h 1308438"/>
              <a:gd name="connsiteX65" fmla="*/ 681531 w 1562809"/>
              <a:gd name="connsiteY65" fmla="*/ 1255568 h 1308438"/>
              <a:gd name="connsiteX66" fmla="*/ 664861 w 1562809"/>
              <a:gd name="connsiteY66" fmla="*/ 1176987 h 1308438"/>
              <a:gd name="connsiteX67" fmla="*/ 636285 w 1562809"/>
              <a:gd name="connsiteY67" fmla="*/ 1153174 h 1308438"/>
              <a:gd name="connsiteX68" fmla="*/ 591042 w 1562809"/>
              <a:gd name="connsiteY68" fmla="*/ 1115074 h 1308438"/>
              <a:gd name="connsiteX69" fmla="*/ 502936 w 1562809"/>
              <a:gd name="connsiteY69" fmla="*/ 1069830 h 1308438"/>
              <a:gd name="connsiteX70" fmla="*/ 479124 w 1562809"/>
              <a:gd name="connsiteY70" fmla="*/ 991249 h 1308438"/>
              <a:gd name="connsiteX71" fmla="*/ 443406 w 1562809"/>
              <a:gd name="connsiteY71" fmla="*/ 926956 h 1308438"/>
              <a:gd name="connsiteX72" fmla="*/ 348157 w 1562809"/>
              <a:gd name="connsiteY72" fmla="*/ 891238 h 1308438"/>
              <a:gd name="connsiteX73" fmla="*/ 238619 w 1562809"/>
              <a:gd name="connsiteY73" fmla="*/ 896000 h 1308438"/>
              <a:gd name="connsiteX74" fmla="*/ 186232 w 1562809"/>
              <a:gd name="connsiteY74" fmla="*/ 881712 h 1308438"/>
              <a:gd name="connsiteX75" fmla="*/ 160038 w 1562809"/>
              <a:gd name="connsiteY75" fmla="*/ 824562 h 1308438"/>
              <a:gd name="connsiteX76" fmla="*/ 83833 w 1562809"/>
              <a:gd name="connsiteY76" fmla="*/ 722168 h 1308438"/>
              <a:gd name="connsiteX77" fmla="*/ 2875 w 1562809"/>
              <a:gd name="connsiteY77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72066 w 1562809"/>
              <a:gd name="connsiteY14" fmla="*/ 417368 h 1308438"/>
              <a:gd name="connsiteX15" fmla="*/ 1238742 w 1562809"/>
              <a:gd name="connsiteY15" fmla="*/ 345931 h 1308438"/>
              <a:gd name="connsiteX16" fmla="*/ 1333992 w 1562809"/>
              <a:gd name="connsiteY16" fmla="*/ 298306 h 1308438"/>
              <a:gd name="connsiteX17" fmla="*/ 1329229 w 1562809"/>
              <a:gd name="connsiteY17" fmla="*/ 117331 h 1308438"/>
              <a:gd name="connsiteX18" fmla="*/ 1341136 w 1562809"/>
              <a:gd name="connsiteY18" fmla="*/ 53037 h 1308438"/>
              <a:gd name="connsiteX19" fmla="*/ 1379236 w 1562809"/>
              <a:gd name="connsiteY19" fmla="*/ 5412 h 1308438"/>
              <a:gd name="connsiteX20" fmla="*/ 1395905 w 1562809"/>
              <a:gd name="connsiteY20" fmla="*/ 649 h 1308438"/>
              <a:gd name="connsiteX21" fmla="*/ 1484011 w 1562809"/>
              <a:gd name="connsiteY21" fmla="*/ 19699 h 1308438"/>
              <a:gd name="connsiteX22" fmla="*/ 1514967 w 1562809"/>
              <a:gd name="connsiteY22" fmla="*/ 41131 h 1308438"/>
              <a:gd name="connsiteX23" fmla="*/ 1541162 w 1562809"/>
              <a:gd name="connsiteY23" fmla="*/ 57798 h 1308438"/>
              <a:gd name="connsiteX24" fmla="*/ 1562592 w 1562809"/>
              <a:gd name="connsiteY24" fmla="*/ 74468 h 1308438"/>
              <a:gd name="connsiteX25" fmla="*/ 1543542 w 1562809"/>
              <a:gd name="connsiteY25" fmla="*/ 117331 h 1308438"/>
              <a:gd name="connsiteX26" fmla="*/ 1541161 w 1562809"/>
              <a:gd name="connsiteY26" fmla="*/ 172099 h 1308438"/>
              <a:gd name="connsiteX27" fmla="*/ 1526873 w 1562809"/>
              <a:gd name="connsiteY27" fmla="*/ 229249 h 1308438"/>
              <a:gd name="connsiteX28" fmla="*/ 1529255 w 1562809"/>
              <a:gd name="connsiteY28" fmla="*/ 238774 h 1308438"/>
              <a:gd name="connsiteX29" fmla="*/ 1560211 w 1562809"/>
              <a:gd name="connsiteY29" fmla="*/ 245918 h 1308438"/>
              <a:gd name="connsiteX30" fmla="*/ 1548305 w 1562809"/>
              <a:gd name="connsiteY30" fmla="*/ 276874 h 1308438"/>
              <a:gd name="connsiteX31" fmla="*/ 1514967 w 1562809"/>
              <a:gd name="connsiteY31" fmla="*/ 298306 h 1308438"/>
              <a:gd name="connsiteX32" fmla="*/ 1500680 w 1562809"/>
              <a:gd name="connsiteY32" fmla="*/ 329262 h 1308438"/>
              <a:gd name="connsiteX33" fmla="*/ 1503933 w 1562809"/>
              <a:gd name="connsiteY33" fmla="*/ 411869 h 1308438"/>
              <a:gd name="connsiteX34" fmla="*/ 1491154 w 1562809"/>
              <a:gd name="connsiteY34" fmla="*/ 443562 h 1308438"/>
              <a:gd name="connsiteX35" fmla="*/ 1488773 w 1562809"/>
              <a:gd name="connsiteY35" fmla="*/ 507856 h 1308438"/>
              <a:gd name="connsiteX36" fmla="*/ 1510205 w 1562809"/>
              <a:gd name="connsiteY36" fmla="*/ 543574 h 1308438"/>
              <a:gd name="connsiteX37" fmla="*/ 1505442 w 1562809"/>
              <a:gd name="connsiteY37" fmla="*/ 595962 h 1308438"/>
              <a:gd name="connsiteX38" fmla="*/ 1507823 w 1562809"/>
              <a:gd name="connsiteY38" fmla="*/ 643587 h 1308438"/>
              <a:gd name="connsiteX39" fmla="*/ 1495917 w 1562809"/>
              <a:gd name="connsiteY39" fmla="*/ 657874 h 1308438"/>
              <a:gd name="connsiteX40" fmla="*/ 1467342 w 1562809"/>
              <a:gd name="connsiteY40" fmla="*/ 743599 h 1308438"/>
              <a:gd name="connsiteX41" fmla="*/ 1436388 w 1562809"/>
              <a:gd name="connsiteY41" fmla="*/ 819798 h 1308438"/>
              <a:gd name="connsiteX42" fmla="*/ 1400667 w 1562809"/>
              <a:gd name="connsiteY42" fmla="*/ 798368 h 1308438"/>
              <a:gd name="connsiteX43" fmla="*/ 1341136 w 1562809"/>
              <a:gd name="connsiteY43" fmla="*/ 769793 h 1308438"/>
              <a:gd name="connsiteX44" fmla="*/ 1312561 w 1562809"/>
              <a:gd name="connsiteY44" fmla="*/ 736456 h 1308438"/>
              <a:gd name="connsiteX45" fmla="*/ 1279225 w 1562809"/>
              <a:gd name="connsiteY45" fmla="*/ 722168 h 1308438"/>
              <a:gd name="connsiteX46" fmla="*/ 1245886 w 1562809"/>
              <a:gd name="connsiteY46" fmla="*/ 724549 h 1308438"/>
              <a:gd name="connsiteX47" fmla="*/ 1195880 w 1562809"/>
              <a:gd name="connsiteY47" fmla="*/ 748362 h 1308438"/>
              <a:gd name="connsiteX48" fmla="*/ 1172067 w 1562809"/>
              <a:gd name="connsiteY48" fmla="*/ 762649 h 1308438"/>
              <a:gd name="connsiteX49" fmla="*/ 1103013 w 1562809"/>
              <a:gd name="connsiteY49" fmla="*/ 779318 h 1308438"/>
              <a:gd name="connsiteX50" fmla="*/ 1081580 w 1562809"/>
              <a:gd name="connsiteY50" fmla="*/ 810274 h 1308438"/>
              <a:gd name="connsiteX51" fmla="*/ 1079198 w 1562809"/>
              <a:gd name="connsiteY51" fmla="*/ 888856 h 1308438"/>
              <a:gd name="connsiteX52" fmla="*/ 1081582 w 1562809"/>
              <a:gd name="connsiteY52" fmla="*/ 915048 h 1308438"/>
              <a:gd name="connsiteX53" fmla="*/ 981567 w 1562809"/>
              <a:gd name="connsiteY53" fmla="*/ 965056 h 1308438"/>
              <a:gd name="connsiteX54" fmla="*/ 938705 w 1562809"/>
              <a:gd name="connsiteY54" fmla="*/ 965056 h 1308438"/>
              <a:gd name="connsiteX55" fmla="*/ 848219 w 1562809"/>
              <a:gd name="connsiteY55" fmla="*/ 1000773 h 1308438"/>
              <a:gd name="connsiteX56" fmla="*/ 826786 w 1562809"/>
              <a:gd name="connsiteY56" fmla="*/ 1041256 h 1308438"/>
              <a:gd name="connsiteX57" fmla="*/ 826788 w 1562809"/>
              <a:gd name="connsiteY57" fmla="*/ 1091262 h 1308438"/>
              <a:gd name="connsiteX58" fmla="*/ 776780 w 1562809"/>
              <a:gd name="connsiteY58" fmla="*/ 1131743 h 1308438"/>
              <a:gd name="connsiteX59" fmla="*/ 760113 w 1562809"/>
              <a:gd name="connsiteY59" fmla="*/ 1162699 h 1308438"/>
              <a:gd name="connsiteX60" fmla="*/ 762492 w 1562809"/>
              <a:gd name="connsiteY60" fmla="*/ 1184131 h 1308438"/>
              <a:gd name="connsiteX61" fmla="*/ 795830 w 1562809"/>
              <a:gd name="connsiteY61" fmla="*/ 1179368 h 1308438"/>
              <a:gd name="connsiteX62" fmla="*/ 819644 w 1562809"/>
              <a:gd name="connsiteY62" fmla="*/ 1203180 h 1308438"/>
              <a:gd name="connsiteX63" fmla="*/ 807736 w 1562809"/>
              <a:gd name="connsiteY63" fmla="*/ 1236518 h 1308438"/>
              <a:gd name="connsiteX64" fmla="*/ 805355 w 1562809"/>
              <a:gd name="connsiteY64" fmla="*/ 1274618 h 1308438"/>
              <a:gd name="connsiteX65" fmla="*/ 726775 w 1562809"/>
              <a:gd name="connsiteY65" fmla="*/ 1303193 h 1308438"/>
              <a:gd name="connsiteX66" fmla="*/ 681531 w 1562809"/>
              <a:gd name="connsiteY66" fmla="*/ 1255568 h 1308438"/>
              <a:gd name="connsiteX67" fmla="*/ 664861 w 1562809"/>
              <a:gd name="connsiteY67" fmla="*/ 1176987 h 1308438"/>
              <a:gd name="connsiteX68" fmla="*/ 636285 w 1562809"/>
              <a:gd name="connsiteY68" fmla="*/ 1153174 h 1308438"/>
              <a:gd name="connsiteX69" fmla="*/ 591042 w 1562809"/>
              <a:gd name="connsiteY69" fmla="*/ 1115074 h 1308438"/>
              <a:gd name="connsiteX70" fmla="*/ 502936 w 1562809"/>
              <a:gd name="connsiteY70" fmla="*/ 1069830 h 1308438"/>
              <a:gd name="connsiteX71" fmla="*/ 479124 w 1562809"/>
              <a:gd name="connsiteY71" fmla="*/ 991249 h 1308438"/>
              <a:gd name="connsiteX72" fmla="*/ 443406 w 1562809"/>
              <a:gd name="connsiteY72" fmla="*/ 926956 h 1308438"/>
              <a:gd name="connsiteX73" fmla="*/ 348157 w 1562809"/>
              <a:gd name="connsiteY73" fmla="*/ 891238 h 1308438"/>
              <a:gd name="connsiteX74" fmla="*/ 238619 w 1562809"/>
              <a:gd name="connsiteY74" fmla="*/ 896000 h 1308438"/>
              <a:gd name="connsiteX75" fmla="*/ 186232 w 1562809"/>
              <a:gd name="connsiteY75" fmla="*/ 881712 h 1308438"/>
              <a:gd name="connsiteX76" fmla="*/ 160038 w 1562809"/>
              <a:gd name="connsiteY76" fmla="*/ 824562 h 1308438"/>
              <a:gd name="connsiteX77" fmla="*/ 83833 w 1562809"/>
              <a:gd name="connsiteY77" fmla="*/ 722168 h 1308438"/>
              <a:gd name="connsiteX78" fmla="*/ 2875 w 1562809"/>
              <a:gd name="connsiteY7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117331 h 1308438"/>
              <a:gd name="connsiteX19" fmla="*/ 1341136 w 1562809"/>
              <a:gd name="connsiteY19" fmla="*/ 53037 h 1308438"/>
              <a:gd name="connsiteX20" fmla="*/ 1379236 w 1562809"/>
              <a:gd name="connsiteY20" fmla="*/ 5412 h 1308438"/>
              <a:gd name="connsiteX21" fmla="*/ 1395905 w 1562809"/>
              <a:gd name="connsiteY21" fmla="*/ 649 h 1308438"/>
              <a:gd name="connsiteX22" fmla="*/ 1484011 w 1562809"/>
              <a:gd name="connsiteY22" fmla="*/ 19699 h 1308438"/>
              <a:gd name="connsiteX23" fmla="*/ 1514967 w 1562809"/>
              <a:gd name="connsiteY23" fmla="*/ 41131 h 1308438"/>
              <a:gd name="connsiteX24" fmla="*/ 1541162 w 1562809"/>
              <a:gd name="connsiteY24" fmla="*/ 57798 h 1308438"/>
              <a:gd name="connsiteX25" fmla="*/ 1562592 w 1562809"/>
              <a:gd name="connsiteY25" fmla="*/ 74468 h 1308438"/>
              <a:gd name="connsiteX26" fmla="*/ 1543542 w 1562809"/>
              <a:gd name="connsiteY26" fmla="*/ 117331 h 1308438"/>
              <a:gd name="connsiteX27" fmla="*/ 1541161 w 1562809"/>
              <a:gd name="connsiteY27" fmla="*/ 172099 h 1308438"/>
              <a:gd name="connsiteX28" fmla="*/ 1526873 w 1562809"/>
              <a:gd name="connsiteY28" fmla="*/ 229249 h 1308438"/>
              <a:gd name="connsiteX29" fmla="*/ 1529255 w 1562809"/>
              <a:gd name="connsiteY29" fmla="*/ 238774 h 1308438"/>
              <a:gd name="connsiteX30" fmla="*/ 1560211 w 1562809"/>
              <a:gd name="connsiteY30" fmla="*/ 245918 h 1308438"/>
              <a:gd name="connsiteX31" fmla="*/ 1548305 w 1562809"/>
              <a:gd name="connsiteY31" fmla="*/ 276874 h 1308438"/>
              <a:gd name="connsiteX32" fmla="*/ 1514967 w 1562809"/>
              <a:gd name="connsiteY32" fmla="*/ 298306 h 1308438"/>
              <a:gd name="connsiteX33" fmla="*/ 1500680 w 1562809"/>
              <a:gd name="connsiteY33" fmla="*/ 329262 h 1308438"/>
              <a:gd name="connsiteX34" fmla="*/ 1503933 w 1562809"/>
              <a:gd name="connsiteY34" fmla="*/ 411869 h 1308438"/>
              <a:gd name="connsiteX35" fmla="*/ 1491154 w 1562809"/>
              <a:gd name="connsiteY35" fmla="*/ 443562 h 1308438"/>
              <a:gd name="connsiteX36" fmla="*/ 1488773 w 1562809"/>
              <a:gd name="connsiteY36" fmla="*/ 507856 h 1308438"/>
              <a:gd name="connsiteX37" fmla="*/ 1510205 w 1562809"/>
              <a:gd name="connsiteY37" fmla="*/ 543574 h 1308438"/>
              <a:gd name="connsiteX38" fmla="*/ 1505442 w 1562809"/>
              <a:gd name="connsiteY38" fmla="*/ 595962 h 1308438"/>
              <a:gd name="connsiteX39" fmla="*/ 1507823 w 1562809"/>
              <a:gd name="connsiteY39" fmla="*/ 643587 h 1308438"/>
              <a:gd name="connsiteX40" fmla="*/ 1495917 w 1562809"/>
              <a:gd name="connsiteY40" fmla="*/ 657874 h 1308438"/>
              <a:gd name="connsiteX41" fmla="*/ 1467342 w 1562809"/>
              <a:gd name="connsiteY41" fmla="*/ 743599 h 1308438"/>
              <a:gd name="connsiteX42" fmla="*/ 1436388 w 1562809"/>
              <a:gd name="connsiteY42" fmla="*/ 819798 h 1308438"/>
              <a:gd name="connsiteX43" fmla="*/ 1400667 w 1562809"/>
              <a:gd name="connsiteY43" fmla="*/ 798368 h 1308438"/>
              <a:gd name="connsiteX44" fmla="*/ 1341136 w 1562809"/>
              <a:gd name="connsiteY44" fmla="*/ 769793 h 1308438"/>
              <a:gd name="connsiteX45" fmla="*/ 1312561 w 1562809"/>
              <a:gd name="connsiteY45" fmla="*/ 736456 h 1308438"/>
              <a:gd name="connsiteX46" fmla="*/ 1279225 w 1562809"/>
              <a:gd name="connsiteY46" fmla="*/ 722168 h 1308438"/>
              <a:gd name="connsiteX47" fmla="*/ 1245886 w 1562809"/>
              <a:gd name="connsiteY47" fmla="*/ 724549 h 1308438"/>
              <a:gd name="connsiteX48" fmla="*/ 1195880 w 1562809"/>
              <a:gd name="connsiteY48" fmla="*/ 748362 h 1308438"/>
              <a:gd name="connsiteX49" fmla="*/ 1172067 w 1562809"/>
              <a:gd name="connsiteY49" fmla="*/ 762649 h 1308438"/>
              <a:gd name="connsiteX50" fmla="*/ 1103013 w 1562809"/>
              <a:gd name="connsiteY50" fmla="*/ 779318 h 1308438"/>
              <a:gd name="connsiteX51" fmla="*/ 1081580 w 1562809"/>
              <a:gd name="connsiteY51" fmla="*/ 810274 h 1308438"/>
              <a:gd name="connsiteX52" fmla="*/ 1079198 w 1562809"/>
              <a:gd name="connsiteY52" fmla="*/ 888856 h 1308438"/>
              <a:gd name="connsiteX53" fmla="*/ 1081582 w 1562809"/>
              <a:gd name="connsiteY53" fmla="*/ 915048 h 1308438"/>
              <a:gd name="connsiteX54" fmla="*/ 981567 w 1562809"/>
              <a:gd name="connsiteY54" fmla="*/ 965056 h 1308438"/>
              <a:gd name="connsiteX55" fmla="*/ 938705 w 1562809"/>
              <a:gd name="connsiteY55" fmla="*/ 965056 h 1308438"/>
              <a:gd name="connsiteX56" fmla="*/ 848219 w 1562809"/>
              <a:gd name="connsiteY56" fmla="*/ 1000773 h 1308438"/>
              <a:gd name="connsiteX57" fmla="*/ 826786 w 1562809"/>
              <a:gd name="connsiteY57" fmla="*/ 1041256 h 1308438"/>
              <a:gd name="connsiteX58" fmla="*/ 826788 w 1562809"/>
              <a:gd name="connsiteY58" fmla="*/ 1091262 h 1308438"/>
              <a:gd name="connsiteX59" fmla="*/ 776780 w 1562809"/>
              <a:gd name="connsiteY59" fmla="*/ 1131743 h 1308438"/>
              <a:gd name="connsiteX60" fmla="*/ 760113 w 1562809"/>
              <a:gd name="connsiteY60" fmla="*/ 1162699 h 1308438"/>
              <a:gd name="connsiteX61" fmla="*/ 762492 w 1562809"/>
              <a:gd name="connsiteY61" fmla="*/ 1184131 h 1308438"/>
              <a:gd name="connsiteX62" fmla="*/ 795830 w 1562809"/>
              <a:gd name="connsiteY62" fmla="*/ 1179368 h 1308438"/>
              <a:gd name="connsiteX63" fmla="*/ 819644 w 1562809"/>
              <a:gd name="connsiteY63" fmla="*/ 1203180 h 1308438"/>
              <a:gd name="connsiteX64" fmla="*/ 807736 w 1562809"/>
              <a:gd name="connsiteY64" fmla="*/ 1236518 h 1308438"/>
              <a:gd name="connsiteX65" fmla="*/ 805355 w 1562809"/>
              <a:gd name="connsiteY65" fmla="*/ 1274618 h 1308438"/>
              <a:gd name="connsiteX66" fmla="*/ 726775 w 1562809"/>
              <a:gd name="connsiteY66" fmla="*/ 1303193 h 1308438"/>
              <a:gd name="connsiteX67" fmla="*/ 681531 w 1562809"/>
              <a:gd name="connsiteY67" fmla="*/ 1255568 h 1308438"/>
              <a:gd name="connsiteX68" fmla="*/ 664861 w 1562809"/>
              <a:gd name="connsiteY68" fmla="*/ 1176987 h 1308438"/>
              <a:gd name="connsiteX69" fmla="*/ 636285 w 1562809"/>
              <a:gd name="connsiteY69" fmla="*/ 1153174 h 1308438"/>
              <a:gd name="connsiteX70" fmla="*/ 591042 w 1562809"/>
              <a:gd name="connsiteY70" fmla="*/ 1115074 h 1308438"/>
              <a:gd name="connsiteX71" fmla="*/ 502936 w 1562809"/>
              <a:gd name="connsiteY71" fmla="*/ 1069830 h 1308438"/>
              <a:gd name="connsiteX72" fmla="*/ 479124 w 1562809"/>
              <a:gd name="connsiteY72" fmla="*/ 991249 h 1308438"/>
              <a:gd name="connsiteX73" fmla="*/ 443406 w 1562809"/>
              <a:gd name="connsiteY73" fmla="*/ 926956 h 1308438"/>
              <a:gd name="connsiteX74" fmla="*/ 348157 w 1562809"/>
              <a:gd name="connsiteY74" fmla="*/ 891238 h 1308438"/>
              <a:gd name="connsiteX75" fmla="*/ 238619 w 1562809"/>
              <a:gd name="connsiteY75" fmla="*/ 896000 h 1308438"/>
              <a:gd name="connsiteX76" fmla="*/ 186232 w 1562809"/>
              <a:gd name="connsiteY76" fmla="*/ 881712 h 1308438"/>
              <a:gd name="connsiteX77" fmla="*/ 160038 w 1562809"/>
              <a:gd name="connsiteY77" fmla="*/ 824562 h 1308438"/>
              <a:gd name="connsiteX78" fmla="*/ 83833 w 1562809"/>
              <a:gd name="connsiteY78" fmla="*/ 722168 h 1308438"/>
              <a:gd name="connsiteX79" fmla="*/ 2875 w 1562809"/>
              <a:gd name="connsiteY7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29229 w 1562809"/>
              <a:gd name="connsiteY19" fmla="*/ 117331 h 1308438"/>
              <a:gd name="connsiteX20" fmla="*/ 1341136 w 1562809"/>
              <a:gd name="connsiteY20" fmla="*/ 53037 h 1308438"/>
              <a:gd name="connsiteX21" fmla="*/ 1379236 w 1562809"/>
              <a:gd name="connsiteY21" fmla="*/ 5412 h 1308438"/>
              <a:gd name="connsiteX22" fmla="*/ 1395905 w 1562809"/>
              <a:gd name="connsiteY22" fmla="*/ 649 h 1308438"/>
              <a:gd name="connsiteX23" fmla="*/ 1484011 w 1562809"/>
              <a:gd name="connsiteY23" fmla="*/ 19699 h 1308438"/>
              <a:gd name="connsiteX24" fmla="*/ 1514967 w 1562809"/>
              <a:gd name="connsiteY24" fmla="*/ 41131 h 1308438"/>
              <a:gd name="connsiteX25" fmla="*/ 1541162 w 1562809"/>
              <a:gd name="connsiteY25" fmla="*/ 57798 h 1308438"/>
              <a:gd name="connsiteX26" fmla="*/ 1562592 w 1562809"/>
              <a:gd name="connsiteY26" fmla="*/ 74468 h 1308438"/>
              <a:gd name="connsiteX27" fmla="*/ 1543542 w 1562809"/>
              <a:gd name="connsiteY27" fmla="*/ 117331 h 1308438"/>
              <a:gd name="connsiteX28" fmla="*/ 1541161 w 1562809"/>
              <a:gd name="connsiteY28" fmla="*/ 172099 h 1308438"/>
              <a:gd name="connsiteX29" fmla="*/ 1526873 w 1562809"/>
              <a:gd name="connsiteY29" fmla="*/ 229249 h 1308438"/>
              <a:gd name="connsiteX30" fmla="*/ 1529255 w 1562809"/>
              <a:gd name="connsiteY30" fmla="*/ 238774 h 1308438"/>
              <a:gd name="connsiteX31" fmla="*/ 1560211 w 1562809"/>
              <a:gd name="connsiteY31" fmla="*/ 245918 h 1308438"/>
              <a:gd name="connsiteX32" fmla="*/ 1548305 w 1562809"/>
              <a:gd name="connsiteY32" fmla="*/ 276874 h 1308438"/>
              <a:gd name="connsiteX33" fmla="*/ 1514967 w 1562809"/>
              <a:gd name="connsiteY33" fmla="*/ 298306 h 1308438"/>
              <a:gd name="connsiteX34" fmla="*/ 1500680 w 1562809"/>
              <a:gd name="connsiteY34" fmla="*/ 329262 h 1308438"/>
              <a:gd name="connsiteX35" fmla="*/ 1503933 w 1562809"/>
              <a:gd name="connsiteY35" fmla="*/ 411869 h 1308438"/>
              <a:gd name="connsiteX36" fmla="*/ 1491154 w 1562809"/>
              <a:gd name="connsiteY36" fmla="*/ 443562 h 1308438"/>
              <a:gd name="connsiteX37" fmla="*/ 1488773 w 1562809"/>
              <a:gd name="connsiteY37" fmla="*/ 507856 h 1308438"/>
              <a:gd name="connsiteX38" fmla="*/ 1510205 w 1562809"/>
              <a:gd name="connsiteY38" fmla="*/ 543574 h 1308438"/>
              <a:gd name="connsiteX39" fmla="*/ 1505442 w 1562809"/>
              <a:gd name="connsiteY39" fmla="*/ 595962 h 1308438"/>
              <a:gd name="connsiteX40" fmla="*/ 1507823 w 1562809"/>
              <a:gd name="connsiteY40" fmla="*/ 643587 h 1308438"/>
              <a:gd name="connsiteX41" fmla="*/ 1495917 w 1562809"/>
              <a:gd name="connsiteY41" fmla="*/ 657874 h 1308438"/>
              <a:gd name="connsiteX42" fmla="*/ 1467342 w 1562809"/>
              <a:gd name="connsiteY42" fmla="*/ 743599 h 1308438"/>
              <a:gd name="connsiteX43" fmla="*/ 1436388 w 1562809"/>
              <a:gd name="connsiteY43" fmla="*/ 819798 h 1308438"/>
              <a:gd name="connsiteX44" fmla="*/ 1400667 w 1562809"/>
              <a:gd name="connsiteY44" fmla="*/ 798368 h 1308438"/>
              <a:gd name="connsiteX45" fmla="*/ 1341136 w 1562809"/>
              <a:gd name="connsiteY45" fmla="*/ 769793 h 1308438"/>
              <a:gd name="connsiteX46" fmla="*/ 1312561 w 1562809"/>
              <a:gd name="connsiteY46" fmla="*/ 736456 h 1308438"/>
              <a:gd name="connsiteX47" fmla="*/ 1279225 w 1562809"/>
              <a:gd name="connsiteY47" fmla="*/ 722168 h 1308438"/>
              <a:gd name="connsiteX48" fmla="*/ 1245886 w 1562809"/>
              <a:gd name="connsiteY48" fmla="*/ 724549 h 1308438"/>
              <a:gd name="connsiteX49" fmla="*/ 1195880 w 1562809"/>
              <a:gd name="connsiteY49" fmla="*/ 748362 h 1308438"/>
              <a:gd name="connsiteX50" fmla="*/ 1172067 w 1562809"/>
              <a:gd name="connsiteY50" fmla="*/ 762649 h 1308438"/>
              <a:gd name="connsiteX51" fmla="*/ 1103013 w 1562809"/>
              <a:gd name="connsiteY51" fmla="*/ 779318 h 1308438"/>
              <a:gd name="connsiteX52" fmla="*/ 1081580 w 1562809"/>
              <a:gd name="connsiteY52" fmla="*/ 810274 h 1308438"/>
              <a:gd name="connsiteX53" fmla="*/ 1079198 w 1562809"/>
              <a:gd name="connsiteY53" fmla="*/ 888856 h 1308438"/>
              <a:gd name="connsiteX54" fmla="*/ 1081582 w 1562809"/>
              <a:gd name="connsiteY54" fmla="*/ 915048 h 1308438"/>
              <a:gd name="connsiteX55" fmla="*/ 981567 w 1562809"/>
              <a:gd name="connsiteY55" fmla="*/ 965056 h 1308438"/>
              <a:gd name="connsiteX56" fmla="*/ 938705 w 1562809"/>
              <a:gd name="connsiteY56" fmla="*/ 965056 h 1308438"/>
              <a:gd name="connsiteX57" fmla="*/ 848219 w 1562809"/>
              <a:gd name="connsiteY57" fmla="*/ 1000773 h 1308438"/>
              <a:gd name="connsiteX58" fmla="*/ 826786 w 1562809"/>
              <a:gd name="connsiteY58" fmla="*/ 1041256 h 1308438"/>
              <a:gd name="connsiteX59" fmla="*/ 826788 w 1562809"/>
              <a:gd name="connsiteY59" fmla="*/ 1091262 h 1308438"/>
              <a:gd name="connsiteX60" fmla="*/ 776780 w 1562809"/>
              <a:gd name="connsiteY60" fmla="*/ 1131743 h 1308438"/>
              <a:gd name="connsiteX61" fmla="*/ 760113 w 1562809"/>
              <a:gd name="connsiteY61" fmla="*/ 1162699 h 1308438"/>
              <a:gd name="connsiteX62" fmla="*/ 762492 w 1562809"/>
              <a:gd name="connsiteY62" fmla="*/ 1184131 h 1308438"/>
              <a:gd name="connsiteX63" fmla="*/ 795830 w 1562809"/>
              <a:gd name="connsiteY63" fmla="*/ 1179368 h 1308438"/>
              <a:gd name="connsiteX64" fmla="*/ 819644 w 1562809"/>
              <a:gd name="connsiteY64" fmla="*/ 1203180 h 1308438"/>
              <a:gd name="connsiteX65" fmla="*/ 807736 w 1562809"/>
              <a:gd name="connsiteY65" fmla="*/ 1236518 h 1308438"/>
              <a:gd name="connsiteX66" fmla="*/ 805355 w 1562809"/>
              <a:gd name="connsiteY66" fmla="*/ 1274618 h 1308438"/>
              <a:gd name="connsiteX67" fmla="*/ 726775 w 1562809"/>
              <a:gd name="connsiteY67" fmla="*/ 1303193 h 1308438"/>
              <a:gd name="connsiteX68" fmla="*/ 681531 w 1562809"/>
              <a:gd name="connsiteY68" fmla="*/ 1255568 h 1308438"/>
              <a:gd name="connsiteX69" fmla="*/ 664861 w 1562809"/>
              <a:gd name="connsiteY69" fmla="*/ 1176987 h 1308438"/>
              <a:gd name="connsiteX70" fmla="*/ 636285 w 1562809"/>
              <a:gd name="connsiteY70" fmla="*/ 1153174 h 1308438"/>
              <a:gd name="connsiteX71" fmla="*/ 591042 w 1562809"/>
              <a:gd name="connsiteY71" fmla="*/ 1115074 h 1308438"/>
              <a:gd name="connsiteX72" fmla="*/ 502936 w 1562809"/>
              <a:gd name="connsiteY72" fmla="*/ 1069830 h 1308438"/>
              <a:gd name="connsiteX73" fmla="*/ 479124 w 1562809"/>
              <a:gd name="connsiteY73" fmla="*/ 991249 h 1308438"/>
              <a:gd name="connsiteX74" fmla="*/ 443406 w 1562809"/>
              <a:gd name="connsiteY74" fmla="*/ 926956 h 1308438"/>
              <a:gd name="connsiteX75" fmla="*/ 348157 w 1562809"/>
              <a:gd name="connsiteY75" fmla="*/ 891238 h 1308438"/>
              <a:gd name="connsiteX76" fmla="*/ 238619 w 1562809"/>
              <a:gd name="connsiteY76" fmla="*/ 896000 h 1308438"/>
              <a:gd name="connsiteX77" fmla="*/ 186232 w 1562809"/>
              <a:gd name="connsiteY77" fmla="*/ 881712 h 1308438"/>
              <a:gd name="connsiteX78" fmla="*/ 160038 w 1562809"/>
              <a:gd name="connsiteY78" fmla="*/ 824562 h 1308438"/>
              <a:gd name="connsiteX79" fmla="*/ 83833 w 1562809"/>
              <a:gd name="connsiteY79" fmla="*/ 722168 h 1308438"/>
              <a:gd name="connsiteX80" fmla="*/ 2875 w 1562809"/>
              <a:gd name="connsiteY80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38754 w 1562809"/>
              <a:gd name="connsiteY19" fmla="*/ 160194 h 1308438"/>
              <a:gd name="connsiteX20" fmla="*/ 1329229 w 1562809"/>
              <a:gd name="connsiteY20" fmla="*/ 117331 h 1308438"/>
              <a:gd name="connsiteX21" fmla="*/ 1341136 w 1562809"/>
              <a:gd name="connsiteY21" fmla="*/ 53037 h 1308438"/>
              <a:gd name="connsiteX22" fmla="*/ 1379236 w 1562809"/>
              <a:gd name="connsiteY22" fmla="*/ 5412 h 1308438"/>
              <a:gd name="connsiteX23" fmla="*/ 1395905 w 1562809"/>
              <a:gd name="connsiteY23" fmla="*/ 649 h 1308438"/>
              <a:gd name="connsiteX24" fmla="*/ 1484011 w 1562809"/>
              <a:gd name="connsiteY24" fmla="*/ 19699 h 1308438"/>
              <a:gd name="connsiteX25" fmla="*/ 1514967 w 1562809"/>
              <a:gd name="connsiteY25" fmla="*/ 41131 h 1308438"/>
              <a:gd name="connsiteX26" fmla="*/ 1541162 w 1562809"/>
              <a:gd name="connsiteY26" fmla="*/ 57798 h 1308438"/>
              <a:gd name="connsiteX27" fmla="*/ 1562592 w 1562809"/>
              <a:gd name="connsiteY27" fmla="*/ 74468 h 1308438"/>
              <a:gd name="connsiteX28" fmla="*/ 1543542 w 1562809"/>
              <a:gd name="connsiteY28" fmla="*/ 117331 h 1308438"/>
              <a:gd name="connsiteX29" fmla="*/ 1541161 w 1562809"/>
              <a:gd name="connsiteY29" fmla="*/ 172099 h 1308438"/>
              <a:gd name="connsiteX30" fmla="*/ 1526873 w 1562809"/>
              <a:gd name="connsiteY30" fmla="*/ 229249 h 1308438"/>
              <a:gd name="connsiteX31" fmla="*/ 1529255 w 1562809"/>
              <a:gd name="connsiteY31" fmla="*/ 238774 h 1308438"/>
              <a:gd name="connsiteX32" fmla="*/ 1560211 w 1562809"/>
              <a:gd name="connsiteY32" fmla="*/ 245918 h 1308438"/>
              <a:gd name="connsiteX33" fmla="*/ 1548305 w 1562809"/>
              <a:gd name="connsiteY33" fmla="*/ 276874 h 1308438"/>
              <a:gd name="connsiteX34" fmla="*/ 1514967 w 1562809"/>
              <a:gd name="connsiteY34" fmla="*/ 298306 h 1308438"/>
              <a:gd name="connsiteX35" fmla="*/ 1500680 w 1562809"/>
              <a:gd name="connsiteY35" fmla="*/ 329262 h 1308438"/>
              <a:gd name="connsiteX36" fmla="*/ 1503933 w 1562809"/>
              <a:gd name="connsiteY36" fmla="*/ 411869 h 1308438"/>
              <a:gd name="connsiteX37" fmla="*/ 1491154 w 1562809"/>
              <a:gd name="connsiteY37" fmla="*/ 443562 h 1308438"/>
              <a:gd name="connsiteX38" fmla="*/ 1488773 w 1562809"/>
              <a:gd name="connsiteY38" fmla="*/ 507856 h 1308438"/>
              <a:gd name="connsiteX39" fmla="*/ 1510205 w 1562809"/>
              <a:gd name="connsiteY39" fmla="*/ 543574 h 1308438"/>
              <a:gd name="connsiteX40" fmla="*/ 1505442 w 1562809"/>
              <a:gd name="connsiteY40" fmla="*/ 595962 h 1308438"/>
              <a:gd name="connsiteX41" fmla="*/ 1507823 w 1562809"/>
              <a:gd name="connsiteY41" fmla="*/ 643587 h 1308438"/>
              <a:gd name="connsiteX42" fmla="*/ 1495917 w 1562809"/>
              <a:gd name="connsiteY42" fmla="*/ 657874 h 1308438"/>
              <a:gd name="connsiteX43" fmla="*/ 1467342 w 1562809"/>
              <a:gd name="connsiteY43" fmla="*/ 743599 h 1308438"/>
              <a:gd name="connsiteX44" fmla="*/ 1436388 w 1562809"/>
              <a:gd name="connsiteY44" fmla="*/ 819798 h 1308438"/>
              <a:gd name="connsiteX45" fmla="*/ 1400667 w 1562809"/>
              <a:gd name="connsiteY45" fmla="*/ 798368 h 1308438"/>
              <a:gd name="connsiteX46" fmla="*/ 1341136 w 1562809"/>
              <a:gd name="connsiteY46" fmla="*/ 769793 h 1308438"/>
              <a:gd name="connsiteX47" fmla="*/ 1312561 w 1562809"/>
              <a:gd name="connsiteY47" fmla="*/ 736456 h 1308438"/>
              <a:gd name="connsiteX48" fmla="*/ 1279225 w 1562809"/>
              <a:gd name="connsiteY48" fmla="*/ 722168 h 1308438"/>
              <a:gd name="connsiteX49" fmla="*/ 1245886 w 1562809"/>
              <a:gd name="connsiteY49" fmla="*/ 724549 h 1308438"/>
              <a:gd name="connsiteX50" fmla="*/ 1195880 w 1562809"/>
              <a:gd name="connsiteY50" fmla="*/ 748362 h 1308438"/>
              <a:gd name="connsiteX51" fmla="*/ 1172067 w 1562809"/>
              <a:gd name="connsiteY51" fmla="*/ 762649 h 1308438"/>
              <a:gd name="connsiteX52" fmla="*/ 1103013 w 1562809"/>
              <a:gd name="connsiteY52" fmla="*/ 779318 h 1308438"/>
              <a:gd name="connsiteX53" fmla="*/ 1081580 w 1562809"/>
              <a:gd name="connsiteY53" fmla="*/ 810274 h 1308438"/>
              <a:gd name="connsiteX54" fmla="*/ 1079198 w 1562809"/>
              <a:gd name="connsiteY54" fmla="*/ 888856 h 1308438"/>
              <a:gd name="connsiteX55" fmla="*/ 1081582 w 1562809"/>
              <a:gd name="connsiteY55" fmla="*/ 915048 h 1308438"/>
              <a:gd name="connsiteX56" fmla="*/ 981567 w 1562809"/>
              <a:gd name="connsiteY56" fmla="*/ 965056 h 1308438"/>
              <a:gd name="connsiteX57" fmla="*/ 938705 w 1562809"/>
              <a:gd name="connsiteY57" fmla="*/ 965056 h 1308438"/>
              <a:gd name="connsiteX58" fmla="*/ 848219 w 1562809"/>
              <a:gd name="connsiteY58" fmla="*/ 1000773 h 1308438"/>
              <a:gd name="connsiteX59" fmla="*/ 826786 w 1562809"/>
              <a:gd name="connsiteY59" fmla="*/ 1041256 h 1308438"/>
              <a:gd name="connsiteX60" fmla="*/ 826788 w 1562809"/>
              <a:gd name="connsiteY60" fmla="*/ 1091262 h 1308438"/>
              <a:gd name="connsiteX61" fmla="*/ 776780 w 1562809"/>
              <a:gd name="connsiteY61" fmla="*/ 1131743 h 1308438"/>
              <a:gd name="connsiteX62" fmla="*/ 760113 w 1562809"/>
              <a:gd name="connsiteY62" fmla="*/ 1162699 h 1308438"/>
              <a:gd name="connsiteX63" fmla="*/ 762492 w 1562809"/>
              <a:gd name="connsiteY63" fmla="*/ 1184131 h 1308438"/>
              <a:gd name="connsiteX64" fmla="*/ 795830 w 1562809"/>
              <a:gd name="connsiteY64" fmla="*/ 1179368 h 1308438"/>
              <a:gd name="connsiteX65" fmla="*/ 819644 w 1562809"/>
              <a:gd name="connsiteY65" fmla="*/ 1203180 h 1308438"/>
              <a:gd name="connsiteX66" fmla="*/ 807736 w 1562809"/>
              <a:gd name="connsiteY66" fmla="*/ 1236518 h 1308438"/>
              <a:gd name="connsiteX67" fmla="*/ 805355 w 1562809"/>
              <a:gd name="connsiteY67" fmla="*/ 1274618 h 1308438"/>
              <a:gd name="connsiteX68" fmla="*/ 726775 w 1562809"/>
              <a:gd name="connsiteY68" fmla="*/ 1303193 h 1308438"/>
              <a:gd name="connsiteX69" fmla="*/ 681531 w 1562809"/>
              <a:gd name="connsiteY69" fmla="*/ 1255568 h 1308438"/>
              <a:gd name="connsiteX70" fmla="*/ 664861 w 1562809"/>
              <a:gd name="connsiteY70" fmla="*/ 1176987 h 1308438"/>
              <a:gd name="connsiteX71" fmla="*/ 636285 w 1562809"/>
              <a:gd name="connsiteY71" fmla="*/ 1153174 h 1308438"/>
              <a:gd name="connsiteX72" fmla="*/ 591042 w 1562809"/>
              <a:gd name="connsiteY72" fmla="*/ 1115074 h 1308438"/>
              <a:gd name="connsiteX73" fmla="*/ 502936 w 1562809"/>
              <a:gd name="connsiteY73" fmla="*/ 1069830 h 1308438"/>
              <a:gd name="connsiteX74" fmla="*/ 479124 w 1562809"/>
              <a:gd name="connsiteY74" fmla="*/ 991249 h 1308438"/>
              <a:gd name="connsiteX75" fmla="*/ 443406 w 1562809"/>
              <a:gd name="connsiteY75" fmla="*/ 926956 h 1308438"/>
              <a:gd name="connsiteX76" fmla="*/ 348157 w 1562809"/>
              <a:gd name="connsiteY76" fmla="*/ 891238 h 1308438"/>
              <a:gd name="connsiteX77" fmla="*/ 238619 w 1562809"/>
              <a:gd name="connsiteY77" fmla="*/ 896000 h 1308438"/>
              <a:gd name="connsiteX78" fmla="*/ 186232 w 1562809"/>
              <a:gd name="connsiteY78" fmla="*/ 881712 h 1308438"/>
              <a:gd name="connsiteX79" fmla="*/ 160038 w 1562809"/>
              <a:gd name="connsiteY79" fmla="*/ 824562 h 1308438"/>
              <a:gd name="connsiteX80" fmla="*/ 83833 w 1562809"/>
              <a:gd name="connsiteY80" fmla="*/ 722168 h 1308438"/>
              <a:gd name="connsiteX81" fmla="*/ 2875 w 1562809"/>
              <a:gd name="connsiteY8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38754 w 1562809"/>
              <a:gd name="connsiteY19" fmla="*/ 160194 h 1308438"/>
              <a:gd name="connsiteX20" fmla="*/ 1329229 w 1562809"/>
              <a:gd name="connsiteY20" fmla="*/ 117331 h 1308438"/>
              <a:gd name="connsiteX21" fmla="*/ 1341136 w 1562809"/>
              <a:gd name="connsiteY21" fmla="*/ 10175 h 1308438"/>
              <a:gd name="connsiteX22" fmla="*/ 1379236 w 1562809"/>
              <a:gd name="connsiteY22" fmla="*/ 5412 h 1308438"/>
              <a:gd name="connsiteX23" fmla="*/ 1395905 w 1562809"/>
              <a:gd name="connsiteY23" fmla="*/ 649 h 1308438"/>
              <a:gd name="connsiteX24" fmla="*/ 1484011 w 1562809"/>
              <a:gd name="connsiteY24" fmla="*/ 19699 h 1308438"/>
              <a:gd name="connsiteX25" fmla="*/ 1514967 w 1562809"/>
              <a:gd name="connsiteY25" fmla="*/ 41131 h 1308438"/>
              <a:gd name="connsiteX26" fmla="*/ 1541162 w 1562809"/>
              <a:gd name="connsiteY26" fmla="*/ 57798 h 1308438"/>
              <a:gd name="connsiteX27" fmla="*/ 1562592 w 1562809"/>
              <a:gd name="connsiteY27" fmla="*/ 74468 h 1308438"/>
              <a:gd name="connsiteX28" fmla="*/ 1543542 w 1562809"/>
              <a:gd name="connsiteY28" fmla="*/ 117331 h 1308438"/>
              <a:gd name="connsiteX29" fmla="*/ 1541161 w 1562809"/>
              <a:gd name="connsiteY29" fmla="*/ 172099 h 1308438"/>
              <a:gd name="connsiteX30" fmla="*/ 1526873 w 1562809"/>
              <a:gd name="connsiteY30" fmla="*/ 229249 h 1308438"/>
              <a:gd name="connsiteX31" fmla="*/ 1529255 w 1562809"/>
              <a:gd name="connsiteY31" fmla="*/ 238774 h 1308438"/>
              <a:gd name="connsiteX32" fmla="*/ 1560211 w 1562809"/>
              <a:gd name="connsiteY32" fmla="*/ 245918 h 1308438"/>
              <a:gd name="connsiteX33" fmla="*/ 1548305 w 1562809"/>
              <a:gd name="connsiteY33" fmla="*/ 276874 h 1308438"/>
              <a:gd name="connsiteX34" fmla="*/ 1514967 w 1562809"/>
              <a:gd name="connsiteY34" fmla="*/ 298306 h 1308438"/>
              <a:gd name="connsiteX35" fmla="*/ 1500680 w 1562809"/>
              <a:gd name="connsiteY35" fmla="*/ 329262 h 1308438"/>
              <a:gd name="connsiteX36" fmla="*/ 1503933 w 1562809"/>
              <a:gd name="connsiteY36" fmla="*/ 411869 h 1308438"/>
              <a:gd name="connsiteX37" fmla="*/ 1491154 w 1562809"/>
              <a:gd name="connsiteY37" fmla="*/ 443562 h 1308438"/>
              <a:gd name="connsiteX38" fmla="*/ 1488773 w 1562809"/>
              <a:gd name="connsiteY38" fmla="*/ 507856 h 1308438"/>
              <a:gd name="connsiteX39" fmla="*/ 1510205 w 1562809"/>
              <a:gd name="connsiteY39" fmla="*/ 543574 h 1308438"/>
              <a:gd name="connsiteX40" fmla="*/ 1505442 w 1562809"/>
              <a:gd name="connsiteY40" fmla="*/ 595962 h 1308438"/>
              <a:gd name="connsiteX41" fmla="*/ 1507823 w 1562809"/>
              <a:gd name="connsiteY41" fmla="*/ 643587 h 1308438"/>
              <a:gd name="connsiteX42" fmla="*/ 1495917 w 1562809"/>
              <a:gd name="connsiteY42" fmla="*/ 657874 h 1308438"/>
              <a:gd name="connsiteX43" fmla="*/ 1467342 w 1562809"/>
              <a:gd name="connsiteY43" fmla="*/ 743599 h 1308438"/>
              <a:gd name="connsiteX44" fmla="*/ 1436388 w 1562809"/>
              <a:gd name="connsiteY44" fmla="*/ 819798 h 1308438"/>
              <a:gd name="connsiteX45" fmla="*/ 1400667 w 1562809"/>
              <a:gd name="connsiteY45" fmla="*/ 798368 h 1308438"/>
              <a:gd name="connsiteX46" fmla="*/ 1341136 w 1562809"/>
              <a:gd name="connsiteY46" fmla="*/ 769793 h 1308438"/>
              <a:gd name="connsiteX47" fmla="*/ 1312561 w 1562809"/>
              <a:gd name="connsiteY47" fmla="*/ 736456 h 1308438"/>
              <a:gd name="connsiteX48" fmla="*/ 1279225 w 1562809"/>
              <a:gd name="connsiteY48" fmla="*/ 722168 h 1308438"/>
              <a:gd name="connsiteX49" fmla="*/ 1245886 w 1562809"/>
              <a:gd name="connsiteY49" fmla="*/ 724549 h 1308438"/>
              <a:gd name="connsiteX50" fmla="*/ 1195880 w 1562809"/>
              <a:gd name="connsiteY50" fmla="*/ 748362 h 1308438"/>
              <a:gd name="connsiteX51" fmla="*/ 1172067 w 1562809"/>
              <a:gd name="connsiteY51" fmla="*/ 762649 h 1308438"/>
              <a:gd name="connsiteX52" fmla="*/ 1103013 w 1562809"/>
              <a:gd name="connsiteY52" fmla="*/ 779318 h 1308438"/>
              <a:gd name="connsiteX53" fmla="*/ 1081580 w 1562809"/>
              <a:gd name="connsiteY53" fmla="*/ 810274 h 1308438"/>
              <a:gd name="connsiteX54" fmla="*/ 1079198 w 1562809"/>
              <a:gd name="connsiteY54" fmla="*/ 888856 h 1308438"/>
              <a:gd name="connsiteX55" fmla="*/ 1081582 w 1562809"/>
              <a:gd name="connsiteY55" fmla="*/ 915048 h 1308438"/>
              <a:gd name="connsiteX56" fmla="*/ 981567 w 1562809"/>
              <a:gd name="connsiteY56" fmla="*/ 965056 h 1308438"/>
              <a:gd name="connsiteX57" fmla="*/ 938705 w 1562809"/>
              <a:gd name="connsiteY57" fmla="*/ 965056 h 1308438"/>
              <a:gd name="connsiteX58" fmla="*/ 848219 w 1562809"/>
              <a:gd name="connsiteY58" fmla="*/ 1000773 h 1308438"/>
              <a:gd name="connsiteX59" fmla="*/ 826786 w 1562809"/>
              <a:gd name="connsiteY59" fmla="*/ 1041256 h 1308438"/>
              <a:gd name="connsiteX60" fmla="*/ 826788 w 1562809"/>
              <a:gd name="connsiteY60" fmla="*/ 1091262 h 1308438"/>
              <a:gd name="connsiteX61" fmla="*/ 776780 w 1562809"/>
              <a:gd name="connsiteY61" fmla="*/ 1131743 h 1308438"/>
              <a:gd name="connsiteX62" fmla="*/ 760113 w 1562809"/>
              <a:gd name="connsiteY62" fmla="*/ 1162699 h 1308438"/>
              <a:gd name="connsiteX63" fmla="*/ 762492 w 1562809"/>
              <a:gd name="connsiteY63" fmla="*/ 1184131 h 1308438"/>
              <a:gd name="connsiteX64" fmla="*/ 795830 w 1562809"/>
              <a:gd name="connsiteY64" fmla="*/ 1179368 h 1308438"/>
              <a:gd name="connsiteX65" fmla="*/ 819644 w 1562809"/>
              <a:gd name="connsiteY65" fmla="*/ 1203180 h 1308438"/>
              <a:gd name="connsiteX66" fmla="*/ 807736 w 1562809"/>
              <a:gd name="connsiteY66" fmla="*/ 1236518 h 1308438"/>
              <a:gd name="connsiteX67" fmla="*/ 805355 w 1562809"/>
              <a:gd name="connsiteY67" fmla="*/ 1274618 h 1308438"/>
              <a:gd name="connsiteX68" fmla="*/ 726775 w 1562809"/>
              <a:gd name="connsiteY68" fmla="*/ 1303193 h 1308438"/>
              <a:gd name="connsiteX69" fmla="*/ 681531 w 1562809"/>
              <a:gd name="connsiteY69" fmla="*/ 1255568 h 1308438"/>
              <a:gd name="connsiteX70" fmla="*/ 664861 w 1562809"/>
              <a:gd name="connsiteY70" fmla="*/ 1176987 h 1308438"/>
              <a:gd name="connsiteX71" fmla="*/ 636285 w 1562809"/>
              <a:gd name="connsiteY71" fmla="*/ 1153174 h 1308438"/>
              <a:gd name="connsiteX72" fmla="*/ 591042 w 1562809"/>
              <a:gd name="connsiteY72" fmla="*/ 1115074 h 1308438"/>
              <a:gd name="connsiteX73" fmla="*/ 502936 w 1562809"/>
              <a:gd name="connsiteY73" fmla="*/ 1069830 h 1308438"/>
              <a:gd name="connsiteX74" fmla="*/ 479124 w 1562809"/>
              <a:gd name="connsiteY74" fmla="*/ 991249 h 1308438"/>
              <a:gd name="connsiteX75" fmla="*/ 443406 w 1562809"/>
              <a:gd name="connsiteY75" fmla="*/ 926956 h 1308438"/>
              <a:gd name="connsiteX76" fmla="*/ 348157 w 1562809"/>
              <a:gd name="connsiteY76" fmla="*/ 891238 h 1308438"/>
              <a:gd name="connsiteX77" fmla="*/ 238619 w 1562809"/>
              <a:gd name="connsiteY77" fmla="*/ 896000 h 1308438"/>
              <a:gd name="connsiteX78" fmla="*/ 186232 w 1562809"/>
              <a:gd name="connsiteY78" fmla="*/ 881712 h 1308438"/>
              <a:gd name="connsiteX79" fmla="*/ 160038 w 1562809"/>
              <a:gd name="connsiteY79" fmla="*/ 824562 h 1308438"/>
              <a:gd name="connsiteX80" fmla="*/ 83833 w 1562809"/>
              <a:gd name="connsiteY80" fmla="*/ 722168 h 1308438"/>
              <a:gd name="connsiteX81" fmla="*/ 2875 w 1562809"/>
              <a:gd name="connsiteY8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38754 w 1562809"/>
              <a:gd name="connsiteY19" fmla="*/ 160194 h 1308438"/>
              <a:gd name="connsiteX20" fmla="*/ 1329229 w 1562809"/>
              <a:gd name="connsiteY20" fmla="*/ 117331 h 1308438"/>
              <a:gd name="connsiteX21" fmla="*/ 1350660 w 1562809"/>
              <a:gd name="connsiteY21" fmla="*/ 57800 h 1308438"/>
              <a:gd name="connsiteX22" fmla="*/ 1341136 w 1562809"/>
              <a:gd name="connsiteY22" fmla="*/ 10175 h 1308438"/>
              <a:gd name="connsiteX23" fmla="*/ 1379236 w 1562809"/>
              <a:gd name="connsiteY23" fmla="*/ 5412 h 1308438"/>
              <a:gd name="connsiteX24" fmla="*/ 1395905 w 1562809"/>
              <a:gd name="connsiteY24" fmla="*/ 649 h 1308438"/>
              <a:gd name="connsiteX25" fmla="*/ 1484011 w 1562809"/>
              <a:gd name="connsiteY25" fmla="*/ 19699 h 1308438"/>
              <a:gd name="connsiteX26" fmla="*/ 1514967 w 1562809"/>
              <a:gd name="connsiteY26" fmla="*/ 41131 h 1308438"/>
              <a:gd name="connsiteX27" fmla="*/ 1541162 w 1562809"/>
              <a:gd name="connsiteY27" fmla="*/ 57798 h 1308438"/>
              <a:gd name="connsiteX28" fmla="*/ 1562592 w 1562809"/>
              <a:gd name="connsiteY28" fmla="*/ 74468 h 1308438"/>
              <a:gd name="connsiteX29" fmla="*/ 1543542 w 1562809"/>
              <a:gd name="connsiteY29" fmla="*/ 117331 h 1308438"/>
              <a:gd name="connsiteX30" fmla="*/ 1541161 w 1562809"/>
              <a:gd name="connsiteY30" fmla="*/ 172099 h 1308438"/>
              <a:gd name="connsiteX31" fmla="*/ 1526873 w 1562809"/>
              <a:gd name="connsiteY31" fmla="*/ 229249 h 1308438"/>
              <a:gd name="connsiteX32" fmla="*/ 1529255 w 1562809"/>
              <a:gd name="connsiteY32" fmla="*/ 238774 h 1308438"/>
              <a:gd name="connsiteX33" fmla="*/ 1560211 w 1562809"/>
              <a:gd name="connsiteY33" fmla="*/ 245918 h 1308438"/>
              <a:gd name="connsiteX34" fmla="*/ 1548305 w 1562809"/>
              <a:gd name="connsiteY34" fmla="*/ 276874 h 1308438"/>
              <a:gd name="connsiteX35" fmla="*/ 1514967 w 1562809"/>
              <a:gd name="connsiteY35" fmla="*/ 298306 h 1308438"/>
              <a:gd name="connsiteX36" fmla="*/ 1500680 w 1562809"/>
              <a:gd name="connsiteY36" fmla="*/ 329262 h 1308438"/>
              <a:gd name="connsiteX37" fmla="*/ 1503933 w 1562809"/>
              <a:gd name="connsiteY37" fmla="*/ 411869 h 1308438"/>
              <a:gd name="connsiteX38" fmla="*/ 1491154 w 1562809"/>
              <a:gd name="connsiteY38" fmla="*/ 443562 h 1308438"/>
              <a:gd name="connsiteX39" fmla="*/ 1488773 w 1562809"/>
              <a:gd name="connsiteY39" fmla="*/ 507856 h 1308438"/>
              <a:gd name="connsiteX40" fmla="*/ 1510205 w 1562809"/>
              <a:gd name="connsiteY40" fmla="*/ 543574 h 1308438"/>
              <a:gd name="connsiteX41" fmla="*/ 1505442 w 1562809"/>
              <a:gd name="connsiteY41" fmla="*/ 595962 h 1308438"/>
              <a:gd name="connsiteX42" fmla="*/ 1507823 w 1562809"/>
              <a:gd name="connsiteY42" fmla="*/ 643587 h 1308438"/>
              <a:gd name="connsiteX43" fmla="*/ 1495917 w 1562809"/>
              <a:gd name="connsiteY43" fmla="*/ 657874 h 1308438"/>
              <a:gd name="connsiteX44" fmla="*/ 1467342 w 1562809"/>
              <a:gd name="connsiteY44" fmla="*/ 743599 h 1308438"/>
              <a:gd name="connsiteX45" fmla="*/ 1436388 w 1562809"/>
              <a:gd name="connsiteY45" fmla="*/ 819798 h 1308438"/>
              <a:gd name="connsiteX46" fmla="*/ 1400667 w 1562809"/>
              <a:gd name="connsiteY46" fmla="*/ 798368 h 1308438"/>
              <a:gd name="connsiteX47" fmla="*/ 1341136 w 1562809"/>
              <a:gd name="connsiteY47" fmla="*/ 769793 h 1308438"/>
              <a:gd name="connsiteX48" fmla="*/ 1312561 w 1562809"/>
              <a:gd name="connsiteY48" fmla="*/ 736456 h 1308438"/>
              <a:gd name="connsiteX49" fmla="*/ 1279225 w 1562809"/>
              <a:gd name="connsiteY49" fmla="*/ 722168 h 1308438"/>
              <a:gd name="connsiteX50" fmla="*/ 1245886 w 1562809"/>
              <a:gd name="connsiteY50" fmla="*/ 724549 h 1308438"/>
              <a:gd name="connsiteX51" fmla="*/ 1195880 w 1562809"/>
              <a:gd name="connsiteY51" fmla="*/ 748362 h 1308438"/>
              <a:gd name="connsiteX52" fmla="*/ 1172067 w 1562809"/>
              <a:gd name="connsiteY52" fmla="*/ 762649 h 1308438"/>
              <a:gd name="connsiteX53" fmla="*/ 1103013 w 1562809"/>
              <a:gd name="connsiteY53" fmla="*/ 779318 h 1308438"/>
              <a:gd name="connsiteX54" fmla="*/ 1081580 w 1562809"/>
              <a:gd name="connsiteY54" fmla="*/ 810274 h 1308438"/>
              <a:gd name="connsiteX55" fmla="*/ 1079198 w 1562809"/>
              <a:gd name="connsiteY55" fmla="*/ 888856 h 1308438"/>
              <a:gd name="connsiteX56" fmla="*/ 1081582 w 1562809"/>
              <a:gd name="connsiteY56" fmla="*/ 915048 h 1308438"/>
              <a:gd name="connsiteX57" fmla="*/ 981567 w 1562809"/>
              <a:gd name="connsiteY57" fmla="*/ 965056 h 1308438"/>
              <a:gd name="connsiteX58" fmla="*/ 938705 w 1562809"/>
              <a:gd name="connsiteY58" fmla="*/ 965056 h 1308438"/>
              <a:gd name="connsiteX59" fmla="*/ 848219 w 1562809"/>
              <a:gd name="connsiteY59" fmla="*/ 1000773 h 1308438"/>
              <a:gd name="connsiteX60" fmla="*/ 826786 w 1562809"/>
              <a:gd name="connsiteY60" fmla="*/ 1041256 h 1308438"/>
              <a:gd name="connsiteX61" fmla="*/ 826788 w 1562809"/>
              <a:gd name="connsiteY61" fmla="*/ 1091262 h 1308438"/>
              <a:gd name="connsiteX62" fmla="*/ 776780 w 1562809"/>
              <a:gd name="connsiteY62" fmla="*/ 1131743 h 1308438"/>
              <a:gd name="connsiteX63" fmla="*/ 760113 w 1562809"/>
              <a:gd name="connsiteY63" fmla="*/ 1162699 h 1308438"/>
              <a:gd name="connsiteX64" fmla="*/ 762492 w 1562809"/>
              <a:gd name="connsiteY64" fmla="*/ 1184131 h 1308438"/>
              <a:gd name="connsiteX65" fmla="*/ 795830 w 1562809"/>
              <a:gd name="connsiteY65" fmla="*/ 1179368 h 1308438"/>
              <a:gd name="connsiteX66" fmla="*/ 819644 w 1562809"/>
              <a:gd name="connsiteY66" fmla="*/ 1203180 h 1308438"/>
              <a:gd name="connsiteX67" fmla="*/ 807736 w 1562809"/>
              <a:gd name="connsiteY67" fmla="*/ 1236518 h 1308438"/>
              <a:gd name="connsiteX68" fmla="*/ 805355 w 1562809"/>
              <a:gd name="connsiteY68" fmla="*/ 1274618 h 1308438"/>
              <a:gd name="connsiteX69" fmla="*/ 726775 w 1562809"/>
              <a:gd name="connsiteY69" fmla="*/ 1303193 h 1308438"/>
              <a:gd name="connsiteX70" fmla="*/ 681531 w 1562809"/>
              <a:gd name="connsiteY70" fmla="*/ 1255568 h 1308438"/>
              <a:gd name="connsiteX71" fmla="*/ 664861 w 1562809"/>
              <a:gd name="connsiteY71" fmla="*/ 1176987 h 1308438"/>
              <a:gd name="connsiteX72" fmla="*/ 636285 w 1562809"/>
              <a:gd name="connsiteY72" fmla="*/ 1153174 h 1308438"/>
              <a:gd name="connsiteX73" fmla="*/ 591042 w 1562809"/>
              <a:gd name="connsiteY73" fmla="*/ 1115074 h 1308438"/>
              <a:gd name="connsiteX74" fmla="*/ 502936 w 1562809"/>
              <a:gd name="connsiteY74" fmla="*/ 1069830 h 1308438"/>
              <a:gd name="connsiteX75" fmla="*/ 479124 w 1562809"/>
              <a:gd name="connsiteY75" fmla="*/ 991249 h 1308438"/>
              <a:gd name="connsiteX76" fmla="*/ 443406 w 1562809"/>
              <a:gd name="connsiteY76" fmla="*/ 926956 h 1308438"/>
              <a:gd name="connsiteX77" fmla="*/ 348157 w 1562809"/>
              <a:gd name="connsiteY77" fmla="*/ 891238 h 1308438"/>
              <a:gd name="connsiteX78" fmla="*/ 238619 w 1562809"/>
              <a:gd name="connsiteY78" fmla="*/ 896000 h 1308438"/>
              <a:gd name="connsiteX79" fmla="*/ 186232 w 1562809"/>
              <a:gd name="connsiteY79" fmla="*/ 881712 h 1308438"/>
              <a:gd name="connsiteX80" fmla="*/ 160038 w 1562809"/>
              <a:gd name="connsiteY80" fmla="*/ 824562 h 1308438"/>
              <a:gd name="connsiteX81" fmla="*/ 83833 w 1562809"/>
              <a:gd name="connsiteY81" fmla="*/ 722168 h 1308438"/>
              <a:gd name="connsiteX82" fmla="*/ 2875 w 1562809"/>
              <a:gd name="connsiteY82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22085 w 1562809"/>
              <a:gd name="connsiteY19" fmla="*/ 200675 h 1308438"/>
              <a:gd name="connsiteX20" fmla="*/ 1338754 w 1562809"/>
              <a:gd name="connsiteY20" fmla="*/ 160194 h 1308438"/>
              <a:gd name="connsiteX21" fmla="*/ 1329229 w 1562809"/>
              <a:gd name="connsiteY21" fmla="*/ 117331 h 1308438"/>
              <a:gd name="connsiteX22" fmla="*/ 1350660 w 1562809"/>
              <a:gd name="connsiteY22" fmla="*/ 57800 h 1308438"/>
              <a:gd name="connsiteX23" fmla="*/ 1341136 w 1562809"/>
              <a:gd name="connsiteY23" fmla="*/ 10175 h 1308438"/>
              <a:gd name="connsiteX24" fmla="*/ 1379236 w 1562809"/>
              <a:gd name="connsiteY24" fmla="*/ 5412 h 1308438"/>
              <a:gd name="connsiteX25" fmla="*/ 1395905 w 1562809"/>
              <a:gd name="connsiteY25" fmla="*/ 649 h 1308438"/>
              <a:gd name="connsiteX26" fmla="*/ 1484011 w 1562809"/>
              <a:gd name="connsiteY26" fmla="*/ 19699 h 1308438"/>
              <a:gd name="connsiteX27" fmla="*/ 1514967 w 1562809"/>
              <a:gd name="connsiteY27" fmla="*/ 41131 h 1308438"/>
              <a:gd name="connsiteX28" fmla="*/ 1541162 w 1562809"/>
              <a:gd name="connsiteY28" fmla="*/ 57798 h 1308438"/>
              <a:gd name="connsiteX29" fmla="*/ 1562592 w 1562809"/>
              <a:gd name="connsiteY29" fmla="*/ 74468 h 1308438"/>
              <a:gd name="connsiteX30" fmla="*/ 1543542 w 1562809"/>
              <a:gd name="connsiteY30" fmla="*/ 117331 h 1308438"/>
              <a:gd name="connsiteX31" fmla="*/ 1541161 w 1562809"/>
              <a:gd name="connsiteY31" fmla="*/ 172099 h 1308438"/>
              <a:gd name="connsiteX32" fmla="*/ 1526873 w 1562809"/>
              <a:gd name="connsiteY32" fmla="*/ 229249 h 1308438"/>
              <a:gd name="connsiteX33" fmla="*/ 1529255 w 1562809"/>
              <a:gd name="connsiteY33" fmla="*/ 238774 h 1308438"/>
              <a:gd name="connsiteX34" fmla="*/ 1560211 w 1562809"/>
              <a:gd name="connsiteY34" fmla="*/ 245918 h 1308438"/>
              <a:gd name="connsiteX35" fmla="*/ 1548305 w 1562809"/>
              <a:gd name="connsiteY35" fmla="*/ 276874 h 1308438"/>
              <a:gd name="connsiteX36" fmla="*/ 1514967 w 1562809"/>
              <a:gd name="connsiteY36" fmla="*/ 298306 h 1308438"/>
              <a:gd name="connsiteX37" fmla="*/ 1500680 w 1562809"/>
              <a:gd name="connsiteY37" fmla="*/ 329262 h 1308438"/>
              <a:gd name="connsiteX38" fmla="*/ 1503933 w 1562809"/>
              <a:gd name="connsiteY38" fmla="*/ 411869 h 1308438"/>
              <a:gd name="connsiteX39" fmla="*/ 1491154 w 1562809"/>
              <a:gd name="connsiteY39" fmla="*/ 443562 h 1308438"/>
              <a:gd name="connsiteX40" fmla="*/ 1488773 w 1562809"/>
              <a:gd name="connsiteY40" fmla="*/ 507856 h 1308438"/>
              <a:gd name="connsiteX41" fmla="*/ 1510205 w 1562809"/>
              <a:gd name="connsiteY41" fmla="*/ 543574 h 1308438"/>
              <a:gd name="connsiteX42" fmla="*/ 1505442 w 1562809"/>
              <a:gd name="connsiteY42" fmla="*/ 595962 h 1308438"/>
              <a:gd name="connsiteX43" fmla="*/ 1507823 w 1562809"/>
              <a:gd name="connsiteY43" fmla="*/ 643587 h 1308438"/>
              <a:gd name="connsiteX44" fmla="*/ 1495917 w 1562809"/>
              <a:gd name="connsiteY44" fmla="*/ 657874 h 1308438"/>
              <a:gd name="connsiteX45" fmla="*/ 1467342 w 1562809"/>
              <a:gd name="connsiteY45" fmla="*/ 743599 h 1308438"/>
              <a:gd name="connsiteX46" fmla="*/ 1436388 w 1562809"/>
              <a:gd name="connsiteY46" fmla="*/ 819798 h 1308438"/>
              <a:gd name="connsiteX47" fmla="*/ 1400667 w 1562809"/>
              <a:gd name="connsiteY47" fmla="*/ 798368 h 1308438"/>
              <a:gd name="connsiteX48" fmla="*/ 1341136 w 1562809"/>
              <a:gd name="connsiteY48" fmla="*/ 769793 h 1308438"/>
              <a:gd name="connsiteX49" fmla="*/ 1312561 w 1562809"/>
              <a:gd name="connsiteY49" fmla="*/ 736456 h 1308438"/>
              <a:gd name="connsiteX50" fmla="*/ 1279225 w 1562809"/>
              <a:gd name="connsiteY50" fmla="*/ 722168 h 1308438"/>
              <a:gd name="connsiteX51" fmla="*/ 1245886 w 1562809"/>
              <a:gd name="connsiteY51" fmla="*/ 724549 h 1308438"/>
              <a:gd name="connsiteX52" fmla="*/ 1195880 w 1562809"/>
              <a:gd name="connsiteY52" fmla="*/ 748362 h 1308438"/>
              <a:gd name="connsiteX53" fmla="*/ 1172067 w 1562809"/>
              <a:gd name="connsiteY53" fmla="*/ 762649 h 1308438"/>
              <a:gd name="connsiteX54" fmla="*/ 1103013 w 1562809"/>
              <a:gd name="connsiteY54" fmla="*/ 779318 h 1308438"/>
              <a:gd name="connsiteX55" fmla="*/ 1081580 w 1562809"/>
              <a:gd name="connsiteY55" fmla="*/ 810274 h 1308438"/>
              <a:gd name="connsiteX56" fmla="*/ 1079198 w 1562809"/>
              <a:gd name="connsiteY56" fmla="*/ 888856 h 1308438"/>
              <a:gd name="connsiteX57" fmla="*/ 1081582 w 1562809"/>
              <a:gd name="connsiteY57" fmla="*/ 915048 h 1308438"/>
              <a:gd name="connsiteX58" fmla="*/ 981567 w 1562809"/>
              <a:gd name="connsiteY58" fmla="*/ 965056 h 1308438"/>
              <a:gd name="connsiteX59" fmla="*/ 938705 w 1562809"/>
              <a:gd name="connsiteY59" fmla="*/ 965056 h 1308438"/>
              <a:gd name="connsiteX60" fmla="*/ 848219 w 1562809"/>
              <a:gd name="connsiteY60" fmla="*/ 1000773 h 1308438"/>
              <a:gd name="connsiteX61" fmla="*/ 826786 w 1562809"/>
              <a:gd name="connsiteY61" fmla="*/ 1041256 h 1308438"/>
              <a:gd name="connsiteX62" fmla="*/ 826788 w 1562809"/>
              <a:gd name="connsiteY62" fmla="*/ 1091262 h 1308438"/>
              <a:gd name="connsiteX63" fmla="*/ 776780 w 1562809"/>
              <a:gd name="connsiteY63" fmla="*/ 1131743 h 1308438"/>
              <a:gd name="connsiteX64" fmla="*/ 760113 w 1562809"/>
              <a:gd name="connsiteY64" fmla="*/ 1162699 h 1308438"/>
              <a:gd name="connsiteX65" fmla="*/ 762492 w 1562809"/>
              <a:gd name="connsiteY65" fmla="*/ 1184131 h 1308438"/>
              <a:gd name="connsiteX66" fmla="*/ 795830 w 1562809"/>
              <a:gd name="connsiteY66" fmla="*/ 1179368 h 1308438"/>
              <a:gd name="connsiteX67" fmla="*/ 819644 w 1562809"/>
              <a:gd name="connsiteY67" fmla="*/ 1203180 h 1308438"/>
              <a:gd name="connsiteX68" fmla="*/ 807736 w 1562809"/>
              <a:gd name="connsiteY68" fmla="*/ 1236518 h 1308438"/>
              <a:gd name="connsiteX69" fmla="*/ 805355 w 1562809"/>
              <a:gd name="connsiteY69" fmla="*/ 1274618 h 1308438"/>
              <a:gd name="connsiteX70" fmla="*/ 726775 w 1562809"/>
              <a:gd name="connsiteY70" fmla="*/ 1303193 h 1308438"/>
              <a:gd name="connsiteX71" fmla="*/ 681531 w 1562809"/>
              <a:gd name="connsiteY71" fmla="*/ 1255568 h 1308438"/>
              <a:gd name="connsiteX72" fmla="*/ 664861 w 1562809"/>
              <a:gd name="connsiteY72" fmla="*/ 1176987 h 1308438"/>
              <a:gd name="connsiteX73" fmla="*/ 636285 w 1562809"/>
              <a:gd name="connsiteY73" fmla="*/ 1153174 h 1308438"/>
              <a:gd name="connsiteX74" fmla="*/ 591042 w 1562809"/>
              <a:gd name="connsiteY74" fmla="*/ 1115074 h 1308438"/>
              <a:gd name="connsiteX75" fmla="*/ 502936 w 1562809"/>
              <a:gd name="connsiteY75" fmla="*/ 1069830 h 1308438"/>
              <a:gd name="connsiteX76" fmla="*/ 479124 w 1562809"/>
              <a:gd name="connsiteY76" fmla="*/ 991249 h 1308438"/>
              <a:gd name="connsiteX77" fmla="*/ 443406 w 1562809"/>
              <a:gd name="connsiteY77" fmla="*/ 926956 h 1308438"/>
              <a:gd name="connsiteX78" fmla="*/ 348157 w 1562809"/>
              <a:gd name="connsiteY78" fmla="*/ 891238 h 1308438"/>
              <a:gd name="connsiteX79" fmla="*/ 238619 w 1562809"/>
              <a:gd name="connsiteY79" fmla="*/ 896000 h 1308438"/>
              <a:gd name="connsiteX80" fmla="*/ 186232 w 1562809"/>
              <a:gd name="connsiteY80" fmla="*/ 881712 h 1308438"/>
              <a:gd name="connsiteX81" fmla="*/ 160038 w 1562809"/>
              <a:gd name="connsiteY81" fmla="*/ 824562 h 1308438"/>
              <a:gd name="connsiteX82" fmla="*/ 83833 w 1562809"/>
              <a:gd name="connsiteY82" fmla="*/ 722168 h 1308438"/>
              <a:gd name="connsiteX83" fmla="*/ 2875 w 1562809"/>
              <a:gd name="connsiteY83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288747 w 1562809"/>
              <a:gd name="connsiteY17" fmla="*/ 334025 h 1308438"/>
              <a:gd name="connsiteX18" fmla="*/ 1333992 w 1562809"/>
              <a:gd name="connsiteY18" fmla="*/ 298306 h 1308438"/>
              <a:gd name="connsiteX19" fmla="*/ 1329229 w 1562809"/>
              <a:gd name="connsiteY19" fmla="*/ 229250 h 1308438"/>
              <a:gd name="connsiteX20" fmla="*/ 1322085 w 1562809"/>
              <a:gd name="connsiteY20" fmla="*/ 200675 h 1308438"/>
              <a:gd name="connsiteX21" fmla="*/ 1338754 w 1562809"/>
              <a:gd name="connsiteY21" fmla="*/ 160194 h 1308438"/>
              <a:gd name="connsiteX22" fmla="*/ 1329229 w 1562809"/>
              <a:gd name="connsiteY22" fmla="*/ 117331 h 1308438"/>
              <a:gd name="connsiteX23" fmla="*/ 1350660 w 1562809"/>
              <a:gd name="connsiteY23" fmla="*/ 57800 h 1308438"/>
              <a:gd name="connsiteX24" fmla="*/ 1341136 w 1562809"/>
              <a:gd name="connsiteY24" fmla="*/ 10175 h 1308438"/>
              <a:gd name="connsiteX25" fmla="*/ 1379236 w 1562809"/>
              <a:gd name="connsiteY25" fmla="*/ 5412 h 1308438"/>
              <a:gd name="connsiteX26" fmla="*/ 1395905 w 1562809"/>
              <a:gd name="connsiteY26" fmla="*/ 649 h 1308438"/>
              <a:gd name="connsiteX27" fmla="*/ 1484011 w 1562809"/>
              <a:gd name="connsiteY27" fmla="*/ 19699 h 1308438"/>
              <a:gd name="connsiteX28" fmla="*/ 1514967 w 1562809"/>
              <a:gd name="connsiteY28" fmla="*/ 41131 h 1308438"/>
              <a:gd name="connsiteX29" fmla="*/ 1541162 w 1562809"/>
              <a:gd name="connsiteY29" fmla="*/ 57798 h 1308438"/>
              <a:gd name="connsiteX30" fmla="*/ 1562592 w 1562809"/>
              <a:gd name="connsiteY30" fmla="*/ 74468 h 1308438"/>
              <a:gd name="connsiteX31" fmla="*/ 1543542 w 1562809"/>
              <a:gd name="connsiteY31" fmla="*/ 117331 h 1308438"/>
              <a:gd name="connsiteX32" fmla="*/ 1541161 w 1562809"/>
              <a:gd name="connsiteY32" fmla="*/ 172099 h 1308438"/>
              <a:gd name="connsiteX33" fmla="*/ 1526873 w 1562809"/>
              <a:gd name="connsiteY33" fmla="*/ 229249 h 1308438"/>
              <a:gd name="connsiteX34" fmla="*/ 1529255 w 1562809"/>
              <a:gd name="connsiteY34" fmla="*/ 238774 h 1308438"/>
              <a:gd name="connsiteX35" fmla="*/ 1560211 w 1562809"/>
              <a:gd name="connsiteY35" fmla="*/ 245918 h 1308438"/>
              <a:gd name="connsiteX36" fmla="*/ 1548305 w 1562809"/>
              <a:gd name="connsiteY36" fmla="*/ 276874 h 1308438"/>
              <a:gd name="connsiteX37" fmla="*/ 1514967 w 1562809"/>
              <a:gd name="connsiteY37" fmla="*/ 298306 h 1308438"/>
              <a:gd name="connsiteX38" fmla="*/ 1500680 w 1562809"/>
              <a:gd name="connsiteY38" fmla="*/ 329262 h 1308438"/>
              <a:gd name="connsiteX39" fmla="*/ 1503933 w 1562809"/>
              <a:gd name="connsiteY39" fmla="*/ 411869 h 1308438"/>
              <a:gd name="connsiteX40" fmla="*/ 1491154 w 1562809"/>
              <a:gd name="connsiteY40" fmla="*/ 443562 h 1308438"/>
              <a:gd name="connsiteX41" fmla="*/ 1488773 w 1562809"/>
              <a:gd name="connsiteY41" fmla="*/ 507856 h 1308438"/>
              <a:gd name="connsiteX42" fmla="*/ 1510205 w 1562809"/>
              <a:gd name="connsiteY42" fmla="*/ 543574 h 1308438"/>
              <a:gd name="connsiteX43" fmla="*/ 1505442 w 1562809"/>
              <a:gd name="connsiteY43" fmla="*/ 595962 h 1308438"/>
              <a:gd name="connsiteX44" fmla="*/ 1507823 w 1562809"/>
              <a:gd name="connsiteY44" fmla="*/ 643587 h 1308438"/>
              <a:gd name="connsiteX45" fmla="*/ 1495917 w 1562809"/>
              <a:gd name="connsiteY45" fmla="*/ 657874 h 1308438"/>
              <a:gd name="connsiteX46" fmla="*/ 1467342 w 1562809"/>
              <a:gd name="connsiteY46" fmla="*/ 743599 h 1308438"/>
              <a:gd name="connsiteX47" fmla="*/ 1436388 w 1562809"/>
              <a:gd name="connsiteY47" fmla="*/ 819798 h 1308438"/>
              <a:gd name="connsiteX48" fmla="*/ 1400667 w 1562809"/>
              <a:gd name="connsiteY48" fmla="*/ 798368 h 1308438"/>
              <a:gd name="connsiteX49" fmla="*/ 1341136 w 1562809"/>
              <a:gd name="connsiteY49" fmla="*/ 769793 h 1308438"/>
              <a:gd name="connsiteX50" fmla="*/ 1312561 w 1562809"/>
              <a:gd name="connsiteY50" fmla="*/ 736456 h 1308438"/>
              <a:gd name="connsiteX51" fmla="*/ 1279225 w 1562809"/>
              <a:gd name="connsiteY51" fmla="*/ 722168 h 1308438"/>
              <a:gd name="connsiteX52" fmla="*/ 1245886 w 1562809"/>
              <a:gd name="connsiteY52" fmla="*/ 724549 h 1308438"/>
              <a:gd name="connsiteX53" fmla="*/ 1195880 w 1562809"/>
              <a:gd name="connsiteY53" fmla="*/ 748362 h 1308438"/>
              <a:gd name="connsiteX54" fmla="*/ 1172067 w 1562809"/>
              <a:gd name="connsiteY54" fmla="*/ 762649 h 1308438"/>
              <a:gd name="connsiteX55" fmla="*/ 1103013 w 1562809"/>
              <a:gd name="connsiteY55" fmla="*/ 779318 h 1308438"/>
              <a:gd name="connsiteX56" fmla="*/ 1081580 w 1562809"/>
              <a:gd name="connsiteY56" fmla="*/ 810274 h 1308438"/>
              <a:gd name="connsiteX57" fmla="*/ 1079198 w 1562809"/>
              <a:gd name="connsiteY57" fmla="*/ 888856 h 1308438"/>
              <a:gd name="connsiteX58" fmla="*/ 1081582 w 1562809"/>
              <a:gd name="connsiteY58" fmla="*/ 915048 h 1308438"/>
              <a:gd name="connsiteX59" fmla="*/ 981567 w 1562809"/>
              <a:gd name="connsiteY59" fmla="*/ 965056 h 1308438"/>
              <a:gd name="connsiteX60" fmla="*/ 938705 w 1562809"/>
              <a:gd name="connsiteY60" fmla="*/ 965056 h 1308438"/>
              <a:gd name="connsiteX61" fmla="*/ 848219 w 1562809"/>
              <a:gd name="connsiteY61" fmla="*/ 1000773 h 1308438"/>
              <a:gd name="connsiteX62" fmla="*/ 826786 w 1562809"/>
              <a:gd name="connsiteY62" fmla="*/ 1041256 h 1308438"/>
              <a:gd name="connsiteX63" fmla="*/ 826788 w 1562809"/>
              <a:gd name="connsiteY63" fmla="*/ 1091262 h 1308438"/>
              <a:gd name="connsiteX64" fmla="*/ 776780 w 1562809"/>
              <a:gd name="connsiteY64" fmla="*/ 1131743 h 1308438"/>
              <a:gd name="connsiteX65" fmla="*/ 760113 w 1562809"/>
              <a:gd name="connsiteY65" fmla="*/ 1162699 h 1308438"/>
              <a:gd name="connsiteX66" fmla="*/ 762492 w 1562809"/>
              <a:gd name="connsiteY66" fmla="*/ 1184131 h 1308438"/>
              <a:gd name="connsiteX67" fmla="*/ 795830 w 1562809"/>
              <a:gd name="connsiteY67" fmla="*/ 1179368 h 1308438"/>
              <a:gd name="connsiteX68" fmla="*/ 819644 w 1562809"/>
              <a:gd name="connsiteY68" fmla="*/ 1203180 h 1308438"/>
              <a:gd name="connsiteX69" fmla="*/ 807736 w 1562809"/>
              <a:gd name="connsiteY69" fmla="*/ 1236518 h 1308438"/>
              <a:gd name="connsiteX70" fmla="*/ 805355 w 1562809"/>
              <a:gd name="connsiteY70" fmla="*/ 1274618 h 1308438"/>
              <a:gd name="connsiteX71" fmla="*/ 726775 w 1562809"/>
              <a:gd name="connsiteY71" fmla="*/ 1303193 h 1308438"/>
              <a:gd name="connsiteX72" fmla="*/ 681531 w 1562809"/>
              <a:gd name="connsiteY72" fmla="*/ 1255568 h 1308438"/>
              <a:gd name="connsiteX73" fmla="*/ 664861 w 1562809"/>
              <a:gd name="connsiteY73" fmla="*/ 1176987 h 1308438"/>
              <a:gd name="connsiteX74" fmla="*/ 636285 w 1562809"/>
              <a:gd name="connsiteY74" fmla="*/ 1153174 h 1308438"/>
              <a:gd name="connsiteX75" fmla="*/ 591042 w 1562809"/>
              <a:gd name="connsiteY75" fmla="*/ 1115074 h 1308438"/>
              <a:gd name="connsiteX76" fmla="*/ 502936 w 1562809"/>
              <a:gd name="connsiteY76" fmla="*/ 1069830 h 1308438"/>
              <a:gd name="connsiteX77" fmla="*/ 479124 w 1562809"/>
              <a:gd name="connsiteY77" fmla="*/ 991249 h 1308438"/>
              <a:gd name="connsiteX78" fmla="*/ 443406 w 1562809"/>
              <a:gd name="connsiteY78" fmla="*/ 926956 h 1308438"/>
              <a:gd name="connsiteX79" fmla="*/ 348157 w 1562809"/>
              <a:gd name="connsiteY79" fmla="*/ 891238 h 1308438"/>
              <a:gd name="connsiteX80" fmla="*/ 238619 w 1562809"/>
              <a:gd name="connsiteY80" fmla="*/ 896000 h 1308438"/>
              <a:gd name="connsiteX81" fmla="*/ 186232 w 1562809"/>
              <a:gd name="connsiteY81" fmla="*/ 881712 h 1308438"/>
              <a:gd name="connsiteX82" fmla="*/ 160038 w 1562809"/>
              <a:gd name="connsiteY82" fmla="*/ 824562 h 1308438"/>
              <a:gd name="connsiteX83" fmla="*/ 83833 w 1562809"/>
              <a:gd name="connsiteY83" fmla="*/ 722168 h 1308438"/>
              <a:gd name="connsiteX84" fmla="*/ 2875 w 1562809"/>
              <a:gd name="connsiteY84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288747 w 1562809"/>
              <a:gd name="connsiteY17" fmla="*/ 334025 h 1308438"/>
              <a:gd name="connsiteX18" fmla="*/ 1333992 w 1562809"/>
              <a:gd name="connsiteY18" fmla="*/ 298306 h 1308438"/>
              <a:gd name="connsiteX19" fmla="*/ 1333991 w 1562809"/>
              <a:gd name="connsiteY19" fmla="*/ 257825 h 1308438"/>
              <a:gd name="connsiteX20" fmla="*/ 1329229 w 1562809"/>
              <a:gd name="connsiteY20" fmla="*/ 229250 h 1308438"/>
              <a:gd name="connsiteX21" fmla="*/ 1322085 w 1562809"/>
              <a:gd name="connsiteY21" fmla="*/ 200675 h 1308438"/>
              <a:gd name="connsiteX22" fmla="*/ 1338754 w 1562809"/>
              <a:gd name="connsiteY22" fmla="*/ 160194 h 1308438"/>
              <a:gd name="connsiteX23" fmla="*/ 1329229 w 1562809"/>
              <a:gd name="connsiteY23" fmla="*/ 117331 h 1308438"/>
              <a:gd name="connsiteX24" fmla="*/ 1350660 w 1562809"/>
              <a:gd name="connsiteY24" fmla="*/ 57800 h 1308438"/>
              <a:gd name="connsiteX25" fmla="*/ 1341136 w 1562809"/>
              <a:gd name="connsiteY25" fmla="*/ 10175 h 1308438"/>
              <a:gd name="connsiteX26" fmla="*/ 1379236 w 1562809"/>
              <a:gd name="connsiteY26" fmla="*/ 5412 h 1308438"/>
              <a:gd name="connsiteX27" fmla="*/ 1395905 w 1562809"/>
              <a:gd name="connsiteY27" fmla="*/ 649 h 1308438"/>
              <a:gd name="connsiteX28" fmla="*/ 1484011 w 1562809"/>
              <a:gd name="connsiteY28" fmla="*/ 19699 h 1308438"/>
              <a:gd name="connsiteX29" fmla="*/ 1514967 w 1562809"/>
              <a:gd name="connsiteY29" fmla="*/ 41131 h 1308438"/>
              <a:gd name="connsiteX30" fmla="*/ 1541162 w 1562809"/>
              <a:gd name="connsiteY30" fmla="*/ 57798 h 1308438"/>
              <a:gd name="connsiteX31" fmla="*/ 1562592 w 1562809"/>
              <a:gd name="connsiteY31" fmla="*/ 74468 h 1308438"/>
              <a:gd name="connsiteX32" fmla="*/ 1543542 w 1562809"/>
              <a:gd name="connsiteY32" fmla="*/ 117331 h 1308438"/>
              <a:gd name="connsiteX33" fmla="*/ 1541161 w 1562809"/>
              <a:gd name="connsiteY33" fmla="*/ 172099 h 1308438"/>
              <a:gd name="connsiteX34" fmla="*/ 1526873 w 1562809"/>
              <a:gd name="connsiteY34" fmla="*/ 229249 h 1308438"/>
              <a:gd name="connsiteX35" fmla="*/ 1529255 w 1562809"/>
              <a:gd name="connsiteY35" fmla="*/ 238774 h 1308438"/>
              <a:gd name="connsiteX36" fmla="*/ 1560211 w 1562809"/>
              <a:gd name="connsiteY36" fmla="*/ 245918 h 1308438"/>
              <a:gd name="connsiteX37" fmla="*/ 1548305 w 1562809"/>
              <a:gd name="connsiteY37" fmla="*/ 276874 h 1308438"/>
              <a:gd name="connsiteX38" fmla="*/ 1514967 w 1562809"/>
              <a:gd name="connsiteY38" fmla="*/ 298306 h 1308438"/>
              <a:gd name="connsiteX39" fmla="*/ 1500680 w 1562809"/>
              <a:gd name="connsiteY39" fmla="*/ 329262 h 1308438"/>
              <a:gd name="connsiteX40" fmla="*/ 1503933 w 1562809"/>
              <a:gd name="connsiteY40" fmla="*/ 411869 h 1308438"/>
              <a:gd name="connsiteX41" fmla="*/ 1491154 w 1562809"/>
              <a:gd name="connsiteY41" fmla="*/ 443562 h 1308438"/>
              <a:gd name="connsiteX42" fmla="*/ 1488773 w 1562809"/>
              <a:gd name="connsiteY42" fmla="*/ 507856 h 1308438"/>
              <a:gd name="connsiteX43" fmla="*/ 1510205 w 1562809"/>
              <a:gd name="connsiteY43" fmla="*/ 543574 h 1308438"/>
              <a:gd name="connsiteX44" fmla="*/ 1505442 w 1562809"/>
              <a:gd name="connsiteY44" fmla="*/ 595962 h 1308438"/>
              <a:gd name="connsiteX45" fmla="*/ 1507823 w 1562809"/>
              <a:gd name="connsiteY45" fmla="*/ 643587 h 1308438"/>
              <a:gd name="connsiteX46" fmla="*/ 1495917 w 1562809"/>
              <a:gd name="connsiteY46" fmla="*/ 657874 h 1308438"/>
              <a:gd name="connsiteX47" fmla="*/ 1467342 w 1562809"/>
              <a:gd name="connsiteY47" fmla="*/ 743599 h 1308438"/>
              <a:gd name="connsiteX48" fmla="*/ 1436388 w 1562809"/>
              <a:gd name="connsiteY48" fmla="*/ 819798 h 1308438"/>
              <a:gd name="connsiteX49" fmla="*/ 1400667 w 1562809"/>
              <a:gd name="connsiteY49" fmla="*/ 798368 h 1308438"/>
              <a:gd name="connsiteX50" fmla="*/ 1341136 w 1562809"/>
              <a:gd name="connsiteY50" fmla="*/ 769793 h 1308438"/>
              <a:gd name="connsiteX51" fmla="*/ 1312561 w 1562809"/>
              <a:gd name="connsiteY51" fmla="*/ 736456 h 1308438"/>
              <a:gd name="connsiteX52" fmla="*/ 1279225 w 1562809"/>
              <a:gd name="connsiteY52" fmla="*/ 722168 h 1308438"/>
              <a:gd name="connsiteX53" fmla="*/ 1245886 w 1562809"/>
              <a:gd name="connsiteY53" fmla="*/ 724549 h 1308438"/>
              <a:gd name="connsiteX54" fmla="*/ 1195880 w 1562809"/>
              <a:gd name="connsiteY54" fmla="*/ 748362 h 1308438"/>
              <a:gd name="connsiteX55" fmla="*/ 1172067 w 1562809"/>
              <a:gd name="connsiteY55" fmla="*/ 762649 h 1308438"/>
              <a:gd name="connsiteX56" fmla="*/ 1103013 w 1562809"/>
              <a:gd name="connsiteY56" fmla="*/ 779318 h 1308438"/>
              <a:gd name="connsiteX57" fmla="*/ 1081580 w 1562809"/>
              <a:gd name="connsiteY57" fmla="*/ 810274 h 1308438"/>
              <a:gd name="connsiteX58" fmla="*/ 1079198 w 1562809"/>
              <a:gd name="connsiteY58" fmla="*/ 888856 h 1308438"/>
              <a:gd name="connsiteX59" fmla="*/ 1081582 w 1562809"/>
              <a:gd name="connsiteY59" fmla="*/ 915048 h 1308438"/>
              <a:gd name="connsiteX60" fmla="*/ 981567 w 1562809"/>
              <a:gd name="connsiteY60" fmla="*/ 965056 h 1308438"/>
              <a:gd name="connsiteX61" fmla="*/ 938705 w 1562809"/>
              <a:gd name="connsiteY61" fmla="*/ 965056 h 1308438"/>
              <a:gd name="connsiteX62" fmla="*/ 848219 w 1562809"/>
              <a:gd name="connsiteY62" fmla="*/ 1000773 h 1308438"/>
              <a:gd name="connsiteX63" fmla="*/ 826786 w 1562809"/>
              <a:gd name="connsiteY63" fmla="*/ 1041256 h 1308438"/>
              <a:gd name="connsiteX64" fmla="*/ 826788 w 1562809"/>
              <a:gd name="connsiteY64" fmla="*/ 1091262 h 1308438"/>
              <a:gd name="connsiteX65" fmla="*/ 776780 w 1562809"/>
              <a:gd name="connsiteY65" fmla="*/ 1131743 h 1308438"/>
              <a:gd name="connsiteX66" fmla="*/ 760113 w 1562809"/>
              <a:gd name="connsiteY66" fmla="*/ 1162699 h 1308438"/>
              <a:gd name="connsiteX67" fmla="*/ 762492 w 1562809"/>
              <a:gd name="connsiteY67" fmla="*/ 1184131 h 1308438"/>
              <a:gd name="connsiteX68" fmla="*/ 795830 w 1562809"/>
              <a:gd name="connsiteY68" fmla="*/ 1179368 h 1308438"/>
              <a:gd name="connsiteX69" fmla="*/ 819644 w 1562809"/>
              <a:gd name="connsiteY69" fmla="*/ 1203180 h 1308438"/>
              <a:gd name="connsiteX70" fmla="*/ 807736 w 1562809"/>
              <a:gd name="connsiteY70" fmla="*/ 1236518 h 1308438"/>
              <a:gd name="connsiteX71" fmla="*/ 805355 w 1562809"/>
              <a:gd name="connsiteY71" fmla="*/ 1274618 h 1308438"/>
              <a:gd name="connsiteX72" fmla="*/ 726775 w 1562809"/>
              <a:gd name="connsiteY72" fmla="*/ 1303193 h 1308438"/>
              <a:gd name="connsiteX73" fmla="*/ 681531 w 1562809"/>
              <a:gd name="connsiteY73" fmla="*/ 1255568 h 1308438"/>
              <a:gd name="connsiteX74" fmla="*/ 664861 w 1562809"/>
              <a:gd name="connsiteY74" fmla="*/ 1176987 h 1308438"/>
              <a:gd name="connsiteX75" fmla="*/ 636285 w 1562809"/>
              <a:gd name="connsiteY75" fmla="*/ 1153174 h 1308438"/>
              <a:gd name="connsiteX76" fmla="*/ 591042 w 1562809"/>
              <a:gd name="connsiteY76" fmla="*/ 1115074 h 1308438"/>
              <a:gd name="connsiteX77" fmla="*/ 502936 w 1562809"/>
              <a:gd name="connsiteY77" fmla="*/ 1069830 h 1308438"/>
              <a:gd name="connsiteX78" fmla="*/ 479124 w 1562809"/>
              <a:gd name="connsiteY78" fmla="*/ 991249 h 1308438"/>
              <a:gd name="connsiteX79" fmla="*/ 443406 w 1562809"/>
              <a:gd name="connsiteY79" fmla="*/ 926956 h 1308438"/>
              <a:gd name="connsiteX80" fmla="*/ 348157 w 1562809"/>
              <a:gd name="connsiteY80" fmla="*/ 891238 h 1308438"/>
              <a:gd name="connsiteX81" fmla="*/ 238619 w 1562809"/>
              <a:gd name="connsiteY81" fmla="*/ 896000 h 1308438"/>
              <a:gd name="connsiteX82" fmla="*/ 186232 w 1562809"/>
              <a:gd name="connsiteY82" fmla="*/ 881712 h 1308438"/>
              <a:gd name="connsiteX83" fmla="*/ 160038 w 1562809"/>
              <a:gd name="connsiteY83" fmla="*/ 824562 h 1308438"/>
              <a:gd name="connsiteX84" fmla="*/ 83833 w 1562809"/>
              <a:gd name="connsiteY84" fmla="*/ 722168 h 1308438"/>
              <a:gd name="connsiteX85" fmla="*/ 2875 w 1562809"/>
              <a:gd name="connsiteY85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917274 w 1562809"/>
              <a:gd name="connsiteY13" fmla="*/ 464993 h 1308438"/>
              <a:gd name="connsiteX14" fmla="*/ 1050625 w 1562809"/>
              <a:gd name="connsiteY14" fmla="*/ 429272 h 1308438"/>
              <a:gd name="connsiteX15" fmla="*/ 1114916 w 1562809"/>
              <a:gd name="connsiteY15" fmla="*/ 412607 h 1308438"/>
              <a:gd name="connsiteX16" fmla="*/ 1172066 w 1562809"/>
              <a:gd name="connsiteY16" fmla="*/ 417368 h 1308438"/>
              <a:gd name="connsiteX17" fmla="*/ 1238742 w 1562809"/>
              <a:gd name="connsiteY17" fmla="*/ 345931 h 1308438"/>
              <a:gd name="connsiteX18" fmla="*/ 1288747 w 1562809"/>
              <a:gd name="connsiteY18" fmla="*/ 334025 h 1308438"/>
              <a:gd name="connsiteX19" fmla="*/ 1333992 w 1562809"/>
              <a:gd name="connsiteY19" fmla="*/ 298306 h 1308438"/>
              <a:gd name="connsiteX20" fmla="*/ 1333991 w 1562809"/>
              <a:gd name="connsiteY20" fmla="*/ 257825 h 1308438"/>
              <a:gd name="connsiteX21" fmla="*/ 1329229 w 1562809"/>
              <a:gd name="connsiteY21" fmla="*/ 229250 h 1308438"/>
              <a:gd name="connsiteX22" fmla="*/ 1322085 w 1562809"/>
              <a:gd name="connsiteY22" fmla="*/ 200675 h 1308438"/>
              <a:gd name="connsiteX23" fmla="*/ 1338754 w 1562809"/>
              <a:gd name="connsiteY23" fmla="*/ 160194 h 1308438"/>
              <a:gd name="connsiteX24" fmla="*/ 1329229 w 1562809"/>
              <a:gd name="connsiteY24" fmla="*/ 117331 h 1308438"/>
              <a:gd name="connsiteX25" fmla="*/ 1350660 w 1562809"/>
              <a:gd name="connsiteY25" fmla="*/ 57800 h 1308438"/>
              <a:gd name="connsiteX26" fmla="*/ 1341136 w 1562809"/>
              <a:gd name="connsiteY26" fmla="*/ 10175 h 1308438"/>
              <a:gd name="connsiteX27" fmla="*/ 1379236 w 1562809"/>
              <a:gd name="connsiteY27" fmla="*/ 5412 h 1308438"/>
              <a:gd name="connsiteX28" fmla="*/ 1395905 w 1562809"/>
              <a:gd name="connsiteY28" fmla="*/ 649 h 1308438"/>
              <a:gd name="connsiteX29" fmla="*/ 1484011 w 1562809"/>
              <a:gd name="connsiteY29" fmla="*/ 19699 h 1308438"/>
              <a:gd name="connsiteX30" fmla="*/ 1514967 w 1562809"/>
              <a:gd name="connsiteY30" fmla="*/ 41131 h 1308438"/>
              <a:gd name="connsiteX31" fmla="*/ 1541162 w 1562809"/>
              <a:gd name="connsiteY31" fmla="*/ 57798 h 1308438"/>
              <a:gd name="connsiteX32" fmla="*/ 1562592 w 1562809"/>
              <a:gd name="connsiteY32" fmla="*/ 74468 h 1308438"/>
              <a:gd name="connsiteX33" fmla="*/ 1543542 w 1562809"/>
              <a:gd name="connsiteY33" fmla="*/ 117331 h 1308438"/>
              <a:gd name="connsiteX34" fmla="*/ 1541161 w 1562809"/>
              <a:gd name="connsiteY34" fmla="*/ 172099 h 1308438"/>
              <a:gd name="connsiteX35" fmla="*/ 1526873 w 1562809"/>
              <a:gd name="connsiteY35" fmla="*/ 229249 h 1308438"/>
              <a:gd name="connsiteX36" fmla="*/ 1529255 w 1562809"/>
              <a:gd name="connsiteY36" fmla="*/ 238774 h 1308438"/>
              <a:gd name="connsiteX37" fmla="*/ 1560211 w 1562809"/>
              <a:gd name="connsiteY37" fmla="*/ 245918 h 1308438"/>
              <a:gd name="connsiteX38" fmla="*/ 1548305 w 1562809"/>
              <a:gd name="connsiteY38" fmla="*/ 276874 h 1308438"/>
              <a:gd name="connsiteX39" fmla="*/ 1514967 w 1562809"/>
              <a:gd name="connsiteY39" fmla="*/ 298306 h 1308438"/>
              <a:gd name="connsiteX40" fmla="*/ 1500680 w 1562809"/>
              <a:gd name="connsiteY40" fmla="*/ 329262 h 1308438"/>
              <a:gd name="connsiteX41" fmla="*/ 1503933 w 1562809"/>
              <a:gd name="connsiteY41" fmla="*/ 411869 h 1308438"/>
              <a:gd name="connsiteX42" fmla="*/ 1491154 w 1562809"/>
              <a:gd name="connsiteY42" fmla="*/ 443562 h 1308438"/>
              <a:gd name="connsiteX43" fmla="*/ 1488773 w 1562809"/>
              <a:gd name="connsiteY43" fmla="*/ 507856 h 1308438"/>
              <a:gd name="connsiteX44" fmla="*/ 1510205 w 1562809"/>
              <a:gd name="connsiteY44" fmla="*/ 543574 h 1308438"/>
              <a:gd name="connsiteX45" fmla="*/ 1505442 w 1562809"/>
              <a:gd name="connsiteY45" fmla="*/ 595962 h 1308438"/>
              <a:gd name="connsiteX46" fmla="*/ 1507823 w 1562809"/>
              <a:gd name="connsiteY46" fmla="*/ 643587 h 1308438"/>
              <a:gd name="connsiteX47" fmla="*/ 1495917 w 1562809"/>
              <a:gd name="connsiteY47" fmla="*/ 657874 h 1308438"/>
              <a:gd name="connsiteX48" fmla="*/ 1467342 w 1562809"/>
              <a:gd name="connsiteY48" fmla="*/ 743599 h 1308438"/>
              <a:gd name="connsiteX49" fmla="*/ 1436388 w 1562809"/>
              <a:gd name="connsiteY49" fmla="*/ 819798 h 1308438"/>
              <a:gd name="connsiteX50" fmla="*/ 1400667 w 1562809"/>
              <a:gd name="connsiteY50" fmla="*/ 798368 h 1308438"/>
              <a:gd name="connsiteX51" fmla="*/ 1341136 w 1562809"/>
              <a:gd name="connsiteY51" fmla="*/ 769793 h 1308438"/>
              <a:gd name="connsiteX52" fmla="*/ 1312561 w 1562809"/>
              <a:gd name="connsiteY52" fmla="*/ 736456 h 1308438"/>
              <a:gd name="connsiteX53" fmla="*/ 1279225 w 1562809"/>
              <a:gd name="connsiteY53" fmla="*/ 722168 h 1308438"/>
              <a:gd name="connsiteX54" fmla="*/ 1245886 w 1562809"/>
              <a:gd name="connsiteY54" fmla="*/ 724549 h 1308438"/>
              <a:gd name="connsiteX55" fmla="*/ 1195880 w 1562809"/>
              <a:gd name="connsiteY55" fmla="*/ 748362 h 1308438"/>
              <a:gd name="connsiteX56" fmla="*/ 1172067 w 1562809"/>
              <a:gd name="connsiteY56" fmla="*/ 762649 h 1308438"/>
              <a:gd name="connsiteX57" fmla="*/ 1103013 w 1562809"/>
              <a:gd name="connsiteY57" fmla="*/ 779318 h 1308438"/>
              <a:gd name="connsiteX58" fmla="*/ 1081580 w 1562809"/>
              <a:gd name="connsiteY58" fmla="*/ 810274 h 1308438"/>
              <a:gd name="connsiteX59" fmla="*/ 1079198 w 1562809"/>
              <a:gd name="connsiteY59" fmla="*/ 888856 h 1308438"/>
              <a:gd name="connsiteX60" fmla="*/ 1081582 w 1562809"/>
              <a:gd name="connsiteY60" fmla="*/ 915048 h 1308438"/>
              <a:gd name="connsiteX61" fmla="*/ 981567 w 1562809"/>
              <a:gd name="connsiteY61" fmla="*/ 965056 h 1308438"/>
              <a:gd name="connsiteX62" fmla="*/ 938705 w 1562809"/>
              <a:gd name="connsiteY62" fmla="*/ 965056 h 1308438"/>
              <a:gd name="connsiteX63" fmla="*/ 848219 w 1562809"/>
              <a:gd name="connsiteY63" fmla="*/ 1000773 h 1308438"/>
              <a:gd name="connsiteX64" fmla="*/ 826786 w 1562809"/>
              <a:gd name="connsiteY64" fmla="*/ 1041256 h 1308438"/>
              <a:gd name="connsiteX65" fmla="*/ 826788 w 1562809"/>
              <a:gd name="connsiteY65" fmla="*/ 1091262 h 1308438"/>
              <a:gd name="connsiteX66" fmla="*/ 776780 w 1562809"/>
              <a:gd name="connsiteY66" fmla="*/ 1131743 h 1308438"/>
              <a:gd name="connsiteX67" fmla="*/ 760113 w 1562809"/>
              <a:gd name="connsiteY67" fmla="*/ 1162699 h 1308438"/>
              <a:gd name="connsiteX68" fmla="*/ 762492 w 1562809"/>
              <a:gd name="connsiteY68" fmla="*/ 1184131 h 1308438"/>
              <a:gd name="connsiteX69" fmla="*/ 795830 w 1562809"/>
              <a:gd name="connsiteY69" fmla="*/ 1179368 h 1308438"/>
              <a:gd name="connsiteX70" fmla="*/ 819644 w 1562809"/>
              <a:gd name="connsiteY70" fmla="*/ 1203180 h 1308438"/>
              <a:gd name="connsiteX71" fmla="*/ 807736 w 1562809"/>
              <a:gd name="connsiteY71" fmla="*/ 1236518 h 1308438"/>
              <a:gd name="connsiteX72" fmla="*/ 805355 w 1562809"/>
              <a:gd name="connsiteY72" fmla="*/ 1274618 h 1308438"/>
              <a:gd name="connsiteX73" fmla="*/ 726775 w 1562809"/>
              <a:gd name="connsiteY73" fmla="*/ 1303193 h 1308438"/>
              <a:gd name="connsiteX74" fmla="*/ 681531 w 1562809"/>
              <a:gd name="connsiteY74" fmla="*/ 1255568 h 1308438"/>
              <a:gd name="connsiteX75" fmla="*/ 664861 w 1562809"/>
              <a:gd name="connsiteY75" fmla="*/ 1176987 h 1308438"/>
              <a:gd name="connsiteX76" fmla="*/ 636285 w 1562809"/>
              <a:gd name="connsiteY76" fmla="*/ 1153174 h 1308438"/>
              <a:gd name="connsiteX77" fmla="*/ 591042 w 1562809"/>
              <a:gd name="connsiteY77" fmla="*/ 1115074 h 1308438"/>
              <a:gd name="connsiteX78" fmla="*/ 502936 w 1562809"/>
              <a:gd name="connsiteY78" fmla="*/ 1069830 h 1308438"/>
              <a:gd name="connsiteX79" fmla="*/ 479124 w 1562809"/>
              <a:gd name="connsiteY79" fmla="*/ 991249 h 1308438"/>
              <a:gd name="connsiteX80" fmla="*/ 443406 w 1562809"/>
              <a:gd name="connsiteY80" fmla="*/ 926956 h 1308438"/>
              <a:gd name="connsiteX81" fmla="*/ 348157 w 1562809"/>
              <a:gd name="connsiteY81" fmla="*/ 891238 h 1308438"/>
              <a:gd name="connsiteX82" fmla="*/ 238619 w 1562809"/>
              <a:gd name="connsiteY82" fmla="*/ 896000 h 1308438"/>
              <a:gd name="connsiteX83" fmla="*/ 186232 w 1562809"/>
              <a:gd name="connsiteY83" fmla="*/ 881712 h 1308438"/>
              <a:gd name="connsiteX84" fmla="*/ 160038 w 1562809"/>
              <a:gd name="connsiteY84" fmla="*/ 824562 h 1308438"/>
              <a:gd name="connsiteX85" fmla="*/ 83833 w 1562809"/>
              <a:gd name="connsiteY85" fmla="*/ 722168 h 1308438"/>
              <a:gd name="connsiteX86" fmla="*/ 2875 w 1562809"/>
              <a:gd name="connsiteY86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917274 w 1562809"/>
              <a:gd name="connsiteY14" fmla="*/ 464993 h 1308438"/>
              <a:gd name="connsiteX15" fmla="*/ 1050625 w 1562809"/>
              <a:gd name="connsiteY15" fmla="*/ 429272 h 1308438"/>
              <a:gd name="connsiteX16" fmla="*/ 1114916 w 1562809"/>
              <a:gd name="connsiteY16" fmla="*/ 412607 h 1308438"/>
              <a:gd name="connsiteX17" fmla="*/ 1172066 w 1562809"/>
              <a:gd name="connsiteY17" fmla="*/ 417368 h 1308438"/>
              <a:gd name="connsiteX18" fmla="*/ 1238742 w 1562809"/>
              <a:gd name="connsiteY18" fmla="*/ 345931 h 1308438"/>
              <a:gd name="connsiteX19" fmla="*/ 1288747 w 1562809"/>
              <a:gd name="connsiteY19" fmla="*/ 334025 h 1308438"/>
              <a:gd name="connsiteX20" fmla="*/ 1333992 w 1562809"/>
              <a:gd name="connsiteY20" fmla="*/ 298306 h 1308438"/>
              <a:gd name="connsiteX21" fmla="*/ 1333991 w 1562809"/>
              <a:gd name="connsiteY21" fmla="*/ 257825 h 1308438"/>
              <a:gd name="connsiteX22" fmla="*/ 1329229 w 1562809"/>
              <a:gd name="connsiteY22" fmla="*/ 229250 h 1308438"/>
              <a:gd name="connsiteX23" fmla="*/ 1322085 w 1562809"/>
              <a:gd name="connsiteY23" fmla="*/ 200675 h 1308438"/>
              <a:gd name="connsiteX24" fmla="*/ 1338754 w 1562809"/>
              <a:gd name="connsiteY24" fmla="*/ 160194 h 1308438"/>
              <a:gd name="connsiteX25" fmla="*/ 1329229 w 1562809"/>
              <a:gd name="connsiteY25" fmla="*/ 117331 h 1308438"/>
              <a:gd name="connsiteX26" fmla="*/ 1350660 w 1562809"/>
              <a:gd name="connsiteY26" fmla="*/ 57800 h 1308438"/>
              <a:gd name="connsiteX27" fmla="*/ 1341136 w 1562809"/>
              <a:gd name="connsiteY27" fmla="*/ 10175 h 1308438"/>
              <a:gd name="connsiteX28" fmla="*/ 1379236 w 1562809"/>
              <a:gd name="connsiteY28" fmla="*/ 5412 h 1308438"/>
              <a:gd name="connsiteX29" fmla="*/ 1395905 w 1562809"/>
              <a:gd name="connsiteY29" fmla="*/ 649 h 1308438"/>
              <a:gd name="connsiteX30" fmla="*/ 1484011 w 1562809"/>
              <a:gd name="connsiteY30" fmla="*/ 19699 h 1308438"/>
              <a:gd name="connsiteX31" fmla="*/ 1514967 w 1562809"/>
              <a:gd name="connsiteY31" fmla="*/ 41131 h 1308438"/>
              <a:gd name="connsiteX32" fmla="*/ 1541162 w 1562809"/>
              <a:gd name="connsiteY32" fmla="*/ 57798 h 1308438"/>
              <a:gd name="connsiteX33" fmla="*/ 1562592 w 1562809"/>
              <a:gd name="connsiteY33" fmla="*/ 74468 h 1308438"/>
              <a:gd name="connsiteX34" fmla="*/ 1543542 w 1562809"/>
              <a:gd name="connsiteY34" fmla="*/ 117331 h 1308438"/>
              <a:gd name="connsiteX35" fmla="*/ 1541161 w 1562809"/>
              <a:gd name="connsiteY35" fmla="*/ 172099 h 1308438"/>
              <a:gd name="connsiteX36" fmla="*/ 1526873 w 1562809"/>
              <a:gd name="connsiteY36" fmla="*/ 229249 h 1308438"/>
              <a:gd name="connsiteX37" fmla="*/ 1529255 w 1562809"/>
              <a:gd name="connsiteY37" fmla="*/ 238774 h 1308438"/>
              <a:gd name="connsiteX38" fmla="*/ 1560211 w 1562809"/>
              <a:gd name="connsiteY38" fmla="*/ 245918 h 1308438"/>
              <a:gd name="connsiteX39" fmla="*/ 1548305 w 1562809"/>
              <a:gd name="connsiteY39" fmla="*/ 276874 h 1308438"/>
              <a:gd name="connsiteX40" fmla="*/ 1514967 w 1562809"/>
              <a:gd name="connsiteY40" fmla="*/ 298306 h 1308438"/>
              <a:gd name="connsiteX41" fmla="*/ 1500680 w 1562809"/>
              <a:gd name="connsiteY41" fmla="*/ 329262 h 1308438"/>
              <a:gd name="connsiteX42" fmla="*/ 1503933 w 1562809"/>
              <a:gd name="connsiteY42" fmla="*/ 411869 h 1308438"/>
              <a:gd name="connsiteX43" fmla="*/ 1491154 w 1562809"/>
              <a:gd name="connsiteY43" fmla="*/ 443562 h 1308438"/>
              <a:gd name="connsiteX44" fmla="*/ 1488773 w 1562809"/>
              <a:gd name="connsiteY44" fmla="*/ 507856 h 1308438"/>
              <a:gd name="connsiteX45" fmla="*/ 1510205 w 1562809"/>
              <a:gd name="connsiteY45" fmla="*/ 543574 h 1308438"/>
              <a:gd name="connsiteX46" fmla="*/ 1505442 w 1562809"/>
              <a:gd name="connsiteY46" fmla="*/ 595962 h 1308438"/>
              <a:gd name="connsiteX47" fmla="*/ 1507823 w 1562809"/>
              <a:gd name="connsiteY47" fmla="*/ 643587 h 1308438"/>
              <a:gd name="connsiteX48" fmla="*/ 1495917 w 1562809"/>
              <a:gd name="connsiteY48" fmla="*/ 657874 h 1308438"/>
              <a:gd name="connsiteX49" fmla="*/ 1467342 w 1562809"/>
              <a:gd name="connsiteY49" fmla="*/ 743599 h 1308438"/>
              <a:gd name="connsiteX50" fmla="*/ 1436388 w 1562809"/>
              <a:gd name="connsiteY50" fmla="*/ 819798 h 1308438"/>
              <a:gd name="connsiteX51" fmla="*/ 1400667 w 1562809"/>
              <a:gd name="connsiteY51" fmla="*/ 798368 h 1308438"/>
              <a:gd name="connsiteX52" fmla="*/ 1341136 w 1562809"/>
              <a:gd name="connsiteY52" fmla="*/ 769793 h 1308438"/>
              <a:gd name="connsiteX53" fmla="*/ 1312561 w 1562809"/>
              <a:gd name="connsiteY53" fmla="*/ 736456 h 1308438"/>
              <a:gd name="connsiteX54" fmla="*/ 1279225 w 1562809"/>
              <a:gd name="connsiteY54" fmla="*/ 722168 h 1308438"/>
              <a:gd name="connsiteX55" fmla="*/ 1245886 w 1562809"/>
              <a:gd name="connsiteY55" fmla="*/ 724549 h 1308438"/>
              <a:gd name="connsiteX56" fmla="*/ 1195880 w 1562809"/>
              <a:gd name="connsiteY56" fmla="*/ 748362 h 1308438"/>
              <a:gd name="connsiteX57" fmla="*/ 1172067 w 1562809"/>
              <a:gd name="connsiteY57" fmla="*/ 762649 h 1308438"/>
              <a:gd name="connsiteX58" fmla="*/ 1103013 w 1562809"/>
              <a:gd name="connsiteY58" fmla="*/ 779318 h 1308438"/>
              <a:gd name="connsiteX59" fmla="*/ 1081580 w 1562809"/>
              <a:gd name="connsiteY59" fmla="*/ 810274 h 1308438"/>
              <a:gd name="connsiteX60" fmla="*/ 1079198 w 1562809"/>
              <a:gd name="connsiteY60" fmla="*/ 888856 h 1308438"/>
              <a:gd name="connsiteX61" fmla="*/ 1081582 w 1562809"/>
              <a:gd name="connsiteY61" fmla="*/ 915048 h 1308438"/>
              <a:gd name="connsiteX62" fmla="*/ 981567 w 1562809"/>
              <a:gd name="connsiteY62" fmla="*/ 965056 h 1308438"/>
              <a:gd name="connsiteX63" fmla="*/ 938705 w 1562809"/>
              <a:gd name="connsiteY63" fmla="*/ 965056 h 1308438"/>
              <a:gd name="connsiteX64" fmla="*/ 848219 w 1562809"/>
              <a:gd name="connsiteY64" fmla="*/ 1000773 h 1308438"/>
              <a:gd name="connsiteX65" fmla="*/ 826786 w 1562809"/>
              <a:gd name="connsiteY65" fmla="*/ 1041256 h 1308438"/>
              <a:gd name="connsiteX66" fmla="*/ 826788 w 1562809"/>
              <a:gd name="connsiteY66" fmla="*/ 1091262 h 1308438"/>
              <a:gd name="connsiteX67" fmla="*/ 776780 w 1562809"/>
              <a:gd name="connsiteY67" fmla="*/ 1131743 h 1308438"/>
              <a:gd name="connsiteX68" fmla="*/ 760113 w 1562809"/>
              <a:gd name="connsiteY68" fmla="*/ 1162699 h 1308438"/>
              <a:gd name="connsiteX69" fmla="*/ 762492 w 1562809"/>
              <a:gd name="connsiteY69" fmla="*/ 1184131 h 1308438"/>
              <a:gd name="connsiteX70" fmla="*/ 795830 w 1562809"/>
              <a:gd name="connsiteY70" fmla="*/ 1179368 h 1308438"/>
              <a:gd name="connsiteX71" fmla="*/ 819644 w 1562809"/>
              <a:gd name="connsiteY71" fmla="*/ 1203180 h 1308438"/>
              <a:gd name="connsiteX72" fmla="*/ 807736 w 1562809"/>
              <a:gd name="connsiteY72" fmla="*/ 1236518 h 1308438"/>
              <a:gd name="connsiteX73" fmla="*/ 805355 w 1562809"/>
              <a:gd name="connsiteY73" fmla="*/ 1274618 h 1308438"/>
              <a:gd name="connsiteX74" fmla="*/ 726775 w 1562809"/>
              <a:gd name="connsiteY74" fmla="*/ 1303193 h 1308438"/>
              <a:gd name="connsiteX75" fmla="*/ 681531 w 1562809"/>
              <a:gd name="connsiteY75" fmla="*/ 1255568 h 1308438"/>
              <a:gd name="connsiteX76" fmla="*/ 664861 w 1562809"/>
              <a:gd name="connsiteY76" fmla="*/ 1176987 h 1308438"/>
              <a:gd name="connsiteX77" fmla="*/ 636285 w 1562809"/>
              <a:gd name="connsiteY77" fmla="*/ 1153174 h 1308438"/>
              <a:gd name="connsiteX78" fmla="*/ 591042 w 1562809"/>
              <a:gd name="connsiteY78" fmla="*/ 1115074 h 1308438"/>
              <a:gd name="connsiteX79" fmla="*/ 502936 w 1562809"/>
              <a:gd name="connsiteY79" fmla="*/ 1069830 h 1308438"/>
              <a:gd name="connsiteX80" fmla="*/ 479124 w 1562809"/>
              <a:gd name="connsiteY80" fmla="*/ 991249 h 1308438"/>
              <a:gd name="connsiteX81" fmla="*/ 443406 w 1562809"/>
              <a:gd name="connsiteY81" fmla="*/ 926956 h 1308438"/>
              <a:gd name="connsiteX82" fmla="*/ 348157 w 1562809"/>
              <a:gd name="connsiteY82" fmla="*/ 891238 h 1308438"/>
              <a:gd name="connsiteX83" fmla="*/ 238619 w 1562809"/>
              <a:gd name="connsiteY83" fmla="*/ 896000 h 1308438"/>
              <a:gd name="connsiteX84" fmla="*/ 186232 w 1562809"/>
              <a:gd name="connsiteY84" fmla="*/ 881712 h 1308438"/>
              <a:gd name="connsiteX85" fmla="*/ 160038 w 1562809"/>
              <a:gd name="connsiteY85" fmla="*/ 824562 h 1308438"/>
              <a:gd name="connsiteX86" fmla="*/ 83833 w 1562809"/>
              <a:gd name="connsiteY86" fmla="*/ 722168 h 1308438"/>
              <a:gd name="connsiteX87" fmla="*/ 2875 w 1562809"/>
              <a:gd name="connsiteY87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917274 w 1562809"/>
              <a:gd name="connsiteY15" fmla="*/ 464993 h 1308438"/>
              <a:gd name="connsiteX16" fmla="*/ 1050625 w 1562809"/>
              <a:gd name="connsiteY16" fmla="*/ 429272 h 1308438"/>
              <a:gd name="connsiteX17" fmla="*/ 1114916 w 1562809"/>
              <a:gd name="connsiteY17" fmla="*/ 412607 h 1308438"/>
              <a:gd name="connsiteX18" fmla="*/ 1172066 w 1562809"/>
              <a:gd name="connsiteY18" fmla="*/ 417368 h 1308438"/>
              <a:gd name="connsiteX19" fmla="*/ 1238742 w 1562809"/>
              <a:gd name="connsiteY19" fmla="*/ 345931 h 1308438"/>
              <a:gd name="connsiteX20" fmla="*/ 1288747 w 1562809"/>
              <a:gd name="connsiteY20" fmla="*/ 334025 h 1308438"/>
              <a:gd name="connsiteX21" fmla="*/ 1333992 w 1562809"/>
              <a:gd name="connsiteY21" fmla="*/ 298306 h 1308438"/>
              <a:gd name="connsiteX22" fmla="*/ 1333991 w 1562809"/>
              <a:gd name="connsiteY22" fmla="*/ 257825 h 1308438"/>
              <a:gd name="connsiteX23" fmla="*/ 1329229 w 1562809"/>
              <a:gd name="connsiteY23" fmla="*/ 229250 h 1308438"/>
              <a:gd name="connsiteX24" fmla="*/ 1322085 w 1562809"/>
              <a:gd name="connsiteY24" fmla="*/ 200675 h 1308438"/>
              <a:gd name="connsiteX25" fmla="*/ 1338754 w 1562809"/>
              <a:gd name="connsiteY25" fmla="*/ 160194 h 1308438"/>
              <a:gd name="connsiteX26" fmla="*/ 1329229 w 1562809"/>
              <a:gd name="connsiteY26" fmla="*/ 117331 h 1308438"/>
              <a:gd name="connsiteX27" fmla="*/ 1350660 w 1562809"/>
              <a:gd name="connsiteY27" fmla="*/ 57800 h 1308438"/>
              <a:gd name="connsiteX28" fmla="*/ 1341136 w 1562809"/>
              <a:gd name="connsiteY28" fmla="*/ 10175 h 1308438"/>
              <a:gd name="connsiteX29" fmla="*/ 1379236 w 1562809"/>
              <a:gd name="connsiteY29" fmla="*/ 5412 h 1308438"/>
              <a:gd name="connsiteX30" fmla="*/ 1395905 w 1562809"/>
              <a:gd name="connsiteY30" fmla="*/ 649 h 1308438"/>
              <a:gd name="connsiteX31" fmla="*/ 1484011 w 1562809"/>
              <a:gd name="connsiteY31" fmla="*/ 19699 h 1308438"/>
              <a:gd name="connsiteX32" fmla="*/ 1514967 w 1562809"/>
              <a:gd name="connsiteY32" fmla="*/ 41131 h 1308438"/>
              <a:gd name="connsiteX33" fmla="*/ 1541162 w 1562809"/>
              <a:gd name="connsiteY33" fmla="*/ 57798 h 1308438"/>
              <a:gd name="connsiteX34" fmla="*/ 1562592 w 1562809"/>
              <a:gd name="connsiteY34" fmla="*/ 74468 h 1308438"/>
              <a:gd name="connsiteX35" fmla="*/ 1543542 w 1562809"/>
              <a:gd name="connsiteY35" fmla="*/ 117331 h 1308438"/>
              <a:gd name="connsiteX36" fmla="*/ 1541161 w 1562809"/>
              <a:gd name="connsiteY36" fmla="*/ 172099 h 1308438"/>
              <a:gd name="connsiteX37" fmla="*/ 1526873 w 1562809"/>
              <a:gd name="connsiteY37" fmla="*/ 229249 h 1308438"/>
              <a:gd name="connsiteX38" fmla="*/ 1529255 w 1562809"/>
              <a:gd name="connsiteY38" fmla="*/ 238774 h 1308438"/>
              <a:gd name="connsiteX39" fmla="*/ 1560211 w 1562809"/>
              <a:gd name="connsiteY39" fmla="*/ 245918 h 1308438"/>
              <a:gd name="connsiteX40" fmla="*/ 1548305 w 1562809"/>
              <a:gd name="connsiteY40" fmla="*/ 276874 h 1308438"/>
              <a:gd name="connsiteX41" fmla="*/ 1514967 w 1562809"/>
              <a:gd name="connsiteY41" fmla="*/ 298306 h 1308438"/>
              <a:gd name="connsiteX42" fmla="*/ 1500680 w 1562809"/>
              <a:gd name="connsiteY42" fmla="*/ 329262 h 1308438"/>
              <a:gd name="connsiteX43" fmla="*/ 1503933 w 1562809"/>
              <a:gd name="connsiteY43" fmla="*/ 411869 h 1308438"/>
              <a:gd name="connsiteX44" fmla="*/ 1491154 w 1562809"/>
              <a:gd name="connsiteY44" fmla="*/ 443562 h 1308438"/>
              <a:gd name="connsiteX45" fmla="*/ 1488773 w 1562809"/>
              <a:gd name="connsiteY45" fmla="*/ 507856 h 1308438"/>
              <a:gd name="connsiteX46" fmla="*/ 1510205 w 1562809"/>
              <a:gd name="connsiteY46" fmla="*/ 543574 h 1308438"/>
              <a:gd name="connsiteX47" fmla="*/ 1505442 w 1562809"/>
              <a:gd name="connsiteY47" fmla="*/ 595962 h 1308438"/>
              <a:gd name="connsiteX48" fmla="*/ 1507823 w 1562809"/>
              <a:gd name="connsiteY48" fmla="*/ 643587 h 1308438"/>
              <a:gd name="connsiteX49" fmla="*/ 1495917 w 1562809"/>
              <a:gd name="connsiteY49" fmla="*/ 657874 h 1308438"/>
              <a:gd name="connsiteX50" fmla="*/ 1467342 w 1562809"/>
              <a:gd name="connsiteY50" fmla="*/ 743599 h 1308438"/>
              <a:gd name="connsiteX51" fmla="*/ 1436388 w 1562809"/>
              <a:gd name="connsiteY51" fmla="*/ 819798 h 1308438"/>
              <a:gd name="connsiteX52" fmla="*/ 1400667 w 1562809"/>
              <a:gd name="connsiteY52" fmla="*/ 798368 h 1308438"/>
              <a:gd name="connsiteX53" fmla="*/ 1341136 w 1562809"/>
              <a:gd name="connsiteY53" fmla="*/ 769793 h 1308438"/>
              <a:gd name="connsiteX54" fmla="*/ 1312561 w 1562809"/>
              <a:gd name="connsiteY54" fmla="*/ 736456 h 1308438"/>
              <a:gd name="connsiteX55" fmla="*/ 1279225 w 1562809"/>
              <a:gd name="connsiteY55" fmla="*/ 722168 h 1308438"/>
              <a:gd name="connsiteX56" fmla="*/ 1245886 w 1562809"/>
              <a:gd name="connsiteY56" fmla="*/ 724549 h 1308438"/>
              <a:gd name="connsiteX57" fmla="*/ 1195880 w 1562809"/>
              <a:gd name="connsiteY57" fmla="*/ 748362 h 1308438"/>
              <a:gd name="connsiteX58" fmla="*/ 1172067 w 1562809"/>
              <a:gd name="connsiteY58" fmla="*/ 762649 h 1308438"/>
              <a:gd name="connsiteX59" fmla="*/ 1103013 w 1562809"/>
              <a:gd name="connsiteY59" fmla="*/ 779318 h 1308438"/>
              <a:gd name="connsiteX60" fmla="*/ 1081580 w 1562809"/>
              <a:gd name="connsiteY60" fmla="*/ 810274 h 1308438"/>
              <a:gd name="connsiteX61" fmla="*/ 1079198 w 1562809"/>
              <a:gd name="connsiteY61" fmla="*/ 888856 h 1308438"/>
              <a:gd name="connsiteX62" fmla="*/ 1081582 w 1562809"/>
              <a:gd name="connsiteY62" fmla="*/ 915048 h 1308438"/>
              <a:gd name="connsiteX63" fmla="*/ 981567 w 1562809"/>
              <a:gd name="connsiteY63" fmla="*/ 965056 h 1308438"/>
              <a:gd name="connsiteX64" fmla="*/ 938705 w 1562809"/>
              <a:gd name="connsiteY64" fmla="*/ 965056 h 1308438"/>
              <a:gd name="connsiteX65" fmla="*/ 848219 w 1562809"/>
              <a:gd name="connsiteY65" fmla="*/ 1000773 h 1308438"/>
              <a:gd name="connsiteX66" fmla="*/ 826786 w 1562809"/>
              <a:gd name="connsiteY66" fmla="*/ 1041256 h 1308438"/>
              <a:gd name="connsiteX67" fmla="*/ 826788 w 1562809"/>
              <a:gd name="connsiteY67" fmla="*/ 1091262 h 1308438"/>
              <a:gd name="connsiteX68" fmla="*/ 776780 w 1562809"/>
              <a:gd name="connsiteY68" fmla="*/ 1131743 h 1308438"/>
              <a:gd name="connsiteX69" fmla="*/ 760113 w 1562809"/>
              <a:gd name="connsiteY69" fmla="*/ 1162699 h 1308438"/>
              <a:gd name="connsiteX70" fmla="*/ 762492 w 1562809"/>
              <a:gd name="connsiteY70" fmla="*/ 1184131 h 1308438"/>
              <a:gd name="connsiteX71" fmla="*/ 795830 w 1562809"/>
              <a:gd name="connsiteY71" fmla="*/ 1179368 h 1308438"/>
              <a:gd name="connsiteX72" fmla="*/ 819644 w 1562809"/>
              <a:gd name="connsiteY72" fmla="*/ 1203180 h 1308438"/>
              <a:gd name="connsiteX73" fmla="*/ 807736 w 1562809"/>
              <a:gd name="connsiteY73" fmla="*/ 1236518 h 1308438"/>
              <a:gd name="connsiteX74" fmla="*/ 805355 w 1562809"/>
              <a:gd name="connsiteY74" fmla="*/ 1274618 h 1308438"/>
              <a:gd name="connsiteX75" fmla="*/ 726775 w 1562809"/>
              <a:gd name="connsiteY75" fmla="*/ 1303193 h 1308438"/>
              <a:gd name="connsiteX76" fmla="*/ 681531 w 1562809"/>
              <a:gd name="connsiteY76" fmla="*/ 1255568 h 1308438"/>
              <a:gd name="connsiteX77" fmla="*/ 664861 w 1562809"/>
              <a:gd name="connsiteY77" fmla="*/ 1176987 h 1308438"/>
              <a:gd name="connsiteX78" fmla="*/ 636285 w 1562809"/>
              <a:gd name="connsiteY78" fmla="*/ 1153174 h 1308438"/>
              <a:gd name="connsiteX79" fmla="*/ 591042 w 1562809"/>
              <a:gd name="connsiteY79" fmla="*/ 1115074 h 1308438"/>
              <a:gd name="connsiteX80" fmla="*/ 502936 w 1562809"/>
              <a:gd name="connsiteY80" fmla="*/ 1069830 h 1308438"/>
              <a:gd name="connsiteX81" fmla="*/ 479124 w 1562809"/>
              <a:gd name="connsiteY81" fmla="*/ 991249 h 1308438"/>
              <a:gd name="connsiteX82" fmla="*/ 443406 w 1562809"/>
              <a:gd name="connsiteY82" fmla="*/ 926956 h 1308438"/>
              <a:gd name="connsiteX83" fmla="*/ 348157 w 1562809"/>
              <a:gd name="connsiteY83" fmla="*/ 891238 h 1308438"/>
              <a:gd name="connsiteX84" fmla="*/ 238619 w 1562809"/>
              <a:gd name="connsiteY84" fmla="*/ 896000 h 1308438"/>
              <a:gd name="connsiteX85" fmla="*/ 186232 w 1562809"/>
              <a:gd name="connsiteY85" fmla="*/ 881712 h 1308438"/>
              <a:gd name="connsiteX86" fmla="*/ 160038 w 1562809"/>
              <a:gd name="connsiteY86" fmla="*/ 824562 h 1308438"/>
              <a:gd name="connsiteX87" fmla="*/ 83833 w 1562809"/>
              <a:gd name="connsiteY87" fmla="*/ 722168 h 1308438"/>
              <a:gd name="connsiteX88" fmla="*/ 2875 w 1562809"/>
              <a:gd name="connsiteY8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1050625 w 1562809"/>
              <a:gd name="connsiteY17" fmla="*/ 429272 h 1308438"/>
              <a:gd name="connsiteX18" fmla="*/ 1114916 w 1562809"/>
              <a:gd name="connsiteY18" fmla="*/ 412607 h 1308438"/>
              <a:gd name="connsiteX19" fmla="*/ 1172066 w 1562809"/>
              <a:gd name="connsiteY19" fmla="*/ 417368 h 1308438"/>
              <a:gd name="connsiteX20" fmla="*/ 1238742 w 1562809"/>
              <a:gd name="connsiteY20" fmla="*/ 345931 h 1308438"/>
              <a:gd name="connsiteX21" fmla="*/ 1288747 w 1562809"/>
              <a:gd name="connsiteY21" fmla="*/ 334025 h 1308438"/>
              <a:gd name="connsiteX22" fmla="*/ 1333992 w 1562809"/>
              <a:gd name="connsiteY22" fmla="*/ 298306 h 1308438"/>
              <a:gd name="connsiteX23" fmla="*/ 1333991 w 1562809"/>
              <a:gd name="connsiteY23" fmla="*/ 257825 h 1308438"/>
              <a:gd name="connsiteX24" fmla="*/ 1329229 w 1562809"/>
              <a:gd name="connsiteY24" fmla="*/ 229250 h 1308438"/>
              <a:gd name="connsiteX25" fmla="*/ 1322085 w 1562809"/>
              <a:gd name="connsiteY25" fmla="*/ 200675 h 1308438"/>
              <a:gd name="connsiteX26" fmla="*/ 1338754 w 1562809"/>
              <a:gd name="connsiteY26" fmla="*/ 160194 h 1308438"/>
              <a:gd name="connsiteX27" fmla="*/ 1329229 w 1562809"/>
              <a:gd name="connsiteY27" fmla="*/ 117331 h 1308438"/>
              <a:gd name="connsiteX28" fmla="*/ 1350660 w 1562809"/>
              <a:gd name="connsiteY28" fmla="*/ 57800 h 1308438"/>
              <a:gd name="connsiteX29" fmla="*/ 1341136 w 1562809"/>
              <a:gd name="connsiteY29" fmla="*/ 10175 h 1308438"/>
              <a:gd name="connsiteX30" fmla="*/ 1379236 w 1562809"/>
              <a:gd name="connsiteY30" fmla="*/ 5412 h 1308438"/>
              <a:gd name="connsiteX31" fmla="*/ 1395905 w 1562809"/>
              <a:gd name="connsiteY31" fmla="*/ 649 h 1308438"/>
              <a:gd name="connsiteX32" fmla="*/ 1484011 w 1562809"/>
              <a:gd name="connsiteY32" fmla="*/ 19699 h 1308438"/>
              <a:gd name="connsiteX33" fmla="*/ 1514967 w 1562809"/>
              <a:gd name="connsiteY33" fmla="*/ 41131 h 1308438"/>
              <a:gd name="connsiteX34" fmla="*/ 1541162 w 1562809"/>
              <a:gd name="connsiteY34" fmla="*/ 57798 h 1308438"/>
              <a:gd name="connsiteX35" fmla="*/ 1562592 w 1562809"/>
              <a:gd name="connsiteY35" fmla="*/ 74468 h 1308438"/>
              <a:gd name="connsiteX36" fmla="*/ 1543542 w 1562809"/>
              <a:gd name="connsiteY36" fmla="*/ 117331 h 1308438"/>
              <a:gd name="connsiteX37" fmla="*/ 1541161 w 1562809"/>
              <a:gd name="connsiteY37" fmla="*/ 172099 h 1308438"/>
              <a:gd name="connsiteX38" fmla="*/ 1526873 w 1562809"/>
              <a:gd name="connsiteY38" fmla="*/ 229249 h 1308438"/>
              <a:gd name="connsiteX39" fmla="*/ 1529255 w 1562809"/>
              <a:gd name="connsiteY39" fmla="*/ 238774 h 1308438"/>
              <a:gd name="connsiteX40" fmla="*/ 1560211 w 1562809"/>
              <a:gd name="connsiteY40" fmla="*/ 245918 h 1308438"/>
              <a:gd name="connsiteX41" fmla="*/ 1548305 w 1562809"/>
              <a:gd name="connsiteY41" fmla="*/ 276874 h 1308438"/>
              <a:gd name="connsiteX42" fmla="*/ 1514967 w 1562809"/>
              <a:gd name="connsiteY42" fmla="*/ 298306 h 1308438"/>
              <a:gd name="connsiteX43" fmla="*/ 1500680 w 1562809"/>
              <a:gd name="connsiteY43" fmla="*/ 329262 h 1308438"/>
              <a:gd name="connsiteX44" fmla="*/ 1503933 w 1562809"/>
              <a:gd name="connsiteY44" fmla="*/ 411869 h 1308438"/>
              <a:gd name="connsiteX45" fmla="*/ 1491154 w 1562809"/>
              <a:gd name="connsiteY45" fmla="*/ 443562 h 1308438"/>
              <a:gd name="connsiteX46" fmla="*/ 1488773 w 1562809"/>
              <a:gd name="connsiteY46" fmla="*/ 507856 h 1308438"/>
              <a:gd name="connsiteX47" fmla="*/ 1510205 w 1562809"/>
              <a:gd name="connsiteY47" fmla="*/ 543574 h 1308438"/>
              <a:gd name="connsiteX48" fmla="*/ 1505442 w 1562809"/>
              <a:gd name="connsiteY48" fmla="*/ 595962 h 1308438"/>
              <a:gd name="connsiteX49" fmla="*/ 1507823 w 1562809"/>
              <a:gd name="connsiteY49" fmla="*/ 643587 h 1308438"/>
              <a:gd name="connsiteX50" fmla="*/ 1495917 w 1562809"/>
              <a:gd name="connsiteY50" fmla="*/ 657874 h 1308438"/>
              <a:gd name="connsiteX51" fmla="*/ 1467342 w 1562809"/>
              <a:gd name="connsiteY51" fmla="*/ 743599 h 1308438"/>
              <a:gd name="connsiteX52" fmla="*/ 1436388 w 1562809"/>
              <a:gd name="connsiteY52" fmla="*/ 819798 h 1308438"/>
              <a:gd name="connsiteX53" fmla="*/ 1400667 w 1562809"/>
              <a:gd name="connsiteY53" fmla="*/ 798368 h 1308438"/>
              <a:gd name="connsiteX54" fmla="*/ 1341136 w 1562809"/>
              <a:gd name="connsiteY54" fmla="*/ 769793 h 1308438"/>
              <a:gd name="connsiteX55" fmla="*/ 1312561 w 1562809"/>
              <a:gd name="connsiteY55" fmla="*/ 736456 h 1308438"/>
              <a:gd name="connsiteX56" fmla="*/ 1279225 w 1562809"/>
              <a:gd name="connsiteY56" fmla="*/ 722168 h 1308438"/>
              <a:gd name="connsiteX57" fmla="*/ 1245886 w 1562809"/>
              <a:gd name="connsiteY57" fmla="*/ 724549 h 1308438"/>
              <a:gd name="connsiteX58" fmla="*/ 1195880 w 1562809"/>
              <a:gd name="connsiteY58" fmla="*/ 748362 h 1308438"/>
              <a:gd name="connsiteX59" fmla="*/ 1172067 w 1562809"/>
              <a:gd name="connsiteY59" fmla="*/ 762649 h 1308438"/>
              <a:gd name="connsiteX60" fmla="*/ 1103013 w 1562809"/>
              <a:gd name="connsiteY60" fmla="*/ 779318 h 1308438"/>
              <a:gd name="connsiteX61" fmla="*/ 1081580 w 1562809"/>
              <a:gd name="connsiteY61" fmla="*/ 810274 h 1308438"/>
              <a:gd name="connsiteX62" fmla="*/ 1079198 w 1562809"/>
              <a:gd name="connsiteY62" fmla="*/ 888856 h 1308438"/>
              <a:gd name="connsiteX63" fmla="*/ 1081582 w 1562809"/>
              <a:gd name="connsiteY63" fmla="*/ 915048 h 1308438"/>
              <a:gd name="connsiteX64" fmla="*/ 981567 w 1562809"/>
              <a:gd name="connsiteY64" fmla="*/ 965056 h 1308438"/>
              <a:gd name="connsiteX65" fmla="*/ 938705 w 1562809"/>
              <a:gd name="connsiteY65" fmla="*/ 965056 h 1308438"/>
              <a:gd name="connsiteX66" fmla="*/ 848219 w 1562809"/>
              <a:gd name="connsiteY66" fmla="*/ 1000773 h 1308438"/>
              <a:gd name="connsiteX67" fmla="*/ 826786 w 1562809"/>
              <a:gd name="connsiteY67" fmla="*/ 1041256 h 1308438"/>
              <a:gd name="connsiteX68" fmla="*/ 826788 w 1562809"/>
              <a:gd name="connsiteY68" fmla="*/ 1091262 h 1308438"/>
              <a:gd name="connsiteX69" fmla="*/ 776780 w 1562809"/>
              <a:gd name="connsiteY69" fmla="*/ 1131743 h 1308438"/>
              <a:gd name="connsiteX70" fmla="*/ 760113 w 1562809"/>
              <a:gd name="connsiteY70" fmla="*/ 1162699 h 1308438"/>
              <a:gd name="connsiteX71" fmla="*/ 762492 w 1562809"/>
              <a:gd name="connsiteY71" fmla="*/ 1184131 h 1308438"/>
              <a:gd name="connsiteX72" fmla="*/ 795830 w 1562809"/>
              <a:gd name="connsiteY72" fmla="*/ 1179368 h 1308438"/>
              <a:gd name="connsiteX73" fmla="*/ 819644 w 1562809"/>
              <a:gd name="connsiteY73" fmla="*/ 1203180 h 1308438"/>
              <a:gd name="connsiteX74" fmla="*/ 807736 w 1562809"/>
              <a:gd name="connsiteY74" fmla="*/ 1236518 h 1308438"/>
              <a:gd name="connsiteX75" fmla="*/ 805355 w 1562809"/>
              <a:gd name="connsiteY75" fmla="*/ 1274618 h 1308438"/>
              <a:gd name="connsiteX76" fmla="*/ 726775 w 1562809"/>
              <a:gd name="connsiteY76" fmla="*/ 1303193 h 1308438"/>
              <a:gd name="connsiteX77" fmla="*/ 681531 w 1562809"/>
              <a:gd name="connsiteY77" fmla="*/ 1255568 h 1308438"/>
              <a:gd name="connsiteX78" fmla="*/ 664861 w 1562809"/>
              <a:gd name="connsiteY78" fmla="*/ 1176987 h 1308438"/>
              <a:gd name="connsiteX79" fmla="*/ 636285 w 1562809"/>
              <a:gd name="connsiteY79" fmla="*/ 1153174 h 1308438"/>
              <a:gd name="connsiteX80" fmla="*/ 591042 w 1562809"/>
              <a:gd name="connsiteY80" fmla="*/ 1115074 h 1308438"/>
              <a:gd name="connsiteX81" fmla="*/ 502936 w 1562809"/>
              <a:gd name="connsiteY81" fmla="*/ 1069830 h 1308438"/>
              <a:gd name="connsiteX82" fmla="*/ 479124 w 1562809"/>
              <a:gd name="connsiteY82" fmla="*/ 991249 h 1308438"/>
              <a:gd name="connsiteX83" fmla="*/ 443406 w 1562809"/>
              <a:gd name="connsiteY83" fmla="*/ 926956 h 1308438"/>
              <a:gd name="connsiteX84" fmla="*/ 348157 w 1562809"/>
              <a:gd name="connsiteY84" fmla="*/ 891238 h 1308438"/>
              <a:gd name="connsiteX85" fmla="*/ 238619 w 1562809"/>
              <a:gd name="connsiteY85" fmla="*/ 896000 h 1308438"/>
              <a:gd name="connsiteX86" fmla="*/ 186232 w 1562809"/>
              <a:gd name="connsiteY86" fmla="*/ 881712 h 1308438"/>
              <a:gd name="connsiteX87" fmla="*/ 160038 w 1562809"/>
              <a:gd name="connsiteY87" fmla="*/ 824562 h 1308438"/>
              <a:gd name="connsiteX88" fmla="*/ 83833 w 1562809"/>
              <a:gd name="connsiteY88" fmla="*/ 722168 h 1308438"/>
              <a:gd name="connsiteX89" fmla="*/ 2875 w 1562809"/>
              <a:gd name="connsiteY8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50625 w 1562809"/>
              <a:gd name="connsiteY18" fmla="*/ 429272 h 1308438"/>
              <a:gd name="connsiteX19" fmla="*/ 1114916 w 1562809"/>
              <a:gd name="connsiteY19" fmla="*/ 412607 h 1308438"/>
              <a:gd name="connsiteX20" fmla="*/ 1172066 w 1562809"/>
              <a:gd name="connsiteY20" fmla="*/ 417368 h 1308438"/>
              <a:gd name="connsiteX21" fmla="*/ 1238742 w 1562809"/>
              <a:gd name="connsiteY21" fmla="*/ 345931 h 1308438"/>
              <a:gd name="connsiteX22" fmla="*/ 1288747 w 1562809"/>
              <a:gd name="connsiteY22" fmla="*/ 334025 h 1308438"/>
              <a:gd name="connsiteX23" fmla="*/ 1333992 w 1562809"/>
              <a:gd name="connsiteY23" fmla="*/ 298306 h 1308438"/>
              <a:gd name="connsiteX24" fmla="*/ 1333991 w 1562809"/>
              <a:gd name="connsiteY24" fmla="*/ 257825 h 1308438"/>
              <a:gd name="connsiteX25" fmla="*/ 1329229 w 1562809"/>
              <a:gd name="connsiteY25" fmla="*/ 229250 h 1308438"/>
              <a:gd name="connsiteX26" fmla="*/ 1322085 w 1562809"/>
              <a:gd name="connsiteY26" fmla="*/ 200675 h 1308438"/>
              <a:gd name="connsiteX27" fmla="*/ 1338754 w 1562809"/>
              <a:gd name="connsiteY27" fmla="*/ 160194 h 1308438"/>
              <a:gd name="connsiteX28" fmla="*/ 1329229 w 1562809"/>
              <a:gd name="connsiteY28" fmla="*/ 117331 h 1308438"/>
              <a:gd name="connsiteX29" fmla="*/ 1350660 w 1562809"/>
              <a:gd name="connsiteY29" fmla="*/ 57800 h 1308438"/>
              <a:gd name="connsiteX30" fmla="*/ 1341136 w 1562809"/>
              <a:gd name="connsiteY30" fmla="*/ 10175 h 1308438"/>
              <a:gd name="connsiteX31" fmla="*/ 1379236 w 1562809"/>
              <a:gd name="connsiteY31" fmla="*/ 5412 h 1308438"/>
              <a:gd name="connsiteX32" fmla="*/ 1395905 w 1562809"/>
              <a:gd name="connsiteY32" fmla="*/ 649 h 1308438"/>
              <a:gd name="connsiteX33" fmla="*/ 1484011 w 1562809"/>
              <a:gd name="connsiteY33" fmla="*/ 19699 h 1308438"/>
              <a:gd name="connsiteX34" fmla="*/ 1514967 w 1562809"/>
              <a:gd name="connsiteY34" fmla="*/ 41131 h 1308438"/>
              <a:gd name="connsiteX35" fmla="*/ 1541162 w 1562809"/>
              <a:gd name="connsiteY35" fmla="*/ 57798 h 1308438"/>
              <a:gd name="connsiteX36" fmla="*/ 1562592 w 1562809"/>
              <a:gd name="connsiteY36" fmla="*/ 74468 h 1308438"/>
              <a:gd name="connsiteX37" fmla="*/ 1543542 w 1562809"/>
              <a:gd name="connsiteY37" fmla="*/ 117331 h 1308438"/>
              <a:gd name="connsiteX38" fmla="*/ 1541161 w 1562809"/>
              <a:gd name="connsiteY38" fmla="*/ 172099 h 1308438"/>
              <a:gd name="connsiteX39" fmla="*/ 1526873 w 1562809"/>
              <a:gd name="connsiteY39" fmla="*/ 229249 h 1308438"/>
              <a:gd name="connsiteX40" fmla="*/ 1529255 w 1562809"/>
              <a:gd name="connsiteY40" fmla="*/ 238774 h 1308438"/>
              <a:gd name="connsiteX41" fmla="*/ 1560211 w 1562809"/>
              <a:gd name="connsiteY41" fmla="*/ 245918 h 1308438"/>
              <a:gd name="connsiteX42" fmla="*/ 1548305 w 1562809"/>
              <a:gd name="connsiteY42" fmla="*/ 276874 h 1308438"/>
              <a:gd name="connsiteX43" fmla="*/ 1514967 w 1562809"/>
              <a:gd name="connsiteY43" fmla="*/ 298306 h 1308438"/>
              <a:gd name="connsiteX44" fmla="*/ 1500680 w 1562809"/>
              <a:gd name="connsiteY44" fmla="*/ 329262 h 1308438"/>
              <a:gd name="connsiteX45" fmla="*/ 1503933 w 1562809"/>
              <a:gd name="connsiteY45" fmla="*/ 411869 h 1308438"/>
              <a:gd name="connsiteX46" fmla="*/ 1491154 w 1562809"/>
              <a:gd name="connsiteY46" fmla="*/ 443562 h 1308438"/>
              <a:gd name="connsiteX47" fmla="*/ 1488773 w 1562809"/>
              <a:gd name="connsiteY47" fmla="*/ 507856 h 1308438"/>
              <a:gd name="connsiteX48" fmla="*/ 1510205 w 1562809"/>
              <a:gd name="connsiteY48" fmla="*/ 543574 h 1308438"/>
              <a:gd name="connsiteX49" fmla="*/ 1505442 w 1562809"/>
              <a:gd name="connsiteY49" fmla="*/ 595962 h 1308438"/>
              <a:gd name="connsiteX50" fmla="*/ 1507823 w 1562809"/>
              <a:gd name="connsiteY50" fmla="*/ 643587 h 1308438"/>
              <a:gd name="connsiteX51" fmla="*/ 1495917 w 1562809"/>
              <a:gd name="connsiteY51" fmla="*/ 657874 h 1308438"/>
              <a:gd name="connsiteX52" fmla="*/ 1467342 w 1562809"/>
              <a:gd name="connsiteY52" fmla="*/ 743599 h 1308438"/>
              <a:gd name="connsiteX53" fmla="*/ 1436388 w 1562809"/>
              <a:gd name="connsiteY53" fmla="*/ 819798 h 1308438"/>
              <a:gd name="connsiteX54" fmla="*/ 1400667 w 1562809"/>
              <a:gd name="connsiteY54" fmla="*/ 798368 h 1308438"/>
              <a:gd name="connsiteX55" fmla="*/ 1341136 w 1562809"/>
              <a:gd name="connsiteY55" fmla="*/ 769793 h 1308438"/>
              <a:gd name="connsiteX56" fmla="*/ 1312561 w 1562809"/>
              <a:gd name="connsiteY56" fmla="*/ 736456 h 1308438"/>
              <a:gd name="connsiteX57" fmla="*/ 1279225 w 1562809"/>
              <a:gd name="connsiteY57" fmla="*/ 722168 h 1308438"/>
              <a:gd name="connsiteX58" fmla="*/ 1245886 w 1562809"/>
              <a:gd name="connsiteY58" fmla="*/ 724549 h 1308438"/>
              <a:gd name="connsiteX59" fmla="*/ 1195880 w 1562809"/>
              <a:gd name="connsiteY59" fmla="*/ 748362 h 1308438"/>
              <a:gd name="connsiteX60" fmla="*/ 1172067 w 1562809"/>
              <a:gd name="connsiteY60" fmla="*/ 762649 h 1308438"/>
              <a:gd name="connsiteX61" fmla="*/ 1103013 w 1562809"/>
              <a:gd name="connsiteY61" fmla="*/ 779318 h 1308438"/>
              <a:gd name="connsiteX62" fmla="*/ 1081580 w 1562809"/>
              <a:gd name="connsiteY62" fmla="*/ 810274 h 1308438"/>
              <a:gd name="connsiteX63" fmla="*/ 1079198 w 1562809"/>
              <a:gd name="connsiteY63" fmla="*/ 888856 h 1308438"/>
              <a:gd name="connsiteX64" fmla="*/ 1081582 w 1562809"/>
              <a:gd name="connsiteY64" fmla="*/ 915048 h 1308438"/>
              <a:gd name="connsiteX65" fmla="*/ 981567 w 1562809"/>
              <a:gd name="connsiteY65" fmla="*/ 965056 h 1308438"/>
              <a:gd name="connsiteX66" fmla="*/ 938705 w 1562809"/>
              <a:gd name="connsiteY66" fmla="*/ 965056 h 1308438"/>
              <a:gd name="connsiteX67" fmla="*/ 848219 w 1562809"/>
              <a:gd name="connsiteY67" fmla="*/ 1000773 h 1308438"/>
              <a:gd name="connsiteX68" fmla="*/ 826786 w 1562809"/>
              <a:gd name="connsiteY68" fmla="*/ 1041256 h 1308438"/>
              <a:gd name="connsiteX69" fmla="*/ 826788 w 1562809"/>
              <a:gd name="connsiteY69" fmla="*/ 1091262 h 1308438"/>
              <a:gd name="connsiteX70" fmla="*/ 776780 w 1562809"/>
              <a:gd name="connsiteY70" fmla="*/ 1131743 h 1308438"/>
              <a:gd name="connsiteX71" fmla="*/ 760113 w 1562809"/>
              <a:gd name="connsiteY71" fmla="*/ 1162699 h 1308438"/>
              <a:gd name="connsiteX72" fmla="*/ 762492 w 1562809"/>
              <a:gd name="connsiteY72" fmla="*/ 1184131 h 1308438"/>
              <a:gd name="connsiteX73" fmla="*/ 795830 w 1562809"/>
              <a:gd name="connsiteY73" fmla="*/ 1179368 h 1308438"/>
              <a:gd name="connsiteX74" fmla="*/ 819644 w 1562809"/>
              <a:gd name="connsiteY74" fmla="*/ 1203180 h 1308438"/>
              <a:gd name="connsiteX75" fmla="*/ 807736 w 1562809"/>
              <a:gd name="connsiteY75" fmla="*/ 1236518 h 1308438"/>
              <a:gd name="connsiteX76" fmla="*/ 805355 w 1562809"/>
              <a:gd name="connsiteY76" fmla="*/ 1274618 h 1308438"/>
              <a:gd name="connsiteX77" fmla="*/ 726775 w 1562809"/>
              <a:gd name="connsiteY77" fmla="*/ 1303193 h 1308438"/>
              <a:gd name="connsiteX78" fmla="*/ 681531 w 1562809"/>
              <a:gd name="connsiteY78" fmla="*/ 1255568 h 1308438"/>
              <a:gd name="connsiteX79" fmla="*/ 664861 w 1562809"/>
              <a:gd name="connsiteY79" fmla="*/ 1176987 h 1308438"/>
              <a:gd name="connsiteX80" fmla="*/ 636285 w 1562809"/>
              <a:gd name="connsiteY80" fmla="*/ 1153174 h 1308438"/>
              <a:gd name="connsiteX81" fmla="*/ 591042 w 1562809"/>
              <a:gd name="connsiteY81" fmla="*/ 1115074 h 1308438"/>
              <a:gd name="connsiteX82" fmla="*/ 502936 w 1562809"/>
              <a:gd name="connsiteY82" fmla="*/ 1069830 h 1308438"/>
              <a:gd name="connsiteX83" fmla="*/ 479124 w 1562809"/>
              <a:gd name="connsiteY83" fmla="*/ 991249 h 1308438"/>
              <a:gd name="connsiteX84" fmla="*/ 443406 w 1562809"/>
              <a:gd name="connsiteY84" fmla="*/ 926956 h 1308438"/>
              <a:gd name="connsiteX85" fmla="*/ 348157 w 1562809"/>
              <a:gd name="connsiteY85" fmla="*/ 891238 h 1308438"/>
              <a:gd name="connsiteX86" fmla="*/ 238619 w 1562809"/>
              <a:gd name="connsiteY86" fmla="*/ 896000 h 1308438"/>
              <a:gd name="connsiteX87" fmla="*/ 186232 w 1562809"/>
              <a:gd name="connsiteY87" fmla="*/ 881712 h 1308438"/>
              <a:gd name="connsiteX88" fmla="*/ 160038 w 1562809"/>
              <a:gd name="connsiteY88" fmla="*/ 824562 h 1308438"/>
              <a:gd name="connsiteX89" fmla="*/ 83833 w 1562809"/>
              <a:gd name="connsiteY89" fmla="*/ 722168 h 1308438"/>
              <a:gd name="connsiteX90" fmla="*/ 2875 w 1562809"/>
              <a:gd name="connsiteY90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503933 w 1562809"/>
              <a:gd name="connsiteY46" fmla="*/ 411869 h 1308438"/>
              <a:gd name="connsiteX47" fmla="*/ 1491154 w 1562809"/>
              <a:gd name="connsiteY47" fmla="*/ 443562 h 1308438"/>
              <a:gd name="connsiteX48" fmla="*/ 1488773 w 1562809"/>
              <a:gd name="connsiteY48" fmla="*/ 507856 h 1308438"/>
              <a:gd name="connsiteX49" fmla="*/ 1510205 w 1562809"/>
              <a:gd name="connsiteY49" fmla="*/ 543574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491154 w 1562809"/>
              <a:gd name="connsiteY47" fmla="*/ 443562 h 1308438"/>
              <a:gd name="connsiteX48" fmla="*/ 1488773 w 1562809"/>
              <a:gd name="connsiteY48" fmla="*/ 507856 h 1308438"/>
              <a:gd name="connsiteX49" fmla="*/ 1510205 w 1562809"/>
              <a:gd name="connsiteY49" fmla="*/ 543574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488773 w 1562809"/>
              <a:gd name="connsiteY48" fmla="*/ 507856 h 1308438"/>
              <a:gd name="connsiteX49" fmla="*/ 1510205 w 1562809"/>
              <a:gd name="connsiteY49" fmla="*/ 543574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510205 w 1562809"/>
              <a:gd name="connsiteY49" fmla="*/ 543574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341136 w 1562809"/>
              <a:gd name="connsiteY55" fmla="*/ 769793 h 1308438"/>
              <a:gd name="connsiteX56" fmla="*/ 1312561 w 1562809"/>
              <a:gd name="connsiteY56" fmla="*/ 736456 h 1308438"/>
              <a:gd name="connsiteX57" fmla="*/ 1279225 w 1562809"/>
              <a:gd name="connsiteY57" fmla="*/ 722168 h 1308438"/>
              <a:gd name="connsiteX58" fmla="*/ 1245886 w 1562809"/>
              <a:gd name="connsiteY58" fmla="*/ 724549 h 1308438"/>
              <a:gd name="connsiteX59" fmla="*/ 1195880 w 1562809"/>
              <a:gd name="connsiteY59" fmla="*/ 748362 h 1308438"/>
              <a:gd name="connsiteX60" fmla="*/ 1172067 w 1562809"/>
              <a:gd name="connsiteY60" fmla="*/ 762649 h 1308438"/>
              <a:gd name="connsiteX61" fmla="*/ 1103013 w 1562809"/>
              <a:gd name="connsiteY61" fmla="*/ 779318 h 1308438"/>
              <a:gd name="connsiteX62" fmla="*/ 1081580 w 1562809"/>
              <a:gd name="connsiteY62" fmla="*/ 810274 h 1308438"/>
              <a:gd name="connsiteX63" fmla="*/ 1079198 w 1562809"/>
              <a:gd name="connsiteY63" fmla="*/ 888856 h 1308438"/>
              <a:gd name="connsiteX64" fmla="*/ 1081582 w 1562809"/>
              <a:gd name="connsiteY64" fmla="*/ 915048 h 1308438"/>
              <a:gd name="connsiteX65" fmla="*/ 981567 w 1562809"/>
              <a:gd name="connsiteY65" fmla="*/ 965056 h 1308438"/>
              <a:gd name="connsiteX66" fmla="*/ 938705 w 1562809"/>
              <a:gd name="connsiteY66" fmla="*/ 965056 h 1308438"/>
              <a:gd name="connsiteX67" fmla="*/ 848219 w 1562809"/>
              <a:gd name="connsiteY67" fmla="*/ 1000773 h 1308438"/>
              <a:gd name="connsiteX68" fmla="*/ 826786 w 1562809"/>
              <a:gd name="connsiteY68" fmla="*/ 1041256 h 1308438"/>
              <a:gd name="connsiteX69" fmla="*/ 826788 w 1562809"/>
              <a:gd name="connsiteY69" fmla="*/ 1091262 h 1308438"/>
              <a:gd name="connsiteX70" fmla="*/ 776780 w 1562809"/>
              <a:gd name="connsiteY70" fmla="*/ 1131743 h 1308438"/>
              <a:gd name="connsiteX71" fmla="*/ 760113 w 1562809"/>
              <a:gd name="connsiteY71" fmla="*/ 1162699 h 1308438"/>
              <a:gd name="connsiteX72" fmla="*/ 762492 w 1562809"/>
              <a:gd name="connsiteY72" fmla="*/ 1184131 h 1308438"/>
              <a:gd name="connsiteX73" fmla="*/ 795830 w 1562809"/>
              <a:gd name="connsiteY73" fmla="*/ 1179368 h 1308438"/>
              <a:gd name="connsiteX74" fmla="*/ 819644 w 1562809"/>
              <a:gd name="connsiteY74" fmla="*/ 1203180 h 1308438"/>
              <a:gd name="connsiteX75" fmla="*/ 807736 w 1562809"/>
              <a:gd name="connsiteY75" fmla="*/ 1236518 h 1308438"/>
              <a:gd name="connsiteX76" fmla="*/ 805355 w 1562809"/>
              <a:gd name="connsiteY76" fmla="*/ 1274618 h 1308438"/>
              <a:gd name="connsiteX77" fmla="*/ 726775 w 1562809"/>
              <a:gd name="connsiteY77" fmla="*/ 1303193 h 1308438"/>
              <a:gd name="connsiteX78" fmla="*/ 681531 w 1562809"/>
              <a:gd name="connsiteY78" fmla="*/ 1255568 h 1308438"/>
              <a:gd name="connsiteX79" fmla="*/ 664861 w 1562809"/>
              <a:gd name="connsiteY79" fmla="*/ 1176987 h 1308438"/>
              <a:gd name="connsiteX80" fmla="*/ 636285 w 1562809"/>
              <a:gd name="connsiteY80" fmla="*/ 1153174 h 1308438"/>
              <a:gd name="connsiteX81" fmla="*/ 591042 w 1562809"/>
              <a:gd name="connsiteY81" fmla="*/ 1115074 h 1308438"/>
              <a:gd name="connsiteX82" fmla="*/ 502936 w 1562809"/>
              <a:gd name="connsiteY82" fmla="*/ 1069830 h 1308438"/>
              <a:gd name="connsiteX83" fmla="*/ 479124 w 1562809"/>
              <a:gd name="connsiteY83" fmla="*/ 991249 h 1308438"/>
              <a:gd name="connsiteX84" fmla="*/ 443406 w 1562809"/>
              <a:gd name="connsiteY84" fmla="*/ 926956 h 1308438"/>
              <a:gd name="connsiteX85" fmla="*/ 348157 w 1562809"/>
              <a:gd name="connsiteY85" fmla="*/ 891238 h 1308438"/>
              <a:gd name="connsiteX86" fmla="*/ 238619 w 1562809"/>
              <a:gd name="connsiteY86" fmla="*/ 896000 h 1308438"/>
              <a:gd name="connsiteX87" fmla="*/ 186232 w 1562809"/>
              <a:gd name="connsiteY87" fmla="*/ 881712 h 1308438"/>
              <a:gd name="connsiteX88" fmla="*/ 160038 w 1562809"/>
              <a:gd name="connsiteY88" fmla="*/ 824562 h 1308438"/>
              <a:gd name="connsiteX89" fmla="*/ 83833 w 1562809"/>
              <a:gd name="connsiteY89" fmla="*/ 722168 h 1308438"/>
              <a:gd name="connsiteX90" fmla="*/ 2875 w 1562809"/>
              <a:gd name="connsiteY90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312561 w 1562809"/>
              <a:gd name="connsiteY55" fmla="*/ 736456 h 1308438"/>
              <a:gd name="connsiteX56" fmla="*/ 1279225 w 1562809"/>
              <a:gd name="connsiteY56" fmla="*/ 722168 h 1308438"/>
              <a:gd name="connsiteX57" fmla="*/ 1245886 w 1562809"/>
              <a:gd name="connsiteY57" fmla="*/ 724549 h 1308438"/>
              <a:gd name="connsiteX58" fmla="*/ 1195880 w 1562809"/>
              <a:gd name="connsiteY58" fmla="*/ 748362 h 1308438"/>
              <a:gd name="connsiteX59" fmla="*/ 1172067 w 1562809"/>
              <a:gd name="connsiteY59" fmla="*/ 762649 h 1308438"/>
              <a:gd name="connsiteX60" fmla="*/ 1103013 w 1562809"/>
              <a:gd name="connsiteY60" fmla="*/ 779318 h 1308438"/>
              <a:gd name="connsiteX61" fmla="*/ 1081580 w 1562809"/>
              <a:gd name="connsiteY61" fmla="*/ 810274 h 1308438"/>
              <a:gd name="connsiteX62" fmla="*/ 1079198 w 1562809"/>
              <a:gd name="connsiteY62" fmla="*/ 888856 h 1308438"/>
              <a:gd name="connsiteX63" fmla="*/ 1081582 w 1562809"/>
              <a:gd name="connsiteY63" fmla="*/ 915048 h 1308438"/>
              <a:gd name="connsiteX64" fmla="*/ 981567 w 1562809"/>
              <a:gd name="connsiteY64" fmla="*/ 965056 h 1308438"/>
              <a:gd name="connsiteX65" fmla="*/ 938705 w 1562809"/>
              <a:gd name="connsiteY65" fmla="*/ 965056 h 1308438"/>
              <a:gd name="connsiteX66" fmla="*/ 848219 w 1562809"/>
              <a:gd name="connsiteY66" fmla="*/ 1000773 h 1308438"/>
              <a:gd name="connsiteX67" fmla="*/ 826786 w 1562809"/>
              <a:gd name="connsiteY67" fmla="*/ 1041256 h 1308438"/>
              <a:gd name="connsiteX68" fmla="*/ 826788 w 1562809"/>
              <a:gd name="connsiteY68" fmla="*/ 1091262 h 1308438"/>
              <a:gd name="connsiteX69" fmla="*/ 776780 w 1562809"/>
              <a:gd name="connsiteY69" fmla="*/ 1131743 h 1308438"/>
              <a:gd name="connsiteX70" fmla="*/ 760113 w 1562809"/>
              <a:gd name="connsiteY70" fmla="*/ 1162699 h 1308438"/>
              <a:gd name="connsiteX71" fmla="*/ 762492 w 1562809"/>
              <a:gd name="connsiteY71" fmla="*/ 1184131 h 1308438"/>
              <a:gd name="connsiteX72" fmla="*/ 795830 w 1562809"/>
              <a:gd name="connsiteY72" fmla="*/ 1179368 h 1308438"/>
              <a:gd name="connsiteX73" fmla="*/ 819644 w 1562809"/>
              <a:gd name="connsiteY73" fmla="*/ 1203180 h 1308438"/>
              <a:gd name="connsiteX74" fmla="*/ 807736 w 1562809"/>
              <a:gd name="connsiteY74" fmla="*/ 1236518 h 1308438"/>
              <a:gd name="connsiteX75" fmla="*/ 805355 w 1562809"/>
              <a:gd name="connsiteY75" fmla="*/ 1274618 h 1308438"/>
              <a:gd name="connsiteX76" fmla="*/ 726775 w 1562809"/>
              <a:gd name="connsiteY76" fmla="*/ 1303193 h 1308438"/>
              <a:gd name="connsiteX77" fmla="*/ 681531 w 1562809"/>
              <a:gd name="connsiteY77" fmla="*/ 1255568 h 1308438"/>
              <a:gd name="connsiteX78" fmla="*/ 664861 w 1562809"/>
              <a:gd name="connsiteY78" fmla="*/ 1176987 h 1308438"/>
              <a:gd name="connsiteX79" fmla="*/ 636285 w 1562809"/>
              <a:gd name="connsiteY79" fmla="*/ 1153174 h 1308438"/>
              <a:gd name="connsiteX80" fmla="*/ 591042 w 1562809"/>
              <a:gd name="connsiteY80" fmla="*/ 1115074 h 1308438"/>
              <a:gd name="connsiteX81" fmla="*/ 502936 w 1562809"/>
              <a:gd name="connsiteY81" fmla="*/ 1069830 h 1308438"/>
              <a:gd name="connsiteX82" fmla="*/ 479124 w 1562809"/>
              <a:gd name="connsiteY82" fmla="*/ 991249 h 1308438"/>
              <a:gd name="connsiteX83" fmla="*/ 443406 w 1562809"/>
              <a:gd name="connsiteY83" fmla="*/ 926956 h 1308438"/>
              <a:gd name="connsiteX84" fmla="*/ 348157 w 1562809"/>
              <a:gd name="connsiteY84" fmla="*/ 891238 h 1308438"/>
              <a:gd name="connsiteX85" fmla="*/ 238619 w 1562809"/>
              <a:gd name="connsiteY85" fmla="*/ 896000 h 1308438"/>
              <a:gd name="connsiteX86" fmla="*/ 186232 w 1562809"/>
              <a:gd name="connsiteY86" fmla="*/ 881712 h 1308438"/>
              <a:gd name="connsiteX87" fmla="*/ 160038 w 1562809"/>
              <a:gd name="connsiteY87" fmla="*/ 824562 h 1308438"/>
              <a:gd name="connsiteX88" fmla="*/ 83833 w 1562809"/>
              <a:gd name="connsiteY88" fmla="*/ 722168 h 1308438"/>
              <a:gd name="connsiteX89" fmla="*/ 2875 w 1562809"/>
              <a:gd name="connsiteY8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67342 w 1562809"/>
              <a:gd name="connsiteY53" fmla="*/ 743599 h 1308438"/>
              <a:gd name="connsiteX54" fmla="*/ 1312561 w 1562809"/>
              <a:gd name="connsiteY54" fmla="*/ 736456 h 1308438"/>
              <a:gd name="connsiteX55" fmla="*/ 1279225 w 1562809"/>
              <a:gd name="connsiteY55" fmla="*/ 722168 h 1308438"/>
              <a:gd name="connsiteX56" fmla="*/ 1245886 w 1562809"/>
              <a:gd name="connsiteY56" fmla="*/ 724549 h 1308438"/>
              <a:gd name="connsiteX57" fmla="*/ 1195880 w 1562809"/>
              <a:gd name="connsiteY57" fmla="*/ 748362 h 1308438"/>
              <a:gd name="connsiteX58" fmla="*/ 1172067 w 1562809"/>
              <a:gd name="connsiteY58" fmla="*/ 762649 h 1308438"/>
              <a:gd name="connsiteX59" fmla="*/ 1103013 w 1562809"/>
              <a:gd name="connsiteY59" fmla="*/ 779318 h 1308438"/>
              <a:gd name="connsiteX60" fmla="*/ 1081580 w 1562809"/>
              <a:gd name="connsiteY60" fmla="*/ 810274 h 1308438"/>
              <a:gd name="connsiteX61" fmla="*/ 1079198 w 1562809"/>
              <a:gd name="connsiteY61" fmla="*/ 888856 h 1308438"/>
              <a:gd name="connsiteX62" fmla="*/ 1081582 w 1562809"/>
              <a:gd name="connsiteY62" fmla="*/ 915048 h 1308438"/>
              <a:gd name="connsiteX63" fmla="*/ 981567 w 1562809"/>
              <a:gd name="connsiteY63" fmla="*/ 965056 h 1308438"/>
              <a:gd name="connsiteX64" fmla="*/ 938705 w 1562809"/>
              <a:gd name="connsiteY64" fmla="*/ 965056 h 1308438"/>
              <a:gd name="connsiteX65" fmla="*/ 848219 w 1562809"/>
              <a:gd name="connsiteY65" fmla="*/ 1000773 h 1308438"/>
              <a:gd name="connsiteX66" fmla="*/ 826786 w 1562809"/>
              <a:gd name="connsiteY66" fmla="*/ 1041256 h 1308438"/>
              <a:gd name="connsiteX67" fmla="*/ 826788 w 1562809"/>
              <a:gd name="connsiteY67" fmla="*/ 1091262 h 1308438"/>
              <a:gd name="connsiteX68" fmla="*/ 776780 w 1562809"/>
              <a:gd name="connsiteY68" fmla="*/ 1131743 h 1308438"/>
              <a:gd name="connsiteX69" fmla="*/ 760113 w 1562809"/>
              <a:gd name="connsiteY69" fmla="*/ 1162699 h 1308438"/>
              <a:gd name="connsiteX70" fmla="*/ 762492 w 1562809"/>
              <a:gd name="connsiteY70" fmla="*/ 1184131 h 1308438"/>
              <a:gd name="connsiteX71" fmla="*/ 795830 w 1562809"/>
              <a:gd name="connsiteY71" fmla="*/ 1179368 h 1308438"/>
              <a:gd name="connsiteX72" fmla="*/ 819644 w 1562809"/>
              <a:gd name="connsiteY72" fmla="*/ 1203180 h 1308438"/>
              <a:gd name="connsiteX73" fmla="*/ 807736 w 1562809"/>
              <a:gd name="connsiteY73" fmla="*/ 1236518 h 1308438"/>
              <a:gd name="connsiteX74" fmla="*/ 805355 w 1562809"/>
              <a:gd name="connsiteY74" fmla="*/ 1274618 h 1308438"/>
              <a:gd name="connsiteX75" fmla="*/ 726775 w 1562809"/>
              <a:gd name="connsiteY75" fmla="*/ 1303193 h 1308438"/>
              <a:gd name="connsiteX76" fmla="*/ 681531 w 1562809"/>
              <a:gd name="connsiteY76" fmla="*/ 1255568 h 1308438"/>
              <a:gd name="connsiteX77" fmla="*/ 664861 w 1562809"/>
              <a:gd name="connsiteY77" fmla="*/ 1176987 h 1308438"/>
              <a:gd name="connsiteX78" fmla="*/ 636285 w 1562809"/>
              <a:gd name="connsiteY78" fmla="*/ 1153174 h 1308438"/>
              <a:gd name="connsiteX79" fmla="*/ 591042 w 1562809"/>
              <a:gd name="connsiteY79" fmla="*/ 1115074 h 1308438"/>
              <a:gd name="connsiteX80" fmla="*/ 502936 w 1562809"/>
              <a:gd name="connsiteY80" fmla="*/ 1069830 h 1308438"/>
              <a:gd name="connsiteX81" fmla="*/ 479124 w 1562809"/>
              <a:gd name="connsiteY81" fmla="*/ 991249 h 1308438"/>
              <a:gd name="connsiteX82" fmla="*/ 443406 w 1562809"/>
              <a:gd name="connsiteY82" fmla="*/ 926956 h 1308438"/>
              <a:gd name="connsiteX83" fmla="*/ 348157 w 1562809"/>
              <a:gd name="connsiteY83" fmla="*/ 891238 h 1308438"/>
              <a:gd name="connsiteX84" fmla="*/ 238619 w 1562809"/>
              <a:gd name="connsiteY84" fmla="*/ 896000 h 1308438"/>
              <a:gd name="connsiteX85" fmla="*/ 186232 w 1562809"/>
              <a:gd name="connsiteY85" fmla="*/ 881712 h 1308438"/>
              <a:gd name="connsiteX86" fmla="*/ 160038 w 1562809"/>
              <a:gd name="connsiteY86" fmla="*/ 824562 h 1308438"/>
              <a:gd name="connsiteX87" fmla="*/ 83833 w 1562809"/>
              <a:gd name="connsiteY87" fmla="*/ 722168 h 1308438"/>
              <a:gd name="connsiteX88" fmla="*/ 2875 w 1562809"/>
              <a:gd name="connsiteY8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55435 w 1562809"/>
              <a:gd name="connsiteY53" fmla="*/ 738838 h 1308438"/>
              <a:gd name="connsiteX54" fmla="*/ 1467342 w 1562809"/>
              <a:gd name="connsiteY54" fmla="*/ 743599 h 1308438"/>
              <a:gd name="connsiteX55" fmla="*/ 1312561 w 1562809"/>
              <a:gd name="connsiteY55" fmla="*/ 736456 h 1308438"/>
              <a:gd name="connsiteX56" fmla="*/ 1279225 w 1562809"/>
              <a:gd name="connsiteY56" fmla="*/ 722168 h 1308438"/>
              <a:gd name="connsiteX57" fmla="*/ 1245886 w 1562809"/>
              <a:gd name="connsiteY57" fmla="*/ 724549 h 1308438"/>
              <a:gd name="connsiteX58" fmla="*/ 1195880 w 1562809"/>
              <a:gd name="connsiteY58" fmla="*/ 748362 h 1308438"/>
              <a:gd name="connsiteX59" fmla="*/ 1172067 w 1562809"/>
              <a:gd name="connsiteY59" fmla="*/ 762649 h 1308438"/>
              <a:gd name="connsiteX60" fmla="*/ 1103013 w 1562809"/>
              <a:gd name="connsiteY60" fmla="*/ 779318 h 1308438"/>
              <a:gd name="connsiteX61" fmla="*/ 1081580 w 1562809"/>
              <a:gd name="connsiteY61" fmla="*/ 810274 h 1308438"/>
              <a:gd name="connsiteX62" fmla="*/ 1079198 w 1562809"/>
              <a:gd name="connsiteY62" fmla="*/ 888856 h 1308438"/>
              <a:gd name="connsiteX63" fmla="*/ 1081582 w 1562809"/>
              <a:gd name="connsiteY63" fmla="*/ 915048 h 1308438"/>
              <a:gd name="connsiteX64" fmla="*/ 981567 w 1562809"/>
              <a:gd name="connsiteY64" fmla="*/ 965056 h 1308438"/>
              <a:gd name="connsiteX65" fmla="*/ 938705 w 1562809"/>
              <a:gd name="connsiteY65" fmla="*/ 965056 h 1308438"/>
              <a:gd name="connsiteX66" fmla="*/ 848219 w 1562809"/>
              <a:gd name="connsiteY66" fmla="*/ 1000773 h 1308438"/>
              <a:gd name="connsiteX67" fmla="*/ 826786 w 1562809"/>
              <a:gd name="connsiteY67" fmla="*/ 1041256 h 1308438"/>
              <a:gd name="connsiteX68" fmla="*/ 826788 w 1562809"/>
              <a:gd name="connsiteY68" fmla="*/ 1091262 h 1308438"/>
              <a:gd name="connsiteX69" fmla="*/ 776780 w 1562809"/>
              <a:gd name="connsiteY69" fmla="*/ 1131743 h 1308438"/>
              <a:gd name="connsiteX70" fmla="*/ 760113 w 1562809"/>
              <a:gd name="connsiteY70" fmla="*/ 1162699 h 1308438"/>
              <a:gd name="connsiteX71" fmla="*/ 762492 w 1562809"/>
              <a:gd name="connsiteY71" fmla="*/ 1184131 h 1308438"/>
              <a:gd name="connsiteX72" fmla="*/ 795830 w 1562809"/>
              <a:gd name="connsiteY72" fmla="*/ 1179368 h 1308438"/>
              <a:gd name="connsiteX73" fmla="*/ 819644 w 1562809"/>
              <a:gd name="connsiteY73" fmla="*/ 1203180 h 1308438"/>
              <a:gd name="connsiteX74" fmla="*/ 807736 w 1562809"/>
              <a:gd name="connsiteY74" fmla="*/ 1236518 h 1308438"/>
              <a:gd name="connsiteX75" fmla="*/ 805355 w 1562809"/>
              <a:gd name="connsiteY75" fmla="*/ 1274618 h 1308438"/>
              <a:gd name="connsiteX76" fmla="*/ 726775 w 1562809"/>
              <a:gd name="connsiteY76" fmla="*/ 1303193 h 1308438"/>
              <a:gd name="connsiteX77" fmla="*/ 681531 w 1562809"/>
              <a:gd name="connsiteY77" fmla="*/ 1255568 h 1308438"/>
              <a:gd name="connsiteX78" fmla="*/ 664861 w 1562809"/>
              <a:gd name="connsiteY78" fmla="*/ 1176987 h 1308438"/>
              <a:gd name="connsiteX79" fmla="*/ 636285 w 1562809"/>
              <a:gd name="connsiteY79" fmla="*/ 1153174 h 1308438"/>
              <a:gd name="connsiteX80" fmla="*/ 591042 w 1562809"/>
              <a:gd name="connsiteY80" fmla="*/ 1115074 h 1308438"/>
              <a:gd name="connsiteX81" fmla="*/ 502936 w 1562809"/>
              <a:gd name="connsiteY81" fmla="*/ 1069830 h 1308438"/>
              <a:gd name="connsiteX82" fmla="*/ 479124 w 1562809"/>
              <a:gd name="connsiteY82" fmla="*/ 991249 h 1308438"/>
              <a:gd name="connsiteX83" fmla="*/ 443406 w 1562809"/>
              <a:gd name="connsiteY83" fmla="*/ 926956 h 1308438"/>
              <a:gd name="connsiteX84" fmla="*/ 348157 w 1562809"/>
              <a:gd name="connsiteY84" fmla="*/ 891238 h 1308438"/>
              <a:gd name="connsiteX85" fmla="*/ 238619 w 1562809"/>
              <a:gd name="connsiteY85" fmla="*/ 896000 h 1308438"/>
              <a:gd name="connsiteX86" fmla="*/ 186232 w 1562809"/>
              <a:gd name="connsiteY86" fmla="*/ 881712 h 1308438"/>
              <a:gd name="connsiteX87" fmla="*/ 160038 w 1562809"/>
              <a:gd name="connsiteY87" fmla="*/ 824562 h 1308438"/>
              <a:gd name="connsiteX88" fmla="*/ 83833 w 1562809"/>
              <a:gd name="connsiteY88" fmla="*/ 722168 h 1308438"/>
              <a:gd name="connsiteX89" fmla="*/ 2875 w 1562809"/>
              <a:gd name="connsiteY8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55435 w 1562809"/>
              <a:gd name="connsiteY53" fmla="*/ 738838 h 1308438"/>
              <a:gd name="connsiteX54" fmla="*/ 1312561 w 1562809"/>
              <a:gd name="connsiteY54" fmla="*/ 736456 h 1308438"/>
              <a:gd name="connsiteX55" fmla="*/ 1279225 w 1562809"/>
              <a:gd name="connsiteY55" fmla="*/ 722168 h 1308438"/>
              <a:gd name="connsiteX56" fmla="*/ 1245886 w 1562809"/>
              <a:gd name="connsiteY56" fmla="*/ 724549 h 1308438"/>
              <a:gd name="connsiteX57" fmla="*/ 1195880 w 1562809"/>
              <a:gd name="connsiteY57" fmla="*/ 748362 h 1308438"/>
              <a:gd name="connsiteX58" fmla="*/ 1172067 w 1562809"/>
              <a:gd name="connsiteY58" fmla="*/ 762649 h 1308438"/>
              <a:gd name="connsiteX59" fmla="*/ 1103013 w 1562809"/>
              <a:gd name="connsiteY59" fmla="*/ 779318 h 1308438"/>
              <a:gd name="connsiteX60" fmla="*/ 1081580 w 1562809"/>
              <a:gd name="connsiteY60" fmla="*/ 810274 h 1308438"/>
              <a:gd name="connsiteX61" fmla="*/ 1079198 w 1562809"/>
              <a:gd name="connsiteY61" fmla="*/ 888856 h 1308438"/>
              <a:gd name="connsiteX62" fmla="*/ 1081582 w 1562809"/>
              <a:gd name="connsiteY62" fmla="*/ 915048 h 1308438"/>
              <a:gd name="connsiteX63" fmla="*/ 981567 w 1562809"/>
              <a:gd name="connsiteY63" fmla="*/ 965056 h 1308438"/>
              <a:gd name="connsiteX64" fmla="*/ 938705 w 1562809"/>
              <a:gd name="connsiteY64" fmla="*/ 965056 h 1308438"/>
              <a:gd name="connsiteX65" fmla="*/ 848219 w 1562809"/>
              <a:gd name="connsiteY65" fmla="*/ 1000773 h 1308438"/>
              <a:gd name="connsiteX66" fmla="*/ 826786 w 1562809"/>
              <a:gd name="connsiteY66" fmla="*/ 1041256 h 1308438"/>
              <a:gd name="connsiteX67" fmla="*/ 826788 w 1562809"/>
              <a:gd name="connsiteY67" fmla="*/ 1091262 h 1308438"/>
              <a:gd name="connsiteX68" fmla="*/ 776780 w 1562809"/>
              <a:gd name="connsiteY68" fmla="*/ 1131743 h 1308438"/>
              <a:gd name="connsiteX69" fmla="*/ 760113 w 1562809"/>
              <a:gd name="connsiteY69" fmla="*/ 1162699 h 1308438"/>
              <a:gd name="connsiteX70" fmla="*/ 762492 w 1562809"/>
              <a:gd name="connsiteY70" fmla="*/ 1184131 h 1308438"/>
              <a:gd name="connsiteX71" fmla="*/ 795830 w 1562809"/>
              <a:gd name="connsiteY71" fmla="*/ 1179368 h 1308438"/>
              <a:gd name="connsiteX72" fmla="*/ 819644 w 1562809"/>
              <a:gd name="connsiteY72" fmla="*/ 1203180 h 1308438"/>
              <a:gd name="connsiteX73" fmla="*/ 807736 w 1562809"/>
              <a:gd name="connsiteY73" fmla="*/ 1236518 h 1308438"/>
              <a:gd name="connsiteX74" fmla="*/ 805355 w 1562809"/>
              <a:gd name="connsiteY74" fmla="*/ 1274618 h 1308438"/>
              <a:gd name="connsiteX75" fmla="*/ 726775 w 1562809"/>
              <a:gd name="connsiteY75" fmla="*/ 1303193 h 1308438"/>
              <a:gd name="connsiteX76" fmla="*/ 681531 w 1562809"/>
              <a:gd name="connsiteY76" fmla="*/ 1255568 h 1308438"/>
              <a:gd name="connsiteX77" fmla="*/ 664861 w 1562809"/>
              <a:gd name="connsiteY77" fmla="*/ 1176987 h 1308438"/>
              <a:gd name="connsiteX78" fmla="*/ 636285 w 1562809"/>
              <a:gd name="connsiteY78" fmla="*/ 1153174 h 1308438"/>
              <a:gd name="connsiteX79" fmla="*/ 591042 w 1562809"/>
              <a:gd name="connsiteY79" fmla="*/ 1115074 h 1308438"/>
              <a:gd name="connsiteX80" fmla="*/ 502936 w 1562809"/>
              <a:gd name="connsiteY80" fmla="*/ 1069830 h 1308438"/>
              <a:gd name="connsiteX81" fmla="*/ 479124 w 1562809"/>
              <a:gd name="connsiteY81" fmla="*/ 991249 h 1308438"/>
              <a:gd name="connsiteX82" fmla="*/ 443406 w 1562809"/>
              <a:gd name="connsiteY82" fmla="*/ 926956 h 1308438"/>
              <a:gd name="connsiteX83" fmla="*/ 348157 w 1562809"/>
              <a:gd name="connsiteY83" fmla="*/ 891238 h 1308438"/>
              <a:gd name="connsiteX84" fmla="*/ 238619 w 1562809"/>
              <a:gd name="connsiteY84" fmla="*/ 896000 h 1308438"/>
              <a:gd name="connsiteX85" fmla="*/ 186232 w 1562809"/>
              <a:gd name="connsiteY85" fmla="*/ 881712 h 1308438"/>
              <a:gd name="connsiteX86" fmla="*/ 160038 w 1562809"/>
              <a:gd name="connsiteY86" fmla="*/ 824562 h 1308438"/>
              <a:gd name="connsiteX87" fmla="*/ 83833 w 1562809"/>
              <a:gd name="connsiteY87" fmla="*/ 722168 h 1308438"/>
              <a:gd name="connsiteX88" fmla="*/ 2875 w 1562809"/>
              <a:gd name="connsiteY8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312561 w 1562809"/>
              <a:gd name="connsiteY53" fmla="*/ 736456 h 1308438"/>
              <a:gd name="connsiteX54" fmla="*/ 1279225 w 1562809"/>
              <a:gd name="connsiteY54" fmla="*/ 722168 h 1308438"/>
              <a:gd name="connsiteX55" fmla="*/ 1245886 w 1562809"/>
              <a:gd name="connsiteY55" fmla="*/ 724549 h 1308438"/>
              <a:gd name="connsiteX56" fmla="*/ 1195880 w 1562809"/>
              <a:gd name="connsiteY56" fmla="*/ 748362 h 1308438"/>
              <a:gd name="connsiteX57" fmla="*/ 1172067 w 1562809"/>
              <a:gd name="connsiteY57" fmla="*/ 762649 h 1308438"/>
              <a:gd name="connsiteX58" fmla="*/ 1103013 w 1562809"/>
              <a:gd name="connsiteY58" fmla="*/ 779318 h 1308438"/>
              <a:gd name="connsiteX59" fmla="*/ 1081580 w 1562809"/>
              <a:gd name="connsiteY59" fmla="*/ 810274 h 1308438"/>
              <a:gd name="connsiteX60" fmla="*/ 1079198 w 1562809"/>
              <a:gd name="connsiteY60" fmla="*/ 888856 h 1308438"/>
              <a:gd name="connsiteX61" fmla="*/ 1081582 w 1562809"/>
              <a:gd name="connsiteY61" fmla="*/ 915048 h 1308438"/>
              <a:gd name="connsiteX62" fmla="*/ 981567 w 1562809"/>
              <a:gd name="connsiteY62" fmla="*/ 965056 h 1308438"/>
              <a:gd name="connsiteX63" fmla="*/ 938705 w 1562809"/>
              <a:gd name="connsiteY63" fmla="*/ 965056 h 1308438"/>
              <a:gd name="connsiteX64" fmla="*/ 848219 w 1562809"/>
              <a:gd name="connsiteY64" fmla="*/ 1000773 h 1308438"/>
              <a:gd name="connsiteX65" fmla="*/ 826786 w 1562809"/>
              <a:gd name="connsiteY65" fmla="*/ 1041256 h 1308438"/>
              <a:gd name="connsiteX66" fmla="*/ 826788 w 1562809"/>
              <a:gd name="connsiteY66" fmla="*/ 1091262 h 1308438"/>
              <a:gd name="connsiteX67" fmla="*/ 776780 w 1562809"/>
              <a:gd name="connsiteY67" fmla="*/ 1131743 h 1308438"/>
              <a:gd name="connsiteX68" fmla="*/ 760113 w 1562809"/>
              <a:gd name="connsiteY68" fmla="*/ 1162699 h 1308438"/>
              <a:gd name="connsiteX69" fmla="*/ 762492 w 1562809"/>
              <a:gd name="connsiteY69" fmla="*/ 1184131 h 1308438"/>
              <a:gd name="connsiteX70" fmla="*/ 795830 w 1562809"/>
              <a:gd name="connsiteY70" fmla="*/ 1179368 h 1308438"/>
              <a:gd name="connsiteX71" fmla="*/ 819644 w 1562809"/>
              <a:gd name="connsiteY71" fmla="*/ 1203180 h 1308438"/>
              <a:gd name="connsiteX72" fmla="*/ 807736 w 1562809"/>
              <a:gd name="connsiteY72" fmla="*/ 1236518 h 1308438"/>
              <a:gd name="connsiteX73" fmla="*/ 805355 w 1562809"/>
              <a:gd name="connsiteY73" fmla="*/ 1274618 h 1308438"/>
              <a:gd name="connsiteX74" fmla="*/ 726775 w 1562809"/>
              <a:gd name="connsiteY74" fmla="*/ 1303193 h 1308438"/>
              <a:gd name="connsiteX75" fmla="*/ 681531 w 1562809"/>
              <a:gd name="connsiteY75" fmla="*/ 1255568 h 1308438"/>
              <a:gd name="connsiteX76" fmla="*/ 664861 w 1562809"/>
              <a:gd name="connsiteY76" fmla="*/ 1176987 h 1308438"/>
              <a:gd name="connsiteX77" fmla="*/ 636285 w 1562809"/>
              <a:gd name="connsiteY77" fmla="*/ 1153174 h 1308438"/>
              <a:gd name="connsiteX78" fmla="*/ 591042 w 1562809"/>
              <a:gd name="connsiteY78" fmla="*/ 1115074 h 1308438"/>
              <a:gd name="connsiteX79" fmla="*/ 502936 w 1562809"/>
              <a:gd name="connsiteY79" fmla="*/ 1069830 h 1308438"/>
              <a:gd name="connsiteX80" fmla="*/ 479124 w 1562809"/>
              <a:gd name="connsiteY80" fmla="*/ 991249 h 1308438"/>
              <a:gd name="connsiteX81" fmla="*/ 443406 w 1562809"/>
              <a:gd name="connsiteY81" fmla="*/ 926956 h 1308438"/>
              <a:gd name="connsiteX82" fmla="*/ 348157 w 1562809"/>
              <a:gd name="connsiteY82" fmla="*/ 891238 h 1308438"/>
              <a:gd name="connsiteX83" fmla="*/ 238619 w 1562809"/>
              <a:gd name="connsiteY83" fmla="*/ 896000 h 1308438"/>
              <a:gd name="connsiteX84" fmla="*/ 186232 w 1562809"/>
              <a:gd name="connsiteY84" fmla="*/ 881712 h 1308438"/>
              <a:gd name="connsiteX85" fmla="*/ 160038 w 1562809"/>
              <a:gd name="connsiteY85" fmla="*/ 824562 h 1308438"/>
              <a:gd name="connsiteX86" fmla="*/ 83833 w 1562809"/>
              <a:gd name="connsiteY86" fmla="*/ 722168 h 1308438"/>
              <a:gd name="connsiteX87" fmla="*/ 2875 w 1562809"/>
              <a:gd name="connsiteY87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74472 w 1562809"/>
              <a:gd name="connsiteY51" fmla="*/ 588819 h 1308438"/>
              <a:gd name="connsiteX52" fmla="*/ 1388760 w 1562809"/>
              <a:gd name="connsiteY52" fmla="*/ 629299 h 1308438"/>
              <a:gd name="connsiteX53" fmla="*/ 1341136 w 1562809"/>
              <a:gd name="connsiteY53" fmla="*/ 684068 h 1308438"/>
              <a:gd name="connsiteX54" fmla="*/ 1312561 w 1562809"/>
              <a:gd name="connsiteY54" fmla="*/ 736456 h 1308438"/>
              <a:gd name="connsiteX55" fmla="*/ 1279225 w 1562809"/>
              <a:gd name="connsiteY55" fmla="*/ 722168 h 1308438"/>
              <a:gd name="connsiteX56" fmla="*/ 1245886 w 1562809"/>
              <a:gd name="connsiteY56" fmla="*/ 724549 h 1308438"/>
              <a:gd name="connsiteX57" fmla="*/ 1195880 w 1562809"/>
              <a:gd name="connsiteY57" fmla="*/ 748362 h 1308438"/>
              <a:gd name="connsiteX58" fmla="*/ 1172067 w 1562809"/>
              <a:gd name="connsiteY58" fmla="*/ 762649 h 1308438"/>
              <a:gd name="connsiteX59" fmla="*/ 1103013 w 1562809"/>
              <a:gd name="connsiteY59" fmla="*/ 779318 h 1308438"/>
              <a:gd name="connsiteX60" fmla="*/ 1081580 w 1562809"/>
              <a:gd name="connsiteY60" fmla="*/ 810274 h 1308438"/>
              <a:gd name="connsiteX61" fmla="*/ 1079198 w 1562809"/>
              <a:gd name="connsiteY61" fmla="*/ 888856 h 1308438"/>
              <a:gd name="connsiteX62" fmla="*/ 1081582 w 1562809"/>
              <a:gd name="connsiteY62" fmla="*/ 915048 h 1308438"/>
              <a:gd name="connsiteX63" fmla="*/ 981567 w 1562809"/>
              <a:gd name="connsiteY63" fmla="*/ 965056 h 1308438"/>
              <a:gd name="connsiteX64" fmla="*/ 938705 w 1562809"/>
              <a:gd name="connsiteY64" fmla="*/ 965056 h 1308438"/>
              <a:gd name="connsiteX65" fmla="*/ 848219 w 1562809"/>
              <a:gd name="connsiteY65" fmla="*/ 1000773 h 1308438"/>
              <a:gd name="connsiteX66" fmla="*/ 826786 w 1562809"/>
              <a:gd name="connsiteY66" fmla="*/ 1041256 h 1308438"/>
              <a:gd name="connsiteX67" fmla="*/ 826788 w 1562809"/>
              <a:gd name="connsiteY67" fmla="*/ 1091262 h 1308438"/>
              <a:gd name="connsiteX68" fmla="*/ 776780 w 1562809"/>
              <a:gd name="connsiteY68" fmla="*/ 1131743 h 1308438"/>
              <a:gd name="connsiteX69" fmla="*/ 760113 w 1562809"/>
              <a:gd name="connsiteY69" fmla="*/ 1162699 h 1308438"/>
              <a:gd name="connsiteX70" fmla="*/ 762492 w 1562809"/>
              <a:gd name="connsiteY70" fmla="*/ 1184131 h 1308438"/>
              <a:gd name="connsiteX71" fmla="*/ 795830 w 1562809"/>
              <a:gd name="connsiteY71" fmla="*/ 1179368 h 1308438"/>
              <a:gd name="connsiteX72" fmla="*/ 819644 w 1562809"/>
              <a:gd name="connsiteY72" fmla="*/ 1203180 h 1308438"/>
              <a:gd name="connsiteX73" fmla="*/ 807736 w 1562809"/>
              <a:gd name="connsiteY73" fmla="*/ 1236518 h 1308438"/>
              <a:gd name="connsiteX74" fmla="*/ 805355 w 1562809"/>
              <a:gd name="connsiteY74" fmla="*/ 1274618 h 1308438"/>
              <a:gd name="connsiteX75" fmla="*/ 726775 w 1562809"/>
              <a:gd name="connsiteY75" fmla="*/ 1303193 h 1308438"/>
              <a:gd name="connsiteX76" fmla="*/ 681531 w 1562809"/>
              <a:gd name="connsiteY76" fmla="*/ 1255568 h 1308438"/>
              <a:gd name="connsiteX77" fmla="*/ 664861 w 1562809"/>
              <a:gd name="connsiteY77" fmla="*/ 1176987 h 1308438"/>
              <a:gd name="connsiteX78" fmla="*/ 636285 w 1562809"/>
              <a:gd name="connsiteY78" fmla="*/ 1153174 h 1308438"/>
              <a:gd name="connsiteX79" fmla="*/ 591042 w 1562809"/>
              <a:gd name="connsiteY79" fmla="*/ 1115074 h 1308438"/>
              <a:gd name="connsiteX80" fmla="*/ 502936 w 1562809"/>
              <a:gd name="connsiteY80" fmla="*/ 1069830 h 1308438"/>
              <a:gd name="connsiteX81" fmla="*/ 479124 w 1562809"/>
              <a:gd name="connsiteY81" fmla="*/ 991249 h 1308438"/>
              <a:gd name="connsiteX82" fmla="*/ 443406 w 1562809"/>
              <a:gd name="connsiteY82" fmla="*/ 926956 h 1308438"/>
              <a:gd name="connsiteX83" fmla="*/ 348157 w 1562809"/>
              <a:gd name="connsiteY83" fmla="*/ 891238 h 1308438"/>
              <a:gd name="connsiteX84" fmla="*/ 238619 w 1562809"/>
              <a:gd name="connsiteY84" fmla="*/ 896000 h 1308438"/>
              <a:gd name="connsiteX85" fmla="*/ 186232 w 1562809"/>
              <a:gd name="connsiteY85" fmla="*/ 881712 h 1308438"/>
              <a:gd name="connsiteX86" fmla="*/ 160038 w 1562809"/>
              <a:gd name="connsiteY86" fmla="*/ 824562 h 1308438"/>
              <a:gd name="connsiteX87" fmla="*/ 83833 w 1562809"/>
              <a:gd name="connsiteY87" fmla="*/ 722168 h 1308438"/>
              <a:gd name="connsiteX88" fmla="*/ 2875 w 1562809"/>
              <a:gd name="connsiteY8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298272 w 1562809"/>
              <a:gd name="connsiteY49" fmla="*/ 464994 h 1308438"/>
              <a:gd name="connsiteX50" fmla="*/ 1360186 w 1562809"/>
              <a:gd name="connsiteY50" fmla="*/ 491187 h 1308438"/>
              <a:gd name="connsiteX51" fmla="*/ 1381617 w 1562809"/>
              <a:gd name="connsiteY51" fmla="*/ 545955 h 1308438"/>
              <a:gd name="connsiteX52" fmla="*/ 1374472 w 1562809"/>
              <a:gd name="connsiteY52" fmla="*/ 588819 h 1308438"/>
              <a:gd name="connsiteX53" fmla="*/ 1388760 w 1562809"/>
              <a:gd name="connsiteY53" fmla="*/ 629299 h 1308438"/>
              <a:gd name="connsiteX54" fmla="*/ 1341136 w 1562809"/>
              <a:gd name="connsiteY54" fmla="*/ 684068 h 1308438"/>
              <a:gd name="connsiteX55" fmla="*/ 1312561 w 1562809"/>
              <a:gd name="connsiteY55" fmla="*/ 736456 h 1308438"/>
              <a:gd name="connsiteX56" fmla="*/ 1279225 w 1562809"/>
              <a:gd name="connsiteY56" fmla="*/ 722168 h 1308438"/>
              <a:gd name="connsiteX57" fmla="*/ 1245886 w 1562809"/>
              <a:gd name="connsiteY57" fmla="*/ 724549 h 1308438"/>
              <a:gd name="connsiteX58" fmla="*/ 1195880 w 1562809"/>
              <a:gd name="connsiteY58" fmla="*/ 748362 h 1308438"/>
              <a:gd name="connsiteX59" fmla="*/ 1172067 w 1562809"/>
              <a:gd name="connsiteY59" fmla="*/ 762649 h 1308438"/>
              <a:gd name="connsiteX60" fmla="*/ 1103013 w 1562809"/>
              <a:gd name="connsiteY60" fmla="*/ 779318 h 1308438"/>
              <a:gd name="connsiteX61" fmla="*/ 1081580 w 1562809"/>
              <a:gd name="connsiteY61" fmla="*/ 810274 h 1308438"/>
              <a:gd name="connsiteX62" fmla="*/ 1079198 w 1562809"/>
              <a:gd name="connsiteY62" fmla="*/ 888856 h 1308438"/>
              <a:gd name="connsiteX63" fmla="*/ 1081582 w 1562809"/>
              <a:gd name="connsiteY63" fmla="*/ 915048 h 1308438"/>
              <a:gd name="connsiteX64" fmla="*/ 981567 w 1562809"/>
              <a:gd name="connsiteY64" fmla="*/ 965056 h 1308438"/>
              <a:gd name="connsiteX65" fmla="*/ 938705 w 1562809"/>
              <a:gd name="connsiteY65" fmla="*/ 965056 h 1308438"/>
              <a:gd name="connsiteX66" fmla="*/ 848219 w 1562809"/>
              <a:gd name="connsiteY66" fmla="*/ 1000773 h 1308438"/>
              <a:gd name="connsiteX67" fmla="*/ 826786 w 1562809"/>
              <a:gd name="connsiteY67" fmla="*/ 1041256 h 1308438"/>
              <a:gd name="connsiteX68" fmla="*/ 826788 w 1562809"/>
              <a:gd name="connsiteY68" fmla="*/ 1091262 h 1308438"/>
              <a:gd name="connsiteX69" fmla="*/ 776780 w 1562809"/>
              <a:gd name="connsiteY69" fmla="*/ 1131743 h 1308438"/>
              <a:gd name="connsiteX70" fmla="*/ 760113 w 1562809"/>
              <a:gd name="connsiteY70" fmla="*/ 1162699 h 1308438"/>
              <a:gd name="connsiteX71" fmla="*/ 762492 w 1562809"/>
              <a:gd name="connsiteY71" fmla="*/ 1184131 h 1308438"/>
              <a:gd name="connsiteX72" fmla="*/ 795830 w 1562809"/>
              <a:gd name="connsiteY72" fmla="*/ 1179368 h 1308438"/>
              <a:gd name="connsiteX73" fmla="*/ 819644 w 1562809"/>
              <a:gd name="connsiteY73" fmla="*/ 1203180 h 1308438"/>
              <a:gd name="connsiteX74" fmla="*/ 807736 w 1562809"/>
              <a:gd name="connsiteY74" fmla="*/ 1236518 h 1308438"/>
              <a:gd name="connsiteX75" fmla="*/ 805355 w 1562809"/>
              <a:gd name="connsiteY75" fmla="*/ 1274618 h 1308438"/>
              <a:gd name="connsiteX76" fmla="*/ 726775 w 1562809"/>
              <a:gd name="connsiteY76" fmla="*/ 1303193 h 1308438"/>
              <a:gd name="connsiteX77" fmla="*/ 681531 w 1562809"/>
              <a:gd name="connsiteY77" fmla="*/ 1255568 h 1308438"/>
              <a:gd name="connsiteX78" fmla="*/ 664861 w 1562809"/>
              <a:gd name="connsiteY78" fmla="*/ 1176987 h 1308438"/>
              <a:gd name="connsiteX79" fmla="*/ 636285 w 1562809"/>
              <a:gd name="connsiteY79" fmla="*/ 1153174 h 1308438"/>
              <a:gd name="connsiteX80" fmla="*/ 591042 w 1562809"/>
              <a:gd name="connsiteY80" fmla="*/ 1115074 h 1308438"/>
              <a:gd name="connsiteX81" fmla="*/ 502936 w 1562809"/>
              <a:gd name="connsiteY81" fmla="*/ 1069830 h 1308438"/>
              <a:gd name="connsiteX82" fmla="*/ 479124 w 1562809"/>
              <a:gd name="connsiteY82" fmla="*/ 991249 h 1308438"/>
              <a:gd name="connsiteX83" fmla="*/ 443406 w 1562809"/>
              <a:gd name="connsiteY83" fmla="*/ 926956 h 1308438"/>
              <a:gd name="connsiteX84" fmla="*/ 348157 w 1562809"/>
              <a:gd name="connsiteY84" fmla="*/ 891238 h 1308438"/>
              <a:gd name="connsiteX85" fmla="*/ 238619 w 1562809"/>
              <a:gd name="connsiteY85" fmla="*/ 896000 h 1308438"/>
              <a:gd name="connsiteX86" fmla="*/ 186232 w 1562809"/>
              <a:gd name="connsiteY86" fmla="*/ 881712 h 1308438"/>
              <a:gd name="connsiteX87" fmla="*/ 160038 w 1562809"/>
              <a:gd name="connsiteY87" fmla="*/ 824562 h 1308438"/>
              <a:gd name="connsiteX88" fmla="*/ 83833 w 1562809"/>
              <a:gd name="connsiteY88" fmla="*/ 722168 h 1308438"/>
              <a:gd name="connsiteX89" fmla="*/ 2875 w 1562809"/>
              <a:gd name="connsiteY8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345897 w 1562809"/>
              <a:gd name="connsiteY48" fmla="*/ 403082 h 1308438"/>
              <a:gd name="connsiteX49" fmla="*/ 1298273 w 1562809"/>
              <a:gd name="connsiteY49" fmla="*/ 417368 h 1308438"/>
              <a:gd name="connsiteX50" fmla="*/ 1298272 w 1562809"/>
              <a:gd name="connsiteY50" fmla="*/ 464994 h 1308438"/>
              <a:gd name="connsiteX51" fmla="*/ 1360186 w 1562809"/>
              <a:gd name="connsiteY51" fmla="*/ 491187 h 1308438"/>
              <a:gd name="connsiteX52" fmla="*/ 1381617 w 1562809"/>
              <a:gd name="connsiteY52" fmla="*/ 545955 h 1308438"/>
              <a:gd name="connsiteX53" fmla="*/ 1374472 w 1562809"/>
              <a:gd name="connsiteY53" fmla="*/ 588819 h 1308438"/>
              <a:gd name="connsiteX54" fmla="*/ 1388760 w 1562809"/>
              <a:gd name="connsiteY54" fmla="*/ 629299 h 1308438"/>
              <a:gd name="connsiteX55" fmla="*/ 1341136 w 1562809"/>
              <a:gd name="connsiteY55" fmla="*/ 684068 h 1308438"/>
              <a:gd name="connsiteX56" fmla="*/ 1312561 w 1562809"/>
              <a:gd name="connsiteY56" fmla="*/ 736456 h 1308438"/>
              <a:gd name="connsiteX57" fmla="*/ 1279225 w 1562809"/>
              <a:gd name="connsiteY57" fmla="*/ 722168 h 1308438"/>
              <a:gd name="connsiteX58" fmla="*/ 1245886 w 1562809"/>
              <a:gd name="connsiteY58" fmla="*/ 724549 h 1308438"/>
              <a:gd name="connsiteX59" fmla="*/ 1195880 w 1562809"/>
              <a:gd name="connsiteY59" fmla="*/ 748362 h 1308438"/>
              <a:gd name="connsiteX60" fmla="*/ 1172067 w 1562809"/>
              <a:gd name="connsiteY60" fmla="*/ 762649 h 1308438"/>
              <a:gd name="connsiteX61" fmla="*/ 1103013 w 1562809"/>
              <a:gd name="connsiteY61" fmla="*/ 779318 h 1308438"/>
              <a:gd name="connsiteX62" fmla="*/ 1081580 w 1562809"/>
              <a:gd name="connsiteY62" fmla="*/ 810274 h 1308438"/>
              <a:gd name="connsiteX63" fmla="*/ 1079198 w 1562809"/>
              <a:gd name="connsiteY63" fmla="*/ 888856 h 1308438"/>
              <a:gd name="connsiteX64" fmla="*/ 1081582 w 1562809"/>
              <a:gd name="connsiteY64" fmla="*/ 915048 h 1308438"/>
              <a:gd name="connsiteX65" fmla="*/ 981567 w 1562809"/>
              <a:gd name="connsiteY65" fmla="*/ 965056 h 1308438"/>
              <a:gd name="connsiteX66" fmla="*/ 938705 w 1562809"/>
              <a:gd name="connsiteY66" fmla="*/ 965056 h 1308438"/>
              <a:gd name="connsiteX67" fmla="*/ 848219 w 1562809"/>
              <a:gd name="connsiteY67" fmla="*/ 1000773 h 1308438"/>
              <a:gd name="connsiteX68" fmla="*/ 826786 w 1562809"/>
              <a:gd name="connsiteY68" fmla="*/ 1041256 h 1308438"/>
              <a:gd name="connsiteX69" fmla="*/ 826788 w 1562809"/>
              <a:gd name="connsiteY69" fmla="*/ 1091262 h 1308438"/>
              <a:gd name="connsiteX70" fmla="*/ 776780 w 1562809"/>
              <a:gd name="connsiteY70" fmla="*/ 1131743 h 1308438"/>
              <a:gd name="connsiteX71" fmla="*/ 760113 w 1562809"/>
              <a:gd name="connsiteY71" fmla="*/ 1162699 h 1308438"/>
              <a:gd name="connsiteX72" fmla="*/ 762492 w 1562809"/>
              <a:gd name="connsiteY72" fmla="*/ 1184131 h 1308438"/>
              <a:gd name="connsiteX73" fmla="*/ 795830 w 1562809"/>
              <a:gd name="connsiteY73" fmla="*/ 1179368 h 1308438"/>
              <a:gd name="connsiteX74" fmla="*/ 819644 w 1562809"/>
              <a:gd name="connsiteY74" fmla="*/ 1203180 h 1308438"/>
              <a:gd name="connsiteX75" fmla="*/ 807736 w 1562809"/>
              <a:gd name="connsiteY75" fmla="*/ 1236518 h 1308438"/>
              <a:gd name="connsiteX76" fmla="*/ 805355 w 1562809"/>
              <a:gd name="connsiteY76" fmla="*/ 1274618 h 1308438"/>
              <a:gd name="connsiteX77" fmla="*/ 726775 w 1562809"/>
              <a:gd name="connsiteY77" fmla="*/ 1303193 h 1308438"/>
              <a:gd name="connsiteX78" fmla="*/ 681531 w 1562809"/>
              <a:gd name="connsiteY78" fmla="*/ 1255568 h 1308438"/>
              <a:gd name="connsiteX79" fmla="*/ 664861 w 1562809"/>
              <a:gd name="connsiteY79" fmla="*/ 1176987 h 1308438"/>
              <a:gd name="connsiteX80" fmla="*/ 636285 w 1562809"/>
              <a:gd name="connsiteY80" fmla="*/ 1153174 h 1308438"/>
              <a:gd name="connsiteX81" fmla="*/ 591042 w 1562809"/>
              <a:gd name="connsiteY81" fmla="*/ 1115074 h 1308438"/>
              <a:gd name="connsiteX82" fmla="*/ 502936 w 1562809"/>
              <a:gd name="connsiteY82" fmla="*/ 1069830 h 1308438"/>
              <a:gd name="connsiteX83" fmla="*/ 479124 w 1562809"/>
              <a:gd name="connsiteY83" fmla="*/ 991249 h 1308438"/>
              <a:gd name="connsiteX84" fmla="*/ 443406 w 1562809"/>
              <a:gd name="connsiteY84" fmla="*/ 926956 h 1308438"/>
              <a:gd name="connsiteX85" fmla="*/ 348157 w 1562809"/>
              <a:gd name="connsiteY85" fmla="*/ 891238 h 1308438"/>
              <a:gd name="connsiteX86" fmla="*/ 238619 w 1562809"/>
              <a:gd name="connsiteY86" fmla="*/ 896000 h 1308438"/>
              <a:gd name="connsiteX87" fmla="*/ 186232 w 1562809"/>
              <a:gd name="connsiteY87" fmla="*/ 881712 h 1308438"/>
              <a:gd name="connsiteX88" fmla="*/ 160038 w 1562809"/>
              <a:gd name="connsiteY88" fmla="*/ 824562 h 1308438"/>
              <a:gd name="connsiteX89" fmla="*/ 83833 w 1562809"/>
              <a:gd name="connsiteY89" fmla="*/ 722168 h 1308438"/>
              <a:gd name="connsiteX90" fmla="*/ 2875 w 1562809"/>
              <a:gd name="connsiteY90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45897 w 1562809"/>
              <a:gd name="connsiteY49" fmla="*/ 403082 h 1308438"/>
              <a:gd name="connsiteX50" fmla="*/ 1298273 w 1562809"/>
              <a:gd name="connsiteY50" fmla="*/ 417368 h 1308438"/>
              <a:gd name="connsiteX51" fmla="*/ 1298272 w 1562809"/>
              <a:gd name="connsiteY51" fmla="*/ 464994 h 1308438"/>
              <a:gd name="connsiteX52" fmla="*/ 1360186 w 1562809"/>
              <a:gd name="connsiteY52" fmla="*/ 491187 h 1308438"/>
              <a:gd name="connsiteX53" fmla="*/ 1381617 w 1562809"/>
              <a:gd name="connsiteY53" fmla="*/ 545955 h 1308438"/>
              <a:gd name="connsiteX54" fmla="*/ 1374472 w 1562809"/>
              <a:gd name="connsiteY54" fmla="*/ 588819 h 1308438"/>
              <a:gd name="connsiteX55" fmla="*/ 1388760 w 1562809"/>
              <a:gd name="connsiteY55" fmla="*/ 629299 h 1308438"/>
              <a:gd name="connsiteX56" fmla="*/ 1341136 w 1562809"/>
              <a:gd name="connsiteY56" fmla="*/ 684068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493536 w 1562809"/>
              <a:gd name="connsiteY45" fmla="*/ 319737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45897 w 1562809"/>
              <a:gd name="connsiteY49" fmla="*/ 403082 h 1308438"/>
              <a:gd name="connsiteX50" fmla="*/ 1298273 w 1562809"/>
              <a:gd name="connsiteY50" fmla="*/ 417368 h 1308438"/>
              <a:gd name="connsiteX51" fmla="*/ 1298272 w 1562809"/>
              <a:gd name="connsiteY51" fmla="*/ 464994 h 1308438"/>
              <a:gd name="connsiteX52" fmla="*/ 1360186 w 1562809"/>
              <a:gd name="connsiteY52" fmla="*/ 491187 h 1308438"/>
              <a:gd name="connsiteX53" fmla="*/ 1381617 w 1562809"/>
              <a:gd name="connsiteY53" fmla="*/ 545955 h 1308438"/>
              <a:gd name="connsiteX54" fmla="*/ 1374472 w 1562809"/>
              <a:gd name="connsiteY54" fmla="*/ 588819 h 1308438"/>
              <a:gd name="connsiteX55" fmla="*/ 1388760 w 1562809"/>
              <a:gd name="connsiteY55" fmla="*/ 629299 h 1308438"/>
              <a:gd name="connsiteX56" fmla="*/ 1341136 w 1562809"/>
              <a:gd name="connsiteY56" fmla="*/ 684068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493536 w 1562809"/>
              <a:gd name="connsiteY45" fmla="*/ 319737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74472 w 1562809"/>
              <a:gd name="connsiteY49" fmla="*/ 379269 h 1308438"/>
              <a:gd name="connsiteX50" fmla="*/ 1345897 w 1562809"/>
              <a:gd name="connsiteY50" fmla="*/ 403082 h 1308438"/>
              <a:gd name="connsiteX51" fmla="*/ 1298273 w 1562809"/>
              <a:gd name="connsiteY51" fmla="*/ 417368 h 1308438"/>
              <a:gd name="connsiteX52" fmla="*/ 1298272 w 1562809"/>
              <a:gd name="connsiteY52" fmla="*/ 464994 h 1308438"/>
              <a:gd name="connsiteX53" fmla="*/ 1360186 w 1562809"/>
              <a:gd name="connsiteY53" fmla="*/ 491187 h 1308438"/>
              <a:gd name="connsiteX54" fmla="*/ 1381617 w 1562809"/>
              <a:gd name="connsiteY54" fmla="*/ 545955 h 1308438"/>
              <a:gd name="connsiteX55" fmla="*/ 1374472 w 1562809"/>
              <a:gd name="connsiteY55" fmla="*/ 588819 h 1308438"/>
              <a:gd name="connsiteX56" fmla="*/ 1388760 w 1562809"/>
              <a:gd name="connsiteY56" fmla="*/ 629299 h 1308438"/>
              <a:gd name="connsiteX57" fmla="*/ 1341136 w 1562809"/>
              <a:gd name="connsiteY57" fmla="*/ 684068 h 1308438"/>
              <a:gd name="connsiteX58" fmla="*/ 1312561 w 1562809"/>
              <a:gd name="connsiteY58" fmla="*/ 736456 h 1308438"/>
              <a:gd name="connsiteX59" fmla="*/ 1279225 w 1562809"/>
              <a:gd name="connsiteY59" fmla="*/ 722168 h 1308438"/>
              <a:gd name="connsiteX60" fmla="*/ 1245886 w 1562809"/>
              <a:gd name="connsiteY60" fmla="*/ 724549 h 1308438"/>
              <a:gd name="connsiteX61" fmla="*/ 1195880 w 1562809"/>
              <a:gd name="connsiteY61" fmla="*/ 748362 h 1308438"/>
              <a:gd name="connsiteX62" fmla="*/ 1172067 w 1562809"/>
              <a:gd name="connsiteY62" fmla="*/ 762649 h 1308438"/>
              <a:gd name="connsiteX63" fmla="*/ 1103013 w 1562809"/>
              <a:gd name="connsiteY63" fmla="*/ 779318 h 1308438"/>
              <a:gd name="connsiteX64" fmla="*/ 1081580 w 1562809"/>
              <a:gd name="connsiteY64" fmla="*/ 810274 h 1308438"/>
              <a:gd name="connsiteX65" fmla="*/ 1079198 w 1562809"/>
              <a:gd name="connsiteY65" fmla="*/ 888856 h 1308438"/>
              <a:gd name="connsiteX66" fmla="*/ 1081582 w 1562809"/>
              <a:gd name="connsiteY66" fmla="*/ 915048 h 1308438"/>
              <a:gd name="connsiteX67" fmla="*/ 981567 w 1562809"/>
              <a:gd name="connsiteY67" fmla="*/ 965056 h 1308438"/>
              <a:gd name="connsiteX68" fmla="*/ 938705 w 1562809"/>
              <a:gd name="connsiteY68" fmla="*/ 965056 h 1308438"/>
              <a:gd name="connsiteX69" fmla="*/ 848219 w 1562809"/>
              <a:gd name="connsiteY69" fmla="*/ 1000773 h 1308438"/>
              <a:gd name="connsiteX70" fmla="*/ 826786 w 1562809"/>
              <a:gd name="connsiteY70" fmla="*/ 1041256 h 1308438"/>
              <a:gd name="connsiteX71" fmla="*/ 826788 w 1562809"/>
              <a:gd name="connsiteY71" fmla="*/ 1091262 h 1308438"/>
              <a:gd name="connsiteX72" fmla="*/ 776780 w 1562809"/>
              <a:gd name="connsiteY72" fmla="*/ 1131743 h 1308438"/>
              <a:gd name="connsiteX73" fmla="*/ 760113 w 1562809"/>
              <a:gd name="connsiteY73" fmla="*/ 1162699 h 1308438"/>
              <a:gd name="connsiteX74" fmla="*/ 762492 w 1562809"/>
              <a:gd name="connsiteY74" fmla="*/ 1184131 h 1308438"/>
              <a:gd name="connsiteX75" fmla="*/ 795830 w 1562809"/>
              <a:gd name="connsiteY75" fmla="*/ 1179368 h 1308438"/>
              <a:gd name="connsiteX76" fmla="*/ 819644 w 1562809"/>
              <a:gd name="connsiteY76" fmla="*/ 1203180 h 1308438"/>
              <a:gd name="connsiteX77" fmla="*/ 807736 w 1562809"/>
              <a:gd name="connsiteY77" fmla="*/ 1236518 h 1308438"/>
              <a:gd name="connsiteX78" fmla="*/ 805355 w 1562809"/>
              <a:gd name="connsiteY78" fmla="*/ 1274618 h 1308438"/>
              <a:gd name="connsiteX79" fmla="*/ 726775 w 1562809"/>
              <a:gd name="connsiteY79" fmla="*/ 1303193 h 1308438"/>
              <a:gd name="connsiteX80" fmla="*/ 681531 w 1562809"/>
              <a:gd name="connsiteY80" fmla="*/ 1255568 h 1308438"/>
              <a:gd name="connsiteX81" fmla="*/ 664861 w 1562809"/>
              <a:gd name="connsiteY81" fmla="*/ 1176987 h 1308438"/>
              <a:gd name="connsiteX82" fmla="*/ 636285 w 1562809"/>
              <a:gd name="connsiteY82" fmla="*/ 1153174 h 1308438"/>
              <a:gd name="connsiteX83" fmla="*/ 591042 w 1562809"/>
              <a:gd name="connsiteY83" fmla="*/ 1115074 h 1308438"/>
              <a:gd name="connsiteX84" fmla="*/ 502936 w 1562809"/>
              <a:gd name="connsiteY84" fmla="*/ 1069830 h 1308438"/>
              <a:gd name="connsiteX85" fmla="*/ 479124 w 1562809"/>
              <a:gd name="connsiteY85" fmla="*/ 991249 h 1308438"/>
              <a:gd name="connsiteX86" fmla="*/ 443406 w 1562809"/>
              <a:gd name="connsiteY86" fmla="*/ 926956 h 1308438"/>
              <a:gd name="connsiteX87" fmla="*/ 348157 w 1562809"/>
              <a:gd name="connsiteY87" fmla="*/ 891238 h 1308438"/>
              <a:gd name="connsiteX88" fmla="*/ 238619 w 1562809"/>
              <a:gd name="connsiteY88" fmla="*/ 896000 h 1308438"/>
              <a:gd name="connsiteX89" fmla="*/ 186232 w 1562809"/>
              <a:gd name="connsiteY89" fmla="*/ 881712 h 1308438"/>
              <a:gd name="connsiteX90" fmla="*/ 160038 w 1562809"/>
              <a:gd name="connsiteY90" fmla="*/ 824562 h 1308438"/>
              <a:gd name="connsiteX91" fmla="*/ 83833 w 1562809"/>
              <a:gd name="connsiteY91" fmla="*/ 722168 h 1308438"/>
              <a:gd name="connsiteX92" fmla="*/ 2875 w 1562809"/>
              <a:gd name="connsiteY92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493536 w 1562809"/>
              <a:gd name="connsiteY45" fmla="*/ 319737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74472 w 1562809"/>
              <a:gd name="connsiteY49" fmla="*/ 379269 h 1308438"/>
              <a:gd name="connsiteX50" fmla="*/ 1345897 w 1562809"/>
              <a:gd name="connsiteY50" fmla="*/ 403082 h 1308438"/>
              <a:gd name="connsiteX51" fmla="*/ 1298273 w 1562809"/>
              <a:gd name="connsiteY51" fmla="*/ 417368 h 1308438"/>
              <a:gd name="connsiteX52" fmla="*/ 1298272 w 1562809"/>
              <a:gd name="connsiteY52" fmla="*/ 464994 h 1308438"/>
              <a:gd name="connsiteX53" fmla="*/ 1360186 w 1562809"/>
              <a:gd name="connsiteY53" fmla="*/ 491187 h 1308438"/>
              <a:gd name="connsiteX54" fmla="*/ 1353041 w 1562809"/>
              <a:gd name="connsiteY54" fmla="*/ 529288 h 1308438"/>
              <a:gd name="connsiteX55" fmla="*/ 1381617 w 1562809"/>
              <a:gd name="connsiteY55" fmla="*/ 545955 h 1308438"/>
              <a:gd name="connsiteX56" fmla="*/ 1374472 w 1562809"/>
              <a:gd name="connsiteY56" fmla="*/ 588819 h 1308438"/>
              <a:gd name="connsiteX57" fmla="*/ 1388760 w 1562809"/>
              <a:gd name="connsiteY57" fmla="*/ 629299 h 1308438"/>
              <a:gd name="connsiteX58" fmla="*/ 1341136 w 1562809"/>
              <a:gd name="connsiteY58" fmla="*/ 684068 h 1308438"/>
              <a:gd name="connsiteX59" fmla="*/ 1312561 w 1562809"/>
              <a:gd name="connsiteY59" fmla="*/ 736456 h 1308438"/>
              <a:gd name="connsiteX60" fmla="*/ 1279225 w 1562809"/>
              <a:gd name="connsiteY60" fmla="*/ 722168 h 1308438"/>
              <a:gd name="connsiteX61" fmla="*/ 1245886 w 1562809"/>
              <a:gd name="connsiteY61" fmla="*/ 724549 h 1308438"/>
              <a:gd name="connsiteX62" fmla="*/ 1195880 w 1562809"/>
              <a:gd name="connsiteY62" fmla="*/ 748362 h 1308438"/>
              <a:gd name="connsiteX63" fmla="*/ 1172067 w 1562809"/>
              <a:gd name="connsiteY63" fmla="*/ 762649 h 1308438"/>
              <a:gd name="connsiteX64" fmla="*/ 1103013 w 1562809"/>
              <a:gd name="connsiteY64" fmla="*/ 779318 h 1308438"/>
              <a:gd name="connsiteX65" fmla="*/ 1081580 w 1562809"/>
              <a:gd name="connsiteY65" fmla="*/ 810274 h 1308438"/>
              <a:gd name="connsiteX66" fmla="*/ 1079198 w 1562809"/>
              <a:gd name="connsiteY66" fmla="*/ 888856 h 1308438"/>
              <a:gd name="connsiteX67" fmla="*/ 1081582 w 1562809"/>
              <a:gd name="connsiteY67" fmla="*/ 915048 h 1308438"/>
              <a:gd name="connsiteX68" fmla="*/ 981567 w 1562809"/>
              <a:gd name="connsiteY68" fmla="*/ 965056 h 1308438"/>
              <a:gd name="connsiteX69" fmla="*/ 938705 w 1562809"/>
              <a:gd name="connsiteY69" fmla="*/ 965056 h 1308438"/>
              <a:gd name="connsiteX70" fmla="*/ 848219 w 1562809"/>
              <a:gd name="connsiteY70" fmla="*/ 1000773 h 1308438"/>
              <a:gd name="connsiteX71" fmla="*/ 826786 w 1562809"/>
              <a:gd name="connsiteY71" fmla="*/ 1041256 h 1308438"/>
              <a:gd name="connsiteX72" fmla="*/ 826788 w 1562809"/>
              <a:gd name="connsiteY72" fmla="*/ 1091262 h 1308438"/>
              <a:gd name="connsiteX73" fmla="*/ 776780 w 1562809"/>
              <a:gd name="connsiteY73" fmla="*/ 1131743 h 1308438"/>
              <a:gd name="connsiteX74" fmla="*/ 760113 w 1562809"/>
              <a:gd name="connsiteY74" fmla="*/ 1162699 h 1308438"/>
              <a:gd name="connsiteX75" fmla="*/ 762492 w 1562809"/>
              <a:gd name="connsiteY75" fmla="*/ 1184131 h 1308438"/>
              <a:gd name="connsiteX76" fmla="*/ 795830 w 1562809"/>
              <a:gd name="connsiteY76" fmla="*/ 1179368 h 1308438"/>
              <a:gd name="connsiteX77" fmla="*/ 819644 w 1562809"/>
              <a:gd name="connsiteY77" fmla="*/ 1203180 h 1308438"/>
              <a:gd name="connsiteX78" fmla="*/ 807736 w 1562809"/>
              <a:gd name="connsiteY78" fmla="*/ 1236518 h 1308438"/>
              <a:gd name="connsiteX79" fmla="*/ 805355 w 1562809"/>
              <a:gd name="connsiteY79" fmla="*/ 1274618 h 1308438"/>
              <a:gd name="connsiteX80" fmla="*/ 726775 w 1562809"/>
              <a:gd name="connsiteY80" fmla="*/ 1303193 h 1308438"/>
              <a:gd name="connsiteX81" fmla="*/ 681531 w 1562809"/>
              <a:gd name="connsiteY81" fmla="*/ 1255568 h 1308438"/>
              <a:gd name="connsiteX82" fmla="*/ 664861 w 1562809"/>
              <a:gd name="connsiteY82" fmla="*/ 1176987 h 1308438"/>
              <a:gd name="connsiteX83" fmla="*/ 636285 w 1562809"/>
              <a:gd name="connsiteY83" fmla="*/ 1153174 h 1308438"/>
              <a:gd name="connsiteX84" fmla="*/ 591042 w 1562809"/>
              <a:gd name="connsiteY84" fmla="*/ 1115074 h 1308438"/>
              <a:gd name="connsiteX85" fmla="*/ 502936 w 1562809"/>
              <a:gd name="connsiteY85" fmla="*/ 1069830 h 1308438"/>
              <a:gd name="connsiteX86" fmla="*/ 479124 w 1562809"/>
              <a:gd name="connsiteY86" fmla="*/ 991249 h 1308438"/>
              <a:gd name="connsiteX87" fmla="*/ 443406 w 1562809"/>
              <a:gd name="connsiteY87" fmla="*/ 926956 h 1308438"/>
              <a:gd name="connsiteX88" fmla="*/ 348157 w 1562809"/>
              <a:gd name="connsiteY88" fmla="*/ 891238 h 1308438"/>
              <a:gd name="connsiteX89" fmla="*/ 238619 w 1562809"/>
              <a:gd name="connsiteY89" fmla="*/ 896000 h 1308438"/>
              <a:gd name="connsiteX90" fmla="*/ 186232 w 1562809"/>
              <a:gd name="connsiteY90" fmla="*/ 881712 h 1308438"/>
              <a:gd name="connsiteX91" fmla="*/ 160038 w 1562809"/>
              <a:gd name="connsiteY91" fmla="*/ 824562 h 1308438"/>
              <a:gd name="connsiteX92" fmla="*/ 83833 w 1562809"/>
              <a:gd name="connsiteY92" fmla="*/ 722168 h 1308438"/>
              <a:gd name="connsiteX93" fmla="*/ 2875 w 1562809"/>
              <a:gd name="connsiteY93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493536 w 1562809"/>
              <a:gd name="connsiteY45" fmla="*/ 319737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74472 w 1562809"/>
              <a:gd name="connsiteY49" fmla="*/ 379269 h 1308438"/>
              <a:gd name="connsiteX50" fmla="*/ 1345897 w 1562809"/>
              <a:gd name="connsiteY50" fmla="*/ 403082 h 1308438"/>
              <a:gd name="connsiteX51" fmla="*/ 1298273 w 1562809"/>
              <a:gd name="connsiteY51" fmla="*/ 417368 h 1308438"/>
              <a:gd name="connsiteX52" fmla="*/ 1298272 w 1562809"/>
              <a:gd name="connsiteY52" fmla="*/ 464994 h 1308438"/>
              <a:gd name="connsiteX53" fmla="*/ 1331610 w 1562809"/>
              <a:gd name="connsiteY53" fmla="*/ 464994 h 1308438"/>
              <a:gd name="connsiteX54" fmla="*/ 1360186 w 1562809"/>
              <a:gd name="connsiteY54" fmla="*/ 491187 h 1308438"/>
              <a:gd name="connsiteX55" fmla="*/ 1353041 w 1562809"/>
              <a:gd name="connsiteY55" fmla="*/ 529288 h 1308438"/>
              <a:gd name="connsiteX56" fmla="*/ 1381617 w 1562809"/>
              <a:gd name="connsiteY56" fmla="*/ 545955 h 1308438"/>
              <a:gd name="connsiteX57" fmla="*/ 1374472 w 1562809"/>
              <a:gd name="connsiteY57" fmla="*/ 588819 h 1308438"/>
              <a:gd name="connsiteX58" fmla="*/ 1388760 w 1562809"/>
              <a:gd name="connsiteY58" fmla="*/ 629299 h 1308438"/>
              <a:gd name="connsiteX59" fmla="*/ 1341136 w 1562809"/>
              <a:gd name="connsiteY59" fmla="*/ 684068 h 1308438"/>
              <a:gd name="connsiteX60" fmla="*/ 1312561 w 1562809"/>
              <a:gd name="connsiteY60" fmla="*/ 736456 h 1308438"/>
              <a:gd name="connsiteX61" fmla="*/ 1279225 w 1562809"/>
              <a:gd name="connsiteY61" fmla="*/ 722168 h 1308438"/>
              <a:gd name="connsiteX62" fmla="*/ 1245886 w 1562809"/>
              <a:gd name="connsiteY62" fmla="*/ 724549 h 1308438"/>
              <a:gd name="connsiteX63" fmla="*/ 1195880 w 1562809"/>
              <a:gd name="connsiteY63" fmla="*/ 748362 h 1308438"/>
              <a:gd name="connsiteX64" fmla="*/ 1172067 w 1562809"/>
              <a:gd name="connsiteY64" fmla="*/ 762649 h 1308438"/>
              <a:gd name="connsiteX65" fmla="*/ 1103013 w 1562809"/>
              <a:gd name="connsiteY65" fmla="*/ 779318 h 1308438"/>
              <a:gd name="connsiteX66" fmla="*/ 1081580 w 1562809"/>
              <a:gd name="connsiteY66" fmla="*/ 810274 h 1308438"/>
              <a:gd name="connsiteX67" fmla="*/ 1079198 w 1562809"/>
              <a:gd name="connsiteY67" fmla="*/ 888856 h 1308438"/>
              <a:gd name="connsiteX68" fmla="*/ 1081582 w 1562809"/>
              <a:gd name="connsiteY68" fmla="*/ 915048 h 1308438"/>
              <a:gd name="connsiteX69" fmla="*/ 981567 w 1562809"/>
              <a:gd name="connsiteY69" fmla="*/ 965056 h 1308438"/>
              <a:gd name="connsiteX70" fmla="*/ 938705 w 1562809"/>
              <a:gd name="connsiteY70" fmla="*/ 965056 h 1308438"/>
              <a:gd name="connsiteX71" fmla="*/ 848219 w 1562809"/>
              <a:gd name="connsiteY71" fmla="*/ 1000773 h 1308438"/>
              <a:gd name="connsiteX72" fmla="*/ 826786 w 1562809"/>
              <a:gd name="connsiteY72" fmla="*/ 1041256 h 1308438"/>
              <a:gd name="connsiteX73" fmla="*/ 826788 w 1562809"/>
              <a:gd name="connsiteY73" fmla="*/ 1091262 h 1308438"/>
              <a:gd name="connsiteX74" fmla="*/ 776780 w 1562809"/>
              <a:gd name="connsiteY74" fmla="*/ 1131743 h 1308438"/>
              <a:gd name="connsiteX75" fmla="*/ 760113 w 1562809"/>
              <a:gd name="connsiteY75" fmla="*/ 1162699 h 1308438"/>
              <a:gd name="connsiteX76" fmla="*/ 762492 w 1562809"/>
              <a:gd name="connsiteY76" fmla="*/ 1184131 h 1308438"/>
              <a:gd name="connsiteX77" fmla="*/ 795830 w 1562809"/>
              <a:gd name="connsiteY77" fmla="*/ 1179368 h 1308438"/>
              <a:gd name="connsiteX78" fmla="*/ 819644 w 1562809"/>
              <a:gd name="connsiteY78" fmla="*/ 1203180 h 1308438"/>
              <a:gd name="connsiteX79" fmla="*/ 807736 w 1562809"/>
              <a:gd name="connsiteY79" fmla="*/ 1236518 h 1308438"/>
              <a:gd name="connsiteX80" fmla="*/ 805355 w 1562809"/>
              <a:gd name="connsiteY80" fmla="*/ 1274618 h 1308438"/>
              <a:gd name="connsiteX81" fmla="*/ 726775 w 1562809"/>
              <a:gd name="connsiteY81" fmla="*/ 1303193 h 1308438"/>
              <a:gd name="connsiteX82" fmla="*/ 681531 w 1562809"/>
              <a:gd name="connsiteY82" fmla="*/ 1255568 h 1308438"/>
              <a:gd name="connsiteX83" fmla="*/ 664861 w 1562809"/>
              <a:gd name="connsiteY83" fmla="*/ 1176987 h 1308438"/>
              <a:gd name="connsiteX84" fmla="*/ 636285 w 1562809"/>
              <a:gd name="connsiteY84" fmla="*/ 1153174 h 1308438"/>
              <a:gd name="connsiteX85" fmla="*/ 591042 w 1562809"/>
              <a:gd name="connsiteY85" fmla="*/ 1115074 h 1308438"/>
              <a:gd name="connsiteX86" fmla="*/ 502936 w 1562809"/>
              <a:gd name="connsiteY86" fmla="*/ 1069830 h 1308438"/>
              <a:gd name="connsiteX87" fmla="*/ 479124 w 1562809"/>
              <a:gd name="connsiteY87" fmla="*/ 991249 h 1308438"/>
              <a:gd name="connsiteX88" fmla="*/ 443406 w 1562809"/>
              <a:gd name="connsiteY88" fmla="*/ 926956 h 1308438"/>
              <a:gd name="connsiteX89" fmla="*/ 348157 w 1562809"/>
              <a:gd name="connsiteY89" fmla="*/ 891238 h 1308438"/>
              <a:gd name="connsiteX90" fmla="*/ 238619 w 1562809"/>
              <a:gd name="connsiteY90" fmla="*/ 896000 h 1308438"/>
              <a:gd name="connsiteX91" fmla="*/ 186232 w 1562809"/>
              <a:gd name="connsiteY91" fmla="*/ 881712 h 1308438"/>
              <a:gd name="connsiteX92" fmla="*/ 160038 w 1562809"/>
              <a:gd name="connsiteY92" fmla="*/ 824562 h 1308438"/>
              <a:gd name="connsiteX93" fmla="*/ 83833 w 1562809"/>
              <a:gd name="connsiteY93" fmla="*/ 722168 h 1308438"/>
              <a:gd name="connsiteX94" fmla="*/ 2875 w 1562809"/>
              <a:gd name="connsiteY94" fmla="*/ 686449 h 1308438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64861 w 1562809"/>
              <a:gd name="connsiteY84" fmla="*/ 1176987 h 1304296"/>
              <a:gd name="connsiteX85" fmla="*/ 636285 w 1562809"/>
              <a:gd name="connsiteY85" fmla="*/ 1153174 h 1304296"/>
              <a:gd name="connsiteX86" fmla="*/ 591042 w 1562809"/>
              <a:gd name="connsiteY86" fmla="*/ 1115074 h 1304296"/>
              <a:gd name="connsiteX87" fmla="*/ 502936 w 1562809"/>
              <a:gd name="connsiteY87" fmla="*/ 1069830 h 1304296"/>
              <a:gd name="connsiteX88" fmla="*/ 479124 w 1562809"/>
              <a:gd name="connsiteY88" fmla="*/ 991249 h 1304296"/>
              <a:gd name="connsiteX89" fmla="*/ 443406 w 1562809"/>
              <a:gd name="connsiteY89" fmla="*/ 926956 h 1304296"/>
              <a:gd name="connsiteX90" fmla="*/ 348157 w 1562809"/>
              <a:gd name="connsiteY90" fmla="*/ 891238 h 1304296"/>
              <a:gd name="connsiteX91" fmla="*/ 238619 w 1562809"/>
              <a:gd name="connsiteY91" fmla="*/ 896000 h 1304296"/>
              <a:gd name="connsiteX92" fmla="*/ 186232 w 1562809"/>
              <a:gd name="connsiteY92" fmla="*/ 881712 h 1304296"/>
              <a:gd name="connsiteX93" fmla="*/ 160038 w 1562809"/>
              <a:gd name="connsiteY93" fmla="*/ 824562 h 1304296"/>
              <a:gd name="connsiteX94" fmla="*/ 83833 w 1562809"/>
              <a:gd name="connsiteY94" fmla="*/ 722168 h 1304296"/>
              <a:gd name="connsiteX95" fmla="*/ 2875 w 1562809"/>
              <a:gd name="connsiteY95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02936 w 1562809"/>
              <a:gd name="connsiteY88" fmla="*/ 1069830 h 1304296"/>
              <a:gd name="connsiteX89" fmla="*/ 479124 w 1562809"/>
              <a:gd name="connsiteY89" fmla="*/ 991249 h 1304296"/>
              <a:gd name="connsiteX90" fmla="*/ 443406 w 1562809"/>
              <a:gd name="connsiteY90" fmla="*/ 926956 h 1304296"/>
              <a:gd name="connsiteX91" fmla="*/ 348157 w 1562809"/>
              <a:gd name="connsiteY91" fmla="*/ 891238 h 1304296"/>
              <a:gd name="connsiteX92" fmla="*/ 238619 w 1562809"/>
              <a:gd name="connsiteY92" fmla="*/ 896000 h 1304296"/>
              <a:gd name="connsiteX93" fmla="*/ 186232 w 1562809"/>
              <a:gd name="connsiteY93" fmla="*/ 881712 h 1304296"/>
              <a:gd name="connsiteX94" fmla="*/ 160038 w 1562809"/>
              <a:gd name="connsiteY94" fmla="*/ 824562 h 1304296"/>
              <a:gd name="connsiteX95" fmla="*/ 83833 w 1562809"/>
              <a:gd name="connsiteY95" fmla="*/ 722168 h 1304296"/>
              <a:gd name="connsiteX96" fmla="*/ 2875 w 1562809"/>
              <a:gd name="connsiteY96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479124 w 1562809"/>
              <a:gd name="connsiteY90" fmla="*/ 991249 h 1304296"/>
              <a:gd name="connsiteX91" fmla="*/ 443406 w 1562809"/>
              <a:gd name="connsiteY91" fmla="*/ 926956 h 1304296"/>
              <a:gd name="connsiteX92" fmla="*/ 348157 w 1562809"/>
              <a:gd name="connsiteY92" fmla="*/ 891238 h 1304296"/>
              <a:gd name="connsiteX93" fmla="*/ 238619 w 1562809"/>
              <a:gd name="connsiteY93" fmla="*/ 896000 h 1304296"/>
              <a:gd name="connsiteX94" fmla="*/ 186232 w 1562809"/>
              <a:gd name="connsiteY94" fmla="*/ 881712 h 1304296"/>
              <a:gd name="connsiteX95" fmla="*/ 160038 w 1562809"/>
              <a:gd name="connsiteY95" fmla="*/ 824562 h 1304296"/>
              <a:gd name="connsiteX96" fmla="*/ 83833 w 1562809"/>
              <a:gd name="connsiteY96" fmla="*/ 722168 h 1304296"/>
              <a:gd name="connsiteX97" fmla="*/ 2875 w 1562809"/>
              <a:gd name="connsiteY97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3406 w 1562809"/>
              <a:gd name="connsiteY92" fmla="*/ 926956 h 1304296"/>
              <a:gd name="connsiteX93" fmla="*/ 348157 w 1562809"/>
              <a:gd name="connsiteY93" fmla="*/ 891238 h 1304296"/>
              <a:gd name="connsiteX94" fmla="*/ 238619 w 1562809"/>
              <a:gd name="connsiteY94" fmla="*/ 896000 h 1304296"/>
              <a:gd name="connsiteX95" fmla="*/ 186232 w 1562809"/>
              <a:gd name="connsiteY95" fmla="*/ 881712 h 1304296"/>
              <a:gd name="connsiteX96" fmla="*/ 160038 w 1562809"/>
              <a:gd name="connsiteY96" fmla="*/ 824562 h 1304296"/>
              <a:gd name="connsiteX97" fmla="*/ 83833 w 1562809"/>
              <a:gd name="connsiteY97" fmla="*/ 722168 h 1304296"/>
              <a:gd name="connsiteX98" fmla="*/ 2875 w 1562809"/>
              <a:gd name="connsiteY98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48157 w 1562809"/>
              <a:gd name="connsiteY94" fmla="*/ 891238 h 1304296"/>
              <a:gd name="connsiteX95" fmla="*/ 238619 w 1562809"/>
              <a:gd name="connsiteY95" fmla="*/ 896000 h 1304296"/>
              <a:gd name="connsiteX96" fmla="*/ 186232 w 1562809"/>
              <a:gd name="connsiteY96" fmla="*/ 881712 h 1304296"/>
              <a:gd name="connsiteX97" fmla="*/ 160038 w 1562809"/>
              <a:gd name="connsiteY97" fmla="*/ 824562 h 1304296"/>
              <a:gd name="connsiteX98" fmla="*/ 83833 w 1562809"/>
              <a:gd name="connsiteY98" fmla="*/ 722168 h 1304296"/>
              <a:gd name="connsiteX99" fmla="*/ 2875 w 1562809"/>
              <a:gd name="connsiteY99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48157 w 1562809"/>
              <a:gd name="connsiteY95" fmla="*/ 891238 h 1304296"/>
              <a:gd name="connsiteX96" fmla="*/ 238619 w 1562809"/>
              <a:gd name="connsiteY96" fmla="*/ 896000 h 1304296"/>
              <a:gd name="connsiteX97" fmla="*/ 186232 w 1562809"/>
              <a:gd name="connsiteY97" fmla="*/ 881712 h 1304296"/>
              <a:gd name="connsiteX98" fmla="*/ 160038 w 1562809"/>
              <a:gd name="connsiteY98" fmla="*/ 824562 h 1304296"/>
              <a:gd name="connsiteX99" fmla="*/ 83833 w 1562809"/>
              <a:gd name="connsiteY99" fmla="*/ 722168 h 1304296"/>
              <a:gd name="connsiteX100" fmla="*/ 2875 w 1562809"/>
              <a:gd name="connsiteY100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48157 w 1562809"/>
              <a:gd name="connsiteY96" fmla="*/ 891238 h 1304296"/>
              <a:gd name="connsiteX97" fmla="*/ 238619 w 1562809"/>
              <a:gd name="connsiteY97" fmla="*/ 896000 h 1304296"/>
              <a:gd name="connsiteX98" fmla="*/ 186232 w 1562809"/>
              <a:gd name="connsiteY98" fmla="*/ 881712 h 1304296"/>
              <a:gd name="connsiteX99" fmla="*/ 160038 w 1562809"/>
              <a:gd name="connsiteY99" fmla="*/ 824562 h 1304296"/>
              <a:gd name="connsiteX100" fmla="*/ 83833 w 1562809"/>
              <a:gd name="connsiteY100" fmla="*/ 722168 h 1304296"/>
              <a:gd name="connsiteX101" fmla="*/ 2875 w 1562809"/>
              <a:gd name="connsiteY101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295769 w 1562809"/>
              <a:gd name="connsiteY96" fmla="*/ 896001 h 1304296"/>
              <a:gd name="connsiteX97" fmla="*/ 238619 w 1562809"/>
              <a:gd name="connsiteY97" fmla="*/ 896000 h 1304296"/>
              <a:gd name="connsiteX98" fmla="*/ 186232 w 1562809"/>
              <a:gd name="connsiteY98" fmla="*/ 881712 h 1304296"/>
              <a:gd name="connsiteX99" fmla="*/ 160038 w 1562809"/>
              <a:gd name="connsiteY99" fmla="*/ 824562 h 1304296"/>
              <a:gd name="connsiteX100" fmla="*/ 83833 w 1562809"/>
              <a:gd name="connsiteY100" fmla="*/ 722168 h 1304296"/>
              <a:gd name="connsiteX101" fmla="*/ 2875 w 1562809"/>
              <a:gd name="connsiteY101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238619 w 1562809"/>
              <a:gd name="connsiteY96" fmla="*/ 896000 h 1304296"/>
              <a:gd name="connsiteX97" fmla="*/ 186232 w 1562809"/>
              <a:gd name="connsiteY97" fmla="*/ 881712 h 1304296"/>
              <a:gd name="connsiteX98" fmla="*/ 160038 w 1562809"/>
              <a:gd name="connsiteY98" fmla="*/ 824562 h 1304296"/>
              <a:gd name="connsiteX99" fmla="*/ 83833 w 1562809"/>
              <a:gd name="connsiteY99" fmla="*/ 722168 h 1304296"/>
              <a:gd name="connsiteX100" fmla="*/ 2875 w 1562809"/>
              <a:gd name="connsiteY100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00529 w 1562809"/>
              <a:gd name="connsiteY96" fmla="*/ 903144 h 1304296"/>
              <a:gd name="connsiteX97" fmla="*/ 238619 w 1562809"/>
              <a:gd name="connsiteY97" fmla="*/ 896000 h 1304296"/>
              <a:gd name="connsiteX98" fmla="*/ 186232 w 1562809"/>
              <a:gd name="connsiteY98" fmla="*/ 881712 h 1304296"/>
              <a:gd name="connsiteX99" fmla="*/ 160038 w 1562809"/>
              <a:gd name="connsiteY99" fmla="*/ 824562 h 1304296"/>
              <a:gd name="connsiteX100" fmla="*/ 83833 w 1562809"/>
              <a:gd name="connsiteY100" fmla="*/ 722168 h 1304296"/>
              <a:gd name="connsiteX101" fmla="*/ 2875 w 1562809"/>
              <a:gd name="connsiteY101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38619 w 1562809"/>
              <a:gd name="connsiteY98" fmla="*/ 896000 h 1304296"/>
              <a:gd name="connsiteX99" fmla="*/ 186232 w 1562809"/>
              <a:gd name="connsiteY99" fmla="*/ 881712 h 1304296"/>
              <a:gd name="connsiteX100" fmla="*/ 160038 w 1562809"/>
              <a:gd name="connsiteY100" fmla="*/ 824562 h 1304296"/>
              <a:gd name="connsiteX101" fmla="*/ 83833 w 1562809"/>
              <a:gd name="connsiteY101" fmla="*/ 722168 h 1304296"/>
              <a:gd name="connsiteX102" fmla="*/ 2875 w 1562809"/>
              <a:gd name="connsiteY102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38619 w 1562809"/>
              <a:gd name="connsiteY98" fmla="*/ 896000 h 1304296"/>
              <a:gd name="connsiteX99" fmla="*/ 186232 w 1562809"/>
              <a:gd name="connsiteY99" fmla="*/ 881712 h 1304296"/>
              <a:gd name="connsiteX100" fmla="*/ 176704 w 1562809"/>
              <a:gd name="connsiteY100" fmla="*/ 876950 h 1304296"/>
              <a:gd name="connsiteX101" fmla="*/ 160038 w 1562809"/>
              <a:gd name="connsiteY101" fmla="*/ 824562 h 1304296"/>
              <a:gd name="connsiteX102" fmla="*/ 83833 w 1562809"/>
              <a:gd name="connsiteY102" fmla="*/ 722168 h 1304296"/>
              <a:gd name="connsiteX103" fmla="*/ 2875 w 1562809"/>
              <a:gd name="connsiteY103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38619 w 1562809"/>
              <a:gd name="connsiteY98" fmla="*/ 896000 h 1304296"/>
              <a:gd name="connsiteX99" fmla="*/ 221947 w 1562809"/>
              <a:gd name="connsiteY99" fmla="*/ 869807 h 1304296"/>
              <a:gd name="connsiteX100" fmla="*/ 186232 w 1562809"/>
              <a:gd name="connsiteY100" fmla="*/ 881712 h 1304296"/>
              <a:gd name="connsiteX101" fmla="*/ 176704 w 1562809"/>
              <a:gd name="connsiteY101" fmla="*/ 876950 h 1304296"/>
              <a:gd name="connsiteX102" fmla="*/ 160038 w 1562809"/>
              <a:gd name="connsiteY102" fmla="*/ 824562 h 1304296"/>
              <a:gd name="connsiteX103" fmla="*/ 83833 w 1562809"/>
              <a:gd name="connsiteY103" fmla="*/ 722168 h 1304296"/>
              <a:gd name="connsiteX104" fmla="*/ 2875 w 1562809"/>
              <a:gd name="connsiteY104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52907 w 1562809"/>
              <a:gd name="connsiteY98" fmla="*/ 893618 h 1304296"/>
              <a:gd name="connsiteX99" fmla="*/ 221947 w 1562809"/>
              <a:gd name="connsiteY99" fmla="*/ 869807 h 1304296"/>
              <a:gd name="connsiteX100" fmla="*/ 186232 w 1562809"/>
              <a:gd name="connsiteY100" fmla="*/ 881712 h 1304296"/>
              <a:gd name="connsiteX101" fmla="*/ 176704 w 1562809"/>
              <a:gd name="connsiteY101" fmla="*/ 876950 h 1304296"/>
              <a:gd name="connsiteX102" fmla="*/ 160038 w 1562809"/>
              <a:gd name="connsiteY102" fmla="*/ 824562 h 1304296"/>
              <a:gd name="connsiteX103" fmla="*/ 83833 w 1562809"/>
              <a:gd name="connsiteY103" fmla="*/ 722168 h 1304296"/>
              <a:gd name="connsiteX104" fmla="*/ 2875 w 1562809"/>
              <a:gd name="connsiteY104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52907 w 1562809"/>
              <a:gd name="connsiteY98" fmla="*/ 893618 h 1304296"/>
              <a:gd name="connsiteX99" fmla="*/ 221947 w 1562809"/>
              <a:gd name="connsiteY99" fmla="*/ 869807 h 1304296"/>
              <a:gd name="connsiteX100" fmla="*/ 186232 w 1562809"/>
              <a:gd name="connsiteY100" fmla="*/ 881712 h 1304296"/>
              <a:gd name="connsiteX101" fmla="*/ 176704 w 1562809"/>
              <a:gd name="connsiteY101" fmla="*/ 876950 h 1304296"/>
              <a:gd name="connsiteX102" fmla="*/ 160038 w 1562809"/>
              <a:gd name="connsiteY102" fmla="*/ 824562 h 1304296"/>
              <a:gd name="connsiteX103" fmla="*/ 121935 w 1562809"/>
              <a:gd name="connsiteY103" fmla="*/ 788844 h 1304296"/>
              <a:gd name="connsiteX104" fmla="*/ 83833 w 1562809"/>
              <a:gd name="connsiteY104" fmla="*/ 722168 h 1304296"/>
              <a:gd name="connsiteX105" fmla="*/ 2875 w 1562809"/>
              <a:gd name="connsiteY105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52907 w 1562809"/>
              <a:gd name="connsiteY98" fmla="*/ 893618 h 1304296"/>
              <a:gd name="connsiteX99" fmla="*/ 221947 w 1562809"/>
              <a:gd name="connsiteY99" fmla="*/ 869807 h 1304296"/>
              <a:gd name="connsiteX100" fmla="*/ 186232 w 1562809"/>
              <a:gd name="connsiteY100" fmla="*/ 881712 h 1304296"/>
              <a:gd name="connsiteX101" fmla="*/ 176704 w 1562809"/>
              <a:gd name="connsiteY101" fmla="*/ 876950 h 1304296"/>
              <a:gd name="connsiteX102" fmla="*/ 160038 w 1562809"/>
              <a:gd name="connsiteY102" fmla="*/ 824562 h 1304296"/>
              <a:gd name="connsiteX103" fmla="*/ 121935 w 1562809"/>
              <a:gd name="connsiteY103" fmla="*/ 788844 h 1304296"/>
              <a:gd name="connsiteX104" fmla="*/ 90979 w 1562809"/>
              <a:gd name="connsiteY104" fmla="*/ 748363 h 1304296"/>
              <a:gd name="connsiteX105" fmla="*/ 83833 w 1562809"/>
              <a:gd name="connsiteY105" fmla="*/ 722168 h 1304296"/>
              <a:gd name="connsiteX106" fmla="*/ 2875 w 1562809"/>
              <a:gd name="connsiteY106" fmla="*/ 686449 h 1304296"/>
              <a:gd name="connsiteX0" fmla="*/ 4243 w 1547508"/>
              <a:gd name="connsiteY0" fmla="*/ 669780 h 1304296"/>
              <a:gd name="connsiteX1" fmla="*/ 51868 w 1547508"/>
              <a:gd name="connsiteY1" fmla="*/ 600722 h 1304296"/>
              <a:gd name="connsiteX2" fmla="*/ 82822 w 1547508"/>
              <a:gd name="connsiteY2" fmla="*/ 581674 h 1304296"/>
              <a:gd name="connsiteX3" fmla="*/ 113781 w 1547508"/>
              <a:gd name="connsiteY3" fmla="*/ 565004 h 1304296"/>
              <a:gd name="connsiteX4" fmla="*/ 166166 w 1547508"/>
              <a:gd name="connsiteY4" fmla="*/ 519761 h 1304296"/>
              <a:gd name="connsiteX5" fmla="*/ 242366 w 1547508"/>
              <a:gd name="connsiteY5" fmla="*/ 472137 h 1304296"/>
              <a:gd name="connsiteX6" fmla="*/ 342379 w 1547508"/>
              <a:gd name="connsiteY6" fmla="*/ 417368 h 1304296"/>
              <a:gd name="connsiteX7" fmla="*/ 399528 w 1547508"/>
              <a:gd name="connsiteY7" fmla="*/ 438800 h 1304296"/>
              <a:gd name="connsiteX8" fmla="*/ 442391 w 1547508"/>
              <a:gd name="connsiteY8" fmla="*/ 400699 h 1304296"/>
              <a:gd name="connsiteX9" fmla="*/ 540024 w 1547508"/>
              <a:gd name="connsiteY9" fmla="*/ 495947 h 1304296"/>
              <a:gd name="connsiteX10" fmla="*/ 668612 w 1547508"/>
              <a:gd name="connsiteY10" fmla="*/ 369741 h 1304296"/>
              <a:gd name="connsiteX11" fmla="*/ 797199 w 1547508"/>
              <a:gd name="connsiteY11" fmla="*/ 384029 h 1304296"/>
              <a:gd name="connsiteX12" fmla="*/ 823390 w 1547508"/>
              <a:gd name="connsiteY12" fmla="*/ 434038 h 1304296"/>
              <a:gd name="connsiteX13" fmla="*/ 809103 w 1547508"/>
              <a:gd name="connsiteY13" fmla="*/ 460232 h 1304296"/>
              <a:gd name="connsiteX14" fmla="*/ 842440 w 1547508"/>
              <a:gd name="connsiteY14" fmla="*/ 495950 h 1304296"/>
              <a:gd name="connsiteX15" fmla="*/ 868634 w 1547508"/>
              <a:gd name="connsiteY15" fmla="*/ 495950 h 1304296"/>
              <a:gd name="connsiteX16" fmla="*/ 901973 w 1547508"/>
              <a:gd name="connsiteY16" fmla="*/ 464993 h 1304296"/>
              <a:gd name="connsiteX17" fmla="*/ 947215 w 1547508"/>
              <a:gd name="connsiteY17" fmla="*/ 472138 h 1304296"/>
              <a:gd name="connsiteX18" fmla="*/ 1004365 w 1547508"/>
              <a:gd name="connsiteY18" fmla="*/ 457850 h 1304296"/>
              <a:gd name="connsiteX19" fmla="*/ 1035324 w 1547508"/>
              <a:gd name="connsiteY19" fmla="*/ 429272 h 1304296"/>
              <a:gd name="connsiteX20" fmla="*/ 1099615 w 1547508"/>
              <a:gd name="connsiteY20" fmla="*/ 412607 h 1304296"/>
              <a:gd name="connsiteX21" fmla="*/ 1156765 w 1547508"/>
              <a:gd name="connsiteY21" fmla="*/ 417368 h 1304296"/>
              <a:gd name="connsiteX22" fmla="*/ 1223441 w 1547508"/>
              <a:gd name="connsiteY22" fmla="*/ 345931 h 1304296"/>
              <a:gd name="connsiteX23" fmla="*/ 1273446 w 1547508"/>
              <a:gd name="connsiteY23" fmla="*/ 334025 h 1304296"/>
              <a:gd name="connsiteX24" fmla="*/ 1318691 w 1547508"/>
              <a:gd name="connsiteY24" fmla="*/ 298306 h 1304296"/>
              <a:gd name="connsiteX25" fmla="*/ 1318690 w 1547508"/>
              <a:gd name="connsiteY25" fmla="*/ 257825 h 1304296"/>
              <a:gd name="connsiteX26" fmla="*/ 1313928 w 1547508"/>
              <a:gd name="connsiteY26" fmla="*/ 229250 h 1304296"/>
              <a:gd name="connsiteX27" fmla="*/ 1306784 w 1547508"/>
              <a:gd name="connsiteY27" fmla="*/ 200675 h 1304296"/>
              <a:gd name="connsiteX28" fmla="*/ 1323453 w 1547508"/>
              <a:gd name="connsiteY28" fmla="*/ 160194 h 1304296"/>
              <a:gd name="connsiteX29" fmla="*/ 1313928 w 1547508"/>
              <a:gd name="connsiteY29" fmla="*/ 117331 h 1304296"/>
              <a:gd name="connsiteX30" fmla="*/ 1335359 w 1547508"/>
              <a:gd name="connsiteY30" fmla="*/ 57800 h 1304296"/>
              <a:gd name="connsiteX31" fmla="*/ 1325835 w 1547508"/>
              <a:gd name="connsiteY31" fmla="*/ 10175 h 1304296"/>
              <a:gd name="connsiteX32" fmla="*/ 1363935 w 1547508"/>
              <a:gd name="connsiteY32" fmla="*/ 5412 h 1304296"/>
              <a:gd name="connsiteX33" fmla="*/ 1380604 w 1547508"/>
              <a:gd name="connsiteY33" fmla="*/ 649 h 1304296"/>
              <a:gd name="connsiteX34" fmla="*/ 1468710 w 1547508"/>
              <a:gd name="connsiteY34" fmla="*/ 19699 h 1304296"/>
              <a:gd name="connsiteX35" fmla="*/ 1499666 w 1547508"/>
              <a:gd name="connsiteY35" fmla="*/ 41131 h 1304296"/>
              <a:gd name="connsiteX36" fmla="*/ 1525861 w 1547508"/>
              <a:gd name="connsiteY36" fmla="*/ 57798 h 1304296"/>
              <a:gd name="connsiteX37" fmla="*/ 1547291 w 1547508"/>
              <a:gd name="connsiteY37" fmla="*/ 74468 h 1304296"/>
              <a:gd name="connsiteX38" fmla="*/ 1528241 w 1547508"/>
              <a:gd name="connsiteY38" fmla="*/ 117331 h 1304296"/>
              <a:gd name="connsiteX39" fmla="*/ 1525860 w 1547508"/>
              <a:gd name="connsiteY39" fmla="*/ 172099 h 1304296"/>
              <a:gd name="connsiteX40" fmla="*/ 1511572 w 1547508"/>
              <a:gd name="connsiteY40" fmla="*/ 229249 h 1304296"/>
              <a:gd name="connsiteX41" fmla="*/ 1513954 w 1547508"/>
              <a:gd name="connsiteY41" fmla="*/ 238774 h 1304296"/>
              <a:gd name="connsiteX42" fmla="*/ 1544910 w 1547508"/>
              <a:gd name="connsiteY42" fmla="*/ 245918 h 1304296"/>
              <a:gd name="connsiteX43" fmla="*/ 1533004 w 1547508"/>
              <a:gd name="connsiteY43" fmla="*/ 276874 h 1304296"/>
              <a:gd name="connsiteX44" fmla="*/ 1499666 w 1547508"/>
              <a:gd name="connsiteY44" fmla="*/ 298306 h 1304296"/>
              <a:gd name="connsiteX45" fmla="*/ 1478235 w 1547508"/>
              <a:gd name="connsiteY45" fmla="*/ 319737 h 1304296"/>
              <a:gd name="connsiteX46" fmla="*/ 1424338 w 1547508"/>
              <a:gd name="connsiteY46" fmla="*/ 307094 h 1304296"/>
              <a:gd name="connsiteX47" fmla="*/ 1387746 w 1547508"/>
              <a:gd name="connsiteY47" fmla="*/ 336407 h 1304296"/>
              <a:gd name="connsiteX48" fmla="*/ 1380603 w 1547508"/>
              <a:gd name="connsiteY48" fmla="*/ 369744 h 1304296"/>
              <a:gd name="connsiteX49" fmla="*/ 1359171 w 1547508"/>
              <a:gd name="connsiteY49" fmla="*/ 379269 h 1304296"/>
              <a:gd name="connsiteX50" fmla="*/ 1330596 w 1547508"/>
              <a:gd name="connsiteY50" fmla="*/ 403082 h 1304296"/>
              <a:gd name="connsiteX51" fmla="*/ 1282972 w 1547508"/>
              <a:gd name="connsiteY51" fmla="*/ 417368 h 1304296"/>
              <a:gd name="connsiteX52" fmla="*/ 1282971 w 1547508"/>
              <a:gd name="connsiteY52" fmla="*/ 464994 h 1304296"/>
              <a:gd name="connsiteX53" fmla="*/ 1316309 w 1547508"/>
              <a:gd name="connsiteY53" fmla="*/ 464994 h 1304296"/>
              <a:gd name="connsiteX54" fmla="*/ 1344885 w 1547508"/>
              <a:gd name="connsiteY54" fmla="*/ 491187 h 1304296"/>
              <a:gd name="connsiteX55" fmla="*/ 1337740 w 1547508"/>
              <a:gd name="connsiteY55" fmla="*/ 529288 h 1304296"/>
              <a:gd name="connsiteX56" fmla="*/ 1366316 w 1547508"/>
              <a:gd name="connsiteY56" fmla="*/ 545955 h 1304296"/>
              <a:gd name="connsiteX57" fmla="*/ 1359171 w 1547508"/>
              <a:gd name="connsiteY57" fmla="*/ 588819 h 1304296"/>
              <a:gd name="connsiteX58" fmla="*/ 1373459 w 1547508"/>
              <a:gd name="connsiteY58" fmla="*/ 629299 h 1304296"/>
              <a:gd name="connsiteX59" fmla="*/ 1325835 w 1547508"/>
              <a:gd name="connsiteY59" fmla="*/ 684068 h 1304296"/>
              <a:gd name="connsiteX60" fmla="*/ 1297260 w 1547508"/>
              <a:gd name="connsiteY60" fmla="*/ 736456 h 1304296"/>
              <a:gd name="connsiteX61" fmla="*/ 1263924 w 1547508"/>
              <a:gd name="connsiteY61" fmla="*/ 722168 h 1304296"/>
              <a:gd name="connsiteX62" fmla="*/ 1230585 w 1547508"/>
              <a:gd name="connsiteY62" fmla="*/ 724549 h 1304296"/>
              <a:gd name="connsiteX63" fmla="*/ 1180579 w 1547508"/>
              <a:gd name="connsiteY63" fmla="*/ 748362 h 1304296"/>
              <a:gd name="connsiteX64" fmla="*/ 1156766 w 1547508"/>
              <a:gd name="connsiteY64" fmla="*/ 762649 h 1304296"/>
              <a:gd name="connsiteX65" fmla="*/ 1087712 w 1547508"/>
              <a:gd name="connsiteY65" fmla="*/ 779318 h 1304296"/>
              <a:gd name="connsiteX66" fmla="*/ 1066279 w 1547508"/>
              <a:gd name="connsiteY66" fmla="*/ 810274 h 1304296"/>
              <a:gd name="connsiteX67" fmla="*/ 1063897 w 1547508"/>
              <a:gd name="connsiteY67" fmla="*/ 888856 h 1304296"/>
              <a:gd name="connsiteX68" fmla="*/ 1066281 w 1547508"/>
              <a:gd name="connsiteY68" fmla="*/ 915048 h 1304296"/>
              <a:gd name="connsiteX69" fmla="*/ 966266 w 1547508"/>
              <a:gd name="connsiteY69" fmla="*/ 965056 h 1304296"/>
              <a:gd name="connsiteX70" fmla="*/ 923404 w 1547508"/>
              <a:gd name="connsiteY70" fmla="*/ 965056 h 1304296"/>
              <a:gd name="connsiteX71" fmla="*/ 832918 w 1547508"/>
              <a:gd name="connsiteY71" fmla="*/ 1000773 h 1304296"/>
              <a:gd name="connsiteX72" fmla="*/ 811485 w 1547508"/>
              <a:gd name="connsiteY72" fmla="*/ 1041256 h 1304296"/>
              <a:gd name="connsiteX73" fmla="*/ 811487 w 1547508"/>
              <a:gd name="connsiteY73" fmla="*/ 1091262 h 1304296"/>
              <a:gd name="connsiteX74" fmla="*/ 761479 w 1547508"/>
              <a:gd name="connsiteY74" fmla="*/ 1131743 h 1304296"/>
              <a:gd name="connsiteX75" fmla="*/ 744812 w 1547508"/>
              <a:gd name="connsiteY75" fmla="*/ 1162699 h 1304296"/>
              <a:gd name="connsiteX76" fmla="*/ 747191 w 1547508"/>
              <a:gd name="connsiteY76" fmla="*/ 1184131 h 1304296"/>
              <a:gd name="connsiteX77" fmla="*/ 780529 w 1547508"/>
              <a:gd name="connsiteY77" fmla="*/ 1179368 h 1304296"/>
              <a:gd name="connsiteX78" fmla="*/ 804343 w 1547508"/>
              <a:gd name="connsiteY78" fmla="*/ 1203180 h 1304296"/>
              <a:gd name="connsiteX79" fmla="*/ 792435 w 1547508"/>
              <a:gd name="connsiteY79" fmla="*/ 1236518 h 1304296"/>
              <a:gd name="connsiteX80" fmla="*/ 790054 w 1547508"/>
              <a:gd name="connsiteY80" fmla="*/ 1274618 h 1304296"/>
              <a:gd name="connsiteX81" fmla="*/ 759096 w 1547508"/>
              <a:gd name="connsiteY81" fmla="*/ 1291288 h 1304296"/>
              <a:gd name="connsiteX82" fmla="*/ 711474 w 1547508"/>
              <a:gd name="connsiteY82" fmla="*/ 1303193 h 1304296"/>
              <a:gd name="connsiteX83" fmla="*/ 666230 w 1547508"/>
              <a:gd name="connsiteY83" fmla="*/ 1255568 h 1304296"/>
              <a:gd name="connsiteX84" fmla="*/ 666228 w 1547508"/>
              <a:gd name="connsiteY84" fmla="*/ 1210325 h 1304296"/>
              <a:gd name="connsiteX85" fmla="*/ 649560 w 1547508"/>
              <a:gd name="connsiteY85" fmla="*/ 1176987 h 1304296"/>
              <a:gd name="connsiteX86" fmla="*/ 620984 w 1547508"/>
              <a:gd name="connsiteY86" fmla="*/ 1153174 h 1304296"/>
              <a:gd name="connsiteX87" fmla="*/ 575741 w 1547508"/>
              <a:gd name="connsiteY87" fmla="*/ 1115074 h 1304296"/>
              <a:gd name="connsiteX88" fmla="*/ 540021 w 1547508"/>
              <a:gd name="connsiteY88" fmla="*/ 1076975 h 1304296"/>
              <a:gd name="connsiteX89" fmla="*/ 487635 w 1547508"/>
              <a:gd name="connsiteY89" fmla="*/ 1069830 h 1304296"/>
              <a:gd name="connsiteX90" fmla="*/ 494778 w 1547508"/>
              <a:gd name="connsiteY90" fmla="*/ 1026969 h 1304296"/>
              <a:gd name="connsiteX91" fmla="*/ 463823 w 1547508"/>
              <a:gd name="connsiteY91" fmla="*/ 991249 h 1304296"/>
              <a:gd name="connsiteX92" fmla="*/ 430484 w 1547508"/>
              <a:gd name="connsiteY92" fmla="*/ 953150 h 1304296"/>
              <a:gd name="connsiteX93" fmla="*/ 428105 w 1547508"/>
              <a:gd name="connsiteY93" fmla="*/ 926956 h 1304296"/>
              <a:gd name="connsiteX94" fmla="*/ 382859 w 1547508"/>
              <a:gd name="connsiteY94" fmla="*/ 917432 h 1304296"/>
              <a:gd name="connsiteX95" fmla="*/ 354284 w 1547508"/>
              <a:gd name="connsiteY95" fmla="*/ 884094 h 1304296"/>
              <a:gd name="connsiteX96" fmla="*/ 309040 w 1547508"/>
              <a:gd name="connsiteY96" fmla="*/ 872188 h 1304296"/>
              <a:gd name="connsiteX97" fmla="*/ 285228 w 1547508"/>
              <a:gd name="connsiteY97" fmla="*/ 903144 h 1304296"/>
              <a:gd name="connsiteX98" fmla="*/ 237606 w 1547508"/>
              <a:gd name="connsiteY98" fmla="*/ 893618 h 1304296"/>
              <a:gd name="connsiteX99" fmla="*/ 206646 w 1547508"/>
              <a:gd name="connsiteY99" fmla="*/ 869807 h 1304296"/>
              <a:gd name="connsiteX100" fmla="*/ 170931 w 1547508"/>
              <a:gd name="connsiteY100" fmla="*/ 881712 h 1304296"/>
              <a:gd name="connsiteX101" fmla="*/ 161403 w 1547508"/>
              <a:gd name="connsiteY101" fmla="*/ 876950 h 1304296"/>
              <a:gd name="connsiteX102" fmla="*/ 144737 w 1547508"/>
              <a:gd name="connsiteY102" fmla="*/ 824562 h 1304296"/>
              <a:gd name="connsiteX103" fmla="*/ 106634 w 1547508"/>
              <a:gd name="connsiteY103" fmla="*/ 788844 h 1304296"/>
              <a:gd name="connsiteX104" fmla="*/ 75678 w 1547508"/>
              <a:gd name="connsiteY104" fmla="*/ 748363 h 1304296"/>
              <a:gd name="connsiteX105" fmla="*/ 68532 w 1547508"/>
              <a:gd name="connsiteY105" fmla="*/ 722168 h 1304296"/>
              <a:gd name="connsiteX106" fmla="*/ 4243 w 1547508"/>
              <a:gd name="connsiteY106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79571 w 1544257"/>
              <a:gd name="connsiteY3" fmla="*/ 581674 h 1304296"/>
              <a:gd name="connsiteX4" fmla="*/ 110530 w 1544257"/>
              <a:gd name="connsiteY4" fmla="*/ 565004 h 1304296"/>
              <a:gd name="connsiteX5" fmla="*/ 162915 w 1544257"/>
              <a:gd name="connsiteY5" fmla="*/ 519761 h 1304296"/>
              <a:gd name="connsiteX6" fmla="*/ 239115 w 1544257"/>
              <a:gd name="connsiteY6" fmla="*/ 472137 h 1304296"/>
              <a:gd name="connsiteX7" fmla="*/ 339128 w 1544257"/>
              <a:gd name="connsiteY7" fmla="*/ 417368 h 1304296"/>
              <a:gd name="connsiteX8" fmla="*/ 396277 w 1544257"/>
              <a:gd name="connsiteY8" fmla="*/ 438800 h 1304296"/>
              <a:gd name="connsiteX9" fmla="*/ 439140 w 1544257"/>
              <a:gd name="connsiteY9" fmla="*/ 400699 h 1304296"/>
              <a:gd name="connsiteX10" fmla="*/ 536773 w 1544257"/>
              <a:gd name="connsiteY10" fmla="*/ 495947 h 1304296"/>
              <a:gd name="connsiteX11" fmla="*/ 665361 w 1544257"/>
              <a:gd name="connsiteY11" fmla="*/ 369741 h 1304296"/>
              <a:gd name="connsiteX12" fmla="*/ 793948 w 1544257"/>
              <a:gd name="connsiteY12" fmla="*/ 384029 h 1304296"/>
              <a:gd name="connsiteX13" fmla="*/ 820139 w 1544257"/>
              <a:gd name="connsiteY13" fmla="*/ 434038 h 1304296"/>
              <a:gd name="connsiteX14" fmla="*/ 805852 w 1544257"/>
              <a:gd name="connsiteY14" fmla="*/ 460232 h 1304296"/>
              <a:gd name="connsiteX15" fmla="*/ 839189 w 1544257"/>
              <a:gd name="connsiteY15" fmla="*/ 495950 h 1304296"/>
              <a:gd name="connsiteX16" fmla="*/ 865383 w 1544257"/>
              <a:gd name="connsiteY16" fmla="*/ 495950 h 1304296"/>
              <a:gd name="connsiteX17" fmla="*/ 898722 w 1544257"/>
              <a:gd name="connsiteY17" fmla="*/ 464993 h 1304296"/>
              <a:gd name="connsiteX18" fmla="*/ 943964 w 1544257"/>
              <a:gd name="connsiteY18" fmla="*/ 472138 h 1304296"/>
              <a:gd name="connsiteX19" fmla="*/ 1001114 w 1544257"/>
              <a:gd name="connsiteY19" fmla="*/ 457850 h 1304296"/>
              <a:gd name="connsiteX20" fmla="*/ 1032073 w 1544257"/>
              <a:gd name="connsiteY20" fmla="*/ 429272 h 1304296"/>
              <a:gd name="connsiteX21" fmla="*/ 1096364 w 1544257"/>
              <a:gd name="connsiteY21" fmla="*/ 412607 h 1304296"/>
              <a:gd name="connsiteX22" fmla="*/ 1153514 w 1544257"/>
              <a:gd name="connsiteY22" fmla="*/ 417368 h 1304296"/>
              <a:gd name="connsiteX23" fmla="*/ 1220190 w 1544257"/>
              <a:gd name="connsiteY23" fmla="*/ 345931 h 1304296"/>
              <a:gd name="connsiteX24" fmla="*/ 1270195 w 1544257"/>
              <a:gd name="connsiteY24" fmla="*/ 334025 h 1304296"/>
              <a:gd name="connsiteX25" fmla="*/ 1315440 w 1544257"/>
              <a:gd name="connsiteY25" fmla="*/ 298306 h 1304296"/>
              <a:gd name="connsiteX26" fmla="*/ 1315439 w 1544257"/>
              <a:gd name="connsiteY26" fmla="*/ 257825 h 1304296"/>
              <a:gd name="connsiteX27" fmla="*/ 1310677 w 1544257"/>
              <a:gd name="connsiteY27" fmla="*/ 229250 h 1304296"/>
              <a:gd name="connsiteX28" fmla="*/ 1303533 w 1544257"/>
              <a:gd name="connsiteY28" fmla="*/ 200675 h 1304296"/>
              <a:gd name="connsiteX29" fmla="*/ 1320202 w 1544257"/>
              <a:gd name="connsiteY29" fmla="*/ 160194 h 1304296"/>
              <a:gd name="connsiteX30" fmla="*/ 1310677 w 1544257"/>
              <a:gd name="connsiteY30" fmla="*/ 117331 h 1304296"/>
              <a:gd name="connsiteX31" fmla="*/ 1332108 w 1544257"/>
              <a:gd name="connsiteY31" fmla="*/ 57800 h 1304296"/>
              <a:gd name="connsiteX32" fmla="*/ 1322584 w 1544257"/>
              <a:gd name="connsiteY32" fmla="*/ 10175 h 1304296"/>
              <a:gd name="connsiteX33" fmla="*/ 1360684 w 1544257"/>
              <a:gd name="connsiteY33" fmla="*/ 5412 h 1304296"/>
              <a:gd name="connsiteX34" fmla="*/ 1377353 w 1544257"/>
              <a:gd name="connsiteY34" fmla="*/ 649 h 1304296"/>
              <a:gd name="connsiteX35" fmla="*/ 1465459 w 1544257"/>
              <a:gd name="connsiteY35" fmla="*/ 19699 h 1304296"/>
              <a:gd name="connsiteX36" fmla="*/ 1496415 w 1544257"/>
              <a:gd name="connsiteY36" fmla="*/ 41131 h 1304296"/>
              <a:gd name="connsiteX37" fmla="*/ 1522610 w 1544257"/>
              <a:gd name="connsiteY37" fmla="*/ 57798 h 1304296"/>
              <a:gd name="connsiteX38" fmla="*/ 1544040 w 1544257"/>
              <a:gd name="connsiteY38" fmla="*/ 74468 h 1304296"/>
              <a:gd name="connsiteX39" fmla="*/ 1524990 w 1544257"/>
              <a:gd name="connsiteY39" fmla="*/ 117331 h 1304296"/>
              <a:gd name="connsiteX40" fmla="*/ 1522609 w 1544257"/>
              <a:gd name="connsiteY40" fmla="*/ 172099 h 1304296"/>
              <a:gd name="connsiteX41" fmla="*/ 1508321 w 1544257"/>
              <a:gd name="connsiteY41" fmla="*/ 229249 h 1304296"/>
              <a:gd name="connsiteX42" fmla="*/ 1510703 w 1544257"/>
              <a:gd name="connsiteY42" fmla="*/ 238774 h 1304296"/>
              <a:gd name="connsiteX43" fmla="*/ 1541659 w 1544257"/>
              <a:gd name="connsiteY43" fmla="*/ 245918 h 1304296"/>
              <a:gd name="connsiteX44" fmla="*/ 1529753 w 1544257"/>
              <a:gd name="connsiteY44" fmla="*/ 276874 h 1304296"/>
              <a:gd name="connsiteX45" fmla="*/ 1496415 w 1544257"/>
              <a:gd name="connsiteY45" fmla="*/ 298306 h 1304296"/>
              <a:gd name="connsiteX46" fmla="*/ 1474984 w 1544257"/>
              <a:gd name="connsiteY46" fmla="*/ 319737 h 1304296"/>
              <a:gd name="connsiteX47" fmla="*/ 1421087 w 1544257"/>
              <a:gd name="connsiteY47" fmla="*/ 307094 h 1304296"/>
              <a:gd name="connsiteX48" fmla="*/ 1384495 w 1544257"/>
              <a:gd name="connsiteY48" fmla="*/ 336407 h 1304296"/>
              <a:gd name="connsiteX49" fmla="*/ 1377352 w 1544257"/>
              <a:gd name="connsiteY49" fmla="*/ 369744 h 1304296"/>
              <a:gd name="connsiteX50" fmla="*/ 1355920 w 1544257"/>
              <a:gd name="connsiteY50" fmla="*/ 379269 h 1304296"/>
              <a:gd name="connsiteX51" fmla="*/ 1327345 w 1544257"/>
              <a:gd name="connsiteY51" fmla="*/ 403082 h 1304296"/>
              <a:gd name="connsiteX52" fmla="*/ 1279721 w 1544257"/>
              <a:gd name="connsiteY52" fmla="*/ 417368 h 1304296"/>
              <a:gd name="connsiteX53" fmla="*/ 1279720 w 1544257"/>
              <a:gd name="connsiteY53" fmla="*/ 464994 h 1304296"/>
              <a:gd name="connsiteX54" fmla="*/ 1313058 w 1544257"/>
              <a:gd name="connsiteY54" fmla="*/ 464994 h 1304296"/>
              <a:gd name="connsiteX55" fmla="*/ 1341634 w 1544257"/>
              <a:gd name="connsiteY55" fmla="*/ 491187 h 1304296"/>
              <a:gd name="connsiteX56" fmla="*/ 1334489 w 1544257"/>
              <a:gd name="connsiteY56" fmla="*/ 529288 h 1304296"/>
              <a:gd name="connsiteX57" fmla="*/ 1363065 w 1544257"/>
              <a:gd name="connsiteY57" fmla="*/ 545955 h 1304296"/>
              <a:gd name="connsiteX58" fmla="*/ 1355920 w 1544257"/>
              <a:gd name="connsiteY58" fmla="*/ 588819 h 1304296"/>
              <a:gd name="connsiteX59" fmla="*/ 1370208 w 1544257"/>
              <a:gd name="connsiteY59" fmla="*/ 629299 h 1304296"/>
              <a:gd name="connsiteX60" fmla="*/ 1322584 w 1544257"/>
              <a:gd name="connsiteY60" fmla="*/ 684068 h 1304296"/>
              <a:gd name="connsiteX61" fmla="*/ 1294009 w 1544257"/>
              <a:gd name="connsiteY61" fmla="*/ 736456 h 1304296"/>
              <a:gd name="connsiteX62" fmla="*/ 1260673 w 1544257"/>
              <a:gd name="connsiteY62" fmla="*/ 722168 h 1304296"/>
              <a:gd name="connsiteX63" fmla="*/ 1227334 w 1544257"/>
              <a:gd name="connsiteY63" fmla="*/ 724549 h 1304296"/>
              <a:gd name="connsiteX64" fmla="*/ 1177328 w 1544257"/>
              <a:gd name="connsiteY64" fmla="*/ 748362 h 1304296"/>
              <a:gd name="connsiteX65" fmla="*/ 1153515 w 1544257"/>
              <a:gd name="connsiteY65" fmla="*/ 762649 h 1304296"/>
              <a:gd name="connsiteX66" fmla="*/ 1084461 w 1544257"/>
              <a:gd name="connsiteY66" fmla="*/ 779318 h 1304296"/>
              <a:gd name="connsiteX67" fmla="*/ 1063028 w 1544257"/>
              <a:gd name="connsiteY67" fmla="*/ 810274 h 1304296"/>
              <a:gd name="connsiteX68" fmla="*/ 1060646 w 1544257"/>
              <a:gd name="connsiteY68" fmla="*/ 888856 h 1304296"/>
              <a:gd name="connsiteX69" fmla="*/ 1063030 w 1544257"/>
              <a:gd name="connsiteY69" fmla="*/ 915048 h 1304296"/>
              <a:gd name="connsiteX70" fmla="*/ 963015 w 1544257"/>
              <a:gd name="connsiteY70" fmla="*/ 965056 h 1304296"/>
              <a:gd name="connsiteX71" fmla="*/ 920153 w 1544257"/>
              <a:gd name="connsiteY71" fmla="*/ 965056 h 1304296"/>
              <a:gd name="connsiteX72" fmla="*/ 829667 w 1544257"/>
              <a:gd name="connsiteY72" fmla="*/ 1000773 h 1304296"/>
              <a:gd name="connsiteX73" fmla="*/ 808234 w 1544257"/>
              <a:gd name="connsiteY73" fmla="*/ 1041256 h 1304296"/>
              <a:gd name="connsiteX74" fmla="*/ 808236 w 1544257"/>
              <a:gd name="connsiteY74" fmla="*/ 1091262 h 1304296"/>
              <a:gd name="connsiteX75" fmla="*/ 758228 w 1544257"/>
              <a:gd name="connsiteY75" fmla="*/ 1131743 h 1304296"/>
              <a:gd name="connsiteX76" fmla="*/ 741561 w 1544257"/>
              <a:gd name="connsiteY76" fmla="*/ 1162699 h 1304296"/>
              <a:gd name="connsiteX77" fmla="*/ 743940 w 1544257"/>
              <a:gd name="connsiteY77" fmla="*/ 1184131 h 1304296"/>
              <a:gd name="connsiteX78" fmla="*/ 777278 w 1544257"/>
              <a:gd name="connsiteY78" fmla="*/ 1179368 h 1304296"/>
              <a:gd name="connsiteX79" fmla="*/ 801092 w 1544257"/>
              <a:gd name="connsiteY79" fmla="*/ 1203180 h 1304296"/>
              <a:gd name="connsiteX80" fmla="*/ 789184 w 1544257"/>
              <a:gd name="connsiteY80" fmla="*/ 1236518 h 1304296"/>
              <a:gd name="connsiteX81" fmla="*/ 786803 w 1544257"/>
              <a:gd name="connsiteY81" fmla="*/ 1274618 h 1304296"/>
              <a:gd name="connsiteX82" fmla="*/ 755845 w 1544257"/>
              <a:gd name="connsiteY82" fmla="*/ 1291288 h 1304296"/>
              <a:gd name="connsiteX83" fmla="*/ 708223 w 1544257"/>
              <a:gd name="connsiteY83" fmla="*/ 1303193 h 1304296"/>
              <a:gd name="connsiteX84" fmla="*/ 662979 w 1544257"/>
              <a:gd name="connsiteY84" fmla="*/ 1255568 h 1304296"/>
              <a:gd name="connsiteX85" fmla="*/ 662977 w 1544257"/>
              <a:gd name="connsiteY85" fmla="*/ 1210325 h 1304296"/>
              <a:gd name="connsiteX86" fmla="*/ 646309 w 1544257"/>
              <a:gd name="connsiteY86" fmla="*/ 1176987 h 1304296"/>
              <a:gd name="connsiteX87" fmla="*/ 617733 w 1544257"/>
              <a:gd name="connsiteY87" fmla="*/ 1153174 h 1304296"/>
              <a:gd name="connsiteX88" fmla="*/ 572490 w 1544257"/>
              <a:gd name="connsiteY88" fmla="*/ 1115074 h 1304296"/>
              <a:gd name="connsiteX89" fmla="*/ 536770 w 1544257"/>
              <a:gd name="connsiteY89" fmla="*/ 1076975 h 1304296"/>
              <a:gd name="connsiteX90" fmla="*/ 484384 w 1544257"/>
              <a:gd name="connsiteY90" fmla="*/ 1069830 h 1304296"/>
              <a:gd name="connsiteX91" fmla="*/ 491527 w 1544257"/>
              <a:gd name="connsiteY91" fmla="*/ 1026969 h 1304296"/>
              <a:gd name="connsiteX92" fmla="*/ 460572 w 1544257"/>
              <a:gd name="connsiteY92" fmla="*/ 991249 h 1304296"/>
              <a:gd name="connsiteX93" fmla="*/ 427233 w 1544257"/>
              <a:gd name="connsiteY93" fmla="*/ 953150 h 1304296"/>
              <a:gd name="connsiteX94" fmla="*/ 424854 w 1544257"/>
              <a:gd name="connsiteY94" fmla="*/ 926956 h 1304296"/>
              <a:gd name="connsiteX95" fmla="*/ 379608 w 1544257"/>
              <a:gd name="connsiteY95" fmla="*/ 917432 h 1304296"/>
              <a:gd name="connsiteX96" fmla="*/ 351033 w 1544257"/>
              <a:gd name="connsiteY96" fmla="*/ 884094 h 1304296"/>
              <a:gd name="connsiteX97" fmla="*/ 305789 w 1544257"/>
              <a:gd name="connsiteY97" fmla="*/ 872188 h 1304296"/>
              <a:gd name="connsiteX98" fmla="*/ 281977 w 1544257"/>
              <a:gd name="connsiteY98" fmla="*/ 903144 h 1304296"/>
              <a:gd name="connsiteX99" fmla="*/ 234355 w 1544257"/>
              <a:gd name="connsiteY99" fmla="*/ 893618 h 1304296"/>
              <a:gd name="connsiteX100" fmla="*/ 203395 w 1544257"/>
              <a:gd name="connsiteY100" fmla="*/ 869807 h 1304296"/>
              <a:gd name="connsiteX101" fmla="*/ 167680 w 1544257"/>
              <a:gd name="connsiteY101" fmla="*/ 881712 h 1304296"/>
              <a:gd name="connsiteX102" fmla="*/ 158152 w 1544257"/>
              <a:gd name="connsiteY102" fmla="*/ 876950 h 1304296"/>
              <a:gd name="connsiteX103" fmla="*/ 141486 w 1544257"/>
              <a:gd name="connsiteY103" fmla="*/ 824562 h 1304296"/>
              <a:gd name="connsiteX104" fmla="*/ 103383 w 1544257"/>
              <a:gd name="connsiteY104" fmla="*/ 788844 h 1304296"/>
              <a:gd name="connsiteX105" fmla="*/ 72427 w 1544257"/>
              <a:gd name="connsiteY105" fmla="*/ 748363 h 1304296"/>
              <a:gd name="connsiteX106" fmla="*/ 65281 w 1544257"/>
              <a:gd name="connsiteY106" fmla="*/ 722168 h 1304296"/>
              <a:gd name="connsiteX107" fmla="*/ 992 w 1544257"/>
              <a:gd name="connsiteY107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79571 w 1544257"/>
              <a:gd name="connsiteY3" fmla="*/ 581674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239115 w 1544257"/>
              <a:gd name="connsiteY7" fmla="*/ 472137 h 1304296"/>
              <a:gd name="connsiteX8" fmla="*/ 339128 w 1544257"/>
              <a:gd name="connsiteY8" fmla="*/ 417368 h 1304296"/>
              <a:gd name="connsiteX9" fmla="*/ 396277 w 1544257"/>
              <a:gd name="connsiteY9" fmla="*/ 438800 h 1304296"/>
              <a:gd name="connsiteX10" fmla="*/ 439140 w 1544257"/>
              <a:gd name="connsiteY10" fmla="*/ 400699 h 1304296"/>
              <a:gd name="connsiteX11" fmla="*/ 536773 w 1544257"/>
              <a:gd name="connsiteY11" fmla="*/ 495947 h 1304296"/>
              <a:gd name="connsiteX12" fmla="*/ 665361 w 1544257"/>
              <a:gd name="connsiteY12" fmla="*/ 369741 h 1304296"/>
              <a:gd name="connsiteX13" fmla="*/ 793948 w 1544257"/>
              <a:gd name="connsiteY13" fmla="*/ 384029 h 1304296"/>
              <a:gd name="connsiteX14" fmla="*/ 820139 w 1544257"/>
              <a:gd name="connsiteY14" fmla="*/ 434038 h 1304296"/>
              <a:gd name="connsiteX15" fmla="*/ 805852 w 1544257"/>
              <a:gd name="connsiteY15" fmla="*/ 460232 h 1304296"/>
              <a:gd name="connsiteX16" fmla="*/ 839189 w 1544257"/>
              <a:gd name="connsiteY16" fmla="*/ 495950 h 1304296"/>
              <a:gd name="connsiteX17" fmla="*/ 865383 w 1544257"/>
              <a:gd name="connsiteY17" fmla="*/ 495950 h 1304296"/>
              <a:gd name="connsiteX18" fmla="*/ 898722 w 1544257"/>
              <a:gd name="connsiteY18" fmla="*/ 464993 h 1304296"/>
              <a:gd name="connsiteX19" fmla="*/ 943964 w 1544257"/>
              <a:gd name="connsiteY19" fmla="*/ 472138 h 1304296"/>
              <a:gd name="connsiteX20" fmla="*/ 1001114 w 1544257"/>
              <a:gd name="connsiteY20" fmla="*/ 457850 h 1304296"/>
              <a:gd name="connsiteX21" fmla="*/ 1032073 w 1544257"/>
              <a:gd name="connsiteY21" fmla="*/ 429272 h 1304296"/>
              <a:gd name="connsiteX22" fmla="*/ 1096364 w 1544257"/>
              <a:gd name="connsiteY22" fmla="*/ 412607 h 1304296"/>
              <a:gd name="connsiteX23" fmla="*/ 1153514 w 1544257"/>
              <a:gd name="connsiteY23" fmla="*/ 417368 h 1304296"/>
              <a:gd name="connsiteX24" fmla="*/ 1220190 w 1544257"/>
              <a:gd name="connsiteY24" fmla="*/ 345931 h 1304296"/>
              <a:gd name="connsiteX25" fmla="*/ 1270195 w 1544257"/>
              <a:gd name="connsiteY25" fmla="*/ 334025 h 1304296"/>
              <a:gd name="connsiteX26" fmla="*/ 1315440 w 1544257"/>
              <a:gd name="connsiteY26" fmla="*/ 298306 h 1304296"/>
              <a:gd name="connsiteX27" fmla="*/ 1315439 w 1544257"/>
              <a:gd name="connsiteY27" fmla="*/ 257825 h 1304296"/>
              <a:gd name="connsiteX28" fmla="*/ 1310677 w 1544257"/>
              <a:gd name="connsiteY28" fmla="*/ 229250 h 1304296"/>
              <a:gd name="connsiteX29" fmla="*/ 1303533 w 1544257"/>
              <a:gd name="connsiteY29" fmla="*/ 200675 h 1304296"/>
              <a:gd name="connsiteX30" fmla="*/ 1320202 w 1544257"/>
              <a:gd name="connsiteY30" fmla="*/ 160194 h 1304296"/>
              <a:gd name="connsiteX31" fmla="*/ 1310677 w 1544257"/>
              <a:gd name="connsiteY31" fmla="*/ 117331 h 1304296"/>
              <a:gd name="connsiteX32" fmla="*/ 1332108 w 1544257"/>
              <a:gd name="connsiteY32" fmla="*/ 57800 h 1304296"/>
              <a:gd name="connsiteX33" fmla="*/ 1322584 w 1544257"/>
              <a:gd name="connsiteY33" fmla="*/ 10175 h 1304296"/>
              <a:gd name="connsiteX34" fmla="*/ 1360684 w 1544257"/>
              <a:gd name="connsiteY34" fmla="*/ 5412 h 1304296"/>
              <a:gd name="connsiteX35" fmla="*/ 1377353 w 1544257"/>
              <a:gd name="connsiteY35" fmla="*/ 649 h 1304296"/>
              <a:gd name="connsiteX36" fmla="*/ 1465459 w 1544257"/>
              <a:gd name="connsiteY36" fmla="*/ 19699 h 1304296"/>
              <a:gd name="connsiteX37" fmla="*/ 1496415 w 1544257"/>
              <a:gd name="connsiteY37" fmla="*/ 41131 h 1304296"/>
              <a:gd name="connsiteX38" fmla="*/ 1522610 w 1544257"/>
              <a:gd name="connsiteY38" fmla="*/ 57798 h 1304296"/>
              <a:gd name="connsiteX39" fmla="*/ 1544040 w 1544257"/>
              <a:gd name="connsiteY39" fmla="*/ 74468 h 1304296"/>
              <a:gd name="connsiteX40" fmla="*/ 1524990 w 1544257"/>
              <a:gd name="connsiteY40" fmla="*/ 117331 h 1304296"/>
              <a:gd name="connsiteX41" fmla="*/ 1522609 w 1544257"/>
              <a:gd name="connsiteY41" fmla="*/ 172099 h 1304296"/>
              <a:gd name="connsiteX42" fmla="*/ 1508321 w 1544257"/>
              <a:gd name="connsiteY42" fmla="*/ 229249 h 1304296"/>
              <a:gd name="connsiteX43" fmla="*/ 1510703 w 1544257"/>
              <a:gd name="connsiteY43" fmla="*/ 238774 h 1304296"/>
              <a:gd name="connsiteX44" fmla="*/ 1541659 w 1544257"/>
              <a:gd name="connsiteY44" fmla="*/ 245918 h 1304296"/>
              <a:gd name="connsiteX45" fmla="*/ 1529753 w 1544257"/>
              <a:gd name="connsiteY45" fmla="*/ 276874 h 1304296"/>
              <a:gd name="connsiteX46" fmla="*/ 1496415 w 1544257"/>
              <a:gd name="connsiteY46" fmla="*/ 298306 h 1304296"/>
              <a:gd name="connsiteX47" fmla="*/ 1474984 w 1544257"/>
              <a:gd name="connsiteY47" fmla="*/ 319737 h 1304296"/>
              <a:gd name="connsiteX48" fmla="*/ 1421087 w 1544257"/>
              <a:gd name="connsiteY48" fmla="*/ 307094 h 1304296"/>
              <a:gd name="connsiteX49" fmla="*/ 1384495 w 1544257"/>
              <a:gd name="connsiteY49" fmla="*/ 336407 h 1304296"/>
              <a:gd name="connsiteX50" fmla="*/ 1377352 w 1544257"/>
              <a:gd name="connsiteY50" fmla="*/ 369744 h 1304296"/>
              <a:gd name="connsiteX51" fmla="*/ 1355920 w 1544257"/>
              <a:gd name="connsiteY51" fmla="*/ 379269 h 1304296"/>
              <a:gd name="connsiteX52" fmla="*/ 1327345 w 1544257"/>
              <a:gd name="connsiteY52" fmla="*/ 403082 h 1304296"/>
              <a:gd name="connsiteX53" fmla="*/ 1279721 w 1544257"/>
              <a:gd name="connsiteY53" fmla="*/ 417368 h 1304296"/>
              <a:gd name="connsiteX54" fmla="*/ 1279720 w 1544257"/>
              <a:gd name="connsiteY54" fmla="*/ 464994 h 1304296"/>
              <a:gd name="connsiteX55" fmla="*/ 1313058 w 1544257"/>
              <a:gd name="connsiteY55" fmla="*/ 464994 h 1304296"/>
              <a:gd name="connsiteX56" fmla="*/ 1341634 w 1544257"/>
              <a:gd name="connsiteY56" fmla="*/ 491187 h 1304296"/>
              <a:gd name="connsiteX57" fmla="*/ 1334489 w 1544257"/>
              <a:gd name="connsiteY57" fmla="*/ 529288 h 1304296"/>
              <a:gd name="connsiteX58" fmla="*/ 1363065 w 1544257"/>
              <a:gd name="connsiteY58" fmla="*/ 545955 h 1304296"/>
              <a:gd name="connsiteX59" fmla="*/ 1355920 w 1544257"/>
              <a:gd name="connsiteY59" fmla="*/ 588819 h 1304296"/>
              <a:gd name="connsiteX60" fmla="*/ 1370208 w 1544257"/>
              <a:gd name="connsiteY60" fmla="*/ 629299 h 1304296"/>
              <a:gd name="connsiteX61" fmla="*/ 1322584 w 1544257"/>
              <a:gd name="connsiteY61" fmla="*/ 684068 h 1304296"/>
              <a:gd name="connsiteX62" fmla="*/ 1294009 w 1544257"/>
              <a:gd name="connsiteY62" fmla="*/ 736456 h 1304296"/>
              <a:gd name="connsiteX63" fmla="*/ 1260673 w 1544257"/>
              <a:gd name="connsiteY63" fmla="*/ 722168 h 1304296"/>
              <a:gd name="connsiteX64" fmla="*/ 1227334 w 1544257"/>
              <a:gd name="connsiteY64" fmla="*/ 724549 h 1304296"/>
              <a:gd name="connsiteX65" fmla="*/ 1177328 w 1544257"/>
              <a:gd name="connsiteY65" fmla="*/ 748362 h 1304296"/>
              <a:gd name="connsiteX66" fmla="*/ 1153515 w 1544257"/>
              <a:gd name="connsiteY66" fmla="*/ 762649 h 1304296"/>
              <a:gd name="connsiteX67" fmla="*/ 1084461 w 1544257"/>
              <a:gd name="connsiteY67" fmla="*/ 779318 h 1304296"/>
              <a:gd name="connsiteX68" fmla="*/ 1063028 w 1544257"/>
              <a:gd name="connsiteY68" fmla="*/ 810274 h 1304296"/>
              <a:gd name="connsiteX69" fmla="*/ 1060646 w 1544257"/>
              <a:gd name="connsiteY69" fmla="*/ 888856 h 1304296"/>
              <a:gd name="connsiteX70" fmla="*/ 1063030 w 1544257"/>
              <a:gd name="connsiteY70" fmla="*/ 915048 h 1304296"/>
              <a:gd name="connsiteX71" fmla="*/ 963015 w 1544257"/>
              <a:gd name="connsiteY71" fmla="*/ 965056 h 1304296"/>
              <a:gd name="connsiteX72" fmla="*/ 920153 w 1544257"/>
              <a:gd name="connsiteY72" fmla="*/ 965056 h 1304296"/>
              <a:gd name="connsiteX73" fmla="*/ 829667 w 1544257"/>
              <a:gd name="connsiteY73" fmla="*/ 1000773 h 1304296"/>
              <a:gd name="connsiteX74" fmla="*/ 808234 w 1544257"/>
              <a:gd name="connsiteY74" fmla="*/ 1041256 h 1304296"/>
              <a:gd name="connsiteX75" fmla="*/ 808236 w 1544257"/>
              <a:gd name="connsiteY75" fmla="*/ 1091262 h 1304296"/>
              <a:gd name="connsiteX76" fmla="*/ 758228 w 1544257"/>
              <a:gd name="connsiteY76" fmla="*/ 1131743 h 1304296"/>
              <a:gd name="connsiteX77" fmla="*/ 741561 w 1544257"/>
              <a:gd name="connsiteY77" fmla="*/ 1162699 h 1304296"/>
              <a:gd name="connsiteX78" fmla="*/ 743940 w 1544257"/>
              <a:gd name="connsiteY78" fmla="*/ 1184131 h 1304296"/>
              <a:gd name="connsiteX79" fmla="*/ 777278 w 1544257"/>
              <a:gd name="connsiteY79" fmla="*/ 1179368 h 1304296"/>
              <a:gd name="connsiteX80" fmla="*/ 801092 w 1544257"/>
              <a:gd name="connsiteY80" fmla="*/ 1203180 h 1304296"/>
              <a:gd name="connsiteX81" fmla="*/ 789184 w 1544257"/>
              <a:gd name="connsiteY81" fmla="*/ 1236518 h 1304296"/>
              <a:gd name="connsiteX82" fmla="*/ 786803 w 1544257"/>
              <a:gd name="connsiteY82" fmla="*/ 1274618 h 1304296"/>
              <a:gd name="connsiteX83" fmla="*/ 755845 w 1544257"/>
              <a:gd name="connsiteY83" fmla="*/ 1291288 h 1304296"/>
              <a:gd name="connsiteX84" fmla="*/ 708223 w 1544257"/>
              <a:gd name="connsiteY84" fmla="*/ 1303193 h 1304296"/>
              <a:gd name="connsiteX85" fmla="*/ 662979 w 1544257"/>
              <a:gd name="connsiteY85" fmla="*/ 1255568 h 1304296"/>
              <a:gd name="connsiteX86" fmla="*/ 662977 w 1544257"/>
              <a:gd name="connsiteY86" fmla="*/ 1210325 h 1304296"/>
              <a:gd name="connsiteX87" fmla="*/ 646309 w 1544257"/>
              <a:gd name="connsiteY87" fmla="*/ 1176987 h 1304296"/>
              <a:gd name="connsiteX88" fmla="*/ 617733 w 1544257"/>
              <a:gd name="connsiteY88" fmla="*/ 1153174 h 1304296"/>
              <a:gd name="connsiteX89" fmla="*/ 572490 w 1544257"/>
              <a:gd name="connsiteY89" fmla="*/ 1115074 h 1304296"/>
              <a:gd name="connsiteX90" fmla="*/ 536770 w 1544257"/>
              <a:gd name="connsiteY90" fmla="*/ 1076975 h 1304296"/>
              <a:gd name="connsiteX91" fmla="*/ 484384 w 1544257"/>
              <a:gd name="connsiteY91" fmla="*/ 1069830 h 1304296"/>
              <a:gd name="connsiteX92" fmla="*/ 491527 w 1544257"/>
              <a:gd name="connsiteY92" fmla="*/ 1026969 h 1304296"/>
              <a:gd name="connsiteX93" fmla="*/ 460572 w 1544257"/>
              <a:gd name="connsiteY93" fmla="*/ 991249 h 1304296"/>
              <a:gd name="connsiteX94" fmla="*/ 427233 w 1544257"/>
              <a:gd name="connsiteY94" fmla="*/ 953150 h 1304296"/>
              <a:gd name="connsiteX95" fmla="*/ 424854 w 1544257"/>
              <a:gd name="connsiteY95" fmla="*/ 926956 h 1304296"/>
              <a:gd name="connsiteX96" fmla="*/ 379608 w 1544257"/>
              <a:gd name="connsiteY96" fmla="*/ 917432 h 1304296"/>
              <a:gd name="connsiteX97" fmla="*/ 351033 w 1544257"/>
              <a:gd name="connsiteY97" fmla="*/ 884094 h 1304296"/>
              <a:gd name="connsiteX98" fmla="*/ 305789 w 1544257"/>
              <a:gd name="connsiteY98" fmla="*/ 872188 h 1304296"/>
              <a:gd name="connsiteX99" fmla="*/ 281977 w 1544257"/>
              <a:gd name="connsiteY99" fmla="*/ 903144 h 1304296"/>
              <a:gd name="connsiteX100" fmla="*/ 234355 w 1544257"/>
              <a:gd name="connsiteY100" fmla="*/ 893618 h 1304296"/>
              <a:gd name="connsiteX101" fmla="*/ 203395 w 1544257"/>
              <a:gd name="connsiteY101" fmla="*/ 869807 h 1304296"/>
              <a:gd name="connsiteX102" fmla="*/ 167680 w 1544257"/>
              <a:gd name="connsiteY102" fmla="*/ 881712 h 1304296"/>
              <a:gd name="connsiteX103" fmla="*/ 158152 w 1544257"/>
              <a:gd name="connsiteY103" fmla="*/ 876950 h 1304296"/>
              <a:gd name="connsiteX104" fmla="*/ 141486 w 1544257"/>
              <a:gd name="connsiteY104" fmla="*/ 824562 h 1304296"/>
              <a:gd name="connsiteX105" fmla="*/ 103383 w 1544257"/>
              <a:gd name="connsiteY105" fmla="*/ 788844 h 1304296"/>
              <a:gd name="connsiteX106" fmla="*/ 72427 w 1544257"/>
              <a:gd name="connsiteY106" fmla="*/ 748363 h 1304296"/>
              <a:gd name="connsiteX107" fmla="*/ 65281 w 1544257"/>
              <a:gd name="connsiteY107" fmla="*/ 722168 h 1304296"/>
              <a:gd name="connsiteX108" fmla="*/ 992 w 1544257"/>
              <a:gd name="connsiteY108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239115 w 1544257"/>
              <a:gd name="connsiteY7" fmla="*/ 472137 h 1304296"/>
              <a:gd name="connsiteX8" fmla="*/ 339128 w 1544257"/>
              <a:gd name="connsiteY8" fmla="*/ 417368 h 1304296"/>
              <a:gd name="connsiteX9" fmla="*/ 396277 w 1544257"/>
              <a:gd name="connsiteY9" fmla="*/ 438800 h 1304296"/>
              <a:gd name="connsiteX10" fmla="*/ 439140 w 1544257"/>
              <a:gd name="connsiteY10" fmla="*/ 400699 h 1304296"/>
              <a:gd name="connsiteX11" fmla="*/ 536773 w 1544257"/>
              <a:gd name="connsiteY11" fmla="*/ 495947 h 1304296"/>
              <a:gd name="connsiteX12" fmla="*/ 665361 w 1544257"/>
              <a:gd name="connsiteY12" fmla="*/ 369741 h 1304296"/>
              <a:gd name="connsiteX13" fmla="*/ 793948 w 1544257"/>
              <a:gd name="connsiteY13" fmla="*/ 384029 h 1304296"/>
              <a:gd name="connsiteX14" fmla="*/ 820139 w 1544257"/>
              <a:gd name="connsiteY14" fmla="*/ 434038 h 1304296"/>
              <a:gd name="connsiteX15" fmla="*/ 805852 w 1544257"/>
              <a:gd name="connsiteY15" fmla="*/ 460232 h 1304296"/>
              <a:gd name="connsiteX16" fmla="*/ 839189 w 1544257"/>
              <a:gd name="connsiteY16" fmla="*/ 495950 h 1304296"/>
              <a:gd name="connsiteX17" fmla="*/ 865383 w 1544257"/>
              <a:gd name="connsiteY17" fmla="*/ 495950 h 1304296"/>
              <a:gd name="connsiteX18" fmla="*/ 898722 w 1544257"/>
              <a:gd name="connsiteY18" fmla="*/ 464993 h 1304296"/>
              <a:gd name="connsiteX19" fmla="*/ 943964 w 1544257"/>
              <a:gd name="connsiteY19" fmla="*/ 472138 h 1304296"/>
              <a:gd name="connsiteX20" fmla="*/ 1001114 w 1544257"/>
              <a:gd name="connsiteY20" fmla="*/ 457850 h 1304296"/>
              <a:gd name="connsiteX21" fmla="*/ 1032073 w 1544257"/>
              <a:gd name="connsiteY21" fmla="*/ 429272 h 1304296"/>
              <a:gd name="connsiteX22" fmla="*/ 1096364 w 1544257"/>
              <a:gd name="connsiteY22" fmla="*/ 412607 h 1304296"/>
              <a:gd name="connsiteX23" fmla="*/ 1153514 w 1544257"/>
              <a:gd name="connsiteY23" fmla="*/ 417368 h 1304296"/>
              <a:gd name="connsiteX24" fmla="*/ 1220190 w 1544257"/>
              <a:gd name="connsiteY24" fmla="*/ 345931 h 1304296"/>
              <a:gd name="connsiteX25" fmla="*/ 1270195 w 1544257"/>
              <a:gd name="connsiteY25" fmla="*/ 334025 h 1304296"/>
              <a:gd name="connsiteX26" fmla="*/ 1315440 w 1544257"/>
              <a:gd name="connsiteY26" fmla="*/ 298306 h 1304296"/>
              <a:gd name="connsiteX27" fmla="*/ 1315439 w 1544257"/>
              <a:gd name="connsiteY27" fmla="*/ 257825 h 1304296"/>
              <a:gd name="connsiteX28" fmla="*/ 1310677 w 1544257"/>
              <a:gd name="connsiteY28" fmla="*/ 229250 h 1304296"/>
              <a:gd name="connsiteX29" fmla="*/ 1303533 w 1544257"/>
              <a:gd name="connsiteY29" fmla="*/ 200675 h 1304296"/>
              <a:gd name="connsiteX30" fmla="*/ 1320202 w 1544257"/>
              <a:gd name="connsiteY30" fmla="*/ 160194 h 1304296"/>
              <a:gd name="connsiteX31" fmla="*/ 1310677 w 1544257"/>
              <a:gd name="connsiteY31" fmla="*/ 117331 h 1304296"/>
              <a:gd name="connsiteX32" fmla="*/ 1332108 w 1544257"/>
              <a:gd name="connsiteY32" fmla="*/ 57800 h 1304296"/>
              <a:gd name="connsiteX33" fmla="*/ 1322584 w 1544257"/>
              <a:gd name="connsiteY33" fmla="*/ 10175 h 1304296"/>
              <a:gd name="connsiteX34" fmla="*/ 1360684 w 1544257"/>
              <a:gd name="connsiteY34" fmla="*/ 5412 h 1304296"/>
              <a:gd name="connsiteX35" fmla="*/ 1377353 w 1544257"/>
              <a:gd name="connsiteY35" fmla="*/ 649 h 1304296"/>
              <a:gd name="connsiteX36" fmla="*/ 1465459 w 1544257"/>
              <a:gd name="connsiteY36" fmla="*/ 19699 h 1304296"/>
              <a:gd name="connsiteX37" fmla="*/ 1496415 w 1544257"/>
              <a:gd name="connsiteY37" fmla="*/ 41131 h 1304296"/>
              <a:gd name="connsiteX38" fmla="*/ 1522610 w 1544257"/>
              <a:gd name="connsiteY38" fmla="*/ 57798 h 1304296"/>
              <a:gd name="connsiteX39" fmla="*/ 1544040 w 1544257"/>
              <a:gd name="connsiteY39" fmla="*/ 74468 h 1304296"/>
              <a:gd name="connsiteX40" fmla="*/ 1524990 w 1544257"/>
              <a:gd name="connsiteY40" fmla="*/ 117331 h 1304296"/>
              <a:gd name="connsiteX41" fmla="*/ 1522609 w 1544257"/>
              <a:gd name="connsiteY41" fmla="*/ 172099 h 1304296"/>
              <a:gd name="connsiteX42" fmla="*/ 1508321 w 1544257"/>
              <a:gd name="connsiteY42" fmla="*/ 229249 h 1304296"/>
              <a:gd name="connsiteX43" fmla="*/ 1510703 w 1544257"/>
              <a:gd name="connsiteY43" fmla="*/ 238774 h 1304296"/>
              <a:gd name="connsiteX44" fmla="*/ 1541659 w 1544257"/>
              <a:gd name="connsiteY44" fmla="*/ 245918 h 1304296"/>
              <a:gd name="connsiteX45" fmla="*/ 1529753 w 1544257"/>
              <a:gd name="connsiteY45" fmla="*/ 276874 h 1304296"/>
              <a:gd name="connsiteX46" fmla="*/ 1496415 w 1544257"/>
              <a:gd name="connsiteY46" fmla="*/ 298306 h 1304296"/>
              <a:gd name="connsiteX47" fmla="*/ 1474984 w 1544257"/>
              <a:gd name="connsiteY47" fmla="*/ 319737 h 1304296"/>
              <a:gd name="connsiteX48" fmla="*/ 1421087 w 1544257"/>
              <a:gd name="connsiteY48" fmla="*/ 307094 h 1304296"/>
              <a:gd name="connsiteX49" fmla="*/ 1384495 w 1544257"/>
              <a:gd name="connsiteY49" fmla="*/ 336407 h 1304296"/>
              <a:gd name="connsiteX50" fmla="*/ 1377352 w 1544257"/>
              <a:gd name="connsiteY50" fmla="*/ 369744 h 1304296"/>
              <a:gd name="connsiteX51" fmla="*/ 1355920 w 1544257"/>
              <a:gd name="connsiteY51" fmla="*/ 379269 h 1304296"/>
              <a:gd name="connsiteX52" fmla="*/ 1327345 w 1544257"/>
              <a:gd name="connsiteY52" fmla="*/ 403082 h 1304296"/>
              <a:gd name="connsiteX53" fmla="*/ 1279721 w 1544257"/>
              <a:gd name="connsiteY53" fmla="*/ 417368 h 1304296"/>
              <a:gd name="connsiteX54" fmla="*/ 1279720 w 1544257"/>
              <a:gd name="connsiteY54" fmla="*/ 464994 h 1304296"/>
              <a:gd name="connsiteX55" fmla="*/ 1313058 w 1544257"/>
              <a:gd name="connsiteY55" fmla="*/ 464994 h 1304296"/>
              <a:gd name="connsiteX56" fmla="*/ 1341634 w 1544257"/>
              <a:gd name="connsiteY56" fmla="*/ 491187 h 1304296"/>
              <a:gd name="connsiteX57" fmla="*/ 1334489 w 1544257"/>
              <a:gd name="connsiteY57" fmla="*/ 529288 h 1304296"/>
              <a:gd name="connsiteX58" fmla="*/ 1363065 w 1544257"/>
              <a:gd name="connsiteY58" fmla="*/ 545955 h 1304296"/>
              <a:gd name="connsiteX59" fmla="*/ 1355920 w 1544257"/>
              <a:gd name="connsiteY59" fmla="*/ 588819 h 1304296"/>
              <a:gd name="connsiteX60" fmla="*/ 1370208 w 1544257"/>
              <a:gd name="connsiteY60" fmla="*/ 629299 h 1304296"/>
              <a:gd name="connsiteX61" fmla="*/ 1322584 w 1544257"/>
              <a:gd name="connsiteY61" fmla="*/ 684068 h 1304296"/>
              <a:gd name="connsiteX62" fmla="*/ 1294009 w 1544257"/>
              <a:gd name="connsiteY62" fmla="*/ 736456 h 1304296"/>
              <a:gd name="connsiteX63" fmla="*/ 1260673 w 1544257"/>
              <a:gd name="connsiteY63" fmla="*/ 722168 h 1304296"/>
              <a:gd name="connsiteX64" fmla="*/ 1227334 w 1544257"/>
              <a:gd name="connsiteY64" fmla="*/ 724549 h 1304296"/>
              <a:gd name="connsiteX65" fmla="*/ 1177328 w 1544257"/>
              <a:gd name="connsiteY65" fmla="*/ 748362 h 1304296"/>
              <a:gd name="connsiteX66" fmla="*/ 1153515 w 1544257"/>
              <a:gd name="connsiteY66" fmla="*/ 762649 h 1304296"/>
              <a:gd name="connsiteX67" fmla="*/ 1084461 w 1544257"/>
              <a:gd name="connsiteY67" fmla="*/ 779318 h 1304296"/>
              <a:gd name="connsiteX68" fmla="*/ 1063028 w 1544257"/>
              <a:gd name="connsiteY68" fmla="*/ 810274 h 1304296"/>
              <a:gd name="connsiteX69" fmla="*/ 1060646 w 1544257"/>
              <a:gd name="connsiteY69" fmla="*/ 888856 h 1304296"/>
              <a:gd name="connsiteX70" fmla="*/ 1063030 w 1544257"/>
              <a:gd name="connsiteY70" fmla="*/ 915048 h 1304296"/>
              <a:gd name="connsiteX71" fmla="*/ 963015 w 1544257"/>
              <a:gd name="connsiteY71" fmla="*/ 965056 h 1304296"/>
              <a:gd name="connsiteX72" fmla="*/ 920153 w 1544257"/>
              <a:gd name="connsiteY72" fmla="*/ 965056 h 1304296"/>
              <a:gd name="connsiteX73" fmla="*/ 829667 w 1544257"/>
              <a:gd name="connsiteY73" fmla="*/ 1000773 h 1304296"/>
              <a:gd name="connsiteX74" fmla="*/ 808234 w 1544257"/>
              <a:gd name="connsiteY74" fmla="*/ 1041256 h 1304296"/>
              <a:gd name="connsiteX75" fmla="*/ 808236 w 1544257"/>
              <a:gd name="connsiteY75" fmla="*/ 1091262 h 1304296"/>
              <a:gd name="connsiteX76" fmla="*/ 758228 w 1544257"/>
              <a:gd name="connsiteY76" fmla="*/ 1131743 h 1304296"/>
              <a:gd name="connsiteX77" fmla="*/ 741561 w 1544257"/>
              <a:gd name="connsiteY77" fmla="*/ 1162699 h 1304296"/>
              <a:gd name="connsiteX78" fmla="*/ 743940 w 1544257"/>
              <a:gd name="connsiteY78" fmla="*/ 1184131 h 1304296"/>
              <a:gd name="connsiteX79" fmla="*/ 777278 w 1544257"/>
              <a:gd name="connsiteY79" fmla="*/ 1179368 h 1304296"/>
              <a:gd name="connsiteX80" fmla="*/ 801092 w 1544257"/>
              <a:gd name="connsiteY80" fmla="*/ 1203180 h 1304296"/>
              <a:gd name="connsiteX81" fmla="*/ 789184 w 1544257"/>
              <a:gd name="connsiteY81" fmla="*/ 1236518 h 1304296"/>
              <a:gd name="connsiteX82" fmla="*/ 786803 w 1544257"/>
              <a:gd name="connsiteY82" fmla="*/ 1274618 h 1304296"/>
              <a:gd name="connsiteX83" fmla="*/ 755845 w 1544257"/>
              <a:gd name="connsiteY83" fmla="*/ 1291288 h 1304296"/>
              <a:gd name="connsiteX84" fmla="*/ 708223 w 1544257"/>
              <a:gd name="connsiteY84" fmla="*/ 1303193 h 1304296"/>
              <a:gd name="connsiteX85" fmla="*/ 662979 w 1544257"/>
              <a:gd name="connsiteY85" fmla="*/ 1255568 h 1304296"/>
              <a:gd name="connsiteX86" fmla="*/ 662977 w 1544257"/>
              <a:gd name="connsiteY86" fmla="*/ 1210325 h 1304296"/>
              <a:gd name="connsiteX87" fmla="*/ 646309 w 1544257"/>
              <a:gd name="connsiteY87" fmla="*/ 1176987 h 1304296"/>
              <a:gd name="connsiteX88" fmla="*/ 617733 w 1544257"/>
              <a:gd name="connsiteY88" fmla="*/ 1153174 h 1304296"/>
              <a:gd name="connsiteX89" fmla="*/ 572490 w 1544257"/>
              <a:gd name="connsiteY89" fmla="*/ 1115074 h 1304296"/>
              <a:gd name="connsiteX90" fmla="*/ 536770 w 1544257"/>
              <a:gd name="connsiteY90" fmla="*/ 1076975 h 1304296"/>
              <a:gd name="connsiteX91" fmla="*/ 484384 w 1544257"/>
              <a:gd name="connsiteY91" fmla="*/ 1069830 h 1304296"/>
              <a:gd name="connsiteX92" fmla="*/ 491527 w 1544257"/>
              <a:gd name="connsiteY92" fmla="*/ 1026969 h 1304296"/>
              <a:gd name="connsiteX93" fmla="*/ 460572 w 1544257"/>
              <a:gd name="connsiteY93" fmla="*/ 991249 h 1304296"/>
              <a:gd name="connsiteX94" fmla="*/ 427233 w 1544257"/>
              <a:gd name="connsiteY94" fmla="*/ 953150 h 1304296"/>
              <a:gd name="connsiteX95" fmla="*/ 424854 w 1544257"/>
              <a:gd name="connsiteY95" fmla="*/ 926956 h 1304296"/>
              <a:gd name="connsiteX96" fmla="*/ 379608 w 1544257"/>
              <a:gd name="connsiteY96" fmla="*/ 917432 h 1304296"/>
              <a:gd name="connsiteX97" fmla="*/ 351033 w 1544257"/>
              <a:gd name="connsiteY97" fmla="*/ 884094 h 1304296"/>
              <a:gd name="connsiteX98" fmla="*/ 305789 w 1544257"/>
              <a:gd name="connsiteY98" fmla="*/ 872188 h 1304296"/>
              <a:gd name="connsiteX99" fmla="*/ 281977 w 1544257"/>
              <a:gd name="connsiteY99" fmla="*/ 903144 h 1304296"/>
              <a:gd name="connsiteX100" fmla="*/ 234355 w 1544257"/>
              <a:gd name="connsiteY100" fmla="*/ 893618 h 1304296"/>
              <a:gd name="connsiteX101" fmla="*/ 203395 w 1544257"/>
              <a:gd name="connsiteY101" fmla="*/ 869807 h 1304296"/>
              <a:gd name="connsiteX102" fmla="*/ 167680 w 1544257"/>
              <a:gd name="connsiteY102" fmla="*/ 881712 h 1304296"/>
              <a:gd name="connsiteX103" fmla="*/ 158152 w 1544257"/>
              <a:gd name="connsiteY103" fmla="*/ 876950 h 1304296"/>
              <a:gd name="connsiteX104" fmla="*/ 141486 w 1544257"/>
              <a:gd name="connsiteY104" fmla="*/ 824562 h 1304296"/>
              <a:gd name="connsiteX105" fmla="*/ 103383 w 1544257"/>
              <a:gd name="connsiteY105" fmla="*/ 788844 h 1304296"/>
              <a:gd name="connsiteX106" fmla="*/ 72427 w 1544257"/>
              <a:gd name="connsiteY106" fmla="*/ 748363 h 1304296"/>
              <a:gd name="connsiteX107" fmla="*/ 65281 w 1544257"/>
              <a:gd name="connsiteY107" fmla="*/ 722168 h 1304296"/>
              <a:gd name="connsiteX108" fmla="*/ 992 w 1544257"/>
              <a:gd name="connsiteY108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239115 w 1544257"/>
              <a:gd name="connsiteY7" fmla="*/ 472137 h 1304296"/>
              <a:gd name="connsiteX8" fmla="*/ 339128 w 1544257"/>
              <a:gd name="connsiteY8" fmla="*/ 417368 h 1304296"/>
              <a:gd name="connsiteX9" fmla="*/ 396277 w 1544257"/>
              <a:gd name="connsiteY9" fmla="*/ 438800 h 1304296"/>
              <a:gd name="connsiteX10" fmla="*/ 439140 w 1544257"/>
              <a:gd name="connsiteY10" fmla="*/ 400699 h 1304296"/>
              <a:gd name="connsiteX11" fmla="*/ 536773 w 1544257"/>
              <a:gd name="connsiteY11" fmla="*/ 495947 h 1304296"/>
              <a:gd name="connsiteX12" fmla="*/ 665361 w 1544257"/>
              <a:gd name="connsiteY12" fmla="*/ 369741 h 1304296"/>
              <a:gd name="connsiteX13" fmla="*/ 793948 w 1544257"/>
              <a:gd name="connsiteY13" fmla="*/ 384029 h 1304296"/>
              <a:gd name="connsiteX14" fmla="*/ 820139 w 1544257"/>
              <a:gd name="connsiteY14" fmla="*/ 434038 h 1304296"/>
              <a:gd name="connsiteX15" fmla="*/ 805852 w 1544257"/>
              <a:gd name="connsiteY15" fmla="*/ 460232 h 1304296"/>
              <a:gd name="connsiteX16" fmla="*/ 839189 w 1544257"/>
              <a:gd name="connsiteY16" fmla="*/ 495950 h 1304296"/>
              <a:gd name="connsiteX17" fmla="*/ 865383 w 1544257"/>
              <a:gd name="connsiteY17" fmla="*/ 495950 h 1304296"/>
              <a:gd name="connsiteX18" fmla="*/ 898722 w 1544257"/>
              <a:gd name="connsiteY18" fmla="*/ 464993 h 1304296"/>
              <a:gd name="connsiteX19" fmla="*/ 943964 w 1544257"/>
              <a:gd name="connsiteY19" fmla="*/ 472138 h 1304296"/>
              <a:gd name="connsiteX20" fmla="*/ 1001114 w 1544257"/>
              <a:gd name="connsiteY20" fmla="*/ 457850 h 1304296"/>
              <a:gd name="connsiteX21" fmla="*/ 1032073 w 1544257"/>
              <a:gd name="connsiteY21" fmla="*/ 429272 h 1304296"/>
              <a:gd name="connsiteX22" fmla="*/ 1096364 w 1544257"/>
              <a:gd name="connsiteY22" fmla="*/ 412607 h 1304296"/>
              <a:gd name="connsiteX23" fmla="*/ 1153514 w 1544257"/>
              <a:gd name="connsiteY23" fmla="*/ 417368 h 1304296"/>
              <a:gd name="connsiteX24" fmla="*/ 1220190 w 1544257"/>
              <a:gd name="connsiteY24" fmla="*/ 345931 h 1304296"/>
              <a:gd name="connsiteX25" fmla="*/ 1270195 w 1544257"/>
              <a:gd name="connsiteY25" fmla="*/ 334025 h 1304296"/>
              <a:gd name="connsiteX26" fmla="*/ 1315440 w 1544257"/>
              <a:gd name="connsiteY26" fmla="*/ 298306 h 1304296"/>
              <a:gd name="connsiteX27" fmla="*/ 1315439 w 1544257"/>
              <a:gd name="connsiteY27" fmla="*/ 257825 h 1304296"/>
              <a:gd name="connsiteX28" fmla="*/ 1310677 w 1544257"/>
              <a:gd name="connsiteY28" fmla="*/ 229250 h 1304296"/>
              <a:gd name="connsiteX29" fmla="*/ 1303533 w 1544257"/>
              <a:gd name="connsiteY29" fmla="*/ 200675 h 1304296"/>
              <a:gd name="connsiteX30" fmla="*/ 1320202 w 1544257"/>
              <a:gd name="connsiteY30" fmla="*/ 160194 h 1304296"/>
              <a:gd name="connsiteX31" fmla="*/ 1310677 w 1544257"/>
              <a:gd name="connsiteY31" fmla="*/ 117331 h 1304296"/>
              <a:gd name="connsiteX32" fmla="*/ 1332108 w 1544257"/>
              <a:gd name="connsiteY32" fmla="*/ 57800 h 1304296"/>
              <a:gd name="connsiteX33" fmla="*/ 1322584 w 1544257"/>
              <a:gd name="connsiteY33" fmla="*/ 10175 h 1304296"/>
              <a:gd name="connsiteX34" fmla="*/ 1360684 w 1544257"/>
              <a:gd name="connsiteY34" fmla="*/ 5412 h 1304296"/>
              <a:gd name="connsiteX35" fmla="*/ 1377353 w 1544257"/>
              <a:gd name="connsiteY35" fmla="*/ 649 h 1304296"/>
              <a:gd name="connsiteX36" fmla="*/ 1465459 w 1544257"/>
              <a:gd name="connsiteY36" fmla="*/ 19699 h 1304296"/>
              <a:gd name="connsiteX37" fmla="*/ 1496415 w 1544257"/>
              <a:gd name="connsiteY37" fmla="*/ 41131 h 1304296"/>
              <a:gd name="connsiteX38" fmla="*/ 1522610 w 1544257"/>
              <a:gd name="connsiteY38" fmla="*/ 57798 h 1304296"/>
              <a:gd name="connsiteX39" fmla="*/ 1544040 w 1544257"/>
              <a:gd name="connsiteY39" fmla="*/ 74468 h 1304296"/>
              <a:gd name="connsiteX40" fmla="*/ 1524990 w 1544257"/>
              <a:gd name="connsiteY40" fmla="*/ 117331 h 1304296"/>
              <a:gd name="connsiteX41" fmla="*/ 1522609 w 1544257"/>
              <a:gd name="connsiteY41" fmla="*/ 172099 h 1304296"/>
              <a:gd name="connsiteX42" fmla="*/ 1508321 w 1544257"/>
              <a:gd name="connsiteY42" fmla="*/ 229249 h 1304296"/>
              <a:gd name="connsiteX43" fmla="*/ 1510703 w 1544257"/>
              <a:gd name="connsiteY43" fmla="*/ 238774 h 1304296"/>
              <a:gd name="connsiteX44" fmla="*/ 1541659 w 1544257"/>
              <a:gd name="connsiteY44" fmla="*/ 245918 h 1304296"/>
              <a:gd name="connsiteX45" fmla="*/ 1529753 w 1544257"/>
              <a:gd name="connsiteY45" fmla="*/ 276874 h 1304296"/>
              <a:gd name="connsiteX46" fmla="*/ 1496415 w 1544257"/>
              <a:gd name="connsiteY46" fmla="*/ 298306 h 1304296"/>
              <a:gd name="connsiteX47" fmla="*/ 1474984 w 1544257"/>
              <a:gd name="connsiteY47" fmla="*/ 319737 h 1304296"/>
              <a:gd name="connsiteX48" fmla="*/ 1421087 w 1544257"/>
              <a:gd name="connsiteY48" fmla="*/ 307094 h 1304296"/>
              <a:gd name="connsiteX49" fmla="*/ 1384495 w 1544257"/>
              <a:gd name="connsiteY49" fmla="*/ 336407 h 1304296"/>
              <a:gd name="connsiteX50" fmla="*/ 1377352 w 1544257"/>
              <a:gd name="connsiteY50" fmla="*/ 369744 h 1304296"/>
              <a:gd name="connsiteX51" fmla="*/ 1355920 w 1544257"/>
              <a:gd name="connsiteY51" fmla="*/ 379269 h 1304296"/>
              <a:gd name="connsiteX52" fmla="*/ 1327345 w 1544257"/>
              <a:gd name="connsiteY52" fmla="*/ 403082 h 1304296"/>
              <a:gd name="connsiteX53" fmla="*/ 1279721 w 1544257"/>
              <a:gd name="connsiteY53" fmla="*/ 417368 h 1304296"/>
              <a:gd name="connsiteX54" fmla="*/ 1279720 w 1544257"/>
              <a:gd name="connsiteY54" fmla="*/ 464994 h 1304296"/>
              <a:gd name="connsiteX55" fmla="*/ 1313058 w 1544257"/>
              <a:gd name="connsiteY55" fmla="*/ 464994 h 1304296"/>
              <a:gd name="connsiteX56" fmla="*/ 1341634 w 1544257"/>
              <a:gd name="connsiteY56" fmla="*/ 491187 h 1304296"/>
              <a:gd name="connsiteX57" fmla="*/ 1334489 w 1544257"/>
              <a:gd name="connsiteY57" fmla="*/ 529288 h 1304296"/>
              <a:gd name="connsiteX58" fmla="*/ 1363065 w 1544257"/>
              <a:gd name="connsiteY58" fmla="*/ 545955 h 1304296"/>
              <a:gd name="connsiteX59" fmla="*/ 1355920 w 1544257"/>
              <a:gd name="connsiteY59" fmla="*/ 588819 h 1304296"/>
              <a:gd name="connsiteX60" fmla="*/ 1370208 w 1544257"/>
              <a:gd name="connsiteY60" fmla="*/ 629299 h 1304296"/>
              <a:gd name="connsiteX61" fmla="*/ 1322584 w 1544257"/>
              <a:gd name="connsiteY61" fmla="*/ 684068 h 1304296"/>
              <a:gd name="connsiteX62" fmla="*/ 1294009 w 1544257"/>
              <a:gd name="connsiteY62" fmla="*/ 736456 h 1304296"/>
              <a:gd name="connsiteX63" fmla="*/ 1260673 w 1544257"/>
              <a:gd name="connsiteY63" fmla="*/ 722168 h 1304296"/>
              <a:gd name="connsiteX64" fmla="*/ 1227334 w 1544257"/>
              <a:gd name="connsiteY64" fmla="*/ 724549 h 1304296"/>
              <a:gd name="connsiteX65" fmla="*/ 1177328 w 1544257"/>
              <a:gd name="connsiteY65" fmla="*/ 748362 h 1304296"/>
              <a:gd name="connsiteX66" fmla="*/ 1153515 w 1544257"/>
              <a:gd name="connsiteY66" fmla="*/ 762649 h 1304296"/>
              <a:gd name="connsiteX67" fmla="*/ 1084461 w 1544257"/>
              <a:gd name="connsiteY67" fmla="*/ 779318 h 1304296"/>
              <a:gd name="connsiteX68" fmla="*/ 1063028 w 1544257"/>
              <a:gd name="connsiteY68" fmla="*/ 810274 h 1304296"/>
              <a:gd name="connsiteX69" fmla="*/ 1060646 w 1544257"/>
              <a:gd name="connsiteY69" fmla="*/ 888856 h 1304296"/>
              <a:gd name="connsiteX70" fmla="*/ 1063030 w 1544257"/>
              <a:gd name="connsiteY70" fmla="*/ 915048 h 1304296"/>
              <a:gd name="connsiteX71" fmla="*/ 963015 w 1544257"/>
              <a:gd name="connsiteY71" fmla="*/ 965056 h 1304296"/>
              <a:gd name="connsiteX72" fmla="*/ 920153 w 1544257"/>
              <a:gd name="connsiteY72" fmla="*/ 965056 h 1304296"/>
              <a:gd name="connsiteX73" fmla="*/ 829667 w 1544257"/>
              <a:gd name="connsiteY73" fmla="*/ 1000773 h 1304296"/>
              <a:gd name="connsiteX74" fmla="*/ 808234 w 1544257"/>
              <a:gd name="connsiteY74" fmla="*/ 1041256 h 1304296"/>
              <a:gd name="connsiteX75" fmla="*/ 808236 w 1544257"/>
              <a:gd name="connsiteY75" fmla="*/ 1091262 h 1304296"/>
              <a:gd name="connsiteX76" fmla="*/ 758228 w 1544257"/>
              <a:gd name="connsiteY76" fmla="*/ 1131743 h 1304296"/>
              <a:gd name="connsiteX77" fmla="*/ 741561 w 1544257"/>
              <a:gd name="connsiteY77" fmla="*/ 1162699 h 1304296"/>
              <a:gd name="connsiteX78" fmla="*/ 743940 w 1544257"/>
              <a:gd name="connsiteY78" fmla="*/ 1184131 h 1304296"/>
              <a:gd name="connsiteX79" fmla="*/ 777278 w 1544257"/>
              <a:gd name="connsiteY79" fmla="*/ 1179368 h 1304296"/>
              <a:gd name="connsiteX80" fmla="*/ 801092 w 1544257"/>
              <a:gd name="connsiteY80" fmla="*/ 1203180 h 1304296"/>
              <a:gd name="connsiteX81" fmla="*/ 789184 w 1544257"/>
              <a:gd name="connsiteY81" fmla="*/ 1236518 h 1304296"/>
              <a:gd name="connsiteX82" fmla="*/ 786803 w 1544257"/>
              <a:gd name="connsiteY82" fmla="*/ 1274618 h 1304296"/>
              <a:gd name="connsiteX83" fmla="*/ 755845 w 1544257"/>
              <a:gd name="connsiteY83" fmla="*/ 1291288 h 1304296"/>
              <a:gd name="connsiteX84" fmla="*/ 708223 w 1544257"/>
              <a:gd name="connsiteY84" fmla="*/ 1303193 h 1304296"/>
              <a:gd name="connsiteX85" fmla="*/ 662979 w 1544257"/>
              <a:gd name="connsiteY85" fmla="*/ 1255568 h 1304296"/>
              <a:gd name="connsiteX86" fmla="*/ 662977 w 1544257"/>
              <a:gd name="connsiteY86" fmla="*/ 1210325 h 1304296"/>
              <a:gd name="connsiteX87" fmla="*/ 646309 w 1544257"/>
              <a:gd name="connsiteY87" fmla="*/ 1176987 h 1304296"/>
              <a:gd name="connsiteX88" fmla="*/ 617733 w 1544257"/>
              <a:gd name="connsiteY88" fmla="*/ 1153174 h 1304296"/>
              <a:gd name="connsiteX89" fmla="*/ 572490 w 1544257"/>
              <a:gd name="connsiteY89" fmla="*/ 1115074 h 1304296"/>
              <a:gd name="connsiteX90" fmla="*/ 536770 w 1544257"/>
              <a:gd name="connsiteY90" fmla="*/ 1076975 h 1304296"/>
              <a:gd name="connsiteX91" fmla="*/ 484384 w 1544257"/>
              <a:gd name="connsiteY91" fmla="*/ 1069830 h 1304296"/>
              <a:gd name="connsiteX92" fmla="*/ 491527 w 1544257"/>
              <a:gd name="connsiteY92" fmla="*/ 1026969 h 1304296"/>
              <a:gd name="connsiteX93" fmla="*/ 460572 w 1544257"/>
              <a:gd name="connsiteY93" fmla="*/ 991249 h 1304296"/>
              <a:gd name="connsiteX94" fmla="*/ 427233 w 1544257"/>
              <a:gd name="connsiteY94" fmla="*/ 953150 h 1304296"/>
              <a:gd name="connsiteX95" fmla="*/ 424854 w 1544257"/>
              <a:gd name="connsiteY95" fmla="*/ 926956 h 1304296"/>
              <a:gd name="connsiteX96" fmla="*/ 379608 w 1544257"/>
              <a:gd name="connsiteY96" fmla="*/ 917432 h 1304296"/>
              <a:gd name="connsiteX97" fmla="*/ 351033 w 1544257"/>
              <a:gd name="connsiteY97" fmla="*/ 884094 h 1304296"/>
              <a:gd name="connsiteX98" fmla="*/ 305789 w 1544257"/>
              <a:gd name="connsiteY98" fmla="*/ 872188 h 1304296"/>
              <a:gd name="connsiteX99" fmla="*/ 281977 w 1544257"/>
              <a:gd name="connsiteY99" fmla="*/ 903144 h 1304296"/>
              <a:gd name="connsiteX100" fmla="*/ 234355 w 1544257"/>
              <a:gd name="connsiteY100" fmla="*/ 893618 h 1304296"/>
              <a:gd name="connsiteX101" fmla="*/ 203395 w 1544257"/>
              <a:gd name="connsiteY101" fmla="*/ 869807 h 1304296"/>
              <a:gd name="connsiteX102" fmla="*/ 167680 w 1544257"/>
              <a:gd name="connsiteY102" fmla="*/ 881712 h 1304296"/>
              <a:gd name="connsiteX103" fmla="*/ 158152 w 1544257"/>
              <a:gd name="connsiteY103" fmla="*/ 876950 h 1304296"/>
              <a:gd name="connsiteX104" fmla="*/ 141486 w 1544257"/>
              <a:gd name="connsiteY104" fmla="*/ 824562 h 1304296"/>
              <a:gd name="connsiteX105" fmla="*/ 103383 w 1544257"/>
              <a:gd name="connsiteY105" fmla="*/ 788844 h 1304296"/>
              <a:gd name="connsiteX106" fmla="*/ 72427 w 1544257"/>
              <a:gd name="connsiteY106" fmla="*/ 748363 h 1304296"/>
              <a:gd name="connsiteX107" fmla="*/ 65281 w 1544257"/>
              <a:gd name="connsiteY107" fmla="*/ 722168 h 1304296"/>
              <a:gd name="connsiteX108" fmla="*/ 17657 w 1544257"/>
              <a:gd name="connsiteY108" fmla="*/ 693594 h 1304296"/>
              <a:gd name="connsiteX109" fmla="*/ 992 w 1544257"/>
              <a:gd name="connsiteY109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239115 w 1544257"/>
              <a:gd name="connsiteY7" fmla="*/ 472137 h 1304296"/>
              <a:gd name="connsiteX8" fmla="*/ 339128 w 1544257"/>
              <a:gd name="connsiteY8" fmla="*/ 417368 h 1304296"/>
              <a:gd name="connsiteX9" fmla="*/ 396277 w 1544257"/>
              <a:gd name="connsiteY9" fmla="*/ 438800 h 1304296"/>
              <a:gd name="connsiteX10" fmla="*/ 439140 w 1544257"/>
              <a:gd name="connsiteY10" fmla="*/ 400699 h 1304296"/>
              <a:gd name="connsiteX11" fmla="*/ 536773 w 1544257"/>
              <a:gd name="connsiteY11" fmla="*/ 495947 h 1304296"/>
              <a:gd name="connsiteX12" fmla="*/ 665361 w 1544257"/>
              <a:gd name="connsiteY12" fmla="*/ 369741 h 1304296"/>
              <a:gd name="connsiteX13" fmla="*/ 793948 w 1544257"/>
              <a:gd name="connsiteY13" fmla="*/ 384029 h 1304296"/>
              <a:gd name="connsiteX14" fmla="*/ 820139 w 1544257"/>
              <a:gd name="connsiteY14" fmla="*/ 434038 h 1304296"/>
              <a:gd name="connsiteX15" fmla="*/ 805852 w 1544257"/>
              <a:gd name="connsiteY15" fmla="*/ 460232 h 1304296"/>
              <a:gd name="connsiteX16" fmla="*/ 839189 w 1544257"/>
              <a:gd name="connsiteY16" fmla="*/ 495950 h 1304296"/>
              <a:gd name="connsiteX17" fmla="*/ 865383 w 1544257"/>
              <a:gd name="connsiteY17" fmla="*/ 495950 h 1304296"/>
              <a:gd name="connsiteX18" fmla="*/ 898722 w 1544257"/>
              <a:gd name="connsiteY18" fmla="*/ 464993 h 1304296"/>
              <a:gd name="connsiteX19" fmla="*/ 943964 w 1544257"/>
              <a:gd name="connsiteY19" fmla="*/ 472138 h 1304296"/>
              <a:gd name="connsiteX20" fmla="*/ 1001114 w 1544257"/>
              <a:gd name="connsiteY20" fmla="*/ 457850 h 1304296"/>
              <a:gd name="connsiteX21" fmla="*/ 1032073 w 1544257"/>
              <a:gd name="connsiteY21" fmla="*/ 429272 h 1304296"/>
              <a:gd name="connsiteX22" fmla="*/ 1096364 w 1544257"/>
              <a:gd name="connsiteY22" fmla="*/ 412607 h 1304296"/>
              <a:gd name="connsiteX23" fmla="*/ 1153514 w 1544257"/>
              <a:gd name="connsiteY23" fmla="*/ 417368 h 1304296"/>
              <a:gd name="connsiteX24" fmla="*/ 1220190 w 1544257"/>
              <a:gd name="connsiteY24" fmla="*/ 345931 h 1304296"/>
              <a:gd name="connsiteX25" fmla="*/ 1270195 w 1544257"/>
              <a:gd name="connsiteY25" fmla="*/ 334025 h 1304296"/>
              <a:gd name="connsiteX26" fmla="*/ 1315440 w 1544257"/>
              <a:gd name="connsiteY26" fmla="*/ 298306 h 1304296"/>
              <a:gd name="connsiteX27" fmla="*/ 1315439 w 1544257"/>
              <a:gd name="connsiteY27" fmla="*/ 257825 h 1304296"/>
              <a:gd name="connsiteX28" fmla="*/ 1310677 w 1544257"/>
              <a:gd name="connsiteY28" fmla="*/ 229250 h 1304296"/>
              <a:gd name="connsiteX29" fmla="*/ 1303533 w 1544257"/>
              <a:gd name="connsiteY29" fmla="*/ 200675 h 1304296"/>
              <a:gd name="connsiteX30" fmla="*/ 1320202 w 1544257"/>
              <a:gd name="connsiteY30" fmla="*/ 160194 h 1304296"/>
              <a:gd name="connsiteX31" fmla="*/ 1310677 w 1544257"/>
              <a:gd name="connsiteY31" fmla="*/ 117331 h 1304296"/>
              <a:gd name="connsiteX32" fmla="*/ 1332108 w 1544257"/>
              <a:gd name="connsiteY32" fmla="*/ 57800 h 1304296"/>
              <a:gd name="connsiteX33" fmla="*/ 1322584 w 1544257"/>
              <a:gd name="connsiteY33" fmla="*/ 10175 h 1304296"/>
              <a:gd name="connsiteX34" fmla="*/ 1360684 w 1544257"/>
              <a:gd name="connsiteY34" fmla="*/ 5412 h 1304296"/>
              <a:gd name="connsiteX35" fmla="*/ 1377353 w 1544257"/>
              <a:gd name="connsiteY35" fmla="*/ 649 h 1304296"/>
              <a:gd name="connsiteX36" fmla="*/ 1465459 w 1544257"/>
              <a:gd name="connsiteY36" fmla="*/ 19699 h 1304296"/>
              <a:gd name="connsiteX37" fmla="*/ 1496415 w 1544257"/>
              <a:gd name="connsiteY37" fmla="*/ 41131 h 1304296"/>
              <a:gd name="connsiteX38" fmla="*/ 1522610 w 1544257"/>
              <a:gd name="connsiteY38" fmla="*/ 57798 h 1304296"/>
              <a:gd name="connsiteX39" fmla="*/ 1544040 w 1544257"/>
              <a:gd name="connsiteY39" fmla="*/ 74468 h 1304296"/>
              <a:gd name="connsiteX40" fmla="*/ 1524990 w 1544257"/>
              <a:gd name="connsiteY40" fmla="*/ 117331 h 1304296"/>
              <a:gd name="connsiteX41" fmla="*/ 1522609 w 1544257"/>
              <a:gd name="connsiteY41" fmla="*/ 172099 h 1304296"/>
              <a:gd name="connsiteX42" fmla="*/ 1508321 w 1544257"/>
              <a:gd name="connsiteY42" fmla="*/ 229249 h 1304296"/>
              <a:gd name="connsiteX43" fmla="*/ 1510703 w 1544257"/>
              <a:gd name="connsiteY43" fmla="*/ 238774 h 1304296"/>
              <a:gd name="connsiteX44" fmla="*/ 1541659 w 1544257"/>
              <a:gd name="connsiteY44" fmla="*/ 245918 h 1304296"/>
              <a:gd name="connsiteX45" fmla="*/ 1529753 w 1544257"/>
              <a:gd name="connsiteY45" fmla="*/ 276874 h 1304296"/>
              <a:gd name="connsiteX46" fmla="*/ 1496415 w 1544257"/>
              <a:gd name="connsiteY46" fmla="*/ 298306 h 1304296"/>
              <a:gd name="connsiteX47" fmla="*/ 1474984 w 1544257"/>
              <a:gd name="connsiteY47" fmla="*/ 319737 h 1304296"/>
              <a:gd name="connsiteX48" fmla="*/ 1421087 w 1544257"/>
              <a:gd name="connsiteY48" fmla="*/ 307094 h 1304296"/>
              <a:gd name="connsiteX49" fmla="*/ 1384495 w 1544257"/>
              <a:gd name="connsiteY49" fmla="*/ 336407 h 1304296"/>
              <a:gd name="connsiteX50" fmla="*/ 1377352 w 1544257"/>
              <a:gd name="connsiteY50" fmla="*/ 369744 h 1304296"/>
              <a:gd name="connsiteX51" fmla="*/ 1355920 w 1544257"/>
              <a:gd name="connsiteY51" fmla="*/ 379269 h 1304296"/>
              <a:gd name="connsiteX52" fmla="*/ 1327345 w 1544257"/>
              <a:gd name="connsiteY52" fmla="*/ 403082 h 1304296"/>
              <a:gd name="connsiteX53" fmla="*/ 1279721 w 1544257"/>
              <a:gd name="connsiteY53" fmla="*/ 417368 h 1304296"/>
              <a:gd name="connsiteX54" fmla="*/ 1279720 w 1544257"/>
              <a:gd name="connsiteY54" fmla="*/ 464994 h 1304296"/>
              <a:gd name="connsiteX55" fmla="*/ 1313058 w 1544257"/>
              <a:gd name="connsiteY55" fmla="*/ 464994 h 1304296"/>
              <a:gd name="connsiteX56" fmla="*/ 1341634 w 1544257"/>
              <a:gd name="connsiteY56" fmla="*/ 491187 h 1304296"/>
              <a:gd name="connsiteX57" fmla="*/ 1334489 w 1544257"/>
              <a:gd name="connsiteY57" fmla="*/ 529288 h 1304296"/>
              <a:gd name="connsiteX58" fmla="*/ 1363065 w 1544257"/>
              <a:gd name="connsiteY58" fmla="*/ 545955 h 1304296"/>
              <a:gd name="connsiteX59" fmla="*/ 1355920 w 1544257"/>
              <a:gd name="connsiteY59" fmla="*/ 588819 h 1304296"/>
              <a:gd name="connsiteX60" fmla="*/ 1370208 w 1544257"/>
              <a:gd name="connsiteY60" fmla="*/ 629299 h 1304296"/>
              <a:gd name="connsiteX61" fmla="*/ 1322584 w 1544257"/>
              <a:gd name="connsiteY61" fmla="*/ 684068 h 1304296"/>
              <a:gd name="connsiteX62" fmla="*/ 1294009 w 1544257"/>
              <a:gd name="connsiteY62" fmla="*/ 736456 h 1304296"/>
              <a:gd name="connsiteX63" fmla="*/ 1260673 w 1544257"/>
              <a:gd name="connsiteY63" fmla="*/ 722168 h 1304296"/>
              <a:gd name="connsiteX64" fmla="*/ 1227334 w 1544257"/>
              <a:gd name="connsiteY64" fmla="*/ 724549 h 1304296"/>
              <a:gd name="connsiteX65" fmla="*/ 1177328 w 1544257"/>
              <a:gd name="connsiteY65" fmla="*/ 748362 h 1304296"/>
              <a:gd name="connsiteX66" fmla="*/ 1153515 w 1544257"/>
              <a:gd name="connsiteY66" fmla="*/ 762649 h 1304296"/>
              <a:gd name="connsiteX67" fmla="*/ 1084461 w 1544257"/>
              <a:gd name="connsiteY67" fmla="*/ 779318 h 1304296"/>
              <a:gd name="connsiteX68" fmla="*/ 1063028 w 1544257"/>
              <a:gd name="connsiteY68" fmla="*/ 810274 h 1304296"/>
              <a:gd name="connsiteX69" fmla="*/ 1060646 w 1544257"/>
              <a:gd name="connsiteY69" fmla="*/ 888856 h 1304296"/>
              <a:gd name="connsiteX70" fmla="*/ 1063030 w 1544257"/>
              <a:gd name="connsiteY70" fmla="*/ 915048 h 1304296"/>
              <a:gd name="connsiteX71" fmla="*/ 963015 w 1544257"/>
              <a:gd name="connsiteY71" fmla="*/ 965056 h 1304296"/>
              <a:gd name="connsiteX72" fmla="*/ 920153 w 1544257"/>
              <a:gd name="connsiteY72" fmla="*/ 965056 h 1304296"/>
              <a:gd name="connsiteX73" fmla="*/ 829667 w 1544257"/>
              <a:gd name="connsiteY73" fmla="*/ 1000773 h 1304296"/>
              <a:gd name="connsiteX74" fmla="*/ 808234 w 1544257"/>
              <a:gd name="connsiteY74" fmla="*/ 1041256 h 1304296"/>
              <a:gd name="connsiteX75" fmla="*/ 808236 w 1544257"/>
              <a:gd name="connsiteY75" fmla="*/ 1091262 h 1304296"/>
              <a:gd name="connsiteX76" fmla="*/ 758228 w 1544257"/>
              <a:gd name="connsiteY76" fmla="*/ 1131743 h 1304296"/>
              <a:gd name="connsiteX77" fmla="*/ 741561 w 1544257"/>
              <a:gd name="connsiteY77" fmla="*/ 1162699 h 1304296"/>
              <a:gd name="connsiteX78" fmla="*/ 743940 w 1544257"/>
              <a:gd name="connsiteY78" fmla="*/ 1184131 h 1304296"/>
              <a:gd name="connsiteX79" fmla="*/ 777278 w 1544257"/>
              <a:gd name="connsiteY79" fmla="*/ 1179368 h 1304296"/>
              <a:gd name="connsiteX80" fmla="*/ 801092 w 1544257"/>
              <a:gd name="connsiteY80" fmla="*/ 1203180 h 1304296"/>
              <a:gd name="connsiteX81" fmla="*/ 789184 w 1544257"/>
              <a:gd name="connsiteY81" fmla="*/ 1236518 h 1304296"/>
              <a:gd name="connsiteX82" fmla="*/ 786803 w 1544257"/>
              <a:gd name="connsiteY82" fmla="*/ 1274618 h 1304296"/>
              <a:gd name="connsiteX83" fmla="*/ 755845 w 1544257"/>
              <a:gd name="connsiteY83" fmla="*/ 1291288 h 1304296"/>
              <a:gd name="connsiteX84" fmla="*/ 708223 w 1544257"/>
              <a:gd name="connsiteY84" fmla="*/ 1303193 h 1304296"/>
              <a:gd name="connsiteX85" fmla="*/ 662979 w 1544257"/>
              <a:gd name="connsiteY85" fmla="*/ 1255568 h 1304296"/>
              <a:gd name="connsiteX86" fmla="*/ 662977 w 1544257"/>
              <a:gd name="connsiteY86" fmla="*/ 1210325 h 1304296"/>
              <a:gd name="connsiteX87" fmla="*/ 646309 w 1544257"/>
              <a:gd name="connsiteY87" fmla="*/ 1176987 h 1304296"/>
              <a:gd name="connsiteX88" fmla="*/ 617733 w 1544257"/>
              <a:gd name="connsiteY88" fmla="*/ 1153174 h 1304296"/>
              <a:gd name="connsiteX89" fmla="*/ 572490 w 1544257"/>
              <a:gd name="connsiteY89" fmla="*/ 1115074 h 1304296"/>
              <a:gd name="connsiteX90" fmla="*/ 536770 w 1544257"/>
              <a:gd name="connsiteY90" fmla="*/ 1076975 h 1304296"/>
              <a:gd name="connsiteX91" fmla="*/ 484384 w 1544257"/>
              <a:gd name="connsiteY91" fmla="*/ 1069830 h 1304296"/>
              <a:gd name="connsiteX92" fmla="*/ 491527 w 1544257"/>
              <a:gd name="connsiteY92" fmla="*/ 1026969 h 1304296"/>
              <a:gd name="connsiteX93" fmla="*/ 460572 w 1544257"/>
              <a:gd name="connsiteY93" fmla="*/ 991249 h 1304296"/>
              <a:gd name="connsiteX94" fmla="*/ 427233 w 1544257"/>
              <a:gd name="connsiteY94" fmla="*/ 953150 h 1304296"/>
              <a:gd name="connsiteX95" fmla="*/ 424854 w 1544257"/>
              <a:gd name="connsiteY95" fmla="*/ 926956 h 1304296"/>
              <a:gd name="connsiteX96" fmla="*/ 379608 w 1544257"/>
              <a:gd name="connsiteY96" fmla="*/ 917432 h 1304296"/>
              <a:gd name="connsiteX97" fmla="*/ 351033 w 1544257"/>
              <a:gd name="connsiteY97" fmla="*/ 884094 h 1304296"/>
              <a:gd name="connsiteX98" fmla="*/ 305789 w 1544257"/>
              <a:gd name="connsiteY98" fmla="*/ 872188 h 1304296"/>
              <a:gd name="connsiteX99" fmla="*/ 281977 w 1544257"/>
              <a:gd name="connsiteY99" fmla="*/ 903144 h 1304296"/>
              <a:gd name="connsiteX100" fmla="*/ 234355 w 1544257"/>
              <a:gd name="connsiteY100" fmla="*/ 893618 h 1304296"/>
              <a:gd name="connsiteX101" fmla="*/ 203395 w 1544257"/>
              <a:gd name="connsiteY101" fmla="*/ 869807 h 1304296"/>
              <a:gd name="connsiteX102" fmla="*/ 167680 w 1544257"/>
              <a:gd name="connsiteY102" fmla="*/ 881712 h 1304296"/>
              <a:gd name="connsiteX103" fmla="*/ 158152 w 1544257"/>
              <a:gd name="connsiteY103" fmla="*/ 876950 h 1304296"/>
              <a:gd name="connsiteX104" fmla="*/ 141486 w 1544257"/>
              <a:gd name="connsiteY104" fmla="*/ 824562 h 1304296"/>
              <a:gd name="connsiteX105" fmla="*/ 103383 w 1544257"/>
              <a:gd name="connsiteY105" fmla="*/ 788844 h 1304296"/>
              <a:gd name="connsiteX106" fmla="*/ 72427 w 1544257"/>
              <a:gd name="connsiteY106" fmla="*/ 748363 h 1304296"/>
              <a:gd name="connsiteX107" fmla="*/ 53375 w 1544257"/>
              <a:gd name="connsiteY107" fmla="*/ 722168 h 1304296"/>
              <a:gd name="connsiteX108" fmla="*/ 17657 w 1544257"/>
              <a:gd name="connsiteY108" fmla="*/ 693594 h 1304296"/>
              <a:gd name="connsiteX109" fmla="*/ 992 w 1544257"/>
              <a:gd name="connsiteY109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39115 w 1544257"/>
              <a:gd name="connsiteY8" fmla="*/ 472137 h 1304296"/>
              <a:gd name="connsiteX9" fmla="*/ 339128 w 1544257"/>
              <a:gd name="connsiteY9" fmla="*/ 417368 h 1304296"/>
              <a:gd name="connsiteX10" fmla="*/ 396277 w 1544257"/>
              <a:gd name="connsiteY10" fmla="*/ 438800 h 1304296"/>
              <a:gd name="connsiteX11" fmla="*/ 439140 w 1544257"/>
              <a:gd name="connsiteY11" fmla="*/ 400699 h 1304296"/>
              <a:gd name="connsiteX12" fmla="*/ 536773 w 1544257"/>
              <a:gd name="connsiteY12" fmla="*/ 495947 h 1304296"/>
              <a:gd name="connsiteX13" fmla="*/ 665361 w 1544257"/>
              <a:gd name="connsiteY13" fmla="*/ 369741 h 1304296"/>
              <a:gd name="connsiteX14" fmla="*/ 793948 w 1544257"/>
              <a:gd name="connsiteY14" fmla="*/ 384029 h 1304296"/>
              <a:gd name="connsiteX15" fmla="*/ 820139 w 1544257"/>
              <a:gd name="connsiteY15" fmla="*/ 434038 h 1304296"/>
              <a:gd name="connsiteX16" fmla="*/ 805852 w 1544257"/>
              <a:gd name="connsiteY16" fmla="*/ 460232 h 1304296"/>
              <a:gd name="connsiteX17" fmla="*/ 839189 w 1544257"/>
              <a:gd name="connsiteY17" fmla="*/ 495950 h 1304296"/>
              <a:gd name="connsiteX18" fmla="*/ 865383 w 1544257"/>
              <a:gd name="connsiteY18" fmla="*/ 495950 h 1304296"/>
              <a:gd name="connsiteX19" fmla="*/ 898722 w 1544257"/>
              <a:gd name="connsiteY19" fmla="*/ 464993 h 1304296"/>
              <a:gd name="connsiteX20" fmla="*/ 943964 w 1544257"/>
              <a:gd name="connsiteY20" fmla="*/ 472138 h 1304296"/>
              <a:gd name="connsiteX21" fmla="*/ 1001114 w 1544257"/>
              <a:gd name="connsiteY21" fmla="*/ 457850 h 1304296"/>
              <a:gd name="connsiteX22" fmla="*/ 1032073 w 1544257"/>
              <a:gd name="connsiteY22" fmla="*/ 429272 h 1304296"/>
              <a:gd name="connsiteX23" fmla="*/ 1096364 w 1544257"/>
              <a:gd name="connsiteY23" fmla="*/ 412607 h 1304296"/>
              <a:gd name="connsiteX24" fmla="*/ 1153514 w 1544257"/>
              <a:gd name="connsiteY24" fmla="*/ 417368 h 1304296"/>
              <a:gd name="connsiteX25" fmla="*/ 1220190 w 1544257"/>
              <a:gd name="connsiteY25" fmla="*/ 345931 h 1304296"/>
              <a:gd name="connsiteX26" fmla="*/ 1270195 w 1544257"/>
              <a:gd name="connsiteY26" fmla="*/ 334025 h 1304296"/>
              <a:gd name="connsiteX27" fmla="*/ 1315440 w 1544257"/>
              <a:gd name="connsiteY27" fmla="*/ 298306 h 1304296"/>
              <a:gd name="connsiteX28" fmla="*/ 1315439 w 1544257"/>
              <a:gd name="connsiteY28" fmla="*/ 257825 h 1304296"/>
              <a:gd name="connsiteX29" fmla="*/ 1310677 w 1544257"/>
              <a:gd name="connsiteY29" fmla="*/ 229250 h 1304296"/>
              <a:gd name="connsiteX30" fmla="*/ 1303533 w 1544257"/>
              <a:gd name="connsiteY30" fmla="*/ 200675 h 1304296"/>
              <a:gd name="connsiteX31" fmla="*/ 1320202 w 1544257"/>
              <a:gd name="connsiteY31" fmla="*/ 160194 h 1304296"/>
              <a:gd name="connsiteX32" fmla="*/ 1310677 w 1544257"/>
              <a:gd name="connsiteY32" fmla="*/ 117331 h 1304296"/>
              <a:gd name="connsiteX33" fmla="*/ 1332108 w 1544257"/>
              <a:gd name="connsiteY33" fmla="*/ 57800 h 1304296"/>
              <a:gd name="connsiteX34" fmla="*/ 1322584 w 1544257"/>
              <a:gd name="connsiteY34" fmla="*/ 10175 h 1304296"/>
              <a:gd name="connsiteX35" fmla="*/ 1360684 w 1544257"/>
              <a:gd name="connsiteY35" fmla="*/ 5412 h 1304296"/>
              <a:gd name="connsiteX36" fmla="*/ 1377353 w 1544257"/>
              <a:gd name="connsiteY36" fmla="*/ 649 h 1304296"/>
              <a:gd name="connsiteX37" fmla="*/ 1465459 w 1544257"/>
              <a:gd name="connsiteY37" fmla="*/ 19699 h 1304296"/>
              <a:gd name="connsiteX38" fmla="*/ 1496415 w 1544257"/>
              <a:gd name="connsiteY38" fmla="*/ 41131 h 1304296"/>
              <a:gd name="connsiteX39" fmla="*/ 1522610 w 1544257"/>
              <a:gd name="connsiteY39" fmla="*/ 57798 h 1304296"/>
              <a:gd name="connsiteX40" fmla="*/ 1544040 w 1544257"/>
              <a:gd name="connsiteY40" fmla="*/ 74468 h 1304296"/>
              <a:gd name="connsiteX41" fmla="*/ 1524990 w 1544257"/>
              <a:gd name="connsiteY41" fmla="*/ 117331 h 1304296"/>
              <a:gd name="connsiteX42" fmla="*/ 1522609 w 1544257"/>
              <a:gd name="connsiteY42" fmla="*/ 172099 h 1304296"/>
              <a:gd name="connsiteX43" fmla="*/ 1508321 w 1544257"/>
              <a:gd name="connsiteY43" fmla="*/ 229249 h 1304296"/>
              <a:gd name="connsiteX44" fmla="*/ 1510703 w 1544257"/>
              <a:gd name="connsiteY44" fmla="*/ 238774 h 1304296"/>
              <a:gd name="connsiteX45" fmla="*/ 1541659 w 1544257"/>
              <a:gd name="connsiteY45" fmla="*/ 245918 h 1304296"/>
              <a:gd name="connsiteX46" fmla="*/ 1529753 w 1544257"/>
              <a:gd name="connsiteY46" fmla="*/ 276874 h 1304296"/>
              <a:gd name="connsiteX47" fmla="*/ 1496415 w 1544257"/>
              <a:gd name="connsiteY47" fmla="*/ 298306 h 1304296"/>
              <a:gd name="connsiteX48" fmla="*/ 1474984 w 1544257"/>
              <a:gd name="connsiteY48" fmla="*/ 319737 h 1304296"/>
              <a:gd name="connsiteX49" fmla="*/ 1421087 w 1544257"/>
              <a:gd name="connsiteY49" fmla="*/ 307094 h 1304296"/>
              <a:gd name="connsiteX50" fmla="*/ 1384495 w 1544257"/>
              <a:gd name="connsiteY50" fmla="*/ 336407 h 1304296"/>
              <a:gd name="connsiteX51" fmla="*/ 1377352 w 1544257"/>
              <a:gd name="connsiteY51" fmla="*/ 369744 h 1304296"/>
              <a:gd name="connsiteX52" fmla="*/ 1355920 w 1544257"/>
              <a:gd name="connsiteY52" fmla="*/ 379269 h 1304296"/>
              <a:gd name="connsiteX53" fmla="*/ 1327345 w 1544257"/>
              <a:gd name="connsiteY53" fmla="*/ 403082 h 1304296"/>
              <a:gd name="connsiteX54" fmla="*/ 1279721 w 1544257"/>
              <a:gd name="connsiteY54" fmla="*/ 417368 h 1304296"/>
              <a:gd name="connsiteX55" fmla="*/ 1279720 w 1544257"/>
              <a:gd name="connsiteY55" fmla="*/ 464994 h 1304296"/>
              <a:gd name="connsiteX56" fmla="*/ 1313058 w 1544257"/>
              <a:gd name="connsiteY56" fmla="*/ 464994 h 1304296"/>
              <a:gd name="connsiteX57" fmla="*/ 1341634 w 1544257"/>
              <a:gd name="connsiteY57" fmla="*/ 491187 h 1304296"/>
              <a:gd name="connsiteX58" fmla="*/ 1334489 w 1544257"/>
              <a:gd name="connsiteY58" fmla="*/ 529288 h 1304296"/>
              <a:gd name="connsiteX59" fmla="*/ 1363065 w 1544257"/>
              <a:gd name="connsiteY59" fmla="*/ 545955 h 1304296"/>
              <a:gd name="connsiteX60" fmla="*/ 1355920 w 1544257"/>
              <a:gd name="connsiteY60" fmla="*/ 588819 h 1304296"/>
              <a:gd name="connsiteX61" fmla="*/ 1370208 w 1544257"/>
              <a:gd name="connsiteY61" fmla="*/ 629299 h 1304296"/>
              <a:gd name="connsiteX62" fmla="*/ 1322584 w 1544257"/>
              <a:gd name="connsiteY62" fmla="*/ 684068 h 1304296"/>
              <a:gd name="connsiteX63" fmla="*/ 1294009 w 1544257"/>
              <a:gd name="connsiteY63" fmla="*/ 736456 h 1304296"/>
              <a:gd name="connsiteX64" fmla="*/ 1260673 w 1544257"/>
              <a:gd name="connsiteY64" fmla="*/ 722168 h 1304296"/>
              <a:gd name="connsiteX65" fmla="*/ 1227334 w 1544257"/>
              <a:gd name="connsiteY65" fmla="*/ 724549 h 1304296"/>
              <a:gd name="connsiteX66" fmla="*/ 1177328 w 1544257"/>
              <a:gd name="connsiteY66" fmla="*/ 748362 h 1304296"/>
              <a:gd name="connsiteX67" fmla="*/ 1153515 w 1544257"/>
              <a:gd name="connsiteY67" fmla="*/ 762649 h 1304296"/>
              <a:gd name="connsiteX68" fmla="*/ 1084461 w 1544257"/>
              <a:gd name="connsiteY68" fmla="*/ 779318 h 1304296"/>
              <a:gd name="connsiteX69" fmla="*/ 1063028 w 1544257"/>
              <a:gd name="connsiteY69" fmla="*/ 810274 h 1304296"/>
              <a:gd name="connsiteX70" fmla="*/ 1060646 w 1544257"/>
              <a:gd name="connsiteY70" fmla="*/ 888856 h 1304296"/>
              <a:gd name="connsiteX71" fmla="*/ 1063030 w 1544257"/>
              <a:gd name="connsiteY71" fmla="*/ 915048 h 1304296"/>
              <a:gd name="connsiteX72" fmla="*/ 963015 w 1544257"/>
              <a:gd name="connsiteY72" fmla="*/ 965056 h 1304296"/>
              <a:gd name="connsiteX73" fmla="*/ 920153 w 1544257"/>
              <a:gd name="connsiteY73" fmla="*/ 965056 h 1304296"/>
              <a:gd name="connsiteX74" fmla="*/ 829667 w 1544257"/>
              <a:gd name="connsiteY74" fmla="*/ 1000773 h 1304296"/>
              <a:gd name="connsiteX75" fmla="*/ 808234 w 1544257"/>
              <a:gd name="connsiteY75" fmla="*/ 1041256 h 1304296"/>
              <a:gd name="connsiteX76" fmla="*/ 808236 w 1544257"/>
              <a:gd name="connsiteY76" fmla="*/ 1091262 h 1304296"/>
              <a:gd name="connsiteX77" fmla="*/ 758228 w 1544257"/>
              <a:gd name="connsiteY77" fmla="*/ 1131743 h 1304296"/>
              <a:gd name="connsiteX78" fmla="*/ 741561 w 1544257"/>
              <a:gd name="connsiteY78" fmla="*/ 1162699 h 1304296"/>
              <a:gd name="connsiteX79" fmla="*/ 743940 w 1544257"/>
              <a:gd name="connsiteY79" fmla="*/ 1184131 h 1304296"/>
              <a:gd name="connsiteX80" fmla="*/ 777278 w 1544257"/>
              <a:gd name="connsiteY80" fmla="*/ 1179368 h 1304296"/>
              <a:gd name="connsiteX81" fmla="*/ 801092 w 1544257"/>
              <a:gd name="connsiteY81" fmla="*/ 1203180 h 1304296"/>
              <a:gd name="connsiteX82" fmla="*/ 789184 w 1544257"/>
              <a:gd name="connsiteY82" fmla="*/ 1236518 h 1304296"/>
              <a:gd name="connsiteX83" fmla="*/ 786803 w 1544257"/>
              <a:gd name="connsiteY83" fmla="*/ 1274618 h 1304296"/>
              <a:gd name="connsiteX84" fmla="*/ 755845 w 1544257"/>
              <a:gd name="connsiteY84" fmla="*/ 1291288 h 1304296"/>
              <a:gd name="connsiteX85" fmla="*/ 708223 w 1544257"/>
              <a:gd name="connsiteY85" fmla="*/ 1303193 h 1304296"/>
              <a:gd name="connsiteX86" fmla="*/ 662979 w 1544257"/>
              <a:gd name="connsiteY86" fmla="*/ 1255568 h 1304296"/>
              <a:gd name="connsiteX87" fmla="*/ 662977 w 1544257"/>
              <a:gd name="connsiteY87" fmla="*/ 1210325 h 1304296"/>
              <a:gd name="connsiteX88" fmla="*/ 646309 w 1544257"/>
              <a:gd name="connsiteY88" fmla="*/ 1176987 h 1304296"/>
              <a:gd name="connsiteX89" fmla="*/ 617733 w 1544257"/>
              <a:gd name="connsiteY89" fmla="*/ 1153174 h 1304296"/>
              <a:gd name="connsiteX90" fmla="*/ 572490 w 1544257"/>
              <a:gd name="connsiteY90" fmla="*/ 1115074 h 1304296"/>
              <a:gd name="connsiteX91" fmla="*/ 536770 w 1544257"/>
              <a:gd name="connsiteY91" fmla="*/ 1076975 h 1304296"/>
              <a:gd name="connsiteX92" fmla="*/ 484384 w 1544257"/>
              <a:gd name="connsiteY92" fmla="*/ 1069830 h 1304296"/>
              <a:gd name="connsiteX93" fmla="*/ 491527 w 1544257"/>
              <a:gd name="connsiteY93" fmla="*/ 1026969 h 1304296"/>
              <a:gd name="connsiteX94" fmla="*/ 460572 w 1544257"/>
              <a:gd name="connsiteY94" fmla="*/ 991249 h 1304296"/>
              <a:gd name="connsiteX95" fmla="*/ 427233 w 1544257"/>
              <a:gd name="connsiteY95" fmla="*/ 953150 h 1304296"/>
              <a:gd name="connsiteX96" fmla="*/ 424854 w 1544257"/>
              <a:gd name="connsiteY96" fmla="*/ 926956 h 1304296"/>
              <a:gd name="connsiteX97" fmla="*/ 379608 w 1544257"/>
              <a:gd name="connsiteY97" fmla="*/ 917432 h 1304296"/>
              <a:gd name="connsiteX98" fmla="*/ 351033 w 1544257"/>
              <a:gd name="connsiteY98" fmla="*/ 884094 h 1304296"/>
              <a:gd name="connsiteX99" fmla="*/ 305789 w 1544257"/>
              <a:gd name="connsiteY99" fmla="*/ 872188 h 1304296"/>
              <a:gd name="connsiteX100" fmla="*/ 281977 w 1544257"/>
              <a:gd name="connsiteY100" fmla="*/ 903144 h 1304296"/>
              <a:gd name="connsiteX101" fmla="*/ 234355 w 1544257"/>
              <a:gd name="connsiteY101" fmla="*/ 893618 h 1304296"/>
              <a:gd name="connsiteX102" fmla="*/ 203395 w 1544257"/>
              <a:gd name="connsiteY102" fmla="*/ 869807 h 1304296"/>
              <a:gd name="connsiteX103" fmla="*/ 167680 w 1544257"/>
              <a:gd name="connsiteY103" fmla="*/ 881712 h 1304296"/>
              <a:gd name="connsiteX104" fmla="*/ 158152 w 1544257"/>
              <a:gd name="connsiteY104" fmla="*/ 876950 h 1304296"/>
              <a:gd name="connsiteX105" fmla="*/ 141486 w 1544257"/>
              <a:gd name="connsiteY105" fmla="*/ 824562 h 1304296"/>
              <a:gd name="connsiteX106" fmla="*/ 103383 w 1544257"/>
              <a:gd name="connsiteY106" fmla="*/ 788844 h 1304296"/>
              <a:gd name="connsiteX107" fmla="*/ 72427 w 1544257"/>
              <a:gd name="connsiteY107" fmla="*/ 748363 h 1304296"/>
              <a:gd name="connsiteX108" fmla="*/ 53375 w 1544257"/>
              <a:gd name="connsiteY108" fmla="*/ 722168 h 1304296"/>
              <a:gd name="connsiteX109" fmla="*/ 17657 w 1544257"/>
              <a:gd name="connsiteY109" fmla="*/ 693594 h 1304296"/>
              <a:gd name="connsiteX110" fmla="*/ 992 w 1544257"/>
              <a:gd name="connsiteY110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96277 w 1544257"/>
              <a:gd name="connsiteY11" fmla="*/ 438800 h 1304296"/>
              <a:gd name="connsiteX12" fmla="*/ 439140 w 1544257"/>
              <a:gd name="connsiteY12" fmla="*/ 400699 h 1304296"/>
              <a:gd name="connsiteX13" fmla="*/ 536773 w 1544257"/>
              <a:gd name="connsiteY13" fmla="*/ 495947 h 1304296"/>
              <a:gd name="connsiteX14" fmla="*/ 665361 w 1544257"/>
              <a:gd name="connsiteY14" fmla="*/ 369741 h 1304296"/>
              <a:gd name="connsiteX15" fmla="*/ 793948 w 1544257"/>
              <a:gd name="connsiteY15" fmla="*/ 384029 h 1304296"/>
              <a:gd name="connsiteX16" fmla="*/ 820139 w 1544257"/>
              <a:gd name="connsiteY16" fmla="*/ 434038 h 1304296"/>
              <a:gd name="connsiteX17" fmla="*/ 805852 w 1544257"/>
              <a:gd name="connsiteY17" fmla="*/ 460232 h 1304296"/>
              <a:gd name="connsiteX18" fmla="*/ 839189 w 1544257"/>
              <a:gd name="connsiteY18" fmla="*/ 495950 h 1304296"/>
              <a:gd name="connsiteX19" fmla="*/ 865383 w 1544257"/>
              <a:gd name="connsiteY19" fmla="*/ 495950 h 1304296"/>
              <a:gd name="connsiteX20" fmla="*/ 898722 w 1544257"/>
              <a:gd name="connsiteY20" fmla="*/ 464993 h 1304296"/>
              <a:gd name="connsiteX21" fmla="*/ 943964 w 1544257"/>
              <a:gd name="connsiteY21" fmla="*/ 472138 h 1304296"/>
              <a:gd name="connsiteX22" fmla="*/ 1001114 w 1544257"/>
              <a:gd name="connsiteY22" fmla="*/ 457850 h 1304296"/>
              <a:gd name="connsiteX23" fmla="*/ 1032073 w 1544257"/>
              <a:gd name="connsiteY23" fmla="*/ 429272 h 1304296"/>
              <a:gd name="connsiteX24" fmla="*/ 1096364 w 1544257"/>
              <a:gd name="connsiteY24" fmla="*/ 412607 h 1304296"/>
              <a:gd name="connsiteX25" fmla="*/ 1153514 w 1544257"/>
              <a:gd name="connsiteY25" fmla="*/ 417368 h 1304296"/>
              <a:gd name="connsiteX26" fmla="*/ 1220190 w 1544257"/>
              <a:gd name="connsiteY26" fmla="*/ 345931 h 1304296"/>
              <a:gd name="connsiteX27" fmla="*/ 1270195 w 1544257"/>
              <a:gd name="connsiteY27" fmla="*/ 334025 h 1304296"/>
              <a:gd name="connsiteX28" fmla="*/ 1315440 w 1544257"/>
              <a:gd name="connsiteY28" fmla="*/ 298306 h 1304296"/>
              <a:gd name="connsiteX29" fmla="*/ 1315439 w 1544257"/>
              <a:gd name="connsiteY29" fmla="*/ 257825 h 1304296"/>
              <a:gd name="connsiteX30" fmla="*/ 1310677 w 1544257"/>
              <a:gd name="connsiteY30" fmla="*/ 229250 h 1304296"/>
              <a:gd name="connsiteX31" fmla="*/ 1303533 w 1544257"/>
              <a:gd name="connsiteY31" fmla="*/ 200675 h 1304296"/>
              <a:gd name="connsiteX32" fmla="*/ 1320202 w 1544257"/>
              <a:gd name="connsiteY32" fmla="*/ 160194 h 1304296"/>
              <a:gd name="connsiteX33" fmla="*/ 1310677 w 1544257"/>
              <a:gd name="connsiteY33" fmla="*/ 117331 h 1304296"/>
              <a:gd name="connsiteX34" fmla="*/ 1332108 w 1544257"/>
              <a:gd name="connsiteY34" fmla="*/ 57800 h 1304296"/>
              <a:gd name="connsiteX35" fmla="*/ 1322584 w 1544257"/>
              <a:gd name="connsiteY35" fmla="*/ 10175 h 1304296"/>
              <a:gd name="connsiteX36" fmla="*/ 1360684 w 1544257"/>
              <a:gd name="connsiteY36" fmla="*/ 5412 h 1304296"/>
              <a:gd name="connsiteX37" fmla="*/ 1377353 w 1544257"/>
              <a:gd name="connsiteY37" fmla="*/ 649 h 1304296"/>
              <a:gd name="connsiteX38" fmla="*/ 1465459 w 1544257"/>
              <a:gd name="connsiteY38" fmla="*/ 19699 h 1304296"/>
              <a:gd name="connsiteX39" fmla="*/ 1496415 w 1544257"/>
              <a:gd name="connsiteY39" fmla="*/ 41131 h 1304296"/>
              <a:gd name="connsiteX40" fmla="*/ 1522610 w 1544257"/>
              <a:gd name="connsiteY40" fmla="*/ 57798 h 1304296"/>
              <a:gd name="connsiteX41" fmla="*/ 1544040 w 1544257"/>
              <a:gd name="connsiteY41" fmla="*/ 74468 h 1304296"/>
              <a:gd name="connsiteX42" fmla="*/ 1524990 w 1544257"/>
              <a:gd name="connsiteY42" fmla="*/ 117331 h 1304296"/>
              <a:gd name="connsiteX43" fmla="*/ 1522609 w 1544257"/>
              <a:gd name="connsiteY43" fmla="*/ 172099 h 1304296"/>
              <a:gd name="connsiteX44" fmla="*/ 1508321 w 1544257"/>
              <a:gd name="connsiteY44" fmla="*/ 229249 h 1304296"/>
              <a:gd name="connsiteX45" fmla="*/ 1510703 w 1544257"/>
              <a:gd name="connsiteY45" fmla="*/ 238774 h 1304296"/>
              <a:gd name="connsiteX46" fmla="*/ 1541659 w 1544257"/>
              <a:gd name="connsiteY46" fmla="*/ 245918 h 1304296"/>
              <a:gd name="connsiteX47" fmla="*/ 1529753 w 1544257"/>
              <a:gd name="connsiteY47" fmla="*/ 276874 h 1304296"/>
              <a:gd name="connsiteX48" fmla="*/ 1496415 w 1544257"/>
              <a:gd name="connsiteY48" fmla="*/ 298306 h 1304296"/>
              <a:gd name="connsiteX49" fmla="*/ 1474984 w 1544257"/>
              <a:gd name="connsiteY49" fmla="*/ 319737 h 1304296"/>
              <a:gd name="connsiteX50" fmla="*/ 1421087 w 1544257"/>
              <a:gd name="connsiteY50" fmla="*/ 307094 h 1304296"/>
              <a:gd name="connsiteX51" fmla="*/ 1384495 w 1544257"/>
              <a:gd name="connsiteY51" fmla="*/ 336407 h 1304296"/>
              <a:gd name="connsiteX52" fmla="*/ 1377352 w 1544257"/>
              <a:gd name="connsiteY52" fmla="*/ 369744 h 1304296"/>
              <a:gd name="connsiteX53" fmla="*/ 1355920 w 1544257"/>
              <a:gd name="connsiteY53" fmla="*/ 379269 h 1304296"/>
              <a:gd name="connsiteX54" fmla="*/ 1327345 w 1544257"/>
              <a:gd name="connsiteY54" fmla="*/ 403082 h 1304296"/>
              <a:gd name="connsiteX55" fmla="*/ 1279721 w 1544257"/>
              <a:gd name="connsiteY55" fmla="*/ 417368 h 1304296"/>
              <a:gd name="connsiteX56" fmla="*/ 1279720 w 1544257"/>
              <a:gd name="connsiteY56" fmla="*/ 464994 h 1304296"/>
              <a:gd name="connsiteX57" fmla="*/ 1313058 w 1544257"/>
              <a:gd name="connsiteY57" fmla="*/ 464994 h 1304296"/>
              <a:gd name="connsiteX58" fmla="*/ 1341634 w 1544257"/>
              <a:gd name="connsiteY58" fmla="*/ 491187 h 1304296"/>
              <a:gd name="connsiteX59" fmla="*/ 1334489 w 1544257"/>
              <a:gd name="connsiteY59" fmla="*/ 529288 h 1304296"/>
              <a:gd name="connsiteX60" fmla="*/ 1363065 w 1544257"/>
              <a:gd name="connsiteY60" fmla="*/ 545955 h 1304296"/>
              <a:gd name="connsiteX61" fmla="*/ 1355920 w 1544257"/>
              <a:gd name="connsiteY61" fmla="*/ 588819 h 1304296"/>
              <a:gd name="connsiteX62" fmla="*/ 1370208 w 1544257"/>
              <a:gd name="connsiteY62" fmla="*/ 629299 h 1304296"/>
              <a:gd name="connsiteX63" fmla="*/ 1322584 w 1544257"/>
              <a:gd name="connsiteY63" fmla="*/ 684068 h 1304296"/>
              <a:gd name="connsiteX64" fmla="*/ 1294009 w 1544257"/>
              <a:gd name="connsiteY64" fmla="*/ 736456 h 1304296"/>
              <a:gd name="connsiteX65" fmla="*/ 1260673 w 1544257"/>
              <a:gd name="connsiteY65" fmla="*/ 722168 h 1304296"/>
              <a:gd name="connsiteX66" fmla="*/ 1227334 w 1544257"/>
              <a:gd name="connsiteY66" fmla="*/ 724549 h 1304296"/>
              <a:gd name="connsiteX67" fmla="*/ 1177328 w 1544257"/>
              <a:gd name="connsiteY67" fmla="*/ 748362 h 1304296"/>
              <a:gd name="connsiteX68" fmla="*/ 1153515 w 1544257"/>
              <a:gd name="connsiteY68" fmla="*/ 762649 h 1304296"/>
              <a:gd name="connsiteX69" fmla="*/ 1084461 w 1544257"/>
              <a:gd name="connsiteY69" fmla="*/ 779318 h 1304296"/>
              <a:gd name="connsiteX70" fmla="*/ 1063028 w 1544257"/>
              <a:gd name="connsiteY70" fmla="*/ 810274 h 1304296"/>
              <a:gd name="connsiteX71" fmla="*/ 1060646 w 1544257"/>
              <a:gd name="connsiteY71" fmla="*/ 888856 h 1304296"/>
              <a:gd name="connsiteX72" fmla="*/ 1063030 w 1544257"/>
              <a:gd name="connsiteY72" fmla="*/ 915048 h 1304296"/>
              <a:gd name="connsiteX73" fmla="*/ 963015 w 1544257"/>
              <a:gd name="connsiteY73" fmla="*/ 965056 h 1304296"/>
              <a:gd name="connsiteX74" fmla="*/ 920153 w 1544257"/>
              <a:gd name="connsiteY74" fmla="*/ 965056 h 1304296"/>
              <a:gd name="connsiteX75" fmla="*/ 829667 w 1544257"/>
              <a:gd name="connsiteY75" fmla="*/ 1000773 h 1304296"/>
              <a:gd name="connsiteX76" fmla="*/ 808234 w 1544257"/>
              <a:gd name="connsiteY76" fmla="*/ 1041256 h 1304296"/>
              <a:gd name="connsiteX77" fmla="*/ 808236 w 1544257"/>
              <a:gd name="connsiteY77" fmla="*/ 1091262 h 1304296"/>
              <a:gd name="connsiteX78" fmla="*/ 758228 w 1544257"/>
              <a:gd name="connsiteY78" fmla="*/ 1131743 h 1304296"/>
              <a:gd name="connsiteX79" fmla="*/ 741561 w 1544257"/>
              <a:gd name="connsiteY79" fmla="*/ 1162699 h 1304296"/>
              <a:gd name="connsiteX80" fmla="*/ 743940 w 1544257"/>
              <a:gd name="connsiteY80" fmla="*/ 1184131 h 1304296"/>
              <a:gd name="connsiteX81" fmla="*/ 777278 w 1544257"/>
              <a:gd name="connsiteY81" fmla="*/ 1179368 h 1304296"/>
              <a:gd name="connsiteX82" fmla="*/ 801092 w 1544257"/>
              <a:gd name="connsiteY82" fmla="*/ 1203180 h 1304296"/>
              <a:gd name="connsiteX83" fmla="*/ 789184 w 1544257"/>
              <a:gd name="connsiteY83" fmla="*/ 1236518 h 1304296"/>
              <a:gd name="connsiteX84" fmla="*/ 786803 w 1544257"/>
              <a:gd name="connsiteY84" fmla="*/ 1274618 h 1304296"/>
              <a:gd name="connsiteX85" fmla="*/ 755845 w 1544257"/>
              <a:gd name="connsiteY85" fmla="*/ 1291288 h 1304296"/>
              <a:gd name="connsiteX86" fmla="*/ 708223 w 1544257"/>
              <a:gd name="connsiteY86" fmla="*/ 1303193 h 1304296"/>
              <a:gd name="connsiteX87" fmla="*/ 662979 w 1544257"/>
              <a:gd name="connsiteY87" fmla="*/ 1255568 h 1304296"/>
              <a:gd name="connsiteX88" fmla="*/ 662977 w 1544257"/>
              <a:gd name="connsiteY88" fmla="*/ 1210325 h 1304296"/>
              <a:gd name="connsiteX89" fmla="*/ 646309 w 1544257"/>
              <a:gd name="connsiteY89" fmla="*/ 1176987 h 1304296"/>
              <a:gd name="connsiteX90" fmla="*/ 617733 w 1544257"/>
              <a:gd name="connsiteY90" fmla="*/ 1153174 h 1304296"/>
              <a:gd name="connsiteX91" fmla="*/ 572490 w 1544257"/>
              <a:gd name="connsiteY91" fmla="*/ 1115074 h 1304296"/>
              <a:gd name="connsiteX92" fmla="*/ 536770 w 1544257"/>
              <a:gd name="connsiteY92" fmla="*/ 1076975 h 1304296"/>
              <a:gd name="connsiteX93" fmla="*/ 484384 w 1544257"/>
              <a:gd name="connsiteY93" fmla="*/ 1069830 h 1304296"/>
              <a:gd name="connsiteX94" fmla="*/ 491527 w 1544257"/>
              <a:gd name="connsiteY94" fmla="*/ 1026969 h 1304296"/>
              <a:gd name="connsiteX95" fmla="*/ 460572 w 1544257"/>
              <a:gd name="connsiteY95" fmla="*/ 991249 h 1304296"/>
              <a:gd name="connsiteX96" fmla="*/ 427233 w 1544257"/>
              <a:gd name="connsiteY96" fmla="*/ 953150 h 1304296"/>
              <a:gd name="connsiteX97" fmla="*/ 424854 w 1544257"/>
              <a:gd name="connsiteY97" fmla="*/ 926956 h 1304296"/>
              <a:gd name="connsiteX98" fmla="*/ 379608 w 1544257"/>
              <a:gd name="connsiteY98" fmla="*/ 917432 h 1304296"/>
              <a:gd name="connsiteX99" fmla="*/ 351033 w 1544257"/>
              <a:gd name="connsiteY99" fmla="*/ 884094 h 1304296"/>
              <a:gd name="connsiteX100" fmla="*/ 305789 w 1544257"/>
              <a:gd name="connsiteY100" fmla="*/ 872188 h 1304296"/>
              <a:gd name="connsiteX101" fmla="*/ 281977 w 1544257"/>
              <a:gd name="connsiteY101" fmla="*/ 903144 h 1304296"/>
              <a:gd name="connsiteX102" fmla="*/ 234355 w 1544257"/>
              <a:gd name="connsiteY102" fmla="*/ 893618 h 1304296"/>
              <a:gd name="connsiteX103" fmla="*/ 203395 w 1544257"/>
              <a:gd name="connsiteY103" fmla="*/ 869807 h 1304296"/>
              <a:gd name="connsiteX104" fmla="*/ 167680 w 1544257"/>
              <a:gd name="connsiteY104" fmla="*/ 881712 h 1304296"/>
              <a:gd name="connsiteX105" fmla="*/ 158152 w 1544257"/>
              <a:gd name="connsiteY105" fmla="*/ 876950 h 1304296"/>
              <a:gd name="connsiteX106" fmla="*/ 141486 w 1544257"/>
              <a:gd name="connsiteY106" fmla="*/ 824562 h 1304296"/>
              <a:gd name="connsiteX107" fmla="*/ 103383 w 1544257"/>
              <a:gd name="connsiteY107" fmla="*/ 788844 h 1304296"/>
              <a:gd name="connsiteX108" fmla="*/ 72427 w 1544257"/>
              <a:gd name="connsiteY108" fmla="*/ 748363 h 1304296"/>
              <a:gd name="connsiteX109" fmla="*/ 53375 w 1544257"/>
              <a:gd name="connsiteY109" fmla="*/ 722168 h 1304296"/>
              <a:gd name="connsiteX110" fmla="*/ 17657 w 1544257"/>
              <a:gd name="connsiteY110" fmla="*/ 693594 h 1304296"/>
              <a:gd name="connsiteX111" fmla="*/ 992 w 1544257"/>
              <a:gd name="connsiteY111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96277 w 1544257"/>
              <a:gd name="connsiteY11" fmla="*/ 438800 h 1304296"/>
              <a:gd name="connsiteX12" fmla="*/ 439140 w 1544257"/>
              <a:gd name="connsiteY12" fmla="*/ 400699 h 1304296"/>
              <a:gd name="connsiteX13" fmla="*/ 536773 w 1544257"/>
              <a:gd name="connsiteY13" fmla="*/ 495947 h 1304296"/>
              <a:gd name="connsiteX14" fmla="*/ 665361 w 1544257"/>
              <a:gd name="connsiteY14" fmla="*/ 369741 h 1304296"/>
              <a:gd name="connsiteX15" fmla="*/ 793948 w 1544257"/>
              <a:gd name="connsiteY15" fmla="*/ 384029 h 1304296"/>
              <a:gd name="connsiteX16" fmla="*/ 820139 w 1544257"/>
              <a:gd name="connsiteY16" fmla="*/ 434038 h 1304296"/>
              <a:gd name="connsiteX17" fmla="*/ 805852 w 1544257"/>
              <a:gd name="connsiteY17" fmla="*/ 460232 h 1304296"/>
              <a:gd name="connsiteX18" fmla="*/ 839189 w 1544257"/>
              <a:gd name="connsiteY18" fmla="*/ 495950 h 1304296"/>
              <a:gd name="connsiteX19" fmla="*/ 865383 w 1544257"/>
              <a:gd name="connsiteY19" fmla="*/ 495950 h 1304296"/>
              <a:gd name="connsiteX20" fmla="*/ 898722 w 1544257"/>
              <a:gd name="connsiteY20" fmla="*/ 464993 h 1304296"/>
              <a:gd name="connsiteX21" fmla="*/ 943964 w 1544257"/>
              <a:gd name="connsiteY21" fmla="*/ 472138 h 1304296"/>
              <a:gd name="connsiteX22" fmla="*/ 1001114 w 1544257"/>
              <a:gd name="connsiteY22" fmla="*/ 457850 h 1304296"/>
              <a:gd name="connsiteX23" fmla="*/ 1032073 w 1544257"/>
              <a:gd name="connsiteY23" fmla="*/ 429272 h 1304296"/>
              <a:gd name="connsiteX24" fmla="*/ 1096364 w 1544257"/>
              <a:gd name="connsiteY24" fmla="*/ 412607 h 1304296"/>
              <a:gd name="connsiteX25" fmla="*/ 1153514 w 1544257"/>
              <a:gd name="connsiteY25" fmla="*/ 417368 h 1304296"/>
              <a:gd name="connsiteX26" fmla="*/ 1220190 w 1544257"/>
              <a:gd name="connsiteY26" fmla="*/ 345931 h 1304296"/>
              <a:gd name="connsiteX27" fmla="*/ 1270195 w 1544257"/>
              <a:gd name="connsiteY27" fmla="*/ 334025 h 1304296"/>
              <a:gd name="connsiteX28" fmla="*/ 1315440 w 1544257"/>
              <a:gd name="connsiteY28" fmla="*/ 298306 h 1304296"/>
              <a:gd name="connsiteX29" fmla="*/ 1315439 w 1544257"/>
              <a:gd name="connsiteY29" fmla="*/ 257825 h 1304296"/>
              <a:gd name="connsiteX30" fmla="*/ 1310677 w 1544257"/>
              <a:gd name="connsiteY30" fmla="*/ 229250 h 1304296"/>
              <a:gd name="connsiteX31" fmla="*/ 1303533 w 1544257"/>
              <a:gd name="connsiteY31" fmla="*/ 200675 h 1304296"/>
              <a:gd name="connsiteX32" fmla="*/ 1320202 w 1544257"/>
              <a:gd name="connsiteY32" fmla="*/ 160194 h 1304296"/>
              <a:gd name="connsiteX33" fmla="*/ 1310677 w 1544257"/>
              <a:gd name="connsiteY33" fmla="*/ 117331 h 1304296"/>
              <a:gd name="connsiteX34" fmla="*/ 1332108 w 1544257"/>
              <a:gd name="connsiteY34" fmla="*/ 57800 h 1304296"/>
              <a:gd name="connsiteX35" fmla="*/ 1322584 w 1544257"/>
              <a:gd name="connsiteY35" fmla="*/ 10175 h 1304296"/>
              <a:gd name="connsiteX36" fmla="*/ 1360684 w 1544257"/>
              <a:gd name="connsiteY36" fmla="*/ 5412 h 1304296"/>
              <a:gd name="connsiteX37" fmla="*/ 1377353 w 1544257"/>
              <a:gd name="connsiteY37" fmla="*/ 649 h 1304296"/>
              <a:gd name="connsiteX38" fmla="*/ 1465459 w 1544257"/>
              <a:gd name="connsiteY38" fmla="*/ 19699 h 1304296"/>
              <a:gd name="connsiteX39" fmla="*/ 1496415 w 1544257"/>
              <a:gd name="connsiteY39" fmla="*/ 41131 h 1304296"/>
              <a:gd name="connsiteX40" fmla="*/ 1522610 w 1544257"/>
              <a:gd name="connsiteY40" fmla="*/ 57798 h 1304296"/>
              <a:gd name="connsiteX41" fmla="*/ 1544040 w 1544257"/>
              <a:gd name="connsiteY41" fmla="*/ 74468 h 1304296"/>
              <a:gd name="connsiteX42" fmla="*/ 1524990 w 1544257"/>
              <a:gd name="connsiteY42" fmla="*/ 117331 h 1304296"/>
              <a:gd name="connsiteX43" fmla="*/ 1522609 w 1544257"/>
              <a:gd name="connsiteY43" fmla="*/ 172099 h 1304296"/>
              <a:gd name="connsiteX44" fmla="*/ 1508321 w 1544257"/>
              <a:gd name="connsiteY44" fmla="*/ 229249 h 1304296"/>
              <a:gd name="connsiteX45" fmla="*/ 1510703 w 1544257"/>
              <a:gd name="connsiteY45" fmla="*/ 238774 h 1304296"/>
              <a:gd name="connsiteX46" fmla="*/ 1541659 w 1544257"/>
              <a:gd name="connsiteY46" fmla="*/ 245918 h 1304296"/>
              <a:gd name="connsiteX47" fmla="*/ 1529753 w 1544257"/>
              <a:gd name="connsiteY47" fmla="*/ 276874 h 1304296"/>
              <a:gd name="connsiteX48" fmla="*/ 1496415 w 1544257"/>
              <a:gd name="connsiteY48" fmla="*/ 298306 h 1304296"/>
              <a:gd name="connsiteX49" fmla="*/ 1474984 w 1544257"/>
              <a:gd name="connsiteY49" fmla="*/ 319737 h 1304296"/>
              <a:gd name="connsiteX50" fmla="*/ 1421087 w 1544257"/>
              <a:gd name="connsiteY50" fmla="*/ 307094 h 1304296"/>
              <a:gd name="connsiteX51" fmla="*/ 1384495 w 1544257"/>
              <a:gd name="connsiteY51" fmla="*/ 336407 h 1304296"/>
              <a:gd name="connsiteX52" fmla="*/ 1377352 w 1544257"/>
              <a:gd name="connsiteY52" fmla="*/ 369744 h 1304296"/>
              <a:gd name="connsiteX53" fmla="*/ 1355920 w 1544257"/>
              <a:gd name="connsiteY53" fmla="*/ 379269 h 1304296"/>
              <a:gd name="connsiteX54" fmla="*/ 1327345 w 1544257"/>
              <a:gd name="connsiteY54" fmla="*/ 403082 h 1304296"/>
              <a:gd name="connsiteX55" fmla="*/ 1279721 w 1544257"/>
              <a:gd name="connsiteY55" fmla="*/ 417368 h 1304296"/>
              <a:gd name="connsiteX56" fmla="*/ 1279720 w 1544257"/>
              <a:gd name="connsiteY56" fmla="*/ 464994 h 1304296"/>
              <a:gd name="connsiteX57" fmla="*/ 1313058 w 1544257"/>
              <a:gd name="connsiteY57" fmla="*/ 464994 h 1304296"/>
              <a:gd name="connsiteX58" fmla="*/ 1341634 w 1544257"/>
              <a:gd name="connsiteY58" fmla="*/ 491187 h 1304296"/>
              <a:gd name="connsiteX59" fmla="*/ 1334489 w 1544257"/>
              <a:gd name="connsiteY59" fmla="*/ 529288 h 1304296"/>
              <a:gd name="connsiteX60" fmla="*/ 1363065 w 1544257"/>
              <a:gd name="connsiteY60" fmla="*/ 545955 h 1304296"/>
              <a:gd name="connsiteX61" fmla="*/ 1355920 w 1544257"/>
              <a:gd name="connsiteY61" fmla="*/ 588819 h 1304296"/>
              <a:gd name="connsiteX62" fmla="*/ 1370208 w 1544257"/>
              <a:gd name="connsiteY62" fmla="*/ 629299 h 1304296"/>
              <a:gd name="connsiteX63" fmla="*/ 1322584 w 1544257"/>
              <a:gd name="connsiteY63" fmla="*/ 684068 h 1304296"/>
              <a:gd name="connsiteX64" fmla="*/ 1294009 w 1544257"/>
              <a:gd name="connsiteY64" fmla="*/ 736456 h 1304296"/>
              <a:gd name="connsiteX65" fmla="*/ 1260673 w 1544257"/>
              <a:gd name="connsiteY65" fmla="*/ 722168 h 1304296"/>
              <a:gd name="connsiteX66" fmla="*/ 1227334 w 1544257"/>
              <a:gd name="connsiteY66" fmla="*/ 724549 h 1304296"/>
              <a:gd name="connsiteX67" fmla="*/ 1177328 w 1544257"/>
              <a:gd name="connsiteY67" fmla="*/ 748362 h 1304296"/>
              <a:gd name="connsiteX68" fmla="*/ 1153515 w 1544257"/>
              <a:gd name="connsiteY68" fmla="*/ 762649 h 1304296"/>
              <a:gd name="connsiteX69" fmla="*/ 1084461 w 1544257"/>
              <a:gd name="connsiteY69" fmla="*/ 779318 h 1304296"/>
              <a:gd name="connsiteX70" fmla="*/ 1063028 w 1544257"/>
              <a:gd name="connsiteY70" fmla="*/ 810274 h 1304296"/>
              <a:gd name="connsiteX71" fmla="*/ 1060646 w 1544257"/>
              <a:gd name="connsiteY71" fmla="*/ 888856 h 1304296"/>
              <a:gd name="connsiteX72" fmla="*/ 1063030 w 1544257"/>
              <a:gd name="connsiteY72" fmla="*/ 915048 h 1304296"/>
              <a:gd name="connsiteX73" fmla="*/ 963015 w 1544257"/>
              <a:gd name="connsiteY73" fmla="*/ 965056 h 1304296"/>
              <a:gd name="connsiteX74" fmla="*/ 920153 w 1544257"/>
              <a:gd name="connsiteY74" fmla="*/ 965056 h 1304296"/>
              <a:gd name="connsiteX75" fmla="*/ 829667 w 1544257"/>
              <a:gd name="connsiteY75" fmla="*/ 1000773 h 1304296"/>
              <a:gd name="connsiteX76" fmla="*/ 808234 w 1544257"/>
              <a:gd name="connsiteY76" fmla="*/ 1041256 h 1304296"/>
              <a:gd name="connsiteX77" fmla="*/ 808236 w 1544257"/>
              <a:gd name="connsiteY77" fmla="*/ 1091262 h 1304296"/>
              <a:gd name="connsiteX78" fmla="*/ 758228 w 1544257"/>
              <a:gd name="connsiteY78" fmla="*/ 1131743 h 1304296"/>
              <a:gd name="connsiteX79" fmla="*/ 741561 w 1544257"/>
              <a:gd name="connsiteY79" fmla="*/ 1162699 h 1304296"/>
              <a:gd name="connsiteX80" fmla="*/ 743940 w 1544257"/>
              <a:gd name="connsiteY80" fmla="*/ 1184131 h 1304296"/>
              <a:gd name="connsiteX81" fmla="*/ 777278 w 1544257"/>
              <a:gd name="connsiteY81" fmla="*/ 1179368 h 1304296"/>
              <a:gd name="connsiteX82" fmla="*/ 801092 w 1544257"/>
              <a:gd name="connsiteY82" fmla="*/ 1203180 h 1304296"/>
              <a:gd name="connsiteX83" fmla="*/ 789184 w 1544257"/>
              <a:gd name="connsiteY83" fmla="*/ 1236518 h 1304296"/>
              <a:gd name="connsiteX84" fmla="*/ 786803 w 1544257"/>
              <a:gd name="connsiteY84" fmla="*/ 1274618 h 1304296"/>
              <a:gd name="connsiteX85" fmla="*/ 755845 w 1544257"/>
              <a:gd name="connsiteY85" fmla="*/ 1291288 h 1304296"/>
              <a:gd name="connsiteX86" fmla="*/ 708223 w 1544257"/>
              <a:gd name="connsiteY86" fmla="*/ 1303193 h 1304296"/>
              <a:gd name="connsiteX87" fmla="*/ 662979 w 1544257"/>
              <a:gd name="connsiteY87" fmla="*/ 1255568 h 1304296"/>
              <a:gd name="connsiteX88" fmla="*/ 662977 w 1544257"/>
              <a:gd name="connsiteY88" fmla="*/ 1210325 h 1304296"/>
              <a:gd name="connsiteX89" fmla="*/ 646309 w 1544257"/>
              <a:gd name="connsiteY89" fmla="*/ 1176987 h 1304296"/>
              <a:gd name="connsiteX90" fmla="*/ 617733 w 1544257"/>
              <a:gd name="connsiteY90" fmla="*/ 1153174 h 1304296"/>
              <a:gd name="connsiteX91" fmla="*/ 572490 w 1544257"/>
              <a:gd name="connsiteY91" fmla="*/ 1115074 h 1304296"/>
              <a:gd name="connsiteX92" fmla="*/ 536770 w 1544257"/>
              <a:gd name="connsiteY92" fmla="*/ 1076975 h 1304296"/>
              <a:gd name="connsiteX93" fmla="*/ 484384 w 1544257"/>
              <a:gd name="connsiteY93" fmla="*/ 1069830 h 1304296"/>
              <a:gd name="connsiteX94" fmla="*/ 491527 w 1544257"/>
              <a:gd name="connsiteY94" fmla="*/ 1026969 h 1304296"/>
              <a:gd name="connsiteX95" fmla="*/ 460572 w 1544257"/>
              <a:gd name="connsiteY95" fmla="*/ 991249 h 1304296"/>
              <a:gd name="connsiteX96" fmla="*/ 427233 w 1544257"/>
              <a:gd name="connsiteY96" fmla="*/ 953150 h 1304296"/>
              <a:gd name="connsiteX97" fmla="*/ 424854 w 1544257"/>
              <a:gd name="connsiteY97" fmla="*/ 926956 h 1304296"/>
              <a:gd name="connsiteX98" fmla="*/ 379608 w 1544257"/>
              <a:gd name="connsiteY98" fmla="*/ 917432 h 1304296"/>
              <a:gd name="connsiteX99" fmla="*/ 351033 w 1544257"/>
              <a:gd name="connsiteY99" fmla="*/ 884094 h 1304296"/>
              <a:gd name="connsiteX100" fmla="*/ 305789 w 1544257"/>
              <a:gd name="connsiteY100" fmla="*/ 872188 h 1304296"/>
              <a:gd name="connsiteX101" fmla="*/ 281977 w 1544257"/>
              <a:gd name="connsiteY101" fmla="*/ 903144 h 1304296"/>
              <a:gd name="connsiteX102" fmla="*/ 234355 w 1544257"/>
              <a:gd name="connsiteY102" fmla="*/ 893618 h 1304296"/>
              <a:gd name="connsiteX103" fmla="*/ 203395 w 1544257"/>
              <a:gd name="connsiteY103" fmla="*/ 869807 h 1304296"/>
              <a:gd name="connsiteX104" fmla="*/ 167680 w 1544257"/>
              <a:gd name="connsiteY104" fmla="*/ 881712 h 1304296"/>
              <a:gd name="connsiteX105" fmla="*/ 158152 w 1544257"/>
              <a:gd name="connsiteY105" fmla="*/ 876950 h 1304296"/>
              <a:gd name="connsiteX106" fmla="*/ 141486 w 1544257"/>
              <a:gd name="connsiteY106" fmla="*/ 824562 h 1304296"/>
              <a:gd name="connsiteX107" fmla="*/ 103383 w 1544257"/>
              <a:gd name="connsiteY107" fmla="*/ 788844 h 1304296"/>
              <a:gd name="connsiteX108" fmla="*/ 72427 w 1544257"/>
              <a:gd name="connsiteY108" fmla="*/ 748363 h 1304296"/>
              <a:gd name="connsiteX109" fmla="*/ 53375 w 1544257"/>
              <a:gd name="connsiteY109" fmla="*/ 722168 h 1304296"/>
              <a:gd name="connsiteX110" fmla="*/ 17657 w 1544257"/>
              <a:gd name="connsiteY110" fmla="*/ 693594 h 1304296"/>
              <a:gd name="connsiteX111" fmla="*/ 992 w 1544257"/>
              <a:gd name="connsiteY111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53413 w 1544257"/>
              <a:gd name="connsiteY11" fmla="*/ 426894 h 1304296"/>
              <a:gd name="connsiteX12" fmla="*/ 396277 w 1544257"/>
              <a:gd name="connsiteY12" fmla="*/ 438800 h 1304296"/>
              <a:gd name="connsiteX13" fmla="*/ 439140 w 1544257"/>
              <a:gd name="connsiteY13" fmla="*/ 400699 h 1304296"/>
              <a:gd name="connsiteX14" fmla="*/ 536773 w 1544257"/>
              <a:gd name="connsiteY14" fmla="*/ 495947 h 1304296"/>
              <a:gd name="connsiteX15" fmla="*/ 665361 w 1544257"/>
              <a:gd name="connsiteY15" fmla="*/ 369741 h 1304296"/>
              <a:gd name="connsiteX16" fmla="*/ 793948 w 1544257"/>
              <a:gd name="connsiteY16" fmla="*/ 384029 h 1304296"/>
              <a:gd name="connsiteX17" fmla="*/ 820139 w 1544257"/>
              <a:gd name="connsiteY17" fmla="*/ 434038 h 1304296"/>
              <a:gd name="connsiteX18" fmla="*/ 805852 w 1544257"/>
              <a:gd name="connsiteY18" fmla="*/ 460232 h 1304296"/>
              <a:gd name="connsiteX19" fmla="*/ 839189 w 1544257"/>
              <a:gd name="connsiteY19" fmla="*/ 495950 h 1304296"/>
              <a:gd name="connsiteX20" fmla="*/ 865383 w 1544257"/>
              <a:gd name="connsiteY20" fmla="*/ 495950 h 1304296"/>
              <a:gd name="connsiteX21" fmla="*/ 898722 w 1544257"/>
              <a:gd name="connsiteY21" fmla="*/ 464993 h 1304296"/>
              <a:gd name="connsiteX22" fmla="*/ 943964 w 1544257"/>
              <a:gd name="connsiteY22" fmla="*/ 472138 h 1304296"/>
              <a:gd name="connsiteX23" fmla="*/ 1001114 w 1544257"/>
              <a:gd name="connsiteY23" fmla="*/ 457850 h 1304296"/>
              <a:gd name="connsiteX24" fmla="*/ 1032073 w 1544257"/>
              <a:gd name="connsiteY24" fmla="*/ 429272 h 1304296"/>
              <a:gd name="connsiteX25" fmla="*/ 1096364 w 1544257"/>
              <a:gd name="connsiteY25" fmla="*/ 412607 h 1304296"/>
              <a:gd name="connsiteX26" fmla="*/ 1153514 w 1544257"/>
              <a:gd name="connsiteY26" fmla="*/ 417368 h 1304296"/>
              <a:gd name="connsiteX27" fmla="*/ 1220190 w 1544257"/>
              <a:gd name="connsiteY27" fmla="*/ 345931 h 1304296"/>
              <a:gd name="connsiteX28" fmla="*/ 1270195 w 1544257"/>
              <a:gd name="connsiteY28" fmla="*/ 334025 h 1304296"/>
              <a:gd name="connsiteX29" fmla="*/ 1315440 w 1544257"/>
              <a:gd name="connsiteY29" fmla="*/ 298306 h 1304296"/>
              <a:gd name="connsiteX30" fmla="*/ 1315439 w 1544257"/>
              <a:gd name="connsiteY30" fmla="*/ 257825 h 1304296"/>
              <a:gd name="connsiteX31" fmla="*/ 1310677 w 1544257"/>
              <a:gd name="connsiteY31" fmla="*/ 229250 h 1304296"/>
              <a:gd name="connsiteX32" fmla="*/ 1303533 w 1544257"/>
              <a:gd name="connsiteY32" fmla="*/ 200675 h 1304296"/>
              <a:gd name="connsiteX33" fmla="*/ 1320202 w 1544257"/>
              <a:gd name="connsiteY33" fmla="*/ 160194 h 1304296"/>
              <a:gd name="connsiteX34" fmla="*/ 1310677 w 1544257"/>
              <a:gd name="connsiteY34" fmla="*/ 117331 h 1304296"/>
              <a:gd name="connsiteX35" fmla="*/ 1332108 w 1544257"/>
              <a:gd name="connsiteY35" fmla="*/ 57800 h 1304296"/>
              <a:gd name="connsiteX36" fmla="*/ 1322584 w 1544257"/>
              <a:gd name="connsiteY36" fmla="*/ 10175 h 1304296"/>
              <a:gd name="connsiteX37" fmla="*/ 1360684 w 1544257"/>
              <a:gd name="connsiteY37" fmla="*/ 5412 h 1304296"/>
              <a:gd name="connsiteX38" fmla="*/ 1377353 w 1544257"/>
              <a:gd name="connsiteY38" fmla="*/ 649 h 1304296"/>
              <a:gd name="connsiteX39" fmla="*/ 1465459 w 1544257"/>
              <a:gd name="connsiteY39" fmla="*/ 19699 h 1304296"/>
              <a:gd name="connsiteX40" fmla="*/ 1496415 w 1544257"/>
              <a:gd name="connsiteY40" fmla="*/ 41131 h 1304296"/>
              <a:gd name="connsiteX41" fmla="*/ 1522610 w 1544257"/>
              <a:gd name="connsiteY41" fmla="*/ 57798 h 1304296"/>
              <a:gd name="connsiteX42" fmla="*/ 1544040 w 1544257"/>
              <a:gd name="connsiteY42" fmla="*/ 74468 h 1304296"/>
              <a:gd name="connsiteX43" fmla="*/ 1524990 w 1544257"/>
              <a:gd name="connsiteY43" fmla="*/ 117331 h 1304296"/>
              <a:gd name="connsiteX44" fmla="*/ 1522609 w 1544257"/>
              <a:gd name="connsiteY44" fmla="*/ 172099 h 1304296"/>
              <a:gd name="connsiteX45" fmla="*/ 1508321 w 1544257"/>
              <a:gd name="connsiteY45" fmla="*/ 229249 h 1304296"/>
              <a:gd name="connsiteX46" fmla="*/ 1510703 w 1544257"/>
              <a:gd name="connsiteY46" fmla="*/ 238774 h 1304296"/>
              <a:gd name="connsiteX47" fmla="*/ 1541659 w 1544257"/>
              <a:gd name="connsiteY47" fmla="*/ 245918 h 1304296"/>
              <a:gd name="connsiteX48" fmla="*/ 1529753 w 1544257"/>
              <a:gd name="connsiteY48" fmla="*/ 276874 h 1304296"/>
              <a:gd name="connsiteX49" fmla="*/ 1496415 w 1544257"/>
              <a:gd name="connsiteY49" fmla="*/ 298306 h 1304296"/>
              <a:gd name="connsiteX50" fmla="*/ 1474984 w 1544257"/>
              <a:gd name="connsiteY50" fmla="*/ 319737 h 1304296"/>
              <a:gd name="connsiteX51" fmla="*/ 1421087 w 1544257"/>
              <a:gd name="connsiteY51" fmla="*/ 307094 h 1304296"/>
              <a:gd name="connsiteX52" fmla="*/ 1384495 w 1544257"/>
              <a:gd name="connsiteY52" fmla="*/ 336407 h 1304296"/>
              <a:gd name="connsiteX53" fmla="*/ 1377352 w 1544257"/>
              <a:gd name="connsiteY53" fmla="*/ 369744 h 1304296"/>
              <a:gd name="connsiteX54" fmla="*/ 1355920 w 1544257"/>
              <a:gd name="connsiteY54" fmla="*/ 379269 h 1304296"/>
              <a:gd name="connsiteX55" fmla="*/ 1327345 w 1544257"/>
              <a:gd name="connsiteY55" fmla="*/ 403082 h 1304296"/>
              <a:gd name="connsiteX56" fmla="*/ 1279721 w 1544257"/>
              <a:gd name="connsiteY56" fmla="*/ 417368 h 1304296"/>
              <a:gd name="connsiteX57" fmla="*/ 1279720 w 1544257"/>
              <a:gd name="connsiteY57" fmla="*/ 464994 h 1304296"/>
              <a:gd name="connsiteX58" fmla="*/ 1313058 w 1544257"/>
              <a:gd name="connsiteY58" fmla="*/ 464994 h 1304296"/>
              <a:gd name="connsiteX59" fmla="*/ 1341634 w 1544257"/>
              <a:gd name="connsiteY59" fmla="*/ 491187 h 1304296"/>
              <a:gd name="connsiteX60" fmla="*/ 1334489 w 1544257"/>
              <a:gd name="connsiteY60" fmla="*/ 529288 h 1304296"/>
              <a:gd name="connsiteX61" fmla="*/ 1363065 w 1544257"/>
              <a:gd name="connsiteY61" fmla="*/ 545955 h 1304296"/>
              <a:gd name="connsiteX62" fmla="*/ 1355920 w 1544257"/>
              <a:gd name="connsiteY62" fmla="*/ 588819 h 1304296"/>
              <a:gd name="connsiteX63" fmla="*/ 1370208 w 1544257"/>
              <a:gd name="connsiteY63" fmla="*/ 629299 h 1304296"/>
              <a:gd name="connsiteX64" fmla="*/ 1322584 w 1544257"/>
              <a:gd name="connsiteY64" fmla="*/ 684068 h 1304296"/>
              <a:gd name="connsiteX65" fmla="*/ 1294009 w 1544257"/>
              <a:gd name="connsiteY65" fmla="*/ 736456 h 1304296"/>
              <a:gd name="connsiteX66" fmla="*/ 1260673 w 1544257"/>
              <a:gd name="connsiteY66" fmla="*/ 722168 h 1304296"/>
              <a:gd name="connsiteX67" fmla="*/ 1227334 w 1544257"/>
              <a:gd name="connsiteY67" fmla="*/ 724549 h 1304296"/>
              <a:gd name="connsiteX68" fmla="*/ 1177328 w 1544257"/>
              <a:gd name="connsiteY68" fmla="*/ 748362 h 1304296"/>
              <a:gd name="connsiteX69" fmla="*/ 1153515 w 1544257"/>
              <a:gd name="connsiteY69" fmla="*/ 762649 h 1304296"/>
              <a:gd name="connsiteX70" fmla="*/ 1084461 w 1544257"/>
              <a:gd name="connsiteY70" fmla="*/ 779318 h 1304296"/>
              <a:gd name="connsiteX71" fmla="*/ 1063028 w 1544257"/>
              <a:gd name="connsiteY71" fmla="*/ 810274 h 1304296"/>
              <a:gd name="connsiteX72" fmla="*/ 1060646 w 1544257"/>
              <a:gd name="connsiteY72" fmla="*/ 888856 h 1304296"/>
              <a:gd name="connsiteX73" fmla="*/ 1063030 w 1544257"/>
              <a:gd name="connsiteY73" fmla="*/ 915048 h 1304296"/>
              <a:gd name="connsiteX74" fmla="*/ 963015 w 1544257"/>
              <a:gd name="connsiteY74" fmla="*/ 965056 h 1304296"/>
              <a:gd name="connsiteX75" fmla="*/ 920153 w 1544257"/>
              <a:gd name="connsiteY75" fmla="*/ 965056 h 1304296"/>
              <a:gd name="connsiteX76" fmla="*/ 829667 w 1544257"/>
              <a:gd name="connsiteY76" fmla="*/ 1000773 h 1304296"/>
              <a:gd name="connsiteX77" fmla="*/ 808234 w 1544257"/>
              <a:gd name="connsiteY77" fmla="*/ 1041256 h 1304296"/>
              <a:gd name="connsiteX78" fmla="*/ 808236 w 1544257"/>
              <a:gd name="connsiteY78" fmla="*/ 1091262 h 1304296"/>
              <a:gd name="connsiteX79" fmla="*/ 758228 w 1544257"/>
              <a:gd name="connsiteY79" fmla="*/ 1131743 h 1304296"/>
              <a:gd name="connsiteX80" fmla="*/ 741561 w 1544257"/>
              <a:gd name="connsiteY80" fmla="*/ 1162699 h 1304296"/>
              <a:gd name="connsiteX81" fmla="*/ 743940 w 1544257"/>
              <a:gd name="connsiteY81" fmla="*/ 1184131 h 1304296"/>
              <a:gd name="connsiteX82" fmla="*/ 777278 w 1544257"/>
              <a:gd name="connsiteY82" fmla="*/ 1179368 h 1304296"/>
              <a:gd name="connsiteX83" fmla="*/ 801092 w 1544257"/>
              <a:gd name="connsiteY83" fmla="*/ 1203180 h 1304296"/>
              <a:gd name="connsiteX84" fmla="*/ 789184 w 1544257"/>
              <a:gd name="connsiteY84" fmla="*/ 1236518 h 1304296"/>
              <a:gd name="connsiteX85" fmla="*/ 786803 w 1544257"/>
              <a:gd name="connsiteY85" fmla="*/ 1274618 h 1304296"/>
              <a:gd name="connsiteX86" fmla="*/ 755845 w 1544257"/>
              <a:gd name="connsiteY86" fmla="*/ 1291288 h 1304296"/>
              <a:gd name="connsiteX87" fmla="*/ 708223 w 1544257"/>
              <a:gd name="connsiteY87" fmla="*/ 1303193 h 1304296"/>
              <a:gd name="connsiteX88" fmla="*/ 662979 w 1544257"/>
              <a:gd name="connsiteY88" fmla="*/ 1255568 h 1304296"/>
              <a:gd name="connsiteX89" fmla="*/ 662977 w 1544257"/>
              <a:gd name="connsiteY89" fmla="*/ 1210325 h 1304296"/>
              <a:gd name="connsiteX90" fmla="*/ 646309 w 1544257"/>
              <a:gd name="connsiteY90" fmla="*/ 1176987 h 1304296"/>
              <a:gd name="connsiteX91" fmla="*/ 617733 w 1544257"/>
              <a:gd name="connsiteY91" fmla="*/ 1153174 h 1304296"/>
              <a:gd name="connsiteX92" fmla="*/ 572490 w 1544257"/>
              <a:gd name="connsiteY92" fmla="*/ 1115074 h 1304296"/>
              <a:gd name="connsiteX93" fmla="*/ 536770 w 1544257"/>
              <a:gd name="connsiteY93" fmla="*/ 1076975 h 1304296"/>
              <a:gd name="connsiteX94" fmla="*/ 484384 w 1544257"/>
              <a:gd name="connsiteY94" fmla="*/ 1069830 h 1304296"/>
              <a:gd name="connsiteX95" fmla="*/ 491527 w 1544257"/>
              <a:gd name="connsiteY95" fmla="*/ 1026969 h 1304296"/>
              <a:gd name="connsiteX96" fmla="*/ 460572 w 1544257"/>
              <a:gd name="connsiteY96" fmla="*/ 991249 h 1304296"/>
              <a:gd name="connsiteX97" fmla="*/ 427233 w 1544257"/>
              <a:gd name="connsiteY97" fmla="*/ 953150 h 1304296"/>
              <a:gd name="connsiteX98" fmla="*/ 424854 w 1544257"/>
              <a:gd name="connsiteY98" fmla="*/ 926956 h 1304296"/>
              <a:gd name="connsiteX99" fmla="*/ 379608 w 1544257"/>
              <a:gd name="connsiteY99" fmla="*/ 917432 h 1304296"/>
              <a:gd name="connsiteX100" fmla="*/ 351033 w 1544257"/>
              <a:gd name="connsiteY100" fmla="*/ 884094 h 1304296"/>
              <a:gd name="connsiteX101" fmla="*/ 305789 w 1544257"/>
              <a:gd name="connsiteY101" fmla="*/ 872188 h 1304296"/>
              <a:gd name="connsiteX102" fmla="*/ 281977 w 1544257"/>
              <a:gd name="connsiteY102" fmla="*/ 903144 h 1304296"/>
              <a:gd name="connsiteX103" fmla="*/ 234355 w 1544257"/>
              <a:gd name="connsiteY103" fmla="*/ 893618 h 1304296"/>
              <a:gd name="connsiteX104" fmla="*/ 203395 w 1544257"/>
              <a:gd name="connsiteY104" fmla="*/ 869807 h 1304296"/>
              <a:gd name="connsiteX105" fmla="*/ 167680 w 1544257"/>
              <a:gd name="connsiteY105" fmla="*/ 881712 h 1304296"/>
              <a:gd name="connsiteX106" fmla="*/ 158152 w 1544257"/>
              <a:gd name="connsiteY106" fmla="*/ 876950 h 1304296"/>
              <a:gd name="connsiteX107" fmla="*/ 141486 w 1544257"/>
              <a:gd name="connsiteY107" fmla="*/ 824562 h 1304296"/>
              <a:gd name="connsiteX108" fmla="*/ 103383 w 1544257"/>
              <a:gd name="connsiteY108" fmla="*/ 788844 h 1304296"/>
              <a:gd name="connsiteX109" fmla="*/ 72427 w 1544257"/>
              <a:gd name="connsiteY109" fmla="*/ 748363 h 1304296"/>
              <a:gd name="connsiteX110" fmla="*/ 53375 w 1544257"/>
              <a:gd name="connsiteY110" fmla="*/ 722168 h 1304296"/>
              <a:gd name="connsiteX111" fmla="*/ 17657 w 1544257"/>
              <a:gd name="connsiteY111" fmla="*/ 693594 h 1304296"/>
              <a:gd name="connsiteX112" fmla="*/ 992 w 1544257"/>
              <a:gd name="connsiteY112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53413 w 1544257"/>
              <a:gd name="connsiteY11" fmla="*/ 426894 h 1304296"/>
              <a:gd name="connsiteX12" fmla="*/ 396277 w 1544257"/>
              <a:gd name="connsiteY12" fmla="*/ 438800 h 1304296"/>
              <a:gd name="connsiteX13" fmla="*/ 439140 w 1544257"/>
              <a:gd name="connsiteY13" fmla="*/ 400699 h 1304296"/>
              <a:gd name="connsiteX14" fmla="*/ 536773 w 1544257"/>
              <a:gd name="connsiteY14" fmla="*/ 495947 h 1304296"/>
              <a:gd name="connsiteX15" fmla="*/ 565344 w 1544257"/>
              <a:gd name="connsiteY15" fmla="*/ 453088 h 1304296"/>
              <a:gd name="connsiteX16" fmla="*/ 665361 w 1544257"/>
              <a:gd name="connsiteY16" fmla="*/ 369741 h 1304296"/>
              <a:gd name="connsiteX17" fmla="*/ 793948 w 1544257"/>
              <a:gd name="connsiteY17" fmla="*/ 384029 h 1304296"/>
              <a:gd name="connsiteX18" fmla="*/ 820139 w 1544257"/>
              <a:gd name="connsiteY18" fmla="*/ 434038 h 1304296"/>
              <a:gd name="connsiteX19" fmla="*/ 805852 w 1544257"/>
              <a:gd name="connsiteY19" fmla="*/ 460232 h 1304296"/>
              <a:gd name="connsiteX20" fmla="*/ 839189 w 1544257"/>
              <a:gd name="connsiteY20" fmla="*/ 495950 h 1304296"/>
              <a:gd name="connsiteX21" fmla="*/ 865383 w 1544257"/>
              <a:gd name="connsiteY21" fmla="*/ 495950 h 1304296"/>
              <a:gd name="connsiteX22" fmla="*/ 898722 w 1544257"/>
              <a:gd name="connsiteY22" fmla="*/ 464993 h 1304296"/>
              <a:gd name="connsiteX23" fmla="*/ 943964 w 1544257"/>
              <a:gd name="connsiteY23" fmla="*/ 472138 h 1304296"/>
              <a:gd name="connsiteX24" fmla="*/ 1001114 w 1544257"/>
              <a:gd name="connsiteY24" fmla="*/ 457850 h 1304296"/>
              <a:gd name="connsiteX25" fmla="*/ 1032073 w 1544257"/>
              <a:gd name="connsiteY25" fmla="*/ 429272 h 1304296"/>
              <a:gd name="connsiteX26" fmla="*/ 1096364 w 1544257"/>
              <a:gd name="connsiteY26" fmla="*/ 412607 h 1304296"/>
              <a:gd name="connsiteX27" fmla="*/ 1153514 w 1544257"/>
              <a:gd name="connsiteY27" fmla="*/ 417368 h 1304296"/>
              <a:gd name="connsiteX28" fmla="*/ 1220190 w 1544257"/>
              <a:gd name="connsiteY28" fmla="*/ 345931 h 1304296"/>
              <a:gd name="connsiteX29" fmla="*/ 1270195 w 1544257"/>
              <a:gd name="connsiteY29" fmla="*/ 334025 h 1304296"/>
              <a:gd name="connsiteX30" fmla="*/ 1315440 w 1544257"/>
              <a:gd name="connsiteY30" fmla="*/ 298306 h 1304296"/>
              <a:gd name="connsiteX31" fmla="*/ 1315439 w 1544257"/>
              <a:gd name="connsiteY31" fmla="*/ 257825 h 1304296"/>
              <a:gd name="connsiteX32" fmla="*/ 1310677 w 1544257"/>
              <a:gd name="connsiteY32" fmla="*/ 229250 h 1304296"/>
              <a:gd name="connsiteX33" fmla="*/ 1303533 w 1544257"/>
              <a:gd name="connsiteY33" fmla="*/ 200675 h 1304296"/>
              <a:gd name="connsiteX34" fmla="*/ 1320202 w 1544257"/>
              <a:gd name="connsiteY34" fmla="*/ 160194 h 1304296"/>
              <a:gd name="connsiteX35" fmla="*/ 1310677 w 1544257"/>
              <a:gd name="connsiteY35" fmla="*/ 117331 h 1304296"/>
              <a:gd name="connsiteX36" fmla="*/ 1332108 w 1544257"/>
              <a:gd name="connsiteY36" fmla="*/ 57800 h 1304296"/>
              <a:gd name="connsiteX37" fmla="*/ 1322584 w 1544257"/>
              <a:gd name="connsiteY37" fmla="*/ 10175 h 1304296"/>
              <a:gd name="connsiteX38" fmla="*/ 1360684 w 1544257"/>
              <a:gd name="connsiteY38" fmla="*/ 5412 h 1304296"/>
              <a:gd name="connsiteX39" fmla="*/ 1377353 w 1544257"/>
              <a:gd name="connsiteY39" fmla="*/ 649 h 1304296"/>
              <a:gd name="connsiteX40" fmla="*/ 1465459 w 1544257"/>
              <a:gd name="connsiteY40" fmla="*/ 19699 h 1304296"/>
              <a:gd name="connsiteX41" fmla="*/ 1496415 w 1544257"/>
              <a:gd name="connsiteY41" fmla="*/ 41131 h 1304296"/>
              <a:gd name="connsiteX42" fmla="*/ 1522610 w 1544257"/>
              <a:gd name="connsiteY42" fmla="*/ 57798 h 1304296"/>
              <a:gd name="connsiteX43" fmla="*/ 1544040 w 1544257"/>
              <a:gd name="connsiteY43" fmla="*/ 74468 h 1304296"/>
              <a:gd name="connsiteX44" fmla="*/ 1524990 w 1544257"/>
              <a:gd name="connsiteY44" fmla="*/ 117331 h 1304296"/>
              <a:gd name="connsiteX45" fmla="*/ 1522609 w 1544257"/>
              <a:gd name="connsiteY45" fmla="*/ 172099 h 1304296"/>
              <a:gd name="connsiteX46" fmla="*/ 1508321 w 1544257"/>
              <a:gd name="connsiteY46" fmla="*/ 229249 h 1304296"/>
              <a:gd name="connsiteX47" fmla="*/ 1510703 w 1544257"/>
              <a:gd name="connsiteY47" fmla="*/ 238774 h 1304296"/>
              <a:gd name="connsiteX48" fmla="*/ 1541659 w 1544257"/>
              <a:gd name="connsiteY48" fmla="*/ 245918 h 1304296"/>
              <a:gd name="connsiteX49" fmla="*/ 1529753 w 1544257"/>
              <a:gd name="connsiteY49" fmla="*/ 276874 h 1304296"/>
              <a:gd name="connsiteX50" fmla="*/ 1496415 w 1544257"/>
              <a:gd name="connsiteY50" fmla="*/ 298306 h 1304296"/>
              <a:gd name="connsiteX51" fmla="*/ 1474984 w 1544257"/>
              <a:gd name="connsiteY51" fmla="*/ 319737 h 1304296"/>
              <a:gd name="connsiteX52" fmla="*/ 1421087 w 1544257"/>
              <a:gd name="connsiteY52" fmla="*/ 307094 h 1304296"/>
              <a:gd name="connsiteX53" fmla="*/ 1384495 w 1544257"/>
              <a:gd name="connsiteY53" fmla="*/ 336407 h 1304296"/>
              <a:gd name="connsiteX54" fmla="*/ 1377352 w 1544257"/>
              <a:gd name="connsiteY54" fmla="*/ 369744 h 1304296"/>
              <a:gd name="connsiteX55" fmla="*/ 1355920 w 1544257"/>
              <a:gd name="connsiteY55" fmla="*/ 379269 h 1304296"/>
              <a:gd name="connsiteX56" fmla="*/ 1327345 w 1544257"/>
              <a:gd name="connsiteY56" fmla="*/ 403082 h 1304296"/>
              <a:gd name="connsiteX57" fmla="*/ 1279721 w 1544257"/>
              <a:gd name="connsiteY57" fmla="*/ 417368 h 1304296"/>
              <a:gd name="connsiteX58" fmla="*/ 1279720 w 1544257"/>
              <a:gd name="connsiteY58" fmla="*/ 464994 h 1304296"/>
              <a:gd name="connsiteX59" fmla="*/ 1313058 w 1544257"/>
              <a:gd name="connsiteY59" fmla="*/ 464994 h 1304296"/>
              <a:gd name="connsiteX60" fmla="*/ 1341634 w 1544257"/>
              <a:gd name="connsiteY60" fmla="*/ 491187 h 1304296"/>
              <a:gd name="connsiteX61" fmla="*/ 1334489 w 1544257"/>
              <a:gd name="connsiteY61" fmla="*/ 529288 h 1304296"/>
              <a:gd name="connsiteX62" fmla="*/ 1363065 w 1544257"/>
              <a:gd name="connsiteY62" fmla="*/ 545955 h 1304296"/>
              <a:gd name="connsiteX63" fmla="*/ 1355920 w 1544257"/>
              <a:gd name="connsiteY63" fmla="*/ 588819 h 1304296"/>
              <a:gd name="connsiteX64" fmla="*/ 1370208 w 1544257"/>
              <a:gd name="connsiteY64" fmla="*/ 629299 h 1304296"/>
              <a:gd name="connsiteX65" fmla="*/ 1322584 w 1544257"/>
              <a:gd name="connsiteY65" fmla="*/ 684068 h 1304296"/>
              <a:gd name="connsiteX66" fmla="*/ 1294009 w 1544257"/>
              <a:gd name="connsiteY66" fmla="*/ 736456 h 1304296"/>
              <a:gd name="connsiteX67" fmla="*/ 1260673 w 1544257"/>
              <a:gd name="connsiteY67" fmla="*/ 722168 h 1304296"/>
              <a:gd name="connsiteX68" fmla="*/ 1227334 w 1544257"/>
              <a:gd name="connsiteY68" fmla="*/ 724549 h 1304296"/>
              <a:gd name="connsiteX69" fmla="*/ 1177328 w 1544257"/>
              <a:gd name="connsiteY69" fmla="*/ 748362 h 1304296"/>
              <a:gd name="connsiteX70" fmla="*/ 1153515 w 1544257"/>
              <a:gd name="connsiteY70" fmla="*/ 762649 h 1304296"/>
              <a:gd name="connsiteX71" fmla="*/ 1084461 w 1544257"/>
              <a:gd name="connsiteY71" fmla="*/ 779318 h 1304296"/>
              <a:gd name="connsiteX72" fmla="*/ 1063028 w 1544257"/>
              <a:gd name="connsiteY72" fmla="*/ 810274 h 1304296"/>
              <a:gd name="connsiteX73" fmla="*/ 1060646 w 1544257"/>
              <a:gd name="connsiteY73" fmla="*/ 888856 h 1304296"/>
              <a:gd name="connsiteX74" fmla="*/ 1063030 w 1544257"/>
              <a:gd name="connsiteY74" fmla="*/ 915048 h 1304296"/>
              <a:gd name="connsiteX75" fmla="*/ 963015 w 1544257"/>
              <a:gd name="connsiteY75" fmla="*/ 965056 h 1304296"/>
              <a:gd name="connsiteX76" fmla="*/ 920153 w 1544257"/>
              <a:gd name="connsiteY76" fmla="*/ 965056 h 1304296"/>
              <a:gd name="connsiteX77" fmla="*/ 829667 w 1544257"/>
              <a:gd name="connsiteY77" fmla="*/ 1000773 h 1304296"/>
              <a:gd name="connsiteX78" fmla="*/ 808234 w 1544257"/>
              <a:gd name="connsiteY78" fmla="*/ 1041256 h 1304296"/>
              <a:gd name="connsiteX79" fmla="*/ 808236 w 1544257"/>
              <a:gd name="connsiteY79" fmla="*/ 1091262 h 1304296"/>
              <a:gd name="connsiteX80" fmla="*/ 758228 w 1544257"/>
              <a:gd name="connsiteY80" fmla="*/ 1131743 h 1304296"/>
              <a:gd name="connsiteX81" fmla="*/ 741561 w 1544257"/>
              <a:gd name="connsiteY81" fmla="*/ 1162699 h 1304296"/>
              <a:gd name="connsiteX82" fmla="*/ 743940 w 1544257"/>
              <a:gd name="connsiteY82" fmla="*/ 1184131 h 1304296"/>
              <a:gd name="connsiteX83" fmla="*/ 777278 w 1544257"/>
              <a:gd name="connsiteY83" fmla="*/ 1179368 h 1304296"/>
              <a:gd name="connsiteX84" fmla="*/ 801092 w 1544257"/>
              <a:gd name="connsiteY84" fmla="*/ 1203180 h 1304296"/>
              <a:gd name="connsiteX85" fmla="*/ 789184 w 1544257"/>
              <a:gd name="connsiteY85" fmla="*/ 1236518 h 1304296"/>
              <a:gd name="connsiteX86" fmla="*/ 786803 w 1544257"/>
              <a:gd name="connsiteY86" fmla="*/ 1274618 h 1304296"/>
              <a:gd name="connsiteX87" fmla="*/ 755845 w 1544257"/>
              <a:gd name="connsiteY87" fmla="*/ 1291288 h 1304296"/>
              <a:gd name="connsiteX88" fmla="*/ 708223 w 1544257"/>
              <a:gd name="connsiteY88" fmla="*/ 1303193 h 1304296"/>
              <a:gd name="connsiteX89" fmla="*/ 662979 w 1544257"/>
              <a:gd name="connsiteY89" fmla="*/ 1255568 h 1304296"/>
              <a:gd name="connsiteX90" fmla="*/ 662977 w 1544257"/>
              <a:gd name="connsiteY90" fmla="*/ 1210325 h 1304296"/>
              <a:gd name="connsiteX91" fmla="*/ 646309 w 1544257"/>
              <a:gd name="connsiteY91" fmla="*/ 1176987 h 1304296"/>
              <a:gd name="connsiteX92" fmla="*/ 617733 w 1544257"/>
              <a:gd name="connsiteY92" fmla="*/ 1153174 h 1304296"/>
              <a:gd name="connsiteX93" fmla="*/ 572490 w 1544257"/>
              <a:gd name="connsiteY93" fmla="*/ 1115074 h 1304296"/>
              <a:gd name="connsiteX94" fmla="*/ 536770 w 1544257"/>
              <a:gd name="connsiteY94" fmla="*/ 1076975 h 1304296"/>
              <a:gd name="connsiteX95" fmla="*/ 484384 w 1544257"/>
              <a:gd name="connsiteY95" fmla="*/ 1069830 h 1304296"/>
              <a:gd name="connsiteX96" fmla="*/ 491527 w 1544257"/>
              <a:gd name="connsiteY96" fmla="*/ 1026969 h 1304296"/>
              <a:gd name="connsiteX97" fmla="*/ 460572 w 1544257"/>
              <a:gd name="connsiteY97" fmla="*/ 991249 h 1304296"/>
              <a:gd name="connsiteX98" fmla="*/ 427233 w 1544257"/>
              <a:gd name="connsiteY98" fmla="*/ 953150 h 1304296"/>
              <a:gd name="connsiteX99" fmla="*/ 424854 w 1544257"/>
              <a:gd name="connsiteY99" fmla="*/ 926956 h 1304296"/>
              <a:gd name="connsiteX100" fmla="*/ 379608 w 1544257"/>
              <a:gd name="connsiteY100" fmla="*/ 917432 h 1304296"/>
              <a:gd name="connsiteX101" fmla="*/ 351033 w 1544257"/>
              <a:gd name="connsiteY101" fmla="*/ 884094 h 1304296"/>
              <a:gd name="connsiteX102" fmla="*/ 305789 w 1544257"/>
              <a:gd name="connsiteY102" fmla="*/ 872188 h 1304296"/>
              <a:gd name="connsiteX103" fmla="*/ 281977 w 1544257"/>
              <a:gd name="connsiteY103" fmla="*/ 903144 h 1304296"/>
              <a:gd name="connsiteX104" fmla="*/ 234355 w 1544257"/>
              <a:gd name="connsiteY104" fmla="*/ 893618 h 1304296"/>
              <a:gd name="connsiteX105" fmla="*/ 203395 w 1544257"/>
              <a:gd name="connsiteY105" fmla="*/ 869807 h 1304296"/>
              <a:gd name="connsiteX106" fmla="*/ 167680 w 1544257"/>
              <a:gd name="connsiteY106" fmla="*/ 881712 h 1304296"/>
              <a:gd name="connsiteX107" fmla="*/ 158152 w 1544257"/>
              <a:gd name="connsiteY107" fmla="*/ 876950 h 1304296"/>
              <a:gd name="connsiteX108" fmla="*/ 141486 w 1544257"/>
              <a:gd name="connsiteY108" fmla="*/ 824562 h 1304296"/>
              <a:gd name="connsiteX109" fmla="*/ 103383 w 1544257"/>
              <a:gd name="connsiteY109" fmla="*/ 788844 h 1304296"/>
              <a:gd name="connsiteX110" fmla="*/ 72427 w 1544257"/>
              <a:gd name="connsiteY110" fmla="*/ 748363 h 1304296"/>
              <a:gd name="connsiteX111" fmla="*/ 53375 w 1544257"/>
              <a:gd name="connsiteY111" fmla="*/ 722168 h 1304296"/>
              <a:gd name="connsiteX112" fmla="*/ 17657 w 1544257"/>
              <a:gd name="connsiteY112" fmla="*/ 693594 h 1304296"/>
              <a:gd name="connsiteX113" fmla="*/ 992 w 1544257"/>
              <a:gd name="connsiteY113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53413 w 1544257"/>
              <a:gd name="connsiteY11" fmla="*/ 426894 h 1304296"/>
              <a:gd name="connsiteX12" fmla="*/ 396277 w 1544257"/>
              <a:gd name="connsiteY12" fmla="*/ 438800 h 1304296"/>
              <a:gd name="connsiteX13" fmla="*/ 439140 w 1544257"/>
              <a:gd name="connsiteY13" fmla="*/ 400699 h 1304296"/>
              <a:gd name="connsiteX14" fmla="*/ 489144 w 1544257"/>
              <a:gd name="connsiteY14" fmla="*/ 431657 h 1304296"/>
              <a:gd name="connsiteX15" fmla="*/ 536773 w 1544257"/>
              <a:gd name="connsiteY15" fmla="*/ 495947 h 1304296"/>
              <a:gd name="connsiteX16" fmla="*/ 565344 w 1544257"/>
              <a:gd name="connsiteY16" fmla="*/ 453088 h 1304296"/>
              <a:gd name="connsiteX17" fmla="*/ 665361 w 1544257"/>
              <a:gd name="connsiteY17" fmla="*/ 369741 h 1304296"/>
              <a:gd name="connsiteX18" fmla="*/ 793948 w 1544257"/>
              <a:gd name="connsiteY18" fmla="*/ 384029 h 1304296"/>
              <a:gd name="connsiteX19" fmla="*/ 820139 w 1544257"/>
              <a:gd name="connsiteY19" fmla="*/ 434038 h 1304296"/>
              <a:gd name="connsiteX20" fmla="*/ 805852 w 1544257"/>
              <a:gd name="connsiteY20" fmla="*/ 460232 h 1304296"/>
              <a:gd name="connsiteX21" fmla="*/ 839189 w 1544257"/>
              <a:gd name="connsiteY21" fmla="*/ 495950 h 1304296"/>
              <a:gd name="connsiteX22" fmla="*/ 865383 w 1544257"/>
              <a:gd name="connsiteY22" fmla="*/ 495950 h 1304296"/>
              <a:gd name="connsiteX23" fmla="*/ 898722 w 1544257"/>
              <a:gd name="connsiteY23" fmla="*/ 464993 h 1304296"/>
              <a:gd name="connsiteX24" fmla="*/ 943964 w 1544257"/>
              <a:gd name="connsiteY24" fmla="*/ 472138 h 1304296"/>
              <a:gd name="connsiteX25" fmla="*/ 1001114 w 1544257"/>
              <a:gd name="connsiteY25" fmla="*/ 457850 h 1304296"/>
              <a:gd name="connsiteX26" fmla="*/ 1032073 w 1544257"/>
              <a:gd name="connsiteY26" fmla="*/ 429272 h 1304296"/>
              <a:gd name="connsiteX27" fmla="*/ 1096364 w 1544257"/>
              <a:gd name="connsiteY27" fmla="*/ 412607 h 1304296"/>
              <a:gd name="connsiteX28" fmla="*/ 1153514 w 1544257"/>
              <a:gd name="connsiteY28" fmla="*/ 417368 h 1304296"/>
              <a:gd name="connsiteX29" fmla="*/ 1220190 w 1544257"/>
              <a:gd name="connsiteY29" fmla="*/ 345931 h 1304296"/>
              <a:gd name="connsiteX30" fmla="*/ 1270195 w 1544257"/>
              <a:gd name="connsiteY30" fmla="*/ 334025 h 1304296"/>
              <a:gd name="connsiteX31" fmla="*/ 1315440 w 1544257"/>
              <a:gd name="connsiteY31" fmla="*/ 298306 h 1304296"/>
              <a:gd name="connsiteX32" fmla="*/ 1315439 w 1544257"/>
              <a:gd name="connsiteY32" fmla="*/ 257825 h 1304296"/>
              <a:gd name="connsiteX33" fmla="*/ 1310677 w 1544257"/>
              <a:gd name="connsiteY33" fmla="*/ 229250 h 1304296"/>
              <a:gd name="connsiteX34" fmla="*/ 1303533 w 1544257"/>
              <a:gd name="connsiteY34" fmla="*/ 200675 h 1304296"/>
              <a:gd name="connsiteX35" fmla="*/ 1320202 w 1544257"/>
              <a:gd name="connsiteY35" fmla="*/ 160194 h 1304296"/>
              <a:gd name="connsiteX36" fmla="*/ 1310677 w 1544257"/>
              <a:gd name="connsiteY36" fmla="*/ 117331 h 1304296"/>
              <a:gd name="connsiteX37" fmla="*/ 1332108 w 1544257"/>
              <a:gd name="connsiteY37" fmla="*/ 57800 h 1304296"/>
              <a:gd name="connsiteX38" fmla="*/ 1322584 w 1544257"/>
              <a:gd name="connsiteY38" fmla="*/ 10175 h 1304296"/>
              <a:gd name="connsiteX39" fmla="*/ 1360684 w 1544257"/>
              <a:gd name="connsiteY39" fmla="*/ 5412 h 1304296"/>
              <a:gd name="connsiteX40" fmla="*/ 1377353 w 1544257"/>
              <a:gd name="connsiteY40" fmla="*/ 649 h 1304296"/>
              <a:gd name="connsiteX41" fmla="*/ 1465459 w 1544257"/>
              <a:gd name="connsiteY41" fmla="*/ 19699 h 1304296"/>
              <a:gd name="connsiteX42" fmla="*/ 1496415 w 1544257"/>
              <a:gd name="connsiteY42" fmla="*/ 41131 h 1304296"/>
              <a:gd name="connsiteX43" fmla="*/ 1522610 w 1544257"/>
              <a:gd name="connsiteY43" fmla="*/ 57798 h 1304296"/>
              <a:gd name="connsiteX44" fmla="*/ 1544040 w 1544257"/>
              <a:gd name="connsiteY44" fmla="*/ 74468 h 1304296"/>
              <a:gd name="connsiteX45" fmla="*/ 1524990 w 1544257"/>
              <a:gd name="connsiteY45" fmla="*/ 117331 h 1304296"/>
              <a:gd name="connsiteX46" fmla="*/ 1522609 w 1544257"/>
              <a:gd name="connsiteY46" fmla="*/ 172099 h 1304296"/>
              <a:gd name="connsiteX47" fmla="*/ 1508321 w 1544257"/>
              <a:gd name="connsiteY47" fmla="*/ 229249 h 1304296"/>
              <a:gd name="connsiteX48" fmla="*/ 1510703 w 1544257"/>
              <a:gd name="connsiteY48" fmla="*/ 238774 h 1304296"/>
              <a:gd name="connsiteX49" fmla="*/ 1541659 w 1544257"/>
              <a:gd name="connsiteY49" fmla="*/ 245918 h 1304296"/>
              <a:gd name="connsiteX50" fmla="*/ 1529753 w 1544257"/>
              <a:gd name="connsiteY50" fmla="*/ 276874 h 1304296"/>
              <a:gd name="connsiteX51" fmla="*/ 1496415 w 1544257"/>
              <a:gd name="connsiteY51" fmla="*/ 298306 h 1304296"/>
              <a:gd name="connsiteX52" fmla="*/ 1474984 w 1544257"/>
              <a:gd name="connsiteY52" fmla="*/ 319737 h 1304296"/>
              <a:gd name="connsiteX53" fmla="*/ 1421087 w 1544257"/>
              <a:gd name="connsiteY53" fmla="*/ 307094 h 1304296"/>
              <a:gd name="connsiteX54" fmla="*/ 1384495 w 1544257"/>
              <a:gd name="connsiteY54" fmla="*/ 336407 h 1304296"/>
              <a:gd name="connsiteX55" fmla="*/ 1377352 w 1544257"/>
              <a:gd name="connsiteY55" fmla="*/ 369744 h 1304296"/>
              <a:gd name="connsiteX56" fmla="*/ 1355920 w 1544257"/>
              <a:gd name="connsiteY56" fmla="*/ 379269 h 1304296"/>
              <a:gd name="connsiteX57" fmla="*/ 1327345 w 1544257"/>
              <a:gd name="connsiteY57" fmla="*/ 403082 h 1304296"/>
              <a:gd name="connsiteX58" fmla="*/ 1279721 w 1544257"/>
              <a:gd name="connsiteY58" fmla="*/ 417368 h 1304296"/>
              <a:gd name="connsiteX59" fmla="*/ 1279720 w 1544257"/>
              <a:gd name="connsiteY59" fmla="*/ 464994 h 1304296"/>
              <a:gd name="connsiteX60" fmla="*/ 1313058 w 1544257"/>
              <a:gd name="connsiteY60" fmla="*/ 464994 h 1304296"/>
              <a:gd name="connsiteX61" fmla="*/ 1341634 w 1544257"/>
              <a:gd name="connsiteY61" fmla="*/ 491187 h 1304296"/>
              <a:gd name="connsiteX62" fmla="*/ 1334489 w 1544257"/>
              <a:gd name="connsiteY62" fmla="*/ 529288 h 1304296"/>
              <a:gd name="connsiteX63" fmla="*/ 1363065 w 1544257"/>
              <a:gd name="connsiteY63" fmla="*/ 545955 h 1304296"/>
              <a:gd name="connsiteX64" fmla="*/ 1355920 w 1544257"/>
              <a:gd name="connsiteY64" fmla="*/ 588819 h 1304296"/>
              <a:gd name="connsiteX65" fmla="*/ 1370208 w 1544257"/>
              <a:gd name="connsiteY65" fmla="*/ 629299 h 1304296"/>
              <a:gd name="connsiteX66" fmla="*/ 1322584 w 1544257"/>
              <a:gd name="connsiteY66" fmla="*/ 684068 h 1304296"/>
              <a:gd name="connsiteX67" fmla="*/ 1294009 w 1544257"/>
              <a:gd name="connsiteY67" fmla="*/ 736456 h 1304296"/>
              <a:gd name="connsiteX68" fmla="*/ 1260673 w 1544257"/>
              <a:gd name="connsiteY68" fmla="*/ 722168 h 1304296"/>
              <a:gd name="connsiteX69" fmla="*/ 1227334 w 1544257"/>
              <a:gd name="connsiteY69" fmla="*/ 724549 h 1304296"/>
              <a:gd name="connsiteX70" fmla="*/ 1177328 w 1544257"/>
              <a:gd name="connsiteY70" fmla="*/ 748362 h 1304296"/>
              <a:gd name="connsiteX71" fmla="*/ 1153515 w 1544257"/>
              <a:gd name="connsiteY71" fmla="*/ 762649 h 1304296"/>
              <a:gd name="connsiteX72" fmla="*/ 1084461 w 1544257"/>
              <a:gd name="connsiteY72" fmla="*/ 779318 h 1304296"/>
              <a:gd name="connsiteX73" fmla="*/ 1063028 w 1544257"/>
              <a:gd name="connsiteY73" fmla="*/ 810274 h 1304296"/>
              <a:gd name="connsiteX74" fmla="*/ 1060646 w 1544257"/>
              <a:gd name="connsiteY74" fmla="*/ 888856 h 1304296"/>
              <a:gd name="connsiteX75" fmla="*/ 1063030 w 1544257"/>
              <a:gd name="connsiteY75" fmla="*/ 915048 h 1304296"/>
              <a:gd name="connsiteX76" fmla="*/ 963015 w 1544257"/>
              <a:gd name="connsiteY76" fmla="*/ 965056 h 1304296"/>
              <a:gd name="connsiteX77" fmla="*/ 920153 w 1544257"/>
              <a:gd name="connsiteY77" fmla="*/ 965056 h 1304296"/>
              <a:gd name="connsiteX78" fmla="*/ 829667 w 1544257"/>
              <a:gd name="connsiteY78" fmla="*/ 1000773 h 1304296"/>
              <a:gd name="connsiteX79" fmla="*/ 808234 w 1544257"/>
              <a:gd name="connsiteY79" fmla="*/ 1041256 h 1304296"/>
              <a:gd name="connsiteX80" fmla="*/ 808236 w 1544257"/>
              <a:gd name="connsiteY80" fmla="*/ 1091262 h 1304296"/>
              <a:gd name="connsiteX81" fmla="*/ 758228 w 1544257"/>
              <a:gd name="connsiteY81" fmla="*/ 1131743 h 1304296"/>
              <a:gd name="connsiteX82" fmla="*/ 741561 w 1544257"/>
              <a:gd name="connsiteY82" fmla="*/ 1162699 h 1304296"/>
              <a:gd name="connsiteX83" fmla="*/ 743940 w 1544257"/>
              <a:gd name="connsiteY83" fmla="*/ 1184131 h 1304296"/>
              <a:gd name="connsiteX84" fmla="*/ 777278 w 1544257"/>
              <a:gd name="connsiteY84" fmla="*/ 1179368 h 1304296"/>
              <a:gd name="connsiteX85" fmla="*/ 801092 w 1544257"/>
              <a:gd name="connsiteY85" fmla="*/ 1203180 h 1304296"/>
              <a:gd name="connsiteX86" fmla="*/ 789184 w 1544257"/>
              <a:gd name="connsiteY86" fmla="*/ 1236518 h 1304296"/>
              <a:gd name="connsiteX87" fmla="*/ 786803 w 1544257"/>
              <a:gd name="connsiteY87" fmla="*/ 1274618 h 1304296"/>
              <a:gd name="connsiteX88" fmla="*/ 755845 w 1544257"/>
              <a:gd name="connsiteY88" fmla="*/ 1291288 h 1304296"/>
              <a:gd name="connsiteX89" fmla="*/ 708223 w 1544257"/>
              <a:gd name="connsiteY89" fmla="*/ 1303193 h 1304296"/>
              <a:gd name="connsiteX90" fmla="*/ 662979 w 1544257"/>
              <a:gd name="connsiteY90" fmla="*/ 1255568 h 1304296"/>
              <a:gd name="connsiteX91" fmla="*/ 662977 w 1544257"/>
              <a:gd name="connsiteY91" fmla="*/ 1210325 h 1304296"/>
              <a:gd name="connsiteX92" fmla="*/ 646309 w 1544257"/>
              <a:gd name="connsiteY92" fmla="*/ 1176987 h 1304296"/>
              <a:gd name="connsiteX93" fmla="*/ 617733 w 1544257"/>
              <a:gd name="connsiteY93" fmla="*/ 1153174 h 1304296"/>
              <a:gd name="connsiteX94" fmla="*/ 572490 w 1544257"/>
              <a:gd name="connsiteY94" fmla="*/ 1115074 h 1304296"/>
              <a:gd name="connsiteX95" fmla="*/ 536770 w 1544257"/>
              <a:gd name="connsiteY95" fmla="*/ 1076975 h 1304296"/>
              <a:gd name="connsiteX96" fmla="*/ 484384 w 1544257"/>
              <a:gd name="connsiteY96" fmla="*/ 1069830 h 1304296"/>
              <a:gd name="connsiteX97" fmla="*/ 491527 w 1544257"/>
              <a:gd name="connsiteY97" fmla="*/ 1026969 h 1304296"/>
              <a:gd name="connsiteX98" fmla="*/ 460572 w 1544257"/>
              <a:gd name="connsiteY98" fmla="*/ 991249 h 1304296"/>
              <a:gd name="connsiteX99" fmla="*/ 427233 w 1544257"/>
              <a:gd name="connsiteY99" fmla="*/ 953150 h 1304296"/>
              <a:gd name="connsiteX100" fmla="*/ 424854 w 1544257"/>
              <a:gd name="connsiteY100" fmla="*/ 926956 h 1304296"/>
              <a:gd name="connsiteX101" fmla="*/ 379608 w 1544257"/>
              <a:gd name="connsiteY101" fmla="*/ 917432 h 1304296"/>
              <a:gd name="connsiteX102" fmla="*/ 351033 w 1544257"/>
              <a:gd name="connsiteY102" fmla="*/ 884094 h 1304296"/>
              <a:gd name="connsiteX103" fmla="*/ 305789 w 1544257"/>
              <a:gd name="connsiteY103" fmla="*/ 872188 h 1304296"/>
              <a:gd name="connsiteX104" fmla="*/ 281977 w 1544257"/>
              <a:gd name="connsiteY104" fmla="*/ 903144 h 1304296"/>
              <a:gd name="connsiteX105" fmla="*/ 234355 w 1544257"/>
              <a:gd name="connsiteY105" fmla="*/ 893618 h 1304296"/>
              <a:gd name="connsiteX106" fmla="*/ 203395 w 1544257"/>
              <a:gd name="connsiteY106" fmla="*/ 869807 h 1304296"/>
              <a:gd name="connsiteX107" fmla="*/ 167680 w 1544257"/>
              <a:gd name="connsiteY107" fmla="*/ 881712 h 1304296"/>
              <a:gd name="connsiteX108" fmla="*/ 158152 w 1544257"/>
              <a:gd name="connsiteY108" fmla="*/ 876950 h 1304296"/>
              <a:gd name="connsiteX109" fmla="*/ 141486 w 1544257"/>
              <a:gd name="connsiteY109" fmla="*/ 824562 h 1304296"/>
              <a:gd name="connsiteX110" fmla="*/ 103383 w 1544257"/>
              <a:gd name="connsiteY110" fmla="*/ 788844 h 1304296"/>
              <a:gd name="connsiteX111" fmla="*/ 72427 w 1544257"/>
              <a:gd name="connsiteY111" fmla="*/ 748363 h 1304296"/>
              <a:gd name="connsiteX112" fmla="*/ 53375 w 1544257"/>
              <a:gd name="connsiteY112" fmla="*/ 722168 h 1304296"/>
              <a:gd name="connsiteX113" fmla="*/ 17657 w 1544257"/>
              <a:gd name="connsiteY113" fmla="*/ 693594 h 1304296"/>
              <a:gd name="connsiteX114" fmla="*/ 992 w 1544257"/>
              <a:gd name="connsiteY114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53413 w 1544257"/>
              <a:gd name="connsiteY11" fmla="*/ 426894 h 1304296"/>
              <a:gd name="connsiteX12" fmla="*/ 396277 w 1544257"/>
              <a:gd name="connsiteY12" fmla="*/ 438800 h 1304296"/>
              <a:gd name="connsiteX13" fmla="*/ 439140 w 1544257"/>
              <a:gd name="connsiteY13" fmla="*/ 400699 h 1304296"/>
              <a:gd name="connsiteX14" fmla="*/ 453426 w 1544257"/>
              <a:gd name="connsiteY14" fmla="*/ 429275 h 1304296"/>
              <a:gd name="connsiteX15" fmla="*/ 489144 w 1544257"/>
              <a:gd name="connsiteY15" fmla="*/ 431657 h 1304296"/>
              <a:gd name="connsiteX16" fmla="*/ 536773 w 1544257"/>
              <a:gd name="connsiteY16" fmla="*/ 495947 h 1304296"/>
              <a:gd name="connsiteX17" fmla="*/ 565344 w 1544257"/>
              <a:gd name="connsiteY17" fmla="*/ 453088 h 1304296"/>
              <a:gd name="connsiteX18" fmla="*/ 665361 w 1544257"/>
              <a:gd name="connsiteY18" fmla="*/ 369741 h 1304296"/>
              <a:gd name="connsiteX19" fmla="*/ 793948 w 1544257"/>
              <a:gd name="connsiteY19" fmla="*/ 384029 h 1304296"/>
              <a:gd name="connsiteX20" fmla="*/ 820139 w 1544257"/>
              <a:gd name="connsiteY20" fmla="*/ 434038 h 1304296"/>
              <a:gd name="connsiteX21" fmla="*/ 805852 w 1544257"/>
              <a:gd name="connsiteY21" fmla="*/ 460232 h 1304296"/>
              <a:gd name="connsiteX22" fmla="*/ 839189 w 1544257"/>
              <a:gd name="connsiteY22" fmla="*/ 495950 h 1304296"/>
              <a:gd name="connsiteX23" fmla="*/ 865383 w 1544257"/>
              <a:gd name="connsiteY23" fmla="*/ 495950 h 1304296"/>
              <a:gd name="connsiteX24" fmla="*/ 898722 w 1544257"/>
              <a:gd name="connsiteY24" fmla="*/ 464993 h 1304296"/>
              <a:gd name="connsiteX25" fmla="*/ 943964 w 1544257"/>
              <a:gd name="connsiteY25" fmla="*/ 472138 h 1304296"/>
              <a:gd name="connsiteX26" fmla="*/ 1001114 w 1544257"/>
              <a:gd name="connsiteY26" fmla="*/ 457850 h 1304296"/>
              <a:gd name="connsiteX27" fmla="*/ 1032073 w 1544257"/>
              <a:gd name="connsiteY27" fmla="*/ 429272 h 1304296"/>
              <a:gd name="connsiteX28" fmla="*/ 1096364 w 1544257"/>
              <a:gd name="connsiteY28" fmla="*/ 412607 h 1304296"/>
              <a:gd name="connsiteX29" fmla="*/ 1153514 w 1544257"/>
              <a:gd name="connsiteY29" fmla="*/ 417368 h 1304296"/>
              <a:gd name="connsiteX30" fmla="*/ 1220190 w 1544257"/>
              <a:gd name="connsiteY30" fmla="*/ 345931 h 1304296"/>
              <a:gd name="connsiteX31" fmla="*/ 1270195 w 1544257"/>
              <a:gd name="connsiteY31" fmla="*/ 334025 h 1304296"/>
              <a:gd name="connsiteX32" fmla="*/ 1315440 w 1544257"/>
              <a:gd name="connsiteY32" fmla="*/ 298306 h 1304296"/>
              <a:gd name="connsiteX33" fmla="*/ 1315439 w 1544257"/>
              <a:gd name="connsiteY33" fmla="*/ 257825 h 1304296"/>
              <a:gd name="connsiteX34" fmla="*/ 1310677 w 1544257"/>
              <a:gd name="connsiteY34" fmla="*/ 229250 h 1304296"/>
              <a:gd name="connsiteX35" fmla="*/ 1303533 w 1544257"/>
              <a:gd name="connsiteY35" fmla="*/ 200675 h 1304296"/>
              <a:gd name="connsiteX36" fmla="*/ 1320202 w 1544257"/>
              <a:gd name="connsiteY36" fmla="*/ 160194 h 1304296"/>
              <a:gd name="connsiteX37" fmla="*/ 1310677 w 1544257"/>
              <a:gd name="connsiteY37" fmla="*/ 117331 h 1304296"/>
              <a:gd name="connsiteX38" fmla="*/ 1332108 w 1544257"/>
              <a:gd name="connsiteY38" fmla="*/ 57800 h 1304296"/>
              <a:gd name="connsiteX39" fmla="*/ 1322584 w 1544257"/>
              <a:gd name="connsiteY39" fmla="*/ 10175 h 1304296"/>
              <a:gd name="connsiteX40" fmla="*/ 1360684 w 1544257"/>
              <a:gd name="connsiteY40" fmla="*/ 5412 h 1304296"/>
              <a:gd name="connsiteX41" fmla="*/ 1377353 w 1544257"/>
              <a:gd name="connsiteY41" fmla="*/ 649 h 1304296"/>
              <a:gd name="connsiteX42" fmla="*/ 1465459 w 1544257"/>
              <a:gd name="connsiteY42" fmla="*/ 19699 h 1304296"/>
              <a:gd name="connsiteX43" fmla="*/ 1496415 w 1544257"/>
              <a:gd name="connsiteY43" fmla="*/ 41131 h 1304296"/>
              <a:gd name="connsiteX44" fmla="*/ 1522610 w 1544257"/>
              <a:gd name="connsiteY44" fmla="*/ 57798 h 1304296"/>
              <a:gd name="connsiteX45" fmla="*/ 1544040 w 1544257"/>
              <a:gd name="connsiteY45" fmla="*/ 74468 h 1304296"/>
              <a:gd name="connsiteX46" fmla="*/ 1524990 w 1544257"/>
              <a:gd name="connsiteY46" fmla="*/ 117331 h 1304296"/>
              <a:gd name="connsiteX47" fmla="*/ 1522609 w 1544257"/>
              <a:gd name="connsiteY47" fmla="*/ 172099 h 1304296"/>
              <a:gd name="connsiteX48" fmla="*/ 1508321 w 1544257"/>
              <a:gd name="connsiteY48" fmla="*/ 229249 h 1304296"/>
              <a:gd name="connsiteX49" fmla="*/ 1510703 w 1544257"/>
              <a:gd name="connsiteY49" fmla="*/ 238774 h 1304296"/>
              <a:gd name="connsiteX50" fmla="*/ 1541659 w 1544257"/>
              <a:gd name="connsiteY50" fmla="*/ 245918 h 1304296"/>
              <a:gd name="connsiteX51" fmla="*/ 1529753 w 1544257"/>
              <a:gd name="connsiteY51" fmla="*/ 276874 h 1304296"/>
              <a:gd name="connsiteX52" fmla="*/ 1496415 w 1544257"/>
              <a:gd name="connsiteY52" fmla="*/ 298306 h 1304296"/>
              <a:gd name="connsiteX53" fmla="*/ 1474984 w 1544257"/>
              <a:gd name="connsiteY53" fmla="*/ 319737 h 1304296"/>
              <a:gd name="connsiteX54" fmla="*/ 1421087 w 1544257"/>
              <a:gd name="connsiteY54" fmla="*/ 307094 h 1304296"/>
              <a:gd name="connsiteX55" fmla="*/ 1384495 w 1544257"/>
              <a:gd name="connsiteY55" fmla="*/ 336407 h 1304296"/>
              <a:gd name="connsiteX56" fmla="*/ 1377352 w 1544257"/>
              <a:gd name="connsiteY56" fmla="*/ 369744 h 1304296"/>
              <a:gd name="connsiteX57" fmla="*/ 1355920 w 1544257"/>
              <a:gd name="connsiteY57" fmla="*/ 379269 h 1304296"/>
              <a:gd name="connsiteX58" fmla="*/ 1327345 w 1544257"/>
              <a:gd name="connsiteY58" fmla="*/ 403082 h 1304296"/>
              <a:gd name="connsiteX59" fmla="*/ 1279721 w 1544257"/>
              <a:gd name="connsiteY59" fmla="*/ 417368 h 1304296"/>
              <a:gd name="connsiteX60" fmla="*/ 1279720 w 1544257"/>
              <a:gd name="connsiteY60" fmla="*/ 464994 h 1304296"/>
              <a:gd name="connsiteX61" fmla="*/ 1313058 w 1544257"/>
              <a:gd name="connsiteY61" fmla="*/ 464994 h 1304296"/>
              <a:gd name="connsiteX62" fmla="*/ 1341634 w 1544257"/>
              <a:gd name="connsiteY62" fmla="*/ 491187 h 1304296"/>
              <a:gd name="connsiteX63" fmla="*/ 1334489 w 1544257"/>
              <a:gd name="connsiteY63" fmla="*/ 529288 h 1304296"/>
              <a:gd name="connsiteX64" fmla="*/ 1363065 w 1544257"/>
              <a:gd name="connsiteY64" fmla="*/ 545955 h 1304296"/>
              <a:gd name="connsiteX65" fmla="*/ 1355920 w 1544257"/>
              <a:gd name="connsiteY65" fmla="*/ 588819 h 1304296"/>
              <a:gd name="connsiteX66" fmla="*/ 1370208 w 1544257"/>
              <a:gd name="connsiteY66" fmla="*/ 629299 h 1304296"/>
              <a:gd name="connsiteX67" fmla="*/ 1322584 w 1544257"/>
              <a:gd name="connsiteY67" fmla="*/ 684068 h 1304296"/>
              <a:gd name="connsiteX68" fmla="*/ 1294009 w 1544257"/>
              <a:gd name="connsiteY68" fmla="*/ 736456 h 1304296"/>
              <a:gd name="connsiteX69" fmla="*/ 1260673 w 1544257"/>
              <a:gd name="connsiteY69" fmla="*/ 722168 h 1304296"/>
              <a:gd name="connsiteX70" fmla="*/ 1227334 w 1544257"/>
              <a:gd name="connsiteY70" fmla="*/ 724549 h 1304296"/>
              <a:gd name="connsiteX71" fmla="*/ 1177328 w 1544257"/>
              <a:gd name="connsiteY71" fmla="*/ 748362 h 1304296"/>
              <a:gd name="connsiteX72" fmla="*/ 1153515 w 1544257"/>
              <a:gd name="connsiteY72" fmla="*/ 762649 h 1304296"/>
              <a:gd name="connsiteX73" fmla="*/ 1084461 w 1544257"/>
              <a:gd name="connsiteY73" fmla="*/ 779318 h 1304296"/>
              <a:gd name="connsiteX74" fmla="*/ 1063028 w 1544257"/>
              <a:gd name="connsiteY74" fmla="*/ 810274 h 1304296"/>
              <a:gd name="connsiteX75" fmla="*/ 1060646 w 1544257"/>
              <a:gd name="connsiteY75" fmla="*/ 888856 h 1304296"/>
              <a:gd name="connsiteX76" fmla="*/ 1063030 w 1544257"/>
              <a:gd name="connsiteY76" fmla="*/ 915048 h 1304296"/>
              <a:gd name="connsiteX77" fmla="*/ 963015 w 1544257"/>
              <a:gd name="connsiteY77" fmla="*/ 965056 h 1304296"/>
              <a:gd name="connsiteX78" fmla="*/ 920153 w 1544257"/>
              <a:gd name="connsiteY78" fmla="*/ 965056 h 1304296"/>
              <a:gd name="connsiteX79" fmla="*/ 829667 w 1544257"/>
              <a:gd name="connsiteY79" fmla="*/ 1000773 h 1304296"/>
              <a:gd name="connsiteX80" fmla="*/ 808234 w 1544257"/>
              <a:gd name="connsiteY80" fmla="*/ 1041256 h 1304296"/>
              <a:gd name="connsiteX81" fmla="*/ 808236 w 1544257"/>
              <a:gd name="connsiteY81" fmla="*/ 1091262 h 1304296"/>
              <a:gd name="connsiteX82" fmla="*/ 758228 w 1544257"/>
              <a:gd name="connsiteY82" fmla="*/ 1131743 h 1304296"/>
              <a:gd name="connsiteX83" fmla="*/ 741561 w 1544257"/>
              <a:gd name="connsiteY83" fmla="*/ 1162699 h 1304296"/>
              <a:gd name="connsiteX84" fmla="*/ 743940 w 1544257"/>
              <a:gd name="connsiteY84" fmla="*/ 1184131 h 1304296"/>
              <a:gd name="connsiteX85" fmla="*/ 777278 w 1544257"/>
              <a:gd name="connsiteY85" fmla="*/ 1179368 h 1304296"/>
              <a:gd name="connsiteX86" fmla="*/ 801092 w 1544257"/>
              <a:gd name="connsiteY86" fmla="*/ 1203180 h 1304296"/>
              <a:gd name="connsiteX87" fmla="*/ 789184 w 1544257"/>
              <a:gd name="connsiteY87" fmla="*/ 1236518 h 1304296"/>
              <a:gd name="connsiteX88" fmla="*/ 786803 w 1544257"/>
              <a:gd name="connsiteY88" fmla="*/ 1274618 h 1304296"/>
              <a:gd name="connsiteX89" fmla="*/ 755845 w 1544257"/>
              <a:gd name="connsiteY89" fmla="*/ 1291288 h 1304296"/>
              <a:gd name="connsiteX90" fmla="*/ 708223 w 1544257"/>
              <a:gd name="connsiteY90" fmla="*/ 1303193 h 1304296"/>
              <a:gd name="connsiteX91" fmla="*/ 662979 w 1544257"/>
              <a:gd name="connsiteY91" fmla="*/ 1255568 h 1304296"/>
              <a:gd name="connsiteX92" fmla="*/ 662977 w 1544257"/>
              <a:gd name="connsiteY92" fmla="*/ 1210325 h 1304296"/>
              <a:gd name="connsiteX93" fmla="*/ 646309 w 1544257"/>
              <a:gd name="connsiteY93" fmla="*/ 1176987 h 1304296"/>
              <a:gd name="connsiteX94" fmla="*/ 617733 w 1544257"/>
              <a:gd name="connsiteY94" fmla="*/ 1153174 h 1304296"/>
              <a:gd name="connsiteX95" fmla="*/ 572490 w 1544257"/>
              <a:gd name="connsiteY95" fmla="*/ 1115074 h 1304296"/>
              <a:gd name="connsiteX96" fmla="*/ 536770 w 1544257"/>
              <a:gd name="connsiteY96" fmla="*/ 1076975 h 1304296"/>
              <a:gd name="connsiteX97" fmla="*/ 484384 w 1544257"/>
              <a:gd name="connsiteY97" fmla="*/ 1069830 h 1304296"/>
              <a:gd name="connsiteX98" fmla="*/ 491527 w 1544257"/>
              <a:gd name="connsiteY98" fmla="*/ 1026969 h 1304296"/>
              <a:gd name="connsiteX99" fmla="*/ 460572 w 1544257"/>
              <a:gd name="connsiteY99" fmla="*/ 991249 h 1304296"/>
              <a:gd name="connsiteX100" fmla="*/ 427233 w 1544257"/>
              <a:gd name="connsiteY100" fmla="*/ 953150 h 1304296"/>
              <a:gd name="connsiteX101" fmla="*/ 424854 w 1544257"/>
              <a:gd name="connsiteY101" fmla="*/ 926956 h 1304296"/>
              <a:gd name="connsiteX102" fmla="*/ 379608 w 1544257"/>
              <a:gd name="connsiteY102" fmla="*/ 917432 h 1304296"/>
              <a:gd name="connsiteX103" fmla="*/ 351033 w 1544257"/>
              <a:gd name="connsiteY103" fmla="*/ 884094 h 1304296"/>
              <a:gd name="connsiteX104" fmla="*/ 305789 w 1544257"/>
              <a:gd name="connsiteY104" fmla="*/ 872188 h 1304296"/>
              <a:gd name="connsiteX105" fmla="*/ 281977 w 1544257"/>
              <a:gd name="connsiteY105" fmla="*/ 903144 h 1304296"/>
              <a:gd name="connsiteX106" fmla="*/ 234355 w 1544257"/>
              <a:gd name="connsiteY106" fmla="*/ 893618 h 1304296"/>
              <a:gd name="connsiteX107" fmla="*/ 203395 w 1544257"/>
              <a:gd name="connsiteY107" fmla="*/ 869807 h 1304296"/>
              <a:gd name="connsiteX108" fmla="*/ 167680 w 1544257"/>
              <a:gd name="connsiteY108" fmla="*/ 881712 h 1304296"/>
              <a:gd name="connsiteX109" fmla="*/ 158152 w 1544257"/>
              <a:gd name="connsiteY109" fmla="*/ 876950 h 1304296"/>
              <a:gd name="connsiteX110" fmla="*/ 141486 w 1544257"/>
              <a:gd name="connsiteY110" fmla="*/ 824562 h 1304296"/>
              <a:gd name="connsiteX111" fmla="*/ 103383 w 1544257"/>
              <a:gd name="connsiteY111" fmla="*/ 788844 h 1304296"/>
              <a:gd name="connsiteX112" fmla="*/ 72427 w 1544257"/>
              <a:gd name="connsiteY112" fmla="*/ 748363 h 1304296"/>
              <a:gd name="connsiteX113" fmla="*/ 53375 w 1544257"/>
              <a:gd name="connsiteY113" fmla="*/ 722168 h 1304296"/>
              <a:gd name="connsiteX114" fmla="*/ 17657 w 1544257"/>
              <a:gd name="connsiteY114" fmla="*/ 693594 h 1304296"/>
              <a:gd name="connsiteX115" fmla="*/ 992 w 1544257"/>
              <a:gd name="connsiteY115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36773 w 1544257"/>
              <a:gd name="connsiteY17" fmla="*/ 495947 h 1304296"/>
              <a:gd name="connsiteX18" fmla="*/ 565344 w 1544257"/>
              <a:gd name="connsiteY18" fmla="*/ 453088 h 1304296"/>
              <a:gd name="connsiteX19" fmla="*/ 665361 w 1544257"/>
              <a:gd name="connsiteY19" fmla="*/ 369741 h 1304296"/>
              <a:gd name="connsiteX20" fmla="*/ 793948 w 1544257"/>
              <a:gd name="connsiteY20" fmla="*/ 384029 h 1304296"/>
              <a:gd name="connsiteX21" fmla="*/ 820139 w 1544257"/>
              <a:gd name="connsiteY21" fmla="*/ 434038 h 1304296"/>
              <a:gd name="connsiteX22" fmla="*/ 805852 w 1544257"/>
              <a:gd name="connsiteY22" fmla="*/ 460232 h 1304296"/>
              <a:gd name="connsiteX23" fmla="*/ 839189 w 1544257"/>
              <a:gd name="connsiteY23" fmla="*/ 495950 h 1304296"/>
              <a:gd name="connsiteX24" fmla="*/ 865383 w 1544257"/>
              <a:gd name="connsiteY24" fmla="*/ 495950 h 1304296"/>
              <a:gd name="connsiteX25" fmla="*/ 898722 w 1544257"/>
              <a:gd name="connsiteY25" fmla="*/ 464993 h 1304296"/>
              <a:gd name="connsiteX26" fmla="*/ 943964 w 1544257"/>
              <a:gd name="connsiteY26" fmla="*/ 472138 h 1304296"/>
              <a:gd name="connsiteX27" fmla="*/ 1001114 w 1544257"/>
              <a:gd name="connsiteY27" fmla="*/ 457850 h 1304296"/>
              <a:gd name="connsiteX28" fmla="*/ 1032073 w 1544257"/>
              <a:gd name="connsiteY28" fmla="*/ 429272 h 1304296"/>
              <a:gd name="connsiteX29" fmla="*/ 1096364 w 1544257"/>
              <a:gd name="connsiteY29" fmla="*/ 412607 h 1304296"/>
              <a:gd name="connsiteX30" fmla="*/ 1153514 w 1544257"/>
              <a:gd name="connsiteY30" fmla="*/ 417368 h 1304296"/>
              <a:gd name="connsiteX31" fmla="*/ 1220190 w 1544257"/>
              <a:gd name="connsiteY31" fmla="*/ 345931 h 1304296"/>
              <a:gd name="connsiteX32" fmla="*/ 1270195 w 1544257"/>
              <a:gd name="connsiteY32" fmla="*/ 334025 h 1304296"/>
              <a:gd name="connsiteX33" fmla="*/ 1315440 w 1544257"/>
              <a:gd name="connsiteY33" fmla="*/ 298306 h 1304296"/>
              <a:gd name="connsiteX34" fmla="*/ 1315439 w 1544257"/>
              <a:gd name="connsiteY34" fmla="*/ 257825 h 1304296"/>
              <a:gd name="connsiteX35" fmla="*/ 1310677 w 1544257"/>
              <a:gd name="connsiteY35" fmla="*/ 229250 h 1304296"/>
              <a:gd name="connsiteX36" fmla="*/ 1303533 w 1544257"/>
              <a:gd name="connsiteY36" fmla="*/ 200675 h 1304296"/>
              <a:gd name="connsiteX37" fmla="*/ 1320202 w 1544257"/>
              <a:gd name="connsiteY37" fmla="*/ 160194 h 1304296"/>
              <a:gd name="connsiteX38" fmla="*/ 1310677 w 1544257"/>
              <a:gd name="connsiteY38" fmla="*/ 117331 h 1304296"/>
              <a:gd name="connsiteX39" fmla="*/ 1332108 w 1544257"/>
              <a:gd name="connsiteY39" fmla="*/ 57800 h 1304296"/>
              <a:gd name="connsiteX40" fmla="*/ 1322584 w 1544257"/>
              <a:gd name="connsiteY40" fmla="*/ 10175 h 1304296"/>
              <a:gd name="connsiteX41" fmla="*/ 1360684 w 1544257"/>
              <a:gd name="connsiteY41" fmla="*/ 5412 h 1304296"/>
              <a:gd name="connsiteX42" fmla="*/ 1377353 w 1544257"/>
              <a:gd name="connsiteY42" fmla="*/ 649 h 1304296"/>
              <a:gd name="connsiteX43" fmla="*/ 1465459 w 1544257"/>
              <a:gd name="connsiteY43" fmla="*/ 19699 h 1304296"/>
              <a:gd name="connsiteX44" fmla="*/ 1496415 w 1544257"/>
              <a:gd name="connsiteY44" fmla="*/ 41131 h 1304296"/>
              <a:gd name="connsiteX45" fmla="*/ 1522610 w 1544257"/>
              <a:gd name="connsiteY45" fmla="*/ 57798 h 1304296"/>
              <a:gd name="connsiteX46" fmla="*/ 1544040 w 1544257"/>
              <a:gd name="connsiteY46" fmla="*/ 74468 h 1304296"/>
              <a:gd name="connsiteX47" fmla="*/ 1524990 w 1544257"/>
              <a:gd name="connsiteY47" fmla="*/ 117331 h 1304296"/>
              <a:gd name="connsiteX48" fmla="*/ 1522609 w 1544257"/>
              <a:gd name="connsiteY48" fmla="*/ 172099 h 1304296"/>
              <a:gd name="connsiteX49" fmla="*/ 1508321 w 1544257"/>
              <a:gd name="connsiteY49" fmla="*/ 229249 h 1304296"/>
              <a:gd name="connsiteX50" fmla="*/ 1510703 w 1544257"/>
              <a:gd name="connsiteY50" fmla="*/ 238774 h 1304296"/>
              <a:gd name="connsiteX51" fmla="*/ 1541659 w 1544257"/>
              <a:gd name="connsiteY51" fmla="*/ 245918 h 1304296"/>
              <a:gd name="connsiteX52" fmla="*/ 1529753 w 1544257"/>
              <a:gd name="connsiteY52" fmla="*/ 276874 h 1304296"/>
              <a:gd name="connsiteX53" fmla="*/ 1496415 w 1544257"/>
              <a:gd name="connsiteY53" fmla="*/ 298306 h 1304296"/>
              <a:gd name="connsiteX54" fmla="*/ 1474984 w 1544257"/>
              <a:gd name="connsiteY54" fmla="*/ 319737 h 1304296"/>
              <a:gd name="connsiteX55" fmla="*/ 1421087 w 1544257"/>
              <a:gd name="connsiteY55" fmla="*/ 307094 h 1304296"/>
              <a:gd name="connsiteX56" fmla="*/ 1384495 w 1544257"/>
              <a:gd name="connsiteY56" fmla="*/ 336407 h 1304296"/>
              <a:gd name="connsiteX57" fmla="*/ 1377352 w 1544257"/>
              <a:gd name="connsiteY57" fmla="*/ 369744 h 1304296"/>
              <a:gd name="connsiteX58" fmla="*/ 1355920 w 1544257"/>
              <a:gd name="connsiteY58" fmla="*/ 379269 h 1304296"/>
              <a:gd name="connsiteX59" fmla="*/ 1327345 w 1544257"/>
              <a:gd name="connsiteY59" fmla="*/ 403082 h 1304296"/>
              <a:gd name="connsiteX60" fmla="*/ 1279721 w 1544257"/>
              <a:gd name="connsiteY60" fmla="*/ 417368 h 1304296"/>
              <a:gd name="connsiteX61" fmla="*/ 1279720 w 1544257"/>
              <a:gd name="connsiteY61" fmla="*/ 464994 h 1304296"/>
              <a:gd name="connsiteX62" fmla="*/ 1313058 w 1544257"/>
              <a:gd name="connsiteY62" fmla="*/ 464994 h 1304296"/>
              <a:gd name="connsiteX63" fmla="*/ 1341634 w 1544257"/>
              <a:gd name="connsiteY63" fmla="*/ 491187 h 1304296"/>
              <a:gd name="connsiteX64" fmla="*/ 1334489 w 1544257"/>
              <a:gd name="connsiteY64" fmla="*/ 529288 h 1304296"/>
              <a:gd name="connsiteX65" fmla="*/ 1363065 w 1544257"/>
              <a:gd name="connsiteY65" fmla="*/ 545955 h 1304296"/>
              <a:gd name="connsiteX66" fmla="*/ 1355920 w 1544257"/>
              <a:gd name="connsiteY66" fmla="*/ 588819 h 1304296"/>
              <a:gd name="connsiteX67" fmla="*/ 1370208 w 1544257"/>
              <a:gd name="connsiteY67" fmla="*/ 629299 h 1304296"/>
              <a:gd name="connsiteX68" fmla="*/ 1322584 w 1544257"/>
              <a:gd name="connsiteY68" fmla="*/ 684068 h 1304296"/>
              <a:gd name="connsiteX69" fmla="*/ 1294009 w 1544257"/>
              <a:gd name="connsiteY69" fmla="*/ 736456 h 1304296"/>
              <a:gd name="connsiteX70" fmla="*/ 1260673 w 1544257"/>
              <a:gd name="connsiteY70" fmla="*/ 722168 h 1304296"/>
              <a:gd name="connsiteX71" fmla="*/ 1227334 w 1544257"/>
              <a:gd name="connsiteY71" fmla="*/ 724549 h 1304296"/>
              <a:gd name="connsiteX72" fmla="*/ 1177328 w 1544257"/>
              <a:gd name="connsiteY72" fmla="*/ 748362 h 1304296"/>
              <a:gd name="connsiteX73" fmla="*/ 1153515 w 1544257"/>
              <a:gd name="connsiteY73" fmla="*/ 762649 h 1304296"/>
              <a:gd name="connsiteX74" fmla="*/ 1084461 w 1544257"/>
              <a:gd name="connsiteY74" fmla="*/ 779318 h 1304296"/>
              <a:gd name="connsiteX75" fmla="*/ 1063028 w 1544257"/>
              <a:gd name="connsiteY75" fmla="*/ 810274 h 1304296"/>
              <a:gd name="connsiteX76" fmla="*/ 1060646 w 1544257"/>
              <a:gd name="connsiteY76" fmla="*/ 888856 h 1304296"/>
              <a:gd name="connsiteX77" fmla="*/ 1063030 w 1544257"/>
              <a:gd name="connsiteY77" fmla="*/ 915048 h 1304296"/>
              <a:gd name="connsiteX78" fmla="*/ 963015 w 1544257"/>
              <a:gd name="connsiteY78" fmla="*/ 965056 h 1304296"/>
              <a:gd name="connsiteX79" fmla="*/ 920153 w 1544257"/>
              <a:gd name="connsiteY79" fmla="*/ 965056 h 1304296"/>
              <a:gd name="connsiteX80" fmla="*/ 829667 w 1544257"/>
              <a:gd name="connsiteY80" fmla="*/ 1000773 h 1304296"/>
              <a:gd name="connsiteX81" fmla="*/ 808234 w 1544257"/>
              <a:gd name="connsiteY81" fmla="*/ 1041256 h 1304296"/>
              <a:gd name="connsiteX82" fmla="*/ 808236 w 1544257"/>
              <a:gd name="connsiteY82" fmla="*/ 1091262 h 1304296"/>
              <a:gd name="connsiteX83" fmla="*/ 758228 w 1544257"/>
              <a:gd name="connsiteY83" fmla="*/ 1131743 h 1304296"/>
              <a:gd name="connsiteX84" fmla="*/ 741561 w 1544257"/>
              <a:gd name="connsiteY84" fmla="*/ 1162699 h 1304296"/>
              <a:gd name="connsiteX85" fmla="*/ 743940 w 1544257"/>
              <a:gd name="connsiteY85" fmla="*/ 1184131 h 1304296"/>
              <a:gd name="connsiteX86" fmla="*/ 777278 w 1544257"/>
              <a:gd name="connsiteY86" fmla="*/ 1179368 h 1304296"/>
              <a:gd name="connsiteX87" fmla="*/ 801092 w 1544257"/>
              <a:gd name="connsiteY87" fmla="*/ 1203180 h 1304296"/>
              <a:gd name="connsiteX88" fmla="*/ 789184 w 1544257"/>
              <a:gd name="connsiteY88" fmla="*/ 1236518 h 1304296"/>
              <a:gd name="connsiteX89" fmla="*/ 786803 w 1544257"/>
              <a:gd name="connsiteY89" fmla="*/ 1274618 h 1304296"/>
              <a:gd name="connsiteX90" fmla="*/ 755845 w 1544257"/>
              <a:gd name="connsiteY90" fmla="*/ 1291288 h 1304296"/>
              <a:gd name="connsiteX91" fmla="*/ 708223 w 1544257"/>
              <a:gd name="connsiteY91" fmla="*/ 1303193 h 1304296"/>
              <a:gd name="connsiteX92" fmla="*/ 662979 w 1544257"/>
              <a:gd name="connsiteY92" fmla="*/ 1255568 h 1304296"/>
              <a:gd name="connsiteX93" fmla="*/ 662977 w 1544257"/>
              <a:gd name="connsiteY93" fmla="*/ 1210325 h 1304296"/>
              <a:gd name="connsiteX94" fmla="*/ 646309 w 1544257"/>
              <a:gd name="connsiteY94" fmla="*/ 1176987 h 1304296"/>
              <a:gd name="connsiteX95" fmla="*/ 617733 w 1544257"/>
              <a:gd name="connsiteY95" fmla="*/ 1153174 h 1304296"/>
              <a:gd name="connsiteX96" fmla="*/ 572490 w 1544257"/>
              <a:gd name="connsiteY96" fmla="*/ 1115074 h 1304296"/>
              <a:gd name="connsiteX97" fmla="*/ 536770 w 1544257"/>
              <a:gd name="connsiteY97" fmla="*/ 1076975 h 1304296"/>
              <a:gd name="connsiteX98" fmla="*/ 484384 w 1544257"/>
              <a:gd name="connsiteY98" fmla="*/ 1069830 h 1304296"/>
              <a:gd name="connsiteX99" fmla="*/ 491527 w 1544257"/>
              <a:gd name="connsiteY99" fmla="*/ 1026969 h 1304296"/>
              <a:gd name="connsiteX100" fmla="*/ 460572 w 1544257"/>
              <a:gd name="connsiteY100" fmla="*/ 991249 h 1304296"/>
              <a:gd name="connsiteX101" fmla="*/ 427233 w 1544257"/>
              <a:gd name="connsiteY101" fmla="*/ 953150 h 1304296"/>
              <a:gd name="connsiteX102" fmla="*/ 424854 w 1544257"/>
              <a:gd name="connsiteY102" fmla="*/ 926956 h 1304296"/>
              <a:gd name="connsiteX103" fmla="*/ 379608 w 1544257"/>
              <a:gd name="connsiteY103" fmla="*/ 917432 h 1304296"/>
              <a:gd name="connsiteX104" fmla="*/ 351033 w 1544257"/>
              <a:gd name="connsiteY104" fmla="*/ 884094 h 1304296"/>
              <a:gd name="connsiteX105" fmla="*/ 305789 w 1544257"/>
              <a:gd name="connsiteY105" fmla="*/ 872188 h 1304296"/>
              <a:gd name="connsiteX106" fmla="*/ 281977 w 1544257"/>
              <a:gd name="connsiteY106" fmla="*/ 903144 h 1304296"/>
              <a:gd name="connsiteX107" fmla="*/ 234355 w 1544257"/>
              <a:gd name="connsiteY107" fmla="*/ 893618 h 1304296"/>
              <a:gd name="connsiteX108" fmla="*/ 203395 w 1544257"/>
              <a:gd name="connsiteY108" fmla="*/ 869807 h 1304296"/>
              <a:gd name="connsiteX109" fmla="*/ 167680 w 1544257"/>
              <a:gd name="connsiteY109" fmla="*/ 881712 h 1304296"/>
              <a:gd name="connsiteX110" fmla="*/ 158152 w 1544257"/>
              <a:gd name="connsiteY110" fmla="*/ 876950 h 1304296"/>
              <a:gd name="connsiteX111" fmla="*/ 141486 w 1544257"/>
              <a:gd name="connsiteY111" fmla="*/ 824562 h 1304296"/>
              <a:gd name="connsiteX112" fmla="*/ 103383 w 1544257"/>
              <a:gd name="connsiteY112" fmla="*/ 788844 h 1304296"/>
              <a:gd name="connsiteX113" fmla="*/ 72427 w 1544257"/>
              <a:gd name="connsiteY113" fmla="*/ 748363 h 1304296"/>
              <a:gd name="connsiteX114" fmla="*/ 53375 w 1544257"/>
              <a:gd name="connsiteY114" fmla="*/ 722168 h 1304296"/>
              <a:gd name="connsiteX115" fmla="*/ 17657 w 1544257"/>
              <a:gd name="connsiteY115" fmla="*/ 693594 h 1304296"/>
              <a:gd name="connsiteX116" fmla="*/ 992 w 1544257"/>
              <a:gd name="connsiteY116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665361 w 1544257"/>
              <a:gd name="connsiteY20" fmla="*/ 369741 h 1304296"/>
              <a:gd name="connsiteX21" fmla="*/ 793948 w 1544257"/>
              <a:gd name="connsiteY21" fmla="*/ 384029 h 1304296"/>
              <a:gd name="connsiteX22" fmla="*/ 820139 w 1544257"/>
              <a:gd name="connsiteY22" fmla="*/ 434038 h 1304296"/>
              <a:gd name="connsiteX23" fmla="*/ 805852 w 1544257"/>
              <a:gd name="connsiteY23" fmla="*/ 460232 h 1304296"/>
              <a:gd name="connsiteX24" fmla="*/ 839189 w 1544257"/>
              <a:gd name="connsiteY24" fmla="*/ 495950 h 1304296"/>
              <a:gd name="connsiteX25" fmla="*/ 865383 w 1544257"/>
              <a:gd name="connsiteY25" fmla="*/ 495950 h 1304296"/>
              <a:gd name="connsiteX26" fmla="*/ 898722 w 1544257"/>
              <a:gd name="connsiteY26" fmla="*/ 464993 h 1304296"/>
              <a:gd name="connsiteX27" fmla="*/ 943964 w 1544257"/>
              <a:gd name="connsiteY27" fmla="*/ 472138 h 1304296"/>
              <a:gd name="connsiteX28" fmla="*/ 1001114 w 1544257"/>
              <a:gd name="connsiteY28" fmla="*/ 457850 h 1304296"/>
              <a:gd name="connsiteX29" fmla="*/ 1032073 w 1544257"/>
              <a:gd name="connsiteY29" fmla="*/ 429272 h 1304296"/>
              <a:gd name="connsiteX30" fmla="*/ 1096364 w 1544257"/>
              <a:gd name="connsiteY30" fmla="*/ 412607 h 1304296"/>
              <a:gd name="connsiteX31" fmla="*/ 1153514 w 1544257"/>
              <a:gd name="connsiteY31" fmla="*/ 417368 h 1304296"/>
              <a:gd name="connsiteX32" fmla="*/ 1220190 w 1544257"/>
              <a:gd name="connsiteY32" fmla="*/ 345931 h 1304296"/>
              <a:gd name="connsiteX33" fmla="*/ 1270195 w 1544257"/>
              <a:gd name="connsiteY33" fmla="*/ 334025 h 1304296"/>
              <a:gd name="connsiteX34" fmla="*/ 1315440 w 1544257"/>
              <a:gd name="connsiteY34" fmla="*/ 298306 h 1304296"/>
              <a:gd name="connsiteX35" fmla="*/ 1315439 w 1544257"/>
              <a:gd name="connsiteY35" fmla="*/ 257825 h 1304296"/>
              <a:gd name="connsiteX36" fmla="*/ 1310677 w 1544257"/>
              <a:gd name="connsiteY36" fmla="*/ 229250 h 1304296"/>
              <a:gd name="connsiteX37" fmla="*/ 1303533 w 1544257"/>
              <a:gd name="connsiteY37" fmla="*/ 200675 h 1304296"/>
              <a:gd name="connsiteX38" fmla="*/ 1320202 w 1544257"/>
              <a:gd name="connsiteY38" fmla="*/ 160194 h 1304296"/>
              <a:gd name="connsiteX39" fmla="*/ 1310677 w 1544257"/>
              <a:gd name="connsiteY39" fmla="*/ 117331 h 1304296"/>
              <a:gd name="connsiteX40" fmla="*/ 1332108 w 1544257"/>
              <a:gd name="connsiteY40" fmla="*/ 57800 h 1304296"/>
              <a:gd name="connsiteX41" fmla="*/ 1322584 w 1544257"/>
              <a:gd name="connsiteY41" fmla="*/ 10175 h 1304296"/>
              <a:gd name="connsiteX42" fmla="*/ 1360684 w 1544257"/>
              <a:gd name="connsiteY42" fmla="*/ 5412 h 1304296"/>
              <a:gd name="connsiteX43" fmla="*/ 1377353 w 1544257"/>
              <a:gd name="connsiteY43" fmla="*/ 649 h 1304296"/>
              <a:gd name="connsiteX44" fmla="*/ 1465459 w 1544257"/>
              <a:gd name="connsiteY44" fmla="*/ 19699 h 1304296"/>
              <a:gd name="connsiteX45" fmla="*/ 1496415 w 1544257"/>
              <a:gd name="connsiteY45" fmla="*/ 41131 h 1304296"/>
              <a:gd name="connsiteX46" fmla="*/ 1522610 w 1544257"/>
              <a:gd name="connsiteY46" fmla="*/ 57798 h 1304296"/>
              <a:gd name="connsiteX47" fmla="*/ 1544040 w 1544257"/>
              <a:gd name="connsiteY47" fmla="*/ 74468 h 1304296"/>
              <a:gd name="connsiteX48" fmla="*/ 1524990 w 1544257"/>
              <a:gd name="connsiteY48" fmla="*/ 117331 h 1304296"/>
              <a:gd name="connsiteX49" fmla="*/ 1522609 w 1544257"/>
              <a:gd name="connsiteY49" fmla="*/ 172099 h 1304296"/>
              <a:gd name="connsiteX50" fmla="*/ 1508321 w 1544257"/>
              <a:gd name="connsiteY50" fmla="*/ 229249 h 1304296"/>
              <a:gd name="connsiteX51" fmla="*/ 1510703 w 1544257"/>
              <a:gd name="connsiteY51" fmla="*/ 238774 h 1304296"/>
              <a:gd name="connsiteX52" fmla="*/ 1541659 w 1544257"/>
              <a:gd name="connsiteY52" fmla="*/ 245918 h 1304296"/>
              <a:gd name="connsiteX53" fmla="*/ 1529753 w 1544257"/>
              <a:gd name="connsiteY53" fmla="*/ 276874 h 1304296"/>
              <a:gd name="connsiteX54" fmla="*/ 1496415 w 1544257"/>
              <a:gd name="connsiteY54" fmla="*/ 298306 h 1304296"/>
              <a:gd name="connsiteX55" fmla="*/ 1474984 w 1544257"/>
              <a:gd name="connsiteY55" fmla="*/ 319737 h 1304296"/>
              <a:gd name="connsiteX56" fmla="*/ 1421087 w 1544257"/>
              <a:gd name="connsiteY56" fmla="*/ 307094 h 1304296"/>
              <a:gd name="connsiteX57" fmla="*/ 1384495 w 1544257"/>
              <a:gd name="connsiteY57" fmla="*/ 336407 h 1304296"/>
              <a:gd name="connsiteX58" fmla="*/ 1377352 w 1544257"/>
              <a:gd name="connsiteY58" fmla="*/ 369744 h 1304296"/>
              <a:gd name="connsiteX59" fmla="*/ 1355920 w 1544257"/>
              <a:gd name="connsiteY59" fmla="*/ 379269 h 1304296"/>
              <a:gd name="connsiteX60" fmla="*/ 1327345 w 1544257"/>
              <a:gd name="connsiteY60" fmla="*/ 403082 h 1304296"/>
              <a:gd name="connsiteX61" fmla="*/ 1279721 w 1544257"/>
              <a:gd name="connsiteY61" fmla="*/ 417368 h 1304296"/>
              <a:gd name="connsiteX62" fmla="*/ 1279720 w 1544257"/>
              <a:gd name="connsiteY62" fmla="*/ 464994 h 1304296"/>
              <a:gd name="connsiteX63" fmla="*/ 1313058 w 1544257"/>
              <a:gd name="connsiteY63" fmla="*/ 464994 h 1304296"/>
              <a:gd name="connsiteX64" fmla="*/ 1341634 w 1544257"/>
              <a:gd name="connsiteY64" fmla="*/ 491187 h 1304296"/>
              <a:gd name="connsiteX65" fmla="*/ 1334489 w 1544257"/>
              <a:gd name="connsiteY65" fmla="*/ 529288 h 1304296"/>
              <a:gd name="connsiteX66" fmla="*/ 1363065 w 1544257"/>
              <a:gd name="connsiteY66" fmla="*/ 545955 h 1304296"/>
              <a:gd name="connsiteX67" fmla="*/ 1355920 w 1544257"/>
              <a:gd name="connsiteY67" fmla="*/ 588819 h 1304296"/>
              <a:gd name="connsiteX68" fmla="*/ 1370208 w 1544257"/>
              <a:gd name="connsiteY68" fmla="*/ 629299 h 1304296"/>
              <a:gd name="connsiteX69" fmla="*/ 1322584 w 1544257"/>
              <a:gd name="connsiteY69" fmla="*/ 684068 h 1304296"/>
              <a:gd name="connsiteX70" fmla="*/ 1294009 w 1544257"/>
              <a:gd name="connsiteY70" fmla="*/ 736456 h 1304296"/>
              <a:gd name="connsiteX71" fmla="*/ 1260673 w 1544257"/>
              <a:gd name="connsiteY71" fmla="*/ 722168 h 1304296"/>
              <a:gd name="connsiteX72" fmla="*/ 1227334 w 1544257"/>
              <a:gd name="connsiteY72" fmla="*/ 724549 h 1304296"/>
              <a:gd name="connsiteX73" fmla="*/ 1177328 w 1544257"/>
              <a:gd name="connsiteY73" fmla="*/ 748362 h 1304296"/>
              <a:gd name="connsiteX74" fmla="*/ 1153515 w 1544257"/>
              <a:gd name="connsiteY74" fmla="*/ 762649 h 1304296"/>
              <a:gd name="connsiteX75" fmla="*/ 1084461 w 1544257"/>
              <a:gd name="connsiteY75" fmla="*/ 779318 h 1304296"/>
              <a:gd name="connsiteX76" fmla="*/ 1063028 w 1544257"/>
              <a:gd name="connsiteY76" fmla="*/ 810274 h 1304296"/>
              <a:gd name="connsiteX77" fmla="*/ 1060646 w 1544257"/>
              <a:gd name="connsiteY77" fmla="*/ 888856 h 1304296"/>
              <a:gd name="connsiteX78" fmla="*/ 1063030 w 1544257"/>
              <a:gd name="connsiteY78" fmla="*/ 915048 h 1304296"/>
              <a:gd name="connsiteX79" fmla="*/ 963015 w 1544257"/>
              <a:gd name="connsiteY79" fmla="*/ 965056 h 1304296"/>
              <a:gd name="connsiteX80" fmla="*/ 920153 w 1544257"/>
              <a:gd name="connsiteY80" fmla="*/ 965056 h 1304296"/>
              <a:gd name="connsiteX81" fmla="*/ 829667 w 1544257"/>
              <a:gd name="connsiteY81" fmla="*/ 1000773 h 1304296"/>
              <a:gd name="connsiteX82" fmla="*/ 808234 w 1544257"/>
              <a:gd name="connsiteY82" fmla="*/ 1041256 h 1304296"/>
              <a:gd name="connsiteX83" fmla="*/ 808236 w 1544257"/>
              <a:gd name="connsiteY83" fmla="*/ 1091262 h 1304296"/>
              <a:gd name="connsiteX84" fmla="*/ 758228 w 1544257"/>
              <a:gd name="connsiteY84" fmla="*/ 1131743 h 1304296"/>
              <a:gd name="connsiteX85" fmla="*/ 741561 w 1544257"/>
              <a:gd name="connsiteY85" fmla="*/ 1162699 h 1304296"/>
              <a:gd name="connsiteX86" fmla="*/ 743940 w 1544257"/>
              <a:gd name="connsiteY86" fmla="*/ 1184131 h 1304296"/>
              <a:gd name="connsiteX87" fmla="*/ 777278 w 1544257"/>
              <a:gd name="connsiteY87" fmla="*/ 1179368 h 1304296"/>
              <a:gd name="connsiteX88" fmla="*/ 801092 w 1544257"/>
              <a:gd name="connsiteY88" fmla="*/ 1203180 h 1304296"/>
              <a:gd name="connsiteX89" fmla="*/ 789184 w 1544257"/>
              <a:gd name="connsiteY89" fmla="*/ 1236518 h 1304296"/>
              <a:gd name="connsiteX90" fmla="*/ 786803 w 1544257"/>
              <a:gd name="connsiteY90" fmla="*/ 1274618 h 1304296"/>
              <a:gd name="connsiteX91" fmla="*/ 755845 w 1544257"/>
              <a:gd name="connsiteY91" fmla="*/ 1291288 h 1304296"/>
              <a:gd name="connsiteX92" fmla="*/ 708223 w 1544257"/>
              <a:gd name="connsiteY92" fmla="*/ 1303193 h 1304296"/>
              <a:gd name="connsiteX93" fmla="*/ 662979 w 1544257"/>
              <a:gd name="connsiteY93" fmla="*/ 1255568 h 1304296"/>
              <a:gd name="connsiteX94" fmla="*/ 662977 w 1544257"/>
              <a:gd name="connsiteY94" fmla="*/ 1210325 h 1304296"/>
              <a:gd name="connsiteX95" fmla="*/ 646309 w 1544257"/>
              <a:gd name="connsiteY95" fmla="*/ 1176987 h 1304296"/>
              <a:gd name="connsiteX96" fmla="*/ 617733 w 1544257"/>
              <a:gd name="connsiteY96" fmla="*/ 1153174 h 1304296"/>
              <a:gd name="connsiteX97" fmla="*/ 572490 w 1544257"/>
              <a:gd name="connsiteY97" fmla="*/ 1115074 h 1304296"/>
              <a:gd name="connsiteX98" fmla="*/ 536770 w 1544257"/>
              <a:gd name="connsiteY98" fmla="*/ 1076975 h 1304296"/>
              <a:gd name="connsiteX99" fmla="*/ 484384 w 1544257"/>
              <a:gd name="connsiteY99" fmla="*/ 1069830 h 1304296"/>
              <a:gd name="connsiteX100" fmla="*/ 491527 w 1544257"/>
              <a:gd name="connsiteY100" fmla="*/ 1026969 h 1304296"/>
              <a:gd name="connsiteX101" fmla="*/ 460572 w 1544257"/>
              <a:gd name="connsiteY101" fmla="*/ 991249 h 1304296"/>
              <a:gd name="connsiteX102" fmla="*/ 427233 w 1544257"/>
              <a:gd name="connsiteY102" fmla="*/ 953150 h 1304296"/>
              <a:gd name="connsiteX103" fmla="*/ 424854 w 1544257"/>
              <a:gd name="connsiteY103" fmla="*/ 926956 h 1304296"/>
              <a:gd name="connsiteX104" fmla="*/ 379608 w 1544257"/>
              <a:gd name="connsiteY104" fmla="*/ 917432 h 1304296"/>
              <a:gd name="connsiteX105" fmla="*/ 351033 w 1544257"/>
              <a:gd name="connsiteY105" fmla="*/ 884094 h 1304296"/>
              <a:gd name="connsiteX106" fmla="*/ 305789 w 1544257"/>
              <a:gd name="connsiteY106" fmla="*/ 872188 h 1304296"/>
              <a:gd name="connsiteX107" fmla="*/ 281977 w 1544257"/>
              <a:gd name="connsiteY107" fmla="*/ 903144 h 1304296"/>
              <a:gd name="connsiteX108" fmla="*/ 234355 w 1544257"/>
              <a:gd name="connsiteY108" fmla="*/ 893618 h 1304296"/>
              <a:gd name="connsiteX109" fmla="*/ 203395 w 1544257"/>
              <a:gd name="connsiteY109" fmla="*/ 869807 h 1304296"/>
              <a:gd name="connsiteX110" fmla="*/ 167680 w 1544257"/>
              <a:gd name="connsiteY110" fmla="*/ 881712 h 1304296"/>
              <a:gd name="connsiteX111" fmla="*/ 158152 w 1544257"/>
              <a:gd name="connsiteY111" fmla="*/ 876950 h 1304296"/>
              <a:gd name="connsiteX112" fmla="*/ 141486 w 1544257"/>
              <a:gd name="connsiteY112" fmla="*/ 824562 h 1304296"/>
              <a:gd name="connsiteX113" fmla="*/ 103383 w 1544257"/>
              <a:gd name="connsiteY113" fmla="*/ 788844 h 1304296"/>
              <a:gd name="connsiteX114" fmla="*/ 72427 w 1544257"/>
              <a:gd name="connsiteY114" fmla="*/ 748363 h 1304296"/>
              <a:gd name="connsiteX115" fmla="*/ 53375 w 1544257"/>
              <a:gd name="connsiteY115" fmla="*/ 722168 h 1304296"/>
              <a:gd name="connsiteX116" fmla="*/ 17657 w 1544257"/>
              <a:gd name="connsiteY116" fmla="*/ 693594 h 1304296"/>
              <a:gd name="connsiteX117" fmla="*/ 992 w 1544257"/>
              <a:gd name="connsiteY117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65361 w 1544257"/>
              <a:gd name="connsiteY21" fmla="*/ 369741 h 1304296"/>
              <a:gd name="connsiteX22" fmla="*/ 793948 w 1544257"/>
              <a:gd name="connsiteY22" fmla="*/ 384029 h 1304296"/>
              <a:gd name="connsiteX23" fmla="*/ 820139 w 1544257"/>
              <a:gd name="connsiteY23" fmla="*/ 434038 h 1304296"/>
              <a:gd name="connsiteX24" fmla="*/ 805852 w 1544257"/>
              <a:gd name="connsiteY24" fmla="*/ 460232 h 1304296"/>
              <a:gd name="connsiteX25" fmla="*/ 839189 w 1544257"/>
              <a:gd name="connsiteY25" fmla="*/ 495950 h 1304296"/>
              <a:gd name="connsiteX26" fmla="*/ 865383 w 1544257"/>
              <a:gd name="connsiteY26" fmla="*/ 495950 h 1304296"/>
              <a:gd name="connsiteX27" fmla="*/ 898722 w 1544257"/>
              <a:gd name="connsiteY27" fmla="*/ 464993 h 1304296"/>
              <a:gd name="connsiteX28" fmla="*/ 943964 w 1544257"/>
              <a:gd name="connsiteY28" fmla="*/ 472138 h 1304296"/>
              <a:gd name="connsiteX29" fmla="*/ 1001114 w 1544257"/>
              <a:gd name="connsiteY29" fmla="*/ 457850 h 1304296"/>
              <a:gd name="connsiteX30" fmla="*/ 1032073 w 1544257"/>
              <a:gd name="connsiteY30" fmla="*/ 429272 h 1304296"/>
              <a:gd name="connsiteX31" fmla="*/ 1096364 w 1544257"/>
              <a:gd name="connsiteY31" fmla="*/ 412607 h 1304296"/>
              <a:gd name="connsiteX32" fmla="*/ 1153514 w 1544257"/>
              <a:gd name="connsiteY32" fmla="*/ 417368 h 1304296"/>
              <a:gd name="connsiteX33" fmla="*/ 1220190 w 1544257"/>
              <a:gd name="connsiteY33" fmla="*/ 345931 h 1304296"/>
              <a:gd name="connsiteX34" fmla="*/ 1270195 w 1544257"/>
              <a:gd name="connsiteY34" fmla="*/ 334025 h 1304296"/>
              <a:gd name="connsiteX35" fmla="*/ 1315440 w 1544257"/>
              <a:gd name="connsiteY35" fmla="*/ 298306 h 1304296"/>
              <a:gd name="connsiteX36" fmla="*/ 1315439 w 1544257"/>
              <a:gd name="connsiteY36" fmla="*/ 257825 h 1304296"/>
              <a:gd name="connsiteX37" fmla="*/ 1310677 w 1544257"/>
              <a:gd name="connsiteY37" fmla="*/ 229250 h 1304296"/>
              <a:gd name="connsiteX38" fmla="*/ 1303533 w 1544257"/>
              <a:gd name="connsiteY38" fmla="*/ 200675 h 1304296"/>
              <a:gd name="connsiteX39" fmla="*/ 1320202 w 1544257"/>
              <a:gd name="connsiteY39" fmla="*/ 160194 h 1304296"/>
              <a:gd name="connsiteX40" fmla="*/ 1310677 w 1544257"/>
              <a:gd name="connsiteY40" fmla="*/ 117331 h 1304296"/>
              <a:gd name="connsiteX41" fmla="*/ 1332108 w 1544257"/>
              <a:gd name="connsiteY41" fmla="*/ 57800 h 1304296"/>
              <a:gd name="connsiteX42" fmla="*/ 1322584 w 1544257"/>
              <a:gd name="connsiteY42" fmla="*/ 10175 h 1304296"/>
              <a:gd name="connsiteX43" fmla="*/ 1360684 w 1544257"/>
              <a:gd name="connsiteY43" fmla="*/ 5412 h 1304296"/>
              <a:gd name="connsiteX44" fmla="*/ 1377353 w 1544257"/>
              <a:gd name="connsiteY44" fmla="*/ 649 h 1304296"/>
              <a:gd name="connsiteX45" fmla="*/ 1465459 w 1544257"/>
              <a:gd name="connsiteY45" fmla="*/ 19699 h 1304296"/>
              <a:gd name="connsiteX46" fmla="*/ 1496415 w 1544257"/>
              <a:gd name="connsiteY46" fmla="*/ 41131 h 1304296"/>
              <a:gd name="connsiteX47" fmla="*/ 1522610 w 1544257"/>
              <a:gd name="connsiteY47" fmla="*/ 57798 h 1304296"/>
              <a:gd name="connsiteX48" fmla="*/ 1544040 w 1544257"/>
              <a:gd name="connsiteY48" fmla="*/ 74468 h 1304296"/>
              <a:gd name="connsiteX49" fmla="*/ 1524990 w 1544257"/>
              <a:gd name="connsiteY49" fmla="*/ 117331 h 1304296"/>
              <a:gd name="connsiteX50" fmla="*/ 1522609 w 1544257"/>
              <a:gd name="connsiteY50" fmla="*/ 172099 h 1304296"/>
              <a:gd name="connsiteX51" fmla="*/ 1508321 w 1544257"/>
              <a:gd name="connsiteY51" fmla="*/ 229249 h 1304296"/>
              <a:gd name="connsiteX52" fmla="*/ 1510703 w 1544257"/>
              <a:gd name="connsiteY52" fmla="*/ 238774 h 1304296"/>
              <a:gd name="connsiteX53" fmla="*/ 1541659 w 1544257"/>
              <a:gd name="connsiteY53" fmla="*/ 245918 h 1304296"/>
              <a:gd name="connsiteX54" fmla="*/ 1529753 w 1544257"/>
              <a:gd name="connsiteY54" fmla="*/ 276874 h 1304296"/>
              <a:gd name="connsiteX55" fmla="*/ 1496415 w 1544257"/>
              <a:gd name="connsiteY55" fmla="*/ 298306 h 1304296"/>
              <a:gd name="connsiteX56" fmla="*/ 1474984 w 1544257"/>
              <a:gd name="connsiteY56" fmla="*/ 319737 h 1304296"/>
              <a:gd name="connsiteX57" fmla="*/ 1421087 w 1544257"/>
              <a:gd name="connsiteY57" fmla="*/ 307094 h 1304296"/>
              <a:gd name="connsiteX58" fmla="*/ 1384495 w 1544257"/>
              <a:gd name="connsiteY58" fmla="*/ 336407 h 1304296"/>
              <a:gd name="connsiteX59" fmla="*/ 1377352 w 1544257"/>
              <a:gd name="connsiteY59" fmla="*/ 369744 h 1304296"/>
              <a:gd name="connsiteX60" fmla="*/ 1355920 w 1544257"/>
              <a:gd name="connsiteY60" fmla="*/ 379269 h 1304296"/>
              <a:gd name="connsiteX61" fmla="*/ 1327345 w 1544257"/>
              <a:gd name="connsiteY61" fmla="*/ 403082 h 1304296"/>
              <a:gd name="connsiteX62" fmla="*/ 1279721 w 1544257"/>
              <a:gd name="connsiteY62" fmla="*/ 417368 h 1304296"/>
              <a:gd name="connsiteX63" fmla="*/ 1279720 w 1544257"/>
              <a:gd name="connsiteY63" fmla="*/ 464994 h 1304296"/>
              <a:gd name="connsiteX64" fmla="*/ 1313058 w 1544257"/>
              <a:gd name="connsiteY64" fmla="*/ 464994 h 1304296"/>
              <a:gd name="connsiteX65" fmla="*/ 1341634 w 1544257"/>
              <a:gd name="connsiteY65" fmla="*/ 491187 h 1304296"/>
              <a:gd name="connsiteX66" fmla="*/ 1334489 w 1544257"/>
              <a:gd name="connsiteY66" fmla="*/ 529288 h 1304296"/>
              <a:gd name="connsiteX67" fmla="*/ 1363065 w 1544257"/>
              <a:gd name="connsiteY67" fmla="*/ 545955 h 1304296"/>
              <a:gd name="connsiteX68" fmla="*/ 1355920 w 1544257"/>
              <a:gd name="connsiteY68" fmla="*/ 588819 h 1304296"/>
              <a:gd name="connsiteX69" fmla="*/ 1370208 w 1544257"/>
              <a:gd name="connsiteY69" fmla="*/ 629299 h 1304296"/>
              <a:gd name="connsiteX70" fmla="*/ 1322584 w 1544257"/>
              <a:gd name="connsiteY70" fmla="*/ 684068 h 1304296"/>
              <a:gd name="connsiteX71" fmla="*/ 1294009 w 1544257"/>
              <a:gd name="connsiteY71" fmla="*/ 736456 h 1304296"/>
              <a:gd name="connsiteX72" fmla="*/ 1260673 w 1544257"/>
              <a:gd name="connsiteY72" fmla="*/ 722168 h 1304296"/>
              <a:gd name="connsiteX73" fmla="*/ 1227334 w 1544257"/>
              <a:gd name="connsiteY73" fmla="*/ 724549 h 1304296"/>
              <a:gd name="connsiteX74" fmla="*/ 1177328 w 1544257"/>
              <a:gd name="connsiteY74" fmla="*/ 748362 h 1304296"/>
              <a:gd name="connsiteX75" fmla="*/ 1153515 w 1544257"/>
              <a:gd name="connsiteY75" fmla="*/ 762649 h 1304296"/>
              <a:gd name="connsiteX76" fmla="*/ 1084461 w 1544257"/>
              <a:gd name="connsiteY76" fmla="*/ 779318 h 1304296"/>
              <a:gd name="connsiteX77" fmla="*/ 1063028 w 1544257"/>
              <a:gd name="connsiteY77" fmla="*/ 810274 h 1304296"/>
              <a:gd name="connsiteX78" fmla="*/ 1060646 w 1544257"/>
              <a:gd name="connsiteY78" fmla="*/ 888856 h 1304296"/>
              <a:gd name="connsiteX79" fmla="*/ 1063030 w 1544257"/>
              <a:gd name="connsiteY79" fmla="*/ 915048 h 1304296"/>
              <a:gd name="connsiteX80" fmla="*/ 963015 w 1544257"/>
              <a:gd name="connsiteY80" fmla="*/ 965056 h 1304296"/>
              <a:gd name="connsiteX81" fmla="*/ 920153 w 1544257"/>
              <a:gd name="connsiteY81" fmla="*/ 965056 h 1304296"/>
              <a:gd name="connsiteX82" fmla="*/ 829667 w 1544257"/>
              <a:gd name="connsiteY82" fmla="*/ 1000773 h 1304296"/>
              <a:gd name="connsiteX83" fmla="*/ 808234 w 1544257"/>
              <a:gd name="connsiteY83" fmla="*/ 1041256 h 1304296"/>
              <a:gd name="connsiteX84" fmla="*/ 808236 w 1544257"/>
              <a:gd name="connsiteY84" fmla="*/ 1091262 h 1304296"/>
              <a:gd name="connsiteX85" fmla="*/ 758228 w 1544257"/>
              <a:gd name="connsiteY85" fmla="*/ 1131743 h 1304296"/>
              <a:gd name="connsiteX86" fmla="*/ 741561 w 1544257"/>
              <a:gd name="connsiteY86" fmla="*/ 1162699 h 1304296"/>
              <a:gd name="connsiteX87" fmla="*/ 743940 w 1544257"/>
              <a:gd name="connsiteY87" fmla="*/ 1184131 h 1304296"/>
              <a:gd name="connsiteX88" fmla="*/ 777278 w 1544257"/>
              <a:gd name="connsiteY88" fmla="*/ 1179368 h 1304296"/>
              <a:gd name="connsiteX89" fmla="*/ 801092 w 1544257"/>
              <a:gd name="connsiteY89" fmla="*/ 1203180 h 1304296"/>
              <a:gd name="connsiteX90" fmla="*/ 789184 w 1544257"/>
              <a:gd name="connsiteY90" fmla="*/ 1236518 h 1304296"/>
              <a:gd name="connsiteX91" fmla="*/ 786803 w 1544257"/>
              <a:gd name="connsiteY91" fmla="*/ 1274618 h 1304296"/>
              <a:gd name="connsiteX92" fmla="*/ 755845 w 1544257"/>
              <a:gd name="connsiteY92" fmla="*/ 1291288 h 1304296"/>
              <a:gd name="connsiteX93" fmla="*/ 708223 w 1544257"/>
              <a:gd name="connsiteY93" fmla="*/ 1303193 h 1304296"/>
              <a:gd name="connsiteX94" fmla="*/ 662979 w 1544257"/>
              <a:gd name="connsiteY94" fmla="*/ 1255568 h 1304296"/>
              <a:gd name="connsiteX95" fmla="*/ 662977 w 1544257"/>
              <a:gd name="connsiteY95" fmla="*/ 1210325 h 1304296"/>
              <a:gd name="connsiteX96" fmla="*/ 646309 w 1544257"/>
              <a:gd name="connsiteY96" fmla="*/ 1176987 h 1304296"/>
              <a:gd name="connsiteX97" fmla="*/ 617733 w 1544257"/>
              <a:gd name="connsiteY97" fmla="*/ 1153174 h 1304296"/>
              <a:gd name="connsiteX98" fmla="*/ 572490 w 1544257"/>
              <a:gd name="connsiteY98" fmla="*/ 1115074 h 1304296"/>
              <a:gd name="connsiteX99" fmla="*/ 536770 w 1544257"/>
              <a:gd name="connsiteY99" fmla="*/ 1076975 h 1304296"/>
              <a:gd name="connsiteX100" fmla="*/ 484384 w 1544257"/>
              <a:gd name="connsiteY100" fmla="*/ 1069830 h 1304296"/>
              <a:gd name="connsiteX101" fmla="*/ 491527 w 1544257"/>
              <a:gd name="connsiteY101" fmla="*/ 1026969 h 1304296"/>
              <a:gd name="connsiteX102" fmla="*/ 460572 w 1544257"/>
              <a:gd name="connsiteY102" fmla="*/ 991249 h 1304296"/>
              <a:gd name="connsiteX103" fmla="*/ 427233 w 1544257"/>
              <a:gd name="connsiteY103" fmla="*/ 953150 h 1304296"/>
              <a:gd name="connsiteX104" fmla="*/ 424854 w 1544257"/>
              <a:gd name="connsiteY104" fmla="*/ 926956 h 1304296"/>
              <a:gd name="connsiteX105" fmla="*/ 379608 w 1544257"/>
              <a:gd name="connsiteY105" fmla="*/ 917432 h 1304296"/>
              <a:gd name="connsiteX106" fmla="*/ 351033 w 1544257"/>
              <a:gd name="connsiteY106" fmla="*/ 884094 h 1304296"/>
              <a:gd name="connsiteX107" fmla="*/ 305789 w 1544257"/>
              <a:gd name="connsiteY107" fmla="*/ 872188 h 1304296"/>
              <a:gd name="connsiteX108" fmla="*/ 281977 w 1544257"/>
              <a:gd name="connsiteY108" fmla="*/ 903144 h 1304296"/>
              <a:gd name="connsiteX109" fmla="*/ 234355 w 1544257"/>
              <a:gd name="connsiteY109" fmla="*/ 893618 h 1304296"/>
              <a:gd name="connsiteX110" fmla="*/ 203395 w 1544257"/>
              <a:gd name="connsiteY110" fmla="*/ 869807 h 1304296"/>
              <a:gd name="connsiteX111" fmla="*/ 167680 w 1544257"/>
              <a:gd name="connsiteY111" fmla="*/ 881712 h 1304296"/>
              <a:gd name="connsiteX112" fmla="*/ 158152 w 1544257"/>
              <a:gd name="connsiteY112" fmla="*/ 876950 h 1304296"/>
              <a:gd name="connsiteX113" fmla="*/ 141486 w 1544257"/>
              <a:gd name="connsiteY113" fmla="*/ 824562 h 1304296"/>
              <a:gd name="connsiteX114" fmla="*/ 103383 w 1544257"/>
              <a:gd name="connsiteY114" fmla="*/ 788844 h 1304296"/>
              <a:gd name="connsiteX115" fmla="*/ 72427 w 1544257"/>
              <a:gd name="connsiteY115" fmla="*/ 748363 h 1304296"/>
              <a:gd name="connsiteX116" fmla="*/ 53375 w 1544257"/>
              <a:gd name="connsiteY116" fmla="*/ 722168 h 1304296"/>
              <a:gd name="connsiteX117" fmla="*/ 17657 w 1544257"/>
              <a:gd name="connsiteY117" fmla="*/ 693594 h 1304296"/>
              <a:gd name="connsiteX118" fmla="*/ 992 w 1544257"/>
              <a:gd name="connsiteY118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27257 w 1544257"/>
              <a:gd name="connsiteY21" fmla="*/ 376888 h 1304296"/>
              <a:gd name="connsiteX22" fmla="*/ 665361 w 1544257"/>
              <a:gd name="connsiteY22" fmla="*/ 369741 h 1304296"/>
              <a:gd name="connsiteX23" fmla="*/ 793948 w 1544257"/>
              <a:gd name="connsiteY23" fmla="*/ 384029 h 1304296"/>
              <a:gd name="connsiteX24" fmla="*/ 820139 w 1544257"/>
              <a:gd name="connsiteY24" fmla="*/ 434038 h 1304296"/>
              <a:gd name="connsiteX25" fmla="*/ 805852 w 1544257"/>
              <a:gd name="connsiteY25" fmla="*/ 460232 h 1304296"/>
              <a:gd name="connsiteX26" fmla="*/ 839189 w 1544257"/>
              <a:gd name="connsiteY26" fmla="*/ 495950 h 1304296"/>
              <a:gd name="connsiteX27" fmla="*/ 865383 w 1544257"/>
              <a:gd name="connsiteY27" fmla="*/ 495950 h 1304296"/>
              <a:gd name="connsiteX28" fmla="*/ 898722 w 1544257"/>
              <a:gd name="connsiteY28" fmla="*/ 464993 h 1304296"/>
              <a:gd name="connsiteX29" fmla="*/ 943964 w 1544257"/>
              <a:gd name="connsiteY29" fmla="*/ 472138 h 1304296"/>
              <a:gd name="connsiteX30" fmla="*/ 1001114 w 1544257"/>
              <a:gd name="connsiteY30" fmla="*/ 457850 h 1304296"/>
              <a:gd name="connsiteX31" fmla="*/ 1032073 w 1544257"/>
              <a:gd name="connsiteY31" fmla="*/ 429272 h 1304296"/>
              <a:gd name="connsiteX32" fmla="*/ 1096364 w 1544257"/>
              <a:gd name="connsiteY32" fmla="*/ 412607 h 1304296"/>
              <a:gd name="connsiteX33" fmla="*/ 1153514 w 1544257"/>
              <a:gd name="connsiteY33" fmla="*/ 417368 h 1304296"/>
              <a:gd name="connsiteX34" fmla="*/ 1220190 w 1544257"/>
              <a:gd name="connsiteY34" fmla="*/ 345931 h 1304296"/>
              <a:gd name="connsiteX35" fmla="*/ 1270195 w 1544257"/>
              <a:gd name="connsiteY35" fmla="*/ 334025 h 1304296"/>
              <a:gd name="connsiteX36" fmla="*/ 1315440 w 1544257"/>
              <a:gd name="connsiteY36" fmla="*/ 298306 h 1304296"/>
              <a:gd name="connsiteX37" fmla="*/ 1315439 w 1544257"/>
              <a:gd name="connsiteY37" fmla="*/ 257825 h 1304296"/>
              <a:gd name="connsiteX38" fmla="*/ 1310677 w 1544257"/>
              <a:gd name="connsiteY38" fmla="*/ 229250 h 1304296"/>
              <a:gd name="connsiteX39" fmla="*/ 1303533 w 1544257"/>
              <a:gd name="connsiteY39" fmla="*/ 200675 h 1304296"/>
              <a:gd name="connsiteX40" fmla="*/ 1320202 w 1544257"/>
              <a:gd name="connsiteY40" fmla="*/ 160194 h 1304296"/>
              <a:gd name="connsiteX41" fmla="*/ 1310677 w 1544257"/>
              <a:gd name="connsiteY41" fmla="*/ 117331 h 1304296"/>
              <a:gd name="connsiteX42" fmla="*/ 1332108 w 1544257"/>
              <a:gd name="connsiteY42" fmla="*/ 57800 h 1304296"/>
              <a:gd name="connsiteX43" fmla="*/ 1322584 w 1544257"/>
              <a:gd name="connsiteY43" fmla="*/ 10175 h 1304296"/>
              <a:gd name="connsiteX44" fmla="*/ 1360684 w 1544257"/>
              <a:gd name="connsiteY44" fmla="*/ 5412 h 1304296"/>
              <a:gd name="connsiteX45" fmla="*/ 1377353 w 1544257"/>
              <a:gd name="connsiteY45" fmla="*/ 649 h 1304296"/>
              <a:gd name="connsiteX46" fmla="*/ 1465459 w 1544257"/>
              <a:gd name="connsiteY46" fmla="*/ 19699 h 1304296"/>
              <a:gd name="connsiteX47" fmla="*/ 1496415 w 1544257"/>
              <a:gd name="connsiteY47" fmla="*/ 41131 h 1304296"/>
              <a:gd name="connsiteX48" fmla="*/ 1522610 w 1544257"/>
              <a:gd name="connsiteY48" fmla="*/ 57798 h 1304296"/>
              <a:gd name="connsiteX49" fmla="*/ 1544040 w 1544257"/>
              <a:gd name="connsiteY49" fmla="*/ 74468 h 1304296"/>
              <a:gd name="connsiteX50" fmla="*/ 1524990 w 1544257"/>
              <a:gd name="connsiteY50" fmla="*/ 117331 h 1304296"/>
              <a:gd name="connsiteX51" fmla="*/ 1522609 w 1544257"/>
              <a:gd name="connsiteY51" fmla="*/ 172099 h 1304296"/>
              <a:gd name="connsiteX52" fmla="*/ 1508321 w 1544257"/>
              <a:gd name="connsiteY52" fmla="*/ 229249 h 1304296"/>
              <a:gd name="connsiteX53" fmla="*/ 1510703 w 1544257"/>
              <a:gd name="connsiteY53" fmla="*/ 238774 h 1304296"/>
              <a:gd name="connsiteX54" fmla="*/ 1541659 w 1544257"/>
              <a:gd name="connsiteY54" fmla="*/ 245918 h 1304296"/>
              <a:gd name="connsiteX55" fmla="*/ 1529753 w 1544257"/>
              <a:gd name="connsiteY55" fmla="*/ 276874 h 1304296"/>
              <a:gd name="connsiteX56" fmla="*/ 1496415 w 1544257"/>
              <a:gd name="connsiteY56" fmla="*/ 298306 h 1304296"/>
              <a:gd name="connsiteX57" fmla="*/ 1474984 w 1544257"/>
              <a:gd name="connsiteY57" fmla="*/ 319737 h 1304296"/>
              <a:gd name="connsiteX58" fmla="*/ 1421087 w 1544257"/>
              <a:gd name="connsiteY58" fmla="*/ 307094 h 1304296"/>
              <a:gd name="connsiteX59" fmla="*/ 1384495 w 1544257"/>
              <a:gd name="connsiteY59" fmla="*/ 336407 h 1304296"/>
              <a:gd name="connsiteX60" fmla="*/ 1377352 w 1544257"/>
              <a:gd name="connsiteY60" fmla="*/ 369744 h 1304296"/>
              <a:gd name="connsiteX61" fmla="*/ 1355920 w 1544257"/>
              <a:gd name="connsiteY61" fmla="*/ 379269 h 1304296"/>
              <a:gd name="connsiteX62" fmla="*/ 1327345 w 1544257"/>
              <a:gd name="connsiteY62" fmla="*/ 403082 h 1304296"/>
              <a:gd name="connsiteX63" fmla="*/ 1279721 w 1544257"/>
              <a:gd name="connsiteY63" fmla="*/ 417368 h 1304296"/>
              <a:gd name="connsiteX64" fmla="*/ 1279720 w 1544257"/>
              <a:gd name="connsiteY64" fmla="*/ 464994 h 1304296"/>
              <a:gd name="connsiteX65" fmla="*/ 1313058 w 1544257"/>
              <a:gd name="connsiteY65" fmla="*/ 464994 h 1304296"/>
              <a:gd name="connsiteX66" fmla="*/ 1341634 w 1544257"/>
              <a:gd name="connsiteY66" fmla="*/ 491187 h 1304296"/>
              <a:gd name="connsiteX67" fmla="*/ 1334489 w 1544257"/>
              <a:gd name="connsiteY67" fmla="*/ 529288 h 1304296"/>
              <a:gd name="connsiteX68" fmla="*/ 1363065 w 1544257"/>
              <a:gd name="connsiteY68" fmla="*/ 545955 h 1304296"/>
              <a:gd name="connsiteX69" fmla="*/ 1355920 w 1544257"/>
              <a:gd name="connsiteY69" fmla="*/ 588819 h 1304296"/>
              <a:gd name="connsiteX70" fmla="*/ 1370208 w 1544257"/>
              <a:gd name="connsiteY70" fmla="*/ 629299 h 1304296"/>
              <a:gd name="connsiteX71" fmla="*/ 1322584 w 1544257"/>
              <a:gd name="connsiteY71" fmla="*/ 684068 h 1304296"/>
              <a:gd name="connsiteX72" fmla="*/ 1294009 w 1544257"/>
              <a:gd name="connsiteY72" fmla="*/ 736456 h 1304296"/>
              <a:gd name="connsiteX73" fmla="*/ 1260673 w 1544257"/>
              <a:gd name="connsiteY73" fmla="*/ 722168 h 1304296"/>
              <a:gd name="connsiteX74" fmla="*/ 1227334 w 1544257"/>
              <a:gd name="connsiteY74" fmla="*/ 724549 h 1304296"/>
              <a:gd name="connsiteX75" fmla="*/ 1177328 w 1544257"/>
              <a:gd name="connsiteY75" fmla="*/ 748362 h 1304296"/>
              <a:gd name="connsiteX76" fmla="*/ 1153515 w 1544257"/>
              <a:gd name="connsiteY76" fmla="*/ 762649 h 1304296"/>
              <a:gd name="connsiteX77" fmla="*/ 1084461 w 1544257"/>
              <a:gd name="connsiteY77" fmla="*/ 779318 h 1304296"/>
              <a:gd name="connsiteX78" fmla="*/ 1063028 w 1544257"/>
              <a:gd name="connsiteY78" fmla="*/ 810274 h 1304296"/>
              <a:gd name="connsiteX79" fmla="*/ 1060646 w 1544257"/>
              <a:gd name="connsiteY79" fmla="*/ 888856 h 1304296"/>
              <a:gd name="connsiteX80" fmla="*/ 1063030 w 1544257"/>
              <a:gd name="connsiteY80" fmla="*/ 915048 h 1304296"/>
              <a:gd name="connsiteX81" fmla="*/ 963015 w 1544257"/>
              <a:gd name="connsiteY81" fmla="*/ 965056 h 1304296"/>
              <a:gd name="connsiteX82" fmla="*/ 920153 w 1544257"/>
              <a:gd name="connsiteY82" fmla="*/ 965056 h 1304296"/>
              <a:gd name="connsiteX83" fmla="*/ 829667 w 1544257"/>
              <a:gd name="connsiteY83" fmla="*/ 1000773 h 1304296"/>
              <a:gd name="connsiteX84" fmla="*/ 808234 w 1544257"/>
              <a:gd name="connsiteY84" fmla="*/ 1041256 h 1304296"/>
              <a:gd name="connsiteX85" fmla="*/ 808236 w 1544257"/>
              <a:gd name="connsiteY85" fmla="*/ 1091262 h 1304296"/>
              <a:gd name="connsiteX86" fmla="*/ 758228 w 1544257"/>
              <a:gd name="connsiteY86" fmla="*/ 1131743 h 1304296"/>
              <a:gd name="connsiteX87" fmla="*/ 741561 w 1544257"/>
              <a:gd name="connsiteY87" fmla="*/ 1162699 h 1304296"/>
              <a:gd name="connsiteX88" fmla="*/ 743940 w 1544257"/>
              <a:gd name="connsiteY88" fmla="*/ 1184131 h 1304296"/>
              <a:gd name="connsiteX89" fmla="*/ 777278 w 1544257"/>
              <a:gd name="connsiteY89" fmla="*/ 1179368 h 1304296"/>
              <a:gd name="connsiteX90" fmla="*/ 801092 w 1544257"/>
              <a:gd name="connsiteY90" fmla="*/ 1203180 h 1304296"/>
              <a:gd name="connsiteX91" fmla="*/ 789184 w 1544257"/>
              <a:gd name="connsiteY91" fmla="*/ 1236518 h 1304296"/>
              <a:gd name="connsiteX92" fmla="*/ 786803 w 1544257"/>
              <a:gd name="connsiteY92" fmla="*/ 1274618 h 1304296"/>
              <a:gd name="connsiteX93" fmla="*/ 755845 w 1544257"/>
              <a:gd name="connsiteY93" fmla="*/ 1291288 h 1304296"/>
              <a:gd name="connsiteX94" fmla="*/ 708223 w 1544257"/>
              <a:gd name="connsiteY94" fmla="*/ 1303193 h 1304296"/>
              <a:gd name="connsiteX95" fmla="*/ 662979 w 1544257"/>
              <a:gd name="connsiteY95" fmla="*/ 1255568 h 1304296"/>
              <a:gd name="connsiteX96" fmla="*/ 662977 w 1544257"/>
              <a:gd name="connsiteY96" fmla="*/ 1210325 h 1304296"/>
              <a:gd name="connsiteX97" fmla="*/ 646309 w 1544257"/>
              <a:gd name="connsiteY97" fmla="*/ 1176987 h 1304296"/>
              <a:gd name="connsiteX98" fmla="*/ 617733 w 1544257"/>
              <a:gd name="connsiteY98" fmla="*/ 1153174 h 1304296"/>
              <a:gd name="connsiteX99" fmla="*/ 572490 w 1544257"/>
              <a:gd name="connsiteY99" fmla="*/ 1115074 h 1304296"/>
              <a:gd name="connsiteX100" fmla="*/ 536770 w 1544257"/>
              <a:gd name="connsiteY100" fmla="*/ 1076975 h 1304296"/>
              <a:gd name="connsiteX101" fmla="*/ 484384 w 1544257"/>
              <a:gd name="connsiteY101" fmla="*/ 1069830 h 1304296"/>
              <a:gd name="connsiteX102" fmla="*/ 491527 w 1544257"/>
              <a:gd name="connsiteY102" fmla="*/ 1026969 h 1304296"/>
              <a:gd name="connsiteX103" fmla="*/ 460572 w 1544257"/>
              <a:gd name="connsiteY103" fmla="*/ 991249 h 1304296"/>
              <a:gd name="connsiteX104" fmla="*/ 427233 w 1544257"/>
              <a:gd name="connsiteY104" fmla="*/ 953150 h 1304296"/>
              <a:gd name="connsiteX105" fmla="*/ 424854 w 1544257"/>
              <a:gd name="connsiteY105" fmla="*/ 926956 h 1304296"/>
              <a:gd name="connsiteX106" fmla="*/ 379608 w 1544257"/>
              <a:gd name="connsiteY106" fmla="*/ 917432 h 1304296"/>
              <a:gd name="connsiteX107" fmla="*/ 351033 w 1544257"/>
              <a:gd name="connsiteY107" fmla="*/ 884094 h 1304296"/>
              <a:gd name="connsiteX108" fmla="*/ 305789 w 1544257"/>
              <a:gd name="connsiteY108" fmla="*/ 872188 h 1304296"/>
              <a:gd name="connsiteX109" fmla="*/ 281977 w 1544257"/>
              <a:gd name="connsiteY109" fmla="*/ 903144 h 1304296"/>
              <a:gd name="connsiteX110" fmla="*/ 234355 w 1544257"/>
              <a:gd name="connsiteY110" fmla="*/ 893618 h 1304296"/>
              <a:gd name="connsiteX111" fmla="*/ 203395 w 1544257"/>
              <a:gd name="connsiteY111" fmla="*/ 869807 h 1304296"/>
              <a:gd name="connsiteX112" fmla="*/ 167680 w 1544257"/>
              <a:gd name="connsiteY112" fmla="*/ 881712 h 1304296"/>
              <a:gd name="connsiteX113" fmla="*/ 158152 w 1544257"/>
              <a:gd name="connsiteY113" fmla="*/ 876950 h 1304296"/>
              <a:gd name="connsiteX114" fmla="*/ 141486 w 1544257"/>
              <a:gd name="connsiteY114" fmla="*/ 824562 h 1304296"/>
              <a:gd name="connsiteX115" fmla="*/ 103383 w 1544257"/>
              <a:gd name="connsiteY115" fmla="*/ 788844 h 1304296"/>
              <a:gd name="connsiteX116" fmla="*/ 72427 w 1544257"/>
              <a:gd name="connsiteY116" fmla="*/ 748363 h 1304296"/>
              <a:gd name="connsiteX117" fmla="*/ 53375 w 1544257"/>
              <a:gd name="connsiteY117" fmla="*/ 722168 h 1304296"/>
              <a:gd name="connsiteX118" fmla="*/ 17657 w 1544257"/>
              <a:gd name="connsiteY118" fmla="*/ 693594 h 1304296"/>
              <a:gd name="connsiteX119" fmla="*/ 992 w 1544257"/>
              <a:gd name="connsiteY119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793948 w 1544257"/>
              <a:gd name="connsiteY24" fmla="*/ 384029 h 1304296"/>
              <a:gd name="connsiteX25" fmla="*/ 820139 w 1544257"/>
              <a:gd name="connsiteY25" fmla="*/ 434038 h 1304296"/>
              <a:gd name="connsiteX26" fmla="*/ 805852 w 1544257"/>
              <a:gd name="connsiteY26" fmla="*/ 460232 h 1304296"/>
              <a:gd name="connsiteX27" fmla="*/ 839189 w 1544257"/>
              <a:gd name="connsiteY27" fmla="*/ 495950 h 1304296"/>
              <a:gd name="connsiteX28" fmla="*/ 865383 w 1544257"/>
              <a:gd name="connsiteY28" fmla="*/ 495950 h 1304296"/>
              <a:gd name="connsiteX29" fmla="*/ 898722 w 1544257"/>
              <a:gd name="connsiteY29" fmla="*/ 464993 h 1304296"/>
              <a:gd name="connsiteX30" fmla="*/ 943964 w 1544257"/>
              <a:gd name="connsiteY30" fmla="*/ 472138 h 1304296"/>
              <a:gd name="connsiteX31" fmla="*/ 1001114 w 1544257"/>
              <a:gd name="connsiteY31" fmla="*/ 457850 h 1304296"/>
              <a:gd name="connsiteX32" fmla="*/ 1032073 w 1544257"/>
              <a:gd name="connsiteY32" fmla="*/ 429272 h 1304296"/>
              <a:gd name="connsiteX33" fmla="*/ 1096364 w 1544257"/>
              <a:gd name="connsiteY33" fmla="*/ 412607 h 1304296"/>
              <a:gd name="connsiteX34" fmla="*/ 1153514 w 1544257"/>
              <a:gd name="connsiteY34" fmla="*/ 417368 h 1304296"/>
              <a:gd name="connsiteX35" fmla="*/ 1220190 w 1544257"/>
              <a:gd name="connsiteY35" fmla="*/ 345931 h 1304296"/>
              <a:gd name="connsiteX36" fmla="*/ 1270195 w 1544257"/>
              <a:gd name="connsiteY36" fmla="*/ 334025 h 1304296"/>
              <a:gd name="connsiteX37" fmla="*/ 1315440 w 1544257"/>
              <a:gd name="connsiteY37" fmla="*/ 298306 h 1304296"/>
              <a:gd name="connsiteX38" fmla="*/ 1315439 w 1544257"/>
              <a:gd name="connsiteY38" fmla="*/ 257825 h 1304296"/>
              <a:gd name="connsiteX39" fmla="*/ 1310677 w 1544257"/>
              <a:gd name="connsiteY39" fmla="*/ 229250 h 1304296"/>
              <a:gd name="connsiteX40" fmla="*/ 1303533 w 1544257"/>
              <a:gd name="connsiteY40" fmla="*/ 200675 h 1304296"/>
              <a:gd name="connsiteX41" fmla="*/ 1320202 w 1544257"/>
              <a:gd name="connsiteY41" fmla="*/ 160194 h 1304296"/>
              <a:gd name="connsiteX42" fmla="*/ 1310677 w 1544257"/>
              <a:gd name="connsiteY42" fmla="*/ 117331 h 1304296"/>
              <a:gd name="connsiteX43" fmla="*/ 1332108 w 1544257"/>
              <a:gd name="connsiteY43" fmla="*/ 57800 h 1304296"/>
              <a:gd name="connsiteX44" fmla="*/ 1322584 w 1544257"/>
              <a:gd name="connsiteY44" fmla="*/ 10175 h 1304296"/>
              <a:gd name="connsiteX45" fmla="*/ 1360684 w 1544257"/>
              <a:gd name="connsiteY45" fmla="*/ 5412 h 1304296"/>
              <a:gd name="connsiteX46" fmla="*/ 1377353 w 1544257"/>
              <a:gd name="connsiteY46" fmla="*/ 649 h 1304296"/>
              <a:gd name="connsiteX47" fmla="*/ 1465459 w 1544257"/>
              <a:gd name="connsiteY47" fmla="*/ 19699 h 1304296"/>
              <a:gd name="connsiteX48" fmla="*/ 1496415 w 1544257"/>
              <a:gd name="connsiteY48" fmla="*/ 41131 h 1304296"/>
              <a:gd name="connsiteX49" fmla="*/ 1522610 w 1544257"/>
              <a:gd name="connsiteY49" fmla="*/ 57798 h 1304296"/>
              <a:gd name="connsiteX50" fmla="*/ 1544040 w 1544257"/>
              <a:gd name="connsiteY50" fmla="*/ 74468 h 1304296"/>
              <a:gd name="connsiteX51" fmla="*/ 1524990 w 1544257"/>
              <a:gd name="connsiteY51" fmla="*/ 117331 h 1304296"/>
              <a:gd name="connsiteX52" fmla="*/ 1522609 w 1544257"/>
              <a:gd name="connsiteY52" fmla="*/ 172099 h 1304296"/>
              <a:gd name="connsiteX53" fmla="*/ 1508321 w 1544257"/>
              <a:gd name="connsiteY53" fmla="*/ 229249 h 1304296"/>
              <a:gd name="connsiteX54" fmla="*/ 1510703 w 1544257"/>
              <a:gd name="connsiteY54" fmla="*/ 238774 h 1304296"/>
              <a:gd name="connsiteX55" fmla="*/ 1541659 w 1544257"/>
              <a:gd name="connsiteY55" fmla="*/ 245918 h 1304296"/>
              <a:gd name="connsiteX56" fmla="*/ 1529753 w 1544257"/>
              <a:gd name="connsiteY56" fmla="*/ 276874 h 1304296"/>
              <a:gd name="connsiteX57" fmla="*/ 1496415 w 1544257"/>
              <a:gd name="connsiteY57" fmla="*/ 298306 h 1304296"/>
              <a:gd name="connsiteX58" fmla="*/ 1474984 w 1544257"/>
              <a:gd name="connsiteY58" fmla="*/ 319737 h 1304296"/>
              <a:gd name="connsiteX59" fmla="*/ 1421087 w 1544257"/>
              <a:gd name="connsiteY59" fmla="*/ 307094 h 1304296"/>
              <a:gd name="connsiteX60" fmla="*/ 1384495 w 1544257"/>
              <a:gd name="connsiteY60" fmla="*/ 336407 h 1304296"/>
              <a:gd name="connsiteX61" fmla="*/ 1377352 w 1544257"/>
              <a:gd name="connsiteY61" fmla="*/ 369744 h 1304296"/>
              <a:gd name="connsiteX62" fmla="*/ 1355920 w 1544257"/>
              <a:gd name="connsiteY62" fmla="*/ 379269 h 1304296"/>
              <a:gd name="connsiteX63" fmla="*/ 1327345 w 1544257"/>
              <a:gd name="connsiteY63" fmla="*/ 403082 h 1304296"/>
              <a:gd name="connsiteX64" fmla="*/ 1279721 w 1544257"/>
              <a:gd name="connsiteY64" fmla="*/ 417368 h 1304296"/>
              <a:gd name="connsiteX65" fmla="*/ 1279720 w 1544257"/>
              <a:gd name="connsiteY65" fmla="*/ 464994 h 1304296"/>
              <a:gd name="connsiteX66" fmla="*/ 1313058 w 1544257"/>
              <a:gd name="connsiteY66" fmla="*/ 464994 h 1304296"/>
              <a:gd name="connsiteX67" fmla="*/ 1341634 w 1544257"/>
              <a:gd name="connsiteY67" fmla="*/ 491187 h 1304296"/>
              <a:gd name="connsiteX68" fmla="*/ 1334489 w 1544257"/>
              <a:gd name="connsiteY68" fmla="*/ 529288 h 1304296"/>
              <a:gd name="connsiteX69" fmla="*/ 1363065 w 1544257"/>
              <a:gd name="connsiteY69" fmla="*/ 545955 h 1304296"/>
              <a:gd name="connsiteX70" fmla="*/ 1355920 w 1544257"/>
              <a:gd name="connsiteY70" fmla="*/ 588819 h 1304296"/>
              <a:gd name="connsiteX71" fmla="*/ 1370208 w 1544257"/>
              <a:gd name="connsiteY71" fmla="*/ 629299 h 1304296"/>
              <a:gd name="connsiteX72" fmla="*/ 1322584 w 1544257"/>
              <a:gd name="connsiteY72" fmla="*/ 684068 h 1304296"/>
              <a:gd name="connsiteX73" fmla="*/ 1294009 w 1544257"/>
              <a:gd name="connsiteY73" fmla="*/ 736456 h 1304296"/>
              <a:gd name="connsiteX74" fmla="*/ 1260673 w 1544257"/>
              <a:gd name="connsiteY74" fmla="*/ 722168 h 1304296"/>
              <a:gd name="connsiteX75" fmla="*/ 1227334 w 1544257"/>
              <a:gd name="connsiteY75" fmla="*/ 724549 h 1304296"/>
              <a:gd name="connsiteX76" fmla="*/ 1177328 w 1544257"/>
              <a:gd name="connsiteY76" fmla="*/ 748362 h 1304296"/>
              <a:gd name="connsiteX77" fmla="*/ 1153515 w 1544257"/>
              <a:gd name="connsiteY77" fmla="*/ 762649 h 1304296"/>
              <a:gd name="connsiteX78" fmla="*/ 1084461 w 1544257"/>
              <a:gd name="connsiteY78" fmla="*/ 779318 h 1304296"/>
              <a:gd name="connsiteX79" fmla="*/ 1063028 w 1544257"/>
              <a:gd name="connsiteY79" fmla="*/ 810274 h 1304296"/>
              <a:gd name="connsiteX80" fmla="*/ 1060646 w 1544257"/>
              <a:gd name="connsiteY80" fmla="*/ 888856 h 1304296"/>
              <a:gd name="connsiteX81" fmla="*/ 1063030 w 1544257"/>
              <a:gd name="connsiteY81" fmla="*/ 915048 h 1304296"/>
              <a:gd name="connsiteX82" fmla="*/ 963015 w 1544257"/>
              <a:gd name="connsiteY82" fmla="*/ 965056 h 1304296"/>
              <a:gd name="connsiteX83" fmla="*/ 920153 w 1544257"/>
              <a:gd name="connsiteY83" fmla="*/ 965056 h 1304296"/>
              <a:gd name="connsiteX84" fmla="*/ 829667 w 1544257"/>
              <a:gd name="connsiteY84" fmla="*/ 1000773 h 1304296"/>
              <a:gd name="connsiteX85" fmla="*/ 808234 w 1544257"/>
              <a:gd name="connsiteY85" fmla="*/ 1041256 h 1304296"/>
              <a:gd name="connsiteX86" fmla="*/ 808236 w 1544257"/>
              <a:gd name="connsiteY86" fmla="*/ 1091262 h 1304296"/>
              <a:gd name="connsiteX87" fmla="*/ 758228 w 1544257"/>
              <a:gd name="connsiteY87" fmla="*/ 1131743 h 1304296"/>
              <a:gd name="connsiteX88" fmla="*/ 741561 w 1544257"/>
              <a:gd name="connsiteY88" fmla="*/ 1162699 h 1304296"/>
              <a:gd name="connsiteX89" fmla="*/ 743940 w 1544257"/>
              <a:gd name="connsiteY89" fmla="*/ 1184131 h 1304296"/>
              <a:gd name="connsiteX90" fmla="*/ 777278 w 1544257"/>
              <a:gd name="connsiteY90" fmla="*/ 1179368 h 1304296"/>
              <a:gd name="connsiteX91" fmla="*/ 801092 w 1544257"/>
              <a:gd name="connsiteY91" fmla="*/ 1203180 h 1304296"/>
              <a:gd name="connsiteX92" fmla="*/ 789184 w 1544257"/>
              <a:gd name="connsiteY92" fmla="*/ 1236518 h 1304296"/>
              <a:gd name="connsiteX93" fmla="*/ 786803 w 1544257"/>
              <a:gd name="connsiteY93" fmla="*/ 1274618 h 1304296"/>
              <a:gd name="connsiteX94" fmla="*/ 755845 w 1544257"/>
              <a:gd name="connsiteY94" fmla="*/ 1291288 h 1304296"/>
              <a:gd name="connsiteX95" fmla="*/ 708223 w 1544257"/>
              <a:gd name="connsiteY95" fmla="*/ 1303193 h 1304296"/>
              <a:gd name="connsiteX96" fmla="*/ 662979 w 1544257"/>
              <a:gd name="connsiteY96" fmla="*/ 1255568 h 1304296"/>
              <a:gd name="connsiteX97" fmla="*/ 662977 w 1544257"/>
              <a:gd name="connsiteY97" fmla="*/ 1210325 h 1304296"/>
              <a:gd name="connsiteX98" fmla="*/ 646309 w 1544257"/>
              <a:gd name="connsiteY98" fmla="*/ 1176987 h 1304296"/>
              <a:gd name="connsiteX99" fmla="*/ 617733 w 1544257"/>
              <a:gd name="connsiteY99" fmla="*/ 1153174 h 1304296"/>
              <a:gd name="connsiteX100" fmla="*/ 572490 w 1544257"/>
              <a:gd name="connsiteY100" fmla="*/ 1115074 h 1304296"/>
              <a:gd name="connsiteX101" fmla="*/ 536770 w 1544257"/>
              <a:gd name="connsiteY101" fmla="*/ 1076975 h 1304296"/>
              <a:gd name="connsiteX102" fmla="*/ 484384 w 1544257"/>
              <a:gd name="connsiteY102" fmla="*/ 1069830 h 1304296"/>
              <a:gd name="connsiteX103" fmla="*/ 491527 w 1544257"/>
              <a:gd name="connsiteY103" fmla="*/ 1026969 h 1304296"/>
              <a:gd name="connsiteX104" fmla="*/ 460572 w 1544257"/>
              <a:gd name="connsiteY104" fmla="*/ 991249 h 1304296"/>
              <a:gd name="connsiteX105" fmla="*/ 427233 w 1544257"/>
              <a:gd name="connsiteY105" fmla="*/ 953150 h 1304296"/>
              <a:gd name="connsiteX106" fmla="*/ 424854 w 1544257"/>
              <a:gd name="connsiteY106" fmla="*/ 926956 h 1304296"/>
              <a:gd name="connsiteX107" fmla="*/ 379608 w 1544257"/>
              <a:gd name="connsiteY107" fmla="*/ 917432 h 1304296"/>
              <a:gd name="connsiteX108" fmla="*/ 351033 w 1544257"/>
              <a:gd name="connsiteY108" fmla="*/ 884094 h 1304296"/>
              <a:gd name="connsiteX109" fmla="*/ 305789 w 1544257"/>
              <a:gd name="connsiteY109" fmla="*/ 872188 h 1304296"/>
              <a:gd name="connsiteX110" fmla="*/ 281977 w 1544257"/>
              <a:gd name="connsiteY110" fmla="*/ 903144 h 1304296"/>
              <a:gd name="connsiteX111" fmla="*/ 234355 w 1544257"/>
              <a:gd name="connsiteY111" fmla="*/ 893618 h 1304296"/>
              <a:gd name="connsiteX112" fmla="*/ 203395 w 1544257"/>
              <a:gd name="connsiteY112" fmla="*/ 869807 h 1304296"/>
              <a:gd name="connsiteX113" fmla="*/ 167680 w 1544257"/>
              <a:gd name="connsiteY113" fmla="*/ 881712 h 1304296"/>
              <a:gd name="connsiteX114" fmla="*/ 158152 w 1544257"/>
              <a:gd name="connsiteY114" fmla="*/ 876950 h 1304296"/>
              <a:gd name="connsiteX115" fmla="*/ 141486 w 1544257"/>
              <a:gd name="connsiteY115" fmla="*/ 824562 h 1304296"/>
              <a:gd name="connsiteX116" fmla="*/ 103383 w 1544257"/>
              <a:gd name="connsiteY116" fmla="*/ 788844 h 1304296"/>
              <a:gd name="connsiteX117" fmla="*/ 72427 w 1544257"/>
              <a:gd name="connsiteY117" fmla="*/ 748363 h 1304296"/>
              <a:gd name="connsiteX118" fmla="*/ 53375 w 1544257"/>
              <a:gd name="connsiteY118" fmla="*/ 722168 h 1304296"/>
              <a:gd name="connsiteX119" fmla="*/ 17657 w 1544257"/>
              <a:gd name="connsiteY119" fmla="*/ 693594 h 1304296"/>
              <a:gd name="connsiteX120" fmla="*/ 992 w 1544257"/>
              <a:gd name="connsiteY120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793948 w 1544257"/>
              <a:gd name="connsiteY24" fmla="*/ 384029 h 1304296"/>
              <a:gd name="connsiteX25" fmla="*/ 820139 w 1544257"/>
              <a:gd name="connsiteY25" fmla="*/ 434038 h 1304296"/>
              <a:gd name="connsiteX26" fmla="*/ 805852 w 1544257"/>
              <a:gd name="connsiteY26" fmla="*/ 460232 h 1304296"/>
              <a:gd name="connsiteX27" fmla="*/ 839189 w 1544257"/>
              <a:gd name="connsiteY27" fmla="*/ 495950 h 1304296"/>
              <a:gd name="connsiteX28" fmla="*/ 865383 w 1544257"/>
              <a:gd name="connsiteY28" fmla="*/ 495950 h 1304296"/>
              <a:gd name="connsiteX29" fmla="*/ 898722 w 1544257"/>
              <a:gd name="connsiteY29" fmla="*/ 464993 h 1304296"/>
              <a:gd name="connsiteX30" fmla="*/ 943964 w 1544257"/>
              <a:gd name="connsiteY30" fmla="*/ 472138 h 1304296"/>
              <a:gd name="connsiteX31" fmla="*/ 1001114 w 1544257"/>
              <a:gd name="connsiteY31" fmla="*/ 457850 h 1304296"/>
              <a:gd name="connsiteX32" fmla="*/ 1032073 w 1544257"/>
              <a:gd name="connsiteY32" fmla="*/ 429272 h 1304296"/>
              <a:gd name="connsiteX33" fmla="*/ 1096364 w 1544257"/>
              <a:gd name="connsiteY33" fmla="*/ 412607 h 1304296"/>
              <a:gd name="connsiteX34" fmla="*/ 1153514 w 1544257"/>
              <a:gd name="connsiteY34" fmla="*/ 417368 h 1304296"/>
              <a:gd name="connsiteX35" fmla="*/ 1220190 w 1544257"/>
              <a:gd name="connsiteY35" fmla="*/ 345931 h 1304296"/>
              <a:gd name="connsiteX36" fmla="*/ 1270195 w 1544257"/>
              <a:gd name="connsiteY36" fmla="*/ 334025 h 1304296"/>
              <a:gd name="connsiteX37" fmla="*/ 1315440 w 1544257"/>
              <a:gd name="connsiteY37" fmla="*/ 298306 h 1304296"/>
              <a:gd name="connsiteX38" fmla="*/ 1315439 w 1544257"/>
              <a:gd name="connsiteY38" fmla="*/ 257825 h 1304296"/>
              <a:gd name="connsiteX39" fmla="*/ 1310677 w 1544257"/>
              <a:gd name="connsiteY39" fmla="*/ 229250 h 1304296"/>
              <a:gd name="connsiteX40" fmla="*/ 1303533 w 1544257"/>
              <a:gd name="connsiteY40" fmla="*/ 200675 h 1304296"/>
              <a:gd name="connsiteX41" fmla="*/ 1320202 w 1544257"/>
              <a:gd name="connsiteY41" fmla="*/ 160194 h 1304296"/>
              <a:gd name="connsiteX42" fmla="*/ 1310677 w 1544257"/>
              <a:gd name="connsiteY42" fmla="*/ 117331 h 1304296"/>
              <a:gd name="connsiteX43" fmla="*/ 1332108 w 1544257"/>
              <a:gd name="connsiteY43" fmla="*/ 57800 h 1304296"/>
              <a:gd name="connsiteX44" fmla="*/ 1322584 w 1544257"/>
              <a:gd name="connsiteY44" fmla="*/ 10175 h 1304296"/>
              <a:gd name="connsiteX45" fmla="*/ 1360684 w 1544257"/>
              <a:gd name="connsiteY45" fmla="*/ 5412 h 1304296"/>
              <a:gd name="connsiteX46" fmla="*/ 1377353 w 1544257"/>
              <a:gd name="connsiteY46" fmla="*/ 649 h 1304296"/>
              <a:gd name="connsiteX47" fmla="*/ 1465459 w 1544257"/>
              <a:gd name="connsiteY47" fmla="*/ 19699 h 1304296"/>
              <a:gd name="connsiteX48" fmla="*/ 1496415 w 1544257"/>
              <a:gd name="connsiteY48" fmla="*/ 41131 h 1304296"/>
              <a:gd name="connsiteX49" fmla="*/ 1522610 w 1544257"/>
              <a:gd name="connsiteY49" fmla="*/ 57798 h 1304296"/>
              <a:gd name="connsiteX50" fmla="*/ 1544040 w 1544257"/>
              <a:gd name="connsiteY50" fmla="*/ 74468 h 1304296"/>
              <a:gd name="connsiteX51" fmla="*/ 1524990 w 1544257"/>
              <a:gd name="connsiteY51" fmla="*/ 117331 h 1304296"/>
              <a:gd name="connsiteX52" fmla="*/ 1522609 w 1544257"/>
              <a:gd name="connsiteY52" fmla="*/ 172099 h 1304296"/>
              <a:gd name="connsiteX53" fmla="*/ 1508321 w 1544257"/>
              <a:gd name="connsiteY53" fmla="*/ 229249 h 1304296"/>
              <a:gd name="connsiteX54" fmla="*/ 1510703 w 1544257"/>
              <a:gd name="connsiteY54" fmla="*/ 238774 h 1304296"/>
              <a:gd name="connsiteX55" fmla="*/ 1541659 w 1544257"/>
              <a:gd name="connsiteY55" fmla="*/ 245918 h 1304296"/>
              <a:gd name="connsiteX56" fmla="*/ 1529753 w 1544257"/>
              <a:gd name="connsiteY56" fmla="*/ 276874 h 1304296"/>
              <a:gd name="connsiteX57" fmla="*/ 1496415 w 1544257"/>
              <a:gd name="connsiteY57" fmla="*/ 298306 h 1304296"/>
              <a:gd name="connsiteX58" fmla="*/ 1474984 w 1544257"/>
              <a:gd name="connsiteY58" fmla="*/ 319737 h 1304296"/>
              <a:gd name="connsiteX59" fmla="*/ 1421087 w 1544257"/>
              <a:gd name="connsiteY59" fmla="*/ 307094 h 1304296"/>
              <a:gd name="connsiteX60" fmla="*/ 1384495 w 1544257"/>
              <a:gd name="connsiteY60" fmla="*/ 336407 h 1304296"/>
              <a:gd name="connsiteX61" fmla="*/ 1377352 w 1544257"/>
              <a:gd name="connsiteY61" fmla="*/ 369744 h 1304296"/>
              <a:gd name="connsiteX62" fmla="*/ 1355920 w 1544257"/>
              <a:gd name="connsiteY62" fmla="*/ 379269 h 1304296"/>
              <a:gd name="connsiteX63" fmla="*/ 1327345 w 1544257"/>
              <a:gd name="connsiteY63" fmla="*/ 403082 h 1304296"/>
              <a:gd name="connsiteX64" fmla="*/ 1279721 w 1544257"/>
              <a:gd name="connsiteY64" fmla="*/ 417368 h 1304296"/>
              <a:gd name="connsiteX65" fmla="*/ 1279720 w 1544257"/>
              <a:gd name="connsiteY65" fmla="*/ 464994 h 1304296"/>
              <a:gd name="connsiteX66" fmla="*/ 1313058 w 1544257"/>
              <a:gd name="connsiteY66" fmla="*/ 464994 h 1304296"/>
              <a:gd name="connsiteX67" fmla="*/ 1341634 w 1544257"/>
              <a:gd name="connsiteY67" fmla="*/ 491187 h 1304296"/>
              <a:gd name="connsiteX68" fmla="*/ 1334489 w 1544257"/>
              <a:gd name="connsiteY68" fmla="*/ 529288 h 1304296"/>
              <a:gd name="connsiteX69" fmla="*/ 1363065 w 1544257"/>
              <a:gd name="connsiteY69" fmla="*/ 545955 h 1304296"/>
              <a:gd name="connsiteX70" fmla="*/ 1355920 w 1544257"/>
              <a:gd name="connsiteY70" fmla="*/ 588819 h 1304296"/>
              <a:gd name="connsiteX71" fmla="*/ 1370208 w 1544257"/>
              <a:gd name="connsiteY71" fmla="*/ 629299 h 1304296"/>
              <a:gd name="connsiteX72" fmla="*/ 1322584 w 1544257"/>
              <a:gd name="connsiteY72" fmla="*/ 684068 h 1304296"/>
              <a:gd name="connsiteX73" fmla="*/ 1294009 w 1544257"/>
              <a:gd name="connsiteY73" fmla="*/ 736456 h 1304296"/>
              <a:gd name="connsiteX74" fmla="*/ 1260673 w 1544257"/>
              <a:gd name="connsiteY74" fmla="*/ 722168 h 1304296"/>
              <a:gd name="connsiteX75" fmla="*/ 1227334 w 1544257"/>
              <a:gd name="connsiteY75" fmla="*/ 724549 h 1304296"/>
              <a:gd name="connsiteX76" fmla="*/ 1177328 w 1544257"/>
              <a:gd name="connsiteY76" fmla="*/ 748362 h 1304296"/>
              <a:gd name="connsiteX77" fmla="*/ 1153515 w 1544257"/>
              <a:gd name="connsiteY77" fmla="*/ 762649 h 1304296"/>
              <a:gd name="connsiteX78" fmla="*/ 1084461 w 1544257"/>
              <a:gd name="connsiteY78" fmla="*/ 779318 h 1304296"/>
              <a:gd name="connsiteX79" fmla="*/ 1063028 w 1544257"/>
              <a:gd name="connsiteY79" fmla="*/ 810274 h 1304296"/>
              <a:gd name="connsiteX80" fmla="*/ 1060646 w 1544257"/>
              <a:gd name="connsiteY80" fmla="*/ 888856 h 1304296"/>
              <a:gd name="connsiteX81" fmla="*/ 1063030 w 1544257"/>
              <a:gd name="connsiteY81" fmla="*/ 915048 h 1304296"/>
              <a:gd name="connsiteX82" fmla="*/ 963015 w 1544257"/>
              <a:gd name="connsiteY82" fmla="*/ 965056 h 1304296"/>
              <a:gd name="connsiteX83" fmla="*/ 920153 w 1544257"/>
              <a:gd name="connsiteY83" fmla="*/ 965056 h 1304296"/>
              <a:gd name="connsiteX84" fmla="*/ 829667 w 1544257"/>
              <a:gd name="connsiteY84" fmla="*/ 1000773 h 1304296"/>
              <a:gd name="connsiteX85" fmla="*/ 808234 w 1544257"/>
              <a:gd name="connsiteY85" fmla="*/ 1041256 h 1304296"/>
              <a:gd name="connsiteX86" fmla="*/ 808236 w 1544257"/>
              <a:gd name="connsiteY86" fmla="*/ 1091262 h 1304296"/>
              <a:gd name="connsiteX87" fmla="*/ 758228 w 1544257"/>
              <a:gd name="connsiteY87" fmla="*/ 1131743 h 1304296"/>
              <a:gd name="connsiteX88" fmla="*/ 741561 w 1544257"/>
              <a:gd name="connsiteY88" fmla="*/ 1162699 h 1304296"/>
              <a:gd name="connsiteX89" fmla="*/ 743940 w 1544257"/>
              <a:gd name="connsiteY89" fmla="*/ 1184131 h 1304296"/>
              <a:gd name="connsiteX90" fmla="*/ 777278 w 1544257"/>
              <a:gd name="connsiteY90" fmla="*/ 1179368 h 1304296"/>
              <a:gd name="connsiteX91" fmla="*/ 801092 w 1544257"/>
              <a:gd name="connsiteY91" fmla="*/ 1203180 h 1304296"/>
              <a:gd name="connsiteX92" fmla="*/ 789184 w 1544257"/>
              <a:gd name="connsiteY92" fmla="*/ 1236518 h 1304296"/>
              <a:gd name="connsiteX93" fmla="*/ 786803 w 1544257"/>
              <a:gd name="connsiteY93" fmla="*/ 1274618 h 1304296"/>
              <a:gd name="connsiteX94" fmla="*/ 755845 w 1544257"/>
              <a:gd name="connsiteY94" fmla="*/ 1291288 h 1304296"/>
              <a:gd name="connsiteX95" fmla="*/ 708223 w 1544257"/>
              <a:gd name="connsiteY95" fmla="*/ 1303193 h 1304296"/>
              <a:gd name="connsiteX96" fmla="*/ 662979 w 1544257"/>
              <a:gd name="connsiteY96" fmla="*/ 1255568 h 1304296"/>
              <a:gd name="connsiteX97" fmla="*/ 662977 w 1544257"/>
              <a:gd name="connsiteY97" fmla="*/ 1210325 h 1304296"/>
              <a:gd name="connsiteX98" fmla="*/ 646309 w 1544257"/>
              <a:gd name="connsiteY98" fmla="*/ 1176987 h 1304296"/>
              <a:gd name="connsiteX99" fmla="*/ 617733 w 1544257"/>
              <a:gd name="connsiteY99" fmla="*/ 1153174 h 1304296"/>
              <a:gd name="connsiteX100" fmla="*/ 572490 w 1544257"/>
              <a:gd name="connsiteY100" fmla="*/ 1115074 h 1304296"/>
              <a:gd name="connsiteX101" fmla="*/ 536770 w 1544257"/>
              <a:gd name="connsiteY101" fmla="*/ 1076975 h 1304296"/>
              <a:gd name="connsiteX102" fmla="*/ 484384 w 1544257"/>
              <a:gd name="connsiteY102" fmla="*/ 1069830 h 1304296"/>
              <a:gd name="connsiteX103" fmla="*/ 491527 w 1544257"/>
              <a:gd name="connsiteY103" fmla="*/ 1026969 h 1304296"/>
              <a:gd name="connsiteX104" fmla="*/ 460572 w 1544257"/>
              <a:gd name="connsiteY104" fmla="*/ 991249 h 1304296"/>
              <a:gd name="connsiteX105" fmla="*/ 427233 w 1544257"/>
              <a:gd name="connsiteY105" fmla="*/ 953150 h 1304296"/>
              <a:gd name="connsiteX106" fmla="*/ 424854 w 1544257"/>
              <a:gd name="connsiteY106" fmla="*/ 926956 h 1304296"/>
              <a:gd name="connsiteX107" fmla="*/ 379608 w 1544257"/>
              <a:gd name="connsiteY107" fmla="*/ 917432 h 1304296"/>
              <a:gd name="connsiteX108" fmla="*/ 351033 w 1544257"/>
              <a:gd name="connsiteY108" fmla="*/ 884094 h 1304296"/>
              <a:gd name="connsiteX109" fmla="*/ 305789 w 1544257"/>
              <a:gd name="connsiteY109" fmla="*/ 872188 h 1304296"/>
              <a:gd name="connsiteX110" fmla="*/ 281977 w 1544257"/>
              <a:gd name="connsiteY110" fmla="*/ 903144 h 1304296"/>
              <a:gd name="connsiteX111" fmla="*/ 234355 w 1544257"/>
              <a:gd name="connsiteY111" fmla="*/ 893618 h 1304296"/>
              <a:gd name="connsiteX112" fmla="*/ 203395 w 1544257"/>
              <a:gd name="connsiteY112" fmla="*/ 869807 h 1304296"/>
              <a:gd name="connsiteX113" fmla="*/ 167680 w 1544257"/>
              <a:gd name="connsiteY113" fmla="*/ 881712 h 1304296"/>
              <a:gd name="connsiteX114" fmla="*/ 158152 w 1544257"/>
              <a:gd name="connsiteY114" fmla="*/ 876950 h 1304296"/>
              <a:gd name="connsiteX115" fmla="*/ 141486 w 1544257"/>
              <a:gd name="connsiteY115" fmla="*/ 824562 h 1304296"/>
              <a:gd name="connsiteX116" fmla="*/ 103383 w 1544257"/>
              <a:gd name="connsiteY116" fmla="*/ 788844 h 1304296"/>
              <a:gd name="connsiteX117" fmla="*/ 72427 w 1544257"/>
              <a:gd name="connsiteY117" fmla="*/ 748363 h 1304296"/>
              <a:gd name="connsiteX118" fmla="*/ 53375 w 1544257"/>
              <a:gd name="connsiteY118" fmla="*/ 722168 h 1304296"/>
              <a:gd name="connsiteX119" fmla="*/ 17657 w 1544257"/>
              <a:gd name="connsiteY119" fmla="*/ 693594 h 1304296"/>
              <a:gd name="connsiteX120" fmla="*/ 992 w 1544257"/>
              <a:gd name="connsiteY120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93948 w 1544257"/>
              <a:gd name="connsiteY25" fmla="*/ 384029 h 1304296"/>
              <a:gd name="connsiteX26" fmla="*/ 820139 w 1544257"/>
              <a:gd name="connsiteY26" fmla="*/ 434038 h 1304296"/>
              <a:gd name="connsiteX27" fmla="*/ 805852 w 1544257"/>
              <a:gd name="connsiteY27" fmla="*/ 460232 h 1304296"/>
              <a:gd name="connsiteX28" fmla="*/ 839189 w 1544257"/>
              <a:gd name="connsiteY28" fmla="*/ 495950 h 1304296"/>
              <a:gd name="connsiteX29" fmla="*/ 865383 w 1544257"/>
              <a:gd name="connsiteY29" fmla="*/ 495950 h 1304296"/>
              <a:gd name="connsiteX30" fmla="*/ 898722 w 1544257"/>
              <a:gd name="connsiteY30" fmla="*/ 464993 h 1304296"/>
              <a:gd name="connsiteX31" fmla="*/ 943964 w 1544257"/>
              <a:gd name="connsiteY31" fmla="*/ 472138 h 1304296"/>
              <a:gd name="connsiteX32" fmla="*/ 1001114 w 1544257"/>
              <a:gd name="connsiteY32" fmla="*/ 457850 h 1304296"/>
              <a:gd name="connsiteX33" fmla="*/ 1032073 w 1544257"/>
              <a:gd name="connsiteY33" fmla="*/ 429272 h 1304296"/>
              <a:gd name="connsiteX34" fmla="*/ 1096364 w 1544257"/>
              <a:gd name="connsiteY34" fmla="*/ 412607 h 1304296"/>
              <a:gd name="connsiteX35" fmla="*/ 1153514 w 1544257"/>
              <a:gd name="connsiteY35" fmla="*/ 417368 h 1304296"/>
              <a:gd name="connsiteX36" fmla="*/ 1220190 w 1544257"/>
              <a:gd name="connsiteY36" fmla="*/ 345931 h 1304296"/>
              <a:gd name="connsiteX37" fmla="*/ 1270195 w 1544257"/>
              <a:gd name="connsiteY37" fmla="*/ 334025 h 1304296"/>
              <a:gd name="connsiteX38" fmla="*/ 1315440 w 1544257"/>
              <a:gd name="connsiteY38" fmla="*/ 298306 h 1304296"/>
              <a:gd name="connsiteX39" fmla="*/ 1315439 w 1544257"/>
              <a:gd name="connsiteY39" fmla="*/ 257825 h 1304296"/>
              <a:gd name="connsiteX40" fmla="*/ 1310677 w 1544257"/>
              <a:gd name="connsiteY40" fmla="*/ 229250 h 1304296"/>
              <a:gd name="connsiteX41" fmla="*/ 1303533 w 1544257"/>
              <a:gd name="connsiteY41" fmla="*/ 200675 h 1304296"/>
              <a:gd name="connsiteX42" fmla="*/ 1320202 w 1544257"/>
              <a:gd name="connsiteY42" fmla="*/ 160194 h 1304296"/>
              <a:gd name="connsiteX43" fmla="*/ 1310677 w 1544257"/>
              <a:gd name="connsiteY43" fmla="*/ 117331 h 1304296"/>
              <a:gd name="connsiteX44" fmla="*/ 1332108 w 1544257"/>
              <a:gd name="connsiteY44" fmla="*/ 57800 h 1304296"/>
              <a:gd name="connsiteX45" fmla="*/ 1322584 w 1544257"/>
              <a:gd name="connsiteY45" fmla="*/ 10175 h 1304296"/>
              <a:gd name="connsiteX46" fmla="*/ 1360684 w 1544257"/>
              <a:gd name="connsiteY46" fmla="*/ 5412 h 1304296"/>
              <a:gd name="connsiteX47" fmla="*/ 1377353 w 1544257"/>
              <a:gd name="connsiteY47" fmla="*/ 649 h 1304296"/>
              <a:gd name="connsiteX48" fmla="*/ 1465459 w 1544257"/>
              <a:gd name="connsiteY48" fmla="*/ 19699 h 1304296"/>
              <a:gd name="connsiteX49" fmla="*/ 1496415 w 1544257"/>
              <a:gd name="connsiteY49" fmla="*/ 41131 h 1304296"/>
              <a:gd name="connsiteX50" fmla="*/ 1522610 w 1544257"/>
              <a:gd name="connsiteY50" fmla="*/ 57798 h 1304296"/>
              <a:gd name="connsiteX51" fmla="*/ 1544040 w 1544257"/>
              <a:gd name="connsiteY51" fmla="*/ 74468 h 1304296"/>
              <a:gd name="connsiteX52" fmla="*/ 1524990 w 1544257"/>
              <a:gd name="connsiteY52" fmla="*/ 117331 h 1304296"/>
              <a:gd name="connsiteX53" fmla="*/ 1522609 w 1544257"/>
              <a:gd name="connsiteY53" fmla="*/ 172099 h 1304296"/>
              <a:gd name="connsiteX54" fmla="*/ 1508321 w 1544257"/>
              <a:gd name="connsiteY54" fmla="*/ 229249 h 1304296"/>
              <a:gd name="connsiteX55" fmla="*/ 1510703 w 1544257"/>
              <a:gd name="connsiteY55" fmla="*/ 238774 h 1304296"/>
              <a:gd name="connsiteX56" fmla="*/ 1541659 w 1544257"/>
              <a:gd name="connsiteY56" fmla="*/ 245918 h 1304296"/>
              <a:gd name="connsiteX57" fmla="*/ 1529753 w 1544257"/>
              <a:gd name="connsiteY57" fmla="*/ 276874 h 1304296"/>
              <a:gd name="connsiteX58" fmla="*/ 1496415 w 1544257"/>
              <a:gd name="connsiteY58" fmla="*/ 298306 h 1304296"/>
              <a:gd name="connsiteX59" fmla="*/ 1474984 w 1544257"/>
              <a:gd name="connsiteY59" fmla="*/ 319737 h 1304296"/>
              <a:gd name="connsiteX60" fmla="*/ 1421087 w 1544257"/>
              <a:gd name="connsiteY60" fmla="*/ 307094 h 1304296"/>
              <a:gd name="connsiteX61" fmla="*/ 1384495 w 1544257"/>
              <a:gd name="connsiteY61" fmla="*/ 336407 h 1304296"/>
              <a:gd name="connsiteX62" fmla="*/ 1377352 w 1544257"/>
              <a:gd name="connsiteY62" fmla="*/ 369744 h 1304296"/>
              <a:gd name="connsiteX63" fmla="*/ 1355920 w 1544257"/>
              <a:gd name="connsiteY63" fmla="*/ 379269 h 1304296"/>
              <a:gd name="connsiteX64" fmla="*/ 1327345 w 1544257"/>
              <a:gd name="connsiteY64" fmla="*/ 403082 h 1304296"/>
              <a:gd name="connsiteX65" fmla="*/ 1279721 w 1544257"/>
              <a:gd name="connsiteY65" fmla="*/ 417368 h 1304296"/>
              <a:gd name="connsiteX66" fmla="*/ 1279720 w 1544257"/>
              <a:gd name="connsiteY66" fmla="*/ 464994 h 1304296"/>
              <a:gd name="connsiteX67" fmla="*/ 1313058 w 1544257"/>
              <a:gd name="connsiteY67" fmla="*/ 464994 h 1304296"/>
              <a:gd name="connsiteX68" fmla="*/ 1341634 w 1544257"/>
              <a:gd name="connsiteY68" fmla="*/ 491187 h 1304296"/>
              <a:gd name="connsiteX69" fmla="*/ 1334489 w 1544257"/>
              <a:gd name="connsiteY69" fmla="*/ 529288 h 1304296"/>
              <a:gd name="connsiteX70" fmla="*/ 1363065 w 1544257"/>
              <a:gd name="connsiteY70" fmla="*/ 545955 h 1304296"/>
              <a:gd name="connsiteX71" fmla="*/ 1355920 w 1544257"/>
              <a:gd name="connsiteY71" fmla="*/ 588819 h 1304296"/>
              <a:gd name="connsiteX72" fmla="*/ 1370208 w 1544257"/>
              <a:gd name="connsiteY72" fmla="*/ 629299 h 1304296"/>
              <a:gd name="connsiteX73" fmla="*/ 1322584 w 1544257"/>
              <a:gd name="connsiteY73" fmla="*/ 684068 h 1304296"/>
              <a:gd name="connsiteX74" fmla="*/ 1294009 w 1544257"/>
              <a:gd name="connsiteY74" fmla="*/ 736456 h 1304296"/>
              <a:gd name="connsiteX75" fmla="*/ 1260673 w 1544257"/>
              <a:gd name="connsiteY75" fmla="*/ 722168 h 1304296"/>
              <a:gd name="connsiteX76" fmla="*/ 1227334 w 1544257"/>
              <a:gd name="connsiteY76" fmla="*/ 724549 h 1304296"/>
              <a:gd name="connsiteX77" fmla="*/ 1177328 w 1544257"/>
              <a:gd name="connsiteY77" fmla="*/ 748362 h 1304296"/>
              <a:gd name="connsiteX78" fmla="*/ 1153515 w 1544257"/>
              <a:gd name="connsiteY78" fmla="*/ 762649 h 1304296"/>
              <a:gd name="connsiteX79" fmla="*/ 1084461 w 1544257"/>
              <a:gd name="connsiteY79" fmla="*/ 779318 h 1304296"/>
              <a:gd name="connsiteX80" fmla="*/ 1063028 w 1544257"/>
              <a:gd name="connsiteY80" fmla="*/ 810274 h 1304296"/>
              <a:gd name="connsiteX81" fmla="*/ 1060646 w 1544257"/>
              <a:gd name="connsiteY81" fmla="*/ 888856 h 1304296"/>
              <a:gd name="connsiteX82" fmla="*/ 1063030 w 1544257"/>
              <a:gd name="connsiteY82" fmla="*/ 915048 h 1304296"/>
              <a:gd name="connsiteX83" fmla="*/ 963015 w 1544257"/>
              <a:gd name="connsiteY83" fmla="*/ 965056 h 1304296"/>
              <a:gd name="connsiteX84" fmla="*/ 920153 w 1544257"/>
              <a:gd name="connsiteY84" fmla="*/ 965056 h 1304296"/>
              <a:gd name="connsiteX85" fmla="*/ 829667 w 1544257"/>
              <a:gd name="connsiteY85" fmla="*/ 1000773 h 1304296"/>
              <a:gd name="connsiteX86" fmla="*/ 808234 w 1544257"/>
              <a:gd name="connsiteY86" fmla="*/ 1041256 h 1304296"/>
              <a:gd name="connsiteX87" fmla="*/ 808236 w 1544257"/>
              <a:gd name="connsiteY87" fmla="*/ 1091262 h 1304296"/>
              <a:gd name="connsiteX88" fmla="*/ 758228 w 1544257"/>
              <a:gd name="connsiteY88" fmla="*/ 1131743 h 1304296"/>
              <a:gd name="connsiteX89" fmla="*/ 741561 w 1544257"/>
              <a:gd name="connsiteY89" fmla="*/ 1162699 h 1304296"/>
              <a:gd name="connsiteX90" fmla="*/ 743940 w 1544257"/>
              <a:gd name="connsiteY90" fmla="*/ 1184131 h 1304296"/>
              <a:gd name="connsiteX91" fmla="*/ 777278 w 1544257"/>
              <a:gd name="connsiteY91" fmla="*/ 1179368 h 1304296"/>
              <a:gd name="connsiteX92" fmla="*/ 801092 w 1544257"/>
              <a:gd name="connsiteY92" fmla="*/ 1203180 h 1304296"/>
              <a:gd name="connsiteX93" fmla="*/ 789184 w 1544257"/>
              <a:gd name="connsiteY93" fmla="*/ 1236518 h 1304296"/>
              <a:gd name="connsiteX94" fmla="*/ 786803 w 1544257"/>
              <a:gd name="connsiteY94" fmla="*/ 1274618 h 1304296"/>
              <a:gd name="connsiteX95" fmla="*/ 755845 w 1544257"/>
              <a:gd name="connsiteY95" fmla="*/ 1291288 h 1304296"/>
              <a:gd name="connsiteX96" fmla="*/ 708223 w 1544257"/>
              <a:gd name="connsiteY96" fmla="*/ 1303193 h 1304296"/>
              <a:gd name="connsiteX97" fmla="*/ 662979 w 1544257"/>
              <a:gd name="connsiteY97" fmla="*/ 1255568 h 1304296"/>
              <a:gd name="connsiteX98" fmla="*/ 662977 w 1544257"/>
              <a:gd name="connsiteY98" fmla="*/ 1210325 h 1304296"/>
              <a:gd name="connsiteX99" fmla="*/ 646309 w 1544257"/>
              <a:gd name="connsiteY99" fmla="*/ 1176987 h 1304296"/>
              <a:gd name="connsiteX100" fmla="*/ 617733 w 1544257"/>
              <a:gd name="connsiteY100" fmla="*/ 1153174 h 1304296"/>
              <a:gd name="connsiteX101" fmla="*/ 572490 w 1544257"/>
              <a:gd name="connsiteY101" fmla="*/ 1115074 h 1304296"/>
              <a:gd name="connsiteX102" fmla="*/ 536770 w 1544257"/>
              <a:gd name="connsiteY102" fmla="*/ 1076975 h 1304296"/>
              <a:gd name="connsiteX103" fmla="*/ 484384 w 1544257"/>
              <a:gd name="connsiteY103" fmla="*/ 1069830 h 1304296"/>
              <a:gd name="connsiteX104" fmla="*/ 491527 w 1544257"/>
              <a:gd name="connsiteY104" fmla="*/ 1026969 h 1304296"/>
              <a:gd name="connsiteX105" fmla="*/ 460572 w 1544257"/>
              <a:gd name="connsiteY105" fmla="*/ 991249 h 1304296"/>
              <a:gd name="connsiteX106" fmla="*/ 427233 w 1544257"/>
              <a:gd name="connsiteY106" fmla="*/ 953150 h 1304296"/>
              <a:gd name="connsiteX107" fmla="*/ 424854 w 1544257"/>
              <a:gd name="connsiteY107" fmla="*/ 926956 h 1304296"/>
              <a:gd name="connsiteX108" fmla="*/ 379608 w 1544257"/>
              <a:gd name="connsiteY108" fmla="*/ 917432 h 1304296"/>
              <a:gd name="connsiteX109" fmla="*/ 351033 w 1544257"/>
              <a:gd name="connsiteY109" fmla="*/ 884094 h 1304296"/>
              <a:gd name="connsiteX110" fmla="*/ 305789 w 1544257"/>
              <a:gd name="connsiteY110" fmla="*/ 872188 h 1304296"/>
              <a:gd name="connsiteX111" fmla="*/ 281977 w 1544257"/>
              <a:gd name="connsiteY111" fmla="*/ 903144 h 1304296"/>
              <a:gd name="connsiteX112" fmla="*/ 234355 w 1544257"/>
              <a:gd name="connsiteY112" fmla="*/ 893618 h 1304296"/>
              <a:gd name="connsiteX113" fmla="*/ 203395 w 1544257"/>
              <a:gd name="connsiteY113" fmla="*/ 869807 h 1304296"/>
              <a:gd name="connsiteX114" fmla="*/ 167680 w 1544257"/>
              <a:gd name="connsiteY114" fmla="*/ 881712 h 1304296"/>
              <a:gd name="connsiteX115" fmla="*/ 158152 w 1544257"/>
              <a:gd name="connsiteY115" fmla="*/ 876950 h 1304296"/>
              <a:gd name="connsiteX116" fmla="*/ 141486 w 1544257"/>
              <a:gd name="connsiteY116" fmla="*/ 824562 h 1304296"/>
              <a:gd name="connsiteX117" fmla="*/ 103383 w 1544257"/>
              <a:gd name="connsiteY117" fmla="*/ 788844 h 1304296"/>
              <a:gd name="connsiteX118" fmla="*/ 72427 w 1544257"/>
              <a:gd name="connsiteY118" fmla="*/ 748363 h 1304296"/>
              <a:gd name="connsiteX119" fmla="*/ 53375 w 1544257"/>
              <a:gd name="connsiteY119" fmla="*/ 722168 h 1304296"/>
              <a:gd name="connsiteX120" fmla="*/ 17657 w 1544257"/>
              <a:gd name="connsiteY120" fmla="*/ 693594 h 1304296"/>
              <a:gd name="connsiteX121" fmla="*/ 992 w 1544257"/>
              <a:gd name="connsiteY121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27269 w 1544257"/>
              <a:gd name="connsiteY25" fmla="*/ 381650 h 1304296"/>
              <a:gd name="connsiteX26" fmla="*/ 793948 w 1544257"/>
              <a:gd name="connsiteY26" fmla="*/ 384029 h 1304296"/>
              <a:gd name="connsiteX27" fmla="*/ 820139 w 1544257"/>
              <a:gd name="connsiteY27" fmla="*/ 434038 h 1304296"/>
              <a:gd name="connsiteX28" fmla="*/ 805852 w 1544257"/>
              <a:gd name="connsiteY28" fmla="*/ 460232 h 1304296"/>
              <a:gd name="connsiteX29" fmla="*/ 839189 w 1544257"/>
              <a:gd name="connsiteY29" fmla="*/ 495950 h 1304296"/>
              <a:gd name="connsiteX30" fmla="*/ 865383 w 1544257"/>
              <a:gd name="connsiteY30" fmla="*/ 495950 h 1304296"/>
              <a:gd name="connsiteX31" fmla="*/ 898722 w 1544257"/>
              <a:gd name="connsiteY31" fmla="*/ 464993 h 1304296"/>
              <a:gd name="connsiteX32" fmla="*/ 943964 w 1544257"/>
              <a:gd name="connsiteY32" fmla="*/ 472138 h 1304296"/>
              <a:gd name="connsiteX33" fmla="*/ 1001114 w 1544257"/>
              <a:gd name="connsiteY33" fmla="*/ 457850 h 1304296"/>
              <a:gd name="connsiteX34" fmla="*/ 1032073 w 1544257"/>
              <a:gd name="connsiteY34" fmla="*/ 429272 h 1304296"/>
              <a:gd name="connsiteX35" fmla="*/ 1096364 w 1544257"/>
              <a:gd name="connsiteY35" fmla="*/ 412607 h 1304296"/>
              <a:gd name="connsiteX36" fmla="*/ 1153514 w 1544257"/>
              <a:gd name="connsiteY36" fmla="*/ 417368 h 1304296"/>
              <a:gd name="connsiteX37" fmla="*/ 1220190 w 1544257"/>
              <a:gd name="connsiteY37" fmla="*/ 345931 h 1304296"/>
              <a:gd name="connsiteX38" fmla="*/ 1270195 w 1544257"/>
              <a:gd name="connsiteY38" fmla="*/ 334025 h 1304296"/>
              <a:gd name="connsiteX39" fmla="*/ 1315440 w 1544257"/>
              <a:gd name="connsiteY39" fmla="*/ 298306 h 1304296"/>
              <a:gd name="connsiteX40" fmla="*/ 1315439 w 1544257"/>
              <a:gd name="connsiteY40" fmla="*/ 257825 h 1304296"/>
              <a:gd name="connsiteX41" fmla="*/ 1310677 w 1544257"/>
              <a:gd name="connsiteY41" fmla="*/ 229250 h 1304296"/>
              <a:gd name="connsiteX42" fmla="*/ 1303533 w 1544257"/>
              <a:gd name="connsiteY42" fmla="*/ 200675 h 1304296"/>
              <a:gd name="connsiteX43" fmla="*/ 1320202 w 1544257"/>
              <a:gd name="connsiteY43" fmla="*/ 160194 h 1304296"/>
              <a:gd name="connsiteX44" fmla="*/ 1310677 w 1544257"/>
              <a:gd name="connsiteY44" fmla="*/ 117331 h 1304296"/>
              <a:gd name="connsiteX45" fmla="*/ 1332108 w 1544257"/>
              <a:gd name="connsiteY45" fmla="*/ 57800 h 1304296"/>
              <a:gd name="connsiteX46" fmla="*/ 1322584 w 1544257"/>
              <a:gd name="connsiteY46" fmla="*/ 10175 h 1304296"/>
              <a:gd name="connsiteX47" fmla="*/ 1360684 w 1544257"/>
              <a:gd name="connsiteY47" fmla="*/ 5412 h 1304296"/>
              <a:gd name="connsiteX48" fmla="*/ 1377353 w 1544257"/>
              <a:gd name="connsiteY48" fmla="*/ 649 h 1304296"/>
              <a:gd name="connsiteX49" fmla="*/ 1465459 w 1544257"/>
              <a:gd name="connsiteY49" fmla="*/ 19699 h 1304296"/>
              <a:gd name="connsiteX50" fmla="*/ 1496415 w 1544257"/>
              <a:gd name="connsiteY50" fmla="*/ 41131 h 1304296"/>
              <a:gd name="connsiteX51" fmla="*/ 1522610 w 1544257"/>
              <a:gd name="connsiteY51" fmla="*/ 57798 h 1304296"/>
              <a:gd name="connsiteX52" fmla="*/ 1544040 w 1544257"/>
              <a:gd name="connsiteY52" fmla="*/ 74468 h 1304296"/>
              <a:gd name="connsiteX53" fmla="*/ 1524990 w 1544257"/>
              <a:gd name="connsiteY53" fmla="*/ 117331 h 1304296"/>
              <a:gd name="connsiteX54" fmla="*/ 1522609 w 1544257"/>
              <a:gd name="connsiteY54" fmla="*/ 172099 h 1304296"/>
              <a:gd name="connsiteX55" fmla="*/ 1508321 w 1544257"/>
              <a:gd name="connsiteY55" fmla="*/ 229249 h 1304296"/>
              <a:gd name="connsiteX56" fmla="*/ 1510703 w 1544257"/>
              <a:gd name="connsiteY56" fmla="*/ 238774 h 1304296"/>
              <a:gd name="connsiteX57" fmla="*/ 1541659 w 1544257"/>
              <a:gd name="connsiteY57" fmla="*/ 245918 h 1304296"/>
              <a:gd name="connsiteX58" fmla="*/ 1529753 w 1544257"/>
              <a:gd name="connsiteY58" fmla="*/ 276874 h 1304296"/>
              <a:gd name="connsiteX59" fmla="*/ 1496415 w 1544257"/>
              <a:gd name="connsiteY59" fmla="*/ 298306 h 1304296"/>
              <a:gd name="connsiteX60" fmla="*/ 1474984 w 1544257"/>
              <a:gd name="connsiteY60" fmla="*/ 319737 h 1304296"/>
              <a:gd name="connsiteX61" fmla="*/ 1421087 w 1544257"/>
              <a:gd name="connsiteY61" fmla="*/ 307094 h 1304296"/>
              <a:gd name="connsiteX62" fmla="*/ 1384495 w 1544257"/>
              <a:gd name="connsiteY62" fmla="*/ 336407 h 1304296"/>
              <a:gd name="connsiteX63" fmla="*/ 1377352 w 1544257"/>
              <a:gd name="connsiteY63" fmla="*/ 369744 h 1304296"/>
              <a:gd name="connsiteX64" fmla="*/ 1355920 w 1544257"/>
              <a:gd name="connsiteY64" fmla="*/ 379269 h 1304296"/>
              <a:gd name="connsiteX65" fmla="*/ 1327345 w 1544257"/>
              <a:gd name="connsiteY65" fmla="*/ 403082 h 1304296"/>
              <a:gd name="connsiteX66" fmla="*/ 1279721 w 1544257"/>
              <a:gd name="connsiteY66" fmla="*/ 417368 h 1304296"/>
              <a:gd name="connsiteX67" fmla="*/ 1279720 w 1544257"/>
              <a:gd name="connsiteY67" fmla="*/ 464994 h 1304296"/>
              <a:gd name="connsiteX68" fmla="*/ 1313058 w 1544257"/>
              <a:gd name="connsiteY68" fmla="*/ 464994 h 1304296"/>
              <a:gd name="connsiteX69" fmla="*/ 1341634 w 1544257"/>
              <a:gd name="connsiteY69" fmla="*/ 491187 h 1304296"/>
              <a:gd name="connsiteX70" fmla="*/ 1334489 w 1544257"/>
              <a:gd name="connsiteY70" fmla="*/ 529288 h 1304296"/>
              <a:gd name="connsiteX71" fmla="*/ 1363065 w 1544257"/>
              <a:gd name="connsiteY71" fmla="*/ 545955 h 1304296"/>
              <a:gd name="connsiteX72" fmla="*/ 1355920 w 1544257"/>
              <a:gd name="connsiteY72" fmla="*/ 588819 h 1304296"/>
              <a:gd name="connsiteX73" fmla="*/ 1370208 w 1544257"/>
              <a:gd name="connsiteY73" fmla="*/ 629299 h 1304296"/>
              <a:gd name="connsiteX74" fmla="*/ 1322584 w 1544257"/>
              <a:gd name="connsiteY74" fmla="*/ 684068 h 1304296"/>
              <a:gd name="connsiteX75" fmla="*/ 1294009 w 1544257"/>
              <a:gd name="connsiteY75" fmla="*/ 736456 h 1304296"/>
              <a:gd name="connsiteX76" fmla="*/ 1260673 w 1544257"/>
              <a:gd name="connsiteY76" fmla="*/ 722168 h 1304296"/>
              <a:gd name="connsiteX77" fmla="*/ 1227334 w 1544257"/>
              <a:gd name="connsiteY77" fmla="*/ 724549 h 1304296"/>
              <a:gd name="connsiteX78" fmla="*/ 1177328 w 1544257"/>
              <a:gd name="connsiteY78" fmla="*/ 748362 h 1304296"/>
              <a:gd name="connsiteX79" fmla="*/ 1153515 w 1544257"/>
              <a:gd name="connsiteY79" fmla="*/ 762649 h 1304296"/>
              <a:gd name="connsiteX80" fmla="*/ 1084461 w 1544257"/>
              <a:gd name="connsiteY80" fmla="*/ 779318 h 1304296"/>
              <a:gd name="connsiteX81" fmla="*/ 1063028 w 1544257"/>
              <a:gd name="connsiteY81" fmla="*/ 810274 h 1304296"/>
              <a:gd name="connsiteX82" fmla="*/ 1060646 w 1544257"/>
              <a:gd name="connsiteY82" fmla="*/ 888856 h 1304296"/>
              <a:gd name="connsiteX83" fmla="*/ 1063030 w 1544257"/>
              <a:gd name="connsiteY83" fmla="*/ 915048 h 1304296"/>
              <a:gd name="connsiteX84" fmla="*/ 963015 w 1544257"/>
              <a:gd name="connsiteY84" fmla="*/ 965056 h 1304296"/>
              <a:gd name="connsiteX85" fmla="*/ 920153 w 1544257"/>
              <a:gd name="connsiteY85" fmla="*/ 965056 h 1304296"/>
              <a:gd name="connsiteX86" fmla="*/ 829667 w 1544257"/>
              <a:gd name="connsiteY86" fmla="*/ 1000773 h 1304296"/>
              <a:gd name="connsiteX87" fmla="*/ 808234 w 1544257"/>
              <a:gd name="connsiteY87" fmla="*/ 1041256 h 1304296"/>
              <a:gd name="connsiteX88" fmla="*/ 808236 w 1544257"/>
              <a:gd name="connsiteY88" fmla="*/ 1091262 h 1304296"/>
              <a:gd name="connsiteX89" fmla="*/ 758228 w 1544257"/>
              <a:gd name="connsiteY89" fmla="*/ 1131743 h 1304296"/>
              <a:gd name="connsiteX90" fmla="*/ 741561 w 1544257"/>
              <a:gd name="connsiteY90" fmla="*/ 1162699 h 1304296"/>
              <a:gd name="connsiteX91" fmla="*/ 743940 w 1544257"/>
              <a:gd name="connsiteY91" fmla="*/ 1184131 h 1304296"/>
              <a:gd name="connsiteX92" fmla="*/ 777278 w 1544257"/>
              <a:gd name="connsiteY92" fmla="*/ 1179368 h 1304296"/>
              <a:gd name="connsiteX93" fmla="*/ 801092 w 1544257"/>
              <a:gd name="connsiteY93" fmla="*/ 1203180 h 1304296"/>
              <a:gd name="connsiteX94" fmla="*/ 789184 w 1544257"/>
              <a:gd name="connsiteY94" fmla="*/ 1236518 h 1304296"/>
              <a:gd name="connsiteX95" fmla="*/ 786803 w 1544257"/>
              <a:gd name="connsiteY95" fmla="*/ 1274618 h 1304296"/>
              <a:gd name="connsiteX96" fmla="*/ 755845 w 1544257"/>
              <a:gd name="connsiteY96" fmla="*/ 1291288 h 1304296"/>
              <a:gd name="connsiteX97" fmla="*/ 708223 w 1544257"/>
              <a:gd name="connsiteY97" fmla="*/ 1303193 h 1304296"/>
              <a:gd name="connsiteX98" fmla="*/ 662979 w 1544257"/>
              <a:gd name="connsiteY98" fmla="*/ 1255568 h 1304296"/>
              <a:gd name="connsiteX99" fmla="*/ 662977 w 1544257"/>
              <a:gd name="connsiteY99" fmla="*/ 1210325 h 1304296"/>
              <a:gd name="connsiteX100" fmla="*/ 646309 w 1544257"/>
              <a:gd name="connsiteY100" fmla="*/ 1176987 h 1304296"/>
              <a:gd name="connsiteX101" fmla="*/ 617733 w 1544257"/>
              <a:gd name="connsiteY101" fmla="*/ 1153174 h 1304296"/>
              <a:gd name="connsiteX102" fmla="*/ 572490 w 1544257"/>
              <a:gd name="connsiteY102" fmla="*/ 1115074 h 1304296"/>
              <a:gd name="connsiteX103" fmla="*/ 536770 w 1544257"/>
              <a:gd name="connsiteY103" fmla="*/ 1076975 h 1304296"/>
              <a:gd name="connsiteX104" fmla="*/ 484384 w 1544257"/>
              <a:gd name="connsiteY104" fmla="*/ 1069830 h 1304296"/>
              <a:gd name="connsiteX105" fmla="*/ 491527 w 1544257"/>
              <a:gd name="connsiteY105" fmla="*/ 1026969 h 1304296"/>
              <a:gd name="connsiteX106" fmla="*/ 460572 w 1544257"/>
              <a:gd name="connsiteY106" fmla="*/ 991249 h 1304296"/>
              <a:gd name="connsiteX107" fmla="*/ 427233 w 1544257"/>
              <a:gd name="connsiteY107" fmla="*/ 953150 h 1304296"/>
              <a:gd name="connsiteX108" fmla="*/ 424854 w 1544257"/>
              <a:gd name="connsiteY108" fmla="*/ 926956 h 1304296"/>
              <a:gd name="connsiteX109" fmla="*/ 379608 w 1544257"/>
              <a:gd name="connsiteY109" fmla="*/ 917432 h 1304296"/>
              <a:gd name="connsiteX110" fmla="*/ 351033 w 1544257"/>
              <a:gd name="connsiteY110" fmla="*/ 884094 h 1304296"/>
              <a:gd name="connsiteX111" fmla="*/ 305789 w 1544257"/>
              <a:gd name="connsiteY111" fmla="*/ 872188 h 1304296"/>
              <a:gd name="connsiteX112" fmla="*/ 281977 w 1544257"/>
              <a:gd name="connsiteY112" fmla="*/ 903144 h 1304296"/>
              <a:gd name="connsiteX113" fmla="*/ 234355 w 1544257"/>
              <a:gd name="connsiteY113" fmla="*/ 893618 h 1304296"/>
              <a:gd name="connsiteX114" fmla="*/ 203395 w 1544257"/>
              <a:gd name="connsiteY114" fmla="*/ 869807 h 1304296"/>
              <a:gd name="connsiteX115" fmla="*/ 167680 w 1544257"/>
              <a:gd name="connsiteY115" fmla="*/ 881712 h 1304296"/>
              <a:gd name="connsiteX116" fmla="*/ 158152 w 1544257"/>
              <a:gd name="connsiteY116" fmla="*/ 876950 h 1304296"/>
              <a:gd name="connsiteX117" fmla="*/ 141486 w 1544257"/>
              <a:gd name="connsiteY117" fmla="*/ 824562 h 1304296"/>
              <a:gd name="connsiteX118" fmla="*/ 103383 w 1544257"/>
              <a:gd name="connsiteY118" fmla="*/ 788844 h 1304296"/>
              <a:gd name="connsiteX119" fmla="*/ 72427 w 1544257"/>
              <a:gd name="connsiteY119" fmla="*/ 748363 h 1304296"/>
              <a:gd name="connsiteX120" fmla="*/ 53375 w 1544257"/>
              <a:gd name="connsiteY120" fmla="*/ 722168 h 1304296"/>
              <a:gd name="connsiteX121" fmla="*/ 17657 w 1544257"/>
              <a:gd name="connsiteY121" fmla="*/ 693594 h 1304296"/>
              <a:gd name="connsiteX122" fmla="*/ 992 w 1544257"/>
              <a:gd name="connsiteY122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27269 w 1544257"/>
              <a:gd name="connsiteY25" fmla="*/ 381650 h 1304296"/>
              <a:gd name="connsiteX26" fmla="*/ 753463 w 1544257"/>
              <a:gd name="connsiteY26" fmla="*/ 398319 h 1304296"/>
              <a:gd name="connsiteX27" fmla="*/ 793948 w 1544257"/>
              <a:gd name="connsiteY27" fmla="*/ 384029 h 1304296"/>
              <a:gd name="connsiteX28" fmla="*/ 820139 w 1544257"/>
              <a:gd name="connsiteY28" fmla="*/ 434038 h 1304296"/>
              <a:gd name="connsiteX29" fmla="*/ 805852 w 1544257"/>
              <a:gd name="connsiteY29" fmla="*/ 460232 h 1304296"/>
              <a:gd name="connsiteX30" fmla="*/ 839189 w 1544257"/>
              <a:gd name="connsiteY30" fmla="*/ 495950 h 1304296"/>
              <a:gd name="connsiteX31" fmla="*/ 865383 w 1544257"/>
              <a:gd name="connsiteY31" fmla="*/ 495950 h 1304296"/>
              <a:gd name="connsiteX32" fmla="*/ 898722 w 1544257"/>
              <a:gd name="connsiteY32" fmla="*/ 464993 h 1304296"/>
              <a:gd name="connsiteX33" fmla="*/ 943964 w 1544257"/>
              <a:gd name="connsiteY33" fmla="*/ 472138 h 1304296"/>
              <a:gd name="connsiteX34" fmla="*/ 1001114 w 1544257"/>
              <a:gd name="connsiteY34" fmla="*/ 457850 h 1304296"/>
              <a:gd name="connsiteX35" fmla="*/ 1032073 w 1544257"/>
              <a:gd name="connsiteY35" fmla="*/ 429272 h 1304296"/>
              <a:gd name="connsiteX36" fmla="*/ 1096364 w 1544257"/>
              <a:gd name="connsiteY36" fmla="*/ 412607 h 1304296"/>
              <a:gd name="connsiteX37" fmla="*/ 1153514 w 1544257"/>
              <a:gd name="connsiteY37" fmla="*/ 417368 h 1304296"/>
              <a:gd name="connsiteX38" fmla="*/ 1220190 w 1544257"/>
              <a:gd name="connsiteY38" fmla="*/ 345931 h 1304296"/>
              <a:gd name="connsiteX39" fmla="*/ 1270195 w 1544257"/>
              <a:gd name="connsiteY39" fmla="*/ 334025 h 1304296"/>
              <a:gd name="connsiteX40" fmla="*/ 1315440 w 1544257"/>
              <a:gd name="connsiteY40" fmla="*/ 298306 h 1304296"/>
              <a:gd name="connsiteX41" fmla="*/ 1315439 w 1544257"/>
              <a:gd name="connsiteY41" fmla="*/ 257825 h 1304296"/>
              <a:gd name="connsiteX42" fmla="*/ 1310677 w 1544257"/>
              <a:gd name="connsiteY42" fmla="*/ 229250 h 1304296"/>
              <a:gd name="connsiteX43" fmla="*/ 1303533 w 1544257"/>
              <a:gd name="connsiteY43" fmla="*/ 200675 h 1304296"/>
              <a:gd name="connsiteX44" fmla="*/ 1320202 w 1544257"/>
              <a:gd name="connsiteY44" fmla="*/ 160194 h 1304296"/>
              <a:gd name="connsiteX45" fmla="*/ 1310677 w 1544257"/>
              <a:gd name="connsiteY45" fmla="*/ 117331 h 1304296"/>
              <a:gd name="connsiteX46" fmla="*/ 1332108 w 1544257"/>
              <a:gd name="connsiteY46" fmla="*/ 57800 h 1304296"/>
              <a:gd name="connsiteX47" fmla="*/ 1322584 w 1544257"/>
              <a:gd name="connsiteY47" fmla="*/ 10175 h 1304296"/>
              <a:gd name="connsiteX48" fmla="*/ 1360684 w 1544257"/>
              <a:gd name="connsiteY48" fmla="*/ 5412 h 1304296"/>
              <a:gd name="connsiteX49" fmla="*/ 1377353 w 1544257"/>
              <a:gd name="connsiteY49" fmla="*/ 649 h 1304296"/>
              <a:gd name="connsiteX50" fmla="*/ 1465459 w 1544257"/>
              <a:gd name="connsiteY50" fmla="*/ 19699 h 1304296"/>
              <a:gd name="connsiteX51" fmla="*/ 1496415 w 1544257"/>
              <a:gd name="connsiteY51" fmla="*/ 41131 h 1304296"/>
              <a:gd name="connsiteX52" fmla="*/ 1522610 w 1544257"/>
              <a:gd name="connsiteY52" fmla="*/ 57798 h 1304296"/>
              <a:gd name="connsiteX53" fmla="*/ 1544040 w 1544257"/>
              <a:gd name="connsiteY53" fmla="*/ 74468 h 1304296"/>
              <a:gd name="connsiteX54" fmla="*/ 1524990 w 1544257"/>
              <a:gd name="connsiteY54" fmla="*/ 117331 h 1304296"/>
              <a:gd name="connsiteX55" fmla="*/ 1522609 w 1544257"/>
              <a:gd name="connsiteY55" fmla="*/ 172099 h 1304296"/>
              <a:gd name="connsiteX56" fmla="*/ 1508321 w 1544257"/>
              <a:gd name="connsiteY56" fmla="*/ 229249 h 1304296"/>
              <a:gd name="connsiteX57" fmla="*/ 1510703 w 1544257"/>
              <a:gd name="connsiteY57" fmla="*/ 238774 h 1304296"/>
              <a:gd name="connsiteX58" fmla="*/ 1541659 w 1544257"/>
              <a:gd name="connsiteY58" fmla="*/ 245918 h 1304296"/>
              <a:gd name="connsiteX59" fmla="*/ 1529753 w 1544257"/>
              <a:gd name="connsiteY59" fmla="*/ 276874 h 1304296"/>
              <a:gd name="connsiteX60" fmla="*/ 1496415 w 1544257"/>
              <a:gd name="connsiteY60" fmla="*/ 298306 h 1304296"/>
              <a:gd name="connsiteX61" fmla="*/ 1474984 w 1544257"/>
              <a:gd name="connsiteY61" fmla="*/ 319737 h 1304296"/>
              <a:gd name="connsiteX62" fmla="*/ 1421087 w 1544257"/>
              <a:gd name="connsiteY62" fmla="*/ 307094 h 1304296"/>
              <a:gd name="connsiteX63" fmla="*/ 1384495 w 1544257"/>
              <a:gd name="connsiteY63" fmla="*/ 336407 h 1304296"/>
              <a:gd name="connsiteX64" fmla="*/ 1377352 w 1544257"/>
              <a:gd name="connsiteY64" fmla="*/ 369744 h 1304296"/>
              <a:gd name="connsiteX65" fmla="*/ 1355920 w 1544257"/>
              <a:gd name="connsiteY65" fmla="*/ 379269 h 1304296"/>
              <a:gd name="connsiteX66" fmla="*/ 1327345 w 1544257"/>
              <a:gd name="connsiteY66" fmla="*/ 403082 h 1304296"/>
              <a:gd name="connsiteX67" fmla="*/ 1279721 w 1544257"/>
              <a:gd name="connsiteY67" fmla="*/ 417368 h 1304296"/>
              <a:gd name="connsiteX68" fmla="*/ 1279720 w 1544257"/>
              <a:gd name="connsiteY68" fmla="*/ 464994 h 1304296"/>
              <a:gd name="connsiteX69" fmla="*/ 1313058 w 1544257"/>
              <a:gd name="connsiteY69" fmla="*/ 464994 h 1304296"/>
              <a:gd name="connsiteX70" fmla="*/ 1341634 w 1544257"/>
              <a:gd name="connsiteY70" fmla="*/ 491187 h 1304296"/>
              <a:gd name="connsiteX71" fmla="*/ 1334489 w 1544257"/>
              <a:gd name="connsiteY71" fmla="*/ 529288 h 1304296"/>
              <a:gd name="connsiteX72" fmla="*/ 1363065 w 1544257"/>
              <a:gd name="connsiteY72" fmla="*/ 545955 h 1304296"/>
              <a:gd name="connsiteX73" fmla="*/ 1355920 w 1544257"/>
              <a:gd name="connsiteY73" fmla="*/ 588819 h 1304296"/>
              <a:gd name="connsiteX74" fmla="*/ 1370208 w 1544257"/>
              <a:gd name="connsiteY74" fmla="*/ 629299 h 1304296"/>
              <a:gd name="connsiteX75" fmla="*/ 1322584 w 1544257"/>
              <a:gd name="connsiteY75" fmla="*/ 684068 h 1304296"/>
              <a:gd name="connsiteX76" fmla="*/ 1294009 w 1544257"/>
              <a:gd name="connsiteY76" fmla="*/ 736456 h 1304296"/>
              <a:gd name="connsiteX77" fmla="*/ 1260673 w 1544257"/>
              <a:gd name="connsiteY77" fmla="*/ 722168 h 1304296"/>
              <a:gd name="connsiteX78" fmla="*/ 1227334 w 1544257"/>
              <a:gd name="connsiteY78" fmla="*/ 724549 h 1304296"/>
              <a:gd name="connsiteX79" fmla="*/ 1177328 w 1544257"/>
              <a:gd name="connsiteY79" fmla="*/ 748362 h 1304296"/>
              <a:gd name="connsiteX80" fmla="*/ 1153515 w 1544257"/>
              <a:gd name="connsiteY80" fmla="*/ 762649 h 1304296"/>
              <a:gd name="connsiteX81" fmla="*/ 1084461 w 1544257"/>
              <a:gd name="connsiteY81" fmla="*/ 779318 h 1304296"/>
              <a:gd name="connsiteX82" fmla="*/ 1063028 w 1544257"/>
              <a:gd name="connsiteY82" fmla="*/ 810274 h 1304296"/>
              <a:gd name="connsiteX83" fmla="*/ 1060646 w 1544257"/>
              <a:gd name="connsiteY83" fmla="*/ 888856 h 1304296"/>
              <a:gd name="connsiteX84" fmla="*/ 1063030 w 1544257"/>
              <a:gd name="connsiteY84" fmla="*/ 915048 h 1304296"/>
              <a:gd name="connsiteX85" fmla="*/ 963015 w 1544257"/>
              <a:gd name="connsiteY85" fmla="*/ 965056 h 1304296"/>
              <a:gd name="connsiteX86" fmla="*/ 920153 w 1544257"/>
              <a:gd name="connsiteY86" fmla="*/ 965056 h 1304296"/>
              <a:gd name="connsiteX87" fmla="*/ 829667 w 1544257"/>
              <a:gd name="connsiteY87" fmla="*/ 1000773 h 1304296"/>
              <a:gd name="connsiteX88" fmla="*/ 808234 w 1544257"/>
              <a:gd name="connsiteY88" fmla="*/ 1041256 h 1304296"/>
              <a:gd name="connsiteX89" fmla="*/ 808236 w 1544257"/>
              <a:gd name="connsiteY89" fmla="*/ 1091262 h 1304296"/>
              <a:gd name="connsiteX90" fmla="*/ 758228 w 1544257"/>
              <a:gd name="connsiteY90" fmla="*/ 1131743 h 1304296"/>
              <a:gd name="connsiteX91" fmla="*/ 741561 w 1544257"/>
              <a:gd name="connsiteY91" fmla="*/ 1162699 h 1304296"/>
              <a:gd name="connsiteX92" fmla="*/ 743940 w 1544257"/>
              <a:gd name="connsiteY92" fmla="*/ 1184131 h 1304296"/>
              <a:gd name="connsiteX93" fmla="*/ 777278 w 1544257"/>
              <a:gd name="connsiteY93" fmla="*/ 1179368 h 1304296"/>
              <a:gd name="connsiteX94" fmla="*/ 801092 w 1544257"/>
              <a:gd name="connsiteY94" fmla="*/ 1203180 h 1304296"/>
              <a:gd name="connsiteX95" fmla="*/ 789184 w 1544257"/>
              <a:gd name="connsiteY95" fmla="*/ 1236518 h 1304296"/>
              <a:gd name="connsiteX96" fmla="*/ 786803 w 1544257"/>
              <a:gd name="connsiteY96" fmla="*/ 1274618 h 1304296"/>
              <a:gd name="connsiteX97" fmla="*/ 755845 w 1544257"/>
              <a:gd name="connsiteY97" fmla="*/ 1291288 h 1304296"/>
              <a:gd name="connsiteX98" fmla="*/ 708223 w 1544257"/>
              <a:gd name="connsiteY98" fmla="*/ 1303193 h 1304296"/>
              <a:gd name="connsiteX99" fmla="*/ 662979 w 1544257"/>
              <a:gd name="connsiteY99" fmla="*/ 1255568 h 1304296"/>
              <a:gd name="connsiteX100" fmla="*/ 662977 w 1544257"/>
              <a:gd name="connsiteY100" fmla="*/ 1210325 h 1304296"/>
              <a:gd name="connsiteX101" fmla="*/ 646309 w 1544257"/>
              <a:gd name="connsiteY101" fmla="*/ 1176987 h 1304296"/>
              <a:gd name="connsiteX102" fmla="*/ 617733 w 1544257"/>
              <a:gd name="connsiteY102" fmla="*/ 1153174 h 1304296"/>
              <a:gd name="connsiteX103" fmla="*/ 572490 w 1544257"/>
              <a:gd name="connsiteY103" fmla="*/ 1115074 h 1304296"/>
              <a:gd name="connsiteX104" fmla="*/ 536770 w 1544257"/>
              <a:gd name="connsiteY104" fmla="*/ 1076975 h 1304296"/>
              <a:gd name="connsiteX105" fmla="*/ 484384 w 1544257"/>
              <a:gd name="connsiteY105" fmla="*/ 1069830 h 1304296"/>
              <a:gd name="connsiteX106" fmla="*/ 491527 w 1544257"/>
              <a:gd name="connsiteY106" fmla="*/ 1026969 h 1304296"/>
              <a:gd name="connsiteX107" fmla="*/ 460572 w 1544257"/>
              <a:gd name="connsiteY107" fmla="*/ 991249 h 1304296"/>
              <a:gd name="connsiteX108" fmla="*/ 427233 w 1544257"/>
              <a:gd name="connsiteY108" fmla="*/ 953150 h 1304296"/>
              <a:gd name="connsiteX109" fmla="*/ 424854 w 1544257"/>
              <a:gd name="connsiteY109" fmla="*/ 926956 h 1304296"/>
              <a:gd name="connsiteX110" fmla="*/ 379608 w 1544257"/>
              <a:gd name="connsiteY110" fmla="*/ 917432 h 1304296"/>
              <a:gd name="connsiteX111" fmla="*/ 351033 w 1544257"/>
              <a:gd name="connsiteY111" fmla="*/ 884094 h 1304296"/>
              <a:gd name="connsiteX112" fmla="*/ 305789 w 1544257"/>
              <a:gd name="connsiteY112" fmla="*/ 872188 h 1304296"/>
              <a:gd name="connsiteX113" fmla="*/ 281977 w 1544257"/>
              <a:gd name="connsiteY113" fmla="*/ 903144 h 1304296"/>
              <a:gd name="connsiteX114" fmla="*/ 234355 w 1544257"/>
              <a:gd name="connsiteY114" fmla="*/ 893618 h 1304296"/>
              <a:gd name="connsiteX115" fmla="*/ 203395 w 1544257"/>
              <a:gd name="connsiteY115" fmla="*/ 869807 h 1304296"/>
              <a:gd name="connsiteX116" fmla="*/ 167680 w 1544257"/>
              <a:gd name="connsiteY116" fmla="*/ 881712 h 1304296"/>
              <a:gd name="connsiteX117" fmla="*/ 158152 w 1544257"/>
              <a:gd name="connsiteY117" fmla="*/ 876950 h 1304296"/>
              <a:gd name="connsiteX118" fmla="*/ 141486 w 1544257"/>
              <a:gd name="connsiteY118" fmla="*/ 824562 h 1304296"/>
              <a:gd name="connsiteX119" fmla="*/ 103383 w 1544257"/>
              <a:gd name="connsiteY119" fmla="*/ 788844 h 1304296"/>
              <a:gd name="connsiteX120" fmla="*/ 72427 w 1544257"/>
              <a:gd name="connsiteY120" fmla="*/ 748363 h 1304296"/>
              <a:gd name="connsiteX121" fmla="*/ 53375 w 1544257"/>
              <a:gd name="connsiteY121" fmla="*/ 722168 h 1304296"/>
              <a:gd name="connsiteX122" fmla="*/ 17657 w 1544257"/>
              <a:gd name="connsiteY122" fmla="*/ 693594 h 1304296"/>
              <a:gd name="connsiteX123" fmla="*/ 992 w 1544257"/>
              <a:gd name="connsiteY123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05852 w 1544257"/>
              <a:gd name="connsiteY30" fmla="*/ 460232 h 1304296"/>
              <a:gd name="connsiteX31" fmla="*/ 839189 w 1544257"/>
              <a:gd name="connsiteY31" fmla="*/ 495950 h 1304296"/>
              <a:gd name="connsiteX32" fmla="*/ 865383 w 1544257"/>
              <a:gd name="connsiteY32" fmla="*/ 495950 h 1304296"/>
              <a:gd name="connsiteX33" fmla="*/ 898722 w 1544257"/>
              <a:gd name="connsiteY33" fmla="*/ 464993 h 1304296"/>
              <a:gd name="connsiteX34" fmla="*/ 943964 w 1544257"/>
              <a:gd name="connsiteY34" fmla="*/ 472138 h 1304296"/>
              <a:gd name="connsiteX35" fmla="*/ 1001114 w 1544257"/>
              <a:gd name="connsiteY35" fmla="*/ 457850 h 1304296"/>
              <a:gd name="connsiteX36" fmla="*/ 1032073 w 1544257"/>
              <a:gd name="connsiteY36" fmla="*/ 429272 h 1304296"/>
              <a:gd name="connsiteX37" fmla="*/ 1096364 w 1544257"/>
              <a:gd name="connsiteY37" fmla="*/ 412607 h 1304296"/>
              <a:gd name="connsiteX38" fmla="*/ 1153514 w 1544257"/>
              <a:gd name="connsiteY38" fmla="*/ 417368 h 1304296"/>
              <a:gd name="connsiteX39" fmla="*/ 1220190 w 1544257"/>
              <a:gd name="connsiteY39" fmla="*/ 345931 h 1304296"/>
              <a:gd name="connsiteX40" fmla="*/ 1270195 w 1544257"/>
              <a:gd name="connsiteY40" fmla="*/ 334025 h 1304296"/>
              <a:gd name="connsiteX41" fmla="*/ 1315440 w 1544257"/>
              <a:gd name="connsiteY41" fmla="*/ 298306 h 1304296"/>
              <a:gd name="connsiteX42" fmla="*/ 1315439 w 1544257"/>
              <a:gd name="connsiteY42" fmla="*/ 257825 h 1304296"/>
              <a:gd name="connsiteX43" fmla="*/ 1310677 w 1544257"/>
              <a:gd name="connsiteY43" fmla="*/ 229250 h 1304296"/>
              <a:gd name="connsiteX44" fmla="*/ 1303533 w 1544257"/>
              <a:gd name="connsiteY44" fmla="*/ 200675 h 1304296"/>
              <a:gd name="connsiteX45" fmla="*/ 1320202 w 1544257"/>
              <a:gd name="connsiteY45" fmla="*/ 160194 h 1304296"/>
              <a:gd name="connsiteX46" fmla="*/ 1310677 w 1544257"/>
              <a:gd name="connsiteY46" fmla="*/ 117331 h 1304296"/>
              <a:gd name="connsiteX47" fmla="*/ 1332108 w 1544257"/>
              <a:gd name="connsiteY47" fmla="*/ 57800 h 1304296"/>
              <a:gd name="connsiteX48" fmla="*/ 1322584 w 1544257"/>
              <a:gd name="connsiteY48" fmla="*/ 10175 h 1304296"/>
              <a:gd name="connsiteX49" fmla="*/ 1360684 w 1544257"/>
              <a:gd name="connsiteY49" fmla="*/ 5412 h 1304296"/>
              <a:gd name="connsiteX50" fmla="*/ 1377353 w 1544257"/>
              <a:gd name="connsiteY50" fmla="*/ 649 h 1304296"/>
              <a:gd name="connsiteX51" fmla="*/ 1465459 w 1544257"/>
              <a:gd name="connsiteY51" fmla="*/ 19699 h 1304296"/>
              <a:gd name="connsiteX52" fmla="*/ 1496415 w 1544257"/>
              <a:gd name="connsiteY52" fmla="*/ 41131 h 1304296"/>
              <a:gd name="connsiteX53" fmla="*/ 1522610 w 1544257"/>
              <a:gd name="connsiteY53" fmla="*/ 57798 h 1304296"/>
              <a:gd name="connsiteX54" fmla="*/ 1544040 w 1544257"/>
              <a:gd name="connsiteY54" fmla="*/ 74468 h 1304296"/>
              <a:gd name="connsiteX55" fmla="*/ 1524990 w 1544257"/>
              <a:gd name="connsiteY55" fmla="*/ 117331 h 1304296"/>
              <a:gd name="connsiteX56" fmla="*/ 1522609 w 1544257"/>
              <a:gd name="connsiteY56" fmla="*/ 172099 h 1304296"/>
              <a:gd name="connsiteX57" fmla="*/ 1508321 w 1544257"/>
              <a:gd name="connsiteY57" fmla="*/ 229249 h 1304296"/>
              <a:gd name="connsiteX58" fmla="*/ 1510703 w 1544257"/>
              <a:gd name="connsiteY58" fmla="*/ 238774 h 1304296"/>
              <a:gd name="connsiteX59" fmla="*/ 1541659 w 1544257"/>
              <a:gd name="connsiteY59" fmla="*/ 245918 h 1304296"/>
              <a:gd name="connsiteX60" fmla="*/ 1529753 w 1544257"/>
              <a:gd name="connsiteY60" fmla="*/ 276874 h 1304296"/>
              <a:gd name="connsiteX61" fmla="*/ 1496415 w 1544257"/>
              <a:gd name="connsiteY61" fmla="*/ 298306 h 1304296"/>
              <a:gd name="connsiteX62" fmla="*/ 1474984 w 1544257"/>
              <a:gd name="connsiteY62" fmla="*/ 319737 h 1304296"/>
              <a:gd name="connsiteX63" fmla="*/ 1421087 w 1544257"/>
              <a:gd name="connsiteY63" fmla="*/ 307094 h 1304296"/>
              <a:gd name="connsiteX64" fmla="*/ 1384495 w 1544257"/>
              <a:gd name="connsiteY64" fmla="*/ 336407 h 1304296"/>
              <a:gd name="connsiteX65" fmla="*/ 1377352 w 1544257"/>
              <a:gd name="connsiteY65" fmla="*/ 369744 h 1304296"/>
              <a:gd name="connsiteX66" fmla="*/ 1355920 w 1544257"/>
              <a:gd name="connsiteY66" fmla="*/ 379269 h 1304296"/>
              <a:gd name="connsiteX67" fmla="*/ 1327345 w 1544257"/>
              <a:gd name="connsiteY67" fmla="*/ 403082 h 1304296"/>
              <a:gd name="connsiteX68" fmla="*/ 1279721 w 1544257"/>
              <a:gd name="connsiteY68" fmla="*/ 417368 h 1304296"/>
              <a:gd name="connsiteX69" fmla="*/ 1279720 w 1544257"/>
              <a:gd name="connsiteY69" fmla="*/ 464994 h 1304296"/>
              <a:gd name="connsiteX70" fmla="*/ 1313058 w 1544257"/>
              <a:gd name="connsiteY70" fmla="*/ 464994 h 1304296"/>
              <a:gd name="connsiteX71" fmla="*/ 1341634 w 1544257"/>
              <a:gd name="connsiteY71" fmla="*/ 491187 h 1304296"/>
              <a:gd name="connsiteX72" fmla="*/ 1334489 w 1544257"/>
              <a:gd name="connsiteY72" fmla="*/ 529288 h 1304296"/>
              <a:gd name="connsiteX73" fmla="*/ 1363065 w 1544257"/>
              <a:gd name="connsiteY73" fmla="*/ 545955 h 1304296"/>
              <a:gd name="connsiteX74" fmla="*/ 1355920 w 1544257"/>
              <a:gd name="connsiteY74" fmla="*/ 588819 h 1304296"/>
              <a:gd name="connsiteX75" fmla="*/ 1370208 w 1544257"/>
              <a:gd name="connsiteY75" fmla="*/ 629299 h 1304296"/>
              <a:gd name="connsiteX76" fmla="*/ 1322584 w 1544257"/>
              <a:gd name="connsiteY76" fmla="*/ 684068 h 1304296"/>
              <a:gd name="connsiteX77" fmla="*/ 1294009 w 1544257"/>
              <a:gd name="connsiteY77" fmla="*/ 736456 h 1304296"/>
              <a:gd name="connsiteX78" fmla="*/ 1260673 w 1544257"/>
              <a:gd name="connsiteY78" fmla="*/ 722168 h 1304296"/>
              <a:gd name="connsiteX79" fmla="*/ 1227334 w 1544257"/>
              <a:gd name="connsiteY79" fmla="*/ 724549 h 1304296"/>
              <a:gd name="connsiteX80" fmla="*/ 1177328 w 1544257"/>
              <a:gd name="connsiteY80" fmla="*/ 748362 h 1304296"/>
              <a:gd name="connsiteX81" fmla="*/ 1153515 w 1544257"/>
              <a:gd name="connsiteY81" fmla="*/ 762649 h 1304296"/>
              <a:gd name="connsiteX82" fmla="*/ 1084461 w 1544257"/>
              <a:gd name="connsiteY82" fmla="*/ 779318 h 1304296"/>
              <a:gd name="connsiteX83" fmla="*/ 1063028 w 1544257"/>
              <a:gd name="connsiteY83" fmla="*/ 810274 h 1304296"/>
              <a:gd name="connsiteX84" fmla="*/ 1060646 w 1544257"/>
              <a:gd name="connsiteY84" fmla="*/ 888856 h 1304296"/>
              <a:gd name="connsiteX85" fmla="*/ 1063030 w 1544257"/>
              <a:gd name="connsiteY85" fmla="*/ 915048 h 1304296"/>
              <a:gd name="connsiteX86" fmla="*/ 963015 w 1544257"/>
              <a:gd name="connsiteY86" fmla="*/ 965056 h 1304296"/>
              <a:gd name="connsiteX87" fmla="*/ 920153 w 1544257"/>
              <a:gd name="connsiteY87" fmla="*/ 965056 h 1304296"/>
              <a:gd name="connsiteX88" fmla="*/ 829667 w 1544257"/>
              <a:gd name="connsiteY88" fmla="*/ 1000773 h 1304296"/>
              <a:gd name="connsiteX89" fmla="*/ 808234 w 1544257"/>
              <a:gd name="connsiteY89" fmla="*/ 1041256 h 1304296"/>
              <a:gd name="connsiteX90" fmla="*/ 808236 w 1544257"/>
              <a:gd name="connsiteY90" fmla="*/ 1091262 h 1304296"/>
              <a:gd name="connsiteX91" fmla="*/ 758228 w 1544257"/>
              <a:gd name="connsiteY91" fmla="*/ 1131743 h 1304296"/>
              <a:gd name="connsiteX92" fmla="*/ 741561 w 1544257"/>
              <a:gd name="connsiteY92" fmla="*/ 1162699 h 1304296"/>
              <a:gd name="connsiteX93" fmla="*/ 743940 w 1544257"/>
              <a:gd name="connsiteY93" fmla="*/ 1184131 h 1304296"/>
              <a:gd name="connsiteX94" fmla="*/ 777278 w 1544257"/>
              <a:gd name="connsiteY94" fmla="*/ 1179368 h 1304296"/>
              <a:gd name="connsiteX95" fmla="*/ 801092 w 1544257"/>
              <a:gd name="connsiteY95" fmla="*/ 1203180 h 1304296"/>
              <a:gd name="connsiteX96" fmla="*/ 789184 w 1544257"/>
              <a:gd name="connsiteY96" fmla="*/ 1236518 h 1304296"/>
              <a:gd name="connsiteX97" fmla="*/ 786803 w 1544257"/>
              <a:gd name="connsiteY97" fmla="*/ 1274618 h 1304296"/>
              <a:gd name="connsiteX98" fmla="*/ 755845 w 1544257"/>
              <a:gd name="connsiteY98" fmla="*/ 1291288 h 1304296"/>
              <a:gd name="connsiteX99" fmla="*/ 708223 w 1544257"/>
              <a:gd name="connsiteY99" fmla="*/ 1303193 h 1304296"/>
              <a:gd name="connsiteX100" fmla="*/ 662979 w 1544257"/>
              <a:gd name="connsiteY100" fmla="*/ 1255568 h 1304296"/>
              <a:gd name="connsiteX101" fmla="*/ 662977 w 1544257"/>
              <a:gd name="connsiteY101" fmla="*/ 1210325 h 1304296"/>
              <a:gd name="connsiteX102" fmla="*/ 646309 w 1544257"/>
              <a:gd name="connsiteY102" fmla="*/ 1176987 h 1304296"/>
              <a:gd name="connsiteX103" fmla="*/ 617733 w 1544257"/>
              <a:gd name="connsiteY103" fmla="*/ 1153174 h 1304296"/>
              <a:gd name="connsiteX104" fmla="*/ 572490 w 1544257"/>
              <a:gd name="connsiteY104" fmla="*/ 1115074 h 1304296"/>
              <a:gd name="connsiteX105" fmla="*/ 536770 w 1544257"/>
              <a:gd name="connsiteY105" fmla="*/ 1076975 h 1304296"/>
              <a:gd name="connsiteX106" fmla="*/ 484384 w 1544257"/>
              <a:gd name="connsiteY106" fmla="*/ 1069830 h 1304296"/>
              <a:gd name="connsiteX107" fmla="*/ 491527 w 1544257"/>
              <a:gd name="connsiteY107" fmla="*/ 1026969 h 1304296"/>
              <a:gd name="connsiteX108" fmla="*/ 460572 w 1544257"/>
              <a:gd name="connsiteY108" fmla="*/ 991249 h 1304296"/>
              <a:gd name="connsiteX109" fmla="*/ 427233 w 1544257"/>
              <a:gd name="connsiteY109" fmla="*/ 953150 h 1304296"/>
              <a:gd name="connsiteX110" fmla="*/ 424854 w 1544257"/>
              <a:gd name="connsiteY110" fmla="*/ 926956 h 1304296"/>
              <a:gd name="connsiteX111" fmla="*/ 379608 w 1544257"/>
              <a:gd name="connsiteY111" fmla="*/ 917432 h 1304296"/>
              <a:gd name="connsiteX112" fmla="*/ 351033 w 1544257"/>
              <a:gd name="connsiteY112" fmla="*/ 884094 h 1304296"/>
              <a:gd name="connsiteX113" fmla="*/ 305789 w 1544257"/>
              <a:gd name="connsiteY113" fmla="*/ 872188 h 1304296"/>
              <a:gd name="connsiteX114" fmla="*/ 281977 w 1544257"/>
              <a:gd name="connsiteY114" fmla="*/ 903144 h 1304296"/>
              <a:gd name="connsiteX115" fmla="*/ 234355 w 1544257"/>
              <a:gd name="connsiteY115" fmla="*/ 893618 h 1304296"/>
              <a:gd name="connsiteX116" fmla="*/ 203395 w 1544257"/>
              <a:gd name="connsiteY116" fmla="*/ 869807 h 1304296"/>
              <a:gd name="connsiteX117" fmla="*/ 167680 w 1544257"/>
              <a:gd name="connsiteY117" fmla="*/ 881712 h 1304296"/>
              <a:gd name="connsiteX118" fmla="*/ 158152 w 1544257"/>
              <a:gd name="connsiteY118" fmla="*/ 876950 h 1304296"/>
              <a:gd name="connsiteX119" fmla="*/ 141486 w 1544257"/>
              <a:gd name="connsiteY119" fmla="*/ 824562 h 1304296"/>
              <a:gd name="connsiteX120" fmla="*/ 103383 w 1544257"/>
              <a:gd name="connsiteY120" fmla="*/ 788844 h 1304296"/>
              <a:gd name="connsiteX121" fmla="*/ 72427 w 1544257"/>
              <a:gd name="connsiteY121" fmla="*/ 748363 h 1304296"/>
              <a:gd name="connsiteX122" fmla="*/ 53375 w 1544257"/>
              <a:gd name="connsiteY122" fmla="*/ 722168 h 1304296"/>
              <a:gd name="connsiteX123" fmla="*/ 17657 w 1544257"/>
              <a:gd name="connsiteY123" fmla="*/ 693594 h 1304296"/>
              <a:gd name="connsiteX124" fmla="*/ 992 w 1544257"/>
              <a:gd name="connsiteY124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10613 w 1544257"/>
              <a:gd name="connsiteY30" fmla="*/ 438800 h 1304296"/>
              <a:gd name="connsiteX31" fmla="*/ 805852 w 1544257"/>
              <a:gd name="connsiteY31" fmla="*/ 460232 h 1304296"/>
              <a:gd name="connsiteX32" fmla="*/ 839189 w 1544257"/>
              <a:gd name="connsiteY32" fmla="*/ 495950 h 1304296"/>
              <a:gd name="connsiteX33" fmla="*/ 865383 w 1544257"/>
              <a:gd name="connsiteY33" fmla="*/ 495950 h 1304296"/>
              <a:gd name="connsiteX34" fmla="*/ 898722 w 1544257"/>
              <a:gd name="connsiteY34" fmla="*/ 464993 h 1304296"/>
              <a:gd name="connsiteX35" fmla="*/ 943964 w 1544257"/>
              <a:gd name="connsiteY35" fmla="*/ 472138 h 1304296"/>
              <a:gd name="connsiteX36" fmla="*/ 1001114 w 1544257"/>
              <a:gd name="connsiteY36" fmla="*/ 457850 h 1304296"/>
              <a:gd name="connsiteX37" fmla="*/ 1032073 w 1544257"/>
              <a:gd name="connsiteY37" fmla="*/ 429272 h 1304296"/>
              <a:gd name="connsiteX38" fmla="*/ 1096364 w 1544257"/>
              <a:gd name="connsiteY38" fmla="*/ 412607 h 1304296"/>
              <a:gd name="connsiteX39" fmla="*/ 1153514 w 1544257"/>
              <a:gd name="connsiteY39" fmla="*/ 417368 h 1304296"/>
              <a:gd name="connsiteX40" fmla="*/ 1220190 w 1544257"/>
              <a:gd name="connsiteY40" fmla="*/ 345931 h 1304296"/>
              <a:gd name="connsiteX41" fmla="*/ 1270195 w 1544257"/>
              <a:gd name="connsiteY41" fmla="*/ 334025 h 1304296"/>
              <a:gd name="connsiteX42" fmla="*/ 1315440 w 1544257"/>
              <a:gd name="connsiteY42" fmla="*/ 298306 h 1304296"/>
              <a:gd name="connsiteX43" fmla="*/ 1315439 w 1544257"/>
              <a:gd name="connsiteY43" fmla="*/ 257825 h 1304296"/>
              <a:gd name="connsiteX44" fmla="*/ 1310677 w 1544257"/>
              <a:gd name="connsiteY44" fmla="*/ 229250 h 1304296"/>
              <a:gd name="connsiteX45" fmla="*/ 1303533 w 1544257"/>
              <a:gd name="connsiteY45" fmla="*/ 200675 h 1304296"/>
              <a:gd name="connsiteX46" fmla="*/ 1320202 w 1544257"/>
              <a:gd name="connsiteY46" fmla="*/ 160194 h 1304296"/>
              <a:gd name="connsiteX47" fmla="*/ 1310677 w 1544257"/>
              <a:gd name="connsiteY47" fmla="*/ 117331 h 1304296"/>
              <a:gd name="connsiteX48" fmla="*/ 1332108 w 1544257"/>
              <a:gd name="connsiteY48" fmla="*/ 57800 h 1304296"/>
              <a:gd name="connsiteX49" fmla="*/ 1322584 w 1544257"/>
              <a:gd name="connsiteY49" fmla="*/ 10175 h 1304296"/>
              <a:gd name="connsiteX50" fmla="*/ 1360684 w 1544257"/>
              <a:gd name="connsiteY50" fmla="*/ 5412 h 1304296"/>
              <a:gd name="connsiteX51" fmla="*/ 1377353 w 1544257"/>
              <a:gd name="connsiteY51" fmla="*/ 649 h 1304296"/>
              <a:gd name="connsiteX52" fmla="*/ 1465459 w 1544257"/>
              <a:gd name="connsiteY52" fmla="*/ 19699 h 1304296"/>
              <a:gd name="connsiteX53" fmla="*/ 1496415 w 1544257"/>
              <a:gd name="connsiteY53" fmla="*/ 41131 h 1304296"/>
              <a:gd name="connsiteX54" fmla="*/ 1522610 w 1544257"/>
              <a:gd name="connsiteY54" fmla="*/ 57798 h 1304296"/>
              <a:gd name="connsiteX55" fmla="*/ 1544040 w 1544257"/>
              <a:gd name="connsiteY55" fmla="*/ 74468 h 1304296"/>
              <a:gd name="connsiteX56" fmla="*/ 1524990 w 1544257"/>
              <a:gd name="connsiteY56" fmla="*/ 117331 h 1304296"/>
              <a:gd name="connsiteX57" fmla="*/ 1522609 w 1544257"/>
              <a:gd name="connsiteY57" fmla="*/ 172099 h 1304296"/>
              <a:gd name="connsiteX58" fmla="*/ 1508321 w 1544257"/>
              <a:gd name="connsiteY58" fmla="*/ 229249 h 1304296"/>
              <a:gd name="connsiteX59" fmla="*/ 1510703 w 1544257"/>
              <a:gd name="connsiteY59" fmla="*/ 238774 h 1304296"/>
              <a:gd name="connsiteX60" fmla="*/ 1541659 w 1544257"/>
              <a:gd name="connsiteY60" fmla="*/ 245918 h 1304296"/>
              <a:gd name="connsiteX61" fmla="*/ 1529753 w 1544257"/>
              <a:gd name="connsiteY61" fmla="*/ 276874 h 1304296"/>
              <a:gd name="connsiteX62" fmla="*/ 1496415 w 1544257"/>
              <a:gd name="connsiteY62" fmla="*/ 298306 h 1304296"/>
              <a:gd name="connsiteX63" fmla="*/ 1474984 w 1544257"/>
              <a:gd name="connsiteY63" fmla="*/ 319737 h 1304296"/>
              <a:gd name="connsiteX64" fmla="*/ 1421087 w 1544257"/>
              <a:gd name="connsiteY64" fmla="*/ 307094 h 1304296"/>
              <a:gd name="connsiteX65" fmla="*/ 1384495 w 1544257"/>
              <a:gd name="connsiteY65" fmla="*/ 336407 h 1304296"/>
              <a:gd name="connsiteX66" fmla="*/ 1377352 w 1544257"/>
              <a:gd name="connsiteY66" fmla="*/ 369744 h 1304296"/>
              <a:gd name="connsiteX67" fmla="*/ 1355920 w 1544257"/>
              <a:gd name="connsiteY67" fmla="*/ 379269 h 1304296"/>
              <a:gd name="connsiteX68" fmla="*/ 1327345 w 1544257"/>
              <a:gd name="connsiteY68" fmla="*/ 403082 h 1304296"/>
              <a:gd name="connsiteX69" fmla="*/ 1279721 w 1544257"/>
              <a:gd name="connsiteY69" fmla="*/ 417368 h 1304296"/>
              <a:gd name="connsiteX70" fmla="*/ 1279720 w 1544257"/>
              <a:gd name="connsiteY70" fmla="*/ 464994 h 1304296"/>
              <a:gd name="connsiteX71" fmla="*/ 1313058 w 1544257"/>
              <a:gd name="connsiteY71" fmla="*/ 464994 h 1304296"/>
              <a:gd name="connsiteX72" fmla="*/ 1341634 w 1544257"/>
              <a:gd name="connsiteY72" fmla="*/ 491187 h 1304296"/>
              <a:gd name="connsiteX73" fmla="*/ 1334489 w 1544257"/>
              <a:gd name="connsiteY73" fmla="*/ 529288 h 1304296"/>
              <a:gd name="connsiteX74" fmla="*/ 1363065 w 1544257"/>
              <a:gd name="connsiteY74" fmla="*/ 545955 h 1304296"/>
              <a:gd name="connsiteX75" fmla="*/ 1355920 w 1544257"/>
              <a:gd name="connsiteY75" fmla="*/ 588819 h 1304296"/>
              <a:gd name="connsiteX76" fmla="*/ 1370208 w 1544257"/>
              <a:gd name="connsiteY76" fmla="*/ 629299 h 1304296"/>
              <a:gd name="connsiteX77" fmla="*/ 1322584 w 1544257"/>
              <a:gd name="connsiteY77" fmla="*/ 684068 h 1304296"/>
              <a:gd name="connsiteX78" fmla="*/ 1294009 w 1544257"/>
              <a:gd name="connsiteY78" fmla="*/ 736456 h 1304296"/>
              <a:gd name="connsiteX79" fmla="*/ 1260673 w 1544257"/>
              <a:gd name="connsiteY79" fmla="*/ 722168 h 1304296"/>
              <a:gd name="connsiteX80" fmla="*/ 1227334 w 1544257"/>
              <a:gd name="connsiteY80" fmla="*/ 724549 h 1304296"/>
              <a:gd name="connsiteX81" fmla="*/ 1177328 w 1544257"/>
              <a:gd name="connsiteY81" fmla="*/ 748362 h 1304296"/>
              <a:gd name="connsiteX82" fmla="*/ 1153515 w 1544257"/>
              <a:gd name="connsiteY82" fmla="*/ 762649 h 1304296"/>
              <a:gd name="connsiteX83" fmla="*/ 1084461 w 1544257"/>
              <a:gd name="connsiteY83" fmla="*/ 779318 h 1304296"/>
              <a:gd name="connsiteX84" fmla="*/ 1063028 w 1544257"/>
              <a:gd name="connsiteY84" fmla="*/ 810274 h 1304296"/>
              <a:gd name="connsiteX85" fmla="*/ 1060646 w 1544257"/>
              <a:gd name="connsiteY85" fmla="*/ 888856 h 1304296"/>
              <a:gd name="connsiteX86" fmla="*/ 1063030 w 1544257"/>
              <a:gd name="connsiteY86" fmla="*/ 915048 h 1304296"/>
              <a:gd name="connsiteX87" fmla="*/ 963015 w 1544257"/>
              <a:gd name="connsiteY87" fmla="*/ 965056 h 1304296"/>
              <a:gd name="connsiteX88" fmla="*/ 920153 w 1544257"/>
              <a:gd name="connsiteY88" fmla="*/ 965056 h 1304296"/>
              <a:gd name="connsiteX89" fmla="*/ 829667 w 1544257"/>
              <a:gd name="connsiteY89" fmla="*/ 1000773 h 1304296"/>
              <a:gd name="connsiteX90" fmla="*/ 808234 w 1544257"/>
              <a:gd name="connsiteY90" fmla="*/ 1041256 h 1304296"/>
              <a:gd name="connsiteX91" fmla="*/ 808236 w 1544257"/>
              <a:gd name="connsiteY91" fmla="*/ 1091262 h 1304296"/>
              <a:gd name="connsiteX92" fmla="*/ 758228 w 1544257"/>
              <a:gd name="connsiteY92" fmla="*/ 1131743 h 1304296"/>
              <a:gd name="connsiteX93" fmla="*/ 741561 w 1544257"/>
              <a:gd name="connsiteY93" fmla="*/ 1162699 h 1304296"/>
              <a:gd name="connsiteX94" fmla="*/ 743940 w 1544257"/>
              <a:gd name="connsiteY94" fmla="*/ 1184131 h 1304296"/>
              <a:gd name="connsiteX95" fmla="*/ 777278 w 1544257"/>
              <a:gd name="connsiteY95" fmla="*/ 1179368 h 1304296"/>
              <a:gd name="connsiteX96" fmla="*/ 801092 w 1544257"/>
              <a:gd name="connsiteY96" fmla="*/ 1203180 h 1304296"/>
              <a:gd name="connsiteX97" fmla="*/ 789184 w 1544257"/>
              <a:gd name="connsiteY97" fmla="*/ 1236518 h 1304296"/>
              <a:gd name="connsiteX98" fmla="*/ 786803 w 1544257"/>
              <a:gd name="connsiteY98" fmla="*/ 1274618 h 1304296"/>
              <a:gd name="connsiteX99" fmla="*/ 755845 w 1544257"/>
              <a:gd name="connsiteY99" fmla="*/ 1291288 h 1304296"/>
              <a:gd name="connsiteX100" fmla="*/ 708223 w 1544257"/>
              <a:gd name="connsiteY100" fmla="*/ 1303193 h 1304296"/>
              <a:gd name="connsiteX101" fmla="*/ 662979 w 1544257"/>
              <a:gd name="connsiteY101" fmla="*/ 1255568 h 1304296"/>
              <a:gd name="connsiteX102" fmla="*/ 662977 w 1544257"/>
              <a:gd name="connsiteY102" fmla="*/ 1210325 h 1304296"/>
              <a:gd name="connsiteX103" fmla="*/ 646309 w 1544257"/>
              <a:gd name="connsiteY103" fmla="*/ 1176987 h 1304296"/>
              <a:gd name="connsiteX104" fmla="*/ 617733 w 1544257"/>
              <a:gd name="connsiteY104" fmla="*/ 1153174 h 1304296"/>
              <a:gd name="connsiteX105" fmla="*/ 572490 w 1544257"/>
              <a:gd name="connsiteY105" fmla="*/ 1115074 h 1304296"/>
              <a:gd name="connsiteX106" fmla="*/ 536770 w 1544257"/>
              <a:gd name="connsiteY106" fmla="*/ 1076975 h 1304296"/>
              <a:gd name="connsiteX107" fmla="*/ 484384 w 1544257"/>
              <a:gd name="connsiteY107" fmla="*/ 1069830 h 1304296"/>
              <a:gd name="connsiteX108" fmla="*/ 491527 w 1544257"/>
              <a:gd name="connsiteY108" fmla="*/ 1026969 h 1304296"/>
              <a:gd name="connsiteX109" fmla="*/ 460572 w 1544257"/>
              <a:gd name="connsiteY109" fmla="*/ 991249 h 1304296"/>
              <a:gd name="connsiteX110" fmla="*/ 427233 w 1544257"/>
              <a:gd name="connsiteY110" fmla="*/ 953150 h 1304296"/>
              <a:gd name="connsiteX111" fmla="*/ 424854 w 1544257"/>
              <a:gd name="connsiteY111" fmla="*/ 926956 h 1304296"/>
              <a:gd name="connsiteX112" fmla="*/ 379608 w 1544257"/>
              <a:gd name="connsiteY112" fmla="*/ 917432 h 1304296"/>
              <a:gd name="connsiteX113" fmla="*/ 351033 w 1544257"/>
              <a:gd name="connsiteY113" fmla="*/ 884094 h 1304296"/>
              <a:gd name="connsiteX114" fmla="*/ 305789 w 1544257"/>
              <a:gd name="connsiteY114" fmla="*/ 872188 h 1304296"/>
              <a:gd name="connsiteX115" fmla="*/ 281977 w 1544257"/>
              <a:gd name="connsiteY115" fmla="*/ 903144 h 1304296"/>
              <a:gd name="connsiteX116" fmla="*/ 234355 w 1544257"/>
              <a:gd name="connsiteY116" fmla="*/ 893618 h 1304296"/>
              <a:gd name="connsiteX117" fmla="*/ 203395 w 1544257"/>
              <a:gd name="connsiteY117" fmla="*/ 869807 h 1304296"/>
              <a:gd name="connsiteX118" fmla="*/ 167680 w 1544257"/>
              <a:gd name="connsiteY118" fmla="*/ 881712 h 1304296"/>
              <a:gd name="connsiteX119" fmla="*/ 158152 w 1544257"/>
              <a:gd name="connsiteY119" fmla="*/ 876950 h 1304296"/>
              <a:gd name="connsiteX120" fmla="*/ 141486 w 1544257"/>
              <a:gd name="connsiteY120" fmla="*/ 824562 h 1304296"/>
              <a:gd name="connsiteX121" fmla="*/ 103383 w 1544257"/>
              <a:gd name="connsiteY121" fmla="*/ 788844 h 1304296"/>
              <a:gd name="connsiteX122" fmla="*/ 72427 w 1544257"/>
              <a:gd name="connsiteY122" fmla="*/ 748363 h 1304296"/>
              <a:gd name="connsiteX123" fmla="*/ 53375 w 1544257"/>
              <a:gd name="connsiteY123" fmla="*/ 722168 h 1304296"/>
              <a:gd name="connsiteX124" fmla="*/ 17657 w 1544257"/>
              <a:gd name="connsiteY124" fmla="*/ 693594 h 1304296"/>
              <a:gd name="connsiteX125" fmla="*/ 992 w 1544257"/>
              <a:gd name="connsiteY125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10613 w 1544257"/>
              <a:gd name="connsiteY30" fmla="*/ 438800 h 1304296"/>
              <a:gd name="connsiteX31" fmla="*/ 805852 w 1544257"/>
              <a:gd name="connsiteY31" fmla="*/ 460232 h 1304296"/>
              <a:gd name="connsiteX32" fmla="*/ 834426 w 1544257"/>
              <a:gd name="connsiteY32" fmla="*/ 503094 h 1304296"/>
              <a:gd name="connsiteX33" fmla="*/ 865383 w 1544257"/>
              <a:gd name="connsiteY33" fmla="*/ 495950 h 1304296"/>
              <a:gd name="connsiteX34" fmla="*/ 898722 w 1544257"/>
              <a:gd name="connsiteY34" fmla="*/ 464993 h 1304296"/>
              <a:gd name="connsiteX35" fmla="*/ 943964 w 1544257"/>
              <a:gd name="connsiteY35" fmla="*/ 472138 h 1304296"/>
              <a:gd name="connsiteX36" fmla="*/ 1001114 w 1544257"/>
              <a:gd name="connsiteY36" fmla="*/ 457850 h 1304296"/>
              <a:gd name="connsiteX37" fmla="*/ 1032073 w 1544257"/>
              <a:gd name="connsiteY37" fmla="*/ 429272 h 1304296"/>
              <a:gd name="connsiteX38" fmla="*/ 1096364 w 1544257"/>
              <a:gd name="connsiteY38" fmla="*/ 412607 h 1304296"/>
              <a:gd name="connsiteX39" fmla="*/ 1153514 w 1544257"/>
              <a:gd name="connsiteY39" fmla="*/ 417368 h 1304296"/>
              <a:gd name="connsiteX40" fmla="*/ 1220190 w 1544257"/>
              <a:gd name="connsiteY40" fmla="*/ 345931 h 1304296"/>
              <a:gd name="connsiteX41" fmla="*/ 1270195 w 1544257"/>
              <a:gd name="connsiteY41" fmla="*/ 334025 h 1304296"/>
              <a:gd name="connsiteX42" fmla="*/ 1315440 w 1544257"/>
              <a:gd name="connsiteY42" fmla="*/ 298306 h 1304296"/>
              <a:gd name="connsiteX43" fmla="*/ 1315439 w 1544257"/>
              <a:gd name="connsiteY43" fmla="*/ 257825 h 1304296"/>
              <a:gd name="connsiteX44" fmla="*/ 1310677 w 1544257"/>
              <a:gd name="connsiteY44" fmla="*/ 229250 h 1304296"/>
              <a:gd name="connsiteX45" fmla="*/ 1303533 w 1544257"/>
              <a:gd name="connsiteY45" fmla="*/ 200675 h 1304296"/>
              <a:gd name="connsiteX46" fmla="*/ 1320202 w 1544257"/>
              <a:gd name="connsiteY46" fmla="*/ 160194 h 1304296"/>
              <a:gd name="connsiteX47" fmla="*/ 1310677 w 1544257"/>
              <a:gd name="connsiteY47" fmla="*/ 117331 h 1304296"/>
              <a:gd name="connsiteX48" fmla="*/ 1332108 w 1544257"/>
              <a:gd name="connsiteY48" fmla="*/ 57800 h 1304296"/>
              <a:gd name="connsiteX49" fmla="*/ 1322584 w 1544257"/>
              <a:gd name="connsiteY49" fmla="*/ 10175 h 1304296"/>
              <a:gd name="connsiteX50" fmla="*/ 1360684 w 1544257"/>
              <a:gd name="connsiteY50" fmla="*/ 5412 h 1304296"/>
              <a:gd name="connsiteX51" fmla="*/ 1377353 w 1544257"/>
              <a:gd name="connsiteY51" fmla="*/ 649 h 1304296"/>
              <a:gd name="connsiteX52" fmla="*/ 1465459 w 1544257"/>
              <a:gd name="connsiteY52" fmla="*/ 19699 h 1304296"/>
              <a:gd name="connsiteX53" fmla="*/ 1496415 w 1544257"/>
              <a:gd name="connsiteY53" fmla="*/ 41131 h 1304296"/>
              <a:gd name="connsiteX54" fmla="*/ 1522610 w 1544257"/>
              <a:gd name="connsiteY54" fmla="*/ 57798 h 1304296"/>
              <a:gd name="connsiteX55" fmla="*/ 1544040 w 1544257"/>
              <a:gd name="connsiteY55" fmla="*/ 74468 h 1304296"/>
              <a:gd name="connsiteX56" fmla="*/ 1524990 w 1544257"/>
              <a:gd name="connsiteY56" fmla="*/ 117331 h 1304296"/>
              <a:gd name="connsiteX57" fmla="*/ 1522609 w 1544257"/>
              <a:gd name="connsiteY57" fmla="*/ 172099 h 1304296"/>
              <a:gd name="connsiteX58" fmla="*/ 1508321 w 1544257"/>
              <a:gd name="connsiteY58" fmla="*/ 229249 h 1304296"/>
              <a:gd name="connsiteX59" fmla="*/ 1510703 w 1544257"/>
              <a:gd name="connsiteY59" fmla="*/ 238774 h 1304296"/>
              <a:gd name="connsiteX60" fmla="*/ 1541659 w 1544257"/>
              <a:gd name="connsiteY60" fmla="*/ 245918 h 1304296"/>
              <a:gd name="connsiteX61" fmla="*/ 1529753 w 1544257"/>
              <a:gd name="connsiteY61" fmla="*/ 276874 h 1304296"/>
              <a:gd name="connsiteX62" fmla="*/ 1496415 w 1544257"/>
              <a:gd name="connsiteY62" fmla="*/ 298306 h 1304296"/>
              <a:gd name="connsiteX63" fmla="*/ 1474984 w 1544257"/>
              <a:gd name="connsiteY63" fmla="*/ 319737 h 1304296"/>
              <a:gd name="connsiteX64" fmla="*/ 1421087 w 1544257"/>
              <a:gd name="connsiteY64" fmla="*/ 307094 h 1304296"/>
              <a:gd name="connsiteX65" fmla="*/ 1384495 w 1544257"/>
              <a:gd name="connsiteY65" fmla="*/ 336407 h 1304296"/>
              <a:gd name="connsiteX66" fmla="*/ 1377352 w 1544257"/>
              <a:gd name="connsiteY66" fmla="*/ 369744 h 1304296"/>
              <a:gd name="connsiteX67" fmla="*/ 1355920 w 1544257"/>
              <a:gd name="connsiteY67" fmla="*/ 379269 h 1304296"/>
              <a:gd name="connsiteX68" fmla="*/ 1327345 w 1544257"/>
              <a:gd name="connsiteY68" fmla="*/ 403082 h 1304296"/>
              <a:gd name="connsiteX69" fmla="*/ 1279721 w 1544257"/>
              <a:gd name="connsiteY69" fmla="*/ 417368 h 1304296"/>
              <a:gd name="connsiteX70" fmla="*/ 1279720 w 1544257"/>
              <a:gd name="connsiteY70" fmla="*/ 464994 h 1304296"/>
              <a:gd name="connsiteX71" fmla="*/ 1313058 w 1544257"/>
              <a:gd name="connsiteY71" fmla="*/ 464994 h 1304296"/>
              <a:gd name="connsiteX72" fmla="*/ 1341634 w 1544257"/>
              <a:gd name="connsiteY72" fmla="*/ 491187 h 1304296"/>
              <a:gd name="connsiteX73" fmla="*/ 1334489 w 1544257"/>
              <a:gd name="connsiteY73" fmla="*/ 529288 h 1304296"/>
              <a:gd name="connsiteX74" fmla="*/ 1363065 w 1544257"/>
              <a:gd name="connsiteY74" fmla="*/ 545955 h 1304296"/>
              <a:gd name="connsiteX75" fmla="*/ 1355920 w 1544257"/>
              <a:gd name="connsiteY75" fmla="*/ 588819 h 1304296"/>
              <a:gd name="connsiteX76" fmla="*/ 1370208 w 1544257"/>
              <a:gd name="connsiteY76" fmla="*/ 629299 h 1304296"/>
              <a:gd name="connsiteX77" fmla="*/ 1322584 w 1544257"/>
              <a:gd name="connsiteY77" fmla="*/ 684068 h 1304296"/>
              <a:gd name="connsiteX78" fmla="*/ 1294009 w 1544257"/>
              <a:gd name="connsiteY78" fmla="*/ 736456 h 1304296"/>
              <a:gd name="connsiteX79" fmla="*/ 1260673 w 1544257"/>
              <a:gd name="connsiteY79" fmla="*/ 722168 h 1304296"/>
              <a:gd name="connsiteX80" fmla="*/ 1227334 w 1544257"/>
              <a:gd name="connsiteY80" fmla="*/ 724549 h 1304296"/>
              <a:gd name="connsiteX81" fmla="*/ 1177328 w 1544257"/>
              <a:gd name="connsiteY81" fmla="*/ 748362 h 1304296"/>
              <a:gd name="connsiteX82" fmla="*/ 1153515 w 1544257"/>
              <a:gd name="connsiteY82" fmla="*/ 762649 h 1304296"/>
              <a:gd name="connsiteX83" fmla="*/ 1084461 w 1544257"/>
              <a:gd name="connsiteY83" fmla="*/ 779318 h 1304296"/>
              <a:gd name="connsiteX84" fmla="*/ 1063028 w 1544257"/>
              <a:gd name="connsiteY84" fmla="*/ 810274 h 1304296"/>
              <a:gd name="connsiteX85" fmla="*/ 1060646 w 1544257"/>
              <a:gd name="connsiteY85" fmla="*/ 888856 h 1304296"/>
              <a:gd name="connsiteX86" fmla="*/ 1063030 w 1544257"/>
              <a:gd name="connsiteY86" fmla="*/ 915048 h 1304296"/>
              <a:gd name="connsiteX87" fmla="*/ 963015 w 1544257"/>
              <a:gd name="connsiteY87" fmla="*/ 965056 h 1304296"/>
              <a:gd name="connsiteX88" fmla="*/ 920153 w 1544257"/>
              <a:gd name="connsiteY88" fmla="*/ 965056 h 1304296"/>
              <a:gd name="connsiteX89" fmla="*/ 829667 w 1544257"/>
              <a:gd name="connsiteY89" fmla="*/ 1000773 h 1304296"/>
              <a:gd name="connsiteX90" fmla="*/ 808234 w 1544257"/>
              <a:gd name="connsiteY90" fmla="*/ 1041256 h 1304296"/>
              <a:gd name="connsiteX91" fmla="*/ 808236 w 1544257"/>
              <a:gd name="connsiteY91" fmla="*/ 1091262 h 1304296"/>
              <a:gd name="connsiteX92" fmla="*/ 758228 w 1544257"/>
              <a:gd name="connsiteY92" fmla="*/ 1131743 h 1304296"/>
              <a:gd name="connsiteX93" fmla="*/ 741561 w 1544257"/>
              <a:gd name="connsiteY93" fmla="*/ 1162699 h 1304296"/>
              <a:gd name="connsiteX94" fmla="*/ 743940 w 1544257"/>
              <a:gd name="connsiteY94" fmla="*/ 1184131 h 1304296"/>
              <a:gd name="connsiteX95" fmla="*/ 777278 w 1544257"/>
              <a:gd name="connsiteY95" fmla="*/ 1179368 h 1304296"/>
              <a:gd name="connsiteX96" fmla="*/ 801092 w 1544257"/>
              <a:gd name="connsiteY96" fmla="*/ 1203180 h 1304296"/>
              <a:gd name="connsiteX97" fmla="*/ 789184 w 1544257"/>
              <a:gd name="connsiteY97" fmla="*/ 1236518 h 1304296"/>
              <a:gd name="connsiteX98" fmla="*/ 786803 w 1544257"/>
              <a:gd name="connsiteY98" fmla="*/ 1274618 h 1304296"/>
              <a:gd name="connsiteX99" fmla="*/ 755845 w 1544257"/>
              <a:gd name="connsiteY99" fmla="*/ 1291288 h 1304296"/>
              <a:gd name="connsiteX100" fmla="*/ 708223 w 1544257"/>
              <a:gd name="connsiteY100" fmla="*/ 1303193 h 1304296"/>
              <a:gd name="connsiteX101" fmla="*/ 662979 w 1544257"/>
              <a:gd name="connsiteY101" fmla="*/ 1255568 h 1304296"/>
              <a:gd name="connsiteX102" fmla="*/ 662977 w 1544257"/>
              <a:gd name="connsiteY102" fmla="*/ 1210325 h 1304296"/>
              <a:gd name="connsiteX103" fmla="*/ 646309 w 1544257"/>
              <a:gd name="connsiteY103" fmla="*/ 1176987 h 1304296"/>
              <a:gd name="connsiteX104" fmla="*/ 617733 w 1544257"/>
              <a:gd name="connsiteY104" fmla="*/ 1153174 h 1304296"/>
              <a:gd name="connsiteX105" fmla="*/ 572490 w 1544257"/>
              <a:gd name="connsiteY105" fmla="*/ 1115074 h 1304296"/>
              <a:gd name="connsiteX106" fmla="*/ 536770 w 1544257"/>
              <a:gd name="connsiteY106" fmla="*/ 1076975 h 1304296"/>
              <a:gd name="connsiteX107" fmla="*/ 484384 w 1544257"/>
              <a:gd name="connsiteY107" fmla="*/ 1069830 h 1304296"/>
              <a:gd name="connsiteX108" fmla="*/ 491527 w 1544257"/>
              <a:gd name="connsiteY108" fmla="*/ 1026969 h 1304296"/>
              <a:gd name="connsiteX109" fmla="*/ 460572 w 1544257"/>
              <a:gd name="connsiteY109" fmla="*/ 991249 h 1304296"/>
              <a:gd name="connsiteX110" fmla="*/ 427233 w 1544257"/>
              <a:gd name="connsiteY110" fmla="*/ 953150 h 1304296"/>
              <a:gd name="connsiteX111" fmla="*/ 424854 w 1544257"/>
              <a:gd name="connsiteY111" fmla="*/ 926956 h 1304296"/>
              <a:gd name="connsiteX112" fmla="*/ 379608 w 1544257"/>
              <a:gd name="connsiteY112" fmla="*/ 917432 h 1304296"/>
              <a:gd name="connsiteX113" fmla="*/ 351033 w 1544257"/>
              <a:gd name="connsiteY113" fmla="*/ 884094 h 1304296"/>
              <a:gd name="connsiteX114" fmla="*/ 305789 w 1544257"/>
              <a:gd name="connsiteY114" fmla="*/ 872188 h 1304296"/>
              <a:gd name="connsiteX115" fmla="*/ 281977 w 1544257"/>
              <a:gd name="connsiteY115" fmla="*/ 903144 h 1304296"/>
              <a:gd name="connsiteX116" fmla="*/ 234355 w 1544257"/>
              <a:gd name="connsiteY116" fmla="*/ 893618 h 1304296"/>
              <a:gd name="connsiteX117" fmla="*/ 203395 w 1544257"/>
              <a:gd name="connsiteY117" fmla="*/ 869807 h 1304296"/>
              <a:gd name="connsiteX118" fmla="*/ 167680 w 1544257"/>
              <a:gd name="connsiteY118" fmla="*/ 881712 h 1304296"/>
              <a:gd name="connsiteX119" fmla="*/ 158152 w 1544257"/>
              <a:gd name="connsiteY119" fmla="*/ 876950 h 1304296"/>
              <a:gd name="connsiteX120" fmla="*/ 141486 w 1544257"/>
              <a:gd name="connsiteY120" fmla="*/ 824562 h 1304296"/>
              <a:gd name="connsiteX121" fmla="*/ 103383 w 1544257"/>
              <a:gd name="connsiteY121" fmla="*/ 788844 h 1304296"/>
              <a:gd name="connsiteX122" fmla="*/ 72427 w 1544257"/>
              <a:gd name="connsiteY122" fmla="*/ 748363 h 1304296"/>
              <a:gd name="connsiteX123" fmla="*/ 53375 w 1544257"/>
              <a:gd name="connsiteY123" fmla="*/ 722168 h 1304296"/>
              <a:gd name="connsiteX124" fmla="*/ 17657 w 1544257"/>
              <a:gd name="connsiteY124" fmla="*/ 693594 h 1304296"/>
              <a:gd name="connsiteX125" fmla="*/ 992 w 1544257"/>
              <a:gd name="connsiteY125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10613 w 1544257"/>
              <a:gd name="connsiteY30" fmla="*/ 438800 h 1304296"/>
              <a:gd name="connsiteX31" fmla="*/ 805852 w 1544257"/>
              <a:gd name="connsiteY31" fmla="*/ 460232 h 1304296"/>
              <a:gd name="connsiteX32" fmla="*/ 834426 w 1544257"/>
              <a:gd name="connsiteY32" fmla="*/ 503094 h 1304296"/>
              <a:gd name="connsiteX33" fmla="*/ 865383 w 1544257"/>
              <a:gd name="connsiteY33" fmla="*/ 495950 h 1304296"/>
              <a:gd name="connsiteX34" fmla="*/ 898722 w 1544257"/>
              <a:gd name="connsiteY34" fmla="*/ 464993 h 1304296"/>
              <a:gd name="connsiteX35" fmla="*/ 943964 w 1544257"/>
              <a:gd name="connsiteY35" fmla="*/ 472138 h 1304296"/>
              <a:gd name="connsiteX36" fmla="*/ 1001114 w 1544257"/>
              <a:gd name="connsiteY36" fmla="*/ 457850 h 1304296"/>
              <a:gd name="connsiteX37" fmla="*/ 1032073 w 1544257"/>
              <a:gd name="connsiteY37" fmla="*/ 429272 h 1304296"/>
              <a:gd name="connsiteX38" fmla="*/ 1096364 w 1544257"/>
              <a:gd name="connsiteY38" fmla="*/ 412607 h 1304296"/>
              <a:gd name="connsiteX39" fmla="*/ 1153514 w 1544257"/>
              <a:gd name="connsiteY39" fmla="*/ 417368 h 1304296"/>
              <a:gd name="connsiteX40" fmla="*/ 1220190 w 1544257"/>
              <a:gd name="connsiteY40" fmla="*/ 345931 h 1304296"/>
              <a:gd name="connsiteX41" fmla="*/ 1270195 w 1544257"/>
              <a:gd name="connsiteY41" fmla="*/ 334025 h 1304296"/>
              <a:gd name="connsiteX42" fmla="*/ 1315440 w 1544257"/>
              <a:gd name="connsiteY42" fmla="*/ 298306 h 1304296"/>
              <a:gd name="connsiteX43" fmla="*/ 1315439 w 1544257"/>
              <a:gd name="connsiteY43" fmla="*/ 257825 h 1304296"/>
              <a:gd name="connsiteX44" fmla="*/ 1310677 w 1544257"/>
              <a:gd name="connsiteY44" fmla="*/ 229250 h 1304296"/>
              <a:gd name="connsiteX45" fmla="*/ 1303533 w 1544257"/>
              <a:gd name="connsiteY45" fmla="*/ 200675 h 1304296"/>
              <a:gd name="connsiteX46" fmla="*/ 1320202 w 1544257"/>
              <a:gd name="connsiteY46" fmla="*/ 160194 h 1304296"/>
              <a:gd name="connsiteX47" fmla="*/ 1310677 w 1544257"/>
              <a:gd name="connsiteY47" fmla="*/ 117331 h 1304296"/>
              <a:gd name="connsiteX48" fmla="*/ 1332108 w 1544257"/>
              <a:gd name="connsiteY48" fmla="*/ 57800 h 1304296"/>
              <a:gd name="connsiteX49" fmla="*/ 1322584 w 1544257"/>
              <a:gd name="connsiteY49" fmla="*/ 10175 h 1304296"/>
              <a:gd name="connsiteX50" fmla="*/ 1360684 w 1544257"/>
              <a:gd name="connsiteY50" fmla="*/ 5412 h 1304296"/>
              <a:gd name="connsiteX51" fmla="*/ 1377353 w 1544257"/>
              <a:gd name="connsiteY51" fmla="*/ 649 h 1304296"/>
              <a:gd name="connsiteX52" fmla="*/ 1465459 w 1544257"/>
              <a:gd name="connsiteY52" fmla="*/ 19699 h 1304296"/>
              <a:gd name="connsiteX53" fmla="*/ 1496415 w 1544257"/>
              <a:gd name="connsiteY53" fmla="*/ 41131 h 1304296"/>
              <a:gd name="connsiteX54" fmla="*/ 1522610 w 1544257"/>
              <a:gd name="connsiteY54" fmla="*/ 57798 h 1304296"/>
              <a:gd name="connsiteX55" fmla="*/ 1544040 w 1544257"/>
              <a:gd name="connsiteY55" fmla="*/ 74468 h 1304296"/>
              <a:gd name="connsiteX56" fmla="*/ 1524990 w 1544257"/>
              <a:gd name="connsiteY56" fmla="*/ 117331 h 1304296"/>
              <a:gd name="connsiteX57" fmla="*/ 1522609 w 1544257"/>
              <a:gd name="connsiteY57" fmla="*/ 172099 h 1304296"/>
              <a:gd name="connsiteX58" fmla="*/ 1508321 w 1544257"/>
              <a:gd name="connsiteY58" fmla="*/ 229249 h 1304296"/>
              <a:gd name="connsiteX59" fmla="*/ 1510703 w 1544257"/>
              <a:gd name="connsiteY59" fmla="*/ 238774 h 1304296"/>
              <a:gd name="connsiteX60" fmla="*/ 1541659 w 1544257"/>
              <a:gd name="connsiteY60" fmla="*/ 245918 h 1304296"/>
              <a:gd name="connsiteX61" fmla="*/ 1529753 w 1544257"/>
              <a:gd name="connsiteY61" fmla="*/ 276874 h 1304296"/>
              <a:gd name="connsiteX62" fmla="*/ 1496415 w 1544257"/>
              <a:gd name="connsiteY62" fmla="*/ 298306 h 1304296"/>
              <a:gd name="connsiteX63" fmla="*/ 1474984 w 1544257"/>
              <a:gd name="connsiteY63" fmla="*/ 319737 h 1304296"/>
              <a:gd name="connsiteX64" fmla="*/ 1421087 w 1544257"/>
              <a:gd name="connsiteY64" fmla="*/ 307094 h 1304296"/>
              <a:gd name="connsiteX65" fmla="*/ 1384495 w 1544257"/>
              <a:gd name="connsiteY65" fmla="*/ 336407 h 1304296"/>
              <a:gd name="connsiteX66" fmla="*/ 1377352 w 1544257"/>
              <a:gd name="connsiteY66" fmla="*/ 369744 h 1304296"/>
              <a:gd name="connsiteX67" fmla="*/ 1355920 w 1544257"/>
              <a:gd name="connsiteY67" fmla="*/ 379269 h 1304296"/>
              <a:gd name="connsiteX68" fmla="*/ 1327345 w 1544257"/>
              <a:gd name="connsiteY68" fmla="*/ 403082 h 1304296"/>
              <a:gd name="connsiteX69" fmla="*/ 1279721 w 1544257"/>
              <a:gd name="connsiteY69" fmla="*/ 417368 h 1304296"/>
              <a:gd name="connsiteX70" fmla="*/ 1279720 w 1544257"/>
              <a:gd name="connsiteY70" fmla="*/ 464994 h 1304296"/>
              <a:gd name="connsiteX71" fmla="*/ 1313058 w 1544257"/>
              <a:gd name="connsiteY71" fmla="*/ 464994 h 1304296"/>
              <a:gd name="connsiteX72" fmla="*/ 1341634 w 1544257"/>
              <a:gd name="connsiteY72" fmla="*/ 491187 h 1304296"/>
              <a:gd name="connsiteX73" fmla="*/ 1334489 w 1544257"/>
              <a:gd name="connsiteY73" fmla="*/ 529288 h 1304296"/>
              <a:gd name="connsiteX74" fmla="*/ 1363065 w 1544257"/>
              <a:gd name="connsiteY74" fmla="*/ 545955 h 1304296"/>
              <a:gd name="connsiteX75" fmla="*/ 1355920 w 1544257"/>
              <a:gd name="connsiteY75" fmla="*/ 588819 h 1304296"/>
              <a:gd name="connsiteX76" fmla="*/ 1370208 w 1544257"/>
              <a:gd name="connsiteY76" fmla="*/ 629299 h 1304296"/>
              <a:gd name="connsiteX77" fmla="*/ 1322584 w 1544257"/>
              <a:gd name="connsiteY77" fmla="*/ 684068 h 1304296"/>
              <a:gd name="connsiteX78" fmla="*/ 1294009 w 1544257"/>
              <a:gd name="connsiteY78" fmla="*/ 736456 h 1304296"/>
              <a:gd name="connsiteX79" fmla="*/ 1260673 w 1544257"/>
              <a:gd name="connsiteY79" fmla="*/ 722168 h 1304296"/>
              <a:gd name="connsiteX80" fmla="*/ 1227334 w 1544257"/>
              <a:gd name="connsiteY80" fmla="*/ 724549 h 1304296"/>
              <a:gd name="connsiteX81" fmla="*/ 1177328 w 1544257"/>
              <a:gd name="connsiteY81" fmla="*/ 748362 h 1304296"/>
              <a:gd name="connsiteX82" fmla="*/ 1153515 w 1544257"/>
              <a:gd name="connsiteY82" fmla="*/ 762649 h 1304296"/>
              <a:gd name="connsiteX83" fmla="*/ 1084461 w 1544257"/>
              <a:gd name="connsiteY83" fmla="*/ 779318 h 1304296"/>
              <a:gd name="connsiteX84" fmla="*/ 1063028 w 1544257"/>
              <a:gd name="connsiteY84" fmla="*/ 810274 h 1304296"/>
              <a:gd name="connsiteX85" fmla="*/ 1060646 w 1544257"/>
              <a:gd name="connsiteY85" fmla="*/ 888856 h 1304296"/>
              <a:gd name="connsiteX86" fmla="*/ 1063030 w 1544257"/>
              <a:gd name="connsiteY86" fmla="*/ 915048 h 1304296"/>
              <a:gd name="connsiteX87" fmla="*/ 963015 w 1544257"/>
              <a:gd name="connsiteY87" fmla="*/ 965056 h 1304296"/>
              <a:gd name="connsiteX88" fmla="*/ 920153 w 1544257"/>
              <a:gd name="connsiteY88" fmla="*/ 965056 h 1304296"/>
              <a:gd name="connsiteX89" fmla="*/ 829667 w 1544257"/>
              <a:gd name="connsiteY89" fmla="*/ 1000773 h 1304296"/>
              <a:gd name="connsiteX90" fmla="*/ 808234 w 1544257"/>
              <a:gd name="connsiteY90" fmla="*/ 1041256 h 1304296"/>
              <a:gd name="connsiteX91" fmla="*/ 808236 w 1544257"/>
              <a:gd name="connsiteY91" fmla="*/ 1091262 h 1304296"/>
              <a:gd name="connsiteX92" fmla="*/ 758228 w 1544257"/>
              <a:gd name="connsiteY92" fmla="*/ 1131743 h 1304296"/>
              <a:gd name="connsiteX93" fmla="*/ 741561 w 1544257"/>
              <a:gd name="connsiteY93" fmla="*/ 1162699 h 1304296"/>
              <a:gd name="connsiteX94" fmla="*/ 743940 w 1544257"/>
              <a:gd name="connsiteY94" fmla="*/ 1184131 h 1304296"/>
              <a:gd name="connsiteX95" fmla="*/ 777278 w 1544257"/>
              <a:gd name="connsiteY95" fmla="*/ 1179368 h 1304296"/>
              <a:gd name="connsiteX96" fmla="*/ 801092 w 1544257"/>
              <a:gd name="connsiteY96" fmla="*/ 1203180 h 1304296"/>
              <a:gd name="connsiteX97" fmla="*/ 789184 w 1544257"/>
              <a:gd name="connsiteY97" fmla="*/ 1236518 h 1304296"/>
              <a:gd name="connsiteX98" fmla="*/ 786803 w 1544257"/>
              <a:gd name="connsiteY98" fmla="*/ 1274618 h 1304296"/>
              <a:gd name="connsiteX99" fmla="*/ 755845 w 1544257"/>
              <a:gd name="connsiteY99" fmla="*/ 1291288 h 1304296"/>
              <a:gd name="connsiteX100" fmla="*/ 708223 w 1544257"/>
              <a:gd name="connsiteY100" fmla="*/ 1303193 h 1304296"/>
              <a:gd name="connsiteX101" fmla="*/ 662979 w 1544257"/>
              <a:gd name="connsiteY101" fmla="*/ 1255568 h 1304296"/>
              <a:gd name="connsiteX102" fmla="*/ 662977 w 1544257"/>
              <a:gd name="connsiteY102" fmla="*/ 1210325 h 1304296"/>
              <a:gd name="connsiteX103" fmla="*/ 646309 w 1544257"/>
              <a:gd name="connsiteY103" fmla="*/ 1176987 h 1304296"/>
              <a:gd name="connsiteX104" fmla="*/ 617733 w 1544257"/>
              <a:gd name="connsiteY104" fmla="*/ 1153174 h 1304296"/>
              <a:gd name="connsiteX105" fmla="*/ 596301 w 1544257"/>
              <a:gd name="connsiteY105" fmla="*/ 1146032 h 1304296"/>
              <a:gd name="connsiteX106" fmla="*/ 572490 w 1544257"/>
              <a:gd name="connsiteY106" fmla="*/ 1115074 h 1304296"/>
              <a:gd name="connsiteX107" fmla="*/ 536770 w 1544257"/>
              <a:gd name="connsiteY107" fmla="*/ 1076975 h 1304296"/>
              <a:gd name="connsiteX108" fmla="*/ 484384 w 1544257"/>
              <a:gd name="connsiteY108" fmla="*/ 1069830 h 1304296"/>
              <a:gd name="connsiteX109" fmla="*/ 491527 w 1544257"/>
              <a:gd name="connsiteY109" fmla="*/ 1026969 h 1304296"/>
              <a:gd name="connsiteX110" fmla="*/ 460572 w 1544257"/>
              <a:gd name="connsiteY110" fmla="*/ 991249 h 1304296"/>
              <a:gd name="connsiteX111" fmla="*/ 427233 w 1544257"/>
              <a:gd name="connsiteY111" fmla="*/ 953150 h 1304296"/>
              <a:gd name="connsiteX112" fmla="*/ 424854 w 1544257"/>
              <a:gd name="connsiteY112" fmla="*/ 926956 h 1304296"/>
              <a:gd name="connsiteX113" fmla="*/ 379608 w 1544257"/>
              <a:gd name="connsiteY113" fmla="*/ 917432 h 1304296"/>
              <a:gd name="connsiteX114" fmla="*/ 351033 w 1544257"/>
              <a:gd name="connsiteY114" fmla="*/ 884094 h 1304296"/>
              <a:gd name="connsiteX115" fmla="*/ 305789 w 1544257"/>
              <a:gd name="connsiteY115" fmla="*/ 872188 h 1304296"/>
              <a:gd name="connsiteX116" fmla="*/ 281977 w 1544257"/>
              <a:gd name="connsiteY116" fmla="*/ 903144 h 1304296"/>
              <a:gd name="connsiteX117" fmla="*/ 234355 w 1544257"/>
              <a:gd name="connsiteY117" fmla="*/ 893618 h 1304296"/>
              <a:gd name="connsiteX118" fmla="*/ 203395 w 1544257"/>
              <a:gd name="connsiteY118" fmla="*/ 869807 h 1304296"/>
              <a:gd name="connsiteX119" fmla="*/ 167680 w 1544257"/>
              <a:gd name="connsiteY119" fmla="*/ 881712 h 1304296"/>
              <a:gd name="connsiteX120" fmla="*/ 158152 w 1544257"/>
              <a:gd name="connsiteY120" fmla="*/ 876950 h 1304296"/>
              <a:gd name="connsiteX121" fmla="*/ 141486 w 1544257"/>
              <a:gd name="connsiteY121" fmla="*/ 824562 h 1304296"/>
              <a:gd name="connsiteX122" fmla="*/ 103383 w 1544257"/>
              <a:gd name="connsiteY122" fmla="*/ 788844 h 1304296"/>
              <a:gd name="connsiteX123" fmla="*/ 72427 w 1544257"/>
              <a:gd name="connsiteY123" fmla="*/ 748363 h 1304296"/>
              <a:gd name="connsiteX124" fmla="*/ 53375 w 1544257"/>
              <a:gd name="connsiteY124" fmla="*/ 722168 h 1304296"/>
              <a:gd name="connsiteX125" fmla="*/ 17657 w 1544257"/>
              <a:gd name="connsiteY125" fmla="*/ 693594 h 1304296"/>
              <a:gd name="connsiteX126" fmla="*/ 992 w 1544257"/>
              <a:gd name="connsiteY126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10613 w 1544257"/>
              <a:gd name="connsiteY30" fmla="*/ 438800 h 1304296"/>
              <a:gd name="connsiteX31" fmla="*/ 805852 w 1544257"/>
              <a:gd name="connsiteY31" fmla="*/ 460232 h 1304296"/>
              <a:gd name="connsiteX32" fmla="*/ 834426 w 1544257"/>
              <a:gd name="connsiteY32" fmla="*/ 503094 h 1304296"/>
              <a:gd name="connsiteX33" fmla="*/ 865383 w 1544257"/>
              <a:gd name="connsiteY33" fmla="*/ 495950 h 1304296"/>
              <a:gd name="connsiteX34" fmla="*/ 898722 w 1544257"/>
              <a:gd name="connsiteY34" fmla="*/ 464993 h 1304296"/>
              <a:gd name="connsiteX35" fmla="*/ 943964 w 1544257"/>
              <a:gd name="connsiteY35" fmla="*/ 472138 h 1304296"/>
              <a:gd name="connsiteX36" fmla="*/ 1001114 w 1544257"/>
              <a:gd name="connsiteY36" fmla="*/ 457850 h 1304296"/>
              <a:gd name="connsiteX37" fmla="*/ 1032073 w 1544257"/>
              <a:gd name="connsiteY37" fmla="*/ 429272 h 1304296"/>
              <a:gd name="connsiteX38" fmla="*/ 1096364 w 1544257"/>
              <a:gd name="connsiteY38" fmla="*/ 412607 h 1304296"/>
              <a:gd name="connsiteX39" fmla="*/ 1153514 w 1544257"/>
              <a:gd name="connsiteY39" fmla="*/ 417368 h 1304296"/>
              <a:gd name="connsiteX40" fmla="*/ 1220190 w 1544257"/>
              <a:gd name="connsiteY40" fmla="*/ 345931 h 1304296"/>
              <a:gd name="connsiteX41" fmla="*/ 1270195 w 1544257"/>
              <a:gd name="connsiteY41" fmla="*/ 334025 h 1304296"/>
              <a:gd name="connsiteX42" fmla="*/ 1315440 w 1544257"/>
              <a:gd name="connsiteY42" fmla="*/ 298306 h 1304296"/>
              <a:gd name="connsiteX43" fmla="*/ 1315439 w 1544257"/>
              <a:gd name="connsiteY43" fmla="*/ 257825 h 1304296"/>
              <a:gd name="connsiteX44" fmla="*/ 1310677 w 1544257"/>
              <a:gd name="connsiteY44" fmla="*/ 229250 h 1304296"/>
              <a:gd name="connsiteX45" fmla="*/ 1303533 w 1544257"/>
              <a:gd name="connsiteY45" fmla="*/ 200675 h 1304296"/>
              <a:gd name="connsiteX46" fmla="*/ 1320202 w 1544257"/>
              <a:gd name="connsiteY46" fmla="*/ 160194 h 1304296"/>
              <a:gd name="connsiteX47" fmla="*/ 1310677 w 1544257"/>
              <a:gd name="connsiteY47" fmla="*/ 117331 h 1304296"/>
              <a:gd name="connsiteX48" fmla="*/ 1332108 w 1544257"/>
              <a:gd name="connsiteY48" fmla="*/ 57800 h 1304296"/>
              <a:gd name="connsiteX49" fmla="*/ 1322584 w 1544257"/>
              <a:gd name="connsiteY49" fmla="*/ 10175 h 1304296"/>
              <a:gd name="connsiteX50" fmla="*/ 1360684 w 1544257"/>
              <a:gd name="connsiteY50" fmla="*/ 5412 h 1304296"/>
              <a:gd name="connsiteX51" fmla="*/ 1377353 w 1544257"/>
              <a:gd name="connsiteY51" fmla="*/ 649 h 1304296"/>
              <a:gd name="connsiteX52" fmla="*/ 1465459 w 1544257"/>
              <a:gd name="connsiteY52" fmla="*/ 19699 h 1304296"/>
              <a:gd name="connsiteX53" fmla="*/ 1496415 w 1544257"/>
              <a:gd name="connsiteY53" fmla="*/ 41131 h 1304296"/>
              <a:gd name="connsiteX54" fmla="*/ 1522610 w 1544257"/>
              <a:gd name="connsiteY54" fmla="*/ 57798 h 1304296"/>
              <a:gd name="connsiteX55" fmla="*/ 1544040 w 1544257"/>
              <a:gd name="connsiteY55" fmla="*/ 74468 h 1304296"/>
              <a:gd name="connsiteX56" fmla="*/ 1524990 w 1544257"/>
              <a:gd name="connsiteY56" fmla="*/ 117331 h 1304296"/>
              <a:gd name="connsiteX57" fmla="*/ 1522609 w 1544257"/>
              <a:gd name="connsiteY57" fmla="*/ 172099 h 1304296"/>
              <a:gd name="connsiteX58" fmla="*/ 1508321 w 1544257"/>
              <a:gd name="connsiteY58" fmla="*/ 229249 h 1304296"/>
              <a:gd name="connsiteX59" fmla="*/ 1510703 w 1544257"/>
              <a:gd name="connsiteY59" fmla="*/ 238774 h 1304296"/>
              <a:gd name="connsiteX60" fmla="*/ 1541659 w 1544257"/>
              <a:gd name="connsiteY60" fmla="*/ 245918 h 1304296"/>
              <a:gd name="connsiteX61" fmla="*/ 1529753 w 1544257"/>
              <a:gd name="connsiteY61" fmla="*/ 276874 h 1304296"/>
              <a:gd name="connsiteX62" fmla="*/ 1496415 w 1544257"/>
              <a:gd name="connsiteY62" fmla="*/ 298306 h 1304296"/>
              <a:gd name="connsiteX63" fmla="*/ 1474984 w 1544257"/>
              <a:gd name="connsiteY63" fmla="*/ 319737 h 1304296"/>
              <a:gd name="connsiteX64" fmla="*/ 1421087 w 1544257"/>
              <a:gd name="connsiteY64" fmla="*/ 307094 h 1304296"/>
              <a:gd name="connsiteX65" fmla="*/ 1384495 w 1544257"/>
              <a:gd name="connsiteY65" fmla="*/ 336407 h 1304296"/>
              <a:gd name="connsiteX66" fmla="*/ 1377352 w 1544257"/>
              <a:gd name="connsiteY66" fmla="*/ 369744 h 1304296"/>
              <a:gd name="connsiteX67" fmla="*/ 1355920 w 1544257"/>
              <a:gd name="connsiteY67" fmla="*/ 379269 h 1304296"/>
              <a:gd name="connsiteX68" fmla="*/ 1327345 w 1544257"/>
              <a:gd name="connsiteY68" fmla="*/ 403082 h 1304296"/>
              <a:gd name="connsiteX69" fmla="*/ 1279721 w 1544257"/>
              <a:gd name="connsiteY69" fmla="*/ 417368 h 1304296"/>
              <a:gd name="connsiteX70" fmla="*/ 1279720 w 1544257"/>
              <a:gd name="connsiteY70" fmla="*/ 464994 h 1304296"/>
              <a:gd name="connsiteX71" fmla="*/ 1313058 w 1544257"/>
              <a:gd name="connsiteY71" fmla="*/ 464994 h 1304296"/>
              <a:gd name="connsiteX72" fmla="*/ 1341634 w 1544257"/>
              <a:gd name="connsiteY72" fmla="*/ 491187 h 1304296"/>
              <a:gd name="connsiteX73" fmla="*/ 1334489 w 1544257"/>
              <a:gd name="connsiteY73" fmla="*/ 529288 h 1304296"/>
              <a:gd name="connsiteX74" fmla="*/ 1363065 w 1544257"/>
              <a:gd name="connsiteY74" fmla="*/ 545955 h 1304296"/>
              <a:gd name="connsiteX75" fmla="*/ 1355920 w 1544257"/>
              <a:gd name="connsiteY75" fmla="*/ 588819 h 1304296"/>
              <a:gd name="connsiteX76" fmla="*/ 1370208 w 1544257"/>
              <a:gd name="connsiteY76" fmla="*/ 629299 h 1304296"/>
              <a:gd name="connsiteX77" fmla="*/ 1322584 w 1544257"/>
              <a:gd name="connsiteY77" fmla="*/ 684068 h 1304296"/>
              <a:gd name="connsiteX78" fmla="*/ 1294009 w 1544257"/>
              <a:gd name="connsiteY78" fmla="*/ 736456 h 1304296"/>
              <a:gd name="connsiteX79" fmla="*/ 1260673 w 1544257"/>
              <a:gd name="connsiteY79" fmla="*/ 722168 h 1304296"/>
              <a:gd name="connsiteX80" fmla="*/ 1227334 w 1544257"/>
              <a:gd name="connsiteY80" fmla="*/ 724549 h 1304296"/>
              <a:gd name="connsiteX81" fmla="*/ 1177328 w 1544257"/>
              <a:gd name="connsiteY81" fmla="*/ 748362 h 1304296"/>
              <a:gd name="connsiteX82" fmla="*/ 1153515 w 1544257"/>
              <a:gd name="connsiteY82" fmla="*/ 762649 h 1304296"/>
              <a:gd name="connsiteX83" fmla="*/ 1084461 w 1544257"/>
              <a:gd name="connsiteY83" fmla="*/ 779318 h 1304296"/>
              <a:gd name="connsiteX84" fmla="*/ 1063028 w 1544257"/>
              <a:gd name="connsiteY84" fmla="*/ 810274 h 1304296"/>
              <a:gd name="connsiteX85" fmla="*/ 1060646 w 1544257"/>
              <a:gd name="connsiteY85" fmla="*/ 888856 h 1304296"/>
              <a:gd name="connsiteX86" fmla="*/ 1063030 w 1544257"/>
              <a:gd name="connsiteY86" fmla="*/ 915048 h 1304296"/>
              <a:gd name="connsiteX87" fmla="*/ 963015 w 1544257"/>
              <a:gd name="connsiteY87" fmla="*/ 965056 h 1304296"/>
              <a:gd name="connsiteX88" fmla="*/ 920153 w 1544257"/>
              <a:gd name="connsiteY88" fmla="*/ 965056 h 1304296"/>
              <a:gd name="connsiteX89" fmla="*/ 829667 w 1544257"/>
              <a:gd name="connsiteY89" fmla="*/ 1000773 h 1304296"/>
              <a:gd name="connsiteX90" fmla="*/ 808234 w 1544257"/>
              <a:gd name="connsiteY90" fmla="*/ 1041256 h 1304296"/>
              <a:gd name="connsiteX91" fmla="*/ 808236 w 1544257"/>
              <a:gd name="connsiteY91" fmla="*/ 1091262 h 1304296"/>
              <a:gd name="connsiteX92" fmla="*/ 758228 w 1544257"/>
              <a:gd name="connsiteY92" fmla="*/ 1131743 h 1304296"/>
              <a:gd name="connsiteX93" fmla="*/ 741561 w 1544257"/>
              <a:gd name="connsiteY93" fmla="*/ 1162699 h 1304296"/>
              <a:gd name="connsiteX94" fmla="*/ 743940 w 1544257"/>
              <a:gd name="connsiteY94" fmla="*/ 1184131 h 1304296"/>
              <a:gd name="connsiteX95" fmla="*/ 777278 w 1544257"/>
              <a:gd name="connsiteY95" fmla="*/ 1179368 h 1304296"/>
              <a:gd name="connsiteX96" fmla="*/ 801092 w 1544257"/>
              <a:gd name="connsiteY96" fmla="*/ 1203180 h 1304296"/>
              <a:gd name="connsiteX97" fmla="*/ 789184 w 1544257"/>
              <a:gd name="connsiteY97" fmla="*/ 1236518 h 1304296"/>
              <a:gd name="connsiteX98" fmla="*/ 786803 w 1544257"/>
              <a:gd name="connsiteY98" fmla="*/ 1274618 h 1304296"/>
              <a:gd name="connsiteX99" fmla="*/ 755845 w 1544257"/>
              <a:gd name="connsiteY99" fmla="*/ 1291288 h 1304296"/>
              <a:gd name="connsiteX100" fmla="*/ 708223 w 1544257"/>
              <a:gd name="connsiteY100" fmla="*/ 1303193 h 1304296"/>
              <a:gd name="connsiteX101" fmla="*/ 662979 w 1544257"/>
              <a:gd name="connsiteY101" fmla="*/ 1255568 h 1304296"/>
              <a:gd name="connsiteX102" fmla="*/ 662977 w 1544257"/>
              <a:gd name="connsiteY102" fmla="*/ 1210325 h 1304296"/>
              <a:gd name="connsiteX103" fmla="*/ 646309 w 1544257"/>
              <a:gd name="connsiteY103" fmla="*/ 1176987 h 1304296"/>
              <a:gd name="connsiteX104" fmla="*/ 617733 w 1544257"/>
              <a:gd name="connsiteY104" fmla="*/ 1153174 h 1304296"/>
              <a:gd name="connsiteX105" fmla="*/ 596301 w 1544257"/>
              <a:gd name="connsiteY105" fmla="*/ 1146032 h 1304296"/>
              <a:gd name="connsiteX106" fmla="*/ 572490 w 1544257"/>
              <a:gd name="connsiteY106" fmla="*/ 1115074 h 1304296"/>
              <a:gd name="connsiteX107" fmla="*/ 536770 w 1544257"/>
              <a:gd name="connsiteY107" fmla="*/ 1076975 h 1304296"/>
              <a:gd name="connsiteX108" fmla="*/ 484384 w 1544257"/>
              <a:gd name="connsiteY108" fmla="*/ 1069830 h 1304296"/>
              <a:gd name="connsiteX109" fmla="*/ 491527 w 1544257"/>
              <a:gd name="connsiteY109" fmla="*/ 1026969 h 1304296"/>
              <a:gd name="connsiteX110" fmla="*/ 460572 w 1544257"/>
              <a:gd name="connsiteY110" fmla="*/ 991249 h 1304296"/>
              <a:gd name="connsiteX111" fmla="*/ 427233 w 1544257"/>
              <a:gd name="connsiteY111" fmla="*/ 953150 h 1304296"/>
              <a:gd name="connsiteX112" fmla="*/ 424854 w 1544257"/>
              <a:gd name="connsiteY112" fmla="*/ 926956 h 1304296"/>
              <a:gd name="connsiteX113" fmla="*/ 379608 w 1544257"/>
              <a:gd name="connsiteY113" fmla="*/ 917432 h 1304296"/>
              <a:gd name="connsiteX114" fmla="*/ 351033 w 1544257"/>
              <a:gd name="connsiteY114" fmla="*/ 884094 h 1304296"/>
              <a:gd name="connsiteX115" fmla="*/ 305789 w 1544257"/>
              <a:gd name="connsiteY115" fmla="*/ 872188 h 1304296"/>
              <a:gd name="connsiteX116" fmla="*/ 281977 w 1544257"/>
              <a:gd name="connsiteY116" fmla="*/ 903144 h 1304296"/>
              <a:gd name="connsiteX117" fmla="*/ 234355 w 1544257"/>
              <a:gd name="connsiteY117" fmla="*/ 893618 h 1304296"/>
              <a:gd name="connsiteX118" fmla="*/ 203395 w 1544257"/>
              <a:gd name="connsiteY118" fmla="*/ 869807 h 1304296"/>
              <a:gd name="connsiteX119" fmla="*/ 167680 w 1544257"/>
              <a:gd name="connsiteY119" fmla="*/ 881712 h 1304296"/>
              <a:gd name="connsiteX120" fmla="*/ 158152 w 1544257"/>
              <a:gd name="connsiteY120" fmla="*/ 876950 h 1304296"/>
              <a:gd name="connsiteX121" fmla="*/ 141486 w 1544257"/>
              <a:gd name="connsiteY121" fmla="*/ 824562 h 1304296"/>
              <a:gd name="connsiteX122" fmla="*/ 103383 w 1544257"/>
              <a:gd name="connsiteY122" fmla="*/ 788844 h 1304296"/>
              <a:gd name="connsiteX123" fmla="*/ 72427 w 1544257"/>
              <a:gd name="connsiteY123" fmla="*/ 748363 h 1304296"/>
              <a:gd name="connsiteX124" fmla="*/ 53375 w 1544257"/>
              <a:gd name="connsiteY124" fmla="*/ 722168 h 1304296"/>
              <a:gd name="connsiteX125" fmla="*/ 17657 w 1544257"/>
              <a:gd name="connsiteY125" fmla="*/ 693594 h 1304296"/>
              <a:gd name="connsiteX126" fmla="*/ 992 w 1544257"/>
              <a:gd name="connsiteY126" fmla="*/ 669780 h 1304296"/>
              <a:gd name="connsiteX0" fmla="*/ 992 w 1551343"/>
              <a:gd name="connsiteY0" fmla="*/ 669780 h 1304296"/>
              <a:gd name="connsiteX1" fmla="*/ 20038 w 1551343"/>
              <a:gd name="connsiteY1" fmla="*/ 612632 h 1304296"/>
              <a:gd name="connsiteX2" fmla="*/ 55760 w 1551343"/>
              <a:gd name="connsiteY2" fmla="*/ 588816 h 1304296"/>
              <a:gd name="connsiteX3" fmla="*/ 98621 w 1551343"/>
              <a:gd name="connsiteY3" fmla="*/ 593580 h 1304296"/>
              <a:gd name="connsiteX4" fmla="*/ 110530 w 1551343"/>
              <a:gd name="connsiteY4" fmla="*/ 565004 h 1304296"/>
              <a:gd name="connsiteX5" fmla="*/ 146244 w 1551343"/>
              <a:gd name="connsiteY5" fmla="*/ 550719 h 1304296"/>
              <a:gd name="connsiteX6" fmla="*/ 162915 w 1551343"/>
              <a:gd name="connsiteY6" fmla="*/ 519761 h 1304296"/>
              <a:gd name="connsiteX7" fmla="*/ 196251 w 1551343"/>
              <a:gd name="connsiteY7" fmla="*/ 512619 h 1304296"/>
              <a:gd name="connsiteX8" fmla="*/ 208157 w 1551343"/>
              <a:gd name="connsiteY8" fmla="*/ 479282 h 1304296"/>
              <a:gd name="connsiteX9" fmla="*/ 239115 w 1551343"/>
              <a:gd name="connsiteY9" fmla="*/ 472137 h 1304296"/>
              <a:gd name="connsiteX10" fmla="*/ 310551 w 1551343"/>
              <a:gd name="connsiteY10" fmla="*/ 438800 h 1304296"/>
              <a:gd name="connsiteX11" fmla="*/ 339128 w 1551343"/>
              <a:gd name="connsiteY11" fmla="*/ 417368 h 1304296"/>
              <a:gd name="connsiteX12" fmla="*/ 353413 w 1551343"/>
              <a:gd name="connsiteY12" fmla="*/ 426894 h 1304296"/>
              <a:gd name="connsiteX13" fmla="*/ 396277 w 1551343"/>
              <a:gd name="connsiteY13" fmla="*/ 438800 h 1304296"/>
              <a:gd name="connsiteX14" fmla="*/ 439140 w 1551343"/>
              <a:gd name="connsiteY14" fmla="*/ 400699 h 1304296"/>
              <a:gd name="connsiteX15" fmla="*/ 453426 w 1551343"/>
              <a:gd name="connsiteY15" fmla="*/ 429275 h 1304296"/>
              <a:gd name="connsiteX16" fmla="*/ 489144 w 1551343"/>
              <a:gd name="connsiteY16" fmla="*/ 431657 h 1304296"/>
              <a:gd name="connsiteX17" fmla="*/ 501051 w 1551343"/>
              <a:gd name="connsiteY17" fmla="*/ 464994 h 1304296"/>
              <a:gd name="connsiteX18" fmla="*/ 536773 w 1551343"/>
              <a:gd name="connsiteY18" fmla="*/ 495947 h 1304296"/>
              <a:gd name="connsiteX19" fmla="*/ 565344 w 1551343"/>
              <a:gd name="connsiteY19" fmla="*/ 453088 h 1304296"/>
              <a:gd name="connsiteX20" fmla="*/ 596301 w 1551343"/>
              <a:gd name="connsiteY20" fmla="*/ 438800 h 1304296"/>
              <a:gd name="connsiteX21" fmla="*/ 605826 w 1551343"/>
              <a:gd name="connsiteY21" fmla="*/ 410225 h 1304296"/>
              <a:gd name="connsiteX22" fmla="*/ 627257 w 1551343"/>
              <a:gd name="connsiteY22" fmla="*/ 376888 h 1304296"/>
              <a:gd name="connsiteX23" fmla="*/ 665361 w 1551343"/>
              <a:gd name="connsiteY23" fmla="*/ 369741 h 1304296"/>
              <a:gd name="connsiteX24" fmla="*/ 677263 w 1551343"/>
              <a:gd name="connsiteY24" fmla="*/ 412607 h 1304296"/>
              <a:gd name="connsiteX25" fmla="*/ 717744 w 1551343"/>
              <a:gd name="connsiteY25" fmla="*/ 381650 h 1304296"/>
              <a:gd name="connsiteX26" fmla="*/ 727269 w 1551343"/>
              <a:gd name="connsiteY26" fmla="*/ 381650 h 1304296"/>
              <a:gd name="connsiteX27" fmla="*/ 753463 w 1551343"/>
              <a:gd name="connsiteY27" fmla="*/ 398319 h 1304296"/>
              <a:gd name="connsiteX28" fmla="*/ 793948 w 1551343"/>
              <a:gd name="connsiteY28" fmla="*/ 384029 h 1304296"/>
              <a:gd name="connsiteX29" fmla="*/ 820139 w 1551343"/>
              <a:gd name="connsiteY29" fmla="*/ 434038 h 1304296"/>
              <a:gd name="connsiteX30" fmla="*/ 810613 w 1551343"/>
              <a:gd name="connsiteY30" fmla="*/ 438800 h 1304296"/>
              <a:gd name="connsiteX31" fmla="*/ 805852 w 1551343"/>
              <a:gd name="connsiteY31" fmla="*/ 460232 h 1304296"/>
              <a:gd name="connsiteX32" fmla="*/ 834426 w 1551343"/>
              <a:gd name="connsiteY32" fmla="*/ 503094 h 1304296"/>
              <a:gd name="connsiteX33" fmla="*/ 865383 w 1551343"/>
              <a:gd name="connsiteY33" fmla="*/ 495950 h 1304296"/>
              <a:gd name="connsiteX34" fmla="*/ 898722 w 1551343"/>
              <a:gd name="connsiteY34" fmla="*/ 464993 h 1304296"/>
              <a:gd name="connsiteX35" fmla="*/ 943964 w 1551343"/>
              <a:gd name="connsiteY35" fmla="*/ 472138 h 1304296"/>
              <a:gd name="connsiteX36" fmla="*/ 1001114 w 1551343"/>
              <a:gd name="connsiteY36" fmla="*/ 457850 h 1304296"/>
              <a:gd name="connsiteX37" fmla="*/ 1032073 w 1551343"/>
              <a:gd name="connsiteY37" fmla="*/ 429272 h 1304296"/>
              <a:gd name="connsiteX38" fmla="*/ 1096364 w 1551343"/>
              <a:gd name="connsiteY38" fmla="*/ 412607 h 1304296"/>
              <a:gd name="connsiteX39" fmla="*/ 1153514 w 1551343"/>
              <a:gd name="connsiteY39" fmla="*/ 417368 h 1304296"/>
              <a:gd name="connsiteX40" fmla="*/ 1220190 w 1551343"/>
              <a:gd name="connsiteY40" fmla="*/ 345931 h 1304296"/>
              <a:gd name="connsiteX41" fmla="*/ 1270195 w 1551343"/>
              <a:gd name="connsiteY41" fmla="*/ 334025 h 1304296"/>
              <a:gd name="connsiteX42" fmla="*/ 1315440 w 1551343"/>
              <a:gd name="connsiteY42" fmla="*/ 298306 h 1304296"/>
              <a:gd name="connsiteX43" fmla="*/ 1315439 w 1551343"/>
              <a:gd name="connsiteY43" fmla="*/ 257825 h 1304296"/>
              <a:gd name="connsiteX44" fmla="*/ 1310677 w 1551343"/>
              <a:gd name="connsiteY44" fmla="*/ 229250 h 1304296"/>
              <a:gd name="connsiteX45" fmla="*/ 1303533 w 1551343"/>
              <a:gd name="connsiteY45" fmla="*/ 200675 h 1304296"/>
              <a:gd name="connsiteX46" fmla="*/ 1320202 w 1551343"/>
              <a:gd name="connsiteY46" fmla="*/ 160194 h 1304296"/>
              <a:gd name="connsiteX47" fmla="*/ 1310677 w 1551343"/>
              <a:gd name="connsiteY47" fmla="*/ 117331 h 1304296"/>
              <a:gd name="connsiteX48" fmla="*/ 1332108 w 1551343"/>
              <a:gd name="connsiteY48" fmla="*/ 57800 h 1304296"/>
              <a:gd name="connsiteX49" fmla="*/ 1322584 w 1551343"/>
              <a:gd name="connsiteY49" fmla="*/ 10175 h 1304296"/>
              <a:gd name="connsiteX50" fmla="*/ 1360684 w 1551343"/>
              <a:gd name="connsiteY50" fmla="*/ 5412 h 1304296"/>
              <a:gd name="connsiteX51" fmla="*/ 1377353 w 1551343"/>
              <a:gd name="connsiteY51" fmla="*/ 649 h 1304296"/>
              <a:gd name="connsiteX52" fmla="*/ 1465459 w 1551343"/>
              <a:gd name="connsiteY52" fmla="*/ 19699 h 1304296"/>
              <a:gd name="connsiteX53" fmla="*/ 1496415 w 1551343"/>
              <a:gd name="connsiteY53" fmla="*/ 41131 h 1304296"/>
              <a:gd name="connsiteX54" fmla="*/ 1522610 w 1551343"/>
              <a:gd name="connsiteY54" fmla="*/ 57798 h 1304296"/>
              <a:gd name="connsiteX55" fmla="*/ 1551184 w 1551343"/>
              <a:gd name="connsiteY55" fmla="*/ 67324 h 1304296"/>
              <a:gd name="connsiteX56" fmla="*/ 1524990 w 1551343"/>
              <a:gd name="connsiteY56" fmla="*/ 117331 h 1304296"/>
              <a:gd name="connsiteX57" fmla="*/ 1522609 w 1551343"/>
              <a:gd name="connsiteY57" fmla="*/ 172099 h 1304296"/>
              <a:gd name="connsiteX58" fmla="*/ 1508321 w 1551343"/>
              <a:gd name="connsiteY58" fmla="*/ 229249 h 1304296"/>
              <a:gd name="connsiteX59" fmla="*/ 1510703 w 1551343"/>
              <a:gd name="connsiteY59" fmla="*/ 238774 h 1304296"/>
              <a:gd name="connsiteX60" fmla="*/ 1541659 w 1551343"/>
              <a:gd name="connsiteY60" fmla="*/ 245918 h 1304296"/>
              <a:gd name="connsiteX61" fmla="*/ 1529753 w 1551343"/>
              <a:gd name="connsiteY61" fmla="*/ 276874 h 1304296"/>
              <a:gd name="connsiteX62" fmla="*/ 1496415 w 1551343"/>
              <a:gd name="connsiteY62" fmla="*/ 298306 h 1304296"/>
              <a:gd name="connsiteX63" fmla="*/ 1474984 w 1551343"/>
              <a:gd name="connsiteY63" fmla="*/ 319737 h 1304296"/>
              <a:gd name="connsiteX64" fmla="*/ 1421087 w 1551343"/>
              <a:gd name="connsiteY64" fmla="*/ 307094 h 1304296"/>
              <a:gd name="connsiteX65" fmla="*/ 1384495 w 1551343"/>
              <a:gd name="connsiteY65" fmla="*/ 336407 h 1304296"/>
              <a:gd name="connsiteX66" fmla="*/ 1377352 w 1551343"/>
              <a:gd name="connsiteY66" fmla="*/ 369744 h 1304296"/>
              <a:gd name="connsiteX67" fmla="*/ 1355920 w 1551343"/>
              <a:gd name="connsiteY67" fmla="*/ 379269 h 1304296"/>
              <a:gd name="connsiteX68" fmla="*/ 1327345 w 1551343"/>
              <a:gd name="connsiteY68" fmla="*/ 403082 h 1304296"/>
              <a:gd name="connsiteX69" fmla="*/ 1279721 w 1551343"/>
              <a:gd name="connsiteY69" fmla="*/ 417368 h 1304296"/>
              <a:gd name="connsiteX70" fmla="*/ 1279720 w 1551343"/>
              <a:gd name="connsiteY70" fmla="*/ 464994 h 1304296"/>
              <a:gd name="connsiteX71" fmla="*/ 1313058 w 1551343"/>
              <a:gd name="connsiteY71" fmla="*/ 464994 h 1304296"/>
              <a:gd name="connsiteX72" fmla="*/ 1341634 w 1551343"/>
              <a:gd name="connsiteY72" fmla="*/ 491187 h 1304296"/>
              <a:gd name="connsiteX73" fmla="*/ 1334489 w 1551343"/>
              <a:gd name="connsiteY73" fmla="*/ 529288 h 1304296"/>
              <a:gd name="connsiteX74" fmla="*/ 1363065 w 1551343"/>
              <a:gd name="connsiteY74" fmla="*/ 545955 h 1304296"/>
              <a:gd name="connsiteX75" fmla="*/ 1355920 w 1551343"/>
              <a:gd name="connsiteY75" fmla="*/ 588819 h 1304296"/>
              <a:gd name="connsiteX76" fmla="*/ 1370208 w 1551343"/>
              <a:gd name="connsiteY76" fmla="*/ 629299 h 1304296"/>
              <a:gd name="connsiteX77" fmla="*/ 1322584 w 1551343"/>
              <a:gd name="connsiteY77" fmla="*/ 684068 h 1304296"/>
              <a:gd name="connsiteX78" fmla="*/ 1294009 w 1551343"/>
              <a:gd name="connsiteY78" fmla="*/ 736456 h 1304296"/>
              <a:gd name="connsiteX79" fmla="*/ 1260673 w 1551343"/>
              <a:gd name="connsiteY79" fmla="*/ 722168 h 1304296"/>
              <a:gd name="connsiteX80" fmla="*/ 1227334 w 1551343"/>
              <a:gd name="connsiteY80" fmla="*/ 724549 h 1304296"/>
              <a:gd name="connsiteX81" fmla="*/ 1177328 w 1551343"/>
              <a:gd name="connsiteY81" fmla="*/ 748362 h 1304296"/>
              <a:gd name="connsiteX82" fmla="*/ 1153515 w 1551343"/>
              <a:gd name="connsiteY82" fmla="*/ 762649 h 1304296"/>
              <a:gd name="connsiteX83" fmla="*/ 1084461 w 1551343"/>
              <a:gd name="connsiteY83" fmla="*/ 779318 h 1304296"/>
              <a:gd name="connsiteX84" fmla="*/ 1063028 w 1551343"/>
              <a:gd name="connsiteY84" fmla="*/ 810274 h 1304296"/>
              <a:gd name="connsiteX85" fmla="*/ 1060646 w 1551343"/>
              <a:gd name="connsiteY85" fmla="*/ 888856 h 1304296"/>
              <a:gd name="connsiteX86" fmla="*/ 1063030 w 1551343"/>
              <a:gd name="connsiteY86" fmla="*/ 915048 h 1304296"/>
              <a:gd name="connsiteX87" fmla="*/ 963015 w 1551343"/>
              <a:gd name="connsiteY87" fmla="*/ 965056 h 1304296"/>
              <a:gd name="connsiteX88" fmla="*/ 920153 w 1551343"/>
              <a:gd name="connsiteY88" fmla="*/ 965056 h 1304296"/>
              <a:gd name="connsiteX89" fmla="*/ 829667 w 1551343"/>
              <a:gd name="connsiteY89" fmla="*/ 1000773 h 1304296"/>
              <a:gd name="connsiteX90" fmla="*/ 808234 w 1551343"/>
              <a:gd name="connsiteY90" fmla="*/ 1041256 h 1304296"/>
              <a:gd name="connsiteX91" fmla="*/ 808236 w 1551343"/>
              <a:gd name="connsiteY91" fmla="*/ 1091262 h 1304296"/>
              <a:gd name="connsiteX92" fmla="*/ 758228 w 1551343"/>
              <a:gd name="connsiteY92" fmla="*/ 1131743 h 1304296"/>
              <a:gd name="connsiteX93" fmla="*/ 741561 w 1551343"/>
              <a:gd name="connsiteY93" fmla="*/ 1162699 h 1304296"/>
              <a:gd name="connsiteX94" fmla="*/ 743940 w 1551343"/>
              <a:gd name="connsiteY94" fmla="*/ 1184131 h 1304296"/>
              <a:gd name="connsiteX95" fmla="*/ 777278 w 1551343"/>
              <a:gd name="connsiteY95" fmla="*/ 1179368 h 1304296"/>
              <a:gd name="connsiteX96" fmla="*/ 801092 w 1551343"/>
              <a:gd name="connsiteY96" fmla="*/ 1203180 h 1304296"/>
              <a:gd name="connsiteX97" fmla="*/ 789184 w 1551343"/>
              <a:gd name="connsiteY97" fmla="*/ 1236518 h 1304296"/>
              <a:gd name="connsiteX98" fmla="*/ 786803 w 1551343"/>
              <a:gd name="connsiteY98" fmla="*/ 1274618 h 1304296"/>
              <a:gd name="connsiteX99" fmla="*/ 755845 w 1551343"/>
              <a:gd name="connsiteY99" fmla="*/ 1291288 h 1304296"/>
              <a:gd name="connsiteX100" fmla="*/ 708223 w 1551343"/>
              <a:gd name="connsiteY100" fmla="*/ 1303193 h 1304296"/>
              <a:gd name="connsiteX101" fmla="*/ 662979 w 1551343"/>
              <a:gd name="connsiteY101" fmla="*/ 1255568 h 1304296"/>
              <a:gd name="connsiteX102" fmla="*/ 662977 w 1551343"/>
              <a:gd name="connsiteY102" fmla="*/ 1210325 h 1304296"/>
              <a:gd name="connsiteX103" fmla="*/ 646309 w 1551343"/>
              <a:gd name="connsiteY103" fmla="*/ 1176987 h 1304296"/>
              <a:gd name="connsiteX104" fmla="*/ 617733 w 1551343"/>
              <a:gd name="connsiteY104" fmla="*/ 1153174 h 1304296"/>
              <a:gd name="connsiteX105" fmla="*/ 596301 w 1551343"/>
              <a:gd name="connsiteY105" fmla="*/ 1146032 h 1304296"/>
              <a:gd name="connsiteX106" fmla="*/ 572490 w 1551343"/>
              <a:gd name="connsiteY106" fmla="*/ 1115074 h 1304296"/>
              <a:gd name="connsiteX107" fmla="*/ 536770 w 1551343"/>
              <a:gd name="connsiteY107" fmla="*/ 1076975 h 1304296"/>
              <a:gd name="connsiteX108" fmla="*/ 484384 w 1551343"/>
              <a:gd name="connsiteY108" fmla="*/ 1069830 h 1304296"/>
              <a:gd name="connsiteX109" fmla="*/ 491527 w 1551343"/>
              <a:gd name="connsiteY109" fmla="*/ 1026969 h 1304296"/>
              <a:gd name="connsiteX110" fmla="*/ 460572 w 1551343"/>
              <a:gd name="connsiteY110" fmla="*/ 991249 h 1304296"/>
              <a:gd name="connsiteX111" fmla="*/ 427233 w 1551343"/>
              <a:gd name="connsiteY111" fmla="*/ 953150 h 1304296"/>
              <a:gd name="connsiteX112" fmla="*/ 424854 w 1551343"/>
              <a:gd name="connsiteY112" fmla="*/ 926956 h 1304296"/>
              <a:gd name="connsiteX113" fmla="*/ 379608 w 1551343"/>
              <a:gd name="connsiteY113" fmla="*/ 917432 h 1304296"/>
              <a:gd name="connsiteX114" fmla="*/ 351033 w 1551343"/>
              <a:gd name="connsiteY114" fmla="*/ 884094 h 1304296"/>
              <a:gd name="connsiteX115" fmla="*/ 305789 w 1551343"/>
              <a:gd name="connsiteY115" fmla="*/ 872188 h 1304296"/>
              <a:gd name="connsiteX116" fmla="*/ 281977 w 1551343"/>
              <a:gd name="connsiteY116" fmla="*/ 903144 h 1304296"/>
              <a:gd name="connsiteX117" fmla="*/ 234355 w 1551343"/>
              <a:gd name="connsiteY117" fmla="*/ 893618 h 1304296"/>
              <a:gd name="connsiteX118" fmla="*/ 203395 w 1551343"/>
              <a:gd name="connsiteY118" fmla="*/ 869807 h 1304296"/>
              <a:gd name="connsiteX119" fmla="*/ 167680 w 1551343"/>
              <a:gd name="connsiteY119" fmla="*/ 881712 h 1304296"/>
              <a:gd name="connsiteX120" fmla="*/ 158152 w 1551343"/>
              <a:gd name="connsiteY120" fmla="*/ 876950 h 1304296"/>
              <a:gd name="connsiteX121" fmla="*/ 141486 w 1551343"/>
              <a:gd name="connsiteY121" fmla="*/ 824562 h 1304296"/>
              <a:gd name="connsiteX122" fmla="*/ 103383 w 1551343"/>
              <a:gd name="connsiteY122" fmla="*/ 788844 h 1304296"/>
              <a:gd name="connsiteX123" fmla="*/ 72427 w 1551343"/>
              <a:gd name="connsiteY123" fmla="*/ 748363 h 1304296"/>
              <a:gd name="connsiteX124" fmla="*/ 53375 w 1551343"/>
              <a:gd name="connsiteY124" fmla="*/ 722168 h 1304296"/>
              <a:gd name="connsiteX125" fmla="*/ 17657 w 1551343"/>
              <a:gd name="connsiteY125" fmla="*/ 693594 h 1304296"/>
              <a:gd name="connsiteX126" fmla="*/ 992 w 1551343"/>
              <a:gd name="connsiteY126" fmla="*/ 669780 h 130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</a:cxnLst>
            <a:rect l="l" t="t" r="r" b="b"/>
            <a:pathLst>
              <a:path w="1551343" h="1304296">
                <a:moveTo>
                  <a:pt x="992" y="669780"/>
                </a:moveTo>
                <a:cubicBezTo>
                  <a:pt x="-4167" y="652715"/>
                  <a:pt x="12101" y="624142"/>
                  <a:pt x="20038" y="612632"/>
                </a:cubicBezTo>
                <a:cubicBezTo>
                  <a:pt x="27975" y="601122"/>
                  <a:pt x="48219" y="595166"/>
                  <a:pt x="55760" y="588816"/>
                </a:cubicBezTo>
                <a:cubicBezTo>
                  <a:pt x="63301" y="582466"/>
                  <a:pt x="88302" y="599533"/>
                  <a:pt x="98621" y="593580"/>
                </a:cubicBezTo>
                <a:cubicBezTo>
                  <a:pt x="108940" y="587627"/>
                  <a:pt x="102196" y="569766"/>
                  <a:pt x="110530" y="565004"/>
                </a:cubicBezTo>
                <a:cubicBezTo>
                  <a:pt x="118864" y="560242"/>
                  <a:pt x="137513" y="558259"/>
                  <a:pt x="146244" y="550719"/>
                </a:cubicBezTo>
                <a:cubicBezTo>
                  <a:pt x="154975" y="543179"/>
                  <a:pt x="155771" y="527302"/>
                  <a:pt x="162915" y="519761"/>
                </a:cubicBezTo>
                <a:cubicBezTo>
                  <a:pt x="170059" y="512220"/>
                  <a:pt x="187520" y="518175"/>
                  <a:pt x="196251" y="512619"/>
                </a:cubicBezTo>
                <a:cubicBezTo>
                  <a:pt x="204982" y="507063"/>
                  <a:pt x="201013" y="486029"/>
                  <a:pt x="208157" y="479282"/>
                </a:cubicBezTo>
                <a:cubicBezTo>
                  <a:pt x="215301" y="472535"/>
                  <a:pt x="223637" y="479678"/>
                  <a:pt x="239115" y="472137"/>
                </a:cubicBezTo>
                <a:cubicBezTo>
                  <a:pt x="254593" y="464596"/>
                  <a:pt x="293882" y="447928"/>
                  <a:pt x="310551" y="438800"/>
                </a:cubicBezTo>
                <a:cubicBezTo>
                  <a:pt x="327220" y="429672"/>
                  <a:pt x="330397" y="418559"/>
                  <a:pt x="339128" y="417368"/>
                </a:cubicBezTo>
                <a:cubicBezTo>
                  <a:pt x="347859" y="416177"/>
                  <a:pt x="343888" y="423322"/>
                  <a:pt x="353413" y="426894"/>
                </a:cubicBezTo>
                <a:cubicBezTo>
                  <a:pt x="362938" y="430466"/>
                  <a:pt x="383180" y="441975"/>
                  <a:pt x="396277" y="438800"/>
                </a:cubicBezTo>
                <a:cubicBezTo>
                  <a:pt x="409374" y="435625"/>
                  <a:pt x="429615" y="406255"/>
                  <a:pt x="439140" y="400699"/>
                </a:cubicBezTo>
                <a:cubicBezTo>
                  <a:pt x="448665" y="395143"/>
                  <a:pt x="445092" y="424115"/>
                  <a:pt x="453426" y="429275"/>
                </a:cubicBezTo>
                <a:cubicBezTo>
                  <a:pt x="461760" y="434435"/>
                  <a:pt x="480016" y="426498"/>
                  <a:pt x="489144" y="431657"/>
                </a:cubicBezTo>
                <a:cubicBezTo>
                  <a:pt x="498272" y="436816"/>
                  <a:pt x="493113" y="454279"/>
                  <a:pt x="501051" y="464994"/>
                </a:cubicBezTo>
                <a:cubicBezTo>
                  <a:pt x="508989" y="475709"/>
                  <a:pt x="527248" y="497138"/>
                  <a:pt x="536773" y="495947"/>
                </a:cubicBezTo>
                <a:cubicBezTo>
                  <a:pt x="546298" y="494756"/>
                  <a:pt x="557010" y="463803"/>
                  <a:pt x="565344" y="453088"/>
                </a:cubicBezTo>
                <a:cubicBezTo>
                  <a:pt x="573678" y="442373"/>
                  <a:pt x="588364" y="445547"/>
                  <a:pt x="596301" y="438800"/>
                </a:cubicBezTo>
                <a:cubicBezTo>
                  <a:pt x="604239" y="432053"/>
                  <a:pt x="600667" y="420544"/>
                  <a:pt x="605826" y="410225"/>
                </a:cubicBezTo>
                <a:cubicBezTo>
                  <a:pt x="620510" y="407050"/>
                  <a:pt x="618525" y="384032"/>
                  <a:pt x="627257" y="376888"/>
                </a:cubicBezTo>
                <a:cubicBezTo>
                  <a:pt x="635989" y="369744"/>
                  <a:pt x="653852" y="370138"/>
                  <a:pt x="665361" y="369741"/>
                </a:cubicBezTo>
                <a:cubicBezTo>
                  <a:pt x="676870" y="369344"/>
                  <a:pt x="668136" y="409035"/>
                  <a:pt x="677263" y="412607"/>
                </a:cubicBezTo>
                <a:cubicBezTo>
                  <a:pt x="686391" y="416179"/>
                  <a:pt x="709410" y="386809"/>
                  <a:pt x="717744" y="381650"/>
                </a:cubicBezTo>
                <a:cubicBezTo>
                  <a:pt x="726078" y="376491"/>
                  <a:pt x="721713" y="380459"/>
                  <a:pt x="727269" y="381650"/>
                </a:cubicBezTo>
                <a:cubicBezTo>
                  <a:pt x="732825" y="382841"/>
                  <a:pt x="742350" y="397923"/>
                  <a:pt x="753463" y="398319"/>
                </a:cubicBezTo>
                <a:cubicBezTo>
                  <a:pt x="764576" y="398715"/>
                  <a:pt x="784026" y="375298"/>
                  <a:pt x="793948" y="384029"/>
                </a:cubicBezTo>
                <a:cubicBezTo>
                  <a:pt x="803870" y="392760"/>
                  <a:pt x="815377" y="423719"/>
                  <a:pt x="820139" y="434038"/>
                </a:cubicBezTo>
                <a:cubicBezTo>
                  <a:pt x="824901" y="444357"/>
                  <a:pt x="812994" y="434434"/>
                  <a:pt x="810613" y="438800"/>
                </a:cubicBezTo>
                <a:cubicBezTo>
                  <a:pt x="808232" y="443166"/>
                  <a:pt x="803074" y="451898"/>
                  <a:pt x="805852" y="460232"/>
                </a:cubicBezTo>
                <a:cubicBezTo>
                  <a:pt x="808630" y="468566"/>
                  <a:pt x="824504" y="499125"/>
                  <a:pt x="834426" y="503094"/>
                </a:cubicBezTo>
                <a:cubicBezTo>
                  <a:pt x="844348" y="507063"/>
                  <a:pt x="855461" y="501109"/>
                  <a:pt x="865383" y="495950"/>
                </a:cubicBezTo>
                <a:cubicBezTo>
                  <a:pt x="875305" y="490791"/>
                  <a:pt x="885625" y="472930"/>
                  <a:pt x="898722" y="464993"/>
                </a:cubicBezTo>
                <a:cubicBezTo>
                  <a:pt x="911819" y="457056"/>
                  <a:pt x="928486" y="474122"/>
                  <a:pt x="943964" y="472138"/>
                </a:cubicBezTo>
                <a:cubicBezTo>
                  <a:pt x="959442" y="470154"/>
                  <a:pt x="986429" y="464994"/>
                  <a:pt x="1001114" y="457850"/>
                </a:cubicBezTo>
                <a:cubicBezTo>
                  <a:pt x="1015799" y="450706"/>
                  <a:pt x="1014611" y="436019"/>
                  <a:pt x="1032073" y="429272"/>
                </a:cubicBezTo>
                <a:cubicBezTo>
                  <a:pt x="1049535" y="422525"/>
                  <a:pt x="1076124" y="414591"/>
                  <a:pt x="1096364" y="412607"/>
                </a:cubicBezTo>
                <a:cubicBezTo>
                  <a:pt x="1116604" y="410623"/>
                  <a:pt x="1134067" y="430465"/>
                  <a:pt x="1153514" y="417368"/>
                </a:cubicBezTo>
                <a:cubicBezTo>
                  <a:pt x="1172961" y="404271"/>
                  <a:pt x="1201934" y="361012"/>
                  <a:pt x="1220190" y="345931"/>
                </a:cubicBezTo>
                <a:cubicBezTo>
                  <a:pt x="1238446" y="330850"/>
                  <a:pt x="1254320" y="341962"/>
                  <a:pt x="1270195" y="334025"/>
                </a:cubicBezTo>
                <a:cubicBezTo>
                  <a:pt x="1286070" y="326088"/>
                  <a:pt x="1307899" y="311800"/>
                  <a:pt x="1315440" y="298306"/>
                </a:cubicBezTo>
                <a:cubicBezTo>
                  <a:pt x="1322981" y="284812"/>
                  <a:pt x="1316233" y="269334"/>
                  <a:pt x="1315439" y="257825"/>
                </a:cubicBezTo>
                <a:cubicBezTo>
                  <a:pt x="1314645" y="246316"/>
                  <a:pt x="1312661" y="237981"/>
                  <a:pt x="1310677" y="229250"/>
                </a:cubicBezTo>
                <a:cubicBezTo>
                  <a:pt x="1308693" y="220519"/>
                  <a:pt x="1301946" y="212184"/>
                  <a:pt x="1303533" y="200675"/>
                </a:cubicBezTo>
                <a:cubicBezTo>
                  <a:pt x="1305120" y="189166"/>
                  <a:pt x="1320202" y="174878"/>
                  <a:pt x="1320202" y="160194"/>
                </a:cubicBezTo>
                <a:cubicBezTo>
                  <a:pt x="1320202" y="145510"/>
                  <a:pt x="1312661" y="135190"/>
                  <a:pt x="1310677" y="117331"/>
                </a:cubicBezTo>
                <a:cubicBezTo>
                  <a:pt x="1308693" y="99472"/>
                  <a:pt x="1330124" y="75659"/>
                  <a:pt x="1332108" y="57800"/>
                </a:cubicBezTo>
                <a:cubicBezTo>
                  <a:pt x="1334092" y="39941"/>
                  <a:pt x="1313853" y="18113"/>
                  <a:pt x="1322584" y="10175"/>
                </a:cubicBezTo>
                <a:cubicBezTo>
                  <a:pt x="1331315" y="2237"/>
                  <a:pt x="1340443" y="7793"/>
                  <a:pt x="1360684" y="5412"/>
                </a:cubicBezTo>
                <a:cubicBezTo>
                  <a:pt x="1380925" y="3031"/>
                  <a:pt x="1359891" y="-1732"/>
                  <a:pt x="1377353" y="649"/>
                </a:cubicBezTo>
                <a:cubicBezTo>
                  <a:pt x="1394815" y="3030"/>
                  <a:pt x="1445615" y="14143"/>
                  <a:pt x="1465459" y="19699"/>
                </a:cubicBezTo>
                <a:cubicBezTo>
                  <a:pt x="1485303" y="25255"/>
                  <a:pt x="1484906" y="36369"/>
                  <a:pt x="1496415" y="41131"/>
                </a:cubicBezTo>
                <a:cubicBezTo>
                  <a:pt x="1507924" y="45893"/>
                  <a:pt x="1515069" y="32398"/>
                  <a:pt x="1522610" y="57798"/>
                </a:cubicBezTo>
                <a:cubicBezTo>
                  <a:pt x="1530151" y="83198"/>
                  <a:pt x="1548803" y="55814"/>
                  <a:pt x="1551184" y="67324"/>
                </a:cubicBezTo>
                <a:cubicBezTo>
                  <a:pt x="1553565" y="78834"/>
                  <a:pt x="1528562" y="101059"/>
                  <a:pt x="1524990" y="117331"/>
                </a:cubicBezTo>
                <a:cubicBezTo>
                  <a:pt x="1521418" y="133603"/>
                  <a:pt x="1521022" y="157415"/>
                  <a:pt x="1522609" y="172099"/>
                </a:cubicBezTo>
                <a:cubicBezTo>
                  <a:pt x="1524197" y="186783"/>
                  <a:pt x="1509115" y="218533"/>
                  <a:pt x="1508321" y="229249"/>
                </a:cubicBezTo>
                <a:cubicBezTo>
                  <a:pt x="1507527" y="239965"/>
                  <a:pt x="1505147" y="235996"/>
                  <a:pt x="1510703" y="238774"/>
                </a:cubicBezTo>
                <a:cubicBezTo>
                  <a:pt x="1516259" y="241552"/>
                  <a:pt x="1540469" y="240362"/>
                  <a:pt x="1541659" y="245918"/>
                </a:cubicBezTo>
                <a:cubicBezTo>
                  <a:pt x="1542849" y="251474"/>
                  <a:pt x="1537294" y="268143"/>
                  <a:pt x="1529753" y="276874"/>
                </a:cubicBezTo>
                <a:cubicBezTo>
                  <a:pt x="1522212" y="285605"/>
                  <a:pt x="1503162" y="287194"/>
                  <a:pt x="1496415" y="298306"/>
                </a:cubicBezTo>
                <a:cubicBezTo>
                  <a:pt x="1489668" y="309418"/>
                  <a:pt x="1476823" y="300810"/>
                  <a:pt x="1474984" y="319737"/>
                </a:cubicBezTo>
                <a:cubicBezTo>
                  <a:pt x="1473145" y="338664"/>
                  <a:pt x="1434581" y="304316"/>
                  <a:pt x="1421087" y="307094"/>
                </a:cubicBezTo>
                <a:cubicBezTo>
                  <a:pt x="1407593" y="309872"/>
                  <a:pt x="1391784" y="325965"/>
                  <a:pt x="1384495" y="336407"/>
                </a:cubicBezTo>
                <a:cubicBezTo>
                  <a:pt x="1377206" y="346849"/>
                  <a:pt x="1380924" y="362203"/>
                  <a:pt x="1377352" y="369744"/>
                </a:cubicBezTo>
                <a:cubicBezTo>
                  <a:pt x="1373780" y="377285"/>
                  <a:pt x="1364255" y="373713"/>
                  <a:pt x="1355920" y="379269"/>
                </a:cubicBezTo>
                <a:cubicBezTo>
                  <a:pt x="1347586" y="384825"/>
                  <a:pt x="1341236" y="397129"/>
                  <a:pt x="1327345" y="403082"/>
                </a:cubicBezTo>
                <a:cubicBezTo>
                  <a:pt x="1313454" y="409035"/>
                  <a:pt x="1285277" y="406652"/>
                  <a:pt x="1279721" y="417368"/>
                </a:cubicBezTo>
                <a:cubicBezTo>
                  <a:pt x="1274165" y="428084"/>
                  <a:pt x="1274561" y="454675"/>
                  <a:pt x="1279720" y="464994"/>
                </a:cubicBezTo>
                <a:cubicBezTo>
                  <a:pt x="1284879" y="475313"/>
                  <a:pt x="1302739" y="460629"/>
                  <a:pt x="1313058" y="464994"/>
                </a:cubicBezTo>
                <a:cubicBezTo>
                  <a:pt x="1323377" y="469359"/>
                  <a:pt x="1337665" y="482853"/>
                  <a:pt x="1341634" y="491187"/>
                </a:cubicBezTo>
                <a:cubicBezTo>
                  <a:pt x="1345603" y="499521"/>
                  <a:pt x="1330917" y="520160"/>
                  <a:pt x="1334489" y="529288"/>
                </a:cubicBezTo>
                <a:cubicBezTo>
                  <a:pt x="1338061" y="538416"/>
                  <a:pt x="1363065" y="534446"/>
                  <a:pt x="1363065" y="545955"/>
                </a:cubicBezTo>
                <a:cubicBezTo>
                  <a:pt x="1363065" y="557464"/>
                  <a:pt x="1354730" y="574928"/>
                  <a:pt x="1355920" y="588819"/>
                </a:cubicBezTo>
                <a:cubicBezTo>
                  <a:pt x="1357110" y="602710"/>
                  <a:pt x="1377351" y="613027"/>
                  <a:pt x="1370208" y="629299"/>
                </a:cubicBezTo>
                <a:cubicBezTo>
                  <a:pt x="1363065" y="645571"/>
                  <a:pt x="1335284" y="666209"/>
                  <a:pt x="1322584" y="684068"/>
                </a:cubicBezTo>
                <a:cubicBezTo>
                  <a:pt x="1309884" y="701927"/>
                  <a:pt x="1304327" y="730106"/>
                  <a:pt x="1294009" y="736456"/>
                </a:cubicBezTo>
                <a:cubicBezTo>
                  <a:pt x="1283691" y="742806"/>
                  <a:pt x="1270595" y="724946"/>
                  <a:pt x="1260673" y="722168"/>
                </a:cubicBezTo>
                <a:cubicBezTo>
                  <a:pt x="1250751" y="719390"/>
                  <a:pt x="1240034" y="719787"/>
                  <a:pt x="1227334" y="724549"/>
                </a:cubicBezTo>
                <a:cubicBezTo>
                  <a:pt x="1214634" y="729312"/>
                  <a:pt x="1189631" y="742012"/>
                  <a:pt x="1177328" y="748362"/>
                </a:cubicBezTo>
                <a:cubicBezTo>
                  <a:pt x="1165025" y="754712"/>
                  <a:pt x="1170183" y="757887"/>
                  <a:pt x="1153515" y="762649"/>
                </a:cubicBezTo>
                <a:cubicBezTo>
                  <a:pt x="1136847" y="767412"/>
                  <a:pt x="1098352" y="770190"/>
                  <a:pt x="1084461" y="779318"/>
                </a:cubicBezTo>
                <a:cubicBezTo>
                  <a:pt x="1070571" y="788446"/>
                  <a:pt x="1065410" y="791621"/>
                  <a:pt x="1063028" y="810274"/>
                </a:cubicBezTo>
                <a:cubicBezTo>
                  <a:pt x="1060646" y="828927"/>
                  <a:pt x="1060646" y="871394"/>
                  <a:pt x="1060646" y="888856"/>
                </a:cubicBezTo>
                <a:cubicBezTo>
                  <a:pt x="1060646" y="906318"/>
                  <a:pt x="1080889" y="902745"/>
                  <a:pt x="1063030" y="915048"/>
                </a:cubicBezTo>
                <a:cubicBezTo>
                  <a:pt x="1045171" y="927351"/>
                  <a:pt x="989606" y="953943"/>
                  <a:pt x="963015" y="965056"/>
                </a:cubicBezTo>
                <a:cubicBezTo>
                  <a:pt x="936424" y="976169"/>
                  <a:pt x="942378" y="959103"/>
                  <a:pt x="920153" y="965056"/>
                </a:cubicBezTo>
                <a:cubicBezTo>
                  <a:pt x="897928" y="971009"/>
                  <a:pt x="845939" y="986883"/>
                  <a:pt x="829667" y="1000773"/>
                </a:cubicBezTo>
                <a:cubicBezTo>
                  <a:pt x="813395" y="1014663"/>
                  <a:pt x="811806" y="1026175"/>
                  <a:pt x="808234" y="1041256"/>
                </a:cubicBezTo>
                <a:cubicBezTo>
                  <a:pt x="804662" y="1056337"/>
                  <a:pt x="815380" y="1074990"/>
                  <a:pt x="808236" y="1091262"/>
                </a:cubicBezTo>
                <a:cubicBezTo>
                  <a:pt x="801092" y="1107534"/>
                  <a:pt x="769340" y="1119837"/>
                  <a:pt x="758228" y="1131743"/>
                </a:cubicBezTo>
                <a:cubicBezTo>
                  <a:pt x="747116" y="1143649"/>
                  <a:pt x="745133" y="1155158"/>
                  <a:pt x="741561" y="1162699"/>
                </a:cubicBezTo>
                <a:cubicBezTo>
                  <a:pt x="737989" y="1170240"/>
                  <a:pt x="737987" y="1181353"/>
                  <a:pt x="743940" y="1184131"/>
                </a:cubicBezTo>
                <a:cubicBezTo>
                  <a:pt x="749893" y="1186909"/>
                  <a:pt x="769340" y="1175003"/>
                  <a:pt x="777278" y="1179368"/>
                </a:cubicBezTo>
                <a:cubicBezTo>
                  <a:pt x="785216" y="1183734"/>
                  <a:pt x="795933" y="1194449"/>
                  <a:pt x="801092" y="1203180"/>
                </a:cubicBezTo>
                <a:cubicBezTo>
                  <a:pt x="806251" y="1211911"/>
                  <a:pt x="791565" y="1224612"/>
                  <a:pt x="789184" y="1236518"/>
                </a:cubicBezTo>
                <a:cubicBezTo>
                  <a:pt x="786803" y="1248424"/>
                  <a:pt x="793550" y="1266680"/>
                  <a:pt x="786803" y="1274618"/>
                </a:cubicBezTo>
                <a:cubicBezTo>
                  <a:pt x="780056" y="1282556"/>
                  <a:pt x="768942" y="1286526"/>
                  <a:pt x="755845" y="1291288"/>
                </a:cubicBezTo>
                <a:cubicBezTo>
                  <a:pt x="742748" y="1296050"/>
                  <a:pt x="722510" y="1307956"/>
                  <a:pt x="708223" y="1303193"/>
                </a:cubicBezTo>
                <a:cubicBezTo>
                  <a:pt x="693936" y="1298430"/>
                  <a:pt x="672107" y="1271046"/>
                  <a:pt x="662979" y="1255568"/>
                </a:cubicBezTo>
                <a:cubicBezTo>
                  <a:pt x="653851" y="1240090"/>
                  <a:pt x="665755" y="1223422"/>
                  <a:pt x="662977" y="1210325"/>
                </a:cubicBezTo>
                <a:cubicBezTo>
                  <a:pt x="660199" y="1197228"/>
                  <a:pt x="652262" y="1186512"/>
                  <a:pt x="646309" y="1176987"/>
                </a:cubicBezTo>
                <a:cubicBezTo>
                  <a:pt x="640356" y="1167462"/>
                  <a:pt x="624877" y="1159524"/>
                  <a:pt x="617733" y="1153174"/>
                </a:cubicBezTo>
                <a:cubicBezTo>
                  <a:pt x="610589" y="1146824"/>
                  <a:pt x="603841" y="1152382"/>
                  <a:pt x="596301" y="1146032"/>
                </a:cubicBezTo>
                <a:cubicBezTo>
                  <a:pt x="591142" y="1125394"/>
                  <a:pt x="583602" y="1125393"/>
                  <a:pt x="572490" y="1115074"/>
                </a:cubicBezTo>
                <a:cubicBezTo>
                  <a:pt x="561378" y="1104755"/>
                  <a:pt x="551454" y="1084516"/>
                  <a:pt x="536770" y="1076975"/>
                </a:cubicBezTo>
                <a:cubicBezTo>
                  <a:pt x="522086" y="1069434"/>
                  <a:pt x="495497" y="1077768"/>
                  <a:pt x="484384" y="1069830"/>
                </a:cubicBezTo>
                <a:cubicBezTo>
                  <a:pt x="473272" y="1061893"/>
                  <a:pt x="495496" y="1040066"/>
                  <a:pt x="491527" y="1026969"/>
                </a:cubicBezTo>
                <a:cubicBezTo>
                  <a:pt x="487558" y="1013872"/>
                  <a:pt x="463747" y="1004743"/>
                  <a:pt x="460572" y="991249"/>
                </a:cubicBezTo>
                <a:cubicBezTo>
                  <a:pt x="457397" y="977755"/>
                  <a:pt x="433186" y="963865"/>
                  <a:pt x="427233" y="953150"/>
                </a:cubicBezTo>
                <a:cubicBezTo>
                  <a:pt x="421280" y="942435"/>
                  <a:pt x="425648" y="937275"/>
                  <a:pt x="424854" y="926956"/>
                </a:cubicBezTo>
                <a:cubicBezTo>
                  <a:pt x="424060" y="916637"/>
                  <a:pt x="392705" y="923782"/>
                  <a:pt x="379608" y="917432"/>
                </a:cubicBezTo>
                <a:cubicBezTo>
                  <a:pt x="366511" y="911082"/>
                  <a:pt x="360161" y="888460"/>
                  <a:pt x="351033" y="884094"/>
                </a:cubicBezTo>
                <a:cubicBezTo>
                  <a:pt x="341905" y="879728"/>
                  <a:pt x="317298" y="869013"/>
                  <a:pt x="305789" y="872188"/>
                </a:cubicBezTo>
                <a:cubicBezTo>
                  <a:pt x="294280" y="875363"/>
                  <a:pt x="299439" y="902350"/>
                  <a:pt x="281977" y="903144"/>
                </a:cubicBezTo>
                <a:cubicBezTo>
                  <a:pt x="264515" y="903938"/>
                  <a:pt x="248246" y="896793"/>
                  <a:pt x="234355" y="893618"/>
                </a:cubicBezTo>
                <a:cubicBezTo>
                  <a:pt x="220464" y="890443"/>
                  <a:pt x="212126" y="872188"/>
                  <a:pt x="203395" y="869807"/>
                </a:cubicBezTo>
                <a:cubicBezTo>
                  <a:pt x="194664" y="867426"/>
                  <a:pt x="174427" y="882903"/>
                  <a:pt x="167680" y="881712"/>
                </a:cubicBezTo>
                <a:cubicBezTo>
                  <a:pt x="158948" y="874568"/>
                  <a:pt x="162518" y="886475"/>
                  <a:pt x="158152" y="876950"/>
                </a:cubicBezTo>
                <a:cubicBezTo>
                  <a:pt x="153786" y="867425"/>
                  <a:pt x="146249" y="841231"/>
                  <a:pt x="141486" y="824562"/>
                </a:cubicBezTo>
                <a:cubicBezTo>
                  <a:pt x="136724" y="807893"/>
                  <a:pt x="113305" y="801941"/>
                  <a:pt x="103383" y="788844"/>
                </a:cubicBezTo>
                <a:cubicBezTo>
                  <a:pt x="93461" y="775747"/>
                  <a:pt x="78777" y="759476"/>
                  <a:pt x="72427" y="748363"/>
                </a:cubicBezTo>
                <a:cubicBezTo>
                  <a:pt x="66077" y="737250"/>
                  <a:pt x="61313" y="731693"/>
                  <a:pt x="53375" y="722168"/>
                </a:cubicBezTo>
                <a:cubicBezTo>
                  <a:pt x="45437" y="712643"/>
                  <a:pt x="28372" y="702325"/>
                  <a:pt x="17657" y="693594"/>
                </a:cubicBezTo>
                <a:cubicBezTo>
                  <a:pt x="6942" y="684863"/>
                  <a:pt x="1786" y="682877"/>
                  <a:pt x="992" y="669780"/>
                </a:cubicBezTo>
                <a:close/>
              </a:path>
            </a:pathLst>
          </a:custGeom>
          <a:solidFill>
            <a:srgbClr val="0000FF">
              <a:alpha val="89804"/>
            </a:srgbClr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3" name="Овал 32"/>
          <p:cNvSpPr/>
          <p:nvPr/>
        </p:nvSpPr>
        <p:spPr>
          <a:xfrm>
            <a:off x="5429639" y="2541179"/>
            <a:ext cx="72008" cy="72008"/>
          </a:xfrm>
          <a:prstGeom prst="ellipse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4" name="Прямокутник 33"/>
          <p:cNvSpPr/>
          <p:nvPr/>
        </p:nvSpPr>
        <p:spPr>
          <a:xfrm>
            <a:off x="4981424" y="2298358"/>
            <a:ext cx="74270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Берлін</a:t>
            </a:r>
            <a:endParaRPr kumimoji="0" lang="uk-UA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0" name="Прямокутник 59"/>
          <p:cNvSpPr/>
          <p:nvPr/>
        </p:nvSpPr>
        <p:spPr>
          <a:xfrm>
            <a:off x="5796136" y="2780928"/>
            <a:ext cx="9543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Пруссія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grpSp>
        <p:nvGrpSpPr>
          <p:cNvPr id="97" name="Групувати 96"/>
          <p:cNvGrpSpPr/>
          <p:nvPr/>
        </p:nvGrpSpPr>
        <p:grpSpPr>
          <a:xfrm>
            <a:off x="4206632" y="3436810"/>
            <a:ext cx="400050" cy="571500"/>
            <a:chOff x="3779912" y="3294276"/>
            <a:chExt cx="400050" cy="571500"/>
          </a:xfrm>
        </p:grpSpPr>
        <p:cxnSp>
          <p:nvCxnSpPr>
            <p:cNvPr id="98" name="Пряма сполучна лінія 97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99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0" name="Групувати 99"/>
          <p:cNvGrpSpPr/>
          <p:nvPr/>
        </p:nvGrpSpPr>
        <p:grpSpPr>
          <a:xfrm>
            <a:off x="4835282" y="4144815"/>
            <a:ext cx="400050" cy="571500"/>
            <a:chOff x="3779912" y="3294276"/>
            <a:chExt cx="400050" cy="571500"/>
          </a:xfrm>
        </p:grpSpPr>
        <p:cxnSp>
          <p:nvCxnSpPr>
            <p:cNvPr id="101" name="Пряма сполучна лінія 100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2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3" name="Групувати 102"/>
          <p:cNvGrpSpPr/>
          <p:nvPr/>
        </p:nvGrpSpPr>
        <p:grpSpPr>
          <a:xfrm>
            <a:off x="4071938" y="1896135"/>
            <a:ext cx="400050" cy="571500"/>
            <a:chOff x="3779912" y="3294276"/>
            <a:chExt cx="400050" cy="571500"/>
          </a:xfrm>
        </p:grpSpPr>
        <p:cxnSp>
          <p:nvCxnSpPr>
            <p:cNvPr id="104" name="Пряма сполучна лінія 103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05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9" name="Групувати 108"/>
          <p:cNvGrpSpPr/>
          <p:nvPr/>
        </p:nvGrpSpPr>
        <p:grpSpPr>
          <a:xfrm>
            <a:off x="4635257" y="2798208"/>
            <a:ext cx="400050" cy="571500"/>
            <a:chOff x="3779912" y="3294276"/>
            <a:chExt cx="400050" cy="571500"/>
          </a:xfrm>
        </p:grpSpPr>
        <p:cxnSp>
          <p:nvCxnSpPr>
            <p:cNvPr id="110" name="Пряма сполучна лінія 109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1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2" name="Групувати 111"/>
          <p:cNvGrpSpPr/>
          <p:nvPr/>
        </p:nvGrpSpPr>
        <p:grpSpPr>
          <a:xfrm>
            <a:off x="5324467" y="5377780"/>
            <a:ext cx="400050" cy="571500"/>
            <a:chOff x="3779912" y="3294276"/>
            <a:chExt cx="400050" cy="571500"/>
          </a:xfrm>
        </p:grpSpPr>
        <p:cxnSp>
          <p:nvCxnSpPr>
            <p:cNvPr id="113" name="Пряма сполучна лінія 112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4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5" name="Групувати 114"/>
          <p:cNvGrpSpPr/>
          <p:nvPr/>
        </p:nvGrpSpPr>
        <p:grpSpPr>
          <a:xfrm>
            <a:off x="6436152" y="2464289"/>
            <a:ext cx="400050" cy="571500"/>
            <a:chOff x="3779912" y="3294276"/>
            <a:chExt cx="400050" cy="571500"/>
          </a:xfrm>
        </p:grpSpPr>
        <p:cxnSp>
          <p:nvCxnSpPr>
            <p:cNvPr id="116" name="Пряма сполучна лінія 115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17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19" name="Групувати 118"/>
          <p:cNvGrpSpPr/>
          <p:nvPr/>
        </p:nvGrpSpPr>
        <p:grpSpPr>
          <a:xfrm>
            <a:off x="1371939" y="4278165"/>
            <a:ext cx="400050" cy="571500"/>
            <a:chOff x="3779912" y="3294276"/>
            <a:chExt cx="400050" cy="571500"/>
          </a:xfrm>
        </p:grpSpPr>
        <p:cxnSp>
          <p:nvCxnSpPr>
            <p:cNvPr id="120" name="Пряма сполучна лінія 119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121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2" name="Прямокутник 121"/>
          <p:cNvSpPr/>
          <p:nvPr/>
        </p:nvSpPr>
        <p:spPr>
          <a:xfrm>
            <a:off x="-18000" y="5949281"/>
            <a:ext cx="9180000" cy="908719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  <a:sym typeface="Wingdings 2"/>
              </a:rPr>
              <a:t> До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Рейнського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союзу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приєднано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ще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23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німецькі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держави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;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Створення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 залежного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від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Франції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Варшавського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 герцогства (1807-1815)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;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Підкорення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Іспанії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, королем </a:t>
            </a:r>
            <a:r>
              <a:rPr kumimoji="0" lang="ru-RU" sz="2000" b="0" i="1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якої</a:t>
            </a:r>
            <a:r>
              <a:rPr kumimoji="0" lang="ru-RU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став брат Наполеона Жозеф Бонапарт.</a:t>
            </a:r>
            <a:endParaRPr kumimoji="0" lang="ru-RU" sz="2000" b="0" i="1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pic>
        <p:nvPicPr>
          <p:cNvPr id="124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166736" flipH="1">
            <a:off x="1997410" y="4111997"/>
            <a:ext cx="481465" cy="43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5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4273634" flipH="1" flipV="1">
            <a:off x="2308993" y="4328863"/>
            <a:ext cx="481466" cy="43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65077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fade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5" dur="2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6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24" dur="2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48" dur="2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000"/>
                            </p:stCondLst>
                            <p:childTnLst>
                              <p:par>
                                <p:cTn id="50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8" grpId="0" animBg="1"/>
      <p:bldP spid="123" grpId="0" animBg="1"/>
      <p:bldP spid="95" grpId="0" animBg="1"/>
      <p:bldP spid="122" grpId="0" uiExpand="1" build="p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D:\Книжки\ШКОЛА\9 клас\Всесвітня\Карти\Map of 1809 2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10" t="26" r="26304" b="2481"/>
          <a:stretch/>
        </p:blipFill>
        <p:spPr bwMode="auto">
          <a:xfrm>
            <a:off x="-36000" y="-3600"/>
            <a:ext cx="9180000" cy="6861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2" name="Групувати 41"/>
          <p:cNvGrpSpPr/>
          <p:nvPr/>
        </p:nvGrpSpPr>
        <p:grpSpPr>
          <a:xfrm>
            <a:off x="13587" y="-50656"/>
            <a:ext cx="6642521" cy="7028034"/>
            <a:chOff x="13587" y="-50656"/>
            <a:chExt cx="6642521" cy="7028034"/>
          </a:xfrm>
        </p:grpSpPr>
        <p:sp>
          <p:nvSpPr>
            <p:cNvPr id="43" name="Полілінія 42"/>
            <p:cNvSpPr/>
            <p:nvPr/>
          </p:nvSpPr>
          <p:spPr>
            <a:xfrm>
              <a:off x="13587" y="883918"/>
              <a:ext cx="6642521" cy="6093460"/>
            </a:xfrm>
            <a:custGeom>
              <a:avLst/>
              <a:gdLst>
                <a:gd name="connsiteX0" fmla="*/ 6383230 w 6463278"/>
                <a:gd name="connsiteY0" fmla="*/ 0 h 3726180"/>
                <a:gd name="connsiteX1" fmla="*/ 6459430 w 6463278"/>
                <a:gd name="connsiteY1" fmla="*/ 236220 h 3726180"/>
                <a:gd name="connsiteX2" fmla="*/ 6276550 w 6463278"/>
                <a:gd name="connsiteY2" fmla="*/ 762000 h 3726180"/>
                <a:gd name="connsiteX3" fmla="*/ 5895550 w 6463278"/>
                <a:gd name="connsiteY3" fmla="*/ 967740 h 3726180"/>
                <a:gd name="connsiteX4" fmla="*/ 5666950 w 6463278"/>
                <a:gd name="connsiteY4" fmla="*/ 1181100 h 3726180"/>
                <a:gd name="connsiteX5" fmla="*/ 5438350 w 6463278"/>
                <a:gd name="connsiteY5" fmla="*/ 1066800 h 3726180"/>
                <a:gd name="connsiteX6" fmla="*/ 5301190 w 6463278"/>
                <a:gd name="connsiteY6" fmla="*/ 944880 h 3726180"/>
                <a:gd name="connsiteX7" fmla="*/ 5362150 w 6463278"/>
                <a:gd name="connsiteY7" fmla="*/ 807720 h 3726180"/>
                <a:gd name="connsiteX8" fmla="*/ 5270710 w 6463278"/>
                <a:gd name="connsiteY8" fmla="*/ 579120 h 3726180"/>
                <a:gd name="connsiteX9" fmla="*/ 5186890 w 6463278"/>
                <a:gd name="connsiteY9" fmla="*/ 342900 h 3726180"/>
                <a:gd name="connsiteX10" fmla="*/ 5095450 w 6463278"/>
                <a:gd name="connsiteY10" fmla="*/ 114300 h 3726180"/>
                <a:gd name="connsiteX11" fmla="*/ 4623010 w 6463278"/>
                <a:gd name="connsiteY11" fmla="*/ 190500 h 3726180"/>
                <a:gd name="connsiteX12" fmla="*/ 4402030 w 6463278"/>
                <a:gd name="connsiteY12" fmla="*/ 693420 h 3726180"/>
                <a:gd name="connsiteX13" fmla="*/ 4402030 w 6463278"/>
                <a:gd name="connsiteY13" fmla="*/ 1120140 h 3726180"/>
                <a:gd name="connsiteX14" fmla="*/ 3967690 w 6463278"/>
                <a:gd name="connsiteY14" fmla="*/ 1165860 h 3726180"/>
                <a:gd name="connsiteX15" fmla="*/ 3510490 w 6463278"/>
                <a:gd name="connsiteY15" fmla="*/ 1539240 h 3726180"/>
                <a:gd name="connsiteX16" fmla="*/ 3159970 w 6463278"/>
                <a:gd name="connsiteY16" fmla="*/ 1699260 h 3726180"/>
                <a:gd name="connsiteX17" fmla="*/ 2946610 w 6463278"/>
                <a:gd name="connsiteY17" fmla="*/ 1790700 h 3726180"/>
                <a:gd name="connsiteX18" fmla="*/ 2634190 w 6463278"/>
                <a:gd name="connsiteY18" fmla="*/ 1798320 h 3726180"/>
                <a:gd name="connsiteX19" fmla="*/ 2321770 w 6463278"/>
                <a:gd name="connsiteY19" fmla="*/ 1760220 h 3726180"/>
                <a:gd name="connsiteX20" fmla="*/ 2184610 w 6463278"/>
                <a:gd name="connsiteY20" fmla="*/ 1851660 h 3726180"/>
                <a:gd name="connsiteX21" fmla="*/ 1742650 w 6463278"/>
                <a:gd name="connsiteY21" fmla="*/ 1805940 h 3726180"/>
                <a:gd name="connsiteX22" fmla="*/ 1666450 w 6463278"/>
                <a:gd name="connsiteY22" fmla="*/ 2286000 h 3726180"/>
                <a:gd name="connsiteX23" fmla="*/ 2024590 w 6463278"/>
                <a:gd name="connsiteY23" fmla="*/ 2667000 h 3726180"/>
                <a:gd name="connsiteX24" fmla="*/ 1887430 w 6463278"/>
                <a:gd name="connsiteY24" fmla="*/ 3246120 h 3726180"/>
                <a:gd name="connsiteX25" fmla="*/ 1613110 w 6463278"/>
                <a:gd name="connsiteY25" fmla="*/ 3230880 h 3726180"/>
                <a:gd name="connsiteX26" fmla="*/ 1117810 w 6463278"/>
                <a:gd name="connsiteY26" fmla="*/ 2933700 h 3726180"/>
                <a:gd name="connsiteX27" fmla="*/ 614890 w 6463278"/>
                <a:gd name="connsiteY27" fmla="*/ 2773680 h 3726180"/>
                <a:gd name="connsiteX28" fmla="*/ 233890 w 6463278"/>
                <a:gd name="connsiteY28" fmla="*/ 2857500 h 3726180"/>
                <a:gd name="connsiteX29" fmla="*/ 20530 w 6463278"/>
                <a:gd name="connsiteY29" fmla="*/ 3634740 h 3726180"/>
                <a:gd name="connsiteX30" fmla="*/ 20530 w 6463278"/>
                <a:gd name="connsiteY30" fmla="*/ 3680460 h 3726180"/>
                <a:gd name="connsiteX0" fmla="*/ 6758445 w 6838493"/>
                <a:gd name="connsiteY0" fmla="*/ 0 h 4913906"/>
                <a:gd name="connsiteX1" fmla="*/ 6834645 w 6838493"/>
                <a:gd name="connsiteY1" fmla="*/ 236220 h 4913906"/>
                <a:gd name="connsiteX2" fmla="*/ 6651765 w 6838493"/>
                <a:gd name="connsiteY2" fmla="*/ 762000 h 4913906"/>
                <a:gd name="connsiteX3" fmla="*/ 6270765 w 6838493"/>
                <a:gd name="connsiteY3" fmla="*/ 967740 h 4913906"/>
                <a:gd name="connsiteX4" fmla="*/ 6042165 w 6838493"/>
                <a:gd name="connsiteY4" fmla="*/ 1181100 h 4913906"/>
                <a:gd name="connsiteX5" fmla="*/ 5813565 w 6838493"/>
                <a:gd name="connsiteY5" fmla="*/ 1066800 h 4913906"/>
                <a:gd name="connsiteX6" fmla="*/ 5676405 w 6838493"/>
                <a:gd name="connsiteY6" fmla="*/ 944880 h 4913906"/>
                <a:gd name="connsiteX7" fmla="*/ 5737365 w 6838493"/>
                <a:gd name="connsiteY7" fmla="*/ 807720 h 4913906"/>
                <a:gd name="connsiteX8" fmla="*/ 5645925 w 6838493"/>
                <a:gd name="connsiteY8" fmla="*/ 579120 h 4913906"/>
                <a:gd name="connsiteX9" fmla="*/ 5562105 w 6838493"/>
                <a:gd name="connsiteY9" fmla="*/ 342900 h 4913906"/>
                <a:gd name="connsiteX10" fmla="*/ 5470665 w 6838493"/>
                <a:gd name="connsiteY10" fmla="*/ 114300 h 4913906"/>
                <a:gd name="connsiteX11" fmla="*/ 4998225 w 6838493"/>
                <a:gd name="connsiteY11" fmla="*/ 190500 h 4913906"/>
                <a:gd name="connsiteX12" fmla="*/ 4777245 w 6838493"/>
                <a:gd name="connsiteY12" fmla="*/ 693420 h 4913906"/>
                <a:gd name="connsiteX13" fmla="*/ 4777245 w 6838493"/>
                <a:gd name="connsiteY13" fmla="*/ 1120140 h 4913906"/>
                <a:gd name="connsiteX14" fmla="*/ 4342905 w 6838493"/>
                <a:gd name="connsiteY14" fmla="*/ 1165860 h 4913906"/>
                <a:gd name="connsiteX15" fmla="*/ 3885705 w 6838493"/>
                <a:gd name="connsiteY15" fmla="*/ 1539240 h 4913906"/>
                <a:gd name="connsiteX16" fmla="*/ 3535185 w 6838493"/>
                <a:gd name="connsiteY16" fmla="*/ 1699260 h 4913906"/>
                <a:gd name="connsiteX17" fmla="*/ 3321825 w 6838493"/>
                <a:gd name="connsiteY17" fmla="*/ 1790700 h 4913906"/>
                <a:gd name="connsiteX18" fmla="*/ 3009405 w 6838493"/>
                <a:gd name="connsiteY18" fmla="*/ 1798320 h 4913906"/>
                <a:gd name="connsiteX19" fmla="*/ 2696985 w 6838493"/>
                <a:gd name="connsiteY19" fmla="*/ 1760220 h 4913906"/>
                <a:gd name="connsiteX20" fmla="*/ 2559825 w 6838493"/>
                <a:gd name="connsiteY20" fmla="*/ 1851660 h 4913906"/>
                <a:gd name="connsiteX21" fmla="*/ 2117865 w 6838493"/>
                <a:gd name="connsiteY21" fmla="*/ 1805940 h 4913906"/>
                <a:gd name="connsiteX22" fmla="*/ 2041665 w 6838493"/>
                <a:gd name="connsiteY22" fmla="*/ 2286000 h 4913906"/>
                <a:gd name="connsiteX23" fmla="*/ 2399805 w 6838493"/>
                <a:gd name="connsiteY23" fmla="*/ 2667000 h 4913906"/>
                <a:gd name="connsiteX24" fmla="*/ 2262645 w 6838493"/>
                <a:gd name="connsiteY24" fmla="*/ 3246120 h 4913906"/>
                <a:gd name="connsiteX25" fmla="*/ 1988325 w 6838493"/>
                <a:gd name="connsiteY25" fmla="*/ 3230880 h 4913906"/>
                <a:gd name="connsiteX26" fmla="*/ 1493025 w 6838493"/>
                <a:gd name="connsiteY26" fmla="*/ 2933700 h 4913906"/>
                <a:gd name="connsiteX27" fmla="*/ 990105 w 6838493"/>
                <a:gd name="connsiteY27" fmla="*/ 2773680 h 4913906"/>
                <a:gd name="connsiteX28" fmla="*/ 609105 w 6838493"/>
                <a:gd name="connsiteY28" fmla="*/ 2857500 h 4913906"/>
                <a:gd name="connsiteX29" fmla="*/ 395745 w 6838493"/>
                <a:gd name="connsiteY29" fmla="*/ 3634740 h 4913906"/>
                <a:gd name="connsiteX30" fmla="*/ 6364745 w 6838493"/>
                <a:gd name="connsiteY30" fmla="*/ 4912360 h 4913906"/>
                <a:gd name="connsiteX0" fmla="*/ 6690422 w 6770470"/>
                <a:gd name="connsiteY0" fmla="*/ 0 h 4912360"/>
                <a:gd name="connsiteX1" fmla="*/ 6766622 w 6770470"/>
                <a:gd name="connsiteY1" fmla="*/ 236220 h 4912360"/>
                <a:gd name="connsiteX2" fmla="*/ 6583742 w 6770470"/>
                <a:gd name="connsiteY2" fmla="*/ 762000 h 4912360"/>
                <a:gd name="connsiteX3" fmla="*/ 6202742 w 6770470"/>
                <a:gd name="connsiteY3" fmla="*/ 967740 h 4912360"/>
                <a:gd name="connsiteX4" fmla="*/ 5974142 w 6770470"/>
                <a:gd name="connsiteY4" fmla="*/ 1181100 h 4912360"/>
                <a:gd name="connsiteX5" fmla="*/ 5745542 w 6770470"/>
                <a:gd name="connsiteY5" fmla="*/ 1066800 h 4912360"/>
                <a:gd name="connsiteX6" fmla="*/ 5608382 w 6770470"/>
                <a:gd name="connsiteY6" fmla="*/ 944880 h 4912360"/>
                <a:gd name="connsiteX7" fmla="*/ 5669342 w 6770470"/>
                <a:gd name="connsiteY7" fmla="*/ 807720 h 4912360"/>
                <a:gd name="connsiteX8" fmla="*/ 5577902 w 6770470"/>
                <a:gd name="connsiteY8" fmla="*/ 579120 h 4912360"/>
                <a:gd name="connsiteX9" fmla="*/ 5494082 w 6770470"/>
                <a:gd name="connsiteY9" fmla="*/ 342900 h 4912360"/>
                <a:gd name="connsiteX10" fmla="*/ 5402642 w 6770470"/>
                <a:gd name="connsiteY10" fmla="*/ 114300 h 4912360"/>
                <a:gd name="connsiteX11" fmla="*/ 4930202 w 6770470"/>
                <a:gd name="connsiteY11" fmla="*/ 190500 h 4912360"/>
                <a:gd name="connsiteX12" fmla="*/ 4709222 w 6770470"/>
                <a:gd name="connsiteY12" fmla="*/ 693420 h 4912360"/>
                <a:gd name="connsiteX13" fmla="*/ 4709222 w 6770470"/>
                <a:gd name="connsiteY13" fmla="*/ 1120140 h 4912360"/>
                <a:gd name="connsiteX14" fmla="*/ 4274882 w 6770470"/>
                <a:gd name="connsiteY14" fmla="*/ 1165860 h 4912360"/>
                <a:gd name="connsiteX15" fmla="*/ 3817682 w 6770470"/>
                <a:gd name="connsiteY15" fmla="*/ 1539240 h 4912360"/>
                <a:gd name="connsiteX16" fmla="*/ 3467162 w 6770470"/>
                <a:gd name="connsiteY16" fmla="*/ 1699260 h 4912360"/>
                <a:gd name="connsiteX17" fmla="*/ 3253802 w 6770470"/>
                <a:gd name="connsiteY17" fmla="*/ 1790700 h 4912360"/>
                <a:gd name="connsiteX18" fmla="*/ 2941382 w 6770470"/>
                <a:gd name="connsiteY18" fmla="*/ 1798320 h 4912360"/>
                <a:gd name="connsiteX19" fmla="*/ 2628962 w 6770470"/>
                <a:gd name="connsiteY19" fmla="*/ 1760220 h 4912360"/>
                <a:gd name="connsiteX20" fmla="*/ 2491802 w 6770470"/>
                <a:gd name="connsiteY20" fmla="*/ 1851660 h 4912360"/>
                <a:gd name="connsiteX21" fmla="*/ 2049842 w 6770470"/>
                <a:gd name="connsiteY21" fmla="*/ 1805940 h 4912360"/>
                <a:gd name="connsiteX22" fmla="*/ 1973642 w 6770470"/>
                <a:gd name="connsiteY22" fmla="*/ 2286000 h 4912360"/>
                <a:gd name="connsiteX23" fmla="*/ 2331782 w 6770470"/>
                <a:gd name="connsiteY23" fmla="*/ 2667000 h 4912360"/>
                <a:gd name="connsiteX24" fmla="*/ 2194622 w 6770470"/>
                <a:gd name="connsiteY24" fmla="*/ 3246120 h 4912360"/>
                <a:gd name="connsiteX25" fmla="*/ 1920302 w 6770470"/>
                <a:gd name="connsiteY25" fmla="*/ 3230880 h 4912360"/>
                <a:gd name="connsiteX26" fmla="*/ 1425002 w 6770470"/>
                <a:gd name="connsiteY26" fmla="*/ 2933700 h 4912360"/>
                <a:gd name="connsiteX27" fmla="*/ 922082 w 6770470"/>
                <a:gd name="connsiteY27" fmla="*/ 2773680 h 4912360"/>
                <a:gd name="connsiteX28" fmla="*/ 541082 w 6770470"/>
                <a:gd name="connsiteY28" fmla="*/ 2857500 h 4912360"/>
                <a:gd name="connsiteX29" fmla="*/ 327722 w 6770470"/>
                <a:gd name="connsiteY29" fmla="*/ 3634740 h 4912360"/>
                <a:gd name="connsiteX30" fmla="*/ 5372163 w 6770470"/>
                <a:gd name="connsiteY30" fmla="*/ 4069080 h 4912360"/>
                <a:gd name="connsiteX31" fmla="*/ 6296722 w 6770470"/>
                <a:gd name="connsiteY31" fmla="*/ 4912360 h 4912360"/>
                <a:gd name="connsiteX0" fmla="*/ 6746475 w 6826523"/>
                <a:gd name="connsiteY0" fmla="*/ 0 h 5798240"/>
                <a:gd name="connsiteX1" fmla="*/ 6822675 w 6826523"/>
                <a:gd name="connsiteY1" fmla="*/ 236220 h 5798240"/>
                <a:gd name="connsiteX2" fmla="*/ 6639795 w 6826523"/>
                <a:gd name="connsiteY2" fmla="*/ 762000 h 5798240"/>
                <a:gd name="connsiteX3" fmla="*/ 6258795 w 6826523"/>
                <a:gd name="connsiteY3" fmla="*/ 967740 h 5798240"/>
                <a:gd name="connsiteX4" fmla="*/ 6030195 w 6826523"/>
                <a:gd name="connsiteY4" fmla="*/ 1181100 h 5798240"/>
                <a:gd name="connsiteX5" fmla="*/ 5801595 w 6826523"/>
                <a:gd name="connsiteY5" fmla="*/ 1066800 h 5798240"/>
                <a:gd name="connsiteX6" fmla="*/ 5664435 w 6826523"/>
                <a:gd name="connsiteY6" fmla="*/ 944880 h 5798240"/>
                <a:gd name="connsiteX7" fmla="*/ 5725395 w 6826523"/>
                <a:gd name="connsiteY7" fmla="*/ 807720 h 5798240"/>
                <a:gd name="connsiteX8" fmla="*/ 5633955 w 6826523"/>
                <a:gd name="connsiteY8" fmla="*/ 579120 h 5798240"/>
                <a:gd name="connsiteX9" fmla="*/ 5550135 w 6826523"/>
                <a:gd name="connsiteY9" fmla="*/ 342900 h 5798240"/>
                <a:gd name="connsiteX10" fmla="*/ 5458695 w 6826523"/>
                <a:gd name="connsiteY10" fmla="*/ 114300 h 5798240"/>
                <a:gd name="connsiteX11" fmla="*/ 4986255 w 6826523"/>
                <a:gd name="connsiteY11" fmla="*/ 190500 h 5798240"/>
                <a:gd name="connsiteX12" fmla="*/ 4765275 w 6826523"/>
                <a:gd name="connsiteY12" fmla="*/ 693420 h 5798240"/>
                <a:gd name="connsiteX13" fmla="*/ 4765275 w 6826523"/>
                <a:gd name="connsiteY13" fmla="*/ 1120140 h 5798240"/>
                <a:gd name="connsiteX14" fmla="*/ 4330935 w 6826523"/>
                <a:gd name="connsiteY14" fmla="*/ 1165860 h 5798240"/>
                <a:gd name="connsiteX15" fmla="*/ 3873735 w 6826523"/>
                <a:gd name="connsiteY15" fmla="*/ 1539240 h 5798240"/>
                <a:gd name="connsiteX16" fmla="*/ 3523215 w 6826523"/>
                <a:gd name="connsiteY16" fmla="*/ 1699260 h 5798240"/>
                <a:gd name="connsiteX17" fmla="*/ 3309855 w 6826523"/>
                <a:gd name="connsiteY17" fmla="*/ 1790700 h 5798240"/>
                <a:gd name="connsiteX18" fmla="*/ 2997435 w 6826523"/>
                <a:gd name="connsiteY18" fmla="*/ 1798320 h 5798240"/>
                <a:gd name="connsiteX19" fmla="*/ 2685015 w 6826523"/>
                <a:gd name="connsiteY19" fmla="*/ 1760220 h 5798240"/>
                <a:gd name="connsiteX20" fmla="*/ 2547855 w 6826523"/>
                <a:gd name="connsiteY20" fmla="*/ 1851660 h 5798240"/>
                <a:gd name="connsiteX21" fmla="*/ 2105895 w 6826523"/>
                <a:gd name="connsiteY21" fmla="*/ 1805940 h 5798240"/>
                <a:gd name="connsiteX22" fmla="*/ 2029695 w 6826523"/>
                <a:gd name="connsiteY22" fmla="*/ 2286000 h 5798240"/>
                <a:gd name="connsiteX23" fmla="*/ 2387835 w 6826523"/>
                <a:gd name="connsiteY23" fmla="*/ 2667000 h 5798240"/>
                <a:gd name="connsiteX24" fmla="*/ 2250675 w 6826523"/>
                <a:gd name="connsiteY24" fmla="*/ 3246120 h 5798240"/>
                <a:gd name="connsiteX25" fmla="*/ 1976355 w 6826523"/>
                <a:gd name="connsiteY25" fmla="*/ 3230880 h 5798240"/>
                <a:gd name="connsiteX26" fmla="*/ 1481055 w 6826523"/>
                <a:gd name="connsiteY26" fmla="*/ 2933700 h 5798240"/>
                <a:gd name="connsiteX27" fmla="*/ 978135 w 6826523"/>
                <a:gd name="connsiteY27" fmla="*/ 2773680 h 5798240"/>
                <a:gd name="connsiteX28" fmla="*/ 597135 w 6826523"/>
                <a:gd name="connsiteY28" fmla="*/ 2857500 h 5798240"/>
                <a:gd name="connsiteX29" fmla="*/ 383775 w 6826523"/>
                <a:gd name="connsiteY29" fmla="*/ 3634740 h 5798240"/>
                <a:gd name="connsiteX30" fmla="*/ 6190215 w 6826523"/>
                <a:gd name="connsiteY30" fmla="*/ 5796280 h 5798240"/>
                <a:gd name="connsiteX31" fmla="*/ 5428216 w 6826523"/>
                <a:gd name="connsiteY31" fmla="*/ 4069080 h 5798240"/>
                <a:gd name="connsiteX32" fmla="*/ 6352775 w 6826523"/>
                <a:gd name="connsiteY32" fmla="*/ 4912360 h 5798240"/>
                <a:gd name="connsiteX0" fmla="*/ 6703492 w 6783540"/>
                <a:gd name="connsiteY0" fmla="*/ 0 h 6106598"/>
                <a:gd name="connsiteX1" fmla="*/ 6779692 w 6783540"/>
                <a:gd name="connsiteY1" fmla="*/ 236220 h 6106598"/>
                <a:gd name="connsiteX2" fmla="*/ 6596812 w 6783540"/>
                <a:gd name="connsiteY2" fmla="*/ 762000 h 6106598"/>
                <a:gd name="connsiteX3" fmla="*/ 6215812 w 6783540"/>
                <a:gd name="connsiteY3" fmla="*/ 967740 h 6106598"/>
                <a:gd name="connsiteX4" fmla="*/ 5987212 w 6783540"/>
                <a:gd name="connsiteY4" fmla="*/ 1181100 h 6106598"/>
                <a:gd name="connsiteX5" fmla="*/ 5758612 w 6783540"/>
                <a:gd name="connsiteY5" fmla="*/ 1066800 h 6106598"/>
                <a:gd name="connsiteX6" fmla="*/ 5621452 w 6783540"/>
                <a:gd name="connsiteY6" fmla="*/ 944880 h 6106598"/>
                <a:gd name="connsiteX7" fmla="*/ 5682412 w 6783540"/>
                <a:gd name="connsiteY7" fmla="*/ 807720 h 6106598"/>
                <a:gd name="connsiteX8" fmla="*/ 5590972 w 6783540"/>
                <a:gd name="connsiteY8" fmla="*/ 579120 h 6106598"/>
                <a:gd name="connsiteX9" fmla="*/ 5507152 w 6783540"/>
                <a:gd name="connsiteY9" fmla="*/ 342900 h 6106598"/>
                <a:gd name="connsiteX10" fmla="*/ 5415712 w 6783540"/>
                <a:gd name="connsiteY10" fmla="*/ 114300 h 6106598"/>
                <a:gd name="connsiteX11" fmla="*/ 4943272 w 6783540"/>
                <a:gd name="connsiteY11" fmla="*/ 190500 h 6106598"/>
                <a:gd name="connsiteX12" fmla="*/ 4722292 w 6783540"/>
                <a:gd name="connsiteY12" fmla="*/ 693420 h 6106598"/>
                <a:gd name="connsiteX13" fmla="*/ 4722292 w 6783540"/>
                <a:gd name="connsiteY13" fmla="*/ 1120140 h 6106598"/>
                <a:gd name="connsiteX14" fmla="*/ 4287952 w 6783540"/>
                <a:gd name="connsiteY14" fmla="*/ 1165860 h 6106598"/>
                <a:gd name="connsiteX15" fmla="*/ 3830752 w 6783540"/>
                <a:gd name="connsiteY15" fmla="*/ 1539240 h 6106598"/>
                <a:gd name="connsiteX16" fmla="*/ 3480232 w 6783540"/>
                <a:gd name="connsiteY16" fmla="*/ 1699260 h 6106598"/>
                <a:gd name="connsiteX17" fmla="*/ 3266872 w 6783540"/>
                <a:gd name="connsiteY17" fmla="*/ 1790700 h 6106598"/>
                <a:gd name="connsiteX18" fmla="*/ 2954452 w 6783540"/>
                <a:gd name="connsiteY18" fmla="*/ 1798320 h 6106598"/>
                <a:gd name="connsiteX19" fmla="*/ 2642032 w 6783540"/>
                <a:gd name="connsiteY19" fmla="*/ 1760220 h 6106598"/>
                <a:gd name="connsiteX20" fmla="*/ 2504872 w 6783540"/>
                <a:gd name="connsiteY20" fmla="*/ 1851660 h 6106598"/>
                <a:gd name="connsiteX21" fmla="*/ 2062912 w 6783540"/>
                <a:gd name="connsiteY21" fmla="*/ 1805940 h 6106598"/>
                <a:gd name="connsiteX22" fmla="*/ 1986712 w 6783540"/>
                <a:gd name="connsiteY22" fmla="*/ 2286000 h 6106598"/>
                <a:gd name="connsiteX23" fmla="*/ 2344852 w 6783540"/>
                <a:gd name="connsiteY23" fmla="*/ 2667000 h 6106598"/>
                <a:gd name="connsiteX24" fmla="*/ 2207692 w 6783540"/>
                <a:gd name="connsiteY24" fmla="*/ 3246120 h 6106598"/>
                <a:gd name="connsiteX25" fmla="*/ 1933372 w 6783540"/>
                <a:gd name="connsiteY25" fmla="*/ 3230880 h 6106598"/>
                <a:gd name="connsiteX26" fmla="*/ 1438072 w 6783540"/>
                <a:gd name="connsiteY26" fmla="*/ 2933700 h 6106598"/>
                <a:gd name="connsiteX27" fmla="*/ 935152 w 6783540"/>
                <a:gd name="connsiteY27" fmla="*/ 2773680 h 6106598"/>
                <a:gd name="connsiteX28" fmla="*/ 554152 w 6783540"/>
                <a:gd name="connsiteY28" fmla="*/ 2857500 h 6106598"/>
                <a:gd name="connsiteX29" fmla="*/ 340792 w 6783540"/>
                <a:gd name="connsiteY29" fmla="*/ 3634740 h 6106598"/>
                <a:gd name="connsiteX30" fmla="*/ 5563033 w 6783540"/>
                <a:gd name="connsiteY30" fmla="*/ 5910580 h 6106598"/>
                <a:gd name="connsiteX31" fmla="*/ 6147232 w 6783540"/>
                <a:gd name="connsiteY31" fmla="*/ 5796280 h 6106598"/>
                <a:gd name="connsiteX32" fmla="*/ 5385233 w 6783540"/>
                <a:gd name="connsiteY32" fmla="*/ 4069080 h 6106598"/>
                <a:gd name="connsiteX33" fmla="*/ 6309792 w 6783540"/>
                <a:gd name="connsiteY33" fmla="*/ 4912360 h 6106598"/>
                <a:gd name="connsiteX0" fmla="*/ 6616823 w 6696871"/>
                <a:gd name="connsiteY0" fmla="*/ 0 h 5985313"/>
                <a:gd name="connsiteX1" fmla="*/ 6693023 w 6696871"/>
                <a:gd name="connsiteY1" fmla="*/ 236220 h 5985313"/>
                <a:gd name="connsiteX2" fmla="*/ 6510143 w 6696871"/>
                <a:gd name="connsiteY2" fmla="*/ 762000 h 5985313"/>
                <a:gd name="connsiteX3" fmla="*/ 6129143 w 6696871"/>
                <a:gd name="connsiteY3" fmla="*/ 967740 h 5985313"/>
                <a:gd name="connsiteX4" fmla="*/ 5900543 w 6696871"/>
                <a:gd name="connsiteY4" fmla="*/ 1181100 h 5985313"/>
                <a:gd name="connsiteX5" fmla="*/ 5671943 w 6696871"/>
                <a:gd name="connsiteY5" fmla="*/ 1066800 h 5985313"/>
                <a:gd name="connsiteX6" fmla="*/ 5534783 w 6696871"/>
                <a:gd name="connsiteY6" fmla="*/ 944880 h 5985313"/>
                <a:gd name="connsiteX7" fmla="*/ 5595743 w 6696871"/>
                <a:gd name="connsiteY7" fmla="*/ 807720 h 5985313"/>
                <a:gd name="connsiteX8" fmla="*/ 5504303 w 6696871"/>
                <a:gd name="connsiteY8" fmla="*/ 579120 h 5985313"/>
                <a:gd name="connsiteX9" fmla="*/ 5420483 w 6696871"/>
                <a:gd name="connsiteY9" fmla="*/ 342900 h 5985313"/>
                <a:gd name="connsiteX10" fmla="*/ 5329043 w 6696871"/>
                <a:gd name="connsiteY10" fmla="*/ 114300 h 5985313"/>
                <a:gd name="connsiteX11" fmla="*/ 4856603 w 6696871"/>
                <a:gd name="connsiteY11" fmla="*/ 190500 h 5985313"/>
                <a:gd name="connsiteX12" fmla="*/ 4635623 w 6696871"/>
                <a:gd name="connsiteY12" fmla="*/ 693420 h 5985313"/>
                <a:gd name="connsiteX13" fmla="*/ 4635623 w 6696871"/>
                <a:gd name="connsiteY13" fmla="*/ 1120140 h 5985313"/>
                <a:gd name="connsiteX14" fmla="*/ 4201283 w 6696871"/>
                <a:gd name="connsiteY14" fmla="*/ 1165860 h 5985313"/>
                <a:gd name="connsiteX15" fmla="*/ 3744083 w 6696871"/>
                <a:gd name="connsiteY15" fmla="*/ 1539240 h 5985313"/>
                <a:gd name="connsiteX16" fmla="*/ 3393563 w 6696871"/>
                <a:gd name="connsiteY16" fmla="*/ 1699260 h 5985313"/>
                <a:gd name="connsiteX17" fmla="*/ 3180203 w 6696871"/>
                <a:gd name="connsiteY17" fmla="*/ 1790700 h 5985313"/>
                <a:gd name="connsiteX18" fmla="*/ 2867783 w 6696871"/>
                <a:gd name="connsiteY18" fmla="*/ 1798320 h 5985313"/>
                <a:gd name="connsiteX19" fmla="*/ 2555363 w 6696871"/>
                <a:gd name="connsiteY19" fmla="*/ 1760220 h 5985313"/>
                <a:gd name="connsiteX20" fmla="*/ 2418203 w 6696871"/>
                <a:gd name="connsiteY20" fmla="*/ 1851660 h 5985313"/>
                <a:gd name="connsiteX21" fmla="*/ 1976243 w 6696871"/>
                <a:gd name="connsiteY21" fmla="*/ 1805940 h 5985313"/>
                <a:gd name="connsiteX22" fmla="*/ 1900043 w 6696871"/>
                <a:gd name="connsiteY22" fmla="*/ 2286000 h 5985313"/>
                <a:gd name="connsiteX23" fmla="*/ 2258183 w 6696871"/>
                <a:gd name="connsiteY23" fmla="*/ 2667000 h 5985313"/>
                <a:gd name="connsiteX24" fmla="*/ 2121023 w 6696871"/>
                <a:gd name="connsiteY24" fmla="*/ 3246120 h 5985313"/>
                <a:gd name="connsiteX25" fmla="*/ 1846703 w 6696871"/>
                <a:gd name="connsiteY25" fmla="*/ 3230880 h 5985313"/>
                <a:gd name="connsiteX26" fmla="*/ 1351403 w 6696871"/>
                <a:gd name="connsiteY26" fmla="*/ 2933700 h 5985313"/>
                <a:gd name="connsiteX27" fmla="*/ 848483 w 6696871"/>
                <a:gd name="connsiteY27" fmla="*/ 2773680 h 5985313"/>
                <a:gd name="connsiteX28" fmla="*/ 467483 w 6696871"/>
                <a:gd name="connsiteY28" fmla="*/ 2857500 h 5985313"/>
                <a:gd name="connsiteX29" fmla="*/ 254123 w 6696871"/>
                <a:gd name="connsiteY29" fmla="*/ 3634740 h 5985313"/>
                <a:gd name="connsiteX30" fmla="*/ 4295263 w 6696871"/>
                <a:gd name="connsiteY30" fmla="*/ 4767580 h 5985313"/>
                <a:gd name="connsiteX31" fmla="*/ 5476364 w 6696871"/>
                <a:gd name="connsiteY31" fmla="*/ 5910580 h 5985313"/>
                <a:gd name="connsiteX32" fmla="*/ 6060563 w 6696871"/>
                <a:gd name="connsiteY32" fmla="*/ 5796280 h 5985313"/>
                <a:gd name="connsiteX33" fmla="*/ 5298564 w 6696871"/>
                <a:gd name="connsiteY33" fmla="*/ 4069080 h 5985313"/>
                <a:gd name="connsiteX34" fmla="*/ 6223123 w 6696871"/>
                <a:gd name="connsiteY34" fmla="*/ 4912360 h 5985313"/>
                <a:gd name="connsiteX0" fmla="*/ 6388361 w 6468409"/>
                <a:gd name="connsiteY0" fmla="*/ 0 h 5985313"/>
                <a:gd name="connsiteX1" fmla="*/ 6464561 w 6468409"/>
                <a:gd name="connsiteY1" fmla="*/ 236220 h 5985313"/>
                <a:gd name="connsiteX2" fmla="*/ 6281681 w 6468409"/>
                <a:gd name="connsiteY2" fmla="*/ 762000 h 5985313"/>
                <a:gd name="connsiteX3" fmla="*/ 5900681 w 6468409"/>
                <a:gd name="connsiteY3" fmla="*/ 967740 h 5985313"/>
                <a:gd name="connsiteX4" fmla="*/ 5672081 w 6468409"/>
                <a:gd name="connsiteY4" fmla="*/ 1181100 h 5985313"/>
                <a:gd name="connsiteX5" fmla="*/ 5443481 w 6468409"/>
                <a:gd name="connsiteY5" fmla="*/ 1066800 h 5985313"/>
                <a:gd name="connsiteX6" fmla="*/ 5306321 w 6468409"/>
                <a:gd name="connsiteY6" fmla="*/ 944880 h 5985313"/>
                <a:gd name="connsiteX7" fmla="*/ 5367281 w 6468409"/>
                <a:gd name="connsiteY7" fmla="*/ 807720 h 5985313"/>
                <a:gd name="connsiteX8" fmla="*/ 5275841 w 6468409"/>
                <a:gd name="connsiteY8" fmla="*/ 579120 h 5985313"/>
                <a:gd name="connsiteX9" fmla="*/ 5192021 w 6468409"/>
                <a:gd name="connsiteY9" fmla="*/ 342900 h 5985313"/>
                <a:gd name="connsiteX10" fmla="*/ 5100581 w 6468409"/>
                <a:gd name="connsiteY10" fmla="*/ 114300 h 5985313"/>
                <a:gd name="connsiteX11" fmla="*/ 4628141 w 6468409"/>
                <a:gd name="connsiteY11" fmla="*/ 190500 h 5985313"/>
                <a:gd name="connsiteX12" fmla="*/ 4407161 w 6468409"/>
                <a:gd name="connsiteY12" fmla="*/ 693420 h 5985313"/>
                <a:gd name="connsiteX13" fmla="*/ 4407161 w 6468409"/>
                <a:gd name="connsiteY13" fmla="*/ 1120140 h 5985313"/>
                <a:gd name="connsiteX14" fmla="*/ 3972821 w 6468409"/>
                <a:gd name="connsiteY14" fmla="*/ 1165860 h 5985313"/>
                <a:gd name="connsiteX15" fmla="*/ 3515621 w 6468409"/>
                <a:gd name="connsiteY15" fmla="*/ 1539240 h 5985313"/>
                <a:gd name="connsiteX16" fmla="*/ 3165101 w 6468409"/>
                <a:gd name="connsiteY16" fmla="*/ 1699260 h 5985313"/>
                <a:gd name="connsiteX17" fmla="*/ 2951741 w 6468409"/>
                <a:gd name="connsiteY17" fmla="*/ 1790700 h 5985313"/>
                <a:gd name="connsiteX18" fmla="*/ 2639321 w 6468409"/>
                <a:gd name="connsiteY18" fmla="*/ 1798320 h 5985313"/>
                <a:gd name="connsiteX19" fmla="*/ 2326901 w 6468409"/>
                <a:gd name="connsiteY19" fmla="*/ 1760220 h 5985313"/>
                <a:gd name="connsiteX20" fmla="*/ 2189741 w 6468409"/>
                <a:gd name="connsiteY20" fmla="*/ 1851660 h 5985313"/>
                <a:gd name="connsiteX21" fmla="*/ 1747781 w 6468409"/>
                <a:gd name="connsiteY21" fmla="*/ 1805940 h 5985313"/>
                <a:gd name="connsiteX22" fmla="*/ 1671581 w 6468409"/>
                <a:gd name="connsiteY22" fmla="*/ 2286000 h 5985313"/>
                <a:gd name="connsiteX23" fmla="*/ 2029721 w 6468409"/>
                <a:gd name="connsiteY23" fmla="*/ 2667000 h 5985313"/>
                <a:gd name="connsiteX24" fmla="*/ 1892561 w 6468409"/>
                <a:gd name="connsiteY24" fmla="*/ 3246120 h 5985313"/>
                <a:gd name="connsiteX25" fmla="*/ 1618241 w 6468409"/>
                <a:gd name="connsiteY25" fmla="*/ 3230880 h 5985313"/>
                <a:gd name="connsiteX26" fmla="*/ 1122941 w 6468409"/>
                <a:gd name="connsiteY26" fmla="*/ 2933700 h 5985313"/>
                <a:gd name="connsiteX27" fmla="*/ 620021 w 6468409"/>
                <a:gd name="connsiteY27" fmla="*/ 2773680 h 5985313"/>
                <a:gd name="connsiteX28" fmla="*/ 239021 w 6468409"/>
                <a:gd name="connsiteY28" fmla="*/ 2857500 h 5985313"/>
                <a:gd name="connsiteX29" fmla="*/ 25661 w 6468409"/>
                <a:gd name="connsiteY29" fmla="*/ 3634740 h 5985313"/>
                <a:gd name="connsiteX30" fmla="*/ 460001 w 6468409"/>
                <a:gd name="connsiteY30" fmla="*/ 5262881 h 5985313"/>
                <a:gd name="connsiteX31" fmla="*/ 4066801 w 6468409"/>
                <a:gd name="connsiteY31" fmla="*/ 4767580 h 5985313"/>
                <a:gd name="connsiteX32" fmla="*/ 5247902 w 6468409"/>
                <a:gd name="connsiteY32" fmla="*/ 5910580 h 5985313"/>
                <a:gd name="connsiteX33" fmla="*/ 5832101 w 6468409"/>
                <a:gd name="connsiteY33" fmla="*/ 5796280 h 5985313"/>
                <a:gd name="connsiteX34" fmla="*/ 5070102 w 6468409"/>
                <a:gd name="connsiteY34" fmla="*/ 4069080 h 5985313"/>
                <a:gd name="connsiteX35" fmla="*/ 5994661 w 6468409"/>
                <a:gd name="connsiteY35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4046803 w 6448411"/>
                <a:gd name="connsiteY32" fmla="*/ 4767580 h 5985313"/>
                <a:gd name="connsiteX33" fmla="*/ 5227904 w 6448411"/>
                <a:gd name="connsiteY33" fmla="*/ 5910580 h 5985313"/>
                <a:gd name="connsiteX34" fmla="*/ 5812103 w 6448411"/>
                <a:gd name="connsiteY34" fmla="*/ 5796280 h 5985313"/>
                <a:gd name="connsiteX35" fmla="*/ 5050104 w 6448411"/>
                <a:gd name="connsiteY35" fmla="*/ 4069080 h 5985313"/>
                <a:gd name="connsiteX36" fmla="*/ 5974663 w 6448411"/>
                <a:gd name="connsiteY36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4046803 w 6448411"/>
                <a:gd name="connsiteY33" fmla="*/ 4767580 h 5985313"/>
                <a:gd name="connsiteX34" fmla="*/ 5227904 w 6448411"/>
                <a:gd name="connsiteY34" fmla="*/ 5910580 h 5985313"/>
                <a:gd name="connsiteX35" fmla="*/ 5812103 w 6448411"/>
                <a:gd name="connsiteY35" fmla="*/ 5796280 h 5985313"/>
                <a:gd name="connsiteX36" fmla="*/ 5050104 w 6448411"/>
                <a:gd name="connsiteY36" fmla="*/ 4069080 h 5985313"/>
                <a:gd name="connsiteX37" fmla="*/ 5974663 w 6448411"/>
                <a:gd name="connsiteY37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3043503 w 6448411"/>
                <a:gd name="connsiteY33" fmla="*/ 4259581 h 5985313"/>
                <a:gd name="connsiteX34" fmla="*/ 4046803 w 6448411"/>
                <a:gd name="connsiteY34" fmla="*/ 4767580 h 5985313"/>
                <a:gd name="connsiteX35" fmla="*/ 5227904 w 6448411"/>
                <a:gd name="connsiteY35" fmla="*/ 5910580 h 5985313"/>
                <a:gd name="connsiteX36" fmla="*/ 5812103 w 6448411"/>
                <a:gd name="connsiteY36" fmla="*/ 5796280 h 5985313"/>
                <a:gd name="connsiteX37" fmla="*/ 5050104 w 6448411"/>
                <a:gd name="connsiteY37" fmla="*/ 4069080 h 5985313"/>
                <a:gd name="connsiteX38" fmla="*/ 5974663 w 6448411"/>
                <a:gd name="connsiteY38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3043503 w 6448411"/>
                <a:gd name="connsiteY33" fmla="*/ 4259581 h 5985313"/>
                <a:gd name="connsiteX34" fmla="*/ 3742003 w 6448411"/>
                <a:gd name="connsiteY34" fmla="*/ 4208781 h 5985313"/>
                <a:gd name="connsiteX35" fmla="*/ 4046803 w 6448411"/>
                <a:gd name="connsiteY35" fmla="*/ 4767580 h 5985313"/>
                <a:gd name="connsiteX36" fmla="*/ 5227904 w 6448411"/>
                <a:gd name="connsiteY36" fmla="*/ 5910580 h 5985313"/>
                <a:gd name="connsiteX37" fmla="*/ 5812103 w 6448411"/>
                <a:gd name="connsiteY37" fmla="*/ 5796280 h 5985313"/>
                <a:gd name="connsiteX38" fmla="*/ 5050104 w 6448411"/>
                <a:gd name="connsiteY38" fmla="*/ 4069080 h 5985313"/>
                <a:gd name="connsiteX39" fmla="*/ 5974663 w 6448411"/>
                <a:gd name="connsiteY39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3043503 w 6448411"/>
                <a:gd name="connsiteY33" fmla="*/ 4259581 h 5985313"/>
                <a:gd name="connsiteX34" fmla="*/ 3462603 w 6448411"/>
                <a:gd name="connsiteY34" fmla="*/ 4348481 h 5985313"/>
                <a:gd name="connsiteX35" fmla="*/ 3742003 w 6448411"/>
                <a:gd name="connsiteY35" fmla="*/ 4208781 h 5985313"/>
                <a:gd name="connsiteX36" fmla="*/ 4046803 w 6448411"/>
                <a:gd name="connsiteY36" fmla="*/ 4767580 h 5985313"/>
                <a:gd name="connsiteX37" fmla="*/ 5227904 w 6448411"/>
                <a:gd name="connsiteY37" fmla="*/ 5910580 h 5985313"/>
                <a:gd name="connsiteX38" fmla="*/ 5812103 w 6448411"/>
                <a:gd name="connsiteY38" fmla="*/ 5796280 h 5985313"/>
                <a:gd name="connsiteX39" fmla="*/ 5050104 w 6448411"/>
                <a:gd name="connsiteY39" fmla="*/ 4069080 h 5985313"/>
                <a:gd name="connsiteX40" fmla="*/ 5974663 w 6448411"/>
                <a:gd name="connsiteY40" fmla="*/ 4912360 h 5985313"/>
                <a:gd name="connsiteX0" fmla="*/ 6368363 w 6448411"/>
                <a:gd name="connsiteY0" fmla="*/ 0 h 5993588"/>
                <a:gd name="connsiteX1" fmla="*/ 6444563 w 6448411"/>
                <a:gd name="connsiteY1" fmla="*/ 236220 h 5993588"/>
                <a:gd name="connsiteX2" fmla="*/ 6261683 w 6448411"/>
                <a:gd name="connsiteY2" fmla="*/ 762000 h 5993588"/>
                <a:gd name="connsiteX3" fmla="*/ 5880683 w 6448411"/>
                <a:gd name="connsiteY3" fmla="*/ 967740 h 5993588"/>
                <a:gd name="connsiteX4" fmla="*/ 5652083 w 6448411"/>
                <a:gd name="connsiteY4" fmla="*/ 1181100 h 5993588"/>
                <a:gd name="connsiteX5" fmla="*/ 5423483 w 6448411"/>
                <a:gd name="connsiteY5" fmla="*/ 1066800 h 5993588"/>
                <a:gd name="connsiteX6" fmla="*/ 5286323 w 6448411"/>
                <a:gd name="connsiteY6" fmla="*/ 944880 h 5993588"/>
                <a:gd name="connsiteX7" fmla="*/ 5347283 w 6448411"/>
                <a:gd name="connsiteY7" fmla="*/ 807720 h 5993588"/>
                <a:gd name="connsiteX8" fmla="*/ 5255843 w 6448411"/>
                <a:gd name="connsiteY8" fmla="*/ 579120 h 5993588"/>
                <a:gd name="connsiteX9" fmla="*/ 5172023 w 6448411"/>
                <a:gd name="connsiteY9" fmla="*/ 342900 h 5993588"/>
                <a:gd name="connsiteX10" fmla="*/ 5080583 w 6448411"/>
                <a:gd name="connsiteY10" fmla="*/ 114300 h 5993588"/>
                <a:gd name="connsiteX11" fmla="*/ 4608143 w 6448411"/>
                <a:gd name="connsiteY11" fmla="*/ 190500 h 5993588"/>
                <a:gd name="connsiteX12" fmla="*/ 4387163 w 6448411"/>
                <a:gd name="connsiteY12" fmla="*/ 693420 h 5993588"/>
                <a:gd name="connsiteX13" fmla="*/ 4387163 w 6448411"/>
                <a:gd name="connsiteY13" fmla="*/ 1120140 h 5993588"/>
                <a:gd name="connsiteX14" fmla="*/ 3952823 w 6448411"/>
                <a:gd name="connsiteY14" fmla="*/ 1165860 h 5993588"/>
                <a:gd name="connsiteX15" fmla="*/ 3495623 w 6448411"/>
                <a:gd name="connsiteY15" fmla="*/ 1539240 h 5993588"/>
                <a:gd name="connsiteX16" fmla="*/ 3145103 w 6448411"/>
                <a:gd name="connsiteY16" fmla="*/ 1699260 h 5993588"/>
                <a:gd name="connsiteX17" fmla="*/ 2931743 w 6448411"/>
                <a:gd name="connsiteY17" fmla="*/ 1790700 h 5993588"/>
                <a:gd name="connsiteX18" fmla="*/ 2619323 w 6448411"/>
                <a:gd name="connsiteY18" fmla="*/ 1798320 h 5993588"/>
                <a:gd name="connsiteX19" fmla="*/ 2306903 w 6448411"/>
                <a:gd name="connsiteY19" fmla="*/ 1760220 h 5993588"/>
                <a:gd name="connsiteX20" fmla="*/ 2169743 w 6448411"/>
                <a:gd name="connsiteY20" fmla="*/ 1851660 h 5993588"/>
                <a:gd name="connsiteX21" fmla="*/ 1727783 w 6448411"/>
                <a:gd name="connsiteY21" fmla="*/ 1805940 h 5993588"/>
                <a:gd name="connsiteX22" fmla="*/ 1651583 w 6448411"/>
                <a:gd name="connsiteY22" fmla="*/ 2286000 h 5993588"/>
                <a:gd name="connsiteX23" fmla="*/ 2009723 w 6448411"/>
                <a:gd name="connsiteY23" fmla="*/ 2667000 h 5993588"/>
                <a:gd name="connsiteX24" fmla="*/ 1872563 w 6448411"/>
                <a:gd name="connsiteY24" fmla="*/ 3246120 h 5993588"/>
                <a:gd name="connsiteX25" fmla="*/ 1598243 w 6448411"/>
                <a:gd name="connsiteY25" fmla="*/ 3230880 h 5993588"/>
                <a:gd name="connsiteX26" fmla="*/ 1102943 w 6448411"/>
                <a:gd name="connsiteY26" fmla="*/ 2933700 h 5993588"/>
                <a:gd name="connsiteX27" fmla="*/ 600023 w 6448411"/>
                <a:gd name="connsiteY27" fmla="*/ 2773680 h 5993588"/>
                <a:gd name="connsiteX28" fmla="*/ 219023 w 6448411"/>
                <a:gd name="connsiteY28" fmla="*/ 2857500 h 5993588"/>
                <a:gd name="connsiteX29" fmla="*/ 5663 w 6448411"/>
                <a:gd name="connsiteY29" fmla="*/ 3634740 h 5993588"/>
                <a:gd name="connsiteX30" fmla="*/ 440003 w 6448411"/>
                <a:gd name="connsiteY30" fmla="*/ 5262881 h 5993588"/>
                <a:gd name="connsiteX31" fmla="*/ 1430603 w 6448411"/>
                <a:gd name="connsiteY31" fmla="*/ 5402581 h 5993588"/>
                <a:gd name="connsiteX32" fmla="*/ 2764103 w 6448411"/>
                <a:gd name="connsiteY32" fmla="*/ 5085081 h 5993588"/>
                <a:gd name="connsiteX33" fmla="*/ 3043503 w 6448411"/>
                <a:gd name="connsiteY33" fmla="*/ 4259581 h 5993588"/>
                <a:gd name="connsiteX34" fmla="*/ 3462603 w 6448411"/>
                <a:gd name="connsiteY34" fmla="*/ 4348481 h 5993588"/>
                <a:gd name="connsiteX35" fmla="*/ 3742003 w 6448411"/>
                <a:gd name="connsiteY35" fmla="*/ 4208781 h 5993588"/>
                <a:gd name="connsiteX36" fmla="*/ 4046803 w 6448411"/>
                <a:gd name="connsiteY36" fmla="*/ 4767580 h 5993588"/>
                <a:gd name="connsiteX37" fmla="*/ 4707203 w 6448411"/>
                <a:gd name="connsiteY37" fmla="*/ 5008881 h 5993588"/>
                <a:gd name="connsiteX38" fmla="*/ 5227904 w 6448411"/>
                <a:gd name="connsiteY38" fmla="*/ 5910580 h 5993588"/>
                <a:gd name="connsiteX39" fmla="*/ 5812103 w 6448411"/>
                <a:gd name="connsiteY39" fmla="*/ 5796280 h 5993588"/>
                <a:gd name="connsiteX40" fmla="*/ 5050104 w 6448411"/>
                <a:gd name="connsiteY40" fmla="*/ 4069080 h 5993588"/>
                <a:gd name="connsiteX41" fmla="*/ 5974663 w 6448411"/>
                <a:gd name="connsiteY41" fmla="*/ 4912360 h 5993588"/>
                <a:gd name="connsiteX0" fmla="*/ 6368363 w 6448411"/>
                <a:gd name="connsiteY0" fmla="*/ 0 h 5974885"/>
                <a:gd name="connsiteX1" fmla="*/ 6444563 w 6448411"/>
                <a:gd name="connsiteY1" fmla="*/ 236220 h 5974885"/>
                <a:gd name="connsiteX2" fmla="*/ 6261683 w 6448411"/>
                <a:gd name="connsiteY2" fmla="*/ 762000 h 5974885"/>
                <a:gd name="connsiteX3" fmla="*/ 5880683 w 6448411"/>
                <a:gd name="connsiteY3" fmla="*/ 967740 h 5974885"/>
                <a:gd name="connsiteX4" fmla="*/ 5652083 w 6448411"/>
                <a:gd name="connsiteY4" fmla="*/ 1181100 h 5974885"/>
                <a:gd name="connsiteX5" fmla="*/ 5423483 w 6448411"/>
                <a:gd name="connsiteY5" fmla="*/ 1066800 h 5974885"/>
                <a:gd name="connsiteX6" fmla="*/ 5286323 w 6448411"/>
                <a:gd name="connsiteY6" fmla="*/ 944880 h 5974885"/>
                <a:gd name="connsiteX7" fmla="*/ 5347283 w 6448411"/>
                <a:gd name="connsiteY7" fmla="*/ 807720 h 5974885"/>
                <a:gd name="connsiteX8" fmla="*/ 5255843 w 6448411"/>
                <a:gd name="connsiteY8" fmla="*/ 579120 h 5974885"/>
                <a:gd name="connsiteX9" fmla="*/ 5172023 w 6448411"/>
                <a:gd name="connsiteY9" fmla="*/ 342900 h 5974885"/>
                <a:gd name="connsiteX10" fmla="*/ 5080583 w 6448411"/>
                <a:gd name="connsiteY10" fmla="*/ 114300 h 5974885"/>
                <a:gd name="connsiteX11" fmla="*/ 4608143 w 6448411"/>
                <a:gd name="connsiteY11" fmla="*/ 190500 h 5974885"/>
                <a:gd name="connsiteX12" fmla="*/ 4387163 w 6448411"/>
                <a:gd name="connsiteY12" fmla="*/ 693420 h 5974885"/>
                <a:gd name="connsiteX13" fmla="*/ 4387163 w 6448411"/>
                <a:gd name="connsiteY13" fmla="*/ 1120140 h 5974885"/>
                <a:gd name="connsiteX14" fmla="*/ 3952823 w 6448411"/>
                <a:gd name="connsiteY14" fmla="*/ 1165860 h 5974885"/>
                <a:gd name="connsiteX15" fmla="*/ 3495623 w 6448411"/>
                <a:gd name="connsiteY15" fmla="*/ 1539240 h 5974885"/>
                <a:gd name="connsiteX16" fmla="*/ 3145103 w 6448411"/>
                <a:gd name="connsiteY16" fmla="*/ 1699260 h 5974885"/>
                <a:gd name="connsiteX17" fmla="*/ 2931743 w 6448411"/>
                <a:gd name="connsiteY17" fmla="*/ 1790700 h 5974885"/>
                <a:gd name="connsiteX18" fmla="*/ 2619323 w 6448411"/>
                <a:gd name="connsiteY18" fmla="*/ 1798320 h 5974885"/>
                <a:gd name="connsiteX19" fmla="*/ 2306903 w 6448411"/>
                <a:gd name="connsiteY19" fmla="*/ 1760220 h 5974885"/>
                <a:gd name="connsiteX20" fmla="*/ 2169743 w 6448411"/>
                <a:gd name="connsiteY20" fmla="*/ 1851660 h 5974885"/>
                <a:gd name="connsiteX21" fmla="*/ 1727783 w 6448411"/>
                <a:gd name="connsiteY21" fmla="*/ 1805940 h 5974885"/>
                <a:gd name="connsiteX22" fmla="*/ 1651583 w 6448411"/>
                <a:gd name="connsiteY22" fmla="*/ 2286000 h 5974885"/>
                <a:gd name="connsiteX23" fmla="*/ 2009723 w 6448411"/>
                <a:gd name="connsiteY23" fmla="*/ 2667000 h 5974885"/>
                <a:gd name="connsiteX24" fmla="*/ 1872563 w 6448411"/>
                <a:gd name="connsiteY24" fmla="*/ 3246120 h 5974885"/>
                <a:gd name="connsiteX25" fmla="*/ 1598243 w 6448411"/>
                <a:gd name="connsiteY25" fmla="*/ 3230880 h 5974885"/>
                <a:gd name="connsiteX26" fmla="*/ 1102943 w 6448411"/>
                <a:gd name="connsiteY26" fmla="*/ 2933700 h 5974885"/>
                <a:gd name="connsiteX27" fmla="*/ 600023 w 6448411"/>
                <a:gd name="connsiteY27" fmla="*/ 2773680 h 5974885"/>
                <a:gd name="connsiteX28" fmla="*/ 219023 w 6448411"/>
                <a:gd name="connsiteY28" fmla="*/ 2857500 h 5974885"/>
                <a:gd name="connsiteX29" fmla="*/ 5663 w 6448411"/>
                <a:gd name="connsiteY29" fmla="*/ 3634740 h 5974885"/>
                <a:gd name="connsiteX30" fmla="*/ 440003 w 6448411"/>
                <a:gd name="connsiteY30" fmla="*/ 5262881 h 5974885"/>
                <a:gd name="connsiteX31" fmla="*/ 1430603 w 6448411"/>
                <a:gd name="connsiteY31" fmla="*/ 5402581 h 5974885"/>
                <a:gd name="connsiteX32" fmla="*/ 2764103 w 6448411"/>
                <a:gd name="connsiteY32" fmla="*/ 5085081 h 5974885"/>
                <a:gd name="connsiteX33" fmla="*/ 3043503 w 6448411"/>
                <a:gd name="connsiteY33" fmla="*/ 4259581 h 5974885"/>
                <a:gd name="connsiteX34" fmla="*/ 3462603 w 6448411"/>
                <a:gd name="connsiteY34" fmla="*/ 4348481 h 5974885"/>
                <a:gd name="connsiteX35" fmla="*/ 3742003 w 6448411"/>
                <a:gd name="connsiteY35" fmla="*/ 4208781 h 5974885"/>
                <a:gd name="connsiteX36" fmla="*/ 4046803 w 6448411"/>
                <a:gd name="connsiteY36" fmla="*/ 4767580 h 5974885"/>
                <a:gd name="connsiteX37" fmla="*/ 4707203 w 6448411"/>
                <a:gd name="connsiteY37" fmla="*/ 5008881 h 5974885"/>
                <a:gd name="connsiteX38" fmla="*/ 5151703 w 6448411"/>
                <a:gd name="connsiteY38" fmla="*/ 5567680 h 5974885"/>
                <a:gd name="connsiteX39" fmla="*/ 5227904 w 6448411"/>
                <a:gd name="connsiteY39" fmla="*/ 5910580 h 5974885"/>
                <a:gd name="connsiteX40" fmla="*/ 5812103 w 6448411"/>
                <a:gd name="connsiteY40" fmla="*/ 5796280 h 5974885"/>
                <a:gd name="connsiteX41" fmla="*/ 5050104 w 6448411"/>
                <a:gd name="connsiteY41" fmla="*/ 4069080 h 5974885"/>
                <a:gd name="connsiteX42" fmla="*/ 5974663 w 6448411"/>
                <a:gd name="connsiteY42" fmla="*/ 4912360 h 5974885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050104 w 6448411"/>
                <a:gd name="connsiteY42" fmla="*/ 4069080 h 5924122"/>
                <a:gd name="connsiteX43" fmla="*/ 5974663 w 6448411"/>
                <a:gd name="connsiteY43" fmla="*/ 4912360 h 5924122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215203 w 6448411"/>
                <a:gd name="connsiteY42" fmla="*/ 4577081 h 5924122"/>
                <a:gd name="connsiteX43" fmla="*/ 5050104 w 6448411"/>
                <a:gd name="connsiteY43" fmla="*/ 4069080 h 5924122"/>
                <a:gd name="connsiteX44" fmla="*/ 5974663 w 6448411"/>
                <a:gd name="connsiteY44" fmla="*/ 4912360 h 5924122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748603 w 6448411"/>
                <a:gd name="connsiteY42" fmla="*/ 4996181 h 5924122"/>
                <a:gd name="connsiteX43" fmla="*/ 5215203 w 6448411"/>
                <a:gd name="connsiteY43" fmla="*/ 4577081 h 5924122"/>
                <a:gd name="connsiteX44" fmla="*/ 5050104 w 6448411"/>
                <a:gd name="connsiteY44" fmla="*/ 4069080 h 5924122"/>
                <a:gd name="connsiteX45" fmla="*/ 5974663 w 6448411"/>
                <a:gd name="connsiteY45" fmla="*/ 4912360 h 5924122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748603 w 6448411"/>
                <a:gd name="connsiteY42" fmla="*/ 4996181 h 5924122"/>
                <a:gd name="connsiteX43" fmla="*/ 5215203 w 6448411"/>
                <a:gd name="connsiteY43" fmla="*/ 4577081 h 5924122"/>
                <a:gd name="connsiteX44" fmla="*/ 5050104 w 6448411"/>
                <a:gd name="connsiteY44" fmla="*/ 4069080 h 5924122"/>
                <a:gd name="connsiteX45" fmla="*/ 5520003 w 6448411"/>
                <a:gd name="connsiteY45" fmla="*/ 4564381 h 5924122"/>
                <a:gd name="connsiteX46" fmla="*/ 5974663 w 6448411"/>
                <a:gd name="connsiteY46" fmla="*/ 4912360 h 5924122"/>
                <a:gd name="connsiteX0" fmla="*/ 6368363 w 6448411"/>
                <a:gd name="connsiteY0" fmla="*/ 0 h 5914101"/>
                <a:gd name="connsiteX1" fmla="*/ 6444563 w 6448411"/>
                <a:gd name="connsiteY1" fmla="*/ 236220 h 5914101"/>
                <a:gd name="connsiteX2" fmla="*/ 6261683 w 6448411"/>
                <a:gd name="connsiteY2" fmla="*/ 762000 h 5914101"/>
                <a:gd name="connsiteX3" fmla="*/ 5880683 w 6448411"/>
                <a:gd name="connsiteY3" fmla="*/ 967740 h 5914101"/>
                <a:gd name="connsiteX4" fmla="*/ 5652083 w 6448411"/>
                <a:gd name="connsiteY4" fmla="*/ 1181100 h 5914101"/>
                <a:gd name="connsiteX5" fmla="*/ 5423483 w 6448411"/>
                <a:gd name="connsiteY5" fmla="*/ 1066800 h 5914101"/>
                <a:gd name="connsiteX6" fmla="*/ 5286323 w 6448411"/>
                <a:gd name="connsiteY6" fmla="*/ 944880 h 5914101"/>
                <a:gd name="connsiteX7" fmla="*/ 5347283 w 6448411"/>
                <a:gd name="connsiteY7" fmla="*/ 807720 h 5914101"/>
                <a:gd name="connsiteX8" fmla="*/ 5255843 w 6448411"/>
                <a:gd name="connsiteY8" fmla="*/ 579120 h 5914101"/>
                <a:gd name="connsiteX9" fmla="*/ 5172023 w 6448411"/>
                <a:gd name="connsiteY9" fmla="*/ 342900 h 5914101"/>
                <a:gd name="connsiteX10" fmla="*/ 5080583 w 6448411"/>
                <a:gd name="connsiteY10" fmla="*/ 114300 h 5914101"/>
                <a:gd name="connsiteX11" fmla="*/ 4608143 w 6448411"/>
                <a:gd name="connsiteY11" fmla="*/ 190500 h 5914101"/>
                <a:gd name="connsiteX12" fmla="*/ 4387163 w 6448411"/>
                <a:gd name="connsiteY12" fmla="*/ 693420 h 5914101"/>
                <a:gd name="connsiteX13" fmla="*/ 4387163 w 6448411"/>
                <a:gd name="connsiteY13" fmla="*/ 1120140 h 5914101"/>
                <a:gd name="connsiteX14" fmla="*/ 3952823 w 6448411"/>
                <a:gd name="connsiteY14" fmla="*/ 1165860 h 5914101"/>
                <a:gd name="connsiteX15" fmla="*/ 3495623 w 6448411"/>
                <a:gd name="connsiteY15" fmla="*/ 1539240 h 5914101"/>
                <a:gd name="connsiteX16" fmla="*/ 3145103 w 6448411"/>
                <a:gd name="connsiteY16" fmla="*/ 1699260 h 5914101"/>
                <a:gd name="connsiteX17" fmla="*/ 2931743 w 6448411"/>
                <a:gd name="connsiteY17" fmla="*/ 1790700 h 5914101"/>
                <a:gd name="connsiteX18" fmla="*/ 2619323 w 6448411"/>
                <a:gd name="connsiteY18" fmla="*/ 1798320 h 5914101"/>
                <a:gd name="connsiteX19" fmla="*/ 2306903 w 6448411"/>
                <a:gd name="connsiteY19" fmla="*/ 1760220 h 5914101"/>
                <a:gd name="connsiteX20" fmla="*/ 2169743 w 6448411"/>
                <a:gd name="connsiteY20" fmla="*/ 1851660 h 5914101"/>
                <a:gd name="connsiteX21" fmla="*/ 1727783 w 6448411"/>
                <a:gd name="connsiteY21" fmla="*/ 1805940 h 5914101"/>
                <a:gd name="connsiteX22" fmla="*/ 1651583 w 6448411"/>
                <a:gd name="connsiteY22" fmla="*/ 2286000 h 5914101"/>
                <a:gd name="connsiteX23" fmla="*/ 2009723 w 6448411"/>
                <a:gd name="connsiteY23" fmla="*/ 2667000 h 5914101"/>
                <a:gd name="connsiteX24" fmla="*/ 1872563 w 6448411"/>
                <a:gd name="connsiteY24" fmla="*/ 3246120 h 5914101"/>
                <a:gd name="connsiteX25" fmla="*/ 1598243 w 6448411"/>
                <a:gd name="connsiteY25" fmla="*/ 3230880 h 5914101"/>
                <a:gd name="connsiteX26" fmla="*/ 1102943 w 6448411"/>
                <a:gd name="connsiteY26" fmla="*/ 2933700 h 5914101"/>
                <a:gd name="connsiteX27" fmla="*/ 600023 w 6448411"/>
                <a:gd name="connsiteY27" fmla="*/ 2773680 h 5914101"/>
                <a:gd name="connsiteX28" fmla="*/ 219023 w 6448411"/>
                <a:gd name="connsiteY28" fmla="*/ 2857500 h 5914101"/>
                <a:gd name="connsiteX29" fmla="*/ 5663 w 6448411"/>
                <a:gd name="connsiteY29" fmla="*/ 3634740 h 5914101"/>
                <a:gd name="connsiteX30" fmla="*/ 440003 w 6448411"/>
                <a:gd name="connsiteY30" fmla="*/ 5262881 h 5914101"/>
                <a:gd name="connsiteX31" fmla="*/ 1430603 w 6448411"/>
                <a:gd name="connsiteY31" fmla="*/ 5402581 h 5914101"/>
                <a:gd name="connsiteX32" fmla="*/ 2764103 w 6448411"/>
                <a:gd name="connsiteY32" fmla="*/ 5085081 h 5914101"/>
                <a:gd name="connsiteX33" fmla="*/ 3043503 w 6448411"/>
                <a:gd name="connsiteY33" fmla="*/ 4259581 h 5914101"/>
                <a:gd name="connsiteX34" fmla="*/ 3462603 w 6448411"/>
                <a:gd name="connsiteY34" fmla="*/ 4348481 h 5914101"/>
                <a:gd name="connsiteX35" fmla="*/ 3742003 w 6448411"/>
                <a:gd name="connsiteY35" fmla="*/ 4208781 h 5914101"/>
                <a:gd name="connsiteX36" fmla="*/ 4046803 w 6448411"/>
                <a:gd name="connsiteY36" fmla="*/ 4767580 h 5914101"/>
                <a:gd name="connsiteX37" fmla="*/ 4707203 w 6448411"/>
                <a:gd name="connsiteY37" fmla="*/ 5008881 h 5914101"/>
                <a:gd name="connsiteX38" fmla="*/ 5151703 w 6448411"/>
                <a:gd name="connsiteY38" fmla="*/ 5567680 h 5914101"/>
                <a:gd name="connsiteX39" fmla="*/ 5227904 w 6448411"/>
                <a:gd name="connsiteY39" fmla="*/ 5910580 h 5914101"/>
                <a:gd name="connsiteX40" fmla="*/ 5659703 w 6448411"/>
                <a:gd name="connsiteY40" fmla="*/ 5478780 h 5914101"/>
                <a:gd name="connsiteX41" fmla="*/ 5926403 w 6448411"/>
                <a:gd name="connsiteY41" fmla="*/ 5313681 h 5914101"/>
                <a:gd name="connsiteX42" fmla="*/ 5748603 w 6448411"/>
                <a:gd name="connsiteY42" fmla="*/ 4996181 h 5914101"/>
                <a:gd name="connsiteX43" fmla="*/ 5215203 w 6448411"/>
                <a:gd name="connsiteY43" fmla="*/ 4577081 h 5914101"/>
                <a:gd name="connsiteX44" fmla="*/ 5050104 w 6448411"/>
                <a:gd name="connsiteY44" fmla="*/ 4069080 h 5914101"/>
                <a:gd name="connsiteX45" fmla="*/ 5520003 w 6448411"/>
                <a:gd name="connsiteY45" fmla="*/ 4564381 h 5914101"/>
                <a:gd name="connsiteX46" fmla="*/ 5974663 w 6448411"/>
                <a:gd name="connsiteY46" fmla="*/ 4912360 h 5914101"/>
                <a:gd name="connsiteX0" fmla="*/ 6368363 w 6448411"/>
                <a:gd name="connsiteY0" fmla="*/ 0 h 5940459"/>
                <a:gd name="connsiteX1" fmla="*/ 6444563 w 6448411"/>
                <a:gd name="connsiteY1" fmla="*/ 236220 h 5940459"/>
                <a:gd name="connsiteX2" fmla="*/ 6261683 w 6448411"/>
                <a:gd name="connsiteY2" fmla="*/ 762000 h 5940459"/>
                <a:gd name="connsiteX3" fmla="*/ 5880683 w 6448411"/>
                <a:gd name="connsiteY3" fmla="*/ 967740 h 5940459"/>
                <a:gd name="connsiteX4" fmla="*/ 5652083 w 6448411"/>
                <a:gd name="connsiteY4" fmla="*/ 1181100 h 5940459"/>
                <a:gd name="connsiteX5" fmla="*/ 5423483 w 6448411"/>
                <a:gd name="connsiteY5" fmla="*/ 1066800 h 5940459"/>
                <a:gd name="connsiteX6" fmla="*/ 5286323 w 6448411"/>
                <a:gd name="connsiteY6" fmla="*/ 944880 h 5940459"/>
                <a:gd name="connsiteX7" fmla="*/ 5347283 w 6448411"/>
                <a:gd name="connsiteY7" fmla="*/ 807720 h 5940459"/>
                <a:gd name="connsiteX8" fmla="*/ 5255843 w 6448411"/>
                <a:gd name="connsiteY8" fmla="*/ 579120 h 5940459"/>
                <a:gd name="connsiteX9" fmla="*/ 5172023 w 6448411"/>
                <a:gd name="connsiteY9" fmla="*/ 342900 h 5940459"/>
                <a:gd name="connsiteX10" fmla="*/ 5080583 w 6448411"/>
                <a:gd name="connsiteY10" fmla="*/ 114300 h 5940459"/>
                <a:gd name="connsiteX11" fmla="*/ 4608143 w 6448411"/>
                <a:gd name="connsiteY11" fmla="*/ 190500 h 5940459"/>
                <a:gd name="connsiteX12" fmla="*/ 4387163 w 6448411"/>
                <a:gd name="connsiteY12" fmla="*/ 693420 h 5940459"/>
                <a:gd name="connsiteX13" fmla="*/ 4387163 w 6448411"/>
                <a:gd name="connsiteY13" fmla="*/ 1120140 h 5940459"/>
                <a:gd name="connsiteX14" fmla="*/ 3952823 w 6448411"/>
                <a:gd name="connsiteY14" fmla="*/ 1165860 h 5940459"/>
                <a:gd name="connsiteX15" fmla="*/ 3495623 w 6448411"/>
                <a:gd name="connsiteY15" fmla="*/ 1539240 h 5940459"/>
                <a:gd name="connsiteX16" fmla="*/ 3145103 w 6448411"/>
                <a:gd name="connsiteY16" fmla="*/ 1699260 h 5940459"/>
                <a:gd name="connsiteX17" fmla="*/ 2931743 w 6448411"/>
                <a:gd name="connsiteY17" fmla="*/ 1790700 h 5940459"/>
                <a:gd name="connsiteX18" fmla="*/ 2619323 w 6448411"/>
                <a:gd name="connsiteY18" fmla="*/ 1798320 h 5940459"/>
                <a:gd name="connsiteX19" fmla="*/ 2306903 w 6448411"/>
                <a:gd name="connsiteY19" fmla="*/ 1760220 h 5940459"/>
                <a:gd name="connsiteX20" fmla="*/ 2169743 w 6448411"/>
                <a:gd name="connsiteY20" fmla="*/ 1851660 h 5940459"/>
                <a:gd name="connsiteX21" fmla="*/ 1727783 w 6448411"/>
                <a:gd name="connsiteY21" fmla="*/ 1805940 h 5940459"/>
                <a:gd name="connsiteX22" fmla="*/ 1651583 w 6448411"/>
                <a:gd name="connsiteY22" fmla="*/ 2286000 h 5940459"/>
                <a:gd name="connsiteX23" fmla="*/ 2009723 w 6448411"/>
                <a:gd name="connsiteY23" fmla="*/ 2667000 h 5940459"/>
                <a:gd name="connsiteX24" fmla="*/ 1872563 w 6448411"/>
                <a:gd name="connsiteY24" fmla="*/ 3246120 h 5940459"/>
                <a:gd name="connsiteX25" fmla="*/ 1598243 w 6448411"/>
                <a:gd name="connsiteY25" fmla="*/ 3230880 h 5940459"/>
                <a:gd name="connsiteX26" fmla="*/ 1102943 w 6448411"/>
                <a:gd name="connsiteY26" fmla="*/ 2933700 h 5940459"/>
                <a:gd name="connsiteX27" fmla="*/ 600023 w 6448411"/>
                <a:gd name="connsiteY27" fmla="*/ 2773680 h 5940459"/>
                <a:gd name="connsiteX28" fmla="*/ 219023 w 6448411"/>
                <a:gd name="connsiteY28" fmla="*/ 2857500 h 5940459"/>
                <a:gd name="connsiteX29" fmla="*/ 5663 w 6448411"/>
                <a:gd name="connsiteY29" fmla="*/ 3634740 h 5940459"/>
                <a:gd name="connsiteX30" fmla="*/ 440003 w 6448411"/>
                <a:gd name="connsiteY30" fmla="*/ 5262881 h 5940459"/>
                <a:gd name="connsiteX31" fmla="*/ 1430603 w 6448411"/>
                <a:gd name="connsiteY31" fmla="*/ 5402581 h 5940459"/>
                <a:gd name="connsiteX32" fmla="*/ 2764103 w 6448411"/>
                <a:gd name="connsiteY32" fmla="*/ 5085081 h 5940459"/>
                <a:gd name="connsiteX33" fmla="*/ 3043503 w 6448411"/>
                <a:gd name="connsiteY33" fmla="*/ 4259581 h 5940459"/>
                <a:gd name="connsiteX34" fmla="*/ 3462603 w 6448411"/>
                <a:gd name="connsiteY34" fmla="*/ 4348481 h 5940459"/>
                <a:gd name="connsiteX35" fmla="*/ 3742003 w 6448411"/>
                <a:gd name="connsiteY35" fmla="*/ 4208781 h 5940459"/>
                <a:gd name="connsiteX36" fmla="*/ 4046803 w 6448411"/>
                <a:gd name="connsiteY36" fmla="*/ 4767580 h 5940459"/>
                <a:gd name="connsiteX37" fmla="*/ 4707203 w 6448411"/>
                <a:gd name="connsiteY37" fmla="*/ 5008881 h 5940459"/>
                <a:gd name="connsiteX38" fmla="*/ 5151703 w 6448411"/>
                <a:gd name="connsiteY38" fmla="*/ 5567680 h 5940459"/>
                <a:gd name="connsiteX39" fmla="*/ 5227904 w 6448411"/>
                <a:gd name="connsiteY39" fmla="*/ 5910580 h 5940459"/>
                <a:gd name="connsiteX40" fmla="*/ 5659703 w 6448411"/>
                <a:gd name="connsiteY40" fmla="*/ 5897882 h 5940459"/>
                <a:gd name="connsiteX41" fmla="*/ 5659703 w 6448411"/>
                <a:gd name="connsiteY41" fmla="*/ 5478780 h 5940459"/>
                <a:gd name="connsiteX42" fmla="*/ 5926403 w 6448411"/>
                <a:gd name="connsiteY42" fmla="*/ 5313681 h 5940459"/>
                <a:gd name="connsiteX43" fmla="*/ 5748603 w 6448411"/>
                <a:gd name="connsiteY43" fmla="*/ 4996181 h 5940459"/>
                <a:gd name="connsiteX44" fmla="*/ 5215203 w 6448411"/>
                <a:gd name="connsiteY44" fmla="*/ 4577081 h 5940459"/>
                <a:gd name="connsiteX45" fmla="*/ 5050104 w 6448411"/>
                <a:gd name="connsiteY45" fmla="*/ 4069080 h 5940459"/>
                <a:gd name="connsiteX46" fmla="*/ 5520003 w 6448411"/>
                <a:gd name="connsiteY46" fmla="*/ 4564381 h 5940459"/>
                <a:gd name="connsiteX47" fmla="*/ 5974663 w 6448411"/>
                <a:gd name="connsiteY47" fmla="*/ 4912360 h 5940459"/>
                <a:gd name="connsiteX0" fmla="*/ 6368363 w 6448411"/>
                <a:gd name="connsiteY0" fmla="*/ 0 h 5923500"/>
                <a:gd name="connsiteX1" fmla="*/ 6444563 w 6448411"/>
                <a:gd name="connsiteY1" fmla="*/ 236220 h 5923500"/>
                <a:gd name="connsiteX2" fmla="*/ 6261683 w 6448411"/>
                <a:gd name="connsiteY2" fmla="*/ 762000 h 5923500"/>
                <a:gd name="connsiteX3" fmla="*/ 5880683 w 6448411"/>
                <a:gd name="connsiteY3" fmla="*/ 967740 h 5923500"/>
                <a:gd name="connsiteX4" fmla="*/ 5652083 w 6448411"/>
                <a:gd name="connsiteY4" fmla="*/ 1181100 h 5923500"/>
                <a:gd name="connsiteX5" fmla="*/ 5423483 w 6448411"/>
                <a:gd name="connsiteY5" fmla="*/ 1066800 h 5923500"/>
                <a:gd name="connsiteX6" fmla="*/ 5286323 w 6448411"/>
                <a:gd name="connsiteY6" fmla="*/ 944880 h 5923500"/>
                <a:gd name="connsiteX7" fmla="*/ 5347283 w 6448411"/>
                <a:gd name="connsiteY7" fmla="*/ 807720 h 5923500"/>
                <a:gd name="connsiteX8" fmla="*/ 5255843 w 6448411"/>
                <a:gd name="connsiteY8" fmla="*/ 579120 h 5923500"/>
                <a:gd name="connsiteX9" fmla="*/ 5172023 w 6448411"/>
                <a:gd name="connsiteY9" fmla="*/ 342900 h 5923500"/>
                <a:gd name="connsiteX10" fmla="*/ 5080583 w 6448411"/>
                <a:gd name="connsiteY10" fmla="*/ 114300 h 5923500"/>
                <a:gd name="connsiteX11" fmla="*/ 4608143 w 6448411"/>
                <a:gd name="connsiteY11" fmla="*/ 190500 h 5923500"/>
                <a:gd name="connsiteX12" fmla="*/ 4387163 w 6448411"/>
                <a:gd name="connsiteY12" fmla="*/ 693420 h 5923500"/>
                <a:gd name="connsiteX13" fmla="*/ 4387163 w 6448411"/>
                <a:gd name="connsiteY13" fmla="*/ 1120140 h 5923500"/>
                <a:gd name="connsiteX14" fmla="*/ 3952823 w 6448411"/>
                <a:gd name="connsiteY14" fmla="*/ 1165860 h 5923500"/>
                <a:gd name="connsiteX15" fmla="*/ 3495623 w 6448411"/>
                <a:gd name="connsiteY15" fmla="*/ 1539240 h 5923500"/>
                <a:gd name="connsiteX16" fmla="*/ 3145103 w 6448411"/>
                <a:gd name="connsiteY16" fmla="*/ 1699260 h 5923500"/>
                <a:gd name="connsiteX17" fmla="*/ 2931743 w 6448411"/>
                <a:gd name="connsiteY17" fmla="*/ 1790700 h 5923500"/>
                <a:gd name="connsiteX18" fmla="*/ 2619323 w 6448411"/>
                <a:gd name="connsiteY18" fmla="*/ 1798320 h 5923500"/>
                <a:gd name="connsiteX19" fmla="*/ 2306903 w 6448411"/>
                <a:gd name="connsiteY19" fmla="*/ 1760220 h 5923500"/>
                <a:gd name="connsiteX20" fmla="*/ 2169743 w 6448411"/>
                <a:gd name="connsiteY20" fmla="*/ 1851660 h 5923500"/>
                <a:gd name="connsiteX21" fmla="*/ 1727783 w 6448411"/>
                <a:gd name="connsiteY21" fmla="*/ 1805940 h 5923500"/>
                <a:gd name="connsiteX22" fmla="*/ 1651583 w 6448411"/>
                <a:gd name="connsiteY22" fmla="*/ 2286000 h 5923500"/>
                <a:gd name="connsiteX23" fmla="*/ 2009723 w 6448411"/>
                <a:gd name="connsiteY23" fmla="*/ 2667000 h 5923500"/>
                <a:gd name="connsiteX24" fmla="*/ 1872563 w 6448411"/>
                <a:gd name="connsiteY24" fmla="*/ 3246120 h 5923500"/>
                <a:gd name="connsiteX25" fmla="*/ 1598243 w 6448411"/>
                <a:gd name="connsiteY25" fmla="*/ 3230880 h 5923500"/>
                <a:gd name="connsiteX26" fmla="*/ 1102943 w 6448411"/>
                <a:gd name="connsiteY26" fmla="*/ 2933700 h 5923500"/>
                <a:gd name="connsiteX27" fmla="*/ 600023 w 6448411"/>
                <a:gd name="connsiteY27" fmla="*/ 2773680 h 5923500"/>
                <a:gd name="connsiteX28" fmla="*/ 219023 w 6448411"/>
                <a:gd name="connsiteY28" fmla="*/ 2857500 h 5923500"/>
                <a:gd name="connsiteX29" fmla="*/ 5663 w 6448411"/>
                <a:gd name="connsiteY29" fmla="*/ 3634740 h 5923500"/>
                <a:gd name="connsiteX30" fmla="*/ 440003 w 6448411"/>
                <a:gd name="connsiteY30" fmla="*/ 5262881 h 5923500"/>
                <a:gd name="connsiteX31" fmla="*/ 1430603 w 6448411"/>
                <a:gd name="connsiteY31" fmla="*/ 5402581 h 5923500"/>
                <a:gd name="connsiteX32" fmla="*/ 2764103 w 6448411"/>
                <a:gd name="connsiteY32" fmla="*/ 5085081 h 5923500"/>
                <a:gd name="connsiteX33" fmla="*/ 3043503 w 6448411"/>
                <a:gd name="connsiteY33" fmla="*/ 4259581 h 5923500"/>
                <a:gd name="connsiteX34" fmla="*/ 3462603 w 6448411"/>
                <a:gd name="connsiteY34" fmla="*/ 4348481 h 5923500"/>
                <a:gd name="connsiteX35" fmla="*/ 3742003 w 6448411"/>
                <a:gd name="connsiteY35" fmla="*/ 4208781 h 5923500"/>
                <a:gd name="connsiteX36" fmla="*/ 4046803 w 6448411"/>
                <a:gd name="connsiteY36" fmla="*/ 4767580 h 5923500"/>
                <a:gd name="connsiteX37" fmla="*/ 4707203 w 6448411"/>
                <a:gd name="connsiteY37" fmla="*/ 5008881 h 5923500"/>
                <a:gd name="connsiteX38" fmla="*/ 5151703 w 6448411"/>
                <a:gd name="connsiteY38" fmla="*/ 5567680 h 5923500"/>
                <a:gd name="connsiteX39" fmla="*/ 5227904 w 6448411"/>
                <a:gd name="connsiteY39" fmla="*/ 5910580 h 5923500"/>
                <a:gd name="connsiteX40" fmla="*/ 5659703 w 6448411"/>
                <a:gd name="connsiteY40" fmla="*/ 5897882 h 5923500"/>
                <a:gd name="connsiteX41" fmla="*/ 5735903 w 6448411"/>
                <a:gd name="connsiteY41" fmla="*/ 5758182 h 5923500"/>
                <a:gd name="connsiteX42" fmla="*/ 5659703 w 6448411"/>
                <a:gd name="connsiteY42" fmla="*/ 5478780 h 5923500"/>
                <a:gd name="connsiteX43" fmla="*/ 5926403 w 6448411"/>
                <a:gd name="connsiteY43" fmla="*/ 5313681 h 5923500"/>
                <a:gd name="connsiteX44" fmla="*/ 5748603 w 6448411"/>
                <a:gd name="connsiteY44" fmla="*/ 4996181 h 5923500"/>
                <a:gd name="connsiteX45" fmla="*/ 5215203 w 6448411"/>
                <a:gd name="connsiteY45" fmla="*/ 4577081 h 5923500"/>
                <a:gd name="connsiteX46" fmla="*/ 5050104 w 6448411"/>
                <a:gd name="connsiteY46" fmla="*/ 4069080 h 5923500"/>
                <a:gd name="connsiteX47" fmla="*/ 5520003 w 6448411"/>
                <a:gd name="connsiteY47" fmla="*/ 4564381 h 5923500"/>
                <a:gd name="connsiteX48" fmla="*/ 5974663 w 6448411"/>
                <a:gd name="connsiteY48" fmla="*/ 4912360 h 5923500"/>
                <a:gd name="connsiteX0" fmla="*/ 6368363 w 6448411"/>
                <a:gd name="connsiteY0" fmla="*/ 0 h 5923500"/>
                <a:gd name="connsiteX1" fmla="*/ 6444563 w 6448411"/>
                <a:gd name="connsiteY1" fmla="*/ 236220 h 5923500"/>
                <a:gd name="connsiteX2" fmla="*/ 6261683 w 6448411"/>
                <a:gd name="connsiteY2" fmla="*/ 762000 h 5923500"/>
                <a:gd name="connsiteX3" fmla="*/ 5880683 w 6448411"/>
                <a:gd name="connsiteY3" fmla="*/ 967740 h 5923500"/>
                <a:gd name="connsiteX4" fmla="*/ 5652083 w 6448411"/>
                <a:gd name="connsiteY4" fmla="*/ 1181100 h 5923500"/>
                <a:gd name="connsiteX5" fmla="*/ 5423483 w 6448411"/>
                <a:gd name="connsiteY5" fmla="*/ 1066800 h 5923500"/>
                <a:gd name="connsiteX6" fmla="*/ 5286323 w 6448411"/>
                <a:gd name="connsiteY6" fmla="*/ 944880 h 5923500"/>
                <a:gd name="connsiteX7" fmla="*/ 5347283 w 6448411"/>
                <a:gd name="connsiteY7" fmla="*/ 807720 h 5923500"/>
                <a:gd name="connsiteX8" fmla="*/ 5255843 w 6448411"/>
                <a:gd name="connsiteY8" fmla="*/ 579120 h 5923500"/>
                <a:gd name="connsiteX9" fmla="*/ 5172023 w 6448411"/>
                <a:gd name="connsiteY9" fmla="*/ 342900 h 5923500"/>
                <a:gd name="connsiteX10" fmla="*/ 5080583 w 6448411"/>
                <a:gd name="connsiteY10" fmla="*/ 114300 h 5923500"/>
                <a:gd name="connsiteX11" fmla="*/ 4608143 w 6448411"/>
                <a:gd name="connsiteY11" fmla="*/ 190500 h 5923500"/>
                <a:gd name="connsiteX12" fmla="*/ 4387163 w 6448411"/>
                <a:gd name="connsiteY12" fmla="*/ 693420 h 5923500"/>
                <a:gd name="connsiteX13" fmla="*/ 4387163 w 6448411"/>
                <a:gd name="connsiteY13" fmla="*/ 1120140 h 5923500"/>
                <a:gd name="connsiteX14" fmla="*/ 3952823 w 6448411"/>
                <a:gd name="connsiteY14" fmla="*/ 1165860 h 5923500"/>
                <a:gd name="connsiteX15" fmla="*/ 3495623 w 6448411"/>
                <a:gd name="connsiteY15" fmla="*/ 1539240 h 5923500"/>
                <a:gd name="connsiteX16" fmla="*/ 3145103 w 6448411"/>
                <a:gd name="connsiteY16" fmla="*/ 1699260 h 5923500"/>
                <a:gd name="connsiteX17" fmla="*/ 2931743 w 6448411"/>
                <a:gd name="connsiteY17" fmla="*/ 1790700 h 5923500"/>
                <a:gd name="connsiteX18" fmla="*/ 2619323 w 6448411"/>
                <a:gd name="connsiteY18" fmla="*/ 1798320 h 5923500"/>
                <a:gd name="connsiteX19" fmla="*/ 2306903 w 6448411"/>
                <a:gd name="connsiteY19" fmla="*/ 1760220 h 5923500"/>
                <a:gd name="connsiteX20" fmla="*/ 2169743 w 6448411"/>
                <a:gd name="connsiteY20" fmla="*/ 1851660 h 5923500"/>
                <a:gd name="connsiteX21" fmla="*/ 1727783 w 6448411"/>
                <a:gd name="connsiteY21" fmla="*/ 1805940 h 5923500"/>
                <a:gd name="connsiteX22" fmla="*/ 1651583 w 6448411"/>
                <a:gd name="connsiteY22" fmla="*/ 2286000 h 5923500"/>
                <a:gd name="connsiteX23" fmla="*/ 2009723 w 6448411"/>
                <a:gd name="connsiteY23" fmla="*/ 2667000 h 5923500"/>
                <a:gd name="connsiteX24" fmla="*/ 1872563 w 6448411"/>
                <a:gd name="connsiteY24" fmla="*/ 3246120 h 5923500"/>
                <a:gd name="connsiteX25" fmla="*/ 1598243 w 6448411"/>
                <a:gd name="connsiteY25" fmla="*/ 3230880 h 5923500"/>
                <a:gd name="connsiteX26" fmla="*/ 1102943 w 6448411"/>
                <a:gd name="connsiteY26" fmla="*/ 2933700 h 5923500"/>
                <a:gd name="connsiteX27" fmla="*/ 600023 w 6448411"/>
                <a:gd name="connsiteY27" fmla="*/ 2773680 h 5923500"/>
                <a:gd name="connsiteX28" fmla="*/ 219023 w 6448411"/>
                <a:gd name="connsiteY28" fmla="*/ 2857500 h 5923500"/>
                <a:gd name="connsiteX29" fmla="*/ 5663 w 6448411"/>
                <a:gd name="connsiteY29" fmla="*/ 3634740 h 5923500"/>
                <a:gd name="connsiteX30" fmla="*/ 440003 w 6448411"/>
                <a:gd name="connsiteY30" fmla="*/ 5262881 h 5923500"/>
                <a:gd name="connsiteX31" fmla="*/ 1430603 w 6448411"/>
                <a:gd name="connsiteY31" fmla="*/ 5402581 h 5923500"/>
                <a:gd name="connsiteX32" fmla="*/ 2764103 w 6448411"/>
                <a:gd name="connsiteY32" fmla="*/ 5085081 h 5923500"/>
                <a:gd name="connsiteX33" fmla="*/ 3043503 w 6448411"/>
                <a:gd name="connsiteY33" fmla="*/ 4259581 h 5923500"/>
                <a:gd name="connsiteX34" fmla="*/ 3462603 w 6448411"/>
                <a:gd name="connsiteY34" fmla="*/ 4348481 h 5923500"/>
                <a:gd name="connsiteX35" fmla="*/ 3742003 w 6448411"/>
                <a:gd name="connsiteY35" fmla="*/ 4208781 h 5923500"/>
                <a:gd name="connsiteX36" fmla="*/ 4046803 w 6448411"/>
                <a:gd name="connsiteY36" fmla="*/ 4767580 h 5923500"/>
                <a:gd name="connsiteX37" fmla="*/ 4707203 w 6448411"/>
                <a:gd name="connsiteY37" fmla="*/ 5008881 h 5923500"/>
                <a:gd name="connsiteX38" fmla="*/ 5151703 w 6448411"/>
                <a:gd name="connsiteY38" fmla="*/ 5567680 h 5923500"/>
                <a:gd name="connsiteX39" fmla="*/ 5227904 w 6448411"/>
                <a:gd name="connsiteY39" fmla="*/ 5910580 h 5923500"/>
                <a:gd name="connsiteX40" fmla="*/ 5659703 w 6448411"/>
                <a:gd name="connsiteY40" fmla="*/ 5897882 h 5923500"/>
                <a:gd name="connsiteX41" fmla="*/ 5735903 w 6448411"/>
                <a:gd name="connsiteY41" fmla="*/ 5758182 h 5923500"/>
                <a:gd name="connsiteX42" fmla="*/ 5659703 w 6448411"/>
                <a:gd name="connsiteY42" fmla="*/ 5478780 h 5923500"/>
                <a:gd name="connsiteX43" fmla="*/ 5939103 w 6448411"/>
                <a:gd name="connsiteY43" fmla="*/ 5656582 h 5923500"/>
                <a:gd name="connsiteX44" fmla="*/ 5926403 w 6448411"/>
                <a:gd name="connsiteY44" fmla="*/ 5313681 h 5923500"/>
                <a:gd name="connsiteX45" fmla="*/ 5748603 w 6448411"/>
                <a:gd name="connsiteY45" fmla="*/ 4996181 h 5923500"/>
                <a:gd name="connsiteX46" fmla="*/ 5215203 w 6448411"/>
                <a:gd name="connsiteY46" fmla="*/ 4577081 h 5923500"/>
                <a:gd name="connsiteX47" fmla="*/ 5050104 w 6448411"/>
                <a:gd name="connsiteY47" fmla="*/ 4069080 h 5923500"/>
                <a:gd name="connsiteX48" fmla="*/ 5520003 w 6448411"/>
                <a:gd name="connsiteY48" fmla="*/ 4564381 h 5923500"/>
                <a:gd name="connsiteX49" fmla="*/ 5974663 w 6448411"/>
                <a:gd name="connsiteY49" fmla="*/ 4912360 h 5923500"/>
                <a:gd name="connsiteX0" fmla="*/ 6554632 w 6634680"/>
                <a:gd name="connsiteY0" fmla="*/ 0 h 5923500"/>
                <a:gd name="connsiteX1" fmla="*/ 6630832 w 6634680"/>
                <a:gd name="connsiteY1" fmla="*/ 236220 h 5923500"/>
                <a:gd name="connsiteX2" fmla="*/ 6447952 w 6634680"/>
                <a:gd name="connsiteY2" fmla="*/ 762000 h 5923500"/>
                <a:gd name="connsiteX3" fmla="*/ 6066952 w 6634680"/>
                <a:gd name="connsiteY3" fmla="*/ 967740 h 5923500"/>
                <a:gd name="connsiteX4" fmla="*/ 5838352 w 6634680"/>
                <a:gd name="connsiteY4" fmla="*/ 1181100 h 5923500"/>
                <a:gd name="connsiteX5" fmla="*/ 5609752 w 6634680"/>
                <a:gd name="connsiteY5" fmla="*/ 1066800 h 5923500"/>
                <a:gd name="connsiteX6" fmla="*/ 5472592 w 6634680"/>
                <a:gd name="connsiteY6" fmla="*/ 944880 h 5923500"/>
                <a:gd name="connsiteX7" fmla="*/ 5533552 w 6634680"/>
                <a:gd name="connsiteY7" fmla="*/ 807720 h 5923500"/>
                <a:gd name="connsiteX8" fmla="*/ 5442112 w 6634680"/>
                <a:gd name="connsiteY8" fmla="*/ 579120 h 5923500"/>
                <a:gd name="connsiteX9" fmla="*/ 5358292 w 6634680"/>
                <a:gd name="connsiteY9" fmla="*/ 342900 h 5923500"/>
                <a:gd name="connsiteX10" fmla="*/ 5266852 w 6634680"/>
                <a:gd name="connsiteY10" fmla="*/ 114300 h 5923500"/>
                <a:gd name="connsiteX11" fmla="*/ 4794412 w 6634680"/>
                <a:gd name="connsiteY11" fmla="*/ 190500 h 5923500"/>
                <a:gd name="connsiteX12" fmla="*/ 4573432 w 6634680"/>
                <a:gd name="connsiteY12" fmla="*/ 693420 h 5923500"/>
                <a:gd name="connsiteX13" fmla="*/ 4573432 w 6634680"/>
                <a:gd name="connsiteY13" fmla="*/ 1120140 h 5923500"/>
                <a:gd name="connsiteX14" fmla="*/ 4139092 w 6634680"/>
                <a:gd name="connsiteY14" fmla="*/ 1165860 h 5923500"/>
                <a:gd name="connsiteX15" fmla="*/ 3681892 w 6634680"/>
                <a:gd name="connsiteY15" fmla="*/ 1539240 h 5923500"/>
                <a:gd name="connsiteX16" fmla="*/ 3331372 w 6634680"/>
                <a:gd name="connsiteY16" fmla="*/ 1699260 h 5923500"/>
                <a:gd name="connsiteX17" fmla="*/ 3118012 w 6634680"/>
                <a:gd name="connsiteY17" fmla="*/ 1790700 h 5923500"/>
                <a:gd name="connsiteX18" fmla="*/ 2805592 w 6634680"/>
                <a:gd name="connsiteY18" fmla="*/ 1798320 h 5923500"/>
                <a:gd name="connsiteX19" fmla="*/ 2493172 w 6634680"/>
                <a:gd name="connsiteY19" fmla="*/ 1760220 h 5923500"/>
                <a:gd name="connsiteX20" fmla="*/ 2356012 w 6634680"/>
                <a:gd name="connsiteY20" fmla="*/ 1851660 h 5923500"/>
                <a:gd name="connsiteX21" fmla="*/ 1914052 w 6634680"/>
                <a:gd name="connsiteY21" fmla="*/ 1805940 h 5923500"/>
                <a:gd name="connsiteX22" fmla="*/ 1837852 w 6634680"/>
                <a:gd name="connsiteY22" fmla="*/ 2286000 h 5923500"/>
                <a:gd name="connsiteX23" fmla="*/ 2195992 w 6634680"/>
                <a:gd name="connsiteY23" fmla="*/ 2667000 h 5923500"/>
                <a:gd name="connsiteX24" fmla="*/ 2058832 w 6634680"/>
                <a:gd name="connsiteY24" fmla="*/ 3246120 h 5923500"/>
                <a:gd name="connsiteX25" fmla="*/ 1784512 w 6634680"/>
                <a:gd name="connsiteY25" fmla="*/ 3230880 h 5923500"/>
                <a:gd name="connsiteX26" fmla="*/ 1289212 w 6634680"/>
                <a:gd name="connsiteY26" fmla="*/ 2933700 h 5923500"/>
                <a:gd name="connsiteX27" fmla="*/ 786292 w 6634680"/>
                <a:gd name="connsiteY27" fmla="*/ 2773680 h 5923500"/>
                <a:gd name="connsiteX28" fmla="*/ 405292 w 6634680"/>
                <a:gd name="connsiteY28" fmla="*/ 2857500 h 5923500"/>
                <a:gd name="connsiteX29" fmla="*/ 191932 w 6634680"/>
                <a:gd name="connsiteY29" fmla="*/ 3634740 h 5923500"/>
                <a:gd name="connsiteX30" fmla="*/ 16672 w 6634680"/>
                <a:gd name="connsiteY30" fmla="*/ 4831082 h 5923500"/>
                <a:gd name="connsiteX31" fmla="*/ 626272 w 6634680"/>
                <a:gd name="connsiteY31" fmla="*/ 5262881 h 5923500"/>
                <a:gd name="connsiteX32" fmla="*/ 1616872 w 6634680"/>
                <a:gd name="connsiteY32" fmla="*/ 5402581 h 5923500"/>
                <a:gd name="connsiteX33" fmla="*/ 2950372 w 6634680"/>
                <a:gd name="connsiteY33" fmla="*/ 5085081 h 5923500"/>
                <a:gd name="connsiteX34" fmla="*/ 3229772 w 6634680"/>
                <a:gd name="connsiteY34" fmla="*/ 4259581 h 5923500"/>
                <a:gd name="connsiteX35" fmla="*/ 3648872 w 6634680"/>
                <a:gd name="connsiteY35" fmla="*/ 4348481 h 5923500"/>
                <a:gd name="connsiteX36" fmla="*/ 3928272 w 6634680"/>
                <a:gd name="connsiteY36" fmla="*/ 4208781 h 5923500"/>
                <a:gd name="connsiteX37" fmla="*/ 4233072 w 6634680"/>
                <a:gd name="connsiteY37" fmla="*/ 4767580 h 5923500"/>
                <a:gd name="connsiteX38" fmla="*/ 4893472 w 6634680"/>
                <a:gd name="connsiteY38" fmla="*/ 5008881 h 5923500"/>
                <a:gd name="connsiteX39" fmla="*/ 5337972 w 6634680"/>
                <a:gd name="connsiteY39" fmla="*/ 5567680 h 5923500"/>
                <a:gd name="connsiteX40" fmla="*/ 5414173 w 6634680"/>
                <a:gd name="connsiteY40" fmla="*/ 5910580 h 5923500"/>
                <a:gd name="connsiteX41" fmla="*/ 5845972 w 6634680"/>
                <a:gd name="connsiteY41" fmla="*/ 5897882 h 5923500"/>
                <a:gd name="connsiteX42" fmla="*/ 5922172 w 6634680"/>
                <a:gd name="connsiteY42" fmla="*/ 5758182 h 5923500"/>
                <a:gd name="connsiteX43" fmla="*/ 5845972 w 6634680"/>
                <a:gd name="connsiteY43" fmla="*/ 5478780 h 5923500"/>
                <a:gd name="connsiteX44" fmla="*/ 6125372 w 6634680"/>
                <a:gd name="connsiteY44" fmla="*/ 5656582 h 5923500"/>
                <a:gd name="connsiteX45" fmla="*/ 6112672 w 6634680"/>
                <a:gd name="connsiteY45" fmla="*/ 5313681 h 5923500"/>
                <a:gd name="connsiteX46" fmla="*/ 5934872 w 6634680"/>
                <a:gd name="connsiteY46" fmla="*/ 4996181 h 5923500"/>
                <a:gd name="connsiteX47" fmla="*/ 5401472 w 6634680"/>
                <a:gd name="connsiteY47" fmla="*/ 4577081 h 5923500"/>
                <a:gd name="connsiteX48" fmla="*/ 5236373 w 6634680"/>
                <a:gd name="connsiteY48" fmla="*/ 4069080 h 5923500"/>
                <a:gd name="connsiteX49" fmla="*/ 5706272 w 6634680"/>
                <a:gd name="connsiteY49" fmla="*/ 4564381 h 5923500"/>
                <a:gd name="connsiteX50" fmla="*/ 6160932 w 6634680"/>
                <a:gd name="connsiteY50" fmla="*/ 4912360 h 5923500"/>
                <a:gd name="connsiteX0" fmla="*/ 6581120 w 6661168"/>
                <a:gd name="connsiteY0" fmla="*/ 0 h 5923500"/>
                <a:gd name="connsiteX1" fmla="*/ 6657320 w 6661168"/>
                <a:gd name="connsiteY1" fmla="*/ 236220 h 5923500"/>
                <a:gd name="connsiteX2" fmla="*/ 6474440 w 6661168"/>
                <a:gd name="connsiteY2" fmla="*/ 762000 h 5923500"/>
                <a:gd name="connsiteX3" fmla="*/ 6093440 w 6661168"/>
                <a:gd name="connsiteY3" fmla="*/ 967740 h 5923500"/>
                <a:gd name="connsiteX4" fmla="*/ 5864840 w 6661168"/>
                <a:gd name="connsiteY4" fmla="*/ 1181100 h 5923500"/>
                <a:gd name="connsiteX5" fmla="*/ 5636240 w 6661168"/>
                <a:gd name="connsiteY5" fmla="*/ 1066800 h 5923500"/>
                <a:gd name="connsiteX6" fmla="*/ 5499080 w 6661168"/>
                <a:gd name="connsiteY6" fmla="*/ 944880 h 5923500"/>
                <a:gd name="connsiteX7" fmla="*/ 5560040 w 6661168"/>
                <a:gd name="connsiteY7" fmla="*/ 807720 h 5923500"/>
                <a:gd name="connsiteX8" fmla="*/ 5468600 w 6661168"/>
                <a:gd name="connsiteY8" fmla="*/ 579120 h 5923500"/>
                <a:gd name="connsiteX9" fmla="*/ 5384780 w 6661168"/>
                <a:gd name="connsiteY9" fmla="*/ 342900 h 5923500"/>
                <a:gd name="connsiteX10" fmla="*/ 5293340 w 6661168"/>
                <a:gd name="connsiteY10" fmla="*/ 114300 h 5923500"/>
                <a:gd name="connsiteX11" fmla="*/ 4820900 w 6661168"/>
                <a:gd name="connsiteY11" fmla="*/ 190500 h 5923500"/>
                <a:gd name="connsiteX12" fmla="*/ 4599920 w 6661168"/>
                <a:gd name="connsiteY12" fmla="*/ 693420 h 5923500"/>
                <a:gd name="connsiteX13" fmla="*/ 4599920 w 6661168"/>
                <a:gd name="connsiteY13" fmla="*/ 1120140 h 5923500"/>
                <a:gd name="connsiteX14" fmla="*/ 4165580 w 6661168"/>
                <a:gd name="connsiteY14" fmla="*/ 1165860 h 5923500"/>
                <a:gd name="connsiteX15" fmla="*/ 3708380 w 6661168"/>
                <a:gd name="connsiteY15" fmla="*/ 1539240 h 5923500"/>
                <a:gd name="connsiteX16" fmla="*/ 3357860 w 6661168"/>
                <a:gd name="connsiteY16" fmla="*/ 1699260 h 5923500"/>
                <a:gd name="connsiteX17" fmla="*/ 3144500 w 6661168"/>
                <a:gd name="connsiteY17" fmla="*/ 1790700 h 5923500"/>
                <a:gd name="connsiteX18" fmla="*/ 2832080 w 6661168"/>
                <a:gd name="connsiteY18" fmla="*/ 1798320 h 5923500"/>
                <a:gd name="connsiteX19" fmla="*/ 2519660 w 6661168"/>
                <a:gd name="connsiteY19" fmla="*/ 1760220 h 5923500"/>
                <a:gd name="connsiteX20" fmla="*/ 2382500 w 6661168"/>
                <a:gd name="connsiteY20" fmla="*/ 1851660 h 5923500"/>
                <a:gd name="connsiteX21" fmla="*/ 1940540 w 6661168"/>
                <a:gd name="connsiteY21" fmla="*/ 1805940 h 5923500"/>
                <a:gd name="connsiteX22" fmla="*/ 1864340 w 6661168"/>
                <a:gd name="connsiteY22" fmla="*/ 2286000 h 5923500"/>
                <a:gd name="connsiteX23" fmla="*/ 2222480 w 6661168"/>
                <a:gd name="connsiteY23" fmla="*/ 2667000 h 5923500"/>
                <a:gd name="connsiteX24" fmla="*/ 2085320 w 6661168"/>
                <a:gd name="connsiteY24" fmla="*/ 3246120 h 5923500"/>
                <a:gd name="connsiteX25" fmla="*/ 1811000 w 6661168"/>
                <a:gd name="connsiteY25" fmla="*/ 3230880 h 5923500"/>
                <a:gd name="connsiteX26" fmla="*/ 1315700 w 6661168"/>
                <a:gd name="connsiteY26" fmla="*/ 2933700 h 5923500"/>
                <a:gd name="connsiteX27" fmla="*/ 812780 w 6661168"/>
                <a:gd name="connsiteY27" fmla="*/ 2773680 h 5923500"/>
                <a:gd name="connsiteX28" fmla="*/ 431780 w 6661168"/>
                <a:gd name="connsiteY28" fmla="*/ 2857500 h 5923500"/>
                <a:gd name="connsiteX29" fmla="*/ 218420 w 6661168"/>
                <a:gd name="connsiteY29" fmla="*/ 3634740 h 5923500"/>
                <a:gd name="connsiteX30" fmla="*/ 43160 w 6661168"/>
                <a:gd name="connsiteY30" fmla="*/ 3903982 h 5923500"/>
                <a:gd name="connsiteX31" fmla="*/ 43160 w 6661168"/>
                <a:gd name="connsiteY31" fmla="*/ 4831082 h 5923500"/>
                <a:gd name="connsiteX32" fmla="*/ 652760 w 6661168"/>
                <a:gd name="connsiteY32" fmla="*/ 5262881 h 5923500"/>
                <a:gd name="connsiteX33" fmla="*/ 1643360 w 6661168"/>
                <a:gd name="connsiteY33" fmla="*/ 5402581 h 5923500"/>
                <a:gd name="connsiteX34" fmla="*/ 2976860 w 6661168"/>
                <a:gd name="connsiteY34" fmla="*/ 5085081 h 5923500"/>
                <a:gd name="connsiteX35" fmla="*/ 3256260 w 6661168"/>
                <a:gd name="connsiteY35" fmla="*/ 4259581 h 5923500"/>
                <a:gd name="connsiteX36" fmla="*/ 3675360 w 6661168"/>
                <a:gd name="connsiteY36" fmla="*/ 4348481 h 5923500"/>
                <a:gd name="connsiteX37" fmla="*/ 3954760 w 6661168"/>
                <a:gd name="connsiteY37" fmla="*/ 4208781 h 5923500"/>
                <a:gd name="connsiteX38" fmla="*/ 4259560 w 6661168"/>
                <a:gd name="connsiteY38" fmla="*/ 4767580 h 5923500"/>
                <a:gd name="connsiteX39" fmla="*/ 4919960 w 6661168"/>
                <a:gd name="connsiteY39" fmla="*/ 5008881 h 5923500"/>
                <a:gd name="connsiteX40" fmla="*/ 5364460 w 6661168"/>
                <a:gd name="connsiteY40" fmla="*/ 5567680 h 5923500"/>
                <a:gd name="connsiteX41" fmla="*/ 5440661 w 6661168"/>
                <a:gd name="connsiteY41" fmla="*/ 5910580 h 5923500"/>
                <a:gd name="connsiteX42" fmla="*/ 5872460 w 6661168"/>
                <a:gd name="connsiteY42" fmla="*/ 5897882 h 5923500"/>
                <a:gd name="connsiteX43" fmla="*/ 5948660 w 6661168"/>
                <a:gd name="connsiteY43" fmla="*/ 5758182 h 5923500"/>
                <a:gd name="connsiteX44" fmla="*/ 5872460 w 6661168"/>
                <a:gd name="connsiteY44" fmla="*/ 5478780 h 5923500"/>
                <a:gd name="connsiteX45" fmla="*/ 6151860 w 6661168"/>
                <a:gd name="connsiteY45" fmla="*/ 5656582 h 5923500"/>
                <a:gd name="connsiteX46" fmla="*/ 6139160 w 6661168"/>
                <a:gd name="connsiteY46" fmla="*/ 5313681 h 5923500"/>
                <a:gd name="connsiteX47" fmla="*/ 5961360 w 6661168"/>
                <a:gd name="connsiteY47" fmla="*/ 4996181 h 5923500"/>
                <a:gd name="connsiteX48" fmla="*/ 5427960 w 6661168"/>
                <a:gd name="connsiteY48" fmla="*/ 4577081 h 5923500"/>
                <a:gd name="connsiteX49" fmla="*/ 5262861 w 6661168"/>
                <a:gd name="connsiteY49" fmla="*/ 4069080 h 5923500"/>
                <a:gd name="connsiteX50" fmla="*/ 5732760 w 6661168"/>
                <a:gd name="connsiteY50" fmla="*/ 4564381 h 5923500"/>
                <a:gd name="connsiteX51" fmla="*/ 6187420 w 6661168"/>
                <a:gd name="connsiteY51" fmla="*/ 4912360 h 5923500"/>
                <a:gd name="connsiteX0" fmla="*/ 6581120 w 6661168"/>
                <a:gd name="connsiteY0" fmla="*/ 0 h 5923500"/>
                <a:gd name="connsiteX1" fmla="*/ 6657320 w 6661168"/>
                <a:gd name="connsiteY1" fmla="*/ 236220 h 5923500"/>
                <a:gd name="connsiteX2" fmla="*/ 6474440 w 6661168"/>
                <a:gd name="connsiteY2" fmla="*/ 762000 h 5923500"/>
                <a:gd name="connsiteX3" fmla="*/ 6093440 w 6661168"/>
                <a:gd name="connsiteY3" fmla="*/ 967740 h 5923500"/>
                <a:gd name="connsiteX4" fmla="*/ 5864840 w 6661168"/>
                <a:gd name="connsiteY4" fmla="*/ 1181100 h 5923500"/>
                <a:gd name="connsiteX5" fmla="*/ 5636240 w 6661168"/>
                <a:gd name="connsiteY5" fmla="*/ 1066800 h 5923500"/>
                <a:gd name="connsiteX6" fmla="*/ 5499080 w 6661168"/>
                <a:gd name="connsiteY6" fmla="*/ 944880 h 5923500"/>
                <a:gd name="connsiteX7" fmla="*/ 5560040 w 6661168"/>
                <a:gd name="connsiteY7" fmla="*/ 807720 h 5923500"/>
                <a:gd name="connsiteX8" fmla="*/ 5468600 w 6661168"/>
                <a:gd name="connsiteY8" fmla="*/ 579120 h 5923500"/>
                <a:gd name="connsiteX9" fmla="*/ 5384780 w 6661168"/>
                <a:gd name="connsiteY9" fmla="*/ 342900 h 5923500"/>
                <a:gd name="connsiteX10" fmla="*/ 5293340 w 6661168"/>
                <a:gd name="connsiteY10" fmla="*/ 114300 h 5923500"/>
                <a:gd name="connsiteX11" fmla="*/ 4820900 w 6661168"/>
                <a:gd name="connsiteY11" fmla="*/ 190500 h 5923500"/>
                <a:gd name="connsiteX12" fmla="*/ 4599920 w 6661168"/>
                <a:gd name="connsiteY12" fmla="*/ 693420 h 5923500"/>
                <a:gd name="connsiteX13" fmla="*/ 4599920 w 6661168"/>
                <a:gd name="connsiteY13" fmla="*/ 1120140 h 5923500"/>
                <a:gd name="connsiteX14" fmla="*/ 4165580 w 6661168"/>
                <a:gd name="connsiteY14" fmla="*/ 1165860 h 5923500"/>
                <a:gd name="connsiteX15" fmla="*/ 3708380 w 6661168"/>
                <a:gd name="connsiteY15" fmla="*/ 1539240 h 5923500"/>
                <a:gd name="connsiteX16" fmla="*/ 3357860 w 6661168"/>
                <a:gd name="connsiteY16" fmla="*/ 1699260 h 5923500"/>
                <a:gd name="connsiteX17" fmla="*/ 3144500 w 6661168"/>
                <a:gd name="connsiteY17" fmla="*/ 1790700 h 5923500"/>
                <a:gd name="connsiteX18" fmla="*/ 2832080 w 6661168"/>
                <a:gd name="connsiteY18" fmla="*/ 1798320 h 5923500"/>
                <a:gd name="connsiteX19" fmla="*/ 2519660 w 6661168"/>
                <a:gd name="connsiteY19" fmla="*/ 1760220 h 5923500"/>
                <a:gd name="connsiteX20" fmla="*/ 2382500 w 6661168"/>
                <a:gd name="connsiteY20" fmla="*/ 1851660 h 5923500"/>
                <a:gd name="connsiteX21" fmla="*/ 1940540 w 6661168"/>
                <a:gd name="connsiteY21" fmla="*/ 1805940 h 5923500"/>
                <a:gd name="connsiteX22" fmla="*/ 1864340 w 6661168"/>
                <a:gd name="connsiteY22" fmla="*/ 2286000 h 5923500"/>
                <a:gd name="connsiteX23" fmla="*/ 2222480 w 6661168"/>
                <a:gd name="connsiteY23" fmla="*/ 2667000 h 5923500"/>
                <a:gd name="connsiteX24" fmla="*/ 2085320 w 6661168"/>
                <a:gd name="connsiteY24" fmla="*/ 3246120 h 5923500"/>
                <a:gd name="connsiteX25" fmla="*/ 1811000 w 6661168"/>
                <a:gd name="connsiteY25" fmla="*/ 3230880 h 5923500"/>
                <a:gd name="connsiteX26" fmla="*/ 1315700 w 6661168"/>
                <a:gd name="connsiteY26" fmla="*/ 2933700 h 5923500"/>
                <a:gd name="connsiteX27" fmla="*/ 812780 w 6661168"/>
                <a:gd name="connsiteY27" fmla="*/ 2773680 h 5923500"/>
                <a:gd name="connsiteX28" fmla="*/ 431780 w 6661168"/>
                <a:gd name="connsiteY28" fmla="*/ 2857500 h 5923500"/>
                <a:gd name="connsiteX29" fmla="*/ 218420 w 6661168"/>
                <a:gd name="connsiteY29" fmla="*/ 3380740 h 5923500"/>
                <a:gd name="connsiteX30" fmla="*/ 43160 w 6661168"/>
                <a:gd name="connsiteY30" fmla="*/ 3903982 h 5923500"/>
                <a:gd name="connsiteX31" fmla="*/ 43160 w 6661168"/>
                <a:gd name="connsiteY31" fmla="*/ 4831082 h 5923500"/>
                <a:gd name="connsiteX32" fmla="*/ 652760 w 6661168"/>
                <a:gd name="connsiteY32" fmla="*/ 5262881 h 5923500"/>
                <a:gd name="connsiteX33" fmla="*/ 1643360 w 6661168"/>
                <a:gd name="connsiteY33" fmla="*/ 5402581 h 5923500"/>
                <a:gd name="connsiteX34" fmla="*/ 2976860 w 6661168"/>
                <a:gd name="connsiteY34" fmla="*/ 5085081 h 5923500"/>
                <a:gd name="connsiteX35" fmla="*/ 3256260 w 6661168"/>
                <a:gd name="connsiteY35" fmla="*/ 4259581 h 5923500"/>
                <a:gd name="connsiteX36" fmla="*/ 3675360 w 6661168"/>
                <a:gd name="connsiteY36" fmla="*/ 4348481 h 5923500"/>
                <a:gd name="connsiteX37" fmla="*/ 3954760 w 6661168"/>
                <a:gd name="connsiteY37" fmla="*/ 4208781 h 5923500"/>
                <a:gd name="connsiteX38" fmla="*/ 4259560 w 6661168"/>
                <a:gd name="connsiteY38" fmla="*/ 4767580 h 5923500"/>
                <a:gd name="connsiteX39" fmla="*/ 4919960 w 6661168"/>
                <a:gd name="connsiteY39" fmla="*/ 5008881 h 5923500"/>
                <a:gd name="connsiteX40" fmla="*/ 5364460 w 6661168"/>
                <a:gd name="connsiteY40" fmla="*/ 5567680 h 5923500"/>
                <a:gd name="connsiteX41" fmla="*/ 5440661 w 6661168"/>
                <a:gd name="connsiteY41" fmla="*/ 5910580 h 5923500"/>
                <a:gd name="connsiteX42" fmla="*/ 5872460 w 6661168"/>
                <a:gd name="connsiteY42" fmla="*/ 5897882 h 5923500"/>
                <a:gd name="connsiteX43" fmla="*/ 5948660 w 6661168"/>
                <a:gd name="connsiteY43" fmla="*/ 5758182 h 5923500"/>
                <a:gd name="connsiteX44" fmla="*/ 5872460 w 6661168"/>
                <a:gd name="connsiteY44" fmla="*/ 5478780 h 5923500"/>
                <a:gd name="connsiteX45" fmla="*/ 6151860 w 6661168"/>
                <a:gd name="connsiteY45" fmla="*/ 5656582 h 5923500"/>
                <a:gd name="connsiteX46" fmla="*/ 6139160 w 6661168"/>
                <a:gd name="connsiteY46" fmla="*/ 5313681 h 5923500"/>
                <a:gd name="connsiteX47" fmla="*/ 5961360 w 6661168"/>
                <a:gd name="connsiteY47" fmla="*/ 4996181 h 5923500"/>
                <a:gd name="connsiteX48" fmla="*/ 5427960 w 6661168"/>
                <a:gd name="connsiteY48" fmla="*/ 4577081 h 5923500"/>
                <a:gd name="connsiteX49" fmla="*/ 5262861 w 6661168"/>
                <a:gd name="connsiteY49" fmla="*/ 4069080 h 5923500"/>
                <a:gd name="connsiteX50" fmla="*/ 5732760 w 6661168"/>
                <a:gd name="connsiteY50" fmla="*/ 4564381 h 5923500"/>
                <a:gd name="connsiteX51" fmla="*/ 6187420 w 6661168"/>
                <a:gd name="connsiteY51" fmla="*/ 4912360 h 5923500"/>
                <a:gd name="connsiteX0" fmla="*/ 6581120 w 6661168"/>
                <a:gd name="connsiteY0" fmla="*/ 0 h 5923500"/>
                <a:gd name="connsiteX1" fmla="*/ 6657320 w 6661168"/>
                <a:gd name="connsiteY1" fmla="*/ 236220 h 5923500"/>
                <a:gd name="connsiteX2" fmla="*/ 6474440 w 6661168"/>
                <a:gd name="connsiteY2" fmla="*/ 762000 h 5923500"/>
                <a:gd name="connsiteX3" fmla="*/ 6093440 w 6661168"/>
                <a:gd name="connsiteY3" fmla="*/ 967740 h 5923500"/>
                <a:gd name="connsiteX4" fmla="*/ 5864840 w 6661168"/>
                <a:gd name="connsiteY4" fmla="*/ 1181100 h 5923500"/>
                <a:gd name="connsiteX5" fmla="*/ 5636240 w 6661168"/>
                <a:gd name="connsiteY5" fmla="*/ 1066800 h 5923500"/>
                <a:gd name="connsiteX6" fmla="*/ 5499080 w 6661168"/>
                <a:gd name="connsiteY6" fmla="*/ 944880 h 5923500"/>
                <a:gd name="connsiteX7" fmla="*/ 5560040 w 6661168"/>
                <a:gd name="connsiteY7" fmla="*/ 807720 h 5923500"/>
                <a:gd name="connsiteX8" fmla="*/ 5468600 w 6661168"/>
                <a:gd name="connsiteY8" fmla="*/ 579120 h 5923500"/>
                <a:gd name="connsiteX9" fmla="*/ 5384780 w 6661168"/>
                <a:gd name="connsiteY9" fmla="*/ 342900 h 5923500"/>
                <a:gd name="connsiteX10" fmla="*/ 5293340 w 6661168"/>
                <a:gd name="connsiteY10" fmla="*/ 114300 h 5923500"/>
                <a:gd name="connsiteX11" fmla="*/ 4820900 w 6661168"/>
                <a:gd name="connsiteY11" fmla="*/ 190500 h 5923500"/>
                <a:gd name="connsiteX12" fmla="*/ 4599920 w 6661168"/>
                <a:gd name="connsiteY12" fmla="*/ 693420 h 5923500"/>
                <a:gd name="connsiteX13" fmla="*/ 4599920 w 6661168"/>
                <a:gd name="connsiteY13" fmla="*/ 1120140 h 5923500"/>
                <a:gd name="connsiteX14" fmla="*/ 4165580 w 6661168"/>
                <a:gd name="connsiteY14" fmla="*/ 1165860 h 5923500"/>
                <a:gd name="connsiteX15" fmla="*/ 3708380 w 6661168"/>
                <a:gd name="connsiteY15" fmla="*/ 1539240 h 5923500"/>
                <a:gd name="connsiteX16" fmla="*/ 3357860 w 6661168"/>
                <a:gd name="connsiteY16" fmla="*/ 1699260 h 5923500"/>
                <a:gd name="connsiteX17" fmla="*/ 3144500 w 6661168"/>
                <a:gd name="connsiteY17" fmla="*/ 1790700 h 5923500"/>
                <a:gd name="connsiteX18" fmla="*/ 2832080 w 6661168"/>
                <a:gd name="connsiteY18" fmla="*/ 1798320 h 5923500"/>
                <a:gd name="connsiteX19" fmla="*/ 2519660 w 6661168"/>
                <a:gd name="connsiteY19" fmla="*/ 1760220 h 5923500"/>
                <a:gd name="connsiteX20" fmla="*/ 2382500 w 6661168"/>
                <a:gd name="connsiteY20" fmla="*/ 1851660 h 5923500"/>
                <a:gd name="connsiteX21" fmla="*/ 1940540 w 6661168"/>
                <a:gd name="connsiteY21" fmla="*/ 1805940 h 5923500"/>
                <a:gd name="connsiteX22" fmla="*/ 1864340 w 6661168"/>
                <a:gd name="connsiteY22" fmla="*/ 2286000 h 5923500"/>
                <a:gd name="connsiteX23" fmla="*/ 2222480 w 6661168"/>
                <a:gd name="connsiteY23" fmla="*/ 2667000 h 5923500"/>
                <a:gd name="connsiteX24" fmla="*/ 2085320 w 6661168"/>
                <a:gd name="connsiteY24" fmla="*/ 3246120 h 5923500"/>
                <a:gd name="connsiteX25" fmla="*/ 1811000 w 6661168"/>
                <a:gd name="connsiteY25" fmla="*/ 3230880 h 5923500"/>
                <a:gd name="connsiteX26" fmla="*/ 1315700 w 6661168"/>
                <a:gd name="connsiteY26" fmla="*/ 2933700 h 5923500"/>
                <a:gd name="connsiteX27" fmla="*/ 812780 w 6661168"/>
                <a:gd name="connsiteY27" fmla="*/ 2773680 h 5923500"/>
                <a:gd name="connsiteX28" fmla="*/ 431780 w 6661168"/>
                <a:gd name="connsiteY28" fmla="*/ 2857500 h 5923500"/>
                <a:gd name="connsiteX29" fmla="*/ 218420 w 6661168"/>
                <a:gd name="connsiteY29" fmla="*/ 3380740 h 5923500"/>
                <a:gd name="connsiteX30" fmla="*/ 43160 w 6661168"/>
                <a:gd name="connsiteY30" fmla="*/ 3903982 h 5923500"/>
                <a:gd name="connsiteX31" fmla="*/ 43160 w 6661168"/>
                <a:gd name="connsiteY31" fmla="*/ 4831082 h 5923500"/>
                <a:gd name="connsiteX32" fmla="*/ 652760 w 6661168"/>
                <a:gd name="connsiteY32" fmla="*/ 5262881 h 5923500"/>
                <a:gd name="connsiteX33" fmla="*/ 1059160 w 6661168"/>
                <a:gd name="connsiteY33" fmla="*/ 5300982 h 5923500"/>
                <a:gd name="connsiteX34" fmla="*/ 1643360 w 6661168"/>
                <a:gd name="connsiteY34" fmla="*/ 5402581 h 5923500"/>
                <a:gd name="connsiteX35" fmla="*/ 2976860 w 6661168"/>
                <a:gd name="connsiteY35" fmla="*/ 5085081 h 5923500"/>
                <a:gd name="connsiteX36" fmla="*/ 3256260 w 6661168"/>
                <a:gd name="connsiteY36" fmla="*/ 4259581 h 5923500"/>
                <a:gd name="connsiteX37" fmla="*/ 3675360 w 6661168"/>
                <a:gd name="connsiteY37" fmla="*/ 4348481 h 5923500"/>
                <a:gd name="connsiteX38" fmla="*/ 3954760 w 6661168"/>
                <a:gd name="connsiteY38" fmla="*/ 4208781 h 5923500"/>
                <a:gd name="connsiteX39" fmla="*/ 4259560 w 6661168"/>
                <a:gd name="connsiteY39" fmla="*/ 4767580 h 5923500"/>
                <a:gd name="connsiteX40" fmla="*/ 4919960 w 6661168"/>
                <a:gd name="connsiteY40" fmla="*/ 5008881 h 5923500"/>
                <a:gd name="connsiteX41" fmla="*/ 5364460 w 6661168"/>
                <a:gd name="connsiteY41" fmla="*/ 5567680 h 5923500"/>
                <a:gd name="connsiteX42" fmla="*/ 5440661 w 6661168"/>
                <a:gd name="connsiteY42" fmla="*/ 5910580 h 5923500"/>
                <a:gd name="connsiteX43" fmla="*/ 5872460 w 6661168"/>
                <a:gd name="connsiteY43" fmla="*/ 5897882 h 5923500"/>
                <a:gd name="connsiteX44" fmla="*/ 5948660 w 6661168"/>
                <a:gd name="connsiteY44" fmla="*/ 5758182 h 5923500"/>
                <a:gd name="connsiteX45" fmla="*/ 5872460 w 6661168"/>
                <a:gd name="connsiteY45" fmla="*/ 5478780 h 5923500"/>
                <a:gd name="connsiteX46" fmla="*/ 6151860 w 6661168"/>
                <a:gd name="connsiteY46" fmla="*/ 5656582 h 5923500"/>
                <a:gd name="connsiteX47" fmla="*/ 6139160 w 6661168"/>
                <a:gd name="connsiteY47" fmla="*/ 5313681 h 5923500"/>
                <a:gd name="connsiteX48" fmla="*/ 5961360 w 6661168"/>
                <a:gd name="connsiteY48" fmla="*/ 4996181 h 5923500"/>
                <a:gd name="connsiteX49" fmla="*/ 5427960 w 6661168"/>
                <a:gd name="connsiteY49" fmla="*/ 4577081 h 5923500"/>
                <a:gd name="connsiteX50" fmla="*/ 5262861 w 6661168"/>
                <a:gd name="connsiteY50" fmla="*/ 4069080 h 5923500"/>
                <a:gd name="connsiteX51" fmla="*/ 5732760 w 6661168"/>
                <a:gd name="connsiteY51" fmla="*/ 4564381 h 5923500"/>
                <a:gd name="connsiteX52" fmla="*/ 6187420 w 6661168"/>
                <a:gd name="connsiteY52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01013 w 6642521"/>
                <a:gd name="connsiteY19" fmla="*/ 176022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794133 w 6642521"/>
                <a:gd name="connsiteY27" fmla="*/ 27736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958213 w 6642521"/>
                <a:gd name="connsiteY36" fmla="*/ 5085081 h 5923500"/>
                <a:gd name="connsiteX37" fmla="*/ 3237613 w 6642521"/>
                <a:gd name="connsiteY37" fmla="*/ 4259581 h 5923500"/>
                <a:gd name="connsiteX38" fmla="*/ 3656713 w 6642521"/>
                <a:gd name="connsiteY38" fmla="*/ 4348481 h 5923500"/>
                <a:gd name="connsiteX39" fmla="*/ 3936113 w 6642521"/>
                <a:gd name="connsiteY39" fmla="*/ 4208781 h 5923500"/>
                <a:gd name="connsiteX40" fmla="*/ 4240913 w 6642521"/>
                <a:gd name="connsiteY40" fmla="*/ 4767580 h 5923500"/>
                <a:gd name="connsiteX41" fmla="*/ 4901313 w 6642521"/>
                <a:gd name="connsiteY41" fmla="*/ 5008881 h 5923500"/>
                <a:gd name="connsiteX42" fmla="*/ 5345813 w 6642521"/>
                <a:gd name="connsiteY42" fmla="*/ 5567680 h 5923500"/>
                <a:gd name="connsiteX43" fmla="*/ 5422014 w 6642521"/>
                <a:gd name="connsiteY43" fmla="*/ 5910580 h 5923500"/>
                <a:gd name="connsiteX44" fmla="*/ 5853813 w 6642521"/>
                <a:gd name="connsiteY44" fmla="*/ 5897882 h 5923500"/>
                <a:gd name="connsiteX45" fmla="*/ 5930013 w 6642521"/>
                <a:gd name="connsiteY45" fmla="*/ 5758182 h 5923500"/>
                <a:gd name="connsiteX46" fmla="*/ 5853813 w 6642521"/>
                <a:gd name="connsiteY46" fmla="*/ 5478780 h 5923500"/>
                <a:gd name="connsiteX47" fmla="*/ 6133213 w 6642521"/>
                <a:gd name="connsiteY47" fmla="*/ 5656582 h 5923500"/>
                <a:gd name="connsiteX48" fmla="*/ 6120513 w 6642521"/>
                <a:gd name="connsiteY48" fmla="*/ 5313681 h 5923500"/>
                <a:gd name="connsiteX49" fmla="*/ 5942713 w 6642521"/>
                <a:gd name="connsiteY49" fmla="*/ 4996181 h 5923500"/>
                <a:gd name="connsiteX50" fmla="*/ 5409313 w 6642521"/>
                <a:gd name="connsiteY50" fmla="*/ 4577081 h 5923500"/>
                <a:gd name="connsiteX51" fmla="*/ 5244214 w 6642521"/>
                <a:gd name="connsiteY51" fmla="*/ 4069080 h 5923500"/>
                <a:gd name="connsiteX52" fmla="*/ 5714113 w 6642521"/>
                <a:gd name="connsiteY52" fmla="*/ 4564381 h 5923500"/>
                <a:gd name="connsiteX53" fmla="*/ 6168773 w 6642521"/>
                <a:gd name="connsiteY53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01013 w 6642521"/>
                <a:gd name="connsiteY19" fmla="*/ 176022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794133 w 6642521"/>
                <a:gd name="connsiteY27" fmla="*/ 27736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01013 w 6642521"/>
                <a:gd name="connsiteY19" fmla="*/ 176022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12693 w 6642521"/>
                <a:gd name="connsiteY13" fmla="*/ 105156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657473 w 6642521"/>
                <a:gd name="connsiteY12" fmla="*/ 716280 h 5923500"/>
                <a:gd name="connsiteX13" fmla="*/ 4512693 w 6642521"/>
                <a:gd name="connsiteY13" fmla="*/ 105156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992753 w 6642521"/>
                <a:gd name="connsiteY11" fmla="*/ 38102 h 5923500"/>
                <a:gd name="connsiteX12" fmla="*/ 4802253 w 6642521"/>
                <a:gd name="connsiteY12" fmla="*/ 19050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992753 w 6642521"/>
                <a:gd name="connsiteY11" fmla="*/ 3810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190873 w 6642521"/>
                <a:gd name="connsiteY10" fmla="*/ 76200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4962273 w 6642521"/>
                <a:gd name="connsiteY10" fmla="*/ 121922 h 5923500"/>
                <a:gd name="connsiteX11" fmla="*/ 4741293 w 6642521"/>
                <a:gd name="connsiteY11" fmla="*/ 297180 h 5923500"/>
                <a:gd name="connsiteX12" fmla="*/ 4657473 w 6642521"/>
                <a:gd name="connsiteY12" fmla="*/ 716280 h 5923500"/>
                <a:gd name="connsiteX13" fmla="*/ 4512693 w 6642521"/>
                <a:gd name="connsiteY13" fmla="*/ 105156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240913 w 6642521"/>
                <a:gd name="connsiteY43" fmla="*/ 476758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244214 w 6642521"/>
                <a:gd name="connsiteY54" fmla="*/ 4069080 h 5923500"/>
                <a:gd name="connsiteX55" fmla="*/ 5714113 w 6642521"/>
                <a:gd name="connsiteY55" fmla="*/ 4564381 h 5923500"/>
                <a:gd name="connsiteX56" fmla="*/ 6168773 w 6642521"/>
                <a:gd name="connsiteY56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244214 w 6642521"/>
                <a:gd name="connsiteY54" fmla="*/ 4069080 h 5923500"/>
                <a:gd name="connsiteX55" fmla="*/ 5714113 w 6642521"/>
                <a:gd name="connsiteY55" fmla="*/ 4564381 h 5923500"/>
                <a:gd name="connsiteX56" fmla="*/ 6168773 w 6642521"/>
                <a:gd name="connsiteY56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244214 w 6642521"/>
                <a:gd name="connsiteY54" fmla="*/ 4069080 h 5923500"/>
                <a:gd name="connsiteX55" fmla="*/ 5396613 w 6642521"/>
                <a:gd name="connsiteY55" fmla="*/ 4091942 h 5923500"/>
                <a:gd name="connsiteX56" fmla="*/ 5714113 w 6642521"/>
                <a:gd name="connsiteY56" fmla="*/ 4564381 h 5923500"/>
                <a:gd name="connsiteX57" fmla="*/ 6168773 w 6642521"/>
                <a:gd name="connsiteY57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114673 w 6642521"/>
                <a:gd name="connsiteY54" fmla="*/ 4038602 h 5923500"/>
                <a:gd name="connsiteX55" fmla="*/ 5244214 w 6642521"/>
                <a:gd name="connsiteY55" fmla="*/ 4069080 h 5923500"/>
                <a:gd name="connsiteX56" fmla="*/ 5396613 w 6642521"/>
                <a:gd name="connsiteY56" fmla="*/ 4091942 h 5923500"/>
                <a:gd name="connsiteX57" fmla="*/ 5714113 w 6642521"/>
                <a:gd name="connsiteY57" fmla="*/ 4564381 h 5923500"/>
                <a:gd name="connsiteX58" fmla="*/ 6168773 w 6642521"/>
                <a:gd name="connsiteY58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114673 w 6642521"/>
                <a:gd name="connsiteY54" fmla="*/ 4038602 h 5923500"/>
                <a:gd name="connsiteX55" fmla="*/ 5396613 w 6642521"/>
                <a:gd name="connsiteY55" fmla="*/ 4091942 h 5923500"/>
                <a:gd name="connsiteX56" fmla="*/ 5714113 w 6642521"/>
                <a:gd name="connsiteY56" fmla="*/ 4564381 h 5923500"/>
                <a:gd name="connsiteX57" fmla="*/ 6168773 w 6642521"/>
                <a:gd name="connsiteY57" fmla="*/ 4912360 h 5923500"/>
                <a:gd name="connsiteX0" fmla="*/ 6562473 w 6642521"/>
                <a:gd name="connsiteY0" fmla="*/ 0 h 6307782"/>
                <a:gd name="connsiteX1" fmla="*/ 6638673 w 6642521"/>
                <a:gd name="connsiteY1" fmla="*/ 236220 h 6307782"/>
                <a:gd name="connsiteX2" fmla="*/ 6455793 w 6642521"/>
                <a:gd name="connsiteY2" fmla="*/ 762000 h 6307782"/>
                <a:gd name="connsiteX3" fmla="*/ 6074793 w 6642521"/>
                <a:gd name="connsiteY3" fmla="*/ 967740 h 6307782"/>
                <a:gd name="connsiteX4" fmla="*/ 5846193 w 6642521"/>
                <a:gd name="connsiteY4" fmla="*/ 1181100 h 6307782"/>
                <a:gd name="connsiteX5" fmla="*/ 5617593 w 6642521"/>
                <a:gd name="connsiteY5" fmla="*/ 1066800 h 6307782"/>
                <a:gd name="connsiteX6" fmla="*/ 5480433 w 6642521"/>
                <a:gd name="connsiteY6" fmla="*/ 944880 h 6307782"/>
                <a:gd name="connsiteX7" fmla="*/ 5510913 w 6642521"/>
                <a:gd name="connsiteY7" fmla="*/ 792480 h 6307782"/>
                <a:gd name="connsiteX8" fmla="*/ 5449953 w 6642521"/>
                <a:gd name="connsiteY8" fmla="*/ 579120 h 6307782"/>
                <a:gd name="connsiteX9" fmla="*/ 5366133 w 6642521"/>
                <a:gd name="connsiteY9" fmla="*/ 342900 h 6307782"/>
                <a:gd name="connsiteX10" fmla="*/ 5297553 w 6642521"/>
                <a:gd name="connsiteY10" fmla="*/ 129542 h 6307782"/>
                <a:gd name="connsiteX11" fmla="*/ 4962273 w 6642521"/>
                <a:gd name="connsiteY11" fmla="*/ 121922 h 6307782"/>
                <a:gd name="connsiteX12" fmla="*/ 4741293 w 6642521"/>
                <a:gd name="connsiteY12" fmla="*/ 297180 h 6307782"/>
                <a:gd name="connsiteX13" fmla="*/ 4657473 w 6642521"/>
                <a:gd name="connsiteY13" fmla="*/ 716280 h 6307782"/>
                <a:gd name="connsiteX14" fmla="*/ 4512693 w 6642521"/>
                <a:gd name="connsiteY14" fmla="*/ 1051560 h 6307782"/>
                <a:gd name="connsiteX15" fmla="*/ 4146933 w 6642521"/>
                <a:gd name="connsiteY15" fmla="*/ 1165860 h 6307782"/>
                <a:gd name="connsiteX16" fmla="*/ 3689733 w 6642521"/>
                <a:gd name="connsiteY16" fmla="*/ 1539240 h 6307782"/>
                <a:gd name="connsiteX17" fmla="*/ 3339213 w 6642521"/>
                <a:gd name="connsiteY17" fmla="*/ 1699260 h 6307782"/>
                <a:gd name="connsiteX18" fmla="*/ 3125853 w 6642521"/>
                <a:gd name="connsiteY18" fmla="*/ 1790700 h 6307782"/>
                <a:gd name="connsiteX19" fmla="*/ 2912493 w 6642521"/>
                <a:gd name="connsiteY19" fmla="*/ 1760220 h 6307782"/>
                <a:gd name="connsiteX20" fmla="*/ 2577213 w 6642521"/>
                <a:gd name="connsiteY20" fmla="*/ 1729740 h 6307782"/>
                <a:gd name="connsiteX21" fmla="*/ 2363853 w 6642521"/>
                <a:gd name="connsiteY21" fmla="*/ 1851660 h 6307782"/>
                <a:gd name="connsiteX22" fmla="*/ 1921893 w 6642521"/>
                <a:gd name="connsiteY22" fmla="*/ 1805940 h 6307782"/>
                <a:gd name="connsiteX23" fmla="*/ 1845693 w 6642521"/>
                <a:gd name="connsiteY23" fmla="*/ 2286000 h 6307782"/>
                <a:gd name="connsiteX24" fmla="*/ 2203833 w 6642521"/>
                <a:gd name="connsiteY24" fmla="*/ 2667000 h 6307782"/>
                <a:gd name="connsiteX25" fmla="*/ 2066673 w 6642521"/>
                <a:gd name="connsiteY25" fmla="*/ 3246120 h 6307782"/>
                <a:gd name="connsiteX26" fmla="*/ 1792353 w 6642521"/>
                <a:gd name="connsiteY26" fmla="*/ 3230880 h 6307782"/>
                <a:gd name="connsiteX27" fmla="*/ 1297053 w 6642521"/>
                <a:gd name="connsiteY27" fmla="*/ 2933700 h 6307782"/>
                <a:gd name="connsiteX28" fmla="*/ 832233 w 6642521"/>
                <a:gd name="connsiteY28" fmla="*/ 2735580 h 6307782"/>
                <a:gd name="connsiteX29" fmla="*/ 413133 w 6642521"/>
                <a:gd name="connsiteY29" fmla="*/ 2857500 h 6307782"/>
                <a:gd name="connsiteX30" fmla="*/ 199773 w 6642521"/>
                <a:gd name="connsiteY30" fmla="*/ 3380740 h 6307782"/>
                <a:gd name="connsiteX31" fmla="*/ 24513 w 6642521"/>
                <a:gd name="connsiteY31" fmla="*/ 3903982 h 6307782"/>
                <a:gd name="connsiteX32" fmla="*/ 24513 w 6642521"/>
                <a:gd name="connsiteY32" fmla="*/ 4831082 h 6307782"/>
                <a:gd name="connsiteX33" fmla="*/ 291213 w 6642521"/>
                <a:gd name="connsiteY33" fmla="*/ 4945382 h 6307782"/>
                <a:gd name="connsiteX34" fmla="*/ 634113 w 6642521"/>
                <a:gd name="connsiteY34" fmla="*/ 5262881 h 6307782"/>
                <a:gd name="connsiteX35" fmla="*/ 1040513 w 6642521"/>
                <a:gd name="connsiteY35" fmla="*/ 5300982 h 6307782"/>
                <a:gd name="connsiteX36" fmla="*/ 1624713 w 6642521"/>
                <a:gd name="connsiteY36" fmla="*/ 5402581 h 6307782"/>
                <a:gd name="connsiteX37" fmla="*/ 2208913 w 6642521"/>
                <a:gd name="connsiteY37" fmla="*/ 5148582 h 6307782"/>
                <a:gd name="connsiteX38" fmla="*/ 2958213 w 6642521"/>
                <a:gd name="connsiteY38" fmla="*/ 5085081 h 6307782"/>
                <a:gd name="connsiteX39" fmla="*/ 3237613 w 6642521"/>
                <a:gd name="connsiteY39" fmla="*/ 4259581 h 6307782"/>
                <a:gd name="connsiteX40" fmla="*/ 3656713 w 6642521"/>
                <a:gd name="connsiteY40" fmla="*/ 4348481 h 6307782"/>
                <a:gd name="connsiteX41" fmla="*/ 3936113 w 6642521"/>
                <a:gd name="connsiteY41" fmla="*/ 4208781 h 6307782"/>
                <a:gd name="connsiteX42" fmla="*/ 4032633 w 6642521"/>
                <a:gd name="connsiteY42" fmla="*/ 4693922 h 6307782"/>
                <a:gd name="connsiteX43" fmla="*/ 4332353 w 6642521"/>
                <a:gd name="connsiteY43" fmla="*/ 4828540 h 6307782"/>
                <a:gd name="connsiteX44" fmla="*/ 4901313 w 6642521"/>
                <a:gd name="connsiteY44" fmla="*/ 5008881 h 6307782"/>
                <a:gd name="connsiteX45" fmla="*/ 5345813 w 6642521"/>
                <a:gd name="connsiteY45" fmla="*/ 5567680 h 6307782"/>
                <a:gd name="connsiteX46" fmla="*/ 5422014 w 6642521"/>
                <a:gd name="connsiteY46" fmla="*/ 6306820 h 6307782"/>
                <a:gd name="connsiteX47" fmla="*/ 5853813 w 6642521"/>
                <a:gd name="connsiteY47" fmla="*/ 5897882 h 6307782"/>
                <a:gd name="connsiteX48" fmla="*/ 5930013 w 6642521"/>
                <a:gd name="connsiteY48" fmla="*/ 5758182 h 6307782"/>
                <a:gd name="connsiteX49" fmla="*/ 5853813 w 6642521"/>
                <a:gd name="connsiteY49" fmla="*/ 5478780 h 6307782"/>
                <a:gd name="connsiteX50" fmla="*/ 6133213 w 6642521"/>
                <a:gd name="connsiteY50" fmla="*/ 5656582 h 6307782"/>
                <a:gd name="connsiteX51" fmla="*/ 6120513 w 6642521"/>
                <a:gd name="connsiteY51" fmla="*/ 5313681 h 6307782"/>
                <a:gd name="connsiteX52" fmla="*/ 5942713 w 6642521"/>
                <a:gd name="connsiteY52" fmla="*/ 4996181 h 6307782"/>
                <a:gd name="connsiteX53" fmla="*/ 5409313 w 6642521"/>
                <a:gd name="connsiteY53" fmla="*/ 4577081 h 6307782"/>
                <a:gd name="connsiteX54" fmla="*/ 5114673 w 6642521"/>
                <a:gd name="connsiteY54" fmla="*/ 4038602 h 6307782"/>
                <a:gd name="connsiteX55" fmla="*/ 5396613 w 6642521"/>
                <a:gd name="connsiteY55" fmla="*/ 4091942 h 6307782"/>
                <a:gd name="connsiteX56" fmla="*/ 5714113 w 6642521"/>
                <a:gd name="connsiteY56" fmla="*/ 4564381 h 6307782"/>
                <a:gd name="connsiteX57" fmla="*/ 6168773 w 6642521"/>
                <a:gd name="connsiteY57" fmla="*/ 4912360 h 6307782"/>
                <a:gd name="connsiteX0" fmla="*/ 6562473 w 6642521"/>
                <a:gd name="connsiteY0" fmla="*/ 0 h 6306820"/>
                <a:gd name="connsiteX1" fmla="*/ 6638673 w 6642521"/>
                <a:gd name="connsiteY1" fmla="*/ 236220 h 6306820"/>
                <a:gd name="connsiteX2" fmla="*/ 6455793 w 6642521"/>
                <a:gd name="connsiteY2" fmla="*/ 762000 h 6306820"/>
                <a:gd name="connsiteX3" fmla="*/ 6074793 w 6642521"/>
                <a:gd name="connsiteY3" fmla="*/ 967740 h 6306820"/>
                <a:gd name="connsiteX4" fmla="*/ 5846193 w 6642521"/>
                <a:gd name="connsiteY4" fmla="*/ 1181100 h 6306820"/>
                <a:gd name="connsiteX5" fmla="*/ 5617593 w 6642521"/>
                <a:gd name="connsiteY5" fmla="*/ 1066800 h 6306820"/>
                <a:gd name="connsiteX6" fmla="*/ 5480433 w 6642521"/>
                <a:gd name="connsiteY6" fmla="*/ 944880 h 6306820"/>
                <a:gd name="connsiteX7" fmla="*/ 5510913 w 6642521"/>
                <a:gd name="connsiteY7" fmla="*/ 792480 h 6306820"/>
                <a:gd name="connsiteX8" fmla="*/ 5449953 w 6642521"/>
                <a:gd name="connsiteY8" fmla="*/ 579120 h 6306820"/>
                <a:gd name="connsiteX9" fmla="*/ 5366133 w 6642521"/>
                <a:gd name="connsiteY9" fmla="*/ 342900 h 6306820"/>
                <a:gd name="connsiteX10" fmla="*/ 5297553 w 6642521"/>
                <a:gd name="connsiteY10" fmla="*/ 129542 h 6306820"/>
                <a:gd name="connsiteX11" fmla="*/ 4962273 w 6642521"/>
                <a:gd name="connsiteY11" fmla="*/ 121922 h 6306820"/>
                <a:gd name="connsiteX12" fmla="*/ 4741293 w 6642521"/>
                <a:gd name="connsiteY12" fmla="*/ 297180 h 6306820"/>
                <a:gd name="connsiteX13" fmla="*/ 4657473 w 6642521"/>
                <a:gd name="connsiteY13" fmla="*/ 716280 h 6306820"/>
                <a:gd name="connsiteX14" fmla="*/ 4512693 w 6642521"/>
                <a:gd name="connsiteY14" fmla="*/ 1051560 h 6306820"/>
                <a:gd name="connsiteX15" fmla="*/ 4146933 w 6642521"/>
                <a:gd name="connsiteY15" fmla="*/ 1165860 h 6306820"/>
                <a:gd name="connsiteX16" fmla="*/ 3689733 w 6642521"/>
                <a:gd name="connsiteY16" fmla="*/ 1539240 h 6306820"/>
                <a:gd name="connsiteX17" fmla="*/ 3339213 w 6642521"/>
                <a:gd name="connsiteY17" fmla="*/ 1699260 h 6306820"/>
                <a:gd name="connsiteX18" fmla="*/ 3125853 w 6642521"/>
                <a:gd name="connsiteY18" fmla="*/ 1790700 h 6306820"/>
                <a:gd name="connsiteX19" fmla="*/ 2912493 w 6642521"/>
                <a:gd name="connsiteY19" fmla="*/ 1760220 h 6306820"/>
                <a:gd name="connsiteX20" fmla="*/ 2577213 w 6642521"/>
                <a:gd name="connsiteY20" fmla="*/ 1729740 h 6306820"/>
                <a:gd name="connsiteX21" fmla="*/ 2363853 w 6642521"/>
                <a:gd name="connsiteY21" fmla="*/ 1851660 h 6306820"/>
                <a:gd name="connsiteX22" fmla="*/ 1921893 w 6642521"/>
                <a:gd name="connsiteY22" fmla="*/ 1805940 h 6306820"/>
                <a:gd name="connsiteX23" fmla="*/ 1845693 w 6642521"/>
                <a:gd name="connsiteY23" fmla="*/ 2286000 h 6306820"/>
                <a:gd name="connsiteX24" fmla="*/ 2203833 w 6642521"/>
                <a:gd name="connsiteY24" fmla="*/ 2667000 h 6306820"/>
                <a:gd name="connsiteX25" fmla="*/ 2066673 w 6642521"/>
                <a:gd name="connsiteY25" fmla="*/ 3246120 h 6306820"/>
                <a:gd name="connsiteX26" fmla="*/ 1792353 w 6642521"/>
                <a:gd name="connsiteY26" fmla="*/ 3230880 h 6306820"/>
                <a:gd name="connsiteX27" fmla="*/ 1297053 w 6642521"/>
                <a:gd name="connsiteY27" fmla="*/ 2933700 h 6306820"/>
                <a:gd name="connsiteX28" fmla="*/ 832233 w 6642521"/>
                <a:gd name="connsiteY28" fmla="*/ 2735580 h 6306820"/>
                <a:gd name="connsiteX29" fmla="*/ 413133 w 6642521"/>
                <a:gd name="connsiteY29" fmla="*/ 2857500 h 6306820"/>
                <a:gd name="connsiteX30" fmla="*/ 199773 w 6642521"/>
                <a:gd name="connsiteY30" fmla="*/ 3380740 h 6306820"/>
                <a:gd name="connsiteX31" fmla="*/ 24513 w 6642521"/>
                <a:gd name="connsiteY31" fmla="*/ 3903982 h 6306820"/>
                <a:gd name="connsiteX32" fmla="*/ 24513 w 6642521"/>
                <a:gd name="connsiteY32" fmla="*/ 4831082 h 6306820"/>
                <a:gd name="connsiteX33" fmla="*/ 291213 w 6642521"/>
                <a:gd name="connsiteY33" fmla="*/ 4945382 h 6306820"/>
                <a:gd name="connsiteX34" fmla="*/ 634113 w 6642521"/>
                <a:gd name="connsiteY34" fmla="*/ 5262881 h 6306820"/>
                <a:gd name="connsiteX35" fmla="*/ 1040513 w 6642521"/>
                <a:gd name="connsiteY35" fmla="*/ 5300982 h 6306820"/>
                <a:gd name="connsiteX36" fmla="*/ 1624713 w 6642521"/>
                <a:gd name="connsiteY36" fmla="*/ 5402581 h 6306820"/>
                <a:gd name="connsiteX37" fmla="*/ 2208913 w 6642521"/>
                <a:gd name="connsiteY37" fmla="*/ 5148582 h 6306820"/>
                <a:gd name="connsiteX38" fmla="*/ 2958213 w 6642521"/>
                <a:gd name="connsiteY38" fmla="*/ 5085081 h 6306820"/>
                <a:gd name="connsiteX39" fmla="*/ 3237613 w 6642521"/>
                <a:gd name="connsiteY39" fmla="*/ 4259581 h 6306820"/>
                <a:gd name="connsiteX40" fmla="*/ 3656713 w 6642521"/>
                <a:gd name="connsiteY40" fmla="*/ 4348481 h 6306820"/>
                <a:gd name="connsiteX41" fmla="*/ 3936113 w 6642521"/>
                <a:gd name="connsiteY41" fmla="*/ 4208781 h 6306820"/>
                <a:gd name="connsiteX42" fmla="*/ 4032633 w 6642521"/>
                <a:gd name="connsiteY42" fmla="*/ 4693922 h 6306820"/>
                <a:gd name="connsiteX43" fmla="*/ 4332353 w 6642521"/>
                <a:gd name="connsiteY43" fmla="*/ 4828540 h 6306820"/>
                <a:gd name="connsiteX44" fmla="*/ 4901313 w 6642521"/>
                <a:gd name="connsiteY44" fmla="*/ 5008881 h 6306820"/>
                <a:gd name="connsiteX45" fmla="*/ 5345813 w 6642521"/>
                <a:gd name="connsiteY45" fmla="*/ 5567680 h 6306820"/>
                <a:gd name="connsiteX46" fmla="*/ 5422014 w 6642521"/>
                <a:gd name="connsiteY46" fmla="*/ 6306820 h 6306820"/>
                <a:gd name="connsiteX47" fmla="*/ 5853813 w 6642521"/>
                <a:gd name="connsiteY47" fmla="*/ 5897882 h 6306820"/>
                <a:gd name="connsiteX48" fmla="*/ 5930013 w 6642521"/>
                <a:gd name="connsiteY48" fmla="*/ 5758182 h 6306820"/>
                <a:gd name="connsiteX49" fmla="*/ 5853813 w 6642521"/>
                <a:gd name="connsiteY49" fmla="*/ 5478780 h 6306820"/>
                <a:gd name="connsiteX50" fmla="*/ 6133213 w 6642521"/>
                <a:gd name="connsiteY50" fmla="*/ 5656582 h 6306820"/>
                <a:gd name="connsiteX51" fmla="*/ 6120513 w 6642521"/>
                <a:gd name="connsiteY51" fmla="*/ 5313681 h 6306820"/>
                <a:gd name="connsiteX52" fmla="*/ 5942713 w 6642521"/>
                <a:gd name="connsiteY52" fmla="*/ 4996181 h 6306820"/>
                <a:gd name="connsiteX53" fmla="*/ 5409313 w 6642521"/>
                <a:gd name="connsiteY53" fmla="*/ 4577081 h 6306820"/>
                <a:gd name="connsiteX54" fmla="*/ 5114673 w 6642521"/>
                <a:gd name="connsiteY54" fmla="*/ 4038602 h 6306820"/>
                <a:gd name="connsiteX55" fmla="*/ 5396613 w 6642521"/>
                <a:gd name="connsiteY55" fmla="*/ 4091942 h 6306820"/>
                <a:gd name="connsiteX56" fmla="*/ 5714113 w 6642521"/>
                <a:gd name="connsiteY56" fmla="*/ 4564381 h 6306820"/>
                <a:gd name="connsiteX57" fmla="*/ 6168773 w 6642521"/>
                <a:gd name="connsiteY57" fmla="*/ 4912360 h 630682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237613 w 6642521"/>
                <a:gd name="connsiteY39" fmla="*/ 4259581 h 6093460"/>
                <a:gd name="connsiteX40" fmla="*/ 3656713 w 6642521"/>
                <a:gd name="connsiteY40" fmla="*/ 4348481 h 6093460"/>
                <a:gd name="connsiteX41" fmla="*/ 3936113 w 6642521"/>
                <a:gd name="connsiteY41" fmla="*/ 4208781 h 6093460"/>
                <a:gd name="connsiteX42" fmla="*/ 4032633 w 6642521"/>
                <a:gd name="connsiteY42" fmla="*/ 4693922 h 6093460"/>
                <a:gd name="connsiteX43" fmla="*/ 4332353 w 6642521"/>
                <a:gd name="connsiteY43" fmla="*/ 4828540 h 6093460"/>
                <a:gd name="connsiteX44" fmla="*/ 4901313 w 6642521"/>
                <a:gd name="connsiteY44" fmla="*/ 5008881 h 6093460"/>
                <a:gd name="connsiteX45" fmla="*/ 5345813 w 6642521"/>
                <a:gd name="connsiteY45" fmla="*/ 5567680 h 6093460"/>
                <a:gd name="connsiteX46" fmla="*/ 5467734 w 6642521"/>
                <a:gd name="connsiteY46" fmla="*/ 6093460 h 6093460"/>
                <a:gd name="connsiteX47" fmla="*/ 5853813 w 6642521"/>
                <a:gd name="connsiteY47" fmla="*/ 5897882 h 6093460"/>
                <a:gd name="connsiteX48" fmla="*/ 5930013 w 6642521"/>
                <a:gd name="connsiteY48" fmla="*/ 5758182 h 6093460"/>
                <a:gd name="connsiteX49" fmla="*/ 5853813 w 6642521"/>
                <a:gd name="connsiteY49" fmla="*/ 5478780 h 6093460"/>
                <a:gd name="connsiteX50" fmla="*/ 6133213 w 6642521"/>
                <a:gd name="connsiteY50" fmla="*/ 5656582 h 6093460"/>
                <a:gd name="connsiteX51" fmla="*/ 6120513 w 6642521"/>
                <a:gd name="connsiteY51" fmla="*/ 5313681 h 6093460"/>
                <a:gd name="connsiteX52" fmla="*/ 5942713 w 6642521"/>
                <a:gd name="connsiteY52" fmla="*/ 4996181 h 6093460"/>
                <a:gd name="connsiteX53" fmla="*/ 5409313 w 6642521"/>
                <a:gd name="connsiteY53" fmla="*/ 4577081 h 6093460"/>
                <a:gd name="connsiteX54" fmla="*/ 5114673 w 6642521"/>
                <a:gd name="connsiteY54" fmla="*/ 4038602 h 6093460"/>
                <a:gd name="connsiteX55" fmla="*/ 5396613 w 6642521"/>
                <a:gd name="connsiteY55" fmla="*/ 4091942 h 6093460"/>
                <a:gd name="connsiteX56" fmla="*/ 5714113 w 6642521"/>
                <a:gd name="connsiteY56" fmla="*/ 4564381 h 6093460"/>
                <a:gd name="connsiteX57" fmla="*/ 6168773 w 6642521"/>
                <a:gd name="connsiteY57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237613 w 6642521"/>
                <a:gd name="connsiteY39" fmla="*/ 4259581 h 6093460"/>
                <a:gd name="connsiteX40" fmla="*/ 3656713 w 6642521"/>
                <a:gd name="connsiteY40" fmla="*/ 4348481 h 6093460"/>
                <a:gd name="connsiteX41" fmla="*/ 3936113 w 6642521"/>
                <a:gd name="connsiteY41" fmla="*/ 4208781 h 6093460"/>
                <a:gd name="connsiteX42" fmla="*/ 4032633 w 6642521"/>
                <a:gd name="connsiteY42" fmla="*/ 4693922 h 6093460"/>
                <a:gd name="connsiteX43" fmla="*/ 4332353 w 6642521"/>
                <a:gd name="connsiteY43" fmla="*/ 4828540 h 6093460"/>
                <a:gd name="connsiteX44" fmla="*/ 4901313 w 6642521"/>
                <a:gd name="connsiteY44" fmla="*/ 5008881 h 6093460"/>
                <a:gd name="connsiteX45" fmla="*/ 5345813 w 6642521"/>
                <a:gd name="connsiteY45" fmla="*/ 5567680 h 6093460"/>
                <a:gd name="connsiteX46" fmla="*/ 5467734 w 6642521"/>
                <a:gd name="connsiteY46" fmla="*/ 6093460 h 6093460"/>
                <a:gd name="connsiteX47" fmla="*/ 5853813 w 6642521"/>
                <a:gd name="connsiteY47" fmla="*/ 5897882 h 6093460"/>
                <a:gd name="connsiteX48" fmla="*/ 5930013 w 6642521"/>
                <a:gd name="connsiteY48" fmla="*/ 5758182 h 6093460"/>
                <a:gd name="connsiteX49" fmla="*/ 5853813 w 6642521"/>
                <a:gd name="connsiteY49" fmla="*/ 5478780 h 6093460"/>
                <a:gd name="connsiteX50" fmla="*/ 6133213 w 6642521"/>
                <a:gd name="connsiteY50" fmla="*/ 5656582 h 6093460"/>
                <a:gd name="connsiteX51" fmla="*/ 6120513 w 6642521"/>
                <a:gd name="connsiteY51" fmla="*/ 5313681 h 6093460"/>
                <a:gd name="connsiteX52" fmla="*/ 5942713 w 6642521"/>
                <a:gd name="connsiteY52" fmla="*/ 4996181 h 6093460"/>
                <a:gd name="connsiteX53" fmla="*/ 5409313 w 6642521"/>
                <a:gd name="connsiteY53" fmla="*/ 4577081 h 6093460"/>
                <a:gd name="connsiteX54" fmla="*/ 5114673 w 6642521"/>
                <a:gd name="connsiteY54" fmla="*/ 4038602 h 6093460"/>
                <a:gd name="connsiteX55" fmla="*/ 5396613 w 6642521"/>
                <a:gd name="connsiteY55" fmla="*/ 4091942 h 6093460"/>
                <a:gd name="connsiteX56" fmla="*/ 5714113 w 6642521"/>
                <a:gd name="connsiteY56" fmla="*/ 4564381 h 6093460"/>
                <a:gd name="connsiteX57" fmla="*/ 6168773 w 6642521"/>
                <a:gd name="connsiteY57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237613 w 6642521"/>
                <a:gd name="connsiteY39" fmla="*/ 4259581 h 6093460"/>
                <a:gd name="connsiteX40" fmla="*/ 3656713 w 6642521"/>
                <a:gd name="connsiteY40" fmla="*/ 4348481 h 6093460"/>
                <a:gd name="connsiteX41" fmla="*/ 3936113 w 6642521"/>
                <a:gd name="connsiteY41" fmla="*/ 4208781 h 6093460"/>
                <a:gd name="connsiteX42" fmla="*/ 4032633 w 6642521"/>
                <a:gd name="connsiteY42" fmla="*/ 4693922 h 6093460"/>
                <a:gd name="connsiteX43" fmla="*/ 4332353 w 6642521"/>
                <a:gd name="connsiteY43" fmla="*/ 4828540 h 6093460"/>
                <a:gd name="connsiteX44" fmla="*/ 4901313 w 6642521"/>
                <a:gd name="connsiteY44" fmla="*/ 5008881 h 6093460"/>
                <a:gd name="connsiteX45" fmla="*/ 5345813 w 6642521"/>
                <a:gd name="connsiteY45" fmla="*/ 5567680 h 6093460"/>
                <a:gd name="connsiteX46" fmla="*/ 5467734 w 6642521"/>
                <a:gd name="connsiteY46" fmla="*/ 6093460 h 6093460"/>
                <a:gd name="connsiteX47" fmla="*/ 5853813 w 6642521"/>
                <a:gd name="connsiteY47" fmla="*/ 5897882 h 6093460"/>
                <a:gd name="connsiteX48" fmla="*/ 5930013 w 6642521"/>
                <a:gd name="connsiteY48" fmla="*/ 5758182 h 6093460"/>
                <a:gd name="connsiteX49" fmla="*/ 5853813 w 6642521"/>
                <a:gd name="connsiteY49" fmla="*/ 5478780 h 6093460"/>
                <a:gd name="connsiteX50" fmla="*/ 6133213 w 6642521"/>
                <a:gd name="connsiteY50" fmla="*/ 5656582 h 6093460"/>
                <a:gd name="connsiteX51" fmla="*/ 6120513 w 6642521"/>
                <a:gd name="connsiteY51" fmla="*/ 5313681 h 6093460"/>
                <a:gd name="connsiteX52" fmla="*/ 5942713 w 6642521"/>
                <a:gd name="connsiteY52" fmla="*/ 4996181 h 6093460"/>
                <a:gd name="connsiteX53" fmla="*/ 5409313 w 6642521"/>
                <a:gd name="connsiteY53" fmla="*/ 4577081 h 6093460"/>
                <a:gd name="connsiteX54" fmla="*/ 5114673 w 6642521"/>
                <a:gd name="connsiteY54" fmla="*/ 4038602 h 6093460"/>
                <a:gd name="connsiteX55" fmla="*/ 5396613 w 6642521"/>
                <a:gd name="connsiteY55" fmla="*/ 4091942 h 6093460"/>
                <a:gd name="connsiteX56" fmla="*/ 5714113 w 6642521"/>
                <a:gd name="connsiteY56" fmla="*/ 4564381 h 6093460"/>
                <a:gd name="connsiteX57" fmla="*/ 6168773 w 6642521"/>
                <a:gd name="connsiteY57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37613 w 6642521"/>
                <a:gd name="connsiteY40" fmla="*/ 4259581 h 6093460"/>
                <a:gd name="connsiteX41" fmla="*/ 3656713 w 6642521"/>
                <a:gd name="connsiteY41" fmla="*/ 4348481 h 6093460"/>
                <a:gd name="connsiteX42" fmla="*/ 3936113 w 6642521"/>
                <a:gd name="connsiteY42" fmla="*/ 420878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56713 w 6642521"/>
                <a:gd name="connsiteY41" fmla="*/ 4348481 h 6093460"/>
                <a:gd name="connsiteX42" fmla="*/ 3936113 w 6642521"/>
                <a:gd name="connsiteY42" fmla="*/ 420878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3936113 w 6642521"/>
                <a:gd name="connsiteY42" fmla="*/ 420878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4058033 w 6642521"/>
                <a:gd name="connsiteY42" fmla="*/ 411734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4058033 w 6642521"/>
                <a:gd name="connsiteY42" fmla="*/ 4117341 h 6093460"/>
                <a:gd name="connsiteX43" fmla="*/ 4017393 w 6642521"/>
                <a:gd name="connsiteY43" fmla="*/ 4351022 h 6093460"/>
                <a:gd name="connsiteX44" fmla="*/ 4032633 w 6642521"/>
                <a:gd name="connsiteY44" fmla="*/ 4693922 h 6093460"/>
                <a:gd name="connsiteX45" fmla="*/ 4332353 w 6642521"/>
                <a:gd name="connsiteY45" fmla="*/ 4828540 h 6093460"/>
                <a:gd name="connsiteX46" fmla="*/ 4901313 w 6642521"/>
                <a:gd name="connsiteY46" fmla="*/ 5008881 h 6093460"/>
                <a:gd name="connsiteX47" fmla="*/ 5345813 w 6642521"/>
                <a:gd name="connsiteY47" fmla="*/ 5567680 h 6093460"/>
                <a:gd name="connsiteX48" fmla="*/ 5467734 w 6642521"/>
                <a:gd name="connsiteY48" fmla="*/ 6093460 h 6093460"/>
                <a:gd name="connsiteX49" fmla="*/ 5853813 w 6642521"/>
                <a:gd name="connsiteY49" fmla="*/ 5897882 h 6093460"/>
                <a:gd name="connsiteX50" fmla="*/ 5930013 w 6642521"/>
                <a:gd name="connsiteY50" fmla="*/ 5758182 h 6093460"/>
                <a:gd name="connsiteX51" fmla="*/ 5853813 w 6642521"/>
                <a:gd name="connsiteY51" fmla="*/ 5478780 h 6093460"/>
                <a:gd name="connsiteX52" fmla="*/ 6133213 w 6642521"/>
                <a:gd name="connsiteY52" fmla="*/ 5656582 h 6093460"/>
                <a:gd name="connsiteX53" fmla="*/ 6120513 w 6642521"/>
                <a:gd name="connsiteY53" fmla="*/ 5313681 h 6093460"/>
                <a:gd name="connsiteX54" fmla="*/ 5942713 w 6642521"/>
                <a:gd name="connsiteY54" fmla="*/ 4996181 h 6093460"/>
                <a:gd name="connsiteX55" fmla="*/ 5409313 w 6642521"/>
                <a:gd name="connsiteY55" fmla="*/ 4577081 h 6093460"/>
                <a:gd name="connsiteX56" fmla="*/ 5114673 w 6642521"/>
                <a:gd name="connsiteY56" fmla="*/ 4038602 h 6093460"/>
                <a:gd name="connsiteX57" fmla="*/ 5396613 w 6642521"/>
                <a:gd name="connsiteY57" fmla="*/ 4091942 h 6093460"/>
                <a:gd name="connsiteX58" fmla="*/ 5714113 w 6642521"/>
                <a:gd name="connsiteY58" fmla="*/ 4564381 h 6093460"/>
                <a:gd name="connsiteX59" fmla="*/ 6168773 w 6642521"/>
                <a:gd name="connsiteY59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91427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4058033 w 6642521"/>
                <a:gd name="connsiteY42" fmla="*/ 4117341 h 6093460"/>
                <a:gd name="connsiteX43" fmla="*/ 4017393 w 6642521"/>
                <a:gd name="connsiteY43" fmla="*/ 4351022 h 6093460"/>
                <a:gd name="connsiteX44" fmla="*/ 4032633 w 6642521"/>
                <a:gd name="connsiteY44" fmla="*/ 4693922 h 6093460"/>
                <a:gd name="connsiteX45" fmla="*/ 4332353 w 6642521"/>
                <a:gd name="connsiteY45" fmla="*/ 4828540 h 6093460"/>
                <a:gd name="connsiteX46" fmla="*/ 4901313 w 6642521"/>
                <a:gd name="connsiteY46" fmla="*/ 5008881 h 6093460"/>
                <a:gd name="connsiteX47" fmla="*/ 5345813 w 6642521"/>
                <a:gd name="connsiteY47" fmla="*/ 5567680 h 6093460"/>
                <a:gd name="connsiteX48" fmla="*/ 5467734 w 6642521"/>
                <a:gd name="connsiteY48" fmla="*/ 6093460 h 6093460"/>
                <a:gd name="connsiteX49" fmla="*/ 5853813 w 6642521"/>
                <a:gd name="connsiteY49" fmla="*/ 5897882 h 6093460"/>
                <a:gd name="connsiteX50" fmla="*/ 5930013 w 6642521"/>
                <a:gd name="connsiteY50" fmla="*/ 5758182 h 6093460"/>
                <a:gd name="connsiteX51" fmla="*/ 5853813 w 6642521"/>
                <a:gd name="connsiteY51" fmla="*/ 5478780 h 6093460"/>
                <a:gd name="connsiteX52" fmla="*/ 6133213 w 6642521"/>
                <a:gd name="connsiteY52" fmla="*/ 5656582 h 6093460"/>
                <a:gd name="connsiteX53" fmla="*/ 6120513 w 6642521"/>
                <a:gd name="connsiteY53" fmla="*/ 5313681 h 6093460"/>
                <a:gd name="connsiteX54" fmla="*/ 5942713 w 6642521"/>
                <a:gd name="connsiteY54" fmla="*/ 4996181 h 6093460"/>
                <a:gd name="connsiteX55" fmla="*/ 5409313 w 6642521"/>
                <a:gd name="connsiteY55" fmla="*/ 4577081 h 6093460"/>
                <a:gd name="connsiteX56" fmla="*/ 5114673 w 6642521"/>
                <a:gd name="connsiteY56" fmla="*/ 4038602 h 6093460"/>
                <a:gd name="connsiteX57" fmla="*/ 5396613 w 6642521"/>
                <a:gd name="connsiteY57" fmla="*/ 4091942 h 6093460"/>
                <a:gd name="connsiteX58" fmla="*/ 5714113 w 6642521"/>
                <a:gd name="connsiteY58" fmla="*/ 4564381 h 6093460"/>
                <a:gd name="connsiteX59" fmla="*/ 6168773 w 6642521"/>
                <a:gd name="connsiteY59" fmla="*/ 4912360 h 609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6642521" h="6093460">
                  <a:moveTo>
                    <a:pt x="6562473" y="0"/>
                  </a:moveTo>
                  <a:cubicBezTo>
                    <a:pt x="6609463" y="54610"/>
                    <a:pt x="6656453" y="109220"/>
                    <a:pt x="6638673" y="236220"/>
                  </a:cubicBezTo>
                  <a:cubicBezTo>
                    <a:pt x="6620893" y="363220"/>
                    <a:pt x="6549773" y="640080"/>
                    <a:pt x="6455793" y="762000"/>
                  </a:cubicBezTo>
                  <a:cubicBezTo>
                    <a:pt x="6361813" y="883920"/>
                    <a:pt x="6176393" y="897890"/>
                    <a:pt x="6074793" y="967740"/>
                  </a:cubicBezTo>
                  <a:cubicBezTo>
                    <a:pt x="5973193" y="1037590"/>
                    <a:pt x="5922393" y="1164590"/>
                    <a:pt x="5846193" y="1181100"/>
                  </a:cubicBezTo>
                  <a:cubicBezTo>
                    <a:pt x="5769993" y="1197610"/>
                    <a:pt x="5678553" y="1106170"/>
                    <a:pt x="5617593" y="1066800"/>
                  </a:cubicBezTo>
                  <a:cubicBezTo>
                    <a:pt x="5556633" y="1027430"/>
                    <a:pt x="5498213" y="990600"/>
                    <a:pt x="5480433" y="944880"/>
                  </a:cubicBezTo>
                  <a:cubicBezTo>
                    <a:pt x="5462653" y="899160"/>
                    <a:pt x="5515993" y="853440"/>
                    <a:pt x="5510913" y="792480"/>
                  </a:cubicBezTo>
                  <a:cubicBezTo>
                    <a:pt x="5505833" y="731520"/>
                    <a:pt x="5474083" y="654050"/>
                    <a:pt x="5449953" y="579120"/>
                  </a:cubicBezTo>
                  <a:cubicBezTo>
                    <a:pt x="5425823" y="504190"/>
                    <a:pt x="5391533" y="417830"/>
                    <a:pt x="5366133" y="342900"/>
                  </a:cubicBezTo>
                  <a:cubicBezTo>
                    <a:pt x="5340733" y="267970"/>
                    <a:pt x="5364863" y="166372"/>
                    <a:pt x="5297553" y="129542"/>
                  </a:cubicBezTo>
                  <a:cubicBezTo>
                    <a:pt x="5230243" y="92712"/>
                    <a:pt x="5035933" y="105412"/>
                    <a:pt x="4962273" y="121922"/>
                  </a:cubicBezTo>
                  <a:cubicBezTo>
                    <a:pt x="4888613" y="138432"/>
                    <a:pt x="4792093" y="198120"/>
                    <a:pt x="4741293" y="297180"/>
                  </a:cubicBezTo>
                  <a:cubicBezTo>
                    <a:pt x="4690493" y="396240"/>
                    <a:pt x="4695573" y="590550"/>
                    <a:pt x="4657473" y="716280"/>
                  </a:cubicBezTo>
                  <a:cubicBezTo>
                    <a:pt x="4619373" y="842010"/>
                    <a:pt x="4597783" y="976630"/>
                    <a:pt x="4512693" y="1051560"/>
                  </a:cubicBezTo>
                  <a:cubicBezTo>
                    <a:pt x="4427603" y="1126490"/>
                    <a:pt x="4284093" y="1084580"/>
                    <a:pt x="4146933" y="1165860"/>
                  </a:cubicBezTo>
                  <a:cubicBezTo>
                    <a:pt x="4009773" y="1247140"/>
                    <a:pt x="3824353" y="1450340"/>
                    <a:pt x="3689733" y="1539240"/>
                  </a:cubicBezTo>
                  <a:cubicBezTo>
                    <a:pt x="3555113" y="1628140"/>
                    <a:pt x="3433193" y="1657350"/>
                    <a:pt x="3339213" y="1699260"/>
                  </a:cubicBezTo>
                  <a:cubicBezTo>
                    <a:pt x="3245233" y="1741170"/>
                    <a:pt x="3196973" y="1780540"/>
                    <a:pt x="3125853" y="1790700"/>
                  </a:cubicBezTo>
                  <a:cubicBezTo>
                    <a:pt x="3054733" y="1800860"/>
                    <a:pt x="3003933" y="1770380"/>
                    <a:pt x="2912493" y="1760220"/>
                  </a:cubicBezTo>
                  <a:cubicBezTo>
                    <a:pt x="2821053" y="1750060"/>
                    <a:pt x="2668653" y="1714500"/>
                    <a:pt x="2577213" y="1729740"/>
                  </a:cubicBezTo>
                  <a:cubicBezTo>
                    <a:pt x="2485773" y="1744980"/>
                    <a:pt x="2473073" y="1838960"/>
                    <a:pt x="2363853" y="1851660"/>
                  </a:cubicBezTo>
                  <a:cubicBezTo>
                    <a:pt x="2254633" y="1864360"/>
                    <a:pt x="1996823" y="1733550"/>
                    <a:pt x="1921893" y="1805940"/>
                  </a:cubicBezTo>
                  <a:cubicBezTo>
                    <a:pt x="1846963" y="1878330"/>
                    <a:pt x="1867283" y="2142490"/>
                    <a:pt x="1914273" y="2286000"/>
                  </a:cubicBezTo>
                  <a:cubicBezTo>
                    <a:pt x="1961263" y="2429510"/>
                    <a:pt x="2178433" y="2506980"/>
                    <a:pt x="2203833" y="2667000"/>
                  </a:cubicBezTo>
                  <a:cubicBezTo>
                    <a:pt x="2229233" y="2827020"/>
                    <a:pt x="2135253" y="3152140"/>
                    <a:pt x="2066673" y="3246120"/>
                  </a:cubicBezTo>
                  <a:cubicBezTo>
                    <a:pt x="1998093" y="3340100"/>
                    <a:pt x="1920623" y="3282950"/>
                    <a:pt x="1792353" y="3230880"/>
                  </a:cubicBezTo>
                  <a:cubicBezTo>
                    <a:pt x="1664083" y="3178810"/>
                    <a:pt x="1457073" y="3016250"/>
                    <a:pt x="1297053" y="2933700"/>
                  </a:cubicBezTo>
                  <a:cubicBezTo>
                    <a:pt x="1137033" y="2851150"/>
                    <a:pt x="979553" y="2748280"/>
                    <a:pt x="832233" y="2735580"/>
                  </a:cubicBezTo>
                  <a:cubicBezTo>
                    <a:pt x="684913" y="2722880"/>
                    <a:pt x="518543" y="2749973"/>
                    <a:pt x="413133" y="2857500"/>
                  </a:cubicBezTo>
                  <a:cubicBezTo>
                    <a:pt x="307723" y="2965027"/>
                    <a:pt x="264543" y="3206326"/>
                    <a:pt x="199773" y="3380740"/>
                  </a:cubicBezTo>
                  <a:cubicBezTo>
                    <a:pt x="135003" y="3555154"/>
                    <a:pt x="53723" y="3704592"/>
                    <a:pt x="24513" y="3903982"/>
                  </a:cubicBezTo>
                  <a:cubicBezTo>
                    <a:pt x="-4697" y="4103372"/>
                    <a:pt x="-11470" y="4634232"/>
                    <a:pt x="24513" y="4831082"/>
                  </a:cubicBezTo>
                  <a:cubicBezTo>
                    <a:pt x="60496" y="5027932"/>
                    <a:pt x="189613" y="4873416"/>
                    <a:pt x="291213" y="4945382"/>
                  </a:cubicBezTo>
                  <a:cubicBezTo>
                    <a:pt x="392813" y="5017349"/>
                    <a:pt x="500763" y="5226898"/>
                    <a:pt x="634113" y="5262881"/>
                  </a:cubicBezTo>
                  <a:cubicBezTo>
                    <a:pt x="767463" y="5298864"/>
                    <a:pt x="875413" y="5277699"/>
                    <a:pt x="1040513" y="5300982"/>
                  </a:cubicBezTo>
                  <a:cubicBezTo>
                    <a:pt x="1205613" y="5324265"/>
                    <a:pt x="1417280" y="5408931"/>
                    <a:pt x="1624713" y="5402581"/>
                  </a:cubicBezTo>
                  <a:cubicBezTo>
                    <a:pt x="1832146" y="5396231"/>
                    <a:pt x="1986663" y="5201499"/>
                    <a:pt x="2208913" y="5148582"/>
                  </a:cubicBezTo>
                  <a:cubicBezTo>
                    <a:pt x="2431163" y="5095665"/>
                    <a:pt x="2816820" y="5136728"/>
                    <a:pt x="2958213" y="5085081"/>
                  </a:cubicBezTo>
                  <a:cubicBezTo>
                    <a:pt x="3099606" y="5033434"/>
                    <a:pt x="3079286" y="4991525"/>
                    <a:pt x="3125853" y="4853942"/>
                  </a:cubicBezTo>
                  <a:cubicBezTo>
                    <a:pt x="3172420" y="4716359"/>
                    <a:pt x="3130086" y="4234605"/>
                    <a:pt x="3229993" y="4152901"/>
                  </a:cubicBezTo>
                  <a:cubicBezTo>
                    <a:pt x="3329900" y="4071198"/>
                    <a:pt x="3509816" y="4250268"/>
                    <a:pt x="3626233" y="4241801"/>
                  </a:cubicBezTo>
                  <a:cubicBezTo>
                    <a:pt x="3742650" y="4233334"/>
                    <a:pt x="3985220" y="4099138"/>
                    <a:pt x="4058033" y="4117341"/>
                  </a:cubicBezTo>
                  <a:cubicBezTo>
                    <a:pt x="4130846" y="4135544"/>
                    <a:pt x="4021626" y="4254925"/>
                    <a:pt x="4017393" y="4351022"/>
                  </a:cubicBezTo>
                  <a:cubicBezTo>
                    <a:pt x="4013160" y="4447119"/>
                    <a:pt x="3987760" y="4614336"/>
                    <a:pt x="4032633" y="4693922"/>
                  </a:cubicBezTo>
                  <a:cubicBezTo>
                    <a:pt x="4077506" y="4773508"/>
                    <a:pt x="4207893" y="4758267"/>
                    <a:pt x="4332353" y="4828540"/>
                  </a:cubicBezTo>
                  <a:cubicBezTo>
                    <a:pt x="4456813" y="4898813"/>
                    <a:pt x="4744680" y="4881881"/>
                    <a:pt x="4901313" y="5008881"/>
                  </a:cubicBezTo>
                  <a:cubicBezTo>
                    <a:pt x="5057946" y="5135881"/>
                    <a:pt x="5259029" y="5417397"/>
                    <a:pt x="5345813" y="5567680"/>
                  </a:cubicBezTo>
                  <a:cubicBezTo>
                    <a:pt x="5432597" y="5717963"/>
                    <a:pt x="5402964" y="6032076"/>
                    <a:pt x="5467734" y="6093460"/>
                  </a:cubicBezTo>
                  <a:cubicBezTo>
                    <a:pt x="5745864" y="5979584"/>
                    <a:pt x="5781846" y="5923282"/>
                    <a:pt x="5853813" y="5897882"/>
                  </a:cubicBezTo>
                  <a:cubicBezTo>
                    <a:pt x="5925780" y="5872482"/>
                    <a:pt x="5930013" y="5828032"/>
                    <a:pt x="5930013" y="5758182"/>
                  </a:cubicBezTo>
                  <a:cubicBezTo>
                    <a:pt x="5930013" y="5688332"/>
                    <a:pt x="5834763" y="5533813"/>
                    <a:pt x="5853813" y="5478780"/>
                  </a:cubicBezTo>
                  <a:cubicBezTo>
                    <a:pt x="5872863" y="5423747"/>
                    <a:pt x="6088763" y="5684098"/>
                    <a:pt x="6133213" y="5656582"/>
                  </a:cubicBezTo>
                  <a:cubicBezTo>
                    <a:pt x="6177663" y="5629066"/>
                    <a:pt x="6137446" y="5385648"/>
                    <a:pt x="6120513" y="5313681"/>
                  </a:cubicBezTo>
                  <a:cubicBezTo>
                    <a:pt x="6103580" y="5241714"/>
                    <a:pt x="6061246" y="5118948"/>
                    <a:pt x="5942713" y="4996181"/>
                  </a:cubicBezTo>
                  <a:cubicBezTo>
                    <a:pt x="5824180" y="4873414"/>
                    <a:pt x="5523190" y="4708738"/>
                    <a:pt x="5409313" y="4577081"/>
                  </a:cubicBezTo>
                  <a:cubicBezTo>
                    <a:pt x="5295436" y="4445424"/>
                    <a:pt x="5116790" y="4119458"/>
                    <a:pt x="5114673" y="4038602"/>
                  </a:cubicBezTo>
                  <a:cubicBezTo>
                    <a:pt x="5112556" y="3957746"/>
                    <a:pt x="5296706" y="4004312"/>
                    <a:pt x="5396613" y="4091942"/>
                  </a:cubicBezTo>
                  <a:cubicBezTo>
                    <a:pt x="5474929" y="4174492"/>
                    <a:pt x="5585420" y="4439075"/>
                    <a:pt x="5714113" y="4564381"/>
                  </a:cubicBezTo>
                  <a:cubicBezTo>
                    <a:pt x="5868206" y="4704927"/>
                    <a:pt x="6116280" y="4812030"/>
                    <a:pt x="6168773" y="4912360"/>
                  </a:cubicBezTo>
                </a:path>
              </a:pathLst>
            </a:custGeom>
            <a:ln w="38100">
              <a:solidFill>
                <a:srgbClr val="C0000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44" name="Полілінія 43"/>
            <p:cNvSpPr/>
            <p:nvPr/>
          </p:nvSpPr>
          <p:spPr>
            <a:xfrm>
              <a:off x="4471988" y="-50656"/>
              <a:ext cx="507711" cy="1062615"/>
            </a:xfrm>
            <a:custGeom>
              <a:avLst/>
              <a:gdLst>
                <a:gd name="connsiteX0" fmla="*/ 452581 w 452581"/>
                <a:gd name="connsiteY0" fmla="*/ 286327 h 286327"/>
                <a:gd name="connsiteX1" fmla="*/ 0 w 452581"/>
                <a:gd name="connsiteY1" fmla="*/ 0 h 286327"/>
                <a:gd name="connsiteX0" fmla="*/ 385906 w 385906"/>
                <a:gd name="connsiteY0" fmla="*/ 1191203 h 1191203"/>
                <a:gd name="connsiteX1" fmla="*/ 0 w 385906"/>
                <a:gd name="connsiteY1" fmla="*/ 0 h 1191203"/>
                <a:gd name="connsiteX0" fmla="*/ 502949 w 502949"/>
                <a:gd name="connsiteY0" fmla="*/ 1191203 h 1191203"/>
                <a:gd name="connsiteX1" fmla="*/ 0 w 502949"/>
                <a:gd name="connsiteY1" fmla="*/ 841232 h 1191203"/>
                <a:gd name="connsiteX2" fmla="*/ 117043 w 502949"/>
                <a:gd name="connsiteY2" fmla="*/ 0 h 1191203"/>
                <a:gd name="connsiteX0" fmla="*/ 385906 w 385906"/>
                <a:gd name="connsiteY0" fmla="*/ 1191203 h 1191203"/>
                <a:gd name="connsiteX1" fmla="*/ 0 w 385906"/>
                <a:gd name="connsiteY1" fmla="*/ 0 h 1191203"/>
                <a:gd name="connsiteX0" fmla="*/ 483899 w 483899"/>
                <a:gd name="connsiteY0" fmla="*/ 1191203 h 1191203"/>
                <a:gd name="connsiteX1" fmla="*/ 0 w 483899"/>
                <a:gd name="connsiteY1" fmla="*/ 803132 h 1191203"/>
                <a:gd name="connsiteX2" fmla="*/ 97993 w 483899"/>
                <a:gd name="connsiteY2" fmla="*/ 0 h 1191203"/>
                <a:gd name="connsiteX0" fmla="*/ 483899 w 483899"/>
                <a:gd name="connsiteY0" fmla="*/ 1191203 h 1191203"/>
                <a:gd name="connsiteX1" fmla="*/ 0 w 483899"/>
                <a:gd name="connsiteY1" fmla="*/ 803132 h 1191203"/>
                <a:gd name="connsiteX2" fmla="*/ 97993 w 483899"/>
                <a:gd name="connsiteY2" fmla="*/ 0 h 1191203"/>
                <a:gd name="connsiteX0" fmla="*/ 679161 w 679161"/>
                <a:gd name="connsiteY0" fmla="*/ 1057853 h 1057853"/>
                <a:gd name="connsiteX1" fmla="*/ 0 w 679161"/>
                <a:gd name="connsiteY1" fmla="*/ 803132 h 1057853"/>
                <a:gd name="connsiteX2" fmla="*/ 97993 w 679161"/>
                <a:gd name="connsiteY2" fmla="*/ 0 h 1057853"/>
                <a:gd name="connsiteX0" fmla="*/ 581168 w 581168"/>
                <a:gd name="connsiteY0" fmla="*/ 1057853 h 1057853"/>
                <a:gd name="connsiteX1" fmla="*/ 73457 w 581168"/>
                <a:gd name="connsiteY1" fmla="*/ 674544 h 1057853"/>
                <a:gd name="connsiteX2" fmla="*/ 0 w 581168"/>
                <a:gd name="connsiteY2" fmla="*/ 0 h 1057853"/>
                <a:gd name="connsiteX0" fmla="*/ 507711 w 507711"/>
                <a:gd name="connsiteY0" fmla="*/ 1062615 h 1062615"/>
                <a:gd name="connsiteX1" fmla="*/ 0 w 507711"/>
                <a:gd name="connsiteY1" fmla="*/ 679306 h 1062615"/>
                <a:gd name="connsiteX2" fmla="*/ 164668 w 507711"/>
                <a:gd name="connsiteY2" fmla="*/ 0 h 1062615"/>
                <a:gd name="connsiteX0" fmla="*/ 507711 w 507711"/>
                <a:gd name="connsiteY0" fmla="*/ 1062615 h 1062615"/>
                <a:gd name="connsiteX1" fmla="*/ 0 w 507711"/>
                <a:gd name="connsiteY1" fmla="*/ 679306 h 1062615"/>
                <a:gd name="connsiteX2" fmla="*/ 23812 w 507711"/>
                <a:gd name="connsiteY2" fmla="*/ 360219 h 1062615"/>
                <a:gd name="connsiteX3" fmla="*/ 164668 w 507711"/>
                <a:gd name="connsiteY3" fmla="*/ 0 h 1062615"/>
                <a:gd name="connsiteX0" fmla="*/ 507711 w 507711"/>
                <a:gd name="connsiteY0" fmla="*/ 1062615 h 1062615"/>
                <a:gd name="connsiteX1" fmla="*/ 80962 w 507711"/>
                <a:gd name="connsiteY1" fmla="*/ 869806 h 1062615"/>
                <a:gd name="connsiteX2" fmla="*/ 0 w 507711"/>
                <a:gd name="connsiteY2" fmla="*/ 679306 h 1062615"/>
                <a:gd name="connsiteX3" fmla="*/ 23812 w 507711"/>
                <a:gd name="connsiteY3" fmla="*/ 360219 h 1062615"/>
                <a:gd name="connsiteX4" fmla="*/ 164668 w 507711"/>
                <a:gd name="connsiteY4" fmla="*/ 0 h 1062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711" h="1062615">
                  <a:moveTo>
                    <a:pt x="507711" y="1062615"/>
                  </a:moveTo>
                  <a:cubicBezTo>
                    <a:pt x="438174" y="1020955"/>
                    <a:pt x="165580" y="933691"/>
                    <a:pt x="80962" y="869806"/>
                  </a:cubicBezTo>
                  <a:cubicBezTo>
                    <a:pt x="-3656" y="805921"/>
                    <a:pt x="11112" y="754712"/>
                    <a:pt x="0" y="679306"/>
                  </a:cubicBezTo>
                  <a:cubicBezTo>
                    <a:pt x="23812" y="579294"/>
                    <a:pt x="0" y="460231"/>
                    <a:pt x="23812" y="360219"/>
                  </a:cubicBezTo>
                  <a:lnTo>
                    <a:pt x="164668" y="0"/>
                  </a:lnTo>
                </a:path>
              </a:pathLst>
            </a:custGeom>
            <a:ln w="38100">
              <a:solidFill>
                <a:srgbClr val="C0000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sp>
        <p:nvSpPr>
          <p:cNvPr id="8" name="Прямокутник 7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П’ята </a:t>
            </a:r>
            <a:r>
              <a:rPr kumimoji="0" lang="uk-UA" sz="2400" b="1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антифранцузька</a:t>
            </a: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коаліція 1809 р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pic>
        <p:nvPicPr>
          <p:cNvPr id="9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1779" y="1458424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25139" y="4181602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Прямокутник 11"/>
          <p:cNvSpPr/>
          <p:nvPr/>
        </p:nvSpPr>
        <p:spPr>
          <a:xfrm>
            <a:off x="2614281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3" name="Прямокутник 12"/>
          <p:cNvSpPr/>
          <p:nvPr/>
        </p:nvSpPr>
        <p:spPr>
          <a:xfrm>
            <a:off x="6157325" y="4460342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4" name="Прямокутник 13"/>
          <p:cNvSpPr/>
          <p:nvPr/>
        </p:nvSpPr>
        <p:spPr>
          <a:xfrm>
            <a:off x="2619985" y="3415256"/>
            <a:ext cx="13211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1200" cap="none" spc="0" normalizeH="0" baseline="0" noProof="0" dirty="0">
                <a:ln w="3175">
                  <a:solidFill>
                    <a:prstClr val="black"/>
                  </a:solidFill>
                  <a:prstDash val="solid"/>
                </a:ln>
                <a:solidFill>
                  <a:srgbClr val="ECE9C6">
                    <a:tint val="85000"/>
                    <a:satMod val="155000"/>
                  </a:srgb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Impact" pitchFamily="34" charset="0"/>
                <a:ea typeface="+mn-ea"/>
                <a:cs typeface="+mn-cs"/>
              </a:rPr>
              <a:t>Франція</a:t>
            </a:r>
            <a:endParaRPr kumimoji="0" lang="uk-UA" sz="1800" b="0" i="0" u="none" strike="noStrike" kern="1200" cap="none" spc="0" normalizeH="0" baseline="0" noProof="0" dirty="0">
              <a:ln w="3175">
                <a:solidFill>
                  <a:prstClr val="black"/>
                </a:solidFill>
                <a:prstDash val="solid"/>
              </a:ln>
              <a:solidFill>
                <a:prstClr val="black"/>
              </a:solidFill>
              <a:effectLst/>
              <a:uLnTx/>
              <a:uFillTx/>
              <a:latin typeface="Impact" pitchFamily="34" charset="0"/>
              <a:ea typeface="+mn-ea"/>
              <a:cs typeface="+mn-cs"/>
            </a:endParaRPr>
          </a:p>
        </p:txBody>
      </p:sp>
      <p:sp>
        <p:nvSpPr>
          <p:cNvPr id="10" name="Овал 12"/>
          <p:cNvSpPr/>
          <p:nvPr/>
        </p:nvSpPr>
        <p:spPr>
          <a:xfrm>
            <a:off x="4206634" y="2093029"/>
            <a:ext cx="1573071" cy="2340869"/>
          </a:xfrm>
          <a:custGeom>
            <a:avLst/>
            <a:gdLst>
              <a:gd name="connsiteX0" fmla="*/ 0 w 378040"/>
              <a:gd name="connsiteY0" fmla="*/ 216924 h 433848"/>
              <a:gd name="connsiteX1" fmla="*/ 189020 w 378040"/>
              <a:gd name="connsiteY1" fmla="*/ 0 h 433848"/>
              <a:gd name="connsiteX2" fmla="*/ 378040 w 378040"/>
              <a:gd name="connsiteY2" fmla="*/ 216924 h 433848"/>
              <a:gd name="connsiteX3" fmla="*/ 189020 w 378040"/>
              <a:gd name="connsiteY3" fmla="*/ 433848 h 433848"/>
              <a:gd name="connsiteX4" fmla="*/ 0 w 378040"/>
              <a:gd name="connsiteY4" fmla="*/ 216924 h 433848"/>
              <a:gd name="connsiteX0" fmla="*/ 172 w 378212"/>
              <a:gd name="connsiteY0" fmla="*/ 216924 h 964867"/>
              <a:gd name="connsiteX1" fmla="*/ 189192 w 378212"/>
              <a:gd name="connsiteY1" fmla="*/ 0 h 964867"/>
              <a:gd name="connsiteX2" fmla="*/ 378212 w 378212"/>
              <a:gd name="connsiteY2" fmla="*/ 216924 h 964867"/>
              <a:gd name="connsiteX3" fmla="*/ 165379 w 378212"/>
              <a:gd name="connsiteY3" fmla="*/ 964867 h 964867"/>
              <a:gd name="connsiteX4" fmla="*/ 172 w 378212"/>
              <a:gd name="connsiteY4" fmla="*/ 216924 h 964867"/>
              <a:gd name="connsiteX0" fmla="*/ 389 w 868966"/>
              <a:gd name="connsiteY0" fmla="*/ 218482 h 966649"/>
              <a:gd name="connsiteX1" fmla="*/ 189409 w 868966"/>
              <a:gd name="connsiteY1" fmla="*/ 1558 h 966649"/>
              <a:gd name="connsiteX2" fmla="*/ 868966 w 868966"/>
              <a:gd name="connsiteY2" fmla="*/ 297063 h 966649"/>
              <a:gd name="connsiteX3" fmla="*/ 165596 w 868966"/>
              <a:gd name="connsiteY3" fmla="*/ 966425 h 966649"/>
              <a:gd name="connsiteX4" fmla="*/ 389 w 868966"/>
              <a:gd name="connsiteY4" fmla="*/ 218482 h 966649"/>
              <a:gd name="connsiteX0" fmla="*/ 184 w 879777"/>
              <a:gd name="connsiteY0" fmla="*/ 218482 h 995757"/>
              <a:gd name="connsiteX1" fmla="*/ 189204 w 879777"/>
              <a:gd name="connsiteY1" fmla="*/ 1558 h 995757"/>
              <a:gd name="connsiteX2" fmla="*/ 868761 w 879777"/>
              <a:gd name="connsiteY2" fmla="*/ 297063 h 995757"/>
              <a:gd name="connsiteX3" fmla="*/ 651597 w 879777"/>
              <a:gd name="connsiteY3" fmla="*/ 791552 h 995757"/>
              <a:gd name="connsiteX4" fmla="*/ 165391 w 879777"/>
              <a:gd name="connsiteY4" fmla="*/ 966425 h 995757"/>
              <a:gd name="connsiteX5" fmla="*/ 184 w 879777"/>
              <a:gd name="connsiteY5" fmla="*/ 218482 h 995757"/>
              <a:gd name="connsiteX0" fmla="*/ 118 w 877512"/>
              <a:gd name="connsiteY0" fmla="*/ 218482 h 998684"/>
              <a:gd name="connsiteX1" fmla="*/ 189138 w 877512"/>
              <a:gd name="connsiteY1" fmla="*/ 1558 h 998684"/>
              <a:gd name="connsiteX2" fmla="*/ 868695 w 877512"/>
              <a:gd name="connsiteY2" fmla="*/ 297063 h 998684"/>
              <a:gd name="connsiteX3" fmla="*/ 651531 w 877512"/>
              <a:gd name="connsiteY3" fmla="*/ 791552 h 998684"/>
              <a:gd name="connsiteX4" fmla="*/ 432456 w 877512"/>
              <a:gd name="connsiteY4" fmla="*/ 855846 h 998684"/>
              <a:gd name="connsiteX5" fmla="*/ 165325 w 877512"/>
              <a:gd name="connsiteY5" fmla="*/ 966425 h 998684"/>
              <a:gd name="connsiteX6" fmla="*/ 118 w 877512"/>
              <a:gd name="connsiteY6" fmla="*/ 218482 h 998684"/>
              <a:gd name="connsiteX0" fmla="*/ 322148 w 1199542"/>
              <a:gd name="connsiteY0" fmla="*/ 217637 h 988883"/>
              <a:gd name="connsiteX1" fmla="*/ 511168 w 1199542"/>
              <a:gd name="connsiteY1" fmla="*/ 713 h 988883"/>
              <a:gd name="connsiteX2" fmla="*/ 1190725 w 1199542"/>
              <a:gd name="connsiteY2" fmla="*/ 296218 h 988883"/>
              <a:gd name="connsiteX3" fmla="*/ 973561 w 1199542"/>
              <a:gd name="connsiteY3" fmla="*/ 790707 h 988883"/>
              <a:gd name="connsiteX4" fmla="*/ 754486 w 1199542"/>
              <a:gd name="connsiteY4" fmla="*/ 855001 h 988883"/>
              <a:gd name="connsiteX5" fmla="*/ 487355 w 1199542"/>
              <a:gd name="connsiteY5" fmla="*/ 965580 h 988883"/>
              <a:gd name="connsiteX6" fmla="*/ 2011 w 1199542"/>
              <a:gd name="connsiteY6" fmla="*/ 354937 h 988883"/>
              <a:gd name="connsiteX7" fmla="*/ 322148 w 1199542"/>
              <a:gd name="connsiteY7" fmla="*/ 217637 h 988883"/>
              <a:gd name="connsiteX0" fmla="*/ 86910 w 1209573"/>
              <a:gd name="connsiteY0" fmla="*/ 4389 h 1644792"/>
              <a:gd name="connsiteX1" fmla="*/ 521199 w 1209573"/>
              <a:gd name="connsiteY1" fmla="*/ 656622 h 1644792"/>
              <a:gd name="connsiteX2" fmla="*/ 1200756 w 1209573"/>
              <a:gd name="connsiteY2" fmla="*/ 952127 h 1644792"/>
              <a:gd name="connsiteX3" fmla="*/ 983592 w 1209573"/>
              <a:gd name="connsiteY3" fmla="*/ 1446616 h 1644792"/>
              <a:gd name="connsiteX4" fmla="*/ 764517 w 1209573"/>
              <a:gd name="connsiteY4" fmla="*/ 1510910 h 1644792"/>
              <a:gd name="connsiteX5" fmla="*/ 497386 w 1209573"/>
              <a:gd name="connsiteY5" fmla="*/ 1621489 h 1644792"/>
              <a:gd name="connsiteX6" fmla="*/ 12042 w 1209573"/>
              <a:gd name="connsiteY6" fmla="*/ 1010846 h 1644792"/>
              <a:gd name="connsiteX7" fmla="*/ 86910 w 1209573"/>
              <a:gd name="connsiteY7" fmla="*/ 4389 h 1644792"/>
              <a:gd name="connsiteX0" fmla="*/ 88005 w 1210668"/>
              <a:gd name="connsiteY0" fmla="*/ 7025 h 1647428"/>
              <a:gd name="connsiteX1" fmla="*/ 558012 w 1210668"/>
              <a:gd name="connsiteY1" fmla="*/ 585440 h 1647428"/>
              <a:gd name="connsiteX2" fmla="*/ 1201851 w 1210668"/>
              <a:gd name="connsiteY2" fmla="*/ 954763 h 1647428"/>
              <a:gd name="connsiteX3" fmla="*/ 984687 w 1210668"/>
              <a:gd name="connsiteY3" fmla="*/ 1449252 h 1647428"/>
              <a:gd name="connsiteX4" fmla="*/ 765612 w 1210668"/>
              <a:gd name="connsiteY4" fmla="*/ 1513546 h 1647428"/>
              <a:gd name="connsiteX5" fmla="*/ 498481 w 1210668"/>
              <a:gd name="connsiteY5" fmla="*/ 1624125 h 1647428"/>
              <a:gd name="connsiteX6" fmla="*/ 13137 w 1210668"/>
              <a:gd name="connsiteY6" fmla="*/ 1013482 h 1647428"/>
              <a:gd name="connsiteX7" fmla="*/ 88005 w 1210668"/>
              <a:gd name="connsiteY7" fmla="*/ 7025 h 1647428"/>
              <a:gd name="connsiteX0" fmla="*/ 88005 w 1205341"/>
              <a:gd name="connsiteY0" fmla="*/ 6271 h 1646674"/>
              <a:gd name="connsiteX1" fmla="*/ 558012 w 1205341"/>
              <a:gd name="connsiteY1" fmla="*/ 584686 h 1646674"/>
              <a:gd name="connsiteX2" fmla="*/ 808475 w 1205341"/>
              <a:gd name="connsiteY2" fmla="*/ 550766 h 1646674"/>
              <a:gd name="connsiteX3" fmla="*/ 1201851 w 1205341"/>
              <a:gd name="connsiteY3" fmla="*/ 954009 h 1646674"/>
              <a:gd name="connsiteX4" fmla="*/ 984687 w 1205341"/>
              <a:gd name="connsiteY4" fmla="*/ 1448498 h 1646674"/>
              <a:gd name="connsiteX5" fmla="*/ 765612 w 1205341"/>
              <a:gd name="connsiteY5" fmla="*/ 1512792 h 1646674"/>
              <a:gd name="connsiteX6" fmla="*/ 498481 w 1205341"/>
              <a:gd name="connsiteY6" fmla="*/ 1623371 h 1646674"/>
              <a:gd name="connsiteX7" fmla="*/ 13137 w 1205341"/>
              <a:gd name="connsiteY7" fmla="*/ 1012728 h 1646674"/>
              <a:gd name="connsiteX8" fmla="*/ 88005 w 1205341"/>
              <a:gd name="connsiteY8" fmla="*/ 6271 h 1646674"/>
              <a:gd name="connsiteX0" fmla="*/ 88005 w 1205341"/>
              <a:gd name="connsiteY0" fmla="*/ 5986 h 1646389"/>
              <a:gd name="connsiteX1" fmla="*/ 558012 w 1205341"/>
              <a:gd name="connsiteY1" fmla="*/ 584401 h 1646389"/>
              <a:gd name="connsiteX2" fmla="*/ 827526 w 1205341"/>
              <a:gd name="connsiteY2" fmla="*/ 371887 h 1646389"/>
              <a:gd name="connsiteX3" fmla="*/ 808475 w 1205341"/>
              <a:gd name="connsiteY3" fmla="*/ 550481 h 1646389"/>
              <a:gd name="connsiteX4" fmla="*/ 1201851 w 1205341"/>
              <a:gd name="connsiteY4" fmla="*/ 953724 h 1646389"/>
              <a:gd name="connsiteX5" fmla="*/ 984687 w 1205341"/>
              <a:gd name="connsiteY5" fmla="*/ 1448213 h 1646389"/>
              <a:gd name="connsiteX6" fmla="*/ 765612 w 1205341"/>
              <a:gd name="connsiteY6" fmla="*/ 1512507 h 1646389"/>
              <a:gd name="connsiteX7" fmla="*/ 498481 w 1205341"/>
              <a:gd name="connsiteY7" fmla="*/ 1623086 h 1646389"/>
              <a:gd name="connsiteX8" fmla="*/ 13137 w 1205341"/>
              <a:gd name="connsiteY8" fmla="*/ 1012443 h 1646389"/>
              <a:gd name="connsiteX9" fmla="*/ 88005 w 1205341"/>
              <a:gd name="connsiteY9" fmla="*/ 5986 h 1646389"/>
              <a:gd name="connsiteX0" fmla="*/ 84420 w 1201756"/>
              <a:gd name="connsiteY0" fmla="*/ 115690 h 1756093"/>
              <a:gd name="connsiteX1" fmla="*/ 419129 w 1201756"/>
              <a:gd name="connsiteY1" fmla="*/ 86303 h 1756093"/>
              <a:gd name="connsiteX2" fmla="*/ 554427 w 1201756"/>
              <a:gd name="connsiteY2" fmla="*/ 694105 h 1756093"/>
              <a:gd name="connsiteX3" fmla="*/ 823941 w 1201756"/>
              <a:gd name="connsiteY3" fmla="*/ 481591 h 1756093"/>
              <a:gd name="connsiteX4" fmla="*/ 804890 w 1201756"/>
              <a:gd name="connsiteY4" fmla="*/ 660185 h 1756093"/>
              <a:gd name="connsiteX5" fmla="*/ 1198266 w 1201756"/>
              <a:gd name="connsiteY5" fmla="*/ 1063428 h 1756093"/>
              <a:gd name="connsiteX6" fmla="*/ 981102 w 1201756"/>
              <a:gd name="connsiteY6" fmla="*/ 1557917 h 1756093"/>
              <a:gd name="connsiteX7" fmla="*/ 762027 w 1201756"/>
              <a:gd name="connsiteY7" fmla="*/ 1622211 h 1756093"/>
              <a:gd name="connsiteX8" fmla="*/ 494896 w 1201756"/>
              <a:gd name="connsiteY8" fmla="*/ 1732790 h 1756093"/>
              <a:gd name="connsiteX9" fmla="*/ 9552 w 1201756"/>
              <a:gd name="connsiteY9" fmla="*/ 1122147 h 1756093"/>
              <a:gd name="connsiteX10" fmla="*/ 84420 w 1201756"/>
              <a:gd name="connsiteY10" fmla="*/ 115690 h 1756093"/>
              <a:gd name="connsiteX0" fmla="*/ 95391 w 1212727"/>
              <a:gd name="connsiteY0" fmla="*/ 258129 h 1898532"/>
              <a:gd name="connsiteX1" fmla="*/ 13380 w 1212727"/>
              <a:gd name="connsiteY1" fmla="*/ 142 h 1898532"/>
              <a:gd name="connsiteX2" fmla="*/ 430100 w 1212727"/>
              <a:gd name="connsiteY2" fmla="*/ 228742 h 1898532"/>
              <a:gd name="connsiteX3" fmla="*/ 565398 w 1212727"/>
              <a:gd name="connsiteY3" fmla="*/ 836544 h 1898532"/>
              <a:gd name="connsiteX4" fmla="*/ 834912 w 1212727"/>
              <a:gd name="connsiteY4" fmla="*/ 624030 h 1898532"/>
              <a:gd name="connsiteX5" fmla="*/ 815861 w 1212727"/>
              <a:gd name="connsiteY5" fmla="*/ 802624 h 1898532"/>
              <a:gd name="connsiteX6" fmla="*/ 1209237 w 1212727"/>
              <a:gd name="connsiteY6" fmla="*/ 1205867 h 1898532"/>
              <a:gd name="connsiteX7" fmla="*/ 992073 w 1212727"/>
              <a:gd name="connsiteY7" fmla="*/ 1700356 h 1898532"/>
              <a:gd name="connsiteX8" fmla="*/ 772998 w 1212727"/>
              <a:gd name="connsiteY8" fmla="*/ 1764650 h 1898532"/>
              <a:gd name="connsiteX9" fmla="*/ 505867 w 1212727"/>
              <a:gd name="connsiteY9" fmla="*/ 1875229 h 1898532"/>
              <a:gd name="connsiteX10" fmla="*/ 20523 w 1212727"/>
              <a:gd name="connsiteY10" fmla="*/ 1264586 h 1898532"/>
              <a:gd name="connsiteX11" fmla="*/ 95391 w 1212727"/>
              <a:gd name="connsiteY11" fmla="*/ 258129 h 1898532"/>
              <a:gd name="connsiteX0" fmla="*/ 99284 w 1216620"/>
              <a:gd name="connsiteY0" fmla="*/ 258129 h 1898532"/>
              <a:gd name="connsiteX1" fmla="*/ 17273 w 1216620"/>
              <a:gd name="connsiteY1" fmla="*/ 142 h 1898532"/>
              <a:gd name="connsiteX2" fmla="*/ 433993 w 1216620"/>
              <a:gd name="connsiteY2" fmla="*/ 228742 h 1898532"/>
              <a:gd name="connsiteX3" fmla="*/ 569291 w 1216620"/>
              <a:gd name="connsiteY3" fmla="*/ 836544 h 1898532"/>
              <a:gd name="connsiteX4" fmla="*/ 838805 w 1216620"/>
              <a:gd name="connsiteY4" fmla="*/ 624030 h 1898532"/>
              <a:gd name="connsiteX5" fmla="*/ 819754 w 1216620"/>
              <a:gd name="connsiteY5" fmla="*/ 802624 h 1898532"/>
              <a:gd name="connsiteX6" fmla="*/ 1213130 w 1216620"/>
              <a:gd name="connsiteY6" fmla="*/ 1205867 h 1898532"/>
              <a:gd name="connsiteX7" fmla="*/ 995966 w 1216620"/>
              <a:gd name="connsiteY7" fmla="*/ 1700356 h 1898532"/>
              <a:gd name="connsiteX8" fmla="*/ 776891 w 1216620"/>
              <a:gd name="connsiteY8" fmla="*/ 1764650 h 1898532"/>
              <a:gd name="connsiteX9" fmla="*/ 509760 w 1216620"/>
              <a:gd name="connsiteY9" fmla="*/ 1875229 h 1898532"/>
              <a:gd name="connsiteX10" fmla="*/ 24416 w 1216620"/>
              <a:gd name="connsiteY10" fmla="*/ 1264586 h 1898532"/>
              <a:gd name="connsiteX11" fmla="*/ 283974 w 1216620"/>
              <a:gd name="connsiteY11" fmla="*/ 716899 h 1898532"/>
              <a:gd name="connsiteX12" fmla="*/ 99284 w 1216620"/>
              <a:gd name="connsiteY12" fmla="*/ 258129 h 1898532"/>
              <a:gd name="connsiteX0" fmla="*/ 99284 w 1216620"/>
              <a:gd name="connsiteY0" fmla="*/ 258129 h 1897473"/>
              <a:gd name="connsiteX1" fmla="*/ 17273 w 1216620"/>
              <a:gd name="connsiteY1" fmla="*/ 142 h 1897473"/>
              <a:gd name="connsiteX2" fmla="*/ 433993 w 1216620"/>
              <a:gd name="connsiteY2" fmla="*/ 228742 h 1897473"/>
              <a:gd name="connsiteX3" fmla="*/ 569291 w 1216620"/>
              <a:gd name="connsiteY3" fmla="*/ 836544 h 1897473"/>
              <a:gd name="connsiteX4" fmla="*/ 838805 w 1216620"/>
              <a:gd name="connsiteY4" fmla="*/ 624030 h 1897473"/>
              <a:gd name="connsiteX5" fmla="*/ 819754 w 1216620"/>
              <a:gd name="connsiteY5" fmla="*/ 802624 h 1897473"/>
              <a:gd name="connsiteX6" fmla="*/ 1213130 w 1216620"/>
              <a:gd name="connsiteY6" fmla="*/ 1205867 h 1897473"/>
              <a:gd name="connsiteX7" fmla="*/ 995966 w 1216620"/>
              <a:gd name="connsiteY7" fmla="*/ 1700356 h 1897473"/>
              <a:gd name="connsiteX8" fmla="*/ 776891 w 1216620"/>
              <a:gd name="connsiteY8" fmla="*/ 1764650 h 1897473"/>
              <a:gd name="connsiteX9" fmla="*/ 509760 w 1216620"/>
              <a:gd name="connsiteY9" fmla="*/ 1875229 h 1897473"/>
              <a:gd name="connsiteX10" fmla="*/ 214918 w 1216620"/>
              <a:gd name="connsiteY10" fmla="*/ 1281255 h 1897473"/>
              <a:gd name="connsiteX11" fmla="*/ 24416 w 1216620"/>
              <a:gd name="connsiteY11" fmla="*/ 1264586 h 1897473"/>
              <a:gd name="connsiteX12" fmla="*/ 283974 w 1216620"/>
              <a:gd name="connsiteY12" fmla="*/ 716899 h 1897473"/>
              <a:gd name="connsiteX13" fmla="*/ 99284 w 1216620"/>
              <a:gd name="connsiteY13" fmla="*/ 258129 h 1897473"/>
              <a:gd name="connsiteX0" fmla="*/ 99284 w 1216620"/>
              <a:gd name="connsiteY0" fmla="*/ 258129 h 1881704"/>
              <a:gd name="connsiteX1" fmla="*/ 17273 w 1216620"/>
              <a:gd name="connsiteY1" fmla="*/ 142 h 1881704"/>
              <a:gd name="connsiteX2" fmla="*/ 433993 w 1216620"/>
              <a:gd name="connsiteY2" fmla="*/ 228742 h 1881704"/>
              <a:gd name="connsiteX3" fmla="*/ 569291 w 1216620"/>
              <a:gd name="connsiteY3" fmla="*/ 836544 h 1881704"/>
              <a:gd name="connsiteX4" fmla="*/ 838805 w 1216620"/>
              <a:gd name="connsiteY4" fmla="*/ 624030 h 1881704"/>
              <a:gd name="connsiteX5" fmla="*/ 819754 w 1216620"/>
              <a:gd name="connsiteY5" fmla="*/ 802624 h 1881704"/>
              <a:gd name="connsiteX6" fmla="*/ 1213130 w 1216620"/>
              <a:gd name="connsiteY6" fmla="*/ 1205867 h 1881704"/>
              <a:gd name="connsiteX7" fmla="*/ 995966 w 1216620"/>
              <a:gd name="connsiteY7" fmla="*/ 1700356 h 1881704"/>
              <a:gd name="connsiteX8" fmla="*/ 776891 w 1216620"/>
              <a:gd name="connsiteY8" fmla="*/ 1764650 h 1881704"/>
              <a:gd name="connsiteX9" fmla="*/ 509760 w 1216620"/>
              <a:gd name="connsiteY9" fmla="*/ 1875229 h 1881704"/>
              <a:gd name="connsiteX10" fmla="*/ 507811 w 1216620"/>
              <a:gd name="connsiteY10" fmla="*/ 1555100 h 1881704"/>
              <a:gd name="connsiteX11" fmla="*/ 214918 w 1216620"/>
              <a:gd name="connsiteY11" fmla="*/ 1281255 h 1881704"/>
              <a:gd name="connsiteX12" fmla="*/ 24416 w 1216620"/>
              <a:gd name="connsiteY12" fmla="*/ 1264586 h 1881704"/>
              <a:gd name="connsiteX13" fmla="*/ 283974 w 1216620"/>
              <a:gd name="connsiteY13" fmla="*/ 716899 h 1881704"/>
              <a:gd name="connsiteX14" fmla="*/ 99284 w 1216620"/>
              <a:gd name="connsiteY14" fmla="*/ 258129 h 1881704"/>
              <a:gd name="connsiteX0" fmla="*/ 99284 w 1219736"/>
              <a:gd name="connsiteY0" fmla="*/ 258129 h 1881704"/>
              <a:gd name="connsiteX1" fmla="*/ 17273 w 1219736"/>
              <a:gd name="connsiteY1" fmla="*/ 142 h 1881704"/>
              <a:gd name="connsiteX2" fmla="*/ 433993 w 1219736"/>
              <a:gd name="connsiteY2" fmla="*/ 228742 h 1881704"/>
              <a:gd name="connsiteX3" fmla="*/ 569291 w 1219736"/>
              <a:gd name="connsiteY3" fmla="*/ 836544 h 1881704"/>
              <a:gd name="connsiteX4" fmla="*/ 838805 w 1219736"/>
              <a:gd name="connsiteY4" fmla="*/ 624030 h 1881704"/>
              <a:gd name="connsiteX5" fmla="*/ 819754 w 1219736"/>
              <a:gd name="connsiteY5" fmla="*/ 802624 h 1881704"/>
              <a:gd name="connsiteX6" fmla="*/ 1213130 w 1219736"/>
              <a:gd name="connsiteY6" fmla="*/ 1205867 h 1881704"/>
              <a:gd name="connsiteX7" fmla="*/ 981680 w 1219736"/>
              <a:gd name="connsiteY7" fmla="*/ 1474137 h 1881704"/>
              <a:gd name="connsiteX8" fmla="*/ 995966 w 1219736"/>
              <a:gd name="connsiteY8" fmla="*/ 1700356 h 1881704"/>
              <a:gd name="connsiteX9" fmla="*/ 776891 w 1219736"/>
              <a:gd name="connsiteY9" fmla="*/ 1764650 h 1881704"/>
              <a:gd name="connsiteX10" fmla="*/ 509760 w 1219736"/>
              <a:gd name="connsiteY10" fmla="*/ 1875229 h 1881704"/>
              <a:gd name="connsiteX11" fmla="*/ 507811 w 1219736"/>
              <a:gd name="connsiteY11" fmla="*/ 1555100 h 1881704"/>
              <a:gd name="connsiteX12" fmla="*/ 214918 w 1219736"/>
              <a:gd name="connsiteY12" fmla="*/ 1281255 h 1881704"/>
              <a:gd name="connsiteX13" fmla="*/ 24416 w 1219736"/>
              <a:gd name="connsiteY13" fmla="*/ 1264586 h 1881704"/>
              <a:gd name="connsiteX14" fmla="*/ 283974 w 1219736"/>
              <a:gd name="connsiteY14" fmla="*/ 716899 h 1881704"/>
              <a:gd name="connsiteX15" fmla="*/ 99284 w 1219736"/>
              <a:gd name="connsiteY15" fmla="*/ 258129 h 1881704"/>
              <a:gd name="connsiteX0" fmla="*/ 99284 w 1233026"/>
              <a:gd name="connsiteY0" fmla="*/ 258129 h 1881704"/>
              <a:gd name="connsiteX1" fmla="*/ 17273 w 1233026"/>
              <a:gd name="connsiteY1" fmla="*/ 142 h 1881704"/>
              <a:gd name="connsiteX2" fmla="*/ 433993 w 1233026"/>
              <a:gd name="connsiteY2" fmla="*/ 228742 h 1881704"/>
              <a:gd name="connsiteX3" fmla="*/ 569291 w 1233026"/>
              <a:gd name="connsiteY3" fmla="*/ 836544 h 1881704"/>
              <a:gd name="connsiteX4" fmla="*/ 838805 w 1233026"/>
              <a:gd name="connsiteY4" fmla="*/ 624030 h 1881704"/>
              <a:gd name="connsiteX5" fmla="*/ 819754 w 1233026"/>
              <a:gd name="connsiteY5" fmla="*/ 802624 h 1881704"/>
              <a:gd name="connsiteX6" fmla="*/ 1213130 w 1233026"/>
              <a:gd name="connsiteY6" fmla="*/ 1205867 h 1881704"/>
              <a:gd name="connsiteX7" fmla="*/ 1141224 w 1233026"/>
              <a:gd name="connsiteY7" fmla="*/ 1250300 h 1881704"/>
              <a:gd name="connsiteX8" fmla="*/ 981680 w 1233026"/>
              <a:gd name="connsiteY8" fmla="*/ 1474137 h 1881704"/>
              <a:gd name="connsiteX9" fmla="*/ 995966 w 1233026"/>
              <a:gd name="connsiteY9" fmla="*/ 1700356 h 1881704"/>
              <a:gd name="connsiteX10" fmla="*/ 776891 w 1233026"/>
              <a:gd name="connsiteY10" fmla="*/ 1764650 h 1881704"/>
              <a:gd name="connsiteX11" fmla="*/ 509760 w 1233026"/>
              <a:gd name="connsiteY11" fmla="*/ 1875229 h 1881704"/>
              <a:gd name="connsiteX12" fmla="*/ 507811 w 1233026"/>
              <a:gd name="connsiteY12" fmla="*/ 1555100 h 1881704"/>
              <a:gd name="connsiteX13" fmla="*/ 214918 w 1233026"/>
              <a:gd name="connsiteY13" fmla="*/ 1281255 h 1881704"/>
              <a:gd name="connsiteX14" fmla="*/ 24416 w 1233026"/>
              <a:gd name="connsiteY14" fmla="*/ 1264586 h 1881704"/>
              <a:gd name="connsiteX15" fmla="*/ 283974 w 1233026"/>
              <a:gd name="connsiteY15" fmla="*/ 716899 h 1881704"/>
              <a:gd name="connsiteX16" fmla="*/ 99284 w 1233026"/>
              <a:gd name="connsiteY16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981680 w 1231324"/>
              <a:gd name="connsiteY9" fmla="*/ 1474137 h 1881704"/>
              <a:gd name="connsiteX10" fmla="*/ 995966 w 1231324"/>
              <a:gd name="connsiteY10" fmla="*/ 1700356 h 1881704"/>
              <a:gd name="connsiteX11" fmla="*/ 776891 w 1231324"/>
              <a:gd name="connsiteY11" fmla="*/ 1764650 h 1881704"/>
              <a:gd name="connsiteX12" fmla="*/ 509760 w 1231324"/>
              <a:gd name="connsiteY12" fmla="*/ 1875229 h 1881704"/>
              <a:gd name="connsiteX13" fmla="*/ 507811 w 1231324"/>
              <a:gd name="connsiteY13" fmla="*/ 1555100 h 1881704"/>
              <a:gd name="connsiteX14" fmla="*/ 214918 w 1231324"/>
              <a:gd name="connsiteY14" fmla="*/ 1281255 h 1881704"/>
              <a:gd name="connsiteX15" fmla="*/ 24416 w 1231324"/>
              <a:gd name="connsiteY15" fmla="*/ 1264586 h 1881704"/>
              <a:gd name="connsiteX16" fmla="*/ 283974 w 1231324"/>
              <a:gd name="connsiteY16" fmla="*/ 716899 h 1881704"/>
              <a:gd name="connsiteX17" fmla="*/ 99284 w 1231324"/>
              <a:gd name="connsiteY17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1034068 w 1231324"/>
              <a:gd name="connsiteY9" fmla="*/ 1436037 h 1881704"/>
              <a:gd name="connsiteX10" fmla="*/ 981680 w 1231324"/>
              <a:gd name="connsiteY10" fmla="*/ 1474137 h 1881704"/>
              <a:gd name="connsiteX11" fmla="*/ 995966 w 1231324"/>
              <a:gd name="connsiteY11" fmla="*/ 1700356 h 1881704"/>
              <a:gd name="connsiteX12" fmla="*/ 776891 w 1231324"/>
              <a:gd name="connsiteY12" fmla="*/ 1764650 h 1881704"/>
              <a:gd name="connsiteX13" fmla="*/ 509760 w 1231324"/>
              <a:gd name="connsiteY13" fmla="*/ 1875229 h 1881704"/>
              <a:gd name="connsiteX14" fmla="*/ 507811 w 1231324"/>
              <a:gd name="connsiteY14" fmla="*/ 1555100 h 1881704"/>
              <a:gd name="connsiteX15" fmla="*/ 214918 w 1231324"/>
              <a:gd name="connsiteY15" fmla="*/ 1281255 h 1881704"/>
              <a:gd name="connsiteX16" fmla="*/ 24416 w 1231324"/>
              <a:gd name="connsiteY16" fmla="*/ 1264586 h 1881704"/>
              <a:gd name="connsiteX17" fmla="*/ 283974 w 1231324"/>
              <a:gd name="connsiteY17" fmla="*/ 716899 h 1881704"/>
              <a:gd name="connsiteX18" fmla="*/ 99284 w 1231324"/>
              <a:gd name="connsiteY18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1017399 w 1231324"/>
              <a:gd name="connsiteY9" fmla="*/ 1388412 h 1881704"/>
              <a:gd name="connsiteX10" fmla="*/ 1034068 w 1231324"/>
              <a:gd name="connsiteY10" fmla="*/ 1436037 h 1881704"/>
              <a:gd name="connsiteX11" fmla="*/ 981680 w 1231324"/>
              <a:gd name="connsiteY11" fmla="*/ 1474137 h 1881704"/>
              <a:gd name="connsiteX12" fmla="*/ 995966 w 1231324"/>
              <a:gd name="connsiteY12" fmla="*/ 1700356 h 1881704"/>
              <a:gd name="connsiteX13" fmla="*/ 776891 w 1231324"/>
              <a:gd name="connsiteY13" fmla="*/ 1764650 h 1881704"/>
              <a:gd name="connsiteX14" fmla="*/ 509760 w 1231324"/>
              <a:gd name="connsiteY14" fmla="*/ 1875229 h 1881704"/>
              <a:gd name="connsiteX15" fmla="*/ 507811 w 1231324"/>
              <a:gd name="connsiteY15" fmla="*/ 1555100 h 1881704"/>
              <a:gd name="connsiteX16" fmla="*/ 214918 w 1231324"/>
              <a:gd name="connsiteY16" fmla="*/ 1281255 h 1881704"/>
              <a:gd name="connsiteX17" fmla="*/ 24416 w 1231324"/>
              <a:gd name="connsiteY17" fmla="*/ 1264586 h 1881704"/>
              <a:gd name="connsiteX18" fmla="*/ 283974 w 1231324"/>
              <a:gd name="connsiteY18" fmla="*/ 716899 h 1881704"/>
              <a:gd name="connsiteX19" fmla="*/ 99284 w 1231324"/>
              <a:gd name="connsiteY19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95966 w 1230624"/>
              <a:gd name="connsiteY13" fmla="*/ 1700356 h 1881704"/>
              <a:gd name="connsiteX14" fmla="*/ 776891 w 1230624"/>
              <a:gd name="connsiteY14" fmla="*/ 1764650 h 1881704"/>
              <a:gd name="connsiteX15" fmla="*/ 509760 w 1230624"/>
              <a:gd name="connsiteY15" fmla="*/ 1875229 h 1881704"/>
              <a:gd name="connsiteX16" fmla="*/ 507811 w 1230624"/>
              <a:gd name="connsiteY16" fmla="*/ 1555100 h 1881704"/>
              <a:gd name="connsiteX17" fmla="*/ 214918 w 1230624"/>
              <a:gd name="connsiteY17" fmla="*/ 1281255 h 1881704"/>
              <a:gd name="connsiteX18" fmla="*/ 24416 w 1230624"/>
              <a:gd name="connsiteY18" fmla="*/ 1264586 h 1881704"/>
              <a:gd name="connsiteX19" fmla="*/ 283974 w 1230624"/>
              <a:gd name="connsiteY19" fmla="*/ 716899 h 1881704"/>
              <a:gd name="connsiteX20" fmla="*/ 99284 w 1230624"/>
              <a:gd name="connsiteY20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07861 w 1230624"/>
              <a:gd name="connsiteY13" fmla="*/ 1562243 h 1881704"/>
              <a:gd name="connsiteX14" fmla="*/ 995966 w 1230624"/>
              <a:gd name="connsiteY14" fmla="*/ 1700356 h 1881704"/>
              <a:gd name="connsiteX15" fmla="*/ 776891 w 1230624"/>
              <a:gd name="connsiteY15" fmla="*/ 1764650 h 1881704"/>
              <a:gd name="connsiteX16" fmla="*/ 509760 w 1230624"/>
              <a:gd name="connsiteY16" fmla="*/ 1875229 h 1881704"/>
              <a:gd name="connsiteX17" fmla="*/ 507811 w 1230624"/>
              <a:gd name="connsiteY17" fmla="*/ 1555100 h 1881704"/>
              <a:gd name="connsiteX18" fmla="*/ 214918 w 1230624"/>
              <a:gd name="connsiteY18" fmla="*/ 1281255 h 1881704"/>
              <a:gd name="connsiteX19" fmla="*/ 24416 w 1230624"/>
              <a:gd name="connsiteY19" fmla="*/ 1264586 h 1881704"/>
              <a:gd name="connsiteX20" fmla="*/ 283974 w 1230624"/>
              <a:gd name="connsiteY20" fmla="*/ 716899 h 1881704"/>
              <a:gd name="connsiteX21" fmla="*/ 99284 w 1230624"/>
              <a:gd name="connsiteY21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07861 w 1230624"/>
              <a:gd name="connsiteY13" fmla="*/ 1562243 h 1881704"/>
              <a:gd name="connsiteX14" fmla="*/ 907861 w 1230624"/>
              <a:gd name="connsiteY14" fmla="*/ 1626537 h 1881704"/>
              <a:gd name="connsiteX15" fmla="*/ 995966 w 1230624"/>
              <a:gd name="connsiteY15" fmla="*/ 1700356 h 1881704"/>
              <a:gd name="connsiteX16" fmla="*/ 776891 w 1230624"/>
              <a:gd name="connsiteY16" fmla="*/ 1764650 h 1881704"/>
              <a:gd name="connsiteX17" fmla="*/ 509760 w 1230624"/>
              <a:gd name="connsiteY17" fmla="*/ 1875229 h 1881704"/>
              <a:gd name="connsiteX18" fmla="*/ 507811 w 1230624"/>
              <a:gd name="connsiteY18" fmla="*/ 1555100 h 1881704"/>
              <a:gd name="connsiteX19" fmla="*/ 214918 w 1230624"/>
              <a:gd name="connsiteY19" fmla="*/ 1281255 h 1881704"/>
              <a:gd name="connsiteX20" fmla="*/ 24416 w 1230624"/>
              <a:gd name="connsiteY20" fmla="*/ 1264586 h 1881704"/>
              <a:gd name="connsiteX21" fmla="*/ 283974 w 1230624"/>
              <a:gd name="connsiteY21" fmla="*/ 716899 h 1881704"/>
              <a:gd name="connsiteX22" fmla="*/ 99284 w 1230624"/>
              <a:gd name="connsiteY22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07861 w 1230624"/>
              <a:gd name="connsiteY14" fmla="*/ 1562243 h 1881704"/>
              <a:gd name="connsiteX15" fmla="*/ 907861 w 1230624"/>
              <a:gd name="connsiteY15" fmla="*/ 1626537 h 1881704"/>
              <a:gd name="connsiteX16" fmla="*/ 995966 w 1230624"/>
              <a:gd name="connsiteY16" fmla="*/ 1700356 h 1881704"/>
              <a:gd name="connsiteX17" fmla="*/ 776891 w 1230624"/>
              <a:gd name="connsiteY17" fmla="*/ 1764650 h 1881704"/>
              <a:gd name="connsiteX18" fmla="*/ 509760 w 1230624"/>
              <a:gd name="connsiteY18" fmla="*/ 1875229 h 1881704"/>
              <a:gd name="connsiteX19" fmla="*/ 507811 w 1230624"/>
              <a:gd name="connsiteY19" fmla="*/ 1555100 h 1881704"/>
              <a:gd name="connsiteX20" fmla="*/ 214918 w 1230624"/>
              <a:gd name="connsiteY20" fmla="*/ 1281255 h 1881704"/>
              <a:gd name="connsiteX21" fmla="*/ 24416 w 1230624"/>
              <a:gd name="connsiteY21" fmla="*/ 1264586 h 1881704"/>
              <a:gd name="connsiteX22" fmla="*/ 283974 w 1230624"/>
              <a:gd name="connsiteY22" fmla="*/ 716899 h 1881704"/>
              <a:gd name="connsiteX23" fmla="*/ 99284 w 1230624"/>
              <a:gd name="connsiteY23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95966 w 1230624"/>
              <a:gd name="connsiteY17" fmla="*/ 1700356 h 1881704"/>
              <a:gd name="connsiteX18" fmla="*/ 776891 w 1230624"/>
              <a:gd name="connsiteY18" fmla="*/ 1764650 h 1881704"/>
              <a:gd name="connsiteX19" fmla="*/ 509760 w 1230624"/>
              <a:gd name="connsiteY19" fmla="*/ 1875229 h 1881704"/>
              <a:gd name="connsiteX20" fmla="*/ 507811 w 1230624"/>
              <a:gd name="connsiteY20" fmla="*/ 1555100 h 1881704"/>
              <a:gd name="connsiteX21" fmla="*/ 214918 w 1230624"/>
              <a:gd name="connsiteY21" fmla="*/ 1281255 h 1881704"/>
              <a:gd name="connsiteX22" fmla="*/ 24416 w 1230624"/>
              <a:gd name="connsiteY22" fmla="*/ 1264586 h 1881704"/>
              <a:gd name="connsiteX23" fmla="*/ 283974 w 1230624"/>
              <a:gd name="connsiteY23" fmla="*/ 716899 h 1881704"/>
              <a:gd name="connsiteX24" fmla="*/ 99284 w 1230624"/>
              <a:gd name="connsiteY24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98349 w 1230624"/>
              <a:gd name="connsiteY17" fmla="*/ 1631300 h 1881704"/>
              <a:gd name="connsiteX18" fmla="*/ 995966 w 1230624"/>
              <a:gd name="connsiteY18" fmla="*/ 1700356 h 1881704"/>
              <a:gd name="connsiteX19" fmla="*/ 776891 w 1230624"/>
              <a:gd name="connsiteY19" fmla="*/ 1764650 h 1881704"/>
              <a:gd name="connsiteX20" fmla="*/ 509760 w 1230624"/>
              <a:gd name="connsiteY20" fmla="*/ 1875229 h 1881704"/>
              <a:gd name="connsiteX21" fmla="*/ 507811 w 1230624"/>
              <a:gd name="connsiteY21" fmla="*/ 1555100 h 1881704"/>
              <a:gd name="connsiteX22" fmla="*/ 214918 w 1230624"/>
              <a:gd name="connsiteY22" fmla="*/ 1281255 h 1881704"/>
              <a:gd name="connsiteX23" fmla="*/ 24416 w 1230624"/>
              <a:gd name="connsiteY23" fmla="*/ 1264586 h 1881704"/>
              <a:gd name="connsiteX24" fmla="*/ 283974 w 1230624"/>
              <a:gd name="connsiteY24" fmla="*/ 716899 h 1881704"/>
              <a:gd name="connsiteX25" fmla="*/ 99284 w 1230624"/>
              <a:gd name="connsiteY25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65011 w 1230624"/>
              <a:gd name="connsiteY17" fmla="*/ 1636062 h 1881704"/>
              <a:gd name="connsiteX18" fmla="*/ 998349 w 1230624"/>
              <a:gd name="connsiteY18" fmla="*/ 1631300 h 1881704"/>
              <a:gd name="connsiteX19" fmla="*/ 995966 w 1230624"/>
              <a:gd name="connsiteY19" fmla="*/ 1700356 h 1881704"/>
              <a:gd name="connsiteX20" fmla="*/ 776891 w 1230624"/>
              <a:gd name="connsiteY20" fmla="*/ 1764650 h 1881704"/>
              <a:gd name="connsiteX21" fmla="*/ 509760 w 1230624"/>
              <a:gd name="connsiteY21" fmla="*/ 1875229 h 1881704"/>
              <a:gd name="connsiteX22" fmla="*/ 507811 w 1230624"/>
              <a:gd name="connsiteY22" fmla="*/ 1555100 h 1881704"/>
              <a:gd name="connsiteX23" fmla="*/ 214918 w 1230624"/>
              <a:gd name="connsiteY23" fmla="*/ 1281255 h 1881704"/>
              <a:gd name="connsiteX24" fmla="*/ 24416 w 1230624"/>
              <a:gd name="connsiteY24" fmla="*/ 1264586 h 1881704"/>
              <a:gd name="connsiteX25" fmla="*/ 283974 w 1230624"/>
              <a:gd name="connsiteY25" fmla="*/ 716899 h 1881704"/>
              <a:gd name="connsiteX26" fmla="*/ 99284 w 1230624"/>
              <a:gd name="connsiteY26" fmla="*/ 258129 h 1881704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995966 w 1230624"/>
              <a:gd name="connsiteY19" fmla="*/ 1700356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214918 w 1230624"/>
              <a:gd name="connsiteY24" fmla="*/ 1281255 h 1881619"/>
              <a:gd name="connsiteX25" fmla="*/ 24416 w 1230624"/>
              <a:gd name="connsiteY25" fmla="*/ 1264586 h 1881619"/>
              <a:gd name="connsiteX26" fmla="*/ 283974 w 1230624"/>
              <a:gd name="connsiteY26" fmla="*/ 716899 h 1881619"/>
              <a:gd name="connsiteX27" fmla="*/ 99284 w 1230624"/>
              <a:gd name="connsiteY27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214918 w 1230624"/>
              <a:gd name="connsiteY24" fmla="*/ 1281255 h 1881619"/>
              <a:gd name="connsiteX25" fmla="*/ 24416 w 1230624"/>
              <a:gd name="connsiteY25" fmla="*/ 1264586 h 1881619"/>
              <a:gd name="connsiteX26" fmla="*/ 283974 w 1230624"/>
              <a:gd name="connsiteY26" fmla="*/ 716899 h 1881619"/>
              <a:gd name="connsiteX27" fmla="*/ 99284 w 1230624"/>
              <a:gd name="connsiteY27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214918 w 1230624"/>
              <a:gd name="connsiteY25" fmla="*/ 1281255 h 1881619"/>
              <a:gd name="connsiteX26" fmla="*/ 24416 w 1230624"/>
              <a:gd name="connsiteY26" fmla="*/ 1264586 h 1881619"/>
              <a:gd name="connsiteX27" fmla="*/ 283974 w 1230624"/>
              <a:gd name="connsiteY27" fmla="*/ 716899 h 1881619"/>
              <a:gd name="connsiteX28" fmla="*/ 99284 w 1230624"/>
              <a:gd name="connsiteY28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14918 w 1230624"/>
              <a:gd name="connsiteY26" fmla="*/ 1281255 h 1881619"/>
              <a:gd name="connsiteX27" fmla="*/ 24416 w 1230624"/>
              <a:gd name="connsiteY27" fmla="*/ 1264586 h 1881619"/>
              <a:gd name="connsiteX28" fmla="*/ 283974 w 1230624"/>
              <a:gd name="connsiteY28" fmla="*/ 716899 h 1881619"/>
              <a:gd name="connsiteX29" fmla="*/ 99284 w 1230624"/>
              <a:gd name="connsiteY29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88736 w 1230624"/>
              <a:gd name="connsiteY26" fmla="*/ 1364601 h 1881619"/>
              <a:gd name="connsiteX27" fmla="*/ 214918 w 1230624"/>
              <a:gd name="connsiteY27" fmla="*/ 1281255 h 1881619"/>
              <a:gd name="connsiteX28" fmla="*/ 24416 w 1230624"/>
              <a:gd name="connsiteY28" fmla="*/ 1264586 h 1881619"/>
              <a:gd name="connsiteX29" fmla="*/ 283974 w 1230624"/>
              <a:gd name="connsiteY29" fmla="*/ 716899 h 1881619"/>
              <a:gd name="connsiteX30" fmla="*/ 99284 w 1230624"/>
              <a:gd name="connsiteY30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88736 w 1230624"/>
              <a:gd name="connsiteY26" fmla="*/ 1364601 h 1881619"/>
              <a:gd name="connsiteX27" fmla="*/ 212536 w 1230624"/>
              <a:gd name="connsiteY27" fmla="*/ 1326501 h 1881619"/>
              <a:gd name="connsiteX28" fmla="*/ 214918 w 1230624"/>
              <a:gd name="connsiteY28" fmla="*/ 1281255 h 1881619"/>
              <a:gd name="connsiteX29" fmla="*/ 24416 w 1230624"/>
              <a:gd name="connsiteY29" fmla="*/ 1264586 h 1881619"/>
              <a:gd name="connsiteX30" fmla="*/ 283974 w 1230624"/>
              <a:gd name="connsiteY30" fmla="*/ 716899 h 1881619"/>
              <a:gd name="connsiteX31" fmla="*/ 99284 w 1230624"/>
              <a:gd name="connsiteY31" fmla="*/ 258129 h 1881619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07811 w 1230624"/>
              <a:gd name="connsiteY24" fmla="*/ 1555100 h 1875230"/>
              <a:gd name="connsiteX25" fmla="*/ 379224 w 1230624"/>
              <a:gd name="connsiteY25" fmla="*/ 1505094 h 1875230"/>
              <a:gd name="connsiteX26" fmla="*/ 362555 w 1230624"/>
              <a:gd name="connsiteY26" fmla="*/ 1433657 h 1875230"/>
              <a:gd name="connsiteX27" fmla="*/ 288736 w 1230624"/>
              <a:gd name="connsiteY27" fmla="*/ 1364601 h 1875230"/>
              <a:gd name="connsiteX28" fmla="*/ 212536 w 1230624"/>
              <a:gd name="connsiteY28" fmla="*/ 1326501 h 1875230"/>
              <a:gd name="connsiteX29" fmla="*/ 214918 w 1230624"/>
              <a:gd name="connsiteY29" fmla="*/ 1281255 h 1875230"/>
              <a:gd name="connsiteX30" fmla="*/ 24416 w 1230624"/>
              <a:gd name="connsiteY30" fmla="*/ 1264586 h 1875230"/>
              <a:gd name="connsiteX31" fmla="*/ 283974 w 1230624"/>
              <a:gd name="connsiteY31" fmla="*/ 716899 h 1875230"/>
              <a:gd name="connsiteX32" fmla="*/ 99284 w 1230624"/>
              <a:gd name="connsiteY32" fmla="*/ 258129 h 1875230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50674 w 1230624"/>
              <a:gd name="connsiteY24" fmla="*/ 1681307 h 1875230"/>
              <a:gd name="connsiteX25" fmla="*/ 507811 w 1230624"/>
              <a:gd name="connsiteY25" fmla="*/ 1555100 h 1875230"/>
              <a:gd name="connsiteX26" fmla="*/ 379224 w 1230624"/>
              <a:gd name="connsiteY26" fmla="*/ 1505094 h 1875230"/>
              <a:gd name="connsiteX27" fmla="*/ 362555 w 1230624"/>
              <a:gd name="connsiteY27" fmla="*/ 1433657 h 1875230"/>
              <a:gd name="connsiteX28" fmla="*/ 288736 w 1230624"/>
              <a:gd name="connsiteY28" fmla="*/ 1364601 h 1875230"/>
              <a:gd name="connsiteX29" fmla="*/ 212536 w 1230624"/>
              <a:gd name="connsiteY29" fmla="*/ 1326501 h 1875230"/>
              <a:gd name="connsiteX30" fmla="*/ 214918 w 1230624"/>
              <a:gd name="connsiteY30" fmla="*/ 1281255 h 1875230"/>
              <a:gd name="connsiteX31" fmla="*/ 24416 w 1230624"/>
              <a:gd name="connsiteY31" fmla="*/ 1264586 h 1875230"/>
              <a:gd name="connsiteX32" fmla="*/ 283974 w 1230624"/>
              <a:gd name="connsiteY32" fmla="*/ 716899 h 1875230"/>
              <a:gd name="connsiteX33" fmla="*/ 99284 w 1230624"/>
              <a:gd name="connsiteY33" fmla="*/ 258129 h 1875230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36386 w 1230624"/>
              <a:gd name="connsiteY24" fmla="*/ 1740838 h 1875230"/>
              <a:gd name="connsiteX25" fmla="*/ 550674 w 1230624"/>
              <a:gd name="connsiteY25" fmla="*/ 1681307 h 1875230"/>
              <a:gd name="connsiteX26" fmla="*/ 507811 w 1230624"/>
              <a:gd name="connsiteY26" fmla="*/ 1555100 h 1875230"/>
              <a:gd name="connsiteX27" fmla="*/ 379224 w 1230624"/>
              <a:gd name="connsiteY27" fmla="*/ 1505094 h 1875230"/>
              <a:gd name="connsiteX28" fmla="*/ 362555 w 1230624"/>
              <a:gd name="connsiteY28" fmla="*/ 1433657 h 1875230"/>
              <a:gd name="connsiteX29" fmla="*/ 288736 w 1230624"/>
              <a:gd name="connsiteY29" fmla="*/ 1364601 h 1875230"/>
              <a:gd name="connsiteX30" fmla="*/ 212536 w 1230624"/>
              <a:gd name="connsiteY30" fmla="*/ 1326501 h 1875230"/>
              <a:gd name="connsiteX31" fmla="*/ 214918 w 1230624"/>
              <a:gd name="connsiteY31" fmla="*/ 1281255 h 1875230"/>
              <a:gd name="connsiteX32" fmla="*/ 24416 w 1230624"/>
              <a:gd name="connsiteY32" fmla="*/ 1264586 h 1875230"/>
              <a:gd name="connsiteX33" fmla="*/ 283974 w 1230624"/>
              <a:gd name="connsiteY33" fmla="*/ 716899 h 1875230"/>
              <a:gd name="connsiteX34" fmla="*/ 99284 w 1230624"/>
              <a:gd name="connsiteY34" fmla="*/ 258129 h 1875230"/>
              <a:gd name="connsiteX0" fmla="*/ 99284 w 1230624"/>
              <a:gd name="connsiteY0" fmla="*/ 258129 h 1903543"/>
              <a:gd name="connsiteX1" fmla="*/ 17273 w 1230624"/>
              <a:gd name="connsiteY1" fmla="*/ 142 h 1903543"/>
              <a:gd name="connsiteX2" fmla="*/ 433993 w 1230624"/>
              <a:gd name="connsiteY2" fmla="*/ 228742 h 1903543"/>
              <a:gd name="connsiteX3" fmla="*/ 569291 w 1230624"/>
              <a:gd name="connsiteY3" fmla="*/ 836544 h 1903543"/>
              <a:gd name="connsiteX4" fmla="*/ 838805 w 1230624"/>
              <a:gd name="connsiteY4" fmla="*/ 624030 h 1903543"/>
              <a:gd name="connsiteX5" fmla="*/ 819754 w 1230624"/>
              <a:gd name="connsiteY5" fmla="*/ 802624 h 1903543"/>
              <a:gd name="connsiteX6" fmla="*/ 1213130 w 1230624"/>
              <a:gd name="connsiteY6" fmla="*/ 1205867 h 1903543"/>
              <a:gd name="connsiteX7" fmla="*/ 1141224 w 1230624"/>
              <a:gd name="connsiteY7" fmla="*/ 1250300 h 1903543"/>
              <a:gd name="connsiteX8" fmla="*/ 1122174 w 1230624"/>
              <a:gd name="connsiteY8" fmla="*/ 1295543 h 1903543"/>
              <a:gd name="connsiteX9" fmla="*/ 1045974 w 1230624"/>
              <a:gd name="connsiteY9" fmla="*/ 1328881 h 1903543"/>
              <a:gd name="connsiteX10" fmla="*/ 1017399 w 1230624"/>
              <a:gd name="connsiteY10" fmla="*/ 1388412 h 1903543"/>
              <a:gd name="connsiteX11" fmla="*/ 1034068 w 1230624"/>
              <a:gd name="connsiteY11" fmla="*/ 1436037 h 1903543"/>
              <a:gd name="connsiteX12" fmla="*/ 981680 w 1230624"/>
              <a:gd name="connsiteY12" fmla="*/ 1474137 h 1903543"/>
              <a:gd name="connsiteX13" fmla="*/ 979299 w 1230624"/>
              <a:gd name="connsiteY13" fmla="*/ 1538431 h 1903543"/>
              <a:gd name="connsiteX14" fmla="*/ 943580 w 1230624"/>
              <a:gd name="connsiteY14" fmla="*/ 1555100 h 1903543"/>
              <a:gd name="connsiteX15" fmla="*/ 907861 w 1230624"/>
              <a:gd name="connsiteY15" fmla="*/ 1562243 h 1903543"/>
              <a:gd name="connsiteX16" fmla="*/ 907861 w 1230624"/>
              <a:gd name="connsiteY16" fmla="*/ 1626537 h 1903543"/>
              <a:gd name="connsiteX17" fmla="*/ 965011 w 1230624"/>
              <a:gd name="connsiteY17" fmla="*/ 1636062 h 1903543"/>
              <a:gd name="connsiteX18" fmla="*/ 998349 w 1230624"/>
              <a:gd name="connsiteY18" fmla="*/ 1631300 h 1903543"/>
              <a:gd name="connsiteX19" fmla="*/ 1003109 w 1230624"/>
              <a:gd name="connsiteY19" fmla="*/ 1705119 h 1903543"/>
              <a:gd name="connsiteX20" fmla="*/ 979299 w 1230624"/>
              <a:gd name="connsiteY20" fmla="*/ 1726550 h 1903543"/>
              <a:gd name="connsiteX21" fmla="*/ 776891 w 1230624"/>
              <a:gd name="connsiteY21" fmla="*/ 1764650 h 1903543"/>
              <a:gd name="connsiteX22" fmla="*/ 662593 w 1230624"/>
              <a:gd name="connsiteY22" fmla="*/ 1895619 h 1903543"/>
              <a:gd name="connsiteX23" fmla="*/ 509760 w 1230624"/>
              <a:gd name="connsiteY23" fmla="*/ 1875229 h 1903543"/>
              <a:gd name="connsiteX24" fmla="*/ 519718 w 1230624"/>
              <a:gd name="connsiteY24" fmla="*/ 1762269 h 1903543"/>
              <a:gd name="connsiteX25" fmla="*/ 536386 w 1230624"/>
              <a:gd name="connsiteY25" fmla="*/ 1740838 h 1903543"/>
              <a:gd name="connsiteX26" fmla="*/ 550674 w 1230624"/>
              <a:gd name="connsiteY26" fmla="*/ 1681307 h 1903543"/>
              <a:gd name="connsiteX27" fmla="*/ 507811 w 1230624"/>
              <a:gd name="connsiteY27" fmla="*/ 1555100 h 1903543"/>
              <a:gd name="connsiteX28" fmla="*/ 379224 w 1230624"/>
              <a:gd name="connsiteY28" fmla="*/ 1505094 h 1903543"/>
              <a:gd name="connsiteX29" fmla="*/ 362555 w 1230624"/>
              <a:gd name="connsiteY29" fmla="*/ 1433657 h 1903543"/>
              <a:gd name="connsiteX30" fmla="*/ 288736 w 1230624"/>
              <a:gd name="connsiteY30" fmla="*/ 1364601 h 1903543"/>
              <a:gd name="connsiteX31" fmla="*/ 212536 w 1230624"/>
              <a:gd name="connsiteY31" fmla="*/ 1326501 h 1903543"/>
              <a:gd name="connsiteX32" fmla="*/ 214918 w 1230624"/>
              <a:gd name="connsiteY32" fmla="*/ 1281255 h 1903543"/>
              <a:gd name="connsiteX33" fmla="*/ 24416 w 1230624"/>
              <a:gd name="connsiteY33" fmla="*/ 1264586 h 1903543"/>
              <a:gd name="connsiteX34" fmla="*/ 283974 w 1230624"/>
              <a:gd name="connsiteY34" fmla="*/ 716899 h 1903543"/>
              <a:gd name="connsiteX35" fmla="*/ 99284 w 1230624"/>
              <a:gd name="connsiteY35" fmla="*/ 258129 h 1903543"/>
              <a:gd name="connsiteX0" fmla="*/ 99284 w 1230624"/>
              <a:gd name="connsiteY0" fmla="*/ 258129 h 1918325"/>
              <a:gd name="connsiteX1" fmla="*/ 17273 w 1230624"/>
              <a:gd name="connsiteY1" fmla="*/ 142 h 1918325"/>
              <a:gd name="connsiteX2" fmla="*/ 433993 w 1230624"/>
              <a:gd name="connsiteY2" fmla="*/ 228742 h 1918325"/>
              <a:gd name="connsiteX3" fmla="*/ 569291 w 1230624"/>
              <a:gd name="connsiteY3" fmla="*/ 836544 h 1918325"/>
              <a:gd name="connsiteX4" fmla="*/ 838805 w 1230624"/>
              <a:gd name="connsiteY4" fmla="*/ 624030 h 1918325"/>
              <a:gd name="connsiteX5" fmla="*/ 819754 w 1230624"/>
              <a:gd name="connsiteY5" fmla="*/ 802624 h 1918325"/>
              <a:gd name="connsiteX6" fmla="*/ 1213130 w 1230624"/>
              <a:gd name="connsiteY6" fmla="*/ 1205867 h 1918325"/>
              <a:gd name="connsiteX7" fmla="*/ 1141224 w 1230624"/>
              <a:gd name="connsiteY7" fmla="*/ 1250300 h 1918325"/>
              <a:gd name="connsiteX8" fmla="*/ 1122174 w 1230624"/>
              <a:gd name="connsiteY8" fmla="*/ 1295543 h 1918325"/>
              <a:gd name="connsiteX9" fmla="*/ 1045974 w 1230624"/>
              <a:gd name="connsiteY9" fmla="*/ 1328881 h 1918325"/>
              <a:gd name="connsiteX10" fmla="*/ 1017399 w 1230624"/>
              <a:gd name="connsiteY10" fmla="*/ 1388412 h 1918325"/>
              <a:gd name="connsiteX11" fmla="*/ 1034068 w 1230624"/>
              <a:gd name="connsiteY11" fmla="*/ 1436037 h 1918325"/>
              <a:gd name="connsiteX12" fmla="*/ 981680 w 1230624"/>
              <a:gd name="connsiteY12" fmla="*/ 1474137 h 1918325"/>
              <a:gd name="connsiteX13" fmla="*/ 979299 w 1230624"/>
              <a:gd name="connsiteY13" fmla="*/ 1538431 h 1918325"/>
              <a:gd name="connsiteX14" fmla="*/ 943580 w 1230624"/>
              <a:gd name="connsiteY14" fmla="*/ 1555100 h 1918325"/>
              <a:gd name="connsiteX15" fmla="*/ 907861 w 1230624"/>
              <a:gd name="connsiteY15" fmla="*/ 1562243 h 1918325"/>
              <a:gd name="connsiteX16" fmla="*/ 907861 w 1230624"/>
              <a:gd name="connsiteY16" fmla="*/ 1626537 h 1918325"/>
              <a:gd name="connsiteX17" fmla="*/ 965011 w 1230624"/>
              <a:gd name="connsiteY17" fmla="*/ 1636062 h 1918325"/>
              <a:gd name="connsiteX18" fmla="*/ 998349 w 1230624"/>
              <a:gd name="connsiteY18" fmla="*/ 1631300 h 1918325"/>
              <a:gd name="connsiteX19" fmla="*/ 1003109 w 1230624"/>
              <a:gd name="connsiteY19" fmla="*/ 1705119 h 1918325"/>
              <a:gd name="connsiteX20" fmla="*/ 979299 w 1230624"/>
              <a:gd name="connsiteY20" fmla="*/ 1726550 h 1918325"/>
              <a:gd name="connsiteX21" fmla="*/ 776891 w 1230624"/>
              <a:gd name="connsiteY21" fmla="*/ 1764650 h 1918325"/>
              <a:gd name="connsiteX22" fmla="*/ 662593 w 1230624"/>
              <a:gd name="connsiteY22" fmla="*/ 1895619 h 1918325"/>
              <a:gd name="connsiteX23" fmla="*/ 614968 w 1230624"/>
              <a:gd name="connsiteY23" fmla="*/ 1917051 h 1918325"/>
              <a:gd name="connsiteX24" fmla="*/ 509760 w 1230624"/>
              <a:gd name="connsiteY24" fmla="*/ 1875229 h 1918325"/>
              <a:gd name="connsiteX25" fmla="*/ 519718 w 1230624"/>
              <a:gd name="connsiteY25" fmla="*/ 1762269 h 1918325"/>
              <a:gd name="connsiteX26" fmla="*/ 536386 w 1230624"/>
              <a:gd name="connsiteY26" fmla="*/ 1740838 h 1918325"/>
              <a:gd name="connsiteX27" fmla="*/ 550674 w 1230624"/>
              <a:gd name="connsiteY27" fmla="*/ 1681307 h 1918325"/>
              <a:gd name="connsiteX28" fmla="*/ 507811 w 1230624"/>
              <a:gd name="connsiteY28" fmla="*/ 1555100 h 1918325"/>
              <a:gd name="connsiteX29" fmla="*/ 379224 w 1230624"/>
              <a:gd name="connsiteY29" fmla="*/ 1505094 h 1918325"/>
              <a:gd name="connsiteX30" fmla="*/ 362555 w 1230624"/>
              <a:gd name="connsiteY30" fmla="*/ 1433657 h 1918325"/>
              <a:gd name="connsiteX31" fmla="*/ 288736 w 1230624"/>
              <a:gd name="connsiteY31" fmla="*/ 1364601 h 1918325"/>
              <a:gd name="connsiteX32" fmla="*/ 212536 w 1230624"/>
              <a:gd name="connsiteY32" fmla="*/ 1326501 h 1918325"/>
              <a:gd name="connsiteX33" fmla="*/ 214918 w 1230624"/>
              <a:gd name="connsiteY33" fmla="*/ 1281255 h 1918325"/>
              <a:gd name="connsiteX34" fmla="*/ 24416 w 1230624"/>
              <a:gd name="connsiteY34" fmla="*/ 1264586 h 1918325"/>
              <a:gd name="connsiteX35" fmla="*/ 283974 w 1230624"/>
              <a:gd name="connsiteY35" fmla="*/ 716899 h 1918325"/>
              <a:gd name="connsiteX36" fmla="*/ 99284 w 1230624"/>
              <a:gd name="connsiteY36" fmla="*/ 258129 h 1918325"/>
              <a:gd name="connsiteX0" fmla="*/ 99284 w 1230624"/>
              <a:gd name="connsiteY0" fmla="*/ 258129 h 1917310"/>
              <a:gd name="connsiteX1" fmla="*/ 17273 w 1230624"/>
              <a:gd name="connsiteY1" fmla="*/ 142 h 1917310"/>
              <a:gd name="connsiteX2" fmla="*/ 433993 w 1230624"/>
              <a:gd name="connsiteY2" fmla="*/ 228742 h 1917310"/>
              <a:gd name="connsiteX3" fmla="*/ 569291 w 1230624"/>
              <a:gd name="connsiteY3" fmla="*/ 836544 h 1917310"/>
              <a:gd name="connsiteX4" fmla="*/ 838805 w 1230624"/>
              <a:gd name="connsiteY4" fmla="*/ 624030 h 1917310"/>
              <a:gd name="connsiteX5" fmla="*/ 819754 w 1230624"/>
              <a:gd name="connsiteY5" fmla="*/ 802624 h 1917310"/>
              <a:gd name="connsiteX6" fmla="*/ 1213130 w 1230624"/>
              <a:gd name="connsiteY6" fmla="*/ 1205867 h 1917310"/>
              <a:gd name="connsiteX7" fmla="*/ 1141224 w 1230624"/>
              <a:gd name="connsiteY7" fmla="*/ 1250300 h 1917310"/>
              <a:gd name="connsiteX8" fmla="*/ 1122174 w 1230624"/>
              <a:gd name="connsiteY8" fmla="*/ 1295543 h 1917310"/>
              <a:gd name="connsiteX9" fmla="*/ 1045974 w 1230624"/>
              <a:gd name="connsiteY9" fmla="*/ 1328881 h 1917310"/>
              <a:gd name="connsiteX10" fmla="*/ 1017399 w 1230624"/>
              <a:gd name="connsiteY10" fmla="*/ 1388412 h 1917310"/>
              <a:gd name="connsiteX11" fmla="*/ 1034068 w 1230624"/>
              <a:gd name="connsiteY11" fmla="*/ 1436037 h 1917310"/>
              <a:gd name="connsiteX12" fmla="*/ 981680 w 1230624"/>
              <a:gd name="connsiteY12" fmla="*/ 1474137 h 1917310"/>
              <a:gd name="connsiteX13" fmla="*/ 979299 w 1230624"/>
              <a:gd name="connsiteY13" fmla="*/ 1538431 h 1917310"/>
              <a:gd name="connsiteX14" fmla="*/ 943580 w 1230624"/>
              <a:gd name="connsiteY14" fmla="*/ 1555100 h 1917310"/>
              <a:gd name="connsiteX15" fmla="*/ 907861 w 1230624"/>
              <a:gd name="connsiteY15" fmla="*/ 1562243 h 1917310"/>
              <a:gd name="connsiteX16" fmla="*/ 907861 w 1230624"/>
              <a:gd name="connsiteY16" fmla="*/ 1626537 h 1917310"/>
              <a:gd name="connsiteX17" fmla="*/ 965011 w 1230624"/>
              <a:gd name="connsiteY17" fmla="*/ 1636062 h 1917310"/>
              <a:gd name="connsiteX18" fmla="*/ 998349 w 1230624"/>
              <a:gd name="connsiteY18" fmla="*/ 1631300 h 1917310"/>
              <a:gd name="connsiteX19" fmla="*/ 1003109 w 1230624"/>
              <a:gd name="connsiteY19" fmla="*/ 1705119 h 1917310"/>
              <a:gd name="connsiteX20" fmla="*/ 979299 w 1230624"/>
              <a:gd name="connsiteY20" fmla="*/ 1726550 h 1917310"/>
              <a:gd name="connsiteX21" fmla="*/ 776891 w 1230624"/>
              <a:gd name="connsiteY21" fmla="*/ 1764650 h 1917310"/>
              <a:gd name="connsiteX22" fmla="*/ 662593 w 1230624"/>
              <a:gd name="connsiteY22" fmla="*/ 1895619 h 1917310"/>
              <a:gd name="connsiteX23" fmla="*/ 614968 w 1230624"/>
              <a:gd name="connsiteY23" fmla="*/ 1917051 h 1917310"/>
              <a:gd name="connsiteX24" fmla="*/ 560199 w 1230624"/>
              <a:gd name="connsiteY24" fmla="*/ 1871807 h 1917310"/>
              <a:gd name="connsiteX25" fmla="*/ 509760 w 1230624"/>
              <a:gd name="connsiteY25" fmla="*/ 1875229 h 1917310"/>
              <a:gd name="connsiteX26" fmla="*/ 519718 w 1230624"/>
              <a:gd name="connsiteY26" fmla="*/ 1762269 h 1917310"/>
              <a:gd name="connsiteX27" fmla="*/ 536386 w 1230624"/>
              <a:gd name="connsiteY27" fmla="*/ 1740838 h 1917310"/>
              <a:gd name="connsiteX28" fmla="*/ 550674 w 1230624"/>
              <a:gd name="connsiteY28" fmla="*/ 1681307 h 1917310"/>
              <a:gd name="connsiteX29" fmla="*/ 507811 w 1230624"/>
              <a:gd name="connsiteY29" fmla="*/ 1555100 h 1917310"/>
              <a:gd name="connsiteX30" fmla="*/ 379224 w 1230624"/>
              <a:gd name="connsiteY30" fmla="*/ 1505094 h 1917310"/>
              <a:gd name="connsiteX31" fmla="*/ 362555 w 1230624"/>
              <a:gd name="connsiteY31" fmla="*/ 1433657 h 1917310"/>
              <a:gd name="connsiteX32" fmla="*/ 288736 w 1230624"/>
              <a:gd name="connsiteY32" fmla="*/ 1364601 h 1917310"/>
              <a:gd name="connsiteX33" fmla="*/ 212536 w 1230624"/>
              <a:gd name="connsiteY33" fmla="*/ 1326501 h 1917310"/>
              <a:gd name="connsiteX34" fmla="*/ 214918 w 1230624"/>
              <a:gd name="connsiteY34" fmla="*/ 1281255 h 1917310"/>
              <a:gd name="connsiteX35" fmla="*/ 24416 w 1230624"/>
              <a:gd name="connsiteY35" fmla="*/ 1264586 h 1917310"/>
              <a:gd name="connsiteX36" fmla="*/ 283974 w 1230624"/>
              <a:gd name="connsiteY36" fmla="*/ 716899 h 1917310"/>
              <a:gd name="connsiteX37" fmla="*/ 99284 w 1230624"/>
              <a:gd name="connsiteY37" fmla="*/ 258129 h 1917310"/>
              <a:gd name="connsiteX0" fmla="*/ 99284 w 1230624"/>
              <a:gd name="connsiteY0" fmla="*/ 258129 h 1917310"/>
              <a:gd name="connsiteX1" fmla="*/ 17273 w 1230624"/>
              <a:gd name="connsiteY1" fmla="*/ 142 h 1917310"/>
              <a:gd name="connsiteX2" fmla="*/ 433993 w 1230624"/>
              <a:gd name="connsiteY2" fmla="*/ 228742 h 1917310"/>
              <a:gd name="connsiteX3" fmla="*/ 569291 w 1230624"/>
              <a:gd name="connsiteY3" fmla="*/ 836544 h 1917310"/>
              <a:gd name="connsiteX4" fmla="*/ 838805 w 1230624"/>
              <a:gd name="connsiteY4" fmla="*/ 624030 h 1917310"/>
              <a:gd name="connsiteX5" fmla="*/ 819754 w 1230624"/>
              <a:gd name="connsiteY5" fmla="*/ 802624 h 1917310"/>
              <a:gd name="connsiteX6" fmla="*/ 1213130 w 1230624"/>
              <a:gd name="connsiteY6" fmla="*/ 1205867 h 1917310"/>
              <a:gd name="connsiteX7" fmla="*/ 1141224 w 1230624"/>
              <a:gd name="connsiteY7" fmla="*/ 1250300 h 1917310"/>
              <a:gd name="connsiteX8" fmla="*/ 1122174 w 1230624"/>
              <a:gd name="connsiteY8" fmla="*/ 1295543 h 1917310"/>
              <a:gd name="connsiteX9" fmla="*/ 1045974 w 1230624"/>
              <a:gd name="connsiteY9" fmla="*/ 1328881 h 1917310"/>
              <a:gd name="connsiteX10" fmla="*/ 1017399 w 1230624"/>
              <a:gd name="connsiteY10" fmla="*/ 1388412 h 1917310"/>
              <a:gd name="connsiteX11" fmla="*/ 1034068 w 1230624"/>
              <a:gd name="connsiteY11" fmla="*/ 1436037 h 1917310"/>
              <a:gd name="connsiteX12" fmla="*/ 981680 w 1230624"/>
              <a:gd name="connsiteY12" fmla="*/ 1474137 h 1917310"/>
              <a:gd name="connsiteX13" fmla="*/ 979299 w 1230624"/>
              <a:gd name="connsiteY13" fmla="*/ 1538431 h 1917310"/>
              <a:gd name="connsiteX14" fmla="*/ 943580 w 1230624"/>
              <a:gd name="connsiteY14" fmla="*/ 1555100 h 1917310"/>
              <a:gd name="connsiteX15" fmla="*/ 907861 w 1230624"/>
              <a:gd name="connsiteY15" fmla="*/ 1562243 h 1917310"/>
              <a:gd name="connsiteX16" fmla="*/ 907861 w 1230624"/>
              <a:gd name="connsiteY16" fmla="*/ 1626537 h 1917310"/>
              <a:gd name="connsiteX17" fmla="*/ 965011 w 1230624"/>
              <a:gd name="connsiteY17" fmla="*/ 1636062 h 1917310"/>
              <a:gd name="connsiteX18" fmla="*/ 998349 w 1230624"/>
              <a:gd name="connsiteY18" fmla="*/ 1631300 h 1917310"/>
              <a:gd name="connsiteX19" fmla="*/ 1003109 w 1230624"/>
              <a:gd name="connsiteY19" fmla="*/ 1705119 h 1917310"/>
              <a:gd name="connsiteX20" fmla="*/ 979299 w 1230624"/>
              <a:gd name="connsiteY20" fmla="*/ 1726550 h 1917310"/>
              <a:gd name="connsiteX21" fmla="*/ 776891 w 1230624"/>
              <a:gd name="connsiteY21" fmla="*/ 1764650 h 1917310"/>
              <a:gd name="connsiteX22" fmla="*/ 662593 w 1230624"/>
              <a:gd name="connsiteY22" fmla="*/ 1895619 h 1917310"/>
              <a:gd name="connsiteX23" fmla="*/ 614968 w 1230624"/>
              <a:gd name="connsiteY23" fmla="*/ 1917051 h 1917310"/>
              <a:gd name="connsiteX24" fmla="*/ 560199 w 1230624"/>
              <a:gd name="connsiteY24" fmla="*/ 1871807 h 1917310"/>
              <a:gd name="connsiteX25" fmla="*/ 509760 w 1230624"/>
              <a:gd name="connsiteY25" fmla="*/ 1875229 h 1917310"/>
              <a:gd name="connsiteX26" fmla="*/ 500668 w 1230624"/>
              <a:gd name="connsiteY26" fmla="*/ 1869426 h 1917310"/>
              <a:gd name="connsiteX27" fmla="*/ 519718 w 1230624"/>
              <a:gd name="connsiteY27" fmla="*/ 1762269 h 1917310"/>
              <a:gd name="connsiteX28" fmla="*/ 536386 w 1230624"/>
              <a:gd name="connsiteY28" fmla="*/ 1740838 h 1917310"/>
              <a:gd name="connsiteX29" fmla="*/ 550674 w 1230624"/>
              <a:gd name="connsiteY29" fmla="*/ 1681307 h 1917310"/>
              <a:gd name="connsiteX30" fmla="*/ 507811 w 1230624"/>
              <a:gd name="connsiteY30" fmla="*/ 1555100 h 1917310"/>
              <a:gd name="connsiteX31" fmla="*/ 379224 w 1230624"/>
              <a:gd name="connsiteY31" fmla="*/ 1505094 h 1917310"/>
              <a:gd name="connsiteX32" fmla="*/ 362555 w 1230624"/>
              <a:gd name="connsiteY32" fmla="*/ 1433657 h 1917310"/>
              <a:gd name="connsiteX33" fmla="*/ 288736 w 1230624"/>
              <a:gd name="connsiteY33" fmla="*/ 1364601 h 1917310"/>
              <a:gd name="connsiteX34" fmla="*/ 212536 w 1230624"/>
              <a:gd name="connsiteY34" fmla="*/ 1326501 h 1917310"/>
              <a:gd name="connsiteX35" fmla="*/ 214918 w 1230624"/>
              <a:gd name="connsiteY35" fmla="*/ 1281255 h 1917310"/>
              <a:gd name="connsiteX36" fmla="*/ 24416 w 1230624"/>
              <a:gd name="connsiteY36" fmla="*/ 1264586 h 1917310"/>
              <a:gd name="connsiteX37" fmla="*/ 283974 w 1230624"/>
              <a:gd name="connsiteY37" fmla="*/ 716899 h 1917310"/>
              <a:gd name="connsiteX38" fmla="*/ 99284 w 1230624"/>
              <a:gd name="connsiteY38" fmla="*/ 258129 h 1917310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662593 w 1230624"/>
              <a:gd name="connsiteY22" fmla="*/ 1895619 h 1917063"/>
              <a:gd name="connsiteX23" fmla="*/ 614968 w 1230624"/>
              <a:gd name="connsiteY23" fmla="*/ 1917051 h 1917063"/>
              <a:gd name="connsiteX24" fmla="*/ 576868 w 1230624"/>
              <a:gd name="connsiteY24" fmla="*/ 1900382 h 1917063"/>
              <a:gd name="connsiteX25" fmla="*/ 560199 w 1230624"/>
              <a:gd name="connsiteY25" fmla="*/ 1871807 h 1917063"/>
              <a:gd name="connsiteX26" fmla="*/ 509760 w 1230624"/>
              <a:gd name="connsiteY26" fmla="*/ 1875229 h 1917063"/>
              <a:gd name="connsiteX27" fmla="*/ 500668 w 1230624"/>
              <a:gd name="connsiteY27" fmla="*/ 1869426 h 1917063"/>
              <a:gd name="connsiteX28" fmla="*/ 519718 w 1230624"/>
              <a:gd name="connsiteY28" fmla="*/ 1762269 h 1917063"/>
              <a:gd name="connsiteX29" fmla="*/ 536386 w 1230624"/>
              <a:gd name="connsiteY29" fmla="*/ 1740838 h 1917063"/>
              <a:gd name="connsiteX30" fmla="*/ 550674 w 1230624"/>
              <a:gd name="connsiteY30" fmla="*/ 1681307 h 1917063"/>
              <a:gd name="connsiteX31" fmla="*/ 507811 w 1230624"/>
              <a:gd name="connsiteY31" fmla="*/ 1555100 h 1917063"/>
              <a:gd name="connsiteX32" fmla="*/ 379224 w 1230624"/>
              <a:gd name="connsiteY32" fmla="*/ 1505094 h 1917063"/>
              <a:gd name="connsiteX33" fmla="*/ 362555 w 1230624"/>
              <a:gd name="connsiteY33" fmla="*/ 1433657 h 1917063"/>
              <a:gd name="connsiteX34" fmla="*/ 288736 w 1230624"/>
              <a:gd name="connsiteY34" fmla="*/ 1364601 h 1917063"/>
              <a:gd name="connsiteX35" fmla="*/ 212536 w 1230624"/>
              <a:gd name="connsiteY35" fmla="*/ 1326501 h 1917063"/>
              <a:gd name="connsiteX36" fmla="*/ 214918 w 1230624"/>
              <a:gd name="connsiteY36" fmla="*/ 1281255 h 1917063"/>
              <a:gd name="connsiteX37" fmla="*/ 24416 w 1230624"/>
              <a:gd name="connsiteY37" fmla="*/ 1264586 h 1917063"/>
              <a:gd name="connsiteX38" fmla="*/ 283974 w 1230624"/>
              <a:gd name="connsiteY38" fmla="*/ 716899 h 1917063"/>
              <a:gd name="connsiteX39" fmla="*/ 99284 w 1230624"/>
              <a:gd name="connsiteY3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31649 w 1230624"/>
              <a:gd name="connsiteY22" fmla="*/ 1840852 h 1917063"/>
              <a:gd name="connsiteX23" fmla="*/ 662593 w 1230624"/>
              <a:gd name="connsiteY23" fmla="*/ 1895619 h 1917063"/>
              <a:gd name="connsiteX24" fmla="*/ 614968 w 1230624"/>
              <a:gd name="connsiteY24" fmla="*/ 1917051 h 1917063"/>
              <a:gd name="connsiteX25" fmla="*/ 576868 w 1230624"/>
              <a:gd name="connsiteY25" fmla="*/ 1900382 h 1917063"/>
              <a:gd name="connsiteX26" fmla="*/ 560199 w 1230624"/>
              <a:gd name="connsiteY26" fmla="*/ 1871807 h 1917063"/>
              <a:gd name="connsiteX27" fmla="*/ 509760 w 1230624"/>
              <a:gd name="connsiteY27" fmla="*/ 1875229 h 1917063"/>
              <a:gd name="connsiteX28" fmla="*/ 500668 w 1230624"/>
              <a:gd name="connsiteY28" fmla="*/ 1869426 h 1917063"/>
              <a:gd name="connsiteX29" fmla="*/ 519718 w 1230624"/>
              <a:gd name="connsiteY29" fmla="*/ 1762269 h 1917063"/>
              <a:gd name="connsiteX30" fmla="*/ 536386 w 1230624"/>
              <a:gd name="connsiteY30" fmla="*/ 1740838 h 1917063"/>
              <a:gd name="connsiteX31" fmla="*/ 550674 w 1230624"/>
              <a:gd name="connsiteY31" fmla="*/ 1681307 h 1917063"/>
              <a:gd name="connsiteX32" fmla="*/ 507811 w 1230624"/>
              <a:gd name="connsiteY32" fmla="*/ 1555100 h 1917063"/>
              <a:gd name="connsiteX33" fmla="*/ 379224 w 1230624"/>
              <a:gd name="connsiteY33" fmla="*/ 1505094 h 1917063"/>
              <a:gd name="connsiteX34" fmla="*/ 362555 w 1230624"/>
              <a:gd name="connsiteY34" fmla="*/ 1433657 h 1917063"/>
              <a:gd name="connsiteX35" fmla="*/ 288736 w 1230624"/>
              <a:gd name="connsiteY35" fmla="*/ 1364601 h 1917063"/>
              <a:gd name="connsiteX36" fmla="*/ 212536 w 1230624"/>
              <a:gd name="connsiteY36" fmla="*/ 1326501 h 1917063"/>
              <a:gd name="connsiteX37" fmla="*/ 214918 w 1230624"/>
              <a:gd name="connsiteY37" fmla="*/ 1281255 h 1917063"/>
              <a:gd name="connsiteX38" fmla="*/ 24416 w 1230624"/>
              <a:gd name="connsiteY38" fmla="*/ 1264586 h 1917063"/>
              <a:gd name="connsiteX39" fmla="*/ 283974 w 1230624"/>
              <a:gd name="connsiteY39" fmla="*/ 716899 h 1917063"/>
              <a:gd name="connsiteX40" fmla="*/ 99284 w 1230624"/>
              <a:gd name="connsiteY40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31649 w 1230624"/>
              <a:gd name="connsiteY22" fmla="*/ 1840852 h 1917063"/>
              <a:gd name="connsiteX23" fmla="*/ 686405 w 1230624"/>
              <a:gd name="connsiteY23" fmla="*/ 1890858 h 1917063"/>
              <a:gd name="connsiteX24" fmla="*/ 662593 w 1230624"/>
              <a:gd name="connsiteY24" fmla="*/ 1895619 h 1917063"/>
              <a:gd name="connsiteX25" fmla="*/ 614968 w 1230624"/>
              <a:gd name="connsiteY25" fmla="*/ 1917051 h 1917063"/>
              <a:gd name="connsiteX26" fmla="*/ 576868 w 1230624"/>
              <a:gd name="connsiteY26" fmla="*/ 1900382 h 1917063"/>
              <a:gd name="connsiteX27" fmla="*/ 560199 w 1230624"/>
              <a:gd name="connsiteY27" fmla="*/ 1871807 h 1917063"/>
              <a:gd name="connsiteX28" fmla="*/ 509760 w 1230624"/>
              <a:gd name="connsiteY28" fmla="*/ 1875229 h 1917063"/>
              <a:gd name="connsiteX29" fmla="*/ 500668 w 1230624"/>
              <a:gd name="connsiteY29" fmla="*/ 1869426 h 1917063"/>
              <a:gd name="connsiteX30" fmla="*/ 519718 w 1230624"/>
              <a:gd name="connsiteY30" fmla="*/ 1762269 h 1917063"/>
              <a:gd name="connsiteX31" fmla="*/ 536386 w 1230624"/>
              <a:gd name="connsiteY31" fmla="*/ 1740838 h 1917063"/>
              <a:gd name="connsiteX32" fmla="*/ 550674 w 1230624"/>
              <a:gd name="connsiteY32" fmla="*/ 1681307 h 1917063"/>
              <a:gd name="connsiteX33" fmla="*/ 507811 w 1230624"/>
              <a:gd name="connsiteY33" fmla="*/ 1555100 h 1917063"/>
              <a:gd name="connsiteX34" fmla="*/ 379224 w 1230624"/>
              <a:gd name="connsiteY34" fmla="*/ 1505094 h 1917063"/>
              <a:gd name="connsiteX35" fmla="*/ 362555 w 1230624"/>
              <a:gd name="connsiteY35" fmla="*/ 1433657 h 1917063"/>
              <a:gd name="connsiteX36" fmla="*/ 288736 w 1230624"/>
              <a:gd name="connsiteY36" fmla="*/ 1364601 h 1917063"/>
              <a:gd name="connsiteX37" fmla="*/ 212536 w 1230624"/>
              <a:gd name="connsiteY37" fmla="*/ 1326501 h 1917063"/>
              <a:gd name="connsiteX38" fmla="*/ 214918 w 1230624"/>
              <a:gd name="connsiteY38" fmla="*/ 1281255 h 1917063"/>
              <a:gd name="connsiteX39" fmla="*/ 24416 w 1230624"/>
              <a:gd name="connsiteY39" fmla="*/ 1264586 h 1917063"/>
              <a:gd name="connsiteX40" fmla="*/ 283974 w 1230624"/>
              <a:gd name="connsiteY40" fmla="*/ 716899 h 1917063"/>
              <a:gd name="connsiteX41" fmla="*/ 99284 w 1230624"/>
              <a:gd name="connsiteY41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50674 w 1230624"/>
              <a:gd name="connsiteY33" fmla="*/ 1681307 h 1917063"/>
              <a:gd name="connsiteX34" fmla="*/ 507811 w 1230624"/>
              <a:gd name="connsiteY34" fmla="*/ 1555100 h 1917063"/>
              <a:gd name="connsiteX35" fmla="*/ 379224 w 1230624"/>
              <a:gd name="connsiteY35" fmla="*/ 1505094 h 1917063"/>
              <a:gd name="connsiteX36" fmla="*/ 362555 w 1230624"/>
              <a:gd name="connsiteY36" fmla="*/ 1433657 h 1917063"/>
              <a:gd name="connsiteX37" fmla="*/ 288736 w 1230624"/>
              <a:gd name="connsiteY37" fmla="*/ 1364601 h 1917063"/>
              <a:gd name="connsiteX38" fmla="*/ 212536 w 1230624"/>
              <a:gd name="connsiteY38" fmla="*/ 1326501 h 1917063"/>
              <a:gd name="connsiteX39" fmla="*/ 214918 w 1230624"/>
              <a:gd name="connsiteY39" fmla="*/ 1281255 h 1917063"/>
              <a:gd name="connsiteX40" fmla="*/ 24416 w 1230624"/>
              <a:gd name="connsiteY40" fmla="*/ 1264586 h 1917063"/>
              <a:gd name="connsiteX41" fmla="*/ 283974 w 1230624"/>
              <a:gd name="connsiteY41" fmla="*/ 716899 h 1917063"/>
              <a:gd name="connsiteX42" fmla="*/ 99284 w 1230624"/>
              <a:gd name="connsiteY42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50674 w 1230624"/>
              <a:gd name="connsiteY33" fmla="*/ 1681307 h 1917063"/>
              <a:gd name="connsiteX34" fmla="*/ 519718 w 1230624"/>
              <a:gd name="connsiteY34" fmla="*/ 1631302 h 1917063"/>
              <a:gd name="connsiteX35" fmla="*/ 507811 w 1230624"/>
              <a:gd name="connsiteY35" fmla="*/ 1555100 h 1917063"/>
              <a:gd name="connsiteX36" fmla="*/ 379224 w 1230624"/>
              <a:gd name="connsiteY36" fmla="*/ 1505094 h 1917063"/>
              <a:gd name="connsiteX37" fmla="*/ 362555 w 1230624"/>
              <a:gd name="connsiteY37" fmla="*/ 1433657 h 1917063"/>
              <a:gd name="connsiteX38" fmla="*/ 288736 w 1230624"/>
              <a:gd name="connsiteY38" fmla="*/ 1364601 h 1917063"/>
              <a:gd name="connsiteX39" fmla="*/ 212536 w 1230624"/>
              <a:gd name="connsiteY39" fmla="*/ 1326501 h 1917063"/>
              <a:gd name="connsiteX40" fmla="*/ 214918 w 1230624"/>
              <a:gd name="connsiteY40" fmla="*/ 1281255 h 1917063"/>
              <a:gd name="connsiteX41" fmla="*/ 24416 w 1230624"/>
              <a:gd name="connsiteY41" fmla="*/ 1264586 h 1917063"/>
              <a:gd name="connsiteX42" fmla="*/ 283974 w 1230624"/>
              <a:gd name="connsiteY42" fmla="*/ 716899 h 1917063"/>
              <a:gd name="connsiteX43" fmla="*/ 99284 w 1230624"/>
              <a:gd name="connsiteY43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26861 w 1230624"/>
              <a:gd name="connsiteY33" fmla="*/ 1695595 h 1917063"/>
              <a:gd name="connsiteX34" fmla="*/ 550674 w 1230624"/>
              <a:gd name="connsiteY34" fmla="*/ 1681307 h 1917063"/>
              <a:gd name="connsiteX35" fmla="*/ 519718 w 1230624"/>
              <a:gd name="connsiteY35" fmla="*/ 1631302 h 1917063"/>
              <a:gd name="connsiteX36" fmla="*/ 507811 w 1230624"/>
              <a:gd name="connsiteY36" fmla="*/ 1555100 h 1917063"/>
              <a:gd name="connsiteX37" fmla="*/ 379224 w 1230624"/>
              <a:gd name="connsiteY37" fmla="*/ 1505094 h 1917063"/>
              <a:gd name="connsiteX38" fmla="*/ 362555 w 1230624"/>
              <a:gd name="connsiteY38" fmla="*/ 1433657 h 1917063"/>
              <a:gd name="connsiteX39" fmla="*/ 288736 w 1230624"/>
              <a:gd name="connsiteY39" fmla="*/ 1364601 h 1917063"/>
              <a:gd name="connsiteX40" fmla="*/ 212536 w 1230624"/>
              <a:gd name="connsiteY40" fmla="*/ 1326501 h 1917063"/>
              <a:gd name="connsiteX41" fmla="*/ 214918 w 1230624"/>
              <a:gd name="connsiteY41" fmla="*/ 1281255 h 1917063"/>
              <a:gd name="connsiteX42" fmla="*/ 24416 w 1230624"/>
              <a:gd name="connsiteY42" fmla="*/ 1264586 h 1917063"/>
              <a:gd name="connsiteX43" fmla="*/ 283974 w 1230624"/>
              <a:gd name="connsiteY43" fmla="*/ 716899 h 1917063"/>
              <a:gd name="connsiteX44" fmla="*/ 99284 w 1230624"/>
              <a:gd name="connsiteY44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26861 w 1230624"/>
              <a:gd name="connsiteY33" fmla="*/ 1695595 h 1917063"/>
              <a:gd name="connsiteX34" fmla="*/ 550674 w 1230624"/>
              <a:gd name="connsiteY34" fmla="*/ 1681307 h 1917063"/>
              <a:gd name="connsiteX35" fmla="*/ 531624 w 1230624"/>
              <a:gd name="connsiteY35" fmla="*/ 1667020 h 1917063"/>
              <a:gd name="connsiteX36" fmla="*/ 519718 w 1230624"/>
              <a:gd name="connsiteY36" fmla="*/ 1631302 h 1917063"/>
              <a:gd name="connsiteX37" fmla="*/ 507811 w 1230624"/>
              <a:gd name="connsiteY37" fmla="*/ 1555100 h 1917063"/>
              <a:gd name="connsiteX38" fmla="*/ 379224 w 1230624"/>
              <a:gd name="connsiteY38" fmla="*/ 1505094 h 1917063"/>
              <a:gd name="connsiteX39" fmla="*/ 362555 w 1230624"/>
              <a:gd name="connsiteY39" fmla="*/ 1433657 h 1917063"/>
              <a:gd name="connsiteX40" fmla="*/ 288736 w 1230624"/>
              <a:gd name="connsiteY40" fmla="*/ 1364601 h 1917063"/>
              <a:gd name="connsiteX41" fmla="*/ 212536 w 1230624"/>
              <a:gd name="connsiteY41" fmla="*/ 1326501 h 1917063"/>
              <a:gd name="connsiteX42" fmla="*/ 214918 w 1230624"/>
              <a:gd name="connsiteY42" fmla="*/ 1281255 h 1917063"/>
              <a:gd name="connsiteX43" fmla="*/ 24416 w 1230624"/>
              <a:gd name="connsiteY43" fmla="*/ 1264586 h 1917063"/>
              <a:gd name="connsiteX44" fmla="*/ 283974 w 1230624"/>
              <a:gd name="connsiteY44" fmla="*/ 716899 h 1917063"/>
              <a:gd name="connsiteX45" fmla="*/ 99284 w 1230624"/>
              <a:gd name="connsiteY45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17336 w 1230624"/>
              <a:gd name="connsiteY29" fmla="*/ 1881333 h 1917063"/>
              <a:gd name="connsiteX30" fmla="*/ 509760 w 1230624"/>
              <a:gd name="connsiteY30" fmla="*/ 1875229 h 1917063"/>
              <a:gd name="connsiteX31" fmla="*/ 500668 w 1230624"/>
              <a:gd name="connsiteY31" fmla="*/ 1869426 h 1917063"/>
              <a:gd name="connsiteX32" fmla="*/ 519718 w 1230624"/>
              <a:gd name="connsiteY32" fmla="*/ 1762269 h 1917063"/>
              <a:gd name="connsiteX33" fmla="*/ 536386 w 1230624"/>
              <a:gd name="connsiteY33" fmla="*/ 1740838 h 1917063"/>
              <a:gd name="connsiteX34" fmla="*/ 526861 w 1230624"/>
              <a:gd name="connsiteY34" fmla="*/ 1695595 h 1917063"/>
              <a:gd name="connsiteX35" fmla="*/ 550674 w 1230624"/>
              <a:gd name="connsiteY35" fmla="*/ 1681307 h 1917063"/>
              <a:gd name="connsiteX36" fmla="*/ 531624 w 1230624"/>
              <a:gd name="connsiteY36" fmla="*/ 1667020 h 1917063"/>
              <a:gd name="connsiteX37" fmla="*/ 519718 w 1230624"/>
              <a:gd name="connsiteY37" fmla="*/ 1631302 h 1917063"/>
              <a:gd name="connsiteX38" fmla="*/ 507811 w 1230624"/>
              <a:gd name="connsiteY38" fmla="*/ 1555100 h 1917063"/>
              <a:gd name="connsiteX39" fmla="*/ 379224 w 1230624"/>
              <a:gd name="connsiteY39" fmla="*/ 1505094 h 1917063"/>
              <a:gd name="connsiteX40" fmla="*/ 362555 w 1230624"/>
              <a:gd name="connsiteY40" fmla="*/ 1433657 h 1917063"/>
              <a:gd name="connsiteX41" fmla="*/ 288736 w 1230624"/>
              <a:gd name="connsiteY41" fmla="*/ 1364601 h 1917063"/>
              <a:gd name="connsiteX42" fmla="*/ 212536 w 1230624"/>
              <a:gd name="connsiteY42" fmla="*/ 1326501 h 1917063"/>
              <a:gd name="connsiteX43" fmla="*/ 214918 w 1230624"/>
              <a:gd name="connsiteY43" fmla="*/ 1281255 h 1917063"/>
              <a:gd name="connsiteX44" fmla="*/ 24416 w 1230624"/>
              <a:gd name="connsiteY44" fmla="*/ 1264586 h 1917063"/>
              <a:gd name="connsiteX45" fmla="*/ 283974 w 1230624"/>
              <a:gd name="connsiteY45" fmla="*/ 716899 h 1917063"/>
              <a:gd name="connsiteX46" fmla="*/ 99284 w 1230624"/>
              <a:gd name="connsiteY46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776891 w 1230624"/>
              <a:gd name="connsiteY22" fmla="*/ 1764650 h 1917063"/>
              <a:gd name="connsiteX23" fmla="*/ 748318 w 1230624"/>
              <a:gd name="connsiteY23" fmla="*/ 1828945 h 1917063"/>
              <a:gd name="connsiteX24" fmla="*/ 731649 w 1230624"/>
              <a:gd name="connsiteY24" fmla="*/ 1840852 h 1917063"/>
              <a:gd name="connsiteX25" fmla="*/ 686405 w 1230624"/>
              <a:gd name="connsiteY25" fmla="*/ 1890858 h 1917063"/>
              <a:gd name="connsiteX26" fmla="*/ 662593 w 1230624"/>
              <a:gd name="connsiteY26" fmla="*/ 1895619 h 1917063"/>
              <a:gd name="connsiteX27" fmla="*/ 614968 w 1230624"/>
              <a:gd name="connsiteY27" fmla="*/ 1917051 h 1917063"/>
              <a:gd name="connsiteX28" fmla="*/ 576868 w 1230624"/>
              <a:gd name="connsiteY28" fmla="*/ 1900382 h 1917063"/>
              <a:gd name="connsiteX29" fmla="*/ 560199 w 1230624"/>
              <a:gd name="connsiteY29" fmla="*/ 1871807 h 1917063"/>
              <a:gd name="connsiteX30" fmla="*/ 517336 w 1230624"/>
              <a:gd name="connsiteY30" fmla="*/ 1881333 h 1917063"/>
              <a:gd name="connsiteX31" fmla="*/ 509760 w 1230624"/>
              <a:gd name="connsiteY31" fmla="*/ 1875229 h 1917063"/>
              <a:gd name="connsiteX32" fmla="*/ 500668 w 1230624"/>
              <a:gd name="connsiteY32" fmla="*/ 1869426 h 1917063"/>
              <a:gd name="connsiteX33" fmla="*/ 519718 w 1230624"/>
              <a:gd name="connsiteY33" fmla="*/ 1762269 h 1917063"/>
              <a:gd name="connsiteX34" fmla="*/ 536386 w 1230624"/>
              <a:gd name="connsiteY34" fmla="*/ 1740838 h 1917063"/>
              <a:gd name="connsiteX35" fmla="*/ 526861 w 1230624"/>
              <a:gd name="connsiteY35" fmla="*/ 1695595 h 1917063"/>
              <a:gd name="connsiteX36" fmla="*/ 550674 w 1230624"/>
              <a:gd name="connsiteY36" fmla="*/ 1681307 h 1917063"/>
              <a:gd name="connsiteX37" fmla="*/ 531624 w 1230624"/>
              <a:gd name="connsiteY37" fmla="*/ 1667020 h 1917063"/>
              <a:gd name="connsiteX38" fmla="*/ 519718 w 1230624"/>
              <a:gd name="connsiteY38" fmla="*/ 1631302 h 1917063"/>
              <a:gd name="connsiteX39" fmla="*/ 507811 w 1230624"/>
              <a:gd name="connsiteY39" fmla="*/ 1555100 h 1917063"/>
              <a:gd name="connsiteX40" fmla="*/ 379224 w 1230624"/>
              <a:gd name="connsiteY40" fmla="*/ 1505094 h 1917063"/>
              <a:gd name="connsiteX41" fmla="*/ 362555 w 1230624"/>
              <a:gd name="connsiteY41" fmla="*/ 1433657 h 1917063"/>
              <a:gd name="connsiteX42" fmla="*/ 288736 w 1230624"/>
              <a:gd name="connsiteY42" fmla="*/ 1364601 h 1917063"/>
              <a:gd name="connsiteX43" fmla="*/ 212536 w 1230624"/>
              <a:gd name="connsiteY43" fmla="*/ 1326501 h 1917063"/>
              <a:gd name="connsiteX44" fmla="*/ 214918 w 1230624"/>
              <a:gd name="connsiteY44" fmla="*/ 1281255 h 1917063"/>
              <a:gd name="connsiteX45" fmla="*/ 24416 w 1230624"/>
              <a:gd name="connsiteY45" fmla="*/ 1264586 h 1917063"/>
              <a:gd name="connsiteX46" fmla="*/ 283974 w 1230624"/>
              <a:gd name="connsiteY46" fmla="*/ 716899 h 1917063"/>
              <a:gd name="connsiteX47" fmla="*/ 99284 w 1230624"/>
              <a:gd name="connsiteY47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822136 w 1230624"/>
              <a:gd name="connsiteY22" fmla="*/ 1757508 h 1917063"/>
              <a:gd name="connsiteX23" fmla="*/ 776891 w 1230624"/>
              <a:gd name="connsiteY23" fmla="*/ 1764650 h 1917063"/>
              <a:gd name="connsiteX24" fmla="*/ 748318 w 1230624"/>
              <a:gd name="connsiteY24" fmla="*/ 1828945 h 1917063"/>
              <a:gd name="connsiteX25" fmla="*/ 731649 w 1230624"/>
              <a:gd name="connsiteY25" fmla="*/ 1840852 h 1917063"/>
              <a:gd name="connsiteX26" fmla="*/ 686405 w 1230624"/>
              <a:gd name="connsiteY26" fmla="*/ 1890858 h 1917063"/>
              <a:gd name="connsiteX27" fmla="*/ 662593 w 1230624"/>
              <a:gd name="connsiteY27" fmla="*/ 1895619 h 1917063"/>
              <a:gd name="connsiteX28" fmla="*/ 614968 w 1230624"/>
              <a:gd name="connsiteY28" fmla="*/ 1917051 h 1917063"/>
              <a:gd name="connsiteX29" fmla="*/ 576868 w 1230624"/>
              <a:gd name="connsiteY29" fmla="*/ 1900382 h 1917063"/>
              <a:gd name="connsiteX30" fmla="*/ 560199 w 1230624"/>
              <a:gd name="connsiteY30" fmla="*/ 1871807 h 1917063"/>
              <a:gd name="connsiteX31" fmla="*/ 517336 w 1230624"/>
              <a:gd name="connsiteY31" fmla="*/ 1881333 h 1917063"/>
              <a:gd name="connsiteX32" fmla="*/ 509760 w 1230624"/>
              <a:gd name="connsiteY32" fmla="*/ 1875229 h 1917063"/>
              <a:gd name="connsiteX33" fmla="*/ 500668 w 1230624"/>
              <a:gd name="connsiteY33" fmla="*/ 1869426 h 1917063"/>
              <a:gd name="connsiteX34" fmla="*/ 519718 w 1230624"/>
              <a:gd name="connsiteY34" fmla="*/ 1762269 h 1917063"/>
              <a:gd name="connsiteX35" fmla="*/ 536386 w 1230624"/>
              <a:gd name="connsiteY35" fmla="*/ 1740838 h 1917063"/>
              <a:gd name="connsiteX36" fmla="*/ 526861 w 1230624"/>
              <a:gd name="connsiteY36" fmla="*/ 1695595 h 1917063"/>
              <a:gd name="connsiteX37" fmla="*/ 550674 w 1230624"/>
              <a:gd name="connsiteY37" fmla="*/ 1681307 h 1917063"/>
              <a:gd name="connsiteX38" fmla="*/ 531624 w 1230624"/>
              <a:gd name="connsiteY38" fmla="*/ 1667020 h 1917063"/>
              <a:gd name="connsiteX39" fmla="*/ 519718 w 1230624"/>
              <a:gd name="connsiteY39" fmla="*/ 1631302 h 1917063"/>
              <a:gd name="connsiteX40" fmla="*/ 507811 w 1230624"/>
              <a:gd name="connsiteY40" fmla="*/ 1555100 h 1917063"/>
              <a:gd name="connsiteX41" fmla="*/ 379224 w 1230624"/>
              <a:gd name="connsiteY41" fmla="*/ 1505094 h 1917063"/>
              <a:gd name="connsiteX42" fmla="*/ 362555 w 1230624"/>
              <a:gd name="connsiteY42" fmla="*/ 1433657 h 1917063"/>
              <a:gd name="connsiteX43" fmla="*/ 288736 w 1230624"/>
              <a:gd name="connsiteY43" fmla="*/ 1364601 h 1917063"/>
              <a:gd name="connsiteX44" fmla="*/ 212536 w 1230624"/>
              <a:gd name="connsiteY44" fmla="*/ 1326501 h 1917063"/>
              <a:gd name="connsiteX45" fmla="*/ 214918 w 1230624"/>
              <a:gd name="connsiteY45" fmla="*/ 1281255 h 1917063"/>
              <a:gd name="connsiteX46" fmla="*/ 24416 w 1230624"/>
              <a:gd name="connsiteY46" fmla="*/ 1264586 h 1917063"/>
              <a:gd name="connsiteX47" fmla="*/ 283974 w 1230624"/>
              <a:gd name="connsiteY47" fmla="*/ 716899 h 1917063"/>
              <a:gd name="connsiteX48" fmla="*/ 99284 w 1230624"/>
              <a:gd name="connsiteY48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822136 w 1230624"/>
              <a:gd name="connsiteY22" fmla="*/ 1757508 h 1917063"/>
              <a:gd name="connsiteX23" fmla="*/ 776891 w 1230624"/>
              <a:gd name="connsiteY23" fmla="*/ 1764650 h 1917063"/>
              <a:gd name="connsiteX24" fmla="*/ 755461 w 1230624"/>
              <a:gd name="connsiteY24" fmla="*/ 1783702 h 1917063"/>
              <a:gd name="connsiteX25" fmla="*/ 748318 w 1230624"/>
              <a:gd name="connsiteY25" fmla="*/ 1828945 h 1917063"/>
              <a:gd name="connsiteX26" fmla="*/ 731649 w 1230624"/>
              <a:gd name="connsiteY26" fmla="*/ 1840852 h 1917063"/>
              <a:gd name="connsiteX27" fmla="*/ 686405 w 1230624"/>
              <a:gd name="connsiteY27" fmla="*/ 1890858 h 1917063"/>
              <a:gd name="connsiteX28" fmla="*/ 662593 w 1230624"/>
              <a:gd name="connsiteY28" fmla="*/ 1895619 h 1917063"/>
              <a:gd name="connsiteX29" fmla="*/ 614968 w 1230624"/>
              <a:gd name="connsiteY29" fmla="*/ 1917051 h 1917063"/>
              <a:gd name="connsiteX30" fmla="*/ 576868 w 1230624"/>
              <a:gd name="connsiteY30" fmla="*/ 1900382 h 1917063"/>
              <a:gd name="connsiteX31" fmla="*/ 560199 w 1230624"/>
              <a:gd name="connsiteY31" fmla="*/ 1871807 h 1917063"/>
              <a:gd name="connsiteX32" fmla="*/ 517336 w 1230624"/>
              <a:gd name="connsiteY32" fmla="*/ 1881333 h 1917063"/>
              <a:gd name="connsiteX33" fmla="*/ 509760 w 1230624"/>
              <a:gd name="connsiteY33" fmla="*/ 1875229 h 1917063"/>
              <a:gd name="connsiteX34" fmla="*/ 500668 w 1230624"/>
              <a:gd name="connsiteY34" fmla="*/ 1869426 h 1917063"/>
              <a:gd name="connsiteX35" fmla="*/ 519718 w 1230624"/>
              <a:gd name="connsiteY35" fmla="*/ 1762269 h 1917063"/>
              <a:gd name="connsiteX36" fmla="*/ 536386 w 1230624"/>
              <a:gd name="connsiteY36" fmla="*/ 1740838 h 1917063"/>
              <a:gd name="connsiteX37" fmla="*/ 526861 w 1230624"/>
              <a:gd name="connsiteY37" fmla="*/ 1695595 h 1917063"/>
              <a:gd name="connsiteX38" fmla="*/ 550674 w 1230624"/>
              <a:gd name="connsiteY38" fmla="*/ 1681307 h 1917063"/>
              <a:gd name="connsiteX39" fmla="*/ 531624 w 1230624"/>
              <a:gd name="connsiteY39" fmla="*/ 1667020 h 1917063"/>
              <a:gd name="connsiteX40" fmla="*/ 519718 w 1230624"/>
              <a:gd name="connsiteY40" fmla="*/ 1631302 h 1917063"/>
              <a:gd name="connsiteX41" fmla="*/ 507811 w 1230624"/>
              <a:gd name="connsiteY41" fmla="*/ 1555100 h 1917063"/>
              <a:gd name="connsiteX42" fmla="*/ 379224 w 1230624"/>
              <a:gd name="connsiteY42" fmla="*/ 1505094 h 1917063"/>
              <a:gd name="connsiteX43" fmla="*/ 362555 w 1230624"/>
              <a:gd name="connsiteY43" fmla="*/ 1433657 h 1917063"/>
              <a:gd name="connsiteX44" fmla="*/ 288736 w 1230624"/>
              <a:gd name="connsiteY44" fmla="*/ 1364601 h 1917063"/>
              <a:gd name="connsiteX45" fmla="*/ 212536 w 1230624"/>
              <a:gd name="connsiteY45" fmla="*/ 1326501 h 1917063"/>
              <a:gd name="connsiteX46" fmla="*/ 214918 w 1230624"/>
              <a:gd name="connsiteY46" fmla="*/ 1281255 h 1917063"/>
              <a:gd name="connsiteX47" fmla="*/ 24416 w 1230624"/>
              <a:gd name="connsiteY47" fmla="*/ 1264586 h 1917063"/>
              <a:gd name="connsiteX48" fmla="*/ 283974 w 1230624"/>
              <a:gd name="connsiteY48" fmla="*/ 716899 h 1917063"/>
              <a:gd name="connsiteX49" fmla="*/ 99284 w 1230624"/>
              <a:gd name="connsiteY4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07811 w 1230624"/>
              <a:gd name="connsiteY42" fmla="*/ 1555100 h 1917063"/>
              <a:gd name="connsiteX43" fmla="*/ 379224 w 1230624"/>
              <a:gd name="connsiteY43" fmla="*/ 1505094 h 1917063"/>
              <a:gd name="connsiteX44" fmla="*/ 362555 w 1230624"/>
              <a:gd name="connsiteY44" fmla="*/ 1433657 h 1917063"/>
              <a:gd name="connsiteX45" fmla="*/ 288736 w 1230624"/>
              <a:gd name="connsiteY45" fmla="*/ 1364601 h 1917063"/>
              <a:gd name="connsiteX46" fmla="*/ 212536 w 1230624"/>
              <a:gd name="connsiteY46" fmla="*/ 1326501 h 1917063"/>
              <a:gd name="connsiteX47" fmla="*/ 214918 w 1230624"/>
              <a:gd name="connsiteY47" fmla="*/ 1281255 h 1917063"/>
              <a:gd name="connsiteX48" fmla="*/ 24416 w 1230624"/>
              <a:gd name="connsiteY48" fmla="*/ 1264586 h 1917063"/>
              <a:gd name="connsiteX49" fmla="*/ 283974 w 1230624"/>
              <a:gd name="connsiteY49" fmla="*/ 716899 h 1917063"/>
              <a:gd name="connsiteX50" fmla="*/ 99284 w 1230624"/>
              <a:gd name="connsiteY50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07811 w 1230624"/>
              <a:gd name="connsiteY42" fmla="*/ 1555100 h 1917063"/>
              <a:gd name="connsiteX43" fmla="*/ 457805 w 1230624"/>
              <a:gd name="connsiteY43" fmla="*/ 1557483 h 1917063"/>
              <a:gd name="connsiteX44" fmla="*/ 379224 w 1230624"/>
              <a:gd name="connsiteY44" fmla="*/ 1505094 h 1917063"/>
              <a:gd name="connsiteX45" fmla="*/ 362555 w 1230624"/>
              <a:gd name="connsiteY45" fmla="*/ 1433657 h 1917063"/>
              <a:gd name="connsiteX46" fmla="*/ 288736 w 1230624"/>
              <a:gd name="connsiteY46" fmla="*/ 1364601 h 1917063"/>
              <a:gd name="connsiteX47" fmla="*/ 212536 w 1230624"/>
              <a:gd name="connsiteY47" fmla="*/ 1326501 h 1917063"/>
              <a:gd name="connsiteX48" fmla="*/ 214918 w 1230624"/>
              <a:gd name="connsiteY48" fmla="*/ 1281255 h 1917063"/>
              <a:gd name="connsiteX49" fmla="*/ 24416 w 1230624"/>
              <a:gd name="connsiteY49" fmla="*/ 1264586 h 1917063"/>
              <a:gd name="connsiteX50" fmla="*/ 283974 w 1230624"/>
              <a:gd name="connsiteY50" fmla="*/ 716899 h 1917063"/>
              <a:gd name="connsiteX51" fmla="*/ 99284 w 1230624"/>
              <a:gd name="connsiteY51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2555 w 1230624"/>
              <a:gd name="connsiteY46" fmla="*/ 1433657 h 1917063"/>
              <a:gd name="connsiteX47" fmla="*/ 288736 w 1230624"/>
              <a:gd name="connsiteY47" fmla="*/ 1364601 h 1917063"/>
              <a:gd name="connsiteX48" fmla="*/ 212536 w 1230624"/>
              <a:gd name="connsiteY48" fmla="*/ 1326501 h 1917063"/>
              <a:gd name="connsiteX49" fmla="*/ 214918 w 1230624"/>
              <a:gd name="connsiteY49" fmla="*/ 1281255 h 1917063"/>
              <a:gd name="connsiteX50" fmla="*/ 24416 w 1230624"/>
              <a:gd name="connsiteY50" fmla="*/ 1264586 h 1917063"/>
              <a:gd name="connsiteX51" fmla="*/ 283974 w 1230624"/>
              <a:gd name="connsiteY51" fmla="*/ 716899 h 1917063"/>
              <a:gd name="connsiteX52" fmla="*/ 99284 w 1230624"/>
              <a:gd name="connsiteY52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283974 w 1230624"/>
              <a:gd name="connsiteY52" fmla="*/ 716899 h 1917063"/>
              <a:gd name="connsiteX53" fmla="*/ 99284 w 1230624"/>
              <a:gd name="connsiteY53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143480 w 1230624"/>
              <a:gd name="connsiteY52" fmla="*/ 1009795 h 1917063"/>
              <a:gd name="connsiteX53" fmla="*/ 283974 w 1230624"/>
              <a:gd name="connsiteY53" fmla="*/ 716899 h 1917063"/>
              <a:gd name="connsiteX54" fmla="*/ 99284 w 1230624"/>
              <a:gd name="connsiteY54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88711 w 1230624"/>
              <a:gd name="connsiteY52" fmla="*/ 1064564 h 1917063"/>
              <a:gd name="connsiteX53" fmla="*/ 143480 w 1230624"/>
              <a:gd name="connsiteY53" fmla="*/ 1009795 h 1917063"/>
              <a:gd name="connsiteX54" fmla="*/ 283974 w 1230624"/>
              <a:gd name="connsiteY54" fmla="*/ 716899 h 1917063"/>
              <a:gd name="connsiteX55" fmla="*/ 99284 w 1230624"/>
              <a:gd name="connsiteY55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31561 w 1230624"/>
              <a:gd name="connsiteY52" fmla="*/ 1152670 h 1917063"/>
              <a:gd name="connsiteX53" fmla="*/ 88711 w 1230624"/>
              <a:gd name="connsiteY53" fmla="*/ 1064564 h 1917063"/>
              <a:gd name="connsiteX54" fmla="*/ 143480 w 1230624"/>
              <a:gd name="connsiteY54" fmla="*/ 1009795 h 1917063"/>
              <a:gd name="connsiteX55" fmla="*/ 283974 w 1230624"/>
              <a:gd name="connsiteY55" fmla="*/ 716899 h 1917063"/>
              <a:gd name="connsiteX56" fmla="*/ 99284 w 1230624"/>
              <a:gd name="connsiteY56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6818 w 1230624"/>
              <a:gd name="connsiteY51" fmla="*/ 1345552 h 1917063"/>
              <a:gd name="connsiteX52" fmla="*/ 24416 w 1230624"/>
              <a:gd name="connsiteY52" fmla="*/ 1264586 h 1917063"/>
              <a:gd name="connsiteX53" fmla="*/ 31561 w 1230624"/>
              <a:gd name="connsiteY53" fmla="*/ 1152670 h 1917063"/>
              <a:gd name="connsiteX54" fmla="*/ 88711 w 1230624"/>
              <a:gd name="connsiteY54" fmla="*/ 1064564 h 1917063"/>
              <a:gd name="connsiteX55" fmla="*/ 143480 w 1230624"/>
              <a:gd name="connsiteY55" fmla="*/ 1009795 h 1917063"/>
              <a:gd name="connsiteX56" fmla="*/ 283974 w 1230624"/>
              <a:gd name="connsiteY56" fmla="*/ 716899 h 1917063"/>
              <a:gd name="connsiteX57" fmla="*/ 99284 w 1230624"/>
              <a:gd name="connsiteY57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24416 w 1230624"/>
              <a:gd name="connsiteY53" fmla="*/ 1264586 h 1917063"/>
              <a:gd name="connsiteX54" fmla="*/ 31561 w 1230624"/>
              <a:gd name="connsiteY54" fmla="*/ 1152670 h 1917063"/>
              <a:gd name="connsiteX55" fmla="*/ 88711 w 1230624"/>
              <a:gd name="connsiteY55" fmla="*/ 1064564 h 1917063"/>
              <a:gd name="connsiteX56" fmla="*/ 143480 w 1230624"/>
              <a:gd name="connsiteY56" fmla="*/ 1009795 h 1917063"/>
              <a:gd name="connsiteX57" fmla="*/ 283974 w 1230624"/>
              <a:gd name="connsiteY57" fmla="*/ 716899 h 1917063"/>
              <a:gd name="connsiteX58" fmla="*/ 99284 w 1230624"/>
              <a:gd name="connsiteY58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24416 w 1230624"/>
              <a:gd name="connsiteY54" fmla="*/ 1264586 h 1917063"/>
              <a:gd name="connsiteX55" fmla="*/ 31561 w 1230624"/>
              <a:gd name="connsiteY55" fmla="*/ 1152670 h 1917063"/>
              <a:gd name="connsiteX56" fmla="*/ 88711 w 1230624"/>
              <a:gd name="connsiteY56" fmla="*/ 1064564 h 1917063"/>
              <a:gd name="connsiteX57" fmla="*/ 143480 w 1230624"/>
              <a:gd name="connsiteY57" fmla="*/ 1009795 h 1917063"/>
              <a:gd name="connsiteX58" fmla="*/ 283974 w 1230624"/>
              <a:gd name="connsiteY58" fmla="*/ 716899 h 1917063"/>
              <a:gd name="connsiteX59" fmla="*/ 99284 w 1230624"/>
              <a:gd name="connsiteY5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7747 w 1230624"/>
              <a:gd name="connsiteY54" fmla="*/ 1293161 h 1917063"/>
              <a:gd name="connsiteX55" fmla="*/ 31561 w 1230624"/>
              <a:gd name="connsiteY55" fmla="*/ 1152670 h 1917063"/>
              <a:gd name="connsiteX56" fmla="*/ 88711 w 1230624"/>
              <a:gd name="connsiteY56" fmla="*/ 1064564 h 1917063"/>
              <a:gd name="connsiteX57" fmla="*/ 143480 w 1230624"/>
              <a:gd name="connsiteY57" fmla="*/ 1009795 h 1917063"/>
              <a:gd name="connsiteX58" fmla="*/ 283974 w 1230624"/>
              <a:gd name="connsiteY58" fmla="*/ 716899 h 1917063"/>
              <a:gd name="connsiteX59" fmla="*/ 99284 w 1230624"/>
              <a:gd name="connsiteY5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41086 w 1230624"/>
              <a:gd name="connsiteY54" fmla="*/ 1295545 h 1917063"/>
              <a:gd name="connsiteX55" fmla="*/ 7747 w 1230624"/>
              <a:gd name="connsiteY55" fmla="*/ 1293161 h 1917063"/>
              <a:gd name="connsiteX56" fmla="*/ 31561 w 1230624"/>
              <a:gd name="connsiteY56" fmla="*/ 1152670 h 1917063"/>
              <a:gd name="connsiteX57" fmla="*/ 88711 w 1230624"/>
              <a:gd name="connsiteY57" fmla="*/ 1064564 h 1917063"/>
              <a:gd name="connsiteX58" fmla="*/ 143480 w 1230624"/>
              <a:gd name="connsiteY58" fmla="*/ 1009795 h 1917063"/>
              <a:gd name="connsiteX59" fmla="*/ 283974 w 1230624"/>
              <a:gd name="connsiteY59" fmla="*/ 716899 h 1917063"/>
              <a:gd name="connsiteX60" fmla="*/ 99284 w 1230624"/>
              <a:gd name="connsiteY60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79631 w 1233437"/>
              <a:gd name="connsiteY52" fmla="*/ 1345552 h 1917063"/>
              <a:gd name="connsiteX53" fmla="*/ 141531 w 1233437"/>
              <a:gd name="connsiteY53" fmla="*/ 1316977 h 1917063"/>
              <a:gd name="connsiteX54" fmla="*/ 43899 w 1233437"/>
              <a:gd name="connsiteY54" fmla="*/ 1295545 h 1917063"/>
              <a:gd name="connsiteX55" fmla="*/ 10560 w 1233437"/>
              <a:gd name="connsiteY55" fmla="*/ 1293161 h 1917063"/>
              <a:gd name="connsiteX56" fmla="*/ 1037 w 1233437"/>
              <a:gd name="connsiteY56" fmla="*/ 1240777 h 1917063"/>
              <a:gd name="connsiteX57" fmla="*/ 34374 w 1233437"/>
              <a:gd name="connsiteY57" fmla="*/ 1152670 h 1917063"/>
              <a:gd name="connsiteX58" fmla="*/ 91524 w 1233437"/>
              <a:gd name="connsiteY58" fmla="*/ 1064564 h 1917063"/>
              <a:gd name="connsiteX59" fmla="*/ 146293 w 1233437"/>
              <a:gd name="connsiteY59" fmla="*/ 1009795 h 1917063"/>
              <a:gd name="connsiteX60" fmla="*/ 286787 w 1233437"/>
              <a:gd name="connsiteY60" fmla="*/ 716899 h 1917063"/>
              <a:gd name="connsiteX61" fmla="*/ 102097 w 1233437"/>
              <a:gd name="connsiteY61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79631 w 1233437"/>
              <a:gd name="connsiteY52" fmla="*/ 1345552 h 1917063"/>
              <a:gd name="connsiteX53" fmla="*/ 141531 w 1233437"/>
              <a:gd name="connsiteY53" fmla="*/ 1316977 h 1917063"/>
              <a:gd name="connsiteX54" fmla="*/ 98669 w 1233437"/>
              <a:gd name="connsiteY54" fmla="*/ 1314595 h 1917063"/>
              <a:gd name="connsiteX55" fmla="*/ 43899 w 1233437"/>
              <a:gd name="connsiteY55" fmla="*/ 1295545 h 1917063"/>
              <a:gd name="connsiteX56" fmla="*/ 10560 w 1233437"/>
              <a:gd name="connsiteY56" fmla="*/ 1293161 h 1917063"/>
              <a:gd name="connsiteX57" fmla="*/ 1037 w 1233437"/>
              <a:gd name="connsiteY57" fmla="*/ 1240777 h 1917063"/>
              <a:gd name="connsiteX58" fmla="*/ 34374 w 1233437"/>
              <a:gd name="connsiteY58" fmla="*/ 1152670 h 1917063"/>
              <a:gd name="connsiteX59" fmla="*/ 91524 w 1233437"/>
              <a:gd name="connsiteY59" fmla="*/ 1064564 h 1917063"/>
              <a:gd name="connsiteX60" fmla="*/ 146293 w 1233437"/>
              <a:gd name="connsiteY60" fmla="*/ 1009795 h 1917063"/>
              <a:gd name="connsiteX61" fmla="*/ 286787 w 1233437"/>
              <a:gd name="connsiteY61" fmla="*/ 716899 h 1917063"/>
              <a:gd name="connsiteX62" fmla="*/ 102097 w 1233437"/>
              <a:gd name="connsiteY62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86775 w 1233437"/>
              <a:gd name="connsiteY52" fmla="*/ 1328883 h 1917063"/>
              <a:gd name="connsiteX53" fmla="*/ 179631 w 1233437"/>
              <a:gd name="connsiteY53" fmla="*/ 1345552 h 1917063"/>
              <a:gd name="connsiteX54" fmla="*/ 141531 w 1233437"/>
              <a:gd name="connsiteY54" fmla="*/ 1316977 h 1917063"/>
              <a:gd name="connsiteX55" fmla="*/ 98669 w 1233437"/>
              <a:gd name="connsiteY55" fmla="*/ 1314595 h 1917063"/>
              <a:gd name="connsiteX56" fmla="*/ 43899 w 1233437"/>
              <a:gd name="connsiteY56" fmla="*/ 1295545 h 1917063"/>
              <a:gd name="connsiteX57" fmla="*/ 10560 w 1233437"/>
              <a:gd name="connsiteY57" fmla="*/ 1293161 h 1917063"/>
              <a:gd name="connsiteX58" fmla="*/ 1037 w 1233437"/>
              <a:gd name="connsiteY58" fmla="*/ 1240777 h 1917063"/>
              <a:gd name="connsiteX59" fmla="*/ 34374 w 1233437"/>
              <a:gd name="connsiteY59" fmla="*/ 1152670 h 1917063"/>
              <a:gd name="connsiteX60" fmla="*/ 91524 w 1233437"/>
              <a:gd name="connsiteY60" fmla="*/ 1064564 h 1917063"/>
              <a:gd name="connsiteX61" fmla="*/ 146293 w 1233437"/>
              <a:gd name="connsiteY61" fmla="*/ 1009795 h 1917063"/>
              <a:gd name="connsiteX62" fmla="*/ 286787 w 1233437"/>
              <a:gd name="connsiteY62" fmla="*/ 716899 h 1917063"/>
              <a:gd name="connsiteX63" fmla="*/ 102097 w 1233437"/>
              <a:gd name="connsiteY63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48688 w 1233437"/>
              <a:gd name="connsiteY49" fmla="*/ 1336027 h 1917063"/>
              <a:gd name="connsiteX50" fmla="*/ 215349 w 1233437"/>
              <a:gd name="connsiteY50" fmla="*/ 1326501 h 1917063"/>
              <a:gd name="connsiteX51" fmla="*/ 217731 w 1233437"/>
              <a:gd name="connsiteY51" fmla="*/ 1281255 h 1917063"/>
              <a:gd name="connsiteX52" fmla="*/ 174868 w 1233437"/>
              <a:gd name="connsiteY52" fmla="*/ 1295545 h 1917063"/>
              <a:gd name="connsiteX53" fmla="*/ 186775 w 1233437"/>
              <a:gd name="connsiteY53" fmla="*/ 1328883 h 1917063"/>
              <a:gd name="connsiteX54" fmla="*/ 179631 w 1233437"/>
              <a:gd name="connsiteY54" fmla="*/ 1345552 h 1917063"/>
              <a:gd name="connsiteX55" fmla="*/ 141531 w 1233437"/>
              <a:gd name="connsiteY55" fmla="*/ 1316977 h 1917063"/>
              <a:gd name="connsiteX56" fmla="*/ 98669 w 1233437"/>
              <a:gd name="connsiteY56" fmla="*/ 1314595 h 1917063"/>
              <a:gd name="connsiteX57" fmla="*/ 43899 w 1233437"/>
              <a:gd name="connsiteY57" fmla="*/ 1295545 h 1917063"/>
              <a:gd name="connsiteX58" fmla="*/ 10560 w 1233437"/>
              <a:gd name="connsiteY58" fmla="*/ 1293161 h 1917063"/>
              <a:gd name="connsiteX59" fmla="*/ 1037 w 1233437"/>
              <a:gd name="connsiteY59" fmla="*/ 1240777 h 1917063"/>
              <a:gd name="connsiteX60" fmla="*/ 34374 w 1233437"/>
              <a:gd name="connsiteY60" fmla="*/ 1152670 h 1917063"/>
              <a:gd name="connsiteX61" fmla="*/ 91524 w 1233437"/>
              <a:gd name="connsiteY61" fmla="*/ 1064564 h 1917063"/>
              <a:gd name="connsiteX62" fmla="*/ 146293 w 1233437"/>
              <a:gd name="connsiteY62" fmla="*/ 1009795 h 1917063"/>
              <a:gd name="connsiteX63" fmla="*/ 286787 w 1233437"/>
              <a:gd name="connsiteY63" fmla="*/ 716899 h 1917063"/>
              <a:gd name="connsiteX64" fmla="*/ 102097 w 1233437"/>
              <a:gd name="connsiteY64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334413 w 1233437"/>
              <a:gd name="connsiteY48" fmla="*/ 1388414 h 1917063"/>
              <a:gd name="connsiteX49" fmla="*/ 291549 w 1233437"/>
              <a:gd name="connsiteY49" fmla="*/ 1364601 h 1917063"/>
              <a:gd name="connsiteX50" fmla="*/ 248688 w 1233437"/>
              <a:gd name="connsiteY50" fmla="*/ 1336027 h 1917063"/>
              <a:gd name="connsiteX51" fmla="*/ 215349 w 1233437"/>
              <a:gd name="connsiteY51" fmla="*/ 1326501 h 1917063"/>
              <a:gd name="connsiteX52" fmla="*/ 217731 w 1233437"/>
              <a:gd name="connsiteY52" fmla="*/ 1281255 h 1917063"/>
              <a:gd name="connsiteX53" fmla="*/ 174868 w 1233437"/>
              <a:gd name="connsiteY53" fmla="*/ 1295545 h 1917063"/>
              <a:gd name="connsiteX54" fmla="*/ 186775 w 1233437"/>
              <a:gd name="connsiteY54" fmla="*/ 1328883 h 1917063"/>
              <a:gd name="connsiteX55" fmla="*/ 179631 w 1233437"/>
              <a:gd name="connsiteY55" fmla="*/ 1345552 h 1917063"/>
              <a:gd name="connsiteX56" fmla="*/ 141531 w 1233437"/>
              <a:gd name="connsiteY56" fmla="*/ 1316977 h 1917063"/>
              <a:gd name="connsiteX57" fmla="*/ 98669 w 1233437"/>
              <a:gd name="connsiteY57" fmla="*/ 1314595 h 1917063"/>
              <a:gd name="connsiteX58" fmla="*/ 43899 w 1233437"/>
              <a:gd name="connsiteY58" fmla="*/ 1295545 h 1917063"/>
              <a:gd name="connsiteX59" fmla="*/ 10560 w 1233437"/>
              <a:gd name="connsiteY59" fmla="*/ 1293161 h 1917063"/>
              <a:gd name="connsiteX60" fmla="*/ 1037 w 1233437"/>
              <a:gd name="connsiteY60" fmla="*/ 1240777 h 1917063"/>
              <a:gd name="connsiteX61" fmla="*/ 34374 w 1233437"/>
              <a:gd name="connsiteY61" fmla="*/ 1152670 h 1917063"/>
              <a:gd name="connsiteX62" fmla="*/ 91524 w 1233437"/>
              <a:gd name="connsiteY62" fmla="*/ 1064564 h 1917063"/>
              <a:gd name="connsiteX63" fmla="*/ 146293 w 1233437"/>
              <a:gd name="connsiteY63" fmla="*/ 1009795 h 1917063"/>
              <a:gd name="connsiteX64" fmla="*/ 286787 w 1233437"/>
              <a:gd name="connsiteY64" fmla="*/ 716899 h 1917063"/>
              <a:gd name="connsiteX65" fmla="*/ 102097 w 1233437"/>
              <a:gd name="connsiteY65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86787 w 1233437"/>
              <a:gd name="connsiteY65" fmla="*/ 716899 h 1917063"/>
              <a:gd name="connsiteX66" fmla="*/ 102097 w 1233437"/>
              <a:gd name="connsiteY6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102097 w 1233437"/>
              <a:gd name="connsiteY67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196300 w 1233437"/>
              <a:gd name="connsiteY67" fmla="*/ 624033 h 1917063"/>
              <a:gd name="connsiteX68" fmla="*/ 102097 w 1233437"/>
              <a:gd name="connsiteY68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02097 w 1233437"/>
              <a:gd name="connsiteY69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02097 w 1233437"/>
              <a:gd name="connsiteY70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17719 w 1233437"/>
              <a:gd name="connsiteY70" fmla="*/ 338283 h 1917063"/>
              <a:gd name="connsiteX71" fmla="*/ 102097 w 1233437"/>
              <a:gd name="connsiteY71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48675 w 1233437"/>
              <a:gd name="connsiteY70" fmla="*/ 438295 h 1917063"/>
              <a:gd name="connsiteX71" fmla="*/ 117719 w 1233437"/>
              <a:gd name="connsiteY71" fmla="*/ 338283 h 1917063"/>
              <a:gd name="connsiteX72" fmla="*/ 102097 w 1233437"/>
              <a:gd name="connsiteY72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79632 w 1233437"/>
              <a:gd name="connsiteY69" fmla="*/ 543070 h 1917063"/>
              <a:gd name="connsiteX70" fmla="*/ 186775 w 1233437"/>
              <a:gd name="connsiteY70" fmla="*/ 476395 h 1917063"/>
              <a:gd name="connsiteX71" fmla="*/ 148675 w 1233437"/>
              <a:gd name="connsiteY71" fmla="*/ 438295 h 1917063"/>
              <a:gd name="connsiteX72" fmla="*/ 117719 w 1233437"/>
              <a:gd name="connsiteY72" fmla="*/ 338283 h 1917063"/>
              <a:gd name="connsiteX73" fmla="*/ 102097 w 1233437"/>
              <a:gd name="connsiteY73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153438 w 1233437"/>
              <a:gd name="connsiteY65" fmla="*/ 974077 h 1917063"/>
              <a:gd name="connsiteX66" fmla="*/ 262975 w 1233437"/>
              <a:gd name="connsiteY66" fmla="*/ 855014 h 1917063"/>
              <a:gd name="connsiteX67" fmla="*/ 286787 w 1233437"/>
              <a:gd name="connsiteY67" fmla="*/ 716899 h 1917063"/>
              <a:gd name="connsiteX68" fmla="*/ 282025 w 1233437"/>
              <a:gd name="connsiteY68" fmla="*/ 635939 h 1917063"/>
              <a:gd name="connsiteX69" fmla="*/ 196300 w 1233437"/>
              <a:gd name="connsiteY69" fmla="*/ 624033 h 1917063"/>
              <a:gd name="connsiteX70" fmla="*/ 179632 w 1233437"/>
              <a:gd name="connsiteY70" fmla="*/ 543070 h 1917063"/>
              <a:gd name="connsiteX71" fmla="*/ 186775 w 1233437"/>
              <a:gd name="connsiteY71" fmla="*/ 476395 h 1917063"/>
              <a:gd name="connsiteX72" fmla="*/ 148675 w 1233437"/>
              <a:gd name="connsiteY72" fmla="*/ 438295 h 1917063"/>
              <a:gd name="connsiteX73" fmla="*/ 117719 w 1233437"/>
              <a:gd name="connsiteY73" fmla="*/ 338283 h 1917063"/>
              <a:gd name="connsiteX74" fmla="*/ 102097 w 1233437"/>
              <a:gd name="connsiteY74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08194 w 1233437"/>
              <a:gd name="connsiteY64" fmla="*/ 1019320 h 1917063"/>
              <a:gd name="connsiteX65" fmla="*/ 146293 w 1233437"/>
              <a:gd name="connsiteY65" fmla="*/ 1009795 h 1917063"/>
              <a:gd name="connsiteX66" fmla="*/ 153438 w 1233437"/>
              <a:gd name="connsiteY66" fmla="*/ 974077 h 1917063"/>
              <a:gd name="connsiteX67" fmla="*/ 262975 w 1233437"/>
              <a:gd name="connsiteY67" fmla="*/ 855014 h 1917063"/>
              <a:gd name="connsiteX68" fmla="*/ 286787 w 1233437"/>
              <a:gd name="connsiteY68" fmla="*/ 716899 h 1917063"/>
              <a:gd name="connsiteX69" fmla="*/ 282025 w 1233437"/>
              <a:gd name="connsiteY69" fmla="*/ 635939 h 1917063"/>
              <a:gd name="connsiteX70" fmla="*/ 196300 w 1233437"/>
              <a:gd name="connsiteY70" fmla="*/ 624033 h 1917063"/>
              <a:gd name="connsiteX71" fmla="*/ 179632 w 1233437"/>
              <a:gd name="connsiteY71" fmla="*/ 543070 h 1917063"/>
              <a:gd name="connsiteX72" fmla="*/ 186775 w 1233437"/>
              <a:gd name="connsiteY72" fmla="*/ 476395 h 1917063"/>
              <a:gd name="connsiteX73" fmla="*/ 148675 w 1233437"/>
              <a:gd name="connsiteY73" fmla="*/ 438295 h 1917063"/>
              <a:gd name="connsiteX74" fmla="*/ 117719 w 1233437"/>
              <a:gd name="connsiteY74" fmla="*/ 338283 h 1917063"/>
              <a:gd name="connsiteX75" fmla="*/ 102097 w 1233437"/>
              <a:gd name="connsiteY75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72475 w 1233437"/>
              <a:gd name="connsiteY63" fmla="*/ 1107427 h 1917063"/>
              <a:gd name="connsiteX64" fmla="*/ 91524 w 1233437"/>
              <a:gd name="connsiteY64" fmla="*/ 1064564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72475 w 1233437"/>
              <a:gd name="connsiteY63" fmla="*/ 1107427 h 1917063"/>
              <a:gd name="connsiteX64" fmla="*/ 81999 w 1233437"/>
              <a:gd name="connsiteY64" fmla="*/ 1057420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60568 w 1233437"/>
              <a:gd name="connsiteY63" fmla="*/ 1105045 h 1917063"/>
              <a:gd name="connsiteX64" fmla="*/ 81999 w 1233437"/>
              <a:gd name="connsiteY64" fmla="*/ 1057420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958300 w 1225873"/>
              <a:gd name="connsiteY6" fmla="*/ 733570 h 1917063"/>
              <a:gd name="connsiteX7" fmla="*/ 1215943 w 1225873"/>
              <a:gd name="connsiteY7" fmla="*/ 1205867 h 1917063"/>
              <a:gd name="connsiteX8" fmla="*/ 1144037 w 1225873"/>
              <a:gd name="connsiteY8" fmla="*/ 1250300 h 1917063"/>
              <a:gd name="connsiteX9" fmla="*/ 1124987 w 1225873"/>
              <a:gd name="connsiteY9" fmla="*/ 1295543 h 1917063"/>
              <a:gd name="connsiteX10" fmla="*/ 1048787 w 1225873"/>
              <a:gd name="connsiteY10" fmla="*/ 1328881 h 1917063"/>
              <a:gd name="connsiteX11" fmla="*/ 1020212 w 1225873"/>
              <a:gd name="connsiteY11" fmla="*/ 1388412 h 1917063"/>
              <a:gd name="connsiteX12" fmla="*/ 1036881 w 1225873"/>
              <a:gd name="connsiteY12" fmla="*/ 1436037 h 1917063"/>
              <a:gd name="connsiteX13" fmla="*/ 984493 w 1225873"/>
              <a:gd name="connsiteY13" fmla="*/ 1474137 h 1917063"/>
              <a:gd name="connsiteX14" fmla="*/ 982112 w 1225873"/>
              <a:gd name="connsiteY14" fmla="*/ 1538431 h 1917063"/>
              <a:gd name="connsiteX15" fmla="*/ 946393 w 1225873"/>
              <a:gd name="connsiteY15" fmla="*/ 1555100 h 1917063"/>
              <a:gd name="connsiteX16" fmla="*/ 910674 w 1225873"/>
              <a:gd name="connsiteY16" fmla="*/ 1562243 h 1917063"/>
              <a:gd name="connsiteX17" fmla="*/ 910674 w 1225873"/>
              <a:gd name="connsiteY17" fmla="*/ 1626537 h 1917063"/>
              <a:gd name="connsiteX18" fmla="*/ 967824 w 1225873"/>
              <a:gd name="connsiteY18" fmla="*/ 1636062 h 1917063"/>
              <a:gd name="connsiteX19" fmla="*/ 1001162 w 1225873"/>
              <a:gd name="connsiteY19" fmla="*/ 1631300 h 1917063"/>
              <a:gd name="connsiteX20" fmla="*/ 1005922 w 1225873"/>
              <a:gd name="connsiteY20" fmla="*/ 1705119 h 1917063"/>
              <a:gd name="connsiteX21" fmla="*/ 982112 w 1225873"/>
              <a:gd name="connsiteY21" fmla="*/ 1726550 h 1917063"/>
              <a:gd name="connsiteX22" fmla="*/ 922581 w 1225873"/>
              <a:gd name="connsiteY22" fmla="*/ 1724170 h 1917063"/>
              <a:gd name="connsiteX23" fmla="*/ 870193 w 1225873"/>
              <a:gd name="connsiteY23" fmla="*/ 1733695 h 1917063"/>
              <a:gd name="connsiteX24" fmla="*/ 824949 w 1225873"/>
              <a:gd name="connsiteY24" fmla="*/ 1757508 h 1917063"/>
              <a:gd name="connsiteX25" fmla="*/ 779704 w 1225873"/>
              <a:gd name="connsiteY25" fmla="*/ 1764650 h 1917063"/>
              <a:gd name="connsiteX26" fmla="*/ 758274 w 1225873"/>
              <a:gd name="connsiteY26" fmla="*/ 1783702 h 1917063"/>
              <a:gd name="connsiteX27" fmla="*/ 751131 w 1225873"/>
              <a:gd name="connsiteY27" fmla="*/ 1828945 h 1917063"/>
              <a:gd name="connsiteX28" fmla="*/ 734462 w 1225873"/>
              <a:gd name="connsiteY28" fmla="*/ 1840852 h 1917063"/>
              <a:gd name="connsiteX29" fmla="*/ 689218 w 1225873"/>
              <a:gd name="connsiteY29" fmla="*/ 1890858 h 1917063"/>
              <a:gd name="connsiteX30" fmla="*/ 665406 w 1225873"/>
              <a:gd name="connsiteY30" fmla="*/ 1895619 h 1917063"/>
              <a:gd name="connsiteX31" fmla="*/ 617781 w 1225873"/>
              <a:gd name="connsiteY31" fmla="*/ 1917051 h 1917063"/>
              <a:gd name="connsiteX32" fmla="*/ 579681 w 1225873"/>
              <a:gd name="connsiteY32" fmla="*/ 1900382 h 1917063"/>
              <a:gd name="connsiteX33" fmla="*/ 563012 w 1225873"/>
              <a:gd name="connsiteY33" fmla="*/ 1871807 h 1917063"/>
              <a:gd name="connsiteX34" fmla="*/ 520149 w 1225873"/>
              <a:gd name="connsiteY34" fmla="*/ 1881333 h 1917063"/>
              <a:gd name="connsiteX35" fmla="*/ 512573 w 1225873"/>
              <a:gd name="connsiteY35" fmla="*/ 1875229 h 1917063"/>
              <a:gd name="connsiteX36" fmla="*/ 503481 w 1225873"/>
              <a:gd name="connsiteY36" fmla="*/ 1869426 h 1917063"/>
              <a:gd name="connsiteX37" fmla="*/ 522531 w 1225873"/>
              <a:gd name="connsiteY37" fmla="*/ 1762269 h 1917063"/>
              <a:gd name="connsiteX38" fmla="*/ 539199 w 1225873"/>
              <a:gd name="connsiteY38" fmla="*/ 1740838 h 1917063"/>
              <a:gd name="connsiteX39" fmla="*/ 529674 w 1225873"/>
              <a:gd name="connsiteY39" fmla="*/ 1695595 h 1917063"/>
              <a:gd name="connsiteX40" fmla="*/ 553487 w 1225873"/>
              <a:gd name="connsiteY40" fmla="*/ 1681307 h 1917063"/>
              <a:gd name="connsiteX41" fmla="*/ 534437 w 1225873"/>
              <a:gd name="connsiteY41" fmla="*/ 1667020 h 1917063"/>
              <a:gd name="connsiteX42" fmla="*/ 522531 w 1225873"/>
              <a:gd name="connsiteY42" fmla="*/ 1631302 h 1917063"/>
              <a:gd name="connsiteX43" fmla="*/ 513006 w 1225873"/>
              <a:gd name="connsiteY43" fmla="*/ 1586058 h 1917063"/>
              <a:gd name="connsiteX44" fmla="*/ 510624 w 1225873"/>
              <a:gd name="connsiteY44" fmla="*/ 1555100 h 1917063"/>
              <a:gd name="connsiteX45" fmla="*/ 460618 w 1225873"/>
              <a:gd name="connsiteY45" fmla="*/ 1557483 h 1917063"/>
              <a:gd name="connsiteX46" fmla="*/ 427282 w 1225873"/>
              <a:gd name="connsiteY46" fmla="*/ 1521764 h 1917063"/>
              <a:gd name="connsiteX47" fmla="*/ 382037 w 1225873"/>
              <a:gd name="connsiteY47" fmla="*/ 1505094 h 1917063"/>
              <a:gd name="connsiteX48" fmla="*/ 367749 w 1225873"/>
              <a:gd name="connsiteY48" fmla="*/ 1455089 h 1917063"/>
              <a:gd name="connsiteX49" fmla="*/ 365368 w 1225873"/>
              <a:gd name="connsiteY49" fmla="*/ 1433657 h 1917063"/>
              <a:gd name="connsiteX50" fmla="*/ 334413 w 1225873"/>
              <a:gd name="connsiteY50" fmla="*/ 1388414 h 1917063"/>
              <a:gd name="connsiteX51" fmla="*/ 291549 w 1225873"/>
              <a:gd name="connsiteY51" fmla="*/ 1364601 h 1917063"/>
              <a:gd name="connsiteX52" fmla="*/ 248688 w 1225873"/>
              <a:gd name="connsiteY52" fmla="*/ 1336027 h 1917063"/>
              <a:gd name="connsiteX53" fmla="*/ 215349 w 1225873"/>
              <a:gd name="connsiteY53" fmla="*/ 1326501 h 1917063"/>
              <a:gd name="connsiteX54" fmla="*/ 217731 w 1225873"/>
              <a:gd name="connsiteY54" fmla="*/ 1281255 h 1917063"/>
              <a:gd name="connsiteX55" fmla="*/ 174868 w 1225873"/>
              <a:gd name="connsiteY55" fmla="*/ 1295545 h 1917063"/>
              <a:gd name="connsiteX56" fmla="*/ 186775 w 1225873"/>
              <a:gd name="connsiteY56" fmla="*/ 1328883 h 1917063"/>
              <a:gd name="connsiteX57" fmla="*/ 179631 w 1225873"/>
              <a:gd name="connsiteY57" fmla="*/ 1345552 h 1917063"/>
              <a:gd name="connsiteX58" fmla="*/ 141531 w 1225873"/>
              <a:gd name="connsiteY58" fmla="*/ 1316977 h 1917063"/>
              <a:gd name="connsiteX59" fmla="*/ 98669 w 1225873"/>
              <a:gd name="connsiteY59" fmla="*/ 1314595 h 1917063"/>
              <a:gd name="connsiteX60" fmla="*/ 43899 w 1225873"/>
              <a:gd name="connsiteY60" fmla="*/ 1295545 h 1917063"/>
              <a:gd name="connsiteX61" fmla="*/ 10560 w 1225873"/>
              <a:gd name="connsiteY61" fmla="*/ 1293161 h 1917063"/>
              <a:gd name="connsiteX62" fmla="*/ 1037 w 1225873"/>
              <a:gd name="connsiteY62" fmla="*/ 1240777 h 1917063"/>
              <a:gd name="connsiteX63" fmla="*/ 34374 w 1225873"/>
              <a:gd name="connsiteY63" fmla="*/ 1152670 h 1917063"/>
              <a:gd name="connsiteX64" fmla="*/ 60568 w 1225873"/>
              <a:gd name="connsiteY64" fmla="*/ 1105045 h 1917063"/>
              <a:gd name="connsiteX65" fmla="*/ 81999 w 1225873"/>
              <a:gd name="connsiteY65" fmla="*/ 1057420 h 1917063"/>
              <a:gd name="connsiteX66" fmla="*/ 108194 w 1225873"/>
              <a:gd name="connsiteY66" fmla="*/ 1019320 h 1917063"/>
              <a:gd name="connsiteX67" fmla="*/ 146293 w 1225873"/>
              <a:gd name="connsiteY67" fmla="*/ 1009795 h 1917063"/>
              <a:gd name="connsiteX68" fmla="*/ 153438 w 1225873"/>
              <a:gd name="connsiteY68" fmla="*/ 974077 h 1917063"/>
              <a:gd name="connsiteX69" fmla="*/ 262975 w 1225873"/>
              <a:gd name="connsiteY69" fmla="*/ 855014 h 1917063"/>
              <a:gd name="connsiteX70" fmla="*/ 286787 w 1225873"/>
              <a:gd name="connsiteY70" fmla="*/ 716899 h 1917063"/>
              <a:gd name="connsiteX71" fmla="*/ 282025 w 1225873"/>
              <a:gd name="connsiteY71" fmla="*/ 635939 h 1917063"/>
              <a:gd name="connsiteX72" fmla="*/ 196300 w 1225873"/>
              <a:gd name="connsiteY72" fmla="*/ 624033 h 1917063"/>
              <a:gd name="connsiteX73" fmla="*/ 179632 w 1225873"/>
              <a:gd name="connsiteY73" fmla="*/ 543070 h 1917063"/>
              <a:gd name="connsiteX74" fmla="*/ 186775 w 1225873"/>
              <a:gd name="connsiteY74" fmla="*/ 476395 h 1917063"/>
              <a:gd name="connsiteX75" fmla="*/ 148675 w 1225873"/>
              <a:gd name="connsiteY75" fmla="*/ 438295 h 1917063"/>
              <a:gd name="connsiteX76" fmla="*/ 117719 w 1225873"/>
              <a:gd name="connsiteY76" fmla="*/ 338283 h 1917063"/>
              <a:gd name="connsiteX77" fmla="*/ 102097 w 1225873"/>
              <a:gd name="connsiteY77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903532 w 1225873"/>
              <a:gd name="connsiteY6" fmla="*/ 788339 h 1917063"/>
              <a:gd name="connsiteX7" fmla="*/ 958300 w 1225873"/>
              <a:gd name="connsiteY7" fmla="*/ 733570 h 1917063"/>
              <a:gd name="connsiteX8" fmla="*/ 1215943 w 1225873"/>
              <a:gd name="connsiteY8" fmla="*/ 1205867 h 1917063"/>
              <a:gd name="connsiteX9" fmla="*/ 1144037 w 1225873"/>
              <a:gd name="connsiteY9" fmla="*/ 1250300 h 1917063"/>
              <a:gd name="connsiteX10" fmla="*/ 1124987 w 1225873"/>
              <a:gd name="connsiteY10" fmla="*/ 1295543 h 1917063"/>
              <a:gd name="connsiteX11" fmla="*/ 1048787 w 1225873"/>
              <a:gd name="connsiteY11" fmla="*/ 1328881 h 1917063"/>
              <a:gd name="connsiteX12" fmla="*/ 1020212 w 1225873"/>
              <a:gd name="connsiteY12" fmla="*/ 1388412 h 1917063"/>
              <a:gd name="connsiteX13" fmla="*/ 1036881 w 1225873"/>
              <a:gd name="connsiteY13" fmla="*/ 1436037 h 1917063"/>
              <a:gd name="connsiteX14" fmla="*/ 984493 w 1225873"/>
              <a:gd name="connsiteY14" fmla="*/ 1474137 h 1917063"/>
              <a:gd name="connsiteX15" fmla="*/ 982112 w 1225873"/>
              <a:gd name="connsiteY15" fmla="*/ 1538431 h 1917063"/>
              <a:gd name="connsiteX16" fmla="*/ 946393 w 1225873"/>
              <a:gd name="connsiteY16" fmla="*/ 1555100 h 1917063"/>
              <a:gd name="connsiteX17" fmla="*/ 910674 w 1225873"/>
              <a:gd name="connsiteY17" fmla="*/ 1562243 h 1917063"/>
              <a:gd name="connsiteX18" fmla="*/ 910674 w 1225873"/>
              <a:gd name="connsiteY18" fmla="*/ 1626537 h 1917063"/>
              <a:gd name="connsiteX19" fmla="*/ 967824 w 1225873"/>
              <a:gd name="connsiteY19" fmla="*/ 1636062 h 1917063"/>
              <a:gd name="connsiteX20" fmla="*/ 1001162 w 1225873"/>
              <a:gd name="connsiteY20" fmla="*/ 1631300 h 1917063"/>
              <a:gd name="connsiteX21" fmla="*/ 1005922 w 1225873"/>
              <a:gd name="connsiteY21" fmla="*/ 1705119 h 1917063"/>
              <a:gd name="connsiteX22" fmla="*/ 982112 w 1225873"/>
              <a:gd name="connsiteY22" fmla="*/ 1726550 h 1917063"/>
              <a:gd name="connsiteX23" fmla="*/ 922581 w 1225873"/>
              <a:gd name="connsiteY23" fmla="*/ 1724170 h 1917063"/>
              <a:gd name="connsiteX24" fmla="*/ 870193 w 1225873"/>
              <a:gd name="connsiteY24" fmla="*/ 1733695 h 1917063"/>
              <a:gd name="connsiteX25" fmla="*/ 824949 w 1225873"/>
              <a:gd name="connsiteY25" fmla="*/ 1757508 h 1917063"/>
              <a:gd name="connsiteX26" fmla="*/ 779704 w 1225873"/>
              <a:gd name="connsiteY26" fmla="*/ 1764650 h 1917063"/>
              <a:gd name="connsiteX27" fmla="*/ 758274 w 1225873"/>
              <a:gd name="connsiteY27" fmla="*/ 1783702 h 1917063"/>
              <a:gd name="connsiteX28" fmla="*/ 751131 w 1225873"/>
              <a:gd name="connsiteY28" fmla="*/ 1828945 h 1917063"/>
              <a:gd name="connsiteX29" fmla="*/ 734462 w 1225873"/>
              <a:gd name="connsiteY29" fmla="*/ 1840852 h 1917063"/>
              <a:gd name="connsiteX30" fmla="*/ 689218 w 1225873"/>
              <a:gd name="connsiteY30" fmla="*/ 1890858 h 1917063"/>
              <a:gd name="connsiteX31" fmla="*/ 665406 w 1225873"/>
              <a:gd name="connsiteY31" fmla="*/ 1895619 h 1917063"/>
              <a:gd name="connsiteX32" fmla="*/ 617781 w 1225873"/>
              <a:gd name="connsiteY32" fmla="*/ 1917051 h 1917063"/>
              <a:gd name="connsiteX33" fmla="*/ 579681 w 1225873"/>
              <a:gd name="connsiteY33" fmla="*/ 1900382 h 1917063"/>
              <a:gd name="connsiteX34" fmla="*/ 563012 w 1225873"/>
              <a:gd name="connsiteY34" fmla="*/ 1871807 h 1917063"/>
              <a:gd name="connsiteX35" fmla="*/ 520149 w 1225873"/>
              <a:gd name="connsiteY35" fmla="*/ 1881333 h 1917063"/>
              <a:gd name="connsiteX36" fmla="*/ 512573 w 1225873"/>
              <a:gd name="connsiteY36" fmla="*/ 1875229 h 1917063"/>
              <a:gd name="connsiteX37" fmla="*/ 503481 w 1225873"/>
              <a:gd name="connsiteY37" fmla="*/ 1869426 h 1917063"/>
              <a:gd name="connsiteX38" fmla="*/ 522531 w 1225873"/>
              <a:gd name="connsiteY38" fmla="*/ 1762269 h 1917063"/>
              <a:gd name="connsiteX39" fmla="*/ 539199 w 1225873"/>
              <a:gd name="connsiteY39" fmla="*/ 1740838 h 1917063"/>
              <a:gd name="connsiteX40" fmla="*/ 529674 w 1225873"/>
              <a:gd name="connsiteY40" fmla="*/ 1695595 h 1917063"/>
              <a:gd name="connsiteX41" fmla="*/ 553487 w 1225873"/>
              <a:gd name="connsiteY41" fmla="*/ 1681307 h 1917063"/>
              <a:gd name="connsiteX42" fmla="*/ 534437 w 1225873"/>
              <a:gd name="connsiteY42" fmla="*/ 1667020 h 1917063"/>
              <a:gd name="connsiteX43" fmla="*/ 522531 w 1225873"/>
              <a:gd name="connsiteY43" fmla="*/ 1631302 h 1917063"/>
              <a:gd name="connsiteX44" fmla="*/ 513006 w 1225873"/>
              <a:gd name="connsiteY44" fmla="*/ 1586058 h 1917063"/>
              <a:gd name="connsiteX45" fmla="*/ 510624 w 1225873"/>
              <a:gd name="connsiteY45" fmla="*/ 1555100 h 1917063"/>
              <a:gd name="connsiteX46" fmla="*/ 460618 w 1225873"/>
              <a:gd name="connsiteY46" fmla="*/ 1557483 h 1917063"/>
              <a:gd name="connsiteX47" fmla="*/ 427282 w 1225873"/>
              <a:gd name="connsiteY47" fmla="*/ 1521764 h 1917063"/>
              <a:gd name="connsiteX48" fmla="*/ 382037 w 1225873"/>
              <a:gd name="connsiteY48" fmla="*/ 1505094 h 1917063"/>
              <a:gd name="connsiteX49" fmla="*/ 367749 w 1225873"/>
              <a:gd name="connsiteY49" fmla="*/ 1455089 h 1917063"/>
              <a:gd name="connsiteX50" fmla="*/ 365368 w 1225873"/>
              <a:gd name="connsiteY50" fmla="*/ 1433657 h 1917063"/>
              <a:gd name="connsiteX51" fmla="*/ 334413 w 1225873"/>
              <a:gd name="connsiteY51" fmla="*/ 1388414 h 1917063"/>
              <a:gd name="connsiteX52" fmla="*/ 291549 w 1225873"/>
              <a:gd name="connsiteY52" fmla="*/ 1364601 h 1917063"/>
              <a:gd name="connsiteX53" fmla="*/ 248688 w 1225873"/>
              <a:gd name="connsiteY53" fmla="*/ 1336027 h 1917063"/>
              <a:gd name="connsiteX54" fmla="*/ 215349 w 1225873"/>
              <a:gd name="connsiteY54" fmla="*/ 1326501 h 1917063"/>
              <a:gd name="connsiteX55" fmla="*/ 217731 w 1225873"/>
              <a:gd name="connsiteY55" fmla="*/ 1281255 h 1917063"/>
              <a:gd name="connsiteX56" fmla="*/ 174868 w 1225873"/>
              <a:gd name="connsiteY56" fmla="*/ 1295545 h 1917063"/>
              <a:gd name="connsiteX57" fmla="*/ 186775 w 1225873"/>
              <a:gd name="connsiteY57" fmla="*/ 1328883 h 1917063"/>
              <a:gd name="connsiteX58" fmla="*/ 179631 w 1225873"/>
              <a:gd name="connsiteY58" fmla="*/ 1345552 h 1917063"/>
              <a:gd name="connsiteX59" fmla="*/ 141531 w 1225873"/>
              <a:gd name="connsiteY59" fmla="*/ 1316977 h 1917063"/>
              <a:gd name="connsiteX60" fmla="*/ 98669 w 1225873"/>
              <a:gd name="connsiteY60" fmla="*/ 1314595 h 1917063"/>
              <a:gd name="connsiteX61" fmla="*/ 43899 w 1225873"/>
              <a:gd name="connsiteY61" fmla="*/ 1295545 h 1917063"/>
              <a:gd name="connsiteX62" fmla="*/ 10560 w 1225873"/>
              <a:gd name="connsiteY62" fmla="*/ 1293161 h 1917063"/>
              <a:gd name="connsiteX63" fmla="*/ 1037 w 1225873"/>
              <a:gd name="connsiteY63" fmla="*/ 1240777 h 1917063"/>
              <a:gd name="connsiteX64" fmla="*/ 34374 w 1225873"/>
              <a:gd name="connsiteY64" fmla="*/ 1152670 h 1917063"/>
              <a:gd name="connsiteX65" fmla="*/ 60568 w 1225873"/>
              <a:gd name="connsiteY65" fmla="*/ 1105045 h 1917063"/>
              <a:gd name="connsiteX66" fmla="*/ 81999 w 1225873"/>
              <a:gd name="connsiteY66" fmla="*/ 1057420 h 1917063"/>
              <a:gd name="connsiteX67" fmla="*/ 108194 w 1225873"/>
              <a:gd name="connsiteY67" fmla="*/ 1019320 h 1917063"/>
              <a:gd name="connsiteX68" fmla="*/ 146293 w 1225873"/>
              <a:gd name="connsiteY68" fmla="*/ 1009795 h 1917063"/>
              <a:gd name="connsiteX69" fmla="*/ 153438 w 1225873"/>
              <a:gd name="connsiteY69" fmla="*/ 974077 h 1917063"/>
              <a:gd name="connsiteX70" fmla="*/ 262975 w 1225873"/>
              <a:gd name="connsiteY70" fmla="*/ 855014 h 1917063"/>
              <a:gd name="connsiteX71" fmla="*/ 286787 w 1225873"/>
              <a:gd name="connsiteY71" fmla="*/ 716899 h 1917063"/>
              <a:gd name="connsiteX72" fmla="*/ 282025 w 1225873"/>
              <a:gd name="connsiteY72" fmla="*/ 635939 h 1917063"/>
              <a:gd name="connsiteX73" fmla="*/ 196300 w 1225873"/>
              <a:gd name="connsiteY73" fmla="*/ 624033 h 1917063"/>
              <a:gd name="connsiteX74" fmla="*/ 179632 w 1225873"/>
              <a:gd name="connsiteY74" fmla="*/ 543070 h 1917063"/>
              <a:gd name="connsiteX75" fmla="*/ 186775 w 1225873"/>
              <a:gd name="connsiteY75" fmla="*/ 476395 h 1917063"/>
              <a:gd name="connsiteX76" fmla="*/ 148675 w 1225873"/>
              <a:gd name="connsiteY76" fmla="*/ 438295 h 1917063"/>
              <a:gd name="connsiteX77" fmla="*/ 117719 w 1225873"/>
              <a:gd name="connsiteY77" fmla="*/ 338283 h 1917063"/>
              <a:gd name="connsiteX78" fmla="*/ 102097 w 1225873"/>
              <a:gd name="connsiteY78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903532 w 1225873"/>
              <a:gd name="connsiteY7" fmla="*/ 788339 h 1917063"/>
              <a:gd name="connsiteX8" fmla="*/ 958300 w 1225873"/>
              <a:gd name="connsiteY8" fmla="*/ 733570 h 1917063"/>
              <a:gd name="connsiteX9" fmla="*/ 1215943 w 1225873"/>
              <a:gd name="connsiteY9" fmla="*/ 1205867 h 1917063"/>
              <a:gd name="connsiteX10" fmla="*/ 1144037 w 1225873"/>
              <a:gd name="connsiteY10" fmla="*/ 1250300 h 1917063"/>
              <a:gd name="connsiteX11" fmla="*/ 1124987 w 1225873"/>
              <a:gd name="connsiteY11" fmla="*/ 1295543 h 1917063"/>
              <a:gd name="connsiteX12" fmla="*/ 1048787 w 1225873"/>
              <a:gd name="connsiteY12" fmla="*/ 1328881 h 1917063"/>
              <a:gd name="connsiteX13" fmla="*/ 1020212 w 1225873"/>
              <a:gd name="connsiteY13" fmla="*/ 1388412 h 1917063"/>
              <a:gd name="connsiteX14" fmla="*/ 1036881 w 1225873"/>
              <a:gd name="connsiteY14" fmla="*/ 1436037 h 1917063"/>
              <a:gd name="connsiteX15" fmla="*/ 984493 w 1225873"/>
              <a:gd name="connsiteY15" fmla="*/ 1474137 h 1917063"/>
              <a:gd name="connsiteX16" fmla="*/ 982112 w 1225873"/>
              <a:gd name="connsiteY16" fmla="*/ 1538431 h 1917063"/>
              <a:gd name="connsiteX17" fmla="*/ 946393 w 1225873"/>
              <a:gd name="connsiteY17" fmla="*/ 1555100 h 1917063"/>
              <a:gd name="connsiteX18" fmla="*/ 910674 w 1225873"/>
              <a:gd name="connsiteY18" fmla="*/ 1562243 h 1917063"/>
              <a:gd name="connsiteX19" fmla="*/ 910674 w 1225873"/>
              <a:gd name="connsiteY19" fmla="*/ 1626537 h 1917063"/>
              <a:gd name="connsiteX20" fmla="*/ 967824 w 1225873"/>
              <a:gd name="connsiteY20" fmla="*/ 1636062 h 1917063"/>
              <a:gd name="connsiteX21" fmla="*/ 1001162 w 1225873"/>
              <a:gd name="connsiteY21" fmla="*/ 1631300 h 1917063"/>
              <a:gd name="connsiteX22" fmla="*/ 1005922 w 1225873"/>
              <a:gd name="connsiteY22" fmla="*/ 1705119 h 1917063"/>
              <a:gd name="connsiteX23" fmla="*/ 982112 w 1225873"/>
              <a:gd name="connsiteY23" fmla="*/ 1726550 h 1917063"/>
              <a:gd name="connsiteX24" fmla="*/ 922581 w 1225873"/>
              <a:gd name="connsiteY24" fmla="*/ 1724170 h 1917063"/>
              <a:gd name="connsiteX25" fmla="*/ 870193 w 1225873"/>
              <a:gd name="connsiteY25" fmla="*/ 1733695 h 1917063"/>
              <a:gd name="connsiteX26" fmla="*/ 824949 w 1225873"/>
              <a:gd name="connsiteY26" fmla="*/ 1757508 h 1917063"/>
              <a:gd name="connsiteX27" fmla="*/ 779704 w 1225873"/>
              <a:gd name="connsiteY27" fmla="*/ 1764650 h 1917063"/>
              <a:gd name="connsiteX28" fmla="*/ 758274 w 1225873"/>
              <a:gd name="connsiteY28" fmla="*/ 1783702 h 1917063"/>
              <a:gd name="connsiteX29" fmla="*/ 751131 w 1225873"/>
              <a:gd name="connsiteY29" fmla="*/ 1828945 h 1917063"/>
              <a:gd name="connsiteX30" fmla="*/ 734462 w 1225873"/>
              <a:gd name="connsiteY30" fmla="*/ 1840852 h 1917063"/>
              <a:gd name="connsiteX31" fmla="*/ 689218 w 1225873"/>
              <a:gd name="connsiteY31" fmla="*/ 1890858 h 1917063"/>
              <a:gd name="connsiteX32" fmla="*/ 665406 w 1225873"/>
              <a:gd name="connsiteY32" fmla="*/ 1895619 h 1917063"/>
              <a:gd name="connsiteX33" fmla="*/ 617781 w 1225873"/>
              <a:gd name="connsiteY33" fmla="*/ 1917051 h 1917063"/>
              <a:gd name="connsiteX34" fmla="*/ 579681 w 1225873"/>
              <a:gd name="connsiteY34" fmla="*/ 1900382 h 1917063"/>
              <a:gd name="connsiteX35" fmla="*/ 563012 w 1225873"/>
              <a:gd name="connsiteY35" fmla="*/ 1871807 h 1917063"/>
              <a:gd name="connsiteX36" fmla="*/ 520149 w 1225873"/>
              <a:gd name="connsiteY36" fmla="*/ 1881333 h 1917063"/>
              <a:gd name="connsiteX37" fmla="*/ 512573 w 1225873"/>
              <a:gd name="connsiteY37" fmla="*/ 1875229 h 1917063"/>
              <a:gd name="connsiteX38" fmla="*/ 503481 w 1225873"/>
              <a:gd name="connsiteY38" fmla="*/ 1869426 h 1917063"/>
              <a:gd name="connsiteX39" fmla="*/ 522531 w 1225873"/>
              <a:gd name="connsiteY39" fmla="*/ 1762269 h 1917063"/>
              <a:gd name="connsiteX40" fmla="*/ 539199 w 1225873"/>
              <a:gd name="connsiteY40" fmla="*/ 1740838 h 1917063"/>
              <a:gd name="connsiteX41" fmla="*/ 529674 w 1225873"/>
              <a:gd name="connsiteY41" fmla="*/ 1695595 h 1917063"/>
              <a:gd name="connsiteX42" fmla="*/ 553487 w 1225873"/>
              <a:gd name="connsiteY42" fmla="*/ 1681307 h 1917063"/>
              <a:gd name="connsiteX43" fmla="*/ 534437 w 1225873"/>
              <a:gd name="connsiteY43" fmla="*/ 1667020 h 1917063"/>
              <a:gd name="connsiteX44" fmla="*/ 522531 w 1225873"/>
              <a:gd name="connsiteY44" fmla="*/ 1631302 h 1917063"/>
              <a:gd name="connsiteX45" fmla="*/ 513006 w 1225873"/>
              <a:gd name="connsiteY45" fmla="*/ 1586058 h 1917063"/>
              <a:gd name="connsiteX46" fmla="*/ 510624 w 1225873"/>
              <a:gd name="connsiteY46" fmla="*/ 1555100 h 1917063"/>
              <a:gd name="connsiteX47" fmla="*/ 460618 w 1225873"/>
              <a:gd name="connsiteY47" fmla="*/ 1557483 h 1917063"/>
              <a:gd name="connsiteX48" fmla="*/ 427282 w 1225873"/>
              <a:gd name="connsiteY48" fmla="*/ 1521764 h 1917063"/>
              <a:gd name="connsiteX49" fmla="*/ 382037 w 1225873"/>
              <a:gd name="connsiteY49" fmla="*/ 1505094 h 1917063"/>
              <a:gd name="connsiteX50" fmla="*/ 367749 w 1225873"/>
              <a:gd name="connsiteY50" fmla="*/ 1455089 h 1917063"/>
              <a:gd name="connsiteX51" fmla="*/ 365368 w 1225873"/>
              <a:gd name="connsiteY51" fmla="*/ 1433657 h 1917063"/>
              <a:gd name="connsiteX52" fmla="*/ 334413 w 1225873"/>
              <a:gd name="connsiteY52" fmla="*/ 1388414 h 1917063"/>
              <a:gd name="connsiteX53" fmla="*/ 291549 w 1225873"/>
              <a:gd name="connsiteY53" fmla="*/ 1364601 h 1917063"/>
              <a:gd name="connsiteX54" fmla="*/ 248688 w 1225873"/>
              <a:gd name="connsiteY54" fmla="*/ 1336027 h 1917063"/>
              <a:gd name="connsiteX55" fmla="*/ 215349 w 1225873"/>
              <a:gd name="connsiteY55" fmla="*/ 1326501 h 1917063"/>
              <a:gd name="connsiteX56" fmla="*/ 217731 w 1225873"/>
              <a:gd name="connsiteY56" fmla="*/ 1281255 h 1917063"/>
              <a:gd name="connsiteX57" fmla="*/ 174868 w 1225873"/>
              <a:gd name="connsiteY57" fmla="*/ 1295545 h 1917063"/>
              <a:gd name="connsiteX58" fmla="*/ 186775 w 1225873"/>
              <a:gd name="connsiteY58" fmla="*/ 1328883 h 1917063"/>
              <a:gd name="connsiteX59" fmla="*/ 179631 w 1225873"/>
              <a:gd name="connsiteY59" fmla="*/ 1345552 h 1917063"/>
              <a:gd name="connsiteX60" fmla="*/ 141531 w 1225873"/>
              <a:gd name="connsiteY60" fmla="*/ 1316977 h 1917063"/>
              <a:gd name="connsiteX61" fmla="*/ 98669 w 1225873"/>
              <a:gd name="connsiteY61" fmla="*/ 1314595 h 1917063"/>
              <a:gd name="connsiteX62" fmla="*/ 43899 w 1225873"/>
              <a:gd name="connsiteY62" fmla="*/ 1295545 h 1917063"/>
              <a:gd name="connsiteX63" fmla="*/ 10560 w 1225873"/>
              <a:gd name="connsiteY63" fmla="*/ 1293161 h 1917063"/>
              <a:gd name="connsiteX64" fmla="*/ 1037 w 1225873"/>
              <a:gd name="connsiteY64" fmla="*/ 1240777 h 1917063"/>
              <a:gd name="connsiteX65" fmla="*/ 34374 w 1225873"/>
              <a:gd name="connsiteY65" fmla="*/ 1152670 h 1917063"/>
              <a:gd name="connsiteX66" fmla="*/ 60568 w 1225873"/>
              <a:gd name="connsiteY66" fmla="*/ 1105045 h 1917063"/>
              <a:gd name="connsiteX67" fmla="*/ 81999 w 1225873"/>
              <a:gd name="connsiteY67" fmla="*/ 1057420 h 1917063"/>
              <a:gd name="connsiteX68" fmla="*/ 108194 w 1225873"/>
              <a:gd name="connsiteY68" fmla="*/ 1019320 h 1917063"/>
              <a:gd name="connsiteX69" fmla="*/ 146293 w 1225873"/>
              <a:gd name="connsiteY69" fmla="*/ 1009795 h 1917063"/>
              <a:gd name="connsiteX70" fmla="*/ 153438 w 1225873"/>
              <a:gd name="connsiteY70" fmla="*/ 974077 h 1917063"/>
              <a:gd name="connsiteX71" fmla="*/ 262975 w 1225873"/>
              <a:gd name="connsiteY71" fmla="*/ 855014 h 1917063"/>
              <a:gd name="connsiteX72" fmla="*/ 286787 w 1225873"/>
              <a:gd name="connsiteY72" fmla="*/ 716899 h 1917063"/>
              <a:gd name="connsiteX73" fmla="*/ 282025 w 1225873"/>
              <a:gd name="connsiteY73" fmla="*/ 635939 h 1917063"/>
              <a:gd name="connsiteX74" fmla="*/ 196300 w 1225873"/>
              <a:gd name="connsiteY74" fmla="*/ 624033 h 1917063"/>
              <a:gd name="connsiteX75" fmla="*/ 179632 w 1225873"/>
              <a:gd name="connsiteY75" fmla="*/ 543070 h 1917063"/>
              <a:gd name="connsiteX76" fmla="*/ 186775 w 1225873"/>
              <a:gd name="connsiteY76" fmla="*/ 476395 h 1917063"/>
              <a:gd name="connsiteX77" fmla="*/ 148675 w 1225873"/>
              <a:gd name="connsiteY77" fmla="*/ 438295 h 1917063"/>
              <a:gd name="connsiteX78" fmla="*/ 117719 w 1225873"/>
              <a:gd name="connsiteY78" fmla="*/ 338283 h 1917063"/>
              <a:gd name="connsiteX79" fmla="*/ 102097 w 1225873"/>
              <a:gd name="connsiteY79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870194 w 1225873"/>
              <a:gd name="connsiteY7" fmla="*/ 793102 h 1917063"/>
              <a:gd name="connsiteX8" fmla="*/ 903532 w 1225873"/>
              <a:gd name="connsiteY8" fmla="*/ 788339 h 1917063"/>
              <a:gd name="connsiteX9" fmla="*/ 958300 w 1225873"/>
              <a:gd name="connsiteY9" fmla="*/ 733570 h 1917063"/>
              <a:gd name="connsiteX10" fmla="*/ 1215943 w 1225873"/>
              <a:gd name="connsiteY10" fmla="*/ 1205867 h 1917063"/>
              <a:gd name="connsiteX11" fmla="*/ 1144037 w 1225873"/>
              <a:gd name="connsiteY11" fmla="*/ 1250300 h 1917063"/>
              <a:gd name="connsiteX12" fmla="*/ 1124987 w 1225873"/>
              <a:gd name="connsiteY12" fmla="*/ 1295543 h 1917063"/>
              <a:gd name="connsiteX13" fmla="*/ 1048787 w 1225873"/>
              <a:gd name="connsiteY13" fmla="*/ 1328881 h 1917063"/>
              <a:gd name="connsiteX14" fmla="*/ 1020212 w 1225873"/>
              <a:gd name="connsiteY14" fmla="*/ 1388412 h 1917063"/>
              <a:gd name="connsiteX15" fmla="*/ 1036881 w 1225873"/>
              <a:gd name="connsiteY15" fmla="*/ 1436037 h 1917063"/>
              <a:gd name="connsiteX16" fmla="*/ 984493 w 1225873"/>
              <a:gd name="connsiteY16" fmla="*/ 1474137 h 1917063"/>
              <a:gd name="connsiteX17" fmla="*/ 982112 w 1225873"/>
              <a:gd name="connsiteY17" fmla="*/ 1538431 h 1917063"/>
              <a:gd name="connsiteX18" fmla="*/ 946393 w 1225873"/>
              <a:gd name="connsiteY18" fmla="*/ 1555100 h 1917063"/>
              <a:gd name="connsiteX19" fmla="*/ 910674 w 1225873"/>
              <a:gd name="connsiteY19" fmla="*/ 1562243 h 1917063"/>
              <a:gd name="connsiteX20" fmla="*/ 910674 w 1225873"/>
              <a:gd name="connsiteY20" fmla="*/ 1626537 h 1917063"/>
              <a:gd name="connsiteX21" fmla="*/ 967824 w 1225873"/>
              <a:gd name="connsiteY21" fmla="*/ 1636062 h 1917063"/>
              <a:gd name="connsiteX22" fmla="*/ 1001162 w 1225873"/>
              <a:gd name="connsiteY22" fmla="*/ 1631300 h 1917063"/>
              <a:gd name="connsiteX23" fmla="*/ 1005922 w 1225873"/>
              <a:gd name="connsiteY23" fmla="*/ 1705119 h 1917063"/>
              <a:gd name="connsiteX24" fmla="*/ 982112 w 1225873"/>
              <a:gd name="connsiteY24" fmla="*/ 1726550 h 1917063"/>
              <a:gd name="connsiteX25" fmla="*/ 922581 w 1225873"/>
              <a:gd name="connsiteY25" fmla="*/ 1724170 h 1917063"/>
              <a:gd name="connsiteX26" fmla="*/ 870193 w 1225873"/>
              <a:gd name="connsiteY26" fmla="*/ 1733695 h 1917063"/>
              <a:gd name="connsiteX27" fmla="*/ 824949 w 1225873"/>
              <a:gd name="connsiteY27" fmla="*/ 1757508 h 1917063"/>
              <a:gd name="connsiteX28" fmla="*/ 779704 w 1225873"/>
              <a:gd name="connsiteY28" fmla="*/ 1764650 h 1917063"/>
              <a:gd name="connsiteX29" fmla="*/ 758274 w 1225873"/>
              <a:gd name="connsiteY29" fmla="*/ 1783702 h 1917063"/>
              <a:gd name="connsiteX30" fmla="*/ 751131 w 1225873"/>
              <a:gd name="connsiteY30" fmla="*/ 1828945 h 1917063"/>
              <a:gd name="connsiteX31" fmla="*/ 734462 w 1225873"/>
              <a:gd name="connsiteY31" fmla="*/ 1840852 h 1917063"/>
              <a:gd name="connsiteX32" fmla="*/ 689218 w 1225873"/>
              <a:gd name="connsiteY32" fmla="*/ 1890858 h 1917063"/>
              <a:gd name="connsiteX33" fmla="*/ 665406 w 1225873"/>
              <a:gd name="connsiteY33" fmla="*/ 1895619 h 1917063"/>
              <a:gd name="connsiteX34" fmla="*/ 617781 w 1225873"/>
              <a:gd name="connsiteY34" fmla="*/ 1917051 h 1917063"/>
              <a:gd name="connsiteX35" fmla="*/ 579681 w 1225873"/>
              <a:gd name="connsiteY35" fmla="*/ 1900382 h 1917063"/>
              <a:gd name="connsiteX36" fmla="*/ 563012 w 1225873"/>
              <a:gd name="connsiteY36" fmla="*/ 1871807 h 1917063"/>
              <a:gd name="connsiteX37" fmla="*/ 520149 w 1225873"/>
              <a:gd name="connsiteY37" fmla="*/ 1881333 h 1917063"/>
              <a:gd name="connsiteX38" fmla="*/ 512573 w 1225873"/>
              <a:gd name="connsiteY38" fmla="*/ 1875229 h 1917063"/>
              <a:gd name="connsiteX39" fmla="*/ 503481 w 1225873"/>
              <a:gd name="connsiteY39" fmla="*/ 1869426 h 1917063"/>
              <a:gd name="connsiteX40" fmla="*/ 522531 w 1225873"/>
              <a:gd name="connsiteY40" fmla="*/ 1762269 h 1917063"/>
              <a:gd name="connsiteX41" fmla="*/ 539199 w 1225873"/>
              <a:gd name="connsiteY41" fmla="*/ 1740838 h 1917063"/>
              <a:gd name="connsiteX42" fmla="*/ 529674 w 1225873"/>
              <a:gd name="connsiteY42" fmla="*/ 1695595 h 1917063"/>
              <a:gd name="connsiteX43" fmla="*/ 553487 w 1225873"/>
              <a:gd name="connsiteY43" fmla="*/ 1681307 h 1917063"/>
              <a:gd name="connsiteX44" fmla="*/ 534437 w 1225873"/>
              <a:gd name="connsiteY44" fmla="*/ 1667020 h 1917063"/>
              <a:gd name="connsiteX45" fmla="*/ 522531 w 1225873"/>
              <a:gd name="connsiteY45" fmla="*/ 1631302 h 1917063"/>
              <a:gd name="connsiteX46" fmla="*/ 513006 w 1225873"/>
              <a:gd name="connsiteY46" fmla="*/ 1586058 h 1917063"/>
              <a:gd name="connsiteX47" fmla="*/ 510624 w 1225873"/>
              <a:gd name="connsiteY47" fmla="*/ 1555100 h 1917063"/>
              <a:gd name="connsiteX48" fmla="*/ 460618 w 1225873"/>
              <a:gd name="connsiteY48" fmla="*/ 1557483 h 1917063"/>
              <a:gd name="connsiteX49" fmla="*/ 427282 w 1225873"/>
              <a:gd name="connsiteY49" fmla="*/ 1521764 h 1917063"/>
              <a:gd name="connsiteX50" fmla="*/ 382037 w 1225873"/>
              <a:gd name="connsiteY50" fmla="*/ 1505094 h 1917063"/>
              <a:gd name="connsiteX51" fmla="*/ 367749 w 1225873"/>
              <a:gd name="connsiteY51" fmla="*/ 1455089 h 1917063"/>
              <a:gd name="connsiteX52" fmla="*/ 365368 w 1225873"/>
              <a:gd name="connsiteY52" fmla="*/ 1433657 h 1917063"/>
              <a:gd name="connsiteX53" fmla="*/ 334413 w 1225873"/>
              <a:gd name="connsiteY53" fmla="*/ 1388414 h 1917063"/>
              <a:gd name="connsiteX54" fmla="*/ 291549 w 1225873"/>
              <a:gd name="connsiteY54" fmla="*/ 1364601 h 1917063"/>
              <a:gd name="connsiteX55" fmla="*/ 248688 w 1225873"/>
              <a:gd name="connsiteY55" fmla="*/ 1336027 h 1917063"/>
              <a:gd name="connsiteX56" fmla="*/ 215349 w 1225873"/>
              <a:gd name="connsiteY56" fmla="*/ 1326501 h 1917063"/>
              <a:gd name="connsiteX57" fmla="*/ 217731 w 1225873"/>
              <a:gd name="connsiteY57" fmla="*/ 1281255 h 1917063"/>
              <a:gd name="connsiteX58" fmla="*/ 174868 w 1225873"/>
              <a:gd name="connsiteY58" fmla="*/ 1295545 h 1917063"/>
              <a:gd name="connsiteX59" fmla="*/ 186775 w 1225873"/>
              <a:gd name="connsiteY59" fmla="*/ 1328883 h 1917063"/>
              <a:gd name="connsiteX60" fmla="*/ 179631 w 1225873"/>
              <a:gd name="connsiteY60" fmla="*/ 1345552 h 1917063"/>
              <a:gd name="connsiteX61" fmla="*/ 141531 w 1225873"/>
              <a:gd name="connsiteY61" fmla="*/ 1316977 h 1917063"/>
              <a:gd name="connsiteX62" fmla="*/ 98669 w 1225873"/>
              <a:gd name="connsiteY62" fmla="*/ 1314595 h 1917063"/>
              <a:gd name="connsiteX63" fmla="*/ 43899 w 1225873"/>
              <a:gd name="connsiteY63" fmla="*/ 1295545 h 1917063"/>
              <a:gd name="connsiteX64" fmla="*/ 10560 w 1225873"/>
              <a:gd name="connsiteY64" fmla="*/ 1293161 h 1917063"/>
              <a:gd name="connsiteX65" fmla="*/ 1037 w 1225873"/>
              <a:gd name="connsiteY65" fmla="*/ 1240777 h 1917063"/>
              <a:gd name="connsiteX66" fmla="*/ 34374 w 1225873"/>
              <a:gd name="connsiteY66" fmla="*/ 1152670 h 1917063"/>
              <a:gd name="connsiteX67" fmla="*/ 60568 w 1225873"/>
              <a:gd name="connsiteY67" fmla="*/ 1105045 h 1917063"/>
              <a:gd name="connsiteX68" fmla="*/ 81999 w 1225873"/>
              <a:gd name="connsiteY68" fmla="*/ 1057420 h 1917063"/>
              <a:gd name="connsiteX69" fmla="*/ 108194 w 1225873"/>
              <a:gd name="connsiteY69" fmla="*/ 1019320 h 1917063"/>
              <a:gd name="connsiteX70" fmla="*/ 146293 w 1225873"/>
              <a:gd name="connsiteY70" fmla="*/ 1009795 h 1917063"/>
              <a:gd name="connsiteX71" fmla="*/ 153438 w 1225873"/>
              <a:gd name="connsiteY71" fmla="*/ 974077 h 1917063"/>
              <a:gd name="connsiteX72" fmla="*/ 262975 w 1225873"/>
              <a:gd name="connsiteY72" fmla="*/ 855014 h 1917063"/>
              <a:gd name="connsiteX73" fmla="*/ 286787 w 1225873"/>
              <a:gd name="connsiteY73" fmla="*/ 716899 h 1917063"/>
              <a:gd name="connsiteX74" fmla="*/ 282025 w 1225873"/>
              <a:gd name="connsiteY74" fmla="*/ 635939 h 1917063"/>
              <a:gd name="connsiteX75" fmla="*/ 196300 w 1225873"/>
              <a:gd name="connsiteY75" fmla="*/ 624033 h 1917063"/>
              <a:gd name="connsiteX76" fmla="*/ 179632 w 1225873"/>
              <a:gd name="connsiteY76" fmla="*/ 543070 h 1917063"/>
              <a:gd name="connsiteX77" fmla="*/ 186775 w 1225873"/>
              <a:gd name="connsiteY77" fmla="*/ 476395 h 1917063"/>
              <a:gd name="connsiteX78" fmla="*/ 148675 w 1225873"/>
              <a:gd name="connsiteY78" fmla="*/ 438295 h 1917063"/>
              <a:gd name="connsiteX79" fmla="*/ 117719 w 1225873"/>
              <a:gd name="connsiteY79" fmla="*/ 338283 h 1917063"/>
              <a:gd name="connsiteX80" fmla="*/ 102097 w 1225873"/>
              <a:gd name="connsiteY80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870194 w 1225873"/>
              <a:gd name="connsiteY7" fmla="*/ 793102 h 1917063"/>
              <a:gd name="connsiteX8" fmla="*/ 903532 w 1225873"/>
              <a:gd name="connsiteY8" fmla="*/ 788339 h 1917063"/>
              <a:gd name="connsiteX9" fmla="*/ 958300 w 1225873"/>
              <a:gd name="connsiteY9" fmla="*/ 733570 h 1917063"/>
              <a:gd name="connsiteX10" fmla="*/ 1215943 w 1225873"/>
              <a:gd name="connsiteY10" fmla="*/ 1205867 h 1917063"/>
              <a:gd name="connsiteX11" fmla="*/ 1144037 w 1225873"/>
              <a:gd name="connsiteY11" fmla="*/ 1250300 h 1917063"/>
              <a:gd name="connsiteX12" fmla="*/ 1124987 w 1225873"/>
              <a:gd name="connsiteY12" fmla="*/ 1295543 h 1917063"/>
              <a:gd name="connsiteX13" fmla="*/ 1048787 w 1225873"/>
              <a:gd name="connsiteY13" fmla="*/ 1328881 h 1917063"/>
              <a:gd name="connsiteX14" fmla="*/ 1020212 w 1225873"/>
              <a:gd name="connsiteY14" fmla="*/ 1388412 h 1917063"/>
              <a:gd name="connsiteX15" fmla="*/ 1036881 w 1225873"/>
              <a:gd name="connsiteY15" fmla="*/ 1436037 h 1917063"/>
              <a:gd name="connsiteX16" fmla="*/ 1017832 w 1225873"/>
              <a:gd name="connsiteY16" fmla="*/ 1476520 h 1917063"/>
              <a:gd name="connsiteX17" fmla="*/ 984493 w 1225873"/>
              <a:gd name="connsiteY17" fmla="*/ 1474137 h 1917063"/>
              <a:gd name="connsiteX18" fmla="*/ 982112 w 1225873"/>
              <a:gd name="connsiteY18" fmla="*/ 1538431 h 1917063"/>
              <a:gd name="connsiteX19" fmla="*/ 946393 w 1225873"/>
              <a:gd name="connsiteY19" fmla="*/ 1555100 h 1917063"/>
              <a:gd name="connsiteX20" fmla="*/ 910674 w 1225873"/>
              <a:gd name="connsiteY20" fmla="*/ 1562243 h 1917063"/>
              <a:gd name="connsiteX21" fmla="*/ 910674 w 1225873"/>
              <a:gd name="connsiteY21" fmla="*/ 1626537 h 1917063"/>
              <a:gd name="connsiteX22" fmla="*/ 967824 w 1225873"/>
              <a:gd name="connsiteY22" fmla="*/ 1636062 h 1917063"/>
              <a:gd name="connsiteX23" fmla="*/ 1001162 w 1225873"/>
              <a:gd name="connsiteY23" fmla="*/ 1631300 h 1917063"/>
              <a:gd name="connsiteX24" fmla="*/ 1005922 w 1225873"/>
              <a:gd name="connsiteY24" fmla="*/ 1705119 h 1917063"/>
              <a:gd name="connsiteX25" fmla="*/ 982112 w 1225873"/>
              <a:gd name="connsiteY25" fmla="*/ 1726550 h 1917063"/>
              <a:gd name="connsiteX26" fmla="*/ 922581 w 1225873"/>
              <a:gd name="connsiteY26" fmla="*/ 1724170 h 1917063"/>
              <a:gd name="connsiteX27" fmla="*/ 870193 w 1225873"/>
              <a:gd name="connsiteY27" fmla="*/ 1733695 h 1917063"/>
              <a:gd name="connsiteX28" fmla="*/ 824949 w 1225873"/>
              <a:gd name="connsiteY28" fmla="*/ 1757508 h 1917063"/>
              <a:gd name="connsiteX29" fmla="*/ 779704 w 1225873"/>
              <a:gd name="connsiteY29" fmla="*/ 1764650 h 1917063"/>
              <a:gd name="connsiteX30" fmla="*/ 758274 w 1225873"/>
              <a:gd name="connsiteY30" fmla="*/ 1783702 h 1917063"/>
              <a:gd name="connsiteX31" fmla="*/ 751131 w 1225873"/>
              <a:gd name="connsiteY31" fmla="*/ 1828945 h 1917063"/>
              <a:gd name="connsiteX32" fmla="*/ 734462 w 1225873"/>
              <a:gd name="connsiteY32" fmla="*/ 1840852 h 1917063"/>
              <a:gd name="connsiteX33" fmla="*/ 689218 w 1225873"/>
              <a:gd name="connsiteY33" fmla="*/ 1890858 h 1917063"/>
              <a:gd name="connsiteX34" fmla="*/ 665406 w 1225873"/>
              <a:gd name="connsiteY34" fmla="*/ 1895619 h 1917063"/>
              <a:gd name="connsiteX35" fmla="*/ 617781 w 1225873"/>
              <a:gd name="connsiteY35" fmla="*/ 1917051 h 1917063"/>
              <a:gd name="connsiteX36" fmla="*/ 579681 w 1225873"/>
              <a:gd name="connsiteY36" fmla="*/ 1900382 h 1917063"/>
              <a:gd name="connsiteX37" fmla="*/ 563012 w 1225873"/>
              <a:gd name="connsiteY37" fmla="*/ 1871807 h 1917063"/>
              <a:gd name="connsiteX38" fmla="*/ 520149 w 1225873"/>
              <a:gd name="connsiteY38" fmla="*/ 1881333 h 1917063"/>
              <a:gd name="connsiteX39" fmla="*/ 512573 w 1225873"/>
              <a:gd name="connsiteY39" fmla="*/ 1875229 h 1917063"/>
              <a:gd name="connsiteX40" fmla="*/ 503481 w 1225873"/>
              <a:gd name="connsiteY40" fmla="*/ 1869426 h 1917063"/>
              <a:gd name="connsiteX41" fmla="*/ 522531 w 1225873"/>
              <a:gd name="connsiteY41" fmla="*/ 1762269 h 1917063"/>
              <a:gd name="connsiteX42" fmla="*/ 539199 w 1225873"/>
              <a:gd name="connsiteY42" fmla="*/ 1740838 h 1917063"/>
              <a:gd name="connsiteX43" fmla="*/ 529674 w 1225873"/>
              <a:gd name="connsiteY43" fmla="*/ 1695595 h 1917063"/>
              <a:gd name="connsiteX44" fmla="*/ 553487 w 1225873"/>
              <a:gd name="connsiteY44" fmla="*/ 1681307 h 1917063"/>
              <a:gd name="connsiteX45" fmla="*/ 534437 w 1225873"/>
              <a:gd name="connsiteY45" fmla="*/ 1667020 h 1917063"/>
              <a:gd name="connsiteX46" fmla="*/ 522531 w 1225873"/>
              <a:gd name="connsiteY46" fmla="*/ 1631302 h 1917063"/>
              <a:gd name="connsiteX47" fmla="*/ 513006 w 1225873"/>
              <a:gd name="connsiteY47" fmla="*/ 1586058 h 1917063"/>
              <a:gd name="connsiteX48" fmla="*/ 510624 w 1225873"/>
              <a:gd name="connsiteY48" fmla="*/ 1555100 h 1917063"/>
              <a:gd name="connsiteX49" fmla="*/ 460618 w 1225873"/>
              <a:gd name="connsiteY49" fmla="*/ 1557483 h 1917063"/>
              <a:gd name="connsiteX50" fmla="*/ 427282 w 1225873"/>
              <a:gd name="connsiteY50" fmla="*/ 1521764 h 1917063"/>
              <a:gd name="connsiteX51" fmla="*/ 382037 w 1225873"/>
              <a:gd name="connsiteY51" fmla="*/ 1505094 h 1917063"/>
              <a:gd name="connsiteX52" fmla="*/ 367749 w 1225873"/>
              <a:gd name="connsiteY52" fmla="*/ 1455089 h 1917063"/>
              <a:gd name="connsiteX53" fmla="*/ 365368 w 1225873"/>
              <a:gd name="connsiteY53" fmla="*/ 1433657 h 1917063"/>
              <a:gd name="connsiteX54" fmla="*/ 334413 w 1225873"/>
              <a:gd name="connsiteY54" fmla="*/ 1388414 h 1917063"/>
              <a:gd name="connsiteX55" fmla="*/ 291549 w 1225873"/>
              <a:gd name="connsiteY55" fmla="*/ 1364601 h 1917063"/>
              <a:gd name="connsiteX56" fmla="*/ 248688 w 1225873"/>
              <a:gd name="connsiteY56" fmla="*/ 1336027 h 1917063"/>
              <a:gd name="connsiteX57" fmla="*/ 215349 w 1225873"/>
              <a:gd name="connsiteY57" fmla="*/ 1326501 h 1917063"/>
              <a:gd name="connsiteX58" fmla="*/ 217731 w 1225873"/>
              <a:gd name="connsiteY58" fmla="*/ 1281255 h 1917063"/>
              <a:gd name="connsiteX59" fmla="*/ 174868 w 1225873"/>
              <a:gd name="connsiteY59" fmla="*/ 1295545 h 1917063"/>
              <a:gd name="connsiteX60" fmla="*/ 186775 w 1225873"/>
              <a:gd name="connsiteY60" fmla="*/ 1328883 h 1917063"/>
              <a:gd name="connsiteX61" fmla="*/ 179631 w 1225873"/>
              <a:gd name="connsiteY61" fmla="*/ 1345552 h 1917063"/>
              <a:gd name="connsiteX62" fmla="*/ 141531 w 1225873"/>
              <a:gd name="connsiteY62" fmla="*/ 1316977 h 1917063"/>
              <a:gd name="connsiteX63" fmla="*/ 98669 w 1225873"/>
              <a:gd name="connsiteY63" fmla="*/ 1314595 h 1917063"/>
              <a:gd name="connsiteX64" fmla="*/ 43899 w 1225873"/>
              <a:gd name="connsiteY64" fmla="*/ 1295545 h 1917063"/>
              <a:gd name="connsiteX65" fmla="*/ 10560 w 1225873"/>
              <a:gd name="connsiteY65" fmla="*/ 1293161 h 1917063"/>
              <a:gd name="connsiteX66" fmla="*/ 1037 w 1225873"/>
              <a:gd name="connsiteY66" fmla="*/ 1240777 h 1917063"/>
              <a:gd name="connsiteX67" fmla="*/ 34374 w 1225873"/>
              <a:gd name="connsiteY67" fmla="*/ 1152670 h 1917063"/>
              <a:gd name="connsiteX68" fmla="*/ 60568 w 1225873"/>
              <a:gd name="connsiteY68" fmla="*/ 1105045 h 1917063"/>
              <a:gd name="connsiteX69" fmla="*/ 81999 w 1225873"/>
              <a:gd name="connsiteY69" fmla="*/ 1057420 h 1917063"/>
              <a:gd name="connsiteX70" fmla="*/ 108194 w 1225873"/>
              <a:gd name="connsiteY70" fmla="*/ 1019320 h 1917063"/>
              <a:gd name="connsiteX71" fmla="*/ 146293 w 1225873"/>
              <a:gd name="connsiteY71" fmla="*/ 1009795 h 1917063"/>
              <a:gd name="connsiteX72" fmla="*/ 153438 w 1225873"/>
              <a:gd name="connsiteY72" fmla="*/ 974077 h 1917063"/>
              <a:gd name="connsiteX73" fmla="*/ 262975 w 1225873"/>
              <a:gd name="connsiteY73" fmla="*/ 855014 h 1917063"/>
              <a:gd name="connsiteX74" fmla="*/ 286787 w 1225873"/>
              <a:gd name="connsiteY74" fmla="*/ 716899 h 1917063"/>
              <a:gd name="connsiteX75" fmla="*/ 282025 w 1225873"/>
              <a:gd name="connsiteY75" fmla="*/ 635939 h 1917063"/>
              <a:gd name="connsiteX76" fmla="*/ 196300 w 1225873"/>
              <a:gd name="connsiteY76" fmla="*/ 624033 h 1917063"/>
              <a:gd name="connsiteX77" fmla="*/ 179632 w 1225873"/>
              <a:gd name="connsiteY77" fmla="*/ 543070 h 1917063"/>
              <a:gd name="connsiteX78" fmla="*/ 186775 w 1225873"/>
              <a:gd name="connsiteY78" fmla="*/ 476395 h 1917063"/>
              <a:gd name="connsiteX79" fmla="*/ 148675 w 1225873"/>
              <a:gd name="connsiteY79" fmla="*/ 438295 h 1917063"/>
              <a:gd name="connsiteX80" fmla="*/ 117719 w 1225873"/>
              <a:gd name="connsiteY80" fmla="*/ 338283 h 1917063"/>
              <a:gd name="connsiteX81" fmla="*/ 102097 w 1225873"/>
              <a:gd name="connsiteY81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1072600 w 1216514"/>
              <a:gd name="connsiteY10" fmla="*/ 981220 h 1917063"/>
              <a:gd name="connsiteX11" fmla="*/ 1215943 w 1216514"/>
              <a:gd name="connsiteY11" fmla="*/ 1205867 h 1917063"/>
              <a:gd name="connsiteX12" fmla="*/ 1144037 w 1216514"/>
              <a:gd name="connsiteY12" fmla="*/ 1250300 h 1917063"/>
              <a:gd name="connsiteX13" fmla="*/ 1124987 w 1216514"/>
              <a:gd name="connsiteY13" fmla="*/ 1295543 h 1917063"/>
              <a:gd name="connsiteX14" fmla="*/ 1048787 w 1216514"/>
              <a:gd name="connsiteY14" fmla="*/ 1328881 h 1917063"/>
              <a:gd name="connsiteX15" fmla="*/ 1020212 w 1216514"/>
              <a:gd name="connsiteY15" fmla="*/ 1388412 h 1917063"/>
              <a:gd name="connsiteX16" fmla="*/ 1036881 w 1216514"/>
              <a:gd name="connsiteY16" fmla="*/ 1436037 h 1917063"/>
              <a:gd name="connsiteX17" fmla="*/ 1017832 w 1216514"/>
              <a:gd name="connsiteY17" fmla="*/ 1476520 h 1917063"/>
              <a:gd name="connsiteX18" fmla="*/ 984493 w 1216514"/>
              <a:gd name="connsiteY18" fmla="*/ 1474137 h 1917063"/>
              <a:gd name="connsiteX19" fmla="*/ 982112 w 1216514"/>
              <a:gd name="connsiteY19" fmla="*/ 1538431 h 1917063"/>
              <a:gd name="connsiteX20" fmla="*/ 946393 w 1216514"/>
              <a:gd name="connsiteY20" fmla="*/ 1555100 h 1917063"/>
              <a:gd name="connsiteX21" fmla="*/ 910674 w 1216514"/>
              <a:gd name="connsiteY21" fmla="*/ 1562243 h 1917063"/>
              <a:gd name="connsiteX22" fmla="*/ 910674 w 1216514"/>
              <a:gd name="connsiteY22" fmla="*/ 1626537 h 1917063"/>
              <a:gd name="connsiteX23" fmla="*/ 967824 w 1216514"/>
              <a:gd name="connsiteY23" fmla="*/ 1636062 h 1917063"/>
              <a:gd name="connsiteX24" fmla="*/ 1001162 w 1216514"/>
              <a:gd name="connsiteY24" fmla="*/ 1631300 h 1917063"/>
              <a:gd name="connsiteX25" fmla="*/ 1005922 w 1216514"/>
              <a:gd name="connsiteY25" fmla="*/ 1705119 h 1917063"/>
              <a:gd name="connsiteX26" fmla="*/ 982112 w 1216514"/>
              <a:gd name="connsiteY26" fmla="*/ 1726550 h 1917063"/>
              <a:gd name="connsiteX27" fmla="*/ 922581 w 1216514"/>
              <a:gd name="connsiteY27" fmla="*/ 1724170 h 1917063"/>
              <a:gd name="connsiteX28" fmla="*/ 870193 w 1216514"/>
              <a:gd name="connsiteY28" fmla="*/ 1733695 h 1917063"/>
              <a:gd name="connsiteX29" fmla="*/ 824949 w 1216514"/>
              <a:gd name="connsiteY29" fmla="*/ 1757508 h 1917063"/>
              <a:gd name="connsiteX30" fmla="*/ 779704 w 1216514"/>
              <a:gd name="connsiteY30" fmla="*/ 1764650 h 1917063"/>
              <a:gd name="connsiteX31" fmla="*/ 758274 w 1216514"/>
              <a:gd name="connsiteY31" fmla="*/ 1783702 h 1917063"/>
              <a:gd name="connsiteX32" fmla="*/ 751131 w 1216514"/>
              <a:gd name="connsiteY32" fmla="*/ 1828945 h 1917063"/>
              <a:gd name="connsiteX33" fmla="*/ 734462 w 1216514"/>
              <a:gd name="connsiteY33" fmla="*/ 1840852 h 1917063"/>
              <a:gd name="connsiteX34" fmla="*/ 689218 w 1216514"/>
              <a:gd name="connsiteY34" fmla="*/ 1890858 h 1917063"/>
              <a:gd name="connsiteX35" fmla="*/ 665406 w 1216514"/>
              <a:gd name="connsiteY35" fmla="*/ 1895619 h 1917063"/>
              <a:gd name="connsiteX36" fmla="*/ 617781 w 1216514"/>
              <a:gd name="connsiteY36" fmla="*/ 1917051 h 1917063"/>
              <a:gd name="connsiteX37" fmla="*/ 579681 w 1216514"/>
              <a:gd name="connsiteY37" fmla="*/ 1900382 h 1917063"/>
              <a:gd name="connsiteX38" fmla="*/ 563012 w 1216514"/>
              <a:gd name="connsiteY38" fmla="*/ 1871807 h 1917063"/>
              <a:gd name="connsiteX39" fmla="*/ 520149 w 1216514"/>
              <a:gd name="connsiteY39" fmla="*/ 1881333 h 1917063"/>
              <a:gd name="connsiteX40" fmla="*/ 512573 w 1216514"/>
              <a:gd name="connsiteY40" fmla="*/ 1875229 h 1917063"/>
              <a:gd name="connsiteX41" fmla="*/ 503481 w 1216514"/>
              <a:gd name="connsiteY41" fmla="*/ 1869426 h 1917063"/>
              <a:gd name="connsiteX42" fmla="*/ 522531 w 1216514"/>
              <a:gd name="connsiteY42" fmla="*/ 1762269 h 1917063"/>
              <a:gd name="connsiteX43" fmla="*/ 539199 w 1216514"/>
              <a:gd name="connsiteY43" fmla="*/ 1740838 h 1917063"/>
              <a:gd name="connsiteX44" fmla="*/ 529674 w 1216514"/>
              <a:gd name="connsiteY44" fmla="*/ 1695595 h 1917063"/>
              <a:gd name="connsiteX45" fmla="*/ 553487 w 1216514"/>
              <a:gd name="connsiteY45" fmla="*/ 1681307 h 1917063"/>
              <a:gd name="connsiteX46" fmla="*/ 534437 w 1216514"/>
              <a:gd name="connsiteY46" fmla="*/ 1667020 h 1917063"/>
              <a:gd name="connsiteX47" fmla="*/ 522531 w 1216514"/>
              <a:gd name="connsiteY47" fmla="*/ 1631302 h 1917063"/>
              <a:gd name="connsiteX48" fmla="*/ 513006 w 1216514"/>
              <a:gd name="connsiteY48" fmla="*/ 1586058 h 1917063"/>
              <a:gd name="connsiteX49" fmla="*/ 510624 w 1216514"/>
              <a:gd name="connsiteY49" fmla="*/ 1555100 h 1917063"/>
              <a:gd name="connsiteX50" fmla="*/ 460618 w 1216514"/>
              <a:gd name="connsiteY50" fmla="*/ 1557483 h 1917063"/>
              <a:gd name="connsiteX51" fmla="*/ 427282 w 1216514"/>
              <a:gd name="connsiteY51" fmla="*/ 1521764 h 1917063"/>
              <a:gd name="connsiteX52" fmla="*/ 382037 w 1216514"/>
              <a:gd name="connsiteY52" fmla="*/ 1505094 h 1917063"/>
              <a:gd name="connsiteX53" fmla="*/ 367749 w 1216514"/>
              <a:gd name="connsiteY53" fmla="*/ 1455089 h 1917063"/>
              <a:gd name="connsiteX54" fmla="*/ 365368 w 1216514"/>
              <a:gd name="connsiteY54" fmla="*/ 1433657 h 1917063"/>
              <a:gd name="connsiteX55" fmla="*/ 334413 w 1216514"/>
              <a:gd name="connsiteY55" fmla="*/ 1388414 h 1917063"/>
              <a:gd name="connsiteX56" fmla="*/ 291549 w 1216514"/>
              <a:gd name="connsiteY56" fmla="*/ 1364601 h 1917063"/>
              <a:gd name="connsiteX57" fmla="*/ 248688 w 1216514"/>
              <a:gd name="connsiteY57" fmla="*/ 1336027 h 1917063"/>
              <a:gd name="connsiteX58" fmla="*/ 215349 w 1216514"/>
              <a:gd name="connsiteY58" fmla="*/ 1326501 h 1917063"/>
              <a:gd name="connsiteX59" fmla="*/ 217731 w 1216514"/>
              <a:gd name="connsiteY59" fmla="*/ 1281255 h 1917063"/>
              <a:gd name="connsiteX60" fmla="*/ 174868 w 1216514"/>
              <a:gd name="connsiteY60" fmla="*/ 1295545 h 1917063"/>
              <a:gd name="connsiteX61" fmla="*/ 186775 w 1216514"/>
              <a:gd name="connsiteY61" fmla="*/ 1328883 h 1917063"/>
              <a:gd name="connsiteX62" fmla="*/ 179631 w 1216514"/>
              <a:gd name="connsiteY62" fmla="*/ 1345552 h 1917063"/>
              <a:gd name="connsiteX63" fmla="*/ 141531 w 1216514"/>
              <a:gd name="connsiteY63" fmla="*/ 1316977 h 1917063"/>
              <a:gd name="connsiteX64" fmla="*/ 98669 w 1216514"/>
              <a:gd name="connsiteY64" fmla="*/ 1314595 h 1917063"/>
              <a:gd name="connsiteX65" fmla="*/ 43899 w 1216514"/>
              <a:gd name="connsiteY65" fmla="*/ 1295545 h 1917063"/>
              <a:gd name="connsiteX66" fmla="*/ 10560 w 1216514"/>
              <a:gd name="connsiteY66" fmla="*/ 1293161 h 1917063"/>
              <a:gd name="connsiteX67" fmla="*/ 1037 w 1216514"/>
              <a:gd name="connsiteY67" fmla="*/ 1240777 h 1917063"/>
              <a:gd name="connsiteX68" fmla="*/ 34374 w 1216514"/>
              <a:gd name="connsiteY68" fmla="*/ 1152670 h 1917063"/>
              <a:gd name="connsiteX69" fmla="*/ 60568 w 1216514"/>
              <a:gd name="connsiteY69" fmla="*/ 1105045 h 1917063"/>
              <a:gd name="connsiteX70" fmla="*/ 81999 w 1216514"/>
              <a:gd name="connsiteY70" fmla="*/ 1057420 h 1917063"/>
              <a:gd name="connsiteX71" fmla="*/ 108194 w 1216514"/>
              <a:gd name="connsiteY71" fmla="*/ 1019320 h 1917063"/>
              <a:gd name="connsiteX72" fmla="*/ 146293 w 1216514"/>
              <a:gd name="connsiteY72" fmla="*/ 1009795 h 1917063"/>
              <a:gd name="connsiteX73" fmla="*/ 153438 w 1216514"/>
              <a:gd name="connsiteY73" fmla="*/ 974077 h 1917063"/>
              <a:gd name="connsiteX74" fmla="*/ 262975 w 1216514"/>
              <a:gd name="connsiteY74" fmla="*/ 855014 h 1917063"/>
              <a:gd name="connsiteX75" fmla="*/ 286787 w 1216514"/>
              <a:gd name="connsiteY75" fmla="*/ 716899 h 1917063"/>
              <a:gd name="connsiteX76" fmla="*/ 282025 w 1216514"/>
              <a:gd name="connsiteY76" fmla="*/ 635939 h 1917063"/>
              <a:gd name="connsiteX77" fmla="*/ 196300 w 1216514"/>
              <a:gd name="connsiteY77" fmla="*/ 624033 h 1917063"/>
              <a:gd name="connsiteX78" fmla="*/ 179632 w 1216514"/>
              <a:gd name="connsiteY78" fmla="*/ 543070 h 1917063"/>
              <a:gd name="connsiteX79" fmla="*/ 186775 w 1216514"/>
              <a:gd name="connsiteY79" fmla="*/ 476395 h 1917063"/>
              <a:gd name="connsiteX80" fmla="*/ 148675 w 1216514"/>
              <a:gd name="connsiteY80" fmla="*/ 438295 h 1917063"/>
              <a:gd name="connsiteX81" fmla="*/ 117719 w 1216514"/>
              <a:gd name="connsiteY81" fmla="*/ 338283 h 1917063"/>
              <a:gd name="connsiteX82" fmla="*/ 102097 w 1216514"/>
              <a:gd name="connsiteY82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984494 w 1216514"/>
              <a:gd name="connsiteY10" fmla="*/ 878827 h 1917063"/>
              <a:gd name="connsiteX11" fmla="*/ 1072600 w 1216514"/>
              <a:gd name="connsiteY11" fmla="*/ 981220 h 1917063"/>
              <a:gd name="connsiteX12" fmla="*/ 1215943 w 1216514"/>
              <a:gd name="connsiteY12" fmla="*/ 1205867 h 1917063"/>
              <a:gd name="connsiteX13" fmla="*/ 1144037 w 1216514"/>
              <a:gd name="connsiteY13" fmla="*/ 1250300 h 1917063"/>
              <a:gd name="connsiteX14" fmla="*/ 1124987 w 1216514"/>
              <a:gd name="connsiteY14" fmla="*/ 1295543 h 1917063"/>
              <a:gd name="connsiteX15" fmla="*/ 1048787 w 1216514"/>
              <a:gd name="connsiteY15" fmla="*/ 1328881 h 1917063"/>
              <a:gd name="connsiteX16" fmla="*/ 1020212 w 1216514"/>
              <a:gd name="connsiteY16" fmla="*/ 1388412 h 1917063"/>
              <a:gd name="connsiteX17" fmla="*/ 1036881 w 1216514"/>
              <a:gd name="connsiteY17" fmla="*/ 1436037 h 1917063"/>
              <a:gd name="connsiteX18" fmla="*/ 1017832 w 1216514"/>
              <a:gd name="connsiteY18" fmla="*/ 1476520 h 1917063"/>
              <a:gd name="connsiteX19" fmla="*/ 984493 w 1216514"/>
              <a:gd name="connsiteY19" fmla="*/ 1474137 h 1917063"/>
              <a:gd name="connsiteX20" fmla="*/ 982112 w 1216514"/>
              <a:gd name="connsiteY20" fmla="*/ 1538431 h 1917063"/>
              <a:gd name="connsiteX21" fmla="*/ 946393 w 1216514"/>
              <a:gd name="connsiteY21" fmla="*/ 1555100 h 1917063"/>
              <a:gd name="connsiteX22" fmla="*/ 910674 w 1216514"/>
              <a:gd name="connsiteY22" fmla="*/ 1562243 h 1917063"/>
              <a:gd name="connsiteX23" fmla="*/ 910674 w 1216514"/>
              <a:gd name="connsiteY23" fmla="*/ 1626537 h 1917063"/>
              <a:gd name="connsiteX24" fmla="*/ 967824 w 1216514"/>
              <a:gd name="connsiteY24" fmla="*/ 1636062 h 1917063"/>
              <a:gd name="connsiteX25" fmla="*/ 1001162 w 1216514"/>
              <a:gd name="connsiteY25" fmla="*/ 1631300 h 1917063"/>
              <a:gd name="connsiteX26" fmla="*/ 1005922 w 1216514"/>
              <a:gd name="connsiteY26" fmla="*/ 1705119 h 1917063"/>
              <a:gd name="connsiteX27" fmla="*/ 982112 w 1216514"/>
              <a:gd name="connsiteY27" fmla="*/ 1726550 h 1917063"/>
              <a:gd name="connsiteX28" fmla="*/ 922581 w 1216514"/>
              <a:gd name="connsiteY28" fmla="*/ 1724170 h 1917063"/>
              <a:gd name="connsiteX29" fmla="*/ 870193 w 1216514"/>
              <a:gd name="connsiteY29" fmla="*/ 1733695 h 1917063"/>
              <a:gd name="connsiteX30" fmla="*/ 824949 w 1216514"/>
              <a:gd name="connsiteY30" fmla="*/ 1757508 h 1917063"/>
              <a:gd name="connsiteX31" fmla="*/ 779704 w 1216514"/>
              <a:gd name="connsiteY31" fmla="*/ 1764650 h 1917063"/>
              <a:gd name="connsiteX32" fmla="*/ 758274 w 1216514"/>
              <a:gd name="connsiteY32" fmla="*/ 1783702 h 1917063"/>
              <a:gd name="connsiteX33" fmla="*/ 751131 w 1216514"/>
              <a:gd name="connsiteY33" fmla="*/ 1828945 h 1917063"/>
              <a:gd name="connsiteX34" fmla="*/ 734462 w 1216514"/>
              <a:gd name="connsiteY34" fmla="*/ 1840852 h 1917063"/>
              <a:gd name="connsiteX35" fmla="*/ 689218 w 1216514"/>
              <a:gd name="connsiteY35" fmla="*/ 1890858 h 1917063"/>
              <a:gd name="connsiteX36" fmla="*/ 665406 w 1216514"/>
              <a:gd name="connsiteY36" fmla="*/ 1895619 h 1917063"/>
              <a:gd name="connsiteX37" fmla="*/ 617781 w 1216514"/>
              <a:gd name="connsiteY37" fmla="*/ 1917051 h 1917063"/>
              <a:gd name="connsiteX38" fmla="*/ 579681 w 1216514"/>
              <a:gd name="connsiteY38" fmla="*/ 1900382 h 1917063"/>
              <a:gd name="connsiteX39" fmla="*/ 563012 w 1216514"/>
              <a:gd name="connsiteY39" fmla="*/ 1871807 h 1917063"/>
              <a:gd name="connsiteX40" fmla="*/ 520149 w 1216514"/>
              <a:gd name="connsiteY40" fmla="*/ 1881333 h 1917063"/>
              <a:gd name="connsiteX41" fmla="*/ 512573 w 1216514"/>
              <a:gd name="connsiteY41" fmla="*/ 1875229 h 1917063"/>
              <a:gd name="connsiteX42" fmla="*/ 503481 w 1216514"/>
              <a:gd name="connsiteY42" fmla="*/ 1869426 h 1917063"/>
              <a:gd name="connsiteX43" fmla="*/ 522531 w 1216514"/>
              <a:gd name="connsiteY43" fmla="*/ 1762269 h 1917063"/>
              <a:gd name="connsiteX44" fmla="*/ 539199 w 1216514"/>
              <a:gd name="connsiteY44" fmla="*/ 1740838 h 1917063"/>
              <a:gd name="connsiteX45" fmla="*/ 529674 w 1216514"/>
              <a:gd name="connsiteY45" fmla="*/ 1695595 h 1917063"/>
              <a:gd name="connsiteX46" fmla="*/ 553487 w 1216514"/>
              <a:gd name="connsiteY46" fmla="*/ 1681307 h 1917063"/>
              <a:gd name="connsiteX47" fmla="*/ 534437 w 1216514"/>
              <a:gd name="connsiteY47" fmla="*/ 1667020 h 1917063"/>
              <a:gd name="connsiteX48" fmla="*/ 522531 w 1216514"/>
              <a:gd name="connsiteY48" fmla="*/ 1631302 h 1917063"/>
              <a:gd name="connsiteX49" fmla="*/ 513006 w 1216514"/>
              <a:gd name="connsiteY49" fmla="*/ 1586058 h 1917063"/>
              <a:gd name="connsiteX50" fmla="*/ 510624 w 1216514"/>
              <a:gd name="connsiteY50" fmla="*/ 1555100 h 1917063"/>
              <a:gd name="connsiteX51" fmla="*/ 460618 w 1216514"/>
              <a:gd name="connsiteY51" fmla="*/ 1557483 h 1917063"/>
              <a:gd name="connsiteX52" fmla="*/ 427282 w 1216514"/>
              <a:gd name="connsiteY52" fmla="*/ 1521764 h 1917063"/>
              <a:gd name="connsiteX53" fmla="*/ 382037 w 1216514"/>
              <a:gd name="connsiteY53" fmla="*/ 1505094 h 1917063"/>
              <a:gd name="connsiteX54" fmla="*/ 367749 w 1216514"/>
              <a:gd name="connsiteY54" fmla="*/ 1455089 h 1917063"/>
              <a:gd name="connsiteX55" fmla="*/ 365368 w 1216514"/>
              <a:gd name="connsiteY55" fmla="*/ 1433657 h 1917063"/>
              <a:gd name="connsiteX56" fmla="*/ 334413 w 1216514"/>
              <a:gd name="connsiteY56" fmla="*/ 1388414 h 1917063"/>
              <a:gd name="connsiteX57" fmla="*/ 291549 w 1216514"/>
              <a:gd name="connsiteY57" fmla="*/ 1364601 h 1917063"/>
              <a:gd name="connsiteX58" fmla="*/ 248688 w 1216514"/>
              <a:gd name="connsiteY58" fmla="*/ 1336027 h 1917063"/>
              <a:gd name="connsiteX59" fmla="*/ 215349 w 1216514"/>
              <a:gd name="connsiteY59" fmla="*/ 1326501 h 1917063"/>
              <a:gd name="connsiteX60" fmla="*/ 217731 w 1216514"/>
              <a:gd name="connsiteY60" fmla="*/ 1281255 h 1917063"/>
              <a:gd name="connsiteX61" fmla="*/ 174868 w 1216514"/>
              <a:gd name="connsiteY61" fmla="*/ 1295545 h 1917063"/>
              <a:gd name="connsiteX62" fmla="*/ 186775 w 1216514"/>
              <a:gd name="connsiteY62" fmla="*/ 1328883 h 1917063"/>
              <a:gd name="connsiteX63" fmla="*/ 179631 w 1216514"/>
              <a:gd name="connsiteY63" fmla="*/ 1345552 h 1917063"/>
              <a:gd name="connsiteX64" fmla="*/ 141531 w 1216514"/>
              <a:gd name="connsiteY64" fmla="*/ 1316977 h 1917063"/>
              <a:gd name="connsiteX65" fmla="*/ 98669 w 1216514"/>
              <a:gd name="connsiteY65" fmla="*/ 1314595 h 1917063"/>
              <a:gd name="connsiteX66" fmla="*/ 43899 w 1216514"/>
              <a:gd name="connsiteY66" fmla="*/ 1295545 h 1917063"/>
              <a:gd name="connsiteX67" fmla="*/ 10560 w 1216514"/>
              <a:gd name="connsiteY67" fmla="*/ 1293161 h 1917063"/>
              <a:gd name="connsiteX68" fmla="*/ 1037 w 1216514"/>
              <a:gd name="connsiteY68" fmla="*/ 1240777 h 1917063"/>
              <a:gd name="connsiteX69" fmla="*/ 34374 w 1216514"/>
              <a:gd name="connsiteY69" fmla="*/ 1152670 h 1917063"/>
              <a:gd name="connsiteX70" fmla="*/ 60568 w 1216514"/>
              <a:gd name="connsiteY70" fmla="*/ 1105045 h 1917063"/>
              <a:gd name="connsiteX71" fmla="*/ 81999 w 1216514"/>
              <a:gd name="connsiteY71" fmla="*/ 1057420 h 1917063"/>
              <a:gd name="connsiteX72" fmla="*/ 108194 w 1216514"/>
              <a:gd name="connsiteY72" fmla="*/ 1019320 h 1917063"/>
              <a:gd name="connsiteX73" fmla="*/ 146293 w 1216514"/>
              <a:gd name="connsiteY73" fmla="*/ 1009795 h 1917063"/>
              <a:gd name="connsiteX74" fmla="*/ 153438 w 1216514"/>
              <a:gd name="connsiteY74" fmla="*/ 974077 h 1917063"/>
              <a:gd name="connsiteX75" fmla="*/ 262975 w 1216514"/>
              <a:gd name="connsiteY75" fmla="*/ 855014 h 1917063"/>
              <a:gd name="connsiteX76" fmla="*/ 286787 w 1216514"/>
              <a:gd name="connsiteY76" fmla="*/ 716899 h 1917063"/>
              <a:gd name="connsiteX77" fmla="*/ 282025 w 1216514"/>
              <a:gd name="connsiteY77" fmla="*/ 635939 h 1917063"/>
              <a:gd name="connsiteX78" fmla="*/ 196300 w 1216514"/>
              <a:gd name="connsiteY78" fmla="*/ 624033 h 1917063"/>
              <a:gd name="connsiteX79" fmla="*/ 179632 w 1216514"/>
              <a:gd name="connsiteY79" fmla="*/ 543070 h 1917063"/>
              <a:gd name="connsiteX80" fmla="*/ 186775 w 1216514"/>
              <a:gd name="connsiteY80" fmla="*/ 476395 h 1917063"/>
              <a:gd name="connsiteX81" fmla="*/ 148675 w 1216514"/>
              <a:gd name="connsiteY81" fmla="*/ 438295 h 1917063"/>
              <a:gd name="connsiteX82" fmla="*/ 117719 w 1216514"/>
              <a:gd name="connsiteY82" fmla="*/ 338283 h 1917063"/>
              <a:gd name="connsiteX83" fmla="*/ 102097 w 1216514"/>
              <a:gd name="connsiteY83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984494 w 1216514"/>
              <a:gd name="connsiteY10" fmla="*/ 878827 h 1917063"/>
              <a:gd name="connsiteX11" fmla="*/ 1032119 w 1216514"/>
              <a:gd name="connsiteY11" fmla="*/ 959789 h 1917063"/>
              <a:gd name="connsiteX12" fmla="*/ 1072600 w 1216514"/>
              <a:gd name="connsiteY12" fmla="*/ 981220 h 1917063"/>
              <a:gd name="connsiteX13" fmla="*/ 1215943 w 1216514"/>
              <a:gd name="connsiteY13" fmla="*/ 1205867 h 1917063"/>
              <a:gd name="connsiteX14" fmla="*/ 1144037 w 1216514"/>
              <a:gd name="connsiteY14" fmla="*/ 1250300 h 1917063"/>
              <a:gd name="connsiteX15" fmla="*/ 1124987 w 1216514"/>
              <a:gd name="connsiteY15" fmla="*/ 1295543 h 1917063"/>
              <a:gd name="connsiteX16" fmla="*/ 1048787 w 1216514"/>
              <a:gd name="connsiteY16" fmla="*/ 1328881 h 1917063"/>
              <a:gd name="connsiteX17" fmla="*/ 1020212 w 1216514"/>
              <a:gd name="connsiteY17" fmla="*/ 1388412 h 1917063"/>
              <a:gd name="connsiteX18" fmla="*/ 1036881 w 1216514"/>
              <a:gd name="connsiteY18" fmla="*/ 1436037 h 1917063"/>
              <a:gd name="connsiteX19" fmla="*/ 1017832 w 1216514"/>
              <a:gd name="connsiteY19" fmla="*/ 1476520 h 1917063"/>
              <a:gd name="connsiteX20" fmla="*/ 984493 w 1216514"/>
              <a:gd name="connsiteY20" fmla="*/ 1474137 h 1917063"/>
              <a:gd name="connsiteX21" fmla="*/ 982112 w 1216514"/>
              <a:gd name="connsiteY21" fmla="*/ 1538431 h 1917063"/>
              <a:gd name="connsiteX22" fmla="*/ 946393 w 1216514"/>
              <a:gd name="connsiteY22" fmla="*/ 1555100 h 1917063"/>
              <a:gd name="connsiteX23" fmla="*/ 910674 w 1216514"/>
              <a:gd name="connsiteY23" fmla="*/ 1562243 h 1917063"/>
              <a:gd name="connsiteX24" fmla="*/ 910674 w 1216514"/>
              <a:gd name="connsiteY24" fmla="*/ 1626537 h 1917063"/>
              <a:gd name="connsiteX25" fmla="*/ 967824 w 1216514"/>
              <a:gd name="connsiteY25" fmla="*/ 1636062 h 1917063"/>
              <a:gd name="connsiteX26" fmla="*/ 1001162 w 1216514"/>
              <a:gd name="connsiteY26" fmla="*/ 1631300 h 1917063"/>
              <a:gd name="connsiteX27" fmla="*/ 1005922 w 1216514"/>
              <a:gd name="connsiteY27" fmla="*/ 1705119 h 1917063"/>
              <a:gd name="connsiteX28" fmla="*/ 982112 w 1216514"/>
              <a:gd name="connsiteY28" fmla="*/ 1726550 h 1917063"/>
              <a:gd name="connsiteX29" fmla="*/ 922581 w 1216514"/>
              <a:gd name="connsiteY29" fmla="*/ 1724170 h 1917063"/>
              <a:gd name="connsiteX30" fmla="*/ 870193 w 1216514"/>
              <a:gd name="connsiteY30" fmla="*/ 1733695 h 1917063"/>
              <a:gd name="connsiteX31" fmla="*/ 824949 w 1216514"/>
              <a:gd name="connsiteY31" fmla="*/ 1757508 h 1917063"/>
              <a:gd name="connsiteX32" fmla="*/ 779704 w 1216514"/>
              <a:gd name="connsiteY32" fmla="*/ 1764650 h 1917063"/>
              <a:gd name="connsiteX33" fmla="*/ 758274 w 1216514"/>
              <a:gd name="connsiteY33" fmla="*/ 1783702 h 1917063"/>
              <a:gd name="connsiteX34" fmla="*/ 751131 w 1216514"/>
              <a:gd name="connsiteY34" fmla="*/ 1828945 h 1917063"/>
              <a:gd name="connsiteX35" fmla="*/ 734462 w 1216514"/>
              <a:gd name="connsiteY35" fmla="*/ 1840852 h 1917063"/>
              <a:gd name="connsiteX36" fmla="*/ 689218 w 1216514"/>
              <a:gd name="connsiteY36" fmla="*/ 1890858 h 1917063"/>
              <a:gd name="connsiteX37" fmla="*/ 665406 w 1216514"/>
              <a:gd name="connsiteY37" fmla="*/ 1895619 h 1917063"/>
              <a:gd name="connsiteX38" fmla="*/ 617781 w 1216514"/>
              <a:gd name="connsiteY38" fmla="*/ 1917051 h 1917063"/>
              <a:gd name="connsiteX39" fmla="*/ 579681 w 1216514"/>
              <a:gd name="connsiteY39" fmla="*/ 1900382 h 1917063"/>
              <a:gd name="connsiteX40" fmla="*/ 563012 w 1216514"/>
              <a:gd name="connsiteY40" fmla="*/ 1871807 h 1917063"/>
              <a:gd name="connsiteX41" fmla="*/ 520149 w 1216514"/>
              <a:gd name="connsiteY41" fmla="*/ 1881333 h 1917063"/>
              <a:gd name="connsiteX42" fmla="*/ 512573 w 1216514"/>
              <a:gd name="connsiteY42" fmla="*/ 1875229 h 1917063"/>
              <a:gd name="connsiteX43" fmla="*/ 503481 w 1216514"/>
              <a:gd name="connsiteY43" fmla="*/ 1869426 h 1917063"/>
              <a:gd name="connsiteX44" fmla="*/ 522531 w 1216514"/>
              <a:gd name="connsiteY44" fmla="*/ 1762269 h 1917063"/>
              <a:gd name="connsiteX45" fmla="*/ 539199 w 1216514"/>
              <a:gd name="connsiteY45" fmla="*/ 1740838 h 1917063"/>
              <a:gd name="connsiteX46" fmla="*/ 529674 w 1216514"/>
              <a:gd name="connsiteY46" fmla="*/ 1695595 h 1917063"/>
              <a:gd name="connsiteX47" fmla="*/ 553487 w 1216514"/>
              <a:gd name="connsiteY47" fmla="*/ 1681307 h 1917063"/>
              <a:gd name="connsiteX48" fmla="*/ 534437 w 1216514"/>
              <a:gd name="connsiteY48" fmla="*/ 1667020 h 1917063"/>
              <a:gd name="connsiteX49" fmla="*/ 522531 w 1216514"/>
              <a:gd name="connsiteY49" fmla="*/ 1631302 h 1917063"/>
              <a:gd name="connsiteX50" fmla="*/ 513006 w 1216514"/>
              <a:gd name="connsiteY50" fmla="*/ 1586058 h 1917063"/>
              <a:gd name="connsiteX51" fmla="*/ 510624 w 1216514"/>
              <a:gd name="connsiteY51" fmla="*/ 1555100 h 1917063"/>
              <a:gd name="connsiteX52" fmla="*/ 460618 w 1216514"/>
              <a:gd name="connsiteY52" fmla="*/ 1557483 h 1917063"/>
              <a:gd name="connsiteX53" fmla="*/ 427282 w 1216514"/>
              <a:gd name="connsiteY53" fmla="*/ 1521764 h 1917063"/>
              <a:gd name="connsiteX54" fmla="*/ 382037 w 1216514"/>
              <a:gd name="connsiteY54" fmla="*/ 1505094 h 1917063"/>
              <a:gd name="connsiteX55" fmla="*/ 367749 w 1216514"/>
              <a:gd name="connsiteY55" fmla="*/ 1455089 h 1917063"/>
              <a:gd name="connsiteX56" fmla="*/ 365368 w 1216514"/>
              <a:gd name="connsiteY56" fmla="*/ 1433657 h 1917063"/>
              <a:gd name="connsiteX57" fmla="*/ 334413 w 1216514"/>
              <a:gd name="connsiteY57" fmla="*/ 1388414 h 1917063"/>
              <a:gd name="connsiteX58" fmla="*/ 291549 w 1216514"/>
              <a:gd name="connsiteY58" fmla="*/ 1364601 h 1917063"/>
              <a:gd name="connsiteX59" fmla="*/ 248688 w 1216514"/>
              <a:gd name="connsiteY59" fmla="*/ 1336027 h 1917063"/>
              <a:gd name="connsiteX60" fmla="*/ 215349 w 1216514"/>
              <a:gd name="connsiteY60" fmla="*/ 1326501 h 1917063"/>
              <a:gd name="connsiteX61" fmla="*/ 217731 w 1216514"/>
              <a:gd name="connsiteY61" fmla="*/ 1281255 h 1917063"/>
              <a:gd name="connsiteX62" fmla="*/ 174868 w 1216514"/>
              <a:gd name="connsiteY62" fmla="*/ 1295545 h 1917063"/>
              <a:gd name="connsiteX63" fmla="*/ 186775 w 1216514"/>
              <a:gd name="connsiteY63" fmla="*/ 1328883 h 1917063"/>
              <a:gd name="connsiteX64" fmla="*/ 179631 w 1216514"/>
              <a:gd name="connsiteY64" fmla="*/ 1345552 h 1917063"/>
              <a:gd name="connsiteX65" fmla="*/ 141531 w 1216514"/>
              <a:gd name="connsiteY65" fmla="*/ 1316977 h 1917063"/>
              <a:gd name="connsiteX66" fmla="*/ 98669 w 1216514"/>
              <a:gd name="connsiteY66" fmla="*/ 1314595 h 1917063"/>
              <a:gd name="connsiteX67" fmla="*/ 43899 w 1216514"/>
              <a:gd name="connsiteY67" fmla="*/ 1295545 h 1917063"/>
              <a:gd name="connsiteX68" fmla="*/ 10560 w 1216514"/>
              <a:gd name="connsiteY68" fmla="*/ 1293161 h 1917063"/>
              <a:gd name="connsiteX69" fmla="*/ 1037 w 1216514"/>
              <a:gd name="connsiteY69" fmla="*/ 1240777 h 1917063"/>
              <a:gd name="connsiteX70" fmla="*/ 34374 w 1216514"/>
              <a:gd name="connsiteY70" fmla="*/ 1152670 h 1917063"/>
              <a:gd name="connsiteX71" fmla="*/ 60568 w 1216514"/>
              <a:gd name="connsiteY71" fmla="*/ 1105045 h 1917063"/>
              <a:gd name="connsiteX72" fmla="*/ 81999 w 1216514"/>
              <a:gd name="connsiteY72" fmla="*/ 1057420 h 1917063"/>
              <a:gd name="connsiteX73" fmla="*/ 108194 w 1216514"/>
              <a:gd name="connsiteY73" fmla="*/ 1019320 h 1917063"/>
              <a:gd name="connsiteX74" fmla="*/ 146293 w 1216514"/>
              <a:gd name="connsiteY74" fmla="*/ 1009795 h 1917063"/>
              <a:gd name="connsiteX75" fmla="*/ 153438 w 1216514"/>
              <a:gd name="connsiteY75" fmla="*/ 974077 h 1917063"/>
              <a:gd name="connsiteX76" fmla="*/ 262975 w 1216514"/>
              <a:gd name="connsiteY76" fmla="*/ 855014 h 1917063"/>
              <a:gd name="connsiteX77" fmla="*/ 286787 w 1216514"/>
              <a:gd name="connsiteY77" fmla="*/ 716899 h 1917063"/>
              <a:gd name="connsiteX78" fmla="*/ 282025 w 1216514"/>
              <a:gd name="connsiteY78" fmla="*/ 635939 h 1917063"/>
              <a:gd name="connsiteX79" fmla="*/ 196300 w 1216514"/>
              <a:gd name="connsiteY79" fmla="*/ 624033 h 1917063"/>
              <a:gd name="connsiteX80" fmla="*/ 179632 w 1216514"/>
              <a:gd name="connsiteY80" fmla="*/ 543070 h 1917063"/>
              <a:gd name="connsiteX81" fmla="*/ 186775 w 1216514"/>
              <a:gd name="connsiteY81" fmla="*/ 476395 h 1917063"/>
              <a:gd name="connsiteX82" fmla="*/ 148675 w 1216514"/>
              <a:gd name="connsiteY82" fmla="*/ 438295 h 1917063"/>
              <a:gd name="connsiteX83" fmla="*/ 117719 w 1216514"/>
              <a:gd name="connsiteY83" fmla="*/ 338283 h 1917063"/>
              <a:gd name="connsiteX84" fmla="*/ 102097 w 1216514"/>
              <a:gd name="connsiteY84" fmla="*/ 258129 h 1917063"/>
              <a:gd name="connsiteX0" fmla="*/ 102097 w 1216256"/>
              <a:gd name="connsiteY0" fmla="*/ 258129 h 1917063"/>
              <a:gd name="connsiteX1" fmla="*/ 20086 w 1216256"/>
              <a:gd name="connsiteY1" fmla="*/ 142 h 1917063"/>
              <a:gd name="connsiteX2" fmla="*/ 436806 w 1216256"/>
              <a:gd name="connsiteY2" fmla="*/ 228742 h 1917063"/>
              <a:gd name="connsiteX3" fmla="*/ 572104 w 1216256"/>
              <a:gd name="connsiteY3" fmla="*/ 836544 h 1917063"/>
              <a:gd name="connsiteX4" fmla="*/ 841618 w 1216256"/>
              <a:gd name="connsiteY4" fmla="*/ 624030 h 1917063"/>
              <a:gd name="connsiteX5" fmla="*/ 822567 w 1216256"/>
              <a:gd name="connsiteY5" fmla="*/ 802624 h 1917063"/>
              <a:gd name="connsiteX6" fmla="*/ 836857 w 1216256"/>
              <a:gd name="connsiteY6" fmla="*/ 821677 h 1917063"/>
              <a:gd name="connsiteX7" fmla="*/ 870194 w 1216256"/>
              <a:gd name="connsiteY7" fmla="*/ 793102 h 1917063"/>
              <a:gd name="connsiteX8" fmla="*/ 903532 w 1216256"/>
              <a:gd name="connsiteY8" fmla="*/ 788339 h 1917063"/>
              <a:gd name="connsiteX9" fmla="*/ 958300 w 1216256"/>
              <a:gd name="connsiteY9" fmla="*/ 733570 h 1917063"/>
              <a:gd name="connsiteX10" fmla="*/ 984494 w 1216256"/>
              <a:gd name="connsiteY10" fmla="*/ 878827 h 1917063"/>
              <a:gd name="connsiteX11" fmla="*/ 1032119 w 1216256"/>
              <a:gd name="connsiteY11" fmla="*/ 959789 h 1917063"/>
              <a:gd name="connsiteX12" fmla="*/ 1072600 w 1216256"/>
              <a:gd name="connsiteY12" fmla="*/ 981220 h 1917063"/>
              <a:gd name="connsiteX13" fmla="*/ 1089269 w 1216256"/>
              <a:gd name="connsiteY13" fmla="*/ 1047895 h 1917063"/>
              <a:gd name="connsiteX14" fmla="*/ 1215943 w 1216256"/>
              <a:gd name="connsiteY14" fmla="*/ 1205867 h 1917063"/>
              <a:gd name="connsiteX15" fmla="*/ 1144037 w 1216256"/>
              <a:gd name="connsiteY15" fmla="*/ 1250300 h 1917063"/>
              <a:gd name="connsiteX16" fmla="*/ 1124987 w 1216256"/>
              <a:gd name="connsiteY16" fmla="*/ 1295543 h 1917063"/>
              <a:gd name="connsiteX17" fmla="*/ 1048787 w 1216256"/>
              <a:gd name="connsiteY17" fmla="*/ 1328881 h 1917063"/>
              <a:gd name="connsiteX18" fmla="*/ 1020212 w 1216256"/>
              <a:gd name="connsiteY18" fmla="*/ 1388412 h 1917063"/>
              <a:gd name="connsiteX19" fmla="*/ 1036881 w 1216256"/>
              <a:gd name="connsiteY19" fmla="*/ 1436037 h 1917063"/>
              <a:gd name="connsiteX20" fmla="*/ 1017832 w 1216256"/>
              <a:gd name="connsiteY20" fmla="*/ 1476520 h 1917063"/>
              <a:gd name="connsiteX21" fmla="*/ 984493 w 1216256"/>
              <a:gd name="connsiteY21" fmla="*/ 1474137 h 1917063"/>
              <a:gd name="connsiteX22" fmla="*/ 982112 w 1216256"/>
              <a:gd name="connsiteY22" fmla="*/ 1538431 h 1917063"/>
              <a:gd name="connsiteX23" fmla="*/ 946393 w 1216256"/>
              <a:gd name="connsiteY23" fmla="*/ 1555100 h 1917063"/>
              <a:gd name="connsiteX24" fmla="*/ 910674 w 1216256"/>
              <a:gd name="connsiteY24" fmla="*/ 1562243 h 1917063"/>
              <a:gd name="connsiteX25" fmla="*/ 910674 w 1216256"/>
              <a:gd name="connsiteY25" fmla="*/ 1626537 h 1917063"/>
              <a:gd name="connsiteX26" fmla="*/ 967824 w 1216256"/>
              <a:gd name="connsiteY26" fmla="*/ 1636062 h 1917063"/>
              <a:gd name="connsiteX27" fmla="*/ 1001162 w 1216256"/>
              <a:gd name="connsiteY27" fmla="*/ 1631300 h 1917063"/>
              <a:gd name="connsiteX28" fmla="*/ 1005922 w 1216256"/>
              <a:gd name="connsiteY28" fmla="*/ 1705119 h 1917063"/>
              <a:gd name="connsiteX29" fmla="*/ 982112 w 1216256"/>
              <a:gd name="connsiteY29" fmla="*/ 1726550 h 1917063"/>
              <a:gd name="connsiteX30" fmla="*/ 922581 w 1216256"/>
              <a:gd name="connsiteY30" fmla="*/ 1724170 h 1917063"/>
              <a:gd name="connsiteX31" fmla="*/ 870193 w 1216256"/>
              <a:gd name="connsiteY31" fmla="*/ 1733695 h 1917063"/>
              <a:gd name="connsiteX32" fmla="*/ 824949 w 1216256"/>
              <a:gd name="connsiteY32" fmla="*/ 1757508 h 1917063"/>
              <a:gd name="connsiteX33" fmla="*/ 779704 w 1216256"/>
              <a:gd name="connsiteY33" fmla="*/ 1764650 h 1917063"/>
              <a:gd name="connsiteX34" fmla="*/ 758274 w 1216256"/>
              <a:gd name="connsiteY34" fmla="*/ 1783702 h 1917063"/>
              <a:gd name="connsiteX35" fmla="*/ 751131 w 1216256"/>
              <a:gd name="connsiteY35" fmla="*/ 1828945 h 1917063"/>
              <a:gd name="connsiteX36" fmla="*/ 734462 w 1216256"/>
              <a:gd name="connsiteY36" fmla="*/ 1840852 h 1917063"/>
              <a:gd name="connsiteX37" fmla="*/ 689218 w 1216256"/>
              <a:gd name="connsiteY37" fmla="*/ 1890858 h 1917063"/>
              <a:gd name="connsiteX38" fmla="*/ 665406 w 1216256"/>
              <a:gd name="connsiteY38" fmla="*/ 1895619 h 1917063"/>
              <a:gd name="connsiteX39" fmla="*/ 617781 w 1216256"/>
              <a:gd name="connsiteY39" fmla="*/ 1917051 h 1917063"/>
              <a:gd name="connsiteX40" fmla="*/ 579681 w 1216256"/>
              <a:gd name="connsiteY40" fmla="*/ 1900382 h 1917063"/>
              <a:gd name="connsiteX41" fmla="*/ 563012 w 1216256"/>
              <a:gd name="connsiteY41" fmla="*/ 1871807 h 1917063"/>
              <a:gd name="connsiteX42" fmla="*/ 520149 w 1216256"/>
              <a:gd name="connsiteY42" fmla="*/ 1881333 h 1917063"/>
              <a:gd name="connsiteX43" fmla="*/ 512573 w 1216256"/>
              <a:gd name="connsiteY43" fmla="*/ 1875229 h 1917063"/>
              <a:gd name="connsiteX44" fmla="*/ 503481 w 1216256"/>
              <a:gd name="connsiteY44" fmla="*/ 1869426 h 1917063"/>
              <a:gd name="connsiteX45" fmla="*/ 522531 w 1216256"/>
              <a:gd name="connsiteY45" fmla="*/ 1762269 h 1917063"/>
              <a:gd name="connsiteX46" fmla="*/ 539199 w 1216256"/>
              <a:gd name="connsiteY46" fmla="*/ 1740838 h 1917063"/>
              <a:gd name="connsiteX47" fmla="*/ 529674 w 1216256"/>
              <a:gd name="connsiteY47" fmla="*/ 1695595 h 1917063"/>
              <a:gd name="connsiteX48" fmla="*/ 553487 w 1216256"/>
              <a:gd name="connsiteY48" fmla="*/ 1681307 h 1917063"/>
              <a:gd name="connsiteX49" fmla="*/ 534437 w 1216256"/>
              <a:gd name="connsiteY49" fmla="*/ 1667020 h 1917063"/>
              <a:gd name="connsiteX50" fmla="*/ 522531 w 1216256"/>
              <a:gd name="connsiteY50" fmla="*/ 1631302 h 1917063"/>
              <a:gd name="connsiteX51" fmla="*/ 513006 w 1216256"/>
              <a:gd name="connsiteY51" fmla="*/ 1586058 h 1917063"/>
              <a:gd name="connsiteX52" fmla="*/ 510624 w 1216256"/>
              <a:gd name="connsiteY52" fmla="*/ 1555100 h 1917063"/>
              <a:gd name="connsiteX53" fmla="*/ 460618 w 1216256"/>
              <a:gd name="connsiteY53" fmla="*/ 1557483 h 1917063"/>
              <a:gd name="connsiteX54" fmla="*/ 427282 w 1216256"/>
              <a:gd name="connsiteY54" fmla="*/ 1521764 h 1917063"/>
              <a:gd name="connsiteX55" fmla="*/ 382037 w 1216256"/>
              <a:gd name="connsiteY55" fmla="*/ 1505094 h 1917063"/>
              <a:gd name="connsiteX56" fmla="*/ 367749 w 1216256"/>
              <a:gd name="connsiteY56" fmla="*/ 1455089 h 1917063"/>
              <a:gd name="connsiteX57" fmla="*/ 365368 w 1216256"/>
              <a:gd name="connsiteY57" fmla="*/ 1433657 h 1917063"/>
              <a:gd name="connsiteX58" fmla="*/ 334413 w 1216256"/>
              <a:gd name="connsiteY58" fmla="*/ 1388414 h 1917063"/>
              <a:gd name="connsiteX59" fmla="*/ 291549 w 1216256"/>
              <a:gd name="connsiteY59" fmla="*/ 1364601 h 1917063"/>
              <a:gd name="connsiteX60" fmla="*/ 248688 w 1216256"/>
              <a:gd name="connsiteY60" fmla="*/ 1336027 h 1917063"/>
              <a:gd name="connsiteX61" fmla="*/ 215349 w 1216256"/>
              <a:gd name="connsiteY61" fmla="*/ 1326501 h 1917063"/>
              <a:gd name="connsiteX62" fmla="*/ 217731 w 1216256"/>
              <a:gd name="connsiteY62" fmla="*/ 1281255 h 1917063"/>
              <a:gd name="connsiteX63" fmla="*/ 174868 w 1216256"/>
              <a:gd name="connsiteY63" fmla="*/ 1295545 h 1917063"/>
              <a:gd name="connsiteX64" fmla="*/ 186775 w 1216256"/>
              <a:gd name="connsiteY64" fmla="*/ 1328883 h 1917063"/>
              <a:gd name="connsiteX65" fmla="*/ 179631 w 1216256"/>
              <a:gd name="connsiteY65" fmla="*/ 1345552 h 1917063"/>
              <a:gd name="connsiteX66" fmla="*/ 141531 w 1216256"/>
              <a:gd name="connsiteY66" fmla="*/ 1316977 h 1917063"/>
              <a:gd name="connsiteX67" fmla="*/ 98669 w 1216256"/>
              <a:gd name="connsiteY67" fmla="*/ 1314595 h 1917063"/>
              <a:gd name="connsiteX68" fmla="*/ 43899 w 1216256"/>
              <a:gd name="connsiteY68" fmla="*/ 1295545 h 1917063"/>
              <a:gd name="connsiteX69" fmla="*/ 10560 w 1216256"/>
              <a:gd name="connsiteY69" fmla="*/ 1293161 h 1917063"/>
              <a:gd name="connsiteX70" fmla="*/ 1037 w 1216256"/>
              <a:gd name="connsiteY70" fmla="*/ 1240777 h 1917063"/>
              <a:gd name="connsiteX71" fmla="*/ 34374 w 1216256"/>
              <a:gd name="connsiteY71" fmla="*/ 1152670 h 1917063"/>
              <a:gd name="connsiteX72" fmla="*/ 60568 w 1216256"/>
              <a:gd name="connsiteY72" fmla="*/ 1105045 h 1917063"/>
              <a:gd name="connsiteX73" fmla="*/ 81999 w 1216256"/>
              <a:gd name="connsiteY73" fmla="*/ 1057420 h 1917063"/>
              <a:gd name="connsiteX74" fmla="*/ 108194 w 1216256"/>
              <a:gd name="connsiteY74" fmla="*/ 1019320 h 1917063"/>
              <a:gd name="connsiteX75" fmla="*/ 146293 w 1216256"/>
              <a:gd name="connsiteY75" fmla="*/ 1009795 h 1917063"/>
              <a:gd name="connsiteX76" fmla="*/ 153438 w 1216256"/>
              <a:gd name="connsiteY76" fmla="*/ 974077 h 1917063"/>
              <a:gd name="connsiteX77" fmla="*/ 262975 w 1216256"/>
              <a:gd name="connsiteY77" fmla="*/ 855014 h 1917063"/>
              <a:gd name="connsiteX78" fmla="*/ 286787 w 1216256"/>
              <a:gd name="connsiteY78" fmla="*/ 716899 h 1917063"/>
              <a:gd name="connsiteX79" fmla="*/ 282025 w 1216256"/>
              <a:gd name="connsiteY79" fmla="*/ 635939 h 1917063"/>
              <a:gd name="connsiteX80" fmla="*/ 196300 w 1216256"/>
              <a:gd name="connsiteY80" fmla="*/ 624033 h 1917063"/>
              <a:gd name="connsiteX81" fmla="*/ 179632 w 1216256"/>
              <a:gd name="connsiteY81" fmla="*/ 543070 h 1917063"/>
              <a:gd name="connsiteX82" fmla="*/ 186775 w 1216256"/>
              <a:gd name="connsiteY82" fmla="*/ 476395 h 1917063"/>
              <a:gd name="connsiteX83" fmla="*/ 148675 w 1216256"/>
              <a:gd name="connsiteY83" fmla="*/ 438295 h 1917063"/>
              <a:gd name="connsiteX84" fmla="*/ 117719 w 1216256"/>
              <a:gd name="connsiteY84" fmla="*/ 338283 h 1917063"/>
              <a:gd name="connsiteX85" fmla="*/ 102097 w 1216256"/>
              <a:gd name="connsiteY85" fmla="*/ 258129 h 1917063"/>
              <a:gd name="connsiteX0" fmla="*/ 102097 w 1221285"/>
              <a:gd name="connsiteY0" fmla="*/ 258129 h 1917063"/>
              <a:gd name="connsiteX1" fmla="*/ 20086 w 1221285"/>
              <a:gd name="connsiteY1" fmla="*/ 142 h 1917063"/>
              <a:gd name="connsiteX2" fmla="*/ 436806 w 1221285"/>
              <a:gd name="connsiteY2" fmla="*/ 228742 h 1917063"/>
              <a:gd name="connsiteX3" fmla="*/ 572104 w 1221285"/>
              <a:gd name="connsiteY3" fmla="*/ 836544 h 1917063"/>
              <a:gd name="connsiteX4" fmla="*/ 841618 w 1221285"/>
              <a:gd name="connsiteY4" fmla="*/ 624030 h 1917063"/>
              <a:gd name="connsiteX5" fmla="*/ 822567 w 1221285"/>
              <a:gd name="connsiteY5" fmla="*/ 802624 h 1917063"/>
              <a:gd name="connsiteX6" fmla="*/ 836857 w 1221285"/>
              <a:gd name="connsiteY6" fmla="*/ 821677 h 1917063"/>
              <a:gd name="connsiteX7" fmla="*/ 870194 w 1221285"/>
              <a:gd name="connsiteY7" fmla="*/ 793102 h 1917063"/>
              <a:gd name="connsiteX8" fmla="*/ 903532 w 1221285"/>
              <a:gd name="connsiteY8" fmla="*/ 788339 h 1917063"/>
              <a:gd name="connsiteX9" fmla="*/ 958300 w 1221285"/>
              <a:gd name="connsiteY9" fmla="*/ 733570 h 1917063"/>
              <a:gd name="connsiteX10" fmla="*/ 984494 w 1221285"/>
              <a:gd name="connsiteY10" fmla="*/ 878827 h 1917063"/>
              <a:gd name="connsiteX11" fmla="*/ 1032119 w 1221285"/>
              <a:gd name="connsiteY11" fmla="*/ 959789 h 1917063"/>
              <a:gd name="connsiteX12" fmla="*/ 1072600 w 1221285"/>
              <a:gd name="connsiteY12" fmla="*/ 981220 h 1917063"/>
              <a:gd name="connsiteX13" fmla="*/ 1089269 w 1221285"/>
              <a:gd name="connsiteY13" fmla="*/ 1047895 h 1917063"/>
              <a:gd name="connsiteX14" fmla="*/ 1215943 w 1221285"/>
              <a:gd name="connsiteY14" fmla="*/ 1205867 h 1917063"/>
              <a:gd name="connsiteX15" fmla="*/ 1196425 w 1221285"/>
              <a:gd name="connsiteY15" fmla="*/ 1255064 h 1917063"/>
              <a:gd name="connsiteX16" fmla="*/ 1144037 w 1221285"/>
              <a:gd name="connsiteY16" fmla="*/ 1250300 h 1917063"/>
              <a:gd name="connsiteX17" fmla="*/ 1124987 w 1221285"/>
              <a:gd name="connsiteY17" fmla="*/ 1295543 h 1917063"/>
              <a:gd name="connsiteX18" fmla="*/ 1048787 w 1221285"/>
              <a:gd name="connsiteY18" fmla="*/ 1328881 h 1917063"/>
              <a:gd name="connsiteX19" fmla="*/ 1020212 w 1221285"/>
              <a:gd name="connsiteY19" fmla="*/ 1388412 h 1917063"/>
              <a:gd name="connsiteX20" fmla="*/ 1036881 w 1221285"/>
              <a:gd name="connsiteY20" fmla="*/ 1436037 h 1917063"/>
              <a:gd name="connsiteX21" fmla="*/ 1017832 w 1221285"/>
              <a:gd name="connsiteY21" fmla="*/ 1476520 h 1917063"/>
              <a:gd name="connsiteX22" fmla="*/ 984493 w 1221285"/>
              <a:gd name="connsiteY22" fmla="*/ 1474137 h 1917063"/>
              <a:gd name="connsiteX23" fmla="*/ 982112 w 1221285"/>
              <a:gd name="connsiteY23" fmla="*/ 1538431 h 1917063"/>
              <a:gd name="connsiteX24" fmla="*/ 946393 w 1221285"/>
              <a:gd name="connsiteY24" fmla="*/ 1555100 h 1917063"/>
              <a:gd name="connsiteX25" fmla="*/ 910674 w 1221285"/>
              <a:gd name="connsiteY25" fmla="*/ 1562243 h 1917063"/>
              <a:gd name="connsiteX26" fmla="*/ 910674 w 1221285"/>
              <a:gd name="connsiteY26" fmla="*/ 1626537 h 1917063"/>
              <a:gd name="connsiteX27" fmla="*/ 967824 w 1221285"/>
              <a:gd name="connsiteY27" fmla="*/ 1636062 h 1917063"/>
              <a:gd name="connsiteX28" fmla="*/ 1001162 w 1221285"/>
              <a:gd name="connsiteY28" fmla="*/ 1631300 h 1917063"/>
              <a:gd name="connsiteX29" fmla="*/ 1005922 w 1221285"/>
              <a:gd name="connsiteY29" fmla="*/ 1705119 h 1917063"/>
              <a:gd name="connsiteX30" fmla="*/ 982112 w 1221285"/>
              <a:gd name="connsiteY30" fmla="*/ 1726550 h 1917063"/>
              <a:gd name="connsiteX31" fmla="*/ 922581 w 1221285"/>
              <a:gd name="connsiteY31" fmla="*/ 1724170 h 1917063"/>
              <a:gd name="connsiteX32" fmla="*/ 870193 w 1221285"/>
              <a:gd name="connsiteY32" fmla="*/ 1733695 h 1917063"/>
              <a:gd name="connsiteX33" fmla="*/ 824949 w 1221285"/>
              <a:gd name="connsiteY33" fmla="*/ 1757508 h 1917063"/>
              <a:gd name="connsiteX34" fmla="*/ 779704 w 1221285"/>
              <a:gd name="connsiteY34" fmla="*/ 1764650 h 1917063"/>
              <a:gd name="connsiteX35" fmla="*/ 758274 w 1221285"/>
              <a:gd name="connsiteY35" fmla="*/ 1783702 h 1917063"/>
              <a:gd name="connsiteX36" fmla="*/ 751131 w 1221285"/>
              <a:gd name="connsiteY36" fmla="*/ 1828945 h 1917063"/>
              <a:gd name="connsiteX37" fmla="*/ 734462 w 1221285"/>
              <a:gd name="connsiteY37" fmla="*/ 1840852 h 1917063"/>
              <a:gd name="connsiteX38" fmla="*/ 689218 w 1221285"/>
              <a:gd name="connsiteY38" fmla="*/ 1890858 h 1917063"/>
              <a:gd name="connsiteX39" fmla="*/ 665406 w 1221285"/>
              <a:gd name="connsiteY39" fmla="*/ 1895619 h 1917063"/>
              <a:gd name="connsiteX40" fmla="*/ 617781 w 1221285"/>
              <a:gd name="connsiteY40" fmla="*/ 1917051 h 1917063"/>
              <a:gd name="connsiteX41" fmla="*/ 579681 w 1221285"/>
              <a:gd name="connsiteY41" fmla="*/ 1900382 h 1917063"/>
              <a:gd name="connsiteX42" fmla="*/ 563012 w 1221285"/>
              <a:gd name="connsiteY42" fmla="*/ 1871807 h 1917063"/>
              <a:gd name="connsiteX43" fmla="*/ 520149 w 1221285"/>
              <a:gd name="connsiteY43" fmla="*/ 1881333 h 1917063"/>
              <a:gd name="connsiteX44" fmla="*/ 512573 w 1221285"/>
              <a:gd name="connsiteY44" fmla="*/ 1875229 h 1917063"/>
              <a:gd name="connsiteX45" fmla="*/ 503481 w 1221285"/>
              <a:gd name="connsiteY45" fmla="*/ 1869426 h 1917063"/>
              <a:gd name="connsiteX46" fmla="*/ 522531 w 1221285"/>
              <a:gd name="connsiteY46" fmla="*/ 1762269 h 1917063"/>
              <a:gd name="connsiteX47" fmla="*/ 539199 w 1221285"/>
              <a:gd name="connsiteY47" fmla="*/ 1740838 h 1917063"/>
              <a:gd name="connsiteX48" fmla="*/ 529674 w 1221285"/>
              <a:gd name="connsiteY48" fmla="*/ 1695595 h 1917063"/>
              <a:gd name="connsiteX49" fmla="*/ 553487 w 1221285"/>
              <a:gd name="connsiteY49" fmla="*/ 1681307 h 1917063"/>
              <a:gd name="connsiteX50" fmla="*/ 534437 w 1221285"/>
              <a:gd name="connsiteY50" fmla="*/ 1667020 h 1917063"/>
              <a:gd name="connsiteX51" fmla="*/ 522531 w 1221285"/>
              <a:gd name="connsiteY51" fmla="*/ 1631302 h 1917063"/>
              <a:gd name="connsiteX52" fmla="*/ 513006 w 1221285"/>
              <a:gd name="connsiteY52" fmla="*/ 1586058 h 1917063"/>
              <a:gd name="connsiteX53" fmla="*/ 510624 w 1221285"/>
              <a:gd name="connsiteY53" fmla="*/ 1555100 h 1917063"/>
              <a:gd name="connsiteX54" fmla="*/ 460618 w 1221285"/>
              <a:gd name="connsiteY54" fmla="*/ 1557483 h 1917063"/>
              <a:gd name="connsiteX55" fmla="*/ 427282 w 1221285"/>
              <a:gd name="connsiteY55" fmla="*/ 1521764 h 1917063"/>
              <a:gd name="connsiteX56" fmla="*/ 382037 w 1221285"/>
              <a:gd name="connsiteY56" fmla="*/ 1505094 h 1917063"/>
              <a:gd name="connsiteX57" fmla="*/ 367749 w 1221285"/>
              <a:gd name="connsiteY57" fmla="*/ 1455089 h 1917063"/>
              <a:gd name="connsiteX58" fmla="*/ 365368 w 1221285"/>
              <a:gd name="connsiteY58" fmla="*/ 1433657 h 1917063"/>
              <a:gd name="connsiteX59" fmla="*/ 334413 w 1221285"/>
              <a:gd name="connsiteY59" fmla="*/ 1388414 h 1917063"/>
              <a:gd name="connsiteX60" fmla="*/ 291549 w 1221285"/>
              <a:gd name="connsiteY60" fmla="*/ 1364601 h 1917063"/>
              <a:gd name="connsiteX61" fmla="*/ 248688 w 1221285"/>
              <a:gd name="connsiteY61" fmla="*/ 1336027 h 1917063"/>
              <a:gd name="connsiteX62" fmla="*/ 215349 w 1221285"/>
              <a:gd name="connsiteY62" fmla="*/ 1326501 h 1917063"/>
              <a:gd name="connsiteX63" fmla="*/ 217731 w 1221285"/>
              <a:gd name="connsiteY63" fmla="*/ 1281255 h 1917063"/>
              <a:gd name="connsiteX64" fmla="*/ 174868 w 1221285"/>
              <a:gd name="connsiteY64" fmla="*/ 1295545 h 1917063"/>
              <a:gd name="connsiteX65" fmla="*/ 186775 w 1221285"/>
              <a:gd name="connsiteY65" fmla="*/ 1328883 h 1917063"/>
              <a:gd name="connsiteX66" fmla="*/ 179631 w 1221285"/>
              <a:gd name="connsiteY66" fmla="*/ 1345552 h 1917063"/>
              <a:gd name="connsiteX67" fmla="*/ 141531 w 1221285"/>
              <a:gd name="connsiteY67" fmla="*/ 1316977 h 1917063"/>
              <a:gd name="connsiteX68" fmla="*/ 98669 w 1221285"/>
              <a:gd name="connsiteY68" fmla="*/ 1314595 h 1917063"/>
              <a:gd name="connsiteX69" fmla="*/ 43899 w 1221285"/>
              <a:gd name="connsiteY69" fmla="*/ 1295545 h 1917063"/>
              <a:gd name="connsiteX70" fmla="*/ 10560 w 1221285"/>
              <a:gd name="connsiteY70" fmla="*/ 1293161 h 1917063"/>
              <a:gd name="connsiteX71" fmla="*/ 1037 w 1221285"/>
              <a:gd name="connsiteY71" fmla="*/ 1240777 h 1917063"/>
              <a:gd name="connsiteX72" fmla="*/ 34374 w 1221285"/>
              <a:gd name="connsiteY72" fmla="*/ 1152670 h 1917063"/>
              <a:gd name="connsiteX73" fmla="*/ 60568 w 1221285"/>
              <a:gd name="connsiteY73" fmla="*/ 1105045 h 1917063"/>
              <a:gd name="connsiteX74" fmla="*/ 81999 w 1221285"/>
              <a:gd name="connsiteY74" fmla="*/ 1057420 h 1917063"/>
              <a:gd name="connsiteX75" fmla="*/ 108194 w 1221285"/>
              <a:gd name="connsiteY75" fmla="*/ 1019320 h 1917063"/>
              <a:gd name="connsiteX76" fmla="*/ 146293 w 1221285"/>
              <a:gd name="connsiteY76" fmla="*/ 1009795 h 1917063"/>
              <a:gd name="connsiteX77" fmla="*/ 153438 w 1221285"/>
              <a:gd name="connsiteY77" fmla="*/ 974077 h 1917063"/>
              <a:gd name="connsiteX78" fmla="*/ 262975 w 1221285"/>
              <a:gd name="connsiteY78" fmla="*/ 855014 h 1917063"/>
              <a:gd name="connsiteX79" fmla="*/ 286787 w 1221285"/>
              <a:gd name="connsiteY79" fmla="*/ 716899 h 1917063"/>
              <a:gd name="connsiteX80" fmla="*/ 282025 w 1221285"/>
              <a:gd name="connsiteY80" fmla="*/ 635939 h 1917063"/>
              <a:gd name="connsiteX81" fmla="*/ 196300 w 1221285"/>
              <a:gd name="connsiteY81" fmla="*/ 624033 h 1917063"/>
              <a:gd name="connsiteX82" fmla="*/ 179632 w 1221285"/>
              <a:gd name="connsiteY82" fmla="*/ 543070 h 1917063"/>
              <a:gd name="connsiteX83" fmla="*/ 186775 w 1221285"/>
              <a:gd name="connsiteY83" fmla="*/ 476395 h 1917063"/>
              <a:gd name="connsiteX84" fmla="*/ 148675 w 1221285"/>
              <a:gd name="connsiteY84" fmla="*/ 438295 h 1917063"/>
              <a:gd name="connsiteX85" fmla="*/ 117719 w 1221285"/>
              <a:gd name="connsiteY85" fmla="*/ 338283 h 1917063"/>
              <a:gd name="connsiteX86" fmla="*/ 102097 w 1221285"/>
              <a:gd name="connsiteY86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91663 w 1216399"/>
              <a:gd name="connsiteY14" fmla="*/ 1147908 h 1917063"/>
              <a:gd name="connsiteX15" fmla="*/ 1215943 w 1216399"/>
              <a:gd name="connsiteY15" fmla="*/ 1205867 h 1917063"/>
              <a:gd name="connsiteX16" fmla="*/ 1196425 w 1216399"/>
              <a:gd name="connsiteY16" fmla="*/ 1255064 h 1917063"/>
              <a:gd name="connsiteX17" fmla="*/ 1144037 w 1216399"/>
              <a:gd name="connsiteY17" fmla="*/ 1250300 h 1917063"/>
              <a:gd name="connsiteX18" fmla="*/ 1124987 w 1216399"/>
              <a:gd name="connsiteY18" fmla="*/ 1295543 h 1917063"/>
              <a:gd name="connsiteX19" fmla="*/ 1048787 w 1216399"/>
              <a:gd name="connsiteY19" fmla="*/ 1328881 h 1917063"/>
              <a:gd name="connsiteX20" fmla="*/ 1020212 w 1216399"/>
              <a:gd name="connsiteY20" fmla="*/ 1388412 h 1917063"/>
              <a:gd name="connsiteX21" fmla="*/ 1036881 w 1216399"/>
              <a:gd name="connsiteY21" fmla="*/ 1436037 h 1917063"/>
              <a:gd name="connsiteX22" fmla="*/ 1017832 w 1216399"/>
              <a:gd name="connsiteY22" fmla="*/ 1476520 h 1917063"/>
              <a:gd name="connsiteX23" fmla="*/ 984493 w 1216399"/>
              <a:gd name="connsiteY23" fmla="*/ 1474137 h 1917063"/>
              <a:gd name="connsiteX24" fmla="*/ 982112 w 1216399"/>
              <a:gd name="connsiteY24" fmla="*/ 1538431 h 1917063"/>
              <a:gd name="connsiteX25" fmla="*/ 946393 w 1216399"/>
              <a:gd name="connsiteY25" fmla="*/ 1555100 h 1917063"/>
              <a:gd name="connsiteX26" fmla="*/ 910674 w 1216399"/>
              <a:gd name="connsiteY26" fmla="*/ 1562243 h 1917063"/>
              <a:gd name="connsiteX27" fmla="*/ 910674 w 1216399"/>
              <a:gd name="connsiteY27" fmla="*/ 1626537 h 1917063"/>
              <a:gd name="connsiteX28" fmla="*/ 967824 w 1216399"/>
              <a:gd name="connsiteY28" fmla="*/ 1636062 h 1917063"/>
              <a:gd name="connsiteX29" fmla="*/ 1001162 w 1216399"/>
              <a:gd name="connsiteY29" fmla="*/ 1631300 h 1917063"/>
              <a:gd name="connsiteX30" fmla="*/ 1005922 w 1216399"/>
              <a:gd name="connsiteY30" fmla="*/ 1705119 h 1917063"/>
              <a:gd name="connsiteX31" fmla="*/ 982112 w 1216399"/>
              <a:gd name="connsiteY31" fmla="*/ 1726550 h 1917063"/>
              <a:gd name="connsiteX32" fmla="*/ 922581 w 1216399"/>
              <a:gd name="connsiteY32" fmla="*/ 1724170 h 1917063"/>
              <a:gd name="connsiteX33" fmla="*/ 870193 w 1216399"/>
              <a:gd name="connsiteY33" fmla="*/ 1733695 h 1917063"/>
              <a:gd name="connsiteX34" fmla="*/ 824949 w 1216399"/>
              <a:gd name="connsiteY34" fmla="*/ 1757508 h 1917063"/>
              <a:gd name="connsiteX35" fmla="*/ 779704 w 1216399"/>
              <a:gd name="connsiteY35" fmla="*/ 1764650 h 1917063"/>
              <a:gd name="connsiteX36" fmla="*/ 758274 w 1216399"/>
              <a:gd name="connsiteY36" fmla="*/ 1783702 h 1917063"/>
              <a:gd name="connsiteX37" fmla="*/ 751131 w 1216399"/>
              <a:gd name="connsiteY37" fmla="*/ 1828945 h 1917063"/>
              <a:gd name="connsiteX38" fmla="*/ 734462 w 1216399"/>
              <a:gd name="connsiteY38" fmla="*/ 1840852 h 1917063"/>
              <a:gd name="connsiteX39" fmla="*/ 689218 w 1216399"/>
              <a:gd name="connsiteY39" fmla="*/ 1890858 h 1917063"/>
              <a:gd name="connsiteX40" fmla="*/ 665406 w 1216399"/>
              <a:gd name="connsiteY40" fmla="*/ 1895619 h 1917063"/>
              <a:gd name="connsiteX41" fmla="*/ 617781 w 1216399"/>
              <a:gd name="connsiteY41" fmla="*/ 1917051 h 1917063"/>
              <a:gd name="connsiteX42" fmla="*/ 579681 w 1216399"/>
              <a:gd name="connsiteY42" fmla="*/ 1900382 h 1917063"/>
              <a:gd name="connsiteX43" fmla="*/ 563012 w 1216399"/>
              <a:gd name="connsiteY43" fmla="*/ 1871807 h 1917063"/>
              <a:gd name="connsiteX44" fmla="*/ 520149 w 1216399"/>
              <a:gd name="connsiteY44" fmla="*/ 1881333 h 1917063"/>
              <a:gd name="connsiteX45" fmla="*/ 512573 w 1216399"/>
              <a:gd name="connsiteY45" fmla="*/ 1875229 h 1917063"/>
              <a:gd name="connsiteX46" fmla="*/ 503481 w 1216399"/>
              <a:gd name="connsiteY46" fmla="*/ 1869426 h 1917063"/>
              <a:gd name="connsiteX47" fmla="*/ 522531 w 1216399"/>
              <a:gd name="connsiteY47" fmla="*/ 1762269 h 1917063"/>
              <a:gd name="connsiteX48" fmla="*/ 539199 w 1216399"/>
              <a:gd name="connsiteY48" fmla="*/ 1740838 h 1917063"/>
              <a:gd name="connsiteX49" fmla="*/ 529674 w 1216399"/>
              <a:gd name="connsiteY49" fmla="*/ 1695595 h 1917063"/>
              <a:gd name="connsiteX50" fmla="*/ 553487 w 1216399"/>
              <a:gd name="connsiteY50" fmla="*/ 1681307 h 1917063"/>
              <a:gd name="connsiteX51" fmla="*/ 534437 w 1216399"/>
              <a:gd name="connsiteY51" fmla="*/ 1667020 h 1917063"/>
              <a:gd name="connsiteX52" fmla="*/ 522531 w 1216399"/>
              <a:gd name="connsiteY52" fmla="*/ 1631302 h 1917063"/>
              <a:gd name="connsiteX53" fmla="*/ 513006 w 1216399"/>
              <a:gd name="connsiteY53" fmla="*/ 1586058 h 1917063"/>
              <a:gd name="connsiteX54" fmla="*/ 510624 w 1216399"/>
              <a:gd name="connsiteY54" fmla="*/ 1555100 h 1917063"/>
              <a:gd name="connsiteX55" fmla="*/ 460618 w 1216399"/>
              <a:gd name="connsiteY55" fmla="*/ 1557483 h 1917063"/>
              <a:gd name="connsiteX56" fmla="*/ 427282 w 1216399"/>
              <a:gd name="connsiteY56" fmla="*/ 1521764 h 1917063"/>
              <a:gd name="connsiteX57" fmla="*/ 382037 w 1216399"/>
              <a:gd name="connsiteY57" fmla="*/ 1505094 h 1917063"/>
              <a:gd name="connsiteX58" fmla="*/ 367749 w 1216399"/>
              <a:gd name="connsiteY58" fmla="*/ 1455089 h 1917063"/>
              <a:gd name="connsiteX59" fmla="*/ 365368 w 1216399"/>
              <a:gd name="connsiteY59" fmla="*/ 1433657 h 1917063"/>
              <a:gd name="connsiteX60" fmla="*/ 334413 w 1216399"/>
              <a:gd name="connsiteY60" fmla="*/ 1388414 h 1917063"/>
              <a:gd name="connsiteX61" fmla="*/ 291549 w 1216399"/>
              <a:gd name="connsiteY61" fmla="*/ 1364601 h 1917063"/>
              <a:gd name="connsiteX62" fmla="*/ 248688 w 1216399"/>
              <a:gd name="connsiteY62" fmla="*/ 1336027 h 1917063"/>
              <a:gd name="connsiteX63" fmla="*/ 215349 w 1216399"/>
              <a:gd name="connsiteY63" fmla="*/ 1326501 h 1917063"/>
              <a:gd name="connsiteX64" fmla="*/ 217731 w 1216399"/>
              <a:gd name="connsiteY64" fmla="*/ 1281255 h 1917063"/>
              <a:gd name="connsiteX65" fmla="*/ 174868 w 1216399"/>
              <a:gd name="connsiteY65" fmla="*/ 1295545 h 1917063"/>
              <a:gd name="connsiteX66" fmla="*/ 186775 w 1216399"/>
              <a:gd name="connsiteY66" fmla="*/ 1328883 h 1917063"/>
              <a:gd name="connsiteX67" fmla="*/ 179631 w 1216399"/>
              <a:gd name="connsiteY67" fmla="*/ 1345552 h 1917063"/>
              <a:gd name="connsiteX68" fmla="*/ 141531 w 1216399"/>
              <a:gd name="connsiteY68" fmla="*/ 1316977 h 1917063"/>
              <a:gd name="connsiteX69" fmla="*/ 98669 w 1216399"/>
              <a:gd name="connsiteY69" fmla="*/ 1314595 h 1917063"/>
              <a:gd name="connsiteX70" fmla="*/ 43899 w 1216399"/>
              <a:gd name="connsiteY70" fmla="*/ 1295545 h 1917063"/>
              <a:gd name="connsiteX71" fmla="*/ 10560 w 1216399"/>
              <a:gd name="connsiteY71" fmla="*/ 1293161 h 1917063"/>
              <a:gd name="connsiteX72" fmla="*/ 1037 w 1216399"/>
              <a:gd name="connsiteY72" fmla="*/ 1240777 h 1917063"/>
              <a:gd name="connsiteX73" fmla="*/ 34374 w 1216399"/>
              <a:gd name="connsiteY73" fmla="*/ 1152670 h 1917063"/>
              <a:gd name="connsiteX74" fmla="*/ 60568 w 1216399"/>
              <a:gd name="connsiteY74" fmla="*/ 1105045 h 1917063"/>
              <a:gd name="connsiteX75" fmla="*/ 81999 w 1216399"/>
              <a:gd name="connsiteY75" fmla="*/ 1057420 h 1917063"/>
              <a:gd name="connsiteX76" fmla="*/ 108194 w 1216399"/>
              <a:gd name="connsiteY76" fmla="*/ 1019320 h 1917063"/>
              <a:gd name="connsiteX77" fmla="*/ 146293 w 1216399"/>
              <a:gd name="connsiteY77" fmla="*/ 1009795 h 1917063"/>
              <a:gd name="connsiteX78" fmla="*/ 153438 w 1216399"/>
              <a:gd name="connsiteY78" fmla="*/ 974077 h 1917063"/>
              <a:gd name="connsiteX79" fmla="*/ 262975 w 1216399"/>
              <a:gd name="connsiteY79" fmla="*/ 855014 h 1917063"/>
              <a:gd name="connsiteX80" fmla="*/ 286787 w 1216399"/>
              <a:gd name="connsiteY80" fmla="*/ 716899 h 1917063"/>
              <a:gd name="connsiteX81" fmla="*/ 282025 w 1216399"/>
              <a:gd name="connsiteY81" fmla="*/ 635939 h 1917063"/>
              <a:gd name="connsiteX82" fmla="*/ 196300 w 1216399"/>
              <a:gd name="connsiteY82" fmla="*/ 624033 h 1917063"/>
              <a:gd name="connsiteX83" fmla="*/ 179632 w 1216399"/>
              <a:gd name="connsiteY83" fmla="*/ 543070 h 1917063"/>
              <a:gd name="connsiteX84" fmla="*/ 186775 w 1216399"/>
              <a:gd name="connsiteY84" fmla="*/ 476395 h 1917063"/>
              <a:gd name="connsiteX85" fmla="*/ 148675 w 1216399"/>
              <a:gd name="connsiteY85" fmla="*/ 438295 h 1917063"/>
              <a:gd name="connsiteX86" fmla="*/ 117719 w 1216399"/>
              <a:gd name="connsiteY86" fmla="*/ 338283 h 1917063"/>
              <a:gd name="connsiteX87" fmla="*/ 102097 w 1216399"/>
              <a:gd name="connsiteY87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63088 w 1216399"/>
              <a:gd name="connsiteY14" fmla="*/ 1133620 h 1917063"/>
              <a:gd name="connsiteX15" fmla="*/ 1191663 w 1216399"/>
              <a:gd name="connsiteY15" fmla="*/ 1147908 h 1917063"/>
              <a:gd name="connsiteX16" fmla="*/ 1215943 w 1216399"/>
              <a:gd name="connsiteY16" fmla="*/ 1205867 h 1917063"/>
              <a:gd name="connsiteX17" fmla="*/ 1196425 w 1216399"/>
              <a:gd name="connsiteY17" fmla="*/ 1255064 h 1917063"/>
              <a:gd name="connsiteX18" fmla="*/ 1144037 w 1216399"/>
              <a:gd name="connsiteY18" fmla="*/ 1250300 h 1917063"/>
              <a:gd name="connsiteX19" fmla="*/ 1124987 w 1216399"/>
              <a:gd name="connsiteY19" fmla="*/ 1295543 h 1917063"/>
              <a:gd name="connsiteX20" fmla="*/ 1048787 w 1216399"/>
              <a:gd name="connsiteY20" fmla="*/ 1328881 h 1917063"/>
              <a:gd name="connsiteX21" fmla="*/ 1020212 w 1216399"/>
              <a:gd name="connsiteY21" fmla="*/ 1388412 h 1917063"/>
              <a:gd name="connsiteX22" fmla="*/ 1036881 w 1216399"/>
              <a:gd name="connsiteY22" fmla="*/ 1436037 h 1917063"/>
              <a:gd name="connsiteX23" fmla="*/ 1017832 w 1216399"/>
              <a:gd name="connsiteY23" fmla="*/ 1476520 h 1917063"/>
              <a:gd name="connsiteX24" fmla="*/ 984493 w 1216399"/>
              <a:gd name="connsiteY24" fmla="*/ 1474137 h 1917063"/>
              <a:gd name="connsiteX25" fmla="*/ 982112 w 1216399"/>
              <a:gd name="connsiteY25" fmla="*/ 1538431 h 1917063"/>
              <a:gd name="connsiteX26" fmla="*/ 946393 w 1216399"/>
              <a:gd name="connsiteY26" fmla="*/ 1555100 h 1917063"/>
              <a:gd name="connsiteX27" fmla="*/ 910674 w 1216399"/>
              <a:gd name="connsiteY27" fmla="*/ 1562243 h 1917063"/>
              <a:gd name="connsiteX28" fmla="*/ 910674 w 1216399"/>
              <a:gd name="connsiteY28" fmla="*/ 1626537 h 1917063"/>
              <a:gd name="connsiteX29" fmla="*/ 967824 w 1216399"/>
              <a:gd name="connsiteY29" fmla="*/ 1636062 h 1917063"/>
              <a:gd name="connsiteX30" fmla="*/ 1001162 w 1216399"/>
              <a:gd name="connsiteY30" fmla="*/ 1631300 h 1917063"/>
              <a:gd name="connsiteX31" fmla="*/ 1005922 w 1216399"/>
              <a:gd name="connsiteY31" fmla="*/ 1705119 h 1917063"/>
              <a:gd name="connsiteX32" fmla="*/ 982112 w 1216399"/>
              <a:gd name="connsiteY32" fmla="*/ 1726550 h 1917063"/>
              <a:gd name="connsiteX33" fmla="*/ 922581 w 1216399"/>
              <a:gd name="connsiteY33" fmla="*/ 1724170 h 1917063"/>
              <a:gd name="connsiteX34" fmla="*/ 870193 w 1216399"/>
              <a:gd name="connsiteY34" fmla="*/ 1733695 h 1917063"/>
              <a:gd name="connsiteX35" fmla="*/ 824949 w 1216399"/>
              <a:gd name="connsiteY35" fmla="*/ 1757508 h 1917063"/>
              <a:gd name="connsiteX36" fmla="*/ 779704 w 1216399"/>
              <a:gd name="connsiteY36" fmla="*/ 1764650 h 1917063"/>
              <a:gd name="connsiteX37" fmla="*/ 758274 w 1216399"/>
              <a:gd name="connsiteY37" fmla="*/ 1783702 h 1917063"/>
              <a:gd name="connsiteX38" fmla="*/ 751131 w 1216399"/>
              <a:gd name="connsiteY38" fmla="*/ 1828945 h 1917063"/>
              <a:gd name="connsiteX39" fmla="*/ 734462 w 1216399"/>
              <a:gd name="connsiteY39" fmla="*/ 1840852 h 1917063"/>
              <a:gd name="connsiteX40" fmla="*/ 689218 w 1216399"/>
              <a:gd name="connsiteY40" fmla="*/ 1890858 h 1917063"/>
              <a:gd name="connsiteX41" fmla="*/ 665406 w 1216399"/>
              <a:gd name="connsiteY41" fmla="*/ 1895619 h 1917063"/>
              <a:gd name="connsiteX42" fmla="*/ 617781 w 1216399"/>
              <a:gd name="connsiteY42" fmla="*/ 1917051 h 1917063"/>
              <a:gd name="connsiteX43" fmla="*/ 579681 w 1216399"/>
              <a:gd name="connsiteY43" fmla="*/ 1900382 h 1917063"/>
              <a:gd name="connsiteX44" fmla="*/ 563012 w 1216399"/>
              <a:gd name="connsiteY44" fmla="*/ 1871807 h 1917063"/>
              <a:gd name="connsiteX45" fmla="*/ 520149 w 1216399"/>
              <a:gd name="connsiteY45" fmla="*/ 1881333 h 1917063"/>
              <a:gd name="connsiteX46" fmla="*/ 512573 w 1216399"/>
              <a:gd name="connsiteY46" fmla="*/ 1875229 h 1917063"/>
              <a:gd name="connsiteX47" fmla="*/ 503481 w 1216399"/>
              <a:gd name="connsiteY47" fmla="*/ 1869426 h 1917063"/>
              <a:gd name="connsiteX48" fmla="*/ 522531 w 1216399"/>
              <a:gd name="connsiteY48" fmla="*/ 1762269 h 1917063"/>
              <a:gd name="connsiteX49" fmla="*/ 539199 w 1216399"/>
              <a:gd name="connsiteY49" fmla="*/ 1740838 h 1917063"/>
              <a:gd name="connsiteX50" fmla="*/ 529674 w 1216399"/>
              <a:gd name="connsiteY50" fmla="*/ 1695595 h 1917063"/>
              <a:gd name="connsiteX51" fmla="*/ 553487 w 1216399"/>
              <a:gd name="connsiteY51" fmla="*/ 1681307 h 1917063"/>
              <a:gd name="connsiteX52" fmla="*/ 534437 w 1216399"/>
              <a:gd name="connsiteY52" fmla="*/ 1667020 h 1917063"/>
              <a:gd name="connsiteX53" fmla="*/ 522531 w 1216399"/>
              <a:gd name="connsiteY53" fmla="*/ 1631302 h 1917063"/>
              <a:gd name="connsiteX54" fmla="*/ 513006 w 1216399"/>
              <a:gd name="connsiteY54" fmla="*/ 1586058 h 1917063"/>
              <a:gd name="connsiteX55" fmla="*/ 510624 w 1216399"/>
              <a:gd name="connsiteY55" fmla="*/ 1555100 h 1917063"/>
              <a:gd name="connsiteX56" fmla="*/ 460618 w 1216399"/>
              <a:gd name="connsiteY56" fmla="*/ 1557483 h 1917063"/>
              <a:gd name="connsiteX57" fmla="*/ 427282 w 1216399"/>
              <a:gd name="connsiteY57" fmla="*/ 1521764 h 1917063"/>
              <a:gd name="connsiteX58" fmla="*/ 382037 w 1216399"/>
              <a:gd name="connsiteY58" fmla="*/ 1505094 h 1917063"/>
              <a:gd name="connsiteX59" fmla="*/ 367749 w 1216399"/>
              <a:gd name="connsiteY59" fmla="*/ 1455089 h 1917063"/>
              <a:gd name="connsiteX60" fmla="*/ 365368 w 1216399"/>
              <a:gd name="connsiteY60" fmla="*/ 1433657 h 1917063"/>
              <a:gd name="connsiteX61" fmla="*/ 334413 w 1216399"/>
              <a:gd name="connsiteY61" fmla="*/ 1388414 h 1917063"/>
              <a:gd name="connsiteX62" fmla="*/ 291549 w 1216399"/>
              <a:gd name="connsiteY62" fmla="*/ 1364601 h 1917063"/>
              <a:gd name="connsiteX63" fmla="*/ 248688 w 1216399"/>
              <a:gd name="connsiteY63" fmla="*/ 1336027 h 1917063"/>
              <a:gd name="connsiteX64" fmla="*/ 215349 w 1216399"/>
              <a:gd name="connsiteY64" fmla="*/ 1326501 h 1917063"/>
              <a:gd name="connsiteX65" fmla="*/ 217731 w 1216399"/>
              <a:gd name="connsiteY65" fmla="*/ 1281255 h 1917063"/>
              <a:gd name="connsiteX66" fmla="*/ 174868 w 1216399"/>
              <a:gd name="connsiteY66" fmla="*/ 1295545 h 1917063"/>
              <a:gd name="connsiteX67" fmla="*/ 186775 w 1216399"/>
              <a:gd name="connsiteY67" fmla="*/ 1328883 h 1917063"/>
              <a:gd name="connsiteX68" fmla="*/ 179631 w 1216399"/>
              <a:gd name="connsiteY68" fmla="*/ 1345552 h 1917063"/>
              <a:gd name="connsiteX69" fmla="*/ 141531 w 1216399"/>
              <a:gd name="connsiteY69" fmla="*/ 1316977 h 1917063"/>
              <a:gd name="connsiteX70" fmla="*/ 98669 w 1216399"/>
              <a:gd name="connsiteY70" fmla="*/ 1314595 h 1917063"/>
              <a:gd name="connsiteX71" fmla="*/ 43899 w 1216399"/>
              <a:gd name="connsiteY71" fmla="*/ 1295545 h 1917063"/>
              <a:gd name="connsiteX72" fmla="*/ 10560 w 1216399"/>
              <a:gd name="connsiteY72" fmla="*/ 1293161 h 1917063"/>
              <a:gd name="connsiteX73" fmla="*/ 1037 w 1216399"/>
              <a:gd name="connsiteY73" fmla="*/ 1240777 h 1917063"/>
              <a:gd name="connsiteX74" fmla="*/ 34374 w 1216399"/>
              <a:gd name="connsiteY74" fmla="*/ 1152670 h 1917063"/>
              <a:gd name="connsiteX75" fmla="*/ 60568 w 1216399"/>
              <a:gd name="connsiteY75" fmla="*/ 1105045 h 1917063"/>
              <a:gd name="connsiteX76" fmla="*/ 81999 w 1216399"/>
              <a:gd name="connsiteY76" fmla="*/ 1057420 h 1917063"/>
              <a:gd name="connsiteX77" fmla="*/ 108194 w 1216399"/>
              <a:gd name="connsiteY77" fmla="*/ 1019320 h 1917063"/>
              <a:gd name="connsiteX78" fmla="*/ 146293 w 1216399"/>
              <a:gd name="connsiteY78" fmla="*/ 1009795 h 1917063"/>
              <a:gd name="connsiteX79" fmla="*/ 153438 w 1216399"/>
              <a:gd name="connsiteY79" fmla="*/ 974077 h 1917063"/>
              <a:gd name="connsiteX80" fmla="*/ 262975 w 1216399"/>
              <a:gd name="connsiteY80" fmla="*/ 855014 h 1917063"/>
              <a:gd name="connsiteX81" fmla="*/ 286787 w 1216399"/>
              <a:gd name="connsiteY81" fmla="*/ 716899 h 1917063"/>
              <a:gd name="connsiteX82" fmla="*/ 282025 w 1216399"/>
              <a:gd name="connsiteY82" fmla="*/ 635939 h 1917063"/>
              <a:gd name="connsiteX83" fmla="*/ 196300 w 1216399"/>
              <a:gd name="connsiteY83" fmla="*/ 624033 h 1917063"/>
              <a:gd name="connsiteX84" fmla="*/ 179632 w 1216399"/>
              <a:gd name="connsiteY84" fmla="*/ 543070 h 1917063"/>
              <a:gd name="connsiteX85" fmla="*/ 186775 w 1216399"/>
              <a:gd name="connsiteY85" fmla="*/ 476395 h 1917063"/>
              <a:gd name="connsiteX86" fmla="*/ 148675 w 1216399"/>
              <a:gd name="connsiteY86" fmla="*/ 438295 h 1917063"/>
              <a:gd name="connsiteX87" fmla="*/ 117719 w 1216399"/>
              <a:gd name="connsiteY87" fmla="*/ 338283 h 1917063"/>
              <a:gd name="connsiteX88" fmla="*/ 102097 w 1216399"/>
              <a:gd name="connsiteY88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22607 w 1216399"/>
              <a:gd name="connsiteY14" fmla="*/ 1074089 h 1917063"/>
              <a:gd name="connsiteX15" fmla="*/ 1163088 w 1216399"/>
              <a:gd name="connsiteY15" fmla="*/ 1133620 h 1917063"/>
              <a:gd name="connsiteX16" fmla="*/ 1191663 w 1216399"/>
              <a:gd name="connsiteY16" fmla="*/ 1147908 h 1917063"/>
              <a:gd name="connsiteX17" fmla="*/ 1215943 w 1216399"/>
              <a:gd name="connsiteY17" fmla="*/ 1205867 h 1917063"/>
              <a:gd name="connsiteX18" fmla="*/ 1196425 w 1216399"/>
              <a:gd name="connsiteY18" fmla="*/ 1255064 h 1917063"/>
              <a:gd name="connsiteX19" fmla="*/ 1144037 w 1216399"/>
              <a:gd name="connsiteY19" fmla="*/ 1250300 h 1917063"/>
              <a:gd name="connsiteX20" fmla="*/ 1124987 w 1216399"/>
              <a:gd name="connsiteY20" fmla="*/ 1295543 h 1917063"/>
              <a:gd name="connsiteX21" fmla="*/ 1048787 w 1216399"/>
              <a:gd name="connsiteY21" fmla="*/ 1328881 h 1917063"/>
              <a:gd name="connsiteX22" fmla="*/ 1020212 w 1216399"/>
              <a:gd name="connsiteY22" fmla="*/ 1388412 h 1917063"/>
              <a:gd name="connsiteX23" fmla="*/ 1036881 w 1216399"/>
              <a:gd name="connsiteY23" fmla="*/ 1436037 h 1917063"/>
              <a:gd name="connsiteX24" fmla="*/ 1017832 w 1216399"/>
              <a:gd name="connsiteY24" fmla="*/ 1476520 h 1917063"/>
              <a:gd name="connsiteX25" fmla="*/ 984493 w 1216399"/>
              <a:gd name="connsiteY25" fmla="*/ 1474137 h 1917063"/>
              <a:gd name="connsiteX26" fmla="*/ 982112 w 1216399"/>
              <a:gd name="connsiteY26" fmla="*/ 1538431 h 1917063"/>
              <a:gd name="connsiteX27" fmla="*/ 946393 w 1216399"/>
              <a:gd name="connsiteY27" fmla="*/ 1555100 h 1917063"/>
              <a:gd name="connsiteX28" fmla="*/ 910674 w 1216399"/>
              <a:gd name="connsiteY28" fmla="*/ 1562243 h 1917063"/>
              <a:gd name="connsiteX29" fmla="*/ 910674 w 1216399"/>
              <a:gd name="connsiteY29" fmla="*/ 1626537 h 1917063"/>
              <a:gd name="connsiteX30" fmla="*/ 967824 w 1216399"/>
              <a:gd name="connsiteY30" fmla="*/ 1636062 h 1917063"/>
              <a:gd name="connsiteX31" fmla="*/ 1001162 w 1216399"/>
              <a:gd name="connsiteY31" fmla="*/ 1631300 h 1917063"/>
              <a:gd name="connsiteX32" fmla="*/ 1005922 w 1216399"/>
              <a:gd name="connsiteY32" fmla="*/ 1705119 h 1917063"/>
              <a:gd name="connsiteX33" fmla="*/ 982112 w 1216399"/>
              <a:gd name="connsiteY33" fmla="*/ 1726550 h 1917063"/>
              <a:gd name="connsiteX34" fmla="*/ 922581 w 1216399"/>
              <a:gd name="connsiteY34" fmla="*/ 1724170 h 1917063"/>
              <a:gd name="connsiteX35" fmla="*/ 870193 w 1216399"/>
              <a:gd name="connsiteY35" fmla="*/ 1733695 h 1917063"/>
              <a:gd name="connsiteX36" fmla="*/ 824949 w 1216399"/>
              <a:gd name="connsiteY36" fmla="*/ 1757508 h 1917063"/>
              <a:gd name="connsiteX37" fmla="*/ 779704 w 1216399"/>
              <a:gd name="connsiteY37" fmla="*/ 1764650 h 1917063"/>
              <a:gd name="connsiteX38" fmla="*/ 758274 w 1216399"/>
              <a:gd name="connsiteY38" fmla="*/ 1783702 h 1917063"/>
              <a:gd name="connsiteX39" fmla="*/ 751131 w 1216399"/>
              <a:gd name="connsiteY39" fmla="*/ 1828945 h 1917063"/>
              <a:gd name="connsiteX40" fmla="*/ 734462 w 1216399"/>
              <a:gd name="connsiteY40" fmla="*/ 1840852 h 1917063"/>
              <a:gd name="connsiteX41" fmla="*/ 689218 w 1216399"/>
              <a:gd name="connsiteY41" fmla="*/ 1890858 h 1917063"/>
              <a:gd name="connsiteX42" fmla="*/ 665406 w 1216399"/>
              <a:gd name="connsiteY42" fmla="*/ 1895619 h 1917063"/>
              <a:gd name="connsiteX43" fmla="*/ 617781 w 1216399"/>
              <a:gd name="connsiteY43" fmla="*/ 1917051 h 1917063"/>
              <a:gd name="connsiteX44" fmla="*/ 579681 w 1216399"/>
              <a:gd name="connsiteY44" fmla="*/ 1900382 h 1917063"/>
              <a:gd name="connsiteX45" fmla="*/ 563012 w 1216399"/>
              <a:gd name="connsiteY45" fmla="*/ 1871807 h 1917063"/>
              <a:gd name="connsiteX46" fmla="*/ 520149 w 1216399"/>
              <a:gd name="connsiteY46" fmla="*/ 1881333 h 1917063"/>
              <a:gd name="connsiteX47" fmla="*/ 512573 w 1216399"/>
              <a:gd name="connsiteY47" fmla="*/ 1875229 h 1917063"/>
              <a:gd name="connsiteX48" fmla="*/ 503481 w 1216399"/>
              <a:gd name="connsiteY48" fmla="*/ 1869426 h 1917063"/>
              <a:gd name="connsiteX49" fmla="*/ 522531 w 1216399"/>
              <a:gd name="connsiteY49" fmla="*/ 1762269 h 1917063"/>
              <a:gd name="connsiteX50" fmla="*/ 539199 w 1216399"/>
              <a:gd name="connsiteY50" fmla="*/ 1740838 h 1917063"/>
              <a:gd name="connsiteX51" fmla="*/ 529674 w 1216399"/>
              <a:gd name="connsiteY51" fmla="*/ 1695595 h 1917063"/>
              <a:gd name="connsiteX52" fmla="*/ 553487 w 1216399"/>
              <a:gd name="connsiteY52" fmla="*/ 1681307 h 1917063"/>
              <a:gd name="connsiteX53" fmla="*/ 534437 w 1216399"/>
              <a:gd name="connsiteY53" fmla="*/ 1667020 h 1917063"/>
              <a:gd name="connsiteX54" fmla="*/ 522531 w 1216399"/>
              <a:gd name="connsiteY54" fmla="*/ 1631302 h 1917063"/>
              <a:gd name="connsiteX55" fmla="*/ 513006 w 1216399"/>
              <a:gd name="connsiteY55" fmla="*/ 1586058 h 1917063"/>
              <a:gd name="connsiteX56" fmla="*/ 510624 w 1216399"/>
              <a:gd name="connsiteY56" fmla="*/ 1555100 h 1917063"/>
              <a:gd name="connsiteX57" fmla="*/ 460618 w 1216399"/>
              <a:gd name="connsiteY57" fmla="*/ 1557483 h 1917063"/>
              <a:gd name="connsiteX58" fmla="*/ 427282 w 1216399"/>
              <a:gd name="connsiteY58" fmla="*/ 1521764 h 1917063"/>
              <a:gd name="connsiteX59" fmla="*/ 382037 w 1216399"/>
              <a:gd name="connsiteY59" fmla="*/ 1505094 h 1917063"/>
              <a:gd name="connsiteX60" fmla="*/ 367749 w 1216399"/>
              <a:gd name="connsiteY60" fmla="*/ 1455089 h 1917063"/>
              <a:gd name="connsiteX61" fmla="*/ 365368 w 1216399"/>
              <a:gd name="connsiteY61" fmla="*/ 1433657 h 1917063"/>
              <a:gd name="connsiteX62" fmla="*/ 334413 w 1216399"/>
              <a:gd name="connsiteY62" fmla="*/ 1388414 h 1917063"/>
              <a:gd name="connsiteX63" fmla="*/ 291549 w 1216399"/>
              <a:gd name="connsiteY63" fmla="*/ 1364601 h 1917063"/>
              <a:gd name="connsiteX64" fmla="*/ 248688 w 1216399"/>
              <a:gd name="connsiteY64" fmla="*/ 1336027 h 1917063"/>
              <a:gd name="connsiteX65" fmla="*/ 215349 w 1216399"/>
              <a:gd name="connsiteY65" fmla="*/ 1326501 h 1917063"/>
              <a:gd name="connsiteX66" fmla="*/ 217731 w 1216399"/>
              <a:gd name="connsiteY66" fmla="*/ 1281255 h 1917063"/>
              <a:gd name="connsiteX67" fmla="*/ 174868 w 1216399"/>
              <a:gd name="connsiteY67" fmla="*/ 1295545 h 1917063"/>
              <a:gd name="connsiteX68" fmla="*/ 186775 w 1216399"/>
              <a:gd name="connsiteY68" fmla="*/ 1328883 h 1917063"/>
              <a:gd name="connsiteX69" fmla="*/ 179631 w 1216399"/>
              <a:gd name="connsiteY69" fmla="*/ 1345552 h 1917063"/>
              <a:gd name="connsiteX70" fmla="*/ 141531 w 1216399"/>
              <a:gd name="connsiteY70" fmla="*/ 1316977 h 1917063"/>
              <a:gd name="connsiteX71" fmla="*/ 98669 w 1216399"/>
              <a:gd name="connsiteY71" fmla="*/ 1314595 h 1917063"/>
              <a:gd name="connsiteX72" fmla="*/ 43899 w 1216399"/>
              <a:gd name="connsiteY72" fmla="*/ 1295545 h 1917063"/>
              <a:gd name="connsiteX73" fmla="*/ 10560 w 1216399"/>
              <a:gd name="connsiteY73" fmla="*/ 1293161 h 1917063"/>
              <a:gd name="connsiteX74" fmla="*/ 1037 w 1216399"/>
              <a:gd name="connsiteY74" fmla="*/ 1240777 h 1917063"/>
              <a:gd name="connsiteX75" fmla="*/ 34374 w 1216399"/>
              <a:gd name="connsiteY75" fmla="*/ 1152670 h 1917063"/>
              <a:gd name="connsiteX76" fmla="*/ 60568 w 1216399"/>
              <a:gd name="connsiteY76" fmla="*/ 1105045 h 1917063"/>
              <a:gd name="connsiteX77" fmla="*/ 81999 w 1216399"/>
              <a:gd name="connsiteY77" fmla="*/ 1057420 h 1917063"/>
              <a:gd name="connsiteX78" fmla="*/ 108194 w 1216399"/>
              <a:gd name="connsiteY78" fmla="*/ 1019320 h 1917063"/>
              <a:gd name="connsiteX79" fmla="*/ 146293 w 1216399"/>
              <a:gd name="connsiteY79" fmla="*/ 1009795 h 1917063"/>
              <a:gd name="connsiteX80" fmla="*/ 153438 w 1216399"/>
              <a:gd name="connsiteY80" fmla="*/ 974077 h 1917063"/>
              <a:gd name="connsiteX81" fmla="*/ 262975 w 1216399"/>
              <a:gd name="connsiteY81" fmla="*/ 855014 h 1917063"/>
              <a:gd name="connsiteX82" fmla="*/ 286787 w 1216399"/>
              <a:gd name="connsiteY82" fmla="*/ 716899 h 1917063"/>
              <a:gd name="connsiteX83" fmla="*/ 282025 w 1216399"/>
              <a:gd name="connsiteY83" fmla="*/ 635939 h 1917063"/>
              <a:gd name="connsiteX84" fmla="*/ 196300 w 1216399"/>
              <a:gd name="connsiteY84" fmla="*/ 624033 h 1917063"/>
              <a:gd name="connsiteX85" fmla="*/ 179632 w 1216399"/>
              <a:gd name="connsiteY85" fmla="*/ 543070 h 1917063"/>
              <a:gd name="connsiteX86" fmla="*/ 186775 w 1216399"/>
              <a:gd name="connsiteY86" fmla="*/ 476395 h 1917063"/>
              <a:gd name="connsiteX87" fmla="*/ 148675 w 1216399"/>
              <a:gd name="connsiteY87" fmla="*/ 438295 h 1917063"/>
              <a:gd name="connsiteX88" fmla="*/ 117719 w 1216399"/>
              <a:gd name="connsiteY88" fmla="*/ 338283 h 1917063"/>
              <a:gd name="connsiteX89" fmla="*/ 102097 w 1216399"/>
              <a:gd name="connsiteY89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734463 w 1216399"/>
              <a:gd name="connsiteY4" fmla="*/ 709758 h 1917063"/>
              <a:gd name="connsiteX5" fmla="*/ 841618 w 1216399"/>
              <a:gd name="connsiteY5" fmla="*/ 624030 h 1917063"/>
              <a:gd name="connsiteX6" fmla="*/ 822567 w 1216399"/>
              <a:gd name="connsiteY6" fmla="*/ 802624 h 1917063"/>
              <a:gd name="connsiteX7" fmla="*/ 836857 w 1216399"/>
              <a:gd name="connsiteY7" fmla="*/ 821677 h 1917063"/>
              <a:gd name="connsiteX8" fmla="*/ 870194 w 1216399"/>
              <a:gd name="connsiteY8" fmla="*/ 793102 h 1917063"/>
              <a:gd name="connsiteX9" fmla="*/ 903532 w 1216399"/>
              <a:gd name="connsiteY9" fmla="*/ 788339 h 1917063"/>
              <a:gd name="connsiteX10" fmla="*/ 958300 w 1216399"/>
              <a:gd name="connsiteY10" fmla="*/ 733570 h 1917063"/>
              <a:gd name="connsiteX11" fmla="*/ 984494 w 1216399"/>
              <a:gd name="connsiteY11" fmla="*/ 878827 h 1917063"/>
              <a:gd name="connsiteX12" fmla="*/ 1032119 w 1216399"/>
              <a:gd name="connsiteY12" fmla="*/ 959789 h 1917063"/>
              <a:gd name="connsiteX13" fmla="*/ 1072600 w 1216399"/>
              <a:gd name="connsiteY13" fmla="*/ 981220 h 1917063"/>
              <a:gd name="connsiteX14" fmla="*/ 1089269 w 1216399"/>
              <a:gd name="connsiteY14" fmla="*/ 1047895 h 1917063"/>
              <a:gd name="connsiteX15" fmla="*/ 1122607 w 1216399"/>
              <a:gd name="connsiteY15" fmla="*/ 1074089 h 1917063"/>
              <a:gd name="connsiteX16" fmla="*/ 1163088 w 1216399"/>
              <a:gd name="connsiteY16" fmla="*/ 1133620 h 1917063"/>
              <a:gd name="connsiteX17" fmla="*/ 1191663 w 1216399"/>
              <a:gd name="connsiteY17" fmla="*/ 1147908 h 1917063"/>
              <a:gd name="connsiteX18" fmla="*/ 1215943 w 1216399"/>
              <a:gd name="connsiteY18" fmla="*/ 1205867 h 1917063"/>
              <a:gd name="connsiteX19" fmla="*/ 1196425 w 1216399"/>
              <a:gd name="connsiteY19" fmla="*/ 1255064 h 1917063"/>
              <a:gd name="connsiteX20" fmla="*/ 1144037 w 1216399"/>
              <a:gd name="connsiteY20" fmla="*/ 1250300 h 1917063"/>
              <a:gd name="connsiteX21" fmla="*/ 1124987 w 1216399"/>
              <a:gd name="connsiteY21" fmla="*/ 1295543 h 1917063"/>
              <a:gd name="connsiteX22" fmla="*/ 1048787 w 1216399"/>
              <a:gd name="connsiteY22" fmla="*/ 1328881 h 1917063"/>
              <a:gd name="connsiteX23" fmla="*/ 1020212 w 1216399"/>
              <a:gd name="connsiteY23" fmla="*/ 1388412 h 1917063"/>
              <a:gd name="connsiteX24" fmla="*/ 1036881 w 1216399"/>
              <a:gd name="connsiteY24" fmla="*/ 1436037 h 1917063"/>
              <a:gd name="connsiteX25" fmla="*/ 1017832 w 1216399"/>
              <a:gd name="connsiteY25" fmla="*/ 1476520 h 1917063"/>
              <a:gd name="connsiteX26" fmla="*/ 984493 w 1216399"/>
              <a:gd name="connsiteY26" fmla="*/ 1474137 h 1917063"/>
              <a:gd name="connsiteX27" fmla="*/ 982112 w 1216399"/>
              <a:gd name="connsiteY27" fmla="*/ 1538431 h 1917063"/>
              <a:gd name="connsiteX28" fmla="*/ 946393 w 1216399"/>
              <a:gd name="connsiteY28" fmla="*/ 1555100 h 1917063"/>
              <a:gd name="connsiteX29" fmla="*/ 910674 w 1216399"/>
              <a:gd name="connsiteY29" fmla="*/ 1562243 h 1917063"/>
              <a:gd name="connsiteX30" fmla="*/ 910674 w 1216399"/>
              <a:gd name="connsiteY30" fmla="*/ 1626537 h 1917063"/>
              <a:gd name="connsiteX31" fmla="*/ 967824 w 1216399"/>
              <a:gd name="connsiteY31" fmla="*/ 1636062 h 1917063"/>
              <a:gd name="connsiteX32" fmla="*/ 1001162 w 1216399"/>
              <a:gd name="connsiteY32" fmla="*/ 1631300 h 1917063"/>
              <a:gd name="connsiteX33" fmla="*/ 1005922 w 1216399"/>
              <a:gd name="connsiteY33" fmla="*/ 1705119 h 1917063"/>
              <a:gd name="connsiteX34" fmla="*/ 982112 w 1216399"/>
              <a:gd name="connsiteY34" fmla="*/ 1726550 h 1917063"/>
              <a:gd name="connsiteX35" fmla="*/ 922581 w 1216399"/>
              <a:gd name="connsiteY35" fmla="*/ 1724170 h 1917063"/>
              <a:gd name="connsiteX36" fmla="*/ 870193 w 1216399"/>
              <a:gd name="connsiteY36" fmla="*/ 1733695 h 1917063"/>
              <a:gd name="connsiteX37" fmla="*/ 824949 w 1216399"/>
              <a:gd name="connsiteY37" fmla="*/ 1757508 h 1917063"/>
              <a:gd name="connsiteX38" fmla="*/ 779704 w 1216399"/>
              <a:gd name="connsiteY38" fmla="*/ 1764650 h 1917063"/>
              <a:gd name="connsiteX39" fmla="*/ 758274 w 1216399"/>
              <a:gd name="connsiteY39" fmla="*/ 1783702 h 1917063"/>
              <a:gd name="connsiteX40" fmla="*/ 751131 w 1216399"/>
              <a:gd name="connsiteY40" fmla="*/ 1828945 h 1917063"/>
              <a:gd name="connsiteX41" fmla="*/ 734462 w 1216399"/>
              <a:gd name="connsiteY41" fmla="*/ 1840852 h 1917063"/>
              <a:gd name="connsiteX42" fmla="*/ 689218 w 1216399"/>
              <a:gd name="connsiteY42" fmla="*/ 1890858 h 1917063"/>
              <a:gd name="connsiteX43" fmla="*/ 665406 w 1216399"/>
              <a:gd name="connsiteY43" fmla="*/ 1895619 h 1917063"/>
              <a:gd name="connsiteX44" fmla="*/ 617781 w 1216399"/>
              <a:gd name="connsiteY44" fmla="*/ 1917051 h 1917063"/>
              <a:gd name="connsiteX45" fmla="*/ 579681 w 1216399"/>
              <a:gd name="connsiteY45" fmla="*/ 1900382 h 1917063"/>
              <a:gd name="connsiteX46" fmla="*/ 563012 w 1216399"/>
              <a:gd name="connsiteY46" fmla="*/ 1871807 h 1917063"/>
              <a:gd name="connsiteX47" fmla="*/ 520149 w 1216399"/>
              <a:gd name="connsiteY47" fmla="*/ 1881333 h 1917063"/>
              <a:gd name="connsiteX48" fmla="*/ 512573 w 1216399"/>
              <a:gd name="connsiteY48" fmla="*/ 1875229 h 1917063"/>
              <a:gd name="connsiteX49" fmla="*/ 503481 w 1216399"/>
              <a:gd name="connsiteY49" fmla="*/ 1869426 h 1917063"/>
              <a:gd name="connsiteX50" fmla="*/ 522531 w 1216399"/>
              <a:gd name="connsiteY50" fmla="*/ 1762269 h 1917063"/>
              <a:gd name="connsiteX51" fmla="*/ 539199 w 1216399"/>
              <a:gd name="connsiteY51" fmla="*/ 1740838 h 1917063"/>
              <a:gd name="connsiteX52" fmla="*/ 529674 w 1216399"/>
              <a:gd name="connsiteY52" fmla="*/ 1695595 h 1917063"/>
              <a:gd name="connsiteX53" fmla="*/ 553487 w 1216399"/>
              <a:gd name="connsiteY53" fmla="*/ 1681307 h 1917063"/>
              <a:gd name="connsiteX54" fmla="*/ 534437 w 1216399"/>
              <a:gd name="connsiteY54" fmla="*/ 1667020 h 1917063"/>
              <a:gd name="connsiteX55" fmla="*/ 522531 w 1216399"/>
              <a:gd name="connsiteY55" fmla="*/ 1631302 h 1917063"/>
              <a:gd name="connsiteX56" fmla="*/ 513006 w 1216399"/>
              <a:gd name="connsiteY56" fmla="*/ 1586058 h 1917063"/>
              <a:gd name="connsiteX57" fmla="*/ 510624 w 1216399"/>
              <a:gd name="connsiteY57" fmla="*/ 1555100 h 1917063"/>
              <a:gd name="connsiteX58" fmla="*/ 460618 w 1216399"/>
              <a:gd name="connsiteY58" fmla="*/ 1557483 h 1917063"/>
              <a:gd name="connsiteX59" fmla="*/ 427282 w 1216399"/>
              <a:gd name="connsiteY59" fmla="*/ 1521764 h 1917063"/>
              <a:gd name="connsiteX60" fmla="*/ 382037 w 1216399"/>
              <a:gd name="connsiteY60" fmla="*/ 1505094 h 1917063"/>
              <a:gd name="connsiteX61" fmla="*/ 367749 w 1216399"/>
              <a:gd name="connsiteY61" fmla="*/ 1455089 h 1917063"/>
              <a:gd name="connsiteX62" fmla="*/ 365368 w 1216399"/>
              <a:gd name="connsiteY62" fmla="*/ 1433657 h 1917063"/>
              <a:gd name="connsiteX63" fmla="*/ 334413 w 1216399"/>
              <a:gd name="connsiteY63" fmla="*/ 1388414 h 1917063"/>
              <a:gd name="connsiteX64" fmla="*/ 291549 w 1216399"/>
              <a:gd name="connsiteY64" fmla="*/ 1364601 h 1917063"/>
              <a:gd name="connsiteX65" fmla="*/ 248688 w 1216399"/>
              <a:gd name="connsiteY65" fmla="*/ 1336027 h 1917063"/>
              <a:gd name="connsiteX66" fmla="*/ 215349 w 1216399"/>
              <a:gd name="connsiteY66" fmla="*/ 1326501 h 1917063"/>
              <a:gd name="connsiteX67" fmla="*/ 217731 w 1216399"/>
              <a:gd name="connsiteY67" fmla="*/ 1281255 h 1917063"/>
              <a:gd name="connsiteX68" fmla="*/ 174868 w 1216399"/>
              <a:gd name="connsiteY68" fmla="*/ 1295545 h 1917063"/>
              <a:gd name="connsiteX69" fmla="*/ 186775 w 1216399"/>
              <a:gd name="connsiteY69" fmla="*/ 1328883 h 1917063"/>
              <a:gd name="connsiteX70" fmla="*/ 179631 w 1216399"/>
              <a:gd name="connsiteY70" fmla="*/ 1345552 h 1917063"/>
              <a:gd name="connsiteX71" fmla="*/ 141531 w 1216399"/>
              <a:gd name="connsiteY71" fmla="*/ 1316977 h 1917063"/>
              <a:gd name="connsiteX72" fmla="*/ 98669 w 1216399"/>
              <a:gd name="connsiteY72" fmla="*/ 1314595 h 1917063"/>
              <a:gd name="connsiteX73" fmla="*/ 43899 w 1216399"/>
              <a:gd name="connsiteY73" fmla="*/ 1295545 h 1917063"/>
              <a:gd name="connsiteX74" fmla="*/ 10560 w 1216399"/>
              <a:gd name="connsiteY74" fmla="*/ 1293161 h 1917063"/>
              <a:gd name="connsiteX75" fmla="*/ 1037 w 1216399"/>
              <a:gd name="connsiteY75" fmla="*/ 1240777 h 1917063"/>
              <a:gd name="connsiteX76" fmla="*/ 34374 w 1216399"/>
              <a:gd name="connsiteY76" fmla="*/ 1152670 h 1917063"/>
              <a:gd name="connsiteX77" fmla="*/ 60568 w 1216399"/>
              <a:gd name="connsiteY77" fmla="*/ 1105045 h 1917063"/>
              <a:gd name="connsiteX78" fmla="*/ 81999 w 1216399"/>
              <a:gd name="connsiteY78" fmla="*/ 1057420 h 1917063"/>
              <a:gd name="connsiteX79" fmla="*/ 108194 w 1216399"/>
              <a:gd name="connsiteY79" fmla="*/ 1019320 h 1917063"/>
              <a:gd name="connsiteX80" fmla="*/ 146293 w 1216399"/>
              <a:gd name="connsiteY80" fmla="*/ 1009795 h 1917063"/>
              <a:gd name="connsiteX81" fmla="*/ 153438 w 1216399"/>
              <a:gd name="connsiteY81" fmla="*/ 974077 h 1917063"/>
              <a:gd name="connsiteX82" fmla="*/ 262975 w 1216399"/>
              <a:gd name="connsiteY82" fmla="*/ 855014 h 1917063"/>
              <a:gd name="connsiteX83" fmla="*/ 286787 w 1216399"/>
              <a:gd name="connsiteY83" fmla="*/ 716899 h 1917063"/>
              <a:gd name="connsiteX84" fmla="*/ 282025 w 1216399"/>
              <a:gd name="connsiteY84" fmla="*/ 635939 h 1917063"/>
              <a:gd name="connsiteX85" fmla="*/ 196300 w 1216399"/>
              <a:gd name="connsiteY85" fmla="*/ 624033 h 1917063"/>
              <a:gd name="connsiteX86" fmla="*/ 179632 w 1216399"/>
              <a:gd name="connsiteY86" fmla="*/ 543070 h 1917063"/>
              <a:gd name="connsiteX87" fmla="*/ 186775 w 1216399"/>
              <a:gd name="connsiteY87" fmla="*/ 476395 h 1917063"/>
              <a:gd name="connsiteX88" fmla="*/ 148675 w 1216399"/>
              <a:gd name="connsiteY88" fmla="*/ 438295 h 1917063"/>
              <a:gd name="connsiteX89" fmla="*/ 117719 w 1216399"/>
              <a:gd name="connsiteY89" fmla="*/ 338283 h 1917063"/>
              <a:gd name="connsiteX90" fmla="*/ 102097 w 1216399"/>
              <a:gd name="connsiteY90" fmla="*/ 258129 h 1917063"/>
              <a:gd name="connsiteX0" fmla="*/ 102097 w 1216399"/>
              <a:gd name="connsiteY0" fmla="*/ 258125 h 1917059"/>
              <a:gd name="connsiteX1" fmla="*/ 20086 w 1216399"/>
              <a:gd name="connsiteY1" fmla="*/ 138 h 1917059"/>
              <a:gd name="connsiteX2" fmla="*/ 436806 w 1216399"/>
              <a:gd name="connsiteY2" fmla="*/ 228738 h 1917059"/>
              <a:gd name="connsiteX3" fmla="*/ 546344 w 1216399"/>
              <a:gd name="connsiteY3" fmla="*/ 643079 h 1917059"/>
              <a:gd name="connsiteX4" fmla="*/ 572104 w 1216399"/>
              <a:gd name="connsiteY4" fmla="*/ 836540 h 1917059"/>
              <a:gd name="connsiteX5" fmla="*/ 734463 w 1216399"/>
              <a:gd name="connsiteY5" fmla="*/ 709754 h 1917059"/>
              <a:gd name="connsiteX6" fmla="*/ 841618 w 1216399"/>
              <a:gd name="connsiteY6" fmla="*/ 624026 h 1917059"/>
              <a:gd name="connsiteX7" fmla="*/ 822567 w 1216399"/>
              <a:gd name="connsiteY7" fmla="*/ 802620 h 1917059"/>
              <a:gd name="connsiteX8" fmla="*/ 836857 w 1216399"/>
              <a:gd name="connsiteY8" fmla="*/ 821673 h 1917059"/>
              <a:gd name="connsiteX9" fmla="*/ 870194 w 1216399"/>
              <a:gd name="connsiteY9" fmla="*/ 793098 h 1917059"/>
              <a:gd name="connsiteX10" fmla="*/ 903532 w 1216399"/>
              <a:gd name="connsiteY10" fmla="*/ 788335 h 1917059"/>
              <a:gd name="connsiteX11" fmla="*/ 958300 w 1216399"/>
              <a:gd name="connsiteY11" fmla="*/ 733566 h 1917059"/>
              <a:gd name="connsiteX12" fmla="*/ 984494 w 1216399"/>
              <a:gd name="connsiteY12" fmla="*/ 878823 h 1917059"/>
              <a:gd name="connsiteX13" fmla="*/ 1032119 w 1216399"/>
              <a:gd name="connsiteY13" fmla="*/ 959785 h 1917059"/>
              <a:gd name="connsiteX14" fmla="*/ 1072600 w 1216399"/>
              <a:gd name="connsiteY14" fmla="*/ 981216 h 1917059"/>
              <a:gd name="connsiteX15" fmla="*/ 1089269 w 1216399"/>
              <a:gd name="connsiteY15" fmla="*/ 1047891 h 1917059"/>
              <a:gd name="connsiteX16" fmla="*/ 1122607 w 1216399"/>
              <a:gd name="connsiteY16" fmla="*/ 1074085 h 1917059"/>
              <a:gd name="connsiteX17" fmla="*/ 1163088 w 1216399"/>
              <a:gd name="connsiteY17" fmla="*/ 1133616 h 1917059"/>
              <a:gd name="connsiteX18" fmla="*/ 1191663 w 1216399"/>
              <a:gd name="connsiteY18" fmla="*/ 1147904 h 1917059"/>
              <a:gd name="connsiteX19" fmla="*/ 1215943 w 1216399"/>
              <a:gd name="connsiteY19" fmla="*/ 1205863 h 1917059"/>
              <a:gd name="connsiteX20" fmla="*/ 1196425 w 1216399"/>
              <a:gd name="connsiteY20" fmla="*/ 1255060 h 1917059"/>
              <a:gd name="connsiteX21" fmla="*/ 1144037 w 1216399"/>
              <a:gd name="connsiteY21" fmla="*/ 1250296 h 1917059"/>
              <a:gd name="connsiteX22" fmla="*/ 1124987 w 1216399"/>
              <a:gd name="connsiteY22" fmla="*/ 1295539 h 1917059"/>
              <a:gd name="connsiteX23" fmla="*/ 1048787 w 1216399"/>
              <a:gd name="connsiteY23" fmla="*/ 1328877 h 1917059"/>
              <a:gd name="connsiteX24" fmla="*/ 1020212 w 1216399"/>
              <a:gd name="connsiteY24" fmla="*/ 1388408 h 1917059"/>
              <a:gd name="connsiteX25" fmla="*/ 1036881 w 1216399"/>
              <a:gd name="connsiteY25" fmla="*/ 1436033 h 1917059"/>
              <a:gd name="connsiteX26" fmla="*/ 1017832 w 1216399"/>
              <a:gd name="connsiteY26" fmla="*/ 1476516 h 1917059"/>
              <a:gd name="connsiteX27" fmla="*/ 984493 w 1216399"/>
              <a:gd name="connsiteY27" fmla="*/ 1474133 h 1917059"/>
              <a:gd name="connsiteX28" fmla="*/ 982112 w 1216399"/>
              <a:gd name="connsiteY28" fmla="*/ 1538427 h 1917059"/>
              <a:gd name="connsiteX29" fmla="*/ 946393 w 1216399"/>
              <a:gd name="connsiteY29" fmla="*/ 1555096 h 1917059"/>
              <a:gd name="connsiteX30" fmla="*/ 910674 w 1216399"/>
              <a:gd name="connsiteY30" fmla="*/ 1562239 h 1917059"/>
              <a:gd name="connsiteX31" fmla="*/ 910674 w 1216399"/>
              <a:gd name="connsiteY31" fmla="*/ 1626533 h 1917059"/>
              <a:gd name="connsiteX32" fmla="*/ 967824 w 1216399"/>
              <a:gd name="connsiteY32" fmla="*/ 1636058 h 1917059"/>
              <a:gd name="connsiteX33" fmla="*/ 1001162 w 1216399"/>
              <a:gd name="connsiteY33" fmla="*/ 1631296 h 1917059"/>
              <a:gd name="connsiteX34" fmla="*/ 1005922 w 1216399"/>
              <a:gd name="connsiteY34" fmla="*/ 1705115 h 1917059"/>
              <a:gd name="connsiteX35" fmla="*/ 982112 w 1216399"/>
              <a:gd name="connsiteY35" fmla="*/ 1726546 h 1917059"/>
              <a:gd name="connsiteX36" fmla="*/ 922581 w 1216399"/>
              <a:gd name="connsiteY36" fmla="*/ 1724166 h 1917059"/>
              <a:gd name="connsiteX37" fmla="*/ 870193 w 1216399"/>
              <a:gd name="connsiteY37" fmla="*/ 1733691 h 1917059"/>
              <a:gd name="connsiteX38" fmla="*/ 824949 w 1216399"/>
              <a:gd name="connsiteY38" fmla="*/ 1757504 h 1917059"/>
              <a:gd name="connsiteX39" fmla="*/ 779704 w 1216399"/>
              <a:gd name="connsiteY39" fmla="*/ 1764646 h 1917059"/>
              <a:gd name="connsiteX40" fmla="*/ 758274 w 1216399"/>
              <a:gd name="connsiteY40" fmla="*/ 1783698 h 1917059"/>
              <a:gd name="connsiteX41" fmla="*/ 751131 w 1216399"/>
              <a:gd name="connsiteY41" fmla="*/ 1828941 h 1917059"/>
              <a:gd name="connsiteX42" fmla="*/ 734462 w 1216399"/>
              <a:gd name="connsiteY42" fmla="*/ 1840848 h 1917059"/>
              <a:gd name="connsiteX43" fmla="*/ 689218 w 1216399"/>
              <a:gd name="connsiteY43" fmla="*/ 1890854 h 1917059"/>
              <a:gd name="connsiteX44" fmla="*/ 665406 w 1216399"/>
              <a:gd name="connsiteY44" fmla="*/ 1895615 h 1917059"/>
              <a:gd name="connsiteX45" fmla="*/ 617781 w 1216399"/>
              <a:gd name="connsiteY45" fmla="*/ 1917047 h 1917059"/>
              <a:gd name="connsiteX46" fmla="*/ 579681 w 1216399"/>
              <a:gd name="connsiteY46" fmla="*/ 1900378 h 1917059"/>
              <a:gd name="connsiteX47" fmla="*/ 563012 w 1216399"/>
              <a:gd name="connsiteY47" fmla="*/ 1871803 h 1917059"/>
              <a:gd name="connsiteX48" fmla="*/ 520149 w 1216399"/>
              <a:gd name="connsiteY48" fmla="*/ 1881329 h 1917059"/>
              <a:gd name="connsiteX49" fmla="*/ 512573 w 1216399"/>
              <a:gd name="connsiteY49" fmla="*/ 1875225 h 1917059"/>
              <a:gd name="connsiteX50" fmla="*/ 503481 w 1216399"/>
              <a:gd name="connsiteY50" fmla="*/ 1869422 h 1917059"/>
              <a:gd name="connsiteX51" fmla="*/ 522531 w 1216399"/>
              <a:gd name="connsiteY51" fmla="*/ 1762265 h 1917059"/>
              <a:gd name="connsiteX52" fmla="*/ 539199 w 1216399"/>
              <a:gd name="connsiteY52" fmla="*/ 1740834 h 1917059"/>
              <a:gd name="connsiteX53" fmla="*/ 529674 w 1216399"/>
              <a:gd name="connsiteY53" fmla="*/ 1695591 h 1917059"/>
              <a:gd name="connsiteX54" fmla="*/ 553487 w 1216399"/>
              <a:gd name="connsiteY54" fmla="*/ 1681303 h 1917059"/>
              <a:gd name="connsiteX55" fmla="*/ 534437 w 1216399"/>
              <a:gd name="connsiteY55" fmla="*/ 1667016 h 1917059"/>
              <a:gd name="connsiteX56" fmla="*/ 522531 w 1216399"/>
              <a:gd name="connsiteY56" fmla="*/ 1631298 h 1917059"/>
              <a:gd name="connsiteX57" fmla="*/ 513006 w 1216399"/>
              <a:gd name="connsiteY57" fmla="*/ 1586054 h 1917059"/>
              <a:gd name="connsiteX58" fmla="*/ 510624 w 1216399"/>
              <a:gd name="connsiteY58" fmla="*/ 1555096 h 1917059"/>
              <a:gd name="connsiteX59" fmla="*/ 460618 w 1216399"/>
              <a:gd name="connsiteY59" fmla="*/ 1557479 h 1917059"/>
              <a:gd name="connsiteX60" fmla="*/ 427282 w 1216399"/>
              <a:gd name="connsiteY60" fmla="*/ 1521760 h 1917059"/>
              <a:gd name="connsiteX61" fmla="*/ 382037 w 1216399"/>
              <a:gd name="connsiteY61" fmla="*/ 1505090 h 1917059"/>
              <a:gd name="connsiteX62" fmla="*/ 367749 w 1216399"/>
              <a:gd name="connsiteY62" fmla="*/ 1455085 h 1917059"/>
              <a:gd name="connsiteX63" fmla="*/ 365368 w 1216399"/>
              <a:gd name="connsiteY63" fmla="*/ 1433653 h 1917059"/>
              <a:gd name="connsiteX64" fmla="*/ 334413 w 1216399"/>
              <a:gd name="connsiteY64" fmla="*/ 1388410 h 1917059"/>
              <a:gd name="connsiteX65" fmla="*/ 291549 w 1216399"/>
              <a:gd name="connsiteY65" fmla="*/ 1364597 h 1917059"/>
              <a:gd name="connsiteX66" fmla="*/ 248688 w 1216399"/>
              <a:gd name="connsiteY66" fmla="*/ 1336023 h 1917059"/>
              <a:gd name="connsiteX67" fmla="*/ 215349 w 1216399"/>
              <a:gd name="connsiteY67" fmla="*/ 1326497 h 1917059"/>
              <a:gd name="connsiteX68" fmla="*/ 217731 w 1216399"/>
              <a:gd name="connsiteY68" fmla="*/ 1281251 h 1917059"/>
              <a:gd name="connsiteX69" fmla="*/ 174868 w 1216399"/>
              <a:gd name="connsiteY69" fmla="*/ 1295541 h 1917059"/>
              <a:gd name="connsiteX70" fmla="*/ 186775 w 1216399"/>
              <a:gd name="connsiteY70" fmla="*/ 1328879 h 1917059"/>
              <a:gd name="connsiteX71" fmla="*/ 179631 w 1216399"/>
              <a:gd name="connsiteY71" fmla="*/ 1345548 h 1917059"/>
              <a:gd name="connsiteX72" fmla="*/ 141531 w 1216399"/>
              <a:gd name="connsiteY72" fmla="*/ 1316973 h 1917059"/>
              <a:gd name="connsiteX73" fmla="*/ 98669 w 1216399"/>
              <a:gd name="connsiteY73" fmla="*/ 1314591 h 1917059"/>
              <a:gd name="connsiteX74" fmla="*/ 43899 w 1216399"/>
              <a:gd name="connsiteY74" fmla="*/ 1295541 h 1917059"/>
              <a:gd name="connsiteX75" fmla="*/ 10560 w 1216399"/>
              <a:gd name="connsiteY75" fmla="*/ 1293157 h 1917059"/>
              <a:gd name="connsiteX76" fmla="*/ 1037 w 1216399"/>
              <a:gd name="connsiteY76" fmla="*/ 1240773 h 1917059"/>
              <a:gd name="connsiteX77" fmla="*/ 34374 w 1216399"/>
              <a:gd name="connsiteY77" fmla="*/ 1152666 h 1917059"/>
              <a:gd name="connsiteX78" fmla="*/ 60568 w 1216399"/>
              <a:gd name="connsiteY78" fmla="*/ 1105041 h 1917059"/>
              <a:gd name="connsiteX79" fmla="*/ 81999 w 1216399"/>
              <a:gd name="connsiteY79" fmla="*/ 1057416 h 1917059"/>
              <a:gd name="connsiteX80" fmla="*/ 108194 w 1216399"/>
              <a:gd name="connsiteY80" fmla="*/ 1019316 h 1917059"/>
              <a:gd name="connsiteX81" fmla="*/ 146293 w 1216399"/>
              <a:gd name="connsiteY81" fmla="*/ 1009791 h 1917059"/>
              <a:gd name="connsiteX82" fmla="*/ 153438 w 1216399"/>
              <a:gd name="connsiteY82" fmla="*/ 974073 h 1917059"/>
              <a:gd name="connsiteX83" fmla="*/ 262975 w 1216399"/>
              <a:gd name="connsiteY83" fmla="*/ 855010 h 1917059"/>
              <a:gd name="connsiteX84" fmla="*/ 286787 w 1216399"/>
              <a:gd name="connsiteY84" fmla="*/ 716895 h 1917059"/>
              <a:gd name="connsiteX85" fmla="*/ 282025 w 1216399"/>
              <a:gd name="connsiteY85" fmla="*/ 635935 h 1917059"/>
              <a:gd name="connsiteX86" fmla="*/ 196300 w 1216399"/>
              <a:gd name="connsiteY86" fmla="*/ 624029 h 1917059"/>
              <a:gd name="connsiteX87" fmla="*/ 179632 w 1216399"/>
              <a:gd name="connsiteY87" fmla="*/ 543066 h 1917059"/>
              <a:gd name="connsiteX88" fmla="*/ 186775 w 1216399"/>
              <a:gd name="connsiteY88" fmla="*/ 476391 h 1917059"/>
              <a:gd name="connsiteX89" fmla="*/ 148675 w 1216399"/>
              <a:gd name="connsiteY89" fmla="*/ 438291 h 1917059"/>
              <a:gd name="connsiteX90" fmla="*/ 117719 w 1216399"/>
              <a:gd name="connsiteY90" fmla="*/ 338279 h 1917059"/>
              <a:gd name="connsiteX91" fmla="*/ 102097 w 1216399"/>
              <a:gd name="connsiteY91" fmla="*/ 258125 h 1917059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46344 w 1216399"/>
              <a:gd name="connsiteY4" fmla="*/ 643046 h 1917026"/>
              <a:gd name="connsiteX5" fmla="*/ 572104 w 1216399"/>
              <a:gd name="connsiteY5" fmla="*/ 836507 h 1917026"/>
              <a:gd name="connsiteX6" fmla="*/ 734463 w 1216399"/>
              <a:gd name="connsiteY6" fmla="*/ 709721 h 1917026"/>
              <a:gd name="connsiteX7" fmla="*/ 841618 w 1216399"/>
              <a:gd name="connsiteY7" fmla="*/ 623993 h 1917026"/>
              <a:gd name="connsiteX8" fmla="*/ 822567 w 1216399"/>
              <a:gd name="connsiteY8" fmla="*/ 802587 h 1917026"/>
              <a:gd name="connsiteX9" fmla="*/ 836857 w 1216399"/>
              <a:gd name="connsiteY9" fmla="*/ 821640 h 1917026"/>
              <a:gd name="connsiteX10" fmla="*/ 870194 w 1216399"/>
              <a:gd name="connsiteY10" fmla="*/ 793065 h 1917026"/>
              <a:gd name="connsiteX11" fmla="*/ 903532 w 1216399"/>
              <a:gd name="connsiteY11" fmla="*/ 788302 h 1917026"/>
              <a:gd name="connsiteX12" fmla="*/ 958300 w 1216399"/>
              <a:gd name="connsiteY12" fmla="*/ 733533 h 1917026"/>
              <a:gd name="connsiteX13" fmla="*/ 984494 w 1216399"/>
              <a:gd name="connsiteY13" fmla="*/ 878790 h 1917026"/>
              <a:gd name="connsiteX14" fmla="*/ 1032119 w 1216399"/>
              <a:gd name="connsiteY14" fmla="*/ 959752 h 1917026"/>
              <a:gd name="connsiteX15" fmla="*/ 1072600 w 1216399"/>
              <a:gd name="connsiteY15" fmla="*/ 981183 h 1917026"/>
              <a:gd name="connsiteX16" fmla="*/ 1089269 w 1216399"/>
              <a:gd name="connsiteY16" fmla="*/ 1047858 h 1917026"/>
              <a:gd name="connsiteX17" fmla="*/ 1122607 w 1216399"/>
              <a:gd name="connsiteY17" fmla="*/ 1074052 h 1917026"/>
              <a:gd name="connsiteX18" fmla="*/ 1163088 w 1216399"/>
              <a:gd name="connsiteY18" fmla="*/ 1133583 h 1917026"/>
              <a:gd name="connsiteX19" fmla="*/ 1191663 w 1216399"/>
              <a:gd name="connsiteY19" fmla="*/ 1147871 h 1917026"/>
              <a:gd name="connsiteX20" fmla="*/ 1215943 w 1216399"/>
              <a:gd name="connsiteY20" fmla="*/ 1205830 h 1917026"/>
              <a:gd name="connsiteX21" fmla="*/ 1196425 w 1216399"/>
              <a:gd name="connsiteY21" fmla="*/ 1255027 h 1917026"/>
              <a:gd name="connsiteX22" fmla="*/ 1144037 w 1216399"/>
              <a:gd name="connsiteY22" fmla="*/ 1250263 h 1917026"/>
              <a:gd name="connsiteX23" fmla="*/ 1124987 w 1216399"/>
              <a:gd name="connsiteY23" fmla="*/ 1295506 h 1917026"/>
              <a:gd name="connsiteX24" fmla="*/ 1048787 w 1216399"/>
              <a:gd name="connsiteY24" fmla="*/ 1328844 h 1917026"/>
              <a:gd name="connsiteX25" fmla="*/ 1020212 w 1216399"/>
              <a:gd name="connsiteY25" fmla="*/ 1388375 h 1917026"/>
              <a:gd name="connsiteX26" fmla="*/ 1036881 w 1216399"/>
              <a:gd name="connsiteY26" fmla="*/ 1436000 h 1917026"/>
              <a:gd name="connsiteX27" fmla="*/ 1017832 w 1216399"/>
              <a:gd name="connsiteY27" fmla="*/ 1476483 h 1917026"/>
              <a:gd name="connsiteX28" fmla="*/ 984493 w 1216399"/>
              <a:gd name="connsiteY28" fmla="*/ 1474100 h 1917026"/>
              <a:gd name="connsiteX29" fmla="*/ 982112 w 1216399"/>
              <a:gd name="connsiteY29" fmla="*/ 1538394 h 1917026"/>
              <a:gd name="connsiteX30" fmla="*/ 946393 w 1216399"/>
              <a:gd name="connsiteY30" fmla="*/ 1555063 h 1917026"/>
              <a:gd name="connsiteX31" fmla="*/ 910674 w 1216399"/>
              <a:gd name="connsiteY31" fmla="*/ 1562206 h 1917026"/>
              <a:gd name="connsiteX32" fmla="*/ 910674 w 1216399"/>
              <a:gd name="connsiteY32" fmla="*/ 1626500 h 1917026"/>
              <a:gd name="connsiteX33" fmla="*/ 967824 w 1216399"/>
              <a:gd name="connsiteY33" fmla="*/ 1636025 h 1917026"/>
              <a:gd name="connsiteX34" fmla="*/ 1001162 w 1216399"/>
              <a:gd name="connsiteY34" fmla="*/ 1631263 h 1917026"/>
              <a:gd name="connsiteX35" fmla="*/ 1005922 w 1216399"/>
              <a:gd name="connsiteY35" fmla="*/ 1705082 h 1917026"/>
              <a:gd name="connsiteX36" fmla="*/ 982112 w 1216399"/>
              <a:gd name="connsiteY36" fmla="*/ 1726513 h 1917026"/>
              <a:gd name="connsiteX37" fmla="*/ 922581 w 1216399"/>
              <a:gd name="connsiteY37" fmla="*/ 1724133 h 1917026"/>
              <a:gd name="connsiteX38" fmla="*/ 870193 w 1216399"/>
              <a:gd name="connsiteY38" fmla="*/ 1733658 h 1917026"/>
              <a:gd name="connsiteX39" fmla="*/ 824949 w 1216399"/>
              <a:gd name="connsiteY39" fmla="*/ 1757471 h 1917026"/>
              <a:gd name="connsiteX40" fmla="*/ 779704 w 1216399"/>
              <a:gd name="connsiteY40" fmla="*/ 1764613 h 1917026"/>
              <a:gd name="connsiteX41" fmla="*/ 758274 w 1216399"/>
              <a:gd name="connsiteY41" fmla="*/ 1783665 h 1917026"/>
              <a:gd name="connsiteX42" fmla="*/ 751131 w 1216399"/>
              <a:gd name="connsiteY42" fmla="*/ 1828908 h 1917026"/>
              <a:gd name="connsiteX43" fmla="*/ 734462 w 1216399"/>
              <a:gd name="connsiteY43" fmla="*/ 1840815 h 1917026"/>
              <a:gd name="connsiteX44" fmla="*/ 689218 w 1216399"/>
              <a:gd name="connsiteY44" fmla="*/ 1890821 h 1917026"/>
              <a:gd name="connsiteX45" fmla="*/ 665406 w 1216399"/>
              <a:gd name="connsiteY45" fmla="*/ 1895582 h 1917026"/>
              <a:gd name="connsiteX46" fmla="*/ 617781 w 1216399"/>
              <a:gd name="connsiteY46" fmla="*/ 1917014 h 1917026"/>
              <a:gd name="connsiteX47" fmla="*/ 579681 w 1216399"/>
              <a:gd name="connsiteY47" fmla="*/ 1900345 h 1917026"/>
              <a:gd name="connsiteX48" fmla="*/ 563012 w 1216399"/>
              <a:gd name="connsiteY48" fmla="*/ 1871770 h 1917026"/>
              <a:gd name="connsiteX49" fmla="*/ 520149 w 1216399"/>
              <a:gd name="connsiteY49" fmla="*/ 1881296 h 1917026"/>
              <a:gd name="connsiteX50" fmla="*/ 512573 w 1216399"/>
              <a:gd name="connsiteY50" fmla="*/ 1875192 h 1917026"/>
              <a:gd name="connsiteX51" fmla="*/ 503481 w 1216399"/>
              <a:gd name="connsiteY51" fmla="*/ 1869389 h 1917026"/>
              <a:gd name="connsiteX52" fmla="*/ 522531 w 1216399"/>
              <a:gd name="connsiteY52" fmla="*/ 1762232 h 1917026"/>
              <a:gd name="connsiteX53" fmla="*/ 539199 w 1216399"/>
              <a:gd name="connsiteY53" fmla="*/ 1740801 h 1917026"/>
              <a:gd name="connsiteX54" fmla="*/ 529674 w 1216399"/>
              <a:gd name="connsiteY54" fmla="*/ 1695558 h 1917026"/>
              <a:gd name="connsiteX55" fmla="*/ 553487 w 1216399"/>
              <a:gd name="connsiteY55" fmla="*/ 1681270 h 1917026"/>
              <a:gd name="connsiteX56" fmla="*/ 534437 w 1216399"/>
              <a:gd name="connsiteY56" fmla="*/ 1666983 h 1917026"/>
              <a:gd name="connsiteX57" fmla="*/ 522531 w 1216399"/>
              <a:gd name="connsiteY57" fmla="*/ 1631265 h 1917026"/>
              <a:gd name="connsiteX58" fmla="*/ 513006 w 1216399"/>
              <a:gd name="connsiteY58" fmla="*/ 1586021 h 1917026"/>
              <a:gd name="connsiteX59" fmla="*/ 510624 w 1216399"/>
              <a:gd name="connsiteY59" fmla="*/ 1555063 h 1917026"/>
              <a:gd name="connsiteX60" fmla="*/ 460618 w 1216399"/>
              <a:gd name="connsiteY60" fmla="*/ 1557446 h 1917026"/>
              <a:gd name="connsiteX61" fmla="*/ 427282 w 1216399"/>
              <a:gd name="connsiteY61" fmla="*/ 1521727 h 1917026"/>
              <a:gd name="connsiteX62" fmla="*/ 382037 w 1216399"/>
              <a:gd name="connsiteY62" fmla="*/ 1505057 h 1917026"/>
              <a:gd name="connsiteX63" fmla="*/ 367749 w 1216399"/>
              <a:gd name="connsiteY63" fmla="*/ 1455052 h 1917026"/>
              <a:gd name="connsiteX64" fmla="*/ 365368 w 1216399"/>
              <a:gd name="connsiteY64" fmla="*/ 1433620 h 1917026"/>
              <a:gd name="connsiteX65" fmla="*/ 334413 w 1216399"/>
              <a:gd name="connsiteY65" fmla="*/ 1388377 h 1917026"/>
              <a:gd name="connsiteX66" fmla="*/ 291549 w 1216399"/>
              <a:gd name="connsiteY66" fmla="*/ 1364564 h 1917026"/>
              <a:gd name="connsiteX67" fmla="*/ 248688 w 1216399"/>
              <a:gd name="connsiteY67" fmla="*/ 1335990 h 1917026"/>
              <a:gd name="connsiteX68" fmla="*/ 215349 w 1216399"/>
              <a:gd name="connsiteY68" fmla="*/ 1326464 h 1917026"/>
              <a:gd name="connsiteX69" fmla="*/ 217731 w 1216399"/>
              <a:gd name="connsiteY69" fmla="*/ 1281218 h 1917026"/>
              <a:gd name="connsiteX70" fmla="*/ 174868 w 1216399"/>
              <a:gd name="connsiteY70" fmla="*/ 1295508 h 1917026"/>
              <a:gd name="connsiteX71" fmla="*/ 186775 w 1216399"/>
              <a:gd name="connsiteY71" fmla="*/ 1328846 h 1917026"/>
              <a:gd name="connsiteX72" fmla="*/ 179631 w 1216399"/>
              <a:gd name="connsiteY72" fmla="*/ 1345515 h 1917026"/>
              <a:gd name="connsiteX73" fmla="*/ 141531 w 1216399"/>
              <a:gd name="connsiteY73" fmla="*/ 1316940 h 1917026"/>
              <a:gd name="connsiteX74" fmla="*/ 98669 w 1216399"/>
              <a:gd name="connsiteY74" fmla="*/ 1314558 h 1917026"/>
              <a:gd name="connsiteX75" fmla="*/ 43899 w 1216399"/>
              <a:gd name="connsiteY75" fmla="*/ 1295508 h 1917026"/>
              <a:gd name="connsiteX76" fmla="*/ 10560 w 1216399"/>
              <a:gd name="connsiteY76" fmla="*/ 1293124 h 1917026"/>
              <a:gd name="connsiteX77" fmla="*/ 1037 w 1216399"/>
              <a:gd name="connsiteY77" fmla="*/ 1240740 h 1917026"/>
              <a:gd name="connsiteX78" fmla="*/ 34374 w 1216399"/>
              <a:gd name="connsiteY78" fmla="*/ 1152633 h 1917026"/>
              <a:gd name="connsiteX79" fmla="*/ 60568 w 1216399"/>
              <a:gd name="connsiteY79" fmla="*/ 1105008 h 1917026"/>
              <a:gd name="connsiteX80" fmla="*/ 81999 w 1216399"/>
              <a:gd name="connsiteY80" fmla="*/ 1057383 h 1917026"/>
              <a:gd name="connsiteX81" fmla="*/ 108194 w 1216399"/>
              <a:gd name="connsiteY81" fmla="*/ 1019283 h 1917026"/>
              <a:gd name="connsiteX82" fmla="*/ 146293 w 1216399"/>
              <a:gd name="connsiteY82" fmla="*/ 1009758 h 1917026"/>
              <a:gd name="connsiteX83" fmla="*/ 153438 w 1216399"/>
              <a:gd name="connsiteY83" fmla="*/ 974040 h 1917026"/>
              <a:gd name="connsiteX84" fmla="*/ 262975 w 1216399"/>
              <a:gd name="connsiteY84" fmla="*/ 854977 h 1917026"/>
              <a:gd name="connsiteX85" fmla="*/ 286787 w 1216399"/>
              <a:gd name="connsiteY85" fmla="*/ 716862 h 1917026"/>
              <a:gd name="connsiteX86" fmla="*/ 282025 w 1216399"/>
              <a:gd name="connsiteY86" fmla="*/ 635902 h 1917026"/>
              <a:gd name="connsiteX87" fmla="*/ 196300 w 1216399"/>
              <a:gd name="connsiteY87" fmla="*/ 623996 h 1917026"/>
              <a:gd name="connsiteX88" fmla="*/ 179632 w 1216399"/>
              <a:gd name="connsiteY88" fmla="*/ 543033 h 1917026"/>
              <a:gd name="connsiteX89" fmla="*/ 186775 w 1216399"/>
              <a:gd name="connsiteY89" fmla="*/ 476358 h 1917026"/>
              <a:gd name="connsiteX90" fmla="*/ 148675 w 1216399"/>
              <a:gd name="connsiteY90" fmla="*/ 438258 h 1917026"/>
              <a:gd name="connsiteX91" fmla="*/ 117719 w 1216399"/>
              <a:gd name="connsiteY91" fmla="*/ 338246 h 1917026"/>
              <a:gd name="connsiteX92" fmla="*/ 102097 w 1216399"/>
              <a:gd name="connsiteY9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46344 w 1216399"/>
              <a:gd name="connsiteY5" fmla="*/ 643046 h 1917026"/>
              <a:gd name="connsiteX6" fmla="*/ 572104 w 1216399"/>
              <a:gd name="connsiteY6" fmla="*/ 836507 h 1917026"/>
              <a:gd name="connsiteX7" fmla="*/ 734463 w 1216399"/>
              <a:gd name="connsiteY7" fmla="*/ 709721 h 1917026"/>
              <a:gd name="connsiteX8" fmla="*/ 841618 w 1216399"/>
              <a:gd name="connsiteY8" fmla="*/ 623993 h 1917026"/>
              <a:gd name="connsiteX9" fmla="*/ 822567 w 1216399"/>
              <a:gd name="connsiteY9" fmla="*/ 802587 h 1917026"/>
              <a:gd name="connsiteX10" fmla="*/ 836857 w 1216399"/>
              <a:gd name="connsiteY10" fmla="*/ 821640 h 1917026"/>
              <a:gd name="connsiteX11" fmla="*/ 870194 w 1216399"/>
              <a:gd name="connsiteY11" fmla="*/ 793065 h 1917026"/>
              <a:gd name="connsiteX12" fmla="*/ 903532 w 1216399"/>
              <a:gd name="connsiteY12" fmla="*/ 788302 h 1917026"/>
              <a:gd name="connsiteX13" fmla="*/ 958300 w 1216399"/>
              <a:gd name="connsiteY13" fmla="*/ 733533 h 1917026"/>
              <a:gd name="connsiteX14" fmla="*/ 984494 w 1216399"/>
              <a:gd name="connsiteY14" fmla="*/ 878790 h 1917026"/>
              <a:gd name="connsiteX15" fmla="*/ 1032119 w 1216399"/>
              <a:gd name="connsiteY15" fmla="*/ 959752 h 1917026"/>
              <a:gd name="connsiteX16" fmla="*/ 1072600 w 1216399"/>
              <a:gd name="connsiteY16" fmla="*/ 981183 h 1917026"/>
              <a:gd name="connsiteX17" fmla="*/ 1089269 w 1216399"/>
              <a:gd name="connsiteY17" fmla="*/ 1047858 h 1917026"/>
              <a:gd name="connsiteX18" fmla="*/ 1122607 w 1216399"/>
              <a:gd name="connsiteY18" fmla="*/ 1074052 h 1917026"/>
              <a:gd name="connsiteX19" fmla="*/ 1163088 w 1216399"/>
              <a:gd name="connsiteY19" fmla="*/ 1133583 h 1917026"/>
              <a:gd name="connsiteX20" fmla="*/ 1191663 w 1216399"/>
              <a:gd name="connsiteY20" fmla="*/ 1147871 h 1917026"/>
              <a:gd name="connsiteX21" fmla="*/ 1215943 w 1216399"/>
              <a:gd name="connsiteY21" fmla="*/ 1205830 h 1917026"/>
              <a:gd name="connsiteX22" fmla="*/ 1196425 w 1216399"/>
              <a:gd name="connsiteY22" fmla="*/ 1255027 h 1917026"/>
              <a:gd name="connsiteX23" fmla="*/ 1144037 w 1216399"/>
              <a:gd name="connsiteY23" fmla="*/ 1250263 h 1917026"/>
              <a:gd name="connsiteX24" fmla="*/ 1124987 w 1216399"/>
              <a:gd name="connsiteY24" fmla="*/ 1295506 h 1917026"/>
              <a:gd name="connsiteX25" fmla="*/ 1048787 w 1216399"/>
              <a:gd name="connsiteY25" fmla="*/ 1328844 h 1917026"/>
              <a:gd name="connsiteX26" fmla="*/ 1020212 w 1216399"/>
              <a:gd name="connsiteY26" fmla="*/ 1388375 h 1917026"/>
              <a:gd name="connsiteX27" fmla="*/ 1036881 w 1216399"/>
              <a:gd name="connsiteY27" fmla="*/ 1436000 h 1917026"/>
              <a:gd name="connsiteX28" fmla="*/ 1017832 w 1216399"/>
              <a:gd name="connsiteY28" fmla="*/ 1476483 h 1917026"/>
              <a:gd name="connsiteX29" fmla="*/ 984493 w 1216399"/>
              <a:gd name="connsiteY29" fmla="*/ 1474100 h 1917026"/>
              <a:gd name="connsiteX30" fmla="*/ 982112 w 1216399"/>
              <a:gd name="connsiteY30" fmla="*/ 1538394 h 1917026"/>
              <a:gd name="connsiteX31" fmla="*/ 946393 w 1216399"/>
              <a:gd name="connsiteY31" fmla="*/ 1555063 h 1917026"/>
              <a:gd name="connsiteX32" fmla="*/ 910674 w 1216399"/>
              <a:gd name="connsiteY32" fmla="*/ 1562206 h 1917026"/>
              <a:gd name="connsiteX33" fmla="*/ 910674 w 1216399"/>
              <a:gd name="connsiteY33" fmla="*/ 1626500 h 1917026"/>
              <a:gd name="connsiteX34" fmla="*/ 967824 w 1216399"/>
              <a:gd name="connsiteY34" fmla="*/ 1636025 h 1917026"/>
              <a:gd name="connsiteX35" fmla="*/ 1001162 w 1216399"/>
              <a:gd name="connsiteY35" fmla="*/ 1631263 h 1917026"/>
              <a:gd name="connsiteX36" fmla="*/ 1005922 w 1216399"/>
              <a:gd name="connsiteY36" fmla="*/ 1705082 h 1917026"/>
              <a:gd name="connsiteX37" fmla="*/ 982112 w 1216399"/>
              <a:gd name="connsiteY37" fmla="*/ 1726513 h 1917026"/>
              <a:gd name="connsiteX38" fmla="*/ 922581 w 1216399"/>
              <a:gd name="connsiteY38" fmla="*/ 1724133 h 1917026"/>
              <a:gd name="connsiteX39" fmla="*/ 870193 w 1216399"/>
              <a:gd name="connsiteY39" fmla="*/ 1733658 h 1917026"/>
              <a:gd name="connsiteX40" fmla="*/ 824949 w 1216399"/>
              <a:gd name="connsiteY40" fmla="*/ 1757471 h 1917026"/>
              <a:gd name="connsiteX41" fmla="*/ 779704 w 1216399"/>
              <a:gd name="connsiteY41" fmla="*/ 1764613 h 1917026"/>
              <a:gd name="connsiteX42" fmla="*/ 758274 w 1216399"/>
              <a:gd name="connsiteY42" fmla="*/ 1783665 h 1917026"/>
              <a:gd name="connsiteX43" fmla="*/ 751131 w 1216399"/>
              <a:gd name="connsiteY43" fmla="*/ 1828908 h 1917026"/>
              <a:gd name="connsiteX44" fmla="*/ 734462 w 1216399"/>
              <a:gd name="connsiteY44" fmla="*/ 1840815 h 1917026"/>
              <a:gd name="connsiteX45" fmla="*/ 689218 w 1216399"/>
              <a:gd name="connsiteY45" fmla="*/ 1890821 h 1917026"/>
              <a:gd name="connsiteX46" fmla="*/ 665406 w 1216399"/>
              <a:gd name="connsiteY46" fmla="*/ 1895582 h 1917026"/>
              <a:gd name="connsiteX47" fmla="*/ 617781 w 1216399"/>
              <a:gd name="connsiteY47" fmla="*/ 1917014 h 1917026"/>
              <a:gd name="connsiteX48" fmla="*/ 579681 w 1216399"/>
              <a:gd name="connsiteY48" fmla="*/ 1900345 h 1917026"/>
              <a:gd name="connsiteX49" fmla="*/ 563012 w 1216399"/>
              <a:gd name="connsiteY49" fmla="*/ 1871770 h 1917026"/>
              <a:gd name="connsiteX50" fmla="*/ 520149 w 1216399"/>
              <a:gd name="connsiteY50" fmla="*/ 1881296 h 1917026"/>
              <a:gd name="connsiteX51" fmla="*/ 512573 w 1216399"/>
              <a:gd name="connsiteY51" fmla="*/ 1875192 h 1917026"/>
              <a:gd name="connsiteX52" fmla="*/ 503481 w 1216399"/>
              <a:gd name="connsiteY52" fmla="*/ 1869389 h 1917026"/>
              <a:gd name="connsiteX53" fmla="*/ 522531 w 1216399"/>
              <a:gd name="connsiteY53" fmla="*/ 1762232 h 1917026"/>
              <a:gd name="connsiteX54" fmla="*/ 539199 w 1216399"/>
              <a:gd name="connsiteY54" fmla="*/ 1740801 h 1917026"/>
              <a:gd name="connsiteX55" fmla="*/ 529674 w 1216399"/>
              <a:gd name="connsiteY55" fmla="*/ 1695558 h 1917026"/>
              <a:gd name="connsiteX56" fmla="*/ 553487 w 1216399"/>
              <a:gd name="connsiteY56" fmla="*/ 1681270 h 1917026"/>
              <a:gd name="connsiteX57" fmla="*/ 534437 w 1216399"/>
              <a:gd name="connsiteY57" fmla="*/ 1666983 h 1917026"/>
              <a:gd name="connsiteX58" fmla="*/ 522531 w 1216399"/>
              <a:gd name="connsiteY58" fmla="*/ 1631265 h 1917026"/>
              <a:gd name="connsiteX59" fmla="*/ 513006 w 1216399"/>
              <a:gd name="connsiteY59" fmla="*/ 1586021 h 1917026"/>
              <a:gd name="connsiteX60" fmla="*/ 510624 w 1216399"/>
              <a:gd name="connsiteY60" fmla="*/ 1555063 h 1917026"/>
              <a:gd name="connsiteX61" fmla="*/ 460618 w 1216399"/>
              <a:gd name="connsiteY61" fmla="*/ 1557446 h 1917026"/>
              <a:gd name="connsiteX62" fmla="*/ 427282 w 1216399"/>
              <a:gd name="connsiteY62" fmla="*/ 1521727 h 1917026"/>
              <a:gd name="connsiteX63" fmla="*/ 382037 w 1216399"/>
              <a:gd name="connsiteY63" fmla="*/ 1505057 h 1917026"/>
              <a:gd name="connsiteX64" fmla="*/ 367749 w 1216399"/>
              <a:gd name="connsiteY64" fmla="*/ 1455052 h 1917026"/>
              <a:gd name="connsiteX65" fmla="*/ 365368 w 1216399"/>
              <a:gd name="connsiteY65" fmla="*/ 1433620 h 1917026"/>
              <a:gd name="connsiteX66" fmla="*/ 334413 w 1216399"/>
              <a:gd name="connsiteY66" fmla="*/ 1388377 h 1917026"/>
              <a:gd name="connsiteX67" fmla="*/ 291549 w 1216399"/>
              <a:gd name="connsiteY67" fmla="*/ 1364564 h 1917026"/>
              <a:gd name="connsiteX68" fmla="*/ 248688 w 1216399"/>
              <a:gd name="connsiteY68" fmla="*/ 1335990 h 1917026"/>
              <a:gd name="connsiteX69" fmla="*/ 215349 w 1216399"/>
              <a:gd name="connsiteY69" fmla="*/ 1326464 h 1917026"/>
              <a:gd name="connsiteX70" fmla="*/ 217731 w 1216399"/>
              <a:gd name="connsiteY70" fmla="*/ 1281218 h 1917026"/>
              <a:gd name="connsiteX71" fmla="*/ 174868 w 1216399"/>
              <a:gd name="connsiteY71" fmla="*/ 1295508 h 1917026"/>
              <a:gd name="connsiteX72" fmla="*/ 186775 w 1216399"/>
              <a:gd name="connsiteY72" fmla="*/ 1328846 h 1917026"/>
              <a:gd name="connsiteX73" fmla="*/ 179631 w 1216399"/>
              <a:gd name="connsiteY73" fmla="*/ 1345515 h 1917026"/>
              <a:gd name="connsiteX74" fmla="*/ 141531 w 1216399"/>
              <a:gd name="connsiteY74" fmla="*/ 1316940 h 1917026"/>
              <a:gd name="connsiteX75" fmla="*/ 98669 w 1216399"/>
              <a:gd name="connsiteY75" fmla="*/ 1314558 h 1917026"/>
              <a:gd name="connsiteX76" fmla="*/ 43899 w 1216399"/>
              <a:gd name="connsiteY76" fmla="*/ 1295508 h 1917026"/>
              <a:gd name="connsiteX77" fmla="*/ 10560 w 1216399"/>
              <a:gd name="connsiteY77" fmla="*/ 1293124 h 1917026"/>
              <a:gd name="connsiteX78" fmla="*/ 1037 w 1216399"/>
              <a:gd name="connsiteY78" fmla="*/ 1240740 h 1917026"/>
              <a:gd name="connsiteX79" fmla="*/ 34374 w 1216399"/>
              <a:gd name="connsiteY79" fmla="*/ 1152633 h 1917026"/>
              <a:gd name="connsiteX80" fmla="*/ 60568 w 1216399"/>
              <a:gd name="connsiteY80" fmla="*/ 1105008 h 1917026"/>
              <a:gd name="connsiteX81" fmla="*/ 81999 w 1216399"/>
              <a:gd name="connsiteY81" fmla="*/ 1057383 h 1917026"/>
              <a:gd name="connsiteX82" fmla="*/ 108194 w 1216399"/>
              <a:gd name="connsiteY82" fmla="*/ 1019283 h 1917026"/>
              <a:gd name="connsiteX83" fmla="*/ 146293 w 1216399"/>
              <a:gd name="connsiteY83" fmla="*/ 1009758 h 1917026"/>
              <a:gd name="connsiteX84" fmla="*/ 153438 w 1216399"/>
              <a:gd name="connsiteY84" fmla="*/ 974040 h 1917026"/>
              <a:gd name="connsiteX85" fmla="*/ 262975 w 1216399"/>
              <a:gd name="connsiteY85" fmla="*/ 854977 h 1917026"/>
              <a:gd name="connsiteX86" fmla="*/ 286787 w 1216399"/>
              <a:gd name="connsiteY86" fmla="*/ 716862 h 1917026"/>
              <a:gd name="connsiteX87" fmla="*/ 282025 w 1216399"/>
              <a:gd name="connsiteY87" fmla="*/ 635902 h 1917026"/>
              <a:gd name="connsiteX88" fmla="*/ 196300 w 1216399"/>
              <a:gd name="connsiteY88" fmla="*/ 623996 h 1917026"/>
              <a:gd name="connsiteX89" fmla="*/ 179632 w 1216399"/>
              <a:gd name="connsiteY89" fmla="*/ 543033 h 1917026"/>
              <a:gd name="connsiteX90" fmla="*/ 186775 w 1216399"/>
              <a:gd name="connsiteY90" fmla="*/ 476358 h 1917026"/>
              <a:gd name="connsiteX91" fmla="*/ 148675 w 1216399"/>
              <a:gd name="connsiteY91" fmla="*/ 438258 h 1917026"/>
              <a:gd name="connsiteX92" fmla="*/ 117719 w 1216399"/>
              <a:gd name="connsiteY92" fmla="*/ 338246 h 1917026"/>
              <a:gd name="connsiteX93" fmla="*/ 102097 w 1216399"/>
              <a:gd name="connsiteY9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72104 w 1216399"/>
              <a:gd name="connsiteY7" fmla="*/ 836507 h 1917026"/>
              <a:gd name="connsiteX8" fmla="*/ 734463 w 1216399"/>
              <a:gd name="connsiteY8" fmla="*/ 709721 h 1917026"/>
              <a:gd name="connsiteX9" fmla="*/ 841618 w 1216399"/>
              <a:gd name="connsiteY9" fmla="*/ 623993 h 1917026"/>
              <a:gd name="connsiteX10" fmla="*/ 822567 w 1216399"/>
              <a:gd name="connsiteY10" fmla="*/ 802587 h 1917026"/>
              <a:gd name="connsiteX11" fmla="*/ 836857 w 1216399"/>
              <a:gd name="connsiteY11" fmla="*/ 821640 h 1917026"/>
              <a:gd name="connsiteX12" fmla="*/ 870194 w 1216399"/>
              <a:gd name="connsiteY12" fmla="*/ 793065 h 1917026"/>
              <a:gd name="connsiteX13" fmla="*/ 903532 w 1216399"/>
              <a:gd name="connsiteY13" fmla="*/ 788302 h 1917026"/>
              <a:gd name="connsiteX14" fmla="*/ 958300 w 1216399"/>
              <a:gd name="connsiteY14" fmla="*/ 733533 h 1917026"/>
              <a:gd name="connsiteX15" fmla="*/ 984494 w 1216399"/>
              <a:gd name="connsiteY15" fmla="*/ 878790 h 1917026"/>
              <a:gd name="connsiteX16" fmla="*/ 1032119 w 1216399"/>
              <a:gd name="connsiteY16" fmla="*/ 959752 h 1917026"/>
              <a:gd name="connsiteX17" fmla="*/ 1072600 w 1216399"/>
              <a:gd name="connsiteY17" fmla="*/ 981183 h 1917026"/>
              <a:gd name="connsiteX18" fmla="*/ 1089269 w 1216399"/>
              <a:gd name="connsiteY18" fmla="*/ 1047858 h 1917026"/>
              <a:gd name="connsiteX19" fmla="*/ 1122607 w 1216399"/>
              <a:gd name="connsiteY19" fmla="*/ 1074052 h 1917026"/>
              <a:gd name="connsiteX20" fmla="*/ 1163088 w 1216399"/>
              <a:gd name="connsiteY20" fmla="*/ 1133583 h 1917026"/>
              <a:gd name="connsiteX21" fmla="*/ 1191663 w 1216399"/>
              <a:gd name="connsiteY21" fmla="*/ 1147871 h 1917026"/>
              <a:gd name="connsiteX22" fmla="*/ 1215943 w 1216399"/>
              <a:gd name="connsiteY22" fmla="*/ 1205830 h 1917026"/>
              <a:gd name="connsiteX23" fmla="*/ 1196425 w 1216399"/>
              <a:gd name="connsiteY23" fmla="*/ 1255027 h 1917026"/>
              <a:gd name="connsiteX24" fmla="*/ 1144037 w 1216399"/>
              <a:gd name="connsiteY24" fmla="*/ 1250263 h 1917026"/>
              <a:gd name="connsiteX25" fmla="*/ 1124987 w 1216399"/>
              <a:gd name="connsiteY25" fmla="*/ 1295506 h 1917026"/>
              <a:gd name="connsiteX26" fmla="*/ 1048787 w 1216399"/>
              <a:gd name="connsiteY26" fmla="*/ 1328844 h 1917026"/>
              <a:gd name="connsiteX27" fmla="*/ 1020212 w 1216399"/>
              <a:gd name="connsiteY27" fmla="*/ 1388375 h 1917026"/>
              <a:gd name="connsiteX28" fmla="*/ 1036881 w 1216399"/>
              <a:gd name="connsiteY28" fmla="*/ 1436000 h 1917026"/>
              <a:gd name="connsiteX29" fmla="*/ 1017832 w 1216399"/>
              <a:gd name="connsiteY29" fmla="*/ 1476483 h 1917026"/>
              <a:gd name="connsiteX30" fmla="*/ 984493 w 1216399"/>
              <a:gd name="connsiteY30" fmla="*/ 1474100 h 1917026"/>
              <a:gd name="connsiteX31" fmla="*/ 982112 w 1216399"/>
              <a:gd name="connsiteY31" fmla="*/ 1538394 h 1917026"/>
              <a:gd name="connsiteX32" fmla="*/ 946393 w 1216399"/>
              <a:gd name="connsiteY32" fmla="*/ 1555063 h 1917026"/>
              <a:gd name="connsiteX33" fmla="*/ 910674 w 1216399"/>
              <a:gd name="connsiteY33" fmla="*/ 1562206 h 1917026"/>
              <a:gd name="connsiteX34" fmla="*/ 910674 w 1216399"/>
              <a:gd name="connsiteY34" fmla="*/ 1626500 h 1917026"/>
              <a:gd name="connsiteX35" fmla="*/ 967824 w 1216399"/>
              <a:gd name="connsiteY35" fmla="*/ 1636025 h 1917026"/>
              <a:gd name="connsiteX36" fmla="*/ 1001162 w 1216399"/>
              <a:gd name="connsiteY36" fmla="*/ 1631263 h 1917026"/>
              <a:gd name="connsiteX37" fmla="*/ 1005922 w 1216399"/>
              <a:gd name="connsiteY37" fmla="*/ 1705082 h 1917026"/>
              <a:gd name="connsiteX38" fmla="*/ 982112 w 1216399"/>
              <a:gd name="connsiteY38" fmla="*/ 1726513 h 1917026"/>
              <a:gd name="connsiteX39" fmla="*/ 922581 w 1216399"/>
              <a:gd name="connsiteY39" fmla="*/ 1724133 h 1917026"/>
              <a:gd name="connsiteX40" fmla="*/ 870193 w 1216399"/>
              <a:gd name="connsiteY40" fmla="*/ 1733658 h 1917026"/>
              <a:gd name="connsiteX41" fmla="*/ 824949 w 1216399"/>
              <a:gd name="connsiteY41" fmla="*/ 1757471 h 1917026"/>
              <a:gd name="connsiteX42" fmla="*/ 779704 w 1216399"/>
              <a:gd name="connsiteY42" fmla="*/ 1764613 h 1917026"/>
              <a:gd name="connsiteX43" fmla="*/ 758274 w 1216399"/>
              <a:gd name="connsiteY43" fmla="*/ 1783665 h 1917026"/>
              <a:gd name="connsiteX44" fmla="*/ 751131 w 1216399"/>
              <a:gd name="connsiteY44" fmla="*/ 1828908 h 1917026"/>
              <a:gd name="connsiteX45" fmla="*/ 734462 w 1216399"/>
              <a:gd name="connsiteY45" fmla="*/ 1840815 h 1917026"/>
              <a:gd name="connsiteX46" fmla="*/ 689218 w 1216399"/>
              <a:gd name="connsiteY46" fmla="*/ 1890821 h 1917026"/>
              <a:gd name="connsiteX47" fmla="*/ 665406 w 1216399"/>
              <a:gd name="connsiteY47" fmla="*/ 1895582 h 1917026"/>
              <a:gd name="connsiteX48" fmla="*/ 617781 w 1216399"/>
              <a:gd name="connsiteY48" fmla="*/ 1917014 h 1917026"/>
              <a:gd name="connsiteX49" fmla="*/ 579681 w 1216399"/>
              <a:gd name="connsiteY49" fmla="*/ 1900345 h 1917026"/>
              <a:gd name="connsiteX50" fmla="*/ 563012 w 1216399"/>
              <a:gd name="connsiteY50" fmla="*/ 1871770 h 1917026"/>
              <a:gd name="connsiteX51" fmla="*/ 520149 w 1216399"/>
              <a:gd name="connsiteY51" fmla="*/ 1881296 h 1917026"/>
              <a:gd name="connsiteX52" fmla="*/ 512573 w 1216399"/>
              <a:gd name="connsiteY52" fmla="*/ 1875192 h 1917026"/>
              <a:gd name="connsiteX53" fmla="*/ 503481 w 1216399"/>
              <a:gd name="connsiteY53" fmla="*/ 1869389 h 1917026"/>
              <a:gd name="connsiteX54" fmla="*/ 522531 w 1216399"/>
              <a:gd name="connsiteY54" fmla="*/ 1762232 h 1917026"/>
              <a:gd name="connsiteX55" fmla="*/ 539199 w 1216399"/>
              <a:gd name="connsiteY55" fmla="*/ 1740801 h 1917026"/>
              <a:gd name="connsiteX56" fmla="*/ 529674 w 1216399"/>
              <a:gd name="connsiteY56" fmla="*/ 1695558 h 1917026"/>
              <a:gd name="connsiteX57" fmla="*/ 553487 w 1216399"/>
              <a:gd name="connsiteY57" fmla="*/ 1681270 h 1917026"/>
              <a:gd name="connsiteX58" fmla="*/ 534437 w 1216399"/>
              <a:gd name="connsiteY58" fmla="*/ 1666983 h 1917026"/>
              <a:gd name="connsiteX59" fmla="*/ 522531 w 1216399"/>
              <a:gd name="connsiteY59" fmla="*/ 1631265 h 1917026"/>
              <a:gd name="connsiteX60" fmla="*/ 513006 w 1216399"/>
              <a:gd name="connsiteY60" fmla="*/ 1586021 h 1917026"/>
              <a:gd name="connsiteX61" fmla="*/ 510624 w 1216399"/>
              <a:gd name="connsiteY61" fmla="*/ 1555063 h 1917026"/>
              <a:gd name="connsiteX62" fmla="*/ 460618 w 1216399"/>
              <a:gd name="connsiteY62" fmla="*/ 1557446 h 1917026"/>
              <a:gd name="connsiteX63" fmla="*/ 427282 w 1216399"/>
              <a:gd name="connsiteY63" fmla="*/ 1521727 h 1917026"/>
              <a:gd name="connsiteX64" fmla="*/ 382037 w 1216399"/>
              <a:gd name="connsiteY64" fmla="*/ 1505057 h 1917026"/>
              <a:gd name="connsiteX65" fmla="*/ 367749 w 1216399"/>
              <a:gd name="connsiteY65" fmla="*/ 1455052 h 1917026"/>
              <a:gd name="connsiteX66" fmla="*/ 365368 w 1216399"/>
              <a:gd name="connsiteY66" fmla="*/ 1433620 h 1917026"/>
              <a:gd name="connsiteX67" fmla="*/ 334413 w 1216399"/>
              <a:gd name="connsiteY67" fmla="*/ 1388377 h 1917026"/>
              <a:gd name="connsiteX68" fmla="*/ 291549 w 1216399"/>
              <a:gd name="connsiteY68" fmla="*/ 1364564 h 1917026"/>
              <a:gd name="connsiteX69" fmla="*/ 248688 w 1216399"/>
              <a:gd name="connsiteY69" fmla="*/ 1335990 h 1917026"/>
              <a:gd name="connsiteX70" fmla="*/ 215349 w 1216399"/>
              <a:gd name="connsiteY70" fmla="*/ 1326464 h 1917026"/>
              <a:gd name="connsiteX71" fmla="*/ 217731 w 1216399"/>
              <a:gd name="connsiteY71" fmla="*/ 1281218 h 1917026"/>
              <a:gd name="connsiteX72" fmla="*/ 174868 w 1216399"/>
              <a:gd name="connsiteY72" fmla="*/ 1295508 h 1917026"/>
              <a:gd name="connsiteX73" fmla="*/ 186775 w 1216399"/>
              <a:gd name="connsiteY73" fmla="*/ 1328846 h 1917026"/>
              <a:gd name="connsiteX74" fmla="*/ 179631 w 1216399"/>
              <a:gd name="connsiteY74" fmla="*/ 1345515 h 1917026"/>
              <a:gd name="connsiteX75" fmla="*/ 141531 w 1216399"/>
              <a:gd name="connsiteY75" fmla="*/ 1316940 h 1917026"/>
              <a:gd name="connsiteX76" fmla="*/ 98669 w 1216399"/>
              <a:gd name="connsiteY76" fmla="*/ 1314558 h 1917026"/>
              <a:gd name="connsiteX77" fmla="*/ 43899 w 1216399"/>
              <a:gd name="connsiteY77" fmla="*/ 1295508 h 1917026"/>
              <a:gd name="connsiteX78" fmla="*/ 10560 w 1216399"/>
              <a:gd name="connsiteY78" fmla="*/ 1293124 h 1917026"/>
              <a:gd name="connsiteX79" fmla="*/ 1037 w 1216399"/>
              <a:gd name="connsiteY79" fmla="*/ 1240740 h 1917026"/>
              <a:gd name="connsiteX80" fmla="*/ 34374 w 1216399"/>
              <a:gd name="connsiteY80" fmla="*/ 1152633 h 1917026"/>
              <a:gd name="connsiteX81" fmla="*/ 60568 w 1216399"/>
              <a:gd name="connsiteY81" fmla="*/ 1105008 h 1917026"/>
              <a:gd name="connsiteX82" fmla="*/ 81999 w 1216399"/>
              <a:gd name="connsiteY82" fmla="*/ 1057383 h 1917026"/>
              <a:gd name="connsiteX83" fmla="*/ 108194 w 1216399"/>
              <a:gd name="connsiteY83" fmla="*/ 1019283 h 1917026"/>
              <a:gd name="connsiteX84" fmla="*/ 146293 w 1216399"/>
              <a:gd name="connsiteY84" fmla="*/ 1009758 h 1917026"/>
              <a:gd name="connsiteX85" fmla="*/ 153438 w 1216399"/>
              <a:gd name="connsiteY85" fmla="*/ 974040 h 1917026"/>
              <a:gd name="connsiteX86" fmla="*/ 262975 w 1216399"/>
              <a:gd name="connsiteY86" fmla="*/ 854977 h 1917026"/>
              <a:gd name="connsiteX87" fmla="*/ 286787 w 1216399"/>
              <a:gd name="connsiteY87" fmla="*/ 716862 h 1917026"/>
              <a:gd name="connsiteX88" fmla="*/ 282025 w 1216399"/>
              <a:gd name="connsiteY88" fmla="*/ 635902 h 1917026"/>
              <a:gd name="connsiteX89" fmla="*/ 196300 w 1216399"/>
              <a:gd name="connsiteY89" fmla="*/ 623996 h 1917026"/>
              <a:gd name="connsiteX90" fmla="*/ 179632 w 1216399"/>
              <a:gd name="connsiteY90" fmla="*/ 543033 h 1917026"/>
              <a:gd name="connsiteX91" fmla="*/ 186775 w 1216399"/>
              <a:gd name="connsiteY91" fmla="*/ 476358 h 1917026"/>
              <a:gd name="connsiteX92" fmla="*/ 148675 w 1216399"/>
              <a:gd name="connsiteY92" fmla="*/ 438258 h 1917026"/>
              <a:gd name="connsiteX93" fmla="*/ 117719 w 1216399"/>
              <a:gd name="connsiteY93" fmla="*/ 338246 h 1917026"/>
              <a:gd name="connsiteX94" fmla="*/ 102097 w 1216399"/>
              <a:gd name="connsiteY9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72104 w 1216399"/>
              <a:gd name="connsiteY8" fmla="*/ 836507 h 1917026"/>
              <a:gd name="connsiteX9" fmla="*/ 734463 w 1216399"/>
              <a:gd name="connsiteY9" fmla="*/ 709721 h 1917026"/>
              <a:gd name="connsiteX10" fmla="*/ 841618 w 1216399"/>
              <a:gd name="connsiteY10" fmla="*/ 623993 h 1917026"/>
              <a:gd name="connsiteX11" fmla="*/ 822567 w 1216399"/>
              <a:gd name="connsiteY11" fmla="*/ 802587 h 1917026"/>
              <a:gd name="connsiteX12" fmla="*/ 836857 w 1216399"/>
              <a:gd name="connsiteY12" fmla="*/ 821640 h 1917026"/>
              <a:gd name="connsiteX13" fmla="*/ 870194 w 1216399"/>
              <a:gd name="connsiteY13" fmla="*/ 793065 h 1917026"/>
              <a:gd name="connsiteX14" fmla="*/ 903532 w 1216399"/>
              <a:gd name="connsiteY14" fmla="*/ 788302 h 1917026"/>
              <a:gd name="connsiteX15" fmla="*/ 958300 w 1216399"/>
              <a:gd name="connsiteY15" fmla="*/ 733533 h 1917026"/>
              <a:gd name="connsiteX16" fmla="*/ 984494 w 1216399"/>
              <a:gd name="connsiteY16" fmla="*/ 878790 h 1917026"/>
              <a:gd name="connsiteX17" fmla="*/ 1032119 w 1216399"/>
              <a:gd name="connsiteY17" fmla="*/ 959752 h 1917026"/>
              <a:gd name="connsiteX18" fmla="*/ 1072600 w 1216399"/>
              <a:gd name="connsiteY18" fmla="*/ 981183 h 1917026"/>
              <a:gd name="connsiteX19" fmla="*/ 1089269 w 1216399"/>
              <a:gd name="connsiteY19" fmla="*/ 1047858 h 1917026"/>
              <a:gd name="connsiteX20" fmla="*/ 1122607 w 1216399"/>
              <a:gd name="connsiteY20" fmla="*/ 1074052 h 1917026"/>
              <a:gd name="connsiteX21" fmla="*/ 1163088 w 1216399"/>
              <a:gd name="connsiteY21" fmla="*/ 1133583 h 1917026"/>
              <a:gd name="connsiteX22" fmla="*/ 1191663 w 1216399"/>
              <a:gd name="connsiteY22" fmla="*/ 1147871 h 1917026"/>
              <a:gd name="connsiteX23" fmla="*/ 1215943 w 1216399"/>
              <a:gd name="connsiteY23" fmla="*/ 1205830 h 1917026"/>
              <a:gd name="connsiteX24" fmla="*/ 1196425 w 1216399"/>
              <a:gd name="connsiteY24" fmla="*/ 1255027 h 1917026"/>
              <a:gd name="connsiteX25" fmla="*/ 1144037 w 1216399"/>
              <a:gd name="connsiteY25" fmla="*/ 1250263 h 1917026"/>
              <a:gd name="connsiteX26" fmla="*/ 1124987 w 1216399"/>
              <a:gd name="connsiteY26" fmla="*/ 1295506 h 1917026"/>
              <a:gd name="connsiteX27" fmla="*/ 1048787 w 1216399"/>
              <a:gd name="connsiteY27" fmla="*/ 1328844 h 1917026"/>
              <a:gd name="connsiteX28" fmla="*/ 1020212 w 1216399"/>
              <a:gd name="connsiteY28" fmla="*/ 1388375 h 1917026"/>
              <a:gd name="connsiteX29" fmla="*/ 1036881 w 1216399"/>
              <a:gd name="connsiteY29" fmla="*/ 1436000 h 1917026"/>
              <a:gd name="connsiteX30" fmla="*/ 1017832 w 1216399"/>
              <a:gd name="connsiteY30" fmla="*/ 1476483 h 1917026"/>
              <a:gd name="connsiteX31" fmla="*/ 984493 w 1216399"/>
              <a:gd name="connsiteY31" fmla="*/ 1474100 h 1917026"/>
              <a:gd name="connsiteX32" fmla="*/ 982112 w 1216399"/>
              <a:gd name="connsiteY32" fmla="*/ 1538394 h 1917026"/>
              <a:gd name="connsiteX33" fmla="*/ 946393 w 1216399"/>
              <a:gd name="connsiteY33" fmla="*/ 1555063 h 1917026"/>
              <a:gd name="connsiteX34" fmla="*/ 910674 w 1216399"/>
              <a:gd name="connsiteY34" fmla="*/ 1562206 h 1917026"/>
              <a:gd name="connsiteX35" fmla="*/ 910674 w 1216399"/>
              <a:gd name="connsiteY35" fmla="*/ 1626500 h 1917026"/>
              <a:gd name="connsiteX36" fmla="*/ 967824 w 1216399"/>
              <a:gd name="connsiteY36" fmla="*/ 1636025 h 1917026"/>
              <a:gd name="connsiteX37" fmla="*/ 1001162 w 1216399"/>
              <a:gd name="connsiteY37" fmla="*/ 1631263 h 1917026"/>
              <a:gd name="connsiteX38" fmla="*/ 1005922 w 1216399"/>
              <a:gd name="connsiteY38" fmla="*/ 1705082 h 1917026"/>
              <a:gd name="connsiteX39" fmla="*/ 982112 w 1216399"/>
              <a:gd name="connsiteY39" fmla="*/ 1726513 h 1917026"/>
              <a:gd name="connsiteX40" fmla="*/ 922581 w 1216399"/>
              <a:gd name="connsiteY40" fmla="*/ 1724133 h 1917026"/>
              <a:gd name="connsiteX41" fmla="*/ 870193 w 1216399"/>
              <a:gd name="connsiteY41" fmla="*/ 1733658 h 1917026"/>
              <a:gd name="connsiteX42" fmla="*/ 824949 w 1216399"/>
              <a:gd name="connsiteY42" fmla="*/ 1757471 h 1917026"/>
              <a:gd name="connsiteX43" fmla="*/ 779704 w 1216399"/>
              <a:gd name="connsiteY43" fmla="*/ 1764613 h 1917026"/>
              <a:gd name="connsiteX44" fmla="*/ 758274 w 1216399"/>
              <a:gd name="connsiteY44" fmla="*/ 1783665 h 1917026"/>
              <a:gd name="connsiteX45" fmla="*/ 751131 w 1216399"/>
              <a:gd name="connsiteY45" fmla="*/ 1828908 h 1917026"/>
              <a:gd name="connsiteX46" fmla="*/ 734462 w 1216399"/>
              <a:gd name="connsiteY46" fmla="*/ 1840815 h 1917026"/>
              <a:gd name="connsiteX47" fmla="*/ 689218 w 1216399"/>
              <a:gd name="connsiteY47" fmla="*/ 1890821 h 1917026"/>
              <a:gd name="connsiteX48" fmla="*/ 665406 w 1216399"/>
              <a:gd name="connsiteY48" fmla="*/ 1895582 h 1917026"/>
              <a:gd name="connsiteX49" fmla="*/ 617781 w 1216399"/>
              <a:gd name="connsiteY49" fmla="*/ 1917014 h 1917026"/>
              <a:gd name="connsiteX50" fmla="*/ 579681 w 1216399"/>
              <a:gd name="connsiteY50" fmla="*/ 1900345 h 1917026"/>
              <a:gd name="connsiteX51" fmla="*/ 563012 w 1216399"/>
              <a:gd name="connsiteY51" fmla="*/ 1871770 h 1917026"/>
              <a:gd name="connsiteX52" fmla="*/ 520149 w 1216399"/>
              <a:gd name="connsiteY52" fmla="*/ 1881296 h 1917026"/>
              <a:gd name="connsiteX53" fmla="*/ 512573 w 1216399"/>
              <a:gd name="connsiteY53" fmla="*/ 1875192 h 1917026"/>
              <a:gd name="connsiteX54" fmla="*/ 503481 w 1216399"/>
              <a:gd name="connsiteY54" fmla="*/ 1869389 h 1917026"/>
              <a:gd name="connsiteX55" fmla="*/ 522531 w 1216399"/>
              <a:gd name="connsiteY55" fmla="*/ 1762232 h 1917026"/>
              <a:gd name="connsiteX56" fmla="*/ 539199 w 1216399"/>
              <a:gd name="connsiteY56" fmla="*/ 1740801 h 1917026"/>
              <a:gd name="connsiteX57" fmla="*/ 529674 w 1216399"/>
              <a:gd name="connsiteY57" fmla="*/ 1695558 h 1917026"/>
              <a:gd name="connsiteX58" fmla="*/ 553487 w 1216399"/>
              <a:gd name="connsiteY58" fmla="*/ 1681270 h 1917026"/>
              <a:gd name="connsiteX59" fmla="*/ 534437 w 1216399"/>
              <a:gd name="connsiteY59" fmla="*/ 1666983 h 1917026"/>
              <a:gd name="connsiteX60" fmla="*/ 522531 w 1216399"/>
              <a:gd name="connsiteY60" fmla="*/ 1631265 h 1917026"/>
              <a:gd name="connsiteX61" fmla="*/ 513006 w 1216399"/>
              <a:gd name="connsiteY61" fmla="*/ 1586021 h 1917026"/>
              <a:gd name="connsiteX62" fmla="*/ 510624 w 1216399"/>
              <a:gd name="connsiteY62" fmla="*/ 1555063 h 1917026"/>
              <a:gd name="connsiteX63" fmla="*/ 460618 w 1216399"/>
              <a:gd name="connsiteY63" fmla="*/ 1557446 h 1917026"/>
              <a:gd name="connsiteX64" fmla="*/ 427282 w 1216399"/>
              <a:gd name="connsiteY64" fmla="*/ 1521727 h 1917026"/>
              <a:gd name="connsiteX65" fmla="*/ 382037 w 1216399"/>
              <a:gd name="connsiteY65" fmla="*/ 1505057 h 1917026"/>
              <a:gd name="connsiteX66" fmla="*/ 367749 w 1216399"/>
              <a:gd name="connsiteY66" fmla="*/ 1455052 h 1917026"/>
              <a:gd name="connsiteX67" fmla="*/ 365368 w 1216399"/>
              <a:gd name="connsiteY67" fmla="*/ 1433620 h 1917026"/>
              <a:gd name="connsiteX68" fmla="*/ 334413 w 1216399"/>
              <a:gd name="connsiteY68" fmla="*/ 1388377 h 1917026"/>
              <a:gd name="connsiteX69" fmla="*/ 291549 w 1216399"/>
              <a:gd name="connsiteY69" fmla="*/ 1364564 h 1917026"/>
              <a:gd name="connsiteX70" fmla="*/ 248688 w 1216399"/>
              <a:gd name="connsiteY70" fmla="*/ 1335990 h 1917026"/>
              <a:gd name="connsiteX71" fmla="*/ 215349 w 1216399"/>
              <a:gd name="connsiteY71" fmla="*/ 1326464 h 1917026"/>
              <a:gd name="connsiteX72" fmla="*/ 217731 w 1216399"/>
              <a:gd name="connsiteY72" fmla="*/ 1281218 h 1917026"/>
              <a:gd name="connsiteX73" fmla="*/ 174868 w 1216399"/>
              <a:gd name="connsiteY73" fmla="*/ 1295508 h 1917026"/>
              <a:gd name="connsiteX74" fmla="*/ 186775 w 1216399"/>
              <a:gd name="connsiteY74" fmla="*/ 1328846 h 1917026"/>
              <a:gd name="connsiteX75" fmla="*/ 179631 w 1216399"/>
              <a:gd name="connsiteY75" fmla="*/ 1345515 h 1917026"/>
              <a:gd name="connsiteX76" fmla="*/ 141531 w 1216399"/>
              <a:gd name="connsiteY76" fmla="*/ 1316940 h 1917026"/>
              <a:gd name="connsiteX77" fmla="*/ 98669 w 1216399"/>
              <a:gd name="connsiteY77" fmla="*/ 1314558 h 1917026"/>
              <a:gd name="connsiteX78" fmla="*/ 43899 w 1216399"/>
              <a:gd name="connsiteY78" fmla="*/ 1295508 h 1917026"/>
              <a:gd name="connsiteX79" fmla="*/ 10560 w 1216399"/>
              <a:gd name="connsiteY79" fmla="*/ 1293124 h 1917026"/>
              <a:gd name="connsiteX80" fmla="*/ 1037 w 1216399"/>
              <a:gd name="connsiteY80" fmla="*/ 1240740 h 1917026"/>
              <a:gd name="connsiteX81" fmla="*/ 34374 w 1216399"/>
              <a:gd name="connsiteY81" fmla="*/ 1152633 h 1917026"/>
              <a:gd name="connsiteX82" fmla="*/ 60568 w 1216399"/>
              <a:gd name="connsiteY82" fmla="*/ 1105008 h 1917026"/>
              <a:gd name="connsiteX83" fmla="*/ 81999 w 1216399"/>
              <a:gd name="connsiteY83" fmla="*/ 1057383 h 1917026"/>
              <a:gd name="connsiteX84" fmla="*/ 108194 w 1216399"/>
              <a:gd name="connsiteY84" fmla="*/ 1019283 h 1917026"/>
              <a:gd name="connsiteX85" fmla="*/ 146293 w 1216399"/>
              <a:gd name="connsiteY85" fmla="*/ 1009758 h 1917026"/>
              <a:gd name="connsiteX86" fmla="*/ 153438 w 1216399"/>
              <a:gd name="connsiteY86" fmla="*/ 974040 h 1917026"/>
              <a:gd name="connsiteX87" fmla="*/ 262975 w 1216399"/>
              <a:gd name="connsiteY87" fmla="*/ 854977 h 1917026"/>
              <a:gd name="connsiteX88" fmla="*/ 286787 w 1216399"/>
              <a:gd name="connsiteY88" fmla="*/ 716862 h 1917026"/>
              <a:gd name="connsiteX89" fmla="*/ 282025 w 1216399"/>
              <a:gd name="connsiteY89" fmla="*/ 635902 h 1917026"/>
              <a:gd name="connsiteX90" fmla="*/ 196300 w 1216399"/>
              <a:gd name="connsiteY90" fmla="*/ 623996 h 1917026"/>
              <a:gd name="connsiteX91" fmla="*/ 179632 w 1216399"/>
              <a:gd name="connsiteY91" fmla="*/ 543033 h 1917026"/>
              <a:gd name="connsiteX92" fmla="*/ 186775 w 1216399"/>
              <a:gd name="connsiteY92" fmla="*/ 476358 h 1917026"/>
              <a:gd name="connsiteX93" fmla="*/ 148675 w 1216399"/>
              <a:gd name="connsiteY93" fmla="*/ 438258 h 1917026"/>
              <a:gd name="connsiteX94" fmla="*/ 117719 w 1216399"/>
              <a:gd name="connsiteY94" fmla="*/ 338246 h 1917026"/>
              <a:gd name="connsiteX95" fmla="*/ 102097 w 1216399"/>
              <a:gd name="connsiteY9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72104 w 1216399"/>
              <a:gd name="connsiteY8" fmla="*/ 836507 h 1917026"/>
              <a:gd name="connsiteX9" fmla="*/ 615400 w 1216399"/>
              <a:gd name="connsiteY9" fmla="*/ 785920 h 1917026"/>
              <a:gd name="connsiteX10" fmla="*/ 734463 w 1216399"/>
              <a:gd name="connsiteY10" fmla="*/ 709721 h 1917026"/>
              <a:gd name="connsiteX11" fmla="*/ 841618 w 1216399"/>
              <a:gd name="connsiteY11" fmla="*/ 623993 h 1917026"/>
              <a:gd name="connsiteX12" fmla="*/ 822567 w 1216399"/>
              <a:gd name="connsiteY12" fmla="*/ 802587 h 1917026"/>
              <a:gd name="connsiteX13" fmla="*/ 836857 w 1216399"/>
              <a:gd name="connsiteY13" fmla="*/ 821640 h 1917026"/>
              <a:gd name="connsiteX14" fmla="*/ 870194 w 1216399"/>
              <a:gd name="connsiteY14" fmla="*/ 793065 h 1917026"/>
              <a:gd name="connsiteX15" fmla="*/ 903532 w 1216399"/>
              <a:gd name="connsiteY15" fmla="*/ 788302 h 1917026"/>
              <a:gd name="connsiteX16" fmla="*/ 958300 w 1216399"/>
              <a:gd name="connsiteY16" fmla="*/ 733533 h 1917026"/>
              <a:gd name="connsiteX17" fmla="*/ 984494 w 1216399"/>
              <a:gd name="connsiteY17" fmla="*/ 878790 h 1917026"/>
              <a:gd name="connsiteX18" fmla="*/ 1032119 w 1216399"/>
              <a:gd name="connsiteY18" fmla="*/ 959752 h 1917026"/>
              <a:gd name="connsiteX19" fmla="*/ 1072600 w 1216399"/>
              <a:gd name="connsiteY19" fmla="*/ 981183 h 1917026"/>
              <a:gd name="connsiteX20" fmla="*/ 1089269 w 1216399"/>
              <a:gd name="connsiteY20" fmla="*/ 1047858 h 1917026"/>
              <a:gd name="connsiteX21" fmla="*/ 1122607 w 1216399"/>
              <a:gd name="connsiteY21" fmla="*/ 1074052 h 1917026"/>
              <a:gd name="connsiteX22" fmla="*/ 1163088 w 1216399"/>
              <a:gd name="connsiteY22" fmla="*/ 1133583 h 1917026"/>
              <a:gd name="connsiteX23" fmla="*/ 1191663 w 1216399"/>
              <a:gd name="connsiteY23" fmla="*/ 1147871 h 1917026"/>
              <a:gd name="connsiteX24" fmla="*/ 1215943 w 1216399"/>
              <a:gd name="connsiteY24" fmla="*/ 1205830 h 1917026"/>
              <a:gd name="connsiteX25" fmla="*/ 1196425 w 1216399"/>
              <a:gd name="connsiteY25" fmla="*/ 1255027 h 1917026"/>
              <a:gd name="connsiteX26" fmla="*/ 1144037 w 1216399"/>
              <a:gd name="connsiteY26" fmla="*/ 1250263 h 1917026"/>
              <a:gd name="connsiteX27" fmla="*/ 1124987 w 1216399"/>
              <a:gd name="connsiteY27" fmla="*/ 1295506 h 1917026"/>
              <a:gd name="connsiteX28" fmla="*/ 1048787 w 1216399"/>
              <a:gd name="connsiteY28" fmla="*/ 1328844 h 1917026"/>
              <a:gd name="connsiteX29" fmla="*/ 1020212 w 1216399"/>
              <a:gd name="connsiteY29" fmla="*/ 1388375 h 1917026"/>
              <a:gd name="connsiteX30" fmla="*/ 1036881 w 1216399"/>
              <a:gd name="connsiteY30" fmla="*/ 1436000 h 1917026"/>
              <a:gd name="connsiteX31" fmla="*/ 1017832 w 1216399"/>
              <a:gd name="connsiteY31" fmla="*/ 1476483 h 1917026"/>
              <a:gd name="connsiteX32" fmla="*/ 984493 w 1216399"/>
              <a:gd name="connsiteY32" fmla="*/ 1474100 h 1917026"/>
              <a:gd name="connsiteX33" fmla="*/ 982112 w 1216399"/>
              <a:gd name="connsiteY33" fmla="*/ 1538394 h 1917026"/>
              <a:gd name="connsiteX34" fmla="*/ 946393 w 1216399"/>
              <a:gd name="connsiteY34" fmla="*/ 1555063 h 1917026"/>
              <a:gd name="connsiteX35" fmla="*/ 910674 w 1216399"/>
              <a:gd name="connsiteY35" fmla="*/ 1562206 h 1917026"/>
              <a:gd name="connsiteX36" fmla="*/ 910674 w 1216399"/>
              <a:gd name="connsiteY36" fmla="*/ 1626500 h 1917026"/>
              <a:gd name="connsiteX37" fmla="*/ 967824 w 1216399"/>
              <a:gd name="connsiteY37" fmla="*/ 1636025 h 1917026"/>
              <a:gd name="connsiteX38" fmla="*/ 1001162 w 1216399"/>
              <a:gd name="connsiteY38" fmla="*/ 1631263 h 1917026"/>
              <a:gd name="connsiteX39" fmla="*/ 1005922 w 1216399"/>
              <a:gd name="connsiteY39" fmla="*/ 1705082 h 1917026"/>
              <a:gd name="connsiteX40" fmla="*/ 982112 w 1216399"/>
              <a:gd name="connsiteY40" fmla="*/ 1726513 h 1917026"/>
              <a:gd name="connsiteX41" fmla="*/ 922581 w 1216399"/>
              <a:gd name="connsiteY41" fmla="*/ 1724133 h 1917026"/>
              <a:gd name="connsiteX42" fmla="*/ 870193 w 1216399"/>
              <a:gd name="connsiteY42" fmla="*/ 1733658 h 1917026"/>
              <a:gd name="connsiteX43" fmla="*/ 824949 w 1216399"/>
              <a:gd name="connsiteY43" fmla="*/ 1757471 h 1917026"/>
              <a:gd name="connsiteX44" fmla="*/ 779704 w 1216399"/>
              <a:gd name="connsiteY44" fmla="*/ 1764613 h 1917026"/>
              <a:gd name="connsiteX45" fmla="*/ 758274 w 1216399"/>
              <a:gd name="connsiteY45" fmla="*/ 1783665 h 1917026"/>
              <a:gd name="connsiteX46" fmla="*/ 751131 w 1216399"/>
              <a:gd name="connsiteY46" fmla="*/ 1828908 h 1917026"/>
              <a:gd name="connsiteX47" fmla="*/ 734462 w 1216399"/>
              <a:gd name="connsiteY47" fmla="*/ 1840815 h 1917026"/>
              <a:gd name="connsiteX48" fmla="*/ 689218 w 1216399"/>
              <a:gd name="connsiteY48" fmla="*/ 1890821 h 1917026"/>
              <a:gd name="connsiteX49" fmla="*/ 665406 w 1216399"/>
              <a:gd name="connsiteY49" fmla="*/ 1895582 h 1917026"/>
              <a:gd name="connsiteX50" fmla="*/ 617781 w 1216399"/>
              <a:gd name="connsiteY50" fmla="*/ 1917014 h 1917026"/>
              <a:gd name="connsiteX51" fmla="*/ 579681 w 1216399"/>
              <a:gd name="connsiteY51" fmla="*/ 1900345 h 1917026"/>
              <a:gd name="connsiteX52" fmla="*/ 563012 w 1216399"/>
              <a:gd name="connsiteY52" fmla="*/ 1871770 h 1917026"/>
              <a:gd name="connsiteX53" fmla="*/ 520149 w 1216399"/>
              <a:gd name="connsiteY53" fmla="*/ 1881296 h 1917026"/>
              <a:gd name="connsiteX54" fmla="*/ 512573 w 1216399"/>
              <a:gd name="connsiteY54" fmla="*/ 1875192 h 1917026"/>
              <a:gd name="connsiteX55" fmla="*/ 503481 w 1216399"/>
              <a:gd name="connsiteY55" fmla="*/ 1869389 h 1917026"/>
              <a:gd name="connsiteX56" fmla="*/ 522531 w 1216399"/>
              <a:gd name="connsiteY56" fmla="*/ 1762232 h 1917026"/>
              <a:gd name="connsiteX57" fmla="*/ 539199 w 1216399"/>
              <a:gd name="connsiteY57" fmla="*/ 1740801 h 1917026"/>
              <a:gd name="connsiteX58" fmla="*/ 529674 w 1216399"/>
              <a:gd name="connsiteY58" fmla="*/ 1695558 h 1917026"/>
              <a:gd name="connsiteX59" fmla="*/ 553487 w 1216399"/>
              <a:gd name="connsiteY59" fmla="*/ 1681270 h 1917026"/>
              <a:gd name="connsiteX60" fmla="*/ 534437 w 1216399"/>
              <a:gd name="connsiteY60" fmla="*/ 1666983 h 1917026"/>
              <a:gd name="connsiteX61" fmla="*/ 522531 w 1216399"/>
              <a:gd name="connsiteY61" fmla="*/ 1631265 h 1917026"/>
              <a:gd name="connsiteX62" fmla="*/ 513006 w 1216399"/>
              <a:gd name="connsiteY62" fmla="*/ 1586021 h 1917026"/>
              <a:gd name="connsiteX63" fmla="*/ 510624 w 1216399"/>
              <a:gd name="connsiteY63" fmla="*/ 1555063 h 1917026"/>
              <a:gd name="connsiteX64" fmla="*/ 460618 w 1216399"/>
              <a:gd name="connsiteY64" fmla="*/ 1557446 h 1917026"/>
              <a:gd name="connsiteX65" fmla="*/ 427282 w 1216399"/>
              <a:gd name="connsiteY65" fmla="*/ 1521727 h 1917026"/>
              <a:gd name="connsiteX66" fmla="*/ 382037 w 1216399"/>
              <a:gd name="connsiteY66" fmla="*/ 1505057 h 1917026"/>
              <a:gd name="connsiteX67" fmla="*/ 367749 w 1216399"/>
              <a:gd name="connsiteY67" fmla="*/ 1455052 h 1917026"/>
              <a:gd name="connsiteX68" fmla="*/ 365368 w 1216399"/>
              <a:gd name="connsiteY68" fmla="*/ 1433620 h 1917026"/>
              <a:gd name="connsiteX69" fmla="*/ 334413 w 1216399"/>
              <a:gd name="connsiteY69" fmla="*/ 1388377 h 1917026"/>
              <a:gd name="connsiteX70" fmla="*/ 291549 w 1216399"/>
              <a:gd name="connsiteY70" fmla="*/ 1364564 h 1917026"/>
              <a:gd name="connsiteX71" fmla="*/ 248688 w 1216399"/>
              <a:gd name="connsiteY71" fmla="*/ 1335990 h 1917026"/>
              <a:gd name="connsiteX72" fmla="*/ 215349 w 1216399"/>
              <a:gd name="connsiteY72" fmla="*/ 1326464 h 1917026"/>
              <a:gd name="connsiteX73" fmla="*/ 217731 w 1216399"/>
              <a:gd name="connsiteY73" fmla="*/ 1281218 h 1917026"/>
              <a:gd name="connsiteX74" fmla="*/ 174868 w 1216399"/>
              <a:gd name="connsiteY74" fmla="*/ 1295508 h 1917026"/>
              <a:gd name="connsiteX75" fmla="*/ 186775 w 1216399"/>
              <a:gd name="connsiteY75" fmla="*/ 1328846 h 1917026"/>
              <a:gd name="connsiteX76" fmla="*/ 179631 w 1216399"/>
              <a:gd name="connsiteY76" fmla="*/ 1345515 h 1917026"/>
              <a:gd name="connsiteX77" fmla="*/ 141531 w 1216399"/>
              <a:gd name="connsiteY77" fmla="*/ 1316940 h 1917026"/>
              <a:gd name="connsiteX78" fmla="*/ 98669 w 1216399"/>
              <a:gd name="connsiteY78" fmla="*/ 1314558 h 1917026"/>
              <a:gd name="connsiteX79" fmla="*/ 43899 w 1216399"/>
              <a:gd name="connsiteY79" fmla="*/ 1295508 h 1917026"/>
              <a:gd name="connsiteX80" fmla="*/ 10560 w 1216399"/>
              <a:gd name="connsiteY80" fmla="*/ 1293124 h 1917026"/>
              <a:gd name="connsiteX81" fmla="*/ 1037 w 1216399"/>
              <a:gd name="connsiteY81" fmla="*/ 1240740 h 1917026"/>
              <a:gd name="connsiteX82" fmla="*/ 34374 w 1216399"/>
              <a:gd name="connsiteY82" fmla="*/ 1152633 h 1917026"/>
              <a:gd name="connsiteX83" fmla="*/ 60568 w 1216399"/>
              <a:gd name="connsiteY83" fmla="*/ 1105008 h 1917026"/>
              <a:gd name="connsiteX84" fmla="*/ 81999 w 1216399"/>
              <a:gd name="connsiteY84" fmla="*/ 1057383 h 1917026"/>
              <a:gd name="connsiteX85" fmla="*/ 108194 w 1216399"/>
              <a:gd name="connsiteY85" fmla="*/ 1019283 h 1917026"/>
              <a:gd name="connsiteX86" fmla="*/ 146293 w 1216399"/>
              <a:gd name="connsiteY86" fmla="*/ 1009758 h 1917026"/>
              <a:gd name="connsiteX87" fmla="*/ 153438 w 1216399"/>
              <a:gd name="connsiteY87" fmla="*/ 974040 h 1917026"/>
              <a:gd name="connsiteX88" fmla="*/ 262975 w 1216399"/>
              <a:gd name="connsiteY88" fmla="*/ 854977 h 1917026"/>
              <a:gd name="connsiteX89" fmla="*/ 286787 w 1216399"/>
              <a:gd name="connsiteY89" fmla="*/ 716862 h 1917026"/>
              <a:gd name="connsiteX90" fmla="*/ 282025 w 1216399"/>
              <a:gd name="connsiteY90" fmla="*/ 635902 h 1917026"/>
              <a:gd name="connsiteX91" fmla="*/ 196300 w 1216399"/>
              <a:gd name="connsiteY91" fmla="*/ 623996 h 1917026"/>
              <a:gd name="connsiteX92" fmla="*/ 179632 w 1216399"/>
              <a:gd name="connsiteY92" fmla="*/ 543033 h 1917026"/>
              <a:gd name="connsiteX93" fmla="*/ 186775 w 1216399"/>
              <a:gd name="connsiteY93" fmla="*/ 476358 h 1917026"/>
              <a:gd name="connsiteX94" fmla="*/ 148675 w 1216399"/>
              <a:gd name="connsiteY94" fmla="*/ 438258 h 1917026"/>
              <a:gd name="connsiteX95" fmla="*/ 117719 w 1216399"/>
              <a:gd name="connsiteY95" fmla="*/ 338246 h 1917026"/>
              <a:gd name="connsiteX96" fmla="*/ 102097 w 1216399"/>
              <a:gd name="connsiteY96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841618 w 1216399"/>
              <a:gd name="connsiteY12" fmla="*/ 623993 h 1917026"/>
              <a:gd name="connsiteX13" fmla="*/ 822567 w 1216399"/>
              <a:gd name="connsiteY13" fmla="*/ 802587 h 1917026"/>
              <a:gd name="connsiteX14" fmla="*/ 836857 w 1216399"/>
              <a:gd name="connsiteY14" fmla="*/ 821640 h 1917026"/>
              <a:gd name="connsiteX15" fmla="*/ 870194 w 1216399"/>
              <a:gd name="connsiteY15" fmla="*/ 793065 h 1917026"/>
              <a:gd name="connsiteX16" fmla="*/ 903532 w 1216399"/>
              <a:gd name="connsiteY16" fmla="*/ 788302 h 1917026"/>
              <a:gd name="connsiteX17" fmla="*/ 958300 w 1216399"/>
              <a:gd name="connsiteY17" fmla="*/ 733533 h 1917026"/>
              <a:gd name="connsiteX18" fmla="*/ 984494 w 1216399"/>
              <a:gd name="connsiteY18" fmla="*/ 878790 h 1917026"/>
              <a:gd name="connsiteX19" fmla="*/ 1032119 w 1216399"/>
              <a:gd name="connsiteY19" fmla="*/ 959752 h 1917026"/>
              <a:gd name="connsiteX20" fmla="*/ 1072600 w 1216399"/>
              <a:gd name="connsiteY20" fmla="*/ 981183 h 1917026"/>
              <a:gd name="connsiteX21" fmla="*/ 1089269 w 1216399"/>
              <a:gd name="connsiteY21" fmla="*/ 1047858 h 1917026"/>
              <a:gd name="connsiteX22" fmla="*/ 1122607 w 1216399"/>
              <a:gd name="connsiteY22" fmla="*/ 1074052 h 1917026"/>
              <a:gd name="connsiteX23" fmla="*/ 1163088 w 1216399"/>
              <a:gd name="connsiteY23" fmla="*/ 1133583 h 1917026"/>
              <a:gd name="connsiteX24" fmla="*/ 1191663 w 1216399"/>
              <a:gd name="connsiteY24" fmla="*/ 1147871 h 1917026"/>
              <a:gd name="connsiteX25" fmla="*/ 1215943 w 1216399"/>
              <a:gd name="connsiteY25" fmla="*/ 1205830 h 1917026"/>
              <a:gd name="connsiteX26" fmla="*/ 1196425 w 1216399"/>
              <a:gd name="connsiteY26" fmla="*/ 1255027 h 1917026"/>
              <a:gd name="connsiteX27" fmla="*/ 1144037 w 1216399"/>
              <a:gd name="connsiteY27" fmla="*/ 1250263 h 1917026"/>
              <a:gd name="connsiteX28" fmla="*/ 1124987 w 1216399"/>
              <a:gd name="connsiteY28" fmla="*/ 1295506 h 1917026"/>
              <a:gd name="connsiteX29" fmla="*/ 1048787 w 1216399"/>
              <a:gd name="connsiteY29" fmla="*/ 1328844 h 1917026"/>
              <a:gd name="connsiteX30" fmla="*/ 1020212 w 1216399"/>
              <a:gd name="connsiteY30" fmla="*/ 1388375 h 1917026"/>
              <a:gd name="connsiteX31" fmla="*/ 1036881 w 1216399"/>
              <a:gd name="connsiteY31" fmla="*/ 1436000 h 1917026"/>
              <a:gd name="connsiteX32" fmla="*/ 1017832 w 1216399"/>
              <a:gd name="connsiteY32" fmla="*/ 1476483 h 1917026"/>
              <a:gd name="connsiteX33" fmla="*/ 984493 w 1216399"/>
              <a:gd name="connsiteY33" fmla="*/ 1474100 h 1917026"/>
              <a:gd name="connsiteX34" fmla="*/ 982112 w 1216399"/>
              <a:gd name="connsiteY34" fmla="*/ 1538394 h 1917026"/>
              <a:gd name="connsiteX35" fmla="*/ 946393 w 1216399"/>
              <a:gd name="connsiteY35" fmla="*/ 1555063 h 1917026"/>
              <a:gd name="connsiteX36" fmla="*/ 910674 w 1216399"/>
              <a:gd name="connsiteY36" fmla="*/ 1562206 h 1917026"/>
              <a:gd name="connsiteX37" fmla="*/ 910674 w 1216399"/>
              <a:gd name="connsiteY37" fmla="*/ 1626500 h 1917026"/>
              <a:gd name="connsiteX38" fmla="*/ 967824 w 1216399"/>
              <a:gd name="connsiteY38" fmla="*/ 1636025 h 1917026"/>
              <a:gd name="connsiteX39" fmla="*/ 1001162 w 1216399"/>
              <a:gd name="connsiteY39" fmla="*/ 1631263 h 1917026"/>
              <a:gd name="connsiteX40" fmla="*/ 1005922 w 1216399"/>
              <a:gd name="connsiteY40" fmla="*/ 1705082 h 1917026"/>
              <a:gd name="connsiteX41" fmla="*/ 982112 w 1216399"/>
              <a:gd name="connsiteY41" fmla="*/ 1726513 h 1917026"/>
              <a:gd name="connsiteX42" fmla="*/ 922581 w 1216399"/>
              <a:gd name="connsiteY42" fmla="*/ 1724133 h 1917026"/>
              <a:gd name="connsiteX43" fmla="*/ 870193 w 1216399"/>
              <a:gd name="connsiteY43" fmla="*/ 1733658 h 1917026"/>
              <a:gd name="connsiteX44" fmla="*/ 824949 w 1216399"/>
              <a:gd name="connsiteY44" fmla="*/ 1757471 h 1917026"/>
              <a:gd name="connsiteX45" fmla="*/ 779704 w 1216399"/>
              <a:gd name="connsiteY45" fmla="*/ 1764613 h 1917026"/>
              <a:gd name="connsiteX46" fmla="*/ 758274 w 1216399"/>
              <a:gd name="connsiteY46" fmla="*/ 1783665 h 1917026"/>
              <a:gd name="connsiteX47" fmla="*/ 751131 w 1216399"/>
              <a:gd name="connsiteY47" fmla="*/ 1828908 h 1917026"/>
              <a:gd name="connsiteX48" fmla="*/ 734462 w 1216399"/>
              <a:gd name="connsiteY48" fmla="*/ 1840815 h 1917026"/>
              <a:gd name="connsiteX49" fmla="*/ 689218 w 1216399"/>
              <a:gd name="connsiteY49" fmla="*/ 1890821 h 1917026"/>
              <a:gd name="connsiteX50" fmla="*/ 665406 w 1216399"/>
              <a:gd name="connsiteY50" fmla="*/ 1895582 h 1917026"/>
              <a:gd name="connsiteX51" fmla="*/ 617781 w 1216399"/>
              <a:gd name="connsiteY51" fmla="*/ 1917014 h 1917026"/>
              <a:gd name="connsiteX52" fmla="*/ 579681 w 1216399"/>
              <a:gd name="connsiteY52" fmla="*/ 1900345 h 1917026"/>
              <a:gd name="connsiteX53" fmla="*/ 563012 w 1216399"/>
              <a:gd name="connsiteY53" fmla="*/ 1871770 h 1917026"/>
              <a:gd name="connsiteX54" fmla="*/ 520149 w 1216399"/>
              <a:gd name="connsiteY54" fmla="*/ 1881296 h 1917026"/>
              <a:gd name="connsiteX55" fmla="*/ 512573 w 1216399"/>
              <a:gd name="connsiteY55" fmla="*/ 1875192 h 1917026"/>
              <a:gd name="connsiteX56" fmla="*/ 503481 w 1216399"/>
              <a:gd name="connsiteY56" fmla="*/ 1869389 h 1917026"/>
              <a:gd name="connsiteX57" fmla="*/ 522531 w 1216399"/>
              <a:gd name="connsiteY57" fmla="*/ 1762232 h 1917026"/>
              <a:gd name="connsiteX58" fmla="*/ 539199 w 1216399"/>
              <a:gd name="connsiteY58" fmla="*/ 1740801 h 1917026"/>
              <a:gd name="connsiteX59" fmla="*/ 529674 w 1216399"/>
              <a:gd name="connsiteY59" fmla="*/ 1695558 h 1917026"/>
              <a:gd name="connsiteX60" fmla="*/ 553487 w 1216399"/>
              <a:gd name="connsiteY60" fmla="*/ 1681270 h 1917026"/>
              <a:gd name="connsiteX61" fmla="*/ 534437 w 1216399"/>
              <a:gd name="connsiteY61" fmla="*/ 1666983 h 1917026"/>
              <a:gd name="connsiteX62" fmla="*/ 522531 w 1216399"/>
              <a:gd name="connsiteY62" fmla="*/ 1631265 h 1917026"/>
              <a:gd name="connsiteX63" fmla="*/ 513006 w 1216399"/>
              <a:gd name="connsiteY63" fmla="*/ 1586021 h 1917026"/>
              <a:gd name="connsiteX64" fmla="*/ 510624 w 1216399"/>
              <a:gd name="connsiteY64" fmla="*/ 1555063 h 1917026"/>
              <a:gd name="connsiteX65" fmla="*/ 460618 w 1216399"/>
              <a:gd name="connsiteY65" fmla="*/ 1557446 h 1917026"/>
              <a:gd name="connsiteX66" fmla="*/ 427282 w 1216399"/>
              <a:gd name="connsiteY66" fmla="*/ 1521727 h 1917026"/>
              <a:gd name="connsiteX67" fmla="*/ 382037 w 1216399"/>
              <a:gd name="connsiteY67" fmla="*/ 1505057 h 1917026"/>
              <a:gd name="connsiteX68" fmla="*/ 367749 w 1216399"/>
              <a:gd name="connsiteY68" fmla="*/ 1455052 h 1917026"/>
              <a:gd name="connsiteX69" fmla="*/ 365368 w 1216399"/>
              <a:gd name="connsiteY69" fmla="*/ 1433620 h 1917026"/>
              <a:gd name="connsiteX70" fmla="*/ 334413 w 1216399"/>
              <a:gd name="connsiteY70" fmla="*/ 1388377 h 1917026"/>
              <a:gd name="connsiteX71" fmla="*/ 291549 w 1216399"/>
              <a:gd name="connsiteY71" fmla="*/ 1364564 h 1917026"/>
              <a:gd name="connsiteX72" fmla="*/ 248688 w 1216399"/>
              <a:gd name="connsiteY72" fmla="*/ 1335990 h 1917026"/>
              <a:gd name="connsiteX73" fmla="*/ 215349 w 1216399"/>
              <a:gd name="connsiteY73" fmla="*/ 1326464 h 1917026"/>
              <a:gd name="connsiteX74" fmla="*/ 217731 w 1216399"/>
              <a:gd name="connsiteY74" fmla="*/ 1281218 h 1917026"/>
              <a:gd name="connsiteX75" fmla="*/ 174868 w 1216399"/>
              <a:gd name="connsiteY75" fmla="*/ 1295508 h 1917026"/>
              <a:gd name="connsiteX76" fmla="*/ 186775 w 1216399"/>
              <a:gd name="connsiteY76" fmla="*/ 1328846 h 1917026"/>
              <a:gd name="connsiteX77" fmla="*/ 179631 w 1216399"/>
              <a:gd name="connsiteY77" fmla="*/ 1345515 h 1917026"/>
              <a:gd name="connsiteX78" fmla="*/ 141531 w 1216399"/>
              <a:gd name="connsiteY78" fmla="*/ 1316940 h 1917026"/>
              <a:gd name="connsiteX79" fmla="*/ 98669 w 1216399"/>
              <a:gd name="connsiteY79" fmla="*/ 1314558 h 1917026"/>
              <a:gd name="connsiteX80" fmla="*/ 43899 w 1216399"/>
              <a:gd name="connsiteY80" fmla="*/ 1295508 h 1917026"/>
              <a:gd name="connsiteX81" fmla="*/ 10560 w 1216399"/>
              <a:gd name="connsiteY81" fmla="*/ 1293124 h 1917026"/>
              <a:gd name="connsiteX82" fmla="*/ 1037 w 1216399"/>
              <a:gd name="connsiteY82" fmla="*/ 1240740 h 1917026"/>
              <a:gd name="connsiteX83" fmla="*/ 34374 w 1216399"/>
              <a:gd name="connsiteY83" fmla="*/ 1152633 h 1917026"/>
              <a:gd name="connsiteX84" fmla="*/ 60568 w 1216399"/>
              <a:gd name="connsiteY84" fmla="*/ 1105008 h 1917026"/>
              <a:gd name="connsiteX85" fmla="*/ 81999 w 1216399"/>
              <a:gd name="connsiteY85" fmla="*/ 1057383 h 1917026"/>
              <a:gd name="connsiteX86" fmla="*/ 108194 w 1216399"/>
              <a:gd name="connsiteY86" fmla="*/ 1019283 h 1917026"/>
              <a:gd name="connsiteX87" fmla="*/ 146293 w 1216399"/>
              <a:gd name="connsiteY87" fmla="*/ 1009758 h 1917026"/>
              <a:gd name="connsiteX88" fmla="*/ 153438 w 1216399"/>
              <a:gd name="connsiteY88" fmla="*/ 974040 h 1917026"/>
              <a:gd name="connsiteX89" fmla="*/ 262975 w 1216399"/>
              <a:gd name="connsiteY89" fmla="*/ 854977 h 1917026"/>
              <a:gd name="connsiteX90" fmla="*/ 286787 w 1216399"/>
              <a:gd name="connsiteY90" fmla="*/ 716862 h 1917026"/>
              <a:gd name="connsiteX91" fmla="*/ 282025 w 1216399"/>
              <a:gd name="connsiteY91" fmla="*/ 635902 h 1917026"/>
              <a:gd name="connsiteX92" fmla="*/ 196300 w 1216399"/>
              <a:gd name="connsiteY92" fmla="*/ 623996 h 1917026"/>
              <a:gd name="connsiteX93" fmla="*/ 179632 w 1216399"/>
              <a:gd name="connsiteY93" fmla="*/ 543033 h 1917026"/>
              <a:gd name="connsiteX94" fmla="*/ 186775 w 1216399"/>
              <a:gd name="connsiteY94" fmla="*/ 476358 h 1917026"/>
              <a:gd name="connsiteX95" fmla="*/ 148675 w 1216399"/>
              <a:gd name="connsiteY95" fmla="*/ 438258 h 1917026"/>
              <a:gd name="connsiteX96" fmla="*/ 117719 w 1216399"/>
              <a:gd name="connsiteY96" fmla="*/ 338246 h 1917026"/>
              <a:gd name="connsiteX97" fmla="*/ 102097 w 1216399"/>
              <a:gd name="connsiteY97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22567 w 1216399"/>
              <a:gd name="connsiteY14" fmla="*/ 802587 h 1917026"/>
              <a:gd name="connsiteX15" fmla="*/ 836857 w 1216399"/>
              <a:gd name="connsiteY15" fmla="*/ 821640 h 1917026"/>
              <a:gd name="connsiteX16" fmla="*/ 870194 w 1216399"/>
              <a:gd name="connsiteY16" fmla="*/ 793065 h 1917026"/>
              <a:gd name="connsiteX17" fmla="*/ 903532 w 1216399"/>
              <a:gd name="connsiteY17" fmla="*/ 788302 h 1917026"/>
              <a:gd name="connsiteX18" fmla="*/ 958300 w 1216399"/>
              <a:gd name="connsiteY18" fmla="*/ 733533 h 1917026"/>
              <a:gd name="connsiteX19" fmla="*/ 984494 w 1216399"/>
              <a:gd name="connsiteY19" fmla="*/ 878790 h 1917026"/>
              <a:gd name="connsiteX20" fmla="*/ 1032119 w 1216399"/>
              <a:gd name="connsiteY20" fmla="*/ 959752 h 1917026"/>
              <a:gd name="connsiteX21" fmla="*/ 1072600 w 1216399"/>
              <a:gd name="connsiteY21" fmla="*/ 981183 h 1917026"/>
              <a:gd name="connsiteX22" fmla="*/ 1089269 w 1216399"/>
              <a:gd name="connsiteY22" fmla="*/ 1047858 h 1917026"/>
              <a:gd name="connsiteX23" fmla="*/ 1122607 w 1216399"/>
              <a:gd name="connsiteY23" fmla="*/ 1074052 h 1917026"/>
              <a:gd name="connsiteX24" fmla="*/ 1163088 w 1216399"/>
              <a:gd name="connsiteY24" fmla="*/ 1133583 h 1917026"/>
              <a:gd name="connsiteX25" fmla="*/ 1191663 w 1216399"/>
              <a:gd name="connsiteY25" fmla="*/ 1147871 h 1917026"/>
              <a:gd name="connsiteX26" fmla="*/ 1215943 w 1216399"/>
              <a:gd name="connsiteY26" fmla="*/ 1205830 h 1917026"/>
              <a:gd name="connsiteX27" fmla="*/ 1196425 w 1216399"/>
              <a:gd name="connsiteY27" fmla="*/ 1255027 h 1917026"/>
              <a:gd name="connsiteX28" fmla="*/ 1144037 w 1216399"/>
              <a:gd name="connsiteY28" fmla="*/ 1250263 h 1917026"/>
              <a:gd name="connsiteX29" fmla="*/ 1124987 w 1216399"/>
              <a:gd name="connsiteY29" fmla="*/ 1295506 h 1917026"/>
              <a:gd name="connsiteX30" fmla="*/ 1048787 w 1216399"/>
              <a:gd name="connsiteY30" fmla="*/ 1328844 h 1917026"/>
              <a:gd name="connsiteX31" fmla="*/ 1020212 w 1216399"/>
              <a:gd name="connsiteY31" fmla="*/ 1388375 h 1917026"/>
              <a:gd name="connsiteX32" fmla="*/ 1036881 w 1216399"/>
              <a:gd name="connsiteY32" fmla="*/ 1436000 h 1917026"/>
              <a:gd name="connsiteX33" fmla="*/ 1017832 w 1216399"/>
              <a:gd name="connsiteY33" fmla="*/ 1476483 h 1917026"/>
              <a:gd name="connsiteX34" fmla="*/ 984493 w 1216399"/>
              <a:gd name="connsiteY34" fmla="*/ 1474100 h 1917026"/>
              <a:gd name="connsiteX35" fmla="*/ 982112 w 1216399"/>
              <a:gd name="connsiteY35" fmla="*/ 1538394 h 1917026"/>
              <a:gd name="connsiteX36" fmla="*/ 946393 w 1216399"/>
              <a:gd name="connsiteY36" fmla="*/ 1555063 h 1917026"/>
              <a:gd name="connsiteX37" fmla="*/ 910674 w 1216399"/>
              <a:gd name="connsiteY37" fmla="*/ 1562206 h 1917026"/>
              <a:gd name="connsiteX38" fmla="*/ 910674 w 1216399"/>
              <a:gd name="connsiteY38" fmla="*/ 1626500 h 1917026"/>
              <a:gd name="connsiteX39" fmla="*/ 967824 w 1216399"/>
              <a:gd name="connsiteY39" fmla="*/ 1636025 h 1917026"/>
              <a:gd name="connsiteX40" fmla="*/ 1001162 w 1216399"/>
              <a:gd name="connsiteY40" fmla="*/ 1631263 h 1917026"/>
              <a:gd name="connsiteX41" fmla="*/ 1005922 w 1216399"/>
              <a:gd name="connsiteY41" fmla="*/ 1705082 h 1917026"/>
              <a:gd name="connsiteX42" fmla="*/ 982112 w 1216399"/>
              <a:gd name="connsiteY42" fmla="*/ 1726513 h 1917026"/>
              <a:gd name="connsiteX43" fmla="*/ 922581 w 1216399"/>
              <a:gd name="connsiteY43" fmla="*/ 1724133 h 1917026"/>
              <a:gd name="connsiteX44" fmla="*/ 870193 w 1216399"/>
              <a:gd name="connsiteY44" fmla="*/ 1733658 h 1917026"/>
              <a:gd name="connsiteX45" fmla="*/ 824949 w 1216399"/>
              <a:gd name="connsiteY45" fmla="*/ 1757471 h 1917026"/>
              <a:gd name="connsiteX46" fmla="*/ 779704 w 1216399"/>
              <a:gd name="connsiteY46" fmla="*/ 1764613 h 1917026"/>
              <a:gd name="connsiteX47" fmla="*/ 758274 w 1216399"/>
              <a:gd name="connsiteY47" fmla="*/ 1783665 h 1917026"/>
              <a:gd name="connsiteX48" fmla="*/ 751131 w 1216399"/>
              <a:gd name="connsiteY48" fmla="*/ 1828908 h 1917026"/>
              <a:gd name="connsiteX49" fmla="*/ 734462 w 1216399"/>
              <a:gd name="connsiteY49" fmla="*/ 1840815 h 1917026"/>
              <a:gd name="connsiteX50" fmla="*/ 689218 w 1216399"/>
              <a:gd name="connsiteY50" fmla="*/ 1890821 h 1917026"/>
              <a:gd name="connsiteX51" fmla="*/ 665406 w 1216399"/>
              <a:gd name="connsiteY51" fmla="*/ 1895582 h 1917026"/>
              <a:gd name="connsiteX52" fmla="*/ 617781 w 1216399"/>
              <a:gd name="connsiteY52" fmla="*/ 1917014 h 1917026"/>
              <a:gd name="connsiteX53" fmla="*/ 579681 w 1216399"/>
              <a:gd name="connsiteY53" fmla="*/ 1900345 h 1917026"/>
              <a:gd name="connsiteX54" fmla="*/ 563012 w 1216399"/>
              <a:gd name="connsiteY54" fmla="*/ 1871770 h 1917026"/>
              <a:gd name="connsiteX55" fmla="*/ 520149 w 1216399"/>
              <a:gd name="connsiteY55" fmla="*/ 1881296 h 1917026"/>
              <a:gd name="connsiteX56" fmla="*/ 512573 w 1216399"/>
              <a:gd name="connsiteY56" fmla="*/ 1875192 h 1917026"/>
              <a:gd name="connsiteX57" fmla="*/ 503481 w 1216399"/>
              <a:gd name="connsiteY57" fmla="*/ 1869389 h 1917026"/>
              <a:gd name="connsiteX58" fmla="*/ 522531 w 1216399"/>
              <a:gd name="connsiteY58" fmla="*/ 1762232 h 1917026"/>
              <a:gd name="connsiteX59" fmla="*/ 539199 w 1216399"/>
              <a:gd name="connsiteY59" fmla="*/ 1740801 h 1917026"/>
              <a:gd name="connsiteX60" fmla="*/ 529674 w 1216399"/>
              <a:gd name="connsiteY60" fmla="*/ 1695558 h 1917026"/>
              <a:gd name="connsiteX61" fmla="*/ 553487 w 1216399"/>
              <a:gd name="connsiteY61" fmla="*/ 1681270 h 1917026"/>
              <a:gd name="connsiteX62" fmla="*/ 534437 w 1216399"/>
              <a:gd name="connsiteY62" fmla="*/ 1666983 h 1917026"/>
              <a:gd name="connsiteX63" fmla="*/ 522531 w 1216399"/>
              <a:gd name="connsiteY63" fmla="*/ 1631265 h 1917026"/>
              <a:gd name="connsiteX64" fmla="*/ 513006 w 1216399"/>
              <a:gd name="connsiteY64" fmla="*/ 1586021 h 1917026"/>
              <a:gd name="connsiteX65" fmla="*/ 510624 w 1216399"/>
              <a:gd name="connsiteY65" fmla="*/ 1555063 h 1917026"/>
              <a:gd name="connsiteX66" fmla="*/ 460618 w 1216399"/>
              <a:gd name="connsiteY66" fmla="*/ 1557446 h 1917026"/>
              <a:gd name="connsiteX67" fmla="*/ 427282 w 1216399"/>
              <a:gd name="connsiteY67" fmla="*/ 1521727 h 1917026"/>
              <a:gd name="connsiteX68" fmla="*/ 382037 w 1216399"/>
              <a:gd name="connsiteY68" fmla="*/ 1505057 h 1917026"/>
              <a:gd name="connsiteX69" fmla="*/ 367749 w 1216399"/>
              <a:gd name="connsiteY69" fmla="*/ 1455052 h 1917026"/>
              <a:gd name="connsiteX70" fmla="*/ 365368 w 1216399"/>
              <a:gd name="connsiteY70" fmla="*/ 1433620 h 1917026"/>
              <a:gd name="connsiteX71" fmla="*/ 334413 w 1216399"/>
              <a:gd name="connsiteY71" fmla="*/ 1388377 h 1917026"/>
              <a:gd name="connsiteX72" fmla="*/ 291549 w 1216399"/>
              <a:gd name="connsiteY72" fmla="*/ 1364564 h 1917026"/>
              <a:gd name="connsiteX73" fmla="*/ 248688 w 1216399"/>
              <a:gd name="connsiteY73" fmla="*/ 1335990 h 1917026"/>
              <a:gd name="connsiteX74" fmla="*/ 215349 w 1216399"/>
              <a:gd name="connsiteY74" fmla="*/ 1326464 h 1917026"/>
              <a:gd name="connsiteX75" fmla="*/ 217731 w 1216399"/>
              <a:gd name="connsiteY75" fmla="*/ 1281218 h 1917026"/>
              <a:gd name="connsiteX76" fmla="*/ 174868 w 1216399"/>
              <a:gd name="connsiteY76" fmla="*/ 1295508 h 1917026"/>
              <a:gd name="connsiteX77" fmla="*/ 186775 w 1216399"/>
              <a:gd name="connsiteY77" fmla="*/ 1328846 h 1917026"/>
              <a:gd name="connsiteX78" fmla="*/ 179631 w 1216399"/>
              <a:gd name="connsiteY78" fmla="*/ 1345515 h 1917026"/>
              <a:gd name="connsiteX79" fmla="*/ 141531 w 1216399"/>
              <a:gd name="connsiteY79" fmla="*/ 1316940 h 1917026"/>
              <a:gd name="connsiteX80" fmla="*/ 98669 w 1216399"/>
              <a:gd name="connsiteY80" fmla="*/ 1314558 h 1917026"/>
              <a:gd name="connsiteX81" fmla="*/ 43899 w 1216399"/>
              <a:gd name="connsiteY81" fmla="*/ 1295508 h 1917026"/>
              <a:gd name="connsiteX82" fmla="*/ 10560 w 1216399"/>
              <a:gd name="connsiteY82" fmla="*/ 1293124 h 1917026"/>
              <a:gd name="connsiteX83" fmla="*/ 1037 w 1216399"/>
              <a:gd name="connsiteY83" fmla="*/ 1240740 h 1917026"/>
              <a:gd name="connsiteX84" fmla="*/ 34374 w 1216399"/>
              <a:gd name="connsiteY84" fmla="*/ 1152633 h 1917026"/>
              <a:gd name="connsiteX85" fmla="*/ 60568 w 1216399"/>
              <a:gd name="connsiteY85" fmla="*/ 1105008 h 1917026"/>
              <a:gd name="connsiteX86" fmla="*/ 81999 w 1216399"/>
              <a:gd name="connsiteY86" fmla="*/ 1057383 h 1917026"/>
              <a:gd name="connsiteX87" fmla="*/ 108194 w 1216399"/>
              <a:gd name="connsiteY87" fmla="*/ 1019283 h 1917026"/>
              <a:gd name="connsiteX88" fmla="*/ 146293 w 1216399"/>
              <a:gd name="connsiteY88" fmla="*/ 1009758 h 1917026"/>
              <a:gd name="connsiteX89" fmla="*/ 153438 w 1216399"/>
              <a:gd name="connsiteY89" fmla="*/ 974040 h 1917026"/>
              <a:gd name="connsiteX90" fmla="*/ 262975 w 1216399"/>
              <a:gd name="connsiteY90" fmla="*/ 854977 h 1917026"/>
              <a:gd name="connsiteX91" fmla="*/ 286787 w 1216399"/>
              <a:gd name="connsiteY91" fmla="*/ 716862 h 1917026"/>
              <a:gd name="connsiteX92" fmla="*/ 282025 w 1216399"/>
              <a:gd name="connsiteY92" fmla="*/ 635902 h 1917026"/>
              <a:gd name="connsiteX93" fmla="*/ 196300 w 1216399"/>
              <a:gd name="connsiteY93" fmla="*/ 623996 h 1917026"/>
              <a:gd name="connsiteX94" fmla="*/ 179632 w 1216399"/>
              <a:gd name="connsiteY94" fmla="*/ 543033 h 1917026"/>
              <a:gd name="connsiteX95" fmla="*/ 186775 w 1216399"/>
              <a:gd name="connsiteY95" fmla="*/ 476358 h 1917026"/>
              <a:gd name="connsiteX96" fmla="*/ 148675 w 1216399"/>
              <a:gd name="connsiteY96" fmla="*/ 438258 h 1917026"/>
              <a:gd name="connsiteX97" fmla="*/ 117719 w 1216399"/>
              <a:gd name="connsiteY97" fmla="*/ 338246 h 1917026"/>
              <a:gd name="connsiteX98" fmla="*/ 102097 w 1216399"/>
              <a:gd name="connsiteY98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2567 w 1216399"/>
              <a:gd name="connsiteY15" fmla="*/ 802587 h 1917026"/>
              <a:gd name="connsiteX16" fmla="*/ 836857 w 1216399"/>
              <a:gd name="connsiteY16" fmla="*/ 821640 h 1917026"/>
              <a:gd name="connsiteX17" fmla="*/ 870194 w 1216399"/>
              <a:gd name="connsiteY17" fmla="*/ 793065 h 1917026"/>
              <a:gd name="connsiteX18" fmla="*/ 903532 w 1216399"/>
              <a:gd name="connsiteY18" fmla="*/ 788302 h 1917026"/>
              <a:gd name="connsiteX19" fmla="*/ 958300 w 1216399"/>
              <a:gd name="connsiteY19" fmla="*/ 733533 h 1917026"/>
              <a:gd name="connsiteX20" fmla="*/ 984494 w 1216399"/>
              <a:gd name="connsiteY20" fmla="*/ 878790 h 1917026"/>
              <a:gd name="connsiteX21" fmla="*/ 1032119 w 1216399"/>
              <a:gd name="connsiteY21" fmla="*/ 959752 h 1917026"/>
              <a:gd name="connsiteX22" fmla="*/ 1072600 w 1216399"/>
              <a:gd name="connsiteY22" fmla="*/ 981183 h 1917026"/>
              <a:gd name="connsiteX23" fmla="*/ 1089269 w 1216399"/>
              <a:gd name="connsiteY23" fmla="*/ 1047858 h 1917026"/>
              <a:gd name="connsiteX24" fmla="*/ 1122607 w 1216399"/>
              <a:gd name="connsiteY24" fmla="*/ 1074052 h 1917026"/>
              <a:gd name="connsiteX25" fmla="*/ 1163088 w 1216399"/>
              <a:gd name="connsiteY25" fmla="*/ 1133583 h 1917026"/>
              <a:gd name="connsiteX26" fmla="*/ 1191663 w 1216399"/>
              <a:gd name="connsiteY26" fmla="*/ 1147871 h 1917026"/>
              <a:gd name="connsiteX27" fmla="*/ 1215943 w 1216399"/>
              <a:gd name="connsiteY27" fmla="*/ 1205830 h 1917026"/>
              <a:gd name="connsiteX28" fmla="*/ 1196425 w 1216399"/>
              <a:gd name="connsiteY28" fmla="*/ 1255027 h 1917026"/>
              <a:gd name="connsiteX29" fmla="*/ 1144037 w 1216399"/>
              <a:gd name="connsiteY29" fmla="*/ 1250263 h 1917026"/>
              <a:gd name="connsiteX30" fmla="*/ 1124987 w 1216399"/>
              <a:gd name="connsiteY30" fmla="*/ 1295506 h 1917026"/>
              <a:gd name="connsiteX31" fmla="*/ 1048787 w 1216399"/>
              <a:gd name="connsiteY31" fmla="*/ 1328844 h 1917026"/>
              <a:gd name="connsiteX32" fmla="*/ 1020212 w 1216399"/>
              <a:gd name="connsiteY32" fmla="*/ 1388375 h 1917026"/>
              <a:gd name="connsiteX33" fmla="*/ 1036881 w 1216399"/>
              <a:gd name="connsiteY33" fmla="*/ 1436000 h 1917026"/>
              <a:gd name="connsiteX34" fmla="*/ 1017832 w 1216399"/>
              <a:gd name="connsiteY34" fmla="*/ 1476483 h 1917026"/>
              <a:gd name="connsiteX35" fmla="*/ 984493 w 1216399"/>
              <a:gd name="connsiteY35" fmla="*/ 1474100 h 1917026"/>
              <a:gd name="connsiteX36" fmla="*/ 982112 w 1216399"/>
              <a:gd name="connsiteY36" fmla="*/ 1538394 h 1917026"/>
              <a:gd name="connsiteX37" fmla="*/ 946393 w 1216399"/>
              <a:gd name="connsiteY37" fmla="*/ 1555063 h 1917026"/>
              <a:gd name="connsiteX38" fmla="*/ 910674 w 1216399"/>
              <a:gd name="connsiteY38" fmla="*/ 1562206 h 1917026"/>
              <a:gd name="connsiteX39" fmla="*/ 910674 w 1216399"/>
              <a:gd name="connsiteY39" fmla="*/ 1626500 h 1917026"/>
              <a:gd name="connsiteX40" fmla="*/ 967824 w 1216399"/>
              <a:gd name="connsiteY40" fmla="*/ 1636025 h 1917026"/>
              <a:gd name="connsiteX41" fmla="*/ 1001162 w 1216399"/>
              <a:gd name="connsiteY41" fmla="*/ 1631263 h 1917026"/>
              <a:gd name="connsiteX42" fmla="*/ 1005922 w 1216399"/>
              <a:gd name="connsiteY42" fmla="*/ 1705082 h 1917026"/>
              <a:gd name="connsiteX43" fmla="*/ 982112 w 1216399"/>
              <a:gd name="connsiteY43" fmla="*/ 1726513 h 1917026"/>
              <a:gd name="connsiteX44" fmla="*/ 922581 w 1216399"/>
              <a:gd name="connsiteY44" fmla="*/ 1724133 h 1917026"/>
              <a:gd name="connsiteX45" fmla="*/ 870193 w 1216399"/>
              <a:gd name="connsiteY45" fmla="*/ 1733658 h 1917026"/>
              <a:gd name="connsiteX46" fmla="*/ 824949 w 1216399"/>
              <a:gd name="connsiteY46" fmla="*/ 1757471 h 1917026"/>
              <a:gd name="connsiteX47" fmla="*/ 779704 w 1216399"/>
              <a:gd name="connsiteY47" fmla="*/ 1764613 h 1917026"/>
              <a:gd name="connsiteX48" fmla="*/ 758274 w 1216399"/>
              <a:gd name="connsiteY48" fmla="*/ 1783665 h 1917026"/>
              <a:gd name="connsiteX49" fmla="*/ 751131 w 1216399"/>
              <a:gd name="connsiteY49" fmla="*/ 1828908 h 1917026"/>
              <a:gd name="connsiteX50" fmla="*/ 734462 w 1216399"/>
              <a:gd name="connsiteY50" fmla="*/ 1840815 h 1917026"/>
              <a:gd name="connsiteX51" fmla="*/ 689218 w 1216399"/>
              <a:gd name="connsiteY51" fmla="*/ 1890821 h 1917026"/>
              <a:gd name="connsiteX52" fmla="*/ 665406 w 1216399"/>
              <a:gd name="connsiteY52" fmla="*/ 1895582 h 1917026"/>
              <a:gd name="connsiteX53" fmla="*/ 617781 w 1216399"/>
              <a:gd name="connsiteY53" fmla="*/ 1917014 h 1917026"/>
              <a:gd name="connsiteX54" fmla="*/ 579681 w 1216399"/>
              <a:gd name="connsiteY54" fmla="*/ 1900345 h 1917026"/>
              <a:gd name="connsiteX55" fmla="*/ 563012 w 1216399"/>
              <a:gd name="connsiteY55" fmla="*/ 1871770 h 1917026"/>
              <a:gd name="connsiteX56" fmla="*/ 520149 w 1216399"/>
              <a:gd name="connsiteY56" fmla="*/ 1881296 h 1917026"/>
              <a:gd name="connsiteX57" fmla="*/ 512573 w 1216399"/>
              <a:gd name="connsiteY57" fmla="*/ 1875192 h 1917026"/>
              <a:gd name="connsiteX58" fmla="*/ 503481 w 1216399"/>
              <a:gd name="connsiteY58" fmla="*/ 1869389 h 1917026"/>
              <a:gd name="connsiteX59" fmla="*/ 522531 w 1216399"/>
              <a:gd name="connsiteY59" fmla="*/ 1762232 h 1917026"/>
              <a:gd name="connsiteX60" fmla="*/ 539199 w 1216399"/>
              <a:gd name="connsiteY60" fmla="*/ 1740801 h 1917026"/>
              <a:gd name="connsiteX61" fmla="*/ 529674 w 1216399"/>
              <a:gd name="connsiteY61" fmla="*/ 1695558 h 1917026"/>
              <a:gd name="connsiteX62" fmla="*/ 553487 w 1216399"/>
              <a:gd name="connsiteY62" fmla="*/ 1681270 h 1917026"/>
              <a:gd name="connsiteX63" fmla="*/ 534437 w 1216399"/>
              <a:gd name="connsiteY63" fmla="*/ 1666983 h 1917026"/>
              <a:gd name="connsiteX64" fmla="*/ 522531 w 1216399"/>
              <a:gd name="connsiteY64" fmla="*/ 1631265 h 1917026"/>
              <a:gd name="connsiteX65" fmla="*/ 513006 w 1216399"/>
              <a:gd name="connsiteY65" fmla="*/ 1586021 h 1917026"/>
              <a:gd name="connsiteX66" fmla="*/ 510624 w 1216399"/>
              <a:gd name="connsiteY66" fmla="*/ 1555063 h 1917026"/>
              <a:gd name="connsiteX67" fmla="*/ 460618 w 1216399"/>
              <a:gd name="connsiteY67" fmla="*/ 1557446 h 1917026"/>
              <a:gd name="connsiteX68" fmla="*/ 427282 w 1216399"/>
              <a:gd name="connsiteY68" fmla="*/ 1521727 h 1917026"/>
              <a:gd name="connsiteX69" fmla="*/ 382037 w 1216399"/>
              <a:gd name="connsiteY69" fmla="*/ 1505057 h 1917026"/>
              <a:gd name="connsiteX70" fmla="*/ 367749 w 1216399"/>
              <a:gd name="connsiteY70" fmla="*/ 1455052 h 1917026"/>
              <a:gd name="connsiteX71" fmla="*/ 365368 w 1216399"/>
              <a:gd name="connsiteY71" fmla="*/ 1433620 h 1917026"/>
              <a:gd name="connsiteX72" fmla="*/ 334413 w 1216399"/>
              <a:gd name="connsiteY72" fmla="*/ 1388377 h 1917026"/>
              <a:gd name="connsiteX73" fmla="*/ 291549 w 1216399"/>
              <a:gd name="connsiteY73" fmla="*/ 1364564 h 1917026"/>
              <a:gd name="connsiteX74" fmla="*/ 248688 w 1216399"/>
              <a:gd name="connsiteY74" fmla="*/ 1335990 h 1917026"/>
              <a:gd name="connsiteX75" fmla="*/ 215349 w 1216399"/>
              <a:gd name="connsiteY75" fmla="*/ 1326464 h 1917026"/>
              <a:gd name="connsiteX76" fmla="*/ 217731 w 1216399"/>
              <a:gd name="connsiteY76" fmla="*/ 1281218 h 1917026"/>
              <a:gd name="connsiteX77" fmla="*/ 174868 w 1216399"/>
              <a:gd name="connsiteY77" fmla="*/ 1295508 h 1917026"/>
              <a:gd name="connsiteX78" fmla="*/ 186775 w 1216399"/>
              <a:gd name="connsiteY78" fmla="*/ 1328846 h 1917026"/>
              <a:gd name="connsiteX79" fmla="*/ 179631 w 1216399"/>
              <a:gd name="connsiteY79" fmla="*/ 1345515 h 1917026"/>
              <a:gd name="connsiteX80" fmla="*/ 141531 w 1216399"/>
              <a:gd name="connsiteY80" fmla="*/ 1316940 h 1917026"/>
              <a:gd name="connsiteX81" fmla="*/ 98669 w 1216399"/>
              <a:gd name="connsiteY81" fmla="*/ 1314558 h 1917026"/>
              <a:gd name="connsiteX82" fmla="*/ 43899 w 1216399"/>
              <a:gd name="connsiteY82" fmla="*/ 1295508 h 1917026"/>
              <a:gd name="connsiteX83" fmla="*/ 10560 w 1216399"/>
              <a:gd name="connsiteY83" fmla="*/ 1293124 h 1917026"/>
              <a:gd name="connsiteX84" fmla="*/ 1037 w 1216399"/>
              <a:gd name="connsiteY84" fmla="*/ 1240740 h 1917026"/>
              <a:gd name="connsiteX85" fmla="*/ 34374 w 1216399"/>
              <a:gd name="connsiteY85" fmla="*/ 1152633 h 1917026"/>
              <a:gd name="connsiteX86" fmla="*/ 60568 w 1216399"/>
              <a:gd name="connsiteY86" fmla="*/ 1105008 h 1917026"/>
              <a:gd name="connsiteX87" fmla="*/ 81999 w 1216399"/>
              <a:gd name="connsiteY87" fmla="*/ 1057383 h 1917026"/>
              <a:gd name="connsiteX88" fmla="*/ 108194 w 1216399"/>
              <a:gd name="connsiteY88" fmla="*/ 1019283 h 1917026"/>
              <a:gd name="connsiteX89" fmla="*/ 146293 w 1216399"/>
              <a:gd name="connsiteY89" fmla="*/ 1009758 h 1917026"/>
              <a:gd name="connsiteX90" fmla="*/ 153438 w 1216399"/>
              <a:gd name="connsiteY90" fmla="*/ 974040 h 1917026"/>
              <a:gd name="connsiteX91" fmla="*/ 262975 w 1216399"/>
              <a:gd name="connsiteY91" fmla="*/ 854977 h 1917026"/>
              <a:gd name="connsiteX92" fmla="*/ 286787 w 1216399"/>
              <a:gd name="connsiteY92" fmla="*/ 716862 h 1917026"/>
              <a:gd name="connsiteX93" fmla="*/ 282025 w 1216399"/>
              <a:gd name="connsiteY93" fmla="*/ 635902 h 1917026"/>
              <a:gd name="connsiteX94" fmla="*/ 196300 w 1216399"/>
              <a:gd name="connsiteY94" fmla="*/ 623996 h 1917026"/>
              <a:gd name="connsiteX95" fmla="*/ 179632 w 1216399"/>
              <a:gd name="connsiteY95" fmla="*/ 543033 h 1917026"/>
              <a:gd name="connsiteX96" fmla="*/ 186775 w 1216399"/>
              <a:gd name="connsiteY96" fmla="*/ 476358 h 1917026"/>
              <a:gd name="connsiteX97" fmla="*/ 148675 w 1216399"/>
              <a:gd name="connsiteY97" fmla="*/ 438258 h 1917026"/>
              <a:gd name="connsiteX98" fmla="*/ 117719 w 1216399"/>
              <a:gd name="connsiteY98" fmla="*/ 338246 h 1917026"/>
              <a:gd name="connsiteX99" fmla="*/ 102097 w 1216399"/>
              <a:gd name="connsiteY99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22567 w 1216399"/>
              <a:gd name="connsiteY16" fmla="*/ 802587 h 1917026"/>
              <a:gd name="connsiteX17" fmla="*/ 836857 w 1216399"/>
              <a:gd name="connsiteY17" fmla="*/ 821640 h 1917026"/>
              <a:gd name="connsiteX18" fmla="*/ 870194 w 1216399"/>
              <a:gd name="connsiteY18" fmla="*/ 793065 h 1917026"/>
              <a:gd name="connsiteX19" fmla="*/ 903532 w 1216399"/>
              <a:gd name="connsiteY19" fmla="*/ 788302 h 1917026"/>
              <a:gd name="connsiteX20" fmla="*/ 958300 w 1216399"/>
              <a:gd name="connsiteY20" fmla="*/ 733533 h 1917026"/>
              <a:gd name="connsiteX21" fmla="*/ 984494 w 1216399"/>
              <a:gd name="connsiteY21" fmla="*/ 878790 h 1917026"/>
              <a:gd name="connsiteX22" fmla="*/ 1032119 w 1216399"/>
              <a:gd name="connsiteY22" fmla="*/ 959752 h 1917026"/>
              <a:gd name="connsiteX23" fmla="*/ 1072600 w 1216399"/>
              <a:gd name="connsiteY23" fmla="*/ 981183 h 1917026"/>
              <a:gd name="connsiteX24" fmla="*/ 1089269 w 1216399"/>
              <a:gd name="connsiteY24" fmla="*/ 1047858 h 1917026"/>
              <a:gd name="connsiteX25" fmla="*/ 1122607 w 1216399"/>
              <a:gd name="connsiteY25" fmla="*/ 1074052 h 1917026"/>
              <a:gd name="connsiteX26" fmla="*/ 1163088 w 1216399"/>
              <a:gd name="connsiteY26" fmla="*/ 1133583 h 1917026"/>
              <a:gd name="connsiteX27" fmla="*/ 1191663 w 1216399"/>
              <a:gd name="connsiteY27" fmla="*/ 1147871 h 1917026"/>
              <a:gd name="connsiteX28" fmla="*/ 1215943 w 1216399"/>
              <a:gd name="connsiteY28" fmla="*/ 1205830 h 1917026"/>
              <a:gd name="connsiteX29" fmla="*/ 1196425 w 1216399"/>
              <a:gd name="connsiteY29" fmla="*/ 1255027 h 1917026"/>
              <a:gd name="connsiteX30" fmla="*/ 1144037 w 1216399"/>
              <a:gd name="connsiteY30" fmla="*/ 1250263 h 1917026"/>
              <a:gd name="connsiteX31" fmla="*/ 1124987 w 1216399"/>
              <a:gd name="connsiteY31" fmla="*/ 1295506 h 1917026"/>
              <a:gd name="connsiteX32" fmla="*/ 1048787 w 1216399"/>
              <a:gd name="connsiteY32" fmla="*/ 1328844 h 1917026"/>
              <a:gd name="connsiteX33" fmla="*/ 1020212 w 1216399"/>
              <a:gd name="connsiteY33" fmla="*/ 1388375 h 1917026"/>
              <a:gd name="connsiteX34" fmla="*/ 1036881 w 1216399"/>
              <a:gd name="connsiteY34" fmla="*/ 1436000 h 1917026"/>
              <a:gd name="connsiteX35" fmla="*/ 1017832 w 1216399"/>
              <a:gd name="connsiteY35" fmla="*/ 1476483 h 1917026"/>
              <a:gd name="connsiteX36" fmla="*/ 984493 w 1216399"/>
              <a:gd name="connsiteY36" fmla="*/ 1474100 h 1917026"/>
              <a:gd name="connsiteX37" fmla="*/ 982112 w 1216399"/>
              <a:gd name="connsiteY37" fmla="*/ 1538394 h 1917026"/>
              <a:gd name="connsiteX38" fmla="*/ 946393 w 1216399"/>
              <a:gd name="connsiteY38" fmla="*/ 1555063 h 1917026"/>
              <a:gd name="connsiteX39" fmla="*/ 910674 w 1216399"/>
              <a:gd name="connsiteY39" fmla="*/ 1562206 h 1917026"/>
              <a:gd name="connsiteX40" fmla="*/ 910674 w 1216399"/>
              <a:gd name="connsiteY40" fmla="*/ 1626500 h 1917026"/>
              <a:gd name="connsiteX41" fmla="*/ 967824 w 1216399"/>
              <a:gd name="connsiteY41" fmla="*/ 1636025 h 1917026"/>
              <a:gd name="connsiteX42" fmla="*/ 1001162 w 1216399"/>
              <a:gd name="connsiteY42" fmla="*/ 1631263 h 1917026"/>
              <a:gd name="connsiteX43" fmla="*/ 1005922 w 1216399"/>
              <a:gd name="connsiteY43" fmla="*/ 1705082 h 1917026"/>
              <a:gd name="connsiteX44" fmla="*/ 982112 w 1216399"/>
              <a:gd name="connsiteY44" fmla="*/ 1726513 h 1917026"/>
              <a:gd name="connsiteX45" fmla="*/ 922581 w 1216399"/>
              <a:gd name="connsiteY45" fmla="*/ 1724133 h 1917026"/>
              <a:gd name="connsiteX46" fmla="*/ 870193 w 1216399"/>
              <a:gd name="connsiteY46" fmla="*/ 1733658 h 1917026"/>
              <a:gd name="connsiteX47" fmla="*/ 824949 w 1216399"/>
              <a:gd name="connsiteY47" fmla="*/ 1757471 h 1917026"/>
              <a:gd name="connsiteX48" fmla="*/ 779704 w 1216399"/>
              <a:gd name="connsiteY48" fmla="*/ 1764613 h 1917026"/>
              <a:gd name="connsiteX49" fmla="*/ 758274 w 1216399"/>
              <a:gd name="connsiteY49" fmla="*/ 1783665 h 1917026"/>
              <a:gd name="connsiteX50" fmla="*/ 751131 w 1216399"/>
              <a:gd name="connsiteY50" fmla="*/ 1828908 h 1917026"/>
              <a:gd name="connsiteX51" fmla="*/ 734462 w 1216399"/>
              <a:gd name="connsiteY51" fmla="*/ 1840815 h 1917026"/>
              <a:gd name="connsiteX52" fmla="*/ 689218 w 1216399"/>
              <a:gd name="connsiteY52" fmla="*/ 1890821 h 1917026"/>
              <a:gd name="connsiteX53" fmla="*/ 665406 w 1216399"/>
              <a:gd name="connsiteY53" fmla="*/ 1895582 h 1917026"/>
              <a:gd name="connsiteX54" fmla="*/ 617781 w 1216399"/>
              <a:gd name="connsiteY54" fmla="*/ 1917014 h 1917026"/>
              <a:gd name="connsiteX55" fmla="*/ 579681 w 1216399"/>
              <a:gd name="connsiteY55" fmla="*/ 1900345 h 1917026"/>
              <a:gd name="connsiteX56" fmla="*/ 563012 w 1216399"/>
              <a:gd name="connsiteY56" fmla="*/ 1871770 h 1917026"/>
              <a:gd name="connsiteX57" fmla="*/ 520149 w 1216399"/>
              <a:gd name="connsiteY57" fmla="*/ 1881296 h 1917026"/>
              <a:gd name="connsiteX58" fmla="*/ 512573 w 1216399"/>
              <a:gd name="connsiteY58" fmla="*/ 1875192 h 1917026"/>
              <a:gd name="connsiteX59" fmla="*/ 503481 w 1216399"/>
              <a:gd name="connsiteY59" fmla="*/ 1869389 h 1917026"/>
              <a:gd name="connsiteX60" fmla="*/ 522531 w 1216399"/>
              <a:gd name="connsiteY60" fmla="*/ 1762232 h 1917026"/>
              <a:gd name="connsiteX61" fmla="*/ 539199 w 1216399"/>
              <a:gd name="connsiteY61" fmla="*/ 1740801 h 1917026"/>
              <a:gd name="connsiteX62" fmla="*/ 529674 w 1216399"/>
              <a:gd name="connsiteY62" fmla="*/ 1695558 h 1917026"/>
              <a:gd name="connsiteX63" fmla="*/ 553487 w 1216399"/>
              <a:gd name="connsiteY63" fmla="*/ 1681270 h 1917026"/>
              <a:gd name="connsiteX64" fmla="*/ 534437 w 1216399"/>
              <a:gd name="connsiteY64" fmla="*/ 1666983 h 1917026"/>
              <a:gd name="connsiteX65" fmla="*/ 522531 w 1216399"/>
              <a:gd name="connsiteY65" fmla="*/ 1631265 h 1917026"/>
              <a:gd name="connsiteX66" fmla="*/ 513006 w 1216399"/>
              <a:gd name="connsiteY66" fmla="*/ 1586021 h 1917026"/>
              <a:gd name="connsiteX67" fmla="*/ 510624 w 1216399"/>
              <a:gd name="connsiteY67" fmla="*/ 1555063 h 1917026"/>
              <a:gd name="connsiteX68" fmla="*/ 460618 w 1216399"/>
              <a:gd name="connsiteY68" fmla="*/ 1557446 h 1917026"/>
              <a:gd name="connsiteX69" fmla="*/ 427282 w 1216399"/>
              <a:gd name="connsiteY69" fmla="*/ 1521727 h 1917026"/>
              <a:gd name="connsiteX70" fmla="*/ 382037 w 1216399"/>
              <a:gd name="connsiteY70" fmla="*/ 1505057 h 1917026"/>
              <a:gd name="connsiteX71" fmla="*/ 367749 w 1216399"/>
              <a:gd name="connsiteY71" fmla="*/ 1455052 h 1917026"/>
              <a:gd name="connsiteX72" fmla="*/ 365368 w 1216399"/>
              <a:gd name="connsiteY72" fmla="*/ 1433620 h 1917026"/>
              <a:gd name="connsiteX73" fmla="*/ 334413 w 1216399"/>
              <a:gd name="connsiteY73" fmla="*/ 1388377 h 1917026"/>
              <a:gd name="connsiteX74" fmla="*/ 291549 w 1216399"/>
              <a:gd name="connsiteY74" fmla="*/ 1364564 h 1917026"/>
              <a:gd name="connsiteX75" fmla="*/ 248688 w 1216399"/>
              <a:gd name="connsiteY75" fmla="*/ 1335990 h 1917026"/>
              <a:gd name="connsiteX76" fmla="*/ 215349 w 1216399"/>
              <a:gd name="connsiteY76" fmla="*/ 1326464 h 1917026"/>
              <a:gd name="connsiteX77" fmla="*/ 217731 w 1216399"/>
              <a:gd name="connsiteY77" fmla="*/ 1281218 h 1917026"/>
              <a:gd name="connsiteX78" fmla="*/ 174868 w 1216399"/>
              <a:gd name="connsiteY78" fmla="*/ 1295508 h 1917026"/>
              <a:gd name="connsiteX79" fmla="*/ 186775 w 1216399"/>
              <a:gd name="connsiteY79" fmla="*/ 1328846 h 1917026"/>
              <a:gd name="connsiteX80" fmla="*/ 179631 w 1216399"/>
              <a:gd name="connsiteY80" fmla="*/ 1345515 h 1917026"/>
              <a:gd name="connsiteX81" fmla="*/ 141531 w 1216399"/>
              <a:gd name="connsiteY81" fmla="*/ 1316940 h 1917026"/>
              <a:gd name="connsiteX82" fmla="*/ 98669 w 1216399"/>
              <a:gd name="connsiteY82" fmla="*/ 1314558 h 1917026"/>
              <a:gd name="connsiteX83" fmla="*/ 43899 w 1216399"/>
              <a:gd name="connsiteY83" fmla="*/ 1295508 h 1917026"/>
              <a:gd name="connsiteX84" fmla="*/ 10560 w 1216399"/>
              <a:gd name="connsiteY84" fmla="*/ 1293124 h 1917026"/>
              <a:gd name="connsiteX85" fmla="*/ 1037 w 1216399"/>
              <a:gd name="connsiteY85" fmla="*/ 1240740 h 1917026"/>
              <a:gd name="connsiteX86" fmla="*/ 34374 w 1216399"/>
              <a:gd name="connsiteY86" fmla="*/ 1152633 h 1917026"/>
              <a:gd name="connsiteX87" fmla="*/ 60568 w 1216399"/>
              <a:gd name="connsiteY87" fmla="*/ 1105008 h 1917026"/>
              <a:gd name="connsiteX88" fmla="*/ 81999 w 1216399"/>
              <a:gd name="connsiteY88" fmla="*/ 1057383 h 1917026"/>
              <a:gd name="connsiteX89" fmla="*/ 108194 w 1216399"/>
              <a:gd name="connsiteY89" fmla="*/ 1019283 h 1917026"/>
              <a:gd name="connsiteX90" fmla="*/ 146293 w 1216399"/>
              <a:gd name="connsiteY90" fmla="*/ 1009758 h 1917026"/>
              <a:gd name="connsiteX91" fmla="*/ 153438 w 1216399"/>
              <a:gd name="connsiteY91" fmla="*/ 974040 h 1917026"/>
              <a:gd name="connsiteX92" fmla="*/ 262975 w 1216399"/>
              <a:gd name="connsiteY92" fmla="*/ 854977 h 1917026"/>
              <a:gd name="connsiteX93" fmla="*/ 286787 w 1216399"/>
              <a:gd name="connsiteY93" fmla="*/ 716862 h 1917026"/>
              <a:gd name="connsiteX94" fmla="*/ 282025 w 1216399"/>
              <a:gd name="connsiteY94" fmla="*/ 635902 h 1917026"/>
              <a:gd name="connsiteX95" fmla="*/ 196300 w 1216399"/>
              <a:gd name="connsiteY95" fmla="*/ 623996 h 1917026"/>
              <a:gd name="connsiteX96" fmla="*/ 179632 w 1216399"/>
              <a:gd name="connsiteY96" fmla="*/ 543033 h 1917026"/>
              <a:gd name="connsiteX97" fmla="*/ 186775 w 1216399"/>
              <a:gd name="connsiteY97" fmla="*/ 476358 h 1917026"/>
              <a:gd name="connsiteX98" fmla="*/ 148675 w 1216399"/>
              <a:gd name="connsiteY98" fmla="*/ 438258 h 1917026"/>
              <a:gd name="connsiteX99" fmla="*/ 117719 w 1216399"/>
              <a:gd name="connsiteY99" fmla="*/ 338246 h 1917026"/>
              <a:gd name="connsiteX100" fmla="*/ 102097 w 1216399"/>
              <a:gd name="connsiteY100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29713 w 1216399"/>
              <a:gd name="connsiteY16" fmla="*/ 778776 h 1917026"/>
              <a:gd name="connsiteX17" fmla="*/ 822567 w 1216399"/>
              <a:gd name="connsiteY17" fmla="*/ 802587 h 1917026"/>
              <a:gd name="connsiteX18" fmla="*/ 836857 w 1216399"/>
              <a:gd name="connsiteY18" fmla="*/ 821640 h 1917026"/>
              <a:gd name="connsiteX19" fmla="*/ 870194 w 1216399"/>
              <a:gd name="connsiteY19" fmla="*/ 793065 h 1917026"/>
              <a:gd name="connsiteX20" fmla="*/ 903532 w 1216399"/>
              <a:gd name="connsiteY20" fmla="*/ 788302 h 1917026"/>
              <a:gd name="connsiteX21" fmla="*/ 958300 w 1216399"/>
              <a:gd name="connsiteY21" fmla="*/ 733533 h 1917026"/>
              <a:gd name="connsiteX22" fmla="*/ 984494 w 1216399"/>
              <a:gd name="connsiteY22" fmla="*/ 878790 h 1917026"/>
              <a:gd name="connsiteX23" fmla="*/ 1032119 w 1216399"/>
              <a:gd name="connsiteY23" fmla="*/ 959752 h 1917026"/>
              <a:gd name="connsiteX24" fmla="*/ 1072600 w 1216399"/>
              <a:gd name="connsiteY24" fmla="*/ 981183 h 1917026"/>
              <a:gd name="connsiteX25" fmla="*/ 1089269 w 1216399"/>
              <a:gd name="connsiteY25" fmla="*/ 1047858 h 1917026"/>
              <a:gd name="connsiteX26" fmla="*/ 1122607 w 1216399"/>
              <a:gd name="connsiteY26" fmla="*/ 1074052 h 1917026"/>
              <a:gd name="connsiteX27" fmla="*/ 1163088 w 1216399"/>
              <a:gd name="connsiteY27" fmla="*/ 1133583 h 1917026"/>
              <a:gd name="connsiteX28" fmla="*/ 1191663 w 1216399"/>
              <a:gd name="connsiteY28" fmla="*/ 1147871 h 1917026"/>
              <a:gd name="connsiteX29" fmla="*/ 1215943 w 1216399"/>
              <a:gd name="connsiteY29" fmla="*/ 1205830 h 1917026"/>
              <a:gd name="connsiteX30" fmla="*/ 1196425 w 1216399"/>
              <a:gd name="connsiteY30" fmla="*/ 1255027 h 1917026"/>
              <a:gd name="connsiteX31" fmla="*/ 1144037 w 1216399"/>
              <a:gd name="connsiteY31" fmla="*/ 1250263 h 1917026"/>
              <a:gd name="connsiteX32" fmla="*/ 1124987 w 1216399"/>
              <a:gd name="connsiteY32" fmla="*/ 1295506 h 1917026"/>
              <a:gd name="connsiteX33" fmla="*/ 1048787 w 1216399"/>
              <a:gd name="connsiteY33" fmla="*/ 1328844 h 1917026"/>
              <a:gd name="connsiteX34" fmla="*/ 1020212 w 1216399"/>
              <a:gd name="connsiteY34" fmla="*/ 1388375 h 1917026"/>
              <a:gd name="connsiteX35" fmla="*/ 1036881 w 1216399"/>
              <a:gd name="connsiteY35" fmla="*/ 1436000 h 1917026"/>
              <a:gd name="connsiteX36" fmla="*/ 1017832 w 1216399"/>
              <a:gd name="connsiteY36" fmla="*/ 1476483 h 1917026"/>
              <a:gd name="connsiteX37" fmla="*/ 984493 w 1216399"/>
              <a:gd name="connsiteY37" fmla="*/ 1474100 h 1917026"/>
              <a:gd name="connsiteX38" fmla="*/ 982112 w 1216399"/>
              <a:gd name="connsiteY38" fmla="*/ 1538394 h 1917026"/>
              <a:gd name="connsiteX39" fmla="*/ 946393 w 1216399"/>
              <a:gd name="connsiteY39" fmla="*/ 1555063 h 1917026"/>
              <a:gd name="connsiteX40" fmla="*/ 910674 w 1216399"/>
              <a:gd name="connsiteY40" fmla="*/ 1562206 h 1917026"/>
              <a:gd name="connsiteX41" fmla="*/ 910674 w 1216399"/>
              <a:gd name="connsiteY41" fmla="*/ 1626500 h 1917026"/>
              <a:gd name="connsiteX42" fmla="*/ 967824 w 1216399"/>
              <a:gd name="connsiteY42" fmla="*/ 1636025 h 1917026"/>
              <a:gd name="connsiteX43" fmla="*/ 1001162 w 1216399"/>
              <a:gd name="connsiteY43" fmla="*/ 1631263 h 1917026"/>
              <a:gd name="connsiteX44" fmla="*/ 1005922 w 1216399"/>
              <a:gd name="connsiteY44" fmla="*/ 1705082 h 1917026"/>
              <a:gd name="connsiteX45" fmla="*/ 982112 w 1216399"/>
              <a:gd name="connsiteY45" fmla="*/ 1726513 h 1917026"/>
              <a:gd name="connsiteX46" fmla="*/ 922581 w 1216399"/>
              <a:gd name="connsiteY46" fmla="*/ 1724133 h 1917026"/>
              <a:gd name="connsiteX47" fmla="*/ 870193 w 1216399"/>
              <a:gd name="connsiteY47" fmla="*/ 1733658 h 1917026"/>
              <a:gd name="connsiteX48" fmla="*/ 824949 w 1216399"/>
              <a:gd name="connsiteY48" fmla="*/ 1757471 h 1917026"/>
              <a:gd name="connsiteX49" fmla="*/ 779704 w 1216399"/>
              <a:gd name="connsiteY49" fmla="*/ 1764613 h 1917026"/>
              <a:gd name="connsiteX50" fmla="*/ 758274 w 1216399"/>
              <a:gd name="connsiteY50" fmla="*/ 1783665 h 1917026"/>
              <a:gd name="connsiteX51" fmla="*/ 751131 w 1216399"/>
              <a:gd name="connsiteY51" fmla="*/ 1828908 h 1917026"/>
              <a:gd name="connsiteX52" fmla="*/ 734462 w 1216399"/>
              <a:gd name="connsiteY52" fmla="*/ 1840815 h 1917026"/>
              <a:gd name="connsiteX53" fmla="*/ 689218 w 1216399"/>
              <a:gd name="connsiteY53" fmla="*/ 1890821 h 1917026"/>
              <a:gd name="connsiteX54" fmla="*/ 665406 w 1216399"/>
              <a:gd name="connsiteY54" fmla="*/ 1895582 h 1917026"/>
              <a:gd name="connsiteX55" fmla="*/ 617781 w 1216399"/>
              <a:gd name="connsiteY55" fmla="*/ 1917014 h 1917026"/>
              <a:gd name="connsiteX56" fmla="*/ 579681 w 1216399"/>
              <a:gd name="connsiteY56" fmla="*/ 1900345 h 1917026"/>
              <a:gd name="connsiteX57" fmla="*/ 563012 w 1216399"/>
              <a:gd name="connsiteY57" fmla="*/ 1871770 h 1917026"/>
              <a:gd name="connsiteX58" fmla="*/ 520149 w 1216399"/>
              <a:gd name="connsiteY58" fmla="*/ 1881296 h 1917026"/>
              <a:gd name="connsiteX59" fmla="*/ 512573 w 1216399"/>
              <a:gd name="connsiteY59" fmla="*/ 1875192 h 1917026"/>
              <a:gd name="connsiteX60" fmla="*/ 503481 w 1216399"/>
              <a:gd name="connsiteY60" fmla="*/ 1869389 h 1917026"/>
              <a:gd name="connsiteX61" fmla="*/ 522531 w 1216399"/>
              <a:gd name="connsiteY61" fmla="*/ 1762232 h 1917026"/>
              <a:gd name="connsiteX62" fmla="*/ 539199 w 1216399"/>
              <a:gd name="connsiteY62" fmla="*/ 1740801 h 1917026"/>
              <a:gd name="connsiteX63" fmla="*/ 529674 w 1216399"/>
              <a:gd name="connsiteY63" fmla="*/ 1695558 h 1917026"/>
              <a:gd name="connsiteX64" fmla="*/ 553487 w 1216399"/>
              <a:gd name="connsiteY64" fmla="*/ 1681270 h 1917026"/>
              <a:gd name="connsiteX65" fmla="*/ 534437 w 1216399"/>
              <a:gd name="connsiteY65" fmla="*/ 1666983 h 1917026"/>
              <a:gd name="connsiteX66" fmla="*/ 522531 w 1216399"/>
              <a:gd name="connsiteY66" fmla="*/ 1631265 h 1917026"/>
              <a:gd name="connsiteX67" fmla="*/ 513006 w 1216399"/>
              <a:gd name="connsiteY67" fmla="*/ 1586021 h 1917026"/>
              <a:gd name="connsiteX68" fmla="*/ 510624 w 1216399"/>
              <a:gd name="connsiteY68" fmla="*/ 1555063 h 1917026"/>
              <a:gd name="connsiteX69" fmla="*/ 460618 w 1216399"/>
              <a:gd name="connsiteY69" fmla="*/ 1557446 h 1917026"/>
              <a:gd name="connsiteX70" fmla="*/ 427282 w 1216399"/>
              <a:gd name="connsiteY70" fmla="*/ 1521727 h 1917026"/>
              <a:gd name="connsiteX71" fmla="*/ 382037 w 1216399"/>
              <a:gd name="connsiteY71" fmla="*/ 1505057 h 1917026"/>
              <a:gd name="connsiteX72" fmla="*/ 367749 w 1216399"/>
              <a:gd name="connsiteY72" fmla="*/ 1455052 h 1917026"/>
              <a:gd name="connsiteX73" fmla="*/ 365368 w 1216399"/>
              <a:gd name="connsiteY73" fmla="*/ 1433620 h 1917026"/>
              <a:gd name="connsiteX74" fmla="*/ 334413 w 1216399"/>
              <a:gd name="connsiteY74" fmla="*/ 1388377 h 1917026"/>
              <a:gd name="connsiteX75" fmla="*/ 291549 w 1216399"/>
              <a:gd name="connsiteY75" fmla="*/ 1364564 h 1917026"/>
              <a:gd name="connsiteX76" fmla="*/ 248688 w 1216399"/>
              <a:gd name="connsiteY76" fmla="*/ 1335990 h 1917026"/>
              <a:gd name="connsiteX77" fmla="*/ 215349 w 1216399"/>
              <a:gd name="connsiteY77" fmla="*/ 1326464 h 1917026"/>
              <a:gd name="connsiteX78" fmla="*/ 217731 w 1216399"/>
              <a:gd name="connsiteY78" fmla="*/ 1281218 h 1917026"/>
              <a:gd name="connsiteX79" fmla="*/ 174868 w 1216399"/>
              <a:gd name="connsiteY79" fmla="*/ 1295508 h 1917026"/>
              <a:gd name="connsiteX80" fmla="*/ 186775 w 1216399"/>
              <a:gd name="connsiteY80" fmla="*/ 1328846 h 1917026"/>
              <a:gd name="connsiteX81" fmla="*/ 179631 w 1216399"/>
              <a:gd name="connsiteY81" fmla="*/ 1345515 h 1917026"/>
              <a:gd name="connsiteX82" fmla="*/ 141531 w 1216399"/>
              <a:gd name="connsiteY82" fmla="*/ 1316940 h 1917026"/>
              <a:gd name="connsiteX83" fmla="*/ 98669 w 1216399"/>
              <a:gd name="connsiteY83" fmla="*/ 1314558 h 1917026"/>
              <a:gd name="connsiteX84" fmla="*/ 43899 w 1216399"/>
              <a:gd name="connsiteY84" fmla="*/ 1295508 h 1917026"/>
              <a:gd name="connsiteX85" fmla="*/ 10560 w 1216399"/>
              <a:gd name="connsiteY85" fmla="*/ 1293124 h 1917026"/>
              <a:gd name="connsiteX86" fmla="*/ 1037 w 1216399"/>
              <a:gd name="connsiteY86" fmla="*/ 1240740 h 1917026"/>
              <a:gd name="connsiteX87" fmla="*/ 34374 w 1216399"/>
              <a:gd name="connsiteY87" fmla="*/ 1152633 h 1917026"/>
              <a:gd name="connsiteX88" fmla="*/ 60568 w 1216399"/>
              <a:gd name="connsiteY88" fmla="*/ 1105008 h 1917026"/>
              <a:gd name="connsiteX89" fmla="*/ 81999 w 1216399"/>
              <a:gd name="connsiteY89" fmla="*/ 1057383 h 1917026"/>
              <a:gd name="connsiteX90" fmla="*/ 108194 w 1216399"/>
              <a:gd name="connsiteY90" fmla="*/ 1019283 h 1917026"/>
              <a:gd name="connsiteX91" fmla="*/ 146293 w 1216399"/>
              <a:gd name="connsiteY91" fmla="*/ 1009758 h 1917026"/>
              <a:gd name="connsiteX92" fmla="*/ 153438 w 1216399"/>
              <a:gd name="connsiteY92" fmla="*/ 974040 h 1917026"/>
              <a:gd name="connsiteX93" fmla="*/ 262975 w 1216399"/>
              <a:gd name="connsiteY93" fmla="*/ 854977 h 1917026"/>
              <a:gd name="connsiteX94" fmla="*/ 286787 w 1216399"/>
              <a:gd name="connsiteY94" fmla="*/ 716862 h 1917026"/>
              <a:gd name="connsiteX95" fmla="*/ 282025 w 1216399"/>
              <a:gd name="connsiteY95" fmla="*/ 635902 h 1917026"/>
              <a:gd name="connsiteX96" fmla="*/ 196300 w 1216399"/>
              <a:gd name="connsiteY96" fmla="*/ 623996 h 1917026"/>
              <a:gd name="connsiteX97" fmla="*/ 179632 w 1216399"/>
              <a:gd name="connsiteY97" fmla="*/ 543033 h 1917026"/>
              <a:gd name="connsiteX98" fmla="*/ 186775 w 1216399"/>
              <a:gd name="connsiteY98" fmla="*/ 476358 h 1917026"/>
              <a:gd name="connsiteX99" fmla="*/ 148675 w 1216399"/>
              <a:gd name="connsiteY99" fmla="*/ 438258 h 1917026"/>
              <a:gd name="connsiteX100" fmla="*/ 117719 w 1216399"/>
              <a:gd name="connsiteY100" fmla="*/ 338246 h 1917026"/>
              <a:gd name="connsiteX101" fmla="*/ 102097 w 1216399"/>
              <a:gd name="connsiteY101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58300 w 1216399"/>
              <a:gd name="connsiteY22" fmla="*/ 733533 h 1917026"/>
              <a:gd name="connsiteX23" fmla="*/ 984494 w 1216399"/>
              <a:gd name="connsiteY23" fmla="*/ 878790 h 1917026"/>
              <a:gd name="connsiteX24" fmla="*/ 1032119 w 1216399"/>
              <a:gd name="connsiteY24" fmla="*/ 959752 h 1917026"/>
              <a:gd name="connsiteX25" fmla="*/ 1072600 w 1216399"/>
              <a:gd name="connsiteY25" fmla="*/ 981183 h 1917026"/>
              <a:gd name="connsiteX26" fmla="*/ 1089269 w 1216399"/>
              <a:gd name="connsiteY26" fmla="*/ 1047858 h 1917026"/>
              <a:gd name="connsiteX27" fmla="*/ 1122607 w 1216399"/>
              <a:gd name="connsiteY27" fmla="*/ 1074052 h 1917026"/>
              <a:gd name="connsiteX28" fmla="*/ 1163088 w 1216399"/>
              <a:gd name="connsiteY28" fmla="*/ 1133583 h 1917026"/>
              <a:gd name="connsiteX29" fmla="*/ 1191663 w 1216399"/>
              <a:gd name="connsiteY29" fmla="*/ 1147871 h 1917026"/>
              <a:gd name="connsiteX30" fmla="*/ 1215943 w 1216399"/>
              <a:gd name="connsiteY30" fmla="*/ 1205830 h 1917026"/>
              <a:gd name="connsiteX31" fmla="*/ 1196425 w 1216399"/>
              <a:gd name="connsiteY31" fmla="*/ 1255027 h 1917026"/>
              <a:gd name="connsiteX32" fmla="*/ 1144037 w 1216399"/>
              <a:gd name="connsiteY32" fmla="*/ 1250263 h 1917026"/>
              <a:gd name="connsiteX33" fmla="*/ 1124987 w 1216399"/>
              <a:gd name="connsiteY33" fmla="*/ 1295506 h 1917026"/>
              <a:gd name="connsiteX34" fmla="*/ 1048787 w 1216399"/>
              <a:gd name="connsiteY34" fmla="*/ 1328844 h 1917026"/>
              <a:gd name="connsiteX35" fmla="*/ 1020212 w 1216399"/>
              <a:gd name="connsiteY35" fmla="*/ 1388375 h 1917026"/>
              <a:gd name="connsiteX36" fmla="*/ 1036881 w 1216399"/>
              <a:gd name="connsiteY36" fmla="*/ 1436000 h 1917026"/>
              <a:gd name="connsiteX37" fmla="*/ 1017832 w 1216399"/>
              <a:gd name="connsiteY37" fmla="*/ 1476483 h 1917026"/>
              <a:gd name="connsiteX38" fmla="*/ 984493 w 1216399"/>
              <a:gd name="connsiteY38" fmla="*/ 1474100 h 1917026"/>
              <a:gd name="connsiteX39" fmla="*/ 982112 w 1216399"/>
              <a:gd name="connsiteY39" fmla="*/ 1538394 h 1917026"/>
              <a:gd name="connsiteX40" fmla="*/ 946393 w 1216399"/>
              <a:gd name="connsiteY40" fmla="*/ 1555063 h 1917026"/>
              <a:gd name="connsiteX41" fmla="*/ 910674 w 1216399"/>
              <a:gd name="connsiteY41" fmla="*/ 1562206 h 1917026"/>
              <a:gd name="connsiteX42" fmla="*/ 910674 w 1216399"/>
              <a:gd name="connsiteY42" fmla="*/ 1626500 h 1917026"/>
              <a:gd name="connsiteX43" fmla="*/ 967824 w 1216399"/>
              <a:gd name="connsiteY43" fmla="*/ 1636025 h 1917026"/>
              <a:gd name="connsiteX44" fmla="*/ 1001162 w 1216399"/>
              <a:gd name="connsiteY44" fmla="*/ 1631263 h 1917026"/>
              <a:gd name="connsiteX45" fmla="*/ 1005922 w 1216399"/>
              <a:gd name="connsiteY45" fmla="*/ 1705082 h 1917026"/>
              <a:gd name="connsiteX46" fmla="*/ 982112 w 1216399"/>
              <a:gd name="connsiteY46" fmla="*/ 1726513 h 1917026"/>
              <a:gd name="connsiteX47" fmla="*/ 922581 w 1216399"/>
              <a:gd name="connsiteY47" fmla="*/ 1724133 h 1917026"/>
              <a:gd name="connsiteX48" fmla="*/ 870193 w 1216399"/>
              <a:gd name="connsiteY48" fmla="*/ 1733658 h 1917026"/>
              <a:gd name="connsiteX49" fmla="*/ 824949 w 1216399"/>
              <a:gd name="connsiteY49" fmla="*/ 1757471 h 1917026"/>
              <a:gd name="connsiteX50" fmla="*/ 779704 w 1216399"/>
              <a:gd name="connsiteY50" fmla="*/ 1764613 h 1917026"/>
              <a:gd name="connsiteX51" fmla="*/ 758274 w 1216399"/>
              <a:gd name="connsiteY51" fmla="*/ 1783665 h 1917026"/>
              <a:gd name="connsiteX52" fmla="*/ 751131 w 1216399"/>
              <a:gd name="connsiteY52" fmla="*/ 1828908 h 1917026"/>
              <a:gd name="connsiteX53" fmla="*/ 734462 w 1216399"/>
              <a:gd name="connsiteY53" fmla="*/ 1840815 h 1917026"/>
              <a:gd name="connsiteX54" fmla="*/ 689218 w 1216399"/>
              <a:gd name="connsiteY54" fmla="*/ 1890821 h 1917026"/>
              <a:gd name="connsiteX55" fmla="*/ 665406 w 1216399"/>
              <a:gd name="connsiteY55" fmla="*/ 1895582 h 1917026"/>
              <a:gd name="connsiteX56" fmla="*/ 617781 w 1216399"/>
              <a:gd name="connsiteY56" fmla="*/ 1917014 h 1917026"/>
              <a:gd name="connsiteX57" fmla="*/ 579681 w 1216399"/>
              <a:gd name="connsiteY57" fmla="*/ 1900345 h 1917026"/>
              <a:gd name="connsiteX58" fmla="*/ 563012 w 1216399"/>
              <a:gd name="connsiteY58" fmla="*/ 1871770 h 1917026"/>
              <a:gd name="connsiteX59" fmla="*/ 520149 w 1216399"/>
              <a:gd name="connsiteY59" fmla="*/ 1881296 h 1917026"/>
              <a:gd name="connsiteX60" fmla="*/ 512573 w 1216399"/>
              <a:gd name="connsiteY60" fmla="*/ 1875192 h 1917026"/>
              <a:gd name="connsiteX61" fmla="*/ 503481 w 1216399"/>
              <a:gd name="connsiteY61" fmla="*/ 1869389 h 1917026"/>
              <a:gd name="connsiteX62" fmla="*/ 522531 w 1216399"/>
              <a:gd name="connsiteY62" fmla="*/ 1762232 h 1917026"/>
              <a:gd name="connsiteX63" fmla="*/ 539199 w 1216399"/>
              <a:gd name="connsiteY63" fmla="*/ 1740801 h 1917026"/>
              <a:gd name="connsiteX64" fmla="*/ 529674 w 1216399"/>
              <a:gd name="connsiteY64" fmla="*/ 1695558 h 1917026"/>
              <a:gd name="connsiteX65" fmla="*/ 553487 w 1216399"/>
              <a:gd name="connsiteY65" fmla="*/ 1681270 h 1917026"/>
              <a:gd name="connsiteX66" fmla="*/ 534437 w 1216399"/>
              <a:gd name="connsiteY66" fmla="*/ 1666983 h 1917026"/>
              <a:gd name="connsiteX67" fmla="*/ 522531 w 1216399"/>
              <a:gd name="connsiteY67" fmla="*/ 1631265 h 1917026"/>
              <a:gd name="connsiteX68" fmla="*/ 513006 w 1216399"/>
              <a:gd name="connsiteY68" fmla="*/ 1586021 h 1917026"/>
              <a:gd name="connsiteX69" fmla="*/ 510624 w 1216399"/>
              <a:gd name="connsiteY69" fmla="*/ 1555063 h 1917026"/>
              <a:gd name="connsiteX70" fmla="*/ 460618 w 1216399"/>
              <a:gd name="connsiteY70" fmla="*/ 1557446 h 1917026"/>
              <a:gd name="connsiteX71" fmla="*/ 427282 w 1216399"/>
              <a:gd name="connsiteY71" fmla="*/ 1521727 h 1917026"/>
              <a:gd name="connsiteX72" fmla="*/ 382037 w 1216399"/>
              <a:gd name="connsiteY72" fmla="*/ 1505057 h 1917026"/>
              <a:gd name="connsiteX73" fmla="*/ 367749 w 1216399"/>
              <a:gd name="connsiteY73" fmla="*/ 1455052 h 1917026"/>
              <a:gd name="connsiteX74" fmla="*/ 365368 w 1216399"/>
              <a:gd name="connsiteY74" fmla="*/ 1433620 h 1917026"/>
              <a:gd name="connsiteX75" fmla="*/ 334413 w 1216399"/>
              <a:gd name="connsiteY75" fmla="*/ 1388377 h 1917026"/>
              <a:gd name="connsiteX76" fmla="*/ 291549 w 1216399"/>
              <a:gd name="connsiteY76" fmla="*/ 1364564 h 1917026"/>
              <a:gd name="connsiteX77" fmla="*/ 248688 w 1216399"/>
              <a:gd name="connsiteY77" fmla="*/ 1335990 h 1917026"/>
              <a:gd name="connsiteX78" fmla="*/ 215349 w 1216399"/>
              <a:gd name="connsiteY78" fmla="*/ 1326464 h 1917026"/>
              <a:gd name="connsiteX79" fmla="*/ 217731 w 1216399"/>
              <a:gd name="connsiteY79" fmla="*/ 1281218 h 1917026"/>
              <a:gd name="connsiteX80" fmla="*/ 174868 w 1216399"/>
              <a:gd name="connsiteY80" fmla="*/ 1295508 h 1917026"/>
              <a:gd name="connsiteX81" fmla="*/ 186775 w 1216399"/>
              <a:gd name="connsiteY81" fmla="*/ 1328846 h 1917026"/>
              <a:gd name="connsiteX82" fmla="*/ 179631 w 1216399"/>
              <a:gd name="connsiteY82" fmla="*/ 1345515 h 1917026"/>
              <a:gd name="connsiteX83" fmla="*/ 141531 w 1216399"/>
              <a:gd name="connsiteY83" fmla="*/ 1316940 h 1917026"/>
              <a:gd name="connsiteX84" fmla="*/ 98669 w 1216399"/>
              <a:gd name="connsiteY84" fmla="*/ 1314558 h 1917026"/>
              <a:gd name="connsiteX85" fmla="*/ 43899 w 1216399"/>
              <a:gd name="connsiteY85" fmla="*/ 1295508 h 1917026"/>
              <a:gd name="connsiteX86" fmla="*/ 10560 w 1216399"/>
              <a:gd name="connsiteY86" fmla="*/ 1293124 h 1917026"/>
              <a:gd name="connsiteX87" fmla="*/ 1037 w 1216399"/>
              <a:gd name="connsiteY87" fmla="*/ 1240740 h 1917026"/>
              <a:gd name="connsiteX88" fmla="*/ 34374 w 1216399"/>
              <a:gd name="connsiteY88" fmla="*/ 1152633 h 1917026"/>
              <a:gd name="connsiteX89" fmla="*/ 60568 w 1216399"/>
              <a:gd name="connsiteY89" fmla="*/ 1105008 h 1917026"/>
              <a:gd name="connsiteX90" fmla="*/ 81999 w 1216399"/>
              <a:gd name="connsiteY90" fmla="*/ 1057383 h 1917026"/>
              <a:gd name="connsiteX91" fmla="*/ 108194 w 1216399"/>
              <a:gd name="connsiteY91" fmla="*/ 1019283 h 1917026"/>
              <a:gd name="connsiteX92" fmla="*/ 146293 w 1216399"/>
              <a:gd name="connsiteY92" fmla="*/ 1009758 h 1917026"/>
              <a:gd name="connsiteX93" fmla="*/ 153438 w 1216399"/>
              <a:gd name="connsiteY93" fmla="*/ 974040 h 1917026"/>
              <a:gd name="connsiteX94" fmla="*/ 262975 w 1216399"/>
              <a:gd name="connsiteY94" fmla="*/ 854977 h 1917026"/>
              <a:gd name="connsiteX95" fmla="*/ 286787 w 1216399"/>
              <a:gd name="connsiteY95" fmla="*/ 716862 h 1917026"/>
              <a:gd name="connsiteX96" fmla="*/ 282025 w 1216399"/>
              <a:gd name="connsiteY96" fmla="*/ 635902 h 1917026"/>
              <a:gd name="connsiteX97" fmla="*/ 196300 w 1216399"/>
              <a:gd name="connsiteY97" fmla="*/ 623996 h 1917026"/>
              <a:gd name="connsiteX98" fmla="*/ 179632 w 1216399"/>
              <a:gd name="connsiteY98" fmla="*/ 543033 h 1917026"/>
              <a:gd name="connsiteX99" fmla="*/ 186775 w 1216399"/>
              <a:gd name="connsiteY99" fmla="*/ 476358 h 1917026"/>
              <a:gd name="connsiteX100" fmla="*/ 148675 w 1216399"/>
              <a:gd name="connsiteY100" fmla="*/ 438258 h 1917026"/>
              <a:gd name="connsiteX101" fmla="*/ 117719 w 1216399"/>
              <a:gd name="connsiteY101" fmla="*/ 338246 h 1917026"/>
              <a:gd name="connsiteX102" fmla="*/ 102097 w 1216399"/>
              <a:gd name="connsiteY10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01150 w 1216399"/>
              <a:gd name="connsiteY22" fmla="*/ 743057 h 1917026"/>
              <a:gd name="connsiteX23" fmla="*/ 958300 w 1216399"/>
              <a:gd name="connsiteY23" fmla="*/ 733533 h 1917026"/>
              <a:gd name="connsiteX24" fmla="*/ 984494 w 1216399"/>
              <a:gd name="connsiteY24" fmla="*/ 878790 h 1917026"/>
              <a:gd name="connsiteX25" fmla="*/ 1032119 w 1216399"/>
              <a:gd name="connsiteY25" fmla="*/ 959752 h 1917026"/>
              <a:gd name="connsiteX26" fmla="*/ 1072600 w 1216399"/>
              <a:gd name="connsiteY26" fmla="*/ 981183 h 1917026"/>
              <a:gd name="connsiteX27" fmla="*/ 1089269 w 1216399"/>
              <a:gd name="connsiteY27" fmla="*/ 1047858 h 1917026"/>
              <a:gd name="connsiteX28" fmla="*/ 1122607 w 1216399"/>
              <a:gd name="connsiteY28" fmla="*/ 1074052 h 1917026"/>
              <a:gd name="connsiteX29" fmla="*/ 1163088 w 1216399"/>
              <a:gd name="connsiteY29" fmla="*/ 1133583 h 1917026"/>
              <a:gd name="connsiteX30" fmla="*/ 1191663 w 1216399"/>
              <a:gd name="connsiteY30" fmla="*/ 1147871 h 1917026"/>
              <a:gd name="connsiteX31" fmla="*/ 1215943 w 1216399"/>
              <a:gd name="connsiteY31" fmla="*/ 1205830 h 1917026"/>
              <a:gd name="connsiteX32" fmla="*/ 1196425 w 1216399"/>
              <a:gd name="connsiteY32" fmla="*/ 1255027 h 1917026"/>
              <a:gd name="connsiteX33" fmla="*/ 1144037 w 1216399"/>
              <a:gd name="connsiteY33" fmla="*/ 1250263 h 1917026"/>
              <a:gd name="connsiteX34" fmla="*/ 1124987 w 1216399"/>
              <a:gd name="connsiteY34" fmla="*/ 1295506 h 1917026"/>
              <a:gd name="connsiteX35" fmla="*/ 1048787 w 1216399"/>
              <a:gd name="connsiteY35" fmla="*/ 1328844 h 1917026"/>
              <a:gd name="connsiteX36" fmla="*/ 1020212 w 1216399"/>
              <a:gd name="connsiteY36" fmla="*/ 1388375 h 1917026"/>
              <a:gd name="connsiteX37" fmla="*/ 1036881 w 1216399"/>
              <a:gd name="connsiteY37" fmla="*/ 1436000 h 1917026"/>
              <a:gd name="connsiteX38" fmla="*/ 1017832 w 1216399"/>
              <a:gd name="connsiteY38" fmla="*/ 1476483 h 1917026"/>
              <a:gd name="connsiteX39" fmla="*/ 984493 w 1216399"/>
              <a:gd name="connsiteY39" fmla="*/ 1474100 h 1917026"/>
              <a:gd name="connsiteX40" fmla="*/ 982112 w 1216399"/>
              <a:gd name="connsiteY40" fmla="*/ 1538394 h 1917026"/>
              <a:gd name="connsiteX41" fmla="*/ 946393 w 1216399"/>
              <a:gd name="connsiteY41" fmla="*/ 1555063 h 1917026"/>
              <a:gd name="connsiteX42" fmla="*/ 910674 w 1216399"/>
              <a:gd name="connsiteY42" fmla="*/ 1562206 h 1917026"/>
              <a:gd name="connsiteX43" fmla="*/ 910674 w 1216399"/>
              <a:gd name="connsiteY43" fmla="*/ 1626500 h 1917026"/>
              <a:gd name="connsiteX44" fmla="*/ 967824 w 1216399"/>
              <a:gd name="connsiteY44" fmla="*/ 1636025 h 1917026"/>
              <a:gd name="connsiteX45" fmla="*/ 1001162 w 1216399"/>
              <a:gd name="connsiteY45" fmla="*/ 1631263 h 1917026"/>
              <a:gd name="connsiteX46" fmla="*/ 1005922 w 1216399"/>
              <a:gd name="connsiteY46" fmla="*/ 1705082 h 1917026"/>
              <a:gd name="connsiteX47" fmla="*/ 982112 w 1216399"/>
              <a:gd name="connsiteY47" fmla="*/ 1726513 h 1917026"/>
              <a:gd name="connsiteX48" fmla="*/ 922581 w 1216399"/>
              <a:gd name="connsiteY48" fmla="*/ 1724133 h 1917026"/>
              <a:gd name="connsiteX49" fmla="*/ 870193 w 1216399"/>
              <a:gd name="connsiteY49" fmla="*/ 1733658 h 1917026"/>
              <a:gd name="connsiteX50" fmla="*/ 824949 w 1216399"/>
              <a:gd name="connsiteY50" fmla="*/ 1757471 h 1917026"/>
              <a:gd name="connsiteX51" fmla="*/ 779704 w 1216399"/>
              <a:gd name="connsiteY51" fmla="*/ 1764613 h 1917026"/>
              <a:gd name="connsiteX52" fmla="*/ 758274 w 1216399"/>
              <a:gd name="connsiteY52" fmla="*/ 1783665 h 1917026"/>
              <a:gd name="connsiteX53" fmla="*/ 751131 w 1216399"/>
              <a:gd name="connsiteY53" fmla="*/ 1828908 h 1917026"/>
              <a:gd name="connsiteX54" fmla="*/ 734462 w 1216399"/>
              <a:gd name="connsiteY54" fmla="*/ 1840815 h 1917026"/>
              <a:gd name="connsiteX55" fmla="*/ 689218 w 1216399"/>
              <a:gd name="connsiteY55" fmla="*/ 1890821 h 1917026"/>
              <a:gd name="connsiteX56" fmla="*/ 665406 w 1216399"/>
              <a:gd name="connsiteY56" fmla="*/ 1895582 h 1917026"/>
              <a:gd name="connsiteX57" fmla="*/ 617781 w 1216399"/>
              <a:gd name="connsiteY57" fmla="*/ 1917014 h 1917026"/>
              <a:gd name="connsiteX58" fmla="*/ 579681 w 1216399"/>
              <a:gd name="connsiteY58" fmla="*/ 1900345 h 1917026"/>
              <a:gd name="connsiteX59" fmla="*/ 563012 w 1216399"/>
              <a:gd name="connsiteY59" fmla="*/ 1871770 h 1917026"/>
              <a:gd name="connsiteX60" fmla="*/ 520149 w 1216399"/>
              <a:gd name="connsiteY60" fmla="*/ 1881296 h 1917026"/>
              <a:gd name="connsiteX61" fmla="*/ 512573 w 1216399"/>
              <a:gd name="connsiteY61" fmla="*/ 1875192 h 1917026"/>
              <a:gd name="connsiteX62" fmla="*/ 503481 w 1216399"/>
              <a:gd name="connsiteY62" fmla="*/ 1869389 h 1917026"/>
              <a:gd name="connsiteX63" fmla="*/ 522531 w 1216399"/>
              <a:gd name="connsiteY63" fmla="*/ 1762232 h 1917026"/>
              <a:gd name="connsiteX64" fmla="*/ 539199 w 1216399"/>
              <a:gd name="connsiteY64" fmla="*/ 1740801 h 1917026"/>
              <a:gd name="connsiteX65" fmla="*/ 529674 w 1216399"/>
              <a:gd name="connsiteY65" fmla="*/ 1695558 h 1917026"/>
              <a:gd name="connsiteX66" fmla="*/ 553487 w 1216399"/>
              <a:gd name="connsiteY66" fmla="*/ 1681270 h 1917026"/>
              <a:gd name="connsiteX67" fmla="*/ 534437 w 1216399"/>
              <a:gd name="connsiteY67" fmla="*/ 1666983 h 1917026"/>
              <a:gd name="connsiteX68" fmla="*/ 522531 w 1216399"/>
              <a:gd name="connsiteY68" fmla="*/ 1631265 h 1917026"/>
              <a:gd name="connsiteX69" fmla="*/ 513006 w 1216399"/>
              <a:gd name="connsiteY69" fmla="*/ 1586021 h 1917026"/>
              <a:gd name="connsiteX70" fmla="*/ 510624 w 1216399"/>
              <a:gd name="connsiteY70" fmla="*/ 1555063 h 1917026"/>
              <a:gd name="connsiteX71" fmla="*/ 460618 w 1216399"/>
              <a:gd name="connsiteY71" fmla="*/ 1557446 h 1917026"/>
              <a:gd name="connsiteX72" fmla="*/ 427282 w 1216399"/>
              <a:gd name="connsiteY72" fmla="*/ 1521727 h 1917026"/>
              <a:gd name="connsiteX73" fmla="*/ 382037 w 1216399"/>
              <a:gd name="connsiteY73" fmla="*/ 1505057 h 1917026"/>
              <a:gd name="connsiteX74" fmla="*/ 367749 w 1216399"/>
              <a:gd name="connsiteY74" fmla="*/ 1455052 h 1917026"/>
              <a:gd name="connsiteX75" fmla="*/ 365368 w 1216399"/>
              <a:gd name="connsiteY75" fmla="*/ 1433620 h 1917026"/>
              <a:gd name="connsiteX76" fmla="*/ 334413 w 1216399"/>
              <a:gd name="connsiteY76" fmla="*/ 1388377 h 1917026"/>
              <a:gd name="connsiteX77" fmla="*/ 291549 w 1216399"/>
              <a:gd name="connsiteY77" fmla="*/ 1364564 h 1917026"/>
              <a:gd name="connsiteX78" fmla="*/ 248688 w 1216399"/>
              <a:gd name="connsiteY78" fmla="*/ 1335990 h 1917026"/>
              <a:gd name="connsiteX79" fmla="*/ 215349 w 1216399"/>
              <a:gd name="connsiteY79" fmla="*/ 1326464 h 1917026"/>
              <a:gd name="connsiteX80" fmla="*/ 217731 w 1216399"/>
              <a:gd name="connsiteY80" fmla="*/ 1281218 h 1917026"/>
              <a:gd name="connsiteX81" fmla="*/ 174868 w 1216399"/>
              <a:gd name="connsiteY81" fmla="*/ 1295508 h 1917026"/>
              <a:gd name="connsiteX82" fmla="*/ 186775 w 1216399"/>
              <a:gd name="connsiteY82" fmla="*/ 1328846 h 1917026"/>
              <a:gd name="connsiteX83" fmla="*/ 179631 w 1216399"/>
              <a:gd name="connsiteY83" fmla="*/ 1345515 h 1917026"/>
              <a:gd name="connsiteX84" fmla="*/ 141531 w 1216399"/>
              <a:gd name="connsiteY84" fmla="*/ 1316940 h 1917026"/>
              <a:gd name="connsiteX85" fmla="*/ 98669 w 1216399"/>
              <a:gd name="connsiteY85" fmla="*/ 1314558 h 1917026"/>
              <a:gd name="connsiteX86" fmla="*/ 43899 w 1216399"/>
              <a:gd name="connsiteY86" fmla="*/ 1295508 h 1917026"/>
              <a:gd name="connsiteX87" fmla="*/ 10560 w 1216399"/>
              <a:gd name="connsiteY87" fmla="*/ 1293124 h 1917026"/>
              <a:gd name="connsiteX88" fmla="*/ 1037 w 1216399"/>
              <a:gd name="connsiteY88" fmla="*/ 1240740 h 1917026"/>
              <a:gd name="connsiteX89" fmla="*/ 34374 w 1216399"/>
              <a:gd name="connsiteY89" fmla="*/ 1152633 h 1917026"/>
              <a:gd name="connsiteX90" fmla="*/ 60568 w 1216399"/>
              <a:gd name="connsiteY90" fmla="*/ 1105008 h 1917026"/>
              <a:gd name="connsiteX91" fmla="*/ 81999 w 1216399"/>
              <a:gd name="connsiteY91" fmla="*/ 1057383 h 1917026"/>
              <a:gd name="connsiteX92" fmla="*/ 108194 w 1216399"/>
              <a:gd name="connsiteY92" fmla="*/ 1019283 h 1917026"/>
              <a:gd name="connsiteX93" fmla="*/ 146293 w 1216399"/>
              <a:gd name="connsiteY93" fmla="*/ 1009758 h 1917026"/>
              <a:gd name="connsiteX94" fmla="*/ 153438 w 1216399"/>
              <a:gd name="connsiteY94" fmla="*/ 974040 h 1917026"/>
              <a:gd name="connsiteX95" fmla="*/ 262975 w 1216399"/>
              <a:gd name="connsiteY95" fmla="*/ 854977 h 1917026"/>
              <a:gd name="connsiteX96" fmla="*/ 286787 w 1216399"/>
              <a:gd name="connsiteY96" fmla="*/ 716862 h 1917026"/>
              <a:gd name="connsiteX97" fmla="*/ 282025 w 1216399"/>
              <a:gd name="connsiteY97" fmla="*/ 635902 h 1917026"/>
              <a:gd name="connsiteX98" fmla="*/ 196300 w 1216399"/>
              <a:gd name="connsiteY98" fmla="*/ 623996 h 1917026"/>
              <a:gd name="connsiteX99" fmla="*/ 179632 w 1216399"/>
              <a:gd name="connsiteY99" fmla="*/ 543033 h 1917026"/>
              <a:gd name="connsiteX100" fmla="*/ 186775 w 1216399"/>
              <a:gd name="connsiteY100" fmla="*/ 476358 h 1917026"/>
              <a:gd name="connsiteX101" fmla="*/ 148675 w 1216399"/>
              <a:gd name="connsiteY101" fmla="*/ 438258 h 1917026"/>
              <a:gd name="connsiteX102" fmla="*/ 117719 w 1216399"/>
              <a:gd name="connsiteY102" fmla="*/ 338246 h 1917026"/>
              <a:gd name="connsiteX103" fmla="*/ 102097 w 1216399"/>
              <a:gd name="connsiteY10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01150 w 1216399"/>
              <a:gd name="connsiteY22" fmla="*/ 743057 h 1917026"/>
              <a:gd name="connsiteX23" fmla="*/ 958300 w 1216399"/>
              <a:gd name="connsiteY23" fmla="*/ 733533 h 1917026"/>
              <a:gd name="connsiteX24" fmla="*/ 974969 w 1216399"/>
              <a:gd name="connsiteY24" fmla="*/ 752582 h 1917026"/>
              <a:gd name="connsiteX25" fmla="*/ 984494 w 1216399"/>
              <a:gd name="connsiteY25" fmla="*/ 878790 h 1917026"/>
              <a:gd name="connsiteX26" fmla="*/ 1032119 w 1216399"/>
              <a:gd name="connsiteY26" fmla="*/ 959752 h 1917026"/>
              <a:gd name="connsiteX27" fmla="*/ 1072600 w 1216399"/>
              <a:gd name="connsiteY27" fmla="*/ 981183 h 1917026"/>
              <a:gd name="connsiteX28" fmla="*/ 1089269 w 1216399"/>
              <a:gd name="connsiteY28" fmla="*/ 1047858 h 1917026"/>
              <a:gd name="connsiteX29" fmla="*/ 1122607 w 1216399"/>
              <a:gd name="connsiteY29" fmla="*/ 1074052 h 1917026"/>
              <a:gd name="connsiteX30" fmla="*/ 1163088 w 1216399"/>
              <a:gd name="connsiteY30" fmla="*/ 1133583 h 1917026"/>
              <a:gd name="connsiteX31" fmla="*/ 1191663 w 1216399"/>
              <a:gd name="connsiteY31" fmla="*/ 1147871 h 1917026"/>
              <a:gd name="connsiteX32" fmla="*/ 1215943 w 1216399"/>
              <a:gd name="connsiteY32" fmla="*/ 1205830 h 1917026"/>
              <a:gd name="connsiteX33" fmla="*/ 1196425 w 1216399"/>
              <a:gd name="connsiteY33" fmla="*/ 1255027 h 1917026"/>
              <a:gd name="connsiteX34" fmla="*/ 1144037 w 1216399"/>
              <a:gd name="connsiteY34" fmla="*/ 1250263 h 1917026"/>
              <a:gd name="connsiteX35" fmla="*/ 1124987 w 1216399"/>
              <a:gd name="connsiteY35" fmla="*/ 1295506 h 1917026"/>
              <a:gd name="connsiteX36" fmla="*/ 1048787 w 1216399"/>
              <a:gd name="connsiteY36" fmla="*/ 1328844 h 1917026"/>
              <a:gd name="connsiteX37" fmla="*/ 1020212 w 1216399"/>
              <a:gd name="connsiteY37" fmla="*/ 1388375 h 1917026"/>
              <a:gd name="connsiteX38" fmla="*/ 1036881 w 1216399"/>
              <a:gd name="connsiteY38" fmla="*/ 1436000 h 1917026"/>
              <a:gd name="connsiteX39" fmla="*/ 1017832 w 1216399"/>
              <a:gd name="connsiteY39" fmla="*/ 1476483 h 1917026"/>
              <a:gd name="connsiteX40" fmla="*/ 984493 w 1216399"/>
              <a:gd name="connsiteY40" fmla="*/ 1474100 h 1917026"/>
              <a:gd name="connsiteX41" fmla="*/ 982112 w 1216399"/>
              <a:gd name="connsiteY41" fmla="*/ 1538394 h 1917026"/>
              <a:gd name="connsiteX42" fmla="*/ 946393 w 1216399"/>
              <a:gd name="connsiteY42" fmla="*/ 1555063 h 1917026"/>
              <a:gd name="connsiteX43" fmla="*/ 910674 w 1216399"/>
              <a:gd name="connsiteY43" fmla="*/ 1562206 h 1917026"/>
              <a:gd name="connsiteX44" fmla="*/ 910674 w 1216399"/>
              <a:gd name="connsiteY44" fmla="*/ 1626500 h 1917026"/>
              <a:gd name="connsiteX45" fmla="*/ 967824 w 1216399"/>
              <a:gd name="connsiteY45" fmla="*/ 1636025 h 1917026"/>
              <a:gd name="connsiteX46" fmla="*/ 1001162 w 1216399"/>
              <a:gd name="connsiteY46" fmla="*/ 1631263 h 1917026"/>
              <a:gd name="connsiteX47" fmla="*/ 1005922 w 1216399"/>
              <a:gd name="connsiteY47" fmla="*/ 1705082 h 1917026"/>
              <a:gd name="connsiteX48" fmla="*/ 982112 w 1216399"/>
              <a:gd name="connsiteY48" fmla="*/ 1726513 h 1917026"/>
              <a:gd name="connsiteX49" fmla="*/ 922581 w 1216399"/>
              <a:gd name="connsiteY49" fmla="*/ 1724133 h 1917026"/>
              <a:gd name="connsiteX50" fmla="*/ 870193 w 1216399"/>
              <a:gd name="connsiteY50" fmla="*/ 1733658 h 1917026"/>
              <a:gd name="connsiteX51" fmla="*/ 824949 w 1216399"/>
              <a:gd name="connsiteY51" fmla="*/ 1757471 h 1917026"/>
              <a:gd name="connsiteX52" fmla="*/ 779704 w 1216399"/>
              <a:gd name="connsiteY52" fmla="*/ 1764613 h 1917026"/>
              <a:gd name="connsiteX53" fmla="*/ 758274 w 1216399"/>
              <a:gd name="connsiteY53" fmla="*/ 1783665 h 1917026"/>
              <a:gd name="connsiteX54" fmla="*/ 751131 w 1216399"/>
              <a:gd name="connsiteY54" fmla="*/ 1828908 h 1917026"/>
              <a:gd name="connsiteX55" fmla="*/ 734462 w 1216399"/>
              <a:gd name="connsiteY55" fmla="*/ 1840815 h 1917026"/>
              <a:gd name="connsiteX56" fmla="*/ 689218 w 1216399"/>
              <a:gd name="connsiteY56" fmla="*/ 1890821 h 1917026"/>
              <a:gd name="connsiteX57" fmla="*/ 665406 w 1216399"/>
              <a:gd name="connsiteY57" fmla="*/ 1895582 h 1917026"/>
              <a:gd name="connsiteX58" fmla="*/ 617781 w 1216399"/>
              <a:gd name="connsiteY58" fmla="*/ 1917014 h 1917026"/>
              <a:gd name="connsiteX59" fmla="*/ 579681 w 1216399"/>
              <a:gd name="connsiteY59" fmla="*/ 1900345 h 1917026"/>
              <a:gd name="connsiteX60" fmla="*/ 563012 w 1216399"/>
              <a:gd name="connsiteY60" fmla="*/ 1871770 h 1917026"/>
              <a:gd name="connsiteX61" fmla="*/ 520149 w 1216399"/>
              <a:gd name="connsiteY61" fmla="*/ 1881296 h 1917026"/>
              <a:gd name="connsiteX62" fmla="*/ 512573 w 1216399"/>
              <a:gd name="connsiteY62" fmla="*/ 1875192 h 1917026"/>
              <a:gd name="connsiteX63" fmla="*/ 503481 w 1216399"/>
              <a:gd name="connsiteY63" fmla="*/ 1869389 h 1917026"/>
              <a:gd name="connsiteX64" fmla="*/ 522531 w 1216399"/>
              <a:gd name="connsiteY64" fmla="*/ 1762232 h 1917026"/>
              <a:gd name="connsiteX65" fmla="*/ 539199 w 1216399"/>
              <a:gd name="connsiteY65" fmla="*/ 1740801 h 1917026"/>
              <a:gd name="connsiteX66" fmla="*/ 529674 w 1216399"/>
              <a:gd name="connsiteY66" fmla="*/ 1695558 h 1917026"/>
              <a:gd name="connsiteX67" fmla="*/ 553487 w 1216399"/>
              <a:gd name="connsiteY67" fmla="*/ 1681270 h 1917026"/>
              <a:gd name="connsiteX68" fmla="*/ 534437 w 1216399"/>
              <a:gd name="connsiteY68" fmla="*/ 1666983 h 1917026"/>
              <a:gd name="connsiteX69" fmla="*/ 522531 w 1216399"/>
              <a:gd name="connsiteY69" fmla="*/ 1631265 h 1917026"/>
              <a:gd name="connsiteX70" fmla="*/ 513006 w 1216399"/>
              <a:gd name="connsiteY70" fmla="*/ 1586021 h 1917026"/>
              <a:gd name="connsiteX71" fmla="*/ 510624 w 1216399"/>
              <a:gd name="connsiteY71" fmla="*/ 1555063 h 1917026"/>
              <a:gd name="connsiteX72" fmla="*/ 460618 w 1216399"/>
              <a:gd name="connsiteY72" fmla="*/ 1557446 h 1917026"/>
              <a:gd name="connsiteX73" fmla="*/ 427282 w 1216399"/>
              <a:gd name="connsiteY73" fmla="*/ 1521727 h 1917026"/>
              <a:gd name="connsiteX74" fmla="*/ 382037 w 1216399"/>
              <a:gd name="connsiteY74" fmla="*/ 1505057 h 1917026"/>
              <a:gd name="connsiteX75" fmla="*/ 367749 w 1216399"/>
              <a:gd name="connsiteY75" fmla="*/ 1455052 h 1917026"/>
              <a:gd name="connsiteX76" fmla="*/ 365368 w 1216399"/>
              <a:gd name="connsiteY76" fmla="*/ 1433620 h 1917026"/>
              <a:gd name="connsiteX77" fmla="*/ 334413 w 1216399"/>
              <a:gd name="connsiteY77" fmla="*/ 1388377 h 1917026"/>
              <a:gd name="connsiteX78" fmla="*/ 291549 w 1216399"/>
              <a:gd name="connsiteY78" fmla="*/ 1364564 h 1917026"/>
              <a:gd name="connsiteX79" fmla="*/ 248688 w 1216399"/>
              <a:gd name="connsiteY79" fmla="*/ 1335990 h 1917026"/>
              <a:gd name="connsiteX80" fmla="*/ 215349 w 1216399"/>
              <a:gd name="connsiteY80" fmla="*/ 1326464 h 1917026"/>
              <a:gd name="connsiteX81" fmla="*/ 217731 w 1216399"/>
              <a:gd name="connsiteY81" fmla="*/ 1281218 h 1917026"/>
              <a:gd name="connsiteX82" fmla="*/ 174868 w 1216399"/>
              <a:gd name="connsiteY82" fmla="*/ 1295508 h 1917026"/>
              <a:gd name="connsiteX83" fmla="*/ 186775 w 1216399"/>
              <a:gd name="connsiteY83" fmla="*/ 1328846 h 1917026"/>
              <a:gd name="connsiteX84" fmla="*/ 179631 w 1216399"/>
              <a:gd name="connsiteY84" fmla="*/ 1345515 h 1917026"/>
              <a:gd name="connsiteX85" fmla="*/ 141531 w 1216399"/>
              <a:gd name="connsiteY85" fmla="*/ 1316940 h 1917026"/>
              <a:gd name="connsiteX86" fmla="*/ 98669 w 1216399"/>
              <a:gd name="connsiteY86" fmla="*/ 1314558 h 1917026"/>
              <a:gd name="connsiteX87" fmla="*/ 43899 w 1216399"/>
              <a:gd name="connsiteY87" fmla="*/ 1295508 h 1917026"/>
              <a:gd name="connsiteX88" fmla="*/ 10560 w 1216399"/>
              <a:gd name="connsiteY88" fmla="*/ 1293124 h 1917026"/>
              <a:gd name="connsiteX89" fmla="*/ 1037 w 1216399"/>
              <a:gd name="connsiteY89" fmla="*/ 1240740 h 1917026"/>
              <a:gd name="connsiteX90" fmla="*/ 34374 w 1216399"/>
              <a:gd name="connsiteY90" fmla="*/ 1152633 h 1917026"/>
              <a:gd name="connsiteX91" fmla="*/ 60568 w 1216399"/>
              <a:gd name="connsiteY91" fmla="*/ 1105008 h 1917026"/>
              <a:gd name="connsiteX92" fmla="*/ 81999 w 1216399"/>
              <a:gd name="connsiteY92" fmla="*/ 1057383 h 1917026"/>
              <a:gd name="connsiteX93" fmla="*/ 108194 w 1216399"/>
              <a:gd name="connsiteY93" fmla="*/ 1019283 h 1917026"/>
              <a:gd name="connsiteX94" fmla="*/ 146293 w 1216399"/>
              <a:gd name="connsiteY94" fmla="*/ 1009758 h 1917026"/>
              <a:gd name="connsiteX95" fmla="*/ 153438 w 1216399"/>
              <a:gd name="connsiteY95" fmla="*/ 974040 h 1917026"/>
              <a:gd name="connsiteX96" fmla="*/ 262975 w 1216399"/>
              <a:gd name="connsiteY96" fmla="*/ 854977 h 1917026"/>
              <a:gd name="connsiteX97" fmla="*/ 286787 w 1216399"/>
              <a:gd name="connsiteY97" fmla="*/ 716862 h 1917026"/>
              <a:gd name="connsiteX98" fmla="*/ 282025 w 1216399"/>
              <a:gd name="connsiteY98" fmla="*/ 635902 h 1917026"/>
              <a:gd name="connsiteX99" fmla="*/ 196300 w 1216399"/>
              <a:gd name="connsiteY99" fmla="*/ 623996 h 1917026"/>
              <a:gd name="connsiteX100" fmla="*/ 179632 w 1216399"/>
              <a:gd name="connsiteY100" fmla="*/ 543033 h 1917026"/>
              <a:gd name="connsiteX101" fmla="*/ 186775 w 1216399"/>
              <a:gd name="connsiteY101" fmla="*/ 476358 h 1917026"/>
              <a:gd name="connsiteX102" fmla="*/ 148675 w 1216399"/>
              <a:gd name="connsiteY102" fmla="*/ 438258 h 1917026"/>
              <a:gd name="connsiteX103" fmla="*/ 117719 w 1216399"/>
              <a:gd name="connsiteY103" fmla="*/ 338246 h 1917026"/>
              <a:gd name="connsiteX104" fmla="*/ 102097 w 1216399"/>
              <a:gd name="connsiteY10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67813 w 1216399"/>
              <a:gd name="connsiteY14" fmla="*/ 623995 h 1917026"/>
              <a:gd name="connsiteX15" fmla="*/ 872575 w 1216399"/>
              <a:gd name="connsiteY15" fmla="*/ 719245 h 1917026"/>
              <a:gd name="connsiteX16" fmla="*/ 829713 w 1216399"/>
              <a:gd name="connsiteY16" fmla="*/ 721626 h 1917026"/>
              <a:gd name="connsiteX17" fmla="*/ 817807 w 1216399"/>
              <a:gd name="connsiteY17" fmla="*/ 750201 h 1917026"/>
              <a:gd name="connsiteX18" fmla="*/ 829713 w 1216399"/>
              <a:gd name="connsiteY18" fmla="*/ 778776 h 1917026"/>
              <a:gd name="connsiteX19" fmla="*/ 822567 w 1216399"/>
              <a:gd name="connsiteY19" fmla="*/ 802587 h 1917026"/>
              <a:gd name="connsiteX20" fmla="*/ 836857 w 1216399"/>
              <a:gd name="connsiteY20" fmla="*/ 821640 h 1917026"/>
              <a:gd name="connsiteX21" fmla="*/ 870194 w 1216399"/>
              <a:gd name="connsiteY21" fmla="*/ 793065 h 1917026"/>
              <a:gd name="connsiteX22" fmla="*/ 903532 w 1216399"/>
              <a:gd name="connsiteY22" fmla="*/ 788302 h 1917026"/>
              <a:gd name="connsiteX23" fmla="*/ 901150 w 1216399"/>
              <a:gd name="connsiteY23" fmla="*/ 743057 h 1917026"/>
              <a:gd name="connsiteX24" fmla="*/ 958300 w 1216399"/>
              <a:gd name="connsiteY24" fmla="*/ 733533 h 1917026"/>
              <a:gd name="connsiteX25" fmla="*/ 974969 w 1216399"/>
              <a:gd name="connsiteY25" fmla="*/ 752582 h 1917026"/>
              <a:gd name="connsiteX26" fmla="*/ 984494 w 1216399"/>
              <a:gd name="connsiteY26" fmla="*/ 878790 h 1917026"/>
              <a:gd name="connsiteX27" fmla="*/ 1032119 w 1216399"/>
              <a:gd name="connsiteY27" fmla="*/ 959752 h 1917026"/>
              <a:gd name="connsiteX28" fmla="*/ 1072600 w 1216399"/>
              <a:gd name="connsiteY28" fmla="*/ 981183 h 1917026"/>
              <a:gd name="connsiteX29" fmla="*/ 1089269 w 1216399"/>
              <a:gd name="connsiteY29" fmla="*/ 1047858 h 1917026"/>
              <a:gd name="connsiteX30" fmla="*/ 1122607 w 1216399"/>
              <a:gd name="connsiteY30" fmla="*/ 1074052 h 1917026"/>
              <a:gd name="connsiteX31" fmla="*/ 1163088 w 1216399"/>
              <a:gd name="connsiteY31" fmla="*/ 1133583 h 1917026"/>
              <a:gd name="connsiteX32" fmla="*/ 1191663 w 1216399"/>
              <a:gd name="connsiteY32" fmla="*/ 1147871 h 1917026"/>
              <a:gd name="connsiteX33" fmla="*/ 1215943 w 1216399"/>
              <a:gd name="connsiteY33" fmla="*/ 1205830 h 1917026"/>
              <a:gd name="connsiteX34" fmla="*/ 1196425 w 1216399"/>
              <a:gd name="connsiteY34" fmla="*/ 1255027 h 1917026"/>
              <a:gd name="connsiteX35" fmla="*/ 1144037 w 1216399"/>
              <a:gd name="connsiteY35" fmla="*/ 1250263 h 1917026"/>
              <a:gd name="connsiteX36" fmla="*/ 1124987 w 1216399"/>
              <a:gd name="connsiteY36" fmla="*/ 1295506 h 1917026"/>
              <a:gd name="connsiteX37" fmla="*/ 1048787 w 1216399"/>
              <a:gd name="connsiteY37" fmla="*/ 1328844 h 1917026"/>
              <a:gd name="connsiteX38" fmla="*/ 1020212 w 1216399"/>
              <a:gd name="connsiteY38" fmla="*/ 1388375 h 1917026"/>
              <a:gd name="connsiteX39" fmla="*/ 1036881 w 1216399"/>
              <a:gd name="connsiteY39" fmla="*/ 1436000 h 1917026"/>
              <a:gd name="connsiteX40" fmla="*/ 1017832 w 1216399"/>
              <a:gd name="connsiteY40" fmla="*/ 1476483 h 1917026"/>
              <a:gd name="connsiteX41" fmla="*/ 984493 w 1216399"/>
              <a:gd name="connsiteY41" fmla="*/ 1474100 h 1917026"/>
              <a:gd name="connsiteX42" fmla="*/ 982112 w 1216399"/>
              <a:gd name="connsiteY42" fmla="*/ 1538394 h 1917026"/>
              <a:gd name="connsiteX43" fmla="*/ 946393 w 1216399"/>
              <a:gd name="connsiteY43" fmla="*/ 1555063 h 1917026"/>
              <a:gd name="connsiteX44" fmla="*/ 910674 w 1216399"/>
              <a:gd name="connsiteY44" fmla="*/ 1562206 h 1917026"/>
              <a:gd name="connsiteX45" fmla="*/ 910674 w 1216399"/>
              <a:gd name="connsiteY45" fmla="*/ 1626500 h 1917026"/>
              <a:gd name="connsiteX46" fmla="*/ 967824 w 1216399"/>
              <a:gd name="connsiteY46" fmla="*/ 1636025 h 1917026"/>
              <a:gd name="connsiteX47" fmla="*/ 1001162 w 1216399"/>
              <a:gd name="connsiteY47" fmla="*/ 1631263 h 1917026"/>
              <a:gd name="connsiteX48" fmla="*/ 1005922 w 1216399"/>
              <a:gd name="connsiteY48" fmla="*/ 1705082 h 1917026"/>
              <a:gd name="connsiteX49" fmla="*/ 982112 w 1216399"/>
              <a:gd name="connsiteY49" fmla="*/ 1726513 h 1917026"/>
              <a:gd name="connsiteX50" fmla="*/ 922581 w 1216399"/>
              <a:gd name="connsiteY50" fmla="*/ 1724133 h 1917026"/>
              <a:gd name="connsiteX51" fmla="*/ 870193 w 1216399"/>
              <a:gd name="connsiteY51" fmla="*/ 1733658 h 1917026"/>
              <a:gd name="connsiteX52" fmla="*/ 824949 w 1216399"/>
              <a:gd name="connsiteY52" fmla="*/ 1757471 h 1917026"/>
              <a:gd name="connsiteX53" fmla="*/ 779704 w 1216399"/>
              <a:gd name="connsiteY53" fmla="*/ 1764613 h 1917026"/>
              <a:gd name="connsiteX54" fmla="*/ 758274 w 1216399"/>
              <a:gd name="connsiteY54" fmla="*/ 1783665 h 1917026"/>
              <a:gd name="connsiteX55" fmla="*/ 751131 w 1216399"/>
              <a:gd name="connsiteY55" fmla="*/ 1828908 h 1917026"/>
              <a:gd name="connsiteX56" fmla="*/ 734462 w 1216399"/>
              <a:gd name="connsiteY56" fmla="*/ 1840815 h 1917026"/>
              <a:gd name="connsiteX57" fmla="*/ 689218 w 1216399"/>
              <a:gd name="connsiteY57" fmla="*/ 1890821 h 1917026"/>
              <a:gd name="connsiteX58" fmla="*/ 665406 w 1216399"/>
              <a:gd name="connsiteY58" fmla="*/ 1895582 h 1917026"/>
              <a:gd name="connsiteX59" fmla="*/ 617781 w 1216399"/>
              <a:gd name="connsiteY59" fmla="*/ 1917014 h 1917026"/>
              <a:gd name="connsiteX60" fmla="*/ 579681 w 1216399"/>
              <a:gd name="connsiteY60" fmla="*/ 1900345 h 1917026"/>
              <a:gd name="connsiteX61" fmla="*/ 563012 w 1216399"/>
              <a:gd name="connsiteY61" fmla="*/ 1871770 h 1917026"/>
              <a:gd name="connsiteX62" fmla="*/ 520149 w 1216399"/>
              <a:gd name="connsiteY62" fmla="*/ 1881296 h 1917026"/>
              <a:gd name="connsiteX63" fmla="*/ 512573 w 1216399"/>
              <a:gd name="connsiteY63" fmla="*/ 1875192 h 1917026"/>
              <a:gd name="connsiteX64" fmla="*/ 503481 w 1216399"/>
              <a:gd name="connsiteY64" fmla="*/ 1869389 h 1917026"/>
              <a:gd name="connsiteX65" fmla="*/ 522531 w 1216399"/>
              <a:gd name="connsiteY65" fmla="*/ 1762232 h 1917026"/>
              <a:gd name="connsiteX66" fmla="*/ 539199 w 1216399"/>
              <a:gd name="connsiteY66" fmla="*/ 1740801 h 1917026"/>
              <a:gd name="connsiteX67" fmla="*/ 529674 w 1216399"/>
              <a:gd name="connsiteY67" fmla="*/ 1695558 h 1917026"/>
              <a:gd name="connsiteX68" fmla="*/ 553487 w 1216399"/>
              <a:gd name="connsiteY68" fmla="*/ 1681270 h 1917026"/>
              <a:gd name="connsiteX69" fmla="*/ 534437 w 1216399"/>
              <a:gd name="connsiteY69" fmla="*/ 1666983 h 1917026"/>
              <a:gd name="connsiteX70" fmla="*/ 522531 w 1216399"/>
              <a:gd name="connsiteY70" fmla="*/ 1631265 h 1917026"/>
              <a:gd name="connsiteX71" fmla="*/ 513006 w 1216399"/>
              <a:gd name="connsiteY71" fmla="*/ 1586021 h 1917026"/>
              <a:gd name="connsiteX72" fmla="*/ 510624 w 1216399"/>
              <a:gd name="connsiteY72" fmla="*/ 1555063 h 1917026"/>
              <a:gd name="connsiteX73" fmla="*/ 460618 w 1216399"/>
              <a:gd name="connsiteY73" fmla="*/ 1557446 h 1917026"/>
              <a:gd name="connsiteX74" fmla="*/ 427282 w 1216399"/>
              <a:gd name="connsiteY74" fmla="*/ 1521727 h 1917026"/>
              <a:gd name="connsiteX75" fmla="*/ 382037 w 1216399"/>
              <a:gd name="connsiteY75" fmla="*/ 1505057 h 1917026"/>
              <a:gd name="connsiteX76" fmla="*/ 367749 w 1216399"/>
              <a:gd name="connsiteY76" fmla="*/ 1455052 h 1917026"/>
              <a:gd name="connsiteX77" fmla="*/ 365368 w 1216399"/>
              <a:gd name="connsiteY77" fmla="*/ 1433620 h 1917026"/>
              <a:gd name="connsiteX78" fmla="*/ 334413 w 1216399"/>
              <a:gd name="connsiteY78" fmla="*/ 1388377 h 1917026"/>
              <a:gd name="connsiteX79" fmla="*/ 291549 w 1216399"/>
              <a:gd name="connsiteY79" fmla="*/ 1364564 h 1917026"/>
              <a:gd name="connsiteX80" fmla="*/ 248688 w 1216399"/>
              <a:gd name="connsiteY80" fmla="*/ 1335990 h 1917026"/>
              <a:gd name="connsiteX81" fmla="*/ 215349 w 1216399"/>
              <a:gd name="connsiteY81" fmla="*/ 1326464 h 1917026"/>
              <a:gd name="connsiteX82" fmla="*/ 217731 w 1216399"/>
              <a:gd name="connsiteY82" fmla="*/ 1281218 h 1917026"/>
              <a:gd name="connsiteX83" fmla="*/ 174868 w 1216399"/>
              <a:gd name="connsiteY83" fmla="*/ 1295508 h 1917026"/>
              <a:gd name="connsiteX84" fmla="*/ 186775 w 1216399"/>
              <a:gd name="connsiteY84" fmla="*/ 1328846 h 1917026"/>
              <a:gd name="connsiteX85" fmla="*/ 179631 w 1216399"/>
              <a:gd name="connsiteY85" fmla="*/ 1345515 h 1917026"/>
              <a:gd name="connsiteX86" fmla="*/ 141531 w 1216399"/>
              <a:gd name="connsiteY86" fmla="*/ 1316940 h 1917026"/>
              <a:gd name="connsiteX87" fmla="*/ 98669 w 1216399"/>
              <a:gd name="connsiteY87" fmla="*/ 1314558 h 1917026"/>
              <a:gd name="connsiteX88" fmla="*/ 43899 w 1216399"/>
              <a:gd name="connsiteY88" fmla="*/ 1295508 h 1917026"/>
              <a:gd name="connsiteX89" fmla="*/ 10560 w 1216399"/>
              <a:gd name="connsiteY89" fmla="*/ 1293124 h 1917026"/>
              <a:gd name="connsiteX90" fmla="*/ 1037 w 1216399"/>
              <a:gd name="connsiteY90" fmla="*/ 1240740 h 1917026"/>
              <a:gd name="connsiteX91" fmla="*/ 34374 w 1216399"/>
              <a:gd name="connsiteY91" fmla="*/ 1152633 h 1917026"/>
              <a:gd name="connsiteX92" fmla="*/ 60568 w 1216399"/>
              <a:gd name="connsiteY92" fmla="*/ 1105008 h 1917026"/>
              <a:gd name="connsiteX93" fmla="*/ 81999 w 1216399"/>
              <a:gd name="connsiteY93" fmla="*/ 1057383 h 1917026"/>
              <a:gd name="connsiteX94" fmla="*/ 108194 w 1216399"/>
              <a:gd name="connsiteY94" fmla="*/ 1019283 h 1917026"/>
              <a:gd name="connsiteX95" fmla="*/ 146293 w 1216399"/>
              <a:gd name="connsiteY95" fmla="*/ 1009758 h 1917026"/>
              <a:gd name="connsiteX96" fmla="*/ 153438 w 1216399"/>
              <a:gd name="connsiteY96" fmla="*/ 974040 h 1917026"/>
              <a:gd name="connsiteX97" fmla="*/ 262975 w 1216399"/>
              <a:gd name="connsiteY97" fmla="*/ 854977 h 1917026"/>
              <a:gd name="connsiteX98" fmla="*/ 286787 w 1216399"/>
              <a:gd name="connsiteY98" fmla="*/ 716862 h 1917026"/>
              <a:gd name="connsiteX99" fmla="*/ 282025 w 1216399"/>
              <a:gd name="connsiteY99" fmla="*/ 635902 h 1917026"/>
              <a:gd name="connsiteX100" fmla="*/ 196300 w 1216399"/>
              <a:gd name="connsiteY100" fmla="*/ 623996 h 1917026"/>
              <a:gd name="connsiteX101" fmla="*/ 179632 w 1216399"/>
              <a:gd name="connsiteY101" fmla="*/ 543033 h 1917026"/>
              <a:gd name="connsiteX102" fmla="*/ 186775 w 1216399"/>
              <a:gd name="connsiteY102" fmla="*/ 476358 h 1917026"/>
              <a:gd name="connsiteX103" fmla="*/ 148675 w 1216399"/>
              <a:gd name="connsiteY103" fmla="*/ 438258 h 1917026"/>
              <a:gd name="connsiteX104" fmla="*/ 117719 w 1216399"/>
              <a:gd name="connsiteY104" fmla="*/ 338246 h 1917026"/>
              <a:gd name="connsiteX105" fmla="*/ 102097 w 1216399"/>
              <a:gd name="connsiteY10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72575 w 1216399"/>
              <a:gd name="connsiteY16" fmla="*/ 719245 h 1917026"/>
              <a:gd name="connsiteX17" fmla="*/ 829713 w 1216399"/>
              <a:gd name="connsiteY17" fmla="*/ 721626 h 1917026"/>
              <a:gd name="connsiteX18" fmla="*/ 817807 w 1216399"/>
              <a:gd name="connsiteY18" fmla="*/ 750201 h 1917026"/>
              <a:gd name="connsiteX19" fmla="*/ 829713 w 1216399"/>
              <a:gd name="connsiteY19" fmla="*/ 778776 h 1917026"/>
              <a:gd name="connsiteX20" fmla="*/ 822567 w 1216399"/>
              <a:gd name="connsiteY20" fmla="*/ 802587 h 1917026"/>
              <a:gd name="connsiteX21" fmla="*/ 836857 w 1216399"/>
              <a:gd name="connsiteY21" fmla="*/ 821640 h 1917026"/>
              <a:gd name="connsiteX22" fmla="*/ 870194 w 1216399"/>
              <a:gd name="connsiteY22" fmla="*/ 793065 h 1917026"/>
              <a:gd name="connsiteX23" fmla="*/ 903532 w 1216399"/>
              <a:gd name="connsiteY23" fmla="*/ 788302 h 1917026"/>
              <a:gd name="connsiteX24" fmla="*/ 901150 w 1216399"/>
              <a:gd name="connsiteY24" fmla="*/ 743057 h 1917026"/>
              <a:gd name="connsiteX25" fmla="*/ 958300 w 1216399"/>
              <a:gd name="connsiteY25" fmla="*/ 733533 h 1917026"/>
              <a:gd name="connsiteX26" fmla="*/ 974969 w 1216399"/>
              <a:gd name="connsiteY26" fmla="*/ 752582 h 1917026"/>
              <a:gd name="connsiteX27" fmla="*/ 984494 w 1216399"/>
              <a:gd name="connsiteY27" fmla="*/ 878790 h 1917026"/>
              <a:gd name="connsiteX28" fmla="*/ 1032119 w 1216399"/>
              <a:gd name="connsiteY28" fmla="*/ 959752 h 1917026"/>
              <a:gd name="connsiteX29" fmla="*/ 1072600 w 1216399"/>
              <a:gd name="connsiteY29" fmla="*/ 981183 h 1917026"/>
              <a:gd name="connsiteX30" fmla="*/ 1089269 w 1216399"/>
              <a:gd name="connsiteY30" fmla="*/ 1047858 h 1917026"/>
              <a:gd name="connsiteX31" fmla="*/ 1122607 w 1216399"/>
              <a:gd name="connsiteY31" fmla="*/ 1074052 h 1917026"/>
              <a:gd name="connsiteX32" fmla="*/ 1163088 w 1216399"/>
              <a:gd name="connsiteY32" fmla="*/ 1133583 h 1917026"/>
              <a:gd name="connsiteX33" fmla="*/ 1191663 w 1216399"/>
              <a:gd name="connsiteY33" fmla="*/ 1147871 h 1917026"/>
              <a:gd name="connsiteX34" fmla="*/ 1215943 w 1216399"/>
              <a:gd name="connsiteY34" fmla="*/ 1205830 h 1917026"/>
              <a:gd name="connsiteX35" fmla="*/ 1196425 w 1216399"/>
              <a:gd name="connsiteY35" fmla="*/ 1255027 h 1917026"/>
              <a:gd name="connsiteX36" fmla="*/ 1144037 w 1216399"/>
              <a:gd name="connsiteY36" fmla="*/ 1250263 h 1917026"/>
              <a:gd name="connsiteX37" fmla="*/ 1124987 w 1216399"/>
              <a:gd name="connsiteY37" fmla="*/ 1295506 h 1917026"/>
              <a:gd name="connsiteX38" fmla="*/ 1048787 w 1216399"/>
              <a:gd name="connsiteY38" fmla="*/ 1328844 h 1917026"/>
              <a:gd name="connsiteX39" fmla="*/ 1020212 w 1216399"/>
              <a:gd name="connsiteY39" fmla="*/ 1388375 h 1917026"/>
              <a:gd name="connsiteX40" fmla="*/ 1036881 w 1216399"/>
              <a:gd name="connsiteY40" fmla="*/ 1436000 h 1917026"/>
              <a:gd name="connsiteX41" fmla="*/ 1017832 w 1216399"/>
              <a:gd name="connsiteY41" fmla="*/ 1476483 h 1917026"/>
              <a:gd name="connsiteX42" fmla="*/ 984493 w 1216399"/>
              <a:gd name="connsiteY42" fmla="*/ 1474100 h 1917026"/>
              <a:gd name="connsiteX43" fmla="*/ 982112 w 1216399"/>
              <a:gd name="connsiteY43" fmla="*/ 1538394 h 1917026"/>
              <a:gd name="connsiteX44" fmla="*/ 946393 w 1216399"/>
              <a:gd name="connsiteY44" fmla="*/ 1555063 h 1917026"/>
              <a:gd name="connsiteX45" fmla="*/ 910674 w 1216399"/>
              <a:gd name="connsiteY45" fmla="*/ 1562206 h 1917026"/>
              <a:gd name="connsiteX46" fmla="*/ 910674 w 1216399"/>
              <a:gd name="connsiteY46" fmla="*/ 1626500 h 1917026"/>
              <a:gd name="connsiteX47" fmla="*/ 967824 w 1216399"/>
              <a:gd name="connsiteY47" fmla="*/ 1636025 h 1917026"/>
              <a:gd name="connsiteX48" fmla="*/ 1001162 w 1216399"/>
              <a:gd name="connsiteY48" fmla="*/ 1631263 h 1917026"/>
              <a:gd name="connsiteX49" fmla="*/ 1005922 w 1216399"/>
              <a:gd name="connsiteY49" fmla="*/ 1705082 h 1917026"/>
              <a:gd name="connsiteX50" fmla="*/ 982112 w 1216399"/>
              <a:gd name="connsiteY50" fmla="*/ 1726513 h 1917026"/>
              <a:gd name="connsiteX51" fmla="*/ 922581 w 1216399"/>
              <a:gd name="connsiteY51" fmla="*/ 1724133 h 1917026"/>
              <a:gd name="connsiteX52" fmla="*/ 870193 w 1216399"/>
              <a:gd name="connsiteY52" fmla="*/ 1733658 h 1917026"/>
              <a:gd name="connsiteX53" fmla="*/ 824949 w 1216399"/>
              <a:gd name="connsiteY53" fmla="*/ 1757471 h 1917026"/>
              <a:gd name="connsiteX54" fmla="*/ 779704 w 1216399"/>
              <a:gd name="connsiteY54" fmla="*/ 1764613 h 1917026"/>
              <a:gd name="connsiteX55" fmla="*/ 758274 w 1216399"/>
              <a:gd name="connsiteY55" fmla="*/ 1783665 h 1917026"/>
              <a:gd name="connsiteX56" fmla="*/ 751131 w 1216399"/>
              <a:gd name="connsiteY56" fmla="*/ 1828908 h 1917026"/>
              <a:gd name="connsiteX57" fmla="*/ 734462 w 1216399"/>
              <a:gd name="connsiteY57" fmla="*/ 1840815 h 1917026"/>
              <a:gd name="connsiteX58" fmla="*/ 689218 w 1216399"/>
              <a:gd name="connsiteY58" fmla="*/ 1890821 h 1917026"/>
              <a:gd name="connsiteX59" fmla="*/ 665406 w 1216399"/>
              <a:gd name="connsiteY59" fmla="*/ 1895582 h 1917026"/>
              <a:gd name="connsiteX60" fmla="*/ 617781 w 1216399"/>
              <a:gd name="connsiteY60" fmla="*/ 1917014 h 1917026"/>
              <a:gd name="connsiteX61" fmla="*/ 579681 w 1216399"/>
              <a:gd name="connsiteY61" fmla="*/ 1900345 h 1917026"/>
              <a:gd name="connsiteX62" fmla="*/ 563012 w 1216399"/>
              <a:gd name="connsiteY62" fmla="*/ 1871770 h 1917026"/>
              <a:gd name="connsiteX63" fmla="*/ 520149 w 1216399"/>
              <a:gd name="connsiteY63" fmla="*/ 1881296 h 1917026"/>
              <a:gd name="connsiteX64" fmla="*/ 512573 w 1216399"/>
              <a:gd name="connsiteY64" fmla="*/ 1875192 h 1917026"/>
              <a:gd name="connsiteX65" fmla="*/ 503481 w 1216399"/>
              <a:gd name="connsiteY65" fmla="*/ 1869389 h 1917026"/>
              <a:gd name="connsiteX66" fmla="*/ 522531 w 1216399"/>
              <a:gd name="connsiteY66" fmla="*/ 1762232 h 1917026"/>
              <a:gd name="connsiteX67" fmla="*/ 539199 w 1216399"/>
              <a:gd name="connsiteY67" fmla="*/ 1740801 h 1917026"/>
              <a:gd name="connsiteX68" fmla="*/ 529674 w 1216399"/>
              <a:gd name="connsiteY68" fmla="*/ 1695558 h 1917026"/>
              <a:gd name="connsiteX69" fmla="*/ 553487 w 1216399"/>
              <a:gd name="connsiteY69" fmla="*/ 1681270 h 1917026"/>
              <a:gd name="connsiteX70" fmla="*/ 534437 w 1216399"/>
              <a:gd name="connsiteY70" fmla="*/ 1666983 h 1917026"/>
              <a:gd name="connsiteX71" fmla="*/ 522531 w 1216399"/>
              <a:gd name="connsiteY71" fmla="*/ 1631265 h 1917026"/>
              <a:gd name="connsiteX72" fmla="*/ 513006 w 1216399"/>
              <a:gd name="connsiteY72" fmla="*/ 1586021 h 1917026"/>
              <a:gd name="connsiteX73" fmla="*/ 510624 w 1216399"/>
              <a:gd name="connsiteY73" fmla="*/ 1555063 h 1917026"/>
              <a:gd name="connsiteX74" fmla="*/ 460618 w 1216399"/>
              <a:gd name="connsiteY74" fmla="*/ 1557446 h 1917026"/>
              <a:gd name="connsiteX75" fmla="*/ 427282 w 1216399"/>
              <a:gd name="connsiteY75" fmla="*/ 1521727 h 1917026"/>
              <a:gd name="connsiteX76" fmla="*/ 382037 w 1216399"/>
              <a:gd name="connsiteY76" fmla="*/ 1505057 h 1917026"/>
              <a:gd name="connsiteX77" fmla="*/ 367749 w 1216399"/>
              <a:gd name="connsiteY77" fmla="*/ 1455052 h 1917026"/>
              <a:gd name="connsiteX78" fmla="*/ 365368 w 1216399"/>
              <a:gd name="connsiteY78" fmla="*/ 1433620 h 1917026"/>
              <a:gd name="connsiteX79" fmla="*/ 334413 w 1216399"/>
              <a:gd name="connsiteY79" fmla="*/ 1388377 h 1917026"/>
              <a:gd name="connsiteX80" fmla="*/ 291549 w 1216399"/>
              <a:gd name="connsiteY80" fmla="*/ 1364564 h 1917026"/>
              <a:gd name="connsiteX81" fmla="*/ 248688 w 1216399"/>
              <a:gd name="connsiteY81" fmla="*/ 1335990 h 1917026"/>
              <a:gd name="connsiteX82" fmla="*/ 215349 w 1216399"/>
              <a:gd name="connsiteY82" fmla="*/ 1326464 h 1917026"/>
              <a:gd name="connsiteX83" fmla="*/ 217731 w 1216399"/>
              <a:gd name="connsiteY83" fmla="*/ 1281218 h 1917026"/>
              <a:gd name="connsiteX84" fmla="*/ 174868 w 1216399"/>
              <a:gd name="connsiteY84" fmla="*/ 1295508 h 1917026"/>
              <a:gd name="connsiteX85" fmla="*/ 186775 w 1216399"/>
              <a:gd name="connsiteY85" fmla="*/ 1328846 h 1917026"/>
              <a:gd name="connsiteX86" fmla="*/ 179631 w 1216399"/>
              <a:gd name="connsiteY86" fmla="*/ 1345515 h 1917026"/>
              <a:gd name="connsiteX87" fmla="*/ 141531 w 1216399"/>
              <a:gd name="connsiteY87" fmla="*/ 1316940 h 1917026"/>
              <a:gd name="connsiteX88" fmla="*/ 98669 w 1216399"/>
              <a:gd name="connsiteY88" fmla="*/ 1314558 h 1917026"/>
              <a:gd name="connsiteX89" fmla="*/ 43899 w 1216399"/>
              <a:gd name="connsiteY89" fmla="*/ 1295508 h 1917026"/>
              <a:gd name="connsiteX90" fmla="*/ 10560 w 1216399"/>
              <a:gd name="connsiteY90" fmla="*/ 1293124 h 1917026"/>
              <a:gd name="connsiteX91" fmla="*/ 1037 w 1216399"/>
              <a:gd name="connsiteY91" fmla="*/ 1240740 h 1917026"/>
              <a:gd name="connsiteX92" fmla="*/ 34374 w 1216399"/>
              <a:gd name="connsiteY92" fmla="*/ 1152633 h 1917026"/>
              <a:gd name="connsiteX93" fmla="*/ 60568 w 1216399"/>
              <a:gd name="connsiteY93" fmla="*/ 1105008 h 1917026"/>
              <a:gd name="connsiteX94" fmla="*/ 81999 w 1216399"/>
              <a:gd name="connsiteY94" fmla="*/ 1057383 h 1917026"/>
              <a:gd name="connsiteX95" fmla="*/ 108194 w 1216399"/>
              <a:gd name="connsiteY95" fmla="*/ 1019283 h 1917026"/>
              <a:gd name="connsiteX96" fmla="*/ 146293 w 1216399"/>
              <a:gd name="connsiteY96" fmla="*/ 1009758 h 1917026"/>
              <a:gd name="connsiteX97" fmla="*/ 153438 w 1216399"/>
              <a:gd name="connsiteY97" fmla="*/ 974040 h 1917026"/>
              <a:gd name="connsiteX98" fmla="*/ 262975 w 1216399"/>
              <a:gd name="connsiteY98" fmla="*/ 854977 h 1917026"/>
              <a:gd name="connsiteX99" fmla="*/ 286787 w 1216399"/>
              <a:gd name="connsiteY99" fmla="*/ 716862 h 1917026"/>
              <a:gd name="connsiteX100" fmla="*/ 282025 w 1216399"/>
              <a:gd name="connsiteY100" fmla="*/ 635902 h 1917026"/>
              <a:gd name="connsiteX101" fmla="*/ 196300 w 1216399"/>
              <a:gd name="connsiteY101" fmla="*/ 623996 h 1917026"/>
              <a:gd name="connsiteX102" fmla="*/ 179632 w 1216399"/>
              <a:gd name="connsiteY102" fmla="*/ 543033 h 1917026"/>
              <a:gd name="connsiteX103" fmla="*/ 186775 w 1216399"/>
              <a:gd name="connsiteY103" fmla="*/ 476358 h 1917026"/>
              <a:gd name="connsiteX104" fmla="*/ 148675 w 1216399"/>
              <a:gd name="connsiteY104" fmla="*/ 438258 h 1917026"/>
              <a:gd name="connsiteX105" fmla="*/ 117719 w 1216399"/>
              <a:gd name="connsiteY105" fmla="*/ 338246 h 1917026"/>
              <a:gd name="connsiteX106" fmla="*/ 102097 w 1216399"/>
              <a:gd name="connsiteY106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48763 w 1216399"/>
              <a:gd name="connsiteY16" fmla="*/ 669239 h 1917026"/>
              <a:gd name="connsiteX17" fmla="*/ 872575 w 1216399"/>
              <a:gd name="connsiteY17" fmla="*/ 719245 h 1917026"/>
              <a:gd name="connsiteX18" fmla="*/ 829713 w 1216399"/>
              <a:gd name="connsiteY18" fmla="*/ 721626 h 1917026"/>
              <a:gd name="connsiteX19" fmla="*/ 817807 w 1216399"/>
              <a:gd name="connsiteY19" fmla="*/ 750201 h 1917026"/>
              <a:gd name="connsiteX20" fmla="*/ 829713 w 1216399"/>
              <a:gd name="connsiteY20" fmla="*/ 778776 h 1917026"/>
              <a:gd name="connsiteX21" fmla="*/ 822567 w 1216399"/>
              <a:gd name="connsiteY21" fmla="*/ 802587 h 1917026"/>
              <a:gd name="connsiteX22" fmla="*/ 836857 w 1216399"/>
              <a:gd name="connsiteY22" fmla="*/ 821640 h 1917026"/>
              <a:gd name="connsiteX23" fmla="*/ 870194 w 1216399"/>
              <a:gd name="connsiteY23" fmla="*/ 793065 h 1917026"/>
              <a:gd name="connsiteX24" fmla="*/ 903532 w 1216399"/>
              <a:gd name="connsiteY24" fmla="*/ 788302 h 1917026"/>
              <a:gd name="connsiteX25" fmla="*/ 901150 w 1216399"/>
              <a:gd name="connsiteY25" fmla="*/ 743057 h 1917026"/>
              <a:gd name="connsiteX26" fmla="*/ 958300 w 1216399"/>
              <a:gd name="connsiteY26" fmla="*/ 733533 h 1917026"/>
              <a:gd name="connsiteX27" fmla="*/ 974969 w 1216399"/>
              <a:gd name="connsiteY27" fmla="*/ 752582 h 1917026"/>
              <a:gd name="connsiteX28" fmla="*/ 984494 w 1216399"/>
              <a:gd name="connsiteY28" fmla="*/ 878790 h 1917026"/>
              <a:gd name="connsiteX29" fmla="*/ 1032119 w 1216399"/>
              <a:gd name="connsiteY29" fmla="*/ 959752 h 1917026"/>
              <a:gd name="connsiteX30" fmla="*/ 1072600 w 1216399"/>
              <a:gd name="connsiteY30" fmla="*/ 981183 h 1917026"/>
              <a:gd name="connsiteX31" fmla="*/ 1089269 w 1216399"/>
              <a:gd name="connsiteY31" fmla="*/ 1047858 h 1917026"/>
              <a:gd name="connsiteX32" fmla="*/ 1122607 w 1216399"/>
              <a:gd name="connsiteY32" fmla="*/ 1074052 h 1917026"/>
              <a:gd name="connsiteX33" fmla="*/ 1163088 w 1216399"/>
              <a:gd name="connsiteY33" fmla="*/ 1133583 h 1917026"/>
              <a:gd name="connsiteX34" fmla="*/ 1191663 w 1216399"/>
              <a:gd name="connsiteY34" fmla="*/ 1147871 h 1917026"/>
              <a:gd name="connsiteX35" fmla="*/ 1215943 w 1216399"/>
              <a:gd name="connsiteY35" fmla="*/ 1205830 h 1917026"/>
              <a:gd name="connsiteX36" fmla="*/ 1196425 w 1216399"/>
              <a:gd name="connsiteY36" fmla="*/ 1255027 h 1917026"/>
              <a:gd name="connsiteX37" fmla="*/ 1144037 w 1216399"/>
              <a:gd name="connsiteY37" fmla="*/ 1250263 h 1917026"/>
              <a:gd name="connsiteX38" fmla="*/ 1124987 w 1216399"/>
              <a:gd name="connsiteY38" fmla="*/ 1295506 h 1917026"/>
              <a:gd name="connsiteX39" fmla="*/ 1048787 w 1216399"/>
              <a:gd name="connsiteY39" fmla="*/ 1328844 h 1917026"/>
              <a:gd name="connsiteX40" fmla="*/ 1020212 w 1216399"/>
              <a:gd name="connsiteY40" fmla="*/ 1388375 h 1917026"/>
              <a:gd name="connsiteX41" fmla="*/ 1036881 w 1216399"/>
              <a:gd name="connsiteY41" fmla="*/ 1436000 h 1917026"/>
              <a:gd name="connsiteX42" fmla="*/ 1017832 w 1216399"/>
              <a:gd name="connsiteY42" fmla="*/ 1476483 h 1917026"/>
              <a:gd name="connsiteX43" fmla="*/ 984493 w 1216399"/>
              <a:gd name="connsiteY43" fmla="*/ 1474100 h 1917026"/>
              <a:gd name="connsiteX44" fmla="*/ 982112 w 1216399"/>
              <a:gd name="connsiteY44" fmla="*/ 1538394 h 1917026"/>
              <a:gd name="connsiteX45" fmla="*/ 946393 w 1216399"/>
              <a:gd name="connsiteY45" fmla="*/ 1555063 h 1917026"/>
              <a:gd name="connsiteX46" fmla="*/ 910674 w 1216399"/>
              <a:gd name="connsiteY46" fmla="*/ 1562206 h 1917026"/>
              <a:gd name="connsiteX47" fmla="*/ 910674 w 1216399"/>
              <a:gd name="connsiteY47" fmla="*/ 1626500 h 1917026"/>
              <a:gd name="connsiteX48" fmla="*/ 967824 w 1216399"/>
              <a:gd name="connsiteY48" fmla="*/ 1636025 h 1917026"/>
              <a:gd name="connsiteX49" fmla="*/ 1001162 w 1216399"/>
              <a:gd name="connsiteY49" fmla="*/ 1631263 h 1917026"/>
              <a:gd name="connsiteX50" fmla="*/ 1005922 w 1216399"/>
              <a:gd name="connsiteY50" fmla="*/ 1705082 h 1917026"/>
              <a:gd name="connsiteX51" fmla="*/ 982112 w 1216399"/>
              <a:gd name="connsiteY51" fmla="*/ 1726513 h 1917026"/>
              <a:gd name="connsiteX52" fmla="*/ 922581 w 1216399"/>
              <a:gd name="connsiteY52" fmla="*/ 1724133 h 1917026"/>
              <a:gd name="connsiteX53" fmla="*/ 870193 w 1216399"/>
              <a:gd name="connsiteY53" fmla="*/ 1733658 h 1917026"/>
              <a:gd name="connsiteX54" fmla="*/ 824949 w 1216399"/>
              <a:gd name="connsiteY54" fmla="*/ 1757471 h 1917026"/>
              <a:gd name="connsiteX55" fmla="*/ 779704 w 1216399"/>
              <a:gd name="connsiteY55" fmla="*/ 1764613 h 1917026"/>
              <a:gd name="connsiteX56" fmla="*/ 758274 w 1216399"/>
              <a:gd name="connsiteY56" fmla="*/ 1783665 h 1917026"/>
              <a:gd name="connsiteX57" fmla="*/ 751131 w 1216399"/>
              <a:gd name="connsiteY57" fmla="*/ 1828908 h 1917026"/>
              <a:gd name="connsiteX58" fmla="*/ 734462 w 1216399"/>
              <a:gd name="connsiteY58" fmla="*/ 1840815 h 1917026"/>
              <a:gd name="connsiteX59" fmla="*/ 689218 w 1216399"/>
              <a:gd name="connsiteY59" fmla="*/ 1890821 h 1917026"/>
              <a:gd name="connsiteX60" fmla="*/ 665406 w 1216399"/>
              <a:gd name="connsiteY60" fmla="*/ 1895582 h 1917026"/>
              <a:gd name="connsiteX61" fmla="*/ 617781 w 1216399"/>
              <a:gd name="connsiteY61" fmla="*/ 1917014 h 1917026"/>
              <a:gd name="connsiteX62" fmla="*/ 579681 w 1216399"/>
              <a:gd name="connsiteY62" fmla="*/ 1900345 h 1917026"/>
              <a:gd name="connsiteX63" fmla="*/ 563012 w 1216399"/>
              <a:gd name="connsiteY63" fmla="*/ 1871770 h 1917026"/>
              <a:gd name="connsiteX64" fmla="*/ 520149 w 1216399"/>
              <a:gd name="connsiteY64" fmla="*/ 1881296 h 1917026"/>
              <a:gd name="connsiteX65" fmla="*/ 512573 w 1216399"/>
              <a:gd name="connsiteY65" fmla="*/ 1875192 h 1917026"/>
              <a:gd name="connsiteX66" fmla="*/ 503481 w 1216399"/>
              <a:gd name="connsiteY66" fmla="*/ 1869389 h 1917026"/>
              <a:gd name="connsiteX67" fmla="*/ 522531 w 1216399"/>
              <a:gd name="connsiteY67" fmla="*/ 1762232 h 1917026"/>
              <a:gd name="connsiteX68" fmla="*/ 539199 w 1216399"/>
              <a:gd name="connsiteY68" fmla="*/ 1740801 h 1917026"/>
              <a:gd name="connsiteX69" fmla="*/ 529674 w 1216399"/>
              <a:gd name="connsiteY69" fmla="*/ 1695558 h 1917026"/>
              <a:gd name="connsiteX70" fmla="*/ 553487 w 1216399"/>
              <a:gd name="connsiteY70" fmla="*/ 1681270 h 1917026"/>
              <a:gd name="connsiteX71" fmla="*/ 534437 w 1216399"/>
              <a:gd name="connsiteY71" fmla="*/ 1666983 h 1917026"/>
              <a:gd name="connsiteX72" fmla="*/ 522531 w 1216399"/>
              <a:gd name="connsiteY72" fmla="*/ 1631265 h 1917026"/>
              <a:gd name="connsiteX73" fmla="*/ 513006 w 1216399"/>
              <a:gd name="connsiteY73" fmla="*/ 1586021 h 1917026"/>
              <a:gd name="connsiteX74" fmla="*/ 510624 w 1216399"/>
              <a:gd name="connsiteY74" fmla="*/ 1555063 h 1917026"/>
              <a:gd name="connsiteX75" fmla="*/ 460618 w 1216399"/>
              <a:gd name="connsiteY75" fmla="*/ 1557446 h 1917026"/>
              <a:gd name="connsiteX76" fmla="*/ 427282 w 1216399"/>
              <a:gd name="connsiteY76" fmla="*/ 1521727 h 1917026"/>
              <a:gd name="connsiteX77" fmla="*/ 382037 w 1216399"/>
              <a:gd name="connsiteY77" fmla="*/ 1505057 h 1917026"/>
              <a:gd name="connsiteX78" fmla="*/ 367749 w 1216399"/>
              <a:gd name="connsiteY78" fmla="*/ 1455052 h 1917026"/>
              <a:gd name="connsiteX79" fmla="*/ 365368 w 1216399"/>
              <a:gd name="connsiteY79" fmla="*/ 1433620 h 1917026"/>
              <a:gd name="connsiteX80" fmla="*/ 334413 w 1216399"/>
              <a:gd name="connsiteY80" fmla="*/ 1388377 h 1917026"/>
              <a:gd name="connsiteX81" fmla="*/ 291549 w 1216399"/>
              <a:gd name="connsiteY81" fmla="*/ 1364564 h 1917026"/>
              <a:gd name="connsiteX82" fmla="*/ 248688 w 1216399"/>
              <a:gd name="connsiteY82" fmla="*/ 1335990 h 1917026"/>
              <a:gd name="connsiteX83" fmla="*/ 215349 w 1216399"/>
              <a:gd name="connsiteY83" fmla="*/ 1326464 h 1917026"/>
              <a:gd name="connsiteX84" fmla="*/ 217731 w 1216399"/>
              <a:gd name="connsiteY84" fmla="*/ 1281218 h 1917026"/>
              <a:gd name="connsiteX85" fmla="*/ 174868 w 1216399"/>
              <a:gd name="connsiteY85" fmla="*/ 1295508 h 1917026"/>
              <a:gd name="connsiteX86" fmla="*/ 186775 w 1216399"/>
              <a:gd name="connsiteY86" fmla="*/ 1328846 h 1917026"/>
              <a:gd name="connsiteX87" fmla="*/ 179631 w 1216399"/>
              <a:gd name="connsiteY87" fmla="*/ 1345515 h 1917026"/>
              <a:gd name="connsiteX88" fmla="*/ 141531 w 1216399"/>
              <a:gd name="connsiteY88" fmla="*/ 1316940 h 1917026"/>
              <a:gd name="connsiteX89" fmla="*/ 98669 w 1216399"/>
              <a:gd name="connsiteY89" fmla="*/ 1314558 h 1917026"/>
              <a:gd name="connsiteX90" fmla="*/ 43899 w 1216399"/>
              <a:gd name="connsiteY90" fmla="*/ 1295508 h 1917026"/>
              <a:gd name="connsiteX91" fmla="*/ 10560 w 1216399"/>
              <a:gd name="connsiteY91" fmla="*/ 1293124 h 1917026"/>
              <a:gd name="connsiteX92" fmla="*/ 1037 w 1216399"/>
              <a:gd name="connsiteY92" fmla="*/ 1240740 h 1917026"/>
              <a:gd name="connsiteX93" fmla="*/ 34374 w 1216399"/>
              <a:gd name="connsiteY93" fmla="*/ 1152633 h 1917026"/>
              <a:gd name="connsiteX94" fmla="*/ 60568 w 1216399"/>
              <a:gd name="connsiteY94" fmla="*/ 1105008 h 1917026"/>
              <a:gd name="connsiteX95" fmla="*/ 81999 w 1216399"/>
              <a:gd name="connsiteY95" fmla="*/ 1057383 h 1917026"/>
              <a:gd name="connsiteX96" fmla="*/ 108194 w 1216399"/>
              <a:gd name="connsiteY96" fmla="*/ 1019283 h 1917026"/>
              <a:gd name="connsiteX97" fmla="*/ 146293 w 1216399"/>
              <a:gd name="connsiteY97" fmla="*/ 1009758 h 1917026"/>
              <a:gd name="connsiteX98" fmla="*/ 153438 w 1216399"/>
              <a:gd name="connsiteY98" fmla="*/ 974040 h 1917026"/>
              <a:gd name="connsiteX99" fmla="*/ 262975 w 1216399"/>
              <a:gd name="connsiteY99" fmla="*/ 854977 h 1917026"/>
              <a:gd name="connsiteX100" fmla="*/ 286787 w 1216399"/>
              <a:gd name="connsiteY100" fmla="*/ 716862 h 1917026"/>
              <a:gd name="connsiteX101" fmla="*/ 282025 w 1216399"/>
              <a:gd name="connsiteY101" fmla="*/ 635902 h 1917026"/>
              <a:gd name="connsiteX102" fmla="*/ 196300 w 1216399"/>
              <a:gd name="connsiteY102" fmla="*/ 623996 h 1917026"/>
              <a:gd name="connsiteX103" fmla="*/ 179632 w 1216399"/>
              <a:gd name="connsiteY103" fmla="*/ 543033 h 1917026"/>
              <a:gd name="connsiteX104" fmla="*/ 186775 w 1216399"/>
              <a:gd name="connsiteY104" fmla="*/ 476358 h 1917026"/>
              <a:gd name="connsiteX105" fmla="*/ 148675 w 1216399"/>
              <a:gd name="connsiteY105" fmla="*/ 438258 h 1917026"/>
              <a:gd name="connsiteX106" fmla="*/ 117719 w 1216399"/>
              <a:gd name="connsiteY106" fmla="*/ 338246 h 1917026"/>
              <a:gd name="connsiteX107" fmla="*/ 102097 w 1216399"/>
              <a:gd name="connsiteY107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48763 w 1216399"/>
              <a:gd name="connsiteY16" fmla="*/ 669239 h 1917026"/>
              <a:gd name="connsiteX17" fmla="*/ 872575 w 1216399"/>
              <a:gd name="connsiteY17" fmla="*/ 695432 h 1917026"/>
              <a:gd name="connsiteX18" fmla="*/ 872575 w 1216399"/>
              <a:gd name="connsiteY18" fmla="*/ 719245 h 1917026"/>
              <a:gd name="connsiteX19" fmla="*/ 829713 w 1216399"/>
              <a:gd name="connsiteY19" fmla="*/ 721626 h 1917026"/>
              <a:gd name="connsiteX20" fmla="*/ 817807 w 1216399"/>
              <a:gd name="connsiteY20" fmla="*/ 750201 h 1917026"/>
              <a:gd name="connsiteX21" fmla="*/ 829713 w 1216399"/>
              <a:gd name="connsiteY21" fmla="*/ 778776 h 1917026"/>
              <a:gd name="connsiteX22" fmla="*/ 822567 w 1216399"/>
              <a:gd name="connsiteY22" fmla="*/ 802587 h 1917026"/>
              <a:gd name="connsiteX23" fmla="*/ 836857 w 1216399"/>
              <a:gd name="connsiteY23" fmla="*/ 821640 h 1917026"/>
              <a:gd name="connsiteX24" fmla="*/ 870194 w 1216399"/>
              <a:gd name="connsiteY24" fmla="*/ 793065 h 1917026"/>
              <a:gd name="connsiteX25" fmla="*/ 903532 w 1216399"/>
              <a:gd name="connsiteY25" fmla="*/ 788302 h 1917026"/>
              <a:gd name="connsiteX26" fmla="*/ 901150 w 1216399"/>
              <a:gd name="connsiteY26" fmla="*/ 743057 h 1917026"/>
              <a:gd name="connsiteX27" fmla="*/ 958300 w 1216399"/>
              <a:gd name="connsiteY27" fmla="*/ 733533 h 1917026"/>
              <a:gd name="connsiteX28" fmla="*/ 974969 w 1216399"/>
              <a:gd name="connsiteY28" fmla="*/ 752582 h 1917026"/>
              <a:gd name="connsiteX29" fmla="*/ 984494 w 1216399"/>
              <a:gd name="connsiteY29" fmla="*/ 878790 h 1917026"/>
              <a:gd name="connsiteX30" fmla="*/ 1032119 w 1216399"/>
              <a:gd name="connsiteY30" fmla="*/ 959752 h 1917026"/>
              <a:gd name="connsiteX31" fmla="*/ 1072600 w 1216399"/>
              <a:gd name="connsiteY31" fmla="*/ 981183 h 1917026"/>
              <a:gd name="connsiteX32" fmla="*/ 1089269 w 1216399"/>
              <a:gd name="connsiteY32" fmla="*/ 1047858 h 1917026"/>
              <a:gd name="connsiteX33" fmla="*/ 1122607 w 1216399"/>
              <a:gd name="connsiteY33" fmla="*/ 1074052 h 1917026"/>
              <a:gd name="connsiteX34" fmla="*/ 1163088 w 1216399"/>
              <a:gd name="connsiteY34" fmla="*/ 1133583 h 1917026"/>
              <a:gd name="connsiteX35" fmla="*/ 1191663 w 1216399"/>
              <a:gd name="connsiteY35" fmla="*/ 1147871 h 1917026"/>
              <a:gd name="connsiteX36" fmla="*/ 1215943 w 1216399"/>
              <a:gd name="connsiteY36" fmla="*/ 1205830 h 1917026"/>
              <a:gd name="connsiteX37" fmla="*/ 1196425 w 1216399"/>
              <a:gd name="connsiteY37" fmla="*/ 1255027 h 1917026"/>
              <a:gd name="connsiteX38" fmla="*/ 1144037 w 1216399"/>
              <a:gd name="connsiteY38" fmla="*/ 1250263 h 1917026"/>
              <a:gd name="connsiteX39" fmla="*/ 1124987 w 1216399"/>
              <a:gd name="connsiteY39" fmla="*/ 1295506 h 1917026"/>
              <a:gd name="connsiteX40" fmla="*/ 1048787 w 1216399"/>
              <a:gd name="connsiteY40" fmla="*/ 1328844 h 1917026"/>
              <a:gd name="connsiteX41" fmla="*/ 1020212 w 1216399"/>
              <a:gd name="connsiteY41" fmla="*/ 1388375 h 1917026"/>
              <a:gd name="connsiteX42" fmla="*/ 1036881 w 1216399"/>
              <a:gd name="connsiteY42" fmla="*/ 1436000 h 1917026"/>
              <a:gd name="connsiteX43" fmla="*/ 1017832 w 1216399"/>
              <a:gd name="connsiteY43" fmla="*/ 1476483 h 1917026"/>
              <a:gd name="connsiteX44" fmla="*/ 984493 w 1216399"/>
              <a:gd name="connsiteY44" fmla="*/ 1474100 h 1917026"/>
              <a:gd name="connsiteX45" fmla="*/ 982112 w 1216399"/>
              <a:gd name="connsiteY45" fmla="*/ 1538394 h 1917026"/>
              <a:gd name="connsiteX46" fmla="*/ 946393 w 1216399"/>
              <a:gd name="connsiteY46" fmla="*/ 1555063 h 1917026"/>
              <a:gd name="connsiteX47" fmla="*/ 910674 w 1216399"/>
              <a:gd name="connsiteY47" fmla="*/ 1562206 h 1917026"/>
              <a:gd name="connsiteX48" fmla="*/ 910674 w 1216399"/>
              <a:gd name="connsiteY48" fmla="*/ 1626500 h 1917026"/>
              <a:gd name="connsiteX49" fmla="*/ 967824 w 1216399"/>
              <a:gd name="connsiteY49" fmla="*/ 1636025 h 1917026"/>
              <a:gd name="connsiteX50" fmla="*/ 1001162 w 1216399"/>
              <a:gd name="connsiteY50" fmla="*/ 1631263 h 1917026"/>
              <a:gd name="connsiteX51" fmla="*/ 1005922 w 1216399"/>
              <a:gd name="connsiteY51" fmla="*/ 1705082 h 1917026"/>
              <a:gd name="connsiteX52" fmla="*/ 982112 w 1216399"/>
              <a:gd name="connsiteY52" fmla="*/ 1726513 h 1917026"/>
              <a:gd name="connsiteX53" fmla="*/ 922581 w 1216399"/>
              <a:gd name="connsiteY53" fmla="*/ 1724133 h 1917026"/>
              <a:gd name="connsiteX54" fmla="*/ 870193 w 1216399"/>
              <a:gd name="connsiteY54" fmla="*/ 1733658 h 1917026"/>
              <a:gd name="connsiteX55" fmla="*/ 824949 w 1216399"/>
              <a:gd name="connsiteY55" fmla="*/ 1757471 h 1917026"/>
              <a:gd name="connsiteX56" fmla="*/ 779704 w 1216399"/>
              <a:gd name="connsiteY56" fmla="*/ 1764613 h 1917026"/>
              <a:gd name="connsiteX57" fmla="*/ 758274 w 1216399"/>
              <a:gd name="connsiteY57" fmla="*/ 1783665 h 1917026"/>
              <a:gd name="connsiteX58" fmla="*/ 751131 w 1216399"/>
              <a:gd name="connsiteY58" fmla="*/ 1828908 h 1917026"/>
              <a:gd name="connsiteX59" fmla="*/ 734462 w 1216399"/>
              <a:gd name="connsiteY59" fmla="*/ 1840815 h 1917026"/>
              <a:gd name="connsiteX60" fmla="*/ 689218 w 1216399"/>
              <a:gd name="connsiteY60" fmla="*/ 1890821 h 1917026"/>
              <a:gd name="connsiteX61" fmla="*/ 665406 w 1216399"/>
              <a:gd name="connsiteY61" fmla="*/ 1895582 h 1917026"/>
              <a:gd name="connsiteX62" fmla="*/ 617781 w 1216399"/>
              <a:gd name="connsiteY62" fmla="*/ 1917014 h 1917026"/>
              <a:gd name="connsiteX63" fmla="*/ 579681 w 1216399"/>
              <a:gd name="connsiteY63" fmla="*/ 1900345 h 1917026"/>
              <a:gd name="connsiteX64" fmla="*/ 563012 w 1216399"/>
              <a:gd name="connsiteY64" fmla="*/ 1871770 h 1917026"/>
              <a:gd name="connsiteX65" fmla="*/ 520149 w 1216399"/>
              <a:gd name="connsiteY65" fmla="*/ 1881296 h 1917026"/>
              <a:gd name="connsiteX66" fmla="*/ 512573 w 1216399"/>
              <a:gd name="connsiteY66" fmla="*/ 1875192 h 1917026"/>
              <a:gd name="connsiteX67" fmla="*/ 503481 w 1216399"/>
              <a:gd name="connsiteY67" fmla="*/ 1869389 h 1917026"/>
              <a:gd name="connsiteX68" fmla="*/ 522531 w 1216399"/>
              <a:gd name="connsiteY68" fmla="*/ 1762232 h 1917026"/>
              <a:gd name="connsiteX69" fmla="*/ 539199 w 1216399"/>
              <a:gd name="connsiteY69" fmla="*/ 1740801 h 1917026"/>
              <a:gd name="connsiteX70" fmla="*/ 529674 w 1216399"/>
              <a:gd name="connsiteY70" fmla="*/ 1695558 h 1917026"/>
              <a:gd name="connsiteX71" fmla="*/ 553487 w 1216399"/>
              <a:gd name="connsiteY71" fmla="*/ 1681270 h 1917026"/>
              <a:gd name="connsiteX72" fmla="*/ 534437 w 1216399"/>
              <a:gd name="connsiteY72" fmla="*/ 1666983 h 1917026"/>
              <a:gd name="connsiteX73" fmla="*/ 522531 w 1216399"/>
              <a:gd name="connsiteY73" fmla="*/ 1631265 h 1917026"/>
              <a:gd name="connsiteX74" fmla="*/ 513006 w 1216399"/>
              <a:gd name="connsiteY74" fmla="*/ 1586021 h 1917026"/>
              <a:gd name="connsiteX75" fmla="*/ 510624 w 1216399"/>
              <a:gd name="connsiteY75" fmla="*/ 1555063 h 1917026"/>
              <a:gd name="connsiteX76" fmla="*/ 460618 w 1216399"/>
              <a:gd name="connsiteY76" fmla="*/ 1557446 h 1917026"/>
              <a:gd name="connsiteX77" fmla="*/ 427282 w 1216399"/>
              <a:gd name="connsiteY77" fmla="*/ 1521727 h 1917026"/>
              <a:gd name="connsiteX78" fmla="*/ 382037 w 1216399"/>
              <a:gd name="connsiteY78" fmla="*/ 1505057 h 1917026"/>
              <a:gd name="connsiteX79" fmla="*/ 367749 w 1216399"/>
              <a:gd name="connsiteY79" fmla="*/ 1455052 h 1917026"/>
              <a:gd name="connsiteX80" fmla="*/ 365368 w 1216399"/>
              <a:gd name="connsiteY80" fmla="*/ 1433620 h 1917026"/>
              <a:gd name="connsiteX81" fmla="*/ 334413 w 1216399"/>
              <a:gd name="connsiteY81" fmla="*/ 1388377 h 1917026"/>
              <a:gd name="connsiteX82" fmla="*/ 291549 w 1216399"/>
              <a:gd name="connsiteY82" fmla="*/ 1364564 h 1917026"/>
              <a:gd name="connsiteX83" fmla="*/ 248688 w 1216399"/>
              <a:gd name="connsiteY83" fmla="*/ 1335990 h 1917026"/>
              <a:gd name="connsiteX84" fmla="*/ 215349 w 1216399"/>
              <a:gd name="connsiteY84" fmla="*/ 1326464 h 1917026"/>
              <a:gd name="connsiteX85" fmla="*/ 217731 w 1216399"/>
              <a:gd name="connsiteY85" fmla="*/ 1281218 h 1917026"/>
              <a:gd name="connsiteX86" fmla="*/ 174868 w 1216399"/>
              <a:gd name="connsiteY86" fmla="*/ 1295508 h 1917026"/>
              <a:gd name="connsiteX87" fmla="*/ 186775 w 1216399"/>
              <a:gd name="connsiteY87" fmla="*/ 1328846 h 1917026"/>
              <a:gd name="connsiteX88" fmla="*/ 179631 w 1216399"/>
              <a:gd name="connsiteY88" fmla="*/ 1345515 h 1917026"/>
              <a:gd name="connsiteX89" fmla="*/ 141531 w 1216399"/>
              <a:gd name="connsiteY89" fmla="*/ 1316940 h 1917026"/>
              <a:gd name="connsiteX90" fmla="*/ 98669 w 1216399"/>
              <a:gd name="connsiteY90" fmla="*/ 1314558 h 1917026"/>
              <a:gd name="connsiteX91" fmla="*/ 43899 w 1216399"/>
              <a:gd name="connsiteY91" fmla="*/ 1295508 h 1917026"/>
              <a:gd name="connsiteX92" fmla="*/ 10560 w 1216399"/>
              <a:gd name="connsiteY92" fmla="*/ 1293124 h 1917026"/>
              <a:gd name="connsiteX93" fmla="*/ 1037 w 1216399"/>
              <a:gd name="connsiteY93" fmla="*/ 1240740 h 1917026"/>
              <a:gd name="connsiteX94" fmla="*/ 34374 w 1216399"/>
              <a:gd name="connsiteY94" fmla="*/ 1152633 h 1917026"/>
              <a:gd name="connsiteX95" fmla="*/ 60568 w 1216399"/>
              <a:gd name="connsiteY95" fmla="*/ 1105008 h 1917026"/>
              <a:gd name="connsiteX96" fmla="*/ 81999 w 1216399"/>
              <a:gd name="connsiteY96" fmla="*/ 1057383 h 1917026"/>
              <a:gd name="connsiteX97" fmla="*/ 108194 w 1216399"/>
              <a:gd name="connsiteY97" fmla="*/ 1019283 h 1917026"/>
              <a:gd name="connsiteX98" fmla="*/ 146293 w 1216399"/>
              <a:gd name="connsiteY98" fmla="*/ 1009758 h 1917026"/>
              <a:gd name="connsiteX99" fmla="*/ 153438 w 1216399"/>
              <a:gd name="connsiteY99" fmla="*/ 974040 h 1917026"/>
              <a:gd name="connsiteX100" fmla="*/ 262975 w 1216399"/>
              <a:gd name="connsiteY100" fmla="*/ 854977 h 1917026"/>
              <a:gd name="connsiteX101" fmla="*/ 286787 w 1216399"/>
              <a:gd name="connsiteY101" fmla="*/ 716862 h 1917026"/>
              <a:gd name="connsiteX102" fmla="*/ 282025 w 1216399"/>
              <a:gd name="connsiteY102" fmla="*/ 635902 h 1917026"/>
              <a:gd name="connsiteX103" fmla="*/ 196300 w 1216399"/>
              <a:gd name="connsiteY103" fmla="*/ 623996 h 1917026"/>
              <a:gd name="connsiteX104" fmla="*/ 179632 w 1216399"/>
              <a:gd name="connsiteY104" fmla="*/ 543033 h 1917026"/>
              <a:gd name="connsiteX105" fmla="*/ 186775 w 1216399"/>
              <a:gd name="connsiteY105" fmla="*/ 476358 h 1917026"/>
              <a:gd name="connsiteX106" fmla="*/ 148675 w 1216399"/>
              <a:gd name="connsiteY106" fmla="*/ 438258 h 1917026"/>
              <a:gd name="connsiteX107" fmla="*/ 117719 w 1216399"/>
              <a:gd name="connsiteY107" fmla="*/ 338246 h 1917026"/>
              <a:gd name="connsiteX108" fmla="*/ 102097 w 1216399"/>
              <a:gd name="connsiteY108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72575 w 1216399"/>
              <a:gd name="connsiteY16" fmla="*/ 643045 h 1917026"/>
              <a:gd name="connsiteX17" fmla="*/ 848763 w 1216399"/>
              <a:gd name="connsiteY17" fmla="*/ 669239 h 1917026"/>
              <a:gd name="connsiteX18" fmla="*/ 872575 w 1216399"/>
              <a:gd name="connsiteY18" fmla="*/ 695432 h 1917026"/>
              <a:gd name="connsiteX19" fmla="*/ 872575 w 1216399"/>
              <a:gd name="connsiteY19" fmla="*/ 719245 h 1917026"/>
              <a:gd name="connsiteX20" fmla="*/ 829713 w 1216399"/>
              <a:gd name="connsiteY20" fmla="*/ 721626 h 1917026"/>
              <a:gd name="connsiteX21" fmla="*/ 817807 w 1216399"/>
              <a:gd name="connsiteY21" fmla="*/ 750201 h 1917026"/>
              <a:gd name="connsiteX22" fmla="*/ 829713 w 1216399"/>
              <a:gd name="connsiteY22" fmla="*/ 778776 h 1917026"/>
              <a:gd name="connsiteX23" fmla="*/ 822567 w 1216399"/>
              <a:gd name="connsiteY23" fmla="*/ 802587 h 1917026"/>
              <a:gd name="connsiteX24" fmla="*/ 836857 w 1216399"/>
              <a:gd name="connsiteY24" fmla="*/ 821640 h 1917026"/>
              <a:gd name="connsiteX25" fmla="*/ 870194 w 1216399"/>
              <a:gd name="connsiteY25" fmla="*/ 793065 h 1917026"/>
              <a:gd name="connsiteX26" fmla="*/ 903532 w 1216399"/>
              <a:gd name="connsiteY26" fmla="*/ 788302 h 1917026"/>
              <a:gd name="connsiteX27" fmla="*/ 901150 w 1216399"/>
              <a:gd name="connsiteY27" fmla="*/ 743057 h 1917026"/>
              <a:gd name="connsiteX28" fmla="*/ 958300 w 1216399"/>
              <a:gd name="connsiteY28" fmla="*/ 733533 h 1917026"/>
              <a:gd name="connsiteX29" fmla="*/ 974969 w 1216399"/>
              <a:gd name="connsiteY29" fmla="*/ 752582 h 1917026"/>
              <a:gd name="connsiteX30" fmla="*/ 984494 w 1216399"/>
              <a:gd name="connsiteY30" fmla="*/ 878790 h 1917026"/>
              <a:gd name="connsiteX31" fmla="*/ 1032119 w 1216399"/>
              <a:gd name="connsiteY31" fmla="*/ 959752 h 1917026"/>
              <a:gd name="connsiteX32" fmla="*/ 1072600 w 1216399"/>
              <a:gd name="connsiteY32" fmla="*/ 981183 h 1917026"/>
              <a:gd name="connsiteX33" fmla="*/ 1089269 w 1216399"/>
              <a:gd name="connsiteY33" fmla="*/ 1047858 h 1917026"/>
              <a:gd name="connsiteX34" fmla="*/ 1122607 w 1216399"/>
              <a:gd name="connsiteY34" fmla="*/ 1074052 h 1917026"/>
              <a:gd name="connsiteX35" fmla="*/ 1163088 w 1216399"/>
              <a:gd name="connsiteY35" fmla="*/ 1133583 h 1917026"/>
              <a:gd name="connsiteX36" fmla="*/ 1191663 w 1216399"/>
              <a:gd name="connsiteY36" fmla="*/ 1147871 h 1917026"/>
              <a:gd name="connsiteX37" fmla="*/ 1215943 w 1216399"/>
              <a:gd name="connsiteY37" fmla="*/ 1205830 h 1917026"/>
              <a:gd name="connsiteX38" fmla="*/ 1196425 w 1216399"/>
              <a:gd name="connsiteY38" fmla="*/ 1255027 h 1917026"/>
              <a:gd name="connsiteX39" fmla="*/ 1144037 w 1216399"/>
              <a:gd name="connsiteY39" fmla="*/ 1250263 h 1917026"/>
              <a:gd name="connsiteX40" fmla="*/ 1124987 w 1216399"/>
              <a:gd name="connsiteY40" fmla="*/ 1295506 h 1917026"/>
              <a:gd name="connsiteX41" fmla="*/ 1048787 w 1216399"/>
              <a:gd name="connsiteY41" fmla="*/ 1328844 h 1917026"/>
              <a:gd name="connsiteX42" fmla="*/ 1020212 w 1216399"/>
              <a:gd name="connsiteY42" fmla="*/ 1388375 h 1917026"/>
              <a:gd name="connsiteX43" fmla="*/ 1036881 w 1216399"/>
              <a:gd name="connsiteY43" fmla="*/ 1436000 h 1917026"/>
              <a:gd name="connsiteX44" fmla="*/ 1017832 w 1216399"/>
              <a:gd name="connsiteY44" fmla="*/ 1476483 h 1917026"/>
              <a:gd name="connsiteX45" fmla="*/ 984493 w 1216399"/>
              <a:gd name="connsiteY45" fmla="*/ 1474100 h 1917026"/>
              <a:gd name="connsiteX46" fmla="*/ 982112 w 1216399"/>
              <a:gd name="connsiteY46" fmla="*/ 1538394 h 1917026"/>
              <a:gd name="connsiteX47" fmla="*/ 946393 w 1216399"/>
              <a:gd name="connsiteY47" fmla="*/ 1555063 h 1917026"/>
              <a:gd name="connsiteX48" fmla="*/ 910674 w 1216399"/>
              <a:gd name="connsiteY48" fmla="*/ 1562206 h 1917026"/>
              <a:gd name="connsiteX49" fmla="*/ 910674 w 1216399"/>
              <a:gd name="connsiteY49" fmla="*/ 1626500 h 1917026"/>
              <a:gd name="connsiteX50" fmla="*/ 967824 w 1216399"/>
              <a:gd name="connsiteY50" fmla="*/ 1636025 h 1917026"/>
              <a:gd name="connsiteX51" fmla="*/ 1001162 w 1216399"/>
              <a:gd name="connsiteY51" fmla="*/ 1631263 h 1917026"/>
              <a:gd name="connsiteX52" fmla="*/ 1005922 w 1216399"/>
              <a:gd name="connsiteY52" fmla="*/ 1705082 h 1917026"/>
              <a:gd name="connsiteX53" fmla="*/ 982112 w 1216399"/>
              <a:gd name="connsiteY53" fmla="*/ 1726513 h 1917026"/>
              <a:gd name="connsiteX54" fmla="*/ 922581 w 1216399"/>
              <a:gd name="connsiteY54" fmla="*/ 1724133 h 1917026"/>
              <a:gd name="connsiteX55" fmla="*/ 870193 w 1216399"/>
              <a:gd name="connsiteY55" fmla="*/ 1733658 h 1917026"/>
              <a:gd name="connsiteX56" fmla="*/ 824949 w 1216399"/>
              <a:gd name="connsiteY56" fmla="*/ 1757471 h 1917026"/>
              <a:gd name="connsiteX57" fmla="*/ 779704 w 1216399"/>
              <a:gd name="connsiteY57" fmla="*/ 1764613 h 1917026"/>
              <a:gd name="connsiteX58" fmla="*/ 758274 w 1216399"/>
              <a:gd name="connsiteY58" fmla="*/ 1783665 h 1917026"/>
              <a:gd name="connsiteX59" fmla="*/ 751131 w 1216399"/>
              <a:gd name="connsiteY59" fmla="*/ 1828908 h 1917026"/>
              <a:gd name="connsiteX60" fmla="*/ 734462 w 1216399"/>
              <a:gd name="connsiteY60" fmla="*/ 1840815 h 1917026"/>
              <a:gd name="connsiteX61" fmla="*/ 689218 w 1216399"/>
              <a:gd name="connsiteY61" fmla="*/ 1890821 h 1917026"/>
              <a:gd name="connsiteX62" fmla="*/ 665406 w 1216399"/>
              <a:gd name="connsiteY62" fmla="*/ 1895582 h 1917026"/>
              <a:gd name="connsiteX63" fmla="*/ 617781 w 1216399"/>
              <a:gd name="connsiteY63" fmla="*/ 1917014 h 1917026"/>
              <a:gd name="connsiteX64" fmla="*/ 579681 w 1216399"/>
              <a:gd name="connsiteY64" fmla="*/ 1900345 h 1917026"/>
              <a:gd name="connsiteX65" fmla="*/ 563012 w 1216399"/>
              <a:gd name="connsiteY65" fmla="*/ 1871770 h 1917026"/>
              <a:gd name="connsiteX66" fmla="*/ 520149 w 1216399"/>
              <a:gd name="connsiteY66" fmla="*/ 1881296 h 1917026"/>
              <a:gd name="connsiteX67" fmla="*/ 512573 w 1216399"/>
              <a:gd name="connsiteY67" fmla="*/ 1875192 h 1917026"/>
              <a:gd name="connsiteX68" fmla="*/ 503481 w 1216399"/>
              <a:gd name="connsiteY68" fmla="*/ 1869389 h 1917026"/>
              <a:gd name="connsiteX69" fmla="*/ 522531 w 1216399"/>
              <a:gd name="connsiteY69" fmla="*/ 1762232 h 1917026"/>
              <a:gd name="connsiteX70" fmla="*/ 539199 w 1216399"/>
              <a:gd name="connsiteY70" fmla="*/ 1740801 h 1917026"/>
              <a:gd name="connsiteX71" fmla="*/ 529674 w 1216399"/>
              <a:gd name="connsiteY71" fmla="*/ 1695558 h 1917026"/>
              <a:gd name="connsiteX72" fmla="*/ 553487 w 1216399"/>
              <a:gd name="connsiteY72" fmla="*/ 1681270 h 1917026"/>
              <a:gd name="connsiteX73" fmla="*/ 534437 w 1216399"/>
              <a:gd name="connsiteY73" fmla="*/ 1666983 h 1917026"/>
              <a:gd name="connsiteX74" fmla="*/ 522531 w 1216399"/>
              <a:gd name="connsiteY74" fmla="*/ 1631265 h 1917026"/>
              <a:gd name="connsiteX75" fmla="*/ 513006 w 1216399"/>
              <a:gd name="connsiteY75" fmla="*/ 1586021 h 1917026"/>
              <a:gd name="connsiteX76" fmla="*/ 510624 w 1216399"/>
              <a:gd name="connsiteY76" fmla="*/ 1555063 h 1917026"/>
              <a:gd name="connsiteX77" fmla="*/ 460618 w 1216399"/>
              <a:gd name="connsiteY77" fmla="*/ 1557446 h 1917026"/>
              <a:gd name="connsiteX78" fmla="*/ 427282 w 1216399"/>
              <a:gd name="connsiteY78" fmla="*/ 1521727 h 1917026"/>
              <a:gd name="connsiteX79" fmla="*/ 382037 w 1216399"/>
              <a:gd name="connsiteY79" fmla="*/ 1505057 h 1917026"/>
              <a:gd name="connsiteX80" fmla="*/ 367749 w 1216399"/>
              <a:gd name="connsiteY80" fmla="*/ 1455052 h 1917026"/>
              <a:gd name="connsiteX81" fmla="*/ 365368 w 1216399"/>
              <a:gd name="connsiteY81" fmla="*/ 1433620 h 1917026"/>
              <a:gd name="connsiteX82" fmla="*/ 334413 w 1216399"/>
              <a:gd name="connsiteY82" fmla="*/ 1388377 h 1917026"/>
              <a:gd name="connsiteX83" fmla="*/ 291549 w 1216399"/>
              <a:gd name="connsiteY83" fmla="*/ 1364564 h 1917026"/>
              <a:gd name="connsiteX84" fmla="*/ 248688 w 1216399"/>
              <a:gd name="connsiteY84" fmla="*/ 1335990 h 1917026"/>
              <a:gd name="connsiteX85" fmla="*/ 215349 w 1216399"/>
              <a:gd name="connsiteY85" fmla="*/ 1326464 h 1917026"/>
              <a:gd name="connsiteX86" fmla="*/ 217731 w 1216399"/>
              <a:gd name="connsiteY86" fmla="*/ 1281218 h 1917026"/>
              <a:gd name="connsiteX87" fmla="*/ 174868 w 1216399"/>
              <a:gd name="connsiteY87" fmla="*/ 1295508 h 1917026"/>
              <a:gd name="connsiteX88" fmla="*/ 186775 w 1216399"/>
              <a:gd name="connsiteY88" fmla="*/ 1328846 h 1917026"/>
              <a:gd name="connsiteX89" fmla="*/ 179631 w 1216399"/>
              <a:gd name="connsiteY89" fmla="*/ 1345515 h 1917026"/>
              <a:gd name="connsiteX90" fmla="*/ 141531 w 1216399"/>
              <a:gd name="connsiteY90" fmla="*/ 1316940 h 1917026"/>
              <a:gd name="connsiteX91" fmla="*/ 98669 w 1216399"/>
              <a:gd name="connsiteY91" fmla="*/ 1314558 h 1917026"/>
              <a:gd name="connsiteX92" fmla="*/ 43899 w 1216399"/>
              <a:gd name="connsiteY92" fmla="*/ 1295508 h 1917026"/>
              <a:gd name="connsiteX93" fmla="*/ 10560 w 1216399"/>
              <a:gd name="connsiteY93" fmla="*/ 1293124 h 1917026"/>
              <a:gd name="connsiteX94" fmla="*/ 1037 w 1216399"/>
              <a:gd name="connsiteY94" fmla="*/ 1240740 h 1917026"/>
              <a:gd name="connsiteX95" fmla="*/ 34374 w 1216399"/>
              <a:gd name="connsiteY95" fmla="*/ 1152633 h 1917026"/>
              <a:gd name="connsiteX96" fmla="*/ 60568 w 1216399"/>
              <a:gd name="connsiteY96" fmla="*/ 1105008 h 1917026"/>
              <a:gd name="connsiteX97" fmla="*/ 81999 w 1216399"/>
              <a:gd name="connsiteY97" fmla="*/ 1057383 h 1917026"/>
              <a:gd name="connsiteX98" fmla="*/ 108194 w 1216399"/>
              <a:gd name="connsiteY98" fmla="*/ 1019283 h 1917026"/>
              <a:gd name="connsiteX99" fmla="*/ 146293 w 1216399"/>
              <a:gd name="connsiteY99" fmla="*/ 1009758 h 1917026"/>
              <a:gd name="connsiteX100" fmla="*/ 153438 w 1216399"/>
              <a:gd name="connsiteY100" fmla="*/ 974040 h 1917026"/>
              <a:gd name="connsiteX101" fmla="*/ 262975 w 1216399"/>
              <a:gd name="connsiteY101" fmla="*/ 854977 h 1917026"/>
              <a:gd name="connsiteX102" fmla="*/ 286787 w 1216399"/>
              <a:gd name="connsiteY102" fmla="*/ 716862 h 1917026"/>
              <a:gd name="connsiteX103" fmla="*/ 282025 w 1216399"/>
              <a:gd name="connsiteY103" fmla="*/ 635902 h 1917026"/>
              <a:gd name="connsiteX104" fmla="*/ 196300 w 1216399"/>
              <a:gd name="connsiteY104" fmla="*/ 623996 h 1917026"/>
              <a:gd name="connsiteX105" fmla="*/ 179632 w 1216399"/>
              <a:gd name="connsiteY105" fmla="*/ 543033 h 1917026"/>
              <a:gd name="connsiteX106" fmla="*/ 186775 w 1216399"/>
              <a:gd name="connsiteY106" fmla="*/ 476358 h 1917026"/>
              <a:gd name="connsiteX107" fmla="*/ 148675 w 1216399"/>
              <a:gd name="connsiteY107" fmla="*/ 438258 h 1917026"/>
              <a:gd name="connsiteX108" fmla="*/ 117719 w 1216399"/>
              <a:gd name="connsiteY108" fmla="*/ 338246 h 1917026"/>
              <a:gd name="connsiteX109" fmla="*/ 102097 w 1216399"/>
              <a:gd name="connsiteY109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591588 w 1216399"/>
              <a:gd name="connsiteY10" fmla="*/ 802589 h 1917026"/>
              <a:gd name="connsiteX11" fmla="*/ 615400 w 1216399"/>
              <a:gd name="connsiteY11" fmla="*/ 785920 h 1917026"/>
              <a:gd name="connsiteX12" fmla="*/ 734463 w 1216399"/>
              <a:gd name="connsiteY12" fmla="*/ 709721 h 1917026"/>
              <a:gd name="connsiteX13" fmla="*/ 791613 w 1216399"/>
              <a:gd name="connsiteY13" fmla="*/ 685907 h 1917026"/>
              <a:gd name="connsiteX14" fmla="*/ 817807 w 1216399"/>
              <a:gd name="connsiteY14" fmla="*/ 640664 h 1917026"/>
              <a:gd name="connsiteX15" fmla="*/ 841618 w 1216399"/>
              <a:gd name="connsiteY15" fmla="*/ 623993 h 1917026"/>
              <a:gd name="connsiteX16" fmla="*/ 867813 w 1216399"/>
              <a:gd name="connsiteY16" fmla="*/ 623995 h 1917026"/>
              <a:gd name="connsiteX17" fmla="*/ 872575 w 1216399"/>
              <a:gd name="connsiteY17" fmla="*/ 643045 h 1917026"/>
              <a:gd name="connsiteX18" fmla="*/ 848763 w 1216399"/>
              <a:gd name="connsiteY18" fmla="*/ 669239 h 1917026"/>
              <a:gd name="connsiteX19" fmla="*/ 872575 w 1216399"/>
              <a:gd name="connsiteY19" fmla="*/ 695432 h 1917026"/>
              <a:gd name="connsiteX20" fmla="*/ 872575 w 1216399"/>
              <a:gd name="connsiteY20" fmla="*/ 719245 h 1917026"/>
              <a:gd name="connsiteX21" fmla="*/ 829713 w 1216399"/>
              <a:gd name="connsiteY21" fmla="*/ 721626 h 1917026"/>
              <a:gd name="connsiteX22" fmla="*/ 817807 w 1216399"/>
              <a:gd name="connsiteY22" fmla="*/ 750201 h 1917026"/>
              <a:gd name="connsiteX23" fmla="*/ 829713 w 1216399"/>
              <a:gd name="connsiteY23" fmla="*/ 778776 h 1917026"/>
              <a:gd name="connsiteX24" fmla="*/ 822567 w 1216399"/>
              <a:gd name="connsiteY24" fmla="*/ 802587 h 1917026"/>
              <a:gd name="connsiteX25" fmla="*/ 836857 w 1216399"/>
              <a:gd name="connsiteY25" fmla="*/ 821640 h 1917026"/>
              <a:gd name="connsiteX26" fmla="*/ 870194 w 1216399"/>
              <a:gd name="connsiteY26" fmla="*/ 793065 h 1917026"/>
              <a:gd name="connsiteX27" fmla="*/ 903532 w 1216399"/>
              <a:gd name="connsiteY27" fmla="*/ 788302 h 1917026"/>
              <a:gd name="connsiteX28" fmla="*/ 901150 w 1216399"/>
              <a:gd name="connsiteY28" fmla="*/ 743057 h 1917026"/>
              <a:gd name="connsiteX29" fmla="*/ 958300 w 1216399"/>
              <a:gd name="connsiteY29" fmla="*/ 733533 h 1917026"/>
              <a:gd name="connsiteX30" fmla="*/ 974969 w 1216399"/>
              <a:gd name="connsiteY30" fmla="*/ 752582 h 1917026"/>
              <a:gd name="connsiteX31" fmla="*/ 984494 w 1216399"/>
              <a:gd name="connsiteY31" fmla="*/ 878790 h 1917026"/>
              <a:gd name="connsiteX32" fmla="*/ 1032119 w 1216399"/>
              <a:gd name="connsiteY32" fmla="*/ 959752 h 1917026"/>
              <a:gd name="connsiteX33" fmla="*/ 1072600 w 1216399"/>
              <a:gd name="connsiteY33" fmla="*/ 981183 h 1917026"/>
              <a:gd name="connsiteX34" fmla="*/ 1089269 w 1216399"/>
              <a:gd name="connsiteY34" fmla="*/ 1047858 h 1917026"/>
              <a:gd name="connsiteX35" fmla="*/ 1122607 w 1216399"/>
              <a:gd name="connsiteY35" fmla="*/ 1074052 h 1917026"/>
              <a:gd name="connsiteX36" fmla="*/ 1163088 w 1216399"/>
              <a:gd name="connsiteY36" fmla="*/ 1133583 h 1917026"/>
              <a:gd name="connsiteX37" fmla="*/ 1191663 w 1216399"/>
              <a:gd name="connsiteY37" fmla="*/ 1147871 h 1917026"/>
              <a:gd name="connsiteX38" fmla="*/ 1215943 w 1216399"/>
              <a:gd name="connsiteY38" fmla="*/ 1205830 h 1917026"/>
              <a:gd name="connsiteX39" fmla="*/ 1196425 w 1216399"/>
              <a:gd name="connsiteY39" fmla="*/ 1255027 h 1917026"/>
              <a:gd name="connsiteX40" fmla="*/ 1144037 w 1216399"/>
              <a:gd name="connsiteY40" fmla="*/ 1250263 h 1917026"/>
              <a:gd name="connsiteX41" fmla="*/ 1124987 w 1216399"/>
              <a:gd name="connsiteY41" fmla="*/ 1295506 h 1917026"/>
              <a:gd name="connsiteX42" fmla="*/ 1048787 w 1216399"/>
              <a:gd name="connsiteY42" fmla="*/ 1328844 h 1917026"/>
              <a:gd name="connsiteX43" fmla="*/ 1020212 w 1216399"/>
              <a:gd name="connsiteY43" fmla="*/ 1388375 h 1917026"/>
              <a:gd name="connsiteX44" fmla="*/ 1036881 w 1216399"/>
              <a:gd name="connsiteY44" fmla="*/ 1436000 h 1917026"/>
              <a:gd name="connsiteX45" fmla="*/ 1017832 w 1216399"/>
              <a:gd name="connsiteY45" fmla="*/ 1476483 h 1917026"/>
              <a:gd name="connsiteX46" fmla="*/ 984493 w 1216399"/>
              <a:gd name="connsiteY46" fmla="*/ 1474100 h 1917026"/>
              <a:gd name="connsiteX47" fmla="*/ 982112 w 1216399"/>
              <a:gd name="connsiteY47" fmla="*/ 1538394 h 1917026"/>
              <a:gd name="connsiteX48" fmla="*/ 946393 w 1216399"/>
              <a:gd name="connsiteY48" fmla="*/ 1555063 h 1917026"/>
              <a:gd name="connsiteX49" fmla="*/ 910674 w 1216399"/>
              <a:gd name="connsiteY49" fmla="*/ 1562206 h 1917026"/>
              <a:gd name="connsiteX50" fmla="*/ 910674 w 1216399"/>
              <a:gd name="connsiteY50" fmla="*/ 1626500 h 1917026"/>
              <a:gd name="connsiteX51" fmla="*/ 967824 w 1216399"/>
              <a:gd name="connsiteY51" fmla="*/ 1636025 h 1917026"/>
              <a:gd name="connsiteX52" fmla="*/ 1001162 w 1216399"/>
              <a:gd name="connsiteY52" fmla="*/ 1631263 h 1917026"/>
              <a:gd name="connsiteX53" fmla="*/ 1005922 w 1216399"/>
              <a:gd name="connsiteY53" fmla="*/ 1705082 h 1917026"/>
              <a:gd name="connsiteX54" fmla="*/ 982112 w 1216399"/>
              <a:gd name="connsiteY54" fmla="*/ 1726513 h 1917026"/>
              <a:gd name="connsiteX55" fmla="*/ 922581 w 1216399"/>
              <a:gd name="connsiteY55" fmla="*/ 1724133 h 1917026"/>
              <a:gd name="connsiteX56" fmla="*/ 870193 w 1216399"/>
              <a:gd name="connsiteY56" fmla="*/ 1733658 h 1917026"/>
              <a:gd name="connsiteX57" fmla="*/ 824949 w 1216399"/>
              <a:gd name="connsiteY57" fmla="*/ 1757471 h 1917026"/>
              <a:gd name="connsiteX58" fmla="*/ 779704 w 1216399"/>
              <a:gd name="connsiteY58" fmla="*/ 1764613 h 1917026"/>
              <a:gd name="connsiteX59" fmla="*/ 758274 w 1216399"/>
              <a:gd name="connsiteY59" fmla="*/ 1783665 h 1917026"/>
              <a:gd name="connsiteX60" fmla="*/ 751131 w 1216399"/>
              <a:gd name="connsiteY60" fmla="*/ 1828908 h 1917026"/>
              <a:gd name="connsiteX61" fmla="*/ 734462 w 1216399"/>
              <a:gd name="connsiteY61" fmla="*/ 1840815 h 1917026"/>
              <a:gd name="connsiteX62" fmla="*/ 689218 w 1216399"/>
              <a:gd name="connsiteY62" fmla="*/ 1890821 h 1917026"/>
              <a:gd name="connsiteX63" fmla="*/ 665406 w 1216399"/>
              <a:gd name="connsiteY63" fmla="*/ 1895582 h 1917026"/>
              <a:gd name="connsiteX64" fmla="*/ 617781 w 1216399"/>
              <a:gd name="connsiteY64" fmla="*/ 1917014 h 1917026"/>
              <a:gd name="connsiteX65" fmla="*/ 579681 w 1216399"/>
              <a:gd name="connsiteY65" fmla="*/ 1900345 h 1917026"/>
              <a:gd name="connsiteX66" fmla="*/ 563012 w 1216399"/>
              <a:gd name="connsiteY66" fmla="*/ 1871770 h 1917026"/>
              <a:gd name="connsiteX67" fmla="*/ 520149 w 1216399"/>
              <a:gd name="connsiteY67" fmla="*/ 1881296 h 1917026"/>
              <a:gd name="connsiteX68" fmla="*/ 512573 w 1216399"/>
              <a:gd name="connsiteY68" fmla="*/ 1875192 h 1917026"/>
              <a:gd name="connsiteX69" fmla="*/ 503481 w 1216399"/>
              <a:gd name="connsiteY69" fmla="*/ 1869389 h 1917026"/>
              <a:gd name="connsiteX70" fmla="*/ 522531 w 1216399"/>
              <a:gd name="connsiteY70" fmla="*/ 1762232 h 1917026"/>
              <a:gd name="connsiteX71" fmla="*/ 539199 w 1216399"/>
              <a:gd name="connsiteY71" fmla="*/ 1740801 h 1917026"/>
              <a:gd name="connsiteX72" fmla="*/ 529674 w 1216399"/>
              <a:gd name="connsiteY72" fmla="*/ 1695558 h 1917026"/>
              <a:gd name="connsiteX73" fmla="*/ 553487 w 1216399"/>
              <a:gd name="connsiteY73" fmla="*/ 1681270 h 1917026"/>
              <a:gd name="connsiteX74" fmla="*/ 534437 w 1216399"/>
              <a:gd name="connsiteY74" fmla="*/ 1666983 h 1917026"/>
              <a:gd name="connsiteX75" fmla="*/ 522531 w 1216399"/>
              <a:gd name="connsiteY75" fmla="*/ 1631265 h 1917026"/>
              <a:gd name="connsiteX76" fmla="*/ 513006 w 1216399"/>
              <a:gd name="connsiteY76" fmla="*/ 1586021 h 1917026"/>
              <a:gd name="connsiteX77" fmla="*/ 510624 w 1216399"/>
              <a:gd name="connsiteY77" fmla="*/ 1555063 h 1917026"/>
              <a:gd name="connsiteX78" fmla="*/ 460618 w 1216399"/>
              <a:gd name="connsiteY78" fmla="*/ 1557446 h 1917026"/>
              <a:gd name="connsiteX79" fmla="*/ 427282 w 1216399"/>
              <a:gd name="connsiteY79" fmla="*/ 1521727 h 1917026"/>
              <a:gd name="connsiteX80" fmla="*/ 382037 w 1216399"/>
              <a:gd name="connsiteY80" fmla="*/ 1505057 h 1917026"/>
              <a:gd name="connsiteX81" fmla="*/ 367749 w 1216399"/>
              <a:gd name="connsiteY81" fmla="*/ 1455052 h 1917026"/>
              <a:gd name="connsiteX82" fmla="*/ 365368 w 1216399"/>
              <a:gd name="connsiteY82" fmla="*/ 1433620 h 1917026"/>
              <a:gd name="connsiteX83" fmla="*/ 334413 w 1216399"/>
              <a:gd name="connsiteY83" fmla="*/ 1388377 h 1917026"/>
              <a:gd name="connsiteX84" fmla="*/ 291549 w 1216399"/>
              <a:gd name="connsiteY84" fmla="*/ 1364564 h 1917026"/>
              <a:gd name="connsiteX85" fmla="*/ 248688 w 1216399"/>
              <a:gd name="connsiteY85" fmla="*/ 1335990 h 1917026"/>
              <a:gd name="connsiteX86" fmla="*/ 215349 w 1216399"/>
              <a:gd name="connsiteY86" fmla="*/ 1326464 h 1917026"/>
              <a:gd name="connsiteX87" fmla="*/ 217731 w 1216399"/>
              <a:gd name="connsiteY87" fmla="*/ 1281218 h 1917026"/>
              <a:gd name="connsiteX88" fmla="*/ 174868 w 1216399"/>
              <a:gd name="connsiteY88" fmla="*/ 1295508 h 1917026"/>
              <a:gd name="connsiteX89" fmla="*/ 186775 w 1216399"/>
              <a:gd name="connsiteY89" fmla="*/ 1328846 h 1917026"/>
              <a:gd name="connsiteX90" fmla="*/ 179631 w 1216399"/>
              <a:gd name="connsiteY90" fmla="*/ 1345515 h 1917026"/>
              <a:gd name="connsiteX91" fmla="*/ 141531 w 1216399"/>
              <a:gd name="connsiteY91" fmla="*/ 1316940 h 1917026"/>
              <a:gd name="connsiteX92" fmla="*/ 98669 w 1216399"/>
              <a:gd name="connsiteY92" fmla="*/ 1314558 h 1917026"/>
              <a:gd name="connsiteX93" fmla="*/ 43899 w 1216399"/>
              <a:gd name="connsiteY93" fmla="*/ 1295508 h 1917026"/>
              <a:gd name="connsiteX94" fmla="*/ 10560 w 1216399"/>
              <a:gd name="connsiteY94" fmla="*/ 1293124 h 1917026"/>
              <a:gd name="connsiteX95" fmla="*/ 1037 w 1216399"/>
              <a:gd name="connsiteY95" fmla="*/ 1240740 h 1917026"/>
              <a:gd name="connsiteX96" fmla="*/ 34374 w 1216399"/>
              <a:gd name="connsiteY96" fmla="*/ 1152633 h 1917026"/>
              <a:gd name="connsiteX97" fmla="*/ 60568 w 1216399"/>
              <a:gd name="connsiteY97" fmla="*/ 1105008 h 1917026"/>
              <a:gd name="connsiteX98" fmla="*/ 81999 w 1216399"/>
              <a:gd name="connsiteY98" fmla="*/ 1057383 h 1917026"/>
              <a:gd name="connsiteX99" fmla="*/ 108194 w 1216399"/>
              <a:gd name="connsiteY99" fmla="*/ 1019283 h 1917026"/>
              <a:gd name="connsiteX100" fmla="*/ 146293 w 1216399"/>
              <a:gd name="connsiteY100" fmla="*/ 1009758 h 1917026"/>
              <a:gd name="connsiteX101" fmla="*/ 153438 w 1216399"/>
              <a:gd name="connsiteY101" fmla="*/ 974040 h 1917026"/>
              <a:gd name="connsiteX102" fmla="*/ 262975 w 1216399"/>
              <a:gd name="connsiteY102" fmla="*/ 854977 h 1917026"/>
              <a:gd name="connsiteX103" fmla="*/ 286787 w 1216399"/>
              <a:gd name="connsiteY103" fmla="*/ 716862 h 1917026"/>
              <a:gd name="connsiteX104" fmla="*/ 282025 w 1216399"/>
              <a:gd name="connsiteY104" fmla="*/ 635902 h 1917026"/>
              <a:gd name="connsiteX105" fmla="*/ 196300 w 1216399"/>
              <a:gd name="connsiteY105" fmla="*/ 623996 h 1917026"/>
              <a:gd name="connsiteX106" fmla="*/ 179632 w 1216399"/>
              <a:gd name="connsiteY106" fmla="*/ 543033 h 1917026"/>
              <a:gd name="connsiteX107" fmla="*/ 186775 w 1216399"/>
              <a:gd name="connsiteY107" fmla="*/ 476358 h 1917026"/>
              <a:gd name="connsiteX108" fmla="*/ 148675 w 1216399"/>
              <a:gd name="connsiteY108" fmla="*/ 438258 h 1917026"/>
              <a:gd name="connsiteX109" fmla="*/ 117719 w 1216399"/>
              <a:gd name="connsiteY109" fmla="*/ 338246 h 1917026"/>
              <a:gd name="connsiteX110" fmla="*/ 102097 w 1216399"/>
              <a:gd name="connsiteY110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734463 w 1216399"/>
              <a:gd name="connsiteY13" fmla="*/ 709721 h 1917026"/>
              <a:gd name="connsiteX14" fmla="*/ 791613 w 1216399"/>
              <a:gd name="connsiteY14" fmla="*/ 685907 h 1917026"/>
              <a:gd name="connsiteX15" fmla="*/ 817807 w 1216399"/>
              <a:gd name="connsiteY15" fmla="*/ 640664 h 1917026"/>
              <a:gd name="connsiteX16" fmla="*/ 841618 w 1216399"/>
              <a:gd name="connsiteY16" fmla="*/ 623993 h 1917026"/>
              <a:gd name="connsiteX17" fmla="*/ 867813 w 1216399"/>
              <a:gd name="connsiteY17" fmla="*/ 623995 h 1917026"/>
              <a:gd name="connsiteX18" fmla="*/ 872575 w 1216399"/>
              <a:gd name="connsiteY18" fmla="*/ 643045 h 1917026"/>
              <a:gd name="connsiteX19" fmla="*/ 848763 w 1216399"/>
              <a:gd name="connsiteY19" fmla="*/ 669239 h 1917026"/>
              <a:gd name="connsiteX20" fmla="*/ 872575 w 1216399"/>
              <a:gd name="connsiteY20" fmla="*/ 695432 h 1917026"/>
              <a:gd name="connsiteX21" fmla="*/ 872575 w 1216399"/>
              <a:gd name="connsiteY21" fmla="*/ 719245 h 1917026"/>
              <a:gd name="connsiteX22" fmla="*/ 829713 w 1216399"/>
              <a:gd name="connsiteY22" fmla="*/ 721626 h 1917026"/>
              <a:gd name="connsiteX23" fmla="*/ 817807 w 1216399"/>
              <a:gd name="connsiteY23" fmla="*/ 750201 h 1917026"/>
              <a:gd name="connsiteX24" fmla="*/ 829713 w 1216399"/>
              <a:gd name="connsiteY24" fmla="*/ 778776 h 1917026"/>
              <a:gd name="connsiteX25" fmla="*/ 822567 w 1216399"/>
              <a:gd name="connsiteY25" fmla="*/ 802587 h 1917026"/>
              <a:gd name="connsiteX26" fmla="*/ 836857 w 1216399"/>
              <a:gd name="connsiteY26" fmla="*/ 821640 h 1917026"/>
              <a:gd name="connsiteX27" fmla="*/ 870194 w 1216399"/>
              <a:gd name="connsiteY27" fmla="*/ 793065 h 1917026"/>
              <a:gd name="connsiteX28" fmla="*/ 903532 w 1216399"/>
              <a:gd name="connsiteY28" fmla="*/ 788302 h 1917026"/>
              <a:gd name="connsiteX29" fmla="*/ 901150 w 1216399"/>
              <a:gd name="connsiteY29" fmla="*/ 743057 h 1917026"/>
              <a:gd name="connsiteX30" fmla="*/ 958300 w 1216399"/>
              <a:gd name="connsiteY30" fmla="*/ 733533 h 1917026"/>
              <a:gd name="connsiteX31" fmla="*/ 974969 w 1216399"/>
              <a:gd name="connsiteY31" fmla="*/ 752582 h 1917026"/>
              <a:gd name="connsiteX32" fmla="*/ 984494 w 1216399"/>
              <a:gd name="connsiteY32" fmla="*/ 878790 h 1917026"/>
              <a:gd name="connsiteX33" fmla="*/ 1032119 w 1216399"/>
              <a:gd name="connsiteY33" fmla="*/ 959752 h 1917026"/>
              <a:gd name="connsiteX34" fmla="*/ 1072600 w 1216399"/>
              <a:gd name="connsiteY34" fmla="*/ 981183 h 1917026"/>
              <a:gd name="connsiteX35" fmla="*/ 1089269 w 1216399"/>
              <a:gd name="connsiteY35" fmla="*/ 1047858 h 1917026"/>
              <a:gd name="connsiteX36" fmla="*/ 1122607 w 1216399"/>
              <a:gd name="connsiteY36" fmla="*/ 1074052 h 1917026"/>
              <a:gd name="connsiteX37" fmla="*/ 1163088 w 1216399"/>
              <a:gd name="connsiteY37" fmla="*/ 1133583 h 1917026"/>
              <a:gd name="connsiteX38" fmla="*/ 1191663 w 1216399"/>
              <a:gd name="connsiteY38" fmla="*/ 1147871 h 1917026"/>
              <a:gd name="connsiteX39" fmla="*/ 1215943 w 1216399"/>
              <a:gd name="connsiteY39" fmla="*/ 1205830 h 1917026"/>
              <a:gd name="connsiteX40" fmla="*/ 1196425 w 1216399"/>
              <a:gd name="connsiteY40" fmla="*/ 1255027 h 1917026"/>
              <a:gd name="connsiteX41" fmla="*/ 1144037 w 1216399"/>
              <a:gd name="connsiteY41" fmla="*/ 1250263 h 1917026"/>
              <a:gd name="connsiteX42" fmla="*/ 1124987 w 1216399"/>
              <a:gd name="connsiteY42" fmla="*/ 1295506 h 1917026"/>
              <a:gd name="connsiteX43" fmla="*/ 1048787 w 1216399"/>
              <a:gd name="connsiteY43" fmla="*/ 1328844 h 1917026"/>
              <a:gd name="connsiteX44" fmla="*/ 1020212 w 1216399"/>
              <a:gd name="connsiteY44" fmla="*/ 1388375 h 1917026"/>
              <a:gd name="connsiteX45" fmla="*/ 1036881 w 1216399"/>
              <a:gd name="connsiteY45" fmla="*/ 1436000 h 1917026"/>
              <a:gd name="connsiteX46" fmla="*/ 1017832 w 1216399"/>
              <a:gd name="connsiteY46" fmla="*/ 1476483 h 1917026"/>
              <a:gd name="connsiteX47" fmla="*/ 984493 w 1216399"/>
              <a:gd name="connsiteY47" fmla="*/ 1474100 h 1917026"/>
              <a:gd name="connsiteX48" fmla="*/ 982112 w 1216399"/>
              <a:gd name="connsiteY48" fmla="*/ 1538394 h 1917026"/>
              <a:gd name="connsiteX49" fmla="*/ 946393 w 1216399"/>
              <a:gd name="connsiteY49" fmla="*/ 1555063 h 1917026"/>
              <a:gd name="connsiteX50" fmla="*/ 910674 w 1216399"/>
              <a:gd name="connsiteY50" fmla="*/ 1562206 h 1917026"/>
              <a:gd name="connsiteX51" fmla="*/ 910674 w 1216399"/>
              <a:gd name="connsiteY51" fmla="*/ 1626500 h 1917026"/>
              <a:gd name="connsiteX52" fmla="*/ 967824 w 1216399"/>
              <a:gd name="connsiteY52" fmla="*/ 1636025 h 1917026"/>
              <a:gd name="connsiteX53" fmla="*/ 1001162 w 1216399"/>
              <a:gd name="connsiteY53" fmla="*/ 1631263 h 1917026"/>
              <a:gd name="connsiteX54" fmla="*/ 1005922 w 1216399"/>
              <a:gd name="connsiteY54" fmla="*/ 1705082 h 1917026"/>
              <a:gd name="connsiteX55" fmla="*/ 982112 w 1216399"/>
              <a:gd name="connsiteY55" fmla="*/ 1726513 h 1917026"/>
              <a:gd name="connsiteX56" fmla="*/ 922581 w 1216399"/>
              <a:gd name="connsiteY56" fmla="*/ 1724133 h 1917026"/>
              <a:gd name="connsiteX57" fmla="*/ 870193 w 1216399"/>
              <a:gd name="connsiteY57" fmla="*/ 1733658 h 1917026"/>
              <a:gd name="connsiteX58" fmla="*/ 824949 w 1216399"/>
              <a:gd name="connsiteY58" fmla="*/ 1757471 h 1917026"/>
              <a:gd name="connsiteX59" fmla="*/ 779704 w 1216399"/>
              <a:gd name="connsiteY59" fmla="*/ 1764613 h 1917026"/>
              <a:gd name="connsiteX60" fmla="*/ 758274 w 1216399"/>
              <a:gd name="connsiteY60" fmla="*/ 1783665 h 1917026"/>
              <a:gd name="connsiteX61" fmla="*/ 751131 w 1216399"/>
              <a:gd name="connsiteY61" fmla="*/ 1828908 h 1917026"/>
              <a:gd name="connsiteX62" fmla="*/ 734462 w 1216399"/>
              <a:gd name="connsiteY62" fmla="*/ 1840815 h 1917026"/>
              <a:gd name="connsiteX63" fmla="*/ 689218 w 1216399"/>
              <a:gd name="connsiteY63" fmla="*/ 1890821 h 1917026"/>
              <a:gd name="connsiteX64" fmla="*/ 665406 w 1216399"/>
              <a:gd name="connsiteY64" fmla="*/ 1895582 h 1917026"/>
              <a:gd name="connsiteX65" fmla="*/ 617781 w 1216399"/>
              <a:gd name="connsiteY65" fmla="*/ 1917014 h 1917026"/>
              <a:gd name="connsiteX66" fmla="*/ 579681 w 1216399"/>
              <a:gd name="connsiteY66" fmla="*/ 1900345 h 1917026"/>
              <a:gd name="connsiteX67" fmla="*/ 563012 w 1216399"/>
              <a:gd name="connsiteY67" fmla="*/ 1871770 h 1917026"/>
              <a:gd name="connsiteX68" fmla="*/ 520149 w 1216399"/>
              <a:gd name="connsiteY68" fmla="*/ 1881296 h 1917026"/>
              <a:gd name="connsiteX69" fmla="*/ 512573 w 1216399"/>
              <a:gd name="connsiteY69" fmla="*/ 1875192 h 1917026"/>
              <a:gd name="connsiteX70" fmla="*/ 503481 w 1216399"/>
              <a:gd name="connsiteY70" fmla="*/ 1869389 h 1917026"/>
              <a:gd name="connsiteX71" fmla="*/ 522531 w 1216399"/>
              <a:gd name="connsiteY71" fmla="*/ 1762232 h 1917026"/>
              <a:gd name="connsiteX72" fmla="*/ 539199 w 1216399"/>
              <a:gd name="connsiteY72" fmla="*/ 1740801 h 1917026"/>
              <a:gd name="connsiteX73" fmla="*/ 529674 w 1216399"/>
              <a:gd name="connsiteY73" fmla="*/ 1695558 h 1917026"/>
              <a:gd name="connsiteX74" fmla="*/ 553487 w 1216399"/>
              <a:gd name="connsiteY74" fmla="*/ 1681270 h 1917026"/>
              <a:gd name="connsiteX75" fmla="*/ 534437 w 1216399"/>
              <a:gd name="connsiteY75" fmla="*/ 1666983 h 1917026"/>
              <a:gd name="connsiteX76" fmla="*/ 522531 w 1216399"/>
              <a:gd name="connsiteY76" fmla="*/ 1631265 h 1917026"/>
              <a:gd name="connsiteX77" fmla="*/ 513006 w 1216399"/>
              <a:gd name="connsiteY77" fmla="*/ 1586021 h 1917026"/>
              <a:gd name="connsiteX78" fmla="*/ 510624 w 1216399"/>
              <a:gd name="connsiteY78" fmla="*/ 1555063 h 1917026"/>
              <a:gd name="connsiteX79" fmla="*/ 460618 w 1216399"/>
              <a:gd name="connsiteY79" fmla="*/ 1557446 h 1917026"/>
              <a:gd name="connsiteX80" fmla="*/ 427282 w 1216399"/>
              <a:gd name="connsiteY80" fmla="*/ 1521727 h 1917026"/>
              <a:gd name="connsiteX81" fmla="*/ 382037 w 1216399"/>
              <a:gd name="connsiteY81" fmla="*/ 1505057 h 1917026"/>
              <a:gd name="connsiteX82" fmla="*/ 367749 w 1216399"/>
              <a:gd name="connsiteY82" fmla="*/ 1455052 h 1917026"/>
              <a:gd name="connsiteX83" fmla="*/ 365368 w 1216399"/>
              <a:gd name="connsiteY83" fmla="*/ 1433620 h 1917026"/>
              <a:gd name="connsiteX84" fmla="*/ 334413 w 1216399"/>
              <a:gd name="connsiteY84" fmla="*/ 1388377 h 1917026"/>
              <a:gd name="connsiteX85" fmla="*/ 291549 w 1216399"/>
              <a:gd name="connsiteY85" fmla="*/ 1364564 h 1917026"/>
              <a:gd name="connsiteX86" fmla="*/ 248688 w 1216399"/>
              <a:gd name="connsiteY86" fmla="*/ 1335990 h 1917026"/>
              <a:gd name="connsiteX87" fmla="*/ 215349 w 1216399"/>
              <a:gd name="connsiteY87" fmla="*/ 1326464 h 1917026"/>
              <a:gd name="connsiteX88" fmla="*/ 217731 w 1216399"/>
              <a:gd name="connsiteY88" fmla="*/ 1281218 h 1917026"/>
              <a:gd name="connsiteX89" fmla="*/ 174868 w 1216399"/>
              <a:gd name="connsiteY89" fmla="*/ 1295508 h 1917026"/>
              <a:gd name="connsiteX90" fmla="*/ 186775 w 1216399"/>
              <a:gd name="connsiteY90" fmla="*/ 1328846 h 1917026"/>
              <a:gd name="connsiteX91" fmla="*/ 179631 w 1216399"/>
              <a:gd name="connsiteY91" fmla="*/ 1345515 h 1917026"/>
              <a:gd name="connsiteX92" fmla="*/ 141531 w 1216399"/>
              <a:gd name="connsiteY92" fmla="*/ 1316940 h 1917026"/>
              <a:gd name="connsiteX93" fmla="*/ 98669 w 1216399"/>
              <a:gd name="connsiteY93" fmla="*/ 1314558 h 1917026"/>
              <a:gd name="connsiteX94" fmla="*/ 43899 w 1216399"/>
              <a:gd name="connsiteY94" fmla="*/ 1295508 h 1917026"/>
              <a:gd name="connsiteX95" fmla="*/ 10560 w 1216399"/>
              <a:gd name="connsiteY95" fmla="*/ 1293124 h 1917026"/>
              <a:gd name="connsiteX96" fmla="*/ 1037 w 1216399"/>
              <a:gd name="connsiteY96" fmla="*/ 1240740 h 1917026"/>
              <a:gd name="connsiteX97" fmla="*/ 34374 w 1216399"/>
              <a:gd name="connsiteY97" fmla="*/ 1152633 h 1917026"/>
              <a:gd name="connsiteX98" fmla="*/ 60568 w 1216399"/>
              <a:gd name="connsiteY98" fmla="*/ 1105008 h 1917026"/>
              <a:gd name="connsiteX99" fmla="*/ 81999 w 1216399"/>
              <a:gd name="connsiteY99" fmla="*/ 1057383 h 1917026"/>
              <a:gd name="connsiteX100" fmla="*/ 108194 w 1216399"/>
              <a:gd name="connsiteY100" fmla="*/ 1019283 h 1917026"/>
              <a:gd name="connsiteX101" fmla="*/ 146293 w 1216399"/>
              <a:gd name="connsiteY101" fmla="*/ 1009758 h 1917026"/>
              <a:gd name="connsiteX102" fmla="*/ 153438 w 1216399"/>
              <a:gd name="connsiteY102" fmla="*/ 974040 h 1917026"/>
              <a:gd name="connsiteX103" fmla="*/ 262975 w 1216399"/>
              <a:gd name="connsiteY103" fmla="*/ 854977 h 1917026"/>
              <a:gd name="connsiteX104" fmla="*/ 286787 w 1216399"/>
              <a:gd name="connsiteY104" fmla="*/ 716862 h 1917026"/>
              <a:gd name="connsiteX105" fmla="*/ 282025 w 1216399"/>
              <a:gd name="connsiteY105" fmla="*/ 635902 h 1917026"/>
              <a:gd name="connsiteX106" fmla="*/ 196300 w 1216399"/>
              <a:gd name="connsiteY106" fmla="*/ 623996 h 1917026"/>
              <a:gd name="connsiteX107" fmla="*/ 179632 w 1216399"/>
              <a:gd name="connsiteY107" fmla="*/ 543033 h 1917026"/>
              <a:gd name="connsiteX108" fmla="*/ 186775 w 1216399"/>
              <a:gd name="connsiteY108" fmla="*/ 476358 h 1917026"/>
              <a:gd name="connsiteX109" fmla="*/ 148675 w 1216399"/>
              <a:gd name="connsiteY109" fmla="*/ 438258 h 1917026"/>
              <a:gd name="connsiteX110" fmla="*/ 117719 w 1216399"/>
              <a:gd name="connsiteY110" fmla="*/ 338246 h 1917026"/>
              <a:gd name="connsiteX111" fmla="*/ 102097 w 1216399"/>
              <a:gd name="connsiteY111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698744 w 1216399"/>
              <a:gd name="connsiteY13" fmla="*/ 747820 h 1917026"/>
              <a:gd name="connsiteX14" fmla="*/ 734463 w 1216399"/>
              <a:gd name="connsiteY14" fmla="*/ 709721 h 1917026"/>
              <a:gd name="connsiteX15" fmla="*/ 791613 w 1216399"/>
              <a:gd name="connsiteY15" fmla="*/ 685907 h 1917026"/>
              <a:gd name="connsiteX16" fmla="*/ 817807 w 1216399"/>
              <a:gd name="connsiteY16" fmla="*/ 640664 h 1917026"/>
              <a:gd name="connsiteX17" fmla="*/ 841618 w 1216399"/>
              <a:gd name="connsiteY17" fmla="*/ 623993 h 1917026"/>
              <a:gd name="connsiteX18" fmla="*/ 867813 w 1216399"/>
              <a:gd name="connsiteY18" fmla="*/ 623995 h 1917026"/>
              <a:gd name="connsiteX19" fmla="*/ 872575 w 1216399"/>
              <a:gd name="connsiteY19" fmla="*/ 643045 h 1917026"/>
              <a:gd name="connsiteX20" fmla="*/ 848763 w 1216399"/>
              <a:gd name="connsiteY20" fmla="*/ 669239 h 1917026"/>
              <a:gd name="connsiteX21" fmla="*/ 872575 w 1216399"/>
              <a:gd name="connsiteY21" fmla="*/ 695432 h 1917026"/>
              <a:gd name="connsiteX22" fmla="*/ 872575 w 1216399"/>
              <a:gd name="connsiteY22" fmla="*/ 719245 h 1917026"/>
              <a:gd name="connsiteX23" fmla="*/ 829713 w 1216399"/>
              <a:gd name="connsiteY23" fmla="*/ 721626 h 1917026"/>
              <a:gd name="connsiteX24" fmla="*/ 817807 w 1216399"/>
              <a:gd name="connsiteY24" fmla="*/ 750201 h 1917026"/>
              <a:gd name="connsiteX25" fmla="*/ 829713 w 1216399"/>
              <a:gd name="connsiteY25" fmla="*/ 778776 h 1917026"/>
              <a:gd name="connsiteX26" fmla="*/ 822567 w 1216399"/>
              <a:gd name="connsiteY26" fmla="*/ 802587 h 1917026"/>
              <a:gd name="connsiteX27" fmla="*/ 836857 w 1216399"/>
              <a:gd name="connsiteY27" fmla="*/ 821640 h 1917026"/>
              <a:gd name="connsiteX28" fmla="*/ 870194 w 1216399"/>
              <a:gd name="connsiteY28" fmla="*/ 793065 h 1917026"/>
              <a:gd name="connsiteX29" fmla="*/ 903532 w 1216399"/>
              <a:gd name="connsiteY29" fmla="*/ 788302 h 1917026"/>
              <a:gd name="connsiteX30" fmla="*/ 901150 w 1216399"/>
              <a:gd name="connsiteY30" fmla="*/ 743057 h 1917026"/>
              <a:gd name="connsiteX31" fmla="*/ 958300 w 1216399"/>
              <a:gd name="connsiteY31" fmla="*/ 733533 h 1917026"/>
              <a:gd name="connsiteX32" fmla="*/ 974969 w 1216399"/>
              <a:gd name="connsiteY32" fmla="*/ 752582 h 1917026"/>
              <a:gd name="connsiteX33" fmla="*/ 984494 w 1216399"/>
              <a:gd name="connsiteY33" fmla="*/ 878790 h 1917026"/>
              <a:gd name="connsiteX34" fmla="*/ 1032119 w 1216399"/>
              <a:gd name="connsiteY34" fmla="*/ 959752 h 1917026"/>
              <a:gd name="connsiteX35" fmla="*/ 1072600 w 1216399"/>
              <a:gd name="connsiteY35" fmla="*/ 981183 h 1917026"/>
              <a:gd name="connsiteX36" fmla="*/ 1089269 w 1216399"/>
              <a:gd name="connsiteY36" fmla="*/ 1047858 h 1917026"/>
              <a:gd name="connsiteX37" fmla="*/ 1122607 w 1216399"/>
              <a:gd name="connsiteY37" fmla="*/ 1074052 h 1917026"/>
              <a:gd name="connsiteX38" fmla="*/ 1163088 w 1216399"/>
              <a:gd name="connsiteY38" fmla="*/ 1133583 h 1917026"/>
              <a:gd name="connsiteX39" fmla="*/ 1191663 w 1216399"/>
              <a:gd name="connsiteY39" fmla="*/ 1147871 h 1917026"/>
              <a:gd name="connsiteX40" fmla="*/ 1215943 w 1216399"/>
              <a:gd name="connsiteY40" fmla="*/ 1205830 h 1917026"/>
              <a:gd name="connsiteX41" fmla="*/ 1196425 w 1216399"/>
              <a:gd name="connsiteY41" fmla="*/ 1255027 h 1917026"/>
              <a:gd name="connsiteX42" fmla="*/ 1144037 w 1216399"/>
              <a:gd name="connsiteY42" fmla="*/ 1250263 h 1917026"/>
              <a:gd name="connsiteX43" fmla="*/ 1124987 w 1216399"/>
              <a:gd name="connsiteY43" fmla="*/ 1295506 h 1917026"/>
              <a:gd name="connsiteX44" fmla="*/ 1048787 w 1216399"/>
              <a:gd name="connsiteY44" fmla="*/ 1328844 h 1917026"/>
              <a:gd name="connsiteX45" fmla="*/ 1020212 w 1216399"/>
              <a:gd name="connsiteY45" fmla="*/ 1388375 h 1917026"/>
              <a:gd name="connsiteX46" fmla="*/ 1036881 w 1216399"/>
              <a:gd name="connsiteY46" fmla="*/ 1436000 h 1917026"/>
              <a:gd name="connsiteX47" fmla="*/ 1017832 w 1216399"/>
              <a:gd name="connsiteY47" fmla="*/ 1476483 h 1917026"/>
              <a:gd name="connsiteX48" fmla="*/ 984493 w 1216399"/>
              <a:gd name="connsiteY48" fmla="*/ 1474100 h 1917026"/>
              <a:gd name="connsiteX49" fmla="*/ 982112 w 1216399"/>
              <a:gd name="connsiteY49" fmla="*/ 1538394 h 1917026"/>
              <a:gd name="connsiteX50" fmla="*/ 946393 w 1216399"/>
              <a:gd name="connsiteY50" fmla="*/ 1555063 h 1917026"/>
              <a:gd name="connsiteX51" fmla="*/ 910674 w 1216399"/>
              <a:gd name="connsiteY51" fmla="*/ 1562206 h 1917026"/>
              <a:gd name="connsiteX52" fmla="*/ 910674 w 1216399"/>
              <a:gd name="connsiteY52" fmla="*/ 1626500 h 1917026"/>
              <a:gd name="connsiteX53" fmla="*/ 967824 w 1216399"/>
              <a:gd name="connsiteY53" fmla="*/ 1636025 h 1917026"/>
              <a:gd name="connsiteX54" fmla="*/ 1001162 w 1216399"/>
              <a:gd name="connsiteY54" fmla="*/ 1631263 h 1917026"/>
              <a:gd name="connsiteX55" fmla="*/ 1005922 w 1216399"/>
              <a:gd name="connsiteY55" fmla="*/ 1705082 h 1917026"/>
              <a:gd name="connsiteX56" fmla="*/ 982112 w 1216399"/>
              <a:gd name="connsiteY56" fmla="*/ 1726513 h 1917026"/>
              <a:gd name="connsiteX57" fmla="*/ 922581 w 1216399"/>
              <a:gd name="connsiteY57" fmla="*/ 1724133 h 1917026"/>
              <a:gd name="connsiteX58" fmla="*/ 870193 w 1216399"/>
              <a:gd name="connsiteY58" fmla="*/ 1733658 h 1917026"/>
              <a:gd name="connsiteX59" fmla="*/ 824949 w 1216399"/>
              <a:gd name="connsiteY59" fmla="*/ 1757471 h 1917026"/>
              <a:gd name="connsiteX60" fmla="*/ 779704 w 1216399"/>
              <a:gd name="connsiteY60" fmla="*/ 1764613 h 1917026"/>
              <a:gd name="connsiteX61" fmla="*/ 758274 w 1216399"/>
              <a:gd name="connsiteY61" fmla="*/ 1783665 h 1917026"/>
              <a:gd name="connsiteX62" fmla="*/ 751131 w 1216399"/>
              <a:gd name="connsiteY62" fmla="*/ 1828908 h 1917026"/>
              <a:gd name="connsiteX63" fmla="*/ 734462 w 1216399"/>
              <a:gd name="connsiteY63" fmla="*/ 1840815 h 1917026"/>
              <a:gd name="connsiteX64" fmla="*/ 689218 w 1216399"/>
              <a:gd name="connsiteY64" fmla="*/ 1890821 h 1917026"/>
              <a:gd name="connsiteX65" fmla="*/ 665406 w 1216399"/>
              <a:gd name="connsiteY65" fmla="*/ 1895582 h 1917026"/>
              <a:gd name="connsiteX66" fmla="*/ 617781 w 1216399"/>
              <a:gd name="connsiteY66" fmla="*/ 1917014 h 1917026"/>
              <a:gd name="connsiteX67" fmla="*/ 579681 w 1216399"/>
              <a:gd name="connsiteY67" fmla="*/ 1900345 h 1917026"/>
              <a:gd name="connsiteX68" fmla="*/ 563012 w 1216399"/>
              <a:gd name="connsiteY68" fmla="*/ 1871770 h 1917026"/>
              <a:gd name="connsiteX69" fmla="*/ 520149 w 1216399"/>
              <a:gd name="connsiteY69" fmla="*/ 1881296 h 1917026"/>
              <a:gd name="connsiteX70" fmla="*/ 512573 w 1216399"/>
              <a:gd name="connsiteY70" fmla="*/ 1875192 h 1917026"/>
              <a:gd name="connsiteX71" fmla="*/ 503481 w 1216399"/>
              <a:gd name="connsiteY71" fmla="*/ 1869389 h 1917026"/>
              <a:gd name="connsiteX72" fmla="*/ 522531 w 1216399"/>
              <a:gd name="connsiteY72" fmla="*/ 1762232 h 1917026"/>
              <a:gd name="connsiteX73" fmla="*/ 539199 w 1216399"/>
              <a:gd name="connsiteY73" fmla="*/ 1740801 h 1917026"/>
              <a:gd name="connsiteX74" fmla="*/ 529674 w 1216399"/>
              <a:gd name="connsiteY74" fmla="*/ 1695558 h 1917026"/>
              <a:gd name="connsiteX75" fmla="*/ 553487 w 1216399"/>
              <a:gd name="connsiteY75" fmla="*/ 1681270 h 1917026"/>
              <a:gd name="connsiteX76" fmla="*/ 534437 w 1216399"/>
              <a:gd name="connsiteY76" fmla="*/ 1666983 h 1917026"/>
              <a:gd name="connsiteX77" fmla="*/ 522531 w 1216399"/>
              <a:gd name="connsiteY77" fmla="*/ 1631265 h 1917026"/>
              <a:gd name="connsiteX78" fmla="*/ 513006 w 1216399"/>
              <a:gd name="connsiteY78" fmla="*/ 1586021 h 1917026"/>
              <a:gd name="connsiteX79" fmla="*/ 510624 w 1216399"/>
              <a:gd name="connsiteY79" fmla="*/ 1555063 h 1917026"/>
              <a:gd name="connsiteX80" fmla="*/ 460618 w 1216399"/>
              <a:gd name="connsiteY80" fmla="*/ 1557446 h 1917026"/>
              <a:gd name="connsiteX81" fmla="*/ 427282 w 1216399"/>
              <a:gd name="connsiteY81" fmla="*/ 1521727 h 1917026"/>
              <a:gd name="connsiteX82" fmla="*/ 382037 w 1216399"/>
              <a:gd name="connsiteY82" fmla="*/ 1505057 h 1917026"/>
              <a:gd name="connsiteX83" fmla="*/ 367749 w 1216399"/>
              <a:gd name="connsiteY83" fmla="*/ 1455052 h 1917026"/>
              <a:gd name="connsiteX84" fmla="*/ 365368 w 1216399"/>
              <a:gd name="connsiteY84" fmla="*/ 1433620 h 1917026"/>
              <a:gd name="connsiteX85" fmla="*/ 334413 w 1216399"/>
              <a:gd name="connsiteY85" fmla="*/ 1388377 h 1917026"/>
              <a:gd name="connsiteX86" fmla="*/ 291549 w 1216399"/>
              <a:gd name="connsiteY86" fmla="*/ 1364564 h 1917026"/>
              <a:gd name="connsiteX87" fmla="*/ 248688 w 1216399"/>
              <a:gd name="connsiteY87" fmla="*/ 1335990 h 1917026"/>
              <a:gd name="connsiteX88" fmla="*/ 215349 w 1216399"/>
              <a:gd name="connsiteY88" fmla="*/ 1326464 h 1917026"/>
              <a:gd name="connsiteX89" fmla="*/ 217731 w 1216399"/>
              <a:gd name="connsiteY89" fmla="*/ 1281218 h 1917026"/>
              <a:gd name="connsiteX90" fmla="*/ 174868 w 1216399"/>
              <a:gd name="connsiteY90" fmla="*/ 1295508 h 1917026"/>
              <a:gd name="connsiteX91" fmla="*/ 186775 w 1216399"/>
              <a:gd name="connsiteY91" fmla="*/ 1328846 h 1917026"/>
              <a:gd name="connsiteX92" fmla="*/ 179631 w 1216399"/>
              <a:gd name="connsiteY92" fmla="*/ 1345515 h 1917026"/>
              <a:gd name="connsiteX93" fmla="*/ 141531 w 1216399"/>
              <a:gd name="connsiteY93" fmla="*/ 1316940 h 1917026"/>
              <a:gd name="connsiteX94" fmla="*/ 98669 w 1216399"/>
              <a:gd name="connsiteY94" fmla="*/ 1314558 h 1917026"/>
              <a:gd name="connsiteX95" fmla="*/ 43899 w 1216399"/>
              <a:gd name="connsiteY95" fmla="*/ 1295508 h 1917026"/>
              <a:gd name="connsiteX96" fmla="*/ 10560 w 1216399"/>
              <a:gd name="connsiteY96" fmla="*/ 1293124 h 1917026"/>
              <a:gd name="connsiteX97" fmla="*/ 1037 w 1216399"/>
              <a:gd name="connsiteY97" fmla="*/ 1240740 h 1917026"/>
              <a:gd name="connsiteX98" fmla="*/ 34374 w 1216399"/>
              <a:gd name="connsiteY98" fmla="*/ 1152633 h 1917026"/>
              <a:gd name="connsiteX99" fmla="*/ 60568 w 1216399"/>
              <a:gd name="connsiteY99" fmla="*/ 1105008 h 1917026"/>
              <a:gd name="connsiteX100" fmla="*/ 81999 w 1216399"/>
              <a:gd name="connsiteY100" fmla="*/ 1057383 h 1917026"/>
              <a:gd name="connsiteX101" fmla="*/ 108194 w 1216399"/>
              <a:gd name="connsiteY101" fmla="*/ 1019283 h 1917026"/>
              <a:gd name="connsiteX102" fmla="*/ 146293 w 1216399"/>
              <a:gd name="connsiteY102" fmla="*/ 1009758 h 1917026"/>
              <a:gd name="connsiteX103" fmla="*/ 153438 w 1216399"/>
              <a:gd name="connsiteY103" fmla="*/ 974040 h 1917026"/>
              <a:gd name="connsiteX104" fmla="*/ 262975 w 1216399"/>
              <a:gd name="connsiteY104" fmla="*/ 854977 h 1917026"/>
              <a:gd name="connsiteX105" fmla="*/ 286787 w 1216399"/>
              <a:gd name="connsiteY105" fmla="*/ 716862 h 1917026"/>
              <a:gd name="connsiteX106" fmla="*/ 282025 w 1216399"/>
              <a:gd name="connsiteY106" fmla="*/ 635902 h 1917026"/>
              <a:gd name="connsiteX107" fmla="*/ 196300 w 1216399"/>
              <a:gd name="connsiteY107" fmla="*/ 623996 h 1917026"/>
              <a:gd name="connsiteX108" fmla="*/ 179632 w 1216399"/>
              <a:gd name="connsiteY108" fmla="*/ 543033 h 1917026"/>
              <a:gd name="connsiteX109" fmla="*/ 186775 w 1216399"/>
              <a:gd name="connsiteY109" fmla="*/ 476358 h 1917026"/>
              <a:gd name="connsiteX110" fmla="*/ 148675 w 1216399"/>
              <a:gd name="connsiteY110" fmla="*/ 438258 h 1917026"/>
              <a:gd name="connsiteX111" fmla="*/ 117719 w 1216399"/>
              <a:gd name="connsiteY111" fmla="*/ 338246 h 1917026"/>
              <a:gd name="connsiteX112" fmla="*/ 102097 w 1216399"/>
              <a:gd name="connsiteY11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665407 w 1216399"/>
              <a:gd name="connsiteY13" fmla="*/ 759726 h 1917026"/>
              <a:gd name="connsiteX14" fmla="*/ 698744 w 1216399"/>
              <a:gd name="connsiteY14" fmla="*/ 747820 h 1917026"/>
              <a:gd name="connsiteX15" fmla="*/ 734463 w 1216399"/>
              <a:gd name="connsiteY15" fmla="*/ 709721 h 1917026"/>
              <a:gd name="connsiteX16" fmla="*/ 791613 w 1216399"/>
              <a:gd name="connsiteY16" fmla="*/ 685907 h 1917026"/>
              <a:gd name="connsiteX17" fmla="*/ 817807 w 1216399"/>
              <a:gd name="connsiteY17" fmla="*/ 640664 h 1917026"/>
              <a:gd name="connsiteX18" fmla="*/ 841618 w 1216399"/>
              <a:gd name="connsiteY18" fmla="*/ 623993 h 1917026"/>
              <a:gd name="connsiteX19" fmla="*/ 867813 w 1216399"/>
              <a:gd name="connsiteY19" fmla="*/ 623995 h 1917026"/>
              <a:gd name="connsiteX20" fmla="*/ 872575 w 1216399"/>
              <a:gd name="connsiteY20" fmla="*/ 643045 h 1917026"/>
              <a:gd name="connsiteX21" fmla="*/ 848763 w 1216399"/>
              <a:gd name="connsiteY21" fmla="*/ 669239 h 1917026"/>
              <a:gd name="connsiteX22" fmla="*/ 872575 w 1216399"/>
              <a:gd name="connsiteY22" fmla="*/ 695432 h 1917026"/>
              <a:gd name="connsiteX23" fmla="*/ 872575 w 1216399"/>
              <a:gd name="connsiteY23" fmla="*/ 719245 h 1917026"/>
              <a:gd name="connsiteX24" fmla="*/ 829713 w 1216399"/>
              <a:gd name="connsiteY24" fmla="*/ 721626 h 1917026"/>
              <a:gd name="connsiteX25" fmla="*/ 817807 w 1216399"/>
              <a:gd name="connsiteY25" fmla="*/ 750201 h 1917026"/>
              <a:gd name="connsiteX26" fmla="*/ 829713 w 1216399"/>
              <a:gd name="connsiteY26" fmla="*/ 778776 h 1917026"/>
              <a:gd name="connsiteX27" fmla="*/ 822567 w 1216399"/>
              <a:gd name="connsiteY27" fmla="*/ 802587 h 1917026"/>
              <a:gd name="connsiteX28" fmla="*/ 836857 w 1216399"/>
              <a:gd name="connsiteY28" fmla="*/ 821640 h 1917026"/>
              <a:gd name="connsiteX29" fmla="*/ 870194 w 1216399"/>
              <a:gd name="connsiteY29" fmla="*/ 793065 h 1917026"/>
              <a:gd name="connsiteX30" fmla="*/ 903532 w 1216399"/>
              <a:gd name="connsiteY30" fmla="*/ 788302 h 1917026"/>
              <a:gd name="connsiteX31" fmla="*/ 901150 w 1216399"/>
              <a:gd name="connsiteY31" fmla="*/ 743057 h 1917026"/>
              <a:gd name="connsiteX32" fmla="*/ 958300 w 1216399"/>
              <a:gd name="connsiteY32" fmla="*/ 733533 h 1917026"/>
              <a:gd name="connsiteX33" fmla="*/ 974969 w 1216399"/>
              <a:gd name="connsiteY33" fmla="*/ 752582 h 1917026"/>
              <a:gd name="connsiteX34" fmla="*/ 984494 w 1216399"/>
              <a:gd name="connsiteY34" fmla="*/ 878790 h 1917026"/>
              <a:gd name="connsiteX35" fmla="*/ 1032119 w 1216399"/>
              <a:gd name="connsiteY35" fmla="*/ 959752 h 1917026"/>
              <a:gd name="connsiteX36" fmla="*/ 1072600 w 1216399"/>
              <a:gd name="connsiteY36" fmla="*/ 981183 h 1917026"/>
              <a:gd name="connsiteX37" fmla="*/ 1089269 w 1216399"/>
              <a:gd name="connsiteY37" fmla="*/ 1047858 h 1917026"/>
              <a:gd name="connsiteX38" fmla="*/ 1122607 w 1216399"/>
              <a:gd name="connsiteY38" fmla="*/ 1074052 h 1917026"/>
              <a:gd name="connsiteX39" fmla="*/ 1163088 w 1216399"/>
              <a:gd name="connsiteY39" fmla="*/ 1133583 h 1917026"/>
              <a:gd name="connsiteX40" fmla="*/ 1191663 w 1216399"/>
              <a:gd name="connsiteY40" fmla="*/ 1147871 h 1917026"/>
              <a:gd name="connsiteX41" fmla="*/ 1215943 w 1216399"/>
              <a:gd name="connsiteY41" fmla="*/ 1205830 h 1917026"/>
              <a:gd name="connsiteX42" fmla="*/ 1196425 w 1216399"/>
              <a:gd name="connsiteY42" fmla="*/ 1255027 h 1917026"/>
              <a:gd name="connsiteX43" fmla="*/ 1144037 w 1216399"/>
              <a:gd name="connsiteY43" fmla="*/ 1250263 h 1917026"/>
              <a:gd name="connsiteX44" fmla="*/ 1124987 w 1216399"/>
              <a:gd name="connsiteY44" fmla="*/ 1295506 h 1917026"/>
              <a:gd name="connsiteX45" fmla="*/ 1048787 w 1216399"/>
              <a:gd name="connsiteY45" fmla="*/ 1328844 h 1917026"/>
              <a:gd name="connsiteX46" fmla="*/ 1020212 w 1216399"/>
              <a:gd name="connsiteY46" fmla="*/ 1388375 h 1917026"/>
              <a:gd name="connsiteX47" fmla="*/ 1036881 w 1216399"/>
              <a:gd name="connsiteY47" fmla="*/ 1436000 h 1917026"/>
              <a:gd name="connsiteX48" fmla="*/ 1017832 w 1216399"/>
              <a:gd name="connsiteY48" fmla="*/ 1476483 h 1917026"/>
              <a:gd name="connsiteX49" fmla="*/ 984493 w 1216399"/>
              <a:gd name="connsiteY49" fmla="*/ 1474100 h 1917026"/>
              <a:gd name="connsiteX50" fmla="*/ 982112 w 1216399"/>
              <a:gd name="connsiteY50" fmla="*/ 1538394 h 1917026"/>
              <a:gd name="connsiteX51" fmla="*/ 946393 w 1216399"/>
              <a:gd name="connsiteY51" fmla="*/ 1555063 h 1917026"/>
              <a:gd name="connsiteX52" fmla="*/ 910674 w 1216399"/>
              <a:gd name="connsiteY52" fmla="*/ 1562206 h 1917026"/>
              <a:gd name="connsiteX53" fmla="*/ 910674 w 1216399"/>
              <a:gd name="connsiteY53" fmla="*/ 1626500 h 1917026"/>
              <a:gd name="connsiteX54" fmla="*/ 967824 w 1216399"/>
              <a:gd name="connsiteY54" fmla="*/ 1636025 h 1917026"/>
              <a:gd name="connsiteX55" fmla="*/ 1001162 w 1216399"/>
              <a:gd name="connsiteY55" fmla="*/ 1631263 h 1917026"/>
              <a:gd name="connsiteX56" fmla="*/ 1005922 w 1216399"/>
              <a:gd name="connsiteY56" fmla="*/ 1705082 h 1917026"/>
              <a:gd name="connsiteX57" fmla="*/ 982112 w 1216399"/>
              <a:gd name="connsiteY57" fmla="*/ 1726513 h 1917026"/>
              <a:gd name="connsiteX58" fmla="*/ 922581 w 1216399"/>
              <a:gd name="connsiteY58" fmla="*/ 1724133 h 1917026"/>
              <a:gd name="connsiteX59" fmla="*/ 870193 w 1216399"/>
              <a:gd name="connsiteY59" fmla="*/ 1733658 h 1917026"/>
              <a:gd name="connsiteX60" fmla="*/ 824949 w 1216399"/>
              <a:gd name="connsiteY60" fmla="*/ 1757471 h 1917026"/>
              <a:gd name="connsiteX61" fmla="*/ 779704 w 1216399"/>
              <a:gd name="connsiteY61" fmla="*/ 1764613 h 1917026"/>
              <a:gd name="connsiteX62" fmla="*/ 758274 w 1216399"/>
              <a:gd name="connsiteY62" fmla="*/ 1783665 h 1917026"/>
              <a:gd name="connsiteX63" fmla="*/ 751131 w 1216399"/>
              <a:gd name="connsiteY63" fmla="*/ 1828908 h 1917026"/>
              <a:gd name="connsiteX64" fmla="*/ 734462 w 1216399"/>
              <a:gd name="connsiteY64" fmla="*/ 1840815 h 1917026"/>
              <a:gd name="connsiteX65" fmla="*/ 689218 w 1216399"/>
              <a:gd name="connsiteY65" fmla="*/ 1890821 h 1917026"/>
              <a:gd name="connsiteX66" fmla="*/ 665406 w 1216399"/>
              <a:gd name="connsiteY66" fmla="*/ 1895582 h 1917026"/>
              <a:gd name="connsiteX67" fmla="*/ 617781 w 1216399"/>
              <a:gd name="connsiteY67" fmla="*/ 1917014 h 1917026"/>
              <a:gd name="connsiteX68" fmla="*/ 579681 w 1216399"/>
              <a:gd name="connsiteY68" fmla="*/ 1900345 h 1917026"/>
              <a:gd name="connsiteX69" fmla="*/ 563012 w 1216399"/>
              <a:gd name="connsiteY69" fmla="*/ 1871770 h 1917026"/>
              <a:gd name="connsiteX70" fmla="*/ 520149 w 1216399"/>
              <a:gd name="connsiteY70" fmla="*/ 1881296 h 1917026"/>
              <a:gd name="connsiteX71" fmla="*/ 512573 w 1216399"/>
              <a:gd name="connsiteY71" fmla="*/ 1875192 h 1917026"/>
              <a:gd name="connsiteX72" fmla="*/ 503481 w 1216399"/>
              <a:gd name="connsiteY72" fmla="*/ 1869389 h 1917026"/>
              <a:gd name="connsiteX73" fmla="*/ 522531 w 1216399"/>
              <a:gd name="connsiteY73" fmla="*/ 1762232 h 1917026"/>
              <a:gd name="connsiteX74" fmla="*/ 539199 w 1216399"/>
              <a:gd name="connsiteY74" fmla="*/ 1740801 h 1917026"/>
              <a:gd name="connsiteX75" fmla="*/ 529674 w 1216399"/>
              <a:gd name="connsiteY75" fmla="*/ 1695558 h 1917026"/>
              <a:gd name="connsiteX76" fmla="*/ 553487 w 1216399"/>
              <a:gd name="connsiteY76" fmla="*/ 1681270 h 1917026"/>
              <a:gd name="connsiteX77" fmla="*/ 534437 w 1216399"/>
              <a:gd name="connsiteY77" fmla="*/ 1666983 h 1917026"/>
              <a:gd name="connsiteX78" fmla="*/ 522531 w 1216399"/>
              <a:gd name="connsiteY78" fmla="*/ 1631265 h 1917026"/>
              <a:gd name="connsiteX79" fmla="*/ 513006 w 1216399"/>
              <a:gd name="connsiteY79" fmla="*/ 1586021 h 1917026"/>
              <a:gd name="connsiteX80" fmla="*/ 510624 w 1216399"/>
              <a:gd name="connsiteY80" fmla="*/ 1555063 h 1917026"/>
              <a:gd name="connsiteX81" fmla="*/ 460618 w 1216399"/>
              <a:gd name="connsiteY81" fmla="*/ 1557446 h 1917026"/>
              <a:gd name="connsiteX82" fmla="*/ 427282 w 1216399"/>
              <a:gd name="connsiteY82" fmla="*/ 1521727 h 1917026"/>
              <a:gd name="connsiteX83" fmla="*/ 382037 w 1216399"/>
              <a:gd name="connsiteY83" fmla="*/ 1505057 h 1917026"/>
              <a:gd name="connsiteX84" fmla="*/ 367749 w 1216399"/>
              <a:gd name="connsiteY84" fmla="*/ 1455052 h 1917026"/>
              <a:gd name="connsiteX85" fmla="*/ 365368 w 1216399"/>
              <a:gd name="connsiteY85" fmla="*/ 1433620 h 1917026"/>
              <a:gd name="connsiteX86" fmla="*/ 334413 w 1216399"/>
              <a:gd name="connsiteY86" fmla="*/ 1388377 h 1917026"/>
              <a:gd name="connsiteX87" fmla="*/ 291549 w 1216399"/>
              <a:gd name="connsiteY87" fmla="*/ 1364564 h 1917026"/>
              <a:gd name="connsiteX88" fmla="*/ 248688 w 1216399"/>
              <a:gd name="connsiteY88" fmla="*/ 1335990 h 1917026"/>
              <a:gd name="connsiteX89" fmla="*/ 215349 w 1216399"/>
              <a:gd name="connsiteY89" fmla="*/ 1326464 h 1917026"/>
              <a:gd name="connsiteX90" fmla="*/ 217731 w 1216399"/>
              <a:gd name="connsiteY90" fmla="*/ 1281218 h 1917026"/>
              <a:gd name="connsiteX91" fmla="*/ 174868 w 1216399"/>
              <a:gd name="connsiteY91" fmla="*/ 1295508 h 1917026"/>
              <a:gd name="connsiteX92" fmla="*/ 186775 w 1216399"/>
              <a:gd name="connsiteY92" fmla="*/ 1328846 h 1917026"/>
              <a:gd name="connsiteX93" fmla="*/ 179631 w 1216399"/>
              <a:gd name="connsiteY93" fmla="*/ 1345515 h 1917026"/>
              <a:gd name="connsiteX94" fmla="*/ 141531 w 1216399"/>
              <a:gd name="connsiteY94" fmla="*/ 1316940 h 1917026"/>
              <a:gd name="connsiteX95" fmla="*/ 98669 w 1216399"/>
              <a:gd name="connsiteY95" fmla="*/ 1314558 h 1917026"/>
              <a:gd name="connsiteX96" fmla="*/ 43899 w 1216399"/>
              <a:gd name="connsiteY96" fmla="*/ 1295508 h 1917026"/>
              <a:gd name="connsiteX97" fmla="*/ 10560 w 1216399"/>
              <a:gd name="connsiteY97" fmla="*/ 1293124 h 1917026"/>
              <a:gd name="connsiteX98" fmla="*/ 1037 w 1216399"/>
              <a:gd name="connsiteY98" fmla="*/ 1240740 h 1917026"/>
              <a:gd name="connsiteX99" fmla="*/ 34374 w 1216399"/>
              <a:gd name="connsiteY99" fmla="*/ 1152633 h 1917026"/>
              <a:gd name="connsiteX100" fmla="*/ 60568 w 1216399"/>
              <a:gd name="connsiteY100" fmla="*/ 1105008 h 1917026"/>
              <a:gd name="connsiteX101" fmla="*/ 81999 w 1216399"/>
              <a:gd name="connsiteY101" fmla="*/ 1057383 h 1917026"/>
              <a:gd name="connsiteX102" fmla="*/ 108194 w 1216399"/>
              <a:gd name="connsiteY102" fmla="*/ 1019283 h 1917026"/>
              <a:gd name="connsiteX103" fmla="*/ 146293 w 1216399"/>
              <a:gd name="connsiteY103" fmla="*/ 1009758 h 1917026"/>
              <a:gd name="connsiteX104" fmla="*/ 153438 w 1216399"/>
              <a:gd name="connsiteY104" fmla="*/ 974040 h 1917026"/>
              <a:gd name="connsiteX105" fmla="*/ 262975 w 1216399"/>
              <a:gd name="connsiteY105" fmla="*/ 854977 h 1917026"/>
              <a:gd name="connsiteX106" fmla="*/ 286787 w 1216399"/>
              <a:gd name="connsiteY106" fmla="*/ 716862 h 1917026"/>
              <a:gd name="connsiteX107" fmla="*/ 282025 w 1216399"/>
              <a:gd name="connsiteY107" fmla="*/ 635902 h 1917026"/>
              <a:gd name="connsiteX108" fmla="*/ 196300 w 1216399"/>
              <a:gd name="connsiteY108" fmla="*/ 623996 h 1917026"/>
              <a:gd name="connsiteX109" fmla="*/ 179632 w 1216399"/>
              <a:gd name="connsiteY109" fmla="*/ 543033 h 1917026"/>
              <a:gd name="connsiteX110" fmla="*/ 186775 w 1216399"/>
              <a:gd name="connsiteY110" fmla="*/ 476358 h 1917026"/>
              <a:gd name="connsiteX111" fmla="*/ 148675 w 1216399"/>
              <a:gd name="connsiteY111" fmla="*/ 438258 h 1917026"/>
              <a:gd name="connsiteX112" fmla="*/ 117719 w 1216399"/>
              <a:gd name="connsiteY112" fmla="*/ 338246 h 1917026"/>
              <a:gd name="connsiteX113" fmla="*/ 102097 w 1216399"/>
              <a:gd name="connsiteY11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17769 w 1216399"/>
              <a:gd name="connsiteY8" fmla="*/ 745439 h 1917026"/>
              <a:gd name="connsiteX9" fmla="*/ 541582 w 1216399"/>
              <a:gd name="connsiteY9" fmla="*/ 778776 h 1917026"/>
              <a:gd name="connsiteX10" fmla="*/ 567775 w 1216399"/>
              <a:gd name="connsiteY10" fmla="*/ 826401 h 1917026"/>
              <a:gd name="connsiteX11" fmla="*/ 572104 w 1216399"/>
              <a:gd name="connsiteY11" fmla="*/ 836507 h 1917026"/>
              <a:gd name="connsiteX12" fmla="*/ 591588 w 1216399"/>
              <a:gd name="connsiteY12" fmla="*/ 802589 h 1917026"/>
              <a:gd name="connsiteX13" fmla="*/ 615400 w 1216399"/>
              <a:gd name="connsiteY13" fmla="*/ 785920 h 1917026"/>
              <a:gd name="connsiteX14" fmla="*/ 665407 w 1216399"/>
              <a:gd name="connsiteY14" fmla="*/ 759726 h 1917026"/>
              <a:gd name="connsiteX15" fmla="*/ 698744 w 1216399"/>
              <a:gd name="connsiteY15" fmla="*/ 747820 h 1917026"/>
              <a:gd name="connsiteX16" fmla="*/ 734463 w 1216399"/>
              <a:gd name="connsiteY16" fmla="*/ 709721 h 1917026"/>
              <a:gd name="connsiteX17" fmla="*/ 791613 w 1216399"/>
              <a:gd name="connsiteY17" fmla="*/ 685907 h 1917026"/>
              <a:gd name="connsiteX18" fmla="*/ 817807 w 1216399"/>
              <a:gd name="connsiteY18" fmla="*/ 640664 h 1917026"/>
              <a:gd name="connsiteX19" fmla="*/ 841618 w 1216399"/>
              <a:gd name="connsiteY19" fmla="*/ 623993 h 1917026"/>
              <a:gd name="connsiteX20" fmla="*/ 867813 w 1216399"/>
              <a:gd name="connsiteY20" fmla="*/ 623995 h 1917026"/>
              <a:gd name="connsiteX21" fmla="*/ 872575 w 1216399"/>
              <a:gd name="connsiteY21" fmla="*/ 643045 h 1917026"/>
              <a:gd name="connsiteX22" fmla="*/ 848763 w 1216399"/>
              <a:gd name="connsiteY22" fmla="*/ 669239 h 1917026"/>
              <a:gd name="connsiteX23" fmla="*/ 872575 w 1216399"/>
              <a:gd name="connsiteY23" fmla="*/ 695432 h 1917026"/>
              <a:gd name="connsiteX24" fmla="*/ 872575 w 1216399"/>
              <a:gd name="connsiteY24" fmla="*/ 719245 h 1917026"/>
              <a:gd name="connsiteX25" fmla="*/ 829713 w 1216399"/>
              <a:gd name="connsiteY25" fmla="*/ 721626 h 1917026"/>
              <a:gd name="connsiteX26" fmla="*/ 817807 w 1216399"/>
              <a:gd name="connsiteY26" fmla="*/ 750201 h 1917026"/>
              <a:gd name="connsiteX27" fmla="*/ 829713 w 1216399"/>
              <a:gd name="connsiteY27" fmla="*/ 778776 h 1917026"/>
              <a:gd name="connsiteX28" fmla="*/ 822567 w 1216399"/>
              <a:gd name="connsiteY28" fmla="*/ 802587 h 1917026"/>
              <a:gd name="connsiteX29" fmla="*/ 836857 w 1216399"/>
              <a:gd name="connsiteY29" fmla="*/ 821640 h 1917026"/>
              <a:gd name="connsiteX30" fmla="*/ 870194 w 1216399"/>
              <a:gd name="connsiteY30" fmla="*/ 793065 h 1917026"/>
              <a:gd name="connsiteX31" fmla="*/ 903532 w 1216399"/>
              <a:gd name="connsiteY31" fmla="*/ 788302 h 1917026"/>
              <a:gd name="connsiteX32" fmla="*/ 901150 w 1216399"/>
              <a:gd name="connsiteY32" fmla="*/ 743057 h 1917026"/>
              <a:gd name="connsiteX33" fmla="*/ 958300 w 1216399"/>
              <a:gd name="connsiteY33" fmla="*/ 733533 h 1917026"/>
              <a:gd name="connsiteX34" fmla="*/ 974969 w 1216399"/>
              <a:gd name="connsiteY34" fmla="*/ 752582 h 1917026"/>
              <a:gd name="connsiteX35" fmla="*/ 984494 w 1216399"/>
              <a:gd name="connsiteY35" fmla="*/ 878790 h 1917026"/>
              <a:gd name="connsiteX36" fmla="*/ 1032119 w 1216399"/>
              <a:gd name="connsiteY36" fmla="*/ 959752 h 1917026"/>
              <a:gd name="connsiteX37" fmla="*/ 1072600 w 1216399"/>
              <a:gd name="connsiteY37" fmla="*/ 981183 h 1917026"/>
              <a:gd name="connsiteX38" fmla="*/ 1089269 w 1216399"/>
              <a:gd name="connsiteY38" fmla="*/ 1047858 h 1917026"/>
              <a:gd name="connsiteX39" fmla="*/ 1122607 w 1216399"/>
              <a:gd name="connsiteY39" fmla="*/ 1074052 h 1917026"/>
              <a:gd name="connsiteX40" fmla="*/ 1163088 w 1216399"/>
              <a:gd name="connsiteY40" fmla="*/ 1133583 h 1917026"/>
              <a:gd name="connsiteX41" fmla="*/ 1191663 w 1216399"/>
              <a:gd name="connsiteY41" fmla="*/ 1147871 h 1917026"/>
              <a:gd name="connsiteX42" fmla="*/ 1215943 w 1216399"/>
              <a:gd name="connsiteY42" fmla="*/ 1205830 h 1917026"/>
              <a:gd name="connsiteX43" fmla="*/ 1196425 w 1216399"/>
              <a:gd name="connsiteY43" fmla="*/ 1255027 h 1917026"/>
              <a:gd name="connsiteX44" fmla="*/ 1144037 w 1216399"/>
              <a:gd name="connsiteY44" fmla="*/ 1250263 h 1917026"/>
              <a:gd name="connsiteX45" fmla="*/ 1124987 w 1216399"/>
              <a:gd name="connsiteY45" fmla="*/ 1295506 h 1917026"/>
              <a:gd name="connsiteX46" fmla="*/ 1048787 w 1216399"/>
              <a:gd name="connsiteY46" fmla="*/ 1328844 h 1917026"/>
              <a:gd name="connsiteX47" fmla="*/ 1020212 w 1216399"/>
              <a:gd name="connsiteY47" fmla="*/ 1388375 h 1917026"/>
              <a:gd name="connsiteX48" fmla="*/ 1036881 w 1216399"/>
              <a:gd name="connsiteY48" fmla="*/ 1436000 h 1917026"/>
              <a:gd name="connsiteX49" fmla="*/ 1017832 w 1216399"/>
              <a:gd name="connsiteY49" fmla="*/ 1476483 h 1917026"/>
              <a:gd name="connsiteX50" fmla="*/ 984493 w 1216399"/>
              <a:gd name="connsiteY50" fmla="*/ 1474100 h 1917026"/>
              <a:gd name="connsiteX51" fmla="*/ 982112 w 1216399"/>
              <a:gd name="connsiteY51" fmla="*/ 1538394 h 1917026"/>
              <a:gd name="connsiteX52" fmla="*/ 946393 w 1216399"/>
              <a:gd name="connsiteY52" fmla="*/ 1555063 h 1917026"/>
              <a:gd name="connsiteX53" fmla="*/ 910674 w 1216399"/>
              <a:gd name="connsiteY53" fmla="*/ 1562206 h 1917026"/>
              <a:gd name="connsiteX54" fmla="*/ 910674 w 1216399"/>
              <a:gd name="connsiteY54" fmla="*/ 1626500 h 1917026"/>
              <a:gd name="connsiteX55" fmla="*/ 967824 w 1216399"/>
              <a:gd name="connsiteY55" fmla="*/ 1636025 h 1917026"/>
              <a:gd name="connsiteX56" fmla="*/ 1001162 w 1216399"/>
              <a:gd name="connsiteY56" fmla="*/ 1631263 h 1917026"/>
              <a:gd name="connsiteX57" fmla="*/ 1005922 w 1216399"/>
              <a:gd name="connsiteY57" fmla="*/ 1705082 h 1917026"/>
              <a:gd name="connsiteX58" fmla="*/ 982112 w 1216399"/>
              <a:gd name="connsiteY58" fmla="*/ 1726513 h 1917026"/>
              <a:gd name="connsiteX59" fmla="*/ 922581 w 1216399"/>
              <a:gd name="connsiteY59" fmla="*/ 1724133 h 1917026"/>
              <a:gd name="connsiteX60" fmla="*/ 870193 w 1216399"/>
              <a:gd name="connsiteY60" fmla="*/ 1733658 h 1917026"/>
              <a:gd name="connsiteX61" fmla="*/ 824949 w 1216399"/>
              <a:gd name="connsiteY61" fmla="*/ 1757471 h 1917026"/>
              <a:gd name="connsiteX62" fmla="*/ 779704 w 1216399"/>
              <a:gd name="connsiteY62" fmla="*/ 1764613 h 1917026"/>
              <a:gd name="connsiteX63" fmla="*/ 758274 w 1216399"/>
              <a:gd name="connsiteY63" fmla="*/ 1783665 h 1917026"/>
              <a:gd name="connsiteX64" fmla="*/ 751131 w 1216399"/>
              <a:gd name="connsiteY64" fmla="*/ 1828908 h 1917026"/>
              <a:gd name="connsiteX65" fmla="*/ 734462 w 1216399"/>
              <a:gd name="connsiteY65" fmla="*/ 1840815 h 1917026"/>
              <a:gd name="connsiteX66" fmla="*/ 689218 w 1216399"/>
              <a:gd name="connsiteY66" fmla="*/ 1890821 h 1917026"/>
              <a:gd name="connsiteX67" fmla="*/ 665406 w 1216399"/>
              <a:gd name="connsiteY67" fmla="*/ 1895582 h 1917026"/>
              <a:gd name="connsiteX68" fmla="*/ 617781 w 1216399"/>
              <a:gd name="connsiteY68" fmla="*/ 1917014 h 1917026"/>
              <a:gd name="connsiteX69" fmla="*/ 579681 w 1216399"/>
              <a:gd name="connsiteY69" fmla="*/ 1900345 h 1917026"/>
              <a:gd name="connsiteX70" fmla="*/ 563012 w 1216399"/>
              <a:gd name="connsiteY70" fmla="*/ 1871770 h 1917026"/>
              <a:gd name="connsiteX71" fmla="*/ 520149 w 1216399"/>
              <a:gd name="connsiteY71" fmla="*/ 1881296 h 1917026"/>
              <a:gd name="connsiteX72" fmla="*/ 512573 w 1216399"/>
              <a:gd name="connsiteY72" fmla="*/ 1875192 h 1917026"/>
              <a:gd name="connsiteX73" fmla="*/ 503481 w 1216399"/>
              <a:gd name="connsiteY73" fmla="*/ 1869389 h 1917026"/>
              <a:gd name="connsiteX74" fmla="*/ 522531 w 1216399"/>
              <a:gd name="connsiteY74" fmla="*/ 1762232 h 1917026"/>
              <a:gd name="connsiteX75" fmla="*/ 539199 w 1216399"/>
              <a:gd name="connsiteY75" fmla="*/ 1740801 h 1917026"/>
              <a:gd name="connsiteX76" fmla="*/ 529674 w 1216399"/>
              <a:gd name="connsiteY76" fmla="*/ 1695558 h 1917026"/>
              <a:gd name="connsiteX77" fmla="*/ 553487 w 1216399"/>
              <a:gd name="connsiteY77" fmla="*/ 1681270 h 1917026"/>
              <a:gd name="connsiteX78" fmla="*/ 534437 w 1216399"/>
              <a:gd name="connsiteY78" fmla="*/ 1666983 h 1917026"/>
              <a:gd name="connsiteX79" fmla="*/ 522531 w 1216399"/>
              <a:gd name="connsiteY79" fmla="*/ 1631265 h 1917026"/>
              <a:gd name="connsiteX80" fmla="*/ 513006 w 1216399"/>
              <a:gd name="connsiteY80" fmla="*/ 1586021 h 1917026"/>
              <a:gd name="connsiteX81" fmla="*/ 510624 w 1216399"/>
              <a:gd name="connsiteY81" fmla="*/ 1555063 h 1917026"/>
              <a:gd name="connsiteX82" fmla="*/ 460618 w 1216399"/>
              <a:gd name="connsiteY82" fmla="*/ 1557446 h 1917026"/>
              <a:gd name="connsiteX83" fmla="*/ 427282 w 1216399"/>
              <a:gd name="connsiteY83" fmla="*/ 1521727 h 1917026"/>
              <a:gd name="connsiteX84" fmla="*/ 382037 w 1216399"/>
              <a:gd name="connsiteY84" fmla="*/ 1505057 h 1917026"/>
              <a:gd name="connsiteX85" fmla="*/ 367749 w 1216399"/>
              <a:gd name="connsiteY85" fmla="*/ 1455052 h 1917026"/>
              <a:gd name="connsiteX86" fmla="*/ 365368 w 1216399"/>
              <a:gd name="connsiteY86" fmla="*/ 1433620 h 1917026"/>
              <a:gd name="connsiteX87" fmla="*/ 334413 w 1216399"/>
              <a:gd name="connsiteY87" fmla="*/ 1388377 h 1917026"/>
              <a:gd name="connsiteX88" fmla="*/ 291549 w 1216399"/>
              <a:gd name="connsiteY88" fmla="*/ 1364564 h 1917026"/>
              <a:gd name="connsiteX89" fmla="*/ 248688 w 1216399"/>
              <a:gd name="connsiteY89" fmla="*/ 1335990 h 1917026"/>
              <a:gd name="connsiteX90" fmla="*/ 215349 w 1216399"/>
              <a:gd name="connsiteY90" fmla="*/ 1326464 h 1917026"/>
              <a:gd name="connsiteX91" fmla="*/ 217731 w 1216399"/>
              <a:gd name="connsiteY91" fmla="*/ 1281218 h 1917026"/>
              <a:gd name="connsiteX92" fmla="*/ 174868 w 1216399"/>
              <a:gd name="connsiteY92" fmla="*/ 1295508 h 1917026"/>
              <a:gd name="connsiteX93" fmla="*/ 186775 w 1216399"/>
              <a:gd name="connsiteY93" fmla="*/ 1328846 h 1917026"/>
              <a:gd name="connsiteX94" fmla="*/ 179631 w 1216399"/>
              <a:gd name="connsiteY94" fmla="*/ 1345515 h 1917026"/>
              <a:gd name="connsiteX95" fmla="*/ 141531 w 1216399"/>
              <a:gd name="connsiteY95" fmla="*/ 1316940 h 1917026"/>
              <a:gd name="connsiteX96" fmla="*/ 98669 w 1216399"/>
              <a:gd name="connsiteY96" fmla="*/ 1314558 h 1917026"/>
              <a:gd name="connsiteX97" fmla="*/ 43899 w 1216399"/>
              <a:gd name="connsiteY97" fmla="*/ 1295508 h 1917026"/>
              <a:gd name="connsiteX98" fmla="*/ 10560 w 1216399"/>
              <a:gd name="connsiteY98" fmla="*/ 1293124 h 1917026"/>
              <a:gd name="connsiteX99" fmla="*/ 1037 w 1216399"/>
              <a:gd name="connsiteY99" fmla="*/ 1240740 h 1917026"/>
              <a:gd name="connsiteX100" fmla="*/ 34374 w 1216399"/>
              <a:gd name="connsiteY100" fmla="*/ 1152633 h 1917026"/>
              <a:gd name="connsiteX101" fmla="*/ 60568 w 1216399"/>
              <a:gd name="connsiteY101" fmla="*/ 1105008 h 1917026"/>
              <a:gd name="connsiteX102" fmla="*/ 81999 w 1216399"/>
              <a:gd name="connsiteY102" fmla="*/ 1057383 h 1917026"/>
              <a:gd name="connsiteX103" fmla="*/ 108194 w 1216399"/>
              <a:gd name="connsiteY103" fmla="*/ 1019283 h 1917026"/>
              <a:gd name="connsiteX104" fmla="*/ 146293 w 1216399"/>
              <a:gd name="connsiteY104" fmla="*/ 1009758 h 1917026"/>
              <a:gd name="connsiteX105" fmla="*/ 153438 w 1216399"/>
              <a:gd name="connsiteY105" fmla="*/ 974040 h 1917026"/>
              <a:gd name="connsiteX106" fmla="*/ 262975 w 1216399"/>
              <a:gd name="connsiteY106" fmla="*/ 854977 h 1917026"/>
              <a:gd name="connsiteX107" fmla="*/ 286787 w 1216399"/>
              <a:gd name="connsiteY107" fmla="*/ 716862 h 1917026"/>
              <a:gd name="connsiteX108" fmla="*/ 282025 w 1216399"/>
              <a:gd name="connsiteY108" fmla="*/ 635902 h 1917026"/>
              <a:gd name="connsiteX109" fmla="*/ 196300 w 1216399"/>
              <a:gd name="connsiteY109" fmla="*/ 623996 h 1917026"/>
              <a:gd name="connsiteX110" fmla="*/ 179632 w 1216399"/>
              <a:gd name="connsiteY110" fmla="*/ 543033 h 1917026"/>
              <a:gd name="connsiteX111" fmla="*/ 186775 w 1216399"/>
              <a:gd name="connsiteY111" fmla="*/ 476358 h 1917026"/>
              <a:gd name="connsiteX112" fmla="*/ 148675 w 1216399"/>
              <a:gd name="connsiteY112" fmla="*/ 438258 h 1917026"/>
              <a:gd name="connsiteX113" fmla="*/ 117719 w 1216399"/>
              <a:gd name="connsiteY113" fmla="*/ 338246 h 1917026"/>
              <a:gd name="connsiteX114" fmla="*/ 102097 w 1216399"/>
              <a:gd name="connsiteY11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32057 w 1216399"/>
              <a:gd name="connsiteY8" fmla="*/ 674001 h 1917026"/>
              <a:gd name="connsiteX9" fmla="*/ 517769 w 1216399"/>
              <a:gd name="connsiteY9" fmla="*/ 745439 h 1917026"/>
              <a:gd name="connsiteX10" fmla="*/ 541582 w 1216399"/>
              <a:gd name="connsiteY10" fmla="*/ 778776 h 1917026"/>
              <a:gd name="connsiteX11" fmla="*/ 567775 w 1216399"/>
              <a:gd name="connsiteY11" fmla="*/ 826401 h 1917026"/>
              <a:gd name="connsiteX12" fmla="*/ 572104 w 1216399"/>
              <a:gd name="connsiteY12" fmla="*/ 836507 h 1917026"/>
              <a:gd name="connsiteX13" fmla="*/ 591588 w 1216399"/>
              <a:gd name="connsiteY13" fmla="*/ 802589 h 1917026"/>
              <a:gd name="connsiteX14" fmla="*/ 615400 w 1216399"/>
              <a:gd name="connsiteY14" fmla="*/ 785920 h 1917026"/>
              <a:gd name="connsiteX15" fmla="*/ 665407 w 1216399"/>
              <a:gd name="connsiteY15" fmla="*/ 759726 h 1917026"/>
              <a:gd name="connsiteX16" fmla="*/ 698744 w 1216399"/>
              <a:gd name="connsiteY16" fmla="*/ 747820 h 1917026"/>
              <a:gd name="connsiteX17" fmla="*/ 734463 w 1216399"/>
              <a:gd name="connsiteY17" fmla="*/ 709721 h 1917026"/>
              <a:gd name="connsiteX18" fmla="*/ 791613 w 1216399"/>
              <a:gd name="connsiteY18" fmla="*/ 685907 h 1917026"/>
              <a:gd name="connsiteX19" fmla="*/ 817807 w 1216399"/>
              <a:gd name="connsiteY19" fmla="*/ 640664 h 1917026"/>
              <a:gd name="connsiteX20" fmla="*/ 841618 w 1216399"/>
              <a:gd name="connsiteY20" fmla="*/ 623993 h 1917026"/>
              <a:gd name="connsiteX21" fmla="*/ 867813 w 1216399"/>
              <a:gd name="connsiteY21" fmla="*/ 623995 h 1917026"/>
              <a:gd name="connsiteX22" fmla="*/ 872575 w 1216399"/>
              <a:gd name="connsiteY22" fmla="*/ 643045 h 1917026"/>
              <a:gd name="connsiteX23" fmla="*/ 848763 w 1216399"/>
              <a:gd name="connsiteY23" fmla="*/ 669239 h 1917026"/>
              <a:gd name="connsiteX24" fmla="*/ 872575 w 1216399"/>
              <a:gd name="connsiteY24" fmla="*/ 695432 h 1917026"/>
              <a:gd name="connsiteX25" fmla="*/ 872575 w 1216399"/>
              <a:gd name="connsiteY25" fmla="*/ 719245 h 1917026"/>
              <a:gd name="connsiteX26" fmla="*/ 829713 w 1216399"/>
              <a:gd name="connsiteY26" fmla="*/ 721626 h 1917026"/>
              <a:gd name="connsiteX27" fmla="*/ 817807 w 1216399"/>
              <a:gd name="connsiteY27" fmla="*/ 750201 h 1917026"/>
              <a:gd name="connsiteX28" fmla="*/ 829713 w 1216399"/>
              <a:gd name="connsiteY28" fmla="*/ 778776 h 1917026"/>
              <a:gd name="connsiteX29" fmla="*/ 822567 w 1216399"/>
              <a:gd name="connsiteY29" fmla="*/ 802587 h 1917026"/>
              <a:gd name="connsiteX30" fmla="*/ 836857 w 1216399"/>
              <a:gd name="connsiteY30" fmla="*/ 821640 h 1917026"/>
              <a:gd name="connsiteX31" fmla="*/ 870194 w 1216399"/>
              <a:gd name="connsiteY31" fmla="*/ 793065 h 1917026"/>
              <a:gd name="connsiteX32" fmla="*/ 903532 w 1216399"/>
              <a:gd name="connsiteY32" fmla="*/ 788302 h 1917026"/>
              <a:gd name="connsiteX33" fmla="*/ 901150 w 1216399"/>
              <a:gd name="connsiteY33" fmla="*/ 743057 h 1917026"/>
              <a:gd name="connsiteX34" fmla="*/ 958300 w 1216399"/>
              <a:gd name="connsiteY34" fmla="*/ 733533 h 1917026"/>
              <a:gd name="connsiteX35" fmla="*/ 974969 w 1216399"/>
              <a:gd name="connsiteY35" fmla="*/ 752582 h 1917026"/>
              <a:gd name="connsiteX36" fmla="*/ 984494 w 1216399"/>
              <a:gd name="connsiteY36" fmla="*/ 878790 h 1917026"/>
              <a:gd name="connsiteX37" fmla="*/ 1032119 w 1216399"/>
              <a:gd name="connsiteY37" fmla="*/ 959752 h 1917026"/>
              <a:gd name="connsiteX38" fmla="*/ 1072600 w 1216399"/>
              <a:gd name="connsiteY38" fmla="*/ 981183 h 1917026"/>
              <a:gd name="connsiteX39" fmla="*/ 1089269 w 1216399"/>
              <a:gd name="connsiteY39" fmla="*/ 1047858 h 1917026"/>
              <a:gd name="connsiteX40" fmla="*/ 1122607 w 1216399"/>
              <a:gd name="connsiteY40" fmla="*/ 1074052 h 1917026"/>
              <a:gd name="connsiteX41" fmla="*/ 1163088 w 1216399"/>
              <a:gd name="connsiteY41" fmla="*/ 1133583 h 1917026"/>
              <a:gd name="connsiteX42" fmla="*/ 1191663 w 1216399"/>
              <a:gd name="connsiteY42" fmla="*/ 1147871 h 1917026"/>
              <a:gd name="connsiteX43" fmla="*/ 1215943 w 1216399"/>
              <a:gd name="connsiteY43" fmla="*/ 1205830 h 1917026"/>
              <a:gd name="connsiteX44" fmla="*/ 1196425 w 1216399"/>
              <a:gd name="connsiteY44" fmla="*/ 1255027 h 1917026"/>
              <a:gd name="connsiteX45" fmla="*/ 1144037 w 1216399"/>
              <a:gd name="connsiteY45" fmla="*/ 1250263 h 1917026"/>
              <a:gd name="connsiteX46" fmla="*/ 1124987 w 1216399"/>
              <a:gd name="connsiteY46" fmla="*/ 1295506 h 1917026"/>
              <a:gd name="connsiteX47" fmla="*/ 1048787 w 1216399"/>
              <a:gd name="connsiteY47" fmla="*/ 1328844 h 1917026"/>
              <a:gd name="connsiteX48" fmla="*/ 1020212 w 1216399"/>
              <a:gd name="connsiteY48" fmla="*/ 1388375 h 1917026"/>
              <a:gd name="connsiteX49" fmla="*/ 1036881 w 1216399"/>
              <a:gd name="connsiteY49" fmla="*/ 1436000 h 1917026"/>
              <a:gd name="connsiteX50" fmla="*/ 1017832 w 1216399"/>
              <a:gd name="connsiteY50" fmla="*/ 1476483 h 1917026"/>
              <a:gd name="connsiteX51" fmla="*/ 984493 w 1216399"/>
              <a:gd name="connsiteY51" fmla="*/ 1474100 h 1917026"/>
              <a:gd name="connsiteX52" fmla="*/ 982112 w 1216399"/>
              <a:gd name="connsiteY52" fmla="*/ 1538394 h 1917026"/>
              <a:gd name="connsiteX53" fmla="*/ 946393 w 1216399"/>
              <a:gd name="connsiteY53" fmla="*/ 1555063 h 1917026"/>
              <a:gd name="connsiteX54" fmla="*/ 910674 w 1216399"/>
              <a:gd name="connsiteY54" fmla="*/ 1562206 h 1917026"/>
              <a:gd name="connsiteX55" fmla="*/ 910674 w 1216399"/>
              <a:gd name="connsiteY55" fmla="*/ 1626500 h 1917026"/>
              <a:gd name="connsiteX56" fmla="*/ 967824 w 1216399"/>
              <a:gd name="connsiteY56" fmla="*/ 1636025 h 1917026"/>
              <a:gd name="connsiteX57" fmla="*/ 1001162 w 1216399"/>
              <a:gd name="connsiteY57" fmla="*/ 1631263 h 1917026"/>
              <a:gd name="connsiteX58" fmla="*/ 1005922 w 1216399"/>
              <a:gd name="connsiteY58" fmla="*/ 1705082 h 1917026"/>
              <a:gd name="connsiteX59" fmla="*/ 982112 w 1216399"/>
              <a:gd name="connsiteY59" fmla="*/ 1726513 h 1917026"/>
              <a:gd name="connsiteX60" fmla="*/ 922581 w 1216399"/>
              <a:gd name="connsiteY60" fmla="*/ 1724133 h 1917026"/>
              <a:gd name="connsiteX61" fmla="*/ 870193 w 1216399"/>
              <a:gd name="connsiteY61" fmla="*/ 1733658 h 1917026"/>
              <a:gd name="connsiteX62" fmla="*/ 824949 w 1216399"/>
              <a:gd name="connsiteY62" fmla="*/ 1757471 h 1917026"/>
              <a:gd name="connsiteX63" fmla="*/ 779704 w 1216399"/>
              <a:gd name="connsiteY63" fmla="*/ 1764613 h 1917026"/>
              <a:gd name="connsiteX64" fmla="*/ 758274 w 1216399"/>
              <a:gd name="connsiteY64" fmla="*/ 1783665 h 1917026"/>
              <a:gd name="connsiteX65" fmla="*/ 751131 w 1216399"/>
              <a:gd name="connsiteY65" fmla="*/ 1828908 h 1917026"/>
              <a:gd name="connsiteX66" fmla="*/ 734462 w 1216399"/>
              <a:gd name="connsiteY66" fmla="*/ 1840815 h 1917026"/>
              <a:gd name="connsiteX67" fmla="*/ 689218 w 1216399"/>
              <a:gd name="connsiteY67" fmla="*/ 1890821 h 1917026"/>
              <a:gd name="connsiteX68" fmla="*/ 665406 w 1216399"/>
              <a:gd name="connsiteY68" fmla="*/ 1895582 h 1917026"/>
              <a:gd name="connsiteX69" fmla="*/ 617781 w 1216399"/>
              <a:gd name="connsiteY69" fmla="*/ 1917014 h 1917026"/>
              <a:gd name="connsiteX70" fmla="*/ 579681 w 1216399"/>
              <a:gd name="connsiteY70" fmla="*/ 1900345 h 1917026"/>
              <a:gd name="connsiteX71" fmla="*/ 563012 w 1216399"/>
              <a:gd name="connsiteY71" fmla="*/ 1871770 h 1917026"/>
              <a:gd name="connsiteX72" fmla="*/ 520149 w 1216399"/>
              <a:gd name="connsiteY72" fmla="*/ 1881296 h 1917026"/>
              <a:gd name="connsiteX73" fmla="*/ 512573 w 1216399"/>
              <a:gd name="connsiteY73" fmla="*/ 1875192 h 1917026"/>
              <a:gd name="connsiteX74" fmla="*/ 503481 w 1216399"/>
              <a:gd name="connsiteY74" fmla="*/ 1869389 h 1917026"/>
              <a:gd name="connsiteX75" fmla="*/ 522531 w 1216399"/>
              <a:gd name="connsiteY75" fmla="*/ 1762232 h 1917026"/>
              <a:gd name="connsiteX76" fmla="*/ 539199 w 1216399"/>
              <a:gd name="connsiteY76" fmla="*/ 1740801 h 1917026"/>
              <a:gd name="connsiteX77" fmla="*/ 529674 w 1216399"/>
              <a:gd name="connsiteY77" fmla="*/ 1695558 h 1917026"/>
              <a:gd name="connsiteX78" fmla="*/ 553487 w 1216399"/>
              <a:gd name="connsiteY78" fmla="*/ 1681270 h 1917026"/>
              <a:gd name="connsiteX79" fmla="*/ 534437 w 1216399"/>
              <a:gd name="connsiteY79" fmla="*/ 1666983 h 1917026"/>
              <a:gd name="connsiteX80" fmla="*/ 522531 w 1216399"/>
              <a:gd name="connsiteY80" fmla="*/ 1631265 h 1917026"/>
              <a:gd name="connsiteX81" fmla="*/ 513006 w 1216399"/>
              <a:gd name="connsiteY81" fmla="*/ 1586021 h 1917026"/>
              <a:gd name="connsiteX82" fmla="*/ 510624 w 1216399"/>
              <a:gd name="connsiteY82" fmla="*/ 1555063 h 1917026"/>
              <a:gd name="connsiteX83" fmla="*/ 460618 w 1216399"/>
              <a:gd name="connsiteY83" fmla="*/ 1557446 h 1917026"/>
              <a:gd name="connsiteX84" fmla="*/ 427282 w 1216399"/>
              <a:gd name="connsiteY84" fmla="*/ 1521727 h 1917026"/>
              <a:gd name="connsiteX85" fmla="*/ 382037 w 1216399"/>
              <a:gd name="connsiteY85" fmla="*/ 1505057 h 1917026"/>
              <a:gd name="connsiteX86" fmla="*/ 367749 w 1216399"/>
              <a:gd name="connsiteY86" fmla="*/ 1455052 h 1917026"/>
              <a:gd name="connsiteX87" fmla="*/ 365368 w 1216399"/>
              <a:gd name="connsiteY87" fmla="*/ 1433620 h 1917026"/>
              <a:gd name="connsiteX88" fmla="*/ 334413 w 1216399"/>
              <a:gd name="connsiteY88" fmla="*/ 1388377 h 1917026"/>
              <a:gd name="connsiteX89" fmla="*/ 291549 w 1216399"/>
              <a:gd name="connsiteY89" fmla="*/ 1364564 h 1917026"/>
              <a:gd name="connsiteX90" fmla="*/ 248688 w 1216399"/>
              <a:gd name="connsiteY90" fmla="*/ 1335990 h 1917026"/>
              <a:gd name="connsiteX91" fmla="*/ 215349 w 1216399"/>
              <a:gd name="connsiteY91" fmla="*/ 1326464 h 1917026"/>
              <a:gd name="connsiteX92" fmla="*/ 217731 w 1216399"/>
              <a:gd name="connsiteY92" fmla="*/ 1281218 h 1917026"/>
              <a:gd name="connsiteX93" fmla="*/ 174868 w 1216399"/>
              <a:gd name="connsiteY93" fmla="*/ 1295508 h 1917026"/>
              <a:gd name="connsiteX94" fmla="*/ 186775 w 1216399"/>
              <a:gd name="connsiteY94" fmla="*/ 1328846 h 1917026"/>
              <a:gd name="connsiteX95" fmla="*/ 179631 w 1216399"/>
              <a:gd name="connsiteY95" fmla="*/ 1345515 h 1917026"/>
              <a:gd name="connsiteX96" fmla="*/ 141531 w 1216399"/>
              <a:gd name="connsiteY96" fmla="*/ 1316940 h 1917026"/>
              <a:gd name="connsiteX97" fmla="*/ 98669 w 1216399"/>
              <a:gd name="connsiteY97" fmla="*/ 1314558 h 1917026"/>
              <a:gd name="connsiteX98" fmla="*/ 43899 w 1216399"/>
              <a:gd name="connsiteY98" fmla="*/ 1295508 h 1917026"/>
              <a:gd name="connsiteX99" fmla="*/ 10560 w 1216399"/>
              <a:gd name="connsiteY99" fmla="*/ 1293124 h 1917026"/>
              <a:gd name="connsiteX100" fmla="*/ 1037 w 1216399"/>
              <a:gd name="connsiteY100" fmla="*/ 1240740 h 1917026"/>
              <a:gd name="connsiteX101" fmla="*/ 34374 w 1216399"/>
              <a:gd name="connsiteY101" fmla="*/ 1152633 h 1917026"/>
              <a:gd name="connsiteX102" fmla="*/ 60568 w 1216399"/>
              <a:gd name="connsiteY102" fmla="*/ 1105008 h 1917026"/>
              <a:gd name="connsiteX103" fmla="*/ 81999 w 1216399"/>
              <a:gd name="connsiteY103" fmla="*/ 1057383 h 1917026"/>
              <a:gd name="connsiteX104" fmla="*/ 108194 w 1216399"/>
              <a:gd name="connsiteY104" fmla="*/ 1019283 h 1917026"/>
              <a:gd name="connsiteX105" fmla="*/ 146293 w 1216399"/>
              <a:gd name="connsiteY105" fmla="*/ 1009758 h 1917026"/>
              <a:gd name="connsiteX106" fmla="*/ 153438 w 1216399"/>
              <a:gd name="connsiteY106" fmla="*/ 974040 h 1917026"/>
              <a:gd name="connsiteX107" fmla="*/ 262975 w 1216399"/>
              <a:gd name="connsiteY107" fmla="*/ 854977 h 1917026"/>
              <a:gd name="connsiteX108" fmla="*/ 286787 w 1216399"/>
              <a:gd name="connsiteY108" fmla="*/ 716862 h 1917026"/>
              <a:gd name="connsiteX109" fmla="*/ 282025 w 1216399"/>
              <a:gd name="connsiteY109" fmla="*/ 635902 h 1917026"/>
              <a:gd name="connsiteX110" fmla="*/ 196300 w 1216399"/>
              <a:gd name="connsiteY110" fmla="*/ 623996 h 1917026"/>
              <a:gd name="connsiteX111" fmla="*/ 179632 w 1216399"/>
              <a:gd name="connsiteY111" fmla="*/ 543033 h 1917026"/>
              <a:gd name="connsiteX112" fmla="*/ 186775 w 1216399"/>
              <a:gd name="connsiteY112" fmla="*/ 476358 h 1917026"/>
              <a:gd name="connsiteX113" fmla="*/ 148675 w 1216399"/>
              <a:gd name="connsiteY113" fmla="*/ 438258 h 1917026"/>
              <a:gd name="connsiteX114" fmla="*/ 117719 w 1216399"/>
              <a:gd name="connsiteY114" fmla="*/ 338246 h 1917026"/>
              <a:gd name="connsiteX115" fmla="*/ 102097 w 1216399"/>
              <a:gd name="connsiteY11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32057 w 1216399"/>
              <a:gd name="connsiteY8" fmla="*/ 674001 h 1917026"/>
              <a:gd name="connsiteX9" fmla="*/ 517769 w 1216399"/>
              <a:gd name="connsiteY9" fmla="*/ 745439 h 1917026"/>
              <a:gd name="connsiteX10" fmla="*/ 541582 w 1216399"/>
              <a:gd name="connsiteY10" fmla="*/ 778776 h 1917026"/>
              <a:gd name="connsiteX11" fmla="*/ 551107 w 1216399"/>
              <a:gd name="connsiteY11" fmla="*/ 819257 h 1917026"/>
              <a:gd name="connsiteX12" fmla="*/ 567775 w 1216399"/>
              <a:gd name="connsiteY12" fmla="*/ 826401 h 1917026"/>
              <a:gd name="connsiteX13" fmla="*/ 572104 w 1216399"/>
              <a:gd name="connsiteY13" fmla="*/ 836507 h 1917026"/>
              <a:gd name="connsiteX14" fmla="*/ 591588 w 1216399"/>
              <a:gd name="connsiteY14" fmla="*/ 802589 h 1917026"/>
              <a:gd name="connsiteX15" fmla="*/ 615400 w 1216399"/>
              <a:gd name="connsiteY15" fmla="*/ 785920 h 1917026"/>
              <a:gd name="connsiteX16" fmla="*/ 665407 w 1216399"/>
              <a:gd name="connsiteY16" fmla="*/ 759726 h 1917026"/>
              <a:gd name="connsiteX17" fmla="*/ 698744 w 1216399"/>
              <a:gd name="connsiteY17" fmla="*/ 747820 h 1917026"/>
              <a:gd name="connsiteX18" fmla="*/ 734463 w 1216399"/>
              <a:gd name="connsiteY18" fmla="*/ 709721 h 1917026"/>
              <a:gd name="connsiteX19" fmla="*/ 791613 w 1216399"/>
              <a:gd name="connsiteY19" fmla="*/ 685907 h 1917026"/>
              <a:gd name="connsiteX20" fmla="*/ 817807 w 1216399"/>
              <a:gd name="connsiteY20" fmla="*/ 640664 h 1917026"/>
              <a:gd name="connsiteX21" fmla="*/ 841618 w 1216399"/>
              <a:gd name="connsiteY21" fmla="*/ 623993 h 1917026"/>
              <a:gd name="connsiteX22" fmla="*/ 867813 w 1216399"/>
              <a:gd name="connsiteY22" fmla="*/ 623995 h 1917026"/>
              <a:gd name="connsiteX23" fmla="*/ 872575 w 1216399"/>
              <a:gd name="connsiteY23" fmla="*/ 643045 h 1917026"/>
              <a:gd name="connsiteX24" fmla="*/ 848763 w 1216399"/>
              <a:gd name="connsiteY24" fmla="*/ 669239 h 1917026"/>
              <a:gd name="connsiteX25" fmla="*/ 872575 w 1216399"/>
              <a:gd name="connsiteY25" fmla="*/ 695432 h 1917026"/>
              <a:gd name="connsiteX26" fmla="*/ 872575 w 1216399"/>
              <a:gd name="connsiteY26" fmla="*/ 719245 h 1917026"/>
              <a:gd name="connsiteX27" fmla="*/ 829713 w 1216399"/>
              <a:gd name="connsiteY27" fmla="*/ 721626 h 1917026"/>
              <a:gd name="connsiteX28" fmla="*/ 817807 w 1216399"/>
              <a:gd name="connsiteY28" fmla="*/ 750201 h 1917026"/>
              <a:gd name="connsiteX29" fmla="*/ 829713 w 1216399"/>
              <a:gd name="connsiteY29" fmla="*/ 778776 h 1917026"/>
              <a:gd name="connsiteX30" fmla="*/ 822567 w 1216399"/>
              <a:gd name="connsiteY30" fmla="*/ 802587 h 1917026"/>
              <a:gd name="connsiteX31" fmla="*/ 836857 w 1216399"/>
              <a:gd name="connsiteY31" fmla="*/ 821640 h 1917026"/>
              <a:gd name="connsiteX32" fmla="*/ 870194 w 1216399"/>
              <a:gd name="connsiteY32" fmla="*/ 793065 h 1917026"/>
              <a:gd name="connsiteX33" fmla="*/ 903532 w 1216399"/>
              <a:gd name="connsiteY33" fmla="*/ 788302 h 1917026"/>
              <a:gd name="connsiteX34" fmla="*/ 901150 w 1216399"/>
              <a:gd name="connsiteY34" fmla="*/ 743057 h 1917026"/>
              <a:gd name="connsiteX35" fmla="*/ 958300 w 1216399"/>
              <a:gd name="connsiteY35" fmla="*/ 733533 h 1917026"/>
              <a:gd name="connsiteX36" fmla="*/ 974969 w 1216399"/>
              <a:gd name="connsiteY36" fmla="*/ 752582 h 1917026"/>
              <a:gd name="connsiteX37" fmla="*/ 984494 w 1216399"/>
              <a:gd name="connsiteY37" fmla="*/ 878790 h 1917026"/>
              <a:gd name="connsiteX38" fmla="*/ 1032119 w 1216399"/>
              <a:gd name="connsiteY38" fmla="*/ 959752 h 1917026"/>
              <a:gd name="connsiteX39" fmla="*/ 1072600 w 1216399"/>
              <a:gd name="connsiteY39" fmla="*/ 981183 h 1917026"/>
              <a:gd name="connsiteX40" fmla="*/ 1089269 w 1216399"/>
              <a:gd name="connsiteY40" fmla="*/ 1047858 h 1917026"/>
              <a:gd name="connsiteX41" fmla="*/ 1122607 w 1216399"/>
              <a:gd name="connsiteY41" fmla="*/ 1074052 h 1917026"/>
              <a:gd name="connsiteX42" fmla="*/ 1163088 w 1216399"/>
              <a:gd name="connsiteY42" fmla="*/ 1133583 h 1917026"/>
              <a:gd name="connsiteX43" fmla="*/ 1191663 w 1216399"/>
              <a:gd name="connsiteY43" fmla="*/ 1147871 h 1917026"/>
              <a:gd name="connsiteX44" fmla="*/ 1215943 w 1216399"/>
              <a:gd name="connsiteY44" fmla="*/ 1205830 h 1917026"/>
              <a:gd name="connsiteX45" fmla="*/ 1196425 w 1216399"/>
              <a:gd name="connsiteY45" fmla="*/ 1255027 h 1917026"/>
              <a:gd name="connsiteX46" fmla="*/ 1144037 w 1216399"/>
              <a:gd name="connsiteY46" fmla="*/ 1250263 h 1917026"/>
              <a:gd name="connsiteX47" fmla="*/ 1124987 w 1216399"/>
              <a:gd name="connsiteY47" fmla="*/ 1295506 h 1917026"/>
              <a:gd name="connsiteX48" fmla="*/ 1048787 w 1216399"/>
              <a:gd name="connsiteY48" fmla="*/ 1328844 h 1917026"/>
              <a:gd name="connsiteX49" fmla="*/ 1020212 w 1216399"/>
              <a:gd name="connsiteY49" fmla="*/ 1388375 h 1917026"/>
              <a:gd name="connsiteX50" fmla="*/ 1036881 w 1216399"/>
              <a:gd name="connsiteY50" fmla="*/ 1436000 h 1917026"/>
              <a:gd name="connsiteX51" fmla="*/ 1017832 w 1216399"/>
              <a:gd name="connsiteY51" fmla="*/ 1476483 h 1917026"/>
              <a:gd name="connsiteX52" fmla="*/ 984493 w 1216399"/>
              <a:gd name="connsiteY52" fmla="*/ 1474100 h 1917026"/>
              <a:gd name="connsiteX53" fmla="*/ 982112 w 1216399"/>
              <a:gd name="connsiteY53" fmla="*/ 1538394 h 1917026"/>
              <a:gd name="connsiteX54" fmla="*/ 946393 w 1216399"/>
              <a:gd name="connsiteY54" fmla="*/ 1555063 h 1917026"/>
              <a:gd name="connsiteX55" fmla="*/ 910674 w 1216399"/>
              <a:gd name="connsiteY55" fmla="*/ 1562206 h 1917026"/>
              <a:gd name="connsiteX56" fmla="*/ 910674 w 1216399"/>
              <a:gd name="connsiteY56" fmla="*/ 1626500 h 1917026"/>
              <a:gd name="connsiteX57" fmla="*/ 967824 w 1216399"/>
              <a:gd name="connsiteY57" fmla="*/ 1636025 h 1917026"/>
              <a:gd name="connsiteX58" fmla="*/ 1001162 w 1216399"/>
              <a:gd name="connsiteY58" fmla="*/ 1631263 h 1917026"/>
              <a:gd name="connsiteX59" fmla="*/ 1005922 w 1216399"/>
              <a:gd name="connsiteY59" fmla="*/ 1705082 h 1917026"/>
              <a:gd name="connsiteX60" fmla="*/ 982112 w 1216399"/>
              <a:gd name="connsiteY60" fmla="*/ 1726513 h 1917026"/>
              <a:gd name="connsiteX61" fmla="*/ 922581 w 1216399"/>
              <a:gd name="connsiteY61" fmla="*/ 1724133 h 1917026"/>
              <a:gd name="connsiteX62" fmla="*/ 870193 w 1216399"/>
              <a:gd name="connsiteY62" fmla="*/ 1733658 h 1917026"/>
              <a:gd name="connsiteX63" fmla="*/ 824949 w 1216399"/>
              <a:gd name="connsiteY63" fmla="*/ 1757471 h 1917026"/>
              <a:gd name="connsiteX64" fmla="*/ 779704 w 1216399"/>
              <a:gd name="connsiteY64" fmla="*/ 1764613 h 1917026"/>
              <a:gd name="connsiteX65" fmla="*/ 758274 w 1216399"/>
              <a:gd name="connsiteY65" fmla="*/ 1783665 h 1917026"/>
              <a:gd name="connsiteX66" fmla="*/ 751131 w 1216399"/>
              <a:gd name="connsiteY66" fmla="*/ 1828908 h 1917026"/>
              <a:gd name="connsiteX67" fmla="*/ 734462 w 1216399"/>
              <a:gd name="connsiteY67" fmla="*/ 1840815 h 1917026"/>
              <a:gd name="connsiteX68" fmla="*/ 689218 w 1216399"/>
              <a:gd name="connsiteY68" fmla="*/ 1890821 h 1917026"/>
              <a:gd name="connsiteX69" fmla="*/ 665406 w 1216399"/>
              <a:gd name="connsiteY69" fmla="*/ 1895582 h 1917026"/>
              <a:gd name="connsiteX70" fmla="*/ 617781 w 1216399"/>
              <a:gd name="connsiteY70" fmla="*/ 1917014 h 1917026"/>
              <a:gd name="connsiteX71" fmla="*/ 579681 w 1216399"/>
              <a:gd name="connsiteY71" fmla="*/ 1900345 h 1917026"/>
              <a:gd name="connsiteX72" fmla="*/ 563012 w 1216399"/>
              <a:gd name="connsiteY72" fmla="*/ 1871770 h 1917026"/>
              <a:gd name="connsiteX73" fmla="*/ 520149 w 1216399"/>
              <a:gd name="connsiteY73" fmla="*/ 1881296 h 1917026"/>
              <a:gd name="connsiteX74" fmla="*/ 512573 w 1216399"/>
              <a:gd name="connsiteY74" fmla="*/ 1875192 h 1917026"/>
              <a:gd name="connsiteX75" fmla="*/ 503481 w 1216399"/>
              <a:gd name="connsiteY75" fmla="*/ 1869389 h 1917026"/>
              <a:gd name="connsiteX76" fmla="*/ 522531 w 1216399"/>
              <a:gd name="connsiteY76" fmla="*/ 1762232 h 1917026"/>
              <a:gd name="connsiteX77" fmla="*/ 539199 w 1216399"/>
              <a:gd name="connsiteY77" fmla="*/ 1740801 h 1917026"/>
              <a:gd name="connsiteX78" fmla="*/ 529674 w 1216399"/>
              <a:gd name="connsiteY78" fmla="*/ 1695558 h 1917026"/>
              <a:gd name="connsiteX79" fmla="*/ 553487 w 1216399"/>
              <a:gd name="connsiteY79" fmla="*/ 1681270 h 1917026"/>
              <a:gd name="connsiteX80" fmla="*/ 534437 w 1216399"/>
              <a:gd name="connsiteY80" fmla="*/ 1666983 h 1917026"/>
              <a:gd name="connsiteX81" fmla="*/ 522531 w 1216399"/>
              <a:gd name="connsiteY81" fmla="*/ 1631265 h 1917026"/>
              <a:gd name="connsiteX82" fmla="*/ 513006 w 1216399"/>
              <a:gd name="connsiteY82" fmla="*/ 1586021 h 1917026"/>
              <a:gd name="connsiteX83" fmla="*/ 510624 w 1216399"/>
              <a:gd name="connsiteY83" fmla="*/ 1555063 h 1917026"/>
              <a:gd name="connsiteX84" fmla="*/ 460618 w 1216399"/>
              <a:gd name="connsiteY84" fmla="*/ 1557446 h 1917026"/>
              <a:gd name="connsiteX85" fmla="*/ 427282 w 1216399"/>
              <a:gd name="connsiteY85" fmla="*/ 1521727 h 1917026"/>
              <a:gd name="connsiteX86" fmla="*/ 382037 w 1216399"/>
              <a:gd name="connsiteY86" fmla="*/ 1505057 h 1917026"/>
              <a:gd name="connsiteX87" fmla="*/ 367749 w 1216399"/>
              <a:gd name="connsiteY87" fmla="*/ 1455052 h 1917026"/>
              <a:gd name="connsiteX88" fmla="*/ 365368 w 1216399"/>
              <a:gd name="connsiteY88" fmla="*/ 1433620 h 1917026"/>
              <a:gd name="connsiteX89" fmla="*/ 334413 w 1216399"/>
              <a:gd name="connsiteY89" fmla="*/ 1388377 h 1917026"/>
              <a:gd name="connsiteX90" fmla="*/ 291549 w 1216399"/>
              <a:gd name="connsiteY90" fmla="*/ 1364564 h 1917026"/>
              <a:gd name="connsiteX91" fmla="*/ 248688 w 1216399"/>
              <a:gd name="connsiteY91" fmla="*/ 1335990 h 1917026"/>
              <a:gd name="connsiteX92" fmla="*/ 215349 w 1216399"/>
              <a:gd name="connsiteY92" fmla="*/ 1326464 h 1917026"/>
              <a:gd name="connsiteX93" fmla="*/ 217731 w 1216399"/>
              <a:gd name="connsiteY93" fmla="*/ 1281218 h 1917026"/>
              <a:gd name="connsiteX94" fmla="*/ 174868 w 1216399"/>
              <a:gd name="connsiteY94" fmla="*/ 1295508 h 1917026"/>
              <a:gd name="connsiteX95" fmla="*/ 186775 w 1216399"/>
              <a:gd name="connsiteY95" fmla="*/ 1328846 h 1917026"/>
              <a:gd name="connsiteX96" fmla="*/ 179631 w 1216399"/>
              <a:gd name="connsiteY96" fmla="*/ 1345515 h 1917026"/>
              <a:gd name="connsiteX97" fmla="*/ 141531 w 1216399"/>
              <a:gd name="connsiteY97" fmla="*/ 1316940 h 1917026"/>
              <a:gd name="connsiteX98" fmla="*/ 98669 w 1216399"/>
              <a:gd name="connsiteY98" fmla="*/ 1314558 h 1917026"/>
              <a:gd name="connsiteX99" fmla="*/ 43899 w 1216399"/>
              <a:gd name="connsiteY99" fmla="*/ 1295508 h 1917026"/>
              <a:gd name="connsiteX100" fmla="*/ 10560 w 1216399"/>
              <a:gd name="connsiteY100" fmla="*/ 1293124 h 1917026"/>
              <a:gd name="connsiteX101" fmla="*/ 1037 w 1216399"/>
              <a:gd name="connsiteY101" fmla="*/ 1240740 h 1917026"/>
              <a:gd name="connsiteX102" fmla="*/ 34374 w 1216399"/>
              <a:gd name="connsiteY102" fmla="*/ 1152633 h 1917026"/>
              <a:gd name="connsiteX103" fmla="*/ 60568 w 1216399"/>
              <a:gd name="connsiteY103" fmla="*/ 1105008 h 1917026"/>
              <a:gd name="connsiteX104" fmla="*/ 81999 w 1216399"/>
              <a:gd name="connsiteY104" fmla="*/ 1057383 h 1917026"/>
              <a:gd name="connsiteX105" fmla="*/ 108194 w 1216399"/>
              <a:gd name="connsiteY105" fmla="*/ 1019283 h 1917026"/>
              <a:gd name="connsiteX106" fmla="*/ 146293 w 1216399"/>
              <a:gd name="connsiteY106" fmla="*/ 1009758 h 1917026"/>
              <a:gd name="connsiteX107" fmla="*/ 153438 w 1216399"/>
              <a:gd name="connsiteY107" fmla="*/ 974040 h 1917026"/>
              <a:gd name="connsiteX108" fmla="*/ 262975 w 1216399"/>
              <a:gd name="connsiteY108" fmla="*/ 854977 h 1917026"/>
              <a:gd name="connsiteX109" fmla="*/ 286787 w 1216399"/>
              <a:gd name="connsiteY109" fmla="*/ 716862 h 1917026"/>
              <a:gd name="connsiteX110" fmla="*/ 282025 w 1216399"/>
              <a:gd name="connsiteY110" fmla="*/ 635902 h 1917026"/>
              <a:gd name="connsiteX111" fmla="*/ 196300 w 1216399"/>
              <a:gd name="connsiteY111" fmla="*/ 623996 h 1917026"/>
              <a:gd name="connsiteX112" fmla="*/ 179632 w 1216399"/>
              <a:gd name="connsiteY112" fmla="*/ 543033 h 1917026"/>
              <a:gd name="connsiteX113" fmla="*/ 186775 w 1216399"/>
              <a:gd name="connsiteY113" fmla="*/ 476358 h 1917026"/>
              <a:gd name="connsiteX114" fmla="*/ 148675 w 1216399"/>
              <a:gd name="connsiteY114" fmla="*/ 438258 h 1917026"/>
              <a:gd name="connsiteX115" fmla="*/ 117719 w 1216399"/>
              <a:gd name="connsiteY115" fmla="*/ 338246 h 1917026"/>
              <a:gd name="connsiteX116" fmla="*/ 102097 w 1216399"/>
              <a:gd name="connsiteY116" fmla="*/ 258092 h 1917026"/>
              <a:gd name="connsiteX0" fmla="*/ 102097 w 1216399"/>
              <a:gd name="connsiteY0" fmla="*/ 260648 h 1919582"/>
              <a:gd name="connsiteX1" fmla="*/ 93907 w 1216399"/>
              <a:gd name="connsiteY1" fmla="*/ 114582 h 1919582"/>
              <a:gd name="connsiteX2" fmla="*/ 20086 w 1216399"/>
              <a:gd name="connsiteY2" fmla="*/ 2661 h 1919582"/>
              <a:gd name="connsiteX3" fmla="*/ 436806 w 1216399"/>
              <a:gd name="connsiteY3" fmla="*/ 231261 h 1919582"/>
              <a:gd name="connsiteX4" fmla="*/ 401088 w 1216399"/>
              <a:gd name="connsiteY4" fmla="*/ 478914 h 1919582"/>
              <a:gd name="connsiteX5" fmla="*/ 513007 w 1216399"/>
              <a:gd name="connsiteY5" fmla="*/ 457482 h 1919582"/>
              <a:gd name="connsiteX6" fmla="*/ 510625 w 1216399"/>
              <a:gd name="connsiteY6" fmla="*/ 588451 h 1919582"/>
              <a:gd name="connsiteX7" fmla="*/ 539200 w 1216399"/>
              <a:gd name="connsiteY7" fmla="*/ 626551 h 1919582"/>
              <a:gd name="connsiteX8" fmla="*/ 546344 w 1216399"/>
              <a:gd name="connsiteY8" fmla="*/ 645602 h 1919582"/>
              <a:gd name="connsiteX9" fmla="*/ 532057 w 1216399"/>
              <a:gd name="connsiteY9" fmla="*/ 676557 h 1919582"/>
              <a:gd name="connsiteX10" fmla="*/ 517769 w 1216399"/>
              <a:gd name="connsiteY10" fmla="*/ 747995 h 1919582"/>
              <a:gd name="connsiteX11" fmla="*/ 541582 w 1216399"/>
              <a:gd name="connsiteY11" fmla="*/ 781332 h 1919582"/>
              <a:gd name="connsiteX12" fmla="*/ 551107 w 1216399"/>
              <a:gd name="connsiteY12" fmla="*/ 821813 h 1919582"/>
              <a:gd name="connsiteX13" fmla="*/ 567775 w 1216399"/>
              <a:gd name="connsiteY13" fmla="*/ 828957 h 1919582"/>
              <a:gd name="connsiteX14" fmla="*/ 572104 w 1216399"/>
              <a:gd name="connsiteY14" fmla="*/ 839063 h 1919582"/>
              <a:gd name="connsiteX15" fmla="*/ 591588 w 1216399"/>
              <a:gd name="connsiteY15" fmla="*/ 805145 h 1919582"/>
              <a:gd name="connsiteX16" fmla="*/ 615400 w 1216399"/>
              <a:gd name="connsiteY16" fmla="*/ 788476 h 1919582"/>
              <a:gd name="connsiteX17" fmla="*/ 665407 w 1216399"/>
              <a:gd name="connsiteY17" fmla="*/ 762282 h 1919582"/>
              <a:gd name="connsiteX18" fmla="*/ 698744 w 1216399"/>
              <a:gd name="connsiteY18" fmla="*/ 750376 h 1919582"/>
              <a:gd name="connsiteX19" fmla="*/ 734463 w 1216399"/>
              <a:gd name="connsiteY19" fmla="*/ 712277 h 1919582"/>
              <a:gd name="connsiteX20" fmla="*/ 791613 w 1216399"/>
              <a:gd name="connsiteY20" fmla="*/ 688463 h 1919582"/>
              <a:gd name="connsiteX21" fmla="*/ 817807 w 1216399"/>
              <a:gd name="connsiteY21" fmla="*/ 643220 h 1919582"/>
              <a:gd name="connsiteX22" fmla="*/ 841618 w 1216399"/>
              <a:gd name="connsiteY22" fmla="*/ 626549 h 1919582"/>
              <a:gd name="connsiteX23" fmla="*/ 867813 w 1216399"/>
              <a:gd name="connsiteY23" fmla="*/ 626551 h 1919582"/>
              <a:gd name="connsiteX24" fmla="*/ 872575 w 1216399"/>
              <a:gd name="connsiteY24" fmla="*/ 645601 h 1919582"/>
              <a:gd name="connsiteX25" fmla="*/ 848763 w 1216399"/>
              <a:gd name="connsiteY25" fmla="*/ 671795 h 1919582"/>
              <a:gd name="connsiteX26" fmla="*/ 872575 w 1216399"/>
              <a:gd name="connsiteY26" fmla="*/ 697988 h 1919582"/>
              <a:gd name="connsiteX27" fmla="*/ 872575 w 1216399"/>
              <a:gd name="connsiteY27" fmla="*/ 721801 h 1919582"/>
              <a:gd name="connsiteX28" fmla="*/ 829713 w 1216399"/>
              <a:gd name="connsiteY28" fmla="*/ 724182 h 1919582"/>
              <a:gd name="connsiteX29" fmla="*/ 817807 w 1216399"/>
              <a:gd name="connsiteY29" fmla="*/ 752757 h 1919582"/>
              <a:gd name="connsiteX30" fmla="*/ 829713 w 1216399"/>
              <a:gd name="connsiteY30" fmla="*/ 781332 h 1919582"/>
              <a:gd name="connsiteX31" fmla="*/ 822567 w 1216399"/>
              <a:gd name="connsiteY31" fmla="*/ 805143 h 1919582"/>
              <a:gd name="connsiteX32" fmla="*/ 836857 w 1216399"/>
              <a:gd name="connsiteY32" fmla="*/ 824196 h 1919582"/>
              <a:gd name="connsiteX33" fmla="*/ 870194 w 1216399"/>
              <a:gd name="connsiteY33" fmla="*/ 795621 h 1919582"/>
              <a:gd name="connsiteX34" fmla="*/ 903532 w 1216399"/>
              <a:gd name="connsiteY34" fmla="*/ 790858 h 1919582"/>
              <a:gd name="connsiteX35" fmla="*/ 901150 w 1216399"/>
              <a:gd name="connsiteY35" fmla="*/ 745613 h 1919582"/>
              <a:gd name="connsiteX36" fmla="*/ 958300 w 1216399"/>
              <a:gd name="connsiteY36" fmla="*/ 736089 h 1919582"/>
              <a:gd name="connsiteX37" fmla="*/ 974969 w 1216399"/>
              <a:gd name="connsiteY37" fmla="*/ 755138 h 1919582"/>
              <a:gd name="connsiteX38" fmla="*/ 984494 w 1216399"/>
              <a:gd name="connsiteY38" fmla="*/ 881346 h 1919582"/>
              <a:gd name="connsiteX39" fmla="*/ 1032119 w 1216399"/>
              <a:gd name="connsiteY39" fmla="*/ 962308 h 1919582"/>
              <a:gd name="connsiteX40" fmla="*/ 1072600 w 1216399"/>
              <a:gd name="connsiteY40" fmla="*/ 983739 h 1919582"/>
              <a:gd name="connsiteX41" fmla="*/ 1089269 w 1216399"/>
              <a:gd name="connsiteY41" fmla="*/ 1050414 h 1919582"/>
              <a:gd name="connsiteX42" fmla="*/ 1122607 w 1216399"/>
              <a:gd name="connsiteY42" fmla="*/ 1076608 h 1919582"/>
              <a:gd name="connsiteX43" fmla="*/ 1163088 w 1216399"/>
              <a:gd name="connsiteY43" fmla="*/ 1136139 h 1919582"/>
              <a:gd name="connsiteX44" fmla="*/ 1191663 w 1216399"/>
              <a:gd name="connsiteY44" fmla="*/ 1150427 h 1919582"/>
              <a:gd name="connsiteX45" fmla="*/ 1215943 w 1216399"/>
              <a:gd name="connsiteY45" fmla="*/ 1208386 h 1919582"/>
              <a:gd name="connsiteX46" fmla="*/ 1196425 w 1216399"/>
              <a:gd name="connsiteY46" fmla="*/ 1257583 h 1919582"/>
              <a:gd name="connsiteX47" fmla="*/ 1144037 w 1216399"/>
              <a:gd name="connsiteY47" fmla="*/ 1252819 h 1919582"/>
              <a:gd name="connsiteX48" fmla="*/ 1124987 w 1216399"/>
              <a:gd name="connsiteY48" fmla="*/ 1298062 h 1919582"/>
              <a:gd name="connsiteX49" fmla="*/ 1048787 w 1216399"/>
              <a:gd name="connsiteY49" fmla="*/ 1331400 h 1919582"/>
              <a:gd name="connsiteX50" fmla="*/ 1020212 w 1216399"/>
              <a:gd name="connsiteY50" fmla="*/ 1390931 h 1919582"/>
              <a:gd name="connsiteX51" fmla="*/ 1036881 w 1216399"/>
              <a:gd name="connsiteY51" fmla="*/ 1438556 h 1919582"/>
              <a:gd name="connsiteX52" fmla="*/ 1017832 w 1216399"/>
              <a:gd name="connsiteY52" fmla="*/ 1479039 h 1919582"/>
              <a:gd name="connsiteX53" fmla="*/ 984493 w 1216399"/>
              <a:gd name="connsiteY53" fmla="*/ 1476656 h 1919582"/>
              <a:gd name="connsiteX54" fmla="*/ 982112 w 1216399"/>
              <a:gd name="connsiteY54" fmla="*/ 1540950 h 1919582"/>
              <a:gd name="connsiteX55" fmla="*/ 946393 w 1216399"/>
              <a:gd name="connsiteY55" fmla="*/ 1557619 h 1919582"/>
              <a:gd name="connsiteX56" fmla="*/ 910674 w 1216399"/>
              <a:gd name="connsiteY56" fmla="*/ 1564762 h 1919582"/>
              <a:gd name="connsiteX57" fmla="*/ 910674 w 1216399"/>
              <a:gd name="connsiteY57" fmla="*/ 1629056 h 1919582"/>
              <a:gd name="connsiteX58" fmla="*/ 967824 w 1216399"/>
              <a:gd name="connsiteY58" fmla="*/ 1638581 h 1919582"/>
              <a:gd name="connsiteX59" fmla="*/ 1001162 w 1216399"/>
              <a:gd name="connsiteY59" fmla="*/ 1633819 h 1919582"/>
              <a:gd name="connsiteX60" fmla="*/ 1005922 w 1216399"/>
              <a:gd name="connsiteY60" fmla="*/ 1707638 h 1919582"/>
              <a:gd name="connsiteX61" fmla="*/ 982112 w 1216399"/>
              <a:gd name="connsiteY61" fmla="*/ 1729069 h 1919582"/>
              <a:gd name="connsiteX62" fmla="*/ 922581 w 1216399"/>
              <a:gd name="connsiteY62" fmla="*/ 1726689 h 1919582"/>
              <a:gd name="connsiteX63" fmla="*/ 870193 w 1216399"/>
              <a:gd name="connsiteY63" fmla="*/ 1736214 h 1919582"/>
              <a:gd name="connsiteX64" fmla="*/ 824949 w 1216399"/>
              <a:gd name="connsiteY64" fmla="*/ 1760027 h 1919582"/>
              <a:gd name="connsiteX65" fmla="*/ 779704 w 1216399"/>
              <a:gd name="connsiteY65" fmla="*/ 1767169 h 1919582"/>
              <a:gd name="connsiteX66" fmla="*/ 758274 w 1216399"/>
              <a:gd name="connsiteY66" fmla="*/ 1786221 h 1919582"/>
              <a:gd name="connsiteX67" fmla="*/ 751131 w 1216399"/>
              <a:gd name="connsiteY67" fmla="*/ 1831464 h 1919582"/>
              <a:gd name="connsiteX68" fmla="*/ 734462 w 1216399"/>
              <a:gd name="connsiteY68" fmla="*/ 1843371 h 1919582"/>
              <a:gd name="connsiteX69" fmla="*/ 689218 w 1216399"/>
              <a:gd name="connsiteY69" fmla="*/ 1893377 h 1919582"/>
              <a:gd name="connsiteX70" fmla="*/ 665406 w 1216399"/>
              <a:gd name="connsiteY70" fmla="*/ 1898138 h 1919582"/>
              <a:gd name="connsiteX71" fmla="*/ 617781 w 1216399"/>
              <a:gd name="connsiteY71" fmla="*/ 1919570 h 1919582"/>
              <a:gd name="connsiteX72" fmla="*/ 579681 w 1216399"/>
              <a:gd name="connsiteY72" fmla="*/ 1902901 h 1919582"/>
              <a:gd name="connsiteX73" fmla="*/ 563012 w 1216399"/>
              <a:gd name="connsiteY73" fmla="*/ 1874326 h 1919582"/>
              <a:gd name="connsiteX74" fmla="*/ 520149 w 1216399"/>
              <a:gd name="connsiteY74" fmla="*/ 1883852 h 1919582"/>
              <a:gd name="connsiteX75" fmla="*/ 512573 w 1216399"/>
              <a:gd name="connsiteY75" fmla="*/ 1877748 h 1919582"/>
              <a:gd name="connsiteX76" fmla="*/ 503481 w 1216399"/>
              <a:gd name="connsiteY76" fmla="*/ 1871945 h 1919582"/>
              <a:gd name="connsiteX77" fmla="*/ 522531 w 1216399"/>
              <a:gd name="connsiteY77" fmla="*/ 1764788 h 1919582"/>
              <a:gd name="connsiteX78" fmla="*/ 539199 w 1216399"/>
              <a:gd name="connsiteY78" fmla="*/ 1743357 h 1919582"/>
              <a:gd name="connsiteX79" fmla="*/ 529674 w 1216399"/>
              <a:gd name="connsiteY79" fmla="*/ 1698114 h 1919582"/>
              <a:gd name="connsiteX80" fmla="*/ 553487 w 1216399"/>
              <a:gd name="connsiteY80" fmla="*/ 1683826 h 1919582"/>
              <a:gd name="connsiteX81" fmla="*/ 534437 w 1216399"/>
              <a:gd name="connsiteY81" fmla="*/ 1669539 h 1919582"/>
              <a:gd name="connsiteX82" fmla="*/ 522531 w 1216399"/>
              <a:gd name="connsiteY82" fmla="*/ 1633821 h 1919582"/>
              <a:gd name="connsiteX83" fmla="*/ 513006 w 1216399"/>
              <a:gd name="connsiteY83" fmla="*/ 1588577 h 1919582"/>
              <a:gd name="connsiteX84" fmla="*/ 510624 w 1216399"/>
              <a:gd name="connsiteY84" fmla="*/ 1557619 h 1919582"/>
              <a:gd name="connsiteX85" fmla="*/ 460618 w 1216399"/>
              <a:gd name="connsiteY85" fmla="*/ 1560002 h 1919582"/>
              <a:gd name="connsiteX86" fmla="*/ 427282 w 1216399"/>
              <a:gd name="connsiteY86" fmla="*/ 1524283 h 1919582"/>
              <a:gd name="connsiteX87" fmla="*/ 382037 w 1216399"/>
              <a:gd name="connsiteY87" fmla="*/ 1507613 h 1919582"/>
              <a:gd name="connsiteX88" fmla="*/ 367749 w 1216399"/>
              <a:gd name="connsiteY88" fmla="*/ 1457608 h 1919582"/>
              <a:gd name="connsiteX89" fmla="*/ 365368 w 1216399"/>
              <a:gd name="connsiteY89" fmla="*/ 1436176 h 1919582"/>
              <a:gd name="connsiteX90" fmla="*/ 334413 w 1216399"/>
              <a:gd name="connsiteY90" fmla="*/ 1390933 h 1919582"/>
              <a:gd name="connsiteX91" fmla="*/ 291549 w 1216399"/>
              <a:gd name="connsiteY91" fmla="*/ 1367120 h 1919582"/>
              <a:gd name="connsiteX92" fmla="*/ 248688 w 1216399"/>
              <a:gd name="connsiteY92" fmla="*/ 1338546 h 1919582"/>
              <a:gd name="connsiteX93" fmla="*/ 215349 w 1216399"/>
              <a:gd name="connsiteY93" fmla="*/ 1329020 h 1919582"/>
              <a:gd name="connsiteX94" fmla="*/ 217731 w 1216399"/>
              <a:gd name="connsiteY94" fmla="*/ 1283774 h 1919582"/>
              <a:gd name="connsiteX95" fmla="*/ 174868 w 1216399"/>
              <a:gd name="connsiteY95" fmla="*/ 1298064 h 1919582"/>
              <a:gd name="connsiteX96" fmla="*/ 186775 w 1216399"/>
              <a:gd name="connsiteY96" fmla="*/ 1331402 h 1919582"/>
              <a:gd name="connsiteX97" fmla="*/ 179631 w 1216399"/>
              <a:gd name="connsiteY97" fmla="*/ 1348071 h 1919582"/>
              <a:gd name="connsiteX98" fmla="*/ 141531 w 1216399"/>
              <a:gd name="connsiteY98" fmla="*/ 1319496 h 1919582"/>
              <a:gd name="connsiteX99" fmla="*/ 98669 w 1216399"/>
              <a:gd name="connsiteY99" fmla="*/ 1317114 h 1919582"/>
              <a:gd name="connsiteX100" fmla="*/ 43899 w 1216399"/>
              <a:gd name="connsiteY100" fmla="*/ 1298064 h 1919582"/>
              <a:gd name="connsiteX101" fmla="*/ 10560 w 1216399"/>
              <a:gd name="connsiteY101" fmla="*/ 1295680 h 1919582"/>
              <a:gd name="connsiteX102" fmla="*/ 1037 w 1216399"/>
              <a:gd name="connsiteY102" fmla="*/ 1243296 h 1919582"/>
              <a:gd name="connsiteX103" fmla="*/ 34374 w 1216399"/>
              <a:gd name="connsiteY103" fmla="*/ 1155189 h 1919582"/>
              <a:gd name="connsiteX104" fmla="*/ 60568 w 1216399"/>
              <a:gd name="connsiteY104" fmla="*/ 1107564 h 1919582"/>
              <a:gd name="connsiteX105" fmla="*/ 81999 w 1216399"/>
              <a:gd name="connsiteY105" fmla="*/ 1059939 h 1919582"/>
              <a:gd name="connsiteX106" fmla="*/ 108194 w 1216399"/>
              <a:gd name="connsiteY106" fmla="*/ 1021839 h 1919582"/>
              <a:gd name="connsiteX107" fmla="*/ 146293 w 1216399"/>
              <a:gd name="connsiteY107" fmla="*/ 1012314 h 1919582"/>
              <a:gd name="connsiteX108" fmla="*/ 153438 w 1216399"/>
              <a:gd name="connsiteY108" fmla="*/ 976596 h 1919582"/>
              <a:gd name="connsiteX109" fmla="*/ 262975 w 1216399"/>
              <a:gd name="connsiteY109" fmla="*/ 857533 h 1919582"/>
              <a:gd name="connsiteX110" fmla="*/ 286787 w 1216399"/>
              <a:gd name="connsiteY110" fmla="*/ 719418 h 1919582"/>
              <a:gd name="connsiteX111" fmla="*/ 282025 w 1216399"/>
              <a:gd name="connsiteY111" fmla="*/ 638458 h 1919582"/>
              <a:gd name="connsiteX112" fmla="*/ 196300 w 1216399"/>
              <a:gd name="connsiteY112" fmla="*/ 626552 h 1919582"/>
              <a:gd name="connsiteX113" fmla="*/ 179632 w 1216399"/>
              <a:gd name="connsiteY113" fmla="*/ 545589 h 1919582"/>
              <a:gd name="connsiteX114" fmla="*/ 186775 w 1216399"/>
              <a:gd name="connsiteY114" fmla="*/ 478914 h 1919582"/>
              <a:gd name="connsiteX115" fmla="*/ 148675 w 1216399"/>
              <a:gd name="connsiteY115" fmla="*/ 440814 h 1919582"/>
              <a:gd name="connsiteX116" fmla="*/ 117719 w 1216399"/>
              <a:gd name="connsiteY116" fmla="*/ 340802 h 1919582"/>
              <a:gd name="connsiteX117" fmla="*/ 102097 w 1216399"/>
              <a:gd name="connsiteY117" fmla="*/ 260648 h 1919582"/>
              <a:gd name="connsiteX0" fmla="*/ 102097 w 1216399"/>
              <a:gd name="connsiteY0" fmla="*/ 260364 h 1919298"/>
              <a:gd name="connsiteX1" fmla="*/ 91525 w 1216399"/>
              <a:gd name="connsiteY1" fmla="*/ 178592 h 1919298"/>
              <a:gd name="connsiteX2" fmla="*/ 93907 w 1216399"/>
              <a:gd name="connsiteY2" fmla="*/ 114298 h 1919298"/>
              <a:gd name="connsiteX3" fmla="*/ 20086 w 1216399"/>
              <a:gd name="connsiteY3" fmla="*/ 2377 h 1919298"/>
              <a:gd name="connsiteX4" fmla="*/ 436806 w 1216399"/>
              <a:gd name="connsiteY4" fmla="*/ 230977 h 1919298"/>
              <a:gd name="connsiteX5" fmla="*/ 401088 w 1216399"/>
              <a:gd name="connsiteY5" fmla="*/ 478630 h 1919298"/>
              <a:gd name="connsiteX6" fmla="*/ 513007 w 1216399"/>
              <a:gd name="connsiteY6" fmla="*/ 457198 h 1919298"/>
              <a:gd name="connsiteX7" fmla="*/ 510625 w 1216399"/>
              <a:gd name="connsiteY7" fmla="*/ 588167 h 1919298"/>
              <a:gd name="connsiteX8" fmla="*/ 539200 w 1216399"/>
              <a:gd name="connsiteY8" fmla="*/ 626267 h 1919298"/>
              <a:gd name="connsiteX9" fmla="*/ 546344 w 1216399"/>
              <a:gd name="connsiteY9" fmla="*/ 645318 h 1919298"/>
              <a:gd name="connsiteX10" fmla="*/ 532057 w 1216399"/>
              <a:gd name="connsiteY10" fmla="*/ 676273 h 1919298"/>
              <a:gd name="connsiteX11" fmla="*/ 517769 w 1216399"/>
              <a:gd name="connsiteY11" fmla="*/ 747711 h 1919298"/>
              <a:gd name="connsiteX12" fmla="*/ 541582 w 1216399"/>
              <a:gd name="connsiteY12" fmla="*/ 781048 h 1919298"/>
              <a:gd name="connsiteX13" fmla="*/ 551107 w 1216399"/>
              <a:gd name="connsiteY13" fmla="*/ 821529 h 1919298"/>
              <a:gd name="connsiteX14" fmla="*/ 567775 w 1216399"/>
              <a:gd name="connsiteY14" fmla="*/ 828673 h 1919298"/>
              <a:gd name="connsiteX15" fmla="*/ 572104 w 1216399"/>
              <a:gd name="connsiteY15" fmla="*/ 838779 h 1919298"/>
              <a:gd name="connsiteX16" fmla="*/ 591588 w 1216399"/>
              <a:gd name="connsiteY16" fmla="*/ 804861 h 1919298"/>
              <a:gd name="connsiteX17" fmla="*/ 615400 w 1216399"/>
              <a:gd name="connsiteY17" fmla="*/ 788192 h 1919298"/>
              <a:gd name="connsiteX18" fmla="*/ 665407 w 1216399"/>
              <a:gd name="connsiteY18" fmla="*/ 761998 h 1919298"/>
              <a:gd name="connsiteX19" fmla="*/ 698744 w 1216399"/>
              <a:gd name="connsiteY19" fmla="*/ 750092 h 1919298"/>
              <a:gd name="connsiteX20" fmla="*/ 734463 w 1216399"/>
              <a:gd name="connsiteY20" fmla="*/ 711993 h 1919298"/>
              <a:gd name="connsiteX21" fmla="*/ 791613 w 1216399"/>
              <a:gd name="connsiteY21" fmla="*/ 688179 h 1919298"/>
              <a:gd name="connsiteX22" fmla="*/ 817807 w 1216399"/>
              <a:gd name="connsiteY22" fmla="*/ 642936 h 1919298"/>
              <a:gd name="connsiteX23" fmla="*/ 841618 w 1216399"/>
              <a:gd name="connsiteY23" fmla="*/ 626265 h 1919298"/>
              <a:gd name="connsiteX24" fmla="*/ 867813 w 1216399"/>
              <a:gd name="connsiteY24" fmla="*/ 626267 h 1919298"/>
              <a:gd name="connsiteX25" fmla="*/ 872575 w 1216399"/>
              <a:gd name="connsiteY25" fmla="*/ 645317 h 1919298"/>
              <a:gd name="connsiteX26" fmla="*/ 848763 w 1216399"/>
              <a:gd name="connsiteY26" fmla="*/ 671511 h 1919298"/>
              <a:gd name="connsiteX27" fmla="*/ 872575 w 1216399"/>
              <a:gd name="connsiteY27" fmla="*/ 697704 h 1919298"/>
              <a:gd name="connsiteX28" fmla="*/ 872575 w 1216399"/>
              <a:gd name="connsiteY28" fmla="*/ 721517 h 1919298"/>
              <a:gd name="connsiteX29" fmla="*/ 829713 w 1216399"/>
              <a:gd name="connsiteY29" fmla="*/ 723898 h 1919298"/>
              <a:gd name="connsiteX30" fmla="*/ 817807 w 1216399"/>
              <a:gd name="connsiteY30" fmla="*/ 752473 h 1919298"/>
              <a:gd name="connsiteX31" fmla="*/ 829713 w 1216399"/>
              <a:gd name="connsiteY31" fmla="*/ 781048 h 1919298"/>
              <a:gd name="connsiteX32" fmla="*/ 822567 w 1216399"/>
              <a:gd name="connsiteY32" fmla="*/ 804859 h 1919298"/>
              <a:gd name="connsiteX33" fmla="*/ 836857 w 1216399"/>
              <a:gd name="connsiteY33" fmla="*/ 823912 h 1919298"/>
              <a:gd name="connsiteX34" fmla="*/ 870194 w 1216399"/>
              <a:gd name="connsiteY34" fmla="*/ 795337 h 1919298"/>
              <a:gd name="connsiteX35" fmla="*/ 903532 w 1216399"/>
              <a:gd name="connsiteY35" fmla="*/ 790574 h 1919298"/>
              <a:gd name="connsiteX36" fmla="*/ 901150 w 1216399"/>
              <a:gd name="connsiteY36" fmla="*/ 745329 h 1919298"/>
              <a:gd name="connsiteX37" fmla="*/ 958300 w 1216399"/>
              <a:gd name="connsiteY37" fmla="*/ 735805 h 1919298"/>
              <a:gd name="connsiteX38" fmla="*/ 974969 w 1216399"/>
              <a:gd name="connsiteY38" fmla="*/ 754854 h 1919298"/>
              <a:gd name="connsiteX39" fmla="*/ 984494 w 1216399"/>
              <a:gd name="connsiteY39" fmla="*/ 881062 h 1919298"/>
              <a:gd name="connsiteX40" fmla="*/ 1032119 w 1216399"/>
              <a:gd name="connsiteY40" fmla="*/ 962024 h 1919298"/>
              <a:gd name="connsiteX41" fmla="*/ 1072600 w 1216399"/>
              <a:gd name="connsiteY41" fmla="*/ 983455 h 1919298"/>
              <a:gd name="connsiteX42" fmla="*/ 1089269 w 1216399"/>
              <a:gd name="connsiteY42" fmla="*/ 1050130 h 1919298"/>
              <a:gd name="connsiteX43" fmla="*/ 1122607 w 1216399"/>
              <a:gd name="connsiteY43" fmla="*/ 1076324 h 1919298"/>
              <a:gd name="connsiteX44" fmla="*/ 1163088 w 1216399"/>
              <a:gd name="connsiteY44" fmla="*/ 1135855 h 1919298"/>
              <a:gd name="connsiteX45" fmla="*/ 1191663 w 1216399"/>
              <a:gd name="connsiteY45" fmla="*/ 1150143 h 1919298"/>
              <a:gd name="connsiteX46" fmla="*/ 1215943 w 1216399"/>
              <a:gd name="connsiteY46" fmla="*/ 1208102 h 1919298"/>
              <a:gd name="connsiteX47" fmla="*/ 1196425 w 1216399"/>
              <a:gd name="connsiteY47" fmla="*/ 1257299 h 1919298"/>
              <a:gd name="connsiteX48" fmla="*/ 1144037 w 1216399"/>
              <a:gd name="connsiteY48" fmla="*/ 1252535 h 1919298"/>
              <a:gd name="connsiteX49" fmla="*/ 1124987 w 1216399"/>
              <a:gd name="connsiteY49" fmla="*/ 1297778 h 1919298"/>
              <a:gd name="connsiteX50" fmla="*/ 1048787 w 1216399"/>
              <a:gd name="connsiteY50" fmla="*/ 1331116 h 1919298"/>
              <a:gd name="connsiteX51" fmla="*/ 1020212 w 1216399"/>
              <a:gd name="connsiteY51" fmla="*/ 1390647 h 1919298"/>
              <a:gd name="connsiteX52" fmla="*/ 1036881 w 1216399"/>
              <a:gd name="connsiteY52" fmla="*/ 1438272 h 1919298"/>
              <a:gd name="connsiteX53" fmla="*/ 1017832 w 1216399"/>
              <a:gd name="connsiteY53" fmla="*/ 1478755 h 1919298"/>
              <a:gd name="connsiteX54" fmla="*/ 984493 w 1216399"/>
              <a:gd name="connsiteY54" fmla="*/ 1476372 h 1919298"/>
              <a:gd name="connsiteX55" fmla="*/ 982112 w 1216399"/>
              <a:gd name="connsiteY55" fmla="*/ 1540666 h 1919298"/>
              <a:gd name="connsiteX56" fmla="*/ 946393 w 1216399"/>
              <a:gd name="connsiteY56" fmla="*/ 1557335 h 1919298"/>
              <a:gd name="connsiteX57" fmla="*/ 910674 w 1216399"/>
              <a:gd name="connsiteY57" fmla="*/ 1564478 h 1919298"/>
              <a:gd name="connsiteX58" fmla="*/ 910674 w 1216399"/>
              <a:gd name="connsiteY58" fmla="*/ 1628772 h 1919298"/>
              <a:gd name="connsiteX59" fmla="*/ 967824 w 1216399"/>
              <a:gd name="connsiteY59" fmla="*/ 1638297 h 1919298"/>
              <a:gd name="connsiteX60" fmla="*/ 1001162 w 1216399"/>
              <a:gd name="connsiteY60" fmla="*/ 1633535 h 1919298"/>
              <a:gd name="connsiteX61" fmla="*/ 1005922 w 1216399"/>
              <a:gd name="connsiteY61" fmla="*/ 1707354 h 1919298"/>
              <a:gd name="connsiteX62" fmla="*/ 982112 w 1216399"/>
              <a:gd name="connsiteY62" fmla="*/ 1728785 h 1919298"/>
              <a:gd name="connsiteX63" fmla="*/ 922581 w 1216399"/>
              <a:gd name="connsiteY63" fmla="*/ 1726405 h 1919298"/>
              <a:gd name="connsiteX64" fmla="*/ 870193 w 1216399"/>
              <a:gd name="connsiteY64" fmla="*/ 1735930 h 1919298"/>
              <a:gd name="connsiteX65" fmla="*/ 824949 w 1216399"/>
              <a:gd name="connsiteY65" fmla="*/ 1759743 h 1919298"/>
              <a:gd name="connsiteX66" fmla="*/ 779704 w 1216399"/>
              <a:gd name="connsiteY66" fmla="*/ 1766885 h 1919298"/>
              <a:gd name="connsiteX67" fmla="*/ 758274 w 1216399"/>
              <a:gd name="connsiteY67" fmla="*/ 1785937 h 1919298"/>
              <a:gd name="connsiteX68" fmla="*/ 751131 w 1216399"/>
              <a:gd name="connsiteY68" fmla="*/ 1831180 h 1919298"/>
              <a:gd name="connsiteX69" fmla="*/ 734462 w 1216399"/>
              <a:gd name="connsiteY69" fmla="*/ 1843087 h 1919298"/>
              <a:gd name="connsiteX70" fmla="*/ 689218 w 1216399"/>
              <a:gd name="connsiteY70" fmla="*/ 1893093 h 1919298"/>
              <a:gd name="connsiteX71" fmla="*/ 665406 w 1216399"/>
              <a:gd name="connsiteY71" fmla="*/ 1897854 h 1919298"/>
              <a:gd name="connsiteX72" fmla="*/ 617781 w 1216399"/>
              <a:gd name="connsiteY72" fmla="*/ 1919286 h 1919298"/>
              <a:gd name="connsiteX73" fmla="*/ 579681 w 1216399"/>
              <a:gd name="connsiteY73" fmla="*/ 1902617 h 1919298"/>
              <a:gd name="connsiteX74" fmla="*/ 563012 w 1216399"/>
              <a:gd name="connsiteY74" fmla="*/ 1874042 h 1919298"/>
              <a:gd name="connsiteX75" fmla="*/ 520149 w 1216399"/>
              <a:gd name="connsiteY75" fmla="*/ 1883568 h 1919298"/>
              <a:gd name="connsiteX76" fmla="*/ 512573 w 1216399"/>
              <a:gd name="connsiteY76" fmla="*/ 1877464 h 1919298"/>
              <a:gd name="connsiteX77" fmla="*/ 503481 w 1216399"/>
              <a:gd name="connsiteY77" fmla="*/ 1871661 h 1919298"/>
              <a:gd name="connsiteX78" fmla="*/ 522531 w 1216399"/>
              <a:gd name="connsiteY78" fmla="*/ 1764504 h 1919298"/>
              <a:gd name="connsiteX79" fmla="*/ 539199 w 1216399"/>
              <a:gd name="connsiteY79" fmla="*/ 1743073 h 1919298"/>
              <a:gd name="connsiteX80" fmla="*/ 529674 w 1216399"/>
              <a:gd name="connsiteY80" fmla="*/ 1697830 h 1919298"/>
              <a:gd name="connsiteX81" fmla="*/ 553487 w 1216399"/>
              <a:gd name="connsiteY81" fmla="*/ 1683542 h 1919298"/>
              <a:gd name="connsiteX82" fmla="*/ 534437 w 1216399"/>
              <a:gd name="connsiteY82" fmla="*/ 1669255 h 1919298"/>
              <a:gd name="connsiteX83" fmla="*/ 522531 w 1216399"/>
              <a:gd name="connsiteY83" fmla="*/ 1633537 h 1919298"/>
              <a:gd name="connsiteX84" fmla="*/ 513006 w 1216399"/>
              <a:gd name="connsiteY84" fmla="*/ 1588293 h 1919298"/>
              <a:gd name="connsiteX85" fmla="*/ 510624 w 1216399"/>
              <a:gd name="connsiteY85" fmla="*/ 1557335 h 1919298"/>
              <a:gd name="connsiteX86" fmla="*/ 460618 w 1216399"/>
              <a:gd name="connsiteY86" fmla="*/ 1559718 h 1919298"/>
              <a:gd name="connsiteX87" fmla="*/ 427282 w 1216399"/>
              <a:gd name="connsiteY87" fmla="*/ 1523999 h 1919298"/>
              <a:gd name="connsiteX88" fmla="*/ 382037 w 1216399"/>
              <a:gd name="connsiteY88" fmla="*/ 1507329 h 1919298"/>
              <a:gd name="connsiteX89" fmla="*/ 367749 w 1216399"/>
              <a:gd name="connsiteY89" fmla="*/ 1457324 h 1919298"/>
              <a:gd name="connsiteX90" fmla="*/ 365368 w 1216399"/>
              <a:gd name="connsiteY90" fmla="*/ 1435892 h 1919298"/>
              <a:gd name="connsiteX91" fmla="*/ 334413 w 1216399"/>
              <a:gd name="connsiteY91" fmla="*/ 1390649 h 1919298"/>
              <a:gd name="connsiteX92" fmla="*/ 291549 w 1216399"/>
              <a:gd name="connsiteY92" fmla="*/ 1366836 h 1919298"/>
              <a:gd name="connsiteX93" fmla="*/ 248688 w 1216399"/>
              <a:gd name="connsiteY93" fmla="*/ 1338262 h 1919298"/>
              <a:gd name="connsiteX94" fmla="*/ 215349 w 1216399"/>
              <a:gd name="connsiteY94" fmla="*/ 1328736 h 1919298"/>
              <a:gd name="connsiteX95" fmla="*/ 217731 w 1216399"/>
              <a:gd name="connsiteY95" fmla="*/ 1283490 h 1919298"/>
              <a:gd name="connsiteX96" fmla="*/ 174868 w 1216399"/>
              <a:gd name="connsiteY96" fmla="*/ 1297780 h 1919298"/>
              <a:gd name="connsiteX97" fmla="*/ 186775 w 1216399"/>
              <a:gd name="connsiteY97" fmla="*/ 1331118 h 1919298"/>
              <a:gd name="connsiteX98" fmla="*/ 179631 w 1216399"/>
              <a:gd name="connsiteY98" fmla="*/ 1347787 h 1919298"/>
              <a:gd name="connsiteX99" fmla="*/ 141531 w 1216399"/>
              <a:gd name="connsiteY99" fmla="*/ 1319212 h 1919298"/>
              <a:gd name="connsiteX100" fmla="*/ 98669 w 1216399"/>
              <a:gd name="connsiteY100" fmla="*/ 1316830 h 1919298"/>
              <a:gd name="connsiteX101" fmla="*/ 43899 w 1216399"/>
              <a:gd name="connsiteY101" fmla="*/ 1297780 h 1919298"/>
              <a:gd name="connsiteX102" fmla="*/ 10560 w 1216399"/>
              <a:gd name="connsiteY102" fmla="*/ 1295396 h 1919298"/>
              <a:gd name="connsiteX103" fmla="*/ 1037 w 1216399"/>
              <a:gd name="connsiteY103" fmla="*/ 1243012 h 1919298"/>
              <a:gd name="connsiteX104" fmla="*/ 34374 w 1216399"/>
              <a:gd name="connsiteY104" fmla="*/ 1154905 h 1919298"/>
              <a:gd name="connsiteX105" fmla="*/ 60568 w 1216399"/>
              <a:gd name="connsiteY105" fmla="*/ 1107280 h 1919298"/>
              <a:gd name="connsiteX106" fmla="*/ 81999 w 1216399"/>
              <a:gd name="connsiteY106" fmla="*/ 1059655 h 1919298"/>
              <a:gd name="connsiteX107" fmla="*/ 108194 w 1216399"/>
              <a:gd name="connsiteY107" fmla="*/ 1021555 h 1919298"/>
              <a:gd name="connsiteX108" fmla="*/ 146293 w 1216399"/>
              <a:gd name="connsiteY108" fmla="*/ 1012030 h 1919298"/>
              <a:gd name="connsiteX109" fmla="*/ 153438 w 1216399"/>
              <a:gd name="connsiteY109" fmla="*/ 976312 h 1919298"/>
              <a:gd name="connsiteX110" fmla="*/ 262975 w 1216399"/>
              <a:gd name="connsiteY110" fmla="*/ 857249 h 1919298"/>
              <a:gd name="connsiteX111" fmla="*/ 286787 w 1216399"/>
              <a:gd name="connsiteY111" fmla="*/ 719134 h 1919298"/>
              <a:gd name="connsiteX112" fmla="*/ 282025 w 1216399"/>
              <a:gd name="connsiteY112" fmla="*/ 638174 h 1919298"/>
              <a:gd name="connsiteX113" fmla="*/ 196300 w 1216399"/>
              <a:gd name="connsiteY113" fmla="*/ 626268 h 1919298"/>
              <a:gd name="connsiteX114" fmla="*/ 179632 w 1216399"/>
              <a:gd name="connsiteY114" fmla="*/ 545305 h 1919298"/>
              <a:gd name="connsiteX115" fmla="*/ 186775 w 1216399"/>
              <a:gd name="connsiteY115" fmla="*/ 478630 h 1919298"/>
              <a:gd name="connsiteX116" fmla="*/ 148675 w 1216399"/>
              <a:gd name="connsiteY116" fmla="*/ 440530 h 1919298"/>
              <a:gd name="connsiteX117" fmla="*/ 117719 w 1216399"/>
              <a:gd name="connsiteY117" fmla="*/ 340518 h 1919298"/>
              <a:gd name="connsiteX118" fmla="*/ 102097 w 1216399"/>
              <a:gd name="connsiteY118" fmla="*/ 260364 h 1919298"/>
              <a:gd name="connsiteX0" fmla="*/ 102097 w 1216399"/>
              <a:gd name="connsiteY0" fmla="*/ 260364 h 1919298"/>
              <a:gd name="connsiteX1" fmla="*/ 91525 w 1216399"/>
              <a:gd name="connsiteY1" fmla="*/ 178592 h 1919298"/>
              <a:gd name="connsiteX2" fmla="*/ 93907 w 1216399"/>
              <a:gd name="connsiteY2" fmla="*/ 114298 h 1919298"/>
              <a:gd name="connsiteX3" fmla="*/ 20086 w 1216399"/>
              <a:gd name="connsiteY3" fmla="*/ 2377 h 1919298"/>
              <a:gd name="connsiteX4" fmla="*/ 436806 w 1216399"/>
              <a:gd name="connsiteY4" fmla="*/ 230977 h 1919298"/>
              <a:gd name="connsiteX5" fmla="*/ 401088 w 1216399"/>
              <a:gd name="connsiteY5" fmla="*/ 478630 h 1919298"/>
              <a:gd name="connsiteX6" fmla="*/ 513007 w 1216399"/>
              <a:gd name="connsiteY6" fmla="*/ 457198 h 1919298"/>
              <a:gd name="connsiteX7" fmla="*/ 510625 w 1216399"/>
              <a:gd name="connsiteY7" fmla="*/ 588167 h 1919298"/>
              <a:gd name="connsiteX8" fmla="*/ 539200 w 1216399"/>
              <a:gd name="connsiteY8" fmla="*/ 626267 h 1919298"/>
              <a:gd name="connsiteX9" fmla="*/ 546344 w 1216399"/>
              <a:gd name="connsiteY9" fmla="*/ 645318 h 1919298"/>
              <a:gd name="connsiteX10" fmla="*/ 532057 w 1216399"/>
              <a:gd name="connsiteY10" fmla="*/ 676273 h 1919298"/>
              <a:gd name="connsiteX11" fmla="*/ 517769 w 1216399"/>
              <a:gd name="connsiteY11" fmla="*/ 747711 h 1919298"/>
              <a:gd name="connsiteX12" fmla="*/ 541582 w 1216399"/>
              <a:gd name="connsiteY12" fmla="*/ 781048 h 1919298"/>
              <a:gd name="connsiteX13" fmla="*/ 551107 w 1216399"/>
              <a:gd name="connsiteY13" fmla="*/ 821529 h 1919298"/>
              <a:gd name="connsiteX14" fmla="*/ 567775 w 1216399"/>
              <a:gd name="connsiteY14" fmla="*/ 828673 h 1919298"/>
              <a:gd name="connsiteX15" fmla="*/ 572104 w 1216399"/>
              <a:gd name="connsiteY15" fmla="*/ 838779 h 1919298"/>
              <a:gd name="connsiteX16" fmla="*/ 591588 w 1216399"/>
              <a:gd name="connsiteY16" fmla="*/ 804861 h 1919298"/>
              <a:gd name="connsiteX17" fmla="*/ 615400 w 1216399"/>
              <a:gd name="connsiteY17" fmla="*/ 788192 h 1919298"/>
              <a:gd name="connsiteX18" fmla="*/ 665407 w 1216399"/>
              <a:gd name="connsiteY18" fmla="*/ 761998 h 1919298"/>
              <a:gd name="connsiteX19" fmla="*/ 698744 w 1216399"/>
              <a:gd name="connsiteY19" fmla="*/ 750092 h 1919298"/>
              <a:gd name="connsiteX20" fmla="*/ 734463 w 1216399"/>
              <a:gd name="connsiteY20" fmla="*/ 711993 h 1919298"/>
              <a:gd name="connsiteX21" fmla="*/ 791613 w 1216399"/>
              <a:gd name="connsiteY21" fmla="*/ 688179 h 1919298"/>
              <a:gd name="connsiteX22" fmla="*/ 817807 w 1216399"/>
              <a:gd name="connsiteY22" fmla="*/ 642936 h 1919298"/>
              <a:gd name="connsiteX23" fmla="*/ 841618 w 1216399"/>
              <a:gd name="connsiteY23" fmla="*/ 626265 h 1919298"/>
              <a:gd name="connsiteX24" fmla="*/ 867813 w 1216399"/>
              <a:gd name="connsiteY24" fmla="*/ 626267 h 1919298"/>
              <a:gd name="connsiteX25" fmla="*/ 872575 w 1216399"/>
              <a:gd name="connsiteY25" fmla="*/ 645317 h 1919298"/>
              <a:gd name="connsiteX26" fmla="*/ 848763 w 1216399"/>
              <a:gd name="connsiteY26" fmla="*/ 671511 h 1919298"/>
              <a:gd name="connsiteX27" fmla="*/ 872575 w 1216399"/>
              <a:gd name="connsiteY27" fmla="*/ 697704 h 1919298"/>
              <a:gd name="connsiteX28" fmla="*/ 872575 w 1216399"/>
              <a:gd name="connsiteY28" fmla="*/ 721517 h 1919298"/>
              <a:gd name="connsiteX29" fmla="*/ 829713 w 1216399"/>
              <a:gd name="connsiteY29" fmla="*/ 723898 h 1919298"/>
              <a:gd name="connsiteX30" fmla="*/ 817807 w 1216399"/>
              <a:gd name="connsiteY30" fmla="*/ 752473 h 1919298"/>
              <a:gd name="connsiteX31" fmla="*/ 829713 w 1216399"/>
              <a:gd name="connsiteY31" fmla="*/ 781048 h 1919298"/>
              <a:gd name="connsiteX32" fmla="*/ 822567 w 1216399"/>
              <a:gd name="connsiteY32" fmla="*/ 804859 h 1919298"/>
              <a:gd name="connsiteX33" fmla="*/ 836857 w 1216399"/>
              <a:gd name="connsiteY33" fmla="*/ 823912 h 1919298"/>
              <a:gd name="connsiteX34" fmla="*/ 870194 w 1216399"/>
              <a:gd name="connsiteY34" fmla="*/ 795337 h 1919298"/>
              <a:gd name="connsiteX35" fmla="*/ 903532 w 1216399"/>
              <a:gd name="connsiteY35" fmla="*/ 790574 h 1919298"/>
              <a:gd name="connsiteX36" fmla="*/ 901150 w 1216399"/>
              <a:gd name="connsiteY36" fmla="*/ 745329 h 1919298"/>
              <a:gd name="connsiteX37" fmla="*/ 958300 w 1216399"/>
              <a:gd name="connsiteY37" fmla="*/ 735805 h 1919298"/>
              <a:gd name="connsiteX38" fmla="*/ 974969 w 1216399"/>
              <a:gd name="connsiteY38" fmla="*/ 754854 h 1919298"/>
              <a:gd name="connsiteX39" fmla="*/ 984494 w 1216399"/>
              <a:gd name="connsiteY39" fmla="*/ 881062 h 1919298"/>
              <a:gd name="connsiteX40" fmla="*/ 1032119 w 1216399"/>
              <a:gd name="connsiteY40" fmla="*/ 962024 h 1919298"/>
              <a:gd name="connsiteX41" fmla="*/ 1072600 w 1216399"/>
              <a:gd name="connsiteY41" fmla="*/ 983455 h 1919298"/>
              <a:gd name="connsiteX42" fmla="*/ 1089269 w 1216399"/>
              <a:gd name="connsiteY42" fmla="*/ 1050130 h 1919298"/>
              <a:gd name="connsiteX43" fmla="*/ 1122607 w 1216399"/>
              <a:gd name="connsiteY43" fmla="*/ 1076324 h 1919298"/>
              <a:gd name="connsiteX44" fmla="*/ 1163088 w 1216399"/>
              <a:gd name="connsiteY44" fmla="*/ 1135855 h 1919298"/>
              <a:gd name="connsiteX45" fmla="*/ 1191663 w 1216399"/>
              <a:gd name="connsiteY45" fmla="*/ 1150143 h 1919298"/>
              <a:gd name="connsiteX46" fmla="*/ 1215943 w 1216399"/>
              <a:gd name="connsiteY46" fmla="*/ 1208102 h 1919298"/>
              <a:gd name="connsiteX47" fmla="*/ 1196425 w 1216399"/>
              <a:gd name="connsiteY47" fmla="*/ 1257299 h 1919298"/>
              <a:gd name="connsiteX48" fmla="*/ 1144037 w 1216399"/>
              <a:gd name="connsiteY48" fmla="*/ 1252535 h 1919298"/>
              <a:gd name="connsiteX49" fmla="*/ 1124987 w 1216399"/>
              <a:gd name="connsiteY49" fmla="*/ 1297778 h 1919298"/>
              <a:gd name="connsiteX50" fmla="*/ 1048787 w 1216399"/>
              <a:gd name="connsiteY50" fmla="*/ 1331116 h 1919298"/>
              <a:gd name="connsiteX51" fmla="*/ 1020212 w 1216399"/>
              <a:gd name="connsiteY51" fmla="*/ 1390647 h 1919298"/>
              <a:gd name="connsiteX52" fmla="*/ 1036881 w 1216399"/>
              <a:gd name="connsiteY52" fmla="*/ 1438272 h 1919298"/>
              <a:gd name="connsiteX53" fmla="*/ 1017832 w 1216399"/>
              <a:gd name="connsiteY53" fmla="*/ 1478755 h 1919298"/>
              <a:gd name="connsiteX54" fmla="*/ 984493 w 1216399"/>
              <a:gd name="connsiteY54" fmla="*/ 1476372 h 1919298"/>
              <a:gd name="connsiteX55" fmla="*/ 982112 w 1216399"/>
              <a:gd name="connsiteY55" fmla="*/ 1540666 h 1919298"/>
              <a:gd name="connsiteX56" fmla="*/ 946393 w 1216399"/>
              <a:gd name="connsiteY56" fmla="*/ 1557335 h 1919298"/>
              <a:gd name="connsiteX57" fmla="*/ 910674 w 1216399"/>
              <a:gd name="connsiteY57" fmla="*/ 1564478 h 1919298"/>
              <a:gd name="connsiteX58" fmla="*/ 910674 w 1216399"/>
              <a:gd name="connsiteY58" fmla="*/ 1628772 h 1919298"/>
              <a:gd name="connsiteX59" fmla="*/ 967824 w 1216399"/>
              <a:gd name="connsiteY59" fmla="*/ 1638297 h 1919298"/>
              <a:gd name="connsiteX60" fmla="*/ 1001162 w 1216399"/>
              <a:gd name="connsiteY60" fmla="*/ 1633535 h 1919298"/>
              <a:gd name="connsiteX61" fmla="*/ 1005922 w 1216399"/>
              <a:gd name="connsiteY61" fmla="*/ 1707354 h 1919298"/>
              <a:gd name="connsiteX62" fmla="*/ 982112 w 1216399"/>
              <a:gd name="connsiteY62" fmla="*/ 1728785 h 1919298"/>
              <a:gd name="connsiteX63" fmla="*/ 922581 w 1216399"/>
              <a:gd name="connsiteY63" fmla="*/ 1726405 h 1919298"/>
              <a:gd name="connsiteX64" fmla="*/ 870193 w 1216399"/>
              <a:gd name="connsiteY64" fmla="*/ 1735930 h 1919298"/>
              <a:gd name="connsiteX65" fmla="*/ 824949 w 1216399"/>
              <a:gd name="connsiteY65" fmla="*/ 1759743 h 1919298"/>
              <a:gd name="connsiteX66" fmla="*/ 779704 w 1216399"/>
              <a:gd name="connsiteY66" fmla="*/ 1766885 h 1919298"/>
              <a:gd name="connsiteX67" fmla="*/ 758274 w 1216399"/>
              <a:gd name="connsiteY67" fmla="*/ 1785937 h 1919298"/>
              <a:gd name="connsiteX68" fmla="*/ 751131 w 1216399"/>
              <a:gd name="connsiteY68" fmla="*/ 1831180 h 1919298"/>
              <a:gd name="connsiteX69" fmla="*/ 734462 w 1216399"/>
              <a:gd name="connsiteY69" fmla="*/ 1843087 h 1919298"/>
              <a:gd name="connsiteX70" fmla="*/ 689218 w 1216399"/>
              <a:gd name="connsiteY70" fmla="*/ 1893093 h 1919298"/>
              <a:gd name="connsiteX71" fmla="*/ 665406 w 1216399"/>
              <a:gd name="connsiteY71" fmla="*/ 1897854 h 1919298"/>
              <a:gd name="connsiteX72" fmla="*/ 617781 w 1216399"/>
              <a:gd name="connsiteY72" fmla="*/ 1919286 h 1919298"/>
              <a:gd name="connsiteX73" fmla="*/ 579681 w 1216399"/>
              <a:gd name="connsiteY73" fmla="*/ 1902617 h 1919298"/>
              <a:gd name="connsiteX74" fmla="*/ 563012 w 1216399"/>
              <a:gd name="connsiteY74" fmla="*/ 1874042 h 1919298"/>
              <a:gd name="connsiteX75" fmla="*/ 520149 w 1216399"/>
              <a:gd name="connsiteY75" fmla="*/ 1883568 h 1919298"/>
              <a:gd name="connsiteX76" fmla="*/ 512573 w 1216399"/>
              <a:gd name="connsiteY76" fmla="*/ 1877464 h 1919298"/>
              <a:gd name="connsiteX77" fmla="*/ 503481 w 1216399"/>
              <a:gd name="connsiteY77" fmla="*/ 1871661 h 1919298"/>
              <a:gd name="connsiteX78" fmla="*/ 522531 w 1216399"/>
              <a:gd name="connsiteY78" fmla="*/ 1764504 h 1919298"/>
              <a:gd name="connsiteX79" fmla="*/ 539199 w 1216399"/>
              <a:gd name="connsiteY79" fmla="*/ 1743073 h 1919298"/>
              <a:gd name="connsiteX80" fmla="*/ 529674 w 1216399"/>
              <a:gd name="connsiteY80" fmla="*/ 1697830 h 1919298"/>
              <a:gd name="connsiteX81" fmla="*/ 553487 w 1216399"/>
              <a:gd name="connsiteY81" fmla="*/ 1683542 h 1919298"/>
              <a:gd name="connsiteX82" fmla="*/ 534437 w 1216399"/>
              <a:gd name="connsiteY82" fmla="*/ 1669255 h 1919298"/>
              <a:gd name="connsiteX83" fmla="*/ 522531 w 1216399"/>
              <a:gd name="connsiteY83" fmla="*/ 1633537 h 1919298"/>
              <a:gd name="connsiteX84" fmla="*/ 513006 w 1216399"/>
              <a:gd name="connsiteY84" fmla="*/ 1588293 h 1919298"/>
              <a:gd name="connsiteX85" fmla="*/ 510624 w 1216399"/>
              <a:gd name="connsiteY85" fmla="*/ 1557335 h 1919298"/>
              <a:gd name="connsiteX86" fmla="*/ 460618 w 1216399"/>
              <a:gd name="connsiteY86" fmla="*/ 1559718 h 1919298"/>
              <a:gd name="connsiteX87" fmla="*/ 427282 w 1216399"/>
              <a:gd name="connsiteY87" fmla="*/ 1523999 h 1919298"/>
              <a:gd name="connsiteX88" fmla="*/ 382037 w 1216399"/>
              <a:gd name="connsiteY88" fmla="*/ 1507329 h 1919298"/>
              <a:gd name="connsiteX89" fmla="*/ 367749 w 1216399"/>
              <a:gd name="connsiteY89" fmla="*/ 1457324 h 1919298"/>
              <a:gd name="connsiteX90" fmla="*/ 365368 w 1216399"/>
              <a:gd name="connsiteY90" fmla="*/ 1435892 h 1919298"/>
              <a:gd name="connsiteX91" fmla="*/ 334413 w 1216399"/>
              <a:gd name="connsiteY91" fmla="*/ 1390649 h 1919298"/>
              <a:gd name="connsiteX92" fmla="*/ 291549 w 1216399"/>
              <a:gd name="connsiteY92" fmla="*/ 1366836 h 1919298"/>
              <a:gd name="connsiteX93" fmla="*/ 248688 w 1216399"/>
              <a:gd name="connsiteY93" fmla="*/ 1338262 h 1919298"/>
              <a:gd name="connsiteX94" fmla="*/ 215349 w 1216399"/>
              <a:gd name="connsiteY94" fmla="*/ 1328736 h 1919298"/>
              <a:gd name="connsiteX95" fmla="*/ 217731 w 1216399"/>
              <a:gd name="connsiteY95" fmla="*/ 1283490 h 1919298"/>
              <a:gd name="connsiteX96" fmla="*/ 174868 w 1216399"/>
              <a:gd name="connsiteY96" fmla="*/ 1297780 h 1919298"/>
              <a:gd name="connsiteX97" fmla="*/ 186775 w 1216399"/>
              <a:gd name="connsiteY97" fmla="*/ 1331118 h 1919298"/>
              <a:gd name="connsiteX98" fmla="*/ 179631 w 1216399"/>
              <a:gd name="connsiteY98" fmla="*/ 1347787 h 1919298"/>
              <a:gd name="connsiteX99" fmla="*/ 141531 w 1216399"/>
              <a:gd name="connsiteY99" fmla="*/ 1319212 h 1919298"/>
              <a:gd name="connsiteX100" fmla="*/ 98669 w 1216399"/>
              <a:gd name="connsiteY100" fmla="*/ 1316830 h 1919298"/>
              <a:gd name="connsiteX101" fmla="*/ 43899 w 1216399"/>
              <a:gd name="connsiteY101" fmla="*/ 1297780 h 1919298"/>
              <a:gd name="connsiteX102" fmla="*/ 10560 w 1216399"/>
              <a:gd name="connsiteY102" fmla="*/ 1295396 h 1919298"/>
              <a:gd name="connsiteX103" fmla="*/ 1037 w 1216399"/>
              <a:gd name="connsiteY103" fmla="*/ 1243012 h 1919298"/>
              <a:gd name="connsiteX104" fmla="*/ 34374 w 1216399"/>
              <a:gd name="connsiteY104" fmla="*/ 1154905 h 1919298"/>
              <a:gd name="connsiteX105" fmla="*/ 60568 w 1216399"/>
              <a:gd name="connsiteY105" fmla="*/ 1107280 h 1919298"/>
              <a:gd name="connsiteX106" fmla="*/ 81999 w 1216399"/>
              <a:gd name="connsiteY106" fmla="*/ 1059655 h 1919298"/>
              <a:gd name="connsiteX107" fmla="*/ 108194 w 1216399"/>
              <a:gd name="connsiteY107" fmla="*/ 1021555 h 1919298"/>
              <a:gd name="connsiteX108" fmla="*/ 146293 w 1216399"/>
              <a:gd name="connsiteY108" fmla="*/ 1012030 h 1919298"/>
              <a:gd name="connsiteX109" fmla="*/ 153438 w 1216399"/>
              <a:gd name="connsiteY109" fmla="*/ 976312 h 1919298"/>
              <a:gd name="connsiteX110" fmla="*/ 262975 w 1216399"/>
              <a:gd name="connsiteY110" fmla="*/ 857249 h 1919298"/>
              <a:gd name="connsiteX111" fmla="*/ 286787 w 1216399"/>
              <a:gd name="connsiteY111" fmla="*/ 719134 h 1919298"/>
              <a:gd name="connsiteX112" fmla="*/ 282025 w 1216399"/>
              <a:gd name="connsiteY112" fmla="*/ 638174 h 1919298"/>
              <a:gd name="connsiteX113" fmla="*/ 196300 w 1216399"/>
              <a:gd name="connsiteY113" fmla="*/ 626268 h 1919298"/>
              <a:gd name="connsiteX114" fmla="*/ 179632 w 1216399"/>
              <a:gd name="connsiteY114" fmla="*/ 545305 h 1919298"/>
              <a:gd name="connsiteX115" fmla="*/ 186775 w 1216399"/>
              <a:gd name="connsiteY115" fmla="*/ 478630 h 1919298"/>
              <a:gd name="connsiteX116" fmla="*/ 148675 w 1216399"/>
              <a:gd name="connsiteY116" fmla="*/ 440530 h 1919298"/>
              <a:gd name="connsiteX117" fmla="*/ 127244 w 1216399"/>
              <a:gd name="connsiteY117" fmla="*/ 400048 h 1919298"/>
              <a:gd name="connsiteX118" fmla="*/ 117719 w 1216399"/>
              <a:gd name="connsiteY118" fmla="*/ 340518 h 1919298"/>
              <a:gd name="connsiteX119" fmla="*/ 102097 w 1216399"/>
              <a:gd name="connsiteY119" fmla="*/ 260364 h 1919298"/>
              <a:gd name="connsiteX0" fmla="*/ 102097 w 1216399"/>
              <a:gd name="connsiteY0" fmla="*/ 563422 h 2222356"/>
              <a:gd name="connsiteX1" fmla="*/ 91525 w 1216399"/>
              <a:gd name="connsiteY1" fmla="*/ 481650 h 2222356"/>
              <a:gd name="connsiteX2" fmla="*/ 93907 w 1216399"/>
              <a:gd name="connsiteY2" fmla="*/ 417356 h 2222356"/>
              <a:gd name="connsiteX3" fmla="*/ 20086 w 1216399"/>
              <a:gd name="connsiteY3" fmla="*/ 305435 h 2222356"/>
              <a:gd name="connsiteX4" fmla="*/ 265357 w 1216399"/>
              <a:gd name="connsiteY4" fmla="*/ 3019 h 2222356"/>
              <a:gd name="connsiteX5" fmla="*/ 436806 w 1216399"/>
              <a:gd name="connsiteY5" fmla="*/ 534035 h 2222356"/>
              <a:gd name="connsiteX6" fmla="*/ 401088 w 1216399"/>
              <a:gd name="connsiteY6" fmla="*/ 781688 h 2222356"/>
              <a:gd name="connsiteX7" fmla="*/ 513007 w 1216399"/>
              <a:gd name="connsiteY7" fmla="*/ 760256 h 2222356"/>
              <a:gd name="connsiteX8" fmla="*/ 510625 w 1216399"/>
              <a:gd name="connsiteY8" fmla="*/ 891225 h 2222356"/>
              <a:gd name="connsiteX9" fmla="*/ 539200 w 1216399"/>
              <a:gd name="connsiteY9" fmla="*/ 929325 h 2222356"/>
              <a:gd name="connsiteX10" fmla="*/ 546344 w 1216399"/>
              <a:gd name="connsiteY10" fmla="*/ 948376 h 2222356"/>
              <a:gd name="connsiteX11" fmla="*/ 532057 w 1216399"/>
              <a:gd name="connsiteY11" fmla="*/ 979331 h 2222356"/>
              <a:gd name="connsiteX12" fmla="*/ 517769 w 1216399"/>
              <a:gd name="connsiteY12" fmla="*/ 1050769 h 2222356"/>
              <a:gd name="connsiteX13" fmla="*/ 541582 w 1216399"/>
              <a:gd name="connsiteY13" fmla="*/ 1084106 h 2222356"/>
              <a:gd name="connsiteX14" fmla="*/ 551107 w 1216399"/>
              <a:gd name="connsiteY14" fmla="*/ 1124587 h 2222356"/>
              <a:gd name="connsiteX15" fmla="*/ 567775 w 1216399"/>
              <a:gd name="connsiteY15" fmla="*/ 1131731 h 2222356"/>
              <a:gd name="connsiteX16" fmla="*/ 572104 w 1216399"/>
              <a:gd name="connsiteY16" fmla="*/ 1141837 h 2222356"/>
              <a:gd name="connsiteX17" fmla="*/ 591588 w 1216399"/>
              <a:gd name="connsiteY17" fmla="*/ 1107919 h 2222356"/>
              <a:gd name="connsiteX18" fmla="*/ 615400 w 1216399"/>
              <a:gd name="connsiteY18" fmla="*/ 1091250 h 2222356"/>
              <a:gd name="connsiteX19" fmla="*/ 665407 w 1216399"/>
              <a:gd name="connsiteY19" fmla="*/ 1065056 h 2222356"/>
              <a:gd name="connsiteX20" fmla="*/ 698744 w 1216399"/>
              <a:gd name="connsiteY20" fmla="*/ 1053150 h 2222356"/>
              <a:gd name="connsiteX21" fmla="*/ 734463 w 1216399"/>
              <a:gd name="connsiteY21" fmla="*/ 1015051 h 2222356"/>
              <a:gd name="connsiteX22" fmla="*/ 791613 w 1216399"/>
              <a:gd name="connsiteY22" fmla="*/ 991237 h 2222356"/>
              <a:gd name="connsiteX23" fmla="*/ 817807 w 1216399"/>
              <a:gd name="connsiteY23" fmla="*/ 945994 h 2222356"/>
              <a:gd name="connsiteX24" fmla="*/ 841618 w 1216399"/>
              <a:gd name="connsiteY24" fmla="*/ 929323 h 2222356"/>
              <a:gd name="connsiteX25" fmla="*/ 867813 w 1216399"/>
              <a:gd name="connsiteY25" fmla="*/ 929325 h 2222356"/>
              <a:gd name="connsiteX26" fmla="*/ 872575 w 1216399"/>
              <a:gd name="connsiteY26" fmla="*/ 948375 h 2222356"/>
              <a:gd name="connsiteX27" fmla="*/ 848763 w 1216399"/>
              <a:gd name="connsiteY27" fmla="*/ 974569 h 2222356"/>
              <a:gd name="connsiteX28" fmla="*/ 872575 w 1216399"/>
              <a:gd name="connsiteY28" fmla="*/ 1000762 h 2222356"/>
              <a:gd name="connsiteX29" fmla="*/ 872575 w 1216399"/>
              <a:gd name="connsiteY29" fmla="*/ 1024575 h 2222356"/>
              <a:gd name="connsiteX30" fmla="*/ 829713 w 1216399"/>
              <a:gd name="connsiteY30" fmla="*/ 1026956 h 2222356"/>
              <a:gd name="connsiteX31" fmla="*/ 817807 w 1216399"/>
              <a:gd name="connsiteY31" fmla="*/ 1055531 h 2222356"/>
              <a:gd name="connsiteX32" fmla="*/ 829713 w 1216399"/>
              <a:gd name="connsiteY32" fmla="*/ 1084106 h 2222356"/>
              <a:gd name="connsiteX33" fmla="*/ 822567 w 1216399"/>
              <a:gd name="connsiteY33" fmla="*/ 1107917 h 2222356"/>
              <a:gd name="connsiteX34" fmla="*/ 836857 w 1216399"/>
              <a:gd name="connsiteY34" fmla="*/ 1126970 h 2222356"/>
              <a:gd name="connsiteX35" fmla="*/ 870194 w 1216399"/>
              <a:gd name="connsiteY35" fmla="*/ 1098395 h 2222356"/>
              <a:gd name="connsiteX36" fmla="*/ 903532 w 1216399"/>
              <a:gd name="connsiteY36" fmla="*/ 1093632 h 2222356"/>
              <a:gd name="connsiteX37" fmla="*/ 901150 w 1216399"/>
              <a:gd name="connsiteY37" fmla="*/ 1048387 h 2222356"/>
              <a:gd name="connsiteX38" fmla="*/ 958300 w 1216399"/>
              <a:gd name="connsiteY38" fmla="*/ 1038863 h 2222356"/>
              <a:gd name="connsiteX39" fmla="*/ 974969 w 1216399"/>
              <a:gd name="connsiteY39" fmla="*/ 1057912 h 2222356"/>
              <a:gd name="connsiteX40" fmla="*/ 984494 w 1216399"/>
              <a:gd name="connsiteY40" fmla="*/ 1184120 h 2222356"/>
              <a:gd name="connsiteX41" fmla="*/ 1032119 w 1216399"/>
              <a:gd name="connsiteY41" fmla="*/ 1265082 h 2222356"/>
              <a:gd name="connsiteX42" fmla="*/ 1072600 w 1216399"/>
              <a:gd name="connsiteY42" fmla="*/ 1286513 h 2222356"/>
              <a:gd name="connsiteX43" fmla="*/ 1089269 w 1216399"/>
              <a:gd name="connsiteY43" fmla="*/ 1353188 h 2222356"/>
              <a:gd name="connsiteX44" fmla="*/ 1122607 w 1216399"/>
              <a:gd name="connsiteY44" fmla="*/ 1379382 h 2222356"/>
              <a:gd name="connsiteX45" fmla="*/ 1163088 w 1216399"/>
              <a:gd name="connsiteY45" fmla="*/ 1438913 h 2222356"/>
              <a:gd name="connsiteX46" fmla="*/ 1191663 w 1216399"/>
              <a:gd name="connsiteY46" fmla="*/ 1453201 h 2222356"/>
              <a:gd name="connsiteX47" fmla="*/ 1215943 w 1216399"/>
              <a:gd name="connsiteY47" fmla="*/ 1511160 h 2222356"/>
              <a:gd name="connsiteX48" fmla="*/ 1196425 w 1216399"/>
              <a:gd name="connsiteY48" fmla="*/ 1560357 h 2222356"/>
              <a:gd name="connsiteX49" fmla="*/ 1144037 w 1216399"/>
              <a:gd name="connsiteY49" fmla="*/ 1555593 h 2222356"/>
              <a:gd name="connsiteX50" fmla="*/ 1124987 w 1216399"/>
              <a:gd name="connsiteY50" fmla="*/ 1600836 h 2222356"/>
              <a:gd name="connsiteX51" fmla="*/ 1048787 w 1216399"/>
              <a:gd name="connsiteY51" fmla="*/ 1634174 h 2222356"/>
              <a:gd name="connsiteX52" fmla="*/ 1020212 w 1216399"/>
              <a:gd name="connsiteY52" fmla="*/ 1693705 h 2222356"/>
              <a:gd name="connsiteX53" fmla="*/ 1036881 w 1216399"/>
              <a:gd name="connsiteY53" fmla="*/ 1741330 h 2222356"/>
              <a:gd name="connsiteX54" fmla="*/ 1017832 w 1216399"/>
              <a:gd name="connsiteY54" fmla="*/ 1781813 h 2222356"/>
              <a:gd name="connsiteX55" fmla="*/ 984493 w 1216399"/>
              <a:gd name="connsiteY55" fmla="*/ 1779430 h 2222356"/>
              <a:gd name="connsiteX56" fmla="*/ 982112 w 1216399"/>
              <a:gd name="connsiteY56" fmla="*/ 1843724 h 2222356"/>
              <a:gd name="connsiteX57" fmla="*/ 946393 w 1216399"/>
              <a:gd name="connsiteY57" fmla="*/ 1860393 h 2222356"/>
              <a:gd name="connsiteX58" fmla="*/ 910674 w 1216399"/>
              <a:gd name="connsiteY58" fmla="*/ 1867536 h 2222356"/>
              <a:gd name="connsiteX59" fmla="*/ 910674 w 1216399"/>
              <a:gd name="connsiteY59" fmla="*/ 1931830 h 2222356"/>
              <a:gd name="connsiteX60" fmla="*/ 967824 w 1216399"/>
              <a:gd name="connsiteY60" fmla="*/ 1941355 h 2222356"/>
              <a:gd name="connsiteX61" fmla="*/ 1001162 w 1216399"/>
              <a:gd name="connsiteY61" fmla="*/ 1936593 h 2222356"/>
              <a:gd name="connsiteX62" fmla="*/ 1005922 w 1216399"/>
              <a:gd name="connsiteY62" fmla="*/ 2010412 h 2222356"/>
              <a:gd name="connsiteX63" fmla="*/ 982112 w 1216399"/>
              <a:gd name="connsiteY63" fmla="*/ 2031843 h 2222356"/>
              <a:gd name="connsiteX64" fmla="*/ 922581 w 1216399"/>
              <a:gd name="connsiteY64" fmla="*/ 2029463 h 2222356"/>
              <a:gd name="connsiteX65" fmla="*/ 870193 w 1216399"/>
              <a:gd name="connsiteY65" fmla="*/ 2038988 h 2222356"/>
              <a:gd name="connsiteX66" fmla="*/ 824949 w 1216399"/>
              <a:gd name="connsiteY66" fmla="*/ 2062801 h 2222356"/>
              <a:gd name="connsiteX67" fmla="*/ 779704 w 1216399"/>
              <a:gd name="connsiteY67" fmla="*/ 2069943 h 2222356"/>
              <a:gd name="connsiteX68" fmla="*/ 758274 w 1216399"/>
              <a:gd name="connsiteY68" fmla="*/ 2088995 h 2222356"/>
              <a:gd name="connsiteX69" fmla="*/ 751131 w 1216399"/>
              <a:gd name="connsiteY69" fmla="*/ 2134238 h 2222356"/>
              <a:gd name="connsiteX70" fmla="*/ 734462 w 1216399"/>
              <a:gd name="connsiteY70" fmla="*/ 2146145 h 2222356"/>
              <a:gd name="connsiteX71" fmla="*/ 689218 w 1216399"/>
              <a:gd name="connsiteY71" fmla="*/ 2196151 h 2222356"/>
              <a:gd name="connsiteX72" fmla="*/ 665406 w 1216399"/>
              <a:gd name="connsiteY72" fmla="*/ 2200912 h 2222356"/>
              <a:gd name="connsiteX73" fmla="*/ 617781 w 1216399"/>
              <a:gd name="connsiteY73" fmla="*/ 2222344 h 2222356"/>
              <a:gd name="connsiteX74" fmla="*/ 579681 w 1216399"/>
              <a:gd name="connsiteY74" fmla="*/ 2205675 h 2222356"/>
              <a:gd name="connsiteX75" fmla="*/ 563012 w 1216399"/>
              <a:gd name="connsiteY75" fmla="*/ 2177100 h 2222356"/>
              <a:gd name="connsiteX76" fmla="*/ 520149 w 1216399"/>
              <a:gd name="connsiteY76" fmla="*/ 2186626 h 2222356"/>
              <a:gd name="connsiteX77" fmla="*/ 512573 w 1216399"/>
              <a:gd name="connsiteY77" fmla="*/ 2180522 h 2222356"/>
              <a:gd name="connsiteX78" fmla="*/ 503481 w 1216399"/>
              <a:gd name="connsiteY78" fmla="*/ 2174719 h 2222356"/>
              <a:gd name="connsiteX79" fmla="*/ 522531 w 1216399"/>
              <a:gd name="connsiteY79" fmla="*/ 2067562 h 2222356"/>
              <a:gd name="connsiteX80" fmla="*/ 539199 w 1216399"/>
              <a:gd name="connsiteY80" fmla="*/ 2046131 h 2222356"/>
              <a:gd name="connsiteX81" fmla="*/ 529674 w 1216399"/>
              <a:gd name="connsiteY81" fmla="*/ 2000888 h 2222356"/>
              <a:gd name="connsiteX82" fmla="*/ 553487 w 1216399"/>
              <a:gd name="connsiteY82" fmla="*/ 1986600 h 2222356"/>
              <a:gd name="connsiteX83" fmla="*/ 534437 w 1216399"/>
              <a:gd name="connsiteY83" fmla="*/ 1972313 h 2222356"/>
              <a:gd name="connsiteX84" fmla="*/ 522531 w 1216399"/>
              <a:gd name="connsiteY84" fmla="*/ 1936595 h 2222356"/>
              <a:gd name="connsiteX85" fmla="*/ 513006 w 1216399"/>
              <a:gd name="connsiteY85" fmla="*/ 1891351 h 2222356"/>
              <a:gd name="connsiteX86" fmla="*/ 510624 w 1216399"/>
              <a:gd name="connsiteY86" fmla="*/ 1860393 h 2222356"/>
              <a:gd name="connsiteX87" fmla="*/ 460618 w 1216399"/>
              <a:gd name="connsiteY87" fmla="*/ 1862776 h 2222356"/>
              <a:gd name="connsiteX88" fmla="*/ 427282 w 1216399"/>
              <a:gd name="connsiteY88" fmla="*/ 1827057 h 2222356"/>
              <a:gd name="connsiteX89" fmla="*/ 382037 w 1216399"/>
              <a:gd name="connsiteY89" fmla="*/ 1810387 h 2222356"/>
              <a:gd name="connsiteX90" fmla="*/ 367749 w 1216399"/>
              <a:gd name="connsiteY90" fmla="*/ 1760382 h 2222356"/>
              <a:gd name="connsiteX91" fmla="*/ 365368 w 1216399"/>
              <a:gd name="connsiteY91" fmla="*/ 1738950 h 2222356"/>
              <a:gd name="connsiteX92" fmla="*/ 334413 w 1216399"/>
              <a:gd name="connsiteY92" fmla="*/ 1693707 h 2222356"/>
              <a:gd name="connsiteX93" fmla="*/ 291549 w 1216399"/>
              <a:gd name="connsiteY93" fmla="*/ 1669894 h 2222356"/>
              <a:gd name="connsiteX94" fmla="*/ 248688 w 1216399"/>
              <a:gd name="connsiteY94" fmla="*/ 1641320 h 2222356"/>
              <a:gd name="connsiteX95" fmla="*/ 215349 w 1216399"/>
              <a:gd name="connsiteY95" fmla="*/ 1631794 h 2222356"/>
              <a:gd name="connsiteX96" fmla="*/ 217731 w 1216399"/>
              <a:gd name="connsiteY96" fmla="*/ 1586548 h 2222356"/>
              <a:gd name="connsiteX97" fmla="*/ 174868 w 1216399"/>
              <a:gd name="connsiteY97" fmla="*/ 1600838 h 2222356"/>
              <a:gd name="connsiteX98" fmla="*/ 186775 w 1216399"/>
              <a:gd name="connsiteY98" fmla="*/ 1634176 h 2222356"/>
              <a:gd name="connsiteX99" fmla="*/ 179631 w 1216399"/>
              <a:gd name="connsiteY99" fmla="*/ 1650845 h 2222356"/>
              <a:gd name="connsiteX100" fmla="*/ 141531 w 1216399"/>
              <a:gd name="connsiteY100" fmla="*/ 1622270 h 2222356"/>
              <a:gd name="connsiteX101" fmla="*/ 98669 w 1216399"/>
              <a:gd name="connsiteY101" fmla="*/ 1619888 h 2222356"/>
              <a:gd name="connsiteX102" fmla="*/ 43899 w 1216399"/>
              <a:gd name="connsiteY102" fmla="*/ 1600838 h 2222356"/>
              <a:gd name="connsiteX103" fmla="*/ 10560 w 1216399"/>
              <a:gd name="connsiteY103" fmla="*/ 1598454 h 2222356"/>
              <a:gd name="connsiteX104" fmla="*/ 1037 w 1216399"/>
              <a:gd name="connsiteY104" fmla="*/ 1546070 h 2222356"/>
              <a:gd name="connsiteX105" fmla="*/ 34374 w 1216399"/>
              <a:gd name="connsiteY105" fmla="*/ 1457963 h 2222356"/>
              <a:gd name="connsiteX106" fmla="*/ 60568 w 1216399"/>
              <a:gd name="connsiteY106" fmla="*/ 1410338 h 2222356"/>
              <a:gd name="connsiteX107" fmla="*/ 81999 w 1216399"/>
              <a:gd name="connsiteY107" fmla="*/ 1362713 h 2222356"/>
              <a:gd name="connsiteX108" fmla="*/ 108194 w 1216399"/>
              <a:gd name="connsiteY108" fmla="*/ 1324613 h 2222356"/>
              <a:gd name="connsiteX109" fmla="*/ 146293 w 1216399"/>
              <a:gd name="connsiteY109" fmla="*/ 1315088 h 2222356"/>
              <a:gd name="connsiteX110" fmla="*/ 153438 w 1216399"/>
              <a:gd name="connsiteY110" fmla="*/ 1279370 h 2222356"/>
              <a:gd name="connsiteX111" fmla="*/ 262975 w 1216399"/>
              <a:gd name="connsiteY111" fmla="*/ 1160307 h 2222356"/>
              <a:gd name="connsiteX112" fmla="*/ 286787 w 1216399"/>
              <a:gd name="connsiteY112" fmla="*/ 1022192 h 2222356"/>
              <a:gd name="connsiteX113" fmla="*/ 282025 w 1216399"/>
              <a:gd name="connsiteY113" fmla="*/ 941232 h 2222356"/>
              <a:gd name="connsiteX114" fmla="*/ 196300 w 1216399"/>
              <a:gd name="connsiteY114" fmla="*/ 929326 h 2222356"/>
              <a:gd name="connsiteX115" fmla="*/ 179632 w 1216399"/>
              <a:gd name="connsiteY115" fmla="*/ 848363 h 2222356"/>
              <a:gd name="connsiteX116" fmla="*/ 186775 w 1216399"/>
              <a:gd name="connsiteY116" fmla="*/ 781688 h 2222356"/>
              <a:gd name="connsiteX117" fmla="*/ 148675 w 1216399"/>
              <a:gd name="connsiteY117" fmla="*/ 743588 h 2222356"/>
              <a:gd name="connsiteX118" fmla="*/ 127244 w 1216399"/>
              <a:gd name="connsiteY118" fmla="*/ 703106 h 2222356"/>
              <a:gd name="connsiteX119" fmla="*/ 117719 w 1216399"/>
              <a:gd name="connsiteY119" fmla="*/ 643576 h 2222356"/>
              <a:gd name="connsiteX120" fmla="*/ 102097 w 1216399"/>
              <a:gd name="connsiteY120" fmla="*/ 563422 h 2222356"/>
              <a:gd name="connsiteX0" fmla="*/ 102097 w 1216399"/>
              <a:gd name="connsiteY0" fmla="*/ 560780 h 2219714"/>
              <a:gd name="connsiteX1" fmla="*/ 91525 w 1216399"/>
              <a:gd name="connsiteY1" fmla="*/ 479008 h 2219714"/>
              <a:gd name="connsiteX2" fmla="*/ 93907 w 1216399"/>
              <a:gd name="connsiteY2" fmla="*/ 414714 h 2219714"/>
              <a:gd name="connsiteX3" fmla="*/ 20086 w 1216399"/>
              <a:gd name="connsiteY3" fmla="*/ 302793 h 2219714"/>
              <a:gd name="connsiteX4" fmla="*/ 265357 w 1216399"/>
              <a:gd name="connsiteY4" fmla="*/ 377 h 2219714"/>
              <a:gd name="connsiteX5" fmla="*/ 282025 w 1216399"/>
              <a:gd name="connsiteY5" fmla="*/ 252789 h 2219714"/>
              <a:gd name="connsiteX6" fmla="*/ 436806 w 1216399"/>
              <a:gd name="connsiteY6" fmla="*/ 531393 h 2219714"/>
              <a:gd name="connsiteX7" fmla="*/ 401088 w 1216399"/>
              <a:gd name="connsiteY7" fmla="*/ 779046 h 2219714"/>
              <a:gd name="connsiteX8" fmla="*/ 513007 w 1216399"/>
              <a:gd name="connsiteY8" fmla="*/ 757614 h 2219714"/>
              <a:gd name="connsiteX9" fmla="*/ 510625 w 1216399"/>
              <a:gd name="connsiteY9" fmla="*/ 888583 h 2219714"/>
              <a:gd name="connsiteX10" fmla="*/ 539200 w 1216399"/>
              <a:gd name="connsiteY10" fmla="*/ 926683 h 2219714"/>
              <a:gd name="connsiteX11" fmla="*/ 546344 w 1216399"/>
              <a:gd name="connsiteY11" fmla="*/ 945734 h 2219714"/>
              <a:gd name="connsiteX12" fmla="*/ 532057 w 1216399"/>
              <a:gd name="connsiteY12" fmla="*/ 976689 h 2219714"/>
              <a:gd name="connsiteX13" fmla="*/ 517769 w 1216399"/>
              <a:gd name="connsiteY13" fmla="*/ 1048127 h 2219714"/>
              <a:gd name="connsiteX14" fmla="*/ 541582 w 1216399"/>
              <a:gd name="connsiteY14" fmla="*/ 1081464 h 2219714"/>
              <a:gd name="connsiteX15" fmla="*/ 551107 w 1216399"/>
              <a:gd name="connsiteY15" fmla="*/ 1121945 h 2219714"/>
              <a:gd name="connsiteX16" fmla="*/ 567775 w 1216399"/>
              <a:gd name="connsiteY16" fmla="*/ 1129089 h 2219714"/>
              <a:gd name="connsiteX17" fmla="*/ 572104 w 1216399"/>
              <a:gd name="connsiteY17" fmla="*/ 1139195 h 2219714"/>
              <a:gd name="connsiteX18" fmla="*/ 591588 w 1216399"/>
              <a:gd name="connsiteY18" fmla="*/ 1105277 h 2219714"/>
              <a:gd name="connsiteX19" fmla="*/ 615400 w 1216399"/>
              <a:gd name="connsiteY19" fmla="*/ 1088608 h 2219714"/>
              <a:gd name="connsiteX20" fmla="*/ 665407 w 1216399"/>
              <a:gd name="connsiteY20" fmla="*/ 1062414 h 2219714"/>
              <a:gd name="connsiteX21" fmla="*/ 698744 w 1216399"/>
              <a:gd name="connsiteY21" fmla="*/ 1050508 h 2219714"/>
              <a:gd name="connsiteX22" fmla="*/ 734463 w 1216399"/>
              <a:gd name="connsiteY22" fmla="*/ 1012409 h 2219714"/>
              <a:gd name="connsiteX23" fmla="*/ 791613 w 1216399"/>
              <a:gd name="connsiteY23" fmla="*/ 988595 h 2219714"/>
              <a:gd name="connsiteX24" fmla="*/ 817807 w 1216399"/>
              <a:gd name="connsiteY24" fmla="*/ 943352 h 2219714"/>
              <a:gd name="connsiteX25" fmla="*/ 841618 w 1216399"/>
              <a:gd name="connsiteY25" fmla="*/ 926681 h 2219714"/>
              <a:gd name="connsiteX26" fmla="*/ 867813 w 1216399"/>
              <a:gd name="connsiteY26" fmla="*/ 926683 h 2219714"/>
              <a:gd name="connsiteX27" fmla="*/ 872575 w 1216399"/>
              <a:gd name="connsiteY27" fmla="*/ 945733 h 2219714"/>
              <a:gd name="connsiteX28" fmla="*/ 848763 w 1216399"/>
              <a:gd name="connsiteY28" fmla="*/ 971927 h 2219714"/>
              <a:gd name="connsiteX29" fmla="*/ 872575 w 1216399"/>
              <a:gd name="connsiteY29" fmla="*/ 998120 h 2219714"/>
              <a:gd name="connsiteX30" fmla="*/ 872575 w 1216399"/>
              <a:gd name="connsiteY30" fmla="*/ 1021933 h 2219714"/>
              <a:gd name="connsiteX31" fmla="*/ 829713 w 1216399"/>
              <a:gd name="connsiteY31" fmla="*/ 1024314 h 2219714"/>
              <a:gd name="connsiteX32" fmla="*/ 817807 w 1216399"/>
              <a:gd name="connsiteY32" fmla="*/ 1052889 h 2219714"/>
              <a:gd name="connsiteX33" fmla="*/ 829713 w 1216399"/>
              <a:gd name="connsiteY33" fmla="*/ 1081464 h 2219714"/>
              <a:gd name="connsiteX34" fmla="*/ 822567 w 1216399"/>
              <a:gd name="connsiteY34" fmla="*/ 1105275 h 2219714"/>
              <a:gd name="connsiteX35" fmla="*/ 836857 w 1216399"/>
              <a:gd name="connsiteY35" fmla="*/ 1124328 h 2219714"/>
              <a:gd name="connsiteX36" fmla="*/ 870194 w 1216399"/>
              <a:gd name="connsiteY36" fmla="*/ 1095753 h 2219714"/>
              <a:gd name="connsiteX37" fmla="*/ 903532 w 1216399"/>
              <a:gd name="connsiteY37" fmla="*/ 1090990 h 2219714"/>
              <a:gd name="connsiteX38" fmla="*/ 901150 w 1216399"/>
              <a:gd name="connsiteY38" fmla="*/ 1045745 h 2219714"/>
              <a:gd name="connsiteX39" fmla="*/ 958300 w 1216399"/>
              <a:gd name="connsiteY39" fmla="*/ 1036221 h 2219714"/>
              <a:gd name="connsiteX40" fmla="*/ 974969 w 1216399"/>
              <a:gd name="connsiteY40" fmla="*/ 1055270 h 2219714"/>
              <a:gd name="connsiteX41" fmla="*/ 984494 w 1216399"/>
              <a:gd name="connsiteY41" fmla="*/ 1181478 h 2219714"/>
              <a:gd name="connsiteX42" fmla="*/ 1032119 w 1216399"/>
              <a:gd name="connsiteY42" fmla="*/ 1262440 h 2219714"/>
              <a:gd name="connsiteX43" fmla="*/ 1072600 w 1216399"/>
              <a:gd name="connsiteY43" fmla="*/ 1283871 h 2219714"/>
              <a:gd name="connsiteX44" fmla="*/ 1089269 w 1216399"/>
              <a:gd name="connsiteY44" fmla="*/ 1350546 h 2219714"/>
              <a:gd name="connsiteX45" fmla="*/ 1122607 w 1216399"/>
              <a:gd name="connsiteY45" fmla="*/ 1376740 h 2219714"/>
              <a:gd name="connsiteX46" fmla="*/ 1163088 w 1216399"/>
              <a:gd name="connsiteY46" fmla="*/ 1436271 h 2219714"/>
              <a:gd name="connsiteX47" fmla="*/ 1191663 w 1216399"/>
              <a:gd name="connsiteY47" fmla="*/ 1450559 h 2219714"/>
              <a:gd name="connsiteX48" fmla="*/ 1215943 w 1216399"/>
              <a:gd name="connsiteY48" fmla="*/ 1508518 h 2219714"/>
              <a:gd name="connsiteX49" fmla="*/ 1196425 w 1216399"/>
              <a:gd name="connsiteY49" fmla="*/ 1557715 h 2219714"/>
              <a:gd name="connsiteX50" fmla="*/ 1144037 w 1216399"/>
              <a:gd name="connsiteY50" fmla="*/ 1552951 h 2219714"/>
              <a:gd name="connsiteX51" fmla="*/ 1124987 w 1216399"/>
              <a:gd name="connsiteY51" fmla="*/ 1598194 h 2219714"/>
              <a:gd name="connsiteX52" fmla="*/ 1048787 w 1216399"/>
              <a:gd name="connsiteY52" fmla="*/ 1631532 h 2219714"/>
              <a:gd name="connsiteX53" fmla="*/ 1020212 w 1216399"/>
              <a:gd name="connsiteY53" fmla="*/ 1691063 h 2219714"/>
              <a:gd name="connsiteX54" fmla="*/ 1036881 w 1216399"/>
              <a:gd name="connsiteY54" fmla="*/ 1738688 h 2219714"/>
              <a:gd name="connsiteX55" fmla="*/ 1017832 w 1216399"/>
              <a:gd name="connsiteY55" fmla="*/ 1779171 h 2219714"/>
              <a:gd name="connsiteX56" fmla="*/ 984493 w 1216399"/>
              <a:gd name="connsiteY56" fmla="*/ 1776788 h 2219714"/>
              <a:gd name="connsiteX57" fmla="*/ 982112 w 1216399"/>
              <a:gd name="connsiteY57" fmla="*/ 1841082 h 2219714"/>
              <a:gd name="connsiteX58" fmla="*/ 946393 w 1216399"/>
              <a:gd name="connsiteY58" fmla="*/ 1857751 h 2219714"/>
              <a:gd name="connsiteX59" fmla="*/ 910674 w 1216399"/>
              <a:gd name="connsiteY59" fmla="*/ 1864894 h 2219714"/>
              <a:gd name="connsiteX60" fmla="*/ 910674 w 1216399"/>
              <a:gd name="connsiteY60" fmla="*/ 1929188 h 2219714"/>
              <a:gd name="connsiteX61" fmla="*/ 967824 w 1216399"/>
              <a:gd name="connsiteY61" fmla="*/ 1938713 h 2219714"/>
              <a:gd name="connsiteX62" fmla="*/ 1001162 w 1216399"/>
              <a:gd name="connsiteY62" fmla="*/ 1933951 h 2219714"/>
              <a:gd name="connsiteX63" fmla="*/ 1005922 w 1216399"/>
              <a:gd name="connsiteY63" fmla="*/ 2007770 h 2219714"/>
              <a:gd name="connsiteX64" fmla="*/ 982112 w 1216399"/>
              <a:gd name="connsiteY64" fmla="*/ 2029201 h 2219714"/>
              <a:gd name="connsiteX65" fmla="*/ 922581 w 1216399"/>
              <a:gd name="connsiteY65" fmla="*/ 2026821 h 2219714"/>
              <a:gd name="connsiteX66" fmla="*/ 870193 w 1216399"/>
              <a:gd name="connsiteY66" fmla="*/ 2036346 h 2219714"/>
              <a:gd name="connsiteX67" fmla="*/ 824949 w 1216399"/>
              <a:gd name="connsiteY67" fmla="*/ 2060159 h 2219714"/>
              <a:gd name="connsiteX68" fmla="*/ 779704 w 1216399"/>
              <a:gd name="connsiteY68" fmla="*/ 2067301 h 2219714"/>
              <a:gd name="connsiteX69" fmla="*/ 758274 w 1216399"/>
              <a:gd name="connsiteY69" fmla="*/ 2086353 h 2219714"/>
              <a:gd name="connsiteX70" fmla="*/ 751131 w 1216399"/>
              <a:gd name="connsiteY70" fmla="*/ 2131596 h 2219714"/>
              <a:gd name="connsiteX71" fmla="*/ 734462 w 1216399"/>
              <a:gd name="connsiteY71" fmla="*/ 2143503 h 2219714"/>
              <a:gd name="connsiteX72" fmla="*/ 689218 w 1216399"/>
              <a:gd name="connsiteY72" fmla="*/ 2193509 h 2219714"/>
              <a:gd name="connsiteX73" fmla="*/ 665406 w 1216399"/>
              <a:gd name="connsiteY73" fmla="*/ 2198270 h 2219714"/>
              <a:gd name="connsiteX74" fmla="*/ 617781 w 1216399"/>
              <a:gd name="connsiteY74" fmla="*/ 2219702 h 2219714"/>
              <a:gd name="connsiteX75" fmla="*/ 579681 w 1216399"/>
              <a:gd name="connsiteY75" fmla="*/ 2203033 h 2219714"/>
              <a:gd name="connsiteX76" fmla="*/ 563012 w 1216399"/>
              <a:gd name="connsiteY76" fmla="*/ 2174458 h 2219714"/>
              <a:gd name="connsiteX77" fmla="*/ 520149 w 1216399"/>
              <a:gd name="connsiteY77" fmla="*/ 2183984 h 2219714"/>
              <a:gd name="connsiteX78" fmla="*/ 512573 w 1216399"/>
              <a:gd name="connsiteY78" fmla="*/ 2177880 h 2219714"/>
              <a:gd name="connsiteX79" fmla="*/ 503481 w 1216399"/>
              <a:gd name="connsiteY79" fmla="*/ 2172077 h 2219714"/>
              <a:gd name="connsiteX80" fmla="*/ 522531 w 1216399"/>
              <a:gd name="connsiteY80" fmla="*/ 2064920 h 2219714"/>
              <a:gd name="connsiteX81" fmla="*/ 539199 w 1216399"/>
              <a:gd name="connsiteY81" fmla="*/ 2043489 h 2219714"/>
              <a:gd name="connsiteX82" fmla="*/ 529674 w 1216399"/>
              <a:gd name="connsiteY82" fmla="*/ 1998246 h 2219714"/>
              <a:gd name="connsiteX83" fmla="*/ 553487 w 1216399"/>
              <a:gd name="connsiteY83" fmla="*/ 1983958 h 2219714"/>
              <a:gd name="connsiteX84" fmla="*/ 534437 w 1216399"/>
              <a:gd name="connsiteY84" fmla="*/ 1969671 h 2219714"/>
              <a:gd name="connsiteX85" fmla="*/ 522531 w 1216399"/>
              <a:gd name="connsiteY85" fmla="*/ 1933953 h 2219714"/>
              <a:gd name="connsiteX86" fmla="*/ 513006 w 1216399"/>
              <a:gd name="connsiteY86" fmla="*/ 1888709 h 2219714"/>
              <a:gd name="connsiteX87" fmla="*/ 510624 w 1216399"/>
              <a:gd name="connsiteY87" fmla="*/ 1857751 h 2219714"/>
              <a:gd name="connsiteX88" fmla="*/ 460618 w 1216399"/>
              <a:gd name="connsiteY88" fmla="*/ 1860134 h 2219714"/>
              <a:gd name="connsiteX89" fmla="*/ 427282 w 1216399"/>
              <a:gd name="connsiteY89" fmla="*/ 1824415 h 2219714"/>
              <a:gd name="connsiteX90" fmla="*/ 382037 w 1216399"/>
              <a:gd name="connsiteY90" fmla="*/ 1807745 h 2219714"/>
              <a:gd name="connsiteX91" fmla="*/ 367749 w 1216399"/>
              <a:gd name="connsiteY91" fmla="*/ 1757740 h 2219714"/>
              <a:gd name="connsiteX92" fmla="*/ 365368 w 1216399"/>
              <a:gd name="connsiteY92" fmla="*/ 1736308 h 2219714"/>
              <a:gd name="connsiteX93" fmla="*/ 334413 w 1216399"/>
              <a:gd name="connsiteY93" fmla="*/ 1691065 h 2219714"/>
              <a:gd name="connsiteX94" fmla="*/ 291549 w 1216399"/>
              <a:gd name="connsiteY94" fmla="*/ 1667252 h 2219714"/>
              <a:gd name="connsiteX95" fmla="*/ 248688 w 1216399"/>
              <a:gd name="connsiteY95" fmla="*/ 1638678 h 2219714"/>
              <a:gd name="connsiteX96" fmla="*/ 215349 w 1216399"/>
              <a:gd name="connsiteY96" fmla="*/ 1629152 h 2219714"/>
              <a:gd name="connsiteX97" fmla="*/ 217731 w 1216399"/>
              <a:gd name="connsiteY97" fmla="*/ 1583906 h 2219714"/>
              <a:gd name="connsiteX98" fmla="*/ 174868 w 1216399"/>
              <a:gd name="connsiteY98" fmla="*/ 1598196 h 2219714"/>
              <a:gd name="connsiteX99" fmla="*/ 186775 w 1216399"/>
              <a:gd name="connsiteY99" fmla="*/ 1631534 h 2219714"/>
              <a:gd name="connsiteX100" fmla="*/ 179631 w 1216399"/>
              <a:gd name="connsiteY100" fmla="*/ 1648203 h 2219714"/>
              <a:gd name="connsiteX101" fmla="*/ 141531 w 1216399"/>
              <a:gd name="connsiteY101" fmla="*/ 1619628 h 2219714"/>
              <a:gd name="connsiteX102" fmla="*/ 98669 w 1216399"/>
              <a:gd name="connsiteY102" fmla="*/ 1617246 h 2219714"/>
              <a:gd name="connsiteX103" fmla="*/ 43899 w 1216399"/>
              <a:gd name="connsiteY103" fmla="*/ 1598196 h 2219714"/>
              <a:gd name="connsiteX104" fmla="*/ 10560 w 1216399"/>
              <a:gd name="connsiteY104" fmla="*/ 1595812 h 2219714"/>
              <a:gd name="connsiteX105" fmla="*/ 1037 w 1216399"/>
              <a:gd name="connsiteY105" fmla="*/ 1543428 h 2219714"/>
              <a:gd name="connsiteX106" fmla="*/ 34374 w 1216399"/>
              <a:gd name="connsiteY106" fmla="*/ 1455321 h 2219714"/>
              <a:gd name="connsiteX107" fmla="*/ 60568 w 1216399"/>
              <a:gd name="connsiteY107" fmla="*/ 1407696 h 2219714"/>
              <a:gd name="connsiteX108" fmla="*/ 81999 w 1216399"/>
              <a:gd name="connsiteY108" fmla="*/ 1360071 h 2219714"/>
              <a:gd name="connsiteX109" fmla="*/ 108194 w 1216399"/>
              <a:gd name="connsiteY109" fmla="*/ 1321971 h 2219714"/>
              <a:gd name="connsiteX110" fmla="*/ 146293 w 1216399"/>
              <a:gd name="connsiteY110" fmla="*/ 1312446 h 2219714"/>
              <a:gd name="connsiteX111" fmla="*/ 153438 w 1216399"/>
              <a:gd name="connsiteY111" fmla="*/ 1276728 h 2219714"/>
              <a:gd name="connsiteX112" fmla="*/ 262975 w 1216399"/>
              <a:gd name="connsiteY112" fmla="*/ 1157665 h 2219714"/>
              <a:gd name="connsiteX113" fmla="*/ 286787 w 1216399"/>
              <a:gd name="connsiteY113" fmla="*/ 1019550 h 2219714"/>
              <a:gd name="connsiteX114" fmla="*/ 282025 w 1216399"/>
              <a:gd name="connsiteY114" fmla="*/ 938590 h 2219714"/>
              <a:gd name="connsiteX115" fmla="*/ 196300 w 1216399"/>
              <a:gd name="connsiteY115" fmla="*/ 926684 h 2219714"/>
              <a:gd name="connsiteX116" fmla="*/ 179632 w 1216399"/>
              <a:gd name="connsiteY116" fmla="*/ 845721 h 2219714"/>
              <a:gd name="connsiteX117" fmla="*/ 186775 w 1216399"/>
              <a:gd name="connsiteY117" fmla="*/ 779046 h 2219714"/>
              <a:gd name="connsiteX118" fmla="*/ 148675 w 1216399"/>
              <a:gd name="connsiteY118" fmla="*/ 740946 h 2219714"/>
              <a:gd name="connsiteX119" fmla="*/ 127244 w 1216399"/>
              <a:gd name="connsiteY119" fmla="*/ 700464 h 2219714"/>
              <a:gd name="connsiteX120" fmla="*/ 117719 w 1216399"/>
              <a:gd name="connsiteY120" fmla="*/ 640934 h 2219714"/>
              <a:gd name="connsiteX121" fmla="*/ 102097 w 1216399"/>
              <a:gd name="connsiteY121" fmla="*/ 560780 h 2219714"/>
              <a:gd name="connsiteX0" fmla="*/ 102097 w 1221610"/>
              <a:gd name="connsiteY0" fmla="*/ 560780 h 2219714"/>
              <a:gd name="connsiteX1" fmla="*/ 91525 w 1221610"/>
              <a:gd name="connsiteY1" fmla="*/ 479008 h 2219714"/>
              <a:gd name="connsiteX2" fmla="*/ 93907 w 1221610"/>
              <a:gd name="connsiteY2" fmla="*/ 414714 h 2219714"/>
              <a:gd name="connsiteX3" fmla="*/ 20086 w 1221610"/>
              <a:gd name="connsiteY3" fmla="*/ 302793 h 2219714"/>
              <a:gd name="connsiteX4" fmla="*/ 265357 w 1221610"/>
              <a:gd name="connsiteY4" fmla="*/ 377 h 2219714"/>
              <a:gd name="connsiteX5" fmla="*/ 282025 w 1221610"/>
              <a:gd name="connsiteY5" fmla="*/ 252789 h 2219714"/>
              <a:gd name="connsiteX6" fmla="*/ 436806 w 1221610"/>
              <a:gd name="connsiteY6" fmla="*/ 531393 h 2219714"/>
              <a:gd name="connsiteX7" fmla="*/ 401088 w 1221610"/>
              <a:gd name="connsiteY7" fmla="*/ 779046 h 2219714"/>
              <a:gd name="connsiteX8" fmla="*/ 513007 w 1221610"/>
              <a:gd name="connsiteY8" fmla="*/ 757614 h 2219714"/>
              <a:gd name="connsiteX9" fmla="*/ 510625 w 1221610"/>
              <a:gd name="connsiteY9" fmla="*/ 888583 h 2219714"/>
              <a:gd name="connsiteX10" fmla="*/ 539200 w 1221610"/>
              <a:gd name="connsiteY10" fmla="*/ 926683 h 2219714"/>
              <a:gd name="connsiteX11" fmla="*/ 546344 w 1221610"/>
              <a:gd name="connsiteY11" fmla="*/ 945734 h 2219714"/>
              <a:gd name="connsiteX12" fmla="*/ 532057 w 1221610"/>
              <a:gd name="connsiteY12" fmla="*/ 976689 h 2219714"/>
              <a:gd name="connsiteX13" fmla="*/ 517769 w 1221610"/>
              <a:gd name="connsiteY13" fmla="*/ 1048127 h 2219714"/>
              <a:gd name="connsiteX14" fmla="*/ 541582 w 1221610"/>
              <a:gd name="connsiteY14" fmla="*/ 1081464 h 2219714"/>
              <a:gd name="connsiteX15" fmla="*/ 551107 w 1221610"/>
              <a:gd name="connsiteY15" fmla="*/ 1121945 h 2219714"/>
              <a:gd name="connsiteX16" fmla="*/ 567775 w 1221610"/>
              <a:gd name="connsiteY16" fmla="*/ 1129089 h 2219714"/>
              <a:gd name="connsiteX17" fmla="*/ 572104 w 1221610"/>
              <a:gd name="connsiteY17" fmla="*/ 1139195 h 2219714"/>
              <a:gd name="connsiteX18" fmla="*/ 591588 w 1221610"/>
              <a:gd name="connsiteY18" fmla="*/ 1105277 h 2219714"/>
              <a:gd name="connsiteX19" fmla="*/ 615400 w 1221610"/>
              <a:gd name="connsiteY19" fmla="*/ 1088608 h 2219714"/>
              <a:gd name="connsiteX20" fmla="*/ 665407 w 1221610"/>
              <a:gd name="connsiteY20" fmla="*/ 1062414 h 2219714"/>
              <a:gd name="connsiteX21" fmla="*/ 698744 w 1221610"/>
              <a:gd name="connsiteY21" fmla="*/ 1050508 h 2219714"/>
              <a:gd name="connsiteX22" fmla="*/ 734463 w 1221610"/>
              <a:gd name="connsiteY22" fmla="*/ 1012409 h 2219714"/>
              <a:gd name="connsiteX23" fmla="*/ 791613 w 1221610"/>
              <a:gd name="connsiteY23" fmla="*/ 988595 h 2219714"/>
              <a:gd name="connsiteX24" fmla="*/ 817807 w 1221610"/>
              <a:gd name="connsiteY24" fmla="*/ 943352 h 2219714"/>
              <a:gd name="connsiteX25" fmla="*/ 841618 w 1221610"/>
              <a:gd name="connsiteY25" fmla="*/ 926681 h 2219714"/>
              <a:gd name="connsiteX26" fmla="*/ 867813 w 1221610"/>
              <a:gd name="connsiteY26" fmla="*/ 926683 h 2219714"/>
              <a:gd name="connsiteX27" fmla="*/ 872575 w 1221610"/>
              <a:gd name="connsiteY27" fmla="*/ 945733 h 2219714"/>
              <a:gd name="connsiteX28" fmla="*/ 848763 w 1221610"/>
              <a:gd name="connsiteY28" fmla="*/ 971927 h 2219714"/>
              <a:gd name="connsiteX29" fmla="*/ 872575 w 1221610"/>
              <a:gd name="connsiteY29" fmla="*/ 998120 h 2219714"/>
              <a:gd name="connsiteX30" fmla="*/ 872575 w 1221610"/>
              <a:gd name="connsiteY30" fmla="*/ 1021933 h 2219714"/>
              <a:gd name="connsiteX31" fmla="*/ 829713 w 1221610"/>
              <a:gd name="connsiteY31" fmla="*/ 1024314 h 2219714"/>
              <a:gd name="connsiteX32" fmla="*/ 817807 w 1221610"/>
              <a:gd name="connsiteY32" fmla="*/ 1052889 h 2219714"/>
              <a:gd name="connsiteX33" fmla="*/ 829713 w 1221610"/>
              <a:gd name="connsiteY33" fmla="*/ 1081464 h 2219714"/>
              <a:gd name="connsiteX34" fmla="*/ 822567 w 1221610"/>
              <a:gd name="connsiteY34" fmla="*/ 1105275 h 2219714"/>
              <a:gd name="connsiteX35" fmla="*/ 836857 w 1221610"/>
              <a:gd name="connsiteY35" fmla="*/ 1124328 h 2219714"/>
              <a:gd name="connsiteX36" fmla="*/ 870194 w 1221610"/>
              <a:gd name="connsiteY36" fmla="*/ 1095753 h 2219714"/>
              <a:gd name="connsiteX37" fmla="*/ 903532 w 1221610"/>
              <a:gd name="connsiteY37" fmla="*/ 1090990 h 2219714"/>
              <a:gd name="connsiteX38" fmla="*/ 901150 w 1221610"/>
              <a:gd name="connsiteY38" fmla="*/ 1045745 h 2219714"/>
              <a:gd name="connsiteX39" fmla="*/ 958300 w 1221610"/>
              <a:gd name="connsiteY39" fmla="*/ 1036221 h 2219714"/>
              <a:gd name="connsiteX40" fmla="*/ 974969 w 1221610"/>
              <a:gd name="connsiteY40" fmla="*/ 1055270 h 2219714"/>
              <a:gd name="connsiteX41" fmla="*/ 984494 w 1221610"/>
              <a:gd name="connsiteY41" fmla="*/ 1181478 h 2219714"/>
              <a:gd name="connsiteX42" fmla="*/ 1032119 w 1221610"/>
              <a:gd name="connsiteY42" fmla="*/ 1262440 h 2219714"/>
              <a:gd name="connsiteX43" fmla="*/ 1072600 w 1221610"/>
              <a:gd name="connsiteY43" fmla="*/ 1283871 h 2219714"/>
              <a:gd name="connsiteX44" fmla="*/ 1089269 w 1221610"/>
              <a:gd name="connsiteY44" fmla="*/ 1350546 h 2219714"/>
              <a:gd name="connsiteX45" fmla="*/ 1122607 w 1221610"/>
              <a:gd name="connsiteY45" fmla="*/ 1376740 h 2219714"/>
              <a:gd name="connsiteX46" fmla="*/ 1163088 w 1221610"/>
              <a:gd name="connsiteY46" fmla="*/ 1436271 h 2219714"/>
              <a:gd name="connsiteX47" fmla="*/ 1191663 w 1221610"/>
              <a:gd name="connsiteY47" fmla="*/ 1450559 h 2219714"/>
              <a:gd name="connsiteX48" fmla="*/ 1220238 w 1221610"/>
              <a:gd name="connsiteY48" fmla="*/ 1488658 h 2219714"/>
              <a:gd name="connsiteX49" fmla="*/ 1215943 w 1221610"/>
              <a:gd name="connsiteY49" fmla="*/ 1508518 h 2219714"/>
              <a:gd name="connsiteX50" fmla="*/ 1196425 w 1221610"/>
              <a:gd name="connsiteY50" fmla="*/ 1557715 h 2219714"/>
              <a:gd name="connsiteX51" fmla="*/ 1144037 w 1221610"/>
              <a:gd name="connsiteY51" fmla="*/ 1552951 h 2219714"/>
              <a:gd name="connsiteX52" fmla="*/ 1124987 w 1221610"/>
              <a:gd name="connsiteY52" fmla="*/ 1598194 h 2219714"/>
              <a:gd name="connsiteX53" fmla="*/ 1048787 w 1221610"/>
              <a:gd name="connsiteY53" fmla="*/ 1631532 h 2219714"/>
              <a:gd name="connsiteX54" fmla="*/ 1020212 w 1221610"/>
              <a:gd name="connsiteY54" fmla="*/ 1691063 h 2219714"/>
              <a:gd name="connsiteX55" fmla="*/ 1036881 w 1221610"/>
              <a:gd name="connsiteY55" fmla="*/ 1738688 h 2219714"/>
              <a:gd name="connsiteX56" fmla="*/ 1017832 w 1221610"/>
              <a:gd name="connsiteY56" fmla="*/ 1779171 h 2219714"/>
              <a:gd name="connsiteX57" fmla="*/ 984493 w 1221610"/>
              <a:gd name="connsiteY57" fmla="*/ 1776788 h 2219714"/>
              <a:gd name="connsiteX58" fmla="*/ 982112 w 1221610"/>
              <a:gd name="connsiteY58" fmla="*/ 1841082 h 2219714"/>
              <a:gd name="connsiteX59" fmla="*/ 946393 w 1221610"/>
              <a:gd name="connsiteY59" fmla="*/ 1857751 h 2219714"/>
              <a:gd name="connsiteX60" fmla="*/ 910674 w 1221610"/>
              <a:gd name="connsiteY60" fmla="*/ 1864894 h 2219714"/>
              <a:gd name="connsiteX61" fmla="*/ 910674 w 1221610"/>
              <a:gd name="connsiteY61" fmla="*/ 1929188 h 2219714"/>
              <a:gd name="connsiteX62" fmla="*/ 967824 w 1221610"/>
              <a:gd name="connsiteY62" fmla="*/ 1938713 h 2219714"/>
              <a:gd name="connsiteX63" fmla="*/ 1001162 w 1221610"/>
              <a:gd name="connsiteY63" fmla="*/ 1933951 h 2219714"/>
              <a:gd name="connsiteX64" fmla="*/ 1005922 w 1221610"/>
              <a:gd name="connsiteY64" fmla="*/ 2007770 h 2219714"/>
              <a:gd name="connsiteX65" fmla="*/ 982112 w 1221610"/>
              <a:gd name="connsiteY65" fmla="*/ 2029201 h 2219714"/>
              <a:gd name="connsiteX66" fmla="*/ 922581 w 1221610"/>
              <a:gd name="connsiteY66" fmla="*/ 2026821 h 2219714"/>
              <a:gd name="connsiteX67" fmla="*/ 870193 w 1221610"/>
              <a:gd name="connsiteY67" fmla="*/ 2036346 h 2219714"/>
              <a:gd name="connsiteX68" fmla="*/ 824949 w 1221610"/>
              <a:gd name="connsiteY68" fmla="*/ 2060159 h 2219714"/>
              <a:gd name="connsiteX69" fmla="*/ 779704 w 1221610"/>
              <a:gd name="connsiteY69" fmla="*/ 2067301 h 2219714"/>
              <a:gd name="connsiteX70" fmla="*/ 758274 w 1221610"/>
              <a:gd name="connsiteY70" fmla="*/ 2086353 h 2219714"/>
              <a:gd name="connsiteX71" fmla="*/ 751131 w 1221610"/>
              <a:gd name="connsiteY71" fmla="*/ 2131596 h 2219714"/>
              <a:gd name="connsiteX72" fmla="*/ 734462 w 1221610"/>
              <a:gd name="connsiteY72" fmla="*/ 2143503 h 2219714"/>
              <a:gd name="connsiteX73" fmla="*/ 689218 w 1221610"/>
              <a:gd name="connsiteY73" fmla="*/ 2193509 h 2219714"/>
              <a:gd name="connsiteX74" fmla="*/ 665406 w 1221610"/>
              <a:gd name="connsiteY74" fmla="*/ 2198270 h 2219714"/>
              <a:gd name="connsiteX75" fmla="*/ 617781 w 1221610"/>
              <a:gd name="connsiteY75" fmla="*/ 2219702 h 2219714"/>
              <a:gd name="connsiteX76" fmla="*/ 579681 w 1221610"/>
              <a:gd name="connsiteY76" fmla="*/ 2203033 h 2219714"/>
              <a:gd name="connsiteX77" fmla="*/ 563012 w 1221610"/>
              <a:gd name="connsiteY77" fmla="*/ 2174458 h 2219714"/>
              <a:gd name="connsiteX78" fmla="*/ 520149 w 1221610"/>
              <a:gd name="connsiteY78" fmla="*/ 2183984 h 2219714"/>
              <a:gd name="connsiteX79" fmla="*/ 512573 w 1221610"/>
              <a:gd name="connsiteY79" fmla="*/ 2177880 h 2219714"/>
              <a:gd name="connsiteX80" fmla="*/ 503481 w 1221610"/>
              <a:gd name="connsiteY80" fmla="*/ 2172077 h 2219714"/>
              <a:gd name="connsiteX81" fmla="*/ 522531 w 1221610"/>
              <a:gd name="connsiteY81" fmla="*/ 2064920 h 2219714"/>
              <a:gd name="connsiteX82" fmla="*/ 539199 w 1221610"/>
              <a:gd name="connsiteY82" fmla="*/ 2043489 h 2219714"/>
              <a:gd name="connsiteX83" fmla="*/ 529674 w 1221610"/>
              <a:gd name="connsiteY83" fmla="*/ 1998246 h 2219714"/>
              <a:gd name="connsiteX84" fmla="*/ 553487 w 1221610"/>
              <a:gd name="connsiteY84" fmla="*/ 1983958 h 2219714"/>
              <a:gd name="connsiteX85" fmla="*/ 534437 w 1221610"/>
              <a:gd name="connsiteY85" fmla="*/ 1969671 h 2219714"/>
              <a:gd name="connsiteX86" fmla="*/ 522531 w 1221610"/>
              <a:gd name="connsiteY86" fmla="*/ 1933953 h 2219714"/>
              <a:gd name="connsiteX87" fmla="*/ 513006 w 1221610"/>
              <a:gd name="connsiteY87" fmla="*/ 1888709 h 2219714"/>
              <a:gd name="connsiteX88" fmla="*/ 510624 w 1221610"/>
              <a:gd name="connsiteY88" fmla="*/ 1857751 h 2219714"/>
              <a:gd name="connsiteX89" fmla="*/ 460618 w 1221610"/>
              <a:gd name="connsiteY89" fmla="*/ 1860134 h 2219714"/>
              <a:gd name="connsiteX90" fmla="*/ 427282 w 1221610"/>
              <a:gd name="connsiteY90" fmla="*/ 1824415 h 2219714"/>
              <a:gd name="connsiteX91" fmla="*/ 382037 w 1221610"/>
              <a:gd name="connsiteY91" fmla="*/ 1807745 h 2219714"/>
              <a:gd name="connsiteX92" fmla="*/ 367749 w 1221610"/>
              <a:gd name="connsiteY92" fmla="*/ 1757740 h 2219714"/>
              <a:gd name="connsiteX93" fmla="*/ 365368 w 1221610"/>
              <a:gd name="connsiteY93" fmla="*/ 1736308 h 2219714"/>
              <a:gd name="connsiteX94" fmla="*/ 334413 w 1221610"/>
              <a:gd name="connsiteY94" fmla="*/ 1691065 h 2219714"/>
              <a:gd name="connsiteX95" fmla="*/ 291549 w 1221610"/>
              <a:gd name="connsiteY95" fmla="*/ 1667252 h 2219714"/>
              <a:gd name="connsiteX96" fmla="*/ 248688 w 1221610"/>
              <a:gd name="connsiteY96" fmla="*/ 1638678 h 2219714"/>
              <a:gd name="connsiteX97" fmla="*/ 215349 w 1221610"/>
              <a:gd name="connsiteY97" fmla="*/ 1629152 h 2219714"/>
              <a:gd name="connsiteX98" fmla="*/ 217731 w 1221610"/>
              <a:gd name="connsiteY98" fmla="*/ 1583906 h 2219714"/>
              <a:gd name="connsiteX99" fmla="*/ 174868 w 1221610"/>
              <a:gd name="connsiteY99" fmla="*/ 1598196 h 2219714"/>
              <a:gd name="connsiteX100" fmla="*/ 186775 w 1221610"/>
              <a:gd name="connsiteY100" fmla="*/ 1631534 h 2219714"/>
              <a:gd name="connsiteX101" fmla="*/ 179631 w 1221610"/>
              <a:gd name="connsiteY101" fmla="*/ 1648203 h 2219714"/>
              <a:gd name="connsiteX102" fmla="*/ 141531 w 1221610"/>
              <a:gd name="connsiteY102" fmla="*/ 1619628 h 2219714"/>
              <a:gd name="connsiteX103" fmla="*/ 98669 w 1221610"/>
              <a:gd name="connsiteY103" fmla="*/ 1617246 h 2219714"/>
              <a:gd name="connsiteX104" fmla="*/ 43899 w 1221610"/>
              <a:gd name="connsiteY104" fmla="*/ 1598196 h 2219714"/>
              <a:gd name="connsiteX105" fmla="*/ 10560 w 1221610"/>
              <a:gd name="connsiteY105" fmla="*/ 1595812 h 2219714"/>
              <a:gd name="connsiteX106" fmla="*/ 1037 w 1221610"/>
              <a:gd name="connsiteY106" fmla="*/ 1543428 h 2219714"/>
              <a:gd name="connsiteX107" fmla="*/ 34374 w 1221610"/>
              <a:gd name="connsiteY107" fmla="*/ 1455321 h 2219714"/>
              <a:gd name="connsiteX108" fmla="*/ 60568 w 1221610"/>
              <a:gd name="connsiteY108" fmla="*/ 1407696 h 2219714"/>
              <a:gd name="connsiteX109" fmla="*/ 81999 w 1221610"/>
              <a:gd name="connsiteY109" fmla="*/ 1360071 h 2219714"/>
              <a:gd name="connsiteX110" fmla="*/ 108194 w 1221610"/>
              <a:gd name="connsiteY110" fmla="*/ 1321971 h 2219714"/>
              <a:gd name="connsiteX111" fmla="*/ 146293 w 1221610"/>
              <a:gd name="connsiteY111" fmla="*/ 1312446 h 2219714"/>
              <a:gd name="connsiteX112" fmla="*/ 153438 w 1221610"/>
              <a:gd name="connsiteY112" fmla="*/ 1276728 h 2219714"/>
              <a:gd name="connsiteX113" fmla="*/ 262975 w 1221610"/>
              <a:gd name="connsiteY113" fmla="*/ 1157665 h 2219714"/>
              <a:gd name="connsiteX114" fmla="*/ 286787 w 1221610"/>
              <a:gd name="connsiteY114" fmla="*/ 1019550 h 2219714"/>
              <a:gd name="connsiteX115" fmla="*/ 282025 w 1221610"/>
              <a:gd name="connsiteY115" fmla="*/ 938590 h 2219714"/>
              <a:gd name="connsiteX116" fmla="*/ 196300 w 1221610"/>
              <a:gd name="connsiteY116" fmla="*/ 926684 h 2219714"/>
              <a:gd name="connsiteX117" fmla="*/ 179632 w 1221610"/>
              <a:gd name="connsiteY117" fmla="*/ 845721 h 2219714"/>
              <a:gd name="connsiteX118" fmla="*/ 186775 w 1221610"/>
              <a:gd name="connsiteY118" fmla="*/ 779046 h 2219714"/>
              <a:gd name="connsiteX119" fmla="*/ 148675 w 1221610"/>
              <a:gd name="connsiteY119" fmla="*/ 740946 h 2219714"/>
              <a:gd name="connsiteX120" fmla="*/ 127244 w 1221610"/>
              <a:gd name="connsiteY120" fmla="*/ 700464 h 2219714"/>
              <a:gd name="connsiteX121" fmla="*/ 117719 w 1221610"/>
              <a:gd name="connsiteY121" fmla="*/ 640934 h 2219714"/>
              <a:gd name="connsiteX122" fmla="*/ 102097 w 1221610"/>
              <a:gd name="connsiteY122" fmla="*/ 560780 h 221971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436806 w 1221610"/>
              <a:gd name="connsiteY7" fmla="*/ 531333 h 2219654"/>
              <a:gd name="connsiteX8" fmla="*/ 401088 w 1221610"/>
              <a:gd name="connsiteY8" fmla="*/ 778986 h 2219654"/>
              <a:gd name="connsiteX9" fmla="*/ 513007 w 1221610"/>
              <a:gd name="connsiteY9" fmla="*/ 757554 h 2219654"/>
              <a:gd name="connsiteX10" fmla="*/ 510625 w 1221610"/>
              <a:gd name="connsiteY10" fmla="*/ 888523 h 2219654"/>
              <a:gd name="connsiteX11" fmla="*/ 539200 w 1221610"/>
              <a:gd name="connsiteY11" fmla="*/ 926623 h 2219654"/>
              <a:gd name="connsiteX12" fmla="*/ 546344 w 1221610"/>
              <a:gd name="connsiteY12" fmla="*/ 945674 h 2219654"/>
              <a:gd name="connsiteX13" fmla="*/ 532057 w 1221610"/>
              <a:gd name="connsiteY13" fmla="*/ 976629 h 2219654"/>
              <a:gd name="connsiteX14" fmla="*/ 517769 w 1221610"/>
              <a:gd name="connsiteY14" fmla="*/ 1048067 h 2219654"/>
              <a:gd name="connsiteX15" fmla="*/ 541582 w 1221610"/>
              <a:gd name="connsiteY15" fmla="*/ 1081404 h 2219654"/>
              <a:gd name="connsiteX16" fmla="*/ 551107 w 1221610"/>
              <a:gd name="connsiteY16" fmla="*/ 1121885 h 2219654"/>
              <a:gd name="connsiteX17" fmla="*/ 567775 w 1221610"/>
              <a:gd name="connsiteY17" fmla="*/ 1129029 h 2219654"/>
              <a:gd name="connsiteX18" fmla="*/ 572104 w 1221610"/>
              <a:gd name="connsiteY18" fmla="*/ 1139135 h 2219654"/>
              <a:gd name="connsiteX19" fmla="*/ 591588 w 1221610"/>
              <a:gd name="connsiteY19" fmla="*/ 1105217 h 2219654"/>
              <a:gd name="connsiteX20" fmla="*/ 615400 w 1221610"/>
              <a:gd name="connsiteY20" fmla="*/ 1088548 h 2219654"/>
              <a:gd name="connsiteX21" fmla="*/ 665407 w 1221610"/>
              <a:gd name="connsiteY21" fmla="*/ 1062354 h 2219654"/>
              <a:gd name="connsiteX22" fmla="*/ 698744 w 1221610"/>
              <a:gd name="connsiteY22" fmla="*/ 1050448 h 2219654"/>
              <a:gd name="connsiteX23" fmla="*/ 734463 w 1221610"/>
              <a:gd name="connsiteY23" fmla="*/ 1012349 h 2219654"/>
              <a:gd name="connsiteX24" fmla="*/ 791613 w 1221610"/>
              <a:gd name="connsiteY24" fmla="*/ 988535 h 2219654"/>
              <a:gd name="connsiteX25" fmla="*/ 817807 w 1221610"/>
              <a:gd name="connsiteY25" fmla="*/ 943292 h 2219654"/>
              <a:gd name="connsiteX26" fmla="*/ 841618 w 1221610"/>
              <a:gd name="connsiteY26" fmla="*/ 926621 h 2219654"/>
              <a:gd name="connsiteX27" fmla="*/ 867813 w 1221610"/>
              <a:gd name="connsiteY27" fmla="*/ 926623 h 2219654"/>
              <a:gd name="connsiteX28" fmla="*/ 872575 w 1221610"/>
              <a:gd name="connsiteY28" fmla="*/ 945673 h 2219654"/>
              <a:gd name="connsiteX29" fmla="*/ 848763 w 1221610"/>
              <a:gd name="connsiteY29" fmla="*/ 971867 h 2219654"/>
              <a:gd name="connsiteX30" fmla="*/ 872575 w 1221610"/>
              <a:gd name="connsiteY30" fmla="*/ 998060 h 2219654"/>
              <a:gd name="connsiteX31" fmla="*/ 872575 w 1221610"/>
              <a:gd name="connsiteY31" fmla="*/ 1021873 h 2219654"/>
              <a:gd name="connsiteX32" fmla="*/ 829713 w 1221610"/>
              <a:gd name="connsiteY32" fmla="*/ 1024254 h 2219654"/>
              <a:gd name="connsiteX33" fmla="*/ 817807 w 1221610"/>
              <a:gd name="connsiteY33" fmla="*/ 1052829 h 2219654"/>
              <a:gd name="connsiteX34" fmla="*/ 829713 w 1221610"/>
              <a:gd name="connsiteY34" fmla="*/ 1081404 h 2219654"/>
              <a:gd name="connsiteX35" fmla="*/ 822567 w 1221610"/>
              <a:gd name="connsiteY35" fmla="*/ 1105215 h 2219654"/>
              <a:gd name="connsiteX36" fmla="*/ 836857 w 1221610"/>
              <a:gd name="connsiteY36" fmla="*/ 1124268 h 2219654"/>
              <a:gd name="connsiteX37" fmla="*/ 870194 w 1221610"/>
              <a:gd name="connsiteY37" fmla="*/ 1095693 h 2219654"/>
              <a:gd name="connsiteX38" fmla="*/ 903532 w 1221610"/>
              <a:gd name="connsiteY38" fmla="*/ 1090930 h 2219654"/>
              <a:gd name="connsiteX39" fmla="*/ 901150 w 1221610"/>
              <a:gd name="connsiteY39" fmla="*/ 1045685 h 2219654"/>
              <a:gd name="connsiteX40" fmla="*/ 958300 w 1221610"/>
              <a:gd name="connsiteY40" fmla="*/ 1036161 h 2219654"/>
              <a:gd name="connsiteX41" fmla="*/ 974969 w 1221610"/>
              <a:gd name="connsiteY41" fmla="*/ 1055210 h 2219654"/>
              <a:gd name="connsiteX42" fmla="*/ 984494 w 1221610"/>
              <a:gd name="connsiteY42" fmla="*/ 1181418 h 2219654"/>
              <a:gd name="connsiteX43" fmla="*/ 1032119 w 1221610"/>
              <a:gd name="connsiteY43" fmla="*/ 1262380 h 2219654"/>
              <a:gd name="connsiteX44" fmla="*/ 1072600 w 1221610"/>
              <a:gd name="connsiteY44" fmla="*/ 1283811 h 2219654"/>
              <a:gd name="connsiteX45" fmla="*/ 1089269 w 1221610"/>
              <a:gd name="connsiteY45" fmla="*/ 1350486 h 2219654"/>
              <a:gd name="connsiteX46" fmla="*/ 1122607 w 1221610"/>
              <a:gd name="connsiteY46" fmla="*/ 1376680 h 2219654"/>
              <a:gd name="connsiteX47" fmla="*/ 1163088 w 1221610"/>
              <a:gd name="connsiteY47" fmla="*/ 1436211 h 2219654"/>
              <a:gd name="connsiteX48" fmla="*/ 1191663 w 1221610"/>
              <a:gd name="connsiteY48" fmla="*/ 1450499 h 2219654"/>
              <a:gd name="connsiteX49" fmla="*/ 1220238 w 1221610"/>
              <a:gd name="connsiteY49" fmla="*/ 1488598 h 2219654"/>
              <a:gd name="connsiteX50" fmla="*/ 1215943 w 1221610"/>
              <a:gd name="connsiteY50" fmla="*/ 1508458 h 2219654"/>
              <a:gd name="connsiteX51" fmla="*/ 1196425 w 1221610"/>
              <a:gd name="connsiteY51" fmla="*/ 1557655 h 2219654"/>
              <a:gd name="connsiteX52" fmla="*/ 1144037 w 1221610"/>
              <a:gd name="connsiteY52" fmla="*/ 1552891 h 2219654"/>
              <a:gd name="connsiteX53" fmla="*/ 1124987 w 1221610"/>
              <a:gd name="connsiteY53" fmla="*/ 1598134 h 2219654"/>
              <a:gd name="connsiteX54" fmla="*/ 1048787 w 1221610"/>
              <a:gd name="connsiteY54" fmla="*/ 1631472 h 2219654"/>
              <a:gd name="connsiteX55" fmla="*/ 1020212 w 1221610"/>
              <a:gd name="connsiteY55" fmla="*/ 1691003 h 2219654"/>
              <a:gd name="connsiteX56" fmla="*/ 1036881 w 1221610"/>
              <a:gd name="connsiteY56" fmla="*/ 1738628 h 2219654"/>
              <a:gd name="connsiteX57" fmla="*/ 1017832 w 1221610"/>
              <a:gd name="connsiteY57" fmla="*/ 1779111 h 2219654"/>
              <a:gd name="connsiteX58" fmla="*/ 984493 w 1221610"/>
              <a:gd name="connsiteY58" fmla="*/ 1776728 h 2219654"/>
              <a:gd name="connsiteX59" fmla="*/ 982112 w 1221610"/>
              <a:gd name="connsiteY59" fmla="*/ 1841022 h 2219654"/>
              <a:gd name="connsiteX60" fmla="*/ 946393 w 1221610"/>
              <a:gd name="connsiteY60" fmla="*/ 1857691 h 2219654"/>
              <a:gd name="connsiteX61" fmla="*/ 910674 w 1221610"/>
              <a:gd name="connsiteY61" fmla="*/ 1864834 h 2219654"/>
              <a:gd name="connsiteX62" fmla="*/ 910674 w 1221610"/>
              <a:gd name="connsiteY62" fmla="*/ 1929128 h 2219654"/>
              <a:gd name="connsiteX63" fmla="*/ 967824 w 1221610"/>
              <a:gd name="connsiteY63" fmla="*/ 1938653 h 2219654"/>
              <a:gd name="connsiteX64" fmla="*/ 1001162 w 1221610"/>
              <a:gd name="connsiteY64" fmla="*/ 1933891 h 2219654"/>
              <a:gd name="connsiteX65" fmla="*/ 1005922 w 1221610"/>
              <a:gd name="connsiteY65" fmla="*/ 2007710 h 2219654"/>
              <a:gd name="connsiteX66" fmla="*/ 982112 w 1221610"/>
              <a:gd name="connsiteY66" fmla="*/ 2029141 h 2219654"/>
              <a:gd name="connsiteX67" fmla="*/ 922581 w 1221610"/>
              <a:gd name="connsiteY67" fmla="*/ 2026761 h 2219654"/>
              <a:gd name="connsiteX68" fmla="*/ 870193 w 1221610"/>
              <a:gd name="connsiteY68" fmla="*/ 2036286 h 2219654"/>
              <a:gd name="connsiteX69" fmla="*/ 824949 w 1221610"/>
              <a:gd name="connsiteY69" fmla="*/ 2060099 h 2219654"/>
              <a:gd name="connsiteX70" fmla="*/ 779704 w 1221610"/>
              <a:gd name="connsiteY70" fmla="*/ 2067241 h 2219654"/>
              <a:gd name="connsiteX71" fmla="*/ 758274 w 1221610"/>
              <a:gd name="connsiteY71" fmla="*/ 2086293 h 2219654"/>
              <a:gd name="connsiteX72" fmla="*/ 751131 w 1221610"/>
              <a:gd name="connsiteY72" fmla="*/ 2131536 h 2219654"/>
              <a:gd name="connsiteX73" fmla="*/ 734462 w 1221610"/>
              <a:gd name="connsiteY73" fmla="*/ 2143443 h 2219654"/>
              <a:gd name="connsiteX74" fmla="*/ 689218 w 1221610"/>
              <a:gd name="connsiteY74" fmla="*/ 2193449 h 2219654"/>
              <a:gd name="connsiteX75" fmla="*/ 665406 w 1221610"/>
              <a:gd name="connsiteY75" fmla="*/ 2198210 h 2219654"/>
              <a:gd name="connsiteX76" fmla="*/ 617781 w 1221610"/>
              <a:gd name="connsiteY76" fmla="*/ 2219642 h 2219654"/>
              <a:gd name="connsiteX77" fmla="*/ 579681 w 1221610"/>
              <a:gd name="connsiteY77" fmla="*/ 2202973 h 2219654"/>
              <a:gd name="connsiteX78" fmla="*/ 563012 w 1221610"/>
              <a:gd name="connsiteY78" fmla="*/ 2174398 h 2219654"/>
              <a:gd name="connsiteX79" fmla="*/ 520149 w 1221610"/>
              <a:gd name="connsiteY79" fmla="*/ 2183924 h 2219654"/>
              <a:gd name="connsiteX80" fmla="*/ 512573 w 1221610"/>
              <a:gd name="connsiteY80" fmla="*/ 2177820 h 2219654"/>
              <a:gd name="connsiteX81" fmla="*/ 503481 w 1221610"/>
              <a:gd name="connsiteY81" fmla="*/ 2172017 h 2219654"/>
              <a:gd name="connsiteX82" fmla="*/ 522531 w 1221610"/>
              <a:gd name="connsiteY82" fmla="*/ 2064860 h 2219654"/>
              <a:gd name="connsiteX83" fmla="*/ 539199 w 1221610"/>
              <a:gd name="connsiteY83" fmla="*/ 2043429 h 2219654"/>
              <a:gd name="connsiteX84" fmla="*/ 529674 w 1221610"/>
              <a:gd name="connsiteY84" fmla="*/ 1998186 h 2219654"/>
              <a:gd name="connsiteX85" fmla="*/ 553487 w 1221610"/>
              <a:gd name="connsiteY85" fmla="*/ 1983898 h 2219654"/>
              <a:gd name="connsiteX86" fmla="*/ 534437 w 1221610"/>
              <a:gd name="connsiteY86" fmla="*/ 1969611 h 2219654"/>
              <a:gd name="connsiteX87" fmla="*/ 522531 w 1221610"/>
              <a:gd name="connsiteY87" fmla="*/ 1933893 h 2219654"/>
              <a:gd name="connsiteX88" fmla="*/ 513006 w 1221610"/>
              <a:gd name="connsiteY88" fmla="*/ 1888649 h 2219654"/>
              <a:gd name="connsiteX89" fmla="*/ 510624 w 1221610"/>
              <a:gd name="connsiteY89" fmla="*/ 1857691 h 2219654"/>
              <a:gd name="connsiteX90" fmla="*/ 460618 w 1221610"/>
              <a:gd name="connsiteY90" fmla="*/ 1860074 h 2219654"/>
              <a:gd name="connsiteX91" fmla="*/ 427282 w 1221610"/>
              <a:gd name="connsiteY91" fmla="*/ 1824355 h 2219654"/>
              <a:gd name="connsiteX92" fmla="*/ 382037 w 1221610"/>
              <a:gd name="connsiteY92" fmla="*/ 1807685 h 2219654"/>
              <a:gd name="connsiteX93" fmla="*/ 367749 w 1221610"/>
              <a:gd name="connsiteY93" fmla="*/ 1757680 h 2219654"/>
              <a:gd name="connsiteX94" fmla="*/ 365368 w 1221610"/>
              <a:gd name="connsiteY94" fmla="*/ 1736248 h 2219654"/>
              <a:gd name="connsiteX95" fmla="*/ 334413 w 1221610"/>
              <a:gd name="connsiteY95" fmla="*/ 1691005 h 2219654"/>
              <a:gd name="connsiteX96" fmla="*/ 291549 w 1221610"/>
              <a:gd name="connsiteY96" fmla="*/ 1667192 h 2219654"/>
              <a:gd name="connsiteX97" fmla="*/ 248688 w 1221610"/>
              <a:gd name="connsiteY97" fmla="*/ 1638618 h 2219654"/>
              <a:gd name="connsiteX98" fmla="*/ 215349 w 1221610"/>
              <a:gd name="connsiteY98" fmla="*/ 1629092 h 2219654"/>
              <a:gd name="connsiteX99" fmla="*/ 217731 w 1221610"/>
              <a:gd name="connsiteY99" fmla="*/ 1583846 h 2219654"/>
              <a:gd name="connsiteX100" fmla="*/ 174868 w 1221610"/>
              <a:gd name="connsiteY100" fmla="*/ 1598136 h 2219654"/>
              <a:gd name="connsiteX101" fmla="*/ 186775 w 1221610"/>
              <a:gd name="connsiteY101" fmla="*/ 1631474 h 2219654"/>
              <a:gd name="connsiteX102" fmla="*/ 179631 w 1221610"/>
              <a:gd name="connsiteY102" fmla="*/ 1648143 h 2219654"/>
              <a:gd name="connsiteX103" fmla="*/ 141531 w 1221610"/>
              <a:gd name="connsiteY103" fmla="*/ 1619568 h 2219654"/>
              <a:gd name="connsiteX104" fmla="*/ 98669 w 1221610"/>
              <a:gd name="connsiteY104" fmla="*/ 1617186 h 2219654"/>
              <a:gd name="connsiteX105" fmla="*/ 43899 w 1221610"/>
              <a:gd name="connsiteY105" fmla="*/ 1598136 h 2219654"/>
              <a:gd name="connsiteX106" fmla="*/ 10560 w 1221610"/>
              <a:gd name="connsiteY106" fmla="*/ 1595752 h 2219654"/>
              <a:gd name="connsiteX107" fmla="*/ 1037 w 1221610"/>
              <a:gd name="connsiteY107" fmla="*/ 1543368 h 2219654"/>
              <a:gd name="connsiteX108" fmla="*/ 34374 w 1221610"/>
              <a:gd name="connsiteY108" fmla="*/ 1455261 h 2219654"/>
              <a:gd name="connsiteX109" fmla="*/ 60568 w 1221610"/>
              <a:gd name="connsiteY109" fmla="*/ 1407636 h 2219654"/>
              <a:gd name="connsiteX110" fmla="*/ 81999 w 1221610"/>
              <a:gd name="connsiteY110" fmla="*/ 1360011 h 2219654"/>
              <a:gd name="connsiteX111" fmla="*/ 108194 w 1221610"/>
              <a:gd name="connsiteY111" fmla="*/ 1321911 h 2219654"/>
              <a:gd name="connsiteX112" fmla="*/ 146293 w 1221610"/>
              <a:gd name="connsiteY112" fmla="*/ 1312386 h 2219654"/>
              <a:gd name="connsiteX113" fmla="*/ 153438 w 1221610"/>
              <a:gd name="connsiteY113" fmla="*/ 1276668 h 2219654"/>
              <a:gd name="connsiteX114" fmla="*/ 262975 w 1221610"/>
              <a:gd name="connsiteY114" fmla="*/ 1157605 h 2219654"/>
              <a:gd name="connsiteX115" fmla="*/ 286787 w 1221610"/>
              <a:gd name="connsiteY115" fmla="*/ 1019490 h 2219654"/>
              <a:gd name="connsiteX116" fmla="*/ 282025 w 1221610"/>
              <a:gd name="connsiteY116" fmla="*/ 938530 h 2219654"/>
              <a:gd name="connsiteX117" fmla="*/ 196300 w 1221610"/>
              <a:gd name="connsiteY117" fmla="*/ 926624 h 2219654"/>
              <a:gd name="connsiteX118" fmla="*/ 179632 w 1221610"/>
              <a:gd name="connsiteY118" fmla="*/ 845661 h 2219654"/>
              <a:gd name="connsiteX119" fmla="*/ 186775 w 1221610"/>
              <a:gd name="connsiteY119" fmla="*/ 778986 h 2219654"/>
              <a:gd name="connsiteX120" fmla="*/ 148675 w 1221610"/>
              <a:gd name="connsiteY120" fmla="*/ 740886 h 2219654"/>
              <a:gd name="connsiteX121" fmla="*/ 127244 w 1221610"/>
              <a:gd name="connsiteY121" fmla="*/ 700404 h 2219654"/>
              <a:gd name="connsiteX122" fmla="*/ 117719 w 1221610"/>
              <a:gd name="connsiteY122" fmla="*/ 640874 h 2219654"/>
              <a:gd name="connsiteX123" fmla="*/ 102097 w 1221610"/>
              <a:gd name="connsiteY123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436806 w 1221610"/>
              <a:gd name="connsiteY8" fmla="*/ 531333 h 2219654"/>
              <a:gd name="connsiteX9" fmla="*/ 401088 w 1221610"/>
              <a:gd name="connsiteY9" fmla="*/ 778986 h 2219654"/>
              <a:gd name="connsiteX10" fmla="*/ 513007 w 1221610"/>
              <a:gd name="connsiteY10" fmla="*/ 757554 h 2219654"/>
              <a:gd name="connsiteX11" fmla="*/ 510625 w 1221610"/>
              <a:gd name="connsiteY11" fmla="*/ 888523 h 2219654"/>
              <a:gd name="connsiteX12" fmla="*/ 539200 w 1221610"/>
              <a:gd name="connsiteY12" fmla="*/ 926623 h 2219654"/>
              <a:gd name="connsiteX13" fmla="*/ 546344 w 1221610"/>
              <a:gd name="connsiteY13" fmla="*/ 945674 h 2219654"/>
              <a:gd name="connsiteX14" fmla="*/ 532057 w 1221610"/>
              <a:gd name="connsiteY14" fmla="*/ 976629 h 2219654"/>
              <a:gd name="connsiteX15" fmla="*/ 517769 w 1221610"/>
              <a:gd name="connsiteY15" fmla="*/ 1048067 h 2219654"/>
              <a:gd name="connsiteX16" fmla="*/ 541582 w 1221610"/>
              <a:gd name="connsiteY16" fmla="*/ 1081404 h 2219654"/>
              <a:gd name="connsiteX17" fmla="*/ 551107 w 1221610"/>
              <a:gd name="connsiteY17" fmla="*/ 1121885 h 2219654"/>
              <a:gd name="connsiteX18" fmla="*/ 567775 w 1221610"/>
              <a:gd name="connsiteY18" fmla="*/ 1129029 h 2219654"/>
              <a:gd name="connsiteX19" fmla="*/ 572104 w 1221610"/>
              <a:gd name="connsiteY19" fmla="*/ 1139135 h 2219654"/>
              <a:gd name="connsiteX20" fmla="*/ 591588 w 1221610"/>
              <a:gd name="connsiteY20" fmla="*/ 1105217 h 2219654"/>
              <a:gd name="connsiteX21" fmla="*/ 615400 w 1221610"/>
              <a:gd name="connsiteY21" fmla="*/ 1088548 h 2219654"/>
              <a:gd name="connsiteX22" fmla="*/ 665407 w 1221610"/>
              <a:gd name="connsiteY22" fmla="*/ 1062354 h 2219654"/>
              <a:gd name="connsiteX23" fmla="*/ 698744 w 1221610"/>
              <a:gd name="connsiteY23" fmla="*/ 1050448 h 2219654"/>
              <a:gd name="connsiteX24" fmla="*/ 734463 w 1221610"/>
              <a:gd name="connsiteY24" fmla="*/ 1012349 h 2219654"/>
              <a:gd name="connsiteX25" fmla="*/ 791613 w 1221610"/>
              <a:gd name="connsiteY25" fmla="*/ 988535 h 2219654"/>
              <a:gd name="connsiteX26" fmla="*/ 817807 w 1221610"/>
              <a:gd name="connsiteY26" fmla="*/ 943292 h 2219654"/>
              <a:gd name="connsiteX27" fmla="*/ 841618 w 1221610"/>
              <a:gd name="connsiteY27" fmla="*/ 926621 h 2219654"/>
              <a:gd name="connsiteX28" fmla="*/ 867813 w 1221610"/>
              <a:gd name="connsiteY28" fmla="*/ 926623 h 2219654"/>
              <a:gd name="connsiteX29" fmla="*/ 872575 w 1221610"/>
              <a:gd name="connsiteY29" fmla="*/ 945673 h 2219654"/>
              <a:gd name="connsiteX30" fmla="*/ 848763 w 1221610"/>
              <a:gd name="connsiteY30" fmla="*/ 971867 h 2219654"/>
              <a:gd name="connsiteX31" fmla="*/ 872575 w 1221610"/>
              <a:gd name="connsiteY31" fmla="*/ 998060 h 2219654"/>
              <a:gd name="connsiteX32" fmla="*/ 872575 w 1221610"/>
              <a:gd name="connsiteY32" fmla="*/ 1021873 h 2219654"/>
              <a:gd name="connsiteX33" fmla="*/ 829713 w 1221610"/>
              <a:gd name="connsiteY33" fmla="*/ 1024254 h 2219654"/>
              <a:gd name="connsiteX34" fmla="*/ 817807 w 1221610"/>
              <a:gd name="connsiteY34" fmla="*/ 1052829 h 2219654"/>
              <a:gd name="connsiteX35" fmla="*/ 829713 w 1221610"/>
              <a:gd name="connsiteY35" fmla="*/ 1081404 h 2219654"/>
              <a:gd name="connsiteX36" fmla="*/ 822567 w 1221610"/>
              <a:gd name="connsiteY36" fmla="*/ 1105215 h 2219654"/>
              <a:gd name="connsiteX37" fmla="*/ 836857 w 1221610"/>
              <a:gd name="connsiteY37" fmla="*/ 1124268 h 2219654"/>
              <a:gd name="connsiteX38" fmla="*/ 870194 w 1221610"/>
              <a:gd name="connsiteY38" fmla="*/ 1095693 h 2219654"/>
              <a:gd name="connsiteX39" fmla="*/ 903532 w 1221610"/>
              <a:gd name="connsiteY39" fmla="*/ 1090930 h 2219654"/>
              <a:gd name="connsiteX40" fmla="*/ 901150 w 1221610"/>
              <a:gd name="connsiteY40" fmla="*/ 1045685 h 2219654"/>
              <a:gd name="connsiteX41" fmla="*/ 958300 w 1221610"/>
              <a:gd name="connsiteY41" fmla="*/ 1036161 h 2219654"/>
              <a:gd name="connsiteX42" fmla="*/ 974969 w 1221610"/>
              <a:gd name="connsiteY42" fmla="*/ 1055210 h 2219654"/>
              <a:gd name="connsiteX43" fmla="*/ 984494 w 1221610"/>
              <a:gd name="connsiteY43" fmla="*/ 1181418 h 2219654"/>
              <a:gd name="connsiteX44" fmla="*/ 1032119 w 1221610"/>
              <a:gd name="connsiteY44" fmla="*/ 1262380 h 2219654"/>
              <a:gd name="connsiteX45" fmla="*/ 1072600 w 1221610"/>
              <a:gd name="connsiteY45" fmla="*/ 1283811 h 2219654"/>
              <a:gd name="connsiteX46" fmla="*/ 1089269 w 1221610"/>
              <a:gd name="connsiteY46" fmla="*/ 1350486 h 2219654"/>
              <a:gd name="connsiteX47" fmla="*/ 1122607 w 1221610"/>
              <a:gd name="connsiteY47" fmla="*/ 1376680 h 2219654"/>
              <a:gd name="connsiteX48" fmla="*/ 1163088 w 1221610"/>
              <a:gd name="connsiteY48" fmla="*/ 1436211 h 2219654"/>
              <a:gd name="connsiteX49" fmla="*/ 1191663 w 1221610"/>
              <a:gd name="connsiteY49" fmla="*/ 1450499 h 2219654"/>
              <a:gd name="connsiteX50" fmla="*/ 1220238 w 1221610"/>
              <a:gd name="connsiteY50" fmla="*/ 1488598 h 2219654"/>
              <a:gd name="connsiteX51" fmla="*/ 1215943 w 1221610"/>
              <a:gd name="connsiteY51" fmla="*/ 1508458 h 2219654"/>
              <a:gd name="connsiteX52" fmla="*/ 1196425 w 1221610"/>
              <a:gd name="connsiteY52" fmla="*/ 1557655 h 2219654"/>
              <a:gd name="connsiteX53" fmla="*/ 1144037 w 1221610"/>
              <a:gd name="connsiteY53" fmla="*/ 1552891 h 2219654"/>
              <a:gd name="connsiteX54" fmla="*/ 1124987 w 1221610"/>
              <a:gd name="connsiteY54" fmla="*/ 1598134 h 2219654"/>
              <a:gd name="connsiteX55" fmla="*/ 1048787 w 1221610"/>
              <a:gd name="connsiteY55" fmla="*/ 1631472 h 2219654"/>
              <a:gd name="connsiteX56" fmla="*/ 1020212 w 1221610"/>
              <a:gd name="connsiteY56" fmla="*/ 1691003 h 2219654"/>
              <a:gd name="connsiteX57" fmla="*/ 1036881 w 1221610"/>
              <a:gd name="connsiteY57" fmla="*/ 1738628 h 2219654"/>
              <a:gd name="connsiteX58" fmla="*/ 1017832 w 1221610"/>
              <a:gd name="connsiteY58" fmla="*/ 1779111 h 2219654"/>
              <a:gd name="connsiteX59" fmla="*/ 984493 w 1221610"/>
              <a:gd name="connsiteY59" fmla="*/ 1776728 h 2219654"/>
              <a:gd name="connsiteX60" fmla="*/ 982112 w 1221610"/>
              <a:gd name="connsiteY60" fmla="*/ 1841022 h 2219654"/>
              <a:gd name="connsiteX61" fmla="*/ 946393 w 1221610"/>
              <a:gd name="connsiteY61" fmla="*/ 1857691 h 2219654"/>
              <a:gd name="connsiteX62" fmla="*/ 910674 w 1221610"/>
              <a:gd name="connsiteY62" fmla="*/ 1864834 h 2219654"/>
              <a:gd name="connsiteX63" fmla="*/ 910674 w 1221610"/>
              <a:gd name="connsiteY63" fmla="*/ 1929128 h 2219654"/>
              <a:gd name="connsiteX64" fmla="*/ 967824 w 1221610"/>
              <a:gd name="connsiteY64" fmla="*/ 1938653 h 2219654"/>
              <a:gd name="connsiteX65" fmla="*/ 1001162 w 1221610"/>
              <a:gd name="connsiteY65" fmla="*/ 1933891 h 2219654"/>
              <a:gd name="connsiteX66" fmla="*/ 1005922 w 1221610"/>
              <a:gd name="connsiteY66" fmla="*/ 2007710 h 2219654"/>
              <a:gd name="connsiteX67" fmla="*/ 982112 w 1221610"/>
              <a:gd name="connsiteY67" fmla="*/ 2029141 h 2219654"/>
              <a:gd name="connsiteX68" fmla="*/ 922581 w 1221610"/>
              <a:gd name="connsiteY68" fmla="*/ 2026761 h 2219654"/>
              <a:gd name="connsiteX69" fmla="*/ 870193 w 1221610"/>
              <a:gd name="connsiteY69" fmla="*/ 2036286 h 2219654"/>
              <a:gd name="connsiteX70" fmla="*/ 824949 w 1221610"/>
              <a:gd name="connsiteY70" fmla="*/ 2060099 h 2219654"/>
              <a:gd name="connsiteX71" fmla="*/ 779704 w 1221610"/>
              <a:gd name="connsiteY71" fmla="*/ 2067241 h 2219654"/>
              <a:gd name="connsiteX72" fmla="*/ 758274 w 1221610"/>
              <a:gd name="connsiteY72" fmla="*/ 2086293 h 2219654"/>
              <a:gd name="connsiteX73" fmla="*/ 751131 w 1221610"/>
              <a:gd name="connsiteY73" fmla="*/ 2131536 h 2219654"/>
              <a:gd name="connsiteX74" fmla="*/ 734462 w 1221610"/>
              <a:gd name="connsiteY74" fmla="*/ 2143443 h 2219654"/>
              <a:gd name="connsiteX75" fmla="*/ 689218 w 1221610"/>
              <a:gd name="connsiteY75" fmla="*/ 2193449 h 2219654"/>
              <a:gd name="connsiteX76" fmla="*/ 665406 w 1221610"/>
              <a:gd name="connsiteY76" fmla="*/ 2198210 h 2219654"/>
              <a:gd name="connsiteX77" fmla="*/ 617781 w 1221610"/>
              <a:gd name="connsiteY77" fmla="*/ 2219642 h 2219654"/>
              <a:gd name="connsiteX78" fmla="*/ 579681 w 1221610"/>
              <a:gd name="connsiteY78" fmla="*/ 2202973 h 2219654"/>
              <a:gd name="connsiteX79" fmla="*/ 563012 w 1221610"/>
              <a:gd name="connsiteY79" fmla="*/ 2174398 h 2219654"/>
              <a:gd name="connsiteX80" fmla="*/ 520149 w 1221610"/>
              <a:gd name="connsiteY80" fmla="*/ 2183924 h 2219654"/>
              <a:gd name="connsiteX81" fmla="*/ 512573 w 1221610"/>
              <a:gd name="connsiteY81" fmla="*/ 2177820 h 2219654"/>
              <a:gd name="connsiteX82" fmla="*/ 503481 w 1221610"/>
              <a:gd name="connsiteY82" fmla="*/ 2172017 h 2219654"/>
              <a:gd name="connsiteX83" fmla="*/ 522531 w 1221610"/>
              <a:gd name="connsiteY83" fmla="*/ 2064860 h 2219654"/>
              <a:gd name="connsiteX84" fmla="*/ 539199 w 1221610"/>
              <a:gd name="connsiteY84" fmla="*/ 2043429 h 2219654"/>
              <a:gd name="connsiteX85" fmla="*/ 529674 w 1221610"/>
              <a:gd name="connsiteY85" fmla="*/ 1998186 h 2219654"/>
              <a:gd name="connsiteX86" fmla="*/ 553487 w 1221610"/>
              <a:gd name="connsiteY86" fmla="*/ 1983898 h 2219654"/>
              <a:gd name="connsiteX87" fmla="*/ 534437 w 1221610"/>
              <a:gd name="connsiteY87" fmla="*/ 1969611 h 2219654"/>
              <a:gd name="connsiteX88" fmla="*/ 522531 w 1221610"/>
              <a:gd name="connsiteY88" fmla="*/ 1933893 h 2219654"/>
              <a:gd name="connsiteX89" fmla="*/ 513006 w 1221610"/>
              <a:gd name="connsiteY89" fmla="*/ 1888649 h 2219654"/>
              <a:gd name="connsiteX90" fmla="*/ 510624 w 1221610"/>
              <a:gd name="connsiteY90" fmla="*/ 1857691 h 2219654"/>
              <a:gd name="connsiteX91" fmla="*/ 460618 w 1221610"/>
              <a:gd name="connsiteY91" fmla="*/ 1860074 h 2219654"/>
              <a:gd name="connsiteX92" fmla="*/ 427282 w 1221610"/>
              <a:gd name="connsiteY92" fmla="*/ 1824355 h 2219654"/>
              <a:gd name="connsiteX93" fmla="*/ 382037 w 1221610"/>
              <a:gd name="connsiteY93" fmla="*/ 1807685 h 2219654"/>
              <a:gd name="connsiteX94" fmla="*/ 367749 w 1221610"/>
              <a:gd name="connsiteY94" fmla="*/ 1757680 h 2219654"/>
              <a:gd name="connsiteX95" fmla="*/ 365368 w 1221610"/>
              <a:gd name="connsiteY95" fmla="*/ 1736248 h 2219654"/>
              <a:gd name="connsiteX96" fmla="*/ 334413 w 1221610"/>
              <a:gd name="connsiteY96" fmla="*/ 1691005 h 2219654"/>
              <a:gd name="connsiteX97" fmla="*/ 291549 w 1221610"/>
              <a:gd name="connsiteY97" fmla="*/ 1667192 h 2219654"/>
              <a:gd name="connsiteX98" fmla="*/ 248688 w 1221610"/>
              <a:gd name="connsiteY98" fmla="*/ 1638618 h 2219654"/>
              <a:gd name="connsiteX99" fmla="*/ 215349 w 1221610"/>
              <a:gd name="connsiteY99" fmla="*/ 1629092 h 2219654"/>
              <a:gd name="connsiteX100" fmla="*/ 217731 w 1221610"/>
              <a:gd name="connsiteY100" fmla="*/ 1583846 h 2219654"/>
              <a:gd name="connsiteX101" fmla="*/ 174868 w 1221610"/>
              <a:gd name="connsiteY101" fmla="*/ 1598136 h 2219654"/>
              <a:gd name="connsiteX102" fmla="*/ 186775 w 1221610"/>
              <a:gd name="connsiteY102" fmla="*/ 1631474 h 2219654"/>
              <a:gd name="connsiteX103" fmla="*/ 179631 w 1221610"/>
              <a:gd name="connsiteY103" fmla="*/ 1648143 h 2219654"/>
              <a:gd name="connsiteX104" fmla="*/ 141531 w 1221610"/>
              <a:gd name="connsiteY104" fmla="*/ 1619568 h 2219654"/>
              <a:gd name="connsiteX105" fmla="*/ 98669 w 1221610"/>
              <a:gd name="connsiteY105" fmla="*/ 1617186 h 2219654"/>
              <a:gd name="connsiteX106" fmla="*/ 43899 w 1221610"/>
              <a:gd name="connsiteY106" fmla="*/ 1598136 h 2219654"/>
              <a:gd name="connsiteX107" fmla="*/ 10560 w 1221610"/>
              <a:gd name="connsiteY107" fmla="*/ 1595752 h 2219654"/>
              <a:gd name="connsiteX108" fmla="*/ 1037 w 1221610"/>
              <a:gd name="connsiteY108" fmla="*/ 1543368 h 2219654"/>
              <a:gd name="connsiteX109" fmla="*/ 34374 w 1221610"/>
              <a:gd name="connsiteY109" fmla="*/ 1455261 h 2219654"/>
              <a:gd name="connsiteX110" fmla="*/ 60568 w 1221610"/>
              <a:gd name="connsiteY110" fmla="*/ 1407636 h 2219654"/>
              <a:gd name="connsiteX111" fmla="*/ 81999 w 1221610"/>
              <a:gd name="connsiteY111" fmla="*/ 1360011 h 2219654"/>
              <a:gd name="connsiteX112" fmla="*/ 108194 w 1221610"/>
              <a:gd name="connsiteY112" fmla="*/ 1321911 h 2219654"/>
              <a:gd name="connsiteX113" fmla="*/ 146293 w 1221610"/>
              <a:gd name="connsiteY113" fmla="*/ 1312386 h 2219654"/>
              <a:gd name="connsiteX114" fmla="*/ 153438 w 1221610"/>
              <a:gd name="connsiteY114" fmla="*/ 1276668 h 2219654"/>
              <a:gd name="connsiteX115" fmla="*/ 262975 w 1221610"/>
              <a:gd name="connsiteY115" fmla="*/ 1157605 h 2219654"/>
              <a:gd name="connsiteX116" fmla="*/ 286787 w 1221610"/>
              <a:gd name="connsiteY116" fmla="*/ 1019490 h 2219654"/>
              <a:gd name="connsiteX117" fmla="*/ 282025 w 1221610"/>
              <a:gd name="connsiteY117" fmla="*/ 938530 h 2219654"/>
              <a:gd name="connsiteX118" fmla="*/ 196300 w 1221610"/>
              <a:gd name="connsiteY118" fmla="*/ 926624 h 2219654"/>
              <a:gd name="connsiteX119" fmla="*/ 179632 w 1221610"/>
              <a:gd name="connsiteY119" fmla="*/ 845661 h 2219654"/>
              <a:gd name="connsiteX120" fmla="*/ 186775 w 1221610"/>
              <a:gd name="connsiteY120" fmla="*/ 778986 h 2219654"/>
              <a:gd name="connsiteX121" fmla="*/ 148675 w 1221610"/>
              <a:gd name="connsiteY121" fmla="*/ 740886 h 2219654"/>
              <a:gd name="connsiteX122" fmla="*/ 127244 w 1221610"/>
              <a:gd name="connsiteY122" fmla="*/ 700404 h 2219654"/>
              <a:gd name="connsiteX123" fmla="*/ 117719 w 1221610"/>
              <a:gd name="connsiteY123" fmla="*/ 640874 h 2219654"/>
              <a:gd name="connsiteX124" fmla="*/ 102097 w 1221610"/>
              <a:gd name="connsiteY124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36806 w 1221610"/>
              <a:gd name="connsiteY9" fmla="*/ 531333 h 2219654"/>
              <a:gd name="connsiteX10" fmla="*/ 401088 w 1221610"/>
              <a:gd name="connsiteY10" fmla="*/ 778986 h 2219654"/>
              <a:gd name="connsiteX11" fmla="*/ 513007 w 1221610"/>
              <a:gd name="connsiteY11" fmla="*/ 757554 h 2219654"/>
              <a:gd name="connsiteX12" fmla="*/ 510625 w 1221610"/>
              <a:gd name="connsiteY12" fmla="*/ 888523 h 2219654"/>
              <a:gd name="connsiteX13" fmla="*/ 539200 w 1221610"/>
              <a:gd name="connsiteY13" fmla="*/ 926623 h 2219654"/>
              <a:gd name="connsiteX14" fmla="*/ 546344 w 1221610"/>
              <a:gd name="connsiteY14" fmla="*/ 945674 h 2219654"/>
              <a:gd name="connsiteX15" fmla="*/ 532057 w 1221610"/>
              <a:gd name="connsiteY15" fmla="*/ 976629 h 2219654"/>
              <a:gd name="connsiteX16" fmla="*/ 517769 w 1221610"/>
              <a:gd name="connsiteY16" fmla="*/ 1048067 h 2219654"/>
              <a:gd name="connsiteX17" fmla="*/ 541582 w 1221610"/>
              <a:gd name="connsiteY17" fmla="*/ 1081404 h 2219654"/>
              <a:gd name="connsiteX18" fmla="*/ 551107 w 1221610"/>
              <a:gd name="connsiteY18" fmla="*/ 1121885 h 2219654"/>
              <a:gd name="connsiteX19" fmla="*/ 567775 w 1221610"/>
              <a:gd name="connsiteY19" fmla="*/ 1129029 h 2219654"/>
              <a:gd name="connsiteX20" fmla="*/ 572104 w 1221610"/>
              <a:gd name="connsiteY20" fmla="*/ 1139135 h 2219654"/>
              <a:gd name="connsiteX21" fmla="*/ 591588 w 1221610"/>
              <a:gd name="connsiteY21" fmla="*/ 1105217 h 2219654"/>
              <a:gd name="connsiteX22" fmla="*/ 615400 w 1221610"/>
              <a:gd name="connsiteY22" fmla="*/ 1088548 h 2219654"/>
              <a:gd name="connsiteX23" fmla="*/ 665407 w 1221610"/>
              <a:gd name="connsiteY23" fmla="*/ 1062354 h 2219654"/>
              <a:gd name="connsiteX24" fmla="*/ 698744 w 1221610"/>
              <a:gd name="connsiteY24" fmla="*/ 1050448 h 2219654"/>
              <a:gd name="connsiteX25" fmla="*/ 734463 w 1221610"/>
              <a:gd name="connsiteY25" fmla="*/ 1012349 h 2219654"/>
              <a:gd name="connsiteX26" fmla="*/ 791613 w 1221610"/>
              <a:gd name="connsiteY26" fmla="*/ 988535 h 2219654"/>
              <a:gd name="connsiteX27" fmla="*/ 817807 w 1221610"/>
              <a:gd name="connsiteY27" fmla="*/ 943292 h 2219654"/>
              <a:gd name="connsiteX28" fmla="*/ 841618 w 1221610"/>
              <a:gd name="connsiteY28" fmla="*/ 926621 h 2219654"/>
              <a:gd name="connsiteX29" fmla="*/ 867813 w 1221610"/>
              <a:gd name="connsiteY29" fmla="*/ 926623 h 2219654"/>
              <a:gd name="connsiteX30" fmla="*/ 872575 w 1221610"/>
              <a:gd name="connsiteY30" fmla="*/ 945673 h 2219654"/>
              <a:gd name="connsiteX31" fmla="*/ 848763 w 1221610"/>
              <a:gd name="connsiteY31" fmla="*/ 971867 h 2219654"/>
              <a:gd name="connsiteX32" fmla="*/ 872575 w 1221610"/>
              <a:gd name="connsiteY32" fmla="*/ 998060 h 2219654"/>
              <a:gd name="connsiteX33" fmla="*/ 872575 w 1221610"/>
              <a:gd name="connsiteY33" fmla="*/ 1021873 h 2219654"/>
              <a:gd name="connsiteX34" fmla="*/ 829713 w 1221610"/>
              <a:gd name="connsiteY34" fmla="*/ 1024254 h 2219654"/>
              <a:gd name="connsiteX35" fmla="*/ 817807 w 1221610"/>
              <a:gd name="connsiteY35" fmla="*/ 1052829 h 2219654"/>
              <a:gd name="connsiteX36" fmla="*/ 829713 w 1221610"/>
              <a:gd name="connsiteY36" fmla="*/ 1081404 h 2219654"/>
              <a:gd name="connsiteX37" fmla="*/ 822567 w 1221610"/>
              <a:gd name="connsiteY37" fmla="*/ 1105215 h 2219654"/>
              <a:gd name="connsiteX38" fmla="*/ 836857 w 1221610"/>
              <a:gd name="connsiteY38" fmla="*/ 1124268 h 2219654"/>
              <a:gd name="connsiteX39" fmla="*/ 870194 w 1221610"/>
              <a:gd name="connsiteY39" fmla="*/ 1095693 h 2219654"/>
              <a:gd name="connsiteX40" fmla="*/ 903532 w 1221610"/>
              <a:gd name="connsiteY40" fmla="*/ 1090930 h 2219654"/>
              <a:gd name="connsiteX41" fmla="*/ 901150 w 1221610"/>
              <a:gd name="connsiteY41" fmla="*/ 1045685 h 2219654"/>
              <a:gd name="connsiteX42" fmla="*/ 958300 w 1221610"/>
              <a:gd name="connsiteY42" fmla="*/ 1036161 h 2219654"/>
              <a:gd name="connsiteX43" fmla="*/ 974969 w 1221610"/>
              <a:gd name="connsiteY43" fmla="*/ 1055210 h 2219654"/>
              <a:gd name="connsiteX44" fmla="*/ 984494 w 1221610"/>
              <a:gd name="connsiteY44" fmla="*/ 1181418 h 2219654"/>
              <a:gd name="connsiteX45" fmla="*/ 1032119 w 1221610"/>
              <a:gd name="connsiteY45" fmla="*/ 1262380 h 2219654"/>
              <a:gd name="connsiteX46" fmla="*/ 1072600 w 1221610"/>
              <a:gd name="connsiteY46" fmla="*/ 1283811 h 2219654"/>
              <a:gd name="connsiteX47" fmla="*/ 1089269 w 1221610"/>
              <a:gd name="connsiteY47" fmla="*/ 1350486 h 2219654"/>
              <a:gd name="connsiteX48" fmla="*/ 1122607 w 1221610"/>
              <a:gd name="connsiteY48" fmla="*/ 1376680 h 2219654"/>
              <a:gd name="connsiteX49" fmla="*/ 1163088 w 1221610"/>
              <a:gd name="connsiteY49" fmla="*/ 1436211 h 2219654"/>
              <a:gd name="connsiteX50" fmla="*/ 1191663 w 1221610"/>
              <a:gd name="connsiteY50" fmla="*/ 1450499 h 2219654"/>
              <a:gd name="connsiteX51" fmla="*/ 1220238 w 1221610"/>
              <a:gd name="connsiteY51" fmla="*/ 1488598 h 2219654"/>
              <a:gd name="connsiteX52" fmla="*/ 1215943 w 1221610"/>
              <a:gd name="connsiteY52" fmla="*/ 1508458 h 2219654"/>
              <a:gd name="connsiteX53" fmla="*/ 1196425 w 1221610"/>
              <a:gd name="connsiteY53" fmla="*/ 1557655 h 2219654"/>
              <a:gd name="connsiteX54" fmla="*/ 1144037 w 1221610"/>
              <a:gd name="connsiteY54" fmla="*/ 1552891 h 2219654"/>
              <a:gd name="connsiteX55" fmla="*/ 1124987 w 1221610"/>
              <a:gd name="connsiteY55" fmla="*/ 1598134 h 2219654"/>
              <a:gd name="connsiteX56" fmla="*/ 1048787 w 1221610"/>
              <a:gd name="connsiteY56" fmla="*/ 1631472 h 2219654"/>
              <a:gd name="connsiteX57" fmla="*/ 1020212 w 1221610"/>
              <a:gd name="connsiteY57" fmla="*/ 1691003 h 2219654"/>
              <a:gd name="connsiteX58" fmla="*/ 1036881 w 1221610"/>
              <a:gd name="connsiteY58" fmla="*/ 1738628 h 2219654"/>
              <a:gd name="connsiteX59" fmla="*/ 1017832 w 1221610"/>
              <a:gd name="connsiteY59" fmla="*/ 1779111 h 2219654"/>
              <a:gd name="connsiteX60" fmla="*/ 984493 w 1221610"/>
              <a:gd name="connsiteY60" fmla="*/ 1776728 h 2219654"/>
              <a:gd name="connsiteX61" fmla="*/ 982112 w 1221610"/>
              <a:gd name="connsiteY61" fmla="*/ 1841022 h 2219654"/>
              <a:gd name="connsiteX62" fmla="*/ 946393 w 1221610"/>
              <a:gd name="connsiteY62" fmla="*/ 1857691 h 2219654"/>
              <a:gd name="connsiteX63" fmla="*/ 910674 w 1221610"/>
              <a:gd name="connsiteY63" fmla="*/ 1864834 h 2219654"/>
              <a:gd name="connsiteX64" fmla="*/ 910674 w 1221610"/>
              <a:gd name="connsiteY64" fmla="*/ 1929128 h 2219654"/>
              <a:gd name="connsiteX65" fmla="*/ 967824 w 1221610"/>
              <a:gd name="connsiteY65" fmla="*/ 1938653 h 2219654"/>
              <a:gd name="connsiteX66" fmla="*/ 1001162 w 1221610"/>
              <a:gd name="connsiteY66" fmla="*/ 1933891 h 2219654"/>
              <a:gd name="connsiteX67" fmla="*/ 1005922 w 1221610"/>
              <a:gd name="connsiteY67" fmla="*/ 2007710 h 2219654"/>
              <a:gd name="connsiteX68" fmla="*/ 982112 w 1221610"/>
              <a:gd name="connsiteY68" fmla="*/ 2029141 h 2219654"/>
              <a:gd name="connsiteX69" fmla="*/ 922581 w 1221610"/>
              <a:gd name="connsiteY69" fmla="*/ 2026761 h 2219654"/>
              <a:gd name="connsiteX70" fmla="*/ 870193 w 1221610"/>
              <a:gd name="connsiteY70" fmla="*/ 2036286 h 2219654"/>
              <a:gd name="connsiteX71" fmla="*/ 824949 w 1221610"/>
              <a:gd name="connsiteY71" fmla="*/ 2060099 h 2219654"/>
              <a:gd name="connsiteX72" fmla="*/ 779704 w 1221610"/>
              <a:gd name="connsiteY72" fmla="*/ 2067241 h 2219654"/>
              <a:gd name="connsiteX73" fmla="*/ 758274 w 1221610"/>
              <a:gd name="connsiteY73" fmla="*/ 2086293 h 2219654"/>
              <a:gd name="connsiteX74" fmla="*/ 751131 w 1221610"/>
              <a:gd name="connsiteY74" fmla="*/ 2131536 h 2219654"/>
              <a:gd name="connsiteX75" fmla="*/ 734462 w 1221610"/>
              <a:gd name="connsiteY75" fmla="*/ 2143443 h 2219654"/>
              <a:gd name="connsiteX76" fmla="*/ 689218 w 1221610"/>
              <a:gd name="connsiteY76" fmla="*/ 2193449 h 2219654"/>
              <a:gd name="connsiteX77" fmla="*/ 665406 w 1221610"/>
              <a:gd name="connsiteY77" fmla="*/ 2198210 h 2219654"/>
              <a:gd name="connsiteX78" fmla="*/ 617781 w 1221610"/>
              <a:gd name="connsiteY78" fmla="*/ 2219642 h 2219654"/>
              <a:gd name="connsiteX79" fmla="*/ 579681 w 1221610"/>
              <a:gd name="connsiteY79" fmla="*/ 2202973 h 2219654"/>
              <a:gd name="connsiteX80" fmla="*/ 563012 w 1221610"/>
              <a:gd name="connsiteY80" fmla="*/ 2174398 h 2219654"/>
              <a:gd name="connsiteX81" fmla="*/ 520149 w 1221610"/>
              <a:gd name="connsiteY81" fmla="*/ 2183924 h 2219654"/>
              <a:gd name="connsiteX82" fmla="*/ 512573 w 1221610"/>
              <a:gd name="connsiteY82" fmla="*/ 2177820 h 2219654"/>
              <a:gd name="connsiteX83" fmla="*/ 503481 w 1221610"/>
              <a:gd name="connsiteY83" fmla="*/ 2172017 h 2219654"/>
              <a:gd name="connsiteX84" fmla="*/ 522531 w 1221610"/>
              <a:gd name="connsiteY84" fmla="*/ 2064860 h 2219654"/>
              <a:gd name="connsiteX85" fmla="*/ 539199 w 1221610"/>
              <a:gd name="connsiteY85" fmla="*/ 2043429 h 2219654"/>
              <a:gd name="connsiteX86" fmla="*/ 529674 w 1221610"/>
              <a:gd name="connsiteY86" fmla="*/ 1998186 h 2219654"/>
              <a:gd name="connsiteX87" fmla="*/ 553487 w 1221610"/>
              <a:gd name="connsiteY87" fmla="*/ 1983898 h 2219654"/>
              <a:gd name="connsiteX88" fmla="*/ 534437 w 1221610"/>
              <a:gd name="connsiteY88" fmla="*/ 1969611 h 2219654"/>
              <a:gd name="connsiteX89" fmla="*/ 522531 w 1221610"/>
              <a:gd name="connsiteY89" fmla="*/ 1933893 h 2219654"/>
              <a:gd name="connsiteX90" fmla="*/ 513006 w 1221610"/>
              <a:gd name="connsiteY90" fmla="*/ 1888649 h 2219654"/>
              <a:gd name="connsiteX91" fmla="*/ 510624 w 1221610"/>
              <a:gd name="connsiteY91" fmla="*/ 1857691 h 2219654"/>
              <a:gd name="connsiteX92" fmla="*/ 460618 w 1221610"/>
              <a:gd name="connsiteY92" fmla="*/ 1860074 h 2219654"/>
              <a:gd name="connsiteX93" fmla="*/ 427282 w 1221610"/>
              <a:gd name="connsiteY93" fmla="*/ 1824355 h 2219654"/>
              <a:gd name="connsiteX94" fmla="*/ 382037 w 1221610"/>
              <a:gd name="connsiteY94" fmla="*/ 1807685 h 2219654"/>
              <a:gd name="connsiteX95" fmla="*/ 367749 w 1221610"/>
              <a:gd name="connsiteY95" fmla="*/ 1757680 h 2219654"/>
              <a:gd name="connsiteX96" fmla="*/ 365368 w 1221610"/>
              <a:gd name="connsiteY96" fmla="*/ 1736248 h 2219654"/>
              <a:gd name="connsiteX97" fmla="*/ 334413 w 1221610"/>
              <a:gd name="connsiteY97" fmla="*/ 1691005 h 2219654"/>
              <a:gd name="connsiteX98" fmla="*/ 291549 w 1221610"/>
              <a:gd name="connsiteY98" fmla="*/ 1667192 h 2219654"/>
              <a:gd name="connsiteX99" fmla="*/ 248688 w 1221610"/>
              <a:gd name="connsiteY99" fmla="*/ 1638618 h 2219654"/>
              <a:gd name="connsiteX100" fmla="*/ 215349 w 1221610"/>
              <a:gd name="connsiteY100" fmla="*/ 1629092 h 2219654"/>
              <a:gd name="connsiteX101" fmla="*/ 217731 w 1221610"/>
              <a:gd name="connsiteY101" fmla="*/ 1583846 h 2219654"/>
              <a:gd name="connsiteX102" fmla="*/ 174868 w 1221610"/>
              <a:gd name="connsiteY102" fmla="*/ 1598136 h 2219654"/>
              <a:gd name="connsiteX103" fmla="*/ 186775 w 1221610"/>
              <a:gd name="connsiteY103" fmla="*/ 1631474 h 2219654"/>
              <a:gd name="connsiteX104" fmla="*/ 179631 w 1221610"/>
              <a:gd name="connsiteY104" fmla="*/ 1648143 h 2219654"/>
              <a:gd name="connsiteX105" fmla="*/ 141531 w 1221610"/>
              <a:gd name="connsiteY105" fmla="*/ 1619568 h 2219654"/>
              <a:gd name="connsiteX106" fmla="*/ 98669 w 1221610"/>
              <a:gd name="connsiteY106" fmla="*/ 1617186 h 2219654"/>
              <a:gd name="connsiteX107" fmla="*/ 43899 w 1221610"/>
              <a:gd name="connsiteY107" fmla="*/ 1598136 h 2219654"/>
              <a:gd name="connsiteX108" fmla="*/ 10560 w 1221610"/>
              <a:gd name="connsiteY108" fmla="*/ 1595752 h 2219654"/>
              <a:gd name="connsiteX109" fmla="*/ 1037 w 1221610"/>
              <a:gd name="connsiteY109" fmla="*/ 1543368 h 2219654"/>
              <a:gd name="connsiteX110" fmla="*/ 34374 w 1221610"/>
              <a:gd name="connsiteY110" fmla="*/ 1455261 h 2219654"/>
              <a:gd name="connsiteX111" fmla="*/ 60568 w 1221610"/>
              <a:gd name="connsiteY111" fmla="*/ 1407636 h 2219654"/>
              <a:gd name="connsiteX112" fmla="*/ 81999 w 1221610"/>
              <a:gd name="connsiteY112" fmla="*/ 1360011 h 2219654"/>
              <a:gd name="connsiteX113" fmla="*/ 108194 w 1221610"/>
              <a:gd name="connsiteY113" fmla="*/ 1321911 h 2219654"/>
              <a:gd name="connsiteX114" fmla="*/ 146293 w 1221610"/>
              <a:gd name="connsiteY114" fmla="*/ 1312386 h 2219654"/>
              <a:gd name="connsiteX115" fmla="*/ 153438 w 1221610"/>
              <a:gd name="connsiteY115" fmla="*/ 1276668 h 2219654"/>
              <a:gd name="connsiteX116" fmla="*/ 262975 w 1221610"/>
              <a:gd name="connsiteY116" fmla="*/ 1157605 h 2219654"/>
              <a:gd name="connsiteX117" fmla="*/ 286787 w 1221610"/>
              <a:gd name="connsiteY117" fmla="*/ 1019490 h 2219654"/>
              <a:gd name="connsiteX118" fmla="*/ 282025 w 1221610"/>
              <a:gd name="connsiteY118" fmla="*/ 938530 h 2219654"/>
              <a:gd name="connsiteX119" fmla="*/ 196300 w 1221610"/>
              <a:gd name="connsiteY119" fmla="*/ 926624 h 2219654"/>
              <a:gd name="connsiteX120" fmla="*/ 179632 w 1221610"/>
              <a:gd name="connsiteY120" fmla="*/ 845661 h 2219654"/>
              <a:gd name="connsiteX121" fmla="*/ 186775 w 1221610"/>
              <a:gd name="connsiteY121" fmla="*/ 778986 h 2219654"/>
              <a:gd name="connsiteX122" fmla="*/ 148675 w 1221610"/>
              <a:gd name="connsiteY122" fmla="*/ 740886 h 2219654"/>
              <a:gd name="connsiteX123" fmla="*/ 127244 w 1221610"/>
              <a:gd name="connsiteY123" fmla="*/ 700404 h 2219654"/>
              <a:gd name="connsiteX124" fmla="*/ 117719 w 1221610"/>
              <a:gd name="connsiteY124" fmla="*/ 640874 h 2219654"/>
              <a:gd name="connsiteX125" fmla="*/ 102097 w 1221610"/>
              <a:gd name="connsiteY125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1088 w 1221610"/>
              <a:gd name="connsiteY11" fmla="*/ 778986 h 2219654"/>
              <a:gd name="connsiteX12" fmla="*/ 513007 w 1221610"/>
              <a:gd name="connsiteY12" fmla="*/ 757554 h 2219654"/>
              <a:gd name="connsiteX13" fmla="*/ 510625 w 1221610"/>
              <a:gd name="connsiteY13" fmla="*/ 888523 h 2219654"/>
              <a:gd name="connsiteX14" fmla="*/ 539200 w 1221610"/>
              <a:gd name="connsiteY14" fmla="*/ 926623 h 2219654"/>
              <a:gd name="connsiteX15" fmla="*/ 546344 w 1221610"/>
              <a:gd name="connsiteY15" fmla="*/ 945674 h 2219654"/>
              <a:gd name="connsiteX16" fmla="*/ 532057 w 1221610"/>
              <a:gd name="connsiteY16" fmla="*/ 976629 h 2219654"/>
              <a:gd name="connsiteX17" fmla="*/ 517769 w 1221610"/>
              <a:gd name="connsiteY17" fmla="*/ 1048067 h 2219654"/>
              <a:gd name="connsiteX18" fmla="*/ 541582 w 1221610"/>
              <a:gd name="connsiteY18" fmla="*/ 1081404 h 2219654"/>
              <a:gd name="connsiteX19" fmla="*/ 551107 w 1221610"/>
              <a:gd name="connsiteY19" fmla="*/ 1121885 h 2219654"/>
              <a:gd name="connsiteX20" fmla="*/ 567775 w 1221610"/>
              <a:gd name="connsiteY20" fmla="*/ 1129029 h 2219654"/>
              <a:gd name="connsiteX21" fmla="*/ 572104 w 1221610"/>
              <a:gd name="connsiteY21" fmla="*/ 1139135 h 2219654"/>
              <a:gd name="connsiteX22" fmla="*/ 591588 w 1221610"/>
              <a:gd name="connsiteY22" fmla="*/ 1105217 h 2219654"/>
              <a:gd name="connsiteX23" fmla="*/ 615400 w 1221610"/>
              <a:gd name="connsiteY23" fmla="*/ 1088548 h 2219654"/>
              <a:gd name="connsiteX24" fmla="*/ 665407 w 1221610"/>
              <a:gd name="connsiteY24" fmla="*/ 1062354 h 2219654"/>
              <a:gd name="connsiteX25" fmla="*/ 698744 w 1221610"/>
              <a:gd name="connsiteY25" fmla="*/ 1050448 h 2219654"/>
              <a:gd name="connsiteX26" fmla="*/ 734463 w 1221610"/>
              <a:gd name="connsiteY26" fmla="*/ 1012349 h 2219654"/>
              <a:gd name="connsiteX27" fmla="*/ 791613 w 1221610"/>
              <a:gd name="connsiteY27" fmla="*/ 988535 h 2219654"/>
              <a:gd name="connsiteX28" fmla="*/ 817807 w 1221610"/>
              <a:gd name="connsiteY28" fmla="*/ 943292 h 2219654"/>
              <a:gd name="connsiteX29" fmla="*/ 841618 w 1221610"/>
              <a:gd name="connsiteY29" fmla="*/ 926621 h 2219654"/>
              <a:gd name="connsiteX30" fmla="*/ 867813 w 1221610"/>
              <a:gd name="connsiteY30" fmla="*/ 926623 h 2219654"/>
              <a:gd name="connsiteX31" fmla="*/ 872575 w 1221610"/>
              <a:gd name="connsiteY31" fmla="*/ 945673 h 2219654"/>
              <a:gd name="connsiteX32" fmla="*/ 848763 w 1221610"/>
              <a:gd name="connsiteY32" fmla="*/ 971867 h 2219654"/>
              <a:gd name="connsiteX33" fmla="*/ 872575 w 1221610"/>
              <a:gd name="connsiteY33" fmla="*/ 998060 h 2219654"/>
              <a:gd name="connsiteX34" fmla="*/ 872575 w 1221610"/>
              <a:gd name="connsiteY34" fmla="*/ 1021873 h 2219654"/>
              <a:gd name="connsiteX35" fmla="*/ 829713 w 1221610"/>
              <a:gd name="connsiteY35" fmla="*/ 1024254 h 2219654"/>
              <a:gd name="connsiteX36" fmla="*/ 817807 w 1221610"/>
              <a:gd name="connsiteY36" fmla="*/ 1052829 h 2219654"/>
              <a:gd name="connsiteX37" fmla="*/ 829713 w 1221610"/>
              <a:gd name="connsiteY37" fmla="*/ 1081404 h 2219654"/>
              <a:gd name="connsiteX38" fmla="*/ 822567 w 1221610"/>
              <a:gd name="connsiteY38" fmla="*/ 1105215 h 2219654"/>
              <a:gd name="connsiteX39" fmla="*/ 836857 w 1221610"/>
              <a:gd name="connsiteY39" fmla="*/ 1124268 h 2219654"/>
              <a:gd name="connsiteX40" fmla="*/ 870194 w 1221610"/>
              <a:gd name="connsiteY40" fmla="*/ 1095693 h 2219654"/>
              <a:gd name="connsiteX41" fmla="*/ 903532 w 1221610"/>
              <a:gd name="connsiteY41" fmla="*/ 1090930 h 2219654"/>
              <a:gd name="connsiteX42" fmla="*/ 901150 w 1221610"/>
              <a:gd name="connsiteY42" fmla="*/ 1045685 h 2219654"/>
              <a:gd name="connsiteX43" fmla="*/ 958300 w 1221610"/>
              <a:gd name="connsiteY43" fmla="*/ 1036161 h 2219654"/>
              <a:gd name="connsiteX44" fmla="*/ 974969 w 1221610"/>
              <a:gd name="connsiteY44" fmla="*/ 1055210 h 2219654"/>
              <a:gd name="connsiteX45" fmla="*/ 984494 w 1221610"/>
              <a:gd name="connsiteY45" fmla="*/ 1181418 h 2219654"/>
              <a:gd name="connsiteX46" fmla="*/ 1032119 w 1221610"/>
              <a:gd name="connsiteY46" fmla="*/ 1262380 h 2219654"/>
              <a:gd name="connsiteX47" fmla="*/ 1072600 w 1221610"/>
              <a:gd name="connsiteY47" fmla="*/ 1283811 h 2219654"/>
              <a:gd name="connsiteX48" fmla="*/ 1089269 w 1221610"/>
              <a:gd name="connsiteY48" fmla="*/ 1350486 h 2219654"/>
              <a:gd name="connsiteX49" fmla="*/ 1122607 w 1221610"/>
              <a:gd name="connsiteY49" fmla="*/ 1376680 h 2219654"/>
              <a:gd name="connsiteX50" fmla="*/ 1163088 w 1221610"/>
              <a:gd name="connsiteY50" fmla="*/ 1436211 h 2219654"/>
              <a:gd name="connsiteX51" fmla="*/ 1191663 w 1221610"/>
              <a:gd name="connsiteY51" fmla="*/ 1450499 h 2219654"/>
              <a:gd name="connsiteX52" fmla="*/ 1220238 w 1221610"/>
              <a:gd name="connsiteY52" fmla="*/ 1488598 h 2219654"/>
              <a:gd name="connsiteX53" fmla="*/ 1215943 w 1221610"/>
              <a:gd name="connsiteY53" fmla="*/ 1508458 h 2219654"/>
              <a:gd name="connsiteX54" fmla="*/ 1196425 w 1221610"/>
              <a:gd name="connsiteY54" fmla="*/ 1557655 h 2219654"/>
              <a:gd name="connsiteX55" fmla="*/ 1144037 w 1221610"/>
              <a:gd name="connsiteY55" fmla="*/ 1552891 h 2219654"/>
              <a:gd name="connsiteX56" fmla="*/ 1124987 w 1221610"/>
              <a:gd name="connsiteY56" fmla="*/ 1598134 h 2219654"/>
              <a:gd name="connsiteX57" fmla="*/ 1048787 w 1221610"/>
              <a:gd name="connsiteY57" fmla="*/ 1631472 h 2219654"/>
              <a:gd name="connsiteX58" fmla="*/ 1020212 w 1221610"/>
              <a:gd name="connsiteY58" fmla="*/ 1691003 h 2219654"/>
              <a:gd name="connsiteX59" fmla="*/ 1036881 w 1221610"/>
              <a:gd name="connsiteY59" fmla="*/ 1738628 h 2219654"/>
              <a:gd name="connsiteX60" fmla="*/ 1017832 w 1221610"/>
              <a:gd name="connsiteY60" fmla="*/ 1779111 h 2219654"/>
              <a:gd name="connsiteX61" fmla="*/ 984493 w 1221610"/>
              <a:gd name="connsiteY61" fmla="*/ 1776728 h 2219654"/>
              <a:gd name="connsiteX62" fmla="*/ 982112 w 1221610"/>
              <a:gd name="connsiteY62" fmla="*/ 1841022 h 2219654"/>
              <a:gd name="connsiteX63" fmla="*/ 946393 w 1221610"/>
              <a:gd name="connsiteY63" fmla="*/ 1857691 h 2219654"/>
              <a:gd name="connsiteX64" fmla="*/ 910674 w 1221610"/>
              <a:gd name="connsiteY64" fmla="*/ 1864834 h 2219654"/>
              <a:gd name="connsiteX65" fmla="*/ 910674 w 1221610"/>
              <a:gd name="connsiteY65" fmla="*/ 1929128 h 2219654"/>
              <a:gd name="connsiteX66" fmla="*/ 967824 w 1221610"/>
              <a:gd name="connsiteY66" fmla="*/ 1938653 h 2219654"/>
              <a:gd name="connsiteX67" fmla="*/ 1001162 w 1221610"/>
              <a:gd name="connsiteY67" fmla="*/ 1933891 h 2219654"/>
              <a:gd name="connsiteX68" fmla="*/ 1005922 w 1221610"/>
              <a:gd name="connsiteY68" fmla="*/ 2007710 h 2219654"/>
              <a:gd name="connsiteX69" fmla="*/ 982112 w 1221610"/>
              <a:gd name="connsiteY69" fmla="*/ 2029141 h 2219654"/>
              <a:gd name="connsiteX70" fmla="*/ 922581 w 1221610"/>
              <a:gd name="connsiteY70" fmla="*/ 2026761 h 2219654"/>
              <a:gd name="connsiteX71" fmla="*/ 870193 w 1221610"/>
              <a:gd name="connsiteY71" fmla="*/ 2036286 h 2219654"/>
              <a:gd name="connsiteX72" fmla="*/ 824949 w 1221610"/>
              <a:gd name="connsiteY72" fmla="*/ 2060099 h 2219654"/>
              <a:gd name="connsiteX73" fmla="*/ 779704 w 1221610"/>
              <a:gd name="connsiteY73" fmla="*/ 2067241 h 2219654"/>
              <a:gd name="connsiteX74" fmla="*/ 758274 w 1221610"/>
              <a:gd name="connsiteY74" fmla="*/ 2086293 h 2219654"/>
              <a:gd name="connsiteX75" fmla="*/ 751131 w 1221610"/>
              <a:gd name="connsiteY75" fmla="*/ 2131536 h 2219654"/>
              <a:gd name="connsiteX76" fmla="*/ 734462 w 1221610"/>
              <a:gd name="connsiteY76" fmla="*/ 2143443 h 2219654"/>
              <a:gd name="connsiteX77" fmla="*/ 689218 w 1221610"/>
              <a:gd name="connsiteY77" fmla="*/ 2193449 h 2219654"/>
              <a:gd name="connsiteX78" fmla="*/ 665406 w 1221610"/>
              <a:gd name="connsiteY78" fmla="*/ 2198210 h 2219654"/>
              <a:gd name="connsiteX79" fmla="*/ 617781 w 1221610"/>
              <a:gd name="connsiteY79" fmla="*/ 2219642 h 2219654"/>
              <a:gd name="connsiteX80" fmla="*/ 579681 w 1221610"/>
              <a:gd name="connsiteY80" fmla="*/ 2202973 h 2219654"/>
              <a:gd name="connsiteX81" fmla="*/ 563012 w 1221610"/>
              <a:gd name="connsiteY81" fmla="*/ 2174398 h 2219654"/>
              <a:gd name="connsiteX82" fmla="*/ 520149 w 1221610"/>
              <a:gd name="connsiteY82" fmla="*/ 2183924 h 2219654"/>
              <a:gd name="connsiteX83" fmla="*/ 512573 w 1221610"/>
              <a:gd name="connsiteY83" fmla="*/ 2177820 h 2219654"/>
              <a:gd name="connsiteX84" fmla="*/ 503481 w 1221610"/>
              <a:gd name="connsiteY84" fmla="*/ 2172017 h 2219654"/>
              <a:gd name="connsiteX85" fmla="*/ 522531 w 1221610"/>
              <a:gd name="connsiteY85" fmla="*/ 2064860 h 2219654"/>
              <a:gd name="connsiteX86" fmla="*/ 539199 w 1221610"/>
              <a:gd name="connsiteY86" fmla="*/ 2043429 h 2219654"/>
              <a:gd name="connsiteX87" fmla="*/ 529674 w 1221610"/>
              <a:gd name="connsiteY87" fmla="*/ 1998186 h 2219654"/>
              <a:gd name="connsiteX88" fmla="*/ 553487 w 1221610"/>
              <a:gd name="connsiteY88" fmla="*/ 1983898 h 2219654"/>
              <a:gd name="connsiteX89" fmla="*/ 534437 w 1221610"/>
              <a:gd name="connsiteY89" fmla="*/ 1969611 h 2219654"/>
              <a:gd name="connsiteX90" fmla="*/ 522531 w 1221610"/>
              <a:gd name="connsiteY90" fmla="*/ 1933893 h 2219654"/>
              <a:gd name="connsiteX91" fmla="*/ 513006 w 1221610"/>
              <a:gd name="connsiteY91" fmla="*/ 1888649 h 2219654"/>
              <a:gd name="connsiteX92" fmla="*/ 510624 w 1221610"/>
              <a:gd name="connsiteY92" fmla="*/ 1857691 h 2219654"/>
              <a:gd name="connsiteX93" fmla="*/ 460618 w 1221610"/>
              <a:gd name="connsiteY93" fmla="*/ 1860074 h 2219654"/>
              <a:gd name="connsiteX94" fmla="*/ 427282 w 1221610"/>
              <a:gd name="connsiteY94" fmla="*/ 1824355 h 2219654"/>
              <a:gd name="connsiteX95" fmla="*/ 382037 w 1221610"/>
              <a:gd name="connsiteY95" fmla="*/ 1807685 h 2219654"/>
              <a:gd name="connsiteX96" fmla="*/ 367749 w 1221610"/>
              <a:gd name="connsiteY96" fmla="*/ 1757680 h 2219654"/>
              <a:gd name="connsiteX97" fmla="*/ 365368 w 1221610"/>
              <a:gd name="connsiteY97" fmla="*/ 1736248 h 2219654"/>
              <a:gd name="connsiteX98" fmla="*/ 334413 w 1221610"/>
              <a:gd name="connsiteY98" fmla="*/ 1691005 h 2219654"/>
              <a:gd name="connsiteX99" fmla="*/ 291549 w 1221610"/>
              <a:gd name="connsiteY99" fmla="*/ 1667192 h 2219654"/>
              <a:gd name="connsiteX100" fmla="*/ 248688 w 1221610"/>
              <a:gd name="connsiteY100" fmla="*/ 1638618 h 2219654"/>
              <a:gd name="connsiteX101" fmla="*/ 215349 w 1221610"/>
              <a:gd name="connsiteY101" fmla="*/ 1629092 h 2219654"/>
              <a:gd name="connsiteX102" fmla="*/ 217731 w 1221610"/>
              <a:gd name="connsiteY102" fmla="*/ 1583846 h 2219654"/>
              <a:gd name="connsiteX103" fmla="*/ 174868 w 1221610"/>
              <a:gd name="connsiteY103" fmla="*/ 1598136 h 2219654"/>
              <a:gd name="connsiteX104" fmla="*/ 186775 w 1221610"/>
              <a:gd name="connsiteY104" fmla="*/ 1631474 h 2219654"/>
              <a:gd name="connsiteX105" fmla="*/ 179631 w 1221610"/>
              <a:gd name="connsiteY105" fmla="*/ 1648143 h 2219654"/>
              <a:gd name="connsiteX106" fmla="*/ 141531 w 1221610"/>
              <a:gd name="connsiteY106" fmla="*/ 1619568 h 2219654"/>
              <a:gd name="connsiteX107" fmla="*/ 98669 w 1221610"/>
              <a:gd name="connsiteY107" fmla="*/ 1617186 h 2219654"/>
              <a:gd name="connsiteX108" fmla="*/ 43899 w 1221610"/>
              <a:gd name="connsiteY108" fmla="*/ 1598136 h 2219654"/>
              <a:gd name="connsiteX109" fmla="*/ 10560 w 1221610"/>
              <a:gd name="connsiteY109" fmla="*/ 1595752 h 2219654"/>
              <a:gd name="connsiteX110" fmla="*/ 1037 w 1221610"/>
              <a:gd name="connsiteY110" fmla="*/ 1543368 h 2219654"/>
              <a:gd name="connsiteX111" fmla="*/ 34374 w 1221610"/>
              <a:gd name="connsiteY111" fmla="*/ 1455261 h 2219654"/>
              <a:gd name="connsiteX112" fmla="*/ 60568 w 1221610"/>
              <a:gd name="connsiteY112" fmla="*/ 1407636 h 2219654"/>
              <a:gd name="connsiteX113" fmla="*/ 81999 w 1221610"/>
              <a:gd name="connsiteY113" fmla="*/ 1360011 h 2219654"/>
              <a:gd name="connsiteX114" fmla="*/ 108194 w 1221610"/>
              <a:gd name="connsiteY114" fmla="*/ 1321911 h 2219654"/>
              <a:gd name="connsiteX115" fmla="*/ 146293 w 1221610"/>
              <a:gd name="connsiteY115" fmla="*/ 1312386 h 2219654"/>
              <a:gd name="connsiteX116" fmla="*/ 153438 w 1221610"/>
              <a:gd name="connsiteY116" fmla="*/ 1276668 h 2219654"/>
              <a:gd name="connsiteX117" fmla="*/ 262975 w 1221610"/>
              <a:gd name="connsiteY117" fmla="*/ 1157605 h 2219654"/>
              <a:gd name="connsiteX118" fmla="*/ 286787 w 1221610"/>
              <a:gd name="connsiteY118" fmla="*/ 1019490 h 2219654"/>
              <a:gd name="connsiteX119" fmla="*/ 282025 w 1221610"/>
              <a:gd name="connsiteY119" fmla="*/ 938530 h 2219654"/>
              <a:gd name="connsiteX120" fmla="*/ 196300 w 1221610"/>
              <a:gd name="connsiteY120" fmla="*/ 926624 h 2219654"/>
              <a:gd name="connsiteX121" fmla="*/ 179632 w 1221610"/>
              <a:gd name="connsiteY121" fmla="*/ 845661 h 2219654"/>
              <a:gd name="connsiteX122" fmla="*/ 186775 w 1221610"/>
              <a:gd name="connsiteY122" fmla="*/ 778986 h 2219654"/>
              <a:gd name="connsiteX123" fmla="*/ 148675 w 1221610"/>
              <a:gd name="connsiteY123" fmla="*/ 740886 h 2219654"/>
              <a:gd name="connsiteX124" fmla="*/ 127244 w 1221610"/>
              <a:gd name="connsiteY124" fmla="*/ 700404 h 2219654"/>
              <a:gd name="connsiteX125" fmla="*/ 117719 w 1221610"/>
              <a:gd name="connsiteY125" fmla="*/ 640874 h 2219654"/>
              <a:gd name="connsiteX126" fmla="*/ 102097 w 1221610"/>
              <a:gd name="connsiteY126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1088 w 1221610"/>
              <a:gd name="connsiteY11" fmla="*/ 778986 h 2219654"/>
              <a:gd name="connsiteX12" fmla="*/ 513007 w 1221610"/>
              <a:gd name="connsiteY12" fmla="*/ 757554 h 2219654"/>
              <a:gd name="connsiteX13" fmla="*/ 536818 w 1221610"/>
              <a:gd name="connsiteY13" fmla="*/ 783748 h 2219654"/>
              <a:gd name="connsiteX14" fmla="*/ 510625 w 1221610"/>
              <a:gd name="connsiteY14" fmla="*/ 888523 h 2219654"/>
              <a:gd name="connsiteX15" fmla="*/ 539200 w 1221610"/>
              <a:gd name="connsiteY15" fmla="*/ 926623 h 2219654"/>
              <a:gd name="connsiteX16" fmla="*/ 546344 w 1221610"/>
              <a:gd name="connsiteY16" fmla="*/ 945674 h 2219654"/>
              <a:gd name="connsiteX17" fmla="*/ 532057 w 1221610"/>
              <a:gd name="connsiteY17" fmla="*/ 976629 h 2219654"/>
              <a:gd name="connsiteX18" fmla="*/ 517769 w 1221610"/>
              <a:gd name="connsiteY18" fmla="*/ 1048067 h 2219654"/>
              <a:gd name="connsiteX19" fmla="*/ 541582 w 1221610"/>
              <a:gd name="connsiteY19" fmla="*/ 1081404 h 2219654"/>
              <a:gd name="connsiteX20" fmla="*/ 551107 w 1221610"/>
              <a:gd name="connsiteY20" fmla="*/ 1121885 h 2219654"/>
              <a:gd name="connsiteX21" fmla="*/ 567775 w 1221610"/>
              <a:gd name="connsiteY21" fmla="*/ 1129029 h 2219654"/>
              <a:gd name="connsiteX22" fmla="*/ 572104 w 1221610"/>
              <a:gd name="connsiteY22" fmla="*/ 1139135 h 2219654"/>
              <a:gd name="connsiteX23" fmla="*/ 591588 w 1221610"/>
              <a:gd name="connsiteY23" fmla="*/ 1105217 h 2219654"/>
              <a:gd name="connsiteX24" fmla="*/ 615400 w 1221610"/>
              <a:gd name="connsiteY24" fmla="*/ 1088548 h 2219654"/>
              <a:gd name="connsiteX25" fmla="*/ 665407 w 1221610"/>
              <a:gd name="connsiteY25" fmla="*/ 1062354 h 2219654"/>
              <a:gd name="connsiteX26" fmla="*/ 698744 w 1221610"/>
              <a:gd name="connsiteY26" fmla="*/ 1050448 h 2219654"/>
              <a:gd name="connsiteX27" fmla="*/ 734463 w 1221610"/>
              <a:gd name="connsiteY27" fmla="*/ 1012349 h 2219654"/>
              <a:gd name="connsiteX28" fmla="*/ 791613 w 1221610"/>
              <a:gd name="connsiteY28" fmla="*/ 988535 h 2219654"/>
              <a:gd name="connsiteX29" fmla="*/ 817807 w 1221610"/>
              <a:gd name="connsiteY29" fmla="*/ 943292 h 2219654"/>
              <a:gd name="connsiteX30" fmla="*/ 841618 w 1221610"/>
              <a:gd name="connsiteY30" fmla="*/ 926621 h 2219654"/>
              <a:gd name="connsiteX31" fmla="*/ 867813 w 1221610"/>
              <a:gd name="connsiteY31" fmla="*/ 926623 h 2219654"/>
              <a:gd name="connsiteX32" fmla="*/ 872575 w 1221610"/>
              <a:gd name="connsiteY32" fmla="*/ 945673 h 2219654"/>
              <a:gd name="connsiteX33" fmla="*/ 848763 w 1221610"/>
              <a:gd name="connsiteY33" fmla="*/ 971867 h 2219654"/>
              <a:gd name="connsiteX34" fmla="*/ 872575 w 1221610"/>
              <a:gd name="connsiteY34" fmla="*/ 998060 h 2219654"/>
              <a:gd name="connsiteX35" fmla="*/ 872575 w 1221610"/>
              <a:gd name="connsiteY35" fmla="*/ 1021873 h 2219654"/>
              <a:gd name="connsiteX36" fmla="*/ 829713 w 1221610"/>
              <a:gd name="connsiteY36" fmla="*/ 1024254 h 2219654"/>
              <a:gd name="connsiteX37" fmla="*/ 817807 w 1221610"/>
              <a:gd name="connsiteY37" fmla="*/ 1052829 h 2219654"/>
              <a:gd name="connsiteX38" fmla="*/ 829713 w 1221610"/>
              <a:gd name="connsiteY38" fmla="*/ 1081404 h 2219654"/>
              <a:gd name="connsiteX39" fmla="*/ 822567 w 1221610"/>
              <a:gd name="connsiteY39" fmla="*/ 1105215 h 2219654"/>
              <a:gd name="connsiteX40" fmla="*/ 836857 w 1221610"/>
              <a:gd name="connsiteY40" fmla="*/ 1124268 h 2219654"/>
              <a:gd name="connsiteX41" fmla="*/ 870194 w 1221610"/>
              <a:gd name="connsiteY41" fmla="*/ 1095693 h 2219654"/>
              <a:gd name="connsiteX42" fmla="*/ 903532 w 1221610"/>
              <a:gd name="connsiteY42" fmla="*/ 1090930 h 2219654"/>
              <a:gd name="connsiteX43" fmla="*/ 901150 w 1221610"/>
              <a:gd name="connsiteY43" fmla="*/ 1045685 h 2219654"/>
              <a:gd name="connsiteX44" fmla="*/ 958300 w 1221610"/>
              <a:gd name="connsiteY44" fmla="*/ 1036161 h 2219654"/>
              <a:gd name="connsiteX45" fmla="*/ 974969 w 1221610"/>
              <a:gd name="connsiteY45" fmla="*/ 1055210 h 2219654"/>
              <a:gd name="connsiteX46" fmla="*/ 984494 w 1221610"/>
              <a:gd name="connsiteY46" fmla="*/ 1181418 h 2219654"/>
              <a:gd name="connsiteX47" fmla="*/ 1032119 w 1221610"/>
              <a:gd name="connsiteY47" fmla="*/ 1262380 h 2219654"/>
              <a:gd name="connsiteX48" fmla="*/ 1072600 w 1221610"/>
              <a:gd name="connsiteY48" fmla="*/ 1283811 h 2219654"/>
              <a:gd name="connsiteX49" fmla="*/ 1089269 w 1221610"/>
              <a:gd name="connsiteY49" fmla="*/ 1350486 h 2219654"/>
              <a:gd name="connsiteX50" fmla="*/ 1122607 w 1221610"/>
              <a:gd name="connsiteY50" fmla="*/ 1376680 h 2219654"/>
              <a:gd name="connsiteX51" fmla="*/ 1163088 w 1221610"/>
              <a:gd name="connsiteY51" fmla="*/ 1436211 h 2219654"/>
              <a:gd name="connsiteX52" fmla="*/ 1191663 w 1221610"/>
              <a:gd name="connsiteY52" fmla="*/ 1450499 h 2219654"/>
              <a:gd name="connsiteX53" fmla="*/ 1220238 w 1221610"/>
              <a:gd name="connsiteY53" fmla="*/ 1488598 h 2219654"/>
              <a:gd name="connsiteX54" fmla="*/ 1215943 w 1221610"/>
              <a:gd name="connsiteY54" fmla="*/ 1508458 h 2219654"/>
              <a:gd name="connsiteX55" fmla="*/ 1196425 w 1221610"/>
              <a:gd name="connsiteY55" fmla="*/ 1557655 h 2219654"/>
              <a:gd name="connsiteX56" fmla="*/ 1144037 w 1221610"/>
              <a:gd name="connsiteY56" fmla="*/ 1552891 h 2219654"/>
              <a:gd name="connsiteX57" fmla="*/ 1124987 w 1221610"/>
              <a:gd name="connsiteY57" fmla="*/ 1598134 h 2219654"/>
              <a:gd name="connsiteX58" fmla="*/ 1048787 w 1221610"/>
              <a:gd name="connsiteY58" fmla="*/ 1631472 h 2219654"/>
              <a:gd name="connsiteX59" fmla="*/ 1020212 w 1221610"/>
              <a:gd name="connsiteY59" fmla="*/ 1691003 h 2219654"/>
              <a:gd name="connsiteX60" fmla="*/ 1036881 w 1221610"/>
              <a:gd name="connsiteY60" fmla="*/ 1738628 h 2219654"/>
              <a:gd name="connsiteX61" fmla="*/ 1017832 w 1221610"/>
              <a:gd name="connsiteY61" fmla="*/ 1779111 h 2219654"/>
              <a:gd name="connsiteX62" fmla="*/ 984493 w 1221610"/>
              <a:gd name="connsiteY62" fmla="*/ 1776728 h 2219654"/>
              <a:gd name="connsiteX63" fmla="*/ 982112 w 1221610"/>
              <a:gd name="connsiteY63" fmla="*/ 1841022 h 2219654"/>
              <a:gd name="connsiteX64" fmla="*/ 946393 w 1221610"/>
              <a:gd name="connsiteY64" fmla="*/ 1857691 h 2219654"/>
              <a:gd name="connsiteX65" fmla="*/ 910674 w 1221610"/>
              <a:gd name="connsiteY65" fmla="*/ 1864834 h 2219654"/>
              <a:gd name="connsiteX66" fmla="*/ 910674 w 1221610"/>
              <a:gd name="connsiteY66" fmla="*/ 1929128 h 2219654"/>
              <a:gd name="connsiteX67" fmla="*/ 967824 w 1221610"/>
              <a:gd name="connsiteY67" fmla="*/ 1938653 h 2219654"/>
              <a:gd name="connsiteX68" fmla="*/ 1001162 w 1221610"/>
              <a:gd name="connsiteY68" fmla="*/ 1933891 h 2219654"/>
              <a:gd name="connsiteX69" fmla="*/ 1005922 w 1221610"/>
              <a:gd name="connsiteY69" fmla="*/ 2007710 h 2219654"/>
              <a:gd name="connsiteX70" fmla="*/ 982112 w 1221610"/>
              <a:gd name="connsiteY70" fmla="*/ 2029141 h 2219654"/>
              <a:gd name="connsiteX71" fmla="*/ 922581 w 1221610"/>
              <a:gd name="connsiteY71" fmla="*/ 2026761 h 2219654"/>
              <a:gd name="connsiteX72" fmla="*/ 870193 w 1221610"/>
              <a:gd name="connsiteY72" fmla="*/ 2036286 h 2219654"/>
              <a:gd name="connsiteX73" fmla="*/ 824949 w 1221610"/>
              <a:gd name="connsiteY73" fmla="*/ 2060099 h 2219654"/>
              <a:gd name="connsiteX74" fmla="*/ 779704 w 1221610"/>
              <a:gd name="connsiteY74" fmla="*/ 2067241 h 2219654"/>
              <a:gd name="connsiteX75" fmla="*/ 758274 w 1221610"/>
              <a:gd name="connsiteY75" fmla="*/ 2086293 h 2219654"/>
              <a:gd name="connsiteX76" fmla="*/ 751131 w 1221610"/>
              <a:gd name="connsiteY76" fmla="*/ 2131536 h 2219654"/>
              <a:gd name="connsiteX77" fmla="*/ 734462 w 1221610"/>
              <a:gd name="connsiteY77" fmla="*/ 2143443 h 2219654"/>
              <a:gd name="connsiteX78" fmla="*/ 689218 w 1221610"/>
              <a:gd name="connsiteY78" fmla="*/ 2193449 h 2219654"/>
              <a:gd name="connsiteX79" fmla="*/ 665406 w 1221610"/>
              <a:gd name="connsiteY79" fmla="*/ 2198210 h 2219654"/>
              <a:gd name="connsiteX80" fmla="*/ 617781 w 1221610"/>
              <a:gd name="connsiteY80" fmla="*/ 2219642 h 2219654"/>
              <a:gd name="connsiteX81" fmla="*/ 579681 w 1221610"/>
              <a:gd name="connsiteY81" fmla="*/ 2202973 h 2219654"/>
              <a:gd name="connsiteX82" fmla="*/ 563012 w 1221610"/>
              <a:gd name="connsiteY82" fmla="*/ 2174398 h 2219654"/>
              <a:gd name="connsiteX83" fmla="*/ 520149 w 1221610"/>
              <a:gd name="connsiteY83" fmla="*/ 2183924 h 2219654"/>
              <a:gd name="connsiteX84" fmla="*/ 512573 w 1221610"/>
              <a:gd name="connsiteY84" fmla="*/ 2177820 h 2219654"/>
              <a:gd name="connsiteX85" fmla="*/ 503481 w 1221610"/>
              <a:gd name="connsiteY85" fmla="*/ 2172017 h 2219654"/>
              <a:gd name="connsiteX86" fmla="*/ 522531 w 1221610"/>
              <a:gd name="connsiteY86" fmla="*/ 2064860 h 2219654"/>
              <a:gd name="connsiteX87" fmla="*/ 539199 w 1221610"/>
              <a:gd name="connsiteY87" fmla="*/ 2043429 h 2219654"/>
              <a:gd name="connsiteX88" fmla="*/ 529674 w 1221610"/>
              <a:gd name="connsiteY88" fmla="*/ 1998186 h 2219654"/>
              <a:gd name="connsiteX89" fmla="*/ 553487 w 1221610"/>
              <a:gd name="connsiteY89" fmla="*/ 1983898 h 2219654"/>
              <a:gd name="connsiteX90" fmla="*/ 534437 w 1221610"/>
              <a:gd name="connsiteY90" fmla="*/ 1969611 h 2219654"/>
              <a:gd name="connsiteX91" fmla="*/ 522531 w 1221610"/>
              <a:gd name="connsiteY91" fmla="*/ 1933893 h 2219654"/>
              <a:gd name="connsiteX92" fmla="*/ 513006 w 1221610"/>
              <a:gd name="connsiteY92" fmla="*/ 1888649 h 2219654"/>
              <a:gd name="connsiteX93" fmla="*/ 510624 w 1221610"/>
              <a:gd name="connsiteY93" fmla="*/ 1857691 h 2219654"/>
              <a:gd name="connsiteX94" fmla="*/ 460618 w 1221610"/>
              <a:gd name="connsiteY94" fmla="*/ 1860074 h 2219654"/>
              <a:gd name="connsiteX95" fmla="*/ 427282 w 1221610"/>
              <a:gd name="connsiteY95" fmla="*/ 1824355 h 2219654"/>
              <a:gd name="connsiteX96" fmla="*/ 382037 w 1221610"/>
              <a:gd name="connsiteY96" fmla="*/ 1807685 h 2219654"/>
              <a:gd name="connsiteX97" fmla="*/ 367749 w 1221610"/>
              <a:gd name="connsiteY97" fmla="*/ 1757680 h 2219654"/>
              <a:gd name="connsiteX98" fmla="*/ 365368 w 1221610"/>
              <a:gd name="connsiteY98" fmla="*/ 1736248 h 2219654"/>
              <a:gd name="connsiteX99" fmla="*/ 334413 w 1221610"/>
              <a:gd name="connsiteY99" fmla="*/ 1691005 h 2219654"/>
              <a:gd name="connsiteX100" fmla="*/ 291549 w 1221610"/>
              <a:gd name="connsiteY100" fmla="*/ 1667192 h 2219654"/>
              <a:gd name="connsiteX101" fmla="*/ 248688 w 1221610"/>
              <a:gd name="connsiteY101" fmla="*/ 1638618 h 2219654"/>
              <a:gd name="connsiteX102" fmla="*/ 215349 w 1221610"/>
              <a:gd name="connsiteY102" fmla="*/ 1629092 h 2219654"/>
              <a:gd name="connsiteX103" fmla="*/ 217731 w 1221610"/>
              <a:gd name="connsiteY103" fmla="*/ 1583846 h 2219654"/>
              <a:gd name="connsiteX104" fmla="*/ 174868 w 1221610"/>
              <a:gd name="connsiteY104" fmla="*/ 1598136 h 2219654"/>
              <a:gd name="connsiteX105" fmla="*/ 186775 w 1221610"/>
              <a:gd name="connsiteY105" fmla="*/ 1631474 h 2219654"/>
              <a:gd name="connsiteX106" fmla="*/ 179631 w 1221610"/>
              <a:gd name="connsiteY106" fmla="*/ 1648143 h 2219654"/>
              <a:gd name="connsiteX107" fmla="*/ 141531 w 1221610"/>
              <a:gd name="connsiteY107" fmla="*/ 1619568 h 2219654"/>
              <a:gd name="connsiteX108" fmla="*/ 98669 w 1221610"/>
              <a:gd name="connsiteY108" fmla="*/ 1617186 h 2219654"/>
              <a:gd name="connsiteX109" fmla="*/ 43899 w 1221610"/>
              <a:gd name="connsiteY109" fmla="*/ 1598136 h 2219654"/>
              <a:gd name="connsiteX110" fmla="*/ 10560 w 1221610"/>
              <a:gd name="connsiteY110" fmla="*/ 1595752 h 2219654"/>
              <a:gd name="connsiteX111" fmla="*/ 1037 w 1221610"/>
              <a:gd name="connsiteY111" fmla="*/ 1543368 h 2219654"/>
              <a:gd name="connsiteX112" fmla="*/ 34374 w 1221610"/>
              <a:gd name="connsiteY112" fmla="*/ 1455261 h 2219654"/>
              <a:gd name="connsiteX113" fmla="*/ 60568 w 1221610"/>
              <a:gd name="connsiteY113" fmla="*/ 1407636 h 2219654"/>
              <a:gd name="connsiteX114" fmla="*/ 81999 w 1221610"/>
              <a:gd name="connsiteY114" fmla="*/ 1360011 h 2219654"/>
              <a:gd name="connsiteX115" fmla="*/ 108194 w 1221610"/>
              <a:gd name="connsiteY115" fmla="*/ 1321911 h 2219654"/>
              <a:gd name="connsiteX116" fmla="*/ 146293 w 1221610"/>
              <a:gd name="connsiteY116" fmla="*/ 1312386 h 2219654"/>
              <a:gd name="connsiteX117" fmla="*/ 153438 w 1221610"/>
              <a:gd name="connsiteY117" fmla="*/ 1276668 h 2219654"/>
              <a:gd name="connsiteX118" fmla="*/ 262975 w 1221610"/>
              <a:gd name="connsiteY118" fmla="*/ 1157605 h 2219654"/>
              <a:gd name="connsiteX119" fmla="*/ 286787 w 1221610"/>
              <a:gd name="connsiteY119" fmla="*/ 1019490 h 2219654"/>
              <a:gd name="connsiteX120" fmla="*/ 282025 w 1221610"/>
              <a:gd name="connsiteY120" fmla="*/ 938530 h 2219654"/>
              <a:gd name="connsiteX121" fmla="*/ 196300 w 1221610"/>
              <a:gd name="connsiteY121" fmla="*/ 926624 h 2219654"/>
              <a:gd name="connsiteX122" fmla="*/ 179632 w 1221610"/>
              <a:gd name="connsiteY122" fmla="*/ 845661 h 2219654"/>
              <a:gd name="connsiteX123" fmla="*/ 186775 w 1221610"/>
              <a:gd name="connsiteY123" fmla="*/ 778986 h 2219654"/>
              <a:gd name="connsiteX124" fmla="*/ 148675 w 1221610"/>
              <a:gd name="connsiteY124" fmla="*/ 740886 h 2219654"/>
              <a:gd name="connsiteX125" fmla="*/ 127244 w 1221610"/>
              <a:gd name="connsiteY125" fmla="*/ 700404 h 2219654"/>
              <a:gd name="connsiteX126" fmla="*/ 117719 w 1221610"/>
              <a:gd name="connsiteY126" fmla="*/ 640874 h 2219654"/>
              <a:gd name="connsiteX127" fmla="*/ 102097 w 1221610"/>
              <a:gd name="connsiteY127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01088 w 1221610"/>
              <a:gd name="connsiteY12" fmla="*/ 778986 h 2219654"/>
              <a:gd name="connsiteX13" fmla="*/ 513007 w 1221610"/>
              <a:gd name="connsiteY13" fmla="*/ 757554 h 2219654"/>
              <a:gd name="connsiteX14" fmla="*/ 536818 w 1221610"/>
              <a:gd name="connsiteY14" fmla="*/ 783748 h 2219654"/>
              <a:gd name="connsiteX15" fmla="*/ 510625 w 1221610"/>
              <a:gd name="connsiteY15" fmla="*/ 888523 h 2219654"/>
              <a:gd name="connsiteX16" fmla="*/ 539200 w 1221610"/>
              <a:gd name="connsiteY16" fmla="*/ 926623 h 2219654"/>
              <a:gd name="connsiteX17" fmla="*/ 546344 w 1221610"/>
              <a:gd name="connsiteY17" fmla="*/ 945674 h 2219654"/>
              <a:gd name="connsiteX18" fmla="*/ 532057 w 1221610"/>
              <a:gd name="connsiteY18" fmla="*/ 976629 h 2219654"/>
              <a:gd name="connsiteX19" fmla="*/ 517769 w 1221610"/>
              <a:gd name="connsiteY19" fmla="*/ 1048067 h 2219654"/>
              <a:gd name="connsiteX20" fmla="*/ 541582 w 1221610"/>
              <a:gd name="connsiteY20" fmla="*/ 1081404 h 2219654"/>
              <a:gd name="connsiteX21" fmla="*/ 551107 w 1221610"/>
              <a:gd name="connsiteY21" fmla="*/ 1121885 h 2219654"/>
              <a:gd name="connsiteX22" fmla="*/ 567775 w 1221610"/>
              <a:gd name="connsiteY22" fmla="*/ 1129029 h 2219654"/>
              <a:gd name="connsiteX23" fmla="*/ 572104 w 1221610"/>
              <a:gd name="connsiteY23" fmla="*/ 1139135 h 2219654"/>
              <a:gd name="connsiteX24" fmla="*/ 591588 w 1221610"/>
              <a:gd name="connsiteY24" fmla="*/ 1105217 h 2219654"/>
              <a:gd name="connsiteX25" fmla="*/ 615400 w 1221610"/>
              <a:gd name="connsiteY25" fmla="*/ 1088548 h 2219654"/>
              <a:gd name="connsiteX26" fmla="*/ 665407 w 1221610"/>
              <a:gd name="connsiteY26" fmla="*/ 1062354 h 2219654"/>
              <a:gd name="connsiteX27" fmla="*/ 698744 w 1221610"/>
              <a:gd name="connsiteY27" fmla="*/ 1050448 h 2219654"/>
              <a:gd name="connsiteX28" fmla="*/ 734463 w 1221610"/>
              <a:gd name="connsiteY28" fmla="*/ 1012349 h 2219654"/>
              <a:gd name="connsiteX29" fmla="*/ 791613 w 1221610"/>
              <a:gd name="connsiteY29" fmla="*/ 988535 h 2219654"/>
              <a:gd name="connsiteX30" fmla="*/ 817807 w 1221610"/>
              <a:gd name="connsiteY30" fmla="*/ 943292 h 2219654"/>
              <a:gd name="connsiteX31" fmla="*/ 841618 w 1221610"/>
              <a:gd name="connsiteY31" fmla="*/ 926621 h 2219654"/>
              <a:gd name="connsiteX32" fmla="*/ 867813 w 1221610"/>
              <a:gd name="connsiteY32" fmla="*/ 926623 h 2219654"/>
              <a:gd name="connsiteX33" fmla="*/ 872575 w 1221610"/>
              <a:gd name="connsiteY33" fmla="*/ 945673 h 2219654"/>
              <a:gd name="connsiteX34" fmla="*/ 848763 w 1221610"/>
              <a:gd name="connsiteY34" fmla="*/ 971867 h 2219654"/>
              <a:gd name="connsiteX35" fmla="*/ 872575 w 1221610"/>
              <a:gd name="connsiteY35" fmla="*/ 998060 h 2219654"/>
              <a:gd name="connsiteX36" fmla="*/ 872575 w 1221610"/>
              <a:gd name="connsiteY36" fmla="*/ 1021873 h 2219654"/>
              <a:gd name="connsiteX37" fmla="*/ 829713 w 1221610"/>
              <a:gd name="connsiteY37" fmla="*/ 1024254 h 2219654"/>
              <a:gd name="connsiteX38" fmla="*/ 817807 w 1221610"/>
              <a:gd name="connsiteY38" fmla="*/ 1052829 h 2219654"/>
              <a:gd name="connsiteX39" fmla="*/ 829713 w 1221610"/>
              <a:gd name="connsiteY39" fmla="*/ 1081404 h 2219654"/>
              <a:gd name="connsiteX40" fmla="*/ 822567 w 1221610"/>
              <a:gd name="connsiteY40" fmla="*/ 1105215 h 2219654"/>
              <a:gd name="connsiteX41" fmla="*/ 836857 w 1221610"/>
              <a:gd name="connsiteY41" fmla="*/ 1124268 h 2219654"/>
              <a:gd name="connsiteX42" fmla="*/ 870194 w 1221610"/>
              <a:gd name="connsiteY42" fmla="*/ 1095693 h 2219654"/>
              <a:gd name="connsiteX43" fmla="*/ 903532 w 1221610"/>
              <a:gd name="connsiteY43" fmla="*/ 1090930 h 2219654"/>
              <a:gd name="connsiteX44" fmla="*/ 901150 w 1221610"/>
              <a:gd name="connsiteY44" fmla="*/ 1045685 h 2219654"/>
              <a:gd name="connsiteX45" fmla="*/ 958300 w 1221610"/>
              <a:gd name="connsiteY45" fmla="*/ 1036161 h 2219654"/>
              <a:gd name="connsiteX46" fmla="*/ 974969 w 1221610"/>
              <a:gd name="connsiteY46" fmla="*/ 1055210 h 2219654"/>
              <a:gd name="connsiteX47" fmla="*/ 984494 w 1221610"/>
              <a:gd name="connsiteY47" fmla="*/ 1181418 h 2219654"/>
              <a:gd name="connsiteX48" fmla="*/ 1032119 w 1221610"/>
              <a:gd name="connsiteY48" fmla="*/ 1262380 h 2219654"/>
              <a:gd name="connsiteX49" fmla="*/ 1072600 w 1221610"/>
              <a:gd name="connsiteY49" fmla="*/ 1283811 h 2219654"/>
              <a:gd name="connsiteX50" fmla="*/ 1089269 w 1221610"/>
              <a:gd name="connsiteY50" fmla="*/ 1350486 h 2219654"/>
              <a:gd name="connsiteX51" fmla="*/ 1122607 w 1221610"/>
              <a:gd name="connsiteY51" fmla="*/ 1376680 h 2219654"/>
              <a:gd name="connsiteX52" fmla="*/ 1163088 w 1221610"/>
              <a:gd name="connsiteY52" fmla="*/ 1436211 h 2219654"/>
              <a:gd name="connsiteX53" fmla="*/ 1191663 w 1221610"/>
              <a:gd name="connsiteY53" fmla="*/ 1450499 h 2219654"/>
              <a:gd name="connsiteX54" fmla="*/ 1220238 w 1221610"/>
              <a:gd name="connsiteY54" fmla="*/ 1488598 h 2219654"/>
              <a:gd name="connsiteX55" fmla="*/ 1215943 w 1221610"/>
              <a:gd name="connsiteY55" fmla="*/ 1508458 h 2219654"/>
              <a:gd name="connsiteX56" fmla="*/ 1196425 w 1221610"/>
              <a:gd name="connsiteY56" fmla="*/ 1557655 h 2219654"/>
              <a:gd name="connsiteX57" fmla="*/ 1144037 w 1221610"/>
              <a:gd name="connsiteY57" fmla="*/ 1552891 h 2219654"/>
              <a:gd name="connsiteX58" fmla="*/ 1124987 w 1221610"/>
              <a:gd name="connsiteY58" fmla="*/ 1598134 h 2219654"/>
              <a:gd name="connsiteX59" fmla="*/ 1048787 w 1221610"/>
              <a:gd name="connsiteY59" fmla="*/ 1631472 h 2219654"/>
              <a:gd name="connsiteX60" fmla="*/ 1020212 w 1221610"/>
              <a:gd name="connsiteY60" fmla="*/ 1691003 h 2219654"/>
              <a:gd name="connsiteX61" fmla="*/ 1036881 w 1221610"/>
              <a:gd name="connsiteY61" fmla="*/ 1738628 h 2219654"/>
              <a:gd name="connsiteX62" fmla="*/ 1017832 w 1221610"/>
              <a:gd name="connsiteY62" fmla="*/ 1779111 h 2219654"/>
              <a:gd name="connsiteX63" fmla="*/ 984493 w 1221610"/>
              <a:gd name="connsiteY63" fmla="*/ 1776728 h 2219654"/>
              <a:gd name="connsiteX64" fmla="*/ 982112 w 1221610"/>
              <a:gd name="connsiteY64" fmla="*/ 1841022 h 2219654"/>
              <a:gd name="connsiteX65" fmla="*/ 946393 w 1221610"/>
              <a:gd name="connsiteY65" fmla="*/ 1857691 h 2219654"/>
              <a:gd name="connsiteX66" fmla="*/ 910674 w 1221610"/>
              <a:gd name="connsiteY66" fmla="*/ 1864834 h 2219654"/>
              <a:gd name="connsiteX67" fmla="*/ 910674 w 1221610"/>
              <a:gd name="connsiteY67" fmla="*/ 1929128 h 2219654"/>
              <a:gd name="connsiteX68" fmla="*/ 967824 w 1221610"/>
              <a:gd name="connsiteY68" fmla="*/ 1938653 h 2219654"/>
              <a:gd name="connsiteX69" fmla="*/ 1001162 w 1221610"/>
              <a:gd name="connsiteY69" fmla="*/ 1933891 h 2219654"/>
              <a:gd name="connsiteX70" fmla="*/ 1005922 w 1221610"/>
              <a:gd name="connsiteY70" fmla="*/ 2007710 h 2219654"/>
              <a:gd name="connsiteX71" fmla="*/ 982112 w 1221610"/>
              <a:gd name="connsiteY71" fmla="*/ 2029141 h 2219654"/>
              <a:gd name="connsiteX72" fmla="*/ 922581 w 1221610"/>
              <a:gd name="connsiteY72" fmla="*/ 2026761 h 2219654"/>
              <a:gd name="connsiteX73" fmla="*/ 870193 w 1221610"/>
              <a:gd name="connsiteY73" fmla="*/ 2036286 h 2219654"/>
              <a:gd name="connsiteX74" fmla="*/ 824949 w 1221610"/>
              <a:gd name="connsiteY74" fmla="*/ 2060099 h 2219654"/>
              <a:gd name="connsiteX75" fmla="*/ 779704 w 1221610"/>
              <a:gd name="connsiteY75" fmla="*/ 2067241 h 2219654"/>
              <a:gd name="connsiteX76" fmla="*/ 758274 w 1221610"/>
              <a:gd name="connsiteY76" fmla="*/ 2086293 h 2219654"/>
              <a:gd name="connsiteX77" fmla="*/ 751131 w 1221610"/>
              <a:gd name="connsiteY77" fmla="*/ 2131536 h 2219654"/>
              <a:gd name="connsiteX78" fmla="*/ 734462 w 1221610"/>
              <a:gd name="connsiteY78" fmla="*/ 2143443 h 2219654"/>
              <a:gd name="connsiteX79" fmla="*/ 689218 w 1221610"/>
              <a:gd name="connsiteY79" fmla="*/ 2193449 h 2219654"/>
              <a:gd name="connsiteX80" fmla="*/ 665406 w 1221610"/>
              <a:gd name="connsiteY80" fmla="*/ 2198210 h 2219654"/>
              <a:gd name="connsiteX81" fmla="*/ 617781 w 1221610"/>
              <a:gd name="connsiteY81" fmla="*/ 2219642 h 2219654"/>
              <a:gd name="connsiteX82" fmla="*/ 579681 w 1221610"/>
              <a:gd name="connsiteY82" fmla="*/ 2202973 h 2219654"/>
              <a:gd name="connsiteX83" fmla="*/ 563012 w 1221610"/>
              <a:gd name="connsiteY83" fmla="*/ 2174398 h 2219654"/>
              <a:gd name="connsiteX84" fmla="*/ 520149 w 1221610"/>
              <a:gd name="connsiteY84" fmla="*/ 2183924 h 2219654"/>
              <a:gd name="connsiteX85" fmla="*/ 512573 w 1221610"/>
              <a:gd name="connsiteY85" fmla="*/ 2177820 h 2219654"/>
              <a:gd name="connsiteX86" fmla="*/ 503481 w 1221610"/>
              <a:gd name="connsiteY86" fmla="*/ 2172017 h 2219654"/>
              <a:gd name="connsiteX87" fmla="*/ 522531 w 1221610"/>
              <a:gd name="connsiteY87" fmla="*/ 2064860 h 2219654"/>
              <a:gd name="connsiteX88" fmla="*/ 539199 w 1221610"/>
              <a:gd name="connsiteY88" fmla="*/ 2043429 h 2219654"/>
              <a:gd name="connsiteX89" fmla="*/ 529674 w 1221610"/>
              <a:gd name="connsiteY89" fmla="*/ 1998186 h 2219654"/>
              <a:gd name="connsiteX90" fmla="*/ 553487 w 1221610"/>
              <a:gd name="connsiteY90" fmla="*/ 1983898 h 2219654"/>
              <a:gd name="connsiteX91" fmla="*/ 534437 w 1221610"/>
              <a:gd name="connsiteY91" fmla="*/ 1969611 h 2219654"/>
              <a:gd name="connsiteX92" fmla="*/ 522531 w 1221610"/>
              <a:gd name="connsiteY92" fmla="*/ 1933893 h 2219654"/>
              <a:gd name="connsiteX93" fmla="*/ 513006 w 1221610"/>
              <a:gd name="connsiteY93" fmla="*/ 1888649 h 2219654"/>
              <a:gd name="connsiteX94" fmla="*/ 510624 w 1221610"/>
              <a:gd name="connsiteY94" fmla="*/ 1857691 h 2219654"/>
              <a:gd name="connsiteX95" fmla="*/ 460618 w 1221610"/>
              <a:gd name="connsiteY95" fmla="*/ 1860074 h 2219654"/>
              <a:gd name="connsiteX96" fmla="*/ 427282 w 1221610"/>
              <a:gd name="connsiteY96" fmla="*/ 1824355 h 2219654"/>
              <a:gd name="connsiteX97" fmla="*/ 382037 w 1221610"/>
              <a:gd name="connsiteY97" fmla="*/ 1807685 h 2219654"/>
              <a:gd name="connsiteX98" fmla="*/ 367749 w 1221610"/>
              <a:gd name="connsiteY98" fmla="*/ 1757680 h 2219654"/>
              <a:gd name="connsiteX99" fmla="*/ 365368 w 1221610"/>
              <a:gd name="connsiteY99" fmla="*/ 1736248 h 2219654"/>
              <a:gd name="connsiteX100" fmla="*/ 334413 w 1221610"/>
              <a:gd name="connsiteY100" fmla="*/ 1691005 h 2219654"/>
              <a:gd name="connsiteX101" fmla="*/ 291549 w 1221610"/>
              <a:gd name="connsiteY101" fmla="*/ 1667192 h 2219654"/>
              <a:gd name="connsiteX102" fmla="*/ 248688 w 1221610"/>
              <a:gd name="connsiteY102" fmla="*/ 1638618 h 2219654"/>
              <a:gd name="connsiteX103" fmla="*/ 215349 w 1221610"/>
              <a:gd name="connsiteY103" fmla="*/ 1629092 h 2219654"/>
              <a:gd name="connsiteX104" fmla="*/ 217731 w 1221610"/>
              <a:gd name="connsiteY104" fmla="*/ 1583846 h 2219654"/>
              <a:gd name="connsiteX105" fmla="*/ 174868 w 1221610"/>
              <a:gd name="connsiteY105" fmla="*/ 1598136 h 2219654"/>
              <a:gd name="connsiteX106" fmla="*/ 186775 w 1221610"/>
              <a:gd name="connsiteY106" fmla="*/ 1631474 h 2219654"/>
              <a:gd name="connsiteX107" fmla="*/ 179631 w 1221610"/>
              <a:gd name="connsiteY107" fmla="*/ 1648143 h 2219654"/>
              <a:gd name="connsiteX108" fmla="*/ 141531 w 1221610"/>
              <a:gd name="connsiteY108" fmla="*/ 1619568 h 2219654"/>
              <a:gd name="connsiteX109" fmla="*/ 98669 w 1221610"/>
              <a:gd name="connsiteY109" fmla="*/ 1617186 h 2219654"/>
              <a:gd name="connsiteX110" fmla="*/ 43899 w 1221610"/>
              <a:gd name="connsiteY110" fmla="*/ 1598136 h 2219654"/>
              <a:gd name="connsiteX111" fmla="*/ 10560 w 1221610"/>
              <a:gd name="connsiteY111" fmla="*/ 1595752 h 2219654"/>
              <a:gd name="connsiteX112" fmla="*/ 1037 w 1221610"/>
              <a:gd name="connsiteY112" fmla="*/ 1543368 h 2219654"/>
              <a:gd name="connsiteX113" fmla="*/ 34374 w 1221610"/>
              <a:gd name="connsiteY113" fmla="*/ 1455261 h 2219654"/>
              <a:gd name="connsiteX114" fmla="*/ 60568 w 1221610"/>
              <a:gd name="connsiteY114" fmla="*/ 1407636 h 2219654"/>
              <a:gd name="connsiteX115" fmla="*/ 81999 w 1221610"/>
              <a:gd name="connsiteY115" fmla="*/ 1360011 h 2219654"/>
              <a:gd name="connsiteX116" fmla="*/ 108194 w 1221610"/>
              <a:gd name="connsiteY116" fmla="*/ 1321911 h 2219654"/>
              <a:gd name="connsiteX117" fmla="*/ 146293 w 1221610"/>
              <a:gd name="connsiteY117" fmla="*/ 1312386 h 2219654"/>
              <a:gd name="connsiteX118" fmla="*/ 153438 w 1221610"/>
              <a:gd name="connsiteY118" fmla="*/ 1276668 h 2219654"/>
              <a:gd name="connsiteX119" fmla="*/ 262975 w 1221610"/>
              <a:gd name="connsiteY119" fmla="*/ 1157605 h 2219654"/>
              <a:gd name="connsiteX120" fmla="*/ 286787 w 1221610"/>
              <a:gd name="connsiteY120" fmla="*/ 1019490 h 2219654"/>
              <a:gd name="connsiteX121" fmla="*/ 282025 w 1221610"/>
              <a:gd name="connsiteY121" fmla="*/ 938530 h 2219654"/>
              <a:gd name="connsiteX122" fmla="*/ 196300 w 1221610"/>
              <a:gd name="connsiteY122" fmla="*/ 926624 h 2219654"/>
              <a:gd name="connsiteX123" fmla="*/ 179632 w 1221610"/>
              <a:gd name="connsiteY123" fmla="*/ 845661 h 2219654"/>
              <a:gd name="connsiteX124" fmla="*/ 186775 w 1221610"/>
              <a:gd name="connsiteY124" fmla="*/ 778986 h 2219654"/>
              <a:gd name="connsiteX125" fmla="*/ 148675 w 1221610"/>
              <a:gd name="connsiteY125" fmla="*/ 740886 h 2219654"/>
              <a:gd name="connsiteX126" fmla="*/ 127244 w 1221610"/>
              <a:gd name="connsiteY126" fmla="*/ 700404 h 2219654"/>
              <a:gd name="connsiteX127" fmla="*/ 117719 w 1221610"/>
              <a:gd name="connsiteY127" fmla="*/ 640874 h 2219654"/>
              <a:gd name="connsiteX128" fmla="*/ 102097 w 1221610"/>
              <a:gd name="connsiteY12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01088 w 1221610"/>
              <a:gd name="connsiteY12" fmla="*/ 778986 h 2219654"/>
              <a:gd name="connsiteX13" fmla="*/ 513007 w 1221610"/>
              <a:gd name="connsiteY13" fmla="*/ 757554 h 2219654"/>
              <a:gd name="connsiteX14" fmla="*/ 536818 w 1221610"/>
              <a:gd name="connsiteY14" fmla="*/ 783748 h 2219654"/>
              <a:gd name="connsiteX15" fmla="*/ 510625 w 1221610"/>
              <a:gd name="connsiteY15" fmla="*/ 888523 h 2219654"/>
              <a:gd name="connsiteX16" fmla="*/ 539200 w 1221610"/>
              <a:gd name="connsiteY16" fmla="*/ 926623 h 2219654"/>
              <a:gd name="connsiteX17" fmla="*/ 546344 w 1221610"/>
              <a:gd name="connsiteY17" fmla="*/ 945674 h 2219654"/>
              <a:gd name="connsiteX18" fmla="*/ 532057 w 1221610"/>
              <a:gd name="connsiteY18" fmla="*/ 976629 h 2219654"/>
              <a:gd name="connsiteX19" fmla="*/ 517769 w 1221610"/>
              <a:gd name="connsiteY19" fmla="*/ 1048067 h 2219654"/>
              <a:gd name="connsiteX20" fmla="*/ 541582 w 1221610"/>
              <a:gd name="connsiteY20" fmla="*/ 1081404 h 2219654"/>
              <a:gd name="connsiteX21" fmla="*/ 551107 w 1221610"/>
              <a:gd name="connsiteY21" fmla="*/ 1121885 h 2219654"/>
              <a:gd name="connsiteX22" fmla="*/ 567775 w 1221610"/>
              <a:gd name="connsiteY22" fmla="*/ 1129029 h 2219654"/>
              <a:gd name="connsiteX23" fmla="*/ 572104 w 1221610"/>
              <a:gd name="connsiteY23" fmla="*/ 1139135 h 2219654"/>
              <a:gd name="connsiteX24" fmla="*/ 591588 w 1221610"/>
              <a:gd name="connsiteY24" fmla="*/ 1105217 h 2219654"/>
              <a:gd name="connsiteX25" fmla="*/ 615400 w 1221610"/>
              <a:gd name="connsiteY25" fmla="*/ 1088548 h 2219654"/>
              <a:gd name="connsiteX26" fmla="*/ 665407 w 1221610"/>
              <a:gd name="connsiteY26" fmla="*/ 1062354 h 2219654"/>
              <a:gd name="connsiteX27" fmla="*/ 698744 w 1221610"/>
              <a:gd name="connsiteY27" fmla="*/ 1050448 h 2219654"/>
              <a:gd name="connsiteX28" fmla="*/ 734463 w 1221610"/>
              <a:gd name="connsiteY28" fmla="*/ 1012349 h 2219654"/>
              <a:gd name="connsiteX29" fmla="*/ 791613 w 1221610"/>
              <a:gd name="connsiteY29" fmla="*/ 988535 h 2219654"/>
              <a:gd name="connsiteX30" fmla="*/ 817807 w 1221610"/>
              <a:gd name="connsiteY30" fmla="*/ 943292 h 2219654"/>
              <a:gd name="connsiteX31" fmla="*/ 841618 w 1221610"/>
              <a:gd name="connsiteY31" fmla="*/ 926621 h 2219654"/>
              <a:gd name="connsiteX32" fmla="*/ 867813 w 1221610"/>
              <a:gd name="connsiteY32" fmla="*/ 926623 h 2219654"/>
              <a:gd name="connsiteX33" fmla="*/ 872575 w 1221610"/>
              <a:gd name="connsiteY33" fmla="*/ 945673 h 2219654"/>
              <a:gd name="connsiteX34" fmla="*/ 848763 w 1221610"/>
              <a:gd name="connsiteY34" fmla="*/ 971867 h 2219654"/>
              <a:gd name="connsiteX35" fmla="*/ 872575 w 1221610"/>
              <a:gd name="connsiteY35" fmla="*/ 998060 h 2219654"/>
              <a:gd name="connsiteX36" fmla="*/ 872575 w 1221610"/>
              <a:gd name="connsiteY36" fmla="*/ 1021873 h 2219654"/>
              <a:gd name="connsiteX37" fmla="*/ 829713 w 1221610"/>
              <a:gd name="connsiteY37" fmla="*/ 1024254 h 2219654"/>
              <a:gd name="connsiteX38" fmla="*/ 817807 w 1221610"/>
              <a:gd name="connsiteY38" fmla="*/ 1052829 h 2219654"/>
              <a:gd name="connsiteX39" fmla="*/ 829713 w 1221610"/>
              <a:gd name="connsiteY39" fmla="*/ 1081404 h 2219654"/>
              <a:gd name="connsiteX40" fmla="*/ 822567 w 1221610"/>
              <a:gd name="connsiteY40" fmla="*/ 1105215 h 2219654"/>
              <a:gd name="connsiteX41" fmla="*/ 836857 w 1221610"/>
              <a:gd name="connsiteY41" fmla="*/ 1124268 h 2219654"/>
              <a:gd name="connsiteX42" fmla="*/ 870194 w 1221610"/>
              <a:gd name="connsiteY42" fmla="*/ 1095693 h 2219654"/>
              <a:gd name="connsiteX43" fmla="*/ 903532 w 1221610"/>
              <a:gd name="connsiteY43" fmla="*/ 1090930 h 2219654"/>
              <a:gd name="connsiteX44" fmla="*/ 901150 w 1221610"/>
              <a:gd name="connsiteY44" fmla="*/ 1045685 h 2219654"/>
              <a:gd name="connsiteX45" fmla="*/ 958300 w 1221610"/>
              <a:gd name="connsiteY45" fmla="*/ 1036161 h 2219654"/>
              <a:gd name="connsiteX46" fmla="*/ 974969 w 1221610"/>
              <a:gd name="connsiteY46" fmla="*/ 1055210 h 2219654"/>
              <a:gd name="connsiteX47" fmla="*/ 984494 w 1221610"/>
              <a:gd name="connsiteY47" fmla="*/ 1181418 h 2219654"/>
              <a:gd name="connsiteX48" fmla="*/ 1032119 w 1221610"/>
              <a:gd name="connsiteY48" fmla="*/ 1262380 h 2219654"/>
              <a:gd name="connsiteX49" fmla="*/ 1072600 w 1221610"/>
              <a:gd name="connsiteY49" fmla="*/ 1283811 h 2219654"/>
              <a:gd name="connsiteX50" fmla="*/ 1089269 w 1221610"/>
              <a:gd name="connsiteY50" fmla="*/ 1350486 h 2219654"/>
              <a:gd name="connsiteX51" fmla="*/ 1122607 w 1221610"/>
              <a:gd name="connsiteY51" fmla="*/ 1376680 h 2219654"/>
              <a:gd name="connsiteX52" fmla="*/ 1163088 w 1221610"/>
              <a:gd name="connsiteY52" fmla="*/ 1436211 h 2219654"/>
              <a:gd name="connsiteX53" fmla="*/ 1191663 w 1221610"/>
              <a:gd name="connsiteY53" fmla="*/ 1450499 h 2219654"/>
              <a:gd name="connsiteX54" fmla="*/ 1220238 w 1221610"/>
              <a:gd name="connsiteY54" fmla="*/ 1488598 h 2219654"/>
              <a:gd name="connsiteX55" fmla="*/ 1215943 w 1221610"/>
              <a:gd name="connsiteY55" fmla="*/ 1508458 h 2219654"/>
              <a:gd name="connsiteX56" fmla="*/ 1196425 w 1221610"/>
              <a:gd name="connsiteY56" fmla="*/ 1557655 h 2219654"/>
              <a:gd name="connsiteX57" fmla="*/ 1144037 w 1221610"/>
              <a:gd name="connsiteY57" fmla="*/ 1552891 h 2219654"/>
              <a:gd name="connsiteX58" fmla="*/ 1124987 w 1221610"/>
              <a:gd name="connsiteY58" fmla="*/ 1598134 h 2219654"/>
              <a:gd name="connsiteX59" fmla="*/ 1048787 w 1221610"/>
              <a:gd name="connsiteY59" fmla="*/ 1631472 h 2219654"/>
              <a:gd name="connsiteX60" fmla="*/ 1020212 w 1221610"/>
              <a:gd name="connsiteY60" fmla="*/ 1691003 h 2219654"/>
              <a:gd name="connsiteX61" fmla="*/ 1036881 w 1221610"/>
              <a:gd name="connsiteY61" fmla="*/ 1738628 h 2219654"/>
              <a:gd name="connsiteX62" fmla="*/ 1017832 w 1221610"/>
              <a:gd name="connsiteY62" fmla="*/ 1779111 h 2219654"/>
              <a:gd name="connsiteX63" fmla="*/ 984493 w 1221610"/>
              <a:gd name="connsiteY63" fmla="*/ 1776728 h 2219654"/>
              <a:gd name="connsiteX64" fmla="*/ 982112 w 1221610"/>
              <a:gd name="connsiteY64" fmla="*/ 1841022 h 2219654"/>
              <a:gd name="connsiteX65" fmla="*/ 946393 w 1221610"/>
              <a:gd name="connsiteY65" fmla="*/ 1857691 h 2219654"/>
              <a:gd name="connsiteX66" fmla="*/ 910674 w 1221610"/>
              <a:gd name="connsiteY66" fmla="*/ 1864834 h 2219654"/>
              <a:gd name="connsiteX67" fmla="*/ 910674 w 1221610"/>
              <a:gd name="connsiteY67" fmla="*/ 1929128 h 2219654"/>
              <a:gd name="connsiteX68" fmla="*/ 967824 w 1221610"/>
              <a:gd name="connsiteY68" fmla="*/ 1938653 h 2219654"/>
              <a:gd name="connsiteX69" fmla="*/ 1001162 w 1221610"/>
              <a:gd name="connsiteY69" fmla="*/ 1933891 h 2219654"/>
              <a:gd name="connsiteX70" fmla="*/ 1005922 w 1221610"/>
              <a:gd name="connsiteY70" fmla="*/ 2007710 h 2219654"/>
              <a:gd name="connsiteX71" fmla="*/ 982112 w 1221610"/>
              <a:gd name="connsiteY71" fmla="*/ 2029141 h 2219654"/>
              <a:gd name="connsiteX72" fmla="*/ 922581 w 1221610"/>
              <a:gd name="connsiteY72" fmla="*/ 2026761 h 2219654"/>
              <a:gd name="connsiteX73" fmla="*/ 870193 w 1221610"/>
              <a:gd name="connsiteY73" fmla="*/ 2036286 h 2219654"/>
              <a:gd name="connsiteX74" fmla="*/ 824949 w 1221610"/>
              <a:gd name="connsiteY74" fmla="*/ 2060099 h 2219654"/>
              <a:gd name="connsiteX75" fmla="*/ 779704 w 1221610"/>
              <a:gd name="connsiteY75" fmla="*/ 2067241 h 2219654"/>
              <a:gd name="connsiteX76" fmla="*/ 758274 w 1221610"/>
              <a:gd name="connsiteY76" fmla="*/ 2086293 h 2219654"/>
              <a:gd name="connsiteX77" fmla="*/ 751131 w 1221610"/>
              <a:gd name="connsiteY77" fmla="*/ 2131536 h 2219654"/>
              <a:gd name="connsiteX78" fmla="*/ 734462 w 1221610"/>
              <a:gd name="connsiteY78" fmla="*/ 2143443 h 2219654"/>
              <a:gd name="connsiteX79" fmla="*/ 689218 w 1221610"/>
              <a:gd name="connsiteY79" fmla="*/ 2193449 h 2219654"/>
              <a:gd name="connsiteX80" fmla="*/ 665406 w 1221610"/>
              <a:gd name="connsiteY80" fmla="*/ 2198210 h 2219654"/>
              <a:gd name="connsiteX81" fmla="*/ 617781 w 1221610"/>
              <a:gd name="connsiteY81" fmla="*/ 2219642 h 2219654"/>
              <a:gd name="connsiteX82" fmla="*/ 579681 w 1221610"/>
              <a:gd name="connsiteY82" fmla="*/ 2202973 h 2219654"/>
              <a:gd name="connsiteX83" fmla="*/ 563012 w 1221610"/>
              <a:gd name="connsiteY83" fmla="*/ 2174398 h 2219654"/>
              <a:gd name="connsiteX84" fmla="*/ 520149 w 1221610"/>
              <a:gd name="connsiteY84" fmla="*/ 2183924 h 2219654"/>
              <a:gd name="connsiteX85" fmla="*/ 512573 w 1221610"/>
              <a:gd name="connsiteY85" fmla="*/ 2177820 h 2219654"/>
              <a:gd name="connsiteX86" fmla="*/ 503481 w 1221610"/>
              <a:gd name="connsiteY86" fmla="*/ 2172017 h 2219654"/>
              <a:gd name="connsiteX87" fmla="*/ 522531 w 1221610"/>
              <a:gd name="connsiteY87" fmla="*/ 2064860 h 2219654"/>
              <a:gd name="connsiteX88" fmla="*/ 539199 w 1221610"/>
              <a:gd name="connsiteY88" fmla="*/ 2043429 h 2219654"/>
              <a:gd name="connsiteX89" fmla="*/ 529674 w 1221610"/>
              <a:gd name="connsiteY89" fmla="*/ 1998186 h 2219654"/>
              <a:gd name="connsiteX90" fmla="*/ 553487 w 1221610"/>
              <a:gd name="connsiteY90" fmla="*/ 1983898 h 2219654"/>
              <a:gd name="connsiteX91" fmla="*/ 534437 w 1221610"/>
              <a:gd name="connsiteY91" fmla="*/ 1969611 h 2219654"/>
              <a:gd name="connsiteX92" fmla="*/ 522531 w 1221610"/>
              <a:gd name="connsiteY92" fmla="*/ 1933893 h 2219654"/>
              <a:gd name="connsiteX93" fmla="*/ 513006 w 1221610"/>
              <a:gd name="connsiteY93" fmla="*/ 1888649 h 2219654"/>
              <a:gd name="connsiteX94" fmla="*/ 510624 w 1221610"/>
              <a:gd name="connsiteY94" fmla="*/ 1857691 h 2219654"/>
              <a:gd name="connsiteX95" fmla="*/ 460618 w 1221610"/>
              <a:gd name="connsiteY95" fmla="*/ 1860074 h 2219654"/>
              <a:gd name="connsiteX96" fmla="*/ 427282 w 1221610"/>
              <a:gd name="connsiteY96" fmla="*/ 1824355 h 2219654"/>
              <a:gd name="connsiteX97" fmla="*/ 382037 w 1221610"/>
              <a:gd name="connsiteY97" fmla="*/ 1807685 h 2219654"/>
              <a:gd name="connsiteX98" fmla="*/ 367749 w 1221610"/>
              <a:gd name="connsiteY98" fmla="*/ 1757680 h 2219654"/>
              <a:gd name="connsiteX99" fmla="*/ 365368 w 1221610"/>
              <a:gd name="connsiteY99" fmla="*/ 1736248 h 2219654"/>
              <a:gd name="connsiteX100" fmla="*/ 334413 w 1221610"/>
              <a:gd name="connsiteY100" fmla="*/ 1691005 h 2219654"/>
              <a:gd name="connsiteX101" fmla="*/ 291549 w 1221610"/>
              <a:gd name="connsiteY101" fmla="*/ 1667192 h 2219654"/>
              <a:gd name="connsiteX102" fmla="*/ 248688 w 1221610"/>
              <a:gd name="connsiteY102" fmla="*/ 1638618 h 2219654"/>
              <a:gd name="connsiteX103" fmla="*/ 215349 w 1221610"/>
              <a:gd name="connsiteY103" fmla="*/ 1629092 h 2219654"/>
              <a:gd name="connsiteX104" fmla="*/ 217731 w 1221610"/>
              <a:gd name="connsiteY104" fmla="*/ 1583846 h 2219654"/>
              <a:gd name="connsiteX105" fmla="*/ 174868 w 1221610"/>
              <a:gd name="connsiteY105" fmla="*/ 1598136 h 2219654"/>
              <a:gd name="connsiteX106" fmla="*/ 186775 w 1221610"/>
              <a:gd name="connsiteY106" fmla="*/ 1631474 h 2219654"/>
              <a:gd name="connsiteX107" fmla="*/ 179631 w 1221610"/>
              <a:gd name="connsiteY107" fmla="*/ 1648143 h 2219654"/>
              <a:gd name="connsiteX108" fmla="*/ 141531 w 1221610"/>
              <a:gd name="connsiteY108" fmla="*/ 1619568 h 2219654"/>
              <a:gd name="connsiteX109" fmla="*/ 98669 w 1221610"/>
              <a:gd name="connsiteY109" fmla="*/ 1617186 h 2219654"/>
              <a:gd name="connsiteX110" fmla="*/ 43899 w 1221610"/>
              <a:gd name="connsiteY110" fmla="*/ 1598136 h 2219654"/>
              <a:gd name="connsiteX111" fmla="*/ 10560 w 1221610"/>
              <a:gd name="connsiteY111" fmla="*/ 1595752 h 2219654"/>
              <a:gd name="connsiteX112" fmla="*/ 1037 w 1221610"/>
              <a:gd name="connsiteY112" fmla="*/ 1543368 h 2219654"/>
              <a:gd name="connsiteX113" fmla="*/ 34374 w 1221610"/>
              <a:gd name="connsiteY113" fmla="*/ 1455261 h 2219654"/>
              <a:gd name="connsiteX114" fmla="*/ 60568 w 1221610"/>
              <a:gd name="connsiteY114" fmla="*/ 1407636 h 2219654"/>
              <a:gd name="connsiteX115" fmla="*/ 81999 w 1221610"/>
              <a:gd name="connsiteY115" fmla="*/ 1360011 h 2219654"/>
              <a:gd name="connsiteX116" fmla="*/ 108194 w 1221610"/>
              <a:gd name="connsiteY116" fmla="*/ 1321911 h 2219654"/>
              <a:gd name="connsiteX117" fmla="*/ 146293 w 1221610"/>
              <a:gd name="connsiteY117" fmla="*/ 1312386 h 2219654"/>
              <a:gd name="connsiteX118" fmla="*/ 153438 w 1221610"/>
              <a:gd name="connsiteY118" fmla="*/ 1276668 h 2219654"/>
              <a:gd name="connsiteX119" fmla="*/ 262975 w 1221610"/>
              <a:gd name="connsiteY119" fmla="*/ 1157605 h 2219654"/>
              <a:gd name="connsiteX120" fmla="*/ 286787 w 1221610"/>
              <a:gd name="connsiteY120" fmla="*/ 1019490 h 2219654"/>
              <a:gd name="connsiteX121" fmla="*/ 282025 w 1221610"/>
              <a:gd name="connsiteY121" fmla="*/ 938530 h 2219654"/>
              <a:gd name="connsiteX122" fmla="*/ 196300 w 1221610"/>
              <a:gd name="connsiteY122" fmla="*/ 926624 h 2219654"/>
              <a:gd name="connsiteX123" fmla="*/ 179632 w 1221610"/>
              <a:gd name="connsiteY123" fmla="*/ 845661 h 2219654"/>
              <a:gd name="connsiteX124" fmla="*/ 186775 w 1221610"/>
              <a:gd name="connsiteY124" fmla="*/ 778986 h 2219654"/>
              <a:gd name="connsiteX125" fmla="*/ 148675 w 1221610"/>
              <a:gd name="connsiteY125" fmla="*/ 740886 h 2219654"/>
              <a:gd name="connsiteX126" fmla="*/ 127244 w 1221610"/>
              <a:gd name="connsiteY126" fmla="*/ 700404 h 2219654"/>
              <a:gd name="connsiteX127" fmla="*/ 117719 w 1221610"/>
              <a:gd name="connsiteY127" fmla="*/ 640874 h 2219654"/>
              <a:gd name="connsiteX128" fmla="*/ 102097 w 1221610"/>
              <a:gd name="connsiteY12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01088 w 1221610"/>
              <a:gd name="connsiteY13" fmla="*/ 778986 h 2219654"/>
              <a:gd name="connsiteX14" fmla="*/ 513007 w 1221610"/>
              <a:gd name="connsiteY14" fmla="*/ 757554 h 2219654"/>
              <a:gd name="connsiteX15" fmla="*/ 536818 w 1221610"/>
              <a:gd name="connsiteY15" fmla="*/ 783748 h 2219654"/>
              <a:gd name="connsiteX16" fmla="*/ 510625 w 1221610"/>
              <a:gd name="connsiteY16" fmla="*/ 888523 h 2219654"/>
              <a:gd name="connsiteX17" fmla="*/ 539200 w 1221610"/>
              <a:gd name="connsiteY17" fmla="*/ 926623 h 2219654"/>
              <a:gd name="connsiteX18" fmla="*/ 546344 w 1221610"/>
              <a:gd name="connsiteY18" fmla="*/ 945674 h 2219654"/>
              <a:gd name="connsiteX19" fmla="*/ 532057 w 1221610"/>
              <a:gd name="connsiteY19" fmla="*/ 976629 h 2219654"/>
              <a:gd name="connsiteX20" fmla="*/ 517769 w 1221610"/>
              <a:gd name="connsiteY20" fmla="*/ 1048067 h 2219654"/>
              <a:gd name="connsiteX21" fmla="*/ 541582 w 1221610"/>
              <a:gd name="connsiteY21" fmla="*/ 1081404 h 2219654"/>
              <a:gd name="connsiteX22" fmla="*/ 551107 w 1221610"/>
              <a:gd name="connsiteY22" fmla="*/ 1121885 h 2219654"/>
              <a:gd name="connsiteX23" fmla="*/ 567775 w 1221610"/>
              <a:gd name="connsiteY23" fmla="*/ 1129029 h 2219654"/>
              <a:gd name="connsiteX24" fmla="*/ 572104 w 1221610"/>
              <a:gd name="connsiteY24" fmla="*/ 1139135 h 2219654"/>
              <a:gd name="connsiteX25" fmla="*/ 591588 w 1221610"/>
              <a:gd name="connsiteY25" fmla="*/ 1105217 h 2219654"/>
              <a:gd name="connsiteX26" fmla="*/ 615400 w 1221610"/>
              <a:gd name="connsiteY26" fmla="*/ 1088548 h 2219654"/>
              <a:gd name="connsiteX27" fmla="*/ 665407 w 1221610"/>
              <a:gd name="connsiteY27" fmla="*/ 1062354 h 2219654"/>
              <a:gd name="connsiteX28" fmla="*/ 698744 w 1221610"/>
              <a:gd name="connsiteY28" fmla="*/ 1050448 h 2219654"/>
              <a:gd name="connsiteX29" fmla="*/ 734463 w 1221610"/>
              <a:gd name="connsiteY29" fmla="*/ 1012349 h 2219654"/>
              <a:gd name="connsiteX30" fmla="*/ 791613 w 1221610"/>
              <a:gd name="connsiteY30" fmla="*/ 988535 h 2219654"/>
              <a:gd name="connsiteX31" fmla="*/ 817807 w 1221610"/>
              <a:gd name="connsiteY31" fmla="*/ 943292 h 2219654"/>
              <a:gd name="connsiteX32" fmla="*/ 841618 w 1221610"/>
              <a:gd name="connsiteY32" fmla="*/ 926621 h 2219654"/>
              <a:gd name="connsiteX33" fmla="*/ 867813 w 1221610"/>
              <a:gd name="connsiteY33" fmla="*/ 926623 h 2219654"/>
              <a:gd name="connsiteX34" fmla="*/ 872575 w 1221610"/>
              <a:gd name="connsiteY34" fmla="*/ 945673 h 2219654"/>
              <a:gd name="connsiteX35" fmla="*/ 848763 w 1221610"/>
              <a:gd name="connsiteY35" fmla="*/ 971867 h 2219654"/>
              <a:gd name="connsiteX36" fmla="*/ 872575 w 1221610"/>
              <a:gd name="connsiteY36" fmla="*/ 998060 h 2219654"/>
              <a:gd name="connsiteX37" fmla="*/ 872575 w 1221610"/>
              <a:gd name="connsiteY37" fmla="*/ 1021873 h 2219654"/>
              <a:gd name="connsiteX38" fmla="*/ 829713 w 1221610"/>
              <a:gd name="connsiteY38" fmla="*/ 1024254 h 2219654"/>
              <a:gd name="connsiteX39" fmla="*/ 817807 w 1221610"/>
              <a:gd name="connsiteY39" fmla="*/ 1052829 h 2219654"/>
              <a:gd name="connsiteX40" fmla="*/ 829713 w 1221610"/>
              <a:gd name="connsiteY40" fmla="*/ 1081404 h 2219654"/>
              <a:gd name="connsiteX41" fmla="*/ 822567 w 1221610"/>
              <a:gd name="connsiteY41" fmla="*/ 1105215 h 2219654"/>
              <a:gd name="connsiteX42" fmla="*/ 836857 w 1221610"/>
              <a:gd name="connsiteY42" fmla="*/ 1124268 h 2219654"/>
              <a:gd name="connsiteX43" fmla="*/ 870194 w 1221610"/>
              <a:gd name="connsiteY43" fmla="*/ 1095693 h 2219654"/>
              <a:gd name="connsiteX44" fmla="*/ 903532 w 1221610"/>
              <a:gd name="connsiteY44" fmla="*/ 1090930 h 2219654"/>
              <a:gd name="connsiteX45" fmla="*/ 901150 w 1221610"/>
              <a:gd name="connsiteY45" fmla="*/ 1045685 h 2219654"/>
              <a:gd name="connsiteX46" fmla="*/ 958300 w 1221610"/>
              <a:gd name="connsiteY46" fmla="*/ 1036161 h 2219654"/>
              <a:gd name="connsiteX47" fmla="*/ 974969 w 1221610"/>
              <a:gd name="connsiteY47" fmla="*/ 1055210 h 2219654"/>
              <a:gd name="connsiteX48" fmla="*/ 984494 w 1221610"/>
              <a:gd name="connsiteY48" fmla="*/ 1181418 h 2219654"/>
              <a:gd name="connsiteX49" fmla="*/ 1032119 w 1221610"/>
              <a:gd name="connsiteY49" fmla="*/ 1262380 h 2219654"/>
              <a:gd name="connsiteX50" fmla="*/ 1072600 w 1221610"/>
              <a:gd name="connsiteY50" fmla="*/ 1283811 h 2219654"/>
              <a:gd name="connsiteX51" fmla="*/ 1089269 w 1221610"/>
              <a:gd name="connsiteY51" fmla="*/ 1350486 h 2219654"/>
              <a:gd name="connsiteX52" fmla="*/ 1122607 w 1221610"/>
              <a:gd name="connsiteY52" fmla="*/ 1376680 h 2219654"/>
              <a:gd name="connsiteX53" fmla="*/ 1163088 w 1221610"/>
              <a:gd name="connsiteY53" fmla="*/ 1436211 h 2219654"/>
              <a:gd name="connsiteX54" fmla="*/ 1191663 w 1221610"/>
              <a:gd name="connsiteY54" fmla="*/ 1450499 h 2219654"/>
              <a:gd name="connsiteX55" fmla="*/ 1220238 w 1221610"/>
              <a:gd name="connsiteY55" fmla="*/ 1488598 h 2219654"/>
              <a:gd name="connsiteX56" fmla="*/ 1215943 w 1221610"/>
              <a:gd name="connsiteY56" fmla="*/ 1508458 h 2219654"/>
              <a:gd name="connsiteX57" fmla="*/ 1196425 w 1221610"/>
              <a:gd name="connsiteY57" fmla="*/ 1557655 h 2219654"/>
              <a:gd name="connsiteX58" fmla="*/ 1144037 w 1221610"/>
              <a:gd name="connsiteY58" fmla="*/ 1552891 h 2219654"/>
              <a:gd name="connsiteX59" fmla="*/ 1124987 w 1221610"/>
              <a:gd name="connsiteY59" fmla="*/ 1598134 h 2219654"/>
              <a:gd name="connsiteX60" fmla="*/ 1048787 w 1221610"/>
              <a:gd name="connsiteY60" fmla="*/ 1631472 h 2219654"/>
              <a:gd name="connsiteX61" fmla="*/ 1020212 w 1221610"/>
              <a:gd name="connsiteY61" fmla="*/ 1691003 h 2219654"/>
              <a:gd name="connsiteX62" fmla="*/ 1036881 w 1221610"/>
              <a:gd name="connsiteY62" fmla="*/ 1738628 h 2219654"/>
              <a:gd name="connsiteX63" fmla="*/ 1017832 w 1221610"/>
              <a:gd name="connsiteY63" fmla="*/ 1779111 h 2219654"/>
              <a:gd name="connsiteX64" fmla="*/ 984493 w 1221610"/>
              <a:gd name="connsiteY64" fmla="*/ 1776728 h 2219654"/>
              <a:gd name="connsiteX65" fmla="*/ 982112 w 1221610"/>
              <a:gd name="connsiteY65" fmla="*/ 1841022 h 2219654"/>
              <a:gd name="connsiteX66" fmla="*/ 946393 w 1221610"/>
              <a:gd name="connsiteY66" fmla="*/ 1857691 h 2219654"/>
              <a:gd name="connsiteX67" fmla="*/ 910674 w 1221610"/>
              <a:gd name="connsiteY67" fmla="*/ 1864834 h 2219654"/>
              <a:gd name="connsiteX68" fmla="*/ 910674 w 1221610"/>
              <a:gd name="connsiteY68" fmla="*/ 1929128 h 2219654"/>
              <a:gd name="connsiteX69" fmla="*/ 967824 w 1221610"/>
              <a:gd name="connsiteY69" fmla="*/ 1938653 h 2219654"/>
              <a:gd name="connsiteX70" fmla="*/ 1001162 w 1221610"/>
              <a:gd name="connsiteY70" fmla="*/ 1933891 h 2219654"/>
              <a:gd name="connsiteX71" fmla="*/ 1005922 w 1221610"/>
              <a:gd name="connsiteY71" fmla="*/ 2007710 h 2219654"/>
              <a:gd name="connsiteX72" fmla="*/ 982112 w 1221610"/>
              <a:gd name="connsiteY72" fmla="*/ 2029141 h 2219654"/>
              <a:gd name="connsiteX73" fmla="*/ 922581 w 1221610"/>
              <a:gd name="connsiteY73" fmla="*/ 2026761 h 2219654"/>
              <a:gd name="connsiteX74" fmla="*/ 870193 w 1221610"/>
              <a:gd name="connsiteY74" fmla="*/ 2036286 h 2219654"/>
              <a:gd name="connsiteX75" fmla="*/ 824949 w 1221610"/>
              <a:gd name="connsiteY75" fmla="*/ 2060099 h 2219654"/>
              <a:gd name="connsiteX76" fmla="*/ 779704 w 1221610"/>
              <a:gd name="connsiteY76" fmla="*/ 2067241 h 2219654"/>
              <a:gd name="connsiteX77" fmla="*/ 758274 w 1221610"/>
              <a:gd name="connsiteY77" fmla="*/ 2086293 h 2219654"/>
              <a:gd name="connsiteX78" fmla="*/ 751131 w 1221610"/>
              <a:gd name="connsiteY78" fmla="*/ 2131536 h 2219654"/>
              <a:gd name="connsiteX79" fmla="*/ 734462 w 1221610"/>
              <a:gd name="connsiteY79" fmla="*/ 2143443 h 2219654"/>
              <a:gd name="connsiteX80" fmla="*/ 689218 w 1221610"/>
              <a:gd name="connsiteY80" fmla="*/ 2193449 h 2219654"/>
              <a:gd name="connsiteX81" fmla="*/ 665406 w 1221610"/>
              <a:gd name="connsiteY81" fmla="*/ 2198210 h 2219654"/>
              <a:gd name="connsiteX82" fmla="*/ 617781 w 1221610"/>
              <a:gd name="connsiteY82" fmla="*/ 2219642 h 2219654"/>
              <a:gd name="connsiteX83" fmla="*/ 579681 w 1221610"/>
              <a:gd name="connsiteY83" fmla="*/ 2202973 h 2219654"/>
              <a:gd name="connsiteX84" fmla="*/ 563012 w 1221610"/>
              <a:gd name="connsiteY84" fmla="*/ 2174398 h 2219654"/>
              <a:gd name="connsiteX85" fmla="*/ 520149 w 1221610"/>
              <a:gd name="connsiteY85" fmla="*/ 2183924 h 2219654"/>
              <a:gd name="connsiteX86" fmla="*/ 512573 w 1221610"/>
              <a:gd name="connsiteY86" fmla="*/ 2177820 h 2219654"/>
              <a:gd name="connsiteX87" fmla="*/ 503481 w 1221610"/>
              <a:gd name="connsiteY87" fmla="*/ 2172017 h 2219654"/>
              <a:gd name="connsiteX88" fmla="*/ 522531 w 1221610"/>
              <a:gd name="connsiteY88" fmla="*/ 2064860 h 2219654"/>
              <a:gd name="connsiteX89" fmla="*/ 539199 w 1221610"/>
              <a:gd name="connsiteY89" fmla="*/ 2043429 h 2219654"/>
              <a:gd name="connsiteX90" fmla="*/ 529674 w 1221610"/>
              <a:gd name="connsiteY90" fmla="*/ 1998186 h 2219654"/>
              <a:gd name="connsiteX91" fmla="*/ 553487 w 1221610"/>
              <a:gd name="connsiteY91" fmla="*/ 1983898 h 2219654"/>
              <a:gd name="connsiteX92" fmla="*/ 534437 w 1221610"/>
              <a:gd name="connsiteY92" fmla="*/ 1969611 h 2219654"/>
              <a:gd name="connsiteX93" fmla="*/ 522531 w 1221610"/>
              <a:gd name="connsiteY93" fmla="*/ 1933893 h 2219654"/>
              <a:gd name="connsiteX94" fmla="*/ 513006 w 1221610"/>
              <a:gd name="connsiteY94" fmla="*/ 1888649 h 2219654"/>
              <a:gd name="connsiteX95" fmla="*/ 510624 w 1221610"/>
              <a:gd name="connsiteY95" fmla="*/ 1857691 h 2219654"/>
              <a:gd name="connsiteX96" fmla="*/ 460618 w 1221610"/>
              <a:gd name="connsiteY96" fmla="*/ 1860074 h 2219654"/>
              <a:gd name="connsiteX97" fmla="*/ 427282 w 1221610"/>
              <a:gd name="connsiteY97" fmla="*/ 1824355 h 2219654"/>
              <a:gd name="connsiteX98" fmla="*/ 382037 w 1221610"/>
              <a:gd name="connsiteY98" fmla="*/ 1807685 h 2219654"/>
              <a:gd name="connsiteX99" fmla="*/ 367749 w 1221610"/>
              <a:gd name="connsiteY99" fmla="*/ 1757680 h 2219654"/>
              <a:gd name="connsiteX100" fmla="*/ 365368 w 1221610"/>
              <a:gd name="connsiteY100" fmla="*/ 1736248 h 2219654"/>
              <a:gd name="connsiteX101" fmla="*/ 334413 w 1221610"/>
              <a:gd name="connsiteY101" fmla="*/ 1691005 h 2219654"/>
              <a:gd name="connsiteX102" fmla="*/ 291549 w 1221610"/>
              <a:gd name="connsiteY102" fmla="*/ 1667192 h 2219654"/>
              <a:gd name="connsiteX103" fmla="*/ 248688 w 1221610"/>
              <a:gd name="connsiteY103" fmla="*/ 1638618 h 2219654"/>
              <a:gd name="connsiteX104" fmla="*/ 215349 w 1221610"/>
              <a:gd name="connsiteY104" fmla="*/ 1629092 h 2219654"/>
              <a:gd name="connsiteX105" fmla="*/ 217731 w 1221610"/>
              <a:gd name="connsiteY105" fmla="*/ 1583846 h 2219654"/>
              <a:gd name="connsiteX106" fmla="*/ 174868 w 1221610"/>
              <a:gd name="connsiteY106" fmla="*/ 1598136 h 2219654"/>
              <a:gd name="connsiteX107" fmla="*/ 186775 w 1221610"/>
              <a:gd name="connsiteY107" fmla="*/ 1631474 h 2219654"/>
              <a:gd name="connsiteX108" fmla="*/ 179631 w 1221610"/>
              <a:gd name="connsiteY108" fmla="*/ 1648143 h 2219654"/>
              <a:gd name="connsiteX109" fmla="*/ 141531 w 1221610"/>
              <a:gd name="connsiteY109" fmla="*/ 1619568 h 2219654"/>
              <a:gd name="connsiteX110" fmla="*/ 98669 w 1221610"/>
              <a:gd name="connsiteY110" fmla="*/ 1617186 h 2219654"/>
              <a:gd name="connsiteX111" fmla="*/ 43899 w 1221610"/>
              <a:gd name="connsiteY111" fmla="*/ 1598136 h 2219654"/>
              <a:gd name="connsiteX112" fmla="*/ 10560 w 1221610"/>
              <a:gd name="connsiteY112" fmla="*/ 1595752 h 2219654"/>
              <a:gd name="connsiteX113" fmla="*/ 1037 w 1221610"/>
              <a:gd name="connsiteY113" fmla="*/ 1543368 h 2219654"/>
              <a:gd name="connsiteX114" fmla="*/ 34374 w 1221610"/>
              <a:gd name="connsiteY114" fmla="*/ 1455261 h 2219654"/>
              <a:gd name="connsiteX115" fmla="*/ 60568 w 1221610"/>
              <a:gd name="connsiteY115" fmla="*/ 1407636 h 2219654"/>
              <a:gd name="connsiteX116" fmla="*/ 81999 w 1221610"/>
              <a:gd name="connsiteY116" fmla="*/ 1360011 h 2219654"/>
              <a:gd name="connsiteX117" fmla="*/ 108194 w 1221610"/>
              <a:gd name="connsiteY117" fmla="*/ 1321911 h 2219654"/>
              <a:gd name="connsiteX118" fmla="*/ 146293 w 1221610"/>
              <a:gd name="connsiteY118" fmla="*/ 1312386 h 2219654"/>
              <a:gd name="connsiteX119" fmla="*/ 153438 w 1221610"/>
              <a:gd name="connsiteY119" fmla="*/ 1276668 h 2219654"/>
              <a:gd name="connsiteX120" fmla="*/ 262975 w 1221610"/>
              <a:gd name="connsiteY120" fmla="*/ 1157605 h 2219654"/>
              <a:gd name="connsiteX121" fmla="*/ 286787 w 1221610"/>
              <a:gd name="connsiteY121" fmla="*/ 1019490 h 2219654"/>
              <a:gd name="connsiteX122" fmla="*/ 282025 w 1221610"/>
              <a:gd name="connsiteY122" fmla="*/ 938530 h 2219654"/>
              <a:gd name="connsiteX123" fmla="*/ 196300 w 1221610"/>
              <a:gd name="connsiteY123" fmla="*/ 926624 h 2219654"/>
              <a:gd name="connsiteX124" fmla="*/ 179632 w 1221610"/>
              <a:gd name="connsiteY124" fmla="*/ 845661 h 2219654"/>
              <a:gd name="connsiteX125" fmla="*/ 186775 w 1221610"/>
              <a:gd name="connsiteY125" fmla="*/ 778986 h 2219654"/>
              <a:gd name="connsiteX126" fmla="*/ 148675 w 1221610"/>
              <a:gd name="connsiteY126" fmla="*/ 740886 h 2219654"/>
              <a:gd name="connsiteX127" fmla="*/ 127244 w 1221610"/>
              <a:gd name="connsiteY127" fmla="*/ 700404 h 2219654"/>
              <a:gd name="connsiteX128" fmla="*/ 117719 w 1221610"/>
              <a:gd name="connsiteY128" fmla="*/ 640874 h 2219654"/>
              <a:gd name="connsiteX129" fmla="*/ 102097 w 1221610"/>
              <a:gd name="connsiteY12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513007 w 1221610"/>
              <a:gd name="connsiteY15" fmla="*/ 757554 h 2219654"/>
              <a:gd name="connsiteX16" fmla="*/ 536818 w 1221610"/>
              <a:gd name="connsiteY16" fmla="*/ 783748 h 2219654"/>
              <a:gd name="connsiteX17" fmla="*/ 510625 w 1221610"/>
              <a:gd name="connsiteY17" fmla="*/ 888523 h 2219654"/>
              <a:gd name="connsiteX18" fmla="*/ 539200 w 1221610"/>
              <a:gd name="connsiteY18" fmla="*/ 926623 h 2219654"/>
              <a:gd name="connsiteX19" fmla="*/ 546344 w 1221610"/>
              <a:gd name="connsiteY19" fmla="*/ 945674 h 2219654"/>
              <a:gd name="connsiteX20" fmla="*/ 532057 w 1221610"/>
              <a:gd name="connsiteY20" fmla="*/ 976629 h 2219654"/>
              <a:gd name="connsiteX21" fmla="*/ 517769 w 1221610"/>
              <a:gd name="connsiteY21" fmla="*/ 1048067 h 2219654"/>
              <a:gd name="connsiteX22" fmla="*/ 541582 w 1221610"/>
              <a:gd name="connsiteY22" fmla="*/ 1081404 h 2219654"/>
              <a:gd name="connsiteX23" fmla="*/ 551107 w 1221610"/>
              <a:gd name="connsiteY23" fmla="*/ 1121885 h 2219654"/>
              <a:gd name="connsiteX24" fmla="*/ 567775 w 1221610"/>
              <a:gd name="connsiteY24" fmla="*/ 1129029 h 2219654"/>
              <a:gd name="connsiteX25" fmla="*/ 572104 w 1221610"/>
              <a:gd name="connsiteY25" fmla="*/ 1139135 h 2219654"/>
              <a:gd name="connsiteX26" fmla="*/ 591588 w 1221610"/>
              <a:gd name="connsiteY26" fmla="*/ 1105217 h 2219654"/>
              <a:gd name="connsiteX27" fmla="*/ 615400 w 1221610"/>
              <a:gd name="connsiteY27" fmla="*/ 1088548 h 2219654"/>
              <a:gd name="connsiteX28" fmla="*/ 665407 w 1221610"/>
              <a:gd name="connsiteY28" fmla="*/ 1062354 h 2219654"/>
              <a:gd name="connsiteX29" fmla="*/ 698744 w 1221610"/>
              <a:gd name="connsiteY29" fmla="*/ 1050448 h 2219654"/>
              <a:gd name="connsiteX30" fmla="*/ 734463 w 1221610"/>
              <a:gd name="connsiteY30" fmla="*/ 1012349 h 2219654"/>
              <a:gd name="connsiteX31" fmla="*/ 791613 w 1221610"/>
              <a:gd name="connsiteY31" fmla="*/ 988535 h 2219654"/>
              <a:gd name="connsiteX32" fmla="*/ 817807 w 1221610"/>
              <a:gd name="connsiteY32" fmla="*/ 943292 h 2219654"/>
              <a:gd name="connsiteX33" fmla="*/ 841618 w 1221610"/>
              <a:gd name="connsiteY33" fmla="*/ 926621 h 2219654"/>
              <a:gd name="connsiteX34" fmla="*/ 867813 w 1221610"/>
              <a:gd name="connsiteY34" fmla="*/ 926623 h 2219654"/>
              <a:gd name="connsiteX35" fmla="*/ 872575 w 1221610"/>
              <a:gd name="connsiteY35" fmla="*/ 945673 h 2219654"/>
              <a:gd name="connsiteX36" fmla="*/ 848763 w 1221610"/>
              <a:gd name="connsiteY36" fmla="*/ 971867 h 2219654"/>
              <a:gd name="connsiteX37" fmla="*/ 872575 w 1221610"/>
              <a:gd name="connsiteY37" fmla="*/ 998060 h 2219654"/>
              <a:gd name="connsiteX38" fmla="*/ 872575 w 1221610"/>
              <a:gd name="connsiteY38" fmla="*/ 1021873 h 2219654"/>
              <a:gd name="connsiteX39" fmla="*/ 829713 w 1221610"/>
              <a:gd name="connsiteY39" fmla="*/ 1024254 h 2219654"/>
              <a:gd name="connsiteX40" fmla="*/ 817807 w 1221610"/>
              <a:gd name="connsiteY40" fmla="*/ 1052829 h 2219654"/>
              <a:gd name="connsiteX41" fmla="*/ 829713 w 1221610"/>
              <a:gd name="connsiteY41" fmla="*/ 1081404 h 2219654"/>
              <a:gd name="connsiteX42" fmla="*/ 822567 w 1221610"/>
              <a:gd name="connsiteY42" fmla="*/ 1105215 h 2219654"/>
              <a:gd name="connsiteX43" fmla="*/ 836857 w 1221610"/>
              <a:gd name="connsiteY43" fmla="*/ 1124268 h 2219654"/>
              <a:gd name="connsiteX44" fmla="*/ 870194 w 1221610"/>
              <a:gd name="connsiteY44" fmla="*/ 1095693 h 2219654"/>
              <a:gd name="connsiteX45" fmla="*/ 903532 w 1221610"/>
              <a:gd name="connsiteY45" fmla="*/ 1090930 h 2219654"/>
              <a:gd name="connsiteX46" fmla="*/ 901150 w 1221610"/>
              <a:gd name="connsiteY46" fmla="*/ 1045685 h 2219654"/>
              <a:gd name="connsiteX47" fmla="*/ 958300 w 1221610"/>
              <a:gd name="connsiteY47" fmla="*/ 1036161 h 2219654"/>
              <a:gd name="connsiteX48" fmla="*/ 974969 w 1221610"/>
              <a:gd name="connsiteY48" fmla="*/ 1055210 h 2219654"/>
              <a:gd name="connsiteX49" fmla="*/ 984494 w 1221610"/>
              <a:gd name="connsiteY49" fmla="*/ 1181418 h 2219654"/>
              <a:gd name="connsiteX50" fmla="*/ 1032119 w 1221610"/>
              <a:gd name="connsiteY50" fmla="*/ 1262380 h 2219654"/>
              <a:gd name="connsiteX51" fmla="*/ 1072600 w 1221610"/>
              <a:gd name="connsiteY51" fmla="*/ 1283811 h 2219654"/>
              <a:gd name="connsiteX52" fmla="*/ 1089269 w 1221610"/>
              <a:gd name="connsiteY52" fmla="*/ 1350486 h 2219654"/>
              <a:gd name="connsiteX53" fmla="*/ 1122607 w 1221610"/>
              <a:gd name="connsiteY53" fmla="*/ 1376680 h 2219654"/>
              <a:gd name="connsiteX54" fmla="*/ 1163088 w 1221610"/>
              <a:gd name="connsiteY54" fmla="*/ 1436211 h 2219654"/>
              <a:gd name="connsiteX55" fmla="*/ 1191663 w 1221610"/>
              <a:gd name="connsiteY55" fmla="*/ 1450499 h 2219654"/>
              <a:gd name="connsiteX56" fmla="*/ 1220238 w 1221610"/>
              <a:gd name="connsiteY56" fmla="*/ 1488598 h 2219654"/>
              <a:gd name="connsiteX57" fmla="*/ 1215943 w 1221610"/>
              <a:gd name="connsiteY57" fmla="*/ 1508458 h 2219654"/>
              <a:gd name="connsiteX58" fmla="*/ 1196425 w 1221610"/>
              <a:gd name="connsiteY58" fmla="*/ 1557655 h 2219654"/>
              <a:gd name="connsiteX59" fmla="*/ 1144037 w 1221610"/>
              <a:gd name="connsiteY59" fmla="*/ 1552891 h 2219654"/>
              <a:gd name="connsiteX60" fmla="*/ 1124987 w 1221610"/>
              <a:gd name="connsiteY60" fmla="*/ 1598134 h 2219654"/>
              <a:gd name="connsiteX61" fmla="*/ 1048787 w 1221610"/>
              <a:gd name="connsiteY61" fmla="*/ 1631472 h 2219654"/>
              <a:gd name="connsiteX62" fmla="*/ 1020212 w 1221610"/>
              <a:gd name="connsiteY62" fmla="*/ 1691003 h 2219654"/>
              <a:gd name="connsiteX63" fmla="*/ 1036881 w 1221610"/>
              <a:gd name="connsiteY63" fmla="*/ 1738628 h 2219654"/>
              <a:gd name="connsiteX64" fmla="*/ 1017832 w 1221610"/>
              <a:gd name="connsiteY64" fmla="*/ 1779111 h 2219654"/>
              <a:gd name="connsiteX65" fmla="*/ 984493 w 1221610"/>
              <a:gd name="connsiteY65" fmla="*/ 1776728 h 2219654"/>
              <a:gd name="connsiteX66" fmla="*/ 982112 w 1221610"/>
              <a:gd name="connsiteY66" fmla="*/ 1841022 h 2219654"/>
              <a:gd name="connsiteX67" fmla="*/ 946393 w 1221610"/>
              <a:gd name="connsiteY67" fmla="*/ 1857691 h 2219654"/>
              <a:gd name="connsiteX68" fmla="*/ 910674 w 1221610"/>
              <a:gd name="connsiteY68" fmla="*/ 1864834 h 2219654"/>
              <a:gd name="connsiteX69" fmla="*/ 910674 w 1221610"/>
              <a:gd name="connsiteY69" fmla="*/ 1929128 h 2219654"/>
              <a:gd name="connsiteX70" fmla="*/ 967824 w 1221610"/>
              <a:gd name="connsiteY70" fmla="*/ 1938653 h 2219654"/>
              <a:gd name="connsiteX71" fmla="*/ 1001162 w 1221610"/>
              <a:gd name="connsiteY71" fmla="*/ 1933891 h 2219654"/>
              <a:gd name="connsiteX72" fmla="*/ 1005922 w 1221610"/>
              <a:gd name="connsiteY72" fmla="*/ 2007710 h 2219654"/>
              <a:gd name="connsiteX73" fmla="*/ 982112 w 1221610"/>
              <a:gd name="connsiteY73" fmla="*/ 2029141 h 2219654"/>
              <a:gd name="connsiteX74" fmla="*/ 922581 w 1221610"/>
              <a:gd name="connsiteY74" fmla="*/ 2026761 h 2219654"/>
              <a:gd name="connsiteX75" fmla="*/ 870193 w 1221610"/>
              <a:gd name="connsiteY75" fmla="*/ 2036286 h 2219654"/>
              <a:gd name="connsiteX76" fmla="*/ 824949 w 1221610"/>
              <a:gd name="connsiteY76" fmla="*/ 2060099 h 2219654"/>
              <a:gd name="connsiteX77" fmla="*/ 779704 w 1221610"/>
              <a:gd name="connsiteY77" fmla="*/ 2067241 h 2219654"/>
              <a:gd name="connsiteX78" fmla="*/ 758274 w 1221610"/>
              <a:gd name="connsiteY78" fmla="*/ 2086293 h 2219654"/>
              <a:gd name="connsiteX79" fmla="*/ 751131 w 1221610"/>
              <a:gd name="connsiteY79" fmla="*/ 2131536 h 2219654"/>
              <a:gd name="connsiteX80" fmla="*/ 734462 w 1221610"/>
              <a:gd name="connsiteY80" fmla="*/ 2143443 h 2219654"/>
              <a:gd name="connsiteX81" fmla="*/ 689218 w 1221610"/>
              <a:gd name="connsiteY81" fmla="*/ 2193449 h 2219654"/>
              <a:gd name="connsiteX82" fmla="*/ 665406 w 1221610"/>
              <a:gd name="connsiteY82" fmla="*/ 2198210 h 2219654"/>
              <a:gd name="connsiteX83" fmla="*/ 617781 w 1221610"/>
              <a:gd name="connsiteY83" fmla="*/ 2219642 h 2219654"/>
              <a:gd name="connsiteX84" fmla="*/ 579681 w 1221610"/>
              <a:gd name="connsiteY84" fmla="*/ 2202973 h 2219654"/>
              <a:gd name="connsiteX85" fmla="*/ 563012 w 1221610"/>
              <a:gd name="connsiteY85" fmla="*/ 2174398 h 2219654"/>
              <a:gd name="connsiteX86" fmla="*/ 520149 w 1221610"/>
              <a:gd name="connsiteY86" fmla="*/ 2183924 h 2219654"/>
              <a:gd name="connsiteX87" fmla="*/ 512573 w 1221610"/>
              <a:gd name="connsiteY87" fmla="*/ 2177820 h 2219654"/>
              <a:gd name="connsiteX88" fmla="*/ 503481 w 1221610"/>
              <a:gd name="connsiteY88" fmla="*/ 2172017 h 2219654"/>
              <a:gd name="connsiteX89" fmla="*/ 522531 w 1221610"/>
              <a:gd name="connsiteY89" fmla="*/ 2064860 h 2219654"/>
              <a:gd name="connsiteX90" fmla="*/ 539199 w 1221610"/>
              <a:gd name="connsiteY90" fmla="*/ 2043429 h 2219654"/>
              <a:gd name="connsiteX91" fmla="*/ 529674 w 1221610"/>
              <a:gd name="connsiteY91" fmla="*/ 1998186 h 2219654"/>
              <a:gd name="connsiteX92" fmla="*/ 553487 w 1221610"/>
              <a:gd name="connsiteY92" fmla="*/ 1983898 h 2219654"/>
              <a:gd name="connsiteX93" fmla="*/ 534437 w 1221610"/>
              <a:gd name="connsiteY93" fmla="*/ 1969611 h 2219654"/>
              <a:gd name="connsiteX94" fmla="*/ 522531 w 1221610"/>
              <a:gd name="connsiteY94" fmla="*/ 1933893 h 2219654"/>
              <a:gd name="connsiteX95" fmla="*/ 513006 w 1221610"/>
              <a:gd name="connsiteY95" fmla="*/ 1888649 h 2219654"/>
              <a:gd name="connsiteX96" fmla="*/ 510624 w 1221610"/>
              <a:gd name="connsiteY96" fmla="*/ 1857691 h 2219654"/>
              <a:gd name="connsiteX97" fmla="*/ 460618 w 1221610"/>
              <a:gd name="connsiteY97" fmla="*/ 1860074 h 2219654"/>
              <a:gd name="connsiteX98" fmla="*/ 427282 w 1221610"/>
              <a:gd name="connsiteY98" fmla="*/ 1824355 h 2219654"/>
              <a:gd name="connsiteX99" fmla="*/ 382037 w 1221610"/>
              <a:gd name="connsiteY99" fmla="*/ 1807685 h 2219654"/>
              <a:gd name="connsiteX100" fmla="*/ 367749 w 1221610"/>
              <a:gd name="connsiteY100" fmla="*/ 1757680 h 2219654"/>
              <a:gd name="connsiteX101" fmla="*/ 365368 w 1221610"/>
              <a:gd name="connsiteY101" fmla="*/ 1736248 h 2219654"/>
              <a:gd name="connsiteX102" fmla="*/ 334413 w 1221610"/>
              <a:gd name="connsiteY102" fmla="*/ 1691005 h 2219654"/>
              <a:gd name="connsiteX103" fmla="*/ 291549 w 1221610"/>
              <a:gd name="connsiteY103" fmla="*/ 1667192 h 2219654"/>
              <a:gd name="connsiteX104" fmla="*/ 248688 w 1221610"/>
              <a:gd name="connsiteY104" fmla="*/ 1638618 h 2219654"/>
              <a:gd name="connsiteX105" fmla="*/ 215349 w 1221610"/>
              <a:gd name="connsiteY105" fmla="*/ 1629092 h 2219654"/>
              <a:gd name="connsiteX106" fmla="*/ 217731 w 1221610"/>
              <a:gd name="connsiteY106" fmla="*/ 1583846 h 2219654"/>
              <a:gd name="connsiteX107" fmla="*/ 174868 w 1221610"/>
              <a:gd name="connsiteY107" fmla="*/ 1598136 h 2219654"/>
              <a:gd name="connsiteX108" fmla="*/ 186775 w 1221610"/>
              <a:gd name="connsiteY108" fmla="*/ 1631474 h 2219654"/>
              <a:gd name="connsiteX109" fmla="*/ 179631 w 1221610"/>
              <a:gd name="connsiteY109" fmla="*/ 1648143 h 2219654"/>
              <a:gd name="connsiteX110" fmla="*/ 141531 w 1221610"/>
              <a:gd name="connsiteY110" fmla="*/ 1619568 h 2219654"/>
              <a:gd name="connsiteX111" fmla="*/ 98669 w 1221610"/>
              <a:gd name="connsiteY111" fmla="*/ 1617186 h 2219654"/>
              <a:gd name="connsiteX112" fmla="*/ 43899 w 1221610"/>
              <a:gd name="connsiteY112" fmla="*/ 1598136 h 2219654"/>
              <a:gd name="connsiteX113" fmla="*/ 10560 w 1221610"/>
              <a:gd name="connsiteY113" fmla="*/ 1595752 h 2219654"/>
              <a:gd name="connsiteX114" fmla="*/ 1037 w 1221610"/>
              <a:gd name="connsiteY114" fmla="*/ 1543368 h 2219654"/>
              <a:gd name="connsiteX115" fmla="*/ 34374 w 1221610"/>
              <a:gd name="connsiteY115" fmla="*/ 1455261 h 2219654"/>
              <a:gd name="connsiteX116" fmla="*/ 60568 w 1221610"/>
              <a:gd name="connsiteY116" fmla="*/ 1407636 h 2219654"/>
              <a:gd name="connsiteX117" fmla="*/ 81999 w 1221610"/>
              <a:gd name="connsiteY117" fmla="*/ 1360011 h 2219654"/>
              <a:gd name="connsiteX118" fmla="*/ 108194 w 1221610"/>
              <a:gd name="connsiteY118" fmla="*/ 1321911 h 2219654"/>
              <a:gd name="connsiteX119" fmla="*/ 146293 w 1221610"/>
              <a:gd name="connsiteY119" fmla="*/ 1312386 h 2219654"/>
              <a:gd name="connsiteX120" fmla="*/ 153438 w 1221610"/>
              <a:gd name="connsiteY120" fmla="*/ 1276668 h 2219654"/>
              <a:gd name="connsiteX121" fmla="*/ 262975 w 1221610"/>
              <a:gd name="connsiteY121" fmla="*/ 1157605 h 2219654"/>
              <a:gd name="connsiteX122" fmla="*/ 286787 w 1221610"/>
              <a:gd name="connsiteY122" fmla="*/ 1019490 h 2219654"/>
              <a:gd name="connsiteX123" fmla="*/ 282025 w 1221610"/>
              <a:gd name="connsiteY123" fmla="*/ 938530 h 2219654"/>
              <a:gd name="connsiteX124" fmla="*/ 196300 w 1221610"/>
              <a:gd name="connsiteY124" fmla="*/ 926624 h 2219654"/>
              <a:gd name="connsiteX125" fmla="*/ 179632 w 1221610"/>
              <a:gd name="connsiteY125" fmla="*/ 845661 h 2219654"/>
              <a:gd name="connsiteX126" fmla="*/ 186775 w 1221610"/>
              <a:gd name="connsiteY126" fmla="*/ 778986 h 2219654"/>
              <a:gd name="connsiteX127" fmla="*/ 148675 w 1221610"/>
              <a:gd name="connsiteY127" fmla="*/ 740886 h 2219654"/>
              <a:gd name="connsiteX128" fmla="*/ 127244 w 1221610"/>
              <a:gd name="connsiteY128" fmla="*/ 700404 h 2219654"/>
              <a:gd name="connsiteX129" fmla="*/ 117719 w 1221610"/>
              <a:gd name="connsiteY129" fmla="*/ 640874 h 2219654"/>
              <a:gd name="connsiteX130" fmla="*/ 102097 w 1221610"/>
              <a:gd name="connsiteY130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486812 w 1221610"/>
              <a:gd name="connsiteY15" fmla="*/ 755173 h 2219654"/>
              <a:gd name="connsiteX16" fmla="*/ 513007 w 1221610"/>
              <a:gd name="connsiteY16" fmla="*/ 757554 h 2219654"/>
              <a:gd name="connsiteX17" fmla="*/ 536818 w 1221610"/>
              <a:gd name="connsiteY17" fmla="*/ 783748 h 2219654"/>
              <a:gd name="connsiteX18" fmla="*/ 510625 w 1221610"/>
              <a:gd name="connsiteY18" fmla="*/ 888523 h 2219654"/>
              <a:gd name="connsiteX19" fmla="*/ 539200 w 1221610"/>
              <a:gd name="connsiteY19" fmla="*/ 926623 h 2219654"/>
              <a:gd name="connsiteX20" fmla="*/ 546344 w 1221610"/>
              <a:gd name="connsiteY20" fmla="*/ 945674 h 2219654"/>
              <a:gd name="connsiteX21" fmla="*/ 532057 w 1221610"/>
              <a:gd name="connsiteY21" fmla="*/ 976629 h 2219654"/>
              <a:gd name="connsiteX22" fmla="*/ 517769 w 1221610"/>
              <a:gd name="connsiteY22" fmla="*/ 1048067 h 2219654"/>
              <a:gd name="connsiteX23" fmla="*/ 541582 w 1221610"/>
              <a:gd name="connsiteY23" fmla="*/ 1081404 h 2219654"/>
              <a:gd name="connsiteX24" fmla="*/ 551107 w 1221610"/>
              <a:gd name="connsiteY24" fmla="*/ 1121885 h 2219654"/>
              <a:gd name="connsiteX25" fmla="*/ 567775 w 1221610"/>
              <a:gd name="connsiteY25" fmla="*/ 1129029 h 2219654"/>
              <a:gd name="connsiteX26" fmla="*/ 572104 w 1221610"/>
              <a:gd name="connsiteY26" fmla="*/ 1139135 h 2219654"/>
              <a:gd name="connsiteX27" fmla="*/ 591588 w 1221610"/>
              <a:gd name="connsiteY27" fmla="*/ 1105217 h 2219654"/>
              <a:gd name="connsiteX28" fmla="*/ 615400 w 1221610"/>
              <a:gd name="connsiteY28" fmla="*/ 1088548 h 2219654"/>
              <a:gd name="connsiteX29" fmla="*/ 665407 w 1221610"/>
              <a:gd name="connsiteY29" fmla="*/ 1062354 h 2219654"/>
              <a:gd name="connsiteX30" fmla="*/ 698744 w 1221610"/>
              <a:gd name="connsiteY30" fmla="*/ 1050448 h 2219654"/>
              <a:gd name="connsiteX31" fmla="*/ 734463 w 1221610"/>
              <a:gd name="connsiteY31" fmla="*/ 1012349 h 2219654"/>
              <a:gd name="connsiteX32" fmla="*/ 791613 w 1221610"/>
              <a:gd name="connsiteY32" fmla="*/ 988535 h 2219654"/>
              <a:gd name="connsiteX33" fmla="*/ 817807 w 1221610"/>
              <a:gd name="connsiteY33" fmla="*/ 943292 h 2219654"/>
              <a:gd name="connsiteX34" fmla="*/ 841618 w 1221610"/>
              <a:gd name="connsiteY34" fmla="*/ 926621 h 2219654"/>
              <a:gd name="connsiteX35" fmla="*/ 867813 w 1221610"/>
              <a:gd name="connsiteY35" fmla="*/ 926623 h 2219654"/>
              <a:gd name="connsiteX36" fmla="*/ 872575 w 1221610"/>
              <a:gd name="connsiteY36" fmla="*/ 945673 h 2219654"/>
              <a:gd name="connsiteX37" fmla="*/ 848763 w 1221610"/>
              <a:gd name="connsiteY37" fmla="*/ 971867 h 2219654"/>
              <a:gd name="connsiteX38" fmla="*/ 872575 w 1221610"/>
              <a:gd name="connsiteY38" fmla="*/ 998060 h 2219654"/>
              <a:gd name="connsiteX39" fmla="*/ 872575 w 1221610"/>
              <a:gd name="connsiteY39" fmla="*/ 1021873 h 2219654"/>
              <a:gd name="connsiteX40" fmla="*/ 829713 w 1221610"/>
              <a:gd name="connsiteY40" fmla="*/ 1024254 h 2219654"/>
              <a:gd name="connsiteX41" fmla="*/ 817807 w 1221610"/>
              <a:gd name="connsiteY41" fmla="*/ 1052829 h 2219654"/>
              <a:gd name="connsiteX42" fmla="*/ 829713 w 1221610"/>
              <a:gd name="connsiteY42" fmla="*/ 1081404 h 2219654"/>
              <a:gd name="connsiteX43" fmla="*/ 822567 w 1221610"/>
              <a:gd name="connsiteY43" fmla="*/ 1105215 h 2219654"/>
              <a:gd name="connsiteX44" fmla="*/ 836857 w 1221610"/>
              <a:gd name="connsiteY44" fmla="*/ 1124268 h 2219654"/>
              <a:gd name="connsiteX45" fmla="*/ 870194 w 1221610"/>
              <a:gd name="connsiteY45" fmla="*/ 1095693 h 2219654"/>
              <a:gd name="connsiteX46" fmla="*/ 903532 w 1221610"/>
              <a:gd name="connsiteY46" fmla="*/ 1090930 h 2219654"/>
              <a:gd name="connsiteX47" fmla="*/ 901150 w 1221610"/>
              <a:gd name="connsiteY47" fmla="*/ 1045685 h 2219654"/>
              <a:gd name="connsiteX48" fmla="*/ 958300 w 1221610"/>
              <a:gd name="connsiteY48" fmla="*/ 1036161 h 2219654"/>
              <a:gd name="connsiteX49" fmla="*/ 974969 w 1221610"/>
              <a:gd name="connsiteY49" fmla="*/ 1055210 h 2219654"/>
              <a:gd name="connsiteX50" fmla="*/ 984494 w 1221610"/>
              <a:gd name="connsiteY50" fmla="*/ 1181418 h 2219654"/>
              <a:gd name="connsiteX51" fmla="*/ 1032119 w 1221610"/>
              <a:gd name="connsiteY51" fmla="*/ 1262380 h 2219654"/>
              <a:gd name="connsiteX52" fmla="*/ 1072600 w 1221610"/>
              <a:gd name="connsiteY52" fmla="*/ 1283811 h 2219654"/>
              <a:gd name="connsiteX53" fmla="*/ 1089269 w 1221610"/>
              <a:gd name="connsiteY53" fmla="*/ 1350486 h 2219654"/>
              <a:gd name="connsiteX54" fmla="*/ 1122607 w 1221610"/>
              <a:gd name="connsiteY54" fmla="*/ 1376680 h 2219654"/>
              <a:gd name="connsiteX55" fmla="*/ 1163088 w 1221610"/>
              <a:gd name="connsiteY55" fmla="*/ 1436211 h 2219654"/>
              <a:gd name="connsiteX56" fmla="*/ 1191663 w 1221610"/>
              <a:gd name="connsiteY56" fmla="*/ 1450499 h 2219654"/>
              <a:gd name="connsiteX57" fmla="*/ 1220238 w 1221610"/>
              <a:gd name="connsiteY57" fmla="*/ 1488598 h 2219654"/>
              <a:gd name="connsiteX58" fmla="*/ 1215943 w 1221610"/>
              <a:gd name="connsiteY58" fmla="*/ 1508458 h 2219654"/>
              <a:gd name="connsiteX59" fmla="*/ 1196425 w 1221610"/>
              <a:gd name="connsiteY59" fmla="*/ 1557655 h 2219654"/>
              <a:gd name="connsiteX60" fmla="*/ 1144037 w 1221610"/>
              <a:gd name="connsiteY60" fmla="*/ 1552891 h 2219654"/>
              <a:gd name="connsiteX61" fmla="*/ 1124987 w 1221610"/>
              <a:gd name="connsiteY61" fmla="*/ 1598134 h 2219654"/>
              <a:gd name="connsiteX62" fmla="*/ 1048787 w 1221610"/>
              <a:gd name="connsiteY62" fmla="*/ 1631472 h 2219654"/>
              <a:gd name="connsiteX63" fmla="*/ 1020212 w 1221610"/>
              <a:gd name="connsiteY63" fmla="*/ 1691003 h 2219654"/>
              <a:gd name="connsiteX64" fmla="*/ 1036881 w 1221610"/>
              <a:gd name="connsiteY64" fmla="*/ 1738628 h 2219654"/>
              <a:gd name="connsiteX65" fmla="*/ 1017832 w 1221610"/>
              <a:gd name="connsiteY65" fmla="*/ 1779111 h 2219654"/>
              <a:gd name="connsiteX66" fmla="*/ 984493 w 1221610"/>
              <a:gd name="connsiteY66" fmla="*/ 1776728 h 2219654"/>
              <a:gd name="connsiteX67" fmla="*/ 982112 w 1221610"/>
              <a:gd name="connsiteY67" fmla="*/ 1841022 h 2219654"/>
              <a:gd name="connsiteX68" fmla="*/ 946393 w 1221610"/>
              <a:gd name="connsiteY68" fmla="*/ 1857691 h 2219654"/>
              <a:gd name="connsiteX69" fmla="*/ 910674 w 1221610"/>
              <a:gd name="connsiteY69" fmla="*/ 1864834 h 2219654"/>
              <a:gd name="connsiteX70" fmla="*/ 910674 w 1221610"/>
              <a:gd name="connsiteY70" fmla="*/ 1929128 h 2219654"/>
              <a:gd name="connsiteX71" fmla="*/ 967824 w 1221610"/>
              <a:gd name="connsiteY71" fmla="*/ 1938653 h 2219654"/>
              <a:gd name="connsiteX72" fmla="*/ 1001162 w 1221610"/>
              <a:gd name="connsiteY72" fmla="*/ 1933891 h 2219654"/>
              <a:gd name="connsiteX73" fmla="*/ 1005922 w 1221610"/>
              <a:gd name="connsiteY73" fmla="*/ 2007710 h 2219654"/>
              <a:gd name="connsiteX74" fmla="*/ 982112 w 1221610"/>
              <a:gd name="connsiteY74" fmla="*/ 2029141 h 2219654"/>
              <a:gd name="connsiteX75" fmla="*/ 922581 w 1221610"/>
              <a:gd name="connsiteY75" fmla="*/ 2026761 h 2219654"/>
              <a:gd name="connsiteX76" fmla="*/ 870193 w 1221610"/>
              <a:gd name="connsiteY76" fmla="*/ 2036286 h 2219654"/>
              <a:gd name="connsiteX77" fmla="*/ 824949 w 1221610"/>
              <a:gd name="connsiteY77" fmla="*/ 2060099 h 2219654"/>
              <a:gd name="connsiteX78" fmla="*/ 779704 w 1221610"/>
              <a:gd name="connsiteY78" fmla="*/ 2067241 h 2219654"/>
              <a:gd name="connsiteX79" fmla="*/ 758274 w 1221610"/>
              <a:gd name="connsiteY79" fmla="*/ 2086293 h 2219654"/>
              <a:gd name="connsiteX80" fmla="*/ 751131 w 1221610"/>
              <a:gd name="connsiteY80" fmla="*/ 2131536 h 2219654"/>
              <a:gd name="connsiteX81" fmla="*/ 734462 w 1221610"/>
              <a:gd name="connsiteY81" fmla="*/ 2143443 h 2219654"/>
              <a:gd name="connsiteX82" fmla="*/ 689218 w 1221610"/>
              <a:gd name="connsiteY82" fmla="*/ 2193449 h 2219654"/>
              <a:gd name="connsiteX83" fmla="*/ 665406 w 1221610"/>
              <a:gd name="connsiteY83" fmla="*/ 2198210 h 2219654"/>
              <a:gd name="connsiteX84" fmla="*/ 617781 w 1221610"/>
              <a:gd name="connsiteY84" fmla="*/ 2219642 h 2219654"/>
              <a:gd name="connsiteX85" fmla="*/ 579681 w 1221610"/>
              <a:gd name="connsiteY85" fmla="*/ 2202973 h 2219654"/>
              <a:gd name="connsiteX86" fmla="*/ 563012 w 1221610"/>
              <a:gd name="connsiteY86" fmla="*/ 2174398 h 2219654"/>
              <a:gd name="connsiteX87" fmla="*/ 520149 w 1221610"/>
              <a:gd name="connsiteY87" fmla="*/ 2183924 h 2219654"/>
              <a:gd name="connsiteX88" fmla="*/ 512573 w 1221610"/>
              <a:gd name="connsiteY88" fmla="*/ 2177820 h 2219654"/>
              <a:gd name="connsiteX89" fmla="*/ 503481 w 1221610"/>
              <a:gd name="connsiteY89" fmla="*/ 2172017 h 2219654"/>
              <a:gd name="connsiteX90" fmla="*/ 522531 w 1221610"/>
              <a:gd name="connsiteY90" fmla="*/ 2064860 h 2219654"/>
              <a:gd name="connsiteX91" fmla="*/ 539199 w 1221610"/>
              <a:gd name="connsiteY91" fmla="*/ 2043429 h 2219654"/>
              <a:gd name="connsiteX92" fmla="*/ 529674 w 1221610"/>
              <a:gd name="connsiteY92" fmla="*/ 1998186 h 2219654"/>
              <a:gd name="connsiteX93" fmla="*/ 553487 w 1221610"/>
              <a:gd name="connsiteY93" fmla="*/ 1983898 h 2219654"/>
              <a:gd name="connsiteX94" fmla="*/ 534437 w 1221610"/>
              <a:gd name="connsiteY94" fmla="*/ 1969611 h 2219654"/>
              <a:gd name="connsiteX95" fmla="*/ 522531 w 1221610"/>
              <a:gd name="connsiteY95" fmla="*/ 1933893 h 2219654"/>
              <a:gd name="connsiteX96" fmla="*/ 513006 w 1221610"/>
              <a:gd name="connsiteY96" fmla="*/ 1888649 h 2219654"/>
              <a:gd name="connsiteX97" fmla="*/ 510624 w 1221610"/>
              <a:gd name="connsiteY97" fmla="*/ 1857691 h 2219654"/>
              <a:gd name="connsiteX98" fmla="*/ 460618 w 1221610"/>
              <a:gd name="connsiteY98" fmla="*/ 1860074 h 2219654"/>
              <a:gd name="connsiteX99" fmla="*/ 427282 w 1221610"/>
              <a:gd name="connsiteY99" fmla="*/ 1824355 h 2219654"/>
              <a:gd name="connsiteX100" fmla="*/ 382037 w 1221610"/>
              <a:gd name="connsiteY100" fmla="*/ 1807685 h 2219654"/>
              <a:gd name="connsiteX101" fmla="*/ 367749 w 1221610"/>
              <a:gd name="connsiteY101" fmla="*/ 1757680 h 2219654"/>
              <a:gd name="connsiteX102" fmla="*/ 365368 w 1221610"/>
              <a:gd name="connsiteY102" fmla="*/ 1736248 h 2219654"/>
              <a:gd name="connsiteX103" fmla="*/ 334413 w 1221610"/>
              <a:gd name="connsiteY103" fmla="*/ 1691005 h 2219654"/>
              <a:gd name="connsiteX104" fmla="*/ 291549 w 1221610"/>
              <a:gd name="connsiteY104" fmla="*/ 1667192 h 2219654"/>
              <a:gd name="connsiteX105" fmla="*/ 248688 w 1221610"/>
              <a:gd name="connsiteY105" fmla="*/ 1638618 h 2219654"/>
              <a:gd name="connsiteX106" fmla="*/ 215349 w 1221610"/>
              <a:gd name="connsiteY106" fmla="*/ 1629092 h 2219654"/>
              <a:gd name="connsiteX107" fmla="*/ 217731 w 1221610"/>
              <a:gd name="connsiteY107" fmla="*/ 1583846 h 2219654"/>
              <a:gd name="connsiteX108" fmla="*/ 174868 w 1221610"/>
              <a:gd name="connsiteY108" fmla="*/ 1598136 h 2219654"/>
              <a:gd name="connsiteX109" fmla="*/ 186775 w 1221610"/>
              <a:gd name="connsiteY109" fmla="*/ 1631474 h 2219654"/>
              <a:gd name="connsiteX110" fmla="*/ 179631 w 1221610"/>
              <a:gd name="connsiteY110" fmla="*/ 1648143 h 2219654"/>
              <a:gd name="connsiteX111" fmla="*/ 141531 w 1221610"/>
              <a:gd name="connsiteY111" fmla="*/ 1619568 h 2219654"/>
              <a:gd name="connsiteX112" fmla="*/ 98669 w 1221610"/>
              <a:gd name="connsiteY112" fmla="*/ 1617186 h 2219654"/>
              <a:gd name="connsiteX113" fmla="*/ 43899 w 1221610"/>
              <a:gd name="connsiteY113" fmla="*/ 1598136 h 2219654"/>
              <a:gd name="connsiteX114" fmla="*/ 10560 w 1221610"/>
              <a:gd name="connsiteY114" fmla="*/ 1595752 h 2219654"/>
              <a:gd name="connsiteX115" fmla="*/ 1037 w 1221610"/>
              <a:gd name="connsiteY115" fmla="*/ 1543368 h 2219654"/>
              <a:gd name="connsiteX116" fmla="*/ 34374 w 1221610"/>
              <a:gd name="connsiteY116" fmla="*/ 1455261 h 2219654"/>
              <a:gd name="connsiteX117" fmla="*/ 60568 w 1221610"/>
              <a:gd name="connsiteY117" fmla="*/ 1407636 h 2219654"/>
              <a:gd name="connsiteX118" fmla="*/ 81999 w 1221610"/>
              <a:gd name="connsiteY118" fmla="*/ 1360011 h 2219654"/>
              <a:gd name="connsiteX119" fmla="*/ 108194 w 1221610"/>
              <a:gd name="connsiteY119" fmla="*/ 1321911 h 2219654"/>
              <a:gd name="connsiteX120" fmla="*/ 146293 w 1221610"/>
              <a:gd name="connsiteY120" fmla="*/ 1312386 h 2219654"/>
              <a:gd name="connsiteX121" fmla="*/ 153438 w 1221610"/>
              <a:gd name="connsiteY121" fmla="*/ 1276668 h 2219654"/>
              <a:gd name="connsiteX122" fmla="*/ 262975 w 1221610"/>
              <a:gd name="connsiteY122" fmla="*/ 1157605 h 2219654"/>
              <a:gd name="connsiteX123" fmla="*/ 286787 w 1221610"/>
              <a:gd name="connsiteY123" fmla="*/ 1019490 h 2219654"/>
              <a:gd name="connsiteX124" fmla="*/ 282025 w 1221610"/>
              <a:gd name="connsiteY124" fmla="*/ 938530 h 2219654"/>
              <a:gd name="connsiteX125" fmla="*/ 196300 w 1221610"/>
              <a:gd name="connsiteY125" fmla="*/ 926624 h 2219654"/>
              <a:gd name="connsiteX126" fmla="*/ 179632 w 1221610"/>
              <a:gd name="connsiteY126" fmla="*/ 845661 h 2219654"/>
              <a:gd name="connsiteX127" fmla="*/ 186775 w 1221610"/>
              <a:gd name="connsiteY127" fmla="*/ 778986 h 2219654"/>
              <a:gd name="connsiteX128" fmla="*/ 148675 w 1221610"/>
              <a:gd name="connsiteY128" fmla="*/ 740886 h 2219654"/>
              <a:gd name="connsiteX129" fmla="*/ 127244 w 1221610"/>
              <a:gd name="connsiteY129" fmla="*/ 700404 h 2219654"/>
              <a:gd name="connsiteX130" fmla="*/ 117719 w 1221610"/>
              <a:gd name="connsiteY130" fmla="*/ 640874 h 2219654"/>
              <a:gd name="connsiteX131" fmla="*/ 102097 w 1221610"/>
              <a:gd name="connsiteY131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441568 w 1221610"/>
              <a:gd name="connsiteY15" fmla="*/ 778985 h 2219654"/>
              <a:gd name="connsiteX16" fmla="*/ 486812 w 1221610"/>
              <a:gd name="connsiteY16" fmla="*/ 755173 h 2219654"/>
              <a:gd name="connsiteX17" fmla="*/ 513007 w 1221610"/>
              <a:gd name="connsiteY17" fmla="*/ 757554 h 2219654"/>
              <a:gd name="connsiteX18" fmla="*/ 536818 w 1221610"/>
              <a:gd name="connsiteY18" fmla="*/ 783748 h 2219654"/>
              <a:gd name="connsiteX19" fmla="*/ 510625 w 1221610"/>
              <a:gd name="connsiteY19" fmla="*/ 888523 h 2219654"/>
              <a:gd name="connsiteX20" fmla="*/ 539200 w 1221610"/>
              <a:gd name="connsiteY20" fmla="*/ 926623 h 2219654"/>
              <a:gd name="connsiteX21" fmla="*/ 546344 w 1221610"/>
              <a:gd name="connsiteY21" fmla="*/ 945674 h 2219654"/>
              <a:gd name="connsiteX22" fmla="*/ 532057 w 1221610"/>
              <a:gd name="connsiteY22" fmla="*/ 976629 h 2219654"/>
              <a:gd name="connsiteX23" fmla="*/ 517769 w 1221610"/>
              <a:gd name="connsiteY23" fmla="*/ 1048067 h 2219654"/>
              <a:gd name="connsiteX24" fmla="*/ 541582 w 1221610"/>
              <a:gd name="connsiteY24" fmla="*/ 1081404 h 2219654"/>
              <a:gd name="connsiteX25" fmla="*/ 551107 w 1221610"/>
              <a:gd name="connsiteY25" fmla="*/ 1121885 h 2219654"/>
              <a:gd name="connsiteX26" fmla="*/ 567775 w 1221610"/>
              <a:gd name="connsiteY26" fmla="*/ 1129029 h 2219654"/>
              <a:gd name="connsiteX27" fmla="*/ 572104 w 1221610"/>
              <a:gd name="connsiteY27" fmla="*/ 1139135 h 2219654"/>
              <a:gd name="connsiteX28" fmla="*/ 591588 w 1221610"/>
              <a:gd name="connsiteY28" fmla="*/ 1105217 h 2219654"/>
              <a:gd name="connsiteX29" fmla="*/ 615400 w 1221610"/>
              <a:gd name="connsiteY29" fmla="*/ 1088548 h 2219654"/>
              <a:gd name="connsiteX30" fmla="*/ 665407 w 1221610"/>
              <a:gd name="connsiteY30" fmla="*/ 1062354 h 2219654"/>
              <a:gd name="connsiteX31" fmla="*/ 698744 w 1221610"/>
              <a:gd name="connsiteY31" fmla="*/ 1050448 h 2219654"/>
              <a:gd name="connsiteX32" fmla="*/ 734463 w 1221610"/>
              <a:gd name="connsiteY32" fmla="*/ 1012349 h 2219654"/>
              <a:gd name="connsiteX33" fmla="*/ 791613 w 1221610"/>
              <a:gd name="connsiteY33" fmla="*/ 988535 h 2219654"/>
              <a:gd name="connsiteX34" fmla="*/ 817807 w 1221610"/>
              <a:gd name="connsiteY34" fmla="*/ 943292 h 2219654"/>
              <a:gd name="connsiteX35" fmla="*/ 841618 w 1221610"/>
              <a:gd name="connsiteY35" fmla="*/ 926621 h 2219654"/>
              <a:gd name="connsiteX36" fmla="*/ 867813 w 1221610"/>
              <a:gd name="connsiteY36" fmla="*/ 926623 h 2219654"/>
              <a:gd name="connsiteX37" fmla="*/ 872575 w 1221610"/>
              <a:gd name="connsiteY37" fmla="*/ 945673 h 2219654"/>
              <a:gd name="connsiteX38" fmla="*/ 848763 w 1221610"/>
              <a:gd name="connsiteY38" fmla="*/ 971867 h 2219654"/>
              <a:gd name="connsiteX39" fmla="*/ 872575 w 1221610"/>
              <a:gd name="connsiteY39" fmla="*/ 998060 h 2219654"/>
              <a:gd name="connsiteX40" fmla="*/ 872575 w 1221610"/>
              <a:gd name="connsiteY40" fmla="*/ 1021873 h 2219654"/>
              <a:gd name="connsiteX41" fmla="*/ 829713 w 1221610"/>
              <a:gd name="connsiteY41" fmla="*/ 1024254 h 2219654"/>
              <a:gd name="connsiteX42" fmla="*/ 817807 w 1221610"/>
              <a:gd name="connsiteY42" fmla="*/ 1052829 h 2219654"/>
              <a:gd name="connsiteX43" fmla="*/ 829713 w 1221610"/>
              <a:gd name="connsiteY43" fmla="*/ 1081404 h 2219654"/>
              <a:gd name="connsiteX44" fmla="*/ 822567 w 1221610"/>
              <a:gd name="connsiteY44" fmla="*/ 1105215 h 2219654"/>
              <a:gd name="connsiteX45" fmla="*/ 836857 w 1221610"/>
              <a:gd name="connsiteY45" fmla="*/ 1124268 h 2219654"/>
              <a:gd name="connsiteX46" fmla="*/ 870194 w 1221610"/>
              <a:gd name="connsiteY46" fmla="*/ 1095693 h 2219654"/>
              <a:gd name="connsiteX47" fmla="*/ 903532 w 1221610"/>
              <a:gd name="connsiteY47" fmla="*/ 1090930 h 2219654"/>
              <a:gd name="connsiteX48" fmla="*/ 901150 w 1221610"/>
              <a:gd name="connsiteY48" fmla="*/ 1045685 h 2219654"/>
              <a:gd name="connsiteX49" fmla="*/ 958300 w 1221610"/>
              <a:gd name="connsiteY49" fmla="*/ 1036161 h 2219654"/>
              <a:gd name="connsiteX50" fmla="*/ 974969 w 1221610"/>
              <a:gd name="connsiteY50" fmla="*/ 1055210 h 2219654"/>
              <a:gd name="connsiteX51" fmla="*/ 984494 w 1221610"/>
              <a:gd name="connsiteY51" fmla="*/ 1181418 h 2219654"/>
              <a:gd name="connsiteX52" fmla="*/ 1032119 w 1221610"/>
              <a:gd name="connsiteY52" fmla="*/ 1262380 h 2219654"/>
              <a:gd name="connsiteX53" fmla="*/ 1072600 w 1221610"/>
              <a:gd name="connsiteY53" fmla="*/ 1283811 h 2219654"/>
              <a:gd name="connsiteX54" fmla="*/ 1089269 w 1221610"/>
              <a:gd name="connsiteY54" fmla="*/ 1350486 h 2219654"/>
              <a:gd name="connsiteX55" fmla="*/ 1122607 w 1221610"/>
              <a:gd name="connsiteY55" fmla="*/ 1376680 h 2219654"/>
              <a:gd name="connsiteX56" fmla="*/ 1163088 w 1221610"/>
              <a:gd name="connsiteY56" fmla="*/ 1436211 h 2219654"/>
              <a:gd name="connsiteX57" fmla="*/ 1191663 w 1221610"/>
              <a:gd name="connsiteY57" fmla="*/ 1450499 h 2219654"/>
              <a:gd name="connsiteX58" fmla="*/ 1220238 w 1221610"/>
              <a:gd name="connsiteY58" fmla="*/ 1488598 h 2219654"/>
              <a:gd name="connsiteX59" fmla="*/ 1215943 w 1221610"/>
              <a:gd name="connsiteY59" fmla="*/ 1508458 h 2219654"/>
              <a:gd name="connsiteX60" fmla="*/ 1196425 w 1221610"/>
              <a:gd name="connsiteY60" fmla="*/ 1557655 h 2219654"/>
              <a:gd name="connsiteX61" fmla="*/ 1144037 w 1221610"/>
              <a:gd name="connsiteY61" fmla="*/ 1552891 h 2219654"/>
              <a:gd name="connsiteX62" fmla="*/ 1124987 w 1221610"/>
              <a:gd name="connsiteY62" fmla="*/ 1598134 h 2219654"/>
              <a:gd name="connsiteX63" fmla="*/ 1048787 w 1221610"/>
              <a:gd name="connsiteY63" fmla="*/ 1631472 h 2219654"/>
              <a:gd name="connsiteX64" fmla="*/ 1020212 w 1221610"/>
              <a:gd name="connsiteY64" fmla="*/ 1691003 h 2219654"/>
              <a:gd name="connsiteX65" fmla="*/ 1036881 w 1221610"/>
              <a:gd name="connsiteY65" fmla="*/ 1738628 h 2219654"/>
              <a:gd name="connsiteX66" fmla="*/ 1017832 w 1221610"/>
              <a:gd name="connsiteY66" fmla="*/ 1779111 h 2219654"/>
              <a:gd name="connsiteX67" fmla="*/ 984493 w 1221610"/>
              <a:gd name="connsiteY67" fmla="*/ 1776728 h 2219654"/>
              <a:gd name="connsiteX68" fmla="*/ 982112 w 1221610"/>
              <a:gd name="connsiteY68" fmla="*/ 1841022 h 2219654"/>
              <a:gd name="connsiteX69" fmla="*/ 946393 w 1221610"/>
              <a:gd name="connsiteY69" fmla="*/ 1857691 h 2219654"/>
              <a:gd name="connsiteX70" fmla="*/ 910674 w 1221610"/>
              <a:gd name="connsiteY70" fmla="*/ 1864834 h 2219654"/>
              <a:gd name="connsiteX71" fmla="*/ 910674 w 1221610"/>
              <a:gd name="connsiteY71" fmla="*/ 1929128 h 2219654"/>
              <a:gd name="connsiteX72" fmla="*/ 967824 w 1221610"/>
              <a:gd name="connsiteY72" fmla="*/ 1938653 h 2219654"/>
              <a:gd name="connsiteX73" fmla="*/ 1001162 w 1221610"/>
              <a:gd name="connsiteY73" fmla="*/ 1933891 h 2219654"/>
              <a:gd name="connsiteX74" fmla="*/ 1005922 w 1221610"/>
              <a:gd name="connsiteY74" fmla="*/ 2007710 h 2219654"/>
              <a:gd name="connsiteX75" fmla="*/ 982112 w 1221610"/>
              <a:gd name="connsiteY75" fmla="*/ 2029141 h 2219654"/>
              <a:gd name="connsiteX76" fmla="*/ 922581 w 1221610"/>
              <a:gd name="connsiteY76" fmla="*/ 2026761 h 2219654"/>
              <a:gd name="connsiteX77" fmla="*/ 870193 w 1221610"/>
              <a:gd name="connsiteY77" fmla="*/ 2036286 h 2219654"/>
              <a:gd name="connsiteX78" fmla="*/ 824949 w 1221610"/>
              <a:gd name="connsiteY78" fmla="*/ 2060099 h 2219654"/>
              <a:gd name="connsiteX79" fmla="*/ 779704 w 1221610"/>
              <a:gd name="connsiteY79" fmla="*/ 2067241 h 2219654"/>
              <a:gd name="connsiteX80" fmla="*/ 758274 w 1221610"/>
              <a:gd name="connsiteY80" fmla="*/ 2086293 h 2219654"/>
              <a:gd name="connsiteX81" fmla="*/ 751131 w 1221610"/>
              <a:gd name="connsiteY81" fmla="*/ 2131536 h 2219654"/>
              <a:gd name="connsiteX82" fmla="*/ 734462 w 1221610"/>
              <a:gd name="connsiteY82" fmla="*/ 2143443 h 2219654"/>
              <a:gd name="connsiteX83" fmla="*/ 689218 w 1221610"/>
              <a:gd name="connsiteY83" fmla="*/ 2193449 h 2219654"/>
              <a:gd name="connsiteX84" fmla="*/ 665406 w 1221610"/>
              <a:gd name="connsiteY84" fmla="*/ 2198210 h 2219654"/>
              <a:gd name="connsiteX85" fmla="*/ 617781 w 1221610"/>
              <a:gd name="connsiteY85" fmla="*/ 2219642 h 2219654"/>
              <a:gd name="connsiteX86" fmla="*/ 579681 w 1221610"/>
              <a:gd name="connsiteY86" fmla="*/ 2202973 h 2219654"/>
              <a:gd name="connsiteX87" fmla="*/ 563012 w 1221610"/>
              <a:gd name="connsiteY87" fmla="*/ 2174398 h 2219654"/>
              <a:gd name="connsiteX88" fmla="*/ 520149 w 1221610"/>
              <a:gd name="connsiteY88" fmla="*/ 2183924 h 2219654"/>
              <a:gd name="connsiteX89" fmla="*/ 512573 w 1221610"/>
              <a:gd name="connsiteY89" fmla="*/ 2177820 h 2219654"/>
              <a:gd name="connsiteX90" fmla="*/ 503481 w 1221610"/>
              <a:gd name="connsiteY90" fmla="*/ 2172017 h 2219654"/>
              <a:gd name="connsiteX91" fmla="*/ 522531 w 1221610"/>
              <a:gd name="connsiteY91" fmla="*/ 2064860 h 2219654"/>
              <a:gd name="connsiteX92" fmla="*/ 539199 w 1221610"/>
              <a:gd name="connsiteY92" fmla="*/ 2043429 h 2219654"/>
              <a:gd name="connsiteX93" fmla="*/ 529674 w 1221610"/>
              <a:gd name="connsiteY93" fmla="*/ 1998186 h 2219654"/>
              <a:gd name="connsiteX94" fmla="*/ 553487 w 1221610"/>
              <a:gd name="connsiteY94" fmla="*/ 1983898 h 2219654"/>
              <a:gd name="connsiteX95" fmla="*/ 534437 w 1221610"/>
              <a:gd name="connsiteY95" fmla="*/ 1969611 h 2219654"/>
              <a:gd name="connsiteX96" fmla="*/ 522531 w 1221610"/>
              <a:gd name="connsiteY96" fmla="*/ 1933893 h 2219654"/>
              <a:gd name="connsiteX97" fmla="*/ 513006 w 1221610"/>
              <a:gd name="connsiteY97" fmla="*/ 1888649 h 2219654"/>
              <a:gd name="connsiteX98" fmla="*/ 510624 w 1221610"/>
              <a:gd name="connsiteY98" fmla="*/ 1857691 h 2219654"/>
              <a:gd name="connsiteX99" fmla="*/ 460618 w 1221610"/>
              <a:gd name="connsiteY99" fmla="*/ 1860074 h 2219654"/>
              <a:gd name="connsiteX100" fmla="*/ 427282 w 1221610"/>
              <a:gd name="connsiteY100" fmla="*/ 1824355 h 2219654"/>
              <a:gd name="connsiteX101" fmla="*/ 382037 w 1221610"/>
              <a:gd name="connsiteY101" fmla="*/ 1807685 h 2219654"/>
              <a:gd name="connsiteX102" fmla="*/ 367749 w 1221610"/>
              <a:gd name="connsiteY102" fmla="*/ 1757680 h 2219654"/>
              <a:gd name="connsiteX103" fmla="*/ 365368 w 1221610"/>
              <a:gd name="connsiteY103" fmla="*/ 1736248 h 2219654"/>
              <a:gd name="connsiteX104" fmla="*/ 334413 w 1221610"/>
              <a:gd name="connsiteY104" fmla="*/ 1691005 h 2219654"/>
              <a:gd name="connsiteX105" fmla="*/ 291549 w 1221610"/>
              <a:gd name="connsiteY105" fmla="*/ 1667192 h 2219654"/>
              <a:gd name="connsiteX106" fmla="*/ 248688 w 1221610"/>
              <a:gd name="connsiteY106" fmla="*/ 1638618 h 2219654"/>
              <a:gd name="connsiteX107" fmla="*/ 215349 w 1221610"/>
              <a:gd name="connsiteY107" fmla="*/ 1629092 h 2219654"/>
              <a:gd name="connsiteX108" fmla="*/ 217731 w 1221610"/>
              <a:gd name="connsiteY108" fmla="*/ 1583846 h 2219654"/>
              <a:gd name="connsiteX109" fmla="*/ 174868 w 1221610"/>
              <a:gd name="connsiteY109" fmla="*/ 1598136 h 2219654"/>
              <a:gd name="connsiteX110" fmla="*/ 186775 w 1221610"/>
              <a:gd name="connsiteY110" fmla="*/ 1631474 h 2219654"/>
              <a:gd name="connsiteX111" fmla="*/ 179631 w 1221610"/>
              <a:gd name="connsiteY111" fmla="*/ 1648143 h 2219654"/>
              <a:gd name="connsiteX112" fmla="*/ 141531 w 1221610"/>
              <a:gd name="connsiteY112" fmla="*/ 1619568 h 2219654"/>
              <a:gd name="connsiteX113" fmla="*/ 98669 w 1221610"/>
              <a:gd name="connsiteY113" fmla="*/ 1617186 h 2219654"/>
              <a:gd name="connsiteX114" fmla="*/ 43899 w 1221610"/>
              <a:gd name="connsiteY114" fmla="*/ 1598136 h 2219654"/>
              <a:gd name="connsiteX115" fmla="*/ 10560 w 1221610"/>
              <a:gd name="connsiteY115" fmla="*/ 1595752 h 2219654"/>
              <a:gd name="connsiteX116" fmla="*/ 1037 w 1221610"/>
              <a:gd name="connsiteY116" fmla="*/ 1543368 h 2219654"/>
              <a:gd name="connsiteX117" fmla="*/ 34374 w 1221610"/>
              <a:gd name="connsiteY117" fmla="*/ 1455261 h 2219654"/>
              <a:gd name="connsiteX118" fmla="*/ 60568 w 1221610"/>
              <a:gd name="connsiteY118" fmla="*/ 1407636 h 2219654"/>
              <a:gd name="connsiteX119" fmla="*/ 81999 w 1221610"/>
              <a:gd name="connsiteY119" fmla="*/ 1360011 h 2219654"/>
              <a:gd name="connsiteX120" fmla="*/ 108194 w 1221610"/>
              <a:gd name="connsiteY120" fmla="*/ 1321911 h 2219654"/>
              <a:gd name="connsiteX121" fmla="*/ 146293 w 1221610"/>
              <a:gd name="connsiteY121" fmla="*/ 1312386 h 2219654"/>
              <a:gd name="connsiteX122" fmla="*/ 153438 w 1221610"/>
              <a:gd name="connsiteY122" fmla="*/ 1276668 h 2219654"/>
              <a:gd name="connsiteX123" fmla="*/ 262975 w 1221610"/>
              <a:gd name="connsiteY123" fmla="*/ 1157605 h 2219654"/>
              <a:gd name="connsiteX124" fmla="*/ 286787 w 1221610"/>
              <a:gd name="connsiteY124" fmla="*/ 1019490 h 2219654"/>
              <a:gd name="connsiteX125" fmla="*/ 282025 w 1221610"/>
              <a:gd name="connsiteY125" fmla="*/ 938530 h 2219654"/>
              <a:gd name="connsiteX126" fmla="*/ 196300 w 1221610"/>
              <a:gd name="connsiteY126" fmla="*/ 926624 h 2219654"/>
              <a:gd name="connsiteX127" fmla="*/ 179632 w 1221610"/>
              <a:gd name="connsiteY127" fmla="*/ 845661 h 2219654"/>
              <a:gd name="connsiteX128" fmla="*/ 186775 w 1221610"/>
              <a:gd name="connsiteY128" fmla="*/ 778986 h 2219654"/>
              <a:gd name="connsiteX129" fmla="*/ 148675 w 1221610"/>
              <a:gd name="connsiteY129" fmla="*/ 740886 h 2219654"/>
              <a:gd name="connsiteX130" fmla="*/ 127244 w 1221610"/>
              <a:gd name="connsiteY130" fmla="*/ 700404 h 2219654"/>
              <a:gd name="connsiteX131" fmla="*/ 117719 w 1221610"/>
              <a:gd name="connsiteY131" fmla="*/ 640874 h 2219654"/>
              <a:gd name="connsiteX132" fmla="*/ 102097 w 1221610"/>
              <a:gd name="connsiteY132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0137 w 1221610"/>
              <a:gd name="connsiteY12" fmla="*/ 609917 h 2219654"/>
              <a:gd name="connsiteX13" fmla="*/ 427281 w 1221610"/>
              <a:gd name="connsiteY13" fmla="*/ 678973 h 2219654"/>
              <a:gd name="connsiteX14" fmla="*/ 410612 w 1221610"/>
              <a:gd name="connsiteY14" fmla="*/ 700404 h 2219654"/>
              <a:gd name="connsiteX15" fmla="*/ 401088 w 1221610"/>
              <a:gd name="connsiteY15" fmla="*/ 778986 h 2219654"/>
              <a:gd name="connsiteX16" fmla="*/ 441568 w 1221610"/>
              <a:gd name="connsiteY16" fmla="*/ 778985 h 2219654"/>
              <a:gd name="connsiteX17" fmla="*/ 486812 w 1221610"/>
              <a:gd name="connsiteY17" fmla="*/ 755173 h 2219654"/>
              <a:gd name="connsiteX18" fmla="*/ 513007 w 1221610"/>
              <a:gd name="connsiteY18" fmla="*/ 757554 h 2219654"/>
              <a:gd name="connsiteX19" fmla="*/ 536818 w 1221610"/>
              <a:gd name="connsiteY19" fmla="*/ 783748 h 2219654"/>
              <a:gd name="connsiteX20" fmla="*/ 510625 w 1221610"/>
              <a:gd name="connsiteY20" fmla="*/ 888523 h 2219654"/>
              <a:gd name="connsiteX21" fmla="*/ 539200 w 1221610"/>
              <a:gd name="connsiteY21" fmla="*/ 926623 h 2219654"/>
              <a:gd name="connsiteX22" fmla="*/ 546344 w 1221610"/>
              <a:gd name="connsiteY22" fmla="*/ 945674 h 2219654"/>
              <a:gd name="connsiteX23" fmla="*/ 532057 w 1221610"/>
              <a:gd name="connsiteY23" fmla="*/ 976629 h 2219654"/>
              <a:gd name="connsiteX24" fmla="*/ 517769 w 1221610"/>
              <a:gd name="connsiteY24" fmla="*/ 1048067 h 2219654"/>
              <a:gd name="connsiteX25" fmla="*/ 541582 w 1221610"/>
              <a:gd name="connsiteY25" fmla="*/ 1081404 h 2219654"/>
              <a:gd name="connsiteX26" fmla="*/ 551107 w 1221610"/>
              <a:gd name="connsiteY26" fmla="*/ 1121885 h 2219654"/>
              <a:gd name="connsiteX27" fmla="*/ 567775 w 1221610"/>
              <a:gd name="connsiteY27" fmla="*/ 1129029 h 2219654"/>
              <a:gd name="connsiteX28" fmla="*/ 572104 w 1221610"/>
              <a:gd name="connsiteY28" fmla="*/ 1139135 h 2219654"/>
              <a:gd name="connsiteX29" fmla="*/ 591588 w 1221610"/>
              <a:gd name="connsiteY29" fmla="*/ 1105217 h 2219654"/>
              <a:gd name="connsiteX30" fmla="*/ 615400 w 1221610"/>
              <a:gd name="connsiteY30" fmla="*/ 1088548 h 2219654"/>
              <a:gd name="connsiteX31" fmla="*/ 665407 w 1221610"/>
              <a:gd name="connsiteY31" fmla="*/ 1062354 h 2219654"/>
              <a:gd name="connsiteX32" fmla="*/ 698744 w 1221610"/>
              <a:gd name="connsiteY32" fmla="*/ 1050448 h 2219654"/>
              <a:gd name="connsiteX33" fmla="*/ 734463 w 1221610"/>
              <a:gd name="connsiteY33" fmla="*/ 1012349 h 2219654"/>
              <a:gd name="connsiteX34" fmla="*/ 791613 w 1221610"/>
              <a:gd name="connsiteY34" fmla="*/ 988535 h 2219654"/>
              <a:gd name="connsiteX35" fmla="*/ 817807 w 1221610"/>
              <a:gd name="connsiteY35" fmla="*/ 943292 h 2219654"/>
              <a:gd name="connsiteX36" fmla="*/ 841618 w 1221610"/>
              <a:gd name="connsiteY36" fmla="*/ 926621 h 2219654"/>
              <a:gd name="connsiteX37" fmla="*/ 867813 w 1221610"/>
              <a:gd name="connsiteY37" fmla="*/ 926623 h 2219654"/>
              <a:gd name="connsiteX38" fmla="*/ 872575 w 1221610"/>
              <a:gd name="connsiteY38" fmla="*/ 945673 h 2219654"/>
              <a:gd name="connsiteX39" fmla="*/ 848763 w 1221610"/>
              <a:gd name="connsiteY39" fmla="*/ 971867 h 2219654"/>
              <a:gd name="connsiteX40" fmla="*/ 872575 w 1221610"/>
              <a:gd name="connsiteY40" fmla="*/ 998060 h 2219654"/>
              <a:gd name="connsiteX41" fmla="*/ 872575 w 1221610"/>
              <a:gd name="connsiteY41" fmla="*/ 1021873 h 2219654"/>
              <a:gd name="connsiteX42" fmla="*/ 829713 w 1221610"/>
              <a:gd name="connsiteY42" fmla="*/ 1024254 h 2219654"/>
              <a:gd name="connsiteX43" fmla="*/ 817807 w 1221610"/>
              <a:gd name="connsiteY43" fmla="*/ 1052829 h 2219654"/>
              <a:gd name="connsiteX44" fmla="*/ 829713 w 1221610"/>
              <a:gd name="connsiteY44" fmla="*/ 1081404 h 2219654"/>
              <a:gd name="connsiteX45" fmla="*/ 822567 w 1221610"/>
              <a:gd name="connsiteY45" fmla="*/ 1105215 h 2219654"/>
              <a:gd name="connsiteX46" fmla="*/ 836857 w 1221610"/>
              <a:gd name="connsiteY46" fmla="*/ 1124268 h 2219654"/>
              <a:gd name="connsiteX47" fmla="*/ 870194 w 1221610"/>
              <a:gd name="connsiteY47" fmla="*/ 1095693 h 2219654"/>
              <a:gd name="connsiteX48" fmla="*/ 903532 w 1221610"/>
              <a:gd name="connsiteY48" fmla="*/ 1090930 h 2219654"/>
              <a:gd name="connsiteX49" fmla="*/ 901150 w 1221610"/>
              <a:gd name="connsiteY49" fmla="*/ 1045685 h 2219654"/>
              <a:gd name="connsiteX50" fmla="*/ 958300 w 1221610"/>
              <a:gd name="connsiteY50" fmla="*/ 1036161 h 2219654"/>
              <a:gd name="connsiteX51" fmla="*/ 974969 w 1221610"/>
              <a:gd name="connsiteY51" fmla="*/ 1055210 h 2219654"/>
              <a:gd name="connsiteX52" fmla="*/ 984494 w 1221610"/>
              <a:gd name="connsiteY52" fmla="*/ 1181418 h 2219654"/>
              <a:gd name="connsiteX53" fmla="*/ 1032119 w 1221610"/>
              <a:gd name="connsiteY53" fmla="*/ 1262380 h 2219654"/>
              <a:gd name="connsiteX54" fmla="*/ 1072600 w 1221610"/>
              <a:gd name="connsiteY54" fmla="*/ 1283811 h 2219654"/>
              <a:gd name="connsiteX55" fmla="*/ 1089269 w 1221610"/>
              <a:gd name="connsiteY55" fmla="*/ 1350486 h 2219654"/>
              <a:gd name="connsiteX56" fmla="*/ 1122607 w 1221610"/>
              <a:gd name="connsiteY56" fmla="*/ 1376680 h 2219654"/>
              <a:gd name="connsiteX57" fmla="*/ 1163088 w 1221610"/>
              <a:gd name="connsiteY57" fmla="*/ 1436211 h 2219654"/>
              <a:gd name="connsiteX58" fmla="*/ 1191663 w 1221610"/>
              <a:gd name="connsiteY58" fmla="*/ 1450499 h 2219654"/>
              <a:gd name="connsiteX59" fmla="*/ 1220238 w 1221610"/>
              <a:gd name="connsiteY59" fmla="*/ 1488598 h 2219654"/>
              <a:gd name="connsiteX60" fmla="*/ 1215943 w 1221610"/>
              <a:gd name="connsiteY60" fmla="*/ 1508458 h 2219654"/>
              <a:gd name="connsiteX61" fmla="*/ 1196425 w 1221610"/>
              <a:gd name="connsiteY61" fmla="*/ 1557655 h 2219654"/>
              <a:gd name="connsiteX62" fmla="*/ 1144037 w 1221610"/>
              <a:gd name="connsiteY62" fmla="*/ 1552891 h 2219654"/>
              <a:gd name="connsiteX63" fmla="*/ 1124987 w 1221610"/>
              <a:gd name="connsiteY63" fmla="*/ 1598134 h 2219654"/>
              <a:gd name="connsiteX64" fmla="*/ 1048787 w 1221610"/>
              <a:gd name="connsiteY64" fmla="*/ 1631472 h 2219654"/>
              <a:gd name="connsiteX65" fmla="*/ 1020212 w 1221610"/>
              <a:gd name="connsiteY65" fmla="*/ 1691003 h 2219654"/>
              <a:gd name="connsiteX66" fmla="*/ 1036881 w 1221610"/>
              <a:gd name="connsiteY66" fmla="*/ 1738628 h 2219654"/>
              <a:gd name="connsiteX67" fmla="*/ 1017832 w 1221610"/>
              <a:gd name="connsiteY67" fmla="*/ 1779111 h 2219654"/>
              <a:gd name="connsiteX68" fmla="*/ 984493 w 1221610"/>
              <a:gd name="connsiteY68" fmla="*/ 1776728 h 2219654"/>
              <a:gd name="connsiteX69" fmla="*/ 982112 w 1221610"/>
              <a:gd name="connsiteY69" fmla="*/ 1841022 h 2219654"/>
              <a:gd name="connsiteX70" fmla="*/ 946393 w 1221610"/>
              <a:gd name="connsiteY70" fmla="*/ 1857691 h 2219654"/>
              <a:gd name="connsiteX71" fmla="*/ 910674 w 1221610"/>
              <a:gd name="connsiteY71" fmla="*/ 1864834 h 2219654"/>
              <a:gd name="connsiteX72" fmla="*/ 910674 w 1221610"/>
              <a:gd name="connsiteY72" fmla="*/ 1929128 h 2219654"/>
              <a:gd name="connsiteX73" fmla="*/ 967824 w 1221610"/>
              <a:gd name="connsiteY73" fmla="*/ 1938653 h 2219654"/>
              <a:gd name="connsiteX74" fmla="*/ 1001162 w 1221610"/>
              <a:gd name="connsiteY74" fmla="*/ 1933891 h 2219654"/>
              <a:gd name="connsiteX75" fmla="*/ 1005922 w 1221610"/>
              <a:gd name="connsiteY75" fmla="*/ 2007710 h 2219654"/>
              <a:gd name="connsiteX76" fmla="*/ 982112 w 1221610"/>
              <a:gd name="connsiteY76" fmla="*/ 2029141 h 2219654"/>
              <a:gd name="connsiteX77" fmla="*/ 922581 w 1221610"/>
              <a:gd name="connsiteY77" fmla="*/ 2026761 h 2219654"/>
              <a:gd name="connsiteX78" fmla="*/ 870193 w 1221610"/>
              <a:gd name="connsiteY78" fmla="*/ 2036286 h 2219654"/>
              <a:gd name="connsiteX79" fmla="*/ 824949 w 1221610"/>
              <a:gd name="connsiteY79" fmla="*/ 2060099 h 2219654"/>
              <a:gd name="connsiteX80" fmla="*/ 779704 w 1221610"/>
              <a:gd name="connsiteY80" fmla="*/ 2067241 h 2219654"/>
              <a:gd name="connsiteX81" fmla="*/ 758274 w 1221610"/>
              <a:gd name="connsiteY81" fmla="*/ 2086293 h 2219654"/>
              <a:gd name="connsiteX82" fmla="*/ 751131 w 1221610"/>
              <a:gd name="connsiteY82" fmla="*/ 2131536 h 2219654"/>
              <a:gd name="connsiteX83" fmla="*/ 734462 w 1221610"/>
              <a:gd name="connsiteY83" fmla="*/ 2143443 h 2219654"/>
              <a:gd name="connsiteX84" fmla="*/ 689218 w 1221610"/>
              <a:gd name="connsiteY84" fmla="*/ 2193449 h 2219654"/>
              <a:gd name="connsiteX85" fmla="*/ 665406 w 1221610"/>
              <a:gd name="connsiteY85" fmla="*/ 2198210 h 2219654"/>
              <a:gd name="connsiteX86" fmla="*/ 617781 w 1221610"/>
              <a:gd name="connsiteY86" fmla="*/ 2219642 h 2219654"/>
              <a:gd name="connsiteX87" fmla="*/ 579681 w 1221610"/>
              <a:gd name="connsiteY87" fmla="*/ 2202973 h 2219654"/>
              <a:gd name="connsiteX88" fmla="*/ 563012 w 1221610"/>
              <a:gd name="connsiteY88" fmla="*/ 2174398 h 2219654"/>
              <a:gd name="connsiteX89" fmla="*/ 520149 w 1221610"/>
              <a:gd name="connsiteY89" fmla="*/ 2183924 h 2219654"/>
              <a:gd name="connsiteX90" fmla="*/ 512573 w 1221610"/>
              <a:gd name="connsiteY90" fmla="*/ 2177820 h 2219654"/>
              <a:gd name="connsiteX91" fmla="*/ 503481 w 1221610"/>
              <a:gd name="connsiteY91" fmla="*/ 2172017 h 2219654"/>
              <a:gd name="connsiteX92" fmla="*/ 522531 w 1221610"/>
              <a:gd name="connsiteY92" fmla="*/ 2064860 h 2219654"/>
              <a:gd name="connsiteX93" fmla="*/ 539199 w 1221610"/>
              <a:gd name="connsiteY93" fmla="*/ 2043429 h 2219654"/>
              <a:gd name="connsiteX94" fmla="*/ 529674 w 1221610"/>
              <a:gd name="connsiteY94" fmla="*/ 1998186 h 2219654"/>
              <a:gd name="connsiteX95" fmla="*/ 553487 w 1221610"/>
              <a:gd name="connsiteY95" fmla="*/ 1983898 h 2219654"/>
              <a:gd name="connsiteX96" fmla="*/ 534437 w 1221610"/>
              <a:gd name="connsiteY96" fmla="*/ 1969611 h 2219654"/>
              <a:gd name="connsiteX97" fmla="*/ 522531 w 1221610"/>
              <a:gd name="connsiteY97" fmla="*/ 1933893 h 2219654"/>
              <a:gd name="connsiteX98" fmla="*/ 513006 w 1221610"/>
              <a:gd name="connsiteY98" fmla="*/ 1888649 h 2219654"/>
              <a:gd name="connsiteX99" fmla="*/ 510624 w 1221610"/>
              <a:gd name="connsiteY99" fmla="*/ 1857691 h 2219654"/>
              <a:gd name="connsiteX100" fmla="*/ 460618 w 1221610"/>
              <a:gd name="connsiteY100" fmla="*/ 1860074 h 2219654"/>
              <a:gd name="connsiteX101" fmla="*/ 427282 w 1221610"/>
              <a:gd name="connsiteY101" fmla="*/ 1824355 h 2219654"/>
              <a:gd name="connsiteX102" fmla="*/ 382037 w 1221610"/>
              <a:gd name="connsiteY102" fmla="*/ 1807685 h 2219654"/>
              <a:gd name="connsiteX103" fmla="*/ 367749 w 1221610"/>
              <a:gd name="connsiteY103" fmla="*/ 1757680 h 2219654"/>
              <a:gd name="connsiteX104" fmla="*/ 365368 w 1221610"/>
              <a:gd name="connsiteY104" fmla="*/ 1736248 h 2219654"/>
              <a:gd name="connsiteX105" fmla="*/ 334413 w 1221610"/>
              <a:gd name="connsiteY105" fmla="*/ 1691005 h 2219654"/>
              <a:gd name="connsiteX106" fmla="*/ 291549 w 1221610"/>
              <a:gd name="connsiteY106" fmla="*/ 1667192 h 2219654"/>
              <a:gd name="connsiteX107" fmla="*/ 248688 w 1221610"/>
              <a:gd name="connsiteY107" fmla="*/ 1638618 h 2219654"/>
              <a:gd name="connsiteX108" fmla="*/ 215349 w 1221610"/>
              <a:gd name="connsiteY108" fmla="*/ 1629092 h 2219654"/>
              <a:gd name="connsiteX109" fmla="*/ 217731 w 1221610"/>
              <a:gd name="connsiteY109" fmla="*/ 1583846 h 2219654"/>
              <a:gd name="connsiteX110" fmla="*/ 174868 w 1221610"/>
              <a:gd name="connsiteY110" fmla="*/ 1598136 h 2219654"/>
              <a:gd name="connsiteX111" fmla="*/ 186775 w 1221610"/>
              <a:gd name="connsiteY111" fmla="*/ 1631474 h 2219654"/>
              <a:gd name="connsiteX112" fmla="*/ 179631 w 1221610"/>
              <a:gd name="connsiteY112" fmla="*/ 1648143 h 2219654"/>
              <a:gd name="connsiteX113" fmla="*/ 141531 w 1221610"/>
              <a:gd name="connsiteY113" fmla="*/ 1619568 h 2219654"/>
              <a:gd name="connsiteX114" fmla="*/ 98669 w 1221610"/>
              <a:gd name="connsiteY114" fmla="*/ 1617186 h 2219654"/>
              <a:gd name="connsiteX115" fmla="*/ 43899 w 1221610"/>
              <a:gd name="connsiteY115" fmla="*/ 1598136 h 2219654"/>
              <a:gd name="connsiteX116" fmla="*/ 10560 w 1221610"/>
              <a:gd name="connsiteY116" fmla="*/ 1595752 h 2219654"/>
              <a:gd name="connsiteX117" fmla="*/ 1037 w 1221610"/>
              <a:gd name="connsiteY117" fmla="*/ 1543368 h 2219654"/>
              <a:gd name="connsiteX118" fmla="*/ 34374 w 1221610"/>
              <a:gd name="connsiteY118" fmla="*/ 1455261 h 2219654"/>
              <a:gd name="connsiteX119" fmla="*/ 60568 w 1221610"/>
              <a:gd name="connsiteY119" fmla="*/ 1407636 h 2219654"/>
              <a:gd name="connsiteX120" fmla="*/ 81999 w 1221610"/>
              <a:gd name="connsiteY120" fmla="*/ 1360011 h 2219654"/>
              <a:gd name="connsiteX121" fmla="*/ 108194 w 1221610"/>
              <a:gd name="connsiteY121" fmla="*/ 1321911 h 2219654"/>
              <a:gd name="connsiteX122" fmla="*/ 146293 w 1221610"/>
              <a:gd name="connsiteY122" fmla="*/ 1312386 h 2219654"/>
              <a:gd name="connsiteX123" fmla="*/ 153438 w 1221610"/>
              <a:gd name="connsiteY123" fmla="*/ 1276668 h 2219654"/>
              <a:gd name="connsiteX124" fmla="*/ 262975 w 1221610"/>
              <a:gd name="connsiteY124" fmla="*/ 1157605 h 2219654"/>
              <a:gd name="connsiteX125" fmla="*/ 286787 w 1221610"/>
              <a:gd name="connsiteY125" fmla="*/ 1019490 h 2219654"/>
              <a:gd name="connsiteX126" fmla="*/ 282025 w 1221610"/>
              <a:gd name="connsiteY126" fmla="*/ 938530 h 2219654"/>
              <a:gd name="connsiteX127" fmla="*/ 196300 w 1221610"/>
              <a:gd name="connsiteY127" fmla="*/ 926624 h 2219654"/>
              <a:gd name="connsiteX128" fmla="*/ 179632 w 1221610"/>
              <a:gd name="connsiteY128" fmla="*/ 845661 h 2219654"/>
              <a:gd name="connsiteX129" fmla="*/ 186775 w 1221610"/>
              <a:gd name="connsiteY129" fmla="*/ 778986 h 2219654"/>
              <a:gd name="connsiteX130" fmla="*/ 148675 w 1221610"/>
              <a:gd name="connsiteY130" fmla="*/ 740886 h 2219654"/>
              <a:gd name="connsiteX131" fmla="*/ 127244 w 1221610"/>
              <a:gd name="connsiteY131" fmla="*/ 700404 h 2219654"/>
              <a:gd name="connsiteX132" fmla="*/ 117719 w 1221610"/>
              <a:gd name="connsiteY132" fmla="*/ 640874 h 2219654"/>
              <a:gd name="connsiteX133" fmla="*/ 102097 w 1221610"/>
              <a:gd name="connsiteY133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0137 w 1221610"/>
              <a:gd name="connsiteY12" fmla="*/ 609917 h 2219654"/>
              <a:gd name="connsiteX13" fmla="*/ 415374 w 1221610"/>
              <a:gd name="connsiteY13" fmla="*/ 650398 h 2219654"/>
              <a:gd name="connsiteX14" fmla="*/ 427281 w 1221610"/>
              <a:gd name="connsiteY14" fmla="*/ 678973 h 2219654"/>
              <a:gd name="connsiteX15" fmla="*/ 410612 w 1221610"/>
              <a:gd name="connsiteY15" fmla="*/ 700404 h 2219654"/>
              <a:gd name="connsiteX16" fmla="*/ 401088 w 1221610"/>
              <a:gd name="connsiteY16" fmla="*/ 778986 h 2219654"/>
              <a:gd name="connsiteX17" fmla="*/ 441568 w 1221610"/>
              <a:gd name="connsiteY17" fmla="*/ 778985 h 2219654"/>
              <a:gd name="connsiteX18" fmla="*/ 486812 w 1221610"/>
              <a:gd name="connsiteY18" fmla="*/ 755173 h 2219654"/>
              <a:gd name="connsiteX19" fmla="*/ 513007 w 1221610"/>
              <a:gd name="connsiteY19" fmla="*/ 757554 h 2219654"/>
              <a:gd name="connsiteX20" fmla="*/ 536818 w 1221610"/>
              <a:gd name="connsiteY20" fmla="*/ 783748 h 2219654"/>
              <a:gd name="connsiteX21" fmla="*/ 510625 w 1221610"/>
              <a:gd name="connsiteY21" fmla="*/ 888523 h 2219654"/>
              <a:gd name="connsiteX22" fmla="*/ 539200 w 1221610"/>
              <a:gd name="connsiteY22" fmla="*/ 926623 h 2219654"/>
              <a:gd name="connsiteX23" fmla="*/ 546344 w 1221610"/>
              <a:gd name="connsiteY23" fmla="*/ 945674 h 2219654"/>
              <a:gd name="connsiteX24" fmla="*/ 532057 w 1221610"/>
              <a:gd name="connsiteY24" fmla="*/ 976629 h 2219654"/>
              <a:gd name="connsiteX25" fmla="*/ 517769 w 1221610"/>
              <a:gd name="connsiteY25" fmla="*/ 1048067 h 2219654"/>
              <a:gd name="connsiteX26" fmla="*/ 541582 w 1221610"/>
              <a:gd name="connsiteY26" fmla="*/ 1081404 h 2219654"/>
              <a:gd name="connsiteX27" fmla="*/ 551107 w 1221610"/>
              <a:gd name="connsiteY27" fmla="*/ 1121885 h 2219654"/>
              <a:gd name="connsiteX28" fmla="*/ 567775 w 1221610"/>
              <a:gd name="connsiteY28" fmla="*/ 1129029 h 2219654"/>
              <a:gd name="connsiteX29" fmla="*/ 572104 w 1221610"/>
              <a:gd name="connsiteY29" fmla="*/ 1139135 h 2219654"/>
              <a:gd name="connsiteX30" fmla="*/ 591588 w 1221610"/>
              <a:gd name="connsiteY30" fmla="*/ 1105217 h 2219654"/>
              <a:gd name="connsiteX31" fmla="*/ 615400 w 1221610"/>
              <a:gd name="connsiteY31" fmla="*/ 1088548 h 2219654"/>
              <a:gd name="connsiteX32" fmla="*/ 665407 w 1221610"/>
              <a:gd name="connsiteY32" fmla="*/ 1062354 h 2219654"/>
              <a:gd name="connsiteX33" fmla="*/ 698744 w 1221610"/>
              <a:gd name="connsiteY33" fmla="*/ 1050448 h 2219654"/>
              <a:gd name="connsiteX34" fmla="*/ 734463 w 1221610"/>
              <a:gd name="connsiteY34" fmla="*/ 1012349 h 2219654"/>
              <a:gd name="connsiteX35" fmla="*/ 791613 w 1221610"/>
              <a:gd name="connsiteY35" fmla="*/ 988535 h 2219654"/>
              <a:gd name="connsiteX36" fmla="*/ 817807 w 1221610"/>
              <a:gd name="connsiteY36" fmla="*/ 943292 h 2219654"/>
              <a:gd name="connsiteX37" fmla="*/ 841618 w 1221610"/>
              <a:gd name="connsiteY37" fmla="*/ 926621 h 2219654"/>
              <a:gd name="connsiteX38" fmla="*/ 867813 w 1221610"/>
              <a:gd name="connsiteY38" fmla="*/ 926623 h 2219654"/>
              <a:gd name="connsiteX39" fmla="*/ 872575 w 1221610"/>
              <a:gd name="connsiteY39" fmla="*/ 945673 h 2219654"/>
              <a:gd name="connsiteX40" fmla="*/ 848763 w 1221610"/>
              <a:gd name="connsiteY40" fmla="*/ 971867 h 2219654"/>
              <a:gd name="connsiteX41" fmla="*/ 872575 w 1221610"/>
              <a:gd name="connsiteY41" fmla="*/ 998060 h 2219654"/>
              <a:gd name="connsiteX42" fmla="*/ 872575 w 1221610"/>
              <a:gd name="connsiteY42" fmla="*/ 1021873 h 2219654"/>
              <a:gd name="connsiteX43" fmla="*/ 829713 w 1221610"/>
              <a:gd name="connsiteY43" fmla="*/ 1024254 h 2219654"/>
              <a:gd name="connsiteX44" fmla="*/ 817807 w 1221610"/>
              <a:gd name="connsiteY44" fmla="*/ 1052829 h 2219654"/>
              <a:gd name="connsiteX45" fmla="*/ 829713 w 1221610"/>
              <a:gd name="connsiteY45" fmla="*/ 1081404 h 2219654"/>
              <a:gd name="connsiteX46" fmla="*/ 822567 w 1221610"/>
              <a:gd name="connsiteY46" fmla="*/ 1105215 h 2219654"/>
              <a:gd name="connsiteX47" fmla="*/ 836857 w 1221610"/>
              <a:gd name="connsiteY47" fmla="*/ 1124268 h 2219654"/>
              <a:gd name="connsiteX48" fmla="*/ 870194 w 1221610"/>
              <a:gd name="connsiteY48" fmla="*/ 1095693 h 2219654"/>
              <a:gd name="connsiteX49" fmla="*/ 903532 w 1221610"/>
              <a:gd name="connsiteY49" fmla="*/ 1090930 h 2219654"/>
              <a:gd name="connsiteX50" fmla="*/ 901150 w 1221610"/>
              <a:gd name="connsiteY50" fmla="*/ 1045685 h 2219654"/>
              <a:gd name="connsiteX51" fmla="*/ 958300 w 1221610"/>
              <a:gd name="connsiteY51" fmla="*/ 1036161 h 2219654"/>
              <a:gd name="connsiteX52" fmla="*/ 974969 w 1221610"/>
              <a:gd name="connsiteY52" fmla="*/ 1055210 h 2219654"/>
              <a:gd name="connsiteX53" fmla="*/ 984494 w 1221610"/>
              <a:gd name="connsiteY53" fmla="*/ 1181418 h 2219654"/>
              <a:gd name="connsiteX54" fmla="*/ 1032119 w 1221610"/>
              <a:gd name="connsiteY54" fmla="*/ 1262380 h 2219654"/>
              <a:gd name="connsiteX55" fmla="*/ 1072600 w 1221610"/>
              <a:gd name="connsiteY55" fmla="*/ 1283811 h 2219654"/>
              <a:gd name="connsiteX56" fmla="*/ 1089269 w 1221610"/>
              <a:gd name="connsiteY56" fmla="*/ 1350486 h 2219654"/>
              <a:gd name="connsiteX57" fmla="*/ 1122607 w 1221610"/>
              <a:gd name="connsiteY57" fmla="*/ 1376680 h 2219654"/>
              <a:gd name="connsiteX58" fmla="*/ 1163088 w 1221610"/>
              <a:gd name="connsiteY58" fmla="*/ 1436211 h 2219654"/>
              <a:gd name="connsiteX59" fmla="*/ 1191663 w 1221610"/>
              <a:gd name="connsiteY59" fmla="*/ 1450499 h 2219654"/>
              <a:gd name="connsiteX60" fmla="*/ 1220238 w 1221610"/>
              <a:gd name="connsiteY60" fmla="*/ 1488598 h 2219654"/>
              <a:gd name="connsiteX61" fmla="*/ 1215943 w 1221610"/>
              <a:gd name="connsiteY61" fmla="*/ 1508458 h 2219654"/>
              <a:gd name="connsiteX62" fmla="*/ 1196425 w 1221610"/>
              <a:gd name="connsiteY62" fmla="*/ 1557655 h 2219654"/>
              <a:gd name="connsiteX63" fmla="*/ 1144037 w 1221610"/>
              <a:gd name="connsiteY63" fmla="*/ 1552891 h 2219654"/>
              <a:gd name="connsiteX64" fmla="*/ 1124987 w 1221610"/>
              <a:gd name="connsiteY64" fmla="*/ 1598134 h 2219654"/>
              <a:gd name="connsiteX65" fmla="*/ 1048787 w 1221610"/>
              <a:gd name="connsiteY65" fmla="*/ 1631472 h 2219654"/>
              <a:gd name="connsiteX66" fmla="*/ 1020212 w 1221610"/>
              <a:gd name="connsiteY66" fmla="*/ 1691003 h 2219654"/>
              <a:gd name="connsiteX67" fmla="*/ 1036881 w 1221610"/>
              <a:gd name="connsiteY67" fmla="*/ 1738628 h 2219654"/>
              <a:gd name="connsiteX68" fmla="*/ 1017832 w 1221610"/>
              <a:gd name="connsiteY68" fmla="*/ 1779111 h 2219654"/>
              <a:gd name="connsiteX69" fmla="*/ 984493 w 1221610"/>
              <a:gd name="connsiteY69" fmla="*/ 1776728 h 2219654"/>
              <a:gd name="connsiteX70" fmla="*/ 982112 w 1221610"/>
              <a:gd name="connsiteY70" fmla="*/ 1841022 h 2219654"/>
              <a:gd name="connsiteX71" fmla="*/ 946393 w 1221610"/>
              <a:gd name="connsiteY71" fmla="*/ 1857691 h 2219654"/>
              <a:gd name="connsiteX72" fmla="*/ 910674 w 1221610"/>
              <a:gd name="connsiteY72" fmla="*/ 1864834 h 2219654"/>
              <a:gd name="connsiteX73" fmla="*/ 910674 w 1221610"/>
              <a:gd name="connsiteY73" fmla="*/ 1929128 h 2219654"/>
              <a:gd name="connsiteX74" fmla="*/ 967824 w 1221610"/>
              <a:gd name="connsiteY74" fmla="*/ 1938653 h 2219654"/>
              <a:gd name="connsiteX75" fmla="*/ 1001162 w 1221610"/>
              <a:gd name="connsiteY75" fmla="*/ 1933891 h 2219654"/>
              <a:gd name="connsiteX76" fmla="*/ 1005922 w 1221610"/>
              <a:gd name="connsiteY76" fmla="*/ 2007710 h 2219654"/>
              <a:gd name="connsiteX77" fmla="*/ 982112 w 1221610"/>
              <a:gd name="connsiteY77" fmla="*/ 2029141 h 2219654"/>
              <a:gd name="connsiteX78" fmla="*/ 922581 w 1221610"/>
              <a:gd name="connsiteY78" fmla="*/ 2026761 h 2219654"/>
              <a:gd name="connsiteX79" fmla="*/ 870193 w 1221610"/>
              <a:gd name="connsiteY79" fmla="*/ 2036286 h 2219654"/>
              <a:gd name="connsiteX80" fmla="*/ 824949 w 1221610"/>
              <a:gd name="connsiteY80" fmla="*/ 2060099 h 2219654"/>
              <a:gd name="connsiteX81" fmla="*/ 779704 w 1221610"/>
              <a:gd name="connsiteY81" fmla="*/ 2067241 h 2219654"/>
              <a:gd name="connsiteX82" fmla="*/ 758274 w 1221610"/>
              <a:gd name="connsiteY82" fmla="*/ 2086293 h 2219654"/>
              <a:gd name="connsiteX83" fmla="*/ 751131 w 1221610"/>
              <a:gd name="connsiteY83" fmla="*/ 2131536 h 2219654"/>
              <a:gd name="connsiteX84" fmla="*/ 734462 w 1221610"/>
              <a:gd name="connsiteY84" fmla="*/ 2143443 h 2219654"/>
              <a:gd name="connsiteX85" fmla="*/ 689218 w 1221610"/>
              <a:gd name="connsiteY85" fmla="*/ 2193449 h 2219654"/>
              <a:gd name="connsiteX86" fmla="*/ 665406 w 1221610"/>
              <a:gd name="connsiteY86" fmla="*/ 2198210 h 2219654"/>
              <a:gd name="connsiteX87" fmla="*/ 617781 w 1221610"/>
              <a:gd name="connsiteY87" fmla="*/ 2219642 h 2219654"/>
              <a:gd name="connsiteX88" fmla="*/ 579681 w 1221610"/>
              <a:gd name="connsiteY88" fmla="*/ 2202973 h 2219654"/>
              <a:gd name="connsiteX89" fmla="*/ 563012 w 1221610"/>
              <a:gd name="connsiteY89" fmla="*/ 2174398 h 2219654"/>
              <a:gd name="connsiteX90" fmla="*/ 520149 w 1221610"/>
              <a:gd name="connsiteY90" fmla="*/ 2183924 h 2219654"/>
              <a:gd name="connsiteX91" fmla="*/ 512573 w 1221610"/>
              <a:gd name="connsiteY91" fmla="*/ 2177820 h 2219654"/>
              <a:gd name="connsiteX92" fmla="*/ 503481 w 1221610"/>
              <a:gd name="connsiteY92" fmla="*/ 2172017 h 2219654"/>
              <a:gd name="connsiteX93" fmla="*/ 522531 w 1221610"/>
              <a:gd name="connsiteY93" fmla="*/ 2064860 h 2219654"/>
              <a:gd name="connsiteX94" fmla="*/ 539199 w 1221610"/>
              <a:gd name="connsiteY94" fmla="*/ 2043429 h 2219654"/>
              <a:gd name="connsiteX95" fmla="*/ 529674 w 1221610"/>
              <a:gd name="connsiteY95" fmla="*/ 1998186 h 2219654"/>
              <a:gd name="connsiteX96" fmla="*/ 553487 w 1221610"/>
              <a:gd name="connsiteY96" fmla="*/ 1983898 h 2219654"/>
              <a:gd name="connsiteX97" fmla="*/ 534437 w 1221610"/>
              <a:gd name="connsiteY97" fmla="*/ 1969611 h 2219654"/>
              <a:gd name="connsiteX98" fmla="*/ 522531 w 1221610"/>
              <a:gd name="connsiteY98" fmla="*/ 1933893 h 2219654"/>
              <a:gd name="connsiteX99" fmla="*/ 513006 w 1221610"/>
              <a:gd name="connsiteY99" fmla="*/ 1888649 h 2219654"/>
              <a:gd name="connsiteX100" fmla="*/ 510624 w 1221610"/>
              <a:gd name="connsiteY100" fmla="*/ 1857691 h 2219654"/>
              <a:gd name="connsiteX101" fmla="*/ 460618 w 1221610"/>
              <a:gd name="connsiteY101" fmla="*/ 1860074 h 2219654"/>
              <a:gd name="connsiteX102" fmla="*/ 427282 w 1221610"/>
              <a:gd name="connsiteY102" fmla="*/ 1824355 h 2219654"/>
              <a:gd name="connsiteX103" fmla="*/ 382037 w 1221610"/>
              <a:gd name="connsiteY103" fmla="*/ 1807685 h 2219654"/>
              <a:gd name="connsiteX104" fmla="*/ 367749 w 1221610"/>
              <a:gd name="connsiteY104" fmla="*/ 1757680 h 2219654"/>
              <a:gd name="connsiteX105" fmla="*/ 365368 w 1221610"/>
              <a:gd name="connsiteY105" fmla="*/ 1736248 h 2219654"/>
              <a:gd name="connsiteX106" fmla="*/ 334413 w 1221610"/>
              <a:gd name="connsiteY106" fmla="*/ 1691005 h 2219654"/>
              <a:gd name="connsiteX107" fmla="*/ 291549 w 1221610"/>
              <a:gd name="connsiteY107" fmla="*/ 1667192 h 2219654"/>
              <a:gd name="connsiteX108" fmla="*/ 248688 w 1221610"/>
              <a:gd name="connsiteY108" fmla="*/ 1638618 h 2219654"/>
              <a:gd name="connsiteX109" fmla="*/ 215349 w 1221610"/>
              <a:gd name="connsiteY109" fmla="*/ 1629092 h 2219654"/>
              <a:gd name="connsiteX110" fmla="*/ 217731 w 1221610"/>
              <a:gd name="connsiteY110" fmla="*/ 1583846 h 2219654"/>
              <a:gd name="connsiteX111" fmla="*/ 174868 w 1221610"/>
              <a:gd name="connsiteY111" fmla="*/ 1598136 h 2219654"/>
              <a:gd name="connsiteX112" fmla="*/ 186775 w 1221610"/>
              <a:gd name="connsiteY112" fmla="*/ 1631474 h 2219654"/>
              <a:gd name="connsiteX113" fmla="*/ 179631 w 1221610"/>
              <a:gd name="connsiteY113" fmla="*/ 1648143 h 2219654"/>
              <a:gd name="connsiteX114" fmla="*/ 141531 w 1221610"/>
              <a:gd name="connsiteY114" fmla="*/ 1619568 h 2219654"/>
              <a:gd name="connsiteX115" fmla="*/ 98669 w 1221610"/>
              <a:gd name="connsiteY115" fmla="*/ 1617186 h 2219654"/>
              <a:gd name="connsiteX116" fmla="*/ 43899 w 1221610"/>
              <a:gd name="connsiteY116" fmla="*/ 1598136 h 2219654"/>
              <a:gd name="connsiteX117" fmla="*/ 10560 w 1221610"/>
              <a:gd name="connsiteY117" fmla="*/ 1595752 h 2219654"/>
              <a:gd name="connsiteX118" fmla="*/ 1037 w 1221610"/>
              <a:gd name="connsiteY118" fmla="*/ 1543368 h 2219654"/>
              <a:gd name="connsiteX119" fmla="*/ 34374 w 1221610"/>
              <a:gd name="connsiteY119" fmla="*/ 1455261 h 2219654"/>
              <a:gd name="connsiteX120" fmla="*/ 60568 w 1221610"/>
              <a:gd name="connsiteY120" fmla="*/ 1407636 h 2219654"/>
              <a:gd name="connsiteX121" fmla="*/ 81999 w 1221610"/>
              <a:gd name="connsiteY121" fmla="*/ 1360011 h 2219654"/>
              <a:gd name="connsiteX122" fmla="*/ 108194 w 1221610"/>
              <a:gd name="connsiteY122" fmla="*/ 1321911 h 2219654"/>
              <a:gd name="connsiteX123" fmla="*/ 146293 w 1221610"/>
              <a:gd name="connsiteY123" fmla="*/ 1312386 h 2219654"/>
              <a:gd name="connsiteX124" fmla="*/ 153438 w 1221610"/>
              <a:gd name="connsiteY124" fmla="*/ 1276668 h 2219654"/>
              <a:gd name="connsiteX125" fmla="*/ 262975 w 1221610"/>
              <a:gd name="connsiteY125" fmla="*/ 1157605 h 2219654"/>
              <a:gd name="connsiteX126" fmla="*/ 286787 w 1221610"/>
              <a:gd name="connsiteY126" fmla="*/ 1019490 h 2219654"/>
              <a:gd name="connsiteX127" fmla="*/ 282025 w 1221610"/>
              <a:gd name="connsiteY127" fmla="*/ 938530 h 2219654"/>
              <a:gd name="connsiteX128" fmla="*/ 196300 w 1221610"/>
              <a:gd name="connsiteY128" fmla="*/ 926624 h 2219654"/>
              <a:gd name="connsiteX129" fmla="*/ 179632 w 1221610"/>
              <a:gd name="connsiteY129" fmla="*/ 845661 h 2219654"/>
              <a:gd name="connsiteX130" fmla="*/ 186775 w 1221610"/>
              <a:gd name="connsiteY130" fmla="*/ 778986 h 2219654"/>
              <a:gd name="connsiteX131" fmla="*/ 148675 w 1221610"/>
              <a:gd name="connsiteY131" fmla="*/ 740886 h 2219654"/>
              <a:gd name="connsiteX132" fmla="*/ 127244 w 1221610"/>
              <a:gd name="connsiteY132" fmla="*/ 700404 h 2219654"/>
              <a:gd name="connsiteX133" fmla="*/ 117719 w 1221610"/>
              <a:gd name="connsiteY133" fmla="*/ 640874 h 2219654"/>
              <a:gd name="connsiteX134" fmla="*/ 102097 w 1221610"/>
              <a:gd name="connsiteY134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62999 w 1221610"/>
              <a:gd name="connsiteY11" fmla="*/ 548004 h 2219654"/>
              <a:gd name="connsiteX12" fmla="*/ 403468 w 1221610"/>
              <a:gd name="connsiteY12" fmla="*/ 586104 h 2219654"/>
              <a:gd name="connsiteX13" fmla="*/ 420137 w 1221610"/>
              <a:gd name="connsiteY13" fmla="*/ 609917 h 2219654"/>
              <a:gd name="connsiteX14" fmla="*/ 415374 w 1221610"/>
              <a:gd name="connsiteY14" fmla="*/ 650398 h 2219654"/>
              <a:gd name="connsiteX15" fmla="*/ 427281 w 1221610"/>
              <a:gd name="connsiteY15" fmla="*/ 678973 h 2219654"/>
              <a:gd name="connsiteX16" fmla="*/ 410612 w 1221610"/>
              <a:gd name="connsiteY16" fmla="*/ 700404 h 2219654"/>
              <a:gd name="connsiteX17" fmla="*/ 401088 w 1221610"/>
              <a:gd name="connsiteY17" fmla="*/ 778986 h 2219654"/>
              <a:gd name="connsiteX18" fmla="*/ 441568 w 1221610"/>
              <a:gd name="connsiteY18" fmla="*/ 778985 h 2219654"/>
              <a:gd name="connsiteX19" fmla="*/ 486812 w 1221610"/>
              <a:gd name="connsiteY19" fmla="*/ 755173 h 2219654"/>
              <a:gd name="connsiteX20" fmla="*/ 513007 w 1221610"/>
              <a:gd name="connsiteY20" fmla="*/ 757554 h 2219654"/>
              <a:gd name="connsiteX21" fmla="*/ 536818 w 1221610"/>
              <a:gd name="connsiteY21" fmla="*/ 783748 h 2219654"/>
              <a:gd name="connsiteX22" fmla="*/ 510625 w 1221610"/>
              <a:gd name="connsiteY22" fmla="*/ 888523 h 2219654"/>
              <a:gd name="connsiteX23" fmla="*/ 539200 w 1221610"/>
              <a:gd name="connsiteY23" fmla="*/ 926623 h 2219654"/>
              <a:gd name="connsiteX24" fmla="*/ 546344 w 1221610"/>
              <a:gd name="connsiteY24" fmla="*/ 945674 h 2219654"/>
              <a:gd name="connsiteX25" fmla="*/ 532057 w 1221610"/>
              <a:gd name="connsiteY25" fmla="*/ 976629 h 2219654"/>
              <a:gd name="connsiteX26" fmla="*/ 517769 w 1221610"/>
              <a:gd name="connsiteY26" fmla="*/ 1048067 h 2219654"/>
              <a:gd name="connsiteX27" fmla="*/ 541582 w 1221610"/>
              <a:gd name="connsiteY27" fmla="*/ 1081404 h 2219654"/>
              <a:gd name="connsiteX28" fmla="*/ 551107 w 1221610"/>
              <a:gd name="connsiteY28" fmla="*/ 1121885 h 2219654"/>
              <a:gd name="connsiteX29" fmla="*/ 567775 w 1221610"/>
              <a:gd name="connsiteY29" fmla="*/ 1129029 h 2219654"/>
              <a:gd name="connsiteX30" fmla="*/ 572104 w 1221610"/>
              <a:gd name="connsiteY30" fmla="*/ 1139135 h 2219654"/>
              <a:gd name="connsiteX31" fmla="*/ 591588 w 1221610"/>
              <a:gd name="connsiteY31" fmla="*/ 1105217 h 2219654"/>
              <a:gd name="connsiteX32" fmla="*/ 615400 w 1221610"/>
              <a:gd name="connsiteY32" fmla="*/ 1088548 h 2219654"/>
              <a:gd name="connsiteX33" fmla="*/ 665407 w 1221610"/>
              <a:gd name="connsiteY33" fmla="*/ 1062354 h 2219654"/>
              <a:gd name="connsiteX34" fmla="*/ 698744 w 1221610"/>
              <a:gd name="connsiteY34" fmla="*/ 1050448 h 2219654"/>
              <a:gd name="connsiteX35" fmla="*/ 734463 w 1221610"/>
              <a:gd name="connsiteY35" fmla="*/ 1012349 h 2219654"/>
              <a:gd name="connsiteX36" fmla="*/ 791613 w 1221610"/>
              <a:gd name="connsiteY36" fmla="*/ 988535 h 2219654"/>
              <a:gd name="connsiteX37" fmla="*/ 817807 w 1221610"/>
              <a:gd name="connsiteY37" fmla="*/ 943292 h 2219654"/>
              <a:gd name="connsiteX38" fmla="*/ 841618 w 1221610"/>
              <a:gd name="connsiteY38" fmla="*/ 926621 h 2219654"/>
              <a:gd name="connsiteX39" fmla="*/ 867813 w 1221610"/>
              <a:gd name="connsiteY39" fmla="*/ 926623 h 2219654"/>
              <a:gd name="connsiteX40" fmla="*/ 872575 w 1221610"/>
              <a:gd name="connsiteY40" fmla="*/ 945673 h 2219654"/>
              <a:gd name="connsiteX41" fmla="*/ 848763 w 1221610"/>
              <a:gd name="connsiteY41" fmla="*/ 971867 h 2219654"/>
              <a:gd name="connsiteX42" fmla="*/ 872575 w 1221610"/>
              <a:gd name="connsiteY42" fmla="*/ 998060 h 2219654"/>
              <a:gd name="connsiteX43" fmla="*/ 872575 w 1221610"/>
              <a:gd name="connsiteY43" fmla="*/ 1021873 h 2219654"/>
              <a:gd name="connsiteX44" fmla="*/ 829713 w 1221610"/>
              <a:gd name="connsiteY44" fmla="*/ 1024254 h 2219654"/>
              <a:gd name="connsiteX45" fmla="*/ 817807 w 1221610"/>
              <a:gd name="connsiteY45" fmla="*/ 1052829 h 2219654"/>
              <a:gd name="connsiteX46" fmla="*/ 829713 w 1221610"/>
              <a:gd name="connsiteY46" fmla="*/ 1081404 h 2219654"/>
              <a:gd name="connsiteX47" fmla="*/ 822567 w 1221610"/>
              <a:gd name="connsiteY47" fmla="*/ 1105215 h 2219654"/>
              <a:gd name="connsiteX48" fmla="*/ 836857 w 1221610"/>
              <a:gd name="connsiteY48" fmla="*/ 1124268 h 2219654"/>
              <a:gd name="connsiteX49" fmla="*/ 870194 w 1221610"/>
              <a:gd name="connsiteY49" fmla="*/ 1095693 h 2219654"/>
              <a:gd name="connsiteX50" fmla="*/ 903532 w 1221610"/>
              <a:gd name="connsiteY50" fmla="*/ 1090930 h 2219654"/>
              <a:gd name="connsiteX51" fmla="*/ 901150 w 1221610"/>
              <a:gd name="connsiteY51" fmla="*/ 1045685 h 2219654"/>
              <a:gd name="connsiteX52" fmla="*/ 958300 w 1221610"/>
              <a:gd name="connsiteY52" fmla="*/ 1036161 h 2219654"/>
              <a:gd name="connsiteX53" fmla="*/ 974969 w 1221610"/>
              <a:gd name="connsiteY53" fmla="*/ 1055210 h 2219654"/>
              <a:gd name="connsiteX54" fmla="*/ 984494 w 1221610"/>
              <a:gd name="connsiteY54" fmla="*/ 1181418 h 2219654"/>
              <a:gd name="connsiteX55" fmla="*/ 1032119 w 1221610"/>
              <a:gd name="connsiteY55" fmla="*/ 1262380 h 2219654"/>
              <a:gd name="connsiteX56" fmla="*/ 1072600 w 1221610"/>
              <a:gd name="connsiteY56" fmla="*/ 1283811 h 2219654"/>
              <a:gd name="connsiteX57" fmla="*/ 1089269 w 1221610"/>
              <a:gd name="connsiteY57" fmla="*/ 1350486 h 2219654"/>
              <a:gd name="connsiteX58" fmla="*/ 1122607 w 1221610"/>
              <a:gd name="connsiteY58" fmla="*/ 1376680 h 2219654"/>
              <a:gd name="connsiteX59" fmla="*/ 1163088 w 1221610"/>
              <a:gd name="connsiteY59" fmla="*/ 1436211 h 2219654"/>
              <a:gd name="connsiteX60" fmla="*/ 1191663 w 1221610"/>
              <a:gd name="connsiteY60" fmla="*/ 1450499 h 2219654"/>
              <a:gd name="connsiteX61" fmla="*/ 1220238 w 1221610"/>
              <a:gd name="connsiteY61" fmla="*/ 1488598 h 2219654"/>
              <a:gd name="connsiteX62" fmla="*/ 1215943 w 1221610"/>
              <a:gd name="connsiteY62" fmla="*/ 1508458 h 2219654"/>
              <a:gd name="connsiteX63" fmla="*/ 1196425 w 1221610"/>
              <a:gd name="connsiteY63" fmla="*/ 1557655 h 2219654"/>
              <a:gd name="connsiteX64" fmla="*/ 1144037 w 1221610"/>
              <a:gd name="connsiteY64" fmla="*/ 1552891 h 2219654"/>
              <a:gd name="connsiteX65" fmla="*/ 1124987 w 1221610"/>
              <a:gd name="connsiteY65" fmla="*/ 1598134 h 2219654"/>
              <a:gd name="connsiteX66" fmla="*/ 1048787 w 1221610"/>
              <a:gd name="connsiteY66" fmla="*/ 1631472 h 2219654"/>
              <a:gd name="connsiteX67" fmla="*/ 1020212 w 1221610"/>
              <a:gd name="connsiteY67" fmla="*/ 1691003 h 2219654"/>
              <a:gd name="connsiteX68" fmla="*/ 1036881 w 1221610"/>
              <a:gd name="connsiteY68" fmla="*/ 1738628 h 2219654"/>
              <a:gd name="connsiteX69" fmla="*/ 1017832 w 1221610"/>
              <a:gd name="connsiteY69" fmla="*/ 1779111 h 2219654"/>
              <a:gd name="connsiteX70" fmla="*/ 984493 w 1221610"/>
              <a:gd name="connsiteY70" fmla="*/ 1776728 h 2219654"/>
              <a:gd name="connsiteX71" fmla="*/ 982112 w 1221610"/>
              <a:gd name="connsiteY71" fmla="*/ 1841022 h 2219654"/>
              <a:gd name="connsiteX72" fmla="*/ 946393 w 1221610"/>
              <a:gd name="connsiteY72" fmla="*/ 1857691 h 2219654"/>
              <a:gd name="connsiteX73" fmla="*/ 910674 w 1221610"/>
              <a:gd name="connsiteY73" fmla="*/ 1864834 h 2219654"/>
              <a:gd name="connsiteX74" fmla="*/ 910674 w 1221610"/>
              <a:gd name="connsiteY74" fmla="*/ 1929128 h 2219654"/>
              <a:gd name="connsiteX75" fmla="*/ 967824 w 1221610"/>
              <a:gd name="connsiteY75" fmla="*/ 1938653 h 2219654"/>
              <a:gd name="connsiteX76" fmla="*/ 1001162 w 1221610"/>
              <a:gd name="connsiteY76" fmla="*/ 1933891 h 2219654"/>
              <a:gd name="connsiteX77" fmla="*/ 1005922 w 1221610"/>
              <a:gd name="connsiteY77" fmla="*/ 2007710 h 2219654"/>
              <a:gd name="connsiteX78" fmla="*/ 982112 w 1221610"/>
              <a:gd name="connsiteY78" fmla="*/ 2029141 h 2219654"/>
              <a:gd name="connsiteX79" fmla="*/ 922581 w 1221610"/>
              <a:gd name="connsiteY79" fmla="*/ 2026761 h 2219654"/>
              <a:gd name="connsiteX80" fmla="*/ 870193 w 1221610"/>
              <a:gd name="connsiteY80" fmla="*/ 2036286 h 2219654"/>
              <a:gd name="connsiteX81" fmla="*/ 824949 w 1221610"/>
              <a:gd name="connsiteY81" fmla="*/ 2060099 h 2219654"/>
              <a:gd name="connsiteX82" fmla="*/ 779704 w 1221610"/>
              <a:gd name="connsiteY82" fmla="*/ 2067241 h 2219654"/>
              <a:gd name="connsiteX83" fmla="*/ 758274 w 1221610"/>
              <a:gd name="connsiteY83" fmla="*/ 2086293 h 2219654"/>
              <a:gd name="connsiteX84" fmla="*/ 751131 w 1221610"/>
              <a:gd name="connsiteY84" fmla="*/ 2131536 h 2219654"/>
              <a:gd name="connsiteX85" fmla="*/ 734462 w 1221610"/>
              <a:gd name="connsiteY85" fmla="*/ 2143443 h 2219654"/>
              <a:gd name="connsiteX86" fmla="*/ 689218 w 1221610"/>
              <a:gd name="connsiteY86" fmla="*/ 2193449 h 2219654"/>
              <a:gd name="connsiteX87" fmla="*/ 665406 w 1221610"/>
              <a:gd name="connsiteY87" fmla="*/ 2198210 h 2219654"/>
              <a:gd name="connsiteX88" fmla="*/ 617781 w 1221610"/>
              <a:gd name="connsiteY88" fmla="*/ 2219642 h 2219654"/>
              <a:gd name="connsiteX89" fmla="*/ 579681 w 1221610"/>
              <a:gd name="connsiteY89" fmla="*/ 2202973 h 2219654"/>
              <a:gd name="connsiteX90" fmla="*/ 563012 w 1221610"/>
              <a:gd name="connsiteY90" fmla="*/ 2174398 h 2219654"/>
              <a:gd name="connsiteX91" fmla="*/ 520149 w 1221610"/>
              <a:gd name="connsiteY91" fmla="*/ 2183924 h 2219654"/>
              <a:gd name="connsiteX92" fmla="*/ 512573 w 1221610"/>
              <a:gd name="connsiteY92" fmla="*/ 2177820 h 2219654"/>
              <a:gd name="connsiteX93" fmla="*/ 503481 w 1221610"/>
              <a:gd name="connsiteY93" fmla="*/ 2172017 h 2219654"/>
              <a:gd name="connsiteX94" fmla="*/ 522531 w 1221610"/>
              <a:gd name="connsiteY94" fmla="*/ 2064860 h 2219654"/>
              <a:gd name="connsiteX95" fmla="*/ 539199 w 1221610"/>
              <a:gd name="connsiteY95" fmla="*/ 2043429 h 2219654"/>
              <a:gd name="connsiteX96" fmla="*/ 529674 w 1221610"/>
              <a:gd name="connsiteY96" fmla="*/ 1998186 h 2219654"/>
              <a:gd name="connsiteX97" fmla="*/ 553487 w 1221610"/>
              <a:gd name="connsiteY97" fmla="*/ 1983898 h 2219654"/>
              <a:gd name="connsiteX98" fmla="*/ 534437 w 1221610"/>
              <a:gd name="connsiteY98" fmla="*/ 1969611 h 2219654"/>
              <a:gd name="connsiteX99" fmla="*/ 522531 w 1221610"/>
              <a:gd name="connsiteY99" fmla="*/ 1933893 h 2219654"/>
              <a:gd name="connsiteX100" fmla="*/ 513006 w 1221610"/>
              <a:gd name="connsiteY100" fmla="*/ 1888649 h 2219654"/>
              <a:gd name="connsiteX101" fmla="*/ 510624 w 1221610"/>
              <a:gd name="connsiteY101" fmla="*/ 1857691 h 2219654"/>
              <a:gd name="connsiteX102" fmla="*/ 460618 w 1221610"/>
              <a:gd name="connsiteY102" fmla="*/ 1860074 h 2219654"/>
              <a:gd name="connsiteX103" fmla="*/ 427282 w 1221610"/>
              <a:gd name="connsiteY103" fmla="*/ 1824355 h 2219654"/>
              <a:gd name="connsiteX104" fmla="*/ 382037 w 1221610"/>
              <a:gd name="connsiteY104" fmla="*/ 1807685 h 2219654"/>
              <a:gd name="connsiteX105" fmla="*/ 367749 w 1221610"/>
              <a:gd name="connsiteY105" fmla="*/ 1757680 h 2219654"/>
              <a:gd name="connsiteX106" fmla="*/ 365368 w 1221610"/>
              <a:gd name="connsiteY106" fmla="*/ 1736248 h 2219654"/>
              <a:gd name="connsiteX107" fmla="*/ 334413 w 1221610"/>
              <a:gd name="connsiteY107" fmla="*/ 1691005 h 2219654"/>
              <a:gd name="connsiteX108" fmla="*/ 291549 w 1221610"/>
              <a:gd name="connsiteY108" fmla="*/ 1667192 h 2219654"/>
              <a:gd name="connsiteX109" fmla="*/ 248688 w 1221610"/>
              <a:gd name="connsiteY109" fmla="*/ 1638618 h 2219654"/>
              <a:gd name="connsiteX110" fmla="*/ 215349 w 1221610"/>
              <a:gd name="connsiteY110" fmla="*/ 1629092 h 2219654"/>
              <a:gd name="connsiteX111" fmla="*/ 217731 w 1221610"/>
              <a:gd name="connsiteY111" fmla="*/ 1583846 h 2219654"/>
              <a:gd name="connsiteX112" fmla="*/ 174868 w 1221610"/>
              <a:gd name="connsiteY112" fmla="*/ 1598136 h 2219654"/>
              <a:gd name="connsiteX113" fmla="*/ 186775 w 1221610"/>
              <a:gd name="connsiteY113" fmla="*/ 1631474 h 2219654"/>
              <a:gd name="connsiteX114" fmla="*/ 179631 w 1221610"/>
              <a:gd name="connsiteY114" fmla="*/ 1648143 h 2219654"/>
              <a:gd name="connsiteX115" fmla="*/ 141531 w 1221610"/>
              <a:gd name="connsiteY115" fmla="*/ 1619568 h 2219654"/>
              <a:gd name="connsiteX116" fmla="*/ 98669 w 1221610"/>
              <a:gd name="connsiteY116" fmla="*/ 1617186 h 2219654"/>
              <a:gd name="connsiteX117" fmla="*/ 43899 w 1221610"/>
              <a:gd name="connsiteY117" fmla="*/ 1598136 h 2219654"/>
              <a:gd name="connsiteX118" fmla="*/ 10560 w 1221610"/>
              <a:gd name="connsiteY118" fmla="*/ 1595752 h 2219654"/>
              <a:gd name="connsiteX119" fmla="*/ 1037 w 1221610"/>
              <a:gd name="connsiteY119" fmla="*/ 1543368 h 2219654"/>
              <a:gd name="connsiteX120" fmla="*/ 34374 w 1221610"/>
              <a:gd name="connsiteY120" fmla="*/ 1455261 h 2219654"/>
              <a:gd name="connsiteX121" fmla="*/ 60568 w 1221610"/>
              <a:gd name="connsiteY121" fmla="*/ 1407636 h 2219654"/>
              <a:gd name="connsiteX122" fmla="*/ 81999 w 1221610"/>
              <a:gd name="connsiteY122" fmla="*/ 1360011 h 2219654"/>
              <a:gd name="connsiteX123" fmla="*/ 108194 w 1221610"/>
              <a:gd name="connsiteY123" fmla="*/ 1321911 h 2219654"/>
              <a:gd name="connsiteX124" fmla="*/ 146293 w 1221610"/>
              <a:gd name="connsiteY124" fmla="*/ 1312386 h 2219654"/>
              <a:gd name="connsiteX125" fmla="*/ 153438 w 1221610"/>
              <a:gd name="connsiteY125" fmla="*/ 1276668 h 2219654"/>
              <a:gd name="connsiteX126" fmla="*/ 262975 w 1221610"/>
              <a:gd name="connsiteY126" fmla="*/ 1157605 h 2219654"/>
              <a:gd name="connsiteX127" fmla="*/ 286787 w 1221610"/>
              <a:gd name="connsiteY127" fmla="*/ 1019490 h 2219654"/>
              <a:gd name="connsiteX128" fmla="*/ 282025 w 1221610"/>
              <a:gd name="connsiteY128" fmla="*/ 938530 h 2219654"/>
              <a:gd name="connsiteX129" fmla="*/ 196300 w 1221610"/>
              <a:gd name="connsiteY129" fmla="*/ 926624 h 2219654"/>
              <a:gd name="connsiteX130" fmla="*/ 179632 w 1221610"/>
              <a:gd name="connsiteY130" fmla="*/ 845661 h 2219654"/>
              <a:gd name="connsiteX131" fmla="*/ 186775 w 1221610"/>
              <a:gd name="connsiteY131" fmla="*/ 778986 h 2219654"/>
              <a:gd name="connsiteX132" fmla="*/ 148675 w 1221610"/>
              <a:gd name="connsiteY132" fmla="*/ 740886 h 2219654"/>
              <a:gd name="connsiteX133" fmla="*/ 127244 w 1221610"/>
              <a:gd name="connsiteY133" fmla="*/ 700404 h 2219654"/>
              <a:gd name="connsiteX134" fmla="*/ 117719 w 1221610"/>
              <a:gd name="connsiteY134" fmla="*/ 640874 h 2219654"/>
              <a:gd name="connsiteX135" fmla="*/ 102097 w 1221610"/>
              <a:gd name="connsiteY135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62999 w 1221610"/>
              <a:gd name="connsiteY11" fmla="*/ 548004 h 2219654"/>
              <a:gd name="connsiteX12" fmla="*/ 424899 w 1221610"/>
              <a:gd name="connsiteY12" fmla="*/ 567054 h 2219654"/>
              <a:gd name="connsiteX13" fmla="*/ 403468 w 1221610"/>
              <a:gd name="connsiteY13" fmla="*/ 586104 h 2219654"/>
              <a:gd name="connsiteX14" fmla="*/ 420137 w 1221610"/>
              <a:gd name="connsiteY14" fmla="*/ 609917 h 2219654"/>
              <a:gd name="connsiteX15" fmla="*/ 415374 w 1221610"/>
              <a:gd name="connsiteY15" fmla="*/ 650398 h 2219654"/>
              <a:gd name="connsiteX16" fmla="*/ 427281 w 1221610"/>
              <a:gd name="connsiteY16" fmla="*/ 678973 h 2219654"/>
              <a:gd name="connsiteX17" fmla="*/ 410612 w 1221610"/>
              <a:gd name="connsiteY17" fmla="*/ 700404 h 2219654"/>
              <a:gd name="connsiteX18" fmla="*/ 401088 w 1221610"/>
              <a:gd name="connsiteY18" fmla="*/ 778986 h 2219654"/>
              <a:gd name="connsiteX19" fmla="*/ 441568 w 1221610"/>
              <a:gd name="connsiteY19" fmla="*/ 778985 h 2219654"/>
              <a:gd name="connsiteX20" fmla="*/ 486812 w 1221610"/>
              <a:gd name="connsiteY20" fmla="*/ 755173 h 2219654"/>
              <a:gd name="connsiteX21" fmla="*/ 513007 w 1221610"/>
              <a:gd name="connsiteY21" fmla="*/ 757554 h 2219654"/>
              <a:gd name="connsiteX22" fmla="*/ 536818 w 1221610"/>
              <a:gd name="connsiteY22" fmla="*/ 783748 h 2219654"/>
              <a:gd name="connsiteX23" fmla="*/ 510625 w 1221610"/>
              <a:gd name="connsiteY23" fmla="*/ 888523 h 2219654"/>
              <a:gd name="connsiteX24" fmla="*/ 539200 w 1221610"/>
              <a:gd name="connsiteY24" fmla="*/ 926623 h 2219654"/>
              <a:gd name="connsiteX25" fmla="*/ 546344 w 1221610"/>
              <a:gd name="connsiteY25" fmla="*/ 945674 h 2219654"/>
              <a:gd name="connsiteX26" fmla="*/ 532057 w 1221610"/>
              <a:gd name="connsiteY26" fmla="*/ 976629 h 2219654"/>
              <a:gd name="connsiteX27" fmla="*/ 517769 w 1221610"/>
              <a:gd name="connsiteY27" fmla="*/ 1048067 h 2219654"/>
              <a:gd name="connsiteX28" fmla="*/ 541582 w 1221610"/>
              <a:gd name="connsiteY28" fmla="*/ 1081404 h 2219654"/>
              <a:gd name="connsiteX29" fmla="*/ 551107 w 1221610"/>
              <a:gd name="connsiteY29" fmla="*/ 1121885 h 2219654"/>
              <a:gd name="connsiteX30" fmla="*/ 567775 w 1221610"/>
              <a:gd name="connsiteY30" fmla="*/ 1129029 h 2219654"/>
              <a:gd name="connsiteX31" fmla="*/ 572104 w 1221610"/>
              <a:gd name="connsiteY31" fmla="*/ 1139135 h 2219654"/>
              <a:gd name="connsiteX32" fmla="*/ 591588 w 1221610"/>
              <a:gd name="connsiteY32" fmla="*/ 1105217 h 2219654"/>
              <a:gd name="connsiteX33" fmla="*/ 615400 w 1221610"/>
              <a:gd name="connsiteY33" fmla="*/ 1088548 h 2219654"/>
              <a:gd name="connsiteX34" fmla="*/ 665407 w 1221610"/>
              <a:gd name="connsiteY34" fmla="*/ 1062354 h 2219654"/>
              <a:gd name="connsiteX35" fmla="*/ 698744 w 1221610"/>
              <a:gd name="connsiteY35" fmla="*/ 1050448 h 2219654"/>
              <a:gd name="connsiteX36" fmla="*/ 734463 w 1221610"/>
              <a:gd name="connsiteY36" fmla="*/ 1012349 h 2219654"/>
              <a:gd name="connsiteX37" fmla="*/ 791613 w 1221610"/>
              <a:gd name="connsiteY37" fmla="*/ 988535 h 2219654"/>
              <a:gd name="connsiteX38" fmla="*/ 817807 w 1221610"/>
              <a:gd name="connsiteY38" fmla="*/ 943292 h 2219654"/>
              <a:gd name="connsiteX39" fmla="*/ 841618 w 1221610"/>
              <a:gd name="connsiteY39" fmla="*/ 926621 h 2219654"/>
              <a:gd name="connsiteX40" fmla="*/ 867813 w 1221610"/>
              <a:gd name="connsiteY40" fmla="*/ 926623 h 2219654"/>
              <a:gd name="connsiteX41" fmla="*/ 872575 w 1221610"/>
              <a:gd name="connsiteY41" fmla="*/ 945673 h 2219654"/>
              <a:gd name="connsiteX42" fmla="*/ 848763 w 1221610"/>
              <a:gd name="connsiteY42" fmla="*/ 971867 h 2219654"/>
              <a:gd name="connsiteX43" fmla="*/ 872575 w 1221610"/>
              <a:gd name="connsiteY43" fmla="*/ 998060 h 2219654"/>
              <a:gd name="connsiteX44" fmla="*/ 872575 w 1221610"/>
              <a:gd name="connsiteY44" fmla="*/ 1021873 h 2219654"/>
              <a:gd name="connsiteX45" fmla="*/ 829713 w 1221610"/>
              <a:gd name="connsiteY45" fmla="*/ 1024254 h 2219654"/>
              <a:gd name="connsiteX46" fmla="*/ 817807 w 1221610"/>
              <a:gd name="connsiteY46" fmla="*/ 1052829 h 2219654"/>
              <a:gd name="connsiteX47" fmla="*/ 829713 w 1221610"/>
              <a:gd name="connsiteY47" fmla="*/ 1081404 h 2219654"/>
              <a:gd name="connsiteX48" fmla="*/ 822567 w 1221610"/>
              <a:gd name="connsiteY48" fmla="*/ 1105215 h 2219654"/>
              <a:gd name="connsiteX49" fmla="*/ 836857 w 1221610"/>
              <a:gd name="connsiteY49" fmla="*/ 1124268 h 2219654"/>
              <a:gd name="connsiteX50" fmla="*/ 870194 w 1221610"/>
              <a:gd name="connsiteY50" fmla="*/ 1095693 h 2219654"/>
              <a:gd name="connsiteX51" fmla="*/ 903532 w 1221610"/>
              <a:gd name="connsiteY51" fmla="*/ 1090930 h 2219654"/>
              <a:gd name="connsiteX52" fmla="*/ 901150 w 1221610"/>
              <a:gd name="connsiteY52" fmla="*/ 1045685 h 2219654"/>
              <a:gd name="connsiteX53" fmla="*/ 958300 w 1221610"/>
              <a:gd name="connsiteY53" fmla="*/ 1036161 h 2219654"/>
              <a:gd name="connsiteX54" fmla="*/ 974969 w 1221610"/>
              <a:gd name="connsiteY54" fmla="*/ 1055210 h 2219654"/>
              <a:gd name="connsiteX55" fmla="*/ 984494 w 1221610"/>
              <a:gd name="connsiteY55" fmla="*/ 1181418 h 2219654"/>
              <a:gd name="connsiteX56" fmla="*/ 1032119 w 1221610"/>
              <a:gd name="connsiteY56" fmla="*/ 1262380 h 2219654"/>
              <a:gd name="connsiteX57" fmla="*/ 1072600 w 1221610"/>
              <a:gd name="connsiteY57" fmla="*/ 1283811 h 2219654"/>
              <a:gd name="connsiteX58" fmla="*/ 1089269 w 1221610"/>
              <a:gd name="connsiteY58" fmla="*/ 1350486 h 2219654"/>
              <a:gd name="connsiteX59" fmla="*/ 1122607 w 1221610"/>
              <a:gd name="connsiteY59" fmla="*/ 1376680 h 2219654"/>
              <a:gd name="connsiteX60" fmla="*/ 1163088 w 1221610"/>
              <a:gd name="connsiteY60" fmla="*/ 1436211 h 2219654"/>
              <a:gd name="connsiteX61" fmla="*/ 1191663 w 1221610"/>
              <a:gd name="connsiteY61" fmla="*/ 1450499 h 2219654"/>
              <a:gd name="connsiteX62" fmla="*/ 1220238 w 1221610"/>
              <a:gd name="connsiteY62" fmla="*/ 1488598 h 2219654"/>
              <a:gd name="connsiteX63" fmla="*/ 1215943 w 1221610"/>
              <a:gd name="connsiteY63" fmla="*/ 1508458 h 2219654"/>
              <a:gd name="connsiteX64" fmla="*/ 1196425 w 1221610"/>
              <a:gd name="connsiteY64" fmla="*/ 1557655 h 2219654"/>
              <a:gd name="connsiteX65" fmla="*/ 1144037 w 1221610"/>
              <a:gd name="connsiteY65" fmla="*/ 1552891 h 2219654"/>
              <a:gd name="connsiteX66" fmla="*/ 1124987 w 1221610"/>
              <a:gd name="connsiteY66" fmla="*/ 1598134 h 2219654"/>
              <a:gd name="connsiteX67" fmla="*/ 1048787 w 1221610"/>
              <a:gd name="connsiteY67" fmla="*/ 1631472 h 2219654"/>
              <a:gd name="connsiteX68" fmla="*/ 1020212 w 1221610"/>
              <a:gd name="connsiteY68" fmla="*/ 1691003 h 2219654"/>
              <a:gd name="connsiteX69" fmla="*/ 1036881 w 1221610"/>
              <a:gd name="connsiteY69" fmla="*/ 1738628 h 2219654"/>
              <a:gd name="connsiteX70" fmla="*/ 1017832 w 1221610"/>
              <a:gd name="connsiteY70" fmla="*/ 1779111 h 2219654"/>
              <a:gd name="connsiteX71" fmla="*/ 984493 w 1221610"/>
              <a:gd name="connsiteY71" fmla="*/ 1776728 h 2219654"/>
              <a:gd name="connsiteX72" fmla="*/ 982112 w 1221610"/>
              <a:gd name="connsiteY72" fmla="*/ 1841022 h 2219654"/>
              <a:gd name="connsiteX73" fmla="*/ 946393 w 1221610"/>
              <a:gd name="connsiteY73" fmla="*/ 1857691 h 2219654"/>
              <a:gd name="connsiteX74" fmla="*/ 910674 w 1221610"/>
              <a:gd name="connsiteY74" fmla="*/ 1864834 h 2219654"/>
              <a:gd name="connsiteX75" fmla="*/ 910674 w 1221610"/>
              <a:gd name="connsiteY75" fmla="*/ 1929128 h 2219654"/>
              <a:gd name="connsiteX76" fmla="*/ 967824 w 1221610"/>
              <a:gd name="connsiteY76" fmla="*/ 1938653 h 2219654"/>
              <a:gd name="connsiteX77" fmla="*/ 1001162 w 1221610"/>
              <a:gd name="connsiteY77" fmla="*/ 1933891 h 2219654"/>
              <a:gd name="connsiteX78" fmla="*/ 1005922 w 1221610"/>
              <a:gd name="connsiteY78" fmla="*/ 2007710 h 2219654"/>
              <a:gd name="connsiteX79" fmla="*/ 982112 w 1221610"/>
              <a:gd name="connsiteY79" fmla="*/ 2029141 h 2219654"/>
              <a:gd name="connsiteX80" fmla="*/ 922581 w 1221610"/>
              <a:gd name="connsiteY80" fmla="*/ 2026761 h 2219654"/>
              <a:gd name="connsiteX81" fmla="*/ 870193 w 1221610"/>
              <a:gd name="connsiteY81" fmla="*/ 2036286 h 2219654"/>
              <a:gd name="connsiteX82" fmla="*/ 824949 w 1221610"/>
              <a:gd name="connsiteY82" fmla="*/ 2060099 h 2219654"/>
              <a:gd name="connsiteX83" fmla="*/ 779704 w 1221610"/>
              <a:gd name="connsiteY83" fmla="*/ 2067241 h 2219654"/>
              <a:gd name="connsiteX84" fmla="*/ 758274 w 1221610"/>
              <a:gd name="connsiteY84" fmla="*/ 2086293 h 2219654"/>
              <a:gd name="connsiteX85" fmla="*/ 751131 w 1221610"/>
              <a:gd name="connsiteY85" fmla="*/ 2131536 h 2219654"/>
              <a:gd name="connsiteX86" fmla="*/ 734462 w 1221610"/>
              <a:gd name="connsiteY86" fmla="*/ 2143443 h 2219654"/>
              <a:gd name="connsiteX87" fmla="*/ 689218 w 1221610"/>
              <a:gd name="connsiteY87" fmla="*/ 2193449 h 2219654"/>
              <a:gd name="connsiteX88" fmla="*/ 665406 w 1221610"/>
              <a:gd name="connsiteY88" fmla="*/ 2198210 h 2219654"/>
              <a:gd name="connsiteX89" fmla="*/ 617781 w 1221610"/>
              <a:gd name="connsiteY89" fmla="*/ 2219642 h 2219654"/>
              <a:gd name="connsiteX90" fmla="*/ 579681 w 1221610"/>
              <a:gd name="connsiteY90" fmla="*/ 2202973 h 2219654"/>
              <a:gd name="connsiteX91" fmla="*/ 563012 w 1221610"/>
              <a:gd name="connsiteY91" fmla="*/ 2174398 h 2219654"/>
              <a:gd name="connsiteX92" fmla="*/ 520149 w 1221610"/>
              <a:gd name="connsiteY92" fmla="*/ 2183924 h 2219654"/>
              <a:gd name="connsiteX93" fmla="*/ 512573 w 1221610"/>
              <a:gd name="connsiteY93" fmla="*/ 2177820 h 2219654"/>
              <a:gd name="connsiteX94" fmla="*/ 503481 w 1221610"/>
              <a:gd name="connsiteY94" fmla="*/ 2172017 h 2219654"/>
              <a:gd name="connsiteX95" fmla="*/ 522531 w 1221610"/>
              <a:gd name="connsiteY95" fmla="*/ 2064860 h 2219654"/>
              <a:gd name="connsiteX96" fmla="*/ 539199 w 1221610"/>
              <a:gd name="connsiteY96" fmla="*/ 2043429 h 2219654"/>
              <a:gd name="connsiteX97" fmla="*/ 529674 w 1221610"/>
              <a:gd name="connsiteY97" fmla="*/ 1998186 h 2219654"/>
              <a:gd name="connsiteX98" fmla="*/ 553487 w 1221610"/>
              <a:gd name="connsiteY98" fmla="*/ 1983898 h 2219654"/>
              <a:gd name="connsiteX99" fmla="*/ 534437 w 1221610"/>
              <a:gd name="connsiteY99" fmla="*/ 1969611 h 2219654"/>
              <a:gd name="connsiteX100" fmla="*/ 522531 w 1221610"/>
              <a:gd name="connsiteY100" fmla="*/ 1933893 h 2219654"/>
              <a:gd name="connsiteX101" fmla="*/ 513006 w 1221610"/>
              <a:gd name="connsiteY101" fmla="*/ 1888649 h 2219654"/>
              <a:gd name="connsiteX102" fmla="*/ 510624 w 1221610"/>
              <a:gd name="connsiteY102" fmla="*/ 1857691 h 2219654"/>
              <a:gd name="connsiteX103" fmla="*/ 460618 w 1221610"/>
              <a:gd name="connsiteY103" fmla="*/ 1860074 h 2219654"/>
              <a:gd name="connsiteX104" fmla="*/ 427282 w 1221610"/>
              <a:gd name="connsiteY104" fmla="*/ 1824355 h 2219654"/>
              <a:gd name="connsiteX105" fmla="*/ 382037 w 1221610"/>
              <a:gd name="connsiteY105" fmla="*/ 1807685 h 2219654"/>
              <a:gd name="connsiteX106" fmla="*/ 367749 w 1221610"/>
              <a:gd name="connsiteY106" fmla="*/ 1757680 h 2219654"/>
              <a:gd name="connsiteX107" fmla="*/ 365368 w 1221610"/>
              <a:gd name="connsiteY107" fmla="*/ 1736248 h 2219654"/>
              <a:gd name="connsiteX108" fmla="*/ 334413 w 1221610"/>
              <a:gd name="connsiteY108" fmla="*/ 1691005 h 2219654"/>
              <a:gd name="connsiteX109" fmla="*/ 291549 w 1221610"/>
              <a:gd name="connsiteY109" fmla="*/ 1667192 h 2219654"/>
              <a:gd name="connsiteX110" fmla="*/ 248688 w 1221610"/>
              <a:gd name="connsiteY110" fmla="*/ 1638618 h 2219654"/>
              <a:gd name="connsiteX111" fmla="*/ 215349 w 1221610"/>
              <a:gd name="connsiteY111" fmla="*/ 1629092 h 2219654"/>
              <a:gd name="connsiteX112" fmla="*/ 217731 w 1221610"/>
              <a:gd name="connsiteY112" fmla="*/ 1583846 h 2219654"/>
              <a:gd name="connsiteX113" fmla="*/ 174868 w 1221610"/>
              <a:gd name="connsiteY113" fmla="*/ 1598136 h 2219654"/>
              <a:gd name="connsiteX114" fmla="*/ 186775 w 1221610"/>
              <a:gd name="connsiteY114" fmla="*/ 1631474 h 2219654"/>
              <a:gd name="connsiteX115" fmla="*/ 179631 w 1221610"/>
              <a:gd name="connsiteY115" fmla="*/ 1648143 h 2219654"/>
              <a:gd name="connsiteX116" fmla="*/ 141531 w 1221610"/>
              <a:gd name="connsiteY116" fmla="*/ 1619568 h 2219654"/>
              <a:gd name="connsiteX117" fmla="*/ 98669 w 1221610"/>
              <a:gd name="connsiteY117" fmla="*/ 1617186 h 2219654"/>
              <a:gd name="connsiteX118" fmla="*/ 43899 w 1221610"/>
              <a:gd name="connsiteY118" fmla="*/ 1598136 h 2219654"/>
              <a:gd name="connsiteX119" fmla="*/ 10560 w 1221610"/>
              <a:gd name="connsiteY119" fmla="*/ 1595752 h 2219654"/>
              <a:gd name="connsiteX120" fmla="*/ 1037 w 1221610"/>
              <a:gd name="connsiteY120" fmla="*/ 1543368 h 2219654"/>
              <a:gd name="connsiteX121" fmla="*/ 34374 w 1221610"/>
              <a:gd name="connsiteY121" fmla="*/ 1455261 h 2219654"/>
              <a:gd name="connsiteX122" fmla="*/ 60568 w 1221610"/>
              <a:gd name="connsiteY122" fmla="*/ 1407636 h 2219654"/>
              <a:gd name="connsiteX123" fmla="*/ 81999 w 1221610"/>
              <a:gd name="connsiteY123" fmla="*/ 1360011 h 2219654"/>
              <a:gd name="connsiteX124" fmla="*/ 108194 w 1221610"/>
              <a:gd name="connsiteY124" fmla="*/ 1321911 h 2219654"/>
              <a:gd name="connsiteX125" fmla="*/ 146293 w 1221610"/>
              <a:gd name="connsiteY125" fmla="*/ 1312386 h 2219654"/>
              <a:gd name="connsiteX126" fmla="*/ 153438 w 1221610"/>
              <a:gd name="connsiteY126" fmla="*/ 1276668 h 2219654"/>
              <a:gd name="connsiteX127" fmla="*/ 262975 w 1221610"/>
              <a:gd name="connsiteY127" fmla="*/ 1157605 h 2219654"/>
              <a:gd name="connsiteX128" fmla="*/ 286787 w 1221610"/>
              <a:gd name="connsiteY128" fmla="*/ 1019490 h 2219654"/>
              <a:gd name="connsiteX129" fmla="*/ 282025 w 1221610"/>
              <a:gd name="connsiteY129" fmla="*/ 938530 h 2219654"/>
              <a:gd name="connsiteX130" fmla="*/ 196300 w 1221610"/>
              <a:gd name="connsiteY130" fmla="*/ 926624 h 2219654"/>
              <a:gd name="connsiteX131" fmla="*/ 179632 w 1221610"/>
              <a:gd name="connsiteY131" fmla="*/ 845661 h 2219654"/>
              <a:gd name="connsiteX132" fmla="*/ 186775 w 1221610"/>
              <a:gd name="connsiteY132" fmla="*/ 778986 h 2219654"/>
              <a:gd name="connsiteX133" fmla="*/ 148675 w 1221610"/>
              <a:gd name="connsiteY133" fmla="*/ 740886 h 2219654"/>
              <a:gd name="connsiteX134" fmla="*/ 127244 w 1221610"/>
              <a:gd name="connsiteY134" fmla="*/ 700404 h 2219654"/>
              <a:gd name="connsiteX135" fmla="*/ 117719 w 1221610"/>
              <a:gd name="connsiteY135" fmla="*/ 640874 h 2219654"/>
              <a:gd name="connsiteX136" fmla="*/ 102097 w 1221610"/>
              <a:gd name="connsiteY136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10612 w 1221610"/>
              <a:gd name="connsiteY10" fmla="*/ 507523 h 2219654"/>
              <a:gd name="connsiteX11" fmla="*/ 436806 w 1221610"/>
              <a:gd name="connsiteY11" fmla="*/ 531333 h 2219654"/>
              <a:gd name="connsiteX12" fmla="*/ 462999 w 1221610"/>
              <a:gd name="connsiteY12" fmla="*/ 548004 h 2219654"/>
              <a:gd name="connsiteX13" fmla="*/ 424899 w 1221610"/>
              <a:gd name="connsiteY13" fmla="*/ 567054 h 2219654"/>
              <a:gd name="connsiteX14" fmla="*/ 403468 w 1221610"/>
              <a:gd name="connsiteY14" fmla="*/ 586104 h 2219654"/>
              <a:gd name="connsiteX15" fmla="*/ 420137 w 1221610"/>
              <a:gd name="connsiteY15" fmla="*/ 609917 h 2219654"/>
              <a:gd name="connsiteX16" fmla="*/ 415374 w 1221610"/>
              <a:gd name="connsiteY16" fmla="*/ 650398 h 2219654"/>
              <a:gd name="connsiteX17" fmla="*/ 427281 w 1221610"/>
              <a:gd name="connsiteY17" fmla="*/ 678973 h 2219654"/>
              <a:gd name="connsiteX18" fmla="*/ 410612 w 1221610"/>
              <a:gd name="connsiteY18" fmla="*/ 700404 h 2219654"/>
              <a:gd name="connsiteX19" fmla="*/ 401088 w 1221610"/>
              <a:gd name="connsiteY19" fmla="*/ 778986 h 2219654"/>
              <a:gd name="connsiteX20" fmla="*/ 441568 w 1221610"/>
              <a:gd name="connsiteY20" fmla="*/ 778985 h 2219654"/>
              <a:gd name="connsiteX21" fmla="*/ 486812 w 1221610"/>
              <a:gd name="connsiteY21" fmla="*/ 755173 h 2219654"/>
              <a:gd name="connsiteX22" fmla="*/ 513007 w 1221610"/>
              <a:gd name="connsiteY22" fmla="*/ 757554 h 2219654"/>
              <a:gd name="connsiteX23" fmla="*/ 536818 w 1221610"/>
              <a:gd name="connsiteY23" fmla="*/ 783748 h 2219654"/>
              <a:gd name="connsiteX24" fmla="*/ 510625 w 1221610"/>
              <a:gd name="connsiteY24" fmla="*/ 888523 h 2219654"/>
              <a:gd name="connsiteX25" fmla="*/ 539200 w 1221610"/>
              <a:gd name="connsiteY25" fmla="*/ 926623 h 2219654"/>
              <a:gd name="connsiteX26" fmla="*/ 546344 w 1221610"/>
              <a:gd name="connsiteY26" fmla="*/ 945674 h 2219654"/>
              <a:gd name="connsiteX27" fmla="*/ 532057 w 1221610"/>
              <a:gd name="connsiteY27" fmla="*/ 976629 h 2219654"/>
              <a:gd name="connsiteX28" fmla="*/ 517769 w 1221610"/>
              <a:gd name="connsiteY28" fmla="*/ 1048067 h 2219654"/>
              <a:gd name="connsiteX29" fmla="*/ 541582 w 1221610"/>
              <a:gd name="connsiteY29" fmla="*/ 1081404 h 2219654"/>
              <a:gd name="connsiteX30" fmla="*/ 551107 w 1221610"/>
              <a:gd name="connsiteY30" fmla="*/ 1121885 h 2219654"/>
              <a:gd name="connsiteX31" fmla="*/ 567775 w 1221610"/>
              <a:gd name="connsiteY31" fmla="*/ 1129029 h 2219654"/>
              <a:gd name="connsiteX32" fmla="*/ 572104 w 1221610"/>
              <a:gd name="connsiteY32" fmla="*/ 1139135 h 2219654"/>
              <a:gd name="connsiteX33" fmla="*/ 591588 w 1221610"/>
              <a:gd name="connsiteY33" fmla="*/ 1105217 h 2219654"/>
              <a:gd name="connsiteX34" fmla="*/ 615400 w 1221610"/>
              <a:gd name="connsiteY34" fmla="*/ 1088548 h 2219654"/>
              <a:gd name="connsiteX35" fmla="*/ 665407 w 1221610"/>
              <a:gd name="connsiteY35" fmla="*/ 1062354 h 2219654"/>
              <a:gd name="connsiteX36" fmla="*/ 698744 w 1221610"/>
              <a:gd name="connsiteY36" fmla="*/ 1050448 h 2219654"/>
              <a:gd name="connsiteX37" fmla="*/ 734463 w 1221610"/>
              <a:gd name="connsiteY37" fmla="*/ 1012349 h 2219654"/>
              <a:gd name="connsiteX38" fmla="*/ 791613 w 1221610"/>
              <a:gd name="connsiteY38" fmla="*/ 988535 h 2219654"/>
              <a:gd name="connsiteX39" fmla="*/ 817807 w 1221610"/>
              <a:gd name="connsiteY39" fmla="*/ 943292 h 2219654"/>
              <a:gd name="connsiteX40" fmla="*/ 841618 w 1221610"/>
              <a:gd name="connsiteY40" fmla="*/ 926621 h 2219654"/>
              <a:gd name="connsiteX41" fmla="*/ 867813 w 1221610"/>
              <a:gd name="connsiteY41" fmla="*/ 926623 h 2219654"/>
              <a:gd name="connsiteX42" fmla="*/ 872575 w 1221610"/>
              <a:gd name="connsiteY42" fmla="*/ 945673 h 2219654"/>
              <a:gd name="connsiteX43" fmla="*/ 848763 w 1221610"/>
              <a:gd name="connsiteY43" fmla="*/ 971867 h 2219654"/>
              <a:gd name="connsiteX44" fmla="*/ 872575 w 1221610"/>
              <a:gd name="connsiteY44" fmla="*/ 998060 h 2219654"/>
              <a:gd name="connsiteX45" fmla="*/ 872575 w 1221610"/>
              <a:gd name="connsiteY45" fmla="*/ 1021873 h 2219654"/>
              <a:gd name="connsiteX46" fmla="*/ 829713 w 1221610"/>
              <a:gd name="connsiteY46" fmla="*/ 1024254 h 2219654"/>
              <a:gd name="connsiteX47" fmla="*/ 817807 w 1221610"/>
              <a:gd name="connsiteY47" fmla="*/ 1052829 h 2219654"/>
              <a:gd name="connsiteX48" fmla="*/ 829713 w 1221610"/>
              <a:gd name="connsiteY48" fmla="*/ 1081404 h 2219654"/>
              <a:gd name="connsiteX49" fmla="*/ 822567 w 1221610"/>
              <a:gd name="connsiteY49" fmla="*/ 1105215 h 2219654"/>
              <a:gd name="connsiteX50" fmla="*/ 836857 w 1221610"/>
              <a:gd name="connsiteY50" fmla="*/ 1124268 h 2219654"/>
              <a:gd name="connsiteX51" fmla="*/ 870194 w 1221610"/>
              <a:gd name="connsiteY51" fmla="*/ 1095693 h 2219654"/>
              <a:gd name="connsiteX52" fmla="*/ 903532 w 1221610"/>
              <a:gd name="connsiteY52" fmla="*/ 1090930 h 2219654"/>
              <a:gd name="connsiteX53" fmla="*/ 901150 w 1221610"/>
              <a:gd name="connsiteY53" fmla="*/ 1045685 h 2219654"/>
              <a:gd name="connsiteX54" fmla="*/ 958300 w 1221610"/>
              <a:gd name="connsiteY54" fmla="*/ 1036161 h 2219654"/>
              <a:gd name="connsiteX55" fmla="*/ 974969 w 1221610"/>
              <a:gd name="connsiteY55" fmla="*/ 1055210 h 2219654"/>
              <a:gd name="connsiteX56" fmla="*/ 984494 w 1221610"/>
              <a:gd name="connsiteY56" fmla="*/ 1181418 h 2219654"/>
              <a:gd name="connsiteX57" fmla="*/ 1032119 w 1221610"/>
              <a:gd name="connsiteY57" fmla="*/ 1262380 h 2219654"/>
              <a:gd name="connsiteX58" fmla="*/ 1072600 w 1221610"/>
              <a:gd name="connsiteY58" fmla="*/ 1283811 h 2219654"/>
              <a:gd name="connsiteX59" fmla="*/ 1089269 w 1221610"/>
              <a:gd name="connsiteY59" fmla="*/ 1350486 h 2219654"/>
              <a:gd name="connsiteX60" fmla="*/ 1122607 w 1221610"/>
              <a:gd name="connsiteY60" fmla="*/ 1376680 h 2219654"/>
              <a:gd name="connsiteX61" fmla="*/ 1163088 w 1221610"/>
              <a:gd name="connsiteY61" fmla="*/ 1436211 h 2219654"/>
              <a:gd name="connsiteX62" fmla="*/ 1191663 w 1221610"/>
              <a:gd name="connsiteY62" fmla="*/ 1450499 h 2219654"/>
              <a:gd name="connsiteX63" fmla="*/ 1220238 w 1221610"/>
              <a:gd name="connsiteY63" fmla="*/ 1488598 h 2219654"/>
              <a:gd name="connsiteX64" fmla="*/ 1215943 w 1221610"/>
              <a:gd name="connsiteY64" fmla="*/ 1508458 h 2219654"/>
              <a:gd name="connsiteX65" fmla="*/ 1196425 w 1221610"/>
              <a:gd name="connsiteY65" fmla="*/ 1557655 h 2219654"/>
              <a:gd name="connsiteX66" fmla="*/ 1144037 w 1221610"/>
              <a:gd name="connsiteY66" fmla="*/ 1552891 h 2219654"/>
              <a:gd name="connsiteX67" fmla="*/ 1124987 w 1221610"/>
              <a:gd name="connsiteY67" fmla="*/ 1598134 h 2219654"/>
              <a:gd name="connsiteX68" fmla="*/ 1048787 w 1221610"/>
              <a:gd name="connsiteY68" fmla="*/ 1631472 h 2219654"/>
              <a:gd name="connsiteX69" fmla="*/ 1020212 w 1221610"/>
              <a:gd name="connsiteY69" fmla="*/ 1691003 h 2219654"/>
              <a:gd name="connsiteX70" fmla="*/ 1036881 w 1221610"/>
              <a:gd name="connsiteY70" fmla="*/ 1738628 h 2219654"/>
              <a:gd name="connsiteX71" fmla="*/ 1017832 w 1221610"/>
              <a:gd name="connsiteY71" fmla="*/ 1779111 h 2219654"/>
              <a:gd name="connsiteX72" fmla="*/ 984493 w 1221610"/>
              <a:gd name="connsiteY72" fmla="*/ 1776728 h 2219654"/>
              <a:gd name="connsiteX73" fmla="*/ 982112 w 1221610"/>
              <a:gd name="connsiteY73" fmla="*/ 1841022 h 2219654"/>
              <a:gd name="connsiteX74" fmla="*/ 946393 w 1221610"/>
              <a:gd name="connsiteY74" fmla="*/ 1857691 h 2219654"/>
              <a:gd name="connsiteX75" fmla="*/ 910674 w 1221610"/>
              <a:gd name="connsiteY75" fmla="*/ 1864834 h 2219654"/>
              <a:gd name="connsiteX76" fmla="*/ 910674 w 1221610"/>
              <a:gd name="connsiteY76" fmla="*/ 1929128 h 2219654"/>
              <a:gd name="connsiteX77" fmla="*/ 967824 w 1221610"/>
              <a:gd name="connsiteY77" fmla="*/ 1938653 h 2219654"/>
              <a:gd name="connsiteX78" fmla="*/ 1001162 w 1221610"/>
              <a:gd name="connsiteY78" fmla="*/ 1933891 h 2219654"/>
              <a:gd name="connsiteX79" fmla="*/ 1005922 w 1221610"/>
              <a:gd name="connsiteY79" fmla="*/ 2007710 h 2219654"/>
              <a:gd name="connsiteX80" fmla="*/ 982112 w 1221610"/>
              <a:gd name="connsiteY80" fmla="*/ 2029141 h 2219654"/>
              <a:gd name="connsiteX81" fmla="*/ 922581 w 1221610"/>
              <a:gd name="connsiteY81" fmla="*/ 2026761 h 2219654"/>
              <a:gd name="connsiteX82" fmla="*/ 870193 w 1221610"/>
              <a:gd name="connsiteY82" fmla="*/ 2036286 h 2219654"/>
              <a:gd name="connsiteX83" fmla="*/ 824949 w 1221610"/>
              <a:gd name="connsiteY83" fmla="*/ 2060099 h 2219654"/>
              <a:gd name="connsiteX84" fmla="*/ 779704 w 1221610"/>
              <a:gd name="connsiteY84" fmla="*/ 2067241 h 2219654"/>
              <a:gd name="connsiteX85" fmla="*/ 758274 w 1221610"/>
              <a:gd name="connsiteY85" fmla="*/ 2086293 h 2219654"/>
              <a:gd name="connsiteX86" fmla="*/ 751131 w 1221610"/>
              <a:gd name="connsiteY86" fmla="*/ 2131536 h 2219654"/>
              <a:gd name="connsiteX87" fmla="*/ 734462 w 1221610"/>
              <a:gd name="connsiteY87" fmla="*/ 2143443 h 2219654"/>
              <a:gd name="connsiteX88" fmla="*/ 689218 w 1221610"/>
              <a:gd name="connsiteY88" fmla="*/ 2193449 h 2219654"/>
              <a:gd name="connsiteX89" fmla="*/ 665406 w 1221610"/>
              <a:gd name="connsiteY89" fmla="*/ 2198210 h 2219654"/>
              <a:gd name="connsiteX90" fmla="*/ 617781 w 1221610"/>
              <a:gd name="connsiteY90" fmla="*/ 2219642 h 2219654"/>
              <a:gd name="connsiteX91" fmla="*/ 579681 w 1221610"/>
              <a:gd name="connsiteY91" fmla="*/ 2202973 h 2219654"/>
              <a:gd name="connsiteX92" fmla="*/ 563012 w 1221610"/>
              <a:gd name="connsiteY92" fmla="*/ 2174398 h 2219654"/>
              <a:gd name="connsiteX93" fmla="*/ 520149 w 1221610"/>
              <a:gd name="connsiteY93" fmla="*/ 2183924 h 2219654"/>
              <a:gd name="connsiteX94" fmla="*/ 512573 w 1221610"/>
              <a:gd name="connsiteY94" fmla="*/ 2177820 h 2219654"/>
              <a:gd name="connsiteX95" fmla="*/ 503481 w 1221610"/>
              <a:gd name="connsiteY95" fmla="*/ 2172017 h 2219654"/>
              <a:gd name="connsiteX96" fmla="*/ 522531 w 1221610"/>
              <a:gd name="connsiteY96" fmla="*/ 2064860 h 2219654"/>
              <a:gd name="connsiteX97" fmla="*/ 539199 w 1221610"/>
              <a:gd name="connsiteY97" fmla="*/ 2043429 h 2219654"/>
              <a:gd name="connsiteX98" fmla="*/ 529674 w 1221610"/>
              <a:gd name="connsiteY98" fmla="*/ 1998186 h 2219654"/>
              <a:gd name="connsiteX99" fmla="*/ 553487 w 1221610"/>
              <a:gd name="connsiteY99" fmla="*/ 1983898 h 2219654"/>
              <a:gd name="connsiteX100" fmla="*/ 534437 w 1221610"/>
              <a:gd name="connsiteY100" fmla="*/ 1969611 h 2219654"/>
              <a:gd name="connsiteX101" fmla="*/ 522531 w 1221610"/>
              <a:gd name="connsiteY101" fmla="*/ 1933893 h 2219654"/>
              <a:gd name="connsiteX102" fmla="*/ 513006 w 1221610"/>
              <a:gd name="connsiteY102" fmla="*/ 1888649 h 2219654"/>
              <a:gd name="connsiteX103" fmla="*/ 510624 w 1221610"/>
              <a:gd name="connsiteY103" fmla="*/ 1857691 h 2219654"/>
              <a:gd name="connsiteX104" fmla="*/ 460618 w 1221610"/>
              <a:gd name="connsiteY104" fmla="*/ 1860074 h 2219654"/>
              <a:gd name="connsiteX105" fmla="*/ 427282 w 1221610"/>
              <a:gd name="connsiteY105" fmla="*/ 1824355 h 2219654"/>
              <a:gd name="connsiteX106" fmla="*/ 382037 w 1221610"/>
              <a:gd name="connsiteY106" fmla="*/ 1807685 h 2219654"/>
              <a:gd name="connsiteX107" fmla="*/ 367749 w 1221610"/>
              <a:gd name="connsiteY107" fmla="*/ 1757680 h 2219654"/>
              <a:gd name="connsiteX108" fmla="*/ 365368 w 1221610"/>
              <a:gd name="connsiteY108" fmla="*/ 1736248 h 2219654"/>
              <a:gd name="connsiteX109" fmla="*/ 334413 w 1221610"/>
              <a:gd name="connsiteY109" fmla="*/ 1691005 h 2219654"/>
              <a:gd name="connsiteX110" fmla="*/ 291549 w 1221610"/>
              <a:gd name="connsiteY110" fmla="*/ 1667192 h 2219654"/>
              <a:gd name="connsiteX111" fmla="*/ 248688 w 1221610"/>
              <a:gd name="connsiteY111" fmla="*/ 1638618 h 2219654"/>
              <a:gd name="connsiteX112" fmla="*/ 215349 w 1221610"/>
              <a:gd name="connsiteY112" fmla="*/ 1629092 h 2219654"/>
              <a:gd name="connsiteX113" fmla="*/ 217731 w 1221610"/>
              <a:gd name="connsiteY113" fmla="*/ 1583846 h 2219654"/>
              <a:gd name="connsiteX114" fmla="*/ 174868 w 1221610"/>
              <a:gd name="connsiteY114" fmla="*/ 1598136 h 2219654"/>
              <a:gd name="connsiteX115" fmla="*/ 186775 w 1221610"/>
              <a:gd name="connsiteY115" fmla="*/ 1631474 h 2219654"/>
              <a:gd name="connsiteX116" fmla="*/ 179631 w 1221610"/>
              <a:gd name="connsiteY116" fmla="*/ 1648143 h 2219654"/>
              <a:gd name="connsiteX117" fmla="*/ 141531 w 1221610"/>
              <a:gd name="connsiteY117" fmla="*/ 1619568 h 2219654"/>
              <a:gd name="connsiteX118" fmla="*/ 98669 w 1221610"/>
              <a:gd name="connsiteY118" fmla="*/ 1617186 h 2219654"/>
              <a:gd name="connsiteX119" fmla="*/ 43899 w 1221610"/>
              <a:gd name="connsiteY119" fmla="*/ 1598136 h 2219654"/>
              <a:gd name="connsiteX120" fmla="*/ 10560 w 1221610"/>
              <a:gd name="connsiteY120" fmla="*/ 1595752 h 2219654"/>
              <a:gd name="connsiteX121" fmla="*/ 1037 w 1221610"/>
              <a:gd name="connsiteY121" fmla="*/ 1543368 h 2219654"/>
              <a:gd name="connsiteX122" fmla="*/ 34374 w 1221610"/>
              <a:gd name="connsiteY122" fmla="*/ 1455261 h 2219654"/>
              <a:gd name="connsiteX123" fmla="*/ 60568 w 1221610"/>
              <a:gd name="connsiteY123" fmla="*/ 1407636 h 2219654"/>
              <a:gd name="connsiteX124" fmla="*/ 81999 w 1221610"/>
              <a:gd name="connsiteY124" fmla="*/ 1360011 h 2219654"/>
              <a:gd name="connsiteX125" fmla="*/ 108194 w 1221610"/>
              <a:gd name="connsiteY125" fmla="*/ 1321911 h 2219654"/>
              <a:gd name="connsiteX126" fmla="*/ 146293 w 1221610"/>
              <a:gd name="connsiteY126" fmla="*/ 1312386 h 2219654"/>
              <a:gd name="connsiteX127" fmla="*/ 153438 w 1221610"/>
              <a:gd name="connsiteY127" fmla="*/ 1276668 h 2219654"/>
              <a:gd name="connsiteX128" fmla="*/ 262975 w 1221610"/>
              <a:gd name="connsiteY128" fmla="*/ 1157605 h 2219654"/>
              <a:gd name="connsiteX129" fmla="*/ 286787 w 1221610"/>
              <a:gd name="connsiteY129" fmla="*/ 1019490 h 2219654"/>
              <a:gd name="connsiteX130" fmla="*/ 282025 w 1221610"/>
              <a:gd name="connsiteY130" fmla="*/ 938530 h 2219654"/>
              <a:gd name="connsiteX131" fmla="*/ 196300 w 1221610"/>
              <a:gd name="connsiteY131" fmla="*/ 926624 h 2219654"/>
              <a:gd name="connsiteX132" fmla="*/ 179632 w 1221610"/>
              <a:gd name="connsiteY132" fmla="*/ 845661 h 2219654"/>
              <a:gd name="connsiteX133" fmla="*/ 186775 w 1221610"/>
              <a:gd name="connsiteY133" fmla="*/ 778986 h 2219654"/>
              <a:gd name="connsiteX134" fmla="*/ 148675 w 1221610"/>
              <a:gd name="connsiteY134" fmla="*/ 740886 h 2219654"/>
              <a:gd name="connsiteX135" fmla="*/ 127244 w 1221610"/>
              <a:gd name="connsiteY135" fmla="*/ 700404 h 2219654"/>
              <a:gd name="connsiteX136" fmla="*/ 117719 w 1221610"/>
              <a:gd name="connsiteY136" fmla="*/ 640874 h 2219654"/>
              <a:gd name="connsiteX137" fmla="*/ 102097 w 1221610"/>
              <a:gd name="connsiteY137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53462 w 1221610"/>
              <a:gd name="connsiteY9" fmla="*/ 450373 h 2219654"/>
              <a:gd name="connsiteX10" fmla="*/ 410612 w 1221610"/>
              <a:gd name="connsiteY10" fmla="*/ 452754 h 2219654"/>
              <a:gd name="connsiteX11" fmla="*/ 410612 w 1221610"/>
              <a:gd name="connsiteY11" fmla="*/ 507523 h 2219654"/>
              <a:gd name="connsiteX12" fmla="*/ 436806 w 1221610"/>
              <a:gd name="connsiteY12" fmla="*/ 531333 h 2219654"/>
              <a:gd name="connsiteX13" fmla="*/ 462999 w 1221610"/>
              <a:gd name="connsiteY13" fmla="*/ 548004 h 2219654"/>
              <a:gd name="connsiteX14" fmla="*/ 424899 w 1221610"/>
              <a:gd name="connsiteY14" fmla="*/ 567054 h 2219654"/>
              <a:gd name="connsiteX15" fmla="*/ 403468 w 1221610"/>
              <a:gd name="connsiteY15" fmla="*/ 586104 h 2219654"/>
              <a:gd name="connsiteX16" fmla="*/ 420137 w 1221610"/>
              <a:gd name="connsiteY16" fmla="*/ 609917 h 2219654"/>
              <a:gd name="connsiteX17" fmla="*/ 415374 w 1221610"/>
              <a:gd name="connsiteY17" fmla="*/ 650398 h 2219654"/>
              <a:gd name="connsiteX18" fmla="*/ 427281 w 1221610"/>
              <a:gd name="connsiteY18" fmla="*/ 678973 h 2219654"/>
              <a:gd name="connsiteX19" fmla="*/ 410612 w 1221610"/>
              <a:gd name="connsiteY19" fmla="*/ 700404 h 2219654"/>
              <a:gd name="connsiteX20" fmla="*/ 401088 w 1221610"/>
              <a:gd name="connsiteY20" fmla="*/ 778986 h 2219654"/>
              <a:gd name="connsiteX21" fmla="*/ 441568 w 1221610"/>
              <a:gd name="connsiteY21" fmla="*/ 778985 h 2219654"/>
              <a:gd name="connsiteX22" fmla="*/ 486812 w 1221610"/>
              <a:gd name="connsiteY22" fmla="*/ 755173 h 2219654"/>
              <a:gd name="connsiteX23" fmla="*/ 513007 w 1221610"/>
              <a:gd name="connsiteY23" fmla="*/ 757554 h 2219654"/>
              <a:gd name="connsiteX24" fmla="*/ 536818 w 1221610"/>
              <a:gd name="connsiteY24" fmla="*/ 783748 h 2219654"/>
              <a:gd name="connsiteX25" fmla="*/ 510625 w 1221610"/>
              <a:gd name="connsiteY25" fmla="*/ 888523 h 2219654"/>
              <a:gd name="connsiteX26" fmla="*/ 539200 w 1221610"/>
              <a:gd name="connsiteY26" fmla="*/ 926623 h 2219654"/>
              <a:gd name="connsiteX27" fmla="*/ 546344 w 1221610"/>
              <a:gd name="connsiteY27" fmla="*/ 945674 h 2219654"/>
              <a:gd name="connsiteX28" fmla="*/ 532057 w 1221610"/>
              <a:gd name="connsiteY28" fmla="*/ 976629 h 2219654"/>
              <a:gd name="connsiteX29" fmla="*/ 517769 w 1221610"/>
              <a:gd name="connsiteY29" fmla="*/ 1048067 h 2219654"/>
              <a:gd name="connsiteX30" fmla="*/ 541582 w 1221610"/>
              <a:gd name="connsiteY30" fmla="*/ 1081404 h 2219654"/>
              <a:gd name="connsiteX31" fmla="*/ 551107 w 1221610"/>
              <a:gd name="connsiteY31" fmla="*/ 1121885 h 2219654"/>
              <a:gd name="connsiteX32" fmla="*/ 567775 w 1221610"/>
              <a:gd name="connsiteY32" fmla="*/ 1129029 h 2219654"/>
              <a:gd name="connsiteX33" fmla="*/ 572104 w 1221610"/>
              <a:gd name="connsiteY33" fmla="*/ 1139135 h 2219654"/>
              <a:gd name="connsiteX34" fmla="*/ 591588 w 1221610"/>
              <a:gd name="connsiteY34" fmla="*/ 1105217 h 2219654"/>
              <a:gd name="connsiteX35" fmla="*/ 615400 w 1221610"/>
              <a:gd name="connsiteY35" fmla="*/ 1088548 h 2219654"/>
              <a:gd name="connsiteX36" fmla="*/ 665407 w 1221610"/>
              <a:gd name="connsiteY36" fmla="*/ 1062354 h 2219654"/>
              <a:gd name="connsiteX37" fmla="*/ 698744 w 1221610"/>
              <a:gd name="connsiteY37" fmla="*/ 1050448 h 2219654"/>
              <a:gd name="connsiteX38" fmla="*/ 734463 w 1221610"/>
              <a:gd name="connsiteY38" fmla="*/ 1012349 h 2219654"/>
              <a:gd name="connsiteX39" fmla="*/ 791613 w 1221610"/>
              <a:gd name="connsiteY39" fmla="*/ 988535 h 2219654"/>
              <a:gd name="connsiteX40" fmla="*/ 817807 w 1221610"/>
              <a:gd name="connsiteY40" fmla="*/ 943292 h 2219654"/>
              <a:gd name="connsiteX41" fmla="*/ 841618 w 1221610"/>
              <a:gd name="connsiteY41" fmla="*/ 926621 h 2219654"/>
              <a:gd name="connsiteX42" fmla="*/ 867813 w 1221610"/>
              <a:gd name="connsiteY42" fmla="*/ 926623 h 2219654"/>
              <a:gd name="connsiteX43" fmla="*/ 872575 w 1221610"/>
              <a:gd name="connsiteY43" fmla="*/ 945673 h 2219654"/>
              <a:gd name="connsiteX44" fmla="*/ 848763 w 1221610"/>
              <a:gd name="connsiteY44" fmla="*/ 971867 h 2219654"/>
              <a:gd name="connsiteX45" fmla="*/ 872575 w 1221610"/>
              <a:gd name="connsiteY45" fmla="*/ 998060 h 2219654"/>
              <a:gd name="connsiteX46" fmla="*/ 872575 w 1221610"/>
              <a:gd name="connsiteY46" fmla="*/ 1021873 h 2219654"/>
              <a:gd name="connsiteX47" fmla="*/ 829713 w 1221610"/>
              <a:gd name="connsiteY47" fmla="*/ 1024254 h 2219654"/>
              <a:gd name="connsiteX48" fmla="*/ 817807 w 1221610"/>
              <a:gd name="connsiteY48" fmla="*/ 1052829 h 2219654"/>
              <a:gd name="connsiteX49" fmla="*/ 829713 w 1221610"/>
              <a:gd name="connsiteY49" fmla="*/ 1081404 h 2219654"/>
              <a:gd name="connsiteX50" fmla="*/ 822567 w 1221610"/>
              <a:gd name="connsiteY50" fmla="*/ 1105215 h 2219654"/>
              <a:gd name="connsiteX51" fmla="*/ 836857 w 1221610"/>
              <a:gd name="connsiteY51" fmla="*/ 1124268 h 2219654"/>
              <a:gd name="connsiteX52" fmla="*/ 870194 w 1221610"/>
              <a:gd name="connsiteY52" fmla="*/ 1095693 h 2219654"/>
              <a:gd name="connsiteX53" fmla="*/ 903532 w 1221610"/>
              <a:gd name="connsiteY53" fmla="*/ 1090930 h 2219654"/>
              <a:gd name="connsiteX54" fmla="*/ 901150 w 1221610"/>
              <a:gd name="connsiteY54" fmla="*/ 1045685 h 2219654"/>
              <a:gd name="connsiteX55" fmla="*/ 958300 w 1221610"/>
              <a:gd name="connsiteY55" fmla="*/ 1036161 h 2219654"/>
              <a:gd name="connsiteX56" fmla="*/ 974969 w 1221610"/>
              <a:gd name="connsiteY56" fmla="*/ 1055210 h 2219654"/>
              <a:gd name="connsiteX57" fmla="*/ 984494 w 1221610"/>
              <a:gd name="connsiteY57" fmla="*/ 1181418 h 2219654"/>
              <a:gd name="connsiteX58" fmla="*/ 1032119 w 1221610"/>
              <a:gd name="connsiteY58" fmla="*/ 1262380 h 2219654"/>
              <a:gd name="connsiteX59" fmla="*/ 1072600 w 1221610"/>
              <a:gd name="connsiteY59" fmla="*/ 1283811 h 2219654"/>
              <a:gd name="connsiteX60" fmla="*/ 1089269 w 1221610"/>
              <a:gd name="connsiteY60" fmla="*/ 1350486 h 2219654"/>
              <a:gd name="connsiteX61" fmla="*/ 1122607 w 1221610"/>
              <a:gd name="connsiteY61" fmla="*/ 1376680 h 2219654"/>
              <a:gd name="connsiteX62" fmla="*/ 1163088 w 1221610"/>
              <a:gd name="connsiteY62" fmla="*/ 1436211 h 2219654"/>
              <a:gd name="connsiteX63" fmla="*/ 1191663 w 1221610"/>
              <a:gd name="connsiteY63" fmla="*/ 1450499 h 2219654"/>
              <a:gd name="connsiteX64" fmla="*/ 1220238 w 1221610"/>
              <a:gd name="connsiteY64" fmla="*/ 1488598 h 2219654"/>
              <a:gd name="connsiteX65" fmla="*/ 1215943 w 1221610"/>
              <a:gd name="connsiteY65" fmla="*/ 1508458 h 2219654"/>
              <a:gd name="connsiteX66" fmla="*/ 1196425 w 1221610"/>
              <a:gd name="connsiteY66" fmla="*/ 1557655 h 2219654"/>
              <a:gd name="connsiteX67" fmla="*/ 1144037 w 1221610"/>
              <a:gd name="connsiteY67" fmla="*/ 1552891 h 2219654"/>
              <a:gd name="connsiteX68" fmla="*/ 1124987 w 1221610"/>
              <a:gd name="connsiteY68" fmla="*/ 1598134 h 2219654"/>
              <a:gd name="connsiteX69" fmla="*/ 1048787 w 1221610"/>
              <a:gd name="connsiteY69" fmla="*/ 1631472 h 2219654"/>
              <a:gd name="connsiteX70" fmla="*/ 1020212 w 1221610"/>
              <a:gd name="connsiteY70" fmla="*/ 1691003 h 2219654"/>
              <a:gd name="connsiteX71" fmla="*/ 1036881 w 1221610"/>
              <a:gd name="connsiteY71" fmla="*/ 1738628 h 2219654"/>
              <a:gd name="connsiteX72" fmla="*/ 1017832 w 1221610"/>
              <a:gd name="connsiteY72" fmla="*/ 1779111 h 2219654"/>
              <a:gd name="connsiteX73" fmla="*/ 984493 w 1221610"/>
              <a:gd name="connsiteY73" fmla="*/ 1776728 h 2219654"/>
              <a:gd name="connsiteX74" fmla="*/ 982112 w 1221610"/>
              <a:gd name="connsiteY74" fmla="*/ 1841022 h 2219654"/>
              <a:gd name="connsiteX75" fmla="*/ 946393 w 1221610"/>
              <a:gd name="connsiteY75" fmla="*/ 1857691 h 2219654"/>
              <a:gd name="connsiteX76" fmla="*/ 910674 w 1221610"/>
              <a:gd name="connsiteY76" fmla="*/ 1864834 h 2219654"/>
              <a:gd name="connsiteX77" fmla="*/ 910674 w 1221610"/>
              <a:gd name="connsiteY77" fmla="*/ 1929128 h 2219654"/>
              <a:gd name="connsiteX78" fmla="*/ 967824 w 1221610"/>
              <a:gd name="connsiteY78" fmla="*/ 1938653 h 2219654"/>
              <a:gd name="connsiteX79" fmla="*/ 1001162 w 1221610"/>
              <a:gd name="connsiteY79" fmla="*/ 1933891 h 2219654"/>
              <a:gd name="connsiteX80" fmla="*/ 1005922 w 1221610"/>
              <a:gd name="connsiteY80" fmla="*/ 2007710 h 2219654"/>
              <a:gd name="connsiteX81" fmla="*/ 982112 w 1221610"/>
              <a:gd name="connsiteY81" fmla="*/ 2029141 h 2219654"/>
              <a:gd name="connsiteX82" fmla="*/ 922581 w 1221610"/>
              <a:gd name="connsiteY82" fmla="*/ 2026761 h 2219654"/>
              <a:gd name="connsiteX83" fmla="*/ 870193 w 1221610"/>
              <a:gd name="connsiteY83" fmla="*/ 2036286 h 2219654"/>
              <a:gd name="connsiteX84" fmla="*/ 824949 w 1221610"/>
              <a:gd name="connsiteY84" fmla="*/ 2060099 h 2219654"/>
              <a:gd name="connsiteX85" fmla="*/ 779704 w 1221610"/>
              <a:gd name="connsiteY85" fmla="*/ 2067241 h 2219654"/>
              <a:gd name="connsiteX86" fmla="*/ 758274 w 1221610"/>
              <a:gd name="connsiteY86" fmla="*/ 2086293 h 2219654"/>
              <a:gd name="connsiteX87" fmla="*/ 751131 w 1221610"/>
              <a:gd name="connsiteY87" fmla="*/ 2131536 h 2219654"/>
              <a:gd name="connsiteX88" fmla="*/ 734462 w 1221610"/>
              <a:gd name="connsiteY88" fmla="*/ 2143443 h 2219654"/>
              <a:gd name="connsiteX89" fmla="*/ 689218 w 1221610"/>
              <a:gd name="connsiteY89" fmla="*/ 2193449 h 2219654"/>
              <a:gd name="connsiteX90" fmla="*/ 665406 w 1221610"/>
              <a:gd name="connsiteY90" fmla="*/ 2198210 h 2219654"/>
              <a:gd name="connsiteX91" fmla="*/ 617781 w 1221610"/>
              <a:gd name="connsiteY91" fmla="*/ 2219642 h 2219654"/>
              <a:gd name="connsiteX92" fmla="*/ 579681 w 1221610"/>
              <a:gd name="connsiteY92" fmla="*/ 2202973 h 2219654"/>
              <a:gd name="connsiteX93" fmla="*/ 563012 w 1221610"/>
              <a:gd name="connsiteY93" fmla="*/ 2174398 h 2219654"/>
              <a:gd name="connsiteX94" fmla="*/ 520149 w 1221610"/>
              <a:gd name="connsiteY94" fmla="*/ 2183924 h 2219654"/>
              <a:gd name="connsiteX95" fmla="*/ 512573 w 1221610"/>
              <a:gd name="connsiteY95" fmla="*/ 2177820 h 2219654"/>
              <a:gd name="connsiteX96" fmla="*/ 503481 w 1221610"/>
              <a:gd name="connsiteY96" fmla="*/ 2172017 h 2219654"/>
              <a:gd name="connsiteX97" fmla="*/ 522531 w 1221610"/>
              <a:gd name="connsiteY97" fmla="*/ 2064860 h 2219654"/>
              <a:gd name="connsiteX98" fmla="*/ 539199 w 1221610"/>
              <a:gd name="connsiteY98" fmla="*/ 2043429 h 2219654"/>
              <a:gd name="connsiteX99" fmla="*/ 529674 w 1221610"/>
              <a:gd name="connsiteY99" fmla="*/ 1998186 h 2219654"/>
              <a:gd name="connsiteX100" fmla="*/ 553487 w 1221610"/>
              <a:gd name="connsiteY100" fmla="*/ 1983898 h 2219654"/>
              <a:gd name="connsiteX101" fmla="*/ 534437 w 1221610"/>
              <a:gd name="connsiteY101" fmla="*/ 1969611 h 2219654"/>
              <a:gd name="connsiteX102" fmla="*/ 522531 w 1221610"/>
              <a:gd name="connsiteY102" fmla="*/ 1933893 h 2219654"/>
              <a:gd name="connsiteX103" fmla="*/ 513006 w 1221610"/>
              <a:gd name="connsiteY103" fmla="*/ 1888649 h 2219654"/>
              <a:gd name="connsiteX104" fmla="*/ 510624 w 1221610"/>
              <a:gd name="connsiteY104" fmla="*/ 1857691 h 2219654"/>
              <a:gd name="connsiteX105" fmla="*/ 460618 w 1221610"/>
              <a:gd name="connsiteY105" fmla="*/ 1860074 h 2219654"/>
              <a:gd name="connsiteX106" fmla="*/ 427282 w 1221610"/>
              <a:gd name="connsiteY106" fmla="*/ 1824355 h 2219654"/>
              <a:gd name="connsiteX107" fmla="*/ 382037 w 1221610"/>
              <a:gd name="connsiteY107" fmla="*/ 1807685 h 2219654"/>
              <a:gd name="connsiteX108" fmla="*/ 367749 w 1221610"/>
              <a:gd name="connsiteY108" fmla="*/ 1757680 h 2219654"/>
              <a:gd name="connsiteX109" fmla="*/ 365368 w 1221610"/>
              <a:gd name="connsiteY109" fmla="*/ 1736248 h 2219654"/>
              <a:gd name="connsiteX110" fmla="*/ 334413 w 1221610"/>
              <a:gd name="connsiteY110" fmla="*/ 1691005 h 2219654"/>
              <a:gd name="connsiteX111" fmla="*/ 291549 w 1221610"/>
              <a:gd name="connsiteY111" fmla="*/ 1667192 h 2219654"/>
              <a:gd name="connsiteX112" fmla="*/ 248688 w 1221610"/>
              <a:gd name="connsiteY112" fmla="*/ 1638618 h 2219654"/>
              <a:gd name="connsiteX113" fmla="*/ 215349 w 1221610"/>
              <a:gd name="connsiteY113" fmla="*/ 1629092 h 2219654"/>
              <a:gd name="connsiteX114" fmla="*/ 217731 w 1221610"/>
              <a:gd name="connsiteY114" fmla="*/ 1583846 h 2219654"/>
              <a:gd name="connsiteX115" fmla="*/ 174868 w 1221610"/>
              <a:gd name="connsiteY115" fmla="*/ 1598136 h 2219654"/>
              <a:gd name="connsiteX116" fmla="*/ 186775 w 1221610"/>
              <a:gd name="connsiteY116" fmla="*/ 1631474 h 2219654"/>
              <a:gd name="connsiteX117" fmla="*/ 179631 w 1221610"/>
              <a:gd name="connsiteY117" fmla="*/ 1648143 h 2219654"/>
              <a:gd name="connsiteX118" fmla="*/ 141531 w 1221610"/>
              <a:gd name="connsiteY118" fmla="*/ 1619568 h 2219654"/>
              <a:gd name="connsiteX119" fmla="*/ 98669 w 1221610"/>
              <a:gd name="connsiteY119" fmla="*/ 1617186 h 2219654"/>
              <a:gd name="connsiteX120" fmla="*/ 43899 w 1221610"/>
              <a:gd name="connsiteY120" fmla="*/ 1598136 h 2219654"/>
              <a:gd name="connsiteX121" fmla="*/ 10560 w 1221610"/>
              <a:gd name="connsiteY121" fmla="*/ 1595752 h 2219654"/>
              <a:gd name="connsiteX122" fmla="*/ 1037 w 1221610"/>
              <a:gd name="connsiteY122" fmla="*/ 1543368 h 2219654"/>
              <a:gd name="connsiteX123" fmla="*/ 34374 w 1221610"/>
              <a:gd name="connsiteY123" fmla="*/ 1455261 h 2219654"/>
              <a:gd name="connsiteX124" fmla="*/ 60568 w 1221610"/>
              <a:gd name="connsiteY124" fmla="*/ 1407636 h 2219654"/>
              <a:gd name="connsiteX125" fmla="*/ 81999 w 1221610"/>
              <a:gd name="connsiteY125" fmla="*/ 1360011 h 2219654"/>
              <a:gd name="connsiteX126" fmla="*/ 108194 w 1221610"/>
              <a:gd name="connsiteY126" fmla="*/ 1321911 h 2219654"/>
              <a:gd name="connsiteX127" fmla="*/ 146293 w 1221610"/>
              <a:gd name="connsiteY127" fmla="*/ 1312386 h 2219654"/>
              <a:gd name="connsiteX128" fmla="*/ 153438 w 1221610"/>
              <a:gd name="connsiteY128" fmla="*/ 1276668 h 2219654"/>
              <a:gd name="connsiteX129" fmla="*/ 262975 w 1221610"/>
              <a:gd name="connsiteY129" fmla="*/ 1157605 h 2219654"/>
              <a:gd name="connsiteX130" fmla="*/ 286787 w 1221610"/>
              <a:gd name="connsiteY130" fmla="*/ 1019490 h 2219654"/>
              <a:gd name="connsiteX131" fmla="*/ 282025 w 1221610"/>
              <a:gd name="connsiteY131" fmla="*/ 938530 h 2219654"/>
              <a:gd name="connsiteX132" fmla="*/ 196300 w 1221610"/>
              <a:gd name="connsiteY132" fmla="*/ 926624 h 2219654"/>
              <a:gd name="connsiteX133" fmla="*/ 179632 w 1221610"/>
              <a:gd name="connsiteY133" fmla="*/ 845661 h 2219654"/>
              <a:gd name="connsiteX134" fmla="*/ 186775 w 1221610"/>
              <a:gd name="connsiteY134" fmla="*/ 778986 h 2219654"/>
              <a:gd name="connsiteX135" fmla="*/ 148675 w 1221610"/>
              <a:gd name="connsiteY135" fmla="*/ 740886 h 2219654"/>
              <a:gd name="connsiteX136" fmla="*/ 127244 w 1221610"/>
              <a:gd name="connsiteY136" fmla="*/ 700404 h 2219654"/>
              <a:gd name="connsiteX137" fmla="*/ 117719 w 1221610"/>
              <a:gd name="connsiteY137" fmla="*/ 640874 h 2219654"/>
              <a:gd name="connsiteX138" fmla="*/ 102097 w 1221610"/>
              <a:gd name="connsiteY13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22506 w 1221610"/>
              <a:gd name="connsiteY9" fmla="*/ 457517 h 2219654"/>
              <a:gd name="connsiteX10" fmla="*/ 353462 w 1221610"/>
              <a:gd name="connsiteY10" fmla="*/ 450373 h 2219654"/>
              <a:gd name="connsiteX11" fmla="*/ 410612 w 1221610"/>
              <a:gd name="connsiteY11" fmla="*/ 452754 h 2219654"/>
              <a:gd name="connsiteX12" fmla="*/ 410612 w 1221610"/>
              <a:gd name="connsiteY12" fmla="*/ 507523 h 2219654"/>
              <a:gd name="connsiteX13" fmla="*/ 436806 w 1221610"/>
              <a:gd name="connsiteY13" fmla="*/ 531333 h 2219654"/>
              <a:gd name="connsiteX14" fmla="*/ 462999 w 1221610"/>
              <a:gd name="connsiteY14" fmla="*/ 548004 h 2219654"/>
              <a:gd name="connsiteX15" fmla="*/ 424899 w 1221610"/>
              <a:gd name="connsiteY15" fmla="*/ 567054 h 2219654"/>
              <a:gd name="connsiteX16" fmla="*/ 403468 w 1221610"/>
              <a:gd name="connsiteY16" fmla="*/ 586104 h 2219654"/>
              <a:gd name="connsiteX17" fmla="*/ 420137 w 1221610"/>
              <a:gd name="connsiteY17" fmla="*/ 609917 h 2219654"/>
              <a:gd name="connsiteX18" fmla="*/ 415374 w 1221610"/>
              <a:gd name="connsiteY18" fmla="*/ 650398 h 2219654"/>
              <a:gd name="connsiteX19" fmla="*/ 427281 w 1221610"/>
              <a:gd name="connsiteY19" fmla="*/ 678973 h 2219654"/>
              <a:gd name="connsiteX20" fmla="*/ 410612 w 1221610"/>
              <a:gd name="connsiteY20" fmla="*/ 700404 h 2219654"/>
              <a:gd name="connsiteX21" fmla="*/ 401088 w 1221610"/>
              <a:gd name="connsiteY21" fmla="*/ 778986 h 2219654"/>
              <a:gd name="connsiteX22" fmla="*/ 441568 w 1221610"/>
              <a:gd name="connsiteY22" fmla="*/ 778985 h 2219654"/>
              <a:gd name="connsiteX23" fmla="*/ 486812 w 1221610"/>
              <a:gd name="connsiteY23" fmla="*/ 755173 h 2219654"/>
              <a:gd name="connsiteX24" fmla="*/ 513007 w 1221610"/>
              <a:gd name="connsiteY24" fmla="*/ 757554 h 2219654"/>
              <a:gd name="connsiteX25" fmla="*/ 536818 w 1221610"/>
              <a:gd name="connsiteY25" fmla="*/ 783748 h 2219654"/>
              <a:gd name="connsiteX26" fmla="*/ 510625 w 1221610"/>
              <a:gd name="connsiteY26" fmla="*/ 888523 h 2219654"/>
              <a:gd name="connsiteX27" fmla="*/ 539200 w 1221610"/>
              <a:gd name="connsiteY27" fmla="*/ 926623 h 2219654"/>
              <a:gd name="connsiteX28" fmla="*/ 546344 w 1221610"/>
              <a:gd name="connsiteY28" fmla="*/ 945674 h 2219654"/>
              <a:gd name="connsiteX29" fmla="*/ 532057 w 1221610"/>
              <a:gd name="connsiteY29" fmla="*/ 976629 h 2219654"/>
              <a:gd name="connsiteX30" fmla="*/ 517769 w 1221610"/>
              <a:gd name="connsiteY30" fmla="*/ 1048067 h 2219654"/>
              <a:gd name="connsiteX31" fmla="*/ 541582 w 1221610"/>
              <a:gd name="connsiteY31" fmla="*/ 1081404 h 2219654"/>
              <a:gd name="connsiteX32" fmla="*/ 551107 w 1221610"/>
              <a:gd name="connsiteY32" fmla="*/ 1121885 h 2219654"/>
              <a:gd name="connsiteX33" fmla="*/ 567775 w 1221610"/>
              <a:gd name="connsiteY33" fmla="*/ 1129029 h 2219654"/>
              <a:gd name="connsiteX34" fmla="*/ 572104 w 1221610"/>
              <a:gd name="connsiteY34" fmla="*/ 1139135 h 2219654"/>
              <a:gd name="connsiteX35" fmla="*/ 591588 w 1221610"/>
              <a:gd name="connsiteY35" fmla="*/ 1105217 h 2219654"/>
              <a:gd name="connsiteX36" fmla="*/ 615400 w 1221610"/>
              <a:gd name="connsiteY36" fmla="*/ 1088548 h 2219654"/>
              <a:gd name="connsiteX37" fmla="*/ 665407 w 1221610"/>
              <a:gd name="connsiteY37" fmla="*/ 1062354 h 2219654"/>
              <a:gd name="connsiteX38" fmla="*/ 698744 w 1221610"/>
              <a:gd name="connsiteY38" fmla="*/ 1050448 h 2219654"/>
              <a:gd name="connsiteX39" fmla="*/ 734463 w 1221610"/>
              <a:gd name="connsiteY39" fmla="*/ 1012349 h 2219654"/>
              <a:gd name="connsiteX40" fmla="*/ 791613 w 1221610"/>
              <a:gd name="connsiteY40" fmla="*/ 988535 h 2219654"/>
              <a:gd name="connsiteX41" fmla="*/ 817807 w 1221610"/>
              <a:gd name="connsiteY41" fmla="*/ 943292 h 2219654"/>
              <a:gd name="connsiteX42" fmla="*/ 841618 w 1221610"/>
              <a:gd name="connsiteY42" fmla="*/ 926621 h 2219654"/>
              <a:gd name="connsiteX43" fmla="*/ 867813 w 1221610"/>
              <a:gd name="connsiteY43" fmla="*/ 926623 h 2219654"/>
              <a:gd name="connsiteX44" fmla="*/ 872575 w 1221610"/>
              <a:gd name="connsiteY44" fmla="*/ 945673 h 2219654"/>
              <a:gd name="connsiteX45" fmla="*/ 848763 w 1221610"/>
              <a:gd name="connsiteY45" fmla="*/ 971867 h 2219654"/>
              <a:gd name="connsiteX46" fmla="*/ 872575 w 1221610"/>
              <a:gd name="connsiteY46" fmla="*/ 998060 h 2219654"/>
              <a:gd name="connsiteX47" fmla="*/ 872575 w 1221610"/>
              <a:gd name="connsiteY47" fmla="*/ 1021873 h 2219654"/>
              <a:gd name="connsiteX48" fmla="*/ 829713 w 1221610"/>
              <a:gd name="connsiteY48" fmla="*/ 1024254 h 2219654"/>
              <a:gd name="connsiteX49" fmla="*/ 817807 w 1221610"/>
              <a:gd name="connsiteY49" fmla="*/ 1052829 h 2219654"/>
              <a:gd name="connsiteX50" fmla="*/ 829713 w 1221610"/>
              <a:gd name="connsiteY50" fmla="*/ 1081404 h 2219654"/>
              <a:gd name="connsiteX51" fmla="*/ 822567 w 1221610"/>
              <a:gd name="connsiteY51" fmla="*/ 1105215 h 2219654"/>
              <a:gd name="connsiteX52" fmla="*/ 836857 w 1221610"/>
              <a:gd name="connsiteY52" fmla="*/ 1124268 h 2219654"/>
              <a:gd name="connsiteX53" fmla="*/ 870194 w 1221610"/>
              <a:gd name="connsiteY53" fmla="*/ 1095693 h 2219654"/>
              <a:gd name="connsiteX54" fmla="*/ 903532 w 1221610"/>
              <a:gd name="connsiteY54" fmla="*/ 1090930 h 2219654"/>
              <a:gd name="connsiteX55" fmla="*/ 901150 w 1221610"/>
              <a:gd name="connsiteY55" fmla="*/ 1045685 h 2219654"/>
              <a:gd name="connsiteX56" fmla="*/ 958300 w 1221610"/>
              <a:gd name="connsiteY56" fmla="*/ 1036161 h 2219654"/>
              <a:gd name="connsiteX57" fmla="*/ 974969 w 1221610"/>
              <a:gd name="connsiteY57" fmla="*/ 1055210 h 2219654"/>
              <a:gd name="connsiteX58" fmla="*/ 984494 w 1221610"/>
              <a:gd name="connsiteY58" fmla="*/ 1181418 h 2219654"/>
              <a:gd name="connsiteX59" fmla="*/ 1032119 w 1221610"/>
              <a:gd name="connsiteY59" fmla="*/ 1262380 h 2219654"/>
              <a:gd name="connsiteX60" fmla="*/ 1072600 w 1221610"/>
              <a:gd name="connsiteY60" fmla="*/ 1283811 h 2219654"/>
              <a:gd name="connsiteX61" fmla="*/ 1089269 w 1221610"/>
              <a:gd name="connsiteY61" fmla="*/ 1350486 h 2219654"/>
              <a:gd name="connsiteX62" fmla="*/ 1122607 w 1221610"/>
              <a:gd name="connsiteY62" fmla="*/ 1376680 h 2219654"/>
              <a:gd name="connsiteX63" fmla="*/ 1163088 w 1221610"/>
              <a:gd name="connsiteY63" fmla="*/ 1436211 h 2219654"/>
              <a:gd name="connsiteX64" fmla="*/ 1191663 w 1221610"/>
              <a:gd name="connsiteY64" fmla="*/ 1450499 h 2219654"/>
              <a:gd name="connsiteX65" fmla="*/ 1220238 w 1221610"/>
              <a:gd name="connsiteY65" fmla="*/ 1488598 h 2219654"/>
              <a:gd name="connsiteX66" fmla="*/ 1215943 w 1221610"/>
              <a:gd name="connsiteY66" fmla="*/ 1508458 h 2219654"/>
              <a:gd name="connsiteX67" fmla="*/ 1196425 w 1221610"/>
              <a:gd name="connsiteY67" fmla="*/ 1557655 h 2219654"/>
              <a:gd name="connsiteX68" fmla="*/ 1144037 w 1221610"/>
              <a:gd name="connsiteY68" fmla="*/ 1552891 h 2219654"/>
              <a:gd name="connsiteX69" fmla="*/ 1124987 w 1221610"/>
              <a:gd name="connsiteY69" fmla="*/ 1598134 h 2219654"/>
              <a:gd name="connsiteX70" fmla="*/ 1048787 w 1221610"/>
              <a:gd name="connsiteY70" fmla="*/ 1631472 h 2219654"/>
              <a:gd name="connsiteX71" fmla="*/ 1020212 w 1221610"/>
              <a:gd name="connsiteY71" fmla="*/ 1691003 h 2219654"/>
              <a:gd name="connsiteX72" fmla="*/ 1036881 w 1221610"/>
              <a:gd name="connsiteY72" fmla="*/ 1738628 h 2219654"/>
              <a:gd name="connsiteX73" fmla="*/ 1017832 w 1221610"/>
              <a:gd name="connsiteY73" fmla="*/ 1779111 h 2219654"/>
              <a:gd name="connsiteX74" fmla="*/ 984493 w 1221610"/>
              <a:gd name="connsiteY74" fmla="*/ 1776728 h 2219654"/>
              <a:gd name="connsiteX75" fmla="*/ 982112 w 1221610"/>
              <a:gd name="connsiteY75" fmla="*/ 1841022 h 2219654"/>
              <a:gd name="connsiteX76" fmla="*/ 946393 w 1221610"/>
              <a:gd name="connsiteY76" fmla="*/ 1857691 h 2219654"/>
              <a:gd name="connsiteX77" fmla="*/ 910674 w 1221610"/>
              <a:gd name="connsiteY77" fmla="*/ 1864834 h 2219654"/>
              <a:gd name="connsiteX78" fmla="*/ 910674 w 1221610"/>
              <a:gd name="connsiteY78" fmla="*/ 1929128 h 2219654"/>
              <a:gd name="connsiteX79" fmla="*/ 967824 w 1221610"/>
              <a:gd name="connsiteY79" fmla="*/ 1938653 h 2219654"/>
              <a:gd name="connsiteX80" fmla="*/ 1001162 w 1221610"/>
              <a:gd name="connsiteY80" fmla="*/ 1933891 h 2219654"/>
              <a:gd name="connsiteX81" fmla="*/ 1005922 w 1221610"/>
              <a:gd name="connsiteY81" fmla="*/ 2007710 h 2219654"/>
              <a:gd name="connsiteX82" fmla="*/ 982112 w 1221610"/>
              <a:gd name="connsiteY82" fmla="*/ 2029141 h 2219654"/>
              <a:gd name="connsiteX83" fmla="*/ 922581 w 1221610"/>
              <a:gd name="connsiteY83" fmla="*/ 2026761 h 2219654"/>
              <a:gd name="connsiteX84" fmla="*/ 870193 w 1221610"/>
              <a:gd name="connsiteY84" fmla="*/ 2036286 h 2219654"/>
              <a:gd name="connsiteX85" fmla="*/ 824949 w 1221610"/>
              <a:gd name="connsiteY85" fmla="*/ 2060099 h 2219654"/>
              <a:gd name="connsiteX86" fmla="*/ 779704 w 1221610"/>
              <a:gd name="connsiteY86" fmla="*/ 2067241 h 2219654"/>
              <a:gd name="connsiteX87" fmla="*/ 758274 w 1221610"/>
              <a:gd name="connsiteY87" fmla="*/ 2086293 h 2219654"/>
              <a:gd name="connsiteX88" fmla="*/ 751131 w 1221610"/>
              <a:gd name="connsiteY88" fmla="*/ 2131536 h 2219654"/>
              <a:gd name="connsiteX89" fmla="*/ 734462 w 1221610"/>
              <a:gd name="connsiteY89" fmla="*/ 2143443 h 2219654"/>
              <a:gd name="connsiteX90" fmla="*/ 689218 w 1221610"/>
              <a:gd name="connsiteY90" fmla="*/ 2193449 h 2219654"/>
              <a:gd name="connsiteX91" fmla="*/ 665406 w 1221610"/>
              <a:gd name="connsiteY91" fmla="*/ 2198210 h 2219654"/>
              <a:gd name="connsiteX92" fmla="*/ 617781 w 1221610"/>
              <a:gd name="connsiteY92" fmla="*/ 2219642 h 2219654"/>
              <a:gd name="connsiteX93" fmla="*/ 579681 w 1221610"/>
              <a:gd name="connsiteY93" fmla="*/ 2202973 h 2219654"/>
              <a:gd name="connsiteX94" fmla="*/ 563012 w 1221610"/>
              <a:gd name="connsiteY94" fmla="*/ 2174398 h 2219654"/>
              <a:gd name="connsiteX95" fmla="*/ 520149 w 1221610"/>
              <a:gd name="connsiteY95" fmla="*/ 2183924 h 2219654"/>
              <a:gd name="connsiteX96" fmla="*/ 512573 w 1221610"/>
              <a:gd name="connsiteY96" fmla="*/ 2177820 h 2219654"/>
              <a:gd name="connsiteX97" fmla="*/ 503481 w 1221610"/>
              <a:gd name="connsiteY97" fmla="*/ 2172017 h 2219654"/>
              <a:gd name="connsiteX98" fmla="*/ 522531 w 1221610"/>
              <a:gd name="connsiteY98" fmla="*/ 2064860 h 2219654"/>
              <a:gd name="connsiteX99" fmla="*/ 539199 w 1221610"/>
              <a:gd name="connsiteY99" fmla="*/ 2043429 h 2219654"/>
              <a:gd name="connsiteX100" fmla="*/ 529674 w 1221610"/>
              <a:gd name="connsiteY100" fmla="*/ 1998186 h 2219654"/>
              <a:gd name="connsiteX101" fmla="*/ 553487 w 1221610"/>
              <a:gd name="connsiteY101" fmla="*/ 1983898 h 2219654"/>
              <a:gd name="connsiteX102" fmla="*/ 534437 w 1221610"/>
              <a:gd name="connsiteY102" fmla="*/ 1969611 h 2219654"/>
              <a:gd name="connsiteX103" fmla="*/ 522531 w 1221610"/>
              <a:gd name="connsiteY103" fmla="*/ 1933893 h 2219654"/>
              <a:gd name="connsiteX104" fmla="*/ 513006 w 1221610"/>
              <a:gd name="connsiteY104" fmla="*/ 1888649 h 2219654"/>
              <a:gd name="connsiteX105" fmla="*/ 510624 w 1221610"/>
              <a:gd name="connsiteY105" fmla="*/ 1857691 h 2219654"/>
              <a:gd name="connsiteX106" fmla="*/ 460618 w 1221610"/>
              <a:gd name="connsiteY106" fmla="*/ 1860074 h 2219654"/>
              <a:gd name="connsiteX107" fmla="*/ 427282 w 1221610"/>
              <a:gd name="connsiteY107" fmla="*/ 1824355 h 2219654"/>
              <a:gd name="connsiteX108" fmla="*/ 382037 w 1221610"/>
              <a:gd name="connsiteY108" fmla="*/ 1807685 h 2219654"/>
              <a:gd name="connsiteX109" fmla="*/ 367749 w 1221610"/>
              <a:gd name="connsiteY109" fmla="*/ 1757680 h 2219654"/>
              <a:gd name="connsiteX110" fmla="*/ 365368 w 1221610"/>
              <a:gd name="connsiteY110" fmla="*/ 1736248 h 2219654"/>
              <a:gd name="connsiteX111" fmla="*/ 334413 w 1221610"/>
              <a:gd name="connsiteY111" fmla="*/ 1691005 h 2219654"/>
              <a:gd name="connsiteX112" fmla="*/ 291549 w 1221610"/>
              <a:gd name="connsiteY112" fmla="*/ 1667192 h 2219654"/>
              <a:gd name="connsiteX113" fmla="*/ 248688 w 1221610"/>
              <a:gd name="connsiteY113" fmla="*/ 1638618 h 2219654"/>
              <a:gd name="connsiteX114" fmla="*/ 215349 w 1221610"/>
              <a:gd name="connsiteY114" fmla="*/ 1629092 h 2219654"/>
              <a:gd name="connsiteX115" fmla="*/ 217731 w 1221610"/>
              <a:gd name="connsiteY115" fmla="*/ 1583846 h 2219654"/>
              <a:gd name="connsiteX116" fmla="*/ 174868 w 1221610"/>
              <a:gd name="connsiteY116" fmla="*/ 1598136 h 2219654"/>
              <a:gd name="connsiteX117" fmla="*/ 186775 w 1221610"/>
              <a:gd name="connsiteY117" fmla="*/ 1631474 h 2219654"/>
              <a:gd name="connsiteX118" fmla="*/ 179631 w 1221610"/>
              <a:gd name="connsiteY118" fmla="*/ 1648143 h 2219654"/>
              <a:gd name="connsiteX119" fmla="*/ 141531 w 1221610"/>
              <a:gd name="connsiteY119" fmla="*/ 1619568 h 2219654"/>
              <a:gd name="connsiteX120" fmla="*/ 98669 w 1221610"/>
              <a:gd name="connsiteY120" fmla="*/ 1617186 h 2219654"/>
              <a:gd name="connsiteX121" fmla="*/ 43899 w 1221610"/>
              <a:gd name="connsiteY121" fmla="*/ 1598136 h 2219654"/>
              <a:gd name="connsiteX122" fmla="*/ 10560 w 1221610"/>
              <a:gd name="connsiteY122" fmla="*/ 1595752 h 2219654"/>
              <a:gd name="connsiteX123" fmla="*/ 1037 w 1221610"/>
              <a:gd name="connsiteY123" fmla="*/ 1543368 h 2219654"/>
              <a:gd name="connsiteX124" fmla="*/ 34374 w 1221610"/>
              <a:gd name="connsiteY124" fmla="*/ 1455261 h 2219654"/>
              <a:gd name="connsiteX125" fmla="*/ 60568 w 1221610"/>
              <a:gd name="connsiteY125" fmla="*/ 1407636 h 2219654"/>
              <a:gd name="connsiteX126" fmla="*/ 81999 w 1221610"/>
              <a:gd name="connsiteY126" fmla="*/ 1360011 h 2219654"/>
              <a:gd name="connsiteX127" fmla="*/ 108194 w 1221610"/>
              <a:gd name="connsiteY127" fmla="*/ 1321911 h 2219654"/>
              <a:gd name="connsiteX128" fmla="*/ 146293 w 1221610"/>
              <a:gd name="connsiteY128" fmla="*/ 1312386 h 2219654"/>
              <a:gd name="connsiteX129" fmla="*/ 153438 w 1221610"/>
              <a:gd name="connsiteY129" fmla="*/ 1276668 h 2219654"/>
              <a:gd name="connsiteX130" fmla="*/ 262975 w 1221610"/>
              <a:gd name="connsiteY130" fmla="*/ 1157605 h 2219654"/>
              <a:gd name="connsiteX131" fmla="*/ 286787 w 1221610"/>
              <a:gd name="connsiteY131" fmla="*/ 1019490 h 2219654"/>
              <a:gd name="connsiteX132" fmla="*/ 282025 w 1221610"/>
              <a:gd name="connsiteY132" fmla="*/ 938530 h 2219654"/>
              <a:gd name="connsiteX133" fmla="*/ 196300 w 1221610"/>
              <a:gd name="connsiteY133" fmla="*/ 926624 h 2219654"/>
              <a:gd name="connsiteX134" fmla="*/ 179632 w 1221610"/>
              <a:gd name="connsiteY134" fmla="*/ 845661 h 2219654"/>
              <a:gd name="connsiteX135" fmla="*/ 186775 w 1221610"/>
              <a:gd name="connsiteY135" fmla="*/ 778986 h 2219654"/>
              <a:gd name="connsiteX136" fmla="*/ 148675 w 1221610"/>
              <a:gd name="connsiteY136" fmla="*/ 740886 h 2219654"/>
              <a:gd name="connsiteX137" fmla="*/ 127244 w 1221610"/>
              <a:gd name="connsiteY137" fmla="*/ 700404 h 2219654"/>
              <a:gd name="connsiteX138" fmla="*/ 117719 w 1221610"/>
              <a:gd name="connsiteY138" fmla="*/ 640874 h 2219654"/>
              <a:gd name="connsiteX139" fmla="*/ 102097 w 1221610"/>
              <a:gd name="connsiteY13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22506 w 1221610"/>
              <a:gd name="connsiteY9" fmla="*/ 457517 h 2219654"/>
              <a:gd name="connsiteX10" fmla="*/ 353462 w 1221610"/>
              <a:gd name="connsiteY10" fmla="*/ 450373 h 2219654"/>
              <a:gd name="connsiteX11" fmla="*/ 410612 w 1221610"/>
              <a:gd name="connsiteY11" fmla="*/ 452754 h 2219654"/>
              <a:gd name="connsiteX12" fmla="*/ 410612 w 1221610"/>
              <a:gd name="connsiteY12" fmla="*/ 507523 h 2219654"/>
              <a:gd name="connsiteX13" fmla="*/ 436806 w 1221610"/>
              <a:gd name="connsiteY13" fmla="*/ 531333 h 2219654"/>
              <a:gd name="connsiteX14" fmla="*/ 462999 w 1221610"/>
              <a:gd name="connsiteY14" fmla="*/ 548004 h 2219654"/>
              <a:gd name="connsiteX15" fmla="*/ 424899 w 1221610"/>
              <a:gd name="connsiteY15" fmla="*/ 567054 h 2219654"/>
              <a:gd name="connsiteX16" fmla="*/ 403468 w 1221610"/>
              <a:gd name="connsiteY16" fmla="*/ 586104 h 2219654"/>
              <a:gd name="connsiteX17" fmla="*/ 420137 w 1221610"/>
              <a:gd name="connsiteY17" fmla="*/ 609917 h 2219654"/>
              <a:gd name="connsiteX18" fmla="*/ 415374 w 1221610"/>
              <a:gd name="connsiteY18" fmla="*/ 650398 h 2219654"/>
              <a:gd name="connsiteX19" fmla="*/ 427281 w 1221610"/>
              <a:gd name="connsiteY19" fmla="*/ 678973 h 2219654"/>
              <a:gd name="connsiteX20" fmla="*/ 410612 w 1221610"/>
              <a:gd name="connsiteY20" fmla="*/ 700404 h 2219654"/>
              <a:gd name="connsiteX21" fmla="*/ 401088 w 1221610"/>
              <a:gd name="connsiteY21" fmla="*/ 778986 h 2219654"/>
              <a:gd name="connsiteX22" fmla="*/ 441568 w 1221610"/>
              <a:gd name="connsiteY22" fmla="*/ 778985 h 2219654"/>
              <a:gd name="connsiteX23" fmla="*/ 486812 w 1221610"/>
              <a:gd name="connsiteY23" fmla="*/ 755173 h 2219654"/>
              <a:gd name="connsiteX24" fmla="*/ 513007 w 1221610"/>
              <a:gd name="connsiteY24" fmla="*/ 757554 h 2219654"/>
              <a:gd name="connsiteX25" fmla="*/ 536818 w 1221610"/>
              <a:gd name="connsiteY25" fmla="*/ 783748 h 2219654"/>
              <a:gd name="connsiteX26" fmla="*/ 510625 w 1221610"/>
              <a:gd name="connsiteY26" fmla="*/ 888523 h 2219654"/>
              <a:gd name="connsiteX27" fmla="*/ 539200 w 1221610"/>
              <a:gd name="connsiteY27" fmla="*/ 926623 h 2219654"/>
              <a:gd name="connsiteX28" fmla="*/ 546344 w 1221610"/>
              <a:gd name="connsiteY28" fmla="*/ 945674 h 2219654"/>
              <a:gd name="connsiteX29" fmla="*/ 532057 w 1221610"/>
              <a:gd name="connsiteY29" fmla="*/ 976629 h 2219654"/>
              <a:gd name="connsiteX30" fmla="*/ 517769 w 1221610"/>
              <a:gd name="connsiteY30" fmla="*/ 1048067 h 2219654"/>
              <a:gd name="connsiteX31" fmla="*/ 541582 w 1221610"/>
              <a:gd name="connsiteY31" fmla="*/ 1081404 h 2219654"/>
              <a:gd name="connsiteX32" fmla="*/ 551107 w 1221610"/>
              <a:gd name="connsiteY32" fmla="*/ 1121885 h 2219654"/>
              <a:gd name="connsiteX33" fmla="*/ 567775 w 1221610"/>
              <a:gd name="connsiteY33" fmla="*/ 1129029 h 2219654"/>
              <a:gd name="connsiteX34" fmla="*/ 572104 w 1221610"/>
              <a:gd name="connsiteY34" fmla="*/ 1139135 h 2219654"/>
              <a:gd name="connsiteX35" fmla="*/ 591588 w 1221610"/>
              <a:gd name="connsiteY35" fmla="*/ 1105217 h 2219654"/>
              <a:gd name="connsiteX36" fmla="*/ 615400 w 1221610"/>
              <a:gd name="connsiteY36" fmla="*/ 1088548 h 2219654"/>
              <a:gd name="connsiteX37" fmla="*/ 665407 w 1221610"/>
              <a:gd name="connsiteY37" fmla="*/ 1062354 h 2219654"/>
              <a:gd name="connsiteX38" fmla="*/ 698744 w 1221610"/>
              <a:gd name="connsiteY38" fmla="*/ 1050448 h 2219654"/>
              <a:gd name="connsiteX39" fmla="*/ 734463 w 1221610"/>
              <a:gd name="connsiteY39" fmla="*/ 1012349 h 2219654"/>
              <a:gd name="connsiteX40" fmla="*/ 791613 w 1221610"/>
              <a:gd name="connsiteY40" fmla="*/ 988535 h 2219654"/>
              <a:gd name="connsiteX41" fmla="*/ 817807 w 1221610"/>
              <a:gd name="connsiteY41" fmla="*/ 943292 h 2219654"/>
              <a:gd name="connsiteX42" fmla="*/ 841618 w 1221610"/>
              <a:gd name="connsiteY42" fmla="*/ 926621 h 2219654"/>
              <a:gd name="connsiteX43" fmla="*/ 867813 w 1221610"/>
              <a:gd name="connsiteY43" fmla="*/ 926623 h 2219654"/>
              <a:gd name="connsiteX44" fmla="*/ 872575 w 1221610"/>
              <a:gd name="connsiteY44" fmla="*/ 945673 h 2219654"/>
              <a:gd name="connsiteX45" fmla="*/ 848763 w 1221610"/>
              <a:gd name="connsiteY45" fmla="*/ 971867 h 2219654"/>
              <a:gd name="connsiteX46" fmla="*/ 872575 w 1221610"/>
              <a:gd name="connsiteY46" fmla="*/ 998060 h 2219654"/>
              <a:gd name="connsiteX47" fmla="*/ 872575 w 1221610"/>
              <a:gd name="connsiteY47" fmla="*/ 1021873 h 2219654"/>
              <a:gd name="connsiteX48" fmla="*/ 829713 w 1221610"/>
              <a:gd name="connsiteY48" fmla="*/ 1024254 h 2219654"/>
              <a:gd name="connsiteX49" fmla="*/ 817807 w 1221610"/>
              <a:gd name="connsiteY49" fmla="*/ 1052829 h 2219654"/>
              <a:gd name="connsiteX50" fmla="*/ 829713 w 1221610"/>
              <a:gd name="connsiteY50" fmla="*/ 1081404 h 2219654"/>
              <a:gd name="connsiteX51" fmla="*/ 822567 w 1221610"/>
              <a:gd name="connsiteY51" fmla="*/ 1105215 h 2219654"/>
              <a:gd name="connsiteX52" fmla="*/ 836857 w 1221610"/>
              <a:gd name="connsiteY52" fmla="*/ 1124268 h 2219654"/>
              <a:gd name="connsiteX53" fmla="*/ 870194 w 1221610"/>
              <a:gd name="connsiteY53" fmla="*/ 1095693 h 2219654"/>
              <a:gd name="connsiteX54" fmla="*/ 903532 w 1221610"/>
              <a:gd name="connsiteY54" fmla="*/ 1090930 h 2219654"/>
              <a:gd name="connsiteX55" fmla="*/ 901150 w 1221610"/>
              <a:gd name="connsiteY55" fmla="*/ 1045685 h 2219654"/>
              <a:gd name="connsiteX56" fmla="*/ 958300 w 1221610"/>
              <a:gd name="connsiteY56" fmla="*/ 1036161 h 2219654"/>
              <a:gd name="connsiteX57" fmla="*/ 974969 w 1221610"/>
              <a:gd name="connsiteY57" fmla="*/ 1055210 h 2219654"/>
              <a:gd name="connsiteX58" fmla="*/ 984494 w 1221610"/>
              <a:gd name="connsiteY58" fmla="*/ 1181418 h 2219654"/>
              <a:gd name="connsiteX59" fmla="*/ 1032119 w 1221610"/>
              <a:gd name="connsiteY59" fmla="*/ 1262380 h 2219654"/>
              <a:gd name="connsiteX60" fmla="*/ 1072600 w 1221610"/>
              <a:gd name="connsiteY60" fmla="*/ 1283811 h 2219654"/>
              <a:gd name="connsiteX61" fmla="*/ 1089269 w 1221610"/>
              <a:gd name="connsiteY61" fmla="*/ 1350486 h 2219654"/>
              <a:gd name="connsiteX62" fmla="*/ 1122607 w 1221610"/>
              <a:gd name="connsiteY62" fmla="*/ 1376680 h 2219654"/>
              <a:gd name="connsiteX63" fmla="*/ 1163088 w 1221610"/>
              <a:gd name="connsiteY63" fmla="*/ 1436211 h 2219654"/>
              <a:gd name="connsiteX64" fmla="*/ 1191663 w 1221610"/>
              <a:gd name="connsiteY64" fmla="*/ 1450499 h 2219654"/>
              <a:gd name="connsiteX65" fmla="*/ 1220238 w 1221610"/>
              <a:gd name="connsiteY65" fmla="*/ 1488598 h 2219654"/>
              <a:gd name="connsiteX66" fmla="*/ 1215943 w 1221610"/>
              <a:gd name="connsiteY66" fmla="*/ 1508458 h 2219654"/>
              <a:gd name="connsiteX67" fmla="*/ 1196425 w 1221610"/>
              <a:gd name="connsiteY67" fmla="*/ 1557655 h 2219654"/>
              <a:gd name="connsiteX68" fmla="*/ 1144037 w 1221610"/>
              <a:gd name="connsiteY68" fmla="*/ 1552891 h 2219654"/>
              <a:gd name="connsiteX69" fmla="*/ 1124987 w 1221610"/>
              <a:gd name="connsiteY69" fmla="*/ 1598134 h 2219654"/>
              <a:gd name="connsiteX70" fmla="*/ 1048787 w 1221610"/>
              <a:gd name="connsiteY70" fmla="*/ 1631472 h 2219654"/>
              <a:gd name="connsiteX71" fmla="*/ 1020212 w 1221610"/>
              <a:gd name="connsiteY71" fmla="*/ 1691003 h 2219654"/>
              <a:gd name="connsiteX72" fmla="*/ 1036881 w 1221610"/>
              <a:gd name="connsiteY72" fmla="*/ 1738628 h 2219654"/>
              <a:gd name="connsiteX73" fmla="*/ 1017832 w 1221610"/>
              <a:gd name="connsiteY73" fmla="*/ 1779111 h 2219654"/>
              <a:gd name="connsiteX74" fmla="*/ 984493 w 1221610"/>
              <a:gd name="connsiteY74" fmla="*/ 1776728 h 2219654"/>
              <a:gd name="connsiteX75" fmla="*/ 982112 w 1221610"/>
              <a:gd name="connsiteY75" fmla="*/ 1841022 h 2219654"/>
              <a:gd name="connsiteX76" fmla="*/ 946393 w 1221610"/>
              <a:gd name="connsiteY76" fmla="*/ 1857691 h 2219654"/>
              <a:gd name="connsiteX77" fmla="*/ 910674 w 1221610"/>
              <a:gd name="connsiteY77" fmla="*/ 1864834 h 2219654"/>
              <a:gd name="connsiteX78" fmla="*/ 910674 w 1221610"/>
              <a:gd name="connsiteY78" fmla="*/ 1929128 h 2219654"/>
              <a:gd name="connsiteX79" fmla="*/ 967824 w 1221610"/>
              <a:gd name="connsiteY79" fmla="*/ 1938653 h 2219654"/>
              <a:gd name="connsiteX80" fmla="*/ 1001162 w 1221610"/>
              <a:gd name="connsiteY80" fmla="*/ 1933891 h 2219654"/>
              <a:gd name="connsiteX81" fmla="*/ 1005922 w 1221610"/>
              <a:gd name="connsiteY81" fmla="*/ 2007710 h 2219654"/>
              <a:gd name="connsiteX82" fmla="*/ 982112 w 1221610"/>
              <a:gd name="connsiteY82" fmla="*/ 2029141 h 2219654"/>
              <a:gd name="connsiteX83" fmla="*/ 922581 w 1221610"/>
              <a:gd name="connsiteY83" fmla="*/ 2026761 h 2219654"/>
              <a:gd name="connsiteX84" fmla="*/ 870193 w 1221610"/>
              <a:gd name="connsiteY84" fmla="*/ 2036286 h 2219654"/>
              <a:gd name="connsiteX85" fmla="*/ 824949 w 1221610"/>
              <a:gd name="connsiteY85" fmla="*/ 2060099 h 2219654"/>
              <a:gd name="connsiteX86" fmla="*/ 779704 w 1221610"/>
              <a:gd name="connsiteY86" fmla="*/ 2067241 h 2219654"/>
              <a:gd name="connsiteX87" fmla="*/ 758274 w 1221610"/>
              <a:gd name="connsiteY87" fmla="*/ 2086293 h 2219654"/>
              <a:gd name="connsiteX88" fmla="*/ 751131 w 1221610"/>
              <a:gd name="connsiteY88" fmla="*/ 2131536 h 2219654"/>
              <a:gd name="connsiteX89" fmla="*/ 734462 w 1221610"/>
              <a:gd name="connsiteY89" fmla="*/ 2143443 h 2219654"/>
              <a:gd name="connsiteX90" fmla="*/ 689218 w 1221610"/>
              <a:gd name="connsiteY90" fmla="*/ 2193449 h 2219654"/>
              <a:gd name="connsiteX91" fmla="*/ 665406 w 1221610"/>
              <a:gd name="connsiteY91" fmla="*/ 2198210 h 2219654"/>
              <a:gd name="connsiteX92" fmla="*/ 617781 w 1221610"/>
              <a:gd name="connsiteY92" fmla="*/ 2219642 h 2219654"/>
              <a:gd name="connsiteX93" fmla="*/ 579681 w 1221610"/>
              <a:gd name="connsiteY93" fmla="*/ 2202973 h 2219654"/>
              <a:gd name="connsiteX94" fmla="*/ 563012 w 1221610"/>
              <a:gd name="connsiteY94" fmla="*/ 2174398 h 2219654"/>
              <a:gd name="connsiteX95" fmla="*/ 520149 w 1221610"/>
              <a:gd name="connsiteY95" fmla="*/ 2183924 h 2219654"/>
              <a:gd name="connsiteX96" fmla="*/ 512573 w 1221610"/>
              <a:gd name="connsiteY96" fmla="*/ 2177820 h 2219654"/>
              <a:gd name="connsiteX97" fmla="*/ 503481 w 1221610"/>
              <a:gd name="connsiteY97" fmla="*/ 2172017 h 2219654"/>
              <a:gd name="connsiteX98" fmla="*/ 522531 w 1221610"/>
              <a:gd name="connsiteY98" fmla="*/ 2064860 h 2219654"/>
              <a:gd name="connsiteX99" fmla="*/ 539199 w 1221610"/>
              <a:gd name="connsiteY99" fmla="*/ 2043429 h 2219654"/>
              <a:gd name="connsiteX100" fmla="*/ 529674 w 1221610"/>
              <a:gd name="connsiteY100" fmla="*/ 1998186 h 2219654"/>
              <a:gd name="connsiteX101" fmla="*/ 553487 w 1221610"/>
              <a:gd name="connsiteY101" fmla="*/ 1983898 h 2219654"/>
              <a:gd name="connsiteX102" fmla="*/ 534437 w 1221610"/>
              <a:gd name="connsiteY102" fmla="*/ 1969611 h 2219654"/>
              <a:gd name="connsiteX103" fmla="*/ 522531 w 1221610"/>
              <a:gd name="connsiteY103" fmla="*/ 1933893 h 2219654"/>
              <a:gd name="connsiteX104" fmla="*/ 513006 w 1221610"/>
              <a:gd name="connsiteY104" fmla="*/ 1888649 h 2219654"/>
              <a:gd name="connsiteX105" fmla="*/ 510624 w 1221610"/>
              <a:gd name="connsiteY105" fmla="*/ 1857691 h 2219654"/>
              <a:gd name="connsiteX106" fmla="*/ 460618 w 1221610"/>
              <a:gd name="connsiteY106" fmla="*/ 1860074 h 2219654"/>
              <a:gd name="connsiteX107" fmla="*/ 427282 w 1221610"/>
              <a:gd name="connsiteY107" fmla="*/ 1824355 h 2219654"/>
              <a:gd name="connsiteX108" fmla="*/ 382037 w 1221610"/>
              <a:gd name="connsiteY108" fmla="*/ 1807685 h 2219654"/>
              <a:gd name="connsiteX109" fmla="*/ 367749 w 1221610"/>
              <a:gd name="connsiteY109" fmla="*/ 1757680 h 2219654"/>
              <a:gd name="connsiteX110" fmla="*/ 365368 w 1221610"/>
              <a:gd name="connsiteY110" fmla="*/ 1736248 h 2219654"/>
              <a:gd name="connsiteX111" fmla="*/ 334413 w 1221610"/>
              <a:gd name="connsiteY111" fmla="*/ 1691005 h 2219654"/>
              <a:gd name="connsiteX112" fmla="*/ 291549 w 1221610"/>
              <a:gd name="connsiteY112" fmla="*/ 1667192 h 2219654"/>
              <a:gd name="connsiteX113" fmla="*/ 248688 w 1221610"/>
              <a:gd name="connsiteY113" fmla="*/ 1638618 h 2219654"/>
              <a:gd name="connsiteX114" fmla="*/ 215349 w 1221610"/>
              <a:gd name="connsiteY114" fmla="*/ 1629092 h 2219654"/>
              <a:gd name="connsiteX115" fmla="*/ 217731 w 1221610"/>
              <a:gd name="connsiteY115" fmla="*/ 1583846 h 2219654"/>
              <a:gd name="connsiteX116" fmla="*/ 174868 w 1221610"/>
              <a:gd name="connsiteY116" fmla="*/ 1598136 h 2219654"/>
              <a:gd name="connsiteX117" fmla="*/ 186775 w 1221610"/>
              <a:gd name="connsiteY117" fmla="*/ 1631474 h 2219654"/>
              <a:gd name="connsiteX118" fmla="*/ 179631 w 1221610"/>
              <a:gd name="connsiteY118" fmla="*/ 1648143 h 2219654"/>
              <a:gd name="connsiteX119" fmla="*/ 141531 w 1221610"/>
              <a:gd name="connsiteY119" fmla="*/ 1619568 h 2219654"/>
              <a:gd name="connsiteX120" fmla="*/ 98669 w 1221610"/>
              <a:gd name="connsiteY120" fmla="*/ 1617186 h 2219654"/>
              <a:gd name="connsiteX121" fmla="*/ 43899 w 1221610"/>
              <a:gd name="connsiteY121" fmla="*/ 1598136 h 2219654"/>
              <a:gd name="connsiteX122" fmla="*/ 10560 w 1221610"/>
              <a:gd name="connsiteY122" fmla="*/ 1595752 h 2219654"/>
              <a:gd name="connsiteX123" fmla="*/ 1037 w 1221610"/>
              <a:gd name="connsiteY123" fmla="*/ 1543368 h 2219654"/>
              <a:gd name="connsiteX124" fmla="*/ 34374 w 1221610"/>
              <a:gd name="connsiteY124" fmla="*/ 1455261 h 2219654"/>
              <a:gd name="connsiteX125" fmla="*/ 60568 w 1221610"/>
              <a:gd name="connsiteY125" fmla="*/ 1407636 h 2219654"/>
              <a:gd name="connsiteX126" fmla="*/ 81999 w 1221610"/>
              <a:gd name="connsiteY126" fmla="*/ 1360011 h 2219654"/>
              <a:gd name="connsiteX127" fmla="*/ 108194 w 1221610"/>
              <a:gd name="connsiteY127" fmla="*/ 1321911 h 2219654"/>
              <a:gd name="connsiteX128" fmla="*/ 146293 w 1221610"/>
              <a:gd name="connsiteY128" fmla="*/ 1312386 h 2219654"/>
              <a:gd name="connsiteX129" fmla="*/ 153438 w 1221610"/>
              <a:gd name="connsiteY129" fmla="*/ 1276668 h 2219654"/>
              <a:gd name="connsiteX130" fmla="*/ 262975 w 1221610"/>
              <a:gd name="connsiteY130" fmla="*/ 1157605 h 2219654"/>
              <a:gd name="connsiteX131" fmla="*/ 286787 w 1221610"/>
              <a:gd name="connsiteY131" fmla="*/ 1019490 h 2219654"/>
              <a:gd name="connsiteX132" fmla="*/ 282025 w 1221610"/>
              <a:gd name="connsiteY132" fmla="*/ 938530 h 2219654"/>
              <a:gd name="connsiteX133" fmla="*/ 196300 w 1221610"/>
              <a:gd name="connsiteY133" fmla="*/ 926624 h 2219654"/>
              <a:gd name="connsiteX134" fmla="*/ 179632 w 1221610"/>
              <a:gd name="connsiteY134" fmla="*/ 845661 h 2219654"/>
              <a:gd name="connsiteX135" fmla="*/ 186775 w 1221610"/>
              <a:gd name="connsiteY135" fmla="*/ 778986 h 2219654"/>
              <a:gd name="connsiteX136" fmla="*/ 148675 w 1221610"/>
              <a:gd name="connsiteY136" fmla="*/ 740886 h 2219654"/>
              <a:gd name="connsiteX137" fmla="*/ 127244 w 1221610"/>
              <a:gd name="connsiteY137" fmla="*/ 700404 h 2219654"/>
              <a:gd name="connsiteX138" fmla="*/ 117719 w 1221610"/>
              <a:gd name="connsiteY138" fmla="*/ 640874 h 2219654"/>
              <a:gd name="connsiteX139" fmla="*/ 102097 w 1221610"/>
              <a:gd name="connsiteY13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03456 w 1221610"/>
              <a:gd name="connsiteY9" fmla="*/ 481329 h 2219654"/>
              <a:gd name="connsiteX10" fmla="*/ 322506 w 1221610"/>
              <a:gd name="connsiteY10" fmla="*/ 457517 h 2219654"/>
              <a:gd name="connsiteX11" fmla="*/ 353462 w 1221610"/>
              <a:gd name="connsiteY11" fmla="*/ 450373 h 2219654"/>
              <a:gd name="connsiteX12" fmla="*/ 410612 w 1221610"/>
              <a:gd name="connsiteY12" fmla="*/ 452754 h 2219654"/>
              <a:gd name="connsiteX13" fmla="*/ 410612 w 1221610"/>
              <a:gd name="connsiteY13" fmla="*/ 507523 h 2219654"/>
              <a:gd name="connsiteX14" fmla="*/ 436806 w 1221610"/>
              <a:gd name="connsiteY14" fmla="*/ 531333 h 2219654"/>
              <a:gd name="connsiteX15" fmla="*/ 462999 w 1221610"/>
              <a:gd name="connsiteY15" fmla="*/ 548004 h 2219654"/>
              <a:gd name="connsiteX16" fmla="*/ 424899 w 1221610"/>
              <a:gd name="connsiteY16" fmla="*/ 567054 h 2219654"/>
              <a:gd name="connsiteX17" fmla="*/ 403468 w 1221610"/>
              <a:gd name="connsiteY17" fmla="*/ 586104 h 2219654"/>
              <a:gd name="connsiteX18" fmla="*/ 420137 w 1221610"/>
              <a:gd name="connsiteY18" fmla="*/ 609917 h 2219654"/>
              <a:gd name="connsiteX19" fmla="*/ 415374 w 1221610"/>
              <a:gd name="connsiteY19" fmla="*/ 650398 h 2219654"/>
              <a:gd name="connsiteX20" fmla="*/ 427281 w 1221610"/>
              <a:gd name="connsiteY20" fmla="*/ 678973 h 2219654"/>
              <a:gd name="connsiteX21" fmla="*/ 410612 w 1221610"/>
              <a:gd name="connsiteY21" fmla="*/ 700404 h 2219654"/>
              <a:gd name="connsiteX22" fmla="*/ 401088 w 1221610"/>
              <a:gd name="connsiteY22" fmla="*/ 778986 h 2219654"/>
              <a:gd name="connsiteX23" fmla="*/ 441568 w 1221610"/>
              <a:gd name="connsiteY23" fmla="*/ 778985 h 2219654"/>
              <a:gd name="connsiteX24" fmla="*/ 486812 w 1221610"/>
              <a:gd name="connsiteY24" fmla="*/ 755173 h 2219654"/>
              <a:gd name="connsiteX25" fmla="*/ 513007 w 1221610"/>
              <a:gd name="connsiteY25" fmla="*/ 757554 h 2219654"/>
              <a:gd name="connsiteX26" fmla="*/ 536818 w 1221610"/>
              <a:gd name="connsiteY26" fmla="*/ 783748 h 2219654"/>
              <a:gd name="connsiteX27" fmla="*/ 510625 w 1221610"/>
              <a:gd name="connsiteY27" fmla="*/ 888523 h 2219654"/>
              <a:gd name="connsiteX28" fmla="*/ 539200 w 1221610"/>
              <a:gd name="connsiteY28" fmla="*/ 926623 h 2219654"/>
              <a:gd name="connsiteX29" fmla="*/ 546344 w 1221610"/>
              <a:gd name="connsiteY29" fmla="*/ 945674 h 2219654"/>
              <a:gd name="connsiteX30" fmla="*/ 532057 w 1221610"/>
              <a:gd name="connsiteY30" fmla="*/ 976629 h 2219654"/>
              <a:gd name="connsiteX31" fmla="*/ 517769 w 1221610"/>
              <a:gd name="connsiteY31" fmla="*/ 1048067 h 2219654"/>
              <a:gd name="connsiteX32" fmla="*/ 541582 w 1221610"/>
              <a:gd name="connsiteY32" fmla="*/ 1081404 h 2219654"/>
              <a:gd name="connsiteX33" fmla="*/ 551107 w 1221610"/>
              <a:gd name="connsiteY33" fmla="*/ 1121885 h 2219654"/>
              <a:gd name="connsiteX34" fmla="*/ 567775 w 1221610"/>
              <a:gd name="connsiteY34" fmla="*/ 1129029 h 2219654"/>
              <a:gd name="connsiteX35" fmla="*/ 572104 w 1221610"/>
              <a:gd name="connsiteY35" fmla="*/ 1139135 h 2219654"/>
              <a:gd name="connsiteX36" fmla="*/ 591588 w 1221610"/>
              <a:gd name="connsiteY36" fmla="*/ 1105217 h 2219654"/>
              <a:gd name="connsiteX37" fmla="*/ 615400 w 1221610"/>
              <a:gd name="connsiteY37" fmla="*/ 1088548 h 2219654"/>
              <a:gd name="connsiteX38" fmla="*/ 665407 w 1221610"/>
              <a:gd name="connsiteY38" fmla="*/ 1062354 h 2219654"/>
              <a:gd name="connsiteX39" fmla="*/ 698744 w 1221610"/>
              <a:gd name="connsiteY39" fmla="*/ 1050448 h 2219654"/>
              <a:gd name="connsiteX40" fmla="*/ 734463 w 1221610"/>
              <a:gd name="connsiteY40" fmla="*/ 1012349 h 2219654"/>
              <a:gd name="connsiteX41" fmla="*/ 791613 w 1221610"/>
              <a:gd name="connsiteY41" fmla="*/ 988535 h 2219654"/>
              <a:gd name="connsiteX42" fmla="*/ 817807 w 1221610"/>
              <a:gd name="connsiteY42" fmla="*/ 943292 h 2219654"/>
              <a:gd name="connsiteX43" fmla="*/ 841618 w 1221610"/>
              <a:gd name="connsiteY43" fmla="*/ 926621 h 2219654"/>
              <a:gd name="connsiteX44" fmla="*/ 867813 w 1221610"/>
              <a:gd name="connsiteY44" fmla="*/ 926623 h 2219654"/>
              <a:gd name="connsiteX45" fmla="*/ 872575 w 1221610"/>
              <a:gd name="connsiteY45" fmla="*/ 945673 h 2219654"/>
              <a:gd name="connsiteX46" fmla="*/ 848763 w 1221610"/>
              <a:gd name="connsiteY46" fmla="*/ 971867 h 2219654"/>
              <a:gd name="connsiteX47" fmla="*/ 872575 w 1221610"/>
              <a:gd name="connsiteY47" fmla="*/ 998060 h 2219654"/>
              <a:gd name="connsiteX48" fmla="*/ 872575 w 1221610"/>
              <a:gd name="connsiteY48" fmla="*/ 1021873 h 2219654"/>
              <a:gd name="connsiteX49" fmla="*/ 829713 w 1221610"/>
              <a:gd name="connsiteY49" fmla="*/ 1024254 h 2219654"/>
              <a:gd name="connsiteX50" fmla="*/ 817807 w 1221610"/>
              <a:gd name="connsiteY50" fmla="*/ 1052829 h 2219654"/>
              <a:gd name="connsiteX51" fmla="*/ 829713 w 1221610"/>
              <a:gd name="connsiteY51" fmla="*/ 1081404 h 2219654"/>
              <a:gd name="connsiteX52" fmla="*/ 822567 w 1221610"/>
              <a:gd name="connsiteY52" fmla="*/ 1105215 h 2219654"/>
              <a:gd name="connsiteX53" fmla="*/ 836857 w 1221610"/>
              <a:gd name="connsiteY53" fmla="*/ 1124268 h 2219654"/>
              <a:gd name="connsiteX54" fmla="*/ 870194 w 1221610"/>
              <a:gd name="connsiteY54" fmla="*/ 1095693 h 2219654"/>
              <a:gd name="connsiteX55" fmla="*/ 903532 w 1221610"/>
              <a:gd name="connsiteY55" fmla="*/ 1090930 h 2219654"/>
              <a:gd name="connsiteX56" fmla="*/ 901150 w 1221610"/>
              <a:gd name="connsiteY56" fmla="*/ 1045685 h 2219654"/>
              <a:gd name="connsiteX57" fmla="*/ 958300 w 1221610"/>
              <a:gd name="connsiteY57" fmla="*/ 1036161 h 2219654"/>
              <a:gd name="connsiteX58" fmla="*/ 974969 w 1221610"/>
              <a:gd name="connsiteY58" fmla="*/ 1055210 h 2219654"/>
              <a:gd name="connsiteX59" fmla="*/ 984494 w 1221610"/>
              <a:gd name="connsiteY59" fmla="*/ 1181418 h 2219654"/>
              <a:gd name="connsiteX60" fmla="*/ 1032119 w 1221610"/>
              <a:gd name="connsiteY60" fmla="*/ 1262380 h 2219654"/>
              <a:gd name="connsiteX61" fmla="*/ 1072600 w 1221610"/>
              <a:gd name="connsiteY61" fmla="*/ 1283811 h 2219654"/>
              <a:gd name="connsiteX62" fmla="*/ 1089269 w 1221610"/>
              <a:gd name="connsiteY62" fmla="*/ 1350486 h 2219654"/>
              <a:gd name="connsiteX63" fmla="*/ 1122607 w 1221610"/>
              <a:gd name="connsiteY63" fmla="*/ 1376680 h 2219654"/>
              <a:gd name="connsiteX64" fmla="*/ 1163088 w 1221610"/>
              <a:gd name="connsiteY64" fmla="*/ 1436211 h 2219654"/>
              <a:gd name="connsiteX65" fmla="*/ 1191663 w 1221610"/>
              <a:gd name="connsiteY65" fmla="*/ 1450499 h 2219654"/>
              <a:gd name="connsiteX66" fmla="*/ 1220238 w 1221610"/>
              <a:gd name="connsiteY66" fmla="*/ 1488598 h 2219654"/>
              <a:gd name="connsiteX67" fmla="*/ 1215943 w 1221610"/>
              <a:gd name="connsiteY67" fmla="*/ 1508458 h 2219654"/>
              <a:gd name="connsiteX68" fmla="*/ 1196425 w 1221610"/>
              <a:gd name="connsiteY68" fmla="*/ 1557655 h 2219654"/>
              <a:gd name="connsiteX69" fmla="*/ 1144037 w 1221610"/>
              <a:gd name="connsiteY69" fmla="*/ 1552891 h 2219654"/>
              <a:gd name="connsiteX70" fmla="*/ 1124987 w 1221610"/>
              <a:gd name="connsiteY70" fmla="*/ 1598134 h 2219654"/>
              <a:gd name="connsiteX71" fmla="*/ 1048787 w 1221610"/>
              <a:gd name="connsiteY71" fmla="*/ 1631472 h 2219654"/>
              <a:gd name="connsiteX72" fmla="*/ 1020212 w 1221610"/>
              <a:gd name="connsiteY72" fmla="*/ 1691003 h 2219654"/>
              <a:gd name="connsiteX73" fmla="*/ 1036881 w 1221610"/>
              <a:gd name="connsiteY73" fmla="*/ 1738628 h 2219654"/>
              <a:gd name="connsiteX74" fmla="*/ 1017832 w 1221610"/>
              <a:gd name="connsiteY74" fmla="*/ 1779111 h 2219654"/>
              <a:gd name="connsiteX75" fmla="*/ 984493 w 1221610"/>
              <a:gd name="connsiteY75" fmla="*/ 1776728 h 2219654"/>
              <a:gd name="connsiteX76" fmla="*/ 982112 w 1221610"/>
              <a:gd name="connsiteY76" fmla="*/ 1841022 h 2219654"/>
              <a:gd name="connsiteX77" fmla="*/ 946393 w 1221610"/>
              <a:gd name="connsiteY77" fmla="*/ 1857691 h 2219654"/>
              <a:gd name="connsiteX78" fmla="*/ 910674 w 1221610"/>
              <a:gd name="connsiteY78" fmla="*/ 1864834 h 2219654"/>
              <a:gd name="connsiteX79" fmla="*/ 910674 w 1221610"/>
              <a:gd name="connsiteY79" fmla="*/ 1929128 h 2219654"/>
              <a:gd name="connsiteX80" fmla="*/ 967824 w 1221610"/>
              <a:gd name="connsiteY80" fmla="*/ 1938653 h 2219654"/>
              <a:gd name="connsiteX81" fmla="*/ 1001162 w 1221610"/>
              <a:gd name="connsiteY81" fmla="*/ 1933891 h 2219654"/>
              <a:gd name="connsiteX82" fmla="*/ 1005922 w 1221610"/>
              <a:gd name="connsiteY82" fmla="*/ 2007710 h 2219654"/>
              <a:gd name="connsiteX83" fmla="*/ 982112 w 1221610"/>
              <a:gd name="connsiteY83" fmla="*/ 2029141 h 2219654"/>
              <a:gd name="connsiteX84" fmla="*/ 922581 w 1221610"/>
              <a:gd name="connsiteY84" fmla="*/ 2026761 h 2219654"/>
              <a:gd name="connsiteX85" fmla="*/ 870193 w 1221610"/>
              <a:gd name="connsiteY85" fmla="*/ 2036286 h 2219654"/>
              <a:gd name="connsiteX86" fmla="*/ 824949 w 1221610"/>
              <a:gd name="connsiteY86" fmla="*/ 2060099 h 2219654"/>
              <a:gd name="connsiteX87" fmla="*/ 779704 w 1221610"/>
              <a:gd name="connsiteY87" fmla="*/ 2067241 h 2219654"/>
              <a:gd name="connsiteX88" fmla="*/ 758274 w 1221610"/>
              <a:gd name="connsiteY88" fmla="*/ 2086293 h 2219654"/>
              <a:gd name="connsiteX89" fmla="*/ 751131 w 1221610"/>
              <a:gd name="connsiteY89" fmla="*/ 2131536 h 2219654"/>
              <a:gd name="connsiteX90" fmla="*/ 734462 w 1221610"/>
              <a:gd name="connsiteY90" fmla="*/ 2143443 h 2219654"/>
              <a:gd name="connsiteX91" fmla="*/ 689218 w 1221610"/>
              <a:gd name="connsiteY91" fmla="*/ 2193449 h 2219654"/>
              <a:gd name="connsiteX92" fmla="*/ 665406 w 1221610"/>
              <a:gd name="connsiteY92" fmla="*/ 2198210 h 2219654"/>
              <a:gd name="connsiteX93" fmla="*/ 617781 w 1221610"/>
              <a:gd name="connsiteY93" fmla="*/ 2219642 h 2219654"/>
              <a:gd name="connsiteX94" fmla="*/ 579681 w 1221610"/>
              <a:gd name="connsiteY94" fmla="*/ 2202973 h 2219654"/>
              <a:gd name="connsiteX95" fmla="*/ 563012 w 1221610"/>
              <a:gd name="connsiteY95" fmla="*/ 2174398 h 2219654"/>
              <a:gd name="connsiteX96" fmla="*/ 520149 w 1221610"/>
              <a:gd name="connsiteY96" fmla="*/ 2183924 h 2219654"/>
              <a:gd name="connsiteX97" fmla="*/ 512573 w 1221610"/>
              <a:gd name="connsiteY97" fmla="*/ 2177820 h 2219654"/>
              <a:gd name="connsiteX98" fmla="*/ 503481 w 1221610"/>
              <a:gd name="connsiteY98" fmla="*/ 2172017 h 2219654"/>
              <a:gd name="connsiteX99" fmla="*/ 522531 w 1221610"/>
              <a:gd name="connsiteY99" fmla="*/ 2064860 h 2219654"/>
              <a:gd name="connsiteX100" fmla="*/ 539199 w 1221610"/>
              <a:gd name="connsiteY100" fmla="*/ 2043429 h 2219654"/>
              <a:gd name="connsiteX101" fmla="*/ 529674 w 1221610"/>
              <a:gd name="connsiteY101" fmla="*/ 1998186 h 2219654"/>
              <a:gd name="connsiteX102" fmla="*/ 553487 w 1221610"/>
              <a:gd name="connsiteY102" fmla="*/ 1983898 h 2219654"/>
              <a:gd name="connsiteX103" fmla="*/ 534437 w 1221610"/>
              <a:gd name="connsiteY103" fmla="*/ 1969611 h 2219654"/>
              <a:gd name="connsiteX104" fmla="*/ 522531 w 1221610"/>
              <a:gd name="connsiteY104" fmla="*/ 1933893 h 2219654"/>
              <a:gd name="connsiteX105" fmla="*/ 513006 w 1221610"/>
              <a:gd name="connsiteY105" fmla="*/ 1888649 h 2219654"/>
              <a:gd name="connsiteX106" fmla="*/ 510624 w 1221610"/>
              <a:gd name="connsiteY106" fmla="*/ 1857691 h 2219654"/>
              <a:gd name="connsiteX107" fmla="*/ 460618 w 1221610"/>
              <a:gd name="connsiteY107" fmla="*/ 1860074 h 2219654"/>
              <a:gd name="connsiteX108" fmla="*/ 427282 w 1221610"/>
              <a:gd name="connsiteY108" fmla="*/ 1824355 h 2219654"/>
              <a:gd name="connsiteX109" fmla="*/ 382037 w 1221610"/>
              <a:gd name="connsiteY109" fmla="*/ 1807685 h 2219654"/>
              <a:gd name="connsiteX110" fmla="*/ 367749 w 1221610"/>
              <a:gd name="connsiteY110" fmla="*/ 1757680 h 2219654"/>
              <a:gd name="connsiteX111" fmla="*/ 365368 w 1221610"/>
              <a:gd name="connsiteY111" fmla="*/ 1736248 h 2219654"/>
              <a:gd name="connsiteX112" fmla="*/ 334413 w 1221610"/>
              <a:gd name="connsiteY112" fmla="*/ 1691005 h 2219654"/>
              <a:gd name="connsiteX113" fmla="*/ 291549 w 1221610"/>
              <a:gd name="connsiteY113" fmla="*/ 1667192 h 2219654"/>
              <a:gd name="connsiteX114" fmla="*/ 248688 w 1221610"/>
              <a:gd name="connsiteY114" fmla="*/ 1638618 h 2219654"/>
              <a:gd name="connsiteX115" fmla="*/ 215349 w 1221610"/>
              <a:gd name="connsiteY115" fmla="*/ 1629092 h 2219654"/>
              <a:gd name="connsiteX116" fmla="*/ 217731 w 1221610"/>
              <a:gd name="connsiteY116" fmla="*/ 1583846 h 2219654"/>
              <a:gd name="connsiteX117" fmla="*/ 174868 w 1221610"/>
              <a:gd name="connsiteY117" fmla="*/ 1598136 h 2219654"/>
              <a:gd name="connsiteX118" fmla="*/ 186775 w 1221610"/>
              <a:gd name="connsiteY118" fmla="*/ 1631474 h 2219654"/>
              <a:gd name="connsiteX119" fmla="*/ 179631 w 1221610"/>
              <a:gd name="connsiteY119" fmla="*/ 1648143 h 2219654"/>
              <a:gd name="connsiteX120" fmla="*/ 141531 w 1221610"/>
              <a:gd name="connsiteY120" fmla="*/ 1619568 h 2219654"/>
              <a:gd name="connsiteX121" fmla="*/ 98669 w 1221610"/>
              <a:gd name="connsiteY121" fmla="*/ 1617186 h 2219654"/>
              <a:gd name="connsiteX122" fmla="*/ 43899 w 1221610"/>
              <a:gd name="connsiteY122" fmla="*/ 1598136 h 2219654"/>
              <a:gd name="connsiteX123" fmla="*/ 10560 w 1221610"/>
              <a:gd name="connsiteY123" fmla="*/ 1595752 h 2219654"/>
              <a:gd name="connsiteX124" fmla="*/ 1037 w 1221610"/>
              <a:gd name="connsiteY124" fmla="*/ 1543368 h 2219654"/>
              <a:gd name="connsiteX125" fmla="*/ 34374 w 1221610"/>
              <a:gd name="connsiteY125" fmla="*/ 1455261 h 2219654"/>
              <a:gd name="connsiteX126" fmla="*/ 60568 w 1221610"/>
              <a:gd name="connsiteY126" fmla="*/ 1407636 h 2219654"/>
              <a:gd name="connsiteX127" fmla="*/ 81999 w 1221610"/>
              <a:gd name="connsiteY127" fmla="*/ 1360011 h 2219654"/>
              <a:gd name="connsiteX128" fmla="*/ 108194 w 1221610"/>
              <a:gd name="connsiteY128" fmla="*/ 1321911 h 2219654"/>
              <a:gd name="connsiteX129" fmla="*/ 146293 w 1221610"/>
              <a:gd name="connsiteY129" fmla="*/ 1312386 h 2219654"/>
              <a:gd name="connsiteX130" fmla="*/ 153438 w 1221610"/>
              <a:gd name="connsiteY130" fmla="*/ 1276668 h 2219654"/>
              <a:gd name="connsiteX131" fmla="*/ 262975 w 1221610"/>
              <a:gd name="connsiteY131" fmla="*/ 1157605 h 2219654"/>
              <a:gd name="connsiteX132" fmla="*/ 286787 w 1221610"/>
              <a:gd name="connsiteY132" fmla="*/ 1019490 h 2219654"/>
              <a:gd name="connsiteX133" fmla="*/ 282025 w 1221610"/>
              <a:gd name="connsiteY133" fmla="*/ 938530 h 2219654"/>
              <a:gd name="connsiteX134" fmla="*/ 196300 w 1221610"/>
              <a:gd name="connsiteY134" fmla="*/ 926624 h 2219654"/>
              <a:gd name="connsiteX135" fmla="*/ 179632 w 1221610"/>
              <a:gd name="connsiteY135" fmla="*/ 845661 h 2219654"/>
              <a:gd name="connsiteX136" fmla="*/ 186775 w 1221610"/>
              <a:gd name="connsiteY136" fmla="*/ 778986 h 2219654"/>
              <a:gd name="connsiteX137" fmla="*/ 148675 w 1221610"/>
              <a:gd name="connsiteY137" fmla="*/ 740886 h 2219654"/>
              <a:gd name="connsiteX138" fmla="*/ 127244 w 1221610"/>
              <a:gd name="connsiteY138" fmla="*/ 700404 h 2219654"/>
              <a:gd name="connsiteX139" fmla="*/ 117719 w 1221610"/>
              <a:gd name="connsiteY139" fmla="*/ 640874 h 2219654"/>
              <a:gd name="connsiteX140" fmla="*/ 102097 w 1221610"/>
              <a:gd name="connsiteY140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91549 w 1221610"/>
              <a:gd name="connsiteY8" fmla="*/ 524192 h 2219654"/>
              <a:gd name="connsiteX9" fmla="*/ 267737 w 1221610"/>
              <a:gd name="connsiteY9" fmla="*/ 490854 h 2219654"/>
              <a:gd name="connsiteX10" fmla="*/ 303456 w 1221610"/>
              <a:gd name="connsiteY10" fmla="*/ 481329 h 2219654"/>
              <a:gd name="connsiteX11" fmla="*/ 322506 w 1221610"/>
              <a:gd name="connsiteY11" fmla="*/ 457517 h 2219654"/>
              <a:gd name="connsiteX12" fmla="*/ 353462 w 1221610"/>
              <a:gd name="connsiteY12" fmla="*/ 450373 h 2219654"/>
              <a:gd name="connsiteX13" fmla="*/ 410612 w 1221610"/>
              <a:gd name="connsiteY13" fmla="*/ 452754 h 2219654"/>
              <a:gd name="connsiteX14" fmla="*/ 410612 w 1221610"/>
              <a:gd name="connsiteY14" fmla="*/ 507523 h 2219654"/>
              <a:gd name="connsiteX15" fmla="*/ 436806 w 1221610"/>
              <a:gd name="connsiteY15" fmla="*/ 531333 h 2219654"/>
              <a:gd name="connsiteX16" fmla="*/ 462999 w 1221610"/>
              <a:gd name="connsiteY16" fmla="*/ 548004 h 2219654"/>
              <a:gd name="connsiteX17" fmla="*/ 424899 w 1221610"/>
              <a:gd name="connsiteY17" fmla="*/ 567054 h 2219654"/>
              <a:gd name="connsiteX18" fmla="*/ 403468 w 1221610"/>
              <a:gd name="connsiteY18" fmla="*/ 586104 h 2219654"/>
              <a:gd name="connsiteX19" fmla="*/ 420137 w 1221610"/>
              <a:gd name="connsiteY19" fmla="*/ 609917 h 2219654"/>
              <a:gd name="connsiteX20" fmla="*/ 415374 w 1221610"/>
              <a:gd name="connsiteY20" fmla="*/ 650398 h 2219654"/>
              <a:gd name="connsiteX21" fmla="*/ 427281 w 1221610"/>
              <a:gd name="connsiteY21" fmla="*/ 678973 h 2219654"/>
              <a:gd name="connsiteX22" fmla="*/ 410612 w 1221610"/>
              <a:gd name="connsiteY22" fmla="*/ 700404 h 2219654"/>
              <a:gd name="connsiteX23" fmla="*/ 401088 w 1221610"/>
              <a:gd name="connsiteY23" fmla="*/ 778986 h 2219654"/>
              <a:gd name="connsiteX24" fmla="*/ 441568 w 1221610"/>
              <a:gd name="connsiteY24" fmla="*/ 778985 h 2219654"/>
              <a:gd name="connsiteX25" fmla="*/ 486812 w 1221610"/>
              <a:gd name="connsiteY25" fmla="*/ 755173 h 2219654"/>
              <a:gd name="connsiteX26" fmla="*/ 513007 w 1221610"/>
              <a:gd name="connsiteY26" fmla="*/ 757554 h 2219654"/>
              <a:gd name="connsiteX27" fmla="*/ 536818 w 1221610"/>
              <a:gd name="connsiteY27" fmla="*/ 783748 h 2219654"/>
              <a:gd name="connsiteX28" fmla="*/ 510625 w 1221610"/>
              <a:gd name="connsiteY28" fmla="*/ 888523 h 2219654"/>
              <a:gd name="connsiteX29" fmla="*/ 539200 w 1221610"/>
              <a:gd name="connsiteY29" fmla="*/ 926623 h 2219654"/>
              <a:gd name="connsiteX30" fmla="*/ 546344 w 1221610"/>
              <a:gd name="connsiteY30" fmla="*/ 945674 h 2219654"/>
              <a:gd name="connsiteX31" fmla="*/ 532057 w 1221610"/>
              <a:gd name="connsiteY31" fmla="*/ 976629 h 2219654"/>
              <a:gd name="connsiteX32" fmla="*/ 517769 w 1221610"/>
              <a:gd name="connsiteY32" fmla="*/ 1048067 h 2219654"/>
              <a:gd name="connsiteX33" fmla="*/ 541582 w 1221610"/>
              <a:gd name="connsiteY33" fmla="*/ 1081404 h 2219654"/>
              <a:gd name="connsiteX34" fmla="*/ 551107 w 1221610"/>
              <a:gd name="connsiteY34" fmla="*/ 1121885 h 2219654"/>
              <a:gd name="connsiteX35" fmla="*/ 567775 w 1221610"/>
              <a:gd name="connsiteY35" fmla="*/ 1129029 h 2219654"/>
              <a:gd name="connsiteX36" fmla="*/ 572104 w 1221610"/>
              <a:gd name="connsiteY36" fmla="*/ 1139135 h 2219654"/>
              <a:gd name="connsiteX37" fmla="*/ 591588 w 1221610"/>
              <a:gd name="connsiteY37" fmla="*/ 1105217 h 2219654"/>
              <a:gd name="connsiteX38" fmla="*/ 615400 w 1221610"/>
              <a:gd name="connsiteY38" fmla="*/ 1088548 h 2219654"/>
              <a:gd name="connsiteX39" fmla="*/ 665407 w 1221610"/>
              <a:gd name="connsiteY39" fmla="*/ 1062354 h 2219654"/>
              <a:gd name="connsiteX40" fmla="*/ 698744 w 1221610"/>
              <a:gd name="connsiteY40" fmla="*/ 1050448 h 2219654"/>
              <a:gd name="connsiteX41" fmla="*/ 734463 w 1221610"/>
              <a:gd name="connsiteY41" fmla="*/ 1012349 h 2219654"/>
              <a:gd name="connsiteX42" fmla="*/ 791613 w 1221610"/>
              <a:gd name="connsiteY42" fmla="*/ 988535 h 2219654"/>
              <a:gd name="connsiteX43" fmla="*/ 817807 w 1221610"/>
              <a:gd name="connsiteY43" fmla="*/ 943292 h 2219654"/>
              <a:gd name="connsiteX44" fmla="*/ 841618 w 1221610"/>
              <a:gd name="connsiteY44" fmla="*/ 926621 h 2219654"/>
              <a:gd name="connsiteX45" fmla="*/ 867813 w 1221610"/>
              <a:gd name="connsiteY45" fmla="*/ 926623 h 2219654"/>
              <a:gd name="connsiteX46" fmla="*/ 872575 w 1221610"/>
              <a:gd name="connsiteY46" fmla="*/ 945673 h 2219654"/>
              <a:gd name="connsiteX47" fmla="*/ 848763 w 1221610"/>
              <a:gd name="connsiteY47" fmla="*/ 971867 h 2219654"/>
              <a:gd name="connsiteX48" fmla="*/ 872575 w 1221610"/>
              <a:gd name="connsiteY48" fmla="*/ 998060 h 2219654"/>
              <a:gd name="connsiteX49" fmla="*/ 872575 w 1221610"/>
              <a:gd name="connsiteY49" fmla="*/ 1021873 h 2219654"/>
              <a:gd name="connsiteX50" fmla="*/ 829713 w 1221610"/>
              <a:gd name="connsiteY50" fmla="*/ 1024254 h 2219654"/>
              <a:gd name="connsiteX51" fmla="*/ 817807 w 1221610"/>
              <a:gd name="connsiteY51" fmla="*/ 1052829 h 2219654"/>
              <a:gd name="connsiteX52" fmla="*/ 829713 w 1221610"/>
              <a:gd name="connsiteY52" fmla="*/ 1081404 h 2219654"/>
              <a:gd name="connsiteX53" fmla="*/ 822567 w 1221610"/>
              <a:gd name="connsiteY53" fmla="*/ 1105215 h 2219654"/>
              <a:gd name="connsiteX54" fmla="*/ 836857 w 1221610"/>
              <a:gd name="connsiteY54" fmla="*/ 1124268 h 2219654"/>
              <a:gd name="connsiteX55" fmla="*/ 870194 w 1221610"/>
              <a:gd name="connsiteY55" fmla="*/ 1095693 h 2219654"/>
              <a:gd name="connsiteX56" fmla="*/ 903532 w 1221610"/>
              <a:gd name="connsiteY56" fmla="*/ 1090930 h 2219654"/>
              <a:gd name="connsiteX57" fmla="*/ 901150 w 1221610"/>
              <a:gd name="connsiteY57" fmla="*/ 1045685 h 2219654"/>
              <a:gd name="connsiteX58" fmla="*/ 958300 w 1221610"/>
              <a:gd name="connsiteY58" fmla="*/ 1036161 h 2219654"/>
              <a:gd name="connsiteX59" fmla="*/ 974969 w 1221610"/>
              <a:gd name="connsiteY59" fmla="*/ 1055210 h 2219654"/>
              <a:gd name="connsiteX60" fmla="*/ 984494 w 1221610"/>
              <a:gd name="connsiteY60" fmla="*/ 1181418 h 2219654"/>
              <a:gd name="connsiteX61" fmla="*/ 1032119 w 1221610"/>
              <a:gd name="connsiteY61" fmla="*/ 1262380 h 2219654"/>
              <a:gd name="connsiteX62" fmla="*/ 1072600 w 1221610"/>
              <a:gd name="connsiteY62" fmla="*/ 1283811 h 2219654"/>
              <a:gd name="connsiteX63" fmla="*/ 1089269 w 1221610"/>
              <a:gd name="connsiteY63" fmla="*/ 1350486 h 2219654"/>
              <a:gd name="connsiteX64" fmla="*/ 1122607 w 1221610"/>
              <a:gd name="connsiteY64" fmla="*/ 1376680 h 2219654"/>
              <a:gd name="connsiteX65" fmla="*/ 1163088 w 1221610"/>
              <a:gd name="connsiteY65" fmla="*/ 1436211 h 2219654"/>
              <a:gd name="connsiteX66" fmla="*/ 1191663 w 1221610"/>
              <a:gd name="connsiteY66" fmla="*/ 1450499 h 2219654"/>
              <a:gd name="connsiteX67" fmla="*/ 1220238 w 1221610"/>
              <a:gd name="connsiteY67" fmla="*/ 1488598 h 2219654"/>
              <a:gd name="connsiteX68" fmla="*/ 1215943 w 1221610"/>
              <a:gd name="connsiteY68" fmla="*/ 1508458 h 2219654"/>
              <a:gd name="connsiteX69" fmla="*/ 1196425 w 1221610"/>
              <a:gd name="connsiteY69" fmla="*/ 1557655 h 2219654"/>
              <a:gd name="connsiteX70" fmla="*/ 1144037 w 1221610"/>
              <a:gd name="connsiteY70" fmla="*/ 1552891 h 2219654"/>
              <a:gd name="connsiteX71" fmla="*/ 1124987 w 1221610"/>
              <a:gd name="connsiteY71" fmla="*/ 1598134 h 2219654"/>
              <a:gd name="connsiteX72" fmla="*/ 1048787 w 1221610"/>
              <a:gd name="connsiteY72" fmla="*/ 1631472 h 2219654"/>
              <a:gd name="connsiteX73" fmla="*/ 1020212 w 1221610"/>
              <a:gd name="connsiteY73" fmla="*/ 1691003 h 2219654"/>
              <a:gd name="connsiteX74" fmla="*/ 1036881 w 1221610"/>
              <a:gd name="connsiteY74" fmla="*/ 1738628 h 2219654"/>
              <a:gd name="connsiteX75" fmla="*/ 1017832 w 1221610"/>
              <a:gd name="connsiteY75" fmla="*/ 1779111 h 2219654"/>
              <a:gd name="connsiteX76" fmla="*/ 984493 w 1221610"/>
              <a:gd name="connsiteY76" fmla="*/ 1776728 h 2219654"/>
              <a:gd name="connsiteX77" fmla="*/ 982112 w 1221610"/>
              <a:gd name="connsiteY77" fmla="*/ 1841022 h 2219654"/>
              <a:gd name="connsiteX78" fmla="*/ 946393 w 1221610"/>
              <a:gd name="connsiteY78" fmla="*/ 1857691 h 2219654"/>
              <a:gd name="connsiteX79" fmla="*/ 910674 w 1221610"/>
              <a:gd name="connsiteY79" fmla="*/ 1864834 h 2219654"/>
              <a:gd name="connsiteX80" fmla="*/ 910674 w 1221610"/>
              <a:gd name="connsiteY80" fmla="*/ 1929128 h 2219654"/>
              <a:gd name="connsiteX81" fmla="*/ 967824 w 1221610"/>
              <a:gd name="connsiteY81" fmla="*/ 1938653 h 2219654"/>
              <a:gd name="connsiteX82" fmla="*/ 1001162 w 1221610"/>
              <a:gd name="connsiteY82" fmla="*/ 1933891 h 2219654"/>
              <a:gd name="connsiteX83" fmla="*/ 1005922 w 1221610"/>
              <a:gd name="connsiteY83" fmla="*/ 2007710 h 2219654"/>
              <a:gd name="connsiteX84" fmla="*/ 982112 w 1221610"/>
              <a:gd name="connsiteY84" fmla="*/ 2029141 h 2219654"/>
              <a:gd name="connsiteX85" fmla="*/ 922581 w 1221610"/>
              <a:gd name="connsiteY85" fmla="*/ 2026761 h 2219654"/>
              <a:gd name="connsiteX86" fmla="*/ 870193 w 1221610"/>
              <a:gd name="connsiteY86" fmla="*/ 2036286 h 2219654"/>
              <a:gd name="connsiteX87" fmla="*/ 824949 w 1221610"/>
              <a:gd name="connsiteY87" fmla="*/ 2060099 h 2219654"/>
              <a:gd name="connsiteX88" fmla="*/ 779704 w 1221610"/>
              <a:gd name="connsiteY88" fmla="*/ 2067241 h 2219654"/>
              <a:gd name="connsiteX89" fmla="*/ 758274 w 1221610"/>
              <a:gd name="connsiteY89" fmla="*/ 2086293 h 2219654"/>
              <a:gd name="connsiteX90" fmla="*/ 751131 w 1221610"/>
              <a:gd name="connsiteY90" fmla="*/ 2131536 h 2219654"/>
              <a:gd name="connsiteX91" fmla="*/ 734462 w 1221610"/>
              <a:gd name="connsiteY91" fmla="*/ 2143443 h 2219654"/>
              <a:gd name="connsiteX92" fmla="*/ 689218 w 1221610"/>
              <a:gd name="connsiteY92" fmla="*/ 2193449 h 2219654"/>
              <a:gd name="connsiteX93" fmla="*/ 665406 w 1221610"/>
              <a:gd name="connsiteY93" fmla="*/ 2198210 h 2219654"/>
              <a:gd name="connsiteX94" fmla="*/ 617781 w 1221610"/>
              <a:gd name="connsiteY94" fmla="*/ 2219642 h 2219654"/>
              <a:gd name="connsiteX95" fmla="*/ 579681 w 1221610"/>
              <a:gd name="connsiteY95" fmla="*/ 2202973 h 2219654"/>
              <a:gd name="connsiteX96" fmla="*/ 563012 w 1221610"/>
              <a:gd name="connsiteY96" fmla="*/ 2174398 h 2219654"/>
              <a:gd name="connsiteX97" fmla="*/ 520149 w 1221610"/>
              <a:gd name="connsiteY97" fmla="*/ 2183924 h 2219654"/>
              <a:gd name="connsiteX98" fmla="*/ 512573 w 1221610"/>
              <a:gd name="connsiteY98" fmla="*/ 2177820 h 2219654"/>
              <a:gd name="connsiteX99" fmla="*/ 503481 w 1221610"/>
              <a:gd name="connsiteY99" fmla="*/ 2172017 h 2219654"/>
              <a:gd name="connsiteX100" fmla="*/ 522531 w 1221610"/>
              <a:gd name="connsiteY100" fmla="*/ 2064860 h 2219654"/>
              <a:gd name="connsiteX101" fmla="*/ 539199 w 1221610"/>
              <a:gd name="connsiteY101" fmla="*/ 2043429 h 2219654"/>
              <a:gd name="connsiteX102" fmla="*/ 529674 w 1221610"/>
              <a:gd name="connsiteY102" fmla="*/ 1998186 h 2219654"/>
              <a:gd name="connsiteX103" fmla="*/ 553487 w 1221610"/>
              <a:gd name="connsiteY103" fmla="*/ 1983898 h 2219654"/>
              <a:gd name="connsiteX104" fmla="*/ 534437 w 1221610"/>
              <a:gd name="connsiteY104" fmla="*/ 1969611 h 2219654"/>
              <a:gd name="connsiteX105" fmla="*/ 522531 w 1221610"/>
              <a:gd name="connsiteY105" fmla="*/ 1933893 h 2219654"/>
              <a:gd name="connsiteX106" fmla="*/ 513006 w 1221610"/>
              <a:gd name="connsiteY106" fmla="*/ 1888649 h 2219654"/>
              <a:gd name="connsiteX107" fmla="*/ 510624 w 1221610"/>
              <a:gd name="connsiteY107" fmla="*/ 1857691 h 2219654"/>
              <a:gd name="connsiteX108" fmla="*/ 460618 w 1221610"/>
              <a:gd name="connsiteY108" fmla="*/ 1860074 h 2219654"/>
              <a:gd name="connsiteX109" fmla="*/ 427282 w 1221610"/>
              <a:gd name="connsiteY109" fmla="*/ 1824355 h 2219654"/>
              <a:gd name="connsiteX110" fmla="*/ 382037 w 1221610"/>
              <a:gd name="connsiteY110" fmla="*/ 1807685 h 2219654"/>
              <a:gd name="connsiteX111" fmla="*/ 367749 w 1221610"/>
              <a:gd name="connsiteY111" fmla="*/ 1757680 h 2219654"/>
              <a:gd name="connsiteX112" fmla="*/ 365368 w 1221610"/>
              <a:gd name="connsiteY112" fmla="*/ 1736248 h 2219654"/>
              <a:gd name="connsiteX113" fmla="*/ 334413 w 1221610"/>
              <a:gd name="connsiteY113" fmla="*/ 1691005 h 2219654"/>
              <a:gd name="connsiteX114" fmla="*/ 291549 w 1221610"/>
              <a:gd name="connsiteY114" fmla="*/ 1667192 h 2219654"/>
              <a:gd name="connsiteX115" fmla="*/ 248688 w 1221610"/>
              <a:gd name="connsiteY115" fmla="*/ 1638618 h 2219654"/>
              <a:gd name="connsiteX116" fmla="*/ 215349 w 1221610"/>
              <a:gd name="connsiteY116" fmla="*/ 1629092 h 2219654"/>
              <a:gd name="connsiteX117" fmla="*/ 217731 w 1221610"/>
              <a:gd name="connsiteY117" fmla="*/ 1583846 h 2219654"/>
              <a:gd name="connsiteX118" fmla="*/ 174868 w 1221610"/>
              <a:gd name="connsiteY118" fmla="*/ 1598136 h 2219654"/>
              <a:gd name="connsiteX119" fmla="*/ 186775 w 1221610"/>
              <a:gd name="connsiteY119" fmla="*/ 1631474 h 2219654"/>
              <a:gd name="connsiteX120" fmla="*/ 179631 w 1221610"/>
              <a:gd name="connsiteY120" fmla="*/ 1648143 h 2219654"/>
              <a:gd name="connsiteX121" fmla="*/ 141531 w 1221610"/>
              <a:gd name="connsiteY121" fmla="*/ 1619568 h 2219654"/>
              <a:gd name="connsiteX122" fmla="*/ 98669 w 1221610"/>
              <a:gd name="connsiteY122" fmla="*/ 1617186 h 2219654"/>
              <a:gd name="connsiteX123" fmla="*/ 43899 w 1221610"/>
              <a:gd name="connsiteY123" fmla="*/ 1598136 h 2219654"/>
              <a:gd name="connsiteX124" fmla="*/ 10560 w 1221610"/>
              <a:gd name="connsiteY124" fmla="*/ 1595752 h 2219654"/>
              <a:gd name="connsiteX125" fmla="*/ 1037 w 1221610"/>
              <a:gd name="connsiteY125" fmla="*/ 1543368 h 2219654"/>
              <a:gd name="connsiteX126" fmla="*/ 34374 w 1221610"/>
              <a:gd name="connsiteY126" fmla="*/ 1455261 h 2219654"/>
              <a:gd name="connsiteX127" fmla="*/ 60568 w 1221610"/>
              <a:gd name="connsiteY127" fmla="*/ 1407636 h 2219654"/>
              <a:gd name="connsiteX128" fmla="*/ 81999 w 1221610"/>
              <a:gd name="connsiteY128" fmla="*/ 1360011 h 2219654"/>
              <a:gd name="connsiteX129" fmla="*/ 108194 w 1221610"/>
              <a:gd name="connsiteY129" fmla="*/ 1321911 h 2219654"/>
              <a:gd name="connsiteX130" fmla="*/ 146293 w 1221610"/>
              <a:gd name="connsiteY130" fmla="*/ 1312386 h 2219654"/>
              <a:gd name="connsiteX131" fmla="*/ 153438 w 1221610"/>
              <a:gd name="connsiteY131" fmla="*/ 1276668 h 2219654"/>
              <a:gd name="connsiteX132" fmla="*/ 262975 w 1221610"/>
              <a:gd name="connsiteY132" fmla="*/ 1157605 h 2219654"/>
              <a:gd name="connsiteX133" fmla="*/ 286787 w 1221610"/>
              <a:gd name="connsiteY133" fmla="*/ 1019490 h 2219654"/>
              <a:gd name="connsiteX134" fmla="*/ 282025 w 1221610"/>
              <a:gd name="connsiteY134" fmla="*/ 938530 h 2219654"/>
              <a:gd name="connsiteX135" fmla="*/ 196300 w 1221610"/>
              <a:gd name="connsiteY135" fmla="*/ 926624 h 2219654"/>
              <a:gd name="connsiteX136" fmla="*/ 179632 w 1221610"/>
              <a:gd name="connsiteY136" fmla="*/ 845661 h 2219654"/>
              <a:gd name="connsiteX137" fmla="*/ 186775 w 1221610"/>
              <a:gd name="connsiteY137" fmla="*/ 778986 h 2219654"/>
              <a:gd name="connsiteX138" fmla="*/ 148675 w 1221610"/>
              <a:gd name="connsiteY138" fmla="*/ 740886 h 2219654"/>
              <a:gd name="connsiteX139" fmla="*/ 127244 w 1221610"/>
              <a:gd name="connsiteY139" fmla="*/ 700404 h 2219654"/>
              <a:gd name="connsiteX140" fmla="*/ 117719 w 1221610"/>
              <a:gd name="connsiteY140" fmla="*/ 640874 h 2219654"/>
              <a:gd name="connsiteX141" fmla="*/ 102097 w 1221610"/>
              <a:gd name="connsiteY141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82024 w 1221610"/>
              <a:gd name="connsiteY8" fmla="*/ 548004 h 2219654"/>
              <a:gd name="connsiteX9" fmla="*/ 291549 w 1221610"/>
              <a:gd name="connsiteY9" fmla="*/ 524192 h 2219654"/>
              <a:gd name="connsiteX10" fmla="*/ 267737 w 1221610"/>
              <a:gd name="connsiteY10" fmla="*/ 490854 h 2219654"/>
              <a:gd name="connsiteX11" fmla="*/ 303456 w 1221610"/>
              <a:gd name="connsiteY11" fmla="*/ 481329 h 2219654"/>
              <a:gd name="connsiteX12" fmla="*/ 322506 w 1221610"/>
              <a:gd name="connsiteY12" fmla="*/ 457517 h 2219654"/>
              <a:gd name="connsiteX13" fmla="*/ 353462 w 1221610"/>
              <a:gd name="connsiteY13" fmla="*/ 450373 h 2219654"/>
              <a:gd name="connsiteX14" fmla="*/ 410612 w 1221610"/>
              <a:gd name="connsiteY14" fmla="*/ 452754 h 2219654"/>
              <a:gd name="connsiteX15" fmla="*/ 410612 w 1221610"/>
              <a:gd name="connsiteY15" fmla="*/ 507523 h 2219654"/>
              <a:gd name="connsiteX16" fmla="*/ 436806 w 1221610"/>
              <a:gd name="connsiteY16" fmla="*/ 531333 h 2219654"/>
              <a:gd name="connsiteX17" fmla="*/ 462999 w 1221610"/>
              <a:gd name="connsiteY17" fmla="*/ 548004 h 2219654"/>
              <a:gd name="connsiteX18" fmla="*/ 424899 w 1221610"/>
              <a:gd name="connsiteY18" fmla="*/ 567054 h 2219654"/>
              <a:gd name="connsiteX19" fmla="*/ 403468 w 1221610"/>
              <a:gd name="connsiteY19" fmla="*/ 586104 h 2219654"/>
              <a:gd name="connsiteX20" fmla="*/ 420137 w 1221610"/>
              <a:gd name="connsiteY20" fmla="*/ 609917 h 2219654"/>
              <a:gd name="connsiteX21" fmla="*/ 415374 w 1221610"/>
              <a:gd name="connsiteY21" fmla="*/ 650398 h 2219654"/>
              <a:gd name="connsiteX22" fmla="*/ 427281 w 1221610"/>
              <a:gd name="connsiteY22" fmla="*/ 678973 h 2219654"/>
              <a:gd name="connsiteX23" fmla="*/ 410612 w 1221610"/>
              <a:gd name="connsiteY23" fmla="*/ 700404 h 2219654"/>
              <a:gd name="connsiteX24" fmla="*/ 401088 w 1221610"/>
              <a:gd name="connsiteY24" fmla="*/ 778986 h 2219654"/>
              <a:gd name="connsiteX25" fmla="*/ 441568 w 1221610"/>
              <a:gd name="connsiteY25" fmla="*/ 778985 h 2219654"/>
              <a:gd name="connsiteX26" fmla="*/ 486812 w 1221610"/>
              <a:gd name="connsiteY26" fmla="*/ 755173 h 2219654"/>
              <a:gd name="connsiteX27" fmla="*/ 513007 w 1221610"/>
              <a:gd name="connsiteY27" fmla="*/ 757554 h 2219654"/>
              <a:gd name="connsiteX28" fmla="*/ 536818 w 1221610"/>
              <a:gd name="connsiteY28" fmla="*/ 783748 h 2219654"/>
              <a:gd name="connsiteX29" fmla="*/ 510625 w 1221610"/>
              <a:gd name="connsiteY29" fmla="*/ 888523 h 2219654"/>
              <a:gd name="connsiteX30" fmla="*/ 539200 w 1221610"/>
              <a:gd name="connsiteY30" fmla="*/ 926623 h 2219654"/>
              <a:gd name="connsiteX31" fmla="*/ 546344 w 1221610"/>
              <a:gd name="connsiteY31" fmla="*/ 945674 h 2219654"/>
              <a:gd name="connsiteX32" fmla="*/ 532057 w 1221610"/>
              <a:gd name="connsiteY32" fmla="*/ 976629 h 2219654"/>
              <a:gd name="connsiteX33" fmla="*/ 517769 w 1221610"/>
              <a:gd name="connsiteY33" fmla="*/ 1048067 h 2219654"/>
              <a:gd name="connsiteX34" fmla="*/ 541582 w 1221610"/>
              <a:gd name="connsiteY34" fmla="*/ 1081404 h 2219654"/>
              <a:gd name="connsiteX35" fmla="*/ 551107 w 1221610"/>
              <a:gd name="connsiteY35" fmla="*/ 1121885 h 2219654"/>
              <a:gd name="connsiteX36" fmla="*/ 567775 w 1221610"/>
              <a:gd name="connsiteY36" fmla="*/ 1129029 h 2219654"/>
              <a:gd name="connsiteX37" fmla="*/ 572104 w 1221610"/>
              <a:gd name="connsiteY37" fmla="*/ 1139135 h 2219654"/>
              <a:gd name="connsiteX38" fmla="*/ 591588 w 1221610"/>
              <a:gd name="connsiteY38" fmla="*/ 1105217 h 2219654"/>
              <a:gd name="connsiteX39" fmla="*/ 615400 w 1221610"/>
              <a:gd name="connsiteY39" fmla="*/ 1088548 h 2219654"/>
              <a:gd name="connsiteX40" fmla="*/ 665407 w 1221610"/>
              <a:gd name="connsiteY40" fmla="*/ 1062354 h 2219654"/>
              <a:gd name="connsiteX41" fmla="*/ 698744 w 1221610"/>
              <a:gd name="connsiteY41" fmla="*/ 1050448 h 2219654"/>
              <a:gd name="connsiteX42" fmla="*/ 734463 w 1221610"/>
              <a:gd name="connsiteY42" fmla="*/ 1012349 h 2219654"/>
              <a:gd name="connsiteX43" fmla="*/ 791613 w 1221610"/>
              <a:gd name="connsiteY43" fmla="*/ 988535 h 2219654"/>
              <a:gd name="connsiteX44" fmla="*/ 817807 w 1221610"/>
              <a:gd name="connsiteY44" fmla="*/ 943292 h 2219654"/>
              <a:gd name="connsiteX45" fmla="*/ 841618 w 1221610"/>
              <a:gd name="connsiteY45" fmla="*/ 926621 h 2219654"/>
              <a:gd name="connsiteX46" fmla="*/ 867813 w 1221610"/>
              <a:gd name="connsiteY46" fmla="*/ 926623 h 2219654"/>
              <a:gd name="connsiteX47" fmla="*/ 872575 w 1221610"/>
              <a:gd name="connsiteY47" fmla="*/ 945673 h 2219654"/>
              <a:gd name="connsiteX48" fmla="*/ 848763 w 1221610"/>
              <a:gd name="connsiteY48" fmla="*/ 971867 h 2219654"/>
              <a:gd name="connsiteX49" fmla="*/ 872575 w 1221610"/>
              <a:gd name="connsiteY49" fmla="*/ 998060 h 2219654"/>
              <a:gd name="connsiteX50" fmla="*/ 872575 w 1221610"/>
              <a:gd name="connsiteY50" fmla="*/ 1021873 h 2219654"/>
              <a:gd name="connsiteX51" fmla="*/ 829713 w 1221610"/>
              <a:gd name="connsiteY51" fmla="*/ 1024254 h 2219654"/>
              <a:gd name="connsiteX52" fmla="*/ 817807 w 1221610"/>
              <a:gd name="connsiteY52" fmla="*/ 1052829 h 2219654"/>
              <a:gd name="connsiteX53" fmla="*/ 829713 w 1221610"/>
              <a:gd name="connsiteY53" fmla="*/ 1081404 h 2219654"/>
              <a:gd name="connsiteX54" fmla="*/ 822567 w 1221610"/>
              <a:gd name="connsiteY54" fmla="*/ 1105215 h 2219654"/>
              <a:gd name="connsiteX55" fmla="*/ 836857 w 1221610"/>
              <a:gd name="connsiteY55" fmla="*/ 1124268 h 2219654"/>
              <a:gd name="connsiteX56" fmla="*/ 870194 w 1221610"/>
              <a:gd name="connsiteY56" fmla="*/ 1095693 h 2219654"/>
              <a:gd name="connsiteX57" fmla="*/ 903532 w 1221610"/>
              <a:gd name="connsiteY57" fmla="*/ 1090930 h 2219654"/>
              <a:gd name="connsiteX58" fmla="*/ 901150 w 1221610"/>
              <a:gd name="connsiteY58" fmla="*/ 1045685 h 2219654"/>
              <a:gd name="connsiteX59" fmla="*/ 958300 w 1221610"/>
              <a:gd name="connsiteY59" fmla="*/ 1036161 h 2219654"/>
              <a:gd name="connsiteX60" fmla="*/ 974969 w 1221610"/>
              <a:gd name="connsiteY60" fmla="*/ 1055210 h 2219654"/>
              <a:gd name="connsiteX61" fmla="*/ 984494 w 1221610"/>
              <a:gd name="connsiteY61" fmla="*/ 1181418 h 2219654"/>
              <a:gd name="connsiteX62" fmla="*/ 1032119 w 1221610"/>
              <a:gd name="connsiteY62" fmla="*/ 1262380 h 2219654"/>
              <a:gd name="connsiteX63" fmla="*/ 1072600 w 1221610"/>
              <a:gd name="connsiteY63" fmla="*/ 1283811 h 2219654"/>
              <a:gd name="connsiteX64" fmla="*/ 1089269 w 1221610"/>
              <a:gd name="connsiteY64" fmla="*/ 1350486 h 2219654"/>
              <a:gd name="connsiteX65" fmla="*/ 1122607 w 1221610"/>
              <a:gd name="connsiteY65" fmla="*/ 1376680 h 2219654"/>
              <a:gd name="connsiteX66" fmla="*/ 1163088 w 1221610"/>
              <a:gd name="connsiteY66" fmla="*/ 1436211 h 2219654"/>
              <a:gd name="connsiteX67" fmla="*/ 1191663 w 1221610"/>
              <a:gd name="connsiteY67" fmla="*/ 1450499 h 2219654"/>
              <a:gd name="connsiteX68" fmla="*/ 1220238 w 1221610"/>
              <a:gd name="connsiteY68" fmla="*/ 1488598 h 2219654"/>
              <a:gd name="connsiteX69" fmla="*/ 1215943 w 1221610"/>
              <a:gd name="connsiteY69" fmla="*/ 1508458 h 2219654"/>
              <a:gd name="connsiteX70" fmla="*/ 1196425 w 1221610"/>
              <a:gd name="connsiteY70" fmla="*/ 1557655 h 2219654"/>
              <a:gd name="connsiteX71" fmla="*/ 1144037 w 1221610"/>
              <a:gd name="connsiteY71" fmla="*/ 1552891 h 2219654"/>
              <a:gd name="connsiteX72" fmla="*/ 1124987 w 1221610"/>
              <a:gd name="connsiteY72" fmla="*/ 1598134 h 2219654"/>
              <a:gd name="connsiteX73" fmla="*/ 1048787 w 1221610"/>
              <a:gd name="connsiteY73" fmla="*/ 1631472 h 2219654"/>
              <a:gd name="connsiteX74" fmla="*/ 1020212 w 1221610"/>
              <a:gd name="connsiteY74" fmla="*/ 1691003 h 2219654"/>
              <a:gd name="connsiteX75" fmla="*/ 1036881 w 1221610"/>
              <a:gd name="connsiteY75" fmla="*/ 1738628 h 2219654"/>
              <a:gd name="connsiteX76" fmla="*/ 1017832 w 1221610"/>
              <a:gd name="connsiteY76" fmla="*/ 1779111 h 2219654"/>
              <a:gd name="connsiteX77" fmla="*/ 984493 w 1221610"/>
              <a:gd name="connsiteY77" fmla="*/ 1776728 h 2219654"/>
              <a:gd name="connsiteX78" fmla="*/ 982112 w 1221610"/>
              <a:gd name="connsiteY78" fmla="*/ 1841022 h 2219654"/>
              <a:gd name="connsiteX79" fmla="*/ 946393 w 1221610"/>
              <a:gd name="connsiteY79" fmla="*/ 1857691 h 2219654"/>
              <a:gd name="connsiteX80" fmla="*/ 910674 w 1221610"/>
              <a:gd name="connsiteY80" fmla="*/ 1864834 h 2219654"/>
              <a:gd name="connsiteX81" fmla="*/ 910674 w 1221610"/>
              <a:gd name="connsiteY81" fmla="*/ 1929128 h 2219654"/>
              <a:gd name="connsiteX82" fmla="*/ 967824 w 1221610"/>
              <a:gd name="connsiteY82" fmla="*/ 1938653 h 2219654"/>
              <a:gd name="connsiteX83" fmla="*/ 1001162 w 1221610"/>
              <a:gd name="connsiteY83" fmla="*/ 1933891 h 2219654"/>
              <a:gd name="connsiteX84" fmla="*/ 1005922 w 1221610"/>
              <a:gd name="connsiteY84" fmla="*/ 2007710 h 2219654"/>
              <a:gd name="connsiteX85" fmla="*/ 982112 w 1221610"/>
              <a:gd name="connsiteY85" fmla="*/ 2029141 h 2219654"/>
              <a:gd name="connsiteX86" fmla="*/ 922581 w 1221610"/>
              <a:gd name="connsiteY86" fmla="*/ 2026761 h 2219654"/>
              <a:gd name="connsiteX87" fmla="*/ 870193 w 1221610"/>
              <a:gd name="connsiteY87" fmla="*/ 2036286 h 2219654"/>
              <a:gd name="connsiteX88" fmla="*/ 824949 w 1221610"/>
              <a:gd name="connsiteY88" fmla="*/ 2060099 h 2219654"/>
              <a:gd name="connsiteX89" fmla="*/ 779704 w 1221610"/>
              <a:gd name="connsiteY89" fmla="*/ 2067241 h 2219654"/>
              <a:gd name="connsiteX90" fmla="*/ 758274 w 1221610"/>
              <a:gd name="connsiteY90" fmla="*/ 2086293 h 2219654"/>
              <a:gd name="connsiteX91" fmla="*/ 751131 w 1221610"/>
              <a:gd name="connsiteY91" fmla="*/ 2131536 h 2219654"/>
              <a:gd name="connsiteX92" fmla="*/ 734462 w 1221610"/>
              <a:gd name="connsiteY92" fmla="*/ 2143443 h 2219654"/>
              <a:gd name="connsiteX93" fmla="*/ 689218 w 1221610"/>
              <a:gd name="connsiteY93" fmla="*/ 2193449 h 2219654"/>
              <a:gd name="connsiteX94" fmla="*/ 665406 w 1221610"/>
              <a:gd name="connsiteY94" fmla="*/ 2198210 h 2219654"/>
              <a:gd name="connsiteX95" fmla="*/ 617781 w 1221610"/>
              <a:gd name="connsiteY95" fmla="*/ 2219642 h 2219654"/>
              <a:gd name="connsiteX96" fmla="*/ 579681 w 1221610"/>
              <a:gd name="connsiteY96" fmla="*/ 2202973 h 2219654"/>
              <a:gd name="connsiteX97" fmla="*/ 563012 w 1221610"/>
              <a:gd name="connsiteY97" fmla="*/ 2174398 h 2219654"/>
              <a:gd name="connsiteX98" fmla="*/ 520149 w 1221610"/>
              <a:gd name="connsiteY98" fmla="*/ 2183924 h 2219654"/>
              <a:gd name="connsiteX99" fmla="*/ 512573 w 1221610"/>
              <a:gd name="connsiteY99" fmla="*/ 2177820 h 2219654"/>
              <a:gd name="connsiteX100" fmla="*/ 503481 w 1221610"/>
              <a:gd name="connsiteY100" fmla="*/ 2172017 h 2219654"/>
              <a:gd name="connsiteX101" fmla="*/ 522531 w 1221610"/>
              <a:gd name="connsiteY101" fmla="*/ 2064860 h 2219654"/>
              <a:gd name="connsiteX102" fmla="*/ 539199 w 1221610"/>
              <a:gd name="connsiteY102" fmla="*/ 2043429 h 2219654"/>
              <a:gd name="connsiteX103" fmla="*/ 529674 w 1221610"/>
              <a:gd name="connsiteY103" fmla="*/ 1998186 h 2219654"/>
              <a:gd name="connsiteX104" fmla="*/ 553487 w 1221610"/>
              <a:gd name="connsiteY104" fmla="*/ 1983898 h 2219654"/>
              <a:gd name="connsiteX105" fmla="*/ 534437 w 1221610"/>
              <a:gd name="connsiteY105" fmla="*/ 1969611 h 2219654"/>
              <a:gd name="connsiteX106" fmla="*/ 522531 w 1221610"/>
              <a:gd name="connsiteY106" fmla="*/ 1933893 h 2219654"/>
              <a:gd name="connsiteX107" fmla="*/ 513006 w 1221610"/>
              <a:gd name="connsiteY107" fmla="*/ 1888649 h 2219654"/>
              <a:gd name="connsiteX108" fmla="*/ 510624 w 1221610"/>
              <a:gd name="connsiteY108" fmla="*/ 1857691 h 2219654"/>
              <a:gd name="connsiteX109" fmla="*/ 460618 w 1221610"/>
              <a:gd name="connsiteY109" fmla="*/ 1860074 h 2219654"/>
              <a:gd name="connsiteX110" fmla="*/ 427282 w 1221610"/>
              <a:gd name="connsiteY110" fmla="*/ 1824355 h 2219654"/>
              <a:gd name="connsiteX111" fmla="*/ 382037 w 1221610"/>
              <a:gd name="connsiteY111" fmla="*/ 1807685 h 2219654"/>
              <a:gd name="connsiteX112" fmla="*/ 367749 w 1221610"/>
              <a:gd name="connsiteY112" fmla="*/ 1757680 h 2219654"/>
              <a:gd name="connsiteX113" fmla="*/ 365368 w 1221610"/>
              <a:gd name="connsiteY113" fmla="*/ 1736248 h 2219654"/>
              <a:gd name="connsiteX114" fmla="*/ 334413 w 1221610"/>
              <a:gd name="connsiteY114" fmla="*/ 1691005 h 2219654"/>
              <a:gd name="connsiteX115" fmla="*/ 291549 w 1221610"/>
              <a:gd name="connsiteY115" fmla="*/ 1667192 h 2219654"/>
              <a:gd name="connsiteX116" fmla="*/ 248688 w 1221610"/>
              <a:gd name="connsiteY116" fmla="*/ 1638618 h 2219654"/>
              <a:gd name="connsiteX117" fmla="*/ 215349 w 1221610"/>
              <a:gd name="connsiteY117" fmla="*/ 1629092 h 2219654"/>
              <a:gd name="connsiteX118" fmla="*/ 217731 w 1221610"/>
              <a:gd name="connsiteY118" fmla="*/ 1583846 h 2219654"/>
              <a:gd name="connsiteX119" fmla="*/ 174868 w 1221610"/>
              <a:gd name="connsiteY119" fmla="*/ 1598136 h 2219654"/>
              <a:gd name="connsiteX120" fmla="*/ 186775 w 1221610"/>
              <a:gd name="connsiteY120" fmla="*/ 1631474 h 2219654"/>
              <a:gd name="connsiteX121" fmla="*/ 179631 w 1221610"/>
              <a:gd name="connsiteY121" fmla="*/ 1648143 h 2219654"/>
              <a:gd name="connsiteX122" fmla="*/ 141531 w 1221610"/>
              <a:gd name="connsiteY122" fmla="*/ 1619568 h 2219654"/>
              <a:gd name="connsiteX123" fmla="*/ 98669 w 1221610"/>
              <a:gd name="connsiteY123" fmla="*/ 1617186 h 2219654"/>
              <a:gd name="connsiteX124" fmla="*/ 43899 w 1221610"/>
              <a:gd name="connsiteY124" fmla="*/ 1598136 h 2219654"/>
              <a:gd name="connsiteX125" fmla="*/ 10560 w 1221610"/>
              <a:gd name="connsiteY125" fmla="*/ 1595752 h 2219654"/>
              <a:gd name="connsiteX126" fmla="*/ 1037 w 1221610"/>
              <a:gd name="connsiteY126" fmla="*/ 1543368 h 2219654"/>
              <a:gd name="connsiteX127" fmla="*/ 34374 w 1221610"/>
              <a:gd name="connsiteY127" fmla="*/ 1455261 h 2219654"/>
              <a:gd name="connsiteX128" fmla="*/ 60568 w 1221610"/>
              <a:gd name="connsiteY128" fmla="*/ 1407636 h 2219654"/>
              <a:gd name="connsiteX129" fmla="*/ 81999 w 1221610"/>
              <a:gd name="connsiteY129" fmla="*/ 1360011 h 2219654"/>
              <a:gd name="connsiteX130" fmla="*/ 108194 w 1221610"/>
              <a:gd name="connsiteY130" fmla="*/ 1321911 h 2219654"/>
              <a:gd name="connsiteX131" fmla="*/ 146293 w 1221610"/>
              <a:gd name="connsiteY131" fmla="*/ 1312386 h 2219654"/>
              <a:gd name="connsiteX132" fmla="*/ 153438 w 1221610"/>
              <a:gd name="connsiteY132" fmla="*/ 1276668 h 2219654"/>
              <a:gd name="connsiteX133" fmla="*/ 262975 w 1221610"/>
              <a:gd name="connsiteY133" fmla="*/ 1157605 h 2219654"/>
              <a:gd name="connsiteX134" fmla="*/ 286787 w 1221610"/>
              <a:gd name="connsiteY134" fmla="*/ 1019490 h 2219654"/>
              <a:gd name="connsiteX135" fmla="*/ 282025 w 1221610"/>
              <a:gd name="connsiteY135" fmla="*/ 938530 h 2219654"/>
              <a:gd name="connsiteX136" fmla="*/ 196300 w 1221610"/>
              <a:gd name="connsiteY136" fmla="*/ 926624 h 2219654"/>
              <a:gd name="connsiteX137" fmla="*/ 179632 w 1221610"/>
              <a:gd name="connsiteY137" fmla="*/ 845661 h 2219654"/>
              <a:gd name="connsiteX138" fmla="*/ 186775 w 1221610"/>
              <a:gd name="connsiteY138" fmla="*/ 778986 h 2219654"/>
              <a:gd name="connsiteX139" fmla="*/ 148675 w 1221610"/>
              <a:gd name="connsiteY139" fmla="*/ 740886 h 2219654"/>
              <a:gd name="connsiteX140" fmla="*/ 127244 w 1221610"/>
              <a:gd name="connsiteY140" fmla="*/ 700404 h 2219654"/>
              <a:gd name="connsiteX141" fmla="*/ 117719 w 1221610"/>
              <a:gd name="connsiteY141" fmla="*/ 640874 h 2219654"/>
              <a:gd name="connsiteX142" fmla="*/ 102097 w 1221610"/>
              <a:gd name="connsiteY142" fmla="*/ 560720 h 2219654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253449 w 1221610"/>
              <a:gd name="connsiteY8" fmla="*/ 595641 h 2219666"/>
              <a:gd name="connsiteX9" fmla="*/ 282024 w 1221610"/>
              <a:gd name="connsiteY9" fmla="*/ 548016 h 2219666"/>
              <a:gd name="connsiteX10" fmla="*/ 291549 w 1221610"/>
              <a:gd name="connsiteY10" fmla="*/ 524204 h 2219666"/>
              <a:gd name="connsiteX11" fmla="*/ 267737 w 1221610"/>
              <a:gd name="connsiteY11" fmla="*/ 490866 h 2219666"/>
              <a:gd name="connsiteX12" fmla="*/ 303456 w 1221610"/>
              <a:gd name="connsiteY12" fmla="*/ 481341 h 2219666"/>
              <a:gd name="connsiteX13" fmla="*/ 322506 w 1221610"/>
              <a:gd name="connsiteY13" fmla="*/ 457529 h 2219666"/>
              <a:gd name="connsiteX14" fmla="*/ 353462 w 1221610"/>
              <a:gd name="connsiteY14" fmla="*/ 450385 h 2219666"/>
              <a:gd name="connsiteX15" fmla="*/ 410612 w 1221610"/>
              <a:gd name="connsiteY15" fmla="*/ 452766 h 2219666"/>
              <a:gd name="connsiteX16" fmla="*/ 410612 w 1221610"/>
              <a:gd name="connsiteY16" fmla="*/ 507535 h 2219666"/>
              <a:gd name="connsiteX17" fmla="*/ 436806 w 1221610"/>
              <a:gd name="connsiteY17" fmla="*/ 531345 h 2219666"/>
              <a:gd name="connsiteX18" fmla="*/ 462999 w 1221610"/>
              <a:gd name="connsiteY18" fmla="*/ 548016 h 2219666"/>
              <a:gd name="connsiteX19" fmla="*/ 424899 w 1221610"/>
              <a:gd name="connsiteY19" fmla="*/ 567066 h 2219666"/>
              <a:gd name="connsiteX20" fmla="*/ 403468 w 1221610"/>
              <a:gd name="connsiteY20" fmla="*/ 586116 h 2219666"/>
              <a:gd name="connsiteX21" fmla="*/ 420137 w 1221610"/>
              <a:gd name="connsiteY21" fmla="*/ 609929 h 2219666"/>
              <a:gd name="connsiteX22" fmla="*/ 415374 w 1221610"/>
              <a:gd name="connsiteY22" fmla="*/ 650410 h 2219666"/>
              <a:gd name="connsiteX23" fmla="*/ 427281 w 1221610"/>
              <a:gd name="connsiteY23" fmla="*/ 678985 h 2219666"/>
              <a:gd name="connsiteX24" fmla="*/ 410612 w 1221610"/>
              <a:gd name="connsiteY24" fmla="*/ 700416 h 2219666"/>
              <a:gd name="connsiteX25" fmla="*/ 401088 w 1221610"/>
              <a:gd name="connsiteY25" fmla="*/ 778998 h 2219666"/>
              <a:gd name="connsiteX26" fmla="*/ 441568 w 1221610"/>
              <a:gd name="connsiteY26" fmla="*/ 778997 h 2219666"/>
              <a:gd name="connsiteX27" fmla="*/ 486812 w 1221610"/>
              <a:gd name="connsiteY27" fmla="*/ 755185 h 2219666"/>
              <a:gd name="connsiteX28" fmla="*/ 513007 w 1221610"/>
              <a:gd name="connsiteY28" fmla="*/ 757566 h 2219666"/>
              <a:gd name="connsiteX29" fmla="*/ 536818 w 1221610"/>
              <a:gd name="connsiteY29" fmla="*/ 783760 h 2219666"/>
              <a:gd name="connsiteX30" fmla="*/ 510625 w 1221610"/>
              <a:gd name="connsiteY30" fmla="*/ 888535 h 2219666"/>
              <a:gd name="connsiteX31" fmla="*/ 539200 w 1221610"/>
              <a:gd name="connsiteY31" fmla="*/ 926635 h 2219666"/>
              <a:gd name="connsiteX32" fmla="*/ 546344 w 1221610"/>
              <a:gd name="connsiteY32" fmla="*/ 945686 h 2219666"/>
              <a:gd name="connsiteX33" fmla="*/ 532057 w 1221610"/>
              <a:gd name="connsiteY33" fmla="*/ 976641 h 2219666"/>
              <a:gd name="connsiteX34" fmla="*/ 517769 w 1221610"/>
              <a:gd name="connsiteY34" fmla="*/ 1048079 h 2219666"/>
              <a:gd name="connsiteX35" fmla="*/ 541582 w 1221610"/>
              <a:gd name="connsiteY35" fmla="*/ 1081416 h 2219666"/>
              <a:gd name="connsiteX36" fmla="*/ 551107 w 1221610"/>
              <a:gd name="connsiteY36" fmla="*/ 1121897 h 2219666"/>
              <a:gd name="connsiteX37" fmla="*/ 567775 w 1221610"/>
              <a:gd name="connsiteY37" fmla="*/ 1129041 h 2219666"/>
              <a:gd name="connsiteX38" fmla="*/ 572104 w 1221610"/>
              <a:gd name="connsiteY38" fmla="*/ 1139147 h 2219666"/>
              <a:gd name="connsiteX39" fmla="*/ 591588 w 1221610"/>
              <a:gd name="connsiteY39" fmla="*/ 1105229 h 2219666"/>
              <a:gd name="connsiteX40" fmla="*/ 615400 w 1221610"/>
              <a:gd name="connsiteY40" fmla="*/ 1088560 h 2219666"/>
              <a:gd name="connsiteX41" fmla="*/ 665407 w 1221610"/>
              <a:gd name="connsiteY41" fmla="*/ 1062366 h 2219666"/>
              <a:gd name="connsiteX42" fmla="*/ 698744 w 1221610"/>
              <a:gd name="connsiteY42" fmla="*/ 1050460 h 2219666"/>
              <a:gd name="connsiteX43" fmla="*/ 734463 w 1221610"/>
              <a:gd name="connsiteY43" fmla="*/ 1012361 h 2219666"/>
              <a:gd name="connsiteX44" fmla="*/ 791613 w 1221610"/>
              <a:gd name="connsiteY44" fmla="*/ 988547 h 2219666"/>
              <a:gd name="connsiteX45" fmla="*/ 817807 w 1221610"/>
              <a:gd name="connsiteY45" fmla="*/ 943304 h 2219666"/>
              <a:gd name="connsiteX46" fmla="*/ 841618 w 1221610"/>
              <a:gd name="connsiteY46" fmla="*/ 926633 h 2219666"/>
              <a:gd name="connsiteX47" fmla="*/ 867813 w 1221610"/>
              <a:gd name="connsiteY47" fmla="*/ 926635 h 2219666"/>
              <a:gd name="connsiteX48" fmla="*/ 872575 w 1221610"/>
              <a:gd name="connsiteY48" fmla="*/ 945685 h 2219666"/>
              <a:gd name="connsiteX49" fmla="*/ 848763 w 1221610"/>
              <a:gd name="connsiteY49" fmla="*/ 971879 h 2219666"/>
              <a:gd name="connsiteX50" fmla="*/ 872575 w 1221610"/>
              <a:gd name="connsiteY50" fmla="*/ 998072 h 2219666"/>
              <a:gd name="connsiteX51" fmla="*/ 872575 w 1221610"/>
              <a:gd name="connsiteY51" fmla="*/ 1021885 h 2219666"/>
              <a:gd name="connsiteX52" fmla="*/ 829713 w 1221610"/>
              <a:gd name="connsiteY52" fmla="*/ 1024266 h 2219666"/>
              <a:gd name="connsiteX53" fmla="*/ 817807 w 1221610"/>
              <a:gd name="connsiteY53" fmla="*/ 1052841 h 2219666"/>
              <a:gd name="connsiteX54" fmla="*/ 829713 w 1221610"/>
              <a:gd name="connsiteY54" fmla="*/ 1081416 h 2219666"/>
              <a:gd name="connsiteX55" fmla="*/ 822567 w 1221610"/>
              <a:gd name="connsiteY55" fmla="*/ 1105227 h 2219666"/>
              <a:gd name="connsiteX56" fmla="*/ 836857 w 1221610"/>
              <a:gd name="connsiteY56" fmla="*/ 1124280 h 2219666"/>
              <a:gd name="connsiteX57" fmla="*/ 870194 w 1221610"/>
              <a:gd name="connsiteY57" fmla="*/ 1095705 h 2219666"/>
              <a:gd name="connsiteX58" fmla="*/ 903532 w 1221610"/>
              <a:gd name="connsiteY58" fmla="*/ 1090942 h 2219666"/>
              <a:gd name="connsiteX59" fmla="*/ 901150 w 1221610"/>
              <a:gd name="connsiteY59" fmla="*/ 1045697 h 2219666"/>
              <a:gd name="connsiteX60" fmla="*/ 958300 w 1221610"/>
              <a:gd name="connsiteY60" fmla="*/ 1036173 h 2219666"/>
              <a:gd name="connsiteX61" fmla="*/ 974969 w 1221610"/>
              <a:gd name="connsiteY61" fmla="*/ 1055222 h 2219666"/>
              <a:gd name="connsiteX62" fmla="*/ 984494 w 1221610"/>
              <a:gd name="connsiteY62" fmla="*/ 1181430 h 2219666"/>
              <a:gd name="connsiteX63" fmla="*/ 1032119 w 1221610"/>
              <a:gd name="connsiteY63" fmla="*/ 1262392 h 2219666"/>
              <a:gd name="connsiteX64" fmla="*/ 1072600 w 1221610"/>
              <a:gd name="connsiteY64" fmla="*/ 1283823 h 2219666"/>
              <a:gd name="connsiteX65" fmla="*/ 1089269 w 1221610"/>
              <a:gd name="connsiteY65" fmla="*/ 1350498 h 2219666"/>
              <a:gd name="connsiteX66" fmla="*/ 1122607 w 1221610"/>
              <a:gd name="connsiteY66" fmla="*/ 1376692 h 2219666"/>
              <a:gd name="connsiteX67" fmla="*/ 1163088 w 1221610"/>
              <a:gd name="connsiteY67" fmla="*/ 1436223 h 2219666"/>
              <a:gd name="connsiteX68" fmla="*/ 1191663 w 1221610"/>
              <a:gd name="connsiteY68" fmla="*/ 1450511 h 2219666"/>
              <a:gd name="connsiteX69" fmla="*/ 1220238 w 1221610"/>
              <a:gd name="connsiteY69" fmla="*/ 1488610 h 2219666"/>
              <a:gd name="connsiteX70" fmla="*/ 1215943 w 1221610"/>
              <a:gd name="connsiteY70" fmla="*/ 1508470 h 2219666"/>
              <a:gd name="connsiteX71" fmla="*/ 1196425 w 1221610"/>
              <a:gd name="connsiteY71" fmla="*/ 1557667 h 2219666"/>
              <a:gd name="connsiteX72" fmla="*/ 1144037 w 1221610"/>
              <a:gd name="connsiteY72" fmla="*/ 1552903 h 2219666"/>
              <a:gd name="connsiteX73" fmla="*/ 1124987 w 1221610"/>
              <a:gd name="connsiteY73" fmla="*/ 1598146 h 2219666"/>
              <a:gd name="connsiteX74" fmla="*/ 1048787 w 1221610"/>
              <a:gd name="connsiteY74" fmla="*/ 1631484 h 2219666"/>
              <a:gd name="connsiteX75" fmla="*/ 1020212 w 1221610"/>
              <a:gd name="connsiteY75" fmla="*/ 1691015 h 2219666"/>
              <a:gd name="connsiteX76" fmla="*/ 1036881 w 1221610"/>
              <a:gd name="connsiteY76" fmla="*/ 1738640 h 2219666"/>
              <a:gd name="connsiteX77" fmla="*/ 1017832 w 1221610"/>
              <a:gd name="connsiteY77" fmla="*/ 1779123 h 2219666"/>
              <a:gd name="connsiteX78" fmla="*/ 984493 w 1221610"/>
              <a:gd name="connsiteY78" fmla="*/ 1776740 h 2219666"/>
              <a:gd name="connsiteX79" fmla="*/ 982112 w 1221610"/>
              <a:gd name="connsiteY79" fmla="*/ 1841034 h 2219666"/>
              <a:gd name="connsiteX80" fmla="*/ 946393 w 1221610"/>
              <a:gd name="connsiteY80" fmla="*/ 1857703 h 2219666"/>
              <a:gd name="connsiteX81" fmla="*/ 910674 w 1221610"/>
              <a:gd name="connsiteY81" fmla="*/ 1864846 h 2219666"/>
              <a:gd name="connsiteX82" fmla="*/ 910674 w 1221610"/>
              <a:gd name="connsiteY82" fmla="*/ 1929140 h 2219666"/>
              <a:gd name="connsiteX83" fmla="*/ 967824 w 1221610"/>
              <a:gd name="connsiteY83" fmla="*/ 1938665 h 2219666"/>
              <a:gd name="connsiteX84" fmla="*/ 1001162 w 1221610"/>
              <a:gd name="connsiteY84" fmla="*/ 1933903 h 2219666"/>
              <a:gd name="connsiteX85" fmla="*/ 1005922 w 1221610"/>
              <a:gd name="connsiteY85" fmla="*/ 2007722 h 2219666"/>
              <a:gd name="connsiteX86" fmla="*/ 982112 w 1221610"/>
              <a:gd name="connsiteY86" fmla="*/ 2029153 h 2219666"/>
              <a:gd name="connsiteX87" fmla="*/ 922581 w 1221610"/>
              <a:gd name="connsiteY87" fmla="*/ 2026773 h 2219666"/>
              <a:gd name="connsiteX88" fmla="*/ 870193 w 1221610"/>
              <a:gd name="connsiteY88" fmla="*/ 2036298 h 2219666"/>
              <a:gd name="connsiteX89" fmla="*/ 824949 w 1221610"/>
              <a:gd name="connsiteY89" fmla="*/ 2060111 h 2219666"/>
              <a:gd name="connsiteX90" fmla="*/ 779704 w 1221610"/>
              <a:gd name="connsiteY90" fmla="*/ 2067253 h 2219666"/>
              <a:gd name="connsiteX91" fmla="*/ 758274 w 1221610"/>
              <a:gd name="connsiteY91" fmla="*/ 2086305 h 2219666"/>
              <a:gd name="connsiteX92" fmla="*/ 751131 w 1221610"/>
              <a:gd name="connsiteY92" fmla="*/ 2131548 h 2219666"/>
              <a:gd name="connsiteX93" fmla="*/ 734462 w 1221610"/>
              <a:gd name="connsiteY93" fmla="*/ 2143455 h 2219666"/>
              <a:gd name="connsiteX94" fmla="*/ 689218 w 1221610"/>
              <a:gd name="connsiteY94" fmla="*/ 2193461 h 2219666"/>
              <a:gd name="connsiteX95" fmla="*/ 665406 w 1221610"/>
              <a:gd name="connsiteY95" fmla="*/ 2198222 h 2219666"/>
              <a:gd name="connsiteX96" fmla="*/ 617781 w 1221610"/>
              <a:gd name="connsiteY96" fmla="*/ 2219654 h 2219666"/>
              <a:gd name="connsiteX97" fmla="*/ 579681 w 1221610"/>
              <a:gd name="connsiteY97" fmla="*/ 2202985 h 2219666"/>
              <a:gd name="connsiteX98" fmla="*/ 563012 w 1221610"/>
              <a:gd name="connsiteY98" fmla="*/ 2174410 h 2219666"/>
              <a:gd name="connsiteX99" fmla="*/ 520149 w 1221610"/>
              <a:gd name="connsiteY99" fmla="*/ 2183936 h 2219666"/>
              <a:gd name="connsiteX100" fmla="*/ 512573 w 1221610"/>
              <a:gd name="connsiteY100" fmla="*/ 2177832 h 2219666"/>
              <a:gd name="connsiteX101" fmla="*/ 503481 w 1221610"/>
              <a:gd name="connsiteY101" fmla="*/ 2172029 h 2219666"/>
              <a:gd name="connsiteX102" fmla="*/ 522531 w 1221610"/>
              <a:gd name="connsiteY102" fmla="*/ 2064872 h 2219666"/>
              <a:gd name="connsiteX103" fmla="*/ 539199 w 1221610"/>
              <a:gd name="connsiteY103" fmla="*/ 2043441 h 2219666"/>
              <a:gd name="connsiteX104" fmla="*/ 529674 w 1221610"/>
              <a:gd name="connsiteY104" fmla="*/ 1998198 h 2219666"/>
              <a:gd name="connsiteX105" fmla="*/ 553487 w 1221610"/>
              <a:gd name="connsiteY105" fmla="*/ 1983910 h 2219666"/>
              <a:gd name="connsiteX106" fmla="*/ 534437 w 1221610"/>
              <a:gd name="connsiteY106" fmla="*/ 1969623 h 2219666"/>
              <a:gd name="connsiteX107" fmla="*/ 522531 w 1221610"/>
              <a:gd name="connsiteY107" fmla="*/ 1933905 h 2219666"/>
              <a:gd name="connsiteX108" fmla="*/ 513006 w 1221610"/>
              <a:gd name="connsiteY108" fmla="*/ 1888661 h 2219666"/>
              <a:gd name="connsiteX109" fmla="*/ 510624 w 1221610"/>
              <a:gd name="connsiteY109" fmla="*/ 1857703 h 2219666"/>
              <a:gd name="connsiteX110" fmla="*/ 460618 w 1221610"/>
              <a:gd name="connsiteY110" fmla="*/ 1860086 h 2219666"/>
              <a:gd name="connsiteX111" fmla="*/ 427282 w 1221610"/>
              <a:gd name="connsiteY111" fmla="*/ 1824367 h 2219666"/>
              <a:gd name="connsiteX112" fmla="*/ 382037 w 1221610"/>
              <a:gd name="connsiteY112" fmla="*/ 1807697 h 2219666"/>
              <a:gd name="connsiteX113" fmla="*/ 367749 w 1221610"/>
              <a:gd name="connsiteY113" fmla="*/ 1757692 h 2219666"/>
              <a:gd name="connsiteX114" fmla="*/ 365368 w 1221610"/>
              <a:gd name="connsiteY114" fmla="*/ 1736260 h 2219666"/>
              <a:gd name="connsiteX115" fmla="*/ 334413 w 1221610"/>
              <a:gd name="connsiteY115" fmla="*/ 1691017 h 2219666"/>
              <a:gd name="connsiteX116" fmla="*/ 291549 w 1221610"/>
              <a:gd name="connsiteY116" fmla="*/ 1667204 h 2219666"/>
              <a:gd name="connsiteX117" fmla="*/ 248688 w 1221610"/>
              <a:gd name="connsiteY117" fmla="*/ 1638630 h 2219666"/>
              <a:gd name="connsiteX118" fmla="*/ 215349 w 1221610"/>
              <a:gd name="connsiteY118" fmla="*/ 1629104 h 2219666"/>
              <a:gd name="connsiteX119" fmla="*/ 217731 w 1221610"/>
              <a:gd name="connsiteY119" fmla="*/ 1583858 h 2219666"/>
              <a:gd name="connsiteX120" fmla="*/ 174868 w 1221610"/>
              <a:gd name="connsiteY120" fmla="*/ 1598148 h 2219666"/>
              <a:gd name="connsiteX121" fmla="*/ 186775 w 1221610"/>
              <a:gd name="connsiteY121" fmla="*/ 1631486 h 2219666"/>
              <a:gd name="connsiteX122" fmla="*/ 179631 w 1221610"/>
              <a:gd name="connsiteY122" fmla="*/ 1648155 h 2219666"/>
              <a:gd name="connsiteX123" fmla="*/ 141531 w 1221610"/>
              <a:gd name="connsiteY123" fmla="*/ 1619580 h 2219666"/>
              <a:gd name="connsiteX124" fmla="*/ 98669 w 1221610"/>
              <a:gd name="connsiteY124" fmla="*/ 1617198 h 2219666"/>
              <a:gd name="connsiteX125" fmla="*/ 43899 w 1221610"/>
              <a:gd name="connsiteY125" fmla="*/ 1598148 h 2219666"/>
              <a:gd name="connsiteX126" fmla="*/ 10560 w 1221610"/>
              <a:gd name="connsiteY126" fmla="*/ 1595764 h 2219666"/>
              <a:gd name="connsiteX127" fmla="*/ 1037 w 1221610"/>
              <a:gd name="connsiteY127" fmla="*/ 1543380 h 2219666"/>
              <a:gd name="connsiteX128" fmla="*/ 34374 w 1221610"/>
              <a:gd name="connsiteY128" fmla="*/ 1455273 h 2219666"/>
              <a:gd name="connsiteX129" fmla="*/ 60568 w 1221610"/>
              <a:gd name="connsiteY129" fmla="*/ 1407648 h 2219666"/>
              <a:gd name="connsiteX130" fmla="*/ 81999 w 1221610"/>
              <a:gd name="connsiteY130" fmla="*/ 1360023 h 2219666"/>
              <a:gd name="connsiteX131" fmla="*/ 108194 w 1221610"/>
              <a:gd name="connsiteY131" fmla="*/ 1321923 h 2219666"/>
              <a:gd name="connsiteX132" fmla="*/ 146293 w 1221610"/>
              <a:gd name="connsiteY132" fmla="*/ 1312398 h 2219666"/>
              <a:gd name="connsiteX133" fmla="*/ 153438 w 1221610"/>
              <a:gd name="connsiteY133" fmla="*/ 1276680 h 2219666"/>
              <a:gd name="connsiteX134" fmla="*/ 262975 w 1221610"/>
              <a:gd name="connsiteY134" fmla="*/ 1157617 h 2219666"/>
              <a:gd name="connsiteX135" fmla="*/ 286787 w 1221610"/>
              <a:gd name="connsiteY135" fmla="*/ 1019502 h 2219666"/>
              <a:gd name="connsiteX136" fmla="*/ 282025 w 1221610"/>
              <a:gd name="connsiteY136" fmla="*/ 938542 h 2219666"/>
              <a:gd name="connsiteX137" fmla="*/ 196300 w 1221610"/>
              <a:gd name="connsiteY137" fmla="*/ 926636 h 2219666"/>
              <a:gd name="connsiteX138" fmla="*/ 179632 w 1221610"/>
              <a:gd name="connsiteY138" fmla="*/ 845673 h 2219666"/>
              <a:gd name="connsiteX139" fmla="*/ 186775 w 1221610"/>
              <a:gd name="connsiteY139" fmla="*/ 778998 h 2219666"/>
              <a:gd name="connsiteX140" fmla="*/ 148675 w 1221610"/>
              <a:gd name="connsiteY140" fmla="*/ 740898 h 2219666"/>
              <a:gd name="connsiteX141" fmla="*/ 127244 w 1221610"/>
              <a:gd name="connsiteY141" fmla="*/ 700416 h 2219666"/>
              <a:gd name="connsiteX142" fmla="*/ 117719 w 1221610"/>
              <a:gd name="connsiteY142" fmla="*/ 640886 h 2219666"/>
              <a:gd name="connsiteX143" fmla="*/ 102097 w 1221610"/>
              <a:gd name="connsiteY143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53449 w 1221610"/>
              <a:gd name="connsiteY9" fmla="*/ 595641 h 2219666"/>
              <a:gd name="connsiteX10" fmla="*/ 282024 w 1221610"/>
              <a:gd name="connsiteY10" fmla="*/ 548016 h 2219666"/>
              <a:gd name="connsiteX11" fmla="*/ 291549 w 1221610"/>
              <a:gd name="connsiteY11" fmla="*/ 524204 h 2219666"/>
              <a:gd name="connsiteX12" fmla="*/ 267737 w 1221610"/>
              <a:gd name="connsiteY12" fmla="*/ 490866 h 2219666"/>
              <a:gd name="connsiteX13" fmla="*/ 303456 w 1221610"/>
              <a:gd name="connsiteY13" fmla="*/ 481341 h 2219666"/>
              <a:gd name="connsiteX14" fmla="*/ 322506 w 1221610"/>
              <a:gd name="connsiteY14" fmla="*/ 457529 h 2219666"/>
              <a:gd name="connsiteX15" fmla="*/ 353462 w 1221610"/>
              <a:gd name="connsiteY15" fmla="*/ 450385 h 2219666"/>
              <a:gd name="connsiteX16" fmla="*/ 410612 w 1221610"/>
              <a:gd name="connsiteY16" fmla="*/ 452766 h 2219666"/>
              <a:gd name="connsiteX17" fmla="*/ 410612 w 1221610"/>
              <a:gd name="connsiteY17" fmla="*/ 507535 h 2219666"/>
              <a:gd name="connsiteX18" fmla="*/ 436806 w 1221610"/>
              <a:gd name="connsiteY18" fmla="*/ 531345 h 2219666"/>
              <a:gd name="connsiteX19" fmla="*/ 462999 w 1221610"/>
              <a:gd name="connsiteY19" fmla="*/ 548016 h 2219666"/>
              <a:gd name="connsiteX20" fmla="*/ 424899 w 1221610"/>
              <a:gd name="connsiteY20" fmla="*/ 567066 h 2219666"/>
              <a:gd name="connsiteX21" fmla="*/ 403468 w 1221610"/>
              <a:gd name="connsiteY21" fmla="*/ 586116 h 2219666"/>
              <a:gd name="connsiteX22" fmla="*/ 420137 w 1221610"/>
              <a:gd name="connsiteY22" fmla="*/ 609929 h 2219666"/>
              <a:gd name="connsiteX23" fmla="*/ 415374 w 1221610"/>
              <a:gd name="connsiteY23" fmla="*/ 650410 h 2219666"/>
              <a:gd name="connsiteX24" fmla="*/ 427281 w 1221610"/>
              <a:gd name="connsiteY24" fmla="*/ 678985 h 2219666"/>
              <a:gd name="connsiteX25" fmla="*/ 410612 w 1221610"/>
              <a:gd name="connsiteY25" fmla="*/ 700416 h 2219666"/>
              <a:gd name="connsiteX26" fmla="*/ 401088 w 1221610"/>
              <a:gd name="connsiteY26" fmla="*/ 778998 h 2219666"/>
              <a:gd name="connsiteX27" fmla="*/ 441568 w 1221610"/>
              <a:gd name="connsiteY27" fmla="*/ 778997 h 2219666"/>
              <a:gd name="connsiteX28" fmla="*/ 486812 w 1221610"/>
              <a:gd name="connsiteY28" fmla="*/ 755185 h 2219666"/>
              <a:gd name="connsiteX29" fmla="*/ 513007 w 1221610"/>
              <a:gd name="connsiteY29" fmla="*/ 757566 h 2219666"/>
              <a:gd name="connsiteX30" fmla="*/ 536818 w 1221610"/>
              <a:gd name="connsiteY30" fmla="*/ 783760 h 2219666"/>
              <a:gd name="connsiteX31" fmla="*/ 510625 w 1221610"/>
              <a:gd name="connsiteY31" fmla="*/ 888535 h 2219666"/>
              <a:gd name="connsiteX32" fmla="*/ 539200 w 1221610"/>
              <a:gd name="connsiteY32" fmla="*/ 926635 h 2219666"/>
              <a:gd name="connsiteX33" fmla="*/ 546344 w 1221610"/>
              <a:gd name="connsiteY33" fmla="*/ 945686 h 2219666"/>
              <a:gd name="connsiteX34" fmla="*/ 532057 w 1221610"/>
              <a:gd name="connsiteY34" fmla="*/ 976641 h 2219666"/>
              <a:gd name="connsiteX35" fmla="*/ 517769 w 1221610"/>
              <a:gd name="connsiteY35" fmla="*/ 1048079 h 2219666"/>
              <a:gd name="connsiteX36" fmla="*/ 541582 w 1221610"/>
              <a:gd name="connsiteY36" fmla="*/ 1081416 h 2219666"/>
              <a:gd name="connsiteX37" fmla="*/ 551107 w 1221610"/>
              <a:gd name="connsiteY37" fmla="*/ 1121897 h 2219666"/>
              <a:gd name="connsiteX38" fmla="*/ 567775 w 1221610"/>
              <a:gd name="connsiteY38" fmla="*/ 1129041 h 2219666"/>
              <a:gd name="connsiteX39" fmla="*/ 572104 w 1221610"/>
              <a:gd name="connsiteY39" fmla="*/ 1139147 h 2219666"/>
              <a:gd name="connsiteX40" fmla="*/ 591588 w 1221610"/>
              <a:gd name="connsiteY40" fmla="*/ 1105229 h 2219666"/>
              <a:gd name="connsiteX41" fmla="*/ 615400 w 1221610"/>
              <a:gd name="connsiteY41" fmla="*/ 1088560 h 2219666"/>
              <a:gd name="connsiteX42" fmla="*/ 665407 w 1221610"/>
              <a:gd name="connsiteY42" fmla="*/ 1062366 h 2219666"/>
              <a:gd name="connsiteX43" fmla="*/ 698744 w 1221610"/>
              <a:gd name="connsiteY43" fmla="*/ 1050460 h 2219666"/>
              <a:gd name="connsiteX44" fmla="*/ 734463 w 1221610"/>
              <a:gd name="connsiteY44" fmla="*/ 1012361 h 2219666"/>
              <a:gd name="connsiteX45" fmla="*/ 791613 w 1221610"/>
              <a:gd name="connsiteY45" fmla="*/ 988547 h 2219666"/>
              <a:gd name="connsiteX46" fmla="*/ 817807 w 1221610"/>
              <a:gd name="connsiteY46" fmla="*/ 943304 h 2219666"/>
              <a:gd name="connsiteX47" fmla="*/ 841618 w 1221610"/>
              <a:gd name="connsiteY47" fmla="*/ 926633 h 2219666"/>
              <a:gd name="connsiteX48" fmla="*/ 867813 w 1221610"/>
              <a:gd name="connsiteY48" fmla="*/ 926635 h 2219666"/>
              <a:gd name="connsiteX49" fmla="*/ 872575 w 1221610"/>
              <a:gd name="connsiteY49" fmla="*/ 945685 h 2219666"/>
              <a:gd name="connsiteX50" fmla="*/ 848763 w 1221610"/>
              <a:gd name="connsiteY50" fmla="*/ 971879 h 2219666"/>
              <a:gd name="connsiteX51" fmla="*/ 872575 w 1221610"/>
              <a:gd name="connsiteY51" fmla="*/ 998072 h 2219666"/>
              <a:gd name="connsiteX52" fmla="*/ 872575 w 1221610"/>
              <a:gd name="connsiteY52" fmla="*/ 1021885 h 2219666"/>
              <a:gd name="connsiteX53" fmla="*/ 829713 w 1221610"/>
              <a:gd name="connsiteY53" fmla="*/ 1024266 h 2219666"/>
              <a:gd name="connsiteX54" fmla="*/ 817807 w 1221610"/>
              <a:gd name="connsiteY54" fmla="*/ 1052841 h 2219666"/>
              <a:gd name="connsiteX55" fmla="*/ 829713 w 1221610"/>
              <a:gd name="connsiteY55" fmla="*/ 1081416 h 2219666"/>
              <a:gd name="connsiteX56" fmla="*/ 822567 w 1221610"/>
              <a:gd name="connsiteY56" fmla="*/ 1105227 h 2219666"/>
              <a:gd name="connsiteX57" fmla="*/ 836857 w 1221610"/>
              <a:gd name="connsiteY57" fmla="*/ 1124280 h 2219666"/>
              <a:gd name="connsiteX58" fmla="*/ 870194 w 1221610"/>
              <a:gd name="connsiteY58" fmla="*/ 1095705 h 2219666"/>
              <a:gd name="connsiteX59" fmla="*/ 903532 w 1221610"/>
              <a:gd name="connsiteY59" fmla="*/ 1090942 h 2219666"/>
              <a:gd name="connsiteX60" fmla="*/ 901150 w 1221610"/>
              <a:gd name="connsiteY60" fmla="*/ 1045697 h 2219666"/>
              <a:gd name="connsiteX61" fmla="*/ 958300 w 1221610"/>
              <a:gd name="connsiteY61" fmla="*/ 1036173 h 2219666"/>
              <a:gd name="connsiteX62" fmla="*/ 974969 w 1221610"/>
              <a:gd name="connsiteY62" fmla="*/ 1055222 h 2219666"/>
              <a:gd name="connsiteX63" fmla="*/ 984494 w 1221610"/>
              <a:gd name="connsiteY63" fmla="*/ 1181430 h 2219666"/>
              <a:gd name="connsiteX64" fmla="*/ 1032119 w 1221610"/>
              <a:gd name="connsiteY64" fmla="*/ 1262392 h 2219666"/>
              <a:gd name="connsiteX65" fmla="*/ 1072600 w 1221610"/>
              <a:gd name="connsiteY65" fmla="*/ 1283823 h 2219666"/>
              <a:gd name="connsiteX66" fmla="*/ 1089269 w 1221610"/>
              <a:gd name="connsiteY66" fmla="*/ 1350498 h 2219666"/>
              <a:gd name="connsiteX67" fmla="*/ 1122607 w 1221610"/>
              <a:gd name="connsiteY67" fmla="*/ 1376692 h 2219666"/>
              <a:gd name="connsiteX68" fmla="*/ 1163088 w 1221610"/>
              <a:gd name="connsiteY68" fmla="*/ 1436223 h 2219666"/>
              <a:gd name="connsiteX69" fmla="*/ 1191663 w 1221610"/>
              <a:gd name="connsiteY69" fmla="*/ 1450511 h 2219666"/>
              <a:gd name="connsiteX70" fmla="*/ 1220238 w 1221610"/>
              <a:gd name="connsiteY70" fmla="*/ 1488610 h 2219666"/>
              <a:gd name="connsiteX71" fmla="*/ 1215943 w 1221610"/>
              <a:gd name="connsiteY71" fmla="*/ 1508470 h 2219666"/>
              <a:gd name="connsiteX72" fmla="*/ 1196425 w 1221610"/>
              <a:gd name="connsiteY72" fmla="*/ 1557667 h 2219666"/>
              <a:gd name="connsiteX73" fmla="*/ 1144037 w 1221610"/>
              <a:gd name="connsiteY73" fmla="*/ 1552903 h 2219666"/>
              <a:gd name="connsiteX74" fmla="*/ 1124987 w 1221610"/>
              <a:gd name="connsiteY74" fmla="*/ 1598146 h 2219666"/>
              <a:gd name="connsiteX75" fmla="*/ 1048787 w 1221610"/>
              <a:gd name="connsiteY75" fmla="*/ 1631484 h 2219666"/>
              <a:gd name="connsiteX76" fmla="*/ 1020212 w 1221610"/>
              <a:gd name="connsiteY76" fmla="*/ 1691015 h 2219666"/>
              <a:gd name="connsiteX77" fmla="*/ 1036881 w 1221610"/>
              <a:gd name="connsiteY77" fmla="*/ 1738640 h 2219666"/>
              <a:gd name="connsiteX78" fmla="*/ 1017832 w 1221610"/>
              <a:gd name="connsiteY78" fmla="*/ 1779123 h 2219666"/>
              <a:gd name="connsiteX79" fmla="*/ 984493 w 1221610"/>
              <a:gd name="connsiteY79" fmla="*/ 1776740 h 2219666"/>
              <a:gd name="connsiteX80" fmla="*/ 982112 w 1221610"/>
              <a:gd name="connsiteY80" fmla="*/ 1841034 h 2219666"/>
              <a:gd name="connsiteX81" fmla="*/ 946393 w 1221610"/>
              <a:gd name="connsiteY81" fmla="*/ 1857703 h 2219666"/>
              <a:gd name="connsiteX82" fmla="*/ 910674 w 1221610"/>
              <a:gd name="connsiteY82" fmla="*/ 1864846 h 2219666"/>
              <a:gd name="connsiteX83" fmla="*/ 910674 w 1221610"/>
              <a:gd name="connsiteY83" fmla="*/ 1929140 h 2219666"/>
              <a:gd name="connsiteX84" fmla="*/ 967824 w 1221610"/>
              <a:gd name="connsiteY84" fmla="*/ 1938665 h 2219666"/>
              <a:gd name="connsiteX85" fmla="*/ 1001162 w 1221610"/>
              <a:gd name="connsiteY85" fmla="*/ 1933903 h 2219666"/>
              <a:gd name="connsiteX86" fmla="*/ 1005922 w 1221610"/>
              <a:gd name="connsiteY86" fmla="*/ 2007722 h 2219666"/>
              <a:gd name="connsiteX87" fmla="*/ 982112 w 1221610"/>
              <a:gd name="connsiteY87" fmla="*/ 2029153 h 2219666"/>
              <a:gd name="connsiteX88" fmla="*/ 922581 w 1221610"/>
              <a:gd name="connsiteY88" fmla="*/ 2026773 h 2219666"/>
              <a:gd name="connsiteX89" fmla="*/ 870193 w 1221610"/>
              <a:gd name="connsiteY89" fmla="*/ 2036298 h 2219666"/>
              <a:gd name="connsiteX90" fmla="*/ 824949 w 1221610"/>
              <a:gd name="connsiteY90" fmla="*/ 2060111 h 2219666"/>
              <a:gd name="connsiteX91" fmla="*/ 779704 w 1221610"/>
              <a:gd name="connsiteY91" fmla="*/ 2067253 h 2219666"/>
              <a:gd name="connsiteX92" fmla="*/ 758274 w 1221610"/>
              <a:gd name="connsiteY92" fmla="*/ 2086305 h 2219666"/>
              <a:gd name="connsiteX93" fmla="*/ 751131 w 1221610"/>
              <a:gd name="connsiteY93" fmla="*/ 2131548 h 2219666"/>
              <a:gd name="connsiteX94" fmla="*/ 734462 w 1221610"/>
              <a:gd name="connsiteY94" fmla="*/ 2143455 h 2219666"/>
              <a:gd name="connsiteX95" fmla="*/ 689218 w 1221610"/>
              <a:gd name="connsiteY95" fmla="*/ 2193461 h 2219666"/>
              <a:gd name="connsiteX96" fmla="*/ 665406 w 1221610"/>
              <a:gd name="connsiteY96" fmla="*/ 2198222 h 2219666"/>
              <a:gd name="connsiteX97" fmla="*/ 617781 w 1221610"/>
              <a:gd name="connsiteY97" fmla="*/ 2219654 h 2219666"/>
              <a:gd name="connsiteX98" fmla="*/ 579681 w 1221610"/>
              <a:gd name="connsiteY98" fmla="*/ 2202985 h 2219666"/>
              <a:gd name="connsiteX99" fmla="*/ 563012 w 1221610"/>
              <a:gd name="connsiteY99" fmla="*/ 2174410 h 2219666"/>
              <a:gd name="connsiteX100" fmla="*/ 520149 w 1221610"/>
              <a:gd name="connsiteY100" fmla="*/ 2183936 h 2219666"/>
              <a:gd name="connsiteX101" fmla="*/ 512573 w 1221610"/>
              <a:gd name="connsiteY101" fmla="*/ 2177832 h 2219666"/>
              <a:gd name="connsiteX102" fmla="*/ 503481 w 1221610"/>
              <a:gd name="connsiteY102" fmla="*/ 2172029 h 2219666"/>
              <a:gd name="connsiteX103" fmla="*/ 522531 w 1221610"/>
              <a:gd name="connsiteY103" fmla="*/ 2064872 h 2219666"/>
              <a:gd name="connsiteX104" fmla="*/ 539199 w 1221610"/>
              <a:gd name="connsiteY104" fmla="*/ 2043441 h 2219666"/>
              <a:gd name="connsiteX105" fmla="*/ 529674 w 1221610"/>
              <a:gd name="connsiteY105" fmla="*/ 1998198 h 2219666"/>
              <a:gd name="connsiteX106" fmla="*/ 553487 w 1221610"/>
              <a:gd name="connsiteY106" fmla="*/ 1983910 h 2219666"/>
              <a:gd name="connsiteX107" fmla="*/ 534437 w 1221610"/>
              <a:gd name="connsiteY107" fmla="*/ 1969623 h 2219666"/>
              <a:gd name="connsiteX108" fmla="*/ 522531 w 1221610"/>
              <a:gd name="connsiteY108" fmla="*/ 1933905 h 2219666"/>
              <a:gd name="connsiteX109" fmla="*/ 513006 w 1221610"/>
              <a:gd name="connsiteY109" fmla="*/ 1888661 h 2219666"/>
              <a:gd name="connsiteX110" fmla="*/ 510624 w 1221610"/>
              <a:gd name="connsiteY110" fmla="*/ 1857703 h 2219666"/>
              <a:gd name="connsiteX111" fmla="*/ 460618 w 1221610"/>
              <a:gd name="connsiteY111" fmla="*/ 1860086 h 2219666"/>
              <a:gd name="connsiteX112" fmla="*/ 427282 w 1221610"/>
              <a:gd name="connsiteY112" fmla="*/ 1824367 h 2219666"/>
              <a:gd name="connsiteX113" fmla="*/ 382037 w 1221610"/>
              <a:gd name="connsiteY113" fmla="*/ 1807697 h 2219666"/>
              <a:gd name="connsiteX114" fmla="*/ 367749 w 1221610"/>
              <a:gd name="connsiteY114" fmla="*/ 1757692 h 2219666"/>
              <a:gd name="connsiteX115" fmla="*/ 365368 w 1221610"/>
              <a:gd name="connsiteY115" fmla="*/ 1736260 h 2219666"/>
              <a:gd name="connsiteX116" fmla="*/ 334413 w 1221610"/>
              <a:gd name="connsiteY116" fmla="*/ 1691017 h 2219666"/>
              <a:gd name="connsiteX117" fmla="*/ 291549 w 1221610"/>
              <a:gd name="connsiteY117" fmla="*/ 1667204 h 2219666"/>
              <a:gd name="connsiteX118" fmla="*/ 248688 w 1221610"/>
              <a:gd name="connsiteY118" fmla="*/ 1638630 h 2219666"/>
              <a:gd name="connsiteX119" fmla="*/ 215349 w 1221610"/>
              <a:gd name="connsiteY119" fmla="*/ 1629104 h 2219666"/>
              <a:gd name="connsiteX120" fmla="*/ 217731 w 1221610"/>
              <a:gd name="connsiteY120" fmla="*/ 1583858 h 2219666"/>
              <a:gd name="connsiteX121" fmla="*/ 174868 w 1221610"/>
              <a:gd name="connsiteY121" fmla="*/ 1598148 h 2219666"/>
              <a:gd name="connsiteX122" fmla="*/ 186775 w 1221610"/>
              <a:gd name="connsiteY122" fmla="*/ 1631486 h 2219666"/>
              <a:gd name="connsiteX123" fmla="*/ 179631 w 1221610"/>
              <a:gd name="connsiteY123" fmla="*/ 1648155 h 2219666"/>
              <a:gd name="connsiteX124" fmla="*/ 141531 w 1221610"/>
              <a:gd name="connsiteY124" fmla="*/ 1619580 h 2219666"/>
              <a:gd name="connsiteX125" fmla="*/ 98669 w 1221610"/>
              <a:gd name="connsiteY125" fmla="*/ 1617198 h 2219666"/>
              <a:gd name="connsiteX126" fmla="*/ 43899 w 1221610"/>
              <a:gd name="connsiteY126" fmla="*/ 1598148 h 2219666"/>
              <a:gd name="connsiteX127" fmla="*/ 10560 w 1221610"/>
              <a:gd name="connsiteY127" fmla="*/ 1595764 h 2219666"/>
              <a:gd name="connsiteX128" fmla="*/ 1037 w 1221610"/>
              <a:gd name="connsiteY128" fmla="*/ 1543380 h 2219666"/>
              <a:gd name="connsiteX129" fmla="*/ 34374 w 1221610"/>
              <a:gd name="connsiteY129" fmla="*/ 1455273 h 2219666"/>
              <a:gd name="connsiteX130" fmla="*/ 60568 w 1221610"/>
              <a:gd name="connsiteY130" fmla="*/ 1407648 h 2219666"/>
              <a:gd name="connsiteX131" fmla="*/ 81999 w 1221610"/>
              <a:gd name="connsiteY131" fmla="*/ 1360023 h 2219666"/>
              <a:gd name="connsiteX132" fmla="*/ 108194 w 1221610"/>
              <a:gd name="connsiteY132" fmla="*/ 1321923 h 2219666"/>
              <a:gd name="connsiteX133" fmla="*/ 146293 w 1221610"/>
              <a:gd name="connsiteY133" fmla="*/ 1312398 h 2219666"/>
              <a:gd name="connsiteX134" fmla="*/ 153438 w 1221610"/>
              <a:gd name="connsiteY134" fmla="*/ 1276680 h 2219666"/>
              <a:gd name="connsiteX135" fmla="*/ 262975 w 1221610"/>
              <a:gd name="connsiteY135" fmla="*/ 1157617 h 2219666"/>
              <a:gd name="connsiteX136" fmla="*/ 286787 w 1221610"/>
              <a:gd name="connsiteY136" fmla="*/ 1019502 h 2219666"/>
              <a:gd name="connsiteX137" fmla="*/ 282025 w 1221610"/>
              <a:gd name="connsiteY137" fmla="*/ 938542 h 2219666"/>
              <a:gd name="connsiteX138" fmla="*/ 196300 w 1221610"/>
              <a:gd name="connsiteY138" fmla="*/ 926636 h 2219666"/>
              <a:gd name="connsiteX139" fmla="*/ 179632 w 1221610"/>
              <a:gd name="connsiteY139" fmla="*/ 845673 h 2219666"/>
              <a:gd name="connsiteX140" fmla="*/ 186775 w 1221610"/>
              <a:gd name="connsiteY140" fmla="*/ 778998 h 2219666"/>
              <a:gd name="connsiteX141" fmla="*/ 148675 w 1221610"/>
              <a:gd name="connsiteY141" fmla="*/ 740898 h 2219666"/>
              <a:gd name="connsiteX142" fmla="*/ 127244 w 1221610"/>
              <a:gd name="connsiteY142" fmla="*/ 700416 h 2219666"/>
              <a:gd name="connsiteX143" fmla="*/ 117719 w 1221610"/>
              <a:gd name="connsiteY143" fmla="*/ 640886 h 2219666"/>
              <a:gd name="connsiteX144" fmla="*/ 102097 w 1221610"/>
              <a:gd name="connsiteY144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53449 w 1221610"/>
              <a:gd name="connsiteY10" fmla="*/ 595641 h 2219666"/>
              <a:gd name="connsiteX11" fmla="*/ 282024 w 1221610"/>
              <a:gd name="connsiteY11" fmla="*/ 548016 h 2219666"/>
              <a:gd name="connsiteX12" fmla="*/ 291549 w 1221610"/>
              <a:gd name="connsiteY12" fmla="*/ 524204 h 2219666"/>
              <a:gd name="connsiteX13" fmla="*/ 267737 w 1221610"/>
              <a:gd name="connsiteY13" fmla="*/ 490866 h 2219666"/>
              <a:gd name="connsiteX14" fmla="*/ 303456 w 1221610"/>
              <a:gd name="connsiteY14" fmla="*/ 481341 h 2219666"/>
              <a:gd name="connsiteX15" fmla="*/ 322506 w 1221610"/>
              <a:gd name="connsiteY15" fmla="*/ 457529 h 2219666"/>
              <a:gd name="connsiteX16" fmla="*/ 353462 w 1221610"/>
              <a:gd name="connsiteY16" fmla="*/ 450385 h 2219666"/>
              <a:gd name="connsiteX17" fmla="*/ 410612 w 1221610"/>
              <a:gd name="connsiteY17" fmla="*/ 452766 h 2219666"/>
              <a:gd name="connsiteX18" fmla="*/ 410612 w 1221610"/>
              <a:gd name="connsiteY18" fmla="*/ 507535 h 2219666"/>
              <a:gd name="connsiteX19" fmla="*/ 436806 w 1221610"/>
              <a:gd name="connsiteY19" fmla="*/ 531345 h 2219666"/>
              <a:gd name="connsiteX20" fmla="*/ 462999 w 1221610"/>
              <a:gd name="connsiteY20" fmla="*/ 548016 h 2219666"/>
              <a:gd name="connsiteX21" fmla="*/ 424899 w 1221610"/>
              <a:gd name="connsiteY21" fmla="*/ 567066 h 2219666"/>
              <a:gd name="connsiteX22" fmla="*/ 403468 w 1221610"/>
              <a:gd name="connsiteY22" fmla="*/ 586116 h 2219666"/>
              <a:gd name="connsiteX23" fmla="*/ 420137 w 1221610"/>
              <a:gd name="connsiteY23" fmla="*/ 609929 h 2219666"/>
              <a:gd name="connsiteX24" fmla="*/ 415374 w 1221610"/>
              <a:gd name="connsiteY24" fmla="*/ 650410 h 2219666"/>
              <a:gd name="connsiteX25" fmla="*/ 427281 w 1221610"/>
              <a:gd name="connsiteY25" fmla="*/ 678985 h 2219666"/>
              <a:gd name="connsiteX26" fmla="*/ 410612 w 1221610"/>
              <a:gd name="connsiteY26" fmla="*/ 700416 h 2219666"/>
              <a:gd name="connsiteX27" fmla="*/ 401088 w 1221610"/>
              <a:gd name="connsiteY27" fmla="*/ 778998 h 2219666"/>
              <a:gd name="connsiteX28" fmla="*/ 441568 w 1221610"/>
              <a:gd name="connsiteY28" fmla="*/ 778997 h 2219666"/>
              <a:gd name="connsiteX29" fmla="*/ 486812 w 1221610"/>
              <a:gd name="connsiteY29" fmla="*/ 755185 h 2219666"/>
              <a:gd name="connsiteX30" fmla="*/ 513007 w 1221610"/>
              <a:gd name="connsiteY30" fmla="*/ 757566 h 2219666"/>
              <a:gd name="connsiteX31" fmla="*/ 536818 w 1221610"/>
              <a:gd name="connsiteY31" fmla="*/ 783760 h 2219666"/>
              <a:gd name="connsiteX32" fmla="*/ 510625 w 1221610"/>
              <a:gd name="connsiteY32" fmla="*/ 888535 h 2219666"/>
              <a:gd name="connsiteX33" fmla="*/ 539200 w 1221610"/>
              <a:gd name="connsiteY33" fmla="*/ 926635 h 2219666"/>
              <a:gd name="connsiteX34" fmla="*/ 546344 w 1221610"/>
              <a:gd name="connsiteY34" fmla="*/ 945686 h 2219666"/>
              <a:gd name="connsiteX35" fmla="*/ 532057 w 1221610"/>
              <a:gd name="connsiteY35" fmla="*/ 976641 h 2219666"/>
              <a:gd name="connsiteX36" fmla="*/ 517769 w 1221610"/>
              <a:gd name="connsiteY36" fmla="*/ 1048079 h 2219666"/>
              <a:gd name="connsiteX37" fmla="*/ 541582 w 1221610"/>
              <a:gd name="connsiteY37" fmla="*/ 1081416 h 2219666"/>
              <a:gd name="connsiteX38" fmla="*/ 551107 w 1221610"/>
              <a:gd name="connsiteY38" fmla="*/ 1121897 h 2219666"/>
              <a:gd name="connsiteX39" fmla="*/ 567775 w 1221610"/>
              <a:gd name="connsiteY39" fmla="*/ 1129041 h 2219666"/>
              <a:gd name="connsiteX40" fmla="*/ 572104 w 1221610"/>
              <a:gd name="connsiteY40" fmla="*/ 1139147 h 2219666"/>
              <a:gd name="connsiteX41" fmla="*/ 591588 w 1221610"/>
              <a:gd name="connsiteY41" fmla="*/ 1105229 h 2219666"/>
              <a:gd name="connsiteX42" fmla="*/ 615400 w 1221610"/>
              <a:gd name="connsiteY42" fmla="*/ 1088560 h 2219666"/>
              <a:gd name="connsiteX43" fmla="*/ 665407 w 1221610"/>
              <a:gd name="connsiteY43" fmla="*/ 1062366 h 2219666"/>
              <a:gd name="connsiteX44" fmla="*/ 698744 w 1221610"/>
              <a:gd name="connsiteY44" fmla="*/ 1050460 h 2219666"/>
              <a:gd name="connsiteX45" fmla="*/ 734463 w 1221610"/>
              <a:gd name="connsiteY45" fmla="*/ 1012361 h 2219666"/>
              <a:gd name="connsiteX46" fmla="*/ 791613 w 1221610"/>
              <a:gd name="connsiteY46" fmla="*/ 988547 h 2219666"/>
              <a:gd name="connsiteX47" fmla="*/ 817807 w 1221610"/>
              <a:gd name="connsiteY47" fmla="*/ 943304 h 2219666"/>
              <a:gd name="connsiteX48" fmla="*/ 841618 w 1221610"/>
              <a:gd name="connsiteY48" fmla="*/ 926633 h 2219666"/>
              <a:gd name="connsiteX49" fmla="*/ 867813 w 1221610"/>
              <a:gd name="connsiteY49" fmla="*/ 926635 h 2219666"/>
              <a:gd name="connsiteX50" fmla="*/ 872575 w 1221610"/>
              <a:gd name="connsiteY50" fmla="*/ 945685 h 2219666"/>
              <a:gd name="connsiteX51" fmla="*/ 848763 w 1221610"/>
              <a:gd name="connsiteY51" fmla="*/ 971879 h 2219666"/>
              <a:gd name="connsiteX52" fmla="*/ 872575 w 1221610"/>
              <a:gd name="connsiteY52" fmla="*/ 998072 h 2219666"/>
              <a:gd name="connsiteX53" fmla="*/ 872575 w 1221610"/>
              <a:gd name="connsiteY53" fmla="*/ 1021885 h 2219666"/>
              <a:gd name="connsiteX54" fmla="*/ 829713 w 1221610"/>
              <a:gd name="connsiteY54" fmla="*/ 1024266 h 2219666"/>
              <a:gd name="connsiteX55" fmla="*/ 817807 w 1221610"/>
              <a:gd name="connsiteY55" fmla="*/ 1052841 h 2219666"/>
              <a:gd name="connsiteX56" fmla="*/ 829713 w 1221610"/>
              <a:gd name="connsiteY56" fmla="*/ 1081416 h 2219666"/>
              <a:gd name="connsiteX57" fmla="*/ 822567 w 1221610"/>
              <a:gd name="connsiteY57" fmla="*/ 1105227 h 2219666"/>
              <a:gd name="connsiteX58" fmla="*/ 836857 w 1221610"/>
              <a:gd name="connsiteY58" fmla="*/ 1124280 h 2219666"/>
              <a:gd name="connsiteX59" fmla="*/ 870194 w 1221610"/>
              <a:gd name="connsiteY59" fmla="*/ 1095705 h 2219666"/>
              <a:gd name="connsiteX60" fmla="*/ 903532 w 1221610"/>
              <a:gd name="connsiteY60" fmla="*/ 1090942 h 2219666"/>
              <a:gd name="connsiteX61" fmla="*/ 901150 w 1221610"/>
              <a:gd name="connsiteY61" fmla="*/ 1045697 h 2219666"/>
              <a:gd name="connsiteX62" fmla="*/ 958300 w 1221610"/>
              <a:gd name="connsiteY62" fmla="*/ 1036173 h 2219666"/>
              <a:gd name="connsiteX63" fmla="*/ 974969 w 1221610"/>
              <a:gd name="connsiteY63" fmla="*/ 1055222 h 2219666"/>
              <a:gd name="connsiteX64" fmla="*/ 984494 w 1221610"/>
              <a:gd name="connsiteY64" fmla="*/ 1181430 h 2219666"/>
              <a:gd name="connsiteX65" fmla="*/ 1032119 w 1221610"/>
              <a:gd name="connsiteY65" fmla="*/ 1262392 h 2219666"/>
              <a:gd name="connsiteX66" fmla="*/ 1072600 w 1221610"/>
              <a:gd name="connsiteY66" fmla="*/ 1283823 h 2219666"/>
              <a:gd name="connsiteX67" fmla="*/ 1089269 w 1221610"/>
              <a:gd name="connsiteY67" fmla="*/ 1350498 h 2219666"/>
              <a:gd name="connsiteX68" fmla="*/ 1122607 w 1221610"/>
              <a:gd name="connsiteY68" fmla="*/ 1376692 h 2219666"/>
              <a:gd name="connsiteX69" fmla="*/ 1163088 w 1221610"/>
              <a:gd name="connsiteY69" fmla="*/ 1436223 h 2219666"/>
              <a:gd name="connsiteX70" fmla="*/ 1191663 w 1221610"/>
              <a:gd name="connsiteY70" fmla="*/ 1450511 h 2219666"/>
              <a:gd name="connsiteX71" fmla="*/ 1220238 w 1221610"/>
              <a:gd name="connsiteY71" fmla="*/ 1488610 h 2219666"/>
              <a:gd name="connsiteX72" fmla="*/ 1215943 w 1221610"/>
              <a:gd name="connsiteY72" fmla="*/ 1508470 h 2219666"/>
              <a:gd name="connsiteX73" fmla="*/ 1196425 w 1221610"/>
              <a:gd name="connsiteY73" fmla="*/ 1557667 h 2219666"/>
              <a:gd name="connsiteX74" fmla="*/ 1144037 w 1221610"/>
              <a:gd name="connsiteY74" fmla="*/ 1552903 h 2219666"/>
              <a:gd name="connsiteX75" fmla="*/ 1124987 w 1221610"/>
              <a:gd name="connsiteY75" fmla="*/ 1598146 h 2219666"/>
              <a:gd name="connsiteX76" fmla="*/ 1048787 w 1221610"/>
              <a:gd name="connsiteY76" fmla="*/ 1631484 h 2219666"/>
              <a:gd name="connsiteX77" fmla="*/ 1020212 w 1221610"/>
              <a:gd name="connsiteY77" fmla="*/ 1691015 h 2219666"/>
              <a:gd name="connsiteX78" fmla="*/ 1036881 w 1221610"/>
              <a:gd name="connsiteY78" fmla="*/ 1738640 h 2219666"/>
              <a:gd name="connsiteX79" fmla="*/ 1017832 w 1221610"/>
              <a:gd name="connsiteY79" fmla="*/ 1779123 h 2219666"/>
              <a:gd name="connsiteX80" fmla="*/ 984493 w 1221610"/>
              <a:gd name="connsiteY80" fmla="*/ 1776740 h 2219666"/>
              <a:gd name="connsiteX81" fmla="*/ 982112 w 1221610"/>
              <a:gd name="connsiteY81" fmla="*/ 1841034 h 2219666"/>
              <a:gd name="connsiteX82" fmla="*/ 946393 w 1221610"/>
              <a:gd name="connsiteY82" fmla="*/ 1857703 h 2219666"/>
              <a:gd name="connsiteX83" fmla="*/ 910674 w 1221610"/>
              <a:gd name="connsiteY83" fmla="*/ 1864846 h 2219666"/>
              <a:gd name="connsiteX84" fmla="*/ 910674 w 1221610"/>
              <a:gd name="connsiteY84" fmla="*/ 1929140 h 2219666"/>
              <a:gd name="connsiteX85" fmla="*/ 967824 w 1221610"/>
              <a:gd name="connsiteY85" fmla="*/ 1938665 h 2219666"/>
              <a:gd name="connsiteX86" fmla="*/ 1001162 w 1221610"/>
              <a:gd name="connsiteY86" fmla="*/ 1933903 h 2219666"/>
              <a:gd name="connsiteX87" fmla="*/ 1005922 w 1221610"/>
              <a:gd name="connsiteY87" fmla="*/ 2007722 h 2219666"/>
              <a:gd name="connsiteX88" fmla="*/ 982112 w 1221610"/>
              <a:gd name="connsiteY88" fmla="*/ 2029153 h 2219666"/>
              <a:gd name="connsiteX89" fmla="*/ 922581 w 1221610"/>
              <a:gd name="connsiteY89" fmla="*/ 2026773 h 2219666"/>
              <a:gd name="connsiteX90" fmla="*/ 870193 w 1221610"/>
              <a:gd name="connsiteY90" fmla="*/ 2036298 h 2219666"/>
              <a:gd name="connsiteX91" fmla="*/ 824949 w 1221610"/>
              <a:gd name="connsiteY91" fmla="*/ 2060111 h 2219666"/>
              <a:gd name="connsiteX92" fmla="*/ 779704 w 1221610"/>
              <a:gd name="connsiteY92" fmla="*/ 2067253 h 2219666"/>
              <a:gd name="connsiteX93" fmla="*/ 758274 w 1221610"/>
              <a:gd name="connsiteY93" fmla="*/ 2086305 h 2219666"/>
              <a:gd name="connsiteX94" fmla="*/ 751131 w 1221610"/>
              <a:gd name="connsiteY94" fmla="*/ 2131548 h 2219666"/>
              <a:gd name="connsiteX95" fmla="*/ 734462 w 1221610"/>
              <a:gd name="connsiteY95" fmla="*/ 2143455 h 2219666"/>
              <a:gd name="connsiteX96" fmla="*/ 689218 w 1221610"/>
              <a:gd name="connsiteY96" fmla="*/ 2193461 h 2219666"/>
              <a:gd name="connsiteX97" fmla="*/ 665406 w 1221610"/>
              <a:gd name="connsiteY97" fmla="*/ 2198222 h 2219666"/>
              <a:gd name="connsiteX98" fmla="*/ 617781 w 1221610"/>
              <a:gd name="connsiteY98" fmla="*/ 2219654 h 2219666"/>
              <a:gd name="connsiteX99" fmla="*/ 579681 w 1221610"/>
              <a:gd name="connsiteY99" fmla="*/ 2202985 h 2219666"/>
              <a:gd name="connsiteX100" fmla="*/ 563012 w 1221610"/>
              <a:gd name="connsiteY100" fmla="*/ 2174410 h 2219666"/>
              <a:gd name="connsiteX101" fmla="*/ 520149 w 1221610"/>
              <a:gd name="connsiteY101" fmla="*/ 2183936 h 2219666"/>
              <a:gd name="connsiteX102" fmla="*/ 512573 w 1221610"/>
              <a:gd name="connsiteY102" fmla="*/ 2177832 h 2219666"/>
              <a:gd name="connsiteX103" fmla="*/ 503481 w 1221610"/>
              <a:gd name="connsiteY103" fmla="*/ 2172029 h 2219666"/>
              <a:gd name="connsiteX104" fmla="*/ 522531 w 1221610"/>
              <a:gd name="connsiteY104" fmla="*/ 2064872 h 2219666"/>
              <a:gd name="connsiteX105" fmla="*/ 539199 w 1221610"/>
              <a:gd name="connsiteY105" fmla="*/ 2043441 h 2219666"/>
              <a:gd name="connsiteX106" fmla="*/ 529674 w 1221610"/>
              <a:gd name="connsiteY106" fmla="*/ 1998198 h 2219666"/>
              <a:gd name="connsiteX107" fmla="*/ 553487 w 1221610"/>
              <a:gd name="connsiteY107" fmla="*/ 1983910 h 2219666"/>
              <a:gd name="connsiteX108" fmla="*/ 534437 w 1221610"/>
              <a:gd name="connsiteY108" fmla="*/ 1969623 h 2219666"/>
              <a:gd name="connsiteX109" fmla="*/ 522531 w 1221610"/>
              <a:gd name="connsiteY109" fmla="*/ 1933905 h 2219666"/>
              <a:gd name="connsiteX110" fmla="*/ 513006 w 1221610"/>
              <a:gd name="connsiteY110" fmla="*/ 1888661 h 2219666"/>
              <a:gd name="connsiteX111" fmla="*/ 510624 w 1221610"/>
              <a:gd name="connsiteY111" fmla="*/ 1857703 h 2219666"/>
              <a:gd name="connsiteX112" fmla="*/ 460618 w 1221610"/>
              <a:gd name="connsiteY112" fmla="*/ 1860086 h 2219666"/>
              <a:gd name="connsiteX113" fmla="*/ 427282 w 1221610"/>
              <a:gd name="connsiteY113" fmla="*/ 1824367 h 2219666"/>
              <a:gd name="connsiteX114" fmla="*/ 382037 w 1221610"/>
              <a:gd name="connsiteY114" fmla="*/ 1807697 h 2219666"/>
              <a:gd name="connsiteX115" fmla="*/ 367749 w 1221610"/>
              <a:gd name="connsiteY115" fmla="*/ 1757692 h 2219666"/>
              <a:gd name="connsiteX116" fmla="*/ 365368 w 1221610"/>
              <a:gd name="connsiteY116" fmla="*/ 1736260 h 2219666"/>
              <a:gd name="connsiteX117" fmla="*/ 334413 w 1221610"/>
              <a:gd name="connsiteY117" fmla="*/ 1691017 h 2219666"/>
              <a:gd name="connsiteX118" fmla="*/ 291549 w 1221610"/>
              <a:gd name="connsiteY118" fmla="*/ 1667204 h 2219666"/>
              <a:gd name="connsiteX119" fmla="*/ 248688 w 1221610"/>
              <a:gd name="connsiteY119" fmla="*/ 1638630 h 2219666"/>
              <a:gd name="connsiteX120" fmla="*/ 215349 w 1221610"/>
              <a:gd name="connsiteY120" fmla="*/ 1629104 h 2219666"/>
              <a:gd name="connsiteX121" fmla="*/ 217731 w 1221610"/>
              <a:gd name="connsiteY121" fmla="*/ 1583858 h 2219666"/>
              <a:gd name="connsiteX122" fmla="*/ 174868 w 1221610"/>
              <a:gd name="connsiteY122" fmla="*/ 1598148 h 2219666"/>
              <a:gd name="connsiteX123" fmla="*/ 186775 w 1221610"/>
              <a:gd name="connsiteY123" fmla="*/ 1631486 h 2219666"/>
              <a:gd name="connsiteX124" fmla="*/ 179631 w 1221610"/>
              <a:gd name="connsiteY124" fmla="*/ 1648155 h 2219666"/>
              <a:gd name="connsiteX125" fmla="*/ 141531 w 1221610"/>
              <a:gd name="connsiteY125" fmla="*/ 1619580 h 2219666"/>
              <a:gd name="connsiteX126" fmla="*/ 98669 w 1221610"/>
              <a:gd name="connsiteY126" fmla="*/ 1617198 h 2219666"/>
              <a:gd name="connsiteX127" fmla="*/ 43899 w 1221610"/>
              <a:gd name="connsiteY127" fmla="*/ 1598148 h 2219666"/>
              <a:gd name="connsiteX128" fmla="*/ 10560 w 1221610"/>
              <a:gd name="connsiteY128" fmla="*/ 1595764 h 2219666"/>
              <a:gd name="connsiteX129" fmla="*/ 1037 w 1221610"/>
              <a:gd name="connsiteY129" fmla="*/ 1543380 h 2219666"/>
              <a:gd name="connsiteX130" fmla="*/ 34374 w 1221610"/>
              <a:gd name="connsiteY130" fmla="*/ 1455273 h 2219666"/>
              <a:gd name="connsiteX131" fmla="*/ 60568 w 1221610"/>
              <a:gd name="connsiteY131" fmla="*/ 1407648 h 2219666"/>
              <a:gd name="connsiteX132" fmla="*/ 81999 w 1221610"/>
              <a:gd name="connsiteY132" fmla="*/ 1360023 h 2219666"/>
              <a:gd name="connsiteX133" fmla="*/ 108194 w 1221610"/>
              <a:gd name="connsiteY133" fmla="*/ 1321923 h 2219666"/>
              <a:gd name="connsiteX134" fmla="*/ 146293 w 1221610"/>
              <a:gd name="connsiteY134" fmla="*/ 1312398 h 2219666"/>
              <a:gd name="connsiteX135" fmla="*/ 153438 w 1221610"/>
              <a:gd name="connsiteY135" fmla="*/ 1276680 h 2219666"/>
              <a:gd name="connsiteX136" fmla="*/ 262975 w 1221610"/>
              <a:gd name="connsiteY136" fmla="*/ 1157617 h 2219666"/>
              <a:gd name="connsiteX137" fmla="*/ 286787 w 1221610"/>
              <a:gd name="connsiteY137" fmla="*/ 1019502 h 2219666"/>
              <a:gd name="connsiteX138" fmla="*/ 282025 w 1221610"/>
              <a:gd name="connsiteY138" fmla="*/ 938542 h 2219666"/>
              <a:gd name="connsiteX139" fmla="*/ 196300 w 1221610"/>
              <a:gd name="connsiteY139" fmla="*/ 926636 h 2219666"/>
              <a:gd name="connsiteX140" fmla="*/ 179632 w 1221610"/>
              <a:gd name="connsiteY140" fmla="*/ 845673 h 2219666"/>
              <a:gd name="connsiteX141" fmla="*/ 186775 w 1221610"/>
              <a:gd name="connsiteY141" fmla="*/ 778998 h 2219666"/>
              <a:gd name="connsiteX142" fmla="*/ 148675 w 1221610"/>
              <a:gd name="connsiteY142" fmla="*/ 740898 h 2219666"/>
              <a:gd name="connsiteX143" fmla="*/ 127244 w 1221610"/>
              <a:gd name="connsiteY143" fmla="*/ 700416 h 2219666"/>
              <a:gd name="connsiteX144" fmla="*/ 117719 w 1221610"/>
              <a:gd name="connsiteY144" fmla="*/ 640886 h 2219666"/>
              <a:gd name="connsiteX145" fmla="*/ 102097 w 1221610"/>
              <a:gd name="connsiteY145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24874 w 1221610"/>
              <a:gd name="connsiteY10" fmla="*/ 593260 h 2219666"/>
              <a:gd name="connsiteX11" fmla="*/ 253449 w 1221610"/>
              <a:gd name="connsiteY11" fmla="*/ 595641 h 2219666"/>
              <a:gd name="connsiteX12" fmla="*/ 282024 w 1221610"/>
              <a:gd name="connsiteY12" fmla="*/ 548016 h 2219666"/>
              <a:gd name="connsiteX13" fmla="*/ 291549 w 1221610"/>
              <a:gd name="connsiteY13" fmla="*/ 524204 h 2219666"/>
              <a:gd name="connsiteX14" fmla="*/ 267737 w 1221610"/>
              <a:gd name="connsiteY14" fmla="*/ 490866 h 2219666"/>
              <a:gd name="connsiteX15" fmla="*/ 303456 w 1221610"/>
              <a:gd name="connsiteY15" fmla="*/ 481341 h 2219666"/>
              <a:gd name="connsiteX16" fmla="*/ 322506 w 1221610"/>
              <a:gd name="connsiteY16" fmla="*/ 457529 h 2219666"/>
              <a:gd name="connsiteX17" fmla="*/ 353462 w 1221610"/>
              <a:gd name="connsiteY17" fmla="*/ 450385 h 2219666"/>
              <a:gd name="connsiteX18" fmla="*/ 410612 w 1221610"/>
              <a:gd name="connsiteY18" fmla="*/ 452766 h 2219666"/>
              <a:gd name="connsiteX19" fmla="*/ 410612 w 1221610"/>
              <a:gd name="connsiteY19" fmla="*/ 507535 h 2219666"/>
              <a:gd name="connsiteX20" fmla="*/ 436806 w 1221610"/>
              <a:gd name="connsiteY20" fmla="*/ 531345 h 2219666"/>
              <a:gd name="connsiteX21" fmla="*/ 462999 w 1221610"/>
              <a:gd name="connsiteY21" fmla="*/ 548016 h 2219666"/>
              <a:gd name="connsiteX22" fmla="*/ 424899 w 1221610"/>
              <a:gd name="connsiteY22" fmla="*/ 567066 h 2219666"/>
              <a:gd name="connsiteX23" fmla="*/ 403468 w 1221610"/>
              <a:gd name="connsiteY23" fmla="*/ 586116 h 2219666"/>
              <a:gd name="connsiteX24" fmla="*/ 420137 w 1221610"/>
              <a:gd name="connsiteY24" fmla="*/ 609929 h 2219666"/>
              <a:gd name="connsiteX25" fmla="*/ 415374 w 1221610"/>
              <a:gd name="connsiteY25" fmla="*/ 650410 h 2219666"/>
              <a:gd name="connsiteX26" fmla="*/ 427281 w 1221610"/>
              <a:gd name="connsiteY26" fmla="*/ 678985 h 2219666"/>
              <a:gd name="connsiteX27" fmla="*/ 410612 w 1221610"/>
              <a:gd name="connsiteY27" fmla="*/ 700416 h 2219666"/>
              <a:gd name="connsiteX28" fmla="*/ 401088 w 1221610"/>
              <a:gd name="connsiteY28" fmla="*/ 778998 h 2219666"/>
              <a:gd name="connsiteX29" fmla="*/ 441568 w 1221610"/>
              <a:gd name="connsiteY29" fmla="*/ 778997 h 2219666"/>
              <a:gd name="connsiteX30" fmla="*/ 486812 w 1221610"/>
              <a:gd name="connsiteY30" fmla="*/ 755185 h 2219666"/>
              <a:gd name="connsiteX31" fmla="*/ 513007 w 1221610"/>
              <a:gd name="connsiteY31" fmla="*/ 757566 h 2219666"/>
              <a:gd name="connsiteX32" fmla="*/ 536818 w 1221610"/>
              <a:gd name="connsiteY32" fmla="*/ 783760 h 2219666"/>
              <a:gd name="connsiteX33" fmla="*/ 510625 w 1221610"/>
              <a:gd name="connsiteY33" fmla="*/ 888535 h 2219666"/>
              <a:gd name="connsiteX34" fmla="*/ 539200 w 1221610"/>
              <a:gd name="connsiteY34" fmla="*/ 926635 h 2219666"/>
              <a:gd name="connsiteX35" fmla="*/ 546344 w 1221610"/>
              <a:gd name="connsiteY35" fmla="*/ 945686 h 2219666"/>
              <a:gd name="connsiteX36" fmla="*/ 532057 w 1221610"/>
              <a:gd name="connsiteY36" fmla="*/ 976641 h 2219666"/>
              <a:gd name="connsiteX37" fmla="*/ 517769 w 1221610"/>
              <a:gd name="connsiteY37" fmla="*/ 1048079 h 2219666"/>
              <a:gd name="connsiteX38" fmla="*/ 541582 w 1221610"/>
              <a:gd name="connsiteY38" fmla="*/ 1081416 h 2219666"/>
              <a:gd name="connsiteX39" fmla="*/ 551107 w 1221610"/>
              <a:gd name="connsiteY39" fmla="*/ 1121897 h 2219666"/>
              <a:gd name="connsiteX40" fmla="*/ 567775 w 1221610"/>
              <a:gd name="connsiteY40" fmla="*/ 1129041 h 2219666"/>
              <a:gd name="connsiteX41" fmla="*/ 572104 w 1221610"/>
              <a:gd name="connsiteY41" fmla="*/ 1139147 h 2219666"/>
              <a:gd name="connsiteX42" fmla="*/ 591588 w 1221610"/>
              <a:gd name="connsiteY42" fmla="*/ 1105229 h 2219666"/>
              <a:gd name="connsiteX43" fmla="*/ 615400 w 1221610"/>
              <a:gd name="connsiteY43" fmla="*/ 1088560 h 2219666"/>
              <a:gd name="connsiteX44" fmla="*/ 665407 w 1221610"/>
              <a:gd name="connsiteY44" fmla="*/ 1062366 h 2219666"/>
              <a:gd name="connsiteX45" fmla="*/ 698744 w 1221610"/>
              <a:gd name="connsiteY45" fmla="*/ 1050460 h 2219666"/>
              <a:gd name="connsiteX46" fmla="*/ 734463 w 1221610"/>
              <a:gd name="connsiteY46" fmla="*/ 1012361 h 2219666"/>
              <a:gd name="connsiteX47" fmla="*/ 791613 w 1221610"/>
              <a:gd name="connsiteY47" fmla="*/ 988547 h 2219666"/>
              <a:gd name="connsiteX48" fmla="*/ 817807 w 1221610"/>
              <a:gd name="connsiteY48" fmla="*/ 943304 h 2219666"/>
              <a:gd name="connsiteX49" fmla="*/ 841618 w 1221610"/>
              <a:gd name="connsiteY49" fmla="*/ 926633 h 2219666"/>
              <a:gd name="connsiteX50" fmla="*/ 867813 w 1221610"/>
              <a:gd name="connsiteY50" fmla="*/ 926635 h 2219666"/>
              <a:gd name="connsiteX51" fmla="*/ 872575 w 1221610"/>
              <a:gd name="connsiteY51" fmla="*/ 945685 h 2219666"/>
              <a:gd name="connsiteX52" fmla="*/ 848763 w 1221610"/>
              <a:gd name="connsiteY52" fmla="*/ 971879 h 2219666"/>
              <a:gd name="connsiteX53" fmla="*/ 872575 w 1221610"/>
              <a:gd name="connsiteY53" fmla="*/ 998072 h 2219666"/>
              <a:gd name="connsiteX54" fmla="*/ 872575 w 1221610"/>
              <a:gd name="connsiteY54" fmla="*/ 1021885 h 2219666"/>
              <a:gd name="connsiteX55" fmla="*/ 829713 w 1221610"/>
              <a:gd name="connsiteY55" fmla="*/ 1024266 h 2219666"/>
              <a:gd name="connsiteX56" fmla="*/ 817807 w 1221610"/>
              <a:gd name="connsiteY56" fmla="*/ 1052841 h 2219666"/>
              <a:gd name="connsiteX57" fmla="*/ 829713 w 1221610"/>
              <a:gd name="connsiteY57" fmla="*/ 1081416 h 2219666"/>
              <a:gd name="connsiteX58" fmla="*/ 822567 w 1221610"/>
              <a:gd name="connsiteY58" fmla="*/ 1105227 h 2219666"/>
              <a:gd name="connsiteX59" fmla="*/ 836857 w 1221610"/>
              <a:gd name="connsiteY59" fmla="*/ 1124280 h 2219666"/>
              <a:gd name="connsiteX60" fmla="*/ 870194 w 1221610"/>
              <a:gd name="connsiteY60" fmla="*/ 1095705 h 2219666"/>
              <a:gd name="connsiteX61" fmla="*/ 903532 w 1221610"/>
              <a:gd name="connsiteY61" fmla="*/ 1090942 h 2219666"/>
              <a:gd name="connsiteX62" fmla="*/ 901150 w 1221610"/>
              <a:gd name="connsiteY62" fmla="*/ 1045697 h 2219666"/>
              <a:gd name="connsiteX63" fmla="*/ 958300 w 1221610"/>
              <a:gd name="connsiteY63" fmla="*/ 1036173 h 2219666"/>
              <a:gd name="connsiteX64" fmla="*/ 974969 w 1221610"/>
              <a:gd name="connsiteY64" fmla="*/ 1055222 h 2219666"/>
              <a:gd name="connsiteX65" fmla="*/ 984494 w 1221610"/>
              <a:gd name="connsiteY65" fmla="*/ 1181430 h 2219666"/>
              <a:gd name="connsiteX66" fmla="*/ 1032119 w 1221610"/>
              <a:gd name="connsiteY66" fmla="*/ 1262392 h 2219666"/>
              <a:gd name="connsiteX67" fmla="*/ 1072600 w 1221610"/>
              <a:gd name="connsiteY67" fmla="*/ 1283823 h 2219666"/>
              <a:gd name="connsiteX68" fmla="*/ 1089269 w 1221610"/>
              <a:gd name="connsiteY68" fmla="*/ 1350498 h 2219666"/>
              <a:gd name="connsiteX69" fmla="*/ 1122607 w 1221610"/>
              <a:gd name="connsiteY69" fmla="*/ 1376692 h 2219666"/>
              <a:gd name="connsiteX70" fmla="*/ 1163088 w 1221610"/>
              <a:gd name="connsiteY70" fmla="*/ 1436223 h 2219666"/>
              <a:gd name="connsiteX71" fmla="*/ 1191663 w 1221610"/>
              <a:gd name="connsiteY71" fmla="*/ 1450511 h 2219666"/>
              <a:gd name="connsiteX72" fmla="*/ 1220238 w 1221610"/>
              <a:gd name="connsiteY72" fmla="*/ 1488610 h 2219666"/>
              <a:gd name="connsiteX73" fmla="*/ 1215943 w 1221610"/>
              <a:gd name="connsiteY73" fmla="*/ 1508470 h 2219666"/>
              <a:gd name="connsiteX74" fmla="*/ 1196425 w 1221610"/>
              <a:gd name="connsiteY74" fmla="*/ 1557667 h 2219666"/>
              <a:gd name="connsiteX75" fmla="*/ 1144037 w 1221610"/>
              <a:gd name="connsiteY75" fmla="*/ 1552903 h 2219666"/>
              <a:gd name="connsiteX76" fmla="*/ 1124987 w 1221610"/>
              <a:gd name="connsiteY76" fmla="*/ 1598146 h 2219666"/>
              <a:gd name="connsiteX77" fmla="*/ 1048787 w 1221610"/>
              <a:gd name="connsiteY77" fmla="*/ 1631484 h 2219666"/>
              <a:gd name="connsiteX78" fmla="*/ 1020212 w 1221610"/>
              <a:gd name="connsiteY78" fmla="*/ 1691015 h 2219666"/>
              <a:gd name="connsiteX79" fmla="*/ 1036881 w 1221610"/>
              <a:gd name="connsiteY79" fmla="*/ 1738640 h 2219666"/>
              <a:gd name="connsiteX80" fmla="*/ 1017832 w 1221610"/>
              <a:gd name="connsiteY80" fmla="*/ 1779123 h 2219666"/>
              <a:gd name="connsiteX81" fmla="*/ 984493 w 1221610"/>
              <a:gd name="connsiteY81" fmla="*/ 1776740 h 2219666"/>
              <a:gd name="connsiteX82" fmla="*/ 982112 w 1221610"/>
              <a:gd name="connsiteY82" fmla="*/ 1841034 h 2219666"/>
              <a:gd name="connsiteX83" fmla="*/ 946393 w 1221610"/>
              <a:gd name="connsiteY83" fmla="*/ 1857703 h 2219666"/>
              <a:gd name="connsiteX84" fmla="*/ 910674 w 1221610"/>
              <a:gd name="connsiteY84" fmla="*/ 1864846 h 2219666"/>
              <a:gd name="connsiteX85" fmla="*/ 910674 w 1221610"/>
              <a:gd name="connsiteY85" fmla="*/ 1929140 h 2219666"/>
              <a:gd name="connsiteX86" fmla="*/ 967824 w 1221610"/>
              <a:gd name="connsiteY86" fmla="*/ 1938665 h 2219666"/>
              <a:gd name="connsiteX87" fmla="*/ 1001162 w 1221610"/>
              <a:gd name="connsiteY87" fmla="*/ 1933903 h 2219666"/>
              <a:gd name="connsiteX88" fmla="*/ 1005922 w 1221610"/>
              <a:gd name="connsiteY88" fmla="*/ 2007722 h 2219666"/>
              <a:gd name="connsiteX89" fmla="*/ 982112 w 1221610"/>
              <a:gd name="connsiteY89" fmla="*/ 2029153 h 2219666"/>
              <a:gd name="connsiteX90" fmla="*/ 922581 w 1221610"/>
              <a:gd name="connsiteY90" fmla="*/ 2026773 h 2219666"/>
              <a:gd name="connsiteX91" fmla="*/ 870193 w 1221610"/>
              <a:gd name="connsiteY91" fmla="*/ 2036298 h 2219666"/>
              <a:gd name="connsiteX92" fmla="*/ 824949 w 1221610"/>
              <a:gd name="connsiteY92" fmla="*/ 2060111 h 2219666"/>
              <a:gd name="connsiteX93" fmla="*/ 779704 w 1221610"/>
              <a:gd name="connsiteY93" fmla="*/ 2067253 h 2219666"/>
              <a:gd name="connsiteX94" fmla="*/ 758274 w 1221610"/>
              <a:gd name="connsiteY94" fmla="*/ 2086305 h 2219666"/>
              <a:gd name="connsiteX95" fmla="*/ 751131 w 1221610"/>
              <a:gd name="connsiteY95" fmla="*/ 2131548 h 2219666"/>
              <a:gd name="connsiteX96" fmla="*/ 734462 w 1221610"/>
              <a:gd name="connsiteY96" fmla="*/ 2143455 h 2219666"/>
              <a:gd name="connsiteX97" fmla="*/ 689218 w 1221610"/>
              <a:gd name="connsiteY97" fmla="*/ 2193461 h 2219666"/>
              <a:gd name="connsiteX98" fmla="*/ 665406 w 1221610"/>
              <a:gd name="connsiteY98" fmla="*/ 2198222 h 2219666"/>
              <a:gd name="connsiteX99" fmla="*/ 617781 w 1221610"/>
              <a:gd name="connsiteY99" fmla="*/ 2219654 h 2219666"/>
              <a:gd name="connsiteX100" fmla="*/ 579681 w 1221610"/>
              <a:gd name="connsiteY100" fmla="*/ 2202985 h 2219666"/>
              <a:gd name="connsiteX101" fmla="*/ 563012 w 1221610"/>
              <a:gd name="connsiteY101" fmla="*/ 2174410 h 2219666"/>
              <a:gd name="connsiteX102" fmla="*/ 520149 w 1221610"/>
              <a:gd name="connsiteY102" fmla="*/ 2183936 h 2219666"/>
              <a:gd name="connsiteX103" fmla="*/ 512573 w 1221610"/>
              <a:gd name="connsiteY103" fmla="*/ 2177832 h 2219666"/>
              <a:gd name="connsiteX104" fmla="*/ 503481 w 1221610"/>
              <a:gd name="connsiteY104" fmla="*/ 2172029 h 2219666"/>
              <a:gd name="connsiteX105" fmla="*/ 522531 w 1221610"/>
              <a:gd name="connsiteY105" fmla="*/ 2064872 h 2219666"/>
              <a:gd name="connsiteX106" fmla="*/ 539199 w 1221610"/>
              <a:gd name="connsiteY106" fmla="*/ 2043441 h 2219666"/>
              <a:gd name="connsiteX107" fmla="*/ 529674 w 1221610"/>
              <a:gd name="connsiteY107" fmla="*/ 1998198 h 2219666"/>
              <a:gd name="connsiteX108" fmla="*/ 553487 w 1221610"/>
              <a:gd name="connsiteY108" fmla="*/ 1983910 h 2219666"/>
              <a:gd name="connsiteX109" fmla="*/ 534437 w 1221610"/>
              <a:gd name="connsiteY109" fmla="*/ 1969623 h 2219666"/>
              <a:gd name="connsiteX110" fmla="*/ 522531 w 1221610"/>
              <a:gd name="connsiteY110" fmla="*/ 1933905 h 2219666"/>
              <a:gd name="connsiteX111" fmla="*/ 513006 w 1221610"/>
              <a:gd name="connsiteY111" fmla="*/ 1888661 h 2219666"/>
              <a:gd name="connsiteX112" fmla="*/ 510624 w 1221610"/>
              <a:gd name="connsiteY112" fmla="*/ 1857703 h 2219666"/>
              <a:gd name="connsiteX113" fmla="*/ 460618 w 1221610"/>
              <a:gd name="connsiteY113" fmla="*/ 1860086 h 2219666"/>
              <a:gd name="connsiteX114" fmla="*/ 427282 w 1221610"/>
              <a:gd name="connsiteY114" fmla="*/ 1824367 h 2219666"/>
              <a:gd name="connsiteX115" fmla="*/ 382037 w 1221610"/>
              <a:gd name="connsiteY115" fmla="*/ 1807697 h 2219666"/>
              <a:gd name="connsiteX116" fmla="*/ 367749 w 1221610"/>
              <a:gd name="connsiteY116" fmla="*/ 1757692 h 2219666"/>
              <a:gd name="connsiteX117" fmla="*/ 365368 w 1221610"/>
              <a:gd name="connsiteY117" fmla="*/ 1736260 h 2219666"/>
              <a:gd name="connsiteX118" fmla="*/ 334413 w 1221610"/>
              <a:gd name="connsiteY118" fmla="*/ 1691017 h 2219666"/>
              <a:gd name="connsiteX119" fmla="*/ 291549 w 1221610"/>
              <a:gd name="connsiteY119" fmla="*/ 1667204 h 2219666"/>
              <a:gd name="connsiteX120" fmla="*/ 248688 w 1221610"/>
              <a:gd name="connsiteY120" fmla="*/ 1638630 h 2219666"/>
              <a:gd name="connsiteX121" fmla="*/ 215349 w 1221610"/>
              <a:gd name="connsiteY121" fmla="*/ 1629104 h 2219666"/>
              <a:gd name="connsiteX122" fmla="*/ 217731 w 1221610"/>
              <a:gd name="connsiteY122" fmla="*/ 1583858 h 2219666"/>
              <a:gd name="connsiteX123" fmla="*/ 174868 w 1221610"/>
              <a:gd name="connsiteY123" fmla="*/ 1598148 h 2219666"/>
              <a:gd name="connsiteX124" fmla="*/ 186775 w 1221610"/>
              <a:gd name="connsiteY124" fmla="*/ 1631486 h 2219666"/>
              <a:gd name="connsiteX125" fmla="*/ 179631 w 1221610"/>
              <a:gd name="connsiteY125" fmla="*/ 1648155 h 2219666"/>
              <a:gd name="connsiteX126" fmla="*/ 141531 w 1221610"/>
              <a:gd name="connsiteY126" fmla="*/ 1619580 h 2219666"/>
              <a:gd name="connsiteX127" fmla="*/ 98669 w 1221610"/>
              <a:gd name="connsiteY127" fmla="*/ 1617198 h 2219666"/>
              <a:gd name="connsiteX128" fmla="*/ 43899 w 1221610"/>
              <a:gd name="connsiteY128" fmla="*/ 1598148 h 2219666"/>
              <a:gd name="connsiteX129" fmla="*/ 10560 w 1221610"/>
              <a:gd name="connsiteY129" fmla="*/ 1595764 h 2219666"/>
              <a:gd name="connsiteX130" fmla="*/ 1037 w 1221610"/>
              <a:gd name="connsiteY130" fmla="*/ 1543380 h 2219666"/>
              <a:gd name="connsiteX131" fmla="*/ 34374 w 1221610"/>
              <a:gd name="connsiteY131" fmla="*/ 1455273 h 2219666"/>
              <a:gd name="connsiteX132" fmla="*/ 60568 w 1221610"/>
              <a:gd name="connsiteY132" fmla="*/ 1407648 h 2219666"/>
              <a:gd name="connsiteX133" fmla="*/ 81999 w 1221610"/>
              <a:gd name="connsiteY133" fmla="*/ 1360023 h 2219666"/>
              <a:gd name="connsiteX134" fmla="*/ 108194 w 1221610"/>
              <a:gd name="connsiteY134" fmla="*/ 1321923 h 2219666"/>
              <a:gd name="connsiteX135" fmla="*/ 146293 w 1221610"/>
              <a:gd name="connsiteY135" fmla="*/ 1312398 h 2219666"/>
              <a:gd name="connsiteX136" fmla="*/ 153438 w 1221610"/>
              <a:gd name="connsiteY136" fmla="*/ 1276680 h 2219666"/>
              <a:gd name="connsiteX137" fmla="*/ 262975 w 1221610"/>
              <a:gd name="connsiteY137" fmla="*/ 1157617 h 2219666"/>
              <a:gd name="connsiteX138" fmla="*/ 286787 w 1221610"/>
              <a:gd name="connsiteY138" fmla="*/ 1019502 h 2219666"/>
              <a:gd name="connsiteX139" fmla="*/ 282025 w 1221610"/>
              <a:gd name="connsiteY139" fmla="*/ 938542 h 2219666"/>
              <a:gd name="connsiteX140" fmla="*/ 196300 w 1221610"/>
              <a:gd name="connsiteY140" fmla="*/ 926636 h 2219666"/>
              <a:gd name="connsiteX141" fmla="*/ 179632 w 1221610"/>
              <a:gd name="connsiteY141" fmla="*/ 845673 h 2219666"/>
              <a:gd name="connsiteX142" fmla="*/ 186775 w 1221610"/>
              <a:gd name="connsiteY142" fmla="*/ 778998 h 2219666"/>
              <a:gd name="connsiteX143" fmla="*/ 148675 w 1221610"/>
              <a:gd name="connsiteY143" fmla="*/ 740898 h 2219666"/>
              <a:gd name="connsiteX144" fmla="*/ 127244 w 1221610"/>
              <a:gd name="connsiteY144" fmla="*/ 700416 h 2219666"/>
              <a:gd name="connsiteX145" fmla="*/ 117719 w 1221610"/>
              <a:gd name="connsiteY145" fmla="*/ 640886 h 2219666"/>
              <a:gd name="connsiteX146" fmla="*/ 102097 w 1221610"/>
              <a:gd name="connsiteY146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24874 w 1221610"/>
              <a:gd name="connsiteY10" fmla="*/ 593260 h 2219666"/>
              <a:gd name="connsiteX11" fmla="*/ 253449 w 1221610"/>
              <a:gd name="connsiteY11" fmla="*/ 595641 h 2219666"/>
              <a:gd name="connsiteX12" fmla="*/ 279643 w 1221610"/>
              <a:gd name="connsiteY12" fmla="*/ 571829 h 2219666"/>
              <a:gd name="connsiteX13" fmla="*/ 282024 w 1221610"/>
              <a:gd name="connsiteY13" fmla="*/ 548016 h 2219666"/>
              <a:gd name="connsiteX14" fmla="*/ 291549 w 1221610"/>
              <a:gd name="connsiteY14" fmla="*/ 524204 h 2219666"/>
              <a:gd name="connsiteX15" fmla="*/ 267737 w 1221610"/>
              <a:gd name="connsiteY15" fmla="*/ 490866 h 2219666"/>
              <a:gd name="connsiteX16" fmla="*/ 303456 w 1221610"/>
              <a:gd name="connsiteY16" fmla="*/ 481341 h 2219666"/>
              <a:gd name="connsiteX17" fmla="*/ 322506 w 1221610"/>
              <a:gd name="connsiteY17" fmla="*/ 457529 h 2219666"/>
              <a:gd name="connsiteX18" fmla="*/ 353462 w 1221610"/>
              <a:gd name="connsiteY18" fmla="*/ 450385 h 2219666"/>
              <a:gd name="connsiteX19" fmla="*/ 410612 w 1221610"/>
              <a:gd name="connsiteY19" fmla="*/ 452766 h 2219666"/>
              <a:gd name="connsiteX20" fmla="*/ 410612 w 1221610"/>
              <a:gd name="connsiteY20" fmla="*/ 507535 h 2219666"/>
              <a:gd name="connsiteX21" fmla="*/ 436806 w 1221610"/>
              <a:gd name="connsiteY21" fmla="*/ 531345 h 2219666"/>
              <a:gd name="connsiteX22" fmla="*/ 462999 w 1221610"/>
              <a:gd name="connsiteY22" fmla="*/ 548016 h 2219666"/>
              <a:gd name="connsiteX23" fmla="*/ 424899 w 1221610"/>
              <a:gd name="connsiteY23" fmla="*/ 567066 h 2219666"/>
              <a:gd name="connsiteX24" fmla="*/ 403468 w 1221610"/>
              <a:gd name="connsiteY24" fmla="*/ 586116 h 2219666"/>
              <a:gd name="connsiteX25" fmla="*/ 420137 w 1221610"/>
              <a:gd name="connsiteY25" fmla="*/ 609929 h 2219666"/>
              <a:gd name="connsiteX26" fmla="*/ 415374 w 1221610"/>
              <a:gd name="connsiteY26" fmla="*/ 650410 h 2219666"/>
              <a:gd name="connsiteX27" fmla="*/ 427281 w 1221610"/>
              <a:gd name="connsiteY27" fmla="*/ 678985 h 2219666"/>
              <a:gd name="connsiteX28" fmla="*/ 410612 w 1221610"/>
              <a:gd name="connsiteY28" fmla="*/ 700416 h 2219666"/>
              <a:gd name="connsiteX29" fmla="*/ 401088 w 1221610"/>
              <a:gd name="connsiteY29" fmla="*/ 778998 h 2219666"/>
              <a:gd name="connsiteX30" fmla="*/ 441568 w 1221610"/>
              <a:gd name="connsiteY30" fmla="*/ 778997 h 2219666"/>
              <a:gd name="connsiteX31" fmla="*/ 486812 w 1221610"/>
              <a:gd name="connsiteY31" fmla="*/ 755185 h 2219666"/>
              <a:gd name="connsiteX32" fmla="*/ 513007 w 1221610"/>
              <a:gd name="connsiteY32" fmla="*/ 757566 h 2219666"/>
              <a:gd name="connsiteX33" fmla="*/ 536818 w 1221610"/>
              <a:gd name="connsiteY33" fmla="*/ 783760 h 2219666"/>
              <a:gd name="connsiteX34" fmla="*/ 510625 w 1221610"/>
              <a:gd name="connsiteY34" fmla="*/ 888535 h 2219666"/>
              <a:gd name="connsiteX35" fmla="*/ 539200 w 1221610"/>
              <a:gd name="connsiteY35" fmla="*/ 926635 h 2219666"/>
              <a:gd name="connsiteX36" fmla="*/ 546344 w 1221610"/>
              <a:gd name="connsiteY36" fmla="*/ 945686 h 2219666"/>
              <a:gd name="connsiteX37" fmla="*/ 532057 w 1221610"/>
              <a:gd name="connsiteY37" fmla="*/ 976641 h 2219666"/>
              <a:gd name="connsiteX38" fmla="*/ 517769 w 1221610"/>
              <a:gd name="connsiteY38" fmla="*/ 1048079 h 2219666"/>
              <a:gd name="connsiteX39" fmla="*/ 541582 w 1221610"/>
              <a:gd name="connsiteY39" fmla="*/ 1081416 h 2219666"/>
              <a:gd name="connsiteX40" fmla="*/ 551107 w 1221610"/>
              <a:gd name="connsiteY40" fmla="*/ 1121897 h 2219666"/>
              <a:gd name="connsiteX41" fmla="*/ 567775 w 1221610"/>
              <a:gd name="connsiteY41" fmla="*/ 1129041 h 2219666"/>
              <a:gd name="connsiteX42" fmla="*/ 572104 w 1221610"/>
              <a:gd name="connsiteY42" fmla="*/ 1139147 h 2219666"/>
              <a:gd name="connsiteX43" fmla="*/ 591588 w 1221610"/>
              <a:gd name="connsiteY43" fmla="*/ 1105229 h 2219666"/>
              <a:gd name="connsiteX44" fmla="*/ 615400 w 1221610"/>
              <a:gd name="connsiteY44" fmla="*/ 1088560 h 2219666"/>
              <a:gd name="connsiteX45" fmla="*/ 665407 w 1221610"/>
              <a:gd name="connsiteY45" fmla="*/ 1062366 h 2219666"/>
              <a:gd name="connsiteX46" fmla="*/ 698744 w 1221610"/>
              <a:gd name="connsiteY46" fmla="*/ 1050460 h 2219666"/>
              <a:gd name="connsiteX47" fmla="*/ 734463 w 1221610"/>
              <a:gd name="connsiteY47" fmla="*/ 1012361 h 2219666"/>
              <a:gd name="connsiteX48" fmla="*/ 791613 w 1221610"/>
              <a:gd name="connsiteY48" fmla="*/ 988547 h 2219666"/>
              <a:gd name="connsiteX49" fmla="*/ 817807 w 1221610"/>
              <a:gd name="connsiteY49" fmla="*/ 943304 h 2219666"/>
              <a:gd name="connsiteX50" fmla="*/ 841618 w 1221610"/>
              <a:gd name="connsiteY50" fmla="*/ 926633 h 2219666"/>
              <a:gd name="connsiteX51" fmla="*/ 867813 w 1221610"/>
              <a:gd name="connsiteY51" fmla="*/ 926635 h 2219666"/>
              <a:gd name="connsiteX52" fmla="*/ 872575 w 1221610"/>
              <a:gd name="connsiteY52" fmla="*/ 945685 h 2219666"/>
              <a:gd name="connsiteX53" fmla="*/ 848763 w 1221610"/>
              <a:gd name="connsiteY53" fmla="*/ 971879 h 2219666"/>
              <a:gd name="connsiteX54" fmla="*/ 872575 w 1221610"/>
              <a:gd name="connsiteY54" fmla="*/ 998072 h 2219666"/>
              <a:gd name="connsiteX55" fmla="*/ 872575 w 1221610"/>
              <a:gd name="connsiteY55" fmla="*/ 1021885 h 2219666"/>
              <a:gd name="connsiteX56" fmla="*/ 829713 w 1221610"/>
              <a:gd name="connsiteY56" fmla="*/ 1024266 h 2219666"/>
              <a:gd name="connsiteX57" fmla="*/ 817807 w 1221610"/>
              <a:gd name="connsiteY57" fmla="*/ 1052841 h 2219666"/>
              <a:gd name="connsiteX58" fmla="*/ 829713 w 1221610"/>
              <a:gd name="connsiteY58" fmla="*/ 1081416 h 2219666"/>
              <a:gd name="connsiteX59" fmla="*/ 822567 w 1221610"/>
              <a:gd name="connsiteY59" fmla="*/ 1105227 h 2219666"/>
              <a:gd name="connsiteX60" fmla="*/ 836857 w 1221610"/>
              <a:gd name="connsiteY60" fmla="*/ 1124280 h 2219666"/>
              <a:gd name="connsiteX61" fmla="*/ 870194 w 1221610"/>
              <a:gd name="connsiteY61" fmla="*/ 1095705 h 2219666"/>
              <a:gd name="connsiteX62" fmla="*/ 903532 w 1221610"/>
              <a:gd name="connsiteY62" fmla="*/ 1090942 h 2219666"/>
              <a:gd name="connsiteX63" fmla="*/ 901150 w 1221610"/>
              <a:gd name="connsiteY63" fmla="*/ 1045697 h 2219666"/>
              <a:gd name="connsiteX64" fmla="*/ 958300 w 1221610"/>
              <a:gd name="connsiteY64" fmla="*/ 1036173 h 2219666"/>
              <a:gd name="connsiteX65" fmla="*/ 974969 w 1221610"/>
              <a:gd name="connsiteY65" fmla="*/ 1055222 h 2219666"/>
              <a:gd name="connsiteX66" fmla="*/ 984494 w 1221610"/>
              <a:gd name="connsiteY66" fmla="*/ 1181430 h 2219666"/>
              <a:gd name="connsiteX67" fmla="*/ 1032119 w 1221610"/>
              <a:gd name="connsiteY67" fmla="*/ 1262392 h 2219666"/>
              <a:gd name="connsiteX68" fmla="*/ 1072600 w 1221610"/>
              <a:gd name="connsiteY68" fmla="*/ 1283823 h 2219666"/>
              <a:gd name="connsiteX69" fmla="*/ 1089269 w 1221610"/>
              <a:gd name="connsiteY69" fmla="*/ 1350498 h 2219666"/>
              <a:gd name="connsiteX70" fmla="*/ 1122607 w 1221610"/>
              <a:gd name="connsiteY70" fmla="*/ 1376692 h 2219666"/>
              <a:gd name="connsiteX71" fmla="*/ 1163088 w 1221610"/>
              <a:gd name="connsiteY71" fmla="*/ 1436223 h 2219666"/>
              <a:gd name="connsiteX72" fmla="*/ 1191663 w 1221610"/>
              <a:gd name="connsiteY72" fmla="*/ 1450511 h 2219666"/>
              <a:gd name="connsiteX73" fmla="*/ 1220238 w 1221610"/>
              <a:gd name="connsiteY73" fmla="*/ 1488610 h 2219666"/>
              <a:gd name="connsiteX74" fmla="*/ 1215943 w 1221610"/>
              <a:gd name="connsiteY74" fmla="*/ 1508470 h 2219666"/>
              <a:gd name="connsiteX75" fmla="*/ 1196425 w 1221610"/>
              <a:gd name="connsiteY75" fmla="*/ 1557667 h 2219666"/>
              <a:gd name="connsiteX76" fmla="*/ 1144037 w 1221610"/>
              <a:gd name="connsiteY76" fmla="*/ 1552903 h 2219666"/>
              <a:gd name="connsiteX77" fmla="*/ 1124987 w 1221610"/>
              <a:gd name="connsiteY77" fmla="*/ 1598146 h 2219666"/>
              <a:gd name="connsiteX78" fmla="*/ 1048787 w 1221610"/>
              <a:gd name="connsiteY78" fmla="*/ 1631484 h 2219666"/>
              <a:gd name="connsiteX79" fmla="*/ 1020212 w 1221610"/>
              <a:gd name="connsiteY79" fmla="*/ 1691015 h 2219666"/>
              <a:gd name="connsiteX80" fmla="*/ 1036881 w 1221610"/>
              <a:gd name="connsiteY80" fmla="*/ 1738640 h 2219666"/>
              <a:gd name="connsiteX81" fmla="*/ 1017832 w 1221610"/>
              <a:gd name="connsiteY81" fmla="*/ 1779123 h 2219666"/>
              <a:gd name="connsiteX82" fmla="*/ 984493 w 1221610"/>
              <a:gd name="connsiteY82" fmla="*/ 1776740 h 2219666"/>
              <a:gd name="connsiteX83" fmla="*/ 982112 w 1221610"/>
              <a:gd name="connsiteY83" fmla="*/ 1841034 h 2219666"/>
              <a:gd name="connsiteX84" fmla="*/ 946393 w 1221610"/>
              <a:gd name="connsiteY84" fmla="*/ 1857703 h 2219666"/>
              <a:gd name="connsiteX85" fmla="*/ 910674 w 1221610"/>
              <a:gd name="connsiteY85" fmla="*/ 1864846 h 2219666"/>
              <a:gd name="connsiteX86" fmla="*/ 910674 w 1221610"/>
              <a:gd name="connsiteY86" fmla="*/ 1929140 h 2219666"/>
              <a:gd name="connsiteX87" fmla="*/ 967824 w 1221610"/>
              <a:gd name="connsiteY87" fmla="*/ 1938665 h 2219666"/>
              <a:gd name="connsiteX88" fmla="*/ 1001162 w 1221610"/>
              <a:gd name="connsiteY88" fmla="*/ 1933903 h 2219666"/>
              <a:gd name="connsiteX89" fmla="*/ 1005922 w 1221610"/>
              <a:gd name="connsiteY89" fmla="*/ 2007722 h 2219666"/>
              <a:gd name="connsiteX90" fmla="*/ 982112 w 1221610"/>
              <a:gd name="connsiteY90" fmla="*/ 2029153 h 2219666"/>
              <a:gd name="connsiteX91" fmla="*/ 922581 w 1221610"/>
              <a:gd name="connsiteY91" fmla="*/ 2026773 h 2219666"/>
              <a:gd name="connsiteX92" fmla="*/ 870193 w 1221610"/>
              <a:gd name="connsiteY92" fmla="*/ 2036298 h 2219666"/>
              <a:gd name="connsiteX93" fmla="*/ 824949 w 1221610"/>
              <a:gd name="connsiteY93" fmla="*/ 2060111 h 2219666"/>
              <a:gd name="connsiteX94" fmla="*/ 779704 w 1221610"/>
              <a:gd name="connsiteY94" fmla="*/ 2067253 h 2219666"/>
              <a:gd name="connsiteX95" fmla="*/ 758274 w 1221610"/>
              <a:gd name="connsiteY95" fmla="*/ 2086305 h 2219666"/>
              <a:gd name="connsiteX96" fmla="*/ 751131 w 1221610"/>
              <a:gd name="connsiteY96" fmla="*/ 2131548 h 2219666"/>
              <a:gd name="connsiteX97" fmla="*/ 734462 w 1221610"/>
              <a:gd name="connsiteY97" fmla="*/ 2143455 h 2219666"/>
              <a:gd name="connsiteX98" fmla="*/ 689218 w 1221610"/>
              <a:gd name="connsiteY98" fmla="*/ 2193461 h 2219666"/>
              <a:gd name="connsiteX99" fmla="*/ 665406 w 1221610"/>
              <a:gd name="connsiteY99" fmla="*/ 2198222 h 2219666"/>
              <a:gd name="connsiteX100" fmla="*/ 617781 w 1221610"/>
              <a:gd name="connsiteY100" fmla="*/ 2219654 h 2219666"/>
              <a:gd name="connsiteX101" fmla="*/ 579681 w 1221610"/>
              <a:gd name="connsiteY101" fmla="*/ 2202985 h 2219666"/>
              <a:gd name="connsiteX102" fmla="*/ 563012 w 1221610"/>
              <a:gd name="connsiteY102" fmla="*/ 2174410 h 2219666"/>
              <a:gd name="connsiteX103" fmla="*/ 520149 w 1221610"/>
              <a:gd name="connsiteY103" fmla="*/ 2183936 h 2219666"/>
              <a:gd name="connsiteX104" fmla="*/ 512573 w 1221610"/>
              <a:gd name="connsiteY104" fmla="*/ 2177832 h 2219666"/>
              <a:gd name="connsiteX105" fmla="*/ 503481 w 1221610"/>
              <a:gd name="connsiteY105" fmla="*/ 2172029 h 2219666"/>
              <a:gd name="connsiteX106" fmla="*/ 522531 w 1221610"/>
              <a:gd name="connsiteY106" fmla="*/ 2064872 h 2219666"/>
              <a:gd name="connsiteX107" fmla="*/ 539199 w 1221610"/>
              <a:gd name="connsiteY107" fmla="*/ 2043441 h 2219666"/>
              <a:gd name="connsiteX108" fmla="*/ 529674 w 1221610"/>
              <a:gd name="connsiteY108" fmla="*/ 1998198 h 2219666"/>
              <a:gd name="connsiteX109" fmla="*/ 553487 w 1221610"/>
              <a:gd name="connsiteY109" fmla="*/ 1983910 h 2219666"/>
              <a:gd name="connsiteX110" fmla="*/ 534437 w 1221610"/>
              <a:gd name="connsiteY110" fmla="*/ 1969623 h 2219666"/>
              <a:gd name="connsiteX111" fmla="*/ 522531 w 1221610"/>
              <a:gd name="connsiteY111" fmla="*/ 1933905 h 2219666"/>
              <a:gd name="connsiteX112" fmla="*/ 513006 w 1221610"/>
              <a:gd name="connsiteY112" fmla="*/ 1888661 h 2219666"/>
              <a:gd name="connsiteX113" fmla="*/ 510624 w 1221610"/>
              <a:gd name="connsiteY113" fmla="*/ 1857703 h 2219666"/>
              <a:gd name="connsiteX114" fmla="*/ 460618 w 1221610"/>
              <a:gd name="connsiteY114" fmla="*/ 1860086 h 2219666"/>
              <a:gd name="connsiteX115" fmla="*/ 427282 w 1221610"/>
              <a:gd name="connsiteY115" fmla="*/ 1824367 h 2219666"/>
              <a:gd name="connsiteX116" fmla="*/ 382037 w 1221610"/>
              <a:gd name="connsiteY116" fmla="*/ 1807697 h 2219666"/>
              <a:gd name="connsiteX117" fmla="*/ 367749 w 1221610"/>
              <a:gd name="connsiteY117" fmla="*/ 1757692 h 2219666"/>
              <a:gd name="connsiteX118" fmla="*/ 365368 w 1221610"/>
              <a:gd name="connsiteY118" fmla="*/ 1736260 h 2219666"/>
              <a:gd name="connsiteX119" fmla="*/ 334413 w 1221610"/>
              <a:gd name="connsiteY119" fmla="*/ 1691017 h 2219666"/>
              <a:gd name="connsiteX120" fmla="*/ 291549 w 1221610"/>
              <a:gd name="connsiteY120" fmla="*/ 1667204 h 2219666"/>
              <a:gd name="connsiteX121" fmla="*/ 248688 w 1221610"/>
              <a:gd name="connsiteY121" fmla="*/ 1638630 h 2219666"/>
              <a:gd name="connsiteX122" fmla="*/ 215349 w 1221610"/>
              <a:gd name="connsiteY122" fmla="*/ 1629104 h 2219666"/>
              <a:gd name="connsiteX123" fmla="*/ 217731 w 1221610"/>
              <a:gd name="connsiteY123" fmla="*/ 1583858 h 2219666"/>
              <a:gd name="connsiteX124" fmla="*/ 174868 w 1221610"/>
              <a:gd name="connsiteY124" fmla="*/ 1598148 h 2219666"/>
              <a:gd name="connsiteX125" fmla="*/ 186775 w 1221610"/>
              <a:gd name="connsiteY125" fmla="*/ 1631486 h 2219666"/>
              <a:gd name="connsiteX126" fmla="*/ 179631 w 1221610"/>
              <a:gd name="connsiteY126" fmla="*/ 1648155 h 2219666"/>
              <a:gd name="connsiteX127" fmla="*/ 141531 w 1221610"/>
              <a:gd name="connsiteY127" fmla="*/ 1619580 h 2219666"/>
              <a:gd name="connsiteX128" fmla="*/ 98669 w 1221610"/>
              <a:gd name="connsiteY128" fmla="*/ 1617198 h 2219666"/>
              <a:gd name="connsiteX129" fmla="*/ 43899 w 1221610"/>
              <a:gd name="connsiteY129" fmla="*/ 1598148 h 2219666"/>
              <a:gd name="connsiteX130" fmla="*/ 10560 w 1221610"/>
              <a:gd name="connsiteY130" fmla="*/ 1595764 h 2219666"/>
              <a:gd name="connsiteX131" fmla="*/ 1037 w 1221610"/>
              <a:gd name="connsiteY131" fmla="*/ 1543380 h 2219666"/>
              <a:gd name="connsiteX132" fmla="*/ 34374 w 1221610"/>
              <a:gd name="connsiteY132" fmla="*/ 1455273 h 2219666"/>
              <a:gd name="connsiteX133" fmla="*/ 60568 w 1221610"/>
              <a:gd name="connsiteY133" fmla="*/ 1407648 h 2219666"/>
              <a:gd name="connsiteX134" fmla="*/ 81999 w 1221610"/>
              <a:gd name="connsiteY134" fmla="*/ 1360023 h 2219666"/>
              <a:gd name="connsiteX135" fmla="*/ 108194 w 1221610"/>
              <a:gd name="connsiteY135" fmla="*/ 1321923 h 2219666"/>
              <a:gd name="connsiteX136" fmla="*/ 146293 w 1221610"/>
              <a:gd name="connsiteY136" fmla="*/ 1312398 h 2219666"/>
              <a:gd name="connsiteX137" fmla="*/ 153438 w 1221610"/>
              <a:gd name="connsiteY137" fmla="*/ 1276680 h 2219666"/>
              <a:gd name="connsiteX138" fmla="*/ 262975 w 1221610"/>
              <a:gd name="connsiteY138" fmla="*/ 1157617 h 2219666"/>
              <a:gd name="connsiteX139" fmla="*/ 286787 w 1221610"/>
              <a:gd name="connsiteY139" fmla="*/ 1019502 h 2219666"/>
              <a:gd name="connsiteX140" fmla="*/ 282025 w 1221610"/>
              <a:gd name="connsiteY140" fmla="*/ 938542 h 2219666"/>
              <a:gd name="connsiteX141" fmla="*/ 196300 w 1221610"/>
              <a:gd name="connsiteY141" fmla="*/ 926636 h 2219666"/>
              <a:gd name="connsiteX142" fmla="*/ 179632 w 1221610"/>
              <a:gd name="connsiteY142" fmla="*/ 845673 h 2219666"/>
              <a:gd name="connsiteX143" fmla="*/ 186775 w 1221610"/>
              <a:gd name="connsiteY143" fmla="*/ 778998 h 2219666"/>
              <a:gd name="connsiteX144" fmla="*/ 148675 w 1221610"/>
              <a:gd name="connsiteY144" fmla="*/ 740898 h 2219666"/>
              <a:gd name="connsiteX145" fmla="*/ 127244 w 1221610"/>
              <a:gd name="connsiteY145" fmla="*/ 700416 h 2219666"/>
              <a:gd name="connsiteX146" fmla="*/ 117719 w 1221610"/>
              <a:gd name="connsiteY146" fmla="*/ 640886 h 2219666"/>
              <a:gd name="connsiteX147" fmla="*/ 102097 w 1221610"/>
              <a:gd name="connsiteY147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189156 w 1221610"/>
              <a:gd name="connsiteY9" fmla="*/ 528966 h 2219666"/>
              <a:gd name="connsiteX10" fmla="*/ 210587 w 1221610"/>
              <a:gd name="connsiteY10" fmla="*/ 564685 h 2219666"/>
              <a:gd name="connsiteX11" fmla="*/ 224874 w 1221610"/>
              <a:gd name="connsiteY11" fmla="*/ 593260 h 2219666"/>
              <a:gd name="connsiteX12" fmla="*/ 253449 w 1221610"/>
              <a:gd name="connsiteY12" fmla="*/ 595641 h 2219666"/>
              <a:gd name="connsiteX13" fmla="*/ 279643 w 1221610"/>
              <a:gd name="connsiteY13" fmla="*/ 571829 h 2219666"/>
              <a:gd name="connsiteX14" fmla="*/ 282024 w 1221610"/>
              <a:gd name="connsiteY14" fmla="*/ 548016 h 2219666"/>
              <a:gd name="connsiteX15" fmla="*/ 291549 w 1221610"/>
              <a:gd name="connsiteY15" fmla="*/ 524204 h 2219666"/>
              <a:gd name="connsiteX16" fmla="*/ 267737 w 1221610"/>
              <a:gd name="connsiteY16" fmla="*/ 490866 h 2219666"/>
              <a:gd name="connsiteX17" fmla="*/ 303456 w 1221610"/>
              <a:gd name="connsiteY17" fmla="*/ 481341 h 2219666"/>
              <a:gd name="connsiteX18" fmla="*/ 322506 w 1221610"/>
              <a:gd name="connsiteY18" fmla="*/ 457529 h 2219666"/>
              <a:gd name="connsiteX19" fmla="*/ 353462 w 1221610"/>
              <a:gd name="connsiteY19" fmla="*/ 450385 h 2219666"/>
              <a:gd name="connsiteX20" fmla="*/ 410612 w 1221610"/>
              <a:gd name="connsiteY20" fmla="*/ 452766 h 2219666"/>
              <a:gd name="connsiteX21" fmla="*/ 410612 w 1221610"/>
              <a:gd name="connsiteY21" fmla="*/ 507535 h 2219666"/>
              <a:gd name="connsiteX22" fmla="*/ 436806 w 1221610"/>
              <a:gd name="connsiteY22" fmla="*/ 531345 h 2219666"/>
              <a:gd name="connsiteX23" fmla="*/ 462999 w 1221610"/>
              <a:gd name="connsiteY23" fmla="*/ 548016 h 2219666"/>
              <a:gd name="connsiteX24" fmla="*/ 424899 w 1221610"/>
              <a:gd name="connsiteY24" fmla="*/ 567066 h 2219666"/>
              <a:gd name="connsiteX25" fmla="*/ 403468 w 1221610"/>
              <a:gd name="connsiteY25" fmla="*/ 586116 h 2219666"/>
              <a:gd name="connsiteX26" fmla="*/ 420137 w 1221610"/>
              <a:gd name="connsiteY26" fmla="*/ 609929 h 2219666"/>
              <a:gd name="connsiteX27" fmla="*/ 415374 w 1221610"/>
              <a:gd name="connsiteY27" fmla="*/ 650410 h 2219666"/>
              <a:gd name="connsiteX28" fmla="*/ 427281 w 1221610"/>
              <a:gd name="connsiteY28" fmla="*/ 678985 h 2219666"/>
              <a:gd name="connsiteX29" fmla="*/ 410612 w 1221610"/>
              <a:gd name="connsiteY29" fmla="*/ 700416 h 2219666"/>
              <a:gd name="connsiteX30" fmla="*/ 401088 w 1221610"/>
              <a:gd name="connsiteY30" fmla="*/ 778998 h 2219666"/>
              <a:gd name="connsiteX31" fmla="*/ 441568 w 1221610"/>
              <a:gd name="connsiteY31" fmla="*/ 778997 h 2219666"/>
              <a:gd name="connsiteX32" fmla="*/ 486812 w 1221610"/>
              <a:gd name="connsiteY32" fmla="*/ 755185 h 2219666"/>
              <a:gd name="connsiteX33" fmla="*/ 513007 w 1221610"/>
              <a:gd name="connsiteY33" fmla="*/ 757566 h 2219666"/>
              <a:gd name="connsiteX34" fmla="*/ 536818 w 1221610"/>
              <a:gd name="connsiteY34" fmla="*/ 783760 h 2219666"/>
              <a:gd name="connsiteX35" fmla="*/ 510625 w 1221610"/>
              <a:gd name="connsiteY35" fmla="*/ 888535 h 2219666"/>
              <a:gd name="connsiteX36" fmla="*/ 539200 w 1221610"/>
              <a:gd name="connsiteY36" fmla="*/ 926635 h 2219666"/>
              <a:gd name="connsiteX37" fmla="*/ 546344 w 1221610"/>
              <a:gd name="connsiteY37" fmla="*/ 945686 h 2219666"/>
              <a:gd name="connsiteX38" fmla="*/ 532057 w 1221610"/>
              <a:gd name="connsiteY38" fmla="*/ 976641 h 2219666"/>
              <a:gd name="connsiteX39" fmla="*/ 517769 w 1221610"/>
              <a:gd name="connsiteY39" fmla="*/ 1048079 h 2219666"/>
              <a:gd name="connsiteX40" fmla="*/ 541582 w 1221610"/>
              <a:gd name="connsiteY40" fmla="*/ 1081416 h 2219666"/>
              <a:gd name="connsiteX41" fmla="*/ 551107 w 1221610"/>
              <a:gd name="connsiteY41" fmla="*/ 1121897 h 2219666"/>
              <a:gd name="connsiteX42" fmla="*/ 567775 w 1221610"/>
              <a:gd name="connsiteY42" fmla="*/ 1129041 h 2219666"/>
              <a:gd name="connsiteX43" fmla="*/ 572104 w 1221610"/>
              <a:gd name="connsiteY43" fmla="*/ 1139147 h 2219666"/>
              <a:gd name="connsiteX44" fmla="*/ 591588 w 1221610"/>
              <a:gd name="connsiteY44" fmla="*/ 1105229 h 2219666"/>
              <a:gd name="connsiteX45" fmla="*/ 615400 w 1221610"/>
              <a:gd name="connsiteY45" fmla="*/ 1088560 h 2219666"/>
              <a:gd name="connsiteX46" fmla="*/ 665407 w 1221610"/>
              <a:gd name="connsiteY46" fmla="*/ 1062366 h 2219666"/>
              <a:gd name="connsiteX47" fmla="*/ 698744 w 1221610"/>
              <a:gd name="connsiteY47" fmla="*/ 1050460 h 2219666"/>
              <a:gd name="connsiteX48" fmla="*/ 734463 w 1221610"/>
              <a:gd name="connsiteY48" fmla="*/ 1012361 h 2219666"/>
              <a:gd name="connsiteX49" fmla="*/ 791613 w 1221610"/>
              <a:gd name="connsiteY49" fmla="*/ 988547 h 2219666"/>
              <a:gd name="connsiteX50" fmla="*/ 817807 w 1221610"/>
              <a:gd name="connsiteY50" fmla="*/ 943304 h 2219666"/>
              <a:gd name="connsiteX51" fmla="*/ 841618 w 1221610"/>
              <a:gd name="connsiteY51" fmla="*/ 926633 h 2219666"/>
              <a:gd name="connsiteX52" fmla="*/ 867813 w 1221610"/>
              <a:gd name="connsiteY52" fmla="*/ 926635 h 2219666"/>
              <a:gd name="connsiteX53" fmla="*/ 872575 w 1221610"/>
              <a:gd name="connsiteY53" fmla="*/ 945685 h 2219666"/>
              <a:gd name="connsiteX54" fmla="*/ 848763 w 1221610"/>
              <a:gd name="connsiteY54" fmla="*/ 971879 h 2219666"/>
              <a:gd name="connsiteX55" fmla="*/ 872575 w 1221610"/>
              <a:gd name="connsiteY55" fmla="*/ 998072 h 2219666"/>
              <a:gd name="connsiteX56" fmla="*/ 872575 w 1221610"/>
              <a:gd name="connsiteY56" fmla="*/ 1021885 h 2219666"/>
              <a:gd name="connsiteX57" fmla="*/ 829713 w 1221610"/>
              <a:gd name="connsiteY57" fmla="*/ 1024266 h 2219666"/>
              <a:gd name="connsiteX58" fmla="*/ 817807 w 1221610"/>
              <a:gd name="connsiteY58" fmla="*/ 1052841 h 2219666"/>
              <a:gd name="connsiteX59" fmla="*/ 829713 w 1221610"/>
              <a:gd name="connsiteY59" fmla="*/ 1081416 h 2219666"/>
              <a:gd name="connsiteX60" fmla="*/ 822567 w 1221610"/>
              <a:gd name="connsiteY60" fmla="*/ 1105227 h 2219666"/>
              <a:gd name="connsiteX61" fmla="*/ 836857 w 1221610"/>
              <a:gd name="connsiteY61" fmla="*/ 1124280 h 2219666"/>
              <a:gd name="connsiteX62" fmla="*/ 870194 w 1221610"/>
              <a:gd name="connsiteY62" fmla="*/ 1095705 h 2219666"/>
              <a:gd name="connsiteX63" fmla="*/ 903532 w 1221610"/>
              <a:gd name="connsiteY63" fmla="*/ 1090942 h 2219666"/>
              <a:gd name="connsiteX64" fmla="*/ 901150 w 1221610"/>
              <a:gd name="connsiteY64" fmla="*/ 1045697 h 2219666"/>
              <a:gd name="connsiteX65" fmla="*/ 958300 w 1221610"/>
              <a:gd name="connsiteY65" fmla="*/ 1036173 h 2219666"/>
              <a:gd name="connsiteX66" fmla="*/ 974969 w 1221610"/>
              <a:gd name="connsiteY66" fmla="*/ 1055222 h 2219666"/>
              <a:gd name="connsiteX67" fmla="*/ 984494 w 1221610"/>
              <a:gd name="connsiteY67" fmla="*/ 1181430 h 2219666"/>
              <a:gd name="connsiteX68" fmla="*/ 1032119 w 1221610"/>
              <a:gd name="connsiteY68" fmla="*/ 1262392 h 2219666"/>
              <a:gd name="connsiteX69" fmla="*/ 1072600 w 1221610"/>
              <a:gd name="connsiteY69" fmla="*/ 1283823 h 2219666"/>
              <a:gd name="connsiteX70" fmla="*/ 1089269 w 1221610"/>
              <a:gd name="connsiteY70" fmla="*/ 1350498 h 2219666"/>
              <a:gd name="connsiteX71" fmla="*/ 1122607 w 1221610"/>
              <a:gd name="connsiteY71" fmla="*/ 1376692 h 2219666"/>
              <a:gd name="connsiteX72" fmla="*/ 1163088 w 1221610"/>
              <a:gd name="connsiteY72" fmla="*/ 1436223 h 2219666"/>
              <a:gd name="connsiteX73" fmla="*/ 1191663 w 1221610"/>
              <a:gd name="connsiteY73" fmla="*/ 1450511 h 2219666"/>
              <a:gd name="connsiteX74" fmla="*/ 1220238 w 1221610"/>
              <a:gd name="connsiteY74" fmla="*/ 1488610 h 2219666"/>
              <a:gd name="connsiteX75" fmla="*/ 1215943 w 1221610"/>
              <a:gd name="connsiteY75" fmla="*/ 1508470 h 2219666"/>
              <a:gd name="connsiteX76" fmla="*/ 1196425 w 1221610"/>
              <a:gd name="connsiteY76" fmla="*/ 1557667 h 2219666"/>
              <a:gd name="connsiteX77" fmla="*/ 1144037 w 1221610"/>
              <a:gd name="connsiteY77" fmla="*/ 1552903 h 2219666"/>
              <a:gd name="connsiteX78" fmla="*/ 1124987 w 1221610"/>
              <a:gd name="connsiteY78" fmla="*/ 1598146 h 2219666"/>
              <a:gd name="connsiteX79" fmla="*/ 1048787 w 1221610"/>
              <a:gd name="connsiteY79" fmla="*/ 1631484 h 2219666"/>
              <a:gd name="connsiteX80" fmla="*/ 1020212 w 1221610"/>
              <a:gd name="connsiteY80" fmla="*/ 1691015 h 2219666"/>
              <a:gd name="connsiteX81" fmla="*/ 1036881 w 1221610"/>
              <a:gd name="connsiteY81" fmla="*/ 1738640 h 2219666"/>
              <a:gd name="connsiteX82" fmla="*/ 1017832 w 1221610"/>
              <a:gd name="connsiteY82" fmla="*/ 1779123 h 2219666"/>
              <a:gd name="connsiteX83" fmla="*/ 984493 w 1221610"/>
              <a:gd name="connsiteY83" fmla="*/ 1776740 h 2219666"/>
              <a:gd name="connsiteX84" fmla="*/ 982112 w 1221610"/>
              <a:gd name="connsiteY84" fmla="*/ 1841034 h 2219666"/>
              <a:gd name="connsiteX85" fmla="*/ 946393 w 1221610"/>
              <a:gd name="connsiteY85" fmla="*/ 1857703 h 2219666"/>
              <a:gd name="connsiteX86" fmla="*/ 910674 w 1221610"/>
              <a:gd name="connsiteY86" fmla="*/ 1864846 h 2219666"/>
              <a:gd name="connsiteX87" fmla="*/ 910674 w 1221610"/>
              <a:gd name="connsiteY87" fmla="*/ 1929140 h 2219666"/>
              <a:gd name="connsiteX88" fmla="*/ 967824 w 1221610"/>
              <a:gd name="connsiteY88" fmla="*/ 1938665 h 2219666"/>
              <a:gd name="connsiteX89" fmla="*/ 1001162 w 1221610"/>
              <a:gd name="connsiteY89" fmla="*/ 1933903 h 2219666"/>
              <a:gd name="connsiteX90" fmla="*/ 1005922 w 1221610"/>
              <a:gd name="connsiteY90" fmla="*/ 2007722 h 2219666"/>
              <a:gd name="connsiteX91" fmla="*/ 982112 w 1221610"/>
              <a:gd name="connsiteY91" fmla="*/ 2029153 h 2219666"/>
              <a:gd name="connsiteX92" fmla="*/ 922581 w 1221610"/>
              <a:gd name="connsiteY92" fmla="*/ 2026773 h 2219666"/>
              <a:gd name="connsiteX93" fmla="*/ 870193 w 1221610"/>
              <a:gd name="connsiteY93" fmla="*/ 2036298 h 2219666"/>
              <a:gd name="connsiteX94" fmla="*/ 824949 w 1221610"/>
              <a:gd name="connsiteY94" fmla="*/ 2060111 h 2219666"/>
              <a:gd name="connsiteX95" fmla="*/ 779704 w 1221610"/>
              <a:gd name="connsiteY95" fmla="*/ 2067253 h 2219666"/>
              <a:gd name="connsiteX96" fmla="*/ 758274 w 1221610"/>
              <a:gd name="connsiteY96" fmla="*/ 2086305 h 2219666"/>
              <a:gd name="connsiteX97" fmla="*/ 751131 w 1221610"/>
              <a:gd name="connsiteY97" fmla="*/ 2131548 h 2219666"/>
              <a:gd name="connsiteX98" fmla="*/ 734462 w 1221610"/>
              <a:gd name="connsiteY98" fmla="*/ 2143455 h 2219666"/>
              <a:gd name="connsiteX99" fmla="*/ 689218 w 1221610"/>
              <a:gd name="connsiteY99" fmla="*/ 2193461 h 2219666"/>
              <a:gd name="connsiteX100" fmla="*/ 665406 w 1221610"/>
              <a:gd name="connsiteY100" fmla="*/ 2198222 h 2219666"/>
              <a:gd name="connsiteX101" fmla="*/ 617781 w 1221610"/>
              <a:gd name="connsiteY101" fmla="*/ 2219654 h 2219666"/>
              <a:gd name="connsiteX102" fmla="*/ 579681 w 1221610"/>
              <a:gd name="connsiteY102" fmla="*/ 2202985 h 2219666"/>
              <a:gd name="connsiteX103" fmla="*/ 563012 w 1221610"/>
              <a:gd name="connsiteY103" fmla="*/ 2174410 h 2219666"/>
              <a:gd name="connsiteX104" fmla="*/ 520149 w 1221610"/>
              <a:gd name="connsiteY104" fmla="*/ 2183936 h 2219666"/>
              <a:gd name="connsiteX105" fmla="*/ 512573 w 1221610"/>
              <a:gd name="connsiteY105" fmla="*/ 2177832 h 2219666"/>
              <a:gd name="connsiteX106" fmla="*/ 503481 w 1221610"/>
              <a:gd name="connsiteY106" fmla="*/ 2172029 h 2219666"/>
              <a:gd name="connsiteX107" fmla="*/ 522531 w 1221610"/>
              <a:gd name="connsiteY107" fmla="*/ 2064872 h 2219666"/>
              <a:gd name="connsiteX108" fmla="*/ 539199 w 1221610"/>
              <a:gd name="connsiteY108" fmla="*/ 2043441 h 2219666"/>
              <a:gd name="connsiteX109" fmla="*/ 529674 w 1221610"/>
              <a:gd name="connsiteY109" fmla="*/ 1998198 h 2219666"/>
              <a:gd name="connsiteX110" fmla="*/ 553487 w 1221610"/>
              <a:gd name="connsiteY110" fmla="*/ 1983910 h 2219666"/>
              <a:gd name="connsiteX111" fmla="*/ 534437 w 1221610"/>
              <a:gd name="connsiteY111" fmla="*/ 1969623 h 2219666"/>
              <a:gd name="connsiteX112" fmla="*/ 522531 w 1221610"/>
              <a:gd name="connsiteY112" fmla="*/ 1933905 h 2219666"/>
              <a:gd name="connsiteX113" fmla="*/ 513006 w 1221610"/>
              <a:gd name="connsiteY113" fmla="*/ 1888661 h 2219666"/>
              <a:gd name="connsiteX114" fmla="*/ 510624 w 1221610"/>
              <a:gd name="connsiteY114" fmla="*/ 1857703 h 2219666"/>
              <a:gd name="connsiteX115" fmla="*/ 460618 w 1221610"/>
              <a:gd name="connsiteY115" fmla="*/ 1860086 h 2219666"/>
              <a:gd name="connsiteX116" fmla="*/ 427282 w 1221610"/>
              <a:gd name="connsiteY116" fmla="*/ 1824367 h 2219666"/>
              <a:gd name="connsiteX117" fmla="*/ 382037 w 1221610"/>
              <a:gd name="connsiteY117" fmla="*/ 1807697 h 2219666"/>
              <a:gd name="connsiteX118" fmla="*/ 367749 w 1221610"/>
              <a:gd name="connsiteY118" fmla="*/ 1757692 h 2219666"/>
              <a:gd name="connsiteX119" fmla="*/ 365368 w 1221610"/>
              <a:gd name="connsiteY119" fmla="*/ 1736260 h 2219666"/>
              <a:gd name="connsiteX120" fmla="*/ 334413 w 1221610"/>
              <a:gd name="connsiteY120" fmla="*/ 1691017 h 2219666"/>
              <a:gd name="connsiteX121" fmla="*/ 291549 w 1221610"/>
              <a:gd name="connsiteY121" fmla="*/ 1667204 h 2219666"/>
              <a:gd name="connsiteX122" fmla="*/ 248688 w 1221610"/>
              <a:gd name="connsiteY122" fmla="*/ 1638630 h 2219666"/>
              <a:gd name="connsiteX123" fmla="*/ 215349 w 1221610"/>
              <a:gd name="connsiteY123" fmla="*/ 1629104 h 2219666"/>
              <a:gd name="connsiteX124" fmla="*/ 217731 w 1221610"/>
              <a:gd name="connsiteY124" fmla="*/ 1583858 h 2219666"/>
              <a:gd name="connsiteX125" fmla="*/ 174868 w 1221610"/>
              <a:gd name="connsiteY125" fmla="*/ 1598148 h 2219666"/>
              <a:gd name="connsiteX126" fmla="*/ 186775 w 1221610"/>
              <a:gd name="connsiteY126" fmla="*/ 1631486 h 2219666"/>
              <a:gd name="connsiteX127" fmla="*/ 179631 w 1221610"/>
              <a:gd name="connsiteY127" fmla="*/ 1648155 h 2219666"/>
              <a:gd name="connsiteX128" fmla="*/ 141531 w 1221610"/>
              <a:gd name="connsiteY128" fmla="*/ 1619580 h 2219666"/>
              <a:gd name="connsiteX129" fmla="*/ 98669 w 1221610"/>
              <a:gd name="connsiteY129" fmla="*/ 1617198 h 2219666"/>
              <a:gd name="connsiteX130" fmla="*/ 43899 w 1221610"/>
              <a:gd name="connsiteY130" fmla="*/ 1598148 h 2219666"/>
              <a:gd name="connsiteX131" fmla="*/ 10560 w 1221610"/>
              <a:gd name="connsiteY131" fmla="*/ 1595764 h 2219666"/>
              <a:gd name="connsiteX132" fmla="*/ 1037 w 1221610"/>
              <a:gd name="connsiteY132" fmla="*/ 1543380 h 2219666"/>
              <a:gd name="connsiteX133" fmla="*/ 34374 w 1221610"/>
              <a:gd name="connsiteY133" fmla="*/ 1455273 h 2219666"/>
              <a:gd name="connsiteX134" fmla="*/ 60568 w 1221610"/>
              <a:gd name="connsiteY134" fmla="*/ 1407648 h 2219666"/>
              <a:gd name="connsiteX135" fmla="*/ 81999 w 1221610"/>
              <a:gd name="connsiteY135" fmla="*/ 1360023 h 2219666"/>
              <a:gd name="connsiteX136" fmla="*/ 108194 w 1221610"/>
              <a:gd name="connsiteY136" fmla="*/ 1321923 h 2219666"/>
              <a:gd name="connsiteX137" fmla="*/ 146293 w 1221610"/>
              <a:gd name="connsiteY137" fmla="*/ 1312398 h 2219666"/>
              <a:gd name="connsiteX138" fmla="*/ 153438 w 1221610"/>
              <a:gd name="connsiteY138" fmla="*/ 1276680 h 2219666"/>
              <a:gd name="connsiteX139" fmla="*/ 262975 w 1221610"/>
              <a:gd name="connsiteY139" fmla="*/ 1157617 h 2219666"/>
              <a:gd name="connsiteX140" fmla="*/ 286787 w 1221610"/>
              <a:gd name="connsiteY140" fmla="*/ 1019502 h 2219666"/>
              <a:gd name="connsiteX141" fmla="*/ 282025 w 1221610"/>
              <a:gd name="connsiteY141" fmla="*/ 938542 h 2219666"/>
              <a:gd name="connsiteX142" fmla="*/ 196300 w 1221610"/>
              <a:gd name="connsiteY142" fmla="*/ 926636 h 2219666"/>
              <a:gd name="connsiteX143" fmla="*/ 179632 w 1221610"/>
              <a:gd name="connsiteY143" fmla="*/ 845673 h 2219666"/>
              <a:gd name="connsiteX144" fmla="*/ 186775 w 1221610"/>
              <a:gd name="connsiteY144" fmla="*/ 778998 h 2219666"/>
              <a:gd name="connsiteX145" fmla="*/ 148675 w 1221610"/>
              <a:gd name="connsiteY145" fmla="*/ 740898 h 2219666"/>
              <a:gd name="connsiteX146" fmla="*/ 127244 w 1221610"/>
              <a:gd name="connsiteY146" fmla="*/ 700416 h 2219666"/>
              <a:gd name="connsiteX147" fmla="*/ 117719 w 1221610"/>
              <a:gd name="connsiteY147" fmla="*/ 640886 h 2219666"/>
              <a:gd name="connsiteX148" fmla="*/ 102097 w 1221610"/>
              <a:gd name="connsiteY148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32006 w 1221610"/>
              <a:gd name="connsiteY8" fmla="*/ 452766 h 2219666"/>
              <a:gd name="connsiteX9" fmla="*/ 186774 w 1221610"/>
              <a:gd name="connsiteY9" fmla="*/ 500391 h 2219666"/>
              <a:gd name="connsiteX10" fmla="*/ 189156 w 1221610"/>
              <a:gd name="connsiteY10" fmla="*/ 528966 h 2219666"/>
              <a:gd name="connsiteX11" fmla="*/ 210587 w 1221610"/>
              <a:gd name="connsiteY11" fmla="*/ 564685 h 2219666"/>
              <a:gd name="connsiteX12" fmla="*/ 224874 w 1221610"/>
              <a:gd name="connsiteY12" fmla="*/ 593260 h 2219666"/>
              <a:gd name="connsiteX13" fmla="*/ 253449 w 1221610"/>
              <a:gd name="connsiteY13" fmla="*/ 595641 h 2219666"/>
              <a:gd name="connsiteX14" fmla="*/ 279643 w 1221610"/>
              <a:gd name="connsiteY14" fmla="*/ 571829 h 2219666"/>
              <a:gd name="connsiteX15" fmla="*/ 282024 w 1221610"/>
              <a:gd name="connsiteY15" fmla="*/ 548016 h 2219666"/>
              <a:gd name="connsiteX16" fmla="*/ 291549 w 1221610"/>
              <a:gd name="connsiteY16" fmla="*/ 524204 h 2219666"/>
              <a:gd name="connsiteX17" fmla="*/ 267737 w 1221610"/>
              <a:gd name="connsiteY17" fmla="*/ 490866 h 2219666"/>
              <a:gd name="connsiteX18" fmla="*/ 303456 w 1221610"/>
              <a:gd name="connsiteY18" fmla="*/ 481341 h 2219666"/>
              <a:gd name="connsiteX19" fmla="*/ 322506 w 1221610"/>
              <a:gd name="connsiteY19" fmla="*/ 457529 h 2219666"/>
              <a:gd name="connsiteX20" fmla="*/ 353462 w 1221610"/>
              <a:gd name="connsiteY20" fmla="*/ 450385 h 2219666"/>
              <a:gd name="connsiteX21" fmla="*/ 410612 w 1221610"/>
              <a:gd name="connsiteY21" fmla="*/ 452766 h 2219666"/>
              <a:gd name="connsiteX22" fmla="*/ 410612 w 1221610"/>
              <a:gd name="connsiteY22" fmla="*/ 507535 h 2219666"/>
              <a:gd name="connsiteX23" fmla="*/ 436806 w 1221610"/>
              <a:gd name="connsiteY23" fmla="*/ 531345 h 2219666"/>
              <a:gd name="connsiteX24" fmla="*/ 462999 w 1221610"/>
              <a:gd name="connsiteY24" fmla="*/ 548016 h 2219666"/>
              <a:gd name="connsiteX25" fmla="*/ 424899 w 1221610"/>
              <a:gd name="connsiteY25" fmla="*/ 567066 h 2219666"/>
              <a:gd name="connsiteX26" fmla="*/ 403468 w 1221610"/>
              <a:gd name="connsiteY26" fmla="*/ 586116 h 2219666"/>
              <a:gd name="connsiteX27" fmla="*/ 420137 w 1221610"/>
              <a:gd name="connsiteY27" fmla="*/ 609929 h 2219666"/>
              <a:gd name="connsiteX28" fmla="*/ 415374 w 1221610"/>
              <a:gd name="connsiteY28" fmla="*/ 650410 h 2219666"/>
              <a:gd name="connsiteX29" fmla="*/ 427281 w 1221610"/>
              <a:gd name="connsiteY29" fmla="*/ 678985 h 2219666"/>
              <a:gd name="connsiteX30" fmla="*/ 410612 w 1221610"/>
              <a:gd name="connsiteY30" fmla="*/ 700416 h 2219666"/>
              <a:gd name="connsiteX31" fmla="*/ 401088 w 1221610"/>
              <a:gd name="connsiteY31" fmla="*/ 778998 h 2219666"/>
              <a:gd name="connsiteX32" fmla="*/ 441568 w 1221610"/>
              <a:gd name="connsiteY32" fmla="*/ 778997 h 2219666"/>
              <a:gd name="connsiteX33" fmla="*/ 486812 w 1221610"/>
              <a:gd name="connsiteY33" fmla="*/ 755185 h 2219666"/>
              <a:gd name="connsiteX34" fmla="*/ 513007 w 1221610"/>
              <a:gd name="connsiteY34" fmla="*/ 757566 h 2219666"/>
              <a:gd name="connsiteX35" fmla="*/ 536818 w 1221610"/>
              <a:gd name="connsiteY35" fmla="*/ 783760 h 2219666"/>
              <a:gd name="connsiteX36" fmla="*/ 510625 w 1221610"/>
              <a:gd name="connsiteY36" fmla="*/ 888535 h 2219666"/>
              <a:gd name="connsiteX37" fmla="*/ 539200 w 1221610"/>
              <a:gd name="connsiteY37" fmla="*/ 926635 h 2219666"/>
              <a:gd name="connsiteX38" fmla="*/ 546344 w 1221610"/>
              <a:gd name="connsiteY38" fmla="*/ 945686 h 2219666"/>
              <a:gd name="connsiteX39" fmla="*/ 532057 w 1221610"/>
              <a:gd name="connsiteY39" fmla="*/ 976641 h 2219666"/>
              <a:gd name="connsiteX40" fmla="*/ 517769 w 1221610"/>
              <a:gd name="connsiteY40" fmla="*/ 1048079 h 2219666"/>
              <a:gd name="connsiteX41" fmla="*/ 541582 w 1221610"/>
              <a:gd name="connsiteY41" fmla="*/ 1081416 h 2219666"/>
              <a:gd name="connsiteX42" fmla="*/ 551107 w 1221610"/>
              <a:gd name="connsiteY42" fmla="*/ 1121897 h 2219666"/>
              <a:gd name="connsiteX43" fmla="*/ 567775 w 1221610"/>
              <a:gd name="connsiteY43" fmla="*/ 1129041 h 2219666"/>
              <a:gd name="connsiteX44" fmla="*/ 572104 w 1221610"/>
              <a:gd name="connsiteY44" fmla="*/ 1139147 h 2219666"/>
              <a:gd name="connsiteX45" fmla="*/ 591588 w 1221610"/>
              <a:gd name="connsiteY45" fmla="*/ 1105229 h 2219666"/>
              <a:gd name="connsiteX46" fmla="*/ 615400 w 1221610"/>
              <a:gd name="connsiteY46" fmla="*/ 1088560 h 2219666"/>
              <a:gd name="connsiteX47" fmla="*/ 665407 w 1221610"/>
              <a:gd name="connsiteY47" fmla="*/ 1062366 h 2219666"/>
              <a:gd name="connsiteX48" fmla="*/ 698744 w 1221610"/>
              <a:gd name="connsiteY48" fmla="*/ 1050460 h 2219666"/>
              <a:gd name="connsiteX49" fmla="*/ 734463 w 1221610"/>
              <a:gd name="connsiteY49" fmla="*/ 1012361 h 2219666"/>
              <a:gd name="connsiteX50" fmla="*/ 791613 w 1221610"/>
              <a:gd name="connsiteY50" fmla="*/ 988547 h 2219666"/>
              <a:gd name="connsiteX51" fmla="*/ 817807 w 1221610"/>
              <a:gd name="connsiteY51" fmla="*/ 943304 h 2219666"/>
              <a:gd name="connsiteX52" fmla="*/ 841618 w 1221610"/>
              <a:gd name="connsiteY52" fmla="*/ 926633 h 2219666"/>
              <a:gd name="connsiteX53" fmla="*/ 867813 w 1221610"/>
              <a:gd name="connsiteY53" fmla="*/ 926635 h 2219666"/>
              <a:gd name="connsiteX54" fmla="*/ 872575 w 1221610"/>
              <a:gd name="connsiteY54" fmla="*/ 945685 h 2219666"/>
              <a:gd name="connsiteX55" fmla="*/ 848763 w 1221610"/>
              <a:gd name="connsiteY55" fmla="*/ 971879 h 2219666"/>
              <a:gd name="connsiteX56" fmla="*/ 872575 w 1221610"/>
              <a:gd name="connsiteY56" fmla="*/ 998072 h 2219666"/>
              <a:gd name="connsiteX57" fmla="*/ 872575 w 1221610"/>
              <a:gd name="connsiteY57" fmla="*/ 1021885 h 2219666"/>
              <a:gd name="connsiteX58" fmla="*/ 829713 w 1221610"/>
              <a:gd name="connsiteY58" fmla="*/ 1024266 h 2219666"/>
              <a:gd name="connsiteX59" fmla="*/ 817807 w 1221610"/>
              <a:gd name="connsiteY59" fmla="*/ 1052841 h 2219666"/>
              <a:gd name="connsiteX60" fmla="*/ 829713 w 1221610"/>
              <a:gd name="connsiteY60" fmla="*/ 1081416 h 2219666"/>
              <a:gd name="connsiteX61" fmla="*/ 822567 w 1221610"/>
              <a:gd name="connsiteY61" fmla="*/ 1105227 h 2219666"/>
              <a:gd name="connsiteX62" fmla="*/ 836857 w 1221610"/>
              <a:gd name="connsiteY62" fmla="*/ 1124280 h 2219666"/>
              <a:gd name="connsiteX63" fmla="*/ 870194 w 1221610"/>
              <a:gd name="connsiteY63" fmla="*/ 1095705 h 2219666"/>
              <a:gd name="connsiteX64" fmla="*/ 903532 w 1221610"/>
              <a:gd name="connsiteY64" fmla="*/ 1090942 h 2219666"/>
              <a:gd name="connsiteX65" fmla="*/ 901150 w 1221610"/>
              <a:gd name="connsiteY65" fmla="*/ 1045697 h 2219666"/>
              <a:gd name="connsiteX66" fmla="*/ 958300 w 1221610"/>
              <a:gd name="connsiteY66" fmla="*/ 1036173 h 2219666"/>
              <a:gd name="connsiteX67" fmla="*/ 974969 w 1221610"/>
              <a:gd name="connsiteY67" fmla="*/ 1055222 h 2219666"/>
              <a:gd name="connsiteX68" fmla="*/ 984494 w 1221610"/>
              <a:gd name="connsiteY68" fmla="*/ 1181430 h 2219666"/>
              <a:gd name="connsiteX69" fmla="*/ 1032119 w 1221610"/>
              <a:gd name="connsiteY69" fmla="*/ 1262392 h 2219666"/>
              <a:gd name="connsiteX70" fmla="*/ 1072600 w 1221610"/>
              <a:gd name="connsiteY70" fmla="*/ 1283823 h 2219666"/>
              <a:gd name="connsiteX71" fmla="*/ 1089269 w 1221610"/>
              <a:gd name="connsiteY71" fmla="*/ 1350498 h 2219666"/>
              <a:gd name="connsiteX72" fmla="*/ 1122607 w 1221610"/>
              <a:gd name="connsiteY72" fmla="*/ 1376692 h 2219666"/>
              <a:gd name="connsiteX73" fmla="*/ 1163088 w 1221610"/>
              <a:gd name="connsiteY73" fmla="*/ 1436223 h 2219666"/>
              <a:gd name="connsiteX74" fmla="*/ 1191663 w 1221610"/>
              <a:gd name="connsiteY74" fmla="*/ 1450511 h 2219666"/>
              <a:gd name="connsiteX75" fmla="*/ 1220238 w 1221610"/>
              <a:gd name="connsiteY75" fmla="*/ 1488610 h 2219666"/>
              <a:gd name="connsiteX76" fmla="*/ 1215943 w 1221610"/>
              <a:gd name="connsiteY76" fmla="*/ 1508470 h 2219666"/>
              <a:gd name="connsiteX77" fmla="*/ 1196425 w 1221610"/>
              <a:gd name="connsiteY77" fmla="*/ 1557667 h 2219666"/>
              <a:gd name="connsiteX78" fmla="*/ 1144037 w 1221610"/>
              <a:gd name="connsiteY78" fmla="*/ 1552903 h 2219666"/>
              <a:gd name="connsiteX79" fmla="*/ 1124987 w 1221610"/>
              <a:gd name="connsiteY79" fmla="*/ 1598146 h 2219666"/>
              <a:gd name="connsiteX80" fmla="*/ 1048787 w 1221610"/>
              <a:gd name="connsiteY80" fmla="*/ 1631484 h 2219666"/>
              <a:gd name="connsiteX81" fmla="*/ 1020212 w 1221610"/>
              <a:gd name="connsiteY81" fmla="*/ 1691015 h 2219666"/>
              <a:gd name="connsiteX82" fmla="*/ 1036881 w 1221610"/>
              <a:gd name="connsiteY82" fmla="*/ 1738640 h 2219666"/>
              <a:gd name="connsiteX83" fmla="*/ 1017832 w 1221610"/>
              <a:gd name="connsiteY83" fmla="*/ 1779123 h 2219666"/>
              <a:gd name="connsiteX84" fmla="*/ 984493 w 1221610"/>
              <a:gd name="connsiteY84" fmla="*/ 1776740 h 2219666"/>
              <a:gd name="connsiteX85" fmla="*/ 982112 w 1221610"/>
              <a:gd name="connsiteY85" fmla="*/ 1841034 h 2219666"/>
              <a:gd name="connsiteX86" fmla="*/ 946393 w 1221610"/>
              <a:gd name="connsiteY86" fmla="*/ 1857703 h 2219666"/>
              <a:gd name="connsiteX87" fmla="*/ 910674 w 1221610"/>
              <a:gd name="connsiteY87" fmla="*/ 1864846 h 2219666"/>
              <a:gd name="connsiteX88" fmla="*/ 910674 w 1221610"/>
              <a:gd name="connsiteY88" fmla="*/ 1929140 h 2219666"/>
              <a:gd name="connsiteX89" fmla="*/ 967824 w 1221610"/>
              <a:gd name="connsiteY89" fmla="*/ 1938665 h 2219666"/>
              <a:gd name="connsiteX90" fmla="*/ 1001162 w 1221610"/>
              <a:gd name="connsiteY90" fmla="*/ 1933903 h 2219666"/>
              <a:gd name="connsiteX91" fmla="*/ 1005922 w 1221610"/>
              <a:gd name="connsiteY91" fmla="*/ 2007722 h 2219666"/>
              <a:gd name="connsiteX92" fmla="*/ 982112 w 1221610"/>
              <a:gd name="connsiteY92" fmla="*/ 2029153 h 2219666"/>
              <a:gd name="connsiteX93" fmla="*/ 922581 w 1221610"/>
              <a:gd name="connsiteY93" fmla="*/ 2026773 h 2219666"/>
              <a:gd name="connsiteX94" fmla="*/ 870193 w 1221610"/>
              <a:gd name="connsiteY94" fmla="*/ 2036298 h 2219666"/>
              <a:gd name="connsiteX95" fmla="*/ 824949 w 1221610"/>
              <a:gd name="connsiteY95" fmla="*/ 2060111 h 2219666"/>
              <a:gd name="connsiteX96" fmla="*/ 779704 w 1221610"/>
              <a:gd name="connsiteY96" fmla="*/ 2067253 h 2219666"/>
              <a:gd name="connsiteX97" fmla="*/ 758274 w 1221610"/>
              <a:gd name="connsiteY97" fmla="*/ 2086305 h 2219666"/>
              <a:gd name="connsiteX98" fmla="*/ 751131 w 1221610"/>
              <a:gd name="connsiteY98" fmla="*/ 2131548 h 2219666"/>
              <a:gd name="connsiteX99" fmla="*/ 734462 w 1221610"/>
              <a:gd name="connsiteY99" fmla="*/ 2143455 h 2219666"/>
              <a:gd name="connsiteX100" fmla="*/ 689218 w 1221610"/>
              <a:gd name="connsiteY100" fmla="*/ 2193461 h 2219666"/>
              <a:gd name="connsiteX101" fmla="*/ 665406 w 1221610"/>
              <a:gd name="connsiteY101" fmla="*/ 2198222 h 2219666"/>
              <a:gd name="connsiteX102" fmla="*/ 617781 w 1221610"/>
              <a:gd name="connsiteY102" fmla="*/ 2219654 h 2219666"/>
              <a:gd name="connsiteX103" fmla="*/ 579681 w 1221610"/>
              <a:gd name="connsiteY103" fmla="*/ 2202985 h 2219666"/>
              <a:gd name="connsiteX104" fmla="*/ 563012 w 1221610"/>
              <a:gd name="connsiteY104" fmla="*/ 2174410 h 2219666"/>
              <a:gd name="connsiteX105" fmla="*/ 520149 w 1221610"/>
              <a:gd name="connsiteY105" fmla="*/ 2183936 h 2219666"/>
              <a:gd name="connsiteX106" fmla="*/ 512573 w 1221610"/>
              <a:gd name="connsiteY106" fmla="*/ 2177832 h 2219666"/>
              <a:gd name="connsiteX107" fmla="*/ 503481 w 1221610"/>
              <a:gd name="connsiteY107" fmla="*/ 2172029 h 2219666"/>
              <a:gd name="connsiteX108" fmla="*/ 522531 w 1221610"/>
              <a:gd name="connsiteY108" fmla="*/ 2064872 h 2219666"/>
              <a:gd name="connsiteX109" fmla="*/ 539199 w 1221610"/>
              <a:gd name="connsiteY109" fmla="*/ 2043441 h 2219666"/>
              <a:gd name="connsiteX110" fmla="*/ 529674 w 1221610"/>
              <a:gd name="connsiteY110" fmla="*/ 1998198 h 2219666"/>
              <a:gd name="connsiteX111" fmla="*/ 553487 w 1221610"/>
              <a:gd name="connsiteY111" fmla="*/ 1983910 h 2219666"/>
              <a:gd name="connsiteX112" fmla="*/ 534437 w 1221610"/>
              <a:gd name="connsiteY112" fmla="*/ 1969623 h 2219666"/>
              <a:gd name="connsiteX113" fmla="*/ 522531 w 1221610"/>
              <a:gd name="connsiteY113" fmla="*/ 1933905 h 2219666"/>
              <a:gd name="connsiteX114" fmla="*/ 513006 w 1221610"/>
              <a:gd name="connsiteY114" fmla="*/ 1888661 h 2219666"/>
              <a:gd name="connsiteX115" fmla="*/ 510624 w 1221610"/>
              <a:gd name="connsiteY115" fmla="*/ 1857703 h 2219666"/>
              <a:gd name="connsiteX116" fmla="*/ 460618 w 1221610"/>
              <a:gd name="connsiteY116" fmla="*/ 1860086 h 2219666"/>
              <a:gd name="connsiteX117" fmla="*/ 427282 w 1221610"/>
              <a:gd name="connsiteY117" fmla="*/ 1824367 h 2219666"/>
              <a:gd name="connsiteX118" fmla="*/ 382037 w 1221610"/>
              <a:gd name="connsiteY118" fmla="*/ 1807697 h 2219666"/>
              <a:gd name="connsiteX119" fmla="*/ 367749 w 1221610"/>
              <a:gd name="connsiteY119" fmla="*/ 1757692 h 2219666"/>
              <a:gd name="connsiteX120" fmla="*/ 365368 w 1221610"/>
              <a:gd name="connsiteY120" fmla="*/ 1736260 h 2219666"/>
              <a:gd name="connsiteX121" fmla="*/ 334413 w 1221610"/>
              <a:gd name="connsiteY121" fmla="*/ 1691017 h 2219666"/>
              <a:gd name="connsiteX122" fmla="*/ 291549 w 1221610"/>
              <a:gd name="connsiteY122" fmla="*/ 1667204 h 2219666"/>
              <a:gd name="connsiteX123" fmla="*/ 248688 w 1221610"/>
              <a:gd name="connsiteY123" fmla="*/ 1638630 h 2219666"/>
              <a:gd name="connsiteX124" fmla="*/ 215349 w 1221610"/>
              <a:gd name="connsiteY124" fmla="*/ 1629104 h 2219666"/>
              <a:gd name="connsiteX125" fmla="*/ 217731 w 1221610"/>
              <a:gd name="connsiteY125" fmla="*/ 1583858 h 2219666"/>
              <a:gd name="connsiteX126" fmla="*/ 174868 w 1221610"/>
              <a:gd name="connsiteY126" fmla="*/ 1598148 h 2219666"/>
              <a:gd name="connsiteX127" fmla="*/ 186775 w 1221610"/>
              <a:gd name="connsiteY127" fmla="*/ 1631486 h 2219666"/>
              <a:gd name="connsiteX128" fmla="*/ 179631 w 1221610"/>
              <a:gd name="connsiteY128" fmla="*/ 1648155 h 2219666"/>
              <a:gd name="connsiteX129" fmla="*/ 141531 w 1221610"/>
              <a:gd name="connsiteY129" fmla="*/ 1619580 h 2219666"/>
              <a:gd name="connsiteX130" fmla="*/ 98669 w 1221610"/>
              <a:gd name="connsiteY130" fmla="*/ 1617198 h 2219666"/>
              <a:gd name="connsiteX131" fmla="*/ 43899 w 1221610"/>
              <a:gd name="connsiteY131" fmla="*/ 1598148 h 2219666"/>
              <a:gd name="connsiteX132" fmla="*/ 10560 w 1221610"/>
              <a:gd name="connsiteY132" fmla="*/ 1595764 h 2219666"/>
              <a:gd name="connsiteX133" fmla="*/ 1037 w 1221610"/>
              <a:gd name="connsiteY133" fmla="*/ 1543380 h 2219666"/>
              <a:gd name="connsiteX134" fmla="*/ 34374 w 1221610"/>
              <a:gd name="connsiteY134" fmla="*/ 1455273 h 2219666"/>
              <a:gd name="connsiteX135" fmla="*/ 60568 w 1221610"/>
              <a:gd name="connsiteY135" fmla="*/ 1407648 h 2219666"/>
              <a:gd name="connsiteX136" fmla="*/ 81999 w 1221610"/>
              <a:gd name="connsiteY136" fmla="*/ 1360023 h 2219666"/>
              <a:gd name="connsiteX137" fmla="*/ 108194 w 1221610"/>
              <a:gd name="connsiteY137" fmla="*/ 1321923 h 2219666"/>
              <a:gd name="connsiteX138" fmla="*/ 146293 w 1221610"/>
              <a:gd name="connsiteY138" fmla="*/ 1312398 h 2219666"/>
              <a:gd name="connsiteX139" fmla="*/ 153438 w 1221610"/>
              <a:gd name="connsiteY139" fmla="*/ 1276680 h 2219666"/>
              <a:gd name="connsiteX140" fmla="*/ 262975 w 1221610"/>
              <a:gd name="connsiteY140" fmla="*/ 1157617 h 2219666"/>
              <a:gd name="connsiteX141" fmla="*/ 286787 w 1221610"/>
              <a:gd name="connsiteY141" fmla="*/ 1019502 h 2219666"/>
              <a:gd name="connsiteX142" fmla="*/ 282025 w 1221610"/>
              <a:gd name="connsiteY142" fmla="*/ 938542 h 2219666"/>
              <a:gd name="connsiteX143" fmla="*/ 196300 w 1221610"/>
              <a:gd name="connsiteY143" fmla="*/ 926636 h 2219666"/>
              <a:gd name="connsiteX144" fmla="*/ 179632 w 1221610"/>
              <a:gd name="connsiteY144" fmla="*/ 845673 h 2219666"/>
              <a:gd name="connsiteX145" fmla="*/ 186775 w 1221610"/>
              <a:gd name="connsiteY145" fmla="*/ 778998 h 2219666"/>
              <a:gd name="connsiteX146" fmla="*/ 148675 w 1221610"/>
              <a:gd name="connsiteY146" fmla="*/ 740898 h 2219666"/>
              <a:gd name="connsiteX147" fmla="*/ 127244 w 1221610"/>
              <a:gd name="connsiteY147" fmla="*/ 700416 h 2219666"/>
              <a:gd name="connsiteX148" fmla="*/ 117719 w 1221610"/>
              <a:gd name="connsiteY148" fmla="*/ 640886 h 2219666"/>
              <a:gd name="connsiteX149" fmla="*/ 102097 w 1221610"/>
              <a:gd name="connsiteY149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41531 w 1221610"/>
              <a:gd name="connsiteY8" fmla="*/ 438479 h 2219666"/>
              <a:gd name="connsiteX9" fmla="*/ 132006 w 1221610"/>
              <a:gd name="connsiteY9" fmla="*/ 452766 h 2219666"/>
              <a:gd name="connsiteX10" fmla="*/ 186774 w 1221610"/>
              <a:gd name="connsiteY10" fmla="*/ 500391 h 2219666"/>
              <a:gd name="connsiteX11" fmla="*/ 189156 w 1221610"/>
              <a:gd name="connsiteY11" fmla="*/ 528966 h 2219666"/>
              <a:gd name="connsiteX12" fmla="*/ 210587 w 1221610"/>
              <a:gd name="connsiteY12" fmla="*/ 564685 h 2219666"/>
              <a:gd name="connsiteX13" fmla="*/ 224874 w 1221610"/>
              <a:gd name="connsiteY13" fmla="*/ 593260 h 2219666"/>
              <a:gd name="connsiteX14" fmla="*/ 253449 w 1221610"/>
              <a:gd name="connsiteY14" fmla="*/ 595641 h 2219666"/>
              <a:gd name="connsiteX15" fmla="*/ 279643 w 1221610"/>
              <a:gd name="connsiteY15" fmla="*/ 571829 h 2219666"/>
              <a:gd name="connsiteX16" fmla="*/ 282024 w 1221610"/>
              <a:gd name="connsiteY16" fmla="*/ 548016 h 2219666"/>
              <a:gd name="connsiteX17" fmla="*/ 291549 w 1221610"/>
              <a:gd name="connsiteY17" fmla="*/ 524204 h 2219666"/>
              <a:gd name="connsiteX18" fmla="*/ 267737 w 1221610"/>
              <a:gd name="connsiteY18" fmla="*/ 490866 h 2219666"/>
              <a:gd name="connsiteX19" fmla="*/ 303456 w 1221610"/>
              <a:gd name="connsiteY19" fmla="*/ 481341 h 2219666"/>
              <a:gd name="connsiteX20" fmla="*/ 322506 w 1221610"/>
              <a:gd name="connsiteY20" fmla="*/ 457529 h 2219666"/>
              <a:gd name="connsiteX21" fmla="*/ 353462 w 1221610"/>
              <a:gd name="connsiteY21" fmla="*/ 450385 h 2219666"/>
              <a:gd name="connsiteX22" fmla="*/ 410612 w 1221610"/>
              <a:gd name="connsiteY22" fmla="*/ 452766 h 2219666"/>
              <a:gd name="connsiteX23" fmla="*/ 410612 w 1221610"/>
              <a:gd name="connsiteY23" fmla="*/ 507535 h 2219666"/>
              <a:gd name="connsiteX24" fmla="*/ 436806 w 1221610"/>
              <a:gd name="connsiteY24" fmla="*/ 531345 h 2219666"/>
              <a:gd name="connsiteX25" fmla="*/ 462999 w 1221610"/>
              <a:gd name="connsiteY25" fmla="*/ 548016 h 2219666"/>
              <a:gd name="connsiteX26" fmla="*/ 424899 w 1221610"/>
              <a:gd name="connsiteY26" fmla="*/ 567066 h 2219666"/>
              <a:gd name="connsiteX27" fmla="*/ 403468 w 1221610"/>
              <a:gd name="connsiteY27" fmla="*/ 586116 h 2219666"/>
              <a:gd name="connsiteX28" fmla="*/ 420137 w 1221610"/>
              <a:gd name="connsiteY28" fmla="*/ 609929 h 2219666"/>
              <a:gd name="connsiteX29" fmla="*/ 415374 w 1221610"/>
              <a:gd name="connsiteY29" fmla="*/ 650410 h 2219666"/>
              <a:gd name="connsiteX30" fmla="*/ 427281 w 1221610"/>
              <a:gd name="connsiteY30" fmla="*/ 678985 h 2219666"/>
              <a:gd name="connsiteX31" fmla="*/ 410612 w 1221610"/>
              <a:gd name="connsiteY31" fmla="*/ 700416 h 2219666"/>
              <a:gd name="connsiteX32" fmla="*/ 401088 w 1221610"/>
              <a:gd name="connsiteY32" fmla="*/ 778998 h 2219666"/>
              <a:gd name="connsiteX33" fmla="*/ 441568 w 1221610"/>
              <a:gd name="connsiteY33" fmla="*/ 778997 h 2219666"/>
              <a:gd name="connsiteX34" fmla="*/ 486812 w 1221610"/>
              <a:gd name="connsiteY34" fmla="*/ 755185 h 2219666"/>
              <a:gd name="connsiteX35" fmla="*/ 513007 w 1221610"/>
              <a:gd name="connsiteY35" fmla="*/ 757566 h 2219666"/>
              <a:gd name="connsiteX36" fmla="*/ 536818 w 1221610"/>
              <a:gd name="connsiteY36" fmla="*/ 783760 h 2219666"/>
              <a:gd name="connsiteX37" fmla="*/ 510625 w 1221610"/>
              <a:gd name="connsiteY37" fmla="*/ 888535 h 2219666"/>
              <a:gd name="connsiteX38" fmla="*/ 539200 w 1221610"/>
              <a:gd name="connsiteY38" fmla="*/ 926635 h 2219666"/>
              <a:gd name="connsiteX39" fmla="*/ 546344 w 1221610"/>
              <a:gd name="connsiteY39" fmla="*/ 945686 h 2219666"/>
              <a:gd name="connsiteX40" fmla="*/ 532057 w 1221610"/>
              <a:gd name="connsiteY40" fmla="*/ 976641 h 2219666"/>
              <a:gd name="connsiteX41" fmla="*/ 517769 w 1221610"/>
              <a:gd name="connsiteY41" fmla="*/ 1048079 h 2219666"/>
              <a:gd name="connsiteX42" fmla="*/ 541582 w 1221610"/>
              <a:gd name="connsiteY42" fmla="*/ 1081416 h 2219666"/>
              <a:gd name="connsiteX43" fmla="*/ 551107 w 1221610"/>
              <a:gd name="connsiteY43" fmla="*/ 1121897 h 2219666"/>
              <a:gd name="connsiteX44" fmla="*/ 567775 w 1221610"/>
              <a:gd name="connsiteY44" fmla="*/ 1129041 h 2219666"/>
              <a:gd name="connsiteX45" fmla="*/ 572104 w 1221610"/>
              <a:gd name="connsiteY45" fmla="*/ 1139147 h 2219666"/>
              <a:gd name="connsiteX46" fmla="*/ 591588 w 1221610"/>
              <a:gd name="connsiteY46" fmla="*/ 1105229 h 2219666"/>
              <a:gd name="connsiteX47" fmla="*/ 615400 w 1221610"/>
              <a:gd name="connsiteY47" fmla="*/ 1088560 h 2219666"/>
              <a:gd name="connsiteX48" fmla="*/ 665407 w 1221610"/>
              <a:gd name="connsiteY48" fmla="*/ 1062366 h 2219666"/>
              <a:gd name="connsiteX49" fmla="*/ 698744 w 1221610"/>
              <a:gd name="connsiteY49" fmla="*/ 1050460 h 2219666"/>
              <a:gd name="connsiteX50" fmla="*/ 734463 w 1221610"/>
              <a:gd name="connsiteY50" fmla="*/ 1012361 h 2219666"/>
              <a:gd name="connsiteX51" fmla="*/ 791613 w 1221610"/>
              <a:gd name="connsiteY51" fmla="*/ 988547 h 2219666"/>
              <a:gd name="connsiteX52" fmla="*/ 817807 w 1221610"/>
              <a:gd name="connsiteY52" fmla="*/ 943304 h 2219666"/>
              <a:gd name="connsiteX53" fmla="*/ 841618 w 1221610"/>
              <a:gd name="connsiteY53" fmla="*/ 926633 h 2219666"/>
              <a:gd name="connsiteX54" fmla="*/ 867813 w 1221610"/>
              <a:gd name="connsiteY54" fmla="*/ 926635 h 2219666"/>
              <a:gd name="connsiteX55" fmla="*/ 872575 w 1221610"/>
              <a:gd name="connsiteY55" fmla="*/ 945685 h 2219666"/>
              <a:gd name="connsiteX56" fmla="*/ 848763 w 1221610"/>
              <a:gd name="connsiteY56" fmla="*/ 971879 h 2219666"/>
              <a:gd name="connsiteX57" fmla="*/ 872575 w 1221610"/>
              <a:gd name="connsiteY57" fmla="*/ 998072 h 2219666"/>
              <a:gd name="connsiteX58" fmla="*/ 872575 w 1221610"/>
              <a:gd name="connsiteY58" fmla="*/ 1021885 h 2219666"/>
              <a:gd name="connsiteX59" fmla="*/ 829713 w 1221610"/>
              <a:gd name="connsiteY59" fmla="*/ 1024266 h 2219666"/>
              <a:gd name="connsiteX60" fmla="*/ 817807 w 1221610"/>
              <a:gd name="connsiteY60" fmla="*/ 1052841 h 2219666"/>
              <a:gd name="connsiteX61" fmla="*/ 829713 w 1221610"/>
              <a:gd name="connsiteY61" fmla="*/ 1081416 h 2219666"/>
              <a:gd name="connsiteX62" fmla="*/ 822567 w 1221610"/>
              <a:gd name="connsiteY62" fmla="*/ 1105227 h 2219666"/>
              <a:gd name="connsiteX63" fmla="*/ 836857 w 1221610"/>
              <a:gd name="connsiteY63" fmla="*/ 1124280 h 2219666"/>
              <a:gd name="connsiteX64" fmla="*/ 870194 w 1221610"/>
              <a:gd name="connsiteY64" fmla="*/ 1095705 h 2219666"/>
              <a:gd name="connsiteX65" fmla="*/ 903532 w 1221610"/>
              <a:gd name="connsiteY65" fmla="*/ 1090942 h 2219666"/>
              <a:gd name="connsiteX66" fmla="*/ 901150 w 1221610"/>
              <a:gd name="connsiteY66" fmla="*/ 1045697 h 2219666"/>
              <a:gd name="connsiteX67" fmla="*/ 958300 w 1221610"/>
              <a:gd name="connsiteY67" fmla="*/ 1036173 h 2219666"/>
              <a:gd name="connsiteX68" fmla="*/ 974969 w 1221610"/>
              <a:gd name="connsiteY68" fmla="*/ 1055222 h 2219666"/>
              <a:gd name="connsiteX69" fmla="*/ 984494 w 1221610"/>
              <a:gd name="connsiteY69" fmla="*/ 1181430 h 2219666"/>
              <a:gd name="connsiteX70" fmla="*/ 1032119 w 1221610"/>
              <a:gd name="connsiteY70" fmla="*/ 1262392 h 2219666"/>
              <a:gd name="connsiteX71" fmla="*/ 1072600 w 1221610"/>
              <a:gd name="connsiteY71" fmla="*/ 1283823 h 2219666"/>
              <a:gd name="connsiteX72" fmla="*/ 1089269 w 1221610"/>
              <a:gd name="connsiteY72" fmla="*/ 1350498 h 2219666"/>
              <a:gd name="connsiteX73" fmla="*/ 1122607 w 1221610"/>
              <a:gd name="connsiteY73" fmla="*/ 1376692 h 2219666"/>
              <a:gd name="connsiteX74" fmla="*/ 1163088 w 1221610"/>
              <a:gd name="connsiteY74" fmla="*/ 1436223 h 2219666"/>
              <a:gd name="connsiteX75" fmla="*/ 1191663 w 1221610"/>
              <a:gd name="connsiteY75" fmla="*/ 1450511 h 2219666"/>
              <a:gd name="connsiteX76" fmla="*/ 1220238 w 1221610"/>
              <a:gd name="connsiteY76" fmla="*/ 1488610 h 2219666"/>
              <a:gd name="connsiteX77" fmla="*/ 1215943 w 1221610"/>
              <a:gd name="connsiteY77" fmla="*/ 1508470 h 2219666"/>
              <a:gd name="connsiteX78" fmla="*/ 1196425 w 1221610"/>
              <a:gd name="connsiteY78" fmla="*/ 1557667 h 2219666"/>
              <a:gd name="connsiteX79" fmla="*/ 1144037 w 1221610"/>
              <a:gd name="connsiteY79" fmla="*/ 1552903 h 2219666"/>
              <a:gd name="connsiteX80" fmla="*/ 1124987 w 1221610"/>
              <a:gd name="connsiteY80" fmla="*/ 1598146 h 2219666"/>
              <a:gd name="connsiteX81" fmla="*/ 1048787 w 1221610"/>
              <a:gd name="connsiteY81" fmla="*/ 1631484 h 2219666"/>
              <a:gd name="connsiteX82" fmla="*/ 1020212 w 1221610"/>
              <a:gd name="connsiteY82" fmla="*/ 1691015 h 2219666"/>
              <a:gd name="connsiteX83" fmla="*/ 1036881 w 1221610"/>
              <a:gd name="connsiteY83" fmla="*/ 1738640 h 2219666"/>
              <a:gd name="connsiteX84" fmla="*/ 1017832 w 1221610"/>
              <a:gd name="connsiteY84" fmla="*/ 1779123 h 2219666"/>
              <a:gd name="connsiteX85" fmla="*/ 984493 w 1221610"/>
              <a:gd name="connsiteY85" fmla="*/ 1776740 h 2219666"/>
              <a:gd name="connsiteX86" fmla="*/ 982112 w 1221610"/>
              <a:gd name="connsiteY86" fmla="*/ 1841034 h 2219666"/>
              <a:gd name="connsiteX87" fmla="*/ 946393 w 1221610"/>
              <a:gd name="connsiteY87" fmla="*/ 1857703 h 2219666"/>
              <a:gd name="connsiteX88" fmla="*/ 910674 w 1221610"/>
              <a:gd name="connsiteY88" fmla="*/ 1864846 h 2219666"/>
              <a:gd name="connsiteX89" fmla="*/ 910674 w 1221610"/>
              <a:gd name="connsiteY89" fmla="*/ 1929140 h 2219666"/>
              <a:gd name="connsiteX90" fmla="*/ 967824 w 1221610"/>
              <a:gd name="connsiteY90" fmla="*/ 1938665 h 2219666"/>
              <a:gd name="connsiteX91" fmla="*/ 1001162 w 1221610"/>
              <a:gd name="connsiteY91" fmla="*/ 1933903 h 2219666"/>
              <a:gd name="connsiteX92" fmla="*/ 1005922 w 1221610"/>
              <a:gd name="connsiteY92" fmla="*/ 2007722 h 2219666"/>
              <a:gd name="connsiteX93" fmla="*/ 982112 w 1221610"/>
              <a:gd name="connsiteY93" fmla="*/ 2029153 h 2219666"/>
              <a:gd name="connsiteX94" fmla="*/ 922581 w 1221610"/>
              <a:gd name="connsiteY94" fmla="*/ 2026773 h 2219666"/>
              <a:gd name="connsiteX95" fmla="*/ 870193 w 1221610"/>
              <a:gd name="connsiteY95" fmla="*/ 2036298 h 2219666"/>
              <a:gd name="connsiteX96" fmla="*/ 824949 w 1221610"/>
              <a:gd name="connsiteY96" fmla="*/ 2060111 h 2219666"/>
              <a:gd name="connsiteX97" fmla="*/ 779704 w 1221610"/>
              <a:gd name="connsiteY97" fmla="*/ 2067253 h 2219666"/>
              <a:gd name="connsiteX98" fmla="*/ 758274 w 1221610"/>
              <a:gd name="connsiteY98" fmla="*/ 2086305 h 2219666"/>
              <a:gd name="connsiteX99" fmla="*/ 751131 w 1221610"/>
              <a:gd name="connsiteY99" fmla="*/ 2131548 h 2219666"/>
              <a:gd name="connsiteX100" fmla="*/ 734462 w 1221610"/>
              <a:gd name="connsiteY100" fmla="*/ 2143455 h 2219666"/>
              <a:gd name="connsiteX101" fmla="*/ 689218 w 1221610"/>
              <a:gd name="connsiteY101" fmla="*/ 2193461 h 2219666"/>
              <a:gd name="connsiteX102" fmla="*/ 665406 w 1221610"/>
              <a:gd name="connsiteY102" fmla="*/ 2198222 h 2219666"/>
              <a:gd name="connsiteX103" fmla="*/ 617781 w 1221610"/>
              <a:gd name="connsiteY103" fmla="*/ 2219654 h 2219666"/>
              <a:gd name="connsiteX104" fmla="*/ 579681 w 1221610"/>
              <a:gd name="connsiteY104" fmla="*/ 2202985 h 2219666"/>
              <a:gd name="connsiteX105" fmla="*/ 563012 w 1221610"/>
              <a:gd name="connsiteY105" fmla="*/ 2174410 h 2219666"/>
              <a:gd name="connsiteX106" fmla="*/ 520149 w 1221610"/>
              <a:gd name="connsiteY106" fmla="*/ 2183936 h 2219666"/>
              <a:gd name="connsiteX107" fmla="*/ 512573 w 1221610"/>
              <a:gd name="connsiteY107" fmla="*/ 2177832 h 2219666"/>
              <a:gd name="connsiteX108" fmla="*/ 503481 w 1221610"/>
              <a:gd name="connsiteY108" fmla="*/ 2172029 h 2219666"/>
              <a:gd name="connsiteX109" fmla="*/ 522531 w 1221610"/>
              <a:gd name="connsiteY109" fmla="*/ 2064872 h 2219666"/>
              <a:gd name="connsiteX110" fmla="*/ 539199 w 1221610"/>
              <a:gd name="connsiteY110" fmla="*/ 2043441 h 2219666"/>
              <a:gd name="connsiteX111" fmla="*/ 529674 w 1221610"/>
              <a:gd name="connsiteY111" fmla="*/ 1998198 h 2219666"/>
              <a:gd name="connsiteX112" fmla="*/ 553487 w 1221610"/>
              <a:gd name="connsiteY112" fmla="*/ 1983910 h 2219666"/>
              <a:gd name="connsiteX113" fmla="*/ 534437 w 1221610"/>
              <a:gd name="connsiteY113" fmla="*/ 1969623 h 2219666"/>
              <a:gd name="connsiteX114" fmla="*/ 522531 w 1221610"/>
              <a:gd name="connsiteY114" fmla="*/ 1933905 h 2219666"/>
              <a:gd name="connsiteX115" fmla="*/ 513006 w 1221610"/>
              <a:gd name="connsiteY115" fmla="*/ 1888661 h 2219666"/>
              <a:gd name="connsiteX116" fmla="*/ 510624 w 1221610"/>
              <a:gd name="connsiteY116" fmla="*/ 1857703 h 2219666"/>
              <a:gd name="connsiteX117" fmla="*/ 460618 w 1221610"/>
              <a:gd name="connsiteY117" fmla="*/ 1860086 h 2219666"/>
              <a:gd name="connsiteX118" fmla="*/ 427282 w 1221610"/>
              <a:gd name="connsiteY118" fmla="*/ 1824367 h 2219666"/>
              <a:gd name="connsiteX119" fmla="*/ 382037 w 1221610"/>
              <a:gd name="connsiteY119" fmla="*/ 1807697 h 2219666"/>
              <a:gd name="connsiteX120" fmla="*/ 367749 w 1221610"/>
              <a:gd name="connsiteY120" fmla="*/ 1757692 h 2219666"/>
              <a:gd name="connsiteX121" fmla="*/ 365368 w 1221610"/>
              <a:gd name="connsiteY121" fmla="*/ 1736260 h 2219666"/>
              <a:gd name="connsiteX122" fmla="*/ 334413 w 1221610"/>
              <a:gd name="connsiteY122" fmla="*/ 1691017 h 2219666"/>
              <a:gd name="connsiteX123" fmla="*/ 291549 w 1221610"/>
              <a:gd name="connsiteY123" fmla="*/ 1667204 h 2219666"/>
              <a:gd name="connsiteX124" fmla="*/ 248688 w 1221610"/>
              <a:gd name="connsiteY124" fmla="*/ 1638630 h 2219666"/>
              <a:gd name="connsiteX125" fmla="*/ 215349 w 1221610"/>
              <a:gd name="connsiteY125" fmla="*/ 1629104 h 2219666"/>
              <a:gd name="connsiteX126" fmla="*/ 217731 w 1221610"/>
              <a:gd name="connsiteY126" fmla="*/ 1583858 h 2219666"/>
              <a:gd name="connsiteX127" fmla="*/ 174868 w 1221610"/>
              <a:gd name="connsiteY127" fmla="*/ 1598148 h 2219666"/>
              <a:gd name="connsiteX128" fmla="*/ 186775 w 1221610"/>
              <a:gd name="connsiteY128" fmla="*/ 1631486 h 2219666"/>
              <a:gd name="connsiteX129" fmla="*/ 179631 w 1221610"/>
              <a:gd name="connsiteY129" fmla="*/ 1648155 h 2219666"/>
              <a:gd name="connsiteX130" fmla="*/ 141531 w 1221610"/>
              <a:gd name="connsiteY130" fmla="*/ 1619580 h 2219666"/>
              <a:gd name="connsiteX131" fmla="*/ 98669 w 1221610"/>
              <a:gd name="connsiteY131" fmla="*/ 1617198 h 2219666"/>
              <a:gd name="connsiteX132" fmla="*/ 43899 w 1221610"/>
              <a:gd name="connsiteY132" fmla="*/ 1598148 h 2219666"/>
              <a:gd name="connsiteX133" fmla="*/ 10560 w 1221610"/>
              <a:gd name="connsiteY133" fmla="*/ 1595764 h 2219666"/>
              <a:gd name="connsiteX134" fmla="*/ 1037 w 1221610"/>
              <a:gd name="connsiteY134" fmla="*/ 1543380 h 2219666"/>
              <a:gd name="connsiteX135" fmla="*/ 34374 w 1221610"/>
              <a:gd name="connsiteY135" fmla="*/ 1455273 h 2219666"/>
              <a:gd name="connsiteX136" fmla="*/ 60568 w 1221610"/>
              <a:gd name="connsiteY136" fmla="*/ 1407648 h 2219666"/>
              <a:gd name="connsiteX137" fmla="*/ 81999 w 1221610"/>
              <a:gd name="connsiteY137" fmla="*/ 1360023 h 2219666"/>
              <a:gd name="connsiteX138" fmla="*/ 108194 w 1221610"/>
              <a:gd name="connsiteY138" fmla="*/ 1321923 h 2219666"/>
              <a:gd name="connsiteX139" fmla="*/ 146293 w 1221610"/>
              <a:gd name="connsiteY139" fmla="*/ 1312398 h 2219666"/>
              <a:gd name="connsiteX140" fmla="*/ 153438 w 1221610"/>
              <a:gd name="connsiteY140" fmla="*/ 1276680 h 2219666"/>
              <a:gd name="connsiteX141" fmla="*/ 262975 w 1221610"/>
              <a:gd name="connsiteY141" fmla="*/ 1157617 h 2219666"/>
              <a:gd name="connsiteX142" fmla="*/ 286787 w 1221610"/>
              <a:gd name="connsiteY142" fmla="*/ 1019502 h 2219666"/>
              <a:gd name="connsiteX143" fmla="*/ 282025 w 1221610"/>
              <a:gd name="connsiteY143" fmla="*/ 938542 h 2219666"/>
              <a:gd name="connsiteX144" fmla="*/ 196300 w 1221610"/>
              <a:gd name="connsiteY144" fmla="*/ 926636 h 2219666"/>
              <a:gd name="connsiteX145" fmla="*/ 179632 w 1221610"/>
              <a:gd name="connsiteY145" fmla="*/ 845673 h 2219666"/>
              <a:gd name="connsiteX146" fmla="*/ 186775 w 1221610"/>
              <a:gd name="connsiteY146" fmla="*/ 778998 h 2219666"/>
              <a:gd name="connsiteX147" fmla="*/ 148675 w 1221610"/>
              <a:gd name="connsiteY147" fmla="*/ 740898 h 2219666"/>
              <a:gd name="connsiteX148" fmla="*/ 127244 w 1221610"/>
              <a:gd name="connsiteY148" fmla="*/ 700416 h 2219666"/>
              <a:gd name="connsiteX149" fmla="*/ 117719 w 1221610"/>
              <a:gd name="connsiteY149" fmla="*/ 640886 h 2219666"/>
              <a:gd name="connsiteX150" fmla="*/ 102097 w 1221610"/>
              <a:gd name="connsiteY150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41531 w 1221610"/>
              <a:gd name="connsiteY8" fmla="*/ 438479 h 2219666"/>
              <a:gd name="connsiteX9" fmla="*/ 132006 w 1221610"/>
              <a:gd name="connsiteY9" fmla="*/ 452766 h 2219666"/>
              <a:gd name="connsiteX10" fmla="*/ 158199 w 1221610"/>
              <a:gd name="connsiteY10" fmla="*/ 486104 h 2219666"/>
              <a:gd name="connsiteX11" fmla="*/ 186774 w 1221610"/>
              <a:gd name="connsiteY11" fmla="*/ 500391 h 2219666"/>
              <a:gd name="connsiteX12" fmla="*/ 189156 w 1221610"/>
              <a:gd name="connsiteY12" fmla="*/ 528966 h 2219666"/>
              <a:gd name="connsiteX13" fmla="*/ 210587 w 1221610"/>
              <a:gd name="connsiteY13" fmla="*/ 564685 h 2219666"/>
              <a:gd name="connsiteX14" fmla="*/ 224874 w 1221610"/>
              <a:gd name="connsiteY14" fmla="*/ 593260 h 2219666"/>
              <a:gd name="connsiteX15" fmla="*/ 253449 w 1221610"/>
              <a:gd name="connsiteY15" fmla="*/ 595641 h 2219666"/>
              <a:gd name="connsiteX16" fmla="*/ 279643 w 1221610"/>
              <a:gd name="connsiteY16" fmla="*/ 571829 h 2219666"/>
              <a:gd name="connsiteX17" fmla="*/ 282024 w 1221610"/>
              <a:gd name="connsiteY17" fmla="*/ 548016 h 2219666"/>
              <a:gd name="connsiteX18" fmla="*/ 291549 w 1221610"/>
              <a:gd name="connsiteY18" fmla="*/ 524204 h 2219666"/>
              <a:gd name="connsiteX19" fmla="*/ 267737 w 1221610"/>
              <a:gd name="connsiteY19" fmla="*/ 490866 h 2219666"/>
              <a:gd name="connsiteX20" fmla="*/ 303456 w 1221610"/>
              <a:gd name="connsiteY20" fmla="*/ 481341 h 2219666"/>
              <a:gd name="connsiteX21" fmla="*/ 322506 w 1221610"/>
              <a:gd name="connsiteY21" fmla="*/ 457529 h 2219666"/>
              <a:gd name="connsiteX22" fmla="*/ 353462 w 1221610"/>
              <a:gd name="connsiteY22" fmla="*/ 450385 h 2219666"/>
              <a:gd name="connsiteX23" fmla="*/ 410612 w 1221610"/>
              <a:gd name="connsiteY23" fmla="*/ 452766 h 2219666"/>
              <a:gd name="connsiteX24" fmla="*/ 410612 w 1221610"/>
              <a:gd name="connsiteY24" fmla="*/ 507535 h 2219666"/>
              <a:gd name="connsiteX25" fmla="*/ 436806 w 1221610"/>
              <a:gd name="connsiteY25" fmla="*/ 531345 h 2219666"/>
              <a:gd name="connsiteX26" fmla="*/ 462999 w 1221610"/>
              <a:gd name="connsiteY26" fmla="*/ 548016 h 2219666"/>
              <a:gd name="connsiteX27" fmla="*/ 424899 w 1221610"/>
              <a:gd name="connsiteY27" fmla="*/ 567066 h 2219666"/>
              <a:gd name="connsiteX28" fmla="*/ 403468 w 1221610"/>
              <a:gd name="connsiteY28" fmla="*/ 586116 h 2219666"/>
              <a:gd name="connsiteX29" fmla="*/ 420137 w 1221610"/>
              <a:gd name="connsiteY29" fmla="*/ 609929 h 2219666"/>
              <a:gd name="connsiteX30" fmla="*/ 415374 w 1221610"/>
              <a:gd name="connsiteY30" fmla="*/ 650410 h 2219666"/>
              <a:gd name="connsiteX31" fmla="*/ 427281 w 1221610"/>
              <a:gd name="connsiteY31" fmla="*/ 678985 h 2219666"/>
              <a:gd name="connsiteX32" fmla="*/ 410612 w 1221610"/>
              <a:gd name="connsiteY32" fmla="*/ 700416 h 2219666"/>
              <a:gd name="connsiteX33" fmla="*/ 401088 w 1221610"/>
              <a:gd name="connsiteY33" fmla="*/ 778998 h 2219666"/>
              <a:gd name="connsiteX34" fmla="*/ 441568 w 1221610"/>
              <a:gd name="connsiteY34" fmla="*/ 778997 h 2219666"/>
              <a:gd name="connsiteX35" fmla="*/ 486812 w 1221610"/>
              <a:gd name="connsiteY35" fmla="*/ 755185 h 2219666"/>
              <a:gd name="connsiteX36" fmla="*/ 513007 w 1221610"/>
              <a:gd name="connsiteY36" fmla="*/ 757566 h 2219666"/>
              <a:gd name="connsiteX37" fmla="*/ 536818 w 1221610"/>
              <a:gd name="connsiteY37" fmla="*/ 783760 h 2219666"/>
              <a:gd name="connsiteX38" fmla="*/ 510625 w 1221610"/>
              <a:gd name="connsiteY38" fmla="*/ 888535 h 2219666"/>
              <a:gd name="connsiteX39" fmla="*/ 539200 w 1221610"/>
              <a:gd name="connsiteY39" fmla="*/ 926635 h 2219666"/>
              <a:gd name="connsiteX40" fmla="*/ 546344 w 1221610"/>
              <a:gd name="connsiteY40" fmla="*/ 945686 h 2219666"/>
              <a:gd name="connsiteX41" fmla="*/ 532057 w 1221610"/>
              <a:gd name="connsiteY41" fmla="*/ 976641 h 2219666"/>
              <a:gd name="connsiteX42" fmla="*/ 517769 w 1221610"/>
              <a:gd name="connsiteY42" fmla="*/ 1048079 h 2219666"/>
              <a:gd name="connsiteX43" fmla="*/ 541582 w 1221610"/>
              <a:gd name="connsiteY43" fmla="*/ 1081416 h 2219666"/>
              <a:gd name="connsiteX44" fmla="*/ 551107 w 1221610"/>
              <a:gd name="connsiteY44" fmla="*/ 1121897 h 2219666"/>
              <a:gd name="connsiteX45" fmla="*/ 567775 w 1221610"/>
              <a:gd name="connsiteY45" fmla="*/ 1129041 h 2219666"/>
              <a:gd name="connsiteX46" fmla="*/ 572104 w 1221610"/>
              <a:gd name="connsiteY46" fmla="*/ 1139147 h 2219666"/>
              <a:gd name="connsiteX47" fmla="*/ 591588 w 1221610"/>
              <a:gd name="connsiteY47" fmla="*/ 1105229 h 2219666"/>
              <a:gd name="connsiteX48" fmla="*/ 615400 w 1221610"/>
              <a:gd name="connsiteY48" fmla="*/ 1088560 h 2219666"/>
              <a:gd name="connsiteX49" fmla="*/ 665407 w 1221610"/>
              <a:gd name="connsiteY49" fmla="*/ 1062366 h 2219666"/>
              <a:gd name="connsiteX50" fmla="*/ 698744 w 1221610"/>
              <a:gd name="connsiteY50" fmla="*/ 1050460 h 2219666"/>
              <a:gd name="connsiteX51" fmla="*/ 734463 w 1221610"/>
              <a:gd name="connsiteY51" fmla="*/ 1012361 h 2219666"/>
              <a:gd name="connsiteX52" fmla="*/ 791613 w 1221610"/>
              <a:gd name="connsiteY52" fmla="*/ 988547 h 2219666"/>
              <a:gd name="connsiteX53" fmla="*/ 817807 w 1221610"/>
              <a:gd name="connsiteY53" fmla="*/ 943304 h 2219666"/>
              <a:gd name="connsiteX54" fmla="*/ 841618 w 1221610"/>
              <a:gd name="connsiteY54" fmla="*/ 926633 h 2219666"/>
              <a:gd name="connsiteX55" fmla="*/ 867813 w 1221610"/>
              <a:gd name="connsiteY55" fmla="*/ 926635 h 2219666"/>
              <a:gd name="connsiteX56" fmla="*/ 872575 w 1221610"/>
              <a:gd name="connsiteY56" fmla="*/ 945685 h 2219666"/>
              <a:gd name="connsiteX57" fmla="*/ 848763 w 1221610"/>
              <a:gd name="connsiteY57" fmla="*/ 971879 h 2219666"/>
              <a:gd name="connsiteX58" fmla="*/ 872575 w 1221610"/>
              <a:gd name="connsiteY58" fmla="*/ 998072 h 2219666"/>
              <a:gd name="connsiteX59" fmla="*/ 872575 w 1221610"/>
              <a:gd name="connsiteY59" fmla="*/ 1021885 h 2219666"/>
              <a:gd name="connsiteX60" fmla="*/ 829713 w 1221610"/>
              <a:gd name="connsiteY60" fmla="*/ 1024266 h 2219666"/>
              <a:gd name="connsiteX61" fmla="*/ 817807 w 1221610"/>
              <a:gd name="connsiteY61" fmla="*/ 1052841 h 2219666"/>
              <a:gd name="connsiteX62" fmla="*/ 829713 w 1221610"/>
              <a:gd name="connsiteY62" fmla="*/ 1081416 h 2219666"/>
              <a:gd name="connsiteX63" fmla="*/ 822567 w 1221610"/>
              <a:gd name="connsiteY63" fmla="*/ 1105227 h 2219666"/>
              <a:gd name="connsiteX64" fmla="*/ 836857 w 1221610"/>
              <a:gd name="connsiteY64" fmla="*/ 1124280 h 2219666"/>
              <a:gd name="connsiteX65" fmla="*/ 870194 w 1221610"/>
              <a:gd name="connsiteY65" fmla="*/ 1095705 h 2219666"/>
              <a:gd name="connsiteX66" fmla="*/ 903532 w 1221610"/>
              <a:gd name="connsiteY66" fmla="*/ 1090942 h 2219666"/>
              <a:gd name="connsiteX67" fmla="*/ 901150 w 1221610"/>
              <a:gd name="connsiteY67" fmla="*/ 1045697 h 2219666"/>
              <a:gd name="connsiteX68" fmla="*/ 958300 w 1221610"/>
              <a:gd name="connsiteY68" fmla="*/ 1036173 h 2219666"/>
              <a:gd name="connsiteX69" fmla="*/ 974969 w 1221610"/>
              <a:gd name="connsiteY69" fmla="*/ 1055222 h 2219666"/>
              <a:gd name="connsiteX70" fmla="*/ 984494 w 1221610"/>
              <a:gd name="connsiteY70" fmla="*/ 1181430 h 2219666"/>
              <a:gd name="connsiteX71" fmla="*/ 1032119 w 1221610"/>
              <a:gd name="connsiteY71" fmla="*/ 1262392 h 2219666"/>
              <a:gd name="connsiteX72" fmla="*/ 1072600 w 1221610"/>
              <a:gd name="connsiteY72" fmla="*/ 1283823 h 2219666"/>
              <a:gd name="connsiteX73" fmla="*/ 1089269 w 1221610"/>
              <a:gd name="connsiteY73" fmla="*/ 1350498 h 2219666"/>
              <a:gd name="connsiteX74" fmla="*/ 1122607 w 1221610"/>
              <a:gd name="connsiteY74" fmla="*/ 1376692 h 2219666"/>
              <a:gd name="connsiteX75" fmla="*/ 1163088 w 1221610"/>
              <a:gd name="connsiteY75" fmla="*/ 1436223 h 2219666"/>
              <a:gd name="connsiteX76" fmla="*/ 1191663 w 1221610"/>
              <a:gd name="connsiteY76" fmla="*/ 1450511 h 2219666"/>
              <a:gd name="connsiteX77" fmla="*/ 1220238 w 1221610"/>
              <a:gd name="connsiteY77" fmla="*/ 1488610 h 2219666"/>
              <a:gd name="connsiteX78" fmla="*/ 1215943 w 1221610"/>
              <a:gd name="connsiteY78" fmla="*/ 1508470 h 2219666"/>
              <a:gd name="connsiteX79" fmla="*/ 1196425 w 1221610"/>
              <a:gd name="connsiteY79" fmla="*/ 1557667 h 2219666"/>
              <a:gd name="connsiteX80" fmla="*/ 1144037 w 1221610"/>
              <a:gd name="connsiteY80" fmla="*/ 1552903 h 2219666"/>
              <a:gd name="connsiteX81" fmla="*/ 1124987 w 1221610"/>
              <a:gd name="connsiteY81" fmla="*/ 1598146 h 2219666"/>
              <a:gd name="connsiteX82" fmla="*/ 1048787 w 1221610"/>
              <a:gd name="connsiteY82" fmla="*/ 1631484 h 2219666"/>
              <a:gd name="connsiteX83" fmla="*/ 1020212 w 1221610"/>
              <a:gd name="connsiteY83" fmla="*/ 1691015 h 2219666"/>
              <a:gd name="connsiteX84" fmla="*/ 1036881 w 1221610"/>
              <a:gd name="connsiteY84" fmla="*/ 1738640 h 2219666"/>
              <a:gd name="connsiteX85" fmla="*/ 1017832 w 1221610"/>
              <a:gd name="connsiteY85" fmla="*/ 1779123 h 2219666"/>
              <a:gd name="connsiteX86" fmla="*/ 984493 w 1221610"/>
              <a:gd name="connsiteY86" fmla="*/ 1776740 h 2219666"/>
              <a:gd name="connsiteX87" fmla="*/ 982112 w 1221610"/>
              <a:gd name="connsiteY87" fmla="*/ 1841034 h 2219666"/>
              <a:gd name="connsiteX88" fmla="*/ 946393 w 1221610"/>
              <a:gd name="connsiteY88" fmla="*/ 1857703 h 2219666"/>
              <a:gd name="connsiteX89" fmla="*/ 910674 w 1221610"/>
              <a:gd name="connsiteY89" fmla="*/ 1864846 h 2219666"/>
              <a:gd name="connsiteX90" fmla="*/ 910674 w 1221610"/>
              <a:gd name="connsiteY90" fmla="*/ 1929140 h 2219666"/>
              <a:gd name="connsiteX91" fmla="*/ 967824 w 1221610"/>
              <a:gd name="connsiteY91" fmla="*/ 1938665 h 2219666"/>
              <a:gd name="connsiteX92" fmla="*/ 1001162 w 1221610"/>
              <a:gd name="connsiteY92" fmla="*/ 1933903 h 2219666"/>
              <a:gd name="connsiteX93" fmla="*/ 1005922 w 1221610"/>
              <a:gd name="connsiteY93" fmla="*/ 2007722 h 2219666"/>
              <a:gd name="connsiteX94" fmla="*/ 982112 w 1221610"/>
              <a:gd name="connsiteY94" fmla="*/ 2029153 h 2219666"/>
              <a:gd name="connsiteX95" fmla="*/ 922581 w 1221610"/>
              <a:gd name="connsiteY95" fmla="*/ 2026773 h 2219666"/>
              <a:gd name="connsiteX96" fmla="*/ 870193 w 1221610"/>
              <a:gd name="connsiteY96" fmla="*/ 2036298 h 2219666"/>
              <a:gd name="connsiteX97" fmla="*/ 824949 w 1221610"/>
              <a:gd name="connsiteY97" fmla="*/ 2060111 h 2219666"/>
              <a:gd name="connsiteX98" fmla="*/ 779704 w 1221610"/>
              <a:gd name="connsiteY98" fmla="*/ 2067253 h 2219666"/>
              <a:gd name="connsiteX99" fmla="*/ 758274 w 1221610"/>
              <a:gd name="connsiteY99" fmla="*/ 2086305 h 2219666"/>
              <a:gd name="connsiteX100" fmla="*/ 751131 w 1221610"/>
              <a:gd name="connsiteY100" fmla="*/ 2131548 h 2219666"/>
              <a:gd name="connsiteX101" fmla="*/ 734462 w 1221610"/>
              <a:gd name="connsiteY101" fmla="*/ 2143455 h 2219666"/>
              <a:gd name="connsiteX102" fmla="*/ 689218 w 1221610"/>
              <a:gd name="connsiteY102" fmla="*/ 2193461 h 2219666"/>
              <a:gd name="connsiteX103" fmla="*/ 665406 w 1221610"/>
              <a:gd name="connsiteY103" fmla="*/ 2198222 h 2219666"/>
              <a:gd name="connsiteX104" fmla="*/ 617781 w 1221610"/>
              <a:gd name="connsiteY104" fmla="*/ 2219654 h 2219666"/>
              <a:gd name="connsiteX105" fmla="*/ 579681 w 1221610"/>
              <a:gd name="connsiteY105" fmla="*/ 2202985 h 2219666"/>
              <a:gd name="connsiteX106" fmla="*/ 563012 w 1221610"/>
              <a:gd name="connsiteY106" fmla="*/ 2174410 h 2219666"/>
              <a:gd name="connsiteX107" fmla="*/ 520149 w 1221610"/>
              <a:gd name="connsiteY107" fmla="*/ 2183936 h 2219666"/>
              <a:gd name="connsiteX108" fmla="*/ 512573 w 1221610"/>
              <a:gd name="connsiteY108" fmla="*/ 2177832 h 2219666"/>
              <a:gd name="connsiteX109" fmla="*/ 503481 w 1221610"/>
              <a:gd name="connsiteY109" fmla="*/ 2172029 h 2219666"/>
              <a:gd name="connsiteX110" fmla="*/ 522531 w 1221610"/>
              <a:gd name="connsiteY110" fmla="*/ 2064872 h 2219666"/>
              <a:gd name="connsiteX111" fmla="*/ 539199 w 1221610"/>
              <a:gd name="connsiteY111" fmla="*/ 2043441 h 2219666"/>
              <a:gd name="connsiteX112" fmla="*/ 529674 w 1221610"/>
              <a:gd name="connsiteY112" fmla="*/ 1998198 h 2219666"/>
              <a:gd name="connsiteX113" fmla="*/ 553487 w 1221610"/>
              <a:gd name="connsiteY113" fmla="*/ 1983910 h 2219666"/>
              <a:gd name="connsiteX114" fmla="*/ 534437 w 1221610"/>
              <a:gd name="connsiteY114" fmla="*/ 1969623 h 2219666"/>
              <a:gd name="connsiteX115" fmla="*/ 522531 w 1221610"/>
              <a:gd name="connsiteY115" fmla="*/ 1933905 h 2219666"/>
              <a:gd name="connsiteX116" fmla="*/ 513006 w 1221610"/>
              <a:gd name="connsiteY116" fmla="*/ 1888661 h 2219666"/>
              <a:gd name="connsiteX117" fmla="*/ 510624 w 1221610"/>
              <a:gd name="connsiteY117" fmla="*/ 1857703 h 2219666"/>
              <a:gd name="connsiteX118" fmla="*/ 460618 w 1221610"/>
              <a:gd name="connsiteY118" fmla="*/ 1860086 h 2219666"/>
              <a:gd name="connsiteX119" fmla="*/ 427282 w 1221610"/>
              <a:gd name="connsiteY119" fmla="*/ 1824367 h 2219666"/>
              <a:gd name="connsiteX120" fmla="*/ 382037 w 1221610"/>
              <a:gd name="connsiteY120" fmla="*/ 1807697 h 2219666"/>
              <a:gd name="connsiteX121" fmla="*/ 367749 w 1221610"/>
              <a:gd name="connsiteY121" fmla="*/ 1757692 h 2219666"/>
              <a:gd name="connsiteX122" fmla="*/ 365368 w 1221610"/>
              <a:gd name="connsiteY122" fmla="*/ 1736260 h 2219666"/>
              <a:gd name="connsiteX123" fmla="*/ 334413 w 1221610"/>
              <a:gd name="connsiteY123" fmla="*/ 1691017 h 2219666"/>
              <a:gd name="connsiteX124" fmla="*/ 291549 w 1221610"/>
              <a:gd name="connsiteY124" fmla="*/ 1667204 h 2219666"/>
              <a:gd name="connsiteX125" fmla="*/ 248688 w 1221610"/>
              <a:gd name="connsiteY125" fmla="*/ 1638630 h 2219666"/>
              <a:gd name="connsiteX126" fmla="*/ 215349 w 1221610"/>
              <a:gd name="connsiteY126" fmla="*/ 1629104 h 2219666"/>
              <a:gd name="connsiteX127" fmla="*/ 217731 w 1221610"/>
              <a:gd name="connsiteY127" fmla="*/ 1583858 h 2219666"/>
              <a:gd name="connsiteX128" fmla="*/ 174868 w 1221610"/>
              <a:gd name="connsiteY128" fmla="*/ 1598148 h 2219666"/>
              <a:gd name="connsiteX129" fmla="*/ 186775 w 1221610"/>
              <a:gd name="connsiteY129" fmla="*/ 1631486 h 2219666"/>
              <a:gd name="connsiteX130" fmla="*/ 179631 w 1221610"/>
              <a:gd name="connsiteY130" fmla="*/ 1648155 h 2219666"/>
              <a:gd name="connsiteX131" fmla="*/ 141531 w 1221610"/>
              <a:gd name="connsiteY131" fmla="*/ 1619580 h 2219666"/>
              <a:gd name="connsiteX132" fmla="*/ 98669 w 1221610"/>
              <a:gd name="connsiteY132" fmla="*/ 1617198 h 2219666"/>
              <a:gd name="connsiteX133" fmla="*/ 43899 w 1221610"/>
              <a:gd name="connsiteY133" fmla="*/ 1598148 h 2219666"/>
              <a:gd name="connsiteX134" fmla="*/ 10560 w 1221610"/>
              <a:gd name="connsiteY134" fmla="*/ 1595764 h 2219666"/>
              <a:gd name="connsiteX135" fmla="*/ 1037 w 1221610"/>
              <a:gd name="connsiteY135" fmla="*/ 1543380 h 2219666"/>
              <a:gd name="connsiteX136" fmla="*/ 34374 w 1221610"/>
              <a:gd name="connsiteY136" fmla="*/ 1455273 h 2219666"/>
              <a:gd name="connsiteX137" fmla="*/ 60568 w 1221610"/>
              <a:gd name="connsiteY137" fmla="*/ 1407648 h 2219666"/>
              <a:gd name="connsiteX138" fmla="*/ 81999 w 1221610"/>
              <a:gd name="connsiteY138" fmla="*/ 1360023 h 2219666"/>
              <a:gd name="connsiteX139" fmla="*/ 108194 w 1221610"/>
              <a:gd name="connsiteY139" fmla="*/ 1321923 h 2219666"/>
              <a:gd name="connsiteX140" fmla="*/ 146293 w 1221610"/>
              <a:gd name="connsiteY140" fmla="*/ 1312398 h 2219666"/>
              <a:gd name="connsiteX141" fmla="*/ 153438 w 1221610"/>
              <a:gd name="connsiteY141" fmla="*/ 1276680 h 2219666"/>
              <a:gd name="connsiteX142" fmla="*/ 262975 w 1221610"/>
              <a:gd name="connsiteY142" fmla="*/ 1157617 h 2219666"/>
              <a:gd name="connsiteX143" fmla="*/ 286787 w 1221610"/>
              <a:gd name="connsiteY143" fmla="*/ 1019502 h 2219666"/>
              <a:gd name="connsiteX144" fmla="*/ 282025 w 1221610"/>
              <a:gd name="connsiteY144" fmla="*/ 938542 h 2219666"/>
              <a:gd name="connsiteX145" fmla="*/ 196300 w 1221610"/>
              <a:gd name="connsiteY145" fmla="*/ 926636 h 2219666"/>
              <a:gd name="connsiteX146" fmla="*/ 179632 w 1221610"/>
              <a:gd name="connsiteY146" fmla="*/ 845673 h 2219666"/>
              <a:gd name="connsiteX147" fmla="*/ 186775 w 1221610"/>
              <a:gd name="connsiteY147" fmla="*/ 778998 h 2219666"/>
              <a:gd name="connsiteX148" fmla="*/ 148675 w 1221610"/>
              <a:gd name="connsiteY148" fmla="*/ 740898 h 2219666"/>
              <a:gd name="connsiteX149" fmla="*/ 127244 w 1221610"/>
              <a:gd name="connsiteY149" fmla="*/ 700416 h 2219666"/>
              <a:gd name="connsiteX150" fmla="*/ 117719 w 1221610"/>
              <a:gd name="connsiteY150" fmla="*/ 640886 h 2219666"/>
              <a:gd name="connsiteX151" fmla="*/ 102097 w 1221610"/>
              <a:gd name="connsiteY151" fmla="*/ 560732 h 2219666"/>
              <a:gd name="connsiteX0" fmla="*/ 102097 w 1221610"/>
              <a:gd name="connsiteY0" fmla="*/ 560727 h 2219661"/>
              <a:gd name="connsiteX1" fmla="*/ 91525 w 1221610"/>
              <a:gd name="connsiteY1" fmla="*/ 478955 h 2219661"/>
              <a:gd name="connsiteX2" fmla="*/ 93907 w 1221610"/>
              <a:gd name="connsiteY2" fmla="*/ 414661 h 2219661"/>
              <a:gd name="connsiteX3" fmla="*/ 20086 w 1221610"/>
              <a:gd name="connsiteY3" fmla="*/ 302740 h 2219661"/>
              <a:gd name="connsiteX4" fmla="*/ 148674 w 1221610"/>
              <a:gd name="connsiteY4" fmla="*/ 262261 h 2219661"/>
              <a:gd name="connsiteX5" fmla="*/ 265357 w 1221610"/>
              <a:gd name="connsiteY5" fmla="*/ 324 h 2219661"/>
              <a:gd name="connsiteX6" fmla="*/ 282025 w 1221610"/>
              <a:gd name="connsiteY6" fmla="*/ 252736 h 2219661"/>
              <a:gd name="connsiteX7" fmla="*/ 243924 w 1221610"/>
              <a:gd name="connsiteY7" fmla="*/ 424186 h 2219661"/>
              <a:gd name="connsiteX8" fmla="*/ 198681 w 1221610"/>
              <a:gd name="connsiteY8" fmla="*/ 436092 h 2219661"/>
              <a:gd name="connsiteX9" fmla="*/ 141531 w 1221610"/>
              <a:gd name="connsiteY9" fmla="*/ 438474 h 2219661"/>
              <a:gd name="connsiteX10" fmla="*/ 132006 w 1221610"/>
              <a:gd name="connsiteY10" fmla="*/ 452761 h 2219661"/>
              <a:gd name="connsiteX11" fmla="*/ 158199 w 1221610"/>
              <a:gd name="connsiteY11" fmla="*/ 486099 h 2219661"/>
              <a:gd name="connsiteX12" fmla="*/ 186774 w 1221610"/>
              <a:gd name="connsiteY12" fmla="*/ 500386 h 2219661"/>
              <a:gd name="connsiteX13" fmla="*/ 189156 w 1221610"/>
              <a:gd name="connsiteY13" fmla="*/ 528961 h 2219661"/>
              <a:gd name="connsiteX14" fmla="*/ 210587 w 1221610"/>
              <a:gd name="connsiteY14" fmla="*/ 564680 h 2219661"/>
              <a:gd name="connsiteX15" fmla="*/ 224874 w 1221610"/>
              <a:gd name="connsiteY15" fmla="*/ 593255 h 2219661"/>
              <a:gd name="connsiteX16" fmla="*/ 253449 w 1221610"/>
              <a:gd name="connsiteY16" fmla="*/ 595636 h 2219661"/>
              <a:gd name="connsiteX17" fmla="*/ 279643 w 1221610"/>
              <a:gd name="connsiteY17" fmla="*/ 571824 h 2219661"/>
              <a:gd name="connsiteX18" fmla="*/ 282024 w 1221610"/>
              <a:gd name="connsiteY18" fmla="*/ 548011 h 2219661"/>
              <a:gd name="connsiteX19" fmla="*/ 291549 w 1221610"/>
              <a:gd name="connsiteY19" fmla="*/ 524199 h 2219661"/>
              <a:gd name="connsiteX20" fmla="*/ 267737 w 1221610"/>
              <a:gd name="connsiteY20" fmla="*/ 490861 h 2219661"/>
              <a:gd name="connsiteX21" fmla="*/ 303456 w 1221610"/>
              <a:gd name="connsiteY21" fmla="*/ 481336 h 2219661"/>
              <a:gd name="connsiteX22" fmla="*/ 322506 w 1221610"/>
              <a:gd name="connsiteY22" fmla="*/ 457524 h 2219661"/>
              <a:gd name="connsiteX23" fmla="*/ 353462 w 1221610"/>
              <a:gd name="connsiteY23" fmla="*/ 450380 h 2219661"/>
              <a:gd name="connsiteX24" fmla="*/ 410612 w 1221610"/>
              <a:gd name="connsiteY24" fmla="*/ 452761 h 2219661"/>
              <a:gd name="connsiteX25" fmla="*/ 410612 w 1221610"/>
              <a:gd name="connsiteY25" fmla="*/ 507530 h 2219661"/>
              <a:gd name="connsiteX26" fmla="*/ 436806 w 1221610"/>
              <a:gd name="connsiteY26" fmla="*/ 531340 h 2219661"/>
              <a:gd name="connsiteX27" fmla="*/ 462999 w 1221610"/>
              <a:gd name="connsiteY27" fmla="*/ 548011 h 2219661"/>
              <a:gd name="connsiteX28" fmla="*/ 424899 w 1221610"/>
              <a:gd name="connsiteY28" fmla="*/ 567061 h 2219661"/>
              <a:gd name="connsiteX29" fmla="*/ 403468 w 1221610"/>
              <a:gd name="connsiteY29" fmla="*/ 586111 h 2219661"/>
              <a:gd name="connsiteX30" fmla="*/ 420137 w 1221610"/>
              <a:gd name="connsiteY30" fmla="*/ 609924 h 2219661"/>
              <a:gd name="connsiteX31" fmla="*/ 415374 w 1221610"/>
              <a:gd name="connsiteY31" fmla="*/ 650405 h 2219661"/>
              <a:gd name="connsiteX32" fmla="*/ 427281 w 1221610"/>
              <a:gd name="connsiteY32" fmla="*/ 678980 h 2219661"/>
              <a:gd name="connsiteX33" fmla="*/ 410612 w 1221610"/>
              <a:gd name="connsiteY33" fmla="*/ 700411 h 2219661"/>
              <a:gd name="connsiteX34" fmla="*/ 401088 w 1221610"/>
              <a:gd name="connsiteY34" fmla="*/ 778993 h 2219661"/>
              <a:gd name="connsiteX35" fmla="*/ 441568 w 1221610"/>
              <a:gd name="connsiteY35" fmla="*/ 778992 h 2219661"/>
              <a:gd name="connsiteX36" fmla="*/ 486812 w 1221610"/>
              <a:gd name="connsiteY36" fmla="*/ 755180 h 2219661"/>
              <a:gd name="connsiteX37" fmla="*/ 513007 w 1221610"/>
              <a:gd name="connsiteY37" fmla="*/ 757561 h 2219661"/>
              <a:gd name="connsiteX38" fmla="*/ 536818 w 1221610"/>
              <a:gd name="connsiteY38" fmla="*/ 783755 h 2219661"/>
              <a:gd name="connsiteX39" fmla="*/ 510625 w 1221610"/>
              <a:gd name="connsiteY39" fmla="*/ 888530 h 2219661"/>
              <a:gd name="connsiteX40" fmla="*/ 539200 w 1221610"/>
              <a:gd name="connsiteY40" fmla="*/ 926630 h 2219661"/>
              <a:gd name="connsiteX41" fmla="*/ 546344 w 1221610"/>
              <a:gd name="connsiteY41" fmla="*/ 945681 h 2219661"/>
              <a:gd name="connsiteX42" fmla="*/ 532057 w 1221610"/>
              <a:gd name="connsiteY42" fmla="*/ 976636 h 2219661"/>
              <a:gd name="connsiteX43" fmla="*/ 517769 w 1221610"/>
              <a:gd name="connsiteY43" fmla="*/ 1048074 h 2219661"/>
              <a:gd name="connsiteX44" fmla="*/ 541582 w 1221610"/>
              <a:gd name="connsiteY44" fmla="*/ 1081411 h 2219661"/>
              <a:gd name="connsiteX45" fmla="*/ 551107 w 1221610"/>
              <a:gd name="connsiteY45" fmla="*/ 1121892 h 2219661"/>
              <a:gd name="connsiteX46" fmla="*/ 567775 w 1221610"/>
              <a:gd name="connsiteY46" fmla="*/ 1129036 h 2219661"/>
              <a:gd name="connsiteX47" fmla="*/ 572104 w 1221610"/>
              <a:gd name="connsiteY47" fmla="*/ 1139142 h 2219661"/>
              <a:gd name="connsiteX48" fmla="*/ 591588 w 1221610"/>
              <a:gd name="connsiteY48" fmla="*/ 1105224 h 2219661"/>
              <a:gd name="connsiteX49" fmla="*/ 615400 w 1221610"/>
              <a:gd name="connsiteY49" fmla="*/ 1088555 h 2219661"/>
              <a:gd name="connsiteX50" fmla="*/ 665407 w 1221610"/>
              <a:gd name="connsiteY50" fmla="*/ 1062361 h 2219661"/>
              <a:gd name="connsiteX51" fmla="*/ 698744 w 1221610"/>
              <a:gd name="connsiteY51" fmla="*/ 1050455 h 2219661"/>
              <a:gd name="connsiteX52" fmla="*/ 734463 w 1221610"/>
              <a:gd name="connsiteY52" fmla="*/ 1012356 h 2219661"/>
              <a:gd name="connsiteX53" fmla="*/ 791613 w 1221610"/>
              <a:gd name="connsiteY53" fmla="*/ 988542 h 2219661"/>
              <a:gd name="connsiteX54" fmla="*/ 817807 w 1221610"/>
              <a:gd name="connsiteY54" fmla="*/ 943299 h 2219661"/>
              <a:gd name="connsiteX55" fmla="*/ 841618 w 1221610"/>
              <a:gd name="connsiteY55" fmla="*/ 926628 h 2219661"/>
              <a:gd name="connsiteX56" fmla="*/ 867813 w 1221610"/>
              <a:gd name="connsiteY56" fmla="*/ 926630 h 2219661"/>
              <a:gd name="connsiteX57" fmla="*/ 872575 w 1221610"/>
              <a:gd name="connsiteY57" fmla="*/ 945680 h 2219661"/>
              <a:gd name="connsiteX58" fmla="*/ 848763 w 1221610"/>
              <a:gd name="connsiteY58" fmla="*/ 971874 h 2219661"/>
              <a:gd name="connsiteX59" fmla="*/ 872575 w 1221610"/>
              <a:gd name="connsiteY59" fmla="*/ 998067 h 2219661"/>
              <a:gd name="connsiteX60" fmla="*/ 872575 w 1221610"/>
              <a:gd name="connsiteY60" fmla="*/ 1021880 h 2219661"/>
              <a:gd name="connsiteX61" fmla="*/ 829713 w 1221610"/>
              <a:gd name="connsiteY61" fmla="*/ 1024261 h 2219661"/>
              <a:gd name="connsiteX62" fmla="*/ 817807 w 1221610"/>
              <a:gd name="connsiteY62" fmla="*/ 1052836 h 2219661"/>
              <a:gd name="connsiteX63" fmla="*/ 829713 w 1221610"/>
              <a:gd name="connsiteY63" fmla="*/ 1081411 h 2219661"/>
              <a:gd name="connsiteX64" fmla="*/ 822567 w 1221610"/>
              <a:gd name="connsiteY64" fmla="*/ 1105222 h 2219661"/>
              <a:gd name="connsiteX65" fmla="*/ 836857 w 1221610"/>
              <a:gd name="connsiteY65" fmla="*/ 1124275 h 2219661"/>
              <a:gd name="connsiteX66" fmla="*/ 870194 w 1221610"/>
              <a:gd name="connsiteY66" fmla="*/ 1095700 h 2219661"/>
              <a:gd name="connsiteX67" fmla="*/ 903532 w 1221610"/>
              <a:gd name="connsiteY67" fmla="*/ 1090937 h 2219661"/>
              <a:gd name="connsiteX68" fmla="*/ 901150 w 1221610"/>
              <a:gd name="connsiteY68" fmla="*/ 1045692 h 2219661"/>
              <a:gd name="connsiteX69" fmla="*/ 958300 w 1221610"/>
              <a:gd name="connsiteY69" fmla="*/ 1036168 h 2219661"/>
              <a:gd name="connsiteX70" fmla="*/ 974969 w 1221610"/>
              <a:gd name="connsiteY70" fmla="*/ 1055217 h 2219661"/>
              <a:gd name="connsiteX71" fmla="*/ 984494 w 1221610"/>
              <a:gd name="connsiteY71" fmla="*/ 1181425 h 2219661"/>
              <a:gd name="connsiteX72" fmla="*/ 1032119 w 1221610"/>
              <a:gd name="connsiteY72" fmla="*/ 1262387 h 2219661"/>
              <a:gd name="connsiteX73" fmla="*/ 1072600 w 1221610"/>
              <a:gd name="connsiteY73" fmla="*/ 1283818 h 2219661"/>
              <a:gd name="connsiteX74" fmla="*/ 1089269 w 1221610"/>
              <a:gd name="connsiteY74" fmla="*/ 1350493 h 2219661"/>
              <a:gd name="connsiteX75" fmla="*/ 1122607 w 1221610"/>
              <a:gd name="connsiteY75" fmla="*/ 1376687 h 2219661"/>
              <a:gd name="connsiteX76" fmla="*/ 1163088 w 1221610"/>
              <a:gd name="connsiteY76" fmla="*/ 1436218 h 2219661"/>
              <a:gd name="connsiteX77" fmla="*/ 1191663 w 1221610"/>
              <a:gd name="connsiteY77" fmla="*/ 1450506 h 2219661"/>
              <a:gd name="connsiteX78" fmla="*/ 1220238 w 1221610"/>
              <a:gd name="connsiteY78" fmla="*/ 1488605 h 2219661"/>
              <a:gd name="connsiteX79" fmla="*/ 1215943 w 1221610"/>
              <a:gd name="connsiteY79" fmla="*/ 1508465 h 2219661"/>
              <a:gd name="connsiteX80" fmla="*/ 1196425 w 1221610"/>
              <a:gd name="connsiteY80" fmla="*/ 1557662 h 2219661"/>
              <a:gd name="connsiteX81" fmla="*/ 1144037 w 1221610"/>
              <a:gd name="connsiteY81" fmla="*/ 1552898 h 2219661"/>
              <a:gd name="connsiteX82" fmla="*/ 1124987 w 1221610"/>
              <a:gd name="connsiteY82" fmla="*/ 1598141 h 2219661"/>
              <a:gd name="connsiteX83" fmla="*/ 1048787 w 1221610"/>
              <a:gd name="connsiteY83" fmla="*/ 1631479 h 2219661"/>
              <a:gd name="connsiteX84" fmla="*/ 1020212 w 1221610"/>
              <a:gd name="connsiteY84" fmla="*/ 1691010 h 2219661"/>
              <a:gd name="connsiteX85" fmla="*/ 1036881 w 1221610"/>
              <a:gd name="connsiteY85" fmla="*/ 1738635 h 2219661"/>
              <a:gd name="connsiteX86" fmla="*/ 1017832 w 1221610"/>
              <a:gd name="connsiteY86" fmla="*/ 1779118 h 2219661"/>
              <a:gd name="connsiteX87" fmla="*/ 984493 w 1221610"/>
              <a:gd name="connsiteY87" fmla="*/ 1776735 h 2219661"/>
              <a:gd name="connsiteX88" fmla="*/ 982112 w 1221610"/>
              <a:gd name="connsiteY88" fmla="*/ 1841029 h 2219661"/>
              <a:gd name="connsiteX89" fmla="*/ 946393 w 1221610"/>
              <a:gd name="connsiteY89" fmla="*/ 1857698 h 2219661"/>
              <a:gd name="connsiteX90" fmla="*/ 910674 w 1221610"/>
              <a:gd name="connsiteY90" fmla="*/ 1864841 h 2219661"/>
              <a:gd name="connsiteX91" fmla="*/ 910674 w 1221610"/>
              <a:gd name="connsiteY91" fmla="*/ 1929135 h 2219661"/>
              <a:gd name="connsiteX92" fmla="*/ 967824 w 1221610"/>
              <a:gd name="connsiteY92" fmla="*/ 1938660 h 2219661"/>
              <a:gd name="connsiteX93" fmla="*/ 1001162 w 1221610"/>
              <a:gd name="connsiteY93" fmla="*/ 1933898 h 2219661"/>
              <a:gd name="connsiteX94" fmla="*/ 1005922 w 1221610"/>
              <a:gd name="connsiteY94" fmla="*/ 2007717 h 2219661"/>
              <a:gd name="connsiteX95" fmla="*/ 982112 w 1221610"/>
              <a:gd name="connsiteY95" fmla="*/ 2029148 h 2219661"/>
              <a:gd name="connsiteX96" fmla="*/ 922581 w 1221610"/>
              <a:gd name="connsiteY96" fmla="*/ 2026768 h 2219661"/>
              <a:gd name="connsiteX97" fmla="*/ 870193 w 1221610"/>
              <a:gd name="connsiteY97" fmla="*/ 2036293 h 2219661"/>
              <a:gd name="connsiteX98" fmla="*/ 824949 w 1221610"/>
              <a:gd name="connsiteY98" fmla="*/ 2060106 h 2219661"/>
              <a:gd name="connsiteX99" fmla="*/ 779704 w 1221610"/>
              <a:gd name="connsiteY99" fmla="*/ 2067248 h 2219661"/>
              <a:gd name="connsiteX100" fmla="*/ 758274 w 1221610"/>
              <a:gd name="connsiteY100" fmla="*/ 2086300 h 2219661"/>
              <a:gd name="connsiteX101" fmla="*/ 751131 w 1221610"/>
              <a:gd name="connsiteY101" fmla="*/ 2131543 h 2219661"/>
              <a:gd name="connsiteX102" fmla="*/ 734462 w 1221610"/>
              <a:gd name="connsiteY102" fmla="*/ 2143450 h 2219661"/>
              <a:gd name="connsiteX103" fmla="*/ 689218 w 1221610"/>
              <a:gd name="connsiteY103" fmla="*/ 2193456 h 2219661"/>
              <a:gd name="connsiteX104" fmla="*/ 665406 w 1221610"/>
              <a:gd name="connsiteY104" fmla="*/ 2198217 h 2219661"/>
              <a:gd name="connsiteX105" fmla="*/ 617781 w 1221610"/>
              <a:gd name="connsiteY105" fmla="*/ 2219649 h 2219661"/>
              <a:gd name="connsiteX106" fmla="*/ 579681 w 1221610"/>
              <a:gd name="connsiteY106" fmla="*/ 2202980 h 2219661"/>
              <a:gd name="connsiteX107" fmla="*/ 563012 w 1221610"/>
              <a:gd name="connsiteY107" fmla="*/ 2174405 h 2219661"/>
              <a:gd name="connsiteX108" fmla="*/ 520149 w 1221610"/>
              <a:gd name="connsiteY108" fmla="*/ 2183931 h 2219661"/>
              <a:gd name="connsiteX109" fmla="*/ 512573 w 1221610"/>
              <a:gd name="connsiteY109" fmla="*/ 2177827 h 2219661"/>
              <a:gd name="connsiteX110" fmla="*/ 503481 w 1221610"/>
              <a:gd name="connsiteY110" fmla="*/ 2172024 h 2219661"/>
              <a:gd name="connsiteX111" fmla="*/ 522531 w 1221610"/>
              <a:gd name="connsiteY111" fmla="*/ 2064867 h 2219661"/>
              <a:gd name="connsiteX112" fmla="*/ 539199 w 1221610"/>
              <a:gd name="connsiteY112" fmla="*/ 2043436 h 2219661"/>
              <a:gd name="connsiteX113" fmla="*/ 529674 w 1221610"/>
              <a:gd name="connsiteY113" fmla="*/ 1998193 h 2219661"/>
              <a:gd name="connsiteX114" fmla="*/ 553487 w 1221610"/>
              <a:gd name="connsiteY114" fmla="*/ 1983905 h 2219661"/>
              <a:gd name="connsiteX115" fmla="*/ 534437 w 1221610"/>
              <a:gd name="connsiteY115" fmla="*/ 1969618 h 2219661"/>
              <a:gd name="connsiteX116" fmla="*/ 522531 w 1221610"/>
              <a:gd name="connsiteY116" fmla="*/ 1933900 h 2219661"/>
              <a:gd name="connsiteX117" fmla="*/ 513006 w 1221610"/>
              <a:gd name="connsiteY117" fmla="*/ 1888656 h 2219661"/>
              <a:gd name="connsiteX118" fmla="*/ 510624 w 1221610"/>
              <a:gd name="connsiteY118" fmla="*/ 1857698 h 2219661"/>
              <a:gd name="connsiteX119" fmla="*/ 460618 w 1221610"/>
              <a:gd name="connsiteY119" fmla="*/ 1860081 h 2219661"/>
              <a:gd name="connsiteX120" fmla="*/ 427282 w 1221610"/>
              <a:gd name="connsiteY120" fmla="*/ 1824362 h 2219661"/>
              <a:gd name="connsiteX121" fmla="*/ 382037 w 1221610"/>
              <a:gd name="connsiteY121" fmla="*/ 1807692 h 2219661"/>
              <a:gd name="connsiteX122" fmla="*/ 367749 w 1221610"/>
              <a:gd name="connsiteY122" fmla="*/ 1757687 h 2219661"/>
              <a:gd name="connsiteX123" fmla="*/ 365368 w 1221610"/>
              <a:gd name="connsiteY123" fmla="*/ 1736255 h 2219661"/>
              <a:gd name="connsiteX124" fmla="*/ 334413 w 1221610"/>
              <a:gd name="connsiteY124" fmla="*/ 1691012 h 2219661"/>
              <a:gd name="connsiteX125" fmla="*/ 291549 w 1221610"/>
              <a:gd name="connsiteY125" fmla="*/ 1667199 h 2219661"/>
              <a:gd name="connsiteX126" fmla="*/ 248688 w 1221610"/>
              <a:gd name="connsiteY126" fmla="*/ 1638625 h 2219661"/>
              <a:gd name="connsiteX127" fmla="*/ 215349 w 1221610"/>
              <a:gd name="connsiteY127" fmla="*/ 1629099 h 2219661"/>
              <a:gd name="connsiteX128" fmla="*/ 217731 w 1221610"/>
              <a:gd name="connsiteY128" fmla="*/ 1583853 h 2219661"/>
              <a:gd name="connsiteX129" fmla="*/ 174868 w 1221610"/>
              <a:gd name="connsiteY129" fmla="*/ 1598143 h 2219661"/>
              <a:gd name="connsiteX130" fmla="*/ 186775 w 1221610"/>
              <a:gd name="connsiteY130" fmla="*/ 1631481 h 2219661"/>
              <a:gd name="connsiteX131" fmla="*/ 179631 w 1221610"/>
              <a:gd name="connsiteY131" fmla="*/ 1648150 h 2219661"/>
              <a:gd name="connsiteX132" fmla="*/ 141531 w 1221610"/>
              <a:gd name="connsiteY132" fmla="*/ 1619575 h 2219661"/>
              <a:gd name="connsiteX133" fmla="*/ 98669 w 1221610"/>
              <a:gd name="connsiteY133" fmla="*/ 1617193 h 2219661"/>
              <a:gd name="connsiteX134" fmla="*/ 43899 w 1221610"/>
              <a:gd name="connsiteY134" fmla="*/ 1598143 h 2219661"/>
              <a:gd name="connsiteX135" fmla="*/ 10560 w 1221610"/>
              <a:gd name="connsiteY135" fmla="*/ 1595759 h 2219661"/>
              <a:gd name="connsiteX136" fmla="*/ 1037 w 1221610"/>
              <a:gd name="connsiteY136" fmla="*/ 1543375 h 2219661"/>
              <a:gd name="connsiteX137" fmla="*/ 34374 w 1221610"/>
              <a:gd name="connsiteY137" fmla="*/ 1455268 h 2219661"/>
              <a:gd name="connsiteX138" fmla="*/ 60568 w 1221610"/>
              <a:gd name="connsiteY138" fmla="*/ 1407643 h 2219661"/>
              <a:gd name="connsiteX139" fmla="*/ 81999 w 1221610"/>
              <a:gd name="connsiteY139" fmla="*/ 1360018 h 2219661"/>
              <a:gd name="connsiteX140" fmla="*/ 108194 w 1221610"/>
              <a:gd name="connsiteY140" fmla="*/ 1321918 h 2219661"/>
              <a:gd name="connsiteX141" fmla="*/ 146293 w 1221610"/>
              <a:gd name="connsiteY141" fmla="*/ 1312393 h 2219661"/>
              <a:gd name="connsiteX142" fmla="*/ 153438 w 1221610"/>
              <a:gd name="connsiteY142" fmla="*/ 1276675 h 2219661"/>
              <a:gd name="connsiteX143" fmla="*/ 262975 w 1221610"/>
              <a:gd name="connsiteY143" fmla="*/ 1157612 h 2219661"/>
              <a:gd name="connsiteX144" fmla="*/ 286787 w 1221610"/>
              <a:gd name="connsiteY144" fmla="*/ 1019497 h 2219661"/>
              <a:gd name="connsiteX145" fmla="*/ 282025 w 1221610"/>
              <a:gd name="connsiteY145" fmla="*/ 938537 h 2219661"/>
              <a:gd name="connsiteX146" fmla="*/ 196300 w 1221610"/>
              <a:gd name="connsiteY146" fmla="*/ 926631 h 2219661"/>
              <a:gd name="connsiteX147" fmla="*/ 179632 w 1221610"/>
              <a:gd name="connsiteY147" fmla="*/ 845668 h 2219661"/>
              <a:gd name="connsiteX148" fmla="*/ 186775 w 1221610"/>
              <a:gd name="connsiteY148" fmla="*/ 778993 h 2219661"/>
              <a:gd name="connsiteX149" fmla="*/ 148675 w 1221610"/>
              <a:gd name="connsiteY149" fmla="*/ 740893 h 2219661"/>
              <a:gd name="connsiteX150" fmla="*/ 127244 w 1221610"/>
              <a:gd name="connsiteY150" fmla="*/ 700411 h 2219661"/>
              <a:gd name="connsiteX151" fmla="*/ 117719 w 1221610"/>
              <a:gd name="connsiteY151" fmla="*/ 640881 h 2219661"/>
              <a:gd name="connsiteX152" fmla="*/ 102097 w 1221610"/>
              <a:gd name="connsiteY152" fmla="*/ 560727 h 2219661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20086 w 1221610"/>
              <a:gd name="connsiteY3" fmla="*/ 302736 h 2219657"/>
              <a:gd name="connsiteX4" fmla="*/ 127243 w 1221610"/>
              <a:gd name="connsiteY4" fmla="*/ 312263 h 2219657"/>
              <a:gd name="connsiteX5" fmla="*/ 148674 w 1221610"/>
              <a:gd name="connsiteY5" fmla="*/ 262257 h 2219657"/>
              <a:gd name="connsiteX6" fmla="*/ 265357 w 1221610"/>
              <a:gd name="connsiteY6" fmla="*/ 320 h 2219657"/>
              <a:gd name="connsiteX7" fmla="*/ 282025 w 1221610"/>
              <a:gd name="connsiteY7" fmla="*/ 252732 h 2219657"/>
              <a:gd name="connsiteX8" fmla="*/ 243924 w 1221610"/>
              <a:gd name="connsiteY8" fmla="*/ 424182 h 2219657"/>
              <a:gd name="connsiteX9" fmla="*/ 198681 w 1221610"/>
              <a:gd name="connsiteY9" fmla="*/ 436088 h 2219657"/>
              <a:gd name="connsiteX10" fmla="*/ 141531 w 1221610"/>
              <a:gd name="connsiteY10" fmla="*/ 438470 h 2219657"/>
              <a:gd name="connsiteX11" fmla="*/ 132006 w 1221610"/>
              <a:gd name="connsiteY11" fmla="*/ 452757 h 2219657"/>
              <a:gd name="connsiteX12" fmla="*/ 158199 w 1221610"/>
              <a:gd name="connsiteY12" fmla="*/ 486095 h 2219657"/>
              <a:gd name="connsiteX13" fmla="*/ 186774 w 1221610"/>
              <a:gd name="connsiteY13" fmla="*/ 500382 h 2219657"/>
              <a:gd name="connsiteX14" fmla="*/ 189156 w 1221610"/>
              <a:gd name="connsiteY14" fmla="*/ 528957 h 2219657"/>
              <a:gd name="connsiteX15" fmla="*/ 210587 w 1221610"/>
              <a:gd name="connsiteY15" fmla="*/ 564676 h 2219657"/>
              <a:gd name="connsiteX16" fmla="*/ 224874 w 1221610"/>
              <a:gd name="connsiteY16" fmla="*/ 593251 h 2219657"/>
              <a:gd name="connsiteX17" fmla="*/ 253449 w 1221610"/>
              <a:gd name="connsiteY17" fmla="*/ 595632 h 2219657"/>
              <a:gd name="connsiteX18" fmla="*/ 279643 w 1221610"/>
              <a:gd name="connsiteY18" fmla="*/ 571820 h 2219657"/>
              <a:gd name="connsiteX19" fmla="*/ 282024 w 1221610"/>
              <a:gd name="connsiteY19" fmla="*/ 548007 h 2219657"/>
              <a:gd name="connsiteX20" fmla="*/ 291549 w 1221610"/>
              <a:gd name="connsiteY20" fmla="*/ 524195 h 2219657"/>
              <a:gd name="connsiteX21" fmla="*/ 267737 w 1221610"/>
              <a:gd name="connsiteY21" fmla="*/ 490857 h 2219657"/>
              <a:gd name="connsiteX22" fmla="*/ 303456 w 1221610"/>
              <a:gd name="connsiteY22" fmla="*/ 481332 h 2219657"/>
              <a:gd name="connsiteX23" fmla="*/ 322506 w 1221610"/>
              <a:gd name="connsiteY23" fmla="*/ 457520 h 2219657"/>
              <a:gd name="connsiteX24" fmla="*/ 353462 w 1221610"/>
              <a:gd name="connsiteY24" fmla="*/ 450376 h 2219657"/>
              <a:gd name="connsiteX25" fmla="*/ 410612 w 1221610"/>
              <a:gd name="connsiteY25" fmla="*/ 452757 h 2219657"/>
              <a:gd name="connsiteX26" fmla="*/ 410612 w 1221610"/>
              <a:gd name="connsiteY26" fmla="*/ 507526 h 2219657"/>
              <a:gd name="connsiteX27" fmla="*/ 436806 w 1221610"/>
              <a:gd name="connsiteY27" fmla="*/ 531336 h 2219657"/>
              <a:gd name="connsiteX28" fmla="*/ 462999 w 1221610"/>
              <a:gd name="connsiteY28" fmla="*/ 548007 h 2219657"/>
              <a:gd name="connsiteX29" fmla="*/ 424899 w 1221610"/>
              <a:gd name="connsiteY29" fmla="*/ 567057 h 2219657"/>
              <a:gd name="connsiteX30" fmla="*/ 403468 w 1221610"/>
              <a:gd name="connsiteY30" fmla="*/ 586107 h 2219657"/>
              <a:gd name="connsiteX31" fmla="*/ 420137 w 1221610"/>
              <a:gd name="connsiteY31" fmla="*/ 609920 h 2219657"/>
              <a:gd name="connsiteX32" fmla="*/ 415374 w 1221610"/>
              <a:gd name="connsiteY32" fmla="*/ 650401 h 2219657"/>
              <a:gd name="connsiteX33" fmla="*/ 427281 w 1221610"/>
              <a:gd name="connsiteY33" fmla="*/ 678976 h 2219657"/>
              <a:gd name="connsiteX34" fmla="*/ 410612 w 1221610"/>
              <a:gd name="connsiteY34" fmla="*/ 700407 h 2219657"/>
              <a:gd name="connsiteX35" fmla="*/ 401088 w 1221610"/>
              <a:gd name="connsiteY35" fmla="*/ 778989 h 2219657"/>
              <a:gd name="connsiteX36" fmla="*/ 441568 w 1221610"/>
              <a:gd name="connsiteY36" fmla="*/ 778988 h 2219657"/>
              <a:gd name="connsiteX37" fmla="*/ 486812 w 1221610"/>
              <a:gd name="connsiteY37" fmla="*/ 755176 h 2219657"/>
              <a:gd name="connsiteX38" fmla="*/ 513007 w 1221610"/>
              <a:gd name="connsiteY38" fmla="*/ 757557 h 2219657"/>
              <a:gd name="connsiteX39" fmla="*/ 536818 w 1221610"/>
              <a:gd name="connsiteY39" fmla="*/ 783751 h 2219657"/>
              <a:gd name="connsiteX40" fmla="*/ 510625 w 1221610"/>
              <a:gd name="connsiteY40" fmla="*/ 888526 h 2219657"/>
              <a:gd name="connsiteX41" fmla="*/ 539200 w 1221610"/>
              <a:gd name="connsiteY41" fmla="*/ 926626 h 2219657"/>
              <a:gd name="connsiteX42" fmla="*/ 546344 w 1221610"/>
              <a:gd name="connsiteY42" fmla="*/ 945677 h 2219657"/>
              <a:gd name="connsiteX43" fmla="*/ 532057 w 1221610"/>
              <a:gd name="connsiteY43" fmla="*/ 976632 h 2219657"/>
              <a:gd name="connsiteX44" fmla="*/ 517769 w 1221610"/>
              <a:gd name="connsiteY44" fmla="*/ 1048070 h 2219657"/>
              <a:gd name="connsiteX45" fmla="*/ 541582 w 1221610"/>
              <a:gd name="connsiteY45" fmla="*/ 1081407 h 2219657"/>
              <a:gd name="connsiteX46" fmla="*/ 551107 w 1221610"/>
              <a:gd name="connsiteY46" fmla="*/ 1121888 h 2219657"/>
              <a:gd name="connsiteX47" fmla="*/ 567775 w 1221610"/>
              <a:gd name="connsiteY47" fmla="*/ 1129032 h 2219657"/>
              <a:gd name="connsiteX48" fmla="*/ 572104 w 1221610"/>
              <a:gd name="connsiteY48" fmla="*/ 1139138 h 2219657"/>
              <a:gd name="connsiteX49" fmla="*/ 591588 w 1221610"/>
              <a:gd name="connsiteY49" fmla="*/ 1105220 h 2219657"/>
              <a:gd name="connsiteX50" fmla="*/ 615400 w 1221610"/>
              <a:gd name="connsiteY50" fmla="*/ 1088551 h 2219657"/>
              <a:gd name="connsiteX51" fmla="*/ 665407 w 1221610"/>
              <a:gd name="connsiteY51" fmla="*/ 1062357 h 2219657"/>
              <a:gd name="connsiteX52" fmla="*/ 698744 w 1221610"/>
              <a:gd name="connsiteY52" fmla="*/ 1050451 h 2219657"/>
              <a:gd name="connsiteX53" fmla="*/ 734463 w 1221610"/>
              <a:gd name="connsiteY53" fmla="*/ 1012352 h 2219657"/>
              <a:gd name="connsiteX54" fmla="*/ 791613 w 1221610"/>
              <a:gd name="connsiteY54" fmla="*/ 988538 h 2219657"/>
              <a:gd name="connsiteX55" fmla="*/ 817807 w 1221610"/>
              <a:gd name="connsiteY55" fmla="*/ 943295 h 2219657"/>
              <a:gd name="connsiteX56" fmla="*/ 841618 w 1221610"/>
              <a:gd name="connsiteY56" fmla="*/ 926624 h 2219657"/>
              <a:gd name="connsiteX57" fmla="*/ 867813 w 1221610"/>
              <a:gd name="connsiteY57" fmla="*/ 926626 h 2219657"/>
              <a:gd name="connsiteX58" fmla="*/ 872575 w 1221610"/>
              <a:gd name="connsiteY58" fmla="*/ 945676 h 2219657"/>
              <a:gd name="connsiteX59" fmla="*/ 848763 w 1221610"/>
              <a:gd name="connsiteY59" fmla="*/ 971870 h 2219657"/>
              <a:gd name="connsiteX60" fmla="*/ 872575 w 1221610"/>
              <a:gd name="connsiteY60" fmla="*/ 998063 h 2219657"/>
              <a:gd name="connsiteX61" fmla="*/ 872575 w 1221610"/>
              <a:gd name="connsiteY61" fmla="*/ 1021876 h 2219657"/>
              <a:gd name="connsiteX62" fmla="*/ 829713 w 1221610"/>
              <a:gd name="connsiteY62" fmla="*/ 1024257 h 2219657"/>
              <a:gd name="connsiteX63" fmla="*/ 817807 w 1221610"/>
              <a:gd name="connsiteY63" fmla="*/ 1052832 h 2219657"/>
              <a:gd name="connsiteX64" fmla="*/ 829713 w 1221610"/>
              <a:gd name="connsiteY64" fmla="*/ 1081407 h 2219657"/>
              <a:gd name="connsiteX65" fmla="*/ 822567 w 1221610"/>
              <a:gd name="connsiteY65" fmla="*/ 1105218 h 2219657"/>
              <a:gd name="connsiteX66" fmla="*/ 836857 w 1221610"/>
              <a:gd name="connsiteY66" fmla="*/ 1124271 h 2219657"/>
              <a:gd name="connsiteX67" fmla="*/ 870194 w 1221610"/>
              <a:gd name="connsiteY67" fmla="*/ 1095696 h 2219657"/>
              <a:gd name="connsiteX68" fmla="*/ 903532 w 1221610"/>
              <a:gd name="connsiteY68" fmla="*/ 1090933 h 2219657"/>
              <a:gd name="connsiteX69" fmla="*/ 901150 w 1221610"/>
              <a:gd name="connsiteY69" fmla="*/ 1045688 h 2219657"/>
              <a:gd name="connsiteX70" fmla="*/ 958300 w 1221610"/>
              <a:gd name="connsiteY70" fmla="*/ 1036164 h 2219657"/>
              <a:gd name="connsiteX71" fmla="*/ 974969 w 1221610"/>
              <a:gd name="connsiteY71" fmla="*/ 1055213 h 2219657"/>
              <a:gd name="connsiteX72" fmla="*/ 984494 w 1221610"/>
              <a:gd name="connsiteY72" fmla="*/ 1181421 h 2219657"/>
              <a:gd name="connsiteX73" fmla="*/ 1032119 w 1221610"/>
              <a:gd name="connsiteY73" fmla="*/ 1262383 h 2219657"/>
              <a:gd name="connsiteX74" fmla="*/ 1072600 w 1221610"/>
              <a:gd name="connsiteY74" fmla="*/ 1283814 h 2219657"/>
              <a:gd name="connsiteX75" fmla="*/ 1089269 w 1221610"/>
              <a:gd name="connsiteY75" fmla="*/ 1350489 h 2219657"/>
              <a:gd name="connsiteX76" fmla="*/ 1122607 w 1221610"/>
              <a:gd name="connsiteY76" fmla="*/ 1376683 h 2219657"/>
              <a:gd name="connsiteX77" fmla="*/ 1163088 w 1221610"/>
              <a:gd name="connsiteY77" fmla="*/ 1436214 h 2219657"/>
              <a:gd name="connsiteX78" fmla="*/ 1191663 w 1221610"/>
              <a:gd name="connsiteY78" fmla="*/ 1450502 h 2219657"/>
              <a:gd name="connsiteX79" fmla="*/ 1220238 w 1221610"/>
              <a:gd name="connsiteY79" fmla="*/ 1488601 h 2219657"/>
              <a:gd name="connsiteX80" fmla="*/ 1215943 w 1221610"/>
              <a:gd name="connsiteY80" fmla="*/ 1508461 h 2219657"/>
              <a:gd name="connsiteX81" fmla="*/ 1196425 w 1221610"/>
              <a:gd name="connsiteY81" fmla="*/ 1557658 h 2219657"/>
              <a:gd name="connsiteX82" fmla="*/ 1144037 w 1221610"/>
              <a:gd name="connsiteY82" fmla="*/ 1552894 h 2219657"/>
              <a:gd name="connsiteX83" fmla="*/ 1124987 w 1221610"/>
              <a:gd name="connsiteY83" fmla="*/ 1598137 h 2219657"/>
              <a:gd name="connsiteX84" fmla="*/ 1048787 w 1221610"/>
              <a:gd name="connsiteY84" fmla="*/ 1631475 h 2219657"/>
              <a:gd name="connsiteX85" fmla="*/ 1020212 w 1221610"/>
              <a:gd name="connsiteY85" fmla="*/ 1691006 h 2219657"/>
              <a:gd name="connsiteX86" fmla="*/ 1036881 w 1221610"/>
              <a:gd name="connsiteY86" fmla="*/ 1738631 h 2219657"/>
              <a:gd name="connsiteX87" fmla="*/ 1017832 w 1221610"/>
              <a:gd name="connsiteY87" fmla="*/ 1779114 h 2219657"/>
              <a:gd name="connsiteX88" fmla="*/ 984493 w 1221610"/>
              <a:gd name="connsiteY88" fmla="*/ 1776731 h 2219657"/>
              <a:gd name="connsiteX89" fmla="*/ 982112 w 1221610"/>
              <a:gd name="connsiteY89" fmla="*/ 1841025 h 2219657"/>
              <a:gd name="connsiteX90" fmla="*/ 946393 w 1221610"/>
              <a:gd name="connsiteY90" fmla="*/ 1857694 h 2219657"/>
              <a:gd name="connsiteX91" fmla="*/ 910674 w 1221610"/>
              <a:gd name="connsiteY91" fmla="*/ 1864837 h 2219657"/>
              <a:gd name="connsiteX92" fmla="*/ 910674 w 1221610"/>
              <a:gd name="connsiteY92" fmla="*/ 1929131 h 2219657"/>
              <a:gd name="connsiteX93" fmla="*/ 967824 w 1221610"/>
              <a:gd name="connsiteY93" fmla="*/ 1938656 h 2219657"/>
              <a:gd name="connsiteX94" fmla="*/ 1001162 w 1221610"/>
              <a:gd name="connsiteY94" fmla="*/ 1933894 h 2219657"/>
              <a:gd name="connsiteX95" fmla="*/ 1005922 w 1221610"/>
              <a:gd name="connsiteY95" fmla="*/ 2007713 h 2219657"/>
              <a:gd name="connsiteX96" fmla="*/ 982112 w 1221610"/>
              <a:gd name="connsiteY96" fmla="*/ 2029144 h 2219657"/>
              <a:gd name="connsiteX97" fmla="*/ 922581 w 1221610"/>
              <a:gd name="connsiteY97" fmla="*/ 2026764 h 2219657"/>
              <a:gd name="connsiteX98" fmla="*/ 870193 w 1221610"/>
              <a:gd name="connsiteY98" fmla="*/ 2036289 h 2219657"/>
              <a:gd name="connsiteX99" fmla="*/ 824949 w 1221610"/>
              <a:gd name="connsiteY99" fmla="*/ 2060102 h 2219657"/>
              <a:gd name="connsiteX100" fmla="*/ 779704 w 1221610"/>
              <a:gd name="connsiteY100" fmla="*/ 2067244 h 2219657"/>
              <a:gd name="connsiteX101" fmla="*/ 758274 w 1221610"/>
              <a:gd name="connsiteY101" fmla="*/ 2086296 h 2219657"/>
              <a:gd name="connsiteX102" fmla="*/ 751131 w 1221610"/>
              <a:gd name="connsiteY102" fmla="*/ 2131539 h 2219657"/>
              <a:gd name="connsiteX103" fmla="*/ 734462 w 1221610"/>
              <a:gd name="connsiteY103" fmla="*/ 2143446 h 2219657"/>
              <a:gd name="connsiteX104" fmla="*/ 689218 w 1221610"/>
              <a:gd name="connsiteY104" fmla="*/ 2193452 h 2219657"/>
              <a:gd name="connsiteX105" fmla="*/ 665406 w 1221610"/>
              <a:gd name="connsiteY105" fmla="*/ 2198213 h 2219657"/>
              <a:gd name="connsiteX106" fmla="*/ 617781 w 1221610"/>
              <a:gd name="connsiteY106" fmla="*/ 2219645 h 2219657"/>
              <a:gd name="connsiteX107" fmla="*/ 579681 w 1221610"/>
              <a:gd name="connsiteY107" fmla="*/ 2202976 h 2219657"/>
              <a:gd name="connsiteX108" fmla="*/ 563012 w 1221610"/>
              <a:gd name="connsiteY108" fmla="*/ 2174401 h 2219657"/>
              <a:gd name="connsiteX109" fmla="*/ 520149 w 1221610"/>
              <a:gd name="connsiteY109" fmla="*/ 2183927 h 2219657"/>
              <a:gd name="connsiteX110" fmla="*/ 512573 w 1221610"/>
              <a:gd name="connsiteY110" fmla="*/ 2177823 h 2219657"/>
              <a:gd name="connsiteX111" fmla="*/ 503481 w 1221610"/>
              <a:gd name="connsiteY111" fmla="*/ 2172020 h 2219657"/>
              <a:gd name="connsiteX112" fmla="*/ 522531 w 1221610"/>
              <a:gd name="connsiteY112" fmla="*/ 2064863 h 2219657"/>
              <a:gd name="connsiteX113" fmla="*/ 539199 w 1221610"/>
              <a:gd name="connsiteY113" fmla="*/ 2043432 h 2219657"/>
              <a:gd name="connsiteX114" fmla="*/ 529674 w 1221610"/>
              <a:gd name="connsiteY114" fmla="*/ 1998189 h 2219657"/>
              <a:gd name="connsiteX115" fmla="*/ 553487 w 1221610"/>
              <a:gd name="connsiteY115" fmla="*/ 1983901 h 2219657"/>
              <a:gd name="connsiteX116" fmla="*/ 534437 w 1221610"/>
              <a:gd name="connsiteY116" fmla="*/ 1969614 h 2219657"/>
              <a:gd name="connsiteX117" fmla="*/ 522531 w 1221610"/>
              <a:gd name="connsiteY117" fmla="*/ 1933896 h 2219657"/>
              <a:gd name="connsiteX118" fmla="*/ 513006 w 1221610"/>
              <a:gd name="connsiteY118" fmla="*/ 1888652 h 2219657"/>
              <a:gd name="connsiteX119" fmla="*/ 510624 w 1221610"/>
              <a:gd name="connsiteY119" fmla="*/ 1857694 h 2219657"/>
              <a:gd name="connsiteX120" fmla="*/ 460618 w 1221610"/>
              <a:gd name="connsiteY120" fmla="*/ 1860077 h 2219657"/>
              <a:gd name="connsiteX121" fmla="*/ 427282 w 1221610"/>
              <a:gd name="connsiteY121" fmla="*/ 1824358 h 2219657"/>
              <a:gd name="connsiteX122" fmla="*/ 382037 w 1221610"/>
              <a:gd name="connsiteY122" fmla="*/ 1807688 h 2219657"/>
              <a:gd name="connsiteX123" fmla="*/ 367749 w 1221610"/>
              <a:gd name="connsiteY123" fmla="*/ 1757683 h 2219657"/>
              <a:gd name="connsiteX124" fmla="*/ 365368 w 1221610"/>
              <a:gd name="connsiteY124" fmla="*/ 1736251 h 2219657"/>
              <a:gd name="connsiteX125" fmla="*/ 334413 w 1221610"/>
              <a:gd name="connsiteY125" fmla="*/ 1691008 h 2219657"/>
              <a:gd name="connsiteX126" fmla="*/ 291549 w 1221610"/>
              <a:gd name="connsiteY126" fmla="*/ 1667195 h 2219657"/>
              <a:gd name="connsiteX127" fmla="*/ 248688 w 1221610"/>
              <a:gd name="connsiteY127" fmla="*/ 1638621 h 2219657"/>
              <a:gd name="connsiteX128" fmla="*/ 215349 w 1221610"/>
              <a:gd name="connsiteY128" fmla="*/ 1629095 h 2219657"/>
              <a:gd name="connsiteX129" fmla="*/ 217731 w 1221610"/>
              <a:gd name="connsiteY129" fmla="*/ 1583849 h 2219657"/>
              <a:gd name="connsiteX130" fmla="*/ 174868 w 1221610"/>
              <a:gd name="connsiteY130" fmla="*/ 1598139 h 2219657"/>
              <a:gd name="connsiteX131" fmla="*/ 186775 w 1221610"/>
              <a:gd name="connsiteY131" fmla="*/ 1631477 h 2219657"/>
              <a:gd name="connsiteX132" fmla="*/ 179631 w 1221610"/>
              <a:gd name="connsiteY132" fmla="*/ 1648146 h 2219657"/>
              <a:gd name="connsiteX133" fmla="*/ 141531 w 1221610"/>
              <a:gd name="connsiteY133" fmla="*/ 1619571 h 2219657"/>
              <a:gd name="connsiteX134" fmla="*/ 98669 w 1221610"/>
              <a:gd name="connsiteY134" fmla="*/ 1617189 h 2219657"/>
              <a:gd name="connsiteX135" fmla="*/ 43899 w 1221610"/>
              <a:gd name="connsiteY135" fmla="*/ 1598139 h 2219657"/>
              <a:gd name="connsiteX136" fmla="*/ 10560 w 1221610"/>
              <a:gd name="connsiteY136" fmla="*/ 1595755 h 2219657"/>
              <a:gd name="connsiteX137" fmla="*/ 1037 w 1221610"/>
              <a:gd name="connsiteY137" fmla="*/ 1543371 h 2219657"/>
              <a:gd name="connsiteX138" fmla="*/ 34374 w 1221610"/>
              <a:gd name="connsiteY138" fmla="*/ 1455264 h 2219657"/>
              <a:gd name="connsiteX139" fmla="*/ 60568 w 1221610"/>
              <a:gd name="connsiteY139" fmla="*/ 1407639 h 2219657"/>
              <a:gd name="connsiteX140" fmla="*/ 81999 w 1221610"/>
              <a:gd name="connsiteY140" fmla="*/ 1360014 h 2219657"/>
              <a:gd name="connsiteX141" fmla="*/ 108194 w 1221610"/>
              <a:gd name="connsiteY141" fmla="*/ 1321914 h 2219657"/>
              <a:gd name="connsiteX142" fmla="*/ 146293 w 1221610"/>
              <a:gd name="connsiteY142" fmla="*/ 1312389 h 2219657"/>
              <a:gd name="connsiteX143" fmla="*/ 153438 w 1221610"/>
              <a:gd name="connsiteY143" fmla="*/ 1276671 h 2219657"/>
              <a:gd name="connsiteX144" fmla="*/ 262975 w 1221610"/>
              <a:gd name="connsiteY144" fmla="*/ 1157608 h 2219657"/>
              <a:gd name="connsiteX145" fmla="*/ 286787 w 1221610"/>
              <a:gd name="connsiteY145" fmla="*/ 1019493 h 2219657"/>
              <a:gd name="connsiteX146" fmla="*/ 282025 w 1221610"/>
              <a:gd name="connsiteY146" fmla="*/ 938533 h 2219657"/>
              <a:gd name="connsiteX147" fmla="*/ 196300 w 1221610"/>
              <a:gd name="connsiteY147" fmla="*/ 926627 h 2219657"/>
              <a:gd name="connsiteX148" fmla="*/ 179632 w 1221610"/>
              <a:gd name="connsiteY148" fmla="*/ 845664 h 2219657"/>
              <a:gd name="connsiteX149" fmla="*/ 186775 w 1221610"/>
              <a:gd name="connsiteY149" fmla="*/ 778989 h 2219657"/>
              <a:gd name="connsiteX150" fmla="*/ 148675 w 1221610"/>
              <a:gd name="connsiteY150" fmla="*/ 740889 h 2219657"/>
              <a:gd name="connsiteX151" fmla="*/ 127244 w 1221610"/>
              <a:gd name="connsiteY151" fmla="*/ 700407 h 2219657"/>
              <a:gd name="connsiteX152" fmla="*/ 117719 w 1221610"/>
              <a:gd name="connsiteY152" fmla="*/ 640877 h 2219657"/>
              <a:gd name="connsiteX153" fmla="*/ 102097 w 1221610"/>
              <a:gd name="connsiteY153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20086 w 1221610"/>
              <a:gd name="connsiteY3" fmla="*/ 302736 h 2219657"/>
              <a:gd name="connsiteX4" fmla="*/ 77237 w 1221610"/>
              <a:gd name="connsiteY4" fmla="*/ 312263 h 2219657"/>
              <a:gd name="connsiteX5" fmla="*/ 127243 w 1221610"/>
              <a:gd name="connsiteY5" fmla="*/ 312263 h 2219657"/>
              <a:gd name="connsiteX6" fmla="*/ 148674 w 1221610"/>
              <a:gd name="connsiteY6" fmla="*/ 262257 h 2219657"/>
              <a:gd name="connsiteX7" fmla="*/ 265357 w 1221610"/>
              <a:gd name="connsiteY7" fmla="*/ 320 h 2219657"/>
              <a:gd name="connsiteX8" fmla="*/ 282025 w 1221610"/>
              <a:gd name="connsiteY8" fmla="*/ 252732 h 2219657"/>
              <a:gd name="connsiteX9" fmla="*/ 243924 w 1221610"/>
              <a:gd name="connsiteY9" fmla="*/ 424182 h 2219657"/>
              <a:gd name="connsiteX10" fmla="*/ 198681 w 1221610"/>
              <a:gd name="connsiteY10" fmla="*/ 436088 h 2219657"/>
              <a:gd name="connsiteX11" fmla="*/ 141531 w 1221610"/>
              <a:gd name="connsiteY11" fmla="*/ 438470 h 2219657"/>
              <a:gd name="connsiteX12" fmla="*/ 132006 w 1221610"/>
              <a:gd name="connsiteY12" fmla="*/ 452757 h 2219657"/>
              <a:gd name="connsiteX13" fmla="*/ 158199 w 1221610"/>
              <a:gd name="connsiteY13" fmla="*/ 486095 h 2219657"/>
              <a:gd name="connsiteX14" fmla="*/ 186774 w 1221610"/>
              <a:gd name="connsiteY14" fmla="*/ 500382 h 2219657"/>
              <a:gd name="connsiteX15" fmla="*/ 189156 w 1221610"/>
              <a:gd name="connsiteY15" fmla="*/ 528957 h 2219657"/>
              <a:gd name="connsiteX16" fmla="*/ 210587 w 1221610"/>
              <a:gd name="connsiteY16" fmla="*/ 564676 h 2219657"/>
              <a:gd name="connsiteX17" fmla="*/ 224874 w 1221610"/>
              <a:gd name="connsiteY17" fmla="*/ 593251 h 2219657"/>
              <a:gd name="connsiteX18" fmla="*/ 253449 w 1221610"/>
              <a:gd name="connsiteY18" fmla="*/ 595632 h 2219657"/>
              <a:gd name="connsiteX19" fmla="*/ 279643 w 1221610"/>
              <a:gd name="connsiteY19" fmla="*/ 571820 h 2219657"/>
              <a:gd name="connsiteX20" fmla="*/ 282024 w 1221610"/>
              <a:gd name="connsiteY20" fmla="*/ 548007 h 2219657"/>
              <a:gd name="connsiteX21" fmla="*/ 291549 w 1221610"/>
              <a:gd name="connsiteY21" fmla="*/ 524195 h 2219657"/>
              <a:gd name="connsiteX22" fmla="*/ 267737 w 1221610"/>
              <a:gd name="connsiteY22" fmla="*/ 490857 h 2219657"/>
              <a:gd name="connsiteX23" fmla="*/ 303456 w 1221610"/>
              <a:gd name="connsiteY23" fmla="*/ 481332 h 2219657"/>
              <a:gd name="connsiteX24" fmla="*/ 322506 w 1221610"/>
              <a:gd name="connsiteY24" fmla="*/ 457520 h 2219657"/>
              <a:gd name="connsiteX25" fmla="*/ 353462 w 1221610"/>
              <a:gd name="connsiteY25" fmla="*/ 450376 h 2219657"/>
              <a:gd name="connsiteX26" fmla="*/ 410612 w 1221610"/>
              <a:gd name="connsiteY26" fmla="*/ 452757 h 2219657"/>
              <a:gd name="connsiteX27" fmla="*/ 410612 w 1221610"/>
              <a:gd name="connsiteY27" fmla="*/ 507526 h 2219657"/>
              <a:gd name="connsiteX28" fmla="*/ 436806 w 1221610"/>
              <a:gd name="connsiteY28" fmla="*/ 531336 h 2219657"/>
              <a:gd name="connsiteX29" fmla="*/ 462999 w 1221610"/>
              <a:gd name="connsiteY29" fmla="*/ 548007 h 2219657"/>
              <a:gd name="connsiteX30" fmla="*/ 424899 w 1221610"/>
              <a:gd name="connsiteY30" fmla="*/ 567057 h 2219657"/>
              <a:gd name="connsiteX31" fmla="*/ 403468 w 1221610"/>
              <a:gd name="connsiteY31" fmla="*/ 586107 h 2219657"/>
              <a:gd name="connsiteX32" fmla="*/ 420137 w 1221610"/>
              <a:gd name="connsiteY32" fmla="*/ 609920 h 2219657"/>
              <a:gd name="connsiteX33" fmla="*/ 415374 w 1221610"/>
              <a:gd name="connsiteY33" fmla="*/ 650401 h 2219657"/>
              <a:gd name="connsiteX34" fmla="*/ 427281 w 1221610"/>
              <a:gd name="connsiteY34" fmla="*/ 678976 h 2219657"/>
              <a:gd name="connsiteX35" fmla="*/ 410612 w 1221610"/>
              <a:gd name="connsiteY35" fmla="*/ 700407 h 2219657"/>
              <a:gd name="connsiteX36" fmla="*/ 401088 w 1221610"/>
              <a:gd name="connsiteY36" fmla="*/ 778989 h 2219657"/>
              <a:gd name="connsiteX37" fmla="*/ 441568 w 1221610"/>
              <a:gd name="connsiteY37" fmla="*/ 778988 h 2219657"/>
              <a:gd name="connsiteX38" fmla="*/ 486812 w 1221610"/>
              <a:gd name="connsiteY38" fmla="*/ 755176 h 2219657"/>
              <a:gd name="connsiteX39" fmla="*/ 513007 w 1221610"/>
              <a:gd name="connsiteY39" fmla="*/ 757557 h 2219657"/>
              <a:gd name="connsiteX40" fmla="*/ 536818 w 1221610"/>
              <a:gd name="connsiteY40" fmla="*/ 783751 h 2219657"/>
              <a:gd name="connsiteX41" fmla="*/ 510625 w 1221610"/>
              <a:gd name="connsiteY41" fmla="*/ 888526 h 2219657"/>
              <a:gd name="connsiteX42" fmla="*/ 539200 w 1221610"/>
              <a:gd name="connsiteY42" fmla="*/ 926626 h 2219657"/>
              <a:gd name="connsiteX43" fmla="*/ 546344 w 1221610"/>
              <a:gd name="connsiteY43" fmla="*/ 945677 h 2219657"/>
              <a:gd name="connsiteX44" fmla="*/ 532057 w 1221610"/>
              <a:gd name="connsiteY44" fmla="*/ 976632 h 2219657"/>
              <a:gd name="connsiteX45" fmla="*/ 517769 w 1221610"/>
              <a:gd name="connsiteY45" fmla="*/ 1048070 h 2219657"/>
              <a:gd name="connsiteX46" fmla="*/ 541582 w 1221610"/>
              <a:gd name="connsiteY46" fmla="*/ 1081407 h 2219657"/>
              <a:gd name="connsiteX47" fmla="*/ 551107 w 1221610"/>
              <a:gd name="connsiteY47" fmla="*/ 1121888 h 2219657"/>
              <a:gd name="connsiteX48" fmla="*/ 567775 w 1221610"/>
              <a:gd name="connsiteY48" fmla="*/ 1129032 h 2219657"/>
              <a:gd name="connsiteX49" fmla="*/ 572104 w 1221610"/>
              <a:gd name="connsiteY49" fmla="*/ 1139138 h 2219657"/>
              <a:gd name="connsiteX50" fmla="*/ 591588 w 1221610"/>
              <a:gd name="connsiteY50" fmla="*/ 1105220 h 2219657"/>
              <a:gd name="connsiteX51" fmla="*/ 615400 w 1221610"/>
              <a:gd name="connsiteY51" fmla="*/ 1088551 h 2219657"/>
              <a:gd name="connsiteX52" fmla="*/ 665407 w 1221610"/>
              <a:gd name="connsiteY52" fmla="*/ 1062357 h 2219657"/>
              <a:gd name="connsiteX53" fmla="*/ 698744 w 1221610"/>
              <a:gd name="connsiteY53" fmla="*/ 1050451 h 2219657"/>
              <a:gd name="connsiteX54" fmla="*/ 734463 w 1221610"/>
              <a:gd name="connsiteY54" fmla="*/ 1012352 h 2219657"/>
              <a:gd name="connsiteX55" fmla="*/ 791613 w 1221610"/>
              <a:gd name="connsiteY55" fmla="*/ 988538 h 2219657"/>
              <a:gd name="connsiteX56" fmla="*/ 817807 w 1221610"/>
              <a:gd name="connsiteY56" fmla="*/ 943295 h 2219657"/>
              <a:gd name="connsiteX57" fmla="*/ 841618 w 1221610"/>
              <a:gd name="connsiteY57" fmla="*/ 926624 h 2219657"/>
              <a:gd name="connsiteX58" fmla="*/ 867813 w 1221610"/>
              <a:gd name="connsiteY58" fmla="*/ 926626 h 2219657"/>
              <a:gd name="connsiteX59" fmla="*/ 872575 w 1221610"/>
              <a:gd name="connsiteY59" fmla="*/ 945676 h 2219657"/>
              <a:gd name="connsiteX60" fmla="*/ 848763 w 1221610"/>
              <a:gd name="connsiteY60" fmla="*/ 971870 h 2219657"/>
              <a:gd name="connsiteX61" fmla="*/ 872575 w 1221610"/>
              <a:gd name="connsiteY61" fmla="*/ 998063 h 2219657"/>
              <a:gd name="connsiteX62" fmla="*/ 872575 w 1221610"/>
              <a:gd name="connsiteY62" fmla="*/ 1021876 h 2219657"/>
              <a:gd name="connsiteX63" fmla="*/ 829713 w 1221610"/>
              <a:gd name="connsiteY63" fmla="*/ 1024257 h 2219657"/>
              <a:gd name="connsiteX64" fmla="*/ 817807 w 1221610"/>
              <a:gd name="connsiteY64" fmla="*/ 1052832 h 2219657"/>
              <a:gd name="connsiteX65" fmla="*/ 829713 w 1221610"/>
              <a:gd name="connsiteY65" fmla="*/ 1081407 h 2219657"/>
              <a:gd name="connsiteX66" fmla="*/ 822567 w 1221610"/>
              <a:gd name="connsiteY66" fmla="*/ 1105218 h 2219657"/>
              <a:gd name="connsiteX67" fmla="*/ 836857 w 1221610"/>
              <a:gd name="connsiteY67" fmla="*/ 1124271 h 2219657"/>
              <a:gd name="connsiteX68" fmla="*/ 870194 w 1221610"/>
              <a:gd name="connsiteY68" fmla="*/ 1095696 h 2219657"/>
              <a:gd name="connsiteX69" fmla="*/ 903532 w 1221610"/>
              <a:gd name="connsiteY69" fmla="*/ 1090933 h 2219657"/>
              <a:gd name="connsiteX70" fmla="*/ 901150 w 1221610"/>
              <a:gd name="connsiteY70" fmla="*/ 1045688 h 2219657"/>
              <a:gd name="connsiteX71" fmla="*/ 958300 w 1221610"/>
              <a:gd name="connsiteY71" fmla="*/ 1036164 h 2219657"/>
              <a:gd name="connsiteX72" fmla="*/ 974969 w 1221610"/>
              <a:gd name="connsiteY72" fmla="*/ 1055213 h 2219657"/>
              <a:gd name="connsiteX73" fmla="*/ 984494 w 1221610"/>
              <a:gd name="connsiteY73" fmla="*/ 1181421 h 2219657"/>
              <a:gd name="connsiteX74" fmla="*/ 1032119 w 1221610"/>
              <a:gd name="connsiteY74" fmla="*/ 1262383 h 2219657"/>
              <a:gd name="connsiteX75" fmla="*/ 1072600 w 1221610"/>
              <a:gd name="connsiteY75" fmla="*/ 1283814 h 2219657"/>
              <a:gd name="connsiteX76" fmla="*/ 1089269 w 1221610"/>
              <a:gd name="connsiteY76" fmla="*/ 1350489 h 2219657"/>
              <a:gd name="connsiteX77" fmla="*/ 1122607 w 1221610"/>
              <a:gd name="connsiteY77" fmla="*/ 1376683 h 2219657"/>
              <a:gd name="connsiteX78" fmla="*/ 1163088 w 1221610"/>
              <a:gd name="connsiteY78" fmla="*/ 1436214 h 2219657"/>
              <a:gd name="connsiteX79" fmla="*/ 1191663 w 1221610"/>
              <a:gd name="connsiteY79" fmla="*/ 1450502 h 2219657"/>
              <a:gd name="connsiteX80" fmla="*/ 1220238 w 1221610"/>
              <a:gd name="connsiteY80" fmla="*/ 1488601 h 2219657"/>
              <a:gd name="connsiteX81" fmla="*/ 1215943 w 1221610"/>
              <a:gd name="connsiteY81" fmla="*/ 1508461 h 2219657"/>
              <a:gd name="connsiteX82" fmla="*/ 1196425 w 1221610"/>
              <a:gd name="connsiteY82" fmla="*/ 1557658 h 2219657"/>
              <a:gd name="connsiteX83" fmla="*/ 1144037 w 1221610"/>
              <a:gd name="connsiteY83" fmla="*/ 1552894 h 2219657"/>
              <a:gd name="connsiteX84" fmla="*/ 1124987 w 1221610"/>
              <a:gd name="connsiteY84" fmla="*/ 1598137 h 2219657"/>
              <a:gd name="connsiteX85" fmla="*/ 1048787 w 1221610"/>
              <a:gd name="connsiteY85" fmla="*/ 1631475 h 2219657"/>
              <a:gd name="connsiteX86" fmla="*/ 1020212 w 1221610"/>
              <a:gd name="connsiteY86" fmla="*/ 1691006 h 2219657"/>
              <a:gd name="connsiteX87" fmla="*/ 1036881 w 1221610"/>
              <a:gd name="connsiteY87" fmla="*/ 1738631 h 2219657"/>
              <a:gd name="connsiteX88" fmla="*/ 1017832 w 1221610"/>
              <a:gd name="connsiteY88" fmla="*/ 1779114 h 2219657"/>
              <a:gd name="connsiteX89" fmla="*/ 984493 w 1221610"/>
              <a:gd name="connsiteY89" fmla="*/ 1776731 h 2219657"/>
              <a:gd name="connsiteX90" fmla="*/ 982112 w 1221610"/>
              <a:gd name="connsiteY90" fmla="*/ 1841025 h 2219657"/>
              <a:gd name="connsiteX91" fmla="*/ 946393 w 1221610"/>
              <a:gd name="connsiteY91" fmla="*/ 1857694 h 2219657"/>
              <a:gd name="connsiteX92" fmla="*/ 910674 w 1221610"/>
              <a:gd name="connsiteY92" fmla="*/ 1864837 h 2219657"/>
              <a:gd name="connsiteX93" fmla="*/ 910674 w 1221610"/>
              <a:gd name="connsiteY93" fmla="*/ 1929131 h 2219657"/>
              <a:gd name="connsiteX94" fmla="*/ 967824 w 1221610"/>
              <a:gd name="connsiteY94" fmla="*/ 1938656 h 2219657"/>
              <a:gd name="connsiteX95" fmla="*/ 1001162 w 1221610"/>
              <a:gd name="connsiteY95" fmla="*/ 1933894 h 2219657"/>
              <a:gd name="connsiteX96" fmla="*/ 1005922 w 1221610"/>
              <a:gd name="connsiteY96" fmla="*/ 2007713 h 2219657"/>
              <a:gd name="connsiteX97" fmla="*/ 982112 w 1221610"/>
              <a:gd name="connsiteY97" fmla="*/ 2029144 h 2219657"/>
              <a:gd name="connsiteX98" fmla="*/ 922581 w 1221610"/>
              <a:gd name="connsiteY98" fmla="*/ 2026764 h 2219657"/>
              <a:gd name="connsiteX99" fmla="*/ 870193 w 1221610"/>
              <a:gd name="connsiteY99" fmla="*/ 2036289 h 2219657"/>
              <a:gd name="connsiteX100" fmla="*/ 824949 w 1221610"/>
              <a:gd name="connsiteY100" fmla="*/ 2060102 h 2219657"/>
              <a:gd name="connsiteX101" fmla="*/ 779704 w 1221610"/>
              <a:gd name="connsiteY101" fmla="*/ 2067244 h 2219657"/>
              <a:gd name="connsiteX102" fmla="*/ 758274 w 1221610"/>
              <a:gd name="connsiteY102" fmla="*/ 2086296 h 2219657"/>
              <a:gd name="connsiteX103" fmla="*/ 751131 w 1221610"/>
              <a:gd name="connsiteY103" fmla="*/ 2131539 h 2219657"/>
              <a:gd name="connsiteX104" fmla="*/ 734462 w 1221610"/>
              <a:gd name="connsiteY104" fmla="*/ 2143446 h 2219657"/>
              <a:gd name="connsiteX105" fmla="*/ 689218 w 1221610"/>
              <a:gd name="connsiteY105" fmla="*/ 2193452 h 2219657"/>
              <a:gd name="connsiteX106" fmla="*/ 665406 w 1221610"/>
              <a:gd name="connsiteY106" fmla="*/ 2198213 h 2219657"/>
              <a:gd name="connsiteX107" fmla="*/ 617781 w 1221610"/>
              <a:gd name="connsiteY107" fmla="*/ 2219645 h 2219657"/>
              <a:gd name="connsiteX108" fmla="*/ 579681 w 1221610"/>
              <a:gd name="connsiteY108" fmla="*/ 2202976 h 2219657"/>
              <a:gd name="connsiteX109" fmla="*/ 563012 w 1221610"/>
              <a:gd name="connsiteY109" fmla="*/ 2174401 h 2219657"/>
              <a:gd name="connsiteX110" fmla="*/ 520149 w 1221610"/>
              <a:gd name="connsiteY110" fmla="*/ 2183927 h 2219657"/>
              <a:gd name="connsiteX111" fmla="*/ 512573 w 1221610"/>
              <a:gd name="connsiteY111" fmla="*/ 2177823 h 2219657"/>
              <a:gd name="connsiteX112" fmla="*/ 503481 w 1221610"/>
              <a:gd name="connsiteY112" fmla="*/ 2172020 h 2219657"/>
              <a:gd name="connsiteX113" fmla="*/ 522531 w 1221610"/>
              <a:gd name="connsiteY113" fmla="*/ 2064863 h 2219657"/>
              <a:gd name="connsiteX114" fmla="*/ 539199 w 1221610"/>
              <a:gd name="connsiteY114" fmla="*/ 2043432 h 2219657"/>
              <a:gd name="connsiteX115" fmla="*/ 529674 w 1221610"/>
              <a:gd name="connsiteY115" fmla="*/ 1998189 h 2219657"/>
              <a:gd name="connsiteX116" fmla="*/ 553487 w 1221610"/>
              <a:gd name="connsiteY116" fmla="*/ 1983901 h 2219657"/>
              <a:gd name="connsiteX117" fmla="*/ 534437 w 1221610"/>
              <a:gd name="connsiteY117" fmla="*/ 1969614 h 2219657"/>
              <a:gd name="connsiteX118" fmla="*/ 522531 w 1221610"/>
              <a:gd name="connsiteY118" fmla="*/ 1933896 h 2219657"/>
              <a:gd name="connsiteX119" fmla="*/ 513006 w 1221610"/>
              <a:gd name="connsiteY119" fmla="*/ 1888652 h 2219657"/>
              <a:gd name="connsiteX120" fmla="*/ 510624 w 1221610"/>
              <a:gd name="connsiteY120" fmla="*/ 1857694 h 2219657"/>
              <a:gd name="connsiteX121" fmla="*/ 460618 w 1221610"/>
              <a:gd name="connsiteY121" fmla="*/ 1860077 h 2219657"/>
              <a:gd name="connsiteX122" fmla="*/ 427282 w 1221610"/>
              <a:gd name="connsiteY122" fmla="*/ 1824358 h 2219657"/>
              <a:gd name="connsiteX123" fmla="*/ 382037 w 1221610"/>
              <a:gd name="connsiteY123" fmla="*/ 1807688 h 2219657"/>
              <a:gd name="connsiteX124" fmla="*/ 367749 w 1221610"/>
              <a:gd name="connsiteY124" fmla="*/ 1757683 h 2219657"/>
              <a:gd name="connsiteX125" fmla="*/ 365368 w 1221610"/>
              <a:gd name="connsiteY125" fmla="*/ 1736251 h 2219657"/>
              <a:gd name="connsiteX126" fmla="*/ 334413 w 1221610"/>
              <a:gd name="connsiteY126" fmla="*/ 1691008 h 2219657"/>
              <a:gd name="connsiteX127" fmla="*/ 291549 w 1221610"/>
              <a:gd name="connsiteY127" fmla="*/ 1667195 h 2219657"/>
              <a:gd name="connsiteX128" fmla="*/ 248688 w 1221610"/>
              <a:gd name="connsiteY128" fmla="*/ 1638621 h 2219657"/>
              <a:gd name="connsiteX129" fmla="*/ 215349 w 1221610"/>
              <a:gd name="connsiteY129" fmla="*/ 1629095 h 2219657"/>
              <a:gd name="connsiteX130" fmla="*/ 217731 w 1221610"/>
              <a:gd name="connsiteY130" fmla="*/ 1583849 h 2219657"/>
              <a:gd name="connsiteX131" fmla="*/ 174868 w 1221610"/>
              <a:gd name="connsiteY131" fmla="*/ 1598139 h 2219657"/>
              <a:gd name="connsiteX132" fmla="*/ 186775 w 1221610"/>
              <a:gd name="connsiteY132" fmla="*/ 1631477 h 2219657"/>
              <a:gd name="connsiteX133" fmla="*/ 179631 w 1221610"/>
              <a:gd name="connsiteY133" fmla="*/ 1648146 h 2219657"/>
              <a:gd name="connsiteX134" fmla="*/ 141531 w 1221610"/>
              <a:gd name="connsiteY134" fmla="*/ 1619571 h 2219657"/>
              <a:gd name="connsiteX135" fmla="*/ 98669 w 1221610"/>
              <a:gd name="connsiteY135" fmla="*/ 1617189 h 2219657"/>
              <a:gd name="connsiteX136" fmla="*/ 43899 w 1221610"/>
              <a:gd name="connsiteY136" fmla="*/ 1598139 h 2219657"/>
              <a:gd name="connsiteX137" fmla="*/ 10560 w 1221610"/>
              <a:gd name="connsiteY137" fmla="*/ 1595755 h 2219657"/>
              <a:gd name="connsiteX138" fmla="*/ 1037 w 1221610"/>
              <a:gd name="connsiteY138" fmla="*/ 1543371 h 2219657"/>
              <a:gd name="connsiteX139" fmla="*/ 34374 w 1221610"/>
              <a:gd name="connsiteY139" fmla="*/ 1455264 h 2219657"/>
              <a:gd name="connsiteX140" fmla="*/ 60568 w 1221610"/>
              <a:gd name="connsiteY140" fmla="*/ 1407639 h 2219657"/>
              <a:gd name="connsiteX141" fmla="*/ 81999 w 1221610"/>
              <a:gd name="connsiteY141" fmla="*/ 1360014 h 2219657"/>
              <a:gd name="connsiteX142" fmla="*/ 108194 w 1221610"/>
              <a:gd name="connsiteY142" fmla="*/ 1321914 h 2219657"/>
              <a:gd name="connsiteX143" fmla="*/ 146293 w 1221610"/>
              <a:gd name="connsiteY143" fmla="*/ 1312389 h 2219657"/>
              <a:gd name="connsiteX144" fmla="*/ 153438 w 1221610"/>
              <a:gd name="connsiteY144" fmla="*/ 1276671 h 2219657"/>
              <a:gd name="connsiteX145" fmla="*/ 262975 w 1221610"/>
              <a:gd name="connsiteY145" fmla="*/ 1157608 h 2219657"/>
              <a:gd name="connsiteX146" fmla="*/ 286787 w 1221610"/>
              <a:gd name="connsiteY146" fmla="*/ 1019493 h 2219657"/>
              <a:gd name="connsiteX147" fmla="*/ 282025 w 1221610"/>
              <a:gd name="connsiteY147" fmla="*/ 938533 h 2219657"/>
              <a:gd name="connsiteX148" fmla="*/ 196300 w 1221610"/>
              <a:gd name="connsiteY148" fmla="*/ 926627 h 2219657"/>
              <a:gd name="connsiteX149" fmla="*/ 179632 w 1221610"/>
              <a:gd name="connsiteY149" fmla="*/ 845664 h 2219657"/>
              <a:gd name="connsiteX150" fmla="*/ 186775 w 1221610"/>
              <a:gd name="connsiteY150" fmla="*/ 778989 h 2219657"/>
              <a:gd name="connsiteX151" fmla="*/ 148675 w 1221610"/>
              <a:gd name="connsiteY151" fmla="*/ 740889 h 2219657"/>
              <a:gd name="connsiteX152" fmla="*/ 127244 w 1221610"/>
              <a:gd name="connsiteY152" fmla="*/ 700407 h 2219657"/>
              <a:gd name="connsiteX153" fmla="*/ 117719 w 1221610"/>
              <a:gd name="connsiteY153" fmla="*/ 640877 h 2219657"/>
              <a:gd name="connsiteX154" fmla="*/ 102097 w 1221610"/>
              <a:gd name="connsiteY154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20086 w 1221610"/>
              <a:gd name="connsiteY4" fmla="*/ 302736 h 2219657"/>
              <a:gd name="connsiteX5" fmla="*/ 77237 w 1221610"/>
              <a:gd name="connsiteY5" fmla="*/ 312263 h 2219657"/>
              <a:gd name="connsiteX6" fmla="*/ 127243 w 1221610"/>
              <a:gd name="connsiteY6" fmla="*/ 312263 h 2219657"/>
              <a:gd name="connsiteX7" fmla="*/ 148674 w 1221610"/>
              <a:gd name="connsiteY7" fmla="*/ 262257 h 2219657"/>
              <a:gd name="connsiteX8" fmla="*/ 265357 w 1221610"/>
              <a:gd name="connsiteY8" fmla="*/ 320 h 2219657"/>
              <a:gd name="connsiteX9" fmla="*/ 282025 w 1221610"/>
              <a:gd name="connsiteY9" fmla="*/ 252732 h 2219657"/>
              <a:gd name="connsiteX10" fmla="*/ 243924 w 1221610"/>
              <a:gd name="connsiteY10" fmla="*/ 424182 h 2219657"/>
              <a:gd name="connsiteX11" fmla="*/ 198681 w 1221610"/>
              <a:gd name="connsiteY11" fmla="*/ 436088 h 2219657"/>
              <a:gd name="connsiteX12" fmla="*/ 141531 w 1221610"/>
              <a:gd name="connsiteY12" fmla="*/ 438470 h 2219657"/>
              <a:gd name="connsiteX13" fmla="*/ 132006 w 1221610"/>
              <a:gd name="connsiteY13" fmla="*/ 452757 h 2219657"/>
              <a:gd name="connsiteX14" fmla="*/ 158199 w 1221610"/>
              <a:gd name="connsiteY14" fmla="*/ 486095 h 2219657"/>
              <a:gd name="connsiteX15" fmla="*/ 186774 w 1221610"/>
              <a:gd name="connsiteY15" fmla="*/ 500382 h 2219657"/>
              <a:gd name="connsiteX16" fmla="*/ 189156 w 1221610"/>
              <a:gd name="connsiteY16" fmla="*/ 528957 h 2219657"/>
              <a:gd name="connsiteX17" fmla="*/ 210587 w 1221610"/>
              <a:gd name="connsiteY17" fmla="*/ 564676 h 2219657"/>
              <a:gd name="connsiteX18" fmla="*/ 224874 w 1221610"/>
              <a:gd name="connsiteY18" fmla="*/ 593251 h 2219657"/>
              <a:gd name="connsiteX19" fmla="*/ 253449 w 1221610"/>
              <a:gd name="connsiteY19" fmla="*/ 595632 h 2219657"/>
              <a:gd name="connsiteX20" fmla="*/ 279643 w 1221610"/>
              <a:gd name="connsiteY20" fmla="*/ 571820 h 2219657"/>
              <a:gd name="connsiteX21" fmla="*/ 282024 w 1221610"/>
              <a:gd name="connsiteY21" fmla="*/ 548007 h 2219657"/>
              <a:gd name="connsiteX22" fmla="*/ 291549 w 1221610"/>
              <a:gd name="connsiteY22" fmla="*/ 524195 h 2219657"/>
              <a:gd name="connsiteX23" fmla="*/ 267737 w 1221610"/>
              <a:gd name="connsiteY23" fmla="*/ 490857 h 2219657"/>
              <a:gd name="connsiteX24" fmla="*/ 303456 w 1221610"/>
              <a:gd name="connsiteY24" fmla="*/ 481332 h 2219657"/>
              <a:gd name="connsiteX25" fmla="*/ 322506 w 1221610"/>
              <a:gd name="connsiteY25" fmla="*/ 457520 h 2219657"/>
              <a:gd name="connsiteX26" fmla="*/ 353462 w 1221610"/>
              <a:gd name="connsiteY26" fmla="*/ 450376 h 2219657"/>
              <a:gd name="connsiteX27" fmla="*/ 410612 w 1221610"/>
              <a:gd name="connsiteY27" fmla="*/ 452757 h 2219657"/>
              <a:gd name="connsiteX28" fmla="*/ 410612 w 1221610"/>
              <a:gd name="connsiteY28" fmla="*/ 507526 h 2219657"/>
              <a:gd name="connsiteX29" fmla="*/ 436806 w 1221610"/>
              <a:gd name="connsiteY29" fmla="*/ 531336 h 2219657"/>
              <a:gd name="connsiteX30" fmla="*/ 462999 w 1221610"/>
              <a:gd name="connsiteY30" fmla="*/ 548007 h 2219657"/>
              <a:gd name="connsiteX31" fmla="*/ 424899 w 1221610"/>
              <a:gd name="connsiteY31" fmla="*/ 567057 h 2219657"/>
              <a:gd name="connsiteX32" fmla="*/ 403468 w 1221610"/>
              <a:gd name="connsiteY32" fmla="*/ 586107 h 2219657"/>
              <a:gd name="connsiteX33" fmla="*/ 420137 w 1221610"/>
              <a:gd name="connsiteY33" fmla="*/ 609920 h 2219657"/>
              <a:gd name="connsiteX34" fmla="*/ 415374 w 1221610"/>
              <a:gd name="connsiteY34" fmla="*/ 650401 h 2219657"/>
              <a:gd name="connsiteX35" fmla="*/ 427281 w 1221610"/>
              <a:gd name="connsiteY35" fmla="*/ 678976 h 2219657"/>
              <a:gd name="connsiteX36" fmla="*/ 410612 w 1221610"/>
              <a:gd name="connsiteY36" fmla="*/ 700407 h 2219657"/>
              <a:gd name="connsiteX37" fmla="*/ 401088 w 1221610"/>
              <a:gd name="connsiteY37" fmla="*/ 778989 h 2219657"/>
              <a:gd name="connsiteX38" fmla="*/ 441568 w 1221610"/>
              <a:gd name="connsiteY38" fmla="*/ 778988 h 2219657"/>
              <a:gd name="connsiteX39" fmla="*/ 486812 w 1221610"/>
              <a:gd name="connsiteY39" fmla="*/ 755176 h 2219657"/>
              <a:gd name="connsiteX40" fmla="*/ 513007 w 1221610"/>
              <a:gd name="connsiteY40" fmla="*/ 757557 h 2219657"/>
              <a:gd name="connsiteX41" fmla="*/ 536818 w 1221610"/>
              <a:gd name="connsiteY41" fmla="*/ 783751 h 2219657"/>
              <a:gd name="connsiteX42" fmla="*/ 510625 w 1221610"/>
              <a:gd name="connsiteY42" fmla="*/ 888526 h 2219657"/>
              <a:gd name="connsiteX43" fmla="*/ 539200 w 1221610"/>
              <a:gd name="connsiteY43" fmla="*/ 926626 h 2219657"/>
              <a:gd name="connsiteX44" fmla="*/ 546344 w 1221610"/>
              <a:gd name="connsiteY44" fmla="*/ 945677 h 2219657"/>
              <a:gd name="connsiteX45" fmla="*/ 532057 w 1221610"/>
              <a:gd name="connsiteY45" fmla="*/ 976632 h 2219657"/>
              <a:gd name="connsiteX46" fmla="*/ 517769 w 1221610"/>
              <a:gd name="connsiteY46" fmla="*/ 1048070 h 2219657"/>
              <a:gd name="connsiteX47" fmla="*/ 541582 w 1221610"/>
              <a:gd name="connsiteY47" fmla="*/ 1081407 h 2219657"/>
              <a:gd name="connsiteX48" fmla="*/ 551107 w 1221610"/>
              <a:gd name="connsiteY48" fmla="*/ 1121888 h 2219657"/>
              <a:gd name="connsiteX49" fmla="*/ 567775 w 1221610"/>
              <a:gd name="connsiteY49" fmla="*/ 1129032 h 2219657"/>
              <a:gd name="connsiteX50" fmla="*/ 572104 w 1221610"/>
              <a:gd name="connsiteY50" fmla="*/ 1139138 h 2219657"/>
              <a:gd name="connsiteX51" fmla="*/ 591588 w 1221610"/>
              <a:gd name="connsiteY51" fmla="*/ 1105220 h 2219657"/>
              <a:gd name="connsiteX52" fmla="*/ 615400 w 1221610"/>
              <a:gd name="connsiteY52" fmla="*/ 1088551 h 2219657"/>
              <a:gd name="connsiteX53" fmla="*/ 665407 w 1221610"/>
              <a:gd name="connsiteY53" fmla="*/ 1062357 h 2219657"/>
              <a:gd name="connsiteX54" fmla="*/ 698744 w 1221610"/>
              <a:gd name="connsiteY54" fmla="*/ 1050451 h 2219657"/>
              <a:gd name="connsiteX55" fmla="*/ 734463 w 1221610"/>
              <a:gd name="connsiteY55" fmla="*/ 1012352 h 2219657"/>
              <a:gd name="connsiteX56" fmla="*/ 791613 w 1221610"/>
              <a:gd name="connsiteY56" fmla="*/ 988538 h 2219657"/>
              <a:gd name="connsiteX57" fmla="*/ 817807 w 1221610"/>
              <a:gd name="connsiteY57" fmla="*/ 943295 h 2219657"/>
              <a:gd name="connsiteX58" fmla="*/ 841618 w 1221610"/>
              <a:gd name="connsiteY58" fmla="*/ 926624 h 2219657"/>
              <a:gd name="connsiteX59" fmla="*/ 867813 w 1221610"/>
              <a:gd name="connsiteY59" fmla="*/ 926626 h 2219657"/>
              <a:gd name="connsiteX60" fmla="*/ 872575 w 1221610"/>
              <a:gd name="connsiteY60" fmla="*/ 945676 h 2219657"/>
              <a:gd name="connsiteX61" fmla="*/ 848763 w 1221610"/>
              <a:gd name="connsiteY61" fmla="*/ 971870 h 2219657"/>
              <a:gd name="connsiteX62" fmla="*/ 872575 w 1221610"/>
              <a:gd name="connsiteY62" fmla="*/ 998063 h 2219657"/>
              <a:gd name="connsiteX63" fmla="*/ 872575 w 1221610"/>
              <a:gd name="connsiteY63" fmla="*/ 1021876 h 2219657"/>
              <a:gd name="connsiteX64" fmla="*/ 829713 w 1221610"/>
              <a:gd name="connsiteY64" fmla="*/ 1024257 h 2219657"/>
              <a:gd name="connsiteX65" fmla="*/ 817807 w 1221610"/>
              <a:gd name="connsiteY65" fmla="*/ 1052832 h 2219657"/>
              <a:gd name="connsiteX66" fmla="*/ 829713 w 1221610"/>
              <a:gd name="connsiteY66" fmla="*/ 1081407 h 2219657"/>
              <a:gd name="connsiteX67" fmla="*/ 822567 w 1221610"/>
              <a:gd name="connsiteY67" fmla="*/ 1105218 h 2219657"/>
              <a:gd name="connsiteX68" fmla="*/ 836857 w 1221610"/>
              <a:gd name="connsiteY68" fmla="*/ 1124271 h 2219657"/>
              <a:gd name="connsiteX69" fmla="*/ 870194 w 1221610"/>
              <a:gd name="connsiteY69" fmla="*/ 1095696 h 2219657"/>
              <a:gd name="connsiteX70" fmla="*/ 903532 w 1221610"/>
              <a:gd name="connsiteY70" fmla="*/ 1090933 h 2219657"/>
              <a:gd name="connsiteX71" fmla="*/ 901150 w 1221610"/>
              <a:gd name="connsiteY71" fmla="*/ 1045688 h 2219657"/>
              <a:gd name="connsiteX72" fmla="*/ 958300 w 1221610"/>
              <a:gd name="connsiteY72" fmla="*/ 1036164 h 2219657"/>
              <a:gd name="connsiteX73" fmla="*/ 974969 w 1221610"/>
              <a:gd name="connsiteY73" fmla="*/ 1055213 h 2219657"/>
              <a:gd name="connsiteX74" fmla="*/ 984494 w 1221610"/>
              <a:gd name="connsiteY74" fmla="*/ 1181421 h 2219657"/>
              <a:gd name="connsiteX75" fmla="*/ 1032119 w 1221610"/>
              <a:gd name="connsiteY75" fmla="*/ 1262383 h 2219657"/>
              <a:gd name="connsiteX76" fmla="*/ 1072600 w 1221610"/>
              <a:gd name="connsiteY76" fmla="*/ 1283814 h 2219657"/>
              <a:gd name="connsiteX77" fmla="*/ 1089269 w 1221610"/>
              <a:gd name="connsiteY77" fmla="*/ 1350489 h 2219657"/>
              <a:gd name="connsiteX78" fmla="*/ 1122607 w 1221610"/>
              <a:gd name="connsiteY78" fmla="*/ 1376683 h 2219657"/>
              <a:gd name="connsiteX79" fmla="*/ 1163088 w 1221610"/>
              <a:gd name="connsiteY79" fmla="*/ 1436214 h 2219657"/>
              <a:gd name="connsiteX80" fmla="*/ 1191663 w 1221610"/>
              <a:gd name="connsiteY80" fmla="*/ 1450502 h 2219657"/>
              <a:gd name="connsiteX81" fmla="*/ 1220238 w 1221610"/>
              <a:gd name="connsiteY81" fmla="*/ 1488601 h 2219657"/>
              <a:gd name="connsiteX82" fmla="*/ 1215943 w 1221610"/>
              <a:gd name="connsiteY82" fmla="*/ 1508461 h 2219657"/>
              <a:gd name="connsiteX83" fmla="*/ 1196425 w 1221610"/>
              <a:gd name="connsiteY83" fmla="*/ 1557658 h 2219657"/>
              <a:gd name="connsiteX84" fmla="*/ 1144037 w 1221610"/>
              <a:gd name="connsiteY84" fmla="*/ 1552894 h 2219657"/>
              <a:gd name="connsiteX85" fmla="*/ 1124987 w 1221610"/>
              <a:gd name="connsiteY85" fmla="*/ 1598137 h 2219657"/>
              <a:gd name="connsiteX86" fmla="*/ 1048787 w 1221610"/>
              <a:gd name="connsiteY86" fmla="*/ 1631475 h 2219657"/>
              <a:gd name="connsiteX87" fmla="*/ 1020212 w 1221610"/>
              <a:gd name="connsiteY87" fmla="*/ 1691006 h 2219657"/>
              <a:gd name="connsiteX88" fmla="*/ 1036881 w 1221610"/>
              <a:gd name="connsiteY88" fmla="*/ 1738631 h 2219657"/>
              <a:gd name="connsiteX89" fmla="*/ 1017832 w 1221610"/>
              <a:gd name="connsiteY89" fmla="*/ 1779114 h 2219657"/>
              <a:gd name="connsiteX90" fmla="*/ 984493 w 1221610"/>
              <a:gd name="connsiteY90" fmla="*/ 1776731 h 2219657"/>
              <a:gd name="connsiteX91" fmla="*/ 982112 w 1221610"/>
              <a:gd name="connsiteY91" fmla="*/ 1841025 h 2219657"/>
              <a:gd name="connsiteX92" fmla="*/ 946393 w 1221610"/>
              <a:gd name="connsiteY92" fmla="*/ 1857694 h 2219657"/>
              <a:gd name="connsiteX93" fmla="*/ 910674 w 1221610"/>
              <a:gd name="connsiteY93" fmla="*/ 1864837 h 2219657"/>
              <a:gd name="connsiteX94" fmla="*/ 910674 w 1221610"/>
              <a:gd name="connsiteY94" fmla="*/ 1929131 h 2219657"/>
              <a:gd name="connsiteX95" fmla="*/ 967824 w 1221610"/>
              <a:gd name="connsiteY95" fmla="*/ 1938656 h 2219657"/>
              <a:gd name="connsiteX96" fmla="*/ 1001162 w 1221610"/>
              <a:gd name="connsiteY96" fmla="*/ 1933894 h 2219657"/>
              <a:gd name="connsiteX97" fmla="*/ 1005922 w 1221610"/>
              <a:gd name="connsiteY97" fmla="*/ 2007713 h 2219657"/>
              <a:gd name="connsiteX98" fmla="*/ 982112 w 1221610"/>
              <a:gd name="connsiteY98" fmla="*/ 2029144 h 2219657"/>
              <a:gd name="connsiteX99" fmla="*/ 922581 w 1221610"/>
              <a:gd name="connsiteY99" fmla="*/ 2026764 h 2219657"/>
              <a:gd name="connsiteX100" fmla="*/ 870193 w 1221610"/>
              <a:gd name="connsiteY100" fmla="*/ 2036289 h 2219657"/>
              <a:gd name="connsiteX101" fmla="*/ 824949 w 1221610"/>
              <a:gd name="connsiteY101" fmla="*/ 2060102 h 2219657"/>
              <a:gd name="connsiteX102" fmla="*/ 779704 w 1221610"/>
              <a:gd name="connsiteY102" fmla="*/ 2067244 h 2219657"/>
              <a:gd name="connsiteX103" fmla="*/ 758274 w 1221610"/>
              <a:gd name="connsiteY103" fmla="*/ 2086296 h 2219657"/>
              <a:gd name="connsiteX104" fmla="*/ 751131 w 1221610"/>
              <a:gd name="connsiteY104" fmla="*/ 2131539 h 2219657"/>
              <a:gd name="connsiteX105" fmla="*/ 734462 w 1221610"/>
              <a:gd name="connsiteY105" fmla="*/ 2143446 h 2219657"/>
              <a:gd name="connsiteX106" fmla="*/ 689218 w 1221610"/>
              <a:gd name="connsiteY106" fmla="*/ 2193452 h 2219657"/>
              <a:gd name="connsiteX107" fmla="*/ 665406 w 1221610"/>
              <a:gd name="connsiteY107" fmla="*/ 2198213 h 2219657"/>
              <a:gd name="connsiteX108" fmla="*/ 617781 w 1221610"/>
              <a:gd name="connsiteY108" fmla="*/ 2219645 h 2219657"/>
              <a:gd name="connsiteX109" fmla="*/ 579681 w 1221610"/>
              <a:gd name="connsiteY109" fmla="*/ 2202976 h 2219657"/>
              <a:gd name="connsiteX110" fmla="*/ 563012 w 1221610"/>
              <a:gd name="connsiteY110" fmla="*/ 2174401 h 2219657"/>
              <a:gd name="connsiteX111" fmla="*/ 520149 w 1221610"/>
              <a:gd name="connsiteY111" fmla="*/ 2183927 h 2219657"/>
              <a:gd name="connsiteX112" fmla="*/ 512573 w 1221610"/>
              <a:gd name="connsiteY112" fmla="*/ 2177823 h 2219657"/>
              <a:gd name="connsiteX113" fmla="*/ 503481 w 1221610"/>
              <a:gd name="connsiteY113" fmla="*/ 2172020 h 2219657"/>
              <a:gd name="connsiteX114" fmla="*/ 522531 w 1221610"/>
              <a:gd name="connsiteY114" fmla="*/ 2064863 h 2219657"/>
              <a:gd name="connsiteX115" fmla="*/ 539199 w 1221610"/>
              <a:gd name="connsiteY115" fmla="*/ 2043432 h 2219657"/>
              <a:gd name="connsiteX116" fmla="*/ 529674 w 1221610"/>
              <a:gd name="connsiteY116" fmla="*/ 1998189 h 2219657"/>
              <a:gd name="connsiteX117" fmla="*/ 553487 w 1221610"/>
              <a:gd name="connsiteY117" fmla="*/ 1983901 h 2219657"/>
              <a:gd name="connsiteX118" fmla="*/ 534437 w 1221610"/>
              <a:gd name="connsiteY118" fmla="*/ 1969614 h 2219657"/>
              <a:gd name="connsiteX119" fmla="*/ 522531 w 1221610"/>
              <a:gd name="connsiteY119" fmla="*/ 1933896 h 2219657"/>
              <a:gd name="connsiteX120" fmla="*/ 513006 w 1221610"/>
              <a:gd name="connsiteY120" fmla="*/ 1888652 h 2219657"/>
              <a:gd name="connsiteX121" fmla="*/ 510624 w 1221610"/>
              <a:gd name="connsiteY121" fmla="*/ 1857694 h 2219657"/>
              <a:gd name="connsiteX122" fmla="*/ 460618 w 1221610"/>
              <a:gd name="connsiteY122" fmla="*/ 1860077 h 2219657"/>
              <a:gd name="connsiteX123" fmla="*/ 427282 w 1221610"/>
              <a:gd name="connsiteY123" fmla="*/ 1824358 h 2219657"/>
              <a:gd name="connsiteX124" fmla="*/ 382037 w 1221610"/>
              <a:gd name="connsiteY124" fmla="*/ 1807688 h 2219657"/>
              <a:gd name="connsiteX125" fmla="*/ 367749 w 1221610"/>
              <a:gd name="connsiteY125" fmla="*/ 1757683 h 2219657"/>
              <a:gd name="connsiteX126" fmla="*/ 365368 w 1221610"/>
              <a:gd name="connsiteY126" fmla="*/ 1736251 h 2219657"/>
              <a:gd name="connsiteX127" fmla="*/ 334413 w 1221610"/>
              <a:gd name="connsiteY127" fmla="*/ 1691008 h 2219657"/>
              <a:gd name="connsiteX128" fmla="*/ 291549 w 1221610"/>
              <a:gd name="connsiteY128" fmla="*/ 1667195 h 2219657"/>
              <a:gd name="connsiteX129" fmla="*/ 248688 w 1221610"/>
              <a:gd name="connsiteY129" fmla="*/ 1638621 h 2219657"/>
              <a:gd name="connsiteX130" fmla="*/ 215349 w 1221610"/>
              <a:gd name="connsiteY130" fmla="*/ 1629095 h 2219657"/>
              <a:gd name="connsiteX131" fmla="*/ 217731 w 1221610"/>
              <a:gd name="connsiteY131" fmla="*/ 1583849 h 2219657"/>
              <a:gd name="connsiteX132" fmla="*/ 174868 w 1221610"/>
              <a:gd name="connsiteY132" fmla="*/ 1598139 h 2219657"/>
              <a:gd name="connsiteX133" fmla="*/ 186775 w 1221610"/>
              <a:gd name="connsiteY133" fmla="*/ 1631477 h 2219657"/>
              <a:gd name="connsiteX134" fmla="*/ 179631 w 1221610"/>
              <a:gd name="connsiteY134" fmla="*/ 1648146 h 2219657"/>
              <a:gd name="connsiteX135" fmla="*/ 141531 w 1221610"/>
              <a:gd name="connsiteY135" fmla="*/ 1619571 h 2219657"/>
              <a:gd name="connsiteX136" fmla="*/ 98669 w 1221610"/>
              <a:gd name="connsiteY136" fmla="*/ 1617189 h 2219657"/>
              <a:gd name="connsiteX137" fmla="*/ 43899 w 1221610"/>
              <a:gd name="connsiteY137" fmla="*/ 1598139 h 2219657"/>
              <a:gd name="connsiteX138" fmla="*/ 10560 w 1221610"/>
              <a:gd name="connsiteY138" fmla="*/ 1595755 h 2219657"/>
              <a:gd name="connsiteX139" fmla="*/ 1037 w 1221610"/>
              <a:gd name="connsiteY139" fmla="*/ 1543371 h 2219657"/>
              <a:gd name="connsiteX140" fmla="*/ 34374 w 1221610"/>
              <a:gd name="connsiteY140" fmla="*/ 1455264 h 2219657"/>
              <a:gd name="connsiteX141" fmla="*/ 60568 w 1221610"/>
              <a:gd name="connsiteY141" fmla="*/ 1407639 h 2219657"/>
              <a:gd name="connsiteX142" fmla="*/ 81999 w 1221610"/>
              <a:gd name="connsiteY142" fmla="*/ 1360014 h 2219657"/>
              <a:gd name="connsiteX143" fmla="*/ 108194 w 1221610"/>
              <a:gd name="connsiteY143" fmla="*/ 1321914 h 2219657"/>
              <a:gd name="connsiteX144" fmla="*/ 146293 w 1221610"/>
              <a:gd name="connsiteY144" fmla="*/ 1312389 h 2219657"/>
              <a:gd name="connsiteX145" fmla="*/ 153438 w 1221610"/>
              <a:gd name="connsiteY145" fmla="*/ 1276671 h 2219657"/>
              <a:gd name="connsiteX146" fmla="*/ 262975 w 1221610"/>
              <a:gd name="connsiteY146" fmla="*/ 1157608 h 2219657"/>
              <a:gd name="connsiteX147" fmla="*/ 286787 w 1221610"/>
              <a:gd name="connsiteY147" fmla="*/ 1019493 h 2219657"/>
              <a:gd name="connsiteX148" fmla="*/ 282025 w 1221610"/>
              <a:gd name="connsiteY148" fmla="*/ 938533 h 2219657"/>
              <a:gd name="connsiteX149" fmla="*/ 196300 w 1221610"/>
              <a:gd name="connsiteY149" fmla="*/ 926627 h 2219657"/>
              <a:gd name="connsiteX150" fmla="*/ 179632 w 1221610"/>
              <a:gd name="connsiteY150" fmla="*/ 845664 h 2219657"/>
              <a:gd name="connsiteX151" fmla="*/ 186775 w 1221610"/>
              <a:gd name="connsiteY151" fmla="*/ 778989 h 2219657"/>
              <a:gd name="connsiteX152" fmla="*/ 148675 w 1221610"/>
              <a:gd name="connsiteY152" fmla="*/ 740889 h 2219657"/>
              <a:gd name="connsiteX153" fmla="*/ 127244 w 1221610"/>
              <a:gd name="connsiteY153" fmla="*/ 700407 h 2219657"/>
              <a:gd name="connsiteX154" fmla="*/ 117719 w 1221610"/>
              <a:gd name="connsiteY154" fmla="*/ 640877 h 2219657"/>
              <a:gd name="connsiteX155" fmla="*/ 102097 w 1221610"/>
              <a:gd name="connsiteY155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20086 w 1221610"/>
              <a:gd name="connsiteY4" fmla="*/ 302736 h 2219657"/>
              <a:gd name="connsiteX5" fmla="*/ 77237 w 1221610"/>
              <a:gd name="connsiteY5" fmla="*/ 312263 h 2219657"/>
              <a:gd name="connsiteX6" fmla="*/ 77237 w 1221610"/>
              <a:gd name="connsiteY6" fmla="*/ 317026 h 2219657"/>
              <a:gd name="connsiteX7" fmla="*/ 127243 w 1221610"/>
              <a:gd name="connsiteY7" fmla="*/ 312263 h 2219657"/>
              <a:gd name="connsiteX8" fmla="*/ 148674 w 1221610"/>
              <a:gd name="connsiteY8" fmla="*/ 262257 h 2219657"/>
              <a:gd name="connsiteX9" fmla="*/ 265357 w 1221610"/>
              <a:gd name="connsiteY9" fmla="*/ 320 h 2219657"/>
              <a:gd name="connsiteX10" fmla="*/ 282025 w 1221610"/>
              <a:gd name="connsiteY10" fmla="*/ 252732 h 2219657"/>
              <a:gd name="connsiteX11" fmla="*/ 243924 w 1221610"/>
              <a:gd name="connsiteY11" fmla="*/ 424182 h 2219657"/>
              <a:gd name="connsiteX12" fmla="*/ 198681 w 1221610"/>
              <a:gd name="connsiteY12" fmla="*/ 436088 h 2219657"/>
              <a:gd name="connsiteX13" fmla="*/ 141531 w 1221610"/>
              <a:gd name="connsiteY13" fmla="*/ 438470 h 2219657"/>
              <a:gd name="connsiteX14" fmla="*/ 132006 w 1221610"/>
              <a:gd name="connsiteY14" fmla="*/ 452757 h 2219657"/>
              <a:gd name="connsiteX15" fmla="*/ 158199 w 1221610"/>
              <a:gd name="connsiteY15" fmla="*/ 486095 h 2219657"/>
              <a:gd name="connsiteX16" fmla="*/ 186774 w 1221610"/>
              <a:gd name="connsiteY16" fmla="*/ 500382 h 2219657"/>
              <a:gd name="connsiteX17" fmla="*/ 189156 w 1221610"/>
              <a:gd name="connsiteY17" fmla="*/ 528957 h 2219657"/>
              <a:gd name="connsiteX18" fmla="*/ 210587 w 1221610"/>
              <a:gd name="connsiteY18" fmla="*/ 564676 h 2219657"/>
              <a:gd name="connsiteX19" fmla="*/ 224874 w 1221610"/>
              <a:gd name="connsiteY19" fmla="*/ 593251 h 2219657"/>
              <a:gd name="connsiteX20" fmla="*/ 253449 w 1221610"/>
              <a:gd name="connsiteY20" fmla="*/ 595632 h 2219657"/>
              <a:gd name="connsiteX21" fmla="*/ 279643 w 1221610"/>
              <a:gd name="connsiteY21" fmla="*/ 571820 h 2219657"/>
              <a:gd name="connsiteX22" fmla="*/ 282024 w 1221610"/>
              <a:gd name="connsiteY22" fmla="*/ 548007 h 2219657"/>
              <a:gd name="connsiteX23" fmla="*/ 291549 w 1221610"/>
              <a:gd name="connsiteY23" fmla="*/ 524195 h 2219657"/>
              <a:gd name="connsiteX24" fmla="*/ 267737 w 1221610"/>
              <a:gd name="connsiteY24" fmla="*/ 490857 h 2219657"/>
              <a:gd name="connsiteX25" fmla="*/ 303456 w 1221610"/>
              <a:gd name="connsiteY25" fmla="*/ 481332 h 2219657"/>
              <a:gd name="connsiteX26" fmla="*/ 322506 w 1221610"/>
              <a:gd name="connsiteY26" fmla="*/ 457520 h 2219657"/>
              <a:gd name="connsiteX27" fmla="*/ 353462 w 1221610"/>
              <a:gd name="connsiteY27" fmla="*/ 450376 h 2219657"/>
              <a:gd name="connsiteX28" fmla="*/ 410612 w 1221610"/>
              <a:gd name="connsiteY28" fmla="*/ 452757 h 2219657"/>
              <a:gd name="connsiteX29" fmla="*/ 410612 w 1221610"/>
              <a:gd name="connsiteY29" fmla="*/ 507526 h 2219657"/>
              <a:gd name="connsiteX30" fmla="*/ 436806 w 1221610"/>
              <a:gd name="connsiteY30" fmla="*/ 531336 h 2219657"/>
              <a:gd name="connsiteX31" fmla="*/ 462999 w 1221610"/>
              <a:gd name="connsiteY31" fmla="*/ 548007 h 2219657"/>
              <a:gd name="connsiteX32" fmla="*/ 424899 w 1221610"/>
              <a:gd name="connsiteY32" fmla="*/ 567057 h 2219657"/>
              <a:gd name="connsiteX33" fmla="*/ 403468 w 1221610"/>
              <a:gd name="connsiteY33" fmla="*/ 586107 h 2219657"/>
              <a:gd name="connsiteX34" fmla="*/ 420137 w 1221610"/>
              <a:gd name="connsiteY34" fmla="*/ 609920 h 2219657"/>
              <a:gd name="connsiteX35" fmla="*/ 415374 w 1221610"/>
              <a:gd name="connsiteY35" fmla="*/ 650401 h 2219657"/>
              <a:gd name="connsiteX36" fmla="*/ 427281 w 1221610"/>
              <a:gd name="connsiteY36" fmla="*/ 678976 h 2219657"/>
              <a:gd name="connsiteX37" fmla="*/ 410612 w 1221610"/>
              <a:gd name="connsiteY37" fmla="*/ 700407 h 2219657"/>
              <a:gd name="connsiteX38" fmla="*/ 401088 w 1221610"/>
              <a:gd name="connsiteY38" fmla="*/ 778989 h 2219657"/>
              <a:gd name="connsiteX39" fmla="*/ 441568 w 1221610"/>
              <a:gd name="connsiteY39" fmla="*/ 778988 h 2219657"/>
              <a:gd name="connsiteX40" fmla="*/ 486812 w 1221610"/>
              <a:gd name="connsiteY40" fmla="*/ 755176 h 2219657"/>
              <a:gd name="connsiteX41" fmla="*/ 513007 w 1221610"/>
              <a:gd name="connsiteY41" fmla="*/ 757557 h 2219657"/>
              <a:gd name="connsiteX42" fmla="*/ 536818 w 1221610"/>
              <a:gd name="connsiteY42" fmla="*/ 783751 h 2219657"/>
              <a:gd name="connsiteX43" fmla="*/ 510625 w 1221610"/>
              <a:gd name="connsiteY43" fmla="*/ 888526 h 2219657"/>
              <a:gd name="connsiteX44" fmla="*/ 539200 w 1221610"/>
              <a:gd name="connsiteY44" fmla="*/ 926626 h 2219657"/>
              <a:gd name="connsiteX45" fmla="*/ 546344 w 1221610"/>
              <a:gd name="connsiteY45" fmla="*/ 945677 h 2219657"/>
              <a:gd name="connsiteX46" fmla="*/ 532057 w 1221610"/>
              <a:gd name="connsiteY46" fmla="*/ 976632 h 2219657"/>
              <a:gd name="connsiteX47" fmla="*/ 517769 w 1221610"/>
              <a:gd name="connsiteY47" fmla="*/ 1048070 h 2219657"/>
              <a:gd name="connsiteX48" fmla="*/ 541582 w 1221610"/>
              <a:gd name="connsiteY48" fmla="*/ 1081407 h 2219657"/>
              <a:gd name="connsiteX49" fmla="*/ 551107 w 1221610"/>
              <a:gd name="connsiteY49" fmla="*/ 1121888 h 2219657"/>
              <a:gd name="connsiteX50" fmla="*/ 567775 w 1221610"/>
              <a:gd name="connsiteY50" fmla="*/ 1129032 h 2219657"/>
              <a:gd name="connsiteX51" fmla="*/ 572104 w 1221610"/>
              <a:gd name="connsiteY51" fmla="*/ 1139138 h 2219657"/>
              <a:gd name="connsiteX52" fmla="*/ 591588 w 1221610"/>
              <a:gd name="connsiteY52" fmla="*/ 1105220 h 2219657"/>
              <a:gd name="connsiteX53" fmla="*/ 615400 w 1221610"/>
              <a:gd name="connsiteY53" fmla="*/ 1088551 h 2219657"/>
              <a:gd name="connsiteX54" fmla="*/ 665407 w 1221610"/>
              <a:gd name="connsiteY54" fmla="*/ 1062357 h 2219657"/>
              <a:gd name="connsiteX55" fmla="*/ 698744 w 1221610"/>
              <a:gd name="connsiteY55" fmla="*/ 1050451 h 2219657"/>
              <a:gd name="connsiteX56" fmla="*/ 734463 w 1221610"/>
              <a:gd name="connsiteY56" fmla="*/ 1012352 h 2219657"/>
              <a:gd name="connsiteX57" fmla="*/ 791613 w 1221610"/>
              <a:gd name="connsiteY57" fmla="*/ 988538 h 2219657"/>
              <a:gd name="connsiteX58" fmla="*/ 817807 w 1221610"/>
              <a:gd name="connsiteY58" fmla="*/ 943295 h 2219657"/>
              <a:gd name="connsiteX59" fmla="*/ 841618 w 1221610"/>
              <a:gd name="connsiteY59" fmla="*/ 926624 h 2219657"/>
              <a:gd name="connsiteX60" fmla="*/ 867813 w 1221610"/>
              <a:gd name="connsiteY60" fmla="*/ 926626 h 2219657"/>
              <a:gd name="connsiteX61" fmla="*/ 872575 w 1221610"/>
              <a:gd name="connsiteY61" fmla="*/ 945676 h 2219657"/>
              <a:gd name="connsiteX62" fmla="*/ 848763 w 1221610"/>
              <a:gd name="connsiteY62" fmla="*/ 971870 h 2219657"/>
              <a:gd name="connsiteX63" fmla="*/ 872575 w 1221610"/>
              <a:gd name="connsiteY63" fmla="*/ 998063 h 2219657"/>
              <a:gd name="connsiteX64" fmla="*/ 872575 w 1221610"/>
              <a:gd name="connsiteY64" fmla="*/ 1021876 h 2219657"/>
              <a:gd name="connsiteX65" fmla="*/ 829713 w 1221610"/>
              <a:gd name="connsiteY65" fmla="*/ 1024257 h 2219657"/>
              <a:gd name="connsiteX66" fmla="*/ 817807 w 1221610"/>
              <a:gd name="connsiteY66" fmla="*/ 1052832 h 2219657"/>
              <a:gd name="connsiteX67" fmla="*/ 829713 w 1221610"/>
              <a:gd name="connsiteY67" fmla="*/ 1081407 h 2219657"/>
              <a:gd name="connsiteX68" fmla="*/ 822567 w 1221610"/>
              <a:gd name="connsiteY68" fmla="*/ 1105218 h 2219657"/>
              <a:gd name="connsiteX69" fmla="*/ 836857 w 1221610"/>
              <a:gd name="connsiteY69" fmla="*/ 1124271 h 2219657"/>
              <a:gd name="connsiteX70" fmla="*/ 870194 w 1221610"/>
              <a:gd name="connsiteY70" fmla="*/ 1095696 h 2219657"/>
              <a:gd name="connsiteX71" fmla="*/ 903532 w 1221610"/>
              <a:gd name="connsiteY71" fmla="*/ 1090933 h 2219657"/>
              <a:gd name="connsiteX72" fmla="*/ 901150 w 1221610"/>
              <a:gd name="connsiteY72" fmla="*/ 1045688 h 2219657"/>
              <a:gd name="connsiteX73" fmla="*/ 958300 w 1221610"/>
              <a:gd name="connsiteY73" fmla="*/ 1036164 h 2219657"/>
              <a:gd name="connsiteX74" fmla="*/ 974969 w 1221610"/>
              <a:gd name="connsiteY74" fmla="*/ 1055213 h 2219657"/>
              <a:gd name="connsiteX75" fmla="*/ 984494 w 1221610"/>
              <a:gd name="connsiteY75" fmla="*/ 1181421 h 2219657"/>
              <a:gd name="connsiteX76" fmla="*/ 1032119 w 1221610"/>
              <a:gd name="connsiteY76" fmla="*/ 1262383 h 2219657"/>
              <a:gd name="connsiteX77" fmla="*/ 1072600 w 1221610"/>
              <a:gd name="connsiteY77" fmla="*/ 1283814 h 2219657"/>
              <a:gd name="connsiteX78" fmla="*/ 1089269 w 1221610"/>
              <a:gd name="connsiteY78" fmla="*/ 1350489 h 2219657"/>
              <a:gd name="connsiteX79" fmla="*/ 1122607 w 1221610"/>
              <a:gd name="connsiteY79" fmla="*/ 1376683 h 2219657"/>
              <a:gd name="connsiteX80" fmla="*/ 1163088 w 1221610"/>
              <a:gd name="connsiteY80" fmla="*/ 1436214 h 2219657"/>
              <a:gd name="connsiteX81" fmla="*/ 1191663 w 1221610"/>
              <a:gd name="connsiteY81" fmla="*/ 1450502 h 2219657"/>
              <a:gd name="connsiteX82" fmla="*/ 1220238 w 1221610"/>
              <a:gd name="connsiteY82" fmla="*/ 1488601 h 2219657"/>
              <a:gd name="connsiteX83" fmla="*/ 1215943 w 1221610"/>
              <a:gd name="connsiteY83" fmla="*/ 1508461 h 2219657"/>
              <a:gd name="connsiteX84" fmla="*/ 1196425 w 1221610"/>
              <a:gd name="connsiteY84" fmla="*/ 1557658 h 2219657"/>
              <a:gd name="connsiteX85" fmla="*/ 1144037 w 1221610"/>
              <a:gd name="connsiteY85" fmla="*/ 1552894 h 2219657"/>
              <a:gd name="connsiteX86" fmla="*/ 1124987 w 1221610"/>
              <a:gd name="connsiteY86" fmla="*/ 1598137 h 2219657"/>
              <a:gd name="connsiteX87" fmla="*/ 1048787 w 1221610"/>
              <a:gd name="connsiteY87" fmla="*/ 1631475 h 2219657"/>
              <a:gd name="connsiteX88" fmla="*/ 1020212 w 1221610"/>
              <a:gd name="connsiteY88" fmla="*/ 1691006 h 2219657"/>
              <a:gd name="connsiteX89" fmla="*/ 1036881 w 1221610"/>
              <a:gd name="connsiteY89" fmla="*/ 1738631 h 2219657"/>
              <a:gd name="connsiteX90" fmla="*/ 1017832 w 1221610"/>
              <a:gd name="connsiteY90" fmla="*/ 1779114 h 2219657"/>
              <a:gd name="connsiteX91" fmla="*/ 984493 w 1221610"/>
              <a:gd name="connsiteY91" fmla="*/ 1776731 h 2219657"/>
              <a:gd name="connsiteX92" fmla="*/ 982112 w 1221610"/>
              <a:gd name="connsiteY92" fmla="*/ 1841025 h 2219657"/>
              <a:gd name="connsiteX93" fmla="*/ 946393 w 1221610"/>
              <a:gd name="connsiteY93" fmla="*/ 1857694 h 2219657"/>
              <a:gd name="connsiteX94" fmla="*/ 910674 w 1221610"/>
              <a:gd name="connsiteY94" fmla="*/ 1864837 h 2219657"/>
              <a:gd name="connsiteX95" fmla="*/ 910674 w 1221610"/>
              <a:gd name="connsiteY95" fmla="*/ 1929131 h 2219657"/>
              <a:gd name="connsiteX96" fmla="*/ 967824 w 1221610"/>
              <a:gd name="connsiteY96" fmla="*/ 1938656 h 2219657"/>
              <a:gd name="connsiteX97" fmla="*/ 1001162 w 1221610"/>
              <a:gd name="connsiteY97" fmla="*/ 1933894 h 2219657"/>
              <a:gd name="connsiteX98" fmla="*/ 1005922 w 1221610"/>
              <a:gd name="connsiteY98" fmla="*/ 2007713 h 2219657"/>
              <a:gd name="connsiteX99" fmla="*/ 982112 w 1221610"/>
              <a:gd name="connsiteY99" fmla="*/ 2029144 h 2219657"/>
              <a:gd name="connsiteX100" fmla="*/ 922581 w 1221610"/>
              <a:gd name="connsiteY100" fmla="*/ 2026764 h 2219657"/>
              <a:gd name="connsiteX101" fmla="*/ 870193 w 1221610"/>
              <a:gd name="connsiteY101" fmla="*/ 2036289 h 2219657"/>
              <a:gd name="connsiteX102" fmla="*/ 824949 w 1221610"/>
              <a:gd name="connsiteY102" fmla="*/ 2060102 h 2219657"/>
              <a:gd name="connsiteX103" fmla="*/ 779704 w 1221610"/>
              <a:gd name="connsiteY103" fmla="*/ 2067244 h 2219657"/>
              <a:gd name="connsiteX104" fmla="*/ 758274 w 1221610"/>
              <a:gd name="connsiteY104" fmla="*/ 2086296 h 2219657"/>
              <a:gd name="connsiteX105" fmla="*/ 751131 w 1221610"/>
              <a:gd name="connsiteY105" fmla="*/ 2131539 h 2219657"/>
              <a:gd name="connsiteX106" fmla="*/ 734462 w 1221610"/>
              <a:gd name="connsiteY106" fmla="*/ 2143446 h 2219657"/>
              <a:gd name="connsiteX107" fmla="*/ 689218 w 1221610"/>
              <a:gd name="connsiteY107" fmla="*/ 2193452 h 2219657"/>
              <a:gd name="connsiteX108" fmla="*/ 665406 w 1221610"/>
              <a:gd name="connsiteY108" fmla="*/ 2198213 h 2219657"/>
              <a:gd name="connsiteX109" fmla="*/ 617781 w 1221610"/>
              <a:gd name="connsiteY109" fmla="*/ 2219645 h 2219657"/>
              <a:gd name="connsiteX110" fmla="*/ 579681 w 1221610"/>
              <a:gd name="connsiteY110" fmla="*/ 2202976 h 2219657"/>
              <a:gd name="connsiteX111" fmla="*/ 563012 w 1221610"/>
              <a:gd name="connsiteY111" fmla="*/ 2174401 h 2219657"/>
              <a:gd name="connsiteX112" fmla="*/ 520149 w 1221610"/>
              <a:gd name="connsiteY112" fmla="*/ 2183927 h 2219657"/>
              <a:gd name="connsiteX113" fmla="*/ 512573 w 1221610"/>
              <a:gd name="connsiteY113" fmla="*/ 2177823 h 2219657"/>
              <a:gd name="connsiteX114" fmla="*/ 503481 w 1221610"/>
              <a:gd name="connsiteY114" fmla="*/ 2172020 h 2219657"/>
              <a:gd name="connsiteX115" fmla="*/ 522531 w 1221610"/>
              <a:gd name="connsiteY115" fmla="*/ 2064863 h 2219657"/>
              <a:gd name="connsiteX116" fmla="*/ 539199 w 1221610"/>
              <a:gd name="connsiteY116" fmla="*/ 2043432 h 2219657"/>
              <a:gd name="connsiteX117" fmla="*/ 529674 w 1221610"/>
              <a:gd name="connsiteY117" fmla="*/ 1998189 h 2219657"/>
              <a:gd name="connsiteX118" fmla="*/ 553487 w 1221610"/>
              <a:gd name="connsiteY118" fmla="*/ 1983901 h 2219657"/>
              <a:gd name="connsiteX119" fmla="*/ 534437 w 1221610"/>
              <a:gd name="connsiteY119" fmla="*/ 1969614 h 2219657"/>
              <a:gd name="connsiteX120" fmla="*/ 522531 w 1221610"/>
              <a:gd name="connsiteY120" fmla="*/ 1933896 h 2219657"/>
              <a:gd name="connsiteX121" fmla="*/ 513006 w 1221610"/>
              <a:gd name="connsiteY121" fmla="*/ 1888652 h 2219657"/>
              <a:gd name="connsiteX122" fmla="*/ 510624 w 1221610"/>
              <a:gd name="connsiteY122" fmla="*/ 1857694 h 2219657"/>
              <a:gd name="connsiteX123" fmla="*/ 460618 w 1221610"/>
              <a:gd name="connsiteY123" fmla="*/ 1860077 h 2219657"/>
              <a:gd name="connsiteX124" fmla="*/ 427282 w 1221610"/>
              <a:gd name="connsiteY124" fmla="*/ 1824358 h 2219657"/>
              <a:gd name="connsiteX125" fmla="*/ 382037 w 1221610"/>
              <a:gd name="connsiteY125" fmla="*/ 1807688 h 2219657"/>
              <a:gd name="connsiteX126" fmla="*/ 367749 w 1221610"/>
              <a:gd name="connsiteY126" fmla="*/ 1757683 h 2219657"/>
              <a:gd name="connsiteX127" fmla="*/ 365368 w 1221610"/>
              <a:gd name="connsiteY127" fmla="*/ 1736251 h 2219657"/>
              <a:gd name="connsiteX128" fmla="*/ 334413 w 1221610"/>
              <a:gd name="connsiteY128" fmla="*/ 1691008 h 2219657"/>
              <a:gd name="connsiteX129" fmla="*/ 291549 w 1221610"/>
              <a:gd name="connsiteY129" fmla="*/ 1667195 h 2219657"/>
              <a:gd name="connsiteX130" fmla="*/ 248688 w 1221610"/>
              <a:gd name="connsiteY130" fmla="*/ 1638621 h 2219657"/>
              <a:gd name="connsiteX131" fmla="*/ 215349 w 1221610"/>
              <a:gd name="connsiteY131" fmla="*/ 1629095 h 2219657"/>
              <a:gd name="connsiteX132" fmla="*/ 217731 w 1221610"/>
              <a:gd name="connsiteY132" fmla="*/ 1583849 h 2219657"/>
              <a:gd name="connsiteX133" fmla="*/ 174868 w 1221610"/>
              <a:gd name="connsiteY133" fmla="*/ 1598139 h 2219657"/>
              <a:gd name="connsiteX134" fmla="*/ 186775 w 1221610"/>
              <a:gd name="connsiteY134" fmla="*/ 1631477 h 2219657"/>
              <a:gd name="connsiteX135" fmla="*/ 179631 w 1221610"/>
              <a:gd name="connsiteY135" fmla="*/ 1648146 h 2219657"/>
              <a:gd name="connsiteX136" fmla="*/ 141531 w 1221610"/>
              <a:gd name="connsiteY136" fmla="*/ 1619571 h 2219657"/>
              <a:gd name="connsiteX137" fmla="*/ 98669 w 1221610"/>
              <a:gd name="connsiteY137" fmla="*/ 1617189 h 2219657"/>
              <a:gd name="connsiteX138" fmla="*/ 43899 w 1221610"/>
              <a:gd name="connsiteY138" fmla="*/ 1598139 h 2219657"/>
              <a:gd name="connsiteX139" fmla="*/ 10560 w 1221610"/>
              <a:gd name="connsiteY139" fmla="*/ 1595755 h 2219657"/>
              <a:gd name="connsiteX140" fmla="*/ 1037 w 1221610"/>
              <a:gd name="connsiteY140" fmla="*/ 1543371 h 2219657"/>
              <a:gd name="connsiteX141" fmla="*/ 34374 w 1221610"/>
              <a:gd name="connsiteY141" fmla="*/ 1455264 h 2219657"/>
              <a:gd name="connsiteX142" fmla="*/ 60568 w 1221610"/>
              <a:gd name="connsiteY142" fmla="*/ 1407639 h 2219657"/>
              <a:gd name="connsiteX143" fmla="*/ 81999 w 1221610"/>
              <a:gd name="connsiteY143" fmla="*/ 1360014 h 2219657"/>
              <a:gd name="connsiteX144" fmla="*/ 108194 w 1221610"/>
              <a:gd name="connsiteY144" fmla="*/ 1321914 h 2219657"/>
              <a:gd name="connsiteX145" fmla="*/ 146293 w 1221610"/>
              <a:gd name="connsiteY145" fmla="*/ 1312389 h 2219657"/>
              <a:gd name="connsiteX146" fmla="*/ 153438 w 1221610"/>
              <a:gd name="connsiteY146" fmla="*/ 1276671 h 2219657"/>
              <a:gd name="connsiteX147" fmla="*/ 262975 w 1221610"/>
              <a:gd name="connsiteY147" fmla="*/ 1157608 h 2219657"/>
              <a:gd name="connsiteX148" fmla="*/ 286787 w 1221610"/>
              <a:gd name="connsiteY148" fmla="*/ 1019493 h 2219657"/>
              <a:gd name="connsiteX149" fmla="*/ 282025 w 1221610"/>
              <a:gd name="connsiteY149" fmla="*/ 938533 h 2219657"/>
              <a:gd name="connsiteX150" fmla="*/ 196300 w 1221610"/>
              <a:gd name="connsiteY150" fmla="*/ 926627 h 2219657"/>
              <a:gd name="connsiteX151" fmla="*/ 179632 w 1221610"/>
              <a:gd name="connsiteY151" fmla="*/ 845664 h 2219657"/>
              <a:gd name="connsiteX152" fmla="*/ 186775 w 1221610"/>
              <a:gd name="connsiteY152" fmla="*/ 778989 h 2219657"/>
              <a:gd name="connsiteX153" fmla="*/ 148675 w 1221610"/>
              <a:gd name="connsiteY153" fmla="*/ 740889 h 2219657"/>
              <a:gd name="connsiteX154" fmla="*/ 127244 w 1221610"/>
              <a:gd name="connsiteY154" fmla="*/ 700407 h 2219657"/>
              <a:gd name="connsiteX155" fmla="*/ 117719 w 1221610"/>
              <a:gd name="connsiteY155" fmla="*/ 640877 h 2219657"/>
              <a:gd name="connsiteX156" fmla="*/ 102097 w 1221610"/>
              <a:gd name="connsiteY156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12942 w 1221610"/>
              <a:gd name="connsiteY4" fmla="*/ 297974 h 2219657"/>
              <a:gd name="connsiteX5" fmla="*/ 77237 w 1221610"/>
              <a:gd name="connsiteY5" fmla="*/ 312263 h 2219657"/>
              <a:gd name="connsiteX6" fmla="*/ 77237 w 1221610"/>
              <a:gd name="connsiteY6" fmla="*/ 317026 h 2219657"/>
              <a:gd name="connsiteX7" fmla="*/ 127243 w 1221610"/>
              <a:gd name="connsiteY7" fmla="*/ 312263 h 2219657"/>
              <a:gd name="connsiteX8" fmla="*/ 148674 w 1221610"/>
              <a:gd name="connsiteY8" fmla="*/ 262257 h 2219657"/>
              <a:gd name="connsiteX9" fmla="*/ 265357 w 1221610"/>
              <a:gd name="connsiteY9" fmla="*/ 320 h 2219657"/>
              <a:gd name="connsiteX10" fmla="*/ 282025 w 1221610"/>
              <a:gd name="connsiteY10" fmla="*/ 252732 h 2219657"/>
              <a:gd name="connsiteX11" fmla="*/ 243924 w 1221610"/>
              <a:gd name="connsiteY11" fmla="*/ 424182 h 2219657"/>
              <a:gd name="connsiteX12" fmla="*/ 198681 w 1221610"/>
              <a:gd name="connsiteY12" fmla="*/ 436088 h 2219657"/>
              <a:gd name="connsiteX13" fmla="*/ 141531 w 1221610"/>
              <a:gd name="connsiteY13" fmla="*/ 438470 h 2219657"/>
              <a:gd name="connsiteX14" fmla="*/ 132006 w 1221610"/>
              <a:gd name="connsiteY14" fmla="*/ 452757 h 2219657"/>
              <a:gd name="connsiteX15" fmla="*/ 158199 w 1221610"/>
              <a:gd name="connsiteY15" fmla="*/ 486095 h 2219657"/>
              <a:gd name="connsiteX16" fmla="*/ 186774 w 1221610"/>
              <a:gd name="connsiteY16" fmla="*/ 500382 h 2219657"/>
              <a:gd name="connsiteX17" fmla="*/ 189156 w 1221610"/>
              <a:gd name="connsiteY17" fmla="*/ 528957 h 2219657"/>
              <a:gd name="connsiteX18" fmla="*/ 210587 w 1221610"/>
              <a:gd name="connsiteY18" fmla="*/ 564676 h 2219657"/>
              <a:gd name="connsiteX19" fmla="*/ 224874 w 1221610"/>
              <a:gd name="connsiteY19" fmla="*/ 593251 h 2219657"/>
              <a:gd name="connsiteX20" fmla="*/ 253449 w 1221610"/>
              <a:gd name="connsiteY20" fmla="*/ 595632 h 2219657"/>
              <a:gd name="connsiteX21" fmla="*/ 279643 w 1221610"/>
              <a:gd name="connsiteY21" fmla="*/ 571820 h 2219657"/>
              <a:gd name="connsiteX22" fmla="*/ 282024 w 1221610"/>
              <a:gd name="connsiteY22" fmla="*/ 548007 h 2219657"/>
              <a:gd name="connsiteX23" fmla="*/ 291549 w 1221610"/>
              <a:gd name="connsiteY23" fmla="*/ 524195 h 2219657"/>
              <a:gd name="connsiteX24" fmla="*/ 267737 w 1221610"/>
              <a:gd name="connsiteY24" fmla="*/ 490857 h 2219657"/>
              <a:gd name="connsiteX25" fmla="*/ 303456 w 1221610"/>
              <a:gd name="connsiteY25" fmla="*/ 481332 h 2219657"/>
              <a:gd name="connsiteX26" fmla="*/ 322506 w 1221610"/>
              <a:gd name="connsiteY26" fmla="*/ 457520 h 2219657"/>
              <a:gd name="connsiteX27" fmla="*/ 353462 w 1221610"/>
              <a:gd name="connsiteY27" fmla="*/ 450376 h 2219657"/>
              <a:gd name="connsiteX28" fmla="*/ 410612 w 1221610"/>
              <a:gd name="connsiteY28" fmla="*/ 452757 h 2219657"/>
              <a:gd name="connsiteX29" fmla="*/ 410612 w 1221610"/>
              <a:gd name="connsiteY29" fmla="*/ 507526 h 2219657"/>
              <a:gd name="connsiteX30" fmla="*/ 436806 w 1221610"/>
              <a:gd name="connsiteY30" fmla="*/ 531336 h 2219657"/>
              <a:gd name="connsiteX31" fmla="*/ 462999 w 1221610"/>
              <a:gd name="connsiteY31" fmla="*/ 548007 h 2219657"/>
              <a:gd name="connsiteX32" fmla="*/ 424899 w 1221610"/>
              <a:gd name="connsiteY32" fmla="*/ 567057 h 2219657"/>
              <a:gd name="connsiteX33" fmla="*/ 403468 w 1221610"/>
              <a:gd name="connsiteY33" fmla="*/ 586107 h 2219657"/>
              <a:gd name="connsiteX34" fmla="*/ 420137 w 1221610"/>
              <a:gd name="connsiteY34" fmla="*/ 609920 h 2219657"/>
              <a:gd name="connsiteX35" fmla="*/ 415374 w 1221610"/>
              <a:gd name="connsiteY35" fmla="*/ 650401 h 2219657"/>
              <a:gd name="connsiteX36" fmla="*/ 427281 w 1221610"/>
              <a:gd name="connsiteY36" fmla="*/ 678976 h 2219657"/>
              <a:gd name="connsiteX37" fmla="*/ 410612 w 1221610"/>
              <a:gd name="connsiteY37" fmla="*/ 700407 h 2219657"/>
              <a:gd name="connsiteX38" fmla="*/ 401088 w 1221610"/>
              <a:gd name="connsiteY38" fmla="*/ 778989 h 2219657"/>
              <a:gd name="connsiteX39" fmla="*/ 441568 w 1221610"/>
              <a:gd name="connsiteY39" fmla="*/ 778988 h 2219657"/>
              <a:gd name="connsiteX40" fmla="*/ 486812 w 1221610"/>
              <a:gd name="connsiteY40" fmla="*/ 755176 h 2219657"/>
              <a:gd name="connsiteX41" fmla="*/ 513007 w 1221610"/>
              <a:gd name="connsiteY41" fmla="*/ 757557 h 2219657"/>
              <a:gd name="connsiteX42" fmla="*/ 536818 w 1221610"/>
              <a:gd name="connsiteY42" fmla="*/ 783751 h 2219657"/>
              <a:gd name="connsiteX43" fmla="*/ 510625 w 1221610"/>
              <a:gd name="connsiteY43" fmla="*/ 888526 h 2219657"/>
              <a:gd name="connsiteX44" fmla="*/ 539200 w 1221610"/>
              <a:gd name="connsiteY44" fmla="*/ 926626 h 2219657"/>
              <a:gd name="connsiteX45" fmla="*/ 546344 w 1221610"/>
              <a:gd name="connsiteY45" fmla="*/ 945677 h 2219657"/>
              <a:gd name="connsiteX46" fmla="*/ 532057 w 1221610"/>
              <a:gd name="connsiteY46" fmla="*/ 976632 h 2219657"/>
              <a:gd name="connsiteX47" fmla="*/ 517769 w 1221610"/>
              <a:gd name="connsiteY47" fmla="*/ 1048070 h 2219657"/>
              <a:gd name="connsiteX48" fmla="*/ 541582 w 1221610"/>
              <a:gd name="connsiteY48" fmla="*/ 1081407 h 2219657"/>
              <a:gd name="connsiteX49" fmla="*/ 551107 w 1221610"/>
              <a:gd name="connsiteY49" fmla="*/ 1121888 h 2219657"/>
              <a:gd name="connsiteX50" fmla="*/ 567775 w 1221610"/>
              <a:gd name="connsiteY50" fmla="*/ 1129032 h 2219657"/>
              <a:gd name="connsiteX51" fmla="*/ 572104 w 1221610"/>
              <a:gd name="connsiteY51" fmla="*/ 1139138 h 2219657"/>
              <a:gd name="connsiteX52" fmla="*/ 591588 w 1221610"/>
              <a:gd name="connsiteY52" fmla="*/ 1105220 h 2219657"/>
              <a:gd name="connsiteX53" fmla="*/ 615400 w 1221610"/>
              <a:gd name="connsiteY53" fmla="*/ 1088551 h 2219657"/>
              <a:gd name="connsiteX54" fmla="*/ 665407 w 1221610"/>
              <a:gd name="connsiteY54" fmla="*/ 1062357 h 2219657"/>
              <a:gd name="connsiteX55" fmla="*/ 698744 w 1221610"/>
              <a:gd name="connsiteY55" fmla="*/ 1050451 h 2219657"/>
              <a:gd name="connsiteX56" fmla="*/ 734463 w 1221610"/>
              <a:gd name="connsiteY56" fmla="*/ 1012352 h 2219657"/>
              <a:gd name="connsiteX57" fmla="*/ 791613 w 1221610"/>
              <a:gd name="connsiteY57" fmla="*/ 988538 h 2219657"/>
              <a:gd name="connsiteX58" fmla="*/ 817807 w 1221610"/>
              <a:gd name="connsiteY58" fmla="*/ 943295 h 2219657"/>
              <a:gd name="connsiteX59" fmla="*/ 841618 w 1221610"/>
              <a:gd name="connsiteY59" fmla="*/ 926624 h 2219657"/>
              <a:gd name="connsiteX60" fmla="*/ 867813 w 1221610"/>
              <a:gd name="connsiteY60" fmla="*/ 926626 h 2219657"/>
              <a:gd name="connsiteX61" fmla="*/ 872575 w 1221610"/>
              <a:gd name="connsiteY61" fmla="*/ 945676 h 2219657"/>
              <a:gd name="connsiteX62" fmla="*/ 848763 w 1221610"/>
              <a:gd name="connsiteY62" fmla="*/ 971870 h 2219657"/>
              <a:gd name="connsiteX63" fmla="*/ 872575 w 1221610"/>
              <a:gd name="connsiteY63" fmla="*/ 998063 h 2219657"/>
              <a:gd name="connsiteX64" fmla="*/ 872575 w 1221610"/>
              <a:gd name="connsiteY64" fmla="*/ 1021876 h 2219657"/>
              <a:gd name="connsiteX65" fmla="*/ 829713 w 1221610"/>
              <a:gd name="connsiteY65" fmla="*/ 1024257 h 2219657"/>
              <a:gd name="connsiteX66" fmla="*/ 817807 w 1221610"/>
              <a:gd name="connsiteY66" fmla="*/ 1052832 h 2219657"/>
              <a:gd name="connsiteX67" fmla="*/ 829713 w 1221610"/>
              <a:gd name="connsiteY67" fmla="*/ 1081407 h 2219657"/>
              <a:gd name="connsiteX68" fmla="*/ 822567 w 1221610"/>
              <a:gd name="connsiteY68" fmla="*/ 1105218 h 2219657"/>
              <a:gd name="connsiteX69" fmla="*/ 836857 w 1221610"/>
              <a:gd name="connsiteY69" fmla="*/ 1124271 h 2219657"/>
              <a:gd name="connsiteX70" fmla="*/ 870194 w 1221610"/>
              <a:gd name="connsiteY70" fmla="*/ 1095696 h 2219657"/>
              <a:gd name="connsiteX71" fmla="*/ 903532 w 1221610"/>
              <a:gd name="connsiteY71" fmla="*/ 1090933 h 2219657"/>
              <a:gd name="connsiteX72" fmla="*/ 901150 w 1221610"/>
              <a:gd name="connsiteY72" fmla="*/ 1045688 h 2219657"/>
              <a:gd name="connsiteX73" fmla="*/ 958300 w 1221610"/>
              <a:gd name="connsiteY73" fmla="*/ 1036164 h 2219657"/>
              <a:gd name="connsiteX74" fmla="*/ 974969 w 1221610"/>
              <a:gd name="connsiteY74" fmla="*/ 1055213 h 2219657"/>
              <a:gd name="connsiteX75" fmla="*/ 984494 w 1221610"/>
              <a:gd name="connsiteY75" fmla="*/ 1181421 h 2219657"/>
              <a:gd name="connsiteX76" fmla="*/ 1032119 w 1221610"/>
              <a:gd name="connsiteY76" fmla="*/ 1262383 h 2219657"/>
              <a:gd name="connsiteX77" fmla="*/ 1072600 w 1221610"/>
              <a:gd name="connsiteY77" fmla="*/ 1283814 h 2219657"/>
              <a:gd name="connsiteX78" fmla="*/ 1089269 w 1221610"/>
              <a:gd name="connsiteY78" fmla="*/ 1350489 h 2219657"/>
              <a:gd name="connsiteX79" fmla="*/ 1122607 w 1221610"/>
              <a:gd name="connsiteY79" fmla="*/ 1376683 h 2219657"/>
              <a:gd name="connsiteX80" fmla="*/ 1163088 w 1221610"/>
              <a:gd name="connsiteY80" fmla="*/ 1436214 h 2219657"/>
              <a:gd name="connsiteX81" fmla="*/ 1191663 w 1221610"/>
              <a:gd name="connsiteY81" fmla="*/ 1450502 h 2219657"/>
              <a:gd name="connsiteX82" fmla="*/ 1220238 w 1221610"/>
              <a:gd name="connsiteY82" fmla="*/ 1488601 h 2219657"/>
              <a:gd name="connsiteX83" fmla="*/ 1215943 w 1221610"/>
              <a:gd name="connsiteY83" fmla="*/ 1508461 h 2219657"/>
              <a:gd name="connsiteX84" fmla="*/ 1196425 w 1221610"/>
              <a:gd name="connsiteY84" fmla="*/ 1557658 h 2219657"/>
              <a:gd name="connsiteX85" fmla="*/ 1144037 w 1221610"/>
              <a:gd name="connsiteY85" fmla="*/ 1552894 h 2219657"/>
              <a:gd name="connsiteX86" fmla="*/ 1124987 w 1221610"/>
              <a:gd name="connsiteY86" fmla="*/ 1598137 h 2219657"/>
              <a:gd name="connsiteX87" fmla="*/ 1048787 w 1221610"/>
              <a:gd name="connsiteY87" fmla="*/ 1631475 h 2219657"/>
              <a:gd name="connsiteX88" fmla="*/ 1020212 w 1221610"/>
              <a:gd name="connsiteY88" fmla="*/ 1691006 h 2219657"/>
              <a:gd name="connsiteX89" fmla="*/ 1036881 w 1221610"/>
              <a:gd name="connsiteY89" fmla="*/ 1738631 h 2219657"/>
              <a:gd name="connsiteX90" fmla="*/ 1017832 w 1221610"/>
              <a:gd name="connsiteY90" fmla="*/ 1779114 h 2219657"/>
              <a:gd name="connsiteX91" fmla="*/ 984493 w 1221610"/>
              <a:gd name="connsiteY91" fmla="*/ 1776731 h 2219657"/>
              <a:gd name="connsiteX92" fmla="*/ 982112 w 1221610"/>
              <a:gd name="connsiteY92" fmla="*/ 1841025 h 2219657"/>
              <a:gd name="connsiteX93" fmla="*/ 946393 w 1221610"/>
              <a:gd name="connsiteY93" fmla="*/ 1857694 h 2219657"/>
              <a:gd name="connsiteX94" fmla="*/ 910674 w 1221610"/>
              <a:gd name="connsiteY94" fmla="*/ 1864837 h 2219657"/>
              <a:gd name="connsiteX95" fmla="*/ 910674 w 1221610"/>
              <a:gd name="connsiteY95" fmla="*/ 1929131 h 2219657"/>
              <a:gd name="connsiteX96" fmla="*/ 967824 w 1221610"/>
              <a:gd name="connsiteY96" fmla="*/ 1938656 h 2219657"/>
              <a:gd name="connsiteX97" fmla="*/ 1001162 w 1221610"/>
              <a:gd name="connsiteY97" fmla="*/ 1933894 h 2219657"/>
              <a:gd name="connsiteX98" fmla="*/ 1005922 w 1221610"/>
              <a:gd name="connsiteY98" fmla="*/ 2007713 h 2219657"/>
              <a:gd name="connsiteX99" fmla="*/ 982112 w 1221610"/>
              <a:gd name="connsiteY99" fmla="*/ 2029144 h 2219657"/>
              <a:gd name="connsiteX100" fmla="*/ 922581 w 1221610"/>
              <a:gd name="connsiteY100" fmla="*/ 2026764 h 2219657"/>
              <a:gd name="connsiteX101" fmla="*/ 870193 w 1221610"/>
              <a:gd name="connsiteY101" fmla="*/ 2036289 h 2219657"/>
              <a:gd name="connsiteX102" fmla="*/ 824949 w 1221610"/>
              <a:gd name="connsiteY102" fmla="*/ 2060102 h 2219657"/>
              <a:gd name="connsiteX103" fmla="*/ 779704 w 1221610"/>
              <a:gd name="connsiteY103" fmla="*/ 2067244 h 2219657"/>
              <a:gd name="connsiteX104" fmla="*/ 758274 w 1221610"/>
              <a:gd name="connsiteY104" fmla="*/ 2086296 h 2219657"/>
              <a:gd name="connsiteX105" fmla="*/ 751131 w 1221610"/>
              <a:gd name="connsiteY105" fmla="*/ 2131539 h 2219657"/>
              <a:gd name="connsiteX106" fmla="*/ 734462 w 1221610"/>
              <a:gd name="connsiteY106" fmla="*/ 2143446 h 2219657"/>
              <a:gd name="connsiteX107" fmla="*/ 689218 w 1221610"/>
              <a:gd name="connsiteY107" fmla="*/ 2193452 h 2219657"/>
              <a:gd name="connsiteX108" fmla="*/ 665406 w 1221610"/>
              <a:gd name="connsiteY108" fmla="*/ 2198213 h 2219657"/>
              <a:gd name="connsiteX109" fmla="*/ 617781 w 1221610"/>
              <a:gd name="connsiteY109" fmla="*/ 2219645 h 2219657"/>
              <a:gd name="connsiteX110" fmla="*/ 579681 w 1221610"/>
              <a:gd name="connsiteY110" fmla="*/ 2202976 h 2219657"/>
              <a:gd name="connsiteX111" fmla="*/ 563012 w 1221610"/>
              <a:gd name="connsiteY111" fmla="*/ 2174401 h 2219657"/>
              <a:gd name="connsiteX112" fmla="*/ 520149 w 1221610"/>
              <a:gd name="connsiteY112" fmla="*/ 2183927 h 2219657"/>
              <a:gd name="connsiteX113" fmla="*/ 512573 w 1221610"/>
              <a:gd name="connsiteY113" fmla="*/ 2177823 h 2219657"/>
              <a:gd name="connsiteX114" fmla="*/ 503481 w 1221610"/>
              <a:gd name="connsiteY114" fmla="*/ 2172020 h 2219657"/>
              <a:gd name="connsiteX115" fmla="*/ 522531 w 1221610"/>
              <a:gd name="connsiteY115" fmla="*/ 2064863 h 2219657"/>
              <a:gd name="connsiteX116" fmla="*/ 539199 w 1221610"/>
              <a:gd name="connsiteY116" fmla="*/ 2043432 h 2219657"/>
              <a:gd name="connsiteX117" fmla="*/ 529674 w 1221610"/>
              <a:gd name="connsiteY117" fmla="*/ 1998189 h 2219657"/>
              <a:gd name="connsiteX118" fmla="*/ 553487 w 1221610"/>
              <a:gd name="connsiteY118" fmla="*/ 1983901 h 2219657"/>
              <a:gd name="connsiteX119" fmla="*/ 534437 w 1221610"/>
              <a:gd name="connsiteY119" fmla="*/ 1969614 h 2219657"/>
              <a:gd name="connsiteX120" fmla="*/ 522531 w 1221610"/>
              <a:gd name="connsiteY120" fmla="*/ 1933896 h 2219657"/>
              <a:gd name="connsiteX121" fmla="*/ 513006 w 1221610"/>
              <a:gd name="connsiteY121" fmla="*/ 1888652 h 2219657"/>
              <a:gd name="connsiteX122" fmla="*/ 510624 w 1221610"/>
              <a:gd name="connsiteY122" fmla="*/ 1857694 h 2219657"/>
              <a:gd name="connsiteX123" fmla="*/ 460618 w 1221610"/>
              <a:gd name="connsiteY123" fmla="*/ 1860077 h 2219657"/>
              <a:gd name="connsiteX124" fmla="*/ 427282 w 1221610"/>
              <a:gd name="connsiteY124" fmla="*/ 1824358 h 2219657"/>
              <a:gd name="connsiteX125" fmla="*/ 382037 w 1221610"/>
              <a:gd name="connsiteY125" fmla="*/ 1807688 h 2219657"/>
              <a:gd name="connsiteX126" fmla="*/ 367749 w 1221610"/>
              <a:gd name="connsiteY126" fmla="*/ 1757683 h 2219657"/>
              <a:gd name="connsiteX127" fmla="*/ 365368 w 1221610"/>
              <a:gd name="connsiteY127" fmla="*/ 1736251 h 2219657"/>
              <a:gd name="connsiteX128" fmla="*/ 334413 w 1221610"/>
              <a:gd name="connsiteY128" fmla="*/ 1691008 h 2219657"/>
              <a:gd name="connsiteX129" fmla="*/ 291549 w 1221610"/>
              <a:gd name="connsiteY129" fmla="*/ 1667195 h 2219657"/>
              <a:gd name="connsiteX130" fmla="*/ 248688 w 1221610"/>
              <a:gd name="connsiteY130" fmla="*/ 1638621 h 2219657"/>
              <a:gd name="connsiteX131" fmla="*/ 215349 w 1221610"/>
              <a:gd name="connsiteY131" fmla="*/ 1629095 h 2219657"/>
              <a:gd name="connsiteX132" fmla="*/ 217731 w 1221610"/>
              <a:gd name="connsiteY132" fmla="*/ 1583849 h 2219657"/>
              <a:gd name="connsiteX133" fmla="*/ 174868 w 1221610"/>
              <a:gd name="connsiteY133" fmla="*/ 1598139 h 2219657"/>
              <a:gd name="connsiteX134" fmla="*/ 186775 w 1221610"/>
              <a:gd name="connsiteY134" fmla="*/ 1631477 h 2219657"/>
              <a:gd name="connsiteX135" fmla="*/ 179631 w 1221610"/>
              <a:gd name="connsiteY135" fmla="*/ 1648146 h 2219657"/>
              <a:gd name="connsiteX136" fmla="*/ 141531 w 1221610"/>
              <a:gd name="connsiteY136" fmla="*/ 1619571 h 2219657"/>
              <a:gd name="connsiteX137" fmla="*/ 98669 w 1221610"/>
              <a:gd name="connsiteY137" fmla="*/ 1617189 h 2219657"/>
              <a:gd name="connsiteX138" fmla="*/ 43899 w 1221610"/>
              <a:gd name="connsiteY138" fmla="*/ 1598139 h 2219657"/>
              <a:gd name="connsiteX139" fmla="*/ 10560 w 1221610"/>
              <a:gd name="connsiteY139" fmla="*/ 1595755 h 2219657"/>
              <a:gd name="connsiteX140" fmla="*/ 1037 w 1221610"/>
              <a:gd name="connsiteY140" fmla="*/ 1543371 h 2219657"/>
              <a:gd name="connsiteX141" fmla="*/ 34374 w 1221610"/>
              <a:gd name="connsiteY141" fmla="*/ 1455264 h 2219657"/>
              <a:gd name="connsiteX142" fmla="*/ 60568 w 1221610"/>
              <a:gd name="connsiteY142" fmla="*/ 1407639 h 2219657"/>
              <a:gd name="connsiteX143" fmla="*/ 81999 w 1221610"/>
              <a:gd name="connsiteY143" fmla="*/ 1360014 h 2219657"/>
              <a:gd name="connsiteX144" fmla="*/ 108194 w 1221610"/>
              <a:gd name="connsiteY144" fmla="*/ 1321914 h 2219657"/>
              <a:gd name="connsiteX145" fmla="*/ 146293 w 1221610"/>
              <a:gd name="connsiteY145" fmla="*/ 1312389 h 2219657"/>
              <a:gd name="connsiteX146" fmla="*/ 153438 w 1221610"/>
              <a:gd name="connsiteY146" fmla="*/ 1276671 h 2219657"/>
              <a:gd name="connsiteX147" fmla="*/ 262975 w 1221610"/>
              <a:gd name="connsiteY147" fmla="*/ 1157608 h 2219657"/>
              <a:gd name="connsiteX148" fmla="*/ 286787 w 1221610"/>
              <a:gd name="connsiteY148" fmla="*/ 1019493 h 2219657"/>
              <a:gd name="connsiteX149" fmla="*/ 282025 w 1221610"/>
              <a:gd name="connsiteY149" fmla="*/ 938533 h 2219657"/>
              <a:gd name="connsiteX150" fmla="*/ 196300 w 1221610"/>
              <a:gd name="connsiteY150" fmla="*/ 926627 h 2219657"/>
              <a:gd name="connsiteX151" fmla="*/ 179632 w 1221610"/>
              <a:gd name="connsiteY151" fmla="*/ 845664 h 2219657"/>
              <a:gd name="connsiteX152" fmla="*/ 186775 w 1221610"/>
              <a:gd name="connsiteY152" fmla="*/ 778989 h 2219657"/>
              <a:gd name="connsiteX153" fmla="*/ 148675 w 1221610"/>
              <a:gd name="connsiteY153" fmla="*/ 740889 h 2219657"/>
              <a:gd name="connsiteX154" fmla="*/ 127244 w 1221610"/>
              <a:gd name="connsiteY154" fmla="*/ 700407 h 2219657"/>
              <a:gd name="connsiteX155" fmla="*/ 117719 w 1221610"/>
              <a:gd name="connsiteY155" fmla="*/ 640877 h 2219657"/>
              <a:gd name="connsiteX156" fmla="*/ 102097 w 1221610"/>
              <a:gd name="connsiteY156" fmla="*/ 560723 h 2219657"/>
              <a:gd name="connsiteX0" fmla="*/ 102097 w 1221610"/>
              <a:gd name="connsiteY0" fmla="*/ 560644 h 2219578"/>
              <a:gd name="connsiteX1" fmla="*/ 91525 w 1221610"/>
              <a:gd name="connsiteY1" fmla="*/ 478872 h 2219578"/>
              <a:gd name="connsiteX2" fmla="*/ 93907 w 1221610"/>
              <a:gd name="connsiteY2" fmla="*/ 414578 h 2219578"/>
              <a:gd name="connsiteX3" fmla="*/ 17706 w 1221610"/>
              <a:gd name="connsiteY3" fmla="*/ 314566 h 2219578"/>
              <a:gd name="connsiteX4" fmla="*/ 12942 w 1221610"/>
              <a:gd name="connsiteY4" fmla="*/ 297895 h 2219578"/>
              <a:gd name="connsiteX5" fmla="*/ 77237 w 1221610"/>
              <a:gd name="connsiteY5" fmla="*/ 312184 h 2219578"/>
              <a:gd name="connsiteX6" fmla="*/ 77237 w 1221610"/>
              <a:gd name="connsiteY6" fmla="*/ 316947 h 2219578"/>
              <a:gd name="connsiteX7" fmla="*/ 127243 w 1221610"/>
              <a:gd name="connsiteY7" fmla="*/ 312184 h 2219578"/>
              <a:gd name="connsiteX8" fmla="*/ 148674 w 1221610"/>
              <a:gd name="connsiteY8" fmla="*/ 262178 h 2219578"/>
              <a:gd name="connsiteX9" fmla="*/ 201062 w 1221610"/>
              <a:gd name="connsiteY9" fmla="*/ 226459 h 2219578"/>
              <a:gd name="connsiteX10" fmla="*/ 265357 w 1221610"/>
              <a:gd name="connsiteY10" fmla="*/ 241 h 2219578"/>
              <a:gd name="connsiteX11" fmla="*/ 282025 w 1221610"/>
              <a:gd name="connsiteY11" fmla="*/ 252653 h 2219578"/>
              <a:gd name="connsiteX12" fmla="*/ 243924 w 1221610"/>
              <a:gd name="connsiteY12" fmla="*/ 424103 h 2219578"/>
              <a:gd name="connsiteX13" fmla="*/ 198681 w 1221610"/>
              <a:gd name="connsiteY13" fmla="*/ 436009 h 2219578"/>
              <a:gd name="connsiteX14" fmla="*/ 141531 w 1221610"/>
              <a:gd name="connsiteY14" fmla="*/ 438391 h 2219578"/>
              <a:gd name="connsiteX15" fmla="*/ 132006 w 1221610"/>
              <a:gd name="connsiteY15" fmla="*/ 452678 h 2219578"/>
              <a:gd name="connsiteX16" fmla="*/ 158199 w 1221610"/>
              <a:gd name="connsiteY16" fmla="*/ 486016 h 2219578"/>
              <a:gd name="connsiteX17" fmla="*/ 186774 w 1221610"/>
              <a:gd name="connsiteY17" fmla="*/ 500303 h 2219578"/>
              <a:gd name="connsiteX18" fmla="*/ 189156 w 1221610"/>
              <a:gd name="connsiteY18" fmla="*/ 528878 h 2219578"/>
              <a:gd name="connsiteX19" fmla="*/ 210587 w 1221610"/>
              <a:gd name="connsiteY19" fmla="*/ 564597 h 2219578"/>
              <a:gd name="connsiteX20" fmla="*/ 224874 w 1221610"/>
              <a:gd name="connsiteY20" fmla="*/ 593172 h 2219578"/>
              <a:gd name="connsiteX21" fmla="*/ 253449 w 1221610"/>
              <a:gd name="connsiteY21" fmla="*/ 595553 h 2219578"/>
              <a:gd name="connsiteX22" fmla="*/ 279643 w 1221610"/>
              <a:gd name="connsiteY22" fmla="*/ 571741 h 2219578"/>
              <a:gd name="connsiteX23" fmla="*/ 282024 w 1221610"/>
              <a:gd name="connsiteY23" fmla="*/ 547928 h 2219578"/>
              <a:gd name="connsiteX24" fmla="*/ 291549 w 1221610"/>
              <a:gd name="connsiteY24" fmla="*/ 524116 h 2219578"/>
              <a:gd name="connsiteX25" fmla="*/ 267737 w 1221610"/>
              <a:gd name="connsiteY25" fmla="*/ 490778 h 2219578"/>
              <a:gd name="connsiteX26" fmla="*/ 303456 w 1221610"/>
              <a:gd name="connsiteY26" fmla="*/ 481253 h 2219578"/>
              <a:gd name="connsiteX27" fmla="*/ 322506 w 1221610"/>
              <a:gd name="connsiteY27" fmla="*/ 457441 h 2219578"/>
              <a:gd name="connsiteX28" fmla="*/ 353462 w 1221610"/>
              <a:gd name="connsiteY28" fmla="*/ 450297 h 2219578"/>
              <a:gd name="connsiteX29" fmla="*/ 410612 w 1221610"/>
              <a:gd name="connsiteY29" fmla="*/ 452678 h 2219578"/>
              <a:gd name="connsiteX30" fmla="*/ 410612 w 1221610"/>
              <a:gd name="connsiteY30" fmla="*/ 507447 h 2219578"/>
              <a:gd name="connsiteX31" fmla="*/ 436806 w 1221610"/>
              <a:gd name="connsiteY31" fmla="*/ 531257 h 2219578"/>
              <a:gd name="connsiteX32" fmla="*/ 462999 w 1221610"/>
              <a:gd name="connsiteY32" fmla="*/ 547928 h 2219578"/>
              <a:gd name="connsiteX33" fmla="*/ 424899 w 1221610"/>
              <a:gd name="connsiteY33" fmla="*/ 566978 h 2219578"/>
              <a:gd name="connsiteX34" fmla="*/ 403468 w 1221610"/>
              <a:gd name="connsiteY34" fmla="*/ 586028 h 2219578"/>
              <a:gd name="connsiteX35" fmla="*/ 420137 w 1221610"/>
              <a:gd name="connsiteY35" fmla="*/ 609841 h 2219578"/>
              <a:gd name="connsiteX36" fmla="*/ 415374 w 1221610"/>
              <a:gd name="connsiteY36" fmla="*/ 650322 h 2219578"/>
              <a:gd name="connsiteX37" fmla="*/ 427281 w 1221610"/>
              <a:gd name="connsiteY37" fmla="*/ 678897 h 2219578"/>
              <a:gd name="connsiteX38" fmla="*/ 410612 w 1221610"/>
              <a:gd name="connsiteY38" fmla="*/ 700328 h 2219578"/>
              <a:gd name="connsiteX39" fmla="*/ 401088 w 1221610"/>
              <a:gd name="connsiteY39" fmla="*/ 778910 h 2219578"/>
              <a:gd name="connsiteX40" fmla="*/ 441568 w 1221610"/>
              <a:gd name="connsiteY40" fmla="*/ 778909 h 2219578"/>
              <a:gd name="connsiteX41" fmla="*/ 486812 w 1221610"/>
              <a:gd name="connsiteY41" fmla="*/ 755097 h 2219578"/>
              <a:gd name="connsiteX42" fmla="*/ 513007 w 1221610"/>
              <a:gd name="connsiteY42" fmla="*/ 757478 h 2219578"/>
              <a:gd name="connsiteX43" fmla="*/ 536818 w 1221610"/>
              <a:gd name="connsiteY43" fmla="*/ 783672 h 2219578"/>
              <a:gd name="connsiteX44" fmla="*/ 510625 w 1221610"/>
              <a:gd name="connsiteY44" fmla="*/ 888447 h 2219578"/>
              <a:gd name="connsiteX45" fmla="*/ 539200 w 1221610"/>
              <a:gd name="connsiteY45" fmla="*/ 926547 h 2219578"/>
              <a:gd name="connsiteX46" fmla="*/ 546344 w 1221610"/>
              <a:gd name="connsiteY46" fmla="*/ 945598 h 2219578"/>
              <a:gd name="connsiteX47" fmla="*/ 532057 w 1221610"/>
              <a:gd name="connsiteY47" fmla="*/ 976553 h 2219578"/>
              <a:gd name="connsiteX48" fmla="*/ 517769 w 1221610"/>
              <a:gd name="connsiteY48" fmla="*/ 1047991 h 2219578"/>
              <a:gd name="connsiteX49" fmla="*/ 541582 w 1221610"/>
              <a:gd name="connsiteY49" fmla="*/ 1081328 h 2219578"/>
              <a:gd name="connsiteX50" fmla="*/ 551107 w 1221610"/>
              <a:gd name="connsiteY50" fmla="*/ 1121809 h 2219578"/>
              <a:gd name="connsiteX51" fmla="*/ 567775 w 1221610"/>
              <a:gd name="connsiteY51" fmla="*/ 1128953 h 2219578"/>
              <a:gd name="connsiteX52" fmla="*/ 572104 w 1221610"/>
              <a:gd name="connsiteY52" fmla="*/ 1139059 h 2219578"/>
              <a:gd name="connsiteX53" fmla="*/ 591588 w 1221610"/>
              <a:gd name="connsiteY53" fmla="*/ 1105141 h 2219578"/>
              <a:gd name="connsiteX54" fmla="*/ 615400 w 1221610"/>
              <a:gd name="connsiteY54" fmla="*/ 1088472 h 2219578"/>
              <a:gd name="connsiteX55" fmla="*/ 665407 w 1221610"/>
              <a:gd name="connsiteY55" fmla="*/ 1062278 h 2219578"/>
              <a:gd name="connsiteX56" fmla="*/ 698744 w 1221610"/>
              <a:gd name="connsiteY56" fmla="*/ 1050372 h 2219578"/>
              <a:gd name="connsiteX57" fmla="*/ 734463 w 1221610"/>
              <a:gd name="connsiteY57" fmla="*/ 1012273 h 2219578"/>
              <a:gd name="connsiteX58" fmla="*/ 791613 w 1221610"/>
              <a:gd name="connsiteY58" fmla="*/ 988459 h 2219578"/>
              <a:gd name="connsiteX59" fmla="*/ 817807 w 1221610"/>
              <a:gd name="connsiteY59" fmla="*/ 943216 h 2219578"/>
              <a:gd name="connsiteX60" fmla="*/ 841618 w 1221610"/>
              <a:gd name="connsiteY60" fmla="*/ 926545 h 2219578"/>
              <a:gd name="connsiteX61" fmla="*/ 867813 w 1221610"/>
              <a:gd name="connsiteY61" fmla="*/ 926547 h 2219578"/>
              <a:gd name="connsiteX62" fmla="*/ 872575 w 1221610"/>
              <a:gd name="connsiteY62" fmla="*/ 945597 h 2219578"/>
              <a:gd name="connsiteX63" fmla="*/ 848763 w 1221610"/>
              <a:gd name="connsiteY63" fmla="*/ 971791 h 2219578"/>
              <a:gd name="connsiteX64" fmla="*/ 872575 w 1221610"/>
              <a:gd name="connsiteY64" fmla="*/ 997984 h 2219578"/>
              <a:gd name="connsiteX65" fmla="*/ 872575 w 1221610"/>
              <a:gd name="connsiteY65" fmla="*/ 1021797 h 2219578"/>
              <a:gd name="connsiteX66" fmla="*/ 829713 w 1221610"/>
              <a:gd name="connsiteY66" fmla="*/ 1024178 h 2219578"/>
              <a:gd name="connsiteX67" fmla="*/ 817807 w 1221610"/>
              <a:gd name="connsiteY67" fmla="*/ 1052753 h 2219578"/>
              <a:gd name="connsiteX68" fmla="*/ 829713 w 1221610"/>
              <a:gd name="connsiteY68" fmla="*/ 1081328 h 2219578"/>
              <a:gd name="connsiteX69" fmla="*/ 822567 w 1221610"/>
              <a:gd name="connsiteY69" fmla="*/ 1105139 h 2219578"/>
              <a:gd name="connsiteX70" fmla="*/ 836857 w 1221610"/>
              <a:gd name="connsiteY70" fmla="*/ 1124192 h 2219578"/>
              <a:gd name="connsiteX71" fmla="*/ 870194 w 1221610"/>
              <a:gd name="connsiteY71" fmla="*/ 1095617 h 2219578"/>
              <a:gd name="connsiteX72" fmla="*/ 903532 w 1221610"/>
              <a:gd name="connsiteY72" fmla="*/ 1090854 h 2219578"/>
              <a:gd name="connsiteX73" fmla="*/ 901150 w 1221610"/>
              <a:gd name="connsiteY73" fmla="*/ 1045609 h 2219578"/>
              <a:gd name="connsiteX74" fmla="*/ 958300 w 1221610"/>
              <a:gd name="connsiteY74" fmla="*/ 1036085 h 2219578"/>
              <a:gd name="connsiteX75" fmla="*/ 974969 w 1221610"/>
              <a:gd name="connsiteY75" fmla="*/ 1055134 h 2219578"/>
              <a:gd name="connsiteX76" fmla="*/ 984494 w 1221610"/>
              <a:gd name="connsiteY76" fmla="*/ 1181342 h 2219578"/>
              <a:gd name="connsiteX77" fmla="*/ 1032119 w 1221610"/>
              <a:gd name="connsiteY77" fmla="*/ 1262304 h 2219578"/>
              <a:gd name="connsiteX78" fmla="*/ 1072600 w 1221610"/>
              <a:gd name="connsiteY78" fmla="*/ 1283735 h 2219578"/>
              <a:gd name="connsiteX79" fmla="*/ 1089269 w 1221610"/>
              <a:gd name="connsiteY79" fmla="*/ 1350410 h 2219578"/>
              <a:gd name="connsiteX80" fmla="*/ 1122607 w 1221610"/>
              <a:gd name="connsiteY80" fmla="*/ 1376604 h 2219578"/>
              <a:gd name="connsiteX81" fmla="*/ 1163088 w 1221610"/>
              <a:gd name="connsiteY81" fmla="*/ 1436135 h 2219578"/>
              <a:gd name="connsiteX82" fmla="*/ 1191663 w 1221610"/>
              <a:gd name="connsiteY82" fmla="*/ 1450423 h 2219578"/>
              <a:gd name="connsiteX83" fmla="*/ 1220238 w 1221610"/>
              <a:gd name="connsiteY83" fmla="*/ 1488522 h 2219578"/>
              <a:gd name="connsiteX84" fmla="*/ 1215943 w 1221610"/>
              <a:gd name="connsiteY84" fmla="*/ 1508382 h 2219578"/>
              <a:gd name="connsiteX85" fmla="*/ 1196425 w 1221610"/>
              <a:gd name="connsiteY85" fmla="*/ 1557579 h 2219578"/>
              <a:gd name="connsiteX86" fmla="*/ 1144037 w 1221610"/>
              <a:gd name="connsiteY86" fmla="*/ 1552815 h 2219578"/>
              <a:gd name="connsiteX87" fmla="*/ 1124987 w 1221610"/>
              <a:gd name="connsiteY87" fmla="*/ 1598058 h 2219578"/>
              <a:gd name="connsiteX88" fmla="*/ 1048787 w 1221610"/>
              <a:gd name="connsiteY88" fmla="*/ 1631396 h 2219578"/>
              <a:gd name="connsiteX89" fmla="*/ 1020212 w 1221610"/>
              <a:gd name="connsiteY89" fmla="*/ 1690927 h 2219578"/>
              <a:gd name="connsiteX90" fmla="*/ 1036881 w 1221610"/>
              <a:gd name="connsiteY90" fmla="*/ 1738552 h 2219578"/>
              <a:gd name="connsiteX91" fmla="*/ 1017832 w 1221610"/>
              <a:gd name="connsiteY91" fmla="*/ 1779035 h 2219578"/>
              <a:gd name="connsiteX92" fmla="*/ 984493 w 1221610"/>
              <a:gd name="connsiteY92" fmla="*/ 1776652 h 2219578"/>
              <a:gd name="connsiteX93" fmla="*/ 982112 w 1221610"/>
              <a:gd name="connsiteY93" fmla="*/ 1840946 h 2219578"/>
              <a:gd name="connsiteX94" fmla="*/ 946393 w 1221610"/>
              <a:gd name="connsiteY94" fmla="*/ 1857615 h 2219578"/>
              <a:gd name="connsiteX95" fmla="*/ 910674 w 1221610"/>
              <a:gd name="connsiteY95" fmla="*/ 1864758 h 2219578"/>
              <a:gd name="connsiteX96" fmla="*/ 910674 w 1221610"/>
              <a:gd name="connsiteY96" fmla="*/ 1929052 h 2219578"/>
              <a:gd name="connsiteX97" fmla="*/ 967824 w 1221610"/>
              <a:gd name="connsiteY97" fmla="*/ 1938577 h 2219578"/>
              <a:gd name="connsiteX98" fmla="*/ 1001162 w 1221610"/>
              <a:gd name="connsiteY98" fmla="*/ 1933815 h 2219578"/>
              <a:gd name="connsiteX99" fmla="*/ 1005922 w 1221610"/>
              <a:gd name="connsiteY99" fmla="*/ 2007634 h 2219578"/>
              <a:gd name="connsiteX100" fmla="*/ 982112 w 1221610"/>
              <a:gd name="connsiteY100" fmla="*/ 2029065 h 2219578"/>
              <a:gd name="connsiteX101" fmla="*/ 922581 w 1221610"/>
              <a:gd name="connsiteY101" fmla="*/ 2026685 h 2219578"/>
              <a:gd name="connsiteX102" fmla="*/ 870193 w 1221610"/>
              <a:gd name="connsiteY102" fmla="*/ 2036210 h 2219578"/>
              <a:gd name="connsiteX103" fmla="*/ 824949 w 1221610"/>
              <a:gd name="connsiteY103" fmla="*/ 2060023 h 2219578"/>
              <a:gd name="connsiteX104" fmla="*/ 779704 w 1221610"/>
              <a:gd name="connsiteY104" fmla="*/ 2067165 h 2219578"/>
              <a:gd name="connsiteX105" fmla="*/ 758274 w 1221610"/>
              <a:gd name="connsiteY105" fmla="*/ 2086217 h 2219578"/>
              <a:gd name="connsiteX106" fmla="*/ 751131 w 1221610"/>
              <a:gd name="connsiteY106" fmla="*/ 2131460 h 2219578"/>
              <a:gd name="connsiteX107" fmla="*/ 734462 w 1221610"/>
              <a:gd name="connsiteY107" fmla="*/ 2143367 h 2219578"/>
              <a:gd name="connsiteX108" fmla="*/ 689218 w 1221610"/>
              <a:gd name="connsiteY108" fmla="*/ 2193373 h 2219578"/>
              <a:gd name="connsiteX109" fmla="*/ 665406 w 1221610"/>
              <a:gd name="connsiteY109" fmla="*/ 2198134 h 2219578"/>
              <a:gd name="connsiteX110" fmla="*/ 617781 w 1221610"/>
              <a:gd name="connsiteY110" fmla="*/ 2219566 h 2219578"/>
              <a:gd name="connsiteX111" fmla="*/ 579681 w 1221610"/>
              <a:gd name="connsiteY111" fmla="*/ 2202897 h 2219578"/>
              <a:gd name="connsiteX112" fmla="*/ 563012 w 1221610"/>
              <a:gd name="connsiteY112" fmla="*/ 2174322 h 2219578"/>
              <a:gd name="connsiteX113" fmla="*/ 520149 w 1221610"/>
              <a:gd name="connsiteY113" fmla="*/ 2183848 h 2219578"/>
              <a:gd name="connsiteX114" fmla="*/ 512573 w 1221610"/>
              <a:gd name="connsiteY114" fmla="*/ 2177744 h 2219578"/>
              <a:gd name="connsiteX115" fmla="*/ 503481 w 1221610"/>
              <a:gd name="connsiteY115" fmla="*/ 2171941 h 2219578"/>
              <a:gd name="connsiteX116" fmla="*/ 522531 w 1221610"/>
              <a:gd name="connsiteY116" fmla="*/ 2064784 h 2219578"/>
              <a:gd name="connsiteX117" fmla="*/ 539199 w 1221610"/>
              <a:gd name="connsiteY117" fmla="*/ 2043353 h 2219578"/>
              <a:gd name="connsiteX118" fmla="*/ 529674 w 1221610"/>
              <a:gd name="connsiteY118" fmla="*/ 1998110 h 2219578"/>
              <a:gd name="connsiteX119" fmla="*/ 553487 w 1221610"/>
              <a:gd name="connsiteY119" fmla="*/ 1983822 h 2219578"/>
              <a:gd name="connsiteX120" fmla="*/ 534437 w 1221610"/>
              <a:gd name="connsiteY120" fmla="*/ 1969535 h 2219578"/>
              <a:gd name="connsiteX121" fmla="*/ 522531 w 1221610"/>
              <a:gd name="connsiteY121" fmla="*/ 1933817 h 2219578"/>
              <a:gd name="connsiteX122" fmla="*/ 513006 w 1221610"/>
              <a:gd name="connsiteY122" fmla="*/ 1888573 h 2219578"/>
              <a:gd name="connsiteX123" fmla="*/ 510624 w 1221610"/>
              <a:gd name="connsiteY123" fmla="*/ 1857615 h 2219578"/>
              <a:gd name="connsiteX124" fmla="*/ 460618 w 1221610"/>
              <a:gd name="connsiteY124" fmla="*/ 1859998 h 2219578"/>
              <a:gd name="connsiteX125" fmla="*/ 427282 w 1221610"/>
              <a:gd name="connsiteY125" fmla="*/ 1824279 h 2219578"/>
              <a:gd name="connsiteX126" fmla="*/ 382037 w 1221610"/>
              <a:gd name="connsiteY126" fmla="*/ 1807609 h 2219578"/>
              <a:gd name="connsiteX127" fmla="*/ 367749 w 1221610"/>
              <a:gd name="connsiteY127" fmla="*/ 1757604 h 2219578"/>
              <a:gd name="connsiteX128" fmla="*/ 365368 w 1221610"/>
              <a:gd name="connsiteY128" fmla="*/ 1736172 h 2219578"/>
              <a:gd name="connsiteX129" fmla="*/ 334413 w 1221610"/>
              <a:gd name="connsiteY129" fmla="*/ 1690929 h 2219578"/>
              <a:gd name="connsiteX130" fmla="*/ 291549 w 1221610"/>
              <a:gd name="connsiteY130" fmla="*/ 1667116 h 2219578"/>
              <a:gd name="connsiteX131" fmla="*/ 248688 w 1221610"/>
              <a:gd name="connsiteY131" fmla="*/ 1638542 h 2219578"/>
              <a:gd name="connsiteX132" fmla="*/ 215349 w 1221610"/>
              <a:gd name="connsiteY132" fmla="*/ 1629016 h 2219578"/>
              <a:gd name="connsiteX133" fmla="*/ 217731 w 1221610"/>
              <a:gd name="connsiteY133" fmla="*/ 1583770 h 2219578"/>
              <a:gd name="connsiteX134" fmla="*/ 174868 w 1221610"/>
              <a:gd name="connsiteY134" fmla="*/ 1598060 h 2219578"/>
              <a:gd name="connsiteX135" fmla="*/ 186775 w 1221610"/>
              <a:gd name="connsiteY135" fmla="*/ 1631398 h 2219578"/>
              <a:gd name="connsiteX136" fmla="*/ 179631 w 1221610"/>
              <a:gd name="connsiteY136" fmla="*/ 1648067 h 2219578"/>
              <a:gd name="connsiteX137" fmla="*/ 141531 w 1221610"/>
              <a:gd name="connsiteY137" fmla="*/ 1619492 h 2219578"/>
              <a:gd name="connsiteX138" fmla="*/ 98669 w 1221610"/>
              <a:gd name="connsiteY138" fmla="*/ 1617110 h 2219578"/>
              <a:gd name="connsiteX139" fmla="*/ 43899 w 1221610"/>
              <a:gd name="connsiteY139" fmla="*/ 1598060 h 2219578"/>
              <a:gd name="connsiteX140" fmla="*/ 10560 w 1221610"/>
              <a:gd name="connsiteY140" fmla="*/ 1595676 h 2219578"/>
              <a:gd name="connsiteX141" fmla="*/ 1037 w 1221610"/>
              <a:gd name="connsiteY141" fmla="*/ 1543292 h 2219578"/>
              <a:gd name="connsiteX142" fmla="*/ 34374 w 1221610"/>
              <a:gd name="connsiteY142" fmla="*/ 1455185 h 2219578"/>
              <a:gd name="connsiteX143" fmla="*/ 60568 w 1221610"/>
              <a:gd name="connsiteY143" fmla="*/ 1407560 h 2219578"/>
              <a:gd name="connsiteX144" fmla="*/ 81999 w 1221610"/>
              <a:gd name="connsiteY144" fmla="*/ 1359935 h 2219578"/>
              <a:gd name="connsiteX145" fmla="*/ 108194 w 1221610"/>
              <a:gd name="connsiteY145" fmla="*/ 1321835 h 2219578"/>
              <a:gd name="connsiteX146" fmla="*/ 146293 w 1221610"/>
              <a:gd name="connsiteY146" fmla="*/ 1312310 h 2219578"/>
              <a:gd name="connsiteX147" fmla="*/ 153438 w 1221610"/>
              <a:gd name="connsiteY147" fmla="*/ 1276592 h 2219578"/>
              <a:gd name="connsiteX148" fmla="*/ 262975 w 1221610"/>
              <a:gd name="connsiteY148" fmla="*/ 1157529 h 2219578"/>
              <a:gd name="connsiteX149" fmla="*/ 286787 w 1221610"/>
              <a:gd name="connsiteY149" fmla="*/ 1019414 h 2219578"/>
              <a:gd name="connsiteX150" fmla="*/ 282025 w 1221610"/>
              <a:gd name="connsiteY150" fmla="*/ 938454 h 2219578"/>
              <a:gd name="connsiteX151" fmla="*/ 196300 w 1221610"/>
              <a:gd name="connsiteY151" fmla="*/ 926548 h 2219578"/>
              <a:gd name="connsiteX152" fmla="*/ 179632 w 1221610"/>
              <a:gd name="connsiteY152" fmla="*/ 845585 h 2219578"/>
              <a:gd name="connsiteX153" fmla="*/ 186775 w 1221610"/>
              <a:gd name="connsiteY153" fmla="*/ 778910 h 2219578"/>
              <a:gd name="connsiteX154" fmla="*/ 148675 w 1221610"/>
              <a:gd name="connsiteY154" fmla="*/ 740810 h 2219578"/>
              <a:gd name="connsiteX155" fmla="*/ 127244 w 1221610"/>
              <a:gd name="connsiteY155" fmla="*/ 700328 h 2219578"/>
              <a:gd name="connsiteX156" fmla="*/ 117719 w 1221610"/>
              <a:gd name="connsiteY156" fmla="*/ 640798 h 2219578"/>
              <a:gd name="connsiteX157" fmla="*/ 102097 w 1221610"/>
              <a:gd name="connsiteY157" fmla="*/ 560644 h 2219578"/>
              <a:gd name="connsiteX0" fmla="*/ 102097 w 1221610"/>
              <a:gd name="connsiteY0" fmla="*/ 562763 h 2221697"/>
              <a:gd name="connsiteX1" fmla="*/ 91525 w 1221610"/>
              <a:gd name="connsiteY1" fmla="*/ 480991 h 2221697"/>
              <a:gd name="connsiteX2" fmla="*/ 93907 w 1221610"/>
              <a:gd name="connsiteY2" fmla="*/ 416697 h 2221697"/>
              <a:gd name="connsiteX3" fmla="*/ 17706 w 1221610"/>
              <a:gd name="connsiteY3" fmla="*/ 316685 h 2221697"/>
              <a:gd name="connsiteX4" fmla="*/ 12942 w 1221610"/>
              <a:gd name="connsiteY4" fmla="*/ 300014 h 2221697"/>
              <a:gd name="connsiteX5" fmla="*/ 77237 w 1221610"/>
              <a:gd name="connsiteY5" fmla="*/ 314303 h 2221697"/>
              <a:gd name="connsiteX6" fmla="*/ 77237 w 1221610"/>
              <a:gd name="connsiteY6" fmla="*/ 319066 h 2221697"/>
              <a:gd name="connsiteX7" fmla="*/ 127243 w 1221610"/>
              <a:gd name="connsiteY7" fmla="*/ 314303 h 2221697"/>
              <a:gd name="connsiteX8" fmla="*/ 148674 w 1221610"/>
              <a:gd name="connsiteY8" fmla="*/ 264297 h 2221697"/>
              <a:gd name="connsiteX9" fmla="*/ 201062 w 1221610"/>
              <a:gd name="connsiteY9" fmla="*/ 228578 h 2221697"/>
              <a:gd name="connsiteX10" fmla="*/ 170106 w 1221610"/>
              <a:gd name="connsiteY10" fmla="*/ 130946 h 2221697"/>
              <a:gd name="connsiteX11" fmla="*/ 265357 w 1221610"/>
              <a:gd name="connsiteY11" fmla="*/ 2360 h 2221697"/>
              <a:gd name="connsiteX12" fmla="*/ 282025 w 1221610"/>
              <a:gd name="connsiteY12" fmla="*/ 254772 h 2221697"/>
              <a:gd name="connsiteX13" fmla="*/ 243924 w 1221610"/>
              <a:gd name="connsiteY13" fmla="*/ 426222 h 2221697"/>
              <a:gd name="connsiteX14" fmla="*/ 198681 w 1221610"/>
              <a:gd name="connsiteY14" fmla="*/ 438128 h 2221697"/>
              <a:gd name="connsiteX15" fmla="*/ 141531 w 1221610"/>
              <a:gd name="connsiteY15" fmla="*/ 440510 h 2221697"/>
              <a:gd name="connsiteX16" fmla="*/ 132006 w 1221610"/>
              <a:gd name="connsiteY16" fmla="*/ 454797 h 2221697"/>
              <a:gd name="connsiteX17" fmla="*/ 158199 w 1221610"/>
              <a:gd name="connsiteY17" fmla="*/ 488135 h 2221697"/>
              <a:gd name="connsiteX18" fmla="*/ 186774 w 1221610"/>
              <a:gd name="connsiteY18" fmla="*/ 502422 h 2221697"/>
              <a:gd name="connsiteX19" fmla="*/ 189156 w 1221610"/>
              <a:gd name="connsiteY19" fmla="*/ 530997 h 2221697"/>
              <a:gd name="connsiteX20" fmla="*/ 210587 w 1221610"/>
              <a:gd name="connsiteY20" fmla="*/ 566716 h 2221697"/>
              <a:gd name="connsiteX21" fmla="*/ 224874 w 1221610"/>
              <a:gd name="connsiteY21" fmla="*/ 595291 h 2221697"/>
              <a:gd name="connsiteX22" fmla="*/ 253449 w 1221610"/>
              <a:gd name="connsiteY22" fmla="*/ 597672 h 2221697"/>
              <a:gd name="connsiteX23" fmla="*/ 279643 w 1221610"/>
              <a:gd name="connsiteY23" fmla="*/ 573860 h 2221697"/>
              <a:gd name="connsiteX24" fmla="*/ 282024 w 1221610"/>
              <a:gd name="connsiteY24" fmla="*/ 550047 h 2221697"/>
              <a:gd name="connsiteX25" fmla="*/ 291549 w 1221610"/>
              <a:gd name="connsiteY25" fmla="*/ 526235 h 2221697"/>
              <a:gd name="connsiteX26" fmla="*/ 267737 w 1221610"/>
              <a:gd name="connsiteY26" fmla="*/ 492897 h 2221697"/>
              <a:gd name="connsiteX27" fmla="*/ 303456 w 1221610"/>
              <a:gd name="connsiteY27" fmla="*/ 483372 h 2221697"/>
              <a:gd name="connsiteX28" fmla="*/ 322506 w 1221610"/>
              <a:gd name="connsiteY28" fmla="*/ 459560 h 2221697"/>
              <a:gd name="connsiteX29" fmla="*/ 353462 w 1221610"/>
              <a:gd name="connsiteY29" fmla="*/ 452416 h 2221697"/>
              <a:gd name="connsiteX30" fmla="*/ 410612 w 1221610"/>
              <a:gd name="connsiteY30" fmla="*/ 454797 h 2221697"/>
              <a:gd name="connsiteX31" fmla="*/ 410612 w 1221610"/>
              <a:gd name="connsiteY31" fmla="*/ 509566 h 2221697"/>
              <a:gd name="connsiteX32" fmla="*/ 436806 w 1221610"/>
              <a:gd name="connsiteY32" fmla="*/ 533376 h 2221697"/>
              <a:gd name="connsiteX33" fmla="*/ 462999 w 1221610"/>
              <a:gd name="connsiteY33" fmla="*/ 550047 h 2221697"/>
              <a:gd name="connsiteX34" fmla="*/ 424899 w 1221610"/>
              <a:gd name="connsiteY34" fmla="*/ 569097 h 2221697"/>
              <a:gd name="connsiteX35" fmla="*/ 403468 w 1221610"/>
              <a:gd name="connsiteY35" fmla="*/ 588147 h 2221697"/>
              <a:gd name="connsiteX36" fmla="*/ 420137 w 1221610"/>
              <a:gd name="connsiteY36" fmla="*/ 611960 h 2221697"/>
              <a:gd name="connsiteX37" fmla="*/ 415374 w 1221610"/>
              <a:gd name="connsiteY37" fmla="*/ 652441 h 2221697"/>
              <a:gd name="connsiteX38" fmla="*/ 427281 w 1221610"/>
              <a:gd name="connsiteY38" fmla="*/ 681016 h 2221697"/>
              <a:gd name="connsiteX39" fmla="*/ 410612 w 1221610"/>
              <a:gd name="connsiteY39" fmla="*/ 702447 h 2221697"/>
              <a:gd name="connsiteX40" fmla="*/ 401088 w 1221610"/>
              <a:gd name="connsiteY40" fmla="*/ 781029 h 2221697"/>
              <a:gd name="connsiteX41" fmla="*/ 441568 w 1221610"/>
              <a:gd name="connsiteY41" fmla="*/ 781028 h 2221697"/>
              <a:gd name="connsiteX42" fmla="*/ 486812 w 1221610"/>
              <a:gd name="connsiteY42" fmla="*/ 757216 h 2221697"/>
              <a:gd name="connsiteX43" fmla="*/ 513007 w 1221610"/>
              <a:gd name="connsiteY43" fmla="*/ 759597 h 2221697"/>
              <a:gd name="connsiteX44" fmla="*/ 536818 w 1221610"/>
              <a:gd name="connsiteY44" fmla="*/ 785791 h 2221697"/>
              <a:gd name="connsiteX45" fmla="*/ 510625 w 1221610"/>
              <a:gd name="connsiteY45" fmla="*/ 890566 h 2221697"/>
              <a:gd name="connsiteX46" fmla="*/ 539200 w 1221610"/>
              <a:gd name="connsiteY46" fmla="*/ 928666 h 2221697"/>
              <a:gd name="connsiteX47" fmla="*/ 546344 w 1221610"/>
              <a:gd name="connsiteY47" fmla="*/ 947717 h 2221697"/>
              <a:gd name="connsiteX48" fmla="*/ 532057 w 1221610"/>
              <a:gd name="connsiteY48" fmla="*/ 978672 h 2221697"/>
              <a:gd name="connsiteX49" fmla="*/ 517769 w 1221610"/>
              <a:gd name="connsiteY49" fmla="*/ 1050110 h 2221697"/>
              <a:gd name="connsiteX50" fmla="*/ 541582 w 1221610"/>
              <a:gd name="connsiteY50" fmla="*/ 1083447 h 2221697"/>
              <a:gd name="connsiteX51" fmla="*/ 551107 w 1221610"/>
              <a:gd name="connsiteY51" fmla="*/ 1123928 h 2221697"/>
              <a:gd name="connsiteX52" fmla="*/ 567775 w 1221610"/>
              <a:gd name="connsiteY52" fmla="*/ 1131072 h 2221697"/>
              <a:gd name="connsiteX53" fmla="*/ 572104 w 1221610"/>
              <a:gd name="connsiteY53" fmla="*/ 1141178 h 2221697"/>
              <a:gd name="connsiteX54" fmla="*/ 591588 w 1221610"/>
              <a:gd name="connsiteY54" fmla="*/ 1107260 h 2221697"/>
              <a:gd name="connsiteX55" fmla="*/ 615400 w 1221610"/>
              <a:gd name="connsiteY55" fmla="*/ 1090591 h 2221697"/>
              <a:gd name="connsiteX56" fmla="*/ 665407 w 1221610"/>
              <a:gd name="connsiteY56" fmla="*/ 1064397 h 2221697"/>
              <a:gd name="connsiteX57" fmla="*/ 698744 w 1221610"/>
              <a:gd name="connsiteY57" fmla="*/ 1052491 h 2221697"/>
              <a:gd name="connsiteX58" fmla="*/ 734463 w 1221610"/>
              <a:gd name="connsiteY58" fmla="*/ 1014392 h 2221697"/>
              <a:gd name="connsiteX59" fmla="*/ 791613 w 1221610"/>
              <a:gd name="connsiteY59" fmla="*/ 990578 h 2221697"/>
              <a:gd name="connsiteX60" fmla="*/ 817807 w 1221610"/>
              <a:gd name="connsiteY60" fmla="*/ 945335 h 2221697"/>
              <a:gd name="connsiteX61" fmla="*/ 841618 w 1221610"/>
              <a:gd name="connsiteY61" fmla="*/ 928664 h 2221697"/>
              <a:gd name="connsiteX62" fmla="*/ 867813 w 1221610"/>
              <a:gd name="connsiteY62" fmla="*/ 928666 h 2221697"/>
              <a:gd name="connsiteX63" fmla="*/ 872575 w 1221610"/>
              <a:gd name="connsiteY63" fmla="*/ 947716 h 2221697"/>
              <a:gd name="connsiteX64" fmla="*/ 848763 w 1221610"/>
              <a:gd name="connsiteY64" fmla="*/ 973910 h 2221697"/>
              <a:gd name="connsiteX65" fmla="*/ 872575 w 1221610"/>
              <a:gd name="connsiteY65" fmla="*/ 1000103 h 2221697"/>
              <a:gd name="connsiteX66" fmla="*/ 872575 w 1221610"/>
              <a:gd name="connsiteY66" fmla="*/ 1023916 h 2221697"/>
              <a:gd name="connsiteX67" fmla="*/ 829713 w 1221610"/>
              <a:gd name="connsiteY67" fmla="*/ 1026297 h 2221697"/>
              <a:gd name="connsiteX68" fmla="*/ 817807 w 1221610"/>
              <a:gd name="connsiteY68" fmla="*/ 1054872 h 2221697"/>
              <a:gd name="connsiteX69" fmla="*/ 829713 w 1221610"/>
              <a:gd name="connsiteY69" fmla="*/ 1083447 h 2221697"/>
              <a:gd name="connsiteX70" fmla="*/ 822567 w 1221610"/>
              <a:gd name="connsiteY70" fmla="*/ 1107258 h 2221697"/>
              <a:gd name="connsiteX71" fmla="*/ 836857 w 1221610"/>
              <a:gd name="connsiteY71" fmla="*/ 1126311 h 2221697"/>
              <a:gd name="connsiteX72" fmla="*/ 870194 w 1221610"/>
              <a:gd name="connsiteY72" fmla="*/ 1097736 h 2221697"/>
              <a:gd name="connsiteX73" fmla="*/ 903532 w 1221610"/>
              <a:gd name="connsiteY73" fmla="*/ 1092973 h 2221697"/>
              <a:gd name="connsiteX74" fmla="*/ 901150 w 1221610"/>
              <a:gd name="connsiteY74" fmla="*/ 1047728 h 2221697"/>
              <a:gd name="connsiteX75" fmla="*/ 958300 w 1221610"/>
              <a:gd name="connsiteY75" fmla="*/ 1038204 h 2221697"/>
              <a:gd name="connsiteX76" fmla="*/ 974969 w 1221610"/>
              <a:gd name="connsiteY76" fmla="*/ 1057253 h 2221697"/>
              <a:gd name="connsiteX77" fmla="*/ 984494 w 1221610"/>
              <a:gd name="connsiteY77" fmla="*/ 1183461 h 2221697"/>
              <a:gd name="connsiteX78" fmla="*/ 1032119 w 1221610"/>
              <a:gd name="connsiteY78" fmla="*/ 1264423 h 2221697"/>
              <a:gd name="connsiteX79" fmla="*/ 1072600 w 1221610"/>
              <a:gd name="connsiteY79" fmla="*/ 1285854 h 2221697"/>
              <a:gd name="connsiteX80" fmla="*/ 1089269 w 1221610"/>
              <a:gd name="connsiteY80" fmla="*/ 1352529 h 2221697"/>
              <a:gd name="connsiteX81" fmla="*/ 1122607 w 1221610"/>
              <a:gd name="connsiteY81" fmla="*/ 1378723 h 2221697"/>
              <a:gd name="connsiteX82" fmla="*/ 1163088 w 1221610"/>
              <a:gd name="connsiteY82" fmla="*/ 1438254 h 2221697"/>
              <a:gd name="connsiteX83" fmla="*/ 1191663 w 1221610"/>
              <a:gd name="connsiteY83" fmla="*/ 1452542 h 2221697"/>
              <a:gd name="connsiteX84" fmla="*/ 1220238 w 1221610"/>
              <a:gd name="connsiteY84" fmla="*/ 1490641 h 2221697"/>
              <a:gd name="connsiteX85" fmla="*/ 1215943 w 1221610"/>
              <a:gd name="connsiteY85" fmla="*/ 1510501 h 2221697"/>
              <a:gd name="connsiteX86" fmla="*/ 1196425 w 1221610"/>
              <a:gd name="connsiteY86" fmla="*/ 1559698 h 2221697"/>
              <a:gd name="connsiteX87" fmla="*/ 1144037 w 1221610"/>
              <a:gd name="connsiteY87" fmla="*/ 1554934 h 2221697"/>
              <a:gd name="connsiteX88" fmla="*/ 1124987 w 1221610"/>
              <a:gd name="connsiteY88" fmla="*/ 1600177 h 2221697"/>
              <a:gd name="connsiteX89" fmla="*/ 1048787 w 1221610"/>
              <a:gd name="connsiteY89" fmla="*/ 1633515 h 2221697"/>
              <a:gd name="connsiteX90" fmla="*/ 1020212 w 1221610"/>
              <a:gd name="connsiteY90" fmla="*/ 1693046 h 2221697"/>
              <a:gd name="connsiteX91" fmla="*/ 1036881 w 1221610"/>
              <a:gd name="connsiteY91" fmla="*/ 1740671 h 2221697"/>
              <a:gd name="connsiteX92" fmla="*/ 1017832 w 1221610"/>
              <a:gd name="connsiteY92" fmla="*/ 1781154 h 2221697"/>
              <a:gd name="connsiteX93" fmla="*/ 984493 w 1221610"/>
              <a:gd name="connsiteY93" fmla="*/ 1778771 h 2221697"/>
              <a:gd name="connsiteX94" fmla="*/ 982112 w 1221610"/>
              <a:gd name="connsiteY94" fmla="*/ 1843065 h 2221697"/>
              <a:gd name="connsiteX95" fmla="*/ 946393 w 1221610"/>
              <a:gd name="connsiteY95" fmla="*/ 1859734 h 2221697"/>
              <a:gd name="connsiteX96" fmla="*/ 910674 w 1221610"/>
              <a:gd name="connsiteY96" fmla="*/ 1866877 h 2221697"/>
              <a:gd name="connsiteX97" fmla="*/ 910674 w 1221610"/>
              <a:gd name="connsiteY97" fmla="*/ 1931171 h 2221697"/>
              <a:gd name="connsiteX98" fmla="*/ 967824 w 1221610"/>
              <a:gd name="connsiteY98" fmla="*/ 1940696 h 2221697"/>
              <a:gd name="connsiteX99" fmla="*/ 1001162 w 1221610"/>
              <a:gd name="connsiteY99" fmla="*/ 1935934 h 2221697"/>
              <a:gd name="connsiteX100" fmla="*/ 1005922 w 1221610"/>
              <a:gd name="connsiteY100" fmla="*/ 2009753 h 2221697"/>
              <a:gd name="connsiteX101" fmla="*/ 982112 w 1221610"/>
              <a:gd name="connsiteY101" fmla="*/ 2031184 h 2221697"/>
              <a:gd name="connsiteX102" fmla="*/ 922581 w 1221610"/>
              <a:gd name="connsiteY102" fmla="*/ 2028804 h 2221697"/>
              <a:gd name="connsiteX103" fmla="*/ 870193 w 1221610"/>
              <a:gd name="connsiteY103" fmla="*/ 2038329 h 2221697"/>
              <a:gd name="connsiteX104" fmla="*/ 824949 w 1221610"/>
              <a:gd name="connsiteY104" fmla="*/ 2062142 h 2221697"/>
              <a:gd name="connsiteX105" fmla="*/ 779704 w 1221610"/>
              <a:gd name="connsiteY105" fmla="*/ 2069284 h 2221697"/>
              <a:gd name="connsiteX106" fmla="*/ 758274 w 1221610"/>
              <a:gd name="connsiteY106" fmla="*/ 2088336 h 2221697"/>
              <a:gd name="connsiteX107" fmla="*/ 751131 w 1221610"/>
              <a:gd name="connsiteY107" fmla="*/ 2133579 h 2221697"/>
              <a:gd name="connsiteX108" fmla="*/ 734462 w 1221610"/>
              <a:gd name="connsiteY108" fmla="*/ 2145486 h 2221697"/>
              <a:gd name="connsiteX109" fmla="*/ 689218 w 1221610"/>
              <a:gd name="connsiteY109" fmla="*/ 2195492 h 2221697"/>
              <a:gd name="connsiteX110" fmla="*/ 665406 w 1221610"/>
              <a:gd name="connsiteY110" fmla="*/ 2200253 h 2221697"/>
              <a:gd name="connsiteX111" fmla="*/ 617781 w 1221610"/>
              <a:gd name="connsiteY111" fmla="*/ 2221685 h 2221697"/>
              <a:gd name="connsiteX112" fmla="*/ 579681 w 1221610"/>
              <a:gd name="connsiteY112" fmla="*/ 2205016 h 2221697"/>
              <a:gd name="connsiteX113" fmla="*/ 563012 w 1221610"/>
              <a:gd name="connsiteY113" fmla="*/ 2176441 h 2221697"/>
              <a:gd name="connsiteX114" fmla="*/ 520149 w 1221610"/>
              <a:gd name="connsiteY114" fmla="*/ 2185967 h 2221697"/>
              <a:gd name="connsiteX115" fmla="*/ 512573 w 1221610"/>
              <a:gd name="connsiteY115" fmla="*/ 2179863 h 2221697"/>
              <a:gd name="connsiteX116" fmla="*/ 503481 w 1221610"/>
              <a:gd name="connsiteY116" fmla="*/ 2174060 h 2221697"/>
              <a:gd name="connsiteX117" fmla="*/ 522531 w 1221610"/>
              <a:gd name="connsiteY117" fmla="*/ 2066903 h 2221697"/>
              <a:gd name="connsiteX118" fmla="*/ 539199 w 1221610"/>
              <a:gd name="connsiteY118" fmla="*/ 2045472 h 2221697"/>
              <a:gd name="connsiteX119" fmla="*/ 529674 w 1221610"/>
              <a:gd name="connsiteY119" fmla="*/ 2000229 h 2221697"/>
              <a:gd name="connsiteX120" fmla="*/ 553487 w 1221610"/>
              <a:gd name="connsiteY120" fmla="*/ 1985941 h 2221697"/>
              <a:gd name="connsiteX121" fmla="*/ 534437 w 1221610"/>
              <a:gd name="connsiteY121" fmla="*/ 1971654 h 2221697"/>
              <a:gd name="connsiteX122" fmla="*/ 522531 w 1221610"/>
              <a:gd name="connsiteY122" fmla="*/ 1935936 h 2221697"/>
              <a:gd name="connsiteX123" fmla="*/ 513006 w 1221610"/>
              <a:gd name="connsiteY123" fmla="*/ 1890692 h 2221697"/>
              <a:gd name="connsiteX124" fmla="*/ 510624 w 1221610"/>
              <a:gd name="connsiteY124" fmla="*/ 1859734 h 2221697"/>
              <a:gd name="connsiteX125" fmla="*/ 460618 w 1221610"/>
              <a:gd name="connsiteY125" fmla="*/ 1862117 h 2221697"/>
              <a:gd name="connsiteX126" fmla="*/ 427282 w 1221610"/>
              <a:gd name="connsiteY126" fmla="*/ 1826398 h 2221697"/>
              <a:gd name="connsiteX127" fmla="*/ 382037 w 1221610"/>
              <a:gd name="connsiteY127" fmla="*/ 1809728 h 2221697"/>
              <a:gd name="connsiteX128" fmla="*/ 367749 w 1221610"/>
              <a:gd name="connsiteY128" fmla="*/ 1759723 h 2221697"/>
              <a:gd name="connsiteX129" fmla="*/ 365368 w 1221610"/>
              <a:gd name="connsiteY129" fmla="*/ 1738291 h 2221697"/>
              <a:gd name="connsiteX130" fmla="*/ 334413 w 1221610"/>
              <a:gd name="connsiteY130" fmla="*/ 1693048 h 2221697"/>
              <a:gd name="connsiteX131" fmla="*/ 291549 w 1221610"/>
              <a:gd name="connsiteY131" fmla="*/ 1669235 h 2221697"/>
              <a:gd name="connsiteX132" fmla="*/ 248688 w 1221610"/>
              <a:gd name="connsiteY132" fmla="*/ 1640661 h 2221697"/>
              <a:gd name="connsiteX133" fmla="*/ 215349 w 1221610"/>
              <a:gd name="connsiteY133" fmla="*/ 1631135 h 2221697"/>
              <a:gd name="connsiteX134" fmla="*/ 217731 w 1221610"/>
              <a:gd name="connsiteY134" fmla="*/ 1585889 h 2221697"/>
              <a:gd name="connsiteX135" fmla="*/ 174868 w 1221610"/>
              <a:gd name="connsiteY135" fmla="*/ 1600179 h 2221697"/>
              <a:gd name="connsiteX136" fmla="*/ 186775 w 1221610"/>
              <a:gd name="connsiteY136" fmla="*/ 1633517 h 2221697"/>
              <a:gd name="connsiteX137" fmla="*/ 179631 w 1221610"/>
              <a:gd name="connsiteY137" fmla="*/ 1650186 h 2221697"/>
              <a:gd name="connsiteX138" fmla="*/ 141531 w 1221610"/>
              <a:gd name="connsiteY138" fmla="*/ 1621611 h 2221697"/>
              <a:gd name="connsiteX139" fmla="*/ 98669 w 1221610"/>
              <a:gd name="connsiteY139" fmla="*/ 1619229 h 2221697"/>
              <a:gd name="connsiteX140" fmla="*/ 43899 w 1221610"/>
              <a:gd name="connsiteY140" fmla="*/ 1600179 h 2221697"/>
              <a:gd name="connsiteX141" fmla="*/ 10560 w 1221610"/>
              <a:gd name="connsiteY141" fmla="*/ 1597795 h 2221697"/>
              <a:gd name="connsiteX142" fmla="*/ 1037 w 1221610"/>
              <a:gd name="connsiteY142" fmla="*/ 1545411 h 2221697"/>
              <a:gd name="connsiteX143" fmla="*/ 34374 w 1221610"/>
              <a:gd name="connsiteY143" fmla="*/ 1457304 h 2221697"/>
              <a:gd name="connsiteX144" fmla="*/ 60568 w 1221610"/>
              <a:gd name="connsiteY144" fmla="*/ 1409679 h 2221697"/>
              <a:gd name="connsiteX145" fmla="*/ 81999 w 1221610"/>
              <a:gd name="connsiteY145" fmla="*/ 1362054 h 2221697"/>
              <a:gd name="connsiteX146" fmla="*/ 108194 w 1221610"/>
              <a:gd name="connsiteY146" fmla="*/ 1323954 h 2221697"/>
              <a:gd name="connsiteX147" fmla="*/ 146293 w 1221610"/>
              <a:gd name="connsiteY147" fmla="*/ 1314429 h 2221697"/>
              <a:gd name="connsiteX148" fmla="*/ 153438 w 1221610"/>
              <a:gd name="connsiteY148" fmla="*/ 1278711 h 2221697"/>
              <a:gd name="connsiteX149" fmla="*/ 262975 w 1221610"/>
              <a:gd name="connsiteY149" fmla="*/ 1159648 h 2221697"/>
              <a:gd name="connsiteX150" fmla="*/ 286787 w 1221610"/>
              <a:gd name="connsiteY150" fmla="*/ 1021533 h 2221697"/>
              <a:gd name="connsiteX151" fmla="*/ 282025 w 1221610"/>
              <a:gd name="connsiteY151" fmla="*/ 940573 h 2221697"/>
              <a:gd name="connsiteX152" fmla="*/ 196300 w 1221610"/>
              <a:gd name="connsiteY152" fmla="*/ 928667 h 2221697"/>
              <a:gd name="connsiteX153" fmla="*/ 179632 w 1221610"/>
              <a:gd name="connsiteY153" fmla="*/ 847704 h 2221697"/>
              <a:gd name="connsiteX154" fmla="*/ 186775 w 1221610"/>
              <a:gd name="connsiteY154" fmla="*/ 781029 h 2221697"/>
              <a:gd name="connsiteX155" fmla="*/ 148675 w 1221610"/>
              <a:gd name="connsiteY155" fmla="*/ 742929 h 2221697"/>
              <a:gd name="connsiteX156" fmla="*/ 127244 w 1221610"/>
              <a:gd name="connsiteY156" fmla="*/ 702447 h 2221697"/>
              <a:gd name="connsiteX157" fmla="*/ 117719 w 1221610"/>
              <a:gd name="connsiteY157" fmla="*/ 642917 h 2221697"/>
              <a:gd name="connsiteX158" fmla="*/ 102097 w 1221610"/>
              <a:gd name="connsiteY158" fmla="*/ 562763 h 2221697"/>
              <a:gd name="connsiteX0" fmla="*/ 102097 w 1221610"/>
              <a:gd name="connsiteY0" fmla="*/ 562647 h 2221581"/>
              <a:gd name="connsiteX1" fmla="*/ 91525 w 1221610"/>
              <a:gd name="connsiteY1" fmla="*/ 480875 h 2221581"/>
              <a:gd name="connsiteX2" fmla="*/ 93907 w 1221610"/>
              <a:gd name="connsiteY2" fmla="*/ 416581 h 2221581"/>
              <a:gd name="connsiteX3" fmla="*/ 17706 w 1221610"/>
              <a:gd name="connsiteY3" fmla="*/ 316569 h 2221581"/>
              <a:gd name="connsiteX4" fmla="*/ 12942 w 1221610"/>
              <a:gd name="connsiteY4" fmla="*/ 299898 h 2221581"/>
              <a:gd name="connsiteX5" fmla="*/ 77237 w 1221610"/>
              <a:gd name="connsiteY5" fmla="*/ 314187 h 2221581"/>
              <a:gd name="connsiteX6" fmla="*/ 77237 w 1221610"/>
              <a:gd name="connsiteY6" fmla="*/ 318950 h 2221581"/>
              <a:gd name="connsiteX7" fmla="*/ 127243 w 1221610"/>
              <a:gd name="connsiteY7" fmla="*/ 314187 h 2221581"/>
              <a:gd name="connsiteX8" fmla="*/ 148674 w 1221610"/>
              <a:gd name="connsiteY8" fmla="*/ 264181 h 2221581"/>
              <a:gd name="connsiteX9" fmla="*/ 201062 w 1221610"/>
              <a:gd name="connsiteY9" fmla="*/ 228462 h 2221581"/>
              <a:gd name="connsiteX10" fmla="*/ 208206 w 1221610"/>
              <a:gd name="connsiteY10" fmla="*/ 178456 h 2221581"/>
              <a:gd name="connsiteX11" fmla="*/ 170106 w 1221610"/>
              <a:gd name="connsiteY11" fmla="*/ 130830 h 2221581"/>
              <a:gd name="connsiteX12" fmla="*/ 265357 w 1221610"/>
              <a:gd name="connsiteY12" fmla="*/ 2244 h 2221581"/>
              <a:gd name="connsiteX13" fmla="*/ 282025 w 1221610"/>
              <a:gd name="connsiteY13" fmla="*/ 254656 h 2221581"/>
              <a:gd name="connsiteX14" fmla="*/ 243924 w 1221610"/>
              <a:gd name="connsiteY14" fmla="*/ 426106 h 2221581"/>
              <a:gd name="connsiteX15" fmla="*/ 198681 w 1221610"/>
              <a:gd name="connsiteY15" fmla="*/ 438012 h 2221581"/>
              <a:gd name="connsiteX16" fmla="*/ 141531 w 1221610"/>
              <a:gd name="connsiteY16" fmla="*/ 440394 h 2221581"/>
              <a:gd name="connsiteX17" fmla="*/ 132006 w 1221610"/>
              <a:gd name="connsiteY17" fmla="*/ 454681 h 2221581"/>
              <a:gd name="connsiteX18" fmla="*/ 158199 w 1221610"/>
              <a:gd name="connsiteY18" fmla="*/ 488019 h 2221581"/>
              <a:gd name="connsiteX19" fmla="*/ 186774 w 1221610"/>
              <a:gd name="connsiteY19" fmla="*/ 502306 h 2221581"/>
              <a:gd name="connsiteX20" fmla="*/ 189156 w 1221610"/>
              <a:gd name="connsiteY20" fmla="*/ 530881 h 2221581"/>
              <a:gd name="connsiteX21" fmla="*/ 210587 w 1221610"/>
              <a:gd name="connsiteY21" fmla="*/ 566600 h 2221581"/>
              <a:gd name="connsiteX22" fmla="*/ 224874 w 1221610"/>
              <a:gd name="connsiteY22" fmla="*/ 595175 h 2221581"/>
              <a:gd name="connsiteX23" fmla="*/ 253449 w 1221610"/>
              <a:gd name="connsiteY23" fmla="*/ 597556 h 2221581"/>
              <a:gd name="connsiteX24" fmla="*/ 279643 w 1221610"/>
              <a:gd name="connsiteY24" fmla="*/ 573744 h 2221581"/>
              <a:gd name="connsiteX25" fmla="*/ 282024 w 1221610"/>
              <a:gd name="connsiteY25" fmla="*/ 549931 h 2221581"/>
              <a:gd name="connsiteX26" fmla="*/ 291549 w 1221610"/>
              <a:gd name="connsiteY26" fmla="*/ 526119 h 2221581"/>
              <a:gd name="connsiteX27" fmla="*/ 267737 w 1221610"/>
              <a:gd name="connsiteY27" fmla="*/ 492781 h 2221581"/>
              <a:gd name="connsiteX28" fmla="*/ 303456 w 1221610"/>
              <a:gd name="connsiteY28" fmla="*/ 483256 h 2221581"/>
              <a:gd name="connsiteX29" fmla="*/ 322506 w 1221610"/>
              <a:gd name="connsiteY29" fmla="*/ 459444 h 2221581"/>
              <a:gd name="connsiteX30" fmla="*/ 353462 w 1221610"/>
              <a:gd name="connsiteY30" fmla="*/ 452300 h 2221581"/>
              <a:gd name="connsiteX31" fmla="*/ 410612 w 1221610"/>
              <a:gd name="connsiteY31" fmla="*/ 454681 h 2221581"/>
              <a:gd name="connsiteX32" fmla="*/ 410612 w 1221610"/>
              <a:gd name="connsiteY32" fmla="*/ 509450 h 2221581"/>
              <a:gd name="connsiteX33" fmla="*/ 436806 w 1221610"/>
              <a:gd name="connsiteY33" fmla="*/ 533260 h 2221581"/>
              <a:gd name="connsiteX34" fmla="*/ 462999 w 1221610"/>
              <a:gd name="connsiteY34" fmla="*/ 549931 h 2221581"/>
              <a:gd name="connsiteX35" fmla="*/ 424899 w 1221610"/>
              <a:gd name="connsiteY35" fmla="*/ 568981 h 2221581"/>
              <a:gd name="connsiteX36" fmla="*/ 403468 w 1221610"/>
              <a:gd name="connsiteY36" fmla="*/ 588031 h 2221581"/>
              <a:gd name="connsiteX37" fmla="*/ 420137 w 1221610"/>
              <a:gd name="connsiteY37" fmla="*/ 611844 h 2221581"/>
              <a:gd name="connsiteX38" fmla="*/ 415374 w 1221610"/>
              <a:gd name="connsiteY38" fmla="*/ 652325 h 2221581"/>
              <a:gd name="connsiteX39" fmla="*/ 427281 w 1221610"/>
              <a:gd name="connsiteY39" fmla="*/ 680900 h 2221581"/>
              <a:gd name="connsiteX40" fmla="*/ 410612 w 1221610"/>
              <a:gd name="connsiteY40" fmla="*/ 702331 h 2221581"/>
              <a:gd name="connsiteX41" fmla="*/ 401088 w 1221610"/>
              <a:gd name="connsiteY41" fmla="*/ 780913 h 2221581"/>
              <a:gd name="connsiteX42" fmla="*/ 441568 w 1221610"/>
              <a:gd name="connsiteY42" fmla="*/ 780912 h 2221581"/>
              <a:gd name="connsiteX43" fmla="*/ 486812 w 1221610"/>
              <a:gd name="connsiteY43" fmla="*/ 757100 h 2221581"/>
              <a:gd name="connsiteX44" fmla="*/ 513007 w 1221610"/>
              <a:gd name="connsiteY44" fmla="*/ 759481 h 2221581"/>
              <a:gd name="connsiteX45" fmla="*/ 536818 w 1221610"/>
              <a:gd name="connsiteY45" fmla="*/ 785675 h 2221581"/>
              <a:gd name="connsiteX46" fmla="*/ 510625 w 1221610"/>
              <a:gd name="connsiteY46" fmla="*/ 890450 h 2221581"/>
              <a:gd name="connsiteX47" fmla="*/ 539200 w 1221610"/>
              <a:gd name="connsiteY47" fmla="*/ 928550 h 2221581"/>
              <a:gd name="connsiteX48" fmla="*/ 546344 w 1221610"/>
              <a:gd name="connsiteY48" fmla="*/ 947601 h 2221581"/>
              <a:gd name="connsiteX49" fmla="*/ 532057 w 1221610"/>
              <a:gd name="connsiteY49" fmla="*/ 978556 h 2221581"/>
              <a:gd name="connsiteX50" fmla="*/ 517769 w 1221610"/>
              <a:gd name="connsiteY50" fmla="*/ 1049994 h 2221581"/>
              <a:gd name="connsiteX51" fmla="*/ 541582 w 1221610"/>
              <a:gd name="connsiteY51" fmla="*/ 1083331 h 2221581"/>
              <a:gd name="connsiteX52" fmla="*/ 551107 w 1221610"/>
              <a:gd name="connsiteY52" fmla="*/ 1123812 h 2221581"/>
              <a:gd name="connsiteX53" fmla="*/ 567775 w 1221610"/>
              <a:gd name="connsiteY53" fmla="*/ 1130956 h 2221581"/>
              <a:gd name="connsiteX54" fmla="*/ 572104 w 1221610"/>
              <a:gd name="connsiteY54" fmla="*/ 1141062 h 2221581"/>
              <a:gd name="connsiteX55" fmla="*/ 591588 w 1221610"/>
              <a:gd name="connsiteY55" fmla="*/ 1107144 h 2221581"/>
              <a:gd name="connsiteX56" fmla="*/ 615400 w 1221610"/>
              <a:gd name="connsiteY56" fmla="*/ 1090475 h 2221581"/>
              <a:gd name="connsiteX57" fmla="*/ 665407 w 1221610"/>
              <a:gd name="connsiteY57" fmla="*/ 1064281 h 2221581"/>
              <a:gd name="connsiteX58" fmla="*/ 698744 w 1221610"/>
              <a:gd name="connsiteY58" fmla="*/ 1052375 h 2221581"/>
              <a:gd name="connsiteX59" fmla="*/ 734463 w 1221610"/>
              <a:gd name="connsiteY59" fmla="*/ 1014276 h 2221581"/>
              <a:gd name="connsiteX60" fmla="*/ 791613 w 1221610"/>
              <a:gd name="connsiteY60" fmla="*/ 990462 h 2221581"/>
              <a:gd name="connsiteX61" fmla="*/ 817807 w 1221610"/>
              <a:gd name="connsiteY61" fmla="*/ 945219 h 2221581"/>
              <a:gd name="connsiteX62" fmla="*/ 841618 w 1221610"/>
              <a:gd name="connsiteY62" fmla="*/ 928548 h 2221581"/>
              <a:gd name="connsiteX63" fmla="*/ 867813 w 1221610"/>
              <a:gd name="connsiteY63" fmla="*/ 928550 h 2221581"/>
              <a:gd name="connsiteX64" fmla="*/ 872575 w 1221610"/>
              <a:gd name="connsiteY64" fmla="*/ 947600 h 2221581"/>
              <a:gd name="connsiteX65" fmla="*/ 848763 w 1221610"/>
              <a:gd name="connsiteY65" fmla="*/ 973794 h 2221581"/>
              <a:gd name="connsiteX66" fmla="*/ 872575 w 1221610"/>
              <a:gd name="connsiteY66" fmla="*/ 999987 h 2221581"/>
              <a:gd name="connsiteX67" fmla="*/ 872575 w 1221610"/>
              <a:gd name="connsiteY67" fmla="*/ 1023800 h 2221581"/>
              <a:gd name="connsiteX68" fmla="*/ 829713 w 1221610"/>
              <a:gd name="connsiteY68" fmla="*/ 1026181 h 2221581"/>
              <a:gd name="connsiteX69" fmla="*/ 817807 w 1221610"/>
              <a:gd name="connsiteY69" fmla="*/ 1054756 h 2221581"/>
              <a:gd name="connsiteX70" fmla="*/ 829713 w 1221610"/>
              <a:gd name="connsiteY70" fmla="*/ 1083331 h 2221581"/>
              <a:gd name="connsiteX71" fmla="*/ 822567 w 1221610"/>
              <a:gd name="connsiteY71" fmla="*/ 1107142 h 2221581"/>
              <a:gd name="connsiteX72" fmla="*/ 836857 w 1221610"/>
              <a:gd name="connsiteY72" fmla="*/ 1126195 h 2221581"/>
              <a:gd name="connsiteX73" fmla="*/ 870194 w 1221610"/>
              <a:gd name="connsiteY73" fmla="*/ 1097620 h 2221581"/>
              <a:gd name="connsiteX74" fmla="*/ 903532 w 1221610"/>
              <a:gd name="connsiteY74" fmla="*/ 1092857 h 2221581"/>
              <a:gd name="connsiteX75" fmla="*/ 901150 w 1221610"/>
              <a:gd name="connsiteY75" fmla="*/ 1047612 h 2221581"/>
              <a:gd name="connsiteX76" fmla="*/ 958300 w 1221610"/>
              <a:gd name="connsiteY76" fmla="*/ 1038088 h 2221581"/>
              <a:gd name="connsiteX77" fmla="*/ 974969 w 1221610"/>
              <a:gd name="connsiteY77" fmla="*/ 1057137 h 2221581"/>
              <a:gd name="connsiteX78" fmla="*/ 984494 w 1221610"/>
              <a:gd name="connsiteY78" fmla="*/ 1183345 h 2221581"/>
              <a:gd name="connsiteX79" fmla="*/ 1032119 w 1221610"/>
              <a:gd name="connsiteY79" fmla="*/ 1264307 h 2221581"/>
              <a:gd name="connsiteX80" fmla="*/ 1072600 w 1221610"/>
              <a:gd name="connsiteY80" fmla="*/ 1285738 h 2221581"/>
              <a:gd name="connsiteX81" fmla="*/ 1089269 w 1221610"/>
              <a:gd name="connsiteY81" fmla="*/ 1352413 h 2221581"/>
              <a:gd name="connsiteX82" fmla="*/ 1122607 w 1221610"/>
              <a:gd name="connsiteY82" fmla="*/ 1378607 h 2221581"/>
              <a:gd name="connsiteX83" fmla="*/ 1163088 w 1221610"/>
              <a:gd name="connsiteY83" fmla="*/ 1438138 h 2221581"/>
              <a:gd name="connsiteX84" fmla="*/ 1191663 w 1221610"/>
              <a:gd name="connsiteY84" fmla="*/ 1452426 h 2221581"/>
              <a:gd name="connsiteX85" fmla="*/ 1220238 w 1221610"/>
              <a:gd name="connsiteY85" fmla="*/ 1490525 h 2221581"/>
              <a:gd name="connsiteX86" fmla="*/ 1215943 w 1221610"/>
              <a:gd name="connsiteY86" fmla="*/ 1510385 h 2221581"/>
              <a:gd name="connsiteX87" fmla="*/ 1196425 w 1221610"/>
              <a:gd name="connsiteY87" fmla="*/ 1559582 h 2221581"/>
              <a:gd name="connsiteX88" fmla="*/ 1144037 w 1221610"/>
              <a:gd name="connsiteY88" fmla="*/ 1554818 h 2221581"/>
              <a:gd name="connsiteX89" fmla="*/ 1124987 w 1221610"/>
              <a:gd name="connsiteY89" fmla="*/ 1600061 h 2221581"/>
              <a:gd name="connsiteX90" fmla="*/ 1048787 w 1221610"/>
              <a:gd name="connsiteY90" fmla="*/ 1633399 h 2221581"/>
              <a:gd name="connsiteX91" fmla="*/ 1020212 w 1221610"/>
              <a:gd name="connsiteY91" fmla="*/ 1692930 h 2221581"/>
              <a:gd name="connsiteX92" fmla="*/ 1036881 w 1221610"/>
              <a:gd name="connsiteY92" fmla="*/ 1740555 h 2221581"/>
              <a:gd name="connsiteX93" fmla="*/ 1017832 w 1221610"/>
              <a:gd name="connsiteY93" fmla="*/ 1781038 h 2221581"/>
              <a:gd name="connsiteX94" fmla="*/ 984493 w 1221610"/>
              <a:gd name="connsiteY94" fmla="*/ 1778655 h 2221581"/>
              <a:gd name="connsiteX95" fmla="*/ 982112 w 1221610"/>
              <a:gd name="connsiteY95" fmla="*/ 1842949 h 2221581"/>
              <a:gd name="connsiteX96" fmla="*/ 946393 w 1221610"/>
              <a:gd name="connsiteY96" fmla="*/ 1859618 h 2221581"/>
              <a:gd name="connsiteX97" fmla="*/ 910674 w 1221610"/>
              <a:gd name="connsiteY97" fmla="*/ 1866761 h 2221581"/>
              <a:gd name="connsiteX98" fmla="*/ 910674 w 1221610"/>
              <a:gd name="connsiteY98" fmla="*/ 1931055 h 2221581"/>
              <a:gd name="connsiteX99" fmla="*/ 967824 w 1221610"/>
              <a:gd name="connsiteY99" fmla="*/ 1940580 h 2221581"/>
              <a:gd name="connsiteX100" fmla="*/ 1001162 w 1221610"/>
              <a:gd name="connsiteY100" fmla="*/ 1935818 h 2221581"/>
              <a:gd name="connsiteX101" fmla="*/ 1005922 w 1221610"/>
              <a:gd name="connsiteY101" fmla="*/ 2009637 h 2221581"/>
              <a:gd name="connsiteX102" fmla="*/ 982112 w 1221610"/>
              <a:gd name="connsiteY102" fmla="*/ 2031068 h 2221581"/>
              <a:gd name="connsiteX103" fmla="*/ 922581 w 1221610"/>
              <a:gd name="connsiteY103" fmla="*/ 2028688 h 2221581"/>
              <a:gd name="connsiteX104" fmla="*/ 870193 w 1221610"/>
              <a:gd name="connsiteY104" fmla="*/ 2038213 h 2221581"/>
              <a:gd name="connsiteX105" fmla="*/ 824949 w 1221610"/>
              <a:gd name="connsiteY105" fmla="*/ 2062026 h 2221581"/>
              <a:gd name="connsiteX106" fmla="*/ 779704 w 1221610"/>
              <a:gd name="connsiteY106" fmla="*/ 2069168 h 2221581"/>
              <a:gd name="connsiteX107" fmla="*/ 758274 w 1221610"/>
              <a:gd name="connsiteY107" fmla="*/ 2088220 h 2221581"/>
              <a:gd name="connsiteX108" fmla="*/ 751131 w 1221610"/>
              <a:gd name="connsiteY108" fmla="*/ 2133463 h 2221581"/>
              <a:gd name="connsiteX109" fmla="*/ 734462 w 1221610"/>
              <a:gd name="connsiteY109" fmla="*/ 2145370 h 2221581"/>
              <a:gd name="connsiteX110" fmla="*/ 689218 w 1221610"/>
              <a:gd name="connsiteY110" fmla="*/ 2195376 h 2221581"/>
              <a:gd name="connsiteX111" fmla="*/ 665406 w 1221610"/>
              <a:gd name="connsiteY111" fmla="*/ 2200137 h 2221581"/>
              <a:gd name="connsiteX112" fmla="*/ 617781 w 1221610"/>
              <a:gd name="connsiteY112" fmla="*/ 2221569 h 2221581"/>
              <a:gd name="connsiteX113" fmla="*/ 579681 w 1221610"/>
              <a:gd name="connsiteY113" fmla="*/ 2204900 h 2221581"/>
              <a:gd name="connsiteX114" fmla="*/ 563012 w 1221610"/>
              <a:gd name="connsiteY114" fmla="*/ 2176325 h 2221581"/>
              <a:gd name="connsiteX115" fmla="*/ 520149 w 1221610"/>
              <a:gd name="connsiteY115" fmla="*/ 2185851 h 2221581"/>
              <a:gd name="connsiteX116" fmla="*/ 512573 w 1221610"/>
              <a:gd name="connsiteY116" fmla="*/ 2179747 h 2221581"/>
              <a:gd name="connsiteX117" fmla="*/ 503481 w 1221610"/>
              <a:gd name="connsiteY117" fmla="*/ 2173944 h 2221581"/>
              <a:gd name="connsiteX118" fmla="*/ 522531 w 1221610"/>
              <a:gd name="connsiteY118" fmla="*/ 2066787 h 2221581"/>
              <a:gd name="connsiteX119" fmla="*/ 539199 w 1221610"/>
              <a:gd name="connsiteY119" fmla="*/ 2045356 h 2221581"/>
              <a:gd name="connsiteX120" fmla="*/ 529674 w 1221610"/>
              <a:gd name="connsiteY120" fmla="*/ 2000113 h 2221581"/>
              <a:gd name="connsiteX121" fmla="*/ 553487 w 1221610"/>
              <a:gd name="connsiteY121" fmla="*/ 1985825 h 2221581"/>
              <a:gd name="connsiteX122" fmla="*/ 534437 w 1221610"/>
              <a:gd name="connsiteY122" fmla="*/ 1971538 h 2221581"/>
              <a:gd name="connsiteX123" fmla="*/ 522531 w 1221610"/>
              <a:gd name="connsiteY123" fmla="*/ 1935820 h 2221581"/>
              <a:gd name="connsiteX124" fmla="*/ 513006 w 1221610"/>
              <a:gd name="connsiteY124" fmla="*/ 1890576 h 2221581"/>
              <a:gd name="connsiteX125" fmla="*/ 510624 w 1221610"/>
              <a:gd name="connsiteY125" fmla="*/ 1859618 h 2221581"/>
              <a:gd name="connsiteX126" fmla="*/ 460618 w 1221610"/>
              <a:gd name="connsiteY126" fmla="*/ 1862001 h 2221581"/>
              <a:gd name="connsiteX127" fmla="*/ 427282 w 1221610"/>
              <a:gd name="connsiteY127" fmla="*/ 1826282 h 2221581"/>
              <a:gd name="connsiteX128" fmla="*/ 382037 w 1221610"/>
              <a:gd name="connsiteY128" fmla="*/ 1809612 h 2221581"/>
              <a:gd name="connsiteX129" fmla="*/ 367749 w 1221610"/>
              <a:gd name="connsiteY129" fmla="*/ 1759607 h 2221581"/>
              <a:gd name="connsiteX130" fmla="*/ 365368 w 1221610"/>
              <a:gd name="connsiteY130" fmla="*/ 1738175 h 2221581"/>
              <a:gd name="connsiteX131" fmla="*/ 334413 w 1221610"/>
              <a:gd name="connsiteY131" fmla="*/ 1692932 h 2221581"/>
              <a:gd name="connsiteX132" fmla="*/ 291549 w 1221610"/>
              <a:gd name="connsiteY132" fmla="*/ 1669119 h 2221581"/>
              <a:gd name="connsiteX133" fmla="*/ 248688 w 1221610"/>
              <a:gd name="connsiteY133" fmla="*/ 1640545 h 2221581"/>
              <a:gd name="connsiteX134" fmla="*/ 215349 w 1221610"/>
              <a:gd name="connsiteY134" fmla="*/ 1631019 h 2221581"/>
              <a:gd name="connsiteX135" fmla="*/ 217731 w 1221610"/>
              <a:gd name="connsiteY135" fmla="*/ 1585773 h 2221581"/>
              <a:gd name="connsiteX136" fmla="*/ 174868 w 1221610"/>
              <a:gd name="connsiteY136" fmla="*/ 1600063 h 2221581"/>
              <a:gd name="connsiteX137" fmla="*/ 186775 w 1221610"/>
              <a:gd name="connsiteY137" fmla="*/ 1633401 h 2221581"/>
              <a:gd name="connsiteX138" fmla="*/ 179631 w 1221610"/>
              <a:gd name="connsiteY138" fmla="*/ 1650070 h 2221581"/>
              <a:gd name="connsiteX139" fmla="*/ 141531 w 1221610"/>
              <a:gd name="connsiteY139" fmla="*/ 1621495 h 2221581"/>
              <a:gd name="connsiteX140" fmla="*/ 98669 w 1221610"/>
              <a:gd name="connsiteY140" fmla="*/ 1619113 h 2221581"/>
              <a:gd name="connsiteX141" fmla="*/ 43899 w 1221610"/>
              <a:gd name="connsiteY141" fmla="*/ 1600063 h 2221581"/>
              <a:gd name="connsiteX142" fmla="*/ 10560 w 1221610"/>
              <a:gd name="connsiteY142" fmla="*/ 1597679 h 2221581"/>
              <a:gd name="connsiteX143" fmla="*/ 1037 w 1221610"/>
              <a:gd name="connsiteY143" fmla="*/ 1545295 h 2221581"/>
              <a:gd name="connsiteX144" fmla="*/ 34374 w 1221610"/>
              <a:gd name="connsiteY144" fmla="*/ 1457188 h 2221581"/>
              <a:gd name="connsiteX145" fmla="*/ 60568 w 1221610"/>
              <a:gd name="connsiteY145" fmla="*/ 1409563 h 2221581"/>
              <a:gd name="connsiteX146" fmla="*/ 81999 w 1221610"/>
              <a:gd name="connsiteY146" fmla="*/ 1361938 h 2221581"/>
              <a:gd name="connsiteX147" fmla="*/ 108194 w 1221610"/>
              <a:gd name="connsiteY147" fmla="*/ 1323838 h 2221581"/>
              <a:gd name="connsiteX148" fmla="*/ 146293 w 1221610"/>
              <a:gd name="connsiteY148" fmla="*/ 1314313 h 2221581"/>
              <a:gd name="connsiteX149" fmla="*/ 153438 w 1221610"/>
              <a:gd name="connsiteY149" fmla="*/ 1278595 h 2221581"/>
              <a:gd name="connsiteX150" fmla="*/ 262975 w 1221610"/>
              <a:gd name="connsiteY150" fmla="*/ 1159532 h 2221581"/>
              <a:gd name="connsiteX151" fmla="*/ 286787 w 1221610"/>
              <a:gd name="connsiteY151" fmla="*/ 1021417 h 2221581"/>
              <a:gd name="connsiteX152" fmla="*/ 282025 w 1221610"/>
              <a:gd name="connsiteY152" fmla="*/ 940457 h 2221581"/>
              <a:gd name="connsiteX153" fmla="*/ 196300 w 1221610"/>
              <a:gd name="connsiteY153" fmla="*/ 928551 h 2221581"/>
              <a:gd name="connsiteX154" fmla="*/ 179632 w 1221610"/>
              <a:gd name="connsiteY154" fmla="*/ 847588 h 2221581"/>
              <a:gd name="connsiteX155" fmla="*/ 186775 w 1221610"/>
              <a:gd name="connsiteY155" fmla="*/ 780913 h 2221581"/>
              <a:gd name="connsiteX156" fmla="*/ 148675 w 1221610"/>
              <a:gd name="connsiteY156" fmla="*/ 742813 h 2221581"/>
              <a:gd name="connsiteX157" fmla="*/ 127244 w 1221610"/>
              <a:gd name="connsiteY157" fmla="*/ 702331 h 2221581"/>
              <a:gd name="connsiteX158" fmla="*/ 117719 w 1221610"/>
              <a:gd name="connsiteY158" fmla="*/ 642801 h 2221581"/>
              <a:gd name="connsiteX159" fmla="*/ 102097 w 1221610"/>
              <a:gd name="connsiteY159" fmla="*/ 562647 h 2221581"/>
              <a:gd name="connsiteX0" fmla="*/ 102097 w 1221610"/>
              <a:gd name="connsiteY0" fmla="*/ 567285 h 2226219"/>
              <a:gd name="connsiteX1" fmla="*/ 91525 w 1221610"/>
              <a:gd name="connsiteY1" fmla="*/ 485513 h 2226219"/>
              <a:gd name="connsiteX2" fmla="*/ 93907 w 1221610"/>
              <a:gd name="connsiteY2" fmla="*/ 421219 h 2226219"/>
              <a:gd name="connsiteX3" fmla="*/ 17706 w 1221610"/>
              <a:gd name="connsiteY3" fmla="*/ 321207 h 2226219"/>
              <a:gd name="connsiteX4" fmla="*/ 12942 w 1221610"/>
              <a:gd name="connsiteY4" fmla="*/ 304536 h 2226219"/>
              <a:gd name="connsiteX5" fmla="*/ 77237 w 1221610"/>
              <a:gd name="connsiteY5" fmla="*/ 318825 h 2226219"/>
              <a:gd name="connsiteX6" fmla="*/ 77237 w 1221610"/>
              <a:gd name="connsiteY6" fmla="*/ 323588 h 2226219"/>
              <a:gd name="connsiteX7" fmla="*/ 127243 w 1221610"/>
              <a:gd name="connsiteY7" fmla="*/ 318825 h 2226219"/>
              <a:gd name="connsiteX8" fmla="*/ 148674 w 1221610"/>
              <a:gd name="connsiteY8" fmla="*/ 268819 h 2226219"/>
              <a:gd name="connsiteX9" fmla="*/ 201062 w 1221610"/>
              <a:gd name="connsiteY9" fmla="*/ 233100 h 2226219"/>
              <a:gd name="connsiteX10" fmla="*/ 208206 w 1221610"/>
              <a:gd name="connsiteY10" fmla="*/ 183094 h 2226219"/>
              <a:gd name="connsiteX11" fmla="*/ 170106 w 1221610"/>
              <a:gd name="connsiteY11" fmla="*/ 135468 h 2226219"/>
              <a:gd name="connsiteX12" fmla="*/ 224874 w 1221610"/>
              <a:gd name="connsiteY12" fmla="*/ 90225 h 2226219"/>
              <a:gd name="connsiteX13" fmla="*/ 265357 w 1221610"/>
              <a:gd name="connsiteY13" fmla="*/ 6882 h 2226219"/>
              <a:gd name="connsiteX14" fmla="*/ 282025 w 1221610"/>
              <a:gd name="connsiteY14" fmla="*/ 259294 h 2226219"/>
              <a:gd name="connsiteX15" fmla="*/ 243924 w 1221610"/>
              <a:gd name="connsiteY15" fmla="*/ 430744 h 2226219"/>
              <a:gd name="connsiteX16" fmla="*/ 198681 w 1221610"/>
              <a:gd name="connsiteY16" fmla="*/ 442650 h 2226219"/>
              <a:gd name="connsiteX17" fmla="*/ 141531 w 1221610"/>
              <a:gd name="connsiteY17" fmla="*/ 445032 h 2226219"/>
              <a:gd name="connsiteX18" fmla="*/ 132006 w 1221610"/>
              <a:gd name="connsiteY18" fmla="*/ 459319 h 2226219"/>
              <a:gd name="connsiteX19" fmla="*/ 158199 w 1221610"/>
              <a:gd name="connsiteY19" fmla="*/ 492657 h 2226219"/>
              <a:gd name="connsiteX20" fmla="*/ 186774 w 1221610"/>
              <a:gd name="connsiteY20" fmla="*/ 506944 h 2226219"/>
              <a:gd name="connsiteX21" fmla="*/ 189156 w 1221610"/>
              <a:gd name="connsiteY21" fmla="*/ 535519 h 2226219"/>
              <a:gd name="connsiteX22" fmla="*/ 210587 w 1221610"/>
              <a:gd name="connsiteY22" fmla="*/ 571238 h 2226219"/>
              <a:gd name="connsiteX23" fmla="*/ 224874 w 1221610"/>
              <a:gd name="connsiteY23" fmla="*/ 599813 h 2226219"/>
              <a:gd name="connsiteX24" fmla="*/ 253449 w 1221610"/>
              <a:gd name="connsiteY24" fmla="*/ 602194 h 2226219"/>
              <a:gd name="connsiteX25" fmla="*/ 279643 w 1221610"/>
              <a:gd name="connsiteY25" fmla="*/ 578382 h 2226219"/>
              <a:gd name="connsiteX26" fmla="*/ 282024 w 1221610"/>
              <a:gd name="connsiteY26" fmla="*/ 554569 h 2226219"/>
              <a:gd name="connsiteX27" fmla="*/ 291549 w 1221610"/>
              <a:gd name="connsiteY27" fmla="*/ 530757 h 2226219"/>
              <a:gd name="connsiteX28" fmla="*/ 267737 w 1221610"/>
              <a:gd name="connsiteY28" fmla="*/ 497419 h 2226219"/>
              <a:gd name="connsiteX29" fmla="*/ 303456 w 1221610"/>
              <a:gd name="connsiteY29" fmla="*/ 487894 h 2226219"/>
              <a:gd name="connsiteX30" fmla="*/ 322506 w 1221610"/>
              <a:gd name="connsiteY30" fmla="*/ 464082 h 2226219"/>
              <a:gd name="connsiteX31" fmla="*/ 353462 w 1221610"/>
              <a:gd name="connsiteY31" fmla="*/ 456938 h 2226219"/>
              <a:gd name="connsiteX32" fmla="*/ 410612 w 1221610"/>
              <a:gd name="connsiteY32" fmla="*/ 459319 h 2226219"/>
              <a:gd name="connsiteX33" fmla="*/ 410612 w 1221610"/>
              <a:gd name="connsiteY33" fmla="*/ 514088 h 2226219"/>
              <a:gd name="connsiteX34" fmla="*/ 436806 w 1221610"/>
              <a:gd name="connsiteY34" fmla="*/ 537898 h 2226219"/>
              <a:gd name="connsiteX35" fmla="*/ 462999 w 1221610"/>
              <a:gd name="connsiteY35" fmla="*/ 554569 h 2226219"/>
              <a:gd name="connsiteX36" fmla="*/ 424899 w 1221610"/>
              <a:gd name="connsiteY36" fmla="*/ 573619 h 2226219"/>
              <a:gd name="connsiteX37" fmla="*/ 403468 w 1221610"/>
              <a:gd name="connsiteY37" fmla="*/ 592669 h 2226219"/>
              <a:gd name="connsiteX38" fmla="*/ 420137 w 1221610"/>
              <a:gd name="connsiteY38" fmla="*/ 616482 h 2226219"/>
              <a:gd name="connsiteX39" fmla="*/ 415374 w 1221610"/>
              <a:gd name="connsiteY39" fmla="*/ 656963 h 2226219"/>
              <a:gd name="connsiteX40" fmla="*/ 427281 w 1221610"/>
              <a:gd name="connsiteY40" fmla="*/ 685538 h 2226219"/>
              <a:gd name="connsiteX41" fmla="*/ 410612 w 1221610"/>
              <a:gd name="connsiteY41" fmla="*/ 706969 h 2226219"/>
              <a:gd name="connsiteX42" fmla="*/ 401088 w 1221610"/>
              <a:gd name="connsiteY42" fmla="*/ 785551 h 2226219"/>
              <a:gd name="connsiteX43" fmla="*/ 441568 w 1221610"/>
              <a:gd name="connsiteY43" fmla="*/ 785550 h 2226219"/>
              <a:gd name="connsiteX44" fmla="*/ 486812 w 1221610"/>
              <a:gd name="connsiteY44" fmla="*/ 761738 h 2226219"/>
              <a:gd name="connsiteX45" fmla="*/ 513007 w 1221610"/>
              <a:gd name="connsiteY45" fmla="*/ 764119 h 2226219"/>
              <a:gd name="connsiteX46" fmla="*/ 536818 w 1221610"/>
              <a:gd name="connsiteY46" fmla="*/ 790313 h 2226219"/>
              <a:gd name="connsiteX47" fmla="*/ 510625 w 1221610"/>
              <a:gd name="connsiteY47" fmla="*/ 895088 h 2226219"/>
              <a:gd name="connsiteX48" fmla="*/ 539200 w 1221610"/>
              <a:gd name="connsiteY48" fmla="*/ 933188 h 2226219"/>
              <a:gd name="connsiteX49" fmla="*/ 546344 w 1221610"/>
              <a:gd name="connsiteY49" fmla="*/ 952239 h 2226219"/>
              <a:gd name="connsiteX50" fmla="*/ 532057 w 1221610"/>
              <a:gd name="connsiteY50" fmla="*/ 983194 h 2226219"/>
              <a:gd name="connsiteX51" fmla="*/ 517769 w 1221610"/>
              <a:gd name="connsiteY51" fmla="*/ 1054632 h 2226219"/>
              <a:gd name="connsiteX52" fmla="*/ 541582 w 1221610"/>
              <a:gd name="connsiteY52" fmla="*/ 1087969 h 2226219"/>
              <a:gd name="connsiteX53" fmla="*/ 551107 w 1221610"/>
              <a:gd name="connsiteY53" fmla="*/ 1128450 h 2226219"/>
              <a:gd name="connsiteX54" fmla="*/ 567775 w 1221610"/>
              <a:gd name="connsiteY54" fmla="*/ 1135594 h 2226219"/>
              <a:gd name="connsiteX55" fmla="*/ 572104 w 1221610"/>
              <a:gd name="connsiteY55" fmla="*/ 1145700 h 2226219"/>
              <a:gd name="connsiteX56" fmla="*/ 591588 w 1221610"/>
              <a:gd name="connsiteY56" fmla="*/ 1111782 h 2226219"/>
              <a:gd name="connsiteX57" fmla="*/ 615400 w 1221610"/>
              <a:gd name="connsiteY57" fmla="*/ 1095113 h 2226219"/>
              <a:gd name="connsiteX58" fmla="*/ 665407 w 1221610"/>
              <a:gd name="connsiteY58" fmla="*/ 1068919 h 2226219"/>
              <a:gd name="connsiteX59" fmla="*/ 698744 w 1221610"/>
              <a:gd name="connsiteY59" fmla="*/ 1057013 h 2226219"/>
              <a:gd name="connsiteX60" fmla="*/ 734463 w 1221610"/>
              <a:gd name="connsiteY60" fmla="*/ 1018914 h 2226219"/>
              <a:gd name="connsiteX61" fmla="*/ 791613 w 1221610"/>
              <a:gd name="connsiteY61" fmla="*/ 995100 h 2226219"/>
              <a:gd name="connsiteX62" fmla="*/ 817807 w 1221610"/>
              <a:gd name="connsiteY62" fmla="*/ 949857 h 2226219"/>
              <a:gd name="connsiteX63" fmla="*/ 841618 w 1221610"/>
              <a:gd name="connsiteY63" fmla="*/ 933186 h 2226219"/>
              <a:gd name="connsiteX64" fmla="*/ 867813 w 1221610"/>
              <a:gd name="connsiteY64" fmla="*/ 933188 h 2226219"/>
              <a:gd name="connsiteX65" fmla="*/ 872575 w 1221610"/>
              <a:gd name="connsiteY65" fmla="*/ 952238 h 2226219"/>
              <a:gd name="connsiteX66" fmla="*/ 848763 w 1221610"/>
              <a:gd name="connsiteY66" fmla="*/ 978432 h 2226219"/>
              <a:gd name="connsiteX67" fmla="*/ 872575 w 1221610"/>
              <a:gd name="connsiteY67" fmla="*/ 1004625 h 2226219"/>
              <a:gd name="connsiteX68" fmla="*/ 872575 w 1221610"/>
              <a:gd name="connsiteY68" fmla="*/ 1028438 h 2226219"/>
              <a:gd name="connsiteX69" fmla="*/ 829713 w 1221610"/>
              <a:gd name="connsiteY69" fmla="*/ 1030819 h 2226219"/>
              <a:gd name="connsiteX70" fmla="*/ 817807 w 1221610"/>
              <a:gd name="connsiteY70" fmla="*/ 1059394 h 2226219"/>
              <a:gd name="connsiteX71" fmla="*/ 829713 w 1221610"/>
              <a:gd name="connsiteY71" fmla="*/ 1087969 h 2226219"/>
              <a:gd name="connsiteX72" fmla="*/ 822567 w 1221610"/>
              <a:gd name="connsiteY72" fmla="*/ 1111780 h 2226219"/>
              <a:gd name="connsiteX73" fmla="*/ 836857 w 1221610"/>
              <a:gd name="connsiteY73" fmla="*/ 1130833 h 2226219"/>
              <a:gd name="connsiteX74" fmla="*/ 870194 w 1221610"/>
              <a:gd name="connsiteY74" fmla="*/ 1102258 h 2226219"/>
              <a:gd name="connsiteX75" fmla="*/ 903532 w 1221610"/>
              <a:gd name="connsiteY75" fmla="*/ 1097495 h 2226219"/>
              <a:gd name="connsiteX76" fmla="*/ 901150 w 1221610"/>
              <a:gd name="connsiteY76" fmla="*/ 1052250 h 2226219"/>
              <a:gd name="connsiteX77" fmla="*/ 958300 w 1221610"/>
              <a:gd name="connsiteY77" fmla="*/ 1042726 h 2226219"/>
              <a:gd name="connsiteX78" fmla="*/ 974969 w 1221610"/>
              <a:gd name="connsiteY78" fmla="*/ 1061775 h 2226219"/>
              <a:gd name="connsiteX79" fmla="*/ 984494 w 1221610"/>
              <a:gd name="connsiteY79" fmla="*/ 1187983 h 2226219"/>
              <a:gd name="connsiteX80" fmla="*/ 1032119 w 1221610"/>
              <a:gd name="connsiteY80" fmla="*/ 1268945 h 2226219"/>
              <a:gd name="connsiteX81" fmla="*/ 1072600 w 1221610"/>
              <a:gd name="connsiteY81" fmla="*/ 1290376 h 2226219"/>
              <a:gd name="connsiteX82" fmla="*/ 1089269 w 1221610"/>
              <a:gd name="connsiteY82" fmla="*/ 1357051 h 2226219"/>
              <a:gd name="connsiteX83" fmla="*/ 1122607 w 1221610"/>
              <a:gd name="connsiteY83" fmla="*/ 1383245 h 2226219"/>
              <a:gd name="connsiteX84" fmla="*/ 1163088 w 1221610"/>
              <a:gd name="connsiteY84" fmla="*/ 1442776 h 2226219"/>
              <a:gd name="connsiteX85" fmla="*/ 1191663 w 1221610"/>
              <a:gd name="connsiteY85" fmla="*/ 1457064 h 2226219"/>
              <a:gd name="connsiteX86" fmla="*/ 1220238 w 1221610"/>
              <a:gd name="connsiteY86" fmla="*/ 1495163 h 2226219"/>
              <a:gd name="connsiteX87" fmla="*/ 1215943 w 1221610"/>
              <a:gd name="connsiteY87" fmla="*/ 1515023 h 2226219"/>
              <a:gd name="connsiteX88" fmla="*/ 1196425 w 1221610"/>
              <a:gd name="connsiteY88" fmla="*/ 1564220 h 2226219"/>
              <a:gd name="connsiteX89" fmla="*/ 1144037 w 1221610"/>
              <a:gd name="connsiteY89" fmla="*/ 1559456 h 2226219"/>
              <a:gd name="connsiteX90" fmla="*/ 1124987 w 1221610"/>
              <a:gd name="connsiteY90" fmla="*/ 1604699 h 2226219"/>
              <a:gd name="connsiteX91" fmla="*/ 1048787 w 1221610"/>
              <a:gd name="connsiteY91" fmla="*/ 1638037 h 2226219"/>
              <a:gd name="connsiteX92" fmla="*/ 1020212 w 1221610"/>
              <a:gd name="connsiteY92" fmla="*/ 1697568 h 2226219"/>
              <a:gd name="connsiteX93" fmla="*/ 1036881 w 1221610"/>
              <a:gd name="connsiteY93" fmla="*/ 1745193 h 2226219"/>
              <a:gd name="connsiteX94" fmla="*/ 1017832 w 1221610"/>
              <a:gd name="connsiteY94" fmla="*/ 1785676 h 2226219"/>
              <a:gd name="connsiteX95" fmla="*/ 984493 w 1221610"/>
              <a:gd name="connsiteY95" fmla="*/ 1783293 h 2226219"/>
              <a:gd name="connsiteX96" fmla="*/ 982112 w 1221610"/>
              <a:gd name="connsiteY96" fmla="*/ 1847587 h 2226219"/>
              <a:gd name="connsiteX97" fmla="*/ 946393 w 1221610"/>
              <a:gd name="connsiteY97" fmla="*/ 1864256 h 2226219"/>
              <a:gd name="connsiteX98" fmla="*/ 910674 w 1221610"/>
              <a:gd name="connsiteY98" fmla="*/ 1871399 h 2226219"/>
              <a:gd name="connsiteX99" fmla="*/ 910674 w 1221610"/>
              <a:gd name="connsiteY99" fmla="*/ 1935693 h 2226219"/>
              <a:gd name="connsiteX100" fmla="*/ 967824 w 1221610"/>
              <a:gd name="connsiteY100" fmla="*/ 1945218 h 2226219"/>
              <a:gd name="connsiteX101" fmla="*/ 1001162 w 1221610"/>
              <a:gd name="connsiteY101" fmla="*/ 1940456 h 2226219"/>
              <a:gd name="connsiteX102" fmla="*/ 1005922 w 1221610"/>
              <a:gd name="connsiteY102" fmla="*/ 2014275 h 2226219"/>
              <a:gd name="connsiteX103" fmla="*/ 982112 w 1221610"/>
              <a:gd name="connsiteY103" fmla="*/ 2035706 h 2226219"/>
              <a:gd name="connsiteX104" fmla="*/ 922581 w 1221610"/>
              <a:gd name="connsiteY104" fmla="*/ 2033326 h 2226219"/>
              <a:gd name="connsiteX105" fmla="*/ 870193 w 1221610"/>
              <a:gd name="connsiteY105" fmla="*/ 2042851 h 2226219"/>
              <a:gd name="connsiteX106" fmla="*/ 824949 w 1221610"/>
              <a:gd name="connsiteY106" fmla="*/ 2066664 h 2226219"/>
              <a:gd name="connsiteX107" fmla="*/ 779704 w 1221610"/>
              <a:gd name="connsiteY107" fmla="*/ 2073806 h 2226219"/>
              <a:gd name="connsiteX108" fmla="*/ 758274 w 1221610"/>
              <a:gd name="connsiteY108" fmla="*/ 2092858 h 2226219"/>
              <a:gd name="connsiteX109" fmla="*/ 751131 w 1221610"/>
              <a:gd name="connsiteY109" fmla="*/ 2138101 h 2226219"/>
              <a:gd name="connsiteX110" fmla="*/ 734462 w 1221610"/>
              <a:gd name="connsiteY110" fmla="*/ 2150008 h 2226219"/>
              <a:gd name="connsiteX111" fmla="*/ 689218 w 1221610"/>
              <a:gd name="connsiteY111" fmla="*/ 2200014 h 2226219"/>
              <a:gd name="connsiteX112" fmla="*/ 665406 w 1221610"/>
              <a:gd name="connsiteY112" fmla="*/ 2204775 h 2226219"/>
              <a:gd name="connsiteX113" fmla="*/ 617781 w 1221610"/>
              <a:gd name="connsiteY113" fmla="*/ 2226207 h 2226219"/>
              <a:gd name="connsiteX114" fmla="*/ 579681 w 1221610"/>
              <a:gd name="connsiteY114" fmla="*/ 2209538 h 2226219"/>
              <a:gd name="connsiteX115" fmla="*/ 563012 w 1221610"/>
              <a:gd name="connsiteY115" fmla="*/ 2180963 h 2226219"/>
              <a:gd name="connsiteX116" fmla="*/ 520149 w 1221610"/>
              <a:gd name="connsiteY116" fmla="*/ 2190489 h 2226219"/>
              <a:gd name="connsiteX117" fmla="*/ 512573 w 1221610"/>
              <a:gd name="connsiteY117" fmla="*/ 2184385 h 2226219"/>
              <a:gd name="connsiteX118" fmla="*/ 503481 w 1221610"/>
              <a:gd name="connsiteY118" fmla="*/ 2178582 h 2226219"/>
              <a:gd name="connsiteX119" fmla="*/ 522531 w 1221610"/>
              <a:gd name="connsiteY119" fmla="*/ 2071425 h 2226219"/>
              <a:gd name="connsiteX120" fmla="*/ 539199 w 1221610"/>
              <a:gd name="connsiteY120" fmla="*/ 2049994 h 2226219"/>
              <a:gd name="connsiteX121" fmla="*/ 529674 w 1221610"/>
              <a:gd name="connsiteY121" fmla="*/ 2004751 h 2226219"/>
              <a:gd name="connsiteX122" fmla="*/ 553487 w 1221610"/>
              <a:gd name="connsiteY122" fmla="*/ 1990463 h 2226219"/>
              <a:gd name="connsiteX123" fmla="*/ 534437 w 1221610"/>
              <a:gd name="connsiteY123" fmla="*/ 1976176 h 2226219"/>
              <a:gd name="connsiteX124" fmla="*/ 522531 w 1221610"/>
              <a:gd name="connsiteY124" fmla="*/ 1940458 h 2226219"/>
              <a:gd name="connsiteX125" fmla="*/ 513006 w 1221610"/>
              <a:gd name="connsiteY125" fmla="*/ 1895214 h 2226219"/>
              <a:gd name="connsiteX126" fmla="*/ 510624 w 1221610"/>
              <a:gd name="connsiteY126" fmla="*/ 1864256 h 2226219"/>
              <a:gd name="connsiteX127" fmla="*/ 460618 w 1221610"/>
              <a:gd name="connsiteY127" fmla="*/ 1866639 h 2226219"/>
              <a:gd name="connsiteX128" fmla="*/ 427282 w 1221610"/>
              <a:gd name="connsiteY128" fmla="*/ 1830920 h 2226219"/>
              <a:gd name="connsiteX129" fmla="*/ 382037 w 1221610"/>
              <a:gd name="connsiteY129" fmla="*/ 1814250 h 2226219"/>
              <a:gd name="connsiteX130" fmla="*/ 367749 w 1221610"/>
              <a:gd name="connsiteY130" fmla="*/ 1764245 h 2226219"/>
              <a:gd name="connsiteX131" fmla="*/ 365368 w 1221610"/>
              <a:gd name="connsiteY131" fmla="*/ 1742813 h 2226219"/>
              <a:gd name="connsiteX132" fmla="*/ 334413 w 1221610"/>
              <a:gd name="connsiteY132" fmla="*/ 1697570 h 2226219"/>
              <a:gd name="connsiteX133" fmla="*/ 291549 w 1221610"/>
              <a:gd name="connsiteY133" fmla="*/ 1673757 h 2226219"/>
              <a:gd name="connsiteX134" fmla="*/ 248688 w 1221610"/>
              <a:gd name="connsiteY134" fmla="*/ 1645183 h 2226219"/>
              <a:gd name="connsiteX135" fmla="*/ 215349 w 1221610"/>
              <a:gd name="connsiteY135" fmla="*/ 1635657 h 2226219"/>
              <a:gd name="connsiteX136" fmla="*/ 217731 w 1221610"/>
              <a:gd name="connsiteY136" fmla="*/ 1590411 h 2226219"/>
              <a:gd name="connsiteX137" fmla="*/ 174868 w 1221610"/>
              <a:gd name="connsiteY137" fmla="*/ 1604701 h 2226219"/>
              <a:gd name="connsiteX138" fmla="*/ 186775 w 1221610"/>
              <a:gd name="connsiteY138" fmla="*/ 1638039 h 2226219"/>
              <a:gd name="connsiteX139" fmla="*/ 179631 w 1221610"/>
              <a:gd name="connsiteY139" fmla="*/ 1654708 h 2226219"/>
              <a:gd name="connsiteX140" fmla="*/ 141531 w 1221610"/>
              <a:gd name="connsiteY140" fmla="*/ 1626133 h 2226219"/>
              <a:gd name="connsiteX141" fmla="*/ 98669 w 1221610"/>
              <a:gd name="connsiteY141" fmla="*/ 1623751 h 2226219"/>
              <a:gd name="connsiteX142" fmla="*/ 43899 w 1221610"/>
              <a:gd name="connsiteY142" fmla="*/ 1604701 h 2226219"/>
              <a:gd name="connsiteX143" fmla="*/ 10560 w 1221610"/>
              <a:gd name="connsiteY143" fmla="*/ 1602317 h 2226219"/>
              <a:gd name="connsiteX144" fmla="*/ 1037 w 1221610"/>
              <a:gd name="connsiteY144" fmla="*/ 1549933 h 2226219"/>
              <a:gd name="connsiteX145" fmla="*/ 34374 w 1221610"/>
              <a:gd name="connsiteY145" fmla="*/ 1461826 h 2226219"/>
              <a:gd name="connsiteX146" fmla="*/ 60568 w 1221610"/>
              <a:gd name="connsiteY146" fmla="*/ 1414201 h 2226219"/>
              <a:gd name="connsiteX147" fmla="*/ 81999 w 1221610"/>
              <a:gd name="connsiteY147" fmla="*/ 1366576 h 2226219"/>
              <a:gd name="connsiteX148" fmla="*/ 108194 w 1221610"/>
              <a:gd name="connsiteY148" fmla="*/ 1328476 h 2226219"/>
              <a:gd name="connsiteX149" fmla="*/ 146293 w 1221610"/>
              <a:gd name="connsiteY149" fmla="*/ 1318951 h 2226219"/>
              <a:gd name="connsiteX150" fmla="*/ 153438 w 1221610"/>
              <a:gd name="connsiteY150" fmla="*/ 1283233 h 2226219"/>
              <a:gd name="connsiteX151" fmla="*/ 262975 w 1221610"/>
              <a:gd name="connsiteY151" fmla="*/ 1164170 h 2226219"/>
              <a:gd name="connsiteX152" fmla="*/ 286787 w 1221610"/>
              <a:gd name="connsiteY152" fmla="*/ 1026055 h 2226219"/>
              <a:gd name="connsiteX153" fmla="*/ 282025 w 1221610"/>
              <a:gd name="connsiteY153" fmla="*/ 945095 h 2226219"/>
              <a:gd name="connsiteX154" fmla="*/ 196300 w 1221610"/>
              <a:gd name="connsiteY154" fmla="*/ 933189 h 2226219"/>
              <a:gd name="connsiteX155" fmla="*/ 179632 w 1221610"/>
              <a:gd name="connsiteY155" fmla="*/ 852226 h 2226219"/>
              <a:gd name="connsiteX156" fmla="*/ 186775 w 1221610"/>
              <a:gd name="connsiteY156" fmla="*/ 785551 h 2226219"/>
              <a:gd name="connsiteX157" fmla="*/ 148675 w 1221610"/>
              <a:gd name="connsiteY157" fmla="*/ 747451 h 2226219"/>
              <a:gd name="connsiteX158" fmla="*/ 127244 w 1221610"/>
              <a:gd name="connsiteY158" fmla="*/ 706969 h 2226219"/>
              <a:gd name="connsiteX159" fmla="*/ 117719 w 1221610"/>
              <a:gd name="connsiteY159" fmla="*/ 647439 h 2226219"/>
              <a:gd name="connsiteX160" fmla="*/ 102097 w 1221610"/>
              <a:gd name="connsiteY160" fmla="*/ 567285 h 2226219"/>
              <a:gd name="connsiteX0" fmla="*/ 102097 w 1221610"/>
              <a:gd name="connsiteY0" fmla="*/ 560562 h 2219496"/>
              <a:gd name="connsiteX1" fmla="*/ 91525 w 1221610"/>
              <a:gd name="connsiteY1" fmla="*/ 478790 h 2219496"/>
              <a:gd name="connsiteX2" fmla="*/ 93907 w 1221610"/>
              <a:gd name="connsiteY2" fmla="*/ 414496 h 2219496"/>
              <a:gd name="connsiteX3" fmla="*/ 17706 w 1221610"/>
              <a:gd name="connsiteY3" fmla="*/ 314484 h 2219496"/>
              <a:gd name="connsiteX4" fmla="*/ 12942 w 1221610"/>
              <a:gd name="connsiteY4" fmla="*/ 297813 h 2219496"/>
              <a:gd name="connsiteX5" fmla="*/ 77237 w 1221610"/>
              <a:gd name="connsiteY5" fmla="*/ 312102 h 2219496"/>
              <a:gd name="connsiteX6" fmla="*/ 77237 w 1221610"/>
              <a:gd name="connsiteY6" fmla="*/ 316865 h 2219496"/>
              <a:gd name="connsiteX7" fmla="*/ 127243 w 1221610"/>
              <a:gd name="connsiteY7" fmla="*/ 312102 h 2219496"/>
              <a:gd name="connsiteX8" fmla="*/ 148674 w 1221610"/>
              <a:gd name="connsiteY8" fmla="*/ 262096 h 2219496"/>
              <a:gd name="connsiteX9" fmla="*/ 201062 w 1221610"/>
              <a:gd name="connsiteY9" fmla="*/ 226377 h 2219496"/>
              <a:gd name="connsiteX10" fmla="*/ 208206 w 1221610"/>
              <a:gd name="connsiteY10" fmla="*/ 176371 h 2219496"/>
              <a:gd name="connsiteX11" fmla="*/ 170106 w 1221610"/>
              <a:gd name="connsiteY11" fmla="*/ 128745 h 2219496"/>
              <a:gd name="connsiteX12" fmla="*/ 224874 w 1221610"/>
              <a:gd name="connsiteY12" fmla="*/ 83502 h 2219496"/>
              <a:gd name="connsiteX13" fmla="*/ 265357 w 1221610"/>
              <a:gd name="connsiteY13" fmla="*/ 159 h 2219496"/>
              <a:gd name="connsiteX14" fmla="*/ 348699 w 1221610"/>
              <a:gd name="connsiteY14" fmla="*/ 64452 h 2219496"/>
              <a:gd name="connsiteX15" fmla="*/ 282025 w 1221610"/>
              <a:gd name="connsiteY15" fmla="*/ 252571 h 2219496"/>
              <a:gd name="connsiteX16" fmla="*/ 243924 w 1221610"/>
              <a:gd name="connsiteY16" fmla="*/ 424021 h 2219496"/>
              <a:gd name="connsiteX17" fmla="*/ 198681 w 1221610"/>
              <a:gd name="connsiteY17" fmla="*/ 435927 h 2219496"/>
              <a:gd name="connsiteX18" fmla="*/ 141531 w 1221610"/>
              <a:gd name="connsiteY18" fmla="*/ 438309 h 2219496"/>
              <a:gd name="connsiteX19" fmla="*/ 132006 w 1221610"/>
              <a:gd name="connsiteY19" fmla="*/ 452596 h 2219496"/>
              <a:gd name="connsiteX20" fmla="*/ 158199 w 1221610"/>
              <a:gd name="connsiteY20" fmla="*/ 485934 h 2219496"/>
              <a:gd name="connsiteX21" fmla="*/ 186774 w 1221610"/>
              <a:gd name="connsiteY21" fmla="*/ 500221 h 2219496"/>
              <a:gd name="connsiteX22" fmla="*/ 189156 w 1221610"/>
              <a:gd name="connsiteY22" fmla="*/ 528796 h 2219496"/>
              <a:gd name="connsiteX23" fmla="*/ 210587 w 1221610"/>
              <a:gd name="connsiteY23" fmla="*/ 564515 h 2219496"/>
              <a:gd name="connsiteX24" fmla="*/ 224874 w 1221610"/>
              <a:gd name="connsiteY24" fmla="*/ 593090 h 2219496"/>
              <a:gd name="connsiteX25" fmla="*/ 253449 w 1221610"/>
              <a:gd name="connsiteY25" fmla="*/ 595471 h 2219496"/>
              <a:gd name="connsiteX26" fmla="*/ 279643 w 1221610"/>
              <a:gd name="connsiteY26" fmla="*/ 571659 h 2219496"/>
              <a:gd name="connsiteX27" fmla="*/ 282024 w 1221610"/>
              <a:gd name="connsiteY27" fmla="*/ 547846 h 2219496"/>
              <a:gd name="connsiteX28" fmla="*/ 291549 w 1221610"/>
              <a:gd name="connsiteY28" fmla="*/ 524034 h 2219496"/>
              <a:gd name="connsiteX29" fmla="*/ 267737 w 1221610"/>
              <a:gd name="connsiteY29" fmla="*/ 490696 h 2219496"/>
              <a:gd name="connsiteX30" fmla="*/ 303456 w 1221610"/>
              <a:gd name="connsiteY30" fmla="*/ 481171 h 2219496"/>
              <a:gd name="connsiteX31" fmla="*/ 322506 w 1221610"/>
              <a:gd name="connsiteY31" fmla="*/ 457359 h 2219496"/>
              <a:gd name="connsiteX32" fmla="*/ 353462 w 1221610"/>
              <a:gd name="connsiteY32" fmla="*/ 450215 h 2219496"/>
              <a:gd name="connsiteX33" fmla="*/ 410612 w 1221610"/>
              <a:gd name="connsiteY33" fmla="*/ 452596 h 2219496"/>
              <a:gd name="connsiteX34" fmla="*/ 410612 w 1221610"/>
              <a:gd name="connsiteY34" fmla="*/ 507365 h 2219496"/>
              <a:gd name="connsiteX35" fmla="*/ 436806 w 1221610"/>
              <a:gd name="connsiteY35" fmla="*/ 531175 h 2219496"/>
              <a:gd name="connsiteX36" fmla="*/ 462999 w 1221610"/>
              <a:gd name="connsiteY36" fmla="*/ 547846 h 2219496"/>
              <a:gd name="connsiteX37" fmla="*/ 424899 w 1221610"/>
              <a:gd name="connsiteY37" fmla="*/ 566896 h 2219496"/>
              <a:gd name="connsiteX38" fmla="*/ 403468 w 1221610"/>
              <a:gd name="connsiteY38" fmla="*/ 585946 h 2219496"/>
              <a:gd name="connsiteX39" fmla="*/ 420137 w 1221610"/>
              <a:gd name="connsiteY39" fmla="*/ 609759 h 2219496"/>
              <a:gd name="connsiteX40" fmla="*/ 415374 w 1221610"/>
              <a:gd name="connsiteY40" fmla="*/ 650240 h 2219496"/>
              <a:gd name="connsiteX41" fmla="*/ 427281 w 1221610"/>
              <a:gd name="connsiteY41" fmla="*/ 678815 h 2219496"/>
              <a:gd name="connsiteX42" fmla="*/ 410612 w 1221610"/>
              <a:gd name="connsiteY42" fmla="*/ 700246 h 2219496"/>
              <a:gd name="connsiteX43" fmla="*/ 401088 w 1221610"/>
              <a:gd name="connsiteY43" fmla="*/ 778828 h 2219496"/>
              <a:gd name="connsiteX44" fmla="*/ 441568 w 1221610"/>
              <a:gd name="connsiteY44" fmla="*/ 778827 h 2219496"/>
              <a:gd name="connsiteX45" fmla="*/ 486812 w 1221610"/>
              <a:gd name="connsiteY45" fmla="*/ 755015 h 2219496"/>
              <a:gd name="connsiteX46" fmla="*/ 513007 w 1221610"/>
              <a:gd name="connsiteY46" fmla="*/ 757396 h 2219496"/>
              <a:gd name="connsiteX47" fmla="*/ 536818 w 1221610"/>
              <a:gd name="connsiteY47" fmla="*/ 783590 h 2219496"/>
              <a:gd name="connsiteX48" fmla="*/ 510625 w 1221610"/>
              <a:gd name="connsiteY48" fmla="*/ 888365 h 2219496"/>
              <a:gd name="connsiteX49" fmla="*/ 539200 w 1221610"/>
              <a:gd name="connsiteY49" fmla="*/ 926465 h 2219496"/>
              <a:gd name="connsiteX50" fmla="*/ 546344 w 1221610"/>
              <a:gd name="connsiteY50" fmla="*/ 945516 h 2219496"/>
              <a:gd name="connsiteX51" fmla="*/ 532057 w 1221610"/>
              <a:gd name="connsiteY51" fmla="*/ 976471 h 2219496"/>
              <a:gd name="connsiteX52" fmla="*/ 517769 w 1221610"/>
              <a:gd name="connsiteY52" fmla="*/ 1047909 h 2219496"/>
              <a:gd name="connsiteX53" fmla="*/ 541582 w 1221610"/>
              <a:gd name="connsiteY53" fmla="*/ 1081246 h 2219496"/>
              <a:gd name="connsiteX54" fmla="*/ 551107 w 1221610"/>
              <a:gd name="connsiteY54" fmla="*/ 1121727 h 2219496"/>
              <a:gd name="connsiteX55" fmla="*/ 567775 w 1221610"/>
              <a:gd name="connsiteY55" fmla="*/ 1128871 h 2219496"/>
              <a:gd name="connsiteX56" fmla="*/ 572104 w 1221610"/>
              <a:gd name="connsiteY56" fmla="*/ 1138977 h 2219496"/>
              <a:gd name="connsiteX57" fmla="*/ 591588 w 1221610"/>
              <a:gd name="connsiteY57" fmla="*/ 1105059 h 2219496"/>
              <a:gd name="connsiteX58" fmla="*/ 615400 w 1221610"/>
              <a:gd name="connsiteY58" fmla="*/ 1088390 h 2219496"/>
              <a:gd name="connsiteX59" fmla="*/ 665407 w 1221610"/>
              <a:gd name="connsiteY59" fmla="*/ 1062196 h 2219496"/>
              <a:gd name="connsiteX60" fmla="*/ 698744 w 1221610"/>
              <a:gd name="connsiteY60" fmla="*/ 1050290 h 2219496"/>
              <a:gd name="connsiteX61" fmla="*/ 734463 w 1221610"/>
              <a:gd name="connsiteY61" fmla="*/ 1012191 h 2219496"/>
              <a:gd name="connsiteX62" fmla="*/ 791613 w 1221610"/>
              <a:gd name="connsiteY62" fmla="*/ 988377 h 2219496"/>
              <a:gd name="connsiteX63" fmla="*/ 817807 w 1221610"/>
              <a:gd name="connsiteY63" fmla="*/ 943134 h 2219496"/>
              <a:gd name="connsiteX64" fmla="*/ 841618 w 1221610"/>
              <a:gd name="connsiteY64" fmla="*/ 926463 h 2219496"/>
              <a:gd name="connsiteX65" fmla="*/ 867813 w 1221610"/>
              <a:gd name="connsiteY65" fmla="*/ 926465 h 2219496"/>
              <a:gd name="connsiteX66" fmla="*/ 872575 w 1221610"/>
              <a:gd name="connsiteY66" fmla="*/ 945515 h 2219496"/>
              <a:gd name="connsiteX67" fmla="*/ 848763 w 1221610"/>
              <a:gd name="connsiteY67" fmla="*/ 971709 h 2219496"/>
              <a:gd name="connsiteX68" fmla="*/ 872575 w 1221610"/>
              <a:gd name="connsiteY68" fmla="*/ 997902 h 2219496"/>
              <a:gd name="connsiteX69" fmla="*/ 872575 w 1221610"/>
              <a:gd name="connsiteY69" fmla="*/ 1021715 h 2219496"/>
              <a:gd name="connsiteX70" fmla="*/ 829713 w 1221610"/>
              <a:gd name="connsiteY70" fmla="*/ 1024096 h 2219496"/>
              <a:gd name="connsiteX71" fmla="*/ 817807 w 1221610"/>
              <a:gd name="connsiteY71" fmla="*/ 1052671 h 2219496"/>
              <a:gd name="connsiteX72" fmla="*/ 829713 w 1221610"/>
              <a:gd name="connsiteY72" fmla="*/ 1081246 h 2219496"/>
              <a:gd name="connsiteX73" fmla="*/ 822567 w 1221610"/>
              <a:gd name="connsiteY73" fmla="*/ 1105057 h 2219496"/>
              <a:gd name="connsiteX74" fmla="*/ 836857 w 1221610"/>
              <a:gd name="connsiteY74" fmla="*/ 1124110 h 2219496"/>
              <a:gd name="connsiteX75" fmla="*/ 870194 w 1221610"/>
              <a:gd name="connsiteY75" fmla="*/ 1095535 h 2219496"/>
              <a:gd name="connsiteX76" fmla="*/ 903532 w 1221610"/>
              <a:gd name="connsiteY76" fmla="*/ 1090772 h 2219496"/>
              <a:gd name="connsiteX77" fmla="*/ 901150 w 1221610"/>
              <a:gd name="connsiteY77" fmla="*/ 1045527 h 2219496"/>
              <a:gd name="connsiteX78" fmla="*/ 958300 w 1221610"/>
              <a:gd name="connsiteY78" fmla="*/ 1036003 h 2219496"/>
              <a:gd name="connsiteX79" fmla="*/ 974969 w 1221610"/>
              <a:gd name="connsiteY79" fmla="*/ 1055052 h 2219496"/>
              <a:gd name="connsiteX80" fmla="*/ 984494 w 1221610"/>
              <a:gd name="connsiteY80" fmla="*/ 1181260 h 2219496"/>
              <a:gd name="connsiteX81" fmla="*/ 1032119 w 1221610"/>
              <a:gd name="connsiteY81" fmla="*/ 1262222 h 2219496"/>
              <a:gd name="connsiteX82" fmla="*/ 1072600 w 1221610"/>
              <a:gd name="connsiteY82" fmla="*/ 1283653 h 2219496"/>
              <a:gd name="connsiteX83" fmla="*/ 1089269 w 1221610"/>
              <a:gd name="connsiteY83" fmla="*/ 1350328 h 2219496"/>
              <a:gd name="connsiteX84" fmla="*/ 1122607 w 1221610"/>
              <a:gd name="connsiteY84" fmla="*/ 1376522 h 2219496"/>
              <a:gd name="connsiteX85" fmla="*/ 1163088 w 1221610"/>
              <a:gd name="connsiteY85" fmla="*/ 1436053 h 2219496"/>
              <a:gd name="connsiteX86" fmla="*/ 1191663 w 1221610"/>
              <a:gd name="connsiteY86" fmla="*/ 1450341 h 2219496"/>
              <a:gd name="connsiteX87" fmla="*/ 1220238 w 1221610"/>
              <a:gd name="connsiteY87" fmla="*/ 1488440 h 2219496"/>
              <a:gd name="connsiteX88" fmla="*/ 1215943 w 1221610"/>
              <a:gd name="connsiteY88" fmla="*/ 1508300 h 2219496"/>
              <a:gd name="connsiteX89" fmla="*/ 1196425 w 1221610"/>
              <a:gd name="connsiteY89" fmla="*/ 1557497 h 2219496"/>
              <a:gd name="connsiteX90" fmla="*/ 1144037 w 1221610"/>
              <a:gd name="connsiteY90" fmla="*/ 1552733 h 2219496"/>
              <a:gd name="connsiteX91" fmla="*/ 1124987 w 1221610"/>
              <a:gd name="connsiteY91" fmla="*/ 1597976 h 2219496"/>
              <a:gd name="connsiteX92" fmla="*/ 1048787 w 1221610"/>
              <a:gd name="connsiteY92" fmla="*/ 1631314 h 2219496"/>
              <a:gd name="connsiteX93" fmla="*/ 1020212 w 1221610"/>
              <a:gd name="connsiteY93" fmla="*/ 1690845 h 2219496"/>
              <a:gd name="connsiteX94" fmla="*/ 1036881 w 1221610"/>
              <a:gd name="connsiteY94" fmla="*/ 1738470 h 2219496"/>
              <a:gd name="connsiteX95" fmla="*/ 1017832 w 1221610"/>
              <a:gd name="connsiteY95" fmla="*/ 1778953 h 2219496"/>
              <a:gd name="connsiteX96" fmla="*/ 984493 w 1221610"/>
              <a:gd name="connsiteY96" fmla="*/ 1776570 h 2219496"/>
              <a:gd name="connsiteX97" fmla="*/ 982112 w 1221610"/>
              <a:gd name="connsiteY97" fmla="*/ 1840864 h 2219496"/>
              <a:gd name="connsiteX98" fmla="*/ 946393 w 1221610"/>
              <a:gd name="connsiteY98" fmla="*/ 1857533 h 2219496"/>
              <a:gd name="connsiteX99" fmla="*/ 910674 w 1221610"/>
              <a:gd name="connsiteY99" fmla="*/ 1864676 h 2219496"/>
              <a:gd name="connsiteX100" fmla="*/ 910674 w 1221610"/>
              <a:gd name="connsiteY100" fmla="*/ 1928970 h 2219496"/>
              <a:gd name="connsiteX101" fmla="*/ 967824 w 1221610"/>
              <a:gd name="connsiteY101" fmla="*/ 1938495 h 2219496"/>
              <a:gd name="connsiteX102" fmla="*/ 1001162 w 1221610"/>
              <a:gd name="connsiteY102" fmla="*/ 1933733 h 2219496"/>
              <a:gd name="connsiteX103" fmla="*/ 1005922 w 1221610"/>
              <a:gd name="connsiteY103" fmla="*/ 2007552 h 2219496"/>
              <a:gd name="connsiteX104" fmla="*/ 982112 w 1221610"/>
              <a:gd name="connsiteY104" fmla="*/ 2028983 h 2219496"/>
              <a:gd name="connsiteX105" fmla="*/ 922581 w 1221610"/>
              <a:gd name="connsiteY105" fmla="*/ 2026603 h 2219496"/>
              <a:gd name="connsiteX106" fmla="*/ 870193 w 1221610"/>
              <a:gd name="connsiteY106" fmla="*/ 2036128 h 2219496"/>
              <a:gd name="connsiteX107" fmla="*/ 824949 w 1221610"/>
              <a:gd name="connsiteY107" fmla="*/ 2059941 h 2219496"/>
              <a:gd name="connsiteX108" fmla="*/ 779704 w 1221610"/>
              <a:gd name="connsiteY108" fmla="*/ 2067083 h 2219496"/>
              <a:gd name="connsiteX109" fmla="*/ 758274 w 1221610"/>
              <a:gd name="connsiteY109" fmla="*/ 2086135 h 2219496"/>
              <a:gd name="connsiteX110" fmla="*/ 751131 w 1221610"/>
              <a:gd name="connsiteY110" fmla="*/ 2131378 h 2219496"/>
              <a:gd name="connsiteX111" fmla="*/ 734462 w 1221610"/>
              <a:gd name="connsiteY111" fmla="*/ 2143285 h 2219496"/>
              <a:gd name="connsiteX112" fmla="*/ 689218 w 1221610"/>
              <a:gd name="connsiteY112" fmla="*/ 2193291 h 2219496"/>
              <a:gd name="connsiteX113" fmla="*/ 665406 w 1221610"/>
              <a:gd name="connsiteY113" fmla="*/ 2198052 h 2219496"/>
              <a:gd name="connsiteX114" fmla="*/ 617781 w 1221610"/>
              <a:gd name="connsiteY114" fmla="*/ 2219484 h 2219496"/>
              <a:gd name="connsiteX115" fmla="*/ 579681 w 1221610"/>
              <a:gd name="connsiteY115" fmla="*/ 2202815 h 2219496"/>
              <a:gd name="connsiteX116" fmla="*/ 563012 w 1221610"/>
              <a:gd name="connsiteY116" fmla="*/ 2174240 h 2219496"/>
              <a:gd name="connsiteX117" fmla="*/ 520149 w 1221610"/>
              <a:gd name="connsiteY117" fmla="*/ 2183766 h 2219496"/>
              <a:gd name="connsiteX118" fmla="*/ 512573 w 1221610"/>
              <a:gd name="connsiteY118" fmla="*/ 2177662 h 2219496"/>
              <a:gd name="connsiteX119" fmla="*/ 503481 w 1221610"/>
              <a:gd name="connsiteY119" fmla="*/ 2171859 h 2219496"/>
              <a:gd name="connsiteX120" fmla="*/ 522531 w 1221610"/>
              <a:gd name="connsiteY120" fmla="*/ 2064702 h 2219496"/>
              <a:gd name="connsiteX121" fmla="*/ 539199 w 1221610"/>
              <a:gd name="connsiteY121" fmla="*/ 2043271 h 2219496"/>
              <a:gd name="connsiteX122" fmla="*/ 529674 w 1221610"/>
              <a:gd name="connsiteY122" fmla="*/ 1998028 h 2219496"/>
              <a:gd name="connsiteX123" fmla="*/ 553487 w 1221610"/>
              <a:gd name="connsiteY123" fmla="*/ 1983740 h 2219496"/>
              <a:gd name="connsiteX124" fmla="*/ 534437 w 1221610"/>
              <a:gd name="connsiteY124" fmla="*/ 1969453 h 2219496"/>
              <a:gd name="connsiteX125" fmla="*/ 522531 w 1221610"/>
              <a:gd name="connsiteY125" fmla="*/ 1933735 h 2219496"/>
              <a:gd name="connsiteX126" fmla="*/ 513006 w 1221610"/>
              <a:gd name="connsiteY126" fmla="*/ 1888491 h 2219496"/>
              <a:gd name="connsiteX127" fmla="*/ 510624 w 1221610"/>
              <a:gd name="connsiteY127" fmla="*/ 1857533 h 2219496"/>
              <a:gd name="connsiteX128" fmla="*/ 460618 w 1221610"/>
              <a:gd name="connsiteY128" fmla="*/ 1859916 h 2219496"/>
              <a:gd name="connsiteX129" fmla="*/ 427282 w 1221610"/>
              <a:gd name="connsiteY129" fmla="*/ 1824197 h 2219496"/>
              <a:gd name="connsiteX130" fmla="*/ 382037 w 1221610"/>
              <a:gd name="connsiteY130" fmla="*/ 1807527 h 2219496"/>
              <a:gd name="connsiteX131" fmla="*/ 367749 w 1221610"/>
              <a:gd name="connsiteY131" fmla="*/ 1757522 h 2219496"/>
              <a:gd name="connsiteX132" fmla="*/ 365368 w 1221610"/>
              <a:gd name="connsiteY132" fmla="*/ 1736090 h 2219496"/>
              <a:gd name="connsiteX133" fmla="*/ 334413 w 1221610"/>
              <a:gd name="connsiteY133" fmla="*/ 1690847 h 2219496"/>
              <a:gd name="connsiteX134" fmla="*/ 291549 w 1221610"/>
              <a:gd name="connsiteY134" fmla="*/ 1667034 h 2219496"/>
              <a:gd name="connsiteX135" fmla="*/ 248688 w 1221610"/>
              <a:gd name="connsiteY135" fmla="*/ 1638460 h 2219496"/>
              <a:gd name="connsiteX136" fmla="*/ 215349 w 1221610"/>
              <a:gd name="connsiteY136" fmla="*/ 1628934 h 2219496"/>
              <a:gd name="connsiteX137" fmla="*/ 217731 w 1221610"/>
              <a:gd name="connsiteY137" fmla="*/ 1583688 h 2219496"/>
              <a:gd name="connsiteX138" fmla="*/ 174868 w 1221610"/>
              <a:gd name="connsiteY138" fmla="*/ 1597978 h 2219496"/>
              <a:gd name="connsiteX139" fmla="*/ 186775 w 1221610"/>
              <a:gd name="connsiteY139" fmla="*/ 1631316 h 2219496"/>
              <a:gd name="connsiteX140" fmla="*/ 179631 w 1221610"/>
              <a:gd name="connsiteY140" fmla="*/ 1647985 h 2219496"/>
              <a:gd name="connsiteX141" fmla="*/ 141531 w 1221610"/>
              <a:gd name="connsiteY141" fmla="*/ 1619410 h 2219496"/>
              <a:gd name="connsiteX142" fmla="*/ 98669 w 1221610"/>
              <a:gd name="connsiteY142" fmla="*/ 1617028 h 2219496"/>
              <a:gd name="connsiteX143" fmla="*/ 43899 w 1221610"/>
              <a:gd name="connsiteY143" fmla="*/ 1597978 h 2219496"/>
              <a:gd name="connsiteX144" fmla="*/ 10560 w 1221610"/>
              <a:gd name="connsiteY144" fmla="*/ 1595594 h 2219496"/>
              <a:gd name="connsiteX145" fmla="*/ 1037 w 1221610"/>
              <a:gd name="connsiteY145" fmla="*/ 1543210 h 2219496"/>
              <a:gd name="connsiteX146" fmla="*/ 34374 w 1221610"/>
              <a:gd name="connsiteY146" fmla="*/ 1455103 h 2219496"/>
              <a:gd name="connsiteX147" fmla="*/ 60568 w 1221610"/>
              <a:gd name="connsiteY147" fmla="*/ 1407478 h 2219496"/>
              <a:gd name="connsiteX148" fmla="*/ 81999 w 1221610"/>
              <a:gd name="connsiteY148" fmla="*/ 1359853 h 2219496"/>
              <a:gd name="connsiteX149" fmla="*/ 108194 w 1221610"/>
              <a:gd name="connsiteY149" fmla="*/ 1321753 h 2219496"/>
              <a:gd name="connsiteX150" fmla="*/ 146293 w 1221610"/>
              <a:gd name="connsiteY150" fmla="*/ 1312228 h 2219496"/>
              <a:gd name="connsiteX151" fmla="*/ 153438 w 1221610"/>
              <a:gd name="connsiteY151" fmla="*/ 1276510 h 2219496"/>
              <a:gd name="connsiteX152" fmla="*/ 262975 w 1221610"/>
              <a:gd name="connsiteY152" fmla="*/ 1157447 h 2219496"/>
              <a:gd name="connsiteX153" fmla="*/ 286787 w 1221610"/>
              <a:gd name="connsiteY153" fmla="*/ 1019332 h 2219496"/>
              <a:gd name="connsiteX154" fmla="*/ 282025 w 1221610"/>
              <a:gd name="connsiteY154" fmla="*/ 938372 h 2219496"/>
              <a:gd name="connsiteX155" fmla="*/ 196300 w 1221610"/>
              <a:gd name="connsiteY155" fmla="*/ 926466 h 2219496"/>
              <a:gd name="connsiteX156" fmla="*/ 179632 w 1221610"/>
              <a:gd name="connsiteY156" fmla="*/ 845503 h 2219496"/>
              <a:gd name="connsiteX157" fmla="*/ 186775 w 1221610"/>
              <a:gd name="connsiteY157" fmla="*/ 778828 h 2219496"/>
              <a:gd name="connsiteX158" fmla="*/ 148675 w 1221610"/>
              <a:gd name="connsiteY158" fmla="*/ 740728 h 2219496"/>
              <a:gd name="connsiteX159" fmla="*/ 127244 w 1221610"/>
              <a:gd name="connsiteY159" fmla="*/ 700246 h 2219496"/>
              <a:gd name="connsiteX160" fmla="*/ 117719 w 1221610"/>
              <a:gd name="connsiteY160" fmla="*/ 640716 h 2219496"/>
              <a:gd name="connsiteX161" fmla="*/ 102097 w 1221610"/>
              <a:gd name="connsiteY161" fmla="*/ 560562 h 2219496"/>
              <a:gd name="connsiteX0" fmla="*/ 102097 w 1221610"/>
              <a:gd name="connsiteY0" fmla="*/ 568005 h 2226939"/>
              <a:gd name="connsiteX1" fmla="*/ 91525 w 1221610"/>
              <a:gd name="connsiteY1" fmla="*/ 486233 h 2226939"/>
              <a:gd name="connsiteX2" fmla="*/ 93907 w 1221610"/>
              <a:gd name="connsiteY2" fmla="*/ 421939 h 2226939"/>
              <a:gd name="connsiteX3" fmla="*/ 17706 w 1221610"/>
              <a:gd name="connsiteY3" fmla="*/ 321927 h 2226939"/>
              <a:gd name="connsiteX4" fmla="*/ 12942 w 1221610"/>
              <a:gd name="connsiteY4" fmla="*/ 305256 h 2226939"/>
              <a:gd name="connsiteX5" fmla="*/ 77237 w 1221610"/>
              <a:gd name="connsiteY5" fmla="*/ 319545 h 2226939"/>
              <a:gd name="connsiteX6" fmla="*/ 77237 w 1221610"/>
              <a:gd name="connsiteY6" fmla="*/ 324308 h 2226939"/>
              <a:gd name="connsiteX7" fmla="*/ 127243 w 1221610"/>
              <a:gd name="connsiteY7" fmla="*/ 319545 h 2226939"/>
              <a:gd name="connsiteX8" fmla="*/ 148674 w 1221610"/>
              <a:gd name="connsiteY8" fmla="*/ 269539 h 2226939"/>
              <a:gd name="connsiteX9" fmla="*/ 201062 w 1221610"/>
              <a:gd name="connsiteY9" fmla="*/ 233820 h 2226939"/>
              <a:gd name="connsiteX10" fmla="*/ 208206 w 1221610"/>
              <a:gd name="connsiteY10" fmla="*/ 183814 h 2226939"/>
              <a:gd name="connsiteX11" fmla="*/ 170106 w 1221610"/>
              <a:gd name="connsiteY11" fmla="*/ 136188 h 2226939"/>
              <a:gd name="connsiteX12" fmla="*/ 224874 w 1221610"/>
              <a:gd name="connsiteY12" fmla="*/ 90945 h 2226939"/>
              <a:gd name="connsiteX13" fmla="*/ 265357 w 1221610"/>
              <a:gd name="connsiteY13" fmla="*/ 7602 h 2226939"/>
              <a:gd name="connsiteX14" fmla="*/ 293931 w 1221610"/>
              <a:gd name="connsiteY14" fmla="*/ 9982 h 2226939"/>
              <a:gd name="connsiteX15" fmla="*/ 348699 w 1221610"/>
              <a:gd name="connsiteY15" fmla="*/ 71895 h 2226939"/>
              <a:gd name="connsiteX16" fmla="*/ 282025 w 1221610"/>
              <a:gd name="connsiteY16" fmla="*/ 260014 h 2226939"/>
              <a:gd name="connsiteX17" fmla="*/ 243924 w 1221610"/>
              <a:gd name="connsiteY17" fmla="*/ 431464 h 2226939"/>
              <a:gd name="connsiteX18" fmla="*/ 198681 w 1221610"/>
              <a:gd name="connsiteY18" fmla="*/ 443370 h 2226939"/>
              <a:gd name="connsiteX19" fmla="*/ 141531 w 1221610"/>
              <a:gd name="connsiteY19" fmla="*/ 445752 h 2226939"/>
              <a:gd name="connsiteX20" fmla="*/ 132006 w 1221610"/>
              <a:gd name="connsiteY20" fmla="*/ 460039 h 2226939"/>
              <a:gd name="connsiteX21" fmla="*/ 158199 w 1221610"/>
              <a:gd name="connsiteY21" fmla="*/ 493377 h 2226939"/>
              <a:gd name="connsiteX22" fmla="*/ 186774 w 1221610"/>
              <a:gd name="connsiteY22" fmla="*/ 507664 h 2226939"/>
              <a:gd name="connsiteX23" fmla="*/ 189156 w 1221610"/>
              <a:gd name="connsiteY23" fmla="*/ 536239 h 2226939"/>
              <a:gd name="connsiteX24" fmla="*/ 210587 w 1221610"/>
              <a:gd name="connsiteY24" fmla="*/ 571958 h 2226939"/>
              <a:gd name="connsiteX25" fmla="*/ 224874 w 1221610"/>
              <a:gd name="connsiteY25" fmla="*/ 600533 h 2226939"/>
              <a:gd name="connsiteX26" fmla="*/ 253449 w 1221610"/>
              <a:gd name="connsiteY26" fmla="*/ 602914 h 2226939"/>
              <a:gd name="connsiteX27" fmla="*/ 279643 w 1221610"/>
              <a:gd name="connsiteY27" fmla="*/ 579102 h 2226939"/>
              <a:gd name="connsiteX28" fmla="*/ 282024 w 1221610"/>
              <a:gd name="connsiteY28" fmla="*/ 555289 h 2226939"/>
              <a:gd name="connsiteX29" fmla="*/ 291549 w 1221610"/>
              <a:gd name="connsiteY29" fmla="*/ 531477 h 2226939"/>
              <a:gd name="connsiteX30" fmla="*/ 267737 w 1221610"/>
              <a:gd name="connsiteY30" fmla="*/ 498139 h 2226939"/>
              <a:gd name="connsiteX31" fmla="*/ 303456 w 1221610"/>
              <a:gd name="connsiteY31" fmla="*/ 488614 h 2226939"/>
              <a:gd name="connsiteX32" fmla="*/ 322506 w 1221610"/>
              <a:gd name="connsiteY32" fmla="*/ 464802 h 2226939"/>
              <a:gd name="connsiteX33" fmla="*/ 353462 w 1221610"/>
              <a:gd name="connsiteY33" fmla="*/ 457658 h 2226939"/>
              <a:gd name="connsiteX34" fmla="*/ 410612 w 1221610"/>
              <a:gd name="connsiteY34" fmla="*/ 460039 h 2226939"/>
              <a:gd name="connsiteX35" fmla="*/ 410612 w 1221610"/>
              <a:gd name="connsiteY35" fmla="*/ 514808 h 2226939"/>
              <a:gd name="connsiteX36" fmla="*/ 436806 w 1221610"/>
              <a:gd name="connsiteY36" fmla="*/ 538618 h 2226939"/>
              <a:gd name="connsiteX37" fmla="*/ 462999 w 1221610"/>
              <a:gd name="connsiteY37" fmla="*/ 555289 h 2226939"/>
              <a:gd name="connsiteX38" fmla="*/ 424899 w 1221610"/>
              <a:gd name="connsiteY38" fmla="*/ 574339 h 2226939"/>
              <a:gd name="connsiteX39" fmla="*/ 403468 w 1221610"/>
              <a:gd name="connsiteY39" fmla="*/ 593389 h 2226939"/>
              <a:gd name="connsiteX40" fmla="*/ 420137 w 1221610"/>
              <a:gd name="connsiteY40" fmla="*/ 617202 h 2226939"/>
              <a:gd name="connsiteX41" fmla="*/ 415374 w 1221610"/>
              <a:gd name="connsiteY41" fmla="*/ 657683 h 2226939"/>
              <a:gd name="connsiteX42" fmla="*/ 427281 w 1221610"/>
              <a:gd name="connsiteY42" fmla="*/ 686258 h 2226939"/>
              <a:gd name="connsiteX43" fmla="*/ 410612 w 1221610"/>
              <a:gd name="connsiteY43" fmla="*/ 707689 h 2226939"/>
              <a:gd name="connsiteX44" fmla="*/ 401088 w 1221610"/>
              <a:gd name="connsiteY44" fmla="*/ 786271 h 2226939"/>
              <a:gd name="connsiteX45" fmla="*/ 441568 w 1221610"/>
              <a:gd name="connsiteY45" fmla="*/ 786270 h 2226939"/>
              <a:gd name="connsiteX46" fmla="*/ 486812 w 1221610"/>
              <a:gd name="connsiteY46" fmla="*/ 762458 h 2226939"/>
              <a:gd name="connsiteX47" fmla="*/ 513007 w 1221610"/>
              <a:gd name="connsiteY47" fmla="*/ 764839 h 2226939"/>
              <a:gd name="connsiteX48" fmla="*/ 536818 w 1221610"/>
              <a:gd name="connsiteY48" fmla="*/ 791033 h 2226939"/>
              <a:gd name="connsiteX49" fmla="*/ 510625 w 1221610"/>
              <a:gd name="connsiteY49" fmla="*/ 895808 h 2226939"/>
              <a:gd name="connsiteX50" fmla="*/ 539200 w 1221610"/>
              <a:gd name="connsiteY50" fmla="*/ 933908 h 2226939"/>
              <a:gd name="connsiteX51" fmla="*/ 546344 w 1221610"/>
              <a:gd name="connsiteY51" fmla="*/ 952959 h 2226939"/>
              <a:gd name="connsiteX52" fmla="*/ 532057 w 1221610"/>
              <a:gd name="connsiteY52" fmla="*/ 983914 h 2226939"/>
              <a:gd name="connsiteX53" fmla="*/ 517769 w 1221610"/>
              <a:gd name="connsiteY53" fmla="*/ 1055352 h 2226939"/>
              <a:gd name="connsiteX54" fmla="*/ 541582 w 1221610"/>
              <a:gd name="connsiteY54" fmla="*/ 1088689 h 2226939"/>
              <a:gd name="connsiteX55" fmla="*/ 551107 w 1221610"/>
              <a:gd name="connsiteY55" fmla="*/ 1129170 h 2226939"/>
              <a:gd name="connsiteX56" fmla="*/ 567775 w 1221610"/>
              <a:gd name="connsiteY56" fmla="*/ 1136314 h 2226939"/>
              <a:gd name="connsiteX57" fmla="*/ 572104 w 1221610"/>
              <a:gd name="connsiteY57" fmla="*/ 1146420 h 2226939"/>
              <a:gd name="connsiteX58" fmla="*/ 591588 w 1221610"/>
              <a:gd name="connsiteY58" fmla="*/ 1112502 h 2226939"/>
              <a:gd name="connsiteX59" fmla="*/ 615400 w 1221610"/>
              <a:gd name="connsiteY59" fmla="*/ 1095833 h 2226939"/>
              <a:gd name="connsiteX60" fmla="*/ 665407 w 1221610"/>
              <a:gd name="connsiteY60" fmla="*/ 1069639 h 2226939"/>
              <a:gd name="connsiteX61" fmla="*/ 698744 w 1221610"/>
              <a:gd name="connsiteY61" fmla="*/ 1057733 h 2226939"/>
              <a:gd name="connsiteX62" fmla="*/ 734463 w 1221610"/>
              <a:gd name="connsiteY62" fmla="*/ 1019634 h 2226939"/>
              <a:gd name="connsiteX63" fmla="*/ 791613 w 1221610"/>
              <a:gd name="connsiteY63" fmla="*/ 995820 h 2226939"/>
              <a:gd name="connsiteX64" fmla="*/ 817807 w 1221610"/>
              <a:gd name="connsiteY64" fmla="*/ 950577 h 2226939"/>
              <a:gd name="connsiteX65" fmla="*/ 841618 w 1221610"/>
              <a:gd name="connsiteY65" fmla="*/ 933906 h 2226939"/>
              <a:gd name="connsiteX66" fmla="*/ 867813 w 1221610"/>
              <a:gd name="connsiteY66" fmla="*/ 933908 h 2226939"/>
              <a:gd name="connsiteX67" fmla="*/ 872575 w 1221610"/>
              <a:gd name="connsiteY67" fmla="*/ 952958 h 2226939"/>
              <a:gd name="connsiteX68" fmla="*/ 848763 w 1221610"/>
              <a:gd name="connsiteY68" fmla="*/ 979152 h 2226939"/>
              <a:gd name="connsiteX69" fmla="*/ 872575 w 1221610"/>
              <a:gd name="connsiteY69" fmla="*/ 1005345 h 2226939"/>
              <a:gd name="connsiteX70" fmla="*/ 872575 w 1221610"/>
              <a:gd name="connsiteY70" fmla="*/ 1029158 h 2226939"/>
              <a:gd name="connsiteX71" fmla="*/ 829713 w 1221610"/>
              <a:gd name="connsiteY71" fmla="*/ 1031539 h 2226939"/>
              <a:gd name="connsiteX72" fmla="*/ 817807 w 1221610"/>
              <a:gd name="connsiteY72" fmla="*/ 1060114 h 2226939"/>
              <a:gd name="connsiteX73" fmla="*/ 829713 w 1221610"/>
              <a:gd name="connsiteY73" fmla="*/ 1088689 h 2226939"/>
              <a:gd name="connsiteX74" fmla="*/ 822567 w 1221610"/>
              <a:gd name="connsiteY74" fmla="*/ 1112500 h 2226939"/>
              <a:gd name="connsiteX75" fmla="*/ 836857 w 1221610"/>
              <a:gd name="connsiteY75" fmla="*/ 1131553 h 2226939"/>
              <a:gd name="connsiteX76" fmla="*/ 870194 w 1221610"/>
              <a:gd name="connsiteY76" fmla="*/ 1102978 h 2226939"/>
              <a:gd name="connsiteX77" fmla="*/ 903532 w 1221610"/>
              <a:gd name="connsiteY77" fmla="*/ 1098215 h 2226939"/>
              <a:gd name="connsiteX78" fmla="*/ 901150 w 1221610"/>
              <a:gd name="connsiteY78" fmla="*/ 1052970 h 2226939"/>
              <a:gd name="connsiteX79" fmla="*/ 958300 w 1221610"/>
              <a:gd name="connsiteY79" fmla="*/ 1043446 h 2226939"/>
              <a:gd name="connsiteX80" fmla="*/ 974969 w 1221610"/>
              <a:gd name="connsiteY80" fmla="*/ 1062495 h 2226939"/>
              <a:gd name="connsiteX81" fmla="*/ 984494 w 1221610"/>
              <a:gd name="connsiteY81" fmla="*/ 1188703 h 2226939"/>
              <a:gd name="connsiteX82" fmla="*/ 1032119 w 1221610"/>
              <a:gd name="connsiteY82" fmla="*/ 1269665 h 2226939"/>
              <a:gd name="connsiteX83" fmla="*/ 1072600 w 1221610"/>
              <a:gd name="connsiteY83" fmla="*/ 1291096 h 2226939"/>
              <a:gd name="connsiteX84" fmla="*/ 1089269 w 1221610"/>
              <a:gd name="connsiteY84" fmla="*/ 1357771 h 2226939"/>
              <a:gd name="connsiteX85" fmla="*/ 1122607 w 1221610"/>
              <a:gd name="connsiteY85" fmla="*/ 1383965 h 2226939"/>
              <a:gd name="connsiteX86" fmla="*/ 1163088 w 1221610"/>
              <a:gd name="connsiteY86" fmla="*/ 1443496 h 2226939"/>
              <a:gd name="connsiteX87" fmla="*/ 1191663 w 1221610"/>
              <a:gd name="connsiteY87" fmla="*/ 1457784 h 2226939"/>
              <a:gd name="connsiteX88" fmla="*/ 1220238 w 1221610"/>
              <a:gd name="connsiteY88" fmla="*/ 1495883 h 2226939"/>
              <a:gd name="connsiteX89" fmla="*/ 1215943 w 1221610"/>
              <a:gd name="connsiteY89" fmla="*/ 1515743 h 2226939"/>
              <a:gd name="connsiteX90" fmla="*/ 1196425 w 1221610"/>
              <a:gd name="connsiteY90" fmla="*/ 1564940 h 2226939"/>
              <a:gd name="connsiteX91" fmla="*/ 1144037 w 1221610"/>
              <a:gd name="connsiteY91" fmla="*/ 1560176 h 2226939"/>
              <a:gd name="connsiteX92" fmla="*/ 1124987 w 1221610"/>
              <a:gd name="connsiteY92" fmla="*/ 1605419 h 2226939"/>
              <a:gd name="connsiteX93" fmla="*/ 1048787 w 1221610"/>
              <a:gd name="connsiteY93" fmla="*/ 1638757 h 2226939"/>
              <a:gd name="connsiteX94" fmla="*/ 1020212 w 1221610"/>
              <a:gd name="connsiteY94" fmla="*/ 1698288 h 2226939"/>
              <a:gd name="connsiteX95" fmla="*/ 1036881 w 1221610"/>
              <a:gd name="connsiteY95" fmla="*/ 1745913 h 2226939"/>
              <a:gd name="connsiteX96" fmla="*/ 1017832 w 1221610"/>
              <a:gd name="connsiteY96" fmla="*/ 1786396 h 2226939"/>
              <a:gd name="connsiteX97" fmla="*/ 984493 w 1221610"/>
              <a:gd name="connsiteY97" fmla="*/ 1784013 h 2226939"/>
              <a:gd name="connsiteX98" fmla="*/ 982112 w 1221610"/>
              <a:gd name="connsiteY98" fmla="*/ 1848307 h 2226939"/>
              <a:gd name="connsiteX99" fmla="*/ 946393 w 1221610"/>
              <a:gd name="connsiteY99" fmla="*/ 1864976 h 2226939"/>
              <a:gd name="connsiteX100" fmla="*/ 910674 w 1221610"/>
              <a:gd name="connsiteY100" fmla="*/ 1872119 h 2226939"/>
              <a:gd name="connsiteX101" fmla="*/ 910674 w 1221610"/>
              <a:gd name="connsiteY101" fmla="*/ 1936413 h 2226939"/>
              <a:gd name="connsiteX102" fmla="*/ 967824 w 1221610"/>
              <a:gd name="connsiteY102" fmla="*/ 1945938 h 2226939"/>
              <a:gd name="connsiteX103" fmla="*/ 1001162 w 1221610"/>
              <a:gd name="connsiteY103" fmla="*/ 1941176 h 2226939"/>
              <a:gd name="connsiteX104" fmla="*/ 1005922 w 1221610"/>
              <a:gd name="connsiteY104" fmla="*/ 2014995 h 2226939"/>
              <a:gd name="connsiteX105" fmla="*/ 982112 w 1221610"/>
              <a:gd name="connsiteY105" fmla="*/ 2036426 h 2226939"/>
              <a:gd name="connsiteX106" fmla="*/ 922581 w 1221610"/>
              <a:gd name="connsiteY106" fmla="*/ 2034046 h 2226939"/>
              <a:gd name="connsiteX107" fmla="*/ 870193 w 1221610"/>
              <a:gd name="connsiteY107" fmla="*/ 2043571 h 2226939"/>
              <a:gd name="connsiteX108" fmla="*/ 824949 w 1221610"/>
              <a:gd name="connsiteY108" fmla="*/ 2067384 h 2226939"/>
              <a:gd name="connsiteX109" fmla="*/ 779704 w 1221610"/>
              <a:gd name="connsiteY109" fmla="*/ 2074526 h 2226939"/>
              <a:gd name="connsiteX110" fmla="*/ 758274 w 1221610"/>
              <a:gd name="connsiteY110" fmla="*/ 2093578 h 2226939"/>
              <a:gd name="connsiteX111" fmla="*/ 751131 w 1221610"/>
              <a:gd name="connsiteY111" fmla="*/ 2138821 h 2226939"/>
              <a:gd name="connsiteX112" fmla="*/ 734462 w 1221610"/>
              <a:gd name="connsiteY112" fmla="*/ 2150728 h 2226939"/>
              <a:gd name="connsiteX113" fmla="*/ 689218 w 1221610"/>
              <a:gd name="connsiteY113" fmla="*/ 2200734 h 2226939"/>
              <a:gd name="connsiteX114" fmla="*/ 665406 w 1221610"/>
              <a:gd name="connsiteY114" fmla="*/ 2205495 h 2226939"/>
              <a:gd name="connsiteX115" fmla="*/ 617781 w 1221610"/>
              <a:gd name="connsiteY115" fmla="*/ 2226927 h 2226939"/>
              <a:gd name="connsiteX116" fmla="*/ 579681 w 1221610"/>
              <a:gd name="connsiteY116" fmla="*/ 2210258 h 2226939"/>
              <a:gd name="connsiteX117" fmla="*/ 563012 w 1221610"/>
              <a:gd name="connsiteY117" fmla="*/ 2181683 h 2226939"/>
              <a:gd name="connsiteX118" fmla="*/ 520149 w 1221610"/>
              <a:gd name="connsiteY118" fmla="*/ 2191209 h 2226939"/>
              <a:gd name="connsiteX119" fmla="*/ 512573 w 1221610"/>
              <a:gd name="connsiteY119" fmla="*/ 2185105 h 2226939"/>
              <a:gd name="connsiteX120" fmla="*/ 503481 w 1221610"/>
              <a:gd name="connsiteY120" fmla="*/ 2179302 h 2226939"/>
              <a:gd name="connsiteX121" fmla="*/ 522531 w 1221610"/>
              <a:gd name="connsiteY121" fmla="*/ 2072145 h 2226939"/>
              <a:gd name="connsiteX122" fmla="*/ 539199 w 1221610"/>
              <a:gd name="connsiteY122" fmla="*/ 2050714 h 2226939"/>
              <a:gd name="connsiteX123" fmla="*/ 529674 w 1221610"/>
              <a:gd name="connsiteY123" fmla="*/ 2005471 h 2226939"/>
              <a:gd name="connsiteX124" fmla="*/ 553487 w 1221610"/>
              <a:gd name="connsiteY124" fmla="*/ 1991183 h 2226939"/>
              <a:gd name="connsiteX125" fmla="*/ 534437 w 1221610"/>
              <a:gd name="connsiteY125" fmla="*/ 1976896 h 2226939"/>
              <a:gd name="connsiteX126" fmla="*/ 522531 w 1221610"/>
              <a:gd name="connsiteY126" fmla="*/ 1941178 h 2226939"/>
              <a:gd name="connsiteX127" fmla="*/ 513006 w 1221610"/>
              <a:gd name="connsiteY127" fmla="*/ 1895934 h 2226939"/>
              <a:gd name="connsiteX128" fmla="*/ 510624 w 1221610"/>
              <a:gd name="connsiteY128" fmla="*/ 1864976 h 2226939"/>
              <a:gd name="connsiteX129" fmla="*/ 460618 w 1221610"/>
              <a:gd name="connsiteY129" fmla="*/ 1867359 h 2226939"/>
              <a:gd name="connsiteX130" fmla="*/ 427282 w 1221610"/>
              <a:gd name="connsiteY130" fmla="*/ 1831640 h 2226939"/>
              <a:gd name="connsiteX131" fmla="*/ 382037 w 1221610"/>
              <a:gd name="connsiteY131" fmla="*/ 1814970 h 2226939"/>
              <a:gd name="connsiteX132" fmla="*/ 367749 w 1221610"/>
              <a:gd name="connsiteY132" fmla="*/ 1764965 h 2226939"/>
              <a:gd name="connsiteX133" fmla="*/ 365368 w 1221610"/>
              <a:gd name="connsiteY133" fmla="*/ 1743533 h 2226939"/>
              <a:gd name="connsiteX134" fmla="*/ 334413 w 1221610"/>
              <a:gd name="connsiteY134" fmla="*/ 1698290 h 2226939"/>
              <a:gd name="connsiteX135" fmla="*/ 291549 w 1221610"/>
              <a:gd name="connsiteY135" fmla="*/ 1674477 h 2226939"/>
              <a:gd name="connsiteX136" fmla="*/ 248688 w 1221610"/>
              <a:gd name="connsiteY136" fmla="*/ 1645903 h 2226939"/>
              <a:gd name="connsiteX137" fmla="*/ 215349 w 1221610"/>
              <a:gd name="connsiteY137" fmla="*/ 1636377 h 2226939"/>
              <a:gd name="connsiteX138" fmla="*/ 217731 w 1221610"/>
              <a:gd name="connsiteY138" fmla="*/ 1591131 h 2226939"/>
              <a:gd name="connsiteX139" fmla="*/ 174868 w 1221610"/>
              <a:gd name="connsiteY139" fmla="*/ 1605421 h 2226939"/>
              <a:gd name="connsiteX140" fmla="*/ 186775 w 1221610"/>
              <a:gd name="connsiteY140" fmla="*/ 1638759 h 2226939"/>
              <a:gd name="connsiteX141" fmla="*/ 179631 w 1221610"/>
              <a:gd name="connsiteY141" fmla="*/ 1655428 h 2226939"/>
              <a:gd name="connsiteX142" fmla="*/ 141531 w 1221610"/>
              <a:gd name="connsiteY142" fmla="*/ 1626853 h 2226939"/>
              <a:gd name="connsiteX143" fmla="*/ 98669 w 1221610"/>
              <a:gd name="connsiteY143" fmla="*/ 1624471 h 2226939"/>
              <a:gd name="connsiteX144" fmla="*/ 43899 w 1221610"/>
              <a:gd name="connsiteY144" fmla="*/ 1605421 h 2226939"/>
              <a:gd name="connsiteX145" fmla="*/ 10560 w 1221610"/>
              <a:gd name="connsiteY145" fmla="*/ 1603037 h 2226939"/>
              <a:gd name="connsiteX146" fmla="*/ 1037 w 1221610"/>
              <a:gd name="connsiteY146" fmla="*/ 1550653 h 2226939"/>
              <a:gd name="connsiteX147" fmla="*/ 34374 w 1221610"/>
              <a:gd name="connsiteY147" fmla="*/ 1462546 h 2226939"/>
              <a:gd name="connsiteX148" fmla="*/ 60568 w 1221610"/>
              <a:gd name="connsiteY148" fmla="*/ 1414921 h 2226939"/>
              <a:gd name="connsiteX149" fmla="*/ 81999 w 1221610"/>
              <a:gd name="connsiteY149" fmla="*/ 1367296 h 2226939"/>
              <a:gd name="connsiteX150" fmla="*/ 108194 w 1221610"/>
              <a:gd name="connsiteY150" fmla="*/ 1329196 h 2226939"/>
              <a:gd name="connsiteX151" fmla="*/ 146293 w 1221610"/>
              <a:gd name="connsiteY151" fmla="*/ 1319671 h 2226939"/>
              <a:gd name="connsiteX152" fmla="*/ 153438 w 1221610"/>
              <a:gd name="connsiteY152" fmla="*/ 1283953 h 2226939"/>
              <a:gd name="connsiteX153" fmla="*/ 262975 w 1221610"/>
              <a:gd name="connsiteY153" fmla="*/ 1164890 h 2226939"/>
              <a:gd name="connsiteX154" fmla="*/ 286787 w 1221610"/>
              <a:gd name="connsiteY154" fmla="*/ 1026775 h 2226939"/>
              <a:gd name="connsiteX155" fmla="*/ 282025 w 1221610"/>
              <a:gd name="connsiteY155" fmla="*/ 945815 h 2226939"/>
              <a:gd name="connsiteX156" fmla="*/ 196300 w 1221610"/>
              <a:gd name="connsiteY156" fmla="*/ 933909 h 2226939"/>
              <a:gd name="connsiteX157" fmla="*/ 179632 w 1221610"/>
              <a:gd name="connsiteY157" fmla="*/ 852946 h 2226939"/>
              <a:gd name="connsiteX158" fmla="*/ 186775 w 1221610"/>
              <a:gd name="connsiteY158" fmla="*/ 786271 h 2226939"/>
              <a:gd name="connsiteX159" fmla="*/ 148675 w 1221610"/>
              <a:gd name="connsiteY159" fmla="*/ 748171 h 2226939"/>
              <a:gd name="connsiteX160" fmla="*/ 127244 w 1221610"/>
              <a:gd name="connsiteY160" fmla="*/ 707689 h 2226939"/>
              <a:gd name="connsiteX161" fmla="*/ 117719 w 1221610"/>
              <a:gd name="connsiteY161" fmla="*/ 648159 h 2226939"/>
              <a:gd name="connsiteX162" fmla="*/ 102097 w 1221610"/>
              <a:gd name="connsiteY162" fmla="*/ 568005 h 2226939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82025 w 1221610"/>
              <a:gd name="connsiteY17" fmla="*/ 258243 h 2225168"/>
              <a:gd name="connsiteX18" fmla="*/ 243924 w 1221610"/>
              <a:gd name="connsiteY18" fmla="*/ 429693 h 2225168"/>
              <a:gd name="connsiteX19" fmla="*/ 198681 w 1221610"/>
              <a:gd name="connsiteY19" fmla="*/ 441599 h 2225168"/>
              <a:gd name="connsiteX20" fmla="*/ 141531 w 1221610"/>
              <a:gd name="connsiteY20" fmla="*/ 443981 h 2225168"/>
              <a:gd name="connsiteX21" fmla="*/ 132006 w 1221610"/>
              <a:gd name="connsiteY21" fmla="*/ 458268 h 2225168"/>
              <a:gd name="connsiteX22" fmla="*/ 158199 w 1221610"/>
              <a:gd name="connsiteY22" fmla="*/ 491606 h 2225168"/>
              <a:gd name="connsiteX23" fmla="*/ 186774 w 1221610"/>
              <a:gd name="connsiteY23" fmla="*/ 505893 h 2225168"/>
              <a:gd name="connsiteX24" fmla="*/ 189156 w 1221610"/>
              <a:gd name="connsiteY24" fmla="*/ 534468 h 2225168"/>
              <a:gd name="connsiteX25" fmla="*/ 210587 w 1221610"/>
              <a:gd name="connsiteY25" fmla="*/ 570187 h 2225168"/>
              <a:gd name="connsiteX26" fmla="*/ 224874 w 1221610"/>
              <a:gd name="connsiteY26" fmla="*/ 598762 h 2225168"/>
              <a:gd name="connsiteX27" fmla="*/ 253449 w 1221610"/>
              <a:gd name="connsiteY27" fmla="*/ 601143 h 2225168"/>
              <a:gd name="connsiteX28" fmla="*/ 279643 w 1221610"/>
              <a:gd name="connsiteY28" fmla="*/ 577331 h 2225168"/>
              <a:gd name="connsiteX29" fmla="*/ 282024 w 1221610"/>
              <a:gd name="connsiteY29" fmla="*/ 553518 h 2225168"/>
              <a:gd name="connsiteX30" fmla="*/ 291549 w 1221610"/>
              <a:gd name="connsiteY30" fmla="*/ 529706 h 2225168"/>
              <a:gd name="connsiteX31" fmla="*/ 267737 w 1221610"/>
              <a:gd name="connsiteY31" fmla="*/ 496368 h 2225168"/>
              <a:gd name="connsiteX32" fmla="*/ 303456 w 1221610"/>
              <a:gd name="connsiteY32" fmla="*/ 486843 h 2225168"/>
              <a:gd name="connsiteX33" fmla="*/ 322506 w 1221610"/>
              <a:gd name="connsiteY33" fmla="*/ 463031 h 2225168"/>
              <a:gd name="connsiteX34" fmla="*/ 353462 w 1221610"/>
              <a:gd name="connsiteY34" fmla="*/ 455887 h 2225168"/>
              <a:gd name="connsiteX35" fmla="*/ 410612 w 1221610"/>
              <a:gd name="connsiteY35" fmla="*/ 458268 h 2225168"/>
              <a:gd name="connsiteX36" fmla="*/ 410612 w 1221610"/>
              <a:gd name="connsiteY36" fmla="*/ 513037 h 2225168"/>
              <a:gd name="connsiteX37" fmla="*/ 436806 w 1221610"/>
              <a:gd name="connsiteY37" fmla="*/ 536847 h 2225168"/>
              <a:gd name="connsiteX38" fmla="*/ 462999 w 1221610"/>
              <a:gd name="connsiteY38" fmla="*/ 553518 h 2225168"/>
              <a:gd name="connsiteX39" fmla="*/ 424899 w 1221610"/>
              <a:gd name="connsiteY39" fmla="*/ 572568 h 2225168"/>
              <a:gd name="connsiteX40" fmla="*/ 403468 w 1221610"/>
              <a:gd name="connsiteY40" fmla="*/ 591618 h 2225168"/>
              <a:gd name="connsiteX41" fmla="*/ 420137 w 1221610"/>
              <a:gd name="connsiteY41" fmla="*/ 615431 h 2225168"/>
              <a:gd name="connsiteX42" fmla="*/ 415374 w 1221610"/>
              <a:gd name="connsiteY42" fmla="*/ 655912 h 2225168"/>
              <a:gd name="connsiteX43" fmla="*/ 427281 w 1221610"/>
              <a:gd name="connsiteY43" fmla="*/ 684487 h 2225168"/>
              <a:gd name="connsiteX44" fmla="*/ 410612 w 1221610"/>
              <a:gd name="connsiteY44" fmla="*/ 705918 h 2225168"/>
              <a:gd name="connsiteX45" fmla="*/ 401088 w 1221610"/>
              <a:gd name="connsiteY45" fmla="*/ 784500 h 2225168"/>
              <a:gd name="connsiteX46" fmla="*/ 441568 w 1221610"/>
              <a:gd name="connsiteY46" fmla="*/ 784499 h 2225168"/>
              <a:gd name="connsiteX47" fmla="*/ 486812 w 1221610"/>
              <a:gd name="connsiteY47" fmla="*/ 760687 h 2225168"/>
              <a:gd name="connsiteX48" fmla="*/ 513007 w 1221610"/>
              <a:gd name="connsiteY48" fmla="*/ 763068 h 2225168"/>
              <a:gd name="connsiteX49" fmla="*/ 536818 w 1221610"/>
              <a:gd name="connsiteY49" fmla="*/ 789262 h 2225168"/>
              <a:gd name="connsiteX50" fmla="*/ 510625 w 1221610"/>
              <a:gd name="connsiteY50" fmla="*/ 894037 h 2225168"/>
              <a:gd name="connsiteX51" fmla="*/ 539200 w 1221610"/>
              <a:gd name="connsiteY51" fmla="*/ 932137 h 2225168"/>
              <a:gd name="connsiteX52" fmla="*/ 546344 w 1221610"/>
              <a:gd name="connsiteY52" fmla="*/ 951188 h 2225168"/>
              <a:gd name="connsiteX53" fmla="*/ 532057 w 1221610"/>
              <a:gd name="connsiteY53" fmla="*/ 982143 h 2225168"/>
              <a:gd name="connsiteX54" fmla="*/ 517769 w 1221610"/>
              <a:gd name="connsiteY54" fmla="*/ 1053581 h 2225168"/>
              <a:gd name="connsiteX55" fmla="*/ 541582 w 1221610"/>
              <a:gd name="connsiteY55" fmla="*/ 1086918 h 2225168"/>
              <a:gd name="connsiteX56" fmla="*/ 551107 w 1221610"/>
              <a:gd name="connsiteY56" fmla="*/ 1127399 h 2225168"/>
              <a:gd name="connsiteX57" fmla="*/ 567775 w 1221610"/>
              <a:gd name="connsiteY57" fmla="*/ 1134543 h 2225168"/>
              <a:gd name="connsiteX58" fmla="*/ 572104 w 1221610"/>
              <a:gd name="connsiteY58" fmla="*/ 1144649 h 2225168"/>
              <a:gd name="connsiteX59" fmla="*/ 591588 w 1221610"/>
              <a:gd name="connsiteY59" fmla="*/ 1110731 h 2225168"/>
              <a:gd name="connsiteX60" fmla="*/ 615400 w 1221610"/>
              <a:gd name="connsiteY60" fmla="*/ 1094062 h 2225168"/>
              <a:gd name="connsiteX61" fmla="*/ 665407 w 1221610"/>
              <a:gd name="connsiteY61" fmla="*/ 1067868 h 2225168"/>
              <a:gd name="connsiteX62" fmla="*/ 698744 w 1221610"/>
              <a:gd name="connsiteY62" fmla="*/ 1055962 h 2225168"/>
              <a:gd name="connsiteX63" fmla="*/ 734463 w 1221610"/>
              <a:gd name="connsiteY63" fmla="*/ 1017863 h 2225168"/>
              <a:gd name="connsiteX64" fmla="*/ 791613 w 1221610"/>
              <a:gd name="connsiteY64" fmla="*/ 994049 h 2225168"/>
              <a:gd name="connsiteX65" fmla="*/ 817807 w 1221610"/>
              <a:gd name="connsiteY65" fmla="*/ 948806 h 2225168"/>
              <a:gd name="connsiteX66" fmla="*/ 841618 w 1221610"/>
              <a:gd name="connsiteY66" fmla="*/ 932135 h 2225168"/>
              <a:gd name="connsiteX67" fmla="*/ 867813 w 1221610"/>
              <a:gd name="connsiteY67" fmla="*/ 932137 h 2225168"/>
              <a:gd name="connsiteX68" fmla="*/ 872575 w 1221610"/>
              <a:gd name="connsiteY68" fmla="*/ 951187 h 2225168"/>
              <a:gd name="connsiteX69" fmla="*/ 848763 w 1221610"/>
              <a:gd name="connsiteY69" fmla="*/ 977381 h 2225168"/>
              <a:gd name="connsiteX70" fmla="*/ 872575 w 1221610"/>
              <a:gd name="connsiteY70" fmla="*/ 1003574 h 2225168"/>
              <a:gd name="connsiteX71" fmla="*/ 872575 w 1221610"/>
              <a:gd name="connsiteY71" fmla="*/ 1027387 h 2225168"/>
              <a:gd name="connsiteX72" fmla="*/ 829713 w 1221610"/>
              <a:gd name="connsiteY72" fmla="*/ 1029768 h 2225168"/>
              <a:gd name="connsiteX73" fmla="*/ 817807 w 1221610"/>
              <a:gd name="connsiteY73" fmla="*/ 1058343 h 2225168"/>
              <a:gd name="connsiteX74" fmla="*/ 829713 w 1221610"/>
              <a:gd name="connsiteY74" fmla="*/ 1086918 h 2225168"/>
              <a:gd name="connsiteX75" fmla="*/ 822567 w 1221610"/>
              <a:gd name="connsiteY75" fmla="*/ 1110729 h 2225168"/>
              <a:gd name="connsiteX76" fmla="*/ 836857 w 1221610"/>
              <a:gd name="connsiteY76" fmla="*/ 1129782 h 2225168"/>
              <a:gd name="connsiteX77" fmla="*/ 870194 w 1221610"/>
              <a:gd name="connsiteY77" fmla="*/ 1101207 h 2225168"/>
              <a:gd name="connsiteX78" fmla="*/ 903532 w 1221610"/>
              <a:gd name="connsiteY78" fmla="*/ 1096444 h 2225168"/>
              <a:gd name="connsiteX79" fmla="*/ 901150 w 1221610"/>
              <a:gd name="connsiteY79" fmla="*/ 1051199 h 2225168"/>
              <a:gd name="connsiteX80" fmla="*/ 958300 w 1221610"/>
              <a:gd name="connsiteY80" fmla="*/ 1041675 h 2225168"/>
              <a:gd name="connsiteX81" fmla="*/ 974969 w 1221610"/>
              <a:gd name="connsiteY81" fmla="*/ 1060724 h 2225168"/>
              <a:gd name="connsiteX82" fmla="*/ 984494 w 1221610"/>
              <a:gd name="connsiteY82" fmla="*/ 1186932 h 2225168"/>
              <a:gd name="connsiteX83" fmla="*/ 1032119 w 1221610"/>
              <a:gd name="connsiteY83" fmla="*/ 1267894 h 2225168"/>
              <a:gd name="connsiteX84" fmla="*/ 1072600 w 1221610"/>
              <a:gd name="connsiteY84" fmla="*/ 1289325 h 2225168"/>
              <a:gd name="connsiteX85" fmla="*/ 1089269 w 1221610"/>
              <a:gd name="connsiteY85" fmla="*/ 1356000 h 2225168"/>
              <a:gd name="connsiteX86" fmla="*/ 1122607 w 1221610"/>
              <a:gd name="connsiteY86" fmla="*/ 1382194 h 2225168"/>
              <a:gd name="connsiteX87" fmla="*/ 1163088 w 1221610"/>
              <a:gd name="connsiteY87" fmla="*/ 1441725 h 2225168"/>
              <a:gd name="connsiteX88" fmla="*/ 1191663 w 1221610"/>
              <a:gd name="connsiteY88" fmla="*/ 1456013 h 2225168"/>
              <a:gd name="connsiteX89" fmla="*/ 1220238 w 1221610"/>
              <a:gd name="connsiteY89" fmla="*/ 1494112 h 2225168"/>
              <a:gd name="connsiteX90" fmla="*/ 1215943 w 1221610"/>
              <a:gd name="connsiteY90" fmla="*/ 1513972 h 2225168"/>
              <a:gd name="connsiteX91" fmla="*/ 1196425 w 1221610"/>
              <a:gd name="connsiteY91" fmla="*/ 1563169 h 2225168"/>
              <a:gd name="connsiteX92" fmla="*/ 1144037 w 1221610"/>
              <a:gd name="connsiteY92" fmla="*/ 1558405 h 2225168"/>
              <a:gd name="connsiteX93" fmla="*/ 1124987 w 1221610"/>
              <a:gd name="connsiteY93" fmla="*/ 1603648 h 2225168"/>
              <a:gd name="connsiteX94" fmla="*/ 1048787 w 1221610"/>
              <a:gd name="connsiteY94" fmla="*/ 1636986 h 2225168"/>
              <a:gd name="connsiteX95" fmla="*/ 1020212 w 1221610"/>
              <a:gd name="connsiteY95" fmla="*/ 1696517 h 2225168"/>
              <a:gd name="connsiteX96" fmla="*/ 1036881 w 1221610"/>
              <a:gd name="connsiteY96" fmla="*/ 1744142 h 2225168"/>
              <a:gd name="connsiteX97" fmla="*/ 1017832 w 1221610"/>
              <a:gd name="connsiteY97" fmla="*/ 1784625 h 2225168"/>
              <a:gd name="connsiteX98" fmla="*/ 984493 w 1221610"/>
              <a:gd name="connsiteY98" fmla="*/ 1782242 h 2225168"/>
              <a:gd name="connsiteX99" fmla="*/ 982112 w 1221610"/>
              <a:gd name="connsiteY99" fmla="*/ 1846536 h 2225168"/>
              <a:gd name="connsiteX100" fmla="*/ 946393 w 1221610"/>
              <a:gd name="connsiteY100" fmla="*/ 1863205 h 2225168"/>
              <a:gd name="connsiteX101" fmla="*/ 910674 w 1221610"/>
              <a:gd name="connsiteY101" fmla="*/ 1870348 h 2225168"/>
              <a:gd name="connsiteX102" fmla="*/ 910674 w 1221610"/>
              <a:gd name="connsiteY102" fmla="*/ 1934642 h 2225168"/>
              <a:gd name="connsiteX103" fmla="*/ 967824 w 1221610"/>
              <a:gd name="connsiteY103" fmla="*/ 1944167 h 2225168"/>
              <a:gd name="connsiteX104" fmla="*/ 1001162 w 1221610"/>
              <a:gd name="connsiteY104" fmla="*/ 1939405 h 2225168"/>
              <a:gd name="connsiteX105" fmla="*/ 1005922 w 1221610"/>
              <a:gd name="connsiteY105" fmla="*/ 2013224 h 2225168"/>
              <a:gd name="connsiteX106" fmla="*/ 982112 w 1221610"/>
              <a:gd name="connsiteY106" fmla="*/ 2034655 h 2225168"/>
              <a:gd name="connsiteX107" fmla="*/ 922581 w 1221610"/>
              <a:gd name="connsiteY107" fmla="*/ 2032275 h 2225168"/>
              <a:gd name="connsiteX108" fmla="*/ 870193 w 1221610"/>
              <a:gd name="connsiteY108" fmla="*/ 2041800 h 2225168"/>
              <a:gd name="connsiteX109" fmla="*/ 824949 w 1221610"/>
              <a:gd name="connsiteY109" fmla="*/ 2065613 h 2225168"/>
              <a:gd name="connsiteX110" fmla="*/ 779704 w 1221610"/>
              <a:gd name="connsiteY110" fmla="*/ 2072755 h 2225168"/>
              <a:gd name="connsiteX111" fmla="*/ 758274 w 1221610"/>
              <a:gd name="connsiteY111" fmla="*/ 2091807 h 2225168"/>
              <a:gd name="connsiteX112" fmla="*/ 751131 w 1221610"/>
              <a:gd name="connsiteY112" fmla="*/ 2137050 h 2225168"/>
              <a:gd name="connsiteX113" fmla="*/ 734462 w 1221610"/>
              <a:gd name="connsiteY113" fmla="*/ 2148957 h 2225168"/>
              <a:gd name="connsiteX114" fmla="*/ 689218 w 1221610"/>
              <a:gd name="connsiteY114" fmla="*/ 2198963 h 2225168"/>
              <a:gd name="connsiteX115" fmla="*/ 665406 w 1221610"/>
              <a:gd name="connsiteY115" fmla="*/ 2203724 h 2225168"/>
              <a:gd name="connsiteX116" fmla="*/ 617781 w 1221610"/>
              <a:gd name="connsiteY116" fmla="*/ 2225156 h 2225168"/>
              <a:gd name="connsiteX117" fmla="*/ 579681 w 1221610"/>
              <a:gd name="connsiteY117" fmla="*/ 2208487 h 2225168"/>
              <a:gd name="connsiteX118" fmla="*/ 563012 w 1221610"/>
              <a:gd name="connsiteY118" fmla="*/ 2179912 h 2225168"/>
              <a:gd name="connsiteX119" fmla="*/ 520149 w 1221610"/>
              <a:gd name="connsiteY119" fmla="*/ 2189438 h 2225168"/>
              <a:gd name="connsiteX120" fmla="*/ 512573 w 1221610"/>
              <a:gd name="connsiteY120" fmla="*/ 2183334 h 2225168"/>
              <a:gd name="connsiteX121" fmla="*/ 503481 w 1221610"/>
              <a:gd name="connsiteY121" fmla="*/ 2177531 h 2225168"/>
              <a:gd name="connsiteX122" fmla="*/ 522531 w 1221610"/>
              <a:gd name="connsiteY122" fmla="*/ 2070374 h 2225168"/>
              <a:gd name="connsiteX123" fmla="*/ 539199 w 1221610"/>
              <a:gd name="connsiteY123" fmla="*/ 2048943 h 2225168"/>
              <a:gd name="connsiteX124" fmla="*/ 529674 w 1221610"/>
              <a:gd name="connsiteY124" fmla="*/ 2003700 h 2225168"/>
              <a:gd name="connsiteX125" fmla="*/ 553487 w 1221610"/>
              <a:gd name="connsiteY125" fmla="*/ 1989412 h 2225168"/>
              <a:gd name="connsiteX126" fmla="*/ 534437 w 1221610"/>
              <a:gd name="connsiteY126" fmla="*/ 1975125 h 2225168"/>
              <a:gd name="connsiteX127" fmla="*/ 522531 w 1221610"/>
              <a:gd name="connsiteY127" fmla="*/ 1939407 h 2225168"/>
              <a:gd name="connsiteX128" fmla="*/ 513006 w 1221610"/>
              <a:gd name="connsiteY128" fmla="*/ 1894163 h 2225168"/>
              <a:gd name="connsiteX129" fmla="*/ 510624 w 1221610"/>
              <a:gd name="connsiteY129" fmla="*/ 1863205 h 2225168"/>
              <a:gd name="connsiteX130" fmla="*/ 460618 w 1221610"/>
              <a:gd name="connsiteY130" fmla="*/ 1865588 h 2225168"/>
              <a:gd name="connsiteX131" fmla="*/ 427282 w 1221610"/>
              <a:gd name="connsiteY131" fmla="*/ 1829869 h 2225168"/>
              <a:gd name="connsiteX132" fmla="*/ 382037 w 1221610"/>
              <a:gd name="connsiteY132" fmla="*/ 1813199 h 2225168"/>
              <a:gd name="connsiteX133" fmla="*/ 367749 w 1221610"/>
              <a:gd name="connsiteY133" fmla="*/ 1763194 h 2225168"/>
              <a:gd name="connsiteX134" fmla="*/ 365368 w 1221610"/>
              <a:gd name="connsiteY134" fmla="*/ 1741762 h 2225168"/>
              <a:gd name="connsiteX135" fmla="*/ 334413 w 1221610"/>
              <a:gd name="connsiteY135" fmla="*/ 1696519 h 2225168"/>
              <a:gd name="connsiteX136" fmla="*/ 291549 w 1221610"/>
              <a:gd name="connsiteY136" fmla="*/ 1672706 h 2225168"/>
              <a:gd name="connsiteX137" fmla="*/ 248688 w 1221610"/>
              <a:gd name="connsiteY137" fmla="*/ 1644132 h 2225168"/>
              <a:gd name="connsiteX138" fmla="*/ 215349 w 1221610"/>
              <a:gd name="connsiteY138" fmla="*/ 1634606 h 2225168"/>
              <a:gd name="connsiteX139" fmla="*/ 217731 w 1221610"/>
              <a:gd name="connsiteY139" fmla="*/ 1589360 h 2225168"/>
              <a:gd name="connsiteX140" fmla="*/ 174868 w 1221610"/>
              <a:gd name="connsiteY140" fmla="*/ 1603650 h 2225168"/>
              <a:gd name="connsiteX141" fmla="*/ 186775 w 1221610"/>
              <a:gd name="connsiteY141" fmla="*/ 1636988 h 2225168"/>
              <a:gd name="connsiteX142" fmla="*/ 179631 w 1221610"/>
              <a:gd name="connsiteY142" fmla="*/ 1653657 h 2225168"/>
              <a:gd name="connsiteX143" fmla="*/ 141531 w 1221610"/>
              <a:gd name="connsiteY143" fmla="*/ 1625082 h 2225168"/>
              <a:gd name="connsiteX144" fmla="*/ 98669 w 1221610"/>
              <a:gd name="connsiteY144" fmla="*/ 1622700 h 2225168"/>
              <a:gd name="connsiteX145" fmla="*/ 43899 w 1221610"/>
              <a:gd name="connsiteY145" fmla="*/ 1603650 h 2225168"/>
              <a:gd name="connsiteX146" fmla="*/ 10560 w 1221610"/>
              <a:gd name="connsiteY146" fmla="*/ 1601266 h 2225168"/>
              <a:gd name="connsiteX147" fmla="*/ 1037 w 1221610"/>
              <a:gd name="connsiteY147" fmla="*/ 1548882 h 2225168"/>
              <a:gd name="connsiteX148" fmla="*/ 34374 w 1221610"/>
              <a:gd name="connsiteY148" fmla="*/ 1460775 h 2225168"/>
              <a:gd name="connsiteX149" fmla="*/ 60568 w 1221610"/>
              <a:gd name="connsiteY149" fmla="*/ 1413150 h 2225168"/>
              <a:gd name="connsiteX150" fmla="*/ 81999 w 1221610"/>
              <a:gd name="connsiteY150" fmla="*/ 1365525 h 2225168"/>
              <a:gd name="connsiteX151" fmla="*/ 108194 w 1221610"/>
              <a:gd name="connsiteY151" fmla="*/ 1327425 h 2225168"/>
              <a:gd name="connsiteX152" fmla="*/ 146293 w 1221610"/>
              <a:gd name="connsiteY152" fmla="*/ 1317900 h 2225168"/>
              <a:gd name="connsiteX153" fmla="*/ 153438 w 1221610"/>
              <a:gd name="connsiteY153" fmla="*/ 1282182 h 2225168"/>
              <a:gd name="connsiteX154" fmla="*/ 262975 w 1221610"/>
              <a:gd name="connsiteY154" fmla="*/ 1163119 h 2225168"/>
              <a:gd name="connsiteX155" fmla="*/ 286787 w 1221610"/>
              <a:gd name="connsiteY155" fmla="*/ 1025004 h 2225168"/>
              <a:gd name="connsiteX156" fmla="*/ 282025 w 1221610"/>
              <a:gd name="connsiteY156" fmla="*/ 944044 h 2225168"/>
              <a:gd name="connsiteX157" fmla="*/ 196300 w 1221610"/>
              <a:gd name="connsiteY157" fmla="*/ 932138 h 2225168"/>
              <a:gd name="connsiteX158" fmla="*/ 179632 w 1221610"/>
              <a:gd name="connsiteY158" fmla="*/ 851175 h 2225168"/>
              <a:gd name="connsiteX159" fmla="*/ 186775 w 1221610"/>
              <a:gd name="connsiteY159" fmla="*/ 784500 h 2225168"/>
              <a:gd name="connsiteX160" fmla="*/ 148675 w 1221610"/>
              <a:gd name="connsiteY160" fmla="*/ 746400 h 2225168"/>
              <a:gd name="connsiteX161" fmla="*/ 127244 w 1221610"/>
              <a:gd name="connsiteY161" fmla="*/ 705918 h 2225168"/>
              <a:gd name="connsiteX162" fmla="*/ 117719 w 1221610"/>
              <a:gd name="connsiteY162" fmla="*/ 646388 h 2225168"/>
              <a:gd name="connsiteX163" fmla="*/ 102097 w 1221610"/>
              <a:gd name="connsiteY163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39162 w 1221610"/>
              <a:gd name="connsiteY17" fmla="*/ 129655 h 2225168"/>
              <a:gd name="connsiteX18" fmla="*/ 282025 w 1221610"/>
              <a:gd name="connsiteY18" fmla="*/ 258243 h 2225168"/>
              <a:gd name="connsiteX19" fmla="*/ 243924 w 1221610"/>
              <a:gd name="connsiteY19" fmla="*/ 429693 h 2225168"/>
              <a:gd name="connsiteX20" fmla="*/ 198681 w 1221610"/>
              <a:gd name="connsiteY20" fmla="*/ 441599 h 2225168"/>
              <a:gd name="connsiteX21" fmla="*/ 141531 w 1221610"/>
              <a:gd name="connsiteY21" fmla="*/ 443981 h 2225168"/>
              <a:gd name="connsiteX22" fmla="*/ 132006 w 1221610"/>
              <a:gd name="connsiteY22" fmla="*/ 458268 h 2225168"/>
              <a:gd name="connsiteX23" fmla="*/ 158199 w 1221610"/>
              <a:gd name="connsiteY23" fmla="*/ 491606 h 2225168"/>
              <a:gd name="connsiteX24" fmla="*/ 186774 w 1221610"/>
              <a:gd name="connsiteY24" fmla="*/ 505893 h 2225168"/>
              <a:gd name="connsiteX25" fmla="*/ 189156 w 1221610"/>
              <a:gd name="connsiteY25" fmla="*/ 534468 h 2225168"/>
              <a:gd name="connsiteX26" fmla="*/ 210587 w 1221610"/>
              <a:gd name="connsiteY26" fmla="*/ 570187 h 2225168"/>
              <a:gd name="connsiteX27" fmla="*/ 224874 w 1221610"/>
              <a:gd name="connsiteY27" fmla="*/ 598762 h 2225168"/>
              <a:gd name="connsiteX28" fmla="*/ 253449 w 1221610"/>
              <a:gd name="connsiteY28" fmla="*/ 601143 h 2225168"/>
              <a:gd name="connsiteX29" fmla="*/ 279643 w 1221610"/>
              <a:gd name="connsiteY29" fmla="*/ 577331 h 2225168"/>
              <a:gd name="connsiteX30" fmla="*/ 282024 w 1221610"/>
              <a:gd name="connsiteY30" fmla="*/ 553518 h 2225168"/>
              <a:gd name="connsiteX31" fmla="*/ 291549 w 1221610"/>
              <a:gd name="connsiteY31" fmla="*/ 529706 h 2225168"/>
              <a:gd name="connsiteX32" fmla="*/ 267737 w 1221610"/>
              <a:gd name="connsiteY32" fmla="*/ 496368 h 2225168"/>
              <a:gd name="connsiteX33" fmla="*/ 303456 w 1221610"/>
              <a:gd name="connsiteY33" fmla="*/ 486843 h 2225168"/>
              <a:gd name="connsiteX34" fmla="*/ 322506 w 1221610"/>
              <a:gd name="connsiteY34" fmla="*/ 463031 h 2225168"/>
              <a:gd name="connsiteX35" fmla="*/ 353462 w 1221610"/>
              <a:gd name="connsiteY35" fmla="*/ 455887 h 2225168"/>
              <a:gd name="connsiteX36" fmla="*/ 410612 w 1221610"/>
              <a:gd name="connsiteY36" fmla="*/ 458268 h 2225168"/>
              <a:gd name="connsiteX37" fmla="*/ 410612 w 1221610"/>
              <a:gd name="connsiteY37" fmla="*/ 513037 h 2225168"/>
              <a:gd name="connsiteX38" fmla="*/ 436806 w 1221610"/>
              <a:gd name="connsiteY38" fmla="*/ 536847 h 2225168"/>
              <a:gd name="connsiteX39" fmla="*/ 462999 w 1221610"/>
              <a:gd name="connsiteY39" fmla="*/ 553518 h 2225168"/>
              <a:gd name="connsiteX40" fmla="*/ 424899 w 1221610"/>
              <a:gd name="connsiteY40" fmla="*/ 572568 h 2225168"/>
              <a:gd name="connsiteX41" fmla="*/ 403468 w 1221610"/>
              <a:gd name="connsiteY41" fmla="*/ 591618 h 2225168"/>
              <a:gd name="connsiteX42" fmla="*/ 420137 w 1221610"/>
              <a:gd name="connsiteY42" fmla="*/ 615431 h 2225168"/>
              <a:gd name="connsiteX43" fmla="*/ 415374 w 1221610"/>
              <a:gd name="connsiteY43" fmla="*/ 655912 h 2225168"/>
              <a:gd name="connsiteX44" fmla="*/ 427281 w 1221610"/>
              <a:gd name="connsiteY44" fmla="*/ 684487 h 2225168"/>
              <a:gd name="connsiteX45" fmla="*/ 410612 w 1221610"/>
              <a:gd name="connsiteY45" fmla="*/ 705918 h 2225168"/>
              <a:gd name="connsiteX46" fmla="*/ 401088 w 1221610"/>
              <a:gd name="connsiteY46" fmla="*/ 784500 h 2225168"/>
              <a:gd name="connsiteX47" fmla="*/ 441568 w 1221610"/>
              <a:gd name="connsiteY47" fmla="*/ 784499 h 2225168"/>
              <a:gd name="connsiteX48" fmla="*/ 486812 w 1221610"/>
              <a:gd name="connsiteY48" fmla="*/ 760687 h 2225168"/>
              <a:gd name="connsiteX49" fmla="*/ 513007 w 1221610"/>
              <a:gd name="connsiteY49" fmla="*/ 763068 h 2225168"/>
              <a:gd name="connsiteX50" fmla="*/ 536818 w 1221610"/>
              <a:gd name="connsiteY50" fmla="*/ 789262 h 2225168"/>
              <a:gd name="connsiteX51" fmla="*/ 510625 w 1221610"/>
              <a:gd name="connsiteY51" fmla="*/ 894037 h 2225168"/>
              <a:gd name="connsiteX52" fmla="*/ 539200 w 1221610"/>
              <a:gd name="connsiteY52" fmla="*/ 932137 h 2225168"/>
              <a:gd name="connsiteX53" fmla="*/ 546344 w 1221610"/>
              <a:gd name="connsiteY53" fmla="*/ 951188 h 2225168"/>
              <a:gd name="connsiteX54" fmla="*/ 532057 w 1221610"/>
              <a:gd name="connsiteY54" fmla="*/ 982143 h 2225168"/>
              <a:gd name="connsiteX55" fmla="*/ 517769 w 1221610"/>
              <a:gd name="connsiteY55" fmla="*/ 1053581 h 2225168"/>
              <a:gd name="connsiteX56" fmla="*/ 541582 w 1221610"/>
              <a:gd name="connsiteY56" fmla="*/ 1086918 h 2225168"/>
              <a:gd name="connsiteX57" fmla="*/ 551107 w 1221610"/>
              <a:gd name="connsiteY57" fmla="*/ 1127399 h 2225168"/>
              <a:gd name="connsiteX58" fmla="*/ 567775 w 1221610"/>
              <a:gd name="connsiteY58" fmla="*/ 1134543 h 2225168"/>
              <a:gd name="connsiteX59" fmla="*/ 572104 w 1221610"/>
              <a:gd name="connsiteY59" fmla="*/ 1144649 h 2225168"/>
              <a:gd name="connsiteX60" fmla="*/ 591588 w 1221610"/>
              <a:gd name="connsiteY60" fmla="*/ 1110731 h 2225168"/>
              <a:gd name="connsiteX61" fmla="*/ 615400 w 1221610"/>
              <a:gd name="connsiteY61" fmla="*/ 1094062 h 2225168"/>
              <a:gd name="connsiteX62" fmla="*/ 665407 w 1221610"/>
              <a:gd name="connsiteY62" fmla="*/ 1067868 h 2225168"/>
              <a:gd name="connsiteX63" fmla="*/ 698744 w 1221610"/>
              <a:gd name="connsiteY63" fmla="*/ 1055962 h 2225168"/>
              <a:gd name="connsiteX64" fmla="*/ 734463 w 1221610"/>
              <a:gd name="connsiteY64" fmla="*/ 1017863 h 2225168"/>
              <a:gd name="connsiteX65" fmla="*/ 791613 w 1221610"/>
              <a:gd name="connsiteY65" fmla="*/ 994049 h 2225168"/>
              <a:gd name="connsiteX66" fmla="*/ 817807 w 1221610"/>
              <a:gd name="connsiteY66" fmla="*/ 948806 h 2225168"/>
              <a:gd name="connsiteX67" fmla="*/ 841618 w 1221610"/>
              <a:gd name="connsiteY67" fmla="*/ 932135 h 2225168"/>
              <a:gd name="connsiteX68" fmla="*/ 867813 w 1221610"/>
              <a:gd name="connsiteY68" fmla="*/ 932137 h 2225168"/>
              <a:gd name="connsiteX69" fmla="*/ 872575 w 1221610"/>
              <a:gd name="connsiteY69" fmla="*/ 951187 h 2225168"/>
              <a:gd name="connsiteX70" fmla="*/ 848763 w 1221610"/>
              <a:gd name="connsiteY70" fmla="*/ 977381 h 2225168"/>
              <a:gd name="connsiteX71" fmla="*/ 872575 w 1221610"/>
              <a:gd name="connsiteY71" fmla="*/ 1003574 h 2225168"/>
              <a:gd name="connsiteX72" fmla="*/ 872575 w 1221610"/>
              <a:gd name="connsiteY72" fmla="*/ 1027387 h 2225168"/>
              <a:gd name="connsiteX73" fmla="*/ 829713 w 1221610"/>
              <a:gd name="connsiteY73" fmla="*/ 1029768 h 2225168"/>
              <a:gd name="connsiteX74" fmla="*/ 817807 w 1221610"/>
              <a:gd name="connsiteY74" fmla="*/ 1058343 h 2225168"/>
              <a:gd name="connsiteX75" fmla="*/ 829713 w 1221610"/>
              <a:gd name="connsiteY75" fmla="*/ 1086918 h 2225168"/>
              <a:gd name="connsiteX76" fmla="*/ 822567 w 1221610"/>
              <a:gd name="connsiteY76" fmla="*/ 1110729 h 2225168"/>
              <a:gd name="connsiteX77" fmla="*/ 836857 w 1221610"/>
              <a:gd name="connsiteY77" fmla="*/ 1129782 h 2225168"/>
              <a:gd name="connsiteX78" fmla="*/ 870194 w 1221610"/>
              <a:gd name="connsiteY78" fmla="*/ 1101207 h 2225168"/>
              <a:gd name="connsiteX79" fmla="*/ 903532 w 1221610"/>
              <a:gd name="connsiteY79" fmla="*/ 1096444 h 2225168"/>
              <a:gd name="connsiteX80" fmla="*/ 901150 w 1221610"/>
              <a:gd name="connsiteY80" fmla="*/ 1051199 h 2225168"/>
              <a:gd name="connsiteX81" fmla="*/ 958300 w 1221610"/>
              <a:gd name="connsiteY81" fmla="*/ 1041675 h 2225168"/>
              <a:gd name="connsiteX82" fmla="*/ 974969 w 1221610"/>
              <a:gd name="connsiteY82" fmla="*/ 1060724 h 2225168"/>
              <a:gd name="connsiteX83" fmla="*/ 984494 w 1221610"/>
              <a:gd name="connsiteY83" fmla="*/ 1186932 h 2225168"/>
              <a:gd name="connsiteX84" fmla="*/ 1032119 w 1221610"/>
              <a:gd name="connsiteY84" fmla="*/ 1267894 h 2225168"/>
              <a:gd name="connsiteX85" fmla="*/ 1072600 w 1221610"/>
              <a:gd name="connsiteY85" fmla="*/ 1289325 h 2225168"/>
              <a:gd name="connsiteX86" fmla="*/ 1089269 w 1221610"/>
              <a:gd name="connsiteY86" fmla="*/ 1356000 h 2225168"/>
              <a:gd name="connsiteX87" fmla="*/ 1122607 w 1221610"/>
              <a:gd name="connsiteY87" fmla="*/ 1382194 h 2225168"/>
              <a:gd name="connsiteX88" fmla="*/ 1163088 w 1221610"/>
              <a:gd name="connsiteY88" fmla="*/ 1441725 h 2225168"/>
              <a:gd name="connsiteX89" fmla="*/ 1191663 w 1221610"/>
              <a:gd name="connsiteY89" fmla="*/ 1456013 h 2225168"/>
              <a:gd name="connsiteX90" fmla="*/ 1220238 w 1221610"/>
              <a:gd name="connsiteY90" fmla="*/ 1494112 h 2225168"/>
              <a:gd name="connsiteX91" fmla="*/ 1215943 w 1221610"/>
              <a:gd name="connsiteY91" fmla="*/ 1513972 h 2225168"/>
              <a:gd name="connsiteX92" fmla="*/ 1196425 w 1221610"/>
              <a:gd name="connsiteY92" fmla="*/ 1563169 h 2225168"/>
              <a:gd name="connsiteX93" fmla="*/ 1144037 w 1221610"/>
              <a:gd name="connsiteY93" fmla="*/ 1558405 h 2225168"/>
              <a:gd name="connsiteX94" fmla="*/ 1124987 w 1221610"/>
              <a:gd name="connsiteY94" fmla="*/ 1603648 h 2225168"/>
              <a:gd name="connsiteX95" fmla="*/ 1048787 w 1221610"/>
              <a:gd name="connsiteY95" fmla="*/ 1636986 h 2225168"/>
              <a:gd name="connsiteX96" fmla="*/ 1020212 w 1221610"/>
              <a:gd name="connsiteY96" fmla="*/ 1696517 h 2225168"/>
              <a:gd name="connsiteX97" fmla="*/ 1036881 w 1221610"/>
              <a:gd name="connsiteY97" fmla="*/ 1744142 h 2225168"/>
              <a:gd name="connsiteX98" fmla="*/ 1017832 w 1221610"/>
              <a:gd name="connsiteY98" fmla="*/ 1784625 h 2225168"/>
              <a:gd name="connsiteX99" fmla="*/ 984493 w 1221610"/>
              <a:gd name="connsiteY99" fmla="*/ 1782242 h 2225168"/>
              <a:gd name="connsiteX100" fmla="*/ 982112 w 1221610"/>
              <a:gd name="connsiteY100" fmla="*/ 1846536 h 2225168"/>
              <a:gd name="connsiteX101" fmla="*/ 946393 w 1221610"/>
              <a:gd name="connsiteY101" fmla="*/ 1863205 h 2225168"/>
              <a:gd name="connsiteX102" fmla="*/ 910674 w 1221610"/>
              <a:gd name="connsiteY102" fmla="*/ 1870348 h 2225168"/>
              <a:gd name="connsiteX103" fmla="*/ 910674 w 1221610"/>
              <a:gd name="connsiteY103" fmla="*/ 1934642 h 2225168"/>
              <a:gd name="connsiteX104" fmla="*/ 967824 w 1221610"/>
              <a:gd name="connsiteY104" fmla="*/ 1944167 h 2225168"/>
              <a:gd name="connsiteX105" fmla="*/ 1001162 w 1221610"/>
              <a:gd name="connsiteY105" fmla="*/ 1939405 h 2225168"/>
              <a:gd name="connsiteX106" fmla="*/ 1005922 w 1221610"/>
              <a:gd name="connsiteY106" fmla="*/ 2013224 h 2225168"/>
              <a:gd name="connsiteX107" fmla="*/ 982112 w 1221610"/>
              <a:gd name="connsiteY107" fmla="*/ 2034655 h 2225168"/>
              <a:gd name="connsiteX108" fmla="*/ 922581 w 1221610"/>
              <a:gd name="connsiteY108" fmla="*/ 2032275 h 2225168"/>
              <a:gd name="connsiteX109" fmla="*/ 870193 w 1221610"/>
              <a:gd name="connsiteY109" fmla="*/ 2041800 h 2225168"/>
              <a:gd name="connsiteX110" fmla="*/ 824949 w 1221610"/>
              <a:gd name="connsiteY110" fmla="*/ 2065613 h 2225168"/>
              <a:gd name="connsiteX111" fmla="*/ 779704 w 1221610"/>
              <a:gd name="connsiteY111" fmla="*/ 2072755 h 2225168"/>
              <a:gd name="connsiteX112" fmla="*/ 758274 w 1221610"/>
              <a:gd name="connsiteY112" fmla="*/ 2091807 h 2225168"/>
              <a:gd name="connsiteX113" fmla="*/ 751131 w 1221610"/>
              <a:gd name="connsiteY113" fmla="*/ 2137050 h 2225168"/>
              <a:gd name="connsiteX114" fmla="*/ 734462 w 1221610"/>
              <a:gd name="connsiteY114" fmla="*/ 2148957 h 2225168"/>
              <a:gd name="connsiteX115" fmla="*/ 689218 w 1221610"/>
              <a:gd name="connsiteY115" fmla="*/ 2198963 h 2225168"/>
              <a:gd name="connsiteX116" fmla="*/ 665406 w 1221610"/>
              <a:gd name="connsiteY116" fmla="*/ 2203724 h 2225168"/>
              <a:gd name="connsiteX117" fmla="*/ 617781 w 1221610"/>
              <a:gd name="connsiteY117" fmla="*/ 2225156 h 2225168"/>
              <a:gd name="connsiteX118" fmla="*/ 579681 w 1221610"/>
              <a:gd name="connsiteY118" fmla="*/ 2208487 h 2225168"/>
              <a:gd name="connsiteX119" fmla="*/ 563012 w 1221610"/>
              <a:gd name="connsiteY119" fmla="*/ 2179912 h 2225168"/>
              <a:gd name="connsiteX120" fmla="*/ 520149 w 1221610"/>
              <a:gd name="connsiteY120" fmla="*/ 2189438 h 2225168"/>
              <a:gd name="connsiteX121" fmla="*/ 512573 w 1221610"/>
              <a:gd name="connsiteY121" fmla="*/ 2183334 h 2225168"/>
              <a:gd name="connsiteX122" fmla="*/ 503481 w 1221610"/>
              <a:gd name="connsiteY122" fmla="*/ 2177531 h 2225168"/>
              <a:gd name="connsiteX123" fmla="*/ 522531 w 1221610"/>
              <a:gd name="connsiteY123" fmla="*/ 2070374 h 2225168"/>
              <a:gd name="connsiteX124" fmla="*/ 539199 w 1221610"/>
              <a:gd name="connsiteY124" fmla="*/ 2048943 h 2225168"/>
              <a:gd name="connsiteX125" fmla="*/ 529674 w 1221610"/>
              <a:gd name="connsiteY125" fmla="*/ 2003700 h 2225168"/>
              <a:gd name="connsiteX126" fmla="*/ 553487 w 1221610"/>
              <a:gd name="connsiteY126" fmla="*/ 1989412 h 2225168"/>
              <a:gd name="connsiteX127" fmla="*/ 534437 w 1221610"/>
              <a:gd name="connsiteY127" fmla="*/ 1975125 h 2225168"/>
              <a:gd name="connsiteX128" fmla="*/ 522531 w 1221610"/>
              <a:gd name="connsiteY128" fmla="*/ 1939407 h 2225168"/>
              <a:gd name="connsiteX129" fmla="*/ 513006 w 1221610"/>
              <a:gd name="connsiteY129" fmla="*/ 1894163 h 2225168"/>
              <a:gd name="connsiteX130" fmla="*/ 510624 w 1221610"/>
              <a:gd name="connsiteY130" fmla="*/ 1863205 h 2225168"/>
              <a:gd name="connsiteX131" fmla="*/ 460618 w 1221610"/>
              <a:gd name="connsiteY131" fmla="*/ 1865588 h 2225168"/>
              <a:gd name="connsiteX132" fmla="*/ 427282 w 1221610"/>
              <a:gd name="connsiteY132" fmla="*/ 1829869 h 2225168"/>
              <a:gd name="connsiteX133" fmla="*/ 382037 w 1221610"/>
              <a:gd name="connsiteY133" fmla="*/ 1813199 h 2225168"/>
              <a:gd name="connsiteX134" fmla="*/ 367749 w 1221610"/>
              <a:gd name="connsiteY134" fmla="*/ 1763194 h 2225168"/>
              <a:gd name="connsiteX135" fmla="*/ 365368 w 1221610"/>
              <a:gd name="connsiteY135" fmla="*/ 1741762 h 2225168"/>
              <a:gd name="connsiteX136" fmla="*/ 334413 w 1221610"/>
              <a:gd name="connsiteY136" fmla="*/ 1696519 h 2225168"/>
              <a:gd name="connsiteX137" fmla="*/ 291549 w 1221610"/>
              <a:gd name="connsiteY137" fmla="*/ 1672706 h 2225168"/>
              <a:gd name="connsiteX138" fmla="*/ 248688 w 1221610"/>
              <a:gd name="connsiteY138" fmla="*/ 1644132 h 2225168"/>
              <a:gd name="connsiteX139" fmla="*/ 215349 w 1221610"/>
              <a:gd name="connsiteY139" fmla="*/ 1634606 h 2225168"/>
              <a:gd name="connsiteX140" fmla="*/ 217731 w 1221610"/>
              <a:gd name="connsiteY140" fmla="*/ 1589360 h 2225168"/>
              <a:gd name="connsiteX141" fmla="*/ 174868 w 1221610"/>
              <a:gd name="connsiteY141" fmla="*/ 1603650 h 2225168"/>
              <a:gd name="connsiteX142" fmla="*/ 186775 w 1221610"/>
              <a:gd name="connsiteY142" fmla="*/ 1636988 h 2225168"/>
              <a:gd name="connsiteX143" fmla="*/ 179631 w 1221610"/>
              <a:gd name="connsiteY143" fmla="*/ 1653657 h 2225168"/>
              <a:gd name="connsiteX144" fmla="*/ 141531 w 1221610"/>
              <a:gd name="connsiteY144" fmla="*/ 1625082 h 2225168"/>
              <a:gd name="connsiteX145" fmla="*/ 98669 w 1221610"/>
              <a:gd name="connsiteY145" fmla="*/ 1622700 h 2225168"/>
              <a:gd name="connsiteX146" fmla="*/ 43899 w 1221610"/>
              <a:gd name="connsiteY146" fmla="*/ 1603650 h 2225168"/>
              <a:gd name="connsiteX147" fmla="*/ 10560 w 1221610"/>
              <a:gd name="connsiteY147" fmla="*/ 1601266 h 2225168"/>
              <a:gd name="connsiteX148" fmla="*/ 1037 w 1221610"/>
              <a:gd name="connsiteY148" fmla="*/ 1548882 h 2225168"/>
              <a:gd name="connsiteX149" fmla="*/ 34374 w 1221610"/>
              <a:gd name="connsiteY149" fmla="*/ 1460775 h 2225168"/>
              <a:gd name="connsiteX150" fmla="*/ 60568 w 1221610"/>
              <a:gd name="connsiteY150" fmla="*/ 1413150 h 2225168"/>
              <a:gd name="connsiteX151" fmla="*/ 81999 w 1221610"/>
              <a:gd name="connsiteY151" fmla="*/ 1365525 h 2225168"/>
              <a:gd name="connsiteX152" fmla="*/ 108194 w 1221610"/>
              <a:gd name="connsiteY152" fmla="*/ 1327425 h 2225168"/>
              <a:gd name="connsiteX153" fmla="*/ 146293 w 1221610"/>
              <a:gd name="connsiteY153" fmla="*/ 1317900 h 2225168"/>
              <a:gd name="connsiteX154" fmla="*/ 153438 w 1221610"/>
              <a:gd name="connsiteY154" fmla="*/ 1282182 h 2225168"/>
              <a:gd name="connsiteX155" fmla="*/ 262975 w 1221610"/>
              <a:gd name="connsiteY155" fmla="*/ 1163119 h 2225168"/>
              <a:gd name="connsiteX156" fmla="*/ 286787 w 1221610"/>
              <a:gd name="connsiteY156" fmla="*/ 1025004 h 2225168"/>
              <a:gd name="connsiteX157" fmla="*/ 282025 w 1221610"/>
              <a:gd name="connsiteY157" fmla="*/ 944044 h 2225168"/>
              <a:gd name="connsiteX158" fmla="*/ 196300 w 1221610"/>
              <a:gd name="connsiteY158" fmla="*/ 932138 h 2225168"/>
              <a:gd name="connsiteX159" fmla="*/ 179632 w 1221610"/>
              <a:gd name="connsiteY159" fmla="*/ 851175 h 2225168"/>
              <a:gd name="connsiteX160" fmla="*/ 186775 w 1221610"/>
              <a:gd name="connsiteY160" fmla="*/ 784500 h 2225168"/>
              <a:gd name="connsiteX161" fmla="*/ 148675 w 1221610"/>
              <a:gd name="connsiteY161" fmla="*/ 746400 h 2225168"/>
              <a:gd name="connsiteX162" fmla="*/ 127244 w 1221610"/>
              <a:gd name="connsiteY162" fmla="*/ 705918 h 2225168"/>
              <a:gd name="connsiteX163" fmla="*/ 117719 w 1221610"/>
              <a:gd name="connsiteY163" fmla="*/ 646388 h 2225168"/>
              <a:gd name="connsiteX164" fmla="*/ 102097 w 1221610"/>
              <a:gd name="connsiteY164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39162 w 1221610"/>
              <a:gd name="connsiteY17" fmla="*/ 129655 h 2225168"/>
              <a:gd name="connsiteX18" fmla="*/ 253449 w 1221610"/>
              <a:gd name="connsiteY18" fmla="*/ 234430 h 2225168"/>
              <a:gd name="connsiteX19" fmla="*/ 282025 w 1221610"/>
              <a:gd name="connsiteY19" fmla="*/ 258243 h 2225168"/>
              <a:gd name="connsiteX20" fmla="*/ 243924 w 1221610"/>
              <a:gd name="connsiteY20" fmla="*/ 429693 h 2225168"/>
              <a:gd name="connsiteX21" fmla="*/ 198681 w 1221610"/>
              <a:gd name="connsiteY21" fmla="*/ 441599 h 2225168"/>
              <a:gd name="connsiteX22" fmla="*/ 141531 w 1221610"/>
              <a:gd name="connsiteY22" fmla="*/ 443981 h 2225168"/>
              <a:gd name="connsiteX23" fmla="*/ 132006 w 1221610"/>
              <a:gd name="connsiteY23" fmla="*/ 458268 h 2225168"/>
              <a:gd name="connsiteX24" fmla="*/ 158199 w 1221610"/>
              <a:gd name="connsiteY24" fmla="*/ 491606 h 2225168"/>
              <a:gd name="connsiteX25" fmla="*/ 186774 w 1221610"/>
              <a:gd name="connsiteY25" fmla="*/ 505893 h 2225168"/>
              <a:gd name="connsiteX26" fmla="*/ 189156 w 1221610"/>
              <a:gd name="connsiteY26" fmla="*/ 534468 h 2225168"/>
              <a:gd name="connsiteX27" fmla="*/ 210587 w 1221610"/>
              <a:gd name="connsiteY27" fmla="*/ 570187 h 2225168"/>
              <a:gd name="connsiteX28" fmla="*/ 224874 w 1221610"/>
              <a:gd name="connsiteY28" fmla="*/ 598762 h 2225168"/>
              <a:gd name="connsiteX29" fmla="*/ 253449 w 1221610"/>
              <a:gd name="connsiteY29" fmla="*/ 601143 h 2225168"/>
              <a:gd name="connsiteX30" fmla="*/ 279643 w 1221610"/>
              <a:gd name="connsiteY30" fmla="*/ 577331 h 2225168"/>
              <a:gd name="connsiteX31" fmla="*/ 282024 w 1221610"/>
              <a:gd name="connsiteY31" fmla="*/ 553518 h 2225168"/>
              <a:gd name="connsiteX32" fmla="*/ 291549 w 1221610"/>
              <a:gd name="connsiteY32" fmla="*/ 529706 h 2225168"/>
              <a:gd name="connsiteX33" fmla="*/ 267737 w 1221610"/>
              <a:gd name="connsiteY33" fmla="*/ 496368 h 2225168"/>
              <a:gd name="connsiteX34" fmla="*/ 303456 w 1221610"/>
              <a:gd name="connsiteY34" fmla="*/ 486843 h 2225168"/>
              <a:gd name="connsiteX35" fmla="*/ 322506 w 1221610"/>
              <a:gd name="connsiteY35" fmla="*/ 463031 h 2225168"/>
              <a:gd name="connsiteX36" fmla="*/ 353462 w 1221610"/>
              <a:gd name="connsiteY36" fmla="*/ 455887 h 2225168"/>
              <a:gd name="connsiteX37" fmla="*/ 410612 w 1221610"/>
              <a:gd name="connsiteY37" fmla="*/ 458268 h 2225168"/>
              <a:gd name="connsiteX38" fmla="*/ 410612 w 1221610"/>
              <a:gd name="connsiteY38" fmla="*/ 513037 h 2225168"/>
              <a:gd name="connsiteX39" fmla="*/ 436806 w 1221610"/>
              <a:gd name="connsiteY39" fmla="*/ 536847 h 2225168"/>
              <a:gd name="connsiteX40" fmla="*/ 462999 w 1221610"/>
              <a:gd name="connsiteY40" fmla="*/ 553518 h 2225168"/>
              <a:gd name="connsiteX41" fmla="*/ 424899 w 1221610"/>
              <a:gd name="connsiteY41" fmla="*/ 572568 h 2225168"/>
              <a:gd name="connsiteX42" fmla="*/ 403468 w 1221610"/>
              <a:gd name="connsiteY42" fmla="*/ 591618 h 2225168"/>
              <a:gd name="connsiteX43" fmla="*/ 420137 w 1221610"/>
              <a:gd name="connsiteY43" fmla="*/ 615431 h 2225168"/>
              <a:gd name="connsiteX44" fmla="*/ 415374 w 1221610"/>
              <a:gd name="connsiteY44" fmla="*/ 655912 h 2225168"/>
              <a:gd name="connsiteX45" fmla="*/ 427281 w 1221610"/>
              <a:gd name="connsiteY45" fmla="*/ 684487 h 2225168"/>
              <a:gd name="connsiteX46" fmla="*/ 410612 w 1221610"/>
              <a:gd name="connsiteY46" fmla="*/ 705918 h 2225168"/>
              <a:gd name="connsiteX47" fmla="*/ 401088 w 1221610"/>
              <a:gd name="connsiteY47" fmla="*/ 784500 h 2225168"/>
              <a:gd name="connsiteX48" fmla="*/ 441568 w 1221610"/>
              <a:gd name="connsiteY48" fmla="*/ 784499 h 2225168"/>
              <a:gd name="connsiteX49" fmla="*/ 486812 w 1221610"/>
              <a:gd name="connsiteY49" fmla="*/ 760687 h 2225168"/>
              <a:gd name="connsiteX50" fmla="*/ 513007 w 1221610"/>
              <a:gd name="connsiteY50" fmla="*/ 763068 h 2225168"/>
              <a:gd name="connsiteX51" fmla="*/ 536818 w 1221610"/>
              <a:gd name="connsiteY51" fmla="*/ 789262 h 2225168"/>
              <a:gd name="connsiteX52" fmla="*/ 510625 w 1221610"/>
              <a:gd name="connsiteY52" fmla="*/ 894037 h 2225168"/>
              <a:gd name="connsiteX53" fmla="*/ 539200 w 1221610"/>
              <a:gd name="connsiteY53" fmla="*/ 932137 h 2225168"/>
              <a:gd name="connsiteX54" fmla="*/ 546344 w 1221610"/>
              <a:gd name="connsiteY54" fmla="*/ 951188 h 2225168"/>
              <a:gd name="connsiteX55" fmla="*/ 532057 w 1221610"/>
              <a:gd name="connsiteY55" fmla="*/ 982143 h 2225168"/>
              <a:gd name="connsiteX56" fmla="*/ 517769 w 1221610"/>
              <a:gd name="connsiteY56" fmla="*/ 1053581 h 2225168"/>
              <a:gd name="connsiteX57" fmla="*/ 541582 w 1221610"/>
              <a:gd name="connsiteY57" fmla="*/ 1086918 h 2225168"/>
              <a:gd name="connsiteX58" fmla="*/ 551107 w 1221610"/>
              <a:gd name="connsiteY58" fmla="*/ 1127399 h 2225168"/>
              <a:gd name="connsiteX59" fmla="*/ 567775 w 1221610"/>
              <a:gd name="connsiteY59" fmla="*/ 1134543 h 2225168"/>
              <a:gd name="connsiteX60" fmla="*/ 572104 w 1221610"/>
              <a:gd name="connsiteY60" fmla="*/ 1144649 h 2225168"/>
              <a:gd name="connsiteX61" fmla="*/ 591588 w 1221610"/>
              <a:gd name="connsiteY61" fmla="*/ 1110731 h 2225168"/>
              <a:gd name="connsiteX62" fmla="*/ 615400 w 1221610"/>
              <a:gd name="connsiteY62" fmla="*/ 1094062 h 2225168"/>
              <a:gd name="connsiteX63" fmla="*/ 665407 w 1221610"/>
              <a:gd name="connsiteY63" fmla="*/ 1067868 h 2225168"/>
              <a:gd name="connsiteX64" fmla="*/ 698744 w 1221610"/>
              <a:gd name="connsiteY64" fmla="*/ 1055962 h 2225168"/>
              <a:gd name="connsiteX65" fmla="*/ 734463 w 1221610"/>
              <a:gd name="connsiteY65" fmla="*/ 1017863 h 2225168"/>
              <a:gd name="connsiteX66" fmla="*/ 791613 w 1221610"/>
              <a:gd name="connsiteY66" fmla="*/ 994049 h 2225168"/>
              <a:gd name="connsiteX67" fmla="*/ 817807 w 1221610"/>
              <a:gd name="connsiteY67" fmla="*/ 948806 h 2225168"/>
              <a:gd name="connsiteX68" fmla="*/ 841618 w 1221610"/>
              <a:gd name="connsiteY68" fmla="*/ 932135 h 2225168"/>
              <a:gd name="connsiteX69" fmla="*/ 867813 w 1221610"/>
              <a:gd name="connsiteY69" fmla="*/ 932137 h 2225168"/>
              <a:gd name="connsiteX70" fmla="*/ 872575 w 1221610"/>
              <a:gd name="connsiteY70" fmla="*/ 951187 h 2225168"/>
              <a:gd name="connsiteX71" fmla="*/ 848763 w 1221610"/>
              <a:gd name="connsiteY71" fmla="*/ 977381 h 2225168"/>
              <a:gd name="connsiteX72" fmla="*/ 872575 w 1221610"/>
              <a:gd name="connsiteY72" fmla="*/ 1003574 h 2225168"/>
              <a:gd name="connsiteX73" fmla="*/ 872575 w 1221610"/>
              <a:gd name="connsiteY73" fmla="*/ 1027387 h 2225168"/>
              <a:gd name="connsiteX74" fmla="*/ 829713 w 1221610"/>
              <a:gd name="connsiteY74" fmla="*/ 1029768 h 2225168"/>
              <a:gd name="connsiteX75" fmla="*/ 817807 w 1221610"/>
              <a:gd name="connsiteY75" fmla="*/ 1058343 h 2225168"/>
              <a:gd name="connsiteX76" fmla="*/ 829713 w 1221610"/>
              <a:gd name="connsiteY76" fmla="*/ 1086918 h 2225168"/>
              <a:gd name="connsiteX77" fmla="*/ 822567 w 1221610"/>
              <a:gd name="connsiteY77" fmla="*/ 1110729 h 2225168"/>
              <a:gd name="connsiteX78" fmla="*/ 836857 w 1221610"/>
              <a:gd name="connsiteY78" fmla="*/ 1129782 h 2225168"/>
              <a:gd name="connsiteX79" fmla="*/ 870194 w 1221610"/>
              <a:gd name="connsiteY79" fmla="*/ 1101207 h 2225168"/>
              <a:gd name="connsiteX80" fmla="*/ 903532 w 1221610"/>
              <a:gd name="connsiteY80" fmla="*/ 1096444 h 2225168"/>
              <a:gd name="connsiteX81" fmla="*/ 901150 w 1221610"/>
              <a:gd name="connsiteY81" fmla="*/ 1051199 h 2225168"/>
              <a:gd name="connsiteX82" fmla="*/ 958300 w 1221610"/>
              <a:gd name="connsiteY82" fmla="*/ 1041675 h 2225168"/>
              <a:gd name="connsiteX83" fmla="*/ 974969 w 1221610"/>
              <a:gd name="connsiteY83" fmla="*/ 1060724 h 2225168"/>
              <a:gd name="connsiteX84" fmla="*/ 984494 w 1221610"/>
              <a:gd name="connsiteY84" fmla="*/ 1186932 h 2225168"/>
              <a:gd name="connsiteX85" fmla="*/ 1032119 w 1221610"/>
              <a:gd name="connsiteY85" fmla="*/ 1267894 h 2225168"/>
              <a:gd name="connsiteX86" fmla="*/ 1072600 w 1221610"/>
              <a:gd name="connsiteY86" fmla="*/ 1289325 h 2225168"/>
              <a:gd name="connsiteX87" fmla="*/ 1089269 w 1221610"/>
              <a:gd name="connsiteY87" fmla="*/ 1356000 h 2225168"/>
              <a:gd name="connsiteX88" fmla="*/ 1122607 w 1221610"/>
              <a:gd name="connsiteY88" fmla="*/ 1382194 h 2225168"/>
              <a:gd name="connsiteX89" fmla="*/ 1163088 w 1221610"/>
              <a:gd name="connsiteY89" fmla="*/ 1441725 h 2225168"/>
              <a:gd name="connsiteX90" fmla="*/ 1191663 w 1221610"/>
              <a:gd name="connsiteY90" fmla="*/ 1456013 h 2225168"/>
              <a:gd name="connsiteX91" fmla="*/ 1220238 w 1221610"/>
              <a:gd name="connsiteY91" fmla="*/ 1494112 h 2225168"/>
              <a:gd name="connsiteX92" fmla="*/ 1215943 w 1221610"/>
              <a:gd name="connsiteY92" fmla="*/ 1513972 h 2225168"/>
              <a:gd name="connsiteX93" fmla="*/ 1196425 w 1221610"/>
              <a:gd name="connsiteY93" fmla="*/ 1563169 h 2225168"/>
              <a:gd name="connsiteX94" fmla="*/ 1144037 w 1221610"/>
              <a:gd name="connsiteY94" fmla="*/ 1558405 h 2225168"/>
              <a:gd name="connsiteX95" fmla="*/ 1124987 w 1221610"/>
              <a:gd name="connsiteY95" fmla="*/ 1603648 h 2225168"/>
              <a:gd name="connsiteX96" fmla="*/ 1048787 w 1221610"/>
              <a:gd name="connsiteY96" fmla="*/ 1636986 h 2225168"/>
              <a:gd name="connsiteX97" fmla="*/ 1020212 w 1221610"/>
              <a:gd name="connsiteY97" fmla="*/ 1696517 h 2225168"/>
              <a:gd name="connsiteX98" fmla="*/ 1036881 w 1221610"/>
              <a:gd name="connsiteY98" fmla="*/ 1744142 h 2225168"/>
              <a:gd name="connsiteX99" fmla="*/ 1017832 w 1221610"/>
              <a:gd name="connsiteY99" fmla="*/ 1784625 h 2225168"/>
              <a:gd name="connsiteX100" fmla="*/ 984493 w 1221610"/>
              <a:gd name="connsiteY100" fmla="*/ 1782242 h 2225168"/>
              <a:gd name="connsiteX101" fmla="*/ 982112 w 1221610"/>
              <a:gd name="connsiteY101" fmla="*/ 1846536 h 2225168"/>
              <a:gd name="connsiteX102" fmla="*/ 946393 w 1221610"/>
              <a:gd name="connsiteY102" fmla="*/ 1863205 h 2225168"/>
              <a:gd name="connsiteX103" fmla="*/ 910674 w 1221610"/>
              <a:gd name="connsiteY103" fmla="*/ 1870348 h 2225168"/>
              <a:gd name="connsiteX104" fmla="*/ 910674 w 1221610"/>
              <a:gd name="connsiteY104" fmla="*/ 1934642 h 2225168"/>
              <a:gd name="connsiteX105" fmla="*/ 967824 w 1221610"/>
              <a:gd name="connsiteY105" fmla="*/ 1944167 h 2225168"/>
              <a:gd name="connsiteX106" fmla="*/ 1001162 w 1221610"/>
              <a:gd name="connsiteY106" fmla="*/ 1939405 h 2225168"/>
              <a:gd name="connsiteX107" fmla="*/ 1005922 w 1221610"/>
              <a:gd name="connsiteY107" fmla="*/ 2013224 h 2225168"/>
              <a:gd name="connsiteX108" fmla="*/ 982112 w 1221610"/>
              <a:gd name="connsiteY108" fmla="*/ 2034655 h 2225168"/>
              <a:gd name="connsiteX109" fmla="*/ 922581 w 1221610"/>
              <a:gd name="connsiteY109" fmla="*/ 2032275 h 2225168"/>
              <a:gd name="connsiteX110" fmla="*/ 870193 w 1221610"/>
              <a:gd name="connsiteY110" fmla="*/ 2041800 h 2225168"/>
              <a:gd name="connsiteX111" fmla="*/ 824949 w 1221610"/>
              <a:gd name="connsiteY111" fmla="*/ 2065613 h 2225168"/>
              <a:gd name="connsiteX112" fmla="*/ 779704 w 1221610"/>
              <a:gd name="connsiteY112" fmla="*/ 2072755 h 2225168"/>
              <a:gd name="connsiteX113" fmla="*/ 758274 w 1221610"/>
              <a:gd name="connsiteY113" fmla="*/ 2091807 h 2225168"/>
              <a:gd name="connsiteX114" fmla="*/ 751131 w 1221610"/>
              <a:gd name="connsiteY114" fmla="*/ 2137050 h 2225168"/>
              <a:gd name="connsiteX115" fmla="*/ 734462 w 1221610"/>
              <a:gd name="connsiteY115" fmla="*/ 2148957 h 2225168"/>
              <a:gd name="connsiteX116" fmla="*/ 689218 w 1221610"/>
              <a:gd name="connsiteY116" fmla="*/ 2198963 h 2225168"/>
              <a:gd name="connsiteX117" fmla="*/ 665406 w 1221610"/>
              <a:gd name="connsiteY117" fmla="*/ 2203724 h 2225168"/>
              <a:gd name="connsiteX118" fmla="*/ 617781 w 1221610"/>
              <a:gd name="connsiteY118" fmla="*/ 2225156 h 2225168"/>
              <a:gd name="connsiteX119" fmla="*/ 579681 w 1221610"/>
              <a:gd name="connsiteY119" fmla="*/ 2208487 h 2225168"/>
              <a:gd name="connsiteX120" fmla="*/ 563012 w 1221610"/>
              <a:gd name="connsiteY120" fmla="*/ 2179912 h 2225168"/>
              <a:gd name="connsiteX121" fmla="*/ 520149 w 1221610"/>
              <a:gd name="connsiteY121" fmla="*/ 2189438 h 2225168"/>
              <a:gd name="connsiteX122" fmla="*/ 512573 w 1221610"/>
              <a:gd name="connsiteY122" fmla="*/ 2183334 h 2225168"/>
              <a:gd name="connsiteX123" fmla="*/ 503481 w 1221610"/>
              <a:gd name="connsiteY123" fmla="*/ 2177531 h 2225168"/>
              <a:gd name="connsiteX124" fmla="*/ 522531 w 1221610"/>
              <a:gd name="connsiteY124" fmla="*/ 2070374 h 2225168"/>
              <a:gd name="connsiteX125" fmla="*/ 539199 w 1221610"/>
              <a:gd name="connsiteY125" fmla="*/ 2048943 h 2225168"/>
              <a:gd name="connsiteX126" fmla="*/ 529674 w 1221610"/>
              <a:gd name="connsiteY126" fmla="*/ 2003700 h 2225168"/>
              <a:gd name="connsiteX127" fmla="*/ 553487 w 1221610"/>
              <a:gd name="connsiteY127" fmla="*/ 1989412 h 2225168"/>
              <a:gd name="connsiteX128" fmla="*/ 534437 w 1221610"/>
              <a:gd name="connsiteY128" fmla="*/ 1975125 h 2225168"/>
              <a:gd name="connsiteX129" fmla="*/ 522531 w 1221610"/>
              <a:gd name="connsiteY129" fmla="*/ 1939407 h 2225168"/>
              <a:gd name="connsiteX130" fmla="*/ 513006 w 1221610"/>
              <a:gd name="connsiteY130" fmla="*/ 1894163 h 2225168"/>
              <a:gd name="connsiteX131" fmla="*/ 510624 w 1221610"/>
              <a:gd name="connsiteY131" fmla="*/ 1863205 h 2225168"/>
              <a:gd name="connsiteX132" fmla="*/ 460618 w 1221610"/>
              <a:gd name="connsiteY132" fmla="*/ 1865588 h 2225168"/>
              <a:gd name="connsiteX133" fmla="*/ 427282 w 1221610"/>
              <a:gd name="connsiteY133" fmla="*/ 1829869 h 2225168"/>
              <a:gd name="connsiteX134" fmla="*/ 382037 w 1221610"/>
              <a:gd name="connsiteY134" fmla="*/ 1813199 h 2225168"/>
              <a:gd name="connsiteX135" fmla="*/ 367749 w 1221610"/>
              <a:gd name="connsiteY135" fmla="*/ 1763194 h 2225168"/>
              <a:gd name="connsiteX136" fmla="*/ 365368 w 1221610"/>
              <a:gd name="connsiteY136" fmla="*/ 1741762 h 2225168"/>
              <a:gd name="connsiteX137" fmla="*/ 334413 w 1221610"/>
              <a:gd name="connsiteY137" fmla="*/ 1696519 h 2225168"/>
              <a:gd name="connsiteX138" fmla="*/ 291549 w 1221610"/>
              <a:gd name="connsiteY138" fmla="*/ 1672706 h 2225168"/>
              <a:gd name="connsiteX139" fmla="*/ 248688 w 1221610"/>
              <a:gd name="connsiteY139" fmla="*/ 1644132 h 2225168"/>
              <a:gd name="connsiteX140" fmla="*/ 215349 w 1221610"/>
              <a:gd name="connsiteY140" fmla="*/ 1634606 h 2225168"/>
              <a:gd name="connsiteX141" fmla="*/ 217731 w 1221610"/>
              <a:gd name="connsiteY141" fmla="*/ 1589360 h 2225168"/>
              <a:gd name="connsiteX142" fmla="*/ 174868 w 1221610"/>
              <a:gd name="connsiteY142" fmla="*/ 1603650 h 2225168"/>
              <a:gd name="connsiteX143" fmla="*/ 186775 w 1221610"/>
              <a:gd name="connsiteY143" fmla="*/ 1636988 h 2225168"/>
              <a:gd name="connsiteX144" fmla="*/ 179631 w 1221610"/>
              <a:gd name="connsiteY144" fmla="*/ 1653657 h 2225168"/>
              <a:gd name="connsiteX145" fmla="*/ 141531 w 1221610"/>
              <a:gd name="connsiteY145" fmla="*/ 1625082 h 2225168"/>
              <a:gd name="connsiteX146" fmla="*/ 98669 w 1221610"/>
              <a:gd name="connsiteY146" fmla="*/ 1622700 h 2225168"/>
              <a:gd name="connsiteX147" fmla="*/ 43899 w 1221610"/>
              <a:gd name="connsiteY147" fmla="*/ 1603650 h 2225168"/>
              <a:gd name="connsiteX148" fmla="*/ 10560 w 1221610"/>
              <a:gd name="connsiteY148" fmla="*/ 1601266 h 2225168"/>
              <a:gd name="connsiteX149" fmla="*/ 1037 w 1221610"/>
              <a:gd name="connsiteY149" fmla="*/ 1548882 h 2225168"/>
              <a:gd name="connsiteX150" fmla="*/ 34374 w 1221610"/>
              <a:gd name="connsiteY150" fmla="*/ 1460775 h 2225168"/>
              <a:gd name="connsiteX151" fmla="*/ 60568 w 1221610"/>
              <a:gd name="connsiteY151" fmla="*/ 1413150 h 2225168"/>
              <a:gd name="connsiteX152" fmla="*/ 81999 w 1221610"/>
              <a:gd name="connsiteY152" fmla="*/ 1365525 h 2225168"/>
              <a:gd name="connsiteX153" fmla="*/ 108194 w 1221610"/>
              <a:gd name="connsiteY153" fmla="*/ 1327425 h 2225168"/>
              <a:gd name="connsiteX154" fmla="*/ 146293 w 1221610"/>
              <a:gd name="connsiteY154" fmla="*/ 1317900 h 2225168"/>
              <a:gd name="connsiteX155" fmla="*/ 153438 w 1221610"/>
              <a:gd name="connsiteY155" fmla="*/ 1282182 h 2225168"/>
              <a:gd name="connsiteX156" fmla="*/ 262975 w 1221610"/>
              <a:gd name="connsiteY156" fmla="*/ 1163119 h 2225168"/>
              <a:gd name="connsiteX157" fmla="*/ 286787 w 1221610"/>
              <a:gd name="connsiteY157" fmla="*/ 1025004 h 2225168"/>
              <a:gd name="connsiteX158" fmla="*/ 282025 w 1221610"/>
              <a:gd name="connsiteY158" fmla="*/ 944044 h 2225168"/>
              <a:gd name="connsiteX159" fmla="*/ 196300 w 1221610"/>
              <a:gd name="connsiteY159" fmla="*/ 932138 h 2225168"/>
              <a:gd name="connsiteX160" fmla="*/ 179632 w 1221610"/>
              <a:gd name="connsiteY160" fmla="*/ 851175 h 2225168"/>
              <a:gd name="connsiteX161" fmla="*/ 186775 w 1221610"/>
              <a:gd name="connsiteY161" fmla="*/ 784500 h 2225168"/>
              <a:gd name="connsiteX162" fmla="*/ 148675 w 1221610"/>
              <a:gd name="connsiteY162" fmla="*/ 746400 h 2225168"/>
              <a:gd name="connsiteX163" fmla="*/ 127244 w 1221610"/>
              <a:gd name="connsiteY163" fmla="*/ 705918 h 2225168"/>
              <a:gd name="connsiteX164" fmla="*/ 117719 w 1221610"/>
              <a:gd name="connsiteY164" fmla="*/ 646388 h 2225168"/>
              <a:gd name="connsiteX165" fmla="*/ 102097 w 1221610"/>
              <a:gd name="connsiteY165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2506 w 1221610"/>
              <a:gd name="connsiteY17" fmla="*/ 141561 h 2225168"/>
              <a:gd name="connsiteX18" fmla="*/ 239162 w 1221610"/>
              <a:gd name="connsiteY18" fmla="*/ 129655 h 2225168"/>
              <a:gd name="connsiteX19" fmla="*/ 253449 w 1221610"/>
              <a:gd name="connsiteY19" fmla="*/ 234430 h 2225168"/>
              <a:gd name="connsiteX20" fmla="*/ 282025 w 1221610"/>
              <a:gd name="connsiteY20" fmla="*/ 258243 h 2225168"/>
              <a:gd name="connsiteX21" fmla="*/ 243924 w 1221610"/>
              <a:gd name="connsiteY21" fmla="*/ 429693 h 2225168"/>
              <a:gd name="connsiteX22" fmla="*/ 198681 w 1221610"/>
              <a:gd name="connsiteY22" fmla="*/ 441599 h 2225168"/>
              <a:gd name="connsiteX23" fmla="*/ 141531 w 1221610"/>
              <a:gd name="connsiteY23" fmla="*/ 443981 h 2225168"/>
              <a:gd name="connsiteX24" fmla="*/ 132006 w 1221610"/>
              <a:gd name="connsiteY24" fmla="*/ 458268 h 2225168"/>
              <a:gd name="connsiteX25" fmla="*/ 158199 w 1221610"/>
              <a:gd name="connsiteY25" fmla="*/ 491606 h 2225168"/>
              <a:gd name="connsiteX26" fmla="*/ 186774 w 1221610"/>
              <a:gd name="connsiteY26" fmla="*/ 505893 h 2225168"/>
              <a:gd name="connsiteX27" fmla="*/ 189156 w 1221610"/>
              <a:gd name="connsiteY27" fmla="*/ 534468 h 2225168"/>
              <a:gd name="connsiteX28" fmla="*/ 210587 w 1221610"/>
              <a:gd name="connsiteY28" fmla="*/ 570187 h 2225168"/>
              <a:gd name="connsiteX29" fmla="*/ 224874 w 1221610"/>
              <a:gd name="connsiteY29" fmla="*/ 598762 h 2225168"/>
              <a:gd name="connsiteX30" fmla="*/ 253449 w 1221610"/>
              <a:gd name="connsiteY30" fmla="*/ 601143 h 2225168"/>
              <a:gd name="connsiteX31" fmla="*/ 279643 w 1221610"/>
              <a:gd name="connsiteY31" fmla="*/ 577331 h 2225168"/>
              <a:gd name="connsiteX32" fmla="*/ 282024 w 1221610"/>
              <a:gd name="connsiteY32" fmla="*/ 553518 h 2225168"/>
              <a:gd name="connsiteX33" fmla="*/ 291549 w 1221610"/>
              <a:gd name="connsiteY33" fmla="*/ 529706 h 2225168"/>
              <a:gd name="connsiteX34" fmla="*/ 267737 w 1221610"/>
              <a:gd name="connsiteY34" fmla="*/ 496368 h 2225168"/>
              <a:gd name="connsiteX35" fmla="*/ 303456 w 1221610"/>
              <a:gd name="connsiteY35" fmla="*/ 486843 h 2225168"/>
              <a:gd name="connsiteX36" fmla="*/ 322506 w 1221610"/>
              <a:gd name="connsiteY36" fmla="*/ 463031 h 2225168"/>
              <a:gd name="connsiteX37" fmla="*/ 353462 w 1221610"/>
              <a:gd name="connsiteY37" fmla="*/ 455887 h 2225168"/>
              <a:gd name="connsiteX38" fmla="*/ 410612 w 1221610"/>
              <a:gd name="connsiteY38" fmla="*/ 458268 h 2225168"/>
              <a:gd name="connsiteX39" fmla="*/ 410612 w 1221610"/>
              <a:gd name="connsiteY39" fmla="*/ 513037 h 2225168"/>
              <a:gd name="connsiteX40" fmla="*/ 436806 w 1221610"/>
              <a:gd name="connsiteY40" fmla="*/ 536847 h 2225168"/>
              <a:gd name="connsiteX41" fmla="*/ 462999 w 1221610"/>
              <a:gd name="connsiteY41" fmla="*/ 553518 h 2225168"/>
              <a:gd name="connsiteX42" fmla="*/ 424899 w 1221610"/>
              <a:gd name="connsiteY42" fmla="*/ 572568 h 2225168"/>
              <a:gd name="connsiteX43" fmla="*/ 403468 w 1221610"/>
              <a:gd name="connsiteY43" fmla="*/ 591618 h 2225168"/>
              <a:gd name="connsiteX44" fmla="*/ 420137 w 1221610"/>
              <a:gd name="connsiteY44" fmla="*/ 615431 h 2225168"/>
              <a:gd name="connsiteX45" fmla="*/ 415374 w 1221610"/>
              <a:gd name="connsiteY45" fmla="*/ 655912 h 2225168"/>
              <a:gd name="connsiteX46" fmla="*/ 427281 w 1221610"/>
              <a:gd name="connsiteY46" fmla="*/ 684487 h 2225168"/>
              <a:gd name="connsiteX47" fmla="*/ 410612 w 1221610"/>
              <a:gd name="connsiteY47" fmla="*/ 705918 h 2225168"/>
              <a:gd name="connsiteX48" fmla="*/ 401088 w 1221610"/>
              <a:gd name="connsiteY48" fmla="*/ 784500 h 2225168"/>
              <a:gd name="connsiteX49" fmla="*/ 441568 w 1221610"/>
              <a:gd name="connsiteY49" fmla="*/ 784499 h 2225168"/>
              <a:gd name="connsiteX50" fmla="*/ 486812 w 1221610"/>
              <a:gd name="connsiteY50" fmla="*/ 760687 h 2225168"/>
              <a:gd name="connsiteX51" fmla="*/ 513007 w 1221610"/>
              <a:gd name="connsiteY51" fmla="*/ 763068 h 2225168"/>
              <a:gd name="connsiteX52" fmla="*/ 536818 w 1221610"/>
              <a:gd name="connsiteY52" fmla="*/ 789262 h 2225168"/>
              <a:gd name="connsiteX53" fmla="*/ 510625 w 1221610"/>
              <a:gd name="connsiteY53" fmla="*/ 894037 h 2225168"/>
              <a:gd name="connsiteX54" fmla="*/ 539200 w 1221610"/>
              <a:gd name="connsiteY54" fmla="*/ 932137 h 2225168"/>
              <a:gd name="connsiteX55" fmla="*/ 546344 w 1221610"/>
              <a:gd name="connsiteY55" fmla="*/ 951188 h 2225168"/>
              <a:gd name="connsiteX56" fmla="*/ 532057 w 1221610"/>
              <a:gd name="connsiteY56" fmla="*/ 982143 h 2225168"/>
              <a:gd name="connsiteX57" fmla="*/ 517769 w 1221610"/>
              <a:gd name="connsiteY57" fmla="*/ 1053581 h 2225168"/>
              <a:gd name="connsiteX58" fmla="*/ 541582 w 1221610"/>
              <a:gd name="connsiteY58" fmla="*/ 1086918 h 2225168"/>
              <a:gd name="connsiteX59" fmla="*/ 551107 w 1221610"/>
              <a:gd name="connsiteY59" fmla="*/ 1127399 h 2225168"/>
              <a:gd name="connsiteX60" fmla="*/ 567775 w 1221610"/>
              <a:gd name="connsiteY60" fmla="*/ 1134543 h 2225168"/>
              <a:gd name="connsiteX61" fmla="*/ 572104 w 1221610"/>
              <a:gd name="connsiteY61" fmla="*/ 1144649 h 2225168"/>
              <a:gd name="connsiteX62" fmla="*/ 591588 w 1221610"/>
              <a:gd name="connsiteY62" fmla="*/ 1110731 h 2225168"/>
              <a:gd name="connsiteX63" fmla="*/ 615400 w 1221610"/>
              <a:gd name="connsiteY63" fmla="*/ 1094062 h 2225168"/>
              <a:gd name="connsiteX64" fmla="*/ 665407 w 1221610"/>
              <a:gd name="connsiteY64" fmla="*/ 1067868 h 2225168"/>
              <a:gd name="connsiteX65" fmla="*/ 698744 w 1221610"/>
              <a:gd name="connsiteY65" fmla="*/ 1055962 h 2225168"/>
              <a:gd name="connsiteX66" fmla="*/ 734463 w 1221610"/>
              <a:gd name="connsiteY66" fmla="*/ 1017863 h 2225168"/>
              <a:gd name="connsiteX67" fmla="*/ 791613 w 1221610"/>
              <a:gd name="connsiteY67" fmla="*/ 994049 h 2225168"/>
              <a:gd name="connsiteX68" fmla="*/ 817807 w 1221610"/>
              <a:gd name="connsiteY68" fmla="*/ 948806 h 2225168"/>
              <a:gd name="connsiteX69" fmla="*/ 841618 w 1221610"/>
              <a:gd name="connsiteY69" fmla="*/ 932135 h 2225168"/>
              <a:gd name="connsiteX70" fmla="*/ 867813 w 1221610"/>
              <a:gd name="connsiteY70" fmla="*/ 932137 h 2225168"/>
              <a:gd name="connsiteX71" fmla="*/ 872575 w 1221610"/>
              <a:gd name="connsiteY71" fmla="*/ 951187 h 2225168"/>
              <a:gd name="connsiteX72" fmla="*/ 848763 w 1221610"/>
              <a:gd name="connsiteY72" fmla="*/ 977381 h 2225168"/>
              <a:gd name="connsiteX73" fmla="*/ 872575 w 1221610"/>
              <a:gd name="connsiteY73" fmla="*/ 1003574 h 2225168"/>
              <a:gd name="connsiteX74" fmla="*/ 872575 w 1221610"/>
              <a:gd name="connsiteY74" fmla="*/ 1027387 h 2225168"/>
              <a:gd name="connsiteX75" fmla="*/ 829713 w 1221610"/>
              <a:gd name="connsiteY75" fmla="*/ 1029768 h 2225168"/>
              <a:gd name="connsiteX76" fmla="*/ 817807 w 1221610"/>
              <a:gd name="connsiteY76" fmla="*/ 1058343 h 2225168"/>
              <a:gd name="connsiteX77" fmla="*/ 829713 w 1221610"/>
              <a:gd name="connsiteY77" fmla="*/ 1086918 h 2225168"/>
              <a:gd name="connsiteX78" fmla="*/ 822567 w 1221610"/>
              <a:gd name="connsiteY78" fmla="*/ 1110729 h 2225168"/>
              <a:gd name="connsiteX79" fmla="*/ 836857 w 1221610"/>
              <a:gd name="connsiteY79" fmla="*/ 1129782 h 2225168"/>
              <a:gd name="connsiteX80" fmla="*/ 870194 w 1221610"/>
              <a:gd name="connsiteY80" fmla="*/ 1101207 h 2225168"/>
              <a:gd name="connsiteX81" fmla="*/ 903532 w 1221610"/>
              <a:gd name="connsiteY81" fmla="*/ 1096444 h 2225168"/>
              <a:gd name="connsiteX82" fmla="*/ 901150 w 1221610"/>
              <a:gd name="connsiteY82" fmla="*/ 1051199 h 2225168"/>
              <a:gd name="connsiteX83" fmla="*/ 958300 w 1221610"/>
              <a:gd name="connsiteY83" fmla="*/ 1041675 h 2225168"/>
              <a:gd name="connsiteX84" fmla="*/ 974969 w 1221610"/>
              <a:gd name="connsiteY84" fmla="*/ 1060724 h 2225168"/>
              <a:gd name="connsiteX85" fmla="*/ 984494 w 1221610"/>
              <a:gd name="connsiteY85" fmla="*/ 1186932 h 2225168"/>
              <a:gd name="connsiteX86" fmla="*/ 1032119 w 1221610"/>
              <a:gd name="connsiteY86" fmla="*/ 1267894 h 2225168"/>
              <a:gd name="connsiteX87" fmla="*/ 1072600 w 1221610"/>
              <a:gd name="connsiteY87" fmla="*/ 1289325 h 2225168"/>
              <a:gd name="connsiteX88" fmla="*/ 1089269 w 1221610"/>
              <a:gd name="connsiteY88" fmla="*/ 1356000 h 2225168"/>
              <a:gd name="connsiteX89" fmla="*/ 1122607 w 1221610"/>
              <a:gd name="connsiteY89" fmla="*/ 1382194 h 2225168"/>
              <a:gd name="connsiteX90" fmla="*/ 1163088 w 1221610"/>
              <a:gd name="connsiteY90" fmla="*/ 1441725 h 2225168"/>
              <a:gd name="connsiteX91" fmla="*/ 1191663 w 1221610"/>
              <a:gd name="connsiteY91" fmla="*/ 1456013 h 2225168"/>
              <a:gd name="connsiteX92" fmla="*/ 1220238 w 1221610"/>
              <a:gd name="connsiteY92" fmla="*/ 1494112 h 2225168"/>
              <a:gd name="connsiteX93" fmla="*/ 1215943 w 1221610"/>
              <a:gd name="connsiteY93" fmla="*/ 1513972 h 2225168"/>
              <a:gd name="connsiteX94" fmla="*/ 1196425 w 1221610"/>
              <a:gd name="connsiteY94" fmla="*/ 1563169 h 2225168"/>
              <a:gd name="connsiteX95" fmla="*/ 1144037 w 1221610"/>
              <a:gd name="connsiteY95" fmla="*/ 1558405 h 2225168"/>
              <a:gd name="connsiteX96" fmla="*/ 1124987 w 1221610"/>
              <a:gd name="connsiteY96" fmla="*/ 1603648 h 2225168"/>
              <a:gd name="connsiteX97" fmla="*/ 1048787 w 1221610"/>
              <a:gd name="connsiteY97" fmla="*/ 1636986 h 2225168"/>
              <a:gd name="connsiteX98" fmla="*/ 1020212 w 1221610"/>
              <a:gd name="connsiteY98" fmla="*/ 1696517 h 2225168"/>
              <a:gd name="connsiteX99" fmla="*/ 1036881 w 1221610"/>
              <a:gd name="connsiteY99" fmla="*/ 1744142 h 2225168"/>
              <a:gd name="connsiteX100" fmla="*/ 1017832 w 1221610"/>
              <a:gd name="connsiteY100" fmla="*/ 1784625 h 2225168"/>
              <a:gd name="connsiteX101" fmla="*/ 984493 w 1221610"/>
              <a:gd name="connsiteY101" fmla="*/ 1782242 h 2225168"/>
              <a:gd name="connsiteX102" fmla="*/ 982112 w 1221610"/>
              <a:gd name="connsiteY102" fmla="*/ 1846536 h 2225168"/>
              <a:gd name="connsiteX103" fmla="*/ 946393 w 1221610"/>
              <a:gd name="connsiteY103" fmla="*/ 1863205 h 2225168"/>
              <a:gd name="connsiteX104" fmla="*/ 910674 w 1221610"/>
              <a:gd name="connsiteY104" fmla="*/ 1870348 h 2225168"/>
              <a:gd name="connsiteX105" fmla="*/ 910674 w 1221610"/>
              <a:gd name="connsiteY105" fmla="*/ 1934642 h 2225168"/>
              <a:gd name="connsiteX106" fmla="*/ 967824 w 1221610"/>
              <a:gd name="connsiteY106" fmla="*/ 1944167 h 2225168"/>
              <a:gd name="connsiteX107" fmla="*/ 1001162 w 1221610"/>
              <a:gd name="connsiteY107" fmla="*/ 1939405 h 2225168"/>
              <a:gd name="connsiteX108" fmla="*/ 1005922 w 1221610"/>
              <a:gd name="connsiteY108" fmla="*/ 2013224 h 2225168"/>
              <a:gd name="connsiteX109" fmla="*/ 982112 w 1221610"/>
              <a:gd name="connsiteY109" fmla="*/ 2034655 h 2225168"/>
              <a:gd name="connsiteX110" fmla="*/ 922581 w 1221610"/>
              <a:gd name="connsiteY110" fmla="*/ 2032275 h 2225168"/>
              <a:gd name="connsiteX111" fmla="*/ 870193 w 1221610"/>
              <a:gd name="connsiteY111" fmla="*/ 2041800 h 2225168"/>
              <a:gd name="connsiteX112" fmla="*/ 824949 w 1221610"/>
              <a:gd name="connsiteY112" fmla="*/ 2065613 h 2225168"/>
              <a:gd name="connsiteX113" fmla="*/ 779704 w 1221610"/>
              <a:gd name="connsiteY113" fmla="*/ 2072755 h 2225168"/>
              <a:gd name="connsiteX114" fmla="*/ 758274 w 1221610"/>
              <a:gd name="connsiteY114" fmla="*/ 2091807 h 2225168"/>
              <a:gd name="connsiteX115" fmla="*/ 751131 w 1221610"/>
              <a:gd name="connsiteY115" fmla="*/ 2137050 h 2225168"/>
              <a:gd name="connsiteX116" fmla="*/ 734462 w 1221610"/>
              <a:gd name="connsiteY116" fmla="*/ 2148957 h 2225168"/>
              <a:gd name="connsiteX117" fmla="*/ 689218 w 1221610"/>
              <a:gd name="connsiteY117" fmla="*/ 2198963 h 2225168"/>
              <a:gd name="connsiteX118" fmla="*/ 665406 w 1221610"/>
              <a:gd name="connsiteY118" fmla="*/ 2203724 h 2225168"/>
              <a:gd name="connsiteX119" fmla="*/ 617781 w 1221610"/>
              <a:gd name="connsiteY119" fmla="*/ 2225156 h 2225168"/>
              <a:gd name="connsiteX120" fmla="*/ 579681 w 1221610"/>
              <a:gd name="connsiteY120" fmla="*/ 2208487 h 2225168"/>
              <a:gd name="connsiteX121" fmla="*/ 563012 w 1221610"/>
              <a:gd name="connsiteY121" fmla="*/ 2179912 h 2225168"/>
              <a:gd name="connsiteX122" fmla="*/ 520149 w 1221610"/>
              <a:gd name="connsiteY122" fmla="*/ 2189438 h 2225168"/>
              <a:gd name="connsiteX123" fmla="*/ 512573 w 1221610"/>
              <a:gd name="connsiteY123" fmla="*/ 2183334 h 2225168"/>
              <a:gd name="connsiteX124" fmla="*/ 503481 w 1221610"/>
              <a:gd name="connsiteY124" fmla="*/ 2177531 h 2225168"/>
              <a:gd name="connsiteX125" fmla="*/ 522531 w 1221610"/>
              <a:gd name="connsiteY125" fmla="*/ 2070374 h 2225168"/>
              <a:gd name="connsiteX126" fmla="*/ 539199 w 1221610"/>
              <a:gd name="connsiteY126" fmla="*/ 2048943 h 2225168"/>
              <a:gd name="connsiteX127" fmla="*/ 529674 w 1221610"/>
              <a:gd name="connsiteY127" fmla="*/ 2003700 h 2225168"/>
              <a:gd name="connsiteX128" fmla="*/ 553487 w 1221610"/>
              <a:gd name="connsiteY128" fmla="*/ 1989412 h 2225168"/>
              <a:gd name="connsiteX129" fmla="*/ 534437 w 1221610"/>
              <a:gd name="connsiteY129" fmla="*/ 1975125 h 2225168"/>
              <a:gd name="connsiteX130" fmla="*/ 522531 w 1221610"/>
              <a:gd name="connsiteY130" fmla="*/ 1939407 h 2225168"/>
              <a:gd name="connsiteX131" fmla="*/ 513006 w 1221610"/>
              <a:gd name="connsiteY131" fmla="*/ 1894163 h 2225168"/>
              <a:gd name="connsiteX132" fmla="*/ 510624 w 1221610"/>
              <a:gd name="connsiteY132" fmla="*/ 1863205 h 2225168"/>
              <a:gd name="connsiteX133" fmla="*/ 460618 w 1221610"/>
              <a:gd name="connsiteY133" fmla="*/ 1865588 h 2225168"/>
              <a:gd name="connsiteX134" fmla="*/ 427282 w 1221610"/>
              <a:gd name="connsiteY134" fmla="*/ 1829869 h 2225168"/>
              <a:gd name="connsiteX135" fmla="*/ 382037 w 1221610"/>
              <a:gd name="connsiteY135" fmla="*/ 1813199 h 2225168"/>
              <a:gd name="connsiteX136" fmla="*/ 367749 w 1221610"/>
              <a:gd name="connsiteY136" fmla="*/ 1763194 h 2225168"/>
              <a:gd name="connsiteX137" fmla="*/ 365368 w 1221610"/>
              <a:gd name="connsiteY137" fmla="*/ 1741762 h 2225168"/>
              <a:gd name="connsiteX138" fmla="*/ 334413 w 1221610"/>
              <a:gd name="connsiteY138" fmla="*/ 1696519 h 2225168"/>
              <a:gd name="connsiteX139" fmla="*/ 291549 w 1221610"/>
              <a:gd name="connsiteY139" fmla="*/ 1672706 h 2225168"/>
              <a:gd name="connsiteX140" fmla="*/ 248688 w 1221610"/>
              <a:gd name="connsiteY140" fmla="*/ 1644132 h 2225168"/>
              <a:gd name="connsiteX141" fmla="*/ 215349 w 1221610"/>
              <a:gd name="connsiteY141" fmla="*/ 1634606 h 2225168"/>
              <a:gd name="connsiteX142" fmla="*/ 217731 w 1221610"/>
              <a:gd name="connsiteY142" fmla="*/ 1589360 h 2225168"/>
              <a:gd name="connsiteX143" fmla="*/ 174868 w 1221610"/>
              <a:gd name="connsiteY143" fmla="*/ 1603650 h 2225168"/>
              <a:gd name="connsiteX144" fmla="*/ 186775 w 1221610"/>
              <a:gd name="connsiteY144" fmla="*/ 1636988 h 2225168"/>
              <a:gd name="connsiteX145" fmla="*/ 179631 w 1221610"/>
              <a:gd name="connsiteY145" fmla="*/ 1653657 h 2225168"/>
              <a:gd name="connsiteX146" fmla="*/ 141531 w 1221610"/>
              <a:gd name="connsiteY146" fmla="*/ 1625082 h 2225168"/>
              <a:gd name="connsiteX147" fmla="*/ 98669 w 1221610"/>
              <a:gd name="connsiteY147" fmla="*/ 1622700 h 2225168"/>
              <a:gd name="connsiteX148" fmla="*/ 43899 w 1221610"/>
              <a:gd name="connsiteY148" fmla="*/ 1603650 h 2225168"/>
              <a:gd name="connsiteX149" fmla="*/ 10560 w 1221610"/>
              <a:gd name="connsiteY149" fmla="*/ 1601266 h 2225168"/>
              <a:gd name="connsiteX150" fmla="*/ 1037 w 1221610"/>
              <a:gd name="connsiteY150" fmla="*/ 1548882 h 2225168"/>
              <a:gd name="connsiteX151" fmla="*/ 34374 w 1221610"/>
              <a:gd name="connsiteY151" fmla="*/ 1460775 h 2225168"/>
              <a:gd name="connsiteX152" fmla="*/ 60568 w 1221610"/>
              <a:gd name="connsiteY152" fmla="*/ 1413150 h 2225168"/>
              <a:gd name="connsiteX153" fmla="*/ 81999 w 1221610"/>
              <a:gd name="connsiteY153" fmla="*/ 1365525 h 2225168"/>
              <a:gd name="connsiteX154" fmla="*/ 108194 w 1221610"/>
              <a:gd name="connsiteY154" fmla="*/ 1327425 h 2225168"/>
              <a:gd name="connsiteX155" fmla="*/ 146293 w 1221610"/>
              <a:gd name="connsiteY155" fmla="*/ 1317900 h 2225168"/>
              <a:gd name="connsiteX156" fmla="*/ 153438 w 1221610"/>
              <a:gd name="connsiteY156" fmla="*/ 1282182 h 2225168"/>
              <a:gd name="connsiteX157" fmla="*/ 262975 w 1221610"/>
              <a:gd name="connsiteY157" fmla="*/ 1163119 h 2225168"/>
              <a:gd name="connsiteX158" fmla="*/ 286787 w 1221610"/>
              <a:gd name="connsiteY158" fmla="*/ 1025004 h 2225168"/>
              <a:gd name="connsiteX159" fmla="*/ 282025 w 1221610"/>
              <a:gd name="connsiteY159" fmla="*/ 944044 h 2225168"/>
              <a:gd name="connsiteX160" fmla="*/ 196300 w 1221610"/>
              <a:gd name="connsiteY160" fmla="*/ 932138 h 2225168"/>
              <a:gd name="connsiteX161" fmla="*/ 179632 w 1221610"/>
              <a:gd name="connsiteY161" fmla="*/ 851175 h 2225168"/>
              <a:gd name="connsiteX162" fmla="*/ 186775 w 1221610"/>
              <a:gd name="connsiteY162" fmla="*/ 784500 h 2225168"/>
              <a:gd name="connsiteX163" fmla="*/ 148675 w 1221610"/>
              <a:gd name="connsiteY163" fmla="*/ 746400 h 2225168"/>
              <a:gd name="connsiteX164" fmla="*/ 127244 w 1221610"/>
              <a:gd name="connsiteY164" fmla="*/ 705918 h 2225168"/>
              <a:gd name="connsiteX165" fmla="*/ 117719 w 1221610"/>
              <a:gd name="connsiteY165" fmla="*/ 646388 h 2225168"/>
              <a:gd name="connsiteX166" fmla="*/ 102097 w 1221610"/>
              <a:gd name="connsiteY166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43924 w 1221610"/>
              <a:gd name="connsiteY22" fmla="*/ 429693 h 2225168"/>
              <a:gd name="connsiteX23" fmla="*/ 198681 w 1221610"/>
              <a:gd name="connsiteY23" fmla="*/ 441599 h 2225168"/>
              <a:gd name="connsiteX24" fmla="*/ 141531 w 1221610"/>
              <a:gd name="connsiteY24" fmla="*/ 443981 h 2225168"/>
              <a:gd name="connsiteX25" fmla="*/ 132006 w 1221610"/>
              <a:gd name="connsiteY25" fmla="*/ 458268 h 2225168"/>
              <a:gd name="connsiteX26" fmla="*/ 158199 w 1221610"/>
              <a:gd name="connsiteY26" fmla="*/ 491606 h 2225168"/>
              <a:gd name="connsiteX27" fmla="*/ 186774 w 1221610"/>
              <a:gd name="connsiteY27" fmla="*/ 505893 h 2225168"/>
              <a:gd name="connsiteX28" fmla="*/ 189156 w 1221610"/>
              <a:gd name="connsiteY28" fmla="*/ 534468 h 2225168"/>
              <a:gd name="connsiteX29" fmla="*/ 210587 w 1221610"/>
              <a:gd name="connsiteY29" fmla="*/ 570187 h 2225168"/>
              <a:gd name="connsiteX30" fmla="*/ 224874 w 1221610"/>
              <a:gd name="connsiteY30" fmla="*/ 598762 h 2225168"/>
              <a:gd name="connsiteX31" fmla="*/ 253449 w 1221610"/>
              <a:gd name="connsiteY31" fmla="*/ 601143 h 2225168"/>
              <a:gd name="connsiteX32" fmla="*/ 279643 w 1221610"/>
              <a:gd name="connsiteY32" fmla="*/ 577331 h 2225168"/>
              <a:gd name="connsiteX33" fmla="*/ 282024 w 1221610"/>
              <a:gd name="connsiteY33" fmla="*/ 553518 h 2225168"/>
              <a:gd name="connsiteX34" fmla="*/ 291549 w 1221610"/>
              <a:gd name="connsiteY34" fmla="*/ 529706 h 2225168"/>
              <a:gd name="connsiteX35" fmla="*/ 267737 w 1221610"/>
              <a:gd name="connsiteY35" fmla="*/ 496368 h 2225168"/>
              <a:gd name="connsiteX36" fmla="*/ 303456 w 1221610"/>
              <a:gd name="connsiteY36" fmla="*/ 486843 h 2225168"/>
              <a:gd name="connsiteX37" fmla="*/ 322506 w 1221610"/>
              <a:gd name="connsiteY37" fmla="*/ 463031 h 2225168"/>
              <a:gd name="connsiteX38" fmla="*/ 353462 w 1221610"/>
              <a:gd name="connsiteY38" fmla="*/ 455887 h 2225168"/>
              <a:gd name="connsiteX39" fmla="*/ 410612 w 1221610"/>
              <a:gd name="connsiteY39" fmla="*/ 458268 h 2225168"/>
              <a:gd name="connsiteX40" fmla="*/ 410612 w 1221610"/>
              <a:gd name="connsiteY40" fmla="*/ 513037 h 2225168"/>
              <a:gd name="connsiteX41" fmla="*/ 436806 w 1221610"/>
              <a:gd name="connsiteY41" fmla="*/ 536847 h 2225168"/>
              <a:gd name="connsiteX42" fmla="*/ 462999 w 1221610"/>
              <a:gd name="connsiteY42" fmla="*/ 553518 h 2225168"/>
              <a:gd name="connsiteX43" fmla="*/ 424899 w 1221610"/>
              <a:gd name="connsiteY43" fmla="*/ 572568 h 2225168"/>
              <a:gd name="connsiteX44" fmla="*/ 403468 w 1221610"/>
              <a:gd name="connsiteY44" fmla="*/ 591618 h 2225168"/>
              <a:gd name="connsiteX45" fmla="*/ 420137 w 1221610"/>
              <a:gd name="connsiteY45" fmla="*/ 615431 h 2225168"/>
              <a:gd name="connsiteX46" fmla="*/ 415374 w 1221610"/>
              <a:gd name="connsiteY46" fmla="*/ 655912 h 2225168"/>
              <a:gd name="connsiteX47" fmla="*/ 427281 w 1221610"/>
              <a:gd name="connsiteY47" fmla="*/ 684487 h 2225168"/>
              <a:gd name="connsiteX48" fmla="*/ 410612 w 1221610"/>
              <a:gd name="connsiteY48" fmla="*/ 705918 h 2225168"/>
              <a:gd name="connsiteX49" fmla="*/ 401088 w 1221610"/>
              <a:gd name="connsiteY49" fmla="*/ 784500 h 2225168"/>
              <a:gd name="connsiteX50" fmla="*/ 441568 w 1221610"/>
              <a:gd name="connsiteY50" fmla="*/ 784499 h 2225168"/>
              <a:gd name="connsiteX51" fmla="*/ 486812 w 1221610"/>
              <a:gd name="connsiteY51" fmla="*/ 760687 h 2225168"/>
              <a:gd name="connsiteX52" fmla="*/ 513007 w 1221610"/>
              <a:gd name="connsiteY52" fmla="*/ 763068 h 2225168"/>
              <a:gd name="connsiteX53" fmla="*/ 536818 w 1221610"/>
              <a:gd name="connsiteY53" fmla="*/ 789262 h 2225168"/>
              <a:gd name="connsiteX54" fmla="*/ 510625 w 1221610"/>
              <a:gd name="connsiteY54" fmla="*/ 894037 h 2225168"/>
              <a:gd name="connsiteX55" fmla="*/ 539200 w 1221610"/>
              <a:gd name="connsiteY55" fmla="*/ 932137 h 2225168"/>
              <a:gd name="connsiteX56" fmla="*/ 546344 w 1221610"/>
              <a:gd name="connsiteY56" fmla="*/ 951188 h 2225168"/>
              <a:gd name="connsiteX57" fmla="*/ 532057 w 1221610"/>
              <a:gd name="connsiteY57" fmla="*/ 982143 h 2225168"/>
              <a:gd name="connsiteX58" fmla="*/ 517769 w 1221610"/>
              <a:gd name="connsiteY58" fmla="*/ 1053581 h 2225168"/>
              <a:gd name="connsiteX59" fmla="*/ 541582 w 1221610"/>
              <a:gd name="connsiteY59" fmla="*/ 1086918 h 2225168"/>
              <a:gd name="connsiteX60" fmla="*/ 551107 w 1221610"/>
              <a:gd name="connsiteY60" fmla="*/ 1127399 h 2225168"/>
              <a:gd name="connsiteX61" fmla="*/ 567775 w 1221610"/>
              <a:gd name="connsiteY61" fmla="*/ 1134543 h 2225168"/>
              <a:gd name="connsiteX62" fmla="*/ 572104 w 1221610"/>
              <a:gd name="connsiteY62" fmla="*/ 1144649 h 2225168"/>
              <a:gd name="connsiteX63" fmla="*/ 591588 w 1221610"/>
              <a:gd name="connsiteY63" fmla="*/ 1110731 h 2225168"/>
              <a:gd name="connsiteX64" fmla="*/ 615400 w 1221610"/>
              <a:gd name="connsiteY64" fmla="*/ 1094062 h 2225168"/>
              <a:gd name="connsiteX65" fmla="*/ 665407 w 1221610"/>
              <a:gd name="connsiteY65" fmla="*/ 1067868 h 2225168"/>
              <a:gd name="connsiteX66" fmla="*/ 698744 w 1221610"/>
              <a:gd name="connsiteY66" fmla="*/ 1055962 h 2225168"/>
              <a:gd name="connsiteX67" fmla="*/ 734463 w 1221610"/>
              <a:gd name="connsiteY67" fmla="*/ 1017863 h 2225168"/>
              <a:gd name="connsiteX68" fmla="*/ 791613 w 1221610"/>
              <a:gd name="connsiteY68" fmla="*/ 994049 h 2225168"/>
              <a:gd name="connsiteX69" fmla="*/ 817807 w 1221610"/>
              <a:gd name="connsiteY69" fmla="*/ 948806 h 2225168"/>
              <a:gd name="connsiteX70" fmla="*/ 841618 w 1221610"/>
              <a:gd name="connsiteY70" fmla="*/ 932135 h 2225168"/>
              <a:gd name="connsiteX71" fmla="*/ 867813 w 1221610"/>
              <a:gd name="connsiteY71" fmla="*/ 932137 h 2225168"/>
              <a:gd name="connsiteX72" fmla="*/ 872575 w 1221610"/>
              <a:gd name="connsiteY72" fmla="*/ 951187 h 2225168"/>
              <a:gd name="connsiteX73" fmla="*/ 848763 w 1221610"/>
              <a:gd name="connsiteY73" fmla="*/ 977381 h 2225168"/>
              <a:gd name="connsiteX74" fmla="*/ 872575 w 1221610"/>
              <a:gd name="connsiteY74" fmla="*/ 1003574 h 2225168"/>
              <a:gd name="connsiteX75" fmla="*/ 872575 w 1221610"/>
              <a:gd name="connsiteY75" fmla="*/ 1027387 h 2225168"/>
              <a:gd name="connsiteX76" fmla="*/ 829713 w 1221610"/>
              <a:gd name="connsiteY76" fmla="*/ 1029768 h 2225168"/>
              <a:gd name="connsiteX77" fmla="*/ 817807 w 1221610"/>
              <a:gd name="connsiteY77" fmla="*/ 1058343 h 2225168"/>
              <a:gd name="connsiteX78" fmla="*/ 829713 w 1221610"/>
              <a:gd name="connsiteY78" fmla="*/ 1086918 h 2225168"/>
              <a:gd name="connsiteX79" fmla="*/ 822567 w 1221610"/>
              <a:gd name="connsiteY79" fmla="*/ 1110729 h 2225168"/>
              <a:gd name="connsiteX80" fmla="*/ 836857 w 1221610"/>
              <a:gd name="connsiteY80" fmla="*/ 1129782 h 2225168"/>
              <a:gd name="connsiteX81" fmla="*/ 870194 w 1221610"/>
              <a:gd name="connsiteY81" fmla="*/ 1101207 h 2225168"/>
              <a:gd name="connsiteX82" fmla="*/ 903532 w 1221610"/>
              <a:gd name="connsiteY82" fmla="*/ 1096444 h 2225168"/>
              <a:gd name="connsiteX83" fmla="*/ 901150 w 1221610"/>
              <a:gd name="connsiteY83" fmla="*/ 1051199 h 2225168"/>
              <a:gd name="connsiteX84" fmla="*/ 958300 w 1221610"/>
              <a:gd name="connsiteY84" fmla="*/ 1041675 h 2225168"/>
              <a:gd name="connsiteX85" fmla="*/ 974969 w 1221610"/>
              <a:gd name="connsiteY85" fmla="*/ 1060724 h 2225168"/>
              <a:gd name="connsiteX86" fmla="*/ 984494 w 1221610"/>
              <a:gd name="connsiteY86" fmla="*/ 1186932 h 2225168"/>
              <a:gd name="connsiteX87" fmla="*/ 1032119 w 1221610"/>
              <a:gd name="connsiteY87" fmla="*/ 1267894 h 2225168"/>
              <a:gd name="connsiteX88" fmla="*/ 1072600 w 1221610"/>
              <a:gd name="connsiteY88" fmla="*/ 1289325 h 2225168"/>
              <a:gd name="connsiteX89" fmla="*/ 1089269 w 1221610"/>
              <a:gd name="connsiteY89" fmla="*/ 1356000 h 2225168"/>
              <a:gd name="connsiteX90" fmla="*/ 1122607 w 1221610"/>
              <a:gd name="connsiteY90" fmla="*/ 1382194 h 2225168"/>
              <a:gd name="connsiteX91" fmla="*/ 1163088 w 1221610"/>
              <a:gd name="connsiteY91" fmla="*/ 1441725 h 2225168"/>
              <a:gd name="connsiteX92" fmla="*/ 1191663 w 1221610"/>
              <a:gd name="connsiteY92" fmla="*/ 1456013 h 2225168"/>
              <a:gd name="connsiteX93" fmla="*/ 1220238 w 1221610"/>
              <a:gd name="connsiteY93" fmla="*/ 1494112 h 2225168"/>
              <a:gd name="connsiteX94" fmla="*/ 1215943 w 1221610"/>
              <a:gd name="connsiteY94" fmla="*/ 1513972 h 2225168"/>
              <a:gd name="connsiteX95" fmla="*/ 1196425 w 1221610"/>
              <a:gd name="connsiteY95" fmla="*/ 1563169 h 2225168"/>
              <a:gd name="connsiteX96" fmla="*/ 1144037 w 1221610"/>
              <a:gd name="connsiteY96" fmla="*/ 1558405 h 2225168"/>
              <a:gd name="connsiteX97" fmla="*/ 1124987 w 1221610"/>
              <a:gd name="connsiteY97" fmla="*/ 1603648 h 2225168"/>
              <a:gd name="connsiteX98" fmla="*/ 1048787 w 1221610"/>
              <a:gd name="connsiteY98" fmla="*/ 1636986 h 2225168"/>
              <a:gd name="connsiteX99" fmla="*/ 1020212 w 1221610"/>
              <a:gd name="connsiteY99" fmla="*/ 1696517 h 2225168"/>
              <a:gd name="connsiteX100" fmla="*/ 1036881 w 1221610"/>
              <a:gd name="connsiteY100" fmla="*/ 1744142 h 2225168"/>
              <a:gd name="connsiteX101" fmla="*/ 1017832 w 1221610"/>
              <a:gd name="connsiteY101" fmla="*/ 1784625 h 2225168"/>
              <a:gd name="connsiteX102" fmla="*/ 984493 w 1221610"/>
              <a:gd name="connsiteY102" fmla="*/ 1782242 h 2225168"/>
              <a:gd name="connsiteX103" fmla="*/ 982112 w 1221610"/>
              <a:gd name="connsiteY103" fmla="*/ 1846536 h 2225168"/>
              <a:gd name="connsiteX104" fmla="*/ 946393 w 1221610"/>
              <a:gd name="connsiteY104" fmla="*/ 1863205 h 2225168"/>
              <a:gd name="connsiteX105" fmla="*/ 910674 w 1221610"/>
              <a:gd name="connsiteY105" fmla="*/ 1870348 h 2225168"/>
              <a:gd name="connsiteX106" fmla="*/ 910674 w 1221610"/>
              <a:gd name="connsiteY106" fmla="*/ 1934642 h 2225168"/>
              <a:gd name="connsiteX107" fmla="*/ 967824 w 1221610"/>
              <a:gd name="connsiteY107" fmla="*/ 1944167 h 2225168"/>
              <a:gd name="connsiteX108" fmla="*/ 1001162 w 1221610"/>
              <a:gd name="connsiteY108" fmla="*/ 1939405 h 2225168"/>
              <a:gd name="connsiteX109" fmla="*/ 1005922 w 1221610"/>
              <a:gd name="connsiteY109" fmla="*/ 2013224 h 2225168"/>
              <a:gd name="connsiteX110" fmla="*/ 982112 w 1221610"/>
              <a:gd name="connsiteY110" fmla="*/ 2034655 h 2225168"/>
              <a:gd name="connsiteX111" fmla="*/ 922581 w 1221610"/>
              <a:gd name="connsiteY111" fmla="*/ 2032275 h 2225168"/>
              <a:gd name="connsiteX112" fmla="*/ 870193 w 1221610"/>
              <a:gd name="connsiteY112" fmla="*/ 2041800 h 2225168"/>
              <a:gd name="connsiteX113" fmla="*/ 824949 w 1221610"/>
              <a:gd name="connsiteY113" fmla="*/ 2065613 h 2225168"/>
              <a:gd name="connsiteX114" fmla="*/ 779704 w 1221610"/>
              <a:gd name="connsiteY114" fmla="*/ 2072755 h 2225168"/>
              <a:gd name="connsiteX115" fmla="*/ 758274 w 1221610"/>
              <a:gd name="connsiteY115" fmla="*/ 2091807 h 2225168"/>
              <a:gd name="connsiteX116" fmla="*/ 751131 w 1221610"/>
              <a:gd name="connsiteY116" fmla="*/ 2137050 h 2225168"/>
              <a:gd name="connsiteX117" fmla="*/ 734462 w 1221610"/>
              <a:gd name="connsiteY117" fmla="*/ 2148957 h 2225168"/>
              <a:gd name="connsiteX118" fmla="*/ 689218 w 1221610"/>
              <a:gd name="connsiteY118" fmla="*/ 2198963 h 2225168"/>
              <a:gd name="connsiteX119" fmla="*/ 665406 w 1221610"/>
              <a:gd name="connsiteY119" fmla="*/ 2203724 h 2225168"/>
              <a:gd name="connsiteX120" fmla="*/ 617781 w 1221610"/>
              <a:gd name="connsiteY120" fmla="*/ 2225156 h 2225168"/>
              <a:gd name="connsiteX121" fmla="*/ 579681 w 1221610"/>
              <a:gd name="connsiteY121" fmla="*/ 2208487 h 2225168"/>
              <a:gd name="connsiteX122" fmla="*/ 563012 w 1221610"/>
              <a:gd name="connsiteY122" fmla="*/ 2179912 h 2225168"/>
              <a:gd name="connsiteX123" fmla="*/ 520149 w 1221610"/>
              <a:gd name="connsiteY123" fmla="*/ 2189438 h 2225168"/>
              <a:gd name="connsiteX124" fmla="*/ 512573 w 1221610"/>
              <a:gd name="connsiteY124" fmla="*/ 2183334 h 2225168"/>
              <a:gd name="connsiteX125" fmla="*/ 503481 w 1221610"/>
              <a:gd name="connsiteY125" fmla="*/ 2177531 h 2225168"/>
              <a:gd name="connsiteX126" fmla="*/ 522531 w 1221610"/>
              <a:gd name="connsiteY126" fmla="*/ 2070374 h 2225168"/>
              <a:gd name="connsiteX127" fmla="*/ 539199 w 1221610"/>
              <a:gd name="connsiteY127" fmla="*/ 2048943 h 2225168"/>
              <a:gd name="connsiteX128" fmla="*/ 529674 w 1221610"/>
              <a:gd name="connsiteY128" fmla="*/ 2003700 h 2225168"/>
              <a:gd name="connsiteX129" fmla="*/ 553487 w 1221610"/>
              <a:gd name="connsiteY129" fmla="*/ 1989412 h 2225168"/>
              <a:gd name="connsiteX130" fmla="*/ 534437 w 1221610"/>
              <a:gd name="connsiteY130" fmla="*/ 1975125 h 2225168"/>
              <a:gd name="connsiteX131" fmla="*/ 522531 w 1221610"/>
              <a:gd name="connsiteY131" fmla="*/ 1939407 h 2225168"/>
              <a:gd name="connsiteX132" fmla="*/ 513006 w 1221610"/>
              <a:gd name="connsiteY132" fmla="*/ 1894163 h 2225168"/>
              <a:gd name="connsiteX133" fmla="*/ 510624 w 1221610"/>
              <a:gd name="connsiteY133" fmla="*/ 1863205 h 2225168"/>
              <a:gd name="connsiteX134" fmla="*/ 460618 w 1221610"/>
              <a:gd name="connsiteY134" fmla="*/ 1865588 h 2225168"/>
              <a:gd name="connsiteX135" fmla="*/ 427282 w 1221610"/>
              <a:gd name="connsiteY135" fmla="*/ 1829869 h 2225168"/>
              <a:gd name="connsiteX136" fmla="*/ 382037 w 1221610"/>
              <a:gd name="connsiteY136" fmla="*/ 1813199 h 2225168"/>
              <a:gd name="connsiteX137" fmla="*/ 367749 w 1221610"/>
              <a:gd name="connsiteY137" fmla="*/ 1763194 h 2225168"/>
              <a:gd name="connsiteX138" fmla="*/ 365368 w 1221610"/>
              <a:gd name="connsiteY138" fmla="*/ 1741762 h 2225168"/>
              <a:gd name="connsiteX139" fmla="*/ 334413 w 1221610"/>
              <a:gd name="connsiteY139" fmla="*/ 1696519 h 2225168"/>
              <a:gd name="connsiteX140" fmla="*/ 291549 w 1221610"/>
              <a:gd name="connsiteY140" fmla="*/ 1672706 h 2225168"/>
              <a:gd name="connsiteX141" fmla="*/ 248688 w 1221610"/>
              <a:gd name="connsiteY141" fmla="*/ 1644132 h 2225168"/>
              <a:gd name="connsiteX142" fmla="*/ 215349 w 1221610"/>
              <a:gd name="connsiteY142" fmla="*/ 1634606 h 2225168"/>
              <a:gd name="connsiteX143" fmla="*/ 217731 w 1221610"/>
              <a:gd name="connsiteY143" fmla="*/ 1589360 h 2225168"/>
              <a:gd name="connsiteX144" fmla="*/ 174868 w 1221610"/>
              <a:gd name="connsiteY144" fmla="*/ 1603650 h 2225168"/>
              <a:gd name="connsiteX145" fmla="*/ 186775 w 1221610"/>
              <a:gd name="connsiteY145" fmla="*/ 1636988 h 2225168"/>
              <a:gd name="connsiteX146" fmla="*/ 179631 w 1221610"/>
              <a:gd name="connsiteY146" fmla="*/ 1653657 h 2225168"/>
              <a:gd name="connsiteX147" fmla="*/ 141531 w 1221610"/>
              <a:gd name="connsiteY147" fmla="*/ 1625082 h 2225168"/>
              <a:gd name="connsiteX148" fmla="*/ 98669 w 1221610"/>
              <a:gd name="connsiteY148" fmla="*/ 1622700 h 2225168"/>
              <a:gd name="connsiteX149" fmla="*/ 43899 w 1221610"/>
              <a:gd name="connsiteY149" fmla="*/ 1603650 h 2225168"/>
              <a:gd name="connsiteX150" fmla="*/ 10560 w 1221610"/>
              <a:gd name="connsiteY150" fmla="*/ 1601266 h 2225168"/>
              <a:gd name="connsiteX151" fmla="*/ 1037 w 1221610"/>
              <a:gd name="connsiteY151" fmla="*/ 1548882 h 2225168"/>
              <a:gd name="connsiteX152" fmla="*/ 34374 w 1221610"/>
              <a:gd name="connsiteY152" fmla="*/ 1460775 h 2225168"/>
              <a:gd name="connsiteX153" fmla="*/ 60568 w 1221610"/>
              <a:gd name="connsiteY153" fmla="*/ 1413150 h 2225168"/>
              <a:gd name="connsiteX154" fmla="*/ 81999 w 1221610"/>
              <a:gd name="connsiteY154" fmla="*/ 1365525 h 2225168"/>
              <a:gd name="connsiteX155" fmla="*/ 108194 w 1221610"/>
              <a:gd name="connsiteY155" fmla="*/ 1327425 h 2225168"/>
              <a:gd name="connsiteX156" fmla="*/ 146293 w 1221610"/>
              <a:gd name="connsiteY156" fmla="*/ 1317900 h 2225168"/>
              <a:gd name="connsiteX157" fmla="*/ 153438 w 1221610"/>
              <a:gd name="connsiteY157" fmla="*/ 1282182 h 2225168"/>
              <a:gd name="connsiteX158" fmla="*/ 262975 w 1221610"/>
              <a:gd name="connsiteY158" fmla="*/ 1163119 h 2225168"/>
              <a:gd name="connsiteX159" fmla="*/ 286787 w 1221610"/>
              <a:gd name="connsiteY159" fmla="*/ 1025004 h 2225168"/>
              <a:gd name="connsiteX160" fmla="*/ 282025 w 1221610"/>
              <a:gd name="connsiteY160" fmla="*/ 944044 h 2225168"/>
              <a:gd name="connsiteX161" fmla="*/ 196300 w 1221610"/>
              <a:gd name="connsiteY161" fmla="*/ 932138 h 2225168"/>
              <a:gd name="connsiteX162" fmla="*/ 179632 w 1221610"/>
              <a:gd name="connsiteY162" fmla="*/ 851175 h 2225168"/>
              <a:gd name="connsiteX163" fmla="*/ 186775 w 1221610"/>
              <a:gd name="connsiteY163" fmla="*/ 784500 h 2225168"/>
              <a:gd name="connsiteX164" fmla="*/ 148675 w 1221610"/>
              <a:gd name="connsiteY164" fmla="*/ 746400 h 2225168"/>
              <a:gd name="connsiteX165" fmla="*/ 127244 w 1221610"/>
              <a:gd name="connsiteY165" fmla="*/ 705918 h 2225168"/>
              <a:gd name="connsiteX166" fmla="*/ 117719 w 1221610"/>
              <a:gd name="connsiteY166" fmla="*/ 646388 h 2225168"/>
              <a:gd name="connsiteX167" fmla="*/ 102097 w 1221610"/>
              <a:gd name="connsiteY167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20112 w 1221610"/>
              <a:gd name="connsiteY22" fmla="*/ 353492 h 2225168"/>
              <a:gd name="connsiteX23" fmla="*/ 243924 w 1221610"/>
              <a:gd name="connsiteY23" fmla="*/ 429693 h 2225168"/>
              <a:gd name="connsiteX24" fmla="*/ 198681 w 1221610"/>
              <a:gd name="connsiteY24" fmla="*/ 441599 h 2225168"/>
              <a:gd name="connsiteX25" fmla="*/ 141531 w 1221610"/>
              <a:gd name="connsiteY25" fmla="*/ 443981 h 2225168"/>
              <a:gd name="connsiteX26" fmla="*/ 132006 w 1221610"/>
              <a:gd name="connsiteY26" fmla="*/ 458268 h 2225168"/>
              <a:gd name="connsiteX27" fmla="*/ 158199 w 1221610"/>
              <a:gd name="connsiteY27" fmla="*/ 491606 h 2225168"/>
              <a:gd name="connsiteX28" fmla="*/ 186774 w 1221610"/>
              <a:gd name="connsiteY28" fmla="*/ 505893 h 2225168"/>
              <a:gd name="connsiteX29" fmla="*/ 189156 w 1221610"/>
              <a:gd name="connsiteY29" fmla="*/ 534468 h 2225168"/>
              <a:gd name="connsiteX30" fmla="*/ 210587 w 1221610"/>
              <a:gd name="connsiteY30" fmla="*/ 570187 h 2225168"/>
              <a:gd name="connsiteX31" fmla="*/ 224874 w 1221610"/>
              <a:gd name="connsiteY31" fmla="*/ 598762 h 2225168"/>
              <a:gd name="connsiteX32" fmla="*/ 253449 w 1221610"/>
              <a:gd name="connsiteY32" fmla="*/ 601143 h 2225168"/>
              <a:gd name="connsiteX33" fmla="*/ 279643 w 1221610"/>
              <a:gd name="connsiteY33" fmla="*/ 577331 h 2225168"/>
              <a:gd name="connsiteX34" fmla="*/ 282024 w 1221610"/>
              <a:gd name="connsiteY34" fmla="*/ 553518 h 2225168"/>
              <a:gd name="connsiteX35" fmla="*/ 291549 w 1221610"/>
              <a:gd name="connsiteY35" fmla="*/ 529706 h 2225168"/>
              <a:gd name="connsiteX36" fmla="*/ 267737 w 1221610"/>
              <a:gd name="connsiteY36" fmla="*/ 496368 h 2225168"/>
              <a:gd name="connsiteX37" fmla="*/ 303456 w 1221610"/>
              <a:gd name="connsiteY37" fmla="*/ 486843 h 2225168"/>
              <a:gd name="connsiteX38" fmla="*/ 322506 w 1221610"/>
              <a:gd name="connsiteY38" fmla="*/ 463031 h 2225168"/>
              <a:gd name="connsiteX39" fmla="*/ 353462 w 1221610"/>
              <a:gd name="connsiteY39" fmla="*/ 455887 h 2225168"/>
              <a:gd name="connsiteX40" fmla="*/ 410612 w 1221610"/>
              <a:gd name="connsiteY40" fmla="*/ 458268 h 2225168"/>
              <a:gd name="connsiteX41" fmla="*/ 410612 w 1221610"/>
              <a:gd name="connsiteY41" fmla="*/ 513037 h 2225168"/>
              <a:gd name="connsiteX42" fmla="*/ 436806 w 1221610"/>
              <a:gd name="connsiteY42" fmla="*/ 536847 h 2225168"/>
              <a:gd name="connsiteX43" fmla="*/ 462999 w 1221610"/>
              <a:gd name="connsiteY43" fmla="*/ 553518 h 2225168"/>
              <a:gd name="connsiteX44" fmla="*/ 424899 w 1221610"/>
              <a:gd name="connsiteY44" fmla="*/ 572568 h 2225168"/>
              <a:gd name="connsiteX45" fmla="*/ 403468 w 1221610"/>
              <a:gd name="connsiteY45" fmla="*/ 591618 h 2225168"/>
              <a:gd name="connsiteX46" fmla="*/ 420137 w 1221610"/>
              <a:gd name="connsiteY46" fmla="*/ 615431 h 2225168"/>
              <a:gd name="connsiteX47" fmla="*/ 415374 w 1221610"/>
              <a:gd name="connsiteY47" fmla="*/ 655912 h 2225168"/>
              <a:gd name="connsiteX48" fmla="*/ 427281 w 1221610"/>
              <a:gd name="connsiteY48" fmla="*/ 684487 h 2225168"/>
              <a:gd name="connsiteX49" fmla="*/ 410612 w 1221610"/>
              <a:gd name="connsiteY49" fmla="*/ 705918 h 2225168"/>
              <a:gd name="connsiteX50" fmla="*/ 401088 w 1221610"/>
              <a:gd name="connsiteY50" fmla="*/ 784500 h 2225168"/>
              <a:gd name="connsiteX51" fmla="*/ 441568 w 1221610"/>
              <a:gd name="connsiteY51" fmla="*/ 784499 h 2225168"/>
              <a:gd name="connsiteX52" fmla="*/ 486812 w 1221610"/>
              <a:gd name="connsiteY52" fmla="*/ 760687 h 2225168"/>
              <a:gd name="connsiteX53" fmla="*/ 513007 w 1221610"/>
              <a:gd name="connsiteY53" fmla="*/ 763068 h 2225168"/>
              <a:gd name="connsiteX54" fmla="*/ 536818 w 1221610"/>
              <a:gd name="connsiteY54" fmla="*/ 789262 h 2225168"/>
              <a:gd name="connsiteX55" fmla="*/ 510625 w 1221610"/>
              <a:gd name="connsiteY55" fmla="*/ 894037 h 2225168"/>
              <a:gd name="connsiteX56" fmla="*/ 539200 w 1221610"/>
              <a:gd name="connsiteY56" fmla="*/ 932137 h 2225168"/>
              <a:gd name="connsiteX57" fmla="*/ 546344 w 1221610"/>
              <a:gd name="connsiteY57" fmla="*/ 951188 h 2225168"/>
              <a:gd name="connsiteX58" fmla="*/ 532057 w 1221610"/>
              <a:gd name="connsiteY58" fmla="*/ 982143 h 2225168"/>
              <a:gd name="connsiteX59" fmla="*/ 517769 w 1221610"/>
              <a:gd name="connsiteY59" fmla="*/ 1053581 h 2225168"/>
              <a:gd name="connsiteX60" fmla="*/ 541582 w 1221610"/>
              <a:gd name="connsiteY60" fmla="*/ 1086918 h 2225168"/>
              <a:gd name="connsiteX61" fmla="*/ 551107 w 1221610"/>
              <a:gd name="connsiteY61" fmla="*/ 1127399 h 2225168"/>
              <a:gd name="connsiteX62" fmla="*/ 567775 w 1221610"/>
              <a:gd name="connsiteY62" fmla="*/ 1134543 h 2225168"/>
              <a:gd name="connsiteX63" fmla="*/ 572104 w 1221610"/>
              <a:gd name="connsiteY63" fmla="*/ 1144649 h 2225168"/>
              <a:gd name="connsiteX64" fmla="*/ 591588 w 1221610"/>
              <a:gd name="connsiteY64" fmla="*/ 1110731 h 2225168"/>
              <a:gd name="connsiteX65" fmla="*/ 615400 w 1221610"/>
              <a:gd name="connsiteY65" fmla="*/ 1094062 h 2225168"/>
              <a:gd name="connsiteX66" fmla="*/ 665407 w 1221610"/>
              <a:gd name="connsiteY66" fmla="*/ 1067868 h 2225168"/>
              <a:gd name="connsiteX67" fmla="*/ 698744 w 1221610"/>
              <a:gd name="connsiteY67" fmla="*/ 1055962 h 2225168"/>
              <a:gd name="connsiteX68" fmla="*/ 734463 w 1221610"/>
              <a:gd name="connsiteY68" fmla="*/ 1017863 h 2225168"/>
              <a:gd name="connsiteX69" fmla="*/ 791613 w 1221610"/>
              <a:gd name="connsiteY69" fmla="*/ 994049 h 2225168"/>
              <a:gd name="connsiteX70" fmla="*/ 817807 w 1221610"/>
              <a:gd name="connsiteY70" fmla="*/ 948806 h 2225168"/>
              <a:gd name="connsiteX71" fmla="*/ 841618 w 1221610"/>
              <a:gd name="connsiteY71" fmla="*/ 932135 h 2225168"/>
              <a:gd name="connsiteX72" fmla="*/ 867813 w 1221610"/>
              <a:gd name="connsiteY72" fmla="*/ 932137 h 2225168"/>
              <a:gd name="connsiteX73" fmla="*/ 872575 w 1221610"/>
              <a:gd name="connsiteY73" fmla="*/ 951187 h 2225168"/>
              <a:gd name="connsiteX74" fmla="*/ 848763 w 1221610"/>
              <a:gd name="connsiteY74" fmla="*/ 977381 h 2225168"/>
              <a:gd name="connsiteX75" fmla="*/ 872575 w 1221610"/>
              <a:gd name="connsiteY75" fmla="*/ 1003574 h 2225168"/>
              <a:gd name="connsiteX76" fmla="*/ 872575 w 1221610"/>
              <a:gd name="connsiteY76" fmla="*/ 1027387 h 2225168"/>
              <a:gd name="connsiteX77" fmla="*/ 829713 w 1221610"/>
              <a:gd name="connsiteY77" fmla="*/ 1029768 h 2225168"/>
              <a:gd name="connsiteX78" fmla="*/ 817807 w 1221610"/>
              <a:gd name="connsiteY78" fmla="*/ 1058343 h 2225168"/>
              <a:gd name="connsiteX79" fmla="*/ 829713 w 1221610"/>
              <a:gd name="connsiteY79" fmla="*/ 1086918 h 2225168"/>
              <a:gd name="connsiteX80" fmla="*/ 822567 w 1221610"/>
              <a:gd name="connsiteY80" fmla="*/ 1110729 h 2225168"/>
              <a:gd name="connsiteX81" fmla="*/ 836857 w 1221610"/>
              <a:gd name="connsiteY81" fmla="*/ 1129782 h 2225168"/>
              <a:gd name="connsiteX82" fmla="*/ 870194 w 1221610"/>
              <a:gd name="connsiteY82" fmla="*/ 1101207 h 2225168"/>
              <a:gd name="connsiteX83" fmla="*/ 903532 w 1221610"/>
              <a:gd name="connsiteY83" fmla="*/ 1096444 h 2225168"/>
              <a:gd name="connsiteX84" fmla="*/ 901150 w 1221610"/>
              <a:gd name="connsiteY84" fmla="*/ 1051199 h 2225168"/>
              <a:gd name="connsiteX85" fmla="*/ 958300 w 1221610"/>
              <a:gd name="connsiteY85" fmla="*/ 1041675 h 2225168"/>
              <a:gd name="connsiteX86" fmla="*/ 974969 w 1221610"/>
              <a:gd name="connsiteY86" fmla="*/ 1060724 h 2225168"/>
              <a:gd name="connsiteX87" fmla="*/ 984494 w 1221610"/>
              <a:gd name="connsiteY87" fmla="*/ 1186932 h 2225168"/>
              <a:gd name="connsiteX88" fmla="*/ 1032119 w 1221610"/>
              <a:gd name="connsiteY88" fmla="*/ 1267894 h 2225168"/>
              <a:gd name="connsiteX89" fmla="*/ 1072600 w 1221610"/>
              <a:gd name="connsiteY89" fmla="*/ 1289325 h 2225168"/>
              <a:gd name="connsiteX90" fmla="*/ 1089269 w 1221610"/>
              <a:gd name="connsiteY90" fmla="*/ 1356000 h 2225168"/>
              <a:gd name="connsiteX91" fmla="*/ 1122607 w 1221610"/>
              <a:gd name="connsiteY91" fmla="*/ 1382194 h 2225168"/>
              <a:gd name="connsiteX92" fmla="*/ 1163088 w 1221610"/>
              <a:gd name="connsiteY92" fmla="*/ 1441725 h 2225168"/>
              <a:gd name="connsiteX93" fmla="*/ 1191663 w 1221610"/>
              <a:gd name="connsiteY93" fmla="*/ 1456013 h 2225168"/>
              <a:gd name="connsiteX94" fmla="*/ 1220238 w 1221610"/>
              <a:gd name="connsiteY94" fmla="*/ 1494112 h 2225168"/>
              <a:gd name="connsiteX95" fmla="*/ 1215943 w 1221610"/>
              <a:gd name="connsiteY95" fmla="*/ 1513972 h 2225168"/>
              <a:gd name="connsiteX96" fmla="*/ 1196425 w 1221610"/>
              <a:gd name="connsiteY96" fmla="*/ 1563169 h 2225168"/>
              <a:gd name="connsiteX97" fmla="*/ 1144037 w 1221610"/>
              <a:gd name="connsiteY97" fmla="*/ 1558405 h 2225168"/>
              <a:gd name="connsiteX98" fmla="*/ 1124987 w 1221610"/>
              <a:gd name="connsiteY98" fmla="*/ 1603648 h 2225168"/>
              <a:gd name="connsiteX99" fmla="*/ 1048787 w 1221610"/>
              <a:gd name="connsiteY99" fmla="*/ 1636986 h 2225168"/>
              <a:gd name="connsiteX100" fmla="*/ 1020212 w 1221610"/>
              <a:gd name="connsiteY100" fmla="*/ 1696517 h 2225168"/>
              <a:gd name="connsiteX101" fmla="*/ 1036881 w 1221610"/>
              <a:gd name="connsiteY101" fmla="*/ 1744142 h 2225168"/>
              <a:gd name="connsiteX102" fmla="*/ 1017832 w 1221610"/>
              <a:gd name="connsiteY102" fmla="*/ 1784625 h 2225168"/>
              <a:gd name="connsiteX103" fmla="*/ 984493 w 1221610"/>
              <a:gd name="connsiteY103" fmla="*/ 1782242 h 2225168"/>
              <a:gd name="connsiteX104" fmla="*/ 982112 w 1221610"/>
              <a:gd name="connsiteY104" fmla="*/ 1846536 h 2225168"/>
              <a:gd name="connsiteX105" fmla="*/ 946393 w 1221610"/>
              <a:gd name="connsiteY105" fmla="*/ 1863205 h 2225168"/>
              <a:gd name="connsiteX106" fmla="*/ 910674 w 1221610"/>
              <a:gd name="connsiteY106" fmla="*/ 1870348 h 2225168"/>
              <a:gd name="connsiteX107" fmla="*/ 910674 w 1221610"/>
              <a:gd name="connsiteY107" fmla="*/ 1934642 h 2225168"/>
              <a:gd name="connsiteX108" fmla="*/ 967824 w 1221610"/>
              <a:gd name="connsiteY108" fmla="*/ 1944167 h 2225168"/>
              <a:gd name="connsiteX109" fmla="*/ 1001162 w 1221610"/>
              <a:gd name="connsiteY109" fmla="*/ 1939405 h 2225168"/>
              <a:gd name="connsiteX110" fmla="*/ 1005922 w 1221610"/>
              <a:gd name="connsiteY110" fmla="*/ 2013224 h 2225168"/>
              <a:gd name="connsiteX111" fmla="*/ 982112 w 1221610"/>
              <a:gd name="connsiteY111" fmla="*/ 2034655 h 2225168"/>
              <a:gd name="connsiteX112" fmla="*/ 922581 w 1221610"/>
              <a:gd name="connsiteY112" fmla="*/ 2032275 h 2225168"/>
              <a:gd name="connsiteX113" fmla="*/ 870193 w 1221610"/>
              <a:gd name="connsiteY113" fmla="*/ 2041800 h 2225168"/>
              <a:gd name="connsiteX114" fmla="*/ 824949 w 1221610"/>
              <a:gd name="connsiteY114" fmla="*/ 2065613 h 2225168"/>
              <a:gd name="connsiteX115" fmla="*/ 779704 w 1221610"/>
              <a:gd name="connsiteY115" fmla="*/ 2072755 h 2225168"/>
              <a:gd name="connsiteX116" fmla="*/ 758274 w 1221610"/>
              <a:gd name="connsiteY116" fmla="*/ 2091807 h 2225168"/>
              <a:gd name="connsiteX117" fmla="*/ 751131 w 1221610"/>
              <a:gd name="connsiteY117" fmla="*/ 2137050 h 2225168"/>
              <a:gd name="connsiteX118" fmla="*/ 734462 w 1221610"/>
              <a:gd name="connsiteY118" fmla="*/ 2148957 h 2225168"/>
              <a:gd name="connsiteX119" fmla="*/ 689218 w 1221610"/>
              <a:gd name="connsiteY119" fmla="*/ 2198963 h 2225168"/>
              <a:gd name="connsiteX120" fmla="*/ 665406 w 1221610"/>
              <a:gd name="connsiteY120" fmla="*/ 2203724 h 2225168"/>
              <a:gd name="connsiteX121" fmla="*/ 617781 w 1221610"/>
              <a:gd name="connsiteY121" fmla="*/ 2225156 h 2225168"/>
              <a:gd name="connsiteX122" fmla="*/ 579681 w 1221610"/>
              <a:gd name="connsiteY122" fmla="*/ 2208487 h 2225168"/>
              <a:gd name="connsiteX123" fmla="*/ 563012 w 1221610"/>
              <a:gd name="connsiteY123" fmla="*/ 2179912 h 2225168"/>
              <a:gd name="connsiteX124" fmla="*/ 520149 w 1221610"/>
              <a:gd name="connsiteY124" fmla="*/ 2189438 h 2225168"/>
              <a:gd name="connsiteX125" fmla="*/ 512573 w 1221610"/>
              <a:gd name="connsiteY125" fmla="*/ 2183334 h 2225168"/>
              <a:gd name="connsiteX126" fmla="*/ 503481 w 1221610"/>
              <a:gd name="connsiteY126" fmla="*/ 2177531 h 2225168"/>
              <a:gd name="connsiteX127" fmla="*/ 522531 w 1221610"/>
              <a:gd name="connsiteY127" fmla="*/ 2070374 h 2225168"/>
              <a:gd name="connsiteX128" fmla="*/ 539199 w 1221610"/>
              <a:gd name="connsiteY128" fmla="*/ 2048943 h 2225168"/>
              <a:gd name="connsiteX129" fmla="*/ 529674 w 1221610"/>
              <a:gd name="connsiteY129" fmla="*/ 2003700 h 2225168"/>
              <a:gd name="connsiteX130" fmla="*/ 553487 w 1221610"/>
              <a:gd name="connsiteY130" fmla="*/ 1989412 h 2225168"/>
              <a:gd name="connsiteX131" fmla="*/ 534437 w 1221610"/>
              <a:gd name="connsiteY131" fmla="*/ 1975125 h 2225168"/>
              <a:gd name="connsiteX132" fmla="*/ 522531 w 1221610"/>
              <a:gd name="connsiteY132" fmla="*/ 1939407 h 2225168"/>
              <a:gd name="connsiteX133" fmla="*/ 513006 w 1221610"/>
              <a:gd name="connsiteY133" fmla="*/ 1894163 h 2225168"/>
              <a:gd name="connsiteX134" fmla="*/ 510624 w 1221610"/>
              <a:gd name="connsiteY134" fmla="*/ 1863205 h 2225168"/>
              <a:gd name="connsiteX135" fmla="*/ 460618 w 1221610"/>
              <a:gd name="connsiteY135" fmla="*/ 1865588 h 2225168"/>
              <a:gd name="connsiteX136" fmla="*/ 427282 w 1221610"/>
              <a:gd name="connsiteY136" fmla="*/ 1829869 h 2225168"/>
              <a:gd name="connsiteX137" fmla="*/ 382037 w 1221610"/>
              <a:gd name="connsiteY137" fmla="*/ 1813199 h 2225168"/>
              <a:gd name="connsiteX138" fmla="*/ 367749 w 1221610"/>
              <a:gd name="connsiteY138" fmla="*/ 1763194 h 2225168"/>
              <a:gd name="connsiteX139" fmla="*/ 365368 w 1221610"/>
              <a:gd name="connsiteY139" fmla="*/ 1741762 h 2225168"/>
              <a:gd name="connsiteX140" fmla="*/ 334413 w 1221610"/>
              <a:gd name="connsiteY140" fmla="*/ 1696519 h 2225168"/>
              <a:gd name="connsiteX141" fmla="*/ 291549 w 1221610"/>
              <a:gd name="connsiteY141" fmla="*/ 1672706 h 2225168"/>
              <a:gd name="connsiteX142" fmla="*/ 248688 w 1221610"/>
              <a:gd name="connsiteY142" fmla="*/ 1644132 h 2225168"/>
              <a:gd name="connsiteX143" fmla="*/ 215349 w 1221610"/>
              <a:gd name="connsiteY143" fmla="*/ 1634606 h 2225168"/>
              <a:gd name="connsiteX144" fmla="*/ 217731 w 1221610"/>
              <a:gd name="connsiteY144" fmla="*/ 1589360 h 2225168"/>
              <a:gd name="connsiteX145" fmla="*/ 174868 w 1221610"/>
              <a:gd name="connsiteY145" fmla="*/ 1603650 h 2225168"/>
              <a:gd name="connsiteX146" fmla="*/ 186775 w 1221610"/>
              <a:gd name="connsiteY146" fmla="*/ 1636988 h 2225168"/>
              <a:gd name="connsiteX147" fmla="*/ 179631 w 1221610"/>
              <a:gd name="connsiteY147" fmla="*/ 1653657 h 2225168"/>
              <a:gd name="connsiteX148" fmla="*/ 141531 w 1221610"/>
              <a:gd name="connsiteY148" fmla="*/ 1625082 h 2225168"/>
              <a:gd name="connsiteX149" fmla="*/ 98669 w 1221610"/>
              <a:gd name="connsiteY149" fmla="*/ 1622700 h 2225168"/>
              <a:gd name="connsiteX150" fmla="*/ 43899 w 1221610"/>
              <a:gd name="connsiteY150" fmla="*/ 1603650 h 2225168"/>
              <a:gd name="connsiteX151" fmla="*/ 10560 w 1221610"/>
              <a:gd name="connsiteY151" fmla="*/ 1601266 h 2225168"/>
              <a:gd name="connsiteX152" fmla="*/ 1037 w 1221610"/>
              <a:gd name="connsiteY152" fmla="*/ 1548882 h 2225168"/>
              <a:gd name="connsiteX153" fmla="*/ 34374 w 1221610"/>
              <a:gd name="connsiteY153" fmla="*/ 1460775 h 2225168"/>
              <a:gd name="connsiteX154" fmla="*/ 60568 w 1221610"/>
              <a:gd name="connsiteY154" fmla="*/ 1413150 h 2225168"/>
              <a:gd name="connsiteX155" fmla="*/ 81999 w 1221610"/>
              <a:gd name="connsiteY155" fmla="*/ 1365525 h 2225168"/>
              <a:gd name="connsiteX156" fmla="*/ 108194 w 1221610"/>
              <a:gd name="connsiteY156" fmla="*/ 1327425 h 2225168"/>
              <a:gd name="connsiteX157" fmla="*/ 146293 w 1221610"/>
              <a:gd name="connsiteY157" fmla="*/ 1317900 h 2225168"/>
              <a:gd name="connsiteX158" fmla="*/ 153438 w 1221610"/>
              <a:gd name="connsiteY158" fmla="*/ 1282182 h 2225168"/>
              <a:gd name="connsiteX159" fmla="*/ 262975 w 1221610"/>
              <a:gd name="connsiteY159" fmla="*/ 1163119 h 2225168"/>
              <a:gd name="connsiteX160" fmla="*/ 286787 w 1221610"/>
              <a:gd name="connsiteY160" fmla="*/ 1025004 h 2225168"/>
              <a:gd name="connsiteX161" fmla="*/ 282025 w 1221610"/>
              <a:gd name="connsiteY161" fmla="*/ 944044 h 2225168"/>
              <a:gd name="connsiteX162" fmla="*/ 196300 w 1221610"/>
              <a:gd name="connsiteY162" fmla="*/ 932138 h 2225168"/>
              <a:gd name="connsiteX163" fmla="*/ 179632 w 1221610"/>
              <a:gd name="connsiteY163" fmla="*/ 851175 h 2225168"/>
              <a:gd name="connsiteX164" fmla="*/ 186775 w 1221610"/>
              <a:gd name="connsiteY164" fmla="*/ 784500 h 2225168"/>
              <a:gd name="connsiteX165" fmla="*/ 148675 w 1221610"/>
              <a:gd name="connsiteY165" fmla="*/ 746400 h 2225168"/>
              <a:gd name="connsiteX166" fmla="*/ 127244 w 1221610"/>
              <a:gd name="connsiteY166" fmla="*/ 705918 h 2225168"/>
              <a:gd name="connsiteX167" fmla="*/ 117719 w 1221610"/>
              <a:gd name="connsiteY167" fmla="*/ 646388 h 2225168"/>
              <a:gd name="connsiteX168" fmla="*/ 102097 w 1221610"/>
              <a:gd name="connsiteY168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20112 w 1221610"/>
              <a:gd name="connsiteY22" fmla="*/ 353492 h 2225168"/>
              <a:gd name="connsiteX23" fmla="*/ 227256 w 1221610"/>
              <a:gd name="connsiteY23" fmla="*/ 398736 h 2225168"/>
              <a:gd name="connsiteX24" fmla="*/ 243924 w 1221610"/>
              <a:gd name="connsiteY24" fmla="*/ 429693 h 2225168"/>
              <a:gd name="connsiteX25" fmla="*/ 198681 w 1221610"/>
              <a:gd name="connsiteY25" fmla="*/ 441599 h 2225168"/>
              <a:gd name="connsiteX26" fmla="*/ 141531 w 1221610"/>
              <a:gd name="connsiteY26" fmla="*/ 443981 h 2225168"/>
              <a:gd name="connsiteX27" fmla="*/ 132006 w 1221610"/>
              <a:gd name="connsiteY27" fmla="*/ 458268 h 2225168"/>
              <a:gd name="connsiteX28" fmla="*/ 158199 w 1221610"/>
              <a:gd name="connsiteY28" fmla="*/ 491606 h 2225168"/>
              <a:gd name="connsiteX29" fmla="*/ 186774 w 1221610"/>
              <a:gd name="connsiteY29" fmla="*/ 505893 h 2225168"/>
              <a:gd name="connsiteX30" fmla="*/ 189156 w 1221610"/>
              <a:gd name="connsiteY30" fmla="*/ 534468 h 2225168"/>
              <a:gd name="connsiteX31" fmla="*/ 210587 w 1221610"/>
              <a:gd name="connsiteY31" fmla="*/ 570187 h 2225168"/>
              <a:gd name="connsiteX32" fmla="*/ 224874 w 1221610"/>
              <a:gd name="connsiteY32" fmla="*/ 598762 h 2225168"/>
              <a:gd name="connsiteX33" fmla="*/ 253449 w 1221610"/>
              <a:gd name="connsiteY33" fmla="*/ 601143 h 2225168"/>
              <a:gd name="connsiteX34" fmla="*/ 279643 w 1221610"/>
              <a:gd name="connsiteY34" fmla="*/ 577331 h 2225168"/>
              <a:gd name="connsiteX35" fmla="*/ 282024 w 1221610"/>
              <a:gd name="connsiteY35" fmla="*/ 553518 h 2225168"/>
              <a:gd name="connsiteX36" fmla="*/ 291549 w 1221610"/>
              <a:gd name="connsiteY36" fmla="*/ 529706 h 2225168"/>
              <a:gd name="connsiteX37" fmla="*/ 267737 w 1221610"/>
              <a:gd name="connsiteY37" fmla="*/ 496368 h 2225168"/>
              <a:gd name="connsiteX38" fmla="*/ 303456 w 1221610"/>
              <a:gd name="connsiteY38" fmla="*/ 486843 h 2225168"/>
              <a:gd name="connsiteX39" fmla="*/ 322506 w 1221610"/>
              <a:gd name="connsiteY39" fmla="*/ 463031 h 2225168"/>
              <a:gd name="connsiteX40" fmla="*/ 353462 w 1221610"/>
              <a:gd name="connsiteY40" fmla="*/ 455887 h 2225168"/>
              <a:gd name="connsiteX41" fmla="*/ 410612 w 1221610"/>
              <a:gd name="connsiteY41" fmla="*/ 458268 h 2225168"/>
              <a:gd name="connsiteX42" fmla="*/ 410612 w 1221610"/>
              <a:gd name="connsiteY42" fmla="*/ 513037 h 2225168"/>
              <a:gd name="connsiteX43" fmla="*/ 436806 w 1221610"/>
              <a:gd name="connsiteY43" fmla="*/ 536847 h 2225168"/>
              <a:gd name="connsiteX44" fmla="*/ 462999 w 1221610"/>
              <a:gd name="connsiteY44" fmla="*/ 553518 h 2225168"/>
              <a:gd name="connsiteX45" fmla="*/ 424899 w 1221610"/>
              <a:gd name="connsiteY45" fmla="*/ 572568 h 2225168"/>
              <a:gd name="connsiteX46" fmla="*/ 403468 w 1221610"/>
              <a:gd name="connsiteY46" fmla="*/ 591618 h 2225168"/>
              <a:gd name="connsiteX47" fmla="*/ 420137 w 1221610"/>
              <a:gd name="connsiteY47" fmla="*/ 615431 h 2225168"/>
              <a:gd name="connsiteX48" fmla="*/ 415374 w 1221610"/>
              <a:gd name="connsiteY48" fmla="*/ 655912 h 2225168"/>
              <a:gd name="connsiteX49" fmla="*/ 427281 w 1221610"/>
              <a:gd name="connsiteY49" fmla="*/ 684487 h 2225168"/>
              <a:gd name="connsiteX50" fmla="*/ 410612 w 1221610"/>
              <a:gd name="connsiteY50" fmla="*/ 705918 h 2225168"/>
              <a:gd name="connsiteX51" fmla="*/ 401088 w 1221610"/>
              <a:gd name="connsiteY51" fmla="*/ 784500 h 2225168"/>
              <a:gd name="connsiteX52" fmla="*/ 441568 w 1221610"/>
              <a:gd name="connsiteY52" fmla="*/ 784499 h 2225168"/>
              <a:gd name="connsiteX53" fmla="*/ 486812 w 1221610"/>
              <a:gd name="connsiteY53" fmla="*/ 760687 h 2225168"/>
              <a:gd name="connsiteX54" fmla="*/ 513007 w 1221610"/>
              <a:gd name="connsiteY54" fmla="*/ 763068 h 2225168"/>
              <a:gd name="connsiteX55" fmla="*/ 536818 w 1221610"/>
              <a:gd name="connsiteY55" fmla="*/ 789262 h 2225168"/>
              <a:gd name="connsiteX56" fmla="*/ 510625 w 1221610"/>
              <a:gd name="connsiteY56" fmla="*/ 894037 h 2225168"/>
              <a:gd name="connsiteX57" fmla="*/ 539200 w 1221610"/>
              <a:gd name="connsiteY57" fmla="*/ 932137 h 2225168"/>
              <a:gd name="connsiteX58" fmla="*/ 546344 w 1221610"/>
              <a:gd name="connsiteY58" fmla="*/ 951188 h 2225168"/>
              <a:gd name="connsiteX59" fmla="*/ 532057 w 1221610"/>
              <a:gd name="connsiteY59" fmla="*/ 982143 h 2225168"/>
              <a:gd name="connsiteX60" fmla="*/ 517769 w 1221610"/>
              <a:gd name="connsiteY60" fmla="*/ 1053581 h 2225168"/>
              <a:gd name="connsiteX61" fmla="*/ 541582 w 1221610"/>
              <a:gd name="connsiteY61" fmla="*/ 1086918 h 2225168"/>
              <a:gd name="connsiteX62" fmla="*/ 551107 w 1221610"/>
              <a:gd name="connsiteY62" fmla="*/ 1127399 h 2225168"/>
              <a:gd name="connsiteX63" fmla="*/ 567775 w 1221610"/>
              <a:gd name="connsiteY63" fmla="*/ 1134543 h 2225168"/>
              <a:gd name="connsiteX64" fmla="*/ 572104 w 1221610"/>
              <a:gd name="connsiteY64" fmla="*/ 1144649 h 2225168"/>
              <a:gd name="connsiteX65" fmla="*/ 591588 w 1221610"/>
              <a:gd name="connsiteY65" fmla="*/ 1110731 h 2225168"/>
              <a:gd name="connsiteX66" fmla="*/ 615400 w 1221610"/>
              <a:gd name="connsiteY66" fmla="*/ 1094062 h 2225168"/>
              <a:gd name="connsiteX67" fmla="*/ 665407 w 1221610"/>
              <a:gd name="connsiteY67" fmla="*/ 1067868 h 2225168"/>
              <a:gd name="connsiteX68" fmla="*/ 698744 w 1221610"/>
              <a:gd name="connsiteY68" fmla="*/ 1055962 h 2225168"/>
              <a:gd name="connsiteX69" fmla="*/ 734463 w 1221610"/>
              <a:gd name="connsiteY69" fmla="*/ 1017863 h 2225168"/>
              <a:gd name="connsiteX70" fmla="*/ 791613 w 1221610"/>
              <a:gd name="connsiteY70" fmla="*/ 994049 h 2225168"/>
              <a:gd name="connsiteX71" fmla="*/ 817807 w 1221610"/>
              <a:gd name="connsiteY71" fmla="*/ 948806 h 2225168"/>
              <a:gd name="connsiteX72" fmla="*/ 841618 w 1221610"/>
              <a:gd name="connsiteY72" fmla="*/ 932135 h 2225168"/>
              <a:gd name="connsiteX73" fmla="*/ 867813 w 1221610"/>
              <a:gd name="connsiteY73" fmla="*/ 932137 h 2225168"/>
              <a:gd name="connsiteX74" fmla="*/ 872575 w 1221610"/>
              <a:gd name="connsiteY74" fmla="*/ 951187 h 2225168"/>
              <a:gd name="connsiteX75" fmla="*/ 848763 w 1221610"/>
              <a:gd name="connsiteY75" fmla="*/ 977381 h 2225168"/>
              <a:gd name="connsiteX76" fmla="*/ 872575 w 1221610"/>
              <a:gd name="connsiteY76" fmla="*/ 1003574 h 2225168"/>
              <a:gd name="connsiteX77" fmla="*/ 872575 w 1221610"/>
              <a:gd name="connsiteY77" fmla="*/ 1027387 h 2225168"/>
              <a:gd name="connsiteX78" fmla="*/ 829713 w 1221610"/>
              <a:gd name="connsiteY78" fmla="*/ 1029768 h 2225168"/>
              <a:gd name="connsiteX79" fmla="*/ 817807 w 1221610"/>
              <a:gd name="connsiteY79" fmla="*/ 1058343 h 2225168"/>
              <a:gd name="connsiteX80" fmla="*/ 829713 w 1221610"/>
              <a:gd name="connsiteY80" fmla="*/ 1086918 h 2225168"/>
              <a:gd name="connsiteX81" fmla="*/ 822567 w 1221610"/>
              <a:gd name="connsiteY81" fmla="*/ 1110729 h 2225168"/>
              <a:gd name="connsiteX82" fmla="*/ 836857 w 1221610"/>
              <a:gd name="connsiteY82" fmla="*/ 1129782 h 2225168"/>
              <a:gd name="connsiteX83" fmla="*/ 870194 w 1221610"/>
              <a:gd name="connsiteY83" fmla="*/ 1101207 h 2225168"/>
              <a:gd name="connsiteX84" fmla="*/ 903532 w 1221610"/>
              <a:gd name="connsiteY84" fmla="*/ 1096444 h 2225168"/>
              <a:gd name="connsiteX85" fmla="*/ 901150 w 1221610"/>
              <a:gd name="connsiteY85" fmla="*/ 1051199 h 2225168"/>
              <a:gd name="connsiteX86" fmla="*/ 958300 w 1221610"/>
              <a:gd name="connsiteY86" fmla="*/ 1041675 h 2225168"/>
              <a:gd name="connsiteX87" fmla="*/ 974969 w 1221610"/>
              <a:gd name="connsiteY87" fmla="*/ 1060724 h 2225168"/>
              <a:gd name="connsiteX88" fmla="*/ 984494 w 1221610"/>
              <a:gd name="connsiteY88" fmla="*/ 1186932 h 2225168"/>
              <a:gd name="connsiteX89" fmla="*/ 1032119 w 1221610"/>
              <a:gd name="connsiteY89" fmla="*/ 1267894 h 2225168"/>
              <a:gd name="connsiteX90" fmla="*/ 1072600 w 1221610"/>
              <a:gd name="connsiteY90" fmla="*/ 1289325 h 2225168"/>
              <a:gd name="connsiteX91" fmla="*/ 1089269 w 1221610"/>
              <a:gd name="connsiteY91" fmla="*/ 1356000 h 2225168"/>
              <a:gd name="connsiteX92" fmla="*/ 1122607 w 1221610"/>
              <a:gd name="connsiteY92" fmla="*/ 1382194 h 2225168"/>
              <a:gd name="connsiteX93" fmla="*/ 1163088 w 1221610"/>
              <a:gd name="connsiteY93" fmla="*/ 1441725 h 2225168"/>
              <a:gd name="connsiteX94" fmla="*/ 1191663 w 1221610"/>
              <a:gd name="connsiteY94" fmla="*/ 1456013 h 2225168"/>
              <a:gd name="connsiteX95" fmla="*/ 1220238 w 1221610"/>
              <a:gd name="connsiteY95" fmla="*/ 1494112 h 2225168"/>
              <a:gd name="connsiteX96" fmla="*/ 1215943 w 1221610"/>
              <a:gd name="connsiteY96" fmla="*/ 1513972 h 2225168"/>
              <a:gd name="connsiteX97" fmla="*/ 1196425 w 1221610"/>
              <a:gd name="connsiteY97" fmla="*/ 1563169 h 2225168"/>
              <a:gd name="connsiteX98" fmla="*/ 1144037 w 1221610"/>
              <a:gd name="connsiteY98" fmla="*/ 1558405 h 2225168"/>
              <a:gd name="connsiteX99" fmla="*/ 1124987 w 1221610"/>
              <a:gd name="connsiteY99" fmla="*/ 1603648 h 2225168"/>
              <a:gd name="connsiteX100" fmla="*/ 1048787 w 1221610"/>
              <a:gd name="connsiteY100" fmla="*/ 1636986 h 2225168"/>
              <a:gd name="connsiteX101" fmla="*/ 1020212 w 1221610"/>
              <a:gd name="connsiteY101" fmla="*/ 1696517 h 2225168"/>
              <a:gd name="connsiteX102" fmla="*/ 1036881 w 1221610"/>
              <a:gd name="connsiteY102" fmla="*/ 1744142 h 2225168"/>
              <a:gd name="connsiteX103" fmla="*/ 1017832 w 1221610"/>
              <a:gd name="connsiteY103" fmla="*/ 1784625 h 2225168"/>
              <a:gd name="connsiteX104" fmla="*/ 984493 w 1221610"/>
              <a:gd name="connsiteY104" fmla="*/ 1782242 h 2225168"/>
              <a:gd name="connsiteX105" fmla="*/ 982112 w 1221610"/>
              <a:gd name="connsiteY105" fmla="*/ 1846536 h 2225168"/>
              <a:gd name="connsiteX106" fmla="*/ 946393 w 1221610"/>
              <a:gd name="connsiteY106" fmla="*/ 1863205 h 2225168"/>
              <a:gd name="connsiteX107" fmla="*/ 910674 w 1221610"/>
              <a:gd name="connsiteY107" fmla="*/ 1870348 h 2225168"/>
              <a:gd name="connsiteX108" fmla="*/ 910674 w 1221610"/>
              <a:gd name="connsiteY108" fmla="*/ 1934642 h 2225168"/>
              <a:gd name="connsiteX109" fmla="*/ 967824 w 1221610"/>
              <a:gd name="connsiteY109" fmla="*/ 1944167 h 2225168"/>
              <a:gd name="connsiteX110" fmla="*/ 1001162 w 1221610"/>
              <a:gd name="connsiteY110" fmla="*/ 1939405 h 2225168"/>
              <a:gd name="connsiteX111" fmla="*/ 1005922 w 1221610"/>
              <a:gd name="connsiteY111" fmla="*/ 2013224 h 2225168"/>
              <a:gd name="connsiteX112" fmla="*/ 982112 w 1221610"/>
              <a:gd name="connsiteY112" fmla="*/ 2034655 h 2225168"/>
              <a:gd name="connsiteX113" fmla="*/ 922581 w 1221610"/>
              <a:gd name="connsiteY113" fmla="*/ 2032275 h 2225168"/>
              <a:gd name="connsiteX114" fmla="*/ 870193 w 1221610"/>
              <a:gd name="connsiteY114" fmla="*/ 2041800 h 2225168"/>
              <a:gd name="connsiteX115" fmla="*/ 824949 w 1221610"/>
              <a:gd name="connsiteY115" fmla="*/ 2065613 h 2225168"/>
              <a:gd name="connsiteX116" fmla="*/ 779704 w 1221610"/>
              <a:gd name="connsiteY116" fmla="*/ 2072755 h 2225168"/>
              <a:gd name="connsiteX117" fmla="*/ 758274 w 1221610"/>
              <a:gd name="connsiteY117" fmla="*/ 2091807 h 2225168"/>
              <a:gd name="connsiteX118" fmla="*/ 751131 w 1221610"/>
              <a:gd name="connsiteY118" fmla="*/ 2137050 h 2225168"/>
              <a:gd name="connsiteX119" fmla="*/ 734462 w 1221610"/>
              <a:gd name="connsiteY119" fmla="*/ 2148957 h 2225168"/>
              <a:gd name="connsiteX120" fmla="*/ 689218 w 1221610"/>
              <a:gd name="connsiteY120" fmla="*/ 2198963 h 2225168"/>
              <a:gd name="connsiteX121" fmla="*/ 665406 w 1221610"/>
              <a:gd name="connsiteY121" fmla="*/ 2203724 h 2225168"/>
              <a:gd name="connsiteX122" fmla="*/ 617781 w 1221610"/>
              <a:gd name="connsiteY122" fmla="*/ 2225156 h 2225168"/>
              <a:gd name="connsiteX123" fmla="*/ 579681 w 1221610"/>
              <a:gd name="connsiteY123" fmla="*/ 2208487 h 2225168"/>
              <a:gd name="connsiteX124" fmla="*/ 563012 w 1221610"/>
              <a:gd name="connsiteY124" fmla="*/ 2179912 h 2225168"/>
              <a:gd name="connsiteX125" fmla="*/ 520149 w 1221610"/>
              <a:gd name="connsiteY125" fmla="*/ 2189438 h 2225168"/>
              <a:gd name="connsiteX126" fmla="*/ 512573 w 1221610"/>
              <a:gd name="connsiteY126" fmla="*/ 2183334 h 2225168"/>
              <a:gd name="connsiteX127" fmla="*/ 503481 w 1221610"/>
              <a:gd name="connsiteY127" fmla="*/ 2177531 h 2225168"/>
              <a:gd name="connsiteX128" fmla="*/ 522531 w 1221610"/>
              <a:gd name="connsiteY128" fmla="*/ 2070374 h 2225168"/>
              <a:gd name="connsiteX129" fmla="*/ 539199 w 1221610"/>
              <a:gd name="connsiteY129" fmla="*/ 2048943 h 2225168"/>
              <a:gd name="connsiteX130" fmla="*/ 529674 w 1221610"/>
              <a:gd name="connsiteY130" fmla="*/ 2003700 h 2225168"/>
              <a:gd name="connsiteX131" fmla="*/ 553487 w 1221610"/>
              <a:gd name="connsiteY131" fmla="*/ 1989412 h 2225168"/>
              <a:gd name="connsiteX132" fmla="*/ 534437 w 1221610"/>
              <a:gd name="connsiteY132" fmla="*/ 1975125 h 2225168"/>
              <a:gd name="connsiteX133" fmla="*/ 522531 w 1221610"/>
              <a:gd name="connsiteY133" fmla="*/ 1939407 h 2225168"/>
              <a:gd name="connsiteX134" fmla="*/ 513006 w 1221610"/>
              <a:gd name="connsiteY134" fmla="*/ 1894163 h 2225168"/>
              <a:gd name="connsiteX135" fmla="*/ 510624 w 1221610"/>
              <a:gd name="connsiteY135" fmla="*/ 1863205 h 2225168"/>
              <a:gd name="connsiteX136" fmla="*/ 460618 w 1221610"/>
              <a:gd name="connsiteY136" fmla="*/ 1865588 h 2225168"/>
              <a:gd name="connsiteX137" fmla="*/ 427282 w 1221610"/>
              <a:gd name="connsiteY137" fmla="*/ 1829869 h 2225168"/>
              <a:gd name="connsiteX138" fmla="*/ 382037 w 1221610"/>
              <a:gd name="connsiteY138" fmla="*/ 1813199 h 2225168"/>
              <a:gd name="connsiteX139" fmla="*/ 367749 w 1221610"/>
              <a:gd name="connsiteY139" fmla="*/ 1763194 h 2225168"/>
              <a:gd name="connsiteX140" fmla="*/ 365368 w 1221610"/>
              <a:gd name="connsiteY140" fmla="*/ 1741762 h 2225168"/>
              <a:gd name="connsiteX141" fmla="*/ 334413 w 1221610"/>
              <a:gd name="connsiteY141" fmla="*/ 1696519 h 2225168"/>
              <a:gd name="connsiteX142" fmla="*/ 291549 w 1221610"/>
              <a:gd name="connsiteY142" fmla="*/ 1672706 h 2225168"/>
              <a:gd name="connsiteX143" fmla="*/ 248688 w 1221610"/>
              <a:gd name="connsiteY143" fmla="*/ 1644132 h 2225168"/>
              <a:gd name="connsiteX144" fmla="*/ 215349 w 1221610"/>
              <a:gd name="connsiteY144" fmla="*/ 1634606 h 2225168"/>
              <a:gd name="connsiteX145" fmla="*/ 217731 w 1221610"/>
              <a:gd name="connsiteY145" fmla="*/ 1589360 h 2225168"/>
              <a:gd name="connsiteX146" fmla="*/ 174868 w 1221610"/>
              <a:gd name="connsiteY146" fmla="*/ 1603650 h 2225168"/>
              <a:gd name="connsiteX147" fmla="*/ 186775 w 1221610"/>
              <a:gd name="connsiteY147" fmla="*/ 1636988 h 2225168"/>
              <a:gd name="connsiteX148" fmla="*/ 179631 w 1221610"/>
              <a:gd name="connsiteY148" fmla="*/ 1653657 h 2225168"/>
              <a:gd name="connsiteX149" fmla="*/ 141531 w 1221610"/>
              <a:gd name="connsiteY149" fmla="*/ 1625082 h 2225168"/>
              <a:gd name="connsiteX150" fmla="*/ 98669 w 1221610"/>
              <a:gd name="connsiteY150" fmla="*/ 1622700 h 2225168"/>
              <a:gd name="connsiteX151" fmla="*/ 43899 w 1221610"/>
              <a:gd name="connsiteY151" fmla="*/ 1603650 h 2225168"/>
              <a:gd name="connsiteX152" fmla="*/ 10560 w 1221610"/>
              <a:gd name="connsiteY152" fmla="*/ 1601266 h 2225168"/>
              <a:gd name="connsiteX153" fmla="*/ 1037 w 1221610"/>
              <a:gd name="connsiteY153" fmla="*/ 1548882 h 2225168"/>
              <a:gd name="connsiteX154" fmla="*/ 34374 w 1221610"/>
              <a:gd name="connsiteY154" fmla="*/ 1460775 h 2225168"/>
              <a:gd name="connsiteX155" fmla="*/ 60568 w 1221610"/>
              <a:gd name="connsiteY155" fmla="*/ 1413150 h 2225168"/>
              <a:gd name="connsiteX156" fmla="*/ 81999 w 1221610"/>
              <a:gd name="connsiteY156" fmla="*/ 1365525 h 2225168"/>
              <a:gd name="connsiteX157" fmla="*/ 108194 w 1221610"/>
              <a:gd name="connsiteY157" fmla="*/ 1327425 h 2225168"/>
              <a:gd name="connsiteX158" fmla="*/ 146293 w 1221610"/>
              <a:gd name="connsiteY158" fmla="*/ 1317900 h 2225168"/>
              <a:gd name="connsiteX159" fmla="*/ 153438 w 1221610"/>
              <a:gd name="connsiteY159" fmla="*/ 1282182 h 2225168"/>
              <a:gd name="connsiteX160" fmla="*/ 262975 w 1221610"/>
              <a:gd name="connsiteY160" fmla="*/ 1163119 h 2225168"/>
              <a:gd name="connsiteX161" fmla="*/ 286787 w 1221610"/>
              <a:gd name="connsiteY161" fmla="*/ 1025004 h 2225168"/>
              <a:gd name="connsiteX162" fmla="*/ 282025 w 1221610"/>
              <a:gd name="connsiteY162" fmla="*/ 944044 h 2225168"/>
              <a:gd name="connsiteX163" fmla="*/ 196300 w 1221610"/>
              <a:gd name="connsiteY163" fmla="*/ 932138 h 2225168"/>
              <a:gd name="connsiteX164" fmla="*/ 179632 w 1221610"/>
              <a:gd name="connsiteY164" fmla="*/ 851175 h 2225168"/>
              <a:gd name="connsiteX165" fmla="*/ 186775 w 1221610"/>
              <a:gd name="connsiteY165" fmla="*/ 784500 h 2225168"/>
              <a:gd name="connsiteX166" fmla="*/ 148675 w 1221610"/>
              <a:gd name="connsiteY166" fmla="*/ 746400 h 2225168"/>
              <a:gd name="connsiteX167" fmla="*/ 127244 w 1221610"/>
              <a:gd name="connsiteY167" fmla="*/ 705918 h 2225168"/>
              <a:gd name="connsiteX168" fmla="*/ 117719 w 1221610"/>
              <a:gd name="connsiteY168" fmla="*/ 646388 h 2225168"/>
              <a:gd name="connsiteX169" fmla="*/ 102097 w 1221610"/>
              <a:gd name="connsiteY169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72499 w 1221610"/>
              <a:gd name="connsiteY22" fmla="*/ 289198 h 2225168"/>
              <a:gd name="connsiteX23" fmla="*/ 220112 w 1221610"/>
              <a:gd name="connsiteY23" fmla="*/ 353492 h 2225168"/>
              <a:gd name="connsiteX24" fmla="*/ 227256 w 1221610"/>
              <a:gd name="connsiteY24" fmla="*/ 398736 h 2225168"/>
              <a:gd name="connsiteX25" fmla="*/ 243924 w 1221610"/>
              <a:gd name="connsiteY25" fmla="*/ 429693 h 2225168"/>
              <a:gd name="connsiteX26" fmla="*/ 198681 w 1221610"/>
              <a:gd name="connsiteY26" fmla="*/ 441599 h 2225168"/>
              <a:gd name="connsiteX27" fmla="*/ 141531 w 1221610"/>
              <a:gd name="connsiteY27" fmla="*/ 443981 h 2225168"/>
              <a:gd name="connsiteX28" fmla="*/ 132006 w 1221610"/>
              <a:gd name="connsiteY28" fmla="*/ 458268 h 2225168"/>
              <a:gd name="connsiteX29" fmla="*/ 158199 w 1221610"/>
              <a:gd name="connsiteY29" fmla="*/ 491606 h 2225168"/>
              <a:gd name="connsiteX30" fmla="*/ 186774 w 1221610"/>
              <a:gd name="connsiteY30" fmla="*/ 505893 h 2225168"/>
              <a:gd name="connsiteX31" fmla="*/ 189156 w 1221610"/>
              <a:gd name="connsiteY31" fmla="*/ 534468 h 2225168"/>
              <a:gd name="connsiteX32" fmla="*/ 210587 w 1221610"/>
              <a:gd name="connsiteY32" fmla="*/ 570187 h 2225168"/>
              <a:gd name="connsiteX33" fmla="*/ 224874 w 1221610"/>
              <a:gd name="connsiteY33" fmla="*/ 598762 h 2225168"/>
              <a:gd name="connsiteX34" fmla="*/ 253449 w 1221610"/>
              <a:gd name="connsiteY34" fmla="*/ 601143 h 2225168"/>
              <a:gd name="connsiteX35" fmla="*/ 279643 w 1221610"/>
              <a:gd name="connsiteY35" fmla="*/ 577331 h 2225168"/>
              <a:gd name="connsiteX36" fmla="*/ 282024 w 1221610"/>
              <a:gd name="connsiteY36" fmla="*/ 553518 h 2225168"/>
              <a:gd name="connsiteX37" fmla="*/ 291549 w 1221610"/>
              <a:gd name="connsiteY37" fmla="*/ 529706 h 2225168"/>
              <a:gd name="connsiteX38" fmla="*/ 267737 w 1221610"/>
              <a:gd name="connsiteY38" fmla="*/ 496368 h 2225168"/>
              <a:gd name="connsiteX39" fmla="*/ 303456 w 1221610"/>
              <a:gd name="connsiteY39" fmla="*/ 486843 h 2225168"/>
              <a:gd name="connsiteX40" fmla="*/ 322506 w 1221610"/>
              <a:gd name="connsiteY40" fmla="*/ 463031 h 2225168"/>
              <a:gd name="connsiteX41" fmla="*/ 353462 w 1221610"/>
              <a:gd name="connsiteY41" fmla="*/ 455887 h 2225168"/>
              <a:gd name="connsiteX42" fmla="*/ 410612 w 1221610"/>
              <a:gd name="connsiteY42" fmla="*/ 458268 h 2225168"/>
              <a:gd name="connsiteX43" fmla="*/ 410612 w 1221610"/>
              <a:gd name="connsiteY43" fmla="*/ 513037 h 2225168"/>
              <a:gd name="connsiteX44" fmla="*/ 436806 w 1221610"/>
              <a:gd name="connsiteY44" fmla="*/ 536847 h 2225168"/>
              <a:gd name="connsiteX45" fmla="*/ 462999 w 1221610"/>
              <a:gd name="connsiteY45" fmla="*/ 553518 h 2225168"/>
              <a:gd name="connsiteX46" fmla="*/ 424899 w 1221610"/>
              <a:gd name="connsiteY46" fmla="*/ 572568 h 2225168"/>
              <a:gd name="connsiteX47" fmla="*/ 403468 w 1221610"/>
              <a:gd name="connsiteY47" fmla="*/ 591618 h 2225168"/>
              <a:gd name="connsiteX48" fmla="*/ 420137 w 1221610"/>
              <a:gd name="connsiteY48" fmla="*/ 615431 h 2225168"/>
              <a:gd name="connsiteX49" fmla="*/ 415374 w 1221610"/>
              <a:gd name="connsiteY49" fmla="*/ 655912 h 2225168"/>
              <a:gd name="connsiteX50" fmla="*/ 427281 w 1221610"/>
              <a:gd name="connsiteY50" fmla="*/ 684487 h 2225168"/>
              <a:gd name="connsiteX51" fmla="*/ 410612 w 1221610"/>
              <a:gd name="connsiteY51" fmla="*/ 705918 h 2225168"/>
              <a:gd name="connsiteX52" fmla="*/ 401088 w 1221610"/>
              <a:gd name="connsiteY52" fmla="*/ 784500 h 2225168"/>
              <a:gd name="connsiteX53" fmla="*/ 441568 w 1221610"/>
              <a:gd name="connsiteY53" fmla="*/ 784499 h 2225168"/>
              <a:gd name="connsiteX54" fmla="*/ 486812 w 1221610"/>
              <a:gd name="connsiteY54" fmla="*/ 760687 h 2225168"/>
              <a:gd name="connsiteX55" fmla="*/ 513007 w 1221610"/>
              <a:gd name="connsiteY55" fmla="*/ 763068 h 2225168"/>
              <a:gd name="connsiteX56" fmla="*/ 536818 w 1221610"/>
              <a:gd name="connsiteY56" fmla="*/ 789262 h 2225168"/>
              <a:gd name="connsiteX57" fmla="*/ 510625 w 1221610"/>
              <a:gd name="connsiteY57" fmla="*/ 894037 h 2225168"/>
              <a:gd name="connsiteX58" fmla="*/ 539200 w 1221610"/>
              <a:gd name="connsiteY58" fmla="*/ 932137 h 2225168"/>
              <a:gd name="connsiteX59" fmla="*/ 546344 w 1221610"/>
              <a:gd name="connsiteY59" fmla="*/ 951188 h 2225168"/>
              <a:gd name="connsiteX60" fmla="*/ 532057 w 1221610"/>
              <a:gd name="connsiteY60" fmla="*/ 982143 h 2225168"/>
              <a:gd name="connsiteX61" fmla="*/ 517769 w 1221610"/>
              <a:gd name="connsiteY61" fmla="*/ 1053581 h 2225168"/>
              <a:gd name="connsiteX62" fmla="*/ 541582 w 1221610"/>
              <a:gd name="connsiteY62" fmla="*/ 1086918 h 2225168"/>
              <a:gd name="connsiteX63" fmla="*/ 551107 w 1221610"/>
              <a:gd name="connsiteY63" fmla="*/ 1127399 h 2225168"/>
              <a:gd name="connsiteX64" fmla="*/ 567775 w 1221610"/>
              <a:gd name="connsiteY64" fmla="*/ 1134543 h 2225168"/>
              <a:gd name="connsiteX65" fmla="*/ 572104 w 1221610"/>
              <a:gd name="connsiteY65" fmla="*/ 1144649 h 2225168"/>
              <a:gd name="connsiteX66" fmla="*/ 591588 w 1221610"/>
              <a:gd name="connsiteY66" fmla="*/ 1110731 h 2225168"/>
              <a:gd name="connsiteX67" fmla="*/ 615400 w 1221610"/>
              <a:gd name="connsiteY67" fmla="*/ 1094062 h 2225168"/>
              <a:gd name="connsiteX68" fmla="*/ 665407 w 1221610"/>
              <a:gd name="connsiteY68" fmla="*/ 1067868 h 2225168"/>
              <a:gd name="connsiteX69" fmla="*/ 698744 w 1221610"/>
              <a:gd name="connsiteY69" fmla="*/ 1055962 h 2225168"/>
              <a:gd name="connsiteX70" fmla="*/ 734463 w 1221610"/>
              <a:gd name="connsiteY70" fmla="*/ 1017863 h 2225168"/>
              <a:gd name="connsiteX71" fmla="*/ 791613 w 1221610"/>
              <a:gd name="connsiteY71" fmla="*/ 994049 h 2225168"/>
              <a:gd name="connsiteX72" fmla="*/ 817807 w 1221610"/>
              <a:gd name="connsiteY72" fmla="*/ 948806 h 2225168"/>
              <a:gd name="connsiteX73" fmla="*/ 841618 w 1221610"/>
              <a:gd name="connsiteY73" fmla="*/ 932135 h 2225168"/>
              <a:gd name="connsiteX74" fmla="*/ 867813 w 1221610"/>
              <a:gd name="connsiteY74" fmla="*/ 932137 h 2225168"/>
              <a:gd name="connsiteX75" fmla="*/ 872575 w 1221610"/>
              <a:gd name="connsiteY75" fmla="*/ 951187 h 2225168"/>
              <a:gd name="connsiteX76" fmla="*/ 848763 w 1221610"/>
              <a:gd name="connsiteY76" fmla="*/ 977381 h 2225168"/>
              <a:gd name="connsiteX77" fmla="*/ 872575 w 1221610"/>
              <a:gd name="connsiteY77" fmla="*/ 1003574 h 2225168"/>
              <a:gd name="connsiteX78" fmla="*/ 872575 w 1221610"/>
              <a:gd name="connsiteY78" fmla="*/ 1027387 h 2225168"/>
              <a:gd name="connsiteX79" fmla="*/ 829713 w 1221610"/>
              <a:gd name="connsiteY79" fmla="*/ 1029768 h 2225168"/>
              <a:gd name="connsiteX80" fmla="*/ 817807 w 1221610"/>
              <a:gd name="connsiteY80" fmla="*/ 1058343 h 2225168"/>
              <a:gd name="connsiteX81" fmla="*/ 829713 w 1221610"/>
              <a:gd name="connsiteY81" fmla="*/ 1086918 h 2225168"/>
              <a:gd name="connsiteX82" fmla="*/ 822567 w 1221610"/>
              <a:gd name="connsiteY82" fmla="*/ 1110729 h 2225168"/>
              <a:gd name="connsiteX83" fmla="*/ 836857 w 1221610"/>
              <a:gd name="connsiteY83" fmla="*/ 1129782 h 2225168"/>
              <a:gd name="connsiteX84" fmla="*/ 870194 w 1221610"/>
              <a:gd name="connsiteY84" fmla="*/ 1101207 h 2225168"/>
              <a:gd name="connsiteX85" fmla="*/ 903532 w 1221610"/>
              <a:gd name="connsiteY85" fmla="*/ 1096444 h 2225168"/>
              <a:gd name="connsiteX86" fmla="*/ 901150 w 1221610"/>
              <a:gd name="connsiteY86" fmla="*/ 1051199 h 2225168"/>
              <a:gd name="connsiteX87" fmla="*/ 958300 w 1221610"/>
              <a:gd name="connsiteY87" fmla="*/ 1041675 h 2225168"/>
              <a:gd name="connsiteX88" fmla="*/ 974969 w 1221610"/>
              <a:gd name="connsiteY88" fmla="*/ 1060724 h 2225168"/>
              <a:gd name="connsiteX89" fmla="*/ 984494 w 1221610"/>
              <a:gd name="connsiteY89" fmla="*/ 1186932 h 2225168"/>
              <a:gd name="connsiteX90" fmla="*/ 1032119 w 1221610"/>
              <a:gd name="connsiteY90" fmla="*/ 1267894 h 2225168"/>
              <a:gd name="connsiteX91" fmla="*/ 1072600 w 1221610"/>
              <a:gd name="connsiteY91" fmla="*/ 1289325 h 2225168"/>
              <a:gd name="connsiteX92" fmla="*/ 1089269 w 1221610"/>
              <a:gd name="connsiteY92" fmla="*/ 1356000 h 2225168"/>
              <a:gd name="connsiteX93" fmla="*/ 1122607 w 1221610"/>
              <a:gd name="connsiteY93" fmla="*/ 1382194 h 2225168"/>
              <a:gd name="connsiteX94" fmla="*/ 1163088 w 1221610"/>
              <a:gd name="connsiteY94" fmla="*/ 1441725 h 2225168"/>
              <a:gd name="connsiteX95" fmla="*/ 1191663 w 1221610"/>
              <a:gd name="connsiteY95" fmla="*/ 1456013 h 2225168"/>
              <a:gd name="connsiteX96" fmla="*/ 1220238 w 1221610"/>
              <a:gd name="connsiteY96" fmla="*/ 1494112 h 2225168"/>
              <a:gd name="connsiteX97" fmla="*/ 1215943 w 1221610"/>
              <a:gd name="connsiteY97" fmla="*/ 1513972 h 2225168"/>
              <a:gd name="connsiteX98" fmla="*/ 1196425 w 1221610"/>
              <a:gd name="connsiteY98" fmla="*/ 1563169 h 2225168"/>
              <a:gd name="connsiteX99" fmla="*/ 1144037 w 1221610"/>
              <a:gd name="connsiteY99" fmla="*/ 1558405 h 2225168"/>
              <a:gd name="connsiteX100" fmla="*/ 1124987 w 1221610"/>
              <a:gd name="connsiteY100" fmla="*/ 1603648 h 2225168"/>
              <a:gd name="connsiteX101" fmla="*/ 1048787 w 1221610"/>
              <a:gd name="connsiteY101" fmla="*/ 1636986 h 2225168"/>
              <a:gd name="connsiteX102" fmla="*/ 1020212 w 1221610"/>
              <a:gd name="connsiteY102" fmla="*/ 1696517 h 2225168"/>
              <a:gd name="connsiteX103" fmla="*/ 1036881 w 1221610"/>
              <a:gd name="connsiteY103" fmla="*/ 1744142 h 2225168"/>
              <a:gd name="connsiteX104" fmla="*/ 1017832 w 1221610"/>
              <a:gd name="connsiteY104" fmla="*/ 1784625 h 2225168"/>
              <a:gd name="connsiteX105" fmla="*/ 984493 w 1221610"/>
              <a:gd name="connsiteY105" fmla="*/ 1782242 h 2225168"/>
              <a:gd name="connsiteX106" fmla="*/ 982112 w 1221610"/>
              <a:gd name="connsiteY106" fmla="*/ 1846536 h 2225168"/>
              <a:gd name="connsiteX107" fmla="*/ 946393 w 1221610"/>
              <a:gd name="connsiteY107" fmla="*/ 1863205 h 2225168"/>
              <a:gd name="connsiteX108" fmla="*/ 910674 w 1221610"/>
              <a:gd name="connsiteY108" fmla="*/ 1870348 h 2225168"/>
              <a:gd name="connsiteX109" fmla="*/ 910674 w 1221610"/>
              <a:gd name="connsiteY109" fmla="*/ 1934642 h 2225168"/>
              <a:gd name="connsiteX110" fmla="*/ 967824 w 1221610"/>
              <a:gd name="connsiteY110" fmla="*/ 1944167 h 2225168"/>
              <a:gd name="connsiteX111" fmla="*/ 1001162 w 1221610"/>
              <a:gd name="connsiteY111" fmla="*/ 1939405 h 2225168"/>
              <a:gd name="connsiteX112" fmla="*/ 1005922 w 1221610"/>
              <a:gd name="connsiteY112" fmla="*/ 2013224 h 2225168"/>
              <a:gd name="connsiteX113" fmla="*/ 982112 w 1221610"/>
              <a:gd name="connsiteY113" fmla="*/ 2034655 h 2225168"/>
              <a:gd name="connsiteX114" fmla="*/ 922581 w 1221610"/>
              <a:gd name="connsiteY114" fmla="*/ 2032275 h 2225168"/>
              <a:gd name="connsiteX115" fmla="*/ 870193 w 1221610"/>
              <a:gd name="connsiteY115" fmla="*/ 2041800 h 2225168"/>
              <a:gd name="connsiteX116" fmla="*/ 824949 w 1221610"/>
              <a:gd name="connsiteY116" fmla="*/ 2065613 h 2225168"/>
              <a:gd name="connsiteX117" fmla="*/ 779704 w 1221610"/>
              <a:gd name="connsiteY117" fmla="*/ 2072755 h 2225168"/>
              <a:gd name="connsiteX118" fmla="*/ 758274 w 1221610"/>
              <a:gd name="connsiteY118" fmla="*/ 2091807 h 2225168"/>
              <a:gd name="connsiteX119" fmla="*/ 751131 w 1221610"/>
              <a:gd name="connsiteY119" fmla="*/ 2137050 h 2225168"/>
              <a:gd name="connsiteX120" fmla="*/ 734462 w 1221610"/>
              <a:gd name="connsiteY120" fmla="*/ 2148957 h 2225168"/>
              <a:gd name="connsiteX121" fmla="*/ 689218 w 1221610"/>
              <a:gd name="connsiteY121" fmla="*/ 2198963 h 2225168"/>
              <a:gd name="connsiteX122" fmla="*/ 665406 w 1221610"/>
              <a:gd name="connsiteY122" fmla="*/ 2203724 h 2225168"/>
              <a:gd name="connsiteX123" fmla="*/ 617781 w 1221610"/>
              <a:gd name="connsiteY123" fmla="*/ 2225156 h 2225168"/>
              <a:gd name="connsiteX124" fmla="*/ 579681 w 1221610"/>
              <a:gd name="connsiteY124" fmla="*/ 2208487 h 2225168"/>
              <a:gd name="connsiteX125" fmla="*/ 563012 w 1221610"/>
              <a:gd name="connsiteY125" fmla="*/ 2179912 h 2225168"/>
              <a:gd name="connsiteX126" fmla="*/ 520149 w 1221610"/>
              <a:gd name="connsiteY126" fmla="*/ 2189438 h 2225168"/>
              <a:gd name="connsiteX127" fmla="*/ 512573 w 1221610"/>
              <a:gd name="connsiteY127" fmla="*/ 2183334 h 2225168"/>
              <a:gd name="connsiteX128" fmla="*/ 503481 w 1221610"/>
              <a:gd name="connsiteY128" fmla="*/ 2177531 h 2225168"/>
              <a:gd name="connsiteX129" fmla="*/ 522531 w 1221610"/>
              <a:gd name="connsiteY129" fmla="*/ 2070374 h 2225168"/>
              <a:gd name="connsiteX130" fmla="*/ 539199 w 1221610"/>
              <a:gd name="connsiteY130" fmla="*/ 2048943 h 2225168"/>
              <a:gd name="connsiteX131" fmla="*/ 529674 w 1221610"/>
              <a:gd name="connsiteY131" fmla="*/ 2003700 h 2225168"/>
              <a:gd name="connsiteX132" fmla="*/ 553487 w 1221610"/>
              <a:gd name="connsiteY132" fmla="*/ 1989412 h 2225168"/>
              <a:gd name="connsiteX133" fmla="*/ 534437 w 1221610"/>
              <a:gd name="connsiteY133" fmla="*/ 1975125 h 2225168"/>
              <a:gd name="connsiteX134" fmla="*/ 522531 w 1221610"/>
              <a:gd name="connsiteY134" fmla="*/ 1939407 h 2225168"/>
              <a:gd name="connsiteX135" fmla="*/ 513006 w 1221610"/>
              <a:gd name="connsiteY135" fmla="*/ 1894163 h 2225168"/>
              <a:gd name="connsiteX136" fmla="*/ 510624 w 1221610"/>
              <a:gd name="connsiteY136" fmla="*/ 1863205 h 2225168"/>
              <a:gd name="connsiteX137" fmla="*/ 460618 w 1221610"/>
              <a:gd name="connsiteY137" fmla="*/ 1865588 h 2225168"/>
              <a:gd name="connsiteX138" fmla="*/ 427282 w 1221610"/>
              <a:gd name="connsiteY138" fmla="*/ 1829869 h 2225168"/>
              <a:gd name="connsiteX139" fmla="*/ 382037 w 1221610"/>
              <a:gd name="connsiteY139" fmla="*/ 1813199 h 2225168"/>
              <a:gd name="connsiteX140" fmla="*/ 367749 w 1221610"/>
              <a:gd name="connsiteY140" fmla="*/ 1763194 h 2225168"/>
              <a:gd name="connsiteX141" fmla="*/ 365368 w 1221610"/>
              <a:gd name="connsiteY141" fmla="*/ 1741762 h 2225168"/>
              <a:gd name="connsiteX142" fmla="*/ 334413 w 1221610"/>
              <a:gd name="connsiteY142" fmla="*/ 1696519 h 2225168"/>
              <a:gd name="connsiteX143" fmla="*/ 291549 w 1221610"/>
              <a:gd name="connsiteY143" fmla="*/ 1672706 h 2225168"/>
              <a:gd name="connsiteX144" fmla="*/ 248688 w 1221610"/>
              <a:gd name="connsiteY144" fmla="*/ 1644132 h 2225168"/>
              <a:gd name="connsiteX145" fmla="*/ 215349 w 1221610"/>
              <a:gd name="connsiteY145" fmla="*/ 1634606 h 2225168"/>
              <a:gd name="connsiteX146" fmla="*/ 217731 w 1221610"/>
              <a:gd name="connsiteY146" fmla="*/ 1589360 h 2225168"/>
              <a:gd name="connsiteX147" fmla="*/ 174868 w 1221610"/>
              <a:gd name="connsiteY147" fmla="*/ 1603650 h 2225168"/>
              <a:gd name="connsiteX148" fmla="*/ 186775 w 1221610"/>
              <a:gd name="connsiteY148" fmla="*/ 1636988 h 2225168"/>
              <a:gd name="connsiteX149" fmla="*/ 179631 w 1221610"/>
              <a:gd name="connsiteY149" fmla="*/ 1653657 h 2225168"/>
              <a:gd name="connsiteX150" fmla="*/ 141531 w 1221610"/>
              <a:gd name="connsiteY150" fmla="*/ 1625082 h 2225168"/>
              <a:gd name="connsiteX151" fmla="*/ 98669 w 1221610"/>
              <a:gd name="connsiteY151" fmla="*/ 1622700 h 2225168"/>
              <a:gd name="connsiteX152" fmla="*/ 43899 w 1221610"/>
              <a:gd name="connsiteY152" fmla="*/ 1603650 h 2225168"/>
              <a:gd name="connsiteX153" fmla="*/ 10560 w 1221610"/>
              <a:gd name="connsiteY153" fmla="*/ 1601266 h 2225168"/>
              <a:gd name="connsiteX154" fmla="*/ 1037 w 1221610"/>
              <a:gd name="connsiteY154" fmla="*/ 1548882 h 2225168"/>
              <a:gd name="connsiteX155" fmla="*/ 34374 w 1221610"/>
              <a:gd name="connsiteY155" fmla="*/ 1460775 h 2225168"/>
              <a:gd name="connsiteX156" fmla="*/ 60568 w 1221610"/>
              <a:gd name="connsiteY156" fmla="*/ 1413150 h 2225168"/>
              <a:gd name="connsiteX157" fmla="*/ 81999 w 1221610"/>
              <a:gd name="connsiteY157" fmla="*/ 1365525 h 2225168"/>
              <a:gd name="connsiteX158" fmla="*/ 108194 w 1221610"/>
              <a:gd name="connsiteY158" fmla="*/ 1327425 h 2225168"/>
              <a:gd name="connsiteX159" fmla="*/ 146293 w 1221610"/>
              <a:gd name="connsiteY159" fmla="*/ 1317900 h 2225168"/>
              <a:gd name="connsiteX160" fmla="*/ 153438 w 1221610"/>
              <a:gd name="connsiteY160" fmla="*/ 1282182 h 2225168"/>
              <a:gd name="connsiteX161" fmla="*/ 262975 w 1221610"/>
              <a:gd name="connsiteY161" fmla="*/ 1163119 h 2225168"/>
              <a:gd name="connsiteX162" fmla="*/ 286787 w 1221610"/>
              <a:gd name="connsiteY162" fmla="*/ 1025004 h 2225168"/>
              <a:gd name="connsiteX163" fmla="*/ 282025 w 1221610"/>
              <a:gd name="connsiteY163" fmla="*/ 944044 h 2225168"/>
              <a:gd name="connsiteX164" fmla="*/ 196300 w 1221610"/>
              <a:gd name="connsiteY164" fmla="*/ 932138 h 2225168"/>
              <a:gd name="connsiteX165" fmla="*/ 179632 w 1221610"/>
              <a:gd name="connsiteY165" fmla="*/ 851175 h 2225168"/>
              <a:gd name="connsiteX166" fmla="*/ 186775 w 1221610"/>
              <a:gd name="connsiteY166" fmla="*/ 784500 h 2225168"/>
              <a:gd name="connsiteX167" fmla="*/ 148675 w 1221610"/>
              <a:gd name="connsiteY167" fmla="*/ 746400 h 2225168"/>
              <a:gd name="connsiteX168" fmla="*/ 127244 w 1221610"/>
              <a:gd name="connsiteY168" fmla="*/ 705918 h 2225168"/>
              <a:gd name="connsiteX169" fmla="*/ 117719 w 1221610"/>
              <a:gd name="connsiteY169" fmla="*/ 646388 h 2225168"/>
              <a:gd name="connsiteX170" fmla="*/ 102097 w 1221610"/>
              <a:gd name="connsiteY170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53449 w 1221610"/>
              <a:gd name="connsiteY21" fmla="*/ 234430 h 2225168"/>
              <a:gd name="connsiteX22" fmla="*/ 282025 w 1221610"/>
              <a:gd name="connsiteY22" fmla="*/ 258243 h 2225168"/>
              <a:gd name="connsiteX23" fmla="*/ 272499 w 1221610"/>
              <a:gd name="connsiteY23" fmla="*/ 289198 h 2225168"/>
              <a:gd name="connsiteX24" fmla="*/ 220112 w 1221610"/>
              <a:gd name="connsiteY24" fmla="*/ 353492 h 2225168"/>
              <a:gd name="connsiteX25" fmla="*/ 227256 w 1221610"/>
              <a:gd name="connsiteY25" fmla="*/ 398736 h 2225168"/>
              <a:gd name="connsiteX26" fmla="*/ 243924 w 1221610"/>
              <a:gd name="connsiteY26" fmla="*/ 429693 h 2225168"/>
              <a:gd name="connsiteX27" fmla="*/ 198681 w 1221610"/>
              <a:gd name="connsiteY27" fmla="*/ 441599 h 2225168"/>
              <a:gd name="connsiteX28" fmla="*/ 141531 w 1221610"/>
              <a:gd name="connsiteY28" fmla="*/ 443981 h 2225168"/>
              <a:gd name="connsiteX29" fmla="*/ 132006 w 1221610"/>
              <a:gd name="connsiteY29" fmla="*/ 458268 h 2225168"/>
              <a:gd name="connsiteX30" fmla="*/ 158199 w 1221610"/>
              <a:gd name="connsiteY30" fmla="*/ 491606 h 2225168"/>
              <a:gd name="connsiteX31" fmla="*/ 186774 w 1221610"/>
              <a:gd name="connsiteY31" fmla="*/ 505893 h 2225168"/>
              <a:gd name="connsiteX32" fmla="*/ 189156 w 1221610"/>
              <a:gd name="connsiteY32" fmla="*/ 534468 h 2225168"/>
              <a:gd name="connsiteX33" fmla="*/ 210587 w 1221610"/>
              <a:gd name="connsiteY33" fmla="*/ 570187 h 2225168"/>
              <a:gd name="connsiteX34" fmla="*/ 224874 w 1221610"/>
              <a:gd name="connsiteY34" fmla="*/ 598762 h 2225168"/>
              <a:gd name="connsiteX35" fmla="*/ 253449 w 1221610"/>
              <a:gd name="connsiteY35" fmla="*/ 601143 h 2225168"/>
              <a:gd name="connsiteX36" fmla="*/ 279643 w 1221610"/>
              <a:gd name="connsiteY36" fmla="*/ 577331 h 2225168"/>
              <a:gd name="connsiteX37" fmla="*/ 282024 w 1221610"/>
              <a:gd name="connsiteY37" fmla="*/ 553518 h 2225168"/>
              <a:gd name="connsiteX38" fmla="*/ 291549 w 1221610"/>
              <a:gd name="connsiteY38" fmla="*/ 529706 h 2225168"/>
              <a:gd name="connsiteX39" fmla="*/ 267737 w 1221610"/>
              <a:gd name="connsiteY39" fmla="*/ 496368 h 2225168"/>
              <a:gd name="connsiteX40" fmla="*/ 303456 w 1221610"/>
              <a:gd name="connsiteY40" fmla="*/ 486843 h 2225168"/>
              <a:gd name="connsiteX41" fmla="*/ 322506 w 1221610"/>
              <a:gd name="connsiteY41" fmla="*/ 463031 h 2225168"/>
              <a:gd name="connsiteX42" fmla="*/ 353462 w 1221610"/>
              <a:gd name="connsiteY42" fmla="*/ 455887 h 2225168"/>
              <a:gd name="connsiteX43" fmla="*/ 410612 w 1221610"/>
              <a:gd name="connsiteY43" fmla="*/ 458268 h 2225168"/>
              <a:gd name="connsiteX44" fmla="*/ 410612 w 1221610"/>
              <a:gd name="connsiteY44" fmla="*/ 513037 h 2225168"/>
              <a:gd name="connsiteX45" fmla="*/ 436806 w 1221610"/>
              <a:gd name="connsiteY45" fmla="*/ 536847 h 2225168"/>
              <a:gd name="connsiteX46" fmla="*/ 462999 w 1221610"/>
              <a:gd name="connsiteY46" fmla="*/ 553518 h 2225168"/>
              <a:gd name="connsiteX47" fmla="*/ 424899 w 1221610"/>
              <a:gd name="connsiteY47" fmla="*/ 572568 h 2225168"/>
              <a:gd name="connsiteX48" fmla="*/ 403468 w 1221610"/>
              <a:gd name="connsiteY48" fmla="*/ 591618 h 2225168"/>
              <a:gd name="connsiteX49" fmla="*/ 420137 w 1221610"/>
              <a:gd name="connsiteY49" fmla="*/ 615431 h 2225168"/>
              <a:gd name="connsiteX50" fmla="*/ 415374 w 1221610"/>
              <a:gd name="connsiteY50" fmla="*/ 655912 h 2225168"/>
              <a:gd name="connsiteX51" fmla="*/ 427281 w 1221610"/>
              <a:gd name="connsiteY51" fmla="*/ 684487 h 2225168"/>
              <a:gd name="connsiteX52" fmla="*/ 410612 w 1221610"/>
              <a:gd name="connsiteY52" fmla="*/ 705918 h 2225168"/>
              <a:gd name="connsiteX53" fmla="*/ 401088 w 1221610"/>
              <a:gd name="connsiteY53" fmla="*/ 784500 h 2225168"/>
              <a:gd name="connsiteX54" fmla="*/ 441568 w 1221610"/>
              <a:gd name="connsiteY54" fmla="*/ 784499 h 2225168"/>
              <a:gd name="connsiteX55" fmla="*/ 486812 w 1221610"/>
              <a:gd name="connsiteY55" fmla="*/ 760687 h 2225168"/>
              <a:gd name="connsiteX56" fmla="*/ 513007 w 1221610"/>
              <a:gd name="connsiteY56" fmla="*/ 763068 h 2225168"/>
              <a:gd name="connsiteX57" fmla="*/ 536818 w 1221610"/>
              <a:gd name="connsiteY57" fmla="*/ 789262 h 2225168"/>
              <a:gd name="connsiteX58" fmla="*/ 510625 w 1221610"/>
              <a:gd name="connsiteY58" fmla="*/ 894037 h 2225168"/>
              <a:gd name="connsiteX59" fmla="*/ 539200 w 1221610"/>
              <a:gd name="connsiteY59" fmla="*/ 932137 h 2225168"/>
              <a:gd name="connsiteX60" fmla="*/ 546344 w 1221610"/>
              <a:gd name="connsiteY60" fmla="*/ 951188 h 2225168"/>
              <a:gd name="connsiteX61" fmla="*/ 532057 w 1221610"/>
              <a:gd name="connsiteY61" fmla="*/ 982143 h 2225168"/>
              <a:gd name="connsiteX62" fmla="*/ 517769 w 1221610"/>
              <a:gd name="connsiteY62" fmla="*/ 1053581 h 2225168"/>
              <a:gd name="connsiteX63" fmla="*/ 541582 w 1221610"/>
              <a:gd name="connsiteY63" fmla="*/ 1086918 h 2225168"/>
              <a:gd name="connsiteX64" fmla="*/ 551107 w 1221610"/>
              <a:gd name="connsiteY64" fmla="*/ 1127399 h 2225168"/>
              <a:gd name="connsiteX65" fmla="*/ 567775 w 1221610"/>
              <a:gd name="connsiteY65" fmla="*/ 1134543 h 2225168"/>
              <a:gd name="connsiteX66" fmla="*/ 572104 w 1221610"/>
              <a:gd name="connsiteY66" fmla="*/ 1144649 h 2225168"/>
              <a:gd name="connsiteX67" fmla="*/ 591588 w 1221610"/>
              <a:gd name="connsiteY67" fmla="*/ 1110731 h 2225168"/>
              <a:gd name="connsiteX68" fmla="*/ 615400 w 1221610"/>
              <a:gd name="connsiteY68" fmla="*/ 1094062 h 2225168"/>
              <a:gd name="connsiteX69" fmla="*/ 665407 w 1221610"/>
              <a:gd name="connsiteY69" fmla="*/ 1067868 h 2225168"/>
              <a:gd name="connsiteX70" fmla="*/ 698744 w 1221610"/>
              <a:gd name="connsiteY70" fmla="*/ 1055962 h 2225168"/>
              <a:gd name="connsiteX71" fmla="*/ 734463 w 1221610"/>
              <a:gd name="connsiteY71" fmla="*/ 1017863 h 2225168"/>
              <a:gd name="connsiteX72" fmla="*/ 791613 w 1221610"/>
              <a:gd name="connsiteY72" fmla="*/ 994049 h 2225168"/>
              <a:gd name="connsiteX73" fmla="*/ 817807 w 1221610"/>
              <a:gd name="connsiteY73" fmla="*/ 948806 h 2225168"/>
              <a:gd name="connsiteX74" fmla="*/ 841618 w 1221610"/>
              <a:gd name="connsiteY74" fmla="*/ 932135 h 2225168"/>
              <a:gd name="connsiteX75" fmla="*/ 867813 w 1221610"/>
              <a:gd name="connsiteY75" fmla="*/ 932137 h 2225168"/>
              <a:gd name="connsiteX76" fmla="*/ 872575 w 1221610"/>
              <a:gd name="connsiteY76" fmla="*/ 951187 h 2225168"/>
              <a:gd name="connsiteX77" fmla="*/ 848763 w 1221610"/>
              <a:gd name="connsiteY77" fmla="*/ 977381 h 2225168"/>
              <a:gd name="connsiteX78" fmla="*/ 872575 w 1221610"/>
              <a:gd name="connsiteY78" fmla="*/ 1003574 h 2225168"/>
              <a:gd name="connsiteX79" fmla="*/ 872575 w 1221610"/>
              <a:gd name="connsiteY79" fmla="*/ 1027387 h 2225168"/>
              <a:gd name="connsiteX80" fmla="*/ 829713 w 1221610"/>
              <a:gd name="connsiteY80" fmla="*/ 1029768 h 2225168"/>
              <a:gd name="connsiteX81" fmla="*/ 817807 w 1221610"/>
              <a:gd name="connsiteY81" fmla="*/ 1058343 h 2225168"/>
              <a:gd name="connsiteX82" fmla="*/ 829713 w 1221610"/>
              <a:gd name="connsiteY82" fmla="*/ 1086918 h 2225168"/>
              <a:gd name="connsiteX83" fmla="*/ 822567 w 1221610"/>
              <a:gd name="connsiteY83" fmla="*/ 1110729 h 2225168"/>
              <a:gd name="connsiteX84" fmla="*/ 836857 w 1221610"/>
              <a:gd name="connsiteY84" fmla="*/ 1129782 h 2225168"/>
              <a:gd name="connsiteX85" fmla="*/ 870194 w 1221610"/>
              <a:gd name="connsiteY85" fmla="*/ 1101207 h 2225168"/>
              <a:gd name="connsiteX86" fmla="*/ 903532 w 1221610"/>
              <a:gd name="connsiteY86" fmla="*/ 1096444 h 2225168"/>
              <a:gd name="connsiteX87" fmla="*/ 901150 w 1221610"/>
              <a:gd name="connsiteY87" fmla="*/ 1051199 h 2225168"/>
              <a:gd name="connsiteX88" fmla="*/ 958300 w 1221610"/>
              <a:gd name="connsiteY88" fmla="*/ 1041675 h 2225168"/>
              <a:gd name="connsiteX89" fmla="*/ 974969 w 1221610"/>
              <a:gd name="connsiteY89" fmla="*/ 1060724 h 2225168"/>
              <a:gd name="connsiteX90" fmla="*/ 984494 w 1221610"/>
              <a:gd name="connsiteY90" fmla="*/ 1186932 h 2225168"/>
              <a:gd name="connsiteX91" fmla="*/ 1032119 w 1221610"/>
              <a:gd name="connsiteY91" fmla="*/ 1267894 h 2225168"/>
              <a:gd name="connsiteX92" fmla="*/ 1072600 w 1221610"/>
              <a:gd name="connsiteY92" fmla="*/ 1289325 h 2225168"/>
              <a:gd name="connsiteX93" fmla="*/ 1089269 w 1221610"/>
              <a:gd name="connsiteY93" fmla="*/ 1356000 h 2225168"/>
              <a:gd name="connsiteX94" fmla="*/ 1122607 w 1221610"/>
              <a:gd name="connsiteY94" fmla="*/ 1382194 h 2225168"/>
              <a:gd name="connsiteX95" fmla="*/ 1163088 w 1221610"/>
              <a:gd name="connsiteY95" fmla="*/ 1441725 h 2225168"/>
              <a:gd name="connsiteX96" fmla="*/ 1191663 w 1221610"/>
              <a:gd name="connsiteY96" fmla="*/ 1456013 h 2225168"/>
              <a:gd name="connsiteX97" fmla="*/ 1220238 w 1221610"/>
              <a:gd name="connsiteY97" fmla="*/ 1494112 h 2225168"/>
              <a:gd name="connsiteX98" fmla="*/ 1215943 w 1221610"/>
              <a:gd name="connsiteY98" fmla="*/ 1513972 h 2225168"/>
              <a:gd name="connsiteX99" fmla="*/ 1196425 w 1221610"/>
              <a:gd name="connsiteY99" fmla="*/ 1563169 h 2225168"/>
              <a:gd name="connsiteX100" fmla="*/ 1144037 w 1221610"/>
              <a:gd name="connsiteY100" fmla="*/ 1558405 h 2225168"/>
              <a:gd name="connsiteX101" fmla="*/ 1124987 w 1221610"/>
              <a:gd name="connsiteY101" fmla="*/ 1603648 h 2225168"/>
              <a:gd name="connsiteX102" fmla="*/ 1048787 w 1221610"/>
              <a:gd name="connsiteY102" fmla="*/ 1636986 h 2225168"/>
              <a:gd name="connsiteX103" fmla="*/ 1020212 w 1221610"/>
              <a:gd name="connsiteY103" fmla="*/ 1696517 h 2225168"/>
              <a:gd name="connsiteX104" fmla="*/ 1036881 w 1221610"/>
              <a:gd name="connsiteY104" fmla="*/ 1744142 h 2225168"/>
              <a:gd name="connsiteX105" fmla="*/ 1017832 w 1221610"/>
              <a:gd name="connsiteY105" fmla="*/ 1784625 h 2225168"/>
              <a:gd name="connsiteX106" fmla="*/ 984493 w 1221610"/>
              <a:gd name="connsiteY106" fmla="*/ 1782242 h 2225168"/>
              <a:gd name="connsiteX107" fmla="*/ 982112 w 1221610"/>
              <a:gd name="connsiteY107" fmla="*/ 1846536 h 2225168"/>
              <a:gd name="connsiteX108" fmla="*/ 946393 w 1221610"/>
              <a:gd name="connsiteY108" fmla="*/ 1863205 h 2225168"/>
              <a:gd name="connsiteX109" fmla="*/ 910674 w 1221610"/>
              <a:gd name="connsiteY109" fmla="*/ 1870348 h 2225168"/>
              <a:gd name="connsiteX110" fmla="*/ 910674 w 1221610"/>
              <a:gd name="connsiteY110" fmla="*/ 1934642 h 2225168"/>
              <a:gd name="connsiteX111" fmla="*/ 967824 w 1221610"/>
              <a:gd name="connsiteY111" fmla="*/ 1944167 h 2225168"/>
              <a:gd name="connsiteX112" fmla="*/ 1001162 w 1221610"/>
              <a:gd name="connsiteY112" fmla="*/ 1939405 h 2225168"/>
              <a:gd name="connsiteX113" fmla="*/ 1005922 w 1221610"/>
              <a:gd name="connsiteY113" fmla="*/ 2013224 h 2225168"/>
              <a:gd name="connsiteX114" fmla="*/ 982112 w 1221610"/>
              <a:gd name="connsiteY114" fmla="*/ 2034655 h 2225168"/>
              <a:gd name="connsiteX115" fmla="*/ 922581 w 1221610"/>
              <a:gd name="connsiteY115" fmla="*/ 2032275 h 2225168"/>
              <a:gd name="connsiteX116" fmla="*/ 870193 w 1221610"/>
              <a:gd name="connsiteY116" fmla="*/ 2041800 h 2225168"/>
              <a:gd name="connsiteX117" fmla="*/ 824949 w 1221610"/>
              <a:gd name="connsiteY117" fmla="*/ 2065613 h 2225168"/>
              <a:gd name="connsiteX118" fmla="*/ 779704 w 1221610"/>
              <a:gd name="connsiteY118" fmla="*/ 2072755 h 2225168"/>
              <a:gd name="connsiteX119" fmla="*/ 758274 w 1221610"/>
              <a:gd name="connsiteY119" fmla="*/ 2091807 h 2225168"/>
              <a:gd name="connsiteX120" fmla="*/ 751131 w 1221610"/>
              <a:gd name="connsiteY120" fmla="*/ 2137050 h 2225168"/>
              <a:gd name="connsiteX121" fmla="*/ 734462 w 1221610"/>
              <a:gd name="connsiteY121" fmla="*/ 2148957 h 2225168"/>
              <a:gd name="connsiteX122" fmla="*/ 689218 w 1221610"/>
              <a:gd name="connsiteY122" fmla="*/ 2198963 h 2225168"/>
              <a:gd name="connsiteX123" fmla="*/ 665406 w 1221610"/>
              <a:gd name="connsiteY123" fmla="*/ 2203724 h 2225168"/>
              <a:gd name="connsiteX124" fmla="*/ 617781 w 1221610"/>
              <a:gd name="connsiteY124" fmla="*/ 2225156 h 2225168"/>
              <a:gd name="connsiteX125" fmla="*/ 579681 w 1221610"/>
              <a:gd name="connsiteY125" fmla="*/ 2208487 h 2225168"/>
              <a:gd name="connsiteX126" fmla="*/ 563012 w 1221610"/>
              <a:gd name="connsiteY126" fmla="*/ 2179912 h 2225168"/>
              <a:gd name="connsiteX127" fmla="*/ 520149 w 1221610"/>
              <a:gd name="connsiteY127" fmla="*/ 2189438 h 2225168"/>
              <a:gd name="connsiteX128" fmla="*/ 512573 w 1221610"/>
              <a:gd name="connsiteY128" fmla="*/ 2183334 h 2225168"/>
              <a:gd name="connsiteX129" fmla="*/ 503481 w 1221610"/>
              <a:gd name="connsiteY129" fmla="*/ 2177531 h 2225168"/>
              <a:gd name="connsiteX130" fmla="*/ 522531 w 1221610"/>
              <a:gd name="connsiteY130" fmla="*/ 2070374 h 2225168"/>
              <a:gd name="connsiteX131" fmla="*/ 539199 w 1221610"/>
              <a:gd name="connsiteY131" fmla="*/ 2048943 h 2225168"/>
              <a:gd name="connsiteX132" fmla="*/ 529674 w 1221610"/>
              <a:gd name="connsiteY132" fmla="*/ 2003700 h 2225168"/>
              <a:gd name="connsiteX133" fmla="*/ 553487 w 1221610"/>
              <a:gd name="connsiteY133" fmla="*/ 1989412 h 2225168"/>
              <a:gd name="connsiteX134" fmla="*/ 534437 w 1221610"/>
              <a:gd name="connsiteY134" fmla="*/ 1975125 h 2225168"/>
              <a:gd name="connsiteX135" fmla="*/ 522531 w 1221610"/>
              <a:gd name="connsiteY135" fmla="*/ 1939407 h 2225168"/>
              <a:gd name="connsiteX136" fmla="*/ 513006 w 1221610"/>
              <a:gd name="connsiteY136" fmla="*/ 1894163 h 2225168"/>
              <a:gd name="connsiteX137" fmla="*/ 510624 w 1221610"/>
              <a:gd name="connsiteY137" fmla="*/ 1863205 h 2225168"/>
              <a:gd name="connsiteX138" fmla="*/ 460618 w 1221610"/>
              <a:gd name="connsiteY138" fmla="*/ 1865588 h 2225168"/>
              <a:gd name="connsiteX139" fmla="*/ 427282 w 1221610"/>
              <a:gd name="connsiteY139" fmla="*/ 1829869 h 2225168"/>
              <a:gd name="connsiteX140" fmla="*/ 382037 w 1221610"/>
              <a:gd name="connsiteY140" fmla="*/ 1813199 h 2225168"/>
              <a:gd name="connsiteX141" fmla="*/ 367749 w 1221610"/>
              <a:gd name="connsiteY141" fmla="*/ 1763194 h 2225168"/>
              <a:gd name="connsiteX142" fmla="*/ 365368 w 1221610"/>
              <a:gd name="connsiteY142" fmla="*/ 1741762 h 2225168"/>
              <a:gd name="connsiteX143" fmla="*/ 334413 w 1221610"/>
              <a:gd name="connsiteY143" fmla="*/ 1696519 h 2225168"/>
              <a:gd name="connsiteX144" fmla="*/ 291549 w 1221610"/>
              <a:gd name="connsiteY144" fmla="*/ 1672706 h 2225168"/>
              <a:gd name="connsiteX145" fmla="*/ 248688 w 1221610"/>
              <a:gd name="connsiteY145" fmla="*/ 1644132 h 2225168"/>
              <a:gd name="connsiteX146" fmla="*/ 215349 w 1221610"/>
              <a:gd name="connsiteY146" fmla="*/ 1634606 h 2225168"/>
              <a:gd name="connsiteX147" fmla="*/ 217731 w 1221610"/>
              <a:gd name="connsiteY147" fmla="*/ 1589360 h 2225168"/>
              <a:gd name="connsiteX148" fmla="*/ 174868 w 1221610"/>
              <a:gd name="connsiteY148" fmla="*/ 1603650 h 2225168"/>
              <a:gd name="connsiteX149" fmla="*/ 186775 w 1221610"/>
              <a:gd name="connsiteY149" fmla="*/ 1636988 h 2225168"/>
              <a:gd name="connsiteX150" fmla="*/ 179631 w 1221610"/>
              <a:gd name="connsiteY150" fmla="*/ 1653657 h 2225168"/>
              <a:gd name="connsiteX151" fmla="*/ 141531 w 1221610"/>
              <a:gd name="connsiteY151" fmla="*/ 1625082 h 2225168"/>
              <a:gd name="connsiteX152" fmla="*/ 98669 w 1221610"/>
              <a:gd name="connsiteY152" fmla="*/ 1622700 h 2225168"/>
              <a:gd name="connsiteX153" fmla="*/ 43899 w 1221610"/>
              <a:gd name="connsiteY153" fmla="*/ 1603650 h 2225168"/>
              <a:gd name="connsiteX154" fmla="*/ 10560 w 1221610"/>
              <a:gd name="connsiteY154" fmla="*/ 1601266 h 2225168"/>
              <a:gd name="connsiteX155" fmla="*/ 1037 w 1221610"/>
              <a:gd name="connsiteY155" fmla="*/ 1548882 h 2225168"/>
              <a:gd name="connsiteX156" fmla="*/ 34374 w 1221610"/>
              <a:gd name="connsiteY156" fmla="*/ 1460775 h 2225168"/>
              <a:gd name="connsiteX157" fmla="*/ 60568 w 1221610"/>
              <a:gd name="connsiteY157" fmla="*/ 1413150 h 2225168"/>
              <a:gd name="connsiteX158" fmla="*/ 81999 w 1221610"/>
              <a:gd name="connsiteY158" fmla="*/ 1365525 h 2225168"/>
              <a:gd name="connsiteX159" fmla="*/ 108194 w 1221610"/>
              <a:gd name="connsiteY159" fmla="*/ 1327425 h 2225168"/>
              <a:gd name="connsiteX160" fmla="*/ 146293 w 1221610"/>
              <a:gd name="connsiteY160" fmla="*/ 1317900 h 2225168"/>
              <a:gd name="connsiteX161" fmla="*/ 153438 w 1221610"/>
              <a:gd name="connsiteY161" fmla="*/ 1282182 h 2225168"/>
              <a:gd name="connsiteX162" fmla="*/ 262975 w 1221610"/>
              <a:gd name="connsiteY162" fmla="*/ 1163119 h 2225168"/>
              <a:gd name="connsiteX163" fmla="*/ 286787 w 1221610"/>
              <a:gd name="connsiteY163" fmla="*/ 1025004 h 2225168"/>
              <a:gd name="connsiteX164" fmla="*/ 282025 w 1221610"/>
              <a:gd name="connsiteY164" fmla="*/ 944044 h 2225168"/>
              <a:gd name="connsiteX165" fmla="*/ 196300 w 1221610"/>
              <a:gd name="connsiteY165" fmla="*/ 932138 h 2225168"/>
              <a:gd name="connsiteX166" fmla="*/ 179632 w 1221610"/>
              <a:gd name="connsiteY166" fmla="*/ 851175 h 2225168"/>
              <a:gd name="connsiteX167" fmla="*/ 186775 w 1221610"/>
              <a:gd name="connsiteY167" fmla="*/ 784500 h 2225168"/>
              <a:gd name="connsiteX168" fmla="*/ 148675 w 1221610"/>
              <a:gd name="connsiteY168" fmla="*/ 746400 h 2225168"/>
              <a:gd name="connsiteX169" fmla="*/ 127244 w 1221610"/>
              <a:gd name="connsiteY169" fmla="*/ 705918 h 2225168"/>
              <a:gd name="connsiteX170" fmla="*/ 117719 w 1221610"/>
              <a:gd name="connsiteY170" fmla="*/ 646388 h 2225168"/>
              <a:gd name="connsiteX171" fmla="*/ 102097 w 1221610"/>
              <a:gd name="connsiteY171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4969 w 1221610"/>
              <a:gd name="connsiteY90" fmla="*/ 1060724 h 2225168"/>
              <a:gd name="connsiteX91" fmla="*/ 984494 w 1221610"/>
              <a:gd name="connsiteY91" fmla="*/ 1186932 h 2225168"/>
              <a:gd name="connsiteX92" fmla="*/ 1032119 w 1221610"/>
              <a:gd name="connsiteY92" fmla="*/ 1267894 h 2225168"/>
              <a:gd name="connsiteX93" fmla="*/ 1072600 w 1221610"/>
              <a:gd name="connsiteY93" fmla="*/ 1289325 h 2225168"/>
              <a:gd name="connsiteX94" fmla="*/ 1089269 w 1221610"/>
              <a:gd name="connsiteY94" fmla="*/ 1356000 h 2225168"/>
              <a:gd name="connsiteX95" fmla="*/ 1122607 w 1221610"/>
              <a:gd name="connsiteY95" fmla="*/ 1382194 h 2225168"/>
              <a:gd name="connsiteX96" fmla="*/ 1163088 w 1221610"/>
              <a:gd name="connsiteY96" fmla="*/ 1441725 h 2225168"/>
              <a:gd name="connsiteX97" fmla="*/ 1191663 w 1221610"/>
              <a:gd name="connsiteY97" fmla="*/ 1456013 h 2225168"/>
              <a:gd name="connsiteX98" fmla="*/ 1220238 w 1221610"/>
              <a:gd name="connsiteY98" fmla="*/ 1494112 h 2225168"/>
              <a:gd name="connsiteX99" fmla="*/ 1215943 w 1221610"/>
              <a:gd name="connsiteY99" fmla="*/ 1513972 h 2225168"/>
              <a:gd name="connsiteX100" fmla="*/ 1196425 w 1221610"/>
              <a:gd name="connsiteY100" fmla="*/ 1563169 h 2225168"/>
              <a:gd name="connsiteX101" fmla="*/ 1144037 w 1221610"/>
              <a:gd name="connsiteY101" fmla="*/ 1558405 h 2225168"/>
              <a:gd name="connsiteX102" fmla="*/ 1124987 w 1221610"/>
              <a:gd name="connsiteY102" fmla="*/ 1603648 h 2225168"/>
              <a:gd name="connsiteX103" fmla="*/ 1048787 w 1221610"/>
              <a:gd name="connsiteY103" fmla="*/ 1636986 h 2225168"/>
              <a:gd name="connsiteX104" fmla="*/ 1020212 w 1221610"/>
              <a:gd name="connsiteY104" fmla="*/ 1696517 h 2225168"/>
              <a:gd name="connsiteX105" fmla="*/ 1036881 w 1221610"/>
              <a:gd name="connsiteY105" fmla="*/ 1744142 h 2225168"/>
              <a:gd name="connsiteX106" fmla="*/ 1017832 w 1221610"/>
              <a:gd name="connsiteY106" fmla="*/ 1784625 h 2225168"/>
              <a:gd name="connsiteX107" fmla="*/ 984493 w 1221610"/>
              <a:gd name="connsiteY107" fmla="*/ 1782242 h 2225168"/>
              <a:gd name="connsiteX108" fmla="*/ 982112 w 1221610"/>
              <a:gd name="connsiteY108" fmla="*/ 1846536 h 2225168"/>
              <a:gd name="connsiteX109" fmla="*/ 946393 w 1221610"/>
              <a:gd name="connsiteY109" fmla="*/ 1863205 h 2225168"/>
              <a:gd name="connsiteX110" fmla="*/ 910674 w 1221610"/>
              <a:gd name="connsiteY110" fmla="*/ 1870348 h 2225168"/>
              <a:gd name="connsiteX111" fmla="*/ 910674 w 1221610"/>
              <a:gd name="connsiteY111" fmla="*/ 1934642 h 2225168"/>
              <a:gd name="connsiteX112" fmla="*/ 967824 w 1221610"/>
              <a:gd name="connsiteY112" fmla="*/ 1944167 h 2225168"/>
              <a:gd name="connsiteX113" fmla="*/ 1001162 w 1221610"/>
              <a:gd name="connsiteY113" fmla="*/ 1939405 h 2225168"/>
              <a:gd name="connsiteX114" fmla="*/ 1005922 w 1221610"/>
              <a:gd name="connsiteY114" fmla="*/ 2013224 h 2225168"/>
              <a:gd name="connsiteX115" fmla="*/ 982112 w 1221610"/>
              <a:gd name="connsiteY115" fmla="*/ 2034655 h 2225168"/>
              <a:gd name="connsiteX116" fmla="*/ 922581 w 1221610"/>
              <a:gd name="connsiteY116" fmla="*/ 2032275 h 2225168"/>
              <a:gd name="connsiteX117" fmla="*/ 870193 w 1221610"/>
              <a:gd name="connsiteY117" fmla="*/ 2041800 h 2225168"/>
              <a:gd name="connsiteX118" fmla="*/ 824949 w 1221610"/>
              <a:gd name="connsiteY118" fmla="*/ 2065613 h 2225168"/>
              <a:gd name="connsiteX119" fmla="*/ 779704 w 1221610"/>
              <a:gd name="connsiteY119" fmla="*/ 2072755 h 2225168"/>
              <a:gd name="connsiteX120" fmla="*/ 758274 w 1221610"/>
              <a:gd name="connsiteY120" fmla="*/ 2091807 h 2225168"/>
              <a:gd name="connsiteX121" fmla="*/ 751131 w 1221610"/>
              <a:gd name="connsiteY121" fmla="*/ 2137050 h 2225168"/>
              <a:gd name="connsiteX122" fmla="*/ 734462 w 1221610"/>
              <a:gd name="connsiteY122" fmla="*/ 2148957 h 2225168"/>
              <a:gd name="connsiteX123" fmla="*/ 689218 w 1221610"/>
              <a:gd name="connsiteY123" fmla="*/ 2198963 h 2225168"/>
              <a:gd name="connsiteX124" fmla="*/ 665406 w 1221610"/>
              <a:gd name="connsiteY124" fmla="*/ 2203724 h 2225168"/>
              <a:gd name="connsiteX125" fmla="*/ 617781 w 1221610"/>
              <a:gd name="connsiteY125" fmla="*/ 2225156 h 2225168"/>
              <a:gd name="connsiteX126" fmla="*/ 579681 w 1221610"/>
              <a:gd name="connsiteY126" fmla="*/ 2208487 h 2225168"/>
              <a:gd name="connsiteX127" fmla="*/ 563012 w 1221610"/>
              <a:gd name="connsiteY127" fmla="*/ 2179912 h 2225168"/>
              <a:gd name="connsiteX128" fmla="*/ 520149 w 1221610"/>
              <a:gd name="connsiteY128" fmla="*/ 2189438 h 2225168"/>
              <a:gd name="connsiteX129" fmla="*/ 512573 w 1221610"/>
              <a:gd name="connsiteY129" fmla="*/ 2183334 h 2225168"/>
              <a:gd name="connsiteX130" fmla="*/ 503481 w 1221610"/>
              <a:gd name="connsiteY130" fmla="*/ 2177531 h 2225168"/>
              <a:gd name="connsiteX131" fmla="*/ 522531 w 1221610"/>
              <a:gd name="connsiteY131" fmla="*/ 2070374 h 2225168"/>
              <a:gd name="connsiteX132" fmla="*/ 539199 w 1221610"/>
              <a:gd name="connsiteY132" fmla="*/ 2048943 h 2225168"/>
              <a:gd name="connsiteX133" fmla="*/ 529674 w 1221610"/>
              <a:gd name="connsiteY133" fmla="*/ 2003700 h 2225168"/>
              <a:gd name="connsiteX134" fmla="*/ 553487 w 1221610"/>
              <a:gd name="connsiteY134" fmla="*/ 1989412 h 2225168"/>
              <a:gd name="connsiteX135" fmla="*/ 534437 w 1221610"/>
              <a:gd name="connsiteY135" fmla="*/ 1975125 h 2225168"/>
              <a:gd name="connsiteX136" fmla="*/ 522531 w 1221610"/>
              <a:gd name="connsiteY136" fmla="*/ 1939407 h 2225168"/>
              <a:gd name="connsiteX137" fmla="*/ 513006 w 1221610"/>
              <a:gd name="connsiteY137" fmla="*/ 1894163 h 2225168"/>
              <a:gd name="connsiteX138" fmla="*/ 510624 w 1221610"/>
              <a:gd name="connsiteY138" fmla="*/ 1863205 h 2225168"/>
              <a:gd name="connsiteX139" fmla="*/ 460618 w 1221610"/>
              <a:gd name="connsiteY139" fmla="*/ 1865588 h 2225168"/>
              <a:gd name="connsiteX140" fmla="*/ 427282 w 1221610"/>
              <a:gd name="connsiteY140" fmla="*/ 1829869 h 2225168"/>
              <a:gd name="connsiteX141" fmla="*/ 382037 w 1221610"/>
              <a:gd name="connsiteY141" fmla="*/ 1813199 h 2225168"/>
              <a:gd name="connsiteX142" fmla="*/ 367749 w 1221610"/>
              <a:gd name="connsiteY142" fmla="*/ 1763194 h 2225168"/>
              <a:gd name="connsiteX143" fmla="*/ 365368 w 1221610"/>
              <a:gd name="connsiteY143" fmla="*/ 1741762 h 2225168"/>
              <a:gd name="connsiteX144" fmla="*/ 334413 w 1221610"/>
              <a:gd name="connsiteY144" fmla="*/ 1696519 h 2225168"/>
              <a:gd name="connsiteX145" fmla="*/ 291549 w 1221610"/>
              <a:gd name="connsiteY145" fmla="*/ 1672706 h 2225168"/>
              <a:gd name="connsiteX146" fmla="*/ 248688 w 1221610"/>
              <a:gd name="connsiteY146" fmla="*/ 1644132 h 2225168"/>
              <a:gd name="connsiteX147" fmla="*/ 215349 w 1221610"/>
              <a:gd name="connsiteY147" fmla="*/ 1634606 h 2225168"/>
              <a:gd name="connsiteX148" fmla="*/ 217731 w 1221610"/>
              <a:gd name="connsiteY148" fmla="*/ 1589360 h 2225168"/>
              <a:gd name="connsiteX149" fmla="*/ 174868 w 1221610"/>
              <a:gd name="connsiteY149" fmla="*/ 1603650 h 2225168"/>
              <a:gd name="connsiteX150" fmla="*/ 186775 w 1221610"/>
              <a:gd name="connsiteY150" fmla="*/ 1636988 h 2225168"/>
              <a:gd name="connsiteX151" fmla="*/ 179631 w 1221610"/>
              <a:gd name="connsiteY151" fmla="*/ 1653657 h 2225168"/>
              <a:gd name="connsiteX152" fmla="*/ 141531 w 1221610"/>
              <a:gd name="connsiteY152" fmla="*/ 1625082 h 2225168"/>
              <a:gd name="connsiteX153" fmla="*/ 98669 w 1221610"/>
              <a:gd name="connsiteY153" fmla="*/ 1622700 h 2225168"/>
              <a:gd name="connsiteX154" fmla="*/ 43899 w 1221610"/>
              <a:gd name="connsiteY154" fmla="*/ 1603650 h 2225168"/>
              <a:gd name="connsiteX155" fmla="*/ 10560 w 1221610"/>
              <a:gd name="connsiteY155" fmla="*/ 1601266 h 2225168"/>
              <a:gd name="connsiteX156" fmla="*/ 1037 w 1221610"/>
              <a:gd name="connsiteY156" fmla="*/ 1548882 h 2225168"/>
              <a:gd name="connsiteX157" fmla="*/ 34374 w 1221610"/>
              <a:gd name="connsiteY157" fmla="*/ 1460775 h 2225168"/>
              <a:gd name="connsiteX158" fmla="*/ 60568 w 1221610"/>
              <a:gd name="connsiteY158" fmla="*/ 1413150 h 2225168"/>
              <a:gd name="connsiteX159" fmla="*/ 81999 w 1221610"/>
              <a:gd name="connsiteY159" fmla="*/ 1365525 h 2225168"/>
              <a:gd name="connsiteX160" fmla="*/ 108194 w 1221610"/>
              <a:gd name="connsiteY160" fmla="*/ 1327425 h 2225168"/>
              <a:gd name="connsiteX161" fmla="*/ 146293 w 1221610"/>
              <a:gd name="connsiteY161" fmla="*/ 1317900 h 2225168"/>
              <a:gd name="connsiteX162" fmla="*/ 153438 w 1221610"/>
              <a:gd name="connsiteY162" fmla="*/ 1282182 h 2225168"/>
              <a:gd name="connsiteX163" fmla="*/ 262975 w 1221610"/>
              <a:gd name="connsiteY163" fmla="*/ 1163119 h 2225168"/>
              <a:gd name="connsiteX164" fmla="*/ 286787 w 1221610"/>
              <a:gd name="connsiteY164" fmla="*/ 1025004 h 2225168"/>
              <a:gd name="connsiteX165" fmla="*/ 282025 w 1221610"/>
              <a:gd name="connsiteY165" fmla="*/ 944044 h 2225168"/>
              <a:gd name="connsiteX166" fmla="*/ 196300 w 1221610"/>
              <a:gd name="connsiteY166" fmla="*/ 932138 h 2225168"/>
              <a:gd name="connsiteX167" fmla="*/ 179632 w 1221610"/>
              <a:gd name="connsiteY167" fmla="*/ 851175 h 2225168"/>
              <a:gd name="connsiteX168" fmla="*/ 186775 w 1221610"/>
              <a:gd name="connsiteY168" fmla="*/ 784500 h 2225168"/>
              <a:gd name="connsiteX169" fmla="*/ 148675 w 1221610"/>
              <a:gd name="connsiteY169" fmla="*/ 746400 h 2225168"/>
              <a:gd name="connsiteX170" fmla="*/ 127244 w 1221610"/>
              <a:gd name="connsiteY170" fmla="*/ 705918 h 2225168"/>
              <a:gd name="connsiteX171" fmla="*/ 117719 w 1221610"/>
              <a:gd name="connsiteY171" fmla="*/ 646388 h 2225168"/>
              <a:gd name="connsiteX172" fmla="*/ 102097 w 1221610"/>
              <a:gd name="connsiteY172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4969 w 1221610"/>
              <a:gd name="connsiteY90" fmla="*/ 1060724 h 2225168"/>
              <a:gd name="connsiteX91" fmla="*/ 974968 w 1221610"/>
              <a:gd name="connsiteY91" fmla="*/ 1125017 h 2225168"/>
              <a:gd name="connsiteX92" fmla="*/ 984494 w 1221610"/>
              <a:gd name="connsiteY92" fmla="*/ 1186932 h 2225168"/>
              <a:gd name="connsiteX93" fmla="*/ 1032119 w 1221610"/>
              <a:gd name="connsiteY93" fmla="*/ 1267894 h 2225168"/>
              <a:gd name="connsiteX94" fmla="*/ 1072600 w 1221610"/>
              <a:gd name="connsiteY94" fmla="*/ 1289325 h 2225168"/>
              <a:gd name="connsiteX95" fmla="*/ 1089269 w 1221610"/>
              <a:gd name="connsiteY95" fmla="*/ 1356000 h 2225168"/>
              <a:gd name="connsiteX96" fmla="*/ 1122607 w 1221610"/>
              <a:gd name="connsiteY96" fmla="*/ 1382194 h 2225168"/>
              <a:gd name="connsiteX97" fmla="*/ 1163088 w 1221610"/>
              <a:gd name="connsiteY97" fmla="*/ 1441725 h 2225168"/>
              <a:gd name="connsiteX98" fmla="*/ 1191663 w 1221610"/>
              <a:gd name="connsiteY98" fmla="*/ 1456013 h 2225168"/>
              <a:gd name="connsiteX99" fmla="*/ 1220238 w 1221610"/>
              <a:gd name="connsiteY99" fmla="*/ 1494112 h 2225168"/>
              <a:gd name="connsiteX100" fmla="*/ 1215943 w 1221610"/>
              <a:gd name="connsiteY100" fmla="*/ 1513972 h 2225168"/>
              <a:gd name="connsiteX101" fmla="*/ 1196425 w 1221610"/>
              <a:gd name="connsiteY101" fmla="*/ 1563169 h 2225168"/>
              <a:gd name="connsiteX102" fmla="*/ 1144037 w 1221610"/>
              <a:gd name="connsiteY102" fmla="*/ 1558405 h 2225168"/>
              <a:gd name="connsiteX103" fmla="*/ 1124987 w 1221610"/>
              <a:gd name="connsiteY103" fmla="*/ 1603648 h 2225168"/>
              <a:gd name="connsiteX104" fmla="*/ 1048787 w 1221610"/>
              <a:gd name="connsiteY104" fmla="*/ 1636986 h 2225168"/>
              <a:gd name="connsiteX105" fmla="*/ 1020212 w 1221610"/>
              <a:gd name="connsiteY105" fmla="*/ 1696517 h 2225168"/>
              <a:gd name="connsiteX106" fmla="*/ 1036881 w 1221610"/>
              <a:gd name="connsiteY106" fmla="*/ 1744142 h 2225168"/>
              <a:gd name="connsiteX107" fmla="*/ 1017832 w 1221610"/>
              <a:gd name="connsiteY107" fmla="*/ 1784625 h 2225168"/>
              <a:gd name="connsiteX108" fmla="*/ 984493 w 1221610"/>
              <a:gd name="connsiteY108" fmla="*/ 1782242 h 2225168"/>
              <a:gd name="connsiteX109" fmla="*/ 982112 w 1221610"/>
              <a:gd name="connsiteY109" fmla="*/ 1846536 h 2225168"/>
              <a:gd name="connsiteX110" fmla="*/ 946393 w 1221610"/>
              <a:gd name="connsiteY110" fmla="*/ 1863205 h 2225168"/>
              <a:gd name="connsiteX111" fmla="*/ 910674 w 1221610"/>
              <a:gd name="connsiteY111" fmla="*/ 1870348 h 2225168"/>
              <a:gd name="connsiteX112" fmla="*/ 910674 w 1221610"/>
              <a:gd name="connsiteY112" fmla="*/ 1934642 h 2225168"/>
              <a:gd name="connsiteX113" fmla="*/ 967824 w 1221610"/>
              <a:gd name="connsiteY113" fmla="*/ 1944167 h 2225168"/>
              <a:gd name="connsiteX114" fmla="*/ 1001162 w 1221610"/>
              <a:gd name="connsiteY114" fmla="*/ 1939405 h 2225168"/>
              <a:gd name="connsiteX115" fmla="*/ 1005922 w 1221610"/>
              <a:gd name="connsiteY115" fmla="*/ 2013224 h 2225168"/>
              <a:gd name="connsiteX116" fmla="*/ 982112 w 1221610"/>
              <a:gd name="connsiteY116" fmla="*/ 2034655 h 2225168"/>
              <a:gd name="connsiteX117" fmla="*/ 922581 w 1221610"/>
              <a:gd name="connsiteY117" fmla="*/ 2032275 h 2225168"/>
              <a:gd name="connsiteX118" fmla="*/ 870193 w 1221610"/>
              <a:gd name="connsiteY118" fmla="*/ 2041800 h 2225168"/>
              <a:gd name="connsiteX119" fmla="*/ 824949 w 1221610"/>
              <a:gd name="connsiteY119" fmla="*/ 2065613 h 2225168"/>
              <a:gd name="connsiteX120" fmla="*/ 779704 w 1221610"/>
              <a:gd name="connsiteY120" fmla="*/ 2072755 h 2225168"/>
              <a:gd name="connsiteX121" fmla="*/ 758274 w 1221610"/>
              <a:gd name="connsiteY121" fmla="*/ 2091807 h 2225168"/>
              <a:gd name="connsiteX122" fmla="*/ 751131 w 1221610"/>
              <a:gd name="connsiteY122" fmla="*/ 2137050 h 2225168"/>
              <a:gd name="connsiteX123" fmla="*/ 734462 w 1221610"/>
              <a:gd name="connsiteY123" fmla="*/ 2148957 h 2225168"/>
              <a:gd name="connsiteX124" fmla="*/ 689218 w 1221610"/>
              <a:gd name="connsiteY124" fmla="*/ 2198963 h 2225168"/>
              <a:gd name="connsiteX125" fmla="*/ 665406 w 1221610"/>
              <a:gd name="connsiteY125" fmla="*/ 2203724 h 2225168"/>
              <a:gd name="connsiteX126" fmla="*/ 617781 w 1221610"/>
              <a:gd name="connsiteY126" fmla="*/ 2225156 h 2225168"/>
              <a:gd name="connsiteX127" fmla="*/ 579681 w 1221610"/>
              <a:gd name="connsiteY127" fmla="*/ 2208487 h 2225168"/>
              <a:gd name="connsiteX128" fmla="*/ 563012 w 1221610"/>
              <a:gd name="connsiteY128" fmla="*/ 2179912 h 2225168"/>
              <a:gd name="connsiteX129" fmla="*/ 520149 w 1221610"/>
              <a:gd name="connsiteY129" fmla="*/ 2189438 h 2225168"/>
              <a:gd name="connsiteX130" fmla="*/ 512573 w 1221610"/>
              <a:gd name="connsiteY130" fmla="*/ 2183334 h 2225168"/>
              <a:gd name="connsiteX131" fmla="*/ 503481 w 1221610"/>
              <a:gd name="connsiteY131" fmla="*/ 2177531 h 2225168"/>
              <a:gd name="connsiteX132" fmla="*/ 522531 w 1221610"/>
              <a:gd name="connsiteY132" fmla="*/ 2070374 h 2225168"/>
              <a:gd name="connsiteX133" fmla="*/ 539199 w 1221610"/>
              <a:gd name="connsiteY133" fmla="*/ 2048943 h 2225168"/>
              <a:gd name="connsiteX134" fmla="*/ 529674 w 1221610"/>
              <a:gd name="connsiteY134" fmla="*/ 2003700 h 2225168"/>
              <a:gd name="connsiteX135" fmla="*/ 553487 w 1221610"/>
              <a:gd name="connsiteY135" fmla="*/ 1989412 h 2225168"/>
              <a:gd name="connsiteX136" fmla="*/ 534437 w 1221610"/>
              <a:gd name="connsiteY136" fmla="*/ 1975125 h 2225168"/>
              <a:gd name="connsiteX137" fmla="*/ 522531 w 1221610"/>
              <a:gd name="connsiteY137" fmla="*/ 1939407 h 2225168"/>
              <a:gd name="connsiteX138" fmla="*/ 513006 w 1221610"/>
              <a:gd name="connsiteY138" fmla="*/ 1894163 h 2225168"/>
              <a:gd name="connsiteX139" fmla="*/ 510624 w 1221610"/>
              <a:gd name="connsiteY139" fmla="*/ 1863205 h 2225168"/>
              <a:gd name="connsiteX140" fmla="*/ 460618 w 1221610"/>
              <a:gd name="connsiteY140" fmla="*/ 1865588 h 2225168"/>
              <a:gd name="connsiteX141" fmla="*/ 427282 w 1221610"/>
              <a:gd name="connsiteY141" fmla="*/ 1829869 h 2225168"/>
              <a:gd name="connsiteX142" fmla="*/ 382037 w 1221610"/>
              <a:gd name="connsiteY142" fmla="*/ 1813199 h 2225168"/>
              <a:gd name="connsiteX143" fmla="*/ 367749 w 1221610"/>
              <a:gd name="connsiteY143" fmla="*/ 1763194 h 2225168"/>
              <a:gd name="connsiteX144" fmla="*/ 365368 w 1221610"/>
              <a:gd name="connsiteY144" fmla="*/ 1741762 h 2225168"/>
              <a:gd name="connsiteX145" fmla="*/ 334413 w 1221610"/>
              <a:gd name="connsiteY145" fmla="*/ 1696519 h 2225168"/>
              <a:gd name="connsiteX146" fmla="*/ 291549 w 1221610"/>
              <a:gd name="connsiteY146" fmla="*/ 1672706 h 2225168"/>
              <a:gd name="connsiteX147" fmla="*/ 248688 w 1221610"/>
              <a:gd name="connsiteY147" fmla="*/ 1644132 h 2225168"/>
              <a:gd name="connsiteX148" fmla="*/ 215349 w 1221610"/>
              <a:gd name="connsiteY148" fmla="*/ 1634606 h 2225168"/>
              <a:gd name="connsiteX149" fmla="*/ 217731 w 1221610"/>
              <a:gd name="connsiteY149" fmla="*/ 1589360 h 2225168"/>
              <a:gd name="connsiteX150" fmla="*/ 174868 w 1221610"/>
              <a:gd name="connsiteY150" fmla="*/ 1603650 h 2225168"/>
              <a:gd name="connsiteX151" fmla="*/ 186775 w 1221610"/>
              <a:gd name="connsiteY151" fmla="*/ 1636988 h 2225168"/>
              <a:gd name="connsiteX152" fmla="*/ 179631 w 1221610"/>
              <a:gd name="connsiteY152" fmla="*/ 1653657 h 2225168"/>
              <a:gd name="connsiteX153" fmla="*/ 141531 w 1221610"/>
              <a:gd name="connsiteY153" fmla="*/ 1625082 h 2225168"/>
              <a:gd name="connsiteX154" fmla="*/ 98669 w 1221610"/>
              <a:gd name="connsiteY154" fmla="*/ 1622700 h 2225168"/>
              <a:gd name="connsiteX155" fmla="*/ 43899 w 1221610"/>
              <a:gd name="connsiteY155" fmla="*/ 1603650 h 2225168"/>
              <a:gd name="connsiteX156" fmla="*/ 10560 w 1221610"/>
              <a:gd name="connsiteY156" fmla="*/ 1601266 h 2225168"/>
              <a:gd name="connsiteX157" fmla="*/ 1037 w 1221610"/>
              <a:gd name="connsiteY157" fmla="*/ 1548882 h 2225168"/>
              <a:gd name="connsiteX158" fmla="*/ 34374 w 1221610"/>
              <a:gd name="connsiteY158" fmla="*/ 1460775 h 2225168"/>
              <a:gd name="connsiteX159" fmla="*/ 60568 w 1221610"/>
              <a:gd name="connsiteY159" fmla="*/ 1413150 h 2225168"/>
              <a:gd name="connsiteX160" fmla="*/ 81999 w 1221610"/>
              <a:gd name="connsiteY160" fmla="*/ 1365525 h 2225168"/>
              <a:gd name="connsiteX161" fmla="*/ 108194 w 1221610"/>
              <a:gd name="connsiteY161" fmla="*/ 1327425 h 2225168"/>
              <a:gd name="connsiteX162" fmla="*/ 146293 w 1221610"/>
              <a:gd name="connsiteY162" fmla="*/ 1317900 h 2225168"/>
              <a:gd name="connsiteX163" fmla="*/ 153438 w 1221610"/>
              <a:gd name="connsiteY163" fmla="*/ 1282182 h 2225168"/>
              <a:gd name="connsiteX164" fmla="*/ 262975 w 1221610"/>
              <a:gd name="connsiteY164" fmla="*/ 1163119 h 2225168"/>
              <a:gd name="connsiteX165" fmla="*/ 286787 w 1221610"/>
              <a:gd name="connsiteY165" fmla="*/ 1025004 h 2225168"/>
              <a:gd name="connsiteX166" fmla="*/ 282025 w 1221610"/>
              <a:gd name="connsiteY166" fmla="*/ 944044 h 2225168"/>
              <a:gd name="connsiteX167" fmla="*/ 196300 w 1221610"/>
              <a:gd name="connsiteY167" fmla="*/ 932138 h 2225168"/>
              <a:gd name="connsiteX168" fmla="*/ 179632 w 1221610"/>
              <a:gd name="connsiteY168" fmla="*/ 851175 h 2225168"/>
              <a:gd name="connsiteX169" fmla="*/ 186775 w 1221610"/>
              <a:gd name="connsiteY169" fmla="*/ 784500 h 2225168"/>
              <a:gd name="connsiteX170" fmla="*/ 148675 w 1221610"/>
              <a:gd name="connsiteY170" fmla="*/ 746400 h 2225168"/>
              <a:gd name="connsiteX171" fmla="*/ 127244 w 1221610"/>
              <a:gd name="connsiteY171" fmla="*/ 705918 h 2225168"/>
              <a:gd name="connsiteX172" fmla="*/ 117719 w 1221610"/>
              <a:gd name="connsiteY172" fmla="*/ 646388 h 2225168"/>
              <a:gd name="connsiteX173" fmla="*/ 102097 w 1221610"/>
              <a:gd name="connsiteY173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9731 w 1221610"/>
              <a:gd name="connsiteY90" fmla="*/ 1051199 h 2225168"/>
              <a:gd name="connsiteX91" fmla="*/ 974968 w 1221610"/>
              <a:gd name="connsiteY91" fmla="*/ 1125017 h 2225168"/>
              <a:gd name="connsiteX92" fmla="*/ 984494 w 1221610"/>
              <a:gd name="connsiteY92" fmla="*/ 1186932 h 2225168"/>
              <a:gd name="connsiteX93" fmla="*/ 1032119 w 1221610"/>
              <a:gd name="connsiteY93" fmla="*/ 1267894 h 2225168"/>
              <a:gd name="connsiteX94" fmla="*/ 1072600 w 1221610"/>
              <a:gd name="connsiteY94" fmla="*/ 1289325 h 2225168"/>
              <a:gd name="connsiteX95" fmla="*/ 1089269 w 1221610"/>
              <a:gd name="connsiteY95" fmla="*/ 1356000 h 2225168"/>
              <a:gd name="connsiteX96" fmla="*/ 1122607 w 1221610"/>
              <a:gd name="connsiteY96" fmla="*/ 1382194 h 2225168"/>
              <a:gd name="connsiteX97" fmla="*/ 1163088 w 1221610"/>
              <a:gd name="connsiteY97" fmla="*/ 1441725 h 2225168"/>
              <a:gd name="connsiteX98" fmla="*/ 1191663 w 1221610"/>
              <a:gd name="connsiteY98" fmla="*/ 1456013 h 2225168"/>
              <a:gd name="connsiteX99" fmla="*/ 1220238 w 1221610"/>
              <a:gd name="connsiteY99" fmla="*/ 1494112 h 2225168"/>
              <a:gd name="connsiteX100" fmla="*/ 1215943 w 1221610"/>
              <a:gd name="connsiteY100" fmla="*/ 1513972 h 2225168"/>
              <a:gd name="connsiteX101" fmla="*/ 1196425 w 1221610"/>
              <a:gd name="connsiteY101" fmla="*/ 1563169 h 2225168"/>
              <a:gd name="connsiteX102" fmla="*/ 1144037 w 1221610"/>
              <a:gd name="connsiteY102" fmla="*/ 1558405 h 2225168"/>
              <a:gd name="connsiteX103" fmla="*/ 1124987 w 1221610"/>
              <a:gd name="connsiteY103" fmla="*/ 1603648 h 2225168"/>
              <a:gd name="connsiteX104" fmla="*/ 1048787 w 1221610"/>
              <a:gd name="connsiteY104" fmla="*/ 1636986 h 2225168"/>
              <a:gd name="connsiteX105" fmla="*/ 1020212 w 1221610"/>
              <a:gd name="connsiteY105" fmla="*/ 1696517 h 2225168"/>
              <a:gd name="connsiteX106" fmla="*/ 1036881 w 1221610"/>
              <a:gd name="connsiteY106" fmla="*/ 1744142 h 2225168"/>
              <a:gd name="connsiteX107" fmla="*/ 1017832 w 1221610"/>
              <a:gd name="connsiteY107" fmla="*/ 1784625 h 2225168"/>
              <a:gd name="connsiteX108" fmla="*/ 984493 w 1221610"/>
              <a:gd name="connsiteY108" fmla="*/ 1782242 h 2225168"/>
              <a:gd name="connsiteX109" fmla="*/ 982112 w 1221610"/>
              <a:gd name="connsiteY109" fmla="*/ 1846536 h 2225168"/>
              <a:gd name="connsiteX110" fmla="*/ 946393 w 1221610"/>
              <a:gd name="connsiteY110" fmla="*/ 1863205 h 2225168"/>
              <a:gd name="connsiteX111" fmla="*/ 910674 w 1221610"/>
              <a:gd name="connsiteY111" fmla="*/ 1870348 h 2225168"/>
              <a:gd name="connsiteX112" fmla="*/ 910674 w 1221610"/>
              <a:gd name="connsiteY112" fmla="*/ 1934642 h 2225168"/>
              <a:gd name="connsiteX113" fmla="*/ 967824 w 1221610"/>
              <a:gd name="connsiteY113" fmla="*/ 1944167 h 2225168"/>
              <a:gd name="connsiteX114" fmla="*/ 1001162 w 1221610"/>
              <a:gd name="connsiteY114" fmla="*/ 1939405 h 2225168"/>
              <a:gd name="connsiteX115" fmla="*/ 1005922 w 1221610"/>
              <a:gd name="connsiteY115" fmla="*/ 2013224 h 2225168"/>
              <a:gd name="connsiteX116" fmla="*/ 982112 w 1221610"/>
              <a:gd name="connsiteY116" fmla="*/ 2034655 h 2225168"/>
              <a:gd name="connsiteX117" fmla="*/ 922581 w 1221610"/>
              <a:gd name="connsiteY117" fmla="*/ 2032275 h 2225168"/>
              <a:gd name="connsiteX118" fmla="*/ 870193 w 1221610"/>
              <a:gd name="connsiteY118" fmla="*/ 2041800 h 2225168"/>
              <a:gd name="connsiteX119" fmla="*/ 824949 w 1221610"/>
              <a:gd name="connsiteY119" fmla="*/ 2065613 h 2225168"/>
              <a:gd name="connsiteX120" fmla="*/ 779704 w 1221610"/>
              <a:gd name="connsiteY120" fmla="*/ 2072755 h 2225168"/>
              <a:gd name="connsiteX121" fmla="*/ 758274 w 1221610"/>
              <a:gd name="connsiteY121" fmla="*/ 2091807 h 2225168"/>
              <a:gd name="connsiteX122" fmla="*/ 751131 w 1221610"/>
              <a:gd name="connsiteY122" fmla="*/ 2137050 h 2225168"/>
              <a:gd name="connsiteX123" fmla="*/ 734462 w 1221610"/>
              <a:gd name="connsiteY123" fmla="*/ 2148957 h 2225168"/>
              <a:gd name="connsiteX124" fmla="*/ 689218 w 1221610"/>
              <a:gd name="connsiteY124" fmla="*/ 2198963 h 2225168"/>
              <a:gd name="connsiteX125" fmla="*/ 665406 w 1221610"/>
              <a:gd name="connsiteY125" fmla="*/ 2203724 h 2225168"/>
              <a:gd name="connsiteX126" fmla="*/ 617781 w 1221610"/>
              <a:gd name="connsiteY126" fmla="*/ 2225156 h 2225168"/>
              <a:gd name="connsiteX127" fmla="*/ 579681 w 1221610"/>
              <a:gd name="connsiteY127" fmla="*/ 2208487 h 2225168"/>
              <a:gd name="connsiteX128" fmla="*/ 563012 w 1221610"/>
              <a:gd name="connsiteY128" fmla="*/ 2179912 h 2225168"/>
              <a:gd name="connsiteX129" fmla="*/ 520149 w 1221610"/>
              <a:gd name="connsiteY129" fmla="*/ 2189438 h 2225168"/>
              <a:gd name="connsiteX130" fmla="*/ 512573 w 1221610"/>
              <a:gd name="connsiteY130" fmla="*/ 2183334 h 2225168"/>
              <a:gd name="connsiteX131" fmla="*/ 503481 w 1221610"/>
              <a:gd name="connsiteY131" fmla="*/ 2177531 h 2225168"/>
              <a:gd name="connsiteX132" fmla="*/ 522531 w 1221610"/>
              <a:gd name="connsiteY132" fmla="*/ 2070374 h 2225168"/>
              <a:gd name="connsiteX133" fmla="*/ 539199 w 1221610"/>
              <a:gd name="connsiteY133" fmla="*/ 2048943 h 2225168"/>
              <a:gd name="connsiteX134" fmla="*/ 529674 w 1221610"/>
              <a:gd name="connsiteY134" fmla="*/ 2003700 h 2225168"/>
              <a:gd name="connsiteX135" fmla="*/ 553487 w 1221610"/>
              <a:gd name="connsiteY135" fmla="*/ 1989412 h 2225168"/>
              <a:gd name="connsiteX136" fmla="*/ 534437 w 1221610"/>
              <a:gd name="connsiteY136" fmla="*/ 1975125 h 2225168"/>
              <a:gd name="connsiteX137" fmla="*/ 522531 w 1221610"/>
              <a:gd name="connsiteY137" fmla="*/ 1939407 h 2225168"/>
              <a:gd name="connsiteX138" fmla="*/ 513006 w 1221610"/>
              <a:gd name="connsiteY138" fmla="*/ 1894163 h 2225168"/>
              <a:gd name="connsiteX139" fmla="*/ 510624 w 1221610"/>
              <a:gd name="connsiteY139" fmla="*/ 1863205 h 2225168"/>
              <a:gd name="connsiteX140" fmla="*/ 460618 w 1221610"/>
              <a:gd name="connsiteY140" fmla="*/ 1865588 h 2225168"/>
              <a:gd name="connsiteX141" fmla="*/ 427282 w 1221610"/>
              <a:gd name="connsiteY141" fmla="*/ 1829869 h 2225168"/>
              <a:gd name="connsiteX142" fmla="*/ 382037 w 1221610"/>
              <a:gd name="connsiteY142" fmla="*/ 1813199 h 2225168"/>
              <a:gd name="connsiteX143" fmla="*/ 367749 w 1221610"/>
              <a:gd name="connsiteY143" fmla="*/ 1763194 h 2225168"/>
              <a:gd name="connsiteX144" fmla="*/ 365368 w 1221610"/>
              <a:gd name="connsiteY144" fmla="*/ 1741762 h 2225168"/>
              <a:gd name="connsiteX145" fmla="*/ 334413 w 1221610"/>
              <a:gd name="connsiteY145" fmla="*/ 1696519 h 2225168"/>
              <a:gd name="connsiteX146" fmla="*/ 291549 w 1221610"/>
              <a:gd name="connsiteY146" fmla="*/ 1672706 h 2225168"/>
              <a:gd name="connsiteX147" fmla="*/ 248688 w 1221610"/>
              <a:gd name="connsiteY147" fmla="*/ 1644132 h 2225168"/>
              <a:gd name="connsiteX148" fmla="*/ 215349 w 1221610"/>
              <a:gd name="connsiteY148" fmla="*/ 1634606 h 2225168"/>
              <a:gd name="connsiteX149" fmla="*/ 217731 w 1221610"/>
              <a:gd name="connsiteY149" fmla="*/ 1589360 h 2225168"/>
              <a:gd name="connsiteX150" fmla="*/ 174868 w 1221610"/>
              <a:gd name="connsiteY150" fmla="*/ 1603650 h 2225168"/>
              <a:gd name="connsiteX151" fmla="*/ 186775 w 1221610"/>
              <a:gd name="connsiteY151" fmla="*/ 1636988 h 2225168"/>
              <a:gd name="connsiteX152" fmla="*/ 179631 w 1221610"/>
              <a:gd name="connsiteY152" fmla="*/ 1653657 h 2225168"/>
              <a:gd name="connsiteX153" fmla="*/ 141531 w 1221610"/>
              <a:gd name="connsiteY153" fmla="*/ 1625082 h 2225168"/>
              <a:gd name="connsiteX154" fmla="*/ 98669 w 1221610"/>
              <a:gd name="connsiteY154" fmla="*/ 1622700 h 2225168"/>
              <a:gd name="connsiteX155" fmla="*/ 43899 w 1221610"/>
              <a:gd name="connsiteY155" fmla="*/ 1603650 h 2225168"/>
              <a:gd name="connsiteX156" fmla="*/ 10560 w 1221610"/>
              <a:gd name="connsiteY156" fmla="*/ 1601266 h 2225168"/>
              <a:gd name="connsiteX157" fmla="*/ 1037 w 1221610"/>
              <a:gd name="connsiteY157" fmla="*/ 1548882 h 2225168"/>
              <a:gd name="connsiteX158" fmla="*/ 34374 w 1221610"/>
              <a:gd name="connsiteY158" fmla="*/ 1460775 h 2225168"/>
              <a:gd name="connsiteX159" fmla="*/ 60568 w 1221610"/>
              <a:gd name="connsiteY159" fmla="*/ 1413150 h 2225168"/>
              <a:gd name="connsiteX160" fmla="*/ 81999 w 1221610"/>
              <a:gd name="connsiteY160" fmla="*/ 1365525 h 2225168"/>
              <a:gd name="connsiteX161" fmla="*/ 108194 w 1221610"/>
              <a:gd name="connsiteY161" fmla="*/ 1327425 h 2225168"/>
              <a:gd name="connsiteX162" fmla="*/ 146293 w 1221610"/>
              <a:gd name="connsiteY162" fmla="*/ 1317900 h 2225168"/>
              <a:gd name="connsiteX163" fmla="*/ 153438 w 1221610"/>
              <a:gd name="connsiteY163" fmla="*/ 1282182 h 2225168"/>
              <a:gd name="connsiteX164" fmla="*/ 262975 w 1221610"/>
              <a:gd name="connsiteY164" fmla="*/ 1163119 h 2225168"/>
              <a:gd name="connsiteX165" fmla="*/ 286787 w 1221610"/>
              <a:gd name="connsiteY165" fmla="*/ 1025004 h 2225168"/>
              <a:gd name="connsiteX166" fmla="*/ 282025 w 1221610"/>
              <a:gd name="connsiteY166" fmla="*/ 944044 h 2225168"/>
              <a:gd name="connsiteX167" fmla="*/ 196300 w 1221610"/>
              <a:gd name="connsiteY167" fmla="*/ 932138 h 2225168"/>
              <a:gd name="connsiteX168" fmla="*/ 179632 w 1221610"/>
              <a:gd name="connsiteY168" fmla="*/ 851175 h 2225168"/>
              <a:gd name="connsiteX169" fmla="*/ 186775 w 1221610"/>
              <a:gd name="connsiteY169" fmla="*/ 784500 h 2225168"/>
              <a:gd name="connsiteX170" fmla="*/ 148675 w 1221610"/>
              <a:gd name="connsiteY170" fmla="*/ 746400 h 2225168"/>
              <a:gd name="connsiteX171" fmla="*/ 127244 w 1221610"/>
              <a:gd name="connsiteY171" fmla="*/ 705918 h 2225168"/>
              <a:gd name="connsiteX172" fmla="*/ 117719 w 1221610"/>
              <a:gd name="connsiteY172" fmla="*/ 646388 h 2225168"/>
              <a:gd name="connsiteX173" fmla="*/ 102097 w 1221610"/>
              <a:gd name="connsiteY173" fmla="*/ 566234 h 2225168"/>
              <a:gd name="connsiteX0" fmla="*/ 102097 w 1221610"/>
              <a:gd name="connsiteY0" fmla="*/ 665225 h 2324159"/>
              <a:gd name="connsiteX1" fmla="*/ 91525 w 1221610"/>
              <a:gd name="connsiteY1" fmla="*/ 583453 h 2324159"/>
              <a:gd name="connsiteX2" fmla="*/ 93907 w 1221610"/>
              <a:gd name="connsiteY2" fmla="*/ 519159 h 2324159"/>
              <a:gd name="connsiteX3" fmla="*/ 17706 w 1221610"/>
              <a:gd name="connsiteY3" fmla="*/ 419147 h 2324159"/>
              <a:gd name="connsiteX4" fmla="*/ 12942 w 1221610"/>
              <a:gd name="connsiteY4" fmla="*/ 402476 h 2324159"/>
              <a:gd name="connsiteX5" fmla="*/ 77237 w 1221610"/>
              <a:gd name="connsiteY5" fmla="*/ 416765 h 2324159"/>
              <a:gd name="connsiteX6" fmla="*/ 77237 w 1221610"/>
              <a:gd name="connsiteY6" fmla="*/ 421528 h 2324159"/>
              <a:gd name="connsiteX7" fmla="*/ 127243 w 1221610"/>
              <a:gd name="connsiteY7" fmla="*/ 416765 h 2324159"/>
              <a:gd name="connsiteX8" fmla="*/ 148674 w 1221610"/>
              <a:gd name="connsiteY8" fmla="*/ 366759 h 2324159"/>
              <a:gd name="connsiteX9" fmla="*/ 201062 w 1221610"/>
              <a:gd name="connsiteY9" fmla="*/ 331040 h 2324159"/>
              <a:gd name="connsiteX10" fmla="*/ 208206 w 1221610"/>
              <a:gd name="connsiteY10" fmla="*/ 281034 h 2324159"/>
              <a:gd name="connsiteX11" fmla="*/ 184393 w 1221610"/>
              <a:gd name="connsiteY11" fmla="*/ 264364 h 2324159"/>
              <a:gd name="connsiteX12" fmla="*/ 170106 w 1221610"/>
              <a:gd name="connsiteY12" fmla="*/ 233408 h 2324159"/>
              <a:gd name="connsiteX13" fmla="*/ 224874 w 1221610"/>
              <a:gd name="connsiteY13" fmla="*/ 188165 h 2324159"/>
              <a:gd name="connsiteX14" fmla="*/ 265357 w 1221610"/>
              <a:gd name="connsiteY14" fmla="*/ 104822 h 2324159"/>
              <a:gd name="connsiteX15" fmla="*/ 293931 w 1221610"/>
              <a:gd name="connsiteY15" fmla="*/ 107202 h 2324159"/>
              <a:gd name="connsiteX16" fmla="*/ 324887 w 1221610"/>
              <a:gd name="connsiteY16" fmla="*/ 152447 h 2324159"/>
              <a:gd name="connsiteX17" fmla="*/ 348699 w 1221610"/>
              <a:gd name="connsiteY17" fmla="*/ 169115 h 2324159"/>
              <a:gd name="connsiteX18" fmla="*/ 324887 w 1221610"/>
              <a:gd name="connsiteY18" fmla="*/ 204833 h 2324159"/>
              <a:gd name="connsiteX19" fmla="*/ 322506 w 1221610"/>
              <a:gd name="connsiteY19" fmla="*/ 240552 h 2324159"/>
              <a:gd name="connsiteX20" fmla="*/ 239162 w 1221610"/>
              <a:gd name="connsiteY20" fmla="*/ 228646 h 2324159"/>
              <a:gd name="connsiteX21" fmla="*/ 234399 w 1221610"/>
              <a:gd name="connsiteY21" fmla="*/ 254839 h 2324159"/>
              <a:gd name="connsiteX22" fmla="*/ 253449 w 1221610"/>
              <a:gd name="connsiteY22" fmla="*/ 333421 h 2324159"/>
              <a:gd name="connsiteX23" fmla="*/ 282025 w 1221610"/>
              <a:gd name="connsiteY23" fmla="*/ 357234 h 2324159"/>
              <a:gd name="connsiteX24" fmla="*/ 272499 w 1221610"/>
              <a:gd name="connsiteY24" fmla="*/ 388189 h 2324159"/>
              <a:gd name="connsiteX25" fmla="*/ 220112 w 1221610"/>
              <a:gd name="connsiteY25" fmla="*/ 452483 h 2324159"/>
              <a:gd name="connsiteX26" fmla="*/ 227256 w 1221610"/>
              <a:gd name="connsiteY26" fmla="*/ 497727 h 2324159"/>
              <a:gd name="connsiteX27" fmla="*/ 243924 w 1221610"/>
              <a:gd name="connsiteY27" fmla="*/ 528684 h 2324159"/>
              <a:gd name="connsiteX28" fmla="*/ 198681 w 1221610"/>
              <a:gd name="connsiteY28" fmla="*/ 540590 h 2324159"/>
              <a:gd name="connsiteX29" fmla="*/ 141531 w 1221610"/>
              <a:gd name="connsiteY29" fmla="*/ 542972 h 2324159"/>
              <a:gd name="connsiteX30" fmla="*/ 132006 w 1221610"/>
              <a:gd name="connsiteY30" fmla="*/ 557259 h 2324159"/>
              <a:gd name="connsiteX31" fmla="*/ 158199 w 1221610"/>
              <a:gd name="connsiteY31" fmla="*/ 590597 h 2324159"/>
              <a:gd name="connsiteX32" fmla="*/ 186774 w 1221610"/>
              <a:gd name="connsiteY32" fmla="*/ 604884 h 2324159"/>
              <a:gd name="connsiteX33" fmla="*/ 189156 w 1221610"/>
              <a:gd name="connsiteY33" fmla="*/ 633459 h 2324159"/>
              <a:gd name="connsiteX34" fmla="*/ 210587 w 1221610"/>
              <a:gd name="connsiteY34" fmla="*/ 669178 h 2324159"/>
              <a:gd name="connsiteX35" fmla="*/ 224874 w 1221610"/>
              <a:gd name="connsiteY35" fmla="*/ 697753 h 2324159"/>
              <a:gd name="connsiteX36" fmla="*/ 253449 w 1221610"/>
              <a:gd name="connsiteY36" fmla="*/ 700134 h 2324159"/>
              <a:gd name="connsiteX37" fmla="*/ 279643 w 1221610"/>
              <a:gd name="connsiteY37" fmla="*/ 676322 h 2324159"/>
              <a:gd name="connsiteX38" fmla="*/ 282024 w 1221610"/>
              <a:gd name="connsiteY38" fmla="*/ 652509 h 2324159"/>
              <a:gd name="connsiteX39" fmla="*/ 291549 w 1221610"/>
              <a:gd name="connsiteY39" fmla="*/ 628697 h 2324159"/>
              <a:gd name="connsiteX40" fmla="*/ 267737 w 1221610"/>
              <a:gd name="connsiteY40" fmla="*/ 595359 h 2324159"/>
              <a:gd name="connsiteX41" fmla="*/ 303456 w 1221610"/>
              <a:gd name="connsiteY41" fmla="*/ 585834 h 2324159"/>
              <a:gd name="connsiteX42" fmla="*/ 322506 w 1221610"/>
              <a:gd name="connsiteY42" fmla="*/ 562022 h 2324159"/>
              <a:gd name="connsiteX43" fmla="*/ 353462 w 1221610"/>
              <a:gd name="connsiteY43" fmla="*/ 554878 h 2324159"/>
              <a:gd name="connsiteX44" fmla="*/ 410612 w 1221610"/>
              <a:gd name="connsiteY44" fmla="*/ 557259 h 2324159"/>
              <a:gd name="connsiteX45" fmla="*/ 410612 w 1221610"/>
              <a:gd name="connsiteY45" fmla="*/ 612028 h 2324159"/>
              <a:gd name="connsiteX46" fmla="*/ 436806 w 1221610"/>
              <a:gd name="connsiteY46" fmla="*/ 635838 h 2324159"/>
              <a:gd name="connsiteX47" fmla="*/ 1155942 w 1221610"/>
              <a:gd name="connsiteY47" fmla="*/ 46 h 2324159"/>
              <a:gd name="connsiteX48" fmla="*/ 424899 w 1221610"/>
              <a:gd name="connsiteY48" fmla="*/ 671559 h 2324159"/>
              <a:gd name="connsiteX49" fmla="*/ 403468 w 1221610"/>
              <a:gd name="connsiteY49" fmla="*/ 690609 h 2324159"/>
              <a:gd name="connsiteX50" fmla="*/ 420137 w 1221610"/>
              <a:gd name="connsiteY50" fmla="*/ 714422 h 2324159"/>
              <a:gd name="connsiteX51" fmla="*/ 415374 w 1221610"/>
              <a:gd name="connsiteY51" fmla="*/ 754903 h 2324159"/>
              <a:gd name="connsiteX52" fmla="*/ 427281 w 1221610"/>
              <a:gd name="connsiteY52" fmla="*/ 783478 h 2324159"/>
              <a:gd name="connsiteX53" fmla="*/ 410612 w 1221610"/>
              <a:gd name="connsiteY53" fmla="*/ 804909 h 2324159"/>
              <a:gd name="connsiteX54" fmla="*/ 401088 w 1221610"/>
              <a:gd name="connsiteY54" fmla="*/ 883491 h 2324159"/>
              <a:gd name="connsiteX55" fmla="*/ 441568 w 1221610"/>
              <a:gd name="connsiteY55" fmla="*/ 883490 h 2324159"/>
              <a:gd name="connsiteX56" fmla="*/ 486812 w 1221610"/>
              <a:gd name="connsiteY56" fmla="*/ 859678 h 2324159"/>
              <a:gd name="connsiteX57" fmla="*/ 513007 w 1221610"/>
              <a:gd name="connsiteY57" fmla="*/ 862059 h 2324159"/>
              <a:gd name="connsiteX58" fmla="*/ 536818 w 1221610"/>
              <a:gd name="connsiteY58" fmla="*/ 888253 h 2324159"/>
              <a:gd name="connsiteX59" fmla="*/ 510625 w 1221610"/>
              <a:gd name="connsiteY59" fmla="*/ 993028 h 2324159"/>
              <a:gd name="connsiteX60" fmla="*/ 539200 w 1221610"/>
              <a:gd name="connsiteY60" fmla="*/ 1031128 h 2324159"/>
              <a:gd name="connsiteX61" fmla="*/ 546344 w 1221610"/>
              <a:gd name="connsiteY61" fmla="*/ 1050179 h 2324159"/>
              <a:gd name="connsiteX62" fmla="*/ 532057 w 1221610"/>
              <a:gd name="connsiteY62" fmla="*/ 1081134 h 2324159"/>
              <a:gd name="connsiteX63" fmla="*/ 517769 w 1221610"/>
              <a:gd name="connsiteY63" fmla="*/ 1152572 h 2324159"/>
              <a:gd name="connsiteX64" fmla="*/ 541582 w 1221610"/>
              <a:gd name="connsiteY64" fmla="*/ 1185909 h 2324159"/>
              <a:gd name="connsiteX65" fmla="*/ 551107 w 1221610"/>
              <a:gd name="connsiteY65" fmla="*/ 1226390 h 2324159"/>
              <a:gd name="connsiteX66" fmla="*/ 567775 w 1221610"/>
              <a:gd name="connsiteY66" fmla="*/ 1233534 h 2324159"/>
              <a:gd name="connsiteX67" fmla="*/ 572104 w 1221610"/>
              <a:gd name="connsiteY67" fmla="*/ 1243640 h 2324159"/>
              <a:gd name="connsiteX68" fmla="*/ 591588 w 1221610"/>
              <a:gd name="connsiteY68" fmla="*/ 1209722 h 2324159"/>
              <a:gd name="connsiteX69" fmla="*/ 615400 w 1221610"/>
              <a:gd name="connsiteY69" fmla="*/ 1193053 h 2324159"/>
              <a:gd name="connsiteX70" fmla="*/ 665407 w 1221610"/>
              <a:gd name="connsiteY70" fmla="*/ 1166859 h 2324159"/>
              <a:gd name="connsiteX71" fmla="*/ 698744 w 1221610"/>
              <a:gd name="connsiteY71" fmla="*/ 1154953 h 2324159"/>
              <a:gd name="connsiteX72" fmla="*/ 734463 w 1221610"/>
              <a:gd name="connsiteY72" fmla="*/ 1116854 h 2324159"/>
              <a:gd name="connsiteX73" fmla="*/ 791613 w 1221610"/>
              <a:gd name="connsiteY73" fmla="*/ 1093040 h 2324159"/>
              <a:gd name="connsiteX74" fmla="*/ 817807 w 1221610"/>
              <a:gd name="connsiteY74" fmla="*/ 1047797 h 2324159"/>
              <a:gd name="connsiteX75" fmla="*/ 841618 w 1221610"/>
              <a:gd name="connsiteY75" fmla="*/ 1031126 h 2324159"/>
              <a:gd name="connsiteX76" fmla="*/ 867813 w 1221610"/>
              <a:gd name="connsiteY76" fmla="*/ 1031128 h 2324159"/>
              <a:gd name="connsiteX77" fmla="*/ 872575 w 1221610"/>
              <a:gd name="connsiteY77" fmla="*/ 1050178 h 2324159"/>
              <a:gd name="connsiteX78" fmla="*/ 848763 w 1221610"/>
              <a:gd name="connsiteY78" fmla="*/ 1076372 h 2324159"/>
              <a:gd name="connsiteX79" fmla="*/ 872575 w 1221610"/>
              <a:gd name="connsiteY79" fmla="*/ 1102565 h 2324159"/>
              <a:gd name="connsiteX80" fmla="*/ 872575 w 1221610"/>
              <a:gd name="connsiteY80" fmla="*/ 1126378 h 2324159"/>
              <a:gd name="connsiteX81" fmla="*/ 829713 w 1221610"/>
              <a:gd name="connsiteY81" fmla="*/ 1128759 h 2324159"/>
              <a:gd name="connsiteX82" fmla="*/ 817807 w 1221610"/>
              <a:gd name="connsiteY82" fmla="*/ 1157334 h 2324159"/>
              <a:gd name="connsiteX83" fmla="*/ 829713 w 1221610"/>
              <a:gd name="connsiteY83" fmla="*/ 1185909 h 2324159"/>
              <a:gd name="connsiteX84" fmla="*/ 822567 w 1221610"/>
              <a:gd name="connsiteY84" fmla="*/ 1209720 h 2324159"/>
              <a:gd name="connsiteX85" fmla="*/ 836857 w 1221610"/>
              <a:gd name="connsiteY85" fmla="*/ 1228773 h 2324159"/>
              <a:gd name="connsiteX86" fmla="*/ 870194 w 1221610"/>
              <a:gd name="connsiteY86" fmla="*/ 1200198 h 2324159"/>
              <a:gd name="connsiteX87" fmla="*/ 903532 w 1221610"/>
              <a:gd name="connsiteY87" fmla="*/ 1195435 h 2324159"/>
              <a:gd name="connsiteX88" fmla="*/ 901150 w 1221610"/>
              <a:gd name="connsiteY88" fmla="*/ 1150190 h 2324159"/>
              <a:gd name="connsiteX89" fmla="*/ 958300 w 1221610"/>
              <a:gd name="connsiteY89" fmla="*/ 1140666 h 2324159"/>
              <a:gd name="connsiteX90" fmla="*/ 979731 w 1221610"/>
              <a:gd name="connsiteY90" fmla="*/ 1150190 h 2324159"/>
              <a:gd name="connsiteX91" fmla="*/ 974968 w 1221610"/>
              <a:gd name="connsiteY91" fmla="*/ 1224008 h 2324159"/>
              <a:gd name="connsiteX92" fmla="*/ 984494 w 1221610"/>
              <a:gd name="connsiteY92" fmla="*/ 1285923 h 2324159"/>
              <a:gd name="connsiteX93" fmla="*/ 1032119 w 1221610"/>
              <a:gd name="connsiteY93" fmla="*/ 1366885 h 2324159"/>
              <a:gd name="connsiteX94" fmla="*/ 1072600 w 1221610"/>
              <a:gd name="connsiteY94" fmla="*/ 1388316 h 2324159"/>
              <a:gd name="connsiteX95" fmla="*/ 1089269 w 1221610"/>
              <a:gd name="connsiteY95" fmla="*/ 1454991 h 2324159"/>
              <a:gd name="connsiteX96" fmla="*/ 1122607 w 1221610"/>
              <a:gd name="connsiteY96" fmla="*/ 1481185 h 2324159"/>
              <a:gd name="connsiteX97" fmla="*/ 1163088 w 1221610"/>
              <a:gd name="connsiteY97" fmla="*/ 1540716 h 2324159"/>
              <a:gd name="connsiteX98" fmla="*/ 1191663 w 1221610"/>
              <a:gd name="connsiteY98" fmla="*/ 1555004 h 2324159"/>
              <a:gd name="connsiteX99" fmla="*/ 1220238 w 1221610"/>
              <a:gd name="connsiteY99" fmla="*/ 1593103 h 2324159"/>
              <a:gd name="connsiteX100" fmla="*/ 1215943 w 1221610"/>
              <a:gd name="connsiteY100" fmla="*/ 1612963 h 2324159"/>
              <a:gd name="connsiteX101" fmla="*/ 1196425 w 1221610"/>
              <a:gd name="connsiteY101" fmla="*/ 1662160 h 2324159"/>
              <a:gd name="connsiteX102" fmla="*/ 1144037 w 1221610"/>
              <a:gd name="connsiteY102" fmla="*/ 1657396 h 2324159"/>
              <a:gd name="connsiteX103" fmla="*/ 1124987 w 1221610"/>
              <a:gd name="connsiteY103" fmla="*/ 1702639 h 2324159"/>
              <a:gd name="connsiteX104" fmla="*/ 1048787 w 1221610"/>
              <a:gd name="connsiteY104" fmla="*/ 1735977 h 2324159"/>
              <a:gd name="connsiteX105" fmla="*/ 1020212 w 1221610"/>
              <a:gd name="connsiteY105" fmla="*/ 1795508 h 2324159"/>
              <a:gd name="connsiteX106" fmla="*/ 1036881 w 1221610"/>
              <a:gd name="connsiteY106" fmla="*/ 1843133 h 2324159"/>
              <a:gd name="connsiteX107" fmla="*/ 1017832 w 1221610"/>
              <a:gd name="connsiteY107" fmla="*/ 1883616 h 2324159"/>
              <a:gd name="connsiteX108" fmla="*/ 984493 w 1221610"/>
              <a:gd name="connsiteY108" fmla="*/ 1881233 h 2324159"/>
              <a:gd name="connsiteX109" fmla="*/ 982112 w 1221610"/>
              <a:gd name="connsiteY109" fmla="*/ 1945527 h 2324159"/>
              <a:gd name="connsiteX110" fmla="*/ 946393 w 1221610"/>
              <a:gd name="connsiteY110" fmla="*/ 1962196 h 2324159"/>
              <a:gd name="connsiteX111" fmla="*/ 910674 w 1221610"/>
              <a:gd name="connsiteY111" fmla="*/ 1969339 h 2324159"/>
              <a:gd name="connsiteX112" fmla="*/ 910674 w 1221610"/>
              <a:gd name="connsiteY112" fmla="*/ 2033633 h 2324159"/>
              <a:gd name="connsiteX113" fmla="*/ 967824 w 1221610"/>
              <a:gd name="connsiteY113" fmla="*/ 2043158 h 2324159"/>
              <a:gd name="connsiteX114" fmla="*/ 1001162 w 1221610"/>
              <a:gd name="connsiteY114" fmla="*/ 2038396 h 2324159"/>
              <a:gd name="connsiteX115" fmla="*/ 1005922 w 1221610"/>
              <a:gd name="connsiteY115" fmla="*/ 2112215 h 2324159"/>
              <a:gd name="connsiteX116" fmla="*/ 982112 w 1221610"/>
              <a:gd name="connsiteY116" fmla="*/ 2133646 h 2324159"/>
              <a:gd name="connsiteX117" fmla="*/ 922581 w 1221610"/>
              <a:gd name="connsiteY117" fmla="*/ 2131266 h 2324159"/>
              <a:gd name="connsiteX118" fmla="*/ 870193 w 1221610"/>
              <a:gd name="connsiteY118" fmla="*/ 2140791 h 2324159"/>
              <a:gd name="connsiteX119" fmla="*/ 824949 w 1221610"/>
              <a:gd name="connsiteY119" fmla="*/ 2164604 h 2324159"/>
              <a:gd name="connsiteX120" fmla="*/ 779704 w 1221610"/>
              <a:gd name="connsiteY120" fmla="*/ 2171746 h 2324159"/>
              <a:gd name="connsiteX121" fmla="*/ 758274 w 1221610"/>
              <a:gd name="connsiteY121" fmla="*/ 2190798 h 2324159"/>
              <a:gd name="connsiteX122" fmla="*/ 751131 w 1221610"/>
              <a:gd name="connsiteY122" fmla="*/ 2236041 h 2324159"/>
              <a:gd name="connsiteX123" fmla="*/ 734462 w 1221610"/>
              <a:gd name="connsiteY123" fmla="*/ 2247948 h 2324159"/>
              <a:gd name="connsiteX124" fmla="*/ 689218 w 1221610"/>
              <a:gd name="connsiteY124" fmla="*/ 2297954 h 2324159"/>
              <a:gd name="connsiteX125" fmla="*/ 665406 w 1221610"/>
              <a:gd name="connsiteY125" fmla="*/ 2302715 h 2324159"/>
              <a:gd name="connsiteX126" fmla="*/ 617781 w 1221610"/>
              <a:gd name="connsiteY126" fmla="*/ 2324147 h 2324159"/>
              <a:gd name="connsiteX127" fmla="*/ 579681 w 1221610"/>
              <a:gd name="connsiteY127" fmla="*/ 2307478 h 2324159"/>
              <a:gd name="connsiteX128" fmla="*/ 563012 w 1221610"/>
              <a:gd name="connsiteY128" fmla="*/ 2278903 h 2324159"/>
              <a:gd name="connsiteX129" fmla="*/ 520149 w 1221610"/>
              <a:gd name="connsiteY129" fmla="*/ 2288429 h 2324159"/>
              <a:gd name="connsiteX130" fmla="*/ 512573 w 1221610"/>
              <a:gd name="connsiteY130" fmla="*/ 2282325 h 2324159"/>
              <a:gd name="connsiteX131" fmla="*/ 503481 w 1221610"/>
              <a:gd name="connsiteY131" fmla="*/ 2276522 h 2324159"/>
              <a:gd name="connsiteX132" fmla="*/ 522531 w 1221610"/>
              <a:gd name="connsiteY132" fmla="*/ 2169365 h 2324159"/>
              <a:gd name="connsiteX133" fmla="*/ 539199 w 1221610"/>
              <a:gd name="connsiteY133" fmla="*/ 2147934 h 2324159"/>
              <a:gd name="connsiteX134" fmla="*/ 529674 w 1221610"/>
              <a:gd name="connsiteY134" fmla="*/ 2102691 h 2324159"/>
              <a:gd name="connsiteX135" fmla="*/ 553487 w 1221610"/>
              <a:gd name="connsiteY135" fmla="*/ 2088403 h 2324159"/>
              <a:gd name="connsiteX136" fmla="*/ 534437 w 1221610"/>
              <a:gd name="connsiteY136" fmla="*/ 2074116 h 2324159"/>
              <a:gd name="connsiteX137" fmla="*/ 522531 w 1221610"/>
              <a:gd name="connsiteY137" fmla="*/ 2038398 h 2324159"/>
              <a:gd name="connsiteX138" fmla="*/ 513006 w 1221610"/>
              <a:gd name="connsiteY138" fmla="*/ 1993154 h 2324159"/>
              <a:gd name="connsiteX139" fmla="*/ 510624 w 1221610"/>
              <a:gd name="connsiteY139" fmla="*/ 1962196 h 2324159"/>
              <a:gd name="connsiteX140" fmla="*/ 460618 w 1221610"/>
              <a:gd name="connsiteY140" fmla="*/ 1964579 h 2324159"/>
              <a:gd name="connsiteX141" fmla="*/ 427282 w 1221610"/>
              <a:gd name="connsiteY141" fmla="*/ 1928860 h 2324159"/>
              <a:gd name="connsiteX142" fmla="*/ 382037 w 1221610"/>
              <a:gd name="connsiteY142" fmla="*/ 1912190 h 2324159"/>
              <a:gd name="connsiteX143" fmla="*/ 367749 w 1221610"/>
              <a:gd name="connsiteY143" fmla="*/ 1862185 h 2324159"/>
              <a:gd name="connsiteX144" fmla="*/ 365368 w 1221610"/>
              <a:gd name="connsiteY144" fmla="*/ 1840753 h 2324159"/>
              <a:gd name="connsiteX145" fmla="*/ 334413 w 1221610"/>
              <a:gd name="connsiteY145" fmla="*/ 1795510 h 2324159"/>
              <a:gd name="connsiteX146" fmla="*/ 291549 w 1221610"/>
              <a:gd name="connsiteY146" fmla="*/ 1771697 h 2324159"/>
              <a:gd name="connsiteX147" fmla="*/ 248688 w 1221610"/>
              <a:gd name="connsiteY147" fmla="*/ 1743123 h 2324159"/>
              <a:gd name="connsiteX148" fmla="*/ 215349 w 1221610"/>
              <a:gd name="connsiteY148" fmla="*/ 1733597 h 2324159"/>
              <a:gd name="connsiteX149" fmla="*/ 217731 w 1221610"/>
              <a:gd name="connsiteY149" fmla="*/ 1688351 h 2324159"/>
              <a:gd name="connsiteX150" fmla="*/ 174868 w 1221610"/>
              <a:gd name="connsiteY150" fmla="*/ 1702641 h 2324159"/>
              <a:gd name="connsiteX151" fmla="*/ 186775 w 1221610"/>
              <a:gd name="connsiteY151" fmla="*/ 1735979 h 2324159"/>
              <a:gd name="connsiteX152" fmla="*/ 179631 w 1221610"/>
              <a:gd name="connsiteY152" fmla="*/ 1752648 h 2324159"/>
              <a:gd name="connsiteX153" fmla="*/ 141531 w 1221610"/>
              <a:gd name="connsiteY153" fmla="*/ 1724073 h 2324159"/>
              <a:gd name="connsiteX154" fmla="*/ 98669 w 1221610"/>
              <a:gd name="connsiteY154" fmla="*/ 1721691 h 2324159"/>
              <a:gd name="connsiteX155" fmla="*/ 43899 w 1221610"/>
              <a:gd name="connsiteY155" fmla="*/ 1702641 h 2324159"/>
              <a:gd name="connsiteX156" fmla="*/ 10560 w 1221610"/>
              <a:gd name="connsiteY156" fmla="*/ 1700257 h 2324159"/>
              <a:gd name="connsiteX157" fmla="*/ 1037 w 1221610"/>
              <a:gd name="connsiteY157" fmla="*/ 1647873 h 2324159"/>
              <a:gd name="connsiteX158" fmla="*/ 34374 w 1221610"/>
              <a:gd name="connsiteY158" fmla="*/ 1559766 h 2324159"/>
              <a:gd name="connsiteX159" fmla="*/ 60568 w 1221610"/>
              <a:gd name="connsiteY159" fmla="*/ 1512141 h 2324159"/>
              <a:gd name="connsiteX160" fmla="*/ 81999 w 1221610"/>
              <a:gd name="connsiteY160" fmla="*/ 1464516 h 2324159"/>
              <a:gd name="connsiteX161" fmla="*/ 108194 w 1221610"/>
              <a:gd name="connsiteY161" fmla="*/ 1426416 h 2324159"/>
              <a:gd name="connsiteX162" fmla="*/ 146293 w 1221610"/>
              <a:gd name="connsiteY162" fmla="*/ 1416891 h 2324159"/>
              <a:gd name="connsiteX163" fmla="*/ 153438 w 1221610"/>
              <a:gd name="connsiteY163" fmla="*/ 1381173 h 2324159"/>
              <a:gd name="connsiteX164" fmla="*/ 262975 w 1221610"/>
              <a:gd name="connsiteY164" fmla="*/ 1262110 h 2324159"/>
              <a:gd name="connsiteX165" fmla="*/ 286787 w 1221610"/>
              <a:gd name="connsiteY165" fmla="*/ 1123995 h 2324159"/>
              <a:gd name="connsiteX166" fmla="*/ 282025 w 1221610"/>
              <a:gd name="connsiteY166" fmla="*/ 1043035 h 2324159"/>
              <a:gd name="connsiteX167" fmla="*/ 196300 w 1221610"/>
              <a:gd name="connsiteY167" fmla="*/ 1031129 h 2324159"/>
              <a:gd name="connsiteX168" fmla="*/ 179632 w 1221610"/>
              <a:gd name="connsiteY168" fmla="*/ 950166 h 2324159"/>
              <a:gd name="connsiteX169" fmla="*/ 186775 w 1221610"/>
              <a:gd name="connsiteY169" fmla="*/ 883491 h 2324159"/>
              <a:gd name="connsiteX170" fmla="*/ 148675 w 1221610"/>
              <a:gd name="connsiteY170" fmla="*/ 845391 h 2324159"/>
              <a:gd name="connsiteX171" fmla="*/ 127244 w 1221610"/>
              <a:gd name="connsiteY171" fmla="*/ 804909 h 2324159"/>
              <a:gd name="connsiteX172" fmla="*/ 117719 w 1221610"/>
              <a:gd name="connsiteY172" fmla="*/ 745379 h 2324159"/>
              <a:gd name="connsiteX173" fmla="*/ 102097 w 1221610"/>
              <a:gd name="connsiteY173" fmla="*/ 665225 h 2324159"/>
              <a:gd name="connsiteX0" fmla="*/ 102097 w 1370573"/>
              <a:gd name="connsiteY0" fmla="*/ 665225 h 2324159"/>
              <a:gd name="connsiteX1" fmla="*/ 91525 w 1370573"/>
              <a:gd name="connsiteY1" fmla="*/ 583453 h 2324159"/>
              <a:gd name="connsiteX2" fmla="*/ 93907 w 1370573"/>
              <a:gd name="connsiteY2" fmla="*/ 519159 h 2324159"/>
              <a:gd name="connsiteX3" fmla="*/ 17706 w 1370573"/>
              <a:gd name="connsiteY3" fmla="*/ 419147 h 2324159"/>
              <a:gd name="connsiteX4" fmla="*/ 12942 w 1370573"/>
              <a:gd name="connsiteY4" fmla="*/ 402476 h 2324159"/>
              <a:gd name="connsiteX5" fmla="*/ 77237 w 1370573"/>
              <a:gd name="connsiteY5" fmla="*/ 416765 h 2324159"/>
              <a:gd name="connsiteX6" fmla="*/ 77237 w 1370573"/>
              <a:gd name="connsiteY6" fmla="*/ 421528 h 2324159"/>
              <a:gd name="connsiteX7" fmla="*/ 127243 w 1370573"/>
              <a:gd name="connsiteY7" fmla="*/ 416765 h 2324159"/>
              <a:gd name="connsiteX8" fmla="*/ 148674 w 1370573"/>
              <a:gd name="connsiteY8" fmla="*/ 366759 h 2324159"/>
              <a:gd name="connsiteX9" fmla="*/ 201062 w 1370573"/>
              <a:gd name="connsiteY9" fmla="*/ 331040 h 2324159"/>
              <a:gd name="connsiteX10" fmla="*/ 208206 w 1370573"/>
              <a:gd name="connsiteY10" fmla="*/ 281034 h 2324159"/>
              <a:gd name="connsiteX11" fmla="*/ 184393 w 1370573"/>
              <a:gd name="connsiteY11" fmla="*/ 264364 h 2324159"/>
              <a:gd name="connsiteX12" fmla="*/ 170106 w 1370573"/>
              <a:gd name="connsiteY12" fmla="*/ 233408 h 2324159"/>
              <a:gd name="connsiteX13" fmla="*/ 224874 w 1370573"/>
              <a:gd name="connsiteY13" fmla="*/ 188165 h 2324159"/>
              <a:gd name="connsiteX14" fmla="*/ 265357 w 1370573"/>
              <a:gd name="connsiteY14" fmla="*/ 104822 h 2324159"/>
              <a:gd name="connsiteX15" fmla="*/ 293931 w 1370573"/>
              <a:gd name="connsiteY15" fmla="*/ 107202 h 2324159"/>
              <a:gd name="connsiteX16" fmla="*/ 324887 w 1370573"/>
              <a:gd name="connsiteY16" fmla="*/ 152447 h 2324159"/>
              <a:gd name="connsiteX17" fmla="*/ 348699 w 1370573"/>
              <a:gd name="connsiteY17" fmla="*/ 169115 h 2324159"/>
              <a:gd name="connsiteX18" fmla="*/ 324887 w 1370573"/>
              <a:gd name="connsiteY18" fmla="*/ 204833 h 2324159"/>
              <a:gd name="connsiteX19" fmla="*/ 322506 w 1370573"/>
              <a:gd name="connsiteY19" fmla="*/ 240552 h 2324159"/>
              <a:gd name="connsiteX20" fmla="*/ 239162 w 1370573"/>
              <a:gd name="connsiteY20" fmla="*/ 228646 h 2324159"/>
              <a:gd name="connsiteX21" fmla="*/ 234399 w 1370573"/>
              <a:gd name="connsiteY21" fmla="*/ 254839 h 2324159"/>
              <a:gd name="connsiteX22" fmla="*/ 253449 w 1370573"/>
              <a:gd name="connsiteY22" fmla="*/ 333421 h 2324159"/>
              <a:gd name="connsiteX23" fmla="*/ 282025 w 1370573"/>
              <a:gd name="connsiteY23" fmla="*/ 357234 h 2324159"/>
              <a:gd name="connsiteX24" fmla="*/ 272499 w 1370573"/>
              <a:gd name="connsiteY24" fmla="*/ 388189 h 2324159"/>
              <a:gd name="connsiteX25" fmla="*/ 220112 w 1370573"/>
              <a:gd name="connsiteY25" fmla="*/ 452483 h 2324159"/>
              <a:gd name="connsiteX26" fmla="*/ 227256 w 1370573"/>
              <a:gd name="connsiteY26" fmla="*/ 497727 h 2324159"/>
              <a:gd name="connsiteX27" fmla="*/ 243924 w 1370573"/>
              <a:gd name="connsiteY27" fmla="*/ 528684 h 2324159"/>
              <a:gd name="connsiteX28" fmla="*/ 198681 w 1370573"/>
              <a:gd name="connsiteY28" fmla="*/ 540590 h 2324159"/>
              <a:gd name="connsiteX29" fmla="*/ 141531 w 1370573"/>
              <a:gd name="connsiteY29" fmla="*/ 542972 h 2324159"/>
              <a:gd name="connsiteX30" fmla="*/ 132006 w 1370573"/>
              <a:gd name="connsiteY30" fmla="*/ 557259 h 2324159"/>
              <a:gd name="connsiteX31" fmla="*/ 158199 w 1370573"/>
              <a:gd name="connsiteY31" fmla="*/ 590597 h 2324159"/>
              <a:gd name="connsiteX32" fmla="*/ 186774 w 1370573"/>
              <a:gd name="connsiteY32" fmla="*/ 604884 h 2324159"/>
              <a:gd name="connsiteX33" fmla="*/ 189156 w 1370573"/>
              <a:gd name="connsiteY33" fmla="*/ 633459 h 2324159"/>
              <a:gd name="connsiteX34" fmla="*/ 210587 w 1370573"/>
              <a:gd name="connsiteY34" fmla="*/ 669178 h 2324159"/>
              <a:gd name="connsiteX35" fmla="*/ 224874 w 1370573"/>
              <a:gd name="connsiteY35" fmla="*/ 697753 h 2324159"/>
              <a:gd name="connsiteX36" fmla="*/ 253449 w 1370573"/>
              <a:gd name="connsiteY36" fmla="*/ 700134 h 2324159"/>
              <a:gd name="connsiteX37" fmla="*/ 279643 w 1370573"/>
              <a:gd name="connsiteY37" fmla="*/ 676322 h 2324159"/>
              <a:gd name="connsiteX38" fmla="*/ 282024 w 1370573"/>
              <a:gd name="connsiteY38" fmla="*/ 652509 h 2324159"/>
              <a:gd name="connsiteX39" fmla="*/ 291549 w 1370573"/>
              <a:gd name="connsiteY39" fmla="*/ 628697 h 2324159"/>
              <a:gd name="connsiteX40" fmla="*/ 267737 w 1370573"/>
              <a:gd name="connsiteY40" fmla="*/ 595359 h 2324159"/>
              <a:gd name="connsiteX41" fmla="*/ 303456 w 1370573"/>
              <a:gd name="connsiteY41" fmla="*/ 585834 h 2324159"/>
              <a:gd name="connsiteX42" fmla="*/ 322506 w 1370573"/>
              <a:gd name="connsiteY42" fmla="*/ 562022 h 2324159"/>
              <a:gd name="connsiteX43" fmla="*/ 353462 w 1370573"/>
              <a:gd name="connsiteY43" fmla="*/ 554878 h 2324159"/>
              <a:gd name="connsiteX44" fmla="*/ 410612 w 1370573"/>
              <a:gd name="connsiteY44" fmla="*/ 557259 h 2324159"/>
              <a:gd name="connsiteX45" fmla="*/ 410612 w 1370573"/>
              <a:gd name="connsiteY45" fmla="*/ 612028 h 2324159"/>
              <a:gd name="connsiteX46" fmla="*/ 436806 w 1370573"/>
              <a:gd name="connsiteY46" fmla="*/ 635838 h 2324159"/>
              <a:gd name="connsiteX47" fmla="*/ 1155942 w 1370573"/>
              <a:gd name="connsiteY47" fmla="*/ 46 h 2324159"/>
              <a:gd name="connsiteX48" fmla="*/ 1370255 w 1370573"/>
              <a:gd name="connsiteY48" fmla="*/ 195309 h 2324159"/>
              <a:gd name="connsiteX49" fmla="*/ 403468 w 1370573"/>
              <a:gd name="connsiteY49" fmla="*/ 690609 h 2324159"/>
              <a:gd name="connsiteX50" fmla="*/ 420137 w 1370573"/>
              <a:gd name="connsiteY50" fmla="*/ 714422 h 2324159"/>
              <a:gd name="connsiteX51" fmla="*/ 415374 w 1370573"/>
              <a:gd name="connsiteY51" fmla="*/ 754903 h 2324159"/>
              <a:gd name="connsiteX52" fmla="*/ 427281 w 1370573"/>
              <a:gd name="connsiteY52" fmla="*/ 783478 h 2324159"/>
              <a:gd name="connsiteX53" fmla="*/ 410612 w 1370573"/>
              <a:gd name="connsiteY53" fmla="*/ 804909 h 2324159"/>
              <a:gd name="connsiteX54" fmla="*/ 401088 w 1370573"/>
              <a:gd name="connsiteY54" fmla="*/ 883491 h 2324159"/>
              <a:gd name="connsiteX55" fmla="*/ 441568 w 1370573"/>
              <a:gd name="connsiteY55" fmla="*/ 883490 h 2324159"/>
              <a:gd name="connsiteX56" fmla="*/ 486812 w 1370573"/>
              <a:gd name="connsiteY56" fmla="*/ 859678 h 2324159"/>
              <a:gd name="connsiteX57" fmla="*/ 513007 w 1370573"/>
              <a:gd name="connsiteY57" fmla="*/ 862059 h 2324159"/>
              <a:gd name="connsiteX58" fmla="*/ 536818 w 1370573"/>
              <a:gd name="connsiteY58" fmla="*/ 888253 h 2324159"/>
              <a:gd name="connsiteX59" fmla="*/ 510625 w 1370573"/>
              <a:gd name="connsiteY59" fmla="*/ 993028 h 2324159"/>
              <a:gd name="connsiteX60" fmla="*/ 539200 w 1370573"/>
              <a:gd name="connsiteY60" fmla="*/ 1031128 h 2324159"/>
              <a:gd name="connsiteX61" fmla="*/ 546344 w 1370573"/>
              <a:gd name="connsiteY61" fmla="*/ 1050179 h 2324159"/>
              <a:gd name="connsiteX62" fmla="*/ 532057 w 1370573"/>
              <a:gd name="connsiteY62" fmla="*/ 1081134 h 2324159"/>
              <a:gd name="connsiteX63" fmla="*/ 517769 w 1370573"/>
              <a:gd name="connsiteY63" fmla="*/ 1152572 h 2324159"/>
              <a:gd name="connsiteX64" fmla="*/ 541582 w 1370573"/>
              <a:gd name="connsiteY64" fmla="*/ 1185909 h 2324159"/>
              <a:gd name="connsiteX65" fmla="*/ 551107 w 1370573"/>
              <a:gd name="connsiteY65" fmla="*/ 1226390 h 2324159"/>
              <a:gd name="connsiteX66" fmla="*/ 567775 w 1370573"/>
              <a:gd name="connsiteY66" fmla="*/ 1233534 h 2324159"/>
              <a:gd name="connsiteX67" fmla="*/ 572104 w 1370573"/>
              <a:gd name="connsiteY67" fmla="*/ 1243640 h 2324159"/>
              <a:gd name="connsiteX68" fmla="*/ 591588 w 1370573"/>
              <a:gd name="connsiteY68" fmla="*/ 1209722 h 2324159"/>
              <a:gd name="connsiteX69" fmla="*/ 615400 w 1370573"/>
              <a:gd name="connsiteY69" fmla="*/ 1193053 h 2324159"/>
              <a:gd name="connsiteX70" fmla="*/ 665407 w 1370573"/>
              <a:gd name="connsiteY70" fmla="*/ 1166859 h 2324159"/>
              <a:gd name="connsiteX71" fmla="*/ 698744 w 1370573"/>
              <a:gd name="connsiteY71" fmla="*/ 1154953 h 2324159"/>
              <a:gd name="connsiteX72" fmla="*/ 734463 w 1370573"/>
              <a:gd name="connsiteY72" fmla="*/ 1116854 h 2324159"/>
              <a:gd name="connsiteX73" fmla="*/ 791613 w 1370573"/>
              <a:gd name="connsiteY73" fmla="*/ 1093040 h 2324159"/>
              <a:gd name="connsiteX74" fmla="*/ 817807 w 1370573"/>
              <a:gd name="connsiteY74" fmla="*/ 1047797 h 2324159"/>
              <a:gd name="connsiteX75" fmla="*/ 841618 w 1370573"/>
              <a:gd name="connsiteY75" fmla="*/ 1031126 h 2324159"/>
              <a:gd name="connsiteX76" fmla="*/ 867813 w 1370573"/>
              <a:gd name="connsiteY76" fmla="*/ 1031128 h 2324159"/>
              <a:gd name="connsiteX77" fmla="*/ 872575 w 1370573"/>
              <a:gd name="connsiteY77" fmla="*/ 1050178 h 2324159"/>
              <a:gd name="connsiteX78" fmla="*/ 848763 w 1370573"/>
              <a:gd name="connsiteY78" fmla="*/ 1076372 h 2324159"/>
              <a:gd name="connsiteX79" fmla="*/ 872575 w 1370573"/>
              <a:gd name="connsiteY79" fmla="*/ 1102565 h 2324159"/>
              <a:gd name="connsiteX80" fmla="*/ 872575 w 1370573"/>
              <a:gd name="connsiteY80" fmla="*/ 1126378 h 2324159"/>
              <a:gd name="connsiteX81" fmla="*/ 829713 w 1370573"/>
              <a:gd name="connsiteY81" fmla="*/ 1128759 h 2324159"/>
              <a:gd name="connsiteX82" fmla="*/ 817807 w 1370573"/>
              <a:gd name="connsiteY82" fmla="*/ 1157334 h 2324159"/>
              <a:gd name="connsiteX83" fmla="*/ 829713 w 1370573"/>
              <a:gd name="connsiteY83" fmla="*/ 1185909 h 2324159"/>
              <a:gd name="connsiteX84" fmla="*/ 822567 w 1370573"/>
              <a:gd name="connsiteY84" fmla="*/ 1209720 h 2324159"/>
              <a:gd name="connsiteX85" fmla="*/ 836857 w 1370573"/>
              <a:gd name="connsiteY85" fmla="*/ 1228773 h 2324159"/>
              <a:gd name="connsiteX86" fmla="*/ 870194 w 1370573"/>
              <a:gd name="connsiteY86" fmla="*/ 1200198 h 2324159"/>
              <a:gd name="connsiteX87" fmla="*/ 903532 w 1370573"/>
              <a:gd name="connsiteY87" fmla="*/ 1195435 h 2324159"/>
              <a:gd name="connsiteX88" fmla="*/ 901150 w 1370573"/>
              <a:gd name="connsiteY88" fmla="*/ 1150190 h 2324159"/>
              <a:gd name="connsiteX89" fmla="*/ 958300 w 1370573"/>
              <a:gd name="connsiteY89" fmla="*/ 1140666 h 2324159"/>
              <a:gd name="connsiteX90" fmla="*/ 979731 w 1370573"/>
              <a:gd name="connsiteY90" fmla="*/ 1150190 h 2324159"/>
              <a:gd name="connsiteX91" fmla="*/ 974968 w 1370573"/>
              <a:gd name="connsiteY91" fmla="*/ 1224008 h 2324159"/>
              <a:gd name="connsiteX92" fmla="*/ 984494 w 1370573"/>
              <a:gd name="connsiteY92" fmla="*/ 1285923 h 2324159"/>
              <a:gd name="connsiteX93" fmla="*/ 1032119 w 1370573"/>
              <a:gd name="connsiteY93" fmla="*/ 1366885 h 2324159"/>
              <a:gd name="connsiteX94" fmla="*/ 1072600 w 1370573"/>
              <a:gd name="connsiteY94" fmla="*/ 1388316 h 2324159"/>
              <a:gd name="connsiteX95" fmla="*/ 1089269 w 1370573"/>
              <a:gd name="connsiteY95" fmla="*/ 1454991 h 2324159"/>
              <a:gd name="connsiteX96" fmla="*/ 1122607 w 1370573"/>
              <a:gd name="connsiteY96" fmla="*/ 1481185 h 2324159"/>
              <a:gd name="connsiteX97" fmla="*/ 1163088 w 1370573"/>
              <a:gd name="connsiteY97" fmla="*/ 1540716 h 2324159"/>
              <a:gd name="connsiteX98" fmla="*/ 1191663 w 1370573"/>
              <a:gd name="connsiteY98" fmla="*/ 1555004 h 2324159"/>
              <a:gd name="connsiteX99" fmla="*/ 1220238 w 1370573"/>
              <a:gd name="connsiteY99" fmla="*/ 1593103 h 2324159"/>
              <a:gd name="connsiteX100" fmla="*/ 1215943 w 1370573"/>
              <a:gd name="connsiteY100" fmla="*/ 1612963 h 2324159"/>
              <a:gd name="connsiteX101" fmla="*/ 1196425 w 1370573"/>
              <a:gd name="connsiteY101" fmla="*/ 1662160 h 2324159"/>
              <a:gd name="connsiteX102" fmla="*/ 1144037 w 1370573"/>
              <a:gd name="connsiteY102" fmla="*/ 1657396 h 2324159"/>
              <a:gd name="connsiteX103" fmla="*/ 1124987 w 1370573"/>
              <a:gd name="connsiteY103" fmla="*/ 1702639 h 2324159"/>
              <a:gd name="connsiteX104" fmla="*/ 1048787 w 1370573"/>
              <a:gd name="connsiteY104" fmla="*/ 1735977 h 2324159"/>
              <a:gd name="connsiteX105" fmla="*/ 1020212 w 1370573"/>
              <a:gd name="connsiteY105" fmla="*/ 1795508 h 2324159"/>
              <a:gd name="connsiteX106" fmla="*/ 1036881 w 1370573"/>
              <a:gd name="connsiteY106" fmla="*/ 1843133 h 2324159"/>
              <a:gd name="connsiteX107" fmla="*/ 1017832 w 1370573"/>
              <a:gd name="connsiteY107" fmla="*/ 1883616 h 2324159"/>
              <a:gd name="connsiteX108" fmla="*/ 984493 w 1370573"/>
              <a:gd name="connsiteY108" fmla="*/ 1881233 h 2324159"/>
              <a:gd name="connsiteX109" fmla="*/ 982112 w 1370573"/>
              <a:gd name="connsiteY109" fmla="*/ 1945527 h 2324159"/>
              <a:gd name="connsiteX110" fmla="*/ 946393 w 1370573"/>
              <a:gd name="connsiteY110" fmla="*/ 1962196 h 2324159"/>
              <a:gd name="connsiteX111" fmla="*/ 910674 w 1370573"/>
              <a:gd name="connsiteY111" fmla="*/ 1969339 h 2324159"/>
              <a:gd name="connsiteX112" fmla="*/ 910674 w 1370573"/>
              <a:gd name="connsiteY112" fmla="*/ 2033633 h 2324159"/>
              <a:gd name="connsiteX113" fmla="*/ 967824 w 1370573"/>
              <a:gd name="connsiteY113" fmla="*/ 2043158 h 2324159"/>
              <a:gd name="connsiteX114" fmla="*/ 1001162 w 1370573"/>
              <a:gd name="connsiteY114" fmla="*/ 2038396 h 2324159"/>
              <a:gd name="connsiteX115" fmla="*/ 1005922 w 1370573"/>
              <a:gd name="connsiteY115" fmla="*/ 2112215 h 2324159"/>
              <a:gd name="connsiteX116" fmla="*/ 982112 w 1370573"/>
              <a:gd name="connsiteY116" fmla="*/ 2133646 h 2324159"/>
              <a:gd name="connsiteX117" fmla="*/ 922581 w 1370573"/>
              <a:gd name="connsiteY117" fmla="*/ 2131266 h 2324159"/>
              <a:gd name="connsiteX118" fmla="*/ 870193 w 1370573"/>
              <a:gd name="connsiteY118" fmla="*/ 2140791 h 2324159"/>
              <a:gd name="connsiteX119" fmla="*/ 824949 w 1370573"/>
              <a:gd name="connsiteY119" fmla="*/ 2164604 h 2324159"/>
              <a:gd name="connsiteX120" fmla="*/ 779704 w 1370573"/>
              <a:gd name="connsiteY120" fmla="*/ 2171746 h 2324159"/>
              <a:gd name="connsiteX121" fmla="*/ 758274 w 1370573"/>
              <a:gd name="connsiteY121" fmla="*/ 2190798 h 2324159"/>
              <a:gd name="connsiteX122" fmla="*/ 751131 w 1370573"/>
              <a:gd name="connsiteY122" fmla="*/ 2236041 h 2324159"/>
              <a:gd name="connsiteX123" fmla="*/ 734462 w 1370573"/>
              <a:gd name="connsiteY123" fmla="*/ 2247948 h 2324159"/>
              <a:gd name="connsiteX124" fmla="*/ 689218 w 1370573"/>
              <a:gd name="connsiteY124" fmla="*/ 2297954 h 2324159"/>
              <a:gd name="connsiteX125" fmla="*/ 665406 w 1370573"/>
              <a:gd name="connsiteY125" fmla="*/ 2302715 h 2324159"/>
              <a:gd name="connsiteX126" fmla="*/ 617781 w 1370573"/>
              <a:gd name="connsiteY126" fmla="*/ 2324147 h 2324159"/>
              <a:gd name="connsiteX127" fmla="*/ 579681 w 1370573"/>
              <a:gd name="connsiteY127" fmla="*/ 2307478 h 2324159"/>
              <a:gd name="connsiteX128" fmla="*/ 563012 w 1370573"/>
              <a:gd name="connsiteY128" fmla="*/ 2278903 h 2324159"/>
              <a:gd name="connsiteX129" fmla="*/ 520149 w 1370573"/>
              <a:gd name="connsiteY129" fmla="*/ 2288429 h 2324159"/>
              <a:gd name="connsiteX130" fmla="*/ 512573 w 1370573"/>
              <a:gd name="connsiteY130" fmla="*/ 2282325 h 2324159"/>
              <a:gd name="connsiteX131" fmla="*/ 503481 w 1370573"/>
              <a:gd name="connsiteY131" fmla="*/ 2276522 h 2324159"/>
              <a:gd name="connsiteX132" fmla="*/ 522531 w 1370573"/>
              <a:gd name="connsiteY132" fmla="*/ 2169365 h 2324159"/>
              <a:gd name="connsiteX133" fmla="*/ 539199 w 1370573"/>
              <a:gd name="connsiteY133" fmla="*/ 2147934 h 2324159"/>
              <a:gd name="connsiteX134" fmla="*/ 529674 w 1370573"/>
              <a:gd name="connsiteY134" fmla="*/ 2102691 h 2324159"/>
              <a:gd name="connsiteX135" fmla="*/ 553487 w 1370573"/>
              <a:gd name="connsiteY135" fmla="*/ 2088403 h 2324159"/>
              <a:gd name="connsiteX136" fmla="*/ 534437 w 1370573"/>
              <a:gd name="connsiteY136" fmla="*/ 2074116 h 2324159"/>
              <a:gd name="connsiteX137" fmla="*/ 522531 w 1370573"/>
              <a:gd name="connsiteY137" fmla="*/ 2038398 h 2324159"/>
              <a:gd name="connsiteX138" fmla="*/ 513006 w 1370573"/>
              <a:gd name="connsiteY138" fmla="*/ 1993154 h 2324159"/>
              <a:gd name="connsiteX139" fmla="*/ 510624 w 1370573"/>
              <a:gd name="connsiteY139" fmla="*/ 1962196 h 2324159"/>
              <a:gd name="connsiteX140" fmla="*/ 460618 w 1370573"/>
              <a:gd name="connsiteY140" fmla="*/ 1964579 h 2324159"/>
              <a:gd name="connsiteX141" fmla="*/ 427282 w 1370573"/>
              <a:gd name="connsiteY141" fmla="*/ 1928860 h 2324159"/>
              <a:gd name="connsiteX142" fmla="*/ 382037 w 1370573"/>
              <a:gd name="connsiteY142" fmla="*/ 1912190 h 2324159"/>
              <a:gd name="connsiteX143" fmla="*/ 367749 w 1370573"/>
              <a:gd name="connsiteY143" fmla="*/ 1862185 h 2324159"/>
              <a:gd name="connsiteX144" fmla="*/ 365368 w 1370573"/>
              <a:gd name="connsiteY144" fmla="*/ 1840753 h 2324159"/>
              <a:gd name="connsiteX145" fmla="*/ 334413 w 1370573"/>
              <a:gd name="connsiteY145" fmla="*/ 1795510 h 2324159"/>
              <a:gd name="connsiteX146" fmla="*/ 291549 w 1370573"/>
              <a:gd name="connsiteY146" fmla="*/ 1771697 h 2324159"/>
              <a:gd name="connsiteX147" fmla="*/ 248688 w 1370573"/>
              <a:gd name="connsiteY147" fmla="*/ 1743123 h 2324159"/>
              <a:gd name="connsiteX148" fmla="*/ 215349 w 1370573"/>
              <a:gd name="connsiteY148" fmla="*/ 1733597 h 2324159"/>
              <a:gd name="connsiteX149" fmla="*/ 217731 w 1370573"/>
              <a:gd name="connsiteY149" fmla="*/ 1688351 h 2324159"/>
              <a:gd name="connsiteX150" fmla="*/ 174868 w 1370573"/>
              <a:gd name="connsiteY150" fmla="*/ 1702641 h 2324159"/>
              <a:gd name="connsiteX151" fmla="*/ 186775 w 1370573"/>
              <a:gd name="connsiteY151" fmla="*/ 1735979 h 2324159"/>
              <a:gd name="connsiteX152" fmla="*/ 179631 w 1370573"/>
              <a:gd name="connsiteY152" fmla="*/ 1752648 h 2324159"/>
              <a:gd name="connsiteX153" fmla="*/ 141531 w 1370573"/>
              <a:gd name="connsiteY153" fmla="*/ 1724073 h 2324159"/>
              <a:gd name="connsiteX154" fmla="*/ 98669 w 1370573"/>
              <a:gd name="connsiteY154" fmla="*/ 1721691 h 2324159"/>
              <a:gd name="connsiteX155" fmla="*/ 43899 w 1370573"/>
              <a:gd name="connsiteY155" fmla="*/ 1702641 h 2324159"/>
              <a:gd name="connsiteX156" fmla="*/ 10560 w 1370573"/>
              <a:gd name="connsiteY156" fmla="*/ 1700257 h 2324159"/>
              <a:gd name="connsiteX157" fmla="*/ 1037 w 1370573"/>
              <a:gd name="connsiteY157" fmla="*/ 1647873 h 2324159"/>
              <a:gd name="connsiteX158" fmla="*/ 34374 w 1370573"/>
              <a:gd name="connsiteY158" fmla="*/ 1559766 h 2324159"/>
              <a:gd name="connsiteX159" fmla="*/ 60568 w 1370573"/>
              <a:gd name="connsiteY159" fmla="*/ 1512141 h 2324159"/>
              <a:gd name="connsiteX160" fmla="*/ 81999 w 1370573"/>
              <a:gd name="connsiteY160" fmla="*/ 1464516 h 2324159"/>
              <a:gd name="connsiteX161" fmla="*/ 108194 w 1370573"/>
              <a:gd name="connsiteY161" fmla="*/ 1426416 h 2324159"/>
              <a:gd name="connsiteX162" fmla="*/ 146293 w 1370573"/>
              <a:gd name="connsiteY162" fmla="*/ 1416891 h 2324159"/>
              <a:gd name="connsiteX163" fmla="*/ 153438 w 1370573"/>
              <a:gd name="connsiteY163" fmla="*/ 1381173 h 2324159"/>
              <a:gd name="connsiteX164" fmla="*/ 262975 w 1370573"/>
              <a:gd name="connsiteY164" fmla="*/ 1262110 h 2324159"/>
              <a:gd name="connsiteX165" fmla="*/ 286787 w 1370573"/>
              <a:gd name="connsiteY165" fmla="*/ 1123995 h 2324159"/>
              <a:gd name="connsiteX166" fmla="*/ 282025 w 1370573"/>
              <a:gd name="connsiteY166" fmla="*/ 1043035 h 2324159"/>
              <a:gd name="connsiteX167" fmla="*/ 196300 w 1370573"/>
              <a:gd name="connsiteY167" fmla="*/ 1031129 h 2324159"/>
              <a:gd name="connsiteX168" fmla="*/ 179632 w 1370573"/>
              <a:gd name="connsiteY168" fmla="*/ 950166 h 2324159"/>
              <a:gd name="connsiteX169" fmla="*/ 186775 w 1370573"/>
              <a:gd name="connsiteY169" fmla="*/ 883491 h 2324159"/>
              <a:gd name="connsiteX170" fmla="*/ 148675 w 1370573"/>
              <a:gd name="connsiteY170" fmla="*/ 845391 h 2324159"/>
              <a:gd name="connsiteX171" fmla="*/ 127244 w 1370573"/>
              <a:gd name="connsiteY171" fmla="*/ 804909 h 2324159"/>
              <a:gd name="connsiteX172" fmla="*/ 117719 w 1370573"/>
              <a:gd name="connsiteY172" fmla="*/ 745379 h 2324159"/>
              <a:gd name="connsiteX173" fmla="*/ 102097 w 1370573"/>
              <a:gd name="connsiteY173" fmla="*/ 665225 h 2324159"/>
              <a:gd name="connsiteX0" fmla="*/ 102097 w 1560770"/>
              <a:gd name="connsiteY0" fmla="*/ 665225 h 2324159"/>
              <a:gd name="connsiteX1" fmla="*/ 91525 w 1560770"/>
              <a:gd name="connsiteY1" fmla="*/ 583453 h 2324159"/>
              <a:gd name="connsiteX2" fmla="*/ 93907 w 1560770"/>
              <a:gd name="connsiteY2" fmla="*/ 519159 h 2324159"/>
              <a:gd name="connsiteX3" fmla="*/ 17706 w 1560770"/>
              <a:gd name="connsiteY3" fmla="*/ 419147 h 2324159"/>
              <a:gd name="connsiteX4" fmla="*/ 12942 w 1560770"/>
              <a:gd name="connsiteY4" fmla="*/ 402476 h 2324159"/>
              <a:gd name="connsiteX5" fmla="*/ 77237 w 1560770"/>
              <a:gd name="connsiteY5" fmla="*/ 416765 h 2324159"/>
              <a:gd name="connsiteX6" fmla="*/ 77237 w 1560770"/>
              <a:gd name="connsiteY6" fmla="*/ 421528 h 2324159"/>
              <a:gd name="connsiteX7" fmla="*/ 127243 w 1560770"/>
              <a:gd name="connsiteY7" fmla="*/ 416765 h 2324159"/>
              <a:gd name="connsiteX8" fmla="*/ 148674 w 1560770"/>
              <a:gd name="connsiteY8" fmla="*/ 366759 h 2324159"/>
              <a:gd name="connsiteX9" fmla="*/ 201062 w 1560770"/>
              <a:gd name="connsiteY9" fmla="*/ 331040 h 2324159"/>
              <a:gd name="connsiteX10" fmla="*/ 208206 w 1560770"/>
              <a:gd name="connsiteY10" fmla="*/ 281034 h 2324159"/>
              <a:gd name="connsiteX11" fmla="*/ 184393 w 1560770"/>
              <a:gd name="connsiteY11" fmla="*/ 264364 h 2324159"/>
              <a:gd name="connsiteX12" fmla="*/ 170106 w 1560770"/>
              <a:gd name="connsiteY12" fmla="*/ 233408 h 2324159"/>
              <a:gd name="connsiteX13" fmla="*/ 224874 w 1560770"/>
              <a:gd name="connsiteY13" fmla="*/ 188165 h 2324159"/>
              <a:gd name="connsiteX14" fmla="*/ 265357 w 1560770"/>
              <a:gd name="connsiteY14" fmla="*/ 104822 h 2324159"/>
              <a:gd name="connsiteX15" fmla="*/ 293931 w 1560770"/>
              <a:gd name="connsiteY15" fmla="*/ 107202 h 2324159"/>
              <a:gd name="connsiteX16" fmla="*/ 324887 w 1560770"/>
              <a:gd name="connsiteY16" fmla="*/ 152447 h 2324159"/>
              <a:gd name="connsiteX17" fmla="*/ 348699 w 1560770"/>
              <a:gd name="connsiteY17" fmla="*/ 169115 h 2324159"/>
              <a:gd name="connsiteX18" fmla="*/ 324887 w 1560770"/>
              <a:gd name="connsiteY18" fmla="*/ 204833 h 2324159"/>
              <a:gd name="connsiteX19" fmla="*/ 322506 w 1560770"/>
              <a:gd name="connsiteY19" fmla="*/ 240552 h 2324159"/>
              <a:gd name="connsiteX20" fmla="*/ 239162 w 1560770"/>
              <a:gd name="connsiteY20" fmla="*/ 228646 h 2324159"/>
              <a:gd name="connsiteX21" fmla="*/ 234399 w 1560770"/>
              <a:gd name="connsiteY21" fmla="*/ 254839 h 2324159"/>
              <a:gd name="connsiteX22" fmla="*/ 253449 w 1560770"/>
              <a:gd name="connsiteY22" fmla="*/ 333421 h 2324159"/>
              <a:gd name="connsiteX23" fmla="*/ 282025 w 1560770"/>
              <a:gd name="connsiteY23" fmla="*/ 357234 h 2324159"/>
              <a:gd name="connsiteX24" fmla="*/ 272499 w 1560770"/>
              <a:gd name="connsiteY24" fmla="*/ 388189 h 2324159"/>
              <a:gd name="connsiteX25" fmla="*/ 220112 w 1560770"/>
              <a:gd name="connsiteY25" fmla="*/ 452483 h 2324159"/>
              <a:gd name="connsiteX26" fmla="*/ 227256 w 1560770"/>
              <a:gd name="connsiteY26" fmla="*/ 497727 h 2324159"/>
              <a:gd name="connsiteX27" fmla="*/ 243924 w 1560770"/>
              <a:gd name="connsiteY27" fmla="*/ 528684 h 2324159"/>
              <a:gd name="connsiteX28" fmla="*/ 198681 w 1560770"/>
              <a:gd name="connsiteY28" fmla="*/ 540590 h 2324159"/>
              <a:gd name="connsiteX29" fmla="*/ 141531 w 1560770"/>
              <a:gd name="connsiteY29" fmla="*/ 542972 h 2324159"/>
              <a:gd name="connsiteX30" fmla="*/ 132006 w 1560770"/>
              <a:gd name="connsiteY30" fmla="*/ 557259 h 2324159"/>
              <a:gd name="connsiteX31" fmla="*/ 158199 w 1560770"/>
              <a:gd name="connsiteY31" fmla="*/ 590597 h 2324159"/>
              <a:gd name="connsiteX32" fmla="*/ 186774 w 1560770"/>
              <a:gd name="connsiteY32" fmla="*/ 604884 h 2324159"/>
              <a:gd name="connsiteX33" fmla="*/ 189156 w 1560770"/>
              <a:gd name="connsiteY33" fmla="*/ 633459 h 2324159"/>
              <a:gd name="connsiteX34" fmla="*/ 210587 w 1560770"/>
              <a:gd name="connsiteY34" fmla="*/ 669178 h 2324159"/>
              <a:gd name="connsiteX35" fmla="*/ 224874 w 1560770"/>
              <a:gd name="connsiteY35" fmla="*/ 697753 h 2324159"/>
              <a:gd name="connsiteX36" fmla="*/ 253449 w 1560770"/>
              <a:gd name="connsiteY36" fmla="*/ 700134 h 2324159"/>
              <a:gd name="connsiteX37" fmla="*/ 279643 w 1560770"/>
              <a:gd name="connsiteY37" fmla="*/ 676322 h 2324159"/>
              <a:gd name="connsiteX38" fmla="*/ 282024 w 1560770"/>
              <a:gd name="connsiteY38" fmla="*/ 652509 h 2324159"/>
              <a:gd name="connsiteX39" fmla="*/ 291549 w 1560770"/>
              <a:gd name="connsiteY39" fmla="*/ 628697 h 2324159"/>
              <a:gd name="connsiteX40" fmla="*/ 267737 w 1560770"/>
              <a:gd name="connsiteY40" fmla="*/ 595359 h 2324159"/>
              <a:gd name="connsiteX41" fmla="*/ 303456 w 1560770"/>
              <a:gd name="connsiteY41" fmla="*/ 585834 h 2324159"/>
              <a:gd name="connsiteX42" fmla="*/ 322506 w 1560770"/>
              <a:gd name="connsiteY42" fmla="*/ 562022 h 2324159"/>
              <a:gd name="connsiteX43" fmla="*/ 353462 w 1560770"/>
              <a:gd name="connsiteY43" fmla="*/ 554878 h 2324159"/>
              <a:gd name="connsiteX44" fmla="*/ 410612 w 1560770"/>
              <a:gd name="connsiteY44" fmla="*/ 557259 h 2324159"/>
              <a:gd name="connsiteX45" fmla="*/ 410612 w 1560770"/>
              <a:gd name="connsiteY45" fmla="*/ 612028 h 2324159"/>
              <a:gd name="connsiteX46" fmla="*/ 436806 w 1560770"/>
              <a:gd name="connsiteY46" fmla="*/ 635838 h 2324159"/>
              <a:gd name="connsiteX47" fmla="*/ 1155942 w 1560770"/>
              <a:gd name="connsiteY47" fmla="*/ 46 h 2324159"/>
              <a:gd name="connsiteX48" fmla="*/ 1370255 w 1560770"/>
              <a:gd name="connsiteY48" fmla="*/ 195309 h 2324159"/>
              <a:gd name="connsiteX49" fmla="*/ 1560756 w 1560770"/>
              <a:gd name="connsiteY49" fmla="*/ 885872 h 2324159"/>
              <a:gd name="connsiteX50" fmla="*/ 420137 w 1560770"/>
              <a:gd name="connsiteY50" fmla="*/ 714422 h 2324159"/>
              <a:gd name="connsiteX51" fmla="*/ 415374 w 1560770"/>
              <a:gd name="connsiteY51" fmla="*/ 754903 h 2324159"/>
              <a:gd name="connsiteX52" fmla="*/ 427281 w 1560770"/>
              <a:gd name="connsiteY52" fmla="*/ 783478 h 2324159"/>
              <a:gd name="connsiteX53" fmla="*/ 410612 w 1560770"/>
              <a:gd name="connsiteY53" fmla="*/ 804909 h 2324159"/>
              <a:gd name="connsiteX54" fmla="*/ 401088 w 1560770"/>
              <a:gd name="connsiteY54" fmla="*/ 883491 h 2324159"/>
              <a:gd name="connsiteX55" fmla="*/ 441568 w 1560770"/>
              <a:gd name="connsiteY55" fmla="*/ 883490 h 2324159"/>
              <a:gd name="connsiteX56" fmla="*/ 486812 w 1560770"/>
              <a:gd name="connsiteY56" fmla="*/ 859678 h 2324159"/>
              <a:gd name="connsiteX57" fmla="*/ 513007 w 1560770"/>
              <a:gd name="connsiteY57" fmla="*/ 862059 h 2324159"/>
              <a:gd name="connsiteX58" fmla="*/ 536818 w 1560770"/>
              <a:gd name="connsiteY58" fmla="*/ 888253 h 2324159"/>
              <a:gd name="connsiteX59" fmla="*/ 510625 w 1560770"/>
              <a:gd name="connsiteY59" fmla="*/ 993028 h 2324159"/>
              <a:gd name="connsiteX60" fmla="*/ 539200 w 1560770"/>
              <a:gd name="connsiteY60" fmla="*/ 1031128 h 2324159"/>
              <a:gd name="connsiteX61" fmla="*/ 546344 w 1560770"/>
              <a:gd name="connsiteY61" fmla="*/ 1050179 h 2324159"/>
              <a:gd name="connsiteX62" fmla="*/ 532057 w 1560770"/>
              <a:gd name="connsiteY62" fmla="*/ 1081134 h 2324159"/>
              <a:gd name="connsiteX63" fmla="*/ 517769 w 1560770"/>
              <a:gd name="connsiteY63" fmla="*/ 1152572 h 2324159"/>
              <a:gd name="connsiteX64" fmla="*/ 541582 w 1560770"/>
              <a:gd name="connsiteY64" fmla="*/ 1185909 h 2324159"/>
              <a:gd name="connsiteX65" fmla="*/ 551107 w 1560770"/>
              <a:gd name="connsiteY65" fmla="*/ 1226390 h 2324159"/>
              <a:gd name="connsiteX66" fmla="*/ 567775 w 1560770"/>
              <a:gd name="connsiteY66" fmla="*/ 1233534 h 2324159"/>
              <a:gd name="connsiteX67" fmla="*/ 572104 w 1560770"/>
              <a:gd name="connsiteY67" fmla="*/ 1243640 h 2324159"/>
              <a:gd name="connsiteX68" fmla="*/ 591588 w 1560770"/>
              <a:gd name="connsiteY68" fmla="*/ 1209722 h 2324159"/>
              <a:gd name="connsiteX69" fmla="*/ 615400 w 1560770"/>
              <a:gd name="connsiteY69" fmla="*/ 1193053 h 2324159"/>
              <a:gd name="connsiteX70" fmla="*/ 665407 w 1560770"/>
              <a:gd name="connsiteY70" fmla="*/ 1166859 h 2324159"/>
              <a:gd name="connsiteX71" fmla="*/ 698744 w 1560770"/>
              <a:gd name="connsiteY71" fmla="*/ 1154953 h 2324159"/>
              <a:gd name="connsiteX72" fmla="*/ 734463 w 1560770"/>
              <a:gd name="connsiteY72" fmla="*/ 1116854 h 2324159"/>
              <a:gd name="connsiteX73" fmla="*/ 791613 w 1560770"/>
              <a:gd name="connsiteY73" fmla="*/ 1093040 h 2324159"/>
              <a:gd name="connsiteX74" fmla="*/ 817807 w 1560770"/>
              <a:gd name="connsiteY74" fmla="*/ 1047797 h 2324159"/>
              <a:gd name="connsiteX75" fmla="*/ 841618 w 1560770"/>
              <a:gd name="connsiteY75" fmla="*/ 1031126 h 2324159"/>
              <a:gd name="connsiteX76" fmla="*/ 867813 w 1560770"/>
              <a:gd name="connsiteY76" fmla="*/ 1031128 h 2324159"/>
              <a:gd name="connsiteX77" fmla="*/ 872575 w 1560770"/>
              <a:gd name="connsiteY77" fmla="*/ 1050178 h 2324159"/>
              <a:gd name="connsiteX78" fmla="*/ 848763 w 1560770"/>
              <a:gd name="connsiteY78" fmla="*/ 1076372 h 2324159"/>
              <a:gd name="connsiteX79" fmla="*/ 872575 w 1560770"/>
              <a:gd name="connsiteY79" fmla="*/ 1102565 h 2324159"/>
              <a:gd name="connsiteX80" fmla="*/ 872575 w 1560770"/>
              <a:gd name="connsiteY80" fmla="*/ 1126378 h 2324159"/>
              <a:gd name="connsiteX81" fmla="*/ 829713 w 1560770"/>
              <a:gd name="connsiteY81" fmla="*/ 1128759 h 2324159"/>
              <a:gd name="connsiteX82" fmla="*/ 817807 w 1560770"/>
              <a:gd name="connsiteY82" fmla="*/ 1157334 h 2324159"/>
              <a:gd name="connsiteX83" fmla="*/ 829713 w 1560770"/>
              <a:gd name="connsiteY83" fmla="*/ 1185909 h 2324159"/>
              <a:gd name="connsiteX84" fmla="*/ 822567 w 1560770"/>
              <a:gd name="connsiteY84" fmla="*/ 1209720 h 2324159"/>
              <a:gd name="connsiteX85" fmla="*/ 836857 w 1560770"/>
              <a:gd name="connsiteY85" fmla="*/ 1228773 h 2324159"/>
              <a:gd name="connsiteX86" fmla="*/ 870194 w 1560770"/>
              <a:gd name="connsiteY86" fmla="*/ 1200198 h 2324159"/>
              <a:gd name="connsiteX87" fmla="*/ 903532 w 1560770"/>
              <a:gd name="connsiteY87" fmla="*/ 1195435 h 2324159"/>
              <a:gd name="connsiteX88" fmla="*/ 901150 w 1560770"/>
              <a:gd name="connsiteY88" fmla="*/ 1150190 h 2324159"/>
              <a:gd name="connsiteX89" fmla="*/ 958300 w 1560770"/>
              <a:gd name="connsiteY89" fmla="*/ 1140666 h 2324159"/>
              <a:gd name="connsiteX90" fmla="*/ 979731 w 1560770"/>
              <a:gd name="connsiteY90" fmla="*/ 1150190 h 2324159"/>
              <a:gd name="connsiteX91" fmla="*/ 974968 w 1560770"/>
              <a:gd name="connsiteY91" fmla="*/ 1224008 h 2324159"/>
              <a:gd name="connsiteX92" fmla="*/ 984494 w 1560770"/>
              <a:gd name="connsiteY92" fmla="*/ 1285923 h 2324159"/>
              <a:gd name="connsiteX93" fmla="*/ 1032119 w 1560770"/>
              <a:gd name="connsiteY93" fmla="*/ 1366885 h 2324159"/>
              <a:gd name="connsiteX94" fmla="*/ 1072600 w 1560770"/>
              <a:gd name="connsiteY94" fmla="*/ 1388316 h 2324159"/>
              <a:gd name="connsiteX95" fmla="*/ 1089269 w 1560770"/>
              <a:gd name="connsiteY95" fmla="*/ 1454991 h 2324159"/>
              <a:gd name="connsiteX96" fmla="*/ 1122607 w 1560770"/>
              <a:gd name="connsiteY96" fmla="*/ 1481185 h 2324159"/>
              <a:gd name="connsiteX97" fmla="*/ 1163088 w 1560770"/>
              <a:gd name="connsiteY97" fmla="*/ 1540716 h 2324159"/>
              <a:gd name="connsiteX98" fmla="*/ 1191663 w 1560770"/>
              <a:gd name="connsiteY98" fmla="*/ 1555004 h 2324159"/>
              <a:gd name="connsiteX99" fmla="*/ 1220238 w 1560770"/>
              <a:gd name="connsiteY99" fmla="*/ 1593103 h 2324159"/>
              <a:gd name="connsiteX100" fmla="*/ 1215943 w 1560770"/>
              <a:gd name="connsiteY100" fmla="*/ 1612963 h 2324159"/>
              <a:gd name="connsiteX101" fmla="*/ 1196425 w 1560770"/>
              <a:gd name="connsiteY101" fmla="*/ 1662160 h 2324159"/>
              <a:gd name="connsiteX102" fmla="*/ 1144037 w 1560770"/>
              <a:gd name="connsiteY102" fmla="*/ 1657396 h 2324159"/>
              <a:gd name="connsiteX103" fmla="*/ 1124987 w 1560770"/>
              <a:gd name="connsiteY103" fmla="*/ 1702639 h 2324159"/>
              <a:gd name="connsiteX104" fmla="*/ 1048787 w 1560770"/>
              <a:gd name="connsiteY104" fmla="*/ 1735977 h 2324159"/>
              <a:gd name="connsiteX105" fmla="*/ 1020212 w 1560770"/>
              <a:gd name="connsiteY105" fmla="*/ 1795508 h 2324159"/>
              <a:gd name="connsiteX106" fmla="*/ 1036881 w 1560770"/>
              <a:gd name="connsiteY106" fmla="*/ 1843133 h 2324159"/>
              <a:gd name="connsiteX107" fmla="*/ 1017832 w 1560770"/>
              <a:gd name="connsiteY107" fmla="*/ 1883616 h 2324159"/>
              <a:gd name="connsiteX108" fmla="*/ 984493 w 1560770"/>
              <a:gd name="connsiteY108" fmla="*/ 1881233 h 2324159"/>
              <a:gd name="connsiteX109" fmla="*/ 982112 w 1560770"/>
              <a:gd name="connsiteY109" fmla="*/ 1945527 h 2324159"/>
              <a:gd name="connsiteX110" fmla="*/ 946393 w 1560770"/>
              <a:gd name="connsiteY110" fmla="*/ 1962196 h 2324159"/>
              <a:gd name="connsiteX111" fmla="*/ 910674 w 1560770"/>
              <a:gd name="connsiteY111" fmla="*/ 1969339 h 2324159"/>
              <a:gd name="connsiteX112" fmla="*/ 910674 w 1560770"/>
              <a:gd name="connsiteY112" fmla="*/ 2033633 h 2324159"/>
              <a:gd name="connsiteX113" fmla="*/ 967824 w 1560770"/>
              <a:gd name="connsiteY113" fmla="*/ 2043158 h 2324159"/>
              <a:gd name="connsiteX114" fmla="*/ 1001162 w 1560770"/>
              <a:gd name="connsiteY114" fmla="*/ 2038396 h 2324159"/>
              <a:gd name="connsiteX115" fmla="*/ 1005922 w 1560770"/>
              <a:gd name="connsiteY115" fmla="*/ 2112215 h 2324159"/>
              <a:gd name="connsiteX116" fmla="*/ 982112 w 1560770"/>
              <a:gd name="connsiteY116" fmla="*/ 2133646 h 2324159"/>
              <a:gd name="connsiteX117" fmla="*/ 922581 w 1560770"/>
              <a:gd name="connsiteY117" fmla="*/ 2131266 h 2324159"/>
              <a:gd name="connsiteX118" fmla="*/ 870193 w 1560770"/>
              <a:gd name="connsiteY118" fmla="*/ 2140791 h 2324159"/>
              <a:gd name="connsiteX119" fmla="*/ 824949 w 1560770"/>
              <a:gd name="connsiteY119" fmla="*/ 2164604 h 2324159"/>
              <a:gd name="connsiteX120" fmla="*/ 779704 w 1560770"/>
              <a:gd name="connsiteY120" fmla="*/ 2171746 h 2324159"/>
              <a:gd name="connsiteX121" fmla="*/ 758274 w 1560770"/>
              <a:gd name="connsiteY121" fmla="*/ 2190798 h 2324159"/>
              <a:gd name="connsiteX122" fmla="*/ 751131 w 1560770"/>
              <a:gd name="connsiteY122" fmla="*/ 2236041 h 2324159"/>
              <a:gd name="connsiteX123" fmla="*/ 734462 w 1560770"/>
              <a:gd name="connsiteY123" fmla="*/ 2247948 h 2324159"/>
              <a:gd name="connsiteX124" fmla="*/ 689218 w 1560770"/>
              <a:gd name="connsiteY124" fmla="*/ 2297954 h 2324159"/>
              <a:gd name="connsiteX125" fmla="*/ 665406 w 1560770"/>
              <a:gd name="connsiteY125" fmla="*/ 2302715 h 2324159"/>
              <a:gd name="connsiteX126" fmla="*/ 617781 w 1560770"/>
              <a:gd name="connsiteY126" fmla="*/ 2324147 h 2324159"/>
              <a:gd name="connsiteX127" fmla="*/ 579681 w 1560770"/>
              <a:gd name="connsiteY127" fmla="*/ 2307478 h 2324159"/>
              <a:gd name="connsiteX128" fmla="*/ 563012 w 1560770"/>
              <a:gd name="connsiteY128" fmla="*/ 2278903 h 2324159"/>
              <a:gd name="connsiteX129" fmla="*/ 520149 w 1560770"/>
              <a:gd name="connsiteY129" fmla="*/ 2288429 h 2324159"/>
              <a:gd name="connsiteX130" fmla="*/ 512573 w 1560770"/>
              <a:gd name="connsiteY130" fmla="*/ 2282325 h 2324159"/>
              <a:gd name="connsiteX131" fmla="*/ 503481 w 1560770"/>
              <a:gd name="connsiteY131" fmla="*/ 2276522 h 2324159"/>
              <a:gd name="connsiteX132" fmla="*/ 522531 w 1560770"/>
              <a:gd name="connsiteY132" fmla="*/ 2169365 h 2324159"/>
              <a:gd name="connsiteX133" fmla="*/ 539199 w 1560770"/>
              <a:gd name="connsiteY133" fmla="*/ 2147934 h 2324159"/>
              <a:gd name="connsiteX134" fmla="*/ 529674 w 1560770"/>
              <a:gd name="connsiteY134" fmla="*/ 2102691 h 2324159"/>
              <a:gd name="connsiteX135" fmla="*/ 553487 w 1560770"/>
              <a:gd name="connsiteY135" fmla="*/ 2088403 h 2324159"/>
              <a:gd name="connsiteX136" fmla="*/ 534437 w 1560770"/>
              <a:gd name="connsiteY136" fmla="*/ 2074116 h 2324159"/>
              <a:gd name="connsiteX137" fmla="*/ 522531 w 1560770"/>
              <a:gd name="connsiteY137" fmla="*/ 2038398 h 2324159"/>
              <a:gd name="connsiteX138" fmla="*/ 513006 w 1560770"/>
              <a:gd name="connsiteY138" fmla="*/ 1993154 h 2324159"/>
              <a:gd name="connsiteX139" fmla="*/ 510624 w 1560770"/>
              <a:gd name="connsiteY139" fmla="*/ 1962196 h 2324159"/>
              <a:gd name="connsiteX140" fmla="*/ 460618 w 1560770"/>
              <a:gd name="connsiteY140" fmla="*/ 1964579 h 2324159"/>
              <a:gd name="connsiteX141" fmla="*/ 427282 w 1560770"/>
              <a:gd name="connsiteY141" fmla="*/ 1928860 h 2324159"/>
              <a:gd name="connsiteX142" fmla="*/ 382037 w 1560770"/>
              <a:gd name="connsiteY142" fmla="*/ 1912190 h 2324159"/>
              <a:gd name="connsiteX143" fmla="*/ 367749 w 1560770"/>
              <a:gd name="connsiteY143" fmla="*/ 1862185 h 2324159"/>
              <a:gd name="connsiteX144" fmla="*/ 365368 w 1560770"/>
              <a:gd name="connsiteY144" fmla="*/ 1840753 h 2324159"/>
              <a:gd name="connsiteX145" fmla="*/ 334413 w 1560770"/>
              <a:gd name="connsiteY145" fmla="*/ 1795510 h 2324159"/>
              <a:gd name="connsiteX146" fmla="*/ 291549 w 1560770"/>
              <a:gd name="connsiteY146" fmla="*/ 1771697 h 2324159"/>
              <a:gd name="connsiteX147" fmla="*/ 248688 w 1560770"/>
              <a:gd name="connsiteY147" fmla="*/ 1743123 h 2324159"/>
              <a:gd name="connsiteX148" fmla="*/ 215349 w 1560770"/>
              <a:gd name="connsiteY148" fmla="*/ 1733597 h 2324159"/>
              <a:gd name="connsiteX149" fmla="*/ 217731 w 1560770"/>
              <a:gd name="connsiteY149" fmla="*/ 1688351 h 2324159"/>
              <a:gd name="connsiteX150" fmla="*/ 174868 w 1560770"/>
              <a:gd name="connsiteY150" fmla="*/ 1702641 h 2324159"/>
              <a:gd name="connsiteX151" fmla="*/ 186775 w 1560770"/>
              <a:gd name="connsiteY151" fmla="*/ 1735979 h 2324159"/>
              <a:gd name="connsiteX152" fmla="*/ 179631 w 1560770"/>
              <a:gd name="connsiteY152" fmla="*/ 1752648 h 2324159"/>
              <a:gd name="connsiteX153" fmla="*/ 141531 w 1560770"/>
              <a:gd name="connsiteY153" fmla="*/ 1724073 h 2324159"/>
              <a:gd name="connsiteX154" fmla="*/ 98669 w 1560770"/>
              <a:gd name="connsiteY154" fmla="*/ 1721691 h 2324159"/>
              <a:gd name="connsiteX155" fmla="*/ 43899 w 1560770"/>
              <a:gd name="connsiteY155" fmla="*/ 1702641 h 2324159"/>
              <a:gd name="connsiteX156" fmla="*/ 10560 w 1560770"/>
              <a:gd name="connsiteY156" fmla="*/ 1700257 h 2324159"/>
              <a:gd name="connsiteX157" fmla="*/ 1037 w 1560770"/>
              <a:gd name="connsiteY157" fmla="*/ 1647873 h 2324159"/>
              <a:gd name="connsiteX158" fmla="*/ 34374 w 1560770"/>
              <a:gd name="connsiteY158" fmla="*/ 1559766 h 2324159"/>
              <a:gd name="connsiteX159" fmla="*/ 60568 w 1560770"/>
              <a:gd name="connsiteY159" fmla="*/ 1512141 h 2324159"/>
              <a:gd name="connsiteX160" fmla="*/ 81999 w 1560770"/>
              <a:gd name="connsiteY160" fmla="*/ 1464516 h 2324159"/>
              <a:gd name="connsiteX161" fmla="*/ 108194 w 1560770"/>
              <a:gd name="connsiteY161" fmla="*/ 1426416 h 2324159"/>
              <a:gd name="connsiteX162" fmla="*/ 146293 w 1560770"/>
              <a:gd name="connsiteY162" fmla="*/ 1416891 h 2324159"/>
              <a:gd name="connsiteX163" fmla="*/ 153438 w 1560770"/>
              <a:gd name="connsiteY163" fmla="*/ 1381173 h 2324159"/>
              <a:gd name="connsiteX164" fmla="*/ 262975 w 1560770"/>
              <a:gd name="connsiteY164" fmla="*/ 1262110 h 2324159"/>
              <a:gd name="connsiteX165" fmla="*/ 286787 w 1560770"/>
              <a:gd name="connsiteY165" fmla="*/ 1123995 h 2324159"/>
              <a:gd name="connsiteX166" fmla="*/ 282025 w 1560770"/>
              <a:gd name="connsiteY166" fmla="*/ 1043035 h 2324159"/>
              <a:gd name="connsiteX167" fmla="*/ 196300 w 1560770"/>
              <a:gd name="connsiteY167" fmla="*/ 1031129 h 2324159"/>
              <a:gd name="connsiteX168" fmla="*/ 179632 w 1560770"/>
              <a:gd name="connsiteY168" fmla="*/ 950166 h 2324159"/>
              <a:gd name="connsiteX169" fmla="*/ 186775 w 1560770"/>
              <a:gd name="connsiteY169" fmla="*/ 883491 h 2324159"/>
              <a:gd name="connsiteX170" fmla="*/ 148675 w 1560770"/>
              <a:gd name="connsiteY170" fmla="*/ 845391 h 2324159"/>
              <a:gd name="connsiteX171" fmla="*/ 127244 w 1560770"/>
              <a:gd name="connsiteY171" fmla="*/ 804909 h 2324159"/>
              <a:gd name="connsiteX172" fmla="*/ 117719 w 1560770"/>
              <a:gd name="connsiteY172" fmla="*/ 745379 h 2324159"/>
              <a:gd name="connsiteX173" fmla="*/ 102097 w 1560770"/>
              <a:gd name="connsiteY173" fmla="*/ 665225 h 2324159"/>
              <a:gd name="connsiteX0" fmla="*/ 102097 w 1560770"/>
              <a:gd name="connsiteY0" fmla="*/ 665225 h 2324159"/>
              <a:gd name="connsiteX1" fmla="*/ 91525 w 1560770"/>
              <a:gd name="connsiteY1" fmla="*/ 583453 h 2324159"/>
              <a:gd name="connsiteX2" fmla="*/ 93907 w 1560770"/>
              <a:gd name="connsiteY2" fmla="*/ 519159 h 2324159"/>
              <a:gd name="connsiteX3" fmla="*/ 17706 w 1560770"/>
              <a:gd name="connsiteY3" fmla="*/ 419147 h 2324159"/>
              <a:gd name="connsiteX4" fmla="*/ 12942 w 1560770"/>
              <a:gd name="connsiteY4" fmla="*/ 402476 h 2324159"/>
              <a:gd name="connsiteX5" fmla="*/ 77237 w 1560770"/>
              <a:gd name="connsiteY5" fmla="*/ 416765 h 2324159"/>
              <a:gd name="connsiteX6" fmla="*/ 77237 w 1560770"/>
              <a:gd name="connsiteY6" fmla="*/ 421528 h 2324159"/>
              <a:gd name="connsiteX7" fmla="*/ 127243 w 1560770"/>
              <a:gd name="connsiteY7" fmla="*/ 416765 h 2324159"/>
              <a:gd name="connsiteX8" fmla="*/ 148674 w 1560770"/>
              <a:gd name="connsiteY8" fmla="*/ 366759 h 2324159"/>
              <a:gd name="connsiteX9" fmla="*/ 201062 w 1560770"/>
              <a:gd name="connsiteY9" fmla="*/ 331040 h 2324159"/>
              <a:gd name="connsiteX10" fmla="*/ 208206 w 1560770"/>
              <a:gd name="connsiteY10" fmla="*/ 281034 h 2324159"/>
              <a:gd name="connsiteX11" fmla="*/ 184393 w 1560770"/>
              <a:gd name="connsiteY11" fmla="*/ 264364 h 2324159"/>
              <a:gd name="connsiteX12" fmla="*/ 170106 w 1560770"/>
              <a:gd name="connsiteY12" fmla="*/ 233408 h 2324159"/>
              <a:gd name="connsiteX13" fmla="*/ 224874 w 1560770"/>
              <a:gd name="connsiteY13" fmla="*/ 188165 h 2324159"/>
              <a:gd name="connsiteX14" fmla="*/ 265357 w 1560770"/>
              <a:gd name="connsiteY14" fmla="*/ 104822 h 2324159"/>
              <a:gd name="connsiteX15" fmla="*/ 293931 w 1560770"/>
              <a:gd name="connsiteY15" fmla="*/ 107202 h 2324159"/>
              <a:gd name="connsiteX16" fmla="*/ 324887 w 1560770"/>
              <a:gd name="connsiteY16" fmla="*/ 152447 h 2324159"/>
              <a:gd name="connsiteX17" fmla="*/ 348699 w 1560770"/>
              <a:gd name="connsiteY17" fmla="*/ 169115 h 2324159"/>
              <a:gd name="connsiteX18" fmla="*/ 324887 w 1560770"/>
              <a:gd name="connsiteY18" fmla="*/ 204833 h 2324159"/>
              <a:gd name="connsiteX19" fmla="*/ 322506 w 1560770"/>
              <a:gd name="connsiteY19" fmla="*/ 240552 h 2324159"/>
              <a:gd name="connsiteX20" fmla="*/ 239162 w 1560770"/>
              <a:gd name="connsiteY20" fmla="*/ 228646 h 2324159"/>
              <a:gd name="connsiteX21" fmla="*/ 234399 w 1560770"/>
              <a:gd name="connsiteY21" fmla="*/ 254839 h 2324159"/>
              <a:gd name="connsiteX22" fmla="*/ 253449 w 1560770"/>
              <a:gd name="connsiteY22" fmla="*/ 333421 h 2324159"/>
              <a:gd name="connsiteX23" fmla="*/ 282025 w 1560770"/>
              <a:gd name="connsiteY23" fmla="*/ 357234 h 2324159"/>
              <a:gd name="connsiteX24" fmla="*/ 272499 w 1560770"/>
              <a:gd name="connsiteY24" fmla="*/ 388189 h 2324159"/>
              <a:gd name="connsiteX25" fmla="*/ 220112 w 1560770"/>
              <a:gd name="connsiteY25" fmla="*/ 452483 h 2324159"/>
              <a:gd name="connsiteX26" fmla="*/ 227256 w 1560770"/>
              <a:gd name="connsiteY26" fmla="*/ 497727 h 2324159"/>
              <a:gd name="connsiteX27" fmla="*/ 243924 w 1560770"/>
              <a:gd name="connsiteY27" fmla="*/ 528684 h 2324159"/>
              <a:gd name="connsiteX28" fmla="*/ 198681 w 1560770"/>
              <a:gd name="connsiteY28" fmla="*/ 540590 h 2324159"/>
              <a:gd name="connsiteX29" fmla="*/ 141531 w 1560770"/>
              <a:gd name="connsiteY29" fmla="*/ 542972 h 2324159"/>
              <a:gd name="connsiteX30" fmla="*/ 132006 w 1560770"/>
              <a:gd name="connsiteY30" fmla="*/ 557259 h 2324159"/>
              <a:gd name="connsiteX31" fmla="*/ 158199 w 1560770"/>
              <a:gd name="connsiteY31" fmla="*/ 590597 h 2324159"/>
              <a:gd name="connsiteX32" fmla="*/ 186774 w 1560770"/>
              <a:gd name="connsiteY32" fmla="*/ 604884 h 2324159"/>
              <a:gd name="connsiteX33" fmla="*/ 189156 w 1560770"/>
              <a:gd name="connsiteY33" fmla="*/ 633459 h 2324159"/>
              <a:gd name="connsiteX34" fmla="*/ 210587 w 1560770"/>
              <a:gd name="connsiteY34" fmla="*/ 669178 h 2324159"/>
              <a:gd name="connsiteX35" fmla="*/ 224874 w 1560770"/>
              <a:gd name="connsiteY35" fmla="*/ 697753 h 2324159"/>
              <a:gd name="connsiteX36" fmla="*/ 253449 w 1560770"/>
              <a:gd name="connsiteY36" fmla="*/ 700134 h 2324159"/>
              <a:gd name="connsiteX37" fmla="*/ 279643 w 1560770"/>
              <a:gd name="connsiteY37" fmla="*/ 676322 h 2324159"/>
              <a:gd name="connsiteX38" fmla="*/ 282024 w 1560770"/>
              <a:gd name="connsiteY38" fmla="*/ 652509 h 2324159"/>
              <a:gd name="connsiteX39" fmla="*/ 291549 w 1560770"/>
              <a:gd name="connsiteY39" fmla="*/ 628697 h 2324159"/>
              <a:gd name="connsiteX40" fmla="*/ 267737 w 1560770"/>
              <a:gd name="connsiteY40" fmla="*/ 595359 h 2324159"/>
              <a:gd name="connsiteX41" fmla="*/ 303456 w 1560770"/>
              <a:gd name="connsiteY41" fmla="*/ 585834 h 2324159"/>
              <a:gd name="connsiteX42" fmla="*/ 322506 w 1560770"/>
              <a:gd name="connsiteY42" fmla="*/ 562022 h 2324159"/>
              <a:gd name="connsiteX43" fmla="*/ 353462 w 1560770"/>
              <a:gd name="connsiteY43" fmla="*/ 554878 h 2324159"/>
              <a:gd name="connsiteX44" fmla="*/ 410612 w 1560770"/>
              <a:gd name="connsiteY44" fmla="*/ 557259 h 2324159"/>
              <a:gd name="connsiteX45" fmla="*/ 410612 w 1560770"/>
              <a:gd name="connsiteY45" fmla="*/ 612028 h 2324159"/>
              <a:gd name="connsiteX46" fmla="*/ 436806 w 1560770"/>
              <a:gd name="connsiteY46" fmla="*/ 635838 h 2324159"/>
              <a:gd name="connsiteX47" fmla="*/ 1155942 w 1560770"/>
              <a:gd name="connsiteY47" fmla="*/ 46 h 2324159"/>
              <a:gd name="connsiteX48" fmla="*/ 1370255 w 1560770"/>
              <a:gd name="connsiteY48" fmla="*/ 195309 h 2324159"/>
              <a:gd name="connsiteX49" fmla="*/ 1560756 w 1560770"/>
              <a:gd name="connsiteY49" fmla="*/ 885872 h 2324159"/>
              <a:gd name="connsiteX50" fmla="*/ 420137 w 1560770"/>
              <a:gd name="connsiteY50" fmla="*/ 714422 h 2324159"/>
              <a:gd name="connsiteX51" fmla="*/ 415374 w 1560770"/>
              <a:gd name="connsiteY51" fmla="*/ 754903 h 2324159"/>
              <a:gd name="connsiteX52" fmla="*/ 427281 w 1560770"/>
              <a:gd name="connsiteY52" fmla="*/ 783478 h 2324159"/>
              <a:gd name="connsiteX53" fmla="*/ 410612 w 1560770"/>
              <a:gd name="connsiteY53" fmla="*/ 804909 h 2324159"/>
              <a:gd name="connsiteX54" fmla="*/ 401088 w 1560770"/>
              <a:gd name="connsiteY54" fmla="*/ 883491 h 2324159"/>
              <a:gd name="connsiteX55" fmla="*/ 441568 w 1560770"/>
              <a:gd name="connsiteY55" fmla="*/ 883490 h 2324159"/>
              <a:gd name="connsiteX56" fmla="*/ 486812 w 1560770"/>
              <a:gd name="connsiteY56" fmla="*/ 859678 h 2324159"/>
              <a:gd name="connsiteX57" fmla="*/ 513007 w 1560770"/>
              <a:gd name="connsiteY57" fmla="*/ 862059 h 2324159"/>
              <a:gd name="connsiteX58" fmla="*/ 536818 w 1560770"/>
              <a:gd name="connsiteY58" fmla="*/ 888253 h 2324159"/>
              <a:gd name="connsiteX59" fmla="*/ 510625 w 1560770"/>
              <a:gd name="connsiteY59" fmla="*/ 993028 h 2324159"/>
              <a:gd name="connsiteX60" fmla="*/ 539200 w 1560770"/>
              <a:gd name="connsiteY60" fmla="*/ 1031128 h 2324159"/>
              <a:gd name="connsiteX61" fmla="*/ 546344 w 1560770"/>
              <a:gd name="connsiteY61" fmla="*/ 1050179 h 2324159"/>
              <a:gd name="connsiteX62" fmla="*/ 532057 w 1560770"/>
              <a:gd name="connsiteY62" fmla="*/ 1081134 h 2324159"/>
              <a:gd name="connsiteX63" fmla="*/ 517769 w 1560770"/>
              <a:gd name="connsiteY63" fmla="*/ 1152572 h 2324159"/>
              <a:gd name="connsiteX64" fmla="*/ 541582 w 1560770"/>
              <a:gd name="connsiteY64" fmla="*/ 1185909 h 2324159"/>
              <a:gd name="connsiteX65" fmla="*/ 551107 w 1560770"/>
              <a:gd name="connsiteY65" fmla="*/ 1226390 h 2324159"/>
              <a:gd name="connsiteX66" fmla="*/ 567775 w 1560770"/>
              <a:gd name="connsiteY66" fmla="*/ 1233534 h 2324159"/>
              <a:gd name="connsiteX67" fmla="*/ 572104 w 1560770"/>
              <a:gd name="connsiteY67" fmla="*/ 1243640 h 2324159"/>
              <a:gd name="connsiteX68" fmla="*/ 591588 w 1560770"/>
              <a:gd name="connsiteY68" fmla="*/ 1209722 h 2324159"/>
              <a:gd name="connsiteX69" fmla="*/ 615400 w 1560770"/>
              <a:gd name="connsiteY69" fmla="*/ 1193053 h 2324159"/>
              <a:gd name="connsiteX70" fmla="*/ 665407 w 1560770"/>
              <a:gd name="connsiteY70" fmla="*/ 1166859 h 2324159"/>
              <a:gd name="connsiteX71" fmla="*/ 698744 w 1560770"/>
              <a:gd name="connsiteY71" fmla="*/ 1154953 h 2324159"/>
              <a:gd name="connsiteX72" fmla="*/ 734463 w 1560770"/>
              <a:gd name="connsiteY72" fmla="*/ 1116854 h 2324159"/>
              <a:gd name="connsiteX73" fmla="*/ 791613 w 1560770"/>
              <a:gd name="connsiteY73" fmla="*/ 1093040 h 2324159"/>
              <a:gd name="connsiteX74" fmla="*/ 817807 w 1560770"/>
              <a:gd name="connsiteY74" fmla="*/ 1047797 h 2324159"/>
              <a:gd name="connsiteX75" fmla="*/ 841618 w 1560770"/>
              <a:gd name="connsiteY75" fmla="*/ 1031126 h 2324159"/>
              <a:gd name="connsiteX76" fmla="*/ 867813 w 1560770"/>
              <a:gd name="connsiteY76" fmla="*/ 1031128 h 2324159"/>
              <a:gd name="connsiteX77" fmla="*/ 872575 w 1560770"/>
              <a:gd name="connsiteY77" fmla="*/ 1050178 h 2324159"/>
              <a:gd name="connsiteX78" fmla="*/ 848763 w 1560770"/>
              <a:gd name="connsiteY78" fmla="*/ 1076372 h 2324159"/>
              <a:gd name="connsiteX79" fmla="*/ 872575 w 1560770"/>
              <a:gd name="connsiteY79" fmla="*/ 1102565 h 2324159"/>
              <a:gd name="connsiteX80" fmla="*/ 872575 w 1560770"/>
              <a:gd name="connsiteY80" fmla="*/ 1126378 h 2324159"/>
              <a:gd name="connsiteX81" fmla="*/ 829713 w 1560770"/>
              <a:gd name="connsiteY81" fmla="*/ 1128759 h 2324159"/>
              <a:gd name="connsiteX82" fmla="*/ 817807 w 1560770"/>
              <a:gd name="connsiteY82" fmla="*/ 1157334 h 2324159"/>
              <a:gd name="connsiteX83" fmla="*/ 829713 w 1560770"/>
              <a:gd name="connsiteY83" fmla="*/ 1185909 h 2324159"/>
              <a:gd name="connsiteX84" fmla="*/ 822567 w 1560770"/>
              <a:gd name="connsiteY84" fmla="*/ 1209720 h 2324159"/>
              <a:gd name="connsiteX85" fmla="*/ 836857 w 1560770"/>
              <a:gd name="connsiteY85" fmla="*/ 1228773 h 2324159"/>
              <a:gd name="connsiteX86" fmla="*/ 870194 w 1560770"/>
              <a:gd name="connsiteY86" fmla="*/ 1200198 h 2324159"/>
              <a:gd name="connsiteX87" fmla="*/ 903532 w 1560770"/>
              <a:gd name="connsiteY87" fmla="*/ 1195435 h 2324159"/>
              <a:gd name="connsiteX88" fmla="*/ 1525038 w 1560770"/>
              <a:gd name="connsiteY88" fmla="*/ 962071 h 2324159"/>
              <a:gd name="connsiteX89" fmla="*/ 958300 w 1560770"/>
              <a:gd name="connsiteY89" fmla="*/ 1140666 h 2324159"/>
              <a:gd name="connsiteX90" fmla="*/ 979731 w 1560770"/>
              <a:gd name="connsiteY90" fmla="*/ 1150190 h 2324159"/>
              <a:gd name="connsiteX91" fmla="*/ 974968 w 1560770"/>
              <a:gd name="connsiteY91" fmla="*/ 1224008 h 2324159"/>
              <a:gd name="connsiteX92" fmla="*/ 984494 w 1560770"/>
              <a:gd name="connsiteY92" fmla="*/ 1285923 h 2324159"/>
              <a:gd name="connsiteX93" fmla="*/ 1032119 w 1560770"/>
              <a:gd name="connsiteY93" fmla="*/ 1366885 h 2324159"/>
              <a:gd name="connsiteX94" fmla="*/ 1072600 w 1560770"/>
              <a:gd name="connsiteY94" fmla="*/ 1388316 h 2324159"/>
              <a:gd name="connsiteX95" fmla="*/ 1089269 w 1560770"/>
              <a:gd name="connsiteY95" fmla="*/ 1454991 h 2324159"/>
              <a:gd name="connsiteX96" fmla="*/ 1122607 w 1560770"/>
              <a:gd name="connsiteY96" fmla="*/ 1481185 h 2324159"/>
              <a:gd name="connsiteX97" fmla="*/ 1163088 w 1560770"/>
              <a:gd name="connsiteY97" fmla="*/ 1540716 h 2324159"/>
              <a:gd name="connsiteX98" fmla="*/ 1191663 w 1560770"/>
              <a:gd name="connsiteY98" fmla="*/ 1555004 h 2324159"/>
              <a:gd name="connsiteX99" fmla="*/ 1220238 w 1560770"/>
              <a:gd name="connsiteY99" fmla="*/ 1593103 h 2324159"/>
              <a:gd name="connsiteX100" fmla="*/ 1215943 w 1560770"/>
              <a:gd name="connsiteY100" fmla="*/ 1612963 h 2324159"/>
              <a:gd name="connsiteX101" fmla="*/ 1196425 w 1560770"/>
              <a:gd name="connsiteY101" fmla="*/ 1662160 h 2324159"/>
              <a:gd name="connsiteX102" fmla="*/ 1144037 w 1560770"/>
              <a:gd name="connsiteY102" fmla="*/ 1657396 h 2324159"/>
              <a:gd name="connsiteX103" fmla="*/ 1124987 w 1560770"/>
              <a:gd name="connsiteY103" fmla="*/ 1702639 h 2324159"/>
              <a:gd name="connsiteX104" fmla="*/ 1048787 w 1560770"/>
              <a:gd name="connsiteY104" fmla="*/ 1735977 h 2324159"/>
              <a:gd name="connsiteX105" fmla="*/ 1020212 w 1560770"/>
              <a:gd name="connsiteY105" fmla="*/ 1795508 h 2324159"/>
              <a:gd name="connsiteX106" fmla="*/ 1036881 w 1560770"/>
              <a:gd name="connsiteY106" fmla="*/ 1843133 h 2324159"/>
              <a:gd name="connsiteX107" fmla="*/ 1017832 w 1560770"/>
              <a:gd name="connsiteY107" fmla="*/ 1883616 h 2324159"/>
              <a:gd name="connsiteX108" fmla="*/ 984493 w 1560770"/>
              <a:gd name="connsiteY108" fmla="*/ 1881233 h 2324159"/>
              <a:gd name="connsiteX109" fmla="*/ 982112 w 1560770"/>
              <a:gd name="connsiteY109" fmla="*/ 1945527 h 2324159"/>
              <a:gd name="connsiteX110" fmla="*/ 946393 w 1560770"/>
              <a:gd name="connsiteY110" fmla="*/ 1962196 h 2324159"/>
              <a:gd name="connsiteX111" fmla="*/ 910674 w 1560770"/>
              <a:gd name="connsiteY111" fmla="*/ 1969339 h 2324159"/>
              <a:gd name="connsiteX112" fmla="*/ 910674 w 1560770"/>
              <a:gd name="connsiteY112" fmla="*/ 2033633 h 2324159"/>
              <a:gd name="connsiteX113" fmla="*/ 967824 w 1560770"/>
              <a:gd name="connsiteY113" fmla="*/ 2043158 h 2324159"/>
              <a:gd name="connsiteX114" fmla="*/ 1001162 w 1560770"/>
              <a:gd name="connsiteY114" fmla="*/ 2038396 h 2324159"/>
              <a:gd name="connsiteX115" fmla="*/ 1005922 w 1560770"/>
              <a:gd name="connsiteY115" fmla="*/ 2112215 h 2324159"/>
              <a:gd name="connsiteX116" fmla="*/ 982112 w 1560770"/>
              <a:gd name="connsiteY116" fmla="*/ 2133646 h 2324159"/>
              <a:gd name="connsiteX117" fmla="*/ 922581 w 1560770"/>
              <a:gd name="connsiteY117" fmla="*/ 2131266 h 2324159"/>
              <a:gd name="connsiteX118" fmla="*/ 870193 w 1560770"/>
              <a:gd name="connsiteY118" fmla="*/ 2140791 h 2324159"/>
              <a:gd name="connsiteX119" fmla="*/ 824949 w 1560770"/>
              <a:gd name="connsiteY119" fmla="*/ 2164604 h 2324159"/>
              <a:gd name="connsiteX120" fmla="*/ 779704 w 1560770"/>
              <a:gd name="connsiteY120" fmla="*/ 2171746 h 2324159"/>
              <a:gd name="connsiteX121" fmla="*/ 758274 w 1560770"/>
              <a:gd name="connsiteY121" fmla="*/ 2190798 h 2324159"/>
              <a:gd name="connsiteX122" fmla="*/ 751131 w 1560770"/>
              <a:gd name="connsiteY122" fmla="*/ 2236041 h 2324159"/>
              <a:gd name="connsiteX123" fmla="*/ 734462 w 1560770"/>
              <a:gd name="connsiteY123" fmla="*/ 2247948 h 2324159"/>
              <a:gd name="connsiteX124" fmla="*/ 689218 w 1560770"/>
              <a:gd name="connsiteY124" fmla="*/ 2297954 h 2324159"/>
              <a:gd name="connsiteX125" fmla="*/ 665406 w 1560770"/>
              <a:gd name="connsiteY125" fmla="*/ 2302715 h 2324159"/>
              <a:gd name="connsiteX126" fmla="*/ 617781 w 1560770"/>
              <a:gd name="connsiteY126" fmla="*/ 2324147 h 2324159"/>
              <a:gd name="connsiteX127" fmla="*/ 579681 w 1560770"/>
              <a:gd name="connsiteY127" fmla="*/ 2307478 h 2324159"/>
              <a:gd name="connsiteX128" fmla="*/ 563012 w 1560770"/>
              <a:gd name="connsiteY128" fmla="*/ 2278903 h 2324159"/>
              <a:gd name="connsiteX129" fmla="*/ 520149 w 1560770"/>
              <a:gd name="connsiteY129" fmla="*/ 2288429 h 2324159"/>
              <a:gd name="connsiteX130" fmla="*/ 512573 w 1560770"/>
              <a:gd name="connsiteY130" fmla="*/ 2282325 h 2324159"/>
              <a:gd name="connsiteX131" fmla="*/ 503481 w 1560770"/>
              <a:gd name="connsiteY131" fmla="*/ 2276522 h 2324159"/>
              <a:gd name="connsiteX132" fmla="*/ 522531 w 1560770"/>
              <a:gd name="connsiteY132" fmla="*/ 2169365 h 2324159"/>
              <a:gd name="connsiteX133" fmla="*/ 539199 w 1560770"/>
              <a:gd name="connsiteY133" fmla="*/ 2147934 h 2324159"/>
              <a:gd name="connsiteX134" fmla="*/ 529674 w 1560770"/>
              <a:gd name="connsiteY134" fmla="*/ 2102691 h 2324159"/>
              <a:gd name="connsiteX135" fmla="*/ 553487 w 1560770"/>
              <a:gd name="connsiteY135" fmla="*/ 2088403 h 2324159"/>
              <a:gd name="connsiteX136" fmla="*/ 534437 w 1560770"/>
              <a:gd name="connsiteY136" fmla="*/ 2074116 h 2324159"/>
              <a:gd name="connsiteX137" fmla="*/ 522531 w 1560770"/>
              <a:gd name="connsiteY137" fmla="*/ 2038398 h 2324159"/>
              <a:gd name="connsiteX138" fmla="*/ 513006 w 1560770"/>
              <a:gd name="connsiteY138" fmla="*/ 1993154 h 2324159"/>
              <a:gd name="connsiteX139" fmla="*/ 510624 w 1560770"/>
              <a:gd name="connsiteY139" fmla="*/ 1962196 h 2324159"/>
              <a:gd name="connsiteX140" fmla="*/ 460618 w 1560770"/>
              <a:gd name="connsiteY140" fmla="*/ 1964579 h 2324159"/>
              <a:gd name="connsiteX141" fmla="*/ 427282 w 1560770"/>
              <a:gd name="connsiteY141" fmla="*/ 1928860 h 2324159"/>
              <a:gd name="connsiteX142" fmla="*/ 382037 w 1560770"/>
              <a:gd name="connsiteY142" fmla="*/ 1912190 h 2324159"/>
              <a:gd name="connsiteX143" fmla="*/ 367749 w 1560770"/>
              <a:gd name="connsiteY143" fmla="*/ 1862185 h 2324159"/>
              <a:gd name="connsiteX144" fmla="*/ 365368 w 1560770"/>
              <a:gd name="connsiteY144" fmla="*/ 1840753 h 2324159"/>
              <a:gd name="connsiteX145" fmla="*/ 334413 w 1560770"/>
              <a:gd name="connsiteY145" fmla="*/ 1795510 h 2324159"/>
              <a:gd name="connsiteX146" fmla="*/ 291549 w 1560770"/>
              <a:gd name="connsiteY146" fmla="*/ 1771697 h 2324159"/>
              <a:gd name="connsiteX147" fmla="*/ 248688 w 1560770"/>
              <a:gd name="connsiteY147" fmla="*/ 1743123 h 2324159"/>
              <a:gd name="connsiteX148" fmla="*/ 215349 w 1560770"/>
              <a:gd name="connsiteY148" fmla="*/ 1733597 h 2324159"/>
              <a:gd name="connsiteX149" fmla="*/ 217731 w 1560770"/>
              <a:gd name="connsiteY149" fmla="*/ 1688351 h 2324159"/>
              <a:gd name="connsiteX150" fmla="*/ 174868 w 1560770"/>
              <a:gd name="connsiteY150" fmla="*/ 1702641 h 2324159"/>
              <a:gd name="connsiteX151" fmla="*/ 186775 w 1560770"/>
              <a:gd name="connsiteY151" fmla="*/ 1735979 h 2324159"/>
              <a:gd name="connsiteX152" fmla="*/ 179631 w 1560770"/>
              <a:gd name="connsiteY152" fmla="*/ 1752648 h 2324159"/>
              <a:gd name="connsiteX153" fmla="*/ 141531 w 1560770"/>
              <a:gd name="connsiteY153" fmla="*/ 1724073 h 2324159"/>
              <a:gd name="connsiteX154" fmla="*/ 98669 w 1560770"/>
              <a:gd name="connsiteY154" fmla="*/ 1721691 h 2324159"/>
              <a:gd name="connsiteX155" fmla="*/ 43899 w 1560770"/>
              <a:gd name="connsiteY155" fmla="*/ 1702641 h 2324159"/>
              <a:gd name="connsiteX156" fmla="*/ 10560 w 1560770"/>
              <a:gd name="connsiteY156" fmla="*/ 1700257 h 2324159"/>
              <a:gd name="connsiteX157" fmla="*/ 1037 w 1560770"/>
              <a:gd name="connsiteY157" fmla="*/ 1647873 h 2324159"/>
              <a:gd name="connsiteX158" fmla="*/ 34374 w 1560770"/>
              <a:gd name="connsiteY158" fmla="*/ 1559766 h 2324159"/>
              <a:gd name="connsiteX159" fmla="*/ 60568 w 1560770"/>
              <a:gd name="connsiteY159" fmla="*/ 1512141 h 2324159"/>
              <a:gd name="connsiteX160" fmla="*/ 81999 w 1560770"/>
              <a:gd name="connsiteY160" fmla="*/ 1464516 h 2324159"/>
              <a:gd name="connsiteX161" fmla="*/ 108194 w 1560770"/>
              <a:gd name="connsiteY161" fmla="*/ 1426416 h 2324159"/>
              <a:gd name="connsiteX162" fmla="*/ 146293 w 1560770"/>
              <a:gd name="connsiteY162" fmla="*/ 1416891 h 2324159"/>
              <a:gd name="connsiteX163" fmla="*/ 153438 w 1560770"/>
              <a:gd name="connsiteY163" fmla="*/ 1381173 h 2324159"/>
              <a:gd name="connsiteX164" fmla="*/ 262975 w 1560770"/>
              <a:gd name="connsiteY164" fmla="*/ 1262110 h 2324159"/>
              <a:gd name="connsiteX165" fmla="*/ 286787 w 1560770"/>
              <a:gd name="connsiteY165" fmla="*/ 1123995 h 2324159"/>
              <a:gd name="connsiteX166" fmla="*/ 282025 w 1560770"/>
              <a:gd name="connsiteY166" fmla="*/ 1043035 h 2324159"/>
              <a:gd name="connsiteX167" fmla="*/ 196300 w 1560770"/>
              <a:gd name="connsiteY167" fmla="*/ 1031129 h 2324159"/>
              <a:gd name="connsiteX168" fmla="*/ 179632 w 1560770"/>
              <a:gd name="connsiteY168" fmla="*/ 950166 h 2324159"/>
              <a:gd name="connsiteX169" fmla="*/ 186775 w 1560770"/>
              <a:gd name="connsiteY169" fmla="*/ 883491 h 2324159"/>
              <a:gd name="connsiteX170" fmla="*/ 148675 w 1560770"/>
              <a:gd name="connsiteY170" fmla="*/ 845391 h 2324159"/>
              <a:gd name="connsiteX171" fmla="*/ 127244 w 1560770"/>
              <a:gd name="connsiteY171" fmla="*/ 804909 h 2324159"/>
              <a:gd name="connsiteX172" fmla="*/ 117719 w 1560770"/>
              <a:gd name="connsiteY172" fmla="*/ 745379 h 2324159"/>
              <a:gd name="connsiteX173" fmla="*/ 102097 w 1560770"/>
              <a:gd name="connsiteY173" fmla="*/ 665225 h 2324159"/>
              <a:gd name="connsiteX0" fmla="*/ 102097 w 1560770"/>
              <a:gd name="connsiteY0" fmla="*/ 665225 h 2324159"/>
              <a:gd name="connsiteX1" fmla="*/ 91525 w 1560770"/>
              <a:gd name="connsiteY1" fmla="*/ 583453 h 2324159"/>
              <a:gd name="connsiteX2" fmla="*/ 93907 w 1560770"/>
              <a:gd name="connsiteY2" fmla="*/ 519159 h 2324159"/>
              <a:gd name="connsiteX3" fmla="*/ 17706 w 1560770"/>
              <a:gd name="connsiteY3" fmla="*/ 419147 h 2324159"/>
              <a:gd name="connsiteX4" fmla="*/ 12942 w 1560770"/>
              <a:gd name="connsiteY4" fmla="*/ 402476 h 2324159"/>
              <a:gd name="connsiteX5" fmla="*/ 77237 w 1560770"/>
              <a:gd name="connsiteY5" fmla="*/ 416765 h 2324159"/>
              <a:gd name="connsiteX6" fmla="*/ 77237 w 1560770"/>
              <a:gd name="connsiteY6" fmla="*/ 421528 h 2324159"/>
              <a:gd name="connsiteX7" fmla="*/ 127243 w 1560770"/>
              <a:gd name="connsiteY7" fmla="*/ 416765 h 2324159"/>
              <a:gd name="connsiteX8" fmla="*/ 148674 w 1560770"/>
              <a:gd name="connsiteY8" fmla="*/ 366759 h 2324159"/>
              <a:gd name="connsiteX9" fmla="*/ 201062 w 1560770"/>
              <a:gd name="connsiteY9" fmla="*/ 331040 h 2324159"/>
              <a:gd name="connsiteX10" fmla="*/ 208206 w 1560770"/>
              <a:gd name="connsiteY10" fmla="*/ 281034 h 2324159"/>
              <a:gd name="connsiteX11" fmla="*/ 184393 w 1560770"/>
              <a:gd name="connsiteY11" fmla="*/ 264364 h 2324159"/>
              <a:gd name="connsiteX12" fmla="*/ 170106 w 1560770"/>
              <a:gd name="connsiteY12" fmla="*/ 233408 h 2324159"/>
              <a:gd name="connsiteX13" fmla="*/ 224874 w 1560770"/>
              <a:gd name="connsiteY13" fmla="*/ 188165 h 2324159"/>
              <a:gd name="connsiteX14" fmla="*/ 265357 w 1560770"/>
              <a:gd name="connsiteY14" fmla="*/ 104822 h 2324159"/>
              <a:gd name="connsiteX15" fmla="*/ 293931 w 1560770"/>
              <a:gd name="connsiteY15" fmla="*/ 107202 h 2324159"/>
              <a:gd name="connsiteX16" fmla="*/ 324887 w 1560770"/>
              <a:gd name="connsiteY16" fmla="*/ 152447 h 2324159"/>
              <a:gd name="connsiteX17" fmla="*/ 348699 w 1560770"/>
              <a:gd name="connsiteY17" fmla="*/ 169115 h 2324159"/>
              <a:gd name="connsiteX18" fmla="*/ 324887 w 1560770"/>
              <a:gd name="connsiteY18" fmla="*/ 204833 h 2324159"/>
              <a:gd name="connsiteX19" fmla="*/ 322506 w 1560770"/>
              <a:gd name="connsiteY19" fmla="*/ 240552 h 2324159"/>
              <a:gd name="connsiteX20" fmla="*/ 239162 w 1560770"/>
              <a:gd name="connsiteY20" fmla="*/ 228646 h 2324159"/>
              <a:gd name="connsiteX21" fmla="*/ 234399 w 1560770"/>
              <a:gd name="connsiteY21" fmla="*/ 254839 h 2324159"/>
              <a:gd name="connsiteX22" fmla="*/ 253449 w 1560770"/>
              <a:gd name="connsiteY22" fmla="*/ 333421 h 2324159"/>
              <a:gd name="connsiteX23" fmla="*/ 282025 w 1560770"/>
              <a:gd name="connsiteY23" fmla="*/ 357234 h 2324159"/>
              <a:gd name="connsiteX24" fmla="*/ 272499 w 1560770"/>
              <a:gd name="connsiteY24" fmla="*/ 388189 h 2324159"/>
              <a:gd name="connsiteX25" fmla="*/ 220112 w 1560770"/>
              <a:gd name="connsiteY25" fmla="*/ 452483 h 2324159"/>
              <a:gd name="connsiteX26" fmla="*/ 227256 w 1560770"/>
              <a:gd name="connsiteY26" fmla="*/ 497727 h 2324159"/>
              <a:gd name="connsiteX27" fmla="*/ 243924 w 1560770"/>
              <a:gd name="connsiteY27" fmla="*/ 528684 h 2324159"/>
              <a:gd name="connsiteX28" fmla="*/ 198681 w 1560770"/>
              <a:gd name="connsiteY28" fmla="*/ 540590 h 2324159"/>
              <a:gd name="connsiteX29" fmla="*/ 141531 w 1560770"/>
              <a:gd name="connsiteY29" fmla="*/ 542972 h 2324159"/>
              <a:gd name="connsiteX30" fmla="*/ 132006 w 1560770"/>
              <a:gd name="connsiteY30" fmla="*/ 557259 h 2324159"/>
              <a:gd name="connsiteX31" fmla="*/ 158199 w 1560770"/>
              <a:gd name="connsiteY31" fmla="*/ 590597 h 2324159"/>
              <a:gd name="connsiteX32" fmla="*/ 186774 w 1560770"/>
              <a:gd name="connsiteY32" fmla="*/ 604884 h 2324159"/>
              <a:gd name="connsiteX33" fmla="*/ 189156 w 1560770"/>
              <a:gd name="connsiteY33" fmla="*/ 633459 h 2324159"/>
              <a:gd name="connsiteX34" fmla="*/ 210587 w 1560770"/>
              <a:gd name="connsiteY34" fmla="*/ 669178 h 2324159"/>
              <a:gd name="connsiteX35" fmla="*/ 224874 w 1560770"/>
              <a:gd name="connsiteY35" fmla="*/ 697753 h 2324159"/>
              <a:gd name="connsiteX36" fmla="*/ 253449 w 1560770"/>
              <a:gd name="connsiteY36" fmla="*/ 700134 h 2324159"/>
              <a:gd name="connsiteX37" fmla="*/ 279643 w 1560770"/>
              <a:gd name="connsiteY37" fmla="*/ 676322 h 2324159"/>
              <a:gd name="connsiteX38" fmla="*/ 282024 w 1560770"/>
              <a:gd name="connsiteY38" fmla="*/ 652509 h 2324159"/>
              <a:gd name="connsiteX39" fmla="*/ 291549 w 1560770"/>
              <a:gd name="connsiteY39" fmla="*/ 628697 h 2324159"/>
              <a:gd name="connsiteX40" fmla="*/ 267737 w 1560770"/>
              <a:gd name="connsiteY40" fmla="*/ 595359 h 2324159"/>
              <a:gd name="connsiteX41" fmla="*/ 303456 w 1560770"/>
              <a:gd name="connsiteY41" fmla="*/ 585834 h 2324159"/>
              <a:gd name="connsiteX42" fmla="*/ 322506 w 1560770"/>
              <a:gd name="connsiteY42" fmla="*/ 562022 h 2324159"/>
              <a:gd name="connsiteX43" fmla="*/ 353462 w 1560770"/>
              <a:gd name="connsiteY43" fmla="*/ 554878 h 2324159"/>
              <a:gd name="connsiteX44" fmla="*/ 410612 w 1560770"/>
              <a:gd name="connsiteY44" fmla="*/ 557259 h 2324159"/>
              <a:gd name="connsiteX45" fmla="*/ 410612 w 1560770"/>
              <a:gd name="connsiteY45" fmla="*/ 612028 h 2324159"/>
              <a:gd name="connsiteX46" fmla="*/ 436806 w 1560770"/>
              <a:gd name="connsiteY46" fmla="*/ 635838 h 2324159"/>
              <a:gd name="connsiteX47" fmla="*/ 1155942 w 1560770"/>
              <a:gd name="connsiteY47" fmla="*/ 46 h 2324159"/>
              <a:gd name="connsiteX48" fmla="*/ 1370255 w 1560770"/>
              <a:gd name="connsiteY48" fmla="*/ 195309 h 2324159"/>
              <a:gd name="connsiteX49" fmla="*/ 1560756 w 1560770"/>
              <a:gd name="connsiteY49" fmla="*/ 885872 h 2324159"/>
              <a:gd name="connsiteX50" fmla="*/ 420137 w 1560770"/>
              <a:gd name="connsiteY50" fmla="*/ 714422 h 2324159"/>
              <a:gd name="connsiteX51" fmla="*/ 415374 w 1560770"/>
              <a:gd name="connsiteY51" fmla="*/ 754903 h 2324159"/>
              <a:gd name="connsiteX52" fmla="*/ 427281 w 1560770"/>
              <a:gd name="connsiteY52" fmla="*/ 783478 h 2324159"/>
              <a:gd name="connsiteX53" fmla="*/ 410612 w 1560770"/>
              <a:gd name="connsiteY53" fmla="*/ 804909 h 2324159"/>
              <a:gd name="connsiteX54" fmla="*/ 401088 w 1560770"/>
              <a:gd name="connsiteY54" fmla="*/ 883491 h 2324159"/>
              <a:gd name="connsiteX55" fmla="*/ 441568 w 1560770"/>
              <a:gd name="connsiteY55" fmla="*/ 883490 h 2324159"/>
              <a:gd name="connsiteX56" fmla="*/ 486812 w 1560770"/>
              <a:gd name="connsiteY56" fmla="*/ 859678 h 2324159"/>
              <a:gd name="connsiteX57" fmla="*/ 513007 w 1560770"/>
              <a:gd name="connsiteY57" fmla="*/ 862059 h 2324159"/>
              <a:gd name="connsiteX58" fmla="*/ 536818 w 1560770"/>
              <a:gd name="connsiteY58" fmla="*/ 888253 h 2324159"/>
              <a:gd name="connsiteX59" fmla="*/ 510625 w 1560770"/>
              <a:gd name="connsiteY59" fmla="*/ 993028 h 2324159"/>
              <a:gd name="connsiteX60" fmla="*/ 539200 w 1560770"/>
              <a:gd name="connsiteY60" fmla="*/ 1031128 h 2324159"/>
              <a:gd name="connsiteX61" fmla="*/ 546344 w 1560770"/>
              <a:gd name="connsiteY61" fmla="*/ 1050179 h 2324159"/>
              <a:gd name="connsiteX62" fmla="*/ 532057 w 1560770"/>
              <a:gd name="connsiteY62" fmla="*/ 1081134 h 2324159"/>
              <a:gd name="connsiteX63" fmla="*/ 517769 w 1560770"/>
              <a:gd name="connsiteY63" fmla="*/ 1152572 h 2324159"/>
              <a:gd name="connsiteX64" fmla="*/ 541582 w 1560770"/>
              <a:gd name="connsiteY64" fmla="*/ 1185909 h 2324159"/>
              <a:gd name="connsiteX65" fmla="*/ 551107 w 1560770"/>
              <a:gd name="connsiteY65" fmla="*/ 1226390 h 2324159"/>
              <a:gd name="connsiteX66" fmla="*/ 567775 w 1560770"/>
              <a:gd name="connsiteY66" fmla="*/ 1233534 h 2324159"/>
              <a:gd name="connsiteX67" fmla="*/ 572104 w 1560770"/>
              <a:gd name="connsiteY67" fmla="*/ 1243640 h 2324159"/>
              <a:gd name="connsiteX68" fmla="*/ 591588 w 1560770"/>
              <a:gd name="connsiteY68" fmla="*/ 1209722 h 2324159"/>
              <a:gd name="connsiteX69" fmla="*/ 615400 w 1560770"/>
              <a:gd name="connsiteY69" fmla="*/ 1193053 h 2324159"/>
              <a:gd name="connsiteX70" fmla="*/ 665407 w 1560770"/>
              <a:gd name="connsiteY70" fmla="*/ 1166859 h 2324159"/>
              <a:gd name="connsiteX71" fmla="*/ 698744 w 1560770"/>
              <a:gd name="connsiteY71" fmla="*/ 1154953 h 2324159"/>
              <a:gd name="connsiteX72" fmla="*/ 734463 w 1560770"/>
              <a:gd name="connsiteY72" fmla="*/ 1116854 h 2324159"/>
              <a:gd name="connsiteX73" fmla="*/ 791613 w 1560770"/>
              <a:gd name="connsiteY73" fmla="*/ 1093040 h 2324159"/>
              <a:gd name="connsiteX74" fmla="*/ 817807 w 1560770"/>
              <a:gd name="connsiteY74" fmla="*/ 1047797 h 2324159"/>
              <a:gd name="connsiteX75" fmla="*/ 841618 w 1560770"/>
              <a:gd name="connsiteY75" fmla="*/ 1031126 h 2324159"/>
              <a:gd name="connsiteX76" fmla="*/ 867813 w 1560770"/>
              <a:gd name="connsiteY76" fmla="*/ 1031128 h 2324159"/>
              <a:gd name="connsiteX77" fmla="*/ 872575 w 1560770"/>
              <a:gd name="connsiteY77" fmla="*/ 1050178 h 2324159"/>
              <a:gd name="connsiteX78" fmla="*/ 848763 w 1560770"/>
              <a:gd name="connsiteY78" fmla="*/ 1076372 h 2324159"/>
              <a:gd name="connsiteX79" fmla="*/ 872575 w 1560770"/>
              <a:gd name="connsiteY79" fmla="*/ 1102565 h 2324159"/>
              <a:gd name="connsiteX80" fmla="*/ 872575 w 1560770"/>
              <a:gd name="connsiteY80" fmla="*/ 1126378 h 2324159"/>
              <a:gd name="connsiteX81" fmla="*/ 829713 w 1560770"/>
              <a:gd name="connsiteY81" fmla="*/ 1128759 h 2324159"/>
              <a:gd name="connsiteX82" fmla="*/ 817807 w 1560770"/>
              <a:gd name="connsiteY82" fmla="*/ 1157334 h 2324159"/>
              <a:gd name="connsiteX83" fmla="*/ 829713 w 1560770"/>
              <a:gd name="connsiteY83" fmla="*/ 1185909 h 2324159"/>
              <a:gd name="connsiteX84" fmla="*/ 822567 w 1560770"/>
              <a:gd name="connsiteY84" fmla="*/ 1209720 h 2324159"/>
              <a:gd name="connsiteX85" fmla="*/ 836857 w 1560770"/>
              <a:gd name="connsiteY85" fmla="*/ 1228773 h 2324159"/>
              <a:gd name="connsiteX86" fmla="*/ 870194 w 1560770"/>
              <a:gd name="connsiteY86" fmla="*/ 1200198 h 2324159"/>
              <a:gd name="connsiteX87" fmla="*/ 1544088 w 1560770"/>
              <a:gd name="connsiteY87" fmla="*/ 888254 h 2324159"/>
              <a:gd name="connsiteX88" fmla="*/ 1525038 w 1560770"/>
              <a:gd name="connsiteY88" fmla="*/ 962071 h 2324159"/>
              <a:gd name="connsiteX89" fmla="*/ 958300 w 1560770"/>
              <a:gd name="connsiteY89" fmla="*/ 1140666 h 2324159"/>
              <a:gd name="connsiteX90" fmla="*/ 979731 w 1560770"/>
              <a:gd name="connsiteY90" fmla="*/ 1150190 h 2324159"/>
              <a:gd name="connsiteX91" fmla="*/ 974968 w 1560770"/>
              <a:gd name="connsiteY91" fmla="*/ 1224008 h 2324159"/>
              <a:gd name="connsiteX92" fmla="*/ 984494 w 1560770"/>
              <a:gd name="connsiteY92" fmla="*/ 1285923 h 2324159"/>
              <a:gd name="connsiteX93" fmla="*/ 1032119 w 1560770"/>
              <a:gd name="connsiteY93" fmla="*/ 1366885 h 2324159"/>
              <a:gd name="connsiteX94" fmla="*/ 1072600 w 1560770"/>
              <a:gd name="connsiteY94" fmla="*/ 1388316 h 2324159"/>
              <a:gd name="connsiteX95" fmla="*/ 1089269 w 1560770"/>
              <a:gd name="connsiteY95" fmla="*/ 1454991 h 2324159"/>
              <a:gd name="connsiteX96" fmla="*/ 1122607 w 1560770"/>
              <a:gd name="connsiteY96" fmla="*/ 1481185 h 2324159"/>
              <a:gd name="connsiteX97" fmla="*/ 1163088 w 1560770"/>
              <a:gd name="connsiteY97" fmla="*/ 1540716 h 2324159"/>
              <a:gd name="connsiteX98" fmla="*/ 1191663 w 1560770"/>
              <a:gd name="connsiteY98" fmla="*/ 1555004 h 2324159"/>
              <a:gd name="connsiteX99" fmla="*/ 1220238 w 1560770"/>
              <a:gd name="connsiteY99" fmla="*/ 1593103 h 2324159"/>
              <a:gd name="connsiteX100" fmla="*/ 1215943 w 1560770"/>
              <a:gd name="connsiteY100" fmla="*/ 1612963 h 2324159"/>
              <a:gd name="connsiteX101" fmla="*/ 1196425 w 1560770"/>
              <a:gd name="connsiteY101" fmla="*/ 1662160 h 2324159"/>
              <a:gd name="connsiteX102" fmla="*/ 1144037 w 1560770"/>
              <a:gd name="connsiteY102" fmla="*/ 1657396 h 2324159"/>
              <a:gd name="connsiteX103" fmla="*/ 1124987 w 1560770"/>
              <a:gd name="connsiteY103" fmla="*/ 1702639 h 2324159"/>
              <a:gd name="connsiteX104" fmla="*/ 1048787 w 1560770"/>
              <a:gd name="connsiteY104" fmla="*/ 1735977 h 2324159"/>
              <a:gd name="connsiteX105" fmla="*/ 1020212 w 1560770"/>
              <a:gd name="connsiteY105" fmla="*/ 1795508 h 2324159"/>
              <a:gd name="connsiteX106" fmla="*/ 1036881 w 1560770"/>
              <a:gd name="connsiteY106" fmla="*/ 1843133 h 2324159"/>
              <a:gd name="connsiteX107" fmla="*/ 1017832 w 1560770"/>
              <a:gd name="connsiteY107" fmla="*/ 1883616 h 2324159"/>
              <a:gd name="connsiteX108" fmla="*/ 984493 w 1560770"/>
              <a:gd name="connsiteY108" fmla="*/ 1881233 h 2324159"/>
              <a:gd name="connsiteX109" fmla="*/ 982112 w 1560770"/>
              <a:gd name="connsiteY109" fmla="*/ 1945527 h 2324159"/>
              <a:gd name="connsiteX110" fmla="*/ 946393 w 1560770"/>
              <a:gd name="connsiteY110" fmla="*/ 1962196 h 2324159"/>
              <a:gd name="connsiteX111" fmla="*/ 910674 w 1560770"/>
              <a:gd name="connsiteY111" fmla="*/ 1969339 h 2324159"/>
              <a:gd name="connsiteX112" fmla="*/ 910674 w 1560770"/>
              <a:gd name="connsiteY112" fmla="*/ 2033633 h 2324159"/>
              <a:gd name="connsiteX113" fmla="*/ 967824 w 1560770"/>
              <a:gd name="connsiteY113" fmla="*/ 2043158 h 2324159"/>
              <a:gd name="connsiteX114" fmla="*/ 1001162 w 1560770"/>
              <a:gd name="connsiteY114" fmla="*/ 2038396 h 2324159"/>
              <a:gd name="connsiteX115" fmla="*/ 1005922 w 1560770"/>
              <a:gd name="connsiteY115" fmla="*/ 2112215 h 2324159"/>
              <a:gd name="connsiteX116" fmla="*/ 982112 w 1560770"/>
              <a:gd name="connsiteY116" fmla="*/ 2133646 h 2324159"/>
              <a:gd name="connsiteX117" fmla="*/ 922581 w 1560770"/>
              <a:gd name="connsiteY117" fmla="*/ 2131266 h 2324159"/>
              <a:gd name="connsiteX118" fmla="*/ 870193 w 1560770"/>
              <a:gd name="connsiteY118" fmla="*/ 2140791 h 2324159"/>
              <a:gd name="connsiteX119" fmla="*/ 824949 w 1560770"/>
              <a:gd name="connsiteY119" fmla="*/ 2164604 h 2324159"/>
              <a:gd name="connsiteX120" fmla="*/ 779704 w 1560770"/>
              <a:gd name="connsiteY120" fmla="*/ 2171746 h 2324159"/>
              <a:gd name="connsiteX121" fmla="*/ 758274 w 1560770"/>
              <a:gd name="connsiteY121" fmla="*/ 2190798 h 2324159"/>
              <a:gd name="connsiteX122" fmla="*/ 751131 w 1560770"/>
              <a:gd name="connsiteY122" fmla="*/ 2236041 h 2324159"/>
              <a:gd name="connsiteX123" fmla="*/ 734462 w 1560770"/>
              <a:gd name="connsiteY123" fmla="*/ 2247948 h 2324159"/>
              <a:gd name="connsiteX124" fmla="*/ 689218 w 1560770"/>
              <a:gd name="connsiteY124" fmla="*/ 2297954 h 2324159"/>
              <a:gd name="connsiteX125" fmla="*/ 665406 w 1560770"/>
              <a:gd name="connsiteY125" fmla="*/ 2302715 h 2324159"/>
              <a:gd name="connsiteX126" fmla="*/ 617781 w 1560770"/>
              <a:gd name="connsiteY126" fmla="*/ 2324147 h 2324159"/>
              <a:gd name="connsiteX127" fmla="*/ 579681 w 1560770"/>
              <a:gd name="connsiteY127" fmla="*/ 2307478 h 2324159"/>
              <a:gd name="connsiteX128" fmla="*/ 563012 w 1560770"/>
              <a:gd name="connsiteY128" fmla="*/ 2278903 h 2324159"/>
              <a:gd name="connsiteX129" fmla="*/ 520149 w 1560770"/>
              <a:gd name="connsiteY129" fmla="*/ 2288429 h 2324159"/>
              <a:gd name="connsiteX130" fmla="*/ 512573 w 1560770"/>
              <a:gd name="connsiteY130" fmla="*/ 2282325 h 2324159"/>
              <a:gd name="connsiteX131" fmla="*/ 503481 w 1560770"/>
              <a:gd name="connsiteY131" fmla="*/ 2276522 h 2324159"/>
              <a:gd name="connsiteX132" fmla="*/ 522531 w 1560770"/>
              <a:gd name="connsiteY132" fmla="*/ 2169365 h 2324159"/>
              <a:gd name="connsiteX133" fmla="*/ 539199 w 1560770"/>
              <a:gd name="connsiteY133" fmla="*/ 2147934 h 2324159"/>
              <a:gd name="connsiteX134" fmla="*/ 529674 w 1560770"/>
              <a:gd name="connsiteY134" fmla="*/ 2102691 h 2324159"/>
              <a:gd name="connsiteX135" fmla="*/ 553487 w 1560770"/>
              <a:gd name="connsiteY135" fmla="*/ 2088403 h 2324159"/>
              <a:gd name="connsiteX136" fmla="*/ 534437 w 1560770"/>
              <a:gd name="connsiteY136" fmla="*/ 2074116 h 2324159"/>
              <a:gd name="connsiteX137" fmla="*/ 522531 w 1560770"/>
              <a:gd name="connsiteY137" fmla="*/ 2038398 h 2324159"/>
              <a:gd name="connsiteX138" fmla="*/ 513006 w 1560770"/>
              <a:gd name="connsiteY138" fmla="*/ 1993154 h 2324159"/>
              <a:gd name="connsiteX139" fmla="*/ 510624 w 1560770"/>
              <a:gd name="connsiteY139" fmla="*/ 1962196 h 2324159"/>
              <a:gd name="connsiteX140" fmla="*/ 460618 w 1560770"/>
              <a:gd name="connsiteY140" fmla="*/ 1964579 h 2324159"/>
              <a:gd name="connsiteX141" fmla="*/ 427282 w 1560770"/>
              <a:gd name="connsiteY141" fmla="*/ 1928860 h 2324159"/>
              <a:gd name="connsiteX142" fmla="*/ 382037 w 1560770"/>
              <a:gd name="connsiteY142" fmla="*/ 1912190 h 2324159"/>
              <a:gd name="connsiteX143" fmla="*/ 367749 w 1560770"/>
              <a:gd name="connsiteY143" fmla="*/ 1862185 h 2324159"/>
              <a:gd name="connsiteX144" fmla="*/ 365368 w 1560770"/>
              <a:gd name="connsiteY144" fmla="*/ 1840753 h 2324159"/>
              <a:gd name="connsiteX145" fmla="*/ 334413 w 1560770"/>
              <a:gd name="connsiteY145" fmla="*/ 1795510 h 2324159"/>
              <a:gd name="connsiteX146" fmla="*/ 291549 w 1560770"/>
              <a:gd name="connsiteY146" fmla="*/ 1771697 h 2324159"/>
              <a:gd name="connsiteX147" fmla="*/ 248688 w 1560770"/>
              <a:gd name="connsiteY147" fmla="*/ 1743123 h 2324159"/>
              <a:gd name="connsiteX148" fmla="*/ 215349 w 1560770"/>
              <a:gd name="connsiteY148" fmla="*/ 1733597 h 2324159"/>
              <a:gd name="connsiteX149" fmla="*/ 217731 w 1560770"/>
              <a:gd name="connsiteY149" fmla="*/ 1688351 h 2324159"/>
              <a:gd name="connsiteX150" fmla="*/ 174868 w 1560770"/>
              <a:gd name="connsiteY150" fmla="*/ 1702641 h 2324159"/>
              <a:gd name="connsiteX151" fmla="*/ 186775 w 1560770"/>
              <a:gd name="connsiteY151" fmla="*/ 1735979 h 2324159"/>
              <a:gd name="connsiteX152" fmla="*/ 179631 w 1560770"/>
              <a:gd name="connsiteY152" fmla="*/ 1752648 h 2324159"/>
              <a:gd name="connsiteX153" fmla="*/ 141531 w 1560770"/>
              <a:gd name="connsiteY153" fmla="*/ 1724073 h 2324159"/>
              <a:gd name="connsiteX154" fmla="*/ 98669 w 1560770"/>
              <a:gd name="connsiteY154" fmla="*/ 1721691 h 2324159"/>
              <a:gd name="connsiteX155" fmla="*/ 43899 w 1560770"/>
              <a:gd name="connsiteY155" fmla="*/ 1702641 h 2324159"/>
              <a:gd name="connsiteX156" fmla="*/ 10560 w 1560770"/>
              <a:gd name="connsiteY156" fmla="*/ 1700257 h 2324159"/>
              <a:gd name="connsiteX157" fmla="*/ 1037 w 1560770"/>
              <a:gd name="connsiteY157" fmla="*/ 1647873 h 2324159"/>
              <a:gd name="connsiteX158" fmla="*/ 34374 w 1560770"/>
              <a:gd name="connsiteY158" fmla="*/ 1559766 h 2324159"/>
              <a:gd name="connsiteX159" fmla="*/ 60568 w 1560770"/>
              <a:gd name="connsiteY159" fmla="*/ 1512141 h 2324159"/>
              <a:gd name="connsiteX160" fmla="*/ 81999 w 1560770"/>
              <a:gd name="connsiteY160" fmla="*/ 1464516 h 2324159"/>
              <a:gd name="connsiteX161" fmla="*/ 108194 w 1560770"/>
              <a:gd name="connsiteY161" fmla="*/ 1426416 h 2324159"/>
              <a:gd name="connsiteX162" fmla="*/ 146293 w 1560770"/>
              <a:gd name="connsiteY162" fmla="*/ 1416891 h 2324159"/>
              <a:gd name="connsiteX163" fmla="*/ 153438 w 1560770"/>
              <a:gd name="connsiteY163" fmla="*/ 1381173 h 2324159"/>
              <a:gd name="connsiteX164" fmla="*/ 262975 w 1560770"/>
              <a:gd name="connsiteY164" fmla="*/ 1262110 h 2324159"/>
              <a:gd name="connsiteX165" fmla="*/ 286787 w 1560770"/>
              <a:gd name="connsiteY165" fmla="*/ 1123995 h 2324159"/>
              <a:gd name="connsiteX166" fmla="*/ 282025 w 1560770"/>
              <a:gd name="connsiteY166" fmla="*/ 1043035 h 2324159"/>
              <a:gd name="connsiteX167" fmla="*/ 196300 w 1560770"/>
              <a:gd name="connsiteY167" fmla="*/ 1031129 h 2324159"/>
              <a:gd name="connsiteX168" fmla="*/ 179632 w 1560770"/>
              <a:gd name="connsiteY168" fmla="*/ 950166 h 2324159"/>
              <a:gd name="connsiteX169" fmla="*/ 186775 w 1560770"/>
              <a:gd name="connsiteY169" fmla="*/ 883491 h 2324159"/>
              <a:gd name="connsiteX170" fmla="*/ 148675 w 1560770"/>
              <a:gd name="connsiteY170" fmla="*/ 845391 h 2324159"/>
              <a:gd name="connsiteX171" fmla="*/ 127244 w 1560770"/>
              <a:gd name="connsiteY171" fmla="*/ 804909 h 2324159"/>
              <a:gd name="connsiteX172" fmla="*/ 117719 w 1560770"/>
              <a:gd name="connsiteY172" fmla="*/ 745379 h 2324159"/>
              <a:gd name="connsiteX173" fmla="*/ 102097 w 1560770"/>
              <a:gd name="connsiteY173" fmla="*/ 665225 h 2324159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324887 w 1560770"/>
              <a:gd name="connsiteY18" fmla="*/ 209836 h 2329162"/>
              <a:gd name="connsiteX19" fmla="*/ 322506 w 1560770"/>
              <a:gd name="connsiteY19" fmla="*/ 245555 h 2329162"/>
              <a:gd name="connsiteX20" fmla="*/ 239162 w 1560770"/>
              <a:gd name="connsiteY20" fmla="*/ 233649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282025 w 1560770"/>
              <a:gd name="connsiteY23" fmla="*/ 36223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210587 w 1560770"/>
              <a:gd name="connsiteY34" fmla="*/ 674181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322506 w 1560770"/>
              <a:gd name="connsiteY19" fmla="*/ 245555 h 2329162"/>
              <a:gd name="connsiteX20" fmla="*/ 239162 w 1560770"/>
              <a:gd name="connsiteY20" fmla="*/ 233649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282025 w 1560770"/>
              <a:gd name="connsiteY23" fmla="*/ 36223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210587 w 1560770"/>
              <a:gd name="connsiteY34" fmla="*/ 674181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322506 w 1560770"/>
              <a:gd name="connsiteY19" fmla="*/ 245555 h 2329162"/>
              <a:gd name="connsiteX20" fmla="*/ 755893 w 1560770"/>
              <a:gd name="connsiteY20" fmla="*/ 121730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282025 w 1560770"/>
              <a:gd name="connsiteY23" fmla="*/ 36223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210587 w 1560770"/>
              <a:gd name="connsiteY34" fmla="*/ 674181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322506 w 1560770"/>
              <a:gd name="connsiteY19" fmla="*/ 245555 h 2329162"/>
              <a:gd name="connsiteX20" fmla="*/ 755893 w 1560770"/>
              <a:gd name="connsiteY20" fmla="*/ 121730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972588 w 1560770"/>
              <a:gd name="connsiteY23" fmla="*/ 3838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210587 w 1560770"/>
              <a:gd name="connsiteY34" fmla="*/ 674181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322506 w 1560770"/>
              <a:gd name="connsiteY19" fmla="*/ 245555 h 2329162"/>
              <a:gd name="connsiteX20" fmla="*/ 755893 w 1560770"/>
              <a:gd name="connsiteY20" fmla="*/ 121730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972588 w 1560770"/>
              <a:gd name="connsiteY23" fmla="*/ 3838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1058312 w 1560770"/>
              <a:gd name="connsiteY34" fmla="*/ 19337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234399 w 1560770"/>
              <a:gd name="connsiteY20" fmla="*/ 259842 h 2329162"/>
              <a:gd name="connsiteX21" fmla="*/ 253449 w 1560770"/>
              <a:gd name="connsiteY21" fmla="*/ 338424 h 2329162"/>
              <a:gd name="connsiteX22" fmla="*/ 972588 w 1560770"/>
              <a:gd name="connsiteY22" fmla="*/ 38387 h 2329162"/>
              <a:gd name="connsiteX23" fmla="*/ 272499 w 1560770"/>
              <a:gd name="connsiteY23" fmla="*/ 393192 h 2329162"/>
              <a:gd name="connsiteX24" fmla="*/ 220112 w 1560770"/>
              <a:gd name="connsiteY24" fmla="*/ 457486 h 2329162"/>
              <a:gd name="connsiteX25" fmla="*/ 227256 w 1560770"/>
              <a:gd name="connsiteY25" fmla="*/ 502730 h 2329162"/>
              <a:gd name="connsiteX26" fmla="*/ 243924 w 1560770"/>
              <a:gd name="connsiteY26" fmla="*/ 533687 h 2329162"/>
              <a:gd name="connsiteX27" fmla="*/ 198681 w 1560770"/>
              <a:gd name="connsiteY27" fmla="*/ 545593 h 2329162"/>
              <a:gd name="connsiteX28" fmla="*/ 141531 w 1560770"/>
              <a:gd name="connsiteY28" fmla="*/ 547975 h 2329162"/>
              <a:gd name="connsiteX29" fmla="*/ 132006 w 1560770"/>
              <a:gd name="connsiteY29" fmla="*/ 562262 h 2329162"/>
              <a:gd name="connsiteX30" fmla="*/ 158199 w 1560770"/>
              <a:gd name="connsiteY30" fmla="*/ 595600 h 2329162"/>
              <a:gd name="connsiteX31" fmla="*/ 186774 w 1560770"/>
              <a:gd name="connsiteY31" fmla="*/ 609887 h 2329162"/>
              <a:gd name="connsiteX32" fmla="*/ 189156 w 1560770"/>
              <a:gd name="connsiteY32" fmla="*/ 638462 h 2329162"/>
              <a:gd name="connsiteX33" fmla="*/ 1058312 w 1560770"/>
              <a:gd name="connsiteY33" fmla="*/ 19337 h 2329162"/>
              <a:gd name="connsiteX34" fmla="*/ 224874 w 1560770"/>
              <a:gd name="connsiteY34" fmla="*/ 702756 h 2329162"/>
              <a:gd name="connsiteX35" fmla="*/ 253449 w 1560770"/>
              <a:gd name="connsiteY35" fmla="*/ 705137 h 2329162"/>
              <a:gd name="connsiteX36" fmla="*/ 279643 w 1560770"/>
              <a:gd name="connsiteY36" fmla="*/ 681325 h 2329162"/>
              <a:gd name="connsiteX37" fmla="*/ 282024 w 1560770"/>
              <a:gd name="connsiteY37" fmla="*/ 657512 h 2329162"/>
              <a:gd name="connsiteX38" fmla="*/ 291549 w 1560770"/>
              <a:gd name="connsiteY38" fmla="*/ 633700 h 2329162"/>
              <a:gd name="connsiteX39" fmla="*/ 267737 w 1560770"/>
              <a:gd name="connsiteY39" fmla="*/ 600362 h 2329162"/>
              <a:gd name="connsiteX40" fmla="*/ 303456 w 1560770"/>
              <a:gd name="connsiteY40" fmla="*/ 590837 h 2329162"/>
              <a:gd name="connsiteX41" fmla="*/ 322506 w 1560770"/>
              <a:gd name="connsiteY41" fmla="*/ 567025 h 2329162"/>
              <a:gd name="connsiteX42" fmla="*/ 353462 w 1560770"/>
              <a:gd name="connsiteY42" fmla="*/ 559881 h 2329162"/>
              <a:gd name="connsiteX43" fmla="*/ 410612 w 1560770"/>
              <a:gd name="connsiteY43" fmla="*/ 562262 h 2329162"/>
              <a:gd name="connsiteX44" fmla="*/ 410612 w 1560770"/>
              <a:gd name="connsiteY44" fmla="*/ 617031 h 2329162"/>
              <a:gd name="connsiteX45" fmla="*/ 436806 w 1560770"/>
              <a:gd name="connsiteY45" fmla="*/ 640841 h 2329162"/>
              <a:gd name="connsiteX46" fmla="*/ 1155942 w 1560770"/>
              <a:gd name="connsiteY46" fmla="*/ 5049 h 2329162"/>
              <a:gd name="connsiteX47" fmla="*/ 1370255 w 1560770"/>
              <a:gd name="connsiteY47" fmla="*/ 200312 h 2329162"/>
              <a:gd name="connsiteX48" fmla="*/ 1560756 w 1560770"/>
              <a:gd name="connsiteY48" fmla="*/ 890875 h 2329162"/>
              <a:gd name="connsiteX49" fmla="*/ 420137 w 1560770"/>
              <a:gd name="connsiteY49" fmla="*/ 719425 h 2329162"/>
              <a:gd name="connsiteX50" fmla="*/ 415374 w 1560770"/>
              <a:gd name="connsiteY50" fmla="*/ 759906 h 2329162"/>
              <a:gd name="connsiteX51" fmla="*/ 427281 w 1560770"/>
              <a:gd name="connsiteY51" fmla="*/ 788481 h 2329162"/>
              <a:gd name="connsiteX52" fmla="*/ 410612 w 1560770"/>
              <a:gd name="connsiteY52" fmla="*/ 809912 h 2329162"/>
              <a:gd name="connsiteX53" fmla="*/ 401088 w 1560770"/>
              <a:gd name="connsiteY53" fmla="*/ 888494 h 2329162"/>
              <a:gd name="connsiteX54" fmla="*/ 441568 w 1560770"/>
              <a:gd name="connsiteY54" fmla="*/ 888493 h 2329162"/>
              <a:gd name="connsiteX55" fmla="*/ 486812 w 1560770"/>
              <a:gd name="connsiteY55" fmla="*/ 864681 h 2329162"/>
              <a:gd name="connsiteX56" fmla="*/ 513007 w 1560770"/>
              <a:gd name="connsiteY56" fmla="*/ 867062 h 2329162"/>
              <a:gd name="connsiteX57" fmla="*/ 536818 w 1560770"/>
              <a:gd name="connsiteY57" fmla="*/ 893256 h 2329162"/>
              <a:gd name="connsiteX58" fmla="*/ 510625 w 1560770"/>
              <a:gd name="connsiteY58" fmla="*/ 998031 h 2329162"/>
              <a:gd name="connsiteX59" fmla="*/ 539200 w 1560770"/>
              <a:gd name="connsiteY59" fmla="*/ 1036131 h 2329162"/>
              <a:gd name="connsiteX60" fmla="*/ 546344 w 1560770"/>
              <a:gd name="connsiteY60" fmla="*/ 1055182 h 2329162"/>
              <a:gd name="connsiteX61" fmla="*/ 532057 w 1560770"/>
              <a:gd name="connsiteY61" fmla="*/ 1086137 h 2329162"/>
              <a:gd name="connsiteX62" fmla="*/ 517769 w 1560770"/>
              <a:gd name="connsiteY62" fmla="*/ 1157575 h 2329162"/>
              <a:gd name="connsiteX63" fmla="*/ 541582 w 1560770"/>
              <a:gd name="connsiteY63" fmla="*/ 1190912 h 2329162"/>
              <a:gd name="connsiteX64" fmla="*/ 551107 w 1560770"/>
              <a:gd name="connsiteY64" fmla="*/ 1231393 h 2329162"/>
              <a:gd name="connsiteX65" fmla="*/ 567775 w 1560770"/>
              <a:gd name="connsiteY65" fmla="*/ 1238537 h 2329162"/>
              <a:gd name="connsiteX66" fmla="*/ 572104 w 1560770"/>
              <a:gd name="connsiteY66" fmla="*/ 1248643 h 2329162"/>
              <a:gd name="connsiteX67" fmla="*/ 591588 w 1560770"/>
              <a:gd name="connsiteY67" fmla="*/ 1214725 h 2329162"/>
              <a:gd name="connsiteX68" fmla="*/ 615400 w 1560770"/>
              <a:gd name="connsiteY68" fmla="*/ 1198056 h 2329162"/>
              <a:gd name="connsiteX69" fmla="*/ 665407 w 1560770"/>
              <a:gd name="connsiteY69" fmla="*/ 1171862 h 2329162"/>
              <a:gd name="connsiteX70" fmla="*/ 698744 w 1560770"/>
              <a:gd name="connsiteY70" fmla="*/ 1159956 h 2329162"/>
              <a:gd name="connsiteX71" fmla="*/ 734463 w 1560770"/>
              <a:gd name="connsiteY71" fmla="*/ 1121857 h 2329162"/>
              <a:gd name="connsiteX72" fmla="*/ 791613 w 1560770"/>
              <a:gd name="connsiteY72" fmla="*/ 1098043 h 2329162"/>
              <a:gd name="connsiteX73" fmla="*/ 817807 w 1560770"/>
              <a:gd name="connsiteY73" fmla="*/ 1052800 h 2329162"/>
              <a:gd name="connsiteX74" fmla="*/ 841618 w 1560770"/>
              <a:gd name="connsiteY74" fmla="*/ 1036129 h 2329162"/>
              <a:gd name="connsiteX75" fmla="*/ 867813 w 1560770"/>
              <a:gd name="connsiteY75" fmla="*/ 1036131 h 2329162"/>
              <a:gd name="connsiteX76" fmla="*/ 872575 w 1560770"/>
              <a:gd name="connsiteY76" fmla="*/ 1055181 h 2329162"/>
              <a:gd name="connsiteX77" fmla="*/ 848763 w 1560770"/>
              <a:gd name="connsiteY77" fmla="*/ 1081375 h 2329162"/>
              <a:gd name="connsiteX78" fmla="*/ 872575 w 1560770"/>
              <a:gd name="connsiteY78" fmla="*/ 1107568 h 2329162"/>
              <a:gd name="connsiteX79" fmla="*/ 872575 w 1560770"/>
              <a:gd name="connsiteY79" fmla="*/ 1131381 h 2329162"/>
              <a:gd name="connsiteX80" fmla="*/ 829713 w 1560770"/>
              <a:gd name="connsiteY80" fmla="*/ 1133762 h 2329162"/>
              <a:gd name="connsiteX81" fmla="*/ 817807 w 1560770"/>
              <a:gd name="connsiteY81" fmla="*/ 1162337 h 2329162"/>
              <a:gd name="connsiteX82" fmla="*/ 829713 w 1560770"/>
              <a:gd name="connsiteY82" fmla="*/ 1190912 h 2329162"/>
              <a:gd name="connsiteX83" fmla="*/ 822567 w 1560770"/>
              <a:gd name="connsiteY83" fmla="*/ 1214723 h 2329162"/>
              <a:gd name="connsiteX84" fmla="*/ 836857 w 1560770"/>
              <a:gd name="connsiteY84" fmla="*/ 1233776 h 2329162"/>
              <a:gd name="connsiteX85" fmla="*/ 870194 w 1560770"/>
              <a:gd name="connsiteY85" fmla="*/ 1205201 h 2329162"/>
              <a:gd name="connsiteX86" fmla="*/ 1544088 w 1560770"/>
              <a:gd name="connsiteY86" fmla="*/ 893257 h 2329162"/>
              <a:gd name="connsiteX87" fmla="*/ 1525038 w 1560770"/>
              <a:gd name="connsiteY87" fmla="*/ 967074 h 2329162"/>
              <a:gd name="connsiteX88" fmla="*/ 958300 w 1560770"/>
              <a:gd name="connsiteY88" fmla="*/ 1145669 h 2329162"/>
              <a:gd name="connsiteX89" fmla="*/ 979731 w 1560770"/>
              <a:gd name="connsiteY89" fmla="*/ 1155193 h 2329162"/>
              <a:gd name="connsiteX90" fmla="*/ 974968 w 1560770"/>
              <a:gd name="connsiteY90" fmla="*/ 1229011 h 2329162"/>
              <a:gd name="connsiteX91" fmla="*/ 984494 w 1560770"/>
              <a:gd name="connsiteY91" fmla="*/ 1290926 h 2329162"/>
              <a:gd name="connsiteX92" fmla="*/ 1032119 w 1560770"/>
              <a:gd name="connsiteY92" fmla="*/ 1371888 h 2329162"/>
              <a:gd name="connsiteX93" fmla="*/ 1072600 w 1560770"/>
              <a:gd name="connsiteY93" fmla="*/ 1393319 h 2329162"/>
              <a:gd name="connsiteX94" fmla="*/ 1089269 w 1560770"/>
              <a:gd name="connsiteY94" fmla="*/ 1459994 h 2329162"/>
              <a:gd name="connsiteX95" fmla="*/ 1122607 w 1560770"/>
              <a:gd name="connsiteY95" fmla="*/ 1486188 h 2329162"/>
              <a:gd name="connsiteX96" fmla="*/ 1163088 w 1560770"/>
              <a:gd name="connsiteY96" fmla="*/ 1545719 h 2329162"/>
              <a:gd name="connsiteX97" fmla="*/ 1191663 w 1560770"/>
              <a:gd name="connsiteY97" fmla="*/ 1560007 h 2329162"/>
              <a:gd name="connsiteX98" fmla="*/ 1220238 w 1560770"/>
              <a:gd name="connsiteY98" fmla="*/ 1598106 h 2329162"/>
              <a:gd name="connsiteX99" fmla="*/ 1215943 w 1560770"/>
              <a:gd name="connsiteY99" fmla="*/ 1617966 h 2329162"/>
              <a:gd name="connsiteX100" fmla="*/ 1196425 w 1560770"/>
              <a:gd name="connsiteY100" fmla="*/ 1667163 h 2329162"/>
              <a:gd name="connsiteX101" fmla="*/ 1144037 w 1560770"/>
              <a:gd name="connsiteY101" fmla="*/ 1662399 h 2329162"/>
              <a:gd name="connsiteX102" fmla="*/ 1124987 w 1560770"/>
              <a:gd name="connsiteY102" fmla="*/ 1707642 h 2329162"/>
              <a:gd name="connsiteX103" fmla="*/ 1048787 w 1560770"/>
              <a:gd name="connsiteY103" fmla="*/ 1740980 h 2329162"/>
              <a:gd name="connsiteX104" fmla="*/ 1020212 w 1560770"/>
              <a:gd name="connsiteY104" fmla="*/ 1800511 h 2329162"/>
              <a:gd name="connsiteX105" fmla="*/ 1036881 w 1560770"/>
              <a:gd name="connsiteY105" fmla="*/ 1848136 h 2329162"/>
              <a:gd name="connsiteX106" fmla="*/ 1017832 w 1560770"/>
              <a:gd name="connsiteY106" fmla="*/ 1888619 h 2329162"/>
              <a:gd name="connsiteX107" fmla="*/ 984493 w 1560770"/>
              <a:gd name="connsiteY107" fmla="*/ 1886236 h 2329162"/>
              <a:gd name="connsiteX108" fmla="*/ 982112 w 1560770"/>
              <a:gd name="connsiteY108" fmla="*/ 1950530 h 2329162"/>
              <a:gd name="connsiteX109" fmla="*/ 946393 w 1560770"/>
              <a:gd name="connsiteY109" fmla="*/ 1967199 h 2329162"/>
              <a:gd name="connsiteX110" fmla="*/ 910674 w 1560770"/>
              <a:gd name="connsiteY110" fmla="*/ 1974342 h 2329162"/>
              <a:gd name="connsiteX111" fmla="*/ 910674 w 1560770"/>
              <a:gd name="connsiteY111" fmla="*/ 2038636 h 2329162"/>
              <a:gd name="connsiteX112" fmla="*/ 967824 w 1560770"/>
              <a:gd name="connsiteY112" fmla="*/ 2048161 h 2329162"/>
              <a:gd name="connsiteX113" fmla="*/ 1001162 w 1560770"/>
              <a:gd name="connsiteY113" fmla="*/ 2043399 h 2329162"/>
              <a:gd name="connsiteX114" fmla="*/ 1005922 w 1560770"/>
              <a:gd name="connsiteY114" fmla="*/ 2117218 h 2329162"/>
              <a:gd name="connsiteX115" fmla="*/ 982112 w 1560770"/>
              <a:gd name="connsiteY115" fmla="*/ 2138649 h 2329162"/>
              <a:gd name="connsiteX116" fmla="*/ 922581 w 1560770"/>
              <a:gd name="connsiteY116" fmla="*/ 2136269 h 2329162"/>
              <a:gd name="connsiteX117" fmla="*/ 870193 w 1560770"/>
              <a:gd name="connsiteY117" fmla="*/ 2145794 h 2329162"/>
              <a:gd name="connsiteX118" fmla="*/ 824949 w 1560770"/>
              <a:gd name="connsiteY118" fmla="*/ 2169607 h 2329162"/>
              <a:gd name="connsiteX119" fmla="*/ 779704 w 1560770"/>
              <a:gd name="connsiteY119" fmla="*/ 2176749 h 2329162"/>
              <a:gd name="connsiteX120" fmla="*/ 758274 w 1560770"/>
              <a:gd name="connsiteY120" fmla="*/ 2195801 h 2329162"/>
              <a:gd name="connsiteX121" fmla="*/ 751131 w 1560770"/>
              <a:gd name="connsiteY121" fmla="*/ 2241044 h 2329162"/>
              <a:gd name="connsiteX122" fmla="*/ 734462 w 1560770"/>
              <a:gd name="connsiteY122" fmla="*/ 2252951 h 2329162"/>
              <a:gd name="connsiteX123" fmla="*/ 689218 w 1560770"/>
              <a:gd name="connsiteY123" fmla="*/ 2302957 h 2329162"/>
              <a:gd name="connsiteX124" fmla="*/ 665406 w 1560770"/>
              <a:gd name="connsiteY124" fmla="*/ 2307718 h 2329162"/>
              <a:gd name="connsiteX125" fmla="*/ 617781 w 1560770"/>
              <a:gd name="connsiteY125" fmla="*/ 2329150 h 2329162"/>
              <a:gd name="connsiteX126" fmla="*/ 579681 w 1560770"/>
              <a:gd name="connsiteY126" fmla="*/ 2312481 h 2329162"/>
              <a:gd name="connsiteX127" fmla="*/ 563012 w 1560770"/>
              <a:gd name="connsiteY127" fmla="*/ 2283906 h 2329162"/>
              <a:gd name="connsiteX128" fmla="*/ 520149 w 1560770"/>
              <a:gd name="connsiteY128" fmla="*/ 2293432 h 2329162"/>
              <a:gd name="connsiteX129" fmla="*/ 512573 w 1560770"/>
              <a:gd name="connsiteY129" fmla="*/ 2287328 h 2329162"/>
              <a:gd name="connsiteX130" fmla="*/ 503481 w 1560770"/>
              <a:gd name="connsiteY130" fmla="*/ 2281525 h 2329162"/>
              <a:gd name="connsiteX131" fmla="*/ 522531 w 1560770"/>
              <a:gd name="connsiteY131" fmla="*/ 2174368 h 2329162"/>
              <a:gd name="connsiteX132" fmla="*/ 539199 w 1560770"/>
              <a:gd name="connsiteY132" fmla="*/ 2152937 h 2329162"/>
              <a:gd name="connsiteX133" fmla="*/ 529674 w 1560770"/>
              <a:gd name="connsiteY133" fmla="*/ 2107694 h 2329162"/>
              <a:gd name="connsiteX134" fmla="*/ 553487 w 1560770"/>
              <a:gd name="connsiteY134" fmla="*/ 2093406 h 2329162"/>
              <a:gd name="connsiteX135" fmla="*/ 534437 w 1560770"/>
              <a:gd name="connsiteY135" fmla="*/ 2079119 h 2329162"/>
              <a:gd name="connsiteX136" fmla="*/ 522531 w 1560770"/>
              <a:gd name="connsiteY136" fmla="*/ 2043401 h 2329162"/>
              <a:gd name="connsiteX137" fmla="*/ 513006 w 1560770"/>
              <a:gd name="connsiteY137" fmla="*/ 1998157 h 2329162"/>
              <a:gd name="connsiteX138" fmla="*/ 510624 w 1560770"/>
              <a:gd name="connsiteY138" fmla="*/ 1967199 h 2329162"/>
              <a:gd name="connsiteX139" fmla="*/ 460618 w 1560770"/>
              <a:gd name="connsiteY139" fmla="*/ 1969582 h 2329162"/>
              <a:gd name="connsiteX140" fmla="*/ 427282 w 1560770"/>
              <a:gd name="connsiteY140" fmla="*/ 1933863 h 2329162"/>
              <a:gd name="connsiteX141" fmla="*/ 382037 w 1560770"/>
              <a:gd name="connsiteY141" fmla="*/ 1917193 h 2329162"/>
              <a:gd name="connsiteX142" fmla="*/ 367749 w 1560770"/>
              <a:gd name="connsiteY142" fmla="*/ 1867188 h 2329162"/>
              <a:gd name="connsiteX143" fmla="*/ 365368 w 1560770"/>
              <a:gd name="connsiteY143" fmla="*/ 1845756 h 2329162"/>
              <a:gd name="connsiteX144" fmla="*/ 334413 w 1560770"/>
              <a:gd name="connsiteY144" fmla="*/ 1800513 h 2329162"/>
              <a:gd name="connsiteX145" fmla="*/ 291549 w 1560770"/>
              <a:gd name="connsiteY145" fmla="*/ 1776700 h 2329162"/>
              <a:gd name="connsiteX146" fmla="*/ 248688 w 1560770"/>
              <a:gd name="connsiteY146" fmla="*/ 1748126 h 2329162"/>
              <a:gd name="connsiteX147" fmla="*/ 215349 w 1560770"/>
              <a:gd name="connsiteY147" fmla="*/ 1738600 h 2329162"/>
              <a:gd name="connsiteX148" fmla="*/ 217731 w 1560770"/>
              <a:gd name="connsiteY148" fmla="*/ 1693354 h 2329162"/>
              <a:gd name="connsiteX149" fmla="*/ 174868 w 1560770"/>
              <a:gd name="connsiteY149" fmla="*/ 1707644 h 2329162"/>
              <a:gd name="connsiteX150" fmla="*/ 186775 w 1560770"/>
              <a:gd name="connsiteY150" fmla="*/ 1740982 h 2329162"/>
              <a:gd name="connsiteX151" fmla="*/ 179631 w 1560770"/>
              <a:gd name="connsiteY151" fmla="*/ 1757651 h 2329162"/>
              <a:gd name="connsiteX152" fmla="*/ 141531 w 1560770"/>
              <a:gd name="connsiteY152" fmla="*/ 1729076 h 2329162"/>
              <a:gd name="connsiteX153" fmla="*/ 98669 w 1560770"/>
              <a:gd name="connsiteY153" fmla="*/ 1726694 h 2329162"/>
              <a:gd name="connsiteX154" fmla="*/ 43899 w 1560770"/>
              <a:gd name="connsiteY154" fmla="*/ 1707644 h 2329162"/>
              <a:gd name="connsiteX155" fmla="*/ 10560 w 1560770"/>
              <a:gd name="connsiteY155" fmla="*/ 1705260 h 2329162"/>
              <a:gd name="connsiteX156" fmla="*/ 1037 w 1560770"/>
              <a:gd name="connsiteY156" fmla="*/ 1652876 h 2329162"/>
              <a:gd name="connsiteX157" fmla="*/ 34374 w 1560770"/>
              <a:gd name="connsiteY157" fmla="*/ 1564769 h 2329162"/>
              <a:gd name="connsiteX158" fmla="*/ 60568 w 1560770"/>
              <a:gd name="connsiteY158" fmla="*/ 1517144 h 2329162"/>
              <a:gd name="connsiteX159" fmla="*/ 81999 w 1560770"/>
              <a:gd name="connsiteY159" fmla="*/ 1469519 h 2329162"/>
              <a:gd name="connsiteX160" fmla="*/ 108194 w 1560770"/>
              <a:gd name="connsiteY160" fmla="*/ 1431419 h 2329162"/>
              <a:gd name="connsiteX161" fmla="*/ 146293 w 1560770"/>
              <a:gd name="connsiteY161" fmla="*/ 1421894 h 2329162"/>
              <a:gd name="connsiteX162" fmla="*/ 153438 w 1560770"/>
              <a:gd name="connsiteY162" fmla="*/ 1386176 h 2329162"/>
              <a:gd name="connsiteX163" fmla="*/ 262975 w 1560770"/>
              <a:gd name="connsiteY163" fmla="*/ 1267113 h 2329162"/>
              <a:gd name="connsiteX164" fmla="*/ 286787 w 1560770"/>
              <a:gd name="connsiteY164" fmla="*/ 1128998 h 2329162"/>
              <a:gd name="connsiteX165" fmla="*/ 282025 w 1560770"/>
              <a:gd name="connsiteY165" fmla="*/ 1048038 h 2329162"/>
              <a:gd name="connsiteX166" fmla="*/ 196300 w 1560770"/>
              <a:gd name="connsiteY166" fmla="*/ 1036132 h 2329162"/>
              <a:gd name="connsiteX167" fmla="*/ 179632 w 1560770"/>
              <a:gd name="connsiteY167" fmla="*/ 955169 h 2329162"/>
              <a:gd name="connsiteX168" fmla="*/ 186775 w 1560770"/>
              <a:gd name="connsiteY168" fmla="*/ 888494 h 2329162"/>
              <a:gd name="connsiteX169" fmla="*/ 148675 w 1560770"/>
              <a:gd name="connsiteY169" fmla="*/ 850394 h 2329162"/>
              <a:gd name="connsiteX170" fmla="*/ 127244 w 1560770"/>
              <a:gd name="connsiteY170" fmla="*/ 809912 h 2329162"/>
              <a:gd name="connsiteX171" fmla="*/ 117719 w 1560770"/>
              <a:gd name="connsiteY171" fmla="*/ 750382 h 2329162"/>
              <a:gd name="connsiteX172" fmla="*/ 102097 w 1560770"/>
              <a:gd name="connsiteY172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253449 w 1560770"/>
              <a:gd name="connsiteY20" fmla="*/ 338424 h 2329162"/>
              <a:gd name="connsiteX21" fmla="*/ 972588 w 1560770"/>
              <a:gd name="connsiteY21" fmla="*/ 38387 h 2329162"/>
              <a:gd name="connsiteX22" fmla="*/ 272499 w 1560770"/>
              <a:gd name="connsiteY22" fmla="*/ 393192 h 2329162"/>
              <a:gd name="connsiteX23" fmla="*/ 220112 w 1560770"/>
              <a:gd name="connsiteY23" fmla="*/ 457486 h 2329162"/>
              <a:gd name="connsiteX24" fmla="*/ 227256 w 1560770"/>
              <a:gd name="connsiteY24" fmla="*/ 502730 h 2329162"/>
              <a:gd name="connsiteX25" fmla="*/ 243924 w 1560770"/>
              <a:gd name="connsiteY25" fmla="*/ 533687 h 2329162"/>
              <a:gd name="connsiteX26" fmla="*/ 198681 w 1560770"/>
              <a:gd name="connsiteY26" fmla="*/ 545593 h 2329162"/>
              <a:gd name="connsiteX27" fmla="*/ 141531 w 1560770"/>
              <a:gd name="connsiteY27" fmla="*/ 547975 h 2329162"/>
              <a:gd name="connsiteX28" fmla="*/ 132006 w 1560770"/>
              <a:gd name="connsiteY28" fmla="*/ 562262 h 2329162"/>
              <a:gd name="connsiteX29" fmla="*/ 158199 w 1560770"/>
              <a:gd name="connsiteY29" fmla="*/ 595600 h 2329162"/>
              <a:gd name="connsiteX30" fmla="*/ 186774 w 1560770"/>
              <a:gd name="connsiteY30" fmla="*/ 609887 h 2329162"/>
              <a:gd name="connsiteX31" fmla="*/ 189156 w 1560770"/>
              <a:gd name="connsiteY31" fmla="*/ 638462 h 2329162"/>
              <a:gd name="connsiteX32" fmla="*/ 1058312 w 1560770"/>
              <a:gd name="connsiteY32" fmla="*/ 19337 h 2329162"/>
              <a:gd name="connsiteX33" fmla="*/ 224874 w 1560770"/>
              <a:gd name="connsiteY33" fmla="*/ 702756 h 2329162"/>
              <a:gd name="connsiteX34" fmla="*/ 253449 w 1560770"/>
              <a:gd name="connsiteY34" fmla="*/ 705137 h 2329162"/>
              <a:gd name="connsiteX35" fmla="*/ 279643 w 1560770"/>
              <a:gd name="connsiteY35" fmla="*/ 681325 h 2329162"/>
              <a:gd name="connsiteX36" fmla="*/ 282024 w 1560770"/>
              <a:gd name="connsiteY36" fmla="*/ 657512 h 2329162"/>
              <a:gd name="connsiteX37" fmla="*/ 291549 w 1560770"/>
              <a:gd name="connsiteY37" fmla="*/ 633700 h 2329162"/>
              <a:gd name="connsiteX38" fmla="*/ 267737 w 1560770"/>
              <a:gd name="connsiteY38" fmla="*/ 600362 h 2329162"/>
              <a:gd name="connsiteX39" fmla="*/ 303456 w 1560770"/>
              <a:gd name="connsiteY39" fmla="*/ 590837 h 2329162"/>
              <a:gd name="connsiteX40" fmla="*/ 322506 w 1560770"/>
              <a:gd name="connsiteY40" fmla="*/ 567025 h 2329162"/>
              <a:gd name="connsiteX41" fmla="*/ 353462 w 1560770"/>
              <a:gd name="connsiteY41" fmla="*/ 559881 h 2329162"/>
              <a:gd name="connsiteX42" fmla="*/ 410612 w 1560770"/>
              <a:gd name="connsiteY42" fmla="*/ 562262 h 2329162"/>
              <a:gd name="connsiteX43" fmla="*/ 410612 w 1560770"/>
              <a:gd name="connsiteY43" fmla="*/ 617031 h 2329162"/>
              <a:gd name="connsiteX44" fmla="*/ 436806 w 1560770"/>
              <a:gd name="connsiteY44" fmla="*/ 640841 h 2329162"/>
              <a:gd name="connsiteX45" fmla="*/ 1155942 w 1560770"/>
              <a:gd name="connsiteY45" fmla="*/ 5049 h 2329162"/>
              <a:gd name="connsiteX46" fmla="*/ 1370255 w 1560770"/>
              <a:gd name="connsiteY46" fmla="*/ 200312 h 2329162"/>
              <a:gd name="connsiteX47" fmla="*/ 1560756 w 1560770"/>
              <a:gd name="connsiteY47" fmla="*/ 890875 h 2329162"/>
              <a:gd name="connsiteX48" fmla="*/ 420137 w 1560770"/>
              <a:gd name="connsiteY48" fmla="*/ 719425 h 2329162"/>
              <a:gd name="connsiteX49" fmla="*/ 415374 w 1560770"/>
              <a:gd name="connsiteY49" fmla="*/ 759906 h 2329162"/>
              <a:gd name="connsiteX50" fmla="*/ 427281 w 1560770"/>
              <a:gd name="connsiteY50" fmla="*/ 788481 h 2329162"/>
              <a:gd name="connsiteX51" fmla="*/ 410612 w 1560770"/>
              <a:gd name="connsiteY51" fmla="*/ 809912 h 2329162"/>
              <a:gd name="connsiteX52" fmla="*/ 401088 w 1560770"/>
              <a:gd name="connsiteY52" fmla="*/ 888494 h 2329162"/>
              <a:gd name="connsiteX53" fmla="*/ 441568 w 1560770"/>
              <a:gd name="connsiteY53" fmla="*/ 888493 h 2329162"/>
              <a:gd name="connsiteX54" fmla="*/ 486812 w 1560770"/>
              <a:gd name="connsiteY54" fmla="*/ 864681 h 2329162"/>
              <a:gd name="connsiteX55" fmla="*/ 513007 w 1560770"/>
              <a:gd name="connsiteY55" fmla="*/ 867062 h 2329162"/>
              <a:gd name="connsiteX56" fmla="*/ 536818 w 1560770"/>
              <a:gd name="connsiteY56" fmla="*/ 893256 h 2329162"/>
              <a:gd name="connsiteX57" fmla="*/ 510625 w 1560770"/>
              <a:gd name="connsiteY57" fmla="*/ 998031 h 2329162"/>
              <a:gd name="connsiteX58" fmla="*/ 539200 w 1560770"/>
              <a:gd name="connsiteY58" fmla="*/ 1036131 h 2329162"/>
              <a:gd name="connsiteX59" fmla="*/ 546344 w 1560770"/>
              <a:gd name="connsiteY59" fmla="*/ 1055182 h 2329162"/>
              <a:gd name="connsiteX60" fmla="*/ 532057 w 1560770"/>
              <a:gd name="connsiteY60" fmla="*/ 1086137 h 2329162"/>
              <a:gd name="connsiteX61" fmla="*/ 517769 w 1560770"/>
              <a:gd name="connsiteY61" fmla="*/ 1157575 h 2329162"/>
              <a:gd name="connsiteX62" fmla="*/ 541582 w 1560770"/>
              <a:gd name="connsiteY62" fmla="*/ 1190912 h 2329162"/>
              <a:gd name="connsiteX63" fmla="*/ 551107 w 1560770"/>
              <a:gd name="connsiteY63" fmla="*/ 1231393 h 2329162"/>
              <a:gd name="connsiteX64" fmla="*/ 567775 w 1560770"/>
              <a:gd name="connsiteY64" fmla="*/ 1238537 h 2329162"/>
              <a:gd name="connsiteX65" fmla="*/ 572104 w 1560770"/>
              <a:gd name="connsiteY65" fmla="*/ 1248643 h 2329162"/>
              <a:gd name="connsiteX66" fmla="*/ 591588 w 1560770"/>
              <a:gd name="connsiteY66" fmla="*/ 1214725 h 2329162"/>
              <a:gd name="connsiteX67" fmla="*/ 615400 w 1560770"/>
              <a:gd name="connsiteY67" fmla="*/ 1198056 h 2329162"/>
              <a:gd name="connsiteX68" fmla="*/ 665407 w 1560770"/>
              <a:gd name="connsiteY68" fmla="*/ 1171862 h 2329162"/>
              <a:gd name="connsiteX69" fmla="*/ 698744 w 1560770"/>
              <a:gd name="connsiteY69" fmla="*/ 1159956 h 2329162"/>
              <a:gd name="connsiteX70" fmla="*/ 734463 w 1560770"/>
              <a:gd name="connsiteY70" fmla="*/ 1121857 h 2329162"/>
              <a:gd name="connsiteX71" fmla="*/ 791613 w 1560770"/>
              <a:gd name="connsiteY71" fmla="*/ 1098043 h 2329162"/>
              <a:gd name="connsiteX72" fmla="*/ 817807 w 1560770"/>
              <a:gd name="connsiteY72" fmla="*/ 1052800 h 2329162"/>
              <a:gd name="connsiteX73" fmla="*/ 841618 w 1560770"/>
              <a:gd name="connsiteY73" fmla="*/ 1036129 h 2329162"/>
              <a:gd name="connsiteX74" fmla="*/ 867813 w 1560770"/>
              <a:gd name="connsiteY74" fmla="*/ 1036131 h 2329162"/>
              <a:gd name="connsiteX75" fmla="*/ 872575 w 1560770"/>
              <a:gd name="connsiteY75" fmla="*/ 1055181 h 2329162"/>
              <a:gd name="connsiteX76" fmla="*/ 848763 w 1560770"/>
              <a:gd name="connsiteY76" fmla="*/ 1081375 h 2329162"/>
              <a:gd name="connsiteX77" fmla="*/ 872575 w 1560770"/>
              <a:gd name="connsiteY77" fmla="*/ 1107568 h 2329162"/>
              <a:gd name="connsiteX78" fmla="*/ 872575 w 1560770"/>
              <a:gd name="connsiteY78" fmla="*/ 1131381 h 2329162"/>
              <a:gd name="connsiteX79" fmla="*/ 829713 w 1560770"/>
              <a:gd name="connsiteY79" fmla="*/ 1133762 h 2329162"/>
              <a:gd name="connsiteX80" fmla="*/ 817807 w 1560770"/>
              <a:gd name="connsiteY80" fmla="*/ 1162337 h 2329162"/>
              <a:gd name="connsiteX81" fmla="*/ 829713 w 1560770"/>
              <a:gd name="connsiteY81" fmla="*/ 1190912 h 2329162"/>
              <a:gd name="connsiteX82" fmla="*/ 822567 w 1560770"/>
              <a:gd name="connsiteY82" fmla="*/ 1214723 h 2329162"/>
              <a:gd name="connsiteX83" fmla="*/ 836857 w 1560770"/>
              <a:gd name="connsiteY83" fmla="*/ 1233776 h 2329162"/>
              <a:gd name="connsiteX84" fmla="*/ 870194 w 1560770"/>
              <a:gd name="connsiteY84" fmla="*/ 1205201 h 2329162"/>
              <a:gd name="connsiteX85" fmla="*/ 1544088 w 1560770"/>
              <a:gd name="connsiteY85" fmla="*/ 893257 h 2329162"/>
              <a:gd name="connsiteX86" fmla="*/ 1525038 w 1560770"/>
              <a:gd name="connsiteY86" fmla="*/ 967074 h 2329162"/>
              <a:gd name="connsiteX87" fmla="*/ 958300 w 1560770"/>
              <a:gd name="connsiteY87" fmla="*/ 1145669 h 2329162"/>
              <a:gd name="connsiteX88" fmla="*/ 979731 w 1560770"/>
              <a:gd name="connsiteY88" fmla="*/ 1155193 h 2329162"/>
              <a:gd name="connsiteX89" fmla="*/ 974968 w 1560770"/>
              <a:gd name="connsiteY89" fmla="*/ 1229011 h 2329162"/>
              <a:gd name="connsiteX90" fmla="*/ 984494 w 1560770"/>
              <a:gd name="connsiteY90" fmla="*/ 1290926 h 2329162"/>
              <a:gd name="connsiteX91" fmla="*/ 1032119 w 1560770"/>
              <a:gd name="connsiteY91" fmla="*/ 1371888 h 2329162"/>
              <a:gd name="connsiteX92" fmla="*/ 1072600 w 1560770"/>
              <a:gd name="connsiteY92" fmla="*/ 1393319 h 2329162"/>
              <a:gd name="connsiteX93" fmla="*/ 1089269 w 1560770"/>
              <a:gd name="connsiteY93" fmla="*/ 1459994 h 2329162"/>
              <a:gd name="connsiteX94" fmla="*/ 1122607 w 1560770"/>
              <a:gd name="connsiteY94" fmla="*/ 1486188 h 2329162"/>
              <a:gd name="connsiteX95" fmla="*/ 1163088 w 1560770"/>
              <a:gd name="connsiteY95" fmla="*/ 1545719 h 2329162"/>
              <a:gd name="connsiteX96" fmla="*/ 1191663 w 1560770"/>
              <a:gd name="connsiteY96" fmla="*/ 1560007 h 2329162"/>
              <a:gd name="connsiteX97" fmla="*/ 1220238 w 1560770"/>
              <a:gd name="connsiteY97" fmla="*/ 1598106 h 2329162"/>
              <a:gd name="connsiteX98" fmla="*/ 1215943 w 1560770"/>
              <a:gd name="connsiteY98" fmla="*/ 1617966 h 2329162"/>
              <a:gd name="connsiteX99" fmla="*/ 1196425 w 1560770"/>
              <a:gd name="connsiteY99" fmla="*/ 1667163 h 2329162"/>
              <a:gd name="connsiteX100" fmla="*/ 1144037 w 1560770"/>
              <a:gd name="connsiteY100" fmla="*/ 1662399 h 2329162"/>
              <a:gd name="connsiteX101" fmla="*/ 1124987 w 1560770"/>
              <a:gd name="connsiteY101" fmla="*/ 1707642 h 2329162"/>
              <a:gd name="connsiteX102" fmla="*/ 1048787 w 1560770"/>
              <a:gd name="connsiteY102" fmla="*/ 1740980 h 2329162"/>
              <a:gd name="connsiteX103" fmla="*/ 1020212 w 1560770"/>
              <a:gd name="connsiteY103" fmla="*/ 1800511 h 2329162"/>
              <a:gd name="connsiteX104" fmla="*/ 1036881 w 1560770"/>
              <a:gd name="connsiteY104" fmla="*/ 1848136 h 2329162"/>
              <a:gd name="connsiteX105" fmla="*/ 1017832 w 1560770"/>
              <a:gd name="connsiteY105" fmla="*/ 1888619 h 2329162"/>
              <a:gd name="connsiteX106" fmla="*/ 984493 w 1560770"/>
              <a:gd name="connsiteY106" fmla="*/ 1886236 h 2329162"/>
              <a:gd name="connsiteX107" fmla="*/ 982112 w 1560770"/>
              <a:gd name="connsiteY107" fmla="*/ 1950530 h 2329162"/>
              <a:gd name="connsiteX108" fmla="*/ 946393 w 1560770"/>
              <a:gd name="connsiteY108" fmla="*/ 1967199 h 2329162"/>
              <a:gd name="connsiteX109" fmla="*/ 910674 w 1560770"/>
              <a:gd name="connsiteY109" fmla="*/ 1974342 h 2329162"/>
              <a:gd name="connsiteX110" fmla="*/ 910674 w 1560770"/>
              <a:gd name="connsiteY110" fmla="*/ 2038636 h 2329162"/>
              <a:gd name="connsiteX111" fmla="*/ 967824 w 1560770"/>
              <a:gd name="connsiteY111" fmla="*/ 2048161 h 2329162"/>
              <a:gd name="connsiteX112" fmla="*/ 1001162 w 1560770"/>
              <a:gd name="connsiteY112" fmla="*/ 2043399 h 2329162"/>
              <a:gd name="connsiteX113" fmla="*/ 1005922 w 1560770"/>
              <a:gd name="connsiteY113" fmla="*/ 2117218 h 2329162"/>
              <a:gd name="connsiteX114" fmla="*/ 982112 w 1560770"/>
              <a:gd name="connsiteY114" fmla="*/ 2138649 h 2329162"/>
              <a:gd name="connsiteX115" fmla="*/ 922581 w 1560770"/>
              <a:gd name="connsiteY115" fmla="*/ 2136269 h 2329162"/>
              <a:gd name="connsiteX116" fmla="*/ 870193 w 1560770"/>
              <a:gd name="connsiteY116" fmla="*/ 2145794 h 2329162"/>
              <a:gd name="connsiteX117" fmla="*/ 824949 w 1560770"/>
              <a:gd name="connsiteY117" fmla="*/ 2169607 h 2329162"/>
              <a:gd name="connsiteX118" fmla="*/ 779704 w 1560770"/>
              <a:gd name="connsiteY118" fmla="*/ 2176749 h 2329162"/>
              <a:gd name="connsiteX119" fmla="*/ 758274 w 1560770"/>
              <a:gd name="connsiteY119" fmla="*/ 2195801 h 2329162"/>
              <a:gd name="connsiteX120" fmla="*/ 751131 w 1560770"/>
              <a:gd name="connsiteY120" fmla="*/ 2241044 h 2329162"/>
              <a:gd name="connsiteX121" fmla="*/ 734462 w 1560770"/>
              <a:gd name="connsiteY121" fmla="*/ 2252951 h 2329162"/>
              <a:gd name="connsiteX122" fmla="*/ 689218 w 1560770"/>
              <a:gd name="connsiteY122" fmla="*/ 2302957 h 2329162"/>
              <a:gd name="connsiteX123" fmla="*/ 665406 w 1560770"/>
              <a:gd name="connsiteY123" fmla="*/ 2307718 h 2329162"/>
              <a:gd name="connsiteX124" fmla="*/ 617781 w 1560770"/>
              <a:gd name="connsiteY124" fmla="*/ 2329150 h 2329162"/>
              <a:gd name="connsiteX125" fmla="*/ 579681 w 1560770"/>
              <a:gd name="connsiteY125" fmla="*/ 2312481 h 2329162"/>
              <a:gd name="connsiteX126" fmla="*/ 563012 w 1560770"/>
              <a:gd name="connsiteY126" fmla="*/ 2283906 h 2329162"/>
              <a:gd name="connsiteX127" fmla="*/ 520149 w 1560770"/>
              <a:gd name="connsiteY127" fmla="*/ 2293432 h 2329162"/>
              <a:gd name="connsiteX128" fmla="*/ 512573 w 1560770"/>
              <a:gd name="connsiteY128" fmla="*/ 2287328 h 2329162"/>
              <a:gd name="connsiteX129" fmla="*/ 503481 w 1560770"/>
              <a:gd name="connsiteY129" fmla="*/ 2281525 h 2329162"/>
              <a:gd name="connsiteX130" fmla="*/ 522531 w 1560770"/>
              <a:gd name="connsiteY130" fmla="*/ 2174368 h 2329162"/>
              <a:gd name="connsiteX131" fmla="*/ 539199 w 1560770"/>
              <a:gd name="connsiteY131" fmla="*/ 2152937 h 2329162"/>
              <a:gd name="connsiteX132" fmla="*/ 529674 w 1560770"/>
              <a:gd name="connsiteY132" fmla="*/ 2107694 h 2329162"/>
              <a:gd name="connsiteX133" fmla="*/ 553487 w 1560770"/>
              <a:gd name="connsiteY133" fmla="*/ 2093406 h 2329162"/>
              <a:gd name="connsiteX134" fmla="*/ 534437 w 1560770"/>
              <a:gd name="connsiteY134" fmla="*/ 2079119 h 2329162"/>
              <a:gd name="connsiteX135" fmla="*/ 522531 w 1560770"/>
              <a:gd name="connsiteY135" fmla="*/ 2043401 h 2329162"/>
              <a:gd name="connsiteX136" fmla="*/ 513006 w 1560770"/>
              <a:gd name="connsiteY136" fmla="*/ 1998157 h 2329162"/>
              <a:gd name="connsiteX137" fmla="*/ 510624 w 1560770"/>
              <a:gd name="connsiteY137" fmla="*/ 1967199 h 2329162"/>
              <a:gd name="connsiteX138" fmla="*/ 460618 w 1560770"/>
              <a:gd name="connsiteY138" fmla="*/ 1969582 h 2329162"/>
              <a:gd name="connsiteX139" fmla="*/ 427282 w 1560770"/>
              <a:gd name="connsiteY139" fmla="*/ 1933863 h 2329162"/>
              <a:gd name="connsiteX140" fmla="*/ 382037 w 1560770"/>
              <a:gd name="connsiteY140" fmla="*/ 1917193 h 2329162"/>
              <a:gd name="connsiteX141" fmla="*/ 367749 w 1560770"/>
              <a:gd name="connsiteY141" fmla="*/ 1867188 h 2329162"/>
              <a:gd name="connsiteX142" fmla="*/ 365368 w 1560770"/>
              <a:gd name="connsiteY142" fmla="*/ 1845756 h 2329162"/>
              <a:gd name="connsiteX143" fmla="*/ 334413 w 1560770"/>
              <a:gd name="connsiteY143" fmla="*/ 1800513 h 2329162"/>
              <a:gd name="connsiteX144" fmla="*/ 291549 w 1560770"/>
              <a:gd name="connsiteY144" fmla="*/ 1776700 h 2329162"/>
              <a:gd name="connsiteX145" fmla="*/ 248688 w 1560770"/>
              <a:gd name="connsiteY145" fmla="*/ 1748126 h 2329162"/>
              <a:gd name="connsiteX146" fmla="*/ 215349 w 1560770"/>
              <a:gd name="connsiteY146" fmla="*/ 1738600 h 2329162"/>
              <a:gd name="connsiteX147" fmla="*/ 217731 w 1560770"/>
              <a:gd name="connsiteY147" fmla="*/ 1693354 h 2329162"/>
              <a:gd name="connsiteX148" fmla="*/ 174868 w 1560770"/>
              <a:gd name="connsiteY148" fmla="*/ 1707644 h 2329162"/>
              <a:gd name="connsiteX149" fmla="*/ 186775 w 1560770"/>
              <a:gd name="connsiteY149" fmla="*/ 1740982 h 2329162"/>
              <a:gd name="connsiteX150" fmla="*/ 179631 w 1560770"/>
              <a:gd name="connsiteY150" fmla="*/ 1757651 h 2329162"/>
              <a:gd name="connsiteX151" fmla="*/ 141531 w 1560770"/>
              <a:gd name="connsiteY151" fmla="*/ 1729076 h 2329162"/>
              <a:gd name="connsiteX152" fmla="*/ 98669 w 1560770"/>
              <a:gd name="connsiteY152" fmla="*/ 1726694 h 2329162"/>
              <a:gd name="connsiteX153" fmla="*/ 43899 w 1560770"/>
              <a:gd name="connsiteY153" fmla="*/ 1707644 h 2329162"/>
              <a:gd name="connsiteX154" fmla="*/ 10560 w 1560770"/>
              <a:gd name="connsiteY154" fmla="*/ 1705260 h 2329162"/>
              <a:gd name="connsiteX155" fmla="*/ 1037 w 1560770"/>
              <a:gd name="connsiteY155" fmla="*/ 1652876 h 2329162"/>
              <a:gd name="connsiteX156" fmla="*/ 34374 w 1560770"/>
              <a:gd name="connsiteY156" fmla="*/ 1564769 h 2329162"/>
              <a:gd name="connsiteX157" fmla="*/ 60568 w 1560770"/>
              <a:gd name="connsiteY157" fmla="*/ 1517144 h 2329162"/>
              <a:gd name="connsiteX158" fmla="*/ 81999 w 1560770"/>
              <a:gd name="connsiteY158" fmla="*/ 1469519 h 2329162"/>
              <a:gd name="connsiteX159" fmla="*/ 108194 w 1560770"/>
              <a:gd name="connsiteY159" fmla="*/ 1431419 h 2329162"/>
              <a:gd name="connsiteX160" fmla="*/ 146293 w 1560770"/>
              <a:gd name="connsiteY160" fmla="*/ 1421894 h 2329162"/>
              <a:gd name="connsiteX161" fmla="*/ 153438 w 1560770"/>
              <a:gd name="connsiteY161" fmla="*/ 1386176 h 2329162"/>
              <a:gd name="connsiteX162" fmla="*/ 262975 w 1560770"/>
              <a:gd name="connsiteY162" fmla="*/ 1267113 h 2329162"/>
              <a:gd name="connsiteX163" fmla="*/ 286787 w 1560770"/>
              <a:gd name="connsiteY163" fmla="*/ 1128998 h 2329162"/>
              <a:gd name="connsiteX164" fmla="*/ 282025 w 1560770"/>
              <a:gd name="connsiteY164" fmla="*/ 1048038 h 2329162"/>
              <a:gd name="connsiteX165" fmla="*/ 196300 w 1560770"/>
              <a:gd name="connsiteY165" fmla="*/ 1036132 h 2329162"/>
              <a:gd name="connsiteX166" fmla="*/ 179632 w 1560770"/>
              <a:gd name="connsiteY166" fmla="*/ 955169 h 2329162"/>
              <a:gd name="connsiteX167" fmla="*/ 186775 w 1560770"/>
              <a:gd name="connsiteY167" fmla="*/ 888494 h 2329162"/>
              <a:gd name="connsiteX168" fmla="*/ 148675 w 1560770"/>
              <a:gd name="connsiteY168" fmla="*/ 850394 h 2329162"/>
              <a:gd name="connsiteX169" fmla="*/ 127244 w 1560770"/>
              <a:gd name="connsiteY169" fmla="*/ 809912 h 2329162"/>
              <a:gd name="connsiteX170" fmla="*/ 117719 w 1560770"/>
              <a:gd name="connsiteY170" fmla="*/ 750382 h 2329162"/>
              <a:gd name="connsiteX171" fmla="*/ 102097 w 1560770"/>
              <a:gd name="connsiteY171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272499 w 1560770"/>
              <a:gd name="connsiteY21" fmla="*/ 393192 h 2329162"/>
              <a:gd name="connsiteX22" fmla="*/ 220112 w 1560770"/>
              <a:gd name="connsiteY22" fmla="*/ 457486 h 2329162"/>
              <a:gd name="connsiteX23" fmla="*/ 227256 w 1560770"/>
              <a:gd name="connsiteY23" fmla="*/ 502730 h 2329162"/>
              <a:gd name="connsiteX24" fmla="*/ 243924 w 1560770"/>
              <a:gd name="connsiteY24" fmla="*/ 533687 h 2329162"/>
              <a:gd name="connsiteX25" fmla="*/ 198681 w 1560770"/>
              <a:gd name="connsiteY25" fmla="*/ 545593 h 2329162"/>
              <a:gd name="connsiteX26" fmla="*/ 141531 w 1560770"/>
              <a:gd name="connsiteY26" fmla="*/ 547975 h 2329162"/>
              <a:gd name="connsiteX27" fmla="*/ 132006 w 1560770"/>
              <a:gd name="connsiteY27" fmla="*/ 562262 h 2329162"/>
              <a:gd name="connsiteX28" fmla="*/ 158199 w 1560770"/>
              <a:gd name="connsiteY28" fmla="*/ 595600 h 2329162"/>
              <a:gd name="connsiteX29" fmla="*/ 186774 w 1560770"/>
              <a:gd name="connsiteY29" fmla="*/ 609887 h 2329162"/>
              <a:gd name="connsiteX30" fmla="*/ 189156 w 1560770"/>
              <a:gd name="connsiteY30" fmla="*/ 638462 h 2329162"/>
              <a:gd name="connsiteX31" fmla="*/ 1058312 w 1560770"/>
              <a:gd name="connsiteY31" fmla="*/ 19337 h 2329162"/>
              <a:gd name="connsiteX32" fmla="*/ 224874 w 1560770"/>
              <a:gd name="connsiteY32" fmla="*/ 702756 h 2329162"/>
              <a:gd name="connsiteX33" fmla="*/ 253449 w 1560770"/>
              <a:gd name="connsiteY33" fmla="*/ 705137 h 2329162"/>
              <a:gd name="connsiteX34" fmla="*/ 279643 w 1560770"/>
              <a:gd name="connsiteY34" fmla="*/ 681325 h 2329162"/>
              <a:gd name="connsiteX35" fmla="*/ 282024 w 1560770"/>
              <a:gd name="connsiteY35" fmla="*/ 657512 h 2329162"/>
              <a:gd name="connsiteX36" fmla="*/ 291549 w 1560770"/>
              <a:gd name="connsiteY36" fmla="*/ 633700 h 2329162"/>
              <a:gd name="connsiteX37" fmla="*/ 267737 w 1560770"/>
              <a:gd name="connsiteY37" fmla="*/ 600362 h 2329162"/>
              <a:gd name="connsiteX38" fmla="*/ 303456 w 1560770"/>
              <a:gd name="connsiteY38" fmla="*/ 590837 h 2329162"/>
              <a:gd name="connsiteX39" fmla="*/ 322506 w 1560770"/>
              <a:gd name="connsiteY39" fmla="*/ 567025 h 2329162"/>
              <a:gd name="connsiteX40" fmla="*/ 353462 w 1560770"/>
              <a:gd name="connsiteY40" fmla="*/ 559881 h 2329162"/>
              <a:gd name="connsiteX41" fmla="*/ 410612 w 1560770"/>
              <a:gd name="connsiteY41" fmla="*/ 562262 h 2329162"/>
              <a:gd name="connsiteX42" fmla="*/ 410612 w 1560770"/>
              <a:gd name="connsiteY42" fmla="*/ 617031 h 2329162"/>
              <a:gd name="connsiteX43" fmla="*/ 436806 w 1560770"/>
              <a:gd name="connsiteY43" fmla="*/ 640841 h 2329162"/>
              <a:gd name="connsiteX44" fmla="*/ 1155942 w 1560770"/>
              <a:gd name="connsiteY44" fmla="*/ 5049 h 2329162"/>
              <a:gd name="connsiteX45" fmla="*/ 1370255 w 1560770"/>
              <a:gd name="connsiteY45" fmla="*/ 200312 h 2329162"/>
              <a:gd name="connsiteX46" fmla="*/ 1560756 w 1560770"/>
              <a:gd name="connsiteY46" fmla="*/ 890875 h 2329162"/>
              <a:gd name="connsiteX47" fmla="*/ 420137 w 1560770"/>
              <a:gd name="connsiteY47" fmla="*/ 719425 h 2329162"/>
              <a:gd name="connsiteX48" fmla="*/ 415374 w 1560770"/>
              <a:gd name="connsiteY48" fmla="*/ 759906 h 2329162"/>
              <a:gd name="connsiteX49" fmla="*/ 427281 w 1560770"/>
              <a:gd name="connsiteY49" fmla="*/ 788481 h 2329162"/>
              <a:gd name="connsiteX50" fmla="*/ 410612 w 1560770"/>
              <a:gd name="connsiteY50" fmla="*/ 809912 h 2329162"/>
              <a:gd name="connsiteX51" fmla="*/ 401088 w 1560770"/>
              <a:gd name="connsiteY51" fmla="*/ 888494 h 2329162"/>
              <a:gd name="connsiteX52" fmla="*/ 441568 w 1560770"/>
              <a:gd name="connsiteY52" fmla="*/ 888493 h 2329162"/>
              <a:gd name="connsiteX53" fmla="*/ 486812 w 1560770"/>
              <a:gd name="connsiteY53" fmla="*/ 864681 h 2329162"/>
              <a:gd name="connsiteX54" fmla="*/ 513007 w 1560770"/>
              <a:gd name="connsiteY54" fmla="*/ 867062 h 2329162"/>
              <a:gd name="connsiteX55" fmla="*/ 536818 w 1560770"/>
              <a:gd name="connsiteY55" fmla="*/ 893256 h 2329162"/>
              <a:gd name="connsiteX56" fmla="*/ 510625 w 1560770"/>
              <a:gd name="connsiteY56" fmla="*/ 998031 h 2329162"/>
              <a:gd name="connsiteX57" fmla="*/ 539200 w 1560770"/>
              <a:gd name="connsiteY57" fmla="*/ 1036131 h 2329162"/>
              <a:gd name="connsiteX58" fmla="*/ 546344 w 1560770"/>
              <a:gd name="connsiteY58" fmla="*/ 1055182 h 2329162"/>
              <a:gd name="connsiteX59" fmla="*/ 532057 w 1560770"/>
              <a:gd name="connsiteY59" fmla="*/ 1086137 h 2329162"/>
              <a:gd name="connsiteX60" fmla="*/ 517769 w 1560770"/>
              <a:gd name="connsiteY60" fmla="*/ 1157575 h 2329162"/>
              <a:gd name="connsiteX61" fmla="*/ 541582 w 1560770"/>
              <a:gd name="connsiteY61" fmla="*/ 1190912 h 2329162"/>
              <a:gd name="connsiteX62" fmla="*/ 551107 w 1560770"/>
              <a:gd name="connsiteY62" fmla="*/ 1231393 h 2329162"/>
              <a:gd name="connsiteX63" fmla="*/ 567775 w 1560770"/>
              <a:gd name="connsiteY63" fmla="*/ 1238537 h 2329162"/>
              <a:gd name="connsiteX64" fmla="*/ 572104 w 1560770"/>
              <a:gd name="connsiteY64" fmla="*/ 1248643 h 2329162"/>
              <a:gd name="connsiteX65" fmla="*/ 591588 w 1560770"/>
              <a:gd name="connsiteY65" fmla="*/ 1214725 h 2329162"/>
              <a:gd name="connsiteX66" fmla="*/ 615400 w 1560770"/>
              <a:gd name="connsiteY66" fmla="*/ 1198056 h 2329162"/>
              <a:gd name="connsiteX67" fmla="*/ 665407 w 1560770"/>
              <a:gd name="connsiteY67" fmla="*/ 1171862 h 2329162"/>
              <a:gd name="connsiteX68" fmla="*/ 698744 w 1560770"/>
              <a:gd name="connsiteY68" fmla="*/ 1159956 h 2329162"/>
              <a:gd name="connsiteX69" fmla="*/ 734463 w 1560770"/>
              <a:gd name="connsiteY69" fmla="*/ 1121857 h 2329162"/>
              <a:gd name="connsiteX70" fmla="*/ 791613 w 1560770"/>
              <a:gd name="connsiteY70" fmla="*/ 1098043 h 2329162"/>
              <a:gd name="connsiteX71" fmla="*/ 817807 w 1560770"/>
              <a:gd name="connsiteY71" fmla="*/ 1052800 h 2329162"/>
              <a:gd name="connsiteX72" fmla="*/ 841618 w 1560770"/>
              <a:gd name="connsiteY72" fmla="*/ 1036129 h 2329162"/>
              <a:gd name="connsiteX73" fmla="*/ 867813 w 1560770"/>
              <a:gd name="connsiteY73" fmla="*/ 1036131 h 2329162"/>
              <a:gd name="connsiteX74" fmla="*/ 872575 w 1560770"/>
              <a:gd name="connsiteY74" fmla="*/ 1055181 h 2329162"/>
              <a:gd name="connsiteX75" fmla="*/ 848763 w 1560770"/>
              <a:gd name="connsiteY75" fmla="*/ 1081375 h 2329162"/>
              <a:gd name="connsiteX76" fmla="*/ 872575 w 1560770"/>
              <a:gd name="connsiteY76" fmla="*/ 1107568 h 2329162"/>
              <a:gd name="connsiteX77" fmla="*/ 872575 w 1560770"/>
              <a:gd name="connsiteY77" fmla="*/ 1131381 h 2329162"/>
              <a:gd name="connsiteX78" fmla="*/ 829713 w 1560770"/>
              <a:gd name="connsiteY78" fmla="*/ 1133762 h 2329162"/>
              <a:gd name="connsiteX79" fmla="*/ 817807 w 1560770"/>
              <a:gd name="connsiteY79" fmla="*/ 1162337 h 2329162"/>
              <a:gd name="connsiteX80" fmla="*/ 829713 w 1560770"/>
              <a:gd name="connsiteY80" fmla="*/ 1190912 h 2329162"/>
              <a:gd name="connsiteX81" fmla="*/ 822567 w 1560770"/>
              <a:gd name="connsiteY81" fmla="*/ 1214723 h 2329162"/>
              <a:gd name="connsiteX82" fmla="*/ 836857 w 1560770"/>
              <a:gd name="connsiteY82" fmla="*/ 1233776 h 2329162"/>
              <a:gd name="connsiteX83" fmla="*/ 870194 w 1560770"/>
              <a:gd name="connsiteY83" fmla="*/ 1205201 h 2329162"/>
              <a:gd name="connsiteX84" fmla="*/ 1544088 w 1560770"/>
              <a:gd name="connsiteY84" fmla="*/ 893257 h 2329162"/>
              <a:gd name="connsiteX85" fmla="*/ 1525038 w 1560770"/>
              <a:gd name="connsiteY85" fmla="*/ 967074 h 2329162"/>
              <a:gd name="connsiteX86" fmla="*/ 958300 w 1560770"/>
              <a:gd name="connsiteY86" fmla="*/ 1145669 h 2329162"/>
              <a:gd name="connsiteX87" fmla="*/ 979731 w 1560770"/>
              <a:gd name="connsiteY87" fmla="*/ 1155193 h 2329162"/>
              <a:gd name="connsiteX88" fmla="*/ 974968 w 1560770"/>
              <a:gd name="connsiteY88" fmla="*/ 1229011 h 2329162"/>
              <a:gd name="connsiteX89" fmla="*/ 984494 w 1560770"/>
              <a:gd name="connsiteY89" fmla="*/ 1290926 h 2329162"/>
              <a:gd name="connsiteX90" fmla="*/ 1032119 w 1560770"/>
              <a:gd name="connsiteY90" fmla="*/ 1371888 h 2329162"/>
              <a:gd name="connsiteX91" fmla="*/ 1072600 w 1560770"/>
              <a:gd name="connsiteY91" fmla="*/ 1393319 h 2329162"/>
              <a:gd name="connsiteX92" fmla="*/ 1089269 w 1560770"/>
              <a:gd name="connsiteY92" fmla="*/ 1459994 h 2329162"/>
              <a:gd name="connsiteX93" fmla="*/ 1122607 w 1560770"/>
              <a:gd name="connsiteY93" fmla="*/ 1486188 h 2329162"/>
              <a:gd name="connsiteX94" fmla="*/ 1163088 w 1560770"/>
              <a:gd name="connsiteY94" fmla="*/ 1545719 h 2329162"/>
              <a:gd name="connsiteX95" fmla="*/ 1191663 w 1560770"/>
              <a:gd name="connsiteY95" fmla="*/ 1560007 h 2329162"/>
              <a:gd name="connsiteX96" fmla="*/ 1220238 w 1560770"/>
              <a:gd name="connsiteY96" fmla="*/ 1598106 h 2329162"/>
              <a:gd name="connsiteX97" fmla="*/ 1215943 w 1560770"/>
              <a:gd name="connsiteY97" fmla="*/ 1617966 h 2329162"/>
              <a:gd name="connsiteX98" fmla="*/ 1196425 w 1560770"/>
              <a:gd name="connsiteY98" fmla="*/ 1667163 h 2329162"/>
              <a:gd name="connsiteX99" fmla="*/ 1144037 w 1560770"/>
              <a:gd name="connsiteY99" fmla="*/ 1662399 h 2329162"/>
              <a:gd name="connsiteX100" fmla="*/ 1124987 w 1560770"/>
              <a:gd name="connsiteY100" fmla="*/ 1707642 h 2329162"/>
              <a:gd name="connsiteX101" fmla="*/ 1048787 w 1560770"/>
              <a:gd name="connsiteY101" fmla="*/ 1740980 h 2329162"/>
              <a:gd name="connsiteX102" fmla="*/ 1020212 w 1560770"/>
              <a:gd name="connsiteY102" fmla="*/ 1800511 h 2329162"/>
              <a:gd name="connsiteX103" fmla="*/ 1036881 w 1560770"/>
              <a:gd name="connsiteY103" fmla="*/ 1848136 h 2329162"/>
              <a:gd name="connsiteX104" fmla="*/ 1017832 w 1560770"/>
              <a:gd name="connsiteY104" fmla="*/ 1888619 h 2329162"/>
              <a:gd name="connsiteX105" fmla="*/ 984493 w 1560770"/>
              <a:gd name="connsiteY105" fmla="*/ 1886236 h 2329162"/>
              <a:gd name="connsiteX106" fmla="*/ 982112 w 1560770"/>
              <a:gd name="connsiteY106" fmla="*/ 1950530 h 2329162"/>
              <a:gd name="connsiteX107" fmla="*/ 946393 w 1560770"/>
              <a:gd name="connsiteY107" fmla="*/ 1967199 h 2329162"/>
              <a:gd name="connsiteX108" fmla="*/ 910674 w 1560770"/>
              <a:gd name="connsiteY108" fmla="*/ 1974342 h 2329162"/>
              <a:gd name="connsiteX109" fmla="*/ 910674 w 1560770"/>
              <a:gd name="connsiteY109" fmla="*/ 2038636 h 2329162"/>
              <a:gd name="connsiteX110" fmla="*/ 967824 w 1560770"/>
              <a:gd name="connsiteY110" fmla="*/ 2048161 h 2329162"/>
              <a:gd name="connsiteX111" fmla="*/ 1001162 w 1560770"/>
              <a:gd name="connsiteY111" fmla="*/ 2043399 h 2329162"/>
              <a:gd name="connsiteX112" fmla="*/ 1005922 w 1560770"/>
              <a:gd name="connsiteY112" fmla="*/ 2117218 h 2329162"/>
              <a:gd name="connsiteX113" fmla="*/ 982112 w 1560770"/>
              <a:gd name="connsiteY113" fmla="*/ 2138649 h 2329162"/>
              <a:gd name="connsiteX114" fmla="*/ 922581 w 1560770"/>
              <a:gd name="connsiteY114" fmla="*/ 2136269 h 2329162"/>
              <a:gd name="connsiteX115" fmla="*/ 870193 w 1560770"/>
              <a:gd name="connsiteY115" fmla="*/ 2145794 h 2329162"/>
              <a:gd name="connsiteX116" fmla="*/ 824949 w 1560770"/>
              <a:gd name="connsiteY116" fmla="*/ 2169607 h 2329162"/>
              <a:gd name="connsiteX117" fmla="*/ 779704 w 1560770"/>
              <a:gd name="connsiteY117" fmla="*/ 2176749 h 2329162"/>
              <a:gd name="connsiteX118" fmla="*/ 758274 w 1560770"/>
              <a:gd name="connsiteY118" fmla="*/ 2195801 h 2329162"/>
              <a:gd name="connsiteX119" fmla="*/ 751131 w 1560770"/>
              <a:gd name="connsiteY119" fmla="*/ 2241044 h 2329162"/>
              <a:gd name="connsiteX120" fmla="*/ 734462 w 1560770"/>
              <a:gd name="connsiteY120" fmla="*/ 2252951 h 2329162"/>
              <a:gd name="connsiteX121" fmla="*/ 689218 w 1560770"/>
              <a:gd name="connsiteY121" fmla="*/ 2302957 h 2329162"/>
              <a:gd name="connsiteX122" fmla="*/ 665406 w 1560770"/>
              <a:gd name="connsiteY122" fmla="*/ 2307718 h 2329162"/>
              <a:gd name="connsiteX123" fmla="*/ 617781 w 1560770"/>
              <a:gd name="connsiteY123" fmla="*/ 2329150 h 2329162"/>
              <a:gd name="connsiteX124" fmla="*/ 579681 w 1560770"/>
              <a:gd name="connsiteY124" fmla="*/ 2312481 h 2329162"/>
              <a:gd name="connsiteX125" fmla="*/ 563012 w 1560770"/>
              <a:gd name="connsiteY125" fmla="*/ 2283906 h 2329162"/>
              <a:gd name="connsiteX126" fmla="*/ 520149 w 1560770"/>
              <a:gd name="connsiteY126" fmla="*/ 2293432 h 2329162"/>
              <a:gd name="connsiteX127" fmla="*/ 512573 w 1560770"/>
              <a:gd name="connsiteY127" fmla="*/ 2287328 h 2329162"/>
              <a:gd name="connsiteX128" fmla="*/ 503481 w 1560770"/>
              <a:gd name="connsiteY128" fmla="*/ 2281525 h 2329162"/>
              <a:gd name="connsiteX129" fmla="*/ 522531 w 1560770"/>
              <a:gd name="connsiteY129" fmla="*/ 2174368 h 2329162"/>
              <a:gd name="connsiteX130" fmla="*/ 539199 w 1560770"/>
              <a:gd name="connsiteY130" fmla="*/ 2152937 h 2329162"/>
              <a:gd name="connsiteX131" fmla="*/ 529674 w 1560770"/>
              <a:gd name="connsiteY131" fmla="*/ 2107694 h 2329162"/>
              <a:gd name="connsiteX132" fmla="*/ 553487 w 1560770"/>
              <a:gd name="connsiteY132" fmla="*/ 2093406 h 2329162"/>
              <a:gd name="connsiteX133" fmla="*/ 534437 w 1560770"/>
              <a:gd name="connsiteY133" fmla="*/ 2079119 h 2329162"/>
              <a:gd name="connsiteX134" fmla="*/ 522531 w 1560770"/>
              <a:gd name="connsiteY134" fmla="*/ 2043401 h 2329162"/>
              <a:gd name="connsiteX135" fmla="*/ 513006 w 1560770"/>
              <a:gd name="connsiteY135" fmla="*/ 1998157 h 2329162"/>
              <a:gd name="connsiteX136" fmla="*/ 510624 w 1560770"/>
              <a:gd name="connsiteY136" fmla="*/ 1967199 h 2329162"/>
              <a:gd name="connsiteX137" fmla="*/ 460618 w 1560770"/>
              <a:gd name="connsiteY137" fmla="*/ 1969582 h 2329162"/>
              <a:gd name="connsiteX138" fmla="*/ 427282 w 1560770"/>
              <a:gd name="connsiteY138" fmla="*/ 1933863 h 2329162"/>
              <a:gd name="connsiteX139" fmla="*/ 382037 w 1560770"/>
              <a:gd name="connsiteY139" fmla="*/ 1917193 h 2329162"/>
              <a:gd name="connsiteX140" fmla="*/ 367749 w 1560770"/>
              <a:gd name="connsiteY140" fmla="*/ 1867188 h 2329162"/>
              <a:gd name="connsiteX141" fmla="*/ 365368 w 1560770"/>
              <a:gd name="connsiteY141" fmla="*/ 1845756 h 2329162"/>
              <a:gd name="connsiteX142" fmla="*/ 334413 w 1560770"/>
              <a:gd name="connsiteY142" fmla="*/ 1800513 h 2329162"/>
              <a:gd name="connsiteX143" fmla="*/ 291549 w 1560770"/>
              <a:gd name="connsiteY143" fmla="*/ 1776700 h 2329162"/>
              <a:gd name="connsiteX144" fmla="*/ 248688 w 1560770"/>
              <a:gd name="connsiteY144" fmla="*/ 1748126 h 2329162"/>
              <a:gd name="connsiteX145" fmla="*/ 215349 w 1560770"/>
              <a:gd name="connsiteY145" fmla="*/ 1738600 h 2329162"/>
              <a:gd name="connsiteX146" fmla="*/ 217731 w 1560770"/>
              <a:gd name="connsiteY146" fmla="*/ 1693354 h 2329162"/>
              <a:gd name="connsiteX147" fmla="*/ 174868 w 1560770"/>
              <a:gd name="connsiteY147" fmla="*/ 1707644 h 2329162"/>
              <a:gd name="connsiteX148" fmla="*/ 186775 w 1560770"/>
              <a:gd name="connsiteY148" fmla="*/ 1740982 h 2329162"/>
              <a:gd name="connsiteX149" fmla="*/ 179631 w 1560770"/>
              <a:gd name="connsiteY149" fmla="*/ 1757651 h 2329162"/>
              <a:gd name="connsiteX150" fmla="*/ 141531 w 1560770"/>
              <a:gd name="connsiteY150" fmla="*/ 1729076 h 2329162"/>
              <a:gd name="connsiteX151" fmla="*/ 98669 w 1560770"/>
              <a:gd name="connsiteY151" fmla="*/ 1726694 h 2329162"/>
              <a:gd name="connsiteX152" fmla="*/ 43899 w 1560770"/>
              <a:gd name="connsiteY152" fmla="*/ 1707644 h 2329162"/>
              <a:gd name="connsiteX153" fmla="*/ 10560 w 1560770"/>
              <a:gd name="connsiteY153" fmla="*/ 1705260 h 2329162"/>
              <a:gd name="connsiteX154" fmla="*/ 1037 w 1560770"/>
              <a:gd name="connsiteY154" fmla="*/ 1652876 h 2329162"/>
              <a:gd name="connsiteX155" fmla="*/ 34374 w 1560770"/>
              <a:gd name="connsiteY155" fmla="*/ 1564769 h 2329162"/>
              <a:gd name="connsiteX156" fmla="*/ 60568 w 1560770"/>
              <a:gd name="connsiteY156" fmla="*/ 1517144 h 2329162"/>
              <a:gd name="connsiteX157" fmla="*/ 81999 w 1560770"/>
              <a:gd name="connsiteY157" fmla="*/ 1469519 h 2329162"/>
              <a:gd name="connsiteX158" fmla="*/ 108194 w 1560770"/>
              <a:gd name="connsiteY158" fmla="*/ 1431419 h 2329162"/>
              <a:gd name="connsiteX159" fmla="*/ 146293 w 1560770"/>
              <a:gd name="connsiteY159" fmla="*/ 1421894 h 2329162"/>
              <a:gd name="connsiteX160" fmla="*/ 153438 w 1560770"/>
              <a:gd name="connsiteY160" fmla="*/ 1386176 h 2329162"/>
              <a:gd name="connsiteX161" fmla="*/ 262975 w 1560770"/>
              <a:gd name="connsiteY161" fmla="*/ 1267113 h 2329162"/>
              <a:gd name="connsiteX162" fmla="*/ 286787 w 1560770"/>
              <a:gd name="connsiteY162" fmla="*/ 1128998 h 2329162"/>
              <a:gd name="connsiteX163" fmla="*/ 282025 w 1560770"/>
              <a:gd name="connsiteY163" fmla="*/ 1048038 h 2329162"/>
              <a:gd name="connsiteX164" fmla="*/ 196300 w 1560770"/>
              <a:gd name="connsiteY164" fmla="*/ 1036132 h 2329162"/>
              <a:gd name="connsiteX165" fmla="*/ 179632 w 1560770"/>
              <a:gd name="connsiteY165" fmla="*/ 955169 h 2329162"/>
              <a:gd name="connsiteX166" fmla="*/ 186775 w 1560770"/>
              <a:gd name="connsiteY166" fmla="*/ 888494 h 2329162"/>
              <a:gd name="connsiteX167" fmla="*/ 148675 w 1560770"/>
              <a:gd name="connsiteY167" fmla="*/ 850394 h 2329162"/>
              <a:gd name="connsiteX168" fmla="*/ 127244 w 1560770"/>
              <a:gd name="connsiteY168" fmla="*/ 809912 h 2329162"/>
              <a:gd name="connsiteX169" fmla="*/ 117719 w 1560770"/>
              <a:gd name="connsiteY169" fmla="*/ 750382 h 2329162"/>
              <a:gd name="connsiteX170" fmla="*/ 102097 w 1560770"/>
              <a:gd name="connsiteY170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220112 w 1560770"/>
              <a:gd name="connsiteY21" fmla="*/ 457486 h 2329162"/>
              <a:gd name="connsiteX22" fmla="*/ 227256 w 1560770"/>
              <a:gd name="connsiteY22" fmla="*/ 502730 h 2329162"/>
              <a:gd name="connsiteX23" fmla="*/ 243924 w 1560770"/>
              <a:gd name="connsiteY23" fmla="*/ 533687 h 2329162"/>
              <a:gd name="connsiteX24" fmla="*/ 198681 w 1560770"/>
              <a:gd name="connsiteY24" fmla="*/ 545593 h 2329162"/>
              <a:gd name="connsiteX25" fmla="*/ 141531 w 1560770"/>
              <a:gd name="connsiteY25" fmla="*/ 547975 h 2329162"/>
              <a:gd name="connsiteX26" fmla="*/ 132006 w 1560770"/>
              <a:gd name="connsiteY26" fmla="*/ 562262 h 2329162"/>
              <a:gd name="connsiteX27" fmla="*/ 158199 w 1560770"/>
              <a:gd name="connsiteY27" fmla="*/ 595600 h 2329162"/>
              <a:gd name="connsiteX28" fmla="*/ 186774 w 1560770"/>
              <a:gd name="connsiteY28" fmla="*/ 609887 h 2329162"/>
              <a:gd name="connsiteX29" fmla="*/ 189156 w 1560770"/>
              <a:gd name="connsiteY29" fmla="*/ 638462 h 2329162"/>
              <a:gd name="connsiteX30" fmla="*/ 1058312 w 1560770"/>
              <a:gd name="connsiteY30" fmla="*/ 19337 h 2329162"/>
              <a:gd name="connsiteX31" fmla="*/ 224874 w 1560770"/>
              <a:gd name="connsiteY31" fmla="*/ 702756 h 2329162"/>
              <a:gd name="connsiteX32" fmla="*/ 253449 w 1560770"/>
              <a:gd name="connsiteY32" fmla="*/ 705137 h 2329162"/>
              <a:gd name="connsiteX33" fmla="*/ 279643 w 1560770"/>
              <a:gd name="connsiteY33" fmla="*/ 681325 h 2329162"/>
              <a:gd name="connsiteX34" fmla="*/ 282024 w 1560770"/>
              <a:gd name="connsiteY34" fmla="*/ 657512 h 2329162"/>
              <a:gd name="connsiteX35" fmla="*/ 291549 w 1560770"/>
              <a:gd name="connsiteY35" fmla="*/ 633700 h 2329162"/>
              <a:gd name="connsiteX36" fmla="*/ 267737 w 1560770"/>
              <a:gd name="connsiteY36" fmla="*/ 600362 h 2329162"/>
              <a:gd name="connsiteX37" fmla="*/ 303456 w 1560770"/>
              <a:gd name="connsiteY37" fmla="*/ 590837 h 2329162"/>
              <a:gd name="connsiteX38" fmla="*/ 322506 w 1560770"/>
              <a:gd name="connsiteY38" fmla="*/ 567025 h 2329162"/>
              <a:gd name="connsiteX39" fmla="*/ 353462 w 1560770"/>
              <a:gd name="connsiteY39" fmla="*/ 559881 h 2329162"/>
              <a:gd name="connsiteX40" fmla="*/ 410612 w 1560770"/>
              <a:gd name="connsiteY40" fmla="*/ 562262 h 2329162"/>
              <a:gd name="connsiteX41" fmla="*/ 410612 w 1560770"/>
              <a:gd name="connsiteY41" fmla="*/ 617031 h 2329162"/>
              <a:gd name="connsiteX42" fmla="*/ 436806 w 1560770"/>
              <a:gd name="connsiteY42" fmla="*/ 640841 h 2329162"/>
              <a:gd name="connsiteX43" fmla="*/ 1155942 w 1560770"/>
              <a:gd name="connsiteY43" fmla="*/ 5049 h 2329162"/>
              <a:gd name="connsiteX44" fmla="*/ 1370255 w 1560770"/>
              <a:gd name="connsiteY44" fmla="*/ 200312 h 2329162"/>
              <a:gd name="connsiteX45" fmla="*/ 1560756 w 1560770"/>
              <a:gd name="connsiteY45" fmla="*/ 890875 h 2329162"/>
              <a:gd name="connsiteX46" fmla="*/ 420137 w 1560770"/>
              <a:gd name="connsiteY46" fmla="*/ 719425 h 2329162"/>
              <a:gd name="connsiteX47" fmla="*/ 415374 w 1560770"/>
              <a:gd name="connsiteY47" fmla="*/ 759906 h 2329162"/>
              <a:gd name="connsiteX48" fmla="*/ 427281 w 1560770"/>
              <a:gd name="connsiteY48" fmla="*/ 788481 h 2329162"/>
              <a:gd name="connsiteX49" fmla="*/ 410612 w 1560770"/>
              <a:gd name="connsiteY49" fmla="*/ 809912 h 2329162"/>
              <a:gd name="connsiteX50" fmla="*/ 401088 w 1560770"/>
              <a:gd name="connsiteY50" fmla="*/ 888494 h 2329162"/>
              <a:gd name="connsiteX51" fmla="*/ 441568 w 1560770"/>
              <a:gd name="connsiteY51" fmla="*/ 888493 h 2329162"/>
              <a:gd name="connsiteX52" fmla="*/ 486812 w 1560770"/>
              <a:gd name="connsiteY52" fmla="*/ 864681 h 2329162"/>
              <a:gd name="connsiteX53" fmla="*/ 513007 w 1560770"/>
              <a:gd name="connsiteY53" fmla="*/ 867062 h 2329162"/>
              <a:gd name="connsiteX54" fmla="*/ 536818 w 1560770"/>
              <a:gd name="connsiteY54" fmla="*/ 893256 h 2329162"/>
              <a:gd name="connsiteX55" fmla="*/ 510625 w 1560770"/>
              <a:gd name="connsiteY55" fmla="*/ 998031 h 2329162"/>
              <a:gd name="connsiteX56" fmla="*/ 539200 w 1560770"/>
              <a:gd name="connsiteY56" fmla="*/ 1036131 h 2329162"/>
              <a:gd name="connsiteX57" fmla="*/ 546344 w 1560770"/>
              <a:gd name="connsiteY57" fmla="*/ 1055182 h 2329162"/>
              <a:gd name="connsiteX58" fmla="*/ 532057 w 1560770"/>
              <a:gd name="connsiteY58" fmla="*/ 1086137 h 2329162"/>
              <a:gd name="connsiteX59" fmla="*/ 517769 w 1560770"/>
              <a:gd name="connsiteY59" fmla="*/ 1157575 h 2329162"/>
              <a:gd name="connsiteX60" fmla="*/ 541582 w 1560770"/>
              <a:gd name="connsiteY60" fmla="*/ 1190912 h 2329162"/>
              <a:gd name="connsiteX61" fmla="*/ 551107 w 1560770"/>
              <a:gd name="connsiteY61" fmla="*/ 1231393 h 2329162"/>
              <a:gd name="connsiteX62" fmla="*/ 567775 w 1560770"/>
              <a:gd name="connsiteY62" fmla="*/ 1238537 h 2329162"/>
              <a:gd name="connsiteX63" fmla="*/ 572104 w 1560770"/>
              <a:gd name="connsiteY63" fmla="*/ 1248643 h 2329162"/>
              <a:gd name="connsiteX64" fmla="*/ 591588 w 1560770"/>
              <a:gd name="connsiteY64" fmla="*/ 1214725 h 2329162"/>
              <a:gd name="connsiteX65" fmla="*/ 615400 w 1560770"/>
              <a:gd name="connsiteY65" fmla="*/ 1198056 h 2329162"/>
              <a:gd name="connsiteX66" fmla="*/ 665407 w 1560770"/>
              <a:gd name="connsiteY66" fmla="*/ 1171862 h 2329162"/>
              <a:gd name="connsiteX67" fmla="*/ 698744 w 1560770"/>
              <a:gd name="connsiteY67" fmla="*/ 1159956 h 2329162"/>
              <a:gd name="connsiteX68" fmla="*/ 734463 w 1560770"/>
              <a:gd name="connsiteY68" fmla="*/ 1121857 h 2329162"/>
              <a:gd name="connsiteX69" fmla="*/ 791613 w 1560770"/>
              <a:gd name="connsiteY69" fmla="*/ 1098043 h 2329162"/>
              <a:gd name="connsiteX70" fmla="*/ 817807 w 1560770"/>
              <a:gd name="connsiteY70" fmla="*/ 1052800 h 2329162"/>
              <a:gd name="connsiteX71" fmla="*/ 841618 w 1560770"/>
              <a:gd name="connsiteY71" fmla="*/ 1036129 h 2329162"/>
              <a:gd name="connsiteX72" fmla="*/ 867813 w 1560770"/>
              <a:gd name="connsiteY72" fmla="*/ 1036131 h 2329162"/>
              <a:gd name="connsiteX73" fmla="*/ 872575 w 1560770"/>
              <a:gd name="connsiteY73" fmla="*/ 1055181 h 2329162"/>
              <a:gd name="connsiteX74" fmla="*/ 848763 w 1560770"/>
              <a:gd name="connsiteY74" fmla="*/ 1081375 h 2329162"/>
              <a:gd name="connsiteX75" fmla="*/ 872575 w 1560770"/>
              <a:gd name="connsiteY75" fmla="*/ 1107568 h 2329162"/>
              <a:gd name="connsiteX76" fmla="*/ 872575 w 1560770"/>
              <a:gd name="connsiteY76" fmla="*/ 1131381 h 2329162"/>
              <a:gd name="connsiteX77" fmla="*/ 829713 w 1560770"/>
              <a:gd name="connsiteY77" fmla="*/ 1133762 h 2329162"/>
              <a:gd name="connsiteX78" fmla="*/ 817807 w 1560770"/>
              <a:gd name="connsiteY78" fmla="*/ 1162337 h 2329162"/>
              <a:gd name="connsiteX79" fmla="*/ 829713 w 1560770"/>
              <a:gd name="connsiteY79" fmla="*/ 1190912 h 2329162"/>
              <a:gd name="connsiteX80" fmla="*/ 822567 w 1560770"/>
              <a:gd name="connsiteY80" fmla="*/ 1214723 h 2329162"/>
              <a:gd name="connsiteX81" fmla="*/ 836857 w 1560770"/>
              <a:gd name="connsiteY81" fmla="*/ 1233776 h 2329162"/>
              <a:gd name="connsiteX82" fmla="*/ 870194 w 1560770"/>
              <a:gd name="connsiteY82" fmla="*/ 1205201 h 2329162"/>
              <a:gd name="connsiteX83" fmla="*/ 1544088 w 1560770"/>
              <a:gd name="connsiteY83" fmla="*/ 893257 h 2329162"/>
              <a:gd name="connsiteX84" fmla="*/ 1525038 w 1560770"/>
              <a:gd name="connsiteY84" fmla="*/ 967074 h 2329162"/>
              <a:gd name="connsiteX85" fmla="*/ 958300 w 1560770"/>
              <a:gd name="connsiteY85" fmla="*/ 1145669 h 2329162"/>
              <a:gd name="connsiteX86" fmla="*/ 979731 w 1560770"/>
              <a:gd name="connsiteY86" fmla="*/ 1155193 h 2329162"/>
              <a:gd name="connsiteX87" fmla="*/ 974968 w 1560770"/>
              <a:gd name="connsiteY87" fmla="*/ 1229011 h 2329162"/>
              <a:gd name="connsiteX88" fmla="*/ 984494 w 1560770"/>
              <a:gd name="connsiteY88" fmla="*/ 1290926 h 2329162"/>
              <a:gd name="connsiteX89" fmla="*/ 1032119 w 1560770"/>
              <a:gd name="connsiteY89" fmla="*/ 1371888 h 2329162"/>
              <a:gd name="connsiteX90" fmla="*/ 1072600 w 1560770"/>
              <a:gd name="connsiteY90" fmla="*/ 1393319 h 2329162"/>
              <a:gd name="connsiteX91" fmla="*/ 1089269 w 1560770"/>
              <a:gd name="connsiteY91" fmla="*/ 1459994 h 2329162"/>
              <a:gd name="connsiteX92" fmla="*/ 1122607 w 1560770"/>
              <a:gd name="connsiteY92" fmla="*/ 1486188 h 2329162"/>
              <a:gd name="connsiteX93" fmla="*/ 1163088 w 1560770"/>
              <a:gd name="connsiteY93" fmla="*/ 1545719 h 2329162"/>
              <a:gd name="connsiteX94" fmla="*/ 1191663 w 1560770"/>
              <a:gd name="connsiteY94" fmla="*/ 1560007 h 2329162"/>
              <a:gd name="connsiteX95" fmla="*/ 1220238 w 1560770"/>
              <a:gd name="connsiteY95" fmla="*/ 1598106 h 2329162"/>
              <a:gd name="connsiteX96" fmla="*/ 1215943 w 1560770"/>
              <a:gd name="connsiteY96" fmla="*/ 1617966 h 2329162"/>
              <a:gd name="connsiteX97" fmla="*/ 1196425 w 1560770"/>
              <a:gd name="connsiteY97" fmla="*/ 1667163 h 2329162"/>
              <a:gd name="connsiteX98" fmla="*/ 1144037 w 1560770"/>
              <a:gd name="connsiteY98" fmla="*/ 1662399 h 2329162"/>
              <a:gd name="connsiteX99" fmla="*/ 1124987 w 1560770"/>
              <a:gd name="connsiteY99" fmla="*/ 1707642 h 2329162"/>
              <a:gd name="connsiteX100" fmla="*/ 1048787 w 1560770"/>
              <a:gd name="connsiteY100" fmla="*/ 1740980 h 2329162"/>
              <a:gd name="connsiteX101" fmla="*/ 1020212 w 1560770"/>
              <a:gd name="connsiteY101" fmla="*/ 1800511 h 2329162"/>
              <a:gd name="connsiteX102" fmla="*/ 1036881 w 1560770"/>
              <a:gd name="connsiteY102" fmla="*/ 1848136 h 2329162"/>
              <a:gd name="connsiteX103" fmla="*/ 1017832 w 1560770"/>
              <a:gd name="connsiteY103" fmla="*/ 1888619 h 2329162"/>
              <a:gd name="connsiteX104" fmla="*/ 984493 w 1560770"/>
              <a:gd name="connsiteY104" fmla="*/ 1886236 h 2329162"/>
              <a:gd name="connsiteX105" fmla="*/ 982112 w 1560770"/>
              <a:gd name="connsiteY105" fmla="*/ 1950530 h 2329162"/>
              <a:gd name="connsiteX106" fmla="*/ 946393 w 1560770"/>
              <a:gd name="connsiteY106" fmla="*/ 1967199 h 2329162"/>
              <a:gd name="connsiteX107" fmla="*/ 910674 w 1560770"/>
              <a:gd name="connsiteY107" fmla="*/ 1974342 h 2329162"/>
              <a:gd name="connsiteX108" fmla="*/ 910674 w 1560770"/>
              <a:gd name="connsiteY108" fmla="*/ 2038636 h 2329162"/>
              <a:gd name="connsiteX109" fmla="*/ 967824 w 1560770"/>
              <a:gd name="connsiteY109" fmla="*/ 2048161 h 2329162"/>
              <a:gd name="connsiteX110" fmla="*/ 1001162 w 1560770"/>
              <a:gd name="connsiteY110" fmla="*/ 2043399 h 2329162"/>
              <a:gd name="connsiteX111" fmla="*/ 1005922 w 1560770"/>
              <a:gd name="connsiteY111" fmla="*/ 2117218 h 2329162"/>
              <a:gd name="connsiteX112" fmla="*/ 982112 w 1560770"/>
              <a:gd name="connsiteY112" fmla="*/ 2138649 h 2329162"/>
              <a:gd name="connsiteX113" fmla="*/ 922581 w 1560770"/>
              <a:gd name="connsiteY113" fmla="*/ 2136269 h 2329162"/>
              <a:gd name="connsiteX114" fmla="*/ 870193 w 1560770"/>
              <a:gd name="connsiteY114" fmla="*/ 2145794 h 2329162"/>
              <a:gd name="connsiteX115" fmla="*/ 824949 w 1560770"/>
              <a:gd name="connsiteY115" fmla="*/ 2169607 h 2329162"/>
              <a:gd name="connsiteX116" fmla="*/ 779704 w 1560770"/>
              <a:gd name="connsiteY116" fmla="*/ 2176749 h 2329162"/>
              <a:gd name="connsiteX117" fmla="*/ 758274 w 1560770"/>
              <a:gd name="connsiteY117" fmla="*/ 2195801 h 2329162"/>
              <a:gd name="connsiteX118" fmla="*/ 751131 w 1560770"/>
              <a:gd name="connsiteY118" fmla="*/ 2241044 h 2329162"/>
              <a:gd name="connsiteX119" fmla="*/ 734462 w 1560770"/>
              <a:gd name="connsiteY119" fmla="*/ 2252951 h 2329162"/>
              <a:gd name="connsiteX120" fmla="*/ 689218 w 1560770"/>
              <a:gd name="connsiteY120" fmla="*/ 2302957 h 2329162"/>
              <a:gd name="connsiteX121" fmla="*/ 665406 w 1560770"/>
              <a:gd name="connsiteY121" fmla="*/ 2307718 h 2329162"/>
              <a:gd name="connsiteX122" fmla="*/ 617781 w 1560770"/>
              <a:gd name="connsiteY122" fmla="*/ 2329150 h 2329162"/>
              <a:gd name="connsiteX123" fmla="*/ 579681 w 1560770"/>
              <a:gd name="connsiteY123" fmla="*/ 2312481 h 2329162"/>
              <a:gd name="connsiteX124" fmla="*/ 563012 w 1560770"/>
              <a:gd name="connsiteY124" fmla="*/ 2283906 h 2329162"/>
              <a:gd name="connsiteX125" fmla="*/ 520149 w 1560770"/>
              <a:gd name="connsiteY125" fmla="*/ 2293432 h 2329162"/>
              <a:gd name="connsiteX126" fmla="*/ 512573 w 1560770"/>
              <a:gd name="connsiteY126" fmla="*/ 2287328 h 2329162"/>
              <a:gd name="connsiteX127" fmla="*/ 503481 w 1560770"/>
              <a:gd name="connsiteY127" fmla="*/ 2281525 h 2329162"/>
              <a:gd name="connsiteX128" fmla="*/ 522531 w 1560770"/>
              <a:gd name="connsiteY128" fmla="*/ 2174368 h 2329162"/>
              <a:gd name="connsiteX129" fmla="*/ 539199 w 1560770"/>
              <a:gd name="connsiteY129" fmla="*/ 2152937 h 2329162"/>
              <a:gd name="connsiteX130" fmla="*/ 529674 w 1560770"/>
              <a:gd name="connsiteY130" fmla="*/ 2107694 h 2329162"/>
              <a:gd name="connsiteX131" fmla="*/ 553487 w 1560770"/>
              <a:gd name="connsiteY131" fmla="*/ 2093406 h 2329162"/>
              <a:gd name="connsiteX132" fmla="*/ 534437 w 1560770"/>
              <a:gd name="connsiteY132" fmla="*/ 2079119 h 2329162"/>
              <a:gd name="connsiteX133" fmla="*/ 522531 w 1560770"/>
              <a:gd name="connsiteY133" fmla="*/ 2043401 h 2329162"/>
              <a:gd name="connsiteX134" fmla="*/ 513006 w 1560770"/>
              <a:gd name="connsiteY134" fmla="*/ 1998157 h 2329162"/>
              <a:gd name="connsiteX135" fmla="*/ 510624 w 1560770"/>
              <a:gd name="connsiteY135" fmla="*/ 1967199 h 2329162"/>
              <a:gd name="connsiteX136" fmla="*/ 460618 w 1560770"/>
              <a:gd name="connsiteY136" fmla="*/ 1969582 h 2329162"/>
              <a:gd name="connsiteX137" fmla="*/ 427282 w 1560770"/>
              <a:gd name="connsiteY137" fmla="*/ 1933863 h 2329162"/>
              <a:gd name="connsiteX138" fmla="*/ 382037 w 1560770"/>
              <a:gd name="connsiteY138" fmla="*/ 1917193 h 2329162"/>
              <a:gd name="connsiteX139" fmla="*/ 367749 w 1560770"/>
              <a:gd name="connsiteY139" fmla="*/ 1867188 h 2329162"/>
              <a:gd name="connsiteX140" fmla="*/ 365368 w 1560770"/>
              <a:gd name="connsiteY140" fmla="*/ 1845756 h 2329162"/>
              <a:gd name="connsiteX141" fmla="*/ 334413 w 1560770"/>
              <a:gd name="connsiteY141" fmla="*/ 1800513 h 2329162"/>
              <a:gd name="connsiteX142" fmla="*/ 291549 w 1560770"/>
              <a:gd name="connsiteY142" fmla="*/ 1776700 h 2329162"/>
              <a:gd name="connsiteX143" fmla="*/ 248688 w 1560770"/>
              <a:gd name="connsiteY143" fmla="*/ 1748126 h 2329162"/>
              <a:gd name="connsiteX144" fmla="*/ 215349 w 1560770"/>
              <a:gd name="connsiteY144" fmla="*/ 1738600 h 2329162"/>
              <a:gd name="connsiteX145" fmla="*/ 217731 w 1560770"/>
              <a:gd name="connsiteY145" fmla="*/ 1693354 h 2329162"/>
              <a:gd name="connsiteX146" fmla="*/ 174868 w 1560770"/>
              <a:gd name="connsiteY146" fmla="*/ 1707644 h 2329162"/>
              <a:gd name="connsiteX147" fmla="*/ 186775 w 1560770"/>
              <a:gd name="connsiteY147" fmla="*/ 1740982 h 2329162"/>
              <a:gd name="connsiteX148" fmla="*/ 179631 w 1560770"/>
              <a:gd name="connsiteY148" fmla="*/ 1757651 h 2329162"/>
              <a:gd name="connsiteX149" fmla="*/ 141531 w 1560770"/>
              <a:gd name="connsiteY149" fmla="*/ 1729076 h 2329162"/>
              <a:gd name="connsiteX150" fmla="*/ 98669 w 1560770"/>
              <a:gd name="connsiteY150" fmla="*/ 1726694 h 2329162"/>
              <a:gd name="connsiteX151" fmla="*/ 43899 w 1560770"/>
              <a:gd name="connsiteY151" fmla="*/ 1707644 h 2329162"/>
              <a:gd name="connsiteX152" fmla="*/ 10560 w 1560770"/>
              <a:gd name="connsiteY152" fmla="*/ 1705260 h 2329162"/>
              <a:gd name="connsiteX153" fmla="*/ 1037 w 1560770"/>
              <a:gd name="connsiteY153" fmla="*/ 1652876 h 2329162"/>
              <a:gd name="connsiteX154" fmla="*/ 34374 w 1560770"/>
              <a:gd name="connsiteY154" fmla="*/ 1564769 h 2329162"/>
              <a:gd name="connsiteX155" fmla="*/ 60568 w 1560770"/>
              <a:gd name="connsiteY155" fmla="*/ 1517144 h 2329162"/>
              <a:gd name="connsiteX156" fmla="*/ 81999 w 1560770"/>
              <a:gd name="connsiteY156" fmla="*/ 1469519 h 2329162"/>
              <a:gd name="connsiteX157" fmla="*/ 108194 w 1560770"/>
              <a:gd name="connsiteY157" fmla="*/ 1431419 h 2329162"/>
              <a:gd name="connsiteX158" fmla="*/ 146293 w 1560770"/>
              <a:gd name="connsiteY158" fmla="*/ 1421894 h 2329162"/>
              <a:gd name="connsiteX159" fmla="*/ 153438 w 1560770"/>
              <a:gd name="connsiteY159" fmla="*/ 1386176 h 2329162"/>
              <a:gd name="connsiteX160" fmla="*/ 262975 w 1560770"/>
              <a:gd name="connsiteY160" fmla="*/ 1267113 h 2329162"/>
              <a:gd name="connsiteX161" fmla="*/ 286787 w 1560770"/>
              <a:gd name="connsiteY161" fmla="*/ 1128998 h 2329162"/>
              <a:gd name="connsiteX162" fmla="*/ 282025 w 1560770"/>
              <a:gd name="connsiteY162" fmla="*/ 1048038 h 2329162"/>
              <a:gd name="connsiteX163" fmla="*/ 196300 w 1560770"/>
              <a:gd name="connsiteY163" fmla="*/ 1036132 h 2329162"/>
              <a:gd name="connsiteX164" fmla="*/ 179632 w 1560770"/>
              <a:gd name="connsiteY164" fmla="*/ 955169 h 2329162"/>
              <a:gd name="connsiteX165" fmla="*/ 186775 w 1560770"/>
              <a:gd name="connsiteY165" fmla="*/ 888494 h 2329162"/>
              <a:gd name="connsiteX166" fmla="*/ 148675 w 1560770"/>
              <a:gd name="connsiteY166" fmla="*/ 850394 h 2329162"/>
              <a:gd name="connsiteX167" fmla="*/ 127244 w 1560770"/>
              <a:gd name="connsiteY167" fmla="*/ 809912 h 2329162"/>
              <a:gd name="connsiteX168" fmla="*/ 117719 w 1560770"/>
              <a:gd name="connsiteY168" fmla="*/ 750382 h 2329162"/>
              <a:gd name="connsiteX169" fmla="*/ 102097 w 1560770"/>
              <a:gd name="connsiteY169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227256 w 1560770"/>
              <a:gd name="connsiteY21" fmla="*/ 502730 h 2329162"/>
              <a:gd name="connsiteX22" fmla="*/ 243924 w 1560770"/>
              <a:gd name="connsiteY22" fmla="*/ 533687 h 2329162"/>
              <a:gd name="connsiteX23" fmla="*/ 198681 w 1560770"/>
              <a:gd name="connsiteY23" fmla="*/ 545593 h 2329162"/>
              <a:gd name="connsiteX24" fmla="*/ 141531 w 1560770"/>
              <a:gd name="connsiteY24" fmla="*/ 547975 h 2329162"/>
              <a:gd name="connsiteX25" fmla="*/ 132006 w 1560770"/>
              <a:gd name="connsiteY25" fmla="*/ 562262 h 2329162"/>
              <a:gd name="connsiteX26" fmla="*/ 158199 w 1560770"/>
              <a:gd name="connsiteY26" fmla="*/ 595600 h 2329162"/>
              <a:gd name="connsiteX27" fmla="*/ 186774 w 1560770"/>
              <a:gd name="connsiteY27" fmla="*/ 609887 h 2329162"/>
              <a:gd name="connsiteX28" fmla="*/ 189156 w 1560770"/>
              <a:gd name="connsiteY28" fmla="*/ 638462 h 2329162"/>
              <a:gd name="connsiteX29" fmla="*/ 1058312 w 1560770"/>
              <a:gd name="connsiteY29" fmla="*/ 19337 h 2329162"/>
              <a:gd name="connsiteX30" fmla="*/ 224874 w 1560770"/>
              <a:gd name="connsiteY30" fmla="*/ 702756 h 2329162"/>
              <a:gd name="connsiteX31" fmla="*/ 253449 w 1560770"/>
              <a:gd name="connsiteY31" fmla="*/ 705137 h 2329162"/>
              <a:gd name="connsiteX32" fmla="*/ 279643 w 1560770"/>
              <a:gd name="connsiteY32" fmla="*/ 681325 h 2329162"/>
              <a:gd name="connsiteX33" fmla="*/ 282024 w 1560770"/>
              <a:gd name="connsiteY33" fmla="*/ 657512 h 2329162"/>
              <a:gd name="connsiteX34" fmla="*/ 291549 w 1560770"/>
              <a:gd name="connsiteY34" fmla="*/ 633700 h 2329162"/>
              <a:gd name="connsiteX35" fmla="*/ 267737 w 1560770"/>
              <a:gd name="connsiteY35" fmla="*/ 600362 h 2329162"/>
              <a:gd name="connsiteX36" fmla="*/ 303456 w 1560770"/>
              <a:gd name="connsiteY36" fmla="*/ 590837 h 2329162"/>
              <a:gd name="connsiteX37" fmla="*/ 322506 w 1560770"/>
              <a:gd name="connsiteY37" fmla="*/ 567025 h 2329162"/>
              <a:gd name="connsiteX38" fmla="*/ 353462 w 1560770"/>
              <a:gd name="connsiteY38" fmla="*/ 559881 h 2329162"/>
              <a:gd name="connsiteX39" fmla="*/ 410612 w 1560770"/>
              <a:gd name="connsiteY39" fmla="*/ 562262 h 2329162"/>
              <a:gd name="connsiteX40" fmla="*/ 410612 w 1560770"/>
              <a:gd name="connsiteY40" fmla="*/ 617031 h 2329162"/>
              <a:gd name="connsiteX41" fmla="*/ 436806 w 1560770"/>
              <a:gd name="connsiteY41" fmla="*/ 640841 h 2329162"/>
              <a:gd name="connsiteX42" fmla="*/ 1155942 w 1560770"/>
              <a:gd name="connsiteY42" fmla="*/ 5049 h 2329162"/>
              <a:gd name="connsiteX43" fmla="*/ 1370255 w 1560770"/>
              <a:gd name="connsiteY43" fmla="*/ 200312 h 2329162"/>
              <a:gd name="connsiteX44" fmla="*/ 1560756 w 1560770"/>
              <a:gd name="connsiteY44" fmla="*/ 890875 h 2329162"/>
              <a:gd name="connsiteX45" fmla="*/ 420137 w 1560770"/>
              <a:gd name="connsiteY45" fmla="*/ 719425 h 2329162"/>
              <a:gd name="connsiteX46" fmla="*/ 415374 w 1560770"/>
              <a:gd name="connsiteY46" fmla="*/ 759906 h 2329162"/>
              <a:gd name="connsiteX47" fmla="*/ 427281 w 1560770"/>
              <a:gd name="connsiteY47" fmla="*/ 788481 h 2329162"/>
              <a:gd name="connsiteX48" fmla="*/ 410612 w 1560770"/>
              <a:gd name="connsiteY48" fmla="*/ 809912 h 2329162"/>
              <a:gd name="connsiteX49" fmla="*/ 401088 w 1560770"/>
              <a:gd name="connsiteY49" fmla="*/ 888494 h 2329162"/>
              <a:gd name="connsiteX50" fmla="*/ 441568 w 1560770"/>
              <a:gd name="connsiteY50" fmla="*/ 888493 h 2329162"/>
              <a:gd name="connsiteX51" fmla="*/ 486812 w 1560770"/>
              <a:gd name="connsiteY51" fmla="*/ 864681 h 2329162"/>
              <a:gd name="connsiteX52" fmla="*/ 513007 w 1560770"/>
              <a:gd name="connsiteY52" fmla="*/ 867062 h 2329162"/>
              <a:gd name="connsiteX53" fmla="*/ 536818 w 1560770"/>
              <a:gd name="connsiteY53" fmla="*/ 893256 h 2329162"/>
              <a:gd name="connsiteX54" fmla="*/ 510625 w 1560770"/>
              <a:gd name="connsiteY54" fmla="*/ 998031 h 2329162"/>
              <a:gd name="connsiteX55" fmla="*/ 539200 w 1560770"/>
              <a:gd name="connsiteY55" fmla="*/ 1036131 h 2329162"/>
              <a:gd name="connsiteX56" fmla="*/ 546344 w 1560770"/>
              <a:gd name="connsiteY56" fmla="*/ 1055182 h 2329162"/>
              <a:gd name="connsiteX57" fmla="*/ 532057 w 1560770"/>
              <a:gd name="connsiteY57" fmla="*/ 1086137 h 2329162"/>
              <a:gd name="connsiteX58" fmla="*/ 517769 w 1560770"/>
              <a:gd name="connsiteY58" fmla="*/ 1157575 h 2329162"/>
              <a:gd name="connsiteX59" fmla="*/ 541582 w 1560770"/>
              <a:gd name="connsiteY59" fmla="*/ 1190912 h 2329162"/>
              <a:gd name="connsiteX60" fmla="*/ 551107 w 1560770"/>
              <a:gd name="connsiteY60" fmla="*/ 1231393 h 2329162"/>
              <a:gd name="connsiteX61" fmla="*/ 567775 w 1560770"/>
              <a:gd name="connsiteY61" fmla="*/ 1238537 h 2329162"/>
              <a:gd name="connsiteX62" fmla="*/ 572104 w 1560770"/>
              <a:gd name="connsiteY62" fmla="*/ 1248643 h 2329162"/>
              <a:gd name="connsiteX63" fmla="*/ 591588 w 1560770"/>
              <a:gd name="connsiteY63" fmla="*/ 1214725 h 2329162"/>
              <a:gd name="connsiteX64" fmla="*/ 615400 w 1560770"/>
              <a:gd name="connsiteY64" fmla="*/ 1198056 h 2329162"/>
              <a:gd name="connsiteX65" fmla="*/ 665407 w 1560770"/>
              <a:gd name="connsiteY65" fmla="*/ 1171862 h 2329162"/>
              <a:gd name="connsiteX66" fmla="*/ 698744 w 1560770"/>
              <a:gd name="connsiteY66" fmla="*/ 1159956 h 2329162"/>
              <a:gd name="connsiteX67" fmla="*/ 734463 w 1560770"/>
              <a:gd name="connsiteY67" fmla="*/ 1121857 h 2329162"/>
              <a:gd name="connsiteX68" fmla="*/ 791613 w 1560770"/>
              <a:gd name="connsiteY68" fmla="*/ 1098043 h 2329162"/>
              <a:gd name="connsiteX69" fmla="*/ 817807 w 1560770"/>
              <a:gd name="connsiteY69" fmla="*/ 1052800 h 2329162"/>
              <a:gd name="connsiteX70" fmla="*/ 841618 w 1560770"/>
              <a:gd name="connsiteY70" fmla="*/ 1036129 h 2329162"/>
              <a:gd name="connsiteX71" fmla="*/ 867813 w 1560770"/>
              <a:gd name="connsiteY71" fmla="*/ 1036131 h 2329162"/>
              <a:gd name="connsiteX72" fmla="*/ 872575 w 1560770"/>
              <a:gd name="connsiteY72" fmla="*/ 1055181 h 2329162"/>
              <a:gd name="connsiteX73" fmla="*/ 848763 w 1560770"/>
              <a:gd name="connsiteY73" fmla="*/ 1081375 h 2329162"/>
              <a:gd name="connsiteX74" fmla="*/ 872575 w 1560770"/>
              <a:gd name="connsiteY74" fmla="*/ 1107568 h 2329162"/>
              <a:gd name="connsiteX75" fmla="*/ 872575 w 1560770"/>
              <a:gd name="connsiteY75" fmla="*/ 1131381 h 2329162"/>
              <a:gd name="connsiteX76" fmla="*/ 829713 w 1560770"/>
              <a:gd name="connsiteY76" fmla="*/ 1133762 h 2329162"/>
              <a:gd name="connsiteX77" fmla="*/ 817807 w 1560770"/>
              <a:gd name="connsiteY77" fmla="*/ 1162337 h 2329162"/>
              <a:gd name="connsiteX78" fmla="*/ 829713 w 1560770"/>
              <a:gd name="connsiteY78" fmla="*/ 1190912 h 2329162"/>
              <a:gd name="connsiteX79" fmla="*/ 822567 w 1560770"/>
              <a:gd name="connsiteY79" fmla="*/ 1214723 h 2329162"/>
              <a:gd name="connsiteX80" fmla="*/ 836857 w 1560770"/>
              <a:gd name="connsiteY80" fmla="*/ 1233776 h 2329162"/>
              <a:gd name="connsiteX81" fmla="*/ 870194 w 1560770"/>
              <a:gd name="connsiteY81" fmla="*/ 1205201 h 2329162"/>
              <a:gd name="connsiteX82" fmla="*/ 1544088 w 1560770"/>
              <a:gd name="connsiteY82" fmla="*/ 893257 h 2329162"/>
              <a:gd name="connsiteX83" fmla="*/ 1525038 w 1560770"/>
              <a:gd name="connsiteY83" fmla="*/ 967074 h 2329162"/>
              <a:gd name="connsiteX84" fmla="*/ 958300 w 1560770"/>
              <a:gd name="connsiteY84" fmla="*/ 1145669 h 2329162"/>
              <a:gd name="connsiteX85" fmla="*/ 979731 w 1560770"/>
              <a:gd name="connsiteY85" fmla="*/ 1155193 h 2329162"/>
              <a:gd name="connsiteX86" fmla="*/ 974968 w 1560770"/>
              <a:gd name="connsiteY86" fmla="*/ 1229011 h 2329162"/>
              <a:gd name="connsiteX87" fmla="*/ 984494 w 1560770"/>
              <a:gd name="connsiteY87" fmla="*/ 1290926 h 2329162"/>
              <a:gd name="connsiteX88" fmla="*/ 1032119 w 1560770"/>
              <a:gd name="connsiteY88" fmla="*/ 1371888 h 2329162"/>
              <a:gd name="connsiteX89" fmla="*/ 1072600 w 1560770"/>
              <a:gd name="connsiteY89" fmla="*/ 1393319 h 2329162"/>
              <a:gd name="connsiteX90" fmla="*/ 1089269 w 1560770"/>
              <a:gd name="connsiteY90" fmla="*/ 1459994 h 2329162"/>
              <a:gd name="connsiteX91" fmla="*/ 1122607 w 1560770"/>
              <a:gd name="connsiteY91" fmla="*/ 1486188 h 2329162"/>
              <a:gd name="connsiteX92" fmla="*/ 1163088 w 1560770"/>
              <a:gd name="connsiteY92" fmla="*/ 1545719 h 2329162"/>
              <a:gd name="connsiteX93" fmla="*/ 1191663 w 1560770"/>
              <a:gd name="connsiteY93" fmla="*/ 1560007 h 2329162"/>
              <a:gd name="connsiteX94" fmla="*/ 1220238 w 1560770"/>
              <a:gd name="connsiteY94" fmla="*/ 1598106 h 2329162"/>
              <a:gd name="connsiteX95" fmla="*/ 1215943 w 1560770"/>
              <a:gd name="connsiteY95" fmla="*/ 1617966 h 2329162"/>
              <a:gd name="connsiteX96" fmla="*/ 1196425 w 1560770"/>
              <a:gd name="connsiteY96" fmla="*/ 1667163 h 2329162"/>
              <a:gd name="connsiteX97" fmla="*/ 1144037 w 1560770"/>
              <a:gd name="connsiteY97" fmla="*/ 1662399 h 2329162"/>
              <a:gd name="connsiteX98" fmla="*/ 1124987 w 1560770"/>
              <a:gd name="connsiteY98" fmla="*/ 1707642 h 2329162"/>
              <a:gd name="connsiteX99" fmla="*/ 1048787 w 1560770"/>
              <a:gd name="connsiteY99" fmla="*/ 1740980 h 2329162"/>
              <a:gd name="connsiteX100" fmla="*/ 1020212 w 1560770"/>
              <a:gd name="connsiteY100" fmla="*/ 1800511 h 2329162"/>
              <a:gd name="connsiteX101" fmla="*/ 1036881 w 1560770"/>
              <a:gd name="connsiteY101" fmla="*/ 1848136 h 2329162"/>
              <a:gd name="connsiteX102" fmla="*/ 1017832 w 1560770"/>
              <a:gd name="connsiteY102" fmla="*/ 1888619 h 2329162"/>
              <a:gd name="connsiteX103" fmla="*/ 984493 w 1560770"/>
              <a:gd name="connsiteY103" fmla="*/ 1886236 h 2329162"/>
              <a:gd name="connsiteX104" fmla="*/ 982112 w 1560770"/>
              <a:gd name="connsiteY104" fmla="*/ 1950530 h 2329162"/>
              <a:gd name="connsiteX105" fmla="*/ 946393 w 1560770"/>
              <a:gd name="connsiteY105" fmla="*/ 1967199 h 2329162"/>
              <a:gd name="connsiteX106" fmla="*/ 910674 w 1560770"/>
              <a:gd name="connsiteY106" fmla="*/ 1974342 h 2329162"/>
              <a:gd name="connsiteX107" fmla="*/ 910674 w 1560770"/>
              <a:gd name="connsiteY107" fmla="*/ 2038636 h 2329162"/>
              <a:gd name="connsiteX108" fmla="*/ 967824 w 1560770"/>
              <a:gd name="connsiteY108" fmla="*/ 2048161 h 2329162"/>
              <a:gd name="connsiteX109" fmla="*/ 1001162 w 1560770"/>
              <a:gd name="connsiteY109" fmla="*/ 2043399 h 2329162"/>
              <a:gd name="connsiteX110" fmla="*/ 1005922 w 1560770"/>
              <a:gd name="connsiteY110" fmla="*/ 2117218 h 2329162"/>
              <a:gd name="connsiteX111" fmla="*/ 982112 w 1560770"/>
              <a:gd name="connsiteY111" fmla="*/ 2138649 h 2329162"/>
              <a:gd name="connsiteX112" fmla="*/ 922581 w 1560770"/>
              <a:gd name="connsiteY112" fmla="*/ 2136269 h 2329162"/>
              <a:gd name="connsiteX113" fmla="*/ 870193 w 1560770"/>
              <a:gd name="connsiteY113" fmla="*/ 2145794 h 2329162"/>
              <a:gd name="connsiteX114" fmla="*/ 824949 w 1560770"/>
              <a:gd name="connsiteY114" fmla="*/ 2169607 h 2329162"/>
              <a:gd name="connsiteX115" fmla="*/ 779704 w 1560770"/>
              <a:gd name="connsiteY115" fmla="*/ 2176749 h 2329162"/>
              <a:gd name="connsiteX116" fmla="*/ 758274 w 1560770"/>
              <a:gd name="connsiteY116" fmla="*/ 2195801 h 2329162"/>
              <a:gd name="connsiteX117" fmla="*/ 751131 w 1560770"/>
              <a:gd name="connsiteY117" fmla="*/ 2241044 h 2329162"/>
              <a:gd name="connsiteX118" fmla="*/ 734462 w 1560770"/>
              <a:gd name="connsiteY118" fmla="*/ 2252951 h 2329162"/>
              <a:gd name="connsiteX119" fmla="*/ 689218 w 1560770"/>
              <a:gd name="connsiteY119" fmla="*/ 2302957 h 2329162"/>
              <a:gd name="connsiteX120" fmla="*/ 665406 w 1560770"/>
              <a:gd name="connsiteY120" fmla="*/ 2307718 h 2329162"/>
              <a:gd name="connsiteX121" fmla="*/ 617781 w 1560770"/>
              <a:gd name="connsiteY121" fmla="*/ 2329150 h 2329162"/>
              <a:gd name="connsiteX122" fmla="*/ 579681 w 1560770"/>
              <a:gd name="connsiteY122" fmla="*/ 2312481 h 2329162"/>
              <a:gd name="connsiteX123" fmla="*/ 563012 w 1560770"/>
              <a:gd name="connsiteY123" fmla="*/ 2283906 h 2329162"/>
              <a:gd name="connsiteX124" fmla="*/ 520149 w 1560770"/>
              <a:gd name="connsiteY124" fmla="*/ 2293432 h 2329162"/>
              <a:gd name="connsiteX125" fmla="*/ 512573 w 1560770"/>
              <a:gd name="connsiteY125" fmla="*/ 2287328 h 2329162"/>
              <a:gd name="connsiteX126" fmla="*/ 503481 w 1560770"/>
              <a:gd name="connsiteY126" fmla="*/ 2281525 h 2329162"/>
              <a:gd name="connsiteX127" fmla="*/ 522531 w 1560770"/>
              <a:gd name="connsiteY127" fmla="*/ 2174368 h 2329162"/>
              <a:gd name="connsiteX128" fmla="*/ 539199 w 1560770"/>
              <a:gd name="connsiteY128" fmla="*/ 2152937 h 2329162"/>
              <a:gd name="connsiteX129" fmla="*/ 529674 w 1560770"/>
              <a:gd name="connsiteY129" fmla="*/ 2107694 h 2329162"/>
              <a:gd name="connsiteX130" fmla="*/ 553487 w 1560770"/>
              <a:gd name="connsiteY130" fmla="*/ 2093406 h 2329162"/>
              <a:gd name="connsiteX131" fmla="*/ 534437 w 1560770"/>
              <a:gd name="connsiteY131" fmla="*/ 2079119 h 2329162"/>
              <a:gd name="connsiteX132" fmla="*/ 522531 w 1560770"/>
              <a:gd name="connsiteY132" fmla="*/ 2043401 h 2329162"/>
              <a:gd name="connsiteX133" fmla="*/ 513006 w 1560770"/>
              <a:gd name="connsiteY133" fmla="*/ 1998157 h 2329162"/>
              <a:gd name="connsiteX134" fmla="*/ 510624 w 1560770"/>
              <a:gd name="connsiteY134" fmla="*/ 1967199 h 2329162"/>
              <a:gd name="connsiteX135" fmla="*/ 460618 w 1560770"/>
              <a:gd name="connsiteY135" fmla="*/ 1969582 h 2329162"/>
              <a:gd name="connsiteX136" fmla="*/ 427282 w 1560770"/>
              <a:gd name="connsiteY136" fmla="*/ 1933863 h 2329162"/>
              <a:gd name="connsiteX137" fmla="*/ 382037 w 1560770"/>
              <a:gd name="connsiteY137" fmla="*/ 1917193 h 2329162"/>
              <a:gd name="connsiteX138" fmla="*/ 367749 w 1560770"/>
              <a:gd name="connsiteY138" fmla="*/ 1867188 h 2329162"/>
              <a:gd name="connsiteX139" fmla="*/ 365368 w 1560770"/>
              <a:gd name="connsiteY139" fmla="*/ 1845756 h 2329162"/>
              <a:gd name="connsiteX140" fmla="*/ 334413 w 1560770"/>
              <a:gd name="connsiteY140" fmla="*/ 1800513 h 2329162"/>
              <a:gd name="connsiteX141" fmla="*/ 291549 w 1560770"/>
              <a:gd name="connsiteY141" fmla="*/ 1776700 h 2329162"/>
              <a:gd name="connsiteX142" fmla="*/ 248688 w 1560770"/>
              <a:gd name="connsiteY142" fmla="*/ 1748126 h 2329162"/>
              <a:gd name="connsiteX143" fmla="*/ 215349 w 1560770"/>
              <a:gd name="connsiteY143" fmla="*/ 1738600 h 2329162"/>
              <a:gd name="connsiteX144" fmla="*/ 217731 w 1560770"/>
              <a:gd name="connsiteY144" fmla="*/ 1693354 h 2329162"/>
              <a:gd name="connsiteX145" fmla="*/ 174868 w 1560770"/>
              <a:gd name="connsiteY145" fmla="*/ 1707644 h 2329162"/>
              <a:gd name="connsiteX146" fmla="*/ 186775 w 1560770"/>
              <a:gd name="connsiteY146" fmla="*/ 1740982 h 2329162"/>
              <a:gd name="connsiteX147" fmla="*/ 179631 w 1560770"/>
              <a:gd name="connsiteY147" fmla="*/ 1757651 h 2329162"/>
              <a:gd name="connsiteX148" fmla="*/ 141531 w 1560770"/>
              <a:gd name="connsiteY148" fmla="*/ 1729076 h 2329162"/>
              <a:gd name="connsiteX149" fmla="*/ 98669 w 1560770"/>
              <a:gd name="connsiteY149" fmla="*/ 1726694 h 2329162"/>
              <a:gd name="connsiteX150" fmla="*/ 43899 w 1560770"/>
              <a:gd name="connsiteY150" fmla="*/ 1707644 h 2329162"/>
              <a:gd name="connsiteX151" fmla="*/ 10560 w 1560770"/>
              <a:gd name="connsiteY151" fmla="*/ 1705260 h 2329162"/>
              <a:gd name="connsiteX152" fmla="*/ 1037 w 1560770"/>
              <a:gd name="connsiteY152" fmla="*/ 1652876 h 2329162"/>
              <a:gd name="connsiteX153" fmla="*/ 34374 w 1560770"/>
              <a:gd name="connsiteY153" fmla="*/ 1564769 h 2329162"/>
              <a:gd name="connsiteX154" fmla="*/ 60568 w 1560770"/>
              <a:gd name="connsiteY154" fmla="*/ 1517144 h 2329162"/>
              <a:gd name="connsiteX155" fmla="*/ 81999 w 1560770"/>
              <a:gd name="connsiteY155" fmla="*/ 1469519 h 2329162"/>
              <a:gd name="connsiteX156" fmla="*/ 108194 w 1560770"/>
              <a:gd name="connsiteY156" fmla="*/ 1431419 h 2329162"/>
              <a:gd name="connsiteX157" fmla="*/ 146293 w 1560770"/>
              <a:gd name="connsiteY157" fmla="*/ 1421894 h 2329162"/>
              <a:gd name="connsiteX158" fmla="*/ 153438 w 1560770"/>
              <a:gd name="connsiteY158" fmla="*/ 1386176 h 2329162"/>
              <a:gd name="connsiteX159" fmla="*/ 262975 w 1560770"/>
              <a:gd name="connsiteY159" fmla="*/ 1267113 h 2329162"/>
              <a:gd name="connsiteX160" fmla="*/ 286787 w 1560770"/>
              <a:gd name="connsiteY160" fmla="*/ 1128998 h 2329162"/>
              <a:gd name="connsiteX161" fmla="*/ 282025 w 1560770"/>
              <a:gd name="connsiteY161" fmla="*/ 1048038 h 2329162"/>
              <a:gd name="connsiteX162" fmla="*/ 196300 w 1560770"/>
              <a:gd name="connsiteY162" fmla="*/ 1036132 h 2329162"/>
              <a:gd name="connsiteX163" fmla="*/ 179632 w 1560770"/>
              <a:gd name="connsiteY163" fmla="*/ 955169 h 2329162"/>
              <a:gd name="connsiteX164" fmla="*/ 186775 w 1560770"/>
              <a:gd name="connsiteY164" fmla="*/ 888494 h 2329162"/>
              <a:gd name="connsiteX165" fmla="*/ 148675 w 1560770"/>
              <a:gd name="connsiteY165" fmla="*/ 850394 h 2329162"/>
              <a:gd name="connsiteX166" fmla="*/ 127244 w 1560770"/>
              <a:gd name="connsiteY166" fmla="*/ 809912 h 2329162"/>
              <a:gd name="connsiteX167" fmla="*/ 117719 w 1560770"/>
              <a:gd name="connsiteY167" fmla="*/ 750382 h 2329162"/>
              <a:gd name="connsiteX168" fmla="*/ 102097 w 1560770"/>
              <a:gd name="connsiteY168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243924 w 1560770"/>
              <a:gd name="connsiteY21" fmla="*/ 533687 h 2329162"/>
              <a:gd name="connsiteX22" fmla="*/ 198681 w 1560770"/>
              <a:gd name="connsiteY22" fmla="*/ 545593 h 2329162"/>
              <a:gd name="connsiteX23" fmla="*/ 141531 w 1560770"/>
              <a:gd name="connsiteY23" fmla="*/ 547975 h 2329162"/>
              <a:gd name="connsiteX24" fmla="*/ 132006 w 1560770"/>
              <a:gd name="connsiteY24" fmla="*/ 562262 h 2329162"/>
              <a:gd name="connsiteX25" fmla="*/ 158199 w 1560770"/>
              <a:gd name="connsiteY25" fmla="*/ 595600 h 2329162"/>
              <a:gd name="connsiteX26" fmla="*/ 186774 w 1560770"/>
              <a:gd name="connsiteY26" fmla="*/ 609887 h 2329162"/>
              <a:gd name="connsiteX27" fmla="*/ 189156 w 1560770"/>
              <a:gd name="connsiteY27" fmla="*/ 638462 h 2329162"/>
              <a:gd name="connsiteX28" fmla="*/ 1058312 w 1560770"/>
              <a:gd name="connsiteY28" fmla="*/ 19337 h 2329162"/>
              <a:gd name="connsiteX29" fmla="*/ 224874 w 1560770"/>
              <a:gd name="connsiteY29" fmla="*/ 702756 h 2329162"/>
              <a:gd name="connsiteX30" fmla="*/ 253449 w 1560770"/>
              <a:gd name="connsiteY30" fmla="*/ 705137 h 2329162"/>
              <a:gd name="connsiteX31" fmla="*/ 279643 w 1560770"/>
              <a:gd name="connsiteY31" fmla="*/ 681325 h 2329162"/>
              <a:gd name="connsiteX32" fmla="*/ 282024 w 1560770"/>
              <a:gd name="connsiteY32" fmla="*/ 657512 h 2329162"/>
              <a:gd name="connsiteX33" fmla="*/ 291549 w 1560770"/>
              <a:gd name="connsiteY33" fmla="*/ 633700 h 2329162"/>
              <a:gd name="connsiteX34" fmla="*/ 267737 w 1560770"/>
              <a:gd name="connsiteY34" fmla="*/ 600362 h 2329162"/>
              <a:gd name="connsiteX35" fmla="*/ 303456 w 1560770"/>
              <a:gd name="connsiteY35" fmla="*/ 590837 h 2329162"/>
              <a:gd name="connsiteX36" fmla="*/ 322506 w 1560770"/>
              <a:gd name="connsiteY36" fmla="*/ 567025 h 2329162"/>
              <a:gd name="connsiteX37" fmla="*/ 353462 w 1560770"/>
              <a:gd name="connsiteY37" fmla="*/ 559881 h 2329162"/>
              <a:gd name="connsiteX38" fmla="*/ 410612 w 1560770"/>
              <a:gd name="connsiteY38" fmla="*/ 562262 h 2329162"/>
              <a:gd name="connsiteX39" fmla="*/ 410612 w 1560770"/>
              <a:gd name="connsiteY39" fmla="*/ 617031 h 2329162"/>
              <a:gd name="connsiteX40" fmla="*/ 436806 w 1560770"/>
              <a:gd name="connsiteY40" fmla="*/ 640841 h 2329162"/>
              <a:gd name="connsiteX41" fmla="*/ 1155942 w 1560770"/>
              <a:gd name="connsiteY41" fmla="*/ 5049 h 2329162"/>
              <a:gd name="connsiteX42" fmla="*/ 1370255 w 1560770"/>
              <a:gd name="connsiteY42" fmla="*/ 200312 h 2329162"/>
              <a:gd name="connsiteX43" fmla="*/ 1560756 w 1560770"/>
              <a:gd name="connsiteY43" fmla="*/ 890875 h 2329162"/>
              <a:gd name="connsiteX44" fmla="*/ 420137 w 1560770"/>
              <a:gd name="connsiteY44" fmla="*/ 719425 h 2329162"/>
              <a:gd name="connsiteX45" fmla="*/ 415374 w 1560770"/>
              <a:gd name="connsiteY45" fmla="*/ 759906 h 2329162"/>
              <a:gd name="connsiteX46" fmla="*/ 427281 w 1560770"/>
              <a:gd name="connsiteY46" fmla="*/ 788481 h 2329162"/>
              <a:gd name="connsiteX47" fmla="*/ 410612 w 1560770"/>
              <a:gd name="connsiteY47" fmla="*/ 809912 h 2329162"/>
              <a:gd name="connsiteX48" fmla="*/ 401088 w 1560770"/>
              <a:gd name="connsiteY48" fmla="*/ 888494 h 2329162"/>
              <a:gd name="connsiteX49" fmla="*/ 441568 w 1560770"/>
              <a:gd name="connsiteY49" fmla="*/ 888493 h 2329162"/>
              <a:gd name="connsiteX50" fmla="*/ 486812 w 1560770"/>
              <a:gd name="connsiteY50" fmla="*/ 864681 h 2329162"/>
              <a:gd name="connsiteX51" fmla="*/ 513007 w 1560770"/>
              <a:gd name="connsiteY51" fmla="*/ 867062 h 2329162"/>
              <a:gd name="connsiteX52" fmla="*/ 536818 w 1560770"/>
              <a:gd name="connsiteY52" fmla="*/ 893256 h 2329162"/>
              <a:gd name="connsiteX53" fmla="*/ 510625 w 1560770"/>
              <a:gd name="connsiteY53" fmla="*/ 998031 h 2329162"/>
              <a:gd name="connsiteX54" fmla="*/ 539200 w 1560770"/>
              <a:gd name="connsiteY54" fmla="*/ 1036131 h 2329162"/>
              <a:gd name="connsiteX55" fmla="*/ 546344 w 1560770"/>
              <a:gd name="connsiteY55" fmla="*/ 1055182 h 2329162"/>
              <a:gd name="connsiteX56" fmla="*/ 532057 w 1560770"/>
              <a:gd name="connsiteY56" fmla="*/ 1086137 h 2329162"/>
              <a:gd name="connsiteX57" fmla="*/ 517769 w 1560770"/>
              <a:gd name="connsiteY57" fmla="*/ 1157575 h 2329162"/>
              <a:gd name="connsiteX58" fmla="*/ 541582 w 1560770"/>
              <a:gd name="connsiteY58" fmla="*/ 1190912 h 2329162"/>
              <a:gd name="connsiteX59" fmla="*/ 551107 w 1560770"/>
              <a:gd name="connsiteY59" fmla="*/ 1231393 h 2329162"/>
              <a:gd name="connsiteX60" fmla="*/ 567775 w 1560770"/>
              <a:gd name="connsiteY60" fmla="*/ 1238537 h 2329162"/>
              <a:gd name="connsiteX61" fmla="*/ 572104 w 1560770"/>
              <a:gd name="connsiteY61" fmla="*/ 1248643 h 2329162"/>
              <a:gd name="connsiteX62" fmla="*/ 591588 w 1560770"/>
              <a:gd name="connsiteY62" fmla="*/ 1214725 h 2329162"/>
              <a:gd name="connsiteX63" fmla="*/ 615400 w 1560770"/>
              <a:gd name="connsiteY63" fmla="*/ 1198056 h 2329162"/>
              <a:gd name="connsiteX64" fmla="*/ 665407 w 1560770"/>
              <a:gd name="connsiteY64" fmla="*/ 1171862 h 2329162"/>
              <a:gd name="connsiteX65" fmla="*/ 698744 w 1560770"/>
              <a:gd name="connsiteY65" fmla="*/ 1159956 h 2329162"/>
              <a:gd name="connsiteX66" fmla="*/ 734463 w 1560770"/>
              <a:gd name="connsiteY66" fmla="*/ 1121857 h 2329162"/>
              <a:gd name="connsiteX67" fmla="*/ 791613 w 1560770"/>
              <a:gd name="connsiteY67" fmla="*/ 1098043 h 2329162"/>
              <a:gd name="connsiteX68" fmla="*/ 817807 w 1560770"/>
              <a:gd name="connsiteY68" fmla="*/ 1052800 h 2329162"/>
              <a:gd name="connsiteX69" fmla="*/ 841618 w 1560770"/>
              <a:gd name="connsiteY69" fmla="*/ 1036129 h 2329162"/>
              <a:gd name="connsiteX70" fmla="*/ 867813 w 1560770"/>
              <a:gd name="connsiteY70" fmla="*/ 1036131 h 2329162"/>
              <a:gd name="connsiteX71" fmla="*/ 872575 w 1560770"/>
              <a:gd name="connsiteY71" fmla="*/ 1055181 h 2329162"/>
              <a:gd name="connsiteX72" fmla="*/ 848763 w 1560770"/>
              <a:gd name="connsiteY72" fmla="*/ 1081375 h 2329162"/>
              <a:gd name="connsiteX73" fmla="*/ 872575 w 1560770"/>
              <a:gd name="connsiteY73" fmla="*/ 1107568 h 2329162"/>
              <a:gd name="connsiteX74" fmla="*/ 872575 w 1560770"/>
              <a:gd name="connsiteY74" fmla="*/ 1131381 h 2329162"/>
              <a:gd name="connsiteX75" fmla="*/ 829713 w 1560770"/>
              <a:gd name="connsiteY75" fmla="*/ 1133762 h 2329162"/>
              <a:gd name="connsiteX76" fmla="*/ 817807 w 1560770"/>
              <a:gd name="connsiteY76" fmla="*/ 1162337 h 2329162"/>
              <a:gd name="connsiteX77" fmla="*/ 829713 w 1560770"/>
              <a:gd name="connsiteY77" fmla="*/ 1190912 h 2329162"/>
              <a:gd name="connsiteX78" fmla="*/ 822567 w 1560770"/>
              <a:gd name="connsiteY78" fmla="*/ 1214723 h 2329162"/>
              <a:gd name="connsiteX79" fmla="*/ 836857 w 1560770"/>
              <a:gd name="connsiteY79" fmla="*/ 1233776 h 2329162"/>
              <a:gd name="connsiteX80" fmla="*/ 870194 w 1560770"/>
              <a:gd name="connsiteY80" fmla="*/ 1205201 h 2329162"/>
              <a:gd name="connsiteX81" fmla="*/ 1544088 w 1560770"/>
              <a:gd name="connsiteY81" fmla="*/ 893257 h 2329162"/>
              <a:gd name="connsiteX82" fmla="*/ 1525038 w 1560770"/>
              <a:gd name="connsiteY82" fmla="*/ 967074 h 2329162"/>
              <a:gd name="connsiteX83" fmla="*/ 958300 w 1560770"/>
              <a:gd name="connsiteY83" fmla="*/ 1145669 h 2329162"/>
              <a:gd name="connsiteX84" fmla="*/ 979731 w 1560770"/>
              <a:gd name="connsiteY84" fmla="*/ 1155193 h 2329162"/>
              <a:gd name="connsiteX85" fmla="*/ 974968 w 1560770"/>
              <a:gd name="connsiteY85" fmla="*/ 1229011 h 2329162"/>
              <a:gd name="connsiteX86" fmla="*/ 984494 w 1560770"/>
              <a:gd name="connsiteY86" fmla="*/ 1290926 h 2329162"/>
              <a:gd name="connsiteX87" fmla="*/ 1032119 w 1560770"/>
              <a:gd name="connsiteY87" fmla="*/ 1371888 h 2329162"/>
              <a:gd name="connsiteX88" fmla="*/ 1072600 w 1560770"/>
              <a:gd name="connsiteY88" fmla="*/ 1393319 h 2329162"/>
              <a:gd name="connsiteX89" fmla="*/ 1089269 w 1560770"/>
              <a:gd name="connsiteY89" fmla="*/ 1459994 h 2329162"/>
              <a:gd name="connsiteX90" fmla="*/ 1122607 w 1560770"/>
              <a:gd name="connsiteY90" fmla="*/ 1486188 h 2329162"/>
              <a:gd name="connsiteX91" fmla="*/ 1163088 w 1560770"/>
              <a:gd name="connsiteY91" fmla="*/ 1545719 h 2329162"/>
              <a:gd name="connsiteX92" fmla="*/ 1191663 w 1560770"/>
              <a:gd name="connsiteY92" fmla="*/ 1560007 h 2329162"/>
              <a:gd name="connsiteX93" fmla="*/ 1220238 w 1560770"/>
              <a:gd name="connsiteY93" fmla="*/ 1598106 h 2329162"/>
              <a:gd name="connsiteX94" fmla="*/ 1215943 w 1560770"/>
              <a:gd name="connsiteY94" fmla="*/ 1617966 h 2329162"/>
              <a:gd name="connsiteX95" fmla="*/ 1196425 w 1560770"/>
              <a:gd name="connsiteY95" fmla="*/ 1667163 h 2329162"/>
              <a:gd name="connsiteX96" fmla="*/ 1144037 w 1560770"/>
              <a:gd name="connsiteY96" fmla="*/ 1662399 h 2329162"/>
              <a:gd name="connsiteX97" fmla="*/ 1124987 w 1560770"/>
              <a:gd name="connsiteY97" fmla="*/ 1707642 h 2329162"/>
              <a:gd name="connsiteX98" fmla="*/ 1048787 w 1560770"/>
              <a:gd name="connsiteY98" fmla="*/ 1740980 h 2329162"/>
              <a:gd name="connsiteX99" fmla="*/ 1020212 w 1560770"/>
              <a:gd name="connsiteY99" fmla="*/ 1800511 h 2329162"/>
              <a:gd name="connsiteX100" fmla="*/ 1036881 w 1560770"/>
              <a:gd name="connsiteY100" fmla="*/ 1848136 h 2329162"/>
              <a:gd name="connsiteX101" fmla="*/ 1017832 w 1560770"/>
              <a:gd name="connsiteY101" fmla="*/ 1888619 h 2329162"/>
              <a:gd name="connsiteX102" fmla="*/ 984493 w 1560770"/>
              <a:gd name="connsiteY102" fmla="*/ 1886236 h 2329162"/>
              <a:gd name="connsiteX103" fmla="*/ 982112 w 1560770"/>
              <a:gd name="connsiteY103" fmla="*/ 1950530 h 2329162"/>
              <a:gd name="connsiteX104" fmla="*/ 946393 w 1560770"/>
              <a:gd name="connsiteY104" fmla="*/ 1967199 h 2329162"/>
              <a:gd name="connsiteX105" fmla="*/ 910674 w 1560770"/>
              <a:gd name="connsiteY105" fmla="*/ 1974342 h 2329162"/>
              <a:gd name="connsiteX106" fmla="*/ 910674 w 1560770"/>
              <a:gd name="connsiteY106" fmla="*/ 2038636 h 2329162"/>
              <a:gd name="connsiteX107" fmla="*/ 967824 w 1560770"/>
              <a:gd name="connsiteY107" fmla="*/ 2048161 h 2329162"/>
              <a:gd name="connsiteX108" fmla="*/ 1001162 w 1560770"/>
              <a:gd name="connsiteY108" fmla="*/ 2043399 h 2329162"/>
              <a:gd name="connsiteX109" fmla="*/ 1005922 w 1560770"/>
              <a:gd name="connsiteY109" fmla="*/ 2117218 h 2329162"/>
              <a:gd name="connsiteX110" fmla="*/ 982112 w 1560770"/>
              <a:gd name="connsiteY110" fmla="*/ 2138649 h 2329162"/>
              <a:gd name="connsiteX111" fmla="*/ 922581 w 1560770"/>
              <a:gd name="connsiteY111" fmla="*/ 2136269 h 2329162"/>
              <a:gd name="connsiteX112" fmla="*/ 870193 w 1560770"/>
              <a:gd name="connsiteY112" fmla="*/ 2145794 h 2329162"/>
              <a:gd name="connsiteX113" fmla="*/ 824949 w 1560770"/>
              <a:gd name="connsiteY113" fmla="*/ 2169607 h 2329162"/>
              <a:gd name="connsiteX114" fmla="*/ 779704 w 1560770"/>
              <a:gd name="connsiteY114" fmla="*/ 2176749 h 2329162"/>
              <a:gd name="connsiteX115" fmla="*/ 758274 w 1560770"/>
              <a:gd name="connsiteY115" fmla="*/ 2195801 h 2329162"/>
              <a:gd name="connsiteX116" fmla="*/ 751131 w 1560770"/>
              <a:gd name="connsiteY116" fmla="*/ 2241044 h 2329162"/>
              <a:gd name="connsiteX117" fmla="*/ 734462 w 1560770"/>
              <a:gd name="connsiteY117" fmla="*/ 2252951 h 2329162"/>
              <a:gd name="connsiteX118" fmla="*/ 689218 w 1560770"/>
              <a:gd name="connsiteY118" fmla="*/ 2302957 h 2329162"/>
              <a:gd name="connsiteX119" fmla="*/ 665406 w 1560770"/>
              <a:gd name="connsiteY119" fmla="*/ 2307718 h 2329162"/>
              <a:gd name="connsiteX120" fmla="*/ 617781 w 1560770"/>
              <a:gd name="connsiteY120" fmla="*/ 2329150 h 2329162"/>
              <a:gd name="connsiteX121" fmla="*/ 579681 w 1560770"/>
              <a:gd name="connsiteY121" fmla="*/ 2312481 h 2329162"/>
              <a:gd name="connsiteX122" fmla="*/ 563012 w 1560770"/>
              <a:gd name="connsiteY122" fmla="*/ 2283906 h 2329162"/>
              <a:gd name="connsiteX123" fmla="*/ 520149 w 1560770"/>
              <a:gd name="connsiteY123" fmla="*/ 2293432 h 2329162"/>
              <a:gd name="connsiteX124" fmla="*/ 512573 w 1560770"/>
              <a:gd name="connsiteY124" fmla="*/ 2287328 h 2329162"/>
              <a:gd name="connsiteX125" fmla="*/ 503481 w 1560770"/>
              <a:gd name="connsiteY125" fmla="*/ 2281525 h 2329162"/>
              <a:gd name="connsiteX126" fmla="*/ 522531 w 1560770"/>
              <a:gd name="connsiteY126" fmla="*/ 2174368 h 2329162"/>
              <a:gd name="connsiteX127" fmla="*/ 539199 w 1560770"/>
              <a:gd name="connsiteY127" fmla="*/ 2152937 h 2329162"/>
              <a:gd name="connsiteX128" fmla="*/ 529674 w 1560770"/>
              <a:gd name="connsiteY128" fmla="*/ 2107694 h 2329162"/>
              <a:gd name="connsiteX129" fmla="*/ 553487 w 1560770"/>
              <a:gd name="connsiteY129" fmla="*/ 2093406 h 2329162"/>
              <a:gd name="connsiteX130" fmla="*/ 534437 w 1560770"/>
              <a:gd name="connsiteY130" fmla="*/ 2079119 h 2329162"/>
              <a:gd name="connsiteX131" fmla="*/ 522531 w 1560770"/>
              <a:gd name="connsiteY131" fmla="*/ 2043401 h 2329162"/>
              <a:gd name="connsiteX132" fmla="*/ 513006 w 1560770"/>
              <a:gd name="connsiteY132" fmla="*/ 1998157 h 2329162"/>
              <a:gd name="connsiteX133" fmla="*/ 510624 w 1560770"/>
              <a:gd name="connsiteY133" fmla="*/ 1967199 h 2329162"/>
              <a:gd name="connsiteX134" fmla="*/ 460618 w 1560770"/>
              <a:gd name="connsiteY134" fmla="*/ 1969582 h 2329162"/>
              <a:gd name="connsiteX135" fmla="*/ 427282 w 1560770"/>
              <a:gd name="connsiteY135" fmla="*/ 1933863 h 2329162"/>
              <a:gd name="connsiteX136" fmla="*/ 382037 w 1560770"/>
              <a:gd name="connsiteY136" fmla="*/ 1917193 h 2329162"/>
              <a:gd name="connsiteX137" fmla="*/ 367749 w 1560770"/>
              <a:gd name="connsiteY137" fmla="*/ 1867188 h 2329162"/>
              <a:gd name="connsiteX138" fmla="*/ 365368 w 1560770"/>
              <a:gd name="connsiteY138" fmla="*/ 1845756 h 2329162"/>
              <a:gd name="connsiteX139" fmla="*/ 334413 w 1560770"/>
              <a:gd name="connsiteY139" fmla="*/ 1800513 h 2329162"/>
              <a:gd name="connsiteX140" fmla="*/ 291549 w 1560770"/>
              <a:gd name="connsiteY140" fmla="*/ 1776700 h 2329162"/>
              <a:gd name="connsiteX141" fmla="*/ 248688 w 1560770"/>
              <a:gd name="connsiteY141" fmla="*/ 1748126 h 2329162"/>
              <a:gd name="connsiteX142" fmla="*/ 215349 w 1560770"/>
              <a:gd name="connsiteY142" fmla="*/ 1738600 h 2329162"/>
              <a:gd name="connsiteX143" fmla="*/ 217731 w 1560770"/>
              <a:gd name="connsiteY143" fmla="*/ 1693354 h 2329162"/>
              <a:gd name="connsiteX144" fmla="*/ 174868 w 1560770"/>
              <a:gd name="connsiteY144" fmla="*/ 1707644 h 2329162"/>
              <a:gd name="connsiteX145" fmla="*/ 186775 w 1560770"/>
              <a:gd name="connsiteY145" fmla="*/ 1740982 h 2329162"/>
              <a:gd name="connsiteX146" fmla="*/ 179631 w 1560770"/>
              <a:gd name="connsiteY146" fmla="*/ 1757651 h 2329162"/>
              <a:gd name="connsiteX147" fmla="*/ 141531 w 1560770"/>
              <a:gd name="connsiteY147" fmla="*/ 1729076 h 2329162"/>
              <a:gd name="connsiteX148" fmla="*/ 98669 w 1560770"/>
              <a:gd name="connsiteY148" fmla="*/ 1726694 h 2329162"/>
              <a:gd name="connsiteX149" fmla="*/ 43899 w 1560770"/>
              <a:gd name="connsiteY149" fmla="*/ 1707644 h 2329162"/>
              <a:gd name="connsiteX150" fmla="*/ 10560 w 1560770"/>
              <a:gd name="connsiteY150" fmla="*/ 1705260 h 2329162"/>
              <a:gd name="connsiteX151" fmla="*/ 1037 w 1560770"/>
              <a:gd name="connsiteY151" fmla="*/ 1652876 h 2329162"/>
              <a:gd name="connsiteX152" fmla="*/ 34374 w 1560770"/>
              <a:gd name="connsiteY152" fmla="*/ 1564769 h 2329162"/>
              <a:gd name="connsiteX153" fmla="*/ 60568 w 1560770"/>
              <a:gd name="connsiteY153" fmla="*/ 1517144 h 2329162"/>
              <a:gd name="connsiteX154" fmla="*/ 81999 w 1560770"/>
              <a:gd name="connsiteY154" fmla="*/ 1469519 h 2329162"/>
              <a:gd name="connsiteX155" fmla="*/ 108194 w 1560770"/>
              <a:gd name="connsiteY155" fmla="*/ 1431419 h 2329162"/>
              <a:gd name="connsiteX156" fmla="*/ 146293 w 1560770"/>
              <a:gd name="connsiteY156" fmla="*/ 1421894 h 2329162"/>
              <a:gd name="connsiteX157" fmla="*/ 153438 w 1560770"/>
              <a:gd name="connsiteY157" fmla="*/ 1386176 h 2329162"/>
              <a:gd name="connsiteX158" fmla="*/ 262975 w 1560770"/>
              <a:gd name="connsiteY158" fmla="*/ 1267113 h 2329162"/>
              <a:gd name="connsiteX159" fmla="*/ 286787 w 1560770"/>
              <a:gd name="connsiteY159" fmla="*/ 1128998 h 2329162"/>
              <a:gd name="connsiteX160" fmla="*/ 282025 w 1560770"/>
              <a:gd name="connsiteY160" fmla="*/ 1048038 h 2329162"/>
              <a:gd name="connsiteX161" fmla="*/ 196300 w 1560770"/>
              <a:gd name="connsiteY161" fmla="*/ 1036132 h 2329162"/>
              <a:gd name="connsiteX162" fmla="*/ 179632 w 1560770"/>
              <a:gd name="connsiteY162" fmla="*/ 955169 h 2329162"/>
              <a:gd name="connsiteX163" fmla="*/ 186775 w 1560770"/>
              <a:gd name="connsiteY163" fmla="*/ 888494 h 2329162"/>
              <a:gd name="connsiteX164" fmla="*/ 148675 w 1560770"/>
              <a:gd name="connsiteY164" fmla="*/ 850394 h 2329162"/>
              <a:gd name="connsiteX165" fmla="*/ 127244 w 1560770"/>
              <a:gd name="connsiteY165" fmla="*/ 809912 h 2329162"/>
              <a:gd name="connsiteX166" fmla="*/ 117719 w 1560770"/>
              <a:gd name="connsiteY166" fmla="*/ 750382 h 2329162"/>
              <a:gd name="connsiteX167" fmla="*/ 102097 w 1560770"/>
              <a:gd name="connsiteY167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98681 w 1560770"/>
              <a:gd name="connsiteY21" fmla="*/ 545593 h 2329162"/>
              <a:gd name="connsiteX22" fmla="*/ 141531 w 1560770"/>
              <a:gd name="connsiteY22" fmla="*/ 547975 h 2329162"/>
              <a:gd name="connsiteX23" fmla="*/ 132006 w 1560770"/>
              <a:gd name="connsiteY23" fmla="*/ 562262 h 2329162"/>
              <a:gd name="connsiteX24" fmla="*/ 158199 w 1560770"/>
              <a:gd name="connsiteY24" fmla="*/ 595600 h 2329162"/>
              <a:gd name="connsiteX25" fmla="*/ 186774 w 1560770"/>
              <a:gd name="connsiteY25" fmla="*/ 609887 h 2329162"/>
              <a:gd name="connsiteX26" fmla="*/ 189156 w 1560770"/>
              <a:gd name="connsiteY26" fmla="*/ 638462 h 2329162"/>
              <a:gd name="connsiteX27" fmla="*/ 1058312 w 1560770"/>
              <a:gd name="connsiteY27" fmla="*/ 19337 h 2329162"/>
              <a:gd name="connsiteX28" fmla="*/ 224874 w 1560770"/>
              <a:gd name="connsiteY28" fmla="*/ 702756 h 2329162"/>
              <a:gd name="connsiteX29" fmla="*/ 253449 w 1560770"/>
              <a:gd name="connsiteY29" fmla="*/ 705137 h 2329162"/>
              <a:gd name="connsiteX30" fmla="*/ 279643 w 1560770"/>
              <a:gd name="connsiteY30" fmla="*/ 681325 h 2329162"/>
              <a:gd name="connsiteX31" fmla="*/ 282024 w 1560770"/>
              <a:gd name="connsiteY31" fmla="*/ 657512 h 2329162"/>
              <a:gd name="connsiteX32" fmla="*/ 291549 w 1560770"/>
              <a:gd name="connsiteY32" fmla="*/ 633700 h 2329162"/>
              <a:gd name="connsiteX33" fmla="*/ 267737 w 1560770"/>
              <a:gd name="connsiteY33" fmla="*/ 600362 h 2329162"/>
              <a:gd name="connsiteX34" fmla="*/ 303456 w 1560770"/>
              <a:gd name="connsiteY34" fmla="*/ 590837 h 2329162"/>
              <a:gd name="connsiteX35" fmla="*/ 322506 w 1560770"/>
              <a:gd name="connsiteY35" fmla="*/ 567025 h 2329162"/>
              <a:gd name="connsiteX36" fmla="*/ 353462 w 1560770"/>
              <a:gd name="connsiteY36" fmla="*/ 559881 h 2329162"/>
              <a:gd name="connsiteX37" fmla="*/ 410612 w 1560770"/>
              <a:gd name="connsiteY37" fmla="*/ 562262 h 2329162"/>
              <a:gd name="connsiteX38" fmla="*/ 410612 w 1560770"/>
              <a:gd name="connsiteY38" fmla="*/ 617031 h 2329162"/>
              <a:gd name="connsiteX39" fmla="*/ 436806 w 1560770"/>
              <a:gd name="connsiteY39" fmla="*/ 640841 h 2329162"/>
              <a:gd name="connsiteX40" fmla="*/ 1155942 w 1560770"/>
              <a:gd name="connsiteY40" fmla="*/ 5049 h 2329162"/>
              <a:gd name="connsiteX41" fmla="*/ 1370255 w 1560770"/>
              <a:gd name="connsiteY41" fmla="*/ 200312 h 2329162"/>
              <a:gd name="connsiteX42" fmla="*/ 1560756 w 1560770"/>
              <a:gd name="connsiteY42" fmla="*/ 890875 h 2329162"/>
              <a:gd name="connsiteX43" fmla="*/ 420137 w 1560770"/>
              <a:gd name="connsiteY43" fmla="*/ 719425 h 2329162"/>
              <a:gd name="connsiteX44" fmla="*/ 415374 w 1560770"/>
              <a:gd name="connsiteY44" fmla="*/ 759906 h 2329162"/>
              <a:gd name="connsiteX45" fmla="*/ 427281 w 1560770"/>
              <a:gd name="connsiteY45" fmla="*/ 788481 h 2329162"/>
              <a:gd name="connsiteX46" fmla="*/ 410612 w 1560770"/>
              <a:gd name="connsiteY46" fmla="*/ 809912 h 2329162"/>
              <a:gd name="connsiteX47" fmla="*/ 401088 w 1560770"/>
              <a:gd name="connsiteY47" fmla="*/ 888494 h 2329162"/>
              <a:gd name="connsiteX48" fmla="*/ 441568 w 1560770"/>
              <a:gd name="connsiteY48" fmla="*/ 888493 h 2329162"/>
              <a:gd name="connsiteX49" fmla="*/ 486812 w 1560770"/>
              <a:gd name="connsiteY49" fmla="*/ 864681 h 2329162"/>
              <a:gd name="connsiteX50" fmla="*/ 513007 w 1560770"/>
              <a:gd name="connsiteY50" fmla="*/ 867062 h 2329162"/>
              <a:gd name="connsiteX51" fmla="*/ 536818 w 1560770"/>
              <a:gd name="connsiteY51" fmla="*/ 893256 h 2329162"/>
              <a:gd name="connsiteX52" fmla="*/ 510625 w 1560770"/>
              <a:gd name="connsiteY52" fmla="*/ 998031 h 2329162"/>
              <a:gd name="connsiteX53" fmla="*/ 539200 w 1560770"/>
              <a:gd name="connsiteY53" fmla="*/ 1036131 h 2329162"/>
              <a:gd name="connsiteX54" fmla="*/ 546344 w 1560770"/>
              <a:gd name="connsiteY54" fmla="*/ 1055182 h 2329162"/>
              <a:gd name="connsiteX55" fmla="*/ 532057 w 1560770"/>
              <a:gd name="connsiteY55" fmla="*/ 1086137 h 2329162"/>
              <a:gd name="connsiteX56" fmla="*/ 517769 w 1560770"/>
              <a:gd name="connsiteY56" fmla="*/ 1157575 h 2329162"/>
              <a:gd name="connsiteX57" fmla="*/ 541582 w 1560770"/>
              <a:gd name="connsiteY57" fmla="*/ 1190912 h 2329162"/>
              <a:gd name="connsiteX58" fmla="*/ 551107 w 1560770"/>
              <a:gd name="connsiteY58" fmla="*/ 1231393 h 2329162"/>
              <a:gd name="connsiteX59" fmla="*/ 567775 w 1560770"/>
              <a:gd name="connsiteY59" fmla="*/ 1238537 h 2329162"/>
              <a:gd name="connsiteX60" fmla="*/ 572104 w 1560770"/>
              <a:gd name="connsiteY60" fmla="*/ 1248643 h 2329162"/>
              <a:gd name="connsiteX61" fmla="*/ 591588 w 1560770"/>
              <a:gd name="connsiteY61" fmla="*/ 1214725 h 2329162"/>
              <a:gd name="connsiteX62" fmla="*/ 615400 w 1560770"/>
              <a:gd name="connsiteY62" fmla="*/ 1198056 h 2329162"/>
              <a:gd name="connsiteX63" fmla="*/ 665407 w 1560770"/>
              <a:gd name="connsiteY63" fmla="*/ 1171862 h 2329162"/>
              <a:gd name="connsiteX64" fmla="*/ 698744 w 1560770"/>
              <a:gd name="connsiteY64" fmla="*/ 1159956 h 2329162"/>
              <a:gd name="connsiteX65" fmla="*/ 734463 w 1560770"/>
              <a:gd name="connsiteY65" fmla="*/ 1121857 h 2329162"/>
              <a:gd name="connsiteX66" fmla="*/ 791613 w 1560770"/>
              <a:gd name="connsiteY66" fmla="*/ 1098043 h 2329162"/>
              <a:gd name="connsiteX67" fmla="*/ 817807 w 1560770"/>
              <a:gd name="connsiteY67" fmla="*/ 1052800 h 2329162"/>
              <a:gd name="connsiteX68" fmla="*/ 841618 w 1560770"/>
              <a:gd name="connsiteY68" fmla="*/ 1036129 h 2329162"/>
              <a:gd name="connsiteX69" fmla="*/ 867813 w 1560770"/>
              <a:gd name="connsiteY69" fmla="*/ 1036131 h 2329162"/>
              <a:gd name="connsiteX70" fmla="*/ 872575 w 1560770"/>
              <a:gd name="connsiteY70" fmla="*/ 1055181 h 2329162"/>
              <a:gd name="connsiteX71" fmla="*/ 848763 w 1560770"/>
              <a:gd name="connsiteY71" fmla="*/ 1081375 h 2329162"/>
              <a:gd name="connsiteX72" fmla="*/ 872575 w 1560770"/>
              <a:gd name="connsiteY72" fmla="*/ 1107568 h 2329162"/>
              <a:gd name="connsiteX73" fmla="*/ 872575 w 1560770"/>
              <a:gd name="connsiteY73" fmla="*/ 1131381 h 2329162"/>
              <a:gd name="connsiteX74" fmla="*/ 829713 w 1560770"/>
              <a:gd name="connsiteY74" fmla="*/ 1133762 h 2329162"/>
              <a:gd name="connsiteX75" fmla="*/ 817807 w 1560770"/>
              <a:gd name="connsiteY75" fmla="*/ 1162337 h 2329162"/>
              <a:gd name="connsiteX76" fmla="*/ 829713 w 1560770"/>
              <a:gd name="connsiteY76" fmla="*/ 1190912 h 2329162"/>
              <a:gd name="connsiteX77" fmla="*/ 822567 w 1560770"/>
              <a:gd name="connsiteY77" fmla="*/ 1214723 h 2329162"/>
              <a:gd name="connsiteX78" fmla="*/ 836857 w 1560770"/>
              <a:gd name="connsiteY78" fmla="*/ 1233776 h 2329162"/>
              <a:gd name="connsiteX79" fmla="*/ 870194 w 1560770"/>
              <a:gd name="connsiteY79" fmla="*/ 1205201 h 2329162"/>
              <a:gd name="connsiteX80" fmla="*/ 1544088 w 1560770"/>
              <a:gd name="connsiteY80" fmla="*/ 893257 h 2329162"/>
              <a:gd name="connsiteX81" fmla="*/ 1525038 w 1560770"/>
              <a:gd name="connsiteY81" fmla="*/ 967074 h 2329162"/>
              <a:gd name="connsiteX82" fmla="*/ 958300 w 1560770"/>
              <a:gd name="connsiteY82" fmla="*/ 1145669 h 2329162"/>
              <a:gd name="connsiteX83" fmla="*/ 979731 w 1560770"/>
              <a:gd name="connsiteY83" fmla="*/ 1155193 h 2329162"/>
              <a:gd name="connsiteX84" fmla="*/ 974968 w 1560770"/>
              <a:gd name="connsiteY84" fmla="*/ 1229011 h 2329162"/>
              <a:gd name="connsiteX85" fmla="*/ 984494 w 1560770"/>
              <a:gd name="connsiteY85" fmla="*/ 1290926 h 2329162"/>
              <a:gd name="connsiteX86" fmla="*/ 1032119 w 1560770"/>
              <a:gd name="connsiteY86" fmla="*/ 1371888 h 2329162"/>
              <a:gd name="connsiteX87" fmla="*/ 1072600 w 1560770"/>
              <a:gd name="connsiteY87" fmla="*/ 1393319 h 2329162"/>
              <a:gd name="connsiteX88" fmla="*/ 1089269 w 1560770"/>
              <a:gd name="connsiteY88" fmla="*/ 1459994 h 2329162"/>
              <a:gd name="connsiteX89" fmla="*/ 1122607 w 1560770"/>
              <a:gd name="connsiteY89" fmla="*/ 1486188 h 2329162"/>
              <a:gd name="connsiteX90" fmla="*/ 1163088 w 1560770"/>
              <a:gd name="connsiteY90" fmla="*/ 1545719 h 2329162"/>
              <a:gd name="connsiteX91" fmla="*/ 1191663 w 1560770"/>
              <a:gd name="connsiteY91" fmla="*/ 1560007 h 2329162"/>
              <a:gd name="connsiteX92" fmla="*/ 1220238 w 1560770"/>
              <a:gd name="connsiteY92" fmla="*/ 1598106 h 2329162"/>
              <a:gd name="connsiteX93" fmla="*/ 1215943 w 1560770"/>
              <a:gd name="connsiteY93" fmla="*/ 1617966 h 2329162"/>
              <a:gd name="connsiteX94" fmla="*/ 1196425 w 1560770"/>
              <a:gd name="connsiteY94" fmla="*/ 1667163 h 2329162"/>
              <a:gd name="connsiteX95" fmla="*/ 1144037 w 1560770"/>
              <a:gd name="connsiteY95" fmla="*/ 1662399 h 2329162"/>
              <a:gd name="connsiteX96" fmla="*/ 1124987 w 1560770"/>
              <a:gd name="connsiteY96" fmla="*/ 1707642 h 2329162"/>
              <a:gd name="connsiteX97" fmla="*/ 1048787 w 1560770"/>
              <a:gd name="connsiteY97" fmla="*/ 1740980 h 2329162"/>
              <a:gd name="connsiteX98" fmla="*/ 1020212 w 1560770"/>
              <a:gd name="connsiteY98" fmla="*/ 1800511 h 2329162"/>
              <a:gd name="connsiteX99" fmla="*/ 1036881 w 1560770"/>
              <a:gd name="connsiteY99" fmla="*/ 1848136 h 2329162"/>
              <a:gd name="connsiteX100" fmla="*/ 1017832 w 1560770"/>
              <a:gd name="connsiteY100" fmla="*/ 1888619 h 2329162"/>
              <a:gd name="connsiteX101" fmla="*/ 984493 w 1560770"/>
              <a:gd name="connsiteY101" fmla="*/ 1886236 h 2329162"/>
              <a:gd name="connsiteX102" fmla="*/ 982112 w 1560770"/>
              <a:gd name="connsiteY102" fmla="*/ 1950530 h 2329162"/>
              <a:gd name="connsiteX103" fmla="*/ 946393 w 1560770"/>
              <a:gd name="connsiteY103" fmla="*/ 1967199 h 2329162"/>
              <a:gd name="connsiteX104" fmla="*/ 910674 w 1560770"/>
              <a:gd name="connsiteY104" fmla="*/ 1974342 h 2329162"/>
              <a:gd name="connsiteX105" fmla="*/ 910674 w 1560770"/>
              <a:gd name="connsiteY105" fmla="*/ 2038636 h 2329162"/>
              <a:gd name="connsiteX106" fmla="*/ 967824 w 1560770"/>
              <a:gd name="connsiteY106" fmla="*/ 2048161 h 2329162"/>
              <a:gd name="connsiteX107" fmla="*/ 1001162 w 1560770"/>
              <a:gd name="connsiteY107" fmla="*/ 2043399 h 2329162"/>
              <a:gd name="connsiteX108" fmla="*/ 1005922 w 1560770"/>
              <a:gd name="connsiteY108" fmla="*/ 2117218 h 2329162"/>
              <a:gd name="connsiteX109" fmla="*/ 982112 w 1560770"/>
              <a:gd name="connsiteY109" fmla="*/ 2138649 h 2329162"/>
              <a:gd name="connsiteX110" fmla="*/ 922581 w 1560770"/>
              <a:gd name="connsiteY110" fmla="*/ 2136269 h 2329162"/>
              <a:gd name="connsiteX111" fmla="*/ 870193 w 1560770"/>
              <a:gd name="connsiteY111" fmla="*/ 2145794 h 2329162"/>
              <a:gd name="connsiteX112" fmla="*/ 824949 w 1560770"/>
              <a:gd name="connsiteY112" fmla="*/ 2169607 h 2329162"/>
              <a:gd name="connsiteX113" fmla="*/ 779704 w 1560770"/>
              <a:gd name="connsiteY113" fmla="*/ 2176749 h 2329162"/>
              <a:gd name="connsiteX114" fmla="*/ 758274 w 1560770"/>
              <a:gd name="connsiteY114" fmla="*/ 2195801 h 2329162"/>
              <a:gd name="connsiteX115" fmla="*/ 751131 w 1560770"/>
              <a:gd name="connsiteY115" fmla="*/ 2241044 h 2329162"/>
              <a:gd name="connsiteX116" fmla="*/ 734462 w 1560770"/>
              <a:gd name="connsiteY116" fmla="*/ 2252951 h 2329162"/>
              <a:gd name="connsiteX117" fmla="*/ 689218 w 1560770"/>
              <a:gd name="connsiteY117" fmla="*/ 2302957 h 2329162"/>
              <a:gd name="connsiteX118" fmla="*/ 665406 w 1560770"/>
              <a:gd name="connsiteY118" fmla="*/ 2307718 h 2329162"/>
              <a:gd name="connsiteX119" fmla="*/ 617781 w 1560770"/>
              <a:gd name="connsiteY119" fmla="*/ 2329150 h 2329162"/>
              <a:gd name="connsiteX120" fmla="*/ 579681 w 1560770"/>
              <a:gd name="connsiteY120" fmla="*/ 2312481 h 2329162"/>
              <a:gd name="connsiteX121" fmla="*/ 563012 w 1560770"/>
              <a:gd name="connsiteY121" fmla="*/ 2283906 h 2329162"/>
              <a:gd name="connsiteX122" fmla="*/ 520149 w 1560770"/>
              <a:gd name="connsiteY122" fmla="*/ 2293432 h 2329162"/>
              <a:gd name="connsiteX123" fmla="*/ 512573 w 1560770"/>
              <a:gd name="connsiteY123" fmla="*/ 2287328 h 2329162"/>
              <a:gd name="connsiteX124" fmla="*/ 503481 w 1560770"/>
              <a:gd name="connsiteY124" fmla="*/ 2281525 h 2329162"/>
              <a:gd name="connsiteX125" fmla="*/ 522531 w 1560770"/>
              <a:gd name="connsiteY125" fmla="*/ 2174368 h 2329162"/>
              <a:gd name="connsiteX126" fmla="*/ 539199 w 1560770"/>
              <a:gd name="connsiteY126" fmla="*/ 2152937 h 2329162"/>
              <a:gd name="connsiteX127" fmla="*/ 529674 w 1560770"/>
              <a:gd name="connsiteY127" fmla="*/ 2107694 h 2329162"/>
              <a:gd name="connsiteX128" fmla="*/ 553487 w 1560770"/>
              <a:gd name="connsiteY128" fmla="*/ 2093406 h 2329162"/>
              <a:gd name="connsiteX129" fmla="*/ 534437 w 1560770"/>
              <a:gd name="connsiteY129" fmla="*/ 2079119 h 2329162"/>
              <a:gd name="connsiteX130" fmla="*/ 522531 w 1560770"/>
              <a:gd name="connsiteY130" fmla="*/ 2043401 h 2329162"/>
              <a:gd name="connsiteX131" fmla="*/ 513006 w 1560770"/>
              <a:gd name="connsiteY131" fmla="*/ 1998157 h 2329162"/>
              <a:gd name="connsiteX132" fmla="*/ 510624 w 1560770"/>
              <a:gd name="connsiteY132" fmla="*/ 1967199 h 2329162"/>
              <a:gd name="connsiteX133" fmla="*/ 460618 w 1560770"/>
              <a:gd name="connsiteY133" fmla="*/ 1969582 h 2329162"/>
              <a:gd name="connsiteX134" fmla="*/ 427282 w 1560770"/>
              <a:gd name="connsiteY134" fmla="*/ 1933863 h 2329162"/>
              <a:gd name="connsiteX135" fmla="*/ 382037 w 1560770"/>
              <a:gd name="connsiteY135" fmla="*/ 1917193 h 2329162"/>
              <a:gd name="connsiteX136" fmla="*/ 367749 w 1560770"/>
              <a:gd name="connsiteY136" fmla="*/ 1867188 h 2329162"/>
              <a:gd name="connsiteX137" fmla="*/ 365368 w 1560770"/>
              <a:gd name="connsiteY137" fmla="*/ 1845756 h 2329162"/>
              <a:gd name="connsiteX138" fmla="*/ 334413 w 1560770"/>
              <a:gd name="connsiteY138" fmla="*/ 1800513 h 2329162"/>
              <a:gd name="connsiteX139" fmla="*/ 291549 w 1560770"/>
              <a:gd name="connsiteY139" fmla="*/ 1776700 h 2329162"/>
              <a:gd name="connsiteX140" fmla="*/ 248688 w 1560770"/>
              <a:gd name="connsiteY140" fmla="*/ 1748126 h 2329162"/>
              <a:gd name="connsiteX141" fmla="*/ 215349 w 1560770"/>
              <a:gd name="connsiteY141" fmla="*/ 1738600 h 2329162"/>
              <a:gd name="connsiteX142" fmla="*/ 217731 w 1560770"/>
              <a:gd name="connsiteY142" fmla="*/ 1693354 h 2329162"/>
              <a:gd name="connsiteX143" fmla="*/ 174868 w 1560770"/>
              <a:gd name="connsiteY143" fmla="*/ 1707644 h 2329162"/>
              <a:gd name="connsiteX144" fmla="*/ 186775 w 1560770"/>
              <a:gd name="connsiteY144" fmla="*/ 1740982 h 2329162"/>
              <a:gd name="connsiteX145" fmla="*/ 179631 w 1560770"/>
              <a:gd name="connsiteY145" fmla="*/ 1757651 h 2329162"/>
              <a:gd name="connsiteX146" fmla="*/ 141531 w 1560770"/>
              <a:gd name="connsiteY146" fmla="*/ 1729076 h 2329162"/>
              <a:gd name="connsiteX147" fmla="*/ 98669 w 1560770"/>
              <a:gd name="connsiteY147" fmla="*/ 1726694 h 2329162"/>
              <a:gd name="connsiteX148" fmla="*/ 43899 w 1560770"/>
              <a:gd name="connsiteY148" fmla="*/ 1707644 h 2329162"/>
              <a:gd name="connsiteX149" fmla="*/ 10560 w 1560770"/>
              <a:gd name="connsiteY149" fmla="*/ 1705260 h 2329162"/>
              <a:gd name="connsiteX150" fmla="*/ 1037 w 1560770"/>
              <a:gd name="connsiteY150" fmla="*/ 1652876 h 2329162"/>
              <a:gd name="connsiteX151" fmla="*/ 34374 w 1560770"/>
              <a:gd name="connsiteY151" fmla="*/ 1564769 h 2329162"/>
              <a:gd name="connsiteX152" fmla="*/ 60568 w 1560770"/>
              <a:gd name="connsiteY152" fmla="*/ 1517144 h 2329162"/>
              <a:gd name="connsiteX153" fmla="*/ 81999 w 1560770"/>
              <a:gd name="connsiteY153" fmla="*/ 1469519 h 2329162"/>
              <a:gd name="connsiteX154" fmla="*/ 108194 w 1560770"/>
              <a:gd name="connsiteY154" fmla="*/ 1431419 h 2329162"/>
              <a:gd name="connsiteX155" fmla="*/ 146293 w 1560770"/>
              <a:gd name="connsiteY155" fmla="*/ 1421894 h 2329162"/>
              <a:gd name="connsiteX156" fmla="*/ 153438 w 1560770"/>
              <a:gd name="connsiteY156" fmla="*/ 1386176 h 2329162"/>
              <a:gd name="connsiteX157" fmla="*/ 262975 w 1560770"/>
              <a:gd name="connsiteY157" fmla="*/ 1267113 h 2329162"/>
              <a:gd name="connsiteX158" fmla="*/ 286787 w 1560770"/>
              <a:gd name="connsiteY158" fmla="*/ 1128998 h 2329162"/>
              <a:gd name="connsiteX159" fmla="*/ 282025 w 1560770"/>
              <a:gd name="connsiteY159" fmla="*/ 1048038 h 2329162"/>
              <a:gd name="connsiteX160" fmla="*/ 196300 w 1560770"/>
              <a:gd name="connsiteY160" fmla="*/ 1036132 h 2329162"/>
              <a:gd name="connsiteX161" fmla="*/ 179632 w 1560770"/>
              <a:gd name="connsiteY161" fmla="*/ 955169 h 2329162"/>
              <a:gd name="connsiteX162" fmla="*/ 186775 w 1560770"/>
              <a:gd name="connsiteY162" fmla="*/ 888494 h 2329162"/>
              <a:gd name="connsiteX163" fmla="*/ 148675 w 1560770"/>
              <a:gd name="connsiteY163" fmla="*/ 850394 h 2329162"/>
              <a:gd name="connsiteX164" fmla="*/ 127244 w 1560770"/>
              <a:gd name="connsiteY164" fmla="*/ 809912 h 2329162"/>
              <a:gd name="connsiteX165" fmla="*/ 117719 w 1560770"/>
              <a:gd name="connsiteY165" fmla="*/ 750382 h 2329162"/>
              <a:gd name="connsiteX166" fmla="*/ 102097 w 1560770"/>
              <a:gd name="connsiteY166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41531 w 1560770"/>
              <a:gd name="connsiteY21" fmla="*/ 547975 h 2329162"/>
              <a:gd name="connsiteX22" fmla="*/ 132006 w 1560770"/>
              <a:gd name="connsiteY22" fmla="*/ 562262 h 2329162"/>
              <a:gd name="connsiteX23" fmla="*/ 158199 w 1560770"/>
              <a:gd name="connsiteY23" fmla="*/ 595600 h 2329162"/>
              <a:gd name="connsiteX24" fmla="*/ 186774 w 1560770"/>
              <a:gd name="connsiteY24" fmla="*/ 609887 h 2329162"/>
              <a:gd name="connsiteX25" fmla="*/ 189156 w 1560770"/>
              <a:gd name="connsiteY25" fmla="*/ 638462 h 2329162"/>
              <a:gd name="connsiteX26" fmla="*/ 1058312 w 1560770"/>
              <a:gd name="connsiteY26" fmla="*/ 19337 h 2329162"/>
              <a:gd name="connsiteX27" fmla="*/ 224874 w 1560770"/>
              <a:gd name="connsiteY27" fmla="*/ 702756 h 2329162"/>
              <a:gd name="connsiteX28" fmla="*/ 253449 w 1560770"/>
              <a:gd name="connsiteY28" fmla="*/ 705137 h 2329162"/>
              <a:gd name="connsiteX29" fmla="*/ 279643 w 1560770"/>
              <a:gd name="connsiteY29" fmla="*/ 681325 h 2329162"/>
              <a:gd name="connsiteX30" fmla="*/ 282024 w 1560770"/>
              <a:gd name="connsiteY30" fmla="*/ 657512 h 2329162"/>
              <a:gd name="connsiteX31" fmla="*/ 291549 w 1560770"/>
              <a:gd name="connsiteY31" fmla="*/ 633700 h 2329162"/>
              <a:gd name="connsiteX32" fmla="*/ 267737 w 1560770"/>
              <a:gd name="connsiteY32" fmla="*/ 600362 h 2329162"/>
              <a:gd name="connsiteX33" fmla="*/ 303456 w 1560770"/>
              <a:gd name="connsiteY33" fmla="*/ 590837 h 2329162"/>
              <a:gd name="connsiteX34" fmla="*/ 322506 w 1560770"/>
              <a:gd name="connsiteY34" fmla="*/ 567025 h 2329162"/>
              <a:gd name="connsiteX35" fmla="*/ 353462 w 1560770"/>
              <a:gd name="connsiteY35" fmla="*/ 559881 h 2329162"/>
              <a:gd name="connsiteX36" fmla="*/ 410612 w 1560770"/>
              <a:gd name="connsiteY36" fmla="*/ 562262 h 2329162"/>
              <a:gd name="connsiteX37" fmla="*/ 410612 w 1560770"/>
              <a:gd name="connsiteY37" fmla="*/ 617031 h 2329162"/>
              <a:gd name="connsiteX38" fmla="*/ 436806 w 1560770"/>
              <a:gd name="connsiteY38" fmla="*/ 640841 h 2329162"/>
              <a:gd name="connsiteX39" fmla="*/ 1155942 w 1560770"/>
              <a:gd name="connsiteY39" fmla="*/ 5049 h 2329162"/>
              <a:gd name="connsiteX40" fmla="*/ 1370255 w 1560770"/>
              <a:gd name="connsiteY40" fmla="*/ 200312 h 2329162"/>
              <a:gd name="connsiteX41" fmla="*/ 1560756 w 1560770"/>
              <a:gd name="connsiteY41" fmla="*/ 890875 h 2329162"/>
              <a:gd name="connsiteX42" fmla="*/ 420137 w 1560770"/>
              <a:gd name="connsiteY42" fmla="*/ 719425 h 2329162"/>
              <a:gd name="connsiteX43" fmla="*/ 415374 w 1560770"/>
              <a:gd name="connsiteY43" fmla="*/ 759906 h 2329162"/>
              <a:gd name="connsiteX44" fmla="*/ 427281 w 1560770"/>
              <a:gd name="connsiteY44" fmla="*/ 788481 h 2329162"/>
              <a:gd name="connsiteX45" fmla="*/ 410612 w 1560770"/>
              <a:gd name="connsiteY45" fmla="*/ 809912 h 2329162"/>
              <a:gd name="connsiteX46" fmla="*/ 401088 w 1560770"/>
              <a:gd name="connsiteY46" fmla="*/ 888494 h 2329162"/>
              <a:gd name="connsiteX47" fmla="*/ 441568 w 1560770"/>
              <a:gd name="connsiteY47" fmla="*/ 888493 h 2329162"/>
              <a:gd name="connsiteX48" fmla="*/ 486812 w 1560770"/>
              <a:gd name="connsiteY48" fmla="*/ 864681 h 2329162"/>
              <a:gd name="connsiteX49" fmla="*/ 513007 w 1560770"/>
              <a:gd name="connsiteY49" fmla="*/ 867062 h 2329162"/>
              <a:gd name="connsiteX50" fmla="*/ 536818 w 1560770"/>
              <a:gd name="connsiteY50" fmla="*/ 893256 h 2329162"/>
              <a:gd name="connsiteX51" fmla="*/ 510625 w 1560770"/>
              <a:gd name="connsiteY51" fmla="*/ 998031 h 2329162"/>
              <a:gd name="connsiteX52" fmla="*/ 539200 w 1560770"/>
              <a:gd name="connsiteY52" fmla="*/ 1036131 h 2329162"/>
              <a:gd name="connsiteX53" fmla="*/ 546344 w 1560770"/>
              <a:gd name="connsiteY53" fmla="*/ 1055182 h 2329162"/>
              <a:gd name="connsiteX54" fmla="*/ 532057 w 1560770"/>
              <a:gd name="connsiteY54" fmla="*/ 1086137 h 2329162"/>
              <a:gd name="connsiteX55" fmla="*/ 517769 w 1560770"/>
              <a:gd name="connsiteY55" fmla="*/ 1157575 h 2329162"/>
              <a:gd name="connsiteX56" fmla="*/ 541582 w 1560770"/>
              <a:gd name="connsiteY56" fmla="*/ 1190912 h 2329162"/>
              <a:gd name="connsiteX57" fmla="*/ 551107 w 1560770"/>
              <a:gd name="connsiteY57" fmla="*/ 1231393 h 2329162"/>
              <a:gd name="connsiteX58" fmla="*/ 567775 w 1560770"/>
              <a:gd name="connsiteY58" fmla="*/ 1238537 h 2329162"/>
              <a:gd name="connsiteX59" fmla="*/ 572104 w 1560770"/>
              <a:gd name="connsiteY59" fmla="*/ 1248643 h 2329162"/>
              <a:gd name="connsiteX60" fmla="*/ 591588 w 1560770"/>
              <a:gd name="connsiteY60" fmla="*/ 1214725 h 2329162"/>
              <a:gd name="connsiteX61" fmla="*/ 615400 w 1560770"/>
              <a:gd name="connsiteY61" fmla="*/ 1198056 h 2329162"/>
              <a:gd name="connsiteX62" fmla="*/ 665407 w 1560770"/>
              <a:gd name="connsiteY62" fmla="*/ 1171862 h 2329162"/>
              <a:gd name="connsiteX63" fmla="*/ 698744 w 1560770"/>
              <a:gd name="connsiteY63" fmla="*/ 1159956 h 2329162"/>
              <a:gd name="connsiteX64" fmla="*/ 734463 w 1560770"/>
              <a:gd name="connsiteY64" fmla="*/ 1121857 h 2329162"/>
              <a:gd name="connsiteX65" fmla="*/ 791613 w 1560770"/>
              <a:gd name="connsiteY65" fmla="*/ 1098043 h 2329162"/>
              <a:gd name="connsiteX66" fmla="*/ 817807 w 1560770"/>
              <a:gd name="connsiteY66" fmla="*/ 1052800 h 2329162"/>
              <a:gd name="connsiteX67" fmla="*/ 841618 w 1560770"/>
              <a:gd name="connsiteY67" fmla="*/ 1036129 h 2329162"/>
              <a:gd name="connsiteX68" fmla="*/ 867813 w 1560770"/>
              <a:gd name="connsiteY68" fmla="*/ 1036131 h 2329162"/>
              <a:gd name="connsiteX69" fmla="*/ 872575 w 1560770"/>
              <a:gd name="connsiteY69" fmla="*/ 1055181 h 2329162"/>
              <a:gd name="connsiteX70" fmla="*/ 848763 w 1560770"/>
              <a:gd name="connsiteY70" fmla="*/ 1081375 h 2329162"/>
              <a:gd name="connsiteX71" fmla="*/ 872575 w 1560770"/>
              <a:gd name="connsiteY71" fmla="*/ 1107568 h 2329162"/>
              <a:gd name="connsiteX72" fmla="*/ 872575 w 1560770"/>
              <a:gd name="connsiteY72" fmla="*/ 1131381 h 2329162"/>
              <a:gd name="connsiteX73" fmla="*/ 829713 w 1560770"/>
              <a:gd name="connsiteY73" fmla="*/ 1133762 h 2329162"/>
              <a:gd name="connsiteX74" fmla="*/ 817807 w 1560770"/>
              <a:gd name="connsiteY74" fmla="*/ 1162337 h 2329162"/>
              <a:gd name="connsiteX75" fmla="*/ 829713 w 1560770"/>
              <a:gd name="connsiteY75" fmla="*/ 1190912 h 2329162"/>
              <a:gd name="connsiteX76" fmla="*/ 822567 w 1560770"/>
              <a:gd name="connsiteY76" fmla="*/ 1214723 h 2329162"/>
              <a:gd name="connsiteX77" fmla="*/ 836857 w 1560770"/>
              <a:gd name="connsiteY77" fmla="*/ 1233776 h 2329162"/>
              <a:gd name="connsiteX78" fmla="*/ 870194 w 1560770"/>
              <a:gd name="connsiteY78" fmla="*/ 1205201 h 2329162"/>
              <a:gd name="connsiteX79" fmla="*/ 1544088 w 1560770"/>
              <a:gd name="connsiteY79" fmla="*/ 893257 h 2329162"/>
              <a:gd name="connsiteX80" fmla="*/ 1525038 w 1560770"/>
              <a:gd name="connsiteY80" fmla="*/ 967074 h 2329162"/>
              <a:gd name="connsiteX81" fmla="*/ 958300 w 1560770"/>
              <a:gd name="connsiteY81" fmla="*/ 1145669 h 2329162"/>
              <a:gd name="connsiteX82" fmla="*/ 979731 w 1560770"/>
              <a:gd name="connsiteY82" fmla="*/ 1155193 h 2329162"/>
              <a:gd name="connsiteX83" fmla="*/ 974968 w 1560770"/>
              <a:gd name="connsiteY83" fmla="*/ 1229011 h 2329162"/>
              <a:gd name="connsiteX84" fmla="*/ 984494 w 1560770"/>
              <a:gd name="connsiteY84" fmla="*/ 1290926 h 2329162"/>
              <a:gd name="connsiteX85" fmla="*/ 1032119 w 1560770"/>
              <a:gd name="connsiteY85" fmla="*/ 1371888 h 2329162"/>
              <a:gd name="connsiteX86" fmla="*/ 1072600 w 1560770"/>
              <a:gd name="connsiteY86" fmla="*/ 1393319 h 2329162"/>
              <a:gd name="connsiteX87" fmla="*/ 1089269 w 1560770"/>
              <a:gd name="connsiteY87" fmla="*/ 1459994 h 2329162"/>
              <a:gd name="connsiteX88" fmla="*/ 1122607 w 1560770"/>
              <a:gd name="connsiteY88" fmla="*/ 1486188 h 2329162"/>
              <a:gd name="connsiteX89" fmla="*/ 1163088 w 1560770"/>
              <a:gd name="connsiteY89" fmla="*/ 1545719 h 2329162"/>
              <a:gd name="connsiteX90" fmla="*/ 1191663 w 1560770"/>
              <a:gd name="connsiteY90" fmla="*/ 1560007 h 2329162"/>
              <a:gd name="connsiteX91" fmla="*/ 1220238 w 1560770"/>
              <a:gd name="connsiteY91" fmla="*/ 1598106 h 2329162"/>
              <a:gd name="connsiteX92" fmla="*/ 1215943 w 1560770"/>
              <a:gd name="connsiteY92" fmla="*/ 1617966 h 2329162"/>
              <a:gd name="connsiteX93" fmla="*/ 1196425 w 1560770"/>
              <a:gd name="connsiteY93" fmla="*/ 1667163 h 2329162"/>
              <a:gd name="connsiteX94" fmla="*/ 1144037 w 1560770"/>
              <a:gd name="connsiteY94" fmla="*/ 1662399 h 2329162"/>
              <a:gd name="connsiteX95" fmla="*/ 1124987 w 1560770"/>
              <a:gd name="connsiteY95" fmla="*/ 1707642 h 2329162"/>
              <a:gd name="connsiteX96" fmla="*/ 1048787 w 1560770"/>
              <a:gd name="connsiteY96" fmla="*/ 1740980 h 2329162"/>
              <a:gd name="connsiteX97" fmla="*/ 1020212 w 1560770"/>
              <a:gd name="connsiteY97" fmla="*/ 1800511 h 2329162"/>
              <a:gd name="connsiteX98" fmla="*/ 1036881 w 1560770"/>
              <a:gd name="connsiteY98" fmla="*/ 1848136 h 2329162"/>
              <a:gd name="connsiteX99" fmla="*/ 1017832 w 1560770"/>
              <a:gd name="connsiteY99" fmla="*/ 1888619 h 2329162"/>
              <a:gd name="connsiteX100" fmla="*/ 984493 w 1560770"/>
              <a:gd name="connsiteY100" fmla="*/ 1886236 h 2329162"/>
              <a:gd name="connsiteX101" fmla="*/ 982112 w 1560770"/>
              <a:gd name="connsiteY101" fmla="*/ 1950530 h 2329162"/>
              <a:gd name="connsiteX102" fmla="*/ 946393 w 1560770"/>
              <a:gd name="connsiteY102" fmla="*/ 1967199 h 2329162"/>
              <a:gd name="connsiteX103" fmla="*/ 910674 w 1560770"/>
              <a:gd name="connsiteY103" fmla="*/ 1974342 h 2329162"/>
              <a:gd name="connsiteX104" fmla="*/ 910674 w 1560770"/>
              <a:gd name="connsiteY104" fmla="*/ 2038636 h 2329162"/>
              <a:gd name="connsiteX105" fmla="*/ 967824 w 1560770"/>
              <a:gd name="connsiteY105" fmla="*/ 2048161 h 2329162"/>
              <a:gd name="connsiteX106" fmla="*/ 1001162 w 1560770"/>
              <a:gd name="connsiteY106" fmla="*/ 2043399 h 2329162"/>
              <a:gd name="connsiteX107" fmla="*/ 1005922 w 1560770"/>
              <a:gd name="connsiteY107" fmla="*/ 2117218 h 2329162"/>
              <a:gd name="connsiteX108" fmla="*/ 982112 w 1560770"/>
              <a:gd name="connsiteY108" fmla="*/ 2138649 h 2329162"/>
              <a:gd name="connsiteX109" fmla="*/ 922581 w 1560770"/>
              <a:gd name="connsiteY109" fmla="*/ 2136269 h 2329162"/>
              <a:gd name="connsiteX110" fmla="*/ 870193 w 1560770"/>
              <a:gd name="connsiteY110" fmla="*/ 2145794 h 2329162"/>
              <a:gd name="connsiteX111" fmla="*/ 824949 w 1560770"/>
              <a:gd name="connsiteY111" fmla="*/ 2169607 h 2329162"/>
              <a:gd name="connsiteX112" fmla="*/ 779704 w 1560770"/>
              <a:gd name="connsiteY112" fmla="*/ 2176749 h 2329162"/>
              <a:gd name="connsiteX113" fmla="*/ 758274 w 1560770"/>
              <a:gd name="connsiteY113" fmla="*/ 2195801 h 2329162"/>
              <a:gd name="connsiteX114" fmla="*/ 751131 w 1560770"/>
              <a:gd name="connsiteY114" fmla="*/ 2241044 h 2329162"/>
              <a:gd name="connsiteX115" fmla="*/ 734462 w 1560770"/>
              <a:gd name="connsiteY115" fmla="*/ 2252951 h 2329162"/>
              <a:gd name="connsiteX116" fmla="*/ 689218 w 1560770"/>
              <a:gd name="connsiteY116" fmla="*/ 2302957 h 2329162"/>
              <a:gd name="connsiteX117" fmla="*/ 665406 w 1560770"/>
              <a:gd name="connsiteY117" fmla="*/ 2307718 h 2329162"/>
              <a:gd name="connsiteX118" fmla="*/ 617781 w 1560770"/>
              <a:gd name="connsiteY118" fmla="*/ 2329150 h 2329162"/>
              <a:gd name="connsiteX119" fmla="*/ 579681 w 1560770"/>
              <a:gd name="connsiteY119" fmla="*/ 2312481 h 2329162"/>
              <a:gd name="connsiteX120" fmla="*/ 563012 w 1560770"/>
              <a:gd name="connsiteY120" fmla="*/ 2283906 h 2329162"/>
              <a:gd name="connsiteX121" fmla="*/ 520149 w 1560770"/>
              <a:gd name="connsiteY121" fmla="*/ 2293432 h 2329162"/>
              <a:gd name="connsiteX122" fmla="*/ 512573 w 1560770"/>
              <a:gd name="connsiteY122" fmla="*/ 2287328 h 2329162"/>
              <a:gd name="connsiteX123" fmla="*/ 503481 w 1560770"/>
              <a:gd name="connsiteY123" fmla="*/ 2281525 h 2329162"/>
              <a:gd name="connsiteX124" fmla="*/ 522531 w 1560770"/>
              <a:gd name="connsiteY124" fmla="*/ 2174368 h 2329162"/>
              <a:gd name="connsiteX125" fmla="*/ 539199 w 1560770"/>
              <a:gd name="connsiteY125" fmla="*/ 2152937 h 2329162"/>
              <a:gd name="connsiteX126" fmla="*/ 529674 w 1560770"/>
              <a:gd name="connsiteY126" fmla="*/ 2107694 h 2329162"/>
              <a:gd name="connsiteX127" fmla="*/ 553487 w 1560770"/>
              <a:gd name="connsiteY127" fmla="*/ 2093406 h 2329162"/>
              <a:gd name="connsiteX128" fmla="*/ 534437 w 1560770"/>
              <a:gd name="connsiteY128" fmla="*/ 2079119 h 2329162"/>
              <a:gd name="connsiteX129" fmla="*/ 522531 w 1560770"/>
              <a:gd name="connsiteY129" fmla="*/ 2043401 h 2329162"/>
              <a:gd name="connsiteX130" fmla="*/ 513006 w 1560770"/>
              <a:gd name="connsiteY130" fmla="*/ 1998157 h 2329162"/>
              <a:gd name="connsiteX131" fmla="*/ 510624 w 1560770"/>
              <a:gd name="connsiteY131" fmla="*/ 1967199 h 2329162"/>
              <a:gd name="connsiteX132" fmla="*/ 460618 w 1560770"/>
              <a:gd name="connsiteY132" fmla="*/ 1969582 h 2329162"/>
              <a:gd name="connsiteX133" fmla="*/ 427282 w 1560770"/>
              <a:gd name="connsiteY133" fmla="*/ 1933863 h 2329162"/>
              <a:gd name="connsiteX134" fmla="*/ 382037 w 1560770"/>
              <a:gd name="connsiteY134" fmla="*/ 1917193 h 2329162"/>
              <a:gd name="connsiteX135" fmla="*/ 367749 w 1560770"/>
              <a:gd name="connsiteY135" fmla="*/ 1867188 h 2329162"/>
              <a:gd name="connsiteX136" fmla="*/ 365368 w 1560770"/>
              <a:gd name="connsiteY136" fmla="*/ 1845756 h 2329162"/>
              <a:gd name="connsiteX137" fmla="*/ 334413 w 1560770"/>
              <a:gd name="connsiteY137" fmla="*/ 1800513 h 2329162"/>
              <a:gd name="connsiteX138" fmla="*/ 291549 w 1560770"/>
              <a:gd name="connsiteY138" fmla="*/ 1776700 h 2329162"/>
              <a:gd name="connsiteX139" fmla="*/ 248688 w 1560770"/>
              <a:gd name="connsiteY139" fmla="*/ 1748126 h 2329162"/>
              <a:gd name="connsiteX140" fmla="*/ 215349 w 1560770"/>
              <a:gd name="connsiteY140" fmla="*/ 1738600 h 2329162"/>
              <a:gd name="connsiteX141" fmla="*/ 217731 w 1560770"/>
              <a:gd name="connsiteY141" fmla="*/ 1693354 h 2329162"/>
              <a:gd name="connsiteX142" fmla="*/ 174868 w 1560770"/>
              <a:gd name="connsiteY142" fmla="*/ 1707644 h 2329162"/>
              <a:gd name="connsiteX143" fmla="*/ 186775 w 1560770"/>
              <a:gd name="connsiteY143" fmla="*/ 1740982 h 2329162"/>
              <a:gd name="connsiteX144" fmla="*/ 179631 w 1560770"/>
              <a:gd name="connsiteY144" fmla="*/ 1757651 h 2329162"/>
              <a:gd name="connsiteX145" fmla="*/ 141531 w 1560770"/>
              <a:gd name="connsiteY145" fmla="*/ 1729076 h 2329162"/>
              <a:gd name="connsiteX146" fmla="*/ 98669 w 1560770"/>
              <a:gd name="connsiteY146" fmla="*/ 1726694 h 2329162"/>
              <a:gd name="connsiteX147" fmla="*/ 43899 w 1560770"/>
              <a:gd name="connsiteY147" fmla="*/ 1707644 h 2329162"/>
              <a:gd name="connsiteX148" fmla="*/ 10560 w 1560770"/>
              <a:gd name="connsiteY148" fmla="*/ 1705260 h 2329162"/>
              <a:gd name="connsiteX149" fmla="*/ 1037 w 1560770"/>
              <a:gd name="connsiteY149" fmla="*/ 1652876 h 2329162"/>
              <a:gd name="connsiteX150" fmla="*/ 34374 w 1560770"/>
              <a:gd name="connsiteY150" fmla="*/ 1564769 h 2329162"/>
              <a:gd name="connsiteX151" fmla="*/ 60568 w 1560770"/>
              <a:gd name="connsiteY151" fmla="*/ 1517144 h 2329162"/>
              <a:gd name="connsiteX152" fmla="*/ 81999 w 1560770"/>
              <a:gd name="connsiteY152" fmla="*/ 1469519 h 2329162"/>
              <a:gd name="connsiteX153" fmla="*/ 108194 w 1560770"/>
              <a:gd name="connsiteY153" fmla="*/ 1431419 h 2329162"/>
              <a:gd name="connsiteX154" fmla="*/ 146293 w 1560770"/>
              <a:gd name="connsiteY154" fmla="*/ 1421894 h 2329162"/>
              <a:gd name="connsiteX155" fmla="*/ 153438 w 1560770"/>
              <a:gd name="connsiteY155" fmla="*/ 1386176 h 2329162"/>
              <a:gd name="connsiteX156" fmla="*/ 262975 w 1560770"/>
              <a:gd name="connsiteY156" fmla="*/ 1267113 h 2329162"/>
              <a:gd name="connsiteX157" fmla="*/ 286787 w 1560770"/>
              <a:gd name="connsiteY157" fmla="*/ 1128998 h 2329162"/>
              <a:gd name="connsiteX158" fmla="*/ 282025 w 1560770"/>
              <a:gd name="connsiteY158" fmla="*/ 1048038 h 2329162"/>
              <a:gd name="connsiteX159" fmla="*/ 196300 w 1560770"/>
              <a:gd name="connsiteY159" fmla="*/ 1036132 h 2329162"/>
              <a:gd name="connsiteX160" fmla="*/ 179632 w 1560770"/>
              <a:gd name="connsiteY160" fmla="*/ 955169 h 2329162"/>
              <a:gd name="connsiteX161" fmla="*/ 186775 w 1560770"/>
              <a:gd name="connsiteY161" fmla="*/ 888494 h 2329162"/>
              <a:gd name="connsiteX162" fmla="*/ 148675 w 1560770"/>
              <a:gd name="connsiteY162" fmla="*/ 850394 h 2329162"/>
              <a:gd name="connsiteX163" fmla="*/ 127244 w 1560770"/>
              <a:gd name="connsiteY163" fmla="*/ 809912 h 2329162"/>
              <a:gd name="connsiteX164" fmla="*/ 117719 w 1560770"/>
              <a:gd name="connsiteY164" fmla="*/ 750382 h 2329162"/>
              <a:gd name="connsiteX165" fmla="*/ 102097 w 1560770"/>
              <a:gd name="connsiteY165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48673 w 1560770"/>
              <a:gd name="connsiteY21" fmla="*/ 543212 h 2329162"/>
              <a:gd name="connsiteX22" fmla="*/ 141531 w 1560770"/>
              <a:gd name="connsiteY22" fmla="*/ 547975 h 2329162"/>
              <a:gd name="connsiteX23" fmla="*/ 132006 w 1560770"/>
              <a:gd name="connsiteY23" fmla="*/ 562262 h 2329162"/>
              <a:gd name="connsiteX24" fmla="*/ 158199 w 1560770"/>
              <a:gd name="connsiteY24" fmla="*/ 595600 h 2329162"/>
              <a:gd name="connsiteX25" fmla="*/ 186774 w 1560770"/>
              <a:gd name="connsiteY25" fmla="*/ 609887 h 2329162"/>
              <a:gd name="connsiteX26" fmla="*/ 189156 w 1560770"/>
              <a:gd name="connsiteY26" fmla="*/ 638462 h 2329162"/>
              <a:gd name="connsiteX27" fmla="*/ 1058312 w 1560770"/>
              <a:gd name="connsiteY27" fmla="*/ 19337 h 2329162"/>
              <a:gd name="connsiteX28" fmla="*/ 224874 w 1560770"/>
              <a:gd name="connsiteY28" fmla="*/ 702756 h 2329162"/>
              <a:gd name="connsiteX29" fmla="*/ 253449 w 1560770"/>
              <a:gd name="connsiteY29" fmla="*/ 705137 h 2329162"/>
              <a:gd name="connsiteX30" fmla="*/ 279643 w 1560770"/>
              <a:gd name="connsiteY30" fmla="*/ 681325 h 2329162"/>
              <a:gd name="connsiteX31" fmla="*/ 282024 w 1560770"/>
              <a:gd name="connsiteY31" fmla="*/ 657512 h 2329162"/>
              <a:gd name="connsiteX32" fmla="*/ 291549 w 1560770"/>
              <a:gd name="connsiteY32" fmla="*/ 633700 h 2329162"/>
              <a:gd name="connsiteX33" fmla="*/ 267737 w 1560770"/>
              <a:gd name="connsiteY33" fmla="*/ 600362 h 2329162"/>
              <a:gd name="connsiteX34" fmla="*/ 303456 w 1560770"/>
              <a:gd name="connsiteY34" fmla="*/ 590837 h 2329162"/>
              <a:gd name="connsiteX35" fmla="*/ 322506 w 1560770"/>
              <a:gd name="connsiteY35" fmla="*/ 567025 h 2329162"/>
              <a:gd name="connsiteX36" fmla="*/ 353462 w 1560770"/>
              <a:gd name="connsiteY36" fmla="*/ 559881 h 2329162"/>
              <a:gd name="connsiteX37" fmla="*/ 410612 w 1560770"/>
              <a:gd name="connsiteY37" fmla="*/ 562262 h 2329162"/>
              <a:gd name="connsiteX38" fmla="*/ 410612 w 1560770"/>
              <a:gd name="connsiteY38" fmla="*/ 617031 h 2329162"/>
              <a:gd name="connsiteX39" fmla="*/ 436806 w 1560770"/>
              <a:gd name="connsiteY39" fmla="*/ 640841 h 2329162"/>
              <a:gd name="connsiteX40" fmla="*/ 1155942 w 1560770"/>
              <a:gd name="connsiteY40" fmla="*/ 5049 h 2329162"/>
              <a:gd name="connsiteX41" fmla="*/ 1370255 w 1560770"/>
              <a:gd name="connsiteY41" fmla="*/ 200312 h 2329162"/>
              <a:gd name="connsiteX42" fmla="*/ 1560756 w 1560770"/>
              <a:gd name="connsiteY42" fmla="*/ 890875 h 2329162"/>
              <a:gd name="connsiteX43" fmla="*/ 420137 w 1560770"/>
              <a:gd name="connsiteY43" fmla="*/ 719425 h 2329162"/>
              <a:gd name="connsiteX44" fmla="*/ 415374 w 1560770"/>
              <a:gd name="connsiteY44" fmla="*/ 759906 h 2329162"/>
              <a:gd name="connsiteX45" fmla="*/ 427281 w 1560770"/>
              <a:gd name="connsiteY45" fmla="*/ 788481 h 2329162"/>
              <a:gd name="connsiteX46" fmla="*/ 410612 w 1560770"/>
              <a:gd name="connsiteY46" fmla="*/ 809912 h 2329162"/>
              <a:gd name="connsiteX47" fmla="*/ 401088 w 1560770"/>
              <a:gd name="connsiteY47" fmla="*/ 888494 h 2329162"/>
              <a:gd name="connsiteX48" fmla="*/ 441568 w 1560770"/>
              <a:gd name="connsiteY48" fmla="*/ 888493 h 2329162"/>
              <a:gd name="connsiteX49" fmla="*/ 486812 w 1560770"/>
              <a:gd name="connsiteY49" fmla="*/ 864681 h 2329162"/>
              <a:gd name="connsiteX50" fmla="*/ 513007 w 1560770"/>
              <a:gd name="connsiteY50" fmla="*/ 867062 h 2329162"/>
              <a:gd name="connsiteX51" fmla="*/ 536818 w 1560770"/>
              <a:gd name="connsiteY51" fmla="*/ 893256 h 2329162"/>
              <a:gd name="connsiteX52" fmla="*/ 510625 w 1560770"/>
              <a:gd name="connsiteY52" fmla="*/ 998031 h 2329162"/>
              <a:gd name="connsiteX53" fmla="*/ 539200 w 1560770"/>
              <a:gd name="connsiteY53" fmla="*/ 1036131 h 2329162"/>
              <a:gd name="connsiteX54" fmla="*/ 546344 w 1560770"/>
              <a:gd name="connsiteY54" fmla="*/ 1055182 h 2329162"/>
              <a:gd name="connsiteX55" fmla="*/ 532057 w 1560770"/>
              <a:gd name="connsiteY55" fmla="*/ 1086137 h 2329162"/>
              <a:gd name="connsiteX56" fmla="*/ 517769 w 1560770"/>
              <a:gd name="connsiteY56" fmla="*/ 1157575 h 2329162"/>
              <a:gd name="connsiteX57" fmla="*/ 541582 w 1560770"/>
              <a:gd name="connsiteY57" fmla="*/ 1190912 h 2329162"/>
              <a:gd name="connsiteX58" fmla="*/ 551107 w 1560770"/>
              <a:gd name="connsiteY58" fmla="*/ 1231393 h 2329162"/>
              <a:gd name="connsiteX59" fmla="*/ 567775 w 1560770"/>
              <a:gd name="connsiteY59" fmla="*/ 1238537 h 2329162"/>
              <a:gd name="connsiteX60" fmla="*/ 572104 w 1560770"/>
              <a:gd name="connsiteY60" fmla="*/ 1248643 h 2329162"/>
              <a:gd name="connsiteX61" fmla="*/ 591588 w 1560770"/>
              <a:gd name="connsiteY61" fmla="*/ 1214725 h 2329162"/>
              <a:gd name="connsiteX62" fmla="*/ 615400 w 1560770"/>
              <a:gd name="connsiteY62" fmla="*/ 1198056 h 2329162"/>
              <a:gd name="connsiteX63" fmla="*/ 665407 w 1560770"/>
              <a:gd name="connsiteY63" fmla="*/ 1171862 h 2329162"/>
              <a:gd name="connsiteX64" fmla="*/ 698744 w 1560770"/>
              <a:gd name="connsiteY64" fmla="*/ 1159956 h 2329162"/>
              <a:gd name="connsiteX65" fmla="*/ 734463 w 1560770"/>
              <a:gd name="connsiteY65" fmla="*/ 1121857 h 2329162"/>
              <a:gd name="connsiteX66" fmla="*/ 791613 w 1560770"/>
              <a:gd name="connsiteY66" fmla="*/ 1098043 h 2329162"/>
              <a:gd name="connsiteX67" fmla="*/ 817807 w 1560770"/>
              <a:gd name="connsiteY67" fmla="*/ 1052800 h 2329162"/>
              <a:gd name="connsiteX68" fmla="*/ 841618 w 1560770"/>
              <a:gd name="connsiteY68" fmla="*/ 1036129 h 2329162"/>
              <a:gd name="connsiteX69" fmla="*/ 867813 w 1560770"/>
              <a:gd name="connsiteY69" fmla="*/ 1036131 h 2329162"/>
              <a:gd name="connsiteX70" fmla="*/ 872575 w 1560770"/>
              <a:gd name="connsiteY70" fmla="*/ 1055181 h 2329162"/>
              <a:gd name="connsiteX71" fmla="*/ 848763 w 1560770"/>
              <a:gd name="connsiteY71" fmla="*/ 1081375 h 2329162"/>
              <a:gd name="connsiteX72" fmla="*/ 872575 w 1560770"/>
              <a:gd name="connsiteY72" fmla="*/ 1107568 h 2329162"/>
              <a:gd name="connsiteX73" fmla="*/ 872575 w 1560770"/>
              <a:gd name="connsiteY73" fmla="*/ 1131381 h 2329162"/>
              <a:gd name="connsiteX74" fmla="*/ 829713 w 1560770"/>
              <a:gd name="connsiteY74" fmla="*/ 1133762 h 2329162"/>
              <a:gd name="connsiteX75" fmla="*/ 817807 w 1560770"/>
              <a:gd name="connsiteY75" fmla="*/ 1162337 h 2329162"/>
              <a:gd name="connsiteX76" fmla="*/ 829713 w 1560770"/>
              <a:gd name="connsiteY76" fmla="*/ 1190912 h 2329162"/>
              <a:gd name="connsiteX77" fmla="*/ 822567 w 1560770"/>
              <a:gd name="connsiteY77" fmla="*/ 1214723 h 2329162"/>
              <a:gd name="connsiteX78" fmla="*/ 836857 w 1560770"/>
              <a:gd name="connsiteY78" fmla="*/ 1233776 h 2329162"/>
              <a:gd name="connsiteX79" fmla="*/ 870194 w 1560770"/>
              <a:gd name="connsiteY79" fmla="*/ 1205201 h 2329162"/>
              <a:gd name="connsiteX80" fmla="*/ 1544088 w 1560770"/>
              <a:gd name="connsiteY80" fmla="*/ 893257 h 2329162"/>
              <a:gd name="connsiteX81" fmla="*/ 1525038 w 1560770"/>
              <a:gd name="connsiteY81" fmla="*/ 967074 h 2329162"/>
              <a:gd name="connsiteX82" fmla="*/ 958300 w 1560770"/>
              <a:gd name="connsiteY82" fmla="*/ 1145669 h 2329162"/>
              <a:gd name="connsiteX83" fmla="*/ 979731 w 1560770"/>
              <a:gd name="connsiteY83" fmla="*/ 1155193 h 2329162"/>
              <a:gd name="connsiteX84" fmla="*/ 974968 w 1560770"/>
              <a:gd name="connsiteY84" fmla="*/ 1229011 h 2329162"/>
              <a:gd name="connsiteX85" fmla="*/ 984494 w 1560770"/>
              <a:gd name="connsiteY85" fmla="*/ 1290926 h 2329162"/>
              <a:gd name="connsiteX86" fmla="*/ 1032119 w 1560770"/>
              <a:gd name="connsiteY86" fmla="*/ 1371888 h 2329162"/>
              <a:gd name="connsiteX87" fmla="*/ 1072600 w 1560770"/>
              <a:gd name="connsiteY87" fmla="*/ 1393319 h 2329162"/>
              <a:gd name="connsiteX88" fmla="*/ 1089269 w 1560770"/>
              <a:gd name="connsiteY88" fmla="*/ 1459994 h 2329162"/>
              <a:gd name="connsiteX89" fmla="*/ 1122607 w 1560770"/>
              <a:gd name="connsiteY89" fmla="*/ 1486188 h 2329162"/>
              <a:gd name="connsiteX90" fmla="*/ 1163088 w 1560770"/>
              <a:gd name="connsiteY90" fmla="*/ 1545719 h 2329162"/>
              <a:gd name="connsiteX91" fmla="*/ 1191663 w 1560770"/>
              <a:gd name="connsiteY91" fmla="*/ 1560007 h 2329162"/>
              <a:gd name="connsiteX92" fmla="*/ 1220238 w 1560770"/>
              <a:gd name="connsiteY92" fmla="*/ 1598106 h 2329162"/>
              <a:gd name="connsiteX93" fmla="*/ 1215943 w 1560770"/>
              <a:gd name="connsiteY93" fmla="*/ 1617966 h 2329162"/>
              <a:gd name="connsiteX94" fmla="*/ 1196425 w 1560770"/>
              <a:gd name="connsiteY94" fmla="*/ 1667163 h 2329162"/>
              <a:gd name="connsiteX95" fmla="*/ 1144037 w 1560770"/>
              <a:gd name="connsiteY95" fmla="*/ 1662399 h 2329162"/>
              <a:gd name="connsiteX96" fmla="*/ 1124987 w 1560770"/>
              <a:gd name="connsiteY96" fmla="*/ 1707642 h 2329162"/>
              <a:gd name="connsiteX97" fmla="*/ 1048787 w 1560770"/>
              <a:gd name="connsiteY97" fmla="*/ 1740980 h 2329162"/>
              <a:gd name="connsiteX98" fmla="*/ 1020212 w 1560770"/>
              <a:gd name="connsiteY98" fmla="*/ 1800511 h 2329162"/>
              <a:gd name="connsiteX99" fmla="*/ 1036881 w 1560770"/>
              <a:gd name="connsiteY99" fmla="*/ 1848136 h 2329162"/>
              <a:gd name="connsiteX100" fmla="*/ 1017832 w 1560770"/>
              <a:gd name="connsiteY100" fmla="*/ 1888619 h 2329162"/>
              <a:gd name="connsiteX101" fmla="*/ 984493 w 1560770"/>
              <a:gd name="connsiteY101" fmla="*/ 1886236 h 2329162"/>
              <a:gd name="connsiteX102" fmla="*/ 982112 w 1560770"/>
              <a:gd name="connsiteY102" fmla="*/ 1950530 h 2329162"/>
              <a:gd name="connsiteX103" fmla="*/ 946393 w 1560770"/>
              <a:gd name="connsiteY103" fmla="*/ 1967199 h 2329162"/>
              <a:gd name="connsiteX104" fmla="*/ 910674 w 1560770"/>
              <a:gd name="connsiteY104" fmla="*/ 1974342 h 2329162"/>
              <a:gd name="connsiteX105" fmla="*/ 910674 w 1560770"/>
              <a:gd name="connsiteY105" fmla="*/ 2038636 h 2329162"/>
              <a:gd name="connsiteX106" fmla="*/ 967824 w 1560770"/>
              <a:gd name="connsiteY106" fmla="*/ 2048161 h 2329162"/>
              <a:gd name="connsiteX107" fmla="*/ 1001162 w 1560770"/>
              <a:gd name="connsiteY107" fmla="*/ 2043399 h 2329162"/>
              <a:gd name="connsiteX108" fmla="*/ 1005922 w 1560770"/>
              <a:gd name="connsiteY108" fmla="*/ 2117218 h 2329162"/>
              <a:gd name="connsiteX109" fmla="*/ 982112 w 1560770"/>
              <a:gd name="connsiteY109" fmla="*/ 2138649 h 2329162"/>
              <a:gd name="connsiteX110" fmla="*/ 922581 w 1560770"/>
              <a:gd name="connsiteY110" fmla="*/ 2136269 h 2329162"/>
              <a:gd name="connsiteX111" fmla="*/ 870193 w 1560770"/>
              <a:gd name="connsiteY111" fmla="*/ 2145794 h 2329162"/>
              <a:gd name="connsiteX112" fmla="*/ 824949 w 1560770"/>
              <a:gd name="connsiteY112" fmla="*/ 2169607 h 2329162"/>
              <a:gd name="connsiteX113" fmla="*/ 779704 w 1560770"/>
              <a:gd name="connsiteY113" fmla="*/ 2176749 h 2329162"/>
              <a:gd name="connsiteX114" fmla="*/ 758274 w 1560770"/>
              <a:gd name="connsiteY114" fmla="*/ 2195801 h 2329162"/>
              <a:gd name="connsiteX115" fmla="*/ 751131 w 1560770"/>
              <a:gd name="connsiteY115" fmla="*/ 2241044 h 2329162"/>
              <a:gd name="connsiteX116" fmla="*/ 734462 w 1560770"/>
              <a:gd name="connsiteY116" fmla="*/ 2252951 h 2329162"/>
              <a:gd name="connsiteX117" fmla="*/ 689218 w 1560770"/>
              <a:gd name="connsiteY117" fmla="*/ 2302957 h 2329162"/>
              <a:gd name="connsiteX118" fmla="*/ 665406 w 1560770"/>
              <a:gd name="connsiteY118" fmla="*/ 2307718 h 2329162"/>
              <a:gd name="connsiteX119" fmla="*/ 617781 w 1560770"/>
              <a:gd name="connsiteY119" fmla="*/ 2329150 h 2329162"/>
              <a:gd name="connsiteX120" fmla="*/ 579681 w 1560770"/>
              <a:gd name="connsiteY120" fmla="*/ 2312481 h 2329162"/>
              <a:gd name="connsiteX121" fmla="*/ 563012 w 1560770"/>
              <a:gd name="connsiteY121" fmla="*/ 2283906 h 2329162"/>
              <a:gd name="connsiteX122" fmla="*/ 520149 w 1560770"/>
              <a:gd name="connsiteY122" fmla="*/ 2293432 h 2329162"/>
              <a:gd name="connsiteX123" fmla="*/ 512573 w 1560770"/>
              <a:gd name="connsiteY123" fmla="*/ 2287328 h 2329162"/>
              <a:gd name="connsiteX124" fmla="*/ 503481 w 1560770"/>
              <a:gd name="connsiteY124" fmla="*/ 2281525 h 2329162"/>
              <a:gd name="connsiteX125" fmla="*/ 522531 w 1560770"/>
              <a:gd name="connsiteY125" fmla="*/ 2174368 h 2329162"/>
              <a:gd name="connsiteX126" fmla="*/ 539199 w 1560770"/>
              <a:gd name="connsiteY126" fmla="*/ 2152937 h 2329162"/>
              <a:gd name="connsiteX127" fmla="*/ 529674 w 1560770"/>
              <a:gd name="connsiteY127" fmla="*/ 2107694 h 2329162"/>
              <a:gd name="connsiteX128" fmla="*/ 553487 w 1560770"/>
              <a:gd name="connsiteY128" fmla="*/ 2093406 h 2329162"/>
              <a:gd name="connsiteX129" fmla="*/ 534437 w 1560770"/>
              <a:gd name="connsiteY129" fmla="*/ 2079119 h 2329162"/>
              <a:gd name="connsiteX130" fmla="*/ 522531 w 1560770"/>
              <a:gd name="connsiteY130" fmla="*/ 2043401 h 2329162"/>
              <a:gd name="connsiteX131" fmla="*/ 513006 w 1560770"/>
              <a:gd name="connsiteY131" fmla="*/ 1998157 h 2329162"/>
              <a:gd name="connsiteX132" fmla="*/ 510624 w 1560770"/>
              <a:gd name="connsiteY132" fmla="*/ 1967199 h 2329162"/>
              <a:gd name="connsiteX133" fmla="*/ 460618 w 1560770"/>
              <a:gd name="connsiteY133" fmla="*/ 1969582 h 2329162"/>
              <a:gd name="connsiteX134" fmla="*/ 427282 w 1560770"/>
              <a:gd name="connsiteY134" fmla="*/ 1933863 h 2329162"/>
              <a:gd name="connsiteX135" fmla="*/ 382037 w 1560770"/>
              <a:gd name="connsiteY135" fmla="*/ 1917193 h 2329162"/>
              <a:gd name="connsiteX136" fmla="*/ 367749 w 1560770"/>
              <a:gd name="connsiteY136" fmla="*/ 1867188 h 2329162"/>
              <a:gd name="connsiteX137" fmla="*/ 365368 w 1560770"/>
              <a:gd name="connsiteY137" fmla="*/ 1845756 h 2329162"/>
              <a:gd name="connsiteX138" fmla="*/ 334413 w 1560770"/>
              <a:gd name="connsiteY138" fmla="*/ 1800513 h 2329162"/>
              <a:gd name="connsiteX139" fmla="*/ 291549 w 1560770"/>
              <a:gd name="connsiteY139" fmla="*/ 1776700 h 2329162"/>
              <a:gd name="connsiteX140" fmla="*/ 248688 w 1560770"/>
              <a:gd name="connsiteY140" fmla="*/ 1748126 h 2329162"/>
              <a:gd name="connsiteX141" fmla="*/ 215349 w 1560770"/>
              <a:gd name="connsiteY141" fmla="*/ 1738600 h 2329162"/>
              <a:gd name="connsiteX142" fmla="*/ 217731 w 1560770"/>
              <a:gd name="connsiteY142" fmla="*/ 1693354 h 2329162"/>
              <a:gd name="connsiteX143" fmla="*/ 174868 w 1560770"/>
              <a:gd name="connsiteY143" fmla="*/ 1707644 h 2329162"/>
              <a:gd name="connsiteX144" fmla="*/ 186775 w 1560770"/>
              <a:gd name="connsiteY144" fmla="*/ 1740982 h 2329162"/>
              <a:gd name="connsiteX145" fmla="*/ 179631 w 1560770"/>
              <a:gd name="connsiteY145" fmla="*/ 1757651 h 2329162"/>
              <a:gd name="connsiteX146" fmla="*/ 141531 w 1560770"/>
              <a:gd name="connsiteY146" fmla="*/ 1729076 h 2329162"/>
              <a:gd name="connsiteX147" fmla="*/ 98669 w 1560770"/>
              <a:gd name="connsiteY147" fmla="*/ 1726694 h 2329162"/>
              <a:gd name="connsiteX148" fmla="*/ 43899 w 1560770"/>
              <a:gd name="connsiteY148" fmla="*/ 1707644 h 2329162"/>
              <a:gd name="connsiteX149" fmla="*/ 10560 w 1560770"/>
              <a:gd name="connsiteY149" fmla="*/ 1705260 h 2329162"/>
              <a:gd name="connsiteX150" fmla="*/ 1037 w 1560770"/>
              <a:gd name="connsiteY150" fmla="*/ 1652876 h 2329162"/>
              <a:gd name="connsiteX151" fmla="*/ 34374 w 1560770"/>
              <a:gd name="connsiteY151" fmla="*/ 1564769 h 2329162"/>
              <a:gd name="connsiteX152" fmla="*/ 60568 w 1560770"/>
              <a:gd name="connsiteY152" fmla="*/ 1517144 h 2329162"/>
              <a:gd name="connsiteX153" fmla="*/ 81999 w 1560770"/>
              <a:gd name="connsiteY153" fmla="*/ 1469519 h 2329162"/>
              <a:gd name="connsiteX154" fmla="*/ 108194 w 1560770"/>
              <a:gd name="connsiteY154" fmla="*/ 1431419 h 2329162"/>
              <a:gd name="connsiteX155" fmla="*/ 146293 w 1560770"/>
              <a:gd name="connsiteY155" fmla="*/ 1421894 h 2329162"/>
              <a:gd name="connsiteX156" fmla="*/ 153438 w 1560770"/>
              <a:gd name="connsiteY156" fmla="*/ 1386176 h 2329162"/>
              <a:gd name="connsiteX157" fmla="*/ 262975 w 1560770"/>
              <a:gd name="connsiteY157" fmla="*/ 1267113 h 2329162"/>
              <a:gd name="connsiteX158" fmla="*/ 286787 w 1560770"/>
              <a:gd name="connsiteY158" fmla="*/ 1128998 h 2329162"/>
              <a:gd name="connsiteX159" fmla="*/ 282025 w 1560770"/>
              <a:gd name="connsiteY159" fmla="*/ 1048038 h 2329162"/>
              <a:gd name="connsiteX160" fmla="*/ 196300 w 1560770"/>
              <a:gd name="connsiteY160" fmla="*/ 1036132 h 2329162"/>
              <a:gd name="connsiteX161" fmla="*/ 179632 w 1560770"/>
              <a:gd name="connsiteY161" fmla="*/ 955169 h 2329162"/>
              <a:gd name="connsiteX162" fmla="*/ 186775 w 1560770"/>
              <a:gd name="connsiteY162" fmla="*/ 888494 h 2329162"/>
              <a:gd name="connsiteX163" fmla="*/ 148675 w 1560770"/>
              <a:gd name="connsiteY163" fmla="*/ 850394 h 2329162"/>
              <a:gd name="connsiteX164" fmla="*/ 127244 w 1560770"/>
              <a:gd name="connsiteY164" fmla="*/ 809912 h 2329162"/>
              <a:gd name="connsiteX165" fmla="*/ 117719 w 1560770"/>
              <a:gd name="connsiteY165" fmla="*/ 750382 h 2329162"/>
              <a:gd name="connsiteX166" fmla="*/ 102097 w 1560770"/>
              <a:gd name="connsiteY166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48673 w 1560770"/>
              <a:gd name="connsiteY21" fmla="*/ 543212 h 2329162"/>
              <a:gd name="connsiteX22" fmla="*/ 141531 w 1560770"/>
              <a:gd name="connsiteY22" fmla="*/ 547975 h 2329162"/>
              <a:gd name="connsiteX23" fmla="*/ 158199 w 1560770"/>
              <a:gd name="connsiteY23" fmla="*/ 595600 h 2329162"/>
              <a:gd name="connsiteX24" fmla="*/ 186774 w 1560770"/>
              <a:gd name="connsiteY24" fmla="*/ 609887 h 2329162"/>
              <a:gd name="connsiteX25" fmla="*/ 189156 w 1560770"/>
              <a:gd name="connsiteY25" fmla="*/ 638462 h 2329162"/>
              <a:gd name="connsiteX26" fmla="*/ 1058312 w 1560770"/>
              <a:gd name="connsiteY26" fmla="*/ 19337 h 2329162"/>
              <a:gd name="connsiteX27" fmla="*/ 224874 w 1560770"/>
              <a:gd name="connsiteY27" fmla="*/ 702756 h 2329162"/>
              <a:gd name="connsiteX28" fmla="*/ 253449 w 1560770"/>
              <a:gd name="connsiteY28" fmla="*/ 705137 h 2329162"/>
              <a:gd name="connsiteX29" fmla="*/ 279643 w 1560770"/>
              <a:gd name="connsiteY29" fmla="*/ 681325 h 2329162"/>
              <a:gd name="connsiteX30" fmla="*/ 282024 w 1560770"/>
              <a:gd name="connsiteY30" fmla="*/ 657512 h 2329162"/>
              <a:gd name="connsiteX31" fmla="*/ 291549 w 1560770"/>
              <a:gd name="connsiteY31" fmla="*/ 633700 h 2329162"/>
              <a:gd name="connsiteX32" fmla="*/ 267737 w 1560770"/>
              <a:gd name="connsiteY32" fmla="*/ 600362 h 2329162"/>
              <a:gd name="connsiteX33" fmla="*/ 303456 w 1560770"/>
              <a:gd name="connsiteY33" fmla="*/ 590837 h 2329162"/>
              <a:gd name="connsiteX34" fmla="*/ 322506 w 1560770"/>
              <a:gd name="connsiteY34" fmla="*/ 567025 h 2329162"/>
              <a:gd name="connsiteX35" fmla="*/ 353462 w 1560770"/>
              <a:gd name="connsiteY35" fmla="*/ 559881 h 2329162"/>
              <a:gd name="connsiteX36" fmla="*/ 410612 w 1560770"/>
              <a:gd name="connsiteY36" fmla="*/ 562262 h 2329162"/>
              <a:gd name="connsiteX37" fmla="*/ 410612 w 1560770"/>
              <a:gd name="connsiteY37" fmla="*/ 617031 h 2329162"/>
              <a:gd name="connsiteX38" fmla="*/ 436806 w 1560770"/>
              <a:gd name="connsiteY38" fmla="*/ 640841 h 2329162"/>
              <a:gd name="connsiteX39" fmla="*/ 1155942 w 1560770"/>
              <a:gd name="connsiteY39" fmla="*/ 5049 h 2329162"/>
              <a:gd name="connsiteX40" fmla="*/ 1370255 w 1560770"/>
              <a:gd name="connsiteY40" fmla="*/ 200312 h 2329162"/>
              <a:gd name="connsiteX41" fmla="*/ 1560756 w 1560770"/>
              <a:gd name="connsiteY41" fmla="*/ 890875 h 2329162"/>
              <a:gd name="connsiteX42" fmla="*/ 420137 w 1560770"/>
              <a:gd name="connsiteY42" fmla="*/ 719425 h 2329162"/>
              <a:gd name="connsiteX43" fmla="*/ 415374 w 1560770"/>
              <a:gd name="connsiteY43" fmla="*/ 759906 h 2329162"/>
              <a:gd name="connsiteX44" fmla="*/ 427281 w 1560770"/>
              <a:gd name="connsiteY44" fmla="*/ 788481 h 2329162"/>
              <a:gd name="connsiteX45" fmla="*/ 410612 w 1560770"/>
              <a:gd name="connsiteY45" fmla="*/ 809912 h 2329162"/>
              <a:gd name="connsiteX46" fmla="*/ 401088 w 1560770"/>
              <a:gd name="connsiteY46" fmla="*/ 888494 h 2329162"/>
              <a:gd name="connsiteX47" fmla="*/ 441568 w 1560770"/>
              <a:gd name="connsiteY47" fmla="*/ 888493 h 2329162"/>
              <a:gd name="connsiteX48" fmla="*/ 486812 w 1560770"/>
              <a:gd name="connsiteY48" fmla="*/ 864681 h 2329162"/>
              <a:gd name="connsiteX49" fmla="*/ 513007 w 1560770"/>
              <a:gd name="connsiteY49" fmla="*/ 867062 h 2329162"/>
              <a:gd name="connsiteX50" fmla="*/ 536818 w 1560770"/>
              <a:gd name="connsiteY50" fmla="*/ 893256 h 2329162"/>
              <a:gd name="connsiteX51" fmla="*/ 510625 w 1560770"/>
              <a:gd name="connsiteY51" fmla="*/ 998031 h 2329162"/>
              <a:gd name="connsiteX52" fmla="*/ 539200 w 1560770"/>
              <a:gd name="connsiteY52" fmla="*/ 1036131 h 2329162"/>
              <a:gd name="connsiteX53" fmla="*/ 546344 w 1560770"/>
              <a:gd name="connsiteY53" fmla="*/ 1055182 h 2329162"/>
              <a:gd name="connsiteX54" fmla="*/ 532057 w 1560770"/>
              <a:gd name="connsiteY54" fmla="*/ 1086137 h 2329162"/>
              <a:gd name="connsiteX55" fmla="*/ 517769 w 1560770"/>
              <a:gd name="connsiteY55" fmla="*/ 1157575 h 2329162"/>
              <a:gd name="connsiteX56" fmla="*/ 541582 w 1560770"/>
              <a:gd name="connsiteY56" fmla="*/ 1190912 h 2329162"/>
              <a:gd name="connsiteX57" fmla="*/ 551107 w 1560770"/>
              <a:gd name="connsiteY57" fmla="*/ 1231393 h 2329162"/>
              <a:gd name="connsiteX58" fmla="*/ 567775 w 1560770"/>
              <a:gd name="connsiteY58" fmla="*/ 1238537 h 2329162"/>
              <a:gd name="connsiteX59" fmla="*/ 572104 w 1560770"/>
              <a:gd name="connsiteY59" fmla="*/ 1248643 h 2329162"/>
              <a:gd name="connsiteX60" fmla="*/ 591588 w 1560770"/>
              <a:gd name="connsiteY60" fmla="*/ 1214725 h 2329162"/>
              <a:gd name="connsiteX61" fmla="*/ 615400 w 1560770"/>
              <a:gd name="connsiteY61" fmla="*/ 1198056 h 2329162"/>
              <a:gd name="connsiteX62" fmla="*/ 665407 w 1560770"/>
              <a:gd name="connsiteY62" fmla="*/ 1171862 h 2329162"/>
              <a:gd name="connsiteX63" fmla="*/ 698744 w 1560770"/>
              <a:gd name="connsiteY63" fmla="*/ 1159956 h 2329162"/>
              <a:gd name="connsiteX64" fmla="*/ 734463 w 1560770"/>
              <a:gd name="connsiteY64" fmla="*/ 1121857 h 2329162"/>
              <a:gd name="connsiteX65" fmla="*/ 791613 w 1560770"/>
              <a:gd name="connsiteY65" fmla="*/ 1098043 h 2329162"/>
              <a:gd name="connsiteX66" fmla="*/ 817807 w 1560770"/>
              <a:gd name="connsiteY66" fmla="*/ 1052800 h 2329162"/>
              <a:gd name="connsiteX67" fmla="*/ 841618 w 1560770"/>
              <a:gd name="connsiteY67" fmla="*/ 1036129 h 2329162"/>
              <a:gd name="connsiteX68" fmla="*/ 867813 w 1560770"/>
              <a:gd name="connsiteY68" fmla="*/ 1036131 h 2329162"/>
              <a:gd name="connsiteX69" fmla="*/ 872575 w 1560770"/>
              <a:gd name="connsiteY69" fmla="*/ 1055181 h 2329162"/>
              <a:gd name="connsiteX70" fmla="*/ 848763 w 1560770"/>
              <a:gd name="connsiteY70" fmla="*/ 1081375 h 2329162"/>
              <a:gd name="connsiteX71" fmla="*/ 872575 w 1560770"/>
              <a:gd name="connsiteY71" fmla="*/ 1107568 h 2329162"/>
              <a:gd name="connsiteX72" fmla="*/ 872575 w 1560770"/>
              <a:gd name="connsiteY72" fmla="*/ 1131381 h 2329162"/>
              <a:gd name="connsiteX73" fmla="*/ 829713 w 1560770"/>
              <a:gd name="connsiteY73" fmla="*/ 1133762 h 2329162"/>
              <a:gd name="connsiteX74" fmla="*/ 817807 w 1560770"/>
              <a:gd name="connsiteY74" fmla="*/ 1162337 h 2329162"/>
              <a:gd name="connsiteX75" fmla="*/ 829713 w 1560770"/>
              <a:gd name="connsiteY75" fmla="*/ 1190912 h 2329162"/>
              <a:gd name="connsiteX76" fmla="*/ 822567 w 1560770"/>
              <a:gd name="connsiteY76" fmla="*/ 1214723 h 2329162"/>
              <a:gd name="connsiteX77" fmla="*/ 836857 w 1560770"/>
              <a:gd name="connsiteY77" fmla="*/ 1233776 h 2329162"/>
              <a:gd name="connsiteX78" fmla="*/ 870194 w 1560770"/>
              <a:gd name="connsiteY78" fmla="*/ 1205201 h 2329162"/>
              <a:gd name="connsiteX79" fmla="*/ 1544088 w 1560770"/>
              <a:gd name="connsiteY79" fmla="*/ 893257 h 2329162"/>
              <a:gd name="connsiteX80" fmla="*/ 1525038 w 1560770"/>
              <a:gd name="connsiteY80" fmla="*/ 967074 h 2329162"/>
              <a:gd name="connsiteX81" fmla="*/ 958300 w 1560770"/>
              <a:gd name="connsiteY81" fmla="*/ 1145669 h 2329162"/>
              <a:gd name="connsiteX82" fmla="*/ 979731 w 1560770"/>
              <a:gd name="connsiteY82" fmla="*/ 1155193 h 2329162"/>
              <a:gd name="connsiteX83" fmla="*/ 974968 w 1560770"/>
              <a:gd name="connsiteY83" fmla="*/ 1229011 h 2329162"/>
              <a:gd name="connsiteX84" fmla="*/ 984494 w 1560770"/>
              <a:gd name="connsiteY84" fmla="*/ 1290926 h 2329162"/>
              <a:gd name="connsiteX85" fmla="*/ 1032119 w 1560770"/>
              <a:gd name="connsiteY85" fmla="*/ 1371888 h 2329162"/>
              <a:gd name="connsiteX86" fmla="*/ 1072600 w 1560770"/>
              <a:gd name="connsiteY86" fmla="*/ 1393319 h 2329162"/>
              <a:gd name="connsiteX87" fmla="*/ 1089269 w 1560770"/>
              <a:gd name="connsiteY87" fmla="*/ 1459994 h 2329162"/>
              <a:gd name="connsiteX88" fmla="*/ 1122607 w 1560770"/>
              <a:gd name="connsiteY88" fmla="*/ 1486188 h 2329162"/>
              <a:gd name="connsiteX89" fmla="*/ 1163088 w 1560770"/>
              <a:gd name="connsiteY89" fmla="*/ 1545719 h 2329162"/>
              <a:gd name="connsiteX90" fmla="*/ 1191663 w 1560770"/>
              <a:gd name="connsiteY90" fmla="*/ 1560007 h 2329162"/>
              <a:gd name="connsiteX91" fmla="*/ 1220238 w 1560770"/>
              <a:gd name="connsiteY91" fmla="*/ 1598106 h 2329162"/>
              <a:gd name="connsiteX92" fmla="*/ 1215943 w 1560770"/>
              <a:gd name="connsiteY92" fmla="*/ 1617966 h 2329162"/>
              <a:gd name="connsiteX93" fmla="*/ 1196425 w 1560770"/>
              <a:gd name="connsiteY93" fmla="*/ 1667163 h 2329162"/>
              <a:gd name="connsiteX94" fmla="*/ 1144037 w 1560770"/>
              <a:gd name="connsiteY94" fmla="*/ 1662399 h 2329162"/>
              <a:gd name="connsiteX95" fmla="*/ 1124987 w 1560770"/>
              <a:gd name="connsiteY95" fmla="*/ 1707642 h 2329162"/>
              <a:gd name="connsiteX96" fmla="*/ 1048787 w 1560770"/>
              <a:gd name="connsiteY96" fmla="*/ 1740980 h 2329162"/>
              <a:gd name="connsiteX97" fmla="*/ 1020212 w 1560770"/>
              <a:gd name="connsiteY97" fmla="*/ 1800511 h 2329162"/>
              <a:gd name="connsiteX98" fmla="*/ 1036881 w 1560770"/>
              <a:gd name="connsiteY98" fmla="*/ 1848136 h 2329162"/>
              <a:gd name="connsiteX99" fmla="*/ 1017832 w 1560770"/>
              <a:gd name="connsiteY99" fmla="*/ 1888619 h 2329162"/>
              <a:gd name="connsiteX100" fmla="*/ 984493 w 1560770"/>
              <a:gd name="connsiteY100" fmla="*/ 1886236 h 2329162"/>
              <a:gd name="connsiteX101" fmla="*/ 982112 w 1560770"/>
              <a:gd name="connsiteY101" fmla="*/ 1950530 h 2329162"/>
              <a:gd name="connsiteX102" fmla="*/ 946393 w 1560770"/>
              <a:gd name="connsiteY102" fmla="*/ 1967199 h 2329162"/>
              <a:gd name="connsiteX103" fmla="*/ 910674 w 1560770"/>
              <a:gd name="connsiteY103" fmla="*/ 1974342 h 2329162"/>
              <a:gd name="connsiteX104" fmla="*/ 910674 w 1560770"/>
              <a:gd name="connsiteY104" fmla="*/ 2038636 h 2329162"/>
              <a:gd name="connsiteX105" fmla="*/ 967824 w 1560770"/>
              <a:gd name="connsiteY105" fmla="*/ 2048161 h 2329162"/>
              <a:gd name="connsiteX106" fmla="*/ 1001162 w 1560770"/>
              <a:gd name="connsiteY106" fmla="*/ 2043399 h 2329162"/>
              <a:gd name="connsiteX107" fmla="*/ 1005922 w 1560770"/>
              <a:gd name="connsiteY107" fmla="*/ 2117218 h 2329162"/>
              <a:gd name="connsiteX108" fmla="*/ 982112 w 1560770"/>
              <a:gd name="connsiteY108" fmla="*/ 2138649 h 2329162"/>
              <a:gd name="connsiteX109" fmla="*/ 922581 w 1560770"/>
              <a:gd name="connsiteY109" fmla="*/ 2136269 h 2329162"/>
              <a:gd name="connsiteX110" fmla="*/ 870193 w 1560770"/>
              <a:gd name="connsiteY110" fmla="*/ 2145794 h 2329162"/>
              <a:gd name="connsiteX111" fmla="*/ 824949 w 1560770"/>
              <a:gd name="connsiteY111" fmla="*/ 2169607 h 2329162"/>
              <a:gd name="connsiteX112" fmla="*/ 779704 w 1560770"/>
              <a:gd name="connsiteY112" fmla="*/ 2176749 h 2329162"/>
              <a:gd name="connsiteX113" fmla="*/ 758274 w 1560770"/>
              <a:gd name="connsiteY113" fmla="*/ 2195801 h 2329162"/>
              <a:gd name="connsiteX114" fmla="*/ 751131 w 1560770"/>
              <a:gd name="connsiteY114" fmla="*/ 2241044 h 2329162"/>
              <a:gd name="connsiteX115" fmla="*/ 734462 w 1560770"/>
              <a:gd name="connsiteY115" fmla="*/ 2252951 h 2329162"/>
              <a:gd name="connsiteX116" fmla="*/ 689218 w 1560770"/>
              <a:gd name="connsiteY116" fmla="*/ 2302957 h 2329162"/>
              <a:gd name="connsiteX117" fmla="*/ 665406 w 1560770"/>
              <a:gd name="connsiteY117" fmla="*/ 2307718 h 2329162"/>
              <a:gd name="connsiteX118" fmla="*/ 617781 w 1560770"/>
              <a:gd name="connsiteY118" fmla="*/ 2329150 h 2329162"/>
              <a:gd name="connsiteX119" fmla="*/ 579681 w 1560770"/>
              <a:gd name="connsiteY119" fmla="*/ 2312481 h 2329162"/>
              <a:gd name="connsiteX120" fmla="*/ 563012 w 1560770"/>
              <a:gd name="connsiteY120" fmla="*/ 2283906 h 2329162"/>
              <a:gd name="connsiteX121" fmla="*/ 520149 w 1560770"/>
              <a:gd name="connsiteY121" fmla="*/ 2293432 h 2329162"/>
              <a:gd name="connsiteX122" fmla="*/ 512573 w 1560770"/>
              <a:gd name="connsiteY122" fmla="*/ 2287328 h 2329162"/>
              <a:gd name="connsiteX123" fmla="*/ 503481 w 1560770"/>
              <a:gd name="connsiteY123" fmla="*/ 2281525 h 2329162"/>
              <a:gd name="connsiteX124" fmla="*/ 522531 w 1560770"/>
              <a:gd name="connsiteY124" fmla="*/ 2174368 h 2329162"/>
              <a:gd name="connsiteX125" fmla="*/ 539199 w 1560770"/>
              <a:gd name="connsiteY125" fmla="*/ 2152937 h 2329162"/>
              <a:gd name="connsiteX126" fmla="*/ 529674 w 1560770"/>
              <a:gd name="connsiteY126" fmla="*/ 2107694 h 2329162"/>
              <a:gd name="connsiteX127" fmla="*/ 553487 w 1560770"/>
              <a:gd name="connsiteY127" fmla="*/ 2093406 h 2329162"/>
              <a:gd name="connsiteX128" fmla="*/ 534437 w 1560770"/>
              <a:gd name="connsiteY128" fmla="*/ 2079119 h 2329162"/>
              <a:gd name="connsiteX129" fmla="*/ 522531 w 1560770"/>
              <a:gd name="connsiteY129" fmla="*/ 2043401 h 2329162"/>
              <a:gd name="connsiteX130" fmla="*/ 513006 w 1560770"/>
              <a:gd name="connsiteY130" fmla="*/ 1998157 h 2329162"/>
              <a:gd name="connsiteX131" fmla="*/ 510624 w 1560770"/>
              <a:gd name="connsiteY131" fmla="*/ 1967199 h 2329162"/>
              <a:gd name="connsiteX132" fmla="*/ 460618 w 1560770"/>
              <a:gd name="connsiteY132" fmla="*/ 1969582 h 2329162"/>
              <a:gd name="connsiteX133" fmla="*/ 427282 w 1560770"/>
              <a:gd name="connsiteY133" fmla="*/ 1933863 h 2329162"/>
              <a:gd name="connsiteX134" fmla="*/ 382037 w 1560770"/>
              <a:gd name="connsiteY134" fmla="*/ 1917193 h 2329162"/>
              <a:gd name="connsiteX135" fmla="*/ 367749 w 1560770"/>
              <a:gd name="connsiteY135" fmla="*/ 1867188 h 2329162"/>
              <a:gd name="connsiteX136" fmla="*/ 365368 w 1560770"/>
              <a:gd name="connsiteY136" fmla="*/ 1845756 h 2329162"/>
              <a:gd name="connsiteX137" fmla="*/ 334413 w 1560770"/>
              <a:gd name="connsiteY137" fmla="*/ 1800513 h 2329162"/>
              <a:gd name="connsiteX138" fmla="*/ 291549 w 1560770"/>
              <a:gd name="connsiteY138" fmla="*/ 1776700 h 2329162"/>
              <a:gd name="connsiteX139" fmla="*/ 248688 w 1560770"/>
              <a:gd name="connsiteY139" fmla="*/ 1748126 h 2329162"/>
              <a:gd name="connsiteX140" fmla="*/ 215349 w 1560770"/>
              <a:gd name="connsiteY140" fmla="*/ 1738600 h 2329162"/>
              <a:gd name="connsiteX141" fmla="*/ 217731 w 1560770"/>
              <a:gd name="connsiteY141" fmla="*/ 1693354 h 2329162"/>
              <a:gd name="connsiteX142" fmla="*/ 174868 w 1560770"/>
              <a:gd name="connsiteY142" fmla="*/ 1707644 h 2329162"/>
              <a:gd name="connsiteX143" fmla="*/ 186775 w 1560770"/>
              <a:gd name="connsiteY143" fmla="*/ 1740982 h 2329162"/>
              <a:gd name="connsiteX144" fmla="*/ 179631 w 1560770"/>
              <a:gd name="connsiteY144" fmla="*/ 1757651 h 2329162"/>
              <a:gd name="connsiteX145" fmla="*/ 141531 w 1560770"/>
              <a:gd name="connsiteY145" fmla="*/ 1729076 h 2329162"/>
              <a:gd name="connsiteX146" fmla="*/ 98669 w 1560770"/>
              <a:gd name="connsiteY146" fmla="*/ 1726694 h 2329162"/>
              <a:gd name="connsiteX147" fmla="*/ 43899 w 1560770"/>
              <a:gd name="connsiteY147" fmla="*/ 1707644 h 2329162"/>
              <a:gd name="connsiteX148" fmla="*/ 10560 w 1560770"/>
              <a:gd name="connsiteY148" fmla="*/ 1705260 h 2329162"/>
              <a:gd name="connsiteX149" fmla="*/ 1037 w 1560770"/>
              <a:gd name="connsiteY149" fmla="*/ 1652876 h 2329162"/>
              <a:gd name="connsiteX150" fmla="*/ 34374 w 1560770"/>
              <a:gd name="connsiteY150" fmla="*/ 1564769 h 2329162"/>
              <a:gd name="connsiteX151" fmla="*/ 60568 w 1560770"/>
              <a:gd name="connsiteY151" fmla="*/ 1517144 h 2329162"/>
              <a:gd name="connsiteX152" fmla="*/ 81999 w 1560770"/>
              <a:gd name="connsiteY152" fmla="*/ 1469519 h 2329162"/>
              <a:gd name="connsiteX153" fmla="*/ 108194 w 1560770"/>
              <a:gd name="connsiteY153" fmla="*/ 1431419 h 2329162"/>
              <a:gd name="connsiteX154" fmla="*/ 146293 w 1560770"/>
              <a:gd name="connsiteY154" fmla="*/ 1421894 h 2329162"/>
              <a:gd name="connsiteX155" fmla="*/ 153438 w 1560770"/>
              <a:gd name="connsiteY155" fmla="*/ 1386176 h 2329162"/>
              <a:gd name="connsiteX156" fmla="*/ 262975 w 1560770"/>
              <a:gd name="connsiteY156" fmla="*/ 1267113 h 2329162"/>
              <a:gd name="connsiteX157" fmla="*/ 286787 w 1560770"/>
              <a:gd name="connsiteY157" fmla="*/ 1128998 h 2329162"/>
              <a:gd name="connsiteX158" fmla="*/ 282025 w 1560770"/>
              <a:gd name="connsiteY158" fmla="*/ 1048038 h 2329162"/>
              <a:gd name="connsiteX159" fmla="*/ 196300 w 1560770"/>
              <a:gd name="connsiteY159" fmla="*/ 1036132 h 2329162"/>
              <a:gd name="connsiteX160" fmla="*/ 179632 w 1560770"/>
              <a:gd name="connsiteY160" fmla="*/ 955169 h 2329162"/>
              <a:gd name="connsiteX161" fmla="*/ 186775 w 1560770"/>
              <a:gd name="connsiteY161" fmla="*/ 888494 h 2329162"/>
              <a:gd name="connsiteX162" fmla="*/ 148675 w 1560770"/>
              <a:gd name="connsiteY162" fmla="*/ 850394 h 2329162"/>
              <a:gd name="connsiteX163" fmla="*/ 127244 w 1560770"/>
              <a:gd name="connsiteY163" fmla="*/ 809912 h 2329162"/>
              <a:gd name="connsiteX164" fmla="*/ 117719 w 1560770"/>
              <a:gd name="connsiteY164" fmla="*/ 750382 h 2329162"/>
              <a:gd name="connsiteX165" fmla="*/ 102097 w 1560770"/>
              <a:gd name="connsiteY165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48673 w 1560770"/>
              <a:gd name="connsiteY21" fmla="*/ 543212 h 2329162"/>
              <a:gd name="connsiteX22" fmla="*/ 158199 w 1560770"/>
              <a:gd name="connsiteY22" fmla="*/ 595600 h 2329162"/>
              <a:gd name="connsiteX23" fmla="*/ 186774 w 1560770"/>
              <a:gd name="connsiteY23" fmla="*/ 609887 h 2329162"/>
              <a:gd name="connsiteX24" fmla="*/ 189156 w 1560770"/>
              <a:gd name="connsiteY24" fmla="*/ 638462 h 2329162"/>
              <a:gd name="connsiteX25" fmla="*/ 1058312 w 1560770"/>
              <a:gd name="connsiteY25" fmla="*/ 19337 h 2329162"/>
              <a:gd name="connsiteX26" fmla="*/ 224874 w 1560770"/>
              <a:gd name="connsiteY26" fmla="*/ 702756 h 2329162"/>
              <a:gd name="connsiteX27" fmla="*/ 253449 w 1560770"/>
              <a:gd name="connsiteY27" fmla="*/ 705137 h 2329162"/>
              <a:gd name="connsiteX28" fmla="*/ 279643 w 1560770"/>
              <a:gd name="connsiteY28" fmla="*/ 681325 h 2329162"/>
              <a:gd name="connsiteX29" fmla="*/ 282024 w 1560770"/>
              <a:gd name="connsiteY29" fmla="*/ 657512 h 2329162"/>
              <a:gd name="connsiteX30" fmla="*/ 291549 w 1560770"/>
              <a:gd name="connsiteY30" fmla="*/ 633700 h 2329162"/>
              <a:gd name="connsiteX31" fmla="*/ 267737 w 1560770"/>
              <a:gd name="connsiteY31" fmla="*/ 600362 h 2329162"/>
              <a:gd name="connsiteX32" fmla="*/ 303456 w 1560770"/>
              <a:gd name="connsiteY32" fmla="*/ 590837 h 2329162"/>
              <a:gd name="connsiteX33" fmla="*/ 322506 w 1560770"/>
              <a:gd name="connsiteY33" fmla="*/ 567025 h 2329162"/>
              <a:gd name="connsiteX34" fmla="*/ 353462 w 1560770"/>
              <a:gd name="connsiteY34" fmla="*/ 559881 h 2329162"/>
              <a:gd name="connsiteX35" fmla="*/ 410612 w 1560770"/>
              <a:gd name="connsiteY35" fmla="*/ 562262 h 2329162"/>
              <a:gd name="connsiteX36" fmla="*/ 410612 w 1560770"/>
              <a:gd name="connsiteY36" fmla="*/ 617031 h 2329162"/>
              <a:gd name="connsiteX37" fmla="*/ 436806 w 1560770"/>
              <a:gd name="connsiteY37" fmla="*/ 640841 h 2329162"/>
              <a:gd name="connsiteX38" fmla="*/ 1155942 w 1560770"/>
              <a:gd name="connsiteY38" fmla="*/ 5049 h 2329162"/>
              <a:gd name="connsiteX39" fmla="*/ 1370255 w 1560770"/>
              <a:gd name="connsiteY39" fmla="*/ 200312 h 2329162"/>
              <a:gd name="connsiteX40" fmla="*/ 1560756 w 1560770"/>
              <a:gd name="connsiteY40" fmla="*/ 890875 h 2329162"/>
              <a:gd name="connsiteX41" fmla="*/ 420137 w 1560770"/>
              <a:gd name="connsiteY41" fmla="*/ 719425 h 2329162"/>
              <a:gd name="connsiteX42" fmla="*/ 415374 w 1560770"/>
              <a:gd name="connsiteY42" fmla="*/ 759906 h 2329162"/>
              <a:gd name="connsiteX43" fmla="*/ 427281 w 1560770"/>
              <a:gd name="connsiteY43" fmla="*/ 788481 h 2329162"/>
              <a:gd name="connsiteX44" fmla="*/ 410612 w 1560770"/>
              <a:gd name="connsiteY44" fmla="*/ 809912 h 2329162"/>
              <a:gd name="connsiteX45" fmla="*/ 401088 w 1560770"/>
              <a:gd name="connsiteY45" fmla="*/ 888494 h 2329162"/>
              <a:gd name="connsiteX46" fmla="*/ 441568 w 1560770"/>
              <a:gd name="connsiteY46" fmla="*/ 888493 h 2329162"/>
              <a:gd name="connsiteX47" fmla="*/ 486812 w 1560770"/>
              <a:gd name="connsiteY47" fmla="*/ 864681 h 2329162"/>
              <a:gd name="connsiteX48" fmla="*/ 513007 w 1560770"/>
              <a:gd name="connsiteY48" fmla="*/ 867062 h 2329162"/>
              <a:gd name="connsiteX49" fmla="*/ 536818 w 1560770"/>
              <a:gd name="connsiteY49" fmla="*/ 893256 h 2329162"/>
              <a:gd name="connsiteX50" fmla="*/ 510625 w 1560770"/>
              <a:gd name="connsiteY50" fmla="*/ 998031 h 2329162"/>
              <a:gd name="connsiteX51" fmla="*/ 539200 w 1560770"/>
              <a:gd name="connsiteY51" fmla="*/ 1036131 h 2329162"/>
              <a:gd name="connsiteX52" fmla="*/ 546344 w 1560770"/>
              <a:gd name="connsiteY52" fmla="*/ 1055182 h 2329162"/>
              <a:gd name="connsiteX53" fmla="*/ 532057 w 1560770"/>
              <a:gd name="connsiteY53" fmla="*/ 1086137 h 2329162"/>
              <a:gd name="connsiteX54" fmla="*/ 517769 w 1560770"/>
              <a:gd name="connsiteY54" fmla="*/ 1157575 h 2329162"/>
              <a:gd name="connsiteX55" fmla="*/ 541582 w 1560770"/>
              <a:gd name="connsiteY55" fmla="*/ 1190912 h 2329162"/>
              <a:gd name="connsiteX56" fmla="*/ 551107 w 1560770"/>
              <a:gd name="connsiteY56" fmla="*/ 1231393 h 2329162"/>
              <a:gd name="connsiteX57" fmla="*/ 567775 w 1560770"/>
              <a:gd name="connsiteY57" fmla="*/ 1238537 h 2329162"/>
              <a:gd name="connsiteX58" fmla="*/ 572104 w 1560770"/>
              <a:gd name="connsiteY58" fmla="*/ 1248643 h 2329162"/>
              <a:gd name="connsiteX59" fmla="*/ 591588 w 1560770"/>
              <a:gd name="connsiteY59" fmla="*/ 1214725 h 2329162"/>
              <a:gd name="connsiteX60" fmla="*/ 615400 w 1560770"/>
              <a:gd name="connsiteY60" fmla="*/ 1198056 h 2329162"/>
              <a:gd name="connsiteX61" fmla="*/ 665407 w 1560770"/>
              <a:gd name="connsiteY61" fmla="*/ 1171862 h 2329162"/>
              <a:gd name="connsiteX62" fmla="*/ 698744 w 1560770"/>
              <a:gd name="connsiteY62" fmla="*/ 1159956 h 2329162"/>
              <a:gd name="connsiteX63" fmla="*/ 734463 w 1560770"/>
              <a:gd name="connsiteY63" fmla="*/ 1121857 h 2329162"/>
              <a:gd name="connsiteX64" fmla="*/ 791613 w 1560770"/>
              <a:gd name="connsiteY64" fmla="*/ 1098043 h 2329162"/>
              <a:gd name="connsiteX65" fmla="*/ 817807 w 1560770"/>
              <a:gd name="connsiteY65" fmla="*/ 1052800 h 2329162"/>
              <a:gd name="connsiteX66" fmla="*/ 841618 w 1560770"/>
              <a:gd name="connsiteY66" fmla="*/ 1036129 h 2329162"/>
              <a:gd name="connsiteX67" fmla="*/ 867813 w 1560770"/>
              <a:gd name="connsiteY67" fmla="*/ 1036131 h 2329162"/>
              <a:gd name="connsiteX68" fmla="*/ 872575 w 1560770"/>
              <a:gd name="connsiteY68" fmla="*/ 1055181 h 2329162"/>
              <a:gd name="connsiteX69" fmla="*/ 848763 w 1560770"/>
              <a:gd name="connsiteY69" fmla="*/ 1081375 h 2329162"/>
              <a:gd name="connsiteX70" fmla="*/ 872575 w 1560770"/>
              <a:gd name="connsiteY70" fmla="*/ 1107568 h 2329162"/>
              <a:gd name="connsiteX71" fmla="*/ 872575 w 1560770"/>
              <a:gd name="connsiteY71" fmla="*/ 1131381 h 2329162"/>
              <a:gd name="connsiteX72" fmla="*/ 829713 w 1560770"/>
              <a:gd name="connsiteY72" fmla="*/ 1133762 h 2329162"/>
              <a:gd name="connsiteX73" fmla="*/ 817807 w 1560770"/>
              <a:gd name="connsiteY73" fmla="*/ 1162337 h 2329162"/>
              <a:gd name="connsiteX74" fmla="*/ 829713 w 1560770"/>
              <a:gd name="connsiteY74" fmla="*/ 1190912 h 2329162"/>
              <a:gd name="connsiteX75" fmla="*/ 822567 w 1560770"/>
              <a:gd name="connsiteY75" fmla="*/ 1214723 h 2329162"/>
              <a:gd name="connsiteX76" fmla="*/ 836857 w 1560770"/>
              <a:gd name="connsiteY76" fmla="*/ 1233776 h 2329162"/>
              <a:gd name="connsiteX77" fmla="*/ 870194 w 1560770"/>
              <a:gd name="connsiteY77" fmla="*/ 1205201 h 2329162"/>
              <a:gd name="connsiteX78" fmla="*/ 1544088 w 1560770"/>
              <a:gd name="connsiteY78" fmla="*/ 893257 h 2329162"/>
              <a:gd name="connsiteX79" fmla="*/ 1525038 w 1560770"/>
              <a:gd name="connsiteY79" fmla="*/ 967074 h 2329162"/>
              <a:gd name="connsiteX80" fmla="*/ 958300 w 1560770"/>
              <a:gd name="connsiteY80" fmla="*/ 1145669 h 2329162"/>
              <a:gd name="connsiteX81" fmla="*/ 979731 w 1560770"/>
              <a:gd name="connsiteY81" fmla="*/ 1155193 h 2329162"/>
              <a:gd name="connsiteX82" fmla="*/ 974968 w 1560770"/>
              <a:gd name="connsiteY82" fmla="*/ 1229011 h 2329162"/>
              <a:gd name="connsiteX83" fmla="*/ 984494 w 1560770"/>
              <a:gd name="connsiteY83" fmla="*/ 1290926 h 2329162"/>
              <a:gd name="connsiteX84" fmla="*/ 1032119 w 1560770"/>
              <a:gd name="connsiteY84" fmla="*/ 1371888 h 2329162"/>
              <a:gd name="connsiteX85" fmla="*/ 1072600 w 1560770"/>
              <a:gd name="connsiteY85" fmla="*/ 1393319 h 2329162"/>
              <a:gd name="connsiteX86" fmla="*/ 1089269 w 1560770"/>
              <a:gd name="connsiteY86" fmla="*/ 1459994 h 2329162"/>
              <a:gd name="connsiteX87" fmla="*/ 1122607 w 1560770"/>
              <a:gd name="connsiteY87" fmla="*/ 1486188 h 2329162"/>
              <a:gd name="connsiteX88" fmla="*/ 1163088 w 1560770"/>
              <a:gd name="connsiteY88" fmla="*/ 1545719 h 2329162"/>
              <a:gd name="connsiteX89" fmla="*/ 1191663 w 1560770"/>
              <a:gd name="connsiteY89" fmla="*/ 1560007 h 2329162"/>
              <a:gd name="connsiteX90" fmla="*/ 1220238 w 1560770"/>
              <a:gd name="connsiteY90" fmla="*/ 1598106 h 2329162"/>
              <a:gd name="connsiteX91" fmla="*/ 1215943 w 1560770"/>
              <a:gd name="connsiteY91" fmla="*/ 1617966 h 2329162"/>
              <a:gd name="connsiteX92" fmla="*/ 1196425 w 1560770"/>
              <a:gd name="connsiteY92" fmla="*/ 1667163 h 2329162"/>
              <a:gd name="connsiteX93" fmla="*/ 1144037 w 1560770"/>
              <a:gd name="connsiteY93" fmla="*/ 1662399 h 2329162"/>
              <a:gd name="connsiteX94" fmla="*/ 1124987 w 1560770"/>
              <a:gd name="connsiteY94" fmla="*/ 1707642 h 2329162"/>
              <a:gd name="connsiteX95" fmla="*/ 1048787 w 1560770"/>
              <a:gd name="connsiteY95" fmla="*/ 1740980 h 2329162"/>
              <a:gd name="connsiteX96" fmla="*/ 1020212 w 1560770"/>
              <a:gd name="connsiteY96" fmla="*/ 1800511 h 2329162"/>
              <a:gd name="connsiteX97" fmla="*/ 1036881 w 1560770"/>
              <a:gd name="connsiteY97" fmla="*/ 1848136 h 2329162"/>
              <a:gd name="connsiteX98" fmla="*/ 1017832 w 1560770"/>
              <a:gd name="connsiteY98" fmla="*/ 1888619 h 2329162"/>
              <a:gd name="connsiteX99" fmla="*/ 984493 w 1560770"/>
              <a:gd name="connsiteY99" fmla="*/ 1886236 h 2329162"/>
              <a:gd name="connsiteX100" fmla="*/ 982112 w 1560770"/>
              <a:gd name="connsiteY100" fmla="*/ 1950530 h 2329162"/>
              <a:gd name="connsiteX101" fmla="*/ 946393 w 1560770"/>
              <a:gd name="connsiteY101" fmla="*/ 1967199 h 2329162"/>
              <a:gd name="connsiteX102" fmla="*/ 910674 w 1560770"/>
              <a:gd name="connsiteY102" fmla="*/ 1974342 h 2329162"/>
              <a:gd name="connsiteX103" fmla="*/ 910674 w 1560770"/>
              <a:gd name="connsiteY103" fmla="*/ 2038636 h 2329162"/>
              <a:gd name="connsiteX104" fmla="*/ 967824 w 1560770"/>
              <a:gd name="connsiteY104" fmla="*/ 2048161 h 2329162"/>
              <a:gd name="connsiteX105" fmla="*/ 1001162 w 1560770"/>
              <a:gd name="connsiteY105" fmla="*/ 2043399 h 2329162"/>
              <a:gd name="connsiteX106" fmla="*/ 1005922 w 1560770"/>
              <a:gd name="connsiteY106" fmla="*/ 2117218 h 2329162"/>
              <a:gd name="connsiteX107" fmla="*/ 982112 w 1560770"/>
              <a:gd name="connsiteY107" fmla="*/ 2138649 h 2329162"/>
              <a:gd name="connsiteX108" fmla="*/ 922581 w 1560770"/>
              <a:gd name="connsiteY108" fmla="*/ 2136269 h 2329162"/>
              <a:gd name="connsiteX109" fmla="*/ 870193 w 1560770"/>
              <a:gd name="connsiteY109" fmla="*/ 2145794 h 2329162"/>
              <a:gd name="connsiteX110" fmla="*/ 824949 w 1560770"/>
              <a:gd name="connsiteY110" fmla="*/ 2169607 h 2329162"/>
              <a:gd name="connsiteX111" fmla="*/ 779704 w 1560770"/>
              <a:gd name="connsiteY111" fmla="*/ 2176749 h 2329162"/>
              <a:gd name="connsiteX112" fmla="*/ 758274 w 1560770"/>
              <a:gd name="connsiteY112" fmla="*/ 2195801 h 2329162"/>
              <a:gd name="connsiteX113" fmla="*/ 751131 w 1560770"/>
              <a:gd name="connsiteY113" fmla="*/ 2241044 h 2329162"/>
              <a:gd name="connsiteX114" fmla="*/ 734462 w 1560770"/>
              <a:gd name="connsiteY114" fmla="*/ 2252951 h 2329162"/>
              <a:gd name="connsiteX115" fmla="*/ 689218 w 1560770"/>
              <a:gd name="connsiteY115" fmla="*/ 2302957 h 2329162"/>
              <a:gd name="connsiteX116" fmla="*/ 665406 w 1560770"/>
              <a:gd name="connsiteY116" fmla="*/ 2307718 h 2329162"/>
              <a:gd name="connsiteX117" fmla="*/ 617781 w 1560770"/>
              <a:gd name="connsiteY117" fmla="*/ 2329150 h 2329162"/>
              <a:gd name="connsiteX118" fmla="*/ 579681 w 1560770"/>
              <a:gd name="connsiteY118" fmla="*/ 2312481 h 2329162"/>
              <a:gd name="connsiteX119" fmla="*/ 563012 w 1560770"/>
              <a:gd name="connsiteY119" fmla="*/ 2283906 h 2329162"/>
              <a:gd name="connsiteX120" fmla="*/ 520149 w 1560770"/>
              <a:gd name="connsiteY120" fmla="*/ 2293432 h 2329162"/>
              <a:gd name="connsiteX121" fmla="*/ 512573 w 1560770"/>
              <a:gd name="connsiteY121" fmla="*/ 2287328 h 2329162"/>
              <a:gd name="connsiteX122" fmla="*/ 503481 w 1560770"/>
              <a:gd name="connsiteY122" fmla="*/ 2281525 h 2329162"/>
              <a:gd name="connsiteX123" fmla="*/ 522531 w 1560770"/>
              <a:gd name="connsiteY123" fmla="*/ 2174368 h 2329162"/>
              <a:gd name="connsiteX124" fmla="*/ 539199 w 1560770"/>
              <a:gd name="connsiteY124" fmla="*/ 2152937 h 2329162"/>
              <a:gd name="connsiteX125" fmla="*/ 529674 w 1560770"/>
              <a:gd name="connsiteY125" fmla="*/ 2107694 h 2329162"/>
              <a:gd name="connsiteX126" fmla="*/ 553487 w 1560770"/>
              <a:gd name="connsiteY126" fmla="*/ 2093406 h 2329162"/>
              <a:gd name="connsiteX127" fmla="*/ 534437 w 1560770"/>
              <a:gd name="connsiteY127" fmla="*/ 2079119 h 2329162"/>
              <a:gd name="connsiteX128" fmla="*/ 522531 w 1560770"/>
              <a:gd name="connsiteY128" fmla="*/ 2043401 h 2329162"/>
              <a:gd name="connsiteX129" fmla="*/ 513006 w 1560770"/>
              <a:gd name="connsiteY129" fmla="*/ 1998157 h 2329162"/>
              <a:gd name="connsiteX130" fmla="*/ 510624 w 1560770"/>
              <a:gd name="connsiteY130" fmla="*/ 1967199 h 2329162"/>
              <a:gd name="connsiteX131" fmla="*/ 460618 w 1560770"/>
              <a:gd name="connsiteY131" fmla="*/ 1969582 h 2329162"/>
              <a:gd name="connsiteX132" fmla="*/ 427282 w 1560770"/>
              <a:gd name="connsiteY132" fmla="*/ 1933863 h 2329162"/>
              <a:gd name="connsiteX133" fmla="*/ 382037 w 1560770"/>
              <a:gd name="connsiteY133" fmla="*/ 1917193 h 2329162"/>
              <a:gd name="connsiteX134" fmla="*/ 367749 w 1560770"/>
              <a:gd name="connsiteY134" fmla="*/ 1867188 h 2329162"/>
              <a:gd name="connsiteX135" fmla="*/ 365368 w 1560770"/>
              <a:gd name="connsiteY135" fmla="*/ 1845756 h 2329162"/>
              <a:gd name="connsiteX136" fmla="*/ 334413 w 1560770"/>
              <a:gd name="connsiteY136" fmla="*/ 1800513 h 2329162"/>
              <a:gd name="connsiteX137" fmla="*/ 291549 w 1560770"/>
              <a:gd name="connsiteY137" fmla="*/ 1776700 h 2329162"/>
              <a:gd name="connsiteX138" fmla="*/ 248688 w 1560770"/>
              <a:gd name="connsiteY138" fmla="*/ 1748126 h 2329162"/>
              <a:gd name="connsiteX139" fmla="*/ 215349 w 1560770"/>
              <a:gd name="connsiteY139" fmla="*/ 1738600 h 2329162"/>
              <a:gd name="connsiteX140" fmla="*/ 217731 w 1560770"/>
              <a:gd name="connsiteY140" fmla="*/ 1693354 h 2329162"/>
              <a:gd name="connsiteX141" fmla="*/ 174868 w 1560770"/>
              <a:gd name="connsiteY141" fmla="*/ 1707644 h 2329162"/>
              <a:gd name="connsiteX142" fmla="*/ 186775 w 1560770"/>
              <a:gd name="connsiteY142" fmla="*/ 1740982 h 2329162"/>
              <a:gd name="connsiteX143" fmla="*/ 179631 w 1560770"/>
              <a:gd name="connsiteY143" fmla="*/ 1757651 h 2329162"/>
              <a:gd name="connsiteX144" fmla="*/ 141531 w 1560770"/>
              <a:gd name="connsiteY144" fmla="*/ 1729076 h 2329162"/>
              <a:gd name="connsiteX145" fmla="*/ 98669 w 1560770"/>
              <a:gd name="connsiteY145" fmla="*/ 1726694 h 2329162"/>
              <a:gd name="connsiteX146" fmla="*/ 43899 w 1560770"/>
              <a:gd name="connsiteY146" fmla="*/ 1707644 h 2329162"/>
              <a:gd name="connsiteX147" fmla="*/ 10560 w 1560770"/>
              <a:gd name="connsiteY147" fmla="*/ 1705260 h 2329162"/>
              <a:gd name="connsiteX148" fmla="*/ 1037 w 1560770"/>
              <a:gd name="connsiteY148" fmla="*/ 1652876 h 2329162"/>
              <a:gd name="connsiteX149" fmla="*/ 34374 w 1560770"/>
              <a:gd name="connsiteY149" fmla="*/ 1564769 h 2329162"/>
              <a:gd name="connsiteX150" fmla="*/ 60568 w 1560770"/>
              <a:gd name="connsiteY150" fmla="*/ 1517144 h 2329162"/>
              <a:gd name="connsiteX151" fmla="*/ 81999 w 1560770"/>
              <a:gd name="connsiteY151" fmla="*/ 1469519 h 2329162"/>
              <a:gd name="connsiteX152" fmla="*/ 108194 w 1560770"/>
              <a:gd name="connsiteY152" fmla="*/ 1431419 h 2329162"/>
              <a:gd name="connsiteX153" fmla="*/ 146293 w 1560770"/>
              <a:gd name="connsiteY153" fmla="*/ 1421894 h 2329162"/>
              <a:gd name="connsiteX154" fmla="*/ 153438 w 1560770"/>
              <a:gd name="connsiteY154" fmla="*/ 1386176 h 2329162"/>
              <a:gd name="connsiteX155" fmla="*/ 262975 w 1560770"/>
              <a:gd name="connsiteY155" fmla="*/ 1267113 h 2329162"/>
              <a:gd name="connsiteX156" fmla="*/ 286787 w 1560770"/>
              <a:gd name="connsiteY156" fmla="*/ 1128998 h 2329162"/>
              <a:gd name="connsiteX157" fmla="*/ 282025 w 1560770"/>
              <a:gd name="connsiteY157" fmla="*/ 1048038 h 2329162"/>
              <a:gd name="connsiteX158" fmla="*/ 196300 w 1560770"/>
              <a:gd name="connsiteY158" fmla="*/ 1036132 h 2329162"/>
              <a:gd name="connsiteX159" fmla="*/ 179632 w 1560770"/>
              <a:gd name="connsiteY159" fmla="*/ 955169 h 2329162"/>
              <a:gd name="connsiteX160" fmla="*/ 186775 w 1560770"/>
              <a:gd name="connsiteY160" fmla="*/ 888494 h 2329162"/>
              <a:gd name="connsiteX161" fmla="*/ 148675 w 1560770"/>
              <a:gd name="connsiteY161" fmla="*/ 850394 h 2329162"/>
              <a:gd name="connsiteX162" fmla="*/ 127244 w 1560770"/>
              <a:gd name="connsiteY162" fmla="*/ 809912 h 2329162"/>
              <a:gd name="connsiteX163" fmla="*/ 117719 w 1560770"/>
              <a:gd name="connsiteY163" fmla="*/ 750382 h 2329162"/>
              <a:gd name="connsiteX164" fmla="*/ 102097 w 1560770"/>
              <a:gd name="connsiteY164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58199 w 1560770"/>
              <a:gd name="connsiteY21" fmla="*/ 595600 h 2329162"/>
              <a:gd name="connsiteX22" fmla="*/ 186774 w 1560770"/>
              <a:gd name="connsiteY22" fmla="*/ 609887 h 2329162"/>
              <a:gd name="connsiteX23" fmla="*/ 189156 w 1560770"/>
              <a:gd name="connsiteY23" fmla="*/ 638462 h 2329162"/>
              <a:gd name="connsiteX24" fmla="*/ 1058312 w 1560770"/>
              <a:gd name="connsiteY24" fmla="*/ 19337 h 2329162"/>
              <a:gd name="connsiteX25" fmla="*/ 224874 w 1560770"/>
              <a:gd name="connsiteY25" fmla="*/ 702756 h 2329162"/>
              <a:gd name="connsiteX26" fmla="*/ 253449 w 1560770"/>
              <a:gd name="connsiteY26" fmla="*/ 705137 h 2329162"/>
              <a:gd name="connsiteX27" fmla="*/ 279643 w 1560770"/>
              <a:gd name="connsiteY27" fmla="*/ 681325 h 2329162"/>
              <a:gd name="connsiteX28" fmla="*/ 282024 w 1560770"/>
              <a:gd name="connsiteY28" fmla="*/ 657512 h 2329162"/>
              <a:gd name="connsiteX29" fmla="*/ 291549 w 1560770"/>
              <a:gd name="connsiteY29" fmla="*/ 633700 h 2329162"/>
              <a:gd name="connsiteX30" fmla="*/ 267737 w 1560770"/>
              <a:gd name="connsiteY30" fmla="*/ 600362 h 2329162"/>
              <a:gd name="connsiteX31" fmla="*/ 303456 w 1560770"/>
              <a:gd name="connsiteY31" fmla="*/ 590837 h 2329162"/>
              <a:gd name="connsiteX32" fmla="*/ 322506 w 1560770"/>
              <a:gd name="connsiteY32" fmla="*/ 567025 h 2329162"/>
              <a:gd name="connsiteX33" fmla="*/ 353462 w 1560770"/>
              <a:gd name="connsiteY33" fmla="*/ 559881 h 2329162"/>
              <a:gd name="connsiteX34" fmla="*/ 410612 w 1560770"/>
              <a:gd name="connsiteY34" fmla="*/ 562262 h 2329162"/>
              <a:gd name="connsiteX35" fmla="*/ 410612 w 1560770"/>
              <a:gd name="connsiteY35" fmla="*/ 617031 h 2329162"/>
              <a:gd name="connsiteX36" fmla="*/ 436806 w 1560770"/>
              <a:gd name="connsiteY36" fmla="*/ 640841 h 2329162"/>
              <a:gd name="connsiteX37" fmla="*/ 1155942 w 1560770"/>
              <a:gd name="connsiteY37" fmla="*/ 5049 h 2329162"/>
              <a:gd name="connsiteX38" fmla="*/ 1370255 w 1560770"/>
              <a:gd name="connsiteY38" fmla="*/ 200312 h 2329162"/>
              <a:gd name="connsiteX39" fmla="*/ 1560756 w 1560770"/>
              <a:gd name="connsiteY39" fmla="*/ 890875 h 2329162"/>
              <a:gd name="connsiteX40" fmla="*/ 420137 w 1560770"/>
              <a:gd name="connsiteY40" fmla="*/ 719425 h 2329162"/>
              <a:gd name="connsiteX41" fmla="*/ 415374 w 1560770"/>
              <a:gd name="connsiteY41" fmla="*/ 759906 h 2329162"/>
              <a:gd name="connsiteX42" fmla="*/ 427281 w 1560770"/>
              <a:gd name="connsiteY42" fmla="*/ 788481 h 2329162"/>
              <a:gd name="connsiteX43" fmla="*/ 410612 w 1560770"/>
              <a:gd name="connsiteY43" fmla="*/ 809912 h 2329162"/>
              <a:gd name="connsiteX44" fmla="*/ 401088 w 1560770"/>
              <a:gd name="connsiteY44" fmla="*/ 888494 h 2329162"/>
              <a:gd name="connsiteX45" fmla="*/ 441568 w 1560770"/>
              <a:gd name="connsiteY45" fmla="*/ 888493 h 2329162"/>
              <a:gd name="connsiteX46" fmla="*/ 486812 w 1560770"/>
              <a:gd name="connsiteY46" fmla="*/ 864681 h 2329162"/>
              <a:gd name="connsiteX47" fmla="*/ 513007 w 1560770"/>
              <a:gd name="connsiteY47" fmla="*/ 867062 h 2329162"/>
              <a:gd name="connsiteX48" fmla="*/ 536818 w 1560770"/>
              <a:gd name="connsiteY48" fmla="*/ 893256 h 2329162"/>
              <a:gd name="connsiteX49" fmla="*/ 510625 w 1560770"/>
              <a:gd name="connsiteY49" fmla="*/ 998031 h 2329162"/>
              <a:gd name="connsiteX50" fmla="*/ 539200 w 1560770"/>
              <a:gd name="connsiteY50" fmla="*/ 1036131 h 2329162"/>
              <a:gd name="connsiteX51" fmla="*/ 546344 w 1560770"/>
              <a:gd name="connsiteY51" fmla="*/ 1055182 h 2329162"/>
              <a:gd name="connsiteX52" fmla="*/ 532057 w 1560770"/>
              <a:gd name="connsiteY52" fmla="*/ 1086137 h 2329162"/>
              <a:gd name="connsiteX53" fmla="*/ 517769 w 1560770"/>
              <a:gd name="connsiteY53" fmla="*/ 1157575 h 2329162"/>
              <a:gd name="connsiteX54" fmla="*/ 541582 w 1560770"/>
              <a:gd name="connsiteY54" fmla="*/ 1190912 h 2329162"/>
              <a:gd name="connsiteX55" fmla="*/ 551107 w 1560770"/>
              <a:gd name="connsiteY55" fmla="*/ 1231393 h 2329162"/>
              <a:gd name="connsiteX56" fmla="*/ 567775 w 1560770"/>
              <a:gd name="connsiteY56" fmla="*/ 1238537 h 2329162"/>
              <a:gd name="connsiteX57" fmla="*/ 572104 w 1560770"/>
              <a:gd name="connsiteY57" fmla="*/ 1248643 h 2329162"/>
              <a:gd name="connsiteX58" fmla="*/ 591588 w 1560770"/>
              <a:gd name="connsiteY58" fmla="*/ 1214725 h 2329162"/>
              <a:gd name="connsiteX59" fmla="*/ 615400 w 1560770"/>
              <a:gd name="connsiteY59" fmla="*/ 1198056 h 2329162"/>
              <a:gd name="connsiteX60" fmla="*/ 665407 w 1560770"/>
              <a:gd name="connsiteY60" fmla="*/ 1171862 h 2329162"/>
              <a:gd name="connsiteX61" fmla="*/ 698744 w 1560770"/>
              <a:gd name="connsiteY61" fmla="*/ 1159956 h 2329162"/>
              <a:gd name="connsiteX62" fmla="*/ 734463 w 1560770"/>
              <a:gd name="connsiteY62" fmla="*/ 1121857 h 2329162"/>
              <a:gd name="connsiteX63" fmla="*/ 791613 w 1560770"/>
              <a:gd name="connsiteY63" fmla="*/ 1098043 h 2329162"/>
              <a:gd name="connsiteX64" fmla="*/ 817807 w 1560770"/>
              <a:gd name="connsiteY64" fmla="*/ 1052800 h 2329162"/>
              <a:gd name="connsiteX65" fmla="*/ 841618 w 1560770"/>
              <a:gd name="connsiteY65" fmla="*/ 1036129 h 2329162"/>
              <a:gd name="connsiteX66" fmla="*/ 867813 w 1560770"/>
              <a:gd name="connsiteY66" fmla="*/ 1036131 h 2329162"/>
              <a:gd name="connsiteX67" fmla="*/ 872575 w 1560770"/>
              <a:gd name="connsiteY67" fmla="*/ 1055181 h 2329162"/>
              <a:gd name="connsiteX68" fmla="*/ 848763 w 1560770"/>
              <a:gd name="connsiteY68" fmla="*/ 1081375 h 2329162"/>
              <a:gd name="connsiteX69" fmla="*/ 872575 w 1560770"/>
              <a:gd name="connsiteY69" fmla="*/ 1107568 h 2329162"/>
              <a:gd name="connsiteX70" fmla="*/ 872575 w 1560770"/>
              <a:gd name="connsiteY70" fmla="*/ 1131381 h 2329162"/>
              <a:gd name="connsiteX71" fmla="*/ 829713 w 1560770"/>
              <a:gd name="connsiteY71" fmla="*/ 1133762 h 2329162"/>
              <a:gd name="connsiteX72" fmla="*/ 817807 w 1560770"/>
              <a:gd name="connsiteY72" fmla="*/ 1162337 h 2329162"/>
              <a:gd name="connsiteX73" fmla="*/ 829713 w 1560770"/>
              <a:gd name="connsiteY73" fmla="*/ 1190912 h 2329162"/>
              <a:gd name="connsiteX74" fmla="*/ 822567 w 1560770"/>
              <a:gd name="connsiteY74" fmla="*/ 1214723 h 2329162"/>
              <a:gd name="connsiteX75" fmla="*/ 836857 w 1560770"/>
              <a:gd name="connsiteY75" fmla="*/ 1233776 h 2329162"/>
              <a:gd name="connsiteX76" fmla="*/ 870194 w 1560770"/>
              <a:gd name="connsiteY76" fmla="*/ 1205201 h 2329162"/>
              <a:gd name="connsiteX77" fmla="*/ 1544088 w 1560770"/>
              <a:gd name="connsiteY77" fmla="*/ 893257 h 2329162"/>
              <a:gd name="connsiteX78" fmla="*/ 1525038 w 1560770"/>
              <a:gd name="connsiteY78" fmla="*/ 967074 h 2329162"/>
              <a:gd name="connsiteX79" fmla="*/ 958300 w 1560770"/>
              <a:gd name="connsiteY79" fmla="*/ 1145669 h 2329162"/>
              <a:gd name="connsiteX80" fmla="*/ 979731 w 1560770"/>
              <a:gd name="connsiteY80" fmla="*/ 1155193 h 2329162"/>
              <a:gd name="connsiteX81" fmla="*/ 974968 w 1560770"/>
              <a:gd name="connsiteY81" fmla="*/ 1229011 h 2329162"/>
              <a:gd name="connsiteX82" fmla="*/ 984494 w 1560770"/>
              <a:gd name="connsiteY82" fmla="*/ 1290926 h 2329162"/>
              <a:gd name="connsiteX83" fmla="*/ 1032119 w 1560770"/>
              <a:gd name="connsiteY83" fmla="*/ 1371888 h 2329162"/>
              <a:gd name="connsiteX84" fmla="*/ 1072600 w 1560770"/>
              <a:gd name="connsiteY84" fmla="*/ 1393319 h 2329162"/>
              <a:gd name="connsiteX85" fmla="*/ 1089269 w 1560770"/>
              <a:gd name="connsiteY85" fmla="*/ 1459994 h 2329162"/>
              <a:gd name="connsiteX86" fmla="*/ 1122607 w 1560770"/>
              <a:gd name="connsiteY86" fmla="*/ 1486188 h 2329162"/>
              <a:gd name="connsiteX87" fmla="*/ 1163088 w 1560770"/>
              <a:gd name="connsiteY87" fmla="*/ 1545719 h 2329162"/>
              <a:gd name="connsiteX88" fmla="*/ 1191663 w 1560770"/>
              <a:gd name="connsiteY88" fmla="*/ 1560007 h 2329162"/>
              <a:gd name="connsiteX89" fmla="*/ 1220238 w 1560770"/>
              <a:gd name="connsiteY89" fmla="*/ 1598106 h 2329162"/>
              <a:gd name="connsiteX90" fmla="*/ 1215943 w 1560770"/>
              <a:gd name="connsiteY90" fmla="*/ 1617966 h 2329162"/>
              <a:gd name="connsiteX91" fmla="*/ 1196425 w 1560770"/>
              <a:gd name="connsiteY91" fmla="*/ 1667163 h 2329162"/>
              <a:gd name="connsiteX92" fmla="*/ 1144037 w 1560770"/>
              <a:gd name="connsiteY92" fmla="*/ 1662399 h 2329162"/>
              <a:gd name="connsiteX93" fmla="*/ 1124987 w 1560770"/>
              <a:gd name="connsiteY93" fmla="*/ 1707642 h 2329162"/>
              <a:gd name="connsiteX94" fmla="*/ 1048787 w 1560770"/>
              <a:gd name="connsiteY94" fmla="*/ 1740980 h 2329162"/>
              <a:gd name="connsiteX95" fmla="*/ 1020212 w 1560770"/>
              <a:gd name="connsiteY95" fmla="*/ 1800511 h 2329162"/>
              <a:gd name="connsiteX96" fmla="*/ 1036881 w 1560770"/>
              <a:gd name="connsiteY96" fmla="*/ 1848136 h 2329162"/>
              <a:gd name="connsiteX97" fmla="*/ 1017832 w 1560770"/>
              <a:gd name="connsiteY97" fmla="*/ 1888619 h 2329162"/>
              <a:gd name="connsiteX98" fmla="*/ 984493 w 1560770"/>
              <a:gd name="connsiteY98" fmla="*/ 1886236 h 2329162"/>
              <a:gd name="connsiteX99" fmla="*/ 982112 w 1560770"/>
              <a:gd name="connsiteY99" fmla="*/ 1950530 h 2329162"/>
              <a:gd name="connsiteX100" fmla="*/ 946393 w 1560770"/>
              <a:gd name="connsiteY100" fmla="*/ 1967199 h 2329162"/>
              <a:gd name="connsiteX101" fmla="*/ 910674 w 1560770"/>
              <a:gd name="connsiteY101" fmla="*/ 1974342 h 2329162"/>
              <a:gd name="connsiteX102" fmla="*/ 910674 w 1560770"/>
              <a:gd name="connsiteY102" fmla="*/ 2038636 h 2329162"/>
              <a:gd name="connsiteX103" fmla="*/ 967824 w 1560770"/>
              <a:gd name="connsiteY103" fmla="*/ 2048161 h 2329162"/>
              <a:gd name="connsiteX104" fmla="*/ 1001162 w 1560770"/>
              <a:gd name="connsiteY104" fmla="*/ 2043399 h 2329162"/>
              <a:gd name="connsiteX105" fmla="*/ 1005922 w 1560770"/>
              <a:gd name="connsiteY105" fmla="*/ 2117218 h 2329162"/>
              <a:gd name="connsiteX106" fmla="*/ 982112 w 1560770"/>
              <a:gd name="connsiteY106" fmla="*/ 2138649 h 2329162"/>
              <a:gd name="connsiteX107" fmla="*/ 922581 w 1560770"/>
              <a:gd name="connsiteY107" fmla="*/ 2136269 h 2329162"/>
              <a:gd name="connsiteX108" fmla="*/ 870193 w 1560770"/>
              <a:gd name="connsiteY108" fmla="*/ 2145794 h 2329162"/>
              <a:gd name="connsiteX109" fmla="*/ 824949 w 1560770"/>
              <a:gd name="connsiteY109" fmla="*/ 2169607 h 2329162"/>
              <a:gd name="connsiteX110" fmla="*/ 779704 w 1560770"/>
              <a:gd name="connsiteY110" fmla="*/ 2176749 h 2329162"/>
              <a:gd name="connsiteX111" fmla="*/ 758274 w 1560770"/>
              <a:gd name="connsiteY111" fmla="*/ 2195801 h 2329162"/>
              <a:gd name="connsiteX112" fmla="*/ 751131 w 1560770"/>
              <a:gd name="connsiteY112" fmla="*/ 2241044 h 2329162"/>
              <a:gd name="connsiteX113" fmla="*/ 734462 w 1560770"/>
              <a:gd name="connsiteY113" fmla="*/ 2252951 h 2329162"/>
              <a:gd name="connsiteX114" fmla="*/ 689218 w 1560770"/>
              <a:gd name="connsiteY114" fmla="*/ 2302957 h 2329162"/>
              <a:gd name="connsiteX115" fmla="*/ 665406 w 1560770"/>
              <a:gd name="connsiteY115" fmla="*/ 2307718 h 2329162"/>
              <a:gd name="connsiteX116" fmla="*/ 617781 w 1560770"/>
              <a:gd name="connsiteY116" fmla="*/ 2329150 h 2329162"/>
              <a:gd name="connsiteX117" fmla="*/ 579681 w 1560770"/>
              <a:gd name="connsiteY117" fmla="*/ 2312481 h 2329162"/>
              <a:gd name="connsiteX118" fmla="*/ 563012 w 1560770"/>
              <a:gd name="connsiteY118" fmla="*/ 2283906 h 2329162"/>
              <a:gd name="connsiteX119" fmla="*/ 520149 w 1560770"/>
              <a:gd name="connsiteY119" fmla="*/ 2293432 h 2329162"/>
              <a:gd name="connsiteX120" fmla="*/ 512573 w 1560770"/>
              <a:gd name="connsiteY120" fmla="*/ 2287328 h 2329162"/>
              <a:gd name="connsiteX121" fmla="*/ 503481 w 1560770"/>
              <a:gd name="connsiteY121" fmla="*/ 2281525 h 2329162"/>
              <a:gd name="connsiteX122" fmla="*/ 522531 w 1560770"/>
              <a:gd name="connsiteY122" fmla="*/ 2174368 h 2329162"/>
              <a:gd name="connsiteX123" fmla="*/ 539199 w 1560770"/>
              <a:gd name="connsiteY123" fmla="*/ 2152937 h 2329162"/>
              <a:gd name="connsiteX124" fmla="*/ 529674 w 1560770"/>
              <a:gd name="connsiteY124" fmla="*/ 2107694 h 2329162"/>
              <a:gd name="connsiteX125" fmla="*/ 553487 w 1560770"/>
              <a:gd name="connsiteY125" fmla="*/ 2093406 h 2329162"/>
              <a:gd name="connsiteX126" fmla="*/ 534437 w 1560770"/>
              <a:gd name="connsiteY126" fmla="*/ 2079119 h 2329162"/>
              <a:gd name="connsiteX127" fmla="*/ 522531 w 1560770"/>
              <a:gd name="connsiteY127" fmla="*/ 2043401 h 2329162"/>
              <a:gd name="connsiteX128" fmla="*/ 513006 w 1560770"/>
              <a:gd name="connsiteY128" fmla="*/ 1998157 h 2329162"/>
              <a:gd name="connsiteX129" fmla="*/ 510624 w 1560770"/>
              <a:gd name="connsiteY129" fmla="*/ 1967199 h 2329162"/>
              <a:gd name="connsiteX130" fmla="*/ 460618 w 1560770"/>
              <a:gd name="connsiteY130" fmla="*/ 1969582 h 2329162"/>
              <a:gd name="connsiteX131" fmla="*/ 427282 w 1560770"/>
              <a:gd name="connsiteY131" fmla="*/ 1933863 h 2329162"/>
              <a:gd name="connsiteX132" fmla="*/ 382037 w 1560770"/>
              <a:gd name="connsiteY132" fmla="*/ 1917193 h 2329162"/>
              <a:gd name="connsiteX133" fmla="*/ 367749 w 1560770"/>
              <a:gd name="connsiteY133" fmla="*/ 1867188 h 2329162"/>
              <a:gd name="connsiteX134" fmla="*/ 365368 w 1560770"/>
              <a:gd name="connsiteY134" fmla="*/ 1845756 h 2329162"/>
              <a:gd name="connsiteX135" fmla="*/ 334413 w 1560770"/>
              <a:gd name="connsiteY135" fmla="*/ 1800513 h 2329162"/>
              <a:gd name="connsiteX136" fmla="*/ 291549 w 1560770"/>
              <a:gd name="connsiteY136" fmla="*/ 1776700 h 2329162"/>
              <a:gd name="connsiteX137" fmla="*/ 248688 w 1560770"/>
              <a:gd name="connsiteY137" fmla="*/ 1748126 h 2329162"/>
              <a:gd name="connsiteX138" fmla="*/ 215349 w 1560770"/>
              <a:gd name="connsiteY138" fmla="*/ 1738600 h 2329162"/>
              <a:gd name="connsiteX139" fmla="*/ 217731 w 1560770"/>
              <a:gd name="connsiteY139" fmla="*/ 1693354 h 2329162"/>
              <a:gd name="connsiteX140" fmla="*/ 174868 w 1560770"/>
              <a:gd name="connsiteY140" fmla="*/ 1707644 h 2329162"/>
              <a:gd name="connsiteX141" fmla="*/ 186775 w 1560770"/>
              <a:gd name="connsiteY141" fmla="*/ 1740982 h 2329162"/>
              <a:gd name="connsiteX142" fmla="*/ 179631 w 1560770"/>
              <a:gd name="connsiteY142" fmla="*/ 1757651 h 2329162"/>
              <a:gd name="connsiteX143" fmla="*/ 141531 w 1560770"/>
              <a:gd name="connsiteY143" fmla="*/ 1729076 h 2329162"/>
              <a:gd name="connsiteX144" fmla="*/ 98669 w 1560770"/>
              <a:gd name="connsiteY144" fmla="*/ 1726694 h 2329162"/>
              <a:gd name="connsiteX145" fmla="*/ 43899 w 1560770"/>
              <a:gd name="connsiteY145" fmla="*/ 1707644 h 2329162"/>
              <a:gd name="connsiteX146" fmla="*/ 10560 w 1560770"/>
              <a:gd name="connsiteY146" fmla="*/ 1705260 h 2329162"/>
              <a:gd name="connsiteX147" fmla="*/ 1037 w 1560770"/>
              <a:gd name="connsiteY147" fmla="*/ 1652876 h 2329162"/>
              <a:gd name="connsiteX148" fmla="*/ 34374 w 1560770"/>
              <a:gd name="connsiteY148" fmla="*/ 1564769 h 2329162"/>
              <a:gd name="connsiteX149" fmla="*/ 60568 w 1560770"/>
              <a:gd name="connsiteY149" fmla="*/ 1517144 h 2329162"/>
              <a:gd name="connsiteX150" fmla="*/ 81999 w 1560770"/>
              <a:gd name="connsiteY150" fmla="*/ 1469519 h 2329162"/>
              <a:gd name="connsiteX151" fmla="*/ 108194 w 1560770"/>
              <a:gd name="connsiteY151" fmla="*/ 1431419 h 2329162"/>
              <a:gd name="connsiteX152" fmla="*/ 146293 w 1560770"/>
              <a:gd name="connsiteY152" fmla="*/ 1421894 h 2329162"/>
              <a:gd name="connsiteX153" fmla="*/ 153438 w 1560770"/>
              <a:gd name="connsiteY153" fmla="*/ 1386176 h 2329162"/>
              <a:gd name="connsiteX154" fmla="*/ 262975 w 1560770"/>
              <a:gd name="connsiteY154" fmla="*/ 1267113 h 2329162"/>
              <a:gd name="connsiteX155" fmla="*/ 286787 w 1560770"/>
              <a:gd name="connsiteY155" fmla="*/ 1128998 h 2329162"/>
              <a:gd name="connsiteX156" fmla="*/ 282025 w 1560770"/>
              <a:gd name="connsiteY156" fmla="*/ 1048038 h 2329162"/>
              <a:gd name="connsiteX157" fmla="*/ 196300 w 1560770"/>
              <a:gd name="connsiteY157" fmla="*/ 1036132 h 2329162"/>
              <a:gd name="connsiteX158" fmla="*/ 179632 w 1560770"/>
              <a:gd name="connsiteY158" fmla="*/ 955169 h 2329162"/>
              <a:gd name="connsiteX159" fmla="*/ 186775 w 1560770"/>
              <a:gd name="connsiteY159" fmla="*/ 888494 h 2329162"/>
              <a:gd name="connsiteX160" fmla="*/ 148675 w 1560770"/>
              <a:gd name="connsiteY160" fmla="*/ 850394 h 2329162"/>
              <a:gd name="connsiteX161" fmla="*/ 127244 w 1560770"/>
              <a:gd name="connsiteY161" fmla="*/ 809912 h 2329162"/>
              <a:gd name="connsiteX162" fmla="*/ 117719 w 1560770"/>
              <a:gd name="connsiteY162" fmla="*/ 750382 h 2329162"/>
              <a:gd name="connsiteX163" fmla="*/ 102097 w 1560770"/>
              <a:gd name="connsiteY16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86774 w 1560770"/>
              <a:gd name="connsiteY21" fmla="*/ 609887 h 2329162"/>
              <a:gd name="connsiteX22" fmla="*/ 189156 w 1560770"/>
              <a:gd name="connsiteY22" fmla="*/ 638462 h 2329162"/>
              <a:gd name="connsiteX23" fmla="*/ 1058312 w 1560770"/>
              <a:gd name="connsiteY23" fmla="*/ 19337 h 2329162"/>
              <a:gd name="connsiteX24" fmla="*/ 224874 w 1560770"/>
              <a:gd name="connsiteY24" fmla="*/ 702756 h 2329162"/>
              <a:gd name="connsiteX25" fmla="*/ 253449 w 1560770"/>
              <a:gd name="connsiteY25" fmla="*/ 705137 h 2329162"/>
              <a:gd name="connsiteX26" fmla="*/ 279643 w 1560770"/>
              <a:gd name="connsiteY26" fmla="*/ 681325 h 2329162"/>
              <a:gd name="connsiteX27" fmla="*/ 282024 w 1560770"/>
              <a:gd name="connsiteY27" fmla="*/ 657512 h 2329162"/>
              <a:gd name="connsiteX28" fmla="*/ 291549 w 1560770"/>
              <a:gd name="connsiteY28" fmla="*/ 633700 h 2329162"/>
              <a:gd name="connsiteX29" fmla="*/ 267737 w 1560770"/>
              <a:gd name="connsiteY29" fmla="*/ 600362 h 2329162"/>
              <a:gd name="connsiteX30" fmla="*/ 303456 w 1560770"/>
              <a:gd name="connsiteY30" fmla="*/ 590837 h 2329162"/>
              <a:gd name="connsiteX31" fmla="*/ 322506 w 1560770"/>
              <a:gd name="connsiteY31" fmla="*/ 567025 h 2329162"/>
              <a:gd name="connsiteX32" fmla="*/ 353462 w 1560770"/>
              <a:gd name="connsiteY32" fmla="*/ 559881 h 2329162"/>
              <a:gd name="connsiteX33" fmla="*/ 410612 w 1560770"/>
              <a:gd name="connsiteY33" fmla="*/ 562262 h 2329162"/>
              <a:gd name="connsiteX34" fmla="*/ 410612 w 1560770"/>
              <a:gd name="connsiteY34" fmla="*/ 617031 h 2329162"/>
              <a:gd name="connsiteX35" fmla="*/ 436806 w 1560770"/>
              <a:gd name="connsiteY35" fmla="*/ 640841 h 2329162"/>
              <a:gd name="connsiteX36" fmla="*/ 1155942 w 1560770"/>
              <a:gd name="connsiteY36" fmla="*/ 5049 h 2329162"/>
              <a:gd name="connsiteX37" fmla="*/ 1370255 w 1560770"/>
              <a:gd name="connsiteY37" fmla="*/ 200312 h 2329162"/>
              <a:gd name="connsiteX38" fmla="*/ 1560756 w 1560770"/>
              <a:gd name="connsiteY38" fmla="*/ 890875 h 2329162"/>
              <a:gd name="connsiteX39" fmla="*/ 420137 w 1560770"/>
              <a:gd name="connsiteY39" fmla="*/ 719425 h 2329162"/>
              <a:gd name="connsiteX40" fmla="*/ 415374 w 1560770"/>
              <a:gd name="connsiteY40" fmla="*/ 759906 h 2329162"/>
              <a:gd name="connsiteX41" fmla="*/ 427281 w 1560770"/>
              <a:gd name="connsiteY41" fmla="*/ 788481 h 2329162"/>
              <a:gd name="connsiteX42" fmla="*/ 410612 w 1560770"/>
              <a:gd name="connsiteY42" fmla="*/ 809912 h 2329162"/>
              <a:gd name="connsiteX43" fmla="*/ 401088 w 1560770"/>
              <a:gd name="connsiteY43" fmla="*/ 888494 h 2329162"/>
              <a:gd name="connsiteX44" fmla="*/ 441568 w 1560770"/>
              <a:gd name="connsiteY44" fmla="*/ 888493 h 2329162"/>
              <a:gd name="connsiteX45" fmla="*/ 486812 w 1560770"/>
              <a:gd name="connsiteY45" fmla="*/ 864681 h 2329162"/>
              <a:gd name="connsiteX46" fmla="*/ 513007 w 1560770"/>
              <a:gd name="connsiteY46" fmla="*/ 867062 h 2329162"/>
              <a:gd name="connsiteX47" fmla="*/ 536818 w 1560770"/>
              <a:gd name="connsiteY47" fmla="*/ 893256 h 2329162"/>
              <a:gd name="connsiteX48" fmla="*/ 510625 w 1560770"/>
              <a:gd name="connsiteY48" fmla="*/ 998031 h 2329162"/>
              <a:gd name="connsiteX49" fmla="*/ 539200 w 1560770"/>
              <a:gd name="connsiteY49" fmla="*/ 1036131 h 2329162"/>
              <a:gd name="connsiteX50" fmla="*/ 546344 w 1560770"/>
              <a:gd name="connsiteY50" fmla="*/ 1055182 h 2329162"/>
              <a:gd name="connsiteX51" fmla="*/ 532057 w 1560770"/>
              <a:gd name="connsiteY51" fmla="*/ 1086137 h 2329162"/>
              <a:gd name="connsiteX52" fmla="*/ 517769 w 1560770"/>
              <a:gd name="connsiteY52" fmla="*/ 1157575 h 2329162"/>
              <a:gd name="connsiteX53" fmla="*/ 541582 w 1560770"/>
              <a:gd name="connsiteY53" fmla="*/ 1190912 h 2329162"/>
              <a:gd name="connsiteX54" fmla="*/ 551107 w 1560770"/>
              <a:gd name="connsiteY54" fmla="*/ 1231393 h 2329162"/>
              <a:gd name="connsiteX55" fmla="*/ 567775 w 1560770"/>
              <a:gd name="connsiteY55" fmla="*/ 1238537 h 2329162"/>
              <a:gd name="connsiteX56" fmla="*/ 572104 w 1560770"/>
              <a:gd name="connsiteY56" fmla="*/ 1248643 h 2329162"/>
              <a:gd name="connsiteX57" fmla="*/ 591588 w 1560770"/>
              <a:gd name="connsiteY57" fmla="*/ 1214725 h 2329162"/>
              <a:gd name="connsiteX58" fmla="*/ 615400 w 1560770"/>
              <a:gd name="connsiteY58" fmla="*/ 1198056 h 2329162"/>
              <a:gd name="connsiteX59" fmla="*/ 665407 w 1560770"/>
              <a:gd name="connsiteY59" fmla="*/ 1171862 h 2329162"/>
              <a:gd name="connsiteX60" fmla="*/ 698744 w 1560770"/>
              <a:gd name="connsiteY60" fmla="*/ 1159956 h 2329162"/>
              <a:gd name="connsiteX61" fmla="*/ 734463 w 1560770"/>
              <a:gd name="connsiteY61" fmla="*/ 1121857 h 2329162"/>
              <a:gd name="connsiteX62" fmla="*/ 791613 w 1560770"/>
              <a:gd name="connsiteY62" fmla="*/ 1098043 h 2329162"/>
              <a:gd name="connsiteX63" fmla="*/ 817807 w 1560770"/>
              <a:gd name="connsiteY63" fmla="*/ 1052800 h 2329162"/>
              <a:gd name="connsiteX64" fmla="*/ 841618 w 1560770"/>
              <a:gd name="connsiteY64" fmla="*/ 1036129 h 2329162"/>
              <a:gd name="connsiteX65" fmla="*/ 867813 w 1560770"/>
              <a:gd name="connsiteY65" fmla="*/ 1036131 h 2329162"/>
              <a:gd name="connsiteX66" fmla="*/ 872575 w 1560770"/>
              <a:gd name="connsiteY66" fmla="*/ 1055181 h 2329162"/>
              <a:gd name="connsiteX67" fmla="*/ 848763 w 1560770"/>
              <a:gd name="connsiteY67" fmla="*/ 1081375 h 2329162"/>
              <a:gd name="connsiteX68" fmla="*/ 872575 w 1560770"/>
              <a:gd name="connsiteY68" fmla="*/ 1107568 h 2329162"/>
              <a:gd name="connsiteX69" fmla="*/ 872575 w 1560770"/>
              <a:gd name="connsiteY69" fmla="*/ 1131381 h 2329162"/>
              <a:gd name="connsiteX70" fmla="*/ 829713 w 1560770"/>
              <a:gd name="connsiteY70" fmla="*/ 1133762 h 2329162"/>
              <a:gd name="connsiteX71" fmla="*/ 817807 w 1560770"/>
              <a:gd name="connsiteY71" fmla="*/ 1162337 h 2329162"/>
              <a:gd name="connsiteX72" fmla="*/ 829713 w 1560770"/>
              <a:gd name="connsiteY72" fmla="*/ 1190912 h 2329162"/>
              <a:gd name="connsiteX73" fmla="*/ 822567 w 1560770"/>
              <a:gd name="connsiteY73" fmla="*/ 1214723 h 2329162"/>
              <a:gd name="connsiteX74" fmla="*/ 836857 w 1560770"/>
              <a:gd name="connsiteY74" fmla="*/ 1233776 h 2329162"/>
              <a:gd name="connsiteX75" fmla="*/ 870194 w 1560770"/>
              <a:gd name="connsiteY75" fmla="*/ 1205201 h 2329162"/>
              <a:gd name="connsiteX76" fmla="*/ 1544088 w 1560770"/>
              <a:gd name="connsiteY76" fmla="*/ 893257 h 2329162"/>
              <a:gd name="connsiteX77" fmla="*/ 1525038 w 1560770"/>
              <a:gd name="connsiteY77" fmla="*/ 967074 h 2329162"/>
              <a:gd name="connsiteX78" fmla="*/ 958300 w 1560770"/>
              <a:gd name="connsiteY78" fmla="*/ 1145669 h 2329162"/>
              <a:gd name="connsiteX79" fmla="*/ 979731 w 1560770"/>
              <a:gd name="connsiteY79" fmla="*/ 1155193 h 2329162"/>
              <a:gd name="connsiteX80" fmla="*/ 974968 w 1560770"/>
              <a:gd name="connsiteY80" fmla="*/ 1229011 h 2329162"/>
              <a:gd name="connsiteX81" fmla="*/ 984494 w 1560770"/>
              <a:gd name="connsiteY81" fmla="*/ 1290926 h 2329162"/>
              <a:gd name="connsiteX82" fmla="*/ 1032119 w 1560770"/>
              <a:gd name="connsiteY82" fmla="*/ 1371888 h 2329162"/>
              <a:gd name="connsiteX83" fmla="*/ 1072600 w 1560770"/>
              <a:gd name="connsiteY83" fmla="*/ 1393319 h 2329162"/>
              <a:gd name="connsiteX84" fmla="*/ 1089269 w 1560770"/>
              <a:gd name="connsiteY84" fmla="*/ 1459994 h 2329162"/>
              <a:gd name="connsiteX85" fmla="*/ 1122607 w 1560770"/>
              <a:gd name="connsiteY85" fmla="*/ 1486188 h 2329162"/>
              <a:gd name="connsiteX86" fmla="*/ 1163088 w 1560770"/>
              <a:gd name="connsiteY86" fmla="*/ 1545719 h 2329162"/>
              <a:gd name="connsiteX87" fmla="*/ 1191663 w 1560770"/>
              <a:gd name="connsiteY87" fmla="*/ 1560007 h 2329162"/>
              <a:gd name="connsiteX88" fmla="*/ 1220238 w 1560770"/>
              <a:gd name="connsiteY88" fmla="*/ 1598106 h 2329162"/>
              <a:gd name="connsiteX89" fmla="*/ 1215943 w 1560770"/>
              <a:gd name="connsiteY89" fmla="*/ 1617966 h 2329162"/>
              <a:gd name="connsiteX90" fmla="*/ 1196425 w 1560770"/>
              <a:gd name="connsiteY90" fmla="*/ 1667163 h 2329162"/>
              <a:gd name="connsiteX91" fmla="*/ 1144037 w 1560770"/>
              <a:gd name="connsiteY91" fmla="*/ 1662399 h 2329162"/>
              <a:gd name="connsiteX92" fmla="*/ 1124987 w 1560770"/>
              <a:gd name="connsiteY92" fmla="*/ 1707642 h 2329162"/>
              <a:gd name="connsiteX93" fmla="*/ 1048787 w 1560770"/>
              <a:gd name="connsiteY93" fmla="*/ 1740980 h 2329162"/>
              <a:gd name="connsiteX94" fmla="*/ 1020212 w 1560770"/>
              <a:gd name="connsiteY94" fmla="*/ 1800511 h 2329162"/>
              <a:gd name="connsiteX95" fmla="*/ 1036881 w 1560770"/>
              <a:gd name="connsiteY95" fmla="*/ 1848136 h 2329162"/>
              <a:gd name="connsiteX96" fmla="*/ 1017832 w 1560770"/>
              <a:gd name="connsiteY96" fmla="*/ 1888619 h 2329162"/>
              <a:gd name="connsiteX97" fmla="*/ 984493 w 1560770"/>
              <a:gd name="connsiteY97" fmla="*/ 1886236 h 2329162"/>
              <a:gd name="connsiteX98" fmla="*/ 982112 w 1560770"/>
              <a:gd name="connsiteY98" fmla="*/ 1950530 h 2329162"/>
              <a:gd name="connsiteX99" fmla="*/ 946393 w 1560770"/>
              <a:gd name="connsiteY99" fmla="*/ 1967199 h 2329162"/>
              <a:gd name="connsiteX100" fmla="*/ 910674 w 1560770"/>
              <a:gd name="connsiteY100" fmla="*/ 1974342 h 2329162"/>
              <a:gd name="connsiteX101" fmla="*/ 910674 w 1560770"/>
              <a:gd name="connsiteY101" fmla="*/ 2038636 h 2329162"/>
              <a:gd name="connsiteX102" fmla="*/ 967824 w 1560770"/>
              <a:gd name="connsiteY102" fmla="*/ 2048161 h 2329162"/>
              <a:gd name="connsiteX103" fmla="*/ 1001162 w 1560770"/>
              <a:gd name="connsiteY103" fmla="*/ 2043399 h 2329162"/>
              <a:gd name="connsiteX104" fmla="*/ 1005922 w 1560770"/>
              <a:gd name="connsiteY104" fmla="*/ 2117218 h 2329162"/>
              <a:gd name="connsiteX105" fmla="*/ 982112 w 1560770"/>
              <a:gd name="connsiteY105" fmla="*/ 2138649 h 2329162"/>
              <a:gd name="connsiteX106" fmla="*/ 922581 w 1560770"/>
              <a:gd name="connsiteY106" fmla="*/ 2136269 h 2329162"/>
              <a:gd name="connsiteX107" fmla="*/ 870193 w 1560770"/>
              <a:gd name="connsiteY107" fmla="*/ 2145794 h 2329162"/>
              <a:gd name="connsiteX108" fmla="*/ 824949 w 1560770"/>
              <a:gd name="connsiteY108" fmla="*/ 2169607 h 2329162"/>
              <a:gd name="connsiteX109" fmla="*/ 779704 w 1560770"/>
              <a:gd name="connsiteY109" fmla="*/ 2176749 h 2329162"/>
              <a:gd name="connsiteX110" fmla="*/ 758274 w 1560770"/>
              <a:gd name="connsiteY110" fmla="*/ 2195801 h 2329162"/>
              <a:gd name="connsiteX111" fmla="*/ 751131 w 1560770"/>
              <a:gd name="connsiteY111" fmla="*/ 2241044 h 2329162"/>
              <a:gd name="connsiteX112" fmla="*/ 734462 w 1560770"/>
              <a:gd name="connsiteY112" fmla="*/ 2252951 h 2329162"/>
              <a:gd name="connsiteX113" fmla="*/ 689218 w 1560770"/>
              <a:gd name="connsiteY113" fmla="*/ 2302957 h 2329162"/>
              <a:gd name="connsiteX114" fmla="*/ 665406 w 1560770"/>
              <a:gd name="connsiteY114" fmla="*/ 2307718 h 2329162"/>
              <a:gd name="connsiteX115" fmla="*/ 617781 w 1560770"/>
              <a:gd name="connsiteY115" fmla="*/ 2329150 h 2329162"/>
              <a:gd name="connsiteX116" fmla="*/ 579681 w 1560770"/>
              <a:gd name="connsiteY116" fmla="*/ 2312481 h 2329162"/>
              <a:gd name="connsiteX117" fmla="*/ 563012 w 1560770"/>
              <a:gd name="connsiteY117" fmla="*/ 2283906 h 2329162"/>
              <a:gd name="connsiteX118" fmla="*/ 520149 w 1560770"/>
              <a:gd name="connsiteY118" fmla="*/ 2293432 h 2329162"/>
              <a:gd name="connsiteX119" fmla="*/ 512573 w 1560770"/>
              <a:gd name="connsiteY119" fmla="*/ 2287328 h 2329162"/>
              <a:gd name="connsiteX120" fmla="*/ 503481 w 1560770"/>
              <a:gd name="connsiteY120" fmla="*/ 2281525 h 2329162"/>
              <a:gd name="connsiteX121" fmla="*/ 522531 w 1560770"/>
              <a:gd name="connsiteY121" fmla="*/ 2174368 h 2329162"/>
              <a:gd name="connsiteX122" fmla="*/ 539199 w 1560770"/>
              <a:gd name="connsiteY122" fmla="*/ 2152937 h 2329162"/>
              <a:gd name="connsiteX123" fmla="*/ 529674 w 1560770"/>
              <a:gd name="connsiteY123" fmla="*/ 2107694 h 2329162"/>
              <a:gd name="connsiteX124" fmla="*/ 553487 w 1560770"/>
              <a:gd name="connsiteY124" fmla="*/ 2093406 h 2329162"/>
              <a:gd name="connsiteX125" fmla="*/ 534437 w 1560770"/>
              <a:gd name="connsiteY125" fmla="*/ 2079119 h 2329162"/>
              <a:gd name="connsiteX126" fmla="*/ 522531 w 1560770"/>
              <a:gd name="connsiteY126" fmla="*/ 2043401 h 2329162"/>
              <a:gd name="connsiteX127" fmla="*/ 513006 w 1560770"/>
              <a:gd name="connsiteY127" fmla="*/ 1998157 h 2329162"/>
              <a:gd name="connsiteX128" fmla="*/ 510624 w 1560770"/>
              <a:gd name="connsiteY128" fmla="*/ 1967199 h 2329162"/>
              <a:gd name="connsiteX129" fmla="*/ 460618 w 1560770"/>
              <a:gd name="connsiteY129" fmla="*/ 1969582 h 2329162"/>
              <a:gd name="connsiteX130" fmla="*/ 427282 w 1560770"/>
              <a:gd name="connsiteY130" fmla="*/ 1933863 h 2329162"/>
              <a:gd name="connsiteX131" fmla="*/ 382037 w 1560770"/>
              <a:gd name="connsiteY131" fmla="*/ 1917193 h 2329162"/>
              <a:gd name="connsiteX132" fmla="*/ 367749 w 1560770"/>
              <a:gd name="connsiteY132" fmla="*/ 1867188 h 2329162"/>
              <a:gd name="connsiteX133" fmla="*/ 365368 w 1560770"/>
              <a:gd name="connsiteY133" fmla="*/ 1845756 h 2329162"/>
              <a:gd name="connsiteX134" fmla="*/ 334413 w 1560770"/>
              <a:gd name="connsiteY134" fmla="*/ 1800513 h 2329162"/>
              <a:gd name="connsiteX135" fmla="*/ 291549 w 1560770"/>
              <a:gd name="connsiteY135" fmla="*/ 1776700 h 2329162"/>
              <a:gd name="connsiteX136" fmla="*/ 248688 w 1560770"/>
              <a:gd name="connsiteY136" fmla="*/ 1748126 h 2329162"/>
              <a:gd name="connsiteX137" fmla="*/ 215349 w 1560770"/>
              <a:gd name="connsiteY137" fmla="*/ 1738600 h 2329162"/>
              <a:gd name="connsiteX138" fmla="*/ 217731 w 1560770"/>
              <a:gd name="connsiteY138" fmla="*/ 1693354 h 2329162"/>
              <a:gd name="connsiteX139" fmla="*/ 174868 w 1560770"/>
              <a:gd name="connsiteY139" fmla="*/ 1707644 h 2329162"/>
              <a:gd name="connsiteX140" fmla="*/ 186775 w 1560770"/>
              <a:gd name="connsiteY140" fmla="*/ 1740982 h 2329162"/>
              <a:gd name="connsiteX141" fmla="*/ 179631 w 1560770"/>
              <a:gd name="connsiteY141" fmla="*/ 1757651 h 2329162"/>
              <a:gd name="connsiteX142" fmla="*/ 141531 w 1560770"/>
              <a:gd name="connsiteY142" fmla="*/ 1729076 h 2329162"/>
              <a:gd name="connsiteX143" fmla="*/ 98669 w 1560770"/>
              <a:gd name="connsiteY143" fmla="*/ 1726694 h 2329162"/>
              <a:gd name="connsiteX144" fmla="*/ 43899 w 1560770"/>
              <a:gd name="connsiteY144" fmla="*/ 1707644 h 2329162"/>
              <a:gd name="connsiteX145" fmla="*/ 10560 w 1560770"/>
              <a:gd name="connsiteY145" fmla="*/ 1705260 h 2329162"/>
              <a:gd name="connsiteX146" fmla="*/ 1037 w 1560770"/>
              <a:gd name="connsiteY146" fmla="*/ 1652876 h 2329162"/>
              <a:gd name="connsiteX147" fmla="*/ 34374 w 1560770"/>
              <a:gd name="connsiteY147" fmla="*/ 1564769 h 2329162"/>
              <a:gd name="connsiteX148" fmla="*/ 60568 w 1560770"/>
              <a:gd name="connsiteY148" fmla="*/ 1517144 h 2329162"/>
              <a:gd name="connsiteX149" fmla="*/ 81999 w 1560770"/>
              <a:gd name="connsiteY149" fmla="*/ 1469519 h 2329162"/>
              <a:gd name="connsiteX150" fmla="*/ 108194 w 1560770"/>
              <a:gd name="connsiteY150" fmla="*/ 1431419 h 2329162"/>
              <a:gd name="connsiteX151" fmla="*/ 146293 w 1560770"/>
              <a:gd name="connsiteY151" fmla="*/ 1421894 h 2329162"/>
              <a:gd name="connsiteX152" fmla="*/ 153438 w 1560770"/>
              <a:gd name="connsiteY152" fmla="*/ 1386176 h 2329162"/>
              <a:gd name="connsiteX153" fmla="*/ 262975 w 1560770"/>
              <a:gd name="connsiteY153" fmla="*/ 1267113 h 2329162"/>
              <a:gd name="connsiteX154" fmla="*/ 286787 w 1560770"/>
              <a:gd name="connsiteY154" fmla="*/ 1128998 h 2329162"/>
              <a:gd name="connsiteX155" fmla="*/ 282025 w 1560770"/>
              <a:gd name="connsiteY155" fmla="*/ 1048038 h 2329162"/>
              <a:gd name="connsiteX156" fmla="*/ 196300 w 1560770"/>
              <a:gd name="connsiteY156" fmla="*/ 1036132 h 2329162"/>
              <a:gd name="connsiteX157" fmla="*/ 179632 w 1560770"/>
              <a:gd name="connsiteY157" fmla="*/ 955169 h 2329162"/>
              <a:gd name="connsiteX158" fmla="*/ 186775 w 1560770"/>
              <a:gd name="connsiteY158" fmla="*/ 888494 h 2329162"/>
              <a:gd name="connsiteX159" fmla="*/ 148675 w 1560770"/>
              <a:gd name="connsiteY159" fmla="*/ 850394 h 2329162"/>
              <a:gd name="connsiteX160" fmla="*/ 127244 w 1560770"/>
              <a:gd name="connsiteY160" fmla="*/ 809912 h 2329162"/>
              <a:gd name="connsiteX161" fmla="*/ 117719 w 1560770"/>
              <a:gd name="connsiteY161" fmla="*/ 750382 h 2329162"/>
              <a:gd name="connsiteX162" fmla="*/ 102097 w 1560770"/>
              <a:gd name="connsiteY162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86774 w 1560770"/>
              <a:gd name="connsiteY21" fmla="*/ 609887 h 2329162"/>
              <a:gd name="connsiteX22" fmla="*/ 189156 w 1560770"/>
              <a:gd name="connsiteY22" fmla="*/ 638462 h 2329162"/>
              <a:gd name="connsiteX23" fmla="*/ 1058312 w 1560770"/>
              <a:gd name="connsiteY23" fmla="*/ 19337 h 2329162"/>
              <a:gd name="connsiteX24" fmla="*/ 253449 w 1560770"/>
              <a:gd name="connsiteY24" fmla="*/ 705137 h 2329162"/>
              <a:gd name="connsiteX25" fmla="*/ 279643 w 1560770"/>
              <a:gd name="connsiteY25" fmla="*/ 681325 h 2329162"/>
              <a:gd name="connsiteX26" fmla="*/ 282024 w 1560770"/>
              <a:gd name="connsiteY26" fmla="*/ 657512 h 2329162"/>
              <a:gd name="connsiteX27" fmla="*/ 291549 w 1560770"/>
              <a:gd name="connsiteY27" fmla="*/ 633700 h 2329162"/>
              <a:gd name="connsiteX28" fmla="*/ 267737 w 1560770"/>
              <a:gd name="connsiteY28" fmla="*/ 600362 h 2329162"/>
              <a:gd name="connsiteX29" fmla="*/ 303456 w 1560770"/>
              <a:gd name="connsiteY29" fmla="*/ 590837 h 2329162"/>
              <a:gd name="connsiteX30" fmla="*/ 322506 w 1560770"/>
              <a:gd name="connsiteY30" fmla="*/ 567025 h 2329162"/>
              <a:gd name="connsiteX31" fmla="*/ 353462 w 1560770"/>
              <a:gd name="connsiteY31" fmla="*/ 559881 h 2329162"/>
              <a:gd name="connsiteX32" fmla="*/ 410612 w 1560770"/>
              <a:gd name="connsiteY32" fmla="*/ 562262 h 2329162"/>
              <a:gd name="connsiteX33" fmla="*/ 410612 w 1560770"/>
              <a:gd name="connsiteY33" fmla="*/ 617031 h 2329162"/>
              <a:gd name="connsiteX34" fmla="*/ 436806 w 1560770"/>
              <a:gd name="connsiteY34" fmla="*/ 640841 h 2329162"/>
              <a:gd name="connsiteX35" fmla="*/ 1155942 w 1560770"/>
              <a:gd name="connsiteY35" fmla="*/ 5049 h 2329162"/>
              <a:gd name="connsiteX36" fmla="*/ 1370255 w 1560770"/>
              <a:gd name="connsiteY36" fmla="*/ 200312 h 2329162"/>
              <a:gd name="connsiteX37" fmla="*/ 1560756 w 1560770"/>
              <a:gd name="connsiteY37" fmla="*/ 890875 h 2329162"/>
              <a:gd name="connsiteX38" fmla="*/ 420137 w 1560770"/>
              <a:gd name="connsiteY38" fmla="*/ 719425 h 2329162"/>
              <a:gd name="connsiteX39" fmla="*/ 415374 w 1560770"/>
              <a:gd name="connsiteY39" fmla="*/ 759906 h 2329162"/>
              <a:gd name="connsiteX40" fmla="*/ 427281 w 1560770"/>
              <a:gd name="connsiteY40" fmla="*/ 788481 h 2329162"/>
              <a:gd name="connsiteX41" fmla="*/ 410612 w 1560770"/>
              <a:gd name="connsiteY41" fmla="*/ 809912 h 2329162"/>
              <a:gd name="connsiteX42" fmla="*/ 401088 w 1560770"/>
              <a:gd name="connsiteY42" fmla="*/ 888494 h 2329162"/>
              <a:gd name="connsiteX43" fmla="*/ 441568 w 1560770"/>
              <a:gd name="connsiteY43" fmla="*/ 888493 h 2329162"/>
              <a:gd name="connsiteX44" fmla="*/ 486812 w 1560770"/>
              <a:gd name="connsiteY44" fmla="*/ 864681 h 2329162"/>
              <a:gd name="connsiteX45" fmla="*/ 513007 w 1560770"/>
              <a:gd name="connsiteY45" fmla="*/ 867062 h 2329162"/>
              <a:gd name="connsiteX46" fmla="*/ 536818 w 1560770"/>
              <a:gd name="connsiteY46" fmla="*/ 893256 h 2329162"/>
              <a:gd name="connsiteX47" fmla="*/ 510625 w 1560770"/>
              <a:gd name="connsiteY47" fmla="*/ 998031 h 2329162"/>
              <a:gd name="connsiteX48" fmla="*/ 539200 w 1560770"/>
              <a:gd name="connsiteY48" fmla="*/ 1036131 h 2329162"/>
              <a:gd name="connsiteX49" fmla="*/ 546344 w 1560770"/>
              <a:gd name="connsiteY49" fmla="*/ 1055182 h 2329162"/>
              <a:gd name="connsiteX50" fmla="*/ 532057 w 1560770"/>
              <a:gd name="connsiteY50" fmla="*/ 1086137 h 2329162"/>
              <a:gd name="connsiteX51" fmla="*/ 517769 w 1560770"/>
              <a:gd name="connsiteY51" fmla="*/ 1157575 h 2329162"/>
              <a:gd name="connsiteX52" fmla="*/ 541582 w 1560770"/>
              <a:gd name="connsiteY52" fmla="*/ 1190912 h 2329162"/>
              <a:gd name="connsiteX53" fmla="*/ 551107 w 1560770"/>
              <a:gd name="connsiteY53" fmla="*/ 1231393 h 2329162"/>
              <a:gd name="connsiteX54" fmla="*/ 567775 w 1560770"/>
              <a:gd name="connsiteY54" fmla="*/ 1238537 h 2329162"/>
              <a:gd name="connsiteX55" fmla="*/ 572104 w 1560770"/>
              <a:gd name="connsiteY55" fmla="*/ 1248643 h 2329162"/>
              <a:gd name="connsiteX56" fmla="*/ 591588 w 1560770"/>
              <a:gd name="connsiteY56" fmla="*/ 1214725 h 2329162"/>
              <a:gd name="connsiteX57" fmla="*/ 615400 w 1560770"/>
              <a:gd name="connsiteY57" fmla="*/ 1198056 h 2329162"/>
              <a:gd name="connsiteX58" fmla="*/ 665407 w 1560770"/>
              <a:gd name="connsiteY58" fmla="*/ 1171862 h 2329162"/>
              <a:gd name="connsiteX59" fmla="*/ 698744 w 1560770"/>
              <a:gd name="connsiteY59" fmla="*/ 1159956 h 2329162"/>
              <a:gd name="connsiteX60" fmla="*/ 734463 w 1560770"/>
              <a:gd name="connsiteY60" fmla="*/ 1121857 h 2329162"/>
              <a:gd name="connsiteX61" fmla="*/ 791613 w 1560770"/>
              <a:gd name="connsiteY61" fmla="*/ 1098043 h 2329162"/>
              <a:gd name="connsiteX62" fmla="*/ 817807 w 1560770"/>
              <a:gd name="connsiteY62" fmla="*/ 1052800 h 2329162"/>
              <a:gd name="connsiteX63" fmla="*/ 841618 w 1560770"/>
              <a:gd name="connsiteY63" fmla="*/ 1036129 h 2329162"/>
              <a:gd name="connsiteX64" fmla="*/ 867813 w 1560770"/>
              <a:gd name="connsiteY64" fmla="*/ 1036131 h 2329162"/>
              <a:gd name="connsiteX65" fmla="*/ 872575 w 1560770"/>
              <a:gd name="connsiteY65" fmla="*/ 1055181 h 2329162"/>
              <a:gd name="connsiteX66" fmla="*/ 848763 w 1560770"/>
              <a:gd name="connsiteY66" fmla="*/ 1081375 h 2329162"/>
              <a:gd name="connsiteX67" fmla="*/ 872575 w 1560770"/>
              <a:gd name="connsiteY67" fmla="*/ 1107568 h 2329162"/>
              <a:gd name="connsiteX68" fmla="*/ 872575 w 1560770"/>
              <a:gd name="connsiteY68" fmla="*/ 1131381 h 2329162"/>
              <a:gd name="connsiteX69" fmla="*/ 829713 w 1560770"/>
              <a:gd name="connsiteY69" fmla="*/ 1133762 h 2329162"/>
              <a:gd name="connsiteX70" fmla="*/ 817807 w 1560770"/>
              <a:gd name="connsiteY70" fmla="*/ 1162337 h 2329162"/>
              <a:gd name="connsiteX71" fmla="*/ 829713 w 1560770"/>
              <a:gd name="connsiteY71" fmla="*/ 1190912 h 2329162"/>
              <a:gd name="connsiteX72" fmla="*/ 822567 w 1560770"/>
              <a:gd name="connsiteY72" fmla="*/ 1214723 h 2329162"/>
              <a:gd name="connsiteX73" fmla="*/ 836857 w 1560770"/>
              <a:gd name="connsiteY73" fmla="*/ 1233776 h 2329162"/>
              <a:gd name="connsiteX74" fmla="*/ 870194 w 1560770"/>
              <a:gd name="connsiteY74" fmla="*/ 1205201 h 2329162"/>
              <a:gd name="connsiteX75" fmla="*/ 1544088 w 1560770"/>
              <a:gd name="connsiteY75" fmla="*/ 893257 h 2329162"/>
              <a:gd name="connsiteX76" fmla="*/ 1525038 w 1560770"/>
              <a:gd name="connsiteY76" fmla="*/ 967074 h 2329162"/>
              <a:gd name="connsiteX77" fmla="*/ 958300 w 1560770"/>
              <a:gd name="connsiteY77" fmla="*/ 1145669 h 2329162"/>
              <a:gd name="connsiteX78" fmla="*/ 979731 w 1560770"/>
              <a:gd name="connsiteY78" fmla="*/ 1155193 h 2329162"/>
              <a:gd name="connsiteX79" fmla="*/ 974968 w 1560770"/>
              <a:gd name="connsiteY79" fmla="*/ 1229011 h 2329162"/>
              <a:gd name="connsiteX80" fmla="*/ 984494 w 1560770"/>
              <a:gd name="connsiteY80" fmla="*/ 1290926 h 2329162"/>
              <a:gd name="connsiteX81" fmla="*/ 1032119 w 1560770"/>
              <a:gd name="connsiteY81" fmla="*/ 1371888 h 2329162"/>
              <a:gd name="connsiteX82" fmla="*/ 1072600 w 1560770"/>
              <a:gd name="connsiteY82" fmla="*/ 1393319 h 2329162"/>
              <a:gd name="connsiteX83" fmla="*/ 1089269 w 1560770"/>
              <a:gd name="connsiteY83" fmla="*/ 1459994 h 2329162"/>
              <a:gd name="connsiteX84" fmla="*/ 1122607 w 1560770"/>
              <a:gd name="connsiteY84" fmla="*/ 1486188 h 2329162"/>
              <a:gd name="connsiteX85" fmla="*/ 1163088 w 1560770"/>
              <a:gd name="connsiteY85" fmla="*/ 1545719 h 2329162"/>
              <a:gd name="connsiteX86" fmla="*/ 1191663 w 1560770"/>
              <a:gd name="connsiteY86" fmla="*/ 1560007 h 2329162"/>
              <a:gd name="connsiteX87" fmla="*/ 1220238 w 1560770"/>
              <a:gd name="connsiteY87" fmla="*/ 1598106 h 2329162"/>
              <a:gd name="connsiteX88" fmla="*/ 1215943 w 1560770"/>
              <a:gd name="connsiteY88" fmla="*/ 1617966 h 2329162"/>
              <a:gd name="connsiteX89" fmla="*/ 1196425 w 1560770"/>
              <a:gd name="connsiteY89" fmla="*/ 1667163 h 2329162"/>
              <a:gd name="connsiteX90" fmla="*/ 1144037 w 1560770"/>
              <a:gd name="connsiteY90" fmla="*/ 1662399 h 2329162"/>
              <a:gd name="connsiteX91" fmla="*/ 1124987 w 1560770"/>
              <a:gd name="connsiteY91" fmla="*/ 1707642 h 2329162"/>
              <a:gd name="connsiteX92" fmla="*/ 1048787 w 1560770"/>
              <a:gd name="connsiteY92" fmla="*/ 1740980 h 2329162"/>
              <a:gd name="connsiteX93" fmla="*/ 1020212 w 1560770"/>
              <a:gd name="connsiteY93" fmla="*/ 1800511 h 2329162"/>
              <a:gd name="connsiteX94" fmla="*/ 1036881 w 1560770"/>
              <a:gd name="connsiteY94" fmla="*/ 1848136 h 2329162"/>
              <a:gd name="connsiteX95" fmla="*/ 1017832 w 1560770"/>
              <a:gd name="connsiteY95" fmla="*/ 1888619 h 2329162"/>
              <a:gd name="connsiteX96" fmla="*/ 984493 w 1560770"/>
              <a:gd name="connsiteY96" fmla="*/ 1886236 h 2329162"/>
              <a:gd name="connsiteX97" fmla="*/ 982112 w 1560770"/>
              <a:gd name="connsiteY97" fmla="*/ 1950530 h 2329162"/>
              <a:gd name="connsiteX98" fmla="*/ 946393 w 1560770"/>
              <a:gd name="connsiteY98" fmla="*/ 1967199 h 2329162"/>
              <a:gd name="connsiteX99" fmla="*/ 910674 w 1560770"/>
              <a:gd name="connsiteY99" fmla="*/ 1974342 h 2329162"/>
              <a:gd name="connsiteX100" fmla="*/ 910674 w 1560770"/>
              <a:gd name="connsiteY100" fmla="*/ 2038636 h 2329162"/>
              <a:gd name="connsiteX101" fmla="*/ 967824 w 1560770"/>
              <a:gd name="connsiteY101" fmla="*/ 2048161 h 2329162"/>
              <a:gd name="connsiteX102" fmla="*/ 1001162 w 1560770"/>
              <a:gd name="connsiteY102" fmla="*/ 2043399 h 2329162"/>
              <a:gd name="connsiteX103" fmla="*/ 1005922 w 1560770"/>
              <a:gd name="connsiteY103" fmla="*/ 2117218 h 2329162"/>
              <a:gd name="connsiteX104" fmla="*/ 982112 w 1560770"/>
              <a:gd name="connsiteY104" fmla="*/ 2138649 h 2329162"/>
              <a:gd name="connsiteX105" fmla="*/ 922581 w 1560770"/>
              <a:gd name="connsiteY105" fmla="*/ 2136269 h 2329162"/>
              <a:gd name="connsiteX106" fmla="*/ 870193 w 1560770"/>
              <a:gd name="connsiteY106" fmla="*/ 2145794 h 2329162"/>
              <a:gd name="connsiteX107" fmla="*/ 824949 w 1560770"/>
              <a:gd name="connsiteY107" fmla="*/ 2169607 h 2329162"/>
              <a:gd name="connsiteX108" fmla="*/ 779704 w 1560770"/>
              <a:gd name="connsiteY108" fmla="*/ 2176749 h 2329162"/>
              <a:gd name="connsiteX109" fmla="*/ 758274 w 1560770"/>
              <a:gd name="connsiteY109" fmla="*/ 2195801 h 2329162"/>
              <a:gd name="connsiteX110" fmla="*/ 751131 w 1560770"/>
              <a:gd name="connsiteY110" fmla="*/ 2241044 h 2329162"/>
              <a:gd name="connsiteX111" fmla="*/ 734462 w 1560770"/>
              <a:gd name="connsiteY111" fmla="*/ 2252951 h 2329162"/>
              <a:gd name="connsiteX112" fmla="*/ 689218 w 1560770"/>
              <a:gd name="connsiteY112" fmla="*/ 2302957 h 2329162"/>
              <a:gd name="connsiteX113" fmla="*/ 665406 w 1560770"/>
              <a:gd name="connsiteY113" fmla="*/ 2307718 h 2329162"/>
              <a:gd name="connsiteX114" fmla="*/ 617781 w 1560770"/>
              <a:gd name="connsiteY114" fmla="*/ 2329150 h 2329162"/>
              <a:gd name="connsiteX115" fmla="*/ 579681 w 1560770"/>
              <a:gd name="connsiteY115" fmla="*/ 2312481 h 2329162"/>
              <a:gd name="connsiteX116" fmla="*/ 563012 w 1560770"/>
              <a:gd name="connsiteY116" fmla="*/ 2283906 h 2329162"/>
              <a:gd name="connsiteX117" fmla="*/ 520149 w 1560770"/>
              <a:gd name="connsiteY117" fmla="*/ 2293432 h 2329162"/>
              <a:gd name="connsiteX118" fmla="*/ 512573 w 1560770"/>
              <a:gd name="connsiteY118" fmla="*/ 2287328 h 2329162"/>
              <a:gd name="connsiteX119" fmla="*/ 503481 w 1560770"/>
              <a:gd name="connsiteY119" fmla="*/ 2281525 h 2329162"/>
              <a:gd name="connsiteX120" fmla="*/ 522531 w 1560770"/>
              <a:gd name="connsiteY120" fmla="*/ 2174368 h 2329162"/>
              <a:gd name="connsiteX121" fmla="*/ 539199 w 1560770"/>
              <a:gd name="connsiteY121" fmla="*/ 2152937 h 2329162"/>
              <a:gd name="connsiteX122" fmla="*/ 529674 w 1560770"/>
              <a:gd name="connsiteY122" fmla="*/ 2107694 h 2329162"/>
              <a:gd name="connsiteX123" fmla="*/ 553487 w 1560770"/>
              <a:gd name="connsiteY123" fmla="*/ 2093406 h 2329162"/>
              <a:gd name="connsiteX124" fmla="*/ 534437 w 1560770"/>
              <a:gd name="connsiteY124" fmla="*/ 2079119 h 2329162"/>
              <a:gd name="connsiteX125" fmla="*/ 522531 w 1560770"/>
              <a:gd name="connsiteY125" fmla="*/ 2043401 h 2329162"/>
              <a:gd name="connsiteX126" fmla="*/ 513006 w 1560770"/>
              <a:gd name="connsiteY126" fmla="*/ 1998157 h 2329162"/>
              <a:gd name="connsiteX127" fmla="*/ 510624 w 1560770"/>
              <a:gd name="connsiteY127" fmla="*/ 1967199 h 2329162"/>
              <a:gd name="connsiteX128" fmla="*/ 460618 w 1560770"/>
              <a:gd name="connsiteY128" fmla="*/ 1969582 h 2329162"/>
              <a:gd name="connsiteX129" fmla="*/ 427282 w 1560770"/>
              <a:gd name="connsiteY129" fmla="*/ 1933863 h 2329162"/>
              <a:gd name="connsiteX130" fmla="*/ 382037 w 1560770"/>
              <a:gd name="connsiteY130" fmla="*/ 1917193 h 2329162"/>
              <a:gd name="connsiteX131" fmla="*/ 367749 w 1560770"/>
              <a:gd name="connsiteY131" fmla="*/ 1867188 h 2329162"/>
              <a:gd name="connsiteX132" fmla="*/ 365368 w 1560770"/>
              <a:gd name="connsiteY132" fmla="*/ 1845756 h 2329162"/>
              <a:gd name="connsiteX133" fmla="*/ 334413 w 1560770"/>
              <a:gd name="connsiteY133" fmla="*/ 1800513 h 2329162"/>
              <a:gd name="connsiteX134" fmla="*/ 291549 w 1560770"/>
              <a:gd name="connsiteY134" fmla="*/ 1776700 h 2329162"/>
              <a:gd name="connsiteX135" fmla="*/ 248688 w 1560770"/>
              <a:gd name="connsiteY135" fmla="*/ 1748126 h 2329162"/>
              <a:gd name="connsiteX136" fmla="*/ 215349 w 1560770"/>
              <a:gd name="connsiteY136" fmla="*/ 1738600 h 2329162"/>
              <a:gd name="connsiteX137" fmla="*/ 217731 w 1560770"/>
              <a:gd name="connsiteY137" fmla="*/ 1693354 h 2329162"/>
              <a:gd name="connsiteX138" fmla="*/ 174868 w 1560770"/>
              <a:gd name="connsiteY138" fmla="*/ 1707644 h 2329162"/>
              <a:gd name="connsiteX139" fmla="*/ 186775 w 1560770"/>
              <a:gd name="connsiteY139" fmla="*/ 1740982 h 2329162"/>
              <a:gd name="connsiteX140" fmla="*/ 179631 w 1560770"/>
              <a:gd name="connsiteY140" fmla="*/ 1757651 h 2329162"/>
              <a:gd name="connsiteX141" fmla="*/ 141531 w 1560770"/>
              <a:gd name="connsiteY141" fmla="*/ 1729076 h 2329162"/>
              <a:gd name="connsiteX142" fmla="*/ 98669 w 1560770"/>
              <a:gd name="connsiteY142" fmla="*/ 1726694 h 2329162"/>
              <a:gd name="connsiteX143" fmla="*/ 43899 w 1560770"/>
              <a:gd name="connsiteY143" fmla="*/ 1707644 h 2329162"/>
              <a:gd name="connsiteX144" fmla="*/ 10560 w 1560770"/>
              <a:gd name="connsiteY144" fmla="*/ 1705260 h 2329162"/>
              <a:gd name="connsiteX145" fmla="*/ 1037 w 1560770"/>
              <a:gd name="connsiteY145" fmla="*/ 1652876 h 2329162"/>
              <a:gd name="connsiteX146" fmla="*/ 34374 w 1560770"/>
              <a:gd name="connsiteY146" fmla="*/ 1564769 h 2329162"/>
              <a:gd name="connsiteX147" fmla="*/ 60568 w 1560770"/>
              <a:gd name="connsiteY147" fmla="*/ 1517144 h 2329162"/>
              <a:gd name="connsiteX148" fmla="*/ 81999 w 1560770"/>
              <a:gd name="connsiteY148" fmla="*/ 1469519 h 2329162"/>
              <a:gd name="connsiteX149" fmla="*/ 108194 w 1560770"/>
              <a:gd name="connsiteY149" fmla="*/ 1431419 h 2329162"/>
              <a:gd name="connsiteX150" fmla="*/ 146293 w 1560770"/>
              <a:gd name="connsiteY150" fmla="*/ 1421894 h 2329162"/>
              <a:gd name="connsiteX151" fmla="*/ 153438 w 1560770"/>
              <a:gd name="connsiteY151" fmla="*/ 1386176 h 2329162"/>
              <a:gd name="connsiteX152" fmla="*/ 262975 w 1560770"/>
              <a:gd name="connsiteY152" fmla="*/ 1267113 h 2329162"/>
              <a:gd name="connsiteX153" fmla="*/ 286787 w 1560770"/>
              <a:gd name="connsiteY153" fmla="*/ 1128998 h 2329162"/>
              <a:gd name="connsiteX154" fmla="*/ 282025 w 1560770"/>
              <a:gd name="connsiteY154" fmla="*/ 1048038 h 2329162"/>
              <a:gd name="connsiteX155" fmla="*/ 196300 w 1560770"/>
              <a:gd name="connsiteY155" fmla="*/ 1036132 h 2329162"/>
              <a:gd name="connsiteX156" fmla="*/ 179632 w 1560770"/>
              <a:gd name="connsiteY156" fmla="*/ 955169 h 2329162"/>
              <a:gd name="connsiteX157" fmla="*/ 186775 w 1560770"/>
              <a:gd name="connsiteY157" fmla="*/ 888494 h 2329162"/>
              <a:gd name="connsiteX158" fmla="*/ 148675 w 1560770"/>
              <a:gd name="connsiteY158" fmla="*/ 850394 h 2329162"/>
              <a:gd name="connsiteX159" fmla="*/ 127244 w 1560770"/>
              <a:gd name="connsiteY159" fmla="*/ 809912 h 2329162"/>
              <a:gd name="connsiteX160" fmla="*/ 117719 w 1560770"/>
              <a:gd name="connsiteY160" fmla="*/ 750382 h 2329162"/>
              <a:gd name="connsiteX161" fmla="*/ 102097 w 1560770"/>
              <a:gd name="connsiteY161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86774 w 1560770"/>
              <a:gd name="connsiteY21" fmla="*/ 609887 h 2329162"/>
              <a:gd name="connsiteX22" fmla="*/ 1058312 w 1560770"/>
              <a:gd name="connsiteY22" fmla="*/ 19337 h 2329162"/>
              <a:gd name="connsiteX23" fmla="*/ 253449 w 1560770"/>
              <a:gd name="connsiteY23" fmla="*/ 705137 h 2329162"/>
              <a:gd name="connsiteX24" fmla="*/ 279643 w 1560770"/>
              <a:gd name="connsiteY24" fmla="*/ 681325 h 2329162"/>
              <a:gd name="connsiteX25" fmla="*/ 282024 w 1560770"/>
              <a:gd name="connsiteY25" fmla="*/ 657512 h 2329162"/>
              <a:gd name="connsiteX26" fmla="*/ 291549 w 1560770"/>
              <a:gd name="connsiteY26" fmla="*/ 633700 h 2329162"/>
              <a:gd name="connsiteX27" fmla="*/ 267737 w 1560770"/>
              <a:gd name="connsiteY27" fmla="*/ 600362 h 2329162"/>
              <a:gd name="connsiteX28" fmla="*/ 303456 w 1560770"/>
              <a:gd name="connsiteY28" fmla="*/ 590837 h 2329162"/>
              <a:gd name="connsiteX29" fmla="*/ 322506 w 1560770"/>
              <a:gd name="connsiteY29" fmla="*/ 567025 h 2329162"/>
              <a:gd name="connsiteX30" fmla="*/ 353462 w 1560770"/>
              <a:gd name="connsiteY30" fmla="*/ 559881 h 2329162"/>
              <a:gd name="connsiteX31" fmla="*/ 410612 w 1560770"/>
              <a:gd name="connsiteY31" fmla="*/ 562262 h 2329162"/>
              <a:gd name="connsiteX32" fmla="*/ 410612 w 1560770"/>
              <a:gd name="connsiteY32" fmla="*/ 617031 h 2329162"/>
              <a:gd name="connsiteX33" fmla="*/ 436806 w 1560770"/>
              <a:gd name="connsiteY33" fmla="*/ 640841 h 2329162"/>
              <a:gd name="connsiteX34" fmla="*/ 1155942 w 1560770"/>
              <a:gd name="connsiteY34" fmla="*/ 5049 h 2329162"/>
              <a:gd name="connsiteX35" fmla="*/ 1370255 w 1560770"/>
              <a:gd name="connsiteY35" fmla="*/ 200312 h 2329162"/>
              <a:gd name="connsiteX36" fmla="*/ 1560756 w 1560770"/>
              <a:gd name="connsiteY36" fmla="*/ 890875 h 2329162"/>
              <a:gd name="connsiteX37" fmla="*/ 420137 w 1560770"/>
              <a:gd name="connsiteY37" fmla="*/ 719425 h 2329162"/>
              <a:gd name="connsiteX38" fmla="*/ 415374 w 1560770"/>
              <a:gd name="connsiteY38" fmla="*/ 759906 h 2329162"/>
              <a:gd name="connsiteX39" fmla="*/ 427281 w 1560770"/>
              <a:gd name="connsiteY39" fmla="*/ 788481 h 2329162"/>
              <a:gd name="connsiteX40" fmla="*/ 410612 w 1560770"/>
              <a:gd name="connsiteY40" fmla="*/ 809912 h 2329162"/>
              <a:gd name="connsiteX41" fmla="*/ 401088 w 1560770"/>
              <a:gd name="connsiteY41" fmla="*/ 888494 h 2329162"/>
              <a:gd name="connsiteX42" fmla="*/ 441568 w 1560770"/>
              <a:gd name="connsiteY42" fmla="*/ 888493 h 2329162"/>
              <a:gd name="connsiteX43" fmla="*/ 486812 w 1560770"/>
              <a:gd name="connsiteY43" fmla="*/ 864681 h 2329162"/>
              <a:gd name="connsiteX44" fmla="*/ 513007 w 1560770"/>
              <a:gd name="connsiteY44" fmla="*/ 867062 h 2329162"/>
              <a:gd name="connsiteX45" fmla="*/ 536818 w 1560770"/>
              <a:gd name="connsiteY45" fmla="*/ 893256 h 2329162"/>
              <a:gd name="connsiteX46" fmla="*/ 510625 w 1560770"/>
              <a:gd name="connsiteY46" fmla="*/ 998031 h 2329162"/>
              <a:gd name="connsiteX47" fmla="*/ 539200 w 1560770"/>
              <a:gd name="connsiteY47" fmla="*/ 1036131 h 2329162"/>
              <a:gd name="connsiteX48" fmla="*/ 546344 w 1560770"/>
              <a:gd name="connsiteY48" fmla="*/ 1055182 h 2329162"/>
              <a:gd name="connsiteX49" fmla="*/ 532057 w 1560770"/>
              <a:gd name="connsiteY49" fmla="*/ 1086137 h 2329162"/>
              <a:gd name="connsiteX50" fmla="*/ 517769 w 1560770"/>
              <a:gd name="connsiteY50" fmla="*/ 1157575 h 2329162"/>
              <a:gd name="connsiteX51" fmla="*/ 541582 w 1560770"/>
              <a:gd name="connsiteY51" fmla="*/ 1190912 h 2329162"/>
              <a:gd name="connsiteX52" fmla="*/ 551107 w 1560770"/>
              <a:gd name="connsiteY52" fmla="*/ 1231393 h 2329162"/>
              <a:gd name="connsiteX53" fmla="*/ 567775 w 1560770"/>
              <a:gd name="connsiteY53" fmla="*/ 1238537 h 2329162"/>
              <a:gd name="connsiteX54" fmla="*/ 572104 w 1560770"/>
              <a:gd name="connsiteY54" fmla="*/ 1248643 h 2329162"/>
              <a:gd name="connsiteX55" fmla="*/ 591588 w 1560770"/>
              <a:gd name="connsiteY55" fmla="*/ 1214725 h 2329162"/>
              <a:gd name="connsiteX56" fmla="*/ 615400 w 1560770"/>
              <a:gd name="connsiteY56" fmla="*/ 1198056 h 2329162"/>
              <a:gd name="connsiteX57" fmla="*/ 665407 w 1560770"/>
              <a:gd name="connsiteY57" fmla="*/ 1171862 h 2329162"/>
              <a:gd name="connsiteX58" fmla="*/ 698744 w 1560770"/>
              <a:gd name="connsiteY58" fmla="*/ 1159956 h 2329162"/>
              <a:gd name="connsiteX59" fmla="*/ 734463 w 1560770"/>
              <a:gd name="connsiteY59" fmla="*/ 1121857 h 2329162"/>
              <a:gd name="connsiteX60" fmla="*/ 791613 w 1560770"/>
              <a:gd name="connsiteY60" fmla="*/ 1098043 h 2329162"/>
              <a:gd name="connsiteX61" fmla="*/ 817807 w 1560770"/>
              <a:gd name="connsiteY61" fmla="*/ 1052800 h 2329162"/>
              <a:gd name="connsiteX62" fmla="*/ 841618 w 1560770"/>
              <a:gd name="connsiteY62" fmla="*/ 1036129 h 2329162"/>
              <a:gd name="connsiteX63" fmla="*/ 867813 w 1560770"/>
              <a:gd name="connsiteY63" fmla="*/ 1036131 h 2329162"/>
              <a:gd name="connsiteX64" fmla="*/ 872575 w 1560770"/>
              <a:gd name="connsiteY64" fmla="*/ 1055181 h 2329162"/>
              <a:gd name="connsiteX65" fmla="*/ 848763 w 1560770"/>
              <a:gd name="connsiteY65" fmla="*/ 1081375 h 2329162"/>
              <a:gd name="connsiteX66" fmla="*/ 872575 w 1560770"/>
              <a:gd name="connsiteY66" fmla="*/ 1107568 h 2329162"/>
              <a:gd name="connsiteX67" fmla="*/ 872575 w 1560770"/>
              <a:gd name="connsiteY67" fmla="*/ 1131381 h 2329162"/>
              <a:gd name="connsiteX68" fmla="*/ 829713 w 1560770"/>
              <a:gd name="connsiteY68" fmla="*/ 1133762 h 2329162"/>
              <a:gd name="connsiteX69" fmla="*/ 817807 w 1560770"/>
              <a:gd name="connsiteY69" fmla="*/ 1162337 h 2329162"/>
              <a:gd name="connsiteX70" fmla="*/ 829713 w 1560770"/>
              <a:gd name="connsiteY70" fmla="*/ 1190912 h 2329162"/>
              <a:gd name="connsiteX71" fmla="*/ 822567 w 1560770"/>
              <a:gd name="connsiteY71" fmla="*/ 1214723 h 2329162"/>
              <a:gd name="connsiteX72" fmla="*/ 836857 w 1560770"/>
              <a:gd name="connsiteY72" fmla="*/ 1233776 h 2329162"/>
              <a:gd name="connsiteX73" fmla="*/ 870194 w 1560770"/>
              <a:gd name="connsiteY73" fmla="*/ 1205201 h 2329162"/>
              <a:gd name="connsiteX74" fmla="*/ 1544088 w 1560770"/>
              <a:gd name="connsiteY74" fmla="*/ 893257 h 2329162"/>
              <a:gd name="connsiteX75" fmla="*/ 1525038 w 1560770"/>
              <a:gd name="connsiteY75" fmla="*/ 967074 h 2329162"/>
              <a:gd name="connsiteX76" fmla="*/ 958300 w 1560770"/>
              <a:gd name="connsiteY76" fmla="*/ 1145669 h 2329162"/>
              <a:gd name="connsiteX77" fmla="*/ 979731 w 1560770"/>
              <a:gd name="connsiteY77" fmla="*/ 1155193 h 2329162"/>
              <a:gd name="connsiteX78" fmla="*/ 974968 w 1560770"/>
              <a:gd name="connsiteY78" fmla="*/ 1229011 h 2329162"/>
              <a:gd name="connsiteX79" fmla="*/ 984494 w 1560770"/>
              <a:gd name="connsiteY79" fmla="*/ 1290926 h 2329162"/>
              <a:gd name="connsiteX80" fmla="*/ 1032119 w 1560770"/>
              <a:gd name="connsiteY80" fmla="*/ 1371888 h 2329162"/>
              <a:gd name="connsiteX81" fmla="*/ 1072600 w 1560770"/>
              <a:gd name="connsiteY81" fmla="*/ 1393319 h 2329162"/>
              <a:gd name="connsiteX82" fmla="*/ 1089269 w 1560770"/>
              <a:gd name="connsiteY82" fmla="*/ 1459994 h 2329162"/>
              <a:gd name="connsiteX83" fmla="*/ 1122607 w 1560770"/>
              <a:gd name="connsiteY83" fmla="*/ 1486188 h 2329162"/>
              <a:gd name="connsiteX84" fmla="*/ 1163088 w 1560770"/>
              <a:gd name="connsiteY84" fmla="*/ 1545719 h 2329162"/>
              <a:gd name="connsiteX85" fmla="*/ 1191663 w 1560770"/>
              <a:gd name="connsiteY85" fmla="*/ 1560007 h 2329162"/>
              <a:gd name="connsiteX86" fmla="*/ 1220238 w 1560770"/>
              <a:gd name="connsiteY86" fmla="*/ 1598106 h 2329162"/>
              <a:gd name="connsiteX87" fmla="*/ 1215943 w 1560770"/>
              <a:gd name="connsiteY87" fmla="*/ 1617966 h 2329162"/>
              <a:gd name="connsiteX88" fmla="*/ 1196425 w 1560770"/>
              <a:gd name="connsiteY88" fmla="*/ 1667163 h 2329162"/>
              <a:gd name="connsiteX89" fmla="*/ 1144037 w 1560770"/>
              <a:gd name="connsiteY89" fmla="*/ 1662399 h 2329162"/>
              <a:gd name="connsiteX90" fmla="*/ 1124987 w 1560770"/>
              <a:gd name="connsiteY90" fmla="*/ 1707642 h 2329162"/>
              <a:gd name="connsiteX91" fmla="*/ 1048787 w 1560770"/>
              <a:gd name="connsiteY91" fmla="*/ 1740980 h 2329162"/>
              <a:gd name="connsiteX92" fmla="*/ 1020212 w 1560770"/>
              <a:gd name="connsiteY92" fmla="*/ 1800511 h 2329162"/>
              <a:gd name="connsiteX93" fmla="*/ 1036881 w 1560770"/>
              <a:gd name="connsiteY93" fmla="*/ 1848136 h 2329162"/>
              <a:gd name="connsiteX94" fmla="*/ 1017832 w 1560770"/>
              <a:gd name="connsiteY94" fmla="*/ 1888619 h 2329162"/>
              <a:gd name="connsiteX95" fmla="*/ 984493 w 1560770"/>
              <a:gd name="connsiteY95" fmla="*/ 1886236 h 2329162"/>
              <a:gd name="connsiteX96" fmla="*/ 982112 w 1560770"/>
              <a:gd name="connsiteY96" fmla="*/ 1950530 h 2329162"/>
              <a:gd name="connsiteX97" fmla="*/ 946393 w 1560770"/>
              <a:gd name="connsiteY97" fmla="*/ 1967199 h 2329162"/>
              <a:gd name="connsiteX98" fmla="*/ 910674 w 1560770"/>
              <a:gd name="connsiteY98" fmla="*/ 1974342 h 2329162"/>
              <a:gd name="connsiteX99" fmla="*/ 910674 w 1560770"/>
              <a:gd name="connsiteY99" fmla="*/ 2038636 h 2329162"/>
              <a:gd name="connsiteX100" fmla="*/ 967824 w 1560770"/>
              <a:gd name="connsiteY100" fmla="*/ 2048161 h 2329162"/>
              <a:gd name="connsiteX101" fmla="*/ 1001162 w 1560770"/>
              <a:gd name="connsiteY101" fmla="*/ 2043399 h 2329162"/>
              <a:gd name="connsiteX102" fmla="*/ 1005922 w 1560770"/>
              <a:gd name="connsiteY102" fmla="*/ 2117218 h 2329162"/>
              <a:gd name="connsiteX103" fmla="*/ 982112 w 1560770"/>
              <a:gd name="connsiteY103" fmla="*/ 2138649 h 2329162"/>
              <a:gd name="connsiteX104" fmla="*/ 922581 w 1560770"/>
              <a:gd name="connsiteY104" fmla="*/ 2136269 h 2329162"/>
              <a:gd name="connsiteX105" fmla="*/ 870193 w 1560770"/>
              <a:gd name="connsiteY105" fmla="*/ 2145794 h 2329162"/>
              <a:gd name="connsiteX106" fmla="*/ 824949 w 1560770"/>
              <a:gd name="connsiteY106" fmla="*/ 2169607 h 2329162"/>
              <a:gd name="connsiteX107" fmla="*/ 779704 w 1560770"/>
              <a:gd name="connsiteY107" fmla="*/ 2176749 h 2329162"/>
              <a:gd name="connsiteX108" fmla="*/ 758274 w 1560770"/>
              <a:gd name="connsiteY108" fmla="*/ 2195801 h 2329162"/>
              <a:gd name="connsiteX109" fmla="*/ 751131 w 1560770"/>
              <a:gd name="connsiteY109" fmla="*/ 2241044 h 2329162"/>
              <a:gd name="connsiteX110" fmla="*/ 734462 w 1560770"/>
              <a:gd name="connsiteY110" fmla="*/ 2252951 h 2329162"/>
              <a:gd name="connsiteX111" fmla="*/ 689218 w 1560770"/>
              <a:gd name="connsiteY111" fmla="*/ 2302957 h 2329162"/>
              <a:gd name="connsiteX112" fmla="*/ 665406 w 1560770"/>
              <a:gd name="connsiteY112" fmla="*/ 2307718 h 2329162"/>
              <a:gd name="connsiteX113" fmla="*/ 617781 w 1560770"/>
              <a:gd name="connsiteY113" fmla="*/ 2329150 h 2329162"/>
              <a:gd name="connsiteX114" fmla="*/ 579681 w 1560770"/>
              <a:gd name="connsiteY114" fmla="*/ 2312481 h 2329162"/>
              <a:gd name="connsiteX115" fmla="*/ 563012 w 1560770"/>
              <a:gd name="connsiteY115" fmla="*/ 2283906 h 2329162"/>
              <a:gd name="connsiteX116" fmla="*/ 520149 w 1560770"/>
              <a:gd name="connsiteY116" fmla="*/ 2293432 h 2329162"/>
              <a:gd name="connsiteX117" fmla="*/ 512573 w 1560770"/>
              <a:gd name="connsiteY117" fmla="*/ 2287328 h 2329162"/>
              <a:gd name="connsiteX118" fmla="*/ 503481 w 1560770"/>
              <a:gd name="connsiteY118" fmla="*/ 2281525 h 2329162"/>
              <a:gd name="connsiteX119" fmla="*/ 522531 w 1560770"/>
              <a:gd name="connsiteY119" fmla="*/ 2174368 h 2329162"/>
              <a:gd name="connsiteX120" fmla="*/ 539199 w 1560770"/>
              <a:gd name="connsiteY120" fmla="*/ 2152937 h 2329162"/>
              <a:gd name="connsiteX121" fmla="*/ 529674 w 1560770"/>
              <a:gd name="connsiteY121" fmla="*/ 2107694 h 2329162"/>
              <a:gd name="connsiteX122" fmla="*/ 553487 w 1560770"/>
              <a:gd name="connsiteY122" fmla="*/ 2093406 h 2329162"/>
              <a:gd name="connsiteX123" fmla="*/ 534437 w 1560770"/>
              <a:gd name="connsiteY123" fmla="*/ 2079119 h 2329162"/>
              <a:gd name="connsiteX124" fmla="*/ 522531 w 1560770"/>
              <a:gd name="connsiteY124" fmla="*/ 2043401 h 2329162"/>
              <a:gd name="connsiteX125" fmla="*/ 513006 w 1560770"/>
              <a:gd name="connsiteY125" fmla="*/ 1998157 h 2329162"/>
              <a:gd name="connsiteX126" fmla="*/ 510624 w 1560770"/>
              <a:gd name="connsiteY126" fmla="*/ 1967199 h 2329162"/>
              <a:gd name="connsiteX127" fmla="*/ 460618 w 1560770"/>
              <a:gd name="connsiteY127" fmla="*/ 1969582 h 2329162"/>
              <a:gd name="connsiteX128" fmla="*/ 427282 w 1560770"/>
              <a:gd name="connsiteY128" fmla="*/ 1933863 h 2329162"/>
              <a:gd name="connsiteX129" fmla="*/ 382037 w 1560770"/>
              <a:gd name="connsiteY129" fmla="*/ 1917193 h 2329162"/>
              <a:gd name="connsiteX130" fmla="*/ 367749 w 1560770"/>
              <a:gd name="connsiteY130" fmla="*/ 1867188 h 2329162"/>
              <a:gd name="connsiteX131" fmla="*/ 365368 w 1560770"/>
              <a:gd name="connsiteY131" fmla="*/ 1845756 h 2329162"/>
              <a:gd name="connsiteX132" fmla="*/ 334413 w 1560770"/>
              <a:gd name="connsiteY132" fmla="*/ 1800513 h 2329162"/>
              <a:gd name="connsiteX133" fmla="*/ 291549 w 1560770"/>
              <a:gd name="connsiteY133" fmla="*/ 1776700 h 2329162"/>
              <a:gd name="connsiteX134" fmla="*/ 248688 w 1560770"/>
              <a:gd name="connsiteY134" fmla="*/ 1748126 h 2329162"/>
              <a:gd name="connsiteX135" fmla="*/ 215349 w 1560770"/>
              <a:gd name="connsiteY135" fmla="*/ 1738600 h 2329162"/>
              <a:gd name="connsiteX136" fmla="*/ 217731 w 1560770"/>
              <a:gd name="connsiteY136" fmla="*/ 1693354 h 2329162"/>
              <a:gd name="connsiteX137" fmla="*/ 174868 w 1560770"/>
              <a:gd name="connsiteY137" fmla="*/ 1707644 h 2329162"/>
              <a:gd name="connsiteX138" fmla="*/ 186775 w 1560770"/>
              <a:gd name="connsiteY138" fmla="*/ 1740982 h 2329162"/>
              <a:gd name="connsiteX139" fmla="*/ 179631 w 1560770"/>
              <a:gd name="connsiteY139" fmla="*/ 1757651 h 2329162"/>
              <a:gd name="connsiteX140" fmla="*/ 141531 w 1560770"/>
              <a:gd name="connsiteY140" fmla="*/ 1729076 h 2329162"/>
              <a:gd name="connsiteX141" fmla="*/ 98669 w 1560770"/>
              <a:gd name="connsiteY141" fmla="*/ 1726694 h 2329162"/>
              <a:gd name="connsiteX142" fmla="*/ 43899 w 1560770"/>
              <a:gd name="connsiteY142" fmla="*/ 1707644 h 2329162"/>
              <a:gd name="connsiteX143" fmla="*/ 10560 w 1560770"/>
              <a:gd name="connsiteY143" fmla="*/ 1705260 h 2329162"/>
              <a:gd name="connsiteX144" fmla="*/ 1037 w 1560770"/>
              <a:gd name="connsiteY144" fmla="*/ 1652876 h 2329162"/>
              <a:gd name="connsiteX145" fmla="*/ 34374 w 1560770"/>
              <a:gd name="connsiteY145" fmla="*/ 1564769 h 2329162"/>
              <a:gd name="connsiteX146" fmla="*/ 60568 w 1560770"/>
              <a:gd name="connsiteY146" fmla="*/ 1517144 h 2329162"/>
              <a:gd name="connsiteX147" fmla="*/ 81999 w 1560770"/>
              <a:gd name="connsiteY147" fmla="*/ 1469519 h 2329162"/>
              <a:gd name="connsiteX148" fmla="*/ 108194 w 1560770"/>
              <a:gd name="connsiteY148" fmla="*/ 1431419 h 2329162"/>
              <a:gd name="connsiteX149" fmla="*/ 146293 w 1560770"/>
              <a:gd name="connsiteY149" fmla="*/ 1421894 h 2329162"/>
              <a:gd name="connsiteX150" fmla="*/ 153438 w 1560770"/>
              <a:gd name="connsiteY150" fmla="*/ 1386176 h 2329162"/>
              <a:gd name="connsiteX151" fmla="*/ 262975 w 1560770"/>
              <a:gd name="connsiteY151" fmla="*/ 1267113 h 2329162"/>
              <a:gd name="connsiteX152" fmla="*/ 286787 w 1560770"/>
              <a:gd name="connsiteY152" fmla="*/ 1128998 h 2329162"/>
              <a:gd name="connsiteX153" fmla="*/ 282025 w 1560770"/>
              <a:gd name="connsiteY153" fmla="*/ 1048038 h 2329162"/>
              <a:gd name="connsiteX154" fmla="*/ 196300 w 1560770"/>
              <a:gd name="connsiteY154" fmla="*/ 1036132 h 2329162"/>
              <a:gd name="connsiteX155" fmla="*/ 179632 w 1560770"/>
              <a:gd name="connsiteY155" fmla="*/ 955169 h 2329162"/>
              <a:gd name="connsiteX156" fmla="*/ 186775 w 1560770"/>
              <a:gd name="connsiteY156" fmla="*/ 888494 h 2329162"/>
              <a:gd name="connsiteX157" fmla="*/ 148675 w 1560770"/>
              <a:gd name="connsiteY157" fmla="*/ 850394 h 2329162"/>
              <a:gd name="connsiteX158" fmla="*/ 127244 w 1560770"/>
              <a:gd name="connsiteY158" fmla="*/ 809912 h 2329162"/>
              <a:gd name="connsiteX159" fmla="*/ 117719 w 1560770"/>
              <a:gd name="connsiteY159" fmla="*/ 750382 h 2329162"/>
              <a:gd name="connsiteX160" fmla="*/ 102097 w 1560770"/>
              <a:gd name="connsiteY160" fmla="*/ 670228 h 2329162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267737 w 1560770"/>
              <a:gd name="connsiteY26" fmla="*/ 629315 h 2358115"/>
              <a:gd name="connsiteX27" fmla="*/ 303456 w 1560770"/>
              <a:gd name="connsiteY27" fmla="*/ 619790 h 2358115"/>
              <a:gd name="connsiteX28" fmla="*/ 322506 w 1560770"/>
              <a:gd name="connsiteY28" fmla="*/ 595978 h 2358115"/>
              <a:gd name="connsiteX29" fmla="*/ 353462 w 1560770"/>
              <a:gd name="connsiteY29" fmla="*/ 588834 h 2358115"/>
              <a:gd name="connsiteX30" fmla="*/ 410612 w 1560770"/>
              <a:gd name="connsiteY30" fmla="*/ 591215 h 2358115"/>
              <a:gd name="connsiteX31" fmla="*/ 410612 w 1560770"/>
              <a:gd name="connsiteY31" fmla="*/ 645984 h 2358115"/>
              <a:gd name="connsiteX32" fmla="*/ 436806 w 1560770"/>
              <a:gd name="connsiteY32" fmla="*/ 669794 h 2358115"/>
              <a:gd name="connsiteX33" fmla="*/ 1155942 w 1560770"/>
              <a:gd name="connsiteY33" fmla="*/ 34002 h 2358115"/>
              <a:gd name="connsiteX34" fmla="*/ 1370255 w 1560770"/>
              <a:gd name="connsiteY34" fmla="*/ 229265 h 2358115"/>
              <a:gd name="connsiteX35" fmla="*/ 1560756 w 1560770"/>
              <a:gd name="connsiteY35" fmla="*/ 919828 h 2358115"/>
              <a:gd name="connsiteX36" fmla="*/ 420137 w 1560770"/>
              <a:gd name="connsiteY36" fmla="*/ 748378 h 2358115"/>
              <a:gd name="connsiteX37" fmla="*/ 415374 w 1560770"/>
              <a:gd name="connsiteY37" fmla="*/ 788859 h 2358115"/>
              <a:gd name="connsiteX38" fmla="*/ 427281 w 1560770"/>
              <a:gd name="connsiteY38" fmla="*/ 817434 h 2358115"/>
              <a:gd name="connsiteX39" fmla="*/ 410612 w 1560770"/>
              <a:gd name="connsiteY39" fmla="*/ 838865 h 2358115"/>
              <a:gd name="connsiteX40" fmla="*/ 401088 w 1560770"/>
              <a:gd name="connsiteY40" fmla="*/ 917447 h 2358115"/>
              <a:gd name="connsiteX41" fmla="*/ 441568 w 1560770"/>
              <a:gd name="connsiteY41" fmla="*/ 917446 h 2358115"/>
              <a:gd name="connsiteX42" fmla="*/ 486812 w 1560770"/>
              <a:gd name="connsiteY42" fmla="*/ 893634 h 2358115"/>
              <a:gd name="connsiteX43" fmla="*/ 513007 w 1560770"/>
              <a:gd name="connsiteY43" fmla="*/ 896015 h 2358115"/>
              <a:gd name="connsiteX44" fmla="*/ 536818 w 1560770"/>
              <a:gd name="connsiteY44" fmla="*/ 922209 h 2358115"/>
              <a:gd name="connsiteX45" fmla="*/ 510625 w 1560770"/>
              <a:gd name="connsiteY45" fmla="*/ 1026984 h 2358115"/>
              <a:gd name="connsiteX46" fmla="*/ 539200 w 1560770"/>
              <a:gd name="connsiteY46" fmla="*/ 1065084 h 2358115"/>
              <a:gd name="connsiteX47" fmla="*/ 546344 w 1560770"/>
              <a:gd name="connsiteY47" fmla="*/ 1084135 h 2358115"/>
              <a:gd name="connsiteX48" fmla="*/ 532057 w 1560770"/>
              <a:gd name="connsiteY48" fmla="*/ 1115090 h 2358115"/>
              <a:gd name="connsiteX49" fmla="*/ 517769 w 1560770"/>
              <a:gd name="connsiteY49" fmla="*/ 1186528 h 2358115"/>
              <a:gd name="connsiteX50" fmla="*/ 541582 w 1560770"/>
              <a:gd name="connsiteY50" fmla="*/ 1219865 h 2358115"/>
              <a:gd name="connsiteX51" fmla="*/ 551107 w 1560770"/>
              <a:gd name="connsiteY51" fmla="*/ 1260346 h 2358115"/>
              <a:gd name="connsiteX52" fmla="*/ 567775 w 1560770"/>
              <a:gd name="connsiteY52" fmla="*/ 1267490 h 2358115"/>
              <a:gd name="connsiteX53" fmla="*/ 572104 w 1560770"/>
              <a:gd name="connsiteY53" fmla="*/ 1277596 h 2358115"/>
              <a:gd name="connsiteX54" fmla="*/ 591588 w 1560770"/>
              <a:gd name="connsiteY54" fmla="*/ 1243678 h 2358115"/>
              <a:gd name="connsiteX55" fmla="*/ 615400 w 1560770"/>
              <a:gd name="connsiteY55" fmla="*/ 1227009 h 2358115"/>
              <a:gd name="connsiteX56" fmla="*/ 665407 w 1560770"/>
              <a:gd name="connsiteY56" fmla="*/ 1200815 h 2358115"/>
              <a:gd name="connsiteX57" fmla="*/ 698744 w 1560770"/>
              <a:gd name="connsiteY57" fmla="*/ 1188909 h 2358115"/>
              <a:gd name="connsiteX58" fmla="*/ 734463 w 1560770"/>
              <a:gd name="connsiteY58" fmla="*/ 1150810 h 2358115"/>
              <a:gd name="connsiteX59" fmla="*/ 791613 w 1560770"/>
              <a:gd name="connsiteY59" fmla="*/ 1126996 h 2358115"/>
              <a:gd name="connsiteX60" fmla="*/ 817807 w 1560770"/>
              <a:gd name="connsiteY60" fmla="*/ 1081753 h 2358115"/>
              <a:gd name="connsiteX61" fmla="*/ 841618 w 1560770"/>
              <a:gd name="connsiteY61" fmla="*/ 1065082 h 2358115"/>
              <a:gd name="connsiteX62" fmla="*/ 867813 w 1560770"/>
              <a:gd name="connsiteY62" fmla="*/ 1065084 h 2358115"/>
              <a:gd name="connsiteX63" fmla="*/ 872575 w 1560770"/>
              <a:gd name="connsiteY63" fmla="*/ 1084134 h 2358115"/>
              <a:gd name="connsiteX64" fmla="*/ 848763 w 1560770"/>
              <a:gd name="connsiteY64" fmla="*/ 1110328 h 2358115"/>
              <a:gd name="connsiteX65" fmla="*/ 872575 w 1560770"/>
              <a:gd name="connsiteY65" fmla="*/ 1136521 h 2358115"/>
              <a:gd name="connsiteX66" fmla="*/ 872575 w 1560770"/>
              <a:gd name="connsiteY66" fmla="*/ 1160334 h 2358115"/>
              <a:gd name="connsiteX67" fmla="*/ 829713 w 1560770"/>
              <a:gd name="connsiteY67" fmla="*/ 1162715 h 2358115"/>
              <a:gd name="connsiteX68" fmla="*/ 817807 w 1560770"/>
              <a:gd name="connsiteY68" fmla="*/ 1191290 h 2358115"/>
              <a:gd name="connsiteX69" fmla="*/ 829713 w 1560770"/>
              <a:gd name="connsiteY69" fmla="*/ 1219865 h 2358115"/>
              <a:gd name="connsiteX70" fmla="*/ 822567 w 1560770"/>
              <a:gd name="connsiteY70" fmla="*/ 1243676 h 2358115"/>
              <a:gd name="connsiteX71" fmla="*/ 836857 w 1560770"/>
              <a:gd name="connsiteY71" fmla="*/ 1262729 h 2358115"/>
              <a:gd name="connsiteX72" fmla="*/ 870194 w 1560770"/>
              <a:gd name="connsiteY72" fmla="*/ 1234154 h 2358115"/>
              <a:gd name="connsiteX73" fmla="*/ 1544088 w 1560770"/>
              <a:gd name="connsiteY73" fmla="*/ 922210 h 2358115"/>
              <a:gd name="connsiteX74" fmla="*/ 1525038 w 1560770"/>
              <a:gd name="connsiteY74" fmla="*/ 996027 h 2358115"/>
              <a:gd name="connsiteX75" fmla="*/ 958300 w 1560770"/>
              <a:gd name="connsiteY75" fmla="*/ 1174622 h 2358115"/>
              <a:gd name="connsiteX76" fmla="*/ 979731 w 1560770"/>
              <a:gd name="connsiteY76" fmla="*/ 1184146 h 2358115"/>
              <a:gd name="connsiteX77" fmla="*/ 974968 w 1560770"/>
              <a:gd name="connsiteY77" fmla="*/ 1257964 h 2358115"/>
              <a:gd name="connsiteX78" fmla="*/ 984494 w 1560770"/>
              <a:gd name="connsiteY78" fmla="*/ 1319879 h 2358115"/>
              <a:gd name="connsiteX79" fmla="*/ 1032119 w 1560770"/>
              <a:gd name="connsiteY79" fmla="*/ 1400841 h 2358115"/>
              <a:gd name="connsiteX80" fmla="*/ 1072600 w 1560770"/>
              <a:gd name="connsiteY80" fmla="*/ 1422272 h 2358115"/>
              <a:gd name="connsiteX81" fmla="*/ 1089269 w 1560770"/>
              <a:gd name="connsiteY81" fmla="*/ 1488947 h 2358115"/>
              <a:gd name="connsiteX82" fmla="*/ 1122607 w 1560770"/>
              <a:gd name="connsiteY82" fmla="*/ 1515141 h 2358115"/>
              <a:gd name="connsiteX83" fmla="*/ 1163088 w 1560770"/>
              <a:gd name="connsiteY83" fmla="*/ 1574672 h 2358115"/>
              <a:gd name="connsiteX84" fmla="*/ 1191663 w 1560770"/>
              <a:gd name="connsiteY84" fmla="*/ 1588960 h 2358115"/>
              <a:gd name="connsiteX85" fmla="*/ 1220238 w 1560770"/>
              <a:gd name="connsiteY85" fmla="*/ 1627059 h 2358115"/>
              <a:gd name="connsiteX86" fmla="*/ 1215943 w 1560770"/>
              <a:gd name="connsiteY86" fmla="*/ 1646919 h 2358115"/>
              <a:gd name="connsiteX87" fmla="*/ 1196425 w 1560770"/>
              <a:gd name="connsiteY87" fmla="*/ 1696116 h 2358115"/>
              <a:gd name="connsiteX88" fmla="*/ 1144037 w 1560770"/>
              <a:gd name="connsiteY88" fmla="*/ 1691352 h 2358115"/>
              <a:gd name="connsiteX89" fmla="*/ 1124987 w 1560770"/>
              <a:gd name="connsiteY89" fmla="*/ 1736595 h 2358115"/>
              <a:gd name="connsiteX90" fmla="*/ 1048787 w 1560770"/>
              <a:gd name="connsiteY90" fmla="*/ 1769933 h 2358115"/>
              <a:gd name="connsiteX91" fmla="*/ 1020212 w 1560770"/>
              <a:gd name="connsiteY91" fmla="*/ 1829464 h 2358115"/>
              <a:gd name="connsiteX92" fmla="*/ 1036881 w 1560770"/>
              <a:gd name="connsiteY92" fmla="*/ 1877089 h 2358115"/>
              <a:gd name="connsiteX93" fmla="*/ 1017832 w 1560770"/>
              <a:gd name="connsiteY93" fmla="*/ 1917572 h 2358115"/>
              <a:gd name="connsiteX94" fmla="*/ 984493 w 1560770"/>
              <a:gd name="connsiteY94" fmla="*/ 1915189 h 2358115"/>
              <a:gd name="connsiteX95" fmla="*/ 982112 w 1560770"/>
              <a:gd name="connsiteY95" fmla="*/ 1979483 h 2358115"/>
              <a:gd name="connsiteX96" fmla="*/ 946393 w 1560770"/>
              <a:gd name="connsiteY96" fmla="*/ 1996152 h 2358115"/>
              <a:gd name="connsiteX97" fmla="*/ 910674 w 1560770"/>
              <a:gd name="connsiteY97" fmla="*/ 2003295 h 2358115"/>
              <a:gd name="connsiteX98" fmla="*/ 910674 w 1560770"/>
              <a:gd name="connsiteY98" fmla="*/ 2067589 h 2358115"/>
              <a:gd name="connsiteX99" fmla="*/ 967824 w 1560770"/>
              <a:gd name="connsiteY99" fmla="*/ 2077114 h 2358115"/>
              <a:gd name="connsiteX100" fmla="*/ 1001162 w 1560770"/>
              <a:gd name="connsiteY100" fmla="*/ 2072352 h 2358115"/>
              <a:gd name="connsiteX101" fmla="*/ 1005922 w 1560770"/>
              <a:gd name="connsiteY101" fmla="*/ 2146171 h 2358115"/>
              <a:gd name="connsiteX102" fmla="*/ 982112 w 1560770"/>
              <a:gd name="connsiteY102" fmla="*/ 2167602 h 2358115"/>
              <a:gd name="connsiteX103" fmla="*/ 922581 w 1560770"/>
              <a:gd name="connsiteY103" fmla="*/ 2165222 h 2358115"/>
              <a:gd name="connsiteX104" fmla="*/ 870193 w 1560770"/>
              <a:gd name="connsiteY104" fmla="*/ 2174747 h 2358115"/>
              <a:gd name="connsiteX105" fmla="*/ 824949 w 1560770"/>
              <a:gd name="connsiteY105" fmla="*/ 2198560 h 2358115"/>
              <a:gd name="connsiteX106" fmla="*/ 779704 w 1560770"/>
              <a:gd name="connsiteY106" fmla="*/ 2205702 h 2358115"/>
              <a:gd name="connsiteX107" fmla="*/ 758274 w 1560770"/>
              <a:gd name="connsiteY107" fmla="*/ 2224754 h 2358115"/>
              <a:gd name="connsiteX108" fmla="*/ 751131 w 1560770"/>
              <a:gd name="connsiteY108" fmla="*/ 2269997 h 2358115"/>
              <a:gd name="connsiteX109" fmla="*/ 734462 w 1560770"/>
              <a:gd name="connsiteY109" fmla="*/ 2281904 h 2358115"/>
              <a:gd name="connsiteX110" fmla="*/ 689218 w 1560770"/>
              <a:gd name="connsiteY110" fmla="*/ 2331910 h 2358115"/>
              <a:gd name="connsiteX111" fmla="*/ 665406 w 1560770"/>
              <a:gd name="connsiteY111" fmla="*/ 2336671 h 2358115"/>
              <a:gd name="connsiteX112" fmla="*/ 617781 w 1560770"/>
              <a:gd name="connsiteY112" fmla="*/ 2358103 h 2358115"/>
              <a:gd name="connsiteX113" fmla="*/ 579681 w 1560770"/>
              <a:gd name="connsiteY113" fmla="*/ 2341434 h 2358115"/>
              <a:gd name="connsiteX114" fmla="*/ 563012 w 1560770"/>
              <a:gd name="connsiteY114" fmla="*/ 2312859 h 2358115"/>
              <a:gd name="connsiteX115" fmla="*/ 520149 w 1560770"/>
              <a:gd name="connsiteY115" fmla="*/ 2322385 h 2358115"/>
              <a:gd name="connsiteX116" fmla="*/ 512573 w 1560770"/>
              <a:gd name="connsiteY116" fmla="*/ 2316281 h 2358115"/>
              <a:gd name="connsiteX117" fmla="*/ 503481 w 1560770"/>
              <a:gd name="connsiteY117" fmla="*/ 2310478 h 2358115"/>
              <a:gd name="connsiteX118" fmla="*/ 522531 w 1560770"/>
              <a:gd name="connsiteY118" fmla="*/ 2203321 h 2358115"/>
              <a:gd name="connsiteX119" fmla="*/ 539199 w 1560770"/>
              <a:gd name="connsiteY119" fmla="*/ 2181890 h 2358115"/>
              <a:gd name="connsiteX120" fmla="*/ 529674 w 1560770"/>
              <a:gd name="connsiteY120" fmla="*/ 2136647 h 2358115"/>
              <a:gd name="connsiteX121" fmla="*/ 553487 w 1560770"/>
              <a:gd name="connsiteY121" fmla="*/ 2122359 h 2358115"/>
              <a:gd name="connsiteX122" fmla="*/ 534437 w 1560770"/>
              <a:gd name="connsiteY122" fmla="*/ 2108072 h 2358115"/>
              <a:gd name="connsiteX123" fmla="*/ 522531 w 1560770"/>
              <a:gd name="connsiteY123" fmla="*/ 2072354 h 2358115"/>
              <a:gd name="connsiteX124" fmla="*/ 513006 w 1560770"/>
              <a:gd name="connsiteY124" fmla="*/ 2027110 h 2358115"/>
              <a:gd name="connsiteX125" fmla="*/ 510624 w 1560770"/>
              <a:gd name="connsiteY125" fmla="*/ 1996152 h 2358115"/>
              <a:gd name="connsiteX126" fmla="*/ 460618 w 1560770"/>
              <a:gd name="connsiteY126" fmla="*/ 1998535 h 2358115"/>
              <a:gd name="connsiteX127" fmla="*/ 427282 w 1560770"/>
              <a:gd name="connsiteY127" fmla="*/ 1962816 h 2358115"/>
              <a:gd name="connsiteX128" fmla="*/ 382037 w 1560770"/>
              <a:gd name="connsiteY128" fmla="*/ 1946146 h 2358115"/>
              <a:gd name="connsiteX129" fmla="*/ 367749 w 1560770"/>
              <a:gd name="connsiteY129" fmla="*/ 1896141 h 2358115"/>
              <a:gd name="connsiteX130" fmla="*/ 365368 w 1560770"/>
              <a:gd name="connsiteY130" fmla="*/ 1874709 h 2358115"/>
              <a:gd name="connsiteX131" fmla="*/ 334413 w 1560770"/>
              <a:gd name="connsiteY131" fmla="*/ 1829466 h 2358115"/>
              <a:gd name="connsiteX132" fmla="*/ 291549 w 1560770"/>
              <a:gd name="connsiteY132" fmla="*/ 1805653 h 2358115"/>
              <a:gd name="connsiteX133" fmla="*/ 248688 w 1560770"/>
              <a:gd name="connsiteY133" fmla="*/ 1777079 h 2358115"/>
              <a:gd name="connsiteX134" fmla="*/ 215349 w 1560770"/>
              <a:gd name="connsiteY134" fmla="*/ 1767553 h 2358115"/>
              <a:gd name="connsiteX135" fmla="*/ 217731 w 1560770"/>
              <a:gd name="connsiteY135" fmla="*/ 1722307 h 2358115"/>
              <a:gd name="connsiteX136" fmla="*/ 174868 w 1560770"/>
              <a:gd name="connsiteY136" fmla="*/ 1736597 h 2358115"/>
              <a:gd name="connsiteX137" fmla="*/ 186775 w 1560770"/>
              <a:gd name="connsiteY137" fmla="*/ 1769935 h 2358115"/>
              <a:gd name="connsiteX138" fmla="*/ 179631 w 1560770"/>
              <a:gd name="connsiteY138" fmla="*/ 1786604 h 2358115"/>
              <a:gd name="connsiteX139" fmla="*/ 141531 w 1560770"/>
              <a:gd name="connsiteY139" fmla="*/ 1758029 h 2358115"/>
              <a:gd name="connsiteX140" fmla="*/ 98669 w 1560770"/>
              <a:gd name="connsiteY140" fmla="*/ 1755647 h 2358115"/>
              <a:gd name="connsiteX141" fmla="*/ 43899 w 1560770"/>
              <a:gd name="connsiteY141" fmla="*/ 1736597 h 2358115"/>
              <a:gd name="connsiteX142" fmla="*/ 10560 w 1560770"/>
              <a:gd name="connsiteY142" fmla="*/ 1734213 h 2358115"/>
              <a:gd name="connsiteX143" fmla="*/ 1037 w 1560770"/>
              <a:gd name="connsiteY143" fmla="*/ 1681829 h 2358115"/>
              <a:gd name="connsiteX144" fmla="*/ 34374 w 1560770"/>
              <a:gd name="connsiteY144" fmla="*/ 1593722 h 2358115"/>
              <a:gd name="connsiteX145" fmla="*/ 60568 w 1560770"/>
              <a:gd name="connsiteY145" fmla="*/ 1546097 h 2358115"/>
              <a:gd name="connsiteX146" fmla="*/ 81999 w 1560770"/>
              <a:gd name="connsiteY146" fmla="*/ 1498472 h 2358115"/>
              <a:gd name="connsiteX147" fmla="*/ 108194 w 1560770"/>
              <a:gd name="connsiteY147" fmla="*/ 1460372 h 2358115"/>
              <a:gd name="connsiteX148" fmla="*/ 146293 w 1560770"/>
              <a:gd name="connsiteY148" fmla="*/ 1450847 h 2358115"/>
              <a:gd name="connsiteX149" fmla="*/ 153438 w 1560770"/>
              <a:gd name="connsiteY149" fmla="*/ 1415129 h 2358115"/>
              <a:gd name="connsiteX150" fmla="*/ 262975 w 1560770"/>
              <a:gd name="connsiteY150" fmla="*/ 1296066 h 2358115"/>
              <a:gd name="connsiteX151" fmla="*/ 286787 w 1560770"/>
              <a:gd name="connsiteY151" fmla="*/ 1157951 h 2358115"/>
              <a:gd name="connsiteX152" fmla="*/ 282025 w 1560770"/>
              <a:gd name="connsiteY152" fmla="*/ 1076991 h 2358115"/>
              <a:gd name="connsiteX153" fmla="*/ 196300 w 1560770"/>
              <a:gd name="connsiteY153" fmla="*/ 1065085 h 2358115"/>
              <a:gd name="connsiteX154" fmla="*/ 179632 w 1560770"/>
              <a:gd name="connsiteY154" fmla="*/ 984122 h 2358115"/>
              <a:gd name="connsiteX155" fmla="*/ 186775 w 1560770"/>
              <a:gd name="connsiteY155" fmla="*/ 917447 h 2358115"/>
              <a:gd name="connsiteX156" fmla="*/ 148675 w 1560770"/>
              <a:gd name="connsiteY156" fmla="*/ 879347 h 2358115"/>
              <a:gd name="connsiteX157" fmla="*/ 127244 w 1560770"/>
              <a:gd name="connsiteY157" fmla="*/ 838865 h 2358115"/>
              <a:gd name="connsiteX158" fmla="*/ 117719 w 1560770"/>
              <a:gd name="connsiteY158" fmla="*/ 779335 h 2358115"/>
              <a:gd name="connsiteX159" fmla="*/ 102097 w 1560770"/>
              <a:gd name="connsiteY159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303456 w 1560770"/>
              <a:gd name="connsiteY26" fmla="*/ 619790 h 2358115"/>
              <a:gd name="connsiteX27" fmla="*/ 322506 w 1560770"/>
              <a:gd name="connsiteY27" fmla="*/ 595978 h 2358115"/>
              <a:gd name="connsiteX28" fmla="*/ 353462 w 1560770"/>
              <a:gd name="connsiteY28" fmla="*/ 588834 h 2358115"/>
              <a:gd name="connsiteX29" fmla="*/ 410612 w 1560770"/>
              <a:gd name="connsiteY29" fmla="*/ 591215 h 2358115"/>
              <a:gd name="connsiteX30" fmla="*/ 410612 w 1560770"/>
              <a:gd name="connsiteY30" fmla="*/ 645984 h 2358115"/>
              <a:gd name="connsiteX31" fmla="*/ 436806 w 1560770"/>
              <a:gd name="connsiteY31" fmla="*/ 669794 h 2358115"/>
              <a:gd name="connsiteX32" fmla="*/ 1155942 w 1560770"/>
              <a:gd name="connsiteY32" fmla="*/ 34002 h 2358115"/>
              <a:gd name="connsiteX33" fmla="*/ 1370255 w 1560770"/>
              <a:gd name="connsiteY33" fmla="*/ 229265 h 2358115"/>
              <a:gd name="connsiteX34" fmla="*/ 1560756 w 1560770"/>
              <a:gd name="connsiteY34" fmla="*/ 919828 h 2358115"/>
              <a:gd name="connsiteX35" fmla="*/ 420137 w 1560770"/>
              <a:gd name="connsiteY35" fmla="*/ 748378 h 2358115"/>
              <a:gd name="connsiteX36" fmla="*/ 415374 w 1560770"/>
              <a:gd name="connsiteY36" fmla="*/ 788859 h 2358115"/>
              <a:gd name="connsiteX37" fmla="*/ 427281 w 1560770"/>
              <a:gd name="connsiteY37" fmla="*/ 817434 h 2358115"/>
              <a:gd name="connsiteX38" fmla="*/ 410612 w 1560770"/>
              <a:gd name="connsiteY38" fmla="*/ 838865 h 2358115"/>
              <a:gd name="connsiteX39" fmla="*/ 401088 w 1560770"/>
              <a:gd name="connsiteY39" fmla="*/ 917447 h 2358115"/>
              <a:gd name="connsiteX40" fmla="*/ 441568 w 1560770"/>
              <a:gd name="connsiteY40" fmla="*/ 917446 h 2358115"/>
              <a:gd name="connsiteX41" fmla="*/ 486812 w 1560770"/>
              <a:gd name="connsiteY41" fmla="*/ 893634 h 2358115"/>
              <a:gd name="connsiteX42" fmla="*/ 513007 w 1560770"/>
              <a:gd name="connsiteY42" fmla="*/ 896015 h 2358115"/>
              <a:gd name="connsiteX43" fmla="*/ 536818 w 1560770"/>
              <a:gd name="connsiteY43" fmla="*/ 922209 h 2358115"/>
              <a:gd name="connsiteX44" fmla="*/ 510625 w 1560770"/>
              <a:gd name="connsiteY44" fmla="*/ 1026984 h 2358115"/>
              <a:gd name="connsiteX45" fmla="*/ 539200 w 1560770"/>
              <a:gd name="connsiteY45" fmla="*/ 1065084 h 2358115"/>
              <a:gd name="connsiteX46" fmla="*/ 546344 w 1560770"/>
              <a:gd name="connsiteY46" fmla="*/ 1084135 h 2358115"/>
              <a:gd name="connsiteX47" fmla="*/ 532057 w 1560770"/>
              <a:gd name="connsiteY47" fmla="*/ 1115090 h 2358115"/>
              <a:gd name="connsiteX48" fmla="*/ 517769 w 1560770"/>
              <a:gd name="connsiteY48" fmla="*/ 1186528 h 2358115"/>
              <a:gd name="connsiteX49" fmla="*/ 541582 w 1560770"/>
              <a:gd name="connsiteY49" fmla="*/ 1219865 h 2358115"/>
              <a:gd name="connsiteX50" fmla="*/ 551107 w 1560770"/>
              <a:gd name="connsiteY50" fmla="*/ 1260346 h 2358115"/>
              <a:gd name="connsiteX51" fmla="*/ 567775 w 1560770"/>
              <a:gd name="connsiteY51" fmla="*/ 1267490 h 2358115"/>
              <a:gd name="connsiteX52" fmla="*/ 572104 w 1560770"/>
              <a:gd name="connsiteY52" fmla="*/ 1277596 h 2358115"/>
              <a:gd name="connsiteX53" fmla="*/ 591588 w 1560770"/>
              <a:gd name="connsiteY53" fmla="*/ 1243678 h 2358115"/>
              <a:gd name="connsiteX54" fmla="*/ 615400 w 1560770"/>
              <a:gd name="connsiteY54" fmla="*/ 1227009 h 2358115"/>
              <a:gd name="connsiteX55" fmla="*/ 665407 w 1560770"/>
              <a:gd name="connsiteY55" fmla="*/ 1200815 h 2358115"/>
              <a:gd name="connsiteX56" fmla="*/ 698744 w 1560770"/>
              <a:gd name="connsiteY56" fmla="*/ 1188909 h 2358115"/>
              <a:gd name="connsiteX57" fmla="*/ 734463 w 1560770"/>
              <a:gd name="connsiteY57" fmla="*/ 1150810 h 2358115"/>
              <a:gd name="connsiteX58" fmla="*/ 791613 w 1560770"/>
              <a:gd name="connsiteY58" fmla="*/ 1126996 h 2358115"/>
              <a:gd name="connsiteX59" fmla="*/ 817807 w 1560770"/>
              <a:gd name="connsiteY59" fmla="*/ 1081753 h 2358115"/>
              <a:gd name="connsiteX60" fmla="*/ 841618 w 1560770"/>
              <a:gd name="connsiteY60" fmla="*/ 1065082 h 2358115"/>
              <a:gd name="connsiteX61" fmla="*/ 867813 w 1560770"/>
              <a:gd name="connsiteY61" fmla="*/ 1065084 h 2358115"/>
              <a:gd name="connsiteX62" fmla="*/ 872575 w 1560770"/>
              <a:gd name="connsiteY62" fmla="*/ 1084134 h 2358115"/>
              <a:gd name="connsiteX63" fmla="*/ 848763 w 1560770"/>
              <a:gd name="connsiteY63" fmla="*/ 1110328 h 2358115"/>
              <a:gd name="connsiteX64" fmla="*/ 872575 w 1560770"/>
              <a:gd name="connsiteY64" fmla="*/ 1136521 h 2358115"/>
              <a:gd name="connsiteX65" fmla="*/ 872575 w 1560770"/>
              <a:gd name="connsiteY65" fmla="*/ 1160334 h 2358115"/>
              <a:gd name="connsiteX66" fmla="*/ 829713 w 1560770"/>
              <a:gd name="connsiteY66" fmla="*/ 1162715 h 2358115"/>
              <a:gd name="connsiteX67" fmla="*/ 817807 w 1560770"/>
              <a:gd name="connsiteY67" fmla="*/ 1191290 h 2358115"/>
              <a:gd name="connsiteX68" fmla="*/ 829713 w 1560770"/>
              <a:gd name="connsiteY68" fmla="*/ 1219865 h 2358115"/>
              <a:gd name="connsiteX69" fmla="*/ 822567 w 1560770"/>
              <a:gd name="connsiteY69" fmla="*/ 1243676 h 2358115"/>
              <a:gd name="connsiteX70" fmla="*/ 836857 w 1560770"/>
              <a:gd name="connsiteY70" fmla="*/ 1262729 h 2358115"/>
              <a:gd name="connsiteX71" fmla="*/ 870194 w 1560770"/>
              <a:gd name="connsiteY71" fmla="*/ 1234154 h 2358115"/>
              <a:gd name="connsiteX72" fmla="*/ 1544088 w 1560770"/>
              <a:gd name="connsiteY72" fmla="*/ 922210 h 2358115"/>
              <a:gd name="connsiteX73" fmla="*/ 1525038 w 1560770"/>
              <a:gd name="connsiteY73" fmla="*/ 996027 h 2358115"/>
              <a:gd name="connsiteX74" fmla="*/ 958300 w 1560770"/>
              <a:gd name="connsiteY74" fmla="*/ 1174622 h 2358115"/>
              <a:gd name="connsiteX75" fmla="*/ 979731 w 1560770"/>
              <a:gd name="connsiteY75" fmla="*/ 1184146 h 2358115"/>
              <a:gd name="connsiteX76" fmla="*/ 974968 w 1560770"/>
              <a:gd name="connsiteY76" fmla="*/ 1257964 h 2358115"/>
              <a:gd name="connsiteX77" fmla="*/ 984494 w 1560770"/>
              <a:gd name="connsiteY77" fmla="*/ 1319879 h 2358115"/>
              <a:gd name="connsiteX78" fmla="*/ 1032119 w 1560770"/>
              <a:gd name="connsiteY78" fmla="*/ 1400841 h 2358115"/>
              <a:gd name="connsiteX79" fmla="*/ 1072600 w 1560770"/>
              <a:gd name="connsiteY79" fmla="*/ 1422272 h 2358115"/>
              <a:gd name="connsiteX80" fmla="*/ 1089269 w 1560770"/>
              <a:gd name="connsiteY80" fmla="*/ 1488947 h 2358115"/>
              <a:gd name="connsiteX81" fmla="*/ 1122607 w 1560770"/>
              <a:gd name="connsiteY81" fmla="*/ 1515141 h 2358115"/>
              <a:gd name="connsiteX82" fmla="*/ 1163088 w 1560770"/>
              <a:gd name="connsiteY82" fmla="*/ 1574672 h 2358115"/>
              <a:gd name="connsiteX83" fmla="*/ 1191663 w 1560770"/>
              <a:gd name="connsiteY83" fmla="*/ 1588960 h 2358115"/>
              <a:gd name="connsiteX84" fmla="*/ 1220238 w 1560770"/>
              <a:gd name="connsiteY84" fmla="*/ 1627059 h 2358115"/>
              <a:gd name="connsiteX85" fmla="*/ 1215943 w 1560770"/>
              <a:gd name="connsiteY85" fmla="*/ 1646919 h 2358115"/>
              <a:gd name="connsiteX86" fmla="*/ 1196425 w 1560770"/>
              <a:gd name="connsiteY86" fmla="*/ 1696116 h 2358115"/>
              <a:gd name="connsiteX87" fmla="*/ 1144037 w 1560770"/>
              <a:gd name="connsiteY87" fmla="*/ 1691352 h 2358115"/>
              <a:gd name="connsiteX88" fmla="*/ 1124987 w 1560770"/>
              <a:gd name="connsiteY88" fmla="*/ 1736595 h 2358115"/>
              <a:gd name="connsiteX89" fmla="*/ 1048787 w 1560770"/>
              <a:gd name="connsiteY89" fmla="*/ 1769933 h 2358115"/>
              <a:gd name="connsiteX90" fmla="*/ 1020212 w 1560770"/>
              <a:gd name="connsiteY90" fmla="*/ 1829464 h 2358115"/>
              <a:gd name="connsiteX91" fmla="*/ 1036881 w 1560770"/>
              <a:gd name="connsiteY91" fmla="*/ 1877089 h 2358115"/>
              <a:gd name="connsiteX92" fmla="*/ 1017832 w 1560770"/>
              <a:gd name="connsiteY92" fmla="*/ 1917572 h 2358115"/>
              <a:gd name="connsiteX93" fmla="*/ 984493 w 1560770"/>
              <a:gd name="connsiteY93" fmla="*/ 1915189 h 2358115"/>
              <a:gd name="connsiteX94" fmla="*/ 982112 w 1560770"/>
              <a:gd name="connsiteY94" fmla="*/ 1979483 h 2358115"/>
              <a:gd name="connsiteX95" fmla="*/ 946393 w 1560770"/>
              <a:gd name="connsiteY95" fmla="*/ 1996152 h 2358115"/>
              <a:gd name="connsiteX96" fmla="*/ 910674 w 1560770"/>
              <a:gd name="connsiteY96" fmla="*/ 2003295 h 2358115"/>
              <a:gd name="connsiteX97" fmla="*/ 910674 w 1560770"/>
              <a:gd name="connsiteY97" fmla="*/ 2067589 h 2358115"/>
              <a:gd name="connsiteX98" fmla="*/ 967824 w 1560770"/>
              <a:gd name="connsiteY98" fmla="*/ 2077114 h 2358115"/>
              <a:gd name="connsiteX99" fmla="*/ 1001162 w 1560770"/>
              <a:gd name="connsiteY99" fmla="*/ 2072352 h 2358115"/>
              <a:gd name="connsiteX100" fmla="*/ 1005922 w 1560770"/>
              <a:gd name="connsiteY100" fmla="*/ 2146171 h 2358115"/>
              <a:gd name="connsiteX101" fmla="*/ 982112 w 1560770"/>
              <a:gd name="connsiteY101" fmla="*/ 2167602 h 2358115"/>
              <a:gd name="connsiteX102" fmla="*/ 922581 w 1560770"/>
              <a:gd name="connsiteY102" fmla="*/ 2165222 h 2358115"/>
              <a:gd name="connsiteX103" fmla="*/ 870193 w 1560770"/>
              <a:gd name="connsiteY103" fmla="*/ 2174747 h 2358115"/>
              <a:gd name="connsiteX104" fmla="*/ 824949 w 1560770"/>
              <a:gd name="connsiteY104" fmla="*/ 2198560 h 2358115"/>
              <a:gd name="connsiteX105" fmla="*/ 779704 w 1560770"/>
              <a:gd name="connsiteY105" fmla="*/ 2205702 h 2358115"/>
              <a:gd name="connsiteX106" fmla="*/ 758274 w 1560770"/>
              <a:gd name="connsiteY106" fmla="*/ 2224754 h 2358115"/>
              <a:gd name="connsiteX107" fmla="*/ 751131 w 1560770"/>
              <a:gd name="connsiteY107" fmla="*/ 2269997 h 2358115"/>
              <a:gd name="connsiteX108" fmla="*/ 734462 w 1560770"/>
              <a:gd name="connsiteY108" fmla="*/ 2281904 h 2358115"/>
              <a:gd name="connsiteX109" fmla="*/ 689218 w 1560770"/>
              <a:gd name="connsiteY109" fmla="*/ 2331910 h 2358115"/>
              <a:gd name="connsiteX110" fmla="*/ 665406 w 1560770"/>
              <a:gd name="connsiteY110" fmla="*/ 2336671 h 2358115"/>
              <a:gd name="connsiteX111" fmla="*/ 617781 w 1560770"/>
              <a:gd name="connsiteY111" fmla="*/ 2358103 h 2358115"/>
              <a:gd name="connsiteX112" fmla="*/ 579681 w 1560770"/>
              <a:gd name="connsiteY112" fmla="*/ 2341434 h 2358115"/>
              <a:gd name="connsiteX113" fmla="*/ 563012 w 1560770"/>
              <a:gd name="connsiteY113" fmla="*/ 2312859 h 2358115"/>
              <a:gd name="connsiteX114" fmla="*/ 520149 w 1560770"/>
              <a:gd name="connsiteY114" fmla="*/ 2322385 h 2358115"/>
              <a:gd name="connsiteX115" fmla="*/ 512573 w 1560770"/>
              <a:gd name="connsiteY115" fmla="*/ 2316281 h 2358115"/>
              <a:gd name="connsiteX116" fmla="*/ 503481 w 1560770"/>
              <a:gd name="connsiteY116" fmla="*/ 2310478 h 2358115"/>
              <a:gd name="connsiteX117" fmla="*/ 522531 w 1560770"/>
              <a:gd name="connsiteY117" fmla="*/ 2203321 h 2358115"/>
              <a:gd name="connsiteX118" fmla="*/ 539199 w 1560770"/>
              <a:gd name="connsiteY118" fmla="*/ 2181890 h 2358115"/>
              <a:gd name="connsiteX119" fmla="*/ 529674 w 1560770"/>
              <a:gd name="connsiteY119" fmla="*/ 2136647 h 2358115"/>
              <a:gd name="connsiteX120" fmla="*/ 553487 w 1560770"/>
              <a:gd name="connsiteY120" fmla="*/ 2122359 h 2358115"/>
              <a:gd name="connsiteX121" fmla="*/ 534437 w 1560770"/>
              <a:gd name="connsiteY121" fmla="*/ 2108072 h 2358115"/>
              <a:gd name="connsiteX122" fmla="*/ 522531 w 1560770"/>
              <a:gd name="connsiteY122" fmla="*/ 2072354 h 2358115"/>
              <a:gd name="connsiteX123" fmla="*/ 513006 w 1560770"/>
              <a:gd name="connsiteY123" fmla="*/ 2027110 h 2358115"/>
              <a:gd name="connsiteX124" fmla="*/ 510624 w 1560770"/>
              <a:gd name="connsiteY124" fmla="*/ 1996152 h 2358115"/>
              <a:gd name="connsiteX125" fmla="*/ 460618 w 1560770"/>
              <a:gd name="connsiteY125" fmla="*/ 1998535 h 2358115"/>
              <a:gd name="connsiteX126" fmla="*/ 427282 w 1560770"/>
              <a:gd name="connsiteY126" fmla="*/ 1962816 h 2358115"/>
              <a:gd name="connsiteX127" fmla="*/ 382037 w 1560770"/>
              <a:gd name="connsiteY127" fmla="*/ 1946146 h 2358115"/>
              <a:gd name="connsiteX128" fmla="*/ 367749 w 1560770"/>
              <a:gd name="connsiteY128" fmla="*/ 1896141 h 2358115"/>
              <a:gd name="connsiteX129" fmla="*/ 365368 w 1560770"/>
              <a:gd name="connsiteY129" fmla="*/ 1874709 h 2358115"/>
              <a:gd name="connsiteX130" fmla="*/ 334413 w 1560770"/>
              <a:gd name="connsiteY130" fmla="*/ 1829466 h 2358115"/>
              <a:gd name="connsiteX131" fmla="*/ 291549 w 1560770"/>
              <a:gd name="connsiteY131" fmla="*/ 1805653 h 2358115"/>
              <a:gd name="connsiteX132" fmla="*/ 248688 w 1560770"/>
              <a:gd name="connsiteY132" fmla="*/ 1777079 h 2358115"/>
              <a:gd name="connsiteX133" fmla="*/ 215349 w 1560770"/>
              <a:gd name="connsiteY133" fmla="*/ 1767553 h 2358115"/>
              <a:gd name="connsiteX134" fmla="*/ 217731 w 1560770"/>
              <a:gd name="connsiteY134" fmla="*/ 1722307 h 2358115"/>
              <a:gd name="connsiteX135" fmla="*/ 174868 w 1560770"/>
              <a:gd name="connsiteY135" fmla="*/ 1736597 h 2358115"/>
              <a:gd name="connsiteX136" fmla="*/ 186775 w 1560770"/>
              <a:gd name="connsiteY136" fmla="*/ 1769935 h 2358115"/>
              <a:gd name="connsiteX137" fmla="*/ 179631 w 1560770"/>
              <a:gd name="connsiteY137" fmla="*/ 1786604 h 2358115"/>
              <a:gd name="connsiteX138" fmla="*/ 141531 w 1560770"/>
              <a:gd name="connsiteY138" fmla="*/ 1758029 h 2358115"/>
              <a:gd name="connsiteX139" fmla="*/ 98669 w 1560770"/>
              <a:gd name="connsiteY139" fmla="*/ 1755647 h 2358115"/>
              <a:gd name="connsiteX140" fmla="*/ 43899 w 1560770"/>
              <a:gd name="connsiteY140" fmla="*/ 1736597 h 2358115"/>
              <a:gd name="connsiteX141" fmla="*/ 10560 w 1560770"/>
              <a:gd name="connsiteY141" fmla="*/ 1734213 h 2358115"/>
              <a:gd name="connsiteX142" fmla="*/ 1037 w 1560770"/>
              <a:gd name="connsiteY142" fmla="*/ 1681829 h 2358115"/>
              <a:gd name="connsiteX143" fmla="*/ 34374 w 1560770"/>
              <a:gd name="connsiteY143" fmla="*/ 1593722 h 2358115"/>
              <a:gd name="connsiteX144" fmla="*/ 60568 w 1560770"/>
              <a:gd name="connsiteY144" fmla="*/ 1546097 h 2358115"/>
              <a:gd name="connsiteX145" fmla="*/ 81999 w 1560770"/>
              <a:gd name="connsiteY145" fmla="*/ 1498472 h 2358115"/>
              <a:gd name="connsiteX146" fmla="*/ 108194 w 1560770"/>
              <a:gd name="connsiteY146" fmla="*/ 1460372 h 2358115"/>
              <a:gd name="connsiteX147" fmla="*/ 146293 w 1560770"/>
              <a:gd name="connsiteY147" fmla="*/ 1450847 h 2358115"/>
              <a:gd name="connsiteX148" fmla="*/ 153438 w 1560770"/>
              <a:gd name="connsiteY148" fmla="*/ 1415129 h 2358115"/>
              <a:gd name="connsiteX149" fmla="*/ 262975 w 1560770"/>
              <a:gd name="connsiteY149" fmla="*/ 1296066 h 2358115"/>
              <a:gd name="connsiteX150" fmla="*/ 286787 w 1560770"/>
              <a:gd name="connsiteY150" fmla="*/ 1157951 h 2358115"/>
              <a:gd name="connsiteX151" fmla="*/ 282025 w 1560770"/>
              <a:gd name="connsiteY151" fmla="*/ 1076991 h 2358115"/>
              <a:gd name="connsiteX152" fmla="*/ 196300 w 1560770"/>
              <a:gd name="connsiteY152" fmla="*/ 1065085 h 2358115"/>
              <a:gd name="connsiteX153" fmla="*/ 179632 w 1560770"/>
              <a:gd name="connsiteY153" fmla="*/ 984122 h 2358115"/>
              <a:gd name="connsiteX154" fmla="*/ 186775 w 1560770"/>
              <a:gd name="connsiteY154" fmla="*/ 917447 h 2358115"/>
              <a:gd name="connsiteX155" fmla="*/ 148675 w 1560770"/>
              <a:gd name="connsiteY155" fmla="*/ 879347 h 2358115"/>
              <a:gd name="connsiteX156" fmla="*/ 127244 w 1560770"/>
              <a:gd name="connsiteY156" fmla="*/ 838865 h 2358115"/>
              <a:gd name="connsiteX157" fmla="*/ 117719 w 1560770"/>
              <a:gd name="connsiteY157" fmla="*/ 779335 h 2358115"/>
              <a:gd name="connsiteX158" fmla="*/ 102097 w 1560770"/>
              <a:gd name="connsiteY158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322506 w 1560770"/>
              <a:gd name="connsiteY26" fmla="*/ 595978 h 2358115"/>
              <a:gd name="connsiteX27" fmla="*/ 353462 w 1560770"/>
              <a:gd name="connsiteY27" fmla="*/ 588834 h 2358115"/>
              <a:gd name="connsiteX28" fmla="*/ 410612 w 1560770"/>
              <a:gd name="connsiteY28" fmla="*/ 591215 h 2358115"/>
              <a:gd name="connsiteX29" fmla="*/ 410612 w 1560770"/>
              <a:gd name="connsiteY29" fmla="*/ 645984 h 2358115"/>
              <a:gd name="connsiteX30" fmla="*/ 436806 w 1560770"/>
              <a:gd name="connsiteY30" fmla="*/ 669794 h 2358115"/>
              <a:gd name="connsiteX31" fmla="*/ 1155942 w 1560770"/>
              <a:gd name="connsiteY31" fmla="*/ 34002 h 2358115"/>
              <a:gd name="connsiteX32" fmla="*/ 1370255 w 1560770"/>
              <a:gd name="connsiteY32" fmla="*/ 229265 h 2358115"/>
              <a:gd name="connsiteX33" fmla="*/ 1560756 w 1560770"/>
              <a:gd name="connsiteY33" fmla="*/ 919828 h 2358115"/>
              <a:gd name="connsiteX34" fmla="*/ 420137 w 1560770"/>
              <a:gd name="connsiteY34" fmla="*/ 748378 h 2358115"/>
              <a:gd name="connsiteX35" fmla="*/ 415374 w 1560770"/>
              <a:gd name="connsiteY35" fmla="*/ 788859 h 2358115"/>
              <a:gd name="connsiteX36" fmla="*/ 427281 w 1560770"/>
              <a:gd name="connsiteY36" fmla="*/ 817434 h 2358115"/>
              <a:gd name="connsiteX37" fmla="*/ 410612 w 1560770"/>
              <a:gd name="connsiteY37" fmla="*/ 838865 h 2358115"/>
              <a:gd name="connsiteX38" fmla="*/ 401088 w 1560770"/>
              <a:gd name="connsiteY38" fmla="*/ 917447 h 2358115"/>
              <a:gd name="connsiteX39" fmla="*/ 441568 w 1560770"/>
              <a:gd name="connsiteY39" fmla="*/ 917446 h 2358115"/>
              <a:gd name="connsiteX40" fmla="*/ 486812 w 1560770"/>
              <a:gd name="connsiteY40" fmla="*/ 893634 h 2358115"/>
              <a:gd name="connsiteX41" fmla="*/ 513007 w 1560770"/>
              <a:gd name="connsiteY41" fmla="*/ 896015 h 2358115"/>
              <a:gd name="connsiteX42" fmla="*/ 536818 w 1560770"/>
              <a:gd name="connsiteY42" fmla="*/ 922209 h 2358115"/>
              <a:gd name="connsiteX43" fmla="*/ 510625 w 1560770"/>
              <a:gd name="connsiteY43" fmla="*/ 1026984 h 2358115"/>
              <a:gd name="connsiteX44" fmla="*/ 539200 w 1560770"/>
              <a:gd name="connsiteY44" fmla="*/ 1065084 h 2358115"/>
              <a:gd name="connsiteX45" fmla="*/ 546344 w 1560770"/>
              <a:gd name="connsiteY45" fmla="*/ 1084135 h 2358115"/>
              <a:gd name="connsiteX46" fmla="*/ 532057 w 1560770"/>
              <a:gd name="connsiteY46" fmla="*/ 1115090 h 2358115"/>
              <a:gd name="connsiteX47" fmla="*/ 517769 w 1560770"/>
              <a:gd name="connsiteY47" fmla="*/ 1186528 h 2358115"/>
              <a:gd name="connsiteX48" fmla="*/ 541582 w 1560770"/>
              <a:gd name="connsiteY48" fmla="*/ 1219865 h 2358115"/>
              <a:gd name="connsiteX49" fmla="*/ 551107 w 1560770"/>
              <a:gd name="connsiteY49" fmla="*/ 1260346 h 2358115"/>
              <a:gd name="connsiteX50" fmla="*/ 567775 w 1560770"/>
              <a:gd name="connsiteY50" fmla="*/ 1267490 h 2358115"/>
              <a:gd name="connsiteX51" fmla="*/ 572104 w 1560770"/>
              <a:gd name="connsiteY51" fmla="*/ 1277596 h 2358115"/>
              <a:gd name="connsiteX52" fmla="*/ 591588 w 1560770"/>
              <a:gd name="connsiteY52" fmla="*/ 1243678 h 2358115"/>
              <a:gd name="connsiteX53" fmla="*/ 615400 w 1560770"/>
              <a:gd name="connsiteY53" fmla="*/ 1227009 h 2358115"/>
              <a:gd name="connsiteX54" fmla="*/ 665407 w 1560770"/>
              <a:gd name="connsiteY54" fmla="*/ 1200815 h 2358115"/>
              <a:gd name="connsiteX55" fmla="*/ 698744 w 1560770"/>
              <a:gd name="connsiteY55" fmla="*/ 1188909 h 2358115"/>
              <a:gd name="connsiteX56" fmla="*/ 734463 w 1560770"/>
              <a:gd name="connsiteY56" fmla="*/ 1150810 h 2358115"/>
              <a:gd name="connsiteX57" fmla="*/ 791613 w 1560770"/>
              <a:gd name="connsiteY57" fmla="*/ 1126996 h 2358115"/>
              <a:gd name="connsiteX58" fmla="*/ 817807 w 1560770"/>
              <a:gd name="connsiteY58" fmla="*/ 1081753 h 2358115"/>
              <a:gd name="connsiteX59" fmla="*/ 841618 w 1560770"/>
              <a:gd name="connsiteY59" fmla="*/ 1065082 h 2358115"/>
              <a:gd name="connsiteX60" fmla="*/ 867813 w 1560770"/>
              <a:gd name="connsiteY60" fmla="*/ 1065084 h 2358115"/>
              <a:gd name="connsiteX61" fmla="*/ 872575 w 1560770"/>
              <a:gd name="connsiteY61" fmla="*/ 1084134 h 2358115"/>
              <a:gd name="connsiteX62" fmla="*/ 848763 w 1560770"/>
              <a:gd name="connsiteY62" fmla="*/ 1110328 h 2358115"/>
              <a:gd name="connsiteX63" fmla="*/ 872575 w 1560770"/>
              <a:gd name="connsiteY63" fmla="*/ 1136521 h 2358115"/>
              <a:gd name="connsiteX64" fmla="*/ 872575 w 1560770"/>
              <a:gd name="connsiteY64" fmla="*/ 1160334 h 2358115"/>
              <a:gd name="connsiteX65" fmla="*/ 829713 w 1560770"/>
              <a:gd name="connsiteY65" fmla="*/ 1162715 h 2358115"/>
              <a:gd name="connsiteX66" fmla="*/ 817807 w 1560770"/>
              <a:gd name="connsiteY66" fmla="*/ 1191290 h 2358115"/>
              <a:gd name="connsiteX67" fmla="*/ 829713 w 1560770"/>
              <a:gd name="connsiteY67" fmla="*/ 1219865 h 2358115"/>
              <a:gd name="connsiteX68" fmla="*/ 822567 w 1560770"/>
              <a:gd name="connsiteY68" fmla="*/ 1243676 h 2358115"/>
              <a:gd name="connsiteX69" fmla="*/ 836857 w 1560770"/>
              <a:gd name="connsiteY69" fmla="*/ 1262729 h 2358115"/>
              <a:gd name="connsiteX70" fmla="*/ 870194 w 1560770"/>
              <a:gd name="connsiteY70" fmla="*/ 1234154 h 2358115"/>
              <a:gd name="connsiteX71" fmla="*/ 1544088 w 1560770"/>
              <a:gd name="connsiteY71" fmla="*/ 922210 h 2358115"/>
              <a:gd name="connsiteX72" fmla="*/ 1525038 w 1560770"/>
              <a:gd name="connsiteY72" fmla="*/ 996027 h 2358115"/>
              <a:gd name="connsiteX73" fmla="*/ 958300 w 1560770"/>
              <a:gd name="connsiteY73" fmla="*/ 1174622 h 2358115"/>
              <a:gd name="connsiteX74" fmla="*/ 979731 w 1560770"/>
              <a:gd name="connsiteY74" fmla="*/ 1184146 h 2358115"/>
              <a:gd name="connsiteX75" fmla="*/ 974968 w 1560770"/>
              <a:gd name="connsiteY75" fmla="*/ 1257964 h 2358115"/>
              <a:gd name="connsiteX76" fmla="*/ 984494 w 1560770"/>
              <a:gd name="connsiteY76" fmla="*/ 1319879 h 2358115"/>
              <a:gd name="connsiteX77" fmla="*/ 1032119 w 1560770"/>
              <a:gd name="connsiteY77" fmla="*/ 1400841 h 2358115"/>
              <a:gd name="connsiteX78" fmla="*/ 1072600 w 1560770"/>
              <a:gd name="connsiteY78" fmla="*/ 1422272 h 2358115"/>
              <a:gd name="connsiteX79" fmla="*/ 1089269 w 1560770"/>
              <a:gd name="connsiteY79" fmla="*/ 1488947 h 2358115"/>
              <a:gd name="connsiteX80" fmla="*/ 1122607 w 1560770"/>
              <a:gd name="connsiteY80" fmla="*/ 1515141 h 2358115"/>
              <a:gd name="connsiteX81" fmla="*/ 1163088 w 1560770"/>
              <a:gd name="connsiteY81" fmla="*/ 1574672 h 2358115"/>
              <a:gd name="connsiteX82" fmla="*/ 1191663 w 1560770"/>
              <a:gd name="connsiteY82" fmla="*/ 1588960 h 2358115"/>
              <a:gd name="connsiteX83" fmla="*/ 1220238 w 1560770"/>
              <a:gd name="connsiteY83" fmla="*/ 1627059 h 2358115"/>
              <a:gd name="connsiteX84" fmla="*/ 1215943 w 1560770"/>
              <a:gd name="connsiteY84" fmla="*/ 1646919 h 2358115"/>
              <a:gd name="connsiteX85" fmla="*/ 1196425 w 1560770"/>
              <a:gd name="connsiteY85" fmla="*/ 1696116 h 2358115"/>
              <a:gd name="connsiteX86" fmla="*/ 1144037 w 1560770"/>
              <a:gd name="connsiteY86" fmla="*/ 1691352 h 2358115"/>
              <a:gd name="connsiteX87" fmla="*/ 1124987 w 1560770"/>
              <a:gd name="connsiteY87" fmla="*/ 1736595 h 2358115"/>
              <a:gd name="connsiteX88" fmla="*/ 1048787 w 1560770"/>
              <a:gd name="connsiteY88" fmla="*/ 1769933 h 2358115"/>
              <a:gd name="connsiteX89" fmla="*/ 1020212 w 1560770"/>
              <a:gd name="connsiteY89" fmla="*/ 1829464 h 2358115"/>
              <a:gd name="connsiteX90" fmla="*/ 1036881 w 1560770"/>
              <a:gd name="connsiteY90" fmla="*/ 1877089 h 2358115"/>
              <a:gd name="connsiteX91" fmla="*/ 1017832 w 1560770"/>
              <a:gd name="connsiteY91" fmla="*/ 1917572 h 2358115"/>
              <a:gd name="connsiteX92" fmla="*/ 984493 w 1560770"/>
              <a:gd name="connsiteY92" fmla="*/ 1915189 h 2358115"/>
              <a:gd name="connsiteX93" fmla="*/ 982112 w 1560770"/>
              <a:gd name="connsiteY93" fmla="*/ 1979483 h 2358115"/>
              <a:gd name="connsiteX94" fmla="*/ 946393 w 1560770"/>
              <a:gd name="connsiteY94" fmla="*/ 1996152 h 2358115"/>
              <a:gd name="connsiteX95" fmla="*/ 910674 w 1560770"/>
              <a:gd name="connsiteY95" fmla="*/ 2003295 h 2358115"/>
              <a:gd name="connsiteX96" fmla="*/ 910674 w 1560770"/>
              <a:gd name="connsiteY96" fmla="*/ 2067589 h 2358115"/>
              <a:gd name="connsiteX97" fmla="*/ 967824 w 1560770"/>
              <a:gd name="connsiteY97" fmla="*/ 2077114 h 2358115"/>
              <a:gd name="connsiteX98" fmla="*/ 1001162 w 1560770"/>
              <a:gd name="connsiteY98" fmla="*/ 2072352 h 2358115"/>
              <a:gd name="connsiteX99" fmla="*/ 1005922 w 1560770"/>
              <a:gd name="connsiteY99" fmla="*/ 2146171 h 2358115"/>
              <a:gd name="connsiteX100" fmla="*/ 982112 w 1560770"/>
              <a:gd name="connsiteY100" fmla="*/ 2167602 h 2358115"/>
              <a:gd name="connsiteX101" fmla="*/ 922581 w 1560770"/>
              <a:gd name="connsiteY101" fmla="*/ 2165222 h 2358115"/>
              <a:gd name="connsiteX102" fmla="*/ 870193 w 1560770"/>
              <a:gd name="connsiteY102" fmla="*/ 2174747 h 2358115"/>
              <a:gd name="connsiteX103" fmla="*/ 824949 w 1560770"/>
              <a:gd name="connsiteY103" fmla="*/ 2198560 h 2358115"/>
              <a:gd name="connsiteX104" fmla="*/ 779704 w 1560770"/>
              <a:gd name="connsiteY104" fmla="*/ 2205702 h 2358115"/>
              <a:gd name="connsiteX105" fmla="*/ 758274 w 1560770"/>
              <a:gd name="connsiteY105" fmla="*/ 2224754 h 2358115"/>
              <a:gd name="connsiteX106" fmla="*/ 751131 w 1560770"/>
              <a:gd name="connsiteY106" fmla="*/ 2269997 h 2358115"/>
              <a:gd name="connsiteX107" fmla="*/ 734462 w 1560770"/>
              <a:gd name="connsiteY107" fmla="*/ 2281904 h 2358115"/>
              <a:gd name="connsiteX108" fmla="*/ 689218 w 1560770"/>
              <a:gd name="connsiteY108" fmla="*/ 2331910 h 2358115"/>
              <a:gd name="connsiteX109" fmla="*/ 665406 w 1560770"/>
              <a:gd name="connsiteY109" fmla="*/ 2336671 h 2358115"/>
              <a:gd name="connsiteX110" fmla="*/ 617781 w 1560770"/>
              <a:gd name="connsiteY110" fmla="*/ 2358103 h 2358115"/>
              <a:gd name="connsiteX111" fmla="*/ 579681 w 1560770"/>
              <a:gd name="connsiteY111" fmla="*/ 2341434 h 2358115"/>
              <a:gd name="connsiteX112" fmla="*/ 563012 w 1560770"/>
              <a:gd name="connsiteY112" fmla="*/ 2312859 h 2358115"/>
              <a:gd name="connsiteX113" fmla="*/ 520149 w 1560770"/>
              <a:gd name="connsiteY113" fmla="*/ 2322385 h 2358115"/>
              <a:gd name="connsiteX114" fmla="*/ 512573 w 1560770"/>
              <a:gd name="connsiteY114" fmla="*/ 2316281 h 2358115"/>
              <a:gd name="connsiteX115" fmla="*/ 503481 w 1560770"/>
              <a:gd name="connsiteY115" fmla="*/ 2310478 h 2358115"/>
              <a:gd name="connsiteX116" fmla="*/ 522531 w 1560770"/>
              <a:gd name="connsiteY116" fmla="*/ 2203321 h 2358115"/>
              <a:gd name="connsiteX117" fmla="*/ 539199 w 1560770"/>
              <a:gd name="connsiteY117" fmla="*/ 2181890 h 2358115"/>
              <a:gd name="connsiteX118" fmla="*/ 529674 w 1560770"/>
              <a:gd name="connsiteY118" fmla="*/ 2136647 h 2358115"/>
              <a:gd name="connsiteX119" fmla="*/ 553487 w 1560770"/>
              <a:gd name="connsiteY119" fmla="*/ 2122359 h 2358115"/>
              <a:gd name="connsiteX120" fmla="*/ 534437 w 1560770"/>
              <a:gd name="connsiteY120" fmla="*/ 2108072 h 2358115"/>
              <a:gd name="connsiteX121" fmla="*/ 522531 w 1560770"/>
              <a:gd name="connsiteY121" fmla="*/ 2072354 h 2358115"/>
              <a:gd name="connsiteX122" fmla="*/ 513006 w 1560770"/>
              <a:gd name="connsiteY122" fmla="*/ 2027110 h 2358115"/>
              <a:gd name="connsiteX123" fmla="*/ 510624 w 1560770"/>
              <a:gd name="connsiteY123" fmla="*/ 1996152 h 2358115"/>
              <a:gd name="connsiteX124" fmla="*/ 460618 w 1560770"/>
              <a:gd name="connsiteY124" fmla="*/ 1998535 h 2358115"/>
              <a:gd name="connsiteX125" fmla="*/ 427282 w 1560770"/>
              <a:gd name="connsiteY125" fmla="*/ 1962816 h 2358115"/>
              <a:gd name="connsiteX126" fmla="*/ 382037 w 1560770"/>
              <a:gd name="connsiteY126" fmla="*/ 1946146 h 2358115"/>
              <a:gd name="connsiteX127" fmla="*/ 367749 w 1560770"/>
              <a:gd name="connsiteY127" fmla="*/ 1896141 h 2358115"/>
              <a:gd name="connsiteX128" fmla="*/ 365368 w 1560770"/>
              <a:gd name="connsiteY128" fmla="*/ 1874709 h 2358115"/>
              <a:gd name="connsiteX129" fmla="*/ 334413 w 1560770"/>
              <a:gd name="connsiteY129" fmla="*/ 1829466 h 2358115"/>
              <a:gd name="connsiteX130" fmla="*/ 291549 w 1560770"/>
              <a:gd name="connsiteY130" fmla="*/ 1805653 h 2358115"/>
              <a:gd name="connsiteX131" fmla="*/ 248688 w 1560770"/>
              <a:gd name="connsiteY131" fmla="*/ 1777079 h 2358115"/>
              <a:gd name="connsiteX132" fmla="*/ 215349 w 1560770"/>
              <a:gd name="connsiteY132" fmla="*/ 1767553 h 2358115"/>
              <a:gd name="connsiteX133" fmla="*/ 217731 w 1560770"/>
              <a:gd name="connsiteY133" fmla="*/ 1722307 h 2358115"/>
              <a:gd name="connsiteX134" fmla="*/ 174868 w 1560770"/>
              <a:gd name="connsiteY134" fmla="*/ 1736597 h 2358115"/>
              <a:gd name="connsiteX135" fmla="*/ 186775 w 1560770"/>
              <a:gd name="connsiteY135" fmla="*/ 1769935 h 2358115"/>
              <a:gd name="connsiteX136" fmla="*/ 179631 w 1560770"/>
              <a:gd name="connsiteY136" fmla="*/ 1786604 h 2358115"/>
              <a:gd name="connsiteX137" fmla="*/ 141531 w 1560770"/>
              <a:gd name="connsiteY137" fmla="*/ 1758029 h 2358115"/>
              <a:gd name="connsiteX138" fmla="*/ 98669 w 1560770"/>
              <a:gd name="connsiteY138" fmla="*/ 1755647 h 2358115"/>
              <a:gd name="connsiteX139" fmla="*/ 43899 w 1560770"/>
              <a:gd name="connsiteY139" fmla="*/ 1736597 h 2358115"/>
              <a:gd name="connsiteX140" fmla="*/ 10560 w 1560770"/>
              <a:gd name="connsiteY140" fmla="*/ 1734213 h 2358115"/>
              <a:gd name="connsiteX141" fmla="*/ 1037 w 1560770"/>
              <a:gd name="connsiteY141" fmla="*/ 1681829 h 2358115"/>
              <a:gd name="connsiteX142" fmla="*/ 34374 w 1560770"/>
              <a:gd name="connsiteY142" fmla="*/ 1593722 h 2358115"/>
              <a:gd name="connsiteX143" fmla="*/ 60568 w 1560770"/>
              <a:gd name="connsiteY143" fmla="*/ 1546097 h 2358115"/>
              <a:gd name="connsiteX144" fmla="*/ 81999 w 1560770"/>
              <a:gd name="connsiteY144" fmla="*/ 1498472 h 2358115"/>
              <a:gd name="connsiteX145" fmla="*/ 108194 w 1560770"/>
              <a:gd name="connsiteY145" fmla="*/ 1460372 h 2358115"/>
              <a:gd name="connsiteX146" fmla="*/ 146293 w 1560770"/>
              <a:gd name="connsiteY146" fmla="*/ 1450847 h 2358115"/>
              <a:gd name="connsiteX147" fmla="*/ 153438 w 1560770"/>
              <a:gd name="connsiteY147" fmla="*/ 1415129 h 2358115"/>
              <a:gd name="connsiteX148" fmla="*/ 262975 w 1560770"/>
              <a:gd name="connsiteY148" fmla="*/ 1296066 h 2358115"/>
              <a:gd name="connsiteX149" fmla="*/ 286787 w 1560770"/>
              <a:gd name="connsiteY149" fmla="*/ 1157951 h 2358115"/>
              <a:gd name="connsiteX150" fmla="*/ 282025 w 1560770"/>
              <a:gd name="connsiteY150" fmla="*/ 1076991 h 2358115"/>
              <a:gd name="connsiteX151" fmla="*/ 196300 w 1560770"/>
              <a:gd name="connsiteY151" fmla="*/ 1065085 h 2358115"/>
              <a:gd name="connsiteX152" fmla="*/ 179632 w 1560770"/>
              <a:gd name="connsiteY152" fmla="*/ 984122 h 2358115"/>
              <a:gd name="connsiteX153" fmla="*/ 186775 w 1560770"/>
              <a:gd name="connsiteY153" fmla="*/ 917447 h 2358115"/>
              <a:gd name="connsiteX154" fmla="*/ 148675 w 1560770"/>
              <a:gd name="connsiteY154" fmla="*/ 879347 h 2358115"/>
              <a:gd name="connsiteX155" fmla="*/ 127244 w 1560770"/>
              <a:gd name="connsiteY155" fmla="*/ 838865 h 2358115"/>
              <a:gd name="connsiteX156" fmla="*/ 117719 w 1560770"/>
              <a:gd name="connsiteY156" fmla="*/ 779335 h 2358115"/>
              <a:gd name="connsiteX157" fmla="*/ 102097 w 1560770"/>
              <a:gd name="connsiteY157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353462 w 1560770"/>
              <a:gd name="connsiteY26" fmla="*/ 588834 h 2358115"/>
              <a:gd name="connsiteX27" fmla="*/ 410612 w 1560770"/>
              <a:gd name="connsiteY27" fmla="*/ 591215 h 2358115"/>
              <a:gd name="connsiteX28" fmla="*/ 410612 w 1560770"/>
              <a:gd name="connsiteY28" fmla="*/ 645984 h 2358115"/>
              <a:gd name="connsiteX29" fmla="*/ 436806 w 1560770"/>
              <a:gd name="connsiteY29" fmla="*/ 669794 h 2358115"/>
              <a:gd name="connsiteX30" fmla="*/ 1155942 w 1560770"/>
              <a:gd name="connsiteY30" fmla="*/ 34002 h 2358115"/>
              <a:gd name="connsiteX31" fmla="*/ 1370255 w 1560770"/>
              <a:gd name="connsiteY31" fmla="*/ 229265 h 2358115"/>
              <a:gd name="connsiteX32" fmla="*/ 1560756 w 1560770"/>
              <a:gd name="connsiteY32" fmla="*/ 919828 h 2358115"/>
              <a:gd name="connsiteX33" fmla="*/ 420137 w 1560770"/>
              <a:gd name="connsiteY33" fmla="*/ 748378 h 2358115"/>
              <a:gd name="connsiteX34" fmla="*/ 415374 w 1560770"/>
              <a:gd name="connsiteY34" fmla="*/ 788859 h 2358115"/>
              <a:gd name="connsiteX35" fmla="*/ 427281 w 1560770"/>
              <a:gd name="connsiteY35" fmla="*/ 817434 h 2358115"/>
              <a:gd name="connsiteX36" fmla="*/ 410612 w 1560770"/>
              <a:gd name="connsiteY36" fmla="*/ 838865 h 2358115"/>
              <a:gd name="connsiteX37" fmla="*/ 401088 w 1560770"/>
              <a:gd name="connsiteY37" fmla="*/ 917447 h 2358115"/>
              <a:gd name="connsiteX38" fmla="*/ 441568 w 1560770"/>
              <a:gd name="connsiteY38" fmla="*/ 917446 h 2358115"/>
              <a:gd name="connsiteX39" fmla="*/ 486812 w 1560770"/>
              <a:gd name="connsiteY39" fmla="*/ 893634 h 2358115"/>
              <a:gd name="connsiteX40" fmla="*/ 513007 w 1560770"/>
              <a:gd name="connsiteY40" fmla="*/ 896015 h 2358115"/>
              <a:gd name="connsiteX41" fmla="*/ 536818 w 1560770"/>
              <a:gd name="connsiteY41" fmla="*/ 922209 h 2358115"/>
              <a:gd name="connsiteX42" fmla="*/ 510625 w 1560770"/>
              <a:gd name="connsiteY42" fmla="*/ 1026984 h 2358115"/>
              <a:gd name="connsiteX43" fmla="*/ 539200 w 1560770"/>
              <a:gd name="connsiteY43" fmla="*/ 1065084 h 2358115"/>
              <a:gd name="connsiteX44" fmla="*/ 546344 w 1560770"/>
              <a:gd name="connsiteY44" fmla="*/ 1084135 h 2358115"/>
              <a:gd name="connsiteX45" fmla="*/ 532057 w 1560770"/>
              <a:gd name="connsiteY45" fmla="*/ 1115090 h 2358115"/>
              <a:gd name="connsiteX46" fmla="*/ 517769 w 1560770"/>
              <a:gd name="connsiteY46" fmla="*/ 1186528 h 2358115"/>
              <a:gd name="connsiteX47" fmla="*/ 541582 w 1560770"/>
              <a:gd name="connsiteY47" fmla="*/ 1219865 h 2358115"/>
              <a:gd name="connsiteX48" fmla="*/ 551107 w 1560770"/>
              <a:gd name="connsiteY48" fmla="*/ 1260346 h 2358115"/>
              <a:gd name="connsiteX49" fmla="*/ 567775 w 1560770"/>
              <a:gd name="connsiteY49" fmla="*/ 1267490 h 2358115"/>
              <a:gd name="connsiteX50" fmla="*/ 572104 w 1560770"/>
              <a:gd name="connsiteY50" fmla="*/ 1277596 h 2358115"/>
              <a:gd name="connsiteX51" fmla="*/ 591588 w 1560770"/>
              <a:gd name="connsiteY51" fmla="*/ 1243678 h 2358115"/>
              <a:gd name="connsiteX52" fmla="*/ 615400 w 1560770"/>
              <a:gd name="connsiteY52" fmla="*/ 1227009 h 2358115"/>
              <a:gd name="connsiteX53" fmla="*/ 665407 w 1560770"/>
              <a:gd name="connsiteY53" fmla="*/ 1200815 h 2358115"/>
              <a:gd name="connsiteX54" fmla="*/ 698744 w 1560770"/>
              <a:gd name="connsiteY54" fmla="*/ 1188909 h 2358115"/>
              <a:gd name="connsiteX55" fmla="*/ 734463 w 1560770"/>
              <a:gd name="connsiteY55" fmla="*/ 1150810 h 2358115"/>
              <a:gd name="connsiteX56" fmla="*/ 791613 w 1560770"/>
              <a:gd name="connsiteY56" fmla="*/ 1126996 h 2358115"/>
              <a:gd name="connsiteX57" fmla="*/ 817807 w 1560770"/>
              <a:gd name="connsiteY57" fmla="*/ 1081753 h 2358115"/>
              <a:gd name="connsiteX58" fmla="*/ 841618 w 1560770"/>
              <a:gd name="connsiteY58" fmla="*/ 1065082 h 2358115"/>
              <a:gd name="connsiteX59" fmla="*/ 867813 w 1560770"/>
              <a:gd name="connsiteY59" fmla="*/ 1065084 h 2358115"/>
              <a:gd name="connsiteX60" fmla="*/ 872575 w 1560770"/>
              <a:gd name="connsiteY60" fmla="*/ 1084134 h 2358115"/>
              <a:gd name="connsiteX61" fmla="*/ 848763 w 1560770"/>
              <a:gd name="connsiteY61" fmla="*/ 1110328 h 2358115"/>
              <a:gd name="connsiteX62" fmla="*/ 872575 w 1560770"/>
              <a:gd name="connsiteY62" fmla="*/ 1136521 h 2358115"/>
              <a:gd name="connsiteX63" fmla="*/ 872575 w 1560770"/>
              <a:gd name="connsiteY63" fmla="*/ 1160334 h 2358115"/>
              <a:gd name="connsiteX64" fmla="*/ 829713 w 1560770"/>
              <a:gd name="connsiteY64" fmla="*/ 1162715 h 2358115"/>
              <a:gd name="connsiteX65" fmla="*/ 817807 w 1560770"/>
              <a:gd name="connsiteY65" fmla="*/ 1191290 h 2358115"/>
              <a:gd name="connsiteX66" fmla="*/ 829713 w 1560770"/>
              <a:gd name="connsiteY66" fmla="*/ 1219865 h 2358115"/>
              <a:gd name="connsiteX67" fmla="*/ 822567 w 1560770"/>
              <a:gd name="connsiteY67" fmla="*/ 1243676 h 2358115"/>
              <a:gd name="connsiteX68" fmla="*/ 836857 w 1560770"/>
              <a:gd name="connsiteY68" fmla="*/ 1262729 h 2358115"/>
              <a:gd name="connsiteX69" fmla="*/ 870194 w 1560770"/>
              <a:gd name="connsiteY69" fmla="*/ 1234154 h 2358115"/>
              <a:gd name="connsiteX70" fmla="*/ 1544088 w 1560770"/>
              <a:gd name="connsiteY70" fmla="*/ 922210 h 2358115"/>
              <a:gd name="connsiteX71" fmla="*/ 1525038 w 1560770"/>
              <a:gd name="connsiteY71" fmla="*/ 996027 h 2358115"/>
              <a:gd name="connsiteX72" fmla="*/ 958300 w 1560770"/>
              <a:gd name="connsiteY72" fmla="*/ 1174622 h 2358115"/>
              <a:gd name="connsiteX73" fmla="*/ 979731 w 1560770"/>
              <a:gd name="connsiteY73" fmla="*/ 1184146 h 2358115"/>
              <a:gd name="connsiteX74" fmla="*/ 974968 w 1560770"/>
              <a:gd name="connsiteY74" fmla="*/ 1257964 h 2358115"/>
              <a:gd name="connsiteX75" fmla="*/ 984494 w 1560770"/>
              <a:gd name="connsiteY75" fmla="*/ 1319879 h 2358115"/>
              <a:gd name="connsiteX76" fmla="*/ 1032119 w 1560770"/>
              <a:gd name="connsiteY76" fmla="*/ 1400841 h 2358115"/>
              <a:gd name="connsiteX77" fmla="*/ 1072600 w 1560770"/>
              <a:gd name="connsiteY77" fmla="*/ 1422272 h 2358115"/>
              <a:gd name="connsiteX78" fmla="*/ 1089269 w 1560770"/>
              <a:gd name="connsiteY78" fmla="*/ 1488947 h 2358115"/>
              <a:gd name="connsiteX79" fmla="*/ 1122607 w 1560770"/>
              <a:gd name="connsiteY79" fmla="*/ 1515141 h 2358115"/>
              <a:gd name="connsiteX80" fmla="*/ 1163088 w 1560770"/>
              <a:gd name="connsiteY80" fmla="*/ 1574672 h 2358115"/>
              <a:gd name="connsiteX81" fmla="*/ 1191663 w 1560770"/>
              <a:gd name="connsiteY81" fmla="*/ 1588960 h 2358115"/>
              <a:gd name="connsiteX82" fmla="*/ 1220238 w 1560770"/>
              <a:gd name="connsiteY82" fmla="*/ 1627059 h 2358115"/>
              <a:gd name="connsiteX83" fmla="*/ 1215943 w 1560770"/>
              <a:gd name="connsiteY83" fmla="*/ 1646919 h 2358115"/>
              <a:gd name="connsiteX84" fmla="*/ 1196425 w 1560770"/>
              <a:gd name="connsiteY84" fmla="*/ 1696116 h 2358115"/>
              <a:gd name="connsiteX85" fmla="*/ 1144037 w 1560770"/>
              <a:gd name="connsiteY85" fmla="*/ 1691352 h 2358115"/>
              <a:gd name="connsiteX86" fmla="*/ 1124987 w 1560770"/>
              <a:gd name="connsiteY86" fmla="*/ 1736595 h 2358115"/>
              <a:gd name="connsiteX87" fmla="*/ 1048787 w 1560770"/>
              <a:gd name="connsiteY87" fmla="*/ 1769933 h 2358115"/>
              <a:gd name="connsiteX88" fmla="*/ 1020212 w 1560770"/>
              <a:gd name="connsiteY88" fmla="*/ 1829464 h 2358115"/>
              <a:gd name="connsiteX89" fmla="*/ 1036881 w 1560770"/>
              <a:gd name="connsiteY89" fmla="*/ 1877089 h 2358115"/>
              <a:gd name="connsiteX90" fmla="*/ 1017832 w 1560770"/>
              <a:gd name="connsiteY90" fmla="*/ 1917572 h 2358115"/>
              <a:gd name="connsiteX91" fmla="*/ 984493 w 1560770"/>
              <a:gd name="connsiteY91" fmla="*/ 1915189 h 2358115"/>
              <a:gd name="connsiteX92" fmla="*/ 982112 w 1560770"/>
              <a:gd name="connsiteY92" fmla="*/ 1979483 h 2358115"/>
              <a:gd name="connsiteX93" fmla="*/ 946393 w 1560770"/>
              <a:gd name="connsiteY93" fmla="*/ 1996152 h 2358115"/>
              <a:gd name="connsiteX94" fmla="*/ 910674 w 1560770"/>
              <a:gd name="connsiteY94" fmla="*/ 2003295 h 2358115"/>
              <a:gd name="connsiteX95" fmla="*/ 910674 w 1560770"/>
              <a:gd name="connsiteY95" fmla="*/ 2067589 h 2358115"/>
              <a:gd name="connsiteX96" fmla="*/ 967824 w 1560770"/>
              <a:gd name="connsiteY96" fmla="*/ 2077114 h 2358115"/>
              <a:gd name="connsiteX97" fmla="*/ 1001162 w 1560770"/>
              <a:gd name="connsiteY97" fmla="*/ 2072352 h 2358115"/>
              <a:gd name="connsiteX98" fmla="*/ 1005922 w 1560770"/>
              <a:gd name="connsiteY98" fmla="*/ 2146171 h 2358115"/>
              <a:gd name="connsiteX99" fmla="*/ 982112 w 1560770"/>
              <a:gd name="connsiteY99" fmla="*/ 2167602 h 2358115"/>
              <a:gd name="connsiteX100" fmla="*/ 922581 w 1560770"/>
              <a:gd name="connsiteY100" fmla="*/ 2165222 h 2358115"/>
              <a:gd name="connsiteX101" fmla="*/ 870193 w 1560770"/>
              <a:gd name="connsiteY101" fmla="*/ 2174747 h 2358115"/>
              <a:gd name="connsiteX102" fmla="*/ 824949 w 1560770"/>
              <a:gd name="connsiteY102" fmla="*/ 2198560 h 2358115"/>
              <a:gd name="connsiteX103" fmla="*/ 779704 w 1560770"/>
              <a:gd name="connsiteY103" fmla="*/ 2205702 h 2358115"/>
              <a:gd name="connsiteX104" fmla="*/ 758274 w 1560770"/>
              <a:gd name="connsiteY104" fmla="*/ 2224754 h 2358115"/>
              <a:gd name="connsiteX105" fmla="*/ 751131 w 1560770"/>
              <a:gd name="connsiteY105" fmla="*/ 2269997 h 2358115"/>
              <a:gd name="connsiteX106" fmla="*/ 734462 w 1560770"/>
              <a:gd name="connsiteY106" fmla="*/ 2281904 h 2358115"/>
              <a:gd name="connsiteX107" fmla="*/ 689218 w 1560770"/>
              <a:gd name="connsiteY107" fmla="*/ 2331910 h 2358115"/>
              <a:gd name="connsiteX108" fmla="*/ 665406 w 1560770"/>
              <a:gd name="connsiteY108" fmla="*/ 2336671 h 2358115"/>
              <a:gd name="connsiteX109" fmla="*/ 617781 w 1560770"/>
              <a:gd name="connsiteY109" fmla="*/ 2358103 h 2358115"/>
              <a:gd name="connsiteX110" fmla="*/ 579681 w 1560770"/>
              <a:gd name="connsiteY110" fmla="*/ 2341434 h 2358115"/>
              <a:gd name="connsiteX111" fmla="*/ 563012 w 1560770"/>
              <a:gd name="connsiteY111" fmla="*/ 2312859 h 2358115"/>
              <a:gd name="connsiteX112" fmla="*/ 520149 w 1560770"/>
              <a:gd name="connsiteY112" fmla="*/ 2322385 h 2358115"/>
              <a:gd name="connsiteX113" fmla="*/ 512573 w 1560770"/>
              <a:gd name="connsiteY113" fmla="*/ 2316281 h 2358115"/>
              <a:gd name="connsiteX114" fmla="*/ 503481 w 1560770"/>
              <a:gd name="connsiteY114" fmla="*/ 2310478 h 2358115"/>
              <a:gd name="connsiteX115" fmla="*/ 522531 w 1560770"/>
              <a:gd name="connsiteY115" fmla="*/ 2203321 h 2358115"/>
              <a:gd name="connsiteX116" fmla="*/ 539199 w 1560770"/>
              <a:gd name="connsiteY116" fmla="*/ 2181890 h 2358115"/>
              <a:gd name="connsiteX117" fmla="*/ 529674 w 1560770"/>
              <a:gd name="connsiteY117" fmla="*/ 2136647 h 2358115"/>
              <a:gd name="connsiteX118" fmla="*/ 553487 w 1560770"/>
              <a:gd name="connsiteY118" fmla="*/ 2122359 h 2358115"/>
              <a:gd name="connsiteX119" fmla="*/ 534437 w 1560770"/>
              <a:gd name="connsiteY119" fmla="*/ 2108072 h 2358115"/>
              <a:gd name="connsiteX120" fmla="*/ 522531 w 1560770"/>
              <a:gd name="connsiteY120" fmla="*/ 2072354 h 2358115"/>
              <a:gd name="connsiteX121" fmla="*/ 513006 w 1560770"/>
              <a:gd name="connsiteY121" fmla="*/ 2027110 h 2358115"/>
              <a:gd name="connsiteX122" fmla="*/ 510624 w 1560770"/>
              <a:gd name="connsiteY122" fmla="*/ 1996152 h 2358115"/>
              <a:gd name="connsiteX123" fmla="*/ 460618 w 1560770"/>
              <a:gd name="connsiteY123" fmla="*/ 1998535 h 2358115"/>
              <a:gd name="connsiteX124" fmla="*/ 427282 w 1560770"/>
              <a:gd name="connsiteY124" fmla="*/ 1962816 h 2358115"/>
              <a:gd name="connsiteX125" fmla="*/ 382037 w 1560770"/>
              <a:gd name="connsiteY125" fmla="*/ 1946146 h 2358115"/>
              <a:gd name="connsiteX126" fmla="*/ 367749 w 1560770"/>
              <a:gd name="connsiteY126" fmla="*/ 1896141 h 2358115"/>
              <a:gd name="connsiteX127" fmla="*/ 365368 w 1560770"/>
              <a:gd name="connsiteY127" fmla="*/ 1874709 h 2358115"/>
              <a:gd name="connsiteX128" fmla="*/ 334413 w 1560770"/>
              <a:gd name="connsiteY128" fmla="*/ 1829466 h 2358115"/>
              <a:gd name="connsiteX129" fmla="*/ 291549 w 1560770"/>
              <a:gd name="connsiteY129" fmla="*/ 1805653 h 2358115"/>
              <a:gd name="connsiteX130" fmla="*/ 248688 w 1560770"/>
              <a:gd name="connsiteY130" fmla="*/ 1777079 h 2358115"/>
              <a:gd name="connsiteX131" fmla="*/ 215349 w 1560770"/>
              <a:gd name="connsiteY131" fmla="*/ 1767553 h 2358115"/>
              <a:gd name="connsiteX132" fmla="*/ 217731 w 1560770"/>
              <a:gd name="connsiteY132" fmla="*/ 1722307 h 2358115"/>
              <a:gd name="connsiteX133" fmla="*/ 174868 w 1560770"/>
              <a:gd name="connsiteY133" fmla="*/ 1736597 h 2358115"/>
              <a:gd name="connsiteX134" fmla="*/ 186775 w 1560770"/>
              <a:gd name="connsiteY134" fmla="*/ 1769935 h 2358115"/>
              <a:gd name="connsiteX135" fmla="*/ 179631 w 1560770"/>
              <a:gd name="connsiteY135" fmla="*/ 1786604 h 2358115"/>
              <a:gd name="connsiteX136" fmla="*/ 141531 w 1560770"/>
              <a:gd name="connsiteY136" fmla="*/ 1758029 h 2358115"/>
              <a:gd name="connsiteX137" fmla="*/ 98669 w 1560770"/>
              <a:gd name="connsiteY137" fmla="*/ 1755647 h 2358115"/>
              <a:gd name="connsiteX138" fmla="*/ 43899 w 1560770"/>
              <a:gd name="connsiteY138" fmla="*/ 1736597 h 2358115"/>
              <a:gd name="connsiteX139" fmla="*/ 10560 w 1560770"/>
              <a:gd name="connsiteY139" fmla="*/ 1734213 h 2358115"/>
              <a:gd name="connsiteX140" fmla="*/ 1037 w 1560770"/>
              <a:gd name="connsiteY140" fmla="*/ 1681829 h 2358115"/>
              <a:gd name="connsiteX141" fmla="*/ 34374 w 1560770"/>
              <a:gd name="connsiteY141" fmla="*/ 1593722 h 2358115"/>
              <a:gd name="connsiteX142" fmla="*/ 60568 w 1560770"/>
              <a:gd name="connsiteY142" fmla="*/ 1546097 h 2358115"/>
              <a:gd name="connsiteX143" fmla="*/ 81999 w 1560770"/>
              <a:gd name="connsiteY143" fmla="*/ 1498472 h 2358115"/>
              <a:gd name="connsiteX144" fmla="*/ 108194 w 1560770"/>
              <a:gd name="connsiteY144" fmla="*/ 1460372 h 2358115"/>
              <a:gd name="connsiteX145" fmla="*/ 146293 w 1560770"/>
              <a:gd name="connsiteY145" fmla="*/ 1450847 h 2358115"/>
              <a:gd name="connsiteX146" fmla="*/ 153438 w 1560770"/>
              <a:gd name="connsiteY146" fmla="*/ 1415129 h 2358115"/>
              <a:gd name="connsiteX147" fmla="*/ 262975 w 1560770"/>
              <a:gd name="connsiteY147" fmla="*/ 1296066 h 2358115"/>
              <a:gd name="connsiteX148" fmla="*/ 286787 w 1560770"/>
              <a:gd name="connsiteY148" fmla="*/ 1157951 h 2358115"/>
              <a:gd name="connsiteX149" fmla="*/ 282025 w 1560770"/>
              <a:gd name="connsiteY149" fmla="*/ 1076991 h 2358115"/>
              <a:gd name="connsiteX150" fmla="*/ 196300 w 1560770"/>
              <a:gd name="connsiteY150" fmla="*/ 1065085 h 2358115"/>
              <a:gd name="connsiteX151" fmla="*/ 179632 w 1560770"/>
              <a:gd name="connsiteY151" fmla="*/ 984122 h 2358115"/>
              <a:gd name="connsiteX152" fmla="*/ 186775 w 1560770"/>
              <a:gd name="connsiteY152" fmla="*/ 917447 h 2358115"/>
              <a:gd name="connsiteX153" fmla="*/ 148675 w 1560770"/>
              <a:gd name="connsiteY153" fmla="*/ 879347 h 2358115"/>
              <a:gd name="connsiteX154" fmla="*/ 127244 w 1560770"/>
              <a:gd name="connsiteY154" fmla="*/ 838865 h 2358115"/>
              <a:gd name="connsiteX155" fmla="*/ 117719 w 1560770"/>
              <a:gd name="connsiteY155" fmla="*/ 779335 h 2358115"/>
              <a:gd name="connsiteX156" fmla="*/ 102097 w 1560770"/>
              <a:gd name="connsiteY156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410612 w 1560770"/>
              <a:gd name="connsiteY26" fmla="*/ 591215 h 2358115"/>
              <a:gd name="connsiteX27" fmla="*/ 410612 w 1560770"/>
              <a:gd name="connsiteY27" fmla="*/ 645984 h 2358115"/>
              <a:gd name="connsiteX28" fmla="*/ 436806 w 1560770"/>
              <a:gd name="connsiteY28" fmla="*/ 669794 h 2358115"/>
              <a:gd name="connsiteX29" fmla="*/ 1155942 w 1560770"/>
              <a:gd name="connsiteY29" fmla="*/ 34002 h 2358115"/>
              <a:gd name="connsiteX30" fmla="*/ 1370255 w 1560770"/>
              <a:gd name="connsiteY30" fmla="*/ 229265 h 2358115"/>
              <a:gd name="connsiteX31" fmla="*/ 1560756 w 1560770"/>
              <a:gd name="connsiteY31" fmla="*/ 919828 h 2358115"/>
              <a:gd name="connsiteX32" fmla="*/ 420137 w 1560770"/>
              <a:gd name="connsiteY32" fmla="*/ 748378 h 2358115"/>
              <a:gd name="connsiteX33" fmla="*/ 415374 w 1560770"/>
              <a:gd name="connsiteY33" fmla="*/ 788859 h 2358115"/>
              <a:gd name="connsiteX34" fmla="*/ 427281 w 1560770"/>
              <a:gd name="connsiteY34" fmla="*/ 817434 h 2358115"/>
              <a:gd name="connsiteX35" fmla="*/ 410612 w 1560770"/>
              <a:gd name="connsiteY35" fmla="*/ 838865 h 2358115"/>
              <a:gd name="connsiteX36" fmla="*/ 401088 w 1560770"/>
              <a:gd name="connsiteY36" fmla="*/ 917447 h 2358115"/>
              <a:gd name="connsiteX37" fmla="*/ 441568 w 1560770"/>
              <a:gd name="connsiteY37" fmla="*/ 917446 h 2358115"/>
              <a:gd name="connsiteX38" fmla="*/ 486812 w 1560770"/>
              <a:gd name="connsiteY38" fmla="*/ 893634 h 2358115"/>
              <a:gd name="connsiteX39" fmla="*/ 513007 w 1560770"/>
              <a:gd name="connsiteY39" fmla="*/ 896015 h 2358115"/>
              <a:gd name="connsiteX40" fmla="*/ 536818 w 1560770"/>
              <a:gd name="connsiteY40" fmla="*/ 922209 h 2358115"/>
              <a:gd name="connsiteX41" fmla="*/ 510625 w 1560770"/>
              <a:gd name="connsiteY41" fmla="*/ 1026984 h 2358115"/>
              <a:gd name="connsiteX42" fmla="*/ 539200 w 1560770"/>
              <a:gd name="connsiteY42" fmla="*/ 1065084 h 2358115"/>
              <a:gd name="connsiteX43" fmla="*/ 546344 w 1560770"/>
              <a:gd name="connsiteY43" fmla="*/ 1084135 h 2358115"/>
              <a:gd name="connsiteX44" fmla="*/ 532057 w 1560770"/>
              <a:gd name="connsiteY44" fmla="*/ 1115090 h 2358115"/>
              <a:gd name="connsiteX45" fmla="*/ 517769 w 1560770"/>
              <a:gd name="connsiteY45" fmla="*/ 1186528 h 2358115"/>
              <a:gd name="connsiteX46" fmla="*/ 541582 w 1560770"/>
              <a:gd name="connsiteY46" fmla="*/ 1219865 h 2358115"/>
              <a:gd name="connsiteX47" fmla="*/ 551107 w 1560770"/>
              <a:gd name="connsiteY47" fmla="*/ 1260346 h 2358115"/>
              <a:gd name="connsiteX48" fmla="*/ 567775 w 1560770"/>
              <a:gd name="connsiteY48" fmla="*/ 1267490 h 2358115"/>
              <a:gd name="connsiteX49" fmla="*/ 572104 w 1560770"/>
              <a:gd name="connsiteY49" fmla="*/ 1277596 h 2358115"/>
              <a:gd name="connsiteX50" fmla="*/ 591588 w 1560770"/>
              <a:gd name="connsiteY50" fmla="*/ 1243678 h 2358115"/>
              <a:gd name="connsiteX51" fmla="*/ 615400 w 1560770"/>
              <a:gd name="connsiteY51" fmla="*/ 1227009 h 2358115"/>
              <a:gd name="connsiteX52" fmla="*/ 665407 w 1560770"/>
              <a:gd name="connsiteY52" fmla="*/ 1200815 h 2358115"/>
              <a:gd name="connsiteX53" fmla="*/ 698744 w 1560770"/>
              <a:gd name="connsiteY53" fmla="*/ 1188909 h 2358115"/>
              <a:gd name="connsiteX54" fmla="*/ 734463 w 1560770"/>
              <a:gd name="connsiteY54" fmla="*/ 1150810 h 2358115"/>
              <a:gd name="connsiteX55" fmla="*/ 791613 w 1560770"/>
              <a:gd name="connsiteY55" fmla="*/ 1126996 h 2358115"/>
              <a:gd name="connsiteX56" fmla="*/ 817807 w 1560770"/>
              <a:gd name="connsiteY56" fmla="*/ 1081753 h 2358115"/>
              <a:gd name="connsiteX57" fmla="*/ 841618 w 1560770"/>
              <a:gd name="connsiteY57" fmla="*/ 1065082 h 2358115"/>
              <a:gd name="connsiteX58" fmla="*/ 867813 w 1560770"/>
              <a:gd name="connsiteY58" fmla="*/ 1065084 h 2358115"/>
              <a:gd name="connsiteX59" fmla="*/ 872575 w 1560770"/>
              <a:gd name="connsiteY59" fmla="*/ 1084134 h 2358115"/>
              <a:gd name="connsiteX60" fmla="*/ 848763 w 1560770"/>
              <a:gd name="connsiteY60" fmla="*/ 1110328 h 2358115"/>
              <a:gd name="connsiteX61" fmla="*/ 872575 w 1560770"/>
              <a:gd name="connsiteY61" fmla="*/ 1136521 h 2358115"/>
              <a:gd name="connsiteX62" fmla="*/ 872575 w 1560770"/>
              <a:gd name="connsiteY62" fmla="*/ 1160334 h 2358115"/>
              <a:gd name="connsiteX63" fmla="*/ 829713 w 1560770"/>
              <a:gd name="connsiteY63" fmla="*/ 1162715 h 2358115"/>
              <a:gd name="connsiteX64" fmla="*/ 817807 w 1560770"/>
              <a:gd name="connsiteY64" fmla="*/ 1191290 h 2358115"/>
              <a:gd name="connsiteX65" fmla="*/ 829713 w 1560770"/>
              <a:gd name="connsiteY65" fmla="*/ 1219865 h 2358115"/>
              <a:gd name="connsiteX66" fmla="*/ 822567 w 1560770"/>
              <a:gd name="connsiteY66" fmla="*/ 1243676 h 2358115"/>
              <a:gd name="connsiteX67" fmla="*/ 836857 w 1560770"/>
              <a:gd name="connsiteY67" fmla="*/ 1262729 h 2358115"/>
              <a:gd name="connsiteX68" fmla="*/ 870194 w 1560770"/>
              <a:gd name="connsiteY68" fmla="*/ 1234154 h 2358115"/>
              <a:gd name="connsiteX69" fmla="*/ 1544088 w 1560770"/>
              <a:gd name="connsiteY69" fmla="*/ 922210 h 2358115"/>
              <a:gd name="connsiteX70" fmla="*/ 1525038 w 1560770"/>
              <a:gd name="connsiteY70" fmla="*/ 996027 h 2358115"/>
              <a:gd name="connsiteX71" fmla="*/ 958300 w 1560770"/>
              <a:gd name="connsiteY71" fmla="*/ 1174622 h 2358115"/>
              <a:gd name="connsiteX72" fmla="*/ 979731 w 1560770"/>
              <a:gd name="connsiteY72" fmla="*/ 1184146 h 2358115"/>
              <a:gd name="connsiteX73" fmla="*/ 974968 w 1560770"/>
              <a:gd name="connsiteY73" fmla="*/ 1257964 h 2358115"/>
              <a:gd name="connsiteX74" fmla="*/ 984494 w 1560770"/>
              <a:gd name="connsiteY74" fmla="*/ 1319879 h 2358115"/>
              <a:gd name="connsiteX75" fmla="*/ 1032119 w 1560770"/>
              <a:gd name="connsiteY75" fmla="*/ 1400841 h 2358115"/>
              <a:gd name="connsiteX76" fmla="*/ 1072600 w 1560770"/>
              <a:gd name="connsiteY76" fmla="*/ 1422272 h 2358115"/>
              <a:gd name="connsiteX77" fmla="*/ 1089269 w 1560770"/>
              <a:gd name="connsiteY77" fmla="*/ 1488947 h 2358115"/>
              <a:gd name="connsiteX78" fmla="*/ 1122607 w 1560770"/>
              <a:gd name="connsiteY78" fmla="*/ 1515141 h 2358115"/>
              <a:gd name="connsiteX79" fmla="*/ 1163088 w 1560770"/>
              <a:gd name="connsiteY79" fmla="*/ 1574672 h 2358115"/>
              <a:gd name="connsiteX80" fmla="*/ 1191663 w 1560770"/>
              <a:gd name="connsiteY80" fmla="*/ 1588960 h 2358115"/>
              <a:gd name="connsiteX81" fmla="*/ 1220238 w 1560770"/>
              <a:gd name="connsiteY81" fmla="*/ 1627059 h 2358115"/>
              <a:gd name="connsiteX82" fmla="*/ 1215943 w 1560770"/>
              <a:gd name="connsiteY82" fmla="*/ 1646919 h 2358115"/>
              <a:gd name="connsiteX83" fmla="*/ 1196425 w 1560770"/>
              <a:gd name="connsiteY83" fmla="*/ 1696116 h 2358115"/>
              <a:gd name="connsiteX84" fmla="*/ 1144037 w 1560770"/>
              <a:gd name="connsiteY84" fmla="*/ 1691352 h 2358115"/>
              <a:gd name="connsiteX85" fmla="*/ 1124987 w 1560770"/>
              <a:gd name="connsiteY85" fmla="*/ 1736595 h 2358115"/>
              <a:gd name="connsiteX86" fmla="*/ 1048787 w 1560770"/>
              <a:gd name="connsiteY86" fmla="*/ 1769933 h 2358115"/>
              <a:gd name="connsiteX87" fmla="*/ 1020212 w 1560770"/>
              <a:gd name="connsiteY87" fmla="*/ 1829464 h 2358115"/>
              <a:gd name="connsiteX88" fmla="*/ 1036881 w 1560770"/>
              <a:gd name="connsiteY88" fmla="*/ 1877089 h 2358115"/>
              <a:gd name="connsiteX89" fmla="*/ 1017832 w 1560770"/>
              <a:gd name="connsiteY89" fmla="*/ 1917572 h 2358115"/>
              <a:gd name="connsiteX90" fmla="*/ 984493 w 1560770"/>
              <a:gd name="connsiteY90" fmla="*/ 1915189 h 2358115"/>
              <a:gd name="connsiteX91" fmla="*/ 982112 w 1560770"/>
              <a:gd name="connsiteY91" fmla="*/ 1979483 h 2358115"/>
              <a:gd name="connsiteX92" fmla="*/ 946393 w 1560770"/>
              <a:gd name="connsiteY92" fmla="*/ 1996152 h 2358115"/>
              <a:gd name="connsiteX93" fmla="*/ 910674 w 1560770"/>
              <a:gd name="connsiteY93" fmla="*/ 2003295 h 2358115"/>
              <a:gd name="connsiteX94" fmla="*/ 910674 w 1560770"/>
              <a:gd name="connsiteY94" fmla="*/ 2067589 h 2358115"/>
              <a:gd name="connsiteX95" fmla="*/ 967824 w 1560770"/>
              <a:gd name="connsiteY95" fmla="*/ 2077114 h 2358115"/>
              <a:gd name="connsiteX96" fmla="*/ 1001162 w 1560770"/>
              <a:gd name="connsiteY96" fmla="*/ 2072352 h 2358115"/>
              <a:gd name="connsiteX97" fmla="*/ 1005922 w 1560770"/>
              <a:gd name="connsiteY97" fmla="*/ 2146171 h 2358115"/>
              <a:gd name="connsiteX98" fmla="*/ 982112 w 1560770"/>
              <a:gd name="connsiteY98" fmla="*/ 2167602 h 2358115"/>
              <a:gd name="connsiteX99" fmla="*/ 922581 w 1560770"/>
              <a:gd name="connsiteY99" fmla="*/ 2165222 h 2358115"/>
              <a:gd name="connsiteX100" fmla="*/ 870193 w 1560770"/>
              <a:gd name="connsiteY100" fmla="*/ 2174747 h 2358115"/>
              <a:gd name="connsiteX101" fmla="*/ 824949 w 1560770"/>
              <a:gd name="connsiteY101" fmla="*/ 2198560 h 2358115"/>
              <a:gd name="connsiteX102" fmla="*/ 779704 w 1560770"/>
              <a:gd name="connsiteY102" fmla="*/ 2205702 h 2358115"/>
              <a:gd name="connsiteX103" fmla="*/ 758274 w 1560770"/>
              <a:gd name="connsiteY103" fmla="*/ 2224754 h 2358115"/>
              <a:gd name="connsiteX104" fmla="*/ 751131 w 1560770"/>
              <a:gd name="connsiteY104" fmla="*/ 2269997 h 2358115"/>
              <a:gd name="connsiteX105" fmla="*/ 734462 w 1560770"/>
              <a:gd name="connsiteY105" fmla="*/ 2281904 h 2358115"/>
              <a:gd name="connsiteX106" fmla="*/ 689218 w 1560770"/>
              <a:gd name="connsiteY106" fmla="*/ 2331910 h 2358115"/>
              <a:gd name="connsiteX107" fmla="*/ 665406 w 1560770"/>
              <a:gd name="connsiteY107" fmla="*/ 2336671 h 2358115"/>
              <a:gd name="connsiteX108" fmla="*/ 617781 w 1560770"/>
              <a:gd name="connsiteY108" fmla="*/ 2358103 h 2358115"/>
              <a:gd name="connsiteX109" fmla="*/ 579681 w 1560770"/>
              <a:gd name="connsiteY109" fmla="*/ 2341434 h 2358115"/>
              <a:gd name="connsiteX110" fmla="*/ 563012 w 1560770"/>
              <a:gd name="connsiteY110" fmla="*/ 2312859 h 2358115"/>
              <a:gd name="connsiteX111" fmla="*/ 520149 w 1560770"/>
              <a:gd name="connsiteY111" fmla="*/ 2322385 h 2358115"/>
              <a:gd name="connsiteX112" fmla="*/ 512573 w 1560770"/>
              <a:gd name="connsiteY112" fmla="*/ 2316281 h 2358115"/>
              <a:gd name="connsiteX113" fmla="*/ 503481 w 1560770"/>
              <a:gd name="connsiteY113" fmla="*/ 2310478 h 2358115"/>
              <a:gd name="connsiteX114" fmla="*/ 522531 w 1560770"/>
              <a:gd name="connsiteY114" fmla="*/ 2203321 h 2358115"/>
              <a:gd name="connsiteX115" fmla="*/ 539199 w 1560770"/>
              <a:gd name="connsiteY115" fmla="*/ 2181890 h 2358115"/>
              <a:gd name="connsiteX116" fmla="*/ 529674 w 1560770"/>
              <a:gd name="connsiteY116" fmla="*/ 2136647 h 2358115"/>
              <a:gd name="connsiteX117" fmla="*/ 553487 w 1560770"/>
              <a:gd name="connsiteY117" fmla="*/ 2122359 h 2358115"/>
              <a:gd name="connsiteX118" fmla="*/ 534437 w 1560770"/>
              <a:gd name="connsiteY118" fmla="*/ 2108072 h 2358115"/>
              <a:gd name="connsiteX119" fmla="*/ 522531 w 1560770"/>
              <a:gd name="connsiteY119" fmla="*/ 2072354 h 2358115"/>
              <a:gd name="connsiteX120" fmla="*/ 513006 w 1560770"/>
              <a:gd name="connsiteY120" fmla="*/ 2027110 h 2358115"/>
              <a:gd name="connsiteX121" fmla="*/ 510624 w 1560770"/>
              <a:gd name="connsiteY121" fmla="*/ 1996152 h 2358115"/>
              <a:gd name="connsiteX122" fmla="*/ 460618 w 1560770"/>
              <a:gd name="connsiteY122" fmla="*/ 1998535 h 2358115"/>
              <a:gd name="connsiteX123" fmla="*/ 427282 w 1560770"/>
              <a:gd name="connsiteY123" fmla="*/ 1962816 h 2358115"/>
              <a:gd name="connsiteX124" fmla="*/ 382037 w 1560770"/>
              <a:gd name="connsiteY124" fmla="*/ 1946146 h 2358115"/>
              <a:gd name="connsiteX125" fmla="*/ 367749 w 1560770"/>
              <a:gd name="connsiteY125" fmla="*/ 1896141 h 2358115"/>
              <a:gd name="connsiteX126" fmla="*/ 365368 w 1560770"/>
              <a:gd name="connsiteY126" fmla="*/ 1874709 h 2358115"/>
              <a:gd name="connsiteX127" fmla="*/ 334413 w 1560770"/>
              <a:gd name="connsiteY127" fmla="*/ 1829466 h 2358115"/>
              <a:gd name="connsiteX128" fmla="*/ 291549 w 1560770"/>
              <a:gd name="connsiteY128" fmla="*/ 1805653 h 2358115"/>
              <a:gd name="connsiteX129" fmla="*/ 248688 w 1560770"/>
              <a:gd name="connsiteY129" fmla="*/ 1777079 h 2358115"/>
              <a:gd name="connsiteX130" fmla="*/ 215349 w 1560770"/>
              <a:gd name="connsiteY130" fmla="*/ 1767553 h 2358115"/>
              <a:gd name="connsiteX131" fmla="*/ 217731 w 1560770"/>
              <a:gd name="connsiteY131" fmla="*/ 1722307 h 2358115"/>
              <a:gd name="connsiteX132" fmla="*/ 174868 w 1560770"/>
              <a:gd name="connsiteY132" fmla="*/ 1736597 h 2358115"/>
              <a:gd name="connsiteX133" fmla="*/ 186775 w 1560770"/>
              <a:gd name="connsiteY133" fmla="*/ 1769935 h 2358115"/>
              <a:gd name="connsiteX134" fmla="*/ 179631 w 1560770"/>
              <a:gd name="connsiteY134" fmla="*/ 1786604 h 2358115"/>
              <a:gd name="connsiteX135" fmla="*/ 141531 w 1560770"/>
              <a:gd name="connsiteY135" fmla="*/ 1758029 h 2358115"/>
              <a:gd name="connsiteX136" fmla="*/ 98669 w 1560770"/>
              <a:gd name="connsiteY136" fmla="*/ 1755647 h 2358115"/>
              <a:gd name="connsiteX137" fmla="*/ 43899 w 1560770"/>
              <a:gd name="connsiteY137" fmla="*/ 1736597 h 2358115"/>
              <a:gd name="connsiteX138" fmla="*/ 10560 w 1560770"/>
              <a:gd name="connsiteY138" fmla="*/ 1734213 h 2358115"/>
              <a:gd name="connsiteX139" fmla="*/ 1037 w 1560770"/>
              <a:gd name="connsiteY139" fmla="*/ 1681829 h 2358115"/>
              <a:gd name="connsiteX140" fmla="*/ 34374 w 1560770"/>
              <a:gd name="connsiteY140" fmla="*/ 1593722 h 2358115"/>
              <a:gd name="connsiteX141" fmla="*/ 60568 w 1560770"/>
              <a:gd name="connsiteY141" fmla="*/ 1546097 h 2358115"/>
              <a:gd name="connsiteX142" fmla="*/ 81999 w 1560770"/>
              <a:gd name="connsiteY142" fmla="*/ 1498472 h 2358115"/>
              <a:gd name="connsiteX143" fmla="*/ 108194 w 1560770"/>
              <a:gd name="connsiteY143" fmla="*/ 1460372 h 2358115"/>
              <a:gd name="connsiteX144" fmla="*/ 146293 w 1560770"/>
              <a:gd name="connsiteY144" fmla="*/ 1450847 h 2358115"/>
              <a:gd name="connsiteX145" fmla="*/ 153438 w 1560770"/>
              <a:gd name="connsiteY145" fmla="*/ 1415129 h 2358115"/>
              <a:gd name="connsiteX146" fmla="*/ 262975 w 1560770"/>
              <a:gd name="connsiteY146" fmla="*/ 1296066 h 2358115"/>
              <a:gd name="connsiteX147" fmla="*/ 286787 w 1560770"/>
              <a:gd name="connsiteY147" fmla="*/ 1157951 h 2358115"/>
              <a:gd name="connsiteX148" fmla="*/ 282025 w 1560770"/>
              <a:gd name="connsiteY148" fmla="*/ 1076991 h 2358115"/>
              <a:gd name="connsiteX149" fmla="*/ 196300 w 1560770"/>
              <a:gd name="connsiteY149" fmla="*/ 1065085 h 2358115"/>
              <a:gd name="connsiteX150" fmla="*/ 179632 w 1560770"/>
              <a:gd name="connsiteY150" fmla="*/ 984122 h 2358115"/>
              <a:gd name="connsiteX151" fmla="*/ 186775 w 1560770"/>
              <a:gd name="connsiteY151" fmla="*/ 917447 h 2358115"/>
              <a:gd name="connsiteX152" fmla="*/ 148675 w 1560770"/>
              <a:gd name="connsiteY152" fmla="*/ 879347 h 2358115"/>
              <a:gd name="connsiteX153" fmla="*/ 127244 w 1560770"/>
              <a:gd name="connsiteY153" fmla="*/ 838865 h 2358115"/>
              <a:gd name="connsiteX154" fmla="*/ 117719 w 1560770"/>
              <a:gd name="connsiteY154" fmla="*/ 779335 h 2358115"/>
              <a:gd name="connsiteX155" fmla="*/ 102097 w 1560770"/>
              <a:gd name="connsiteY155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410612 w 1560770"/>
              <a:gd name="connsiteY26" fmla="*/ 645984 h 2358115"/>
              <a:gd name="connsiteX27" fmla="*/ 436806 w 1560770"/>
              <a:gd name="connsiteY27" fmla="*/ 669794 h 2358115"/>
              <a:gd name="connsiteX28" fmla="*/ 1155942 w 1560770"/>
              <a:gd name="connsiteY28" fmla="*/ 34002 h 2358115"/>
              <a:gd name="connsiteX29" fmla="*/ 1370255 w 1560770"/>
              <a:gd name="connsiteY29" fmla="*/ 229265 h 2358115"/>
              <a:gd name="connsiteX30" fmla="*/ 1560756 w 1560770"/>
              <a:gd name="connsiteY30" fmla="*/ 919828 h 2358115"/>
              <a:gd name="connsiteX31" fmla="*/ 420137 w 1560770"/>
              <a:gd name="connsiteY31" fmla="*/ 748378 h 2358115"/>
              <a:gd name="connsiteX32" fmla="*/ 415374 w 1560770"/>
              <a:gd name="connsiteY32" fmla="*/ 788859 h 2358115"/>
              <a:gd name="connsiteX33" fmla="*/ 427281 w 1560770"/>
              <a:gd name="connsiteY33" fmla="*/ 817434 h 2358115"/>
              <a:gd name="connsiteX34" fmla="*/ 410612 w 1560770"/>
              <a:gd name="connsiteY34" fmla="*/ 838865 h 2358115"/>
              <a:gd name="connsiteX35" fmla="*/ 401088 w 1560770"/>
              <a:gd name="connsiteY35" fmla="*/ 917447 h 2358115"/>
              <a:gd name="connsiteX36" fmla="*/ 441568 w 1560770"/>
              <a:gd name="connsiteY36" fmla="*/ 917446 h 2358115"/>
              <a:gd name="connsiteX37" fmla="*/ 486812 w 1560770"/>
              <a:gd name="connsiteY37" fmla="*/ 893634 h 2358115"/>
              <a:gd name="connsiteX38" fmla="*/ 513007 w 1560770"/>
              <a:gd name="connsiteY38" fmla="*/ 896015 h 2358115"/>
              <a:gd name="connsiteX39" fmla="*/ 536818 w 1560770"/>
              <a:gd name="connsiteY39" fmla="*/ 922209 h 2358115"/>
              <a:gd name="connsiteX40" fmla="*/ 510625 w 1560770"/>
              <a:gd name="connsiteY40" fmla="*/ 1026984 h 2358115"/>
              <a:gd name="connsiteX41" fmla="*/ 539200 w 1560770"/>
              <a:gd name="connsiteY41" fmla="*/ 1065084 h 2358115"/>
              <a:gd name="connsiteX42" fmla="*/ 546344 w 1560770"/>
              <a:gd name="connsiteY42" fmla="*/ 1084135 h 2358115"/>
              <a:gd name="connsiteX43" fmla="*/ 532057 w 1560770"/>
              <a:gd name="connsiteY43" fmla="*/ 1115090 h 2358115"/>
              <a:gd name="connsiteX44" fmla="*/ 517769 w 1560770"/>
              <a:gd name="connsiteY44" fmla="*/ 1186528 h 2358115"/>
              <a:gd name="connsiteX45" fmla="*/ 541582 w 1560770"/>
              <a:gd name="connsiteY45" fmla="*/ 1219865 h 2358115"/>
              <a:gd name="connsiteX46" fmla="*/ 551107 w 1560770"/>
              <a:gd name="connsiteY46" fmla="*/ 1260346 h 2358115"/>
              <a:gd name="connsiteX47" fmla="*/ 567775 w 1560770"/>
              <a:gd name="connsiteY47" fmla="*/ 1267490 h 2358115"/>
              <a:gd name="connsiteX48" fmla="*/ 572104 w 1560770"/>
              <a:gd name="connsiteY48" fmla="*/ 1277596 h 2358115"/>
              <a:gd name="connsiteX49" fmla="*/ 591588 w 1560770"/>
              <a:gd name="connsiteY49" fmla="*/ 1243678 h 2358115"/>
              <a:gd name="connsiteX50" fmla="*/ 615400 w 1560770"/>
              <a:gd name="connsiteY50" fmla="*/ 1227009 h 2358115"/>
              <a:gd name="connsiteX51" fmla="*/ 665407 w 1560770"/>
              <a:gd name="connsiteY51" fmla="*/ 1200815 h 2358115"/>
              <a:gd name="connsiteX52" fmla="*/ 698744 w 1560770"/>
              <a:gd name="connsiteY52" fmla="*/ 1188909 h 2358115"/>
              <a:gd name="connsiteX53" fmla="*/ 734463 w 1560770"/>
              <a:gd name="connsiteY53" fmla="*/ 1150810 h 2358115"/>
              <a:gd name="connsiteX54" fmla="*/ 791613 w 1560770"/>
              <a:gd name="connsiteY54" fmla="*/ 1126996 h 2358115"/>
              <a:gd name="connsiteX55" fmla="*/ 817807 w 1560770"/>
              <a:gd name="connsiteY55" fmla="*/ 1081753 h 2358115"/>
              <a:gd name="connsiteX56" fmla="*/ 841618 w 1560770"/>
              <a:gd name="connsiteY56" fmla="*/ 1065082 h 2358115"/>
              <a:gd name="connsiteX57" fmla="*/ 867813 w 1560770"/>
              <a:gd name="connsiteY57" fmla="*/ 1065084 h 2358115"/>
              <a:gd name="connsiteX58" fmla="*/ 872575 w 1560770"/>
              <a:gd name="connsiteY58" fmla="*/ 1084134 h 2358115"/>
              <a:gd name="connsiteX59" fmla="*/ 848763 w 1560770"/>
              <a:gd name="connsiteY59" fmla="*/ 1110328 h 2358115"/>
              <a:gd name="connsiteX60" fmla="*/ 872575 w 1560770"/>
              <a:gd name="connsiteY60" fmla="*/ 1136521 h 2358115"/>
              <a:gd name="connsiteX61" fmla="*/ 872575 w 1560770"/>
              <a:gd name="connsiteY61" fmla="*/ 1160334 h 2358115"/>
              <a:gd name="connsiteX62" fmla="*/ 829713 w 1560770"/>
              <a:gd name="connsiteY62" fmla="*/ 1162715 h 2358115"/>
              <a:gd name="connsiteX63" fmla="*/ 817807 w 1560770"/>
              <a:gd name="connsiteY63" fmla="*/ 1191290 h 2358115"/>
              <a:gd name="connsiteX64" fmla="*/ 829713 w 1560770"/>
              <a:gd name="connsiteY64" fmla="*/ 1219865 h 2358115"/>
              <a:gd name="connsiteX65" fmla="*/ 822567 w 1560770"/>
              <a:gd name="connsiteY65" fmla="*/ 1243676 h 2358115"/>
              <a:gd name="connsiteX66" fmla="*/ 836857 w 1560770"/>
              <a:gd name="connsiteY66" fmla="*/ 1262729 h 2358115"/>
              <a:gd name="connsiteX67" fmla="*/ 870194 w 1560770"/>
              <a:gd name="connsiteY67" fmla="*/ 1234154 h 2358115"/>
              <a:gd name="connsiteX68" fmla="*/ 1544088 w 1560770"/>
              <a:gd name="connsiteY68" fmla="*/ 922210 h 2358115"/>
              <a:gd name="connsiteX69" fmla="*/ 1525038 w 1560770"/>
              <a:gd name="connsiteY69" fmla="*/ 996027 h 2358115"/>
              <a:gd name="connsiteX70" fmla="*/ 958300 w 1560770"/>
              <a:gd name="connsiteY70" fmla="*/ 1174622 h 2358115"/>
              <a:gd name="connsiteX71" fmla="*/ 979731 w 1560770"/>
              <a:gd name="connsiteY71" fmla="*/ 1184146 h 2358115"/>
              <a:gd name="connsiteX72" fmla="*/ 974968 w 1560770"/>
              <a:gd name="connsiteY72" fmla="*/ 1257964 h 2358115"/>
              <a:gd name="connsiteX73" fmla="*/ 984494 w 1560770"/>
              <a:gd name="connsiteY73" fmla="*/ 1319879 h 2358115"/>
              <a:gd name="connsiteX74" fmla="*/ 1032119 w 1560770"/>
              <a:gd name="connsiteY74" fmla="*/ 1400841 h 2358115"/>
              <a:gd name="connsiteX75" fmla="*/ 1072600 w 1560770"/>
              <a:gd name="connsiteY75" fmla="*/ 1422272 h 2358115"/>
              <a:gd name="connsiteX76" fmla="*/ 1089269 w 1560770"/>
              <a:gd name="connsiteY76" fmla="*/ 1488947 h 2358115"/>
              <a:gd name="connsiteX77" fmla="*/ 1122607 w 1560770"/>
              <a:gd name="connsiteY77" fmla="*/ 1515141 h 2358115"/>
              <a:gd name="connsiteX78" fmla="*/ 1163088 w 1560770"/>
              <a:gd name="connsiteY78" fmla="*/ 1574672 h 2358115"/>
              <a:gd name="connsiteX79" fmla="*/ 1191663 w 1560770"/>
              <a:gd name="connsiteY79" fmla="*/ 1588960 h 2358115"/>
              <a:gd name="connsiteX80" fmla="*/ 1220238 w 1560770"/>
              <a:gd name="connsiteY80" fmla="*/ 1627059 h 2358115"/>
              <a:gd name="connsiteX81" fmla="*/ 1215943 w 1560770"/>
              <a:gd name="connsiteY81" fmla="*/ 1646919 h 2358115"/>
              <a:gd name="connsiteX82" fmla="*/ 1196425 w 1560770"/>
              <a:gd name="connsiteY82" fmla="*/ 1696116 h 2358115"/>
              <a:gd name="connsiteX83" fmla="*/ 1144037 w 1560770"/>
              <a:gd name="connsiteY83" fmla="*/ 1691352 h 2358115"/>
              <a:gd name="connsiteX84" fmla="*/ 1124987 w 1560770"/>
              <a:gd name="connsiteY84" fmla="*/ 1736595 h 2358115"/>
              <a:gd name="connsiteX85" fmla="*/ 1048787 w 1560770"/>
              <a:gd name="connsiteY85" fmla="*/ 1769933 h 2358115"/>
              <a:gd name="connsiteX86" fmla="*/ 1020212 w 1560770"/>
              <a:gd name="connsiteY86" fmla="*/ 1829464 h 2358115"/>
              <a:gd name="connsiteX87" fmla="*/ 1036881 w 1560770"/>
              <a:gd name="connsiteY87" fmla="*/ 1877089 h 2358115"/>
              <a:gd name="connsiteX88" fmla="*/ 1017832 w 1560770"/>
              <a:gd name="connsiteY88" fmla="*/ 1917572 h 2358115"/>
              <a:gd name="connsiteX89" fmla="*/ 984493 w 1560770"/>
              <a:gd name="connsiteY89" fmla="*/ 1915189 h 2358115"/>
              <a:gd name="connsiteX90" fmla="*/ 982112 w 1560770"/>
              <a:gd name="connsiteY90" fmla="*/ 1979483 h 2358115"/>
              <a:gd name="connsiteX91" fmla="*/ 946393 w 1560770"/>
              <a:gd name="connsiteY91" fmla="*/ 1996152 h 2358115"/>
              <a:gd name="connsiteX92" fmla="*/ 910674 w 1560770"/>
              <a:gd name="connsiteY92" fmla="*/ 2003295 h 2358115"/>
              <a:gd name="connsiteX93" fmla="*/ 910674 w 1560770"/>
              <a:gd name="connsiteY93" fmla="*/ 2067589 h 2358115"/>
              <a:gd name="connsiteX94" fmla="*/ 967824 w 1560770"/>
              <a:gd name="connsiteY94" fmla="*/ 2077114 h 2358115"/>
              <a:gd name="connsiteX95" fmla="*/ 1001162 w 1560770"/>
              <a:gd name="connsiteY95" fmla="*/ 2072352 h 2358115"/>
              <a:gd name="connsiteX96" fmla="*/ 1005922 w 1560770"/>
              <a:gd name="connsiteY96" fmla="*/ 2146171 h 2358115"/>
              <a:gd name="connsiteX97" fmla="*/ 982112 w 1560770"/>
              <a:gd name="connsiteY97" fmla="*/ 2167602 h 2358115"/>
              <a:gd name="connsiteX98" fmla="*/ 922581 w 1560770"/>
              <a:gd name="connsiteY98" fmla="*/ 2165222 h 2358115"/>
              <a:gd name="connsiteX99" fmla="*/ 870193 w 1560770"/>
              <a:gd name="connsiteY99" fmla="*/ 2174747 h 2358115"/>
              <a:gd name="connsiteX100" fmla="*/ 824949 w 1560770"/>
              <a:gd name="connsiteY100" fmla="*/ 2198560 h 2358115"/>
              <a:gd name="connsiteX101" fmla="*/ 779704 w 1560770"/>
              <a:gd name="connsiteY101" fmla="*/ 2205702 h 2358115"/>
              <a:gd name="connsiteX102" fmla="*/ 758274 w 1560770"/>
              <a:gd name="connsiteY102" fmla="*/ 2224754 h 2358115"/>
              <a:gd name="connsiteX103" fmla="*/ 751131 w 1560770"/>
              <a:gd name="connsiteY103" fmla="*/ 2269997 h 2358115"/>
              <a:gd name="connsiteX104" fmla="*/ 734462 w 1560770"/>
              <a:gd name="connsiteY104" fmla="*/ 2281904 h 2358115"/>
              <a:gd name="connsiteX105" fmla="*/ 689218 w 1560770"/>
              <a:gd name="connsiteY105" fmla="*/ 2331910 h 2358115"/>
              <a:gd name="connsiteX106" fmla="*/ 665406 w 1560770"/>
              <a:gd name="connsiteY106" fmla="*/ 2336671 h 2358115"/>
              <a:gd name="connsiteX107" fmla="*/ 617781 w 1560770"/>
              <a:gd name="connsiteY107" fmla="*/ 2358103 h 2358115"/>
              <a:gd name="connsiteX108" fmla="*/ 579681 w 1560770"/>
              <a:gd name="connsiteY108" fmla="*/ 2341434 h 2358115"/>
              <a:gd name="connsiteX109" fmla="*/ 563012 w 1560770"/>
              <a:gd name="connsiteY109" fmla="*/ 2312859 h 2358115"/>
              <a:gd name="connsiteX110" fmla="*/ 520149 w 1560770"/>
              <a:gd name="connsiteY110" fmla="*/ 2322385 h 2358115"/>
              <a:gd name="connsiteX111" fmla="*/ 512573 w 1560770"/>
              <a:gd name="connsiteY111" fmla="*/ 2316281 h 2358115"/>
              <a:gd name="connsiteX112" fmla="*/ 503481 w 1560770"/>
              <a:gd name="connsiteY112" fmla="*/ 2310478 h 2358115"/>
              <a:gd name="connsiteX113" fmla="*/ 522531 w 1560770"/>
              <a:gd name="connsiteY113" fmla="*/ 2203321 h 2358115"/>
              <a:gd name="connsiteX114" fmla="*/ 539199 w 1560770"/>
              <a:gd name="connsiteY114" fmla="*/ 2181890 h 2358115"/>
              <a:gd name="connsiteX115" fmla="*/ 529674 w 1560770"/>
              <a:gd name="connsiteY115" fmla="*/ 2136647 h 2358115"/>
              <a:gd name="connsiteX116" fmla="*/ 553487 w 1560770"/>
              <a:gd name="connsiteY116" fmla="*/ 2122359 h 2358115"/>
              <a:gd name="connsiteX117" fmla="*/ 534437 w 1560770"/>
              <a:gd name="connsiteY117" fmla="*/ 2108072 h 2358115"/>
              <a:gd name="connsiteX118" fmla="*/ 522531 w 1560770"/>
              <a:gd name="connsiteY118" fmla="*/ 2072354 h 2358115"/>
              <a:gd name="connsiteX119" fmla="*/ 513006 w 1560770"/>
              <a:gd name="connsiteY119" fmla="*/ 2027110 h 2358115"/>
              <a:gd name="connsiteX120" fmla="*/ 510624 w 1560770"/>
              <a:gd name="connsiteY120" fmla="*/ 1996152 h 2358115"/>
              <a:gd name="connsiteX121" fmla="*/ 460618 w 1560770"/>
              <a:gd name="connsiteY121" fmla="*/ 1998535 h 2358115"/>
              <a:gd name="connsiteX122" fmla="*/ 427282 w 1560770"/>
              <a:gd name="connsiteY122" fmla="*/ 1962816 h 2358115"/>
              <a:gd name="connsiteX123" fmla="*/ 382037 w 1560770"/>
              <a:gd name="connsiteY123" fmla="*/ 1946146 h 2358115"/>
              <a:gd name="connsiteX124" fmla="*/ 367749 w 1560770"/>
              <a:gd name="connsiteY124" fmla="*/ 1896141 h 2358115"/>
              <a:gd name="connsiteX125" fmla="*/ 365368 w 1560770"/>
              <a:gd name="connsiteY125" fmla="*/ 1874709 h 2358115"/>
              <a:gd name="connsiteX126" fmla="*/ 334413 w 1560770"/>
              <a:gd name="connsiteY126" fmla="*/ 1829466 h 2358115"/>
              <a:gd name="connsiteX127" fmla="*/ 291549 w 1560770"/>
              <a:gd name="connsiteY127" fmla="*/ 1805653 h 2358115"/>
              <a:gd name="connsiteX128" fmla="*/ 248688 w 1560770"/>
              <a:gd name="connsiteY128" fmla="*/ 1777079 h 2358115"/>
              <a:gd name="connsiteX129" fmla="*/ 215349 w 1560770"/>
              <a:gd name="connsiteY129" fmla="*/ 1767553 h 2358115"/>
              <a:gd name="connsiteX130" fmla="*/ 217731 w 1560770"/>
              <a:gd name="connsiteY130" fmla="*/ 1722307 h 2358115"/>
              <a:gd name="connsiteX131" fmla="*/ 174868 w 1560770"/>
              <a:gd name="connsiteY131" fmla="*/ 1736597 h 2358115"/>
              <a:gd name="connsiteX132" fmla="*/ 186775 w 1560770"/>
              <a:gd name="connsiteY132" fmla="*/ 1769935 h 2358115"/>
              <a:gd name="connsiteX133" fmla="*/ 179631 w 1560770"/>
              <a:gd name="connsiteY133" fmla="*/ 1786604 h 2358115"/>
              <a:gd name="connsiteX134" fmla="*/ 141531 w 1560770"/>
              <a:gd name="connsiteY134" fmla="*/ 1758029 h 2358115"/>
              <a:gd name="connsiteX135" fmla="*/ 98669 w 1560770"/>
              <a:gd name="connsiteY135" fmla="*/ 1755647 h 2358115"/>
              <a:gd name="connsiteX136" fmla="*/ 43899 w 1560770"/>
              <a:gd name="connsiteY136" fmla="*/ 1736597 h 2358115"/>
              <a:gd name="connsiteX137" fmla="*/ 10560 w 1560770"/>
              <a:gd name="connsiteY137" fmla="*/ 1734213 h 2358115"/>
              <a:gd name="connsiteX138" fmla="*/ 1037 w 1560770"/>
              <a:gd name="connsiteY138" fmla="*/ 1681829 h 2358115"/>
              <a:gd name="connsiteX139" fmla="*/ 34374 w 1560770"/>
              <a:gd name="connsiteY139" fmla="*/ 1593722 h 2358115"/>
              <a:gd name="connsiteX140" fmla="*/ 60568 w 1560770"/>
              <a:gd name="connsiteY140" fmla="*/ 1546097 h 2358115"/>
              <a:gd name="connsiteX141" fmla="*/ 81999 w 1560770"/>
              <a:gd name="connsiteY141" fmla="*/ 1498472 h 2358115"/>
              <a:gd name="connsiteX142" fmla="*/ 108194 w 1560770"/>
              <a:gd name="connsiteY142" fmla="*/ 1460372 h 2358115"/>
              <a:gd name="connsiteX143" fmla="*/ 146293 w 1560770"/>
              <a:gd name="connsiteY143" fmla="*/ 1450847 h 2358115"/>
              <a:gd name="connsiteX144" fmla="*/ 153438 w 1560770"/>
              <a:gd name="connsiteY144" fmla="*/ 1415129 h 2358115"/>
              <a:gd name="connsiteX145" fmla="*/ 262975 w 1560770"/>
              <a:gd name="connsiteY145" fmla="*/ 1296066 h 2358115"/>
              <a:gd name="connsiteX146" fmla="*/ 286787 w 1560770"/>
              <a:gd name="connsiteY146" fmla="*/ 1157951 h 2358115"/>
              <a:gd name="connsiteX147" fmla="*/ 282025 w 1560770"/>
              <a:gd name="connsiteY147" fmla="*/ 1076991 h 2358115"/>
              <a:gd name="connsiteX148" fmla="*/ 196300 w 1560770"/>
              <a:gd name="connsiteY148" fmla="*/ 1065085 h 2358115"/>
              <a:gd name="connsiteX149" fmla="*/ 179632 w 1560770"/>
              <a:gd name="connsiteY149" fmla="*/ 984122 h 2358115"/>
              <a:gd name="connsiteX150" fmla="*/ 186775 w 1560770"/>
              <a:gd name="connsiteY150" fmla="*/ 917447 h 2358115"/>
              <a:gd name="connsiteX151" fmla="*/ 148675 w 1560770"/>
              <a:gd name="connsiteY151" fmla="*/ 879347 h 2358115"/>
              <a:gd name="connsiteX152" fmla="*/ 127244 w 1560770"/>
              <a:gd name="connsiteY152" fmla="*/ 838865 h 2358115"/>
              <a:gd name="connsiteX153" fmla="*/ 117719 w 1560770"/>
              <a:gd name="connsiteY153" fmla="*/ 779335 h 2358115"/>
              <a:gd name="connsiteX154" fmla="*/ 102097 w 1560770"/>
              <a:gd name="connsiteY154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91549 w 1560770"/>
              <a:gd name="connsiteY24" fmla="*/ 662653 h 2358115"/>
              <a:gd name="connsiteX25" fmla="*/ 410612 w 1560770"/>
              <a:gd name="connsiteY25" fmla="*/ 645984 h 2358115"/>
              <a:gd name="connsiteX26" fmla="*/ 436806 w 1560770"/>
              <a:gd name="connsiteY26" fmla="*/ 669794 h 2358115"/>
              <a:gd name="connsiteX27" fmla="*/ 1155942 w 1560770"/>
              <a:gd name="connsiteY27" fmla="*/ 34002 h 2358115"/>
              <a:gd name="connsiteX28" fmla="*/ 1370255 w 1560770"/>
              <a:gd name="connsiteY28" fmla="*/ 229265 h 2358115"/>
              <a:gd name="connsiteX29" fmla="*/ 1560756 w 1560770"/>
              <a:gd name="connsiteY29" fmla="*/ 919828 h 2358115"/>
              <a:gd name="connsiteX30" fmla="*/ 420137 w 1560770"/>
              <a:gd name="connsiteY30" fmla="*/ 748378 h 2358115"/>
              <a:gd name="connsiteX31" fmla="*/ 415374 w 1560770"/>
              <a:gd name="connsiteY31" fmla="*/ 788859 h 2358115"/>
              <a:gd name="connsiteX32" fmla="*/ 427281 w 1560770"/>
              <a:gd name="connsiteY32" fmla="*/ 817434 h 2358115"/>
              <a:gd name="connsiteX33" fmla="*/ 410612 w 1560770"/>
              <a:gd name="connsiteY33" fmla="*/ 838865 h 2358115"/>
              <a:gd name="connsiteX34" fmla="*/ 401088 w 1560770"/>
              <a:gd name="connsiteY34" fmla="*/ 917447 h 2358115"/>
              <a:gd name="connsiteX35" fmla="*/ 441568 w 1560770"/>
              <a:gd name="connsiteY35" fmla="*/ 917446 h 2358115"/>
              <a:gd name="connsiteX36" fmla="*/ 486812 w 1560770"/>
              <a:gd name="connsiteY36" fmla="*/ 893634 h 2358115"/>
              <a:gd name="connsiteX37" fmla="*/ 513007 w 1560770"/>
              <a:gd name="connsiteY37" fmla="*/ 896015 h 2358115"/>
              <a:gd name="connsiteX38" fmla="*/ 536818 w 1560770"/>
              <a:gd name="connsiteY38" fmla="*/ 922209 h 2358115"/>
              <a:gd name="connsiteX39" fmla="*/ 510625 w 1560770"/>
              <a:gd name="connsiteY39" fmla="*/ 1026984 h 2358115"/>
              <a:gd name="connsiteX40" fmla="*/ 539200 w 1560770"/>
              <a:gd name="connsiteY40" fmla="*/ 1065084 h 2358115"/>
              <a:gd name="connsiteX41" fmla="*/ 546344 w 1560770"/>
              <a:gd name="connsiteY41" fmla="*/ 1084135 h 2358115"/>
              <a:gd name="connsiteX42" fmla="*/ 532057 w 1560770"/>
              <a:gd name="connsiteY42" fmla="*/ 1115090 h 2358115"/>
              <a:gd name="connsiteX43" fmla="*/ 517769 w 1560770"/>
              <a:gd name="connsiteY43" fmla="*/ 1186528 h 2358115"/>
              <a:gd name="connsiteX44" fmla="*/ 541582 w 1560770"/>
              <a:gd name="connsiteY44" fmla="*/ 1219865 h 2358115"/>
              <a:gd name="connsiteX45" fmla="*/ 551107 w 1560770"/>
              <a:gd name="connsiteY45" fmla="*/ 1260346 h 2358115"/>
              <a:gd name="connsiteX46" fmla="*/ 567775 w 1560770"/>
              <a:gd name="connsiteY46" fmla="*/ 1267490 h 2358115"/>
              <a:gd name="connsiteX47" fmla="*/ 572104 w 1560770"/>
              <a:gd name="connsiteY47" fmla="*/ 1277596 h 2358115"/>
              <a:gd name="connsiteX48" fmla="*/ 591588 w 1560770"/>
              <a:gd name="connsiteY48" fmla="*/ 1243678 h 2358115"/>
              <a:gd name="connsiteX49" fmla="*/ 615400 w 1560770"/>
              <a:gd name="connsiteY49" fmla="*/ 1227009 h 2358115"/>
              <a:gd name="connsiteX50" fmla="*/ 665407 w 1560770"/>
              <a:gd name="connsiteY50" fmla="*/ 1200815 h 2358115"/>
              <a:gd name="connsiteX51" fmla="*/ 698744 w 1560770"/>
              <a:gd name="connsiteY51" fmla="*/ 1188909 h 2358115"/>
              <a:gd name="connsiteX52" fmla="*/ 734463 w 1560770"/>
              <a:gd name="connsiteY52" fmla="*/ 1150810 h 2358115"/>
              <a:gd name="connsiteX53" fmla="*/ 791613 w 1560770"/>
              <a:gd name="connsiteY53" fmla="*/ 1126996 h 2358115"/>
              <a:gd name="connsiteX54" fmla="*/ 817807 w 1560770"/>
              <a:gd name="connsiteY54" fmla="*/ 1081753 h 2358115"/>
              <a:gd name="connsiteX55" fmla="*/ 841618 w 1560770"/>
              <a:gd name="connsiteY55" fmla="*/ 1065082 h 2358115"/>
              <a:gd name="connsiteX56" fmla="*/ 867813 w 1560770"/>
              <a:gd name="connsiteY56" fmla="*/ 1065084 h 2358115"/>
              <a:gd name="connsiteX57" fmla="*/ 872575 w 1560770"/>
              <a:gd name="connsiteY57" fmla="*/ 1084134 h 2358115"/>
              <a:gd name="connsiteX58" fmla="*/ 848763 w 1560770"/>
              <a:gd name="connsiteY58" fmla="*/ 1110328 h 2358115"/>
              <a:gd name="connsiteX59" fmla="*/ 872575 w 1560770"/>
              <a:gd name="connsiteY59" fmla="*/ 1136521 h 2358115"/>
              <a:gd name="connsiteX60" fmla="*/ 872575 w 1560770"/>
              <a:gd name="connsiteY60" fmla="*/ 1160334 h 2358115"/>
              <a:gd name="connsiteX61" fmla="*/ 829713 w 1560770"/>
              <a:gd name="connsiteY61" fmla="*/ 1162715 h 2358115"/>
              <a:gd name="connsiteX62" fmla="*/ 817807 w 1560770"/>
              <a:gd name="connsiteY62" fmla="*/ 1191290 h 2358115"/>
              <a:gd name="connsiteX63" fmla="*/ 829713 w 1560770"/>
              <a:gd name="connsiteY63" fmla="*/ 1219865 h 2358115"/>
              <a:gd name="connsiteX64" fmla="*/ 822567 w 1560770"/>
              <a:gd name="connsiteY64" fmla="*/ 1243676 h 2358115"/>
              <a:gd name="connsiteX65" fmla="*/ 836857 w 1560770"/>
              <a:gd name="connsiteY65" fmla="*/ 1262729 h 2358115"/>
              <a:gd name="connsiteX66" fmla="*/ 870194 w 1560770"/>
              <a:gd name="connsiteY66" fmla="*/ 1234154 h 2358115"/>
              <a:gd name="connsiteX67" fmla="*/ 1544088 w 1560770"/>
              <a:gd name="connsiteY67" fmla="*/ 922210 h 2358115"/>
              <a:gd name="connsiteX68" fmla="*/ 1525038 w 1560770"/>
              <a:gd name="connsiteY68" fmla="*/ 996027 h 2358115"/>
              <a:gd name="connsiteX69" fmla="*/ 958300 w 1560770"/>
              <a:gd name="connsiteY69" fmla="*/ 1174622 h 2358115"/>
              <a:gd name="connsiteX70" fmla="*/ 979731 w 1560770"/>
              <a:gd name="connsiteY70" fmla="*/ 1184146 h 2358115"/>
              <a:gd name="connsiteX71" fmla="*/ 974968 w 1560770"/>
              <a:gd name="connsiteY71" fmla="*/ 1257964 h 2358115"/>
              <a:gd name="connsiteX72" fmla="*/ 984494 w 1560770"/>
              <a:gd name="connsiteY72" fmla="*/ 1319879 h 2358115"/>
              <a:gd name="connsiteX73" fmla="*/ 1032119 w 1560770"/>
              <a:gd name="connsiteY73" fmla="*/ 1400841 h 2358115"/>
              <a:gd name="connsiteX74" fmla="*/ 1072600 w 1560770"/>
              <a:gd name="connsiteY74" fmla="*/ 1422272 h 2358115"/>
              <a:gd name="connsiteX75" fmla="*/ 1089269 w 1560770"/>
              <a:gd name="connsiteY75" fmla="*/ 1488947 h 2358115"/>
              <a:gd name="connsiteX76" fmla="*/ 1122607 w 1560770"/>
              <a:gd name="connsiteY76" fmla="*/ 1515141 h 2358115"/>
              <a:gd name="connsiteX77" fmla="*/ 1163088 w 1560770"/>
              <a:gd name="connsiteY77" fmla="*/ 1574672 h 2358115"/>
              <a:gd name="connsiteX78" fmla="*/ 1191663 w 1560770"/>
              <a:gd name="connsiteY78" fmla="*/ 1588960 h 2358115"/>
              <a:gd name="connsiteX79" fmla="*/ 1220238 w 1560770"/>
              <a:gd name="connsiteY79" fmla="*/ 1627059 h 2358115"/>
              <a:gd name="connsiteX80" fmla="*/ 1215943 w 1560770"/>
              <a:gd name="connsiteY80" fmla="*/ 1646919 h 2358115"/>
              <a:gd name="connsiteX81" fmla="*/ 1196425 w 1560770"/>
              <a:gd name="connsiteY81" fmla="*/ 1696116 h 2358115"/>
              <a:gd name="connsiteX82" fmla="*/ 1144037 w 1560770"/>
              <a:gd name="connsiteY82" fmla="*/ 1691352 h 2358115"/>
              <a:gd name="connsiteX83" fmla="*/ 1124987 w 1560770"/>
              <a:gd name="connsiteY83" fmla="*/ 1736595 h 2358115"/>
              <a:gd name="connsiteX84" fmla="*/ 1048787 w 1560770"/>
              <a:gd name="connsiteY84" fmla="*/ 1769933 h 2358115"/>
              <a:gd name="connsiteX85" fmla="*/ 1020212 w 1560770"/>
              <a:gd name="connsiteY85" fmla="*/ 1829464 h 2358115"/>
              <a:gd name="connsiteX86" fmla="*/ 1036881 w 1560770"/>
              <a:gd name="connsiteY86" fmla="*/ 1877089 h 2358115"/>
              <a:gd name="connsiteX87" fmla="*/ 1017832 w 1560770"/>
              <a:gd name="connsiteY87" fmla="*/ 1917572 h 2358115"/>
              <a:gd name="connsiteX88" fmla="*/ 984493 w 1560770"/>
              <a:gd name="connsiteY88" fmla="*/ 1915189 h 2358115"/>
              <a:gd name="connsiteX89" fmla="*/ 982112 w 1560770"/>
              <a:gd name="connsiteY89" fmla="*/ 1979483 h 2358115"/>
              <a:gd name="connsiteX90" fmla="*/ 946393 w 1560770"/>
              <a:gd name="connsiteY90" fmla="*/ 1996152 h 2358115"/>
              <a:gd name="connsiteX91" fmla="*/ 910674 w 1560770"/>
              <a:gd name="connsiteY91" fmla="*/ 2003295 h 2358115"/>
              <a:gd name="connsiteX92" fmla="*/ 910674 w 1560770"/>
              <a:gd name="connsiteY92" fmla="*/ 2067589 h 2358115"/>
              <a:gd name="connsiteX93" fmla="*/ 967824 w 1560770"/>
              <a:gd name="connsiteY93" fmla="*/ 2077114 h 2358115"/>
              <a:gd name="connsiteX94" fmla="*/ 1001162 w 1560770"/>
              <a:gd name="connsiteY94" fmla="*/ 2072352 h 2358115"/>
              <a:gd name="connsiteX95" fmla="*/ 1005922 w 1560770"/>
              <a:gd name="connsiteY95" fmla="*/ 2146171 h 2358115"/>
              <a:gd name="connsiteX96" fmla="*/ 982112 w 1560770"/>
              <a:gd name="connsiteY96" fmla="*/ 2167602 h 2358115"/>
              <a:gd name="connsiteX97" fmla="*/ 922581 w 1560770"/>
              <a:gd name="connsiteY97" fmla="*/ 2165222 h 2358115"/>
              <a:gd name="connsiteX98" fmla="*/ 870193 w 1560770"/>
              <a:gd name="connsiteY98" fmla="*/ 2174747 h 2358115"/>
              <a:gd name="connsiteX99" fmla="*/ 824949 w 1560770"/>
              <a:gd name="connsiteY99" fmla="*/ 2198560 h 2358115"/>
              <a:gd name="connsiteX100" fmla="*/ 779704 w 1560770"/>
              <a:gd name="connsiteY100" fmla="*/ 2205702 h 2358115"/>
              <a:gd name="connsiteX101" fmla="*/ 758274 w 1560770"/>
              <a:gd name="connsiteY101" fmla="*/ 2224754 h 2358115"/>
              <a:gd name="connsiteX102" fmla="*/ 751131 w 1560770"/>
              <a:gd name="connsiteY102" fmla="*/ 2269997 h 2358115"/>
              <a:gd name="connsiteX103" fmla="*/ 734462 w 1560770"/>
              <a:gd name="connsiteY103" fmla="*/ 2281904 h 2358115"/>
              <a:gd name="connsiteX104" fmla="*/ 689218 w 1560770"/>
              <a:gd name="connsiteY104" fmla="*/ 2331910 h 2358115"/>
              <a:gd name="connsiteX105" fmla="*/ 665406 w 1560770"/>
              <a:gd name="connsiteY105" fmla="*/ 2336671 h 2358115"/>
              <a:gd name="connsiteX106" fmla="*/ 617781 w 1560770"/>
              <a:gd name="connsiteY106" fmla="*/ 2358103 h 2358115"/>
              <a:gd name="connsiteX107" fmla="*/ 579681 w 1560770"/>
              <a:gd name="connsiteY107" fmla="*/ 2341434 h 2358115"/>
              <a:gd name="connsiteX108" fmla="*/ 563012 w 1560770"/>
              <a:gd name="connsiteY108" fmla="*/ 2312859 h 2358115"/>
              <a:gd name="connsiteX109" fmla="*/ 520149 w 1560770"/>
              <a:gd name="connsiteY109" fmla="*/ 2322385 h 2358115"/>
              <a:gd name="connsiteX110" fmla="*/ 512573 w 1560770"/>
              <a:gd name="connsiteY110" fmla="*/ 2316281 h 2358115"/>
              <a:gd name="connsiteX111" fmla="*/ 503481 w 1560770"/>
              <a:gd name="connsiteY111" fmla="*/ 2310478 h 2358115"/>
              <a:gd name="connsiteX112" fmla="*/ 522531 w 1560770"/>
              <a:gd name="connsiteY112" fmla="*/ 2203321 h 2358115"/>
              <a:gd name="connsiteX113" fmla="*/ 539199 w 1560770"/>
              <a:gd name="connsiteY113" fmla="*/ 2181890 h 2358115"/>
              <a:gd name="connsiteX114" fmla="*/ 529674 w 1560770"/>
              <a:gd name="connsiteY114" fmla="*/ 2136647 h 2358115"/>
              <a:gd name="connsiteX115" fmla="*/ 553487 w 1560770"/>
              <a:gd name="connsiteY115" fmla="*/ 2122359 h 2358115"/>
              <a:gd name="connsiteX116" fmla="*/ 534437 w 1560770"/>
              <a:gd name="connsiteY116" fmla="*/ 2108072 h 2358115"/>
              <a:gd name="connsiteX117" fmla="*/ 522531 w 1560770"/>
              <a:gd name="connsiteY117" fmla="*/ 2072354 h 2358115"/>
              <a:gd name="connsiteX118" fmla="*/ 513006 w 1560770"/>
              <a:gd name="connsiteY118" fmla="*/ 2027110 h 2358115"/>
              <a:gd name="connsiteX119" fmla="*/ 510624 w 1560770"/>
              <a:gd name="connsiteY119" fmla="*/ 1996152 h 2358115"/>
              <a:gd name="connsiteX120" fmla="*/ 460618 w 1560770"/>
              <a:gd name="connsiteY120" fmla="*/ 1998535 h 2358115"/>
              <a:gd name="connsiteX121" fmla="*/ 427282 w 1560770"/>
              <a:gd name="connsiteY121" fmla="*/ 1962816 h 2358115"/>
              <a:gd name="connsiteX122" fmla="*/ 382037 w 1560770"/>
              <a:gd name="connsiteY122" fmla="*/ 1946146 h 2358115"/>
              <a:gd name="connsiteX123" fmla="*/ 367749 w 1560770"/>
              <a:gd name="connsiteY123" fmla="*/ 1896141 h 2358115"/>
              <a:gd name="connsiteX124" fmla="*/ 365368 w 1560770"/>
              <a:gd name="connsiteY124" fmla="*/ 1874709 h 2358115"/>
              <a:gd name="connsiteX125" fmla="*/ 334413 w 1560770"/>
              <a:gd name="connsiteY125" fmla="*/ 1829466 h 2358115"/>
              <a:gd name="connsiteX126" fmla="*/ 291549 w 1560770"/>
              <a:gd name="connsiteY126" fmla="*/ 1805653 h 2358115"/>
              <a:gd name="connsiteX127" fmla="*/ 248688 w 1560770"/>
              <a:gd name="connsiteY127" fmla="*/ 1777079 h 2358115"/>
              <a:gd name="connsiteX128" fmla="*/ 215349 w 1560770"/>
              <a:gd name="connsiteY128" fmla="*/ 1767553 h 2358115"/>
              <a:gd name="connsiteX129" fmla="*/ 217731 w 1560770"/>
              <a:gd name="connsiteY129" fmla="*/ 1722307 h 2358115"/>
              <a:gd name="connsiteX130" fmla="*/ 174868 w 1560770"/>
              <a:gd name="connsiteY130" fmla="*/ 1736597 h 2358115"/>
              <a:gd name="connsiteX131" fmla="*/ 186775 w 1560770"/>
              <a:gd name="connsiteY131" fmla="*/ 1769935 h 2358115"/>
              <a:gd name="connsiteX132" fmla="*/ 179631 w 1560770"/>
              <a:gd name="connsiteY132" fmla="*/ 1786604 h 2358115"/>
              <a:gd name="connsiteX133" fmla="*/ 141531 w 1560770"/>
              <a:gd name="connsiteY133" fmla="*/ 1758029 h 2358115"/>
              <a:gd name="connsiteX134" fmla="*/ 98669 w 1560770"/>
              <a:gd name="connsiteY134" fmla="*/ 1755647 h 2358115"/>
              <a:gd name="connsiteX135" fmla="*/ 43899 w 1560770"/>
              <a:gd name="connsiteY135" fmla="*/ 1736597 h 2358115"/>
              <a:gd name="connsiteX136" fmla="*/ 10560 w 1560770"/>
              <a:gd name="connsiteY136" fmla="*/ 1734213 h 2358115"/>
              <a:gd name="connsiteX137" fmla="*/ 1037 w 1560770"/>
              <a:gd name="connsiteY137" fmla="*/ 1681829 h 2358115"/>
              <a:gd name="connsiteX138" fmla="*/ 34374 w 1560770"/>
              <a:gd name="connsiteY138" fmla="*/ 1593722 h 2358115"/>
              <a:gd name="connsiteX139" fmla="*/ 60568 w 1560770"/>
              <a:gd name="connsiteY139" fmla="*/ 1546097 h 2358115"/>
              <a:gd name="connsiteX140" fmla="*/ 81999 w 1560770"/>
              <a:gd name="connsiteY140" fmla="*/ 1498472 h 2358115"/>
              <a:gd name="connsiteX141" fmla="*/ 108194 w 1560770"/>
              <a:gd name="connsiteY141" fmla="*/ 1460372 h 2358115"/>
              <a:gd name="connsiteX142" fmla="*/ 146293 w 1560770"/>
              <a:gd name="connsiteY142" fmla="*/ 1450847 h 2358115"/>
              <a:gd name="connsiteX143" fmla="*/ 153438 w 1560770"/>
              <a:gd name="connsiteY143" fmla="*/ 1415129 h 2358115"/>
              <a:gd name="connsiteX144" fmla="*/ 262975 w 1560770"/>
              <a:gd name="connsiteY144" fmla="*/ 1296066 h 2358115"/>
              <a:gd name="connsiteX145" fmla="*/ 286787 w 1560770"/>
              <a:gd name="connsiteY145" fmla="*/ 1157951 h 2358115"/>
              <a:gd name="connsiteX146" fmla="*/ 282025 w 1560770"/>
              <a:gd name="connsiteY146" fmla="*/ 1076991 h 2358115"/>
              <a:gd name="connsiteX147" fmla="*/ 196300 w 1560770"/>
              <a:gd name="connsiteY147" fmla="*/ 1065085 h 2358115"/>
              <a:gd name="connsiteX148" fmla="*/ 179632 w 1560770"/>
              <a:gd name="connsiteY148" fmla="*/ 984122 h 2358115"/>
              <a:gd name="connsiteX149" fmla="*/ 186775 w 1560770"/>
              <a:gd name="connsiteY149" fmla="*/ 917447 h 2358115"/>
              <a:gd name="connsiteX150" fmla="*/ 148675 w 1560770"/>
              <a:gd name="connsiteY150" fmla="*/ 879347 h 2358115"/>
              <a:gd name="connsiteX151" fmla="*/ 127244 w 1560770"/>
              <a:gd name="connsiteY151" fmla="*/ 838865 h 2358115"/>
              <a:gd name="connsiteX152" fmla="*/ 117719 w 1560770"/>
              <a:gd name="connsiteY152" fmla="*/ 779335 h 2358115"/>
              <a:gd name="connsiteX153" fmla="*/ 102097 w 1560770"/>
              <a:gd name="connsiteY153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410612 w 1560770"/>
              <a:gd name="connsiteY24" fmla="*/ 645984 h 2358115"/>
              <a:gd name="connsiteX25" fmla="*/ 436806 w 1560770"/>
              <a:gd name="connsiteY25" fmla="*/ 669794 h 2358115"/>
              <a:gd name="connsiteX26" fmla="*/ 1155942 w 1560770"/>
              <a:gd name="connsiteY26" fmla="*/ 34002 h 2358115"/>
              <a:gd name="connsiteX27" fmla="*/ 1370255 w 1560770"/>
              <a:gd name="connsiteY27" fmla="*/ 229265 h 2358115"/>
              <a:gd name="connsiteX28" fmla="*/ 1560756 w 1560770"/>
              <a:gd name="connsiteY28" fmla="*/ 919828 h 2358115"/>
              <a:gd name="connsiteX29" fmla="*/ 420137 w 1560770"/>
              <a:gd name="connsiteY29" fmla="*/ 748378 h 2358115"/>
              <a:gd name="connsiteX30" fmla="*/ 415374 w 1560770"/>
              <a:gd name="connsiteY30" fmla="*/ 788859 h 2358115"/>
              <a:gd name="connsiteX31" fmla="*/ 427281 w 1560770"/>
              <a:gd name="connsiteY31" fmla="*/ 817434 h 2358115"/>
              <a:gd name="connsiteX32" fmla="*/ 410612 w 1560770"/>
              <a:gd name="connsiteY32" fmla="*/ 838865 h 2358115"/>
              <a:gd name="connsiteX33" fmla="*/ 401088 w 1560770"/>
              <a:gd name="connsiteY33" fmla="*/ 917447 h 2358115"/>
              <a:gd name="connsiteX34" fmla="*/ 441568 w 1560770"/>
              <a:gd name="connsiteY34" fmla="*/ 917446 h 2358115"/>
              <a:gd name="connsiteX35" fmla="*/ 486812 w 1560770"/>
              <a:gd name="connsiteY35" fmla="*/ 893634 h 2358115"/>
              <a:gd name="connsiteX36" fmla="*/ 513007 w 1560770"/>
              <a:gd name="connsiteY36" fmla="*/ 896015 h 2358115"/>
              <a:gd name="connsiteX37" fmla="*/ 536818 w 1560770"/>
              <a:gd name="connsiteY37" fmla="*/ 922209 h 2358115"/>
              <a:gd name="connsiteX38" fmla="*/ 510625 w 1560770"/>
              <a:gd name="connsiteY38" fmla="*/ 1026984 h 2358115"/>
              <a:gd name="connsiteX39" fmla="*/ 539200 w 1560770"/>
              <a:gd name="connsiteY39" fmla="*/ 1065084 h 2358115"/>
              <a:gd name="connsiteX40" fmla="*/ 546344 w 1560770"/>
              <a:gd name="connsiteY40" fmla="*/ 1084135 h 2358115"/>
              <a:gd name="connsiteX41" fmla="*/ 532057 w 1560770"/>
              <a:gd name="connsiteY41" fmla="*/ 1115090 h 2358115"/>
              <a:gd name="connsiteX42" fmla="*/ 517769 w 1560770"/>
              <a:gd name="connsiteY42" fmla="*/ 1186528 h 2358115"/>
              <a:gd name="connsiteX43" fmla="*/ 541582 w 1560770"/>
              <a:gd name="connsiteY43" fmla="*/ 1219865 h 2358115"/>
              <a:gd name="connsiteX44" fmla="*/ 551107 w 1560770"/>
              <a:gd name="connsiteY44" fmla="*/ 1260346 h 2358115"/>
              <a:gd name="connsiteX45" fmla="*/ 567775 w 1560770"/>
              <a:gd name="connsiteY45" fmla="*/ 1267490 h 2358115"/>
              <a:gd name="connsiteX46" fmla="*/ 572104 w 1560770"/>
              <a:gd name="connsiteY46" fmla="*/ 1277596 h 2358115"/>
              <a:gd name="connsiteX47" fmla="*/ 591588 w 1560770"/>
              <a:gd name="connsiteY47" fmla="*/ 1243678 h 2358115"/>
              <a:gd name="connsiteX48" fmla="*/ 615400 w 1560770"/>
              <a:gd name="connsiteY48" fmla="*/ 1227009 h 2358115"/>
              <a:gd name="connsiteX49" fmla="*/ 665407 w 1560770"/>
              <a:gd name="connsiteY49" fmla="*/ 1200815 h 2358115"/>
              <a:gd name="connsiteX50" fmla="*/ 698744 w 1560770"/>
              <a:gd name="connsiteY50" fmla="*/ 1188909 h 2358115"/>
              <a:gd name="connsiteX51" fmla="*/ 734463 w 1560770"/>
              <a:gd name="connsiteY51" fmla="*/ 1150810 h 2358115"/>
              <a:gd name="connsiteX52" fmla="*/ 791613 w 1560770"/>
              <a:gd name="connsiteY52" fmla="*/ 1126996 h 2358115"/>
              <a:gd name="connsiteX53" fmla="*/ 817807 w 1560770"/>
              <a:gd name="connsiteY53" fmla="*/ 1081753 h 2358115"/>
              <a:gd name="connsiteX54" fmla="*/ 841618 w 1560770"/>
              <a:gd name="connsiteY54" fmla="*/ 1065082 h 2358115"/>
              <a:gd name="connsiteX55" fmla="*/ 867813 w 1560770"/>
              <a:gd name="connsiteY55" fmla="*/ 1065084 h 2358115"/>
              <a:gd name="connsiteX56" fmla="*/ 872575 w 1560770"/>
              <a:gd name="connsiteY56" fmla="*/ 1084134 h 2358115"/>
              <a:gd name="connsiteX57" fmla="*/ 848763 w 1560770"/>
              <a:gd name="connsiteY57" fmla="*/ 1110328 h 2358115"/>
              <a:gd name="connsiteX58" fmla="*/ 872575 w 1560770"/>
              <a:gd name="connsiteY58" fmla="*/ 1136521 h 2358115"/>
              <a:gd name="connsiteX59" fmla="*/ 872575 w 1560770"/>
              <a:gd name="connsiteY59" fmla="*/ 1160334 h 2358115"/>
              <a:gd name="connsiteX60" fmla="*/ 829713 w 1560770"/>
              <a:gd name="connsiteY60" fmla="*/ 1162715 h 2358115"/>
              <a:gd name="connsiteX61" fmla="*/ 817807 w 1560770"/>
              <a:gd name="connsiteY61" fmla="*/ 1191290 h 2358115"/>
              <a:gd name="connsiteX62" fmla="*/ 829713 w 1560770"/>
              <a:gd name="connsiteY62" fmla="*/ 1219865 h 2358115"/>
              <a:gd name="connsiteX63" fmla="*/ 822567 w 1560770"/>
              <a:gd name="connsiteY63" fmla="*/ 1243676 h 2358115"/>
              <a:gd name="connsiteX64" fmla="*/ 836857 w 1560770"/>
              <a:gd name="connsiteY64" fmla="*/ 1262729 h 2358115"/>
              <a:gd name="connsiteX65" fmla="*/ 870194 w 1560770"/>
              <a:gd name="connsiteY65" fmla="*/ 1234154 h 2358115"/>
              <a:gd name="connsiteX66" fmla="*/ 1544088 w 1560770"/>
              <a:gd name="connsiteY66" fmla="*/ 922210 h 2358115"/>
              <a:gd name="connsiteX67" fmla="*/ 1525038 w 1560770"/>
              <a:gd name="connsiteY67" fmla="*/ 996027 h 2358115"/>
              <a:gd name="connsiteX68" fmla="*/ 958300 w 1560770"/>
              <a:gd name="connsiteY68" fmla="*/ 1174622 h 2358115"/>
              <a:gd name="connsiteX69" fmla="*/ 979731 w 1560770"/>
              <a:gd name="connsiteY69" fmla="*/ 1184146 h 2358115"/>
              <a:gd name="connsiteX70" fmla="*/ 974968 w 1560770"/>
              <a:gd name="connsiteY70" fmla="*/ 1257964 h 2358115"/>
              <a:gd name="connsiteX71" fmla="*/ 984494 w 1560770"/>
              <a:gd name="connsiteY71" fmla="*/ 1319879 h 2358115"/>
              <a:gd name="connsiteX72" fmla="*/ 1032119 w 1560770"/>
              <a:gd name="connsiteY72" fmla="*/ 1400841 h 2358115"/>
              <a:gd name="connsiteX73" fmla="*/ 1072600 w 1560770"/>
              <a:gd name="connsiteY73" fmla="*/ 1422272 h 2358115"/>
              <a:gd name="connsiteX74" fmla="*/ 1089269 w 1560770"/>
              <a:gd name="connsiteY74" fmla="*/ 1488947 h 2358115"/>
              <a:gd name="connsiteX75" fmla="*/ 1122607 w 1560770"/>
              <a:gd name="connsiteY75" fmla="*/ 1515141 h 2358115"/>
              <a:gd name="connsiteX76" fmla="*/ 1163088 w 1560770"/>
              <a:gd name="connsiteY76" fmla="*/ 1574672 h 2358115"/>
              <a:gd name="connsiteX77" fmla="*/ 1191663 w 1560770"/>
              <a:gd name="connsiteY77" fmla="*/ 1588960 h 2358115"/>
              <a:gd name="connsiteX78" fmla="*/ 1220238 w 1560770"/>
              <a:gd name="connsiteY78" fmla="*/ 1627059 h 2358115"/>
              <a:gd name="connsiteX79" fmla="*/ 1215943 w 1560770"/>
              <a:gd name="connsiteY79" fmla="*/ 1646919 h 2358115"/>
              <a:gd name="connsiteX80" fmla="*/ 1196425 w 1560770"/>
              <a:gd name="connsiteY80" fmla="*/ 1696116 h 2358115"/>
              <a:gd name="connsiteX81" fmla="*/ 1144037 w 1560770"/>
              <a:gd name="connsiteY81" fmla="*/ 1691352 h 2358115"/>
              <a:gd name="connsiteX82" fmla="*/ 1124987 w 1560770"/>
              <a:gd name="connsiteY82" fmla="*/ 1736595 h 2358115"/>
              <a:gd name="connsiteX83" fmla="*/ 1048787 w 1560770"/>
              <a:gd name="connsiteY83" fmla="*/ 1769933 h 2358115"/>
              <a:gd name="connsiteX84" fmla="*/ 1020212 w 1560770"/>
              <a:gd name="connsiteY84" fmla="*/ 1829464 h 2358115"/>
              <a:gd name="connsiteX85" fmla="*/ 1036881 w 1560770"/>
              <a:gd name="connsiteY85" fmla="*/ 1877089 h 2358115"/>
              <a:gd name="connsiteX86" fmla="*/ 1017832 w 1560770"/>
              <a:gd name="connsiteY86" fmla="*/ 1917572 h 2358115"/>
              <a:gd name="connsiteX87" fmla="*/ 984493 w 1560770"/>
              <a:gd name="connsiteY87" fmla="*/ 1915189 h 2358115"/>
              <a:gd name="connsiteX88" fmla="*/ 982112 w 1560770"/>
              <a:gd name="connsiteY88" fmla="*/ 1979483 h 2358115"/>
              <a:gd name="connsiteX89" fmla="*/ 946393 w 1560770"/>
              <a:gd name="connsiteY89" fmla="*/ 1996152 h 2358115"/>
              <a:gd name="connsiteX90" fmla="*/ 910674 w 1560770"/>
              <a:gd name="connsiteY90" fmla="*/ 2003295 h 2358115"/>
              <a:gd name="connsiteX91" fmla="*/ 910674 w 1560770"/>
              <a:gd name="connsiteY91" fmla="*/ 2067589 h 2358115"/>
              <a:gd name="connsiteX92" fmla="*/ 967824 w 1560770"/>
              <a:gd name="connsiteY92" fmla="*/ 2077114 h 2358115"/>
              <a:gd name="connsiteX93" fmla="*/ 1001162 w 1560770"/>
              <a:gd name="connsiteY93" fmla="*/ 2072352 h 2358115"/>
              <a:gd name="connsiteX94" fmla="*/ 1005922 w 1560770"/>
              <a:gd name="connsiteY94" fmla="*/ 2146171 h 2358115"/>
              <a:gd name="connsiteX95" fmla="*/ 982112 w 1560770"/>
              <a:gd name="connsiteY95" fmla="*/ 2167602 h 2358115"/>
              <a:gd name="connsiteX96" fmla="*/ 922581 w 1560770"/>
              <a:gd name="connsiteY96" fmla="*/ 2165222 h 2358115"/>
              <a:gd name="connsiteX97" fmla="*/ 870193 w 1560770"/>
              <a:gd name="connsiteY97" fmla="*/ 2174747 h 2358115"/>
              <a:gd name="connsiteX98" fmla="*/ 824949 w 1560770"/>
              <a:gd name="connsiteY98" fmla="*/ 2198560 h 2358115"/>
              <a:gd name="connsiteX99" fmla="*/ 779704 w 1560770"/>
              <a:gd name="connsiteY99" fmla="*/ 2205702 h 2358115"/>
              <a:gd name="connsiteX100" fmla="*/ 758274 w 1560770"/>
              <a:gd name="connsiteY100" fmla="*/ 2224754 h 2358115"/>
              <a:gd name="connsiteX101" fmla="*/ 751131 w 1560770"/>
              <a:gd name="connsiteY101" fmla="*/ 2269997 h 2358115"/>
              <a:gd name="connsiteX102" fmla="*/ 734462 w 1560770"/>
              <a:gd name="connsiteY102" fmla="*/ 2281904 h 2358115"/>
              <a:gd name="connsiteX103" fmla="*/ 689218 w 1560770"/>
              <a:gd name="connsiteY103" fmla="*/ 2331910 h 2358115"/>
              <a:gd name="connsiteX104" fmla="*/ 665406 w 1560770"/>
              <a:gd name="connsiteY104" fmla="*/ 2336671 h 2358115"/>
              <a:gd name="connsiteX105" fmla="*/ 617781 w 1560770"/>
              <a:gd name="connsiteY105" fmla="*/ 2358103 h 2358115"/>
              <a:gd name="connsiteX106" fmla="*/ 579681 w 1560770"/>
              <a:gd name="connsiteY106" fmla="*/ 2341434 h 2358115"/>
              <a:gd name="connsiteX107" fmla="*/ 563012 w 1560770"/>
              <a:gd name="connsiteY107" fmla="*/ 2312859 h 2358115"/>
              <a:gd name="connsiteX108" fmla="*/ 520149 w 1560770"/>
              <a:gd name="connsiteY108" fmla="*/ 2322385 h 2358115"/>
              <a:gd name="connsiteX109" fmla="*/ 512573 w 1560770"/>
              <a:gd name="connsiteY109" fmla="*/ 2316281 h 2358115"/>
              <a:gd name="connsiteX110" fmla="*/ 503481 w 1560770"/>
              <a:gd name="connsiteY110" fmla="*/ 2310478 h 2358115"/>
              <a:gd name="connsiteX111" fmla="*/ 522531 w 1560770"/>
              <a:gd name="connsiteY111" fmla="*/ 2203321 h 2358115"/>
              <a:gd name="connsiteX112" fmla="*/ 539199 w 1560770"/>
              <a:gd name="connsiteY112" fmla="*/ 2181890 h 2358115"/>
              <a:gd name="connsiteX113" fmla="*/ 529674 w 1560770"/>
              <a:gd name="connsiteY113" fmla="*/ 2136647 h 2358115"/>
              <a:gd name="connsiteX114" fmla="*/ 553487 w 1560770"/>
              <a:gd name="connsiteY114" fmla="*/ 2122359 h 2358115"/>
              <a:gd name="connsiteX115" fmla="*/ 534437 w 1560770"/>
              <a:gd name="connsiteY115" fmla="*/ 2108072 h 2358115"/>
              <a:gd name="connsiteX116" fmla="*/ 522531 w 1560770"/>
              <a:gd name="connsiteY116" fmla="*/ 2072354 h 2358115"/>
              <a:gd name="connsiteX117" fmla="*/ 513006 w 1560770"/>
              <a:gd name="connsiteY117" fmla="*/ 2027110 h 2358115"/>
              <a:gd name="connsiteX118" fmla="*/ 510624 w 1560770"/>
              <a:gd name="connsiteY118" fmla="*/ 1996152 h 2358115"/>
              <a:gd name="connsiteX119" fmla="*/ 460618 w 1560770"/>
              <a:gd name="connsiteY119" fmla="*/ 1998535 h 2358115"/>
              <a:gd name="connsiteX120" fmla="*/ 427282 w 1560770"/>
              <a:gd name="connsiteY120" fmla="*/ 1962816 h 2358115"/>
              <a:gd name="connsiteX121" fmla="*/ 382037 w 1560770"/>
              <a:gd name="connsiteY121" fmla="*/ 1946146 h 2358115"/>
              <a:gd name="connsiteX122" fmla="*/ 367749 w 1560770"/>
              <a:gd name="connsiteY122" fmla="*/ 1896141 h 2358115"/>
              <a:gd name="connsiteX123" fmla="*/ 365368 w 1560770"/>
              <a:gd name="connsiteY123" fmla="*/ 1874709 h 2358115"/>
              <a:gd name="connsiteX124" fmla="*/ 334413 w 1560770"/>
              <a:gd name="connsiteY124" fmla="*/ 1829466 h 2358115"/>
              <a:gd name="connsiteX125" fmla="*/ 291549 w 1560770"/>
              <a:gd name="connsiteY125" fmla="*/ 1805653 h 2358115"/>
              <a:gd name="connsiteX126" fmla="*/ 248688 w 1560770"/>
              <a:gd name="connsiteY126" fmla="*/ 1777079 h 2358115"/>
              <a:gd name="connsiteX127" fmla="*/ 215349 w 1560770"/>
              <a:gd name="connsiteY127" fmla="*/ 1767553 h 2358115"/>
              <a:gd name="connsiteX128" fmla="*/ 217731 w 1560770"/>
              <a:gd name="connsiteY128" fmla="*/ 1722307 h 2358115"/>
              <a:gd name="connsiteX129" fmla="*/ 174868 w 1560770"/>
              <a:gd name="connsiteY129" fmla="*/ 1736597 h 2358115"/>
              <a:gd name="connsiteX130" fmla="*/ 186775 w 1560770"/>
              <a:gd name="connsiteY130" fmla="*/ 1769935 h 2358115"/>
              <a:gd name="connsiteX131" fmla="*/ 179631 w 1560770"/>
              <a:gd name="connsiteY131" fmla="*/ 1786604 h 2358115"/>
              <a:gd name="connsiteX132" fmla="*/ 141531 w 1560770"/>
              <a:gd name="connsiteY132" fmla="*/ 1758029 h 2358115"/>
              <a:gd name="connsiteX133" fmla="*/ 98669 w 1560770"/>
              <a:gd name="connsiteY133" fmla="*/ 1755647 h 2358115"/>
              <a:gd name="connsiteX134" fmla="*/ 43899 w 1560770"/>
              <a:gd name="connsiteY134" fmla="*/ 1736597 h 2358115"/>
              <a:gd name="connsiteX135" fmla="*/ 10560 w 1560770"/>
              <a:gd name="connsiteY135" fmla="*/ 1734213 h 2358115"/>
              <a:gd name="connsiteX136" fmla="*/ 1037 w 1560770"/>
              <a:gd name="connsiteY136" fmla="*/ 1681829 h 2358115"/>
              <a:gd name="connsiteX137" fmla="*/ 34374 w 1560770"/>
              <a:gd name="connsiteY137" fmla="*/ 1593722 h 2358115"/>
              <a:gd name="connsiteX138" fmla="*/ 60568 w 1560770"/>
              <a:gd name="connsiteY138" fmla="*/ 1546097 h 2358115"/>
              <a:gd name="connsiteX139" fmla="*/ 81999 w 1560770"/>
              <a:gd name="connsiteY139" fmla="*/ 1498472 h 2358115"/>
              <a:gd name="connsiteX140" fmla="*/ 108194 w 1560770"/>
              <a:gd name="connsiteY140" fmla="*/ 1460372 h 2358115"/>
              <a:gd name="connsiteX141" fmla="*/ 146293 w 1560770"/>
              <a:gd name="connsiteY141" fmla="*/ 1450847 h 2358115"/>
              <a:gd name="connsiteX142" fmla="*/ 153438 w 1560770"/>
              <a:gd name="connsiteY142" fmla="*/ 1415129 h 2358115"/>
              <a:gd name="connsiteX143" fmla="*/ 262975 w 1560770"/>
              <a:gd name="connsiteY143" fmla="*/ 1296066 h 2358115"/>
              <a:gd name="connsiteX144" fmla="*/ 286787 w 1560770"/>
              <a:gd name="connsiteY144" fmla="*/ 1157951 h 2358115"/>
              <a:gd name="connsiteX145" fmla="*/ 282025 w 1560770"/>
              <a:gd name="connsiteY145" fmla="*/ 1076991 h 2358115"/>
              <a:gd name="connsiteX146" fmla="*/ 196300 w 1560770"/>
              <a:gd name="connsiteY146" fmla="*/ 1065085 h 2358115"/>
              <a:gd name="connsiteX147" fmla="*/ 179632 w 1560770"/>
              <a:gd name="connsiteY147" fmla="*/ 984122 h 2358115"/>
              <a:gd name="connsiteX148" fmla="*/ 186775 w 1560770"/>
              <a:gd name="connsiteY148" fmla="*/ 917447 h 2358115"/>
              <a:gd name="connsiteX149" fmla="*/ 148675 w 1560770"/>
              <a:gd name="connsiteY149" fmla="*/ 879347 h 2358115"/>
              <a:gd name="connsiteX150" fmla="*/ 127244 w 1560770"/>
              <a:gd name="connsiteY150" fmla="*/ 838865 h 2358115"/>
              <a:gd name="connsiteX151" fmla="*/ 117719 w 1560770"/>
              <a:gd name="connsiteY151" fmla="*/ 779335 h 2358115"/>
              <a:gd name="connsiteX152" fmla="*/ 102097 w 1560770"/>
              <a:gd name="connsiteY152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410612 w 1560770"/>
              <a:gd name="connsiteY23" fmla="*/ 645984 h 2358115"/>
              <a:gd name="connsiteX24" fmla="*/ 436806 w 1560770"/>
              <a:gd name="connsiteY24" fmla="*/ 669794 h 2358115"/>
              <a:gd name="connsiteX25" fmla="*/ 1155942 w 1560770"/>
              <a:gd name="connsiteY25" fmla="*/ 34002 h 2358115"/>
              <a:gd name="connsiteX26" fmla="*/ 1370255 w 1560770"/>
              <a:gd name="connsiteY26" fmla="*/ 229265 h 2358115"/>
              <a:gd name="connsiteX27" fmla="*/ 1560756 w 1560770"/>
              <a:gd name="connsiteY27" fmla="*/ 919828 h 2358115"/>
              <a:gd name="connsiteX28" fmla="*/ 420137 w 1560770"/>
              <a:gd name="connsiteY28" fmla="*/ 748378 h 2358115"/>
              <a:gd name="connsiteX29" fmla="*/ 415374 w 1560770"/>
              <a:gd name="connsiteY29" fmla="*/ 788859 h 2358115"/>
              <a:gd name="connsiteX30" fmla="*/ 427281 w 1560770"/>
              <a:gd name="connsiteY30" fmla="*/ 817434 h 2358115"/>
              <a:gd name="connsiteX31" fmla="*/ 410612 w 1560770"/>
              <a:gd name="connsiteY31" fmla="*/ 838865 h 2358115"/>
              <a:gd name="connsiteX32" fmla="*/ 401088 w 1560770"/>
              <a:gd name="connsiteY32" fmla="*/ 917447 h 2358115"/>
              <a:gd name="connsiteX33" fmla="*/ 441568 w 1560770"/>
              <a:gd name="connsiteY33" fmla="*/ 917446 h 2358115"/>
              <a:gd name="connsiteX34" fmla="*/ 486812 w 1560770"/>
              <a:gd name="connsiteY34" fmla="*/ 893634 h 2358115"/>
              <a:gd name="connsiteX35" fmla="*/ 513007 w 1560770"/>
              <a:gd name="connsiteY35" fmla="*/ 896015 h 2358115"/>
              <a:gd name="connsiteX36" fmla="*/ 536818 w 1560770"/>
              <a:gd name="connsiteY36" fmla="*/ 922209 h 2358115"/>
              <a:gd name="connsiteX37" fmla="*/ 510625 w 1560770"/>
              <a:gd name="connsiteY37" fmla="*/ 1026984 h 2358115"/>
              <a:gd name="connsiteX38" fmla="*/ 539200 w 1560770"/>
              <a:gd name="connsiteY38" fmla="*/ 1065084 h 2358115"/>
              <a:gd name="connsiteX39" fmla="*/ 546344 w 1560770"/>
              <a:gd name="connsiteY39" fmla="*/ 1084135 h 2358115"/>
              <a:gd name="connsiteX40" fmla="*/ 532057 w 1560770"/>
              <a:gd name="connsiteY40" fmla="*/ 1115090 h 2358115"/>
              <a:gd name="connsiteX41" fmla="*/ 517769 w 1560770"/>
              <a:gd name="connsiteY41" fmla="*/ 1186528 h 2358115"/>
              <a:gd name="connsiteX42" fmla="*/ 541582 w 1560770"/>
              <a:gd name="connsiteY42" fmla="*/ 1219865 h 2358115"/>
              <a:gd name="connsiteX43" fmla="*/ 551107 w 1560770"/>
              <a:gd name="connsiteY43" fmla="*/ 1260346 h 2358115"/>
              <a:gd name="connsiteX44" fmla="*/ 567775 w 1560770"/>
              <a:gd name="connsiteY44" fmla="*/ 1267490 h 2358115"/>
              <a:gd name="connsiteX45" fmla="*/ 572104 w 1560770"/>
              <a:gd name="connsiteY45" fmla="*/ 1277596 h 2358115"/>
              <a:gd name="connsiteX46" fmla="*/ 591588 w 1560770"/>
              <a:gd name="connsiteY46" fmla="*/ 1243678 h 2358115"/>
              <a:gd name="connsiteX47" fmla="*/ 615400 w 1560770"/>
              <a:gd name="connsiteY47" fmla="*/ 1227009 h 2358115"/>
              <a:gd name="connsiteX48" fmla="*/ 665407 w 1560770"/>
              <a:gd name="connsiteY48" fmla="*/ 1200815 h 2358115"/>
              <a:gd name="connsiteX49" fmla="*/ 698744 w 1560770"/>
              <a:gd name="connsiteY49" fmla="*/ 1188909 h 2358115"/>
              <a:gd name="connsiteX50" fmla="*/ 734463 w 1560770"/>
              <a:gd name="connsiteY50" fmla="*/ 1150810 h 2358115"/>
              <a:gd name="connsiteX51" fmla="*/ 791613 w 1560770"/>
              <a:gd name="connsiteY51" fmla="*/ 1126996 h 2358115"/>
              <a:gd name="connsiteX52" fmla="*/ 817807 w 1560770"/>
              <a:gd name="connsiteY52" fmla="*/ 1081753 h 2358115"/>
              <a:gd name="connsiteX53" fmla="*/ 841618 w 1560770"/>
              <a:gd name="connsiteY53" fmla="*/ 1065082 h 2358115"/>
              <a:gd name="connsiteX54" fmla="*/ 867813 w 1560770"/>
              <a:gd name="connsiteY54" fmla="*/ 1065084 h 2358115"/>
              <a:gd name="connsiteX55" fmla="*/ 872575 w 1560770"/>
              <a:gd name="connsiteY55" fmla="*/ 1084134 h 2358115"/>
              <a:gd name="connsiteX56" fmla="*/ 848763 w 1560770"/>
              <a:gd name="connsiteY56" fmla="*/ 1110328 h 2358115"/>
              <a:gd name="connsiteX57" fmla="*/ 872575 w 1560770"/>
              <a:gd name="connsiteY57" fmla="*/ 1136521 h 2358115"/>
              <a:gd name="connsiteX58" fmla="*/ 872575 w 1560770"/>
              <a:gd name="connsiteY58" fmla="*/ 1160334 h 2358115"/>
              <a:gd name="connsiteX59" fmla="*/ 829713 w 1560770"/>
              <a:gd name="connsiteY59" fmla="*/ 1162715 h 2358115"/>
              <a:gd name="connsiteX60" fmla="*/ 817807 w 1560770"/>
              <a:gd name="connsiteY60" fmla="*/ 1191290 h 2358115"/>
              <a:gd name="connsiteX61" fmla="*/ 829713 w 1560770"/>
              <a:gd name="connsiteY61" fmla="*/ 1219865 h 2358115"/>
              <a:gd name="connsiteX62" fmla="*/ 822567 w 1560770"/>
              <a:gd name="connsiteY62" fmla="*/ 1243676 h 2358115"/>
              <a:gd name="connsiteX63" fmla="*/ 836857 w 1560770"/>
              <a:gd name="connsiteY63" fmla="*/ 1262729 h 2358115"/>
              <a:gd name="connsiteX64" fmla="*/ 870194 w 1560770"/>
              <a:gd name="connsiteY64" fmla="*/ 1234154 h 2358115"/>
              <a:gd name="connsiteX65" fmla="*/ 1544088 w 1560770"/>
              <a:gd name="connsiteY65" fmla="*/ 922210 h 2358115"/>
              <a:gd name="connsiteX66" fmla="*/ 1525038 w 1560770"/>
              <a:gd name="connsiteY66" fmla="*/ 996027 h 2358115"/>
              <a:gd name="connsiteX67" fmla="*/ 958300 w 1560770"/>
              <a:gd name="connsiteY67" fmla="*/ 1174622 h 2358115"/>
              <a:gd name="connsiteX68" fmla="*/ 979731 w 1560770"/>
              <a:gd name="connsiteY68" fmla="*/ 1184146 h 2358115"/>
              <a:gd name="connsiteX69" fmla="*/ 974968 w 1560770"/>
              <a:gd name="connsiteY69" fmla="*/ 1257964 h 2358115"/>
              <a:gd name="connsiteX70" fmla="*/ 984494 w 1560770"/>
              <a:gd name="connsiteY70" fmla="*/ 1319879 h 2358115"/>
              <a:gd name="connsiteX71" fmla="*/ 1032119 w 1560770"/>
              <a:gd name="connsiteY71" fmla="*/ 1400841 h 2358115"/>
              <a:gd name="connsiteX72" fmla="*/ 1072600 w 1560770"/>
              <a:gd name="connsiteY72" fmla="*/ 1422272 h 2358115"/>
              <a:gd name="connsiteX73" fmla="*/ 1089269 w 1560770"/>
              <a:gd name="connsiteY73" fmla="*/ 1488947 h 2358115"/>
              <a:gd name="connsiteX74" fmla="*/ 1122607 w 1560770"/>
              <a:gd name="connsiteY74" fmla="*/ 1515141 h 2358115"/>
              <a:gd name="connsiteX75" fmla="*/ 1163088 w 1560770"/>
              <a:gd name="connsiteY75" fmla="*/ 1574672 h 2358115"/>
              <a:gd name="connsiteX76" fmla="*/ 1191663 w 1560770"/>
              <a:gd name="connsiteY76" fmla="*/ 1588960 h 2358115"/>
              <a:gd name="connsiteX77" fmla="*/ 1220238 w 1560770"/>
              <a:gd name="connsiteY77" fmla="*/ 1627059 h 2358115"/>
              <a:gd name="connsiteX78" fmla="*/ 1215943 w 1560770"/>
              <a:gd name="connsiteY78" fmla="*/ 1646919 h 2358115"/>
              <a:gd name="connsiteX79" fmla="*/ 1196425 w 1560770"/>
              <a:gd name="connsiteY79" fmla="*/ 1696116 h 2358115"/>
              <a:gd name="connsiteX80" fmla="*/ 1144037 w 1560770"/>
              <a:gd name="connsiteY80" fmla="*/ 1691352 h 2358115"/>
              <a:gd name="connsiteX81" fmla="*/ 1124987 w 1560770"/>
              <a:gd name="connsiteY81" fmla="*/ 1736595 h 2358115"/>
              <a:gd name="connsiteX82" fmla="*/ 1048787 w 1560770"/>
              <a:gd name="connsiteY82" fmla="*/ 1769933 h 2358115"/>
              <a:gd name="connsiteX83" fmla="*/ 1020212 w 1560770"/>
              <a:gd name="connsiteY83" fmla="*/ 1829464 h 2358115"/>
              <a:gd name="connsiteX84" fmla="*/ 1036881 w 1560770"/>
              <a:gd name="connsiteY84" fmla="*/ 1877089 h 2358115"/>
              <a:gd name="connsiteX85" fmla="*/ 1017832 w 1560770"/>
              <a:gd name="connsiteY85" fmla="*/ 1917572 h 2358115"/>
              <a:gd name="connsiteX86" fmla="*/ 984493 w 1560770"/>
              <a:gd name="connsiteY86" fmla="*/ 1915189 h 2358115"/>
              <a:gd name="connsiteX87" fmla="*/ 982112 w 1560770"/>
              <a:gd name="connsiteY87" fmla="*/ 1979483 h 2358115"/>
              <a:gd name="connsiteX88" fmla="*/ 946393 w 1560770"/>
              <a:gd name="connsiteY88" fmla="*/ 1996152 h 2358115"/>
              <a:gd name="connsiteX89" fmla="*/ 910674 w 1560770"/>
              <a:gd name="connsiteY89" fmla="*/ 2003295 h 2358115"/>
              <a:gd name="connsiteX90" fmla="*/ 910674 w 1560770"/>
              <a:gd name="connsiteY90" fmla="*/ 2067589 h 2358115"/>
              <a:gd name="connsiteX91" fmla="*/ 967824 w 1560770"/>
              <a:gd name="connsiteY91" fmla="*/ 2077114 h 2358115"/>
              <a:gd name="connsiteX92" fmla="*/ 1001162 w 1560770"/>
              <a:gd name="connsiteY92" fmla="*/ 2072352 h 2358115"/>
              <a:gd name="connsiteX93" fmla="*/ 1005922 w 1560770"/>
              <a:gd name="connsiteY93" fmla="*/ 2146171 h 2358115"/>
              <a:gd name="connsiteX94" fmla="*/ 982112 w 1560770"/>
              <a:gd name="connsiteY94" fmla="*/ 2167602 h 2358115"/>
              <a:gd name="connsiteX95" fmla="*/ 922581 w 1560770"/>
              <a:gd name="connsiteY95" fmla="*/ 2165222 h 2358115"/>
              <a:gd name="connsiteX96" fmla="*/ 870193 w 1560770"/>
              <a:gd name="connsiteY96" fmla="*/ 2174747 h 2358115"/>
              <a:gd name="connsiteX97" fmla="*/ 824949 w 1560770"/>
              <a:gd name="connsiteY97" fmla="*/ 2198560 h 2358115"/>
              <a:gd name="connsiteX98" fmla="*/ 779704 w 1560770"/>
              <a:gd name="connsiteY98" fmla="*/ 2205702 h 2358115"/>
              <a:gd name="connsiteX99" fmla="*/ 758274 w 1560770"/>
              <a:gd name="connsiteY99" fmla="*/ 2224754 h 2358115"/>
              <a:gd name="connsiteX100" fmla="*/ 751131 w 1560770"/>
              <a:gd name="connsiteY100" fmla="*/ 2269997 h 2358115"/>
              <a:gd name="connsiteX101" fmla="*/ 734462 w 1560770"/>
              <a:gd name="connsiteY101" fmla="*/ 2281904 h 2358115"/>
              <a:gd name="connsiteX102" fmla="*/ 689218 w 1560770"/>
              <a:gd name="connsiteY102" fmla="*/ 2331910 h 2358115"/>
              <a:gd name="connsiteX103" fmla="*/ 665406 w 1560770"/>
              <a:gd name="connsiteY103" fmla="*/ 2336671 h 2358115"/>
              <a:gd name="connsiteX104" fmla="*/ 617781 w 1560770"/>
              <a:gd name="connsiteY104" fmla="*/ 2358103 h 2358115"/>
              <a:gd name="connsiteX105" fmla="*/ 579681 w 1560770"/>
              <a:gd name="connsiteY105" fmla="*/ 2341434 h 2358115"/>
              <a:gd name="connsiteX106" fmla="*/ 563012 w 1560770"/>
              <a:gd name="connsiteY106" fmla="*/ 2312859 h 2358115"/>
              <a:gd name="connsiteX107" fmla="*/ 520149 w 1560770"/>
              <a:gd name="connsiteY107" fmla="*/ 2322385 h 2358115"/>
              <a:gd name="connsiteX108" fmla="*/ 512573 w 1560770"/>
              <a:gd name="connsiteY108" fmla="*/ 2316281 h 2358115"/>
              <a:gd name="connsiteX109" fmla="*/ 503481 w 1560770"/>
              <a:gd name="connsiteY109" fmla="*/ 2310478 h 2358115"/>
              <a:gd name="connsiteX110" fmla="*/ 522531 w 1560770"/>
              <a:gd name="connsiteY110" fmla="*/ 2203321 h 2358115"/>
              <a:gd name="connsiteX111" fmla="*/ 539199 w 1560770"/>
              <a:gd name="connsiteY111" fmla="*/ 2181890 h 2358115"/>
              <a:gd name="connsiteX112" fmla="*/ 529674 w 1560770"/>
              <a:gd name="connsiteY112" fmla="*/ 2136647 h 2358115"/>
              <a:gd name="connsiteX113" fmla="*/ 553487 w 1560770"/>
              <a:gd name="connsiteY113" fmla="*/ 2122359 h 2358115"/>
              <a:gd name="connsiteX114" fmla="*/ 534437 w 1560770"/>
              <a:gd name="connsiteY114" fmla="*/ 2108072 h 2358115"/>
              <a:gd name="connsiteX115" fmla="*/ 522531 w 1560770"/>
              <a:gd name="connsiteY115" fmla="*/ 2072354 h 2358115"/>
              <a:gd name="connsiteX116" fmla="*/ 513006 w 1560770"/>
              <a:gd name="connsiteY116" fmla="*/ 2027110 h 2358115"/>
              <a:gd name="connsiteX117" fmla="*/ 510624 w 1560770"/>
              <a:gd name="connsiteY117" fmla="*/ 1996152 h 2358115"/>
              <a:gd name="connsiteX118" fmla="*/ 460618 w 1560770"/>
              <a:gd name="connsiteY118" fmla="*/ 1998535 h 2358115"/>
              <a:gd name="connsiteX119" fmla="*/ 427282 w 1560770"/>
              <a:gd name="connsiteY119" fmla="*/ 1962816 h 2358115"/>
              <a:gd name="connsiteX120" fmla="*/ 382037 w 1560770"/>
              <a:gd name="connsiteY120" fmla="*/ 1946146 h 2358115"/>
              <a:gd name="connsiteX121" fmla="*/ 367749 w 1560770"/>
              <a:gd name="connsiteY121" fmla="*/ 1896141 h 2358115"/>
              <a:gd name="connsiteX122" fmla="*/ 365368 w 1560770"/>
              <a:gd name="connsiteY122" fmla="*/ 1874709 h 2358115"/>
              <a:gd name="connsiteX123" fmla="*/ 334413 w 1560770"/>
              <a:gd name="connsiteY123" fmla="*/ 1829466 h 2358115"/>
              <a:gd name="connsiteX124" fmla="*/ 291549 w 1560770"/>
              <a:gd name="connsiteY124" fmla="*/ 1805653 h 2358115"/>
              <a:gd name="connsiteX125" fmla="*/ 248688 w 1560770"/>
              <a:gd name="connsiteY125" fmla="*/ 1777079 h 2358115"/>
              <a:gd name="connsiteX126" fmla="*/ 215349 w 1560770"/>
              <a:gd name="connsiteY126" fmla="*/ 1767553 h 2358115"/>
              <a:gd name="connsiteX127" fmla="*/ 217731 w 1560770"/>
              <a:gd name="connsiteY127" fmla="*/ 1722307 h 2358115"/>
              <a:gd name="connsiteX128" fmla="*/ 174868 w 1560770"/>
              <a:gd name="connsiteY128" fmla="*/ 1736597 h 2358115"/>
              <a:gd name="connsiteX129" fmla="*/ 186775 w 1560770"/>
              <a:gd name="connsiteY129" fmla="*/ 1769935 h 2358115"/>
              <a:gd name="connsiteX130" fmla="*/ 179631 w 1560770"/>
              <a:gd name="connsiteY130" fmla="*/ 1786604 h 2358115"/>
              <a:gd name="connsiteX131" fmla="*/ 141531 w 1560770"/>
              <a:gd name="connsiteY131" fmla="*/ 1758029 h 2358115"/>
              <a:gd name="connsiteX132" fmla="*/ 98669 w 1560770"/>
              <a:gd name="connsiteY132" fmla="*/ 1755647 h 2358115"/>
              <a:gd name="connsiteX133" fmla="*/ 43899 w 1560770"/>
              <a:gd name="connsiteY133" fmla="*/ 1736597 h 2358115"/>
              <a:gd name="connsiteX134" fmla="*/ 10560 w 1560770"/>
              <a:gd name="connsiteY134" fmla="*/ 1734213 h 2358115"/>
              <a:gd name="connsiteX135" fmla="*/ 1037 w 1560770"/>
              <a:gd name="connsiteY135" fmla="*/ 1681829 h 2358115"/>
              <a:gd name="connsiteX136" fmla="*/ 34374 w 1560770"/>
              <a:gd name="connsiteY136" fmla="*/ 1593722 h 2358115"/>
              <a:gd name="connsiteX137" fmla="*/ 60568 w 1560770"/>
              <a:gd name="connsiteY137" fmla="*/ 1546097 h 2358115"/>
              <a:gd name="connsiteX138" fmla="*/ 81999 w 1560770"/>
              <a:gd name="connsiteY138" fmla="*/ 1498472 h 2358115"/>
              <a:gd name="connsiteX139" fmla="*/ 108194 w 1560770"/>
              <a:gd name="connsiteY139" fmla="*/ 1460372 h 2358115"/>
              <a:gd name="connsiteX140" fmla="*/ 146293 w 1560770"/>
              <a:gd name="connsiteY140" fmla="*/ 1450847 h 2358115"/>
              <a:gd name="connsiteX141" fmla="*/ 153438 w 1560770"/>
              <a:gd name="connsiteY141" fmla="*/ 1415129 h 2358115"/>
              <a:gd name="connsiteX142" fmla="*/ 262975 w 1560770"/>
              <a:gd name="connsiteY142" fmla="*/ 1296066 h 2358115"/>
              <a:gd name="connsiteX143" fmla="*/ 286787 w 1560770"/>
              <a:gd name="connsiteY143" fmla="*/ 1157951 h 2358115"/>
              <a:gd name="connsiteX144" fmla="*/ 282025 w 1560770"/>
              <a:gd name="connsiteY144" fmla="*/ 1076991 h 2358115"/>
              <a:gd name="connsiteX145" fmla="*/ 196300 w 1560770"/>
              <a:gd name="connsiteY145" fmla="*/ 1065085 h 2358115"/>
              <a:gd name="connsiteX146" fmla="*/ 179632 w 1560770"/>
              <a:gd name="connsiteY146" fmla="*/ 984122 h 2358115"/>
              <a:gd name="connsiteX147" fmla="*/ 186775 w 1560770"/>
              <a:gd name="connsiteY147" fmla="*/ 917447 h 2358115"/>
              <a:gd name="connsiteX148" fmla="*/ 148675 w 1560770"/>
              <a:gd name="connsiteY148" fmla="*/ 879347 h 2358115"/>
              <a:gd name="connsiteX149" fmla="*/ 127244 w 1560770"/>
              <a:gd name="connsiteY149" fmla="*/ 838865 h 2358115"/>
              <a:gd name="connsiteX150" fmla="*/ 117719 w 1560770"/>
              <a:gd name="connsiteY150" fmla="*/ 779335 h 2358115"/>
              <a:gd name="connsiteX151" fmla="*/ 102097 w 1560770"/>
              <a:gd name="connsiteY151" fmla="*/ 699181 h 2358115"/>
              <a:gd name="connsiteX0" fmla="*/ 102097 w 1560770"/>
              <a:gd name="connsiteY0" fmla="*/ 692663 h 2351597"/>
              <a:gd name="connsiteX1" fmla="*/ 91525 w 1560770"/>
              <a:gd name="connsiteY1" fmla="*/ 610891 h 2351597"/>
              <a:gd name="connsiteX2" fmla="*/ 93907 w 1560770"/>
              <a:gd name="connsiteY2" fmla="*/ 546597 h 2351597"/>
              <a:gd name="connsiteX3" fmla="*/ 17706 w 1560770"/>
              <a:gd name="connsiteY3" fmla="*/ 446585 h 2351597"/>
              <a:gd name="connsiteX4" fmla="*/ 12942 w 1560770"/>
              <a:gd name="connsiteY4" fmla="*/ 429914 h 2351597"/>
              <a:gd name="connsiteX5" fmla="*/ 77237 w 1560770"/>
              <a:gd name="connsiteY5" fmla="*/ 444203 h 2351597"/>
              <a:gd name="connsiteX6" fmla="*/ 77237 w 1560770"/>
              <a:gd name="connsiteY6" fmla="*/ 448966 h 2351597"/>
              <a:gd name="connsiteX7" fmla="*/ 127243 w 1560770"/>
              <a:gd name="connsiteY7" fmla="*/ 444203 h 2351597"/>
              <a:gd name="connsiteX8" fmla="*/ 148674 w 1560770"/>
              <a:gd name="connsiteY8" fmla="*/ 394197 h 2351597"/>
              <a:gd name="connsiteX9" fmla="*/ 201062 w 1560770"/>
              <a:gd name="connsiteY9" fmla="*/ 358478 h 2351597"/>
              <a:gd name="connsiteX10" fmla="*/ 208206 w 1560770"/>
              <a:gd name="connsiteY10" fmla="*/ 308472 h 2351597"/>
              <a:gd name="connsiteX11" fmla="*/ 184393 w 1560770"/>
              <a:gd name="connsiteY11" fmla="*/ 291802 h 2351597"/>
              <a:gd name="connsiteX12" fmla="*/ 170106 w 1560770"/>
              <a:gd name="connsiteY12" fmla="*/ 260846 h 2351597"/>
              <a:gd name="connsiteX13" fmla="*/ 224874 w 1560770"/>
              <a:gd name="connsiteY13" fmla="*/ 215603 h 2351597"/>
              <a:gd name="connsiteX14" fmla="*/ 265357 w 1560770"/>
              <a:gd name="connsiteY14" fmla="*/ 132260 h 2351597"/>
              <a:gd name="connsiteX15" fmla="*/ 293931 w 1560770"/>
              <a:gd name="connsiteY15" fmla="*/ 134640 h 2351597"/>
              <a:gd name="connsiteX16" fmla="*/ 324887 w 1560770"/>
              <a:gd name="connsiteY16" fmla="*/ 179885 h 2351597"/>
              <a:gd name="connsiteX17" fmla="*/ 543961 w 1560770"/>
              <a:gd name="connsiteY17" fmla="*/ 22722 h 2351597"/>
              <a:gd name="connsiteX18" fmla="*/ 639212 w 1560770"/>
              <a:gd name="connsiteY18" fmla="*/ 63202 h 2351597"/>
              <a:gd name="connsiteX19" fmla="*/ 755893 w 1560770"/>
              <a:gd name="connsiteY19" fmla="*/ 144165 h 2351597"/>
              <a:gd name="connsiteX20" fmla="*/ 972588 w 1560770"/>
              <a:gd name="connsiteY20" fmla="*/ 60822 h 2351597"/>
              <a:gd name="connsiteX21" fmla="*/ 1058312 w 1560770"/>
              <a:gd name="connsiteY21" fmla="*/ 41772 h 2351597"/>
              <a:gd name="connsiteX22" fmla="*/ 410612 w 1560770"/>
              <a:gd name="connsiteY22" fmla="*/ 639466 h 2351597"/>
              <a:gd name="connsiteX23" fmla="*/ 436806 w 1560770"/>
              <a:gd name="connsiteY23" fmla="*/ 663276 h 2351597"/>
              <a:gd name="connsiteX24" fmla="*/ 1155942 w 1560770"/>
              <a:gd name="connsiteY24" fmla="*/ 27484 h 2351597"/>
              <a:gd name="connsiteX25" fmla="*/ 1370255 w 1560770"/>
              <a:gd name="connsiteY25" fmla="*/ 222747 h 2351597"/>
              <a:gd name="connsiteX26" fmla="*/ 1560756 w 1560770"/>
              <a:gd name="connsiteY26" fmla="*/ 913310 h 2351597"/>
              <a:gd name="connsiteX27" fmla="*/ 420137 w 1560770"/>
              <a:gd name="connsiteY27" fmla="*/ 741860 h 2351597"/>
              <a:gd name="connsiteX28" fmla="*/ 415374 w 1560770"/>
              <a:gd name="connsiteY28" fmla="*/ 782341 h 2351597"/>
              <a:gd name="connsiteX29" fmla="*/ 427281 w 1560770"/>
              <a:gd name="connsiteY29" fmla="*/ 810916 h 2351597"/>
              <a:gd name="connsiteX30" fmla="*/ 410612 w 1560770"/>
              <a:gd name="connsiteY30" fmla="*/ 832347 h 2351597"/>
              <a:gd name="connsiteX31" fmla="*/ 401088 w 1560770"/>
              <a:gd name="connsiteY31" fmla="*/ 910929 h 2351597"/>
              <a:gd name="connsiteX32" fmla="*/ 441568 w 1560770"/>
              <a:gd name="connsiteY32" fmla="*/ 910928 h 2351597"/>
              <a:gd name="connsiteX33" fmla="*/ 486812 w 1560770"/>
              <a:gd name="connsiteY33" fmla="*/ 887116 h 2351597"/>
              <a:gd name="connsiteX34" fmla="*/ 513007 w 1560770"/>
              <a:gd name="connsiteY34" fmla="*/ 889497 h 2351597"/>
              <a:gd name="connsiteX35" fmla="*/ 536818 w 1560770"/>
              <a:gd name="connsiteY35" fmla="*/ 915691 h 2351597"/>
              <a:gd name="connsiteX36" fmla="*/ 510625 w 1560770"/>
              <a:gd name="connsiteY36" fmla="*/ 1020466 h 2351597"/>
              <a:gd name="connsiteX37" fmla="*/ 539200 w 1560770"/>
              <a:gd name="connsiteY37" fmla="*/ 1058566 h 2351597"/>
              <a:gd name="connsiteX38" fmla="*/ 546344 w 1560770"/>
              <a:gd name="connsiteY38" fmla="*/ 1077617 h 2351597"/>
              <a:gd name="connsiteX39" fmla="*/ 532057 w 1560770"/>
              <a:gd name="connsiteY39" fmla="*/ 1108572 h 2351597"/>
              <a:gd name="connsiteX40" fmla="*/ 517769 w 1560770"/>
              <a:gd name="connsiteY40" fmla="*/ 1180010 h 2351597"/>
              <a:gd name="connsiteX41" fmla="*/ 541582 w 1560770"/>
              <a:gd name="connsiteY41" fmla="*/ 1213347 h 2351597"/>
              <a:gd name="connsiteX42" fmla="*/ 551107 w 1560770"/>
              <a:gd name="connsiteY42" fmla="*/ 1253828 h 2351597"/>
              <a:gd name="connsiteX43" fmla="*/ 567775 w 1560770"/>
              <a:gd name="connsiteY43" fmla="*/ 1260972 h 2351597"/>
              <a:gd name="connsiteX44" fmla="*/ 572104 w 1560770"/>
              <a:gd name="connsiteY44" fmla="*/ 1271078 h 2351597"/>
              <a:gd name="connsiteX45" fmla="*/ 591588 w 1560770"/>
              <a:gd name="connsiteY45" fmla="*/ 1237160 h 2351597"/>
              <a:gd name="connsiteX46" fmla="*/ 615400 w 1560770"/>
              <a:gd name="connsiteY46" fmla="*/ 1220491 h 2351597"/>
              <a:gd name="connsiteX47" fmla="*/ 665407 w 1560770"/>
              <a:gd name="connsiteY47" fmla="*/ 1194297 h 2351597"/>
              <a:gd name="connsiteX48" fmla="*/ 698744 w 1560770"/>
              <a:gd name="connsiteY48" fmla="*/ 1182391 h 2351597"/>
              <a:gd name="connsiteX49" fmla="*/ 734463 w 1560770"/>
              <a:gd name="connsiteY49" fmla="*/ 1144292 h 2351597"/>
              <a:gd name="connsiteX50" fmla="*/ 791613 w 1560770"/>
              <a:gd name="connsiteY50" fmla="*/ 1120478 h 2351597"/>
              <a:gd name="connsiteX51" fmla="*/ 817807 w 1560770"/>
              <a:gd name="connsiteY51" fmla="*/ 1075235 h 2351597"/>
              <a:gd name="connsiteX52" fmla="*/ 841618 w 1560770"/>
              <a:gd name="connsiteY52" fmla="*/ 1058564 h 2351597"/>
              <a:gd name="connsiteX53" fmla="*/ 867813 w 1560770"/>
              <a:gd name="connsiteY53" fmla="*/ 1058566 h 2351597"/>
              <a:gd name="connsiteX54" fmla="*/ 872575 w 1560770"/>
              <a:gd name="connsiteY54" fmla="*/ 1077616 h 2351597"/>
              <a:gd name="connsiteX55" fmla="*/ 848763 w 1560770"/>
              <a:gd name="connsiteY55" fmla="*/ 1103810 h 2351597"/>
              <a:gd name="connsiteX56" fmla="*/ 872575 w 1560770"/>
              <a:gd name="connsiteY56" fmla="*/ 1130003 h 2351597"/>
              <a:gd name="connsiteX57" fmla="*/ 872575 w 1560770"/>
              <a:gd name="connsiteY57" fmla="*/ 1153816 h 2351597"/>
              <a:gd name="connsiteX58" fmla="*/ 829713 w 1560770"/>
              <a:gd name="connsiteY58" fmla="*/ 1156197 h 2351597"/>
              <a:gd name="connsiteX59" fmla="*/ 817807 w 1560770"/>
              <a:gd name="connsiteY59" fmla="*/ 1184772 h 2351597"/>
              <a:gd name="connsiteX60" fmla="*/ 829713 w 1560770"/>
              <a:gd name="connsiteY60" fmla="*/ 1213347 h 2351597"/>
              <a:gd name="connsiteX61" fmla="*/ 822567 w 1560770"/>
              <a:gd name="connsiteY61" fmla="*/ 1237158 h 2351597"/>
              <a:gd name="connsiteX62" fmla="*/ 836857 w 1560770"/>
              <a:gd name="connsiteY62" fmla="*/ 1256211 h 2351597"/>
              <a:gd name="connsiteX63" fmla="*/ 870194 w 1560770"/>
              <a:gd name="connsiteY63" fmla="*/ 1227636 h 2351597"/>
              <a:gd name="connsiteX64" fmla="*/ 1544088 w 1560770"/>
              <a:gd name="connsiteY64" fmla="*/ 915692 h 2351597"/>
              <a:gd name="connsiteX65" fmla="*/ 1525038 w 1560770"/>
              <a:gd name="connsiteY65" fmla="*/ 989509 h 2351597"/>
              <a:gd name="connsiteX66" fmla="*/ 958300 w 1560770"/>
              <a:gd name="connsiteY66" fmla="*/ 1168104 h 2351597"/>
              <a:gd name="connsiteX67" fmla="*/ 979731 w 1560770"/>
              <a:gd name="connsiteY67" fmla="*/ 1177628 h 2351597"/>
              <a:gd name="connsiteX68" fmla="*/ 974968 w 1560770"/>
              <a:gd name="connsiteY68" fmla="*/ 1251446 h 2351597"/>
              <a:gd name="connsiteX69" fmla="*/ 984494 w 1560770"/>
              <a:gd name="connsiteY69" fmla="*/ 1313361 h 2351597"/>
              <a:gd name="connsiteX70" fmla="*/ 1032119 w 1560770"/>
              <a:gd name="connsiteY70" fmla="*/ 1394323 h 2351597"/>
              <a:gd name="connsiteX71" fmla="*/ 1072600 w 1560770"/>
              <a:gd name="connsiteY71" fmla="*/ 1415754 h 2351597"/>
              <a:gd name="connsiteX72" fmla="*/ 1089269 w 1560770"/>
              <a:gd name="connsiteY72" fmla="*/ 1482429 h 2351597"/>
              <a:gd name="connsiteX73" fmla="*/ 1122607 w 1560770"/>
              <a:gd name="connsiteY73" fmla="*/ 1508623 h 2351597"/>
              <a:gd name="connsiteX74" fmla="*/ 1163088 w 1560770"/>
              <a:gd name="connsiteY74" fmla="*/ 1568154 h 2351597"/>
              <a:gd name="connsiteX75" fmla="*/ 1191663 w 1560770"/>
              <a:gd name="connsiteY75" fmla="*/ 1582442 h 2351597"/>
              <a:gd name="connsiteX76" fmla="*/ 1220238 w 1560770"/>
              <a:gd name="connsiteY76" fmla="*/ 1620541 h 2351597"/>
              <a:gd name="connsiteX77" fmla="*/ 1215943 w 1560770"/>
              <a:gd name="connsiteY77" fmla="*/ 1640401 h 2351597"/>
              <a:gd name="connsiteX78" fmla="*/ 1196425 w 1560770"/>
              <a:gd name="connsiteY78" fmla="*/ 1689598 h 2351597"/>
              <a:gd name="connsiteX79" fmla="*/ 1144037 w 1560770"/>
              <a:gd name="connsiteY79" fmla="*/ 1684834 h 2351597"/>
              <a:gd name="connsiteX80" fmla="*/ 1124987 w 1560770"/>
              <a:gd name="connsiteY80" fmla="*/ 1730077 h 2351597"/>
              <a:gd name="connsiteX81" fmla="*/ 1048787 w 1560770"/>
              <a:gd name="connsiteY81" fmla="*/ 1763415 h 2351597"/>
              <a:gd name="connsiteX82" fmla="*/ 1020212 w 1560770"/>
              <a:gd name="connsiteY82" fmla="*/ 1822946 h 2351597"/>
              <a:gd name="connsiteX83" fmla="*/ 1036881 w 1560770"/>
              <a:gd name="connsiteY83" fmla="*/ 1870571 h 2351597"/>
              <a:gd name="connsiteX84" fmla="*/ 1017832 w 1560770"/>
              <a:gd name="connsiteY84" fmla="*/ 1911054 h 2351597"/>
              <a:gd name="connsiteX85" fmla="*/ 984493 w 1560770"/>
              <a:gd name="connsiteY85" fmla="*/ 1908671 h 2351597"/>
              <a:gd name="connsiteX86" fmla="*/ 982112 w 1560770"/>
              <a:gd name="connsiteY86" fmla="*/ 1972965 h 2351597"/>
              <a:gd name="connsiteX87" fmla="*/ 946393 w 1560770"/>
              <a:gd name="connsiteY87" fmla="*/ 1989634 h 2351597"/>
              <a:gd name="connsiteX88" fmla="*/ 910674 w 1560770"/>
              <a:gd name="connsiteY88" fmla="*/ 1996777 h 2351597"/>
              <a:gd name="connsiteX89" fmla="*/ 910674 w 1560770"/>
              <a:gd name="connsiteY89" fmla="*/ 2061071 h 2351597"/>
              <a:gd name="connsiteX90" fmla="*/ 967824 w 1560770"/>
              <a:gd name="connsiteY90" fmla="*/ 2070596 h 2351597"/>
              <a:gd name="connsiteX91" fmla="*/ 1001162 w 1560770"/>
              <a:gd name="connsiteY91" fmla="*/ 2065834 h 2351597"/>
              <a:gd name="connsiteX92" fmla="*/ 1005922 w 1560770"/>
              <a:gd name="connsiteY92" fmla="*/ 2139653 h 2351597"/>
              <a:gd name="connsiteX93" fmla="*/ 982112 w 1560770"/>
              <a:gd name="connsiteY93" fmla="*/ 2161084 h 2351597"/>
              <a:gd name="connsiteX94" fmla="*/ 922581 w 1560770"/>
              <a:gd name="connsiteY94" fmla="*/ 2158704 h 2351597"/>
              <a:gd name="connsiteX95" fmla="*/ 870193 w 1560770"/>
              <a:gd name="connsiteY95" fmla="*/ 2168229 h 2351597"/>
              <a:gd name="connsiteX96" fmla="*/ 824949 w 1560770"/>
              <a:gd name="connsiteY96" fmla="*/ 2192042 h 2351597"/>
              <a:gd name="connsiteX97" fmla="*/ 779704 w 1560770"/>
              <a:gd name="connsiteY97" fmla="*/ 2199184 h 2351597"/>
              <a:gd name="connsiteX98" fmla="*/ 758274 w 1560770"/>
              <a:gd name="connsiteY98" fmla="*/ 2218236 h 2351597"/>
              <a:gd name="connsiteX99" fmla="*/ 751131 w 1560770"/>
              <a:gd name="connsiteY99" fmla="*/ 2263479 h 2351597"/>
              <a:gd name="connsiteX100" fmla="*/ 734462 w 1560770"/>
              <a:gd name="connsiteY100" fmla="*/ 2275386 h 2351597"/>
              <a:gd name="connsiteX101" fmla="*/ 689218 w 1560770"/>
              <a:gd name="connsiteY101" fmla="*/ 2325392 h 2351597"/>
              <a:gd name="connsiteX102" fmla="*/ 665406 w 1560770"/>
              <a:gd name="connsiteY102" fmla="*/ 2330153 h 2351597"/>
              <a:gd name="connsiteX103" fmla="*/ 617781 w 1560770"/>
              <a:gd name="connsiteY103" fmla="*/ 2351585 h 2351597"/>
              <a:gd name="connsiteX104" fmla="*/ 579681 w 1560770"/>
              <a:gd name="connsiteY104" fmla="*/ 2334916 h 2351597"/>
              <a:gd name="connsiteX105" fmla="*/ 563012 w 1560770"/>
              <a:gd name="connsiteY105" fmla="*/ 2306341 h 2351597"/>
              <a:gd name="connsiteX106" fmla="*/ 520149 w 1560770"/>
              <a:gd name="connsiteY106" fmla="*/ 2315867 h 2351597"/>
              <a:gd name="connsiteX107" fmla="*/ 512573 w 1560770"/>
              <a:gd name="connsiteY107" fmla="*/ 2309763 h 2351597"/>
              <a:gd name="connsiteX108" fmla="*/ 503481 w 1560770"/>
              <a:gd name="connsiteY108" fmla="*/ 2303960 h 2351597"/>
              <a:gd name="connsiteX109" fmla="*/ 522531 w 1560770"/>
              <a:gd name="connsiteY109" fmla="*/ 2196803 h 2351597"/>
              <a:gd name="connsiteX110" fmla="*/ 539199 w 1560770"/>
              <a:gd name="connsiteY110" fmla="*/ 2175372 h 2351597"/>
              <a:gd name="connsiteX111" fmla="*/ 529674 w 1560770"/>
              <a:gd name="connsiteY111" fmla="*/ 2130129 h 2351597"/>
              <a:gd name="connsiteX112" fmla="*/ 553487 w 1560770"/>
              <a:gd name="connsiteY112" fmla="*/ 2115841 h 2351597"/>
              <a:gd name="connsiteX113" fmla="*/ 534437 w 1560770"/>
              <a:gd name="connsiteY113" fmla="*/ 2101554 h 2351597"/>
              <a:gd name="connsiteX114" fmla="*/ 522531 w 1560770"/>
              <a:gd name="connsiteY114" fmla="*/ 2065836 h 2351597"/>
              <a:gd name="connsiteX115" fmla="*/ 513006 w 1560770"/>
              <a:gd name="connsiteY115" fmla="*/ 2020592 h 2351597"/>
              <a:gd name="connsiteX116" fmla="*/ 510624 w 1560770"/>
              <a:gd name="connsiteY116" fmla="*/ 1989634 h 2351597"/>
              <a:gd name="connsiteX117" fmla="*/ 460618 w 1560770"/>
              <a:gd name="connsiteY117" fmla="*/ 1992017 h 2351597"/>
              <a:gd name="connsiteX118" fmla="*/ 427282 w 1560770"/>
              <a:gd name="connsiteY118" fmla="*/ 1956298 h 2351597"/>
              <a:gd name="connsiteX119" fmla="*/ 382037 w 1560770"/>
              <a:gd name="connsiteY119" fmla="*/ 1939628 h 2351597"/>
              <a:gd name="connsiteX120" fmla="*/ 367749 w 1560770"/>
              <a:gd name="connsiteY120" fmla="*/ 1889623 h 2351597"/>
              <a:gd name="connsiteX121" fmla="*/ 365368 w 1560770"/>
              <a:gd name="connsiteY121" fmla="*/ 1868191 h 2351597"/>
              <a:gd name="connsiteX122" fmla="*/ 334413 w 1560770"/>
              <a:gd name="connsiteY122" fmla="*/ 1822948 h 2351597"/>
              <a:gd name="connsiteX123" fmla="*/ 291549 w 1560770"/>
              <a:gd name="connsiteY123" fmla="*/ 1799135 h 2351597"/>
              <a:gd name="connsiteX124" fmla="*/ 248688 w 1560770"/>
              <a:gd name="connsiteY124" fmla="*/ 1770561 h 2351597"/>
              <a:gd name="connsiteX125" fmla="*/ 215349 w 1560770"/>
              <a:gd name="connsiteY125" fmla="*/ 1761035 h 2351597"/>
              <a:gd name="connsiteX126" fmla="*/ 217731 w 1560770"/>
              <a:gd name="connsiteY126" fmla="*/ 1715789 h 2351597"/>
              <a:gd name="connsiteX127" fmla="*/ 174868 w 1560770"/>
              <a:gd name="connsiteY127" fmla="*/ 1730079 h 2351597"/>
              <a:gd name="connsiteX128" fmla="*/ 186775 w 1560770"/>
              <a:gd name="connsiteY128" fmla="*/ 1763417 h 2351597"/>
              <a:gd name="connsiteX129" fmla="*/ 179631 w 1560770"/>
              <a:gd name="connsiteY129" fmla="*/ 1780086 h 2351597"/>
              <a:gd name="connsiteX130" fmla="*/ 141531 w 1560770"/>
              <a:gd name="connsiteY130" fmla="*/ 1751511 h 2351597"/>
              <a:gd name="connsiteX131" fmla="*/ 98669 w 1560770"/>
              <a:gd name="connsiteY131" fmla="*/ 1749129 h 2351597"/>
              <a:gd name="connsiteX132" fmla="*/ 43899 w 1560770"/>
              <a:gd name="connsiteY132" fmla="*/ 1730079 h 2351597"/>
              <a:gd name="connsiteX133" fmla="*/ 10560 w 1560770"/>
              <a:gd name="connsiteY133" fmla="*/ 1727695 h 2351597"/>
              <a:gd name="connsiteX134" fmla="*/ 1037 w 1560770"/>
              <a:gd name="connsiteY134" fmla="*/ 1675311 h 2351597"/>
              <a:gd name="connsiteX135" fmla="*/ 34374 w 1560770"/>
              <a:gd name="connsiteY135" fmla="*/ 1587204 h 2351597"/>
              <a:gd name="connsiteX136" fmla="*/ 60568 w 1560770"/>
              <a:gd name="connsiteY136" fmla="*/ 1539579 h 2351597"/>
              <a:gd name="connsiteX137" fmla="*/ 81999 w 1560770"/>
              <a:gd name="connsiteY137" fmla="*/ 1491954 h 2351597"/>
              <a:gd name="connsiteX138" fmla="*/ 108194 w 1560770"/>
              <a:gd name="connsiteY138" fmla="*/ 1453854 h 2351597"/>
              <a:gd name="connsiteX139" fmla="*/ 146293 w 1560770"/>
              <a:gd name="connsiteY139" fmla="*/ 1444329 h 2351597"/>
              <a:gd name="connsiteX140" fmla="*/ 153438 w 1560770"/>
              <a:gd name="connsiteY140" fmla="*/ 1408611 h 2351597"/>
              <a:gd name="connsiteX141" fmla="*/ 262975 w 1560770"/>
              <a:gd name="connsiteY141" fmla="*/ 1289548 h 2351597"/>
              <a:gd name="connsiteX142" fmla="*/ 286787 w 1560770"/>
              <a:gd name="connsiteY142" fmla="*/ 1151433 h 2351597"/>
              <a:gd name="connsiteX143" fmla="*/ 282025 w 1560770"/>
              <a:gd name="connsiteY143" fmla="*/ 1070473 h 2351597"/>
              <a:gd name="connsiteX144" fmla="*/ 196300 w 1560770"/>
              <a:gd name="connsiteY144" fmla="*/ 1058567 h 2351597"/>
              <a:gd name="connsiteX145" fmla="*/ 179632 w 1560770"/>
              <a:gd name="connsiteY145" fmla="*/ 977604 h 2351597"/>
              <a:gd name="connsiteX146" fmla="*/ 186775 w 1560770"/>
              <a:gd name="connsiteY146" fmla="*/ 910929 h 2351597"/>
              <a:gd name="connsiteX147" fmla="*/ 148675 w 1560770"/>
              <a:gd name="connsiteY147" fmla="*/ 872829 h 2351597"/>
              <a:gd name="connsiteX148" fmla="*/ 127244 w 1560770"/>
              <a:gd name="connsiteY148" fmla="*/ 832347 h 2351597"/>
              <a:gd name="connsiteX149" fmla="*/ 117719 w 1560770"/>
              <a:gd name="connsiteY149" fmla="*/ 772817 h 2351597"/>
              <a:gd name="connsiteX150" fmla="*/ 102097 w 1560770"/>
              <a:gd name="connsiteY150" fmla="*/ 692663 h 2351597"/>
              <a:gd name="connsiteX0" fmla="*/ 102097 w 1560770"/>
              <a:gd name="connsiteY0" fmla="*/ 694424 h 2353358"/>
              <a:gd name="connsiteX1" fmla="*/ 91525 w 1560770"/>
              <a:gd name="connsiteY1" fmla="*/ 612652 h 2353358"/>
              <a:gd name="connsiteX2" fmla="*/ 93907 w 1560770"/>
              <a:gd name="connsiteY2" fmla="*/ 548358 h 2353358"/>
              <a:gd name="connsiteX3" fmla="*/ 17706 w 1560770"/>
              <a:gd name="connsiteY3" fmla="*/ 448346 h 2353358"/>
              <a:gd name="connsiteX4" fmla="*/ 12942 w 1560770"/>
              <a:gd name="connsiteY4" fmla="*/ 431675 h 2353358"/>
              <a:gd name="connsiteX5" fmla="*/ 77237 w 1560770"/>
              <a:gd name="connsiteY5" fmla="*/ 445964 h 2353358"/>
              <a:gd name="connsiteX6" fmla="*/ 77237 w 1560770"/>
              <a:gd name="connsiteY6" fmla="*/ 450727 h 2353358"/>
              <a:gd name="connsiteX7" fmla="*/ 127243 w 1560770"/>
              <a:gd name="connsiteY7" fmla="*/ 445964 h 2353358"/>
              <a:gd name="connsiteX8" fmla="*/ 148674 w 1560770"/>
              <a:gd name="connsiteY8" fmla="*/ 395958 h 2353358"/>
              <a:gd name="connsiteX9" fmla="*/ 201062 w 1560770"/>
              <a:gd name="connsiteY9" fmla="*/ 360239 h 2353358"/>
              <a:gd name="connsiteX10" fmla="*/ 208206 w 1560770"/>
              <a:gd name="connsiteY10" fmla="*/ 310233 h 2353358"/>
              <a:gd name="connsiteX11" fmla="*/ 184393 w 1560770"/>
              <a:gd name="connsiteY11" fmla="*/ 293563 h 2353358"/>
              <a:gd name="connsiteX12" fmla="*/ 170106 w 1560770"/>
              <a:gd name="connsiteY12" fmla="*/ 262607 h 2353358"/>
              <a:gd name="connsiteX13" fmla="*/ 224874 w 1560770"/>
              <a:gd name="connsiteY13" fmla="*/ 217364 h 2353358"/>
              <a:gd name="connsiteX14" fmla="*/ 265357 w 1560770"/>
              <a:gd name="connsiteY14" fmla="*/ 134021 h 2353358"/>
              <a:gd name="connsiteX15" fmla="*/ 293931 w 1560770"/>
              <a:gd name="connsiteY15" fmla="*/ 136401 h 2353358"/>
              <a:gd name="connsiteX16" fmla="*/ 324887 w 1560770"/>
              <a:gd name="connsiteY16" fmla="*/ 181646 h 2353358"/>
              <a:gd name="connsiteX17" fmla="*/ 543961 w 1560770"/>
              <a:gd name="connsiteY17" fmla="*/ 24483 h 2353358"/>
              <a:gd name="connsiteX18" fmla="*/ 639212 w 1560770"/>
              <a:gd name="connsiteY18" fmla="*/ 64963 h 2353358"/>
              <a:gd name="connsiteX19" fmla="*/ 755893 w 1560770"/>
              <a:gd name="connsiteY19" fmla="*/ 145926 h 2353358"/>
              <a:gd name="connsiteX20" fmla="*/ 972588 w 1560770"/>
              <a:gd name="connsiteY20" fmla="*/ 62583 h 2353358"/>
              <a:gd name="connsiteX21" fmla="*/ 1058312 w 1560770"/>
              <a:gd name="connsiteY21" fmla="*/ 43533 h 2353358"/>
              <a:gd name="connsiteX22" fmla="*/ 436806 w 1560770"/>
              <a:gd name="connsiteY22" fmla="*/ 665037 h 2353358"/>
              <a:gd name="connsiteX23" fmla="*/ 1155942 w 1560770"/>
              <a:gd name="connsiteY23" fmla="*/ 29245 h 2353358"/>
              <a:gd name="connsiteX24" fmla="*/ 1370255 w 1560770"/>
              <a:gd name="connsiteY24" fmla="*/ 224508 h 2353358"/>
              <a:gd name="connsiteX25" fmla="*/ 1560756 w 1560770"/>
              <a:gd name="connsiteY25" fmla="*/ 915071 h 2353358"/>
              <a:gd name="connsiteX26" fmla="*/ 420137 w 1560770"/>
              <a:gd name="connsiteY26" fmla="*/ 743621 h 2353358"/>
              <a:gd name="connsiteX27" fmla="*/ 415374 w 1560770"/>
              <a:gd name="connsiteY27" fmla="*/ 784102 h 2353358"/>
              <a:gd name="connsiteX28" fmla="*/ 427281 w 1560770"/>
              <a:gd name="connsiteY28" fmla="*/ 812677 h 2353358"/>
              <a:gd name="connsiteX29" fmla="*/ 410612 w 1560770"/>
              <a:gd name="connsiteY29" fmla="*/ 834108 h 2353358"/>
              <a:gd name="connsiteX30" fmla="*/ 401088 w 1560770"/>
              <a:gd name="connsiteY30" fmla="*/ 912690 h 2353358"/>
              <a:gd name="connsiteX31" fmla="*/ 441568 w 1560770"/>
              <a:gd name="connsiteY31" fmla="*/ 912689 h 2353358"/>
              <a:gd name="connsiteX32" fmla="*/ 486812 w 1560770"/>
              <a:gd name="connsiteY32" fmla="*/ 888877 h 2353358"/>
              <a:gd name="connsiteX33" fmla="*/ 513007 w 1560770"/>
              <a:gd name="connsiteY33" fmla="*/ 891258 h 2353358"/>
              <a:gd name="connsiteX34" fmla="*/ 536818 w 1560770"/>
              <a:gd name="connsiteY34" fmla="*/ 917452 h 2353358"/>
              <a:gd name="connsiteX35" fmla="*/ 510625 w 1560770"/>
              <a:gd name="connsiteY35" fmla="*/ 1022227 h 2353358"/>
              <a:gd name="connsiteX36" fmla="*/ 539200 w 1560770"/>
              <a:gd name="connsiteY36" fmla="*/ 1060327 h 2353358"/>
              <a:gd name="connsiteX37" fmla="*/ 546344 w 1560770"/>
              <a:gd name="connsiteY37" fmla="*/ 1079378 h 2353358"/>
              <a:gd name="connsiteX38" fmla="*/ 532057 w 1560770"/>
              <a:gd name="connsiteY38" fmla="*/ 1110333 h 2353358"/>
              <a:gd name="connsiteX39" fmla="*/ 517769 w 1560770"/>
              <a:gd name="connsiteY39" fmla="*/ 1181771 h 2353358"/>
              <a:gd name="connsiteX40" fmla="*/ 541582 w 1560770"/>
              <a:gd name="connsiteY40" fmla="*/ 1215108 h 2353358"/>
              <a:gd name="connsiteX41" fmla="*/ 551107 w 1560770"/>
              <a:gd name="connsiteY41" fmla="*/ 1255589 h 2353358"/>
              <a:gd name="connsiteX42" fmla="*/ 567775 w 1560770"/>
              <a:gd name="connsiteY42" fmla="*/ 1262733 h 2353358"/>
              <a:gd name="connsiteX43" fmla="*/ 572104 w 1560770"/>
              <a:gd name="connsiteY43" fmla="*/ 1272839 h 2353358"/>
              <a:gd name="connsiteX44" fmla="*/ 591588 w 1560770"/>
              <a:gd name="connsiteY44" fmla="*/ 1238921 h 2353358"/>
              <a:gd name="connsiteX45" fmla="*/ 615400 w 1560770"/>
              <a:gd name="connsiteY45" fmla="*/ 1222252 h 2353358"/>
              <a:gd name="connsiteX46" fmla="*/ 665407 w 1560770"/>
              <a:gd name="connsiteY46" fmla="*/ 1196058 h 2353358"/>
              <a:gd name="connsiteX47" fmla="*/ 698744 w 1560770"/>
              <a:gd name="connsiteY47" fmla="*/ 1184152 h 2353358"/>
              <a:gd name="connsiteX48" fmla="*/ 734463 w 1560770"/>
              <a:gd name="connsiteY48" fmla="*/ 1146053 h 2353358"/>
              <a:gd name="connsiteX49" fmla="*/ 791613 w 1560770"/>
              <a:gd name="connsiteY49" fmla="*/ 1122239 h 2353358"/>
              <a:gd name="connsiteX50" fmla="*/ 817807 w 1560770"/>
              <a:gd name="connsiteY50" fmla="*/ 1076996 h 2353358"/>
              <a:gd name="connsiteX51" fmla="*/ 841618 w 1560770"/>
              <a:gd name="connsiteY51" fmla="*/ 1060325 h 2353358"/>
              <a:gd name="connsiteX52" fmla="*/ 867813 w 1560770"/>
              <a:gd name="connsiteY52" fmla="*/ 1060327 h 2353358"/>
              <a:gd name="connsiteX53" fmla="*/ 872575 w 1560770"/>
              <a:gd name="connsiteY53" fmla="*/ 1079377 h 2353358"/>
              <a:gd name="connsiteX54" fmla="*/ 848763 w 1560770"/>
              <a:gd name="connsiteY54" fmla="*/ 1105571 h 2353358"/>
              <a:gd name="connsiteX55" fmla="*/ 872575 w 1560770"/>
              <a:gd name="connsiteY55" fmla="*/ 1131764 h 2353358"/>
              <a:gd name="connsiteX56" fmla="*/ 872575 w 1560770"/>
              <a:gd name="connsiteY56" fmla="*/ 1155577 h 2353358"/>
              <a:gd name="connsiteX57" fmla="*/ 829713 w 1560770"/>
              <a:gd name="connsiteY57" fmla="*/ 1157958 h 2353358"/>
              <a:gd name="connsiteX58" fmla="*/ 817807 w 1560770"/>
              <a:gd name="connsiteY58" fmla="*/ 1186533 h 2353358"/>
              <a:gd name="connsiteX59" fmla="*/ 829713 w 1560770"/>
              <a:gd name="connsiteY59" fmla="*/ 1215108 h 2353358"/>
              <a:gd name="connsiteX60" fmla="*/ 822567 w 1560770"/>
              <a:gd name="connsiteY60" fmla="*/ 1238919 h 2353358"/>
              <a:gd name="connsiteX61" fmla="*/ 836857 w 1560770"/>
              <a:gd name="connsiteY61" fmla="*/ 1257972 h 2353358"/>
              <a:gd name="connsiteX62" fmla="*/ 870194 w 1560770"/>
              <a:gd name="connsiteY62" fmla="*/ 1229397 h 2353358"/>
              <a:gd name="connsiteX63" fmla="*/ 1544088 w 1560770"/>
              <a:gd name="connsiteY63" fmla="*/ 917453 h 2353358"/>
              <a:gd name="connsiteX64" fmla="*/ 1525038 w 1560770"/>
              <a:gd name="connsiteY64" fmla="*/ 991270 h 2353358"/>
              <a:gd name="connsiteX65" fmla="*/ 958300 w 1560770"/>
              <a:gd name="connsiteY65" fmla="*/ 1169865 h 2353358"/>
              <a:gd name="connsiteX66" fmla="*/ 979731 w 1560770"/>
              <a:gd name="connsiteY66" fmla="*/ 1179389 h 2353358"/>
              <a:gd name="connsiteX67" fmla="*/ 974968 w 1560770"/>
              <a:gd name="connsiteY67" fmla="*/ 1253207 h 2353358"/>
              <a:gd name="connsiteX68" fmla="*/ 984494 w 1560770"/>
              <a:gd name="connsiteY68" fmla="*/ 1315122 h 2353358"/>
              <a:gd name="connsiteX69" fmla="*/ 1032119 w 1560770"/>
              <a:gd name="connsiteY69" fmla="*/ 1396084 h 2353358"/>
              <a:gd name="connsiteX70" fmla="*/ 1072600 w 1560770"/>
              <a:gd name="connsiteY70" fmla="*/ 1417515 h 2353358"/>
              <a:gd name="connsiteX71" fmla="*/ 1089269 w 1560770"/>
              <a:gd name="connsiteY71" fmla="*/ 1484190 h 2353358"/>
              <a:gd name="connsiteX72" fmla="*/ 1122607 w 1560770"/>
              <a:gd name="connsiteY72" fmla="*/ 1510384 h 2353358"/>
              <a:gd name="connsiteX73" fmla="*/ 1163088 w 1560770"/>
              <a:gd name="connsiteY73" fmla="*/ 1569915 h 2353358"/>
              <a:gd name="connsiteX74" fmla="*/ 1191663 w 1560770"/>
              <a:gd name="connsiteY74" fmla="*/ 1584203 h 2353358"/>
              <a:gd name="connsiteX75" fmla="*/ 1220238 w 1560770"/>
              <a:gd name="connsiteY75" fmla="*/ 1622302 h 2353358"/>
              <a:gd name="connsiteX76" fmla="*/ 1215943 w 1560770"/>
              <a:gd name="connsiteY76" fmla="*/ 1642162 h 2353358"/>
              <a:gd name="connsiteX77" fmla="*/ 1196425 w 1560770"/>
              <a:gd name="connsiteY77" fmla="*/ 1691359 h 2353358"/>
              <a:gd name="connsiteX78" fmla="*/ 1144037 w 1560770"/>
              <a:gd name="connsiteY78" fmla="*/ 1686595 h 2353358"/>
              <a:gd name="connsiteX79" fmla="*/ 1124987 w 1560770"/>
              <a:gd name="connsiteY79" fmla="*/ 1731838 h 2353358"/>
              <a:gd name="connsiteX80" fmla="*/ 1048787 w 1560770"/>
              <a:gd name="connsiteY80" fmla="*/ 1765176 h 2353358"/>
              <a:gd name="connsiteX81" fmla="*/ 1020212 w 1560770"/>
              <a:gd name="connsiteY81" fmla="*/ 1824707 h 2353358"/>
              <a:gd name="connsiteX82" fmla="*/ 1036881 w 1560770"/>
              <a:gd name="connsiteY82" fmla="*/ 1872332 h 2353358"/>
              <a:gd name="connsiteX83" fmla="*/ 1017832 w 1560770"/>
              <a:gd name="connsiteY83" fmla="*/ 1912815 h 2353358"/>
              <a:gd name="connsiteX84" fmla="*/ 984493 w 1560770"/>
              <a:gd name="connsiteY84" fmla="*/ 1910432 h 2353358"/>
              <a:gd name="connsiteX85" fmla="*/ 982112 w 1560770"/>
              <a:gd name="connsiteY85" fmla="*/ 1974726 h 2353358"/>
              <a:gd name="connsiteX86" fmla="*/ 946393 w 1560770"/>
              <a:gd name="connsiteY86" fmla="*/ 1991395 h 2353358"/>
              <a:gd name="connsiteX87" fmla="*/ 910674 w 1560770"/>
              <a:gd name="connsiteY87" fmla="*/ 1998538 h 2353358"/>
              <a:gd name="connsiteX88" fmla="*/ 910674 w 1560770"/>
              <a:gd name="connsiteY88" fmla="*/ 2062832 h 2353358"/>
              <a:gd name="connsiteX89" fmla="*/ 967824 w 1560770"/>
              <a:gd name="connsiteY89" fmla="*/ 2072357 h 2353358"/>
              <a:gd name="connsiteX90" fmla="*/ 1001162 w 1560770"/>
              <a:gd name="connsiteY90" fmla="*/ 2067595 h 2353358"/>
              <a:gd name="connsiteX91" fmla="*/ 1005922 w 1560770"/>
              <a:gd name="connsiteY91" fmla="*/ 2141414 h 2353358"/>
              <a:gd name="connsiteX92" fmla="*/ 982112 w 1560770"/>
              <a:gd name="connsiteY92" fmla="*/ 2162845 h 2353358"/>
              <a:gd name="connsiteX93" fmla="*/ 922581 w 1560770"/>
              <a:gd name="connsiteY93" fmla="*/ 2160465 h 2353358"/>
              <a:gd name="connsiteX94" fmla="*/ 870193 w 1560770"/>
              <a:gd name="connsiteY94" fmla="*/ 2169990 h 2353358"/>
              <a:gd name="connsiteX95" fmla="*/ 824949 w 1560770"/>
              <a:gd name="connsiteY95" fmla="*/ 2193803 h 2353358"/>
              <a:gd name="connsiteX96" fmla="*/ 779704 w 1560770"/>
              <a:gd name="connsiteY96" fmla="*/ 2200945 h 2353358"/>
              <a:gd name="connsiteX97" fmla="*/ 758274 w 1560770"/>
              <a:gd name="connsiteY97" fmla="*/ 2219997 h 2353358"/>
              <a:gd name="connsiteX98" fmla="*/ 751131 w 1560770"/>
              <a:gd name="connsiteY98" fmla="*/ 2265240 h 2353358"/>
              <a:gd name="connsiteX99" fmla="*/ 734462 w 1560770"/>
              <a:gd name="connsiteY99" fmla="*/ 2277147 h 2353358"/>
              <a:gd name="connsiteX100" fmla="*/ 689218 w 1560770"/>
              <a:gd name="connsiteY100" fmla="*/ 2327153 h 2353358"/>
              <a:gd name="connsiteX101" fmla="*/ 665406 w 1560770"/>
              <a:gd name="connsiteY101" fmla="*/ 2331914 h 2353358"/>
              <a:gd name="connsiteX102" fmla="*/ 617781 w 1560770"/>
              <a:gd name="connsiteY102" fmla="*/ 2353346 h 2353358"/>
              <a:gd name="connsiteX103" fmla="*/ 579681 w 1560770"/>
              <a:gd name="connsiteY103" fmla="*/ 2336677 h 2353358"/>
              <a:gd name="connsiteX104" fmla="*/ 563012 w 1560770"/>
              <a:gd name="connsiteY104" fmla="*/ 2308102 h 2353358"/>
              <a:gd name="connsiteX105" fmla="*/ 520149 w 1560770"/>
              <a:gd name="connsiteY105" fmla="*/ 2317628 h 2353358"/>
              <a:gd name="connsiteX106" fmla="*/ 512573 w 1560770"/>
              <a:gd name="connsiteY106" fmla="*/ 2311524 h 2353358"/>
              <a:gd name="connsiteX107" fmla="*/ 503481 w 1560770"/>
              <a:gd name="connsiteY107" fmla="*/ 2305721 h 2353358"/>
              <a:gd name="connsiteX108" fmla="*/ 522531 w 1560770"/>
              <a:gd name="connsiteY108" fmla="*/ 2198564 h 2353358"/>
              <a:gd name="connsiteX109" fmla="*/ 539199 w 1560770"/>
              <a:gd name="connsiteY109" fmla="*/ 2177133 h 2353358"/>
              <a:gd name="connsiteX110" fmla="*/ 529674 w 1560770"/>
              <a:gd name="connsiteY110" fmla="*/ 2131890 h 2353358"/>
              <a:gd name="connsiteX111" fmla="*/ 553487 w 1560770"/>
              <a:gd name="connsiteY111" fmla="*/ 2117602 h 2353358"/>
              <a:gd name="connsiteX112" fmla="*/ 534437 w 1560770"/>
              <a:gd name="connsiteY112" fmla="*/ 2103315 h 2353358"/>
              <a:gd name="connsiteX113" fmla="*/ 522531 w 1560770"/>
              <a:gd name="connsiteY113" fmla="*/ 2067597 h 2353358"/>
              <a:gd name="connsiteX114" fmla="*/ 513006 w 1560770"/>
              <a:gd name="connsiteY114" fmla="*/ 2022353 h 2353358"/>
              <a:gd name="connsiteX115" fmla="*/ 510624 w 1560770"/>
              <a:gd name="connsiteY115" fmla="*/ 1991395 h 2353358"/>
              <a:gd name="connsiteX116" fmla="*/ 460618 w 1560770"/>
              <a:gd name="connsiteY116" fmla="*/ 1993778 h 2353358"/>
              <a:gd name="connsiteX117" fmla="*/ 427282 w 1560770"/>
              <a:gd name="connsiteY117" fmla="*/ 1958059 h 2353358"/>
              <a:gd name="connsiteX118" fmla="*/ 382037 w 1560770"/>
              <a:gd name="connsiteY118" fmla="*/ 1941389 h 2353358"/>
              <a:gd name="connsiteX119" fmla="*/ 367749 w 1560770"/>
              <a:gd name="connsiteY119" fmla="*/ 1891384 h 2353358"/>
              <a:gd name="connsiteX120" fmla="*/ 365368 w 1560770"/>
              <a:gd name="connsiteY120" fmla="*/ 1869952 h 2353358"/>
              <a:gd name="connsiteX121" fmla="*/ 334413 w 1560770"/>
              <a:gd name="connsiteY121" fmla="*/ 1824709 h 2353358"/>
              <a:gd name="connsiteX122" fmla="*/ 291549 w 1560770"/>
              <a:gd name="connsiteY122" fmla="*/ 1800896 h 2353358"/>
              <a:gd name="connsiteX123" fmla="*/ 248688 w 1560770"/>
              <a:gd name="connsiteY123" fmla="*/ 1772322 h 2353358"/>
              <a:gd name="connsiteX124" fmla="*/ 215349 w 1560770"/>
              <a:gd name="connsiteY124" fmla="*/ 1762796 h 2353358"/>
              <a:gd name="connsiteX125" fmla="*/ 217731 w 1560770"/>
              <a:gd name="connsiteY125" fmla="*/ 1717550 h 2353358"/>
              <a:gd name="connsiteX126" fmla="*/ 174868 w 1560770"/>
              <a:gd name="connsiteY126" fmla="*/ 1731840 h 2353358"/>
              <a:gd name="connsiteX127" fmla="*/ 186775 w 1560770"/>
              <a:gd name="connsiteY127" fmla="*/ 1765178 h 2353358"/>
              <a:gd name="connsiteX128" fmla="*/ 179631 w 1560770"/>
              <a:gd name="connsiteY128" fmla="*/ 1781847 h 2353358"/>
              <a:gd name="connsiteX129" fmla="*/ 141531 w 1560770"/>
              <a:gd name="connsiteY129" fmla="*/ 1753272 h 2353358"/>
              <a:gd name="connsiteX130" fmla="*/ 98669 w 1560770"/>
              <a:gd name="connsiteY130" fmla="*/ 1750890 h 2353358"/>
              <a:gd name="connsiteX131" fmla="*/ 43899 w 1560770"/>
              <a:gd name="connsiteY131" fmla="*/ 1731840 h 2353358"/>
              <a:gd name="connsiteX132" fmla="*/ 10560 w 1560770"/>
              <a:gd name="connsiteY132" fmla="*/ 1729456 h 2353358"/>
              <a:gd name="connsiteX133" fmla="*/ 1037 w 1560770"/>
              <a:gd name="connsiteY133" fmla="*/ 1677072 h 2353358"/>
              <a:gd name="connsiteX134" fmla="*/ 34374 w 1560770"/>
              <a:gd name="connsiteY134" fmla="*/ 1588965 h 2353358"/>
              <a:gd name="connsiteX135" fmla="*/ 60568 w 1560770"/>
              <a:gd name="connsiteY135" fmla="*/ 1541340 h 2353358"/>
              <a:gd name="connsiteX136" fmla="*/ 81999 w 1560770"/>
              <a:gd name="connsiteY136" fmla="*/ 1493715 h 2353358"/>
              <a:gd name="connsiteX137" fmla="*/ 108194 w 1560770"/>
              <a:gd name="connsiteY137" fmla="*/ 1455615 h 2353358"/>
              <a:gd name="connsiteX138" fmla="*/ 146293 w 1560770"/>
              <a:gd name="connsiteY138" fmla="*/ 1446090 h 2353358"/>
              <a:gd name="connsiteX139" fmla="*/ 153438 w 1560770"/>
              <a:gd name="connsiteY139" fmla="*/ 1410372 h 2353358"/>
              <a:gd name="connsiteX140" fmla="*/ 262975 w 1560770"/>
              <a:gd name="connsiteY140" fmla="*/ 1291309 h 2353358"/>
              <a:gd name="connsiteX141" fmla="*/ 286787 w 1560770"/>
              <a:gd name="connsiteY141" fmla="*/ 1153194 h 2353358"/>
              <a:gd name="connsiteX142" fmla="*/ 282025 w 1560770"/>
              <a:gd name="connsiteY142" fmla="*/ 1072234 h 2353358"/>
              <a:gd name="connsiteX143" fmla="*/ 196300 w 1560770"/>
              <a:gd name="connsiteY143" fmla="*/ 1060328 h 2353358"/>
              <a:gd name="connsiteX144" fmla="*/ 179632 w 1560770"/>
              <a:gd name="connsiteY144" fmla="*/ 979365 h 2353358"/>
              <a:gd name="connsiteX145" fmla="*/ 186775 w 1560770"/>
              <a:gd name="connsiteY145" fmla="*/ 912690 h 2353358"/>
              <a:gd name="connsiteX146" fmla="*/ 148675 w 1560770"/>
              <a:gd name="connsiteY146" fmla="*/ 874590 h 2353358"/>
              <a:gd name="connsiteX147" fmla="*/ 127244 w 1560770"/>
              <a:gd name="connsiteY147" fmla="*/ 834108 h 2353358"/>
              <a:gd name="connsiteX148" fmla="*/ 117719 w 1560770"/>
              <a:gd name="connsiteY148" fmla="*/ 774578 h 2353358"/>
              <a:gd name="connsiteX149" fmla="*/ 102097 w 1560770"/>
              <a:gd name="connsiteY149" fmla="*/ 694424 h 2353358"/>
              <a:gd name="connsiteX0" fmla="*/ 102097 w 1560770"/>
              <a:gd name="connsiteY0" fmla="*/ 676526 h 2335460"/>
              <a:gd name="connsiteX1" fmla="*/ 91525 w 1560770"/>
              <a:gd name="connsiteY1" fmla="*/ 594754 h 2335460"/>
              <a:gd name="connsiteX2" fmla="*/ 93907 w 1560770"/>
              <a:gd name="connsiteY2" fmla="*/ 530460 h 2335460"/>
              <a:gd name="connsiteX3" fmla="*/ 17706 w 1560770"/>
              <a:gd name="connsiteY3" fmla="*/ 430448 h 2335460"/>
              <a:gd name="connsiteX4" fmla="*/ 12942 w 1560770"/>
              <a:gd name="connsiteY4" fmla="*/ 413777 h 2335460"/>
              <a:gd name="connsiteX5" fmla="*/ 77237 w 1560770"/>
              <a:gd name="connsiteY5" fmla="*/ 428066 h 2335460"/>
              <a:gd name="connsiteX6" fmla="*/ 77237 w 1560770"/>
              <a:gd name="connsiteY6" fmla="*/ 432829 h 2335460"/>
              <a:gd name="connsiteX7" fmla="*/ 127243 w 1560770"/>
              <a:gd name="connsiteY7" fmla="*/ 428066 h 2335460"/>
              <a:gd name="connsiteX8" fmla="*/ 148674 w 1560770"/>
              <a:gd name="connsiteY8" fmla="*/ 378060 h 2335460"/>
              <a:gd name="connsiteX9" fmla="*/ 201062 w 1560770"/>
              <a:gd name="connsiteY9" fmla="*/ 342341 h 2335460"/>
              <a:gd name="connsiteX10" fmla="*/ 208206 w 1560770"/>
              <a:gd name="connsiteY10" fmla="*/ 292335 h 2335460"/>
              <a:gd name="connsiteX11" fmla="*/ 184393 w 1560770"/>
              <a:gd name="connsiteY11" fmla="*/ 275665 h 2335460"/>
              <a:gd name="connsiteX12" fmla="*/ 170106 w 1560770"/>
              <a:gd name="connsiteY12" fmla="*/ 244709 h 2335460"/>
              <a:gd name="connsiteX13" fmla="*/ 224874 w 1560770"/>
              <a:gd name="connsiteY13" fmla="*/ 199466 h 2335460"/>
              <a:gd name="connsiteX14" fmla="*/ 265357 w 1560770"/>
              <a:gd name="connsiteY14" fmla="*/ 116123 h 2335460"/>
              <a:gd name="connsiteX15" fmla="*/ 293931 w 1560770"/>
              <a:gd name="connsiteY15" fmla="*/ 118503 h 2335460"/>
              <a:gd name="connsiteX16" fmla="*/ 324887 w 1560770"/>
              <a:gd name="connsiteY16" fmla="*/ 163748 h 2335460"/>
              <a:gd name="connsiteX17" fmla="*/ 543961 w 1560770"/>
              <a:gd name="connsiteY17" fmla="*/ 6585 h 2335460"/>
              <a:gd name="connsiteX18" fmla="*/ 639212 w 1560770"/>
              <a:gd name="connsiteY18" fmla="*/ 47065 h 2335460"/>
              <a:gd name="connsiteX19" fmla="*/ 755893 w 1560770"/>
              <a:gd name="connsiteY19" fmla="*/ 128028 h 2335460"/>
              <a:gd name="connsiteX20" fmla="*/ 972588 w 1560770"/>
              <a:gd name="connsiteY20" fmla="*/ 44685 h 2335460"/>
              <a:gd name="connsiteX21" fmla="*/ 1058312 w 1560770"/>
              <a:gd name="connsiteY21" fmla="*/ 25635 h 2335460"/>
              <a:gd name="connsiteX22" fmla="*/ 1155942 w 1560770"/>
              <a:gd name="connsiteY22" fmla="*/ 11347 h 2335460"/>
              <a:gd name="connsiteX23" fmla="*/ 1370255 w 1560770"/>
              <a:gd name="connsiteY23" fmla="*/ 206610 h 2335460"/>
              <a:gd name="connsiteX24" fmla="*/ 1560756 w 1560770"/>
              <a:gd name="connsiteY24" fmla="*/ 897173 h 2335460"/>
              <a:gd name="connsiteX25" fmla="*/ 420137 w 1560770"/>
              <a:gd name="connsiteY25" fmla="*/ 725723 h 2335460"/>
              <a:gd name="connsiteX26" fmla="*/ 415374 w 1560770"/>
              <a:gd name="connsiteY26" fmla="*/ 766204 h 2335460"/>
              <a:gd name="connsiteX27" fmla="*/ 427281 w 1560770"/>
              <a:gd name="connsiteY27" fmla="*/ 794779 h 2335460"/>
              <a:gd name="connsiteX28" fmla="*/ 410612 w 1560770"/>
              <a:gd name="connsiteY28" fmla="*/ 816210 h 2335460"/>
              <a:gd name="connsiteX29" fmla="*/ 401088 w 1560770"/>
              <a:gd name="connsiteY29" fmla="*/ 894792 h 2335460"/>
              <a:gd name="connsiteX30" fmla="*/ 441568 w 1560770"/>
              <a:gd name="connsiteY30" fmla="*/ 894791 h 2335460"/>
              <a:gd name="connsiteX31" fmla="*/ 486812 w 1560770"/>
              <a:gd name="connsiteY31" fmla="*/ 870979 h 2335460"/>
              <a:gd name="connsiteX32" fmla="*/ 513007 w 1560770"/>
              <a:gd name="connsiteY32" fmla="*/ 873360 h 2335460"/>
              <a:gd name="connsiteX33" fmla="*/ 536818 w 1560770"/>
              <a:gd name="connsiteY33" fmla="*/ 899554 h 2335460"/>
              <a:gd name="connsiteX34" fmla="*/ 510625 w 1560770"/>
              <a:gd name="connsiteY34" fmla="*/ 1004329 h 2335460"/>
              <a:gd name="connsiteX35" fmla="*/ 539200 w 1560770"/>
              <a:gd name="connsiteY35" fmla="*/ 1042429 h 2335460"/>
              <a:gd name="connsiteX36" fmla="*/ 546344 w 1560770"/>
              <a:gd name="connsiteY36" fmla="*/ 1061480 h 2335460"/>
              <a:gd name="connsiteX37" fmla="*/ 532057 w 1560770"/>
              <a:gd name="connsiteY37" fmla="*/ 1092435 h 2335460"/>
              <a:gd name="connsiteX38" fmla="*/ 517769 w 1560770"/>
              <a:gd name="connsiteY38" fmla="*/ 1163873 h 2335460"/>
              <a:gd name="connsiteX39" fmla="*/ 541582 w 1560770"/>
              <a:gd name="connsiteY39" fmla="*/ 1197210 h 2335460"/>
              <a:gd name="connsiteX40" fmla="*/ 551107 w 1560770"/>
              <a:gd name="connsiteY40" fmla="*/ 1237691 h 2335460"/>
              <a:gd name="connsiteX41" fmla="*/ 567775 w 1560770"/>
              <a:gd name="connsiteY41" fmla="*/ 1244835 h 2335460"/>
              <a:gd name="connsiteX42" fmla="*/ 572104 w 1560770"/>
              <a:gd name="connsiteY42" fmla="*/ 1254941 h 2335460"/>
              <a:gd name="connsiteX43" fmla="*/ 591588 w 1560770"/>
              <a:gd name="connsiteY43" fmla="*/ 1221023 h 2335460"/>
              <a:gd name="connsiteX44" fmla="*/ 615400 w 1560770"/>
              <a:gd name="connsiteY44" fmla="*/ 1204354 h 2335460"/>
              <a:gd name="connsiteX45" fmla="*/ 665407 w 1560770"/>
              <a:gd name="connsiteY45" fmla="*/ 1178160 h 2335460"/>
              <a:gd name="connsiteX46" fmla="*/ 698744 w 1560770"/>
              <a:gd name="connsiteY46" fmla="*/ 1166254 h 2335460"/>
              <a:gd name="connsiteX47" fmla="*/ 734463 w 1560770"/>
              <a:gd name="connsiteY47" fmla="*/ 1128155 h 2335460"/>
              <a:gd name="connsiteX48" fmla="*/ 791613 w 1560770"/>
              <a:gd name="connsiteY48" fmla="*/ 1104341 h 2335460"/>
              <a:gd name="connsiteX49" fmla="*/ 817807 w 1560770"/>
              <a:gd name="connsiteY49" fmla="*/ 1059098 h 2335460"/>
              <a:gd name="connsiteX50" fmla="*/ 841618 w 1560770"/>
              <a:gd name="connsiteY50" fmla="*/ 1042427 h 2335460"/>
              <a:gd name="connsiteX51" fmla="*/ 867813 w 1560770"/>
              <a:gd name="connsiteY51" fmla="*/ 1042429 h 2335460"/>
              <a:gd name="connsiteX52" fmla="*/ 872575 w 1560770"/>
              <a:gd name="connsiteY52" fmla="*/ 1061479 h 2335460"/>
              <a:gd name="connsiteX53" fmla="*/ 848763 w 1560770"/>
              <a:gd name="connsiteY53" fmla="*/ 1087673 h 2335460"/>
              <a:gd name="connsiteX54" fmla="*/ 872575 w 1560770"/>
              <a:gd name="connsiteY54" fmla="*/ 1113866 h 2335460"/>
              <a:gd name="connsiteX55" fmla="*/ 872575 w 1560770"/>
              <a:gd name="connsiteY55" fmla="*/ 1137679 h 2335460"/>
              <a:gd name="connsiteX56" fmla="*/ 829713 w 1560770"/>
              <a:gd name="connsiteY56" fmla="*/ 1140060 h 2335460"/>
              <a:gd name="connsiteX57" fmla="*/ 817807 w 1560770"/>
              <a:gd name="connsiteY57" fmla="*/ 1168635 h 2335460"/>
              <a:gd name="connsiteX58" fmla="*/ 829713 w 1560770"/>
              <a:gd name="connsiteY58" fmla="*/ 1197210 h 2335460"/>
              <a:gd name="connsiteX59" fmla="*/ 822567 w 1560770"/>
              <a:gd name="connsiteY59" fmla="*/ 1221021 h 2335460"/>
              <a:gd name="connsiteX60" fmla="*/ 836857 w 1560770"/>
              <a:gd name="connsiteY60" fmla="*/ 1240074 h 2335460"/>
              <a:gd name="connsiteX61" fmla="*/ 870194 w 1560770"/>
              <a:gd name="connsiteY61" fmla="*/ 1211499 h 2335460"/>
              <a:gd name="connsiteX62" fmla="*/ 1544088 w 1560770"/>
              <a:gd name="connsiteY62" fmla="*/ 899555 h 2335460"/>
              <a:gd name="connsiteX63" fmla="*/ 1525038 w 1560770"/>
              <a:gd name="connsiteY63" fmla="*/ 973372 h 2335460"/>
              <a:gd name="connsiteX64" fmla="*/ 958300 w 1560770"/>
              <a:gd name="connsiteY64" fmla="*/ 1151967 h 2335460"/>
              <a:gd name="connsiteX65" fmla="*/ 979731 w 1560770"/>
              <a:gd name="connsiteY65" fmla="*/ 1161491 h 2335460"/>
              <a:gd name="connsiteX66" fmla="*/ 974968 w 1560770"/>
              <a:gd name="connsiteY66" fmla="*/ 1235309 h 2335460"/>
              <a:gd name="connsiteX67" fmla="*/ 984494 w 1560770"/>
              <a:gd name="connsiteY67" fmla="*/ 1297224 h 2335460"/>
              <a:gd name="connsiteX68" fmla="*/ 1032119 w 1560770"/>
              <a:gd name="connsiteY68" fmla="*/ 1378186 h 2335460"/>
              <a:gd name="connsiteX69" fmla="*/ 1072600 w 1560770"/>
              <a:gd name="connsiteY69" fmla="*/ 1399617 h 2335460"/>
              <a:gd name="connsiteX70" fmla="*/ 1089269 w 1560770"/>
              <a:gd name="connsiteY70" fmla="*/ 1466292 h 2335460"/>
              <a:gd name="connsiteX71" fmla="*/ 1122607 w 1560770"/>
              <a:gd name="connsiteY71" fmla="*/ 1492486 h 2335460"/>
              <a:gd name="connsiteX72" fmla="*/ 1163088 w 1560770"/>
              <a:gd name="connsiteY72" fmla="*/ 1552017 h 2335460"/>
              <a:gd name="connsiteX73" fmla="*/ 1191663 w 1560770"/>
              <a:gd name="connsiteY73" fmla="*/ 1566305 h 2335460"/>
              <a:gd name="connsiteX74" fmla="*/ 1220238 w 1560770"/>
              <a:gd name="connsiteY74" fmla="*/ 1604404 h 2335460"/>
              <a:gd name="connsiteX75" fmla="*/ 1215943 w 1560770"/>
              <a:gd name="connsiteY75" fmla="*/ 1624264 h 2335460"/>
              <a:gd name="connsiteX76" fmla="*/ 1196425 w 1560770"/>
              <a:gd name="connsiteY76" fmla="*/ 1673461 h 2335460"/>
              <a:gd name="connsiteX77" fmla="*/ 1144037 w 1560770"/>
              <a:gd name="connsiteY77" fmla="*/ 1668697 h 2335460"/>
              <a:gd name="connsiteX78" fmla="*/ 1124987 w 1560770"/>
              <a:gd name="connsiteY78" fmla="*/ 1713940 h 2335460"/>
              <a:gd name="connsiteX79" fmla="*/ 1048787 w 1560770"/>
              <a:gd name="connsiteY79" fmla="*/ 1747278 h 2335460"/>
              <a:gd name="connsiteX80" fmla="*/ 1020212 w 1560770"/>
              <a:gd name="connsiteY80" fmla="*/ 1806809 h 2335460"/>
              <a:gd name="connsiteX81" fmla="*/ 1036881 w 1560770"/>
              <a:gd name="connsiteY81" fmla="*/ 1854434 h 2335460"/>
              <a:gd name="connsiteX82" fmla="*/ 1017832 w 1560770"/>
              <a:gd name="connsiteY82" fmla="*/ 1894917 h 2335460"/>
              <a:gd name="connsiteX83" fmla="*/ 984493 w 1560770"/>
              <a:gd name="connsiteY83" fmla="*/ 1892534 h 2335460"/>
              <a:gd name="connsiteX84" fmla="*/ 982112 w 1560770"/>
              <a:gd name="connsiteY84" fmla="*/ 1956828 h 2335460"/>
              <a:gd name="connsiteX85" fmla="*/ 946393 w 1560770"/>
              <a:gd name="connsiteY85" fmla="*/ 1973497 h 2335460"/>
              <a:gd name="connsiteX86" fmla="*/ 910674 w 1560770"/>
              <a:gd name="connsiteY86" fmla="*/ 1980640 h 2335460"/>
              <a:gd name="connsiteX87" fmla="*/ 910674 w 1560770"/>
              <a:gd name="connsiteY87" fmla="*/ 2044934 h 2335460"/>
              <a:gd name="connsiteX88" fmla="*/ 967824 w 1560770"/>
              <a:gd name="connsiteY88" fmla="*/ 2054459 h 2335460"/>
              <a:gd name="connsiteX89" fmla="*/ 1001162 w 1560770"/>
              <a:gd name="connsiteY89" fmla="*/ 2049697 h 2335460"/>
              <a:gd name="connsiteX90" fmla="*/ 1005922 w 1560770"/>
              <a:gd name="connsiteY90" fmla="*/ 2123516 h 2335460"/>
              <a:gd name="connsiteX91" fmla="*/ 982112 w 1560770"/>
              <a:gd name="connsiteY91" fmla="*/ 2144947 h 2335460"/>
              <a:gd name="connsiteX92" fmla="*/ 922581 w 1560770"/>
              <a:gd name="connsiteY92" fmla="*/ 2142567 h 2335460"/>
              <a:gd name="connsiteX93" fmla="*/ 870193 w 1560770"/>
              <a:gd name="connsiteY93" fmla="*/ 2152092 h 2335460"/>
              <a:gd name="connsiteX94" fmla="*/ 824949 w 1560770"/>
              <a:gd name="connsiteY94" fmla="*/ 2175905 h 2335460"/>
              <a:gd name="connsiteX95" fmla="*/ 779704 w 1560770"/>
              <a:gd name="connsiteY95" fmla="*/ 2183047 h 2335460"/>
              <a:gd name="connsiteX96" fmla="*/ 758274 w 1560770"/>
              <a:gd name="connsiteY96" fmla="*/ 2202099 h 2335460"/>
              <a:gd name="connsiteX97" fmla="*/ 751131 w 1560770"/>
              <a:gd name="connsiteY97" fmla="*/ 2247342 h 2335460"/>
              <a:gd name="connsiteX98" fmla="*/ 734462 w 1560770"/>
              <a:gd name="connsiteY98" fmla="*/ 2259249 h 2335460"/>
              <a:gd name="connsiteX99" fmla="*/ 689218 w 1560770"/>
              <a:gd name="connsiteY99" fmla="*/ 2309255 h 2335460"/>
              <a:gd name="connsiteX100" fmla="*/ 665406 w 1560770"/>
              <a:gd name="connsiteY100" fmla="*/ 2314016 h 2335460"/>
              <a:gd name="connsiteX101" fmla="*/ 617781 w 1560770"/>
              <a:gd name="connsiteY101" fmla="*/ 2335448 h 2335460"/>
              <a:gd name="connsiteX102" fmla="*/ 579681 w 1560770"/>
              <a:gd name="connsiteY102" fmla="*/ 2318779 h 2335460"/>
              <a:gd name="connsiteX103" fmla="*/ 563012 w 1560770"/>
              <a:gd name="connsiteY103" fmla="*/ 2290204 h 2335460"/>
              <a:gd name="connsiteX104" fmla="*/ 520149 w 1560770"/>
              <a:gd name="connsiteY104" fmla="*/ 2299730 h 2335460"/>
              <a:gd name="connsiteX105" fmla="*/ 512573 w 1560770"/>
              <a:gd name="connsiteY105" fmla="*/ 2293626 h 2335460"/>
              <a:gd name="connsiteX106" fmla="*/ 503481 w 1560770"/>
              <a:gd name="connsiteY106" fmla="*/ 2287823 h 2335460"/>
              <a:gd name="connsiteX107" fmla="*/ 522531 w 1560770"/>
              <a:gd name="connsiteY107" fmla="*/ 2180666 h 2335460"/>
              <a:gd name="connsiteX108" fmla="*/ 539199 w 1560770"/>
              <a:gd name="connsiteY108" fmla="*/ 2159235 h 2335460"/>
              <a:gd name="connsiteX109" fmla="*/ 529674 w 1560770"/>
              <a:gd name="connsiteY109" fmla="*/ 2113992 h 2335460"/>
              <a:gd name="connsiteX110" fmla="*/ 553487 w 1560770"/>
              <a:gd name="connsiteY110" fmla="*/ 2099704 h 2335460"/>
              <a:gd name="connsiteX111" fmla="*/ 534437 w 1560770"/>
              <a:gd name="connsiteY111" fmla="*/ 2085417 h 2335460"/>
              <a:gd name="connsiteX112" fmla="*/ 522531 w 1560770"/>
              <a:gd name="connsiteY112" fmla="*/ 2049699 h 2335460"/>
              <a:gd name="connsiteX113" fmla="*/ 513006 w 1560770"/>
              <a:gd name="connsiteY113" fmla="*/ 2004455 h 2335460"/>
              <a:gd name="connsiteX114" fmla="*/ 510624 w 1560770"/>
              <a:gd name="connsiteY114" fmla="*/ 1973497 h 2335460"/>
              <a:gd name="connsiteX115" fmla="*/ 460618 w 1560770"/>
              <a:gd name="connsiteY115" fmla="*/ 1975880 h 2335460"/>
              <a:gd name="connsiteX116" fmla="*/ 427282 w 1560770"/>
              <a:gd name="connsiteY116" fmla="*/ 1940161 h 2335460"/>
              <a:gd name="connsiteX117" fmla="*/ 382037 w 1560770"/>
              <a:gd name="connsiteY117" fmla="*/ 1923491 h 2335460"/>
              <a:gd name="connsiteX118" fmla="*/ 367749 w 1560770"/>
              <a:gd name="connsiteY118" fmla="*/ 1873486 h 2335460"/>
              <a:gd name="connsiteX119" fmla="*/ 365368 w 1560770"/>
              <a:gd name="connsiteY119" fmla="*/ 1852054 h 2335460"/>
              <a:gd name="connsiteX120" fmla="*/ 334413 w 1560770"/>
              <a:gd name="connsiteY120" fmla="*/ 1806811 h 2335460"/>
              <a:gd name="connsiteX121" fmla="*/ 291549 w 1560770"/>
              <a:gd name="connsiteY121" fmla="*/ 1782998 h 2335460"/>
              <a:gd name="connsiteX122" fmla="*/ 248688 w 1560770"/>
              <a:gd name="connsiteY122" fmla="*/ 1754424 h 2335460"/>
              <a:gd name="connsiteX123" fmla="*/ 215349 w 1560770"/>
              <a:gd name="connsiteY123" fmla="*/ 1744898 h 2335460"/>
              <a:gd name="connsiteX124" fmla="*/ 217731 w 1560770"/>
              <a:gd name="connsiteY124" fmla="*/ 1699652 h 2335460"/>
              <a:gd name="connsiteX125" fmla="*/ 174868 w 1560770"/>
              <a:gd name="connsiteY125" fmla="*/ 1713942 h 2335460"/>
              <a:gd name="connsiteX126" fmla="*/ 186775 w 1560770"/>
              <a:gd name="connsiteY126" fmla="*/ 1747280 h 2335460"/>
              <a:gd name="connsiteX127" fmla="*/ 179631 w 1560770"/>
              <a:gd name="connsiteY127" fmla="*/ 1763949 h 2335460"/>
              <a:gd name="connsiteX128" fmla="*/ 141531 w 1560770"/>
              <a:gd name="connsiteY128" fmla="*/ 1735374 h 2335460"/>
              <a:gd name="connsiteX129" fmla="*/ 98669 w 1560770"/>
              <a:gd name="connsiteY129" fmla="*/ 1732992 h 2335460"/>
              <a:gd name="connsiteX130" fmla="*/ 43899 w 1560770"/>
              <a:gd name="connsiteY130" fmla="*/ 1713942 h 2335460"/>
              <a:gd name="connsiteX131" fmla="*/ 10560 w 1560770"/>
              <a:gd name="connsiteY131" fmla="*/ 1711558 h 2335460"/>
              <a:gd name="connsiteX132" fmla="*/ 1037 w 1560770"/>
              <a:gd name="connsiteY132" fmla="*/ 1659174 h 2335460"/>
              <a:gd name="connsiteX133" fmla="*/ 34374 w 1560770"/>
              <a:gd name="connsiteY133" fmla="*/ 1571067 h 2335460"/>
              <a:gd name="connsiteX134" fmla="*/ 60568 w 1560770"/>
              <a:gd name="connsiteY134" fmla="*/ 1523442 h 2335460"/>
              <a:gd name="connsiteX135" fmla="*/ 81999 w 1560770"/>
              <a:gd name="connsiteY135" fmla="*/ 1475817 h 2335460"/>
              <a:gd name="connsiteX136" fmla="*/ 108194 w 1560770"/>
              <a:gd name="connsiteY136" fmla="*/ 1437717 h 2335460"/>
              <a:gd name="connsiteX137" fmla="*/ 146293 w 1560770"/>
              <a:gd name="connsiteY137" fmla="*/ 1428192 h 2335460"/>
              <a:gd name="connsiteX138" fmla="*/ 153438 w 1560770"/>
              <a:gd name="connsiteY138" fmla="*/ 1392474 h 2335460"/>
              <a:gd name="connsiteX139" fmla="*/ 262975 w 1560770"/>
              <a:gd name="connsiteY139" fmla="*/ 1273411 h 2335460"/>
              <a:gd name="connsiteX140" fmla="*/ 286787 w 1560770"/>
              <a:gd name="connsiteY140" fmla="*/ 1135296 h 2335460"/>
              <a:gd name="connsiteX141" fmla="*/ 282025 w 1560770"/>
              <a:gd name="connsiteY141" fmla="*/ 1054336 h 2335460"/>
              <a:gd name="connsiteX142" fmla="*/ 196300 w 1560770"/>
              <a:gd name="connsiteY142" fmla="*/ 1042430 h 2335460"/>
              <a:gd name="connsiteX143" fmla="*/ 179632 w 1560770"/>
              <a:gd name="connsiteY143" fmla="*/ 961467 h 2335460"/>
              <a:gd name="connsiteX144" fmla="*/ 186775 w 1560770"/>
              <a:gd name="connsiteY144" fmla="*/ 894792 h 2335460"/>
              <a:gd name="connsiteX145" fmla="*/ 148675 w 1560770"/>
              <a:gd name="connsiteY145" fmla="*/ 856692 h 2335460"/>
              <a:gd name="connsiteX146" fmla="*/ 127244 w 1560770"/>
              <a:gd name="connsiteY146" fmla="*/ 816210 h 2335460"/>
              <a:gd name="connsiteX147" fmla="*/ 117719 w 1560770"/>
              <a:gd name="connsiteY147" fmla="*/ 756680 h 2335460"/>
              <a:gd name="connsiteX148" fmla="*/ 102097 w 1560770"/>
              <a:gd name="connsiteY148" fmla="*/ 676526 h 2335460"/>
              <a:gd name="connsiteX0" fmla="*/ 102097 w 1601459"/>
              <a:gd name="connsiteY0" fmla="*/ 676526 h 2335460"/>
              <a:gd name="connsiteX1" fmla="*/ 91525 w 1601459"/>
              <a:gd name="connsiteY1" fmla="*/ 594754 h 2335460"/>
              <a:gd name="connsiteX2" fmla="*/ 93907 w 1601459"/>
              <a:gd name="connsiteY2" fmla="*/ 530460 h 2335460"/>
              <a:gd name="connsiteX3" fmla="*/ 17706 w 1601459"/>
              <a:gd name="connsiteY3" fmla="*/ 430448 h 2335460"/>
              <a:gd name="connsiteX4" fmla="*/ 12942 w 1601459"/>
              <a:gd name="connsiteY4" fmla="*/ 413777 h 2335460"/>
              <a:gd name="connsiteX5" fmla="*/ 77237 w 1601459"/>
              <a:gd name="connsiteY5" fmla="*/ 428066 h 2335460"/>
              <a:gd name="connsiteX6" fmla="*/ 77237 w 1601459"/>
              <a:gd name="connsiteY6" fmla="*/ 432829 h 2335460"/>
              <a:gd name="connsiteX7" fmla="*/ 127243 w 1601459"/>
              <a:gd name="connsiteY7" fmla="*/ 428066 h 2335460"/>
              <a:gd name="connsiteX8" fmla="*/ 148674 w 1601459"/>
              <a:gd name="connsiteY8" fmla="*/ 378060 h 2335460"/>
              <a:gd name="connsiteX9" fmla="*/ 201062 w 1601459"/>
              <a:gd name="connsiteY9" fmla="*/ 342341 h 2335460"/>
              <a:gd name="connsiteX10" fmla="*/ 208206 w 1601459"/>
              <a:gd name="connsiteY10" fmla="*/ 292335 h 2335460"/>
              <a:gd name="connsiteX11" fmla="*/ 184393 w 1601459"/>
              <a:gd name="connsiteY11" fmla="*/ 275665 h 2335460"/>
              <a:gd name="connsiteX12" fmla="*/ 170106 w 1601459"/>
              <a:gd name="connsiteY12" fmla="*/ 244709 h 2335460"/>
              <a:gd name="connsiteX13" fmla="*/ 224874 w 1601459"/>
              <a:gd name="connsiteY13" fmla="*/ 199466 h 2335460"/>
              <a:gd name="connsiteX14" fmla="*/ 265357 w 1601459"/>
              <a:gd name="connsiteY14" fmla="*/ 116123 h 2335460"/>
              <a:gd name="connsiteX15" fmla="*/ 293931 w 1601459"/>
              <a:gd name="connsiteY15" fmla="*/ 118503 h 2335460"/>
              <a:gd name="connsiteX16" fmla="*/ 324887 w 1601459"/>
              <a:gd name="connsiteY16" fmla="*/ 163748 h 2335460"/>
              <a:gd name="connsiteX17" fmla="*/ 543961 w 1601459"/>
              <a:gd name="connsiteY17" fmla="*/ 6585 h 2335460"/>
              <a:gd name="connsiteX18" fmla="*/ 639212 w 1601459"/>
              <a:gd name="connsiteY18" fmla="*/ 47065 h 2335460"/>
              <a:gd name="connsiteX19" fmla="*/ 755893 w 1601459"/>
              <a:gd name="connsiteY19" fmla="*/ 128028 h 2335460"/>
              <a:gd name="connsiteX20" fmla="*/ 972588 w 1601459"/>
              <a:gd name="connsiteY20" fmla="*/ 44685 h 2335460"/>
              <a:gd name="connsiteX21" fmla="*/ 1058312 w 1601459"/>
              <a:gd name="connsiteY21" fmla="*/ 25635 h 2335460"/>
              <a:gd name="connsiteX22" fmla="*/ 1155942 w 1601459"/>
              <a:gd name="connsiteY22" fmla="*/ 11347 h 2335460"/>
              <a:gd name="connsiteX23" fmla="*/ 1370255 w 1601459"/>
              <a:gd name="connsiteY23" fmla="*/ 206610 h 2335460"/>
              <a:gd name="connsiteX24" fmla="*/ 1560756 w 1601459"/>
              <a:gd name="connsiteY24" fmla="*/ 897173 h 2335460"/>
              <a:gd name="connsiteX25" fmla="*/ 415374 w 1601459"/>
              <a:gd name="connsiteY25" fmla="*/ 766204 h 2335460"/>
              <a:gd name="connsiteX26" fmla="*/ 427281 w 1601459"/>
              <a:gd name="connsiteY26" fmla="*/ 794779 h 2335460"/>
              <a:gd name="connsiteX27" fmla="*/ 410612 w 1601459"/>
              <a:gd name="connsiteY27" fmla="*/ 816210 h 2335460"/>
              <a:gd name="connsiteX28" fmla="*/ 401088 w 1601459"/>
              <a:gd name="connsiteY28" fmla="*/ 894792 h 2335460"/>
              <a:gd name="connsiteX29" fmla="*/ 441568 w 1601459"/>
              <a:gd name="connsiteY29" fmla="*/ 894791 h 2335460"/>
              <a:gd name="connsiteX30" fmla="*/ 486812 w 1601459"/>
              <a:gd name="connsiteY30" fmla="*/ 870979 h 2335460"/>
              <a:gd name="connsiteX31" fmla="*/ 513007 w 1601459"/>
              <a:gd name="connsiteY31" fmla="*/ 873360 h 2335460"/>
              <a:gd name="connsiteX32" fmla="*/ 536818 w 1601459"/>
              <a:gd name="connsiteY32" fmla="*/ 899554 h 2335460"/>
              <a:gd name="connsiteX33" fmla="*/ 510625 w 1601459"/>
              <a:gd name="connsiteY33" fmla="*/ 1004329 h 2335460"/>
              <a:gd name="connsiteX34" fmla="*/ 539200 w 1601459"/>
              <a:gd name="connsiteY34" fmla="*/ 1042429 h 2335460"/>
              <a:gd name="connsiteX35" fmla="*/ 546344 w 1601459"/>
              <a:gd name="connsiteY35" fmla="*/ 1061480 h 2335460"/>
              <a:gd name="connsiteX36" fmla="*/ 532057 w 1601459"/>
              <a:gd name="connsiteY36" fmla="*/ 1092435 h 2335460"/>
              <a:gd name="connsiteX37" fmla="*/ 517769 w 1601459"/>
              <a:gd name="connsiteY37" fmla="*/ 1163873 h 2335460"/>
              <a:gd name="connsiteX38" fmla="*/ 541582 w 1601459"/>
              <a:gd name="connsiteY38" fmla="*/ 1197210 h 2335460"/>
              <a:gd name="connsiteX39" fmla="*/ 551107 w 1601459"/>
              <a:gd name="connsiteY39" fmla="*/ 1237691 h 2335460"/>
              <a:gd name="connsiteX40" fmla="*/ 567775 w 1601459"/>
              <a:gd name="connsiteY40" fmla="*/ 1244835 h 2335460"/>
              <a:gd name="connsiteX41" fmla="*/ 572104 w 1601459"/>
              <a:gd name="connsiteY41" fmla="*/ 1254941 h 2335460"/>
              <a:gd name="connsiteX42" fmla="*/ 591588 w 1601459"/>
              <a:gd name="connsiteY42" fmla="*/ 1221023 h 2335460"/>
              <a:gd name="connsiteX43" fmla="*/ 615400 w 1601459"/>
              <a:gd name="connsiteY43" fmla="*/ 1204354 h 2335460"/>
              <a:gd name="connsiteX44" fmla="*/ 665407 w 1601459"/>
              <a:gd name="connsiteY44" fmla="*/ 1178160 h 2335460"/>
              <a:gd name="connsiteX45" fmla="*/ 698744 w 1601459"/>
              <a:gd name="connsiteY45" fmla="*/ 1166254 h 2335460"/>
              <a:gd name="connsiteX46" fmla="*/ 734463 w 1601459"/>
              <a:gd name="connsiteY46" fmla="*/ 1128155 h 2335460"/>
              <a:gd name="connsiteX47" fmla="*/ 791613 w 1601459"/>
              <a:gd name="connsiteY47" fmla="*/ 1104341 h 2335460"/>
              <a:gd name="connsiteX48" fmla="*/ 817807 w 1601459"/>
              <a:gd name="connsiteY48" fmla="*/ 1059098 h 2335460"/>
              <a:gd name="connsiteX49" fmla="*/ 841618 w 1601459"/>
              <a:gd name="connsiteY49" fmla="*/ 1042427 h 2335460"/>
              <a:gd name="connsiteX50" fmla="*/ 867813 w 1601459"/>
              <a:gd name="connsiteY50" fmla="*/ 1042429 h 2335460"/>
              <a:gd name="connsiteX51" fmla="*/ 872575 w 1601459"/>
              <a:gd name="connsiteY51" fmla="*/ 1061479 h 2335460"/>
              <a:gd name="connsiteX52" fmla="*/ 848763 w 1601459"/>
              <a:gd name="connsiteY52" fmla="*/ 1087673 h 2335460"/>
              <a:gd name="connsiteX53" fmla="*/ 872575 w 1601459"/>
              <a:gd name="connsiteY53" fmla="*/ 1113866 h 2335460"/>
              <a:gd name="connsiteX54" fmla="*/ 872575 w 1601459"/>
              <a:gd name="connsiteY54" fmla="*/ 1137679 h 2335460"/>
              <a:gd name="connsiteX55" fmla="*/ 829713 w 1601459"/>
              <a:gd name="connsiteY55" fmla="*/ 1140060 h 2335460"/>
              <a:gd name="connsiteX56" fmla="*/ 817807 w 1601459"/>
              <a:gd name="connsiteY56" fmla="*/ 1168635 h 2335460"/>
              <a:gd name="connsiteX57" fmla="*/ 829713 w 1601459"/>
              <a:gd name="connsiteY57" fmla="*/ 1197210 h 2335460"/>
              <a:gd name="connsiteX58" fmla="*/ 822567 w 1601459"/>
              <a:gd name="connsiteY58" fmla="*/ 1221021 h 2335460"/>
              <a:gd name="connsiteX59" fmla="*/ 836857 w 1601459"/>
              <a:gd name="connsiteY59" fmla="*/ 1240074 h 2335460"/>
              <a:gd name="connsiteX60" fmla="*/ 870194 w 1601459"/>
              <a:gd name="connsiteY60" fmla="*/ 1211499 h 2335460"/>
              <a:gd name="connsiteX61" fmla="*/ 1544088 w 1601459"/>
              <a:gd name="connsiteY61" fmla="*/ 899555 h 2335460"/>
              <a:gd name="connsiteX62" fmla="*/ 1525038 w 1601459"/>
              <a:gd name="connsiteY62" fmla="*/ 973372 h 2335460"/>
              <a:gd name="connsiteX63" fmla="*/ 958300 w 1601459"/>
              <a:gd name="connsiteY63" fmla="*/ 1151967 h 2335460"/>
              <a:gd name="connsiteX64" fmla="*/ 979731 w 1601459"/>
              <a:gd name="connsiteY64" fmla="*/ 1161491 h 2335460"/>
              <a:gd name="connsiteX65" fmla="*/ 974968 w 1601459"/>
              <a:gd name="connsiteY65" fmla="*/ 1235309 h 2335460"/>
              <a:gd name="connsiteX66" fmla="*/ 984494 w 1601459"/>
              <a:gd name="connsiteY66" fmla="*/ 1297224 h 2335460"/>
              <a:gd name="connsiteX67" fmla="*/ 1032119 w 1601459"/>
              <a:gd name="connsiteY67" fmla="*/ 1378186 h 2335460"/>
              <a:gd name="connsiteX68" fmla="*/ 1072600 w 1601459"/>
              <a:gd name="connsiteY68" fmla="*/ 1399617 h 2335460"/>
              <a:gd name="connsiteX69" fmla="*/ 1089269 w 1601459"/>
              <a:gd name="connsiteY69" fmla="*/ 1466292 h 2335460"/>
              <a:gd name="connsiteX70" fmla="*/ 1122607 w 1601459"/>
              <a:gd name="connsiteY70" fmla="*/ 1492486 h 2335460"/>
              <a:gd name="connsiteX71" fmla="*/ 1163088 w 1601459"/>
              <a:gd name="connsiteY71" fmla="*/ 1552017 h 2335460"/>
              <a:gd name="connsiteX72" fmla="*/ 1191663 w 1601459"/>
              <a:gd name="connsiteY72" fmla="*/ 1566305 h 2335460"/>
              <a:gd name="connsiteX73" fmla="*/ 1220238 w 1601459"/>
              <a:gd name="connsiteY73" fmla="*/ 1604404 h 2335460"/>
              <a:gd name="connsiteX74" fmla="*/ 1215943 w 1601459"/>
              <a:gd name="connsiteY74" fmla="*/ 1624264 h 2335460"/>
              <a:gd name="connsiteX75" fmla="*/ 1196425 w 1601459"/>
              <a:gd name="connsiteY75" fmla="*/ 1673461 h 2335460"/>
              <a:gd name="connsiteX76" fmla="*/ 1144037 w 1601459"/>
              <a:gd name="connsiteY76" fmla="*/ 1668697 h 2335460"/>
              <a:gd name="connsiteX77" fmla="*/ 1124987 w 1601459"/>
              <a:gd name="connsiteY77" fmla="*/ 1713940 h 2335460"/>
              <a:gd name="connsiteX78" fmla="*/ 1048787 w 1601459"/>
              <a:gd name="connsiteY78" fmla="*/ 1747278 h 2335460"/>
              <a:gd name="connsiteX79" fmla="*/ 1020212 w 1601459"/>
              <a:gd name="connsiteY79" fmla="*/ 1806809 h 2335460"/>
              <a:gd name="connsiteX80" fmla="*/ 1036881 w 1601459"/>
              <a:gd name="connsiteY80" fmla="*/ 1854434 h 2335460"/>
              <a:gd name="connsiteX81" fmla="*/ 1017832 w 1601459"/>
              <a:gd name="connsiteY81" fmla="*/ 1894917 h 2335460"/>
              <a:gd name="connsiteX82" fmla="*/ 984493 w 1601459"/>
              <a:gd name="connsiteY82" fmla="*/ 1892534 h 2335460"/>
              <a:gd name="connsiteX83" fmla="*/ 982112 w 1601459"/>
              <a:gd name="connsiteY83" fmla="*/ 1956828 h 2335460"/>
              <a:gd name="connsiteX84" fmla="*/ 946393 w 1601459"/>
              <a:gd name="connsiteY84" fmla="*/ 1973497 h 2335460"/>
              <a:gd name="connsiteX85" fmla="*/ 910674 w 1601459"/>
              <a:gd name="connsiteY85" fmla="*/ 1980640 h 2335460"/>
              <a:gd name="connsiteX86" fmla="*/ 910674 w 1601459"/>
              <a:gd name="connsiteY86" fmla="*/ 2044934 h 2335460"/>
              <a:gd name="connsiteX87" fmla="*/ 967824 w 1601459"/>
              <a:gd name="connsiteY87" fmla="*/ 2054459 h 2335460"/>
              <a:gd name="connsiteX88" fmla="*/ 1001162 w 1601459"/>
              <a:gd name="connsiteY88" fmla="*/ 2049697 h 2335460"/>
              <a:gd name="connsiteX89" fmla="*/ 1005922 w 1601459"/>
              <a:gd name="connsiteY89" fmla="*/ 2123516 h 2335460"/>
              <a:gd name="connsiteX90" fmla="*/ 982112 w 1601459"/>
              <a:gd name="connsiteY90" fmla="*/ 2144947 h 2335460"/>
              <a:gd name="connsiteX91" fmla="*/ 922581 w 1601459"/>
              <a:gd name="connsiteY91" fmla="*/ 2142567 h 2335460"/>
              <a:gd name="connsiteX92" fmla="*/ 870193 w 1601459"/>
              <a:gd name="connsiteY92" fmla="*/ 2152092 h 2335460"/>
              <a:gd name="connsiteX93" fmla="*/ 824949 w 1601459"/>
              <a:gd name="connsiteY93" fmla="*/ 2175905 h 2335460"/>
              <a:gd name="connsiteX94" fmla="*/ 779704 w 1601459"/>
              <a:gd name="connsiteY94" fmla="*/ 2183047 h 2335460"/>
              <a:gd name="connsiteX95" fmla="*/ 758274 w 1601459"/>
              <a:gd name="connsiteY95" fmla="*/ 2202099 h 2335460"/>
              <a:gd name="connsiteX96" fmla="*/ 751131 w 1601459"/>
              <a:gd name="connsiteY96" fmla="*/ 2247342 h 2335460"/>
              <a:gd name="connsiteX97" fmla="*/ 734462 w 1601459"/>
              <a:gd name="connsiteY97" fmla="*/ 2259249 h 2335460"/>
              <a:gd name="connsiteX98" fmla="*/ 689218 w 1601459"/>
              <a:gd name="connsiteY98" fmla="*/ 2309255 h 2335460"/>
              <a:gd name="connsiteX99" fmla="*/ 665406 w 1601459"/>
              <a:gd name="connsiteY99" fmla="*/ 2314016 h 2335460"/>
              <a:gd name="connsiteX100" fmla="*/ 617781 w 1601459"/>
              <a:gd name="connsiteY100" fmla="*/ 2335448 h 2335460"/>
              <a:gd name="connsiteX101" fmla="*/ 579681 w 1601459"/>
              <a:gd name="connsiteY101" fmla="*/ 2318779 h 2335460"/>
              <a:gd name="connsiteX102" fmla="*/ 563012 w 1601459"/>
              <a:gd name="connsiteY102" fmla="*/ 2290204 h 2335460"/>
              <a:gd name="connsiteX103" fmla="*/ 520149 w 1601459"/>
              <a:gd name="connsiteY103" fmla="*/ 2299730 h 2335460"/>
              <a:gd name="connsiteX104" fmla="*/ 512573 w 1601459"/>
              <a:gd name="connsiteY104" fmla="*/ 2293626 h 2335460"/>
              <a:gd name="connsiteX105" fmla="*/ 503481 w 1601459"/>
              <a:gd name="connsiteY105" fmla="*/ 2287823 h 2335460"/>
              <a:gd name="connsiteX106" fmla="*/ 522531 w 1601459"/>
              <a:gd name="connsiteY106" fmla="*/ 2180666 h 2335460"/>
              <a:gd name="connsiteX107" fmla="*/ 539199 w 1601459"/>
              <a:gd name="connsiteY107" fmla="*/ 2159235 h 2335460"/>
              <a:gd name="connsiteX108" fmla="*/ 529674 w 1601459"/>
              <a:gd name="connsiteY108" fmla="*/ 2113992 h 2335460"/>
              <a:gd name="connsiteX109" fmla="*/ 553487 w 1601459"/>
              <a:gd name="connsiteY109" fmla="*/ 2099704 h 2335460"/>
              <a:gd name="connsiteX110" fmla="*/ 534437 w 1601459"/>
              <a:gd name="connsiteY110" fmla="*/ 2085417 h 2335460"/>
              <a:gd name="connsiteX111" fmla="*/ 522531 w 1601459"/>
              <a:gd name="connsiteY111" fmla="*/ 2049699 h 2335460"/>
              <a:gd name="connsiteX112" fmla="*/ 513006 w 1601459"/>
              <a:gd name="connsiteY112" fmla="*/ 2004455 h 2335460"/>
              <a:gd name="connsiteX113" fmla="*/ 510624 w 1601459"/>
              <a:gd name="connsiteY113" fmla="*/ 1973497 h 2335460"/>
              <a:gd name="connsiteX114" fmla="*/ 460618 w 1601459"/>
              <a:gd name="connsiteY114" fmla="*/ 1975880 h 2335460"/>
              <a:gd name="connsiteX115" fmla="*/ 427282 w 1601459"/>
              <a:gd name="connsiteY115" fmla="*/ 1940161 h 2335460"/>
              <a:gd name="connsiteX116" fmla="*/ 382037 w 1601459"/>
              <a:gd name="connsiteY116" fmla="*/ 1923491 h 2335460"/>
              <a:gd name="connsiteX117" fmla="*/ 367749 w 1601459"/>
              <a:gd name="connsiteY117" fmla="*/ 1873486 h 2335460"/>
              <a:gd name="connsiteX118" fmla="*/ 365368 w 1601459"/>
              <a:gd name="connsiteY118" fmla="*/ 1852054 h 2335460"/>
              <a:gd name="connsiteX119" fmla="*/ 334413 w 1601459"/>
              <a:gd name="connsiteY119" fmla="*/ 1806811 h 2335460"/>
              <a:gd name="connsiteX120" fmla="*/ 291549 w 1601459"/>
              <a:gd name="connsiteY120" fmla="*/ 1782998 h 2335460"/>
              <a:gd name="connsiteX121" fmla="*/ 248688 w 1601459"/>
              <a:gd name="connsiteY121" fmla="*/ 1754424 h 2335460"/>
              <a:gd name="connsiteX122" fmla="*/ 215349 w 1601459"/>
              <a:gd name="connsiteY122" fmla="*/ 1744898 h 2335460"/>
              <a:gd name="connsiteX123" fmla="*/ 217731 w 1601459"/>
              <a:gd name="connsiteY123" fmla="*/ 1699652 h 2335460"/>
              <a:gd name="connsiteX124" fmla="*/ 174868 w 1601459"/>
              <a:gd name="connsiteY124" fmla="*/ 1713942 h 2335460"/>
              <a:gd name="connsiteX125" fmla="*/ 186775 w 1601459"/>
              <a:gd name="connsiteY125" fmla="*/ 1747280 h 2335460"/>
              <a:gd name="connsiteX126" fmla="*/ 179631 w 1601459"/>
              <a:gd name="connsiteY126" fmla="*/ 1763949 h 2335460"/>
              <a:gd name="connsiteX127" fmla="*/ 141531 w 1601459"/>
              <a:gd name="connsiteY127" fmla="*/ 1735374 h 2335460"/>
              <a:gd name="connsiteX128" fmla="*/ 98669 w 1601459"/>
              <a:gd name="connsiteY128" fmla="*/ 1732992 h 2335460"/>
              <a:gd name="connsiteX129" fmla="*/ 43899 w 1601459"/>
              <a:gd name="connsiteY129" fmla="*/ 1713942 h 2335460"/>
              <a:gd name="connsiteX130" fmla="*/ 10560 w 1601459"/>
              <a:gd name="connsiteY130" fmla="*/ 1711558 h 2335460"/>
              <a:gd name="connsiteX131" fmla="*/ 1037 w 1601459"/>
              <a:gd name="connsiteY131" fmla="*/ 1659174 h 2335460"/>
              <a:gd name="connsiteX132" fmla="*/ 34374 w 1601459"/>
              <a:gd name="connsiteY132" fmla="*/ 1571067 h 2335460"/>
              <a:gd name="connsiteX133" fmla="*/ 60568 w 1601459"/>
              <a:gd name="connsiteY133" fmla="*/ 1523442 h 2335460"/>
              <a:gd name="connsiteX134" fmla="*/ 81999 w 1601459"/>
              <a:gd name="connsiteY134" fmla="*/ 1475817 h 2335460"/>
              <a:gd name="connsiteX135" fmla="*/ 108194 w 1601459"/>
              <a:gd name="connsiteY135" fmla="*/ 1437717 h 2335460"/>
              <a:gd name="connsiteX136" fmla="*/ 146293 w 1601459"/>
              <a:gd name="connsiteY136" fmla="*/ 1428192 h 2335460"/>
              <a:gd name="connsiteX137" fmla="*/ 153438 w 1601459"/>
              <a:gd name="connsiteY137" fmla="*/ 1392474 h 2335460"/>
              <a:gd name="connsiteX138" fmla="*/ 262975 w 1601459"/>
              <a:gd name="connsiteY138" fmla="*/ 1273411 h 2335460"/>
              <a:gd name="connsiteX139" fmla="*/ 286787 w 1601459"/>
              <a:gd name="connsiteY139" fmla="*/ 1135296 h 2335460"/>
              <a:gd name="connsiteX140" fmla="*/ 282025 w 1601459"/>
              <a:gd name="connsiteY140" fmla="*/ 1054336 h 2335460"/>
              <a:gd name="connsiteX141" fmla="*/ 196300 w 1601459"/>
              <a:gd name="connsiteY141" fmla="*/ 1042430 h 2335460"/>
              <a:gd name="connsiteX142" fmla="*/ 179632 w 1601459"/>
              <a:gd name="connsiteY142" fmla="*/ 961467 h 2335460"/>
              <a:gd name="connsiteX143" fmla="*/ 186775 w 1601459"/>
              <a:gd name="connsiteY143" fmla="*/ 894792 h 2335460"/>
              <a:gd name="connsiteX144" fmla="*/ 148675 w 1601459"/>
              <a:gd name="connsiteY144" fmla="*/ 856692 h 2335460"/>
              <a:gd name="connsiteX145" fmla="*/ 127244 w 1601459"/>
              <a:gd name="connsiteY145" fmla="*/ 816210 h 2335460"/>
              <a:gd name="connsiteX146" fmla="*/ 117719 w 1601459"/>
              <a:gd name="connsiteY146" fmla="*/ 756680 h 2335460"/>
              <a:gd name="connsiteX147" fmla="*/ 102097 w 1601459"/>
              <a:gd name="connsiteY147" fmla="*/ 676526 h 2335460"/>
              <a:gd name="connsiteX0" fmla="*/ 102097 w 1600735"/>
              <a:gd name="connsiteY0" fmla="*/ 676526 h 2335460"/>
              <a:gd name="connsiteX1" fmla="*/ 91525 w 1600735"/>
              <a:gd name="connsiteY1" fmla="*/ 594754 h 2335460"/>
              <a:gd name="connsiteX2" fmla="*/ 93907 w 1600735"/>
              <a:gd name="connsiteY2" fmla="*/ 530460 h 2335460"/>
              <a:gd name="connsiteX3" fmla="*/ 17706 w 1600735"/>
              <a:gd name="connsiteY3" fmla="*/ 430448 h 2335460"/>
              <a:gd name="connsiteX4" fmla="*/ 12942 w 1600735"/>
              <a:gd name="connsiteY4" fmla="*/ 413777 h 2335460"/>
              <a:gd name="connsiteX5" fmla="*/ 77237 w 1600735"/>
              <a:gd name="connsiteY5" fmla="*/ 428066 h 2335460"/>
              <a:gd name="connsiteX6" fmla="*/ 77237 w 1600735"/>
              <a:gd name="connsiteY6" fmla="*/ 432829 h 2335460"/>
              <a:gd name="connsiteX7" fmla="*/ 127243 w 1600735"/>
              <a:gd name="connsiteY7" fmla="*/ 428066 h 2335460"/>
              <a:gd name="connsiteX8" fmla="*/ 148674 w 1600735"/>
              <a:gd name="connsiteY8" fmla="*/ 378060 h 2335460"/>
              <a:gd name="connsiteX9" fmla="*/ 201062 w 1600735"/>
              <a:gd name="connsiteY9" fmla="*/ 342341 h 2335460"/>
              <a:gd name="connsiteX10" fmla="*/ 208206 w 1600735"/>
              <a:gd name="connsiteY10" fmla="*/ 292335 h 2335460"/>
              <a:gd name="connsiteX11" fmla="*/ 184393 w 1600735"/>
              <a:gd name="connsiteY11" fmla="*/ 275665 h 2335460"/>
              <a:gd name="connsiteX12" fmla="*/ 170106 w 1600735"/>
              <a:gd name="connsiteY12" fmla="*/ 244709 h 2335460"/>
              <a:gd name="connsiteX13" fmla="*/ 224874 w 1600735"/>
              <a:gd name="connsiteY13" fmla="*/ 199466 h 2335460"/>
              <a:gd name="connsiteX14" fmla="*/ 265357 w 1600735"/>
              <a:gd name="connsiteY14" fmla="*/ 116123 h 2335460"/>
              <a:gd name="connsiteX15" fmla="*/ 293931 w 1600735"/>
              <a:gd name="connsiteY15" fmla="*/ 118503 h 2335460"/>
              <a:gd name="connsiteX16" fmla="*/ 324887 w 1600735"/>
              <a:gd name="connsiteY16" fmla="*/ 163748 h 2335460"/>
              <a:gd name="connsiteX17" fmla="*/ 543961 w 1600735"/>
              <a:gd name="connsiteY17" fmla="*/ 6585 h 2335460"/>
              <a:gd name="connsiteX18" fmla="*/ 639212 w 1600735"/>
              <a:gd name="connsiteY18" fmla="*/ 47065 h 2335460"/>
              <a:gd name="connsiteX19" fmla="*/ 755893 w 1600735"/>
              <a:gd name="connsiteY19" fmla="*/ 128028 h 2335460"/>
              <a:gd name="connsiteX20" fmla="*/ 972588 w 1600735"/>
              <a:gd name="connsiteY20" fmla="*/ 44685 h 2335460"/>
              <a:gd name="connsiteX21" fmla="*/ 1058312 w 1600735"/>
              <a:gd name="connsiteY21" fmla="*/ 25635 h 2335460"/>
              <a:gd name="connsiteX22" fmla="*/ 1155942 w 1600735"/>
              <a:gd name="connsiteY22" fmla="*/ 11347 h 2335460"/>
              <a:gd name="connsiteX23" fmla="*/ 1370255 w 1600735"/>
              <a:gd name="connsiteY23" fmla="*/ 206610 h 2335460"/>
              <a:gd name="connsiteX24" fmla="*/ 1560756 w 1600735"/>
              <a:gd name="connsiteY24" fmla="*/ 897173 h 2335460"/>
              <a:gd name="connsiteX25" fmla="*/ 427281 w 1600735"/>
              <a:gd name="connsiteY25" fmla="*/ 794779 h 2335460"/>
              <a:gd name="connsiteX26" fmla="*/ 410612 w 1600735"/>
              <a:gd name="connsiteY26" fmla="*/ 816210 h 2335460"/>
              <a:gd name="connsiteX27" fmla="*/ 401088 w 1600735"/>
              <a:gd name="connsiteY27" fmla="*/ 894792 h 2335460"/>
              <a:gd name="connsiteX28" fmla="*/ 441568 w 1600735"/>
              <a:gd name="connsiteY28" fmla="*/ 894791 h 2335460"/>
              <a:gd name="connsiteX29" fmla="*/ 486812 w 1600735"/>
              <a:gd name="connsiteY29" fmla="*/ 870979 h 2335460"/>
              <a:gd name="connsiteX30" fmla="*/ 513007 w 1600735"/>
              <a:gd name="connsiteY30" fmla="*/ 873360 h 2335460"/>
              <a:gd name="connsiteX31" fmla="*/ 536818 w 1600735"/>
              <a:gd name="connsiteY31" fmla="*/ 899554 h 2335460"/>
              <a:gd name="connsiteX32" fmla="*/ 510625 w 1600735"/>
              <a:gd name="connsiteY32" fmla="*/ 1004329 h 2335460"/>
              <a:gd name="connsiteX33" fmla="*/ 539200 w 1600735"/>
              <a:gd name="connsiteY33" fmla="*/ 1042429 h 2335460"/>
              <a:gd name="connsiteX34" fmla="*/ 546344 w 1600735"/>
              <a:gd name="connsiteY34" fmla="*/ 1061480 h 2335460"/>
              <a:gd name="connsiteX35" fmla="*/ 532057 w 1600735"/>
              <a:gd name="connsiteY35" fmla="*/ 1092435 h 2335460"/>
              <a:gd name="connsiteX36" fmla="*/ 517769 w 1600735"/>
              <a:gd name="connsiteY36" fmla="*/ 1163873 h 2335460"/>
              <a:gd name="connsiteX37" fmla="*/ 541582 w 1600735"/>
              <a:gd name="connsiteY37" fmla="*/ 1197210 h 2335460"/>
              <a:gd name="connsiteX38" fmla="*/ 551107 w 1600735"/>
              <a:gd name="connsiteY38" fmla="*/ 1237691 h 2335460"/>
              <a:gd name="connsiteX39" fmla="*/ 567775 w 1600735"/>
              <a:gd name="connsiteY39" fmla="*/ 1244835 h 2335460"/>
              <a:gd name="connsiteX40" fmla="*/ 572104 w 1600735"/>
              <a:gd name="connsiteY40" fmla="*/ 1254941 h 2335460"/>
              <a:gd name="connsiteX41" fmla="*/ 591588 w 1600735"/>
              <a:gd name="connsiteY41" fmla="*/ 1221023 h 2335460"/>
              <a:gd name="connsiteX42" fmla="*/ 615400 w 1600735"/>
              <a:gd name="connsiteY42" fmla="*/ 1204354 h 2335460"/>
              <a:gd name="connsiteX43" fmla="*/ 665407 w 1600735"/>
              <a:gd name="connsiteY43" fmla="*/ 1178160 h 2335460"/>
              <a:gd name="connsiteX44" fmla="*/ 698744 w 1600735"/>
              <a:gd name="connsiteY44" fmla="*/ 1166254 h 2335460"/>
              <a:gd name="connsiteX45" fmla="*/ 734463 w 1600735"/>
              <a:gd name="connsiteY45" fmla="*/ 1128155 h 2335460"/>
              <a:gd name="connsiteX46" fmla="*/ 791613 w 1600735"/>
              <a:gd name="connsiteY46" fmla="*/ 1104341 h 2335460"/>
              <a:gd name="connsiteX47" fmla="*/ 817807 w 1600735"/>
              <a:gd name="connsiteY47" fmla="*/ 1059098 h 2335460"/>
              <a:gd name="connsiteX48" fmla="*/ 841618 w 1600735"/>
              <a:gd name="connsiteY48" fmla="*/ 1042427 h 2335460"/>
              <a:gd name="connsiteX49" fmla="*/ 867813 w 1600735"/>
              <a:gd name="connsiteY49" fmla="*/ 1042429 h 2335460"/>
              <a:gd name="connsiteX50" fmla="*/ 872575 w 1600735"/>
              <a:gd name="connsiteY50" fmla="*/ 1061479 h 2335460"/>
              <a:gd name="connsiteX51" fmla="*/ 848763 w 1600735"/>
              <a:gd name="connsiteY51" fmla="*/ 1087673 h 2335460"/>
              <a:gd name="connsiteX52" fmla="*/ 872575 w 1600735"/>
              <a:gd name="connsiteY52" fmla="*/ 1113866 h 2335460"/>
              <a:gd name="connsiteX53" fmla="*/ 872575 w 1600735"/>
              <a:gd name="connsiteY53" fmla="*/ 1137679 h 2335460"/>
              <a:gd name="connsiteX54" fmla="*/ 829713 w 1600735"/>
              <a:gd name="connsiteY54" fmla="*/ 1140060 h 2335460"/>
              <a:gd name="connsiteX55" fmla="*/ 817807 w 1600735"/>
              <a:gd name="connsiteY55" fmla="*/ 1168635 h 2335460"/>
              <a:gd name="connsiteX56" fmla="*/ 829713 w 1600735"/>
              <a:gd name="connsiteY56" fmla="*/ 1197210 h 2335460"/>
              <a:gd name="connsiteX57" fmla="*/ 822567 w 1600735"/>
              <a:gd name="connsiteY57" fmla="*/ 1221021 h 2335460"/>
              <a:gd name="connsiteX58" fmla="*/ 836857 w 1600735"/>
              <a:gd name="connsiteY58" fmla="*/ 1240074 h 2335460"/>
              <a:gd name="connsiteX59" fmla="*/ 870194 w 1600735"/>
              <a:gd name="connsiteY59" fmla="*/ 1211499 h 2335460"/>
              <a:gd name="connsiteX60" fmla="*/ 1544088 w 1600735"/>
              <a:gd name="connsiteY60" fmla="*/ 899555 h 2335460"/>
              <a:gd name="connsiteX61" fmla="*/ 1525038 w 1600735"/>
              <a:gd name="connsiteY61" fmla="*/ 973372 h 2335460"/>
              <a:gd name="connsiteX62" fmla="*/ 958300 w 1600735"/>
              <a:gd name="connsiteY62" fmla="*/ 1151967 h 2335460"/>
              <a:gd name="connsiteX63" fmla="*/ 979731 w 1600735"/>
              <a:gd name="connsiteY63" fmla="*/ 1161491 h 2335460"/>
              <a:gd name="connsiteX64" fmla="*/ 974968 w 1600735"/>
              <a:gd name="connsiteY64" fmla="*/ 1235309 h 2335460"/>
              <a:gd name="connsiteX65" fmla="*/ 984494 w 1600735"/>
              <a:gd name="connsiteY65" fmla="*/ 1297224 h 2335460"/>
              <a:gd name="connsiteX66" fmla="*/ 1032119 w 1600735"/>
              <a:gd name="connsiteY66" fmla="*/ 1378186 h 2335460"/>
              <a:gd name="connsiteX67" fmla="*/ 1072600 w 1600735"/>
              <a:gd name="connsiteY67" fmla="*/ 1399617 h 2335460"/>
              <a:gd name="connsiteX68" fmla="*/ 1089269 w 1600735"/>
              <a:gd name="connsiteY68" fmla="*/ 1466292 h 2335460"/>
              <a:gd name="connsiteX69" fmla="*/ 1122607 w 1600735"/>
              <a:gd name="connsiteY69" fmla="*/ 1492486 h 2335460"/>
              <a:gd name="connsiteX70" fmla="*/ 1163088 w 1600735"/>
              <a:gd name="connsiteY70" fmla="*/ 1552017 h 2335460"/>
              <a:gd name="connsiteX71" fmla="*/ 1191663 w 1600735"/>
              <a:gd name="connsiteY71" fmla="*/ 1566305 h 2335460"/>
              <a:gd name="connsiteX72" fmla="*/ 1220238 w 1600735"/>
              <a:gd name="connsiteY72" fmla="*/ 1604404 h 2335460"/>
              <a:gd name="connsiteX73" fmla="*/ 1215943 w 1600735"/>
              <a:gd name="connsiteY73" fmla="*/ 1624264 h 2335460"/>
              <a:gd name="connsiteX74" fmla="*/ 1196425 w 1600735"/>
              <a:gd name="connsiteY74" fmla="*/ 1673461 h 2335460"/>
              <a:gd name="connsiteX75" fmla="*/ 1144037 w 1600735"/>
              <a:gd name="connsiteY75" fmla="*/ 1668697 h 2335460"/>
              <a:gd name="connsiteX76" fmla="*/ 1124987 w 1600735"/>
              <a:gd name="connsiteY76" fmla="*/ 1713940 h 2335460"/>
              <a:gd name="connsiteX77" fmla="*/ 1048787 w 1600735"/>
              <a:gd name="connsiteY77" fmla="*/ 1747278 h 2335460"/>
              <a:gd name="connsiteX78" fmla="*/ 1020212 w 1600735"/>
              <a:gd name="connsiteY78" fmla="*/ 1806809 h 2335460"/>
              <a:gd name="connsiteX79" fmla="*/ 1036881 w 1600735"/>
              <a:gd name="connsiteY79" fmla="*/ 1854434 h 2335460"/>
              <a:gd name="connsiteX80" fmla="*/ 1017832 w 1600735"/>
              <a:gd name="connsiteY80" fmla="*/ 1894917 h 2335460"/>
              <a:gd name="connsiteX81" fmla="*/ 984493 w 1600735"/>
              <a:gd name="connsiteY81" fmla="*/ 1892534 h 2335460"/>
              <a:gd name="connsiteX82" fmla="*/ 982112 w 1600735"/>
              <a:gd name="connsiteY82" fmla="*/ 1956828 h 2335460"/>
              <a:gd name="connsiteX83" fmla="*/ 946393 w 1600735"/>
              <a:gd name="connsiteY83" fmla="*/ 1973497 h 2335460"/>
              <a:gd name="connsiteX84" fmla="*/ 910674 w 1600735"/>
              <a:gd name="connsiteY84" fmla="*/ 1980640 h 2335460"/>
              <a:gd name="connsiteX85" fmla="*/ 910674 w 1600735"/>
              <a:gd name="connsiteY85" fmla="*/ 2044934 h 2335460"/>
              <a:gd name="connsiteX86" fmla="*/ 967824 w 1600735"/>
              <a:gd name="connsiteY86" fmla="*/ 2054459 h 2335460"/>
              <a:gd name="connsiteX87" fmla="*/ 1001162 w 1600735"/>
              <a:gd name="connsiteY87" fmla="*/ 2049697 h 2335460"/>
              <a:gd name="connsiteX88" fmla="*/ 1005922 w 1600735"/>
              <a:gd name="connsiteY88" fmla="*/ 2123516 h 2335460"/>
              <a:gd name="connsiteX89" fmla="*/ 982112 w 1600735"/>
              <a:gd name="connsiteY89" fmla="*/ 2144947 h 2335460"/>
              <a:gd name="connsiteX90" fmla="*/ 922581 w 1600735"/>
              <a:gd name="connsiteY90" fmla="*/ 2142567 h 2335460"/>
              <a:gd name="connsiteX91" fmla="*/ 870193 w 1600735"/>
              <a:gd name="connsiteY91" fmla="*/ 2152092 h 2335460"/>
              <a:gd name="connsiteX92" fmla="*/ 824949 w 1600735"/>
              <a:gd name="connsiteY92" fmla="*/ 2175905 h 2335460"/>
              <a:gd name="connsiteX93" fmla="*/ 779704 w 1600735"/>
              <a:gd name="connsiteY93" fmla="*/ 2183047 h 2335460"/>
              <a:gd name="connsiteX94" fmla="*/ 758274 w 1600735"/>
              <a:gd name="connsiteY94" fmla="*/ 2202099 h 2335460"/>
              <a:gd name="connsiteX95" fmla="*/ 751131 w 1600735"/>
              <a:gd name="connsiteY95" fmla="*/ 2247342 h 2335460"/>
              <a:gd name="connsiteX96" fmla="*/ 734462 w 1600735"/>
              <a:gd name="connsiteY96" fmla="*/ 2259249 h 2335460"/>
              <a:gd name="connsiteX97" fmla="*/ 689218 w 1600735"/>
              <a:gd name="connsiteY97" fmla="*/ 2309255 h 2335460"/>
              <a:gd name="connsiteX98" fmla="*/ 665406 w 1600735"/>
              <a:gd name="connsiteY98" fmla="*/ 2314016 h 2335460"/>
              <a:gd name="connsiteX99" fmla="*/ 617781 w 1600735"/>
              <a:gd name="connsiteY99" fmla="*/ 2335448 h 2335460"/>
              <a:gd name="connsiteX100" fmla="*/ 579681 w 1600735"/>
              <a:gd name="connsiteY100" fmla="*/ 2318779 h 2335460"/>
              <a:gd name="connsiteX101" fmla="*/ 563012 w 1600735"/>
              <a:gd name="connsiteY101" fmla="*/ 2290204 h 2335460"/>
              <a:gd name="connsiteX102" fmla="*/ 520149 w 1600735"/>
              <a:gd name="connsiteY102" fmla="*/ 2299730 h 2335460"/>
              <a:gd name="connsiteX103" fmla="*/ 512573 w 1600735"/>
              <a:gd name="connsiteY103" fmla="*/ 2293626 h 2335460"/>
              <a:gd name="connsiteX104" fmla="*/ 503481 w 1600735"/>
              <a:gd name="connsiteY104" fmla="*/ 2287823 h 2335460"/>
              <a:gd name="connsiteX105" fmla="*/ 522531 w 1600735"/>
              <a:gd name="connsiteY105" fmla="*/ 2180666 h 2335460"/>
              <a:gd name="connsiteX106" fmla="*/ 539199 w 1600735"/>
              <a:gd name="connsiteY106" fmla="*/ 2159235 h 2335460"/>
              <a:gd name="connsiteX107" fmla="*/ 529674 w 1600735"/>
              <a:gd name="connsiteY107" fmla="*/ 2113992 h 2335460"/>
              <a:gd name="connsiteX108" fmla="*/ 553487 w 1600735"/>
              <a:gd name="connsiteY108" fmla="*/ 2099704 h 2335460"/>
              <a:gd name="connsiteX109" fmla="*/ 534437 w 1600735"/>
              <a:gd name="connsiteY109" fmla="*/ 2085417 h 2335460"/>
              <a:gd name="connsiteX110" fmla="*/ 522531 w 1600735"/>
              <a:gd name="connsiteY110" fmla="*/ 2049699 h 2335460"/>
              <a:gd name="connsiteX111" fmla="*/ 513006 w 1600735"/>
              <a:gd name="connsiteY111" fmla="*/ 2004455 h 2335460"/>
              <a:gd name="connsiteX112" fmla="*/ 510624 w 1600735"/>
              <a:gd name="connsiteY112" fmla="*/ 1973497 h 2335460"/>
              <a:gd name="connsiteX113" fmla="*/ 460618 w 1600735"/>
              <a:gd name="connsiteY113" fmla="*/ 1975880 h 2335460"/>
              <a:gd name="connsiteX114" fmla="*/ 427282 w 1600735"/>
              <a:gd name="connsiteY114" fmla="*/ 1940161 h 2335460"/>
              <a:gd name="connsiteX115" fmla="*/ 382037 w 1600735"/>
              <a:gd name="connsiteY115" fmla="*/ 1923491 h 2335460"/>
              <a:gd name="connsiteX116" fmla="*/ 367749 w 1600735"/>
              <a:gd name="connsiteY116" fmla="*/ 1873486 h 2335460"/>
              <a:gd name="connsiteX117" fmla="*/ 365368 w 1600735"/>
              <a:gd name="connsiteY117" fmla="*/ 1852054 h 2335460"/>
              <a:gd name="connsiteX118" fmla="*/ 334413 w 1600735"/>
              <a:gd name="connsiteY118" fmla="*/ 1806811 h 2335460"/>
              <a:gd name="connsiteX119" fmla="*/ 291549 w 1600735"/>
              <a:gd name="connsiteY119" fmla="*/ 1782998 h 2335460"/>
              <a:gd name="connsiteX120" fmla="*/ 248688 w 1600735"/>
              <a:gd name="connsiteY120" fmla="*/ 1754424 h 2335460"/>
              <a:gd name="connsiteX121" fmla="*/ 215349 w 1600735"/>
              <a:gd name="connsiteY121" fmla="*/ 1744898 h 2335460"/>
              <a:gd name="connsiteX122" fmla="*/ 217731 w 1600735"/>
              <a:gd name="connsiteY122" fmla="*/ 1699652 h 2335460"/>
              <a:gd name="connsiteX123" fmla="*/ 174868 w 1600735"/>
              <a:gd name="connsiteY123" fmla="*/ 1713942 h 2335460"/>
              <a:gd name="connsiteX124" fmla="*/ 186775 w 1600735"/>
              <a:gd name="connsiteY124" fmla="*/ 1747280 h 2335460"/>
              <a:gd name="connsiteX125" fmla="*/ 179631 w 1600735"/>
              <a:gd name="connsiteY125" fmla="*/ 1763949 h 2335460"/>
              <a:gd name="connsiteX126" fmla="*/ 141531 w 1600735"/>
              <a:gd name="connsiteY126" fmla="*/ 1735374 h 2335460"/>
              <a:gd name="connsiteX127" fmla="*/ 98669 w 1600735"/>
              <a:gd name="connsiteY127" fmla="*/ 1732992 h 2335460"/>
              <a:gd name="connsiteX128" fmla="*/ 43899 w 1600735"/>
              <a:gd name="connsiteY128" fmla="*/ 1713942 h 2335460"/>
              <a:gd name="connsiteX129" fmla="*/ 10560 w 1600735"/>
              <a:gd name="connsiteY129" fmla="*/ 1711558 h 2335460"/>
              <a:gd name="connsiteX130" fmla="*/ 1037 w 1600735"/>
              <a:gd name="connsiteY130" fmla="*/ 1659174 h 2335460"/>
              <a:gd name="connsiteX131" fmla="*/ 34374 w 1600735"/>
              <a:gd name="connsiteY131" fmla="*/ 1571067 h 2335460"/>
              <a:gd name="connsiteX132" fmla="*/ 60568 w 1600735"/>
              <a:gd name="connsiteY132" fmla="*/ 1523442 h 2335460"/>
              <a:gd name="connsiteX133" fmla="*/ 81999 w 1600735"/>
              <a:gd name="connsiteY133" fmla="*/ 1475817 h 2335460"/>
              <a:gd name="connsiteX134" fmla="*/ 108194 w 1600735"/>
              <a:gd name="connsiteY134" fmla="*/ 1437717 h 2335460"/>
              <a:gd name="connsiteX135" fmla="*/ 146293 w 1600735"/>
              <a:gd name="connsiteY135" fmla="*/ 1428192 h 2335460"/>
              <a:gd name="connsiteX136" fmla="*/ 153438 w 1600735"/>
              <a:gd name="connsiteY136" fmla="*/ 1392474 h 2335460"/>
              <a:gd name="connsiteX137" fmla="*/ 262975 w 1600735"/>
              <a:gd name="connsiteY137" fmla="*/ 1273411 h 2335460"/>
              <a:gd name="connsiteX138" fmla="*/ 286787 w 1600735"/>
              <a:gd name="connsiteY138" fmla="*/ 1135296 h 2335460"/>
              <a:gd name="connsiteX139" fmla="*/ 282025 w 1600735"/>
              <a:gd name="connsiteY139" fmla="*/ 1054336 h 2335460"/>
              <a:gd name="connsiteX140" fmla="*/ 196300 w 1600735"/>
              <a:gd name="connsiteY140" fmla="*/ 1042430 h 2335460"/>
              <a:gd name="connsiteX141" fmla="*/ 179632 w 1600735"/>
              <a:gd name="connsiteY141" fmla="*/ 961467 h 2335460"/>
              <a:gd name="connsiteX142" fmla="*/ 186775 w 1600735"/>
              <a:gd name="connsiteY142" fmla="*/ 894792 h 2335460"/>
              <a:gd name="connsiteX143" fmla="*/ 148675 w 1600735"/>
              <a:gd name="connsiteY143" fmla="*/ 856692 h 2335460"/>
              <a:gd name="connsiteX144" fmla="*/ 127244 w 1600735"/>
              <a:gd name="connsiteY144" fmla="*/ 816210 h 2335460"/>
              <a:gd name="connsiteX145" fmla="*/ 117719 w 1600735"/>
              <a:gd name="connsiteY145" fmla="*/ 756680 h 2335460"/>
              <a:gd name="connsiteX146" fmla="*/ 102097 w 1600735"/>
              <a:gd name="connsiteY146" fmla="*/ 676526 h 2335460"/>
              <a:gd name="connsiteX0" fmla="*/ 102097 w 1601749"/>
              <a:gd name="connsiteY0" fmla="*/ 676526 h 2335460"/>
              <a:gd name="connsiteX1" fmla="*/ 91525 w 1601749"/>
              <a:gd name="connsiteY1" fmla="*/ 594754 h 2335460"/>
              <a:gd name="connsiteX2" fmla="*/ 93907 w 1601749"/>
              <a:gd name="connsiteY2" fmla="*/ 530460 h 2335460"/>
              <a:gd name="connsiteX3" fmla="*/ 17706 w 1601749"/>
              <a:gd name="connsiteY3" fmla="*/ 430448 h 2335460"/>
              <a:gd name="connsiteX4" fmla="*/ 12942 w 1601749"/>
              <a:gd name="connsiteY4" fmla="*/ 413777 h 2335460"/>
              <a:gd name="connsiteX5" fmla="*/ 77237 w 1601749"/>
              <a:gd name="connsiteY5" fmla="*/ 428066 h 2335460"/>
              <a:gd name="connsiteX6" fmla="*/ 77237 w 1601749"/>
              <a:gd name="connsiteY6" fmla="*/ 432829 h 2335460"/>
              <a:gd name="connsiteX7" fmla="*/ 127243 w 1601749"/>
              <a:gd name="connsiteY7" fmla="*/ 428066 h 2335460"/>
              <a:gd name="connsiteX8" fmla="*/ 148674 w 1601749"/>
              <a:gd name="connsiteY8" fmla="*/ 378060 h 2335460"/>
              <a:gd name="connsiteX9" fmla="*/ 201062 w 1601749"/>
              <a:gd name="connsiteY9" fmla="*/ 342341 h 2335460"/>
              <a:gd name="connsiteX10" fmla="*/ 208206 w 1601749"/>
              <a:gd name="connsiteY10" fmla="*/ 292335 h 2335460"/>
              <a:gd name="connsiteX11" fmla="*/ 184393 w 1601749"/>
              <a:gd name="connsiteY11" fmla="*/ 275665 h 2335460"/>
              <a:gd name="connsiteX12" fmla="*/ 170106 w 1601749"/>
              <a:gd name="connsiteY12" fmla="*/ 244709 h 2335460"/>
              <a:gd name="connsiteX13" fmla="*/ 224874 w 1601749"/>
              <a:gd name="connsiteY13" fmla="*/ 199466 h 2335460"/>
              <a:gd name="connsiteX14" fmla="*/ 265357 w 1601749"/>
              <a:gd name="connsiteY14" fmla="*/ 116123 h 2335460"/>
              <a:gd name="connsiteX15" fmla="*/ 293931 w 1601749"/>
              <a:gd name="connsiteY15" fmla="*/ 118503 h 2335460"/>
              <a:gd name="connsiteX16" fmla="*/ 324887 w 1601749"/>
              <a:gd name="connsiteY16" fmla="*/ 163748 h 2335460"/>
              <a:gd name="connsiteX17" fmla="*/ 543961 w 1601749"/>
              <a:gd name="connsiteY17" fmla="*/ 6585 h 2335460"/>
              <a:gd name="connsiteX18" fmla="*/ 639212 w 1601749"/>
              <a:gd name="connsiteY18" fmla="*/ 47065 h 2335460"/>
              <a:gd name="connsiteX19" fmla="*/ 755893 w 1601749"/>
              <a:gd name="connsiteY19" fmla="*/ 128028 h 2335460"/>
              <a:gd name="connsiteX20" fmla="*/ 972588 w 1601749"/>
              <a:gd name="connsiteY20" fmla="*/ 44685 h 2335460"/>
              <a:gd name="connsiteX21" fmla="*/ 1058312 w 1601749"/>
              <a:gd name="connsiteY21" fmla="*/ 25635 h 2335460"/>
              <a:gd name="connsiteX22" fmla="*/ 1155942 w 1601749"/>
              <a:gd name="connsiteY22" fmla="*/ 11347 h 2335460"/>
              <a:gd name="connsiteX23" fmla="*/ 1370255 w 1601749"/>
              <a:gd name="connsiteY23" fmla="*/ 206610 h 2335460"/>
              <a:gd name="connsiteX24" fmla="*/ 1560756 w 1601749"/>
              <a:gd name="connsiteY24" fmla="*/ 897173 h 2335460"/>
              <a:gd name="connsiteX25" fmla="*/ 410612 w 1601749"/>
              <a:gd name="connsiteY25" fmla="*/ 816210 h 2335460"/>
              <a:gd name="connsiteX26" fmla="*/ 401088 w 1601749"/>
              <a:gd name="connsiteY26" fmla="*/ 894792 h 2335460"/>
              <a:gd name="connsiteX27" fmla="*/ 441568 w 1601749"/>
              <a:gd name="connsiteY27" fmla="*/ 894791 h 2335460"/>
              <a:gd name="connsiteX28" fmla="*/ 486812 w 1601749"/>
              <a:gd name="connsiteY28" fmla="*/ 870979 h 2335460"/>
              <a:gd name="connsiteX29" fmla="*/ 513007 w 1601749"/>
              <a:gd name="connsiteY29" fmla="*/ 873360 h 2335460"/>
              <a:gd name="connsiteX30" fmla="*/ 536818 w 1601749"/>
              <a:gd name="connsiteY30" fmla="*/ 899554 h 2335460"/>
              <a:gd name="connsiteX31" fmla="*/ 510625 w 1601749"/>
              <a:gd name="connsiteY31" fmla="*/ 1004329 h 2335460"/>
              <a:gd name="connsiteX32" fmla="*/ 539200 w 1601749"/>
              <a:gd name="connsiteY32" fmla="*/ 1042429 h 2335460"/>
              <a:gd name="connsiteX33" fmla="*/ 546344 w 1601749"/>
              <a:gd name="connsiteY33" fmla="*/ 1061480 h 2335460"/>
              <a:gd name="connsiteX34" fmla="*/ 532057 w 1601749"/>
              <a:gd name="connsiteY34" fmla="*/ 1092435 h 2335460"/>
              <a:gd name="connsiteX35" fmla="*/ 517769 w 1601749"/>
              <a:gd name="connsiteY35" fmla="*/ 1163873 h 2335460"/>
              <a:gd name="connsiteX36" fmla="*/ 541582 w 1601749"/>
              <a:gd name="connsiteY36" fmla="*/ 1197210 h 2335460"/>
              <a:gd name="connsiteX37" fmla="*/ 551107 w 1601749"/>
              <a:gd name="connsiteY37" fmla="*/ 1237691 h 2335460"/>
              <a:gd name="connsiteX38" fmla="*/ 567775 w 1601749"/>
              <a:gd name="connsiteY38" fmla="*/ 1244835 h 2335460"/>
              <a:gd name="connsiteX39" fmla="*/ 572104 w 1601749"/>
              <a:gd name="connsiteY39" fmla="*/ 1254941 h 2335460"/>
              <a:gd name="connsiteX40" fmla="*/ 591588 w 1601749"/>
              <a:gd name="connsiteY40" fmla="*/ 1221023 h 2335460"/>
              <a:gd name="connsiteX41" fmla="*/ 615400 w 1601749"/>
              <a:gd name="connsiteY41" fmla="*/ 1204354 h 2335460"/>
              <a:gd name="connsiteX42" fmla="*/ 665407 w 1601749"/>
              <a:gd name="connsiteY42" fmla="*/ 1178160 h 2335460"/>
              <a:gd name="connsiteX43" fmla="*/ 698744 w 1601749"/>
              <a:gd name="connsiteY43" fmla="*/ 1166254 h 2335460"/>
              <a:gd name="connsiteX44" fmla="*/ 734463 w 1601749"/>
              <a:gd name="connsiteY44" fmla="*/ 1128155 h 2335460"/>
              <a:gd name="connsiteX45" fmla="*/ 791613 w 1601749"/>
              <a:gd name="connsiteY45" fmla="*/ 1104341 h 2335460"/>
              <a:gd name="connsiteX46" fmla="*/ 817807 w 1601749"/>
              <a:gd name="connsiteY46" fmla="*/ 1059098 h 2335460"/>
              <a:gd name="connsiteX47" fmla="*/ 841618 w 1601749"/>
              <a:gd name="connsiteY47" fmla="*/ 1042427 h 2335460"/>
              <a:gd name="connsiteX48" fmla="*/ 867813 w 1601749"/>
              <a:gd name="connsiteY48" fmla="*/ 1042429 h 2335460"/>
              <a:gd name="connsiteX49" fmla="*/ 872575 w 1601749"/>
              <a:gd name="connsiteY49" fmla="*/ 1061479 h 2335460"/>
              <a:gd name="connsiteX50" fmla="*/ 848763 w 1601749"/>
              <a:gd name="connsiteY50" fmla="*/ 1087673 h 2335460"/>
              <a:gd name="connsiteX51" fmla="*/ 872575 w 1601749"/>
              <a:gd name="connsiteY51" fmla="*/ 1113866 h 2335460"/>
              <a:gd name="connsiteX52" fmla="*/ 872575 w 1601749"/>
              <a:gd name="connsiteY52" fmla="*/ 1137679 h 2335460"/>
              <a:gd name="connsiteX53" fmla="*/ 829713 w 1601749"/>
              <a:gd name="connsiteY53" fmla="*/ 1140060 h 2335460"/>
              <a:gd name="connsiteX54" fmla="*/ 817807 w 1601749"/>
              <a:gd name="connsiteY54" fmla="*/ 1168635 h 2335460"/>
              <a:gd name="connsiteX55" fmla="*/ 829713 w 1601749"/>
              <a:gd name="connsiteY55" fmla="*/ 1197210 h 2335460"/>
              <a:gd name="connsiteX56" fmla="*/ 822567 w 1601749"/>
              <a:gd name="connsiteY56" fmla="*/ 1221021 h 2335460"/>
              <a:gd name="connsiteX57" fmla="*/ 836857 w 1601749"/>
              <a:gd name="connsiteY57" fmla="*/ 1240074 h 2335460"/>
              <a:gd name="connsiteX58" fmla="*/ 870194 w 1601749"/>
              <a:gd name="connsiteY58" fmla="*/ 1211499 h 2335460"/>
              <a:gd name="connsiteX59" fmla="*/ 1544088 w 1601749"/>
              <a:gd name="connsiteY59" fmla="*/ 899555 h 2335460"/>
              <a:gd name="connsiteX60" fmla="*/ 1525038 w 1601749"/>
              <a:gd name="connsiteY60" fmla="*/ 973372 h 2335460"/>
              <a:gd name="connsiteX61" fmla="*/ 958300 w 1601749"/>
              <a:gd name="connsiteY61" fmla="*/ 1151967 h 2335460"/>
              <a:gd name="connsiteX62" fmla="*/ 979731 w 1601749"/>
              <a:gd name="connsiteY62" fmla="*/ 1161491 h 2335460"/>
              <a:gd name="connsiteX63" fmla="*/ 974968 w 1601749"/>
              <a:gd name="connsiteY63" fmla="*/ 1235309 h 2335460"/>
              <a:gd name="connsiteX64" fmla="*/ 984494 w 1601749"/>
              <a:gd name="connsiteY64" fmla="*/ 1297224 h 2335460"/>
              <a:gd name="connsiteX65" fmla="*/ 1032119 w 1601749"/>
              <a:gd name="connsiteY65" fmla="*/ 1378186 h 2335460"/>
              <a:gd name="connsiteX66" fmla="*/ 1072600 w 1601749"/>
              <a:gd name="connsiteY66" fmla="*/ 1399617 h 2335460"/>
              <a:gd name="connsiteX67" fmla="*/ 1089269 w 1601749"/>
              <a:gd name="connsiteY67" fmla="*/ 1466292 h 2335460"/>
              <a:gd name="connsiteX68" fmla="*/ 1122607 w 1601749"/>
              <a:gd name="connsiteY68" fmla="*/ 1492486 h 2335460"/>
              <a:gd name="connsiteX69" fmla="*/ 1163088 w 1601749"/>
              <a:gd name="connsiteY69" fmla="*/ 1552017 h 2335460"/>
              <a:gd name="connsiteX70" fmla="*/ 1191663 w 1601749"/>
              <a:gd name="connsiteY70" fmla="*/ 1566305 h 2335460"/>
              <a:gd name="connsiteX71" fmla="*/ 1220238 w 1601749"/>
              <a:gd name="connsiteY71" fmla="*/ 1604404 h 2335460"/>
              <a:gd name="connsiteX72" fmla="*/ 1215943 w 1601749"/>
              <a:gd name="connsiteY72" fmla="*/ 1624264 h 2335460"/>
              <a:gd name="connsiteX73" fmla="*/ 1196425 w 1601749"/>
              <a:gd name="connsiteY73" fmla="*/ 1673461 h 2335460"/>
              <a:gd name="connsiteX74" fmla="*/ 1144037 w 1601749"/>
              <a:gd name="connsiteY74" fmla="*/ 1668697 h 2335460"/>
              <a:gd name="connsiteX75" fmla="*/ 1124987 w 1601749"/>
              <a:gd name="connsiteY75" fmla="*/ 1713940 h 2335460"/>
              <a:gd name="connsiteX76" fmla="*/ 1048787 w 1601749"/>
              <a:gd name="connsiteY76" fmla="*/ 1747278 h 2335460"/>
              <a:gd name="connsiteX77" fmla="*/ 1020212 w 1601749"/>
              <a:gd name="connsiteY77" fmla="*/ 1806809 h 2335460"/>
              <a:gd name="connsiteX78" fmla="*/ 1036881 w 1601749"/>
              <a:gd name="connsiteY78" fmla="*/ 1854434 h 2335460"/>
              <a:gd name="connsiteX79" fmla="*/ 1017832 w 1601749"/>
              <a:gd name="connsiteY79" fmla="*/ 1894917 h 2335460"/>
              <a:gd name="connsiteX80" fmla="*/ 984493 w 1601749"/>
              <a:gd name="connsiteY80" fmla="*/ 1892534 h 2335460"/>
              <a:gd name="connsiteX81" fmla="*/ 982112 w 1601749"/>
              <a:gd name="connsiteY81" fmla="*/ 1956828 h 2335460"/>
              <a:gd name="connsiteX82" fmla="*/ 946393 w 1601749"/>
              <a:gd name="connsiteY82" fmla="*/ 1973497 h 2335460"/>
              <a:gd name="connsiteX83" fmla="*/ 910674 w 1601749"/>
              <a:gd name="connsiteY83" fmla="*/ 1980640 h 2335460"/>
              <a:gd name="connsiteX84" fmla="*/ 910674 w 1601749"/>
              <a:gd name="connsiteY84" fmla="*/ 2044934 h 2335460"/>
              <a:gd name="connsiteX85" fmla="*/ 967824 w 1601749"/>
              <a:gd name="connsiteY85" fmla="*/ 2054459 h 2335460"/>
              <a:gd name="connsiteX86" fmla="*/ 1001162 w 1601749"/>
              <a:gd name="connsiteY86" fmla="*/ 2049697 h 2335460"/>
              <a:gd name="connsiteX87" fmla="*/ 1005922 w 1601749"/>
              <a:gd name="connsiteY87" fmla="*/ 2123516 h 2335460"/>
              <a:gd name="connsiteX88" fmla="*/ 982112 w 1601749"/>
              <a:gd name="connsiteY88" fmla="*/ 2144947 h 2335460"/>
              <a:gd name="connsiteX89" fmla="*/ 922581 w 1601749"/>
              <a:gd name="connsiteY89" fmla="*/ 2142567 h 2335460"/>
              <a:gd name="connsiteX90" fmla="*/ 870193 w 1601749"/>
              <a:gd name="connsiteY90" fmla="*/ 2152092 h 2335460"/>
              <a:gd name="connsiteX91" fmla="*/ 824949 w 1601749"/>
              <a:gd name="connsiteY91" fmla="*/ 2175905 h 2335460"/>
              <a:gd name="connsiteX92" fmla="*/ 779704 w 1601749"/>
              <a:gd name="connsiteY92" fmla="*/ 2183047 h 2335460"/>
              <a:gd name="connsiteX93" fmla="*/ 758274 w 1601749"/>
              <a:gd name="connsiteY93" fmla="*/ 2202099 h 2335460"/>
              <a:gd name="connsiteX94" fmla="*/ 751131 w 1601749"/>
              <a:gd name="connsiteY94" fmla="*/ 2247342 h 2335460"/>
              <a:gd name="connsiteX95" fmla="*/ 734462 w 1601749"/>
              <a:gd name="connsiteY95" fmla="*/ 2259249 h 2335460"/>
              <a:gd name="connsiteX96" fmla="*/ 689218 w 1601749"/>
              <a:gd name="connsiteY96" fmla="*/ 2309255 h 2335460"/>
              <a:gd name="connsiteX97" fmla="*/ 665406 w 1601749"/>
              <a:gd name="connsiteY97" fmla="*/ 2314016 h 2335460"/>
              <a:gd name="connsiteX98" fmla="*/ 617781 w 1601749"/>
              <a:gd name="connsiteY98" fmla="*/ 2335448 h 2335460"/>
              <a:gd name="connsiteX99" fmla="*/ 579681 w 1601749"/>
              <a:gd name="connsiteY99" fmla="*/ 2318779 h 2335460"/>
              <a:gd name="connsiteX100" fmla="*/ 563012 w 1601749"/>
              <a:gd name="connsiteY100" fmla="*/ 2290204 h 2335460"/>
              <a:gd name="connsiteX101" fmla="*/ 520149 w 1601749"/>
              <a:gd name="connsiteY101" fmla="*/ 2299730 h 2335460"/>
              <a:gd name="connsiteX102" fmla="*/ 512573 w 1601749"/>
              <a:gd name="connsiteY102" fmla="*/ 2293626 h 2335460"/>
              <a:gd name="connsiteX103" fmla="*/ 503481 w 1601749"/>
              <a:gd name="connsiteY103" fmla="*/ 2287823 h 2335460"/>
              <a:gd name="connsiteX104" fmla="*/ 522531 w 1601749"/>
              <a:gd name="connsiteY104" fmla="*/ 2180666 h 2335460"/>
              <a:gd name="connsiteX105" fmla="*/ 539199 w 1601749"/>
              <a:gd name="connsiteY105" fmla="*/ 2159235 h 2335460"/>
              <a:gd name="connsiteX106" fmla="*/ 529674 w 1601749"/>
              <a:gd name="connsiteY106" fmla="*/ 2113992 h 2335460"/>
              <a:gd name="connsiteX107" fmla="*/ 553487 w 1601749"/>
              <a:gd name="connsiteY107" fmla="*/ 2099704 h 2335460"/>
              <a:gd name="connsiteX108" fmla="*/ 534437 w 1601749"/>
              <a:gd name="connsiteY108" fmla="*/ 2085417 h 2335460"/>
              <a:gd name="connsiteX109" fmla="*/ 522531 w 1601749"/>
              <a:gd name="connsiteY109" fmla="*/ 2049699 h 2335460"/>
              <a:gd name="connsiteX110" fmla="*/ 513006 w 1601749"/>
              <a:gd name="connsiteY110" fmla="*/ 2004455 h 2335460"/>
              <a:gd name="connsiteX111" fmla="*/ 510624 w 1601749"/>
              <a:gd name="connsiteY111" fmla="*/ 1973497 h 2335460"/>
              <a:gd name="connsiteX112" fmla="*/ 460618 w 1601749"/>
              <a:gd name="connsiteY112" fmla="*/ 1975880 h 2335460"/>
              <a:gd name="connsiteX113" fmla="*/ 427282 w 1601749"/>
              <a:gd name="connsiteY113" fmla="*/ 1940161 h 2335460"/>
              <a:gd name="connsiteX114" fmla="*/ 382037 w 1601749"/>
              <a:gd name="connsiteY114" fmla="*/ 1923491 h 2335460"/>
              <a:gd name="connsiteX115" fmla="*/ 367749 w 1601749"/>
              <a:gd name="connsiteY115" fmla="*/ 1873486 h 2335460"/>
              <a:gd name="connsiteX116" fmla="*/ 365368 w 1601749"/>
              <a:gd name="connsiteY116" fmla="*/ 1852054 h 2335460"/>
              <a:gd name="connsiteX117" fmla="*/ 334413 w 1601749"/>
              <a:gd name="connsiteY117" fmla="*/ 1806811 h 2335460"/>
              <a:gd name="connsiteX118" fmla="*/ 291549 w 1601749"/>
              <a:gd name="connsiteY118" fmla="*/ 1782998 h 2335460"/>
              <a:gd name="connsiteX119" fmla="*/ 248688 w 1601749"/>
              <a:gd name="connsiteY119" fmla="*/ 1754424 h 2335460"/>
              <a:gd name="connsiteX120" fmla="*/ 215349 w 1601749"/>
              <a:gd name="connsiteY120" fmla="*/ 1744898 h 2335460"/>
              <a:gd name="connsiteX121" fmla="*/ 217731 w 1601749"/>
              <a:gd name="connsiteY121" fmla="*/ 1699652 h 2335460"/>
              <a:gd name="connsiteX122" fmla="*/ 174868 w 1601749"/>
              <a:gd name="connsiteY122" fmla="*/ 1713942 h 2335460"/>
              <a:gd name="connsiteX123" fmla="*/ 186775 w 1601749"/>
              <a:gd name="connsiteY123" fmla="*/ 1747280 h 2335460"/>
              <a:gd name="connsiteX124" fmla="*/ 179631 w 1601749"/>
              <a:gd name="connsiteY124" fmla="*/ 1763949 h 2335460"/>
              <a:gd name="connsiteX125" fmla="*/ 141531 w 1601749"/>
              <a:gd name="connsiteY125" fmla="*/ 1735374 h 2335460"/>
              <a:gd name="connsiteX126" fmla="*/ 98669 w 1601749"/>
              <a:gd name="connsiteY126" fmla="*/ 1732992 h 2335460"/>
              <a:gd name="connsiteX127" fmla="*/ 43899 w 1601749"/>
              <a:gd name="connsiteY127" fmla="*/ 1713942 h 2335460"/>
              <a:gd name="connsiteX128" fmla="*/ 10560 w 1601749"/>
              <a:gd name="connsiteY128" fmla="*/ 1711558 h 2335460"/>
              <a:gd name="connsiteX129" fmla="*/ 1037 w 1601749"/>
              <a:gd name="connsiteY129" fmla="*/ 1659174 h 2335460"/>
              <a:gd name="connsiteX130" fmla="*/ 34374 w 1601749"/>
              <a:gd name="connsiteY130" fmla="*/ 1571067 h 2335460"/>
              <a:gd name="connsiteX131" fmla="*/ 60568 w 1601749"/>
              <a:gd name="connsiteY131" fmla="*/ 1523442 h 2335460"/>
              <a:gd name="connsiteX132" fmla="*/ 81999 w 1601749"/>
              <a:gd name="connsiteY132" fmla="*/ 1475817 h 2335460"/>
              <a:gd name="connsiteX133" fmla="*/ 108194 w 1601749"/>
              <a:gd name="connsiteY133" fmla="*/ 1437717 h 2335460"/>
              <a:gd name="connsiteX134" fmla="*/ 146293 w 1601749"/>
              <a:gd name="connsiteY134" fmla="*/ 1428192 h 2335460"/>
              <a:gd name="connsiteX135" fmla="*/ 153438 w 1601749"/>
              <a:gd name="connsiteY135" fmla="*/ 1392474 h 2335460"/>
              <a:gd name="connsiteX136" fmla="*/ 262975 w 1601749"/>
              <a:gd name="connsiteY136" fmla="*/ 1273411 h 2335460"/>
              <a:gd name="connsiteX137" fmla="*/ 286787 w 1601749"/>
              <a:gd name="connsiteY137" fmla="*/ 1135296 h 2335460"/>
              <a:gd name="connsiteX138" fmla="*/ 282025 w 1601749"/>
              <a:gd name="connsiteY138" fmla="*/ 1054336 h 2335460"/>
              <a:gd name="connsiteX139" fmla="*/ 196300 w 1601749"/>
              <a:gd name="connsiteY139" fmla="*/ 1042430 h 2335460"/>
              <a:gd name="connsiteX140" fmla="*/ 179632 w 1601749"/>
              <a:gd name="connsiteY140" fmla="*/ 961467 h 2335460"/>
              <a:gd name="connsiteX141" fmla="*/ 186775 w 1601749"/>
              <a:gd name="connsiteY141" fmla="*/ 894792 h 2335460"/>
              <a:gd name="connsiteX142" fmla="*/ 148675 w 1601749"/>
              <a:gd name="connsiteY142" fmla="*/ 856692 h 2335460"/>
              <a:gd name="connsiteX143" fmla="*/ 127244 w 1601749"/>
              <a:gd name="connsiteY143" fmla="*/ 816210 h 2335460"/>
              <a:gd name="connsiteX144" fmla="*/ 117719 w 1601749"/>
              <a:gd name="connsiteY144" fmla="*/ 756680 h 2335460"/>
              <a:gd name="connsiteX145" fmla="*/ 102097 w 1601749"/>
              <a:gd name="connsiteY145" fmla="*/ 676526 h 2335460"/>
              <a:gd name="connsiteX0" fmla="*/ 102097 w 1602329"/>
              <a:gd name="connsiteY0" fmla="*/ 676526 h 2335460"/>
              <a:gd name="connsiteX1" fmla="*/ 91525 w 1602329"/>
              <a:gd name="connsiteY1" fmla="*/ 594754 h 2335460"/>
              <a:gd name="connsiteX2" fmla="*/ 93907 w 1602329"/>
              <a:gd name="connsiteY2" fmla="*/ 530460 h 2335460"/>
              <a:gd name="connsiteX3" fmla="*/ 17706 w 1602329"/>
              <a:gd name="connsiteY3" fmla="*/ 430448 h 2335460"/>
              <a:gd name="connsiteX4" fmla="*/ 12942 w 1602329"/>
              <a:gd name="connsiteY4" fmla="*/ 413777 h 2335460"/>
              <a:gd name="connsiteX5" fmla="*/ 77237 w 1602329"/>
              <a:gd name="connsiteY5" fmla="*/ 428066 h 2335460"/>
              <a:gd name="connsiteX6" fmla="*/ 77237 w 1602329"/>
              <a:gd name="connsiteY6" fmla="*/ 432829 h 2335460"/>
              <a:gd name="connsiteX7" fmla="*/ 127243 w 1602329"/>
              <a:gd name="connsiteY7" fmla="*/ 428066 h 2335460"/>
              <a:gd name="connsiteX8" fmla="*/ 148674 w 1602329"/>
              <a:gd name="connsiteY8" fmla="*/ 378060 h 2335460"/>
              <a:gd name="connsiteX9" fmla="*/ 201062 w 1602329"/>
              <a:gd name="connsiteY9" fmla="*/ 342341 h 2335460"/>
              <a:gd name="connsiteX10" fmla="*/ 208206 w 1602329"/>
              <a:gd name="connsiteY10" fmla="*/ 292335 h 2335460"/>
              <a:gd name="connsiteX11" fmla="*/ 184393 w 1602329"/>
              <a:gd name="connsiteY11" fmla="*/ 275665 h 2335460"/>
              <a:gd name="connsiteX12" fmla="*/ 170106 w 1602329"/>
              <a:gd name="connsiteY12" fmla="*/ 244709 h 2335460"/>
              <a:gd name="connsiteX13" fmla="*/ 224874 w 1602329"/>
              <a:gd name="connsiteY13" fmla="*/ 199466 h 2335460"/>
              <a:gd name="connsiteX14" fmla="*/ 265357 w 1602329"/>
              <a:gd name="connsiteY14" fmla="*/ 116123 h 2335460"/>
              <a:gd name="connsiteX15" fmla="*/ 293931 w 1602329"/>
              <a:gd name="connsiteY15" fmla="*/ 118503 h 2335460"/>
              <a:gd name="connsiteX16" fmla="*/ 324887 w 1602329"/>
              <a:gd name="connsiteY16" fmla="*/ 163748 h 2335460"/>
              <a:gd name="connsiteX17" fmla="*/ 543961 w 1602329"/>
              <a:gd name="connsiteY17" fmla="*/ 6585 h 2335460"/>
              <a:gd name="connsiteX18" fmla="*/ 639212 w 1602329"/>
              <a:gd name="connsiteY18" fmla="*/ 47065 h 2335460"/>
              <a:gd name="connsiteX19" fmla="*/ 755893 w 1602329"/>
              <a:gd name="connsiteY19" fmla="*/ 128028 h 2335460"/>
              <a:gd name="connsiteX20" fmla="*/ 972588 w 1602329"/>
              <a:gd name="connsiteY20" fmla="*/ 44685 h 2335460"/>
              <a:gd name="connsiteX21" fmla="*/ 1058312 w 1602329"/>
              <a:gd name="connsiteY21" fmla="*/ 25635 h 2335460"/>
              <a:gd name="connsiteX22" fmla="*/ 1155942 w 1602329"/>
              <a:gd name="connsiteY22" fmla="*/ 11347 h 2335460"/>
              <a:gd name="connsiteX23" fmla="*/ 1370255 w 1602329"/>
              <a:gd name="connsiteY23" fmla="*/ 206610 h 2335460"/>
              <a:gd name="connsiteX24" fmla="*/ 1560756 w 1602329"/>
              <a:gd name="connsiteY24" fmla="*/ 897173 h 2335460"/>
              <a:gd name="connsiteX25" fmla="*/ 401088 w 1602329"/>
              <a:gd name="connsiteY25" fmla="*/ 894792 h 2335460"/>
              <a:gd name="connsiteX26" fmla="*/ 441568 w 1602329"/>
              <a:gd name="connsiteY26" fmla="*/ 894791 h 2335460"/>
              <a:gd name="connsiteX27" fmla="*/ 486812 w 1602329"/>
              <a:gd name="connsiteY27" fmla="*/ 870979 h 2335460"/>
              <a:gd name="connsiteX28" fmla="*/ 513007 w 1602329"/>
              <a:gd name="connsiteY28" fmla="*/ 873360 h 2335460"/>
              <a:gd name="connsiteX29" fmla="*/ 536818 w 1602329"/>
              <a:gd name="connsiteY29" fmla="*/ 899554 h 2335460"/>
              <a:gd name="connsiteX30" fmla="*/ 510625 w 1602329"/>
              <a:gd name="connsiteY30" fmla="*/ 1004329 h 2335460"/>
              <a:gd name="connsiteX31" fmla="*/ 539200 w 1602329"/>
              <a:gd name="connsiteY31" fmla="*/ 1042429 h 2335460"/>
              <a:gd name="connsiteX32" fmla="*/ 546344 w 1602329"/>
              <a:gd name="connsiteY32" fmla="*/ 1061480 h 2335460"/>
              <a:gd name="connsiteX33" fmla="*/ 532057 w 1602329"/>
              <a:gd name="connsiteY33" fmla="*/ 1092435 h 2335460"/>
              <a:gd name="connsiteX34" fmla="*/ 517769 w 1602329"/>
              <a:gd name="connsiteY34" fmla="*/ 1163873 h 2335460"/>
              <a:gd name="connsiteX35" fmla="*/ 541582 w 1602329"/>
              <a:gd name="connsiteY35" fmla="*/ 1197210 h 2335460"/>
              <a:gd name="connsiteX36" fmla="*/ 551107 w 1602329"/>
              <a:gd name="connsiteY36" fmla="*/ 1237691 h 2335460"/>
              <a:gd name="connsiteX37" fmla="*/ 567775 w 1602329"/>
              <a:gd name="connsiteY37" fmla="*/ 1244835 h 2335460"/>
              <a:gd name="connsiteX38" fmla="*/ 572104 w 1602329"/>
              <a:gd name="connsiteY38" fmla="*/ 1254941 h 2335460"/>
              <a:gd name="connsiteX39" fmla="*/ 591588 w 1602329"/>
              <a:gd name="connsiteY39" fmla="*/ 1221023 h 2335460"/>
              <a:gd name="connsiteX40" fmla="*/ 615400 w 1602329"/>
              <a:gd name="connsiteY40" fmla="*/ 1204354 h 2335460"/>
              <a:gd name="connsiteX41" fmla="*/ 665407 w 1602329"/>
              <a:gd name="connsiteY41" fmla="*/ 1178160 h 2335460"/>
              <a:gd name="connsiteX42" fmla="*/ 698744 w 1602329"/>
              <a:gd name="connsiteY42" fmla="*/ 1166254 h 2335460"/>
              <a:gd name="connsiteX43" fmla="*/ 734463 w 1602329"/>
              <a:gd name="connsiteY43" fmla="*/ 1128155 h 2335460"/>
              <a:gd name="connsiteX44" fmla="*/ 791613 w 1602329"/>
              <a:gd name="connsiteY44" fmla="*/ 1104341 h 2335460"/>
              <a:gd name="connsiteX45" fmla="*/ 817807 w 1602329"/>
              <a:gd name="connsiteY45" fmla="*/ 1059098 h 2335460"/>
              <a:gd name="connsiteX46" fmla="*/ 841618 w 1602329"/>
              <a:gd name="connsiteY46" fmla="*/ 1042427 h 2335460"/>
              <a:gd name="connsiteX47" fmla="*/ 867813 w 1602329"/>
              <a:gd name="connsiteY47" fmla="*/ 1042429 h 2335460"/>
              <a:gd name="connsiteX48" fmla="*/ 872575 w 1602329"/>
              <a:gd name="connsiteY48" fmla="*/ 1061479 h 2335460"/>
              <a:gd name="connsiteX49" fmla="*/ 848763 w 1602329"/>
              <a:gd name="connsiteY49" fmla="*/ 1087673 h 2335460"/>
              <a:gd name="connsiteX50" fmla="*/ 872575 w 1602329"/>
              <a:gd name="connsiteY50" fmla="*/ 1113866 h 2335460"/>
              <a:gd name="connsiteX51" fmla="*/ 872575 w 1602329"/>
              <a:gd name="connsiteY51" fmla="*/ 1137679 h 2335460"/>
              <a:gd name="connsiteX52" fmla="*/ 829713 w 1602329"/>
              <a:gd name="connsiteY52" fmla="*/ 1140060 h 2335460"/>
              <a:gd name="connsiteX53" fmla="*/ 817807 w 1602329"/>
              <a:gd name="connsiteY53" fmla="*/ 1168635 h 2335460"/>
              <a:gd name="connsiteX54" fmla="*/ 829713 w 1602329"/>
              <a:gd name="connsiteY54" fmla="*/ 1197210 h 2335460"/>
              <a:gd name="connsiteX55" fmla="*/ 822567 w 1602329"/>
              <a:gd name="connsiteY55" fmla="*/ 1221021 h 2335460"/>
              <a:gd name="connsiteX56" fmla="*/ 836857 w 1602329"/>
              <a:gd name="connsiteY56" fmla="*/ 1240074 h 2335460"/>
              <a:gd name="connsiteX57" fmla="*/ 870194 w 1602329"/>
              <a:gd name="connsiteY57" fmla="*/ 1211499 h 2335460"/>
              <a:gd name="connsiteX58" fmla="*/ 1544088 w 1602329"/>
              <a:gd name="connsiteY58" fmla="*/ 899555 h 2335460"/>
              <a:gd name="connsiteX59" fmla="*/ 1525038 w 1602329"/>
              <a:gd name="connsiteY59" fmla="*/ 973372 h 2335460"/>
              <a:gd name="connsiteX60" fmla="*/ 958300 w 1602329"/>
              <a:gd name="connsiteY60" fmla="*/ 1151967 h 2335460"/>
              <a:gd name="connsiteX61" fmla="*/ 979731 w 1602329"/>
              <a:gd name="connsiteY61" fmla="*/ 1161491 h 2335460"/>
              <a:gd name="connsiteX62" fmla="*/ 974968 w 1602329"/>
              <a:gd name="connsiteY62" fmla="*/ 1235309 h 2335460"/>
              <a:gd name="connsiteX63" fmla="*/ 984494 w 1602329"/>
              <a:gd name="connsiteY63" fmla="*/ 1297224 h 2335460"/>
              <a:gd name="connsiteX64" fmla="*/ 1032119 w 1602329"/>
              <a:gd name="connsiteY64" fmla="*/ 1378186 h 2335460"/>
              <a:gd name="connsiteX65" fmla="*/ 1072600 w 1602329"/>
              <a:gd name="connsiteY65" fmla="*/ 1399617 h 2335460"/>
              <a:gd name="connsiteX66" fmla="*/ 1089269 w 1602329"/>
              <a:gd name="connsiteY66" fmla="*/ 1466292 h 2335460"/>
              <a:gd name="connsiteX67" fmla="*/ 1122607 w 1602329"/>
              <a:gd name="connsiteY67" fmla="*/ 1492486 h 2335460"/>
              <a:gd name="connsiteX68" fmla="*/ 1163088 w 1602329"/>
              <a:gd name="connsiteY68" fmla="*/ 1552017 h 2335460"/>
              <a:gd name="connsiteX69" fmla="*/ 1191663 w 1602329"/>
              <a:gd name="connsiteY69" fmla="*/ 1566305 h 2335460"/>
              <a:gd name="connsiteX70" fmla="*/ 1220238 w 1602329"/>
              <a:gd name="connsiteY70" fmla="*/ 1604404 h 2335460"/>
              <a:gd name="connsiteX71" fmla="*/ 1215943 w 1602329"/>
              <a:gd name="connsiteY71" fmla="*/ 1624264 h 2335460"/>
              <a:gd name="connsiteX72" fmla="*/ 1196425 w 1602329"/>
              <a:gd name="connsiteY72" fmla="*/ 1673461 h 2335460"/>
              <a:gd name="connsiteX73" fmla="*/ 1144037 w 1602329"/>
              <a:gd name="connsiteY73" fmla="*/ 1668697 h 2335460"/>
              <a:gd name="connsiteX74" fmla="*/ 1124987 w 1602329"/>
              <a:gd name="connsiteY74" fmla="*/ 1713940 h 2335460"/>
              <a:gd name="connsiteX75" fmla="*/ 1048787 w 1602329"/>
              <a:gd name="connsiteY75" fmla="*/ 1747278 h 2335460"/>
              <a:gd name="connsiteX76" fmla="*/ 1020212 w 1602329"/>
              <a:gd name="connsiteY76" fmla="*/ 1806809 h 2335460"/>
              <a:gd name="connsiteX77" fmla="*/ 1036881 w 1602329"/>
              <a:gd name="connsiteY77" fmla="*/ 1854434 h 2335460"/>
              <a:gd name="connsiteX78" fmla="*/ 1017832 w 1602329"/>
              <a:gd name="connsiteY78" fmla="*/ 1894917 h 2335460"/>
              <a:gd name="connsiteX79" fmla="*/ 984493 w 1602329"/>
              <a:gd name="connsiteY79" fmla="*/ 1892534 h 2335460"/>
              <a:gd name="connsiteX80" fmla="*/ 982112 w 1602329"/>
              <a:gd name="connsiteY80" fmla="*/ 1956828 h 2335460"/>
              <a:gd name="connsiteX81" fmla="*/ 946393 w 1602329"/>
              <a:gd name="connsiteY81" fmla="*/ 1973497 h 2335460"/>
              <a:gd name="connsiteX82" fmla="*/ 910674 w 1602329"/>
              <a:gd name="connsiteY82" fmla="*/ 1980640 h 2335460"/>
              <a:gd name="connsiteX83" fmla="*/ 910674 w 1602329"/>
              <a:gd name="connsiteY83" fmla="*/ 2044934 h 2335460"/>
              <a:gd name="connsiteX84" fmla="*/ 967824 w 1602329"/>
              <a:gd name="connsiteY84" fmla="*/ 2054459 h 2335460"/>
              <a:gd name="connsiteX85" fmla="*/ 1001162 w 1602329"/>
              <a:gd name="connsiteY85" fmla="*/ 2049697 h 2335460"/>
              <a:gd name="connsiteX86" fmla="*/ 1005922 w 1602329"/>
              <a:gd name="connsiteY86" fmla="*/ 2123516 h 2335460"/>
              <a:gd name="connsiteX87" fmla="*/ 982112 w 1602329"/>
              <a:gd name="connsiteY87" fmla="*/ 2144947 h 2335460"/>
              <a:gd name="connsiteX88" fmla="*/ 922581 w 1602329"/>
              <a:gd name="connsiteY88" fmla="*/ 2142567 h 2335460"/>
              <a:gd name="connsiteX89" fmla="*/ 870193 w 1602329"/>
              <a:gd name="connsiteY89" fmla="*/ 2152092 h 2335460"/>
              <a:gd name="connsiteX90" fmla="*/ 824949 w 1602329"/>
              <a:gd name="connsiteY90" fmla="*/ 2175905 h 2335460"/>
              <a:gd name="connsiteX91" fmla="*/ 779704 w 1602329"/>
              <a:gd name="connsiteY91" fmla="*/ 2183047 h 2335460"/>
              <a:gd name="connsiteX92" fmla="*/ 758274 w 1602329"/>
              <a:gd name="connsiteY92" fmla="*/ 2202099 h 2335460"/>
              <a:gd name="connsiteX93" fmla="*/ 751131 w 1602329"/>
              <a:gd name="connsiteY93" fmla="*/ 2247342 h 2335460"/>
              <a:gd name="connsiteX94" fmla="*/ 734462 w 1602329"/>
              <a:gd name="connsiteY94" fmla="*/ 2259249 h 2335460"/>
              <a:gd name="connsiteX95" fmla="*/ 689218 w 1602329"/>
              <a:gd name="connsiteY95" fmla="*/ 2309255 h 2335460"/>
              <a:gd name="connsiteX96" fmla="*/ 665406 w 1602329"/>
              <a:gd name="connsiteY96" fmla="*/ 2314016 h 2335460"/>
              <a:gd name="connsiteX97" fmla="*/ 617781 w 1602329"/>
              <a:gd name="connsiteY97" fmla="*/ 2335448 h 2335460"/>
              <a:gd name="connsiteX98" fmla="*/ 579681 w 1602329"/>
              <a:gd name="connsiteY98" fmla="*/ 2318779 h 2335460"/>
              <a:gd name="connsiteX99" fmla="*/ 563012 w 1602329"/>
              <a:gd name="connsiteY99" fmla="*/ 2290204 h 2335460"/>
              <a:gd name="connsiteX100" fmla="*/ 520149 w 1602329"/>
              <a:gd name="connsiteY100" fmla="*/ 2299730 h 2335460"/>
              <a:gd name="connsiteX101" fmla="*/ 512573 w 1602329"/>
              <a:gd name="connsiteY101" fmla="*/ 2293626 h 2335460"/>
              <a:gd name="connsiteX102" fmla="*/ 503481 w 1602329"/>
              <a:gd name="connsiteY102" fmla="*/ 2287823 h 2335460"/>
              <a:gd name="connsiteX103" fmla="*/ 522531 w 1602329"/>
              <a:gd name="connsiteY103" fmla="*/ 2180666 h 2335460"/>
              <a:gd name="connsiteX104" fmla="*/ 539199 w 1602329"/>
              <a:gd name="connsiteY104" fmla="*/ 2159235 h 2335460"/>
              <a:gd name="connsiteX105" fmla="*/ 529674 w 1602329"/>
              <a:gd name="connsiteY105" fmla="*/ 2113992 h 2335460"/>
              <a:gd name="connsiteX106" fmla="*/ 553487 w 1602329"/>
              <a:gd name="connsiteY106" fmla="*/ 2099704 h 2335460"/>
              <a:gd name="connsiteX107" fmla="*/ 534437 w 1602329"/>
              <a:gd name="connsiteY107" fmla="*/ 2085417 h 2335460"/>
              <a:gd name="connsiteX108" fmla="*/ 522531 w 1602329"/>
              <a:gd name="connsiteY108" fmla="*/ 2049699 h 2335460"/>
              <a:gd name="connsiteX109" fmla="*/ 513006 w 1602329"/>
              <a:gd name="connsiteY109" fmla="*/ 2004455 h 2335460"/>
              <a:gd name="connsiteX110" fmla="*/ 510624 w 1602329"/>
              <a:gd name="connsiteY110" fmla="*/ 1973497 h 2335460"/>
              <a:gd name="connsiteX111" fmla="*/ 460618 w 1602329"/>
              <a:gd name="connsiteY111" fmla="*/ 1975880 h 2335460"/>
              <a:gd name="connsiteX112" fmla="*/ 427282 w 1602329"/>
              <a:gd name="connsiteY112" fmla="*/ 1940161 h 2335460"/>
              <a:gd name="connsiteX113" fmla="*/ 382037 w 1602329"/>
              <a:gd name="connsiteY113" fmla="*/ 1923491 h 2335460"/>
              <a:gd name="connsiteX114" fmla="*/ 367749 w 1602329"/>
              <a:gd name="connsiteY114" fmla="*/ 1873486 h 2335460"/>
              <a:gd name="connsiteX115" fmla="*/ 365368 w 1602329"/>
              <a:gd name="connsiteY115" fmla="*/ 1852054 h 2335460"/>
              <a:gd name="connsiteX116" fmla="*/ 334413 w 1602329"/>
              <a:gd name="connsiteY116" fmla="*/ 1806811 h 2335460"/>
              <a:gd name="connsiteX117" fmla="*/ 291549 w 1602329"/>
              <a:gd name="connsiteY117" fmla="*/ 1782998 h 2335460"/>
              <a:gd name="connsiteX118" fmla="*/ 248688 w 1602329"/>
              <a:gd name="connsiteY118" fmla="*/ 1754424 h 2335460"/>
              <a:gd name="connsiteX119" fmla="*/ 215349 w 1602329"/>
              <a:gd name="connsiteY119" fmla="*/ 1744898 h 2335460"/>
              <a:gd name="connsiteX120" fmla="*/ 217731 w 1602329"/>
              <a:gd name="connsiteY120" fmla="*/ 1699652 h 2335460"/>
              <a:gd name="connsiteX121" fmla="*/ 174868 w 1602329"/>
              <a:gd name="connsiteY121" fmla="*/ 1713942 h 2335460"/>
              <a:gd name="connsiteX122" fmla="*/ 186775 w 1602329"/>
              <a:gd name="connsiteY122" fmla="*/ 1747280 h 2335460"/>
              <a:gd name="connsiteX123" fmla="*/ 179631 w 1602329"/>
              <a:gd name="connsiteY123" fmla="*/ 1763949 h 2335460"/>
              <a:gd name="connsiteX124" fmla="*/ 141531 w 1602329"/>
              <a:gd name="connsiteY124" fmla="*/ 1735374 h 2335460"/>
              <a:gd name="connsiteX125" fmla="*/ 98669 w 1602329"/>
              <a:gd name="connsiteY125" fmla="*/ 1732992 h 2335460"/>
              <a:gd name="connsiteX126" fmla="*/ 43899 w 1602329"/>
              <a:gd name="connsiteY126" fmla="*/ 1713942 h 2335460"/>
              <a:gd name="connsiteX127" fmla="*/ 10560 w 1602329"/>
              <a:gd name="connsiteY127" fmla="*/ 1711558 h 2335460"/>
              <a:gd name="connsiteX128" fmla="*/ 1037 w 1602329"/>
              <a:gd name="connsiteY128" fmla="*/ 1659174 h 2335460"/>
              <a:gd name="connsiteX129" fmla="*/ 34374 w 1602329"/>
              <a:gd name="connsiteY129" fmla="*/ 1571067 h 2335460"/>
              <a:gd name="connsiteX130" fmla="*/ 60568 w 1602329"/>
              <a:gd name="connsiteY130" fmla="*/ 1523442 h 2335460"/>
              <a:gd name="connsiteX131" fmla="*/ 81999 w 1602329"/>
              <a:gd name="connsiteY131" fmla="*/ 1475817 h 2335460"/>
              <a:gd name="connsiteX132" fmla="*/ 108194 w 1602329"/>
              <a:gd name="connsiteY132" fmla="*/ 1437717 h 2335460"/>
              <a:gd name="connsiteX133" fmla="*/ 146293 w 1602329"/>
              <a:gd name="connsiteY133" fmla="*/ 1428192 h 2335460"/>
              <a:gd name="connsiteX134" fmla="*/ 153438 w 1602329"/>
              <a:gd name="connsiteY134" fmla="*/ 1392474 h 2335460"/>
              <a:gd name="connsiteX135" fmla="*/ 262975 w 1602329"/>
              <a:gd name="connsiteY135" fmla="*/ 1273411 h 2335460"/>
              <a:gd name="connsiteX136" fmla="*/ 286787 w 1602329"/>
              <a:gd name="connsiteY136" fmla="*/ 1135296 h 2335460"/>
              <a:gd name="connsiteX137" fmla="*/ 282025 w 1602329"/>
              <a:gd name="connsiteY137" fmla="*/ 1054336 h 2335460"/>
              <a:gd name="connsiteX138" fmla="*/ 196300 w 1602329"/>
              <a:gd name="connsiteY138" fmla="*/ 1042430 h 2335460"/>
              <a:gd name="connsiteX139" fmla="*/ 179632 w 1602329"/>
              <a:gd name="connsiteY139" fmla="*/ 961467 h 2335460"/>
              <a:gd name="connsiteX140" fmla="*/ 186775 w 1602329"/>
              <a:gd name="connsiteY140" fmla="*/ 894792 h 2335460"/>
              <a:gd name="connsiteX141" fmla="*/ 148675 w 1602329"/>
              <a:gd name="connsiteY141" fmla="*/ 856692 h 2335460"/>
              <a:gd name="connsiteX142" fmla="*/ 127244 w 1602329"/>
              <a:gd name="connsiteY142" fmla="*/ 816210 h 2335460"/>
              <a:gd name="connsiteX143" fmla="*/ 117719 w 1602329"/>
              <a:gd name="connsiteY143" fmla="*/ 756680 h 2335460"/>
              <a:gd name="connsiteX144" fmla="*/ 102097 w 1602329"/>
              <a:gd name="connsiteY144" fmla="*/ 676526 h 2335460"/>
              <a:gd name="connsiteX0" fmla="*/ 102097 w 1599871"/>
              <a:gd name="connsiteY0" fmla="*/ 676526 h 2335460"/>
              <a:gd name="connsiteX1" fmla="*/ 91525 w 1599871"/>
              <a:gd name="connsiteY1" fmla="*/ 594754 h 2335460"/>
              <a:gd name="connsiteX2" fmla="*/ 93907 w 1599871"/>
              <a:gd name="connsiteY2" fmla="*/ 530460 h 2335460"/>
              <a:gd name="connsiteX3" fmla="*/ 17706 w 1599871"/>
              <a:gd name="connsiteY3" fmla="*/ 430448 h 2335460"/>
              <a:gd name="connsiteX4" fmla="*/ 12942 w 1599871"/>
              <a:gd name="connsiteY4" fmla="*/ 413777 h 2335460"/>
              <a:gd name="connsiteX5" fmla="*/ 77237 w 1599871"/>
              <a:gd name="connsiteY5" fmla="*/ 428066 h 2335460"/>
              <a:gd name="connsiteX6" fmla="*/ 77237 w 1599871"/>
              <a:gd name="connsiteY6" fmla="*/ 432829 h 2335460"/>
              <a:gd name="connsiteX7" fmla="*/ 127243 w 1599871"/>
              <a:gd name="connsiteY7" fmla="*/ 428066 h 2335460"/>
              <a:gd name="connsiteX8" fmla="*/ 148674 w 1599871"/>
              <a:gd name="connsiteY8" fmla="*/ 378060 h 2335460"/>
              <a:gd name="connsiteX9" fmla="*/ 201062 w 1599871"/>
              <a:gd name="connsiteY9" fmla="*/ 342341 h 2335460"/>
              <a:gd name="connsiteX10" fmla="*/ 208206 w 1599871"/>
              <a:gd name="connsiteY10" fmla="*/ 292335 h 2335460"/>
              <a:gd name="connsiteX11" fmla="*/ 184393 w 1599871"/>
              <a:gd name="connsiteY11" fmla="*/ 275665 h 2335460"/>
              <a:gd name="connsiteX12" fmla="*/ 170106 w 1599871"/>
              <a:gd name="connsiteY12" fmla="*/ 244709 h 2335460"/>
              <a:gd name="connsiteX13" fmla="*/ 224874 w 1599871"/>
              <a:gd name="connsiteY13" fmla="*/ 199466 h 2335460"/>
              <a:gd name="connsiteX14" fmla="*/ 265357 w 1599871"/>
              <a:gd name="connsiteY14" fmla="*/ 116123 h 2335460"/>
              <a:gd name="connsiteX15" fmla="*/ 293931 w 1599871"/>
              <a:gd name="connsiteY15" fmla="*/ 118503 h 2335460"/>
              <a:gd name="connsiteX16" fmla="*/ 324887 w 1599871"/>
              <a:gd name="connsiteY16" fmla="*/ 163748 h 2335460"/>
              <a:gd name="connsiteX17" fmla="*/ 543961 w 1599871"/>
              <a:gd name="connsiteY17" fmla="*/ 6585 h 2335460"/>
              <a:gd name="connsiteX18" fmla="*/ 639212 w 1599871"/>
              <a:gd name="connsiteY18" fmla="*/ 47065 h 2335460"/>
              <a:gd name="connsiteX19" fmla="*/ 755893 w 1599871"/>
              <a:gd name="connsiteY19" fmla="*/ 128028 h 2335460"/>
              <a:gd name="connsiteX20" fmla="*/ 972588 w 1599871"/>
              <a:gd name="connsiteY20" fmla="*/ 44685 h 2335460"/>
              <a:gd name="connsiteX21" fmla="*/ 1058312 w 1599871"/>
              <a:gd name="connsiteY21" fmla="*/ 25635 h 2335460"/>
              <a:gd name="connsiteX22" fmla="*/ 1155942 w 1599871"/>
              <a:gd name="connsiteY22" fmla="*/ 11347 h 2335460"/>
              <a:gd name="connsiteX23" fmla="*/ 1370255 w 1599871"/>
              <a:gd name="connsiteY23" fmla="*/ 206610 h 2335460"/>
              <a:gd name="connsiteX24" fmla="*/ 1560756 w 1599871"/>
              <a:gd name="connsiteY24" fmla="*/ 897173 h 2335460"/>
              <a:gd name="connsiteX25" fmla="*/ 441568 w 1599871"/>
              <a:gd name="connsiteY25" fmla="*/ 894791 h 2335460"/>
              <a:gd name="connsiteX26" fmla="*/ 486812 w 1599871"/>
              <a:gd name="connsiteY26" fmla="*/ 870979 h 2335460"/>
              <a:gd name="connsiteX27" fmla="*/ 513007 w 1599871"/>
              <a:gd name="connsiteY27" fmla="*/ 873360 h 2335460"/>
              <a:gd name="connsiteX28" fmla="*/ 536818 w 1599871"/>
              <a:gd name="connsiteY28" fmla="*/ 899554 h 2335460"/>
              <a:gd name="connsiteX29" fmla="*/ 510625 w 1599871"/>
              <a:gd name="connsiteY29" fmla="*/ 1004329 h 2335460"/>
              <a:gd name="connsiteX30" fmla="*/ 539200 w 1599871"/>
              <a:gd name="connsiteY30" fmla="*/ 1042429 h 2335460"/>
              <a:gd name="connsiteX31" fmla="*/ 546344 w 1599871"/>
              <a:gd name="connsiteY31" fmla="*/ 1061480 h 2335460"/>
              <a:gd name="connsiteX32" fmla="*/ 532057 w 1599871"/>
              <a:gd name="connsiteY32" fmla="*/ 1092435 h 2335460"/>
              <a:gd name="connsiteX33" fmla="*/ 517769 w 1599871"/>
              <a:gd name="connsiteY33" fmla="*/ 1163873 h 2335460"/>
              <a:gd name="connsiteX34" fmla="*/ 541582 w 1599871"/>
              <a:gd name="connsiteY34" fmla="*/ 1197210 h 2335460"/>
              <a:gd name="connsiteX35" fmla="*/ 551107 w 1599871"/>
              <a:gd name="connsiteY35" fmla="*/ 1237691 h 2335460"/>
              <a:gd name="connsiteX36" fmla="*/ 567775 w 1599871"/>
              <a:gd name="connsiteY36" fmla="*/ 1244835 h 2335460"/>
              <a:gd name="connsiteX37" fmla="*/ 572104 w 1599871"/>
              <a:gd name="connsiteY37" fmla="*/ 1254941 h 2335460"/>
              <a:gd name="connsiteX38" fmla="*/ 591588 w 1599871"/>
              <a:gd name="connsiteY38" fmla="*/ 1221023 h 2335460"/>
              <a:gd name="connsiteX39" fmla="*/ 615400 w 1599871"/>
              <a:gd name="connsiteY39" fmla="*/ 1204354 h 2335460"/>
              <a:gd name="connsiteX40" fmla="*/ 665407 w 1599871"/>
              <a:gd name="connsiteY40" fmla="*/ 1178160 h 2335460"/>
              <a:gd name="connsiteX41" fmla="*/ 698744 w 1599871"/>
              <a:gd name="connsiteY41" fmla="*/ 1166254 h 2335460"/>
              <a:gd name="connsiteX42" fmla="*/ 734463 w 1599871"/>
              <a:gd name="connsiteY42" fmla="*/ 1128155 h 2335460"/>
              <a:gd name="connsiteX43" fmla="*/ 791613 w 1599871"/>
              <a:gd name="connsiteY43" fmla="*/ 1104341 h 2335460"/>
              <a:gd name="connsiteX44" fmla="*/ 817807 w 1599871"/>
              <a:gd name="connsiteY44" fmla="*/ 1059098 h 2335460"/>
              <a:gd name="connsiteX45" fmla="*/ 841618 w 1599871"/>
              <a:gd name="connsiteY45" fmla="*/ 1042427 h 2335460"/>
              <a:gd name="connsiteX46" fmla="*/ 867813 w 1599871"/>
              <a:gd name="connsiteY46" fmla="*/ 1042429 h 2335460"/>
              <a:gd name="connsiteX47" fmla="*/ 872575 w 1599871"/>
              <a:gd name="connsiteY47" fmla="*/ 1061479 h 2335460"/>
              <a:gd name="connsiteX48" fmla="*/ 848763 w 1599871"/>
              <a:gd name="connsiteY48" fmla="*/ 1087673 h 2335460"/>
              <a:gd name="connsiteX49" fmla="*/ 872575 w 1599871"/>
              <a:gd name="connsiteY49" fmla="*/ 1113866 h 2335460"/>
              <a:gd name="connsiteX50" fmla="*/ 872575 w 1599871"/>
              <a:gd name="connsiteY50" fmla="*/ 1137679 h 2335460"/>
              <a:gd name="connsiteX51" fmla="*/ 829713 w 1599871"/>
              <a:gd name="connsiteY51" fmla="*/ 1140060 h 2335460"/>
              <a:gd name="connsiteX52" fmla="*/ 817807 w 1599871"/>
              <a:gd name="connsiteY52" fmla="*/ 1168635 h 2335460"/>
              <a:gd name="connsiteX53" fmla="*/ 829713 w 1599871"/>
              <a:gd name="connsiteY53" fmla="*/ 1197210 h 2335460"/>
              <a:gd name="connsiteX54" fmla="*/ 822567 w 1599871"/>
              <a:gd name="connsiteY54" fmla="*/ 1221021 h 2335460"/>
              <a:gd name="connsiteX55" fmla="*/ 836857 w 1599871"/>
              <a:gd name="connsiteY55" fmla="*/ 1240074 h 2335460"/>
              <a:gd name="connsiteX56" fmla="*/ 870194 w 1599871"/>
              <a:gd name="connsiteY56" fmla="*/ 1211499 h 2335460"/>
              <a:gd name="connsiteX57" fmla="*/ 1544088 w 1599871"/>
              <a:gd name="connsiteY57" fmla="*/ 899555 h 2335460"/>
              <a:gd name="connsiteX58" fmla="*/ 1525038 w 1599871"/>
              <a:gd name="connsiteY58" fmla="*/ 973372 h 2335460"/>
              <a:gd name="connsiteX59" fmla="*/ 958300 w 1599871"/>
              <a:gd name="connsiteY59" fmla="*/ 1151967 h 2335460"/>
              <a:gd name="connsiteX60" fmla="*/ 979731 w 1599871"/>
              <a:gd name="connsiteY60" fmla="*/ 1161491 h 2335460"/>
              <a:gd name="connsiteX61" fmla="*/ 974968 w 1599871"/>
              <a:gd name="connsiteY61" fmla="*/ 1235309 h 2335460"/>
              <a:gd name="connsiteX62" fmla="*/ 984494 w 1599871"/>
              <a:gd name="connsiteY62" fmla="*/ 1297224 h 2335460"/>
              <a:gd name="connsiteX63" fmla="*/ 1032119 w 1599871"/>
              <a:gd name="connsiteY63" fmla="*/ 1378186 h 2335460"/>
              <a:gd name="connsiteX64" fmla="*/ 1072600 w 1599871"/>
              <a:gd name="connsiteY64" fmla="*/ 1399617 h 2335460"/>
              <a:gd name="connsiteX65" fmla="*/ 1089269 w 1599871"/>
              <a:gd name="connsiteY65" fmla="*/ 1466292 h 2335460"/>
              <a:gd name="connsiteX66" fmla="*/ 1122607 w 1599871"/>
              <a:gd name="connsiteY66" fmla="*/ 1492486 h 2335460"/>
              <a:gd name="connsiteX67" fmla="*/ 1163088 w 1599871"/>
              <a:gd name="connsiteY67" fmla="*/ 1552017 h 2335460"/>
              <a:gd name="connsiteX68" fmla="*/ 1191663 w 1599871"/>
              <a:gd name="connsiteY68" fmla="*/ 1566305 h 2335460"/>
              <a:gd name="connsiteX69" fmla="*/ 1220238 w 1599871"/>
              <a:gd name="connsiteY69" fmla="*/ 1604404 h 2335460"/>
              <a:gd name="connsiteX70" fmla="*/ 1215943 w 1599871"/>
              <a:gd name="connsiteY70" fmla="*/ 1624264 h 2335460"/>
              <a:gd name="connsiteX71" fmla="*/ 1196425 w 1599871"/>
              <a:gd name="connsiteY71" fmla="*/ 1673461 h 2335460"/>
              <a:gd name="connsiteX72" fmla="*/ 1144037 w 1599871"/>
              <a:gd name="connsiteY72" fmla="*/ 1668697 h 2335460"/>
              <a:gd name="connsiteX73" fmla="*/ 1124987 w 1599871"/>
              <a:gd name="connsiteY73" fmla="*/ 1713940 h 2335460"/>
              <a:gd name="connsiteX74" fmla="*/ 1048787 w 1599871"/>
              <a:gd name="connsiteY74" fmla="*/ 1747278 h 2335460"/>
              <a:gd name="connsiteX75" fmla="*/ 1020212 w 1599871"/>
              <a:gd name="connsiteY75" fmla="*/ 1806809 h 2335460"/>
              <a:gd name="connsiteX76" fmla="*/ 1036881 w 1599871"/>
              <a:gd name="connsiteY76" fmla="*/ 1854434 h 2335460"/>
              <a:gd name="connsiteX77" fmla="*/ 1017832 w 1599871"/>
              <a:gd name="connsiteY77" fmla="*/ 1894917 h 2335460"/>
              <a:gd name="connsiteX78" fmla="*/ 984493 w 1599871"/>
              <a:gd name="connsiteY78" fmla="*/ 1892534 h 2335460"/>
              <a:gd name="connsiteX79" fmla="*/ 982112 w 1599871"/>
              <a:gd name="connsiteY79" fmla="*/ 1956828 h 2335460"/>
              <a:gd name="connsiteX80" fmla="*/ 946393 w 1599871"/>
              <a:gd name="connsiteY80" fmla="*/ 1973497 h 2335460"/>
              <a:gd name="connsiteX81" fmla="*/ 910674 w 1599871"/>
              <a:gd name="connsiteY81" fmla="*/ 1980640 h 2335460"/>
              <a:gd name="connsiteX82" fmla="*/ 910674 w 1599871"/>
              <a:gd name="connsiteY82" fmla="*/ 2044934 h 2335460"/>
              <a:gd name="connsiteX83" fmla="*/ 967824 w 1599871"/>
              <a:gd name="connsiteY83" fmla="*/ 2054459 h 2335460"/>
              <a:gd name="connsiteX84" fmla="*/ 1001162 w 1599871"/>
              <a:gd name="connsiteY84" fmla="*/ 2049697 h 2335460"/>
              <a:gd name="connsiteX85" fmla="*/ 1005922 w 1599871"/>
              <a:gd name="connsiteY85" fmla="*/ 2123516 h 2335460"/>
              <a:gd name="connsiteX86" fmla="*/ 982112 w 1599871"/>
              <a:gd name="connsiteY86" fmla="*/ 2144947 h 2335460"/>
              <a:gd name="connsiteX87" fmla="*/ 922581 w 1599871"/>
              <a:gd name="connsiteY87" fmla="*/ 2142567 h 2335460"/>
              <a:gd name="connsiteX88" fmla="*/ 870193 w 1599871"/>
              <a:gd name="connsiteY88" fmla="*/ 2152092 h 2335460"/>
              <a:gd name="connsiteX89" fmla="*/ 824949 w 1599871"/>
              <a:gd name="connsiteY89" fmla="*/ 2175905 h 2335460"/>
              <a:gd name="connsiteX90" fmla="*/ 779704 w 1599871"/>
              <a:gd name="connsiteY90" fmla="*/ 2183047 h 2335460"/>
              <a:gd name="connsiteX91" fmla="*/ 758274 w 1599871"/>
              <a:gd name="connsiteY91" fmla="*/ 2202099 h 2335460"/>
              <a:gd name="connsiteX92" fmla="*/ 751131 w 1599871"/>
              <a:gd name="connsiteY92" fmla="*/ 2247342 h 2335460"/>
              <a:gd name="connsiteX93" fmla="*/ 734462 w 1599871"/>
              <a:gd name="connsiteY93" fmla="*/ 2259249 h 2335460"/>
              <a:gd name="connsiteX94" fmla="*/ 689218 w 1599871"/>
              <a:gd name="connsiteY94" fmla="*/ 2309255 h 2335460"/>
              <a:gd name="connsiteX95" fmla="*/ 665406 w 1599871"/>
              <a:gd name="connsiteY95" fmla="*/ 2314016 h 2335460"/>
              <a:gd name="connsiteX96" fmla="*/ 617781 w 1599871"/>
              <a:gd name="connsiteY96" fmla="*/ 2335448 h 2335460"/>
              <a:gd name="connsiteX97" fmla="*/ 579681 w 1599871"/>
              <a:gd name="connsiteY97" fmla="*/ 2318779 h 2335460"/>
              <a:gd name="connsiteX98" fmla="*/ 563012 w 1599871"/>
              <a:gd name="connsiteY98" fmla="*/ 2290204 h 2335460"/>
              <a:gd name="connsiteX99" fmla="*/ 520149 w 1599871"/>
              <a:gd name="connsiteY99" fmla="*/ 2299730 h 2335460"/>
              <a:gd name="connsiteX100" fmla="*/ 512573 w 1599871"/>
              <a:gd name="connsiteY100" fmla="*/ 2293626 h 2335460"/>
              <a:gd name="connsiteX101" fmla="*/ 503481 w 1599871"/>
              <a:gd name="connsiteY101" fmla="*/ 2287823 h 2335460"/>
              <a:gd name="connsiteX102" fmla="*/ 522531 w 1599871"/>
              <a:gd name="connsiteY102" fmla="*/ 2180666 h 2335460"/>
              <a:gd name="connsiteX103" fmla="*/ 539199 w 1599871"/>
              <a:gd name="connsiteY103" fmla="*/ 2159235 h 2335460"/>
              <a:gd name="connsiteX104" fmla="*/ 529674 w 1599871"/>
              <a:gd name="connsiteY104" fmla="*/ 2113992 h 2335460"/>
              <a:gd name="connsiteX105" fmla="*/ 553487 w 1599871"/>
              <a:gd name="connsiteY105" fmla="*/ 2099704 h 2335460"/>
              <a:gd name="connsiteX106" fmla="*/ 534437 w 1599871"/>
              <a:gd name="connsiteY106" fmla="*/ 2085417 h 2335460"/>
              <a:gd name="connsiteX107" fmla="*/ 522531 w 1599871"/>
              <a:gd name="connsiteY107" fmla="*/ 2049699 h 2335460"/>
              <a:gd name="connsiteX108" fmla="*/ 513006 w 1599871"/>
              <a:gd name="connsiteY108" fmla="*/ 2004455 h 2335460"/>
              <a:gd name="connsiteX109" fmla="*/ 510624 w 1599871"/>
              <a:gd name="connsiteY109" fmla="*/ 1973497 h 2335460"/>
              <a:gd name="connsiteX110" fmla="*/ 460618 w 1599871"/>
              <a:gd name="connsiteY110" fmla="*/ 1975880 h 2335460"/>
              <a:gd name="connsiteX111" fmla="*/ 427282 w 1599871"/>
              <a:gd name="connsiteY111" fmla="*/ 1940161 h 2335460"/>
              <a:gd name="connsiteX112" fmla="*/ 382037 w 1599871"/>
              <a:gd name="connsiteY112" fmla="*/ 1923491 h 2335460"/>
              <a:gd name="connsiteX113" fmla="*/ 367749 w 1599871"/>
              <a:gd name="connsiteY113" fmla="*/ 1873486 h 2335460"/>
              <a:gd name="connsiteX114" fmla="*/ 365368 w 1599871"/>
              <a:gd name="connsiteY114" fmla="*/ 1852054 h 2335460"/>
              <a:gd name="connsiteX115" fmla="*/ 334413 w 1599871"/>
              <a:gd name="connsiteY115" fmla="*/ 1806811 h 2335460"/>
              <a:gd name="connsiteX116" fmla="*/ 291549 w 1599871"/>
              <a:gd name="connsiteY116" fmla="*/ 1782998 h 2335460"/>
              <a:gd name="connsiteX117" fmla="*/ 248688 w 1599871"/>
              <a:gd name="connsiteY117" fmla="*/ 1754424 h 2335460"/>
              <a:gd name="connsiteX118" fmla="*/ 215349 w 1599871"/>
              <a:gd name="connsiteY118" fmla="*/ 1744898 h 2335460"/>
              <a:gd name="connsiteX119" fmla="*/ 217731 w 1599871"/>
              <a:gd name="connsiteY119" fmla="*/ 1699652 h 2335460"/>
              <a:gd name="connsiteX120" fmla="*/ 174868 w 1599871"/>
              <a:gd name="connsiteY120" fmla="*/ 1713942 h 2335460"/>
              <a:gd name="connsiteX121" fmla="*/ 186775 w 1599871"/>
              <a:gd name="connsiteY121" fmla="*/ 1747280 h 2335460"/>
              <a:gd name="connsiteX122" fmla="*/ 179631 w 1599871"/>
              <a:gd name="connsiteY122" fmla="*/ 1763949 h 2335460"/>
              <a:gd name="connsiteX123" fmla="*/ 141531 w 1599871"/>
              <a:gd name="connsiteY123" fmla="*/ 1735374 h 2335460"/>
              <a:gd name="connsiteX124" fmla="*/ 98669 w 1599871"/>
              <a:gd name="connsiteY124" fmla="*/ 1732992 h 2335460"/>
              <a:gd name="connsiteX125" fmla="*/ 43899 w 1599871"/>
              <a:gd name="connsiteY125" fmla="*/ 1713942 h 2335460"/>
              <a:gd name="connsiteX126" fmla="*/ 10560 w 1599871"/>
              <a:gd name="connsiteY126" fmla="*/ 1711558 h 2335460"/>
              <a:gd name="connsiteX127" fmla="*/ 1037 w 1599871"/>
              <a:gd name="connsiteY127" fmla="*/ 1659174 h 2335460"/>
              <a:gd name="connsiteX128" fmla="*/ 34374 w 1599871"/>
              <a:gd name="connsiteY128" fmla="*/ 1571067 h 2335460"/>
              <a:gd name="connsiteX129" fmla="*/ 60568 w 1599871"/>
              <a:gd name="connsiteY129" fmla="*/ 1523442 h 2335460"/>
              <a:gd name="connsiteX130" fmla="*/ 81999 w 1599871"/>
              <a:gd name="connsiteY130" fmla="*/ 1475817 h 2335460"/>
              <a:gd name="connsiteX131" fmla="*/ 108194 w 1599871"/>
              <a:gd name="connsiteY131" fmla="*/ 1437717 h 2335460"/>
              <a:gd name="connsiteX132" fmla="*/ 146293 w 1599871"/>
              <a:gd name="connsiteY132" fmla="*/ 1428192 h 2335460"/>
              <a:gd name="connsiteX133" fmla="*/ 153438 w 1599871"/>
              <a:gd name="connsiteY133" fmla="*/ 1392474 h 2335460"/>
              <a:gd name="connsiteX134" fmla="*/ 262975 w 1599871"/>
              <a:gd name="connsiteY134" fmla="*/ 1273411 h 2335460"/>
              <a:gd name="connsiteX135" fmla="*/ 286787 w 1599871"/>
              <a:gd name="connsiteY135" fmla="*/ 1135296 h 2335460"/>
              <a:gd name="connsiteX136" fmla="*/ 282025 w 1599871"/>
              <a:gd name="connsiteY136" fmla="*/ 1054336 h 2335460"/>
              <a:gd name="connsiteX137" fmla="*/ 196300 w 1599871"/>
              <a:gd name="connsiteY137" fmla="*/ 1042430 h 2335460"/>
              <a:gd name="connsiteX138" fmla="*/ 179632 w 1599871"/>
              <a:gd name="connsiteY138" fmla="*/ 961467 h 2335460"/>
              <a:gd name="connsiteX139" fmla="*/ 186775 w 1599871"/>
              <a:gd name="connsiteY139" fmla="*/ 894792 h 2335460"/>
              <a:gd name="connsiteX140" fmla="*/ 148675 w 1599871"/>
              <a:gd name="connsiteY140" fmla="*/ 856692 h 2335460"/>
              <a:gd name="connsiteX141" fmla="*/ 127244 w 1599871"/>
              <a:gd name="connsiteY141" fmla="*/ 816210 h 2335460"/>
              <a:gd name="connsiteX142" fmla="*/ 117719 w 1599871"/>
              <a:gd name="connsiteY142" fmla="*/ 756680 h 2335460"/>
              <a:gd name="connsiteX143" fmla="*/ 102097 w 1599871"/>
              <a:gd name="connsiteY143" fmla="*/ 676526 h 2335460"/>
              <a:gd name="connsiteX0" fmla="*/ 102097 w 1597156"/>
              <a:gd name="connsiteY0" fmla="*/ 676526 h 2335460"/>
              <a:gd name="connsiteX1" fmla="*/ 91525 w 1597156"/>
              <a:gd name="connsiteY1" fmla="*/ 594754 h 2335460"/>
              <a:gd name="connsiteX2" fmla="*/ 93907 w 1597156"/>
              <a:gd name="connsiteY2" fmla="*/ 530460 h 2335460"/>
              <a:gd name="connsiteX3" fmla="*/ 17706 w 1597156"/>
              <a:gd name="connsiteY3" fmla="*/ 430448 h 2335460"/>
              <a:gd name="connsiteX4" fmla="*/ 12942 w 1597156"/>
              <a:gd name="connsiteY4" fmla="*/ 413777 h 2335460"/>
              <a:gd name="connsiteX5" fmla="*/ 77237 w 1597156"/>
              <a:gd name="connsiteY5" fmla="*/ 428066 h 2335460"/>
              <a:gd name="connsiteX6" fmla="*/ 77237 w 1597156"/>
              <a:gd name="connsiteY6" fmla="*/ 432829 h 2335460"/>
              <a:gd name="connsiteX7" fmla="*/ 127243 w 1597156"/>
              <a:gd name="connsiteY7" fmla="*/ 428066 h 2335460"/>
              <a:gd name="connsiteX8" fmla="*/ 148674 w 1597156"/>
              <a:gd name="connsiteY8" fmla="*/ 378060 h 2335460"/>
              <a:gd name="connsiteX9" fmla="*/ 201062 w 1597156"/>
              <a:gd name="connsiteY9" fmla="*/ 342341 h 2335460"/>
              <a:gd name="connsiteX10" fmla="*/ 208206 w 1597156"/>
              <a:gd name="connsiteY10" fmla="*/ 292335 h 2335460"/>
              <a:gd name="connsiteX11" fmla="*/ 184393 w 1597156"/>
              <a:gd name="connsiteY11" fmla="*/ 275665 h 2335460"/>
              <a:gd name="connsiteX12" fmla="*/ 170106 w 1597156"/>
              <a:gd name="connsiteY12" fmla="*/ 244709 h 2335460"/>
              <a:gd name="connsiteX13" fmla="*/ 224874 w 1597156"/>
              <a:gd name="connsiteY13" fmla="*/ 199466 h 2335460"/>
              <a:gd name="connsiteX14" fmla="*/ 265357 w 1597156"/>
              <a:gd name="connsiteY14" fmla="*/ 116123 h 2335460"/>
              <a:gd name="connsiteX15" fmla="*/ 293931 w 1597156"/>
              <a:gd name="connsiteY15" fmla="*/ 118503 h 2335460"/>
              <a:gd name="connsiteX16" fmla="*/ 324887 w 1597156"/>
              <a:gd name="connsiteY16" fmla="*/ 163748 h 2335460"/>
              <a:gd name="connsiteX17" fmla="*/ 543961 w 1597156"/>
              <a:gd name="connsiteY17" fmla="*/ 6585 h 2335460"/>
              <a:gd name="connsiteX18" fmla="*/ 639212 w 1597156"/>
              <a:gd name="connsiteY18" fmla="*/ 47065 h 2335460"/>
              <a:gd name="connsiteX19" fmla="*/ 755893 w 1597156"/>
              <a:gd name="connsiteY19" fmla="*/ 128028 h 2335460"/>
              <a:gd name="connsiteX20" fmla="*/ 972588 w 1597156"/>
              <a:gd name="connsiteY20" fmla="*/ 44685 h 2335460"/>
              <a:gd name="connsiteX21" fmla="*/ 1058312 w 1597156"/>
              <a:gd name="connsiteY21" fmla="*/ 25635 h 2335460"/>
              <a:gd name="connsiteX22" fmla="*/ 1155942 w 1597156"/>
              <a:gd name="connsiteY22" fmla="*/ 11347 h 2335460"/>
              <a:gd name="connsiteX23" fmla="*/ 1370255 w 1597156"/>
              <a:gd name="connsiteY23" fmla="*/ 206610 h 2335460"/>
              <a:gd name="connsiteX24" fmla="*/ 1560756 w 1597156"/>
              <a:gd name="connsiteY24" fmla="*/ 897173 h 2335460"/>
              <a:gd name="connsiteX25" fmla="*/ 486812 w 1597156"/>
              <a:gd name="connsiteY25" fmla="*/ 870979 h 2335460"/>
              <a:gd name="connsiteX26" fmla="*/ 513007 w 1597156"/>
              <a:gd name="connsiteY26" fmla="*/ 873360 h 2335460"/>
              <a:gd name="connsiteX27" fmla="*/ 536818 w 1597156"/>
              <a:gd name="connsiteY27" fmla="*/ 899554 h 2335460"/>
              <a:gd name="connsiteX28" fmla="*/ 510625 w 1597156"/>
              <a:gd name="connsiteY28" fmla="*/ 1004329 h 2335460"/>
              <a:gd name="connsiteX29" fmla="*/ 539200 w 1597156"/>
              <a:gd name="connsiteY29" fmla="*/ 1042429 h 2335460"/>
              <a:gd name="connsiteX30" fmla="*/ 546344 w 1597156"/>
              <a:gd name="connsiteY30" fmla="*/ 1061480 h 2335460"/>
              <a:gd name="connsiteX31" fmla="*/ 532057 w 1597156"/>
              <a:gd name="connsiteY31" fmla="*/ 1092435 h 2335460"/>
              <a:gd name="connsiteX32" fmla="*/ 517769 w 1597156"/>
              <a:gd name="connsiteY32" fmla="*/ 1163873 h 2335460"/>
              <a:gd name="connsiteX33" fmla="*/ 541582 w 1597156"/>
              <a:gd name="connsiteY33" fmla="*/ 1197210 h 2335460"/>
              <a:gd name="connsiteX34" fmla="*/ 551107 w 1597156"/>
              <a:gd name="connsiteY34" fmla="*/ 1237691 h 2335460"/>
              <a:gd name="connsiteX35" fmla="*/ 567775 w 1597156"/>
              <a:gd name="connsiteY35" fmla="*/ 1244835 h 2335460"/>
              <a:gd name="connsiteX36" fmla="*/ 572104 w 1597156"/>
              <a:gd name="connsiteY36" fmla="*/ 1254941 h 2335460"/>
              <a:gd name="connsiteX37" fmla="*/ 591588 w 1597156"/>
              <a:gd name="connsiteY37" fmla="*/ 1221023 h 2335460"/>
              <a:gd name="connsiteX38" fmla="*/ 615400 w 1597156"/>
              <a:gd name="connsiteY38" fmla="*/ 1204354 h 2335460"/>
              <a:gd name="connsiteX39" fmla="*/ 665407 w 1597156"/>
              <a:gd name="connsiteY39" fmla="*/ 1178160 h 2335460"/>
              <a:gd name="connsiteX40" fmla="*/ 698744 w 1597156"/>
              <a:gd name="connsiteY40" fmla="*/ 1166254 h 2335460"/>
              <a:gd name="connsiteX41" fmla="*/ 734463 w 1597156"/>
              <a:gd name="connsiteY41" fmla="*/ 1128155 h 2335460"/>
              <a:gd name="connsiteX42" fmla="*/ 791613 w 1597156"/>
              <a:gd name="connsiteY42" fmla="*/ 1104341 h 2335460"/>
              <a:gd name="connsiteX43" fmla="*/ 817807 w 1597156"/>
              <a:gd name="connsiteY43" fmla="*/ 1059098 h 2335460"/>
              <a:gd name="connsiteX44" fmla="*/ 841618 w 1597156"/>
              <a:gd name="connsiteY44" fmla="*/ 1042427 h 2335460"/>
              <a:gd name="connsiteX45" fmla="*/ 867813 w 1597156"/>
              <a:gd name="connsiteY45" fmla="*/ 1042429 h 2335460"/>
              <a:gd name="connsiteX46" fmla="*/ 872575 w 1597156"/>
              <a:gd name="connsiteY46" fmla="*/ 1061479 h 2335460"/>
              <a:gd name="connsiteX47" fmla="*/ 848763 w 1597156"/>
              <a:gd name="connsiteY47" fmla="*/ 1087673 h 2335460"/>
              <a:gd name="connsiteX48" fmla="*/ 872575 w 1597156"/>
              <a:gd name="connsiteY48" fmla="*/ 1113866 h 2335460"/>
              <a:gd name="connsiteX49" fmla="*/ 872575 w 1597156"/>
              <a:gd name="connsiteY49" fmla="*/ 1137679 h 2335460"/>
              <a:gd name="connsiteX50" fmla="*/ 829713 w 1597156"/>
              <a:gd name="connsiteY50" fmla="*/ 1140060 h 2335460"/>
              <a:gd name="connsiteX51" fmla="*/ 817807 w 1597156"/>
              <a:gd name="connsiteY51" fmla="*/ 1168635 h 2335460"/>
              <a:gd name="connsiteX52" fmla="*/ 829713 w 1597156"/>
              <a:gd name="connsiteY52" fmla="*/ 1197210 h 2335460"/>
              <a:gd name="connsiteX53" fmla="*/ 822567 w 1597156"/>
              <a:gd name="connsiteY53" fmla="*/ 1221021 h 2335460"/>
              <a:gd name="connsiteX54" fmla="*/ 836857 w 1597156"/>
              <a:gd name="connsiteY54" fmla="*/ 1240074 h 2335460"/>
              <a:gd name="connsiteX55" fmla="*/ 870194 w 1597156"/>
              <a:gd name="connsiteY55" fmla="*/ 1211499 h 2335460"/>
              <a:gd name="connsiteX56" fmla="*/ 1544088 w 1597156"/>
              <a:gd name="connsiteY56" fmla="*/ 899555 h 2335460"/>
              <a:gd name="connsiteX57" fmla="*/ 1525038 w 1597156"/>
              <a:gd name="connsiteY57" fmla="*/ 973372 h 2335460"/>
              <a:gd name="connsiteX58" fmla="*/ 958300 w 1597156"/>
              <a:gd name="connsiteY58" fmla="*/ 1151967 h 2335460"/>
              <a:gd name="connsiteX59" fmla="*/ 979731 w 1597156"/>
              <a:gd name="connsiteY59" fmla="*/ 1161491 h 2335460"/>
              <a:gd name="connsiteX60" fmla="*/ 974968 w 1597156"/>
              <a:gd name="connsiteY60" fmla="*/ 1235309 h 2335460"/>
              <a:gd name="connsiteX61" fmla="*/ 984494 w 1597156"/>
              <a:gd name="connsiteY61" fmla="*/ 1297224 h 2335460"/>
              <a:gd name="connsiteX62" fmla="*/ 1032119 w 1597156"/>
              <a:gd name="connsiteY62" fmla="*/ 1378186 h 2335460"/>
              <a:gd name="connsiteX63" fmla="*/ 1072600 w 1597156"/>
              <a:gd name="connsiteY63" fmla="*/ 1399617 h 2335460"/>
              <a:gd name="connsiteX64" fmla="*/ 1089269 w 1597156"/>
              <a:gd name="connsiteY64" fmla="*/ 1466292 h 2335460"/>
              <a:gd name="connsiteX65" fmla="*/ 1122607 w 1597156"/>
              <a:gd name="connsiteY65" fmla="*/ 1492486 h 2335460"/>
              <a:gd name="connsiteX66" fmla="*/ 1163088 w 1597156"/>
              <a:gd name="connsiteY66" fmla="*/ 1552017 h 2335460"/>
              <a:gd name="connsiteX67" fmla="*/ 1191663 w 1597156"/>
              <a:gd name="connsiteY67" fmla="*/ 1566305 h 2335460"/>
              <a:gd name="connsiteX68" fmla="*/ 1220238 w 1597156"/>
              <a:gd name="connsiteY68" fmla="*/ 1604404 h 2335460"/>
              <a:gd name="connsiteX69" fmla="*/ 1215943 w 1597156"/>
              <a:gd name="connsiteY69" fmla="*/ 1624264 h 2335460"/>
              <a:gd name="connsiteX70" fmla="*/ 1196425 w 1597156"/>
              <a:gd name="connsiteY70" fmla="*/ 1673461 h 2335460"/>
              <a:gd name="connsiteX71" fmla="*/ 1144037 w 1597156"/>
              <a:gd name="connsiteY71" fmla="*/ 1668697 h 2335460"/>
              <a:gd name="connsiteX72" fmla="*/ 1124987 w 1597156"/>
              <a:gd name="connsiteY72" fmla="*/ 1713940 h 2335460"/>
              <a:gd name="connsiteX73" fmla="*/ 1048787 w 1597156"/>
              <a:gd name="connsiteY73" fmla="*/ 1747278 h 2335460"/>
              <a:gd name="connsiteX74" fmla="*/ 1020212 w 1597156"/>
              <a:gd name="connsiteY74" fmla="*/ 1806809 h 2335460"/>
              <a:gd name="connsiteX75" fmla="*/ 1036881 w 1597156"/>
              <a:gd name="connsiteY75" fmla="*/ 1854434 h 2335460"/>
              <a:gd name="connsiteX76" fmla="*/ 1017832 w 1597156"/>
              <a:gd name="connsiteY76" fmla="*/ 1894917 h 2335460"/>
              <a:gd name="connsiteX77" fmla="*/ 984493 w 1597156"/>
              <a:gd name="connsiteY77" fmla="*/ 1892534 h 2335460"/>
              <a:gd name="connsiteX78" fmla="*/ 982112 w 1597156"/>
              <a:gd name="connsiteY78" fmla="*/ 1956828 h 2335460"/>
              <a:gd name="connsiteX79" fmla="*/ 946393 w 1597156"/>
              <a:gd name="connsiteY79" fmla="*/ 1973497 h 2335460"/>
              <a:gd name="connsiteX80" fmla="*/ 910674 w 1597156"/>
              <a:gd name="connsiteY80" fmla="*/ 1980640 h 2335460"/>
              <a:gd name="connsiteX81" fmla="*/ 910674 w 1597156"/>
              <a:gd name="connsiteY81" fmla="*/ 2044934 h 2335460"/>
              <a:gd name="connsiteX82" fmla="*/ 967824 w 1597156"/>
              <a:gd name="connsiteY82" fmla="*/ 2054459 h 2335460"/>
              <a:gd name="connsiteX83" fmla="*/ 1001162 w 1597156"/>
              <a:gd name="connsiteY83" fmla="*/ 2049697 h 2335460"/>
              <a:gd name="connsiteX84" fmla="*/ 1005922 w 1597156"/>
              <a:gd name="connsiteY84" fmla="*/ 2123516 h 2335460"/>
              <a:gd name="connsiteX85" fmla="*/ 982112 w 1597156"/>
              <a:gd name="connsiteY85" fmla="*/ 2144947 h 2335460"/>
              <a:gd name="connsiteX86" fmla="*/ 922581 w 1597156"/>
              <a:gd name="connsiteY86" fmla="*/ 2142567 h 2335460"/>
              <a:gd name="connsiteX87" fmla="*/ 870193 w 1597156"/>
              <a:gd name="connsiteY87" fmla="*/ 2152092 h 2335460"/>
              <a:gd name="connsiteX88" fmla="*/ 824949 w 1597156"/>
              <a:gd name="connsiteY88" fmla="*/ 2175905 h 2335460"/>
              <a:gd name="connsiteX89" fmla="*/ 779704 w 1597156"/>
              <a:gd name="connsiteY89" fmla="*/ 2183047 h 2335460"/>
              <a:gd name="connsiteX90" fmla="*/ 758274 w 1597156"/>
              <a:gd name="connsiteY90" fmla="*/ 2202099 h 2335460"/>
              <a:gd name="connsiteX91" fmla="*/ 751131 w 1597156"/>
              <a:gd name="connsiteY91" fmla="*/ 2247342 h 2335460"/>
              <a:gd name="connsiteX92" fmla="*/ 734462 w 1597156"/>
              <a:gd name="connsiteY92" fmla="*/ 2259249 h 2335460"/>
              <a:gd name="connsiteX93" fmla="*/ 689218 w 1597156"/>
              <a:gd name="connsiteY93" fmla="*/ 2309255 h 2335460"/>
              <a:gd name="connsiteX94" fmla="*/ 665406 w 1597156"/>
              <a:gd name="connsiteY94" fmla="*/ 2314016 h 2335460"/>
              <a:gd name="connsiteX95" fmla="*/ 617781 w 1597156"/>
              <a:gd name="connsiteY95" fmla="*/ 2335448 h 2335460"/>
              <a:gd name="connsiteX96" fmla="*/ 579681 w 1597156"/>
              <a:gd name="connsiteY96" fmla="*/ 2318779 h 2335460"/>
              <a:gd name="connsiteX97" fmla="*/ 563012 w 1597156"/>
              <a:gd name="connsiteY97" fmla="*/ 2290204 h 2335460"/>
              <a:gd name="connsiteX98" fmla="*/ 520149 w 1597156"/>
              <a:gd name="connsiteY98" fmla="*/ 2299730 h 2335460"/>
              <a:gd name="connsiteX99" fmla="*/ 512573 w 1597156"/>
              <a:gd name="connsiteY99" fmla="*/ 2293626 h 2335460"/>
              <a:gd name="connsiteX100" fmla="*/ 503481 w 1597156"/>
              <a:gd name="connsiteY100" fmla="*/ 2287823 h 2335460"/>
              <a:gd name="connsiteX101" fmla="*/ 522531 w 1597156"/>
              <a:gd name="connsiteY101" fmla="*/ 2180666 h 2335460"/>
              <a:gd name="connsiteX102" fmla="*/ 539199 w 1597156"/>
              <a:gd name="connsiteY102" fmla="*/ 2159235 h 2335460"/>
              <a:gd name="connsiteX103" fmla="*/ 529674 w 1597156"/>
              <a:gd name="connsiteY103" fmla="*/ 2113992 h 2335460"/>
              <a:gd name="connsiteX104" fmla="*/ 553487 w 1597156"/>
              <a:gd name="connsiteY104" fmla="*/ 2099704 h 2335460"/>
              <a:gd name="connsiteX105" fmla="*/ 534437 w 1597156"/>
              <a:gd name="connsiteY105" fmla="*/ 2085417 h 2335460"/>
              <a:gd name="connsiteX106" fmla="*/ 522531 w 1597156"/>
              <a:gd name="connsiteY106" fmla="*/ 2049699 h 2335460"/>
              <a:gd name="connsiteX107" fmla="*/ 513006 w 1597156"/>
              <a:gd name="connsiteY107" fmla="*/ 2004455 h 2335460"/>
              <a:gd name="connsiteX108" fmla="*/ 510624 w 1597156"/>
              <a:gd name="connsiteY108" fmla="*/ 1973497 h 2335460"/>
              <a:gd name="connsiteX109" fmla="*/ 460618 w 1597156"/>
              <a:gd name="connsiteY109" fmla="*/ 1975880 h 2335460"/>
              <a:gd name="connsiteX110" fmla="*/ 427282 w 1597156"/>
              <a:gd name="connsiteY110" fmla="*/ 1940161 h 2335460"/>
              <a:gd name="connsiteX111" fmla="*/ 382037 w 1597156"/>
              <a:gd name="connsiteY111" fmla="*/ 1923491 h 2335460"/>
              <a:gd name="connsiteX112" fmla="*/ 367749 w 1597156"/>
              <a:gd name="connsiteY112" fmla="*/ 1873486 h 2335460"/>
              <a:gd name="connsiteX113" fmla="*/ 365368 w 1597156"/>
              <a:gd name="connsiteY113" fmla="*/ 1852054 h 2335460"/>
              <a:gd name="connsiteX114" fmla="*/ 334413 w 1597156"/>
              <a:gd name="connsiteY114" fmla="*/ 1806811 h 2335460"/>
              <a:gd name="connsiteX115" fmla="*/ 291549 w 1597156"/>
              <a:gd name="connsiteY115" fmla="*/ 1782998 h 2335460"/>
              <a:gd name="connsiteX116" fmla="*/ 248688 w 1597156"/>
              <a:gd name="connsiteY116" fmla="*/ 1754424 h 2335460"/>
              <a:gd name="connsiteX117" fmla="*/ 215349 w 1597156"/>
              <a:gd name="connsiteY117" fmla="*/ 1744898 h 2335460"/>
              <a:gd name="connsiteX118" fmla="*/ 217731 w 1597156"/>
              <a:gd name="connsiteY118" fmla="*/ 1699652 h 2335460"/>
              <a:gd name="connsiteX119" fmla="*/ 174868 w 1597156"/>
              <a:gd name="connsiteY119" fmla="*/ 1713942 h 2335460"/>
              <a:gd name="connsiteX120" fmla="*/ 186775 w 1597156"/>
              <a:gd name="connsiteY120" fmla="*/ 1747280 h 2335460"/>
              <a:gd name="connsiteX121" fmla="*/ 179631 w 1597156"/>
              <a:gd name="connsiteY121" fmla="*/ 1763949 h 2335460"/>
              <a:gd name="connsiteX122" fmla="*/ 141531 w 1597156"/>
              <a:gd name="connsiteY122" fmla="*/ 1735374 h 2335460"/>
              <a:gd name="connsiteX123" fmla="*/ 98669 w 1597156"/>
              <a:gd name="connsiteY123" fmla="*/ 1732992 h 2335460"/>
              <a:gd name="connsiteX124" fmla="*/ 43899 w 1597156"/>
              <a:gd name="connsiteY124" fmla="*/ 1713942 h 2335460"/>
              <a:gd name="connsiteX125" fmla="*/ 10560 w 1597156"/>
              <a:gd name="connsiteY125" fmla="*/ 1711558 h 2335460"/>
              <a:gd name="connsiteX126" fmla="*/ 1037 w 1597156"/>
              <a:gd name="connsiteY126" fmla="*/ 1659174 h 2335460"/>
              <a:gd name="connsiteX127" fmla="*/ 34374 w 1597156"/>
              <a:gd name="connsiteY127" fmla="*/ 1571067 h 2335460"/>
              <a:gd name="connsiteX128" fmla="*/ 60568 w 1597156"/>
              <a:gd name="connsiteY128" fmla="*/ 1523442 h 2335460"/>
              <a:gd name="connsiteX129" fmla="*/ 81999 w 1597156"/>
              <a:gd name="connsiteY129" fmla="*/ 1475817 h 2335460"/>
              <a:gd name="connsiteX130" fmla="*/ 108194 w 1597156"/>
              <a:gd name="connsiteY130" fmla="*/ 1437717 h 2335460"/>
              <a:gd name="connsiteX131" fmla="*/ 146293 w 1597156"/>
              <a:gd name="connsiteY131" fmla="*/ 1428192 h 2335460"/>
              <a:gd name="connsiteX132" fmla="*/ 153438 w 1597156"/>
              <a:gd name="connsiteY132" fmla="*/ 1392474 h 2335460"/>
              <a:gd name="connsiteX133" fmla="*/ 262975 w 1597156"/>
              <a:gd name="connsiteY133" fmla="*/ 1273411 h 2335460"/>
              <a:gd name="connsiteX134" fmla="*/ 286787 w 1597156"/>
              <a:gd name="connsiteY134" fmla="*/ 1135296 h 2335460"/>
              <a:gd name="connsiteX135" fmla="*/ 282025 w 1597156"/>
              <a:gd name="connsiteY135" fmla="*/ 1054336 h 2335460"/>
              <a:gd name="connsiteX136" fmla="*/ 196300 w 1597156"/>
              <a:gd name="connsiteY136" fmla="*/ 1042430 h 2335460"/>
              <a:gd name="connsiteX137" fmla="*/ 179632 w 1597156"/>
              <a:gd name="connsiteY137" fmla="*/ 961467 h 2335460"/>
              <a:gd name="connsiteX138" fmla="*/ 186775 w 1597156"/>
              <a:gd name="connsiteY138" fmla="*/ 894792 h 2335460"/>
              <a:gd name="connsiteX139" fmla="*/ 148675 w 1597156"/>
              <a:gd name="connsiteY139" fmla="*/ 856692 h 2335460"/>
              <a:gd name="connsiteX140" fmla="*/ 127244 w 1597156"/>
              <a:gd name="connsiteY140" fmla="*/ 816210 h 2335460"/>
              <a:gd name="connsiteX141" fmla="*/ 117719 w 1597156"/>
              <a:gd name="connsiteY141" fmla="*/ 756680 h 2335460"/>
              <a:gd name="connsiteX142" fmla="*/ 102097 w 1597156"/>
              <a:gd name="connsiteY142" fmla="*/ 676526 h 2335460"/>
              <a:gd name="connsiteX0" fmla="*/ 102097 w 1595602"/>
              <a:gd name="connsiteY0" fmla="*/ 676526 h 2335460"/>
              <a:gd name="connsiteX1" fmla="*/ 91525 w 1595602"/>
              <a:gd name="connsiteY1" fmla="*/ 594754 h 2335460"/>
              <a:gd name="connsiteX2" fmla="*/ 93907 w 1595602"/>
              <a:gd name="connsiteY2" fmla="*/ 530460 h 2335460"/>
              <a:gd name="connsiteX3" fmla="*/ 17706 w 1595602"/>
              <a:gd name="connsiteY3" fmla="*/ 430448 h 2335460"/>
              <a:gd name="connsiteX4" fmla="*/ 12942 w 1595602"/>
              <a:gd name="connsiteY4" fmla="*/ 413777 h 2335460"/>
              <a:gd name="connsiteX5" fmla="*/ 77237 w 1595602"/>
              <a:gd name="connsiteY5" fmla="*/ 428066 h 2335460"/>
              <a:gd name="connsiteX6" fmla="*/ 77237 w 1595602"/>
              <a:gd name="connsiteY6" fmla="*/ 432829 h 2335460"/>
              <a:gd name="connsiteX7" fmla="*/ 127243 w 1595602"/>
              <a:gd name="connsiteY7" fmla="*/ 428066 h 2335460"/>
              <a:gd name="connsiteX8" fmla="*/ 148674 w 1595602"/>
              <a:gd name="connsiteY8" fmla="*/ 378060 h 2335460"/>
              <a:gd name="connsiteX9" fmla="*/ 201062 w 1595602"/>
              <a:gd name="connsiteY9" fmla="*/ 342341 h 2335460"/>
              <a:gd name="connsiteX10" fmla="*/ 208206 w 1595602"/>
              <a:gd name="connsiteY10" fmla="*/ 292335 h 2335460"/>
              <a:gd name="connsiteX11" fmla="*/ 184393 w 1595602"/>
              <a:gd name="connsiteY11" fmla="*/ 275665 h 2335460"/>
              <a:gd name="connsiteX12" fmla="*/ 170106 w 1595602"/>
              <a:gd name="connsiteY12" fmla="*/ 244709 h 2335460"/>
              <a:gd name="connsiteX13" fmla="*/ 224874 w 1595602"/>
              <a:gd name="connsiteY13" fmla="*/ 199466 h 2335460"/>
              <a:gd name="connsiteX14" fmla="*/ 265357 w 1595602"/>
              <a:gd name="connsiteY14" fmla="*/ 116123 h 2335460"/>
              <a:gd name="connsiteX15" fmla="*/ 293931 w 1595602"/>
              <a:gd name="connsiteY15" fmla="*/ 118503 h 2335460"/>
              <a:gd name="connsiteX16" fmla="*/ 324887 w 1595602"/>
              <a:gd name="connsiteY16" fmla="*/ 163748 h 2335460"/>
              <a:gd name="connsiteX17" fmla="*/ 543961 w 1595602"/>
              <a:gd name="connsiteY17" fmla="*/ 6585 h 2335460"/>
              <a:gd name="connsiteX18" fmla="*/ 639212 w 1595602"/>
              <a:gd name="connsiteY18" fmla="*/ 47065 h 2335460"/>
              <a:gd name="connsiteX19" fmla="*/ 755893 w 1595602"/>
              <a:gd name="connsiteY19" fmla="*/ 128028 h 2335460"/>
              <a:gd name="connsiteX20" fmla="*/ 972588 w 1595602"/>
              <a:gd name="connsiteY20" fmla="*/ 44685 h 2335460"/>
              <a:gd name="connsiteX21" fmla="*/ 1058312 w 1595602"/>
              <a:gd name="connsiteY21" fmla="*/ 25635 h 2335460"/>
              <a:gd name="connsiteX22" fmla="*/ 1155942 w 1595602"/>
              <a:gd name="connsiteY22" fmla="*/ 11347 h 2335460"/>
              <a:gd name="connsiteX23" fmla="*/ 1370255 w 1595602"/>
              <a:gd name="connsiteY23" fmla="*/ 206610 h 2335460"/>
              <a:gd name="connsiteX24" fmla="*/ 1560756 w 1595602"/>
              <a:gd name="connsiteY24" fmla="*/ 897173 h 2335460"/>
              <a:gd name="connsiteX25" fmla="*/ 513007 w 1595602"/>
              <a:gd name="connsiteY25" fmla="*/ 873360 h 2335460"/>
              <a:gd name="connsiteX26" fmla="*/ 536818 w 1595602"/>
              <a:gd name="connsiteY26" fmla="*/ 899554 h 2335460"/>
              <a:gd name="connsiteX27" fmla="*/ 510625 w 1595602"/>
              <a:gd name="connsiteY27" fmla="*/ 1004329 h 2335460"/>
              <a:gd name="connsiteX28" fmla="*/ 539200 w 1595602"/>
              <a:gd name="connsiteY28" fmla="*/ 1042429 h 2335460"/>
              <a:gd name="connsiteX29" fmla="*/ 546344 w 1595602"/>
              <a:gd name="connsiteY29" fmla="*/ 1061480 h 2335460"/>
              <a:gd name="connsiteX30" fmla="*/ 532057 w 1595602"/>
              <a:gd name="connsiteY30" fmla="*/ 1092435 h 2335460"/>
              <a:gd name="connsiteX31" fmla="*/ 517769 w 1595602"/>
              <a:gd name="connsiteY31" fmla="*/ 1163873 h 2335460"/>
              <a:gd name="connsiteX32" fmla="*/ 541582 w 1595602"/>
              <a:gd name="connsiteY32" fmla="*/ 1197210 h 2335460"/>
              <a:gd name="connsiteX33" fmla="*/ 551107 w 1595602"/>
              <a:gd name="connsiteY33" fmla="*/ 1237691 h 2335460"/>
              <a:gd name="connsiteX34" fmla="*/ 567775 w 1595602"/>
              <a:gd name="connsiteY34" fmla="*/ 1244835 h 2335460"/>
              <a:gd name="connsiteX35" fmla="*/ 572104 w 1595602"/>
              <a:gd name="connsiteY35" fmla="*/ 1254941 h 2335460"/>
              <a:gd name="connsiteX36" fmla="*/ 591588 w 1595602"/>
              <a:gd name="connsiteY36" fmla="*/ 1221023 h 2335460"/>
              <a:gd name="connsiteX37" fmla="*/ 615400 w 1595602"/>
              <a:gd name="connsiteY37" fmla="*/ 1204354 h 2335460"/>
              <a:gd name="connsiteX38" fmla="*/ 665407 w 1595602"/>
              <a:gd name="connsiteY38" fmla="*/ 1178160 h 2335460"/>
              <a:gd name="connsiteX39" fmla="*/ 698744 w 1595602"/>
              <a:gd name="connsiteY39" fmla="*/ 1166254 h 2335460"/>
              <a:gd name="connsiteX40" fmla="*/ 734463 w 1595602"/>
              <a:gd name="connsiteY40" fmla="*/ 1128155 h 2335460"/>
              <a:gd name="connsiteX41" fmla="*/ 791613 w 1595602"/>
              <a:gd name="connsiteY41" fmla="*/ 1104341 h 2335460"/>
              <a:gd name="connsiteX42" fmla="*/ 817807 w 1595602"/>
              <a:gd name="connsiteY42" fmla="*/ 1059098 h 2335460"/>
              <a:gd name="connsiteX43" fmla="*/ 841618 w 1595602"/>
              <a:gd name="connsiteY43" fmla="*/ 1042427 h 2335460"/>
              <a:gd name="connsiteX44" fmla="*/ 867813 w 1595602"/>
              <a:gd name="connsiteY44" fmla="*/ 1042429 h 2335460"/>
              <a:gd name="connsiteX45" fmla="*/ 872575 w 1595602"/>
              <a:gd name="connsiteY45" fmla="*/ 1061479 h 2335460"/>
              <a:gd name="connsiteX46" fmla="*/ 848763 w 1595602"/>
              <a:gd name="connsiteY46" fmla="*/ 1087673 h 2335460"/>
              <a:gd name="connsiteX47" fmla="*/ 872575 w 1595602"/>
              <a:gd name="connsiteY47" fmla="*/ 1113866 h 2335460"/>
              <a:gd name="connsiteX48" fmla="*/ 872575 w 1595602"/>
              <a:gd name="connsiteY48" fmla="*/ 1137679 h 2335460"/>
              <a:gd name="connsiteX49" fmla="*/ 829713 w 1595602"/>
              <a:gd name="connsiteY49" fmla="*/ 1140060 h 2335460"/>
              <a:gd name="connsiteX50" fmla="*/ 817807 w 1595602"/>
              <a:gd name="connsiteY50" fmla="*/ 1168635 h 2335460"/>
              <a:gd name="connsiteX51" fmla="*/ 829713 w 1595602"/>
              <a:gd name="connsiteY51" fmla="*/ 1197210 h 2335460"/>
              <a:gd name="connsiteX52" fmla="*/ 822567 w 1595602"/>
              <a:gd name="connsiteY52" fmla="*/ 1221021 h 2335460"/>
              <a:gd name="connsiteX53" fmla="*/ 836857 w 1595602"/>
              <a:gd name="connsiteY53" fmla="*/ 1240074 h 2335460"/>
              <a:gd name="connsiteX54" fmla="*/ 870194 w 1595602"/>
              <a:gd name="connsiteY54" fmla="*/ 1211499 h 2335460"/>
              <a:gd name="connsiteX55" fmla="*/ 1544088 w 1595602"/>
              <a:gd name="connsiteY55" fmla="*/ 899555 h 2335460"/>
              <a:gd name="connsiteX56" fmla="*/ 1525038 w 1595602"/>
              <a:gd name="connsiteY56" fmla="*/ 973372 h 2335460"/>
              <a:gd name="connsiteX57" fmla="*/ 958300 w 1595602"/>
              <a:gd name="connsiteY57" fmla="*/ 1151967 h 2335460"/>
              <a:gd name="connsiteX58" fmla="*/ 979731 w 1595602"/>
              <a:gd name="connsiteY58" fmla="*/ 1161491 h 2335460"/>
              <a:gd name="connsiteX59" fmla="*/ 974968 w 1595602"/>
              <a:gd name="connsiteY59" fmla="*/ 1235309 h 2335460"/>
              <a:gd name="connsiteX60" fmla="*/ 984494 w 1595602"/>
              <a:gd name="connsiteY60" fmla="*/ 1297224 h 2335460"/>
              <a:gd name="connsiteX61" fmla="*/ 1032119 w 1595602"/>
              <a:gd name="connsiteY61" fmla="*/ 1378186 h 2335460"/>
              <a:gd name="connsiteX62" fmla="*/ 1072600 w 1595602"/>
              <a:gd name="connsiteY62" fmla="*/ 1399617 h 2335460"/>
              <a:gd name="connsiteX63" fmla="*/ 1089269 w 1595602"/>
              <a:gd name="connsiteY63" fmla="*/ 1466292 h 2335460"/>
              <a:gd name="connsiteX64" fmla="*/ 1122607 w 1595602"/>
              <a:gd name="connsiteY64" fmla="*/ 1492486 h 2335460"/>
              <a:gd name="connsiteX65" fmla="*/ 1163088 w 1595602"/>
              <a:gd name="connsiteY65" fmla="*/ 1552017 h 2335460"/>
              <a:gd name="connsiteX66" fmla="*/ 1191663 w 1595602"/>
              <a:gd name="connsiteY66" fmla="*/ 1566305 h 2335460"/>
              <a:gd name="connsiteX67" fmla="*/ 1220238 w 1595602"/>
              <a:gd name="connsiteY67" fmla="*/ 1604404 h 2335460"/>
              <a:gd name="connsiteX68" fmla="*/ 1215943 w 1595602"/>
              <a:gd name="connsiteY68" fmla="*/ 1624264 h 2335460"/>
              <a:gd name="connsiteX69" fmla="*/ 1196425 w 1595602"/>
              <a:gd name="connsiteY69" fmla="*/ 1673461 h 2335460"/>
              <a:gd name="connsiteX70" fmla="*/ 1144037 w 1595602"/>
              <a:gd name="connsiteY70" fmla="*/ 1668697 h 2335460"/>
              <a:gd name="connsiteX71" fmla="*/ 1124987 w 1595602"/>
              <a:gd name="connsiteY71" fmla="*/ 1713940 h 2335460"/>
              <a:gd name="connsiteX72" fmla="*/ 1048787 w 1595602"/>
              <a:gd name="connsiteY72" fmla="*/ 1747278 h 2335460"/>
              <a:gd name="connsiteX73" fmla="*/ 1020212 w 1595602"/>
              <a:gd name="connsiteY73" fmla="*/ 1806809 h 2335460"/>
              <a:gd name="connsiteX74" fmla="*/ 1036881 w 1595602"/>
              <a:gd name="connsiteY74" fmla="*/ 1854434 h 2335460"/>
              <a:gd name="connsiteX75" fmla="*/ 1017832 w 1595602"/>
              <a:gd name="connsiteY75" fmla="*/ 1894917 h 2335460"/>
              <a:gd name="connsiteX76" fmla="*/ 984493 w 1595602"/>
              <a:gd name="connsiteY76" fmla="*/ 1892534 h 2335460"/>
              <a:gd name="connsiteX77" fmla="*/ 982112 w 1595602"/>
              <a:gd name="connsiteY77" fmla="*/ 1956828 h 2335460"/>
              <a:gd name="connsiteX78" fmla="*/ 946393 w 1595602"/>
              <a:gd name="connsiteY78" fmla="*/ 1973497 h 2335460"/>
              <a:gd name="connsiteX79" fmla="*/ 910674 w 1595602"/>
              <a:gd name="connsiteY79" fmla="*/ 1980640 h 2335460"/>
              <a:gd name="connsiteX80" fmla="*/ 910674 w 1595602"/>
              <a:gd name="connsiteY80" fmla="*/ 2044934 h 2335460"/>
              <a:gd name="connsiteX81" fmla="*/ 967824 w 1595602"/>
              <a:gd name="connsiteY81" fmla="*/ 2054459 h 2335460"/>
              <a:gd name="connsiteX82" fmla="*/ 1001162 w 1595602"/>
              <a:gd name="connsiteY82" fmla="*/ 2049697 h 2335460"/>
              <a:gd name="connsiteX83" fmla="*/ 1005922 w 1595602"/>
              <a:gd name="connsiteY83" fmla="*/ 2123516 h 2335460"/>
              <a:gd name="connsiteX84" fmla="*/ 982112 w 1595602"/>
              <a:gd name="connsiteY84" fmla="*/ 2144947 h 2335460"/>
              <a:gd name="connsiteX85" fmla="*/ 922581 w 1595602"/>
              <a:gd name="connsiteY85" fmla="*/ 2142567 h 2335460"/>
              <a:gd name="connsiteX86" fmla="*/ 870193 w 1595602"/>
              <a:gd name="connsiteY86" fmla="*/ 2152092 h 2335460"/>
              <a:gd name="connsiteX87" fmla="*/ 824949 w 1595602"/>
              <a:gd name="connsiteY87" fmla="*/ 2175905 h 2335460"/>
              <a:gd name="connsiteX88" fmla="*/ 779704 w 1595602"/>
              <a:gd name="connsiteY88" fmla="*/ 2183047 h 2335460"/>
              <a:gd name="connsiteX89" fmla="*/ 758274 w 1595602"/>
              <a:gd name="connsiteY89" fmla="*/ 2202099 h 2335460"/>
              <a:gd name="connsiteX90" fmla="*/ 751131 w 1595602"/>
              <a:gd name="connsiteY90" fmla="*/ 2247342 h 2335460"/>
              <a:gd name="connsiteX91" fmla="*/ 734462 w 1595602"/>
              <a:gd name="connsiteY91" fmla="*/ 2259249 h 2335460"/>
              <a:gd name="connsiteX92" fmla="*/ 689218 w 1595602"/>
              <a:gd name="connsiteY92" fmla="*/ 2309255 h 2335460"/>
              <a:gd name="connsiteX93" fmla="*/ 665406 w 1595602"/>
              <a:gd name="connsiteY93" fmla="*/ 2314016 h 2335460"/>
              <a:gd name="connsiteX94" fmla="*/ 617781 w 1595602"/>
              <a:gd name="connsiteY94" fmla="*/ 2335448 h 2335460"/>
              <a:gd name="connsiteX95" fmla="*/ 579681 w 1595602"/>
              <a:gd name="connsiteY95" fmla="*/ 2318779 h 2335460"/>
              <a:gd name="connsiteX96" fmla="*/ 563012 w 1595602"/>
              <a:gd name="connsiteY96" fmla="*/ 2290204 h 2335460"/>
              <a:gd name="connsiteX97" fmla="*/ 520149 w 1595602"/>
              <a:gd name="connsiteY97" fmla="*/ 2299730 h 2335460"/>
              <a:gd name="connsiteX98" fmla="*/ 512573 w 1595602"/>
              <a:gd name="connsiteY98" fmla="*/ 2293626 h 2335460"/>
              <a:gd name="connsiteX99" fmla="*/ 503481 w 1595602"/>
              <a:gd name="connsiteY99" fmla="*/ 2287823 h 2335460"/>
              <a:gd name="connsiteX100" fmla="*/ 522531 w 1595602"/>
              <a:gd name="connsiteY100" fmla="*/ 2180666 h 2335460"/>
              <a:gd name="connsiteX101" fmla="*/ 539199 w 1595602"/>
              <a:gd name="connsiteY101" fmla="*/ 2159235 h 2335460"/>
              <a:gd name="connsiteX102" fmla="*/ 529674 w 1595602"/>
              <a:gd name="connsiteY102" fmla="*/ 2113992 h 2335460"/>
              <a:gd name="connsiteX103" fmla="*/ 553487 w 1595602"/>
              <a:gd name="connsiteY103" fmla="*/ 2099704 h 2335460"/>
              <a:gd name="connsiteX104" fmla="*/ 534437 w 1595602"/>
              <a:gd name="connsiteY104" fmla="*/ 2085417 h 2335460"/>
              <a:gd name="connsiteX105" fmla="*/ 522531 w 1595602"/>
              <a:gd name="connsiteY105" fmla="*/ 2049699 h 2335460"/>
              <a:gd name="connsiteX106" fmla="*/ 513006 w 1595602"/>
              <a:gd name="connsiteY106" fmla="*/ 2004455 h 2335460"/>
              <a:gd name="connsiteX107" fmla="*/ 510624 w 1595602"/>
              <a:gd name="connsiteY107" fmla="*/ 1973497 h 2335460"/>
              <a:gd name="connsiteX108" fmla="*/ 460618 w 1595602"/>
              <a:gd name="connsiteY108" fmla="*/ 1975880 h 2335460"/>
              <a:gd name="connsiteX109" fmla="*/ 427282 w 1595602"/>
              <a:gd name="connsiteY109" fmla="*/ 1940161 h 2335460"/>
              <a:gd name="connsiteX110" fmla="*/ 382037 w 1595602"/>
              <a:gd name="connsiteY110" fmla="*/ 1923491 h 2335460"/>
              <a:gd name="connsiteX111" fmla="*/ 367749 w 1595602"/>
              <a:gd name="connsiteY111" fmla="*/ 1873486 h 2335460"/>
              <a:gd name="connsiteX112" fmla="*/ 365368 w 1595602"/>
              <a:gd name="connsiteY112" fmla="*/ 1852054 h 2335460"/>
              <a:gd name="connsiteX113" fmla="*/ 334413 w 1595602"/>
              <a:gd name="connsiteY113" fmla="*/ 1806811 h 2335460"/>
              <a:gd name="connsiteX114" fmla="*/ 291549 w 1595602"/>
              <a:gd name="connsiteY114" fmla="*/ 1782998 h 2335460"/>
              <a:gd name="connsiteX115" fmla="*/ 248688 w 1595602"/>
              <a:gd name="connsiteY115" fmla="*/ 1754424 h 2335460"/>
              <a:gd name="connsiteX116" fmla="*/ 215349 w 1595602"/>
              <a:gd name="connsiteY116" fmla="*/ 1744898 h 2335460"/>
              <a:gd name="connsiteX117" fmla="*/ 217731 w 1595602"/>
              <a:gd name="connsiteY117" fmla="*/ 1699652 h 2335460"/>
              <a:gd name="connsiteX118" fmla="*/ 174868 w 1595602"/>
              <a:gd name="connsiteY118" fmla="*/ 1713942 h 2335460"/>
              <a:gd name="connsiteX119" fmla="*/ 186775 w 1595602"/>
              <a:gd name="connsiteY119" fmla="*/ 1747280 h 2335460"/>
              <a:gd name="connsiteX120" fmla="*/ 179631 w 1595602"/>
              <a:gd name="connsiteY120" fmla="*/ 1763949 h 2335460"/>
              <a:gd name="connsiteX121" fmla="*/ 141531 w 1595602"/>
              <a:gd name="connsiteY121" fmla="*/ 1735374 h 2335460"/>
              <a:gd name="connsiteX122" fmla="*/ 98669 w 1595602"/>
              <a:gd name="connsiteY122" fmla="*/ 1732992 h 2335460"/>
              <a:gd name="connsiteX123" fmla="*/ 43899 w 1595602"/>
              <a:gd name="connsiteY123" fmla="*/ 1713942 h 2335460"/>
              <a:gd name="connsiteX124" fmla="*/ 10560 w 1595602"/>
              <a:gd name="connsiteY124" fmla="*/ 1711558 h 2335460"/>
              <a:gd name="connsiteX125" fmla="*/ 1037 w 1595602"/>
              <a:gd name="connsiteY125" fmla="*/ 1659174 h 2335460"/>
              <a:gd name="connsiteX126" fmla="*/ 34374 w 1595602"/>
              <a:gd name="connsiteY126" fmla="*/ 1571067 h 2335460"/>
              <a:gd name="connsiteX127" fmla="*/ 60568 w 1595602"/>
              <a:gd name="connsiteY127" fmla="*/ 1523442 h 2335460"/>
              <a:gd name="connsiteX128" fmla="*/ 81999 w 1595602"/>
              <a:gd name="connsiteY128" fmla="*/ 1475817 h 2335460"/>
              <a:gd name="connsiteX129" fmla="*/ 108194 w 1595602"/>
              <a:gd name="connsiteY129" fmla="*/ 1437717 h 2335460"/>
              <a:gd name="connsiteX130" fmla="*/ 146293 w 1595602"/>
              <a:gd name="connsiteY130" fmla="*/ 1428192 h 2335460"/>
              <a:gd name="connsiteX131" fmla="*/ 153438 w 1595602"/>
              <a:gd name="connsiteY131" fmla="*/ 1392474 h 2335460"/>
              <a:gd name="connsiteX132" fmla="*/ 262975 w 1595602"/>
              <a:gd name="connsiteY132" fmla="*/ 1273411 h 2335460"/>
              <a:gd name="connsiteX133" fmla="*/ 286787 w 1595602"/>
              <a:gd name="connsiteY133" fmla="*/ 1135296 h 2335460"/>
              <a:gd name="connsiteX134" fmla="*/ 282025 w 1595602"/>
              <a:gd name="connsiteY134" fmla="*/ 1054336 h 2335460"/>
              <a:gd name="connsiteX135" fmla="*/ 196300 w 1595602"/>
              <a:gd name="connsiteY135" fmla="*/ 1042430 h 2335460"/>
              <a:gd name="connsiteX136" fmla="*/ 179632 w 1595602"/>
              <a:gd name="connsiteY136" fmla="*/ 961467 h 2335460"/>
              <a:gd name="connsiteX137" fmla="*/ 186775 w 1595602"/>
              <a:gd name="connsiteY137" fmla="*/ 894792 h 2335460"/>
              <a:gd name="connsiteX138" fmla="*/ 148675 w 1595602"/>
              <a:gd name="connsiteY138" fmla="*/ 856692 h 2335460"/>
              <a:gd name="connsiteX139" fmla="*/ 127244 w 1595602"/>
              <a:gd name="connsiteY139" fmla="*/ 816210 h 2335460"/>
              <a:gd name="connsiteX140" fmla="*/ 117719 w 1595602"/>
              <a:gd name="connsiteY140" fmla="*/ 756680 h 2335460"/>
              <a:gd name="connsiteX141" fmla="*/ 102097 w 1595602"/>
              <a:gd name="connsiteY141" fmla="*/ 676526 h 2335460"/>
              <a:gd name="connsiteX0" fmla="*/ 102097 w 1594200"/>
              <a:gd name="connsiteY0" fmla="*/ 676526 h 2335460"/>
              <a:gd name="connsiteX1" fmla="*/ 91525 w 1594200"/>
              <a:gd name="connsiteY1" fmla="*/ 594754 h 2335460"/>
              <a:gd name="connsiteX2" fmla="*/ 93907 w 1594200"/>
              <a:gd name="connsiteY2" fmla="*/ 530460 h 2335460"/>
              <a:gd name="connsiteX3" fmla="*/ 17706 w 1594200"/>
              <a:gd name="connsiteY3" fmla="*/ 430448 h 2335460"/>
              <a:gd name="connsiteX4" fmla="*/ 12942 w 1594200"/>
              <a:gd name="connsiteY4" fmla="*/ 413777 h 2335460"/>
              <a:gd name="connsiteX5" fmla="*/ 77237 w 1594200"/>
              <a:gd name="connsiteY5" fmla="*/ 428066 h 2335460"/>
              <a:gd name="connsiteX6" fmla="*/ 77237 w 1594200"/>
              <a:gd name="connsiteY6" fmla="*/ 432829 h 2335460"/>
              <a:gd name="connsiteX7" fmla="*/ 127243 w 1594200"/>
              <a:gd name="connsiteY7" fmla="*/ 428066 h 2335460"/>
              <a:gd name="connsiteX8" fmla="*/ 148674 w 1594200"/>
              <a:gd name="connsiteY8" fmla="*/ 378060 h 2335460"/>
              <a:gd name="connsiteX9" fmla="*/ 201062 w 1594200"/>
              <a:gd name="connsiteY9" fmla="*/ 342341 h 2335460"/>
              <a:gd name="connsiteX10" fmla="*/ 208206 w 1594200"/>
              <a:gd name="connsiteY10" fmla="*/ 292335 h 2335460"/>
              <a:gd name="connsiteX11" fmla="*/ 184393 w 1594200"/>
              <a:gd name="connsiteY11" fmla="*/ 275665 h 2335460"/>
              <a:gd name="connsiteX12" fmla="*/ 170106 w 1594200"/>
              <a:gd name="connsiteY12" fmla="*/ 244709 h 2335460"/>
              <a:gd name="connsiteX13" fmla="*/ 224874 w 1594200"/>
              <a:gd name="connsiteY13" fmla="*/ 199466 h 2335460"/>
              <a:gd name="connsiteX14" fmla="*/ 265357 w 1594200"/>
              <a:gd name="connsiteY14" fmla="*/ 116123 h 2335460"/>
              <a:gd name="connsiteX15" fmla="*/ 293931 w 1594200"/>
              <a:gd name="connsiteY15" fmla="*/ 118503 h 2335460"/>
              <a:gd name="connsiteX16" fmla="*/ 324887 w 1594200"/>
              <a:gd name="connsiteY16" fmla="*/ 163748 h 2335460"/>
              <a:gd name="connsiteX17" fmla="*/ 543961 w 1594200"/>
              <a:gd name="connsiteY17" fmla="*/ 6585 h 2335460"/>
              <a:gd name="connsiteX18" fmla="*/ 639212 w 1594200"/>
              <a:gd name="connsiteY18" fmla="*/ 47065 h 2335460"/>
              <a:gd name="connsiteX19" fmla="*/ 755893 w 1594200"/>
              <a:gd name="connsiteY19" fmla="*/ 128028 h 2335460"/>
              <a:gd name="connsiteX20" fmla="*/ 972588 w 1594200"/>
              <a:gd name="connsiteY20" fmla="*/ 44685 h 2335460"/>
              <a:gd name="connsiteX21" fmla="*/ 1058312 w 1594200"/>
              <a:gd name="connsiteY21" fmla="*/ 25635 h 2335460"/>
              <a:gd name="connsiteX22" fmla="*/ 1155942 w 1594200"/>
              <a:gd name="connsiteY22" fmla="*/ 11347 h 2335460"/>
              <a:gd name="connsiteX23" fmla="*/ 1370255 w 1594200"/>
              <a:gd name="connsiteY23" fmla="*/ 206610 h 2335460"/>
              <a:gd name="connsiteX24" fmla="*/ 1560756 w 1594200"/>
              <a:gd name="connsiteY24" fmla="*/ 897173 h 2335460"/>
              <a:gd name="connsiteX25" fmla="*/ 536818 w 1594200"/>
              <a:gd name="connsiteY25" fmla="*/ 899554 h 2335460"/>
              <a:gd name="connsiteX26" fmla="*/ 510625 w 1594200"/>
              <a:gd name="connsiteY26" fmla="*/ 1004329 h 2335460"/>
              <a:gd name="connsiteX27" fmla="*/ 539200 w 1594200"/>
              <a:gd name="connsiteY27" fmla="*/ 1042429 h 2335460"/>
              <a:gd name="connsiteX28" fmla="*/ 546344 w 1594200"/>
              <a:gd name="connsiteY28" fmla="*/ 1061480 h 2335460"/>
              <a:gd name="connsiteX29" fmla="*/ 532057 w 1594200"/>
              <a:gd name="connsiteY29" fmla="*/ 1092435 h 2335460"/>
              <a:gd name="connsiteX30" fmla="*/ 517769 w 1594200"/>
              <a:gd name="connsiteY30" fmla="*/ 1163873 h 2335460"/>
              <a:gd name="connsiteX31" fmla="*/ 541582 w 1594200"/>
              <a:gd name="connsiteY31" fmla="*/ 1197210 h 2335460"/>
              <a:gd name="connsiteX32" fmla="*/ 551107 w 1594200"/>
              <a:gd name="connsiteY32" fmla="*/ 1237691 h 2335460"/>
              <a:gd name="connsiteX33" fmla="*/ 567775 w 1594200"/>
              <a:gd name="connsiteY33" fmla="*/ 1244835 h 2335460"/>
              <a:gd name="connsiteX34" fmla="*/ 572104 w 1594200"/>
              <a:gd name="connsiteY34" fmla="*/ 1254941 h 2335460"/>
              <a:gd name="connsiteX35" fmla="*/ 591588 w 1594200"/>
              <a:gd name="connsiteY35" fmla="*/ 1221023 h 2335460"/>
              <a:gd name="connsiteX36" fmla="*/ 615400 w 1594200"/>
              <a:gd name="connsiteY36" fmla="*/ 1204354 h 2335460"/>
              <a:gd name="connsiteX37" fmla="*/ 665407 w 1594200"/>
              <a:gd name="connsiteY37" fmla="*/ 1178160 h 2335460"/>
              <a:gd name="connsiteX38" fmla="*/ 698744 w 1594200"/>
              <a:gd name="connsiteY38" fmla="*/ 1166254 h 2335460"/>
              <a:gd name="connsiteX39" fmla="*/ 734463 w 1594200"/>
              <a:gd name="connsiteY39" fmla="*/ 1128155 h 2335460"/>
              <a:gd name="connsiteX40" fmla="*/ 791613 w 1594200"/>
              <a:gd name="connsiteY40" fmla="*/ 1104341 h 2335460"/>
              <a:gd name="connsiteX41" fmla="*/ 817807 w 1594200"/>
              <a:gd name="connsiteY41" fmla="*/ 1059098 h 2335460"/>
              <a:gd name="connsiteX42" fmla="*/ 841618 w 1594200"/>
              <a:gd name="connsiteY42" fmla="*/ 1042427 h 2335460"/>
              <a:gd name="connsiteX43" fmla="*/ 867813 w 1594200"/>
              <a:gd name="connsiteY43" fmla="*/ 1042429 h 2335460"/>
              <a:gd name="connsiteX44" fmla="*/ 872575 w 1594200"/>
              <a:gd name="connsiteY44" fmla="*/ 1061479 h 2335460"/>
              <a:gd name="connsiteX45" fmla="*/ 848763 w 1594200"/>
              <a:gd name="connsiteY45" fmla="*/ 1087673 h 2335460"/>
              <a:gd name="connsiteX46" fmla="*/ 872575 w 1594200"/>
              <a:gd name="connsiteY46" fmla="*/ 1113866 h 2335460"/>
              <a:gd name="connsiteX47" fmla="*/ 872575 w 1594200"/>
              <a:gd name="connsiteY47" fmla="*/ 1137679 h 2335460"/>
              <a:gd name="connsiteX48" fmla="*/ 829713 w 1594200"/>
              <a:gd name="connsiteY48" fmla="*/ 1140060 h 2335460"/>
              <a:gd name="connsiteX49" fmla="*/ 817807 w 1594200"/>
              <a:gd name="connsiteY49" fmla="*/ 1168635 h 2335460"/>
              <a:gd name="connsiteX50" fmla="*/ 829713 w 1594200"/>
              <a:gd name="connsiteY50" fmla="*/ 1197210 h 2335460"/>
              <a:gd name="connsiteX51" fmla="*/ 822567 w 1594200"/>
              <a:gd name="connsiteY51" fmla="*/ 1221021 h 2335460"/>
              <a:gd name="connsiteX52" fmla="*/ 836857 w 1594200"/>
              <a:gd name="connsiteY52" fmla="*/ 1240074 h 2335460"/>
              <a:gd name="connsiteX53" fmla="*/ 870194 w 1594200"/>
              <a:gd name="connsiteY53" fmla="*/ 1211499 h 2335460"/>
              <a:gd name="connsiteX54" fmla="*/ 1544088 w 1594200"/>
              <a:gd name="connsiteY54" fmla="*/ 899555 h 2335460"/>
              <a:gd name="connsiteX55" fmla="*/ 1525038 w 1594200"/>
              <a:gd name="connsiteY55" fmla="*/ 973372 h 2335460"/>
              <a:gd name="connsiteX56" fmla="*/ 958300 w 1594200"/>
              <a:gd name="connsiteY56" fmla="*/ 1151967 h 2335460"/>
              <a:gd name="connsiteX57" fmla="*/ 979731 w 1594200"/>
              <a:gd name="connsiteY57" fmla="*/ 1161491 h 2335460"/>
              <a:gd name="connsiteX58" fmla="*/ 974968 w 1594200"/>
              <a:gd name="connsiteY58" fmla="*/ 1235309 h 2335460"/>
              <a:gd name="connsiteX59" fmla="*/ 984494 w 1594200"/>
              <a:gd name="connsiteY59" fmla="*/ 1297224 h 2335460"/>
              <a:gd name="connsiteX60" fmla="*/ 1032119 w 1594200"/>
              <a:gd name="connsiteY60" fmla="*/ 1378186 h 2335460"/>
              <a:gd name="connsiteX61" fmla="*/ 1072600 w 1594200"/>
              <a:gd name="connsiteY61" fmla="*/ 1399617 h 2335460"/>
              <a:gd name="connsiteX62" fmla="*/ 1089269 w 1594200"/>
              <a:gd name="connsiteY62" fmla="*/ 1466292 h 2335460"/>
              <a:gd name="connsiteX63" fmla="*/ 1122607 w 1594200"/>
              <a:gd name="connsiteY63" fmla="*/ 1492486 h 2335460"/>
              <a:gd name="connsiteX64" fmla="*/ 1163088 w 1594200"/>
              <a:gd name="connsiteY64" fmla="*/ 1552017 h 2335460"/>
              <a:gd name="connsiteX65" fmla="*/ 1191663 w 1594200"/>
              <a:gd name="connsiteY65" fmla="*/ 1566305 h 2335460"/>
              <a:gd name="connsiteX66" fmla="*/ 1220238 w 1594200"/>
              <a:gd name="connsiteY66" fmla="*/ 1604404 h 2335460"/>
              <a:gd name="connsiteX67" fmla="*/ 1215943 w 1594200"/>
              <a:gd name="connsiteY67" fmla="*/ 1624264 h 2335460"/>
              <a:gd name="connsiteX68" fmla="*/ 1196425 w 1594200"/>
              <a:gd name="connsiteY68" fmla="*/ 1673461 h 2335460"/>
              <a:gd name="connsiteX69" fmla="*/ 1144037 w 1594200"/>
              <a:gd name="connsiteY69" fmla="*/ 1668697 h 2335460"/>
              <a:gd name="connsiteX70" fmla="*/ 1124987 w 1594200"/>
              <a:gd name="connsiteY70" fmla="*/ 1713940 h 2335460"/>
              <a:gd name="connsiteX71" fmla="*/ 1048787 w 1594200"/>
              <a:gd name="connsiteY71" fmla="*/ 1747278 h 2335460"/>
              <a:gd name="connsiteX72" fmla="*/ 1020212 w 1594200"/>
              <a:gd name="connsiteY72" fmla="*/ 1806809 h 2335460"/>
              <a:gd name="connsiteX73" fmla="*/ 1036881 w 1594200"/>
              <a:gd name="connsiteY73" fmla="*/ 1854434 h 2335460"/>
              <a:gd name="connsiteX74" fmla="*/ 1017832 w 1594200"/>
              <a:gd name="connsiteY74" fmla="*/ 1894917 h 2335460"/>
              <a:gd name="connsiteX75" fmla="*/ 984493 w 1594200"/>
              <a:gd name="connsiteY75" fmla="*/ 1892534 h 2335460"/>
              <a:gd name="connsiteX76" fmla="*/ 982112 w 1594200"/>
              <a:gd name="connsiteY76" fmla="*/ 1956828 h 2335460"/>
              <a:gd name="connsiteX77" fmla="*/ 946393 w 1594200"/>
              <a:gd name="connsiteY77" fmla="*/ 1973497 h 2335460"/>
              <a:gd name="connsiteX78" fmla="*/ 910674 w 1594200"/>
              <a:gd name="connsiteY78" fmla="*/ 1980640 h 2335460"/>
              <a:gd name="connsiteX79" fmla="*/ 910674 w 1594200"/>
              <a:gd name="connsiteY79" fmla="*/ 2044934 h 2335460"/>
              <a:gd name="connsiteX80" fmla="*/ 967824 w 1594200"/>
              <a:gd name="connsiteY80" fmla="*/ 2054459 h 2335460"/>
              <a:gd name="connsiteX81" fmla="*/ 1001162 w 1594200"/>
              <a:gd name="connsiteY81" fmla="*/ 2049697 h 2335460"/>
              <a:gd name="connsiteX82" fmla="*/ 1005922 w 1594200"/>
              <a:gd name="connsiteY82" fmla="*/ 2123516 h 2335460"/>
              <a:gd name="connsiteX83" fmla="*/ 982112 w 1594200"/>
              <a:gd name="connsiteY83" fmla="*/ 2144947 h 2335460"/>
              <a:gd name="connsiteX84" fmla="*/ 922581 w 1594200"/>
              <a:gd name="connsiteY84" fmla="*/ 2142567 h 2335460"/>
              <a:gd name="connsiteX85" fmla="*/ 870193 w 1594200"/>
              <a:gd name="connsiteY85" fmla="*/ 2152092 h 2335460"/>
              <a:gd name="connsiteX86" fmla="*/ 824949 w 1594200"/>
              <a:gd name="connsiteY86" fmla="*/ 2175905 h 2335460"/>
              <a:gd name="connsiteX87" fmla="*/ 779704 w 1594200"/>
              <a:gd name="connsiteY87" fmla="*/ 2183047 h 2335460"/>
              <a:gd name="connsiteX88" fmla="*/ 758274 w 1594200"/>
              <a:gd name="connsiteY88" fmla="*/ 2202099 h 2335460"/>
              <a:gd name="connsiteX89" fmla="*/ 751131 w 1594200"/>
              <a:gd name="connsiteY89" fmla="*/ 2247342 h 2335460"/>
              <a:gd name="connsiteX90" fmla="*/ 734462 w 1594200"/>
              <a:gd name="connsiteY90" fmla="*/ 2259249 h 2335460"/>
              <a:gd name="connsiteX91" fmla="*/ 689218 w 1594200"/>
              <a:gd name="connsiteY91" fmla="*/ 2309255 h 2335460"/>
              <a:gd name="connsiteX92" fmla="*/ 665406 w 1594200"/>
              <a:gd name="connsiteY92" fmla="*/ 2314016 h 2335460"/>
              <a:gd name="connsiteX93" fmla="*/ 617781 w 1594200"/>
              <a:gd name="connsiteY93" fmla="*/ 2335448 h 2335460"/>
              <a:gd name="connsiteX94" fmla="*/ 579681 w 1594200"/>
              <a:gd name="connsiteY94" fmla="*/ 2318779 h 2335460"/>
              <a:gd name="connsiteX95" fmla="*/ 563012 w 1594200"/>
              <a:gd name="connsiteY95" fmla="*/ 2290204 h 2335460"/>
              <a:gd name="connsiteX96" fmla="*/ 520149 w 1594200"/>
              <a:gd name="connsiteY96" fmla="*/ 2299730 h 2335460"/>
              <a:gd name="connsiteX97" fmla="*/ 512573 w 1594200"/>
              <a:gd name="connsiteY97" fmla="*/ 2293626 h 2335460"/>
              <a:gd name="connsiteX98" fmla="*/ 503481 w 1594200"/>
              <a:gd name="connsiteY98" fmla="*/ 2287823 h 2335460"/>
              <a:gd name="connsiteX99" fmla="*/ 522531 w 1594200"/>
              <a:gd name="connsiteY99" fmla="*/ 2180666 h 2335460"/>
              <a:gd name="connsiteX100" fmla="*/ 539199 w 1594200"/>
              <a:gd name="connsiteY100" fmla="*/ 2159235 h 2335460"/>
              <a:gd name="connsiteX101" fmla="*/ 529674 w 1594200"/>
              <a:gd name="connsiteY101" fmla="*/ 2113992 h 2335460"/>
              <a:gd name="connsiteX102" fmla="*/ 553487 w 1594200"/>
              <a:gd name="connsiteY102" fmla="*/ 2099704 h 2335460"/>
              <a:gd name="connsiteX103" fmla="*/ 534437 w 1594200"/>
              <a:gd name="connsiteY103" fmla="*/ 2085417 h 2335460"/>
              <a:gd name="connsiteX104" fmla="*/ 522531 w 1594200"/>
              <a:gd name="connsiteY104" fmla="*/ 2049699 h 2335460"/>
              <a:gd name="connsiteX105" fmla="*/ 513006 w 1594200"/>
              <a:gd name="connsiteY105" fmla="*/ 2004455 h 2335460"/>
              <a:gd name="connsiteX106" fmla="*/ 510624 w 1594200"/>
              <a:gd name="connsiteY106" fmla="*/ 1973497 h 2335460"/>
              <a:gd name="connsiteX107" fmla="*/ 460618 w 1594200"/>
              <a:gd name="connsiteY107" fmla="*/ 1975880 h 2335460"/>
              <a:gd name="connsiteX108" fmla="*/ 427282 w 1594200"/>
              <a:gd name="connsiteY108" fmla="*/ 1940161 h 2335460"/>
              <a:gd name="connsiteX109" fmla="*/ 382037 w 1594200"/>
              <a:gd name="connsiteY109" fmla="*/ 1923491 h 2335460"/>
              <a:gd name="connsiteX110" fmla="*/ 367749 w 1594200"/>
              <a:gd name="connsiteY110" fmla="*/ 1873486 h 2335460"/>
              <a:gd name="connsiteX111" fmla="*/ 365368 w 1594200"/>
              <a:gd name="connsiteY111" fmla="*/ 1852054 h 2335460"/>
              <a:gd name="connsiteX112" fmla="*/ 334413 w 1594200"/>
              <a:gd name="connsiteY112" fmla="*/ 1806811 h 2335460"/>
              <a:gd name="connsiteX113" fmla="*/ 291549 w 1594200"/>
              <a:gd name="connsiteY113" fmla="*/ 1782998 h 2335460"/>
              <a:gd name="connsiteX114" fmla="*/ 248688 w 1594200"/>
              <a:gd name="connsiteY114" fmla="*/ 1754424 h 2335460"/>
              <a:gd name="connsiteX115" fmla="*/ 215349 w 1594200"/>
              <a:gd name="connsiteY115" fmla="*/ 1744898 h 2335460"/>
              <a:gd name="connsiteX116" fmla="*/ 217731 w 1594200"/>
              <a:gd name="connsiteY116" fmla="*/ 1699652 h 2335460"/>
              <a:gd name="connsiteX117" fmla="*/ 174868 w 1594200"/>
              <a:gd name="connsiteY117" fmla="*/ 1713942 h 2335460"/>
              <a:gd name="connsiteX118" fmla="*/ 186775 w 1594200"/>
              <a:gd name="connsiteY118" fmla="*/ 1747280 h 2335460"/>
              <a:gd name="connsiteX119" fmla="*/ 179631 w 1594200"/>
              <a:gd name="connsiteY119" fmla="*/ 1763949 h 2335460"/>
              <a:gd name="connsiteX120" fmla="*/ 141531 w 1594200"/>
              <a:gd name="connsiteY120" fmla="*/ 1735374 h 2335460"/>
              <a:gd name="connsiteX121" fmla="*/ 98669 w 1594200"/>
              <a:gd name="connsiteY121" fmla="*/ 1732992 h 2335460"/>
              <a:gd name="connsiteX122" fmla="*/ 43899 w 1594200"/>
              <a:gd name="connsiteY122" fmla="*/ 1713942 h 2335460"/>
              <a:gd name="connsiteX123" fmla="*/ 10560 w 1594200"/>
              <a:gd name="connsiteY123" fmla="*/ 1711558 h 2335460"/>
              <a:gd name="connsiteX124" fmla="*/ 1037 w 1594200"/>
              <a:gd name="connsiteY124" fmla="*/ 1659174 h 2335460"/>
              <a:gd name="connsiteX125" fmla="*/ 34374 w 1594200"/>
              <a:gd name="connsiteY125" fmla="*/ 1571067 h 2335460"/>
              <a:gd name="connsiteX126" fmla="*/ 60568 w 1594200"/>
              <a:gd name="connsiteY126" fmla="*/ 1523442 h 2335460"/>
              <a:gd name="connsiteX127" fmla="*/ 81999 w 1594200"/>
              <a:gd name="connsiteY127" fmla="*/ 1475817 h 2335460"/>
              <a:gd name="connsiteX128" fmla="*/ 108194 w 1594200"/>
              <a:gd name="connsiteY128" fmla="*/ 1437717 h 2335460"/>
              <a:gd name="connsiteX129" fmla="*/ 146293 w 1594200"/>
              <a:gd name="connsiteY129" fmla="*/ 1428192 h 2335460"/>
              <a:gd name="connsiteX130" fmla="*/ 153438 w 1594200"/>
              <a:gd name="connsiteY130" fmla="*/ 1392474 h 2335460"/>
              <a:gd name="connsiteX131" fmla="*/ 262975 w 1594200"/>
              <a:gd name="connsiteY131" fmla="*/ 1273411 h 2335460"/>
              <a:gd name="connsiteX132" fmla="*/ 286787 w 1594200"/>
              <a:gd name="connsiteY132" fmla="*/ 1135296 h 2335460"/>
              <a:gd name="connsiteX133" fmla="*/ 282025 w 1594200"/>
              <a:gd name="connsiteY133" fmla="*/ 1054336 h 2335460"/>
              <a:gd name="connsiteX134" fmla="*/ 196300 w 1594200"/>
              <a:gd name="connsiteY134" fmla="*/ 1042430 h 2335460"/>
              <a:gd name="connsiteX135" fmla="*/ 179632 w 1594200"/>
              <a:gd name="connsiteY135" fmla="*/ 961467 h 2335460"/>
              <a:gd name="connsiteX136" fmla="*/ 186775 w 1594200"/>
              <a:gd name="connsiteY136" fmla="*/ 894792 h 2335460"/>
              <a:gd name="connsiteX137" fmla="*/ 148675 w 1594200"/>
              <a:gd name="connsiteY137" fmla="*/ 856692 h 2335460"/>
              <a:gd name="connsiteX138" fmla="*/ 127244 w 1594200"/>
              <a:gd name="connsiteY138" fmla="*/ 816210 h 2335460"/>
              <a:gd name="connsiteX139" fmla="*/ 117719 w 1594200"/>
              <a:gd name="connsiteY139" fmla="*/ 756680 h 2335460"/>
              <a:gd name="connsiteX140" fmla="*/ 102097 w 1594200"/>
              <a:gd name="connsiteY140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39200 w 1595743"/>
              <a:gd name="connsiteY26" fmla="*/ 1042429 h 2335460"/>
              <a:gd name="connsiteX27" fmla="*/ 546344 w 1595743"/>
              <a:gd name="connsiteY27" fmla="*/ 1061480 h 2335460"/>
              <a:gd name="connsiteX28" fmla="*/ 532057 w 1595743"/>
              <a:gd name="connsiteY28" fmla="*/ 1092435 h 2335460"/>
              <a:gd name="connsiteX29" fmla="*/ 517769 w 1595743"/>
              <a:gd name="connsiteY29" fmla="*/ 1163873 h 2335460"/>
              <a:gd name="connsiteX30" fmla="*/ 541582 w 1595743"/>
              <a:gd name="connsiteY30" fmla="*/ 1197210 h 2335460"/>
              <a:gd name="connsiteX31" fmla="*/ 551107 w 1595743"/>
              <a:gd name="connsiteY31" fmla="*/ 1237691 h 2335460"/>
              <a:gd name="connsiteX32" fmla="*/ 567775 w 1595743"/>
              <a:gd name="connsiteY32" fmla="*/ 1244835 h 2335460"/>
              <a:gd name="connsiteX33" fmla="*/ 572104 w 1595743"/>
              <a:gd name="connsiteY33" fmla="*/ 1254941 h 2335460"/>
              <a:gd name="connsiteX34" fmla="*/ 591588 w 1595743"/>
              <a:gd name="connsiteY34" fmla="*/ 1221023 h 2335460"/>
              <a:gd name="connsiteX35" fmla="*/ 615400 w 1595743"/>
              <a:gd name="connsiteY35" fmla="*/ 1204354 h 2335460"/>
              <a:gd name="connsiteX36" fmla="*/ 665407 w 1595743"/>
              <a:gd name="connsiteY36" fmla="*/ 1178160 h 2335460"/>
              <a:gd name="connsiteX37" fmla="*/ 698744 w 1595743"/>
              <a:gd name="connsiteY37" fmla="*/ 1166254 h 2335460"/>
              <a:gd name="connsiteX38" fmla="*/ 734463 w 1595743"/>
              <a:gd name="connsiteY38" fmla="*/ 1128155 h 2335460"/>
              <a:gd name="connsiteX39" fmla="*/ 791613 w 1595743"/>
              <a:gd name="connsiteY39" fmla="*/ 1104341 h 2335460"/>
              <a:gd name="connsiteX40" fmla="*/ 817807 w 1595743"/>
              <a:gd name="connsiteY40" fmla="*/ 1059098 h 2335460"/>
              <a:gd name="connsiteX41" fmla="*/ 841618 w 1595743"/>
              <a:gd name="connsiteY41" fmla="*/ 1042427 h 2335460"/>
              <a:gd name="connsiteX42" fmla="*/ 867813 w 1595743"/>
              <a:gd name="connsiteY42" fmla="*/ 1042429 h 2335460"/>
              <a:gd name="connsiteX43" fmla="*/ 872575 w 1595743"/>
              <a:gd name="connsiteY43" fmla="*/ 1061479 h 2335460"/>
              <a:gd name="connsiteX44" fmla="*/ 848763 w 1595743"/>
              <a:gd name="connsiteY44" fmla="*/ 1087673 h 2335460"/>
              <a:gd name="connsiteX45" fmla="*/ 872575 w 1595743"/>
              <a:gd name="connsiteY45" fmla="*/ 1113866 h 2335460"/>
              <a:gd name="connsiteX46" fmla="*/ 872575 w 1595743"/>
              <a:gd name="connsiteY46" fmla="*/ 1137679 h 2335460"/>
              <a:gd name="connsiteX47" fmla="*/ 829713 w 1595743"/>
              <a:gd name="connsiteY47" fmla="*/ 1140060 h 2335460"/>
              <a:gd name="connsiteX48" fmla="*/ 817807 w 1595743"/>
              <a:gd name="connsiteY48" fmla="*/ 1168635 h 2335460"/>
              <a:gd name="connsiteX49" fmla="*/ 829713 w 1595743"/>
              <a:gd name="connsiteY49" fmla="*/ 1197210 h 2335460"/>
              <a:gd name="connsiteX50" fmla="*/ 822567 w 1595743"/>
              <a:gd name="connsiteY50" fmla="*/ 1221021 h 2335460"/>
              <a:gd name="connsiteX51" fmla="*/ 836857 w 1595743"/>
              <a:gd name="connsiteY51" fmla="*/ 1240074 h 2335460"/>
              <a:gd name="connsiteX52" fmla="*/ 870194 w 1595743"/>
              <a:gd name="connsiteY52" fmla="*/ 1211499 h 2335460"/>
              <a:gd name="connsiteX53" fmla="*/ 1544088 w 1595743"/>
              <a:gd name="connsiteY53" fmla="*/ 899555 h 2335460"/>
              <a:gd name="connsiteX54" fmla="*/ 1525038 w 1595743"/>
              <a:gd name="connsiteY54" fmla="*/ 973372 h 2335460"/>
              <a:gd name="connsiteX55" fmla="*/ 958300 w 1595743"/>
              <a:gd name="connsiteY55" fmla="*/ 1151967 h 2335460"/>
              <a:gd name="connsiteX56" fmla="*/ 979731 w 1595743"/>
              <a:gd name="connsiteY56" fmla="*/ 1161491 h 2335460"/>
              <a:gd name="connsiteX57" fmla="*/ 974968 w 1595743"/>
              <a:gd name="connsiteY57" fmla="*/ 1235309 h 2335460"/>
              <a:gd name="connsiteX58" fmla="*/ 984494 w 1595743"/>
              <a:gd name="connsiteY58" fmla="*/ 1297224 h 2335460"/>
              <a:gd name="connsiteX59" fmla="*/ 1032119 w 1595743"/>
              <a:gd name="connsiteY59" fmla="*/ 1378186 h 2335460"/>
              <a:gd name="connsiteX60" fmla="*/ 1072600 w 1595743"/>
              <a:gd name="connsiteY60" fmla="*/ 1399617 h 2335460"/>
              <a:gd name="connsiteX61" fmla="*/ 1089269 w 1595743"/>
              <a:gd name="connsiteY61" fmla="*/ 1466292 h 2335460"/>
              <a:gd name="connsiteX62" fmla="*/ 1122607 w 1595743"/>
              <a:gd name="connsiteY62" fmla="*/ 1492486 h 2335460"/>
              <a:gd name="connsiteX63" fmla="*/ 1163088 w 1595743"/>
              <a:gd name="connsiteY63" fmla="*/ 1552017 h 2335460"/>
              <a:gd name="connsiteX64" fmla="*/ 1191663 w 1595743"/>
              <a:gd name="connsiteY64" fmla="*/ 1566305 h 2335460"/>
              <a:gd name="connsiteX65" fmla="*/ 1220238 w 1595743"/>
              <a:gd name="connsiteY65" fmla="*/ 1604404 h 2335460"/>
              <a:gd name="connsiteX66" fmla="*/ 1215943 w 1595743"/>
              <a:gd name="connsiteY66" fmla="*/ 1624264 h 2335460"/>
              <a:gd name="connsiteX67" fmla="*/ 1196425 w 1595743"/>
              <a:gd name="connsiteY67" fmla="*/ 1673461 h 2335460"/>
              <a:gd name="connsiteX68" fmla="*/ 1144037 w 1595743"/>
              <a:gd name="connsiteY68" fmla="*/ 1668697 h 2335460"/>
              <a:gd name="connsiteX69" fmla="*/ 1124987 w 1595743"/>
              <a:gd name="connsiteY69" fmla="*/ 1713940 h 2335460"/>
              <a:gd name="connsiteX70" fmla="*/ 1048787 w 1595743"/>
              <a:gd name="connsiteY70" fmla="*/ 1747278 h 2335460"/>
              <a:gd name="connsiteX71" fmla="*/ 1020212 w 1595743"/>
              <a:gd name="connsiteY71" fmla="*/ 1806809 h 2335460"/>
              <a:gd name="connsiteX72" fmla="*/ 1036881 w 1595743"/>
              <a:gd name="connsiteY72" fmla="*/ 1854434 h 2335460"/>
              <a:gd name="connsiteX73" fmla="*/ 1017832 w 1595743"/>
              <a:gd name="connsiteY73" fmla="*/ 1894917 h 2335460"/>
              <a:gd name="connsiteX74" fmla="*/ 984493 w 1595743"/>
              <a:gd name="connsiteY74" fmla="*/ 1892534 h 2335460"/>
              <a:gd name="connsiteX75" fmla="*/ 982112 w 1595743"/>
              <a:gd name="connsiteY75" fmla="*/ 1956828 h 2335460"/>
              <a:gd name="connsiteX76" fmla="*/ 946393 w 1595743"/>
              <a:gd name="connsiteY76" fmla="*/ 1973497 h 2335460"/>
              <a:gd name="connsiteX77" fmla="*/ 910674 w 1595743"/>
              <a:gd name="connsiteY77" fmla="*/ 1980640 h 2335460"/>
              <a:gd name="connsiteX78" fmla="*/ 910674 w 1595743"/>
              <a:gd name="connsiteY78" fmla="*/ 2044934 h 2335460"/>
              <a:gd name="connsiteX79" fmla="*/ 967824 w 1595743"/>
              <a:gd name="connsiteY79" fmla="*/ 2054459 h 2335460"/>
              <a:gd name="connsiteX80" fmla="*/ 1001162 w 1595743"/>
              <a:gd name="connsiteY80" fmla="*/ 2049697 h 2335460"/>
              <a:gd name="connsiteX81" fmla="*/ 1005922 w 1595743"/>
              <a:gd name="connsiteY81" fmla="*/ 2123516 h 2335460"/>
              <a:gd name="connsiteX82" fmla="*/ 982112 w 1595743"/>
              <a:gd name="connsiteY82" fmla="*/ 2144947 h 2335460"/>
              <a:gd name="connsiteX83" fmla="*/ 922581 w 1595743"/>
              <a:gd name="connsiteY83" fmla="*/ 2142567 h 2335460"/>
              <a:gd name="connsiteX84" fmla="*/ 870193 w 1595743"/>
              <a:gd name="connsiteY84" fmla="*/ 2152092 h 2335460"/>
              <a:gd name="connsiteX85" fmla="*/ 824949 w 1595743"/>
              <a:gd name="connsiteY85" fmla="*/ 2175905 h 2335460"/>
              <a:gd name="connsiteX86" fmla="*/ 779704 w 1595743"/>
              <a:gd name="connsiteY86" fmla="*/ 2183047 h 2335460"/>
              <a:gd name="connsiteX87" fmla="*/ 758274 w 1595743"/>
              <a:gd name="connsiteY87" fmla="*/ 2202099 h 2335460"/>
              <a:gd name="connsiteX88" fmla="*/ 751131 w 1595743"/>
              <a:gd name="connsiteY88" fmla="*/ 2247342 h 2335460"/>
              <a:gd name="connsiteX89" fmla="*/ 734462 w 1595743"/>
              <a:gd name="connsiteY89" fmla="*/ 2259249 h 2335460"/>
              <a:gd name="connsiteX90" fmla="*/ 689218 w 1595743"/>
              <a:gd name="connsiteY90" fmla="*/ 2309255 h 2335460"/>
              <a:gd name="connsiteX91" fmla="*/ 665406 w 1595743"/>
              <a:gd name="connsiteY91" fmla="*/ 2314016 h 2335460"/>
              <a:gd name="connsiteX92" fmla="*/ 617781 w 1595743"/>
              <a:gd name="connsiteY92" fmla="*/ 2335448 h 2335460"/>
              <a:gd name="connsiteX93" fmla="*/ 579681 w 1595743"/>
              <a:gd name="connsiteY93" fmla="*/ 2318779 h 2335460"/>
              <a:gd name="connsiteX94" fmla="*/ 563012 w 1595743"/>
              <a:gd name="connsiteY94" fmla="*/ 2290204 h 2335460"/>
              <a:gd name="connsiteX95" fmla="*/ 520149 w 1595743"/>
              <a:gd name="connsiteY95" fmla="*/ 2299730 h 2335460"/>
              <a:gd name="connsiteX96" fmla="*/ 512573 w 1595743"/>
              <a:gd name="connsiteY96" fmla="*/ 2293626 h 2335460"/>
              <a:gd name="connsiteX97" fmla="*/ 503481 w 1595743"/>
              <a:gd name="connsiteY97" fmla="*/ 2287823 h 2335460"/>
              <a:gd name="connsiteX98" fmla="*/ 522531 w 1595743"/>
              <a:gd name="connsiteY98" fmla="*/ 2180666 h 2335460"/>
              <a:gd name="connsiteX99" fmla="*/ 539199 w 1595743"/>
              <a:gd name="connsiteY99" fmla="*/ 2159235 h 2335460"/>
              <a:gd name="connsiteX100" fmla="*/ 529674 w 1595743"/>
              <a:gd name="connsiteY100" fmla="*/ 2113992 h 2335460"/>
              <a:gd name="connsiteX101" fmla="*/ 553487 w 1595743"/>
              <a:gd name="connsiteY101" fmla="*/ 2099704 h 2335460"/>
              <a:gd name="connsiteX102" fmla="*/ 534437 w 1595743"/>
              <a:gd name="connsiteY102" fmla="*/ 2085417 h 2335460"/>
              <a:gd name="connsiteX103" fmla="*/ 522531 w 1595743"/>
              <a:gd name="connsiteY103" fmla="*/ 2049699 h 2335460"/>
              <a:gd name="connsiteX104" fmla="*/ 513006 w 1595743"/>
              <a:gd name="connsiteY104" fmla="*/ 2004455 h 2335460"/>
              <a:gd name="connsiteX105" fmla="*/ 510624 w 1595743"/>
              <a:gd name="connsiteY105" fmla="*/ 1973497 h 2335460"/>
              <a:gd name="connsiteX106" fmla="*/ 460618 w 1595743"/>
              <a:gd name="connsiteY106" fmla="*/ 1975880 h 2335460"/>
              <a:gd name="connsiteX107" fmla="*/ 427282 w 1595743"/>
              <a:gd name="connsiteY107" fmla="*/ 1940161 h 2335460"/>
              <a:gd name="connsiteX108" fmla="*/ 382037 w 1595743"/>
              <a:gd name="connsiteY108" fmla="*/ 1923491 h 2335460"/>
              <a:gd name="connsiteX109" fmla="*/ 367749 w 1595743"/>
              <a:gd name="connsiteY109" fmla="*/ 1873486 h 2335460"/>
              <a:gd name="connsiteX110" fmla="*/ 365368 w 1595743"/>
              <a:gd name="connsiteY110" fmla="*/ 1852054 h 2335460"/>
              <a:gd name="connsiteX111" fmla="*/ 334413 w 1595743"/>
              <a:gd name="connsiteY111" fmla="*/ 1806811 h 2335460"/>
              <a:gd name="connsiteX112" fmla="*/ 291549 w 1595743"/>
              <a:gd name="connsiteY112" fmla="*/ 1782998 h 2335460"/>
              <a:gd name="connsiteX113" fmla="*/ 248688 w 1595743"/>
              <a:gd name="connsiteY113" fmla="*/ 1754424 h 2335460"/>
              <a:gd name="connsiteX114" fmla="*/ 215349 w 1595743"/>
              <a:gd name="connsiteY114" fmla="*/ 1744898 h 2335460"/>
              <a:gd name="connsiteX115" fmla="*/ 217731 w 1595743"/>
              <a:gd name="connsiteY115" fmla="*/ 1699652 h 2335460"/>
              <a:gd name="connsiteX116" fmla="*/ 174868 w 1595743"/>
              <a:gd name="connsiteY116" fmla="*/ 1713942 h 2335460"/>
              <a:gd name="connsiteX117" fmla="*/ 186775 w 1595743"/>
              <a:gd name="connsiteY117" fmla="*/ 1747280 h 2335460"/>
              <a:gd name="connsiteX118" fmla="*/ 179631 w 1595743"/>
              <a:gd name="connsiteY118" fmla="*/ 1763949 h 2335460"/>
              <a:gd name="connsiteX119" fmla="*/ 141531 w 1595743"/>
              <a:gd name="connsiteY119" fmla="*/ 1735374 h 2335460"/>
              <a:gd name="connsiteX120" fmla="*/ 98669 w 1595743"/>
              <a:gd name="connsiteY120" fmla="*/ 1732992 h 2335460"/>
              <a:gd name="connsiteX121" fmla="*/ 43899 w 1595743"/>
              <a:gd name="connsiteY121" fmla="*/ 1713942 h 2335460"/>
              <a:gd name="connsiteX122" fmla="*/ 10560 w 1595743"/>
              <a:gd name="connsiteY122" fmla="*/ 1711558 h 2335460"/>
              <a:gd name="connsiteX123" fmla="*/ 1037 w 1595743"/>
              <a:gd name="connsiteY123" fmla="*/ 1659174 h 2335460"/>
              <a:gd name="connsiteX124" fmla="*/ 34374 w 1595743"/>
              <a:gd name="connsiteY124" fmla="*/ 1571067 h 2335460"/>
              <a:gd name="connsiteX125" fmla="*/ 60568 w 1595743"/>
              <a:gd name="connsiteY125" fmla="*/ 1523442 h 2335460"/>
              <a:gd name="connsiteX126" fmla="*/ 81999 w 1595743"/>
              <a:gd name="connsiteY126" fmla="*/ 1475817 h 2335460"/>
              <a:gd name="connsiteX127" fmla="*/ 108194 w 1595743"/>
              <a:gd name="connsiteY127" fmla="*/ 1437717 h 2335460"/>
              <a:gd name="connsiteX128" fmla="*/ 146293 w 1595743"/>
              <a:gd name="connsiteY128" fmla="*/ 1428192 h 2335460"/>
              <a:gd name="connsiteX129" fmla="*/ 153438 w 1595743"/>
              <a:gd name="connsiteY129" fmla="*/ 1392474 h 2335460"/>
              <a:gd name="connsiteX130" fmla="*/ 262975 w 1595743"/>
              <a:gd name="connsiteY130" fmla="*/ 1273411 h 2335460"/>
              <a:gd name="connsiteX131" fmla="*/ 286787 w 1595743"/>
              <a:gd name="connsiteY131" fmla="*/ 1135296 h 2335460"/>
              <a:gd name="connsiteX132" fmla="*/ 282025 w 1595743"/>
              <a:gd name="connsiteY132" fmla="*/ 1054336 h 2335460"/>
              <a:gd name="connsiteX133" fmla="*/ 196300 w 1595743"/>
              <a:gd name="connsiteY133" fmla="*/ 1042430 h 2335460"/>
              <a:gd name="connsiteX134" fmla="*/ 179632 w 1595743"/>
              <a:gd name="connsiteY134" fmla="*/ 961467 h 2335460"/>
              <a:gd name="connsiteX135" fmla="*/ 186775 w 1595743"/>
              <a:gd name="connsiteY135" fmla="*/ 894792 h 2335460"/>
              <a:gd name="connsiteX136" fmla="*/ 148675 w 1595743"/>
              <a:gd name="connsiteY136" fmla="*/ 856692 h 2335460"/>
              <a:gd name="connsiteX137" fmla="*/ 127244 w 1595743"/>
              <a:gd name="connsiteY137" fmla="*/ 816210 h 2335460"/>
              <a:gd name="connsiteX138" fmla="*/ 117719 w 1595743"/>
              <a:gd name="connsiteY138" fmla="*/ 756680 h 2335460"/>
              <a:gd name="connsiteX139" fmla="*/ 102097 w 1595743"/>
              <a:gd name="connsiteY139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46344 w 1595743"/>
              <a:gd name="connsiteY26" fmla="*/ 1061480 h 2335460"/>
              <a:gd name="connsiteX27" fmla="*/ 532057 w 1595743"/>
              <a:gd name="connsiteY27" fmla="*/ 1092435 h 2335460"/>
              <a:gd name="connsiteX28" fmla="*/ 517769 w 1595743"/>
              <a:gd name="connsiteY28" fmla="*/ 1163873 h 2335460"/>
              <a:gd name="connsiteX29" fmla="*/ 541582 w 1595743"/>
              <a:gd name="connsiteY29" fmla="*/ 1197210 h 2335460"/>
              <a:gd name="connsiteX30" fmla="*/ 551107 w 1595743"/>
              <a:gd name="connsiteY30" fmla="*/ 1237691 h 2335460"/>
              <a:gd name="connsiteX31" fmla="*/ 567775 w 1595743"/>
              <a:gd name="connsiteY31" fmla="*/ 1244835 h 2335460"/>
              <a:gd name="connsiteX32" fmla="*/ 572104 w 1595743"/>
              <a:gd name="connsiteY32" fmla="*/ 1254941 h 2335460"/>
              <a:gd name="connsiteX33" fmla="*/ 591588 w 1595743"/>
              <a:gd name="connsiteY33" fmla="*/ 1221023 h 2335460"/>
              <a:gd name="connsiteX34" fmla="*/ 615400 w 1595743"/>
              <a:gd name="connsiteY34" fmla="*/ 1204354 h 2335460"/>
              <a:gd name="connsiteX35" fmla="*/ 665407 w 1595743"/>
              <a:gd name="connsiteY35" fmla="*/ 1178160 h 2335460"/>
              <a:gd name="connsiteX36" fmla="*/ 698744 w 1595743"/>
              <a:gd name="connsiteY36" fmla="*/ 1166254 h 2335460"/>
              <a:gd name="connsiteX37" fmla="*/ 734463 w 1595743"/>
              <a:gd name="connsiteY37" fmla="*/ 1128155 h 2335460"/>
              <a:gd name="connsiteX38" fmla="*/ 791613 w 1595743"/>
              <a:gd name="connsiteY38" fmla="*/ 1104341 h 2335460"/>
              <a:gd name="connsiteX39" fmla="*/ 817807 w 1595743"/>
              <a:gd name="connsiteY39" fmla="*/ 1059098 h 2335460"/>
              <a:gd name="connsiteX40" fmla="*/ 841618 w 1595743"/>
              <a:gd name="connsiteY40" fmla="*/ 1042427 h 2335460"/>
              <a:gd name="connsiteX41" fmla="*/ 867813 w 1595743"/>
              <a:gd name="connsiteY41" fmla="*/ 1042429 h 2335460"/>
              <a:gd name="connsiteX42" fmla="*/ 872575 w 1595743"/>
              <a:gd name="connsiteY42" fmla="*/ 1061479 h 2335460"/>
              <a:gd name="connsiteX43" fmla="*/ 848763 w 1595743"/>
              <a:gd name="connsiteY43" fmla="*/ 1087673 h 2335460"/>
              <a:gd name="connsiteX44" fmla="*/ 872575 w 1595743"/>
              <a:gd name="connsiteY44" fmla="*/ 1113866 h 2335460"/>
              <a:gd name="connsiteX45" fmla="*/ 872575 w 1595743"/>
              <a:gd name="connsiteY45" fmla="*/ 1137679 h 2335460"/>
              <a:gd name="connsiteX46" fmla="*/ 829713 w 1595743"/>
              <a:gd name="connsiteY46" fmla="*/ 1140060 h 2335460"/>
              <a:gd name="connsiteX47" fmla="*/ 817807 w 1595743"/>
              <a:gd name="connsiteY47" fmla="*/ 1168635 h 2335460"/>
              <a:gd name="connsiteX48" fmla="*/ 829713 w 1595743"/>
              <a:gd name="connsiteY48" fmla="*/ 1197210 h 2335460"/>
              <a:gd name="connsiteX49" fmla="*/ 822567 w 1595743"/>
              <a:gd name="connsiteY49" fmla="*/ 1221021 h 2335460"/>
              <a:gd name="connsiteX50" fmla="*/ 836857 w 1595743"/>
              <a:gd name="connsiteY50" fmla="*/ 1240074 h 2335460"/>
              <a:gd name="connsiteX51" fmla="*/ 870194 w 1595743"/>
              <a:gd name="connsiteY51" fmla="*/ 1211499 h 2335460"/>
              <a:gd name="connsiteX52" fmla="*/ 1544088 w 1595743"/>
              <a:gd name="connsiteY52" fmla="*/ 899555 h 2335460"/>
              <a:gd name="connsiteX53" fmla="*/ 1525038 w 1595743"/>
              <a:gd name="connsiteY53" fmla="*/ 973372 h 2335460"/>
              <a:gd name="connsiteX54" fmla="*/ 958300 w 1595743"/>
              <a:gd name="connsiteY54" fmla="*/ 1151967 h 2335460"/>
              <a:gd name="connsiteX55" fmla="*/ 979731 w 1595743"/>
              <a:gd name="connsiteY55" fmla="*/ 1161491 h 2335460"/>
              <a:gd name="connsiteX56" fmla="*/ 974968 w 1595743"/>
              <a:gd name="connsiteY56" fmla="*/ 1235309 h 2335460"/>
              <a:gd name="connsiteX57" fmla="*/ 984494 w 1595743"/>
              <a:gd name="connsiteY57" fmla="*/ 1297224 h 2335460"/>
              <a:gd name="connsiteX58" fmla="*/ 1032119 w 1595743"/>
              <a:gd name="connsiteY58" fmla="*/ 1378186 h 2335460"/>
              <a:gd name="connsiteX59" fmla="*/ 1072600 w 1595743"/>
              <a:gd name="connsiteY59" fmla="*/ 1399617 h 2335460"/>
              <a:gd name="connsiteX60" fmla="*/ 1089269 w 1595743"/>
              <a:gd name="connsiteY60" fmla="*/ 1466292 h 2335460"/>
              <a:gd name="connsiteX61" fmla="*/ 1122607 w 1595743"/>
              <a:gd name="connsiteY61" fmla="*/ 1492486 h 2335460"/>
              <a:gd name="connsiteX62" fmla="*/ 1163088 w 1595743"/>
              <a:gd name="connsiteY62" fmla="*/ 1552017 h 2335460"/>
              <a:gd name="connsiteX63" fmla="*/ 1191663 w 1595743"/>
              <a:gd name="connsiteY63" fmla="*/ 1566305 h 2335460"/>
              <a:gd name="connsiteX64" fmla="*/ 1220238 w 1595743"/>
              <a:gd name="connsiteY64" fmla="*/ 1604404 h 2335460"/>
              <a:gd name="connsiteX65" fmla="*/ 1215943 w 1595743"/>
              <a:gd name="connsiteY65" fmla="*/ 1624264 h 2335460"/>
              <a:gd name="connsiteX66" fmla="*/ 1196425 w 1595743"/>
              <a:gd name="connsiteY66" fmla="*/ 1673461 h 2335460"/>
              <a:gd name="connsiteX67" fmla="*/ 1144037 w 1595743"/>
              <a:gd name="connsiteY67" fmla="*/ 1668697 h 2335460"/>
              <a:gd name="connsiteX68" fmla="*/ 1124987 w 1595743"/>
              <a:gd name="connsiteY68" fmla="*/ 1713940 h 2335460"/>
              <a:gd name="connsiteX69" fmla="*/ 1048787 w 1595743"/>
              <a:gd name="connsiteY69" fmla="*/ 1747278 h 2335460"/>
              <a:gd name="connsiteX70" fmla="*/ 1020212 w 1595743"/>
              <a:gd name="connsiteY70" fmla="*/ 1806809 h 2335460"/>
              <a:gd name="connsiteX71" fmla="*/ 1036881 w 1595743"/>
              <a:gd name="connsiteY71" fmla="*/ 1854434 h 2335460"/>
              <a:gd name="connsiteX72" fmla="*/ 1017832 w 1595743"/>
              <a:gd name="connsiteY72" fmla="*/ 1894917 h 2335460"/>
              <a:gd name="connsiteX73" fmla="*/ 984493 w 1595743"/>
              <a:gd name="connsiteY73" fmla="*/ 1892534 h 2335460"/>
              <a:gd name="connsiteX74" fmla="*/ 982112 w 1595743"/>
              <a:gd name="connsiteY74" fmla="*/ 1956828 h 2335460"/>
              <a:gd name="connsiteX75" fmla="*/ 946393 w 1595743"/>
              <a:gd name="connsiteY75" fmla="*/ 1973497 h 2335460"/>
              <a:gd name="connsiteX76" fmla="*/ 910674 w 1595743"/>
              <a:gd name="connsiteY76" fmla="*/ 1980640 h 2335460"/>
              <a:gd name="connsiteX77" fmla="*/ 910674 w 1595743"/>
              <a:gd name="connsiteY77" fmla="*/ 2044934 h 2335460"/>
              <a:gd name="connsiteX78" fmla="*/ 967824 w 1595743"/>
              <a:gd name="connsiteY78" fmla="*/ 2054459 h 2335460"/>
              <a:gd name="connsiteX79" fmla="*/ 1001162 w 1595743"/>
              <a:gd name="connsiteY79" fmla="*/ 2049697 h 2335460"/>
              <a:gd name="connsiteX80" fmla="*/ 1005922 w 1595743"/>
              <a:gd name="connsiteY80" fmla="*/ 2123516 h 2335460"/>
              <a:gd name="connsiteX81" fmla="*/ 982112 w 1595743"/>
              <a:gd name="connsiteY81" fmla="*/ 2144947 h 2335460"/>
              <a:gd name="connsiteX82" fmla="*/ 922581 w 1595743"/>
              <a:gd name="connsiteY82" fmla="*/ 2142567 h 2335460"/>
              <a:gd name="connsiteX83" fmla="*/ 870193 w 1595743"/>
              <a:gd name="connsiteY83" fmla="*/ 2152092 h 2335460"/>
              <a:gd name="connsiteX84" fmla="*/ 824949 w 1595743"/>
              <a:gd name="connsiteY84" fmla="*/ 2175905 h 2335460"/>
              <a:gd name="connsiteX85" fmla="*/ 779704 w 1595743"/>
              <a:gd name="connsiteY85" fmla="*/ 2183047 h 2335460"/>
              <a:gd name="connsiteX86" fmla="*/ 758274 w 1595743"/>
              <a:gd name="connsiteY86" fmla="*/ 2202099 h 2335460"/>
              <a:gd name="connsiteX87" fmla="*/ 751131 w 1595743"/>
              <a:gd name="connsiteY87" fmla="*/ 2247342 h 2335460"/>
              <a:gd name="connsiteX88" fmla="*/ 734462 w 1595743"/>
              <a:gd name="connsiteY88" fmla="*/ 2259249 h 2335460"/>
              <a:gd name="connsiteX89" fmla="*/ 689218 w 1595743"/>
              <a:gd name="connsiteY89" fmla="*/ 2309255 h 2335460"/>
              <a:gd name="connsiteX90" fmla="*/ 665406 w 1595743"/>
              <a:gd name="connsiteY90" fmla="*/ 2314016 h 2335460"/>
              <a:gd name="connsiteX91" fmla="*/ 617781 w 1595743"/>
              <a:gd name="connsiteY91" fmla="*/ 2335448 h 2335460"/>
              <a:gd name="connsiteX92" fmla="*/ 579681 w 1595743"/>
              <a:gd name="connsiteY92" fmla="*/ 2318779 h 2335460"/>
              <a:gd name="connsiteX93" fmla="*/ 563012 w 1595743"/>
              <a:gd name="connsiteY93" fmla="*/ 2290204 h 2335460"/>
              <a:gd name="connsiteX94" fmla="*/ 520149 w 1595743"/>
              <a:gd name="connsiteY94" fmla="*/ 2299730 h 2335460"/>
              <a:gd name="connsiteX95" fmla="*/ 512573 w 1595743"/>
              <a:gd name="connsiteY95" fmla="*/ 2293626 h 2335460"/>
              <a:gd name="connsiteX96" fmla="*/ 503481 w 1595743"/>
              <a:gd name="connsiteY96" fmla="*/ 2287823 h 2335460"/>
              <a:gd name="connsiteX97" fmla="*/ 522531 w 1595743"/>
              <a:gd name="connsiteY97" fmla="*/ 2180666 h 2335460"/>
              <a:gd name="connsiteX98" fmla="*/ 539199 w 1595743"/>
              <a:gd name="connsiteY98" fmla="*/ 2159235 h 2335460"/>
              <a:gd name="connsiteX99" fmla="*/ 529674 w 1595743"/>
              <a:gd name="connsiteY99" fmla="*/ 2113992 h 2335460"/>
              <a:gd name="connsiteX100" fmla="*/ 553487 w 1595743"/>
              <a:gd name="connsiteY100" fmla="*/ 2099704 h 2335460"/>
              <a:gd name="connsiteX101" fmla="*/ 534437 w 1595743"/>
              <a:gd name="connsiteY101" fmla="*/ 2085417 h 2335460"/>
              <a:gd name="connsiteX102" fmla="*/ 522531 w 1595743"/>
              <a:gd name="connsiteY102" fmla="*/ 2049699 h 2335460"/>
              <a:gd name="connsiteX103" fmla="*/ 513006 w 1595743"/>
              <a:gd name="connsiteY103" fmla="*/ 2004455 h 2335460"/>
              <a:gd name="connsiteX104" fmla="*/ 510624 w 1595743"/>
              <a:gd name="connsiteY104" fmla="*/ 1973497 h 2335460"/>
              <a:gd name="connsiteX105" fmla="*/ 460618 w 1595743"/>
              <a:gd name="connsiteY105" fmla="*/ 1975880 h 2335460"/>
              <a:gd name="connsiteX106" fmla="*/ 427282 w 1595743"/>
              <a:gd name="connsiteY106" fmla="*/ 1940161 h 2335460"/>
              <a:gd name="connsiteX107" fmla="*/ 382037 w 1595743"/>
              <a:gd name="connsiteY107" fmla="*/ 1923491 h 2335460"/>
              <a:gd name="connsiteX108" fmla="*/ 367749 w 1595743"/>
              <a:gd name="connsiteY108" fmla="*/ 1873486 h 2335460"/>
              <a:gd name="connsiteX109" fmla="*/ 365368 w 1595743"/>
              <a:gd name="connsiteY109" fmla="*/ 1852054 h 2335460"/>
              <a:gd name="connsiteX110" fmla="*/ 334413 w 1595743"/>
              <a:gd name="connsiteY110" fmla="*/ 1806811 h 2335460"/>
              <a:gd name="connsiteX111" fmla="*/ 291549 w 1595743"/>
              <a:gd name="connsiteY111" fmla="*/ 1782998 h 2335460"/>
              <a:gd name="connsiteX112" fmla="*/ 248688 w 1595743"/>
              <a:gd name="connsiteY112" fmla="*/ 1754424 h 2335460"/>
              <a:gd name="connsiteX113" fmla="*/ 215349 w 1595743"/>
              <a:gd name="connsiteY113" fmla="*/ 1744898 h 2335460"/>
              <a:gd name="connsiteX114" fmla="*/ 217731 w 1595743"/>
              <a:gd name="connsiteY114" fmla="*/ 1699652 h 2335460"/>
              <a:gd name="connsiteX115" fmla="*/ 174868 w 1595743"/>
              <a:gd name="connsiteY115" fmla="*/ 1713942 h 2335460"/>
              <a:gd name="connsiteX116" fmla="*/ 186775 w 1595743"/>
              <a:gd name="connsiteY116" fmla="*/ 1747280 h 2335460"/>
              <a:gd name="connsiteX117" fmla="*/ 179631 w 1595743"/>
              <a:gd name="connsiteY117" fmla="*/ 1763949 h 2335460"/>
              <a:gd name="connsiteX118" fmla="*/ 141531 w 1595743"/>
              <a:gd name="connsiteY118" fmla="*/ 1735374 h 2335460"/>
              <a:gd name="connsiteX119" fmla="*/ 98669 w 1595743"/>
              <a:gd name="connsiteY119" fmla="*/ 1732992 h 2335460"/>
              <a:gd name="connsiteX120" fmla="*/ 43899 w 1595743"/>
              <a:gd name="connsiteY120" fmla="*/ 1713942 h 2335460"/>
              <a:gd name="connsiteX121" fmla="*/ 10560 w 1595743"/>
              <a:gd name="connsiteY121" fmla="*/ 1711558 h 2335460"/>
              <a:gd name="connsiteX122" fmla="*/ 1037 w 1595743"/>
              <a:gd name="connsiteY122" fmla="*/ 1659174 h 2335460"/>
              <a:gd name="connsiteX123" fmla="*/ 34374 w 1595743"/>
              <a:gd name="connsiteY123" fmla="*/ 1571067 h 2335460"/>
              <a:gd name="connsiteX124" fmla="*/ 60568 w 1595743"/>
              <a:gd name="connsiteY124" fmla="*/ 1523442 h 2335460"/>
              <a:gd name="connsiteX125" fmla="*/ 81999 w 1595743"/>
              <a:gd name="connsiteY125" fmla="*/ 1475817 h 2335460"/>
              <a:gd name="connsiteX126" fmla="*/ 108194 w 1595743"/>
              <a:gd name="connsiteY126" fmla="*/ 1437717 h 2335460"/>
              <a:gd name="connsiteX127" fmla="*/ 146293 w 1595743"/>
              <a:gd name="connsiteY127" fmla="*/ 1428192 h 2335460"/>
              <a:gd name="connsiteX128" fmla="*/ 153438 w 1595743"/>
              <a:gd name="connsiteY128" fmla="*/ 1392474 h 2335460"/>
              <a:gd name="connsiteX129" fmla="*/ 262975 w 1595743"/>
              <a:gd name="connsiteY129" fmla="*/ 1273411 h 2335460"/>
              <a:gd name="connsiteX130" fmla="*/ 286787 w 1595743"/>
              <a:gd name="connsiteY130" fmla="*/ 1135296 h 2335460"/>
              <a:gd name="connsiteX131" fmla="*/ 282025 w 1595743"/>
              <a:gd name="connsiteY131" fmla="*/ 1054336 h 2335460"/>
              <a:gd name="connsiteX132" fmla="*/ 196300 w 1595743"/>
              <a:gd name="connsiteY132" fmla="*/ 1042430 h 2335460"/>
              <a:gd name="connsiteX133" fmla="*/ 179632 w 1595743"/>
              <a:gd name="connsiteY133" fmla="*/ 961467 h 2335460"/>
              <a:gd name="connsiteX134" fmla="*/ 186775 w 1595743"/>
              <a:gd name="connsiteY134" fmla="*/ 894792 h 2335460"/>
              <a:gd name="connsiteX135" fmla="*/ 148675 w 1595743"/>
              <a:gd name="connsiteY135" fmla="*/ 856692 h 2335460"/>
              <a:gd name="connsiteX136" fmla="*/ 127244 w 1595743"/>
              <a:gd name="connsiteY136" fmla="*/ 816210 h 2335460"/>
              <a:gd name="connsiteX137" fmla="*/ 117719 w 1595743"/>
              <a:gd name="connsiteY137" fmla="*/ 756680 h 2335460"/>
              <a:gd name="connsiteX138" fmla="*/ 102097 w 1595743"/>
              <a:gd name="connsiteY138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32057 w 1595743"/>
              <a:gd name="connsiteY26" fmla="*/ 1092435 h 2335460"/>
              <a:gd name="connsiteX27" fmla="*/ 517769 w 1595743"/>
              <a:gd name="connsiteY27" fmla="*/ 1163873 h 2335460"/>
              <a:gd name="connsiteX28" fmla="*/ 541582 w 1595743"/>
              <a:gd name="connsiteY28" fmla="*/ 1197210 h 2335460"/>
              <a:gd name="connsiteX29" fmla="*/ 551107 w 1595743"/>
              <a:gd name="connsiteY29" fmla="*/ 1237691 h 2335460"/>
              <a:gd name="connsiteX30" fmla="*/ 567775 w 1595743"/>
              <a:gd name="connsiteY30" fmla="*/ 1244835 h 2335460"/>
              <a:gd name="connsiteX31" fmla="*/ 572104 w 1595743"/>
              <a:gd name="connsiteY31" fmla="*/ 1254941 h 2335460"/>
              <a:gd name="connsiteX32" fmla="*/ 591588 w 1595743"/>
              <a:gd name="connsiteY32" fmla="*/ 1221023 h 2335460"/>
              <a:gd name="connsiteX33" fmla="*/ 615400 w 1595743"/>
              <a:gd name="connsiteY33" fmla="*/ 1204354 h 2335460"/>
              <a:gd name="connsiteX34" fmla="*/ 665407 w 1595743"/>
              <a:gd name="connsiteY34" fmla="*/ 1178160 h 2335460"/>
              <a:gd name="connsiteX35" fmla="*/ 698744 w 1595743"/>
              <a:gd name="connsiteY35" fmla="*/ 1166254 h 2335460"/>
              <a:gd name="connsiteX36" fmla="*/ 734463 w 1595743"/>
              <a:gd name="connsiteY36" fmla="*/ 1128155 h 2335460"/>
              <a:gd name="connsiteX37" fmla="*/ 791613 w 1595743"/>
              <a:gd name="connsiteY37" fmla="*/ 1104341 h 2335460"/>
              <a:gd name="connsiteX38" fmla="*/ 817807 w 1595743"/>
              <a:gd name="connsiteY38" fmla="*/ 1059098 h 2335460"/>
              <a:gd name="connsiteX39" fmla="*/ 841618 w 1595743"/>
              <a:gd name="connsiteY39" fmla="*/ 1042427 h 2335460"/>
              <a:gd name="connsiteX40" fmla="*/ 867813 w 1595743"/>
              <a:gd name="connsiteY40" fmla="*/ 1042429 h 2335460"/>
              <a:gd name="connsiteX41" fmla="*/ 872575 w 1595743"/>
              <a:gd name="connsiteY41" fmla="*/ 1061479 h 2335460"/>
              <a:gd name="connsiteX42" fmla="*/ 848763 w 1595743"/>
              <a:gd name="connsiteY42" fmla="*/ 1087673 h 2335460"/>
              <a:gd name="connsiteX43" fmla="*/ 872575 w 1595743"/>
              <a:gd name="connsiteY43" fmla="*/ 1113866 h 2335460"/>
              <a:gd name="connsiteX44" fmla="*/ 872575 w 1595743"/>
              <a:gd name="connsiteY44" fmla="*/ 1137679 h 2335460"/>
              <a:gd name="connsiteX45" fmla="*/ 829713 w 1595743"/>
              <a:gd name="connsiteY45" fmla="*/ 1140060 h 2335460"/>
              <a:gd name="connsiteX46" fmla="*/ 817807 w 1595743"/>
              <a:gd name="connsiteY46" fmla="*/ 1168635 h 2335460"/>
              <a:gd name="connsiteX47" fmla="*/ 829713 w 1595743"/>
              <a:gd name="connsiteY47" fmla="*/ 1197210 h 2335460"/>
              <a:gd name="connsiteX48" fmla="*/ 822567 w 1595743"/>
              <a:gd name="connsiteY48" fmla="*/ 1221021 h 2335460"/>
              <a:gd name="connsiteX49" fmla="*/ 836857 w 1595743"/>
              <a:gd name="connsiteY49" fmla="*/ 1240074 h 2335460"/>
              <a:gd name="connsiteX50" fmla="*/ 870194 w 1595743"/>
              <a:gd name="connsiteY50" fmla="*/ 1211499 h 2335460"/>
              <a:gd name="connsiteX51" fmla="*/ 1544088 w 1595743"/>
              <a:gd name="connsiteY51" fmla="*/ 899555 h 2335460"/>
              <a:gd name="connsiteX52" fmla="*/ 1525038 w 1595743"/>
              <a:gd name="connsiteY52" fmla="*/ 973372 h 2335460"/>
              <a:gd name="connsiteX53" fmla="*/ 958300 w 1595743"/>
              <a:gd name="connsiteY53" fmla="*/ 1151967 h 2335460"/>
              <a:gd name="connsiteX54" fmla="*/ 979731 w 1595743"/>
              <a:gd name="connsiteY54" fmla="*/ 1161491 h 2335460"/>
              <a:gd name="connsiteX55" fmla="*/ 974968 w 1595743"/>
              <a:gd name="connsiteY55" fmla="*/ 1235309 h 2335460"/>
              <a:gd name="connsiteX56" fmla="*/ 984494 w 1595743"/>
              <a:gd name="connsiteY56" fmla="*/ 1297224 h 2335460"/>
              <a:gd name="connsiteX57" fmla="*/ 1032119 w 1595743"/>
              <a:gd name="connsiteY57" fmla="*/ 1378186 h 2335460"/>
              <a:gd name="connsiteX58" fmla="*/ 1072600 w 1595743"/>
              <a:gd name="connsiteY58" fmla="*/ 1399617 h 2335460"/>
              <a:gd name="connsiteX59" fmla="*/ 1089269 w 1595743"/>
              <a:gd name="connsiteY59" fmla="*/ 1466292 h 2335460"/>
              <a:gd name="connsiteX60" fmla="*/ 1122607 w 1595743"/>
              <a:gd name="connsiteY60" fmla="*/ 1492486 h 2335460"/>
              <a:gd name="connsiteX61" fmla="*/ 1163088 w 1595743"/>
              <a:gd name="connsiteY61" fmla="*/ 1552017 h 2335460"/>
              <a:gd name="connsiteX62" fmla="*/ 1191663 w 1595743"/>
              <a:gd name="connsiteY62" fmla="*/ 1566305 h 2335460"/>
              <a:gd name="connsiteX63" fmla="*/ 1220238 w 1595743"/>
              <a:gd name="connsiteY63" fmla="*/ 1604404 h 2335460"/>
              <a:gd name="connsiteX64" fmla="*/ 1215943 w 1595743"/>
              <a:gd name="connsiteY64" fmla="*/ 1624264 h 2335460"/>
              <a:gd name="connsiteX65" fmla="*/ 1196425 w 1595743"/>
              <a:gd name="connsiteY65" fmla="*/ 1673461 h 2335460"/>
              <a:gd name="connsiteX66" fmla="*/ 1144037 w 1595743"/>
              <a:gd name="connsiteY66" fmla="*/ 1668697 h 2335460"/>
              <a:gd name="connsiteX67" fmla="*/ 1124987 w 1595743"/>
              <a:gd name="connsiteY67" fmla="*/ 1713940 h 2335460"/>
              <a:gd name="connsiteX68" fmla="*/ 1048787 w 1595743"/>
              <a:gd name="connsiteY68" fmla="*/ 1747278 h 2335460"/>
              <a:gd name="connsiteX69" fmla="*/ 1020212 w 1595743"/>
              <a:gd name="connsiteY69" fmla="*/ 1806809 h 2335460"/>
              <a:gd name="connsiteX70" fmla="*/ 1036881 w 1595743"/>
              <a:gd name="connsiteY70" fmla="*/ 1854434 h 2335460"/>
              <a:gd name="connsiteX71" fmla="*/ 1017832 w 1595743"/>
              <a:gd name="connsiteY71" fmla="*/ 1894917 h 2335460"/>
              <a:gd name="connsiteX72" fmla="*/ 984493 w 1595743"/>
              <a:gd name="connsiteY72" fmla="*/ 1892534 h 2335460"/>
              <a:gd name="connsiteX73" fmla="*/ 982112 w 1595743"/>
              <a:gd name="connsiteY73" fmla="*/ 1956828 h 2335460"/>
              <a:gd name="connsiteX74" fmla="*/ 946393 w 1595743"/>
              <a:gd name="connsiteY74" fmla="*/ 1973497 h 2335460"/>
              <a:gd name="connsiteX75" fmla="*/ 910674 w 1595743"/>
              <a:gd name="connsiteY75" fmla="*/ 1980640 h 2335460"/>
              <a:gd name="connsiteX76" fmla="*/ 910674 w 1595743"/>
              <a:gd name="connsiteY76" fmla="*/ 2044934 h 2335460"/>
              <a:gd name="connsiteX77" fmla="*/ 967824 w 1595743"/>
              <a:gd name="connsiteY77" fmla="*/ 2054459 h 2335460"/>
              <a:gd name="connsiteX78" fmla="*/ 1001162 w 1595743"/>
              <a:gd name="connsiteY78" fmla="*/ 2049697 h 2335460"/>
              <a:gd name="connsiteX79" fmla="*/ 1005922 w 1595743"/>
              <a:gd name="connsiteY79" fmla="*/ 2123516 h 2335460"/>
              <a:gd name="connsiteX80" fmla="*/ 982112 w 1595743"/>
              <a:gd name="connsiteY80" fmla="*/ 2144947 h 2335460"/>
              <a:gd name="connsiteX81" fmla="*/ 922581 w 1595743"/>
              <a:gd name="connsiteY81" fmla="*/ 2142567 h 2335460"/>
              <a:gd name="connsiteX82" fmla="*/ 870193 w 1595743"/>
              <a:gd name="connsiteY82" fmla="*/ 2152092 h 2335460"/>
              <a:gd name="connsiteX83" fmla="*/ 824949 w 1595743"/>
              <a:gd name="connsiteY83" fmla="*/ 2175905 h 2335460"/>
              <a:gd name="connsiteX84" fmla="*/ 779704 w 1595743"/>
              <a:gd name="connsiteY84" fmla="*/ 2183047 h 2335460"/>
              <a:gd name="connsiteX85" fmla="*/ 758274 w 1595743"/>
              <a:gd name="connsiteY85" fmla="*/ 2202099 h 2335460"/>
              <a:gd name="connsiteX86" fmla="*/ 751131 w 1595743"/>
              <a:gd name="connsiteY86" fmla="*/ 2247342 h 2335460"/>
              <a:gd name="connsiteX87" fmla="*/ 734462 w 1595743"/>
              <a:gd name="connsiteY87" fmla="*/ 2259249 h 2335460"/>
              <a:gd name="connsiteX88" fmla="*/ 689218 w 1595743"/>
              <a:gd name="connsiteY88" fmla="*/ 2309255 h 2335460"/>
              <a:gd name="connsiteX89" fmla="*/ 665406 w 1595743"/>
              <a:gd name="connsiteY89" fmla="*/ 2314016 h 2335460"/>
              <a:gd name="connsiteX90" fmla="*/ 617781 w 1595743"/>
              <a:gd name="connsiteY90" fmla="*/ 2335448 h 2335460"/>
              <a:gd name="connsiteX91" fmla="*/ 579681 w 1595743"/>
              <a:gd name="connsiteY91" fmla="*/ 2318779 h 2335460"/>
              <a:gd name="connsiteX92" fmla="*/ 563012 w 1595743"/>
              <a:gd name="connsiteY92" fmla="*/ 2290204 h 2335460"/>
              <a:gd name="connsiteX93" fmla="*/ 520149 w 1595743"/>
              <a:gd name="connsiteY93" fmla="*/ 2299730 h 2335460"/>
              <a:gd name="connsiteX94" fmla="*/ 512573 w 1595743"/>
              <a:gd name="connsiteY94" fmla="*/ 2293626 h 2335460"/>
              <a:gd name="connsiteX95" fmla="*/ 503481 w 1595743"/>
              <a:gd name="connsiteY95" fmla="*/ 2287823 h 2335460"/>
              <a:gd name="connsiteX96" fmla="*/ 522531 w 1595743"/>
              <a:gd name="connsiteY96" fmla="*/ 2180666 h 2335460"/>
              <a:gd name="connsiteX97" fmla="*/ 539199 w 1595743"/>
              <a:gd name="connsiteY97" fmla="*/ 2159235 h 2335460"/>
              <a:gd name="connsiteX98" fmla="*/ 529674 w 1595743"/>
              <a:gd name="connsiteY98" fmla="*/ 2113992 h 2335460"/>
              <a:gd name="connsiteX99" fmla="*/ 553487 w 1595743"/>
              <a:gd name="connsiteY99" fmla="*/ 2099704 h 2335460"/>
              <a:gd name="connsiteX100" fmla="*/ 534437 w 1595743"/>
              <a:gd name="connsiteY100" fmla="*/ 2085417 h 2335460"/>
              <a:gd name="connsiteX101" fmla="*/ 522531 w 1595743"/>
              <a:gd name="connsiteY101" fmla="*/ 2049699 h 2335460"/>
              <a:gd name="connsiteX102" fmla="*/ 513006 w 1595743"/>
              <a:gd name="connsiteY102" fmla="*/ 2004455 h 2335460"/>
              <a:gd name="connsiteX103" fmla="*/ 510624 w 1595743"/>
              <a:gd name="connsiteY103" fmla="*/ 1973497 h 2335460"/>
              <a:gd name="connsiteX104" fmla="*/ 460618 w 1595743"/>
              <a:gd name="connsiteY104" fmla="*/ 1975880 h 2335460"/>
              <a:gd name="connsiteX105" fmla="*/ 427282 w 1595743"/>
              <a:gd name="connsiteY105" fmla="*/ 1940161 h 2335460"/>
              <a:gd name="connsiteX106" fmla="*/ 382037 w 1595743"/>
              <a:gd name="connsiteY106" fmla="*/ 1923491 h 2335460"/>
              <a:gd name="connsiteX107" fmla="*/ 367749 w 1595743"/>
              <a:gd name="connsiteY107" fmla="*/ 1873486 h 2335460"/>
              <a:gd name="connsiteX108" fmla="*/ 365368 w 1595743"/>
              <a:gd name="connsiteY108" fmla="*/ 1852054 h 2335460"/>
              <a:gd name="connsiteX109" fmla="*/ 334413 w 1595743"/>
              <a:gd name="connsiteY109" fmla="*/ 1806811 h 2335460"/>
              <a:gd name="connsiteX110" fmla="*/ 291549 w 1595743"/>
              <a:gd name="connsiteY110" fmla="*/ 1782998 h 2335460"/>
              <a:gd name="connsiteX111" fmla="*/ 248688 w 1595743"/>
              <a:gd name="connsiteY111" fmla="*/ 1754424 h 2335460"/>
              <a:gd name="connsiteX112" fmla="*/ 215349 w 1595743"/>
              <a:gd name="connsiteY112" fmla="*/ 1744898 h 2335460"/>
              <a:gd name="connsiteX113" fmla="*/ 217731 w 1595743"/>
              <a:gd name="connsiteY113" fmla="*/ 1699652 h 2335460"/>
              <a:gd name="connsiteX114" fmla="*/ 174868 w 1595743"/>
              <a:gd name="connsiteY114" fmla="*/ 1713942 h 2335460"/>
              <a:gd name="connsiteX115" fmla="*/ 186775 w 1595743"/>
              <a:gd name="connsiteY115" fmla="*/ 1747280 h 2335460"/>
              <a:gd name="connsiteX116" fmla="*/ 179631 w 1595743"/>
              <a:gd name="connsiteY116" fmla="*/ 1763949 h 2335460"/>
              <a:gd name="connsiteX117" fmla="*/ 141531 w 1595743"/>
              <a:gd name="connsiteY117" fmla="*/ 1735374 h 2335460"/>
              <a:gd name="connsiteX118" fmla="*/ 98669 w 1595743"/>
              <a:gd name="connsiteY118" fmla="*/ 1732992 h 2335460"/>
              <a:gd name="connsiteX119" fmla="*/ 43899 w 1595743"/>
              <a:gd name="connsiteY119" fmla="*/ 1713942 h 2335460"/>
              <a:gd name="connsiteX120" fmla="*/ 10560 w 1595743"/>
              <a:gd name="connsiteY120" fmla="*/ 1711558 h 2335460"/>
              <a:gd name="connsiteX121" fmla="*/ 1037 w 1595743"/>
              <a:gd name="connsiteY121" fmla="*/ 1659174 h 2335460"/>
              <a:gd name="connsiteX122" fmla="*/ 34374 w 1595743"/>
              <a:gd name="connsiteY122" fmla="*/ 1571067 h 2335460"/>
              <a:gd name="connsiteX123" fmla="*/ 60568 w 1595743"/>
              <a:gd name="connsiteY123" fmla="*/ 1523442 h 2335460"/>
              <a:gd name="connsiteX124" fmla="*/ 81999 w 1595743"/>
              <a:gd name="connsiteY124" fmla="*/ 1475817 h 2335460"/>
              <a:gd name="connsiteX125" fmla="*/ 108194 w 1595743"/>
              <a:gd name="connsiteY125" fmla="*/ 1437717 h 2335460"/>
              <a:gd name="connsiteX126" fmla="*/ 146293 w 1595743"/>
              <a:gd name="connsiteY126" fmla="*/ 1428192 h 2335460"/>
              <a:gd name="connsiteX127" fmla="*/ 153438 w 1595743"/>
              <a:gd name="connsiteY127" fmla="*/ 1392474 h 2335460"/>
              <a:gd name="connsiteX128" fmla="*/ 262975 w 1595743"/>
              <a:gd name="connsiteY128" fmla="*/ 1273411 h 2335460"/>
              <a:gd name="connsiteX129" fmla="*/ 286787 w 1595743"/>
              <a:gd name="connsiteY129" fmla="*/ 1135296 h 2335460"/>
              <a:gd name="connsiteX130" fmla="*/ 282025 w 1595743"/>
              <a:gd name="connsiteY130" fmla="*/ 1054336 h 2335460"/>
              <a:gd name="connsiteX131" fmla="*/ 196300 w 1595743"/>
              <a:gd name="connsiteY131" fmla="*/ 1042430 h 2335460"/>
              <a:gd name="connsiteX132" fmla="*/ 179632 w 1595743"/>
              <a:gd name="connsiteY132" fmla="*/ 961467 h 2335460"/>
              <a:gd name="connsiteX133" fmla="*/ 186775 w 1595743"/>
              <a:gd name="connsiteY133" fmla="*/ 894792 h 2335460"/>
              <a:gd name="connsiteX134" fmla="*/ 148675 w 1595743"/>
              <a:gd name="connsiteY134" fmla="*/ 856692 h 2335460"/>
              <a:gd name="connsiteX135" fmla="*/ 127244 w 1595743"/>
              <a:gd name="connsiteY135" fmla="*/ 816210 h 2335460"/>
              <a:gd name="connsiteX136" fmla="*/ 117719 w 1595743"/>
              <a:gd name="connsiteY136" fmla="*/ 756680 h 2335460"/>
              <a:gd name="connsiteX137" fmla="*/ 102097 w 1595743"/>
              <a:gd name="connsiteY137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17769 w 1595743"/>
              <a:gd name="connsiteY26" fmla="*/ 1163873 h 2335460"/>
              <a:gd name="connsiteX27" fmla="*/ 541582 w 1595743"/>
              <a:gd name="connsiteY27" fmla="*/ 1197210 h 2335460"/>
              <a:gd name="connsiteX28" fmla="*/ 551107 w 1595743"/>
              <a:gd name="connsiteY28" fmla="*/ 1237691 h 2335460"/>
              <a:gd name="connsiteX29" fmla="*/ 567775 w 1595743"/>
              <a:gd name="connsiteY29" fmla="*/ 1244835 h 2335460"/>
              <a:gd name="connsiteX30" fmla="*/ 572104 w 1595743"/>
              <a:gd name="connsiteY30" fmla="*/ 1254941 h 2335460"/>
              <a:gd name="connsiteX31" fmla="*/ 591588 w 1595743"/>
              <a:gd name="connsiteY31" fmla="*/ 1221023 h 2335460"/>
              <a:gd name="connsiteX32" fmla="*/ 615400 w 1595743"/>
              <a:gd name="connsiteY32" fmla="*/ 1204354 h 2335460"/>
              <a:gd name="connsiteX33" fmla="*/ 665407 w 1595743"/>
              <a:gd name="connsiteY33" fmla="*/ 1178160 h 2335460"/>
              <a:gd name="connsiteX34" fmla="*/ 698744 w 1595743"/>
              <a:gd name="connsiteY34" fmla="*/ 1166254 h 2335460"/>
              <a:gd name="connsiteX35" fmla="*/ 734463 w 1595743"/>
              <a:gd name="connsiteY35" fmla="*/ 1128155 h 2335460"/>
              <a:gd name="connsiteX36" fmla="*/ 791613 w 1595743"/>
              <a:gd name="connsiteY36" fmla="*/ 1104341 h 2335460"/>
              <a:gd name="connsiteX37" fmla="*/ 817807 w 1595743"/>
              <a:gd name="connsiteY37" fmla="*/ 1059098 h 2335460"/>
              <a:gd name="connsiteX38" fmla="*/ 841618 w 1595743"/>
              <a:gd name="connsiteY38" fmla="*/ 1042427 h 2335460"/>
              <a:gd name="connsiteX39" fmla="*/ 867813 w 1595743"/>
              <a:gd name="connsiteY39" fmla="*/ 1042429 h 2335460"/>
              <a:gd name="connsiteX40" fmla="*/ 872575 w 1595743"/>
              <a:gd name="connsiteY40" fmla="*/ 1061479 h 2335460"/>
              <a:gd name="connsiteX41" fmla="*/ 848763 w 1595743"/>
              <a:gd name="connsiteY41" fmla="*/ 1087673 h 2335460"/>
              <a:gd name="connsiteX42" fmla="*/ 872575 w 1595743"/>
              <a:gd name="connsiteY42" fmla="*/ 1113866 h 2335460"/>
              <a:gd name="connsiteX43" fmla="*/ 872575 w 1595743"/>
              <a:gd name="connsiteY43" fmla="*/ 1137679 h 2335460"/>
              <a:gd name="connsiteX44" fmla="*/ 829713 w 1595743"/>
              <a:gd name="connsiteY44" fmla="*/ 1140060 h 2335460"/>
              <a:gd name="connsiteX45" fmla="*/ 817807 w 1595743"/>
              <a:gd name="connsiteY45" fmla="*/ 1168635 h 2335460"/>
              <a:gd name="connsiteX46" fmla="*/ 829713 w 1595743"/>
              <a:gd name="connsiteY46" fmla="*/ 1197210 h 2335460"/>
              <a:gd name="connsiteX47" fmla="*/ 822567 w 1595743"/>
              <a:gd name="connsiteY47" fmla="*/ 1221021 h 2335460"/>
              <a:gd name="connsiteX48" fmla="*/ 836857 w 1595743"/>
              <a:gd name="connsiteY48" fmla="*/ 1240074 h 2335460"/>
              <a:gd name="connsiteX49" fmla="*/ 870194 w 1595743"/>
              <a:gd name="connsiteY49" fmla="*/ 1211499 h 2335460"/>
              <a:gd name="connsiteX50" fmla="*/ 1544088 w 1595743"/>
              <a:gd name="connsiteY50" fmla="*/ 899555 h 2335460"/>
              <a:gd name="connsiteX51" fmla="*/ 1525038 w 1595743"/>
              <a:gd name="connsiteY51" fmla="*/ 973372 h 2335460"/>
              <a:gd name="connsiteX52" fmla="*/ 958300 w 1595743"/>
              <a:gd name="connsiteY52" fmla="*/ 1151967 h 2335460"/>
              <a:gd name="connsiteX53" fmla="*/ 979731 w 1595743"/>
              <a:gd name="connsiteY53" fmla="*/ 1161491 h 2335460"/>
              <a:gd name="connsiteX54" fmla="*/ 974968 w 1595743"/>
              <a:gd name="connsiteY54" fmla="*/ 1235309 h 2335460"/>
              <a:gd name="connsiteX55" fmla="*/ 984494 w 1595743"/>
              <a:gd name="connsiteY55" fmla="*/ 1297224 h 2335460"/>
              <a:gd name="connsiteX56" fmla="*/ 1032119 w 1595743"/>
              <a:gd name="connsiteY56" fmla="*/ 1378186 h 2335460"/>
              <a:gd name="connsiteX57" fmla="*/ 1072600 w 1595743"/>
              <a:gd name="connsiteY57" fmla="*/ 1399617 h 2335460"/>
              <a:gd name="connsiteX58" fmla="*/ 1089269 w 1595743"/>
              <a:gd name="connsiteY58" fmla="*/ 1466292 h 2335460"/>
              <a:gd name="connsiteX59" fmla="*/ 1122607 w 1595743"/>
              <a:gd name="connsiteY59" fmla="*/ 1492486 h 2335460"/>
              <a:gd name="connsiteX60" fmla="*/ 1163088 w 1595743"/>
              <a:gd name="connsiteY60" fmla="*/ 1552017 h 2335460"/>
              <a:gd name="connsiteX61" fmla="*/ 1191663 w 1595743"/>
              <a:gd name="connsiteY61" fmla="*/ 1566305 h 2335460"/>
              <a:gd name="connsiteX62" fmla="*/ 1220238 w 1595743"/>
              <a:gd name="connsiteY62" fmla="*/ 1604404 h 2335460"/>
              <a:gd name="connsiteX63" fmla="*/ 1215943 w 1595743"/>
              <a:gd name="connsiteY63" fmla="*/ 1624264 h 2335460"/>
              <a:gd name="connsiteX64" fmla="*/ 1196425 w 1595743"/>
              <a:gd name="connsiteY64" fmla="*/ 1673461 h 2335460"/>
              <a:gd name="connsiteX65" fmla="*/ 1144037 w 1595743"/>
              <a:gd name="connsiteY65" fmla="*/ 1668697 h 2335460"/>
              <a:gd name="connsiteX66" fmla="*/ 1124987 w 1595743"/>
              <a:gd name="connsiteY66" fmla="*/ 1713940 h 2335460"/>
              <a:gd name="connsiteX67" fmla="*/ 1048787 w 1595743"/>
              <a:gd name="connsiteY67" fmla="*/ 1747278 h 2335460"/>
              <a:gd name="connsiteX68" fmla="*/ 1020212 w 1595743"/>
              <a:gd name="connsiteY68" fmla="*/ 1806809 h 2335460"/>
              <a:gd name="connsiteX69" fmla="*/ 1036881 w 1595743"/>
              <a:gd name="connsiteY69" fmla="*/ 1854434 h 2335460"/>
              <a:gd name="connsiteX70" fmla="*/ 1017832 w 1595743"/>
              <a:gd name="connsiteY70" fmla="*/ 1894917 h 2335460"/>
              <a:gd name="connsiteX71" fmla="*/ 984493 w 1595743"/>
              <a:gd name="connsiteY71" fmla="*/ 1892534 h 2335460"/>
              <a:gd name="connsiteX72" fmla="*/ 982112 w 1595743"/>
              <a:gd name="connsiteY72" fmla="*/ 1956828 h 2335460"/>
              <a:gd name="connsiteX73" fmla="*/ 946393 w 1595743"/>
              <a:gd name="connsiteY73" fmla="*/ 1973497 h 2335460"/>
              <a:gd name="connsiteX74" fmla="*/ 910674 w 1595743"/>
              <a:gd name="connsiteY74" fmla="*/ 1980640 h 2335460"/>
              <a:gd name="connsiteX75" fmla="*/ 910674 w 1595743"/>
              <a:gd name="connsiteY75" fmla="*/ 2044934 h 2335460"/>
              <a:gd name="connsiteX76" fmla="*/ 967824 w 1595743"/>
              <a:gd name="connsiteY76" fmla="*/ 2054459 h 2335460"/>
              <a:gd name="connsiteX77" fmla="*/ 1001162 w 1595743"/>
              <a:gd name="connsiteY77" fmla="*/ 2049697 h 2335460"/>
              <a:gd name="connsiteX78" fmla="*/ 1005922 w 1595743"/>
              <a:gd name="connsiteY78" fmla="*/ 2123516 h 2335460"/>
              <a:gd name="connsiteX79" fmla="*/ 982112 w 1595743"/>
              <a:gd name="connsiteY79" fmla="*/ 2144947 h 2335460"/>
              <a:gd name="connsiteX80" fmla="*/ 922581 w 1595743"/>
              <a:gd name="connsiteY80" fmla="*/ 2142567 h 2335460"/>
              <a:gd name="connsiteX81" fmla="*/ 870193 w 1595743"/>
              <a:gd name="connsiteY81" fmla="*/ 2152092 h 2335460"/>
              <a:gd name="connsiteX82" fmla="*/ 824949 w 1595743"/>
              <a:gd name="connsiteY82" fmla="*/ 2175905 h 2335460"/>
              <a:gd name="connsiteX83" fmla="*/ 779704 w 1595743"/>
              <a:gd name="connsiteY83" fmla="*/ 2183047 h 2335460"/>
              <a:gd name="connsiteX84" fmla="*/ 758274 w 1595743"/>
              <a:gd name="connsiteY84" fmla="*/ 2202099 h 2335460"/>
              <a:gd name="connsiteX85" fmla="*/ 751131 w 1595743"/>
              <a:gd name="connsiteY85" fmla="*/ 2247342 h 2335460"/>
              <a:gd name="connsiteX86" fmla="*/ 734462 w 1595743"/>
              <a:gd name="connsiteY86" fmla="*/ 2259249 h 2335460"/>
              <a:gd name="connsiteX87" fmla="*/ 689218 w 1595743"/>
              <a:gd name="connsiteY87" fmla="*/ 2309255 h 2335460"/>
              <a:gd name="connsiteX88" fmla="*/ 665406 w 1595743"/>
              <a:gd name="connsiteY88" fmla="*/ 2314016 h 2335460"/>
              <a:gd name="connsiteX89" fmla="*/ 617781 w 1595743"/>
              <a:gd name="connsiteY89" fmla="*/ 2335448 h 2335460"/>
              <a:gd name="connsiteX90" fmla="*/ 579681 w 1595743"/>
              <a:gd name="connsiteY90" fmla="*/ 2318779 h 2335460"/>
              <a:gd name="connsiteX91" fmla="*/ 563012 w 1595743"/>
              <a:gd name="connsiteY91" fmla="*/ 2290204 h 2335460"/>
              <a:gd name="connsiteX92" fmla="*/ 520149 w 1595743"/>
              <a:gd name="connsiteY92" fmla="*/ 2299730 h 2335460"/>
              <a:gd name="connsiteX93" fmla="*/ 512573 w 1595743"/>
              <a:gd name="connsiteY93" fmla="*/ 2293626 h 2335460"/>
              <a:gd name="connsiteX94" fmla="*/ 503481 w 1595743"/>
              <a:gd name="connsiteY94" fmla="*/ 2287823 h 2335460"/>
              <a:gd name="connsiteX95" fmla="*/ 522531 w 1595743"/>
              <a:gd name="connsiteY95" fmla="*/ 2180666 h 2335460"/>
              <a:gd name="connsiteX96" fmla="*/ 539199 w 1595743"/>
              <a:gd name="connsiteY96" fmla="*/ 2159235 h 2335460"/>
              <a:gd name="connsiteX97" fmla="*/ 529674 w 1595743"/>
              <a:gd name="connsiteY97" fmla="*/ 2113992 h 2335460"/>
              <a:gd name="connsiteX98" fmla="*/ 553487 w 1595743"/>
              <a:gd name="connsiteY98" fmla="*/ 2099704 h 2335460"/>
              <a:gd name="connsiteX99" fmla="*/ 534437 w 1595743"/>
              <a:gd name="connsiteY99" fmla="*/ 2085417 h 2335460"/>
              <a:gd name="connsiteX100" fmla="*/ 522531 w 1595743"/>
              <a:gd name="connsiteY100" fmla="*/ 2049699 h 2335460"/>
              <a:gd name="connsiteX101" fmla="*/ 513006 w 1595743"/>
              <a:gd name="connsiteY101" fmla="*/ 2004455 h 2335460"/>
              <a:gd name="connsiteX102" fmla="*/ 510624 w 1595743"/>
              <a:gd name="connsiteY102" fmla="*/ 1973497 h 2335460"/>
              <a:gd name="connsiteX103" fmla="*/ 460618 w 1595743"/>
              <a:gd name="connsiteY103" fmla="*/ 1975880 h 2335460"/>
              <a:gd name="connsiteX104" fmla="*/ 427282 w 1595743"/>
              <a:gd name="connsiteY104" fmla="*/ 1940161 h 2335460"/>
              <a:gd name="connsiteX105" fmla="*/ 382037 w 1595743"/>
              <a:gd name="connsiteY105" fmla="*/ 1923491 h 2335460"/>
              <a:gd name="connsiteX106" fmla="*/ 367749 w 1595743"/>
              <a:gd name="connsiteY106" fmla="*/ 1873486 h 2335460"/>
              <a:gd name="connsiteX107" fmla="*/ 365368 w 1595743"/>
              <a:gd name="connsiteY107" fmla="*/ 1852054 h 2335460"/>
              <a:gd name="connsiteX108" fmla="*/ 334413 w 1595743"/>
              <a:gd name="connsiteY108" fmla="*/ 1806811 h 2335460"/>
              <a:gd name="connsiteX109" fmla="*/ 291549 w 1595743"/>
              <a:gd name="connsiteY109" fmla="*/ 1782998 h 2335460"/>
              <a:gd name="connsiteX110" fmla="*/ 248688 w 1595743"/>
              <a:gd name="connsiteY110" fmla="*/ 1754424 h 2335460"/>
              <a:gd name="connsiteX111" fmla="*/ 215349 w 1595743"/>
              <a:gd name="connsiteY111" fmla="*/ 1744898 h 2335460"/>
              <a:gd name="connsiteX112" fmla="*/ 217731 w 1595743"/>
              <a:gd name="connsiteY112" fmla="*/ 1699652 h 2335460"/>
              <a:gd name="connsiteX113" fmla="*/ 174868 w 1595743"/>
              <a:gd name="connsiteY113" fmla="*/ 1713942 h 2335460"/>
              <a:gd name="connsiteX114" fmla="*/ 186775 w 1595743"/>
              <a:gd name="connsiteY114" fmla="*/ 1747280 h 2335460"/>
              <a:gd name="connsiteX115" fmla="*/ 179631 w 1595743"/>
              <a:gd name="connsiteY115" fmla="*/ 1763949 h 2335460"/>
              <a:gd name="connsiteX116" fmla="*/ 141531 w 1595743"/>
              <a:gd name="connsiteY116" fmla="*/ 1735374 h 2335460"/>
              <a:gd name="connsiteX117" fmla="*/ 98669 w 1595743"/>
              <a:gd name="connsiteY117" fmla="*/ 1732992 h 2335460"/>
              <a:gd name="connsiteX118" fmla="*/ 43899 w 1595743"/>
              <a:gd name="connsiteY118" fmla="*/ 1713942 h 2335460"/>
              <a:gd name="connsiteX119" fmla="*/ 10560 w 1595743"/>
              <a:gd name="connsiteY119" fmla="*/ 1711558 h 2335460"/>
              <a:gd name="connsiteX120" fmla="*/ 1037 w 1595743"/>
              <a:gd name="connsiteY120" fmla="*/ 1659174 h 2335460"/>
              <a:gd name="connsiteX121" fmla="*/ 34374 w 1595743"/>
              <a:gd name="connsiteY121" fmla="*/ 1571067 h 2335460"/>
              <a:gd name="connsiteX122" fmla="*/ 60568 w 1595743"/>
              <a:gd name="connsiteY122" fmla="*/ 1523442 h 2335460"/>
              <a:gd name="connsiteX123" fmla="*/ 81999 w 1595743"/>
              <a:gd name="connsiteY123" fmla="*/ 1475817 h 2335460"/>
              <a:gd name="connsiteX124" fmla="*/ 108194 w 1595743"/>
              <a:gd name="connsiteY124" fmla="*/ 1437717 h 2335460"/>
              <a:gd name="connsiteX125" fmla="*/ 146293 w 1595743"/>
              <a:gd name="connsiteY125" fmla="*/ 1428192 h 2335460"/>
              <a:gd name="connsiteX126" fmla="*/ 153438 w 1595743"/>
              <a:gd name="connsiteY126" fmla="*/ 1392474 h 2335460"/>
              <a:gd name="connsiteX127" fmla="*/ 262975 w 1595743"/>
              <a:gd name="connsiteY127" fmla="*/ 1273411 h 2335460"/>
              <a:gd name="connsiteX128" fmla="*/ 286787 w 1595743"/>
              <a:gd name="connsiteY128" fmla="*/ 1135296 h 2335460"/>
              <a:gd name="connsiteX129" fmla="*/ 282025 w 1595743"/>
              <a:gd name="connsiteY129" fmla="*/ 1054336 h 2335460"/>
              <a:gd name="connsiteX130" fmla="*/ 196300 w 1595743"/>
              <a:gd name="connsiteY130" fmla="*/ 1042430 h 2335460"/>
              <a:gd name="connsiteX131" fmla="*/ 179632 w 1595743"/>
              <a:gd name="connsiteY131" fmla="*/ 961467 h 2335460"/>
              <a:gd name="connsiteX132" fmla="*/ 186775 w 1595743"/>
              <a:gd name="connsiteY132" fmla="*/ 894792 h 2335460"/>
              <a:gd name="connsiteX133" fmla="*/ 148675 w 1595743"/>
              <a:gd name="connsiteY133" fmla="*/ 856692 h 2335460"/>
              <a:gd name="connsiteX134" fmla="*/ 127244 w 1595743"/>
              <a:gd name="connsiteY134" fmla="*/ 816210 h 2335460"/>
              <a:gd name="connsiteX135" fmla="*/ 117719 w 1595743"/>
              <a:gd name="connsiteY135" fmla="*/ 756680 h 2335460"/>
              <a:gd name="connsiteX136" fmla="*/ 102097 w 1595743"/>
              <a:gd name="connsiteY136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41582 w 1595743"/>
              <a:gd name="connsiteY26" fmla="*/ 1197210 h 2335460"/>
              <a:gd name="connsiteX27" fmla="*/ 551107 w 1595743"/>
              <a:gd name="connsiteY27" fmla="*/ 1237691 h 2335460"/>
              <a:gd name="connsiteX28" fmla="*/ 567775 w 1595743"/>
              <a:gd name="connsiteY28" fmla="*/ 1244835 h 2335460"/>
              <a:gd name="connsiteX29" fmla="*/ 572104 w 1595743"/>
              <a:gd name="connsiteY29" fmla="*/ 1254941 h 2335460"/>
              <a:gd name="connsiteX30" fmla="*/ 591588 w 1595743"/>
              <a:gd name="connsiteY30" fmla="*/ 1221023 h 2335460"/>
              <a:gd name="connsiteX31" fmla="*/ 615400 w 1595743"/>
              <a:gd name="connsiteY31" fmla="*/ 1204354 h 2335460"/>
              <a:gd name="connsiteX32" fmla="*/ 665407 w 1595743"/>
              <a:gd name="connsiteY32" fmla="*/ 1178160 h 2335460"/>
              <a:gd name="connsiteX33" fmla="*/ 698744 w 1595743"/>
              <a:gd name="connsiteY33" fmla="*/ 1166254 h 2335460"/>
              <a:gd name="connsiteX34" fmla="*/ 734463 w 1595743"/>
              <a:gd name="connsiteY34" fmla="*/ 1128155 h 2335460"/>
              <a:gd name="connsiteX35" fmla="*/ 791613 w 1595743"/>
              <a:gd name="connsiteY35" fmla="*/ 1104341 h 2335460"/>
              <a:gd name="connsiteX36" fmla="*/ 817807 w 1595743"/>
              <a:gd name="connsiteY36" fmla="*/ 1059098 h 2335460"/>
              <a:gd name="connsiteX37" fmla="*/ 841618 w 1595743"/>
              <a:gd name="connsiteY37" fmla="*/ 1042427 h 2335460"/>
              <a:gd name="connsiteX38" fmla="*/ 867813 w 1595743"/>
              <a:gd name="connsiteY38" fmla="*/ 1042429 h 2335460"/>
              <a:gd name="connsiteX39" fmla="*/ 872575 w 1595743"/>
              <a:gd name="connsiteY39" fmla="*/ 1061479 h 2335460"/>
              <a:gd name="connsiteX40" fmla="*/ 848763 w 1595743"/>
              <a:gd name="connsiteY40" fmla="*/ 1087673 h 2335460"/>
              <a:gd name="connsiteX41" fmla="*/ 872575 w 1595743"/>
              <a:gd name="connsiteY41" fmla="*/ 1113866 h 2335460"/>
              <a:gd name="connsiteX42" fmla="*/ 872575 w 1595743"/>
              <a:gd name="connsiteY42" fmla="*/ 1137679 h 2335460"/>
              <a:gd name="connsiteX43" fmla="*/ 829713 w 1595743"/>
              <a:gd name="connsiteY43" fmla="*/ 1140060 h 2335460"/>
              <a:gd name="connsiteX44" fmla="*/ 817807 w 1595743"/>
              <a:gd name="connsiteY44" fmla="*/ 1168635 h 2335460"/>
              <a:gd name="connsiteX45" fmla="*/ 829713 w 1595743"/>
              <a:gd name="connsiteY45" fmla="*/ 1197210 h 2335460"/>
              <a:gd name="connsiteX46" fmla="*/ 822567 w 1595743"/>
              <a:gd name="connsiteY46" fmla="*/ 1221021 h 2335460"/>
              <a:gd name="connsiteX47" fmla="*/ 836857 w 1595743"/>
              <a:gd name="connsiteY47" fmla="*/ 1240074 h 2335460"/>
              <a:gd name="connsiteX48" fmla="*/ 870194 w 1595743"/>
              <a:gd name="connsiteY48" fmla="*/ 1211499 h 2335460"/>
              <a:gd name="connsiteX49" fmla="*/ 1544088 w 1595743"/>
              <a:gd name="connsiteY49" fmla="*/ 899555 h 2335460"/>
              <a:gd name="connsiteX50" fmla="*/ 1525038 w 1595743"/>
              <a:gd name="connsiteY50" fmla="*/ 973372 h 2335460"/>
              <a:gd name="connsiteX51" fmla="*/ 958300 w 1595743"/>
              <a:gd name="connsiteY51" fmla="*/ 1151967 h 2335460"/>
              <a:gd name="connsiteX52" fmla="*/ 979731 w 1595743"/>
              <a:gd name="connsiteY52" fmla="*/ 1161491 h 2335460"/>
              <a:gd name="connsiteX53" fmla="*/ 974968 w 1595743"/>
              <a:gd name="connsiteY53" fmla="*/ 1235309 h 2335460"/>
              <a:gd name="connsiteX54" fmla="*/ 984494 w 1595743"/>
              <a:gd name="connsiteY54" fmla="*/ 1297224 h 2335460"/>
              <a:gd name="connsiteX55" fmla="*/ 1032119 w 1595743"/>
              <a:gd name="connsiteY55" fmla="*/ 1378186 h 2335460"/>
              <a:gd name="connsiteX56" fmla="*/ 1072600 w 1595743"/>
              <a:gd name="connsiteY56" fmla="*/ 1399617 h 2335460"/>
              <a:gd name="connsiteX57" fmla="*/ 1089269 w 1595743"/>
              <a:gd name="connsiteY57" fmla="*/ 1466292 h 2335460"/>
              <a:gd name="connsiteX58" fmla="*/ 1122607 w 1595743"/>
              <a:gd name="connsiteY58" fmla="*/ 1492486 h 2335460"/>
              <a:gd name="connsiteX59" fmla="*/ 1163088 w 1595743"/>
              <a:gd name="connsiteY59" fmla="*/ 1552017 h 2335460"/>
              <a:gd name="connsiteX60" fmla="*/ 1191663 w 1595743"/>
              <a:gd name="connsiteY60" fmla="*/ 1566305 h 2335460"/>
              <a:gd name="connsiteX61" fmla="*/ 1220238 w 1595743"/>
              <a:gd name="connsiteY61" fmla="*/ 1604404 h 2335460"/>
              <a:gd name="connsiteX62" fmla="*/ 1215943 w 1595743"/>
              <a:gd name="connsiteY62" fmla="*/ 1624264 h 2335460"/>
              <a:gd name="connsiteX63" fmla="*/ 1196425 w 1595743"/>
              <a:gd name="connsiteY63" fmla="*/ 1673461 h 2335460"/>
              <a:gd name="connsiteX64" fmla="*/ 1144037 w 1595743"/>
              <a:gd name="connsiteY64" fmla="*/ 1668697 h 2335460"/>
              <a:gd name="connsiteX65" fmla="*/ 1124987 w 1595743"/>
              <a:gd name="connsiteY65" fmla="*/ 1713940 h 2335460"/>
              <a:gd name="connsiteX66" fmla="*/ 1048787 w 1595743"/>
              <a:gd name="connsiteY66" fmla="*/ 1747278 h 2335460"/>
              <a:gd name="connsiteX67" fmla="*/ 1020212 w 1595743"/>
              <a:gd name="connsiteY67" fmla="*/ 1806809 h 2335460"/>
              <a:gd name="connsiteX68" fmla="*/ 1036881 w 1595743"/>
              <a:gd name="connsiteY68" fmla="*/ 1854434 h 2335460"/>
              <a:gd name="connsiteX69" fmla="*/ 1017832 w 1595743"/>
              <a:gd name="connsiteY69" fmla="*/ 1894917 h 2335460"/>
              <a:gd name="connsiteX70" fmla="*/ 984493 w 1595743"/>
              <a:gd name="connsiteY70" fmla="*/ 1892534 h 2335460"/>
              <a:gd name="connsiteX71" fmla="*/ 982112 w 1595743"/>
              <a:gd name="connsiteY71" fmla="*/ 1956828 h 2335460"/>
              <a:gd name="connsiteX72" fmla="*/ 946393 w 1595743"/>
              <a:gd name="connsiteY72" fmla="*/ 1973497 h 2335460"/>
              <a:gd name="connsiteX73" fmla="*/ 910674 w 1595743"/>
              <a:gd name="connsiteY73" fmla="*/ 1980640 h 2335460"/>
              <a:gd name="connsiteX74" fmla="*/ 910674 w 1595743"/>
              <a:gd name="connsiteY74" fmla="*/ 2044934 h 2335460"/>
              <a:gd name="connsiteX75" fmla="*/ 967824 w 1595743"/>
              <a:gd name="connsiteY75" fmla="*/ 2054459 h 2335460"/>
              <a:gd name="connsiteX76" fmla="*/ 1001162 w 1595743"/>
              <a:gd name="connsiteY76" fmla="*/ 2049697 h 2335460"/>
              <a:gd name="connsiteX77" fmla="*/ 1005922 w 1595743"/>
              <a:gd name="connsiteY77" fmla="*/ 2123516 h 2335460"/>
              <a:gd name="connsiteX78" fmla="*/ 982112 w 1595743"/>
              <a:gd name="connsiteY78" fmla="*/ 2144947 h 2335460"/>
              <a:gd name="connsiteX79" fmla="*/ 922581 w 1595743"/>
              <a:gd name="connsiteY79" fmla="*/ 2142567 h 2335460"/>
              <a:gd name="connsiteX80" fmla="*/ 870193 w 1595743"/>
              <a:gd name="connsiteY80" fmla="*/ 2152092 h 2335460"/>
              <a:gd name="connsiteX81" fmla="*/ 824949 w 1595743"/>
              <a:gd name="connsiteY81" fmla="*/ 2175905 h 2335460"/>
              <a:gd name="connsiteX82" fmla="*/ 779704 w 1595743"/>
              <a:gd name="connsiteY82" fmla="*/ 2183047 h 2335460"/>
              <a:gd name="connsiteX83" fmla="*/ 758274 w 1595743"/>
              <a:gd name="connsiteY83" fmla="*/ 2202099 h 2335460"/>
              <a:gd name="connsiteX84" fmla="*/ 751131 w 1595743"/>
              <a:gd name="connsiteY84" fmla="*/ 2247342 h 2335460"/>
              <a:gd name="connsiteX85" fmla="*/ 734462 w 1595743"/>
              <a:gd name="connsiteY85" fmla="*/ 2259249 h 2335460"/>
              <a:gd name="connsiteX86" fmla="*/ 689218 w 1595743"/>
              <a:gd name="connsiteY86" fmla="*/ 2309255 h 2335460"/>
              <a:gd name="connsiteX87" fmla="*/ 665406 w 1595743"/>
              <a:gd name="connsiteY87" fmla="*/ 2314016 h 2335460"/>
              <a:gd name="connsiteX88" fmla="*/ 617781 w 1595743"/>
              <a:gd name="connsiteY88" fmla="*/ 2335448 h 2335460"/>
              <a:gd name="connsiteX89" fmla="*/ 579681 w 1595743"/>
              <a:gd name="connsiteY89" fmla="*/ 2318779 h 2335460"/>
              <a:gd name="connsiteX90" fmla="*/ 563012 w 1595743"/>
              <a:gd name="connsiteY90" fmla="*/ 2290204 h 2335460"/>
              <a:gd name="connsiteX91" fmla="*/ 520149 w 1595743"/>
              <a:gd name="connsiteY91" fmla="*/ 2299730 h 2335460"/>
              <a:gd name="connsiteX92" fmla="*/ 512573 w 1595743"/>
              <a:gd name="connsiteY92" fmla="*/ 2293626 h 2335460"/>
              <a:gd name="connsiteX93" fmla="*/ 503481 w 1595743"/>
              <a:gd name="connsiteY93" fmla="*/ 2287823 h 2335460"/>
              <a:gd name="connsiteX94" fmla="*/ 522531 w 1595743"/>
              <a:gd name="connsiteY94" fmla="*/ 2180666 h 2335460"/>
              <a:gd name="connsiteX95" fmla="*/ 539199 w 1595743"/>
              <a:gd name="connsiteY95" fmla="*/ 2159235 h 2335460"/>
              <a:gd name="connsiteX96" fmla="*/ 529674 w 1595743"/>
              <a:gd name="connsiteY96" fmla="*/ 2113992 h 2335460"/>
              <a:gd name="connsiteX97" fmla="*/ 553487 w 1595743"/>
              <a:gd name="connsiteY97" fmla="*/ 2099704 h 2335460"/>
              <a:gd name="connsiteX98" fmla="*/ 534437 w 1595743"/>
              <a:gd name="connsiteY98" fmla="*/ 2085417 h 2335460"/>
              <a:gd name="connsiteX99" fmla="*/ 522531 w 1595743"/>
              <a:gd name="connsiteY99" fmla="*/ 2049699 h 2335460"/>
              <a:gd name="connsiteX100" fmla="*/ 513006 w 1595743"/>
              <a:gd name="connsiteY100" fmla="*/ 2004455 h 2335460"/>
              <a:gd name="connsiteX101" fmla="*/ 510624 w 1595743"/>
              <a:gd name="connsiteY101" fmla="*/ 1973497 h 2335460"/>
              <a:gd name="connsiteX102" fmla="*/ 460618 w 1595743"/>
              <a:gd name="connsiteY102" fmla="*/ 1975880 h 2335460"/>
              <a:gd name="connsiteX103" fmla="*/ 427282 w 1595743"/>
              <a:gd name="connsiteY103" fmla="*/ 1940161 h 2335460"/>
              <a:gd name="connsiteX104" fmla="*/ 382037 w 1595743"/>
              <a:gd name="connsiteY104" fmla="*/ 1923491 h 2335460"/>
              <a:gd name="connsiteX105" fmla="*/ 367749 w 1595743"/>
              <a:gd name="connsiteY105" fmla="*/ 1873486 h 2335460"/>
              <a:gd name="connsiteX106" fmla="*/ 365368 w 1595743"/>
              <a:gd name="connsiteY106" fmla="*/ 1852054 h 2335460"/>
              <a:gd name="connsiteX107" fmla="*/ 334413 w 1595743"/>
              <a:gd name="connsiteY107" fmla="*/ 1806811 h 2335460"/>
              <a:gd name="connsiteX108" fmla="*/ 291549 w 1595743"/>
              <a:gd name="connsiteY108" fmla="*/ 1782998 h 2335460"/>
              <a:gd name="connsiteX109" fmla="*/ 248688 w 1595743"/>
              <a:gd name="connsiteY109" fmla="*/ 1754424 h 2335460"/>
              <a:gd name="connsiteX110" fmla="*/ 215349 w 1595743"/>
              <a:gd name="connsiteY110" fmla="*/ 1744898 h 2335460"/>
              <a:gd name="connsiteX111" fmla="*/ 217731 w 1595743"/>
              <a:gd name="connsiteY111" fmla="*/ 1699652 h 2335460"/>
              <a:gd name="connsiteX112" fmla="*/ 174868 w 1595743"/>
              <a:gd name="connsiteY112" fmla="*/ 1713942 h 2335460"/>
              <a:gd name="connsiteX113" fmla="*/ 186775 w 1595743"/>
              <a:gd name="connsiteY113" fmla="*/ 1747280 h 2335460"/>
              <a:gd name="connsiteX114" fmla="*/ 179631 w 1595743"/>
              <a:gd name="connsiteY114" fmla="*/ 1763949 h 2335460"/>
              <a:gd name="connsiteX115" fmla="*/ 141531 w 1595743"/>
              <a:gd name="connsiteY115" fmla="*/ 1735374 h 2335460"/>
              <a:gd name="connsiteX116" fmla="*/ 98669 w 1595743"/>
              <a:gd name="connsiteY116" fmla="*/ 1732992 h 2335460"/>
              <a:gd name="connsiteX117" fmla="*/ 43899 w 1595743"/>
              <a:gd name="connsiteY117" fmla="*/ 1713942 h 2335460"/>
              <a:gd name="connsiteX118" fmla="*/ 10560 w 1595743"/>
              <a:gd name="connsiteY118" fmla="*/ 1711558 h 2335460"/>
              <a:gd name="connsiteX119" fmla="*/ 1037 w 1595743"/>
              <a:gd name="connsiteY119" fmla="*/ 1659174 h 2335460"/>
              <a:gd name="connsiteX120" fmla="*/ 34374 w 1595743"/>
              <a:gd name="connsiteY120" fmla="*/ 1571067 h 2335460"/>
              <a:gd name="connsiteX121" fmla="*/ 60568 w 1595743"/>
              <a:gd name="connsiteY121" fmla="*/ 1523442 h 2335460"/>
              <a:gd name="connsiteX122" fmla="*/ 81999 w 1595743"/>
              <a:gd name="connsiteY122" fmla="*/ 1475817 h 2335460"/>
              <a:gd name="connsiteX123" fmla="*/ 108194 w 1595743"/>
              <a:gd name="connsiteY123" fmla="*/ 1437717 h 2335460"/>
              <a:gd name="connsiteX124" fmla="*/ 146293 w 1595743"/>
              <a:gd name="connsiteY124" fmla="*/ 1428192 h 2335460"/>
              <a:gd name="connsiteX125" fmla="*/ 153438 w 1595743"/>
              <a:gd name="connsiteY125" fmla="*/ 1392474 h 2335460"/>
              <a:gd name="connsiteX126" fmla="*/ 262975 w 1595743"/>
              <a:gd name="connsiteY126" fmla="*/ 1273411 h 2335460"/>
              <a:gd name="connsiteX127" fmla="*/ 286787 w 1595743"/>
              <a:gd name="connsiteY127" fmla="*/ 1135296 h 2335460"/>
              <a:gd name="connsiteX128" fmla="*/ 282025 w 1595743"/>
              <a:gd name="connsiteY128" fmla="*/ 1054336 h 2335460"/>
              <a:gd name="connsiteX129" fmla="*/ 196300 w 1595743"/>
              <a:gd name="connsiteY129" fmla="*/ 1042430 h 2335460"/>
              <a:gd name="connsiteX130" fmla="*/ 179632 w 1595743"/>
              <a:gd name="connsiteY130" fmla="*/ 961467 h 2335460"/>
              <a:gd name="connsiteX131" fmla="*/ 186775 w 1595743"/>
              <a:gd name="connsiteY131" fmla="*/ 894792 h 2335460"/>
              <a:gd name="connsiteX132" fmla="*/ 148675 w 1595743"/>
              <a:gd name="connsiteY132" fmla="*/ 856692 h 2335460"/>
              <a:gd name="connsiteX133" fmla="*/ 127244 w 1595743"/>
              <a:gd name="connsiteY133" fmla="*/ 816210 h 2335460"/>
              <a:gd name="connsiteX134" fmla="*/ 117719 w 1595743"/>
              <a:gd name="connsiteY134" fmla="*/ 756680 h 2335460"/>
              <a:gd name="connsiteX135" fmla="*/ 102097 w 1595743"/>
              <a:gd name="connsiteY135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51107 w 1595743"/>
              <a:gd name="connsiteY26" fmla="*/ 1237691 h 2335460"/>
              <a:gd name="connsiteX27" fmla="*/ 567775 w 1595743"/>
              <a:gd name="connsiteY27" fmla="*/ 1244835 h 2335460"/>
              <a:gd name="connsiteX28" fmla="*/ 572104 w 1595743"/>
              <a:gd name="connsiteY28" fmla="*/ 1254941 h 2335460"/>
              <a:gd name="connsiteX29" fmla="*/ 591588 w 1595743"/>
              <a:gd name="connsiteY29" fmla="*/ 1221023 h 2335460"/>
              <a:gd name="connsiteX30" fmla="*/ 615400 w 1595743"/>
              <a:gd name="connsiteY30" fmla="*/ 1204354 h 2335460"/>
              <a:gd name="connsiteX31" fmla="*/ 665407 w 1595743"/>
              <a:gd name="connsiteY31" fmla="*/ 1178160 h 2335460"/>
              <a:gd name="connsiteX32" fmla="*/ 698744 w 1595743"/>
              <a:gd name="connsiteY32" fmla="*/ 1166254 h 2335460"/>
              <a:gd name="connsiteX33" fmla="*/ 734463 w 1595743"/>
              <a:gd name="connsiteY33" fmla="*/ 1128155 h 2335460"/>
              <a:gd name="connsiteX34" fmla="*/ 791613 w 1595743"/>
              <a:gd name="connsiteY34" fmla="*/ 1104341 h 2335460"/>
              <a:gd name="connsiteX35" fmla="*/ 817807 w 1595743"/>
              <a:gd name="connsiteY35" fmla="*/ 1059098 h 2335460"/>
              <a:gd name="connsiteX36" fmla="*/ 841618 w 1595743"/>
              <a:gd name="connsiteY36" fmla="*/ 1042427 h 2335460"/>
              <a:gd name="connsiteX37" fmla="*/ 867813 w 1595743"/>
              <a:gd name="connsiteY37" fmla="*/ 1042429 h 2335460"/>
              <a:gd name="connsiteX38" fmla="*/ 872575 w 1595743"/>
              <a:gd name="connsiteY38" fmla="*/ 1061479 h 2335460"/>
              <a:gd name="connsiteX39" fmla="*/ 848763 w 1595743"/>
              <a:gd name="connsiteY39" fmla="*/ 1087673 h 2335460"/>
              <a:gd name="connsiteX40" fmla="*/ 872575 w 1595743"/>
              <a:gd name="connsiteY40" fmla="*/ 1113866 h 2335460"/>
              <a:gd name="connsiteX41" fmla="*/ 872575 w 1595743"/>
              <a:gd name="connsiteY41" fmla="*/ 1137679 h 2335460"/>
              <a:gd name="connsiteX42" fmla="*/ 829713 w 1595743"/>
              <a:gd name="connsiteY42" fmla="*/ 1140060 h 2335460"/>
              <a:gd name="connsiteX43" fmla="*/ 817807 w 1595743"/>
              <a:gd name="connsiteY43" fmla="*/ 1168635 h 2335460"/>
              <a:gd name="connsiteX44" fmla="*/ 829713 w 1595743"/>
              <a:gd name="connsiteY44" fmla="*/ 1197210 h 2335460"/>
              <a:gd name="connsiteX45" fmla="*/ 822567 w 1595743"/>
              <a:gd name="connsiteY45" fmla="*/ 1221021 h 2335460"/>
              <a:gd name="connsiteX46" fmla="*/ 836857 w 1595743"/>
              <a:gd name="connsiteY46" fmla="*/ 1240074 h 2335460"/>
              <a:gd name="connsiteX47" fmla="*/ 870194 w 1595743"/>
              <a:gd name="connsiteY47" fmla="*/ 1211499 h 2335460"/>
              <a:gd name="connsiteX48" fmla="*/ 1544088 w 1595743"/>
              <a:gd name="connsiteY48" fmla="*/ 899555 h 2335460"/>
              <a:gd name="connsiteX49" fmla="*/ 1525038 w 1595743"/>
              <a:gd name="connsiteY49" fmla="*/ 973372 h 2335460"/>
              <a:gd name="connsiteX50" fmla="*/ 958300 w 1595743"/>
              <a:gd name="connsiteY50" fmla="*/ 1151967 h 2335460"/>
              <a:gd name="connsiteX51" fmla="*/ 979731 w 1595743"/>
              <a:gd name="connsiteY51" fmla="*/ 1161491 h 2335460"/>
              <a:gd name="connsiteX52" fmla="*/ 974968 w 1595743"/>
              <a:gd name="connsiteY52" fmla="*/ 1235309 h 2335460"/>
              <a:gd name="connsiteX53" fmla="*/ 984494 w 1595743"/>
              <a:gd name="connsiteY53" fmla="*/ 1297224 h 2335460"/>
              <a:gd name="connsiteX54" fmla="*/ 1032119 w 1595743"/>
              <a:gd name="connsiteY54" fmla="*/ 1378186 h 2335460"/>
              <a:gd name="connsiteX55" fmla="*/ 1072600 w 1595743"/>
              <a:gd name="connsiteY55" fmla="*/ 1399617 h 2335460"/>
              <a:gd name="connsiteX56" fmla="*/ 1089269 w 1595743"/>
              <a:gd name="connsiteY56" fmla="*/ 1466292 h 2335460"/>
              <a:gd name="connsiteX57" fmla="*/ 1122607 w 1595743"/>
              <a:gd name="connsiteY57" fmla="*/ 1492486 h 2335460"/>
              <a:gd name="connsiteX58" fmla="*/ 1163088 w 1595743"/>
              <a:gd name="connsiteY58" fmla="*/ 1552017 h 2335460"/>
              <a:gd name="connsiteX59" fmla="*/ 1191663 w 1595743"/>
              <a:gd name="connsiteY59" fmla="*/ 1566305 h 2335460"/>
              <a:gd name="connsiteX60" fmla="*/ 1220238 w 1595743"/>
              <a:gd name="connsiteY60" fmla="*/ 1604404 h 2335460"/>
              <a:gd name="connsiteX61" fmla="*/ 1215943 w 1595743"/>
              <a:gd name="connsiteY61" fmla="*/ 1624264 h 2335460"/>
              <a:gd name="connsiteX62" fmla="*/ 1196425 w 1595743"/>
              <a:gd name="connsiteY62" fmla="*/ 1673461 h 2335460"/>
              <a:gd name="connsiteX63" fmla="*/ 1144037 w 1595743"/>
              <a:gd name="connsiteY63" fmla="*/ 1668697 h 2335460"/>
              <a:gd name="connsiteX64" fmla="*/ 1124987 w 1595743"/>
              <a:gd name="connsiteY64" fmla="*/ 1713940 h 2335460"/>
              <a:gd name="connsiteX65" fmla="*/ 1048787 w 1595743"/>
              <a:gd name="connsiteY65" fmla="*/ 1747278 h 2335460"/>
              <a:gd name="connsiteX66" fmla="*/ 1020212 w 1595743"/>
              <a:gd name="connsiteY66" fmla="*/ 1806809 h 2335460"/>
              <a:gd name="connsiteX67" fmla="*/ 1036881 w 1595743"/>
              <a:gd name="connsiteY67" fmla="*/ 1854434 h 2335460"/>
              <a:gd name="connsiteX68" fmla="*/ 1017832 w 1595743"/>
              <a:gd name="connsiteY68" fmla="*/ 1894917 h 2335460"/>
              <a:gd name="connsiteX69" fmla="*/ 984493 w 1595743"/>
              <a:gd name="connsiteY69" fmla="*/ 1892534 h 2335460"/>
              <a:gd name="connsiteX70" fmla="*/ 982112 w 1595743"/>
              <a:gd name="connsiteY70" fmla="*/ 1956828 h 2335460"/>
              <a:gd name="connsiteX71" fmla="*/ 946393 w 1595743"/>
              <a:gd name="connsiteY71" fmla="*/ 1973497 h 2335460"/>
              <a:gd name="connsiteX72" fmla="*/ 910674 w 1595743"/>
              <a:gd name="connsiteY72" fmla="*/ 1980640 h 2335460"/>
              <a:gd name="connsiteX73" fmla="*/ 910674 w 1595743"/>
              <a:gd name="connsiteY73" fmla="*/ 2044934 h 2335460"/>
              <a:gd name="connsiteX74" fmla="*/ 967824 w 1595743"/>
              <a:gd name="connsiteY74" fmla="*/ 2054459 h 2335460"/>
              <a:gd name="connsiteX75" fmla="*/ 1001162 w 1595743"/>
              <a:gd name="connsiteY75" fmla="*/ 2049697 h 2335460"/>
              <a:gd name="connsiteX76" fmla="*/ 1005922 w 1595743"/>
              <a:gd name="connsiteY76" fmla="*/ 2123516 h 2335460"/>
              <a:gd name="connsiteX77" fmla="*/ 982112 w 1595743"/>
              <a:gd name="connsiteY77" fmla="*/ 2144947 h 2335460"/>
              <a:gd name="connsiteX78" fmla="*/ 922581 w 1595743"/>
              <a:gd name="connsiteY78" fmla="*/ 2142567 h 2335460"/>
              <a:gd name="connsiteX79" fmla="*/ 870193 w 1595743"/>
              <a:gd name="connsiteY79" fmla="*/ 2152092 h 2335460"/>
              <a:gd name="connsiteX80" fmla="*/ 824949 w 1595743"/>
              <a:gd name="connsiteY80" fmla="*/ 2175905 h 2335460"/>
              <a:gd name="connsiteX81" fmla="*/ 779704 w 1595743"/>
              <a:gd name="connsiteY81" fmla="*/ 2183047 h 2335460"/>
              <a:gd name="connsiteX82" fmla="*/ 758274 w 1595743"/>
              <a:gd name="connsiteY82" fmla="*/ 2202099 h 2335460"/>
              <a:gd name="connsiteX83" fmla="*/ 751131 w 1595743"/>
              <a:gd name="connsiteY83" fmla="*/ 2247342 h 2335460"/>
              <a:gd name="connsiteX84" fmla="*/ 734462 w 1595743"/>
              <a:gd name="connsiteY84" fmla="*/ 2259249 h 2335460"/>
              <a:gd name="connsiteX85" fmla="*/ 689218 w 1595743"/>
              <a:gd name="connsiteY85" fmla="*/ 2309255 h 2335460"/>
              <a:gd name="connsiteX86" fmla="*/ 665406 w 1595743"/>
              <a:gd name="connsiteY86" fmla="*/ 2314016 h 2335460"/>
              <a:gd name="connsiteX87" fmla="*/ 617781 w 1595743"/>
              <a:gd name="connsiteY87" fmla="*/ 2335448 h 2335460"/>
              <a:gd name="connsiteX88" fmla="*/ 579681 w 1595743"/>
              <a:gd name="connsiteY88" fmla="*/ 2318779 h 2335460"/>
              <a:gd name="connsiteX89" fmla="*/ 563012 w 1595743"/>
              <a:gd name="connsiteY89" fmla="*/ 2290204 h 2335460"/>
              <a:gd name="connsiteX90" fmla="*/ 520149 w 1595743"/>
              <a:gd name="connsiteY90" fmla="*/ 2299730 h 2335460"/>
              <a:gd name="connsiteX91" fmla="*/ 512573 w 1595743"/>
              <a:gd name="connsiteY91" fmla="*/ 2293626 h 2335460"/>
              <a:gd name="connsiteX92" fmla="*/ 503481 w 1595743"/>
              <a:gd name="connsiteY92" fmla="*/ 2287823 h 2335460"/>
              <a:gd name="connsiteX93" fmla="*/ 522531 w 1595743"/>
              <a:gd name="connsiteY93" fmla="*/ 2180666 h 2335460"/>
              <a:gd name="connsiteX94" fmla="*/ 539199 w 1595743"/>
              <a:gd name="connsiteY94" fmla="*/ 2159235 h 2335460"/>
              <a:gd name="connsiteX95" fmla="*/ 529674 w 1595743"/>
              <a:gd name="connsiteY95" fmla="*/ 2113992 h 2335460"/>
              <a:gd name="connsiteX96" fmla="*/ 553487 w 1595743"/>
              <a:gd name="connsiteY96" fmla="*/ 2099704 h 2335460"/>
              <a:gd name="connsiteX97" fmla="*/ 534437 w 1595743"/>
              <a:gd name="connsiteY97" fmla="*/ 2085417 h 2335460"/>
              <a:gd name="connsiteX98" fmla="*/ 522531 w 1595743"/>
              <a:gd name="connsiteY98" fmla="*/ 2049699 h 2335460"/>
              <a:gd name="connsiteX99" fmla="*/ 513006 w 1595743"/>
              <a:gd name="connsiteY99" fmla="*/ 2004455 h 2335460"/>
              <a:gd name="connsiteX100" fmla="*/ 510624 w 1595743"/>
              <a:gd name="connsiteY100" fmla="*/ 1973497 h 2335460"/>
              <a:gd name="connsiteX101" fmla="*/ 460618 w 1595743"/>
              <a:gd name="connsiteY101" fmla="*/ 1975880 h 2335460"/>
              <a:gd name="connsiteX102" fmla="*/ 427282 w 1595743"/>
              <a:gd name="connsiteY102" fmla="*/ 1940161 h 2335460"/>
              <a:gd name="connsiteX103" fmla="*/ 382037 w 1595743"/>
              <a:gd name="connsiteY103" fmla="*/ 1923491 h 2335460"/>
              <a:gd name="connsiteX104" fmla="*/ 367749 w 1595743"/>
              <a:gd name="connsiteY104" fmla="*/ 1873486 h 2335460"/>
              <a:gd name="connsiteX105" fmla="*/ 365368 w 1595743"/>
              <a:gd name="connsiteY105" fmla="*/ 1852054 h 2335460"/>
              <a:gd name="connsiteX106" fmla="*/ 334413 w 1595743"/>
              <a:gd name="connsiteY106" fmla="*/ 1806811 h 2335460"/>
              <a:gd name="connsiteX107" fmla="*/ 291549 w 1595743"/>
              <a:gd name="connsiteY107" fmla="*/ 1782998 h 2335460"/>
              <a:gd name="connsiteX108" fmla="*/ 248688 w 1595743"/>
              <a:gd name="connsiteY108" fmla="*/ 1754424 h 2335460"/>
              <a:gd name="connsiteX109" fmla="*/ 215349 w 1595743"/>
              <a:gd name="connsiteY109" fmla="*/ 1744898 h 2335460"/>
              <a:gd name="connsiteX110" fmla="*/ 217731 w 1595743"/>
              <a:gd name="connsiteY110" fmla="*/ 1699652 h 2335460"/>
              <a:gd name="connsiteX111" fmla="*/ 174868 w 1595743"/>
              <a:gd name="connsiteY111" fmla="*/ 1713942 h 2335460"/>
              <a:gd name="connsiteX112" fmla="*/ 186775 w 1595743"/>
              <a:gd name="connsiteY112" fmla="*/ 1747280 h 2335460"/>
              <a:gd name="connsiteX113" fmla="*/ 179631 w 1595743"/>
              <a:gd name="connsiteY113" fmla="*/ 1763949 h 2335460"/>
              <a:gd name="connsiteX114" fmla="*/ 141531 w 1595743"/>
              <a:gd name="connsiteY114" fmla="*/ 1735374 h 2335460"/>
              <a:gd name="connsiteX115" fmla="*/ 98669 w 1595743"/>
              <a:gd name="connsiteY115" fmla="*/ 1732992 h 2335460"/>
              <a:gd name="connsiteX116" fmla="*/ 43899 w 1595743"/>
              <a:gd name="connsiteY116" fmla="*/ 1713942 h 2335460"/>
              <a:gd name="connsiteX117" fmla="*/ 10560 w 1595743"/>
              <a:gd name="connsiteY117" fmla="*/ 1711558 h 2335460"/>
              <a:gd name="connsiteX118" fmla="*/ 1037 w 1595743"/>
              <a:gd name="connsiteY118" fmla="*/ 1659174 h 2335460"/>
              <a:gd name="connsiteX119" fmla="*/ 34374 w 1595743"/>
              <a:gd name="connsiteY119" fmla="*/ 1571067 h 2335460"/>
              <a:gd name="connsiteX120" fmla="*/ 60568 w 1595743"/>
              <a:gd name="connsiteY120" fmla="*/ 1523442 h 2335460"/>
              <a:gd name="connsiteX121" fmla="*/ 81999 w 1595743"/>
              <a:gd name="connsiteY121" fmla="*/ 1475817 h 2335460"/>
              <a:gd name="connsiteX122" fmla="*/ 108194 w 1595743"/>
              <a:gd name="connsiteY122" fmla="*/ 1437717 h 2335460"/>
              <a:gd name="connsiteX123" fmla="*/ 146293 w 1595743"/>
              <a:gd name="connsiteY123" fmla="*/ 1428192 h 2335460"/>
              <a:gd name="connsiteX124" fmla="*/ 153438 w 1595743"/>
              <a:gd name="connsiteY124" fmla="*/ 1392474 h 2335460"/>
              <a:gd name="connsiteX125" fmla="*/ 262975 w 1595743"/>
              <a:gd name="connsiteY125" fmla="*/ 1273411 h 2335460"/>
              <a:gd name="connsiteX126" fmla="*/ 286787 w 1595743"/>
              <a:gd name="connsiteY126" fmla="*/ 1135296 h 2335460"/>
              <a:gd name="connsiteX127" fmla="*/ 282025 w 1595743"/>
              <a:gd name="connsiteY127" fmla="*/ 1054336 h 2335460"/>
              <a:gd name="connsiteX128" fmla="*/ 196300 w 1595743"/>
              <a:gd name="connsiteY128" fmla="*/ 1042430 h 2335460"/>
              <a:gd name="connsiteX129" fmla="*/ 179632 w 1595743"/>
              <a:gd name="connsiteY129" fmla="*/ 961467 h 2335460"/>
              <a:gd name="connsiteX130" fmla="*/ 186775 w 1595743"/>
              <a:gd name="connsiteY130" fmla="*/ 894792 h 2335460"/>
              <a:gd name="connsiteX131" fmla="*/ 148675 w 1595743"/>
              <a:gd name="connsiteY131" fmla="*/ 856692 h 2335460"/>
              <a:gd name="connsiteX132" fmla="*/ 127244 w 1595743"/>
              <a:gd name="connsiteY132" fmla="*/ 816210 h 2335460"/>
              <a:gd name="connsiteX133" fmla="*/ 117719 w 1595743"/>
              <a:gd name="connsiteY133" fmla="*/ 756680 h 2335460"/>
              <a:gd name="connsiteX134" fmla="*/ 102097 w 1595743"/>
              <a:gd name="connsiteY134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67775 w 1595743"/>
              <a:gd name="connsiteY26" fmla="*/ 1244835 h 2335460"/>
              <a:gd name="connsiteX27" fmla="*/ 572104 w 1595743"/>
              <a:gd name="connsiteY27" fmla="*/ 1254941 h 2335460"/>
              <a:gd name="connsiteX28" fmla="*/ 591588 w 1595743"/>
              <a:gd name="connsiteY28" fmla="*/ 1221023 h 2335460"/>
              <a:gd name="connsiteX29" fmla="*/ 615400 w 1595743"/>
              <a:gd name="connsiteY29" fmla="*/ 1204354 h 2335460"/>
              <a:gd name="connsiteX30" fmla="*/ 665407 w 1595743"/>
              <a:gd name="connsiteY30" fmla="*/ 1178160 h 2335460"/>
              <a:gd name="connsiteX31" fmla="*/ 698744 w 1595743"/>
              <a:gd name="connsiteY31" fmla="*/ 1166254 h 2335460"/>
              <a:gd name="connsiteX32" fmla="*/ 734463 w 1595743"/>
              <a:gd name="connsiteY32" fmla="*/ 1128155 h 2335460"/>
              <a:gd name="connsiteX33" fmla="*/ 791613 w 1595743"/>
              <a:gd name="connsiteY33" fmla="*/ 1104341 h 2335460"/>
              <a:gd name="connsiteX34" fmla="*/ 817807 w 1595743"/>
              <a:gd name="connsiteY34" fmla="*/ 1059098 h 2335460"/>
              <a:gd name="connsiteX35" fmla="*/ 841618 w 1595743"/>
              <a:gd name="connsiteY35" fmla="*/ 1042427 h 2335460"/>
              <a:gd name="connsiteX36" fmla="*/ 867813 w 1595743"/>
              <a:gd name="connsiteY36" fmla="*/ 1042429 h 2335460"/>
              <a:gd name="connsiteX37" fmla="*/ 872575 w 1595743"/>
              <a:gd name="connsiteY37" fmla="*/ 1061479 h 2335460"/>
              <a:gd name="connsiteX38" fmla="*/ 848763 w 1595743"/>
              <a:gd name="connsiteY38" fmla="*/ 1087673 h 2335460"/>
              <a:gd name="connsiteX39" fmla="*/ 872575 w 1595743"/>
              <a:gd name="connsiteY39" fmla="*/ 1113866 h 2335460"/>
              <a:gd name="connsiteX40" fmla="*/ 872575 w 1595743"/>
              <a:gd name="connsiteY40" fmla="*/ 1137679 h 2335460"/>
              <a:gd name="connsiteX41" fmla="*/ 829713 w 1595743"/>
              <a:gd name="connsiteY41" fmla="*/ 1140060 h 2335460"/>
              <a:gd name="connsiteX42" fmla="*/ 817807 w 1595743"/>
              <a:gd name="connsiteY42" fmla="*/ 1168635 h 2335460"/>
              <a:gd name="connsiteX43" fmla="*/ 829713 w 1595743"/>
              <a:gd name="connsiteY43" fmla="*/ 1197210 h 2335460"/>
              <a:gd name="connsiteX44" fmla="*/ 822567 w 1595743"/>
              <a:gd name="connsiteY44" fmla="*/ 1221021 h 2335460"/>
              <a:gd name="connsiteX45" fmla="*/ 836857 w 1595743"/>
              <a:gd name="connsiteY45" fmla="*/ 1240074 h 2335460"/>
              <a:gd name="connsiteX46" fmla="*/ 870194 w 1595743"/>
              <a:gd name="connsiteY46" fmla="*/ 1211499 h 2335460"/>
              <a:gd name="connsiteX47" fmla="*/ 1544088 w 1595743"/>
              <a:gd name="connsiteY47" fmla="*/ 899555 h 2335460"/>
              <a:gd name="connsiteX48" fmla="*/ 1525038 w 1595743"/>
              <a:gd name="connsiteY48" fmla="*/ 973372 h 2335460"/>
              <a:gd name="connsiteX49" fmla="*/ 958300 w 1595743"/>
              <a:gd name="connsiteY49" fmla="*/ 1151967 h 2335460"/>
              <a:gd name="connsiteX50" fmla="*/ 979731 w 1595743"/>
              <a:gd name="connsiteY50" fmla="*/ 1161491 h 2335460"/>
              <a:gd name="connsiteX51" fmla="*/ 974968 w 1595743"/>
              <a:gd name="connsiteY51" fmla="*/ 1235309 h 2335460"/>
              <a:gd name="connsiteX52" fmla="*/ 984494 w 1595743"/>
              <a:gd name="connsiteY52" fmla="*/ 1297224 h 2335460"/>
              <a:gd name="connsiteX53" fmla="*/ 1032119 w 1595743"/>
              <a:gd name="connsiteY53" fmla="*/ 1378186 h 2335460"/>
              <a:gd name="connsiteX54" fmla="*/ 1072600 w 1595743"/>
              <a:gd name="connsiteY54" fmla="*/ 1399617 h 2335460"/>
              <a:gd name="connsiteX55" fmla="*/ 1089269 w 1595743"/>
              <a:gd name="connsiteY55" fmla="*/ 1466292 h 2335460"/>
              <a:gd name="connsiteX56" fmla="*/ 1122607 w 1595743"/>
              <a:gd name="connsiteY56" fmla="*/ 1492486 h 2335460"/>
              <a:gd name="connsiteX57" fmla="*/ 1163088 w 1595743"/>
              <a:gd name="connsiteY57" fmla="*/ 1552017 h 2335460"/>
              <a:gd name="connsiteX58" fmla="*/ 1191663 w 1595743"/>
              <a:gd name="connsiteY58" fmla="*/ 1566305 h 2335460"/>
              <a:gd name="connsiteX59" fmla="*/ 1220238 w 1595743"/>
              <a:gd name="connsiteY59" fmla="*/ 1604404 h 2335460"/>
              <a:gd name="connsiteX60" fmla="*/ 1215943 w 1595743"/>
              <a:gd name="connsiteY60" fmla="*/ 1624264 h 2335460"/>
              <a:gd name="connsiteX61" fmla="*/ 1196425 w 1595743"/>
              <a:gd name="connsiteY61" fmla="*/ 1673461 h 2335460"/>
              <a:gd name="connsiteX62" fmla="*/ 1144037 w 1595743"/>
              <a:gd name="connsiteY62" fmla="*/ 1668697 h 2335460"/>
              <a:gd name="connsiteX63" fmla="*/ 1124987 w 1595743"/>
              <a:gd name="connsiteY63" fmla="*/ 1713940 h 2335460"/>
              <a:gd name="connsiteX64" fmla="*/ 1048787 w 1595743"/>
              <a:gd name="connsiteY64" fmla="*/ 1747278 h 2335460"/>
              <a:gd name="connsiteX65" fmla="*/ 1020212 w 1595743"/>
              <a:gd name="connsiteY65" fmla="*/ 1806809 h 2335460"/>
              <a:gd name="connsiteX66" fmla="*/ 1036881 w 1595743"/>
              <a:gd name="connsiteY66" fmla="*/ 1854434 h 2335460"/>
              <a:gd name="connsiteX67" fmla="*/ 1017832 w 1595743"/>
              <a:gd name="connsiteY67" fmla="*/ 1894917 h 2335460"/>
              <a:gd name="connsiteX68" fmla="*/ 984493 w 1595743"/>
              <a:gd name="connsiteY68" fmla="*/ 1892534 h 2335460"/>
              <a:gd name="connsiteX69" fmla="*/ 982112 w 1595743"/>
              <a:gd name="connsiteY69" fmla="*/ 1956828 h 2335460"/>
              <a:gd name="connsiteX70" fmla="*/ 946393 w 1595743"/>
              <a:gd name="connsiteY70" fmla="*/ 1973497 h 2335460"/>
              <a:gd name="connsiteX71" fmla="*/ 910674 w 1595743"/>
              <a:gd name="connsiteY71" fmla="*/ 1980640 h 2335460"/>
              <a:gd name="connsiteX72" fmla="*/ 910674 w 1595743"/>
              <a:gd name="connsiteY72" fmla="*/ 2044934 h 2335460"/>
              <a:gd name="connsiteX73" fmla="*/ 967824 w 1595743"/>
              <a:gd name="connsiteY73" fmla="*/ 2054459 h 2335460"/>
              <a:gd name="connsiteX74" fmla="*/ 1001162 w 1595743"/>
              <a:gd name="connsiteY74" fmla="*/ 2049697 h 2335460"/>
              <a:gd name="connsiteX75" fmla="*/ 1005922 w 1595743"/>
              <a:gd name="connsiteY75" fmla="*/ 2123516 h 2335460"/>
              <a:gd name="connsiteX76" fmla="*/ 982112 w 1595743"/>
              <a:gd name="connsiteY76" fmla="*/ 2144947 h 2335460"/>
              <a:gd name="connsiteX77" fmla="*/ 922581 w 1595743"/>
              <a:gd name="connsiteY77" fmla="*/ 2142567 h 2335460"/>
              <a:gd name="connsiteX78" fmla="*/ 870193 w 1595743"/>
              <a:gd name="connsiteY78" fmla="*/ 2152092 h 2335460"/>
              <a:gd name="connsiteX79" fmla="*/ 824949 w 1595743"/>
              <a:gd name="connsiteY79" fmla="*/ 2175905 h 2335460"/>
              <a:gd name="connsiteX80" fmla="*/ 779704 w 1595743"/>
              <a:gd name="connsiteY80" fmla="*/ 2183047 h 2335460"/>
              <a:gd name="connsiteX81" fmla="*/ 758274 w 1595743"/>
              <a:gd name="connsiteY81" fmla="*/ 2202099 h 2335460"/>
              <a:gd name="connsiteX82" fmla="*/ 751131 w 1595743"/>
              <a:gd name="connsiteY82" fmla="*/ 2247342 h 2335460"/>
              <a:gd name="connsiteX83" fmla="*/ 734462 w 1595743"/>
              <a:gd name="connsiteY83" fmla="*/ 2259249 h 2335460"/>
              <a:gd name="connsiteX84" fmla="*/ 689218 w 1595743"/>
              <a:gd name="connsiteY84" fmla="*/ 2309255 h 2335460"/>
              <a:gd name="connsiteX85" fmla="*/ 665406 w 1595743"/>
              <a:gd name="connsiteY85" fmla="*/ 2314016 h 2335460"/>
              <a:gd name="connsiteX86" fmla="*/ 617781 w 1595743"/>
              <a:gd name="connsiteY86" fmla="*/ 2335448 h 2335460"/>
              <a:gd name="connsiteX87" fmla="*/ 579681 w 1595743"/>
              <a:gd name="connsiteY87" fmla="*/ 2318779 h 2335460"/>
              <a:gd name="connsiteX88" fmla="*/ 563012 w 1595743"/>
              <a:gd name="connsiteY88" fmla="*/ 2290204 h 2335460"/>
              <a:gd name="connsiteX89" fmla="*/ 520149 w 1595743"/>
              <a:gd name="connsiteY89" fmla="*/ 2299730 h 2335460"/>
              <a:gd name="connsiteX90" fmla="*/ 512573 w 1595743"/>
              <a:gd name="connsiteY90" fmla="*/ 2293626 h 2335460"/>
              <a:gd name="connsiteX91" fmla="*/ 503481 w 1595743"/>
              <a:gd name="connsiteY91" fmla="*/ 2287823 h 2335460"/>
              <a:gd name="connsiteX92" fmla="*/ 522531 w 1595743"/>
              <a:gd name="connsiteY92" fmla="*/ 2180666 h 2335460"/>
              <a:gd name="connsiteX93" fmla="*/ 539199 w 1595743"/>
              <a:gd name="connsiteY93" fmla="*/ 2159235 h 2335460"/>
              <a:gd name="connsiteX94" fmla="*/ 529674 w 1595743"/>
              <a:gd name="connsiteY94" fmla="*/ 2113992 h 2335460"/>
              <a:gd name="connsiteX95" fmla="*/ 553487 w 1595743"/>
              <a:gd name="connsiteY95" fmla="*/ 2099704 h 2335460"/>
              <a:gd name="connsiteX96" fmla="*/ 534437 w 1595743"/>
              <a:gd name="connsiteY96" fmla="*/ 2085417 h 2335460"/>
              <a:gd name="connsiteX97" fmla="*/ 522531 w 1595743"/>
              <a:gd name="connsiteY97" fmla="*/ 2049699 h 2335460"/>
              <a:gd name="connsiteX98" fmla="*/ 513006 w 1595743"/>
              <a:gd name="connsiteY98" fmla="*/ 2004455 h 2335460"/>
              <a:gd name="connsiteX99" fmla="*/ 510624 w 1595743"/>
              <a:gd name="connsiteY99" fmla="*/ 1973497 h 2335460"/>
              <a:gd name="connsiteX100" fmla="*/ 460618 w 1595743"/>
              <a:gd name="connsiteY100" fmla="*/ 1975880 h 2335460"/>
              <a:gd name="connsiteX101" fmla="*/ 427282 w 1595743"/>
              <a:gd name="connsiteY101" fmla="*/ 1940161 h 2335460"/>
              <a:gd name="connsiteX102" fmla="*/ 382037 w 1595743"/>
              <a:gd name="connsiteY102" fmla="*/ 1923491 h 2335460"/>
              <a:gd name="connsiteX103" fmla="*/ 367749 w 1595743"/>
              <a:gd name="connsiteY103" fmla="*/ 1873486 h 2335460"/>
              <a:gd name="connsiteX104" fmla="*/ 365368 w 1595743"/>
              <a:gd name="connsiteY104" fmla="*/ 1852054 h 2335460"/>
              <a:gd name="connsiteX105" fmla="*/ 334413 w 1595743"/>
              <a:gd name="connsiteY105" fmla="*/ 1806811 h 2335460"/>
              <a:gd name="connsiteX106" fmla="*/ 291549 w 1595743"/>
              <a:gd name="connsiteY106" fmla="*/ 1782998 h 2335460"/>
              <a:gd name="connsiteX107" fmla="*/ 248688 w 1595743"/>
              <a:gd name="connsiteY107" fmla="*/ 1754424 h 2335460"/>
              <a:gd name="connsiteX108" fmla="*/ 215349 w 1595743"/>
              <a:gd name="connsiteY108" fmla="*/ 1744898 h 2335460"/>
              <a:gd name="connsiteX109" fmla="*/ 217731 w 1595743"/>
              <a:gd name="connsiteY109" fmla="*/ 1699652 h 2335460"/>
              <a:gd name="connsiteX110" fmla="*/ 174868 w 1595743"/>
              <a:gd name="connsiteY110" fmla="*/ 1713942 h 2335460"/>
              <a:gd name="connsiteX111" fmla="*/ 186775 w 1595743"/>
              <a:gd name="connsiteY111" fmla="*/ 1747280 h 2335460"/>
              <a:gd name="connsiteX112" fmla="*/ 179631 w 1595743"/>
              <a:gd name="connsiteY112" fmla="*/ 1763949 h 2335460"/>
              <a:gd name="connsiteX113" fmla="*/ 141531 w 1595743"/>
              <a:gd name="connsiteY113" fmla="*/ 1735374 h 2335460"/>
              <a:gd name="connsiteX114" fmla="*/ 98669 w 1595743"/>
              <a:gd name="connsiteY114" fmla="*/ 1732992 h 2335460"/>
              <a:gd name="connsiteX115" fmla="*/ 43899 w 1595743"/>
              <a:gd name="connsiteY115" fmla="*/ 1713942 h 2335460"/>
              <a:gd name="connsiteX116" fmla="*/ 10560 w 1595743"/>
              <a:gd name="connsiteY116" fmla="*/ 1711558 h 2335460"/>
              <a:gd name="connsiteX117" fmla="*/ 1037 w 1595743"/>
              <a:gd name="connsiteY117" fmla="*/ 1659174 h 2335460"/>
              <a:gd name="connsiteX118" fmla="*/ 34374 w 1595743"/>
              <a:gd name="connsiteY118" fmla="*/ 1571067 h 2335460"/>
              <a:gd name="connsiteX119" fmla="*/ 60568 w 1595743"/>
              <a:gd name="connsiteY119" fmla="*/ 1523442 h 2335460"/>
              <a:gd name="connsiteX120" fmla="*/ 81999 w 1595743"/>
              <a:gd name="connsiteY120" fmla="*/ 1475817 h 2335460"/>
              <a:gd name="connsiteX121" fmla="*/ 108194 w 1595743"/>
              <a:gd name="connsiteY121" fmla="*/ 1437717 h 2335460"/>
              <a:gd name="connsiteX122" fmla="*/ 146293 w 1595743"/>
              <a:gd name="connsiteY122" fmla="*/ 1428192 h 2335460"/>
              <a:gd name="connsiteX123" fmla="*/ 153438 w 1595743"/>
              <a:gd name="connsiteY123" fmla="*/ 1392474 h 2335460"/>
              <a:gd name="connsiteX124" fmla="*/ 262975 w 1595743"/>
              <a:gd name="connsiteY124" fmla="*/ 1273411 h 2335460"/>
              <a:gd name="connsiteX125" fmla="*/ 286787 w 1595743"/>
              <a:gd name="connsiteY125" fmla="*/ 1135296 h 2335460"/>
              <a:gd name="connsiteX126" fmla="*/ 282025 w 1595743"/>
              <a:gd name="connsiteY126" fmla="*/ 1054336 h 2335460"/>
              <a:gd name="connsiteX127" fmla="*/ 196300 w 1595743"/>
              <a:gd name="connsiteY127" fmla="*/ 1042430 h 2335460"/>
              <a:gd name="connsiteX128" fmla="*/ 179632 w 1595743"/>
              <a:gd name="connsiteY128" fmla="*/ 961467 h 2335460"/>
              <a:gd name="connsiteX129" fmla="*/ 186775 w 1595743"/>
              <a:gd name="connsiteY129" fmla="*/ 894792 h 2335460"/>
              <a:gd name="connsiteX130" fmla="*/ 148675 w 1595743"/>
              <a:gd name="connsiteY130" fmla="*/ 856692 h 2335460"/>
              <a:gd name="connsiteX131" fmla="*/ 127244 w 1595743"/>
              <a:gd name="connsiteY131" fmla="*/ 816210 h 2335460"/>
              <a:gd name="connsiteX132" fmla="*/ 117719 w 1595743"/>
              <a:gd name="connsiteY132" fmla="*/ 756680 h 2335460"/>
              <a:gd name="connsiteX133" fmla="*/ 102097 w 1595743"/>
              <a:gd name="connsiteY133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67775 w 1595743"/>
              <a:gd name="connsiteY26" fmla="*/ 1244835 h 2335460"/>
              <a:gd name="connsiteX27" fmla="*/ 591588 w 1595743"/>
              <a:gd name="connsiteY27" fmla="*/ 1221023 h 2335460"/>
              <a:gd name="connsiteX28" fmla="*/ 615400 w 1595743"/>
              <a:gd name="connsiteY28" fmla="*/ 1204354 h 2335460"/>
              <a:gd name="connsiteX29" fmla="*/ 665407 w 1595743"/>
              <a:gd name="connsiteY29" fmla="*/ 1178160 h 2335460"/>
              <a:gd name="connsiteX30" fmla="*/ 698744 w 1595743"/>
              <a:gd name="connsiteY30" fmla="*/ 1166254 h 2335460"/>
              <a:gd name="connsiteX31" fmla="*/ 734463 w 1595743"/>
              <a:gd name="connsiteY31" fmla="*/ 1128155 h 2335460"/>
              <a:gd name="connsiteX32" fmla="*/ 791613 w 1595743"/>
              <a:gd name="connsiteY32" fmla="*/ 1104341 h 2335460"/>
              <a:gd name="connsiteX33" fmla="*/ 817807 w 1595743"/>
              <a:gd name="connsiteY33" fmla="*/ 1059098 h 2335460"/>
              <a:gd name="connsiteX34" fmla="*/ 841618 w 1595743"/>
              <a:gd name="connsiteY34" fmla="*/ 1042427 h 2335460"/>
              <a:gd name="connsiteX35" fmla="*/ 867813 w 1595743"/>
              <a:gd name="connsiteY35" fmla="*/ 1042429 h 2335460"/>
              <a:gd name="connsiteX36" fmla="*/ 872575 w 1595743"/>
              <a:gd name="connsiteY36" fmla="*/ 1061479 h 2335460"/>
              <a:gd name="connsiteX37" fmla="*/ 848763 w 1595743"/>
              <a:gd name="connsiteY37" fmla="*/ 1087673 h 2335460"/>
              <a:gd name="connsiteX38" fmla="*/ 872575 w 1595743"/>
              <a:gd name="connsiteY38" fmla="*/ 1113866 h 2335460"/>
              <a:gd name="connsiteX39" fmla="*/ 872575 w 1595743"/>
              <a:gd name="connsiteY39" fmla="*/ 1137679 h 2335460"/>
              <a:gd name="connsiteX40" fmla="*/ 829713 w 1595743"/>
              <a:gd name="connsiteY40" fmla="*/ 1140060 h 2335460"/>
              <a:gd name="connsiteX41" fmla="*/ 817807 w 1595743"/>
              <a:gd name="connsiteY41" fmla="*/ 1168635 h 2335460"/>
              <a:gd name="connsiteX42" fmla="*/ 829713 w 1595743"/>
              <a:gd name="connsiteY42" fmla="*/ 1197210 h 2335460"/>
              <a:gd name="connsiteX43" fmla="*/ 822567 w 1595743"/>
              <a:gd name="connsiteY43" fmla="*/ 1221021 h 2335460"/>
              <a:gd name="connsiteX44" fmla="*/ 836857 w 1595743"/>
              <a:gd name="connsiteY44" fmla="*/ 1240074 h 2335460"/>
              <a:gd name="connsiteX45" fmla="*/ 870194 w 1595743"/>
              <a:gd name="connsiteY45" fmla="*/ 1211499 h 2335460"/>
              <a:gd name="connsiteX46" fmla="*/ 1544088 w 1595743"/>
              <a:gd name="connsiteY46" fmla="*/ 899555 h 2335460"/>
              <a:gd name="connsiteX47" fmla="*/ 1525038 w 1595743"/>
              <a:gd name="connsiteY47" fmla="*/ 973372 h 2335460"/>
              <a:gd name="connsiteX48" fmla="*/ 958300 w 1595743"/>
              <a:gd name="connsiteY48" fmla="*/ 1151967 h 2335460"/>
              <a:gd name="connsiteX49" fmla="*/ 979731 w 1595743"/>
              <a:gd name="connsiteY49" fmla="*/ 1161491 h 2335460"/>
              <a:gd name="connsiteX50" fmla="*/ 974968 w 1595743"/>
              <a:gd name="connsiteY50" fmla="*/ 1235309 h 2335460"/>
              <a:gd name="connsiteX51" fmla="*/ 984494 w 1595743"/>
              <a:gd name="connsiteY51" fmla="*/ 1297224 h 2335460"/>
              <a:gd name="connsiteX52" fmla="*/ 1032119 w 1595743"/>
              <a:gd name="connsiteY52" fmla="*/ 1378186 h 2335460"/>
              <a:gd name="connsiteX53" fmla="*/ 1072600 w 1595743"/>
              <a:gd name="connsiteY53" fmla="*/ 1399617 h 2335460"/>
              <a:gd name="connsiteX54" fmla="*/ 1089269 w 1595743"/>
              <a:gd name="connsiteY54" fmla="*/ 1466292 h 2335460"/>
              <a:gd name="connsiteX55" fmla="*/ 1122607 w 1595743"/>
              <a:gd name="connsiteY55" fmla="*/ 1492486 h 2335460"/>
              <a:gd name="connsiteX56" fmla="*/ 1163088 w 1595743"/>
              <a:gd name="connsiteY56" fmla="*/ 1552017 h 2335460"/>
              <a:gd name="connsiteX57" fmla="*/ 1191663 w 1595743"/>
              <a:gd name="connsiteY57" fmla="*/ 1566305 h 2335460"/>
              <a:gd name="connsiteX58" fmla="*/ 1220238 w 1595743"/>
              <a:gd name="connsiteY58" fmla="*/ 1604404 h 2335460"/>
              <a:gd name="connsiteX59" fmla="*/ 1215943 w 1595743"/>
              <a:gd name="connsiteY59" fmla="*/ 1624264 h 2335460"/>
              <a:gd name="connsiteX60" fmla="*/ 1196425 w 1595743"/>
              <a:gd name="connsiteY60" fmla="*/ 1673461 h 2335460"/>
              <a:gd name="connsiteX61" fmla="*/ 1144037 w 1595743"/>
              <a:gd name="connsiteY61" fmla="*/ 1668697 h 2335460"/>
              <a:gd name="connsiteX62" fmla="*/ 1124987 w 1595743"/>
              <a:gd name="connsiteY62" fmla="*/ 1713940 h 2335460"/>
              <a:gd name="connsiteX63" fmla="*/ 1048787 w 1595743"/>
              <a:gd name="connsiteY63" fmla="*/ 1747278 h 2335460"/>
              <a:gd name="connsiteX64" fmla="*/ 1020212 w 1595743"/>
              <a:gd name="connsiteY64" fmla="*/ 1806809 h 2335460"/>
              <a:gd name="connsiteX65" fmla="*/ 1036881 w 1595743"/>
              <a:gd name="connsiteY65" fmla="*/ 1854434 h 2335460"/>
              <a:gd name="connsiteX66" fmla="*/ 1017832 w 1595743"/>
              <a:gd name="connsiteY66" fmla="*/ 1894917 h 2335460"/>
              <a:gd name="connsiteX67" fmla="*/ 984493 w 1595743"/>
              <a:gd name="connsiteY67" fmla="*/ 1892534 h 2335460"/>
              <a:gd name="connsiteX68" fmla="*/ 982112 w 1595743"/>
              <a:gd name="connsiteY68" fmla="*/ 1956828 h 2335460"/>
              <a:gd name="connsiteX69" fmla="*/ 946393 w 1595743"/>
              <a:gd name="connsiteY69" fmla="*/ 1973497 h 2335460"/>
              <a:gd name="connsiteX70" fmla="*/ 910674 w 1595743"/>
              <a:gd name="connsiteY70" fmla="*/ 1980640 h 2335460"/>
              <a:gd name="connsiteX71" fmla="*/ 910674 w 1595743"/>
              <a:gd name="connsiteY71" fmla="*/ 2044934 h 2335460"/>
              <a:gd name="connsiteX72" fmla="*/ 967824 w 1595743"/>
              <a:gd name="connsiteY72" fmla="*/ 2054459 h 2335460"/>
              <a:gd name="connsiteX73" fmla="*/ 1001162 w 1595743"/>
              <a:gd name="connsiteY73" fmla="*/ 2049697 h 2335460"/>
              <a:gd name="connsiteX74" fmla="*/ 1005922 w 1595743"/>
              <a:gd name="connsiteY74" fmla="*/ 2123516 h 2335460"/>
              <a:gd name="connsiteX75" fmla="*/ 982112 w 1595743"/>
              <a:gd name="connsiteY75" fmla="*/ 2144947 h 2335460"/>
              <a:gd name="connsiteX76" fmla="*/ 922581 w 1595743"/>
              <a:gd name="connsiteY76" fmla="*/ 2142567 h 2335460"/>
              <a:gd name="connsiteX77" fmla="*/ 870193 w 1595743"/>
              <a:gd name="connsiteY77" fmla="*/ 2152092 h 2335460"/>
              <a:gd name="connsiteX78" fmla="*/ 824949 w 1595743"/>
              <a:gd name="connsiteY78" fmla="*/ 2175905 h 2335460"/>
              <a:gd name="connsiteX79" fmla="*/ 779704 w 1595743"/>
              <a:gd name="connsiteY79" fmla="*/ 2183047 h 2335460"/>
              <a:gd name="connsiteX80" fmla="*/ 758274 w 1595743"/>
              <a:gd name="connsiteY80" fmla="*/ 2202099 h 2335460"/>
              <a:gd name="connsiteX81" fmla="*/ 751131 w 1595743"/>
              <a:gd name="connsiteY81" fmla="*/ 2247342 h 2335460"/>
              <a:gd name="connsiteX82" fmla="*/ 734462 w 1595743"/>
              <a:gd name="connsiteY82" fmla="*/ 2259249 h 2335460"/>
              <a:gd name="connsiteX83" fmla="*/ 689218 w 1595743"/>
              <a:gd name="connsiteY83" fmla="*/ 2309255 h 2335460"/>
              <a:gd name="connsiteX84" fmla="*/ 665406 w 1595743"/>
              <a:gd name="connsiteY84" fmla="*/ 2314016 h 2335460"/>
              <a:gd name="connsiteX85" fmla="*/ 617781 w 1595743"/>
              <a:gd name="connsiteY85" fmla="*/ 2335448 h 2335460"/>
              <a:gd name="connsiteX86" fmla="*/ 579681 w 1595743"/>
              <a:gd name="connsiteY86" fmla="*/ 2318779 h 2335460"/>
              <a:gd name="connsiteX87" fmla="*/ 563012 w 1595743"/>
              <a:gd name="connsiteY87" fmla="*/ 2290204 h 2335460"/>
              <a:gd name="connsiteX88" fmla="*/ 520149 w 1595743"/>
              <a:gd name="connsiteY88" fmla="*/ 2299730 h 2335460"/>
              <a:gd name="connsiteX89" fmla="*/ 512573 w 1595743"/>
              <a:gd name="connsiteY89" fmla="*/ 2293626 h 2335460"/>
              <a:gd name="connsiteX90" fmla="*/ 503481 w 1595743"/>
              <a:gd name="connsiteY90" fmla="*/ 2287823 h 2335460"/>
              <a:gd name="connsiteX91" fmla="*/ 522531 w 1595743"/>
              <a:gd name="connsiteY91" fmla="*/ 2180666 h 2335460"/>
              <a:gd name="connsiteX92" fmla="*/ 539199 w 1595743"/>
              <a:gd name="connsiteY92" fmla="*/ 2159235 h 2335460"/>
              <a:gd name="connsiteX93" fmla="*/ 529674 w 1595743"/>
              <a:gd name="connsiteY93" fmla="*/ 2113992 h 2335460"/>
              <a:gd name="connsiteX94" fmla="*/ 553487 w 1595743"/>
              <a:gd name="connsiteY94" fmla="*/ 2099704 h 2335460"/>
              <a:gd name="connsiteX95" fmla="*/ 534437 w 1595743"/>
              <a:gd name="connsiteY95" fmla="*/ 2085417 h 2335460"/>
              <a:gd name="connsiteX96" fmla="*/ 522531 w 1595743"/>
              <a:gd name="connsiteY96" fmla="*/ 2049699 h 2335460"/>
              <a:gd name="connsiteX97" fmla="*/ 513006 w 1595743"/>
              <a:gd name="connsiteY97" fmla="*/ 2004455 h 2335460"/>
              <a:gd name="connsiteX98" fmla="*/ 510624 w 1595743"/>
              <a:gd name="connsiteY98" fmla="*/ 1973497 h 2335460"/>
              <a:gd name="connsiteX99" fmla="*/ 460618 w 1595743"/>
              <a:gd name="connsiteY99" fmla="*/ 1975880 h 2335460"/>
              <a:gd name="connsiteX100" fmla="*/ 427282 w 1595743"/>
              <a:gd name="connsiteY100" fmla="*/ 1940161 h 2335460"/>
              <a:gd name="connsiteX101" fmla="*/ 382037 w 1595743"/>
              <a:gd name="connsiteY101" fmla="*/ 1923491 h 2335460"/>
              <a:gd name="connsiteX102" fmla="*/ 367749 w 1595743"/>
              <a:gd name="connsiteY102" fmla="*/ 1873486 h 2335460"/>
              <a:gd name="connsiteX103" fmla="*/ 365368 w 1595743"/>
              <a:gd name="connsiteY103" fmla="*/ 1852054 h 2335460"/>
              <a:gd name="connsiteX104" fmla="*/ 334413 w 1595743"/>
              <a:gd name="connsiteY104" fmla="*/ 1806811 h 2335460"/>
              <a:gd name="connsiteX105" fmla="*/ 291549 w 1595743"/>
              <a:gd name="connsiteY105" fmla="*/ 1782998 h 2335460"/>
              <a:gd name="connsiteX106" fmla="*/ 248688 w 1595743"/>
              <a:gd name="connsiteY106" fmla="*/ 1754424 h 2335460"/>
              <a:gd name="connsiteX107" fmla="*/ 215349 w 1595743"/>
              <a:gd name="connsiteY107" fmla="*/ 1744898 h 2335460"/>
              <a:gd name="connsiteX108" fmla="*/ 217731 w 1595743"/>
              <a:gd name="connsiteY108" fmla="*/ 1699652 h 2335460"/>
              <a:gd name="connsiteX109" fmla="*/ 174868 w 1595743"/>
              <a:gd name="connsiteY109" fmla="*/ 1713942 h 2335460"/>
              <a:gd name="connsiteX110" fmla="*/ 186775 w 1595743"/>
              <a:gd name="connsiteY110" fmla="*/ 1747280 h 2335460"/>
              <a:gd name="connsiteX111" fmla="*/ 179631 w 1595743"/>
              <a:gd name="connsiteY111" fmla="*/ 1763949 h 2335460"/>
              <a:gd name="connsiteX112" fmla="*/ 141531 w 1595743"/>
              <a:gd name="connsiteY112" fmla="*/ 1735374 h 2335460"/>
              <a:gd name="connsiteX113" fmla="*/ 98669 w 1595743"/>
              <a:gd name="connsiteY113" fmla="*/ 1732992 h 2335460"/>
              <a:gd name="connsiteX114" fmla="*/ 43899 w 1595743"/>
              <a:gd name="connsiteY114" fmla="*/ 1713942 h 2335460"/>
              <a:gd name="connsiteX115" fmla="*/ 10560 w 1595743"/>
              <a:gd name="connsiteY115" fmla="*/ 1711558 h 2335460"/>
              <a:gd name="connsiteX116" fmla="*/ 1037 w 1595743"/>
              <a:gd name="connsiteY116" fmla="*/ 1659174 h 2335460"/>
              <a:gd name="connsiteX117" fmla="*/ 34374 w 1595743"/>
              <a:gd name="connsiteY117" fmla="*/ 1571067 h 2335460"/>
              <a:gd name="connsiteX118" fmla="*/ 60568 w 1595743"/>
              <a:gd name="connsiteY118" fmla="*/ 1523442 h 2335460"/>
              <a:gd name="connsiteX119" fmla="*/ 81999 w 1595743"/>
              <a:gd name="connsiteY119" fmla="*/ 1475817 h 2335460"/>
              <a:gd name="connsiteX120" fmla="*/ 108194 w 1595743"/>
              <a:gd name="connsiteY120" fmla="*/ 1437717 h 2335460"/>
              <a:gd name="connsiteX121" fmla="*/ 146293 w 1595743"/>
              <a:gd name="connsiteY121" fmla="*/ 1428192 h 2335460"/>
              <a:gd name="connsiteX122" fmla="*/ 153438 w 1595743"/>
              <a:gd name="connsiteY122" fmla="*/ 1392474 h 2335460"/>
              <a:gd name="connsiteX123" fmla="*/ 262975 w 1595743"/>
              <a:gd name="connsiteY123" fmla="*/ 1273411 h 2335460"/>
              <a:gd name="connsiteX124" fmla="*/ 286787 w 1595743"/>
              <a:gd name="connsiteY124" fmla="*/ 1135296 h 2335460"/>
              <a:gd name="connsiteX125" fmla="*/ 282025 w 1595743"/>
              <a:gd name="connsiteY125" fmla="*/ 1054336 h 2335460"/>
              <a:gd name="connsiteX126" fmla="*/ 196300 w 1595743"/>
              <a:gd name="connsiteY126" fmla="*/ 1042430 h 2335460"/>
              <a:gd name="connsiteX127" fmla="*/ 179632 w 1595743"/>
              <a:gd name="connsiteY127" fmla="*/ 961467 h 2335460"/>
              <a:gd name="connsiteX128" fmla="*/ 186775 w 1595743"/>
              <a:gd name="connsiteY128" fmla="*/ 894792 h 2335460"/>
              <a:gd name="connsiteX129" fmla="*/ 148675 w 1595743"/>
              <a:gd name="connsiteY129" fmla="*/ 856692 h 2335460"/>
              <a:gd name="connsiteX130" fmla="*/ 127244 w 1595743"/>
              <a:gd name="connsiteY130" fmla="*/ 816210 h 2335460"/>
              <a:gd name="connsiteX131" fmla="*/ 117719 w 1595743"/>
              <a:gd name="connsiteY131" fmla="*/ 756680 h 2335460"/>
              <a:gd name="connsiteX132" fmla="*/ 102097 w 1595743"/>
              <a:gd name="connsiteY132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67775 w 1595743"/>
              <a:gd name="connsiteY26" fmla="*/ 1244835 h 2335460"/>
              <a:gd name="connsiteX27" fmla="*/ 615400 w 1595743"/>
              <a:gd name="connsiteY27" fmla="*/ 1204354 h 2335460"/>
              <a:gd name="connsiteX28" fmla="*/ 665407 w 1595743"/>
              <a:gd name="connsiteY28" fmla="*/ 1178160 h 2335460"/>
              <a:gd name="connsiteX29" fmla="*/ 698744 w 1595743"/>
              <a:gd name="connsiteY29" fmla="*/ 1166254 h 2335460"/>
              <a:gd name="connsiteX30" fmla="*/ 734463 w 1595743"/>
              <a:gd name="connsiteY30" fmla="*/ 1128155 h 2335460"/>
              <a:gd name="connsiteX31" fmla="*/ 791613 w 1595743"/>
              <a:gd name="connsiteY31" fmla="*/ 1104341 h 2335460"/>
              <a:gd name="connsiteX32" fmla="*/ 817807 w 1595743"/>
              <a:gd name="connsiteY32" fmla="*/ 1059098 h 2335460"/>
              <a:gd name="connsiteX33" fmla="*/ 841618 w 1595743"/>
              <a:gd name="connsiteY33" fmla="*/ 1042427 h 2335460"/>
              <a:gd name="connsiteX34" fmla="*/ 867813 w 1595743"/>
              <a:gd name="connsiteY34" fmla="*/ 1042429 h 2335460"/>
              <a:gd name="connsiteX35" fmla="*/ 872575 w 1595743"/>
              <a:gd name="connsiteY35" fmla="*/ 1061479 h 2335460"/>
              <a:gd name="connsiteX36" fmla="*/ 848763 w 1595743"/>
              <a:gd name="connsiteY36" fmla="*/ 1087673 h 2335460"/>
              <a:gd name="connsiteX37" fmla="*/ 872575 w 1595743"/>
              <a:gd name="connsiteY37" fmla="*/ 1113866 h 2335460"/>
              <a:gd name="connsiteX38" fmla="*/ 872575 w 1595743"/>
              <a:gd name="connsiteY38" fmla="*/ 1137679 h 2335460"/>
              <a:gd name="connsiteX39" fmla="*/ 829713 w 1595743"/>
              <a:gd name="connsiteY39" fmla="*/ 1140060 h 2335460"/>
              <a:gd name="connsiteX40" fmla="*/ 817807 w 1595743"/>
              <a:gd name="connsiteY40" fmla="*/ 1168635 h 2335460"/>
              <a:gd name="connsiteX41" fmla="*/ 829713 w 1595743"/>
              <a:gd name="connsiteY41" fmla="*/ 1197210 h 2335460"/>
              <a:gd name="connsiteX42" fmla="*/ 822567 w 1595743"/>
              <a:gd name="connsiteY42" fmla="*/ 1221021 h 2335460"/>
              <a:gd name="connsiteX43" fmla="*/ 836857 w 1595743"/>
              <a:gd name="connsiteY43" fmla="*/ 1240074 h 2335460"/>
              <a:gd name="connsiteX44" fmla="*/ 870194 w 1595743"/>
              <a:gd name="connsiteY44" fmla="*/ 1211499 h 2335460"/>
              <a:gd name="connsiteX45" fmla="*/ 1544088 w 1595743"/>
              <a:gd name="connsiteY45" fmla="*/ 899555 h 2335460"/>
              <a:gd name="connsiteX46" fmla="*/ 1525038 w 1595743"/>
              <a:gd name="connsiteY46" fmla="*/ 973372 h 2335460"/>
              <a:gd name="connsiteX47" fmla="*/ 958300 w 1595743"/>
              <a:gd name="connsiteY47" fmla="*/ 1151967 h 2335460"/>
              <a:gd name="connsiteX48" fmla="*/ 979731 w 1595743"/>
              <a:gd name="connsiteY48" fmla="*/ 1161491 h 2335460"/>
              <a:gd name="connsiteX49" fmla="*/ 974968 w 1595743"/>
              <a:gd name="connsiteY49" fmla="*/ 1235309 h 2335460"/>
              <a:gd name="connsiteX50" fmla="*/ 984494 w 1595743"/>
              <a:gd name="connsiteY50" fmla="*/ 1297224 h 2335460"/>
              <a:gd name="connsiteX51" fmla="*/ 1032119 w 1595743"/>
              <a:gd name="connsiteY51" fmla="*/ 1378186 h 2335460"/>
              <a:gd name="connsiteX52" fmla="*/ 1072600 w 1595743"/>
              <a:gd name="connsiteY52" fmla="*/ 1399617 h 2335460"/>
              <a:gd name="connsiteX53" fmla="*/ 1089269 w 1595743"/>
              <a:gd name="connsiteY53" fmla="*/ 1466292 h 2335460"/>
              <a:gd name="connsiteX54" fmla="*/ 1122607 w 1595743"/>
              <a:gd name="connsiteY54" fmla="*/ 1492486 h 2335460"/>
              <a:gd name="connsiteX55" fmla="*/ 1163088 w 1595743"/>
              <a:gd name="connsiteY55" fmla="*/ 1552017 h 2335460"/>
              <a:gd name="connsiteX56" fmla="*/ 1191663 w 1595743"/>
              <a:gd name="connsiteY56" fmla="*/ 1566305 h 2335460"/>
              <a:gd name="connsiteX57" fmla="*/ 1220238 w 1595743"/>
              <a:gd name="connsiteY57" fmla="*/ 1604404 h 2335460"/>
              <a:gd name="connsiteX58" fmla="*/ 1215943 w 1595743"/>
              <a:gd name="connsiteY58" fmla="*/ 1624264 h 2335460"/>
              <a:gd name="connsiteX59" fmla="*/ 1196425 w 1595743"/>
              <a:gd name="connsiteY59" fmla="*/ 1673461 h 2335460"/>
              <a:gd name="connsiteX60" fmla="*/ 1144037 w 1595743"/>
              <a:gd name="connsiteY60" fmla="*/ 1668697 h 2335460"/>
              <a:gd name="connsiteX61" fmla="*/ 1124987 w 1595743"/>
              <a:gd name="connsiteY61" fmla="*/ 1713940 h 2335460"/>
              <a:gd name="connsiteX62" fmla="*/ 1048787 w 1595743"/>
              <a:gd name="connsiteY62" fmla="*/ 1747278 h 2335460"/>
              <a:gd name="connsiteX63" fmla="*/ 1020212 w 1595743"/>
              <a:gd name="connsiteY63" fmla="*/ 1806809 h 2335460"/>
              <a:gd name="connsiteX64" fmla="*/ 1036881 w 1595743"/>
              <a:gd name="connsiteY64" fmla="*/ 1854434 h 2335460"/>
              <a:gd name="connsiteX65" fmla="*/ 1017832 w 1595743"/>
              <a:gd name="connsiteY65" fmla="*/ 1894917 h 2335460"/>
              <a:gd name="connsiteX66" fmla="*/ 984493 w 1595743"/>
              <a:gd name="connsiteY66" fmla="*/ 1892534 h 2335460"/>
              <a:gd name="connsiteX67" fmla="*/ 982112 w 1595743"/>
              <a:gd name="connsiteY67" fmla="*/ 1956828 h 2335460"/>
              <a:gd name="connsiteX68" fmla="*/ 946393 w 1595743"/>
              <a:gd name="connsiteY68" fmla="*/ 1973497 h 2335460"/>
              <a:gd name="connsiteX69" fmla="*/ 910674 w 1595743"/>
              <a:gd name="connsiteY69" fmla="*/ 1980640 h 2335460"/>
              <a:gd name="connsiteX70" fmla="*/ 910674 w 1595743"/>
              <a:gd name="connsiteY70" fmla="*/ 2044934 h 2335460"/>
              <a:gd name="connsiteX71" fmla="*/ 967824 w 1595743"/>
              <a:gd name="connsiteY71" fmla="*/ 2054459 h 2335460"/>
              <a:gd name="connsiteX72" fmla="*/ 1001162 w 1595743"/>
              <a:gd name="connsiteY72" fmla="*/ 2049697 h 2335460"/>
              <a:gd name="connsiteX73" fmla="*/ 1005922 w 1595743"/>
              <a:gd name="connsiteY73" fmla="*/ 2123516 h 2335460"/>
              <a:gd name="connsiteX74" fmla="*/ 982112 w 1595743"/>
              <a:gd name="connsiteY74" fmla="*/ 2144947 h 2335460"/>
              <a:gd name="connsiteX75" fmla="*/ 922581 w 1595743"/>
              <a:gd name="connsiteY75" fmla="*/ 2142567 h 2335460"/>
              <a:gd name="connsiteX76" fmla="*/ 870193 w 1595743"/>
              <a:gd name="connsiteY76" fmla="*/ 2152092 h 2335460"/>
              <a:gd name="connsiteX77" fmla="*/ 824949 w 1595743"/>
              <a:gd name="connsiteY77" fmla="*/ 2175905 h 2335460"/>
              <a:gd name="connsiteX78" fmla="*/ 779704 w 1595743"/>
              <a:gd name="connsiteY78" fmla="*/ 2183047 h 2335460"/>
              <a:gd name="connsiteX79" fmla="*/ 758274 w 1595743"/>
              <a:gd name="connsiteY79" fmla="*/ 2202099 h 2335460"/>
              <a:gd name="connsiteX80" fmla="*/ 751131 w 1595743"/>
              <a:gd name="connsiteY80" fmla="*/ 2247342 h 2335460"/>
              <a:gd name="connsiteX81" fmla="*/ 734462 w 1595743"/>
              <a:gd name="connsiteY81" fmla="*/ 2259249 h 2335460"/>
              <a:gd name="connsiteX82" fmla="*/ 689218 w 1595743"/>
              <a:gd name="connsiteY82" fmla="*/ 2309255 h 2335460"/>
              <a:gd name="connsiteX83" fmla="*/ 665406 w 1595743"/>
              <a:gd name="connsiteY83" fmla="*/ 2314016 h 2335460"/>
              <a:gd name="connsiteX84" fmla="*/ 617781 w 1595743"/>
              <a:gd name="connsiteY84" fmla="*/ 2335448 h 2335460"/>
              <a:gd name="connsiteX85" fmla="*/ 579681 w 1595743"/>
              <a:gd name="connsiteY85" fmla="*/ 2318779 h 2335460"/>
              <a:gd name="connsiteX86" fmla="*/ 563012 w 1595743"/>
              <a:gd name="connsiteY86" fmla="*/ 2290204 h 2335460"/>
              <a:gd name="connsiteX87" fmla="*/ 520149 w 1595743"/>
              <a:gd name="connsiteY87" fmla="*/ 2299730 h 2335460"/>
              <a:gd name="connsiteX88" fmla="*/ 512573 w 1595743"/>
              <a:gd name="connsiteY88" fmla="*/ 2293626 h 2335460"/>
              <a:gd name="connsiteX89" fmla="*/ 503481 w 1595743"/>
              <a:gd name="connsiteY89" fmla="*/ 2287823 h 2335460"/>
              <a:gd name="connsiteX90" fmla="*/ 522531 w 1595743"/>
              <a:gd name="connsiteY90" fmla="*/ 2180666 h 2335460"/>
              <a:gd name="connsiteX91" fmla="*/ 539199 w 1595743"/>
              <a:gd name="connsiteY91" fmla="*/ 2159235 h 2335460"/>
              <a:gd name="connsiteX92" fmla="*/ 529674 w 1595743"/>
              <a:gd name="connsiteY92" fmla="*/ 2113992 h 2335460"/>
              <a:gd name="connsiteX93" fmla="*/ 553487 w 1595743"/>
              <a:gd name="connsiteY93" fmla="*/ 2099704 h 2335460"/>
              <a:gd name="connsiteX94" fmla="*/ 534437 w 1595743"/>
              <a:gd name="connsiteY94" fmla="*/ 2085417 h 2335460"/>
              <a:gd name="connsiteX95" fmla="*/ 522531 w 1595743"/>
              <a:gd name="connsiteY95" fmla="*/ 2049699 h 2335460"/>
              <a:gd name="connsiteX96" fmla="*/ 513006 w 1595743"/>
              <a:gd name="connsiteY96" fmla="*/ 2004455 h 2335460"/>
              <a:gd name="connsiteX97" fmla="*/ 510624 w 1595743"/>
              <a:gd name="connsiteY97" fmla="*/ 1973497 h 2335460"/>
              <a:gd name="connsiteX98" fmla="*/ 460618 w 1595743"/>
              <a:gd name="connsiteY98" fmla="*/ 1975880 h 2335460"/>
              <a:gd name="connsiteX99" fmla="*/ 427282 w 1595743"/>
              <a:gd name="connsiteY99" fmla="*/ 1940161 h 2335460"/>
              <a:gd name="connsiteX100" fmla="*/ 382037 w 1595743"/>
              <a:gd name="connsiteY100" fmla="*/ 1923491 h 2335460"/>
              <a:gd name="connsiteX101" fmla="*/ 367749 w 1595743"/>
              <a:gd name="connsiteY101" fmla="*/ 1873486 h 2335460"/>
              <a:gd name="connsiteX102" fmla="*/ 365368 w 1595743"/>
              <a:gd name="connsiteY102" fmla="*/ 1852054 h 2335460"/>
              <a:gd name="connsiteX103" fmla="*/ 334413 w 1595743"/>
              <a:gd name="connsiteY103" fmla="*/ 1806811 h 2335460"/>
              <a:gd name="connsiteX104" fmla="*/ 291549 w 1595743"/>
              <a:gd name="connsiteY104" fmla="*/ 1782998 h 2335460"/>
              <a:gd name="connsiteX105" fmla="*/ 248688 w 1595743"/>
              <a:gd name="connsiteY105" fmla="*/ 1754424 h 2335460"/>
              <a:gd name="connsiteX106" fmla="*/ 215349 w 1595743"/>
              <a:gd name="connsiteY106" fmla="*/ 1744898 h 2335460"/>
              <a:gd name="connsiteX107" fmla="*/ 217731 w 1595743"/>
              <a:gd name="connsiteY107" fmla="*/ 1699652 h 2335460"/>
              <a:gd name="connsiteX108" fmla="*/ 174868 w 1595743"/>
              <a:gd name="connsiteY108" fmla="*/ 1713942 h 2335460"/>
              <a:gd name="connsiteX109" fmla="*/ 186775 w 1595743"/>
              <a:gd name="connsiteY109" fmla="*/ 1747280 h 2335460"/>
              <a:gd name="connsiteX110" fmla="*/ 179631 w 1595743"/>
              <a:gd name="connsiteY110" fmla="*/ 1763949 h 2335460"/>
              <a:gd name="connsiteX111" fmla="*/ 141531 w 1595743"/>
              <a:gd name="connsiteY111" fmla="*/ 1735374 h 2335460"/>
              <a:gd name="connsiteX112" fmla="*/ 98669 w 1595743"/>
              <a:gd name="connsiteY112" fmla="*/ 1732992 h 2335460"/>
              <a:gd name="connsiteX113" fmla="*/ 43899 w 1595743"/>
              <a:gd name="connsiteY113" fmla="*/ 1713942 h 2335460"/>
              <a:gd name="connsiteX114" fmla="*/ 10560 w 1595743"/>
              <a:gd name="connsiteY114" fmla="*/ 1711558 h 2335460"/>
              <a:gd name="connsiteX115" fmla="*/ 1037 w 1595743"/>
              <a:gd name="connsiteY115" fmla="*/ 1659174 h 2335460"/>
              <a:gd name="connsiteX116" fmla="*/ 34374 w 1595743"/>
              <a:gd name="connsiteY116" fmla="*/ 1571067 h 2335460"/>
              <a:gd name="connsiteX117" fmla="*/ 60568 w 1595743"/>
              <a:gd name="connsiteY117" fmla="*/ 1523442 h 2335460"/>
              <a:gd name="connsiteX118" fmla="*/ 81999 w 1595743"/>
              <a:gd name="connsiteY118" fmla="*/ 1475817 h 2335460"/>
              <a:gd name="connsiteX119" fmla="*/ 108194 w 1595743"/>
              <a:gd name="connsiteY119" fmla="*/ 1437717 h 2335460"/>
              <a:gd name="connsiteX120" fmla="*/ 146293 w 1595743"/>
              <a:gd name="connsiteY120" fmla="*/ 1428192 h 2335460"/>
              <a:gd name="connsiteX121" fmla="*/ 153438 w 1595743"/>
              <a:gd name="connsiteY121" fmla="*/ 1392474 h 2335460"/>
              <a:gd name="connsiteX122" fmla="*/ 262975 w 1595743"/>
              <a:gd name="connsiteY122" fmla="*/ 1273411 h 2335460"/>
              <a:gd name="connsiteX123" fmla="*/ 286787 w 1595743"/>
              <a:gd name="connsiteY123" fmla="*/ 1135296 h 2335460"/>
              <a:gd name="connsiteX124" fmla="*/ 282025 w 1595743"/>
              <a:gd name="connsiteY124" fmla="*/ 1054336 h 2335460"/>
              <a:gd name="connsiteX125" fmla="*/ 196300 w 1595743"/>
              <a:gd name="connsiteY125" fmla="*/ 1042430 h 2335460"/>
              <a:gd name="connsiteX126" fmla="*/ 179632 w 1595743"/>
              <a:gd name="connsiteY126" fmla="*/ 961467 h 2335460"/>
              <a:gd name="connsiteX127" fmla="*/ 186775 w 1595743"/>
              <a:gd name="connsiteY127" fmla="*/ 894792 h 2335460"/>
              <a:gd name="connsiteX128" fmla="*/ 148675 w 1595743"/>
              <a:gd name="connsiteY128" fmla="*/ 856692 h 2335460"/>
              <a:gd name="connsiteX129" fmla="*/ 127244 w 1595743"/>
              <a:gd name="connsiteY129" fmla="*/ 816210 h 2335460"/>
              <a:gd name="connsiteX130" fmla="*/ 117719 w 1595743"/>
              <a:gd name="connsiteY130" fmla="*/ 756680 h 2335460"/>
              <a:gd name="connsiteX131" fmla="*/ 102097 w 1595743"/>
              <a:gd name="connsiteY131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615400 w 1595743"/>
              <a:gd name="connsiteY26" fmla="*/ 1204354 h 2335460"/>
              <a:gd name="connsiteX27" fmla="*/ 665407 w 1595743"/>
              <a:gd name="connsiteY27" fmla="*/ 1178160 h 2335460"/>
              <a:gd name="connsiteX28" fmla="*/ 698744 w 1595743"/>
              <a:gd name="connsiteY28" fmla="*/ 1166254 h 2335460"/>
              <a:gd name="connsiteX29" fmla="*/ 734463 w 1595743"/>
              <a:gd name="connsiteY29" fmla="*/ 1128155 h 2335460"/>
              <a:gd name="connsiteX30" fmla="*/ 791613 w 1595743"/>
              <a:gd name="connsiteY30" fmla="*/ 1104341 h 2335460"/>
              <a:gd name="connsiteX31" fmla="*/ 817807 w 1595743"/>
              <a:gd name="connsiteY31" fmla="*/ 1059098 h 2335460"/>
              <a:gd name="connsiteX32" fmla="*/ 841618 w 1595743"/>
              <a:gd name="connsiteY32" fmla="*/ 1042427 h 2335460"/>
              <a:gd name="connsiteX33" fmla="*/ 867813 w 1595743"/>
              <a:gd name="connsiteY33" fmla="*/ 1042429 h 2335460"/>
              <a:gd name="connsiteX34" fmla="*/ 872575 w 1595743"/>
              <a:gd name="connsiteY34" fmla="*/ 1061479 h 2335460"/>
              <a:gd name="connsiteX35" fmla="*/ 848763 w 1595743"/>
              <a:gd name="connsiteY35" fmla="*/ 1087673 h 2335460"/>
              <a:gd name="connsiteX36" fmla="*/ 872575 w 1595743"/>
              <a:gd name="connsiteY36" fmla="*/ 1113866 h 2335460"/>
              <a:gd name="connsiteX37" fmla="*/ 872575 w 1595743"/>
              <a:gd name="connsiteY37" fmla="*/ 1137679 h 2335460"/>
              <a:gd name="connsiteX38" fmla="*/ 829713 w 1595743"/>
              <a:gd name="connsiteY38" fmla="*/ 1140060 h 2335460"/>
              <a:gd name="connsiteX39" fmla="*/ 817807 w 1595743"/>
              <a:gd name="connsiteY39" fmla="*/ 1168635 h 2335460"/>
              <a:gd name="connsiteX40" fmla="*/ 829713 w 1595743"/>
              <a:gd name="connsiteY40" fmla="*/ 1197210 h 2335460"/>
              <a:gd name="connsiteX41" fmla="*/ 822567 w 1595743"/>
              <a:gd name="connsiteY41" fmla="*/ 1221021 h 2335460"/>
              <a:gd name="connsiteX42" fmla="*/ 836857 w 1595743"/>
              <a:gd name="connsiteY42" fmla="*/ 1240074 h 2335460"/>
              <a:gd name="connsiteX43" fmla="*/ 870194 w 1595743"/>
              <a:gd name="connsiteY43" fmla="*/ 1211499 h 2335460"/>
              <a:gd name="connsiteX44" fmla="*/ 1544088 w 1595743"/>
              <a:gd name="connsiteY44" fmla="*/ 899555 h 2335460"/>
              <a:gd name="connsiteX45" fmla="*/ 1525038 w 1595743"/>
              <a:gd name="connsiteY45" fmla="*/ 973372 h 2335460"/>
              <a:gd name="connsiteX46" fmla="*/ 958300 w 1595743"/>
              <a:gd name="connsiteY46" fmla="*/ 1151967 h 2335460"/>
              <a:gd name="connsiteX47" fmla="*/ 979731 w 1595743"/>
              <a:gd name="connsiteY47" fmla="*/ 1161491 h 2335460"/>
              <a:gd name="connsiteX48" fmla="*/ 974968 w 1595743"/>
              <a:gd name="connsiteY48" fmla="*/ 1235309 h 2335460"/>
              <a:gd name="connsiteX49" fmla="*/ 984494 w 1595743"/>
              <a:gd name="connsiteY49" fmla="*/ 1297224 h 2335460"/>
              <a:gd name="connsiteX50" fmla="*/ 1032119 w 1595743"/>
              <a:gd name="connsiteY50" fmla="*/ 1378186 h 2335460"/>
              <a:gd name="connsiteX51" fmla="*/ 1072600 w 1595743"/>
              <a:gd name="connsiteY51" fmla="*/ 1399617 h 2335460"/>
              <a:gd name="connsiteX52" fmla="*/ 1089269 w 1595743"/>
              <a:gd name="connsiteY52" fmla="*/ 1466292 h 2335460"/>
              <a:gd name="connsiteX53" fmla="*/ 1122607 w 1595743"/>
              <a:gd name="connsiteY53" fmla="*/ 1492486 h 2335460"/>
              <a:gd name="connsiteX54" fmla="*/ 1163088 w 1595743"/>
              <a:gd name="connsiteY54" fmla="*/ 1552017 h 2335460"/>
              <a:gd name="connsiteX55" fmla="*/ 1191663 w 1595743"/>
              <a:gd name="connsiteY55" fmla="*/ 1566305 h 2335460"/>
              <a:gd name="connsiteX56" fmla="*/ 1220238 w 1595743"/>
              <a:gd name="connsiteY56" fmla="*/ 1604404 h 2335460"/>
              <a:gd name="connsiteX57" fmla="*/ 1215943 w 1595743"/>
              <a:gd name="connsiteY57" fmla="*/ 1624264 h 2335460"/>
              <a:gd name="connsiteX58" fmla="*/ 1196425 w 1595743"/>
              <a:gd name="connsiteY58" fmla="*/ 1673461 h 2335460"/>
              <a:gd name="connsiteX59" fmla="*/ 1144037 w 1595743"/>
              <a:gd name="connsiteY59" fmla="*/ 1668697 h 2335460"/>
              <a:gd name="connsiteX60" fmla="*/ 1124987 w 1595743"/>
              <a:gd name="connsiteY60" fmla="*/ 1713940 h 2335460"/>
              <a:gd name="connsiteX61" fmla="*/ 1048787 w 1595743"/>
              <a:gd name="connsiteY61" fmla="*/ 1747278 h 2335460"/>
              <a:gd name="connsiteX62" fmla="*/ 1020212 w 1595743"/>
              <a:gd name="connsiteY62" fmla="*/ 1806809 h 2335460"/>
              <a:gd name="connsiteX63" fmla="*/ 1036881 w 1595743"/>
              <a:gd name="connsiteY63" fmla="*/ 1854434 h 2335460"/>
              <a:gd name="connsiteX64" fmla="*/ 1017832 w 1595743"/>
              <a:gd name="connsiteY64" fmla="*/ 1894917 h 2335460"/>
              <a:gd name="connsiteX65" fmla="*/ 984493 w 1595743"/>
              <a:gd name="connsiteY65" fmla="*/ 1892534 h 2335460"/>
              <a:gd name="connsiteX66" fmla="*/ 982112 w 1595743"/>
              <a:gd name="connsiteY66" fmla="*/ 1956828 h 2335460"/>
              <a:gd name="connsiteX67" fmla="*/ 946393 w 1595743"/>
              <a:gd name="connsiteY67" fmla="*/ 1973497 h 2335460"/>
              <a:gd name="connsiteX68" fmla="*/ 910674 w 1595743"/>
              <a:gd name="connsiteY68" fmla="*/ 1980640 h 2335460"/>
              <a:gd name="connsiteX69" fmla="*/ 910674 w 1595743"/>
              <a:gd name="connsiteY69" fmla="*/ 2044934 h 2335460"/>
              <a:gd name="connsiteX70" fmla="*/ 967824 w 1595743"/>
              <a:gd name="connsiteY70" fmla="*/ 2054459 h 2335460"/>
              <a:gd name="connsiteX71" fmla="*/ 1001162 w 1595743"/>
              <a:gd name="connsiteY71" fmla="*/ 2049697 h 2335460"/>
              <a:gd name="connsiteX72" fmla="*/ 1005922 w 1595743"/>
              <a:gd name="connsiteY72" fmla="*/ 2123516 h 2335460"/>
              <a:gd name="connsiteX73" fmla="*/ 982112 w 1595743"/>
              <a:gd name="connsiteY73" fmla="*/ 2144947 h 2335460"/>
              <a:gd name="connsiteX74" fmla="*/ 922581 w 1595743"/>
              <a:gd name="connsiteY74" fmla="*/ 2142567 h 2335460"/>
              <a:gd name="connsiteX75" fmla="*/ 870193 w 1595743"/>
              <a:gd name="connsiteY75" fmla="*/ 2152092 h 2335460"/>
              <a:gd name="connsiteX76" fmla="*/ 824949 w 1595743"/>
              <a:gd name="connsiteY76" fmla="*/ 2175905 h 2335460"/>
              <a:gd name="connsiteX77" fmla="*/ 779704 w 1595743"/>
              <a:gd name="connsiteY77" fmla="*/ 2183047 h 2335460"/>
              <a:gd name="connsiteX78" fmla="*/ 758274 w 1595743"/>
              <a:gd name="connsiteY78" fmla="*/ 2202099 h 2335460"/>
              <a:gd name="connsiteX79" fmla="*/ 751131 w 1595743"/>
              <a:gd name="connsiteY79" fmla="*/ 2247342 h 2335460"/>
              <a:gd name="connsiteX80" fmla="*/ 734462 w 1595743"/>
              <a:gd name="connsiteY80" fmla="*/ 2259249 h 2335460"/>
              <a:gd name="connsiteX81" fmla="*/ 689218 w 1595743"/>
              <a:gd name="connsiteY81" fmla="*/ 2309255 h 2335460"/>
              <a:gd name="connsiteX82" fmla="*/ 665406 w 1595743"/>
              <a:gd name="connsiteY82" fmla="*/ 2314016 h 2335460"/>
              <a:gd name="connsiteX83" fmla="*/ 617781 w 1595743"/>
              <a:gd name="connsiteY83" fmla="*/ 2335448 h 2335460"/>
              <a:gd name="connsiteX84" fmla="*/ 579681 w 1595743"/>
              <a:gd name="connsiteY84" fmla="*/ 2318779 h 2335460"/>
              <a:gd name="connsiteX85" fmla="*/ 563012 w 1595743"/>
              <a:gd name="connsiteY85" fmla="*/ 2290204 h 2335460"/>
              <a:gd name="connsiteX86" fmla="*/ 520149 w 1595743"/>
              <a:gd name="connsiteY86" fmla="*/ 2299730 h 2335460"/>
              <a:gd name="connsiteX87" fmla="*/ 512573 w 1595743"/>
              <a:gd name="connsiteY87" fmla="*/ 2293626 h 2335460"/>
              <a:gd name="connsiteX88" fmla="*/ 503481 w 1595743"/>
              <a:gd name="connsiteY88" fmla="*/ 2287823 h 2335460"/>
              <a:gd name="connsiteX89" fmla="*/ 522531 w 1595743"/>
              <a:gd name="connsiteY89" fmla="*/ 2180666 h 2335460"/>
              <a:gd name="connsiteX90" fmla="*/ 539199 w 1595743"/>
              <a:gd name="connsiteY90" fmla="*/ 2159235 h 2335460"/>
              <a:gd name="connsiteX91" fmla="*/ 529674 w 1595743"/>
              <a:gd name="connsiteY91" fmla="*/ 2113992 h 2335460"/>
              <a:gd name="connsiteX92" fmla="*/ 553487 w 1595743"/>
              <a:gd name="connsiteY92" fmla="*/ 2099704 h 2335460"/>
              <a:gd name="connsiteX93" fmla="*/ 534437 w 1595743"/>
              <a:gd name="connsiteY93" fmla="*/ 2085417 h 2335460"/>
              <a:gd name="connsiteX94" fmla="*/ 522531 w 1595743"/>
              <a:gd name="connsiteY94" fmla="*/ 2049699 h 2335460"/>
              <a:gd name="connsiteX95" fmla="*/ 513006 w 1595743"/>
              <a:gd name="connsiteY95" fmla="*/ 2004455 h 2335460"/>
              <a:gd name="connsiteX96" fmla="*/ 510624 w 1595743"/>
              <a:gd name="connsiteY96" fmla="*/ 1973497 h 2335460"/>
              <a:gd name="connsiteX97" fmla="*/ 460618 w 1595743"/>
              <a:gd name="connsiteY97" fmla="*/ 1975880 h 2335460"/>
              <a:gd name="connsiteX98" fmla="*/ 427282 w 1595743"/>
              <a:gd name="connsiteY98" fmla="*/ 1940161 h 2335460"/>
              <a:gd name="connsiteX99" fmla="*/ 382037 w 1595743"/>
              <a:gd name="connsiteY99" fmla="*/ 1923491 h 2335460"/>
              <a:gd name="connsiteX100" fmla="*/ 367749 w 1595743"/>
              <a:gd name="connsiteY100" fmla="*/ 1873486 h 2335460"/>
              <a:gd name="connsiteX101" fmla="*/ 365368 w 1595743"/>
              <a:gd name="connsiteY101" fmla="*/ 1852054 h 2335460"/>
              <a:gd name="connsiteX102" fmla="*/ 334413 w 1595743"/>
              <a:gd name="connsiteY102" fmla="*/ 1806811 h 2335460"/>
              <a:gd name="connsiteX103" fmla="*/ 291549 w 1595743"/>
              <a:gd name="connsiteY103" fmla="*/ 1782998 h 2335460"/>
              <a:gd name="connsiteX104" fmla="*/ 248688 w 1595743"/>
              <a:gd name="connsiteY104" fmla="*/ 1754424 h 2335460"/>
              <a:gd name="connsiteX105" fmla="*/ 215349 w 1595743"/>
              <a:gd name="connsiteY105" fmla="*/ 1744898 h 2335460"/>
              <a:gd name="connsiteX106" fmla="*/ 217731 w 1595743"/>
              <a:gd name="connsiteY106" fmla="*/ 1699652 h 2335460"/>
              <a:gd name="connsiteX107" fmla="*/ 174868 w 1595743"/>
              <a:gd name="connsiteY107" fmla="*/ 1713942 h 2335460"/>
              <a:gd name="connsiteX108" fmla="*/ 186775 w 1595743"/>
              <a:gd name="connsiteY108" fmla="*/ 1747280 h 2335460"/>
              <a:gd name="connsiteX109" fmla="*/ 179631 w 1595743"/>
              <a:gd name="connsiteY109" fmla="*/ 1763949 h 2335460"/>
              <a:gd name="connsiteX110" fmla="*/ 141531 w 1595743"/>
              <a:gd name="connsiteY110" fmla="*/ 1735374 h 2335460"/>
              <a:gd name="connsiteX111" fmla="*/ 98669 w 1595743"/>
              <a:gd name="connsiteY111" fmla="*/ 1732992 h 2335460"/>
              <a:gd name="connsiteX112" fmla="*/ 43899 w 1595743"/>
              <a:gd name="connsiteY112" fmla="*/ 1713942 h 2335460"/>
              <a:gd name="connsiteX113" fmla="*/ 10560 w 1595743"/>
              <a:gd name="connsiteY113" fmla="*/ 1711558 h 2335460"/>
              <a:gd name="connsiteX114" fmla="*/ 1037 w 1595743"/>
              <a:gd name="connsiteY114" fmla="*/ 1659174 h 2335460"/>
              <a:gd name="connsiteX115" fmla="*/ 34374 w 1595743"/>
              <a:gd name="connsiteY115" fmla="*/ 1571067 h 2335460"/>
              <a:gd name="connsiteX116" fmla="*/ 60568 w 1595743"/>
              <a:gd name="connsiteY116" fmla="*/ 1523442 h 2335460"/>
              <a:gd name="connsiteX117" fmla="*/ 81999 w 1595743"/>
              <a:gd name="connsiteY117" fmla="*/ 1475817 h 2335460"/>
              <a:gd name="connsiteX118" fmla="*/ 108194 w 1595743"/>
              <a:gd name="connsiteY118" fmla="*/ 1437717 h 2335460"/>
              <a:gd name="connsiteX119" fmla="*/ 146293 w 1595743"/>
              <a:gd name="connsiteY119" fmla="*/ 1428192 h 2335460"/>
              <a:gd name="connsiteX120" fmla="*/ 153438 w 1595743"/>
              <a:gd name="connsiteY120" fmla="*/ 1392474 h 2335460"/>
              <a:gd name="connsiteX121" fmla="*/ 262975 w 1595743"/>
              <a:gd name="connsiteY121" fmla="*/ 1273411 h 2335460"/>
              <a:gd name="connsiteX122" fmla="*/ 286787 w 1595743"/>
              <a:gd name="connsiteY122" fmla="*/ 1135296 h 2335460"/>
              <a:gd name="connsiteX123" fmla="*/ 282025 w 1595743"/>
              <a:gd name="connsiteY123" fmla="*/ 1054336 h 2335460"/>
              <a:gd name="connsiteX124" fmla="*/ 196300 w 1595743"/>
              <a:gd name="connsiteY124" fmla="*/ 1042430 h 2335460"/>
              <a:gd name="connsiteX125" fmla="*/ 179632 w 1595743"/>
              <a:gd name="connsiteY125" fmla="*/ 961467 h 2335460"/>
              <a:gd name="connsiteX126" fmla="*/ 186775 w 1595743"/>
              <a:gd name="connsiteY126" fmla="*/ 894792 h 2335460"/>
              <a:gd name="connsiteX127" fmla="*/ 148675 w 1595743"/>
              <a:gd name="connsiteY127" fmla="*/ 856692 h 2335460"/>
              <a:gd name="connsiteX128" fmla="*/ 127244 w 1595743"/>
              <a:gd name="connsiteY128" fmla="*/ 816210 h 2335460"/>
              <a:gd name="connsiteX129" fmla="*/ 117719 w 1595743"/>
              <a:gd name="connsiteY129" fmla="*/ 756680 h 2335460"/>
              <a:gd name="connsiteX130" fmla="*/ 102097 w 1595743"/>
              <a:gd name="connsiteY130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665407 w 1595743"/>
              <a:gd name="connsiteY26" fmla="*/ 1178160 h 2335460"/>
              <a:gd name="connsiteX27" fmla="*/ 698744 w 1595743"/>
              <a:gd name="connsiteY27" fmla="*/ 1166254 h 2335460"/>
              <a:gd name="connsiteX28" fmla="*/ 734463 w 1595743"/>
              <a:gd name="connsiteY28" fmla="*/ 1128155 h 2335460"/>
              <a:gd name="connsiteX29" fmla="*/ 791613 w 1595743"/>
              <a:gd name="connsiteY29" fmla="*/ 1104341 h 2335460"/>
              <a:gd name="connsiteX30" fmla="*/ 817807 w 1595743"/>
              <a:gd name="connsiteY30" fmla="*/ 1059098 h 2335460"/>
              <a:gd name="connsiteX31" fmla="*/ 841618 w 1595743"/>
              <a:gd name="connsiteY31" fmla="*/ 1042427 h 2335460"/>
              <a:gd name="connsiteX32" fmla="*/ 867813 w 1595743"/>
              <a:gd name="connsiteY32" fmla="*/ 1042429 h 2335460"/>
              <a:gd name="connsiteX33" fmla="*/ 872575 w 1595743"/>
              <a:gd name="connsiteY33" fmla="*/ 1061479 h 2335460"/>
              <a:gd name="connsiteX34" fmla="*/ 848763 w 1595743"/>
              <a:gd name="connsiteY34" fmla="*/ 1087673 h 2335460"/>
              <a:gd name="connsiteX35" fmla="*/ 872575 w 1595743"/>
              <a:gd name="connsiteY35" fmla="*/ 1113866 h 2335460"/>
              <a:gd name="connsiteX36" fmla="*/ 872575 w 1595743"/>
              <a:gd name="connsiteY36" fmla="*/ 1137679 h 2335460"/>
              <a:gd name="connsiteX37" fmla="*/ 829713 w 1595743"/>
              <a:gd name="connsiteY37" fmla="*/ 1140060 h 2335460"/>
              <a:gd name="connsiteX38" fmla="*/ 817807 w 1595743"/>
              <a:gd name="connsiteY38" fmla="*/ 1168635 h 2335460"/>
              <a:gd name="connsiteX39" fmla="*/ 829713 w 1595743"/>
              <a:gd name="connsiteY39" fmla="*/ 1197210 h 2335460"/>
              <a:gd name="connsiteX40" fmla="*/ 822567 w 1595743"/>
              <a:gd name="connsiteY40" fmla="*/ 1221021 h 2335460"/>
              <a:gd name="connsiteX41" fmla="*/ 836857 w 1595743"/>
              <a:gd name="connsiteY41" fmla="*/ 1240074 h 2335460"/>
              <a:gd name="connsiteX42" fmla="*/ 870194 w 1595743"/>
              <a:gd name="connsiteY42" fmla="*/ 1211499 h 2335460"/>
              <a:gd name="connsiteX43" fmla="*/ 1544088 w 1595743"/>
              <a:gd name="connsiteY43" fmla="*/ 899555 h 2335460"/>
              <a:gd name="connsiteX44" fmla="*/ 1525038 w 1595743"/>
              <a:gd name="connsiteY44" fmla="*/ 973372 h 2335460"/>
              <a:gd name="connsiteX45" fmla="*/ 958300 w 1595743"/>
              <a:gd name="connsiteY45" fmla="*/ 1151967 h 2335460"/>
              <a:gd name="connsiteX46" fmla="*/ 979731 w 1595743"/>
              <a:gd name="connsiteY46" fmla="*/ 1161491 h 2335460"/>
              <a:gd name="connsiteX47" fmla="*/ 974968 w 1595743"/>
              <a:gd name="connsiteY47" fmla="*/ 1235309 h 2335460"/>
              <a:gd name="connsiteX48" fmla="*/ 984494 w 1595743"/>
              <a:gd name="connsiteY48" fmla="*/ 1297224 h 2335460"/>
              <a:gd name="connsiteX49" fmla="*/ 1032119 w 1595743"/>
              <a:gd name="connsiteY49" fmla="*/ 1378186 h 2335460"/>
              <a:gd name="connsiteX50" fmla="*/ 1072600 w 1595743"/>
              <a:gd name="connsiteY50" fmla="*/ 1399617 h 2335460"/>
              <a:gd name="connsiteX51" fmla="*/ 1089269 w 1595743"/>
              <a:gd name="connsiteY51" fmla="*/ 1466292 h 2335460"/>
              <a:gd name="connsiteX52" fmla="*/ 1122607 w 1595743"/>
              <a:gd name="connsiteY52" fmla="*/ 1492486 h 2335460"/>
              <a:gd name="connsiteX53" fmla="*/ 1163088 w 1595743"/>
              <a:gd name="connsiteY53" fmla="*/ 1552017 h 2335460"/>
              <a:gd name="connsiteX54" fmla="*/ 1191663 w 1595743"/>
              <a:gd name="connsiteY54" fmla="*/ 1566305 h 2335460"/>
              <a:gd name="connsiteX55" fmla="*/ 1220238 w 1595743"/>
              <a:gd name="connsiteY55" fmla="*/ 1604404 h 2335460"/>
              <a:gd name="connsiteX56" fmla="*/ 1215943 w 1595743"/>
              <a:gd name="connsiteY56" fmla="*/ 1624264 h 2335460"/>
              <a:gd name="connsiteX57" fmla="*/ 1196425 w 1595743"/>
              <a:gd name="connsiteY57" fmla="*/ 1673461 h 2335460"/>
              <a:gd name="connsiteX58" fmla="*/ 1144037 w 1595743"/>
              <a:gd name="connsiteY58" fmla="*/ 1668697 h 2335460"/>
              <a:gd name="connsiteX59" fmla="*/ 1124987 w 1595743"/>
              <a:gd name="connsiteY59" fmla="*/ 1713940 h 2335460"/>
              <a:gd name="connsiteX60" fmla="*/ 1048787 w 1595743"/>
              <a:gd name="connsiteY60" fmla="*/ 1747278 h 2335460"/>
              <a:gd name="connsiteX61" fmla="*/ 1020212 w 1595743"/>
              <a:gd name="connsiteY61" fmla="*/ 1806809 h 2335460"/>
              <a:gd name="connsiteX62" fmla="*/ 1036881 w 1595743"/>
              <a:gd name="connsiteY62" fmla="*/ 1854434 h 2335460"/>
              <a:gd name="connsiteX63" fmla="*/ 1017832 w 1595743"/>
              <a:gd name="connsiteY63" fmla="*/ 1894917 h 2335460"/>
              <a:gd name="connsiteX64" fmla="*/ 984493 w 1595743"/>
              <a:gd name="connsiteY64" fmla="*/ 1892534 h 2335460"/>
              <a:gd name="connsiteX65" fmla="*/ 982112 w 1595743"/>
              <a:gd name="connsiteY65" fmla="*/ 1956828 h 2335460"/>
              <a:gd name="connsiteX66" fmla="*/ 946393 w 1595743"/>
              <a:gd name="connsiteY66" fmla="*/ 1973497 h 2335460"/>
              <a:gd name="connsiteX67" fmla="*/ 910674 w 1595743"/>
              <a:gd name="connsiteY67" fmla="*/ 1980640 h 2335460"/>
              <a:gd name="connsiteX68" fmla="*/ 910674 w 1595743"/>
              <a:gd name="connsiteY68" fmla="*/ 2044934 h 2335460"/>
              <a:gd name="connsiteX69" fmla="*/ 967824 w 1595743"/>
              <a:gd name="connsiteY69" fmla="*/ 2054459 h 2335460"/>
              <a:gd name="connsiteX70" fmla="*/ 1001162 w 1595743"/>
              <a:gd name="connsiteY70" fmla="*/ 2049697 h 2335460"/>
              <a:gd name="connsiteX71" fmla="*/ 1005922 w 1595743"/>
              <a:gd name="connsiteY71" fmla="*/ 2123516 h 2335460"/>
              <a:gd name="connsiteX72" fmla="*/ 982112 w 1595743"/>
              <a:gd name="connsiteY72" fmla="*/ 2144947 h 2335460"/>
              <a:gd name="connsiteX73" fmla="*/ 922581 w 1595743"/>
              <a:gd name="connsiteY73" fmla="*/ 2142567 h 2335460"/>
              <a:gd name="connsiteX74" fmla="*/ 870193 w 1595743"/>
              <a:gd name="connsiteY74" fmla="*/ 2152092 h 2335460"/>
              <a:gd name="connsiteX75" fmla="*/ 824949 w 1595743"/>
              <a:gd name="connsiteY75" fmla="*/ 2175905 h 2335460"/>
              <a:gd name="connsiteX76" fmla="*/ 779704 w 1595743"/>
              <a:gd name="connsiteY76" fmla="*/ 2183047 h 2335460"/>
              <a:gd name="connsiteX77" fmla="*/ 758274 w 1595743"/>
              <a:gd name="connsiteY77" fmla="*/ 2202099 h 2335460"/>
              <a:gd name="connsiteX78" fmla="*/ 751131 w 1595743"/>
              <a:gd name="connsiteY78" fmla="*/ 2247342 h 2335460"/>
              <a:gd name="connsiteX79" fmla="*/ 734462 w 1595743"/>
              <a:gd name="connsiteY79" fmla="*/ 2259249 h 2335460"/>
              <a:gd name="connsiteX80" fmla="*/ 689218 w 1595743"/>
              <a:gd name="connsiteY80" fmla="*/ 2309255 h 2335460"/>
              <a:gd name="connsiteX81" fmla="*/ 665406 w 1595743"/>
              <a:gd name="connsiteY81" fmla="*/ 2314016 h 2335460"/>
              <a:gd name="connsiteX82" fmla="*/ 617781 w 1595743"/>
              <a:gd name="connsiteY82" fmla="*/ 2335448 h 2335460"/>
              <a:gd name="connsiteX83" fmla="*/ 579681 w 1595743"/>
              <a:gd name="connsiteY83" fmla="*/ 2318779 h 2335460"/>
              <a:gd name="connsiteX84" fmla="*/ 563012 w 1595743"/>
              <a:gd name="connsiteY84" fmla="*/ 2290204 h 2335460"/>
              <a:gd name="connsiteX85" fmla="*/ 520149 w 1595743"/>
              <a:gd name="connsiteY85" fmla="*/ 2299730 h 2335460"/>
              <a:gd name="connsiteX86" fmla="*/ 512573 w 1595743"/>
              <a:gd name="connsiteY86" fmla="*/ 2293626 h 2335460"/>
              <a:gd name="connsiteX87" fmla="*/ 503481 w 1595743"/>
              <a:gd name="connsiteY87" fmla="*/ 2287823 h 2335460"/>
              <a:gd name="connsiteX88" fmla="*/ 522531 w 1595743"/>
              <a:gd name="connsiteY88" fmla="*/ 2180666 h 2335460"/>
              <a:gd name="connsiteX89" fmla="*/ 539199 w 1595743"/>
              <a:gd name="connsiteY89" fmla="*/ 2159235 h 2335460"/>
              <a:gd name="connsiteX90" fmla="*/ 529674 w 1595743"/>
              <a:gd name="connsiteY90" fmla="*/ 2113992 h 2335460"/>
              <a:gd name="connsiteX91" fmla="*/ 553487 w 1595743"/>
              <a:gd name="connsiteY91" fmla="*/ 2099704 h 2335460"/>
              <a:gd name="connsiteX92" fmla="*/ 534437 w 1595743"/>
              <a:gd name="connsiteY92" fmla="*/ 2085417 h 2335460"/>
              <a:gd name="connsiteX93" fmla="*/ 522531 w 1595743"/>
              <a:gd name="connsiteY93" fmla="*/ 2049699 h 2335460"/>
              <a:gd name="connsiteX94" fmla="*/ 513006 w 1595743"/>
              <a:gd name="connsiteY94" fmla="*/ 2004455 h 2335460"/>
              <a:gd name="connsiteX95" fmla="*/ 510624 w 1595743"/>
              <a:gd name="connsiteY95" fmla="*/ 1973497 h 2335460"/>
              <a:gd name="connsiteX96" fmla="*/ 460618 w 1595743"/>
              <a:gd name="connsiteY96" fmla="*/ 1975880 h 2335460"/>
              <a:gd name="connsiteX97" fmla="*/ 427282 w 1595743"/>
              <a:gd name="connsiteY97" fmla="*/ 1940161 h 2335460"/>
              <a:gd name="connsiteX98" fmla="*/ 382037 w 1595743"/>
              <a:gd name="connsiteY98" fmla="*/ 1923491 h 2335460"/>
              <a:gd name="connsiteX99" fmla="*/ 367749 w 1595743"/>
              <a:gd name="connsiteY99" fmla="*/ 1873486 h 2335460"/>
              <a:gd name="connsiteX100" fmla="*/ 365368 w 1595743"/>
              <a:gd name="connsiteY100" fmla="*/ 1852054 h 2335460"/>
              <a:gd name="connsiteX101" fmla="*/ 334413 w 1595743"/>
              <a:gd name="connsiteY101" fmla="*/ 1806811 h 2335460"/>
              <a:gd name="connsiteX102" fmla="*/ 291549 w 1595743"/>
              <a:gd name="connsiteY102" fmla="*/ 1782998 h 2335460"/>
              <a:gd name="connsiteX103" fmla="*/ 248688 w 1595743"/>
              <a:gd name="connsiteY103" fmla="*/ 1754424 h 2335460"/>
              <a:gd name="connsiteX104" fmla="*/ 215349 w 1595743"/>
              <a:gd name="connsiteY104" fmla="*/ 1744898 h 2335460"/>
              <a:gd name="connsiteX105" fmla="*/ 217731 w 1595743"/>
              <a:gd name="connsiteY105" fmla="*/ 1699652 h 2335460"/>
              <a:gd name="connsiteX106" fmla="*/ 174868 w 1595743"/>
              <a:gd name="connsiteY106" fmla="*/ 1713942 h 2335460"/>
              <a:gd name="connsiteX107" fmla="*/ 186775 w 1595743"/>
              <a:gd name="connsiteY107" fmla="*/ 1747280 h 2335460"/>
              <a:gd name="connsiteX108" fmla="*/ 179631 w 1595743"/>
              <a:gd name="connsiteY108" fmla="*/ 1763949 h 2335460"/>
              <a:gd name="connsiteX109" fmla="*/ 141531 w 1595743"/>
              <a:gd name="connsiteY109" fmla="*/ 1735374 h 2335460"/>
              <a:gd name="connsiteX110" fmla="*/ 98669 w 1595743"/>
              <a:gd name="connsiteY110" fmla="*/ 1732992 h 2335460"/>
              <a:gd name="connsiteX111" fmla="*/ 43899 w 1595743"/>
              <a:gd name="connsiteY111" fmla="*/ 1713942 h 2335460"/>
              <a:gd name="connsiteX112" fmla="*/ 10560 w 1595743"/>
              <a:gd name="connsiteY112" fmla="*/ 1711558 h 2335460"/>
              <a:gd name="connsiteX113" fmla="*/ 1037 w 1595743"/>
              <a:gd name="connsiteY113" fmla="*/ 1659174 h 2335460"/>
              <a:gd name="connsiteX114" fmla="*/ 34374 w 1595743"/>
              <a:gd name="connsiteY114" fmla="*/ 1571067 h 2335460"/>
              <a:gd name="connsiteX115" fmla="*/ 60568 w 1595743"/>
              <a:gd name="connsiteY115" fmla="*/ 1523442 h 2335460"/>
              <a:gd name="connsiteX116" fmla="*/ 81999 w 1595743"/>
              <a:gd name="connsiteY116" fmla="*/ 1475817 h 2335460"/>
              <a:gd name="connsiteX117" fmla="*/ 108194 w 1595743"/>
              <a:gd name="connsiteY117" fmla="*/ 1437717 h 2335460"/>
              <a:gd name="connsiteX118" fmla="*/ 146293 w 1595743"/>
              <a:gd name="connsiteY118" fmla="*/ 1428192 h 2335460"/>
              <a:gd name="connsiteX119" fmla="*/ 153438 w 1595743"/>
              <a:gd name="connsiteY119" fmla="*/ 1392474 h 2335460"/>
              <a:gd name="connsiteX120" fmla="*/ 262975 w 1595743"/>
              <a:gd name="connsiteY120" fmla="*/ 1273411 h 2335460"/>
              <a:gd name="connsiteX121" fmla="*/ 286787 w 1595743"/>
              <a:gd name="connsiteY121" fmla="*/ 1135296 h 2335460"/>
              <a:gd name="connsiteX122" fmla="*/ 282025 w 1595743"/>
              <a:gd name="connsiteY122" fmla="*/ 1054336 h 2335460"/>
              <a:gd name="connsiteX123" fmla="*/ 196300 w 1595743"/>
              <a:gd name="connsiteY123" fmla="*/ 1042430 h 2335460"/>
              <a:gd name="connsiteX124" fmla="*/ 179632 w 1595743"/>
              <a:gd name="connsiteY124" fmla="*/ 961467 h 2335460"/>
              <a:gd name="connsiteX125" fmla="*/ 186775 w 1595743"/>
              <a:gd name="connsiteY125" fmla="*/ 894792 h 2335460"/>
              <a:gd name="connsiteX126" fmla="*/ 148675 w 1595743"/>
              <a:gd name="connsiteY126" fmla="*/ 856692 h 2335460"/>
              <a:gd name="connsiteX127" fmla="*/ 127244 w 1595743"/>
              <a:gd name="connsiteY127" fmla="*/ 816210 h 2335460"/>
              <a:gd name="connsiteX128" fmla="*/ 117719 w 1595743"/>
              <a:gd name="connsiteY128" fmla="*/ 756680 h 2335460"/>
              <a:gd name="connsiteX129" fmla="*/ 102097 w 1595743"/>
              <a:gd name="connsiteY129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698744 w 1595743"/>
              <a:gd name="connsiteY26" fmla="*/ 1166254 h 2335460"/>
              <a:gd name="connsiteX27" fmla="*/ 734463 w 1595743"/>
              <a:gd name="connsiteY27" fmla="*/ 1128155 h 2335460"/>
              <a:gd name="connsiteX28" fmla="*/ 791613 w 1595743"/>
              <a:gd name="connsiteY28" fmla="*/ 1104341 h 2335460"/>
              <a:gd name="connsiteX29" fmla="*/ 817807 w 1595743"/>
              <a:gd name="connsiteY29" fmla="*/ 1059098 h 2335460"/>
              <a:gd name="connsiteX30" fmla="*/ 841618 w 1595743"/>
              <a:gd name="connsiteY30" fmla="*/ 1042427 h 2335460"/>
              <a:gd name="connsiteX31" fmla="*/ 867813 w 1595743"/>
              <a:gd name="connsiteY31" fmla="*/ 1042429 h 2335460"/>
              <a:gd name="connsiteX32" fmla="*/ 872575 w 1595743"/>
              <a:gd name="connsiteY32" fmla="*/ 1061479 h 2335460"/>
              <a:gd name="connsiteX33" fmla="*/ 848763 w 1595743"/>
              <a:gd name="connsiteY33" fmla="*/ 1087673 h 2335460"/>
              <a:gd name="connsiteX34" fmla="*/ 872575 w 1595743"/>
              <a:gd name="connsiteY34" fmla="*/ 1113866 h 2335460"/>
              <a:gd name="connsiteX35" fmla="*/ 872575 w 1595743"/>
              <a:gd name="connsiteY35" fmla="*/ 1137679 h 2335460"/>
              <a:gd name="connsiteX36" fmla="*/ 829713 w 1595743"/>
              <a:gd name="connsiteY36" fmla="*/ 1140060 h 2335460"/>
              <a:gd name="connsiteX37" fmla="*/ 817807 w 1595743"/>
              <a:gd name="connsiteY37" fmla="*/ 1168635 h 2335460"/>
              <a:gd name="connsiteX38" fmla="*/ 829713 w 1595743"/>
              <a:gd name="connsiteY38" fmla="*/ 1197210 h 2335460"/>
              <a:gd name="connsiteX39" fmla="*/ 822567 w 1595743"/>
              <a:gd name="connsiteY39" fmla="*/ 1221021 h 2335460"/>
              <a:gd name="connsiteX40" fmla="*/ 836857 w 1595743"/>
              <a:gd name="connsiteY40" fmla="*/ 1240074 h 2335460"/>
              <a:gd name="connsiteX41" fmla="*/ 870194 w 1595743"/>
              <a:gd name="connsiteY41" fmla="*/ 1211499 h 2335460"/>
              <a:gd name="connsiteX42" fmla="*/ 1544088 w 1595743"/>
              <a:gd name="connsiteY42" fmla="*/ 899555 h 2335460"/>
              <a:gd name="connsiteX43" fmla="*/ 1525038 w 1595743"/>
              <a:gd name="connsiteY43" fmla="*/ 973372 h 2335460"/>
              <a:gd name="connsiteX44" fmla="*/ 958300 w 1595743"/>
              <a:gd name="connsiteY44" fmla="*/ 1151967 h 2335460"/>
              <a:gd name="connsiteX45" fmla="*/ 979731 w 1595743"/>
              <a:gd name="connsiteY45" fmla="*/ 1161491 h 2335460"/>
              <a:gd name="connsiteX46" fmla="*/ 974968 w 1595743"/>
              <a:gd name="connsiteY46" fmla="*/ 1235309 h 2335460"/>
              <a:gd name="connsiteX47" fmla="*/ 984494 w 1595743"/>
              <a:gd name="connsiteY47" fmla="*/ 1297224 h 2335460"/>
              <a:gd name="connsiteX48" fmla="*/ 1032119 w 1595743"/>
              <a:gd name="connsiteY48" fmla="*/ 1378186 h 2335460"/>
              <a:gd name="connsiteX49" fmla="*/ 1072600 w 1595743"/>
              <a:gd name="connsiteY49" fmla="*/ 1399617 h 2335460"/>
              <a:gd name="connsiteX50" fmla="*/ 1089269 w 1595743"/>
              <a:gd name="connsiteY50" fmla="*/ 1466292 h 2335460"/>
              <a:gd name="connsiteX51" fmla="*/ 1122607 w 1595743"/>
              <a:gd name="connsiteY51" fmla="*/ 1492486 h 2335460"/>
              <a:gd name="connsiteX52" fmla="*/ 1163088 w 1595743"/>
              <a:gd name="connsiteY52" fmla="*/ 1552017 h 2335460"/>
              <a:gd name="connsiteX53" fmla="*/ 1191663 w 1595743"/>
              <a:gd name="connsiteY53" fmla="*/ 1566305 h 2335460"/>
              <a:gd name="connsiteX54" fmla="*/ 1220238 w 1595743"/>
              <a:gd name="connsiteY54" fmla="*/ 1604404 h 2335460"/>
              <a:gd name="connsiteX55" fmla="*/ 1215943 w 1595743"/>
              <a:gd name="connsiteY55" fmla="*/ 1624264 h 2335460"/>
              <a:gd name="connsiteX56" fmla="*/ 1196425 w 1595743"/>
              <a:gd name="connsiteY56" fmla="*/ 1673461 h 2335460"/>
              <a:gd name="connsiteX57" fmla="*/ 1144037 w 1595743"/>
              <a:gd name="connsiteY57" fmla="*/ 1668697 h 2335460"/>
              <a:gd name="connsiteX58" fmla="*/ 1124987 w 1595743"/>
              <a:gd name="connsiteY58" fmla="*/ 1713940 h 2335460"/>
              <a:gd name="connsiteX59" fmla="*/ 1048787 w 1595743"/>
              <a:gd name="connsiteY59" fmla="*/ 1747278 h 2335460"/>
              <a:gd name="connsiteX60" fmla="*/ 1020212 w 1595743"/>
              <a:gd name="connsiteY60" fmla="*/ 1806809 h 2335460"/>
              <a:gd name="connsiteX61" fmla="*/ 1036881 w 1595743"/>
              <a:gd name="connsiteY61" fmla="*/ 1854434 h 2335460"/>
              <a:gd name="connsiteX62" fmla="*/ 1017832 w 1595743"/>
              <a:gd name="connsiteY62" fmla="*/ 1894917 h 2335460"/>
              <a:gd name="connsiteX63" fmla="*/ 984493 w 1595743"/>
              <a:gd name="connsiteY63" fmla="*/ 1892534 h 2335460"/>
              <a:gd name="connsiteX64" fmla="*/ 982112 w 1595743"/>
              <a:gd name="connsiteY64" fmla="*/ 1956828 h 2335460"/>
              <a:gd name="connsiteX65" fmla="*/ 946393 w 1595743"/>
              <a:gd name="connsiteY65" fmla="*/ 1973497 h 2335460"/>
              <a:gd name="connsiteX66" fmla="*/ 910674 w 1595743"/>
              <a:gd name="connsiteY66" fmla="*/ 1980640 h 2335460"/>
              <a:gd name="connsiteX67" fmla="*/ 910674 w 1595743"/>
              <a:gd name="connsiteY67" fmla="*/ 2044934 h 2335460"/>
              <a:gd name="connsiteX68" fmla="*/ 967824 w 1595743"/>
              <a:gd name="connsiteY68" fmla="*/ 2054459 h 2335460"/>
              <a:gd name="connsiteX69" fmla="*/ 1001162 w 1595743"/>
              <a:gd name="connsiteY69" fmla="*/ 2049697 h 2335460"/>
              <a:gd name="connsiteX70" fmla="*/ 1005922 w 1595743"/>
              <a:gd name="connsiteY70" fmla="*/ 2123516 h 2335460"/>
              <a:gd name="connsiteX71" fmla="*/ 982112 w 1595743"/>
              <a:gd name="connsiteY71" fmla="*/ 2144947 h 2335460"/>
              <a:gd name="connsiteX72" fmla="*/ 922581 w 1595743"/>
              <a:gd name="connsiteY72" fmla="*/ 2142567 h 2335460"/>
              <a:gd name="connsiteX73" fmla="*/ 870193 w 1595743"/>
              <a:gd name="connsiteY73" fmla="*/ 2152092 h 2335460"/>
              <a:gd name="connsiteX74" fmla="*/ 824949 w 1595743"/>
              <a:gd name="connsiteY74" fmla="*/ 2175905 h 2335460"/>
              <a:gd name="connsiteX75" fmla="*/ 779704 w 1595743"/>
              <a:gd name="connsiteY75" fmla="*/ 2183047 h 2335460"/>
              <a:gd name="connsiteX76" fmla="*/ 758274 w 1595743"/>
              <a:gd name="connsiteY76" fmla="*/ 2202099 h 2335460"/>
              <a:gd name="connsiteX77" fmla="*/ 751131 w 1595743"/>
              <a:gd name="connsiteY77" fmla="*/ 2247342 h 2335460"/>
              <a:gd name="connsiteX78" fmla="*/ 734462 w 1595743"/>
              <a:gd name="connsiteY78" fmla="*/ 2259249 h 2335460"/>
              <a:gd name="connsiteX79" fmla="*/ 689218 w 1595743"/>
              <a:gd name="connsiteY79" fmla="*/ 2309255 h 2335460"/>
              <a:gd name="connsiteX80" fmla="*/ 665406 w 1595743"/>
              <a:gd name="connsiteY80" fmla="*/ 2314016 h 2335460"/>
              <a:gd name="connsiteX81" fmla="*/ 617781 w 1595743"/>
              <a:gd name="connsiteY81" fmla="*/ 2335448 h 2335460"/>
              <a:gd name="connsiteX82" fmla="*/ 579681 w 1595743"/>
              <a:gd name="connsiteY82" fmla="*/ 2318779 h 2335460"/>
              <a:gd name="connsiteX83" fmla="*/ 563012 w 1595743"/>
              <a:gd name="connsiteY83" fmla="*/ 2290204 h 2335460"/>
              <a:gd name="connsiteX84" fmla="*/ 520149 w 1595743"/>
              <a:gd name="connsiteY84" fmla="*/ 2299730 h 2335460"/>
              <a:gd name="connsiteX85" fmla="*/ 512573 w 1595743"/>
              <a:gd name="connsiteY85" fmla="*/ 2293626 h 2335460"/>
              <a:gd name="connsiteX86" fmla="*/ 503481 w 1595743"/>
              <a:gd name="connsiteY86" fmla="*/ 2287823 h 2335460"/>
              <a:gd name="connsiteX87" fmla="*/ 522531 w 1595743"/>
              <a:gd name="connsiteY87" fmla="*/ 2180666 h 2335460"/>
              <a:gd name="connsiteX88" fmla="*/ 539199 w 1595743"/>
              <a:gd name="connsiteY88" fmla="*/ 2159235 h 2335460"/>
              <a:gd name="connsiteX89" fmla="*/ 529674 w 1595743"/>
              <a:gd name="connsiteY89" fmla="*/ 2113992 h 2335460"/>
              <a:gd name="connsiteX90" fmla="*/ 553487 w 1595743"/>
              <a:gd name="connsiteY90" fmla="*/ 2099704 h 2335460"/>
              <a:gd name="connsiteX91" fmla="*/ 534437 w 1595743"/>
              <a:gd name="connsiteY91" fmla="*/ 2085417 h 2335460"/>
              <a:gd name="connsiteX92" fmla="*/ 522531 w 1595743"/>
              <a:gd name="connsiteY92" fmla="*/ 2049699 h 2335460"/>
              <a:gd name="connsiteX93" fmla="*/ 513006 w 1595743"/>
              <a:gd name="connsiteY93" fmla="*/ 2004455 h 2335460"/>
              <a:gd name="connsiteX94" fmla="*/ 510624 w 1595743"/>
              <a:gd name="connsiteY94" fmla="*/ 1973497 h 2335460"/>
              <a:gd name="connsiteX95" fmla="*/ 460618 w 1595743"/>
              <a:gd name="connsiteY95" fmla="*/ 1975880 h 2335460"/>
              <a:gd name="connsiteX96" fmla="*/ 427282 w 1595743"/>
              <a:gd name="connsiteY96" fmla="*/ 1940161 h 2335460"/>
              <a:gd name="connsiteX97" fmla="*/ 382037 w 1595743"/>
              <a:gd name="connsiteY97" fmla="*/ 1923491 h 2335460"/>
              <a:gd name="connsiteX98" fmla="*/ 367749 w 1595743"/>
              <a:gd name="connsiteY98" fmla="*/ 1873486 h 2335460"/>
              <a:gd name="connsiteX99" fmla="*/ 365368 w 1595743"/>
              <a:gd name="connsiteY99" fmla="*/ 1852054 h 2335460"/>
              <a:gd name="connsiteX100" fmla="*/ 334413 w 1595743"/>
              <a:gd name="connsiteY100" fmla="*/ 1806811 h 2335460"/>
              <a:gd name="connsiteX101" fmla="*/ 291549 w 1595743"/>
              <a:gd name="connsiteY101" fmla="*/ 1782998 h 2335460"/>
              <a:gd name="connsiteX102" fmla="*/ 248688 w 1595743"/>
              <a:gd name="connsiteY102" fmla="*/ 1754424 h 2335460"/>
              <a:gd name="connsiteX103" fmla="*/ 215349 w 1595743"/>
              <a:gd name="connsiteY103" fmla="*/ 1744898 h 2335460"/>
              <a:gd name="connsiteX104" fmla="*/ 217731 w 1595743"/>
              <a:gd name="connsiteY104" fmla="*/ 1699652 h 2335460"/>
              <a:gd name="connsiteX105" fmla="*/ 174868 w 1595743"/>
              <a:gd name="connsiteY105" fmla="*/ 1713942 h 2335460"/>
              <a:gd name="connsiteX106" fmla="*/ 186775 w 1595743"/>
              <a:gd name="connsiteY106" fmla="*/ 1747280 h 2335460"/>
              <a:gd name="connsiteX107" fmla="*/ 179631 w 1595743"/>
              <a:gd name="connsiteY107" fmla="*/ 1763949 h 2335460"/>
              <a:gd name="connsiteX108" fmla="*/ 141531 w 1595743"/>
              <a:gd name="connsiteY108" fmla="*/ 1735374 h 2335460"/>
              <a:gd name="connsiteX109" fmla="*/ 98669 w 1595743"/>
              <a:gd name="connsiteY109" fmla="*/ 1732992 h 2335460"/>
              <a:gd name="connsiteX110" fmla="*/ 43899 w 1595743"/>
              <a:gd name="connsiteY110" fmla="*/ 1713942 h 2335460"/>
              <a:gd name="connsiteX111" fmla="*/ 10560 w 1595743"/>
              <a:gd name="connsiteY111" fmla="*/ 1711558 h 2335460"/>
              <a:gd name="connsiteX112" fmla="*/ 1037 w 1595743"/>
              <a:gd name="connsiteY112" fmla="*/ 1659174 h 2335460"/>
              <a:gd name="connsiteX113" fmla="*/ 34374 w 1595743"/>
              <a:gd name="connsiteY113" fmla="*/ 1571067 h 2335460"/>
              <a:gd name="connsiteX114" fmla="*/ 60568 w 1595743"/>
              <a:gd name="connsiteY114" fmla="*/ 1523442 h 2335460"/>
              <a:gd name="connsiteX115" fmla="*/ 81999 w 1595743"/>
              <a:gd name="connsiteY115" fmla="*/ 1475817 h 2335460"/>
              <a:gd name="connsiteX116" fmla="*/ 108194 w 1595743"/>
              <a:gd name="connsiteY116" fmla="*/ 1437717 h 2335460"/>
              <a:gd name="connsiteX117" fmla="*/ 146293 w 1595743"/>
              <a:gd name="connsiteY117" fmla="*/ 1428192 h 2335460"/>
              <a:gd name="connsiteX118" fmla="*/ 153438 w 1595743"/>
              <a:gd name="connsiteY118" fmla="*/ 1392474 h 2335460"/>
              <a:gd name="connsiteX119" fmla="*/ 262975 w 1595743"/>
              <a:gd name="connsiteY119" fmla="*/ 1273411 h 2335460"/>
              <a:gd name="connsiteX120" fmla="*/ 286787 w 1595743"/>
              <a:gd name="connsiteY120" fmla="*/ 1135296 h 2335460"/>
              <a:gd name="connsiteX121" fmla="*/ 282025 w 1595743"/>
              <a:gd name="connsiteY121" fmla="*/ 1054336 h 2335460"/>
              <a:gd name="connsiteX122" fmla="*/ 196300 w 1595743"/>
              <a:gd name="connsiteY122" fmla="*/ 1042430 h 2335460"/>
              <a:gd name="connsiteX123" fmla="*/ 179632 w 1595743"/>
              <a:gd name="connsiteY123" fmla="*/ 961467 h 2335460"/>
              <a:gd name="connsiteX124" fmla="*/ 186775 w 1595743"/>
              <a:gd name="connsiteY124" fmla="*/ 894792 h 2335460"/>
              <a:gd name="connsiteX125" fmla="*/ 148675 w 1595743"/>
              <a:gd name="connsiteY125" fmla="*/ 856692 h 2335460"/>
              <a:gd name="connsiteX126" fmla="*/ 127244 w 1595743"/>
              <a:gd name="connsiteY126" fmla="*/ 816210 h 2335460"/>
              <a:gd name="connsiteX127" fmla="*/ 117719 w 1595743"/>
              <a:gd name="connsiteY127" fmla="*/ 756680 h 2335460"/>
              <a:gd name="connsiteX128" fmla="*/ 102097 w 1595743"/>
              <a:gd name="connsiteY128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734463 w 1595743"/>
              <a:gd name="connsiteY26" fmla="*/ 1128155 h 2335460"/>
              <a:gd name="connsiteX27" fmla="*/ 791613 w 1595743"/>
              <a:gd name="connsiteY27" fmla="*/ 1104341 h 2335460"/>
              <a:gd name="connsiteX28" fmla="*/ 817807 w 1595743"/>
              <a:gd name="connsiteY28" fmla="*/ 1059098 h 2335460"/>
              <a:gd name="connsiteX29" fmla="*/ 841618 w 1595743"/>
              <a:gd name="connsiteY29" fmla="*/ 1042427 h 2335460"/>
              <a:gd name="connsiteX30" fmla="*/ 867813 w 1595743"/>
              <a:gd name="connsiteY30" fmla="*/ 1042429 h 2335460"/>
              <a:gd name="connsiteX31" fmla="*/ 872575 w 1595743"/>
              <a:gd name="connsiteY31" fmla="*/ 1061479 h 2335460"/>
              <a:gd name="connsiteX32" fmla="*/ 848763 w 1595743"/>
              <a:gd name="connsiteY32" fmla="*/ 1087673 h 2335460"/>
              <a:gd name="connsiteX33" fmla="*/ 872575 w 1595743"/>
              <a:gd name="connsiteY33" fmla="*/ 1113866 h 2335460"/>
              <a:gd name="connsiteX34" fmla="*/ 872575 w 1595743"/>
              <a:gd name="connsiteY34" fmla="*/ 1137679 h 2335460"/>
              <a:gd name="connsiteX35" fmla="*/ 829713 w 1595743"/>
              <a:gd name="connsiteY35" fmla="*/ 1140060 h 2335460"/>
              <a:gd name="connsiteX36" fmla="*/ 817807 w 1595743"/>
              <a:gd name="connsiteY36" fmla="*/ 1168635 h 2335460"/>
              <a:gd name="connsiteX37" fmla="*/ 829713 w 1595743"/>
              <a:gd name="connsiteY37" fmla="*/ 1197210 h 2335460"/>
              <a:gd name="connsiteX38" fmla="*/ 822567 w 1595743"/>
              <a:gd name="connsiteY38" fmla="*/ 1221021 h 2335460"/>
              <a:gd name="connsiteX39" fmla="*/ 836857 w 1595743"/>
              <a:gd name="connsiteY39" fmla="*/ 1240074 h 2335460"/>
              <a:gd name="connsiteX40" fmla="*/ 870194 w 1595743"/>
              <a:gd name="connsiteY40" fmla="*/ 1211499 h 2335460"/>
              <a:gd name="connsiteX41" fmla="*/ 1544088 w 1595743"/>
              <a:gd name="connsiteY41" fmla="*/ 899555 h 2335460"/>
              <a:gd name="connsiteX42" fmla="*/ 1525038 w 1595743"/>
              <a:gd name="connsiteY42" fmla="*/ 973372 h 2335460"/>
              <a:gd name="connsiteX43" fmla="*/ 958300 w 1595743"/>
              <a:gd name="connsiteY43" fmla="*/ 1151967 h 2335460"/>
              <a:gd name="connsiteX44" fmla="*/ 979731 w 1595743"/>
              <a:gd name="connsiteY44" fmla="*/ 1161491 h 2335460"/>
              <a:gd name="connsiteX45" fmla="*/ 974968 w 1595743"/>
              <a:gd name="connsiteY45" fmla="*/ 1235309 h 2335460"/>
              <a:gd name="connsiteX46" fmla="*/ 984494 w 1595743"/>
              <a:gd name="connsiteY46" fmla="*/ 1297224 h 2335460"/>
              <a:gd name="connsiteX47" fmla="*/ 1032119 w 1595743"/>
              <a:gd name="connsiteY47" fmla="*/ 1378186 h 2335460"/>
              <a:gd name="connsiteX48" fmla="*/ 1072600 w 1595743"/>
              <a:gd name="connsiteY48" fmla="*/ 1399617 h 2335460"/>
              <a:gd name="connsiteX49" fmla="*/ 1089269 w 1595743"/>
              <a:gd name="connsiteY49" fmla="*/ 1466292 h 2335460"/>
              <a:gd name="connsiteX50" fmla="*/ 1122607 w 1595743"/>
              <a:gd name="connsiteY50" fmla="*/ 1492486 h 2335460"/>
              <a:gd name="connsiteX51" fmla="*/ 1163088 w 1595743"/>
              <a:gd name="connsiteY51" fmla="*/ 1552017 h 2335460"/>
              <a:gd name="connsiteX52" fmla="*/ 1191663 w 1595743"/>
              <a:gd name="connsiteY52" fmla="*/ 1566305 h 2335460"/>
              <a:gd name="connsiteX53" fmla="*/ 1220238 w 1595743"/>
              <a:gd name="connsiteY53" fmla="*/ 1604404 h 2335460"/>
              <a:gd name="connsiteX54" fmla="*/ 1215943 w 1595743"/>
              <a:gd name="connsiteY54" fmla="*/ 1624264 h 2335460"/>
              <a:gd name="connsiteX55" fmla="*/ 1196425 w 1595743"/>
              <a:gd name="connsiteY55" fmla="*/ 1673461 h 2335460"/>
              <a:gd name="connsiteX56" fmla="*/ 1144037 w 1595743"/>
              <a:gd name="connsiteY56" fmla="*/ 1668697 h 2335460"/>
              <a:gd name="connsiteX57" fmla="*/ 1124987 w 1595743"/>
              <a:gd name="connsiteY57" fmla="*/ 1713940 h 2335460"/>
              <a:gd name="connsiteX58" fmla="*/ 1048787 w 1595743"/>
              <a:gd name="connsiteY58" fmla="*/ 1747278 h 2335460"/>
              <a:gd name="connsiteX59" fmla="*/ 1020212 w 1595743"/>
              <a:gd name="connsiteY59" fmla="*/ 1806809 h 2335460"/>
              <a:gd name="connsiteX60" fmla="*/ 1036881 w 1595743"/>
              <a:gd name="connsiteY60" fmla="*/ 1854434 h 2335460"/>
              <a:gd name="connsiteX61" fmla="*/ 1017832 w 1595743"/>
              <a:gd name="connsiteY61" fmla="*/ 1894917 h 2335460"/>
              <a:gd name="connsiteX62" fmla="*/ 984493 w 1595743"/>
              <a:gd name="connsiteY62" fmla="*/ 1892534 h 2335460"/>
              <a:gd name="connsiteX63" fmla="*/ 982112 w 1595743"/>
              <a:gd name="connsiteY63" fmla="*/ 1956828 h 2335460"/>
              <a:gd name="connsiteX64" fmla="*/ 946393 w 1595743"/>
              <a:gd name="connsiteY64" fmla="*/ 1973497 h 2335460"/>
              <a:gd name="connsiteX65" fmla="*/ 910674 w 1595743"/>
              <a:gd name="connsiteY65" fmla="*/ 1980640 h 2335460"/>
              <a:gd name="connsiteX66" fmla="*/ 910674 w 1595743"/>
              <a:gd name="connsiteY66" fmla="*/ 2044934 h 2335460"/>
              <a:gd name="connsiteX67" fmla="*/ 967824 w 1595743"/>
              <a:gd name="connsiteY67" fmla="*/ 2054459 h 2335460"/>
              <a:gd name="connsiteX68" fmla="*/ 1001162 w 1595743"/>
              <a:gd name="connsiteY68" fmla="*/ 2049697 h 2335460"/>
              <a:gd name="connsiteX69" fmla="*/ 1005922 w 1595743"/>
              <a:gd name="connsiteY69" fmla="*/ 2123516 h 2335460"/>
              <a:gd name="connsiteX70" fmla="*/ 982112 w 1595743"/>
              <a:gd name="connsiteY70" fmla="*/ 2144947 h 2335460"/>
              <a:gd name="connsiteX71" fmla="*/ 922581 w 1595743"/>
              <a:gd name="connsiteY71" fmla="*/ 2142567 h 2335460"/>
              <a:gd name="connsiteX72" fmla="*/ 870193 w 1595743"/>
              <a:gd name="connsiteY72" fmla="*/ 2152092 h 2335460"/>
              <a:gd name="connsiteX73" fmla="*/ 824949 w 1595743"/>
              <a:gd name="connsiteY73" fmla="*/ 2175905 h 2335460"/>
              <a:gd name="connsiteX74" fmla="*/ 779704 w 1595743"/>
              <a:gd name="connsiteY74" fmla="*/ 2183047 h 2335460"/>
              <a:gd name="connsiteX75" fmla="*/ 758274 w 1595743"/>
              <a:gd name="connsiteY75" fmla="*/ 2202099 h 2335460"/>
              <a:gd name="connsiteX76" fmla="*/ 751131 w 1595743"/>
              <a:gd name="connsiteY76" fmla="*/ 2247342 h 2335460"/>
              <a:gd name="connsiteX77" fmla="*/ 734462 w 1595743"/>
              <a:gd name="connsiteY77" fmla="*/ 2259249 h 2335460"/>
              <a:gd name="connsiteX78" fmla="*/ 689218 w 1595743"/>
              <a:gd name="connsiteY78" fmla="*/ 2309255 h 2335460"/>
              <a:gd name="connsiteX79" fmla="*/ 665406 w 1595743"/>
              <a:gd name="connsiteY79" fmla="*/ 2314016 h 2335460"/>
              <a:gd name="connsiteX80" fmla="*/ 617781 w 1595743"/>
              <a:gd name="connsiteY80" fmla="*/ 2335448 h 2335460"/>
              <a:gd name="connsiteX81" fmla="*/ 579681 w 1595743"/>
              <a:gd name="connsiteY81" fmla="*/ 2318779 h 2335460"/>
              <a:gd name="connsiteX82" fmla="*/ 563012 w 1595743"/>
              <a:gd name="connsiteY82" fmla="*/ 2290204 h 2335460"/>
              <a:gd name="connsiteX83" fmla="*/ 520149 w 1595743"/>
              <a:gd name="connsiteY83" fmla="*/ 2299730 h 2335460"/>
              <a:gd name="connsiteX84" fmla="*/ 512573 w 1595743"/>
              <a:gd name="connsiteY84" fmla="*/ 2293626 h 2335460"/>
              <a:gd name="connsiteX85" fmla="*/ 503481 w 1595743"/>
              <a:gd name="connsiteY85" fmla="*/ 2287823 h 2335460"/>
              <a:gd name="connsiteX86" fmla="*/ 522531 w 1595743"/>
              <a:gd name="connsiteY86" fmla="*/ 2180666 h 2335460"/>
              <a:gd name="connsiteX87" fmla="*/ 539199 w 1595743"/>
              <a:gd name="connsiteY87" fmla="*/ 2159235 h 2335460"/>
              <a:gd name="connsiteX88" fmla="*/ 529674 w 1595743"/>
              <a:gd name="connsiteY88" fmla="*/ 2113992 h 2335460"/>
              <a:gd name="connsiteX89" fmla="*/ 553487 w 1595743"/>
              <a:gd name="connsiteY89" fmla="*/ 2099704 h 2335460"/>
              <a:gd name="connsiteX90" fmla="*/ 534437 w 1595743"/>
              <a:gd name="connsiteY90" fmla="*/ 2085417 h 2335460"/>
              <a:gd name="connsiteX91" fmla="*/ 522531 w 1595743"/>
              <a:gd name="connsiteY91" fmla="*/ 2049699 h 2335460"/>
              <a:gd name="connsiteX92" fmla="*/ 513006 w 1595743"/>
              <a:gd name="connsiteY92" fmla="*/ 2004455 h 2335460"/>
              <a:gd name="connsiteX93" fmla="*/ 510624 w 1595743"/>
              <a:gd name="connsiteY93" fmla="*/ 1973497 h 2335460"/>
              <a:gd name="connsiteX94" fmla="*/ 460618 w 1595743"/>
              <a:gd name="connsiteY94" fmla="*/ 1975880 h 2335460"/>
              <a:gd name="connsiteX95" fmla="*/ 427282 w 1595743"/>
              <a:gd name="connsiteY95" fmla="*/ 1940161 h 2335460"/>
              <a:gd name="connsiteX96" fmla="*/ 382037 w 1595743"/>
              <a:gd name="connsiteY96" fmla="*/ 1923491 h 2335460"/>
              <a:gd name="connsiteX97" fmla="*/ 367749 w 1595743"/>
              <a:gd name="connsiteY97" fmla="*/ 1873486 h 2335460"/>
              <a:gd name="connsiteX98" fmla="*/ 365368 w 1595743"/>
              <a:gd name="connsiteY98" fmla="*/ 1852054 h 2335460"/>
              <a:gd name="connsiteX99" fmla="*/ 334413 w 1595743"/>
              <a:gd name="connsiteY99" fmla="*/ 1806811 h 2335460"/>
              <a:gd name="connsiteX100" fmla="*/ 291549 w 1595743"/>
              <a:gd name="connsiteY100" fmla="*/ 1782998 h 2335460"/>
              <a:gd name="connsiteX101" fmla="*/ 248688 w 1595743"/>
              <a:gd name="connsiteY101" fmla="*/ 1754424 h 2335460"/>
              <a:gd name="connsiteX102" fmla="*/ 215349 w 1595743"/>
              <a:gd name="connsiteY102" fmla="*/ 1744898 h 2335460"/>
              <a:gd name="connsiteX103" fmla="*/ 217731 w 1595743"/>
              <a:gd name="connsiteY103" fmla="*/ 1699652 h 2335460"/>
              <a:gd name="connsiteX104" fmla="*/ 174868 w 1595743"/>
              <a:gd name="connsiteY104" fmla="*/ 1713942 h 2335460"/>
              <a:gd name="connsiteX105" fmla="*/ 186775 w 1595743"/>
              <a:gd name="connsiteY105" fmla="*/ 1747280 h 2335460"/>
              <a:gd name="connsiteX106" fmla="*/ 179631 w 1595743"/>
              <a:gd name="connsiteY106" fmla="*/ 1763949 h 2335460"/>
              <a:gd name="connsiteX107" fmla="*/ 141531 w 1595743"/>
              <a:gd name="connsiteY107" fmla="*/ 1735374 h 2335460"/>
              <a:gd name="connsiteX108" fmla="*/ 98669 w 1595743"/>
              <a:gd name="connsiteY108" fmla="*/ 1732992 h 2335460"/>
              <a:gd name="connsiteX109" fmla="*/ 43899 w 1595743"/>
              <a:gd name="connsiteY109" fmla="*/ 1713942 h 2335460"/>
              <a:gd name="connsiteX110" fmla="*/ 10560 w 1595743"/>
              <a:gd name="connsiteY110" fmla="*/ 1711558 h 2335460"/>
              <a:gd name="connsiteX111" fmla="*/ 1037 w 1595743"/>
              <a:gd name="connsiteY111" fmla="*/ 1659174 h 2335460"/>
              <a:gd name="connsiteX112" fmla="*/ 34374 w 1595743"/>
              <a:gd name="connsiteY112" fmla="*/ 1571067 h 2335460"/>
              <a:gd name="connsiteX113" fmla="*/ 60568 w 1595743"/>
              <a:gd name="connsiteY113" fmla="*/ 1523442 h 2335460"/>
              <a:gd name="connsiteX114" fmla="*/ 81999 w 1595743"/>
              <a:gd name="connsiteY114" fmla="*/ 1475817 h 2335460"/>
              <a:gd name="connsiteX115" fmla="*/ 108194 w 1595743"/>
              <a:gd name="connsiteY115" fmla="*/ 1437717 h 2335460"/>
              <a:gd name="connsiteX116" fmla="*/ 146293 w 1595743"/>
              <a:gd name="connsiteY116" fmla="*/ 1428192 h 2335460"/>
              <a:gd name="connsiteX117" fmla="*/ 153438 w 1595743"/>
              <a:gd name="connsiteY117" fmla="*/ 1392474 h 2335460"/>
              <a:gd name="connsiteX118" fmla="*/ 262975 w 1595743"/>
              <a:gd name="connsiteY118" fmla="*/ 1273411 h 2335460"/>
              <a:gd name="connsiteX119" fmla="*/ 286787 w 1595743"/>
              <a:gd name="connsiteY119" fmla="*/ 1135296 h 2335460"/>
              <a:gd name="connsiteX120" fmla="*/ 282025 w 1595743"/>
              <a:gd name="connsiteY120" fmla="*/ 1054336 h 2335460"/>
              <a:gd name="connsiteX121" fmla="*/ 196300 w 1595743"/>
              <a:gd name="connsiteY121" fmla="*/ 1042430 h 2335460"/>
              <a:gd name="connsiteX122" fmla="*/ 179632 w 1595743"/>
              <a:gd name="connsiteY122" fmla="*/ 961467 h 2335460"/>
              <a:gd name="connsiteX123" fmla="*/ 186775 w 1595743"/>
              <a:gd name="connsiteY123" fmla="*/ 894792 h 2335460"/>
              <a:gd name="connsiteX124" fmla="*/ 148675 w 1595743"/>
              <a:gd name="connsiteY124" fmla="*/ 856692 h 2335460"/>
              <a:gd name="connsiteX125" fmla="*/ 127244 w 1595743"/>
              <a:gd name="connsiteY125" fmla="*/ 816210 h 2335460"/>
              <a:gd name="connsiteX126" fmla="*/ 117719 w 1595743"/>
              <a:gd name="connsiteY126" fmla="*/ 756680 h 2335460"/>
              <a:gd name="connsiteX127" fmla="*/ 102097 w 1595743"/>
              <a:gd name="connsiteY127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791613 w 1595743"/>
              <a:gd name="connsiteY26" fmla="*/ 1104341 h 2335460"/>
              <a:gd name="connsiteX27" fmla="*/ 817807 w 1595743"/>
              <a:gd name="connsiteY27" fmla="*/ 1059098 h 2335460"/>
              <a:gd name="connsiteX28" fmla="*/ 841618 w 1595743"/>
              <a:gd name="connsiteY28" fmla="*/ 1042427 h 2335460"/>
              <a:gd name="connsiteX29" fmla="*/ 867813 w 1595743"/>
              <a:gd name="connsiteY29" fmla="*/ 1042429 h 2335460"/>
              <a:gd name="connsiteX30" fmla="*/ 872575 w 1595743"/>
              <a:gd name="connsiteY30" fmla="*/ 1061479 h 2335460"/>
              <a:gd name="connsiteX31" fmla="*/ 848763 w 1595743"/>
              <a:gd name="connsiteY31" fmla="*/ 1087673 h 2335460"/>
              <a:gd name="connsiteX32" fmla="*/ 872575 w 1595743"/>
              <a:gd name="connsiteY32" fmla="*/ 1113866 h 2335460"/>
              <a:gd name="connsiteX33" fmla="*/ 872575 w 1595743"/>
              <a:gd name="connsiteY33" fmla="*/ 1137679 h 2335460"/>
              <a:gd name="connsiteX34" fmla="*/ 829713 w 1595743"/>
              <a:gd name="connsiteY34" fmla="*/ 1140060 h 2335460"/>
              <a:gd name="connsiteX35" fmla="*/ 817807 w 1595743"/>
              <a:gd name="connsiteY35" fmla="*/ 1168635 h 2335460"/>
              <a:gd name="connsiteX36" fmla="*/ 829713 w 1595743"/>
              <a:gd name="connsiteY36" fmla="*/ 1197210 h 2335460"/>
              <a:gd name="connsiteX37" fmla="*/ 822567 w 1595743"/>
              <a:gd name="connsiteY37" fmla="*/ 1221021 h 2335460"/>
              <a:gd name="connsiteX38" fmla="*/ 836857 w 1595743"/>
              <a:gd name="connsiteY38" fmla="*/ 1240074 h 2335460"/>
              <a:gd name="connsiteX39" fmla="*/ 870194 w 1595743"/>
              <a:gd name="connsiteY39" fmla="*/ 1211499 h 2335460"/>
              <a:gd name="connsiteX40" fmla="*/ 1544088 w 1595743"/>
              <a:gd name="connsiteY40" fmla="*/ 899555 h 2335460"/>
              <a:gd name="connsiteX41" fmla="*/ 1525038 w 1595743"/>
              <a:gd name="connsiteY41" fmla="*/ 973372 h 2335460"/>
              <a:gd name="connsiteX42" fmla="*/ 958300 w 1595743"/>
              <a:gd name="connsiteY42" fmla="*/ 1151967 h 2335460"/>
              <a:gd name="connsiteX43" fmla="*/ 979731 w 1595743"/>
              <a:gd name="connsiteY43" fmla="*/ 1161491 h 2335460"/>
              <a:gd name="connsiteX44" fmla="*/ 974968 w 1595743"/>
              <a:gd name="connsiteY44" fmla="*/ 1235309 h 2335460"/>
              <a:gd name="connsiteX45" fmla="*/ 984494 w 1595743"/>
              <a:gd name="connsiteY45" fmla="*/ 1297224 h 2335460"/>
              <a:gd name="connsiteX46" fmla="*/ 1032119 w 1595743"/>
              <a:gd name="connsiteY46" fmla="*/ 1378186 h 2335460"/>
              <a:gd name="connsiteX47" fmla="*/ 1072600 w 1595743"/>
              <a:gd name="connsiteY47" fmla="*/ 1399617 h 2335460"/>
              <a:gd name="connsiteX48" fmla="*/ 1089269 w 1595743"/>
              <a:gd name="connsiteY48" fmla="*/ 1466292 h 2335460"/>
              <a:gd name="connsiteX49" fmla="*/ 1122607 w 1595743"/>
              <a:gd name="connsiteY49" fmla="*/ 1492486 h 2335460"/>
              <a:gd name="connsiteX50" fmla="*/ 1163088 w 1595743"/>
              <a:gd name="connsiteY50" fmla="*/ 1552017 h 2335460"/>
              <a:gd name="connsiteX51" fmla="*/ 1191663 w 1595743"/>
              <a:gd name="connsiteY51" fmla="*/ 1566305 h 2335460"/>
              <a:gd name="connsiteX52" fmla="*/ 1220238 w 1595743"/>
              <a:gd name="connsiteY52" fmla="*/ 1604404 h 2335460"/>
              <a:gd name="connsiteX53" fmla="*/ 1215943 w 1595743"/>
              <a:gd name="connsiteY53" fmla="*/ 1624264 h 2335460"/>
              <a:gd name="connsiteX54" fmla="*/ 1196425 w 1595743"/>
              <a:gd name="connsiteY54" fmla="*/ 1673461 h 2335460"/>
              <a:gd name="connsiteX55" fmla="*/ 1144037 w 1595743"/>
              <a:gd name="connsiteY55" fmla="*/ 1668697 h 2335460"/>
              <a:gd name="connsiteX56" fmla="*/ 1124987 w 1595743"/>
              <a:gd name="connsiteY56" fmla="*/ 1713940 h 2335460"/>
              <a:gd name="connsiteX57" fmla="*/ 1048787 w 1595743"/>
              <a:gd name="connsiteY57" fmla="*/ 1747278 h 2335460"/>
              <a:gd name="connsiteX58" fmla="*/ 1020212 w 1595743"/>
              <a:gd name="connsiteY58" fmla="*/ 1806809 h 2335460"/>
              <a:gd name="connsiteX59" fmla="*/ 1036881 w 1595743"/>
              <a:gd name="connsiteY59" fmla="*/ 1854434 h 2335460"/>
              <a:gd name="connsiteX60" fmla="*/ 1017832 w 1595743"/>
              <a:gd name="connsiteY60" fmla="*/ 1894917 h 2335460"/>
              <a:gd name="connsiteX61" fmla="*/ 984493 w 1595743"/>
              <a:gd name="connsiteY61" fmla="*/ 1892534 h 2335460"/>
              <a:gd name="connsiteX62" fmla="*/ 982112 w 1595743"/>
              <a:gd name="connsiteY62" fmla="*/ 1956828 h 2335460"/>
              <a:gd name="connsiteX63" fmla="*/ 946393 w 1595743"/>
              <a:gd name="connsiteY63" fmla="*/ 1973497 h 2335460"/>
              <a:gd name="connsiteX64" fmla="*/ 910674 w 1595743"/>
              <a:gd name="connsiteY64" fmla="*/ 1980640 h 2335460"/>
              <a:gd name="connsiteX65" fmla="*/ 910674 w 1595743"/>
              <a:gd name="connsiteY65" fmla="*/ 2044934 h 2335460"/>
              <a:gd name="connsiteX66" fmla="*/ 967824 w 1595743"/>
              <a:gd name="connsiteY66" fmla="*/ 2054459 h 2335460"/>
              <a:gd name="connsiteX67" fmla="*/ 1001162 w 1595743"/>
              <a:gd name="connsiteY67" fmla="*/ 2049697 h 2335460"/>
              <a:gd name="connsiteX68" fmla="*/ 1005922 w 1595743"/>
              <a:gd name="connsiteY68" fmla="*/ 2123516 h 2335460"/>
              <a:gd name="connsiteX69" fmla="*/ 982112 w 1595743"/>
              <a:gd name="connsiteY69" fmla="*/ 2144947 h 2335460"/>
              <a:gd name="connsiteX70" fmla="*/ 922581 w 1595743"/>
              <a:gd name="connsiteY70" fmla="*/ 2142567 h 2335460"/>
              <a:gd name="connsiteX71" fmla="*/ 870193 w 1595743"/>
              <a:gd name="connsiteY71" fmla="*/ 2152092 h 2335460"/>
              <a:gd name="connsiteX72" fmla="*/ 824949 w 1595743"/>
              <a:gd name="connsiteY72" fmla="*/ 2175905 h 2335460"/>
              <a:gd name="connsiteX73" fmla="*/ 779704 w 1595743"/>
              <a:gd name="connsiteY73" fmla="*/ 2183047 h 2335460"/>
              <a:gd name="connsiteX74" fmla="*/ 758274 w 1595743"/>
              <a:gd name="connsiteY74" fmla="*/ 2202099 h 2335460"/>
              <a:gd name="connsiteX75" fmla="*/ 751131 w 1595743"/>
              <a:gd name="connsiteY75" fmla="*/ 2247342 h 2335460"/>
              <a:gd name="connsiteX76" fmla="*/ 734462 w 1595743"/>
              <a:gd name="connsiteY76" fmla="*/ 2259249 h 2335460"/>
              <a:gd name="connsiteX77" fmla="*/ 689218 w 1595743"/>
              <a:gd name="connsiteY77" fmla="*/ 2309255 h 2335460"/>
              <a:gd name="connsiteX78" fmla="*/ 665406 w 1595743"/>
              <a:gd name="connsiteY78" fmla="*/ 2314016 h 2335460"/>
              <a:gd name="connsiteX79" fmla="*/ 617781 w 1595743"/>
              <a:gd name="connsiteY79" fmla="*/ 2335448 h 2335460"/>
              <a:gd name="connsiteX80" fmla="*/ 579681 w 1595743"/>
              <a:gd name="connsiteY80" fmla="*/ 2318779 h 2335460"/>
              <a:gd name="connsiteX81" fmla="*/ 563012 w 1595743"/>
              <a:gd name="connsiteY81" fmla="*/ 2290204 h 2335460"/>
              <a:gd name="connsiteX82" fmla="*/ 520149 w 1595743"/>
              <a:gd name="connsiteY82" fmla="*/ 2299730 h 2335460"/>
              <a:gd name="connsiteX83" fmla="*/ 512573 w 1595743"/>
              <a:gd name="connsiteY83" fmla="*/ 2293626 h 2335460"/>
              <a:gd name="connsiteX84" fmla="*/ 503481 w 1595743"/>
              <a:gd name="connsiteY84" fmla="*/ 2287823 h 2335460"/>
              <a:gd name="connsiteX85" fmla="*/ 522531 w 1595743"/>
              <a:gd name="connsiteY85" fmla="*/ 2180666 h 2335460"/>
              <a:gd name="connsiteX86" fmla="*/ 539199 w 1595743"/>
              <a:gd name="connsiteY86" fmla="*/ 2159235 h 2335460"/>
              <a:gd name="connsiteX87" fmla="*/ 529674 w 1595743"/>
              <a:gd name="connsiteY87" fmla="*/ 2113992 h 2335460"/>
              <a:gd name="connsiteX88" fmla="*/ 553487 w 1595743"/>
              <a:gd name="connsiteY88" fmla="*/ 2099704 h 2335460"/>
              <a:gd name="connsiteX89" fmla="*/ 534437 w 1595743"/>
              <a:gd name="connsiteY89" fmla="*/ 2085417 h 2335460"/>
              <a:gd name="connsiteX90" fmla="*/ 522531 w 1595743"/>
              <a:gd name="connsiteY90" fmla="*/ 2049699 h 2335460"/>
              <a:gd name="connsiteX91" fmla="*/ 513006 w 1595743"/>
              <a:gd name="connsiteY91" fmla="*/ 2004455 h 2335460"/>
              <a:gd name="connsiteX92" fmla="*/ 510624 w 1595743"/>
              <a:gd name="connsiteY92" fmla="*/ 1973497 h 2335460"/>
              <a:gd name="connsiteX93" fmla="*/ 460618 w 1595743"/>
              <a:gd name="connsiteY93" fmla="*/ 1975880 h 2335460"/>
              <a:gd name="connsiteX94" fmla="*/ 427282 w 1595743"/>
              <a:gd name="connsiteY94" fmla="*/ 1940161 h 2335460"/>
              <a:gd name="connsiteX95" fmla="*/ 382037 w 1595743"/>
              <a:gd name="connsiteY95" fmla="*/ 1923491 h 2335460"/>
              <a:gd name="connsiteX96" fmla="*/ 367749 w 1595743"/>
              <a:gd name="connsiteY96" fmla="*/ 1873486 h 2335460"/>
              <a:gd name="connsiteX97" fmla="*/ 365368 w 1595743"/>
              <a:gd name="connsiteY97" fmla="*/ 1852054 h 2335460"/>
              <a:gd name="connsiteX98" fmla="*/ 334413 w 1595743"/>
              <a:gd name="connsiteY98" fmla="*/ 1806811 h 2335460"/>
              <a:gd name="connsiteX99" fmla="*/ 291549 w 1595743"/>
              <a:gd name="connsiteY99" fmla="*/ 1782998 h 2335460"/>
              <a:gd name="connsiteX100" fmla="*/ 248688 w 1595743"/>
              <a:gd name="connsiteY100" fmla="*/ 1754424 h 2335460"/>
              <a:gd name="connsiteX101" fmla="*/ 215349 w 1595743"/>
              <a:gd name="connsiteY101" fmla="*/ 1744898 h 2335460"/>
              <a:gd name="connsiteX102" fmla="*/ 217731 w 1595743"/>
              <a:gd name="connsiteY102" fmla="*/ 1699652 h 2335460"/>
              <a:gd name="connsiteX103" fmla="*/ 174868 w 1595743"/>
              <a:gd name="connsiteY103" fmla="*/ 1713942 h 2335460"/>
              <a:gd name="connsiteX104" fmla="*/ 186775 w 1595743"/>
              <a:gd name="connsiteY104" fmla="*/ 1747280 h 2335460"/>
              <a:gd name="connsiteX105" fmla="*/ 179631 w 1595743"/>
              <a:gd name="connsiteY105" fmla="*/ 1763949 h 2335460"/>
              <a:gd name="connsiteX106" fmla="*/ 141531 w 1595743"/>
              <a:gd name="connsiteY106" fmla="*/ 1735374 h 2335460"/>
              <a:gd name="connsiteX107" fmla="*/ 98669 w 1595743"/>
              <a:gd name="connsiteY107" fmla="*/ 1732992 h 2335460"/>
              <a:gd name="connsiteX108" fmla="*/ 43899 w 1595743"/>
              <a:gd name="connsiteY108" fmla="*/ 1713942 h 2335460"/>
              <a:gd name="connsiteX109" fmla="*/ 10560 w 1595743"/>
              <a:gd name="connsiteY109" fmla="*/ 1711558 h 2335460"/>
              <a:gd name="connsiteX110" fmla="*/ 1037 w 1595743"/>
              <a:gd name="connsiteY110" fmla="*/ 1659174 h 2335460"/>
              <a:gd name="connsiteX111" fmla="*/ 34374 w 1595743"/>
              <a:gd name="connsiteY111" fmla="*/ 1571067 h 2335460"/>
              <a:gd name="connsiteX112" fmla="*/ 60568 w 1595743"/>
              <a:gd name="connsiteY112" fmla="*/ 1523442 h 2335460"/>
              <a:gd name="connsiteX113" fmla="*/ 81999 w 1595743"/>
              <a:gd name="connsiteY113" fmla="*/ 1475817 h 2335460"/>
              <a:gd name="connsiteX114" fmla="*/ 108194 w 1595743"/>
              <a:gd name="connsiteY114" fmla="*/ 1437717 h 2335460"/>
              <a:gd name="connsiteX115" fmla="*/ 146293 w 1595743"/>
              <a:gd name="connsiteY115" fmla="*/ 1428192 h 2335460"/>
              <a:gd name="connsiteX116" fmla="*/ 153438 w 1595743"/>
              <a:gd name="connsiteY116" fmla="*/ 1392474 h 2335460"/>
              <a:gd name="connsiteX117" fmla="*/ 262975 w 1595743"/>
              <a:gd name="connsiteY117" fmla="*/ 1273411 h 2335460"/>
              <a:gd name="connsiteX118" fmla="*/ 286787 w 1595743"/>
              <a:gd name="connsiteY118" fmla="*/ 1135296 h 2335460"/>
              <a:gd name="connsiteX119" fmla="*/ 282025 w 1595743"/>
              <a:gd name="connsiteY119" fmla="*/ 1054336 h 2335460"/>
              <a:gd name="connsiteX120" fmla="*/ 196300 w 1595743"/>
              <a:gd name="connsiteY120" fmla="*/ 1042430 h 2335460"/>
              <a:gd name="connsiteX121" fmla="*/ 179632 w 1595743"/>
              <a:gd name="connsiteY121" fmla="*/ 961467 h 2335460"/>
              <a:gd name="connsiteX122" fmla="*/ 186775 w 1595743"/>
              <a:gd name="connsiteY122" fmla="*/ 894792 h 2335460"/>
              <a:gd name="connsiteX123" fmla="*/ 148675 w 1595743"/>
              <a:gd name="connsiteY123" fmla="*/ 856692 h 2335460"/>
              <a:gd name="connsiteX124" fmla="*/ 127244 w 1595743"/>
              <a:gd name="connsiteY124" fmla="*/ 816210 h 2335460"/>
              <a:gd name="connsiteX125" fmla="*/ 117719 w 1595743"/>
              <a:gd name="connsiteY125" fmla="*/ 756680 h 2335460"/>
              <a:gd name="connsiteX126" fmla="*/ 102097 w 1595743"/>
              <a:gd name="connsiteY126" fmla="*/ 676526 h 2335460"/>
              <a:gd name="connsiteX0" fmla="*/ 102097 w 1580055"/>
              <a:gd name="connsiteY0" fmla="*/ 676526 h 2335460"/>
              <a:gd name="connsiteX1" fmla="*/ 91525 w 1580055"/>
              <a:gd name="connsiteY1" fmla="*/ 594754 h 2335460"/>
              <a:gd name="connsiteX2" fmla="*/ 93907 w 1580055"/>
              <a:gd name="connsiteY2" fmla="*/ 530460 h 2335460"/>
              <a:gd name="connsiteX3" fmla="*/ 17706 w 1580055"/>
              <a:gd name="connsiteY3" fmla="*/ 430448 h 2335460"/>
              <a:gd name="connsiteX4" fmla="*/ 12942 w 1580055"/>
              <a:gd name="connsiteY4" fmla="*/ 413777 h 2335460"/>
              <a:gd name="connsiteX5" fmla="*/ 77237 w 1580055"/>
              <a:gd name="connsiteY5" fmla="*/ 428066 h 2335460"/>
              <a:gd name="connsiteX6" fmla="*/ 77237 w 1580055"/>
              <a:gd name="connsiteY6" fmla="*/ 432829 h 2335460"/>
              <a:gd name="connsiteX7" fmla="*/ 127243 w 1580055"/>
              <a:gd name="connsiteY7" fmla="*/ 428066 h 2335460"/>
              <a:gd name="connsiteX8" fmla="*/ 148674 w 1580055"/>
              <a:gd name="connsiteY8" fmla="*/ 378060 h 2335460"/>
              <a:gd name="connsiteX9" fmla="*/ 201062 w 1580055"/>
              <a:gd name="connsiteY9" fmla="*/ 342341 h 2335460"/>
              <a:gd name="connsiteX10" fmla="*/ 208206 w 1580055"/>
              <a:gd name="connsiteY10" fmla="*/ 292335 h 2335460"/>
              <a:gd name="connsiteX11" fmla="*/ 184393 w 1580055"/>
              <a:gd name="connsiteY11" fmla="*/ 275665 h 2335460"/>
              <a:gd name="connsiteX12" fmla="*/ 170106 w 1580055"/>
              <a:gd name="connsiteY12" fmla="*/ 244709 h 2335460"/>
              <a:gd name="connsiteX13" fmla="*/ 224874 w 1580055"/>
              <a:gd name="connsiteY13" fmla="*/ 199466 h 2335460"/>
              <a:gd name="connsiteX14" fmla="*/ 265357 w 1580055"/>
              <a:gd name="connsiteY14" fmla="*/ 116123 h 2335460"/>
              <a:gd name="connsiteX15" fmla="*/ 293931 w 1580055"/>
              <a:gd name="connsiteY15" fmla="*/ 118503 h 2335460"/>
              <a:gd name="connsiteX16" fmla="*/ 324887 w 1580055"/>
              <a:gd name="connsiteY16" fmla="*/ 163748 h 2335460"/>
              <a:gd name="connsiteX17" fmla="*/ 543961 w 1580055"/>
              <a:gd name="connsiteY17" fmla="*/ 6585 h 2335460"/>
              <a:gd name="connsiteX18" fmla="*/ 639212 w 1580055"/>
              <a:gd name="connsiteY18" fmla="*/ 47065 h 2335460"/>
              <a:gd name="connsiteX19" fmla="*/ 755893 w 1580055"/>
              <a:gd name="connsiteY19" fmla="*/ 128028 h 2335460"/>
              <a:gd name="connsiteX20" fmla="*/ 972588 w 1580055"/>
              <a:gd name="connsiteY20" fmla="*/ 44685 h 2335460"/>
              <a:gd name="connsiteX21" fmla="*/ 1058312 w 1580055"/>
              <a:gd name="connsiteY21" fmla="*/ 25635 h 2335460"/>
              <a:gd name="connsiteX22" fmla="*/ 1155942 w 1580055"/>
              <a:gd name="connsiteY22" fmla="*/ 11347 h 2335460"/>
              <a:gd name="connsiteX23" fmla="*/ 1370255 w 1580055"/>
              <a:gd name="connsiteY23" fmla="*/ 206610 h 2335460"/>
              <a:gd name="connsiteX24" fmla="*/ 1560756 w 1580055"/>
              <a:gd name="connsiteY24" fmla="*/ 897173 h 2335460"/>
              <a:gd name="connsiteX25" fmla="*/ 791613 w 1580055"/>
              <a:gd name="connsiteY25" fmla="*/ 1104341 h 2335460"/>
              <a:gd name="connsiteX26" fmla="*/ 817807 w 1580055"/>
              <a:gd name="connsiteY26" fmla="*/ 1059098 h 2335460"/>
              <a:gd name="connsiteX27" fmla="*/ 841618 w 1580055"/>
              <a:gd name="connsiteY27" fmla="*/ 1042427 h 2335460"/>
              <a:gd name="connsiteX28" fmla="*/ 867813 w 1580055"/>
              <a:gd name="connsiteY28" fmla="*/ 1042429 h 2335460"/>
              <a:gd name="connsiteX29" fmla="*/ 872575 w 1580055"/>
              <a:gd name="connsiteY29" fmla="*/ 1061479 h 2335460"/>
              <a:gd name="connsiteX30" fmla="*/ 848763 w 1580055"/>
              <a:gd name="connsiteY30" fmla="*/ 1087673 h 2335460"/>
              <a:gd name="connsiteX31" fmla="*/ 872575 w 1580055"/>
              <a:gd name="connsiteY31" fmla="*/ 1113866 h 2335460"/>
              <a:gd name="connsiteX32" fmla="*/ 872575 w 1580055"/>
              <a:gd name="connsiteY32" fmla="*/ 1137679 h 2335460"/>
              <a:gd name="connsiteX33" fmla="*/ 829713 w 1580055"/>
              <a:gd name="connsiteY33" fmla="*/ 1140060 h 2335460"/>
              <a:gd name="connsiteX34" fmla="*/ 817807 w 1580055"/>
              <a:gd name="connsiteY34" fmla="*/ 1168635 h 2335460"/>
              <a:gd name="connsiteX35" fmla="*/ 829713 w 1580055"/>
              <a:gd name="connsiteY35" fmla="*/ 1197210 h 2335460"/>
              <a:gd name="connsiteX36" fmla="*/ 822567 w 1580055"/>
              <a:gd name="connsiteY36" fmla="*/ 1221021 h 2335460"/>
              <a:gd name="connsiteX37" fmla="*/ 836857 w 1580055"/>
              <a:gd name="connsiteY37" fmla="*/ 1240074 h 2335460"/>
              <a:gd name="connsiteX38" fmla="*/ 870194 w 1580055"/>
              <a:gd name="connsiteY38" fmla="*/ 1211499 h 2335460"/>
              <a:gd name="connsiteX39" fmla="*/ 1544088 w 1580055"/>
              <a:gd name="connsiteY39" fmla="*/ 899555 h 2335460"/>
              <a:gd name="connsiteX40" fmla="*/ 1525038 w 1580055"/>
              <a:gd name="connsiteY40" fmla="*/ 973372 h 2335460"/>
              <a:gd name="connsiteX41" fmla="*/ 958300 w 1580055"/>
              <a:gd name="connsiteY41" fmla="*/ 1151967 h 2335460"/>
              <a:gd name="connsiteX42" fmla="*/ 979731 w 1580055"/>
              <a:gd name="connsiteY42" fmla="*/ 1161491 h 2335460"/>
              <a:gd name="connsiteX43" fmla="*/ 974968 w 1580055"/>
              <a:gd name="connsiteY43" fmla="*/ 1235309 h 2335460"/>
              <a:gd name="connsiteX44" fmla="*/ 984494 w 1580055"/>
              <a:gd name="connsiteY44" fmla="*/ 1297224 h 2335460"/>
              <a:gd name="connsiteX45" fmla="*/ 1032119 w 1580055"/>
              <a:gd name="connsiteY45" fmla="*/ 1378186 h 2335460"/>
              <a:gd name="connsiteX46" fmla="*/ 1072600 w 1580055"/>
              <a:gd name="connsiteY46" fmla="*/ 1399617 h 2335460"/>
              <a:gd name="connsiteX47" fmla="*/ 1089269 w 1580055"/>
              <a:gd name="connsiteY47" fmla="*/ 1466292 h 2335460"/>
              <a:gd name="connsiteX48" fmla="*/ 1122607 w 1580055"/>
              <a:gd name="connsiteY48" fmla="*/ 1492486 h 2335460"/>
              <a:gd name="connsiteX49" fmla="*/ 1163088 w 1580055"/>
              <a:gd name="connsiteY49" fmla="*/ 1552017 h 2335460"/>
              <a:gd name="connsiteX50" fmla="*/ 1191663 w 1580055"/>
              <a:gd name="connsiteY50" fmla="*/ 1566305 h 2335460"/>
              <a:gd name="connsiteX51" fmla="*/ 1220238 w 1580055"/>
              <a:gd name="connsiteY51" fmla="*/ 1604404 h 2335460"/>
              <a:gd name="connsiteX52" fmla="*/ 1215943 w 1580055"/>
              <a:gd name="connsiteY52" fmla="*/ 1624264 h 2335460"/>
              <a:gd name="connsiteX53" fmla="*/ 1196425 w 1580055"/>
              <a:gd name="connsiteY53" fmla="*/ 1673461 h 2335460"/>
              <a:gd name="connsiteX54" fmla="*/ 1144037 w 1580055"/>
              <a:gd name="connsiteY54" fmla="*/ 1668697 h 2335460"/>
              <a:gd name="connsiteX55" fmla="*/ 1124987 w 1580055"/>
              <a:gd name="connsiteY55" fmla="*/ 1713940 h 2335460"/>
              <a:gd name="connsiteX56" fmla="*/ 1048787 w 1580055"/>
              <a:gd name="connsiteY56" fmla="*/ 1747278 h 2335460"/>
              <a:gd name="connsiteX57" fmla="*/ 1020212 w 1580055"/>
              <a:gd name="connsiteY57" fmla="*/ 1806809 h 2335460"/>
              <a:gd name="connsiteX58" fmla="*/ 1036881 w 1580055"/>
              <a:gd name="connsiteY58" fmla="*/ 1854434 h 2335460"/>
              <a:gd name="connsiteX59" fmla="*/ 1017832 w 1580055"/>
              <a:gd name="connsiteY59" fmla="*/ 1894917 h 2335460"/>
              <a:gd name="connsiteX60" fmla="*/ 984493 w 1580055"/>
              <a:gd name="connsiteY60" fmla="*/ 1892534 h 2335460"/>
              <a:gd name="connsiteX61" fmla="*/ 982112 w 1580055"/>
              <a:gd name="connsiteY61" fmla="*/ 1956828 h 2335460"/>
              <a:gd name="connsiteX62" fmla="*/ 946393 w 1580055"/>
              <a:gd name="connsiteY62" fmla="*/ 1973497 h 2335460"/>
              <a:gd name="connsiteX63" fmla="*/ 910674 w 1580055"/>
              <a:gd name="connsiteY63" fmla="*/ 1980640 h 2335460"/>
              <a:gd name="connsiteX64" fmla="*/ 910674 w 1580055"/>
              <a:gd name="connsiteY64" fmla="*/ 2044934 h 2335460"/>
              <a:gd name="connsiteX65" fmla="*/ 967824 w 1580055"/>
              <a:gd name="connsiteY65" fmla="*/ 2054459 h 2335460"/>
              <a:gd name="connsiteX66" fmla="*/ 1001162 w 1580055"/>
              <a:gd name="connsiteY66" fmla="*/ 2049697 h 2335460"/>
              <a:gd name="connsiteX67" fmla="*/ 1005922 w 1580055"/>
              <a:gd name="connsiteY67" fmla="*/ 2123516 h 2335460"/>
              <a:gd name="connsiteX68" fmla="*/ 982112 w 1580055"/>
              <a:gd name="connsiteY68" fmla="*/ 2144947 h 2335460"/>
              <a:gd name="connsiteX69" fmla="*/ 922581 w 1580055"/>
              <a:gd name="connsiteY69" fmla="*/ 2142567 h 2335460"/>
              <a:gd name="connsiteX70" fmla="*/ 870193 w 1580055"/>
              <a:gd name="connsiteY70" fmla="*/ 2152092 h 2335460"/>
              <a:gd name="connsiteX71" fmla="*/ 824949 w 1580055"/>
              <a:gd name="connsiteY71" fmla="*/ 2175905 h 2335460"/>
              <a:gd name="connsiteX72" fmla="*/ 779704 w 1580055"/>
              <a:gd name="connsiteY72" fmla="*/ 2183047 h 2335460"/>
              <a:gd name="connsiteX73" fmla="*/ 758274 w 1580055"/>
              <a:gd name="connsiteY73" fmla="*/ 2202099 h 2335460"/>
              <a:gd name="connsiteX74" fmla="*/ 751131 w 1580055"/>
              <a:gd name="connsiteY74" fmla="*/ 2247342 h 2335460"/>
              <a:gd name="connsiteX75" fmla="*/ 734462 w 1580055"/>
              <a:gd name="connsiteY75" fmla="*/ 2259249 h 2335460"/>
              <a:gd name="connsiteX76" fmla="*/ 689218 w 1580055"/>
              <a:gd name="connsiteY76" fmla="*/ 2309255 h 2335460"/>
              <a:gd name="connsiteX77" fmla="*/ 665406 w 1580055"/>
              <a:gd name="connsiteY77" fmla="*/ 2314016 h 2335460"/>
              <a:gd name="connsiteX78" fmla="*/ 617781 w 1580055"/>
              <a:gd name="connsiteY78" fmla="*/ 2335448 h 2335460"/>
              <a:gd name="connsiteX79" fmla="*/ 579681 w 1580055"/>
              <a:gd name="connsiteY79" fmla="*/ 2318779 h 2335460"/>
              <a:gd name="connsiteX80" fmla="*/ 563012 w 1580055"/>
              <a:gd name="connsiteY80" fmla="*/ 2290204 h 2335460"/>
              <a:gd name="connsiteX81" fmla="*/ 520149 w 1580055"/>
              <a:gd name="connsiteY81" fmla="*/ 2299730 h 2335460"/>
              <a:gd name="connsiteX82" fmla="*/ 512573 w 1580055"/>
              <a:gd name="connsiteY82" fmla="*/ 2293626 h 2335460"/>
              <a:gd name="connsiteX83" fmla="*/ 503481 w 1580055"/>
              <a:gd name="connsiteY83" fmla="*/ 2287823 h 2335460"/>
              <a:gd name="connsiteX84" fmla="*/ 522531 w 1580055"/>
              <a:gd name="connsiteY84" fmla="*/ 2180666 h 2335460"/>
              <a:gd name="connsiteX85" fmla="*/ 539199 w 1580055"/>
              <a:gd name="connsiteY85" fmla="*/ 2159235 h 2335460"/>
              <a:gd name="connsiteX86" fmla="*/ 529674 w 1580055"/>
              <a:gd name="connsiteY86" fmla="*/ 2113992 h 2335460"/>
              <a:gd name="connsiteX87" fmla="*/ 553487 w 1580055"/>
              <a:gd name="connsiteY87" fmla="*/ 2099704 h 2335460"/>
              <a:gd name="connsiteX88" fmla="*/ 534437 w 1580055"/>
              <a:gd name="connsiteY88" fmla="*/ 2085417 h 2335460"/>
              <a:gd name="connsiteX89" fmla="*/ 522531 w 1580055"/>
              <a:gd name="connsiteY89" fmla="*/ 2049699 h 2335460"/>
              <a:gd name="connsiteX90" fmla="*/ 513006 w 1580055"/>
              <a:gd name="connsiteY90" fmla="*/ 2004455 h 2335460"/>
              <a:gd name="connsiteX91" fmla="*/ 510624 w 1580055"/>
              <a:gd name="connsiteY91" fmla="*/ 1973497 h 2335460"/>
              <a:gd name="connsiteX92" fmla="*/ 460618 w 1580055"/>
              <a:gd name="connsiteY92" fmla="*/ 1975880 h 2335460"/>
              <a:gd name="connsiteX93" fmla="*/ 427282 w 1580055"/>
              <a:gd name="connsiteY93" fmla="*/ 1940161 h 2335460"/>
              <a:gd name="connsiteX94" fmla="*/ 382037 w 1580055"/>
              <a:gd name="connsiteY94" fmla="*/ 1923491 h 2335460"/>
              <a:gd name="connsiteX95" fmla="*/ 367749 w 1580055"/>
              <a:gd name="connsiteY95" fmla="*/ 1873486 h 2335460"/>
              <a:gd name="connsiteX96" fmla="*/ 365368 w 1580055"/>
              <a:gd name="connsiteY96" fmla="*/ 1852054 h 2335460"/>
              <a:gd name="connsiteX97" fmla="*/ 334413 w 1580055"/>
              <a:gd name="connsiteY97" fmla="*/ 1806811 h 2335460"/>
              <a:gd name="connsiteX98" fmla="*/ 291549 w 1580055"/>
              <a:gd name="connsiteY98" fmla="*/ 1782998 h 2335460"/>
              <a:gd name="connsiteX99" fmla="*/ 248688 w 1580055"/>
              <a:gd name="connsiteY99" fmla="*/ 1754424 h 2335460"/>
              <a:gd name="connsiteX100" fmla="*/ 215349 w 1580055"/>
              <a:gd name="connsiteY100" fmla="*/ 1744898 h 2335460"/>
              <a:gd name="connsiteX101" fmla="*/ 217731 w 1580055"/>
              <a:gd name="connsiteY101" fmla="*/ 1699652 h 2335460"/>
              <a:gd name="connsiteX102" fmla="*/ 174868 w 1580055"/>
              <a:gd name="connsiteY102" fmla="*/ 1713942 h 2335460"/>
              <a:gd name="connsiteX103" fmla="*/ 186775 w 1580055"/>
              <a:gd name="connsiteY103" fmla="*/ 1747280 h 2335460"/>
              <a:gd name="connsiteX104" fmla="*/ 179631 w 1580055"/>
              <a:gd name="connsiteY104" fmla="*/ 1763949 h 2335460"/>
              <a:gd name="connsiteX105" fmla="*/ 141531 w 1580055"/>
              <a:gd name="connsiteY105" fmla="*/ 1735374 h 2335460"/>
              <a:gd name="connsiteX106" fmla="*/ 98669 w 1580055"/>
              <a:gd name="connsiteY106" fmla="*/ 1732992 h 2335460"/>
              <a:gd name="connsiteX107" fmla="*/ 43899 w 1580055"/>
              <a:gd name="connsiteY107" fmla="*/ 1713942 h 2335460"/>
              <a:gd name="connsiteX108" fmla="*/ 10560 w 1580055"/>
              <a:gd name="connsiteY108" fmla="*/ 1711558 h 2335460"/>
              <a:gd name="connsiteX109" fmla="*/ 1037 w 1580055"/>
              <a:gd name="connsiteY109" fmla="*/ 1659174 h 2335460"/>
              <a:gd name="connsiteX110" fmla="*/ 34374 w 1580055"/>
              <a:gd name="connsiteY110" fmla="*/ 1571067 h 2335460"/>
              <a:gd name="connsiteX111" fmla="*/ 60568 w 1580055"/>
              <a:gd name="connsiteY111" fmla="*/ 1523442 h 2335460"/>
              <a:gd name="connsiteX112" fmla="*/ 81999 w 1580055"/>
              <a:gd name="connsiteY112" fmla="*/ 1475817 h 2335460"/>
              <a:gd name="connsiteX113" fmla="*/ 108194 w 1580055"/>
              <a:gd name="connsiteY113" fmla="*/ 1437717 h 2335460"/>
              <a:gd name="connsiteX114" fmla="*/ 146293 w 1580055"/>
              <a:gd name="connsiteY114" fmla="*/ 1428192 h 2335460"/>
              <a:gd name="connsiteX115" fmla="*/ 153438 w 1580055"/>
              <a:gd name="connsiteY115" fmla="*/ 1392474 h 2335460"/>
              <a:gd name="connsiteX116" fmla="*/ 262975 w 1580055"/>
              <a:gd name="connsiteY116" fmla="*/ 1273411 h 2335460"/>
              <a:gd name="connsiteX117" fmla="*/ 286787 w 1580055"/>
              <a:gd name="connsiteY117" fmla="*/ 1135296 h 2335460"/>
              <a:gd name="connsiteX118" fmla="*/ 282025 w 1580055"/>
              <a:gd name="connsiteY118" fmla="*/ 1054336 h 2335460"/>
              <a:gd name="connsiteX119" fmla="*/ 196300 w 1580055"/>
              <a:gd name="connsiteY119" fmla="*/ 1042430 h 2335460"/>
              <a:gd name="connsiteX120" fmla="*/ 179632 w 1580055"/>
              <a:gd name="connsiteY120" fmla="*/ 961467 h 2335460"/>
              <a:gd name="connsiteX121" fmla="*/ 186775 w 1580055"/>
              <a:gd name="connsiteY121" fmla="*/ 894792 h 2335460"/>
              <a:gd name="connsiteX122" fmla="*/ 148675 w 1580055"/>
              <a:gd name="connsiteY122" fmla="*/ 856692 h 2335460"/>
              <a:gd name="connsiteX123" fmla="*/ 127244 w 1580055"/>
              <a:gd name="connsiteY123" fmla="*/ 816210 h 2335460"/>
              <a:gd name="connsiteX124" fmla="*/ 117719 w 1580055"/>
              <a:gd name="connsiteY124" fmla="*/ 756680 h 2335460"/>
              <a:gd name="connsiteX125" fmla="*/ 102097 w 1580055"/>
              <a:gd name="connsiteY125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29713 w 1578711"/>
              <a:gd name="connsiteY32" fmla="*/ 1140060 h 2335460"/>
              <a:gd name="connsiteX33" fmla="*/ 817807 w 1578711"/>
              <a:gd name="connsiteY33" fmla="*/ 1168635 h 2335460"/>
              <a:gd name="connsiteX34" fmla="*/ 829713 w 1578711"/>
              <a:gd name="connsiteY34" fmla="*/ 1197210 h 2335460"/>
              <a:gd name="connsiteX35" fmla="*/ 822567 w 1578711"/>
              <a:gd name="connsiteY35" fmla="*/ 1221021 h 2335460"/>
              <a:gd name="connsiteX36" fmla="*/ 836857 w 1578711"/>
              <a:gd name="connsiteY36" fmla="*/ 1240074 h 2335460"/>
              <a:gd name="connsiteX37" fmla="*/ 870194 w 1578711"/>
              <a:gd name="connsiteY37" fmla="*/ 1211499 h 2335460"/>
              <a:gd name="connsiteX38" fmla="*/ 1544088 w 1578711"/>
              <a:gd name="connsiteY38" fmla="*/ 899555 h 2335460"/>
              <a:gd name="connsiteX39" fmla="*/ 1525038 w 1578711"/>
              <a:gd name="connsiteY39" fmla="*/ 973372 h 2335460"/>
              <a:gd name="connsiteX40" fmla="*/ 958300 w 1578711"/>
              <a:gd name="connsiteY40" fmla="*/ 1151967 h 2335460"/>
              <a:gd name="connsiteX41" fmla="*/ 979731 w 1578711"/>
              <a:gd name="connsiteY41" fmla="*/ 1161491 h 2335460"/>
              <a:gd name="connsiteX42" fmla="*/ 974968 w 1578711"/>
              <a:gd name="connsiteY42" fmla="*/ 1235309 h 2335460"/>
              <a:gd name="connsiteX43" fmla="*/ 984494 w 1578711"/>
              <a:gd name="connsiteY43" fmla="*/ 1297224 h 2335460"/>
              <a:gd name="connsiteX44" fmla="*/ 1032119 w 1578711"/>
              <a:gd name="connsiteY44" fmla="*/ 1378186 h 2335460"/>
              <a:gd name="connsiteX45" fmla="*/ 1072600 w 1578711"/>
              <a:gd name="connsiteY45" fmla="*/ 1399617 h 2335460"/>
              <a:gd name="connsiteX46" fmla="*/ 1089269 w 1578711"/>
              <a:gd name="connsiteY46" fmla="*/ 1466292 h 2335460"/>
              <a:gd name="connsiteX47" fmla="*/ 1122607 w 1578711"/>
              <a:gd name="connsiteY47" fmla="*/ 1492486 h 2335460"/>
              <a:gd name="connsiteX48" fmla="*/ 1163088 w 1578711"/>
              <a:gd name="connsiteY48" fmla="*/ 1552017 h 2335460"/>
              <a:gd name="connsiteX49" fmla="*/ 1191663 w 1578711"/>
              <a:gd name="connsiteY49" fmla="*/ 1566305 h 2335460"/>
              <a:gd name="connsiteX50" fmla="*/ 1220238 w 1578711"/>
              <a:gd name="connsiteY50" fmla="*/ 1604404 h 2335460"/>
              <a:gd name="connsiteX51" fmla="*/ 1215943 w 1578711"/>
              <a:gd name="connsiteY51" fmla="*/ 1624264 h 2335460"/>
              <a:gd name="connsiteX52" fmla="*/ 1196425 w 1578711"/>
              <a:gd name="connsiteY52" fmla="*/ 1673461 h 2335460"/>
              <a:gd name="connsiteX53" fmla="*/ 1144037 w 1578711"/>
              <a:gd name="connsiteY53" fmla="*/ 1668697 h 2335460"/>
              <a:gd name="connsiteX54" fmla="*/ 1124987 w 1578711"/>
              <a:gd name="connsiteY54" fmla="*/ 1713940 h 2335460"/>
              <a:gd name="connsiteX55" fmla="*/ 1048787 w 1578711"/>
              <a:gd name="connsiteY55" fmla="*/ 1747278 h 2335460"/>
              <a:gd name="connsiteX56" fmla="*/ 1020212 w 1578711"/>
              <a:gd name="connsiteY56" fmla="*/ 1806809 h 2335460"/>
              <a:gd name="connsiteX57" fmla="*/ 1036881 w 1578711"/>
              <a:gd name="connsiteY57" fmla="*/ 1854434 h 2335460"/>
              <a:gd name="connsiteX58" fmla="*/ 1017832 w 1578711"/>
              <a:gd name="connsiteY58" fmla="*/ 1894917 h 2335460"/>
              <a:gd name="connsiteX59" fmla="*/ 984493 w 1578711"/>
              <a:gd name="connsiteY59" fmla="*/ 1892534 h 2335460"/>
              <a:gd name="connsiteX60" fmla="*/ 982112 w 1578711"/>
              <a:gd name="connsiteY60" fmla="*/ 1956828 h 2335460"/>
              <a:gd name="connsiteX61" fmla="*/ 946393 w 1578711"/>
              <a:gd name="connsiteY61" fmla="*/ 1973497 h 2335460"/>
              <a:gd name="connsiteX62" fmla="*/ 910674 w 1578711"/>
              <a:gd name="connsiteY62" fmla="*/ 1980640 h 2335460"/>
              <a:gd name="connsiteX63" fmla="*/ 910674 w 1578711"/>
              <a:gd name="connsiteY63" fmla="*/ 2044934 h 2335460"/>
              <a:gd name="connsiteX64" fmla="*/ 967824 w 1578711"/>
              <a:gd name="connsiteY64" fmla="*/ 2054459 h 2335460"/>
              <a:gd name="connsiteX65" fmla="*/ 1001162 w 1578711"/>
              <a:gd name="connsiteY65" fmla="*/ 2049697 h 2335460"/>
              <a:gd name="connsiteX66" fmla="*/ 1005922 w 1578711"/>
              <a:gd name="connsiteY66" fmla="*/ 2123516 h 2335460"/>
              <a:gd name="connsiteX67" fmla="*/ 982112 w 1578711"/>
              <a:gd name="connsiteY67" fmla="*/ 2144947 h 2335460"/>
              <a:gd name="connsiteX68" fmla="*/ 922581 w 1578711"/>
              <a:gd name="connsiteY68" fmla="*/ 2142567 h 2335460"/>
              <a:gd name="connsiteX69" fmla="*/ 870193 w 1578711"/>
              <a:gd name="connsiteY69" fmla="*/ 2152092 h 2335460"/>
              <a:gd name="connsiteX70" fmla="*/ 824949 w 1578711"/>
              <a:gd name="connsiteY70" fmla="*/ 2175905 h 2335460"/>
              <a:gd name="connsiteX71" fmla="*/ 779704 w 1578711"/>
              <a:gd name="connsiteY71" fmla="*/ 2183047 h 2335460"/>
              <a:gd name="connsiteX72" fmla="*/ 758274 w 1578711"/>
              <a:gd name="connsiteY72" fmla="*/ 2202099 h 2335460"/>
              <a:gd name="connsiteX73" fmla="*/ 751131 w 1578711"/>
              <a:gd name="connsiteY73" fmla="*/ 2247342 h 2335460"/>
              <a:gd name="connsiteX74" fmla="*/ 734462 w 1578711"/>
              <a:gd name="connsiteY74" fmla="*/ 2259249 h 2335460"/>
              <a:gd name="connsiteX75" fmla="*/ 689218 w 1578711"/>
              <a:gd name="connsiteY75" fmla="*/ 2309255 h 2335460"/>
              <a:gd name="connsiteX76" fmla="*/ 665406 w 1578711"/>
              <a:gd name="connsiteY76" fmla="*/ 2314016 h 2335460"/>
              <a:gd name="connsiteX77" fmla="*/ 617781 w 1578711"/>
              <a:gd name="connsiteY77" fmla="*/ 2335448 h 2335460"/>
              <a:gd name="connsiteX78" fmla="*/ 579681 w 1578711"/>
              <a:gd name="connsiteY78" fmla="*/ 2318779 h 2335460"/>
              <a:gd name="connsiteX79" fmla="*/ 563012 w 1578711"/>
              <a:gd name="connsiteY79" fmla="*/ 2290204 h 2335460"/>
              <a:gd name="connsiteX80" fmla="*/ 520149 w 1578711"/>
              <a:gd name="connsiteY80" fmla="*/ 2299730 h 2335460"/>
              <a:gd name="connsiteX81" fmla="*/ 512573 w 1578711"/>
              <a:gd name="connsiteY81" fmla="*/ 2293626 h 2335460"/>
              <a:gd name="connsiteX82" fmla="*/ 503481 w 1578711"/>
              <a:gd name="connsiteY82" fmla="*/ 2287823 h 2335460"/>
              <a:gd name="connsiteX83" fmla="*/ 522531 w 1578711"/>
              <a:gd name="connsiteY83" fmla="*/ 2180666 h 2335460"/>
              <a:gd name="connsiteX84" fmla="*/ 539199 w 1578711"/>
              <a:gd name="connsiteY84" fmla="*/ 2159235 h 2335460"/>
              <a:gd name="connsiteX85" fmla="*/ 529674 w 1578711"/>
              <a:gd name="connsiteY85" fmla="*/ 2113992 h 2335460"/>
              <a:gd name="connsiteX86" fmla="*/ 553487 w 1578711"/>
              <a:gd name="connsiteY86" fmla="*/ 2099704 h 2335460"/>
              <a:gd name="connsiteX87" fmla="*/ 534437 w 1578711"/>
              <a:gd name="connsiteY87" fmla="*/ 2085417 h 2335460"/>
              <a:gd name="connsiteX88" fmla="*/ 522531 w 1578711"/>
              <a:gd name="connsiteY88" fmla="*/ 2049699 h 2335460"/>
              <a:gd name="connsiteX89" fmla="*/ 513006 w 1578711"/>
              <a:gd name="connsiteY89" fmla="*/ 2004455 h 2335460"/>
              <a:gd name="connsiteX90" fmla="*/ 510624 w 1578711"/>
              <a:gd name="connsiteY90" fmla="*/ 1973497 h 2335460"/>
              <a:gd name="connsiteX91" fmla="*/ 460618 w 1578711"/>
              <a:gd name="connsiteY91" fmla="*/ 1975880 h 2335460"/>
              <a:gd name="connsiteX92" fmla="*/ 427282 w 1578711"/>
              <a:gd name="connsiteY92" fmla="*/ 1940161 h 2335460"/>
              <a:gd name="connsiteX93" fmla="*/ 382037 w 1578711"/>
              <a:gd name="connsiteY93" fmla="*/ 1923491 h 2335460"/>
              <a:gd name="connsiteX94" fmla="*/ 367749 w 1578711"/>
              <a:gd name="connsiteY94" fmla="*/ 1873486 h 2335460"/>
              <a:gd name="connsiteX95" fmla="*/ 365368 w 1578711"/>
              <a:gd name="connsiteY95" fmla="*/ 1852054 h 2335460"/>
              <a:gd name="connsiteX96" fmla="*/ 334413 w 1578711"/>
              <a:gd name="connsiteY96" fmla="*/ 1806811 h 2335460"/>
              <a:gd name="connsiteX97" fmla="*/ 291549 w 1578711"/>
              <a:gd name="connsiteY97" fmla="*/ 1782998 h 2335460"/>
              <a:gd name="connsiteX98" fmla="*/ 248688 w 1578711"/>
              <a:gd name="connsiteY98" fmla="*/ 1754424 h 2335460"/>
              <a:gd name="connsiteX99" fmla="*/ 215349 w 1578711"/>
              <a:gd name="connsiteY99" fmla="*/ 1744898 h 2335460"/>
              <a:gd name="connsiteX100" fmla="*/ 217731 w 1578711"/>
              <a:gd name="connsiteY100" fmla="*/ 1699652 h 2335460"/>
              <a:gd name="connsiteX101" fmla="*/ 174868 w 1578711"/>
              <a:gd name="connsiteY101" fmla="*/ 1713942 h 2335460"/>
              <a:gd name="connsiteX102" fmla="*/ 186775 w 1578711"/>
              <a:gd name="connsiteY102" fmla="*/ 1747280 h 2335460"/>
              <a:gd name="connsiteX103" fmla="*/ 179631 w 1578711"/>
              <a:gd name="connsiteY103" fmla="*/ 1763949 h 2335460"/>
              <a:gd name="connsiteX104" fmla="*/ 141531 w 1578711"/>
              <a:gd name="connsiteY104" fmla="*/ 1735374 h 2335460"/>
              <a:gd name="connsiteX105" fmla="*/ 98669 w 1578711"/>
              <a:gd name="connsiteY105" fmla="*/ 1732992 h 2335460"/>
              <a:gd name="connsiteX106" fmla="*/ 43899 w 1578711"/>
              <a:gd name="connsiteY106" fmla="*/ 1713942 h 2335460"/>
              <a:gd name="connsiteX107" fmla="*/ 10560 w 1578711"/>
              <a:gd name="connsiteY107" fmla="*/ 1711558 h 2335460"/>
              <a:gd name="connsiteX108" fmla="*/ 1037 w 1578711"/>
              <a:gd name="connsiteY108" fmla="*/ 1659174 h 2335460"/>
              <a:gd name="connsiteX109" fmla="*/ 34374 w 1578711"/>
              <a:gd name="connsiteY109" fmla="*/ 1571067 h 2335460"/>
              <a:gd name="connsiteX110" fmla="*/ 60568 w 1578711"/>
              <a:gd name="connsiteY110" fmla="*/ 1523442 h 2335460"/>
              <a:gd name="connsiteX111" fmla="*/ 81999 w 1578711"/>
              <a:gd name="connsiteY111" fmla="*/ 1475817 h 2335460"/>
              <a:gd name="connsiteX112" fmla="*/ 108194 w 1578711"/>
              <a:gd name="connsiteY112" fmla="*/ 1437717 h 2335460"/>
              <a:gd name="connsiteX113" fmla="*/ 146293 w 1578711"/>
              <a:gd name="connsiteY113" fmla="*/ 1428192 h 2335460"/>
              <a:gd name="connsiteX114" fmla="*/ 153438 w 1578711"/>
              <a:gd name="connsiteY114" fmla="*/ 1392474 h 2335460"/>
              <a:gd name="connsiteX115" fmla="*/ 262975 w 1578711"/>
              <a:gd name="connsiteY115" fmla="*/ 1273411 h 2335460"/>
              <a:gd name="connsiteX116" fmla="*/ 286787 w 1578711"/>
              <a:gd name="connsiteY116" fmla="*/ 1135296 h 2335460"/>
              <a:gd name="connsiteX117" fmla="*/ 282025 w 1578711"/>
              <a:gd name="connsiteY117" fmla="*/ 1054336 h 2335460"/>
              <a:gd name="connsiteX118" fmla="*/ 196300 w 1578711"/>
              <a:gd name="connsiteY118" fmla="*/ 1042430 h 2335460"/>
              <a:gd name="connsiteX119" fmla="*/ 179632 w 1578711"/>
              <a:gd name="connsiteY119" fmla="*/ 961467 h 2335460"/>
              <a:gd name="connsiteX120" fmla="*/ 186775 w 1578711"/>
              <a:gd name="connsiteY120" fmla="*/ 894792 h 2335460"/>
              <a:gd name="connsiteX121" fmla="*/ 148675 w 1578711"/>
              <a:gd name="connsiteY121" fmla="*/ 856692 h 2335460"/>
              <a:gd name="connsiteX122" fmla="*/ 127244 w 1578711"/>
              <a:gd name="connsiteY122" fmla="*/ 816210 h 2335460"/>
              <a:gd name="connsiteX123" fmla="*/ 117719 w 1578711"/>
              <a:gd name="connsiteY123" fmla="*/ 756680 h 2335460"/>
              <a:gd name="connsiteX124" fmla="*/ 102097 w 1578711"/>
              <a:gd name="connsiteY124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17807 w 1578711"/>
              <a:gd name="connsiteY32" fmla="*/ 1168635 h 2335460"/>
              <a:gd name="connsiteX33" fmla="*/ 829713 w 1578711"/>
              <a:gd name="connsiteY33" fmla="*/ 1197210 h 2335460"/>
              <a:gd name="connsiteX34" fmla="*/ 822567 w 1578711"/>
              <a:gd name="connsiteY34" fmla="*/ 1221021 h 2335460"/>
              <a:gd name="connsiteX35" fmla="*/ 836857 w 1578711"/>
              <a:gd name="connsiteY35" fmla="*/ 1240074 h 2335460"/>
              <a:gd name="connsiteX36" fmla="*/ 870194 w 1578711"/>
              <a:gd name="connsiteY36" fmla="*/ 1211499 h 2335460"/>
              <a:gd name="connsiteX37" fmla="*/ 1544088 w 1578711"/>
              <a:gd name="connsiteY37" fmla="*/ 899555 h 2335460"/>
              <a:gd name="connsiteX38" fmla="*/ 1525038 w 1578711"/>
              <a:gd name="connsiteY38" fmla="*/ 973372 h 2335460"/>
              <a:gd name="connsiteX39" fmla="*/ 958300 w 1578711"/>
              <a:gd name="connsiteY39" fmla="*/ 1151967 h 2335460"/>
              <a:gd name="connsiteX40" fmla="*/ 979731 w 1578711"/>
              <a:gd name="connsiteY40" fmla="*/ 1161491 h 2335460"/>
              <a:gd name="connsiteX41" fmla="*/ 974968 w 1578711"/>
              <a:gd name="connsiteY41" fmla="*/ 1235309 h 2335460"/>
              <a:gd name="connsiteX42" fmla="*/ 984494 w 1578711"/>
              <a:gd name="connsiteY42" fmla="*/ 1297224 h 2335460"/>
              <a:gd name="connsiteX43" fmla="*/ 1032119 w 1578711"/>
              <a:gd name="connsiteY43" fmla="*/ 1378186 h 2335460"/>
              <a:gd name="connsiteX44" fmla="*/ 1072600 w 1578711"/>
              <a:gd name="connsiteY44" fmla="*/ 1399617 h 2335460"/>
              <a:gd name="connsiteX45" fmla="*/ 1089269 w 1578711"/>
              <a:gd name="connsiteY45" fmla="*/ 1466292 h 2335460"/>
              <a:gd name="connsiteX46" fmla="*/ 1122607 w 1578711"/>
              <a:gd name="connsiteY46" fmla="*/ 1492486 h 2335460"/>
              <a:gd name="connsiteX47" fmla="*/ 1163088 w 1578711"/>
              <a:gd name="connsiteY47" fmla="*/ 1552017 h 2335460"/>
              <a:gd name="connsiteX48" fmla="*/ 1191663 w 1578711"/>
              <a:gd name="connsiteY48" fmla="*/ 1566305 h 2335460"/>
              <a:gd name="connsiteX49" fmla="*/ 1220238 w 1578711"/>
              <a:gd name="connsiteY49" fmla="*/ 1604404 h 2335460"/>
              <a:gd name="connsiteX50" fmla="*/ 1215943 w 1578711"/>
              <a:gd name="connsiteY50" fmla="*/ 1624264 h 2335460"/>
              <a:gd name="connsiteX51" fmla="*/ 1196425 w 1578711"/>
              <a:gd name="connsiteY51" fmla="*/ 1673461 h 2335460"/>
              <a:gd name="connsiteX52" fmla="*/ 1144037 w 1578711"/>
              <a:gd name="connsiteY52" fmla="*/ 1668697 h 2335460"/>
              <a:gd name="connsiteX53" fmla="*/ 1124987 w 1578711"/>
              <a:gd name="connsiteY53" fmla="*/ 1713940 h 2335460"/>
              <a:gd name="connsiteX54" fmla="*/ 1048787 w 1578711"/>
              <a:gd name="connsiteY54" fmla="*/ 1747278 h 2335460"/>
              <a:gd name="connsiteX55" fmla="*/ 1020212 w 1578711"/>
              <a:gd name="connsiteY55" fmla="*/ 1806809 h 2335460"/>
              <a:gd name="connsiteX56" fmla="*/ 1036881 w 1578711"/>
              <a:gd name="connsiteY56" fmla="*/ 1854434 h 2335460"/>
              <a:gd name="connsiteX57" fmla="*/ 1017832 w 1578711"/>
              <a:gd name="connsiteY57" fmla="*/ 1894917 h 2335460"/>
              <a:gd name="connsiteX58" fmla="*/ 984493 w 1578711"/>
              <a:gd name="connsiteY58" fmla="*/ 1892534 h 2335460"/>
              <a:gd name="connsiteX59" fmla="*/ 982112 w 1578711"/>
              <a:gd name="connsiteY59" fmla="*/ 1956828 h 2335460"/>
              <a:gd name="connsiteX60" fmla="*/ 946393 w 1578711"/>
              <a:gd name="connsiteY60" fmla="*/ 1973497 h 2335460"/>
              <a:gd name="connsiteX61" fmla="*/ 910674 w 1578711"/>
              <a:gd name="connsiteY61" fmla="*/ 1980640 h 2335460"/>
              <a:gd name="connsiteX62" fmla="*/ 910674 w 1578711"/>
              <a:gd name="connsiteY62" fmla="*/ 2044934 h 2335460"/>
              <a:gd name="connsiteX63" fmla="*/ 967824 w 1578711"/>
              <a:gd name="connsiteY63" fmla="*/ 2054459 h 2335460"/>
              <a:gd name="connsiteX64" fmla="*/ 1001162 w 1578711"/>
              <a:gd name="connsiteY64" fmla="*/ 2049697 h 2335460"/>
              <a:gd name="connsiteX65" fmla="*/ 1005922 w 1578711"/>
              <a:gd name="connsiteY65" fmla="*/ 2123516 h 2335460"/>
              <a:gd name="connsiteX66" fmla="*/ 982112 w 1578711"/>
              <a:gd name="connsiteY66" fmla="*/ 2144947 h 2335460"/>
              <a:gd name="connsiteX67" fmla="*/ 922581 w 1578711"/>
              <a:gd name="connsiteY67" fmla="*/ 2142567 h 2335460"/>
              <a:gd name="connsiteX68" fmla="*/ 870193 w 1578711"/>
              <a:gd name="connsiteY68" fmla="*/ 2152092 h 2335460"/>
              <a:gd name="connsiteX69" fmla="*/ 824949 w 1578711"/>
              <a:gd name="connsiteY69" fmla="*/ 2175905 h 2335460"/>
              <a:gd name="connsiteX70" fmla="*/ 779704 w 1578711"/>
              <a:gd name="connsiteY70" fmla="*/ 2183047 h 2335460"/>
              <a:gd name="connsiteX71" fmla="*/ 758274 w 1578711"/>
              <a:gd name="connsiteY71" fmla="*/ 2202099 h 2335460"/>
              <a:gd name="connsiteX72" fmla="*/ 751131 w 1578711"/>
              <a:gd name="connsiteY72" fmla="*/ 2247342 h 2335460"/>
              <a:gd name="connsiteX73" fmla="*/ 734462 w 1578711"/>
              <a:gd name="connsiteY73" fmla="*/ 2259249 h 2335460"/>
              <a:gd name="connsiteX74" fmla="*/ 689218 w 1578711"/>
              <a:gd name="connsiteY74" fmla="*/ 2309255 h 2335460"/>
              <a:gd name="connsiteX75" fmla="*/ 665406 w 1578711"/>
              <a:gd name="connsiteY75" fmla="*/ 2314016 h 2335460"/>
              <a:gd name="connsiteX76" fmla="*/ 617781 w 1578711"/>
              <a:gd name="connsiteY76" fmla="*/ 2335448 h 2335460"/>
              <a:gd name="connsiteX77" fmla="*/ 579681 w 1578711"/>
              <a:gd name="connsiteY77" fmla="*/ 2318779 h 2335460"/>
              <a:gd name="connsiteX78" fmla="*/ 563012 w 1578711"/>
              <a:gd name="connsiteY78" fmla="*/ 2290204 h 2335460"/>
              <a:gd name="connsiteX79" fmla="*/ 520149 w 1578711"/>
              <a:gd name="connsiteY79" fmla="*/ 2299730 h 2335460"/>
              <a:gd name="connsiteX80" fmla="*/ 512573 w 1578711"/>
              <a:gd name="connsiteY80" fmla="*/ 2293626 h 2335460"/>
              <a:gd name="connsiteX81" fmla="*/ 503481 w 1578711"/>
              <a:gd name="connsiteY81" fmla="*/ 2287823 h 2335460"/>
              <a:gd name="connsiteX82" fmla="*/ 522531 w 1578711"/>
              <a:gd name="connsiteY82" fmla="*/ 2180666 h 2335460"/>
              <a:gd name="connsiteX83" fmla="*/ 539199 w 1578711"/>
              <a:gd name="connsiteY83" fmla="*/ 2159235 h 2335460"/>
              <a:gd name="connsiteX84" fmla="*/ 529674 w 1578711"/>
              <a:gd name="connsiteY84" fmla="*/ 2113992 h 2335460"/>
              <a:gd name="connsiteX85" fmla="*/ 553487 w 1578711"/>
              <a:gd name="connsiteY85" fmla="*/ 2099704 h 2335460"/>
              <a:gd name="connsiteX86" fmla="*/ 534437 w 1578711"/>
              <a:gd name="connsiteY86" fmla="*/ 2085417 h 2335460"/>
              <a:gd name="connsiteX87" fmla="*/ 522531 w 1578711"/>
              <a:gd name="connsiteY87" fmla="*/ 2049699 h 2335460"/>
              <a:gd name="connsiteX88" fmla="*/ 513006 w 1578711"/>
              <a:gd name="connsiteY88" fmla="*/ 2004455 h 2335460"/>
              <a:gd name="connsiteX89" fmla="*/ 510624 w 1578711"/>
              <a:gd name="connsiteY89" fmla="*/ 1973497 h 2335460"/>
              <a:gd name="connsiteX90" fmla="*/ 460618 w 1578711"/>
              <a:gd name="connsiteY90" fmla="*/ 1975880 h 2335460"/>
              <a:gd name="connsiteX91" fmla="*/ 427282 w 1578711"/>
              <a:gd name="connsiteY91" fmla="*/ 1940161 h 2335460"/>
              <a:gd name="connsiteX92" fmla="*/ 382037 w 1578711"/>
              <a:gd name="connsiteY92" fmla="*/ 1923491 h 2335460"/>
              <a:gd name="connsiteX93" fmla="*/ 367749 w 1578711"/>
              <a:gd name="connsiteY93" fmla="*/ 1873486 h 2335460"/>
              <a:gd name="connsiteX94" fmla="*/ 365368 w 1578711"/>
              <a:gd name="connsiteY94" fmla="*/ 1852054 h 2335460"/>
              <a:gd name="connsiteX95" fmla="*/ 334413 w 1578711"/>
              <a:gd name="connsiteY95" fmla="*/ 1806811 h 2335460"/>
              <a:gd name="connsiteX96" fmla="*/ 291549 w 1578711"/>
              <a:gd name="connsiteY96" fmla="*/ 1782998 h 2335460"/>
              <a:gd name="connsiteX97" fmla="*/ 248688 w 1578711"/>
              <a:gd name="connsiteY97" fmla="*/ 1754424 h 2335460"/>
              <a:gd name="connsiteX98" fmla="*/ 215349 w 1578711"/>
              <a:gd name="connsiteY98" fmla="*/ 1744898 h 2335460"/>
              <a:gd name="connsiteX99" fmla="*/ 217731 w 1578711"/>
              <a:gd name="connsiteY99" fmla="*/ 1699652 h 2335460"/>
              <a:gd name="connsiteX100" fmla="*/ 174868 w 1578711"/>
              <a:gd name="connsiteY100" fmla="*/ 1713942 h 2335460"/>
              <a:gd name="connsiteX101" fmla="*/ 186775 w 1578711"/>
              <a:gd name="connsiteY101" fmla="*/ 1747280 h 2335460"/>
              <a:gd name="connsiteX102" fmla="*/ 179631 w 1578711"/>
              <a:gd name="connsiteY102" fmla="*/ 1763949 h 2335460"/>
              <a:gd name="connsiteX103" fmla="*/ 141531 w 1578711"/>
              <a:gd name="connsiteY103" fmla="*/ 1735374 h 2335460"/>
              <a:gd name="connsiteX104" fmla="*/ 98669 w 1578711"/>
              <a:gd name="connsiteY104" fmla="*/ 1732992 h 2335460"/>
              <a:gd name="connsiteX105" fmla="*/ 43899 w 1578711"/>
              <a:gd name="connsiteY105" fmla="*/ 1713942 h 2335460"/>
              <a:gd name="connsiteX106" fmla="*/ 10560 w 1578711"/>
              <a:gd name="connsiteY106" fmla="*/ 1711558 h 2335460"/>
              <a:gd name="connsiteX107" fmla="*/ 1037 w 1578711"/>
              <a:gd name="connsiteY107" fmla="*/ 1659174 h 2335460"/>
              <a:gd name="connsiteX108" fmla="*/ 34374 w 1578711"/>
              <a:gd name="connsiteY108" fmla="*/ 1571067 h 2335460"/>
              <a:gd name="connsiteX109" fmla="*/ 60568 w 1578711"/>
              <a:gd name="connsiteY109" fmla="*/ 1523442 h 2335460"/>
              <a:gd name="connsiteX110" fmla="*/ 81999 w 1578711"/>
              <a:gd name="connsiteY110" fmla="*/ 1475817 h 2335460"/>
              <a:gd name="connsiteX111" fmla="*/ 108194 w 1578711"/>
              <a:gd name="connsiteY111" fmla="*/ 1437717 h 2335460"/>
              <a:gd name="connsiteX112" fmla="*/ 146293 w 1578711"/>
              <a:gd name="connsiteY112" fmla="*/ 1428192 h 2335460"/>
              <a:gd name="connsiteX113" fmla="*/ 153438 w 1578711"/>
              <a:gd name="connsiteY113" fmla="*/ 1392474 h 2335460"/>
              <a:gd name="connsiteX114" fmla="*/ 262975 w 1578711"/>
              <a:gd name="connsiteY114" fmla="*/ 1273411 h 2335460"/>
              <a:gd name="connsiteX115" fmla="*/ 286787 w 1578711"/>
              <a:gd name="connsiteY115" fmla="*/ 1135296 h 2335460"/>
              <a:gd name="connsiteX116" fmla="*/ 282025 w 1578711"/>
              <a:gd name="connsiteY116" fmla="*/ 1054336 h 2335460"/>
              <a:gd name="connsiteX117" fmla="*/ 196300 w 1578711"/>
              <a:gd name="connsiteY117" fmla="*/ 1042430 h 2335460"/>
              <a:gd name="connsiteX118" fmla="*/ 179632 w 1578711"/>
              <a:gd name="connsiteY118" fmla="*/ 961467 h 2335460"/>
              <a:gd name="connsiteX119" fmla="*/ 186775 w 1578711"/>
              <a:gd name="connsiteY119" fmla="*/ 894792 h 2335460"/>
              <a:gd name="connsiteX120" fmla="*/ 148675 w 1578711"/>
              <a:gd name="connsiteY120" fmla="*/ 856692 h 2335460"/>
              <a:gd name="connsiteX121" fmla="*/ 127244 w 1578711"/>
              <a:gd name="connsiteY121" fmla="*/ 816210 h 2335460"/>
              <a:gd name="connsiteX122" fmla="*/ 117719 w 1578711"/>
              <a:gd name="connsiteY122" fmla="*/ 756680 h 2335460"/>
              <a:gd name="connsiteX123" fmla="*/ 102097 w 1578711"/>
              <a:gd name="connsiteY123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29713 w 1578711"/>
              <a:gd name="connsiteY32" fmla="*/ 1197210 h 2335460"/>
              <a:gd name="connsiteX33" fmla="*/ 822567 w 1578711"/>
              <a:gd name="connsiteY33" fmla="*/ 1221021 h 2335460"/>
              <a:gd name="connsiteX34" fmla="*/ 836857 w 1578711"/>
              <a:gd name="connsiteY34" fmla="*/ 1240074 h 2335460"/>
              <a:gd name="connsiteX35" fmla="*/ 870194 w 1578711"/>
              <a:gd name="connsiteY35" fmla="*/ 1211499 h 2335460"/>
              <a:gd name="connsiteX36" fmla="*/ 1544088 w 1578711"/>
              <a:gd name="connsiteY36" fmla="*/ 899555 h 2335460"/>
              <a:gd name="connsiteX37" fmla="*/ 1525038 w 1578711"/>
              <a:gd name="connsiteY37" fmla="*/ 973372 h 2335460"/>
              <a:gd name="connsiteX38" fmla="*/ 958300 w 1578711"/>
              <a:gd name="connsiteY38" fmla="*/ 1151967 h 2335460"/>
              <a:gd name="connsiteX39" fmla="*/ 979731 w 1578711"/>
              <a:gd name="connsiteY39" fmla="*/ 1161491 h 2335460"/>
              <a:gd name="connsiteX40" fmla="*/ 974968 w 1578711"/>
              <a:gd name="connsiteY40" fmla="*/ 1235309 h 2335460"/>
              <a:gd name="connsiteX41" fmla="*/ 984494 w 1578711"/>
              <a:gd name="connsiteY41" fmla="*/ 1297224 h 2335460"/>
              <a:gd name="connsiteX42" fmla="*/ 1032119 w 1578711"/>
              <a:gd name="connsiteY42" fmla="*/ 1378186 h 2335460"/>
              <a:gd name="connsiteX43" fmla="*/ 1072600 w 1578711"/>
              <a:gd name="connsiteY43" fmla="*/ 1399617 h 2335460"/>
              <a:gd name="connsiteX44" fmla="*/ 1089269 w 1578711"/>
              <a:gd name="connsiteY44" fmla="*/ 1466292 h 2335460"/>
              <a:gd name="connsiteX45" fmla="*/ 1122607 w 1578711"/>
              <a:gd name="connsiteY45" fmla="*/ 1492486 h 2335460"/>
              <a:gd name="connsiteX46" fmla="*/ 1163088 w 1578711"/>
              <a:gd name="connsiteY46" fmla="*/ 1552017 h 2335460"/>
              <a:gd name="connsiteX47" fmla="*/ 1191663 w 1578711"/>
              <a:gd name="connsiteY47" fmla="*/ 1566305 h 2335460"/>
              <a:gd name="connsiteX48" fmla="*/ 1220238 w 1578711"/>
              <a:gd name="connsiteY48" fmla="*/ 1604404 h 2335460"/>
              <a:gd name="connsiteX49" fmla="*/ 1215943 w 1578711"/>
              <a:gd name="connsiteY49" fmla="*/ 1624264 h 2335460"/>
              <a:gd name="connsiteX50" fmla="*/ 1196425 w 1578711"/>
              <a:gd name="connsiteY50" fmla="*/ 1673461 h 2335460"/>
              <a:gd name="connsiteX51" fmla="*/ 1144037 w 1578711"/>
              <a:gd name="connsiteY51" fmla="*/ 1668697 h 2335460"/>
              <a:gd name="connsiteX52" fmla="*/ 1124987 w 1578711"/>
              <a:gd name="connsiteY52" fmla="*/ 1713940 h 2335460"/>
              <a:gd name="connsiteX53" fmla="*/ 1048787 w 1578711"/>
              <a:gd name="connsiteY53" fmla="*/ 1747278 h 2335460"/>
              <a:gd name="connsiteX54" fmla="*/ 1020212 w 1578711"/>
              <a:gd name="connsiteY54" fmla="*/ 1806809 h 2335460"/>
              <a:gd name="connsiteX55" fmla="*/ 1036881 w 1578711"/>
              <a:gd name="connsiteY55" fmla="*/ 1854434 h 2335460"/>
              <a:gd name="connsiteX56" fmla="*/ 1017832 w 1578711"/>
              <a:gd name="connsiteY56" fmla="*/ 1894917 h 2335460"/>
              <a:gd name="connsiteX57" fmla="*/ 984493 w 1578711"/>
              <a:gd name="connsiteY57" fmla="*/ 1892534 h 2335460"/>
              <a:gd name="connsiteX58" fmla="*/ 982112 w 1578711"/>
              <a:gd name="connsiteY58" fmla="*/ 1956828 h 2335460"/>
              <a:gd name="connsiteX59" fmla="*/ 946393 w 1578711"/>
              <a:gd name="connsiteY59" fmla="*/ 1973497 h 2335460"/>
              <a:gd name="connsiteX60" fmla="*/ 910674 w 1578711"/>
              <a:gd name="connsiteY60" fmla="*/ 1980640 h 2335460"/>
              <a:gd name="connsiteX61" fmla="*/ 910674 w 1578711"/>
              <a:gd name="connsiteY61" fmla="*/ 2044934 h 2335460"/>
              <a:gd name="connsiteX62" fmla="*/ 967824 w 1578711"/>
              <a:gd name="connsiteY62" fmla="*/ 2054459 h 2335460"/>
              <a:gd name="connsiteX63" fmla="*/ 1001162 w 1578711"/>
              <a:gd name="connsiteY63" fmla="*/ 2049697 h 2335460"/>
              <a:gd name="connsiteX64" fmla="*/ 1005922 w 1578711"/>
              <a:gd name="connsiteY64" fmla="*/ 2123516 h 2335460"/>
              <a:gd name="connsiteX65" fmla="*/ 982112 w 1578711"/>
              <a:gd name="connsiteY65" fmla="*/ 2144947 h 2335460"/>
              <a:gd name="connsiteX66" fmla="*/ 922581 w 1578711"/>
              <a:gd name="connsiteY66" fmla="*/ 2142567 h 2335460"/>
              <a:gd name="connsiteX67" fmla="*/ 870193 w 1578711"/>
              <a:gd name="connsiteY67" fmla="*/ 2152092 h 2335460"/>
              <a:gd name="connsiteX68" fmla="*/ 824949 w 1578711"/>
              <a:gd name="connsiteY68" fmla="*/ 2175905 h 2335460"/>
              <a:gd name="connsiteX69" fmla="*/ 779704 w 1578711"/>
              <a:gd name="connsiteY69" fmla="*/ 2183047 h 2335460"/>
              <a:gd name="connsiteX70" fmla="*/ 758274 w 1578711"/>
              <a:gd name="connsiteY70" fmla="*/ 2202099 h 2335460"/>
              <a:gd name="connsiteX71" fmla="*/ 751131 w 1578711"/>
              <a:gd name="connsiteY71" fmla="*/ 2247342 h 2335460"/>
              <a:gd name="connsiteX72" fmla="*/ 734462 w 1578711"/>
              <a:gd name="connsiteY72" fmla="*/ 2259249 h 2335460"/>
              <a:gd name="connsiteX73" fmla="*/ 689218 w 1578711"/>
              <a:gd name="connsiteY73" fmla="*/ 2309255 h 2335460"/>
              <a:gd name="connsiteX74" fmla="*/ 665406 w 1578711"/>
              <a:gd name="connsiteY74" fmla="*/ 2314016 h 2335460"/>
              <a:gd name="connsiteX75" fmla="*/ 617781 w 1578711"/>
              <a:gd name="connsiteY75" fmla="*/ 2335448 h 2335460"/>
              <a:gd name="connsiteX76" fmla="*/ 579681 w 1578711"/>
              <a:gd name="connsiteY76" fmla="*/ 2318779 h 2335460"/>
              <a:gd name="connsiteX77" fmla="*/ 563012 w 1578711"/>
              <a:gd name="connsiteY77" fmla="*/ 2290204 h 2335460"/>
              <a:gd name="connsiteX78" fmla="*/ 520149 w 1578711"/>
              <a:gd name="connsiteY78" fmla="*/ 2299730 h 2335460"/>
              <a:gd name="connsiteX79" fmla="*/ 512573 w 1578711"/>
              <a:gd name="connsiteY79" fmla="*/ 2293626 h 2335460"/>
              <a:gd name="connsiteX80" fmla="*/ 503481 w 1578711"/>
              <a:gd name="connsiteY80" fmla="*/ 2287823 h 2335460"/>
              <a:gd name="connsiteX81" fmla="*/ 522531 w 1578711"/>
              <a:gd name="connsiteY81" fmla="*/ 2180666 h 2335460"/>
              <a:gd name="connsiteX82" fmla="*/ 539199 w 1578711"/>
              <a:gd name="connsiteY82" fmla="*/ 2159235 h 2335460"/>
              <a:gd name="connsiteX83" fmla="*/ 529674 w 1578711"/>
              <a:gd name="connsiteY83" fmla="*/ 2113992 h 2335460"/>
              <a:gd name="connsiteX84" fmla="*/ 553487 w 1578711"/>
              <a:gd name="connsiteY84" fmla="*/ 2099704 h 2335460"/>
              <a:gd name="connsiteX85" fmla="*/ 534437 w 1578711"/>
              <a:gd name="connsiteY85" fmla="*/ 2085417 h 2335460"/>
              <a:gd name="connsiteX86" fmla="*/ 522531 w 1578711"/>
              <a:gd name="connsiteY86" fmla="*/ 2049699 h 2335460"/>
              <a:gd name="connsiteX87" fmla="*/ 513006 w 1578711"/>
              <a:gd name="connsiteY87" fmla="*/ 2004455 h 2335460"/>
              <a:gd name="connsiteX88" fmla="*/ 510624 w 1578711"/>
              <a:gd name="connsiteY88" fmla="*/ 1973497 h 2335460"/>
              <a:gd name="connsiteX89" fmla="*/ 460618 w 1578711"/>
              <a:gd name="connsiteY89" fmla="*/ 1975880 h 2335460"/>
              <a:gd name="connsiteX90" fmla="*/ 427282 w 1578711"/>
              <a:gd name="connsiteY90" fmla="*/ 1940161 h 2335460"/>
              <a:gd name="connsiteX91" fmla="*/ 382037 w 1578711"/>
              <a:gd name="connsiteY91" fmla="*/ 1923491 h 2335460"/>
              <a:gd name="connsiteX92" fmla="*/ 367749 w 1578711"/>
              <a:gd name="connsiteY92" fmla="*/ 1873486 h 2335460"/>
              <a:gd name="connsiteX93" fmla="*/ 365368 w 1578711"/>
              <a:gd name="connsiteY93" fmla="*/ 1852054 h 2335460"/>
              <a:gd name="connsiteX94" fmla="*/ 334413 w 1578711"/>
              <a:gd name="connsiteY94" fmla="*/ 1806811 h 2335460"/>
              <a:gd name="connsiteX95" fmla="*/ 291549 w 1578711"/>
              <a:gd name="connsiteY95" fmla="*/ 1782998 h 2335460"/>
              <a:gd name="connsiteX96" fmla="*/ 248688 w 1578711"/>
              <a:gd name="connsiteY96" fmla="*/ 1754424 h 2335460"/>
              <a:gd name="connsiteX97" fmla="*/ 215349 w 1578711"/>
              <a:gd name="connsiteY97" fmla="*/ 1744898 h 2335460"/>
              <a:gd name="connsiteX98" fmla="*/ 217731 w 1578711"/>
              <a:gd name="connsiteY98" fmla="*/ 1699652 h 2335460"/>
              <a:gd name="connsiteX99" fmla="*/ 174868 w 1578711"/>
              <a:gd name="connsiteY99" fmla="*/ 1713942 h 2335460"/>
              <a:gd name="connsiteX100" fmla="*/ 186775 w 1578711"/>
              <a:gd name="connsiteY100" fmla="*/ 1747280 h 2335460"/>
              <a:gd name="connsiteX101" fmla="*/ 179631 w 1578711"/>
              <a:gd name="connsiteY101" fmla="*/ 1763949 h 2335460"/>
              <a:gd name="connsiteX102" fmla="*/ 141531 w 1578711"/>
              <a:gd name="connsiteY102" fmla="*/ 1735374 h 2335460"/>
              <a:gd name="connsiteX103" fmla="*/ 98669 w 1578711"/>
              <a:gd name="connsiteY103" fmla="*/ 1732992 h 2335460"/>
              <a:gd name="connsiteX104" fmla="*/ 43899 w 1578711"/>
              <a:gd name="connsiteY104" fmla="*/ 1713942 h 2335460"/>
              <a:gd name="connsiteX105" fmla="*/ 10560 w 1578711"/>
              <a:gd name="connsiteY105" fmla="*/ 1711558 h 2335460"/>
              <a:gd name="connsiteX106" fmla="*/ 1037 w 1578711"/>
              <a:gd name="connsiteY106" fmla="*/ 1659174 h 2335460"/>
              <a:gd name="connsiteX107" fmla="*/ 34374 w 1578711"/>
              <a:gd name="connsiteY107" fmla="*/ 1571067 h 2335460"/>
              <a:gd name="connsiteX108" fmla="*/ 60568 w 1578711"/>
              <a:gd name="connsiteY108" fmla="*/ 1523442 h 2335460"/>
              <a:gd name="connsiteX109" fmla="*/ 81999 w 1578711"/>
              <a:gd name="connsiteY109" fmla="*/ 1475817 h 2335460"/>
              <a:gd name="connsiteX110" fmla="*/ 108194 w 1578711"/>
              <a:gd name="connsiteY110" fmla="*/ 1437717 h 2335460"/>
              <a:gd name="connsiteX111" fmla="*/ 146293 w 1578711"/>
              <a:gd name="connsiteY111" fmla="*/ 1428192 h 2335460"/>
              <a:gd name="connsiteX112" fmla="*/ 153438 w 1578711"/>
              <a:gd name="connsiteY112" fmla="*/ 1392474 h 2335460"/>
              <a:gd name="connsiteX113" fmla="*/ 262975 w 1578711"/>
              <a:gd name="connsiteY113" fmla="*/ 1273411 h 2335460"/>
              <a:gd name="connsiteX114" fmla="*/ 286787 w 1578711"/>
              <a:gd name="connsiteY114" fmla="*/ 1135296 h 2335460"/>
              <a:gd name="connsiteX115" fmla="*/ 282025 w 1578711"/>
              <a:gd name="connsiteY115" fmla="*/ 1054336 h 2335460"/>
              <a:gd name="connsiteX116" fmla="*/ 196300 w 1578711"/>
              <a:gd name="connsiteY116" fmla="*/ 1042430 h 2335460"/>
              <a:gd name="connsiteX117" fmla="*/ 179632 w 1578711"/>
              <a:gd name="connsiteY117" fmla="*/ 961467 h 2335460"/>
              <a:gd name="connsiteX118" fmla="*/ 186775 w 1578711"/>
              <a:gd name="connsiteY118" fmla="*/ 894792 h 2335460"/>
              <a:gd name="connsiteX119" fmla="*/ 148675 w 1578711"/>
              <a:gd name="connsiteY119" fmla="*/ 856692 h 2335460"/>
              <a:gd name="connsiteX120" fmla="*/ 127244 w 1578711"/>
              <a:gd name="connsiteY120" fmla="*/ 816210 h 2335460"/>
              <a:gd name="connsiteX121" fmla="*/ 117719 w 1578711"/>
              <a:gd name="connsiteY121" fmla="*/ 756680 h 2335460"/>
              <a:gd name="connsiteX122" fmla="*/ 102097 w 1578711"/>
              <a:gd name="connsiteY122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22567 w 1578711"/>
              <a:gd name="connsiteY32" fmla="*/ 1221021 h 2335460"/>
              <a:gd name="connsiteX33" fmla="*/ 836857 w 1578711"/>
              <a:gd name="connsiteY33" fmla="*/ 1240074 h 2335460"/>
              <a:gd name="connsiteX34" fmla="*/ 870194 w 1578711"/>
              <a:gd name="connsiteY34" fmla="*/ 1211499 h 2335460"/>
              <a:gd name="connsiteX35" fmla="*/ 1544088 w 1578711"/>
              <a:gd name="connsiteY35" fmla="*/ 899555 h 2335460"/>
              <a:gd name="connsiteX36" fmla="*/ 1525038 w 1578711"/>
              <a:gd name="connsiteY36" fmla="*/ 973372 h 2335460"/>
              <a:gd name="connsiteX37" fmla="*/ 958300 w 1578711"/>
              <a:gd name="connsiteY37" fmla="*/ 1151967 h 2335460"/>
              <a:gd name="connsiteX38" fmla="*/ 979731 w 1578711"/>
              <a:gd name="connsiteY38" fmla="*/ 1161491 h 2335460"/>
              <a:gd name="connsiteX39" fmla="*/ 974968 w 1578711"/>
              <a:gd name="connsiteY39" fmla="*/ 1235309 h 2335460"/>
              <a:gd name="connsiteX40" fmla="*/ 984494 w 1578711"/>
              <a:gd name="connsiteY40" fmla="*/ 1297224 h 2335460"/>
              <a:gd name="connsiteX41" fmla="*/ 1032119 w 1578711"/>
              <a:gd name="connsiteY41" fmla="*/ 1378186 h 2335460"/>
              <a:gd name="connsiteX42" fmla="*/ 1072600 w 1578711"/>
              <a:gd name="connsiteY42" fmla="*/ 1399617 h 2335460"/>
              <a:gd name="connsiteX43" fmla="*/ 1089269 w 1578711"/>
              <a:gd name="connsiteY43" fmla="*/ 1466292 h 2335460"/>
              <a:gd name="connsiteX44" fmla="*/ 1122607 w 1578711"/>
              <a:gd name="connsiteY44" fmla="*/ 1492486 h 2335460"/>
              <a:gd name="connsiteX45" fmla="*/ 1163088 w 1578711"/>
              <a:gd name="connsiteY45" fmla="*/ 1552017 h 2335460"/>
              <a:gd name="connsiteX46" fmla="*/ 1191663 w 1578711"/>
              <a:gd name="connsiteY46" fmla="*/ 1566305 h 2335460"/>
              <a:gd name="connsiteX47" fmla="*/ 1220238 w 1578711"/>
              <a:gd name="connsiteY47" fmla="*/ 1604404 h 2335460"/>
              <a:gd name="connsiteX48" fmla="*/ 1215943 w 1578711"/>
              <a:gd name="connsiteY48" fmla="*/ 1624264 h 2335460"/>
              <a:gd name="connsiteX49" fmla="*/ 1196425 w 1578711"/>
              <a:gd name="connsiteY49" fmla="*/ 1673461 h 2335460"/>
              <a:gd name="connsiteX50" fmla="*/ 1144037 w 1578711"/>
              <a:gd name="connsiteY50" fmla="*/ 1668697 h 2335460"/>
              <a:gd name="connsiteX51" fmla="*/ 1124987 w 1578711"/>
              <a:gd name="connsiteY51" fmla="*/ 1713940 h 2335460"/>
              <a:gd name="connsiteX52" fmla="*/ 1048787 w 1578711"/>
              <a:gd name="connsiteY52" fmla="*/ 1747278 h 2335460"/>
              <a:gd name="connsiteX53" fmla="*/ 1020212 w 1578711"/>
              <a:gd name="connsiteY53" fmla="*/ 1806809 h 2335460"/>
              <a:gd name="connsiteX54" fmla="*/ 1036881 w 1578711"/>
              <a:gd name="connsiteY54" fmla="*/ 1854434 h 2335460"/>
              <a:gd name="connsiteX55" fmla="*/ 1017832 w 1578711"/>
              <a:gd name="connsiteY55" fmla="*/ 1894917 h 2335460"/>
              <a:gd name="connsiteX56" fmla="*/ 984493 w 1578711"/>
              <a:gd name="connsiteY56" fmla="*/ 1892534 h 2335460"/>
              <a:gd name="connsiteX57" fmla="*/ 982112 w 1578711"/>
              <a:gd name="connsiteY57" fmla="*/ 1956828 h 2335460"/>
              <a:gd name="connsiteX58" fmla="*/ 946393 w 1578711"/>
              <a:gd name="connsiteY58" fmla="*/ 1973497 h 2335460"/>
              <a:gd name="connsiteX59" fmla="*/ 910674 w 1578711"/>
              <a:gd name="connsiteY59" fmla="*/ 1980640 h 2335460"/>
              <a:gd name="connsiteX60" fmla="*/ 910674 w 1578711"/>
              <a:gd name="connsiteY60" fmla="*/ 2044934 h 2335460"/>
              <a:gd name="connsiteX61" fmla="*/ 967824 w 1578711"/>
              <a:gd name="connsiteY61" fmla="*/ 2054459 h 2335460"/>
              <a:gd name="connsiteX62" fmla="*/ 1001162 w 1578711"/>
              <a:gd name="connsiteY62" fmla="*/ 2049697 h 2335460"/>
              <a:gd name="connsiteX63" fmla="*/ 1005922 w 1578711"/>
              <a:gd name="connsiteY63" fmla="*/ 2123516 h 2335460"/>
              <a:gd name="connsiteX64" fmla="*/ 982112 w 1578711"/>
              <a:gd name="connsiteY64" fmla="*/ 2144947 h 2335460"/>
              <a:gd name="connsiteX65" fmla="*/ 922581 w 1578711"/>
              <a:gd name="connsiteY65" fmla="*/ 2142567 h 2335460"/>
              <a:gd name="connsiteX66" fmla="*/ 870193 w 1578711"/>
              <a:gd name="connsiteY66" fmla="*/ 2152092 h 2335460"/>
              <a:gd name="connsiteX67" fmla="*/ 824949 w 1578711"/>
              <a:gd name="connsiteY67" fmla="*/ 2175905 h 2335460"/>
              <a:gd name="connsiteX68" fmla="*/ 779704 w 1578711"/>
              <a:gd name="connsiteY68" fmla="*/ 2183047 h 2335460"/>
              <a:gd name="connsiteX69" fmla="*/ 758274 w 1578711"/>
              <a:gd name="connsiteY69" fmla="*/ 2202099 h 2335460"/>
              <a:gd name="connsiteX70" fmla="*/ 751131 w 1578711"/>
              <a:gd name="connsiteY70" fmla="*/ 2247342 h 2335460"/>
              <a:gd name="connsiteX71" fmla="*/ 734462 w 1578711"/>
              <a:gd name="connsiteY71" fmla="*/ 2259249 h 2335460"/>
              <a:gd name="connsiteX72" fmla="*/ 689218 w 1578711"/>
              <a:gd name="connsiteY72" fmla="*/ 2309255 h 2335460"/>
              <a:gd name="connsiteX73" fmla="*/ 665406 w 1578711"/>
              <a:gd name="connsiteY73" fmla="*/ 2314016 h 2335460"/>
              <a:gd name="connsiteX74" fmla="*/ 617781 w 1578711"/>
              <a:gd name="connsiteY74" fmla="*/ 2335448 h 2335460"/>
              <a:gd name="connsiteX75" fmla="*/ 579681 w 1578711"/>
              <a:gd name="connsiteY75" fmla="*/ 2318779 h 2335460"/>
              <a:gd name="connsiteX76" fmla="*/ 563012 w 1578711"/>
              <a:gd name="connsiteY76" fmla="*/ 2290204 h 2335460"/>
              <a:gd name="connsiteX77" fmla="*/ 520149 w 1578711"/>
              <a:gd name="connsiteY77" fmla="*/ 2299730 h 2335460"/>
              <a:gd name="connsiteX78" fmla="*/ 512573 w 1578711"/>
              <a:gd name="connsiteY78" fmla="*/ 2293626 h 2335460"/>
              <a:gd name="connsiteX79" fmla="*/ 503481 w 1578711"/>
              <a:gd name="connsiteY79" fmla="*/ 2287823 h 2335460"/>
              <a:gd name="connsiteX80" fmla="*/ 522531 w 1578711"/>
              <a:gd name="connsiteY80" fmla="*/ 2180666 h 2335460"/>
              <a:gd name="connsiteX81" fmla="*/ 539199 w 1578711"/>
              <a:gd name="connsiteY81" fmla="*/ 2159235 h 2335460"/>
              <a:gd name="connsiteX82" fmla="*/ 529674 w 1578711"/>
              <a:gd name="connsiteY82" fmla="*/ 2113992 h 2335460"/>
              <a:gd name="connsiteX83" fmla="*/ 553487 w 1578711"/>
              <a:gd name="connsiteY83" fmla="*/ 2099704 h 2335460"/>
              <a:gd name="connsiteX84" fmla="*/ 534437 w 1578711"/>
              <a:gd name="connsiteY84" fmla="*/ 2085417 h 2335460"/>
              <a:gd name="connsiteX85" fmla="*/ 522531 w 1578711"/>
              <a:gd name="connsiteY85" fmla="*/ 2049699 h 2335460"/>
              <a:gd name="connsiteX86" fmla="*/ 513006 w 1578711"/>
              <a:gd name="connsiteY86" fmla="*/ 2004455 h 2335460"/>
              <a:gd name="connsiteX87" fmla="*/ 510624 w 1578711"/>
              <a:gd name="connsiteY87" fmla="*/ 1973497 h 2335460"/>
              <a:gd name="connsiteX88" fmla="*/ 460618 w 1578711"/>
              <a:gd name="connsiteY88" fmla="*/ 1975880 h 2335460"/>
              <a:gd name="connsiteX89" fmla="*/ 427282 w 1578711"/>
              <a:gd name="connsiteY89" fmla="*/ 1940161 h 2335460"/>
              <a:gd name="connsiteX90" fmla="*/ 382037 w 1578711"/>
              <a:gd name="connsiteY90" fmla="*/ 1923491 h 2335460"/>
              <a:gd name="connsiteX91" fmla="*/ 367749 w 1578711"/>
              <a:gd name="connsiteY91" fmla="*/ 1873486 h 2335460"/>
              <a:gd name="connsiteX92" fmla="*/ 365368 w 1578711"/>
              <a:gd name="connsiteY92" fmla="*/ 1852054 h 2335460"/>
              <a:gd name="connsiteX93" fmla="*/ 334413 w 1578711"/>
              <a:gd name="connsiteY93" fmla="*/ 1806811 h 2335460"/>
              <a:gd name="connsiteX94" fmla="*/ 291549 w 1578711"/>
              <a:gd name="connsiteY94" fmla="*/ 1782998 h 2335460"/>
              <a:gd name="connsiteX95" fmla="*/ 248688 w 1578711"/>
              <a:gd name="connsiteY95" fmla="*/ 1754424 h 2335460"/>
              <a:gd name="connsiteX96" fmla="*/ 215349 w 1578711"/>
              <a:gd name="connsiteY96" fmla="*/ 1744898 h 2335460"/>
              <a:gd name="connsiteX97" fmla="*/ 217731 w 1578711"/>
              <a:gd name="connsiteY97" fmla="*/ 1699652 h 2335460"/>
              <a:gd name="connsiteX98" fmla="*/ 174868 w 1578711"/>
              <a:gd name="connsiteY98" fmla="*/ 1713942 h 2335460"/>
              <a:gd name="connsiteX99" fmla="*/ 186775 w 1578711"/>
              <a:gd name="connsiteY99" fmla="*/ 1747280 h 2335460"/>
              <a:gd name="connsiteX100" fmla="*/ 179631 w 1578711"/>
              <a:gd name="connsiteY100" fmla="*/ 1763949 h 2335460"/>
              <a:gd name="connsiteX101" fmla="*/ 141531 w 1578711"/>
              <a:gd name="connsiteY101" fmla="*/ 1735374 h 2335460"/>
              <a:gd name="connsiteX102" fmla="*/ 98669 w 1578711"/>
              <a:gd name="connsiteY102" fmla="*/ 1732992 h 2335460"/>
              <a:gd name="connsiteX103" fmla="*/ 43899 w 1578711"/>
              <a:gd name="connsiteY103" fmla="*/ 1713942 h 2335460"/>
              <a:gd name="connsiteX104" fmla="*/ 10560 w 1578711"/>
              <a:gd name="connsiteY104" fmla="*/ 1711558 h 2335460"/>
              <a:gd name="connsiteX105" fmla="*/ 1037 w 1578711"/>
              <a:gd name="connsiteY105" fmla="*/ 1659174 h 2335460"/>
              <a:gd name="connsiteX106" fmla="*/ 34374 w 1578711"/>
              <a:gd name="connsiteY106" fmla="*/ 1571067 h 2335460"/>
              <a:gd name="connsiteX107" fmla="*/ 60568 w 1578711"/>
              <a:gd name="connsiteY107" fmla="*/ 1523442 h 2335460"/>
              <a:gd name="connsiteX108" fmla="*/ 81999 w 1578711"/>
              <a:gd name="connsiteY108" fmla="*/ 1475817 h 2335460"/>
              <a:gd name="connsiteX109" fmla="*/ 108194 w 1578711"/>
              <a:gd name="connsiteY109" fmla="*/ 1437717 h 2335460"/>
              <a:gd name="connsiteX110" fmla="*/ 146293 w 1578711"/>
              <a:gd name="connsiteY110" fmla="*/ 1428192 h 2335460"/>
              <a:gd name="connsiteX111" fmla="*/ 153438 w 1578711"/>
              <a:gd name="connsiteY111" fmla="*/ 1392474 h 2335460"/>
              <a:gd name="connsiteX112" fmla="*/ 262975 w 1578711"/>
              <a:gd name="connsiteY112" fmla="*/ 1273411 h 2335460"/>
              <a:gd name="connsiteX113" fmla="*/ 286787 w 1578711"/>
              <a:gd name="connsiteY113" fmla="*/ 1135296 h 2335460"/>
              <a:gd name="connsiteX114" fmla="*/ 282025 w 1578711"/>
              <a:gd name="connsiteY114" fmla="*/ 1054336 h 2335460"/>
              <a:gd name="connsiteX115" fmla="*/ 196300 w 1578711"/>
              <a:gd name="connsiteY115" fmla="*/ 1042430 h 2335460"/>
              <a:gd name="connsiteX116" fmla="*/ 179632 w 1578711"/>
              <a:gd name="connsiteY116" fmla="*/ 961467 h 2335460"/>
              <a:gd name="connsiteX117" fmla="*/ 186775 w 1578711"/>
              <a:gd name="connsiteY117" fmla="*/ 894792 h 2335460"/>
              <a:gd name="connsiteX118" fmla="*/ 148675 w 1578711"/>
              <a:gd name="connsiteY118" fmla="*/ 856692 h 2335460"/>
              <a:gd name="connsiteX119" fmla="*/ 127244 w 1578711"/>
              <a:gd name="connsiteY119" fmla="*/ 816210 h 2335460"/>
              <a:gd name="connsiteX120" fmla="*/ 117719 w 1578711"/>
              <a:gd name="connsiteY120" fmla="*/ 756680 h 2335460"/>
              <a:gd name="connsiteX121" fmla="*/ 102097 w 1578711"/>
              <a:gd name="connsiteY121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36857 w 1578711"/>
              <a:gd name="connsiteY32" fmla="*/ 1240074 h 2335460"/>
              <a:gd name="connsiteX33" fmla="*/ 870194 w 1578711"/>
              <a:gd name="connsiteY33" fmla="*/ 1211499 h 2335460"/>
              <a:gd name="connsiteX34" fmla="*/ 1544088 w 1578711"/>
              <a:gd name="connsiteY34" fmla="*/ 899555 h 2335460"/>
              <a:gd name="connsiteX35" fmla="*/ 1525038 w 1578711"/>
              <a:gd name="connsiteY35" fmla="*/ 973372 h 2335460"/>
              <a:gd name="connsiteX36" fmla="*/ 958300 w 1578711"/>
              <a:gd name="connsiteY36" fmla="*/ 1151967 h 2335460"/>
              <a:gd name="connsiteX37" fmla="*/ 979731 w 1578711"/>
              <a:gd name="connsiteY37" fmla="*/ 1161491 h 2335460"/>
              <a:gd name="connsiteX38" fmla="*/ 974968 w 1578711"/>
              <a:gd name="connsiteY38" fmla="*/ 1235309 h 2335460"/>
              <a:gd name="connsiteX39" fmla="*/ 984494 w 1578711"/>
              <a:gd name="connsiteY39" fmla="*/ 1297224 h 2335460"/>
              <a:gd name="connsiteX40" fmla="*/ 1032119 w 1578711"/>
              <a:gd name="connsiteY40" fmla="*/ 1378186 h 2335460"/>
              <a:gd name="connsiteX41" fmla="*/ 1072600 w 1578711"/>
              <a:gd name="connsiteY41" fmla="*/ 1399617 h 2335460"/>
              <a:gd name="connsiteX42" fmla="*/ 1089269 w 1578711"/>
              <a:gd name="connsiteY42" fmla="*/ 1466292 h 2335460"/>
              <a:gd name="connsiteX43" fmla="*/ 1122607 w 1578711"/>
              <a:gd name="connsiteY43" fmla="*/ 1492486 h 2335460"/>
              <a:gd name="connsiteX44" fmla="*/ 1163088 w 1578711"/>
              <a:gd name="connsiteY44" fmla="*/ 1552017 h 2335460"/>
              <a:gd name="connsiteX45" fmla="*/ 1191663 w 1578711"/>
              <a:gd name="connsiteY45" fmla="*/ 1566305 h 2335460"/>
              <a:gd name="connsiteX46" fmla="*/ 1220238 w 1578711"/>
              <a:gd name="connsiteY46" fmla="*/ 1604404 h 2335460"/>
              <a:gd name="connsiteX47" fmla="*/ 1215943 w 1578711"/>
              <a:gd name="connsiteY47" fmla="*/ 1624264 h 2335460"/>
              <a:gd name="connsiteX48" fmla="*/ 1196425 w 1578711"/>
              <a:gd name="connsiteY48" fmla="*/ 1673461 h 2335460"/>
              <a:gd name="connsiteX49" fmla="*/ 1144037 w 1578711"/>
              <a:gd name="connsiteY49" fmla="*/ 1668697 h 2335460"/>
              <a:gd name="connsiteX50" fmla="*/ 1124987 w 1578711"/>
              <a:gd name="connsiteY50" fmla="*/ 1713940 h 2335460"/>
              <a:gd name="connsiteX51" fmla="*/ 1048787 w 1578711"/>
              <a:gd name="connsiteY51" fmla="*/ 1747278 h 2335460"/>
              <a:gd name="connsiteX52" fmla="*/ 1020212 w 1578711"/>
              <a:gd name="connsiteY52" fmla="*/ 1806809 h 2335460"/>
              <a:gd name="connsiteX53" fmla="*/ 1036881 w 1578711"/>
              <a:gd name="connsiteY53" fmla="*/ 1854434 h 2335460"/>
              <a:gd name="connsiteX54" fmla="*/ 1017832 w 1578711"/>
              <a:gd name="connsiteY54" fmla="*/ 1894917 h 2335460"/>
              <a:gd name="connsiteX55" fmla="*/ 984493 w 1578711"/>
              <a:gd name="connsiteY55" fmla="*/ 1892534 h 2335460"/>
              <a:gd name="connsiteX56" fmla="*/ 982112 w 1578711"/>
              <a:gd name="connsiteY56" fmla="*/ 1956828 h 2335460"/>
              <a:gd name="connsiteX57" fmla="*/ 946393 w 1578711"/>
              <a:gd name="connsiteY57" fmla="*/ 1973497 h 2335460"/>
              <a:gd name="connsiteX58" fmla="*/ 910674 w 1578711"/>
              <a:gd name="connsiteY58" fmla="*/ 1980640 h 2335460"/>
              <a:gd name="connsiteX59" fmla="*/ 910674 w 1578711"/>
              <a:gd name="connsiteY59" fmla="*/ 2044934 h 2335460"/>
              <a:gd name="connsiteX60" fmla="*/ 967824 w 1578711"/>
              <a:gd name="connsiteY60" fmla="*/ 2054459 h 2335460"/>
              <a:gd name="connsiteX61" fmla="*/ 1001162 w 1578711"/>
              <a:gd name="connsiteY61" fmla="*/ 2049697 h 2335460"/>
              <a:gd name="connsiteX62" fmla="*/ 1005922 w 1578711"/>
              <a:gd name="connsiteY62" fmla="*/ 2123516 h 2335460"/>
              <a:gd name="connsiteX63" fmla="*/ 982112 w 1578711"/>
              <a:gd name="connsiteY63" fmla="*/ 2144947 h 2335460"/>
              <a:gd name="connsiteX64" fmla="*/ 922581 w 1578711"/>
              <a:gd name="connsiteY64" fmla="*/ 2142567 h 2335460"/>
              <a:gd name="connsiteX65" fmla="*/ 870193 w 1578711"/>
              <a:gd name="connsiteY65" fmla="*/ 2152092 h 2335460"/>
              <a:gd name="connsiteX66" fmla="*/ 824949 w 1578711"/>
              <a:gd name="connsiteY66" fmla="*/ 2175905 h 2335460"/>
              <a:gd name="connsiteX67" fmla="*/ 779704 w 1578711"/>
              <a:gd name="connsiteY67" fmla="*/ 2183047 h 2335460"/>
              <a:gd name="connsiteX68" fmla="*/ 758274 w 1578711"/>
              <a:gd name="connsiteY68" fmla="*/ 2202099 h 2335460"/>
              <a:gd name="connsiteX69" fmla="*/ 751131 w 1578711"/>
              <a:gd name="connsiteY69" fmla="*/ 2247342 h 2335460"/>
              <a:gd name="connsiteX70" fmla="*/ 734462 w 1578711"/>
              <a:gd name="connsiteY70" fmla="*/ 2259249 h 2335460"/>
              <a:gd name="connsiteX71" fmla="*/ 689218 w 1578711"/>
              <a:gd name="connsiteY71" fmla="*/ 2309255 h 2335460"/>
              <a:gd name="connsiteX72" fmla="*/ 665406 w 1578711"/>
              <a:gd name="connsiteY72" fmla="*/ 2314016 h 2335460"/>
              <a:gd name="connsiteX73" fmla="*/ 617781 w 1578711"/>
              <a:gd name="connsiteY73" fmla="*/ 2335448 h 2335460"/>
              <a:gd name="connsiteX74" fmla="*/ 579681 w 1578711"/>
              <a:gd name="connsiteY74" fmla="*/ 2318779 h 2335460"/>
              <a:gd name="connsiteX75" fmla="*/ 563012 w 1578711"/>
              <a:gd name="connsiteY75" fmla="*/ 2290204 h 2335460"/>
              <a:gd name="connsiteX76" fmla="*/ 520149 w 1578711"/>
              <a:gd name="connsiteY76" fmla="*/ 2299730 h 2335460"/>
              <a:gd name="connsiteX77" fmla="*/ 512573 w 1578711"/>
              <a:gd name="connsiteY77" fmla="*/ 2293626 h 2335460"/>
              <a:gd name="connsiteX78" fmla="*/ 503481 w 1578711"/>
              <a:gd name="connsiteY78" fmla="*/ 2287823 h 2335460"/>
              <a:gd name="connsiteX79" fmla="*/ 522531 w 1578711"/>
              <a:gd name="connsiteY79" fmla="*/ 2180666 h 2335460"/>
              <a:gd name="connsiteX80" fmla="*/ 539199 w 1578711"/>
              <a:gd name="connsiteY80" fmla="*/ 2159235 h 2335460"/>
              <a:gd name="connsiteX81" fmla="*/ 529674 w 1578711"/>
              <a:gd name="connsiteY81" fmla="*/ 2113992 h 2335460"/>
              <a:gd name="connsiteX82" fmla="*/ 553487 w 1578711"/>
              <a:gd name="connsiteY82" fmla="*/ 2099704 h 2335460"/>
              <a:gd name="connsiteX83" fmla="*/ 534437 w 1578711"/>
              <a:gd name="connsiteY83" fmla="*/ 2085417 h 2335460"/>
              <a:gd name="connsiteX84" fmla="*/ 522531 w 1578711"/>
              <a:gd name="connsiteY84" fmla="*/ 2049699 h 2335460"/>
              <a:gd name="connsiteX85" fmla="*/ 513006 w 1578711"/>
              <a:gd name="connsiteY85" fmla="*/ 2004455 h 2335460"/>
              <a:gd name="connsiteX86" fmla="*/ 510624 w 1578711"/>
              <a:gd name="connsiteY86" fmla="*/ 1973497 h 2335460"/>
              <a:gd name="connsiteX87" fmla="*/ 460618 w 1578711"/>
              <a:gd name="connsiteY87" fmla="*/ 1975880 h 2335460"/>
              <a:gd name="connsiteX88" fmla="*/ 427282 w 1578711"/>
              <a:gd name="connsiteY88" fmla="*/ 1940161 h 2335460"/>
              <a:gd name="connsiteX89" fmla="*/ 382037 w 1578711"/>
              <a:gd name="connsiteY89" fmla="*/ 1923491 h 2335460"/>
              <a:gd name="connsiteX90" fmla="*/ 367749 w 1578711"/>
              <a:gd name="connsiteY90" fmla="*/ 1873486 h 2335460"/>
              <a:gd name="connsiteX91" fmla="*/ 365368 w 1578711"/>
              <a:gd name="connsiteY91" fmla="*/ 1852054 h 2335460"/>
              <a:gd name="connsiteX92" fmla="*/ 334413 w 1578711"/>
              <a:gd name="connsiteY92" fmla="*/ 1806811 h 2335460"/>
              <a:gd name="connsiteX93" fmla="*/ 291549 w 1578711"/>
              <a:gd name="connsiteY93" fmla="*/ 1782998 h 2335460"/>
              <a:gd name="connsiteX94" fmla="*/ 248688 w 1578711"/>
              <a:gd name="connsiteY94" fmla="*/ 1754424 h 2335460"/>
              <a:gd name="connsiteX95" fmla="*/ 215349 w 1578711"/>
              <a:gd name="connsiteY95" fmla="*/ 1744898 h 2335460"/>
              <a:gd name="connsiteX96" fmla="*/ 217731 w 1578711"/>
              <a:gd name="connsiteY96" fmla="*/ 1699652 h 2335460"/>
              <a:gd name="connsiteX97" fmla="*/ 174868 w 1578711"/>
              <a:gd name="connsiteY97" fmla="*/ 1713942 h 2335460"/>
              <a:gd name="connsiteX98" fmla="*/ 186775 w 1578711"/>
              <a:gd name="connsiteY98" fmla="*/ 1747280 h 2335460"/>
              <a:gd name="connsiteX99" fmla="*/ 179631 w 1578711"/>
              <a:gd name="connsiteY99" fmla="*/ 1763949 h 2335460"/>
              <a:gd name="connsiteX100" fmla="*/ 141531 w 1578711"/>
              <a:gd name="connsiteY100" fmla="*/ 1735374 h 2335460"/>
              <a:gd name="connsiteX101" fmla="*/ 98669 w 1578711"/>
              <a:gd name="connsiteY101" fmla="*/ 1732992 h 2335460"/>
              <a:gd name="connsiteX102" fmla="*/ 43899 w 1578711"/>
              <a:gd name="connsiteY102" fmla="*/ 1713942 h 2335460"/>
              <a:gd name="connsiteX103" fmla="*/ 10560 w 1578711"/>
              <a:gd name="connsiteY103" fmla="*/ 1711558 h 2335460"/>
              <a:gd name="connsiteX104" fmla="*/ 1037 w 1578711"/>
              <a:gd name="connsiteY104" fmla="*/ 1659174 h 2335460"/>
              <a:gd name="connsiteX105" fmla="*/ 34374 w 1578711"/>
              <a:gd name="connsiteY105" fmla="*/ 1571067 h 2335460"/>
              <a:gd name="connsiteX106" fmla="*/ 60568 w 1578711"/>
              <a:gd name="connsiteY106" fmla="*/ 1523442 h 2335460"/>
              <a:gd name="connsiteX107" fmla="*/ 81999 w 1578711"/>
              <a:gd name="connsiteY107" fmla="*/ 1475817 h 2335460"/>
              <a:gd name="connsiteX108" fmla="*/ 108194 w 1578711"/>
              <a:gd name="connsiteY108" fmla="*/ 1437717 h 2335460"/>
              <a:gd name="connsiteX109" fmla="*/ 146293 w 1578711"/>
              <a:gd name="connsiteY109" fmla="*/ 1428192 h 2335460"/>
              <a:gd name="connsiteX110" fmla="*/ 153438 w 1578711"/>
              <a:gd name="connsiteY110" fmla="*/ 1392474 h 2335460"/>
              <a:gd name="connsiteX111" fmla="*/ 262975 w 1578711"/>
              <a:gd name="connsiteY111" fmla="*/ 1273411 h 2335460"/>
              <a:gd name="connsiteX112" fmla="*/ 286787 w 1578711"/>
              <a:gd name="connsiteY112" fmla="*/ 1135296 h 2335460"/>
              <a:gd name="connsiteX113" fmla="*/ 282025 w 1578711"/>
              <a:gd name="connsiteY113" fmla="*/ 1054336 h 2335460"/>
              <a:gd name="connsiteX114" fmla="*/ 196300 w 1578711"/>
              <a:gd name="connsiteY114" fmla="*/ 1042430 h 2335460"/>
              <a:gd name="connsiteX115" fmla="*/ 179632 w 1578711"/>
              <a:gd name="connsiteY115" fmla="*/ 961467 h 2335460"/>
              <a:gd name="connsiteX116" fmla="*/ 186775 w 1578711"/>
              <a:gd name="connsiteY116" fmla="*/ 894792 h 2335460"/>
              <a:gd name="connsiteX117" fmla="*/ 148675 w 1578711"/>
              <a:gd name="connsiteY117" fmla="*/ 856692 h 2335460"/>
              <a:gd name="connsiteX118" fmla="*/ 127244 w 1578711"/>
              <a:gd name="connsiteY118" fmla="*/ 816210 h 2335460"/>
              <a:gd name="connsiteX119" fmla="*/ 117719 w 1578711"/>
              <a:gd name="connsiteY119" fmla="*/ 756680 h 2335460"/>
              <a:gd name="connsiteX120" fmla="*/ 102097 w 1578711"/>
              <a:gd name="connsiteY120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70194 w 1578711"/>
              <a:gd name="connsiteY32" fmla="*/ 1211499 h 2335460"/>
              <a:gd name="connsiteX33" fmla="*/ 1544088 w 1578711"/>
              <a:gd name="connsiteY33" fmla="*/ 899555 h 2335460"/>
              <a:gd name="connsiteX34" fmla="*/ 1525038 w 1578711"/>
              <a:gd name="connsiteY34" fmla="*/ 973372 h 2335460"/>
              <a:gd name="connsiteX35" fmla="*/ 958300 w 1578711"/>
              <a:gd name="connsiteY35" fmla="*/ 1151967 h 2335460"/>
              <a:gd name="connsiteX36" fmla="*/ 979731 w 1578711"/>
              <a:gd name="connsiteY36" fmla="*/ 1161491 h 2335460"/>
              <a:gd name="connsiteX37" fmla="*/ 974968 w 1578711"/>
              <a:gd name="connsiteY37" fmla="*/ 1235309 h 2335460"/>
              <a:gd name="connsiteX38" fmla="*/ 984494 w 1578711"/>
              <a:gd name="connsiteY38" fmla="*/ 1297224 h 2335460"/>
              <a:gd name="connsiteX39" fmla="*/ 1032119 w 1578711"/>
              <a:gd name="connsiteY39" fmla="*/ 1378186 h 2335460"/>
              <a:gd name="connsiteX40" fmla="*/ 1072600 w 1578711"/>
              <a:gd name="connsiteY40" fmla="*/ 1399617 h 2335460"/>
              <a:gd name="connsiteX41" fmla="*/ 1089269 w 1578711"/>
              <a:gd name="connsiteY41" fmla="*/ 1466292 h 2335460"/>
              <a:gd name="connsiteX42" fmla="*/ 1122607 w 1578711"/>
              <a:gd name="connsiteY42" fmla="*/ 1492486 h 2335460"/>
              <a:gd name="connsiteX43" fmla="*/ 1163088 w 1578711"/>
              <a:gd name="connsiteY43" fmla="*/ 1552017 h 2335460"/>
              <a:gd name="connsiteX44" fmla="*/ 1191663 w 1578711"/>
              <a:gd name="connsiteY44" fmla="*/ 1566305 h 2335460"/>
              <a:gd name="connsiteX45" fmla="*/ 1220238 w 1578711"/>
              <a:gd name="connsiteY45" fmla="*/ 1604404 h 2335460"/>
              <a:gd name="connsiteX46" fmla="*/ 1215943 w 1578711"/>
              <a:gd name="connsiteY46" fmla="*/ 1624264 h 2335460"/>
              <a:gd name="connsiteX47" fmla="*/ 1196425 w 1578711"/>
              <a:gd name="connsiteY47" fmla="*/ 1673461 h 2335460"/>
              <a:gd name="connsiteX48" fmla="*/ 1144037 w 1578711"/>
              <a:gd name="connsiteY48" fmla="*/ 1668697 h 2335460"/>
              <a:gd name="connsiteX49" fmla="*/ 1124987 w 1578711"/>
              <a:gd name="connsiteY49" fmla="*/ 1713940 h 2335460"/>
              <a:gd name="connsiteX50" fmla="*/ 1048787 w 1578711"/>
              <a:gd name="connsiteY50" fmla="*/ 1747278 h 2335460"/>
              <a:gd name="connsiteX51" fmla="*/ 1020212 w 1578711"/>
              <a:gd name="connsiteY51" fmla="*/ 1806809 h 2335460"/>
              <a:gd name="connsiteX52" fmla="*/ 1036881 w 1578711"/>
              <a:gd name="connsiteY52" fmla="*/ 1854434 h 2335460"/>
              <a:gd name="connsiteX53" fmla="*/ 1017832 w 1578711"/>
              <a:gd name="connsiteY53" fmla="*/ 1894917 h 2335460"/>
              <a:gd name="connsiteX54" fmla="*/ 984493 w 1578711"/>
              <a:gd name="connsiteY54" fmla="*/ 1892534 h 2335460"/>
              <a:gd name="connsiteX55" fmla="*/ 982112 w 1578711"/>
              <a:gd name="connsiteY55" fmla="*/ 1956828 h 2335460"/>
              <a:gd name="connsiteX56" fmla="*/ 946393 w 1578711"/>
              <a:gd name="connsiteY56" fmla="*/ 1973497 h 2335460"/>
              <a:gd name="connsiteX57" fmla="*/ 910674 w 1578711"/>
              <a:gd name="connsiteY57" fmla="*/ 1980640 h 2335460"/>
              <a:gd name="connsiteX58" fmla="*/ 910674 w 1578711"/>
              <a:gd name="connsiteY58" fmla="*/ 2044934 h 2335460"/>
              <a:gd name="connsiteX59" fmla="*/ 967824 w 1578711"/>
              <a:gd name="connsiteY59" fmla="*/ 2054459 h 2335460"/>
              <a:gd name="connsiteX60" fmla="*/ 1001162 w 1578711"/>
              <a:gd name="connsiteY60" fmla="*/ 2049697 h 2335460"/>
              <a:gd name="connsiteX61" fmla="*/ 1005922 w 1578711"/>
              <a:gd name="connsiteY61" fmla="*/ 2123516 h 2335460"/>
              <a:gd name="connsiteX62" fmla="*/ 982112 w 1578711"/>
              <a:gd name="connsiteY62" fmla="*/ 2144947 h 2335460"/>
              <a:gd name="connsiteX63" fmla="*/ 922581 w 1578711"/>
              <a:gd name="connsiteY63" fmla="*/ 2142567 h 2335460"/>
              <a:gd name="connsiteX64" fmla="*/ 870193 w 1578711"/>
              <a:gd name="connsiteY64" fmla="*/ 2152092 h 2335460"/>
              <a:gd name="connsiteX65" fmla="*/ 824949 w 1578711"/>
              <a:gd name="connsiteY65" fmla="*/ 2175905 h 2335460"/>
              <a:gd name="connsiteX66" fmla="*/ 779704 w 1578711"/>
              <a:gd name="connsiteY66" fmla="*/ 2183047 h 2335460"/>
              <a:gd name="connsiteX67" fmla="*/ 758274 w 1578711"/>
              <a:gd name="connsiteY67" fmla="*/ 2202099 h 2335460"/>
              <a:gd name="connsiteX68" fmla="*/ 751131 w 1578711"/>
              <a:gd name="connsiteY68" fmla="*/ 2247342 h 2335460"/>
              <a:gd name="connsiteX69" fmla="*/ 734462 w 1578711"/>
              <a:gd name="connsiteY69" fmla="*/ 2259249 h 2335460"/>
              <a:gd name="connsiteX70" fmla="*/ 689218 w 1578711"/>
              <a:gd name="connsiteY70" fmla="*/ 2309255 h 2335460"/>
              <a:gd name="connsiteX71" fmla="*/ 665406 w 1578711"/>
              <a:gd name="connsiteY71" fmla="*/ 2314016 h 2335460"/>
              <a:gd name="connsiteX72" fmla="*/ 617781 w 1578711"/>
              <a:gd name="connsiteY72" fmla="*/ 2335448 h 2335460"/>
              <a:gd name="connsiteX73" fmla="*/ 579681 w 1578711"/>
              <a:gd name="connsiteY73" fmla="*/ 2318779 h 2335460"/>
              <a:gd name="connsiteX74" fmla="*/ 563012 w 1578711"/>
              <a:gd name="connsiteY74" fmla="*/ 2290204 h 2335460"/>
              <a:gd name="connsiteX75" fmla="*/ 520149 w 1578711"/>
              <a:gd name="connsiteY75" fmla="*/ 2299730 h 2335460"/>
              <a:gd name="connsiteX76" fmla="*/ 512573 w 1578711"/>
              <a:gd name="connsiteY76" fmla="*/ 2293626 h 2335460"/>
              <a:gd name="connsiteX77" fmla="*/ 503481 w 1578711"/>
              <a:gd name="connsiteY77" fmla="*/ 2287823 h 2335460"/>
              <a:gd name="connsiteX78" fmla="*/ 522531 w 1578711"/>
              <a:gd name="connsiteY78" fmla="*/ 2180666 h 2335460"/>
              <a:gd name="connsiteX79" fmla="*/ 539199 w 1578711"/>
              <a:gd name="connsiteY79" fmla="*/ 2159235 h 2335460"/>
              <a:gd name="connsiteX80" fmla="*/ 529674 w 1578711"/>
              <a:gd name="connsiteY80" fmla="*/ 2113992 h 2335460"/>
              <a:gd name="connsiteX81" fmla="*/ 553487 w 1578711"/>
              <a:gd name="connsiteY81" fmla="*/ 2099704 h 2335460"/>
              <a:gd name="connsiteX82" fmla="*/ 534437 w 1578711"/>
              <a:gd name="connsiteY82" fmla="*/ 2085417 h 2335460"/>
              <a:gd name="connsiteX83" fmla="*/ 522531 w 1578711"/>
              <a:gd name="connsiteY83" fmla="*/ 2049699 h 2335460"/>
              <a:gd name="connsiteX84" fmla="*/ 513006 w 1578711"/>
              <a:gd name="connsiteY84" fmla="*/ 2004455 h 2335460"/>
              <a:gd name="connsiteX85" fmla="*/ 510624 w 1578711"/>
              <a:gd name="connsiteY85" fmla="*/ 1973497 h 2335460"/>
              <a:gd name="connsiteX86" fmla="*/ 460618 w 1578711"/>
              <a:gd name="connsiteY86" fmla="*/ 1975880 h 2335460"/>
              <a:gd name="connsiteX87" fmla="*/ 427282 w 1578711"/>
              <a:gd name="connsiteY87" fmla="*/ 1940161 h 2335460"/>
              <a:gd name="connsiteX88" fmla="*/ 382037 w 1578711"/>
              <a:gd name="connsiteY88" fmla="*/ 1923491 h 2335460"/>
              <a:gd name="connsiteX89" fmla="*/ 367749 w 1578711"/>
              <a:gd name="connsiteY89" fmla="*/ 1873486 h 2335460"/>
              <a:gd name="connsiteX90" fmla="*/ 365368 w 1578711"/>
              <a:gd name="connsiteY90" fmla="*/ 1852054 h 2335460"/>
              <a:gd name="connsiteX91" fmla="*/ 334413 w 1578711"/>
              <a:gd name="connsiteY91" fmla="*/ 1806811 h 2335460"/>
              <a:gd name="connsiteX92" fmla="*/ 291549 w 1578711"/>
              <a:gd name="connsiteY92" fmla="*/ 1782998 h 2335460"/>
              <a:gd name="connsiteX93" fmla="*/ 248688 w 1578711"/>
              <a:gd name="connsiteY93" fmla="*/ 1754424 h 2335460"/>
              <a:gd name="connsiteX94" fmla="*/ 215349 w 1578711"/>
              <a:gd name="connsiteY94" fmla="*/ 1744898 h 2335460"/>
              <a:gd name="connsiteX95" fmla="*/ 217731 w 1578711"/>
              <a:gd name="connsiteY95" fmla="*/ 1699652 h 2335460"/>
              <a:gd name="connsiteX96" fmla="*/ 174868 w 1578711"/>
              <a:gd name="connsiteY96" fmla="*/ 1713942 h 2335460"/>
              <a:gd name="connsiteX97" fmla="*/ 186775 w 1578711"/>
              <a:gd name="connsiteY97" fmla="*/ 1747280 h 2335460"/>
              <a:gd name="connsiteX98" fmla="*/ 179631 w 1578711"/>
              <a:gd name="connsiteY98" fmla="*/ 1763949 h 2335460"/>
              <a:gd name="connsiteX99" fmla="*/ 141531 w 1578711"/>
              <a:gd name="connsiteY99" fmla="*/ 1735374 h 2335460"/>
              <a:gd name="connsiteX100" fmla="*/ 98669 w 1578711"/>
              <a:gd name="connsiteY100" fmla="*/ 1732992 h 2335460"/>
              <a:gd name="connsiteX101" fmla="*/ 43899 w 1578711"/>
              <a:gd name="connsiteY101" fmla="*/ 1713942 h 2335460"/>
              <a:gd name="connsiteX102" fmla="*/ 10560 w 1578711"/>
              <a:gd name="connsiteY102" fmla="*/ 1711558 h 2335460"/>
              <a:gd name="connsiteX103" fmla="*/ 1037 w 1578711"/>
              <a:gd name="connsiteY103" fmla="*/ 1659174 h 2335460"/>
              <a:gd name="connsiteX104" fmla="*/ 34374 w 1578711"/>
              <a:gd name="connsiteY104" fmla="*/ 1571067 h 2335460"/>
              <a:gd name="connsiteX105" fmla="*/ 60568 w 1578711"/>
              <a:gd name="connsiteY105" fmla="*/ 1523442 h 2335460"/>
              <a:gd name="connsiteX106" fmla="*/ 81999 w 1578711"/>
              <a:gd name="connsiteY106" fmla="*/ 1475817 h 2335460"/>
              <a:gd name="connsiteX107" fmla="*/ 108194 w 1578711"/>
              <a:gd name="connsiteY107" fmla="*/ 1437717 h 2335460"/>
              <a:gd name="connsiteX108" fmla="*/ 146293 w 1578711"/>
              <a:gd name="connsiteY108" fmla="*/ 1428192 h 2335460"/>
              <a:gd name="connsiteX109" fmla="*/ 153438 w 1578711"/>
              <a:gd name="connsiteY109" fmla="*/ 1392474 h 2335460"/>
              <a:gd name="connsiteX110" fmla="*/ 262975 w 1578711"/>
              <a:gd name="connsiteY110" fmla="*/ 1273411 h 2335460"/>
              <a:gd name="connsiteX111" fmla="*/ 286787 w 1578711"/>
              <a:gd name="connsiteY111" fmla="*/ 1135296 h 2335460"/>
              <a:gd name="connsiteX112" fmla="*/ 282025 w 1578711"/>
              <a:gd name="connsiteY112" fmla="*/ 1054336 h 2335460"/>
              <a:gd name="connsiteX113" fmla="*/ 196300 w 1578711"/>
              <a:gd name="connsiteY113" fmla="*/ 1042430 h 2335460"/>
              <a:gd name="connsiteX114" fmla="*/ 179632 w 1578711"/>
              <a:gd name="connsiteY114" fmla="*/ 961467 h 2335460"/>
              <a:gd name="connsiteX115" fmla="*/ 186775 w 1578711"/>
              <a:gd name="connsiteY115" fmla="*/ 894792 h 2335460"/>
              <a:gd name="connsiteX116" fmla="*/ 148675 w 1578711"/>
              <a:gd name="connsiteY116" fmla="*/ 856692 h 2335460"/>
              <a:gd name="connsiteX117" fmla="*/ 127244 w 1578711"/>
              <a:gd name="connsiteY117" fmla="*/ 816210 h 2335460"/>
              <a:gd name="connsiteX118" fmla="*/ 117719 w 1578711"/>
              <a:gd name="connsiteY118" fmla="*/ 756680 h 2335460"/>
              <a:gd name="connsiteX119" fmla="*/ 102097 w 1578711"/>
              <a:gd name="connsiteY119" fmla="*/ 676526 h 2335460"/>
              <a:gd name="connsiteX0" fmla="*/ 102097 w 1586270"/>
              <a:gd name="connsiteY0" fmla="*/ 676526 h 2335460"/>
              <a:gd name="connsiteX1" fmla="*/ 91525 w 1586270"/>
              <a:gd name="connsiteY1" fmla="*/ 594754 h 2335460"/>
              <a:gd name="connsiteX2" fmla="*/ 93907 w 1586270"/>
              <a:gd name="connsiteY2" fmla="*/ 530460 h 2335460"/>
              <a:gd name="connsiteX3" fmla="*/ 17706 w 1586270"/>
              <a:gd name="connsiteY3" fmla="*/ 430448 h 2335460"/>
              <a:gd name="connsiteX4" fmla="*/ 12942 w 1586270"/>
              <a:gd name="connsiteY4" fmla="*/ 413777 h 2335460"/>
              <a:gd name="connsiteX5" fmla="*/ 77237 w 1586270"/>
              <a:gd name="connsiteY5" fmla="*/ 428066 h 2335460"/>
              <a:gd name="connsiteX6" fmla="*/ 77237 w 1586270"/>
              <a:gd name="connsiteY6" fmla="*/ 432829 h 2335460"/>
              <a:gd name="connsiteX7" fmla="*/ 127243 w 1586270"/>
              <a:gd name="connsiteY7" fmla="*/ 428066 h 2335460"/>
              <a:gd name="connsiteX8" fmla="*/ 148674 w 1586270"/>
              <a:gd name="connsiteY8" fmla="*/ 378060 h 2335460"/>
              <a:gd name="connsiteX9" fmla="*/ 201062 w 1586270"/>
              <a:gd name="connsiteY9" fmla="*/ 342341 h 2335460"/>
              <a:gd name="connsiteX10" fmla="*/ 208206 w 1586270"/>
              <a:gd name="connsiteY10" fmla="*/ 292335 h 2335460"/>
              <a:gd name="connsiteX11" fmla="*/ 184393 w 1586270"/>
              <a:gd name="connsiteY11" fmla="*/ 275665 h 2335460"/>
              <a:gd name="connsiteX12" fmla="*/ 170106 w 1586270"/>
              <a:gd name="connsiteY12" fmla="*/ 244709 h 2335460"/>
              <a:gd name="connsiteX13" fmla="*/ 224874 w 1586270"/>
              <a:gd name="connsiteY13" fmla="*/ 199466 h 2335460"/>
              <a:gd name="connsiteX14" fmla="*/ 265357 w 1586270"/>
              <a:gd name="connsiteY14" fmla="*/ 116123 h 2335460"/>
              <a:gd name="connsiteX15" fmla="*/ 293931 w 1586270"/>
              <a:gd name="connsiteY15" fmla="*/ 118503 h 2335460"/>
              <a:gd name="connsiteX16" fmla="*/ 324887 w 1586270"/>
              <a:gd name="connsiteY16" fmla="*/ 163748 h 2335460"/>
              <a:gd name="connsiteX17" fmla="*/ 543961 w 1586270"/>
              <a:gd name="connsiteY17" fmla="*/ 6585 h 2335460"/>
              <a:gd name="connsiteX18" fmla="*/ 639212 w 1586270"/>
              <a:gd name="connsiteY18" fmla="*/ 47065 h 2335460"/>
              <a:gd name="connsiteX19" fmla="*/ 755893 w 1586270"/>
              <a:gd name="connsiteY19" fmla="*/ 128028 h 2335460"/>
              <a:gd name="connsiteX20" fmla="*/ 972588 w 1586270"/>
              <a:gd name="connsiteY20" fmla="*/ 44685 h 2335460"/>
              <a:gd name="connsiteX21" fmla="*/ 1058312 w 1586270"/>
              <a:gd name="connsiteY21" fmla="*/ 25635 h 2335460"/>
              <a:gd name="connsiteX22" fmla="*/ 1155942 w 1586270"/>
              <a:gd name="connsiteY22" fmla="*/ 11347 h 2335460"/>
              <a:gd name="connsiteX23" fmla="*/ 1370255 w 1586270"/>
              <a:gd name="connsiteY23" fmla="*/ 206610 h 2335460"/>
              <a:gd name="connsiteX24" fmla="*/ 1560756 w 1586270"/>
              <a:gd name="connsiteY24" fmla="*/ 897173 h 2335460"/>
              <a:gd name="connsiteX25" fmla="*/ 817807 w 1586270"/>
              <a:gd name="connsiteY25" fmla="*/ 1059098 h 2335460"/>
              <a:gd name="connsiteX26" fmla="*/ 841618 w 1586270"/>
              <a:gd name="connsiteY26" fmla="*/ 1042427 h 2335460"/>
              <a:gd name="connsiteX27" fmla="*/ 867813 w 1586270"/>
              <a:gd name="connsiteY27" fmla="*/ 1042429 h 2335460"/>
              <a:gd name="connsiteX28" fmla="*/ 872575 w 1586270"/>
              <a:gd name="connsiteY28" fmla="*/ 1061479 h 2335460"/>
              <a:gd name="connsiteX29" fmla="*/ 848763 w 1586270"/>
              <a:gd name="connsiteY29" fmla="*/ 1087673 h 2335460"/>
              <a:gd name="connsiteX30" fmla="*/ 872575 w 1586270"/>
              <a:gd name="connsiteY30" fmla="*/ 1113866 h 2335460"/>
              <a:gd name="connsiteX31" fmla="*/ 872575 w 1586270"/>
              <a:gd name="connsiteY31" fmla="*/ 1137679 h 2335460"/>
              <a:gd name="connsiteX32" fmla="*/ 1544088 w 1586270"/>
              <a:gd name="connsiteY32" fmla="*/ 899555 h 2335460"/>
              <a:gd name="connsiteX33" fmla="*/ 1525038 w 1586270"/>
              <a:gd name="connsiteY33" fmla="*/ 973372 h 2335460"/>
              <a:gd name="connsiteX34" fmla="*/ 958300 w 1586270"/>
              <a:gd name="connsiteY34" fmla="*/ 1151967 h 2335460"/>
              <a:gd name="connsiteX35" fmla="*/ 979731 w 1586270"/>
              <a:gd name="connsiteY35" fmla="*/ 1161491 h 2335460"/>
              <a:gd name="connsiteX36" fmla="*/ 974968 w 1586270"/>
              <a:gd name="connsiteY36" fmla="*/ 1235309 h 2335460"/>
              <a:gd name="connsiteX37" fmla="*/ 984494 w 1586270"/>
              <a:gd name="connsiteY37" fmla="*/ 1297224 h 2335460"/>
              <a:gd name="connsiteX38" fmla="*/ 1032119 w 1586270"/>
              <a:gd name="connsiteY38" fmla="*/ 1378186 h 2335460"/>
              <a:gd name="connsiteX39" fmla="*/ 1072600 w 1586270"/>
              <a:gd name="connsiteY39" fmla="*/ 1399617 h 2335460"/>
              <a:gd name="connsiteX40" fmla="*/ 1089269 w 1586270"/>
              <a:gd name="connsiteY40" fmla="*/ 1466292 h 2335460"/>
              <a:gd name="connsiteX41" fmla="*/ 1122607 w 1586270"/>
              <a:gd name="connsiteY41" fmla="*/ 1492486 h 2335460"/>
              <a:gd name="connsiteX42" fmla="*/ 1163088 w 1586270"/>
              <a:gd name="connsiteY42" fmla="*/ 1552017 h 2335460"/>
              <a:gd name="connsiteX43" fmla="*/ 1191663 w 1586270"/>
              <a:gd name="connsiteY43" fmla="*/ 1566305 h 2335460"/>
              <a:gd name="connsiteX44" fmla="*/ 1220238 w 1586270"/>
              <a:gd name="connsiteY44" fmla="*/ 1604404 h 2335460"/>
              <a:gd name="connsiteX45" fmla="*/ 1215943 w 1586270"/>
              <a:gd name="connsiteY45" fmla="*/ 1624264 h 2335460"/>
              <a:gd name="connsiteX46" fmla="*/ 1196425 w 1586270"/>
              <a:gd name="connsiteY46" fmla="*/ 1673461 h 2335460"/>
              <a:gd name="connsiteX47" fmla="*/ 1144037 w 1586270"/>
              <a:gd name="connsiteY47" fmla="*/ 1668697 h 2335460"/>
              <a:gd name="connsiteX48" fmla="*/ 1124987 w 1586270"/>
              <a:gd name="connsiteY48" fmla="*/ 1713940 h 2335460"/>
              <a:gd name="connsiteX49" fmla="*/ 1048787 w 1586270"/>
              <a:gd name="connsiteY49" fmla="*/ 1747278 h 2335460"/>
              <a:gd name="connsiteX50" fmla="*/ 1020212 w 1586270"/>
              <a:gd name="connsiteY50" fmla="*/ 1806809 h 2335460"/>
              <a:gd name="connsiteX51" fmla="*/ 1036881 w 1586270"/>
              <a:gd name="connsiteY51" fmla="*/ 1854434 h 2335460"/>
              <a:gd name="connsiteX52" fmla="*/ 1017832 w 1586270"/>
              <a:gd name="connsiteY52" fmla="*/ 1894917 h 2335460"/>
              <a:gd name="connsiteX53" fmla="*/ 984493 w 1586270"/>
              <a:gd name="connsiteY53" fmla="*/ 1892534 h 2335460"/>
              <a:gd name="connsiteX54" fmla="*/ 982112 w 1586270"/>
              <a:gd name="connsiteY54" fmla="*/ 1956828 h 2335460"/>
              <a:gd name="connsiteX55" fmla="*/ 946393 w 1586270"/>
              <a:gd name="connsiteY55" fmla="*/ 1973497 h 2335460"/>
              <a:gd name="connsiteX56" fmla="*/ 910674 w 1586270"/>
              <a:gd name="connsiteY56" fmla="*/ 1980640 h 2335460"/>
              <a:gd name="connsiteX57" fmla="*/ 910674 w 1586270"/>
              <a:gd name="connsiteY57" fmla="*/ 2044934 h 2335460"/>
              <a:gd name="connsiteX58" fmla="*/ 967824 w 1586270"/>
              <a:gd name="connsiteY58" fmla="*/ 2054459 h 2335460"/>
              <a:gd name="connsiteX59" fmla="*/ 1001162 w 1586270"/>
              <a:gd name="connsiteY59" fmla="*/ 2049697 h 2335460"/>
              <a:gd name="connsiteX60" fmla="*/ 1005922 w 1586270"/>
              <a:gd name="connsiteY60" fmla="*/ 2123516 h 2335460"/>
              <a:gd name="connsiteX61" fmla="*/ 982112 w 1586270"/>
              <a:gd name="connsiteY61" fmla="*/ 2144947 h 2335460"/>
              <a:gd name="connsiteX62" fmla="*/ 922581 w 1586270"/>
              <a:gd name="connsiteY62" fmla="*/ 2142567 h 2335460"/>
              <a:gd name="connsiteX63" fmla="*/ 870193 w 1586270"/>
              <a:gd name="connsiteY63" fmla="*/ 2152092 h 2335460"/>
              <a:gd name="connsiteX64" fmla="*/ 824949 w 1586270"/>
              <a:gd name="connsiteY64" fmla="*/ 2175905 h 2335460"/>
              <a:gd name="connsiteX65" fmla="*/ 779704 w 1586270"/>
              <a:gd name="connsiteY65" fmla="*/ 2183047 h 2335460"/>
              <a:gd name="connsiteX66" fmla="*/ 758274 w 1586270"/>
              <a:gd name="connsiteY66" fmla="*/ 2202099 h 2335460"/>
              <a:gd name="connsiteX67" fmla="*/ 751131 w 1586270"/>
              <a:gd name="connsiteY67" fmla="*/ 2247342 h 2335460"/>
              <a:gd name="connsiteX68" fmla="*/ 734462 w 1586270"/>
              <a:gd name="connsiteY68" fmla="*/ 2259249 h 2335460"/>
              <a:gd name="connsiteX69" fmla="*/ 689218 w 1586270"/>
              <a:gd name="connsiteY69" fmla="*/ 2309255 h 2335460"/>
              <a:gd name="connsiteX70" fmla="*/ 665406 w 1586270"/>
              <a:gd name="connsiteY70" fmla="*/ 2314016 h 2335460"/>
              <a:gd name="connsiteX71" fmla="*/ 617781 w 1586270"/>
              <a:gd name="connsiteY71" fmla="*/ 2335448 h 2335460"/>
              <a:gd name="connsiteX72" fmla="*/ 579681 w 1586270"/>
              <a:gd name="connsiteY72" fmla="*/ 2318779 h 2335460"/>
              <a:gd name="connsiteX73" fmla="*/ 563012 w 1586270"/>
              <a:gd name="connsiteY73" fmla="*/ 2290204 h 2335460"/>
              <a:gd name="connsiteX74" fmla="*/ 520149 w 1586270"/>
              <a:gd name="connsiteY74" fmla="*/ 2299730 h 2335460"/>
              <a:gd name="connsiteX75" fmla="*/ 512573 w 1586270"/>
              <a:gd name="connsiteY75" fmla="*/ 2293626 h 2335460"/>
              <a:gd name="connsiteX76" fmla="*/ 503481 w 1586270"/>
              <a:gd name="connsiteY76" fmla="*/ 2287823 h 2335460"/>
              <a:gd name="connsiteX77" fmla="*/ 522531 w 1586270"/>
              <a:gd name="connsiteY77" fmla="*/ 2180666 h 2335460"/>
              <a:gd name="connsiteX78" fmla="*/ 539199 w 1586270"/>
              <a:gd name="connsiteY78" fmla="*/ 2159235 h 2335460"/>
              <a:gd name="connsiteX79" fmla="*/ 529674 w 1586270"/>
              <a:gd name="connsiteY79" fmla="*/ 2113992 h 2335460"/>
              <a:gd name="connsiteX80" fmla="*/ 553487 w 1586270"/>
              <a:gd name="connsiteY80" fmla="*/ 2099704 h 2335460"/>
              <a:gd name="connsiteX81" fmla="*/ 534437 w 1586270"/>
              <a:gd name="connsiteY81" fmla="*/ 2085417 h 2335460"/>
              <a:gd name="connsiteX82" fmla="*/ 522531 w 1586270"/>
              <a:gd name="connsiteY82" fmla="*/ 2049699 h 2335460"/>
              <a:gd name="connsiteX83" fmla="*/ 513006 w 1586270"/>
              <a:gd name="connsiteY83" fmla="*/ 2004455 h 2335460"/>
              <a:gd name="connsiteX84" fmla="*/ 510624 w 1586270"/>
              <a:gd name="connsiteY84" fmla="*/ 1973497 h 2335460"/>
              <a:gd name="connsiteX85" fmla="*/ 460618 w 1586270"/>
              <a:gd name="connsiteY85" fmla="*/ 1975880 h 2335460"/>
              <a:gd name="connsiteX86" fmla="*/ 427282 w 1586270"/>
              <a:gd name="connsiteY86" fmla="*/ 1940161 h 2335460"/>
              <a:gd name="connsiteX87" fmla="*/ 382037 w 1586270"/>
              <a:gd name="connsiteY87" fmla="*/ 1923491 h 2335460"/>
              <a:gd name="connsiteX88" fmla="*/ 367749 w 1586270"/>
              <a:gd name="connsiteY88" fmla="*/ 1873486 h 2335460"/>
              <a:gd name="connsiteX89" fmla="*/ 365368 w 1586270"/>
              <a:gd name="connsiteY89" fmla="*/ 1852054 h 2335460"/>
              <a:gd name="connsiteX90" fmla="*/ 334413 w 1586270"/>
              <a:gd name="connsiteY90" fmla="*/ 1806811 h 2335460"/>
              <a:gd name="connsiteX91" fmla="*/ 291549 w 1586270"/>
              <a:gd name="connsiteY91" fmla="*/ 1782998 h 2335460"/>
              <a:gd name="connsiteX92" fmla="*/ 248688 w 1586270"/>
              <a:gd name="connsiteY92" fmla="*/ 1754424 h 2335460"/>
              <a:gd name="connsiteX93" fmla="*/ 215349 w 1586270"/>
              <a:gd name="connsiteY93" fmla="*/ 1744898 h 2335460"/>
              <a:gd name="connsiteX94" fmla="*/ 217731 w 1586270"/>
              <a:gd name="connsiteY94" fmla="*/ 1699652 h 2335460"/>
              <a:gd name="connsiteX95" fmla="*/ 174868 w 1586270"/>
              <a:gd name="connsiteY95" fmla="*/ 1713942 h 2335460"/>
              <a:gd name="connsiteX96" fmla="*/ 186775 w 1586270"/>
              <a:gd name="connsiteY96" fmla="*/ 1747280 h 2335460"/>
              <a:gd name="connsiteX97" fmla="*/ 179631 w 1586270"/>
              <a:gd name="connsiteY97" fmla="*/ 1763949 h 2335460"/>
              <a:gd name="connsiteX98" fmla="*/ 141531 w 1586270"/>
              <a:gd name="connsiteY98" fmla="*/ 1735374 h 2335460"/>
              <a:gd name="connsiteX99" fmla="*/ 98669 w 1586270"/>
              <a:gd name="connsiteY99" fmla="*/ 1732992 h 2335460"/>
              <a:gd name="connsiteX100" fmla="*/ 43899 w 1586270"/>
              <a:gd name="connsiteY100" fmla="*/ 1713942 h 2335460"/>
              <a:gd name="connsiteX101" fmla="*/ 10560 w 1586270"/>
              <a:gd name="connsiteY101" fmla="*/ 1711558 h 2335460"/>
              <a:gd name="connsiteX102" fmla="*/ 1037 w 1586270"/>
              <a:gd name="connsiteY102" fmla="*/ 1659174 h 2335460"/>
              <a:gd name="connsiteX103" fmla="*/ 34374 w 1586270"/>
              <a:gd name="connsiteY103" fmla="*/ 1571067 h 2335460"/>
              <a:gd name="connsiteX104" fmla="*/ 60568 w 1586270"/>
              <a:gd name="connsiteY104" fmla="*/ 1523442 h 2335460"/>
              <a:gd name="connsiteX105" fmla="*/ 81999 w 1586270"/>
              <a:gd name="connsiteY105" fmla="*/ 1475817 h 2335460"/>
              <a:gd name="connsiteX106" fmla="*/ 108194 w 1586270"/>
              <a:gd name="connsiteY106" fmla="*/ 1437717 h 2335460"/>
              <a:gd name="connsiteX107" fmla="*/ 146293 w 1586270"/>
              <a:gd name="connsiteY107" fmla="*/ 1428192 h 2335460"/>
              <a:gd name="connsiteX108" fmla="*/ 153438 w 1586270"/>
              <a:gd name="connsiteY108" fmla="*/ 1392474 h 2335460"/>
              <a:gd name="connsiteX109" fmla="*/ 262975 w 1586270"/>
              <a:gd name="connsiteY109" fmla="*/ 1273411 h 2335460"/>
              <a:gd name="connsiteX110" fmla="*/ 286787 w 1586270"/>
              <a:gd name="connsiteY110" fmla="*/ 1135296 h 2335460"/>
              <a:gd name="connsiteX111" fmla="*/ 282025 w 1586270"/>
              <a:gd name="connsiteY111" fmla="*/ 1054336 h 2335460"/>
              <a:gd name="connsiteX112" fmla="*/ 196300 w 1586270"/>
              <a:gd name="connsiteY112" fmla="*/ 1042430 h 2335460"/>
              <a:gd name="connsiteX113" fmla="*/ 179632 w 1586270"/>
              <a:gd name="connsiteY113" fmla="*/ 961467 h 2335460"/>
              <a:gd name="connsiteX114" fmla="*/ 186775 w 1586270"/>
              <a:gd name="connsiteY114" fmla="*/ 894792 h 2335460"/>
              <a:gd name="connsiteX115" fmla="*/ 148675 w 1586270"/>
              <a:gd name="connsiteY115" fmla="*/ 856692 h 2335460"/>
              <a:gd name="connsiteX116" fmla="*/ 127244 w 1586270"/>
              <a:gd name="connsiteY116" fmla="*/ 816210 h 2335460"/>
              <a:gd name="connsiteX117" fmla="*/ 117719 w 1586270"/>
              <a:gd name="connsiteY117" fmla="*/ 756680 h 2335460"/>
              <a:gd name="connsiteX118" fmla="*/ 102097 w 1586270"/>
              <a:gd name="connsiteY118" fmla="*/ 676526 h 2335460"/>
              <a:gd name="connsiteX0" fmla="*/ 102097 w 1586270"/>
              <a:gd name="connsiteY0" fmla="*/ 676526 h 2335460"/>
              <a:gd name="connsiteX1" fmla="*/ 91525 w 1586270"/>
              <a:gd name="connsiteY1" fmla="*/ 594754 h 2335460"/>
              <a:gd name="connsiteX2" fmla="*/ 93907 w 1586270"/>
              <a:gd name="connsiteY2" fmla="*/ 530460 h 2335460"/>
              <a:gd name="connsiteX3" fmla="*/ 17706 w 1586270"/>
              <a:gd name="connsiteY3" fmla="*/ 430448 h 2335460"/>
              <a:gd name="connsiteX4" fmla="*/ 12942 w 1586270"/>
              <a:gd name="connsiteY4" fmla="*/ 413777 h 2335460"/>
              <a:gd name="connsiteX5" fmla="*/ 77237 w 1586270"/>
              <a:gd name="connsiteY5" fmla="*/ 428066 h 2335460"/>
              <a:gd name="connsiteX6" fmla="*/ 77237 w 1586270"/>
              <a:gd name="connsiteY6" fmla="*/ 432829 h 2335460"/>
              <a:gd name="connsiteX7" fmla="*/ 127243 w 1586270"/>
              <a:gd name="connsiteY7" fmla="*/ 428066 h 2335460"/>
              <a:gd name="connsiteX8" fmla="*/ 148674 w 1586270"/>
              <a:gd name="connsiteY8" fmla="*/ 378060 h 2335460"/>
              <a:gd name="connsiteX9" fmla="*/ 201062 w 1586270"/>
              <a:gd name="connsiteY9" fmla="*/ 342341 h 2335460"/>
              <a:gd name="connsiteX10" fmla="*/ 208206 w 1586270"/>
              <a:gd name="connsiteY10" fmla="*/ 292335 h 2335460"/>
              <a:gd name="connsiteX11" fmla="*/ 184393 w 1586270"/>
              <a:gd name="connsiteY11" fmla="*/ 275665 h 2335460"/>
              <a:gd name="connsiteX12" fmla="*/ 170106 w 1586270"/>
              <a:gd name="connsiteY12" fmla="*/ 244709 h 2335460"/>
              <a:gd name="connsiteX13" fmla="*/ 224874 w 1586270"/>
              <a:gd name="connsiteY13" fmla="*/ 199466 h 2335460"/>
              <a:gd name="connsiteX14" fmla="*/ 265357 w 1586270"/>
              <a:gd name="connsiteY14" fmla="*/ 116123 h 2335460"/>
              <a:gd name="connsiteX15" fmla="*/ 293931 w 1586270"/>
              <a:gd name="connsiteY15" fmla="*/ 118503 h 2335460"/>
              <a:gd name="connsiteX16" fmla="*/ 324887 w 1586270"/>
              <a:gd name="connsiteY16" fmla="*/ 163748 h 2335460"/>
              <a:gd name="connsiteX17" fmla="*/ 543961 w 1586270"/>
              <a:gd name="connsiteY17" fmla="*/ 6585 h 2335460"/>
              <a:gd name="connsiteX18" fmla="*/ 639212 w 1586270"/>
              <a:gd name="connsiteY18" fmla="*/ 47065 h 2335460"/>
              <a:gd name="connsiteX19" fmla="*/ 755893 w 1586270"/>
              <a:gd name="connsiteY19" fmla="*/ 128028 h 2335460"/>
              <a:gd name="connsiteX20" fmla="*/ 972588 w 1586270"/>
              <a:gd name="connsiteY20" fmla="*/ 44685 h 2335460"/>
              <a:gd name="connsiteX21" fmla="*/ 1058312 w 1586270"/>
              <a:gd name="connsiteY21" fmla="*/ 25635 h 2335460"/>
              <a:gd name="connsiteX22" fmla="*/ 1155942 w 1586270"/>
              <a:gd name="connsiteY22" fmla="*/ 11347 h 2335460"/>
              <a:gd name="connsiteX23" fmla="*/ 1370255 w 1586270"/>
              <a:gd name="connsiteY23" fmla="*/ 206610 h 2335460"/>
              <a:gd name="connsiteX24" fmla="*/ 1560756 w 1586270"/>
              <a:gd name="connsiteY24" fmla="*/ 897173 h 2335460"/>
              <a:gd name="connsiteX25" fmla="*/ 817807 w 1586270"/>
              <a:gd name="connsiteY25" fmla="*/ 1059098 h 2335460"/>
              <a:gd name="connsiteX26" fmla="*/ 841618 w 1586270"/>
              <a:gd name="connsiteY26" fmla="*/ 1042427 h 2335460"/>
              <a:gd name="connsiteX27" fmla="*/ 867813 w 1586270"/>
              <a:gd name="connsiteY27" fmla="*/ 1042429 h 2335460"/>
              <a:gd name="connsiteX28" fmla="*/ 872575 w 1586270"/>
              <a:gd name="connsiteY28" fmla="*/ 1061479 h 2335460"/>
              <a:gd name="connsiteX29" fmla="*/ 848763 w 1586270"/>
              <a:gd name="connsiteY29" fmla="*/ 1087673 h 2335460"/>
              <a:gd name="connsiteX30" fmla="*/ 872575 w 1586270"/>
              <a:gd name="connsiteY30" fmla="*/ 1113866 h 2335460"/>
              <a:gd name="connsiteX31" fmla="*/ 1544088 w 1586270"/>
              <a:gd name="connsiteY31" fmla="*/ 899555 h 2335460"/>
              <a:gd name="connsiteX32" fmla="*/ 1525038 w 1586270"/>
              <a:gd name="connsiteY32" fmla="*/ 973372 h 2335460"/>
              <a:gd name="connsiteX33" fmla="*/ 958300 w 1586270"/>
              <a:gd name="connsiteY33" fmla="*/ 1151967 h 2335460"/>
              <a:gd name="connsiteX34" fmla="*/ 979731 w 1586270"/>
              <a:gd name="connsiteY34" fmla="*/ 1161491 h 2335460"/>
              <a:gd name="connsiteX35" fmla="*/ 974968 w 1586270"/>
              <a:gd name="connsiteY35" fmla="*/ 1235309 h 2335460"/>
              <a:gd name="connsiteX36" fmla="*/ 984494 w 1586270"/>
              <a:gd name="connsiteY36" fmla="*/ 1297224 h 2335460"/>
              <a:gd name="connsiteX37" fmla="*/ 1032119 w 1586270"/>
              <a:gd name="connsiteY37" fmla="*/ 1378186 h 2335460"/>
              <a:gd name="connsiteX38" fmla="*/ 1072600 w 1586270"/>
              <a:gd name="connsiteY38" fmla="*/ 1399617 h 2335460"/>
              <a:gd name="connsiteX39" fmla="*/ 1089269 w 1586270"/>
              <a:gd name="connsiteY39" fmla="*/ 1466292 h 2335460"/>
              <a:gd name="connsiteX40" fmla="*/ 1122607 w 1586270"/>
              <a:gd name="connsiteY40" fmla="*/ 1492486 h 2335460"/>
              <a:gd name="connsiteX41" fmla="*/ 1163088 w 1586270"/>
              <a:gd name="connsiteY41" fmla="*/ 1552017 h 2335460"/>
              <a:gd name="connsiteX42" fmla="*/ 1191663 w 1586270"/>
              <a:gd name="connsiteY42" fmla="*/ 1566305 h 2335460"/>
              <a:gd name="connsiteX43" fmla="*/ 1220238 w 1586270"/>
              <a:gd name="connsiteY43" fmla="*/ 1604404 h 2335460"/>
              <a:gd name="connsiteX44" fmla="*/ 1215943 w 1586270"/>
              <a:gd name="connsiteY44" fmla="*/ 1624264 h 2335460"/>
              <a:gd name="connsiteX45" fmla="*/ 1196425 w 1586270"/>
              <a:gd name="connsiteY45" fmla="*/ 1673461 h 2335460"/>
              <a:gd name="connsiteX46" fmla="*/ 1144037 w 1586270"/>
              <a:gd name="connsiteY46" fmla="*/ 1668697 h 2335460"/>
              <a:gd name="connsiteX47" fmla="*/ 1124987 w 1586270"/>
              <a:gd name="connsiteY47" fmla="*/ 1713940 h 2335460"/>
              <a:gd name="connsiteX48" fmla="*/ 1048787 w 1586270"/>
              <a:gd name="connsiteY48" fmla="*/ 1747278 h 2335460"/>
              <a:gd name="connsiteX49" fmla="*/ 1020212 w 1586270"/>
              <a:gd name="connsiteY49" fmla="*/ 1806809 h 2335460"/>
              <a:gd name="connsiteX50" fmla="*/ 1036881 w 1586270"/>
              <a:gd name="connsiteY50" fmla="*/ 1854434 h 2335460"/>
              <a:gd name="connsiteX51" fmla="*/ 1017832 w 1586270"/>
              <a:gd name="connsiteY51" fmla="*/ 1894917 h 2335460"/>
              <a:gd name="connsiteX52" fmla="*/ 984493 w 1586270"/>
              <a:gd name="connsiteY52" fmla="*/ 1892534 h 2335460"/>
              <a:gd name="connsiteX53" fmla="*/ 982112 w 1586270"/>
              <a:gd name="connsiteY53" fmla="*/ 1956828 h 2335460"/>
              <a:gd name="connsiteX54" fmla="*/ 946393 w 1586270"/>
              <a:gd name="connsiteY54" fmla="*/ 1973497 h 2335460"/>
              <a:gd name="connsiteX55" fmla="*/ 910674 w 1586270"/>
              <a:gd name="connsiteY55" fmla="*/ 1980640 h 2335460"/>
              <a:gd name="connsiteX56" fmla="*/ 910674 w 1586270"/>
              <a:gd name="connsiteY56" fmla="*/ 2044934 h 2335460"/>
              <a:gd name="connsiteX57" fmla="*/ 967824 w 1586270"/>
              <a:gd name="connsiteY57" fmla="*/ 2054459 h 2335460"/>
              <a:gd name="connsiteX58" fmla="*/ 1001162 w 1586270"/>
              <a:gd name="connsiteY58" fmla="*/ 2049697 h 2335460"/>
              <a:gd name="connsiteX59" fmla="*/ 1005922 w 1586270"/>
              <a:gd name="connsiteY59" fmla="*/ 2123516 h 2335460"/>
              <a:gd name="connsiteX60" fmla="*/ 982112 w 1586270"/>
              <a:gd name="connsiteY60" fmla="*/ 2144947 h 2335460"/>
              <a:gd name="connsiteX61" fmla="*/ 922581 w 1586270"/>
              <a:gd name="connsiteY61" fmla="*/ 2142567 h 2335460"/>
              <a:gd name="connsiteX62" fmla="*/ 870193 w 1586270"/>
              <a:gd name="connsiteY62" fmla="*/ 2152092 h 2335460"/>
              <a:gd name="connsiteX63" fmla="*/ 824949 w 1586270"/>
              <a:gd name="connsiteY63" fmla="*/ 2175905 h 2335460"/>
              <a:gd name="connsiteX64" fmla="*/ 779704 w 1586270"/>
              <a:gd name="connsiteY64" fmla="*/ 2183047 h 2335460"/>
              <a:gd name="connsiteX65" fmla="*/ 758274 w 1586270"/>
              <a:gd name="connsiteY65" fmla="*/ 2202099 h 2335460"/>
              <a:gd name="connsiteX66" fmla="*/ 751131 w 1586270"/>
              <a:gd name="connsiteY66" fmla="*/ 2247342 h 2335460"/>
              <a:gd name="connsiteX67" fmla="*/ 734462 w 1586270"/>
              <a:gd name="connsiteY67" fmla="*/ 2259249 h 2335460"/>
              <a:gd name="connsiteX68" fmla="*/ 689218 w 1586270"/>
              <a:gd name="connsiteY68" fmla="*/ 2309255 h 2335460"/>
              <a:gd name="connsiteX69" fmla="*/ 665406 w 1586270"/>
              <a:gd name="connsiteY69" fmla="*/ 2314016 h 2335460"/>
              <a:gd name="connsiteX70" fmla="*/ 617781 w 1586270"/>
              <a:gd name="connsiteY70" fmla="*/ 2335448 h 2335460"/>
              <a:gd name="connsiteX71" fmla="*/ 579681 w 1586270"/>
              <a:gd name="connsiteY71" fmla="*/ 2318779 h 2335460"/>
              <a:gd name="connsiteX72" fmla="*/ 563012 w 1586270"/>
              <a:gd name="connsiteY72" fmla="*/ 2290204 h 2335460"/>
              <a:gd name="connsiteX73" fmla="*/ 520149 w 1586270"/>
              <a:gd name="connsiteY73" fmla="*/ 2299730 h 2335460"/>
              <a:gd name="connsiteX74" fmla="*/ 512573 w 1586270"/>
              <a:gd name="connsiteY74" fmla="*/ 2293626 h 2335460"/>
              <a:gd name="connsiteX75" fmla="*/ 503481 w 1586270"/>
              <a:gd name="connsiteY75" fmla="*/ 2287823 h 2335460"/>
              <a:gd name="connsiteX76" fmla="*/ 522531 w 1586270"/>
              <a:gd name="connsiteY76" fmla="*/ 2180666 h 2335460"/>
              <a:gd name="connsiteX77" fmla="*/ 539199 w 1586270"/>
              <a:gd name="connsiteY77" fmla="*/ 2159235 h 2335460"/>
              <a:gd name="connsiteX78" fmla="*/ 529674 w 1586270"/>
              <a:gd name="connsiteY78" fmla="*/ 2113992 h 2335460"/>
              <a:gd name="connsiteX79" fmla="*/ 553487 w 1586270"/>
              <a:gd name="connsiteY79" fmla="*/ 2099704 h 2335460"/>
              <a:gd name="connsiteX80" fmla="*/ 534437 w 1586270"/>
              <a:gd name="connsiteY80" fmla="*/ 2085417 h 2335460"/>
              <a:gd name="connsiteX81" fmla="*/ 522531 w 1586270"/>
              <a:gd name="connsiteY81" fmla="*/ 2049699 h 2335460"/>
              <a:gd name="connsiteX82" fmla="*/ 513006 w 1586270"/>
              <a:gd name="connsiteY82" fmla="*/ 2004455 h 2335460"/>
              <a:gd name="connsiteX83" fmla="*/ 510624 w 1586270"/>
              <a:gd name="connsiteY83" fmla="*/ 1973497 h 2335460"/>
              <a:gd name="connsiteX84" fmla="*/ 460618 w 1586270"/>
              <a:gd name="connsiteY84" fmla="*/ 1975880 h 2335460"/>
              <a:gd name="connsiteX85" fmla="*/ 427282 w 1586270"/>
              <a:gd name="connsiteY85" fmla="*/ 1940161 h 2335460"/>
              <a:gd name="connsiteX86" fmla="*/ 382037 w 1586270"/>
              <a:gd name="connsiteY86" fmla="*/ 1923491 h 2335460"/>
              <a:gd name="connsiteX87" fmla="*/ 367749 w 1586270"/>
              <a:gd name="connsiteY87" fmla="*/ 1873486 h 2335460"/>
              <a:gd name="connsiteX88" fmla="*/ 365368 w 1586270"/>
              <a:gd name="connsiteY88" fmla="*/ 1852054 h 2335460"/>
              <a:gd name="connsiteX89" fmla="*/ 334413 w 1586270"/>
              <a:gd name="connsiteY89" fmla="*/ 1806811 h 2335460"/>
              <a:gd name="connsiteX90" fmla="*/ 291549 w 1586270"/>
              <a:gd name="connsiteY90" fmla="*/ 1782998 h 2335460"/>
              <a:gd name="connsiteX91" fmla="*/ 248688 w 1586270"/>
              <a:gd name="connsiteY91" fmla="*/ 1754424 h 2335460"/>
              <a:gd name="connsiteX92" fmla="*/ 215349 w 1586270"/>
              <a:gd name="connsiteY92" fmla="*/ 1744898 h 2335460"/>
              <a:gd name="connsiteX93" fmla="*/ 217731 w 1586270"/>
              <a:gd name="connsiteY93" fmla="*/ 1699652 h 2335460"/>
              <a:gd name="connsiteX94" fmla="*/ 174868 w 1586270"/>
              <a:gd name="connsiteY94" fmla="*/ 1713942 h 2335460"/>
              <a:gd name="connsiteX95" fmla="*/ 186775 w 1586270"/>
              <a:gd name="connsiteY95" fmla="*/ 1747280 h 2335460"/>
              <a:gd name="connsiteX96" fmla="*/ 179631 w 1586270"/>
              <a:gd name="connsiteY96" fmla="*/ 1763949 h 2335460"/>
              <a:gd name="connsiteX97" fmla="*/ 141531 w 1586270"/>
              <a:gd name="connsiteY97" fmla="*/ 1735374 h 2335460"/>
              <a:gd name="connsiteX98" fmla="*/ 98669 w 1586270"/>
              <a:gd name="connsiteY98" fmla="*/ 1732992 h 2335460"/>
              <a:gd name="connsiteX99" fmla="*/ 43899 w 1586270"/>
              <a:gd name="connsiteY99" fmla="*/ 1713942 h 2335460"/>
              <a:gd name="connsiteX100" fmla="*/ 10560 w 1586270"/>
              <a:gd name="connsiteY100" fmla="*/ 1711558 h 2335460"/>
              <a:gd name="connsiteX101" fmla="*/ 1037 w 1586270"/>
              <a:gd name="connsiteY101" fmla="*/ 1659174 h 2335460"/>
              <a:gd name="connsiteX102" fmla="*/ 34374 w 1586270"/>
              <a:gd name="connsiteY102" fmla="*/ 1571067 h 2335460"/>
              <a:gd name="connsiteX103" fmla="*/ 60568 w 1586270"/>
              <a:gd name="connsiteY103" fmla="*/ 1523442 h 2335460"/>
              <a:gd name="connsiteX104" fmla="*/ 81999 w 1586270"/>
              <a:gd name="connsiteY104" fmla="*/ 1475817 h 2335460"/>
              <a:gd name="connsiteX105" fmla="*/ 108194 w 1586270"/>
              <a:gd name="connsiteY105" fmla="*/ 1437717 h 2335460"/>
              <a:gd name="connsiteX106" fmla="*/ 146293 w 1586270"/>
              <a:gd name="connsiteY106" fmla="*/ 1428192 h 2335460"/>
              <a:gd name="connsiteX107" fmla="*/ 153438 w 1586270"/>
              <a:gd name="connsiteY107" fmla="*/ 1392474 h 2335460"/>
              <a:gd name="connsiteX108" fmla="*/ 262975 w 1586270"/>
              <a:gd name="connsiteY108" fmla="*/ 1273411 h 2335460"/>
              <a:gd name="connsiteX109" fmla="*/ 286787 w 1586270"/>
              <a:gd name="connsiteY109" fmla="*/ 1135296 h 2335460"/>
              <a:gd name="connsiteX110" fmla="*/ 282025 w 1586270"/>
              <a:gd name="connsiteY110" fmla="*/ 1054336 h 2335460"/>
              <a:gd name="connsiteX111" fmla="*/ 196300 w 1586270"/>
              <a:gd name="connsiteY111" fmla="*/ 1042430 h 2335460"/>
              <a:gd name="connsiteX112" fmla="*/ 179632 w 1586270"/>
              <a:gd name="connsiteY112" fmla="*/ 961467 h 2335460"/>
              <a:gd name="connsiteX113" fmla="*/ 186775 w 1586270"/>
              <a:gd name="connsiteY113" fmla="*/ 894792 h 2335460"/>
              <a:gd name="connsiteX114" fmla="*/ 148675 w 1586270"/>
              <a:gd name="connsiteY114" fmla="*/ 856692 h 2335460"/>
              <a:gd name="connsiteX115" fmla="*/ 127244 w 1586270"/>
              <a:gd name="connsiteY115" fmla="*/ 816210 h 2335460"/>
              <a:gd name="connsiteX116" fmla="*/ 117719 w 1586270"/>
              <a:gd name="connsiteY116" fmla="*/ 756680 h 2335460"/>
              <a:gd name="connsiteX117" fmla="*/ 102097 w 1586270"/>
              <a:gd name="connsiteY117" fmla="*/ 676526 h 2335460"/>
              <a:gd name="connsiteX0" fmla="*/ 102097 w 1588008"/>
              <a:gd name="connsiteY0" fmla="*/ 676526 h 2335460"/>
              <a:gd name="connsiteX1" fmla="*/ 91525 w 1588008"/>
              <a:gd name="connsiteY1" fmla="*/ 594754 h 2335460"/>
              <a:gd name="connsiteX2" fmla="*/ 93907 w 1588008"/>
              <a:gd name="connsiteY2" fmla="*/ 530460 h 2335460"/>
              <a:gd name="connsiteX3" fmla="*/ 17706 w 1588008"/>
              <a:gd name="connsiteY3" fmla="*/ 430448 h 2335460"/>
              <a:gd name="connsiteX4" fmla="*/ 12942 w 1588008"/>
              <a:gd name="connsiteY4" fmla="*/ 413777 h 2335460"/>
              <a:gd name="connsiteX5" fmla="*/ 77237 w 1588008"/>
              <a:gd name="connsiteY5" fmla="*/ 428066 h 2335460"/>
              <a:gd name="connsiteX6" fmla="*/ 77237 w 1588008"/>
              <a:gd name="connsiteY6" fmla="*/ 432829 h 2335460"/>
              <a:gd name="connsiteX7" fmla="*/ 127243 w 1588008"/>
              <a:gd name="connsiteY7" fmla="*/ 428066 h 2335460"/>
              <a:gd name="connsiteX8" fmla="*/ 148674 w 1588008"/>
              <a:gd name="connsiteY8" fmla="*/ 378060 h 2335460"/>
              <a:gd name="connsiteX9" fmla="*/ 201062 w 1588008"/>
              <a:gd name="connsiteY9" fmla="*/ 342341 h 2335460"/>
              <a:gd name="connsiteX10" fmla="*/ 208206 w 1588008"/>
              <a:gd name="connsiteY10" fmla="*/ 292335 h 2335460"/>
              <a:gd name="connsiteX11" fmla="*/ 184393 w 1588008"/>
              <a:gd name="connsiteY11" fmla="*/ 275665 h 2335460"/>
              <a:gd name="connsiteX12" fmla="*/ 170106 w 1588008"/>
              <a:gd name="connsiteY12" fmla="*/ 244709 h 2335460"/>
              <a:gd name="connsiteX13" fmla="*/ 224874 w 1588008"/>
              <a:gd name="connsiteY13" fmla="*/ 199466 h 2335460"/>
              <a:gd name="connsiteX14" fmla="*/ 265357 w 1588008"/>
              <a:gd name="connsiteY14" fmla="*/ 116123 h 2335460"/>
              <a:gd name="connsiteX15" fmla="*/ 293931 w 1588008"/>
              <a:gd name="connsiteY15" fmla="*/ 118503 h 2335460"/>
              <a:gd name="connsiteX16" fmla="*/ 324887 w 1588008"/>
              <a:gd name="connsiteY16" fmla="*/ 163748 h 2335460"/>
              <a:gd name="connsiteX17" fmla="*/ 543961 w 1588008"/>
              <a:gd name="connsiteY17" fmla="*/ 6585 h 2335460"/>
              <a:gd name="connsiteX18" fmla="*/ 639212 w 1588008"/>
              <a:gd name="connsiteY18" fmla="*/ 47065 h 2335460"/>
              <a:gd name="connsiteX19" fmla="*/ 755893 w 1588008"/>
              <a:gd name="connsiteY19" fmla="*/ 128028 h 2335460"/>
              <a:gd name="connsiteX20" fmla="*/ 972588 w 1588008"/>
              <a:gd name="connsiteY20" fmla="*/ 44685 h 2335460"/>
              <a:gd name="connsiteX21" fmla="*/ 1058312 w 1588008"/>
              <a:gd name="connsiteY21" fmla="*/ 25635 h 2335460"/>
              <a:gd name="connsiteX22" fmla="*/ 1155942 w 1588008"/>
              <a:gd name="connsiteY22" fmla="*/ 11347 h 2335460"/>
              <a:gd name="connsiteX23" fmla="*/ 1370255 w 1588008"/>
              <a:gd name="connsiteY23" fmla="*/ 206610 h 2335460"/>
              <a:gd name="connsiteX24" fmla="*/ 1560756 w 1588008"/>
              <a:gd name="connsiteY24" fmla="*/ 897173 h 2335460"/>
              <a:gd name="connsiteX25" fmla="*/ 817807 w 1588008"/>
              <a:gd name="connsiteY25" fmla="*/ 1059098 h 2335460"/>
              <a:gd name="connsiteX26" fmla="*/ 841618 w 1588008"/>
              <a:gd name="connsiteY26" fmla="*/ 1042427 h 2335460"/>
              <a:gd name="connsiteX27" fmla="*/ 867813 w 1588008"/>
              <a:gd name="connsiteY27" fmla="*/ 1042429 h 2335460"/>
              <a:gd name="connsiteX28" fmla="*/ 872575 w 1588008"/>
              <a:gd name="connsiteY28" fmla="*/ 1061479 h 2335460"/>
              <a:gd name="connsiteX29" fmla="*/ 848763 w 1588008"/>
              <a:gd name="connsiteY29" fmla="*/ 1087673 h 2335460"/>
              <a:gd name="connsiteX30" fmla="*/ 1544088 w 1588008"/>
              <a:gd name="connsiteY30" fmla="*/ 899555 h 2335460"/>
              <a:gd name="connsiteX31" fmla="*/ 1525038 w 1588008"/>
              <a:gd name="connsiteY31" fmla="*/ 973372 h 2335460"/>
              <a:gd name="connsiteX32" fmla="*/ 958300 w 1588008"/>
              <a:gd name="connsiteY32" fmla="*/ 1151967 h 2335460"/>
              <a:gd name="connsiteX33" fmla="*/ 979731 w 1588008"/>
              <a:gd name="connsiteY33" fmla="*/ 1161491 h 2335460"/>
              <a:gd name="connsiteX34" fmla="*/ 974968 w 1588008"/>
              <a:gd name="connsiteY34" fmla="*/ 1235309 h 2335460"/>
              <a:gd name="connsiteX35" fmla="*/ 984494 w 1588008"/>
              <a:gd name="connsiteY35" fmla="*/ 1297224 h 2335460"/>
              <a:gd name="connsiteX36" fmla="*/ 1032119 w 1588008"/>
              <a:gd name="connsiteY36" fmla="*/ 1378186 h 2335460"/>
              <a:gd name="connsiteX37" fmla="*/ 1072600 w 1588008"/>
              <a:gd name="connsiteY37" fmla="*/ 1399617 h 2335460"/>
              <a:gd name="connsiteX38" fmla="*/ 1089269 w 1588008"/>
              <a:gd name="connsiteY38" fmla="*/ 1466292 h 2335460"/>
              <a:gd name="connsiteX39" fmla="*/ 1122607 w 1588008"/>
              <a:gd name="connsiteY39" fmla="*/ 1492486 h 2335460"/>
              <a:gd name="connsiteX40" fmla="*/ 1163088 w 1588008"/>
              <a:gd name="connsiteY40" fmla="*/ 1552017 h 2335460"/>
              <a:gd name="connsiteX41" fmla="*/ 1191663 w 1588008"/>
              <a:gd name="connsiteY41" fmla="*/ 1566305 h 2335460"/>
              <a:gd name="connsiteX42" fmla="*/ 1220238 w 1588008"/>
              <a:gd name="connsiteY42" fmla="*/ 1604404 h 2335460"/>
              <a:gd name="connsiteX43" fmla="*/ 1215943 w 1588008"/>
              <a:gd name="connsiteY43" fmla="*/ 1624264 h 2335460"/>
              <a:gd name="connsiteX44" fmla="*/ 1196425 w 1588008"/>
              <a:gd name="connsiteY44" fmla="*/ 1673461 h 2335460"/>
              <a:gd name="connsiteX45" fmla="*/ 1144037 w 1588008"/>
              <a:gd name="connsiteY45" fmla="*/ 1668697 h 2335460"/>
              <a:gd name="connsiteX46" fmla="*/ 1124987 w 1588008"/>
              <a:gd name="connsiteY46" fmla="*/ 1713940 h 2335460"/>
              <a:gd name="connsiteX47" fmla="*/ 1048787 w 1588008"/>
              <a:gd name="connsiteY47" fmla="*/ 1747278 h 2335460"/>
              <a:gd name="connsiteX48" fmla="*/ 1020212 w 1588008"/>
              <a:gd name="connsiteY48" fmla="*/ 1806809 h 2335460"/>
              <a:gd name="connsiteX49" fmla="*/ 1036881 w 1588008"/>
              <a:gd name="connsiteY49" fmla="*/ 1854434 h 2335460"/>
              <a:gd name="connsiteX50" fmla="*/ 1017832 w 1588008"/>
              <a:gd name="connsiteY50" fmla="*/ 1894917 h 2335460"/>
              <a:gd name="connsiteX51" fmla="*/ 984493 w 1588008"/>
              <a:gd name="connsiteY51" fmla="*/ 1892534 h 2335460"/>
              <a:gd name="connsiteX52" fmla="*/ 982112 w 1588008"/>
              <a:gd name="connsiteY52" fmla="*/ 1956828 h 2335460"/>
              <a:gd name="connsiteX53" fmla="*/ 946393 w 1588008"/>
              <a:gd name="connsiteY53" fmla="*/ 1973497 h 2335460"/>
              <a:gd name="connsiteX54" fmla="*/ 910674 w 1588008"/>
              <a:gd name="connsiteY54" fmla="*/ 1980640 h 2335460"/>
              <a:gd name="connsiteX55" fmla="*/ 910674 w 1588008"/>
              <a:gd name="connsiteY55" fmla="*/ 2044934 h 2335460"/>
              <a:gd name="connsiteX56" fmla="*/ 967824 w 1588008"/>
              <a:gd name="connsiteY56" fmla="*/ 2054459 h 2335460"/>
              <a:gd name="connsiteX57" fmla="*/ 1001162 w 1588008"/>
              <a:gd name="connsiteY57" fmla="*/ 2049697 h 2335460"/>
              <a:gd name="connsiteX58" fmla="*/ 1005922 w 1588008"/>
              <a:gd name="connsiteY58" fmla="*/ 2123516 h 2335460"/>
              <a:gd name="connsiteX59" fmla="*/ 982112 w 1588008"/>
              <a:gd name="connsiteY59" fmla="*/ 2144947 h 2335460"/>
              <a:gd name="connsiteX60" fmla="*/ 922581 w 1588008"/>
              <a:gd name="connsiteY60" fmla="*/ 2142567 h 2335460"/>
              <a:gd name="connsiteX61" fmla="*/ 870193 w 1588008"/>
              <a:gd name="connsiteY61" fmla="*/ 2152092 h 2335460"/>
              <a:gd name="connsiteX62" fmla="*/ 824949 w 1588008"/>
              <a:gd name="connsiteY62" fmla="*/ 2175905 h 2335460"/>
              <a:gd name="connsiteX63" fmla="*/ 779704 w 1588008"/>
              <a:gd name="connsiteY63" fmla="*/ 2183047 h 2335460"/>
              <a:gd name="connsiteX64" fmla="*/ 758274 w 1588008"/>
              <a:gd name="connsiteY64" fmla="*/ 2202099 h 2335460"/>
              <a:gd name="connsiteX65" fmla="*/ 751131 w 1588008"/>
              <a:gd name="connsiteY65" fmla="*/ 2247342 h 2335460"/>
              <a:gd name="connsiteX66" fmla="*/ 734462 w 1588008"/>
              <a:gd name="connsiteY66" fmla="*/ 2259249 h 2335460"/>
              <a:gd name="connsiteX67" fmla="*/ 689218 w 1588008"/>
              <a:gd name="connsiteY67" fmla="*/ 2309255 h 2335460"/>
              <a:gd name="connsiteX68" fmla="*/ 665406 w 1588008"/>
              <a:gd name="connsiteY68" fmla="*/ 2314016 h 2335460"/>
              <a:gd name="connsiteX69" fmla="*/ 617781 w 1588008"/>
              <a:gd name="connsiteY69" fmla="*/ 2335448 h 2335460"/>
              <a:gd name="connsiteX70" fmla="*/ 579681 w 1588008"/>
              <a:gd name="connsiteY70" fmla="*/ 2318779 h 2335460"/>
              <a:gd name="connsiteX71" fmla="*/ 563012 w 1588008"/>
              <a:gd name="connsiteY71" fmla="*/ 2290204 h 2335460"/>
              <a:gd name="connsiteX72" fmla="*/ 520149 w 1588008"/>
              <a:gd name="connsiteY72" fmla="*/ 2299730 h 2335460"/>
              <a:gd name="connsiteX73" fmla="*/ 512573 w 1588008"/>
              <a:gd name="connsiteY73" fmla="*/ 2293626 h 2335460"/>
              <a:gd name="connsiteX74" fmla="*/ 503481 w 1588008"/>
              <a:gd name="connsiteY74" fmla="*/ 2287823 h 2335460"/>
              <a:gd name="connsiteX75" fmla="*/ 522531 w 1588008"/>
              <a:gd name="connsiteY75" fmla="*/ 2180666 h 2335460"/>
              <a:gd name="connsiteX76" fmla="*/ 539199 w 1588008"/>
              <a:gd name="connsiteY76" fmla="*/ 2159235 h 2335460"/>
              <a:gd name="connsiteX77" fmla="*/ 529674 w 1588008"/>
              <a:gd name="connsiteY77" fmla="*/ 2113992 h 2335460"/>
              <a:gd name="connsiteX78" fmla="*/ 553487 w 1588008"/>
              <a:gd name="connsiteY78" fmla="*/ 2099704 h 2335460"/>
              <a:gd name="connsiteX79" fmla="*/ 534437 w 1588008"/>
              <a:gd name="connsiteY79" fmla="*/ 2085417 h 2335460"/>
              <a:gd name="connsiteX80" fmla="*/ 522531 w 1588008"/>
              <a:gd name="connsiteY80" fmla="*/ 2049699 h 2335460"/>
              <a:gd name="connsiteX81" fmla="*/ 513006 w 1588008"/>
              <a:gd name="connsiteY81" fmla="*/ 2004455 h 2335460"/>
              <a:gd name="connsiteX82" fmla="*/ 510624 w 1588008"/>
              <a:gd name="connsiteY82" fmla="*/ 1973497 h 2335460"/>
              <a:gd name="connsiteX83" fmla="*/ 460618 w 1588008"/>
              <a:gd name="connsiteY83" fmla="*/ 1975880 h 2335460"/>
              <a:gd name="connsiteX84" fmla="*/ 427282 w 1588008"/>
              <a:gd name="connsiteY84" fmla="*/ 1940161 h 2335460"/>
              <a:gd name="connsiteX85" fmla="*/ 382037 w 1588008"/>
              <a:gd name="connsiteY85" fmla="*/ 1923491 h 2335460"/>
              <a:gd name="connsiteX86" fmla="*/ 367749 w 1588008"/>
              <a:gd name="connsiteY86" fmla="*/ 1873486 h 2335460"/>
              <a:gd name="connsiteX87" fmla="*/ 365368 w 1588008"/>
              <a:gd name="connsiteY87" fmla="*/ 1852054 h 2335460"/>
              <a:gd name="connsiteX88" fmla="*/ 334413 w 1588008"/>
              <a:gd name="connsiteY88" fmla="*/ 1806811 h 2335460"/>
              <a:gd name="connsiteX89" fmla="*/ 291549 w 1588008"/>
              <a:gd name="connsiteY89" fmla="*/ 1782998 h 2335460"/>
              <a:gd name="connsiteX90" fmla="*/ 248688 w 1588008"/>
              <a:gd name="connsiteY90" fmla="*/ 1754424 h 2335460"/>
              <a:gd name="connsiteX91" fmla="*/ 215349 w 1588008"/>
              <a:gd name="connsiteY91" fmla="*/ 1744898 h 2335460"/>
              <a:gd name="connsiteX92" fmla="*/ 217731 w 1588008"/>
              <a:gd name="connsiteY92" fmla="*/ 1699652 h 2335460"/>
              <a:gd name="connsiteX93" fmla="*/ 174868 w 1588008"/>
              <a:gd name="connsiteY93" fmla="*/ 1713942 h 2335460"/>
              <a:gd name="connsiteX94" fmla="*/ 186775 w 1588008"/>
              <a:gd name="connsiteY94" fmla="*/ 1747280 h 2335460"/>
              <a:gd name="connsiteX95" fmla="*/ 179631 w 1588008"/>
              <a:gd name="connsiteY95" fmla="*/ 1763949 h 2335460"/>
              <a:gd name="connsiteX96" fmla="*/ 141531 w 1588008"/>
              <a:gd name="connsiteY96" fmla="*/ 1735374 h 2335460"/>
              <a:gd name="connsiteX97" fmla="*/ 98669 w 1588008"/>
              <a:gd name="connsiteY97" fmla="*/ 1732992 h 2335460"/>
              <a:gd name="connsiteX98" fmla="*/ 43899 w 1588008"/>
              <a:gd name="connsiteY98" fmla="*/ 1713942 h 2335460"/>
              <a:gd name="connsiteX99" fmla="*/ 10560 w 1588008"/>
              <a:gd name="connsiteY99" fmla="*/ 1711558 h 2335460"/>
              <a:gd name="connsiteX100" fmla="*/ 1037 w 1588008"/>
              <a:gd name="connsiteY100" fmla="*/ 1659174 h 2335460"/>
              <a:gd name="connsiteX101" fmla="*/ 34374 w 1588008"/>
              <a:gd name="connsiteY101" fmla="*/ 1571067 h 2335460"/>
              <a:gd name="connsiteX102" fmla="*/ 60568 w 1588008"/>
              <a:gd name="connsiteY102" fmla="*/ 1523442 h 2335460"/>
              <a:gd name="connsiteX103" fmla="*/ 81999 w 1588008"/>
              <a:gd name="connsiteY103" fmla="*/ 1475817 h 2335460"/>
              <a:gd name="connsiteX104" fmla="*/ 108194 w 1588008"/>
              <a:gd name="connsiteY104" fmla="*/ 1437717 h 2335460"/>
              <a:gd name="connsiteX105" fmla="*/ 146293 w 1588008"/>
              <a:gd name="connsiteY105" fmla="*/ 1428192 h 2335460"/>
              <a:gd name="connsiteX106" fmla="*/ 153438 w 1588008"/>
              <a:gd name="connsiteY106" fmla="*/ 1392474 h 2335460"/>
              <a:gd name="connsiteX107" fmla="*/ 262975 w 1588008"/>
              <a:gd name="connsiteY107" fmla="*/ 1273411 h 2335460"/>
              <a:gd name="connsiteX108" fmla="*/ 286787 w 1588008"/>
              <a:gd name="connsiteY108" fmla="*/ 1135296 h 2335460"/>
              <a:gd name="connsiteX109" fmla="*/ 282025 w 1588008"/>
              <a:gd name="connsiteY109" fmla="*/ 1054336 h 2335460"/>
              <a:gd name="connsiteX110" fmla="*/ 196300 w 1588008"/>
              <a:gd name="connsiteY110" fmla="*/ 1042430 h 2335460"/>
              <a:gd name="connsiteX111" fmla="*/ 179632 w 1588008"/>
              <a:gd name="connsiteY111" fmla="*/ 961467 h 2335460"/>
              <a:gd name="connsiteX112" fmla="*/ 186775 w 1588008"/>
              <a:gd name="connsiteY112" fmla="*/ 894792 h 2335460"/>
              <a:gd name="connsiteX113" fmla="*/ 148675 w 1588008"/>
              <a:gd name="connsiteY113" fmla="*/ 856692 h 2335460"/>
              <a:gd name="connsiteX114" fmla="*/ 127244 w 1588008"/>
              <a:gd name="connsiteY114" fmla="*/ 816210 h 2335460"/>
              <a:gd name="connsiteX115" fmla="*/ 117719 w 1588008"/>
              <a:gd name="connsiteY115" fmla="*/ 756680 h 2335460"/>
              <a:gd name="connsiteX116" fmla="*/ 102097 w 1588008"/>
              <a:gd name="connsiteY116" fmla="*/ 676526 h 2335460"/>
              <a:gd name="connsiteX0" fmla="*/ 102097 w 1586270"/>
              <a:gd name="connsiteY0" fmla="*/ 676526 h 2335460"/>
              <a:gd name="connsiteX1" fmla="*/ 91525 w 1586270"/>
              <a:gd name="connsiteY1" fmla="*/ 594754 h 2335460"/>
              <a:gd name="connsiteX2" fmla="*/ 93907 w 1586270"/>
              <a:gd name="connsiteY2" fmla="*/ 530460 h 2335460"/>
              <a:gd name="connsiteX3" fmla="*/ 17706 w 1586270"/>
              <a:gd name="connsiteY3" fmla="*/ 430448 h 2335460"/>
              <a:gd name="connsiteX4" fmla="*/ 12942 w 1586270"/>
              <a:gd name="connsiteY4" fmla="*/ 413777 h 2335460"/>
              <a:gd name="connsiteX5" fmla="*/ 77237 w 1586270"/>
              <a:gd name="connsiteY5" fmla="*/ 428066 h 2335460"/>
              <a:gd name="connsiteX6" fmla="*/ 77237 w 1586270"/>
              <a:gd name="connsiteY6" fmla="*/ 432829 h 2335460"/>
              <a:gd name="connsiteX7" fmla="*/ 127243 w 1586270"/>
              <a:gd name="connsiteY7" fmla="*/ 428066 h 2335460"/>
              <a:gd name="connsiteX8" fmla="*/ 148674 w 1586270"/>
              <a:gd name="connsiteY8" fmla="*/ 378060 h 2335460"/>
              <a:gd name="connsiteX9" fmla="*/ 201062 w 1586270"/>
              <a:gd name="connsiteY9" fmla="*/ 342341 h 2335460"/>
              <a:gd name="connsiteX10" fmla="*/ 208206 w 1586270"/>
              <a:gd name="connsiteY10" fmla="*/ 292335 h 2335460"/>
              <a:gd name="connsiteX11" fmla="*/ 184393 w 1586270"/>
              <a:gd name="connsiteY11" fmla="*/ 275665 h 2335460"/>
              <a:gd name="connsiteX12" fmla="*/ 170106 w 1586270"/>
              <a:gd name="connsiteY12" fmla="*/ 244709 h 2335460"/>
              <a:gd name="connsiteX13" fmla="*/ 224874 w 1586270"/>
              <a:gd name="connsiteY13" fmla="*/ 199466 h 2335460"/>
              <a:gd name="connsiteX14" fmla="*/ 265357 w 1586270"/>
              <a:gd name="connsiteY14" fmla="*/ 116123 h 2335460"/>
              <a:gd name="connsiteX15" fmla="*/ 293931 w 1586270"/>
              <a:gd name="connsiteY15" fmla="*/ 118503 h 2335460"/>
              <a:gd name="connsiteX16" fmla="*/ 324887 w 1586270"/>
              <a:gd name="connsiteY16" fmla="*/ 163748 h 2335460"/>
              <a:gd name="connsiteX17" fmla="*/ 543961 w 1586270"/>
              <a:gd name="connsiteY17" fmla="*/ 6585 h 2335460"/>
              <a:gd name="connsiteX18" fmla="*/ 639212 w 1586270"/>
              <a:gd name="connsiteY18" fmla="*/ 47065 h 2335460"/>
              <a:gd name="connsiteX19" fmla="*/ 755893 w 1586270"/>
              <a:gd name="connsiteY19" fmla="*/ 128028 h 2335460"/>
              <a:gd name="connsiteX20" fmla="*/ 972588 w 1586270"/>
              <a:gd name="connsiteY20" fmla="*/ 44685 h 2335460"/>
              <a:gd name="connsiteX21" fmla="*/ 1058312 w 1586270"/>
              <a:gd name="connsiteY21" fmla="*/ 25635 h 2335460"/>
              <a:gd name="connsiteX22" fmla="*/ 1155942 w 1586270"/>
              <a:gd name="connsiteY22" fmla="*/ 11347 h 2335460"/>
              <a:gd name="connsiteX23" fmla="*/ 1370255 w 1586270"/>
              <a:gd name="connsiteY23" fmla="*/ 206610 h 2335460"/>
              <a:gd name="connsiteX24" fmla="*/ 1560756 w 1586270"/>
              <a:gd name="connsiteY24" fmla="*/ 897173 h 2335460"/>
              <a:gd name="connsiteX25" fmla="*/ 817807 w 1586270"/>
              <a:gd name="connsiteY25" fmla="*/ 1059098 h 2335460"/>
              <a:gd name="connsiteX26" fmla="*/ 841618 w 1586270"/>
              <a:gd name="connsiteY26" fmla="*/ 1042427 h 2335460"/>
              <a:gd name="connsiteX27" fmla="*/ 867813 w 1586270"/>
              <a:gd name="connsiteY27" fmla="*/ 1042429 h 2335460"/>
              <a:gd name="connsiteX28" fmla="*/ 872575 w 1586270"/>
              <a:gd name="connsiteY28" fmla="*/ 1061479 h 2335460"/>
              <a:gd name="connsiteX29" fmla="*/ 1544088 w 1586270"/>
              <a:gd name="connsiteY29" fmla="*/ 899555 h 2335460"/>
              <a:gd name="connsiteX30" fmla="*/ 1525038 w 1586270"/>
              <a:gd name="connsiteY30" fmla="*/ 973372 h 2335460"/>
              <a:gd name="connsiteX31" fmla="*/ 958300 w 1586270"/>
              <a:gd name="connsiteY31" fmla="*/ 1151967 h 2335460"/>
              <a:gd name="connsiteX32" fmla="*/ 979731 w 1586270"/>
              <a:gd name="connsiteY32" fmla="*/ 1161491 h 2335460"/>
              <a:gd name="connsiteX33" fmla="*/ 974968 w 1586270"/>
              <a:gd name="connsiteY33" fmla="*/ 1235309 h 2335460"/>
              <a:gd name="connsiteX34" fmla="*/ 984494 w 1586270"/>
              <a:gd name="connsiteY34" fmla="*/ 1297224 h 2335460"/>
              <a:gd name="connsiteX35" fmla="*/ 1032119 w 1586270"/>
              <a:gd name="connsiteY35" fmla="*/ 1378186 h 2335460"/>
              <a:gd name="connsiteX36" fmla="*/ 1072600 w 1586270"/>
              <a:gd name="connsiteY36" fmla="*/ 1399617 h 2335460"/>
              <a:gd name="connsiteX37" fmla="*/ 1089269 w 1586270"/>
              <a:gd name="connsiteY37" fmla="*/ 1466292 h 2335460"/>
              <a:gd name="connsiteX38" fmla="*/ 1122607 w 1586270"/>
              <a:gd name="connsiteY38" fmla="*/ 1492486 h 2335460"/>
              <a:gd name="connsiteX39" fmla="*/ 1163088 w 1586270"/>
              <a:gd name="connsiteY39" fmla="*/ 1552017 h 2335460"/>
              <a:gd name="connsiteX40" fmla="*/ 1191663 w 1586270"/>
              <a:gd name="connsiteY40" fmla="*/ 1566305 h 2335460"/>
              <a:gd name="connsiteX41" fmla="*/ 1220238 w 1586270"/>
              <a:gd name="connsiteY41" fmla="*/ 1604404 h 2335460"/>
              <a:gd name="connsiteX42" fmla="*/ 1215943 w 1586270"/>
              <a:gd name="connsiteY42" fmla="*/ 1624264 h 2335460"/>
              <a:gd name="connsiteX43" fmla="*/ 1196425 w 1586270"/>
              <a:gd name="connsiteY43" fmla="*/ 1673461 h 2335460"/>
              <a:gd name="connsiteX44" fmla="*/ 1144037 w 1586270"/>
              <a:gd name="connsiteY44" fmla="*/ 1668697 h 2335460"/>
              <a:gd name="connsiteX45" fmla="*/ 1124987 w 1586270"/>
              <a:gd name="connsiteY45" fmla="*/ 1713940 h 2335460"/>
              <a:gd name="connsiteX46" fmla="*/ 1048787 w 1586270"/>
              <a:gd name="connsiteY46" fmla="*/ 1747278 h 2335460"/>
              <a:gd name="connsiteX47" fmla="*/ 1020212 w 1586270"/>
              <a:gd name="connsiteY47" fmla="*/ 1806809 h 2335460"/>
              <a:gd name="connsiteX48" fmla="*/ 1036881 w 1586270"/>
              <a:gd name="connsiteY48" fmla="*/ 1854434 h 2335460"/>
              <a:gd name="connsiteX49" fmla="*/ 1017832 w 1586270"/>
              <a:gd name="connsiteY49" fmla="*/ 1894917 h 2335460"/>
              <a:gd name="connsiteX50" fmla="*/ 984493 w 1586270"/>
              <a:gd name="connsiteY50" fmla="*/ 1892534 h 2335460"/>
              <a:gd name="connsiteX51" fmla="*/ 982112 w 1586270"/>
              <a:gd name="connsiteY51" fmla="*/ 1956828 h 2335460"/>
              <a:gd name="connsiteX52" fmla="*/ 946393 w 1586270"/>
              <a:gd name="connsiteY52" fmla="*/ 1973497 h 2335460"/>
              <a:gd name="connsiteX53" fmla="*/ 910674 w 1586270"/>
              <a:gd name="connsiteY53" fmla="*/ 1980640 h 2335460"/>
              <a:gd name="connsiteX54" fmla="*/ 910674 w 1586270"/>
              <a:gd name="connsiteY54" fmla="*/ 2044934 h 2335460"/>
              <a:gd name="connsiteX55" fmla="*/ 967824 w 1586270"/>
              <a:gd name="connsiteY55" fmla="*/ 2054459 h 2335460"/>
              <a:gd name="connsiteX56" fmla="*/ 1001162 w 1586270"/>
              <a:gd name="connsiteY56" fmla="*/ 2049697 h 2335460"/>
              <a:gd name="connsiteX57" fmla="*/ 1005922 w 1586270"/>
              <a:gd name="connsiteY57" fmla="*/ 2123516 h 2335460"/>
              <a:gd name="connsiteX58" fmla="*/ 982112 w 1586270"/>
              <a:gd name="connsiteY58" fmla="*/ 2144947 h 2335460"/>
              <a:gd name="connsiteX59" fmla="*/ 922581 w 1586270"/>
              <a:gd name="connsiteY59" fmla="*/ 2142567 h 2335460"/>
              <a:gd name="connsiteX60" fmla="*/ 870193 w 1586270"/>
              <a:gd name="connsiteY60" fmla="*/ 2152092 h 2335460"/>
              <a:gd name="connsiteX61" fmla="*/ 824949 w 1586270"/>
              <a:gd name="connsiteY61" fmla="*/ 2175905 h 2335460"/>
              <a:gd name="connsiteX62" fmla="*/ 779704 w 1586270"/>
              <a:gd name="connsiteY62" fmla="*/ 2183047 h 2335460"/>
              <a:gd name="connsiteX63" fmla="*/ 758274 w 1586270"/>
              <a:gd name="connsiteY63" fmla="*/ 2202099 h 2335460"/>
              <a:gd name="connsiteX64" fmla="*/ 751131 w 1586270"/>
              <a:gd name="connsiteY64" fmla="*/ 2247342 h 2335460"/>
              <a:gd name="connsiteX65" fmla="*/ 734462 w 1586270"/>
              <a:gd name="connsiteY65" fmla="*/ 2259249 h 2335460"/>
              <a:gd name="connsiteX66" fmla="*/ 689218 w 1586270"/>
              <a:gd name="connsiteY66" fmla="*/ 2309255 h 2335460"/>
              <a:gd name="connsiteX67" fmla="*/ 665406 w 1586270"/>
              <a:gd name="connsiteY67" fmla="*/ 2314016 h 2335460"/>
              <a:gd name="connsiteX68" fmla="*/ 617781 w 1586270"/>
              <a:gd name="connsiteY68" fmla="*/ 2335448 h 2335460"/>
              <a:gd name="connsiteX69" fmla="*/ 579681 w 1586270"/>
              <a:gd name="connsiteY69" fmla="*/ 2318779 h 2335460"/>
              <a:gd name="connsiteX70" fmla="*/ 563012 w 1586270"/>
              <a:gd name="connsiteY70" fmla="*/ 2290204 h 2335460"/>
              <a:gd name="connsiteX71" fmla="*/ 520149 w 1586270"/>
              <a:gd name="connsiteY71" fmla="*/ 2299730 h 2335460"/>
              <a:gd name="connsiteX72" fmla="*/ 512573 w 1586270"/>
              <a:gd name="connsiteY72" fmla="*/ 2293626 h 2335460"/>
              <a:gd name="connsiteX73" fmla="*/ 503481 w 1586270"/>
              <a:gd name="connsiteY73" fmla="*/ 2287823 h 2335460"/>
              <a:gd name="connsiteX74" fmla="*/ 522531 w 1586270"/>
              <a:gd name="connsiteY74" fmla="*/ 2180666 h 2335460"/>
              <a:gd name="connsiteX75" fmla="*/ 539199 w 1586270"/>
              <a:gd name="connsiteY75" fmla="*/ 2159235 h 2335460"/>
              <a:gd name="connsiteX76" fmla="*/ 529674 w 1586270"/>
              <a:gd name="connsiteY76" fmla="*/ 2113992 h 2335460"/>
              <a:gd name="connsiteX77" fmla="*/ 553487 w 1586270"/>
              <a:gd name="connsiteY77" fmla="*/ 2099704 h 2335460"/>
              <a:gd name="connsiteX78" fmla="*/ 534437 w 1586270"/>
              <a:gd name="connsiteY78" fmla="*/ 2085417 h 2335460"/>
              <a:gd name="connsiteX79" fmla="*/ 522531 w 1586270"/>
              <a:gd name="connsiteY79" fmla="*/ 2049699 h 2335460"/>
              <a:gd name="connsiteX80" fmla="*/ 513006 w 1586270"/>
              <a:gd name="connsiteY80" fmla="*/ 2004455 h 2335460"/>
              <a:gd name="connsiteX81" fmla="*/ 510624 w 1586270"/>
              <a:gd name="connsiteY81" fmla="*/ 1973497 h 2335460"/>
              <a:gd name="connsiteX82" fmla="*/ 460618 w 1586270"/>
              <a:gd name="connsiteY82" fmla="*/ 1975880 h 2335460"/>
              <a:gd name="connsiteX83" fmla="*/ 427282 w 1586270"/>
              <a:gd name="connsiteY83" fmla="*/ 1940161 h 2335460"/>
              <a:gd name="connsiteX84" fmla="*/ 382037 w 1586270"/>
              <a:gd name="connsiteY84" fmla="*/ 1923491 h 2335460"/>
              <a:gd name="connsiteX85" fmla="*/ 367749 w 1586270"/>
              <a:gd name="connsiteY85" fmla="*/ 1873486 h 2335460"/>
              <a:gd name="connsiteX86" fmla="*/ 365368 w 1586270"/>
              <a:gd name="connsiteY86" fmla="*/ 1852054 h 2335460"/>
              <a:gd name="connsiteX87" fmla="*/ 334413 w 1586270"/>
              <a:gd name="connsiteY87" fmla="*/ 1806811 h 2335460"/>
              <a:gd name="connsiteX88" fmla="*/ 291549 w 1586270"/>
              <a:gd name="connsiteY88" fmla="*/ 1782998 h 2335460"/>
              <a:gd name="connsiteX89" fmla="*/ 248688 w 1586270"/>
              <a:gd name="connsiteY89" fmla="*/ 1754424 h 2335460"/>
              <a:gd name="connsiteX90" fmla="*/ 215349 w 1586270"/>
              <a:gd name="connsiteY90" fmla="*/ 1744898 h 2335460"/>
              <a:gd name="connsiteX91" fmla="*/ 217731 w 1586270"/>
              <a:gd name="connsiteY91" fmla="*/ 1699652 h 2335460"/>
              <a:gd name="connsiteX92" fmla="*/ 174868 w 1586270"/>
              <a:gd name="connsiteY92" fmla="*/ 1713942 h 2335460"/>
              <a:gd name="connsiteX93" fmla="*/ 186775 w 1586270"/>
              <a:gd name="connsiteY93" fmla="*/ 1747280 h 2335460"/>
              <a:gd name="connsiteX94" fmla="*/ 179631 w 1586270"/>
              <a:gd name="connsiteY94" fmla="*/ 1763949 h 2335460"/>
              <a:gd name="connsiteX95" fmla="*/ 141531 w 1586270"/>
              <a:gd name="connsiteY95" fmla="*/ 1735374 h 2335460"/>
              <a:gd name="connsiteX96" fmla="*/ 98669 w 1586270"/>
              <a:gd name="connsiteY96" fmla="*/ 1732992 h 2335460"/>
              <a:gd name="connsiteX97" fmla="*/ 43899 w 1586270"/>
              <a:gd name="connsiteY97" fmla="*/ 1713942 h 2335460"/>
              <a:gd name="connsiteX98" fmla="*/ 10560 w 1586270"/>
              <a:gd name="connsiteY98" fmla="*/ 1711558 h 2335460"/>
              <a:gd name="connsiteX99" fmla="*/ 1037 w 1586270"/>
              <a:gd name="connsiteY99" fmla="*/ 1659174 h 2335460"/>
              <a:gd name="connsiteX100" fmla="*/ 34374 w 1586270"/>
              <a:gd name="connsiteY100" fmla="*/ 1571067 h 2335460"/>
              <a:gd name="connsiteX101" fmla="*/ 60568 w 1586270"/>
              <a:gd name="connsiteY101" fmla="*/ 1523442 h 2335460"/>
              <a:gd name="connsiteX102" fmla="*/ 81999 w 1586270"/>
              <a:gd name="connsiteY102" fmla="*/ 1475817 h 2335460"/>
              <a:gd name="connsiteX103" fmla="*/ 108194 w 1586270"/>
              <a:gd name="connsiteY103" fmla="*/ 1437717 h 2335460"/>
              <a:gd name="connsiteX104" fmla="*/ 146293 w 1586270"/>
              <a:gd name="connsiteY104" fmla="*/ 1428192 h 2335460"/>
              <a:gd name="connsiteX105" fmla="*/ 153438 w 1586270"/>
              <a:gd name="connsiteY105" fmla="*/ 1392474 h 2335460"/>
              <a:gd name="connsiteX106" fmla="*/ 262975 w 1586270"/>
              <a:gd name="connsiteY106" fmla="*/ 1273411 h 2335460"/>
              <a:gd name="connsiteX107" fmla="*/ 286787 w 1586270"/>
              <a:gd name="connsiteY107" fmla="*/ 1135296 h 2335460"/>
              <a:gd name="connsiteX108" fmla="*/ 282025 w 1586270"/>
              <a:gd name="connsiteY108" fmla="*/ 1054336 h 2335460"/>
              <a:gd name="connsiteX109" fmla="*/ 196300 w 1586270"/>
              <a:gd name="connsiteY109" fmla="*/ 1042430 h 2335460"/>
              <a:gd name="connsiteX110" fmla="*/ 179632 w 1586270"/>
              <a:gd name="connsiteY110" fmla="*/ 961467 h 2335460"/>
              <a:gd name="connsiteX111" fmla="*/ 186775 w 1586270"/>
              <a:gd name="connsiteY111" fmla="*/ 894792 h 2335460"/>
              <a:gd name="connsiteX112" fmla="*/ 148675 w 1586270"/>
              <a:gd name="connsiteY112" fmla="*/ 856692 h 2335460"/>
              <a:gd name="connsiteX113" fmla="*/ 127244 w 1586270"/>
              <a:gd name="connsiteY113" fmla="*/ 816210 h 2335460"/>
              <a:gd name="connsiteX114" fmla="*/ 117719 w 1586270"/>
              <a:gd name="connsiteY114" fmla="*/ 756680 h 2335460"/>
              <a:gd name="connsiteX115" fmla="*/ 102097 w 1586270"/>
              <a:gd name="connsiteY115" fmla="*/ 676526 h 2335460"/>
              <a:gd name="connsiteX0" fmla="*/ 102097 w 1586618"/>
              <a:gd name="connsiteY0" fmla="*/ 676526 h 2335460"/>
              <a:gd name="connsiteX1" fmla="*/ 91525 w 1586618"/>
              <a:gd name="connsiteY1" fmla="*/ 594754 h 2335460"/>
              <a:gd name="connsiteX2" fmla="*/ 93907 w 1586618"/>
              <a:gd name="connsiteY2" fmla="*/ 530460 h 2335460"/>
              <a:gd name="connsiteX3" fmla="*/ 17706 w 1586618"/>
              <a:gd name="connsiteY3" fmla="*/ 430448 h 2335460"/>
              <a:gd name="connsiteX4" fmla="*/ 12942 w 1586618"/>
              <a:gd name="connsiteY4" fmla="*/ 413777 h 2335460"/>
              <a:gd name="connsiteX5" fmla="*/ 77237 w 1586618"/>
              <a:gd name="connsiteY5" fmla="*/ 428066 h 2335460"/>
              <a:gd name="connsiteX6" fmla="*/ 77237 w 1586618"/>
              <a:gd name="connsiteY6" fmla="*/ 432829 h 2335460"/>
              <a:gd name="connsiteX7" fmla="*/ 127243 w 1586618"/>
              <a:gd name="connsiteY7" fmla="*/ 428066 h 2335460"/>
              <a:gd name="connsiteX8" fmla="*/ 148674 w 1586618"/>
              <a:gd name="connsiteY8" fmla="*/ 378060 h 2335460"/>
              <a:gd name="connsiteX9" fmla="*/ 201062 w 1586618"/>
              <a:gd name="connsiteY9" fmla="*/ 342341 h 2335460"/>
              <a:gd name="connsiteX10" fmla="*/ 208206 w 1586618"/>
              <a:gd name="connsiteY10" fmla="*/ 292335 h 2335460"/>
              <a:gd name="connsiteX11" fmla="*/ 184393 w 1586618"/>
              <a:gd name="connsiteY11" fmla="*/ 275665 h 2335460"/>
              <a:gd name="connsiteX12" fmla="*/ 170106 w 1586618"/>
              <a:gd name="connsiteY12" fmla="*/ 244709 h 2335460"/>
              <a:gd name="connsiteX13" fmla="*/ 224874 w 1586618"/>
              <a:gd name="connsiteY13" fmla="*/ 199466 h 2335460"/>
              <a:gd name="connsiteX14" fmla="*/ 265357 w 1586618"/>
              <a:gd name="connsiteY14" fmla="*/ 116123 h 2335460"/>
              <a:gd name="connsiteX15" fmla="*/ 293931 w 1586618"/>
              <a:gd name="connsiteY15" fmla="*/ 118503 h 2335460"/>
              <a:gd name="connsiteX16" fmla="*/ 324887 w 1586618"/>
              <a:gd name="connsiteY16" fmla="*/ 163748 h 2335460"/>
              <a:gd name="connsiteX17" fmla="*/ 543961 w 1586618"/>
              <a:gd name="connsiteY17" fmla="*/ 6585 h 2335460"/>
              <a:gd name="connsiteX18" fmla="*/ 639212 w 1586618"/>
              <a:gd name="connsiteY18" fmla="*/ 47065 h 2335460"/>
              <a:gd name="connsiteX19" fmla="*/ 755893 w 1586618"/>
              <a:gd name="connsiteY19" fmla="*/ 128028 h 2335460"/>
              <a:gd name="connsiteX20" fmla="*/ 972588 w 1586618"/>
              <a:gd name="connsiteY20" fmla="*/ 44685 h 2335460"/>
              <a:gd name="connsiteX21" fmla="*/ 1058312 w 1586618"/>
              <a:gd name="connsiteY21" fmla="*/ 25635 h 2335460"/>
              <a:gd name="connsiteX22" fmla="*/ 1155942 w 1586618"/>
              <a:gd name="connsiteY22" fmla="*/ 11347 h 2335460"/>
              <a:gd name="connsiteX23" fmla="*/ 1370255 w 1586618"/>
              <a:gd name="connsiteY23" fmla="*/ 206610 h 2335460"/>
              <a:gd name="connsiteX24" fmla="*/ 1560756 w 1586618"/>
              <a:gd name="connsiteY24" fmla="*/ 897173 h 2335460"/>
              <a:gd name="connsiteX25" fmla="*/ 817807 w 1586618"/>
              <a:gd name="connsiteY25" fmla="*/ 1059098 h 2335460"/>
              <a:gd name="connsiteX26" fmla="*/ 841618 w 1586618"/>
              <a:gd name="connsiteY26" fmla="*/ 1042427 h 2335460"/>
              <a:gd name="connsiteX27" fmla="*/ 867813 w 1586618"/>
              <a:gd name="connsiteY27" fmla="*/ 1042429 h 2335460"/>
              <a:gd name="connsiteX28" fmla="*/ 1544088 w 1586618"/>
              <a:gd name="connsiteY28" fmla="*/ 899555 h 2335460"/>
              <a:gd name="connsiteX29" fmla="*/ 1525038 w 1586618"/>
              <a:gd name="connsiteY29" fmla="*/ 973372 h 2335460"/>
              <a:gd name="connsiteX30" fmla="*/ 958300 w 1586618"/>
              <a:gd name="connsiteY30" fmla="*/ 1151967 h 2335460"/>
              <a:gd name="connsiteX31" fmla="*/ 979731 w 1586618"/>
              <a:gd name="connsiteY31" fmla="*/ 1161491 h 2335460"/>
              <a:gd name="connsiteX32" fmla="*/ 974968 w 1586618"/>
              <a:gd name="connsiteY32" fmla="*/ 1235309 h 2335460"/>
              <a:gd name="connsiteX33" fmla="*/ 984494 w 1586618"/>
              <a:gd name="connsiteY33" fmla="*/ 1297224 h 2335460"/>
              <a:gd name="connsiteX34" fmla="*/ 1032119 w 1586618"/>
              <a:gd name="connsiteY34" fmla="*/ 1378186 h 2335460"/>
              <a:gd name="connsiteX35" fmla="*/ 1072600 w 1586618"/>
              <a:gd name="connsiteY35" fmla="*/ 1399617 h 2335460"/>
              <a:gd name="connsiteX36" fmla="*/ 1089269 w 1586618"/>
              <a:gd name="connsiteY36" fmla="*/ 1466292 h 2335460"/>
              <a:gd name="connsiteX37" fmla="*/ 1122607 w 1586618"/>
              <a:gd name="connsiteY37" fmla="*/ 1492486 h 2335460"/>
              <a:gd name="connsiteX38" fmla="*/ 1163088 w 1586618"/>
              <a:gd name="connsiteY38" fmla="*/ 1552017 h 2335460"/>
              <a:gd name="connsiteX39" fmla="*/ 1191663 w 1586618"/>
              <a:gd name="connsiteY39" fmla="*/ 1566305 h 2335460"/>
              <a:gd name="connsiteX40" fmla="*/ 1220238 w 1586618"/>
              <a:gd name="connsiteY40" fmla="*/ 1604404 h 2335460"/>
              <a:gd name="connsiteX41" fmla="*/ 1215943 w 1586618"/>
              <a:gd name="connsiteY41" fmla="*/ 1624264 h 2335460"/>
              <a:gd name="connsiteX42" fmla="*/ 1196425 w 1586618"/>
              <a:gd name="connsiteY42" fmla="*/ 1673461 h 2335460"/>
              <a:gd name="connsiteX43" fmla="*/ 1144037 w 1586618"/>
              <a:gd name="connsiteY43" fmla="*/ 1668697 h 2335460"/>
              <a:gd name="connsiteX44" fmla="*/ 1124987 w 1586618"/>
              <a:gd name="connsiteY44" fmla="*/ 1713940 h 2335460"/>
              <a:gd name="connsiteX45" fmla="*/ 1048787 w 1586618"/>
              <a:gd name="connsiteY45" fmla="*/ 1747278 h 2335460"/>
              <a:gd name="connsiteX46" fmla="*/ 1020212 w 1586618"/>
              <a:gd name="connsiteY46" fmla="*/ 1806809 h 2335460"/>
              <a:gd name="connsiteX47" fmla="*/ 1036881 w 1586618"/>
              <a:gd name="connsiteY47" fmla="*/ 1854434 h 2335460"/>
              <a:gd name="connsiteX48" fmla="*/ 1017832 w 1586618"/>
              <a:gd name="connsiteY48" fmla="*/ 1894917 h 2335460"/>
              <a:gd name="connsiteX49" fmla="*/ 984493 w 1586618"/>
              <a:gd name="connsiteY49" fmla="*/ 1892534 h 2335460"/>
              <a:gd name="connsiteX50" fmla="*/ 982112 w 1586618"/>
              <a:gd name="connsiteY50" fmla="*/ 1956828 h 2335460"/>
              <a:gd name="connsiteX51" fmla="*/ 946393 w 1586618"/>
              <a:gd name="connsiteY51" fmla="*/ 1973497 h 2335460"/>
              <a:gd name="connsiteX52" fmla="*/ 910674 w 1586618"/>
              <a:gd name="connsiteY52" fmla="*/ 1980640 h 2335460"/>
              <a:gd name="connsiteX53" fmla="*/ 910674 w 1586618"/>
              <a:gd name="connsiteY53" fmla="*/ 2044934 h 2335460"/>
              <a:gd name="connsiteX54" fmla="*/ 967824 w 1586618"/>
              <a:gd name="connsiteY54" fmla="*/ 2054459 h 2335460"/>
              <a:gd name="connsiteX55" fmla="*/ 1001162 w 1586618"/>
              <a:gd name="connsiteY55" fmla="*/ 2049697 h 2335460"/>
              <a:gd name="connsiteX56" fmla="*/ 1005922 w 1586618"/>
              <a:gd name="connsiteY56" fmla="*/ 2123516 h 2335460"/>
              <a:gd name="connsiteX57" fmla="*/ 982112 w 1586618"/>
              <a:gd name="connsiteY57" fmla="*/ 2144947 h 2335460"/>
              <a:gd name="connsiteX58" fmla="*/ 922581 w 1586618"/>
              <a:gd name="connsiteY58" fmla="*/ 2142567 h 2335460"/>
              <a:gd name="connsiteX59" fmla="*/ 870193 w 1586618"/>
              <a:gd name="connsiteY59" fmla="*/ 2152092 h 2335460"/>
              <a:gd name="connsiteX60" fmla="*/ 824949 w 1586618"/>
              <a:gd name="connsiteY60" fmla="*/ 2175905 h 2335460"/>
              <a:gd name="connsiteX61" fmla="*/ 779704 w 1586618"/>
              <a:gd name="connsiteY61" fmla="*/ 2183047 h 2335460"/>
              <a:gd name="connsiteX62" fmla="*/ 758274 w 1586618"/>
              <a:gd name="connsiteY62" fmla="*/ 2202099 h 2335460"/>
              <a:gd name="connsiteX63" fmla="*/ 751131 w 1586618"/>
              <a:gd name="connsiteY63" fmla="*/ 2247342 h 2335460"/>
              <a:gd name="connsiteX64" fmla="*/ 734462 w 1586618"/>
              <a:gd name="connsiteY64" fmla="*/ 2259249 h 2335460"/>
              <a:gd name="connsiteX65" fmla="*/ 689218 w 1586618"/>
              <a:gd name="connsiteY65" fmla="*/ 2309255 h 2335460"/>
              <a:gd name="connsiteX66" fmla="*/ 665406 w 1586618"/>
              <a:gd name="connsiteY66" fmla="*/ 2314016 h 2335460"/>
              <a:gd name="connsiteX67" fmla="*/ 617781 w 1586618"/>
              <a:gd name="connsiteY67" fmla="*/ 2335448 h 2335460"/>
              <a:gd name="connsiteX68" fmla="*/ 579681 w 1586618"/>
              <a:gd name="connsiteY68" fmla="*/ 2318779 h 2335460"/>
              <a:gd name="connsiteX69" fmla="*/ 563012 w 1586618"/>
              <a:gd name="connsiteY69" fmla="*/ 2290204 h 2335460"/>
              <a:gd name="connsiteX70" fmla="*/ 520149 w 1586618"/>
              <a:gd name="connsiteY70" fmla="*/ 2299730 h 2335460"/>
              <a:gd name="connsiteX71" fmla="*/ 512573 w 1586618"/>
              <a:gd name="connsiteY71" fmla="*/ 2293626 h 2335460"/>
              <a:gd name="connsiteX72" fmla="*/ 503481 w 1586618"/>
              <a:gd name="connsiteY72" fmla="*/ 2287823 h 2335460"/>
              <a:gd name="connsiteX73" fmla="*/ 522531 w 1586618"/>
              <a:gd name="connsiteY73" fmla="*/ 2180666 h 2335460"/>
              <a:gd name="connsiteX74" fmla="*/ 539199 w 1586618"/>
              <a:gd name="connsiteY74" fmla="*/ 2159235 h 2335460"/>
              <a:gd name="connsiteX75" fmla="*/ 529674 w 1586618"/>
              <a:gd name="connsiteY75" fmla="*/ 2113992 h 2335460"/>
              <a:gd name="connsiteX76" fmla="*/ 553487 w 1586618"/>
              <a:gd name="connsiteY76" fmla="*/ 2099704 h 2335460"/>
              <a:gd name="connsiteX77" fmla="*/ 534437 w 1586618"/>
              <a:gd name="connsiteY77" fmla="*/ 2085417 h 2335460"/>
              <a:gd name="connsiteX78" fmla="*/ 522531 w 1586618"/>
              <a:gd name="connsiteY78" fmla="*/ 2049699 h 2335460"/>
              <a:gd name="connsiteX79" fmla="*/ 513006 w 1586618"/>
              <a:gd name="connsiteY79" fmla="*/ 2004455 h 2335460"/>
              <a:gd name="connsiteX80" fmla="*/ 510624 w 1586618"/>
              <a:gd name="connsiteY80" fmla="*/ 1973497 h 2335460"/>
              <a:gd name="connsiteX81" fmla="*/ 460618 w 1586618"/>
              <a:gd name="connsiteY81" fmla="*/ 1975880 h 2335460"/>
              <a:gd name="connsiteX82" fmla="*/ 427282 w 1586618"/>
              <a:gd name="connsiteY82" fmla="*/ 1940161 h 2335460"/>
              <a:gd name="connsiteX83" fmla="*/ 382037 w 1586618"/>
              <a:gd name="connsiteY83" fmla="*/ 1923491 h 2335460"/>
              <a:gd name="connsiteX84" fmla="*/ 367749 w 1586618"/>
              <a:gd name="connsiteY84" fmla="*/ 1873486 h 2335460"/>
              <a:gd name="connsiteX85" fmla="*/ 365368 w 1586618"/>
              <a:gd name="connsiteY85" fmla="*/ 1852054 h 2335460"/>
              <a:gd name="connsiteX86" fmla="*/ 334413 w 1586618"/>
              <a:gd name="connsiteY86" fmla="*/ 1806811 h 2335460"/>
              <a:gd name="connsiteX87" fmla="*/ 291549 w 1586618"/>
              <a:gd name="connsiteY87" fmla="*/ 1782998 h 2335460"/>
              <a:gd name="connsiteX88" fmla="*/ 248688 w 1586618"/>
              <a:gd name="connsiteY88" fmla="*/ 1754424 h 2335460"/>
              <a:gd name="connsiteX89" fmla="*/ 215349 w 1586618"/>
              <a:gd name="connsiteY89" fmla="*/ 1744898 h 2335460"/>
              <a:gd name="connsiteX90" fmla="*/ 217731 w 1586618"/>
              <a:gd name="connsiteY90" fmla="*/ 1699652 h 2335460"/>
              <a:gd name="connsiteX91" fmla="*/ 174868 w 1586618"/>
              <a:gd name="connsiteY91" fmla="*/ 1713942 h 2335460"/>
              <a:gd name="connsiteX92" fmla="*/ 186775 w 1586618"/>
              <a:gd name="connsiteY92" fmla="*/ 1747280 h 2335460"/>
              <a:gd name="connsiteX93" fmla="*/ 179631 w 1586618"/>
              <a:gd name="connsiteY93" fmla="*/ 1763949 h 2335460"/>
              <a:gd name="connsiteX94" fmla="*/ 141531 w 1586618"/>
              <a:gd name="connsiteY94" fmla="*/ 1735374 h 2335460"/>
              <a:gd name="connsiteX95" fmla="*/ 98669 w 1586618"/>
              <a:gd name="connsiteY95" fmla="*/ 1732992 h 2335460"/>
              <a:gd name="connsiteX96" fmla="*/ 43899 w 1586618"/>
              <a:gd name="connsiteY96" fmla="*/ 1713942 h 2335460"/>
              <a:gd name="connsiteX97" fmla="*/ 10560 w 1586618"/>
              <a:gd name="connsiteY97" fmla="*/ 1711558 h 2335460"/>
              <a:gd name="connsiteX98" fmla="*/ 1037 w 1586618"/>
              <a:gd name="connsiteY98" fmla="*/ 1659174 h 2335460"/>
              <a:gd name="connsiteX99" fmla="*/ 34374 w 1586618"/>
              <a:gd name="connsiteY99" fmla="*/ 1571067 h 2335460"/>
              <a:gd name="connsiteX100" fmla="*/ 60568 w 1586618"/>
              <a:gd name="connsiteY100" fmla="*/ 1523442 h 2335460"/>
              <a:gd name="connsiteX101" fmla="*/ 81999 w 1586618"/>
              <a:gd name="connsiteY101" fmla="*/ 1475817 h 2335460"/>
              <a:gd name="connsiteX102" fmla="*/ 108194 w 1586618"/>
              <a:gd name="connsiteY102" fmla="*/ 1437717 h 2335460"/>
              <a:gd name="connsiteX103" fmla="*/ 146293 w 1586618"/>
              <a:gd name="connsiteY103" fmla="*/ 1428192 h 2335460"/>
              <a:gd name="connsiteX104" fmla="*/ 153438 w 1586618"/>
              <a:gd name="connsiteY104" fmla="*/ 1392474 h 2335460"/>
              <a:gd name="connsiteX105" fmla="*/ 262975 w 1586618"/>
              <a:gd name="connsiteY105" fmla="*/ 1273411 h 2335460"/>
              <a:gd name="connsiteX106" fmla="*/ 286787 w 1586618"/>
              <a:gd name="connsiteY106" fmla="*/ 1135296 h 2335460"/>
              <a:gd name="connsiteX107" fmla="*/ 282025 w 1586618"/>
              <a:gd name="connsiteY107" fmla="*/ 1054336 h 2335460"/>
              <a:gd name="connsiteX108" fmla="*/ 196300 w 1586618"/>
              <a:gd name="connsiteY108" fmla="*/ 1042430 h 2335460"/>
              <a:gd name="connsiteX109" fmla="*/ 179632 w 1586618"/>
              <a:gd name="connsiteY109" fmla="*/ 961467 h 2335460"/>
              <a:gd name="connsiteX110" fmla="*/ 186775 w 1586618"/>
              <a:gd name="connsiteY110" fmla="*/ 894792 h 2335460"/>
              <a:gd name="connsiteX111" fmla="*/ 148675 w 1586618"/>
              <a:gd name="connsiteY111" fmla="*/ 856692 h 2335460"/>
              <a:gd name="connsiteX112" fmla="*/ 127244 w 1586618"/>
              <a:gd name="connsiteY112" fmla="*/ 816210 h 2335460"/>
              <a:gd name="connsiteX113" fmla="*/ 117719 w 1586618"/>
              <a:gd name="connsiteY113" fmla="*/ 756680 h 2335460"/>
              <a:gd name="connsiteX114" fmla="*/ 102097 w 1586618"/>
              <a:gd name="connsiteY114" fmla="*/ 676526 h 2335460"/>
              <a:gd name="connsiteX0" fmla="*/ 102097 w 1588530"/>
              <a:gd name="connsiteY0" fmla="*/ 676526 h 2335460"/>
              <a:gd name="connsiteX1" fmla="*/ 91525 w 1588530"/>
              <a:gd name="connsiteY1" fmla="*/ 594754 h 2335460"/>
              <a:gd name="connsiteX2" fmla="*/ 93907 w 1588530"/>
              <a:gd name="connsiteY2" fmla="*/ 530460 h 2335460"/>
              <a:gd name="connsiteX3" fmla="*/ 17706 w 1588530"/>
              <a:gd name="connsiteY3" fmla="*/ 430448 h 2335460"/>
              <a:gd name="connsiteX4" fmla="*/ 12942 w 1588530"/>
              <a:gd name="connsiteY4" fmla="*/ 413777 h 2335460"/>
              <a:gd name="connsiteX5" fmla="*/ 77237 w 1588530"/>
              <a:gd name="connsiteY5" fmla="*/ 428066 h 2335460"/>
              <a:gd name="connsiteX6" fmla="*/ 77237 w 1588530"/>
              <a:gd name="connsiteY6" fmla="*/ 432829 h 2335460"/>
              <a:gd name="connsiteX7" fmla="*/ 127243 w 1588530"/>
              <a:gd name="connsiteY7" fmla="*/ 428066 h 2335460"/>
              <a:gd name="connsiteX8" fmla="*/ 148674 w 1588530"/>
              <a:gd name="connsiteY8" fmla="*/ 378060 h 2335460"/>
              <a:gd name="connsiteX9" fmla="*/ 201062 w 1588530"/>
              <a:gd name="connsiteY9" fmla="*/ 342341 h 2335460"/>
              <a:gd name="connsiteX10" fmla="*/ 208206 w 1588530"/>
              <a:gd name="connsiteY10" fmla="*/ 292335 h 2335460"/>
              <a:gd name="connsiteX11" fmla="*/ 184393 w 1588530"/>
              <a:gd name="connsiteY11" fmla="*/ 275665 h 2335460"/>
              <a:gd name="connsiteX12" fmla="*/ 170106 w 1588530"/>
              <a:gd name="connsiteY12" fmla="*/ 244709 h 2335460"/>
              <a:gd name="connsiteX13" fmla="*/ 224874 w 1588530"/>
              <a:gd name="connsiteY13" fmla="*/ 199466 h 2335460"/>
              <a:gd name="connsiteX14" fmla="*/ 265357 w 1588530"/>
              <a:gd name="connsiteY14" fmla="*/ 116123 h 2335460"/>
              <a:gd name="connsiteX15" fmla="*/ 293931 w 1588530"/>
              <a:gd name="connsiteY15" fmla="*/ 118503 h 2335460"/>
              <a:gd name="connsiteX16" fmla="*/ 324887 w 1588530"/>
              <a:gd name="connsiteY16" fmla="*/ 163748 h 2335460"/>
              <a:gd name="connsiteX17" fmla="*/ 543961 w 1588530"/>
              <a:gd name="connsiteY17" fmla="*/ 6585 h 2335460"/>
              <a:gd name="connsiteX18" fmla="*/ 639212 w 1588530"/>
              <a:gd name="connsiteY18" fmla="*/ 47065 h 2335460"/>
              <a:gd name="connsiteX19" fmla="*/ 755893 w 1588530"/>
              <a:gd name="connsiteY19" fmla="*/ 128028 h 2335460"/>
              <a:gd name="connsiteX20" fmla="*/ 972588 w 1588530"/>
              <a:gd name="connsiteY20" fmla="*/ 44685 h 2335460"/>
              <a:gd name="connsiteX21" fmla="*/ 1058312 w 1588530"/>
              <a:gd name="connsiteY21" fmla="*/ 25635 h 2335460"/>
              <a:gd name="connsiteX22" fmla="*/ 1155942 w 1588530"/>
              <a:gd name="connsiteY22" fmla="*/ 11347 h 2335460"/>
              <a:gd name="connsiteX23" fmla="*/ 1370255 w 1588530"/>
              <a:gd name="connsiteY23" fmla="*/ 206610 h 2335460"/>
              <a:gd name="connsiteX24" fmla="*/ 1560756 w 1588530"/>
              <a:gd name="connsiteY24" fmla="*/ 897173 h 2335460"/>
              <a:gd name="connsiteX25" fmla="*/ 817807 w 1588530"/>
              <a:gd name="connsiteY25" fmla="*/ 1059098 h 2335460"/>
              <a:gd name="connsiteX26" fmla="*/ 841618 w 1588530"/>
              <a:gd name="connsiteY26" fmla="*/ 1042427 h 2335460"/>
              <a:gd name="connsiteX27" fmla="*/ 1544088 w 1588530"/>
              <a:gd name="connsiteY27" fmla="*/ 899555 h 2335460"/>
              <a:gd name="connsiteX28" fmla="*/ 1525038 w 1588530"/>
              <a:gd name="connsiteY28" fmla="*/ 973372 h 2335460"/>
              <a:gd name="connsiteX29" fmla="*/ 958300 w 1588530"/>
              <a:gd name="connsiteY29" fmla="*/ 1151967 h 2335460"/>
              <a:gd name="connsiteX30" fmla="*/ 979731 w 1588530"/>
              <a:gd name="connsiteY30" fmla="*/ 1161491 h 2335460"/>
              <a:gd name="connsiteX31" fmla="*/ 974968 w 1588530"/>
              <a:gd name="connsiteY31" fmla="*/ 1235309 h 2335460"/>
              <a:gd name="connsiteX32" fmla="*/ 984494 w 1588530"/>
              <a:gd name="connsiteY32" fmla="*/ 1297224 h 2335460"/>
              <a:gd name="connsiteX33" fmla="*/ 1032119 w 1588530"/>
              <a:gd name="connsiteY33" fmla="*/ 1378186 h 2335460"/>
              <a:gd name="connsiteX34" fmla="*/ 1072600 w 1588530"/>
              <a:gd name="connsiteY34" fmla="*/ 1399617 h 2335460"/>
              <a:gd name="connsiteX35" fmla="*/ 1089269 w 1588530"/>
              <a:gd name="connsiteY35" fmla="*/ 1466292 h 2335460"/>
              <a:gd name="connsiteX36" fmla="*/ 1122607 w 1588530"/>
              <a:gd name="connsiteY36" fmla="*/ 1492486 h 2335460"/>
              <a:gd name="connsiteX37" fmla="*/ 1163088 w 1588530"/>
              <a:gd name="connsiteY37" fmla="*/ 1552017 h 2335460"/>
              <a:gd name="connsiteX38" fmla="*/ 1191663 w 1588530"/>
              <a:gd name="connsiteY38" fmla="*/ 1566305 h 2335460"/>
              <a:gd name="connsiteX39" fmla="*/ 1220238 w 1588530"/>
              <a:gd name="connsiteY39" fmla="*/ 1604404 h 2335460"/>
              <a:gd name="connsiteX40" fmla="*/ 1215943 w 1588530"/>
              <a:gd name="connsiteY40" fmla="*/ 1624264 h 2335460"/>
              <a:gd name="connsiteX41" fmla="*/ 1196425 w 1588530"/>
              <a:gd name="connsiteY41" fmla="*/ 1673461 h 2335460"/>
              <a:gd name="connsiteX42" fmla="*/ 1144037 w 1588530"/>
              <a:gd name="connsiteY42" fmla="*/ 1668697 h 2335460"/>
              <a:gd name="connsiteX43" fmla="*/ 1124987 w 1588530"/>
              <a:gd name="connsiteY43" fmla="*/ 1713940 h 2335460"/>
              <a:gd name="connsiteX44" fmla="*/ 1048787 w 1588530"/>
              <a:gd name="connsiteY44" fmla="*/ 1747278 h 2335460"/>
              <a:gd name="connsiteX45" fmla="*/ 1020212 w 1588530"/>
              <a:gd name="connsiteY45" fmla="*/ 1806809 h 2335460"/>
              <a:gd name="connsiteX46" fmla="*/ 1036881 w 1588530"/>
              <a:gd name="connsiteY46" fmla="*/ 1854434 h 2335460"/>
              <a:gd name="connsiteX47" fmla="*/ 1017832 w 1588530"/>
              <a:gd name="connsiteY47" fmla="*/ 1894917 h 2335460"/>
              <a:gd name="connsiteX48" fmla="*/ 984493 w 1588530"/>
              <a:gd name="connsiteY48" fmla="*/ 1892534 h 2335460"/>
              <a:gd name="connsiteX49" fmla="*/ 982112 w 1588530"/>
              <a:gd name="connsiteY49" fmla="*/ 1956828 h 2335460"/>
              <a:gd name="connsiteX50" fmla="*/ 946393 w 1588530"/>
              <a:gd name="connsiteY50" fmla="*/ 1973497 h 2335460"/>
              <a:gd name="connsiteX51" fmla="*/ 910674 w 1588530"/>
              <a:gd name="connsiteY51" fmla="*/ 1980640 h 2335460"/>
              <a:gd name="connsiteX52" fmla="*/ 910674 w 1588530"/>
              <a:gd name="connsiteY52" fmla="*/ 2044934 h 2335460"/>
              <a:gd name="connsiteX53" fmla="*/ 967824 w 1588530"/>
              <a:gd name="connsiteY53" fmla="*/ 2054459 h 2335460"/>
              <a:gd name="connsiteX54" fmla="*/ 1001162 w 1588530"/>
              <a:gd name="connsiteY54" fmla="*/ 2049697 h 2335460"/>
              <a:gd name="connsiteX55" fmla="*/ 1005922 w 1588530"/>
              <a:gd name="connsiteY55" fmla="*/ 2123516 h 2335460"/>
              <a:gd name="connsiteX56" fmla="*/ 982112 w 1588530"/>
              <a:gd name="connsiteY56" fmla="*/ 2144947 h 2335460"/>
              <a:gd name="connsiteX57" fmla="*/ 922581 w 1588530"/>
              <a:gd name="connsiteY57" fmla="*/ 2142567 h 2335460"/>
              <a:gd name="connsiteX58" fmla="*/ 870193 w 1588530"/>
              <a:gd name="connsiteY58" fmla="*/ 2152092 h 2335460"/>
              <a:gd name="connsiteX59" fmla="*/ 824949 w 1588530"/>
              <a:gd name="connsiteY59" fmla="*/ 2175905 h 2335460"/>
              <a:gd name="connsiteX60" fmla="*/ 779704 w 1588530"/>
              <a:gd name="connsiteY60" fmla="*/ 2183047 h 2335460"/>
              <a:gd name="connsiteX61" fmla="*/ 758274 w 1588530"/>
              <a:gd name="connsiteY61" fmla="*/ 2202099 h 2335460"/>
              <a:gd name="connsiteX62" fmla="*/ 751131 w 1588530"/>
              <a:gd name="connsiteY62" fmla="*/ 2247342 h 2335460"/>
              <a:gd name="connsiteX63" fmla="*/ 734462 w 1588530"/>
              <a:gd name="connsiteY63" fmla="*/ 2259249 h 2335460"/>
              <a:gd name="connsiteX64" fmla="*/ 689218 w 1588530"/>
              <a:gd name="connsiteY64" fmla="*/ 2309255 h 2335460"/>
              <a:gd name="connsiteX65" fmla="*/ 665406 w 1588530"/>
              <a:gd name="connsiteY65" fmla="*/ 2314016 h 2335460"/>
              <a:gd name="connsiteX66" fmla="*/ 617781 w 1588530"/>
              <a:gd name="connsiteY66" fmla="*/ 2335448 h 2335460"/>
              <a:gd name="connsiteX67" fmla="*/ 579681 w 1588530"/>
              <a:gd name="connsiteY67" fmla="*/ 2318779 h 2335460"/>
              <a:gd name="connsiteX68" fmla="*/ 563012 w 1588530"/>
              <a:gd name="connsiteY68" fmla="*/ 2290204 h 2335460"/>
              <a:gd name="connsiteX69" fmla="*/ 520149 w 1588530"/>
              <a:gd name="connsiteY69" fmla="*/ 2299730 h 2335460"/>
              <a:gd name="connsiteX70" fmla="*/ 512573 w 1588530"/>
              <a:gd name="connsiteY70" fmla="*/ 2293626 h 2335460"/>
              <a:gd name="connsiteX71" fmla="*/ 503481 w 1588530"/>
              <a:gd name="connsiteY71" fmla="*/ 2287823 h 2335460"/>
              <a:gd name="connsiteX72" fmla="*/ 522531 w 1588530"/>
              <a:gd name="connsiteY72" fmla="*/ 2180666 h 2335460"/>
              <a:gd name="connsiteX73" fmla="*/ 539199 w 1588530"/>
              <a:gd name="connsiteY73" fmla="*/ 2159235 h 2335460"/>
              <a:gd name="connsiteX74" fmla="*/ 529674 w 1588530"/>
              <a:gd name="connsiteY74" fmla="*/ 2113992 h 2335460"/>
              <a:gd name="connsiteX75" fmla="*/ 553487 w 1588530"/>
              <a:gd name="connsiteY75" fmla="*/ 2099704 h 2335460"/>
              <a:gd name="connsiteX76" fmla="*/ 534437 w 1588530"/>
              <a:gd name="connsiteY76" fmla="*/ 2085417 h 2335460"/>
              <a:gd name="connsiteX77" fmla="*/ 522531 w 1588530"/>
              <a:gd name="connsiteY77" fmla="*/ 2049699 h 2335460"/>
              <a:gd name="connsiteX78" fmla="*/ 513006 w 1588530"/>
              <a:gd name="connsiteY78" fmla="*/ 2004455 h 2335460"/>
              <a:gd name="connsiteX79" fmla="*/ 510624 w 1588530"/>
              <a:gd name="connsiteY79" fmla="*/ 1973497 h 2335460"/>
              <a:gd name="connsiteX80" fmla="*/ 460618 w 1588530"/>
              <a:gd name="connsiteY80" fmla="*/ 1975880 h 2335460"/>
              <a:gd name="connsiteX81" fmla="*/ 427282 w 1588530"/>
              <a:gd name="connsiteY81" fmla="*/ 1940161 h 2335460"/>
              <a:gd name="connsiteX82" fmla="*/ 382037 w 1588530"/>
              <a:gd name="connsiteY82" fmla="*/ 1923491 h 2335460"/>
              <a:gd name="connsiteX83" fmla="*/ 367749 w 1588530"/>
              <a:gd name="connsiteY83" fmla="*/ 1873486 h 2335460"/>
              <a:gd name="connsiteX84" fmla="*/ 365368 w 1588530"/>
              <a:gd name="connsiteY84" fmla="*/ 1852054 h 2335460"/>
              <a:gd name="connsiteX85" fmla="*/ 334413 w 1588530"/>
              <a:gd name="connsiteY85" fmla="*/ 1806811 h 2335460"/>
              <a:gd name="connsiteX86" fmla="*/ 291549 w 1588530"/>
              <a:gd name="connsiteY86" fmla="*/ 1782998 h 2335460"/>
              <a:gd name="connsiteX87" fmla="*/ 248688 w 1588530"/>
              <a:gd name="connsiteY87" fmla="*/ 1754424 h 2335460"/>
              <a:gd name="connsiteX88" fmla="*/ 215349 w 1588530"/>
              <a:gd name="connsiteY88" fmla="*/ 1744898 h 2335460"/>
              <a:gd name="connsiteX89" fmla="*/ 217731 w 1588530"/>
              <a:gd name="connsiteY89" fmla="*/ 1699652 h 2335460"/>
              <a:gd name="connsiteX90" fmla="*/ 174868 w 1588530"/>
              <a:gd name="connsiteY90" fmla="*/ 1713942 h 2335460"/>
              <a:gd name="connsiteX91" fmla="*/ 186775 w 1588530"/>
              <a:gd name="connsiteY91" fmla="*/ 1747280 h 2335460"/>
              <a:gd name="connsiteX92" fmla="*/ 179631 w 1588530"/>
              <a:gd name="connsiteY92" fmla="*/ 1763949 h 2335460"/>
              <a:gd name="connsiteX93" fmla="*/ 141531 w 1588530"/>
              <a:gd name="connsiteY93" fmla="*/ 1735374 h 2335460"/>
              <a:gd name="connsiteX94" fmla="*/ 98669 w 1588530"/>
              <a:gd name="connsiteY94" fmla="*/ 1732992 h 2335460"/>
              <a:gd name="connsiteX95" fmla="*/ 43899 w 1588530"/>
              <a:gd name="connsiteY95" fmla="*/ 1713942 h 2335460"/>
              <a:gd name="connsiteX96" fmla="*/ 10560 w 1588530"/>
              <a:gd name="connsiteY96" fmla="*/ 1711558 h 2335460"/>
              <a:gd name="connsiteX97" fmla="*/ 1037 w 1588530"/>
              <a:gd name="connsiteY97" fmla="*/ 1659174 h 2335460"/>
              <a:gd name="connsiteX98" fmla="*/ 34374 w 1588530"/>
              <a:gd name="connsiteY98" fmla="*/ 1571067 h 2335460"/>
              <a:gd name="connsiteX99" fmla="*/ 60568 w 1588530"/>
              <a:gd name="connsiteY99" fmla="*/ 1523442 h 2335460"/>
              <a:gd name="connsiteX100" fmla="*/ 81999 w 1588530"/>
              <a:gd name="connsiteY100" fmla="*/ 1475817 h 2335460"/>
              <a:gd name="connsiteX101" fmla="*/ 108194 w 1588530"/>
              <a:gd name="connsiteY101" fmla="*/ 1437717 h 2335460"/>
              <a:gd name="connsiteX102" fmla="*/ 146293 w 1588530"/>
              <a:gd name="connsiteY102" fmla="*/ 1428192 h 2335460"/>
              <a:gd name="connsiteX103" fmla="*/ 153438 w 1588530"/>
              <a:gd name="connsiteY103" fmla="*/ 1392474 h 2335460"/>
              <a:gd name="connsiteX104" fmla="*/ 262975 w 1588530"/>
              <a:gd name="connsiteY104" fmla="*/ 1273411 h 2335460"/>
              <a:gd name="connsiteX105" fmla="*/ 286787 w 1588530"/>
              <a:gd name="connsiteY105" fmla="*/ 1135296 h 2335460"/>
              <a:gd name="connsiteX106" fmla="*/ 282025 w 1588530"/>
              <a:gd name="connsiteY106" fmla="*/ 1054336 h 2335460"/>
              <a:gd name="connsiteX107" fmla="*/ 196300 w 1588530"/>
              <a:gd name="connsiteY107" fmla="*/ 1042430 h 2335460"/>
              <a:gd name="connsiteX108" fmla="*/ 179632 w 1588530"/>
              <a:gd name="connsiteY108" fmla="*/ 961467 h 2335460"/>
              <a:gd name="connsiteX109" fmla="*/ 186775 w 1588530"/>
              <a:gd name="connsiteY109" fmla="*/ 894792 h 2335460"/>
              <a:gd name="connsiteX110" fmla="*/ 148675 w 1588530"/>
              <a:gd name="connsiteY110" fmla="*/ 856692 h 2335460"/>
              <a:gd name="connsiteX111" fmla="*/ 127244 w 1588530"/>
              <a:gd name="connsiteY111" fmla="*/ 816210 h 2335460"/>
              <a:gd name="connsiteX112" fmla="*/ 117719 w 1588530"/>
              <a:gd name="connsiteY112" fmla="*/ 756680 h 2335460"/>
              <a:gd name="connsiteX113" fmla="*/ 102097 w 1588530"/>
              <a:gd name="connsiteY113" fmla="*/ 676526 h 2335460"/>
              <a:gd name="connsiteX0" fmla="*/ 102097 w 1590270"/>
              <a:gd name="connsiteY0" fmla="*/ 676526 h 2335460"/>
              <a:gd name="connsiteX1" fmla="*/ 91525 w 1590270"/>
              <a:gd name="connsiteY1" fmla="*/ 594754 h 2335460"/>
              <a:gd name="connsiteX2" fmla="*/ 93907 w 1590270"/>
              <a:gd name="connsiteY2" fmla="*/ 530460 h 2335460"/>
              <a:gd name="connsiteX3" fmla="*/ 17706 w 1590270"/>
              <a:gd name="connsiteY3" fmla="*/ 430448 h 2335460"/>
              <a:gd name="connsiteX4" fmla="*/ 12942 w 1590270"/>
              <a:gd name="connsiteY4" fmla="*/ 413777 h 2335460"/>
              <a:gd name="connsiteX5" fmla="*/ 77237 w 1590270"/>
              <a:gd name="connsiteY5" fmla="*/ 428066 h 2335460"/>
              <a:gd name="connsiteX6" fmla="*/ 77237 w 1590270"/>
              <a:gd name="connsiteY6" fmla="*/ 432829 h 2335460"/>
              <a:gd name="connsiteX7" fmla="*/ 127243 w 1590270"/>
              <a:gd name="connsiteY7" fmla="*/ 428066 h 2335460"/>
              <a:gd name="connsiteX8" fmla="*/ 148674 w 1590270"/>
              <a:gd name="connsiteY8" fmla="*/ 378060 h 2335460"/>
              <a:gd name="connsiteX9" fmla="*/ 201062 w 1590270"/>
              <a:gd name="connsiteY9" fmla="*/ 342341 h 2335460"/>
              <a:gd name="connsiteX10" fmla="*/ 208206 w 1590270"/>
              <a:gd name="connsiteY10" fmla="*/ 292335 h 2335460"/>
              <a:gd name="connsiteX11" fmla="*/ 184393 w 1590270"/>
              <a:gd name="connsiteY11" fmla="*/ 275665 h 2335460"/>
              <a:gd name="connsiteX12" fmla="*/ 170106 w 1590270"/>
              <a:gd name="connsiteY12" fmla="*/ 244709 h 2335460"/>
              <a:gd name="connsiteX13" fmla="*/ 224874 w 1590270"/>
              <a:gd name="connsiteY13" fmla="*/ 199466 h 2335460"/>
              <a:gd name="connsiteX14" fmla="*/ 265357 w 1590270"/>
              <a:gd name="connsiteY14" fmla="*/ 116123 h 2335460"/>
              <a:gd name="connsiteX15" fmla="*/ 293931 w 1590270"/>
              <a:gd name="connsiteY15" fmla="*/ 118503 h 2335460"/>
              <a:gd name="connsiteX16" fmla="*/ 324887 w 1590270"/>
              <a:gd name="connsiteY16" fmla="*/ 163748 h 2335460"/>
              <a:gd name="connsiteX17" fmla="*/ 543961 w 1590270"/>
              <a:gd name="connsiteY17" fmla="*/ 6585 h 2335460"/>
              <a:gd name="connsiteX18" fmla="*/ 639212 w 1590270"/>
              <a:gd name="connsiteY18" fmla="*/ 47065 h 2335460"/>
              <a:gd name="connsiteX19" fmla="*/ 755893 w 1590270"/>
              <a:gd name="connsiteY19" fmla="*/ 128028 h 2335460"/>
              <a:gd name="connsiteX20" fmla="*/ 972588 w 1590270"/>
              <a:gd name="connsiteY20" fmla="*/ 44685 h 2335460"/>
              <a:gd name="connsiteX21" fmla="*/ 1058312 w 1590270"/>
              <a:gd name="connsiteY21" fmla="*/ 25635 h 2335460"/>
              <a:gd name="connsiteX22" fmla="*/ 1155942 w 1590270"/>
              <a:gd name="connsiteY22" fmla="*/ 11347 h 2335460"/>
              <a:gd name="connsiteX23" fmla="*/ 1370255 w 1590270"/>
              <a:gd name="connsiteY23" fmla="*/ 206610 h 2335460"/>
              <a:gd name="connsiteX24" fmla="*/ 1560756 w 1590270"/>
              <a:gd name="connsiteY24" fmla="*/ 897173 h 2335460"/>
              <a:gd name="connsiteX25" fmla="*/ 817807 w 1590270"/>
              <a:gd name="connsiteY25" fmla="*/ 1059098 h 2335460"/>
              <a:gd name="connsiteX26" fmla="*/ 1544088 w 1590270"/>
              <a:gd name="connsiteY26" fmla="*/ 899555 h 2335460"/>
              <a:gd name="connsiteX27" fmla="*/ 1525038 w 1590270"/>
              <a:gd name="connsiteY27" fmla="*/ 973372 h 2335460"/>
              <a:gd name="connsiteX28" fmla="*/ 958300 w 1590270"/>
              <a:gd name="connsiteY28" fmla="*/ 1151967 h 2335460"/>
              <a:gd name="connsiteX29" fmla="*/ 979731 w 1590270"/>
              <a:gd name="connsiteY29" fmla="*/ 1161491 h 2335460"/>
              <a:gd name="connsiteX30" fmla="*/ 974968 w 1590270"/>
              <a:gd name="connsiteY30" fmla="*/ 1235309 h 2335460"/>
              <a:gd name="connsiteX31" fmla="*/ 984494 w 1590270"/>
              <a:gd name="connsiteY31" fmla="*/ 1297224 h 2335460"/>
              <a:gd name="connsiteX32" fmla="*/ 1032119 w 1590270"/>
              <a:gd name="connsiteY32" fmla="*/ 1378186 h 2335460"/>
              <a:gd name="connsiteX33" fmla="*/ 1072600 w 1590270"/>
              <a:gd name="connsiteY33" fmla="*/ 1399617 h 2335460"/>
              <a:gd name="connsiteX34" fmla="*/ 1089269 w 1590270"/>
              <a:gd name="connsiteY34" fmla="*/ 1466292 h 2335460"/>
              <a:gd name="connsiteX35" fmla="*/ 1122607 w 1590270"/>
              <a:gd name="connsiteY35" fmla="*/ 1492486 h 2335460"/>
              <a:gd name="connsiteX36" fmla="*/ 1163088 w 1590270"/>
              <a:gd name="connsiteY36" fmla="*/ 1552017 h 2335460"/>
              <a:gd name="connsiteX37" fmla="*/ 1191663 w 1590270"/>
              <a:gd name="connsiteY37" fmla="*/ 1566305 h 2335460"/>
              <a:gd name="connsiteX38" fmla="*/ 1220238 w 1590270"/>
              <a:gd name="connsiteY38" fmla="*/ 1604404 h 2335460"/>
              <a:gd name="connsiteX39" fmla="*/ 1215943 w 1590270"/>
              <a:gd name="connsiteY39" fmla="*/ 1624264 h 2335460"/>
              <a:gd name="connsiteX40" fmla="*/ 1196425 w 1590270"/>
              <a:gd name="connsiteY40" fmla="*/ 1673461 h 2335460"/>
              <a:gd name="connsiteX41" fmla="*/ 1144037 w 1590270"/>
              <a:gd name="connsiteY41" fmla="*/ 1668697 h 2335460"/>
              <a:gd name="connsiteX42" fmla="*/ 1124987 w 1590270"/>
              <a:gd name="connsiteY42" fmla="*/ 1713940 h 2335460"/>
              <a:gd name="connsiteX43" fmla="*/ 1048787 w 1590270"/>
              <a:gd name="connsiteY43" fmla="*/ 1747278 h 2335460"/>
              <a:gd name="connsiteX44" fmla="*/ 1020212 w 1590270"/>
              <a:gd name="connsiteY44" fmla="*/ 1806809 h 2335460"/>
              <a:gd name="connsiteX45" fmla="*/ 1036881 w 1590270"/>
              <a:gd name="connsiteY45" fmla="*/ 1854434 h 2335460"/>
              <a:gd name="connsiteX46" fmla="*/ 1017832 w 1590270"/>
              <a:gd name="connsiteY46" fmla="*/ 1894917 h 2335460"/>
              <a:gd name="connsiteX47" fmla="*/ 984493 w 1590270"/>
              <a:gd name="connsiteY47" fmla="*/ 1892534 h 2335460"/>
              <a:gd name="connsiteX48" fmla="*/ 982112 w 1590270"/>
              <a:gd name="connsiteY48" fmla="*/ 1956828 h 2335460"/>
              <a:gd name="connsiteX49" fmla="*/ 946393 w 1590270"/>
              <a:gd name="connsiteY49" fmla="*/ 1973497 h 2335460"/>
              <a:gd name="connsiteX50" fmla="*/ 910674 w 1590270"/>
              <a:gd name="connsiteY50" fmla="*/ 1980640 h 2335460"/>
              <a:gd name="connsiteX51" fmla="*/ 910674 w 1590270"/>
              <a:gd name="connsiteY51" fmla="*/ 2044934 h 2335460"/>
              <a:gd name="connsiteX52" fmla="*/ 967824 w 1590270"/>
              <a:gd name="connsiteY52" fmla="*/ 2054459 h 2335460"/>
              <a:gd name="connsiteX53" fmla="*/ 1001162 w 1590270"/>
              <a:gd name="connsiteY53" fmla="*/ 2049697 h 2335460"/>
              <a:gd name="connsiteX54" fmla="*/ 1005922 w 1590270"/>
              <a:gd name="connsiteY54" fmla="*/ 2123516 h 2335460"/>
              <a:gd name="connsiteX55" fmla="*/ 982112 w 1590270"/>
              <a:gd name="connsiteY55" fmla="*/ 2144947 h 2335460"/>
              <a:gd name="connsiteX56" fmla="*/ 922581 w 1590270"/>
              <a:gd name="connsiteY56" fmla="*/ 2142567 h 2335460"/>
              <a:gd name="connsiteX57" fmla="*/ 870193 w 1590270"/>
              <a:gd name="connsiteY57" fmla="*/ 2152092 h 2335460"/>
              <a:gd name="connsiteX58" fmla="*/ 824949 w 1590270"/>
              <a:gd name="connsiteY58" fmla="*/ 2175905 h 2335460"/>
              <a:gd name="connsiteX59" fmla="*/ 779704 w 1590270"/>
              <a:gd name="connsiteY59" fmla="*/ 2183047 h 2335460"/>
              <a:gd name="connsiteX60" fmla="*/ 758274 w 1590270"/>
              <a:gd name="connsiteY60" fmla="*/ 2202099 h 2335460"/>
              <a:gd name="connsiteX61" fmla="*/ 751131 w 1590270"/>
              <a:gd name="connsiteY61" fmla="*/ 2247342 h 2335460"/>
              <a:gd name="connsiteX62" fmla="*/ 734462 w 1590270"/>
              <a:gd name="connsiteY62" fmla="*/ 2259249 h 2335460"/>
              <a:gd name="connsiteX63" fmla="*/ 689218 w 1590270"/>
              <a:gd name="connsiteY63" fmla="*/ 2309255 h 2335460"/>
              <a:gd name="connsiteX64" fmla="*/ 665406 w 1590270"/>
              <a:gd name="connsiteY64" fmla="*/ 2314016 h 2335460"/>
              <a:gd name="connsiteX65" fmla="*/ 617781 w 1590270"/>
              <a:gd name="connsiteY65" fmla="*/ 2335448 h 2335460"/>
              <a:gd name="connsiteX66" fmla="*/ 579681 w 1590270"/>
              <a:gd name="connsiteY66" fmla="*/ 2318779 h 2335460"/>
              <a:gd name="connsiteX67" fmla="*/ 563012 w 1590270"/>
              <a:gd name="connsiteY67" fmla="*/ 2290204 h 2335460"/>
              <a:gd name="connsiteX68" fmla="*/ 520149 w 1590270"/>
              <a:gd name="connsiteY68" fmla="*/ 2299730 h 2335460"/>
              <a:gd name="connsiteX69" fmla="*/ 512573 w 1590270"/>
              <a:gd name="connsiteY69" fmla="*/ 2293626 h 2335460"/>
              <a:gd name="connsiteX70" fmla="*/ 503481 w 1590270"/>
              <a:gd name="connsiteY70" fmla="*/ 2287823 h 2335460"/>
              <a:gd name="connsiteX71" fmla="*/ 522531 w 1590270"/>
              <a:gd name="connsiteY71" fmla="*/ 2180666 h 2335460"/>
              <a:gd name="connsiteX72" fmla="*/ 539199 w 1590270"/>
              <a:gd name="connsiteY72" fmla="*/ 2159235 h 2335460"/>
              <a:gd name="connsiteX73" fmla="*/ 529674 w 1590270"/>
              <a:gd name="connsiteY73" fmla="*/ 2113992 h 2335460"/>
              <a:gd name="connsiteX74" fmla="*/ 553487 w 1590270"/>
              <a:gd name="connsiteY74" fmla="*/ 2099704 h 2335460"/>
              <a:gd name="connsiteX75" fmla="*/ 534437 w 1590270"/>
              <a:gd name="connsiteY75" fmla="*/ 2085417 h 2335460"/>
              <a:gd name="connsiteX76" fmla="*/ 522531 w 1590270"/>
              <a:gd name="connsiteY76" fmla="*/ 2049699 h 2335460"/>
              <a:gd name="connsiteX77" fmla="*/ 513006 w 1590270"/>
              <a:gd name="connsiteY77" fmla="*/ 2004455 h 2335460"/>
              <a:gd name="connsiteX78" fmla="*/ 510624 w 1590270"/>
              <a:gd name="connsiteY78" fmla="*/ 1973497 h 2335460"/>
              <a:gd name="connsiteX79" fmla="*/ 460618 w 1590270"/>
              <a:gd name="connsiteY79" fmla="*/ 1975880 h 2335460"/>
              <a:gd name="connsiteX80" fmla="*/ 427282 w 1590270"/>
              <a:gd name="connsiteY80" fmla="*/ 1940161 h 2335460"/>
              <a:gd name="connsiteX81" fmla="*/ 382037 w 1590270"/>
              <a:gd name="connsiteY81" fmla="*/ 1923491 h 2335460"/>
              <a:gd name="connsiteX82" fmla="*/ 367749 w 1590270"/>
              <a:gd name="connsiteY82" fmla="*/ 1873486 h 2335460"/>
              <a:gd name="connsiteX83" fmla="*/ 365368 w 1590270"/>
              <a:gd name="connsiteY83" fmla="*/ 1852054 h 2335460"/>
              <a:gd name="connsiteX84" fmla="*/ 334413 w 1590270"/>
              <a:gd name="connsiteY84" fmla="*/ 1806811 h 2335460"/>
              <a:gd name="connsiteX85" fmla="*/ 291549 w 1590270"/>
              <a:gd name="connsiteY85" fmla="*/ 1782998 h 2335460"/>
              <a:gd name="connsiteX86" fmla="*/ 248688 w 1590270"/>
              <a:gd name="connsiteY86" fmla="*/ 1754424 h 2335460"/>
              <a:gd name="connsiteX87" fmla="*/ 215349 w 1590270"/>
              <a:gd name="connsiteY87" fmla="*/ 1744898 h 2335460"/>
              <a:gd name="connsiteX88" fmla="*/ 217731 w 1590270"/>
              <a:gd name="connsiteY88" fmla="*/ 1699652 h 2335460"/>
              <a:gd name="connsiteX89" fmla="*/ 174868 w 1590270"/>
              <a:gd name="connsiteY89" fmla="*/ 1713942 h 2335460"/>
              <a:gd name="connsiteX90" fmla="*/ 186775 w 1590270"/>
              <a:gd name="connsiteY90" fmla="*/ 1747280 h 2335460"/>
              <a:gd name="connsiteX91" fmla="*/ 179631 w 1590270"/>
              <a:gd name="connsiteY91" fmla="*/ 1763949 h 2335460"/>
              <a:gd name="connsiteX92" fmla="*/ 141531 w 1590270"/>
              <a:gd name="connsiteY92" fmla="*/ 1735374 h 2335460"/>
              <a:gd name="connsiteX93" fmla="*/ 98669 w 1590270"/>
              <a:gd name="connsiteY93" fmla="*/ 1732992 h 2335460"/>
              <a:gd name="connsiteX94" fmla="*/ 43899 w 1590270"/>
              <a:gd name="connsiteY94" fmla="*/ 1713942 h 2335460"/>
              <a:gd name="connsiteX95" fmla="*/ 10560 w 1590270"/>
              <a:gd name="connsiteY95" fmla="*/ 1711558 h 2335460"/>
              <a:gd name="connsiteX96" fmla="*/ 1037 w 1590270"/>
              <a:gd name="connsiteY96" fmla="*/ 1659174 h 2335460"/>
              <a:gd name="connsiteX97" fmla="*/ 34374 w 1590270"/>
              <a:gd name="connsiteY97" fmla="*/ 1571067 h 2335460"/>
              <a:gd name="connsiteX98" fmla="*/ 60568 w 1590270"/>
              <a:gd name="connsiteY98" fmla="*/ 1523442 h 2335460"/>
              <a:gd name="connsiteX99" fmla="*/ 81999 w 1590270"/>
              <a:gd name="connsiteY99" fmla="*/ 1475817 h 2335460"/>
              <a:gd name="connsiteX100" fmla="*/ 108194 w 1590270"/>
              <a:gd name="connsiteY100" fmla="*/ 1437717 h 2335460"/>
              <a:gd name="connsiteX101" fmla="*/ 146293 w 1590270"/>
              <a:gd name="connsiteY101" fmla="*/ 1428192 h 2335460"/>
              <a:gd name="connsiteX102" fmla="*/ 153438 w 1590270"/>
              <a:gd name="connsiteY102" fmla="*/ 1392474 h 2335460"/>
              <a:gd name="connsiteX103" fmla="*/ 262975 w 1590270"/>
              <a:gd name="connsiteY103" fmla="*/ 1273411 h 2335460"/>
              <a:gd name="connsiteX104" fmla="*/ 286787 w 1590270"/>
              <a:gd name="connsiteY104" fmla="*/ 1135296 h 2335460"/>
              <a:gd name="connsiteX105" fmla="*/ 282025 w 1590270"/>
              <a:gd name="connsiteY105" fmla="*/ 1054336 h 2335460"/>
              <a:gd name="connsiteX106" fmla="*/ 196300 w 1590270"/>
              <a:gd name="connsiteY106" fmla="*/ 1042430 h 2335460"/>
              <a:gd name="connsiteX107" fmla="*/ 179632 w 1590270"/>
              <a:gd name="connsiteY107" fmla="*/ 961467 h 2335460"/>
              <a:gd name="connsiteX108" fmla="*/ 186775 w 1590270"/>
              <a:gd name="connsiteY108" fmla="*/ 894792 h 2335460"/>
              <a:gd name="connsiteX109" fmla="*/ 148675 w 1590270"/>
              <a:gd name="connsiteY109" fmla="*/ 856692 h 2335460"/>
              <a:gd name="connsiteX110" fmla="*/ 127244 w 1590270"/>
              <a:gd name="connsiteY110" fmla="*/ 816210 h 2335460"/>
              <a:gd name="connsiteX111" fmla="*/ 117719 w 1590270"/>
              <a:gd name="connsiteY111" fmla="*/ 756680 h 2335460"/>
              <a:gd name="connsiteX112" fmla="*/ 102097 w 1590270"/>
              <a:gd name="connsiteY112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543961 w 1571230"/>
              <a:gd name="connsiteY17" fmla="*/ 6585 h 2335460"/>
              <a:gd name="connsiteX18" fmla="*/ 639212 w 1571230"/>
              <a:gd name="connsiteY18" fmla="*/ 47065 h 2335460"/>
              <a:gd name="connsiteX19" fmla="*/ 755893 w 1571230"/>
              <a:gd name="connsiteY19" fmla="*/ 128028 h 2335460"/>
              <a:gd name="connsiteX20" fmla="*/ 972588 w 1571230"/>
              <a:gd name="connsiteY20" fmla="*/ 44685 h 2335460"/>
              <a:gd name="connsiteX21" fmla="*/ 1058312 w 1571230"/>
              <a:gd name="connsiteY21" fmla="*/ 25635 h 2335460"/>
              <a:gd name="connsiteX22" fmla="*/ 1155942 w 1571230"/>
              <a:gd name="connsiteY22" fmla="*/ 11347 h 2335460"/>
              <a:gd name="connsiteX23" fmla="*/ 1370255 w 1571230"/>
              <a:gd name="connsiteY23" fmla="*/ 206610 h 2335460"/>
              <a:gd name="connsiteX24" fmla="*/ 1560756 w 1571230"/>
              <a:gd name="connsiteY24" fmla="*/ 897173 h 2335460"/>
              <a:gd name="connsiteX25" fmla="*/ 1544088 w 1571230"/>
              <a:gd name="connsiteY25" fmla="*/ 899555 h 2335460"/>
              <a:gd name="connsiteX26" fmla="*/ 1525038 w 1571230"/>
              <a:gd name="connsiteY26" fmla="*/ 973372 h 2335460"/>
              <a:gd name="connsiteX27" fmla="*/ 958300 w 1571230"/>
              <a:gd name="connsiteY27" fmla="*/ 1151967 h 2335460"/>
              <a:gd name="connsiteX28" fmla="*/ 979731 w 1571230"/>
              <a:gd name="connsiteY28" fmla="*/ 1161491 h 2335460"/>
              <a:gd name="connsiteX29" fmla="*/ 974968 w 1571230"/>
              <a:gd name="connsiteY29" fmla="*/ 1235309 h 2335460"/>
              <a:gd name="connsiteX30" fmla="*/ 984494 w 1571230"/>
              <a:gd name="connsiteY30" fmla="*/ 1297224 h 2335460"/>
              <a:gd name="connsiteX31" fmla="*/ 1032119 w 1571230"/>
              <a:gd name="connsiteY31" fmla="*/ 1378186 h 2335460"/>
              <a:gd name="connsiteX32" fmla="*/ 1072600 w 1571230"/>
              <a:gd name="connsiteY32" fmla="*/ 1399617 h 2335460"/>
              <a:gd name="connsiteX33" fmla="*/ 1089269 w 1571230"/>
              <a:gd name="connsiteY33" fmla="*/ 1466292 h 2335460"/>
              <a:gd name="connsiteX34" fmla="*/ 1122607 w 1571230"/>
              <a:gd name="connsiteY34" fmla="*/ 1492486 h 2335460"/>
              <a:gd name="connsiteX35" fmla="*/ 1163088 w 1571230"/>
              <a:gd name="connsiteY35" fmla="*/ 1552017 h 2335460"/>
              <a:gd name="connsiteX36" fmla="*/ 1191663 w 1571230"/>
              <a:gd name="connsiteY36" fmla="*/ 1566305 h 2335460"/>
              <a:gd name="connsiteX37" fmla="*/ 1220238 w 1571230"/>
              <a:gd name="connsiteY37" fmla="*/ 1604404 h 2335460"/>
              <a:gd name="connsiteX38" fmla="*/ 1215943 w 1571230"/>
              <a:gd name="connsiteY38" fmla="*/ 1624264 h 2335460"/>
              <a:gd name="connsiteX39" fmla="*/ 1196425 w 1571230"/>
              <a:gd name="connsiteY39" fmla="*/ 1673461 h 2335460"/>
              <a:gd name="connsiteX40" fmla="*/ 1144037 w 1571230"/>
              <a:gd name="connsiteY40" fmla="*/ 1668697 h 2335460"/>
              <a:gd name="connsiteX41" fmla="*/ 1124987 w 1571230"/>
              <a:gd name="connsiteY41" fmla="*/ 1713940 h 2335460"/>
              <a:gd name="connsiteX42" fmla="*/ 1048787 w 1571230"/>
              <a:gd name="connsiteY42" fmla="*/ 1747278 h 2335460"/>
              <a:gd name="connsiteX43" fmla="*/ 1020212 w 1571230"/>
              <a:gd name="connsiteY43" fmla="*/ 1806809 h 2335460"/>
              <a:gd name="connsiteX44" fmla="*/ 1036881 w 1571230"/>
              <a:gd name="connsiteY44" fmla="*/ 1854434 h 2335460"/>
              <a:gd name="connsiteX45" fmla="*/ 1017832 w 1571230"/>
              <a:gd name="connsiteY45" fmla="*/ 1894917 h 2335460"/>
              <a:gd name="connsiteX46" fmla="*/ 984493 w 1571230"/>
              <a:gd name="connsiteY46" fmla="*/ 1892534 h 2335460"/>
              <a:gd name="connsiteX47" fmla="*/ 982112 w 1571230"/>
              <a:gd name="connsiteY47" fmla="*/ 1956828 h 2335460"/>
              <a:gd name="connsiteX48" fmla="*/ 946393 w 1571230"/>
              <a:gd name="connsiteY48" fmla="*/ 1973497 h 2335460"/>
              <a:gd name="connsiteX49" fmla="*/ 910674 w 1571230"/>
              <a:gd name="connsiteY49" fmla="*/ 1980640 h 2335460"/>
              <a:gd name="connsiteX50" fmla="*/ 910674 w 1571230"/>
              <a:gd name="connsiteY50" fmla="*/ 2044934 h 2335460"/>
              <a:gd name="connsiteX51" fmla="*/ 967824 w 1571230"/>
              <a:gd name="connsiteY51" fmla="*/ 2054459 h 2335460"/>
              <a:gd name="connsiteX52" fmla="*/ 1001162 w 1571230"/>
              <a:gd name="connsiteY52" fmla="*/ 2049697 h 2335460"/>
              <a:gd name="connsiteX53" fmla="*/ 1005922 w 1571230"/>
              <a:gd name="connsiteY53" fmla="*/ 2123516 h 2335460"/>
              <a:gd name="connsiteX54" fmla="*/ 982112 w 1571230"/>
              <a:gd name="connsiteY54" fmla="*/ 2144947 h 2335460"/>
              <a:gd name="connsiteX55" fmla="*/ 922581 w 1571230"/>
              <a:gd name="connsiteY55" fmla="*/ 2142567 h 2335460"/>
              <a:gd name="connsiteX56" fmla="*/ 870193 w 1571230"/>
              <a:gd name="connsiteY56" fmla="*/ 2152092 h 2335460"/>
              <a:gd name="connsiteX57" fmla="*/ 824949 w 1571230"/>
              <a:gd name="connsiteY57" fmla="*/ 2175905 h 2335460"/>
              <a:gd name="connsiteX58" fmla="*/ 779704 w 1571230"/>
              <a:gd name="connsiteY58" fmla="*/ 2183047 h 2335460"/>
              <a:gd name="connsiteX59" fmla="*/ 758274 w 1571230"/>
              <a:gd name="connsiteY59" fmla="*/ 2202099 h 2335460"/>
              <a:gd name="connsiteX60" fmla="*/ 751131 w 1571230"/>
              <a:gd name="connsiteY60" fmla="*/ 2247342 h 2335460"/>
              <a:gd name="connsiteX61" fmla="*/ 734462 w 1571230"/>
              <a:gd name="connsiteY61" fmla="*/ 2259249 h 2335460"/>
              <a:gd name="connsiteX62" fmla="*/ 689218 w 1571230"/>
              <a:gd name="connsiteY62" fmla="*/ 2309255 h 2335460"/>
              <a:gd name="connsiteX63" fmla="*/ 665406 w 1571230"/>
              <a:gd name="connsiteY63" fmla="*/ 2314016 h 2335460"/>
              <a:gd name="connsiteX64" fmla="*/ 617781 w 1571230"/>
              <a:gd name="connsiteY64" fmla="*/ 2335448 h 2335460"/>
              <a:gd name="connsiteX65" fmla="*/ 579681 w 1571230"/>
              <a:gd name="connsiteY65" fmla="*/ 2318779 h 2335460"/>
              <a:gd name="connsiteX66" fmla="*/ 563012 w 1571230"/>
              <a:gd name="connsiteY66" fmla="*/ 2290204 h 2335460"/>
              <a:gd name="connsiteX67" fmla="*/ 520149 w 1571230"/>
              <a:gd name="connsiteY67" fmla="*/ 2299730 h 2335460"/>
              <a:gd name="connsiteX68" fmla="*/ 512573 w 1571230"/>
              <a:gd name="connsiteY68" fmla="*/ 2293626 h 2335460"/>
              <a:gd name="connsiteX69" fmla="*/ 503481 w 1571230"/>
              <a:gd name="connsiteY69" fmla="*/ 2287823 h 2335460"/>
              <a:gd name="connsiteX70" fmla="*/ 522531 w 1571230"/>
              <a:gd name="connsiteY70" fmla="*/ 2180666 h 2335460"/>
              <a:gd name="connsiteX71" fmla="*/ 539199 w 1571230"/>
              <a:gd name="connsiteY71" fmla="*/ 2159235 h 2335460"/>
              <a:gd name="connsiteX72" fmla="*/ 529674 w 1571230"/>
              <a:gd name="connsiteY72" fmla="*/ 2113992 h 2335460"/>
              <a:gd name="connsiteX73" fmla="*/ 553487 w 1571230"/>
              <a:gd name="connsiteY73" fmla="*/ 2099704 h 2335460"/>
              <a:gd name="connsiteX74" fmla="*/ 534437 w 1571230"/>
              <a:gd name="connsiteY74" fmla="*/ 2085417 h 2335460"/>
              <a:gd name="connsiteX75" fmla="*/ 522531 w 1571230"/>
              <a:gd name="connsiteY75" fmla="*/ 2049699 h 2335460"/>
              <a:gd name="connsiteX76" fmla="*/ 513006 w 1571230"/>
              <a:gd name="connsiteY76" fmla="*/ 2004455 h 2335460"/>
              <a:gd name="connsiteX77" fmla="*/ 510624 w 1571230"/>
              <a:gd name="connsiteY77" fmla="*/ 1973497 h 2335460"/>
              <a:gd name="connsiteX78" fmla="*/ 460618 w 1571230"/>
              <a:gd name="connsiteY78" fmla="*/ 1975880 h 2335460"/>
              <a:gd name="connsiteX79" fmla="*/ 427282 w 1571230"/>
              <a:gd name="connsiteY79" fmla="*/ 1940161 h 2335460"/>
              <a:gd name="connsiteX80" fmla="*/ 382037 w 1571230"/>
              <a:gd name="connsiteY80" fmla="*/ 1923491 h 2335460"/>
              <a:gd name="connsiteX81" fmla="*/ 367749 w 1571230"/>
              <a:gd name="connsiteY81" fmla="*/ 1873486 h 2335460"/>
              <a:gd name="connsiteX82" fmla="*/ 365368 w 1571230"/>
              <a:gd name="connsiteY82" fmla="*/ 1852054 h 2335460"/>
              <a:gd name="connsiteX83" fmla="*/ 334413 w 1571230"/>
              <a:gd name="connsiteY83" fmla="*/ 1806811 h 2335460"/>
              <a:gd name="connsiteX84" fmla="*/ 291549 w 1571230"/>
              <a:gd name="connsiteY84" fmla="*/ 1782998 h 2335460"/>
              <a:gd name="connsiteX85" fmla="*/ 248688 w 1571230"/>
              <a:gd name="connsiteY85" fmla="*/ 1754424 h 2335460"/>
              <a:gd name="connsiteX86" fmla="*/ 215349 w 1571230"/>
              <a:gd name="connsiteY86" fmla="*/ 1744898 h 2335460"/>
              <a:gd name="connsiteX87" fmla="*/ 217731 w 1571230"/>
              <a:gd name="connsiteY87" fmla="*/ 1699652 h 2335460"/>
              <a:gd name="connsiteX88" fmla="*/ 174868 w 1571230"/>
              <a:gd name="connsiteY88" fmla="*/ 1713942 h 2335460"/>
              <a:gd name="connsiteX89" fmla="*/ 186775 w 1571230"/>
              <a:gd name="connsiteY89" fmla="*/ 1747280 h 2335460"/>
              <a:gd name="connsiteX90" fmla="*/ 179631 w 1571230"/>
              <a:gd name="connsiteY90" fmla="*/ 1763949 h 2335460"/>
              <a:gd name="connsiteX91" fmla="*/ 141531 w 1571230"/>
              <a:gd name="connsiteY91" fmla="*/ 1735374 h 2335460"/>
              <a:gd name="connsiteX92" fmla="*/ 98669 w 1571230"/>
              <a:gd name="connsiteY92" fmla="*/ 1732992 h 2335460"/>
              <a:gd name="connsiteX93" fmla="*/ 43899 w 1571230"/>
              <a:gd name="connsiteY93" fmla="*/ 1713942 h 2335460"/>
              <a:gd name="connsiteX94" fmla="*/ 10560 w 1571230"/>
              <a:gd name="connsiteY94" fmla="*/ 1711558 h 2335460"/>
              <a:gd name="connsiteX95" fmla="*/ 1037 w 1571230"/>
              <a:gd name="connsiteY95" fmla="*/ 1659174 h 2335460"/>
              <a:gd name="connsiteX96" fmla="*/ 34374 w 1571230"/>
              <a:gd name="connsiteY96" fmla="*/ 1571067 h 2335460"/>
              <a:gd name="connsiteX97" fmla="*/ 60568 w 1571230"/>
              <a:gd name="connsiteY97" fmla="*/ 1523442 h 2335460"/>
              <a:gd name="connsiteX98" fmla="*/ 81999 w 1571230"/>
              <a:gd name="connsiteY98" fmla="*/ 1475817 h 2335460"/>
              <a:gd name="connsiteX99" fmla="*/ 108194 w 1571230"/>
              <a:gd name="connsiteY99" fmla="*/ 1437717 h 2335460"/>
              <a:gd name="connsiteX100" fmla="*/ 146293 w 1571230"/>
              <a:gd name="connsiteY100" fmla="*/ 1428192 h 2335460"/>
              <a:gd name="connsiteX101" fmla="*/ 153438 w 1571230"/>
              <a:gd name="connsiteY101" fmla="*/ 1392474 h 2335460"/>
              <a:gd name="connsiteX102" fmla="*/ 262975 w 1571230"/>
              <a:gd name="connsiteY102" fmla="*/ 1273411 h 2335460"/>
              <a:gd name="connsiteX103" fmla="*/ 286787 w 1571230"/>
              <a:gd name="connsiteY103" fmla="*/ 1135296 h 2335460"/>
              <a:gd name="connsiteX104" fmla="*/ 282025 w 1571230"/>
              <a:gd name="connsiteY104" fmla="*/ 1054336 h 2335460"/>
              <a:gd name="connsiteX105" fmla="*/ 196300 w 1571230"/>
              <a:gd name="connsiteY105" fmla="*/ 1042430 h 2335460"/>
              <a:gd name="connsiteX106" fmla="*/ 179632 w 1571230"/>
              <a:gd name="connsiteY106" fmla="*/ 961467 h 2335460"/>
              <a:gd name="connsiteX107" fmla="*/ 186775 w 1571230"/>
              <a:gd name="connsiteY107" fmla="*/ 894792 h 2335460"/>
              <a:gd name="connsiteX108" fmla="*/ 148675 w 1571230"/>
              <a:gd name="connsiteY108" fmla="*/ 856692 h 2335460"/>
              <a:gd name="connsiteX109" fmla="*/ 127244 w 1571230"/>
              <a:gd name="connsiteY109" fmla="*/ 816210 h 2335460"/>
              <a:gd name="connsiteX110" fmla="*/ 117719 w 1571230"/>
              <a:gd name="connsiteY110" fmla="*/ 756680 h 2335460"/>
              <a:gd name="connsiteX111" fmla="*/ 102097 w 1571230"/>
              <a:gd name="connsiteY111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543961 w 1571230"/>
              <a:gd name="connsiteY17" fmla="*/ 6585 h 2335460"/>
              <a:gd name="connsiteX18" fmla="*/ 639212 w 1571230"/>
              <a:gd name="connsiteY18" fmla="*/ 47065 h 2335460"/>
              <a:gd name="connsiteX19" fmla="*/ 651116 w 1571230"/>
              <a:gd name="connsiteY19" fmla="*/ 35161 h 2335460"/>
              <a:gd name="connsiteX20" fmla="*/ 755893 w 1571230"/>
              <a:gd name="connsiteY20" fmla="*/ 128028 h 2335460"/>
              <a:gd name="connsiteX21" fmla="*/ 972588 w 1571230"/>
              <a:gd name="connsiteY21" fmla="*/ 44685 h 2335460"/>
              <a:gd name="connsiteX22" fmla="*/ 1058312 w 1571230"/>
              <a:gd name="connsiteY22" fmla="*/ 25635 h 2335460"/>
              <a:gd name="connsiteX23" fmla="*/ 1155942 w 1571230"/>
              <a:gd name="connsiteY23" fmla="*/ 11347 h 2335460"/>
              <a:gd name="connsiteX24" fmla="*/ 1370255 w 1571230"/>
              <a:gd name="connsiteY24" fmla="*/ 206610 h 2335460"/>
              <a:gd name="connsiteX25" fmla="*/ 1560756 w 1571230"/>
              <a:gd name="connsiteY25" fmla="*/ 897173 h 2335460"/>
              <a:gd name="connsiteX26" fmla="*/ 1544088 w 1571230"/>
              <a:gd name="connsiteY26" fmla="*/ 899555 h 2335460"/>
              <a:gd name="connsiteX27" fmla="*/ 1525038 w 1571230"/>
              <a:gd name="connsiteY27" fmla="*/ 973372 h 2335460"/>
              <a:gd name="connsiteX28" fmla="*/ 958300 w 1571230"/>
              <a:gd name="connsiteY28" fmla="*/ 1151967 h 2335460"/>
              <a:gd name="connsiteX29" fmla="*/ 979731 w 1571230"/>
              <a:gd name="connsiteY29" fmla="*/ 1161491 h 2335460"/>
              <a:gd name="connsiteX30" fmla="*/ 974968 w 1571230"/>
              <a:gd name="connsiteY30" fmla="*/ 1235309 h 2335460"/>
              <a:gd name="connsiteX31" fmla="*/ 984494 w 1571230"/>
              <a:gd name="connsiteY31" fmla="*/ 1297224 h 2335460"/>
              <a:gd name="connsiteX32" fmla="*/ 1032119 w 1571230"/>
              <a:gd name="connsiteY32" fmla="*/ 1378186 h 2335460"/>
              <a:gd name="connsiteX33" fmla="*/ 1072600 w 1571230"/>
              <a:gd name="connsiteY33" fmla="*/ 1399617 h 2335460"/>
              <a:gd name="connsiteX34" fmla="*/ 1089269 w 1571230"/>
              <a:gd name="connsiteY34" fmla="*/ 1466292 h 2335460"/>
              <a:gd name="connsiteX35" fmla="*/ 1122607 w 1571230"/>
              <a:gd name="connsiteY35" fmla="*/ 1492486 h 2335460"/>
              <a:gd name="connsiteX36" fmla="*/ 1163088 w 1571230"/>
              <a:gd name="connsiteY36" fmla="*/ 1552017 h 2335460"/>
              <a:gd name="connsiteX37" fmla="*/ 1191663 w 1571230"/>
              <a:gd name="connsiteY37" fmla="*/ 1566305 h 2335460"/>
              <a:gd name="connsiteX38" fmla="*/ 1220238 w 1571230"/>
              <a:gd name="connsiteY38" fmla="*/ 1604404 h 2335460"/>
              <a:gd name="connsiteX39" fmla="*/ 1215943 w 1571230"/>
              <a:gd name="connsiteY39" fmla="*/ 1624264 h 2335460"/>
              <a:gd name="connsiteX40" fmla="*/ 1196425 w 1571230"/>
              <a:gd name="connsiteY40" fmla="*/ 1673461 h 2335460"/>
              <a:gd name="connsiteX41" fmla="*/ 1144037 w 1571230"/>
              <a:gd name="connsiteY41" fmla="*/ 1668697 h 2335460"/>
              <a:gd name="connsiteX42" fmla="*/ 1124987 w 1571230"/>
              <a:gd name="connsiteY42" fmla="*/ 1713940 h 2335460"/>
              <a:gd name="connsiteX43" fmla="*/ 1048787 w 1571230"/>
              <a:gd name="connsiteY43" fmla="*/ 1747278 h 2335460"/>
              <a:gd name="connsiteX44" fmla="*/ 1020212 w 1571230"/>
              <a:gd name="connsiteY44" fmla="*/ 1806809 h 2335460"/>
              <a:gd name="connsiteX45" fmla="*/ 1036881 w 1571230"/>
              <a:gd name="connsiteY45" fmla="*/ 1854434 h 2335460"/>
              <a:gd name="connsiteX46" fmla="*/ 1017832 w 1571230"/>
              <a:gd name="connsiteY46" fmla="*/ 1894917 h 2335460"/>
              <a:gd name="connsiteX47" fmla="*/ 984493 w 1571230"/>
              <a:gd name="connsiteY47" fmla="*/ 1892534 h 2335460"/>
              <a:gd name="connsiteX48" fmla="*/ 982112 w 1571230"/>
              <a:gd name="connsiteY48" fmla="*/ 1956828 h 2335460"/>
              <a:gd name="connsiteX49" fmla="*/ 946393 w 1571230"/>
              <a:gd name="connsiteY49" fmla="*/ 1973497 h 2335460"/>
              <a:gd name="connsiteX50" fmla="*/ 910674 w 1571230"/>
              <a:gd name="connsiteY50" fmla="*/ 1980640 h 2335460"/>
              <a:gd name="connsiteX51" fmla="*/ 910674 w 1571230"/>
              <a:gd name="connsiteY51" fmla="*/ 2044934 h 2335460"/>
              <a:gd name="connsiteX52" fmla="*/ 967824 w 1571230"/>
              <a:gd name="connsiteY52" fmla="*/ 2054459 h 2335460"/>
              <a:gd name="connsiteX53" fmla="*/ 1001162 w 1571230"/>
              <a:gd name="connsiteY53" fmla="*/ 2049697 h 2335460"/>
              <a:gd name="connsiteX54" fmla="*/ 1005922 w 1571230"/>
              <a:gd name="connsiteY54" fmla="*/ 2123516 h 2335460"/>
              <a:gd name="connsiteX55" fmla="*/ 982112 w 1571230"/>
              <a:gd name="connsiteY55" fmla="*/ 2144947 h 2335460"/>
              <a:gd name="connsiteX56" fmla="*/ 922581 w 1571230"/>
              <a:gd name="connsiteY56" fmla="*/ 2142567 h 2335460"/>
              <a:gd name="connsiteX57" fmla="*/ 870193 w 1571230"/>
              <a:gd name="connsiteY57" fmla="*/ 2152092 h 2335460"/>
              <a:gd name="connsiteX58" fmla="*/ 824949 w 1571230"/>
              <a:gd name="connsiteY58" fmla="*/ 2175905 h 2335460"/>
              <a:gd name="connsiteX59" fmla="*/ 779704 w 1571230"/>
              <a:gd name="connsiteY59" fmla="*/ 2183047 h 2335460"/>
              <a:gd name="connsiteX60" fmla="*/ 758274 w 1571230"/>
              <a:gd name="connsiteY60" fmla="*/ 2202099 h 2335460"/>
              <a:gd name="connsiteX61" fmla="*/ 751131 w 1571230"/>
              <a:gd name="connsiteY61" fmla="*/ 2247342 h 2335460"/>
              <a:gd name="connsiteX62" fmla="*/ 734462 w 1571230"/>
              <a:gd name="connsiteY62" fmla="*/ 2259249 h 2335460"/>
              <a:gd name="connsiteX63" fmla="*/ 689218 w 1571230"/>
              <a:gd name="connsiteY63" fmla="*/ 2309255 h 2335460"/>
              <a:gd name="connsiteX64" fmla="*/ 665406 w 1571230"/>
              <a:gd name="connsiteY64" fmla="*/ 2314016 h 2335460"/>
              <a:gd name="connsiteX65" fmla="*/ 617781 w 1571230"/>
              <a:gd name="connsiteY65" fmla="*/ 2335448 h 2335460"/>
              <a:gd name="connsiteX66" fmla="*/ 579681 w 1571230"/>
              <a:gd name="connsiteY66" fmla="*/ 2318779 h 2335460"/>
              <a:gd name="connsiteX67" fmla="*/ 563012 w 1571230"/>
              <a:gd name="connsiteY67" fmla="*/ 2290204 h 2335460"/>
              <a:gd name="connsiteX68" fmla="*/ 520149 w 1571230"/>
              <a:gd name="connsiteY68" fmla="*/ 2299730 h 2335460"/>
              <a:gd name="connsiteX69" fmla="*/ 512573 w 1571230"/>
              <a:gd name="connsiteY69" fmla="*/ 2293626 h 2335460"/>
              <a:gd name="connsiteX70" fmla="*/ 503481 w 1571230"/>
              <a:gd name="connsiteY70" fmla="*/ 2287823 h 2335460"/>
              <a:gd name="connsiteX71" fmla="*/ 522531 w 1571230"/>
              <a:gd name="connsiteY71" fmla="*/ 2180666 h 2335460"/>
              <a:gd name="connsiteX72" fmla="*/ 539199 w 1571230"/>
              <a:gd name="connsiteY72" fmla="*/ 2159235 h 2335460"/>
              <a:gd name="connsiteX73" fmla="*/ 529674 w 1571230"/>
              <a:gd name="connsiteY73" fmla="*/ 2113992 h 2335460"/>
              <a:gd name="connsiteX74" fmla="*/ 553487 w 1571230"/>
              <a:gd name="connsiteY74" fmla="*/ 2099704 h 2335460"/>
              <a:gd name="connsiteX75" fmla="*/ 534437 w 1571230"/>
              <a:gd name="connsiteY75" fmla="*/ 2085417 h 2335460"/>
              <a:gd name="connsiteX76" fmla="*/ 522531 w 1571230"/>
              <a:gd name="connsiteY76" fmla="*/ 2049699 h 2335460"/>
              <a:gd name="connsiteX77" fmla="*/ 513006 w 1571230"/>
              <a:gd name="connsiteY77" fmla="*/ 2004455 h 2335460"/>
              <a:gd name="connsiteX78" fmla="*/ 510624 w 1571230"/>
              <a:gd name="connsiteY78" fmla="*/ 1973497 h 2335460"/>
              <a:gd name="connsiteX79" fmla="*/ 460618 w 1571230"/>
              <a:gd name="connsiteY79" fmla="*/ 1975880 h 2335460"/>
              <a:gd name="connsiteX80" fmla="*/ 427282 w 1571230"/>
              <a:gd name="connsiteY80" fmla="*/ 1940161 h 2335460"/>
              <a:gd name="connsiteX81" fmla="*/ 382037 w 1571230"/>
              <a:gd name="connsiteY81" fmla="*/ 1923491 h 2335460"/>
              <a:gd name="connsiteX82" fmla="*/ 367749 w 1571230"/>
              <a:gd name="connsiteY82" fmla="*/ 1873486 h 2335460"/>
              <a:gd name="connsiteX83" fmla="*/ 365368 w 1571230"/>
              <a:gd name="connsiteY83" fmla="*/ 1852054 h 2335460"/>
              <a:gd name="connsiteX84" fmla="*/ 334413 w 1571230"/>
              <a:gd name="connsiteY84" fmla="*/ 1806811 h 2335460"/>
              <a:gd name="connsiteX85" fmla="*/ 291549 w 1571230"/>
              <a:gd name="connsiteY85" fmla="*/ 1782998 h 2335460"/>
              <a:gd name="connsiteX86" fmla="*/ 248688 w 1571230"/>
              <a:gd name="connsiteY86" fmla="*/ 1754424 h 2335460"/>
              <a:gd name="connsiteX87" fmla="*/ 215349 w 1571230"/>
              <a:gd name="connsiteY87" fmla="*/ 1744898 h 2335460"/>
              <a:gd name="connsiteX88" fmla="*/ 217731 w 1571230"/>
              <a:gd name="connsiteY88" fmla="*/ 1699652 h 2335460"/>
              <a:gd name="connsiteX89" fmla="*/ 174868 w 1571230"/>
              <a:gd name="connsiteY89" fmla="*/ 1713942 h 2335460"/>
              <a:gd name="connsiteX90" fmla="*/ 186775 w 1571230"/>
              <a:gd name="connsiteY90" fmla="*/ 1747280 h 2335460"/>
              <a:gd name="connsiteX91" fmla="*/ 179631 w 1571230"/>
              <a:gd name="connsiteY91" fmla="*/ 1763949 h 2335460"/>
              <a:gd name="connsiteX92" fmla="*/ 141531 w 1571230"/>
              <a:gd name="connsiteY92" fmla="*/ 1735374 h 2335460"/>
              <a:gd name="connsiteX93" fmla="*/ 98669 w 1571230"/>
              <a:gd name="connsiteY93" fmla="*/ 1732992 h 2335460"/>
              <a:gd name="connsiteX94" fmla="*/ 43899 w 1571230"/>
              <a:gd name="connsiteY94" fmla="*/ 1713942 h 2335460"/>
              <a:gd name="connsiteX95" fmla="*/ 10560 w 1571230"/>
              <a:gd name="connsiteY95" fmla="*/ 1711558 h 2335460"/>
              <a:gd name="connsiteX96" fmla="*/ 1037 w 1571230"/>
              <a:gd name="connsiteY96" fmla="*/ 1659174 h 2335460"/>
              <a:gd name="connsiteX97" fmla="*/ 34374 w 1571230"/>
              <a:gd name="connsiteY97" fmla="*/ 1571067 h 2335460"/>
              <a:gd name="connsiteX98" fmla="*/ 60568 w 1571230"/>
              <a:gd name="connsiteY98" fmla="*/ 1523442 h 2335460"/>
              <a:gd name="connsiteX99" fmla="*/ 81999 w 1571230"/>
              <a:gd name="connsiteY99" fmla="*/ 1475817 h 2335460"/>
              <a:gd name="connsiteX100" fmla="*/ 108194 w 1571230"/>
              <a:gd name="connsiteY100" fmla="*/ 1437717 h 2335460"/>
              <a:gd name="connsiteX101" fmla="*/ 146293 w 1571230"/>
              <a:gd name="connsiteY101" fmla="*/ 1428192 h 2335460"/>
              <a:gd name="connsiteX102" fmla="*/ 153438 w 1571230"/>
              <a:gd name="connsiteY102" fmla="*/ 1392474 h 2335460"/>
              <a:gd name="connsiteX103" fmla="*/ 262975 w 1571230"/>
              <a:gd name="connsiteY103" fmla="*/ 1273411 h 2335460"/>
              <a:gd name="connsiteX104" fmla="*/ 286787 w 1571230"/>
              <a:gd name="connsiteY104" fmla="*/ 1135296 h 2335460"/>
              <a:gd name="connsiteX105" fmla="*/ 282025 w 1571230"/>
              <a:gd name="connsiteY105" fmla="*/ 1054336 h 2335460"/>
              <a:gd name="connsiteX106" fmla="*/ 196300 w 1571230"/>
              <a:gd name="connsiteY106" fmla="*/ 1042430 h 2335460"/>
              <a:gd name="connsiteX107" fmla="*/ 179632 w 1571230"/>
              <a:gd name="connsiteY107" fmla="*/ 961467 h 2335460"/>
              <a:gd name="connsiteX108" fmla="*/ 186775 w 1571230"/>
              <a:gd name="connsiteY108" fmla="*/ 894792 h 2335460"/>
              <a:gd name="connsiteX109" fmla="*/ 148675 w 1571230"/>
              <a:gd name="connsiteY109" fmla="*/ 856692 h 2335460"/>
              <a:gd name="connsiteX110" fmla="*/ 127244 w 1571230"/>
              <a:gd name="connsiteY110" fmla="*/ 816210 h 2335460"/>
              <a:gd name="connsiteX111" fmla="*/ 117719 w 1571230"/>
              <a:gd name="connsiteY111" fmla="*/ 756680 h 2335460"/>
              <a:gd name="connsiteX112" fmla="*/ 102097 w 1571230"/>
              <a:gd name="connsiteY112" fmla="*/ 676526 h 2335460"/>
              <a:gd name="connsiteX0" fmla="*/ 102097 w 1571230"/>
              <a:gd name="connsiteY0" fmla="*/ 679491 h 2338425"/>
              <a:gd name="connsiteX1" fmla="*/ 91525 w 1571230"/>
              <a:gd name="connsiteY1" fmla="*/ 597719 h 2338425"/>
              <a:gd name="connsiteX2" fmla="*/ 93907 w 1571230"/>
              <a:gd name="connsiteY2" fmla="*/ 533425 h 2338425"/>
              <a:gd name="connsiteX3" fmla="*/ 17706 w 1571230"/>
              <a:gd name="connsiteY3" fmla="*/ 433413 h 2338425"/>
              <a:gd name="connsiteX4" fmla="*/ 12942 w 1571230"/>
              <a:gd name="connsiteY4" fmla="*/ 416742 h 2338425"/>
              <a:gd name="connsiteX5" fmla="*/ 77237 w 1571230"/>
              <a:gd name="connsiteY5" fmla="*/ 431031 h 2338425"/>
              <a:gd name="connsiteX6" fmla="*/ 77237 w 1571230"/>
              <a:gd name="connsiteY6" fmla="*/ 435794 h 2338425"/>
              <a:gd name="connsiteX7" fmla="*/ 127243 w 1571230"/>
              <a:gd name="connsiteY7" fmla="*/ 431031 h 2338425"/>
              <a:gd name="connsiteX8" fmla="*/ 148674 w 1571230"/>
              <a:gd name="connsiteY8" fmla="*/ 381025 h 2338425"/>
              <a:gd name="connsiteX9" fmla="*/ 201062 w 1571230"/>
              <a:gd name="connsiteY9" fmla="*/ 345306 h 2338425"/>
              <a:gd name="connsiteX10" fmla="*/ 208206 w 1571230"/>
              <a:gd name="connsiteY10" fmla="*/ 295300 h 2338425"/>
              <a:gd name="connsiteX11" fmla="*/ 184393 w 1571230"/>
              <a:gd name="connsiteY11" fmla="*/ 278630 h 2338425"/>
              <a:gd name="connsiteX12" fmla="*/ 170106 w 1571230"/>
              <a:gd name="connsiteY12" fmla="*/ 247674 h 2338425"/>
              <a:gd name="connsiteX13" fmla="*/ 224874 w 1571230"/>
              <a:gd name="connsiteY13" fmla="*/ 202431 h 2338425"/>
              <a:gd name="connsiteX14" fmla="*/ 265357 w 1571230"/>
              <a:gd name="connsiteY14" fmla="*/ 119088 h 2338425"/>
              <a:gd name="connsiteX15" fmla="*/ 293931 w 1571230"/>
              <a:gd name="connsiteY15" fmla="*/ 121468 h 2338425"/>
              <a:gd name="connsiteX16" fmla="*/ 324887 w 1571230"/>
              <a:gd name="connsiteY16" fmla="*/ 166713 h 2338425"/>
              <a:gd name="connsiteX17" fmla="*/ 543961 w 1571230"/>
              <a:gd name="connsiteY17" fmla="*/ 9550 h 2338425"/>
              <a:gd name="connsiteX18" fmla="*/ 601110 w 1571230"/>
              <a:gd name="connsiteY18" fmla="*/ 16695 h 2338425"/>
              <a:gd name="connsiteX19" fmla="*/ 639212 w 1571230"/>
              <a:gd name="connsiteY19" fmla="*/ 50030 h 2338425"/>
              <a:gd name="connsiteX20" fmla="*/ 651116 w 1571230"/>
              <a:gd name="connsiteY20" fmla="*/ 38126 h 2338425"/>
              <a:gd name="connsiteX21" fmla="*/ 755893 w 1571230"/>
              <a:gd name="connsiteY21" fmla="*/ 130993 h 2338425"/>
              <a:gd name="connsiteX22" fmla="*/ 972588 w 1571230"/>
              <a:gd name="connsiteY22" fmla="*/ 47650 h 2338425"/>
              <a:gd name="connsiteX23" fmla="*/ 1058312 w 1571230"/>
              <a:gd name="connsiteY23" fmla="*/ 28600 h 2338425"/>
              <a:gd name="connsiteX24" fmla="*/ 1155942 w 1571230"/>
              <a:gd name="connsiteY24" fmla="*/ 14312 h 2338425"/>
              <a:gd name="connsiteX25" fmla="*/ 1370255 w 1571230"/>
              <a:gd name="connsiteY25" fmla="*/ 209575 h 2338425"/>
              <a:gd name="connsiteX26" fmla="*/ 1560756 w 1571230"/>
              <a:gd name="connsiteY26" fmla="*/ 900138 h 2338425"/>
              <a:gd name="connsiteX27" fmla="*/ 1544088 w 1571230"/>
              <a:gd name="connsiteY27" fmla="*/ 902520 h 2338425"/>
              <a:gd name="connsiteX28" fmla="*/ 1525038 w 1571230"/>
              <a:gd name="connsiteY28" fmla="*/ 976337 h 2338425"/>
              <a:gd name="connsiteX29" fmla="*/ 958300 w 1571230"/>
              <a:gd name="connsiteY29" fmla="*/ 1154932 h 2338425"/>
              <a:gd name="connsiteX30" fmla="*/ 979731 w 1571230"/>
              <a:gd name="connsiteY30" fmla="*/ 1164456 h 2338425"/>
              <a:gd name="connsiteX31" fmla="*/ 974968 w 1571230"/>
              <a:gd name="connsiteY31" fmla="*/ 1238274 h 2338425"/>
              <a:gd name="connsiteX32" fmla="*/ 984494 w 1571230"/>
              <a:gd name="connsiteY32" fmla="*/ 1300189 h 2338425"/>
              <a:gd name="connsiteX33" fmla="*/ 1032119 w 1571230"/>
              <a:gd name="connsiteY33" fmla="*/ 1381151 h 2338425"/>
              <a:gd name="connsiteX34" fmla="*/ 1072600 w 1571230"/>
              <a:gd name="connsiteY34" fmla="*/ 1402582 h 2338425"/>
              <a:gd name="connsiteX35" fmla="*/ 1089269 w 1571230"/>
              <a:gd name="connsiteY35" fmla="*/ 1469257 h 2338425"/>
              <a:gd name="connsiteX36" fmla="*/ 1122607 w 1571230"/>
              <a:gd name="connsiteY36" fmla="*/ 1495451 h 2338425"/>
              <a:gd name="connsiteX37" fmla="*/ 1163088 w 1571230"/>
              <a:gd name="connsiteY37" fmla="*/ 1554982 h 2338425"/>
              <a:gd name="connsiteX38" fmla="*/ 1191663 w 1571230"/>
              <a:gd name="connsiteY38" fmla="*/ 1569270 h 2338425"/>
              <a:gd name="connsiteX39" fmla="*/ 1220238 w 1571230"/>
              <a:gd name="connsiteY39" fmla="*/ 1607369 h 2338425"/>
              <a:gd name="connsiteX40" fmla="*/ 1215943 w 1571230"/>
              <a:gd name="connsiteY40" fmla="*/ 1627229 h 2338425"/>
              <a:gd name="connsiteX41" fmla="*/ 1196425 w 1571230"/>
              <a:gd name="connsiteY41" fmla="*/ 1676426 h 2338425"/>
              <a:gd name="connsiteX42" fmla="*/ 1144037 w 1571230"/>
              <a:gd name="connsiteY42" fmla="*/ 1671662 h 2338425"/>
              <a:gd name="connsiteX43" fmla="*/ 1124987 w 1571230"/>
              <a:gd name="connsiteY43" fmla="*/ 1716905 h 2338425"/>
              <a:gd name="connsiteX44" fmla="*/ 1048787 w 1571230"/>
              <a:gd name="connsiteY44" fmla="*/ 1750243 h 2338425"/>
              <a:gd name="connsiteX45" fmla="*/ 1020212 w 1571230"/>
              <a:gd name="connsiteY45" fmla="*/ 1809774 h 2338425"/>
              <a:gd name="connsiteX46" fmla="*/ 1036881 w 1571230"/>
              <a:gd name="connsiteY46" fmla="*/ 1857399 h 2338425"/>
              <a:gd name="connsiteX47" fmla="*/ 1017832 w 1571230"/>
              <a:gd name="connsiteY47" fmla="*/ 1897882 h 2338425"/>
              <a:gd name="connsiteX48" fmla="*/ 984493 w 1571230"/>
              <a:gd name="connsiteY48" fmla="*/ 1895499 h 2338425"/>
              <a:gd name="connsiteX49" fmla="*/ 982112 w 1571230"/>
              <a:gd name="connsiteY49" fmla="*/ 1959793 h 2338425"/>
              <a:gd name="connsiteX50" fmla="*/ 946393 w 1571230"/>
              <a:gd name="connsiteY50" fmla="*/ 1976462 h 2338425"/>
              <a:gd name="connsiteX51" fmla="*/ 910674 w 1571230"/>
              <a:gd name="connsiteY51" fmla="*/ 1983605 h 2338425"/>
              <a:gd name="connsiteX52" fmla="*/ 910674 w 1571230"/>
              <a:gd name="connsiteY52" fmla="*/ 2047899 h 2338425"/>
              <a:gd name="connsiteX53" fmla="*/ 967824 w 1571230"/>
              <a:gd name="connsiteY53" fmla="*/ 2057424 h 2338425"/>
              <a:gd name="connsiteX54" fmla="*/ 1001162 w 1571230"/>
              <a:gd name="connsiteY54" fmla="*/ 2052662 h 2338425"/>
              <a:gd name="connsiteX55" fmla="*/ 1005922 w 1571230"/>
              <a:gd name="connsiteY55" fmla="*/ 2126481 h 2338425"/>
              <a:gd name="connsiteX56" fmla="*/ 982112 w 1571230"/>
              <a:gd name="connsiteY56" fmla="*/ 2147912 h 2338425"/>
              <a:gd name="connsiteX57" fmla="*/ 922581 w 1571230"/>
              <a:gd name="connsiteY57" fmla="*/ 2145532 h 2338425"/>
              <a:gd name="connsiteX58" fmla="*/ 870193 w 1571230"/>
              <a:gd name="connsiteY58" fmla="*/ 2155057 h 2338425"/>
              <a:gd name="connsiteX59" fmla="*/ 824949 w 1571230"/>
              <a:gd name="connsiteY59" fmla="*/ 2178870 h 2338425"/>
              <a:gd name="connsiteX60" fmla="*/ 779704 w 1571230"/>
              <a:gd name="connsiteY60" fmla="*/ 2186012 h 2338425"/>
              <a:gd name="connsiteX61" fmla="*/ 758274 w 1571230"/>
              <a:gd name="connsiteY61" fmla="*/ 2205064 h 2338425"/>
              <a:gd name="connsiteX62" fmla="*/ 751131 w 1571230"/>
              <a:gd name="connsiteY62" fmla="*/ 2250307 h 2338425"/>
              <a:gd name="connsiteX63" fmla="*/ 734462 w 1571230"/>
              <a:gd name="connsiteY63" fmla="*/ 2262214 h 2338425"/>
              <a:gd name="connsiteX64" fmla="*/ 689218 w 1571230"/>
              <a:gd name="connsiteY64" fmla="*/ 2312220 h 2338425"/>
              <a:gd name="connsiteX65" fmla="*/ 665406 w 1571230"/>
              <a:gd name="connsiteY65" fmla="*/ 2316981 h 2338425"/>
              <a:gd name="connsiteX66" fmla="*/ 617781 w 1571230"/>
              <a:gd name="connsiteY66" fmla="*/ 2338413 h 2338425"/>
              <a:gd name="connsiteX67" fmla="*/ 579681 w 1571230"/>
              <a:gd name="connsiteY67" fmla="*/ 2321744 h 2338425"/>
              <a:gd name="connsiteX68" fmla="*/ 563012 w 1571230"/>
              <a:gd name="connsiteY68" fmla="*/ 2293169 h 2338425"/>
              <a:gd name="connsiteX69" fmla="*/ 520149 w 1571230"/>
              <a:gd name="connsiteY69" fmla="*/ 2302695 h 2338425"/>
              <a:gd name="connsiteX70" fmla="*/ 512573 w 1571230"/>
              <a:gd name="connsiteY70" fmla="*/ 2296591 h 2338425"/>
              <a:gd name="connsiteX71" fmla="*/ 503481 w 1571230"/>
              <a:gd name="connsiteY71" fmla="*/ 2290788 h 2338425"/>
              <a:gd name="connsiteX72" fmla="*/ 522531 w 1571230"/>
              <a:gd name="connsiteY72" fmla="*/ 2183631 h 2338425"/>
              <a:gd name="connsiteX73" fmla="*/ 539199 w 1571230"/>
              <a:gd name="connsiteY73" fmla="*/ 2162200 h 2338425"/>
              <a:gd name="connsiteX74" fmla="*/ 529674 w 1571230"/>
              <a:gd name="connsiteY74" fmla="*/ 2116957 h 2338425"/>
              <a:gd name="connsiteX75" fmla="*/ 553487 w 1571230"/>
              <a:gd name="connsiteY75" fmla="*/ 2102669 h 2338425"/>
              <a:gd name="connsiteX76" fmla="*/ 534437 w 1571230"/>
              <a:gd name="connsiteY76" fmla="*/ 2088382 h 2338425"/>
              <a:gd name="connsiteX77" fmla="*/ 522531 w 1571230"/>
              <a:gd name="connsiteY77" fmla="*/ 2052664 h 2338425"/>
              <a:gd name="connsiteX78" fmla="*/ 513006 w 1571230"/>
              <a:gd name="connsiteY78" fmla="*/ 2007420 h 2338425"/>
              <a:gd name="connsiteX79" fmla="*/ 510624 w 1571230"/>
              <a:gd name="connsiteY79" fmla="*/ 1976462 h 2338425"/>
              <a:gd name="connsiteX80" fmla="*/ 460618 w 1571230"/>
              <a:gd name="connsiteY80" fmla="*/ 1978845 h 2338425"/>
              <a:gd name="connsiteX81" fmla="*/ 427282 w 1571230"/>
              <a:gd name="connsiteY81" fmla="*/ 1943126 h 2338425"/>
              <a:gd name="connsiteX82" fmla="*/ 382037 w 1571230"/>
              <a:gd name="connsiteY82" fmla="*/ 1926456 h 2338425"/>
              <a:gd name="connsiteX83" fmla="*/ 367749 w 1571230"/>
              <a:gd name="connsiteY83" fmla="*/ 1876451 h 2338425"/>
              <a:gd name="connsiteX84" fmla="*/ 365368 w 1571230"/>
              <a:gd name="connsiteY84" fmla="*/ 1855019 h 2338425"/>
              <a:gd name="connsiteX85" fmla="*/ 334413 w 1571230"/>
              <a:gd name="connsiteY85" fmla="*/ 1809776 h 2338425"/>
              <a:gd name="connsiteX86" fmla="*/ 291549 w 1571230"/>
              <a:gd name="connsiteY86" fmla="*/ 1785963 h 2338425"/>
              <a:gd name="connsiteX87" fmla="*/ 248688 w 1571230"/>
              <a:gd name="connsiteY87" fmla="*/ 1757389 h 2338425"/>
              <a:gd name="connsiteX88" fmla="*/ 215349 w 1571230"/>
              <a:gd name="connsiteY88" fmla="*/ 1747863 h 2338425"/>
              <a:gd name="connsiteX89" fmla="*/ 217731 w 1571230"/>
              <a:gd name="connsiteY89" fmla="*/ 1702617 h 2338425"/>
              <a:gd name="connsiteX90" fmla="*/ 174868 w 1571230"/>
              <a:gd name="connsiteY90" fmla="*/ 1716907 h 2338425"/>
              <a:gd name="connsiteX91" fmla="*/ 186775 w 1571230"/>
              <a:gd name="connsiteY91" fmla="*/ 1750245 h 2338425"/>
              <a:gd name="connsiteX92" fmla="*/ 179631 w 1571230"/>
              <a:gd name="connsiteY92" fmla="*/ 1766914 h 2338425"/>
              <a:gd name="connsiteX93" fmla="*/ 141531 w 1571230"/>
              <a:gd name="connsiteY93" fmla="*/ 1738339 h 2338425"/>
              <a:gd name="connsiteX94" fmla="*/ 98669 w 1571230"/>
              <a:gd name="connsiteY94" fmla="*/ 1735957 h 2338425"/>
              <a:gd name="connsiteX95" fmla="*/ 43899 w 1571230"/>
              <a:gd name="connsiteY95" fmla="*/ 1716907 h 2338425"/>
              <a:gd name="connsiteX96" fmla="*/ 10560 w 1571230"/>
              <a:gd name="connsiteY96" fmla="*/ 1714523 h 2338425"/>
              <a:gd name="connsiteX97" fmla="*/ 1037 w 1571230"/>
              <a:gd name="connsiteY97" fmla="*/ 1662139 h 2338425"/>
              <a:gd name="connsiteX98" fmla="*/ 34374 w 1571230"/>
              <a:gd name="connsiteY98" fmla="*/ 1574032 h 2338425"/>
              <a:gd name="connsiteX99" fmla="*/ 60568 w 1571230"/>
              <a:gd name="connsiteY99" fmla="*/ 1526407 h 2338425"/>
              <a:gd name="connsiteX100" fmla="*/ 81999 w 1571230"/>
              <a:gd name="connsiteY100" fmla="*/ 1478782 h 2338425"/>
              <a:gd name="connsiteX101" fmla="*/ 108194 w 1571230"/>
              <a:gd name="connsiteY101" fmla="*/ 1440682 h 2338425"/>
              <a:gd name="connsiteX102" fmla="*/ 146293 w 1571230"/>
              <a:gd name="connsiteY102" fmla="*/ 1431157 h 2338425"/>
              <a:gd name="connsiteX103" fmla="*/ 153438 w 1571230"/>
              <a:gd name="connsiteY103" fmla="*/ 1395439 h 2338425"/>
              <a:gd name="connsiteX104" fmla="*/ 262975 w 1571230"/>
              <a:gd name="connsiteY104" fmla="*/ 1276376 h 2338425"/>
              <a:gd name="connsiteX105" fmla="*/ 286787 w 1571230"/>
              <a:gd name="connsiteY105" fmla="*/ 1138261 h 2338425"/>
              <a:gd name="connsiteX106" fmla="*/ 282025 w 1571230"/>
              <a:gd name="connsiteY106" fmla="*/ 1057301 h 2338425"/>
              <a:gd name="connsiteX107" fmla="*/ 196300 w 1571230"/>
              <a:gd name="connsiteY107" fmla="*/ 1045395 h 2338425"/>
              <a:gd name="connsiteX108" fmla="*/ 179632 w 1571230"/>
              <a:gd name="connsiteY108" fmla="*/ 964432 h 2338425"/>
              <a:gd name="connsiteX109" fmla="*/ 186775 w 1571230"/>
              <a:gd name="connsiteY109" fmla="*/ 897757 h 2338425"/>
              <a:gd name="connsiteX110" fmla="*/ 148675 w 1571230"/>
              <a:gd name="connsiteY110" fmla="*/ 859657 h 2338425"/>
              <a:gd name="connsiteX111" fmla="*/ 127244 w 1571230"/>
              <a:gd name="connsiteY111" fmla="*/ 819175 h 2338425"/>
              <a:gd name="connsiteX112" fmla="*/ 117719 w 1571230"/>
              <a:gd name="connsiteY112" fmla="*/ 759645 h 2338425"/>
              <a:gd name="connsiteX113" fmla="*/ 102097 w 1571230"/>
              <a:gd name="connsiteY113" fmla="*/ 679491 h 2338425"/>
              <a:gd name="connsiteX0" fmla="*/ 102097 w 1571230"/>
              <a:gd name="connsiteY0" fmla="*/ 679491 h 2338425"/>
              <a:gd name="connsiteX1" fmla="*/ 91525 w 1571230"/>
              <a:gd name="connsiteY1" fmla="*/ 597719 h 2338425"/>
              <a:gd name="connsiteX2" fmla="*/ 93907 w 1571230"/>
              <a:gd name="connsiteY2" fmla="*/ 533425 h 2338425"/>
              <a:gd name="connsiteX3" fmla="*/ 17706 w 1571230"/>
              <a:gd name="connsiteY3" fmla="*/ 433413 h 2338425"/>
              <a:gd name="connsiteX4" fmla="*/ 12942 w 1571230"/>
              <a:gd name="connsiteY4" fmla="*/ 416742 h 2338425"/>
              <a:gd name="connsiteX5" fmla="*/ 77237 w 1571230"/>
              <a:gd name="connsiteY5" fmla="*/ 431031 h 2338425"/>
              <a:gd name="connsiteX6" fmla="*/ 77237 w 1571230"/>
              <a:gd name="connsiteY6" fmla="*/ 435794 h 2338425"/>
              <a:gd name="connsiteX7" fmla="*/ 127243 w 1571230"/>
              <a:gd name="connsiteY7" fmla="*/ 431031 h 2338425"/>
              <a:gd name="connsiteX8" fmla="*/ 148674 w 1571230"/>
              <a:gd name="connsiteY8" fmla="*/ 381025 h 2338425"/>
              <a:gd name="connsiteX9" fmla="*/ 201062 w 1571230"/>
              <a:gd name="connsiteY9" fmla="*/ 345306 h 2338425"/>
              <a:gd name="connsiteX10" fmla="*/ 208206 w 1571230"/>
              <a:gd name="connsiteY10" fmla="*/ 295300 h 2338425"/>
              <a:gd name="connsiteX11" fmla="*/ 184393 w 1571230"/>
              <a:gd name="connsiteY11" fmla="*/ 278630 h 2338425"/>
              <a:gd name="connsiteX12" fmla="*/ 170106 w 1571230"/>
              <a:gd name="connsiteY12" fmla="*/ 247674 h 2338425"/>
              <a:gd name="connsiteX13" fmla="*/ 224874 w 1571230"/>
              <a:gd name="connsiteY13" fmla="*/ 202431 h 2338425"/>
              <a:gd name="connsiteX14" fmla="*/ 265357 w 1571230"/>
              <a:gd name="connsiteY14" fmla="*/ 119088 h 2338425"/>
              <a:gd name="connsiteX15" fmla="*/ 293931 w 1571230"/>
              <a:gd name="connsiteY15" fmla="*/ 121468 h 2338425"/>
              <a:gd name="connsiteX16" fmla="*/ 324887 w 1571230"/>
              <a:gd name="connsiteY16" fmla="*/ 166713 h 2338425"/>
              <a:gd name="connsiteX17" fmla="*/ 543961 w 1571230"/>
              <a:gd name="connsiteY17" fmla="*/ 9550 h 2338425"/>
              <a:gd name="connsiteX18" fmla="*/ 601110 w 1571230"/>
              <a:gd name="connsiteY18" fmla="*/ 16695 h 2338425"/>
              <a:gd name="connsiteX19" fmla="*/ 636831 w 1571230"/>
              <a:gd name="connsiteY19" fmla="*/ 30980 h 2338425"/>
              <a:gd name="connsiteX20" fmla="*/ 651116 w 1571230"/>
              <a:gd name="connsiteY20" fmla="*/ 38126 h 2338425"/>
              <a:gd name="connsiteX21" fmla="*/ 755893 w 1571230"/>
              <a:gd name="connsiteY21" fmla="*/ 130993 h 2338425"/>
              <a:gd name="connsiteX22" fmla="*/ 972588 w 1571230"/>
              <a:gd name="connsiteY22" fmla="*/ 47650 h 2338425"/>
              <a:gd name="connsiteX23" fmla="*/ 1058312 w 1571230"/>
              <a:gd name="connsiteY23" fmla="*/ 28600 h 2338425"/>
              <a:gd name="connsiteX24" fmla="*/ 1155942 w 1571230"/>
              <a:gd name="connsiteY24" fmla="*/ 14312 h 2338425"/>
              <a:gd name="connsiteX25" fmla="*/ 1370255 w 1571230"/>
              <a:gd name="connsiteY25" fmla="*/ 209575 h 2338425"/>
              <a:gd name="connsiteX26" fmla="*/ 1560756 w 1571230"/>
              <a:gd name="connsiteY26" fmla="*/ 900138 h 2338425"/>
              <a:gd name="connsiteX27" fmla="*/ 1544088 w 1571230"/>
              <a:gd name="connsiteY27" fmla="*/ 902520 h 2338425"/>
              <a:gd name="connsiteX28" fmla="*/ 1525038 w 1571230"/>
              <a:gd name="connsiteY28" fmla="*/ 976337 h 2338425"/>
              <a:gd name="connsiteX29" fmla="*/ 958300 w 1571230"/>
              <a:gd name="connsiteY29" fmla="*/ 1154932 h 2338425"/>
              <a:gd name="connsiteX30" fmla="*/ 979731 w 1571230"/>
              <a:gd name="connsiteY30" fmla="*/ 1164456 h 2338425"/>
              <a:gd name="connsiteX31" fmla="*/ 974968 w 1571230"/>
              <a:gd name="connsiteY31" fmla="*/ 1238274 h 2338425"/>
              <a:gd name="connsiteX32" fmla="*/ 984494 w 1571230"/>
              <a:gd name="connsiteY32" fmla="*/ 1300189 h 2338425"/>
              <a:gd name="connsiteX33" fmla="*/ 1032119 w 1571230"/>
              <a:gd name="connsiteY33" fmla="*/ 1381151 h 2338425"/>
              <a:gd name="connsiteX34" fmla="*/ 1072600 w 1571230"/>
              <a:gd name="connsiteY34" fmla="*/ 1402582 h 2338425"/>
              <a:gd name="connsiteX35" fmla="*/ 1089269 w 1571230"/>
              <a:gd name="connsiteY35" fmla="*/ 1469257 h 2338425"/>
              <a:gd name="connsiteX36" fmla="*/ 1122607 w 1571230"/>
              <a:gd name="connsiteY36" fmla="*/ 1495451 h 2338425"/>
              <a:gd name="connsiteX37" fmla="*/ 1163088 w 1571230"/>
              <a:gd name="connsiteY37" fmla="*/ 1554982 h 2338425"/>
              <a:gd name="connsiteX38" fmla="*/ 1191663 w 1571230"/>
              <a:gd name="connsiteY38" fmla="*/ 1569270 h 2338425"/>
              <a:gd name="connsiteX39" fmla="*/ 1220238 w 1571230"/>
              <a:gd name="connsiteY39" fmla="*/ 1607369 h 2338425"/>
              <a:gd name="connsiteX40" fmla="*/ 1215943 w 1571230"/>
              <a:gd name="connsiteY40" fmla="*/ 1627229 h 2338425"/>
              <a:gd name="connsiteX41" fmla="*/ 1196425 w 1571230"/>
              <a:gd name="connsiteY41" fmla="*/ 1676426 h 2338425"/>
              <a:gd name="connsiteX42" fmla="*/ 1144037 w 1571230"/>
              <a:gd name="connsiteY42" fmla="*/ 1671662 h 2338425"/>
              <a:gd name="connsiteX43" fmla="*/ 1124987 w 1571230"/>
              <a:gd name="connsiteY43" fmla="*/ 1716905 h 2338425"/>
              <a:gd name="connsiteX44" fmla="*/ 1048787 w 1571230"/>
              <a:gd name="connsiteY44" fmla="*/ 1750243 h 2338425"/>
              <a:gd name="connsiteX45" fmla="*/ 1020212 w 1571230"/>
              <a:gd name="connsiteY45" fmla="*/ 1809774 h 2338425"/>
              <a:gd name="connsiteX46" fmla="*/ 1036881 w 1571230"/>
              <a:gd name="connsiteY46" fmla="*/ 1857399 h 2338425"/>
              <a:gd name="connsiteX47" fmla="*/ 1017832 w 1571230"/>
              <a:gd name="connsiteY47" fmla="*/ 1897882 h 2338425"/>
              <a:gd name="connsiteX48" fmla="*/ 984493 w 1571230"/>
              <a:gd name="connsiteY48" fmla="*/ 1895499 h 2338425"/>
              <a:gd name="connsiteX49" fmla="*/ 982112 w 1571230"/>
              <a:gd name="connsiteY49" fmla="*/ 1959793 h 2338425"/>
              <a:gd name="connsiteX50" fmla="*/ 946393 w 1571230"/>
              <a:gd name="connsiteY50" fmla="*/ 1976462 h 2338425"/>
              <a:gd name="connsiteX51" fmla="*/ 910674 w 1571230"/>
              <a:gd name="connsiteY51" fmla="*/ 1983605 h 2338425"/>
              <a:gd name="connsiteX52" fmla="*/ 910674 w 1571230"/>
              <a:gd name="connsiteY52" fmla="*/ 2047899 h 2338425"/>
              <a:gd name="connsiteX53" fmla="*/ 967824 w 1571230"/>
              <a:gd name="connsiteY53" fmla="*/ 2057424 h 2338425"/>
              <a:gd name="connsiteX54" fmla="*/ 1001162 w 1571230"/>
              <a:gd name="connsiteY54" fmla="*/ 2052662 h 2338425"/>
              <a:gd name="connsiteX55" fmla="*/ 1005922 w 1571230"/>
              <a:gd name="connsiteY55" fmla="*/ 2126481 h 2338425"/>
              <a:gd name="connsiteX56" fmla="*/ 982112 w 1571230"/>
              <a:gd name="connsiteY56" fmla="*/ 2147912 h 2338425"/>
              <a:gd name="connsiteX57" fmla="*/ 922581 w 1571230"/>
              <a:gd name="connsiteY57" fmla="*/ 2145532 h 2338425"/>
              <a:gd name="connsiteX58" fmla="*/ 870193 w 1571230"/>
              <a:gd name="connsiteY58" fmla="*/ 2155057 h 2338425"/>
              <a:gd name="connsiteX59" fmla="*/ 824949 w 1571230"/>
              <a:gd name="connsiteY59" fmla="*/ 2178870 h 2338425"/>
              <a:gd name="connsiteX60" fmla="*/ 779704 w 1571230"/>
              <a:gd name="connsiteY60" fmla="*/ 2186012 h 2338425"/>
              <a:gd name="connsiteX61" fmla="*/ 758274 w 1571230"/>
              <a:gd name="connsiteY61" fmla="*/ 2205064 h 2338425"/>
              <a:gd name="connsiteX62" fmla="*/ 751131 w 1571230"/>
              <a:gd name="connsiteY62" fmla="*/ 2250307 h 2338425"/>
              <a:gd name="connsiteX63" fmla="*/ 734462 w 1571230"/>
              <a:gd name="connsiteY63" fmla="*/ 2262214 h 2338425"/>
              <a:gd name="connsiteX64" fmla="*/ 689218 w 1571230"/>
              <a:gd name="connsiteY64" fmla="*/ 2312220 h 2338425"/>
              <a:gd name="connsiteX65" fmla="*/ 665406 w 1571230"/>
              <a:gd name="connsiteY65" fmla="*/ 2316981 h 2338425"/>
              <a:gd name="connsiteX66" fmla="*/ 617781 w 1571230"/>
              <a:gd name="connsiteY66" fmla="*/ 2338413 h 2338425"/>
              <a:gd name="connsiteX67" fmla="*/ 579681 w 1571230"/>
              <a:gd name="connsiteY67" fmla="*/ 2321744 h 2338425"/>
              <a:gd name="connsiteX68" fmla="*/ 563012 w 1571230"/>
              <a:gd name="connsiteY68" fmla="*/ 2293169 h 2338425"/>
              <a:gd name="connsiteX69" fmla="*/ 520149 w 1571230"/>
              <a:gd name="connsiteY69" fmla="*/ 2302695 h 2338425"/>
              <a:gd name="connsiteX70" fmla="*/ 512573 w 1571230"/>
              <a:gd name="connsiteY70" fmla="*/ 2296591 h 2338425"/>
              <a:gd name="connsiteX71" fmla="*/ 503481 w 1571230"/>
              <a:gd name="connsiteY71" fmla="*/ 2290788 h 2338425"/>
              <a:gd name="connsiteX72" fmla="*/ 522531 w 1571230"/>
              <a:gd name="connsiteY72" fmla="*/ 2183631 h 2338425"/>
              <a:gd name="connsiteX73" fmla="*/ 539199 w 1571230"/>
              <a:gd name="connsiteY73" fmla="*/ 2162200 h 2338425"/>
              <a:gd name="connsiteX74" fmla="*/ 529674 w 1571230"/>
              <a:gd name="connsiteY74" fmla="*/ 2116957 h 2338425"/>
              <a:gd name="connsiteX75" fmla="*/ 553487 w 1571230"/>
              <a:gd name="connsiteY75" fmla="*/ 2102669 h 2338425"/>
              <a:gd name="connsiteX76" fmla="*/ 534437 w 1571230"/>
              <a:gd name="connsiteY76" fmla="*/ 2088382 h 2338425"/>
              <a:gd name="connsiteX77" fmla="*/ 522531 w 1571230"/>
              <a:gd name="connsiteY77" fmla="*/ 2052664 h 2338425"/>
              <a:gd name="connsiteX78" fmla="*/ 513006 w 1571230"/>
              <a:gd name="connsiteY78" fmla="*/ 2007420 h 2338425"/>
              <a:gd name="connsiteX79" fmla="*/ 510624 w 1571230"/>
              <a:gd name="connsiteY79" fmla="*/ 1976462 h 2338425"/>
              <a:gd name="connsiteX80" fmla="*/ 460618 w 1571230"/>
              <a:gd name="connsiteY80" fmla="*/ 1978845 h 2338425"/>
              <a:gd name="connsiteX81" fmla="*/ 427282 w 1571230"/>
              <a:gd name="connsiteY81" fmla="*/ 1943126 h 2338425"/>
              <a:gd name="connsiteX82" fmla="*/ 382037 w 1571230"/>
              <a:gd name="connsiteY82" fmla="*/ 1926456 h 2338425"/>
              <a:gd name="connsiteX83" fmla="*/ 367749 w 1571230"/>
              <a:gd name="connsiteY83" fmla="*/ 1876451 h 2338425"/>
              <a:gd name="connsiteX84" fmla="*/ 365368 w 1571230"/>
              <a:gd name="connsiteY84" fmla="*/ 1855019 h 2338425"/>
              <a:gd name="connsiteX85" fmla="*/ 334413 w 1571230"/>
              <a:gd name="connsiteY85" fmla="*/ 1809776 h 2338425"/>
              <a:gd name="connsiteX86" fmla="*/ 291549 w 1571230"/>
              <a:gd name="connsiteY86" fmla="*/ 1785963 h 2338425"/>
              <a:gd name="connsiteX87" fmla="*/ 248688 w 1571230"/>
              <a:gd name="connsiteY87" fmla="*/ 1757389 h 2338425"/>
              <a:gd name="connsiteX88" fmla="*/ 215349 w 1571230"/>
              <a:gd name="connsiteY88" fmla="*/ 1747863 h 2338425"/>
              <a:gd name="connsiteX89" fmla="*/ 217731 w 1571230"/>
              <a:gd name="connsiteY89" fmla="*/ 1702617 h 2338425"/>
              <a:gd name="connsiteX90" fmla="*/ 174868 w 1571230"/>
              <a:gd name="connsiteY90" fmla="*/ 1716907 h 2338425"/>
              <a:gd name="connsiteX91" fmla="*/ 186775 w 1571230"/>
              <a:gd name="connsiteY91" fmla="*/ 1750245 h 2338425"/>
              <a:gd name="connsiteX92" fmla="*/ 179631 w 1571230"/>
              <a:gd name="connsiteY92" fmla="*/ 1766914 h 2338425"/>
              <a:gd name="connsiteX93" fmla="*/ 141531 w 1571230"/>
              <a:gd name="connsiteY93" fmla="*/ 1738339 h 2338425"/>
              <a:gd name="connsiteX94" fmla="*/ 98669 w 1571230"/>
              <a:gd name="connsiteY94" fmla="*/ 1735957 h 2338425"/>
              <a:gd name="connsiteX95" fmla="*/ 43899 w 1571230"/>
              <a:gd name="connsiteY95" fmla="*/ 1716907 h 2338425"/>
              <a:gd name="connsiteX96" fmla="*/ 10560 w 1571230"/>
              <a:gd name="connsiteY96" fmla="*/ 1714523 h 2338425"/>
              <a:gd name="connsiteX97" fmla="*/ 1037 w 1571230"/>
              <a:gd name="connsiteY97" fmla="*/ 1662139 h 2338425"/>
              <a:gd name="connsiteX98" fmla="*/ 34374 w 1571230"/>
              <a:gd name="connsiteY98" fmla="*/ 1574032 h 2338425"/>
              <a:gd name="connsiteX99" fmla="*/ 60568 w 1571230"/>
              <a:gd name="connsiteY99" fmla="*/ 1526407 h 2338425"/>
              <a:gd name="connsiteX100" fmla="*/ 81999 w 1571230"/>
              <a:gd name="connsiteY100" fmla="*/ 1478782 h 2338425"/>
              <a:gd name="connsiteX101" fmla="*/ 108194 w 1571230"/>
              <a:gd name="connsiteY101" fmla="*/ 1440682 h 2338425"/>
              <a:gd name="connsiteX102" fmla="*/ 146293 w 1571230"/>
              <a:gd name="connsiteY102" fmla="*/ 1431157 h 2338425"/>
              <a:gd name="connsiteX103" fmla="*/ 153438 w 1571230"/>
              <a:gd name="connsiteY103" fmla="*/ 1395439 h 2338425"/>
              <a:gd name="connsiteX104" fmla="*/ 262975 w 1571230"/>
              <a:gd name="connsiteY104" fmla="*/ 1276376 h 2338425"/>
              <a:gd name="connsiteX105" fmla="*/ 286787 w 1571230"/>
              <a:gd name="connsiteY105" fmla="*/ 1138261 h 2338425"/>
              <a:gd name="connsiteX106" fmla="*/ 282025 w 1571230"/>
              <a:gd name="connsiteY106" fmla="*/ 1057301 h 2338425"/>
              <a:gd name="connsiteX107" fmla="*/ 196300 w 1571230"/>
              <a:gd name="connsiteY107" fmla="*/ 1045395 h 2338425"/>
              <a:gd name="connsiteX108" fmla="*/ 179632 w 1571230"/>
              <a:gd name="connsiteY108" fmla="*/ 964432 h 2338425"/>
              <a:gd name="connsiteX109" fmla="*/ 186775 w 1571230"/>
              <a:gd name="connsiteY109" fmla="*/ 897757 h 2338425"/>
              <a:gd name="connsiteX110" fmla="*/ 148675 w 1571230"/>
              <a:gd name="connsiteY110" fmla="*/ 859657 h 2338425"/>
              <a:gd name="connsiteX111" fmla="*/ 127244 w 1571230"/>
              <a:gd name="connsiteY111" fmla="*/ 819175 h 2338425"/>
              <a:gd name="connsiteX112" fmla="*/ 117719 w 1571230"/>
              <a:gd name="connsiteY112" fmla="*/ 759645 h 2338425"/>
              <a:gd name="connsiteX113" fmla="*/ 102097 w 1571230"/>
              <a:gd name="connsiteY113" fmla="*/ 679491 h 2338425"/>
              <a:gd name="connsiteX0" fmla="*/ 102097 w 1571230"/>
              <a:gd name="connsiteY0" fmla="*/ 679491 h 2338425"/>
              <a:gd name="connsiteX1" fmla="*/ 91525 w 1571230"/>
              <a:gd name="connsiteY1" fmla="*/ 597719 h 2338425"/>
              <a:gd name="connsiteX2" fmla="*/ 93907 w 1571230"/>
              <a:gd name="connsiteY2" fmla="*/ 533425 h 2338425"/>
              <a:gd name="connsiteX3" fmla="*/ 17706 w 1571230"/>
              <a:gd name="connsiteY3" fmla="*/ 433413 h 2338425"/>
              <a:gd name="connsiteX4" fmla="*/ 12942 w 1571230"/>
              <a:gd name="connsiteY4" fmla="*/ 416742 h 2338425"/>
              <a:gd name="connsiteX5" fmla="*/ 77237 w 1571230"/>
              <a:gd name="connsiteY5" fmla="*/ 431031 h 2338425"/>
              <a:gd name="connsiteX6" fmla="*/ 77237 w 1571230"/>
              <a:gd name="connsiteY6" fmla="*/ 435794 h 2338425"/>
              <a:gd name="connsiteX7" fmla="*/ 127243 w 1571230"/>
              <a:gd name="connsiteY7" fmla="*/ 431031 h 2338425"/>
              <a:gd name="connsiteX8" fmla="*/ 148674 w 1571230"/>
              <a:gd name="connsiteY8" fmla="*/ 381025 h 2338425"/>
              <a:gd name="connsiteX9" fmla="*/ 201062 w 1571230"/>
              <a:gd name="connsiteY9" fmla="*/ 345306 h 2338425"/>
              <a:gd name="connsiteX10" fmla="*/ 208206 w 1571230"/>
              <a:gd name="connsiteY10" fmla="*/ 295300 h 2338425"/>
              <a:gd name="connsiteX11" fmla="*/ 184393 w 1571230"/>
              <a:gd name="connsiteY11" fmla="*/ 278630 h 2338425"/>
              <a:gd name="connsiteX12" fmla="*/ 170106 w 1571230"/>
              <a:gd name="connsiteY12" fmla="*/ 247674 h 2338425"/>
              <a:gd name="connsiteX13" fmla="*/ 224874 w 1571230"/>
              <a:gd name="connsiteY13" fmla="*/ 202431 h 2338425"/>
              <a:gd name="connsiteX14" fmla="*/ 265357 w 1571230"/>
              <a:gd name="connsiteY14" fmla="*/ 119088 h 2338425"/>
              <a:gd name="connsiteX15" fmla="*/ 293931 w 1571230"/>
              <a:gd name="connsiteY15" fmla="*/ 121468 h 2338425"/>
              <a:gd name="connsiteX16" fmla="*/ 324887 w 1571230"/>
              <a:gd name="connsiteY16" fmla="*/ 166713 h 2338425"/>
              <a:gd name="connsiteX17" fmla="*/ 543961 w 1571230"/>
              <a:gd name="connsiteY17" fmla="*/ 9550 h 2338425"/>
              <a:gd name="connsiteX18" fmla="*/ 601110 w 1571230"/>
              <a:gd name="connsiteY18" fmla="*/ 16695 h 2338425"/>
              <a:gd name="connsiteX19" fmla="*/ 636831 w 1571230"/>
              <a:gd name="connsiteY19" fmla="*/ 30980 h 2338425"/>
              <a:gd name="connsiteX20" fmla="*/ 651116 w 1571230"/>
              <a:gd name="connsiteY20" fmla="*/ 38126 h 2338425"/>
              <a:gd name="connsiteX21" fmla="*/ 748749 w 1571230"/>
              <a:gd name="connsiteY21" fmla="*/ 150043 h 2338425"/>
              <a:gd name="connsiteX22" fmla="*/ 972588 w 1571230"/>
              <a:gd name="connsiteY22" fmla="*/ 47650 h 2338425"/>
              <a:gd name="connsiteX23" fmla="*/ 1058312 w 1571230"/>
              <a:gd name="connsiteY23" fmla="*/ 28600 h 2338425"/>
              <a:gd name="connsiteX24" fmla="*/ 1155942 w 1571230"/>
              <a:gd name="connsiteY24" fmla="*/ 14312 h 2338425"/>
              <a:gd name="connsiteX25" fmla="*/ 1370255 w 1571230"/>
              <a:gd name="connsiteY25" fmla="*/ 209575 h 2338425"/>
              <a:gd name="connsiteX26" fmla="*/ 1560756 w 1571230"/>
              <a:gd name="connsiteY26" fmla="*/ 900138 h 2338425"/>
              <a:gd name="connsiteX27" fmla="*/ 1544088 w 1571230"/>
              <a:gd name="connsiteY27" fmla="*/ 902520 h 2338425"/>
              <a:gd name="connsiteX28" fmla="*/ 1525038 w 1571230"/>
              <a:gd name="connsiteY28" fmla="*/ 976337 h 2338425"/>
              <a:gd name="connsiteX29" fmla="*/ 958300 w 1571230"/>
              <a:gd name="connsiteY29" fmla="*/ 1154932 h 2338425"/>
              <a:gd name="connsiteX30" fmla="*/ 979731 w 1571230"/>
              <a:gd name="connsiteY30" fmla="*/ 1164456 h 2338425"/>
              <a:gd name="connsiteX31" fmla="*/ 974968 w 1571230"/>
              <a:gd name="connsiteY31" fmla="*/ 1238274 h 2338425"/>
              <a:gd name="connsiteX32" fmla="*/ 984494 w 1571230"/>
              <a:gd name="connsiteY32" fmla="*/ 1300189 h 2338425"/>
              <a:gd name="connsiteX33" fmla="*/ 1032119 w 1571230"/>
              <a:gd name="connsiteY33" fmla="*/ 1381151 h 2338425"/>
              <a:gd name="connsiteX34" fmla="*/ 1072600 w 1571230"/>
              <a:gd name="connsiteY34" fmla="*/ 1402582 h 2338425"/>
              <a:gd name="connsiteX35" fmla="*/ 1089269 w 1571230"/>
              <a:gd name="connsiteY35" fmla="*/ 1469257 h 2338425"/>
              <a:gd name="connsiteX36" fmla="*/ 1122607 w 1571230"/>
              <a:gd name="connsiteY36" fmla="*/ 1495451 h 2338425"/>
              <a:gd name="connsiteX37" fmla="*/ 1163088 w 1571230"/>
              <a:gd name="connsiteY37" fmla="*/ 1554982 h 2338425"/>
              <a:gd name="connsiteX38" fmla="*/ 1191663 w 1571230"/>
              <a:gd name="connsiteY38" fmla="*/ 1569270 h 2338425"/>
              <a:gd name="connsiteX39" fmla="*/ 1220238 w 1571230"/>
              <a:gd name="connsiteY39" fmla="*/ 1607369 h 2338425"/>
              <a:gd name="connsiteX40" fmla="*/ 1215943 w 1571230"/>
              <a:gd name="connsiteY40" fmla="*/ 1627229 h 2338425"/>
              <a:gd name="connsiteX41" fmla="*/ 1196425 w 1571230"/>
              <a:gd name="connsiteY41" fmla="*/ 1676426 h 2338425"/>
              <a:gd name="connsiteX42" fmla="*/ 1144037 w 1571230"/>
              <a:gd name="connsiteY42" fmla="*/ 1671662 h 2338425"/>
              <a:gd name="connsiteX43" fmla="*/ 1124987 w 1571230"/>
              <a:gd name="connsiteY43" fmla="*/ 1716905 h 2338425"/>
              <a:gd name="connsiteX44" fmla="*/ 1048787 w 1571230"/>
              <a:gd name="connsiteY44" fmla="*/ 1750243 h 2338425"/>
              <a:gd name="connsiteX45" fmla="*/ 1020212 w 1571230"/>
              <a:gd name="connsiteY45" fmla="*/ 1809774 h 2338425"/>
              <a:gd name="connsiteX46" fmla="*/ 1036881 w 1571230"/>
              <a:gd name="connsiteY46" fmla="*/ 1857399 h 2338425"/>
              <a:gd name="connsiteX47" fmla="*/ 1017832 w 1571230"/>
              <a:gd name="connsiteY47" fmla="*/ 1897882 h 2338425"/>
              <a:gd name="connsiteX48" fmla="*/ 984493 w 1571230"/>
              <a:gd name="connsiteY48" fmla="*/ 1895499 h 2338425"/>
              <a:gd name="connsiteX49" fmla="*/ 982112 w 1571230"/>
              <a:gd name="connsiteY49" fmla="*/ 1959793 h 2338425"/>
              <a:gd name="connsiteX50" fmla="*/ 946393 w 1571230"/>
              <a:gd name="connsiteY50" fmla="*/ 1976462 h 2338425"/>
              <a:gd name="connsiteX51" fmla="*/ 910674 w 1571230"/>
              <a:gd name="connsiteY51" fmla="*/ 1983605 h 2338425"/>
              <a:gd name="connsiteX52" fmla="*/ 910674 w 1571230"/>
              <a:gd name="connsiteY52" fmla="*/ 2047899 h 2338425"/>
              <a:gd name="connsiteX53" fmla="*/ 967824 w 1571230"/>
              <a:gd name="connsiteY53" fmla="*/ 2057424 h 2338425"/>
              <a:gd name="connsiteX54" fmla="*/ 1001162 w 1571230"/>
              <a:gd name="connsiteY54" fmla="*/ 2052662 h 2338425"/>
              <a:gd name="connsiteX55" fmla="*/ 1005922 w 1571230"/>
              <a:gd name="connsiteY55" fmla="*/ 2126481 h 2338425"/>
              <a:gd name="connsiteX56" fmla="*/ 982112 w 1571230"/>
              <a:gd name="connsiteY56" fmla="*/ 2147912 h 2338425"/>
              <a:gd name="connsiteX57" fmla="*/ 922581 w 1571230"/>
              <a:gd name="connsiteY57" fmla="*/ 2145532 h 2338425"/>
              <a:gd name="connsiteX58" fmla="*/ 870193 w 1571230"/>
              <a:gd name="connsiteY58" fmla="*/ 2155057 h 2338425"/>
              <a:gd name="connsiteX59" fmla="*/ 824949 w 1571230"/>
              <a:gd name="connsiteY59" fmla="*/ 2178870 h 2338425"/>
              <a:gd name="connsiteX60" fmla="*/ 779704 w 1571230"/>
              <a:gd name="connsiteY60" fmla="*/ 2186012 h 2338425"/>
              <a:gd name="connsiteX61" fmla="*/ 758274 w 1571230"/>
              <a:gd name="connsiteY61" fmla="*/ 2205064 h 2338425"/>
              <a:gd name="connsiteX62" fmla="*/ 751131 w 1571230"/>
              <a:gd name="connsiteY62" fmla="*/ 2250307 h 2338425"/>
              <a:gd name="connsiteX63" fmla="*/ 734462 w 1571230"/>
              <a:gd name="connsiteY63" fmla="*/ 2262214 h 2338425"/>
              <a:gd name="connsiteX64" fmla="*/ 689218 w 1571230"/>
              <a:gd name="connsiteY64" fmla="*/ 2312220 h 2338425"/>
              <a:gd name="connsiteX65" fmla="*/ 665406 w 1571230"/>
              <a:gd name="connsiteY65" fmla="*/ 2316981 h 2338425"/>
              <a:gd name="connsiteX66" fmla="*/ 617781 w 1571230"/>
              <a:gd name="connsiteY66" fmla="*/ 2338413 h 2338425"/>
              <a:gd name="connsiteX67" fmla="*/ 579681 w 1571230"/>
              <a:gd name="connsiteY67" fmla="*/ 2321744 h 2338425"/>
              <a:gd name="connsiteX68" fmla="*/ 563012 w 1571230"/>
              <a:gd name="connsiteY68" fmla="*/ 2293169 h 2338425"/>
              <a:gd name="connsiteX69" fmla="*/ 520149 w 1571230"/>
              <a:gd name="connsiteY69" fmla="*/ 2302695 h 2338425"/>
              <a:gd name="connsiteX70" fmla="*/ 512573 w 1571230"/>
              <a:gd name="connsiteY70" fmla="*/ 2296591 h 2338425"/>
              <a:gd name="connsiteX71" fmla="*/ 503481 w 1571230"/>
              <a:gd name="connsiteY71" fmla="*/ 2290788 h 2338425"/>
              <a:gd name="connsiteX72" fmla="*/ 522531 w 1571230"/>
              <a:gd name="connsiteY72" fmla="*/ 2183631 h 2338425"/>
              <a:gd name="connsiteX73" fmla="*/ 539199 w 1571230"/>
              <a:gd name="connsiteY73" fmla="*/ 2162200 h 2338425"/>
              <a:gd name="connsiteX74" fmla="*/ 529674 w 1571230"/>
              <a:gd name="connsiteY74" fmla="*/ 2116957 h 2338425"/>
              <a:gd name="connsiteX75" fmla="*/ 553487 w 1571230"/>
              <a:gd name="connsiteY75" fmla="*/ 2102669 h 2338425"/>
              <a:gd name="connsiteX76" fmla="*/ 534437 w 1571230"/>
              <a:gd name="connsiteY76" fmla="*/ 2088382 h 2338425"/>
              <a:gd name="connsiteX77" fmla="*/ 522531 w 1571230"/>
              <a:gd name="connsiteY77" fmla="*/ 2052664 h 2338425"/>
              <a:gd name="connsiteX78" fmla="*/ 513006 w 1571230"/>
              <a:gd name="connsiteY78" fmla="*/ 2007420 h 2338425"/>
              <a:gd name="connsiteX79" fmla="*/ 510624 w 1571230"/>
              <a:gd name="connsiteY79" fmla="*/ 1976462 h 2338425"/>
              <a:gd name="connsiteX80" fmla="*/ 460618 w 1571230"/>
              <a:gd name="connsiteY80" fmla="*/ 1978845 h 2338425"/>
              <a:gd name="connsiteX81" fmla="*/ 427282 w 1571230"/>
              <a:gd name="connsiteY81" fmla="*/ 1943126 h 2338425"/>
              <a:gd name="connsiteX82" fmla="*/ 382037 w 1571230"/>
              <a:gd name="connsiteY82" fmla="*/ 1926456 h 2338425"/>
              <a:gd name="connsiteX83" fmla="*/ 367749 w 1571230"/>
              <a:gd name="connsiteY83" fmla="*/ 1876451 h 2338425"/>
              <a:gd name="connsiteX84" fmla="*/ 365368 w 1571230"/>
              <a:gd name="connsiteY84" fmla="*/ 1855019 h 2338425"/>
              <a:gd name="connsiteX85" fmla="*/ 334413 w 1571230"/>
              <a:gd name="connsiteY85" fmla="*/ 1809776 h 2338425"/>
              <a:gd name="connsiteX86" fmla="*/ 291549 w 1571230"/>
              <a:gd name="connsiteY86" fmla="*/ 1785963 h 2338425"/>
              <a:gd name="connsiteX87" fmla="*/ 248688 w 1571230"/>
              <a:gd name="connsiteY87" fmla="*/ 1757389 h 2338425"/>
              <a:gd name="connsiteX88" fmla="*/ 215349 w 1571230"/>
              <a:gd name="connsiteY88" fmla="*/ 1747863 h 2338425"/>
              <a:gd name="connsiteX89" fmla="*/ 217731 w 1571230"/>
              <a:gd name="connsiteY89" fmla="*/ 1702617 h 2338425"/>
              <a:gd name="connsiteX90" fmla="*/ 174868 w 1571230"/>
              <a:gd name="connsiteY90" fmla="*/ 1716907 h 2338425"/>
              <a:gd name="connsiteX91" fmla="*/ 186775 w 1571230"/>
              <a:gd name="connsiteY91" fmla="*/ 1750245 h 2338425"/>
              <a:gd name="connsiteX92" fmla="*/ 179631 w 1571230"/>
              <a:gd name="connsiteY92" fmla="*/ 1766914 h 2338425"/>
              <a:gd name="connsiteX93" fmla="*/ 141531 w 1571230"/>
              <a:gd name="connsiteY93" fmla="*/ 1738339 h 2338425"/>
              <a:gd name="connsiteX94" fmla="*/ 98669 w 1571230"/>
              <a:gd name="connsiteY94" fmla="*/ 1735957 h 2338425"/>
              <a:gd name="connsiteX95" fmla="*/ 43899 w 1571230"/>
              <a:gd name="connsiteY95" fmla="*/ 1716907 h 2338425"/>
              <a:gd name="connsiteX96" fmla="*/ 10560 w 1571230"/>
              <a:gd name="connsiteY96" fmla="*/ 1714523 h 2338425"/>
              <a:gd name="connsiteX97" fmla="*/ 1037 w 1571230"/>
              <a:gd name="connsiteY97" fmla="*/ 1662139 h 2338425"/>
              <a:gd name="connsiteX98" fmla="*/ 34374 w 1571230"/>
              <a:gd name="connsiteY98" fmla="*/ 1574032 h 2338425"/>
              <a:gd name="connsiteX99" fmla="*/ 60568 w 1571230"/>
              <a:gd name="connsiteY99" fmla="*/ 1526407 h 2338425"/>
              <a:gd name="connsiteX100" fmla="*/ 81999 w 1571230"/>
              <a:gd name="connsiteY100" fmla="*/ 1478782 h 2338425"/>
              <a:gd name="connsiteX101" fmla="*/ 108194 w 1571230"/>
              <a:gd name="connsiteY101" fmla="*/ 1440682 h 2338425"/>
              <a:gd name="connsiteX102" fmla="*/ 146293 w 1571230"/>
              <a:gd name="connsiteY102" fmla="*/ 1431157 h 2338425"/>
              <a:gd name="connsiteX103" fmla="*/ 153438 w 1571230"/>
              <a:gd name="connsiteY103" fmla="*/ 1395439 h 2338425"/>
              <a:gd name="connsiteX104" fmla="*/ 262975 w 1571230"/>
              <a:gd name="connsiteY104" fmla="*/ 1276376 h 2338425"/>
              <a:gd name="connsiteX105" fmla="*/ 286787 w 1571230"/>
              <a:gd name="connsiteY105" fmla="*/ 1138261 h 2338425"/>
              <a:gd name="connsiteX106" fmla="*/ 282025 w 1571230"/>
              <a:gd name="connsiteY106" fmla="*/ 1057301 h 2338425"/>
              <a:gd name="connsiteX107" fmla="*/ 196300 w 1571230"/>
              <a:gd name="connsiteY107" fmla="*/ 1045395 h 2338425"/>
              <a:gd name="connsiteX108" fmla="*/ 179632 w 1571230"/>
              <a:gd name="connsiteY108" fmla="*/ 964432 h 2338425"/>
              <a:gd name="connsiteX109" fmla="*/ 186775 w 1571230"/>
              <a:gd name="connsiteY109" fmla="*/ 897757 h 2338425"/>
              <a:gd name="connsiteX110" fmla="*/ 148675 w 1571230"/>
              <a:gd name="connsiteY110" fmla="*/ 859657 h 2338425"/>
              <a:gd name="connsiteX111" fmla="*/ 127244 w 1571230"/>
              <a:gd name="connsiteY111" fmla="*/ 819175 h 2338425"/>
              <a:gd name="connsiteX112" fmla="*/ 117719 w 1571230"/>
              <a:gd name="connsiteY112" fmla="*/ 759645 h 2338425"/>
              <a:gd name="connsiteX113" fmla="*/ 102097 w 1571230"/>
              <a:gd name="connsiteY113" fmla="*/ 679491 h 2338425"/>
              <a:gd name="connsiteX0" fmla="*/ 102097 w 1571230"/>
              <a:gd name="connsiteY0" fmla="*/ 679491 h 2338425"/>
              <a:gd name="connsiteX1" fmla="*/ 91525 w 1571230"/>
              <a:gd name="connsiteY1" fmla="*/ 597719 h 2338425"/>
              <a:gd name="connsiteX2" fmla="*/ 93907 w 1571230"/>
              <a:gd name="connsiteY2" fmla="*/ 533425 h 2338425"/>
              <a:gd name="connsiteX3" fmla="*/ 17706 w 1571230"/>
              <a:gd name="connsiteY3" fmla="*/ 433413 h 2338425"/>
              <a:gd name="connsiteX4" fmla="*/ 12942 w 1571230"/>
              <a:gd name="connsiteY4" fmla="*/ 416742 h 2338425"/>
              <a:gd name="connsiteX5" fmla="*/ 77237 w 1571230"/>
              <a:gd name="connsiteY5" fmla="*/ 431031 h 2338425"/>
              <a:gd name="connsiteX6" fmla="*/ 77237 w 1571230"/>
              <a:gd name="connsiteY6" fmla="*/ 435794 h 2338425"/>
              <a:gd name="connsiteX7" fmla="*/ 127243 w 1571230"/>
              <a:gd name="connsiteY7" fmla="*/ 431031 h 2338425"/>
              <a:gd name="connsiteX8" fmla="*/ 148674 w 1571230"/>
              <a:gd name="connsiteY8" fmla="*/ 381025 h 2338425"/>
              <a:gd name="connsiteX9" fmla="*/ 201062 w 1571230"/>
              <a:gd name="connsiteY9" fmla="*/ 345306 h 2338425"/>
              <a:gd name="connsiteX10" fmla="*/ 208206 w 1571230"/>
              <a:gd name="connsiteY10" fmla="*/ 295300 h 2338425"/>
              <a:gd name="connsiteX11" fmla="*/ 184393 w 1571230"/>
              <a:gd name="connsiteY11" fmla="*/ 278630 h 2338425"/>
              <a:gd name="connsiteX12" fmla="*/ 170106 w 1571230"/>
              <a:gd name="connsiteY12" fmla="*/ 247674 h 2338425"/>
              <a:gd name="connsiteX13" fmla="*/ 224874 w 1571230"/>
              <a:gd name="connsiteY13" fmla="*/ 202431 h 2338425"/>
              <a:gd name="connsiteX14" fmla="*/ 265357 w 1571230"/>
              <a:gd name="connsiteY14" fmla="*/ 119088 h 2338425"/>
              <a:gd name="connsiteX15" fmla="*/ 293931 w 1571230"/>
              <a:gd name="connsiteY15" fmla="*/ 121468 h 2338425"/>
              <a:gd name="connsiteX16" fmla="*/ 324887 w 1571230"/>
              <a:gd name="connsiteY16" fmla="*/ 166713 h 2338425"/>
              <a:gd name="connsiteX17" fmla="*/ 543961 w 1571230"/>
              <a:gd name="connsiteY17" fmla="*/ 9550 h 2338425"/>
              <a:gd name="connsiteX18" fmla="*/ 601110 w 1571230"/>
              <a:gd name="connsiteY18" fmla="*/ 16695 h 2338425"/>
              <a:gd name="connsiteX19" fmla="*/ 636831 w 1571230"/>
              <a:gd name="connsiteY19" fmla="*/ 30980 h 2338425"/>
              <a:gd name="connsiteX20" fmla="*/ 651116 w 1571230"/>
              <a:gd name="connsiteY20" fmla="*/ 38126 h 2338425"/>
              <a:gd name="connsiteX21" fmla="*/ 708266 w 1571230"/>
              <a:gd name="connsiteY21" fmla="*/ 119090 h 2338425"/>
              <a:gd name="connsiteX22" fmla="*/ 748749 w 1571230"/>
              <a:gd name="connsiteY22" fmla="*/ 150043 h 2338425"/>
              <a:gd name="connsiteX23" fmla="*/ 972588 w 1571230"/>
              <a:gd name="connsiteY23" fmla="*/ 47650 h 2338425"/>
              <a:gd name="connsiteX24" fmla="*/ 1058312 w 1571230"/>
              <a:gd name="connsiteY24" fmla="*/ 28600 h 2338425"/>
              <a:gd name="connsiteX25" fmla="*/ 1155942 w 1571230"/>
              <a:gd name="connsiteY25" fmla="*/ 14312 h 2338425"/>
              <a:gd name="connsiteX26" fmla="*/ 1370255 w 1571230"/>
              <a:gd name="connsiteY26" fmla="*/ 209575 h 2338425"/>
              <a:gd name="connsiteX27" fmla="*/ 1560756 w 1571230"/>
              <a:gd name="connsiteY27" fmla="*/ 900138 h 2338425"/>
              <a:gd name="connsiteX28" fmla="*/ 1544088 w 1571230"/>
              <a:gd name="connsiteY28" fmla="*/ 902520 h 2338425"/>
              <a:gd name="connsiteX29" fmla="*/ 1525038 w 1571230"/>
              <a:gd name="connsiteY29" fmla="*/ 976337 h 2338425"/>
              <a:gd name="connsiteX30" fmla="*/ 958300 w 1571230"/>
              <a:gd name="connsiteY30" fmla="*/ 1154932 h 2338425"/>
              <a:gd name="connsiteX31" fmla="*/ 979731 w 1571230"/>
              <a:gd name="connsiteY31" fmla="*/ 1164456 h 2338425"/>
              <a:gd name="connsiteX32" fmla="*/ 974968 w 1571230"/>
              <a:gd name="connsiteY32" fmla="*/ 1238274 h 2338425"/>
              <a:gd name="connsiteX33" fmla="*/ 984494 w 1571230"/>
              <a:gd name="connsiteY33" fmla="*/ 1300189 h 2338425"/>
              <a:gd name="connsiteX34" fmla="*/ 1032119 w 1571230"/>
              <a:gd name="connsiteY34" fmla="*/ 1381151 h 2338425"/>
              <a:gd name="connsiteX35" fmla="*/ 1072600 w 1571230"/>
              <a:gd name="connsiteY35" fmla="*/ 1402582 h 2338425"/>
              <a:gd name="connsiteX36" fmla="*/ 1089269 w 1571230"/>
              <a:gd name="connsiteY36" fmla="*/ 1469257 h 2338425"/>
              <a:gd name="connsiteX37" fmla="*/ 1122607 w 1571230"/>
              <a:gd name="connsiteY37" fmla="*/ 1495451 h 2338425"/>
              <a:gd name="connsiteX38" fmla="*/ 1163088 w 1571230"/>
              <a:gd name="connsiteY38" fmla="*/ 1554982 h 2338425"/>
              <a:gd name="connsiteX39" fmla="*/ 1191663 w 1571230"/>
              <a:gd name="connsiteY39" fmla="*/ 1569270 h 2338425"/>
              <a:gd name="connsiteX40" fmla="*/ 1220238 w 1571230"/>
              <a:gd name="connsiteY40" fmla="*/ 1607369 h 2338425"/>
              <a:gd name="connsiteX41" fmla="*/ 1215943 w 1571230"/>
              <a:gd name="connsiteY41" fmla="*/ 1627229 h 2338425"/>
              <a:gd name="connsiteX42" fmla="*/ 1196425 w 1571230"/>
              <a:gd name="connsiteY42" fmla="*/ 1676426 h 2338425"/>
              <a:gd name="connsiteX43" fmla="*/ 1144037 w 1571230"/>
              <a:gd name="connsiteY43" fmla="*/ 1671662 h 2338425"/>
              <a:gd name="connsiteX44" fmla="*/ 1124987 w 1571230"/>
              <a:gd name="connsiteY44" fmla="*/ 1716905 h 2338425"/>
              <a:gd name="connsiteX45" fmla="*/ 1048787 w 1571230"/>
              <a:gd name="connsiteY45" fmla="*/ 1750243 h 2338425"/>
              <a:gd name="connsiteX46" fmla="*/ 1020212 w 1571230"/>
              <a:gd name="connsiteY46" fmla="*/ 1809774 h 2338425"/>
              <a:gd name="connsiteX47" fmla="*/ 1036881 w 1571230"/>
              <a:gd name="connsiteY47" fmla="*/ 1857399 h 2338425"/>
              <a:gd name="connsiteX48" fmla="*/ 1017832 w 1571230"/>
              <a:gd name="connsiteY48" fmla="*/ 1897882 h 2338425"/>
              <a:gd name="connsiteX49" fmla="*/ 984493 w 1571230"/>
              <a:gd name="connsiteY49" fmla="*/ 1895499 h 2338425"/>
              <a:gd name="connsiteX50" fmla="*/ 982112 w 1571230"/>
              <a:gd name="connsiteY50" fmla="*/ 1959793 h 2338425"/>
              <a:gd name="connsiteX51" fmla="*/ 946393 w 1571230"/>
              <a:gd name="connsiteY51" fmla="*/ 1976462 h 2338425"/>
              <a:gd name="connsiteX52" fmla="*/ 910674 w 1571230"/>
              <a:gd name="connsiteY52" fmla="*/ 1983605 h 2338425"/>
              <a:gd name="connsiteX53" fmla="*/ 910674 w 1571230"/>
              <a:gd name="connsiteY53" fmla="*/ 2047899 h 2338425"/>
              <a:gd name="connsiteX54" fmla="*/ 967824 w 1571230"/>
              <a:gd name="connsiteY54" fmla="*/ 2057424 h 2338425"/>
              <a:gd name="connsiteX55" fmla="*/ 1001162 w 1571230"/>
              <a:gd name="connsiteY55" fmla="*/ 2052662 h 2338425"/>
              <a:gd name="connsiteX56" fmla="*/ 1005922 w 1571230"/>
              <a:gd name="connsiteY56" fmla="*/ 2126481 h 2338425"/>
              <a:gd name="connsiteX57" fmla="*/ 982112 w 1571230"/>
              <a:gd name="connsiteY57" fmla="*/ 2147912 h 2338425"/>
              <a:gd name="connsiteX58" fmla="*/ 922581 w 1571230"/>
              <a:gd name="connsiteY58" fmla="*/ 2145532 h 2338425"/>
              <a:gd name="connsiteX59" fmla="*/ 870193 w 1571230"/>
              <a:gd name="connsiteY59" fmla="*/ 2155057 h 2338425"/>
              <a:gd name="connsiteX60" fmla="*/ 824949 w 1571230"/>
              <a:gd name="connsiteY60" fmla="*/ 2178870 h 2338425"/>
              <a:gd name="connsiteX61" fmla="*/ 779704 w 1571230"/>
              <a:gd name="connsiteY61" fmla="*/ 2186012 h 2338425"/>
              <a:gd name="connsiteX62" fmla="*/ 758274 w 1571230"/>
              <a:gd name="connsiteY62" fmla="*/ 2205064 h 2338425"/>
              <a:gd name="connsiteX63" fmla="*/ 751131 w 1571230"/>
              <a:gd name="connsiteY63" fmla="*/ 2250307 h 2338425"/>
              <a:gd name="connsiteX64" fmla="*/ 734462 w 1571230"/>
              <a:gd name="connsiteY64" fmla="*/ 2262214 h 2338425"/>
              <a:gd name="connsiteX65" fmla="*/ 689218 w 1571230"/>
              <a:gd name="connsiteY65" fmla="*/ 2312220 h 2338425"/>
              <a:gd name="connsiteX66" fmla="*/ 665406 w 1571230"/>
              <a:gd name="connsiteY66" fmla="*/ 2316981 h 2338425"/>
              <a:gd name="connsiteX67" fmla="*/ 617781 w 1571230"/>
              <a:gd name="connsiteY67" fmla="*/ 2338413 h 2338425"/>
              <a:gd name="connsiteX68" fmla="*/ 579681 w 1571230"/>
              <a:gd name="connsiteY68" fmla="*/ 2321744 h 2338425"/>
              <a:gd name="connsiteX69" fmla="*/ 563012 w 1571230"/>
              <a:gd name="connsiteY69" fmla="*/ 2293169 h 2338425"/>
              <a:gd name="connsiteX70" fmla="*/ 520149 w 1571230"/>
              <a:gd name="connsiteY70" fmla="*/ 2302695 h 2338425"/>
              <a:gd name="connsiteX71" fmla="*/ 512573 w 1571230"/>
              <a:gd name="connsiteY71" fmla="*/ 2296591 h 2338425"/>
              <a:gd name="connsiteX72" fmla="*/ 503481 w 1571230"/>
              <a:gd name="connsiteY72" fmla="*/ 2290788 h 2338425"/>
              <a:gd name="connsiteX73" fmla="*/ 522531 w 1571230"/>
              <a:gd name="connsiteY73" fmla="*/ 2183631 h 2338425"/>
              <a:gd name="connsiteX74" fmla="*/ 539199 w 1571230"/>
              <a:gd name="connsiteY74" fmla="*/ 2162200 h 2338425"/>
              <a:gd name="connsiteX75" fmla="*/ 529674 w 1571230"/>
              <a:gd name="connsiteY75" fmla="*/ 2116957 h 2338425"/>
              <a:gd name="connsiteX76" fmla="*/ 553487 w 1571230"/>
              <a:gd name="connsiteY76" fmla="*/ 2102669 h 2338425"/>
              <a:gd name="connsiteX77" fmla="*/ 534437 w 1571230"/>
              <a:gd name="connsiteY77" fmla="*/ 2088382 h 2338425"/>
              <a:gd name="connsiteX78" fmla="*/ 522531 w 1571230"/>
              <a:gd name="connsiteY78" fmla="*/ 2052664 h 2338425"/>
              <a:gd name="connsiteX79" fmla="*/ 513006 w 1571230"/>
              <a:gd name="connsiteY79" fmla="*/ 2007420 h 2338425"/>
              <a:gd name="connsiteX80" fmla="*/ 510624 w 1571230"/>
              <a:gd name="connsiteY80" fmla="*/ 1976462 h 2338425"/>
              <a:gd name="connsiteX81" fmla="*/ 460618 w 1571230"/>
              <a:gd name="connsiteY81" fmla="*/ 1978845 h 2338425"/>
              <a:gd name="connsiteX82" fmla="*/ 427282 w 1571230"/>
              <a:gd name="connsiteY82" fmla="*/ 1943126 h 2338425"/>
              <a:gd name="connsiteX83" fmla="*/ 382037 w 1571230"/>
              <a:gd name="connsiteY83" fmla="*/ 1926456 h 2338425"/>
              <a:gd name="connsiteX84" fmla="*/ 367749 w 1571230"/>
              <a:gd name="connsiteY84" fmla="*/ 1876451 h 2338425"/>
              <a:gd name="connsiteX85" fmla="*/ 365368 w 1571230"/>
              <a:gd name="connsiteY85" fmla="*/ 1855019 h 2338425"/>
              <a:gd name="connsiteX86" fmla="*/ 334413 w 1571230"/>
              <a:gd name="connsiteY86" fmla="*/ 1809776 h 2338425"/>
              <a:gd name="connsiteX87" fmla="*/ 291549 w 1571230"/>
              <a:gd name="connsiteY87" fmla="*/ 1785963 h 2338425"/>
              <a:gd name="connsiteX88" fmla="*/ 248688 w 1571230"/>
              <a:gd name="connsiteY88" fmla="*/ 1757389 h 2338425"/>
              <a:gd name="connsiteX89" fmla="*/ 215349 w 1571230"/>
              <a:gd name="connsiteY89" fmla="*/ 1747863 h 2338425"/>
              <a:gd name="connsiteX90" fmla="*/ 217731 w 1571230"/>
              <a:gd name="connsiteY90" fmla="*/ 1702617 h 2338425"/>
              <a:gd name="connsiteX91" fmla="*/ 174868 w 1571230"/>
              <a:gd name="connsiteY91" fmla="*/ 1716907 h 2338425"/>
              <a:gd name="connsiteX92" fmla="*/ 186775 w 1571230"/>
              <a:gd name="connsiteY92" fmla="*/ 1750245 h 2338425"/>
              <a:gd name="connsiteX93" fmla="*/ 179631 w 1571230"/>
              <a:gd name="connsiteY93" fmla="*/ 1766914 h 2338425"/>
              <a:gd name="connsiteX94" fmla="*/ 141531 w 1571230"/>
              <a:gd name="connsiteY94" fmla="*/ 1738339 h 2338425"/>
              <a:gd name="connsiteX95" fmla="*/ 98669 w 1571230"/>
              <a:gd name="connsiteY95" fmla="*/ 1735957 h 2338425"/>
              <a:gd name="connsiteX96" fmla="*/ 43899 w 1571230"/>
              <a:gd name="connsiteY96" fmla="*/ 1716907 h 2338425"/>
              <a:gd name="connsiteX97" fmla="*/ 10560 w 1571230"/>
              <a:gd name="connsiteY97" fmla="*/ 1714523 h 2338425"/>
              <a:gd name="connsiteX98" fmla="*/ 1037 w 1571230"/>
              <a:gd name="connsiteY98" fmla="*/ 1662139 h 2338425"/>
              <a:gd name="connsiteX99" fmla="*/ 34374 w 1571230"/>
              <a:gd name="connsiteY99" fmla="*/ 1574032 h 2338425"/>
              <a:gd name="connsiteX100" fmla="*/ 60568 w 1571230"/>
              <a:gd name="connsiteY100" fmla="*/ 1526407 h 2338425"/>
              <a:gd name="connsiteX101" fmla="*/ 81999 w 1571230"/>
              <a:gd name="connsiteY101" fmla="*/ 1478782 h 2338425"/>
              <a:gd name="connsiteX102" fmla="*/ 108194 w 1571230"/>
              <a:gd name="connsiteY102" fmla="*/ 1440682 h 2338425"/>
              <a:gd name="connsiteX103" fmla="*/ 146293 w 1571230"/>
              <a:gd name="connsiteY103" fmla="*/ 1431157 h 2338425"/>
              <a:gd name="connsiteX104" fmla="*/ 153438 w 1571230"/>
              <a:gd name="connsiteY104" fmla="*/ 1395439 h 2338425"/>
              <a:gd name="connsiteX105" fmla="*/ 262975 w 1571230"/>
              <a:gd name="connsiteY105" fmla="*/ 1276376 h 2338425"/>
              <a:gd name="connsiteX106" fmla="*/ 286787 w 1571230"/>
              <a:gd name="connsiteY106" fmla="*/ 1138261 h 2338425"/>
              <a:gd name="connsiteX107" fmla="*/ 282025 w 1571230"/>
              <a:gd name="connsiteY107" fmla="*/ 1057301 h 2338425"/>
              <a:gd name="connsiteX108" fmla="*/ 196300 w 1571230"/>
              <a:gd name="connsiteY108" fmla="*/ 1045395 h 2338425"/>
              <a:gd name="connsiteX109" fmla="*/ 179632 w 1571230"/>
              <a:gd name="connsiteY109" fmla="*/ 964432 h 2338425"/>
              <a:gd name="connsiteX110" fmla="*/ 186775 w 1571230"/>
              <a:gd name="connsiteY110" fmla="*/ 897757 h 2338425"/>
              <a:gd name="connsiteX111" fmla="*/ 148675 w 1571230"/>
              <a:gd name="connsiteY111" fmla="*/ 859657 h 2338425"/>
              <a:gd name="connsiteX112" fmla="*/ 127244 w 1571230"/>
              <a:gd name="connsiteY112" fmla="*/ 819175 h 2338425"/>
              <a:gd name="connsiteX113" fmla="*/ 117719 w 1571230"/>
              <a:gd name="connsiteY113" fmla="*/ 759645 h 2338425"/>
              <a:gd name="connsiteX114" fmla="*/ 102097 w 1571230"/>
              <a:gd name="connsiteY114" fmla="*/ 679491 h 2338425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420135 w 1571230"/>
              <a:gd name="connsiteY17" fmla="*/ 78025 h 2335460"/>
              <a:gd name="connsiteX18" fmla="*/ 543961 w 1571230"/>
              <a:gd name="connsiteY18" fmla="*/ 6585 h 2335460"/>
              <a:gd name="connsiteX19" fmla="*/ 601110 w 1571230"/>
              <a:gd name="connsiteY19" fmla="*/ 13730 h 2335460"/>
              <a:gd name="connsiteX20" fmla="*/ 636831 w 1571230"/>
              <a:gd name="connsiteY20" fmla="*/ 28015 h 2335460"/>
              <a:gd name="connsiteX21" fmla="*/ 651116 w 1571230"/>
              <a:gd name="connsiteY21" fmla="*/ 35161 h 2335460"/>
              <a:gd name="connsiteX22" fmla="*/ 708266 w 1571230"/>
              <a:gd name="connsiteY22" fmla="*/ 116125 h 2335460"/>
              <a:gd name="connsiteX23" fmla="*/ 748749 w 1571230"/>
              <a:gd name="connsiteY23" fmla="*/ 147078 h 2335460"/>
              <a:gd name="connsiteX24" fmla="*/ 972588 w 1571230"/>
              <a:gd name="connsiteY24" fmla="*/ 44685 h 2335460"/>
              <a:gd name="connsiteX25" fmla="*/ 1058312 w 1571230"/>
              <a:gd name="connsiteY25" fmla="*/ 25635 h 2335460"/>
              <a:gd name="connsiteX26" fmla="*/ 1155942 w 1571230"/>
              <a:gd name="connsiteY26" fmla="*/ 11347 h 2335460"/>
              <a:gd name="connsiteX27" fmla="*/ 1370255 w 1571230"/>
              <a:gd name="connsiteY27" fmla="*/ 206610 h 2335460"/>
              <a:gd name="connsiteX28" fmla="*/ 1560756 w 1571230"/>
              <a:gd name="connsiteY28" fmla="*/ 897173 h 2335460"/>
              <a:gd name="connsiteX29" fmla="*/ 1544088 w 1571230"/>
              <a:gd name="connsiteY29" fmla="*/ 899555 h 2335460"/>
              <a:gd name="connsiteX30" fmla="*/ 1525038 w 1571230"/>
              <a:gd name="connsiteY30" fmla="*/ 973372 h 2335460"/>
              <a:gd name="connsiteX31" fmla="*/ 958300 w 1571230"/>
              <a:gd name="connsiteY31" fmla="*/ 1151967 h 2335460"/>
              <a:gd name="connsiteX32" fmla="*/ 979731 w 1571230"/>
              <a:gd name="connsiteY32" fmla="*/ 1161491 h 2335460"/>
              <a:gd name="connsiteX33" fmla="*/ 974968 w 1571230"/>
              <a:gd name="connsiteY33" fmla="*/ 1235309 h 2335460"/>
              <a:gd name="connsiteX34" fmla="*/ 984494 w 1571230"/>
              <a:gd name="connsiteY34" fmla="*/ 1297224 h 2335460"/>
              <a:gd name="connsiteX35" fmla="*/ 1032119 w 1571230"/>
              <a:gd name="connsiteY35" fmla="*/ 1378186 h 2335460"/>
              <a:gd name="connsiteX36" fmla="*/ 1072600 w 1571230"/>
              <a:gd name="connsiteY36" fmla="*/ 1399617 h 2335460"/>
              <a:gd name="connsiteX37" fmla="*/ 1089269 w 1571230"/>
              <a:gd name="connsiteY37" fmla="*/ 1466292 h 2335460"/>
              <a:gd name="connsiteX38" fmla="*/ 1122607 w 1571230"/>
              <a:gd name="connsiteY38" fmla="*/ 1492486 h 2335460"/>
              <a:gd name="connsiteX39" fmla="*/ 1163088 w 1571230"/>
              <a:gd name="connsiteY39" fmla="*/ 1552017 h 2335460"/>
              <a:gd name="connsiteX40" fmla="*/ 1191663 w 1571230"/>
              <a:gd name="connsiteY40" fmla="*/ 1566305 h 2335460"/>
              <a:gd name="connsiteX41" fmla="*/ 1220238 w 1571230"/>
              <a:gd name="connsiteY41" fmla="*/ 1604404 h 2335460"/>
              <a:gd name="connsiteX42" fmla="*/ 1215943 w 1571230"/>
              <a:gd name="connsiteY42" fmla="*/ 1624264 h 2335460"/>
              <a:gd name="connsiteX43" fmla="*/ 1196425 w 1571230"/>
              <a:gd name="connsiteY43" fmla="*/ 1673461 h 2335460"/>
              <a:gd name="connsiteX44" fmla="*/ 1144037 w 1571230"/>
              <a:gd name="connsiteY44" fmla="*/ 1668697 h 2335460"/>
              <a:gd name="connsiteX45" fmla="*/ 1124987 w 1571230"/>
              <a:gd name="connsiteY45" fmla="*/ 1713940 h 2335460"/>
              <a:gd name="connsiteX46" fmla="*/ 1048787 w 1571230"/>
              <a:gd name="connsiteY46" fmla="*/ 1747278 h 2335460"/>
              <a:gd name="connsiteX47" fmla="*/ 1020212 w 1571230"/>
              <a:gd name="connsiteY47" fmla="*/ 1806809 h 2335460"/>
              <a:gd name="connsiteX48" fmla="*/ 1036881 w 1571230"/>
              <a:gd name="connsiteY48" fmla="*/ 1854434 h 2335460"/>
              <a:gd name="connsiteX49" fmla="*/ 1017832 w 1571230"/>
              <a:gd name="connsiteY49" fmla="*/ 1894917 h 2335460"/>
              <a:gd name="connsiteX50" fmla="*/ 984493 w 1571230"/>
              <a:gd name="connsiteY50" fmla="*/ 1892534 h 2335460"/>
              <a:gd name="connsiteX51" fmla="*/ 982112 w 1571230"/>
              <a:gd name="connsiteY51" fmla="*/ 1956828 h 2335460"/>
              <a:gd name="connsiteX52" fmla="*/ 946393 w 1571230"/>
              <a:gd name="connsiteY52" fmla="*/ 1973497 h 2335460"/>
              <a:gd name="connsiteX53" fmla="*/ 910674 w 1571230"/>
              <a:gd name="connsiteY53" fmla="*/ 1980640 h 2335460"/>
              <a:gd name="connsiteX54" fmla="*/ 910674 w 1571230"/>
              <a:gd name="connsiteY54" fmla="*/ 2044934 h 2335460"/>
              <a:gd name="connsiteX55" fmla="*/ 967824 w 1571230"/>
              <a:gd name="connsiteY55" fmla="*/ 2054459 h 2335460"/>
              <a:gd name="connsiteX56" fmla="*/ 1001162 w 1571230"/>
              <a:gd name="connsiteY56" fmla="*/ 2049697 h 2335460"/>
              <a:gd name="connsiteX57" fmla="*/ 1005922 w 1571230"/>
              <a:gd name="connsiteY57" fmla="*/ 2123516 h 2335460"/>
              <a:gd name="connsiteX58" fmla="*/ 982112 w 1571230"/>
              <a:gd name="connsiteY58" fmla="*/ 2144947 h 2335460"/>
              <a:gd name="connsiteX59" fmla="*/ 922581 w 1571230"/>
              <a:gd name="connsiteY59" fmla="*/ 2142567 h 2335460"/>
              <a:gd name="connsiteX60" fmla="*/ 870193 w 1571230"/>
              <a:gd name="connsiteY60" fmla="*/ 2152092 h 2335460"/>
              <a:gd name="connsiteX61" fmla="*/ 824949 w 1571230"/>
              <a:gd name="connsiteY61" fmla="*/ 2175905 h 2335460"/>
              <a:gd name="connsiteX62" fmla="*/ 779704 w 1571230"/>
              <a:gd name="connsiteY62" fmla="*/ 2183047 h 2335460"/>
              <a:gd name="connsiteX63" fmla="*/ 758274 w 1571230"/>
              <a:gd name="connsiteY63" fmla="*/ 2202099 h 2335460"/>
              <a:gd name="connsiteX64" fmla="*/ 751131 w 1571230"/>
              <a:gd name="connsiteY64" fmla="*/ 2247342 h 2335460"/>
              <a:gd name="connsiteX65" fmla="*/ 734462 w 1571230"/>
              <a:gd name="connsiteY65" fmla="*/ 2259249 h 2335460"/>
              <a:gd name="connsiteX66" fmla="*/ 689218 w 1571230"/>
              <a:gd name="connsiteY66" fmla="*/ 2309255 h 2335460"/>
              <a:gd name="connsiteX67" fmla="*/ 665406 w 1571230"/>
              <a:gd name="connsiteY67" fmla="*/ 2314016 h 2335460"/>
              <a:gd name="connsiteX68" fmla="*/ 617781 w 1571230"/>
              <a:gd name="connsiteY68" fmla="*/ 2335448 h 2335460"/>
              <a:gd name="connsiteX69" fmla="*/ 579681 w 1571230"/>
              <a:gd name="connsiteY69" fmla="*/ 2318779 h 2335460"/>
              <a:gd name="connsiteX70" fmla="*/ 563012 w 1571230"/>
              <a:gd name="connsiteY70" fmla="*/ 2290204 h 2335460"/>
              <a:gd name="connsiteX71" fmla="*/ 520149 w 1571230"/>
              <a:gd name="connsiteY71" fmla="*/ 2299730 h 2335460"/>
              <a:gd name="connsiteX72" fmla="*/ 512573 w 1571230"/>
              <a:gd name="connsiteY72" fmla="*/ 2293626 h 2335460"/>
              <a:gd name="connsiteX73" fmla="*/ 503481 w 1571230"/>
              <a:gd name="connsiteY73" fmla="*/ 2287823 h 2335460"/>
              <a:gd name="connsiteX74" fmla="*/ 522531 w 1571230"/>
              <a:gd name="connsiteY74" fmla="*/ 2180666 h 2335460"/>
              <a:gd name="connsiteX75" fmla="*/ 539199 w 1571230"/>
              <a:gd name="connsiteY75" fmla="*/ 2159235 h 2335460"/>
              <a:gd name="connsiteX76" fmla="*/ 529674 w 1571230"/>
              <a:gd name="connsiteY76" fmla="*/ 2113992 h 2335460"/>
              <a:gd name="connsiteX77" fmla="*/ 553487 w 1571230"/>
              <a:gd name="connsiteY77" fmla="*/ 2099704 h 2335460"/>
              <a:gd name="connsiteX78" fmla="*/ 534437 w 1571230"/>
              <a:gd name="connsiteY78" fmla="*/ 2085417 h 2335460"/>
              <a:gd name="connsiteX79" fmla="*/ 522531 w 1571230"/>
              <a:gd name="connsiteY79" fmla="*/ 2049699 h 2335460"/>
              <a:gd name="connsiteX80" fmla="*/ 513006 w 1571230"/>
              <a:gd name="connsiteY80" fmla="*/ 2004455 h 2335460"/>
              <a:gd name="connsiteX81" fmla="*/ 510624 w 1571230"/>
              <a:gd name="connsiteY81" fmla="*/ 1973497 h 2335460"/>
              <a:gd name="connsiteX82" fmla="*/ 460618 w 1571230"/>
              <a:gd name="connsiteY82" fmla="*/ 1975880 h 2335460"/>
              <a:gd name="connsiteX83" fmla="*/ 427282 w 1571230"/>
              <a:gd name="connsiteY83" fmla="*/ 1940161 h 2335460"/>
              <a:gd name="connsiteX84" fmla="*/ 382037 w 1571230"/>
              <a:gd name="connsiteY84" fmla="*/ 1923491 h 2335460"/>
              <a:gd name="connsiteX85" fmla="*/ 367749 w 1571230"/>
              <a:gd name="connsiteY85" fmla="*/ 1873486 h 2335460"/>
              <a:gd name="connsiteX86" fmla="*/ 365368 w 1571230"/>
              <a:gd name="connsiteY86" fmla="*/ 1852054 h 2335460"/>
              <a:gd name="connsiteX87" fmla="*/ 334413 w 1571230"/>
              <a:gd name="connsiteY87" fmla="*/ 1806811 h 2335460"/>
              <a:gd name="connsiteX88" fmla="*/ 291549 w 1571230"/>
              <a:gd name="connsiteY88" fmla="*/ 1782998 h 2335460"/>
              <a:gd name="connsiteX89" fmla="*/ 248688 w 1571230"/>
              <a:gd name="connsiteY89" fmla="*/ 1754424 h 2335460"/>
              <a:gd name="connsiteX90" fmla="*/ 215349 w 1571230"/>
              <a:gd name="connsiteY90" fmla="*/ 1744898 h 2335460"/>
              <a:gd name="connsiteX91" fmla="*/ 217731 w 1571230"/>
              <a:gd name="connsiteY91" fmla="*/ 1699652 h 2335460"/>
              <a:gd name="connsiteX92" fmla="*/ 174868 w 1571230"/>
              <a:gd name="connsiteY92" fmla="*/ 1713942 h 2335460"/>
              <a:gd name="connsiteX93" fmla="*/ 186775 w 1571230"/>
              <a:gd name="connsiteY93" fmla="*/ 1747280 h 2335460"/>
              <a:gd name="connsiteX94" fmla="*/ 179631 w 1571230"/>
              <a:gd name="connsiteY94" fmla="*/ 1763949 h 2335460"/>
              <a:gd name="connsiteX95" fmla="*/ 141531 w 1571230"/>
              <a:gd name="connsiteY95" fmla="*/ 1735374 h 2335460"/>
              <a:gd name="connsiteX96" fmla="*/ 98669 w 1571230"/>
              <a:gd name="connsiteY96" fmla="*/ 1732992 h 2335460"/>
              <a:gd name="connsiteX97" fmla="*/ 43899 w 1571230"/>
              <a:gd name="connsiteY97" fmla="*/ 1713942 h 2335460"/>
              <a:gd name="connsiteX98" fmla="*/ 10560 w 1571230"/>
              <a:gd name="connsiteY98" fmla="*/ 1711558 h 2335460"/>
              <a:gd name="connsiteX99" fmla="*/ 1037 w 1571230"/>
              <a:gd name="connsiteY99" fmla="*/ 1659174 h 2335460"/>
              <a:gd name="connsiteX100" fmla="*/ 34374 w 1571230"/>
              <a:gd name="connsiteY100" fmla="*/ 1571067 h 2335460"/>
              <a:gd name="connsiteX101" fmla="*/ 60568 w 1571230"/>
              <a:gd name="connsiteY101" fmla="*/ 1523442 h 2335460"/>
              <a:gd name="connsiteX102" fmla="*/ 81999 w 1571230"/>
              <a:gd name="connsiteY102" fmla="*/ 1475817 h 2335460"/>
              <a:gd name="connsiteX103" fmla="*/ 108194 w 1571230"/>
              <a:gd name="connsiteY103" fmla="*/ 1437717 h 2335460"/>
              <a:gd name="connsiteX104" fmla="*/ 146293 w 1571230"/>
              <a:gd name="connsiteY104" fmla="*/ 1428192 h 2335460"/>
              <a:gd name="connsiteX105" fmla="*/ 153438 w 1571230"/>
              <a:gd name="connsiteY105" fmla="*/ 1392474 h 2335460"/>
              <a:gd name="connsiteX106" fmla="*/ 262975 w 1571230"/>
              <a:gd name="connsiteY106" fmla="*/ 1273411 h 2335460"/>
              <a:gd name="connsiteX107" fmla="*/ 286787 w 1571230"/>
              <a:gd name="connsiteY107" fmla="*/ 1135296 h 2335460"/>
              <a:gd name="connsiteX108" fmla="*/ 282025 w 1571230"/>
              <a:gd name="connsiteY108" fmla="*/ 1054336 h 2335460"/>
              <a:gd name="connsiteX109" fmla="*/ 196300 w 1571230"/>
              <a:gd name="connsiteY109" fmla="*/ 1042430 h 2335460"/>
              <a:gd name="connsiteX110" fmla="*/ 179632 w 1571230"/>
              <a:gd name="connsiteY110" fmla="*/ 961467 h 2335460"/>
              <a:gd name="connsiteX111" fmla="*/ 186775 w 1571230"/>
              <a:gd name="connsiteY111" fmla="*/ 894792 h 2335460"/>
              <a:gd name="connsiteX112" fmla="*/ 148675 w 1571230"/>
              <a:gd name="connsiteY112" fmla="*/ 856692 h 2335460"/>
              <a:gd name="connsiteX113" fmla="*/ 127244 w 1571230"/>
              <a:gd name="connsiteY113" fmla="*/ 816210 h 2335460"/>
              <a:gd name="connsiteX114" fmla="*/ 117719 w 1571230"/>
              <a:gd name="connsiteY114" fmla="*/ 756680 h 2335460"/>
              <a:gd name="connsiteX115" fmla="*/ 102097 w 1571230"/>
              <a:gd name="connsiteY115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341554 w 1571230"/>
              <a:gd name="connsiteY17" fmla="*/ 132792 h 2335460"/>
              <a:gd name="connsiteX18" fmla="*/ 420135 w 1571230"/>
              <a:gd name="connsiteY18" fmla="*/ 78025 h 2335460"/>
              <a:gd name="connsiteX19" fmla="*/ 543961 w 1571230"/>
              <a:gd name="connsiteY19" fmla="*/ 6585 h 2335460"/>
              <a:gd name="connsiteX20" fmla="*/ 601110 w 1571230"/>
              <a:gd name="connsiteY20" fmla="*/ 13730 h 2335460"/>
              <a:gd name="connsiteX21" fmla="*/ 636831 w 1571230"/>
              <a:gd name="connsiteY21" fmla="*/ 28015 h 2335460"/>
              <a:gd name="connsiteX22" fmla="*/ 651116 w 1571230"/>
              <a:gd name="connsiteY22" fmla="*/ 35161 h 2335460"/>
              <a:gd name="connsiteX23" fmla="*/ 708266 w 1571230"/>
              <a:gd name="connsiteY23" fmla="*/ 116125 h 2335460"/>
              <a:gd name="connsiteX24" fmla="*/ 748749 w 1571230"/>
              <a:gd name="connsiteY24" fmla="*/ 147078 h 2335460"/>
              <a:gd name="connsiteX25" fmla="*/ 972588 w 1571230"/>
              <a:gd name="connsiteY25" fmla="*/ 44685 h 2335460"/>
              <a:gd name="connsiteX26" fmla="*/ 1058312 w 1571230"/>
              <a:gd name="connsiteY26" fmla="*/ 25635 h 2335460"/>
              <a:gd name="connsiteX27" fmla="*/ 1155942 w 1571230"/>
              <a:gd name="connsiteY27" fmla="*/ 11347 h 2335460"/>
              <a:gd name="connsiteX28" fmla="*/ 1370255 w 1571230"/>
              <a:gd name="connsiteY28" fmla="*/ 206610 h 2335460"/>
              <a:gd name="connsiteX29" fmla="*/ 1560756 w 1571230"/>
              <a:gd name="connsiteY29" fmla="*/ 897173 h 2335460"/>
              <a:gd name="connsiteX30" fmla="*/ 1544088 w 1571230"/>
              <a:gd name="connsiteY30" fmla="*/ 899555 h 2335460"/>
              <a:gd name="connsiteX31" fmla="*/ 1525038 w 1571230"/>
              <a:gd name="connsiteY31" fmla="*/ 973372 h 2335460"/>
              <a:gd name="connsiteX32" fmla="*/ 958300 w 1571230"/>
              <a:gd name="connsiteY32" fmla="*/ 1151967 h 2335460"/>
              <a:gd name="connsiteX33" fmla="*/ 979731 w 1571230"/>
              <a:gd name="connsiteY33" fmla="*/ 1161491 h 2335460"/>
              <a:gd name="connsiteX34" fmla="*/ 974968 w 1571230"/>
              <a:gd name="connsiteY34" fmla="*/ 1235309 h 2335460"/>
              <a:gd name="connsiteX35" fmla="*/ 984494 w 1571230"/>
              <a:gd name="connsiteY35" fmla="*/ 1297224 h 2335460"/>
              <a:gd name="connsiteX36" fmla="*/ 1032119 w 1571230"/>
              <a:gd name="connsiteY36" fmla="*/ 1378186 h 2335460"/>
              <a:gd name="connsiteX37" fmla="*/ 1072600 w 1571230"/>
              <a:gd name="connsiteY37" fmla="*/ 1399617 h 2335460"/>
              <a:gd name="connsiteX38" fmla="*/ 1089269 w 1571230"/>
              <a:gd name="connsiteY38" fmla="*/ 1466292 h 2335460"/>
              <a:gd name="connsiteX39" fmla="*/ 1122607 w 1571230"/>
              <a:gd name="connsiteY39" fmla="*/ 1492486 h 2335460"/>
              <a:gd name="connsiteX40" fmla="*/ 1163088 w 1571230"/>
              <a:gd name="connsiteY40" fmla="*/ 1552017 h 2335460"/>
              <a:gd name="connsiteX41" fmla="*/ 1191663 w 1571230"/>
              <a:gd name="connsiteY41" fmla="*/ 1566305 h 2335460"/>
              <a:gd name="connsiteX42" fmla="*/ 1220238 w 1571230"/>
              <a:gd name="connsiteY42" fmla="*/ 1604404 h 2335460"/>
              <a:gd name="connsiteX43" fmla="*/ 1215943 w 1571230"/>
              <a:gd name="connsiteY43" fmla="*/ 1624264 h 2335460"/>
              <a:gd name="connsiteX44" fmla="*/ 1196425 w 1571230"/>
              <a:gd name="connsiteY44" fmla="*/ 1673461 h 2335460"/>
              <a:gd name="connsiteX45" fmla="*/ 1144037 w 1571230"/>
              <a:gd name="connsiteY45" fmla="*/ 1668697 h 2335460"/>
              <a:gd name="connsiteX46" fmla="*/ 1124987 w 1571230"/>
              <a:gd name="connsiteY46" fmla="*/ 1713940 h 2335460"/>
              <a:gd name="connsiteX47" fmla="*/ 1048787 w 1571230"/>
              <a:gd name="connsiteY47" fmla="*/ 1747278 h 2335460"/>
              <a:gd name="connsiteX48" fmla="*/ 1020212 w 1571230"/>
              <a:gd name="connsiteY48" fmla="*/ 1806809 h 2335460"/>
              <a:gd name="connsiteX49" fmla="*/ 1036881 w 1571230"/>
              <a:gd name="connsiteY49" fmla="*/ 1854434 h 2335460"/>
              <a:gd name="connsiteX50" fmla="*/ 1017832 w 1571230"/>
              <a:gd name="connsiteY50" fmla="*/ 1894917 h 2335460"/>
              <a:gd name="connsiteX51" fmla="*/ 984493 w 1571230"/>
              <a:gd name="connsiteY51" fmla="*/ 1892534 h 2335460"/>
              <a:gd name="connsiteX52" fmla="*/ 982112 w 1571230"/>
              <a:gd name="connsiteY52" fmla="*/ 1956828 h 2335460"/>
              <a:gd name="connsiteX53" fmla="*/ 946393 w 1571230"/>
              <a:gd name="connsiteY53" fmla="*/ 1973497 h 2335460"/>
              <a:gd name="connsiteX54" fmla="*/ 910674 w 1571230"/>
              <a:gd name="connsiteY54" fmla="*/ 1980640 h 2335460"/>
              <a:gd name="connsiteX55" fmla="*/ 910674 w 1571230"/>
              <a:gd name="connsiteY55" fmla="*/ 2044934 h 2335460"/>
              <a:gd name="connsiteX56" fmla="*/ 967824 w 1571230"/>
              <a:gd name="connsiteY56" fmla="*/ 2054459 h 2335460"/>
              <a:gd name="connsiteX57" fmla="*/ 1001162 w 1571230"/>
              <a:gd name="connsiteY57" fmla="*/ 2049697 h 2335460"/>
              <a:gd name="connsiteX58" fmla="*/ 1005922 w 1571230"/>
              <a:gd name="connsiteY58" fmla="*/ 2123516 h 2335460"/>
              <a:gd name="connsiteX59" fmla="*/ 982112 w 1571230"/>
              <a:gd name="connsiteY59" fmla="*/ 2144947 h 2335460"/>
              <a:gd name="connsiteX60" fmla="*/ 922581 w 1571230"/>
              <a:gd name="connsiteY60" fmla="*/ 2142567 h 2335460"/>
              <a:gd name="connsiteX61" fmla="*/ 870193 w 1571230"/>
              <a:gd name="connsiteY61" fmla="*/ 2152092 h 2335460"/>
              <a:gd name="connsiteX62" fmla="*/ 824949 w 1571230"/>
              <a:gd name="connsiteY62" fmla="*/ 2175905 h 2335460"/>
              <a:gd name="connsiteX63" fmla="*/ 779704 w 1571230"/>
              <a:gd name="connsiteY63" fmla="*/ 2183047 h 2335460"/>
              <a:gd name="connsiteX64" fmla="*/ 758274 w 1571230"/>
              <a:gd name="connsiteY64" fmla="*/ 2202099 h 2335460"/>
              <a:gd name="connsiteX65" fmla="*/ 751131 w 1571230"/>
              <a:gd name="connsiteY65" fmla="*/ 2247342 h 2335460"/>
              <a:gd name="connsiteX66" fmla="*/ 734462 w 1571230"/>
              <a:gd name="connsiteY66" fmla="*/ 2259249 h 2335460"/>
              <a:gd name="connsiteX67" fmla="*/ 689218 w 1571230"/>
              <a:gd name="connsiteY67" fmla="*/ 2309255 h 2335460"/>
              <a:gd name="connsiteX68" fmla="*/ 665406 w 1571230"/>
              <a:gd name="connsiteY68" fmla="*/ 2314016 h 2335460"/>
              <a:gd name="connsiteX69" fmla="*/ 617781 w 1571230"/>
              <a:gd name="connsiteY69" fmla="*/ 2335448 h 2335460"/>
              <a:gd name="connsiteX70" fmla="*/ 579681 w 1571230"/>
              <a:gd name="connsiteY70" fmla="*/ 2318779 h 2335460"/>
              <a:gd name="connsiteX71" fmla="*/ 563012 w 1571230"/>
              <a:gd name="connsiteY71" fmla="*/ 2290204 h 2335460"/>
              <a:gd name="connsiteX72" fmla="*/ 520149 w 1571230"/>
              <a:gd name="connsiteY72" fmla="*/ 2299730 h 2335460"/>
              <a:gd name="connsiteX73" fmla="*/ 512573 w 1571230"/>
              <a:gd name="connsiteY73" fmla="*/ 2293626 h 2335460"/>
              <a:gd name="connsiteX74" fmla="*/ 503481 w 1571230"/>
              <a:gd name="connsiteY74" fmla="*/ 2287823 h 2335460"/>
              <a:gd name="connsiteX75" fmla="*/ 522531 w 1571230"/>
              <a:gd name="connsiteY75" fmla="*/ 2180666 h 2335460"/>
              <a:gd name="connsiteX76" fmla="*/ 539199 w 1571230"/>
              <a:gd name="connsiteY76" fmla="*/ 2159235 h 2335460"/>
              <a:gd name="connsiteX77" fmla="*/ 529674 w 1571230"/>
              <a:gd name="connsiteY77" fmla="*/ 2113992 h 2335460"/>
              <a:gd name="connsiteX78" fmla="*/ 553487 w 1571230"/>
              <a:gd name="connsiteY78" fmla="*/ 2099704 h 2335460"/>
              <a:gd name="connsiteX79" fmla="*/ 534437 w 1571230"/>
              <a:gd name="connsiteY79" fmla="*/ 2085417 h 2335460"/>
              <a:gd name="connsiteX80" fmla="*/ 522531 w 1571230"/>
              <a:gd name="connsiteY80" fmla="*/ 2049699 h 2335460"/>
              <a:gd name="connsiteX81" fmla="*/ 513006 w 1571230"/>
              <a:gd name="connsiteY81" fmla="*/ 2004455 h 2335460"/>
              <a:gd name="connsiteX82" fmla="*/ 510624 w 1571230"/>
              <a:gd name="connsiteY82" fmla="*/ 1973497 h 2335460"/>
              <a:gd name="connsiteX83" fmla="*/ 460618 w 1571230"/>
              <a:gd name="connsiteY83" fmla="*/ 1975880 h 2335460"/>
              <a:gd name="connsiteX84" fmla="*/ 427282 w 1571230"/>
              <a:gd name="connsiteY84" fmla="*/ 1940161 h 2335460"/>
              <a:gd name="connsiteX85" fmla="*/ 382037 w 1571230"/>
              <a:gd name="connsiteY85" fmla="*/ 1923491 h 2335460"/>
              <a:gd name="connsiteX86" fmla="*/ 367749 w 1571230"/>
              <a:gd name="connsiteY86" fmla="*/ 1873486 h 2335460"/>
              <a:gd name="connsiteX87" fmla="*/ 365368 w 1571230"/>
              <a:gd name="connsiteY87" fmla="*/ 1852054 h 2335460"/>
              <a:gd name="connsiteX88" fmla="*/ 334413 w 1571230"/>
              <a:gd name="connsiteY88" fmla="*/ 1806811 h 2335460"/>
              <a:gd name="connsiteX89" fmla="*/ 291549 w 1571230"/>
              <a:gd name="connsiteY89" fmla="*/ 1782998 h 2335460"/>
              <a:gd name="connsiteX90" fmla="*/ 248688 w 1571230"/>
              <a:gd name="connsiteY90" fmla="*/ 1754424 h 2335460"/>
              <a:gd name="connsiteX91" fmla="*/ 215349 w 1571230"/>
              <a:gd name="connsiteY91" fmla="*/ 1744898 h 2335460"/>
              <a:gd name="connsiteX92" fmla="*/ 217731 w 1571230"/>
              <a:gd name="connsiteY92" fmla="*/ 1699652 h 2335460"/>
              <a:gd name="connsiteX93" fmla="*/ 174868 w 1571230"/>
              <a:gd name="connsiteY93" fmla="*/ 1713942 h 2335460"/>
              <a:gd name="connsiteX94" fmla="*/ 186775 w 1571230"/>
              <a:gd name="connsiteY94" fmla="*/ 1747280 h 2335460"/>
              <a:gd name="connsiteX95" fmla="*/ 179631 w 1571230"/>
              <a:gd name="connsiteY95" fmla="*/ 1763949 h 2335460"/>
              <a:gd name="connsiteX96" fmla="*/ 141531 w 1571230"/>
              <a:gd name="connsiteY96" fmla="*/ 1735374 h 2335460"/>
              <a:gd name="connsiteX97" fmla="*/ 98669 w 1571230"/>
              <a:gd name="connsiteY97" fmla="*/ 1732992 h 2335460"/>
              <a:gd name="connsiteX98" fmla="*/ 43899 w 1571230"/>
              <a:gd name="connsiteY98" fmla="*/ 1713942 h 2335460"/>
              <a:gd name="connsiteX99" fmla="*/ 10560 w 1571230"/>
              <a:gd name="connsiteY99" fmla="*/ 1711558 h 2335460"/>
              <a:gd name="connsiteX100" fmla="*/ 1037 w 1571230"/>
              <a:gd name="connsiteY100" fmla="*/ 1659174 h 2335460"/>
              <a:gd name="connsiteX101" fmla="*/ 34374 w 1571230"/>
              <a:gd name="connsiteY101" fmla="*/ 1571067 h 2335460"/>
              <a:gd name="connsiteX102" fmla="*/ 60568 w 1571230"/>
              <a:gd name="connsiteY102" fmla="*/ 1523442 h 2335460"/>
              <a:gd name="connsiteX103" fmla="*/ 81999 w 1571230"/>
              <a:gd name="connsiteY103" fmla="*/ 1475817 h 2335460"/>
              <a:gd name="connsiteX104" fmla="*/ 108194 w 1571230"/>
              <a:gd name="connsiteY104" fmla="*/ 1437717 h 2335460"/>
              <a:gd name="connsiteX105" fmla="*/ 146293 w 1571230"/>
              <a:gd name="connsiteY105" fmla="*/ 1428192 h 2335460"/>
              <a:gd name="connsiteX106" fmla="*/ 153438 w 1571230"/>
              <a:gd name="connsiteY106" fmla="*/ 1392474 h 2335460"/>
              <a:gd name="connsiteX107" fmla="*/ 262975 w 1571230"/>
              <a:gd name="connsiteY107" fmla="*/ 1273411 h 2335460"/>
              <a:gd name="connsiteX108" fmla="*/ 286787 w 1571230"/>
              <a:gd name="connsiteY108" fmla="*/ 1135296 h 2335460"/>
              <a:gd name="connsiteX109" fmla="*/ 282025 w 1571230"/>
              <a:gd name="connsiteY109" fmla="*/ 1054336 h 2335460"/>
              <a:gd name="connsiteX110" fmla="*/ 196300 w 1571230"/>
              <a:gd name="connsiteY110" fmla="*/ 1042430 h 2335460"/>
              <a:gd name="connsiteX111" fmla="*/ 179632 w 1571230"/>
              <a:gd name="connsiteY111" fmla="*/ 961467 h 2335460"/>
              <a:gd name="connsiteX112" fmla="*/ 186775 w 1571230"/>
              <a:gd name="connsiteY112" fmla="*/ 894792 h 2335460"/>
              <a:gd name="connsiteX113" fmla="*/ 148675 w 1571230"/>
              <a:gd name="connsiteY113" fmla="*/ 856692 h 2335460"/>
              <a:gd name="connsiteX114" fmla="*/ 127244 w 1571230"/>
              <a:gd name="connsiteY114" fmla="*/ 816210 h 2335460"/>
              <a:gd name="connsiteX115" fmla="*/ 117719 w 1571230"/>
              <a:gd name="connsiteY115" fmla="*/ 756680 h 2335460"/>
              <a:gd name="connsiteX116" fmla="*/ 102097 w 1571230"/>
              <a:gd name="connsiteY116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341554 w 1571230"/>
              <a:gd name="connsiteY17" fmla="*/ 132792 h 2335460"/>
              <a:gd name="connsiteX18" fmla="*/ 420135 w 1571230"/>
              <a:gd name="connsiteY18" fmla="*/ 78025 h 2335460"/>
              <a:gd name="connsiteX19" fmla="*/ 486810 w 1571230"/>
              <a:gd name="connsiteY19" fmla="*/ 158986 h 2335460"/>
              <a:gd name="connsiteX20" fmla="*/ 543961 w 1571230"/>
              <a:gd name="connsiteY20" fmla="*/ 6585 h 2335460"/>
              <a:gd name="connsiteX21" fmla="*/ 601110 w 1571230"/>
              <a:gd name="connsiteY21" fmla="*/ 13730 h 2335460"/>
              <a:gd name="connsiteX22" fmla="*/ 636831 w 1571230"/>
              <a:gd name="connsiteY22" fmla="*/ 28015 h 2335460"/>
              <a:gd name="connsiteX23" fmla="*/ 651116 w 1571230"/>
              <a:gd name="connsiteY23" fmla="*/ 35161 h 2335460"/>
              <a:gd name="connsiteX24" fmla="*/ 708266 w 1571230"/>
              <a:gd name="connsiteY24" fmla="*/ 116125 h 2335460"/>
              <a:gd name="connsiteX25" fmla="*/ 748749 w 1571230"/>
              <a:gd name="connsiteY25" fmla="*/ 147078 h 2335460"/>
              <a:gd name="connsiteX26" fmla="*/ 972588 w 1571230"/>
              <a:gd name="connsiteY26" fmla="*/ 44685 h 2335460"/>
              <a:gd name="connsiteX27" fmla="*/ 1058312 w 1571230"/>
              <a:gd name="connsiteY27" fmla="*/ 25635 h 2335460"/>
              <a:gd name="connsiteX28" fmla="*/ 1155942 w 1571230"/>
              <a:gd name="connsiteY28" fmla="*/ 11347 h 2335460"/>
              <a:gd name="connsiteX29" fmla="*/ 1370255 w 1571230"/>
              <a:gd name="connsiteY29" fmla="*/ 206610 h 2335460"/>
              <a:gd name="connsiteX30" fmla="*/ 1560756 w 1571230"/>
              <a:gd name="connsiteY30" fmla="*/ 897173 h 2335460"/>
              <a:gd name="connsiteX31" fmla="*/ 1544088 w 1571230"/>
              <a:gd name="connsiteY31" fmla="*/ 899555 h 2335460"/>
              <a:gd name="connsiteX32" fmla="*/ 1525038 w 1571230"/>
              <a:gd name="connsiteY32" fmla="*/ 973372 h 2335460"/>
              <a:gd name="connsiteX33" fmla="*/ 958300 w 1571230"/>
              <a:gd name="connsiteY33" fmla="*/ 1151967 h 2335460"/>
              <a:gd name="connsiteX34" fmla="*/ 979731 w 1571230"/>
              <a:gd name="connsiteY34" fmla="*/ 1161491 h 2335460"/>
              <a:gd name="connsiteX35" fmla="*/ 974968 w 1571230"/>
              <a:gd name="connsiteY35" fmla="*/ 1235309 h 2335460"/>
              <a:gd name="connsiteX36" fmla="*/ 984494 w 1571230"/>
              <a:gd name="connsiteY36" fmla="*/ 1297224 h 2335460"/>
              <a:gd name="connsiteX37" fmla="*/ 1032119 w 1571230"/>
              <a:gd name="connsiteY37" fmla="*/ 1378186 h 2335460"/>
              <a:gd name="connsiteX38" fmla="*/ 1072600 w 1571230"/>
              <a:gd name="connsiteY38" fmla="*/ 1399617 h 2335460"/>
              <a:gd name="connsiteX39" fmla="*/ 1089269 w 1571230"/>
              <a:gd name="connsiteY39" fmla="*/ 1466292 h 2335460"/>
              <a:gd name="connsiteX40" fmla="*/ 1122607 w 1571230"/>
              <a:gd name="connsiteY40" fmla="*/ 1492486 h 2335460"/>
              <a:gd name="connsiteX41" fmla="*/ 1163088 w 1571230"/>
              <a:gd name="connsiteY41" fmla="*/ 1552017 h 2335460"/>
              <a:gd name="connsiteX42" fmla="*/ 1191663 w 1571230"/>
              <a:gd name="connsiteY42" fmla="*/ 1566305 h 2335460"/>
              <a:gd name="connsiteX43" fmla="*/ 1220238 w 1571230"/>
              <a:gd name="connsiteY43" fmla="*/ 1604404 h 2335460"/>
              <a:gd name="connsiteX44" fmla="*/ 1215943 w 1571230"/>
              <a:gd name="connsiteY44" fmla="*/ 1624264 h 2335460"/>
              <a:gd name="connsiteX45" fmla="*/ 1196425 w 1571230"/>
              <a:gd name="connsiteY45" fmla="*/ 1673461 h 2335460"/>
              <a:gd name="connsiteX46" fmla="*/ 1144037 w 1571230"/>
              <a:gd name="connsiteY46" fmla="*/ 1668697 h 2335460"/>
              <a:gd name="connsiteX47" fmla="*/ 1124987 w 1571230"/>
              <a:gd name="connsiteY47" fmla="*/ 1713940 h 2335460"/>
              <a:gd name="connsiteX48" fmla="*/ 1048787 w 1571230"/>
              <a:gd name="connsiteY48" fmla="*/ 1747278 h 2335460"/>
              <a:gd name="connsiteX49" fmla="*/ 1020212 w 1571230"/>
              <a:gd name="connsiteY49" fmla="*/ 1806809 h 2335460"/>
              <a:gd name="connsiteX50" fmla="*/ 1036881 w 1571230"/>
              <a:gd name="connsiteY50" fmla="*/ 1854434 h 2335460"/>
              <a:gd name="connsiteX51" fmla="*/ 1017832 w 1571230"/>
              <a:gd name="connsiteY51" fmla="*/ 1894917 h 2335460"/>
              <a:gd name="connsiteX52" fmla="*/ 984493 w 1571230"/>
              <a:gd name="connsiteY52" fmla="*/ 1892534 h 2335460"/>
              <a:gd name="connsiteX53" fmla="*/ 982112 w 1571230"/>
              <a:gd name="connsiteY53" fmla="*/ 1956828 h 2335460"/>
              <a:gd name="connsiteX54" fmla="*/ 946393 w 1571230"/>
              <a:gd name="connsiteY54" fmla="*/ 1973497 h 2335460"/>
              <a:gd name="connsiteX55" fmla="*/ 910674 w 1571230"/>
              <a:gd name="connsiteY55" fmla="*/ 1980640 h 2335460"/>
              <a:gd name="connsiteX56" fmla="*/ 910674 w 1571230"/>
              <a:gd name="connsiteY56" fmla="*/ 2044934 h 2335460"/>
              <a:gd name="connsiteX57" fmla="*/ 967824 w 1571230"/>
              <a:gd name="connsiteY57" fmla="*/ 2054459 h 2335460"/>
              <a:gd name="connsiteX58" fmla="*/ 1001162 w 1571230"/>
              <a:gd name="connsiteY58" fmla="*/ 2049697 h 2335460"/>
              <a:gd name="connsiteX59" fmla="*/ 1005922 w 1571230"/>
              <a:gd name="connsiteY59" fmla="*/ 2123516 h 2335460"/>
              <a:gd name="connsiteX60" fmla="*/ 982112 w 1571230"/>
              <a:gd name="connsiteY60" fmla="*/ 2144947 h 2335460"/>
              <a:gd name="connsiteX61" fmla="*/ 922581 w 1571230"/>
              <a:gd name="connsiteY61" fmla="*/ 2142567 h 2335460"/>
              <a:gd name="connsiteX62" fmla="*/ 870193 w 1571230"/>
              <a:gd name="connsiteY62" fmla="*/ 2152092 h 2335460"/>
              <a:gd name="connsiteX63" fmla="*/ 824949 w 1571230"/>
              <a:gd name="connsiteY63" fmla="*/ 2175905 h 2335460"/>
              <a:gd name="connsiteX64" fmla="*/ 779704 w 1571230"/>
              <a:gd name="connsiteY64" fmla="*/ 2183047 h 2335460"/>
              <a:gd name="connsiteX65" fmla="*/ 758274 w 1571230"/>
              <a:gd name="connsiteY65" fmla="*/ 2202099 h 2335460"/>
              <a:gd name="connsiteX66" fmla="*/ 751131 w 1571230"/>
              <a:gd name="connsiteY66" fmla="*/ 2247342 h 2335460"/>
              <a:gd name="connsiteX67" fmla="*/ 734462 w 1571230"/>
              <a:gd name="connsiteY67" fmla="*/ 2259249 h 2335460"/>
              <a:gd name="connsiteX68" fmla="*/ 689218 w 1571230"/>
              <a:gd name="connsiteY68" fmla="*/ 2309255 h 2335460"/>
              <a:gd name="connsiteX69" fmla="*/ 665406 w 1571230"/>
              <a:gd name="connsiteY69" fmla="*/ 2314016 h 2335460"/>
              <a:gd name="connsiteX70" fmla="*/ 617781 w 1571230"/>
              <a:gd name="connsiteY70" fmla="*/ 2335448 h 2335460"/>
              <a:gd name="connsiteX71" fmla="*/ 579681 w 1571230"/>
              <a:gd name="connsiteY71" fmla="*/ 2318779 h 2335460"/>
              <a:gd name="connsiteX72" fmla="*/ 563012 w 1571230"/>
              <a:gd name="connsiteY72" fmla="*/ 2290204 h 2335460"/>
              <a:gd name="connsiteX73" fmla="*/ 520149 w 1571230"/>
              <a:gd name="connsiteY73" fmla="*/ 2299730 h 2335460"/>
              <a:gd name="connsiteX74" fmla="*/ 512573 w 1571230"/>
              <a:gd name="connsiteY74" fmla="*/ 2293626 h 2335460"/>
              <a:gd name="connsiteX75" fmla="*/ 503481 w 1571230"/>
              <a:gd name="connsiteY75" fmla="*/ 2287823 h 2335460"/>
              <a:gd name="connsiteX76" fmla="*/ 522531 w 1571230"/>
              <a:gd name="connsiteY76" fmla="*/ 2180666 h 2335460"/>
              <a:gd name="connsiteX77" fmla="*/ 539199 w 1571230"/>
              <a:gd name="connsiteY77" fmla="*/ 2159235 h 2335460"/>
              <a:gd name="connsiteX78" fmla="*/ 529674 w 1571230"/>
              <a:gd name="connsiteY78" fmla="*/ 2113992 h 2335460"/>
              <a:gd name="connsiteX79" fmla="*/ 553487 w 1571230"/>
              <a:gd name="connsiteY79" fmla="*/ 2099704 h 2335460"/>
              <a:gd name="connsiteX80" fmla="*/ 534437 w 1571230"/>
              <a:gd name="connsiteY80" fmla="*/ 2085417 h 2335460"/>
              <a:gd name="connsiteX81" fmla="*/ 522531 w 1571230"/>
              <a:gd name="connsiteY81" fmla="*/ 2049699 h 2335460"/>
              <a:gd name="connsiteX82" fmla="*/ 513006 w 1571230"/>
              <a:gd name="connsiteY82" fmla="*/ 2004455 h 2335460"/>
              <a:gd name="connsiteX83" fmla="*/ 510624 w 1571230"/>
              <a:gd name="connsiteY83" fmla="*/ 1973497 h 2335460"/>
              <a:gd name="connsiteX84" fmla="*/ 460618 w 1571230"/>
              <a:gd name="connsiteY84" fmla="*/ 1975880 h 2335460"/>
              <a:gd name="connsiteX85" fmla="*/ 427282 w 1571230"/>
              <a:gd name="connsiteY85" fmla="*/ 1940161 h 2335460"/>
              <a:gd name="connsiteX86" fmla="*/ 382037 w 1571230"/>
              <a:gd name="connsiteY86" fmla="*/ 1923491 h 2335460"/>
              <a:gd name="connsiteX87" fmla="*/ 367749 w 1571230"/>
              <a:gd name="connsiteY87" fmla="*/ 1873486 h 2335460"/>
              <a:gd name="connsiteX88" fmla="*/ 365368 w 1571230"/>
              <a:gd name="connsiteY88" fmla="*/ 1852054 h 2335460"/>
              <a:gd name="connsiteX89" fmla="*/ 334413 w 1571230"/>
              <a:gd name="connsiteY89" fmla="*/ 1806811 h 2335460"/>
              <a:gd name="connsiteX90" fmla="*/ 291549 w 1571230"/>
              <a:gd name="connsiteY90" fmla="*/ 1782998 h 2335460"/>
              <a:gd name="connsiteX91" fmla="*/ 248688 w 1571230"/>
              <a:gd name="connsiteY91" fmla="*/ 1754424 h 2335460"/>
              <a:gd name="connsiteX92" fmla="*/ 215349 w 1571230"/>
              <a:gd name="connsiteY92" fmla="*/ 1744898 h 2335460"/>
              <a:gd name="connsiteX93" fmla="*/ 217731 w 1571230"/>
              <a:gd name="connsiteY93" fmla="*/ 1699652 h 2335460"/>
              <a:gd name="connsiteX94" fmla="*/ 174868 w 1571230"/>
              <a:gd name="connsiteY94" fmla="*/ 1713942 h 2335460"/>
              <a:gd name="connsiteX95" fmla="*/ 186775 w 1571230"/>
              <a:gd name="connsiteY95" fmla="*/ 1747280 h 2335460"/>
              <a:gd name="connsiteX96" fmla="*/ 179631 w 1571230"/>
              <a:gd name="connsiteY96" fmla="*/ 1763949 h 2335460"/>
              <a:gd name="connsiteX97" fmla="*/ 141531 w 1571230"/>
              <a:gd name="connsiteY97" fmla="*/ 1735374 h 2335460"/>
              <a:gd name="connsiteX98" fmla="*/ 98669 w 1571230"/>
              <a:gd name="connsiteY98" fmla="*/ 1732992 h 2335460"/>
              <a:gd name="connsiteX99" fmla="*/ 43899 w 1571230"/>
              <a:gd name="connsiteY99" fmla="*/ 1713942 h 2335460"/>
              <a:gd name="connsiteX100" fmla="*/ 10560 w 1571230"/>
              <a:gd name="connsiteY100" fmla="*/ 1711558 h 2335460"/>
              <a:gd name="connsiteX101" fmla="*/ 1037 w 1571230"/>
              <a:gd name="connsiteY101" fmla="*/ 1659174 h 2335460"/>
              <a:gd name="connsiteX102" fmla="*/ 34374 w 1571230"/>
              <a:gd name="connsiteY102" fmla="*/ 1571067 h 2335460"/>
              <a:gd name="connsiteX103" fmla="*/ 60568 w 1571230"/>
              <a:gd name="connsiteY103" fmla="*/ 1523442 h 2335460"/>
              <a:gd name="connsiteX104" fmla="*/ 81999 w 1571230"/>
              <a:gd name="connsiteY104" fmla="*/ 1475817 h 2335460"/>
              <a:gd name="connsiteX105" fmla="*/ 108194 w 1571230"/>
              <a:gd name="connsiteY105" fmla="*/ 1437717 h 2335460"/>
              <a:gd name="connsiteX106" fmla="*/ 146293 w 1571230"/>
              <a:gd name="connsiteY106" fmla="*/ 1428192 h 2335460"/>
              <a:gd name="connsiteX107" fmla="*/ 153438 w 1571230"/>
              <a:gd name="connsiteY107" fmla="*/ 1392474 h 2335460"/>
              <a:gd name="connsiteX108" fmla="*/ 262975 w 1571230"/>
              <a:gd name="connsiteY108" fmla="*/ 1273411 h 2335460"/>
              <a:gd name="connsiteX109" fmla="*/ 286787 w 1571230"/>
              <a:gd name="connsiteY109" fmla="*/ 1135296 h 2335460"/>
              <a:gd name="connsiteX110" fmla="*/ 282025 w 1571230"/>
              <a:gd name="connsiteY110" fmla="*/ 1054336 h 2335460"/>
              <a:gd name="connsiteX111" fmla="*/ 196300 w 1571230"/>
              <a:gd name="connsiteY111" fmla="*/ 1042430 h 2335460"/>
              <a:gd name="connsiteX112" fmla="*/ 179632 w 1571230"/>
              <a:gd name="connsiteY112" fmla="*/ 961467 h 2335460"/>
              <a:gd name="connsiteX113" fmla="*/ 186775 w 1571230"/>
              <a:gd name="connsiteY113" fmla="*/ 894792 h 2335460"/>
              <a:gd name="connsiteX114" fmla="*/ 148675 w 1571230"/>
              <a:gd name="connsiteY114" fmla="*/ 856692 h 2335460"/>
              <a:gd name="connsiteX115" fmla="*/ 127244 w 1571230"/>
              <a:gd name="connsiteY115" fmla="*/ 816210 h 2335460"/>
              <a:gd name="connsiteX116" fmla="*/ 117719 w 1571230"/>
              <a:gd name="connsiteY116" fmla="*/ 756680 h 2335460"/>
              <a:gd name="connsiteX117" fmla="*/ 102097 w 1571230"/>
              <a:gd name="connsiteY117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341554 w 1571230"/>
              <a:gd name="connsiteY17" fmla="*/ 132792 h 2335460"/>
              <a:gd name="connsiteX18" fmla="*/ 420135 w 1571230"/>
              <a:gd name="connsiteY18" fmla="*/ 78025 h 2335460"/>
              <a:gd name="connsiteX19" fmla="*/ 486810 w 1571230"/>
              <a:gd name="connsiteY19" fmla="*/ 158986 h 2335460"/>
              <a:gd name="connsiteX20" fmla="*/ 522529 w 1571230"/>
              <a:gd name="connsiteY20" fmla="*/ 18492 h 2335460"/>
              <a:gd name="connsiteX21" fmla="*/ 543961 w 1571230"/>
              <a:gd name="connsiteY21" fmla="*/ 6585 h 2335460"/>
              <a:gd name="connsiteX22" fmla="*/ 601110 w 1571230"/>
              <a:gd name="connsiteY22" fmla="*/ 13730 h 2335460"/>
              <a:gd name="connsiteX23" fmla="*/ 636831 w 1571230"/>
              <a:gd name="connsiteY23" fmla="*/ 28015 h 2335460"/>
              <a:gd name="connsiteX24" fmla="*/ 651116 w 1571230"/>
              <a:gd name="connsiteY24" fmla="*/ 35161 h 2335460"/>
              <a:gd name="connsiteX25" fmla="*/ 708266 w 1571230"/>
              <a:gd name="connsiteY25" fmla="*/ 116125 h 2335460"/>
              <a:gd name="connsiteX26" fmla="*/ 748749 w 1571230"/>
              <a:gd name="connsiteY26" fmla="*/ 147078 h 2335460"/>
              <a:gd name="connsiteX27" fmla="*/ 972588 w 1571230"/>
              <a:gd name="connsiteY27" fmla="*/ 44685 h 2335460"/>
              <a:gd name="connsiteX28" fmla="*/ 1058312 w 1571230"/>
              <a:gd name="connsiteY28" fmla="*/ 25635 h 2335460"/>
              <a:gd name="connsiteX29" fmla="*/ 1155942 w 1571230"/>
              <a:gd name="connsiteY29" fmla="*/ 11347 h 2335460"/>
              <a:gd name="connsiteX30" fmla="*/ 1370255 w 1571230"/>
              <a:gd name="connsiteY30" fmla="*/ 206610 h 2335460"/>
              <a:gd name="connsiteX31" fmla="*/ 1560756 w 1571230"/>
              <a:gd name="connsiteY31" fmla="*/ 897173 h 2335460"/>
              <a:gd name="connsiteX32" fmla="*/ 1544088 w 1571230"/>
              <a:gd name="connsiteY32" fmla="*/ 899555 h 2335460"/>
              <a:gd name="connsiteX33" fmla="*/ 1525038 w 1571230"/>
              <a:gd name="connsiteY33" fmla="*/ 973372 h 2335460"/>
              <a:gd name="connsiteX34" fmla="*/ 958300 w 1571230"/>
              <a:gd name="connsiteY34" fmla="*/ 1151967 h 2335460"/>
              <a:gd name="connsiteX35" fmla="*/ 979731 w 1571230"/>
              <a:gd name="connsiteY35" fmla="*/ 1161491 h 2335460"/>
              <a:gd name="connsiteX36" fmla="*/ 974968 w 1571230"/>
              <a:gd name="connsiteY36" fmla="*/ 1235309 h 2335460"/>
              <a:gd name="connsiteX37" fmla="*/ 984494 w 1571230"/>
              <a:gd name="connsiteY37" fmla="*/ 1297224 h 2335460"/>
              <a:gd name="connsiteX38" fmla="*/ 1032119 w 1571230"/>
              <a:gd name="connsiteY38" fmla="*/ 1378186 h 2335460"/>
              <a:gd name="connsiteX39" fmla="*/ 1072600 w 1571230"/>
              <a:gd name="connsiteY39" fmla="*/ 1399617 h 2335460"/>
              <a:gd name="connsiteX40" fmla="*/ 1089269 w 1571230"/>
              <a:gd name="connsiteY40" fmla="*/ 1466292 h 2335460"/>
              <a:gd name="connsiteX41" fmla="*/ 1122607 w 1571230"/>
              <a:gd name="connsiteY41" fmla="*/ 1492486 h 2335460"/>
              <a:gd name="connsiteX42" fmla="*/ 1163088 w 1571230"/>
              <a:gd name="connsiteY42" fmla="*/ 1552017 h 2335460"/>
              <a:gd name="connsiteX43" fmla="*/ 1191663 w 1571230"/>
              <a:gd name="connsiteY43" fmla="*/ 1566305 h 2335460"/>
              <a:gd name="connsiteX44" fmla="*/ 1220238 w 1571230"/>
              <a:gd name="connsiteY44" fmla="*/ 1604404 h 2335460"/>
              <a:gd name="connsiteX45" fmla="*/ 1215943 w 1571230"/>
              <a:gd name="connsiteY45" fmla="*/ 1624264 h 2335460"/>
              <a:gd name="connsiteX46" fmla="*/ 1196425 w 1571230"/>
              <a:gd name="connsiteY46" fmla="*/ 1673461 h 2335460"/>
              <a:gd name="connsiteX47" fmla="*/ 1144037 w 1571230"/>
              <a:gd name="connsiteY47" fmla="*/ 1668697 h 2335460"/>
              <a:gd name="connsiteX48" fmla="*/ 1124987 w 1571230"/>
              <a:gd name="connsiteY48" fmla="*/ 1713940 h 2335460"/>
              <a:gd name="connsiteX49" fmla="*/ 1048787 w 1571230"/>
              <a:gd name="connsiteY49" fmla="*/ 1747278 h 2335460"/>
              <a:gd name="connsiteX50" fmla="*/ 1020212 w 1571230"/>
              <a:gd name="connsiteY50" fmla="*/ 1806809 h 2335460"/>
              <a:gd name="connsiteX51" fmla="*/ 1036881 w 1571230"/>
              <a:gd name="connsiteY51" fmla="*/ 1854434 h 2335460"/>
              <a:gd name="connsiteX52" fmla="*/ 1017832 w 1571230"/>
              <a:gd name="connsiteY52" fmla="*/ 1894917 h 2335460"/>
              <a:gd name="connsiteX53" fmla="*/ 984493 w 1571230"/>
              <a:gd name="connsiteY53" fmla="*/ 1892534 h 2335460"/>
              <a:gd name="connsiteX54" fmla="*/ 982112 w 1571230"/>
              <a:gd name="connsiteY54" fmla="*/ 1956828 h 2335460"/>
              <a:gd name="connsiteX55" fmla="*/ 946393 w 1571230"/>
              <a:gd name="connsiteY55" fmla="*/ 1973497 h 2335460"/>
              <a:gd name="connsiteX56" fmla="*/ 910674 w 1571230"/>
              <a:gd name="connsiteY56" fmla="*/ 1980640 h 2335460"/>
              <a:gd name="connsiteX57" fmla="*/ 910674 w 1571230"/>
              <a:gd name="connsiteY57" fmla="*/ 2044934 h 2335460"/>
              <a:gd name="connsiteX58" fmla="*/ 967824 w 1571230"/>
              <a:gd name="connsiteY58" fmla="*/ 2054459 h 2335460"/>
              <a:gd name="connsiteX59" fmla="*/ 1001162 w 1571230"/>
              <a:gd name="connsiteY59" fmla="*/ 2049697 h 2335460"/>
              <a:gd name="connsiteX60" fmla="*/ 1005922 w 1571230"/>
              <a:gd name="connsiteY60" fmla="*/ 2123516 h 2335460"/>
              <a:gd name="connsiteX61" fmla="*/ 982112 w 1571230"/>
              <a:gd name="connsiteY61" fmla="*/ 2144947 h 2335460"/>
              <a:gd name="connsiteX62" fmla="*/ 922581 w 1571230"/>
              <a:gd name="connsiteY62" fmla="*/ 2142567 h 2335460"/>
              <a:gd name="connsiteX63" fmla="*/ 870193 w 1571230"/>
              <a:gd name="connsiteY63" fmla="*/ 2152092 h 2335460"/>
              <a:gd name="connsiteX64" fmla="*/ 824949 w 1571230"/>
              <a:gd name="connsiteY64" fmla="*/ 2175905 h 2335460"/>
              <a:gd name="connsiteX65" fmla="*/ 779704 w 1571230"/>
              <a:gd name="connsiteY65" fmla="*/ 2183047 h 2335460"/>
              <a:gd name="connsiteX66" fmla="*/ 758274 w 1571230"/>
              <a:gd name="connsiteY66" fmla="*/ 2202099 h 2335460"/>
              <a:gd name="connsiteX67" fmla="*/ 751131 w 1571230"/>
              <a:gd name="connsiteY67" fmla="*/ 2247342 h 2335460"/>
              <a:gd name="connsiteX68" fmla="*/ 734462 w 1571230"/>
              <a:gd name="connsiteY68" fmla="*/ 2259249 h 2335460"/>
              <a:gd name="connsiteX69" fmla="*/ 689218 w 1571230"/>
              <a:gd name="connsiteY69" fmla="*/ 2309255 h 2335460"/>
              <a:gd name="connsiteX70" fmla="*/ 665406 w 1571230"/>
              <a:gd name="connsiteY70" fmla="*/ 2314016 h 2335460"/>
              <a:gd name="connsiteX71" fmla="*/ 617781 w 1571230"/>
              <a:gd name="connsiteY71" fmla="*/ 2335448 h 2335460"/>
              <a:gd name="connsiteX72" fmla="*/ 579681 w 1571230"/>
              <a:gd name="connsiteY72" fmla="*/ 2318779 h 2335460"/>
              <a:gd name="connsiteX73" fmla="*/ 563012 w 1571230"/>
              <a:gd name="connsiteY73" fmla="*/ 2290204 h 2335460"/>
              <a:gd name="connsiteX74" fmla="*/ 520149 w 1571230"/>
              <a:gd name="connsiteY74" fmla="*/ 2299730 h 2335460"/>
              <a:gd name="connsiteX75" fmla="*/ 512573 w 1571230"/>
              <a:gd name="connsiteY75" fmla="*/ 2293626 h 2335460"/>
              <a:gd name="connsiteX76" fmla="*/ 503481 w 1571230"/>
              <a:gd name="connsiteY76" fmla="*/ 2287823 h 2335460"/>
              <a:gd name="connsiteX77" fmla="*/ 522531 w 1571230"/>
              <a:gd name="connsiteY77" fmla="*/ 2180666 h 2335460"/>
              <a:gd name="connsiteX78" fmla="*/ 539199 w 1571230"/>
              <a:gd name="connsiteY78" fmla="*/ 2159235 h 2335460"/>
              <a:gd name="connsiteX79" fmla="*/ 529674 w 1571230"/>
              <a:gd name="connsiteY79" fmla="*/ 2113992 h 2335460"/>
              <a:gd name="connsiteX80" fmla="*/ 553487 w 1571230"/>
              <a:gd name="connsiteY80" fmla="*/ 2099704 h 2335460"/>
              <a:gd name="connsiteX81" fmla="*/ 534437 w 1571230"/>
              <a:gd name="connsiteY81" fmla="*/ 2085417 h 2335460"/>
              <a:gd name="connsiteX82" fmla="*/ 522531 w 1571230"/>
              <a:gd name="connsiteY82" fmla="*/ 2049699 h 2335460"/>
              <a:gd name="connsiteX83" fmla="*/ 513006 w 1571230"/>
              <a:gd name="connsiteY83" fmla="*/ 2004455 h 2335460"/>
              <a:gd name="connsiteX84" fmla="*/ 510624 w 1571230"/>
              <a:gd name="connsiteY84" fmla="*/ 1973497 h 2335460"/>
              <a:gd name="connsiteX85" fmla="*/ 460618 w 1571230"/>
              <a:gd name="connsiteY85" fmla="*/ 1975880 h 2335460"/>
              <a:gd name="connsiteX86" fmla="*/ 427282 w 1571230"/>
              <a:gd name="connsiteY86" fmla="*/ 1940161 h 2335460"/>
              <a:gd name="connsiteX87" fmla="*/ 382037 w 1571230"/>
              <a:gd name="connsiteY87" fmla="*/ 1923491 h 2335460"/>
              <a:gd name="connsiteX88" fmla="*/ 367749 w 1571230"/>
              <a:gd name="connsiteY88" fmla="*/ 1873486 h 2335460"/>
              <a:gd name="connsiteX89" fmla="*/ 365368 w 1571230"/>
              <a:gd name="connsiteY89" fmla="*/ 1852054 h 2335460"/>
              <a:gd name="connsiteX90" fmla="*/ 334413 w 1571230"/>
              <a:gd name="connsiteY90" fmla="*/ 1806811 h 2335460"/>
              <a:gd name="connsiteX91" fmla="*/ 291549 w 1571230"/>
              <a:gd name="connsiteY91" fmla="*/ 1782998 h 2335460"/>
              <a:gd name="connsiteX92" fmla="*/ 248688 w 1571230"/>
              <a:gd name="connsiteY92" fmla="*/ 1754424 h 2335460"/>
              <a:gd name="connsiteX93" fmla="*/ 215349 w 1571230"/>
              <a:gd name="connsiteY93" fmla="*/ 1744898 h 2335460"/>
              <a:gd name="connsiteX94" fmla="*/ 217731 w 1571230"/>
              <a:gd name="connsiteY94" fmla="*/ 1699652 h 2335460"/>
              <a:gd name="connsiteX95" fmla="*/ 174868 w 1571230"/>
              <a:gd name="connsiteY95" fmla="*/ 1713942 h 2335460"/>
              <a:gd name="connsiteX96" fmla="*/ 186775 w 1571230"/>
              <a:gd name="connsiteY96" fmla="*/ 1747280 h 2335460"/>
              <a:gd name="connsiteX97" fmla="*/ 179631 w 1571230"/>
              <a:gd name="connsiteY97" fmla="*/ 1763949 h 2335460"/>
              <a:gd name="connsiteX98" fmla="*/ 141531 w 1571230"/>
              <a:gd name="connsiteY98" fmla="*/ 1735374 h 2335460"/>
              <a:gd name="connsiteX99" fmla="*/ 98669 w 1571230"/>
              <a:gd name="connsiteY99" fmla="*/ 1732992 h 2335460"/>
              <a:gd name="connsiteX100" fmla="*/ 43899 w 1571230"/>
              <a:gd name="connsiteY100" fmla="*/ 1713942 h 2335460"/>
              <a:gd name="connsiteX101" fmla="*/ 10560 w 1571230"/>
              <a:gd name="connsiteY101" fmla="*/ 1711558 h 2335460"/>
              <a:gd name="connsiteX102" fmla="*/ 1037 w 1571230"/>
              <a:gd name="connsiteY102" fmla="*/ 1659174 h 2335460"/>
              <a:gd name="connsiteX103" fmla="*/ 34374 w 1571230"/>
              <a:gd name="connsiteY103" fmla="*/ 1571067 h 2335460"/>
              <a:gd name="connsiteX104" fmla="*/ 60568 w 1571230"/>
              <a:gd name="connsiteY104" fmla="*/ 1523442 h 2335460"/>
              <a:gd name="connsiteX105" fmla="*/ 81999 w 1571230"/>
              <a:gd name="connsiteY105" fmla="*/ 1475817 h 2335460"/>
              <a:gd name="connsiteX106" fmla="*/ 108194 w 1571230"/>
              <a:gd name="connsiteY106" fmla="*/ 1437717 h 2335460"/>
              <a:gd name="connsiteX107" fmla="*/ 146293 w 1571230"/>
              <a:gd name="connsiteY107" fmla="*/ 1428192 h 2335460"/>
              <a:gd name="connsiteX108" fmla="*/ 153438 w 1571230"/>
              <a:gd name="connsiteY108" fmla="*/ 1392474 h 2335460"/>
              <a:gd name="connsiteX109" fmla="*/ 262975 w 1571230"/>
              <a:gd name="connsiteY109" fmla="*/ 1273411 h 2335460"/>
              <a:gd name="connsiteX110" fmla="*/ 286787 w 1571230"/>
              <a:gd name="connsiteY110" fmla="*/ 1135296 h 2335460"/>
              <a:gd name="connsiteX111" fmla="*/ 282025 w 1571230"/>
              <a:gd name="connsiteY111" fmla="*/ 1054336 h 2335460"/>
              <a:gd name="connsiteX112" fmla="*/ 196300 w 1571230"/>
              <a:gd name="connsiteY112" fmla="*/ 1042430 h 2335460"/>
              <a:gd name="connsiteX113" fmla="*/ 179632 w 1571230"/>
              <a:gd name="connsiteY113" fmla="*/ 961467 h 2335460"/>
              <a:gd name="connsiteX114" fmla="*/ 186775 w 1571230"/>
              <a:gd name="connsiteY114" fmla="*/ 894792 h 2335460"/>
              <a:gd name="connsiteX115" fmla="*/ 148675 w 1571230"/>
              <a:gd name="connsiteY115" fmla="*/ 856692 h 2335460"/>
              <a:gd name="connsiteX116" fmla="*/ 127244 w 1571230"/>
              <a:gd name="connsiteY116" fmla="*/ 816210 h 2335460"/>
              <a:gd name="connsiteX117" fmla="*/ 117719 w 1571230"/>
              <a:gd name="connsiteY117" fmla="*/ 756680 h 2335460"/>
              <a:gd name="connsiteX118" fmla="*/ 102097 w 1571230"/>
              <a:gd name="connsiteY118" fmla="*/ 676526 h 2335460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420135 w 1571230"/>
              <a:gd name="connsiteY18" fmla="*/ 83434 h 2340869"/>
              <a:gd name="connsiteX19" fmla="*/ 486810 w 1571230"/>
              <a:gd name="connsiteY19" fmla="*/ 164395 h 2340869"/>
              <a:gd name="connsiteX20" fmla="*/ 522529 w 1571230"/>
              <a:gd name="connsiteY20" fmla="*/ 23901 h 2340869"/>
              <a:gd name="connsiteX21" fmla="*/ 543961 w 1571230"/>
              <a:gd name="connsiteY21" fmla="*/ 11994 h 2340869"/>
              <a:gd name="connsiteX22" fmla="*/ 551104 w 1571230"/>
              <a:gd name="connsiteY22" fmla="*/ 89 h 2340869"/>
              <a:gd name="connsiteX23" fmla="*/ 601110 w 1571230"/>
              <a:gd name="connsiteY23" fmla="*/ 19139 h 2340869"/>
              <a:gd name="connsiteX24" fmla="*/ 636831 w 1571230"/>
              <a:gd name="connsiteY24" fmla="*/ 33424 h 2340869"/>
              <a:gd name="connsiteX25" fmla="*/ 651116 w 1571230"/>
              <a:gd name="connsiteY25" fmla="*/ 40570 h 2340869"/>
              <a:gd name="connsiteX26" fmla="*/ 708266 w 1571230"/>
              <a:gd name="connsiteY26" fmla="*/ 121534 h 2340869"/>
              <a:gd name="connsiteX27" fmla="*/ 748749 w 1571230"/>
              <a:gd name="connsiteY27" fmla="*/ 152487 h 2340869"/>
              <a:gd name="connsiteX28" fmla="*/ 972588 w 1571230"/>
              <a:gd name="connsiteY28" fmla="*/ 50094 h 2340869"/>
              <a:gd name="connsiteX29" fmla="*/ 1058312 w 1571230"/>
              <a:gd name="connsiteY29" fmla="*/ 31044 h 2340869"/>
              <a:gd name="connsiteX30" fmla="*/ 1155942 w 1571230"/>
              <a:gd name="connsiteY30" fmla="*/ 16756 h 2340869"/>
              <a:gd name="connsiteX31" fmla="*/ 1370255 w 1571230"/>
              <a:gd name="connsiteY31" fmla="*/ 212019 h 2340869"/>
              <a:gd name="connsiteX32" fmla="*/ 1560756 w 1571230"/>
              <a:gd name="connsiteY32" fmla="*/ 902582 h 2340869"/>
              <a:gd name="connsiteX33" fmla="*/ 1544088 w 1571230"/>
              <a:gd name="connsiteY33" fmla="*/ 904964 h 2340869"/>
              <a:gd name="connsiteX34" fmla="*/ 1525038 w 1571230"/>
              <a:gd name="connsiteY34" fmla="*/ 978781 h 2340869"/>
              <a:gd name="connsiteX35" fmla="*/ 958300 w 1571230"/>
              <a:gd name="connsiteY35" fmla="*/ 1157376 h 2340869"/>
              <a:gd name="connsiteX36" fmla="*/ 979731 w 1571230"/>
              <a:gd name="connsiteY36" fmla="*/ 1166900 h 2340869"/>
              <a:gd name="connsiteX37" fmla="*/ 974968 w 1571230"/>
              <a:gd name="connsiteY37" fmla="*/ 1240718 h 2340869"/>
              <a:gd name="connsiteX38" fmla="*/ 984494 w 1571230"/>
              <a:gd name="connsiteY38" fmla="*/ 1302633 h 2340869"/>
              <a:gd name="connsiteX39" fmla="*/ 1032119 w 1571230"/>
              <a:gd name="connsiteY39" fmla="*/ 1383595 h 2340869"/>
              <a:gd name="connsiteX40" fmla="*/ 1072600 w 1571230"/>
              <a:gd name="connsiteY40" fmla="*/ 1405026 h 2340869"/>
              <a:gd name="connsiteX41" fmla="*/ 1089269 w 1571230"/>
              <a:gd name="connsiteY41" fmla="*/ 1471701 h 2340869"/>
              <a:gd name="connsiteX42" fmla="*/ 1122607 w 1571230"/>
              <a:gd name="connsiteY42" fmla="*/ 1497895 h 2340869"/>
              <a:gd name="connsiteX43" fmla="*/ 1163088 w 1571230"/>
              <a:gd name="connsiteY43" fmla="*/ 1557426 h 2340869"/>
              <a:gd name="connsiteX44" fmla="*/ 1191663 w 1571230"/>
              <a:gd name="connsiteY44" fmla="*/ 1571714 h 2340869"/>
              <a:gd name="connsiteX45" fmla="*/ 1220238 w 1571230"/>
              <a:gd name="connsiteY45" fmla="*/ 1609813 h 2340869"/>
              <a:gd name="connsiteX46" fmla="*/ 1215943 w 1571230"/>
              <a:gd name="connsiteY46" fmla="*/ 1629673 h 2340869"/>
              <a:gd name="connsiteX47" fmla="*/ 1196425 w 1571230"/>
              <a:gd name="connsiteY47" fmla="*/ 1678870 h 2340869"/>
              <a:gd name="connsiteX48" fmla="*/ 1144037 w 1571230"/>
              <a:gd name="connsiteY48" fmla="*/ 1674106 h 2340869"/>
              <a:gd name="connsiteX49" fmla="*/ 1124987 w 1571230"/>
              <a:gd name="connsiteY49" fmla="*/ 1719349 h 2340869"/>
              <a:gd name="connsiteX50" fmla="*/ 1048787 w 1571230"/>
              <a:gd name="connsiteY50" fmla="*/ 1752687 h 2340869"/>
              <a:gd name="connsiteX51" fmla="*/ 1020212 w 1571230"/>
              <a:gd name="connsiteY51" fmla="*/ 1812218 h 2340869"/>
              <a:gd name="connsiteX52" fmla="*/ 1036881 w 1571230"/>
              <a:gd name="connsiteY52" fmla="*/ 1859843 h 2340869"/>
              <a:gd name="connsiteX53" fmla="*/ 1017832 w 1571230"/>
              <a:gd name="connsiteY53" fmla="*/ 1900326 h 2340869"/>
              <a:gd name="connsiteX54" fmla="*/ 984493 w 1571230"/>
              <a:gd name="connsiteY54" fmla="*/ 1897943 h 2340869"/>
              <a:gd name="connsiteX55" fmla="*/ 982112 w 1571230"/>
              <a:gd name="connsiteY55" fmla="*/ 1962237 h 2340869"/>
              <a:gd name="connsiteX56" fmla="*/ 946393 w 1571230"/>
              <a:gd name="connsiteY56" fmla="*/ 1978906 h 2340869"/>
              <a:gd name="connsiteX57" fmla="*/ 910674 w 1571230"/>
              <a:gd name="connsiteY57" fmla="*/ 1986049 h 2340869"/>
              <a:gd name="connsiteX58" fmla="*/ 910674 w 1571230"/>
              <a:gd name="connsiteY58" fmla="*/ 2050343 h 2340869"/>
              <a:gd name="connsiteX59" fmla="*/ 967824 w 1571230"/>
              <a:gd name="connsiteY59" fmla="*/ 2059868 h 2340869"/>
              <a:gd name="connsiteX60" fmla="*/ 1001162 w 1571230"/>
              <a:gd name="connsiteY60" fmla="*/ 2055106 h 2340869"/>
              <a:gd name="connsiteX61" fmla="*/ 1005922 w 1571230"/>
              <a:gd name="connsiteY61" fmla="*/ 2128925 h 2340869"/>
              <a:gd name="connsiteX62" fmla="*/ 982112 w 1571230"/>
              <a:gd name="connsiteY62" fmla="*/ 2150356 h 2340869"/>
              <a:gd name="connsiteX63" fmla="*/ 922581 w 1571230"/>
              <a:gd name="connsiteY63" fmla="*/ 2147976 h 2340869"/>
              <a:gd name="connsiteX64" fmla="*/ 870193 w 1571230"/>
              <a:gd name="connsiteY64" fmla="*/ 2157501 h 2340869"/>
              <a:gd name="connsiteX65" fmla="*/ 824949 w 1571230"/>
              <a:gd name="connsiteY65" fmla="*/ 2181314 h 2340869"/>
              <a:gd name="connsiteX66" fmla="*/ 779704 w 1571230"/>
              <a:gd name="connsiteY66" fmla="*/ 2188456 h 2340869"/>
              <a:gd name="connsiteX67" fmla="*/ 758274 w 1571230"/>
              <a:gd name="connsiteY67" fmla="*/ 2207508 h 2340869"/>
              <a:gd name="connsiteX68" fmla="*/ 751131 w 1571230"/>
              <a:gd name="connsiteY68" fmla="*/ 2252751 h 2340869"/>
              <a:gd name="connsiteX69" fmla="*/ 734462 w 1571230"/>
              <a:gd name="connsiteY69" fmla="*/ 2264658 h 2340869"/>
              <a:gd name="connsiteX70" fmla="*/ 689218 w 1571230"/>
              <a:gd name="connsiteY70" fmla="*/ 2314664 h 2340869"/>
              <a:gd name="connsiteX71" fmla="*/ 665406 w 1571230"/>
              <a:gd name="connsiteY71" fmla="*/ 2319425 h 2340869"/>
              <a:gd name="connsiteX72" fmla="*/ 617781 w 1571230"/>
              <a:gd name="connsiteY72" fmla="*/ 2340857 h 2340869"/>
              <a:gd name="connsiteX73" fmla="*/ 579681 w 1571230"/>
              <a:gd name="connsiteY73" fmla="*/ 2324188 h 2340869"/>
              <a:gd name="connsiteX74" fmla="*/ 563012 w 1571230"/>
              <a:gd name="connsiteY74" fmla="*/ 2295613 h 2340869"/>
              <a:gd name="connsiteX75" fmla="*/ 520149 w 1571230"/>
              <a:gd name="connsiteY75" fmla="*/ 2305139 h 2340869"/>
              <a:gd name="connsiteX76" fmla="*/ 512573 w 1571230"/>
              <a:gd name="connsiteY76" fmla="*/ 2299035 h 2340869"/>
              <a:gd name="connsiteX77" fmla="*/ 503481 w 1571230"/>
              <a:gd name="connsiteY77" fmla="*/ 2293232 h 2340869"/>
              <a:gd name="connsiteX78" fmla="*/ 522531 w 1571230"/>
              <a:gd name="connsiteY78" fmla="*/ 2186075 h 2340869"/>
              <a:gd name="connsiteX79" fmla="*/ 539199 w 1571230"/>
              <a:gd name="connsiteY79" fmla="*/ 2164644 h 2340869"/>
              <a:gd name="connsiteX80" fmla="*/ 529674 w 1571230"/>
              <a:gd name="connsiteY80" fmla="*/ 2119401 h 2340869"/>
              <a:gd name="connsiteX81" fmla="*/ 553487 w 1571230"/>
              <a:gd name="connsiteY81" fmla="*/ 2105113 h 2340869"/>
              <a:gd name="connsiteX82" fmla="*/ 534437 w 1571230"/>
              <a:gd name="connsiteY82" fmla="*/ 2090826 h 2340869"/>
              <a:gd name="connsiteX83" fmla="*/ 522531 w 1571230"/>
              <a:gd name="connsiteY83" fmla="*/ 2055108 h 2340869"/>
              <a:gd name="connsiteX84" fmla="*/ 513006 w 1571230"/>
              <a:gd name="connsiteY84" fmla="*/ 2009864 h 2340869"/>
              <a:gd name="connsiteX85" fmla="*/ 510624 w 1571230"/>
              <a:gd name="connsiteY85" fmla="*/ 1978906 h 2340869"/>
              <a:gd name="connsiteX86" fmla="*/ 460618 w 1571230"/>
              <a:gd name="connsiteY86" fmla="*/ 1981289 h 2340869"/>
              <a:gd name="connsiteX87" fmla="*/ 427282 w 1571230"/>
              <a:gd name="connsiteY87" fmla="*/ 1945570 h 2340869"/>
              <a:gd name="connsiteX88" fmla="*/ 382037 w 1571230"/>
              <a:gd name="connsiteY88" fmla="*/ 1928900 h 2340869"/>
              <a:gd name="connsiteX89" fmla="*/ 367749 w 1571230"/>
              <a:gd name="connsiteY89" fmla="*/ 1878895 h 2340869"/>
              <a:gd name="connsiteX90" fmla="*/ 365368 w 1571230"/>
              <a:gd name="connsiteY90" fmla="*/ 1857463 h 2340869"/>
              <a:gd name="connsiteX91" fmla="*/ 334413 w 1571230"/>
              <a:gd name="connsiteY91" fmla="*/ 1812220 h 2340869"/>
              <a:gd name="connsiteX92" fmla="*/ 291549 w 1571230"/>
              <a:gd name="connsiteY92" fmla="*/ 1788407 h 2340869"/>
              <a:gd name="connsiteX93" fmla="*/ 248688 w 1571230"/>
              <a:gd name="connsiteY93" fmla="*/ 1759833 h 2340869"/>
              <a:gd name="connsiteX94" fmla="*/ 215349 w 1571230"/>
              <a:gd name="connsiteY94" fmla="*/ 1750307 h 2340869"/>
              <a:gd name="connsiteX95" fmla="*/ 217731 w 1571230"/>
              <a:gd name="connsiteY95" fmla="*/ 1705061 h 2340869"/>
              <a:gd name="connsiteX96" fmla="*/ 174868 w 1571230"/>
              <a:gd name="connsiteY96" fmla="*/ 1719351 h 2340869"/>
              <a:gd name="connsiteX97" fmla="*/ 186775 w 1571230"/>
              <a:gd name="connsiteY97" fmla="*/ 1752689 h 2340869"/>
              <a:gd name="connsiteX98" fmla="*/ 179631 w 1571230"/>
              <a:gd name="connsiteY98" fmla="*/ 1769358 h 2340869"/>
              <a:gd name="connsiteX99" fmla="*/ 141531 w 1571230"/>
              <a:gd name="connsiteY99" fmla="*/ 1740783 h 2340869"/>
              <a:gd name="connsiteX100" fmla="*/ 98669 w 1571230"/>
              <a:gd name="connsiteY100" fmla="*/ 1738401 h 2340869"/>
              <a:gd name="connsiteX101" fmla="*/ 43899 w 1571230"/>
              <a:gd name="connsiteY101" fmla="*/ 1719351 h 2340869"/>
              <a:gd name="connsiteX102" fmla="*/ 10560 w 1571230"/>
              <a:gd name="connsiteY102" fmla="*/ 1716967 h 2340869"/>
              <a:gd name="connsiteX103" fmla="*/ 1037 w 1571230"/>
              <a:gd name="connsiteY103" fmla="*/ 1664583 h 2340869"/>
              <a:gd name="connsiteX104" fmla="*/ 34374 w 1571230"/>
              <a:gd name="connsiteY104" fmla="*/ 1576476 h 2340869"/>
              <a:gd name="connsiteX105" fmla="*/ 60568 w 1571230"/>
              <a:gd name="connsiteY105" fmla="*/ 1528851 h 2340869"/>
              <a:gd name="connsiteX106" fmla="*/ 81999 w 1571230"/>
              <a:gd name="connsiteY106" fmla="*/ 1481226 h 2340869"/>
              <a:gd name="connsiteX107" fmla="*/ 108194 w 1571230"/>
              <a:gd name="connsiteY107" fmla="*/ 1443126 h 2340869"/>
              <a:gd name="connsiteX108" fmla="*/ 146293 w 1571230"/>
              <a:gd name="connsiteY108" fmla="*/ 1433601 h 2340869"/>
              <a:gd name="connsiteX109" fmla="*/ 153438 w 1571230"/>
              <a:gd name="connsiteY109" fmla="*/ 1397883 h 2340869"/>
              <a:gd name="connsiteX110" fmla="*/ 262975 w 1571230"/>
              <a:gd name="connsiteY110" fmla="*/ 1278820 h 2340869"/>
              <a:gd name="connsiteX111" fmla="*/ 286787 w 1571230"/>
              <a:gd name="connsiteY111" fmla="*/ 1140705 h 2340869"/>
              <a:gd name="connsiteX112" fmla="*/ 282025 w 1571230"/>
              <a:gd name="connsiteY112" fmla="*/ 1059745 h 2340869"/>
              <a:gd name="connsiteX113" fmla="*/ 196300 w 1571230"/>
              <a:gd name="connsiteY113" fmla="*/ 1047839 h 2340869"/>
              <a:gd name="connsiteX114" fmla="*/ 179632 w 1571230"/>
              <a:gd name="connsiteY114" fmla="*/ 966876 h 2340869"/>
              <a:gd name="connsiteX115" fmla="*/ 186775 w 1571230"/>
              <a:gd name="connsiteY115" fmla="*/ 900201 h 2340869"/>
              <a:gd name="connsiteX116" fmla="*/ 148675 w 1571230"/>
              <a:gd name="connsiteY116" fmla="*/ 862101 h 2340869"/>
              <a:gd name="connsiteX117" fmla="*/ 127244 w 1571230"/>
              <a:gd name="connsiteY117" fmla="*/ 821619 h 2340869"/>
              <a:gd name="connsiteX118" fmla="*/ 117719 w 1571230"/>
              <a:gd name="connsiteY118" fmla="*/ 762089 h 2340869"/>
              <a:gd name="connsiteX119" fmla="*/ 102097 w 1571230"/>
              <a:gd name="connsiteY119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420135 w 1571230"/>
              <a:gd name="connsiteY18" fmla="*/ 83434 h 2340869"/>
              <a:gd name="connsiteX19" fmla="*/ 470141 w 1571230"/>
              <a:gd name="connsiteY19" fmla="*/ 64384 h 2340869"/>
              <a:gd name="connsiteX20" fmla="*/ 486810 w 1571230"/>
              <a:gd name="connsiteY20" fmla="*/ 164395 h 2340869"/>
              <a:gd name="connsiteX21" fmla="*/ 522529 w 1571230"/>
              <a:gd name="connsiteY21" fmla="*/ 23901 h 2340869"/>
              <a:gd name="connsiteX22" fmla="*/ 543961 w 1571230"/>
              <a:gd name="connsiteY22" fmla="*/ 11994 h 2340869"/>
              <a:gd name="connsiteX23" fmla="*/ 551104 w 1571230"/>
              <a:gd name="connsiteY23" fmla="*/ 89 h 2340869"/>
              <a:gd name="connsiteX24" fmla="*/ 601110 w 1571230"/>
              <a:gd name="connsiteY24" fmla="*/ 19139 h 2340869"/>
              <a:gd name="connsiteX25" fmla="*/ 636831 w 1571230"/>
              <a:gd name="connsiteY25" fmla="*/ 33424 h 2340869"/>
              <a:gd name="connsiteX26" fmla="*/ 651116 w 1571230"/>
              <a:gd name="connsiteY26" fmla="*/ 40570 h 2340869"/>
              <a:gd name="connsiteX27" fmla="*/ 708266 w 1571230"/>
              <a:gd name="connsiteY27" fmla="*/ 121534 h 2340869"/>
              <a:gd name="connsiteX28" fmla="*/ 748749 w 1571230"/>
              <a:gd name="connsiteY28" fmla="*/ 152487 h 2340869"/>
              <a:gd name="connsiteX29" fmla="*/ 972588 w 1571230"/>
              <a:gd name="connsiteY29" fmla="*/ 50094 h 2340869"/>
              <a:gd name="connsiteX30" fmla="*/ 1058312 w 1571230"/>
              <a:gd name="connsiteY30" fmla="*/ 31044 h 2340869"/>
              <a:gd name="connsiteX31" fmla="*/ 1155942 w 1571230"/>
              <a:gd name="connsiteY31" fmla="*/ 16756 h 2340869"/>
              <a:gd name="connsiteX32" fmla="*/ 1370255 w 1571230"/>
              <a:gd name="connsiteY32" fmla="*/ 212019 h 2340869"/>
              <a:gd name="connsiteX33" fmla="*/ 1560756 w 1571230"/>
              <a:gd name="connsiteY33" fmla="*/ 902582 h 2340869"/>
              <a:gd name="connsiteX34" fmla="*/ 1544088 w 1571230"/>
              <a:gd name="connsiteY34" fmla="*/ 904964 h 2340869"/>
              <a:gd name="connsiteX35" fmla="*/ 1525038 w 1571230"/>
              <a:gd name="connsiteY35" fmla="*/ 978781 h 2340869"/>
              <a:gd name="connsiteX36" fmla="*/ 958300 w 1571230"/>
              <a:gd name="connsiteY36" fmla="*/ 1157376 h 2340869"/>
              <a:gd name="connsiteX37" fmla="*/ 979731 w 1571230"/>
              <a:gd name="connsiteY37" fmla="*/ 1166900 h 2340869"/>
              <a:gd name="connsiteX38" fmla="*/ 974968 w 1571230"/>
              <a:gd name="connsiteY38" fmla="*/ 1240718 h 2340869"/>
              <a:gd name="connsiteX39" fmla="*/ 984494 w 1571230"/>
              <a:gd name="connsiteY39" fmla="*/ 1302633 h 2340869"/>
              <a:gd name="connsiteX40" fmla="*/ 1032119 w 1571230"/>
              <a:gd name="connsiteY40" fmla="*/ 1383595 h 2340869"/>
              <a:gd name="connsiteX41" fmla="*/ 1072600 w 1571230"/>
              <a:gd name="connsiteY41" fmla="*/ 1405026 h 2340869"/>
              <a:gd name="connsiteX42" fmla="*/ 1089269 w 1571230"/>
              <a:gd name="connsiteY42" fmla="*/ 1471701 h 2340869"/>
              <a:gd name="connsiteX43" fmla="*/ 1122607 w 1571230"/>
              <a:gd name="connsiteY43" fmla="*/ 1497895 h 2340869"/>
              <a:gd name="connsiteX44" fmla="*/ 1163088 w 1571230"/>
              <a:gd name="connsiteY44" fmla="*/ 1557426 h 2340869"/>
              <a:gd name="connsiteX45" fmla="*/ 1191663 w 1571230"/>
              <a:gd name="connsiteY45" fmla="*/ 1571714 h 2340869"/>
              <a:gd name="connsiteX46" fmla="*/ 1220238 w 1571230"/>
              <a:gd name="connsiteY46" fmla="*/ 1609813 h 2340869"/>
              <a:gd name="connsiteX47" fmla="*/ 1215943 w 1571230"/>
              <a:gd name="connsiteY47" fmla="*/ 1629673 h 2340869"/>
              <a:gd name="connsiteX48" fmla="*/ 1196425 w 1571230"/>
              <a:gd name="connsiteY48" fmla="*/ 1678870 h 2340869"/>
              <a:gd name="connsiteX49" fmla="*/ 1144037 w 1571230"/>
              <a:gd name="connsiteY49" fmla="*/ 1674106 h 2340869"/>
              <a:gd name="connsiteX50" fmla="*/ 1124987 w 1571230"/>
              <a:gd name="connsiteY50" fmla="*/ 1719349 h 2340869"/>
              <a:gd name="connsiteX51" fmla="*/ 1048787 w 1571230"/>
              <a:gd name="connsiteY51" fmla="*/ 1752687 h 2340869"/>
              <a:gd name="connsiteX52" fmla="*/ 1020212 w 1571230"/>
              <a:gd name="connsiteY52" fmla="*/ 1812218 h 2340869"/>
              <a:gd name="connsiteX53" fmla="*/ 1036881 w 1571230"/>
              <a:gd name="connsiteY53" fmla="*/ 1859843 h 2340869"/>
              <a:gd name="connsiteX54" fmla="*/ 1017832 w 1571230"/>
              <a:gd name="connsiteY54" fmla="*/ 1900326 h 2340869"/>
              <a:gd name="connsiteX55" fmla="*/ 984493 w 1571230"/>
              <a:gd name="connsiteY55" fmla="*/ 1897943 h 2340869"/>
              <a:gd name="connsiteX56" fmla="*/ 982112 w 1571230"/>
              <a:gd name="connsiteY56" fmla="*/ 1962237 h 2340869"/>
              <a:gd name="connsiteX57" fmla="*/ 946393 w 1571230"/>
              <a:gd name="connsiteY57" fmla="*/ 1978906 h 2340869"/>
              <a:gd name="connsiteX58" fmla="*/ 910674 w 1571230"/>
              <a:gd name="connsiteY58" fmla="*/ 1986049 h 2340869"/>
              <a:gd name="connsiteX59" fmla="*/ 910674 w 1571230"/>
              <a:gd name="connsiteY59" fmla="*/ 2050343 h 2340869"/>
              <a:gd name="connsiteX60" fmla="*/ 967824 w 1571230"/>
              <a:gd name="connsiteY60" fmla="*/ 2059868 h 2340869"/>
              <a:gd name="connsiteX61" fmla="*/ 1001162 w 1571230"/>
              <a:gd name="connsiteY61" fmla="*/ 2055106 h 2340869"/>
              <a:gd name="connsiteX62" fmla="*/ 1005922 w 1571230"/>
              <a:gd name="connsiteY62" fmla="*/ 2128925 h 2340869"/>
              <a:gd name="connsiteX63" fmla="*/ 982112 w 1571230"/>
              <a:gd name="connsiteY63" fmla="*/ 2150356 h 2340869"/>
              <a:gd name="connsiteX64" fmla="*/ 922581 w 1571230"/>
              <a:gd name="connsiteY64" fmla="*/ 2147976 h 2340869"/>
              <a:gd name="connsiteX65" fmla="*/ 870193 w 1571230"/>
              <a:gd name="connsiteY65" fmla="*/ 2157501 h 2340869"/>
              <a:gd name="connsiteX66" fmla="*/ 824949 w 1571230"/>
              <a:gd name="connsiteY66" fmla="*/ 2181314 h 2340869"/>
              <a:gd name="connsiteX67" fmla="*/ 779704 w 1571230"/>
              <a:gd name="connsiteY67" fmla="*/ 2188456 h 2340869"/>
              <a:gd name="connsiteX68" fmla="*/ 758274 w 1571230"/>
              <a:gd name="connsiteY68" fmla="*/ 2207508 h 2340869"/>
              <a:gd name="connsiteX69" fmla="*/ 751131 w 1571230"/>
              <a:gd name="connsiteY69" fmla="*/ 2252751 h 2340869"/>
              <a:gd name="connsiteX70" fmla="*/ 734462 w 1571230"/>
              <a:gd name="connsiteY70" fmla="*/ 2264658 h 2340869"/>
              <a:gd name="connsiteX71" fmla="*/ 689218 w 1571230"/>
              <a:gd name="connsiteY71" fmla="*/ 2314664 h 2340869"/>
              <a:gd name="connsiteX72" fmla="*/ 665406 w 1571230"/>
              <a:gd name="connsiteY72" fmla="*/ 2319425 h 2340869"/>
              <a:gd name="connsiteX73" fmla="*/ 617781 w 1571230"/>
              <a:gd name="connsiteY73" fmla="*/ 2340857 h 2340869"/>
              <a:gd name="connsiteX74" fmla="*/ 579681 w 1571230"/>
              <a:gd name="connsiteY74" fmla="*/ 2324188 h 2340869"/>
              <a:gd name="connsiteX75" fmla="*/ 563012 w 1571230"/>
              <a:gd name="connsiteY75" fmla="*/ 2295613 h 2340869"/>
              <a:gd name="connsiteX76" fmla="*/ 520149 w 1571230"/>
              <a:gd name="connsiteY76" fmla="*/ 2305139 h 2340869"/>
              <a:gd name="connsiteX77" fmla="*/ 512573 w 1571230"/>
              <a:gd name="connsiteY77" fmla="*/ 2299035 h 2340869"/>
              <a:gd name="connsiteX78" fmla="*/ 503481 w 1571230"/>
              <a:gd name="connsiteY78" fmla="*/ 2293232 h 2340869"/>
              <a:gd name="connsiteX79" fmla="*/ 522531 w 1571230"/>
              <a:gd name="connsiteY79" fmla="*/ 2186075 h 2340869"/>
              <a:gd name="connsiteX80" fmla="*/ 539199 w 1571230"/>
              <a:gd name="connsiteY80" fmla="*/ 2164644 h 2340869"/>
              <a:gd name="connsiteX81" fmla="*/ 529674 w 1571230"/>
              <a:gd name="connsiteY81" fmla="*/ 2119401 h 2340869"/>
              <a:gd name="connsiteX82" fmla="*/ 553487 w 1571230"/>
              <a:gd name="connsiteY82" fmla="*/ 2105113 h 2340869"/>
              <a:gd name="connsiteX83" fmla="*/ 534437 w 1571230"/>
              <a:gd name="connsiteY83" fmla="*/ 2090826 h 2340869"/>
              <a:gd name="connsiteX84" fmla="*/ 522531 w 1571230"/>
              <a:gd name="connsiteY84" fmla="*/ 2055108 h 2340869"/>
              <a:gd name="connsiteX85" fmla="*/ 513006 w 1571230"/>
              <a:gd name="connsiteY85" fmla="*/ 2009864 h 2340869"/>
              <a:gd name="connsiteX86" fmla="*/ 510624 w 1571230"/>
              <a:gd name="connsiteY86" fmla="*/ 1978906 h 2340869"/>
              <a:gd name="connsiteX87" fmla="*/ 460618 w 1571230"/>
              <a:gd name="connsiteY87" fmla="*/ 1981289 h 2340869"/>
              <a:gd name="connsiteX88" fmla="*/ 427282 w 1571230"/>
              <a:gd name="connsiteY88" fmla="*/ 1945570 h 2340869"/>
              <a:gd name="connsiteX89" fmla="*/ 382037 w 1571230"/>
              <a:gd name="connsiteY89" fmla="*/ 1928900 h 2340869"/>
              <a:gd name="connsiteX90" fmla="*/ 367749 w 1571230"/>
              <a:gd name="connsiteY90" fmla="*/ 1878895 h 2340869"/>
              <a:gd name="connsiteX91" fmla="*/ 365368 w 1571230"/>
              <a:gd name="connsiteY91" fmla="*/ 1857463 h 2340869"/>
              <a:gd name="connsiteX92" fmla="*/ 334413 w 1571230"/>
              <a:gd name="connsiteY92" fmla="*/ 1812220 h 2340869"/>
              <a:gd name="connsiteX93" fmla="*/ 291549 w 1571230"/>
              <a:gd name="connsiteY93" fmla="*/ 1788407 h 2340869"/>
              <a:gd name="connsiteX94" fmla="*/ 248688 w 1571230"/>
              <a:gd name="connsiteY94" fmla="*/ 1759833 h 2340869"/>
              <a:gd name="connsiteX95" fmla="*/ 215349 w 1571230"/>
              <a:gd name="connsiteY95" fmla="*/ 1750307 h 2340869"/>
              <a:gd name="connsiteX96" fmla="*/ 217731 w 1571230"/>
              <a:gd name="connsiteY96" fmla="*/ 1705061 h 2340869"/>
              <a:gd name="connsiteX97" fmla="*/ 174868 w 1571230"/>
              <a:gd name="connsiteY97" fmla="*/ 1719351 h 2340869"/>
              <a:gd name="connsiteX98" fmla="*/ 186775 w 1571230"/>
              <a:gd name="connsiteY98" fmla="*/ 1752689 h 2340869"/>
              <a:gd name="connsiteX99" fmla="*/ 179631 w 1571230"/>
              <a:gd name="connsiteY99" fmla="*/ 1769358 h 2340869"/>
              <a:gd name="connsiteX100" fmla="*/ 141531 w 1571230"/>
              <a:gd name="connsiteY100" fmla="*/ 1740783 h 2340869"/>
              <a:gd name="connsiteX101" fmla="*/ 98669 w 1571230"/>
              <a:gd name="connsiteY101" fmla="*/ 1738401 h 2340869"/>
              <a:gd name="connsiteX102" fmla="*/ 43899 w 1571230"/>
              <a:gd name="connsiteY102" fmla="*/ 1719351 h 2340869"/>
              <a:gd name="connsiteX103" fmla="*/ 10560 w 1571230"/>
              <a:gd name="connsiteY103" fmla="*/ 1716967 h 2340869"/>
              <a:gd name="connsiteX104" fmla="*/ 1037 w 1571230"/>
              <a:gd name="connsiteY104" fmla="*/ 1664583 h 2340869"/>
              <a:gd name="connsiteX105" fmla="*/ 34374 w 1571230"/>
              <a:gd name="connsiteY105" fmla="*/ 1576476 h 2340869"/>
              <a:gd name="connsiteX106" fmla="*/ 60568 w 1571230"/>
              <a:gd name="connsiteY106" fmla="*/ 1528851 h 2340869"/>
              <a:gd name="connsiteX107" fmla="*/ 81999 w 1571230"/>
              <a:gd name="connsiteY107" fmla="*/ 1481226 h 2340869"/>
              <a:gd name="connsiteX108" fmla="*/ 108194 w 1571230"/>
              <a:gd name="connsiteY108" fmla="*/ 1443126 h 2340869"/>
              <a:gd name="connsiteX109" fmla="*/ 146293 w 1571230"/>
              <a:gd name="connsiteY109" fmla="*/ 1433601 h 2340869"/>
              <a:gd name="connsiteX110" fmla="*/ 153438 w 1571230"/>
              <a:gd name="connsiteY110" fmla="*/ 1397883 h 2340869"/>
              <a:gd name="connsiteX111" fmla="*/ 262975 w 1571230"/>
              <a:gd name="connsiteY111" fmla="*/ 1278820 h 2340869"/>
              <a:gd name="connsiteX112" fmla="*/ 286787 w 1571230"/>
              <a:gd name="connsiteY112" fmla="*/ 1140705 h 2340869"/>
              <a:gd name="connsiteX113" fmla="*/ 282025 w 1571230"/>
              <a:gd name="connsiteY113" fmla="*/ 1059745 h 2340869"/>
              <a:gd name="connsiteX114" fmla="*/ 196300 w 1571230"/>
              <a:gd name="connsiteY114" fmla="*/ 1047839 h 2340869"/>
              <a:gd name="connsiteX115" fmla="*/ 179632 w 1571230"/>
              <a:gd name="connsiteY115" fmla="*/ 966876 h 2340869"/>
              <a:gd name="connsiteX116" fmla="*/ 186775 w 1571230"/>
              <a:gd name="connsiteY116" fmla="*/ 900201 h 2340869"/>
              <a:gd name="connsiteX117" fmla="*/ 148675 w 1571230"/>
              <a:gd name="connsiteY117" fmla="*/ 862101 h 2340869"/>
              <a:gd name="connsiteX118" fmla="*/ 127244 w 1571230"/>
              <a:gd name="connsiteY118" fmla="*/ 821619 h 2340869"/>
              <a:gd name="connsiteX119" fmla="*/ 117719 w 1571230"/>
              <a:gd name="connsiteY119" fmla="*/ 762089 h 2340869"/>
              <a:gd name="connsiteX120" fmla="*/ 102097 w 1571230"/>
              <a:gd name="connsiteY120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420135 w 1571230"/>
              <a:gd name="connsiteY18" fmla="*/ 83434 h 2340869"/>
              <a:gd name="connsiteX19" fmla="*/ 470141 w 1571230"/>
              <a:gd name="connsiteY19" fmla="*/ 64384 h 2340869"/>
              <a:gd name="connsiteX20" fmla="*/ 486810 w 1571230"/>
              <a:gd name="connsiteY20" fmla="*/ 164395 h 2340869"/>
              <a:gd name="connsiteX21" fmla="*/ 522529 w 1571230"/>
              <a:gd name="connsiteY21" fmla="*/ 85815 h 2340869"/>
              <a:gd name="connsiteX22" fmla="*/ 522529 w 1571230"/>
              <a:gd name="connsiteY22" fmla="*/ 23901 h 2340869"/>
              <a:gd name="connsiteX23" fmla="*/ 543961 w 1571230"/>
              <a:gd name="connsiteY23" fmla="*/ 11994 h 2340869"/>
              <a:gd name="connsiteX24" fmla="*/ 551104 w 1571230"/>
              <a:gd name="connsiteY24" fmla="*/ 89 h 2340869"/>
              <a:gd name="connsiteX25" fmla="*/ 601110 w 1571230"/>
              <a:gd name="connsiteY25" fmla="*/ 19139 h 2340869"/>
              <a:gd name="connsiteX26" fmla="*/ 636831 w 1571230"/>
              <a:gd name="connsiteY26" fmla="*/ 33424 h 2340869"/>
              <a:gd name="connsiteX27" fmla="*/ 651116 w 1571230"/>
              <a:gd name="connsiteY27" fmla="*/ 40570 h 2340869"/>
              <a:gd name="connsiteX28" fmla="*/ 708266 w 1571230"/>
              <a:gd name="connsiteY28" fmla="*/ 121534 h 2340869"/>
              <a:gd name="connsiteX29" fmla="*/ 748749 w 1571230"/>
              <a:gd name="connsiteY29" fmla="*/ 152487 h 2340869"/>
              <a:gd name="connsiteX30" fmla="*/ 972588 w 1571230"/>
              <a:gd name="connsiteY30" fmla="*/ 50094 h 2340869"/>
              <a:gd name="connsiteX31" fmla="*/ 1058312 w 1571230"/>
              <a:gd name="connsiteY31" fmla="*/ 31044 h 2340869"/>
              <a:gd name="connsiteX32" fmla="*/ 1155942 w 1571230"/>
              <a:gd name="connsiteY32" fmla="*/ 16756 h 2340869"/>
              <a:gd name="connsiteX33" fmla="*/ 1370255 w 1571230"/>
              <a:gd name="connsiteY33" fmla="*/ 212019 h 2340869"/>
              <a:gd name="connsiteX34" fmla="*/ 1560756 w 1571230"/>
              <a:gd name="connsiteY34" fmla="*/ 902582 h 2340869"/>
              <a:gd name="connsiteX35" fmla="*/ 1544088 w 1571230"/>
              <a:gd name="connsiteY35" fmla="*/ 904964 h 2340869"/>
              <a:gd name="connsiteX36" fmla="*/ 1525038 w 1571230"/>
              <a:gd name="connsiteY36" fmla="*/ 978781 h 2340869"/>
              <a:gd name="connsiteX37" fmla="*/ 958300 w 1571230"/>
              <a:gd name="connsiteY37" fmla="*/ 1157376 h 2340869"/>
              <a:gd name="connsiteX38" fmla="*/ 979731 w 1571230"/>
              <a:gd name="connsiteY38" fmla="*/ 1166900 h 2340869"/>
              <a:gd name="connsiteX39" fmla="*/ 974968 w 1571230"/>
              <a:gd name="connsiteY39" fmla="*/ 1240718 h 2340869"/>
              <a:gd name="connsiteX40" fmla="*/ 984494 w 1571230"/>
              <a:gd name="connsiteY40" fmla="*/ 1302633 h 2340869"/>
              <a:gd name="connsiteX41" fmla="*/ 1032119 w 1571230"/>
              <a:gd name="connsiteY41" fmla="*/ 1383595 h 2340869"/>
              <a:gd name="connsiteX42" fmla="*/ 1072600 w 1571230"/>
              <a:gd name="connsiteY42" fmla="*/ 1405026 h 2340869"/>
              <a:gd name="connsiteX43" fmla="*/ 1089269 w 1571230"/>
              <a:gd name="connsiteY43" fmla="*/ 1471701 h 2340869"/>
              <a:gd name="connsiteX44" fmla="*/ 1122607 w 1571230"/>
              <a:gd name="connsiteY44" fmla="*/ 1497895 h 2340869"/>
              <a:gd name="connsiteX45" fmla="*/ 1163088 w 1571230"/>
              <a:gd name="connsiteY45" fmla="*/ 1557426 h 2340869"/>
              <a:gd name="connsiteX46" fmla="*/ 1191663 w 1571230"/>
              <a:gd name="connsiteY46" fmla="*/ 1571714 h 2340869"/>
              <a:gd name="connsiteX47" fmla="*/ 1220238 w 1571230"/>
              <a:gd name="connsiteY47" fmla="*/ 1609813 h 2340869"/>
              <a:gd name="connsiteX48" fmla="*/ 1215943 w 1571230"/>
              <a:gd name="connsiteY48" fmla="*/ 1629673 h 2340869"/>
              <a:gd name="connsiteX49" fmla="*/ 1196425 w 1571230"/>
              <a:gd name="connsiteY49" fmla="*/ 1678870 h 2340869"/>
              <a:gd name="connsiteX50" fmla="*/ 1144037 w 1571230"/>
              <a:gd name="connsiteY50" fmla="*/ 1674106 h 2340869"/>
              <a:gd name="connsiteX51" fmla="*/ 1124987 w 1571230"/>
              <a:gd name="connsiteY51" fmla="*/ 1719349 h 2340869"/>
              <a:gd name="connsiteX52" fmla="*/ 1048787 w 1571230"/>
              <a:gd name="connsiteY52" fmla="*/ 1752687 h 2340869"/>
              <a:gd name="connsiteX53" fmla="*/ 1020212 w 1571230"/>
              <a:gd name="connsiteY53" fmla="*/ 1812218 h 2340869"/>
              <a:gd name="connsiteX54" fmla="*/ 1036881 w 1571230"/>
              <a:gd name="connsiteY54" fmla="*/ 1859843 h 2340869"/>
              <a:gd name="connsiteX55" fmla="*/ 1017832 w 1571230"/>
              <a:gd name="connsiteY55" fmla="*/ 1900326 h 2340869"/>
              <a:gd name="connsiteX56" fmla="*/ 984493 w 1571230"/>
              <a:gd name="connsiteY56" fmla="*/ 1897943 h 2340869"/>
              <a:gd name="connsiteX57" fmla="*/ 982112 w 1571230"/>
              <a:gd name="connsiteY57" fmla="*/ 1962237 h 2340869"/>
              <a:gd name="connsiteX58" fmla="*/ 946393 w 1571230"/>
              <a:gd name="connsiteY58" fmla="*/ 1978906 h 2340869"/>
              <a:gd name="connsiteX59" fmla="*/ 910674 w 1571230"/>
              <a:gd name="connsiteY59" fmla="*/ 1986049 h 2340869"/>
              <a:gd name="connsiteX60" fmla="*/ 910674 w 1571230"/>
              <a:gd name="connsiteY60" fmla="*/ 2050343 h 2340869"/>
              <a:gd name="connsiteX61" fmla="*/ 967824 w 1571230"/>
              <a:gd name="connsiteY61" fmla="*/ 2059868 h 2340869"/>
              <a:gd name="connsiteX62" fmla="*/ 1001162 w 1571230"/>
              <a:gd name="connsiteY62" fmla="*/ 2055106 h 2340869"/>
              <a:gd name="connsiteX63" fmla="*/ 1005922 w 1571230"/>
              <a:gd name="connsiteY63" fmla="*/ 2128925 h 2340869"/>
              <a:gd name="connsiteX64" fmla="*/ 982112 w 1571230"/>
              <a:gd name="connsiteY64" fmla="*/ 2150356 h 2340869"/>
              <a:gd name="connsiteX65" fmla="*/ 922581 w 1571230"/>
              <a:gd name="connsiteY65" fmla="*/ 2147976 h 2340869"/>
              <a:gd name="connsiteX66" fmla="*/ 870193 w 1571230"/>
              <a:gd name="connsiteY66" fmla="*/ 2157501 h 2340869"/>
              <a:gd name="connsiteX67" fmla="*/ 824949 w 1571230"/>
              <a:gd name="connsiteY67" fmla="*/ 2181314 h 2340869"/>
              <a:gd name="connsiteX68" fmla="*/ 779704 w 1571230"/>
              <a:gd name="connsiteY68" fmla="*/ 2188456 h 2340869"/>
              <a:gd name="connsiteX69" fmla="*/ 758274 w 1571230"/>
              <a:gd name="connsiteY69" fmla="*/ 2207508 h 2340869"/>
              <a:gd name="connsiteX70" fmla="*/ 751131 w 1571230"/>
              <a:gd name="connsiteY70" fmla="*/ 2252751 h 2340869"/>
              <a:gd name="connsiteX71" fmla="*/ 734462 w 1571230"/>
              <a:gd name="connsiteY71" fmla="*/ 2264658 h 2340869"/>
              <a:gd name="connsiteX72" fmla="*/ 689218 w 1571230"/>
              <a:gd name="connsiteY72" fmla="*/ 2314664 h 2340869"/>
              <a:gd name="connsiteX73" fmla="*/ 665406 w 1571230"/>
              <a:gd name="connsiteY73" fmla="*/ 2319425 h 2340869"/>
              <a:gd name="connsiteX74" fmla="*/ 617781 w 1571230"/>
              <a:gd name="connsiteY74" fmla="*/ 2340857 h 2340869"/>
              <a:gd name="connsiteX75" fmla="*/ 579681 w 1571230"/>
              <a:gd name="connsiteY75" fmla="*/ 2324188 h 2340869"/>
              <a:gd name="connsiteX76" fmla="*/ 563012 w 1571230"/>
              <a:gd name="connsiteY76" fmla="*/ 2295613 h 2340869"/>
              <a:gd name="connsiteX77" fmla="*/ 520149 w 1571230"/>
              <a:gd name="connsiteY77" fmla="*/ 2305139 h 2340869"/>
              <a:gd name="connsiteX78" fmla="*/ 512573 w 1571230"/>
              <a:gd name="connsiteY78" fmla="*/ 2299035 h 2340869"/>
              <a:gd name="connsiteX79" fmla="*/ 503481 w 1571230"/>
              <a:gd name="connsiteY79" fmla="*/ 2293232 h 2340869"/>
              <a:gd name="connsiteX80" fmla="*/ 522531 w 1571230"/>
              <a:gd name="connsiteY80" fmla="*/ 2186075 h 2340869"/>
              <a:gd name="connsiteX81" fmla="*/ 539199 w 1571230"/>
              <a:gd name="connsiteY81" fmla="*/ 2164644 h 2340869"/>
              <a:gd name="connsiteX82" fmla="*/ 529674 w 1571230"/>
              <a:gd name="connsiteY82" fmla="*/ 2119401 h 2340869"/>
              <a:gd name="connsiteX83" fmla="*/ 553487 w 1571230"/>
              <a:gd name="connsiteY83" fmla="*/ 2105113 h 2340869"/>
              <a:gd name="connsiteX84" fmla="*/ 534437 w 1571230"/>
              <a:gd name="connsiteY84" fmla="*/ 2090826 h 2340869"/>
              <a:gd name="connsiteX85" fmla="*/ 522531 w 1571230"/>
              <a:gd name="connsiteY85" fmla="*/ 2055108 h 2340869"/>
              <a:gd name="connsiteX86" fmla="*/ 513006 w 1571230"/>
              <a:gd name="connsiteY86" fmla="*/ 2009864 h 2340869"/>
              <a:gd name="connsiteX87" fmla="*/ 510624 w 1571230"/>
              <a:gd name="connsiteY87" fmla="*/ 1978906 h 2340869"/>
              <a:gd name="connsiteX88" fmla="*/ 460618 w 1571230"/>
              <a:gd name="connsiteY88" fmla="*/ 1981289 h 2340869"/>
              <a:gd name="connsiteX89" fmla="*/ 427282 w 1571230"/>
              <a:gd name="connsiteY89" fmla="*/ 1945570 h 2340869"/>
              <a:gd name="connsiteX90" fmla="*/ 382037 w 1571230"/>
              <a:gd name="connsiteY90" fmla="*/ 1928900 h 2340869"/>
              <a:gd name="connsiteX91" fmla="*/ 367749 w 1571230"/>
              <a:gd name="connsiteY91" fmla="*/ 1878895 h 2340869"/>
              <a:gd name="connsiteX92" fmla="*/ 365368 w 1571230"/>
              <a:gd name="connsiteY92" fmla="*/ 1857463 h 2340869"/>
              <a:gd name="connsiteX93" fmla="*/ 334413 w 1571230"/>
              <a:gd name="connsiteY93" fmla="*/ 1812220 h 2340869"/>
              <a:gd name="connsiteX94" fmla="*/ 291549 w 1571230"/>
              <a:gd name="connsiteY94" fmla="*/ 1788407 h 2340869"/>
              <a:gd name="connsiteX95" fmla="*/ 248688 w 1571230"/>
              <a:gd name="connsiteY95" fmla="*/ 1759833 h 2340869"/>
              <a:gd name="connsiteX96" fmla="*/ 215349 w 1571230"/>
              <a:gd name="connsiteY96" fmla="*/ 1750307 h 2340869"/>
              <a:gd name="connsiteX97" fmla="*/ 217731 w 1571230"/>
              <a:gd name="connsiteY97" fmla="*/ 1705061 h 2340869"/>
              <a:gd name="connsiteX98" fmla="*/ 174868 w 1571230"/>
              <a:gd name="connsiteY98" fmla="*/ 1719351 h 2340869"/>
              <a:gd name="connsiteX99" fmla="*/ 186775 w 1571230"/>
              <a:gd name="connsiteY99" fmla="*/ 1752689 h 2340869"/>
              <a:gd name="connsiteX100" fmla="*/ 179631 w 1571230"/>
              <a:gd name="connsiteY100" fmla="*/ 1769358 h 2340869"/>
              <a:gd name="connsiteX101" fmla="*/ 141531 w 1571230"/>
              <a:gd name="connsiteY101" fmla="*/ 1740783 h 2340869"/>
              <a:gd name="connsiteX102" fmla="*/ 98669 w 1571230"/>
              <a:gd name="connsiteY102" fmla="*/ 1738401 h 2340869"/>
              <a:gd name="connsiteX103" fmla="*/ 43899 w 1571230"/>
              <a:gd name="connsiteY103" fmla="*/ 1719351 h 2340869"/>
              <a:gd name="connsiteX104" fmla="*/ 10560 w 1571230"/>
              <a:gd name="connsiteY104" fmla="*/ 1716967 h 2340869"/>
              <a:gd name="connsiteX105" fmla="*/ 1037 w 1571230"/>
              <a:gd name="connsiteY105" fmla="*/ 1664583 h 2340869"/>
              <a:gd name="connsiteX106" fmla="*/ 34374 w 1571230"/>
              <a:gd name="connsiteY106" fmla="*/ 1576476 h 2340869"/>
              <a:gd name="connsiteX107" fmla="*/ 60568 w 1571230"/>
              <a:gd name="connsiteY107" fmla="*/ 1528851 h 2340869"/>
              <a:gd name="connsiteX108" fmla="*/ 81999 w 1571230"/>
              <a:gd name="connsiteY108" fmla="*/ 1481226 h 2340869"/>
              <a:gd name="connsiteX109" fmla="*/ 108194 w 1571230"/>
              <a:gd name="connsiteY109" fmla="*/ 1443126 h 2340869"/>
              <a:gd name="connsiteX110" fmla="*/ 146293 w 1571230"/>
              <a:gd name="connsiteY110" fmla="*/ 1433601 h 2340869"/>
              <a:gd name="connsiteX111" fmla="*/ 153438 w 1571230"/>
              <a:gd name="connsiteY111" fmla="*/ 1397883 h 2340869"/>
              <a:gd name="connsiteX112" fmla="*/ 262975 w 1571230"/>
              <a:gd name="connsiteY112" fmla="*/ 1278820 h 2340869"/>
              <a:gd name="connsiteX113" fmla="*/ 286787 w 1571230"/>
              <a:gd name="connsiteY113" fmla="*/ 1140705 h 2340869"/>
              <a:gd name="connsiteX114" fmla="*/ 282025 w 1571230"/>
              <a:gd name="connsiteY114" fmla="*/ 1059745 h 2340869"/>
              <a:gd name="connsiteX115" fmla="*/ 196300 w 1571230"/>
              <a:gd name="connsiteY115" fmla="*/ 1047839 h 2340869"/>
              <a:gd name="connsiteX116" fmla="*/ 179632 w 1571230"/>
              <a:gd name="connsiteY116" fmla="*/ 966876 h 2340869"/>
              <a:gd name="connsiteX117" fmla="*/ 186775 w 1571230"/>
              <a:gd name="connsiteY117" fmla="*/ 900201 h 2340869"/>
              <a:gd name="connsiteX118" fmla="*/ 148675 w 1571230"/>
              <a:gd name="connsiteY118" fmla="*/ 862101 h 2340869"/>
              <a:gd name="connsiteX119" fmla="*/ 127244 w 1571230"/>
              <a:gd name="connsiteY119" fmla="*/ 821619 h 2340869"/>
              <a:gd name="connsiteX120" fmla="*/ 117719 w 1571230"/>
              <a:gd name="connsiteY120" fmla="*/ 762089 h 2340869"/>
              <a:gd name="connsiteX121" fmla="*/ 102097 w 1571230"/>
              <a:gd name="connsiteY121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420135 w 1571230"/>
              <a:gd name="connsiteY18" fmla="*/ 83434 h 2340869"/>
              <a:gd name="connsiteX19" fmla="*/ 470141 w 1571230"/>
              <a:gd name="connsiteY19" fmla="*/ 64384 h 2340869"/>
              <a:gd name="connsiteX20" fmla="*/ 498716 w 1571230"/>
              <a:gd name="connsiteY20" fmla="*/ 88196 h 2340869"/>
              <a:gd name="connsiteX21" fmla="*/ 486810 w 1571230"/>
              <a:gd name="connsiteY21" fmla="*/ 164395 h 2340869"/>
              <a:gd name="connsiteX22" fmla="*/ 522529 w 1571230"/>
              <a:gd name="connsiteY22" fmla="*/ 85815 h 2340869"/>
              <a:gd name="connsiteX23" fmla="*/ 522529 w 1571230"/>
              <a:gd name="connsiteY23" fmla="*/ 23901 h 2340869"/>
              <a:gd name="connsiteX24" fmla="*/ 543961 w 1571230"/>
              <a:gd name="connsiteY24" fmla="*/ 11994 h 2340869"/>
              <a:gd name="connsiteX25" fmla="*/ 551104 w 1571230"/>
              <a:gd name="connsiteY25" fmla="*/ 89 h 2340869"/>
              <a:gd name="connsiteX26" fmla="*/ 601110 w 1571230"/>
              <a:gd name="connsiteY26" fmla="*/ 19139 h 2340869"/>
              <a:gd name="connsiteX27" fmla="*/ 636831 w 1571230"/>
              <a:gd name="connsiteY27" fmla="*/ 33424 h 2340869"/>
              <a:gd name="connsiteX28" fmla="*/ 651116 w 1571230"/>
              <a:gd name="connsiteY28" fmla="*/ 40570 h 2340869"/>
              <a:gd name="connsiteX29" fmla="*/ 708266 w 1571230"/>
              <a:gd name="connsiteY29" fmla="*/ 121534 h 2340869"/>
              <a:gd name="connsiteX30" fmla="*/ 748749 w 1571230"/>
              <a:gd name="connsiteY30" fmla="*/ 152487 h 2340869"/>
              <a:gd name="connsiteX31" fmla="*/ 972588 w 1571230"/>
              <a:gd name="connsiteY31" fmla="*/ 50094 h 2340869"/>
              <a:gd name="connsiteX32" fmla="*/ 1058312 w 1571230"/>
              <a:gd name="connsiteY32" fmla="*/ 31044 h 2340869"/>
              <a:gd name="connsiteX33" fmla="*/ 1155942 w 1571230"/>
              <a:gd name="connsiteY33" fmla="*/ 16756 h 2340869"/>
              <a:gd name="connsiteX34" fmla="*/ 1370255 w 1571230"/>
              <a:gd name="connsiteY34" fmla="*/ 212019 h 2340869"/>
              <a:gd name="connsiteX35" fmla="*/ 1560756 w 1571230"/>
              <a:gd name="connsiteY35" fmla="*/ 902582 h 2340869"/>
              <a:gd name="connsiteX36" fmla="*/ 1544088 w 1571230"/>
              <a:gd name="connsiteY36" fmla="*/ 904964 h 2340869"/>
              <a:gd name="connsiteX37" fmla="*/ 1525038 w 1571230"/>
              <a:gd name="connsiteY37" fmla="*/ 978781 h 2340869"/>
              <a:gd name="connsiteX38" fmla="*/ 958300 w 1571230"/>
              <a:gd name="connsiteY38" fmla="*/ 1157376 h 2340869"/>
              <a:gd name="connsiteX39" fmla="*/ 979731 w 1571230"/>
              <a:gd name="connsiteY39" fmla="*/ 1166900 h 2340869"/>
              <a:gd name="connsiteX40" fmla="*/ 974968 w 1571230"/>
              <a:gd name="connsiteY40" fmla="*/ 1240718 h 2340869"/>
              <a:gd name="connsiteX41" fmla="*/ 984494 w 1571230"/>
              <a:gd name="connsiteY41" fmla="*/ 1302633 h 2340869"/>
              <a:gd name="connsiteX42" fmla="*/ 1032119 w 1571230"/>
              <a:gd name="connsiteY42" fmla="*/ 1383595 h 2340869"/>
              <a:gd name="connsiteX43" fmla="*/ 1072600 w 1571230"/>
              <a:gd name="connsiteY43" fmla="*/ 1405026 h 2340869"/>
              <a:gd name="connsiteX44" fmla="*/ 1089269 w 1571230"/>
              <a:gd name="connsiteY44" fmla="*/ 1471701 h 2340869"/>
              <a:gd name="connsiteX45" fmla="*/ 1122607 w 1571230"/>
              <a:gd name="connsiteY45" fmla="*/ 1497895 h 2340869"/>
              <a:gd name="connsiteX46" fmla="*/ 1163088 w 1571230"/>
              <a:gd name="connsiteY46" fmla="*/ 1557426 h 2340869"/>
              <a:gd name="connsiteX47" fmla="*/ 1191663 w 1571230"/>
              <a:gd name="connsiteY47" fmla="*/ 1571714 h 2340869"/>
              <a:gd name="connsiteX48" fmla="*/ 1220238 w 1571230"/>
              <a:gd name="connsiteY48" fmla="*/ 1609813 h 2340869"/>
              <a:gd name="connsiteX49" fmla="*/ 1215943 w 1571230"/>
              <a:gd name="connsiteY49" fmla="*/ 1629673 h 2340869"/>
              <a:gd name="connsiteX50" fmla="*/ 1196425 w 1571230"/>
              <a:gd name="connsiteY50" fmla="*/ 1678870 h 2340869"/>
              <a:gd name="connsiteX51" fmla="*/ 1144037 w 1571230"/>
              <a:gd name="connsiteY51" fmla="*/ 1674106 h 2340869"/>
              <a:gd name="connsiteX52" fmla="*/ 1124987 w 1571230"/>
              <a:gd name="connsiteY52" fmla="*/ 1719349 h 2340869"/>
              <a:gd name="connsiteX53" fmla="*/ 1048787 w 1571230"/>
              <a:gd name="connsiteY53" fmla="*/ 1752687 h 2340869"/>
              <a:gd name="connsiteX54" fmla="*/ 1020212 w 1571230"/>
              <a:gd name="connsiteY54" fmla="*/ 1812218 h 2340869"/>
              <a:gd name="connsiteX55" fmla="*/ 1036881 w 1571230"/>
              <a:gd name="connsiteY55" fmla="*/ 1859843 h 2340869"/>
              <a:gd name="connsiteX56" fmla="*/ 1017832 w 1571230"/>
              <a:gd name="connsiteY56" fmla="*/ 1900326 h 2340869"/>
              <a:gd name="connsiteX57" fmla="*/ 984493 w 1571230"/>
              <a:gd name="connsiteY57" fmla="*/ 1897943 h 2340869"/>
              <a:gd name="connsiteX58" fmla="*/ 982112 w 1571230"/>
              <a:gd name="connsiteY58" fmla="*/ 1962237 h 2340869"/>
              <a:gd name="connsiteX59" fmla="*/ 946393 w 1571230"/>
              <a:gd name="connsiteY59" fmla="*/ 1978906 h 2340869"/>
              <a:gd name="connsiteX60" fmla="*/ 910674 w 1571230"/>
              <a:gd name="connsiteY60" fmla="*/ 1986049 h 2340869"/>
              <a:gd name="connsiteX61" fmla="*/ 910674 w 1571230"/>
              <a:gd name="connsiteY61" fmla="*/ 2050343 h 2340869"/>
              <a:gd name="connsiteX62" fmla="*/ 967824 w 1571230"/>
              <a:gd name="connsiteY62" fmla="*/ 2059868 h 2340869"/>
              <a:gd name="connsiteX63" fmla="*/ 1001162 w 1571230"/>
              <a:gd name="connsiteY63" fmla="*/ 2055106 h 2340869"/>
              <a:gd name="connsiteX64" fmla="*/ 1005922 w 1571230"/>
              <a:gd name="connsiteY64" fmla="*/ 2128925 h 2340869"/>
              <a:gd name="connsiteX65" fmla="*/ 982112 w 1571230"/>
              <a:gd name="connsiteY65" fmla="*/ 2150356 h 2340869"/>
              <a:gd name="connsiteX66" fmla="*/ 922581 w 1571230"/>
              <a:gd name="connsiteY66" fmla="*/ 2147976 h 2340869"/>
              <a:gd name="connsiteX67" fmla="*/ 870193 w 1571230"/>
              <a:gd name="connsiteY67" fmla="*/ 2157501 h 2340869"/>
              <a:gd name="connsiteX68" fmla="*/ 824949 w 1571230"/>
              <a:gd name="connsiteY68" fmla="*/ 2181314 h 2340869"/>
              <a:gd name="connsiteX69" fmla="*/ 779704 w 1571230"/>
              <a:gd name="connsiteY69" fmla="*/ 2188456 h 2340869"/>
              <a:gd name="connsiteX70" fmla="*/ 758274 w 1571230"/>
              <a:gd name="connsiteY70" fmla="*/ 2207508 h 2340869"/>
              <a:gd name="connsiteX71" fmla="*/ 751131 w 1571230"/>
              <a:gd name="connsiteY71" fmla="*/ 2252751 h 2340869"/>
              <a:gd name="connsiteX72" fmla="*/ 734462 w 1571230"/>
              <a:gd name="connsiteY72" fmla="*/ 2264658 h 2340869"/>
              <a:gd name="connsiteX73" fmla="*/ 689218 w 1571230"/>
              <a:gd name="connsiteY73" fmla="*/ 2314664 h 2340869"/>
              <a:gd name="connsiteX74" fmla="*/ 665406 w 1571230"/>
              <a:gd name="connsiteY74" fmla="*/ 2319425 h 2340869"/>
              <a:gd name="connsiteX75" fmla="*/ 617781 w 1571230"/>
              <a:gd name="connsiteY75" fmla="*/ 2340857 h 2340869"/>
              <a:gd name="connsiteX76" fmla="*/ 579681 w 1571230"/>
              <a:gd name="connsiteY76" fmla="*/ 2324188 h 2340869"/>
              <a:gd name="connsiteX77" fmla="*/ 563012 w 1571230"/>
              <a:gd name="connsiteY77" fmla="*/ 2295613 h 2340869"/>
              <a:gd name="connsiteX78" fmla="*/ 520149 w 1571230"/>
              <a:gd name="connsiteY78" fmla="*/ 2305139 h 2340869"/>
              <a:gd name="connsiteX79" fmla="*/ 512573 w 1571230"/>
              <a:gd name="connsiteY79" fmla="*/ 2299035 h 2340869"/>
              <a:gd name="connsiteX80" fmla="*/ 503481 w 1571230"/>
              <a:gd name="connsiteY80" fmla="*/ 2293232 h 2340869"/>
              <a:gd name="connsiteX81" fmla="*/ 522531 w 1571230"/>
              <a:gd name="connsiteY81" fmla="*/ 2186075 h 2340869"/>
              <a:gd name="connsiteX82" fmla="*/ 539199 w 1571230"/>
              <a:gd name="connsiteY82" fmla="*/ 2164644 h 2340869"/>
              <a:gd name="connsiteX83" fmla="*/ 529674 w 1571230"/>
              <a:gd name="connsiteY83" fmla="*/ 2119401 h 2340869"/>
              <a:gd name="connsiteX84" fmla="*/ 553487 w 1571230"/>
              <a:gd name="connsiteY84" fmla="*/ 2105113 h 2340869"/>
              <a:gd name="connsiteX85" fmla="*/ 534437 w 1571230"/>
              <a:gd name="connsiteY85" fmla="*/ 2090826 h 2340869"/>
              <a:gd name="connsiteX86" fmla="*/ 522531 w 1571230"/>
              <a:gd name="connsiteY86" fmla="*/ 2055108 h 2340869"/>
              <a:gd name="connsiteX87" fmla="*/ 513006 w 1571230"/>
              <a:gd name="connsiteY87" fmla="*/ 2009864 h 2340869"/>
              <a:gd name="connsiteX88" fmla="*/ 510624 w 1571230"/>
              <a:gd name="connsiteY88" fmla="*/ 1978906 h 2340869"/>
              <a:gd name="connsiteX89" fmla="*/ 460618 w 1571230"/>
              <a:gd name="connsiteY89" fmla="*/ 1981289 h 2340869"/>
              <a:gd name="connsiteX90" fmla="*/ 427282 w 1571230"/>
              <a:gd name="connsiteY90" fmla="*/ 1945570 h 2340869"/>
              <a:gd name="connsiteX91" fmla="*/ 382037 w 1571230"/>
              <a:gd name="connsiteY91" fmla="*/ 1928900 h 2340869"/>
              <a:gd name="connsiteX92" fmla="*/ 367749 w 1571230"/>
              <a:gd name="connsiteY92" fmla="*/ 1878895 h 2340869"/>
              <a:gd name="connsiteX93" fmla="*/ 365368 w 1571230"/>
              <a:gd name="connsiteY93" fmla="*/ 1857463 h 2340869"/>
              <a:gd name="connsiteX94" fmla="*/ 334413 w 1571230"/>
              <a:gd name="connsiteY94" fmla="*/ 1812220 h 2340869"/>
              <a:gd name="connsiteX95" fmla="*/ 291549 w 1571230"/>
              <a:gd name="connsiteY95" fmla="*/ 1788407 h 2340869"/>
              <a:gd name="connsiteX96" fmla="*/ 248688 w 1571230"/>
              <a:gd name="connsiteY96" fmla="*/ 1759833 h 2340869"/>
              <a:gd name="connsiteX97" fmla="*/ 215349 w 1571230"/>
              <a:gd name="connsiteY97" fmla="*/ 1750307 h 2340869"/>
              <a:gd name="connsiteX98" fmla="*/ 217731 w 1571230"/>
              <a:gd name="connsiteY98" fmla="*/ 1705061 h 2340869"/>
              <a:gd name="connsiteX99" fmla="*/ 174868 w 1571230"/>
              <a:gd name="connsiteY99" fmla="*/ 1719351 h 2340869"/>
              <a:gd name="connsiteX100" fmla="*/ 186775 w 1571230"/>
              <a:gd name="connsiteY100" fmla="*/ 1752689 h 2340869"/>
              <a:gd name="connsiteX101" fmla="*/ 179631 w 1571230"/>
              <a:gd name="connsiteY101" fmla="*/ 1769358 h 2340869"/>
              <a:gd name="connsiteX102" fmla="*/ 141531 w 1571230"/>
              <a:gd name="connsiteY102" fmla="*/ 1740783 h 2340869"/>
              <a:gd name="connsiteX103" fmla="*/ 98669 w 1571230"/>
              <a:gd name="connsiteY103" fmla="*/ 1738401 h 2340869"/>
              <a:gd name="connsiteX104" fmla="*/ 43899 w 1571230"/>
              <a:gd name="connsiteY104" fmla="*/ 1719351 h 2340869"/>
              <a:gd name="connsiteX105" fmla="*/ 10560 w 1571230"/>
              <a:gd name="connsiteY105" fmla="*/ 1716967 h 2340869"/>
              <a:gd name="connsiteX106" fmla="*/ 1037 w 1571230"/>
              <a:gd name="connsiteY106" fmla="*/ 1664583 h 2340869"/>
              <a:gd name="connsiteX107" fmla="*/ 34374 w 1571230"/>
              <a:gd name="connsiteY107" fmla="*/ 1576476 h 2340869"/>
              <a:gd name="connsiteX108" fmla="*/ 60568 w 1571230"/>
              <a:gd name="connsiteY108" fmla="*/ 1528851 h 2340869"/>
              <a:gd name="connsiteX109" fmla="*/ 81999 w 1571230"/>
              <a:gd name="connsiteY109" fmla="*/ 1481226 h 2340869"/>
              <a:gd name="connsiteX110" fmla="*/ 108194 w 1571230"/>
              <a:gd name="connsiteY110" fmla="*/ 1443126 h 2340869"/>
              <a:gd name="connsiteX111" fmla="*/ 146293 w 1571230"/>
              <a:gd name="connsiteY111" fmla="*/ 1433601 h 2340869"/>
              <a:gd name="connsiteX112" fmla="*/ 153438 w 1571230"/>
              <a:gd name="connsiteY112" fmla="*/ 1397883 h 2340869"/>
              <a:gd name="connsiteX113" fmla="*/ 262975 w 1571230"/>
              <a:gd name="connsiteY113" fmla="*/ 1278820 h 2340869"/>
              <a:gd name="connsiteX114" fmla="*/ 286787 w 1571230"/>
              <a:gd name="connsiteY114" fmla="*/ 1140705 h 2340869"/>
              <a:gd name="connsiteX115" fmla="*/ 282025 w 1571230"/>
              <a:gd name="connsiteY115" fmla="*/ 1059745 h 2340869"/>
              <a:gd name="connsiteX116" fmla="*/ 196300 w 1571230"/>
              <a:gd name="connsiteY116" fmla="*/ 1047839 h 2340869"/>
              <a:gd name="connsiteX117" fmla="*/ 179632 w 1571230"/>
              <a:gd name="connsiteY117" fmla="*/ 966876 h 2340869"/>
              <a:gd name="connsiteX118" fmla="*/ 186775 w 1571230"/>
              <a:gd name="connsiteY118" fmla="*/ 900201 h 2340869"/>
              <a:gd name="connsiteX119" fmla="*/ 148675 w 1571230"/>
              <a:gd name="connsiteY119" fmla="*/ 862101 h 2340869"/>
              <a:gd name="connsiteX120" fmla="*/ 127244 w 1571230"/>
              <a:gd name="connsiteY120" fmla="*/ 821619 h 2340869"/>
              <a:gd name="connsiteX121" fmla="*/ 117719 w 1571230"/>
              <a:gd name="connsiteY121" fmla="*/ 762089 h 2340869"/>
              <a:gd name="connsiteX122" fmla="*/ 102097 w 1571230"/>
              <a:gd name="connsiteY122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70141 w 1571230"/>
              <a:gd name="connsiteY20" fmla="*/ 64384 h 2340869"/>
              <a:gd name="connsiteX21" fmla="*/ 498716 w 1571230"/>
              <a:gd name="connsiteY21" fmla="*/ 88196 h 2340869"/>
              <a:gd name="connsiteX22" fmla="*/ 486810 w 1571230"/>
              <a:gd name="connsiteY22" fmla="*/ 164395 h 2340869"/>
              <a:gd name="connsiteX23" fmla="*/ 522529 w 1571230"/>
              <a:gd name="connsiteY23" fmla="*/ 85815 h 2340869"/>
              <a:gd name="connsiteX24" fmla="*/ 522529 w 1571230"/>
              <a:gd name="connsiteY24" fmla="*/ 23901 h 2340869"/>
              <a:gd name="connsiteX25" fmla="*/ 543961 w 1571230"/>
              <a:gd name="connsiteY25" fmla="*/ 11994 h 2340869"/>
              <a:gd name="connsiteX26" fmla="*/ 551104 w 1571230"/>
              <a:gd name="connsiteY26" fmla="*/ 89 h 2340869"/>
              <a:gd name="connsiteX27" fmla="*/ 601110 w 1571230"/>
              <a:gd name="connsiteY27" fmla="*/ 19139 h 2340869"/>
              <a:gd name="connsiteX28" fmla="*/ 636831 w 1571230"/>
              <a:gd name="connsiteY28" fmla="*/ 33424 h 2340869"/>
              <a:gd name="connsiteX29" fmla="*/ 651116 w 1571230"/>
              <a:gd name="connsiteY29" fmla="*/ 40570 h 2340869"/>
              <a:gd name="connsiteX30" fmla="*/ 708266 w 1571230"/>
              <a:gd name="connsiteY30" fmla="*/ 121534 h 2340869"/>
              <a:gd name="connsiteX31" fmla="*/ 748749 w 1571230"/>
              <a:gd name="connsiteY31" fmla="*/ 152487 h 2340869"/>
              <a:gd name="connsiteX32" fmla="*/ 972588 w 1571230"/>
              <a:gd name="connsiteY32" fmla="*/ 50094 h 2340869"/>
              <a:gd name="connsiteX33" fmla="*/ 1058312 w 1571230"/>
              <a:gd name="connsiteY33" fmla="*/ 31044 h 2340869"/>
              <a:gd name="connsiteX34" fmla="*/ 1155942 w 1571230"/>
              <a:gd name="connsiteY34" fmla="*/ 16756 h 2340869"/>
              <a:gd name="connsiteX35" fmla="*/ 1370255 w 1571230"/>
              <a:gd name="connsiteY35" fmla="*/ 212019 h 2340869"/>
              <a:gd name="connsiteX36" fmla="*/ 1560756 w 1571230"/>
              <a:gd name="connsiteY36" fmla="*/ 902582 h 2340869"/>
              <a:gd name="connsiteX37" fmla="*/ 1544088 w 1571230"/>
              <a:gd name="connsiteY37" fmla="*/ 904964 h 2340869"/>
              <a:gd name="connsiteX38" fmla="*/ 1525038 w 1571230"/>
              <a:gd name="connsiteY38" fmla="*/ 978781 h 2340869"/>
              <a:gd name="connsiteX39" fmla="*/ 958300 w 1571230"/>
              <a:gd name="connsiteY39" fmla="*/ 1157376 h 2340869"/>
              <a:gd name="connsiteX40" fmla="*/ 979731 w 1571230"/>
              <a:gd name="connsiteY40" fmla="*/ 1166900 h 2340869"/>
              <a:gd name="connsiteX41" fmla="*/ 974968 w 1571230"/>
              <a:gd name="connsiteY41" fmla="*/ 1240718 h 2340869"/>
              <a:gd name="connsiteX42" fmla="*/ 984494 w 1571230"/>
              <a:gd name="connsiteY42" fmla="*/ 1302633 h 2340869"/>
              <a:gd name="connsiteX43" fmla="*/ 1032119 w 1571230"/>
              <a:gd name="connsiteY43" fmla="*/ 1383595 h 2340869"/>
              <a:gd name="connsiteX44" fmla="*/ 1072600 w 1571230"/>
              <a:gd name="connsiteY44" fmla="*/ 1405026 h 2340869"/>
              <a:gd name="connsiteX45" fmla="*/ 1089269 w 1571230"/>
              <a:gd name="connsiteY45" fmla="*/ 1471701 h 2340869"/>
              <a:gd name="connsiteX46" fmla="*/ 1122607 w 1571230"/>
              <a:gd name="connsiteY46" fmla="*/ 1497895 h 2340869"/>
              <a:gd name="connsiteX47" fmla="*/ 1163088 w 1571230"/>
              <a:gd name="connsiteY47" fmla="*/ 1557426 h 2340869"/>
              <a:gd name="connsiteX48" fmla="*/ 1191663 w 1571230"/>
              <a:gd name="connsiteY48" fmla="*/ 1571714 h 2340869"/>
              <a:gd name="connsiteX49" fmla="*/ 1220238 w 1571230"/>
              <a:gd name="connsiteY49" fmla="*/ 1609813 h 2340869"/>
              <a:gd name="connsiteX50" fmla="*/ 1215943 w 1571230"/>
              <a:gd name="connsiteY50" fmla="*/ 1629673 h 2340869"/>
              <a:gd name="connsiteX51" fmla="*/ 1196425 w 1571230"/>
              <a:gd name="connsiteY51" fmla="*/ 1678870 h 2340869"/>
              <a:gd name="connsiteX52" fmla="*/ 1144037 w 1571230"/>
              <a:gd name="connsiteY52" fmla="*/ 1674106 h 2340869"/>
              <a:gd name="connsiteX53" fmla="*/ 1124987 w 1571230"/>
              <a:gd name="connsiteY53" fmla="*/ 1719349 h 2340869"/>
              <a:gd name="connsiteX54" fmla="*/ 1048787 w 1571230"/>
              <a:gd name="connsiteY54" fmla="*/ 1752687 h 2340869"/>
              <a:gd name="connsiteX55" fmla="*/ 1020212 w 1571230"/>
              <a:gd name="connsiteY55" fmla="*/ 1812218 h 2340869"/>
              <a:gd name="connsiteX56" fmla="*/ 1036881 w 1571230"/>
              <a:gd name="connsiteY56" fmla="*/ 1859843 h 2340869"/>
              <a:gd name="connsiteX57" fmla="*/ 1017832 w 1571230"/>
              <a:gd name="connsiteY57" fmla="*/ 1900326 h 2340869"/>
              <a:gd name="connsiteX58" fmla="*/ 984493 w 1571230"/>
              <a:gd name="connsiteY58" fmla="*/ 1897943 h 2340869"/>
              <a:gd name="connsiteX59" fmla="*/ 982112 w 1571230"/>
              <a:gd name="connsiteY59" fmla="*/ 1962237 h 2340869"/>
              <a:gd name="connsiteX60" fmla="*/ 946393 w 1571230"/>
              <a:gd name="connsiteY60" fmla="*/ 1978906 h 2340869"/>
              <a:gd name="connsiteX61" fmla="*/ 910674 w 1571230"/>
              <a:gd name="connsiteY61" fmla="*/ 1986049 h 2340869"/>
              <a:gd name="connsiteX62" fmla="*/ 910674 w 1571230"/>
              <a:gd name="connsiteY62" fmla="*/ 2050343 h 2340869"/>
              <a:gd name="connsiteX63" fmla="*/ 967824 w 1571230"/>
              <a:gd name="connsiteY63" fmla="*/ 2059868 h 2340869"/>
              <a:gd name="connsiteX64" fmla="*/ 1001162 w 1571230"/>
              <a:gd name="connsiteY64" fmla="*/ 2055106 h 2340869"/>
              <a:gd name="connsiteX65" fmla="*/ 1005922 w 1571230"/>
              <a:gd name="connsiteY65" fmla="*/ 2128925 h 2340869"/>
              <a:gd name="connsiteX66" fmla="*/ 982112 w 1571230"/>
              <a:gd name="connsiteY66" fmla="*/ 2150356 h 2340869"/>
              <a:gd name="connsiteX67" fmla="*/ 922581 w 1571230"/>
              <a:gd name="connsiteY67" fmla="*/ 2147976 h 2340869"/>
              <a:gd name="connsiteX68" fmla="*/ 870193 w 1571230"/>
              <a:gd name="connsiteY68" fmla="*/ 2157501 h 2340869"/>
              <a:gd name="connsiteX69" fmla="*/ 824949 w 1571230"/>
              <a:gd name="connsiteY69" fmla="*/ 2181314 h 2340869"/>
              <a:gd name="connsiteX70" fmla="*/ 779704 w 1571230"/>
              <a:gd name="connsiteY70" fmla="*/ 2188456 h 2340869"/>
              <a:gd name="connsiteX71" fmla="*/ 758274 w 1571230"/>
              <a:gd name="connsiteY71" fmla="*/ 2207508 h 2340869"/>
              <a:gd name="connsiteX72" fmla="*/ 751131 w 1571230"/>
              <a:gd name="connsiteY72" fmla="*/ 2252751 h 2340869"/>
              <a:gd name="connsiteX73" fmla="*/ 734462 w 1571230"/>
              <a:gd name="connsiteY73" fmla="*/ 2264658 h 2340869"/>
              <a:gd name="connsiteX74" fmla="*/ 689218 w 1571230"/>
              <a:gd name="connsiteY74" fmla="*/ 2314664 h 2340869"/>
              <a:gd name="connsiteX75" fmla="*/ 665406 w 1571230"/>
              <a:gd name="connsiteY75" fmla="*/ 2319425 h 2340869"/>
              <a:gd name="connsiteX76" fmla="*/ 617781 w 1571230"/>
              <a:gd name="connsiteY76" fmla="*/ 2340857 h 2340869"/>
              <a:gd name="connsiteX77" fmla="*/ 579681 w 1571230"/>
              <a:gd name="connsiteY77" fmla="*/ 2324188 h 2340869"/>
              <a:gd name="connsiteX78" fmla="*/ 563012 w 1571230"/>
              <a:gd name="connsiteY78" fmla="*/ 2295613 h 2340869"/>
              <a:gd name="connsiteX79" fmla="*/ 520149 w 1571230"/>
              <a:gd name="connsiteY79" fmla="*/ 2305139 h 2340869"/>
              <a:gd name="connsiteX80" fmla="*/ 512573 w 1571230"/>
              <a:gd name="connsiteY80" fmla="*/ 2299035 h 2340869"/>
              <a:gd name="connsiteX81" fmla="*/ 503481 w 1571230"/>
              <a:gd name="connsiteY81" fmla="*/ 2293232 h 2340869"/>
              <a:gd name="connsiteX82" fmla="*/ 522531 w 1571230"/>
              <a:gd name="connsiteY82" fmla="*/ 2186075 h 2340869"/>
              <a:gd name="connsiteX83" fmla="*/ 539199 w 1571230"/>
              <a:gd name="connsiteY83" fmla="*/ 2164644 h 2340869"/>
              <a:gd name="connsiteX84" fmla="*/ 529674 w 1571230"/>
              <a:gd name="connsiteY84" fmla="*/ 2119401 h 2340869"/>
              <a:gd name="connsiteX85" fmla="*/ 553487 w 1571230"/>
              <a:gd name="connsiteY85" fmla="*/ 2105113 h 2340869"/>
              <a:gd name="connsiteX86" fmla="*/ 534437 w 1571230"/>
              <a:gd name="connsiteY86" fmla="*/ 2090826 h 2340869"/>
              <a:gd name="connsiteX87" fmla="*/ 522531 w 1571230"/>
              <a:gd name="connsiteY87" fmla="*/ 2055108 h 2340869"/>
              <a:gd name="connsiteX88" fmla="*/ 513006 w 1571230"/>
              <a:gd name="connsiteY88" fmla="*/ 2009864 h 2340869"/>
              <a:gd name="connsiteX89" fmla="*/ 510624 w 1571230"/>
              <a:gd name="connsiteY89" fmla="*/ 1978906 h 2340869"/>
              <a:gd name="connsiteX90" fmla="*/ 460618 w 1571230"/>
              <a:gd name="connsiteY90" fmla="*/ 1981289 h 2340869"/>
              <a:gd name="connsiteX91" fmla="*/ 427282 w 1571230"/>
              <a:gd name="connsiteY91" fmla="*/ 1945570 h 2340869"/>
              <a:gd name="connsiteX92" fmla="*/ 382037 w 1571230"/>
              <a:gd name="connsiteY92" fmla="*/ 1928900 h 2340869"/>
              <a:gd name="connsiteX93" fmla="*/ 367749 w 1571230"/>
              <a:gd name="connsiteY93" fmla="*/ 1878895 h 2340869"/>
              <a:gd name="connsiteX94" fmla="*/ 365368 w 1571230"/>
              <a:gd name="connsiteY94" fmla="*/ 1857463 h 2340869"/>
              <a:gd name="connsiteX95" fmla="*/ 334413 w 1571230"/>
              <a:gd name="connsiteY95" fmla="*/ 1812220 h 2340869"/>
              <a:gd name="connsiteX96" fmla="*/ 291549 w 1571230"/>
              <a:gd name="connsiteY96" fmla="*/ 1788407 h 2340869"/>
              <a:gd name="connsiteX97" fmla="*/ 248688 w 1571230"/>
              <a:gd name="connsiteY97" fmla="*/ 1759833 h 2340869"/>
              <a:gd name="connsiteX98" fmla="*/ 215349 w 1571230"/>
              <a:gd name="connsiteY98" fmla="*/ 1750307 h 2340869"/>
              <a:gd name="connsiteX99" fmla="*/ 217731 w 1571230"/>
              <a:gd name="connsiteY99" fmla="*/ 1705061 h 2340869"/>
              <a:gd name="connsiteX100" fmla="*/ 174868 w 1571230"/>
              <a:gd name="connsiteY100" fmla="*/ 1719351 h 2340869"/>
              <a:gd name="connsiteX101" fmla="*/ 186775 w 1571230"/>
              <a:gd name="connsiteY101" fmla="*/ 1752689 h 2340869"/>
              <a:gd name="connsiteX102" fmla="*/ 179631 w 1571230"/>
              <a:gd name="connsiteY102" fmla="*/ 1769358 h 2340869"/>
              <a:gd name="connsiteX103" fmla="*/ 141531 w 1571230"/>
              <a:gd name="connsiteY103" fmla="*/ 1740783 h 2340869"/>
              <a:gd name="connsiteX104" fmla="*/ 98669 w 1571230"/>
              <a:gd name="connsiteY104" fmla="*/ 1738401 h 2340869"/>
              <a:gd name="connsiteX105" fmla="*/ 43899 w 1571230"/>
              <a:gd name="connsiteY105" fmla="*/ 1719351 h 2340869"/>
              <a:gd name="connsiteX106" fmla="*/ 10560 w 1571230"/>
              <a:gd name="connsiteY106" fmla="*/ 1716967 h 2340869"/>
              <a:gd name="connsiteX107" fmla="*/ 1037 w 1571230"/>
              <a:gd name="connsiteY107" fmla="*/ 1664583 h 2340869"/>
              <a:gd name="connsiteX108" fmla="*/ 34374 w 1571230"/>
              <a:gd name="connsiteY108" fmla="*/ 1576476 h 2340869"/>
              <a:gd name="connsiteX109" fmla="*/ 60568 w 1571230"/>
              <a:gd name="connsiteY109" fmla="*/ 1528851 h 2340869"/>
              <a:gd name="connsiteX110" fmla="*/ 81999 w 1571230"/>
              <a:gd name="connsiteY110" fmla="*/ 1481226 h 2340869"/>
              <a:gd name="connsiteX111" fmla="*/ 108194 w 1571230"/>
              <a:gd name="connsiteY111" fmla="*/ 1443126 h 2340869"/>
              <a:gd name="connsiteX112" fmla="*/ 146293 w 1571230"/>
              <a:gd name="connsiteY112" fmla="*/ 1433601 h 2340869"/>
              <a:gd name="connsiteX113" fmla="*/ 153438 w 1571230"/>
              <a:gd name="connsiteY113" fmla="*/ 1397883 h 2340869"/>
              <a:gd name="connsiteX114" fmla="*/ 262975 w 1571230"/>
              <a:gd name="connsiteY114" fmla="*/ 1278820 h 2340869"/>
              <a:gd name="connsiteX115" fmla="*/ 286787 w 1571230"/>
              <a:gd name="connsiteY115" fmla="*/ 1140705 h 2340869"/>
              <a:gd name="connsiteX116" fmla="*/ 282025 w 1571230"/>
              <a:gd name="connsiteY116" fmla="*/ 1059745 h 2340869"/>
              <a:gd name="connsiteX117" fmla="*/ 196300 w 1571230"/>
              <a:gd name="connsiteY117" fmla="*/ 1047839 h 2340869"/>
              <a:gd name="connsiteX118" fmla="*/ 179632 w 1571230"/>
              <a:gd name="connsiteY118" fmla="*/ 966876 h 2340869"/>
              <a:gd name="connsiteX119" fmla="*/ 186775 w 1571230"/>
              <a:gd name="connsiteY119" fmla="*/ 900201 h 2340869"/>
              <a:gd name="connsiteX120" fmla="*/ 148675 w 1571230"/>
              <a:gd name="connsiteY120" fmla="*/ 862101 h 2340869"/>
              <a:gd name="connsiteX121" fmla="*/ 127244 w 1571230"/>
              <a:gd name="connsiteY121" fmla="*/ 821619 h 2340869"/>
              <a:gd name="connsiteX122" fmla="*/ 117719 w 1571230"/>
              <a:gd name="connsiteY122" fmla="*/ 762089 h 2340869"/>
              <a:gd name="connsiteX123" fmla="*/ 102097 w 1571230"/>
              <a:gd name="connsiteY123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64395 h 2340869"/>
              <a:gd name="connsiteX24" fmla="*/ 522529 w 1571230"/>
              <a:gd name="connsiteY24" fmla="*/ 85815 h 2340869"/>
              <a:gd name="connsiteX25" fmla="*/ 522529 w 1571230"/>
              <a:gd name="connsiteY25" fmla="*/ 23901 h 2340869"/>
              <a:gd name="connsiteX26" fmla="*/ 543961 w 1571230"/>
              <a:gd name="connsiteY26" fmla="*/ 11994 h 2340869"/>
              <a:gd name="connsiteX27" fmla="*/ 551104 w 1571230"/>
              <a:gd name="connsiteY27" fmla="*/ 89 h 2340869"/>
              <a:gd name="connsiteX28" fmla="*/ 601110 w 1571230"/>
              <a:gd name="connsiteY28" fmla="*/ 19139 h 2340869"/>
              <a:gd name="connsiteX29" fmla="*/ 636831 w 1571230"/>
              <a:gd name="connsiteY29" fmla="*/ 33424 h 2340869"/>
              <a:gd name="connsiteX30" fmla="*/ 651116 w 1571230"/>
              <a:gd name="connsiteY30" fmla="*/ 40570 h 2340869"/>
              <a:gd name="connsiteX31" fmla="*/ 708266 w 1571230"/>
              <a:gd name="connsiteY31" fmla="*/ 121534 h 2340869"/>
              <a:gd name="connsiteX32" fmla="*/ 748749 w 1571230"/>
              <a:gd name="connsiteY32" fmla="*/ 152487 h 2340869"/>
              <a:gd name="connsiteX33" fmla="*/ 972588 w 1571230"/>
              <a:gd name="connsiteY33" fmla="*/ 50094 h 2340869"/>
              <a:gd name="connsiteX34" fmla="*/ 1058312 w 1571230"/>
              <a:gd name="connsiteY34" fmla="*/ 31044 h 2340869"/>
              <a:gd name="connsiteX35" fmla="*/ 1155942 w 1571230"/>
              <a:gd name="connsiteY35" fmla="*/ 16756 h 2340869"/>
              <a:gd name="connsiteX36" fmla="*/ 1370255 w 1571230"/>
              <a:gd name="connsiteY36" fmla="*/ 212019 h 2340869"/>
              <a:gd name="connsiteX37" fmla="*/ 1560756 w 1571230"/>
              <a:gd name="connsiteY37" fmla="*/ 902582 h 2340869"/>
              <a:gd name="connsiteX38" fmla="*/ 1544088 w 1571230"/>
              <a:gd name="connsiteY38" fmla="*/ 904964 h 2340869"/>
              <a:gd name="connsiteX39" fmla="*/ 1525038 w 1571230"/>
              <a:gd name="connsiteY39" fmla="*/ 978781 h 2340869"/>
              <a:gd name="connsiteX40" fmla="*/ 958300 w 1571230"/>
              <a:gd name="connsiteY40" fmla="*/ 1157376 h 2340869"/>
              <a:gd name="connsiteX41" fmla="*/ 979731 w 1571230"/>
              <a:gd name="connsiteY41" fmla="*/ 1166900 h 2340869"/>
              <a:gd name="connsiteX42" fmla="*/ 974968 w 1571230"/>
              <a:gd name="connsiteY42" fmla="*/ 1240718 h 2340869"/>
              <a:gd name="connsiteX43" fmla="*/ 984494 w 1571230"/>
              <a:gd name="connsiteY43" fmla="*/ 1302633 h 2340869"/>
              <a:gd name="connsiteX44" fmla="*/ 1032119 w 1571230"/>
              <a:gd name="connsiteY44" fmla="*/ 1383595 h 2340869"/>
              <a:gd name="connsiteX45" fmla="*/ 1072600 w 1571230"/>
              <a:gd name="connsiteY45" fmla="*/ 1405026 h 2340869"/>
              <a:gd name="connsiteX46" fmla="*/ 1089269 w 1571230"/>
              <a:gd name="connsiteY46" fmla="*/ 1471701 h 2340869"/>
              <a:gd name="connsiteX47" fmla="*/ 1122607 w 1571230"/>
              <a:gd name="connsiteY47" fmla="*/ 1497895 h 2340869"/>
              <a:gd name="connsiteX48" fmla="*/ 1163088 w 1571230"/>
              <a:gd name="connsiteY48" fmla="*/ 1557426 h 2340869"/>
              <a:gd name="connsiteX49" fmla="*/ 1191663 w 1571230"/>
              <a:gd name="connsiteY49" fmla="*/ 1571714 h 2340869"/>
              <a:gd name="connsiteX50" fmla="*/ 1220238 w 1571230"/>
              <a:gd name="connsiteY50" fmla="*/ 1609813 h 2340869"/>
              <a:gd name="connsiteX51" fmla="*/ 1215943 w 1571230"/>
              <a:gd name="connsiteY51" fmla="*/ 1629673 h 2340869"/>
              <a:gd name="connsiteX52" fmla="*/ 1196425 w 1571230"/>
              <a:gd name="connsiteY52" fmla="*/ 1678870 h 2340869"/>
              <a:gd name="connsiteX53" fmla="*/ 1144037 w 1571230"/>
              <a:gd name="connsiteY53" fmla="*/ 1674106 h 2340869"/>
              <a:gd name="connsiteX54" fmla="*/ 1124987 w 1571230"/>
              <a:gd name="connsiteY54" fmla="*/ 1719349 h 2340869"/>
              <a:gd name="connsiteX55" fmla="*/ 1048787 w 1571230"/>
              <a:gd name="connsiteY55" fmla="*/ 1752687 h 2340869"/>
              <a:gd name="connsiteX56" fmla="*/ 1020212 w 1571230"/>
              <a:gd name="connsiteY56" fmla="*/ 1812218 h 2340869"/>
              <a:gd name="connsiteX57" fmla="*/ 1036881 w 1571230"/>
              <a:gd name="connsiteY57" fmla="*/ 1859843 h 2340869"/>
              <a:gd name="connsiteX58" fmla="*/ 1017832 w 1571230"/>
              <a:gd name="connsiteY58" fmla="*/ 1900326 h 2340869"/>
              <a:gd name="connsiteX59" fmla="*/ 984493 w 1571230"/>
              <a:gd name="connsiteY59" fmla="*/ 1897943 h 2340869"/>
              <a:gd name="connsiteX60" fmla="*/ 982112 w 1571230"/>
              <a:gd name="connsiteY60" fmla="*/ 1962237 h 2340869"/>
              <a:gd name="connsiteX61" fmla="*/ 946393 w 1571230"/>
              <a:gd name="connsiteY61" fmla="*/ 1978906 h 2340869"/>
              <a:gd name="connsiteX62" fmla="*/ 910674 w 1571230"/>
              <a:gd name="connsiteY62" fmla="*/ 1986049 h 2340869"/>
              <a:gd name="connsiteX63" fmla="*/ 910674 w 1571230"/>
              <a:gd name="connsiteY63" fmla="*/ 2050343 h 2340869"/>
              <a:gd name="connsiteX64" fmla="*/ 967824 w 1571230"/>
              <a:gd name="connsiteY64" fmla="*/ 2059868 h 2340869"/>
              <a:gd name="connsiteX65" fmla="*/ 1001162 w 1571230"/>
              <a:gd name="connsiteY65" fmla="*/ 2055106 h 2340869"/>
              <a:gd name="connsiteX66" fmla="*/ 1005922 w 1571230"/>
              <a:gd name="connsiteY66" fmla="*/ 2128925 h 2340869"/>
              <a:gd name="connsiteX67" fmla="*/ 982112 w 1571230"/>
              <a:gd name="connsiteY67" fmla="*/ 2150356 h 2340869"/>
              <a:gd name="connsiteX68" fmla="*/ 922581 w 1571230"/>
              <a:gd name="connsiteY68" fmla="*/ 2147976 h 2340869"/>
              <a:gd name="connsiteX69" fmla="*/ 870193 w 1571230"/>
              <a:gd name="connsiteY69" fmla="*/ 2157501 h 2340869"/>
              <a:gd name="connsiteX70" fmla="*/ 824949 w 1571230"/>
              <a:gd name="connsiteY70" fmla="*/ 2181314 h 2340869"/>
              <a:gd name="connsiteX71" fmla="*/ 779704 w 1571230"/>
              <a:gd name="connsiteY71" fmla="*/ 2188456 h 2340869"/>
              <a:gd name="connsiteX72" fmla="*/ 758274 w 1571230"/>
              <a:gd name="connsiteY72" fmla="*/ 2207508 h 2340869"/>
              <a:gd name="connsiteX73" fmla="*/ 751131 w 1571230"/>
              <a:gd name="connsiteY73" fmla="*/ 2252751 h 2340869"/>
              <a:gd name="connsiteX74" fmla="*/ 734462 w 1571230"/>
              <a:gd name="connsiteY74" fmla="*/ 2264658 h 2340869"/>
              <a:gd name="connsiteX75" fmla="*/ 689218 w 1571230"/>
              <a:gd name="connsiteY75" fmla="*/ 2314664 h 2340869"/>
              <a:gd name="connsiteX76" fmla="*/ 665406 w 1571230"/>
              <a:gd name="connsiteY76" fmla="*/ 2319425 h 2340869"/>
              <a:gd name="connsiteX77" fmla="*/ 617781 w 1571230"/>
              <a:gd name="connsiteY77" fmla="*/ 2340857 h 2340869"/>
              <a:gd name="connsiteX78" fmla="*/ 579681 w 1571230"/>
              <a:gd name="connsiteY78" fmla="*/ 2324188 h 2340869"/>
              <a:gd name="connsiteX79" fmla="*/ 563012 w 1571230"/>
              <a:gd name="connsiteY79" fmla="*/ 2295613 h 2340869"/>
              <a:gd name="connsiteX80" fmla="*/ 520149 w 1571230"/>
              <a:gd name="connsiteY80" fmla="*/ 2305139 h 2340869"/>
              <a:gd name="connsiteX81" fmla="*/ 512573 w 1571230"/>
              <a:gd name="connsiteY81" fmla="*/ 2299035 h 2340869"/>
              <a:gd name="connsiteX82" fmla="*/ 503481 w 1571230"/>
              <a:gd name="connsiteY82" fmla="*/ 2293232 h 2340869"/>
              <a:gd name="connsiteX83" fmla="*/ 522531 w 1571230"/>
              <a:gd name="connsiteY83" fmla="*/ 2186075 h 2340869"/>
              <a:gd name="connsiteX84" fmla="*/ 539199 w 1571230"/>
              <a:gd name="connsiteY84" fmla="*/ 2164644 h 2340869"/>
              <a:gd name="connsiteX85" fmla="*/ 529674 w 1571230"/>
              <a:gd name="connsiteY85" fmla="*/ 2119401 h 2340869"/>
              <a:gd name="connsiteX86" fmla="*/ 553487 w 1571230"/>
              <a:gd name="connsiteY86" fmla="*/ 2105113 h 2340869"/>
              <a:gd name="connsiteX87" fmla="*/ 534437 w 1571230"/>
              <a:gd name="connsiteY87" fmla="*/ 2090826 h 2340869"/>
              <a:gd name="connsiteX88" fmla="*/ 522531 w 1571230"/>
              <a:gd name="connsiteY88" fmla="*/ 2055108 h 2340869"/>
              <a:gd name="connsiteX89" fmla="*/ 513006 w 1571230"/>
              <a:gd name="connsiteY89" fmla="*/ 2009864 h 2340869"/>
              <a:gd name="connsiteX90" fmla="*/ 510624 w 1571230"/>
              <a:gd name="connsiteY90" fmla="*/ 1978906 h 2340869"/>
              <a:gd name="connsiteX91" fmla="*/ 460618 w 1571230"/>
              <a:gd name="connsiteY91" fmla="*/ 1981289 h 2340869"/>
              <a:gd name="connsiteX92" fmla="*/ 427282 w 1571230"/>
              <a:gd name="connsiteY92" fmla="*/ 1945570 h 2340869"/>
              <a:gd name="connsiteX93" fmla="*/ 382037 w 1571230"/>
              <a:gd name="connsiteY93" fmla="*/ 1928900 h 2340869"/>
              <a:gd name="connsiteX94" fmla="*/ 367749 w 1571230"/>
              <a:gd name="connsiteY94" fmla="*/ 1878895 h 2340869"/>
              <a:gd name="connsiteX95" fmla="*/ 365368 w 1571230"/>
              <a:gd name="connsiteY95" fmla="*/ 1857463 h 2340869"/>
              <a:gd name="connsiteX96" fmla="*/ 334413 w 1571230"/>
              <a:gd name="connsiteY96" fmla="*/ 1812220 h 2340869"/>
              <a:gd name="connsiteX97" fmla="*/ 291549 w 1571230"/>
              <a:gd name="connsiteY97" fmla="*/ 1788407 h 2340869"/>
              <a:gd name="connsiteX98" fmla="*/ 248688 w 1571230"/>
              <a:gd name="connsiteY98" fmla="*/ 1759833 h 2340869"/>
              <a:gd name="connsiteX99" fmla="*/ 215349 w 1571230"/>
              <a:gd name="connsiteY99" fmla="*/ 1750307 h 2340869"/>
              <a:gd name="connsiteX100" fmla="*/ 217731 w 1571230"/>
              <a:gd name="connsiteY100" fmla="*/ 1705061 h 2340869"/>
              <a:gd name="connsiteX101" fmla="*/ 174868 w 1571230"/>
              <a:gd name="connsiteY101" fmla="*/ 1719351 h 2340869"/>
              <a:gd name="connsiteX102" fmla="*/ 186775 w 1571230"/>
              <a:gd name="connsiteY102" fmla="*/ 1752689 h 2340869"/>
              <a:gd name="connsiteX103" fmla="*/ 179631 w 1571230"/>
              <a:gd name="connsiteY103" fmla="*/ 1769358 h 2340869"/>
              <a:gd name="connsiteX104" fmla="*/ 141531 w 1571230"/>
              <a:gd name="connsiteY104" fmla="*/ 1740783 h 2340869"/>
              <a:gd name="connsiteX105" fmla="*/ 98669 w 1571230"/>
              <a:gd name="connsiteY105" fmla="*/ 1738401 h 2340869"/>
              <a:gd name="connsiteX106" fmla="*/ 43899 w 1571230"/>
              <a:gd name="connsiteY106" fmla="*/ 1719351 h 2340869"/>
              <a:gd name="connsiteX107" fmla="*/ 10560 w 1571230"/>
              <a:gd name="connsiteY107" fmla="*/ 1716967 h 2340869"/>
              <a:gd name="connsiteX108" fmla="*/ 1037 w 1571230"/>
              <a:gd name="connsiteY108" fmla="*/ 1664583 h 2340869"/>
              <a:gd name="connsiteX109" fmla="*/ 34374 w 1571230"/>
              <a:gd name="connsiteY109" fmla="*/ 1576476 h 2340869"/>
              <a:gd name="connsiteX110" fmla="*/ 60568 w 1571230"/>
              <a:gd name="connsiteY110" fmla="*/ 1528851 h 2340869"/>
              <a:gd name="connsiteX111" fmla="*/ 81999 w 1571230"/>
              <a:gd name="connsiteY111" fmla="*/ 1481226 h 2340869"/>
              <a:gd name="connsiteX112" fmla="*/ 108194 w 1571230"/>
              <a:gd name="connsiteY112" fmla="*/ 1443126 h 2340869"/>
              <a:gd name="connsiteX113" fmla="*/ 146293 w 1571230"/>
              <a:gd name="connsiteY113" fmla="*/ 1433601 h 2340869"/>
              <a:gd name="connsiteX114" fmla="*/ 153438 w 1571230"/>
              <a:gd name="connsiteY114" fmla="*/ 1397883 h 2340869"/>
              <a:gd name="connsiteX115" fmla="*/ 262975 w 1571230"/>
              <a:gd name="connsiteY115" fmla="*/ 1278820 h 2340869"/>
              <a:gd name="connsiteX116" fmla="*/ 286787 w 1571230"/>
              <a:gd name="connsiteY116" fmla="*/ 1140705 h 2340869"/>
              <a:gd name="connsiteX117" fmla="*/ 282025 w 1571230"/>
              <a:gd name="connsiteY117" fmla="*/ 1059745 h 2340869"/>
              <a:gd name="connsiteX118" fmla="*/ 196300 w 1571230"/>
              <a:gd name="connsiteY118" fmla="*/ 1047839 h 2340869"/>
              <a:gd name="connsiteX119" fmla="*/ 179632 w 1571230"/>
              <a:gd name="connsiteY119" fmla="*/ 966876 h 2340869"/>
              <a:gd name="connsiteX120" fmla="*/ 186775 w 1571230"/>
              <a:gd name="connsiteY120" fmla="*/ 900201 h 2340869"/>
              <a:gd name="connsiteX121" fmla="*/ 148675 w 1571230"/>
              <a:gd name="connsiteY121" fmla="*/ 862101 h 2340869"/>
              <a:gd name="connsiteX122" fmla="*/ 127244 w 1571230"/>
              <a:gd name="connsiteY122" fmla="*/ 821619 h 2340869"/>
              <a:gd name="connsiteX123" fmla="*/ 117719 w 1571230"/>
              <a:gd name="connsiteY123" fmla="*/ 762089 h 2340869"/>
              <a:gd name="connsiteX124" fmla="*/ 102097 w 1571230"/>
              <a:gd name="connsiteY124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22529 w 1571230"/>
              <a:gd name="connsiteY25" fmla="*/ 85815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972588 w 1571230"/>
              <a:gd name="connsiteY34" fmla="*/ 50094 h 2340869"/>
              <a:gd name="connsiteX35" fmla="*/ 1058312 w 1571230"/>
              <a:gd name="connsiteY35" fmla="*/ 31044 h 2340869"/>
              <a:gd name="connsiteX36" fmla="*/ 1155942 w 1571230"/>
              <a:gd name="connsiteY36" fmla="*/ 16756 h 2340869"/>
              <a:gd name="connsiteX37" fmla="*/ 1370255 w 1571230"/>
              <a:gd name="connsiteY37" fmla="*/ 212019 h 2340869"/>
              <a:gd name="connsiteX38" fmla="*/ 1560756 w 1571230"/>
              <a:gd name="connsiteY38" fmla="*/ 902582 h 2340869"/>
              <a:gd name="connsiteX39" fmla="*/ 1544088 w 1571230"/>
              <a:gd name="connsiteY39" fmla="*/ 904964 h 2340869"/>
              <a:gd name="connsiteX40" fmla="*/ 1525038 w 1571230"/>
              <a:gd name="connsiteY40" fmla="*/ 978781 h 2340869"/>
              <a:gd name="connsiteX41" fmla="*/ 958300 w 1571230"/>
              <a:gd name="connsiteY41" fmla="*/ 1157376 h 2340869"/>
              <a:gd name="connsiteX42" fmla="*/ 979731 w 1571230"/>
              <a:gd name="connsiteY42" fmla="*/ 1166900 h 2340869"/>
              <a:gd name="connsiteX43" fmla="*/ 974968 w 1571230"/>
              <a:gd name="connsiteY43" fmla="*/ 1240718 h 2340869"/>
              <a:gd name="connsiteX44" fmla="*/ 984494 w 1571230"/>
              <a:gd name="connsiteY44" fmla="*/ 1302633 h 2340869"/>
              <a:gd name="connsiteX45" fmla="*/ 1032119 w 1571230"/>
              <a:gd name="connsiteY45" fmla="*/ 1383595 h 2340869"/>
              <a:gd name="connsiteX46" fmla="*/ 1072600 w 1571230"/>
              <a:gd name="connsiteY46" fmla="*/ 1405026 h 2340869"/>
              <a:gd name="connsiteX47" fmla="*/ 1089269 w 1571230"/>
              <a:gd name="connsiteY47" fmla="*/ 1471701 h 2340869"/>
              <a:gd name="connsiteX48" fmla="*/ 1122607 w 1571230"/>
              <a:gd name="connsiteY48" fmla="*/ 1497895 h 2340869"/>
              <a:gd name="connsiteX49" fmla="*/ 1163088 w 1571230"/>
              <a:gd name="connsiteY49" fmla="*/ 1557426 h 2340869"/>
              <a:gd name="connsiteX50" fmla="*/ 1191663 w 1571230"/>
              <a:gd name="connsiteY50" fmla="*/ 1571714 h 2340869"/>
              <a:gd name="connsiteX51" fmla="*/ 1220238 w 1571230"/>
              <a:gd name="connsiteY51" fmla="*/ 1609813 h 2340869"/>
              <a:gd name="connsiteX52" fmla="*/ 1215943 w 1571230"/>
              <a:gd name="connsiteY52" fmla="*/ 1629673 h 2340869"/>
              <a:gd name="connsiteX53" fmla="*/ 1196425 w 1571230"/>
              <a:gd name="connsiteY53" fmla="*/ 1678870 h 2340869"/>
              <a:gd name="connsiteX54" fmla="*/ 1144037 w 1571230"/>
              <a:gd name="connsiteY54" fmla="*/ 1674106 h 2340869"/>
              <a:gd name="connsiteX55" fmla="*/ 1124987 w 1571230"/>
              <a:gd name="connsiteY55" fmla="*/ 1719349 h 2340869"/>
              <a:gd name="connsiteX56" fmla="*/ 1048787 w 1571230"/>
              <a:gd name="connsiteY56" fmla="*/ 1752687 h 2340869"/>
              <a:gd name="connsiteX57" fmla="*/ 1020212 w 1571230"/>
              <a:gd name="connsiteY57" fmla="*/ 1812218 h 2340869"/>
              <a:gd name="connsiteX58" fmla="*/ 1036881 w 1571230"/>
              <a:gd name="connsiteY58" fmla="*/ 1859843 h 2340869"/>
              <a:gd name="connsiteX59" fmla="*/ 1017832 w 1571230"/>
              <a:gd name="connsiteY59" fmla="*/ 1900326 h 2340869"/>
              <a:gd name="connsiteX60" fmla="*/ 984493 w 1571230"/>
              <a:gd name="connsiteY60" fmla="*/ 1897943 h 2340869"/>
              <a:gd name="connsiteX61" fmla="*/ 982112 w 1571230"/>
              <a:gd name="connsiteY61" fmla="*/ 1962237 h 2340869"/>
              <a:gd name="connsiteX62" fmla="*/ 946393 w 1571230"/>
              <a:gd name="connsiteY62" fmla="*/ 1978906 h 2340869"/>
              <a:gd name="connsiteX63" fmla="*/ 910674 w 1571230"/>
              <a:gd name="connsiteY63" fmla="*/ 1986049 h 2340869"/>
              <a:gd name="connsiteX64" fmla="*/ 910674 w 1571230"/>
              <a:gd name="connsiteY64" fmla="*/ 2050343 h 2340869"/>
              <a:gd name="connsiteX65" fmla="*/ 967824 w 1571230"/>
              <a:gd name="connsiteY65" fmla="*/ 2059868 h 2340869"/>
              <a:gd name="connsiteX66" fmla="*/ 1001162 w 1571230"/>
              <a:gd name="connsiteY66" fmla="*/ 2055106 h 2340869"/>
              <a:gd name="connsiteX67" fmla="*/ 1005922 w 1571230"/>
              <a:gd name="connsiteY67" fmla="*/ 2128925 h 2340869"/>
              <a:gd name="connsiteX68" fmla="*/ 982112 w 1571230"/>
              <a:gd name="connsiteY68" fmla="*/ 2150356 h 2340869"/>
              <a:gd name="connsiteX69" fmla="*/ 922581 w 1571230"/>
              <a:gd name="connsiteY69" fmla="*/ 2147976 h 2340869"/>
              <a:gd name="connsiteX70" fmla="*/ 870193 w 1571230"/>
              <a:gd name="connsiteY70" fmla="*/ 2157501 h 2340869"/>
              <a:gd name="connsiteX71" fmla="*/ 824949 w 1571230"/>
              <a:gd name="connsiteY71" fmla="*/ 2181314 h 2340869"/>
              <a:gd name="connsiteX72" fmla="*/ 779704 w 1571230"/>
              <a:gd name="connsiteY72" fmla="*/ 2188456 h 2340869"/>
              <a:gd name="connsiteX73" fmla="*/ 758274 w 1571230"/>
              <a:gd name="connsiteY73" fmla="*/ 2207508 h 2340869"/>
              <a:gd name="connsiteX74" fmla="*/ 751131 w 1571230"/>
              <a:gd name="connsiteY74" fmla="*/ 2252751 h 2340869"/>
              <a:gd name="connsiteX75" fmla="*/ 734462 w 1571230"/>
              <a:gd name="connsiteY75" fmla="*/ 2264658 h 2340869"/>
              <a:gd name="connsiteX76" fmla="*/ 689218 w 1571230"/>
              <a:gd name="connsiteY76" fmla="*/ 2314664 h 2340869"/>
              <a:gd name="connsiteX77" fmla="*/ 665406 w 1571230"/>
              <a:gd name="connsiteY77" fmla="*/ 2319425 h 2340869"/>
              <a:gd name="connsiteX78" fmla="*/ 617781 w 1571230"/>
              <a:gd name="connsiteY78" fmla="*/ 2340857 h 2340869"/>
              <a:gd name="connsiteX79" fmla="*/ 579681 w 1571230"/>
              <a:gd name="connsiteY79" fmla="*/ 2324188 h 2340869"/>
              <a:gd name="connsiteX80" fmla="*/ 563012 w 1571230"/>
              <a:gd name="connsiteY80" fmla="*/ 2295613 h 2340869"/>
              <a:gd name="connsiteX81" fmla="*/ 520149 w 1571230"/>
              <a:gd name="connsiteY81" fmla="*/ 2305139 h 2340869"/>
              <a:gd name="connsiteX82" fmla="*/ 512573 w 1571230"/>
              <a:gd name="connsiteY82" fmla="*/ 2299035 h 2340869"/>
              <a:gd name="connsiteX83" fmla="*/ 503481 w 1571230"/>
              <a:gd name="connsiteY83" fmla="*/ 2293232 h 2340869"/>
              <a:gd name="connsiteX84" fmla="*/ 522531 w 1571230"/>
              <a:gd name="connsiteY84" fmla="*/ 2186075 h 2340869"/>
              <a:gd name="connsiteX85" fmla="*/ 539199 w 1571230"/>
              <a:gd name="connsiteY85" fmla="*/ 2164644 h 2340869"/>
              <a:gd name="connsiteX86" fmla="*/ 529674 w 1571230"/>
              <a:gd name="connsiteY86" fmla="*/ 2119401 h 2340869"/>
              <a:gd name="connsiteX87" fmla="*/ 553487 w 1571230"/>
              <a:gd name="connsiteY87" fmla="*/ 2105113 h 2340869"/>
              <a:gd name="connsiteX88" fmla="*/ 534437 w 1571230"/>
              <a:gd name="connsiteY88" fmla="*/ 2090826 h 2340869"/>
              <a:gd name="connsiteX89" fmla="*/ 522531 w 1571230"/>
              <a:gd name="connsiteY89" fmla="*/ 2055108 h 2340869"/>
              <a:gd name="connsiteX90" fmla="*/ 513006 w 1571230"/>
              <a:gd name="connsiteY90" fmla="*/ 2009864 h 2340869"/>
              <a:gd name="connsiteX91" fmla="*/ 510624 w 1571230"/>
              <a:gd name="connsiteY91" fmla="*/ 1978906 h 2340869"/>
              <a:gd name="connsiteX92" fmla="*/ 460618 w 1571230"/>
              <a:gd name="connsiteY92" fmla="*/ 1981289 h 2340869"/>
              <a:gd name="connsiteX93" fmla="*/ 427282 w 1571230"/>
              <a:gd name="connsiteY93" fmla="*/ 1945570 h 2340869"/>
              <a:gd name="connsiteX94" fmla="*/ 382037 w 1571230"/>
              <a:gd name="connsiteY94" fmla="*/ 1928900 h 2340869"/>
              <a:gd name="connsiteX95" fmla="*/ 367749 w 1571230"/>
              <a:gd name="connsiteY95" fmla="*/ 1878895 h 2340869"/>
              <a:gd name="connsiteX96" fmla="*/ 365368 w 1571230"/>
              <a:gd name="connsiteY96" fmla="*/ 1857463 h 2340869"/>
              <a:gd name="connsiteX97" fmla="*/ 334413 w 1571230"/>
              <a:gd name="connsiteY97" fmla="*/ 1812220 h 2340869"/>
              <a:gd name="connsiteX98" fmla="*/ 291549 w 1571230"/>
              <a:gd name="connsiteY98" fmla="*/ 1788407 h 2340869"/>
              <a:gd name="connsiteX99" fmla="*/ 248688 w 1571230"/>
              <a:gd name="connsiteY99" fmla="*/ 1759833 h 2340869"/>
              <a:gd name="connsiteX100" fmla="*/ 215349 w 1571230"/>
              <a:gd name="connsiteY100" fmla="*/ 1750307 h 2340869"/>
              <a:gd name="connsiteX101" fmla="*/ 217731 w 1571230"/>
              <a:gd name="connsiteY101" fmla="*/ 1705061 h 2340869"/>
              <a:gd name="connsiteX102" fmla="*/ 174868 w 1571230"/>
              <a:gd name="connsiteY102" fmla="*/ 1719351 h 2340869"/>
              <a:gd name="connsiteX103" fmla="*/ 186775 w 1571230"/>
              <a:gd name="connsiteY103" fmla="*/ 1752689 h 2340869"/>
              <a:gd name="connsiteX104" fmla="*/ 179631 w 1571230"/>
              <a:gd name="connsiteY104" fmla="*/ 1769358 h 2340869"/>
              <a:gd name="connsiteX105" fmla="*/ 141531 w 1571230"/>
              <a:gd name="connsiteY105" fmla="*/ 1740783 h 2340869"/>
              <a:gd name="connsiteX106" fmla="*/ 98669 w 1571230"/>
              <a:gd name="connsiteY106" fmla="*/ 1738401 h 2340869"/>
              <a:gd name="connsiteX107" fmla="*/ 43899 w 1571230"/>
              <a:gd name="connsiteY107" fmla="*/ 1719351 h 2340869"/>
              <a:gd name="connsiteX108" fmla="*/ 10560 w 1571230"/>
              <a:gd name="connsiteY108" fmla="*/ 1716967 h 2340869"/>
              <a:gd name="connsiteX109" fmla="*/ 1037 w 1571230"/>
              <a:gd name="connsiteY109" fmla="*/ 1664583 h 2340869"/>
              <a:gd name="connsiteX110" fmla="*/ 34374 w 1571230"/>
              <a:gd name="connsiteY110" fmla="*/ 1576476 h 2340869"/>
              <a:gd name="connsiteX111" fmla="*/ 60568 w 1571230"/>
              <a:gd name="connsiteY111" fmla="*/ 1528851 h 2340869"/>
              <a:gd name="connsiteX112" fmla="*/ 81999 w 1571230"/>
              <a:gd name="connsiteY112" fmla="*/ 1481226 h 2340869"/>
              <a:gd name="connsiteX113" fmla="*/ 108194 w 1571230"/>
              <a:gd name="connsiteY113" fmla="*/ 1443126 h 2340869"/>
              <a:gd name="connsiteX114" fmla="*/ 146293 w 1571230"/>
              <a:gd name="connsiteY114" fmla="*/ 1433601 h 2340869"/>
              <a:gd name="connsiteX115" fmla="*/ 153438 w 1571230"/>
              <a:gd name="connsiteY115" fmla="*/ 1397883 h 2340869"/>
              <a:gd name="connsiteX116" fmla="*/ 262975 w 1571230"/>
              <a:gd name="connsiteY116" fmla="*/ 1278820 h 2340869"/>
              <a:gd name="connsiteX117" fmla="*/ 286787 w 1571230"/>
              <a:gd name="connsiteY117" fmla="*/ 1140705 h 2340869"/>
              <a:gd name="connsiteX118" fmla="*/ 282025 w 1571230"/>
              <a:gd name="connsiteY118" fmla="*/ 1059745 h 2340869"/>
              <a:gd name="connsiteX119" fmla="*/ 196300 w 1571230"/>
              <a:gd name="connsiteY119" fmla="*/ 1047839 h 2340869"/>
              <a:gd name="connsiteX120" fmla="*/ 179632 w 1571230"/>
              <a:gd name="connsiteY120" fmla="*/ 966876 h 2340869"/>
              <a:gd name="connsiteX121" fmla="*/ 186775 w 1571230"/>
              <a:gd name="connsiteY121" fmla="*/ 900201 h 2340869"/>
              <a:gd name="connsiteX122" fmla="*/ 148675 w 1571230"/>
              <a:gd name="connsiteY122" fmla="*/ 862101 h 2340869"/>
              <a:gd name="connsiteX123" fmla="*/ 127244 w 1571230"/>
              <a:gd name="connsiteY123" fmla="*/ 821619 h 2340869"/>
              <a:gd name="connsiteX124" fmla="*/ 117719 w 1571230"/>
              <a:gd name="connsiteY124" fmla="*/ 762089 h 2340869"/>
              <a:gd name="connsiteX125" fmla="*/ 102097 w 1571230"/>
              <a:gd name="connsiteY125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972588 w 1571230"/>
              <a:gd name="connsiteY34" fmla="*/ 50094 h 2340869"/>
              <a:gd name="connsiteX35" fmla="*/ 1058312 w 1571230"/>
              <a:gd name="connsiteY35" fmla="*/ 31044 h 2340869"/>
              <a:gd name="connsiteX36" fmla="*/ 1155942 w 1571230"/>
              <a:gd name="connsiteY36" fmla="*/ 16756 h 2340869"/>
              <a:gd name="connsiteX37" fmla="*/ 1370255 w 1571230"/>
              <a:gd name="connsiteY37" fmla="*/ 212019 h 2340869"/>
              <a:gd name="connsiteX38" fmla="*/ 1560756 w 1571230"/>
              <a:gd name="connsiteY38" fmla="*/ 902582 h 2340869"/>
              <a:gd name="connsiteX39" fmla="*/ 1544088 w 1571230"/>
              <a:gd name="connsiteY39" fmla="*/ 904964 h 2340869"/>
              <a:gd name="connsiteX40" fmla="*/ 1525038 w 1571230"/>
              <a:gd name="connsiteY40" fmla="*/ 978781 h 2340869"/>
              <a:gd name="connsiteX41" fmla="*/ 958300 w 1571230"/>
              <a:gd name="connsiteY41" fmla="*/ 1157376 h 2340869"/>
              <a:gd name="connsiteX42" fmla="*/ 979731 w 1571230"/>
              <a:gd name="connsiteY42" fmla="*/ 1166900 h 2340869"/>
              <a:gd name="connsiteX43" fmla="*/ 974968 w 1571230"/>
              <a:gd name="connsiteY43" fmla="*/ 1240718 h 2340869"/>
              <a:gd name="connsiteX44" fmla="*/ 984494 w 1571230"/>
              <a:gd name="connsiteY44" fmla="*/ 1302633 h 2340869"/>
              <a:gd name="connsiteX45" fmla="*/ 1032119 w 1571230"/>
              <a:gd name="connsiteY45" fmla="*/ 1383595 h 2340869"/>
              <a:gd name="connsiteX46" fmla="*/ 1072600 w 1571230"/>
              <a:gd name="connsiteY46" fmla="*/ 1405026 h 2340869"/>
              <a:gd name="connsiteX47" fmla="*/ 1089269 w 1571230"/>
              <a:gd name="connsiteY47" fmla="*/ 1471701 h 2340869"/>
              <a:gd name="connsiteX48" fmla="*/ 1122607 w 1571230"/>
              <a:gd name="connsiteY48" fmla="*/ 1497895 h 2340869"/>
              <a:gd name="connsiteX49" fmla="*/ 1163088 w 1571230"/>
              <a:gd name="connsiteY49" fmla="*/ 1557426 h 2340869"/>
              <a:gd name="connsiteX50" fmla="*/ 1191663 w 1571230"/>
              <a:gd name="connsiteY50" fmla="*/ 1571714 h 2340869"/>
              <a:gd name="connsiteX51" fmla="*/ 1220238 w 1571230"/>
              <a:gd name="connsiteY51" fmla="*/ 1609813 h 2340869"/>
              <a:gd name="connsiteX52" fmla="*/ 1215943 w 1571230"/>
              <a:gd name="connsiteY52" fmla="*/ 1629673 h 2340869"/>
              <a:gd name="connsiteX53" fmla="*/ 1196425 w 1571230"/>
              <a:gd name="connsiteY53" fmla="*/ 1678870 h 2340869"/>
              <a:gd name="connsiteX54" fmla="*/ 1144037 w 1571230"/>
              <a:gd name="connsiteY54" fmla="*/ 1674106 h 2340869"/>
              <a:gd name="connsiteX55" fmla="*/ 1124987 w 1571230"/>
              <a:gd name="connsiteY55" fmla="*/ 1719349 h 2340869"/>
              <a:gd name="connsiteX56" fmla="*/ 1048787 w 1571230"/>
              <a:gd name="connsiteY56" fmla="*/ 1752687 h 2340869"/>
              <a:gd name="connsiteX57" fmla="*/ 1020212 w 1571230"/>
              <a:gd name="connsiteY57" fmla="*/ 1812218 h 2340869"/>
              <a:gd name="connsiteX58" fmla="*/ 1036881 w 1571230"/>
              <a:gd name="connsiteY58" fmla="*/ 1859843 h 2340869"/>
              <a:gd name="connsiteX59" fmla="*/ 1017832 w 1571230"/>
              <a:gd name="connsiteY59" fmla="*/ 1900326 h 2340869"/>
              <a:gd name="connsiteX60" fmla="*/ 984493 w 1571230"/>
              <a:gd name="connsiteY60" fmla="*/ 1897943 h 2340869"/>
              <a:gd name="connsiteX61" fmla="*/ 982112 w 1571230"/>
              <a:gd name="connsiteY61" fmla="*/ 1962237 h 2340869"/>
              <a:gd name="connsiteX62" fmla="*/ 946393 w 1571230"/>
              <a:gd name="connsiteY62" fmla="*/ 1978906 h 2340869"/>
              <a:gd name="connsiteX63" fmla="*/ 910674 w 1571230"/>
              <a:gd name="connsiteY63" fmla="*/ 1986049 h 2340869"/>
              <a:gd name="connsiteX64" fmla="*/ 910674 w 1571230"/>
              <a:gd name="connsiteY64" fmla="*/ 2050343 h 2340869"/>
              <a:gd name="connsiteX65" fmla="*/ 967824 w 1571230"/>
              <a:gd name="connsiteY65" fmla="*/ 2059868 h 2340869"/>
              <a:gd name="connsiteX66" fmla="*/ 1001162 w 1571230"/>
              <a:gd name="connsiteY66" fmla="*/ 2055106 h 2340869"/>
              <a:gd name="connsiteX67" fmla="*/ 1005922 w 1571230"/>
              <a:gd name="connsiteY67" fmla="*/ 2128925 h 2340869"/>
              <a:gd name="connsiteX68" fmla="*/ 982112 w 1571230"/>
              <a:gd name="connsiteY68" fmla="*/ 2150356 h 2340869"/>
              <a:gd name="connsiteX69" fmla="*/ 922581 w 1571230"/>
              <a:gd name="connsiteY69" fmla="*/ 2147976 h 2340869"/>
              <a:gd name="connsiteX70" fmla="*/ 870193 w 1571230"/>
              <a:gd name="connsiteY70" fmla="*/ 2157501 h 2340869"/>
              <a:gd name="connsiteX71" fmla="*/ 824949 w 1571230"/>
              <a:gd name="connsiteY71" fmla="*/ 2181314 h 2340869"/>
              <a:gd name="connsiteX72" fmla="*/ 779704 w 1571230"/>
              <a:gd name="connsiteY72" fmla="*/ 2188456 h 2340869"/>
              <a:gd name="connsiteX73" fmla="*/ 758274 w 1571230"/>
              <a:gd name="connsiteY73" fmla="*/ 2207508 h 2340869"/>
              <a:gd name="connsiteX74" fmla="*/ 751131 w 1571230"/>
              <a:gd name="connsiteY74" fmla="*/ 2252751 h 2340869"/>
              <a:gd name="connsiteX75" fmla="*/ 734462 w 1571230"/>
              <a:gd name="connsiteY75" fmla="*/ 2264658 h 2340869"/>
              <a:gd name="connsiteX76" fmla="*/ 689218 w 1571230"/>
              <a:gd name="connsiteY76" fmla="*/ 2314664 h 2340869"/>
              <a:gd name="connsiteX77" fmla="*/ 665406 w 1571230"/>
              <a:gd name="connsiteY77" fmla="*/ 2319425 h 2340869"/>
              <a:gd name="connsiteX78" fmla="*/ 617781 w 1571230"/>
              <a:gd name="connsiteY78" fmla="*/ 2340857 h 2340869"/>
              <a:gd name="connsiteX79" fmla="*/ 579681 w 1571230"/>
              <a:gd name="connsiteY79" fmla="*/ 2324188 h 2340869"/>
              <a:gd name="connsiteX80" fmla="*/ 563012 w 1571230"/>
              <a:gd name="connsiteY80" fmla="*/ 2295613 h 2340869"/>
              <a:gd name="connsiteX81" fmla="*/ 520149 w 1571230"/>
              <a:gd name="connsiteY81" fmla="*/ 2305139 h 2340869"/>
              <a:gd name="connsiteX82" fmla="*/ 512573 w 1571230"/>
              <a:gd name="connsiteY82" fmla="*/ 2299035 h 2340869"/>
              <a:gd name="connsiteX83" fmla="*/ 503481 w 1571230"/>
              <a:gd name="connsiteY83" fmla="*/ 2293232 h 2340869"/>
              <a:gd name="connsiteX84" fmla="*/ 522531 w 1571230"/>
              <a:gd name="connsiteY84" fmla="*/ 2186075 h 2340869"/>
              <a:gd name="connsiteX85" fmla="*/ 539199 w 1571230"/>
              <a:gd name="connsiteY85" fmla="*/ 2164644 h 2340869"/>
              <a:gd name="connsiteX86" fmla="*/ 529674 w 1571230"/>
              <a:gd name="connsiteY86" fmla="*/ 2119401 h 2340869"/>
              <a:gd name="connsiteX87" fmla="*/ 553487 w 1571230"/>
              <a:gd name="connsiteY87" fmla="*/ 2105113 h 2340869"/>
              <a:gd name="connsiteX88" fmla="*/ 534437 w 1571230"/>
              <a:gd name="connsiteY88" fmla="*/ 2090826 h 2340869"/>
              <a:gd name="connsiteX89" fmla="*/ 522531 w 1571230"/>
              <a:gd name="connsiteY89" fmla="*/ 2055108 h 2340869"/>
              <a:gd name="connsiteX90" fmla="*/ 513006 w 1571230"/>
              <a:gd name="connsiteY90" fmla="*/ 2009864 h 2340869"/>
              <a:gd name="connsiteX91" fmla="*/ 510624 w 1571230"/>
              <a:gd name="connsiteY91" fmla="*/ 1978906 h 2340869"/>
              <a:gd name="connsiteX92" fmla="*/ 460618 w 1571230"/>
              <a:gd name="connsiteY92" fmla="*/ 1981289 h 2340869"/>
              <a:gd name="connsiteX93" fmla="*/ 427282 w 1571230"/>
              <a:gd name="connsiteY93" fmla="*/ 1945570 h 2340869"/>
              <a:gd name="connsiteX94" fmla="*/ 382037 w 1571230"/>
              <a:gd name="connsiteY94" fmla="*/ 1928900 h 2340869"/>
              <a:gd name="connsiteX95" fmla="*/ 367749 w 1571230"/>
              <a:gd name="connsiteY95" fmla="*/ 1878895 h 2340869"/>
              <a:gd name="connsiteX96" fmla="*/ 365368 w 1571230"/>
              <a:gd name="connsiteY96" fmla="*/ 1857463 h 2340869"/>
              <a:gd name="connsiteX97" fmla="*/ 334413 w 1571230"/>
              <a:gd name="connsiteY97" fmla="*/ 1812220 h 2340869"/>
              <a:gd name="connsiteX98" fmla="*/ 291549 w 1571230"/>
              <a:gd name="connsiteY98" fmla="*/ 1788407 h 2340869"/>
              <a:gd name="connsiteX99" fmla="*/ 248688 w 1571230"/>
              <a:gd name="connsiteY99" fmla="*/ 1759833 h 2340869"/>
              <a:gd name="connsiteX100" fmla="*/ 215349 w 1571230"/>
              <a:gd name="connsiteY100" fmla="*/ 1750307 h 2340869"/>
              <a:gd name="connsiteX101" fmla="*/ 217731 w 1571230"/>
              <a:gd name="connsiteY101" fmla="*/ 1705061 h 2340869"/>
              <a:gd name="connsiteX102" fmla="*/ 174868 w 1571230"/>
              <a:gd name="connsiteY102" fmla="*/ 1719351 h 2340869"/>
              <a:gd name="connsiteX103" fmla="*/ 186775 w 1571230"/>
              <a:gd name="connsiteY103" fmla="*/ 1752689 h 2340869"/>
              <a:gd name="connsiteX104" fmla="*/ 179631 w 1571230"/>
              <a:gd name="connsiteY104" fmla="*/ 1769358 h 2340869"/>
              <a:gd name="connsiteX105" fmla="*/ 141531 w 1571230"/>
              <a:gd name="connsiteY105" fmla="*/ 1740783 h 2340869"/>
              <a:gd name="connsiteX106" fmla="*/ 98669 w 1571230"/>
              <a:gd name="connsiteY106" fmla="*/ 1738401 h 2340869"/>
              <a:gd name="connsiteX107" fmla="*/ 43899 w 1571230"/>
              <a:gd name="connsiteY107" fmla="*/ 1719351 h 2340869"/>
              <a:gd name="connsiteX108" fmla="*/ 10560 w 1571230"/>
              <a:gd name="connsiteY108" fmla="*/ 1716967 h 2340869"/>
              <a:gd name="connsiteX109" fmla="*/ 1037 w 1571230"/>
              <a:gd name="connsiteY109" fmla="*/ 1664583 h 2340869"/>
              <a:gd name="connsiteX110" fmla="*/ 34374 w 1571230"/>
              <a:gd name="connsiteY110" fmla="*/ 1576476 h 2340869"/>
              <a:gd name="connsiteX111" fmla="*/ 60568 w 1571230"/>
              <a:gd name="connsiteY111" fmla="*/ 1528851 h 2340869"/>
              <a:gd name="connsiteX112" fmla="*/ 81999 w 1571230"/>
              <a:gd name="connsiteY112" fmla="*/ 1481226 h 2340869"/>
              <a:gd name="connsiteX113" fmla="*/ 108194 w 1571230"/>
              <a:gd name="connsiteY113" fmla="*/ 1443126 h 2340869"/>
              <a:gd name="connsiteX114" fmla="*/ 146293 w 1571230"/>
              <a:gd name="connsiteY114" fmla="*/ 1433601 h 2340869"/>
              <a:gd name="connsiteX115" fmla="*/ 153438 w 1571230"/>
              <a:gd name="connsiteY115" fmla="*/ 1397883 h 2340869"/>
              <a:gd name="connsiteX116" fmla="*/ 262975 w 1571230"/>
              <a:gd name="connsiteY116" fmla="*/ 1278820 h 2340869"/>
              <a:gd name="connsiteX117" fmla="*/ 286787 w 1571230"/>
              <a:gd name="connsiteY117" fmla="*/ 1140705 h 2340869"/>
              <a:gd name="connsiteX118" fmla="*/ 282025 w 1571230"/>
              <a:gd name="connsiteY118" fmla="*/ 1059745 h 2340869"/>
              <a:gd name="connsiteX119" fmla="*/ 196300 w 1571230"/>
              <a:gd name="connsiteY119" fmla="*/ 1047839 h 2340869"/>
              <a:gd name="connsiteX120" fmla="*/ 179632 w 1571230"/>
              <a:gd name="connsiteY120" fmla="*/ 966876 h 2340869"/>
              <a:gd name="connsiteX121" fmla="*/ 186775 w 1571230"/>
              <a:gd name="connsiteY121" fmla="*/ 900201 h 2340869"/>
              <a:gd name="connsiteX122" fmla="*/ 148675 w 1571230"/>
              <a:gd name="connsiteY122" fmla="*/ 862101 h 2340869"/>
              <a:gd name="connsiteX123" fmla="*/ 127244 w 1571230"/>
              <a:gd name="connsiteY123" fmla="*/ 821619 h 2340869"/>
              <a:gd name="connsiteX124" fmla="*/ 117719 w 1571230"/>
              <a:gd name="connsiteY124" fmla="*/ 762089 h 2340869"/>
              <a:gd name="connsiteX125" fmla="*/ 102097 w 1571230"/>
              <a:gd name="connsiteY125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896385 w 1571230"/>
              <a:gd name="connsiteY34" fmla="*/ 26284 h 2340869"/>
              <a:gd name="connsiteX35" fmla="*/ 972588 w 1571230"/>
              <a:gd name="connsiteY35" fmla="*/ 50094 h 2340869"/>
              <a:gd name="connsiteX36" fmla="*/ 1058312 w 1571230"/>
              <a:gd name="connsiteY36" fmla="*/ 31044 h 2340869"/>
              <a:gd name="connsiteX37" fmla="*/ 1155942 w 1571230"/>
              <a:gd name="connsiteY37" fmla="*/ 16756 h 2340869"/>
              <a:gd name="connsiteX38" fmla="*/ 1370255 w 1571230"/>
              <a:gd name="connsiteY38" fmla="*/ 212019 h 2340869"/>
              <a:gd name="connsiteX39" fmla="*/ 1560756 w 1571230"/>
              <a:gd name="connsiteY39" fmla="*/ 902582 h 2340869"/>
              <a:gd name="connsiteX40" fmla="*/ 1544088 w 1571230"/>
              <a:gd name="connsiteY40" fmla="*/ 904964 h 2340869"/>
              <a:gd name="connsiteX41" fmla="*/ 1525038 w 1571230"/>
              <a:gd name="connsiteY41" fmla="*/ 978781 h 2340869"/>
              <a:gd name="connsiteX42" fmla="*/ 958300 w 1571230"/>
              <a:gd name="connsiteY42" fmla="*/ 1157376 h 2340869"/>
              <a:gd name="connsiteX43" fmla="*/ 979731 w 1571230"/>
              <a:gd name="connsiteY43" fmla="*/ 1166900 h 2340869"/>
              <a:gd name="connsiteX44" fmla="*/ 974968 w 1571230"/>
              <a:gd name="connsiteY44" fmla="*/ 1240718 h 2340869"/>
              <a:gd name="connsiteX45" fmla="*/ 984494 w 1571230"/>
              <a:gd name="connsiteY45" fmla="*/ 1302633 h 2340869"/>
              <a:gd name="connsiteX46" fmla="*/ 1032119 w 1571230"/>
              <a:gd name="connsiteY46" fmla="*/ 1383595 h 2340869"/>
              <a:gd name="connsiteX47" fmla="*/ 1072600 w 1571230"/>
              <a:gd name="connsiteY47" fmla="*/ 1405026 h 2340869"/>
              <a:gd name="connsiteX48" fmla="*/ 1089269 w 1571230"/>
              <a:gd name="connsiteY48" fmla="*/ 1471701 h 2340869"/>
              <a:gd name="connsiteX49" fmla="*/ 1122607 w 1571230"/>
              <a:gd name="connsiteY49" fmla="*/ 1497895 h 2340869"/>
              <a:gd name="connsiteX50" fmla="*/ 1163088 w 1571230"/>
              <a:gd name="connsiteY50" fmla="*/ 1557426 h 2340869"/>
              <a:gd name="connsiteX51" fmla="*/ 1191663 w 1571230"/>
              <a:gd name="connsiteY51" fmla="*/ 1571714 h 2340869"/>
              <a:gd name="connsiteX52" fmla="*/ 1220238 w 1571230"/>
              <a:gd name="connsiteY52" fmla="*/ 1609813 h 2340869"/>
              <a:gd name="connsiteX53" fmla="*/ 1215943 w 1571230"/>
              <a:gd name="connsiteY53" fmla="*/ 1629673 h 2340869"/>
              <a:gd name="connsiteX54" fmla="*/ 1196425 w 1571230"/>
              <a:gd name="connsiteY54" fmla="*/ 1678870 h 2340869"/>
              <a:gd name="connsiteX55" fmla="*/ 1144037 w 1571230"/>
              <a:gd name="connsiteY55" fmla="*/ 1674106 h 2340869"/>
              <a:gd name="connsiteX56" fmla="*/ 1124987 w 1571230"/>
              <a:gd name="connsiteY56" fmla="*/ 1719349 h 2340869"/>
              <a:gd name="connsiteX57" fmla="*/ 1048787 w 1571230"/>
              <a:gd name="connsiteY57" fmla="*/ 1752687 h 2340869"/>
              <a:gd name="connsiteX58" fmla="*/ 1020212 w 1571230"/>
              <a:gd name="connsiteY58" fmla="*/ 1812218 h 2340869"/>
              <a:gd name="connsiteX59" fmla="*/ 1036881 w 1571230"/>
              <a:gd name="connsiteY59" fmla="*/ 1859843 h 2340869"/>
              <a:gd name="connsiteX60" fmla="*/ 1017832 w 1571230"/>
              <a:gd name="connsiteY60" fmla="*/ 1900326 h 2340869"/>
              <a:gd name="connsiteX61" fmla="*/ 984493 w 1571230"/>
              <a:gd name="connsiteY61" fmla="*/ 1897943 h 2340869"/>
              <a:gd name="connsiteX62" fmla="*/ 982112 w 1571230"/>
              <a:gd name="connsiteY62" fmla="*/ 1962237 h 2340869"/>
              <a:gd name="connsiteX63" fmla="*/ 946393 w 1571230"/>
              <a:gd name="connsiteY63" fmla="*/ 1978906 h 2340869"/>
              <a:gd name="connsiteX64" fmla="*/ 910674 w 1571230"/>
              <a:gd name="connsiteY64" fmla="*/ 1986049 h 2340869"/>
              <a:gd name="connsiteX65" fmla="*/ 910674 w 1571230"/>
              <a:gd name="connsiteY65" fmla="*/ 2050343 h 2340869"/>
              <a:gd name="connsiteX66" fmla="*/ 967824 w 1571230"/>
              <a:gd name="connsiteY66" fmla="*/ 2059868 h 2340869"/>
              <a:gd name="connsiteX67" fmla="*/ 1001162 w 1571230"/>
              <a:gd name="connsiteY67" fmla="*/ 2055106 h 2340869"/>
              <a:gd name="connsiteX68" fmla="*/ 1005922 w 1571230"/>
              <a:gd name="connsiteY68" fmla="*/ 2128925 h 2340869"/>
              <a:gd name="connsiteX69" fmla="*/ 982112 w 1571230"/>
              <a:gd name="connsiteY69" fmla="*/ 2150356 h 2340869"/>
              <a:gd name="connsiteX70" fmla="*/ 922581 w 1571230"/>
              <a:gd name="connsiteY70" fmla="*/ 2147976 h 2340869"/>
              <a:gd name="connsiteX71" fmla="*/ 870193 w 1571230"/>
              <a:gd name="connsiteY71" fmla="*/ 2157501 h 2340869"/>
              <a:gd name="connsiteX72" fmla="*/ 824949 w 1571230"/>
              <a:gd name="connsiteY72" fmla="*/ 2181314 h 2340869"/>
              <a:gd name="connsiteX73" fmla="*/ 779704 w 1571230"/>
              <a:gd name="connsiteY73" fmla="*/ 2188456 h 2340869"/>
              <a:gd name="connsiteX74" fmla="*/ 758274 w 1571230"/>
              <a:gd name="connsiteY74" fmla="*/ 2207508 h 2340869"/>
              <a:gd name="connsiteX75" fmla="*/ 751131 w 1571230"/>
              <a:gd name="connsiteY75" fmla="*/ 2252751 h 2340869"/>
              <a:gd name="connsiteX76" fmla="*/ 734462 w 1571230"/>
              <a:gd name="connsiteY76" fmla="*/ 2264658 h 2340869"/>
              <a:gd name="connsiteX77" fmla="*/ 689218 w 1571230"/>
              <a:gd name="connsiteY77" fmla="*/ 2314664 h 2340869"/>
              <a:gd name="connsiteX78" fmla="*/ 665406 w 1571230"/>
              <a:gd name="connsiteY78" fmla="*/ 2319425 h 2340869"/>
              <a:gd name="connsiteX79" fmla="*/ 617781 w 1571230"/>
              <a:gd name="connsiteY79" fmla="*/ 2340857 h 2340869"/>
              <a:gd name="connsiteX80" fmla="*/ 579681 w 1571230"/>
              <a:gd name="connsiteY80" fmla="*/ 2324188 h 2340869"/>
              <a:gd name="connsiteX81" fmla="*/ 563012 w 1571230"/>
              <a:gd name="connsiteY81" fmla="*/ 2295613 h 2340869"/>
              <a:gd name="connsiteX82" fmla="*/ 520149 w 1571230"/>
              <a:gd name="connsiteY82" fmla="*/ 2305139 h 2340869"/>
              <a:gd name="connsiteX83" fmla="*/ 512573 w 1571230"/>
              <a:gd name="connsiteY83" fmla="*/ 2299035 h 2340869"/>
              <a:gd name="connsiteX84" fmla="*/ 503481 w 1571230"/>
              <a:gd name="connsiteY84" fmla="*/ 2293232 h 2340869"/>
              <a:gd name="connsiteX85" fmla="*/ 522531 w 1571230"/>
              <a:gd name="connsiteY85" fmla="*/ 2186075 h 2340869"/>
              <a:gd name="connsiteX86" fmla="*/ 539199 w 1571230"/>
              <a:gd name="connsiteY86" fmla="*/ 2164644 h 2340869"/>
              <a:gd name="connsiteX87" fmla="*/ 529674 w 1571230"/>
              <a:gd name="connsiteY87" fmla="*/ 2119401 h 2340869"/>
              <a:gd name="connsiteX88" fmla="*/ 553487 w 1571230"/>
              <a:gd name="connsiteY88" fmla="*/ 2105113 h 2340869"/>
              <a:gd name="connsiteX89" fmla="*/ 534437 w 1571230"/>
              <a:gd name="connsiteY89" fmla="*/ 2090826 h 2340869"/>
              <a:gd name="connsiteX90" fmla="*/ 522531 w 1571230"/>
              <a:gd name="connsiteY90" fmla="*/ 2055108 h 2340869"/>
              <a:gd name="connsiteX91" fmla="*/ 513006 w 1571230"/>
              <a:gd name="connsiteY91" fmla="*/ 2009864 h 2340869"/>
              <a:gd name="connsiteX92" fmla="*/ 510624 w 1571230"/>
              <a:gd name="connsiteY92" fmla="*/ 1978906 h 2340869"/>
              <a:gd name="connsiteX93" fmla="*/ 460618 w 1571230"/>
              <a:gd name="connsiteY93" fmla="*/ 1981289 h 2340869"/>
              <a:gd name="connsiteX94" fmla="*/ 427282 w 1571230"/>
              <a:gd name="connsiteY94" fmla="*/ 1945570 h 2340869"/>
              <a:gd name="connsiteX95" fmla="*/ 382037 w 1571230"/>
              <a:gd name="connsiteY95" fmla="*/ 1928900 h 2340869"/>
              <a:gd name="connsiteX96" fmla="*/ 367749 w 1571230"/>
              <a:gd name="connsiteY96" fmla="*/ 1878895 h 2340869"/>
              <a:gd name="connsiteX97" fmla="*/ 365368 w 1571230"/>
              <a:gd name="connsiteY97" fmla="*/ 1857463 h 2340869"/>
              <a:gd name="connsiteX98" fmla="*/ 334413 w 1571230"/>
              <a:gd name="connsiteY98" fmla="*/ 1812220 h 2340869"/>
              <a:gd name="connsiteX99" fmla="*/ 291549 w 1571230"/>
              <a:gd name="connsiteY99" fmla="*/ 1788407 h 2340869"/>
              <a:gd name="connsiteX100" fmla="*/ 248688 w 1571230"/>
              <a:gd name="connsiteY100" fmla="*/ 1759833 h 2340869"/>
              <a:gd name="connsiteX101" fmla="*/ 215349 w 1571230"/>
              <a:gd name="connsiteY101" fmla="*/ 1750307 h 2340869"/>
              <a:gd name="connsiteX102" fmla="*/ 217731 w 1571230"/>
              <a:gd name="connsiteY102" fmla="*/ 1705061 h 2340869"/>
              <a:gd name="connsiteX103" fmla="*/ 174868 w 1571230"/>
              <a:gd name="connsiteY103" fmla="*/ 1719351 h 2340869"/>
              <a:gd name="connsiteX104" fmla="*/ 186775 w 1571230"/>
              <a:gd name="connsiteY104" fmla="*/ 1752689 h 2340869"/>
              <a:gd name="connsiteX105" fmla="*/ 179631 w 1571230"/>
              <a:gd name="connsiteY105" fmla="*/ 1769358 h 2340869"/>
              <a:gd name="connsiteX106" fmla="*/ 141531 w 1571230"/>
              <a:gd name="connsiteY106" fmla="*/ 1740783 h 2340869"/>
              <a:gd name="connsiteX107" fmla="*/ 98669 w 1571230"/>
              <a:gd name="connsiteY107" fmla="*/ 1738401 h 2340869"/>
              <a:gd name="connsiteX108" fmla="*/ 43899 w 1571230"/>
              <a:gd name="connsiteY108" fmla="*/ 1719351 h 2340869"/>
              <a:gd name="connsiteX109" fmla="*/ 10560 w 1571230"/>
              <a:gd name="connsiteY109" fmla="*/ 1716967 h 2340869"/>
              <a:gd name="connsiteX110" fmla="*/ 1037 w 1571230"/>
              <a:gd name="connsiteY110" fmla="*/ 1664583 h 2340869"/>
              <a:gd name="connsiteX111" fmla="*/ 34374 w 1571230"/>
              <a:gd name="connsiteY111" fmla="*/ 1576476 h 2340869"/>
              <a:gd name="connsiteX112" fmla="*/ 60568 w 1571230"/>
              <a:gd name="connsiteY112" fmla="*/ 1528851 h 2340869"/>
              <a:gd name="connsiteX113" fmla="*/ 81999 w 1571230"/>
              <a:gd name="connsiteY113" fmla="*/ 1481226 h 2340869"/>
              <a:gd name="connsiteX114" fmla="*/ 108194 w 1571230"/>
              <a:gd name="connsiteY114" fmla="*/ 1443126 h 2340869"/>
              <a:gd name="connsiteX115" fmla="*/ 146293 w 1571230"/>
              <a:gd name="connsiteY115" fmla="*/ 1433601 h 2340869"/>
              <a:gd name="connsiteX116" fmla="*/ 153438 w 1571230"/>
              <a:gd name="connsiteY116" fmla="*/ 1397883 h 2340869"/>
              <a:gd name="connsiteX117" fmla="*/ 262975 w 1571230"/>
              <a:gd name="connsiteY117" fmla="*/ 1278820 h 2340869"/>
              <a:gd name="connsiteX118" fmla="*/ 286787 w 1571230"/>
              <a:gd name="connsiteY118" fmla="*/ 1140705 h 2340869"/>
              <a:gd name="connsiteX119" fmla="*/ 282025 w 1571230"/>
              <a:gd name="connsiteY119" fmla="*/ 1059745 h 2340869"/>
              <a:gd name="connsiteX120" fmla="*/ 196300 w 1571230"/>
              <a:gd name="connsiteY120" fmla="*/ 1047839 h 2340869"/>
              <a:gd name="connsiteX121" fmla="*/ 179632 w 1571230"/>
              <a:gd name="connsiteY121" fmla="*/ 966876 h 2340869"/>
              <a:gd name="connsiteX122" fmla="*/ 186775 w 1571230"/>
              <a:gd name="connsiteY122" fmla="*/ 900201 h 2340869"/>
              <a:gd name="connsiteX123" fmla="*/ 148675 w 1571230"/>
              <a:gd name="connsiteY123" fmla="*/ 862101 h 2340869"/>
              <a:gd name="connsiteX124" fmla="*/ 127244 w 1571230"/>
              <a:gd name="connsiteY124" fmla="*/ 821619 h 2340869"/>
              <a:gd name="connsiteX125" fmla="*/ 117719 w 1571230"/>
              <a:gd name="connsiteY125" fmla="*/ 762089 h 2340869"/>
              <a:gd name="connsiteX126" fmla="*/ 102097 w 1571230"/>
              <a:gd name="connsiteY126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839235 w 1571230"/>
              <a:gd name="connsiteY34" fmla="*/ 95340 h 2340869"/>
              <a:gd name="connsiteX35" fmla="*/ 896385 w 1571230"/>
              <a:gd name="connsiteY35" fmla="*/ 26284 h 2340869"/>
              <a:gd name="connsiteX36" fmla="*/ 972588 w 1571230"/>
              <a:gd name="connsiteY36" fmla="*/ 50094 h 2340869"/>
              <a:gd name="connsiteX37" fmla="*/ 1058312 w 1571230"/>
              <a:gd name="connsiteY37" fmla="*/ 31044 h 2340869"/>
              <a:gd name="connsiteX38" fmla="*/ 1155942 w 1571230"/>
              <a:gd name="connsiteY38" fmla="*/ 16756 h 2340869"/>
              <a:gd name="connsiteX39" fmla="*/ 1370255 w 1571230"/>
              <a:gd name="connsiteY39" fmla="*/ 212019 h 2340869"/>
              <a:gd name="connsiteX40" fmla="*/ 1560756 w 1571230"/>
              <a:gd name="connsiteY40" fmla="*/ 902582 h 2340869"/>
              <a:gd name="connsiteX41" fmla="*/ 1544088 w 1571230"/>
              <a:gd name="connsiteY41" fmla="*/ 904964 h 2340869"/>
              <a:gd name="connsiteX42" fmla="*/ 1525038 w 1571230"/>
              <a:gd name="connsiteY42" fmla="*/ 978781 h 2340869"/>
              <a:gd name="connsiteX43" fmla="*/ 958300 w 1571230"/>
              <a:gd name="connsiteY43" fmla="*/ 1157376 h 2340869"/>
              <a:gd name="connsiteX44" fmla="*/ 979731 w 1571230"/>
              <a:gd name="connsiteY44" fmla="*/ 1166900 h 2340869"/>
              <a:gd name="connsiteX45" fmla="*/ 974968 w 1571230"/>
              <a:gd name="connsiteY45" fmla="*/ 1240718 h 2340869"/>
              <a:gd name="connsiteX46" fmla="*/ 984494 w 1571230"/>
              <a:gd name="connsiteY46" fmla="*/ 1302633 h 2340869"/>
              <a:gd name="connsiteX47" fmla="*/ 1032119 w 1571230"/>
              <a:gd name="connsiteY47" fmla="*/ 1383595 h 2340869"/>
              <a:gd name="connsiteX48" fmla="*/ 1072600 w 1571230"/>
              <a:gd name="connsiteY48" fmla="*/ 1405026 h 2340869"/>
              <a:gd name="connsiteX49" fmla="*/ 1089269 w 1571230"/>
              <a:gd name="connsiteY49" fmla="*/ 1471701 h 2340869"/>
              <a:gd name="connsiteX50" fmla="*/ 1122607 w 1571230"/>
              <a:gd name="connsiteY50" fmla="*/ 1497895 h 2340869"/>
              <a:gd name="connsiteX51" fmla="*/ 1163088 w 1571230"/>
              <a:gd name="connsiteY51" fmla="*/ 1557426 h 2340869"/>
              <a:gd name="connsiteX52" fmla="*/ 1191663 w 1571230"/>
              <a:gd name="connsiteY52" fmla="*/ 1571714 h 2340869"/>
              <a:gd name="connsiteX53" fmla="*/ 1220238 w 1571230"/>
              <a:gd name="connsiteY53" fmla="*/ 1609813 h 2340869"/>
              <a:gd name="connsiteX54" fmla="*/ 1215943 w 1571230"/>
              <a:gd name="connsiteY54" fmla="*/ 1629673 h 2340869"/>
              <a:gd name="connsiteX55" fmla="*/ 1196425 w 1571230"/>
              <a:gd name="connsiteY55" fmla="*/ 1678870 h 2340869"/>
              <a:gd name="connsiteX56" fmla="*/ 1144037 w 1571230"/>
              <a:gd name="connsiteY56" fmla="*/ 1674106 h 2340869"/>
              <a:gd name="connsiteX57" fmla="*/ 1124987 w 1571230"/>
              <a:gd name="connsiteY57" fmla="*/ 1719349 h 2340869"/>
              <a:gd name="connsiteX58" fmla="*/ 1048787 w 1571230"/>
              <a:gd name="connsiteY58" fmla="*/ 1752687 h 2340869"/>
              <a:gd name="connsiteX59" fmla="*/ 1020212 w 1571230"/>
              <a:gd name="connsiteY59" fmla="*/ 1812218 h 2340869"/>
              <a:gd name="connsiteX60" fmla="*/ 1036881 w 1571230"/>
              <a:gd name="connsiteY60" fmla="*/ 1859843 h 2340869"/>
              <a:gd name="connsiteX61" fmla="*/ 1017832 w 1571230"/>
              <a:gd name="connsiteY61" fmla="*/ 1900326 h 2340869"/>
              <a:gd name="connsiteX62" fmla="*/ 984493 w 1571230"/>
              <a:gd name="connsiteY62" fmla="*/ 1897943 h 2340869"/>
              <a:gd name="connsiteX63" fmla="*/ 982112 w 1571230"/>
              <a:gd name="connsiteY63" fmla="*/ 1962237 h 2340869"/>
              <a:gd name="connsiteX64" fmla="*/ 946393 w 1571230"/>
              <a:gd name="connsiteY64" fmla="*/ 1978906 h 2340869"/>
              <a:gd name="connsiteX65" fmla="*/ 910674 w 1571230"/>
              <a:gd name="connsiteY65" fmla="*/ 1986049 h 2340869"/>
              <a:gd name="connsiteX66" fmla="*/ 910674 w 1571230"/>
              <a:gd name="connsiteY66" fmla="*/ 2050343 h 2340869"/>
              <a:gd name="connsiteX67" fmla="*/ 967824 w 1571230"/>
              <a:gd name="connsiteY67" fmla="*/ 2059868 h 2340869"/>
              <a:gd name="connsiteX68" fmla="*/ 1001162 w 1571230"/>
              <a:gd name="connsiteY68" fmla="*/ 2055106 h 2340869"/>
              <a:gd name="connsiteX69" fmla="*/ 1005922 w 1571230"/>
              <a:gd name="connsiteY69" fmla="*/ 2128925 h 2340869"/>
              <a:gd name="connsiteX70" fmla="*/ 982112 w 1571230"/>
              <a:gd name="connsiteY70" fmla="*/ 2150356 h 2340869"/>
              <a:gd name="connsiteX71" fmla="*/ 922581 w 1571230"/>
              <a:gd name="connsiteY71" fmla="*/ 2147976 h 2340869"/>
              <a:gd name="connsiteX72" fmla="*/ 870193 w 1571230"/>
              <a:gd name="connsiteY72" fmla="*/ 2157501 h 2340869"/>
              <a:gd name="connsiteX73" fmla="*/ 824949 w 1571230"/>
              <a:gd name="connsiteY73" fmla="*/ 2181314 h 2340869"/>
              <a:gd name="connsiteX74" fmla="*/ 779704 w 1571230"/>
              <a:gd name="connsiteY74" fmla="*/ 2188456 h 2340869"/>
              <a:gd name="connsiteX75" fmla="*/ 758274 w 1571230"/>
              <a:gd name="connsiteY75" fmla="*/ 2207508 h 2340869"/>
              <a:gd name="connsiteX76" fmla="*/ 751131 w 1571230"/>
              <a:gd name="connsiteY76" fmla="*/ 2252751 h 2340869"/>
              <a:gd name="connsiteX77" fmla="*/ 734462 w 1571230"/>
              <a:gd name="connsiteY77" fmla="*/ 2264658 h 2340869"/>
              <a:gd name="connsiteX78" fmla="*/ 689218 w 1571230"/>
              <a:gd name="connsiteY78" fmla="*/ 2314664 h 2340869"/>
              <a:gd name="connsiteX79" fmla="*/ 665406 w 1571230"/>
              <a:gd name="connsiteY79" fmla="*/ 2319425 h 2340869"/>
              <a:gd name="connsiteX80" fmla="*/ 617781 w 1571230"/>
              <a:gd name="connsiteY80" fmla="*/ 2340857 h 2340869"/>
              <a:gd name="connsiteX81" fmla="*/ 579681 w 1571230"/>
              <a:gd name="connsiteY81" fmla="*/ 2324188 h 2340869"/>
              <a:gd name="connsiteX82" fmla="*/ 563012 w 1571230"/>
              <a:gd name="connsiteY82" fmla="*/ 2295613 h 2340869"/>
              <a:gd name="connsiteX83" fmla="*/ 520149 w 1571230"/>
              <a:gd name="connsiteY83" fmla="*/ 2305139 h 2340869"/>
              <a:gd name="connsiteX84" fmla="*/ 512573 w 1571230"/>
              <a:gd name="connsiteY84" fmla="*/ 2299035 h 2340869"/>
              <a:gd name="connsiteX85" fmla="*/ 503481 w 1571230"/>
              <a:gd name="connsiteY85" fmla="*/ 2293232 h 2340869"/>
              <a:gd name="connsiteX86" fmla="*/ 522531 w 1571230"/>
              <a:gd name="connsiteY86" fmla="*/ 2186075 h 2340869"/>
              <a:gd name="connsiteX87" fmla="*/ 539199 w 1571230"/>
              <a:gd name="connsiteY87" fmla="*/ 2164644 h 2340869"/>
              <a:gd name="connsiteX88" fmla="*/ 529674 w 1571230"/>
              <a:gd name="connsiteY88" fmla="*/ 2119401 h 2340869"/>
              <a:gd name="connsiteX89" fmla="*/ 553487 w 1571230"/>
              <a:gd name="connsiteY89" fmla="*/ 2105113 h 2340869"/>
              <a:gd name="connsiteX90" fmla="*/ 534437 w 1571230"/>
              <a:gd name="connsiteY90" fmla="*/ 2090826 h 2340869"/>
              <a:gd name="connsiteX91" fmla="*/ 522531 w 1571230"/>
              <a:gd name="connsiteY91" fmla="*/ 2055108 h 2340869"/>
              <a:gd name="connsiteX92" fmla="*/ 513006 w 1571230"/>
              <a:gd name="connsiteY92" fmla="*/ 2009864 h 2340869"/>
              <a:gd name="connsiteX93" fmla="*/ 510624 w 1571230"/>
              <a:gd name="connsiteY93" fmla="*/ 1978906 h 2340869"/>
              <a:gd name="connsiteX94" fmla="*/ 460618 w 1571230"/>
              <a:gd name="connsiteY94" fmla="*/ 1981289 h 2340869"/>
              <a:gd name="connsiteX95" fmla="*/ 427282 w 1571230"/>
              <a:gd name="connsiteY95" fmla="*/ 1945570 h 2340869"/>
              <a:gd name="connsiteX96" fmla="*/ 382037 w 1571230"/>
              <a:gd name="connsiteY96" fmla="*/ 1928900 h 2340869"/>
              <a:gd name="connsiteX97" fmla="*/ 367749 w 1571230"/>
              <a:gd name="connsiteY97" fmla="*/ 1878895 h 2340869"/>
              <a:gd name="connsiteX98" fmla="*/ 365368 w 1571230"/>
              <a:gd name="connsiteY98" fmla="*/ 1857463 h 2340869"/>
              <a:gd name="connsiteX99" fmla="*/ 334413 w 1571230"/>
              <a:gd name="connsiteY99" fmla="*/ 1812220 h 2340869"/>
              <a:gd name="connsiteX100" fmla="*/ 291549 w 1571230"/>
              <a:gd name="connsiteY100" fmla="*/ 1788407 h 2340869"/>
              <a:gd name="connsiteX101" fmla="*/ 248688 w 1571230"/>
              <a:gd name="connsiteY101" fmla="*/ 1759833 h 2340869"/>
              <a:gd name="connsiteX102" fmla="*/ 215349 w 1571230"/>
              <a:gd name="connsiteY102" fmla="*/ 1750307 h 2340869"/>
              <a:gd name="connsiteX103" fmla="*/ 217731 w 1571230"/>
              <a:gd name="connsiteY103" fmla="*/ 1705061 h 2340869"/>
              <a:gd name="connsiteX104" fmla="*/ 174868 w 1571230"/>
              <a:gd name="connsiteY104" fmla="*/ 1719351 h 2340869"/>
              <a:gd name="connsiteX105" fmla="*/ 186775 w 1571230"/>
              <a:gd name="connsiteY105" fmla="*/ 1752689 h 2340869"/>
              <a:gd name="connsiteX106" fmla="*/ 179631 w 1571230"/>
              <a:gd name="connsiteY106" fmla="*/ 1769358 h 2340869"/>
              <a:gd name="connsiteX107" fmla="*/ 141531 w 1571230"/>
              <a:gd name="connsiteY107" fmla="*/ 1740783 h 2340869"/>
              <a:gd name="connsiteX108" fmla="*/ 98669 w 1571230"/>
              <a:gd name="connsiteY108" fmla="*/ 1738401 h 2340869"/>
              <a:gd name="connsiteX109" fmla="*/ 43899 w 1571230"/>
              <a:gd name="connsiteY109" fmla="*/ 1719351 h 2340869"/>
              <a:gd name="connsiteX110" fmla="*/ 10560 w 1571230"/>
              <a:gd name="connsiteY110" fmla="*/ 1716967 h 2340869"/>
              <a:gd name="connsiteX111" fmla="*/ 1037 w 1571230"/>
              <a:gd name="connsiteY111" fmla="*/ 1664583 h 2340869"/>
              <a:gd name="connsiteX112" fmla="*/ 34374 w 1571230"/>
              <a:gd name="connsiteY112" fmla="*/ 1576476 h 2340869"/>
              <a:gd name="connsiteX113" fmla="*/ 60568 w 1571230"/>
              <a:gd name="connsiteY113" fmla="*/ 1528851 h 2340869"/>
              <a:gd name="connsiteX114" fmla="*/ 81999 w 1571230"/>
              <a:gd name="connsiteY114" fmla="*/ 1481226 h 2340869"/>
              <a:gd name="connsiteX115" fmla="*/ 108194 w 1571230"/>
              <a:gd name="connsiteY115" fmla="*/ 1443126 h 2340869"/>
              <a:gd name="connsiteX116" fmla="*/ 146293 w 1571230"/>
              <a:gd name="connsiteY116" fmla="*/ 1433601 h 2340869"/>
              <a:gd name="connsiteX117" fmla="*/ 153438 w 1571230"/>
              <a:gd name="connsiteY117" fmla="*/ 1397883 h 2340869"/>
              <a:gd name="connsiteX118" fmla="*/ 262975 w 1571230"/>
              <a:gd name="connsiteY118" fmla="*/ 1278820 h 2340869"/>
              <a:gd name="connsiteX119" fmla="*/ 286787 w 1571230"/>
              <a:gd name="connsiteY119" fmla="*/ 1140705 h 2340869"/>
              <a:gd name="connsiteX120" fmla="*/ 282025 w 1571230"/>
              <a:gd name="connsiteY120" fmla="*/ 1059745 h 2340869"/>
              <a:gd name="connsiteX121" fmla="*/ 196300 w 1571230"/>
              <a:gd name="connsiteY121" fmla="*/ 1047839 h 2340869"/>
              <a:gd name="connsiteX122" fmla="*/ 179632 w 1571230"/>
              <a:gd name="connsiteY122" fmla="*/ 966876 h 2340869"/>
              <a:gd name="connsiteX123" fmla="*/ 186775 w 1571230"/>
              <a:gd name="connsiteY123" fmla="*/ 900201 h 2340869"/>
              <a:gd name="connsiteX124" fmla="*/ 148675 w 1571230"/>
              <a:gd name="connsiteY124" fmla="*/ 862101 h 2340869"/>
              <a:gd name="connsiteX125" fmla="*/ 127244 w 1571230"/>
              <a:gd name="connsiteY125" fmla="*/ 821619 h 2340869"/>
              <a:gd name="connsiteX126" fmla="*/ 117719 w 1571230"/>
              <a:gd name="connsiteY126" fmla="*/ 762089 h 2340869"/>
              <a:gd name="connsiteX127" fmla="*/ 102097 w 1571230"/>
              <a:gd name="connsiteY127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65416 w 1571230"/>
              <a:gd name="connsiteY34" fmla="*/ 114390 h 2340869"/>
              <a:gd name="connsiteX35" fmla="*/ 839235 w 1571230"/>
              <a:gd name="connsiteY35" fmla="*/ 95340 h 2340869"/>
              <a:gd name="connsiteX36" fmla="*/ 896385 w 1571230"/>
              <a:gd name="connsiteY36" fmla="*/ 26284 h 2340869"/>
              <a:gd name="connsiteX37" fmla="*/ 972588 w 1571230"/>
              <a:gd name="connsiteY37" fmla="*/ 50094 h 2340869"/>
              <a:gd name="connsiteX38" fmla="*/ 1058312 w 1571230"/>
              <a:gd name="connsiteY38" fmla="*/ 31044 h 2340869"/>
              <a:gd name="connsiteX39" fmla="*/ 1155942 w 1571230"/>
              <a:gd name="connsiteY39" fmla="*/ 16756 h 2340869"/>
              <a:gd name="connsiteX40" fmla="*/ 1370255 w 1571230"/>
              <a:gd name="connsiteY40" fmla="*/ 212019 h 2340869"/>
              <a:gd name="connsiteX41" fmla="*/ 1560756 w 1571230"/>
              <a:gd name="connsiteY41" fmla="*/ 902582 h 2340869"/>
              <a:gd name="connsiteX42" fmla="*/ 1544088 w 1571230"/>
              <a:gd name="connsiteY42" fmla="*/ 904964 h 2340869"/>
              <a:gd name="connsiteX43" fmla="*/ 1525038 w 1571230"/>
              <a:gd name="connsiteY43" fmla="*/ 978781 h 2340869"/>
              <a:gd name="connsiteX44" fmla="*/ 958300 w 1571230"/>
              <a:gd name="connsiteY44" fmla="*/ 1157376 h 2340869"/>
              <a:gd name="connsiteX45" fmla="*/ 979731 w 1571230"/>
              <a:gd name="connsiteY45" fmla="*/ 1166900 h 2340869"/>
              <a:gd name="connsiteX46" fmla="*/ 974968 w 1571230"/>
              <a:gd name="connsiteY46" fmla="*/ 1240718 h 2340869"/>
              <a:gd name="connsiteX47" fmla="*/ 984494 w 1571230"/>
              <a:gd name="connsiteY47" fmla="*/ 1302633 h 2340869"/>
              <a:gd name="connsiteX48" fmla="*/ 1032119 w 1571230"/>
              <a:gd name="connsiteY48" fmla="*/ 1383595 h 2340869"/>
              <a:gd name="connsiteX49" fmla="*/ 1072600 w 1571230"/>
              <a:gd name="connsiteY49" fmla="*/ 1405026 h 2340869"/>
              <a:gd name="connsiteX50" fmla="*/ 1089269 w 1571230"/>
              <a:gd name="connsiteY50" fmla="*/ 1471701 h 2340869"/>
              <a:gd name="connsiteX51" fmla="*/ 1122607 w 1571230"/>
              <a:gd name="connsiteY51" fmla="*/ 1497895 h 2340869"/>
              <a:gd name="connsiteX52" fmla="*/ 1163088 w 1571230"/>
              <a:gd name="connsiteY52" fmla="*/ 1557426 h 2340869"/>
              <a:gd name="connsiteX53" fmla="*/ 1191663 w 1571230"/>
              <a:gd name="connsiteY53" fmla="*/ 1571714 h 2340869"/>
              <a:gd name="connsiteX54" fmla="*/ 1220238 w 1571230"/>
              <a:gd name="connsiteY54" fmla="*/ 1609813 h 2340869"/>
              <a:gd name="connsiteX55" fmla="*/ 1215943 w 1571230"/>
              <a:gd name="connsiteY55" fmla="*/ 1629673 h 2340869"/>
              <a:gd name="connsiteX56" fmla="*/ 1196425 w 1571230"/>
              <a:gd name="connsiteY56" fmla="*/ 1678870 h 2340869"/>
              <a:gd name="connsiteX57" fmla="*/ 1144037 w 1571230"/>
              <a:gd name="connsiteY57" fmla="*/ 1674106 h 2340869"/>
              <a:gd name="connsiteX58" fmla="*/ 1124987 w 1571230"/>
              <a:gd name="connsiteY58" fmla="*/ 1719349 h 2340869"/>
              <a:gd name="connsiteX59" fmla="*/ 1048787 w 1571230"/>
              <a:gd name="connsiteY59" fmla="*/ 1752687 h 2340869"/>
              <a:gd name="connsiteX60" fmla="*/ 1020212 w 1571230"/>
              <a:gd name="connsiteY60" fmla="*/ 1812218 h 2340869"/>
              <a:gd name="connsiteX61" fmla="*/ 1036881 w 1571230"/>
              <a:gd name="connsiteY61" fmla="*/ 1859843 h 2340869"/>
              <a:gd name="connsiteX62" fmla="*/ 1017832 w 1571230"/>
              <a:gd name="connsiteY62" fmla="*/ 1900326 h 2340869"/>
              <a:gd name="connsiteX63" fmla="*/ 984493 w 1571230"/>
              <a:gd name="connsiteY63" fmla="*/ 1897943 h 2340869"/>
              <a:gd name="connsiteX64" fmla="*/ 982112 w 1571230"/>
              <a:gd name="connsiteY64" fmla="*/ 1962237 h 2340869"/>
              <a:gd name="connsiteX65" fmla="*/ 946393 w 1571230"/>
              <a:gd name="connsiteY65" fmla="*/ 1978906 h 2340869"/>
              <a:gd name="connsiteX66" fmla="*/ 910674 w 1571230"/>
              <a:gd name="connsiteY66" fmla="*/ 1986049 h 2340869"/>
              <a:gd name="connsiteX67" fmla="*/ 910674 w 1571230"/>
              <a:gd name="connsiteY67" fmla="*/ 2050343 h 2340869"/>
              <a:gd name="connsiteX68" fmla="*/ 967824 w 1571230"/>
              <a:gd name="connsiteY68" fmla="*/ 2059868 h 2340869"/>
              <a:gd name="connsiteX69" fmla="*/ 1001162 w 1571230"/>
              <a:gd name="connsiteY69" fmla="*/ 2055106 h 2340869"/>
              <a:gd name="connsiteX70" fmla="*/ 1005922 w 1571230"/>
              <a:gd name="connsiteY70" fmla="*/ 2128925 h 2340869"/>
              <a:gd name="connsiteX71" fmla="*/ 982112 w 1571230"/>
              <a:gd name="connsiteY71" fmla="*/ 2150356 h 2340869"/>
              <a:gd name="connsiteX72" fmla="*/ 922581 w 1571230"/>
              <a:gd name="connsiteY72" fmla="*/ 2147976 h 2340869"/>
              <a:gd name="connsiteX73" fmla="*/ 870193 w 1571230"/>
              <a:gd name="connsiteY73" fmla="*/ 2157501 h 2340869"/>
              <a:gd name="connsiteX74" fmla="*/ 824949 w 1571230"/>
              <a:gd name="connsiteY74" fmla="*/ 2181314 h 2340869"/>
              <a:gd name="connsiteX75" fmla="*/ 779704 w 1571230"/>
              <a:gd name="connsiteY75" fmla="*/ 2188456 h 2340869"/>
              <a:gd name="connsiteX76" fmla="*/ 758274 w 1571230"/>
              <a:gd name="connsiteY76" fmla="*/ 2207508 h 2340869"/>
              <a:gd name="connsiteX77" fmla="*/ 751131 w 1571230"/>
              <a:gd name="connsiteY77" fmla="*/ 2252751 h 2340869"/>
              <a:gd name="connsiteX78" fmla="*/ 734462 w 1571230"/>
              <a:gd name="connsiteY78" fmla="*/ 2264658 h 2340869"/>
              <a:gd name="connsiteX79" fmla="*/ 689218 w 1571230"/>
              <a:gd name="connsiteY79" fmla="*/ 2314664 h 2340869"/>
              <a:gd name="connsiteX80" fmla="*/ 665406 w 1571230"/>
              <a:gd name="connsiteY80" fmla="*/ 2319425 h 2340869"/>
              <a:gd name="connsiteX81" fmla="*/ 617781 w 1571230"/>
              <a:gd name="connsiteY81" fmla="*/ 2340857 h 2340869"/>
              <a:gd name="connsiteX82" fmla="*/ 579681 w 1571230"/>
              <a:gd name="connsiteY82" fmla="*/ 2324188 h 2340869"/>
              <a:gd name="connsiteX83" fmla="*/ 563012 w 1571230"/>
              <a:gd name="connsiteY83" fmla="*/ 2295613 h 2340869"/>
              <a:gd name="connsiteX84" fmla="*/ 520149 w 1571230"/>
              <a:gd name="connsiteY84" fmla="*/ 2305139 h 2340869"/>
              <a:gd name="connsiteX85" fmla="*/ 512573 w 1571230"/>
              <a:gd name="connsiteY85" fmla="*/ 2299035 h 2340869"/>
              <a:gd name="connsiteX86" fmla="*/ 503481 w 1571230"/>
              <a:gd name="connsiteY86" fmla="*/ 2293232 h 2340869"/>
              <a:gd name="connsiteX87" fmla="*/ 522531 w 1571230"/>
              <a:gd name="connsiteY87" fmla="*/ 2186075 h 2340869"/>
              <a:gd name="connsiteX88" fmla="*/ 539199 w 1571230"/>
              <a:gd name="connsiteY88" fmla="*/ 2164644 h 2340869"/>
              <a:gd name="connsiteX89" fmla="*/ 529674 w 1571230"/>
              <a:gd name="connsiteY89" fmla="*/ 2119401 h 2340869"/>
              <a:gd name="connsiteX90" fmla="*/ 553487 w 1571230"/>
              <a:gd name="connsiteY90" fmla="*/ 2105113 h 2340869"/>
              <a:gd name="connsiteX91" fmla="*/ 534437 w 1571230"/>
              <a:gd name="connsiteY91" fmla="*/ 2090826 h 2340869"/>
              <a:gd name="connsiteX92" fmla="*/ 522531 w 1571230"/>
              <a:gd name="connsiteY92" fmla="*/ 2055108 h 2340869"/>
              <a:gd name="connsiteX93" fmla="*/ 513006 w 1571230"/>
              <a:gd name="connsiteY93" fmla="*/ 2009864 h 2340869"/>
              <a:gd name="connsiteX94" fmla="*/ 510624 w 1571230"/>
              <a:gd name="connsiteY94" fmla="*/ 1978906 h 2340869"/>
              <a:gd name="connsiteX95" fmla="*/ 460618 w 1571230"/>
              <a:gd name="connsiteY95" fmla="*/ 1981289 h 2340869"/>
              <a:gd name="connsiteX96" fmla="*/ 427282 w 1571230"/>
              <a:gd name="connsiteY96" fmla="*/ 1945570 h 2340869"/>
              <a:gd name="connsiteX97" fmla="*/ 382037 w 1571230"/>
              <a:gd name="connsiteY97" fmla="*/ 1928900 h 2340869"/>
              <a:gd name="connsiteX98" fmla="*/ 367749 w 1571230"/>
              <a:gd name="connsiteY98" fmla="*/ 1878895 h 2340869"/>
              <a:gd name="connsiteX99" fmla="*/ 365368 w 1571230"/>
              <a:gd name="connsiteY99" fmla="*/ 1857463 h 2340869"/>
              <a:gd name="connsiteX100" fmla="*/ 334413 w 1571230"/>
              <a:gd name="connsiteY100" fmla="*/ 1812220 h 2340869"/>
              <a:gd name="connsiteX101" fmla="*/ 291549 w 1571230"/>
              <a:gd name="connsiteY101" fmla="*/ 1788407 h 2340869"/>
              <a:gd name="connsiteX102" fmla="*/ 248688 w 1571230"/>
              <a:gd name="connsiteY102" fmla="*/ 1759833 h 2340869"/>
              <a:gd name="connsiteX103" fmla="*/ 215349 w 1571230"/>
              <a:gd name="connsiteY103" fmla="*/ 1750307 h 2340869"/>
              <a:gd name="connsiteX104" fmla="*/ 217731 w 1571230"/>
              <a:gd name="connsiteY104" fmla="*/ 1705061 h 2340869"/>
              <a:gd name="connsiteX105" fmla="*/ 174868 w 1571230"/>
              <a:gd name="connsiteY105" fmla="*/ 1719351 h 2340869"/>
              <a:gd name="connsiteX106" fmla="*/ 186775 w 1571230"/>
              <a:gd name="connsiteY106" fmla="*/ 1752689 h 2340869"/>
              <a:gd name="connsiteX107" fmla="*/ 179631 w 1571230"/>
              <a:gd name="connsiteY107" fmla="*/ 1769358 h 2340869"/>
              <a:gd name="connsiteX108" fmla="*/ 141531 w 1571230"/>
              <a:gd name="connsiteY108" fmla="*/ 1740783 h 2340869"/>
              <a:gd name="connsiteX109" fmla="*/ 98669 w 1571230"/>
              <a:gd name="connsiteY109" fmla="*/ 1738401 h 2340869"/>
              <a:gd name="connsiteX110" fmla="*/ 43899 w 1571230"/>
              <a:gd name="connsiteY110" fmla="*/ 1719351 h 2340869"/>
              <a:gd name="connsiteX111" fmla="*/ 10560 w 1571230"/>
              <a:gd name="connsiteY111" fmla="*/ 1716967 h 2340869"/>
              <a:gd name="connsiteX112" fmla="*/ 1037 w 1571230"/>
              <a:gd name="connsiteY112" fmla="*/ 1664583 h 2340869"/>
              <a:gd name="connsiteX113" fmla="*/ 34374 w 1571230"/>
              <a:gd name="connsiteY113" fmla="*/ 1576476 h 2340869"/>
              <a:gd name="connsiteX114" fmla="*/ 60568 w 1571230"/>
              <a:gd name="connsiteY114" fmla="*/ 1528851 h 2340869"/>
              <a:gd name="connsiteX115" fmla="*/ 81999 w 1571230"/>
              <a:gd name="connsiteY115" fmla="*/ 1481226 h 2340869"/>
              <a:gd name="connsiteX116" fmla="*/ 108194 w 1571230"/>
              <a:gd name="connsiteY116" fmla="*/ 1443126 h 2340869"/>
              <a:gd name="connsiteX117" fmla="*/ 146293 w 1571230"/>
              <a:gd name="connsiteY117" fmla="*/ 1433601 h 2340869"/>
              <a:gd name="connsiteX118" fmla="*/ 153438 w 1571230"/>
              <a:gd name="connsiteY118" fmla="*/ 1397883 h 2340869"/>
              <a:gd name="connsiteX119" fmla="*/ 262975 w 1571230"/>
              <a:gd name="connsiteY119" fmla="*/ 1278820 h 2340869"/>
              <a:gd name="connsiteX120" fmla="*/ 286787 w 1571230"/>
              <a:gd name="connsiteY120" fmla="*/ 1140705 h 2340869"/>
              <a:gd name="connsiteX121" fmla="*/ 282025 w 1571230"/>
              <a:gd name="connsiteY121" fmla="*/ 1059745 h 2340869"/>
              <a:gd name="connsiteX122" fmla="*/ 196300 w 1571230"/>
              <a:gd name="connsiteY122" fmla="*/ 1047839 h 2340869"/>
              <a:gd name="connsiteX123" fmla="*/ 179632 w 1571230"/>
              <a:gd name="connsiteY123" fmla="*/ 966876 h 2340869"/>
              <a:gd name="connsiteX124" fmla="*/ 186775 w 1571230"/>
              <a:gd name="connsiteY124" fmla="*/ 900201 h 2340869"/>
              <a:gd name="connsiteX125" fmla="*/ 148675 w 1571230"/>
              <a:gd name="connsiteY125" fmla="*/ 862101 h 2340869"/>
              <a:gd name="connsiteX126" fmla="*/ 127244 w 1571230"/>
              <a:gd name="connsiteY126" fmla="*/ 821619 h 2340869"/>
              <a:gd name="connsiteX127" fmla="*/ 117719 w 1571230"/>
              <a:gd name="connsiteY127" fmla="*/ 762089 h 2340869"/>
              <a:gd name="connsiteX128" fmla="*/ 102097 w 1571230"/>
              <a:gd name="connsiteY128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65416 w 1571230"/>
              <a:gd name="connsiteY34" fmla="*/ 114390 h 2340869"/>
              <a:gd name="connsiteX35" fmla="*/ 810660 w 1571230"/>
              <a:gd name="connsiteY35" fmla="*/ 123915 h 2340869"/>
              <a:gd name="connsiteX36" fmla="*/ 839235 w 1571230"/>
              <a:gd name="connsiteY36" fmla="*/ 95340 h 2340869"/>
              <a:gd name="connsiteX37" fmla="*/ 896385 w 1571230"/>
              <a:gd name="connsiteY37" fmla="*/ 26284 h 2340869"/>
              <a:gd name="connsiteX38" fmla="*/ 972588 w 1571230"/>
              <a:gd name="connsiteY38" fmla="*/ 50094 h 2340869"/>
              <a:gd name="connsiteX39" fmla="*/ 1058312 w 1571230"/>
              <a:gd name="connsiteY39" fmla="*/ 31044 h 2340869"/>
              <a:gd name="connsiteX40" fmla="*/ 1155942 w 1571230"/>
              <a:gd name="connsiteY40" fmla="*/ 16756 h 2340869"/>
              <a:gd name="connsiteX41" fmla="*/ 1370255 w 1571230"/>
              <a:gd name="connsiteY41" fmla="*/ 212019 h 2340869"/>
              <a:gd name="connsiteX42" fmla="*/ 1560756 w 1571230"/>
              <a:gd name="connsiteY42" fmla="*/ 902582 h 2340869"/>
              <a:gd name="connsiteX43" fmla="*/ 1544088 w 1571230"/>
              <a:gd name="connsiteY43" fmla="*/ 904964 h 2340869"/>
              <a:gd name="connsiteX44" fmla="*/ 1525038 w 1571230"/>
              <a:gd name="connsiteY44" fmla="*/ 978781 h 2340869"/>
              <a:gd name="connsiteX45" fmla="*/ 958300 w 1571230"/>
              <a:gd name="connsiteY45" fmla="*/ 1157376 h 2340869"/>
              <a:gd name="connsiteX46" fmla="*/ 979731 w 1571230"/>
              <a:gd name="connsiteY46" fmla="*/ 1166900 h 2340869"/>
              <a:gd name="connsiteX47" fmla="*/ 974968 w 1571230"/>
              <a:gd name="connsiteY47" fmla="*/ 1240718 h 2340869"/>
              <a:gd name="connsiteX48" fmla="*/ 984494 w 1571230"/>
              <a:gd name="connsiteY48" fmla="*/ 1302633 h 2340869"/>
              <a:gd name="connsiteX49" fmla="*/ 1032119 w 1571230"/>
              <a:gd name="connsiteY49" fmla="*/ 1383595 h 2340869"/>
              <a:gd name="connsiteX50" fmla="*/ 1072600 w 1571230"/>
              <a:gd name="connsiteY50" fmla="*/ 1405026 h 2340869"/>
              <a:gd name="connsiteX51" fmla="*/ 1089269 w 1571230"/>
              <a:gd name="connsiteY51" fmla="*/ 1471701 h 2340869"/>
              <a:gd name="connsiteX52" fmla="*/ 1122607 w 1571230"/>
              <a:gd name="connsiteY52" fmla="*/ 1497895 h 2340869"/>
              <a:gd name="connsiteX53" fmla="*/ 1163088 w 1571230"/>
              <a:gd name="connsiteY53" fmla="*/ 1557426 h 2340869"/>
              <a:gd name="connsiteX54" fmla="*/ 1191663 w 1571230"/>
              <a:gd name="connsiteY54" fmla="*/ 1571714 h 2340869"/>
              <a:gd name="connsiteX55" fmla="*/ 1220238 w 1571230"/>
              <a:gd name="connsiteY55" fmla="*/ 1609813 h 2340869"/>
              <a:gd name="connsiteX56" fmla="*/ 1215943 w 1571230"/>
              <a:gd name="connsiteY56" fmla="*/ 1629673 h 2340869"/>
              <a:gd name="connsiteX57" fmla="*/ 1196425 w 1571230"/>
              <a:gd name="connsiteY57" fmla="*/ 1678870 h 2340869"/>
              <a:gd name="connsiteX58" fmla="*/ 1144037 w 1571230"/>
              <a:gd name="connsiteY58" fmla="*/ 1674106 h 2340869"/>
              <a:gd name="connsiteX59" fmla="*/ 1124987 w 1571230"/>
              <a:gd name="connsiteY59" fmla="*/ 1719349 h 2340869"/>
              <a:gd name="connsiteX60" fmla="*/ 1048787 w 1571230"/>
              <a:gd name="connsiteY60" fmla="*/ 1752687 h 2340869"/>
              <a:gd name="connsiteX61" fmla="*/ 1020212 w 1571230"/>
              <a:gd name="connsiteY61" fmla="*/ 1812218 h 2340869"/>
              <a:gd name="connsiteX62" fmla="*/ 1036881 w 1571230"/>
              <a:gd name="connsiteY62" fmla="*/ 1859843 h 2340869"/>
              <a:gd name="connsiteX63" fmla="*/ 1017832 w 1571230"/>
              <a:gd name="connsiteY63" fmla="*/ 1900326 h 2340869"/>
              <a:gd name="connsiteX64" fmla="*/ 984493 w 1571230"/>
              <a:gd name="connsiteY64" fmla="*/ 1897943 h 2340869"/>
              <a:gd name="connsiteX65" fmla="*/ 982112 w 1571230"/>
              <a:gd name="connsiteY65" fmla="*/ 1962237 h 2340869"/>
              <a:gd name="connsiteX66" fmla="*/ 946393 w 1571230"/>
              <a:gd name="connsiteY66" fmla="*/ 1978906 h 2340869"/>
              <a:gd name="connsiteX67" fmla="*/ 910674 w 1571230"/>
              <a:gd name="connsiteY67" fmla="*/ 1986049 h 2340869"/>
              <a:gd name="connsiteX68" fmla="*/ 910674 w 1571230"/>
              <a:gd name="connsiteY68" fmla="*/ 2050343 h 2340869"/>
              <a:gd name="connsiteX69" fmla="*/ 967824 w 1571230"/>
              <a:gd name="connsiteY69" fmla="*/ 2059868 h 2340869"/>
              <a:gd name="connsiteX70" fmla="*/ 1001162 w 1571230"/>
              <a:gd name="connsiteY70" fmla="*/ 2055106 h 2340869"/>
              <a:gd name="connsiteX71" fmla="*/ 1005922 w 1571230"/>
              <a:gd name="connsiteY71" fmla="*/ 2128925 h 2340869"/>
              <a:gd name="connsiteX72" fmla="*/ 982112 w 1571230"/>
              <a:gd name="connsiteY72" fmla="*/ 2150356 h 2340869"/>
              <a:gd name="connsiteX73" fmla="*/ 922581 w 1571230"/>
              <a:gd name="connsiteY73" fmla="*/ 2147976 h 2340869"/>
              <a:gd name="connsiteX74" fmla="*/ 870193 w 1571230"/>
              <a:gd name="connsiteY74" fmla="*/ 2157501 h 2340869"/>
              <a:gd name="connsiteX75" fmla="*/ 824949 w 1571230"/>
              <a:gd name="connsiteY75" fmla="*/ 2181314 h 2340869"/>
              <a:gd name="connsiteX76" fmla="*/ 779704 w 1571230"/>
              <a:gd name="connsiteY76" fmla="*/ 2188456 h 2340869"/>
              <a:gd name="connsiteX77" fmla="*/ 758274 w 1571230"/>
              <a:gd name="connsiteY77" fmla="*/ 2207508 h 2340869"/>
              <a:gd name="connsiteX78" fmla="*/ 751131 w 1571230"/>
              <a:gd name="connsiteY78" fmla="*/ 2252751 h 2340869"/>
              <a:gd name="connsiteX79" fmla="*/ 734462 w 1571230"/>
              <a:gd name="connsiteY79" fmla="*/ 2264658 h 2340869"/>
              <a:gd name="connsiteX80" fmla="*/ 689218 w 1571230"/>
              <a:gd name="connsiteY80" fmla="*/ 2314664 h 2340869"/>
              <a:gd name="connsiteX81" fmla="*/ 665406 w 1571230"/>
              <a:gd name="connsiteY81" fmla="*/ 2319425 h 2340869"/>
              <a:gd name="connsiteX82" fmla="*/ 617781 w 1571230"/>
              <a:gd name="connsiteY82" fmla="*/ 2340857 h 2340869"/>
              <a:gd name="connsiteX83" fmla="*/ 579681 w 1571230"/>
              <a:gd name="connsiteY83" fmla="*/ 2324188 h 2340869"/>
              <a:gd name="connsiteX84" fmla="*/ 563012 w 1571230"/>
              <a:gd name="connsiteY84" fmla="*/ 2295613 h 2340869"/>
              <a:gd name="connsiteX85" fmla="*/ 520149 w 1571230"/>
              <a:gd name="connsiteY85" fmla="*/ 2305139 h 2340869"/>
              <a:gd name="connsiteX86" fmla="*/ 512573 w 1571230"/>
              <a:gd name="connsiteY86" fmla="*/ 2299035 h 2340869"/>
              <a:gd name="connsiteX87" fmla="*/ 503481 w 1571230"/>
              <a:gd name="connsiteY87" fmla="*/ 2293232 h 2340869"/>
              <a:gd name="connsiteX88" fmla="*/ 522531 w 1571230"/>
              <a:gd name="connsiteY88" fmla="*/ 2186075 h 2340869"/>
              <a:gd name="connsiteX89" fmla="*/ 539199 w 1571230"/>
              <a:gd name="connsiteY89" fmla="*/ 2164644 h 2340869"/>
              <a:gd name="connsiteX90" fmla="*/ 529674 w 1571230"/>
              <a:gd name="connsiteY90" fmla="*/ 2119401 h 2340869"/>
              <a:gd name="connsiteX91" fmla="*/ 553487 w 1571230"/>
              <a:gd name="connsiteY91" fmla="*/ 2105113 h 2340869"/>
              <a:gd name="connsiteX92" fmla="*/ 534437 w 1571230"/>
              <a:gd name="connsiteY92" fmla="*/ 2090826 h 2340869"/>
              <a:gd name="connsiteX93" fmla="*/ 522531 w 1571230"/>
              <a:gd name="connsiteY93" fmla="*/ 2055108 h 2340869"/>
              <a:gd name="connsiteX94" fmla="*/ 513006 w 1571230"/>
              <a:gd name="connsiteY94" fmla="*/ 2009864 h 2340869"/>
              <a:gd name="connsiteX95" fmla="*/ 510624 w 1571230"/>
              <a:gd name="connsiteY95" fmla="*/ 1978906 h 2340869"/>
              <a:gd name="connsiteX96" fmla="*/ 460618 w 1571230"/>
              <a:gd name="connsiteY96" fmla="*/ 1981289 h 2340869"/>
              <a:gd name="connsiteX97" fmla="*/ 427282 w 1571230"/>
              <a:gd name="connsiteY97" fmla="*/ 1945570 h 2340869"/>
              <a:gd name="connsiteX98" fmla="*/ 382037 w 1571230"/>
              <a:gd name="connsiteY98" fmla="*/ 1928900 h 2340869"/>
              <a:gd name="connsiteX99" fmla="*/ 367749 w 1571230"/>
              <a:gd name="connsiteY99" fmla="*/ 1878895 h 2340869"/>
              <a:gd name="connsiteX100" fmla="*/ 365368 w 1571230"/>
              <a:gd name="connsiteY100" fmla="*/ 1857463 h 2340869"/>
              <a:gd name="connsiteX101" fmla="*/ 334413 w 1571230"/>
              <a:gd name="connsiteY101" fmla="*/ 1812220 h 2340869"/>
              <a:gd name="connsiteX102" fmla="*/ 291549 w 1571230"/>
              <a:gd name="connsiteY102" fmla="*/ 1788407 h 2340869"/>
              <a:gd name="connsiteX103" fmla="*/ 248688 w 1571230"/>
              <a:gd name="connsiteY103" fmla="*/ 1759833 h 2340869"/>
              <a:gd name="connsiteX104" fmla="*/ 215349 w 1571230"/>
              <a:gd name="connsiteY104" fmla="*/ 1750307 h 2340869"/>
              <a:gd name="connsiteX105" fmla="*/ 217731 w 1571230"/>
              <a:gd name="connsiteY105" fmla="*/ 1705061 h 2340869"/>
              <a:gd name="connsiteX106" fmla="*/ 174868 w 1571230"/>
              <a:gd name="connsiteY106" fmla="*/ 1719351 h 2340869"/>
              <a:gd name="connsiteX107" fmla="*/ 186775 w 1571230"/>
              <a:gd name="connsiteY107" fmla="*/ 1752689 h 2340869"/>
              <a:gd name="connsiteX108" fmla="*/ 179631 w 1571230"/>
              <a:gd name="connsiteY108" fmla="*/ 1769358 h 2340869"/>
              <a:gd name="connsiteX109" fmla="*/ 141531 w 1571230"/>
              <a:gd name="connsiteY109" fmla="*/ 1740783 h 2340869"/>
              <a:gd name="connsiteX110" fmla="*/ 98669 w 1571230"/>
              <a:gd name="connsiteY110" fmla="*/ 1738401 h 2340869"/>
              <a:gd name="connsiteX111" fmla="*/ 43899 w 1571230"/>
              <a:gd name="connsiteY111" fmla="*/ 1719351 h 2340869"/>
              <a:gd name="connsiteX112" fmla="*/ 10560 w 1571230"/>
              <a:gd name="connsiteY112" fmla="*/ 1716967 h 2340869"/>
              <a:gd name="connsiteX113" fmla="*/ 1037 w 1571230"/>
              <a:gd name="connsiteY113" fmla="*/ 1664583 h 2340869"/>
              <a:gd name="connsiteX114" fmla="*/ 34374 w 1571230"/>
              <a:gd name="connsiteY114" fmla="*/ 1576476 h 2340869"/>
              <a:gd name="connsiteX115" fmla="*/ 60568 w 1571230"/>
              <a:gd name="connsiteY115" fmla="*/ 1528851 h 2340869"/>
              <a:gd name="connsiteX116" fmla="*/ 81999 w 1571230"/>
              <a:gd name="connsiteY116" fmla="*/ 1481226 h 2340869"/>
              <a:gd name="connsiteX117" fmla="*/ 108194 w 1571230"/>
              <a:gd name="connsiteY117" fmla="*/ 1443126 h 2340869"/>
              <a:gd name="connsiteX118" fmla="*/ 146293 w 1571230"/>
              <a:gd name="connsiteY118" fmla="*/ 1433601 h 2340869"/>
              <a:gd name="connsiteX119" fmla="*/ 153438 w 1571230"/>
              <a:gd name="connsiteY119" fmla="*/ 1397883 h 2340869"/>
              <a:gd name="connsiteX120" fmla="*/ 262975 w 1571230"/>
              <a:gd name="connsiteY120" fmla="*/ 1278820 h 2340869"/>
              <a:gd name="connsiteX121" fmla="*/ 286787 w 1571230"/>
              <a:gd name="connsiteY121" fmla="*/ 1140705 h 2340869"/>
              <a:gd name="connsiteX122" fmla="*/ 282025 w 1571230"/>
              <a:gd name="connsiteY122" fmla="*/ 1059745 h 2340869"/>
              <a:gd name="connsiteX123" fmla="*/ 196300 w 1571230"/>
              <a:gd name="connsiteY123" fmla="*/ 1047839 h 2340869"/>
              <a:gd name="connsiteX124" fmla="*/ 179632 w 1571230"/>
              <a:gd name="connsiteY124" fmla="*/ 966876 h 2340869"/>
              <a:gd name="connsiteX125" fmla="*/ 186775 w 1571230"/>
              <a:gd name="connsiteY125" fmla="*/ 900201 h 2340869"/>
              <a:gd name="connsiteX126" fmla="*/ 148675 w 1571230"/>
              <a:gd name="connsiteY126" fmla="*/ 862101 h 2340869"/>
              <a:gd name="connsiteX127" fmla="*/ 127244 w 1571230"/>
              <a:gd name="connsiteY127" fmla="*/ 821619 h 2340869"/>
              <a:gd name="connsiteX128" fmla="*/ 117719 w 1571230"/>
              <a:gd name="connsiteY128" fmla="*/ 762089 h 2340869"/>
              <a:gd name="connsiteX129" fmla="*/ 102097 w 1571230"/>
              <a:gd name="connsiteY129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53510 w 1571230"/>
              <a:gd name="connsiteY34" fmla="*/ 123915 h 2340869"/>
              <a:gd name="connsiteX35" fmla="*/ 765416 w 1571230"/>
              <a:gd name="connsiteY35" fmla="*/ 114390 h 2340869"/>
              <a:gd name="connsiteX36" fmla="*/ 810660 w 1571230"/>
              <a:gd name="connsiteY36" fmla="*/ 123915 h 2340869"/>
              <a:gd name="connsiteX37" fmla="*/ 839235 w 1571230"/>
              <a:gd name="connsiteY37" fmla="*/ 95340 h 2340869"/>
              <a:gd name="connsiteX38" fmla="*/ 896385 w 1571230"/>
              <a:gd name="connsiteY38" fmla="*/ 26284 h 2340869"/>
              <a:gd name="connsiteX39" fmla="*/ 972588 w 1571230"/>
              <a:gd name="connsiteY39" fmla="*/ 50094 h 2340869"/>
              <a:gd name="connsiteX40" fmla="*/ 1058312 w 1571230"/>
              <a:gd name="connsiteY40" fmla="*/ 31044 h 2340869"/>
              <a:gd name="connsiteX41" fmla="*/ 1155942 w 1571230"/>
              <a:gd name="connsiteY41" fmla="*/ 16756 h 2340869"/>
              <a:gd name="connsiteX42" fmla="*/ 1370255 w 1571230"/>
              <a:gd name="connsiteY42" fmla="*/ 212019 h 2340869"/>
              <a:gd name="connsiteX43" fmla="*/ 1560756 w 1571230"/>
              <a:gd name="connsiteY43" fmla="*/ 902582 h 2340869"/>
              <a:gd name="connsiteX44" fmla="*/ 1544088 w 1571230"/>
              <a:gd name="connsiteY44" fmla="*/ 904964 h 2340869"/>
              <a:gd name="connsiteX45" fmla="*/ 1525038 w 1571230"/>
              <a:gd name="connsiteY45" fmla="*/ 978781 h 2340869"/>
              <a:gd name="connsiteX46" fmla="*/ 958300 w 1571230"/>
              <a:gd name="connsiteY46" fmla="*/ 1157376 h 2340869"/>
              <a:gd name="connsiteX47" fmla="*/ 979731 w 1571230"/>
              <a:gd name="connsiteY47" fmla="*/ 1166900 h 2340869"/>
              <a:gd name="connsiteX48" fmla="*/ 974968 w 1571230"/>
              <a:gd name="connsiteY48" fmla="*/ 1240718 h 2340869"/>
              <a:gd name="connsiteX49" fmla="*/ 984494 w 1571230"/>
              <a:gd name="connsiteY49" fmla="*/ 1302633 h 2340869"/>
              <a:gd name="connsiteX50" fmla="*/ 1032119 w 1571230"/>
              <a:gd name="connsiteY50" fmla="*/ 1383595 h 2340869"/>
              <a:gd name="connsiteX51" fmla="*/ 1072600 w 1571230"/>
              <a:gd name="connsiteY51" fmla="*/ 1405026 h 2340869"/>
              <a:gd name="connsiteX52" fmla="*/ 1089269 w 1571230"/>
              <a:gd name="connsiteY52" fmla="*/ 1471701 h 2340869"/>
              <a:gd name="connsiteX53" fmla="*/ 1122607 w 1571230"/>
              <a:gd name="connsiteY53" fmla="*/ 1497895 h 2340869"/>
              <a:gd name="connsiteX54" fmla="*/ 1163088 w 1571230"/>
              <a:gd name="connsiteY54" fmla="*/ 1557426 h 2340869"/>
              <a:gd name="connsiteX55" fmla="*/ 1191663 w 1571230"/>
              <a:gd name="connsiteY55" fmla="*/ 1571714 h 2340869"/>
              <a:gd name="connsiteX56" fmla="*/ 1220238 w 1571230"/>
              <a:gd name="connsiteY56" fmla="*/ 1609813 h 2340869"/>
              <a:gd name="connsiteX57" fmla="*/ 1215943 w 1571230"/>
              <a:gd name="connsiteY57" fmla="*/ 1629673 h 2340869"/>
              <a:gd name="connsiteX58" fmla="*/ 1196425 w 1571230"/>
              <a:gd name="connsiteY58" fmla="*/ 1678870 h 2340869"/>
              <a:gd name="connsiteX59" fmla="*/ 1144037 w 1571230"/>
              <a:gd name="connsiteY59" fmla="*/ 1674106 h 2340869"/>
              <a:gd name="connsiteX60" fmla="*/ 1124987 w 1571230"/>
              <a:gd name="connsiteY60" fmla="*/ 1719349 h 2340869"/>
              <a:gd name="connsiteX61" fmla="*/ 1048787 w 1571230"/>
              <a:gd name="connsiteY61" fmla="*/ 1752687 h 2340869"/>
              <a:gd name="connsiteX62" fmla="*/ 1020212 w 1571230"/>
              <a:gd name="connsiteY62" fmla="*/ 1812218 h 2340869"/>
              <a:gd name="connsiteX63" fmla="*/ 1036881 w 1571230"/>
              <a:gd name="connsiteY63" fmla="*/ 1859843 h 2340869"/>
              <a:gd name="connsiteX64" fmla="*/ 1017832 w 1571230"/>
              <a:gd name="connsiteY64" fmla="*/ 1900326 h 2340869"/>
              <a:gd name="connsiteX65" fmla="*/ 984493 w 1571230"/>
              <a:gd name="connsiteY65" fmla="*/ 1897943 h 2340869"/>
              <a:gd name="connsiteX66" fmla="*/ 982112 w 1571230"/>
              <a:gd name="connsiteY66" fmla="*/ 1962237 h 2340869"/>
              <a:gd name="connsiteX67" fmla="*/ 946393 w 1571230"/>
              <a:gd name="connsiteY67" fmla="*/ 1978906 h 2340869"/>
              <a:gd name="connsiteX68" fmla="*/ 910674 w 1571230"/>
              <a:gd name="connsiteY68" fmla="*/ 1986049 h 2340869"/>
              <a:gd name="connsiteX69" fmla="*/ 910674 w 1571230"/>
              <a:gd name="connsiteY69" fmla="*/ 2050343 h 2340869"/>
              <a:gd name="connsiteX70" fmla="*/ 967824 w 1571230"/>
              <a:gd name="connsiteY70" fmla="*/ 2059868 h 2340869"/>
              <a:gd name="connsiteX71" fmla="*/ 1001162 w 1571230"/>
              <a:gd name="connsiteY71" fmla="*/ 2055106 h 2340869"/>
              <a:gd name="connsiteX72" fmla="*/ 1005922 w 1571230"/>
              <a:gd name="connsiteY72" fmla="*/ 2128925 h 2340869"/>
              <a:gd name="connsiteX73" fmla="*/ 982112 w 1571230"/>
              <a:gd name="connsiteY73" fmla="*/ 2150356 h 2340869"/>
              <a:gd name="connsiteX74" fmla="*/ 922581 w 1571230"/>
              <a:gd name="connsiteY74" fmla="*/ 2147976 h 2340869"/>
              <a:gd name="connsiteX75" fmla="*/ 870193 w 1571230"/>
              <a:gd name="connsiteY75" fmla="*/ 2157501 h 2340869"/>
              <a:gd name="connsiteX76" fmla="*/ 824949 w 1571230"/>
              <a:gd name="connsiteY76" fmla="*/ 2181314 h 2340869"/>
              <a:gd name="connsiteX77" fmla="*/ 779704 w 1571230"/>
              <a:gd name="connsiteY77" fmla="*/ 2188456 h 2340869"/>
              <a:gd name="connsiteX78" fmla="*/ 758274 w 1571230"/>
              <a:gd name="connsiteY78" fmla="*/ 2207508 h 2340869"/>
              <a:gd name="connsiteX79" fmla="*/ 751131 w 1571230"/>
              <a:gd name="connsiteY79" fmla="*/ 2252751 h 2340869"/>
              <a:gd name="connsiteX80" fmla="*/ 734462 w 1571230"/>
              <a:gd name="connsiteY80" fmla="*/ 2264658 h 2340869"/>
              <a:gd name="connsiteX81" fmla="*/ 689218 w 1571230"/>
              <a:gd name="connsiteY81" fmla="*/ 2314664 h 2340869"/>
              <a:gd name="connsiteX82" fmla="*/ 665406 w 1571230"/>
              <a:gd name="connsiteY82" fmla="*/ 2319425 h 2340869"/>
              <a:gd name="connsiteX83" fmla="*/ 617781 w 1571230"/>
              <a:gd name="connsiteY83" fmla="*/ 2340857 h 2340869"/>
              <a:gd name="connsiteX84" fmla="*/ 579681 w 1571230"/>
              <a:gd name="connsiteY84" fmla="*/ 2324188 h 2340869"/>
              <a:gd name="connsiteX85" fmla="*/ 563012 w 1571230"/>
              <a:gd name="connsiteY85" fmla="*/ 2295613 h 2340869"/>
              <a:gd name="connsiteX86" fmla="*/ 520149 w 1571230"/>
              <a:gd name="connsiteY86" fmla="*/ 2305139 h 2340869"/>
              <a:gd name="connsiteX87" fmla="*/ 512573 w 1571230"/>
              <a:gd name="connsiteY87" fmla="*/ 2299035 h 2340869"/>
              <a:gd name="connsiteX88" fmla="*/ 503481 w 1571230"/>
              <a:gd name="connsiteY88" fmla="*/ 2293232 h 2340869"/>
              <a:gd name="connsiteX89" fmla="*/ 522531 w 1571230"/>
              <a:gd name="connsiteY89" fmla="*/ 2186075 h 2340869"/>
              <a:gd name="connsiteX90" fmla="*/ 539199 w 1571230"/>
              <a:gd name="connsiteY90" fmla="*/ 2164644 h 2340869"/>
              <a:gd name="connsiteX91" fmla="*/ 529674 w 1571230"/>
              <a:gd name="connsiteY91" fmla="*/ 2119401 h 2340869"/>
              <a:gd name="connsiteX92" fmla="*/ 553487 w 1571230"/>
              <a:gd name="connsiteY92" fmla="*/ 2105113 h 2340869"/>
              <a:gd name="connsiteX93" fmla="*/ 534437 w 1571230"/>
              <a:gd name="connsiteY93" fmla="*/ 2090826 h 2340869"/>
              <a:gd name="connsiteX94" fmla="*/ 522531 w 1571230"/>
              <a:gd name="connsiteY94" fmla="*/ 2055108 h 2340869"/>
              <a:gd name="connsiteX95" fmla="*/ 513006 w 1571230"/>
              <a:gd name="connsiteY95" fmla="*/ 2009864 h 2340869"/>
              <a:gd name="connsiteX96" fmla="*/ 510624 w 1571230"/>
              <a:gd name="connsiteY96" fmla="*/ 1978906 h 2340869"/>
              <a:gd name="connsiteX97" fmla="*/ 460618 w 1571230"/>
              <a:gd name="connsiteY97" fmla="*/ 1981289 h 2340869"/>
              <a:gd name="connsiteX98" fmla="*/ 427282 w 1571230"/>
              <a:gd name="connsiteY98" fmla="*/ 1945570 h 2340869"/>
              <a:gd name="connsiteX99" fmla="*/ 382037 w 1571230"/>
              <a:gd name="connsiteY99" fmla="*/ 1928900 h 2340869"/>
              <a:gd name="connsiteX100" fmla="*/ 367749 w 1571230"/>
              <a:gd name="connsiteY100" fmla="*/ 1878895 h 2340869"/>
              <a:gd name="connsiteX101" fmla="*/ 365368 w 1571230"/>
              <a:gd name="connsiteY101" fmla="*/ 1857463 h 2340869"/>
              <a:gd name="connsiteX102" fmla="*/ 334413 w 1571230"/>
              <a:gd name="connsiteY102" fmla="*/ 1812220 h 2340869"/>
              <a:gd name="connsiteX103" fmla="*/ 291549 w 1571230"/>
              <a:gd name="connsiteY103" fmla="*/ 1788407 h 2340869"/>
              <a:gd name="connsiteX104" fmla="*/ 248688 w 1571230"/>
              <a:gd name="connsiteY104" fmla="*/ 1759833 h 2340869"/>
              <a:gd name="connsiteX105" fmla="*/ 215349 w 1571230"/>
              <a:gd name="connsiteY105" fmla="*/ 1750307 h 2340869"/>
              <a:gd name="connsiteX106" fmla="*/ 217731 w 1571230"/>
              <a:gd name="connsiteY106" fmla="*/ 1705061 h 2340869"/>
              <a:gd name="connsiteX107" fmla="*/ 174868 w 1571230"/>
              <a:gd name="connsiteY107" fmla="*/ 1719351 h 2340869"/>
              <a:gd name="connsiteX108" fmla="*/ 186775 w 1571230"/>
              <a:gd name="connsiteY108" fmla="*/ 1752689 h 2340869"/>
              <a:gd name="connsiteX109" fmla="*/ 179631 w 1571230"/>
              <a:gd name="connsiteY109" fmla="*/ 1769358 h 2340869"/>
              <a:gd name="connsiteX110" fmla="*/ 141531 w 1571230"/>
              <a:gd name="connsiteY110" fmla="*/ 1740783 h 2340869"/>
              <a:gd name="connsiteX111" fmla="*/ 98669 w 1571230"/>
              <a:gd name="connsiteY111" fmla="*/ 1738401 h 2340869"/>
              <a:gd name="connsiteX112" fmla="*/ 43899 w 1571230"/>
              <a:gd name="connsiteY112" fmla="*/ 1719351 h 2340869"/>
              <a:gd name="connsiteX113" fmla="*/ 10560 w 1571230"/>
              <a:gd name="connsiteY113" fmla="*/ 1716967 h 2340869"/>
              <a:gd name="connsiteX114" fmla="*/ 1037 w 1571230"/>
              <a:gd name="connsiteY114" fmla="*/ 1664583 h 2340869"/>
              <a:gd name="connsiteX115" fmla="*/ 34374 w 1571230"/>
              <a:gd name="connsiteY115" fmla="*/ 1576476 h 2340869"/>
              <a:gd name="connsiteX116" fmla="*/ 60568 w 1571230"/>
              <a:gd name="connsiteY116" fmla="*/ 1528851 h 2340869"/>
              <a:gd name="connsiteX117" fmla="*/ 81999 w 1571230"/>
              <a:gd name="connsiteY117" fmla="*/ 1481226 h 2340869"/>
              <a:gd name="connsiteX118" fmla="*/ 108194 w 1571230"/>
              <a:gd name="connsiteY118" fmla="*/ 1443126 h 2340869"/>
              <a:gd name="connsiteX119" fmla="*/ 146293 w 1571230"/>
              <a:gd name="connsiteY119" fmla="*/ 1433601 h 2340869"/>
              <a:gd name="connsiteX120" fmla="*/ 153438 w 1571230"/>
              <a:gd name="connsiteY120" fmla="*/ 1397883 h 2340869"/>
              <a:gd name="connsiteX121" fmla="*/ 262975 w 1571230"/>
              <a:gd name="connsiteY121" fmla="*/ 1278820 h 2340869"/>
              <a:gd name="connsiteX122" fmla="*/ 286787 w 1571230"/>
              <a:gd name="connsiteY122" fmla="*/ 1140705 h 2340869"/>
              <a:gd name="connsiteX123" fmla="*/ 282025 w 1571230"/>
              <a:gd name="connsiteY123" fmla="*/ 1059745 h 2340869"/>
              <a:gd name="connsiteX124" fmla="*/ 196300 w 1571230"/>
              <a:gd name="connsiteY124" fmla="*/ 1047839 h 2340869"/>
              <a:gd name="connsiteX125" fmla="*/ 179632 w 1571230"/>
              <a:gd name="connsiteY125" fmla="*/ 966876 h 2340869"/>
              <a:gd name="connsiteX126" fmla="*/ 186775 w 1571230"/>
              <a:gd name="connsiteY126" fmla="*/ 900201 h 2340869"/>
              <a:gd name="connsiteX127" fmla="*/ 148675 w 1571230"/>
              <a:gd name="connsiteY127" fmla="*/ 862101 h 2340869"/>
              <a:gd name="connsiteX128" fmla="*/ 127244 w 1571230"/>
              <a:gd name="connsiteY128" fmla="*/ 821619 h 2340869"/>
              <a:gd name="connsiteX129" fmla="*/ 117719 w 1571230"/>
              <a:gd name="connsiteY129" fmla="*/ 762089 h 2340869"/>
              <a:gd name="connsiteX130" fmla="*/ 102097 w 1571230"/>
              <a:gd name="connsiteY130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53510 w 1571230"/>
              <a:gd name="connsiteY34" fmla="*/ 123915 h 2340869"/>
              <a:gd name="connsiteX35" fmla="*/ 765416 w 1571230"/>
              <a:gd name="connsiteY35" fmla="*/ 114390 h 2340869"/>
              <a:gd name="connsiteX36" fmla="*/ 810660 w 1571230"/>
              <a:gd name="connsiteY36" fmla="*/ 123915 h 2340869"/>
              <a:gd name="connsiteX37" fmla="*/ 839235 w 1571230"/>
              <a:gd name="connsiteY37" fmla="*/ 95340 h 2340869"/>
              <a:gd name="connsiteX38" fmla="*/ 896385 w 1571230"/>
              <a:gd name="connsiteY38" fmla="*/ 26284 h 2340869"/>
              <a:gd name="connsiteX39" fmla="*/ 972588 w 1571230"/>
              <a:gd name="connsiteY39" fmla="*/ 50094 h 2340869"/>
              <a:gd name="connsiteX40" fmla="*/ 1058312 w 1571230"/>
              <a:gd name="connsiteY40" fmla="*/ 31044 h 2340869"/>
              <a:gd name="connsiteX41" fmla="*/ 1155942 w 1571230"/>
              <a:gd name="connsiteY41" fmla="*/ 16756 h 2340869"/>
              <a:gd name="connsiteX42" fmla="*/ 1255954 w 1571230"/>
              <a:gd name="connsiteY42" fmla="*/ 54859 h 2340869"/>
              <a:gd name="connsiteX43" fmla="*/ 1370255 w 1571230"/>
              <a:gd name="connsiteY43" fmla="*/ 212019 h 2340869"/>
              <a:gd name="connsiteX44" fmla="*/ 1560756 w 1571230"/>
              <a:gd name="connsiteY44" fmla="*/ 902582 h 2340869"/>
              <a:gd name="connsiteX45" fmla="*/ 1544088 w 1571230"/>
              <a:gd name="connsiteY45" fmla="*/ 904964 h 2340869"/>
              <a:gd name="connsiteX46" fmla="*/ 1525038 w 1571230"/>
              <a:gd name="connsiteY46" fmla="*/ 978781 h 2340869"/>
              <a:gd name="connsiteX47" fmla="*/ 958300 w 1571230"/>
              <a:gd name="connsiteY47" fmla="*/ 1157376 h 2340869"/>
              <a:gd name="connsiteX48" fmla="*/ 979731 w 1571230"/>
              <a:gd name="connsiteY48" fmla="*/ 1166900 h 2340869"/>
              <a:gd name="connsiteX49" fmla="*/ 974968 w 1571230"/>
              <a:gd name="connsiteY49" fmla="*/ 1240718 h 2340869"/>
              <a:gd name="connsiteX50" fmla="*/ 984494 w 1571230"/>
              <a:gd name="connsiteY50" fmla="*/ 1302633 h 2340869"/>
              <a:gd name="connsiteX51" fmla="*/ 1032119 w 1571230"/>
              <a:gd name="connsiteY51" fmla="*/ 1383595 h 2340869"/>
              <a:gd name="connsiteX52" fmla="*/ 1072600 w 1571230"/>
              <a:gd name="connsiteY52" fmla="*/ 1405026 h 2340869"/>
              <a:gd name="connsiteX53" fmla="*/ 1089269 w 1571230"/>
              <a:gd name="connsiteY53" fmla="*/ 1471701 h 2340869"/>
              <a:gd name="connsiteX54" fmla="*/ 1122607 w 1571230"/>
              <a:gd name="connsiteY54" fmla="*/ 1497895 h 2340869"/>
              <a:gd name="connsiteX55" fmla="*/ 1163088 w 1571230"/>
              <a:gd name="connsiteY55" fmla="*/ 1557426 h 2340869"/>
              <a:gd name="connsiteX56" fmla="*/ 1191663 w 1571230"/>
              <a:gd name="connsiteY56" fmla="*/ 1571714 h 2340869"/>
              <a:gd name="connsiteX57" fmla="*/ 1220238 w 1571230"/>
              <a:gd name="connsiteY57" fmla="*/ 1609813 h 2340869"/>
              <a:gd name="connsiteX58" fmla="*/ 1215943 w 1571230"/>
              <a:gd name="connsiteY58" fmla="*/ 1629673 h 2340869"/>
              <a:gd name="connsiteX59" fmla="*/ 1196425 w 1571230"/>
              <a:gd name="connsiteY59" fmla="*/ 1678870 h 2340869"/>
              <a:gd name="connsiteX60" fmla="*/ 1144037 w 1571230"/>
              <a:gd name="connsiteY60" fmla="*/ 1674106 h 2340869"/>
              <a:gd name="connsiteX61" fmla="*/ 1124987 w 1571230"/>
              <a:gd name="connsiteY61" fmla="*/ 1719349 h 2340869"/>
              <a:gd name="connsiteX62" fmla="*/ 1048787 w 1571230"/>
              <a:gd name="connsiteY62" fmla="*/ 1752687 h 2340869"/>
              <a:gd name="connsiteX63" fmla="*/ 1020212 w 1571230"/>
              <a:gd name="connsiteY63" fmla="*/ 1812218 h 2340869"/>
              <a:gd name="connsiteX64" fmla="*/ 1036881 w 1571230"/>
              <a:gd name="connsiteY64" fmla="*/ 1859843 h 2340869"/>
              <a:gd name="connsiteX65" fmla="*/ 1017832 w 1571230"/>
              <a:gd name="connsiteY65" fmla="*/ 1900326 h 2340869"/>
              <a:gd name="connsiteX66" fmla="*/ 984493 w 1571230"/>
              <a:gd name="connsiteY66" fmla="*/ 1897943 h 2340869"/>
              <a:gd name="connsiteX67" fmla="*/ 982112 w 1571230"/>
              <a:gd name="connsiteY67" fmla="*/ 1962237 h 2340869"/>
              <a:gd name="connsiteX68" fmla="*/ 946393 w 1571230"/>
              <a:gd name="connsiteY68" fmla="*/ 1978906 h 2340869"/>
              <a:gd name="connsiteX69" fmla="*/ 910674 w 1571230"/>
              <a:gd name="connsiteY69" fmla="*/ 1986049 h 2340869"/>
              <a:gd name="connsiteX70" fmla="*/ 910674 w 1571230"/>
              <a:gd name="connsiteY70" fmla="*/ 2050343 h 2340869"/>
              <a:gd name="connsiteX71" fmla="*/ 967824 w 1571230"/>
              <a:gd name="connsiteY71" fmla="*/ 2059868 h 2340869"/>
              <a:gd name="connsiteX72" fmla="*/ 1001162 w 1571230"/>
              <a:gd name="connsiteY72" fmla="*/ 2055106 h 2340869"/>
              <a:gd name="connsiteX73" fmla="*/ 1005922 w 1571230"/>
              <a:gd name="connsiteY73" fmla="*/ 2128925 h 2340869"/>
              <a:gd name="connsiteX74" fmla="*/ 982112 w 1571230"/>
              <a:gd name="connsiteY74" fmla="*/ 2150356 h 2340869"/>
              <a:gd name="connsiteX75" fmla="*/ 922581 w 1571230"/>
              <a:gd name="connsiteY75" fmla="*/ 2147976 h 2340869"/>
              <a:gd name="connsiteX76" fmla="*/ 870193 w 1571230"/>
              <a:gd name="connsiteY76" fmla="*/ 2157501 h 2340869"/>
              <a:gd name="connsiteX77" fmla="*/ 824949 w 1571230"/>
              <a:gd name="connsiteY77" fmla="*/ 2181314 h 2340869"/>
              <a:gd name="connsiteX78" fmla="*/ 779704 w 1571230"/>
              <a:gd name="connsiteY78" fmla="*/ 2188456 h 2340869"/>
              <a:gd name="connsiteX79" fmla="*/ 758274 w 1571230"/>
              <a:gd name="connsiteY79" fmla="*/ 2207508 h 2340869"/>
              <a:gd name="connsiteX80" fmla="*/ 751131 w 1571230"/>
              <a:gd name="connsiteY80" fmla="*/ 2252751 h 2340869"/>
              <a:gd name="connsiteX81" fmla="*/ 734462 w 1571230"/>
              <a:gd name="connsiteY81" fmla="*/ 2264658 h 2340869"/>
              <a:gd name="connsiteX82" fmla="*/ 689218 w 1571230"/>
              <a:gd name="connsiteY82" fmla="*/ 2314664 h 2340869"/>
              <a:gd name="connsiteX83" fmla="*/ 665406 w 1571230"/>
              <a:gd name="connsiteY83" fmla="*/ 2319425 h 2340869"/>
              <a:gd name="connsiteX84" fmla="*/ 617781 w 1571230"/>
              <a:gd name="connsiteY84" fmla="*/ 2340857 h 2340869"/>
              <a:gd name="connsiteX85" fmla="*/ 579681 w 1571230"/>
              <a:gd name="connsiteY85" fmla="*/ 2324188 h 2340869"/>
              <a:gd name="connsiteX86" fmla="*/ 563012 w 1571230"/>
              <a:gd name="connsiteY86" fmla="*/ 2295613 h 2340869"/>
              <a:gd name="connsiteX87" fmla="*/ 520149 w 1571230"/>
              <a:gd name="connsiteY87" fmla="*/ 2305139 h 2340869"/>
              <a:gd name="connsiteX88" fmla="*/ 512573 w 1571230"/>
              <a:gd name="connsiteY88" fmla="*/ 2299035 h 2340869"/>
              <a:gd name="connsiteX89" fmla="*/ 503481 w 1571230"/>
              <a:gd name="connsiteY89" fmla="*/ 2293232 h 2340869"/>
              <a:gd name="connsiteX90" fmla="*/ 522531 w 1571230"/>
              <a:gd name="connsiteY90" fmla="*/ 2186075 h 2340869"/>
              <a:gd name="connsiteX91" fmla="*/ 539199 w 1571230"/>
              <a:gd name="connsiteY91" fmla="*/ 2164644 h 2340869"/>
              <a:gd name="connsiteX92" fmla="*/ 529674 w 1571230"/>
              <a:gd name="connsiteY92" fmla="*/ 2119401 h 2340869"/>
              <a:gd name="connsiteX93" fmla="*/ 553487 w 1571230"/>
              <a:gd name="connsiteY93" fmla="*/ 2105113 h 2340869"/>
              <a:gd name="connsiteX94" fmla="*/ 534437 w 1571230"/>
              <a:gd name="connsiteY94" fmla="*/ 2090826 h 2340869"/>
              <a:gd name="connsiteX95" fmla="*/ 522531 w 1571230"/>
              <a:gd name="connsiteY95" fmla="*/ 2055108 h 2340869"/>
              <a:gd name="connsiteX96" fmla="*/ 513006 w 1571230"/>
              <a:gd name="connsiteY96" fmla="*/ 2009864 h 2340869"/>
              <a:gd name="connsiteX97" fmla="*/ 510624 w 1571230"/>
              <a:gd name="connsiteY97" fmla="*/ 1978906 h 2340869"/>
              <a:gd name="connsiteX98" fmla="*/ 460618 w 1571230"/>
              <a:gd name="connsiteY98" fmla="*/ 1981289 h 2340869"/>
              <a:gd name="connsiteX99" fmla="*/ 427282 w 1571230"/>
              <a:gd name="connsiteY99" fmla="*/ 1945570 h 2340869"/>
              <a:gd name="connsiteX100" fmla="*/ 382037 w 1571230"/>
              <a:gd name="connsiteY100" fmla="*/ 1928900 h 2340869"/>
              <a:gd name="connsiteX101" fmla="*/ 367749 w 1571230"/>
              <a:gd name="connsiteY101" fmla="*/ 1878895 h 2340869"/>
              <a:gd name="connsiteX102" fmla="*/ 365368 w 1571230"/>
              <a:gd name="connsiteY102" fmla="*/ 1857463 h 2340869"/>
              <a:gd name="connsiteX103" fmla="*/ 334413 w 1571230"/>
              <a:gd name="connsiteY103" fmla="*/ 1812220 h 2340869"/>
              <a:gd name="connsiteX104" fmla="*/ 291549 w 1571230"/>
              <a:gd name="connsiteY104" fmla="*/ 1788407 h 2340869"/>
              <a:gd name="connsiteX105" fmla="*/ 248688 w 1571230"/>
              <a:gd name="connsiteY105" fmla="*/ 1759833 h 2340869"/>
              <a:gd name="connsiteX106" fmla="*/ 215349 w 1571230"/>
              <a:gd name="connsiteY106" fmla="*/ 1750307 h 2340869"/>
              <a:gd name="connsiteX107" fmla="*/ 217731 w 1571230"/>
              <a:gd name="connsiteY107" fmla="*/ 1705061 h 2340869"/>
              <a:gd name="connsiteX108" fmla="*/ 174868 w 1571230"/>
              <a:gd name="connsiteY108" fmla="*/ 1719351 h 2340869"/>
              <a:gd name="connsiteX109" fmla="*/ 186775 w 1571230"/>
              <a:gd name="connsiteY109" fmla="*/ 1752689 h 2340869"/>
              <a:gd name="connsiteX110" fmla="*/ 179631 w 1571230"/>
              <a:gd name="connsiteY110" fmla="*/ 1769358 h 2340869"/>
              <a:gd name="connsiteX111" fmla="*/ 141531 w 1571230"/>
              <a:gd name="connsiteY111" fmla="*/ 1740783 h 2340869"/>
              <a:gd name="connsiteX112" fmla="*/ 98669 w 1571230"/>
              <a:gd name="connsiteY112" fmla="*/ 1738401 h 2340869"/>
              <a:gd name="connsiteX113" fmla="*/ 43899 w 1571230"/>
              <a:gd name="connsiteY113" fmla="*/ 1719351 h 2340869"/>
              <a:gd name="connsiteX114" fmla="*/ 10560 w 1571230"/>
              <a:gd name="connsiteY114" fmla="*/ 1716967 h 2340869"/>
              <a:gd name="connsiteX115" fmla="*/ 1037 w 1571230"/>
              <a:gd name="connsiteY115" fmla="*/ 1664583 h 2340869"/>
              <a:gd name="connsiteX116" fmla="*/ 34374 w 1571230"/>
              <a:gd name="connsiteY116" fmla="*/ 1576476 h 2340869"/>
              <a:gd name="connsiteX117" fmla="*/ 60568 w 1571230"/>
              <a:gd name="connsiteY117" fmla="*/ 1528851 h 2340869"/>
              <a:gd name="connsiteX118" fmla="*/ 81999 w 1571230"/>
              <a:gd name="connsiteY118" fmla="*/ 1481226 h 2340869"/>
              <a:gd name="connsiteX119" fmla="*/ 108194 w 1571230"/>
              <a:gd name="connsiteY119" fmla="*/ 1443126 h 2340869"/>
              <a:gd name="connsiteX120" fmla="*/ 146293 w 1571230"/>
              <a:gd name="connsiteY120" fmla="*/ 1433601 h 2340869"/>
              <a:gd name="connsiteX121" fmla="*/ 153438 w 1571230"/>
              <a:gd name="connsiteY121" fmla="*/ 1397883 h 2340869"/>
              <a:gd name="connsiteX122" fmla="*/ 262975 w 1571230"/>
              <a:gd name="connsiteY122" fmla="*/ 1278820 h 2340869"/>
              <a:gd name="connsiteX123" fmla="*/ 286787 w 1571230"/>
              <a:gd name="connsiteY123" fmla="*/ 1140705 h 2340869"/>
              <a:gd name="connsiteX124" fmla="*/ 282025 w 1571230"/>
              <a:gd name="connsiteY124" fmla="*/ 1059745 h 2340869"/>
              <a:gd name="connsiteX125" fmla="*/ 196300 w 1571230"/>
              <a:gd name="connsiteY125" fmla="*/ 1047839 h 2340869"/>
              <a:gd name="connsiteX126" fmla="*/ 179632 w 1571230"/>
              <a:gd name="connsiteY126" fmla="*/ 966876 h 2340869"/>
              <a:gd name="connsiteX127" fmla="*/ 186775 w 1571230"/>
              <a:gd name="connsiteY127" fmla="*/ 900201 h 2340869"/>
              <a:gd name="connsiteX128" fmla="*/ 148675 w 1571230"/>
              <a:gd name="connsiteY128" fmla="*/ 862101 h 2340869"/>
              <a:gd name="connsiteX129" fmla="*/ 127244 w 1571230"/>
              <a:gd name="connsiteY129" fmla="*/ 821619 h 2340869"/>
              <a:gd name="connsiteX130" fmla="*/ 117719 w 1571230"/>
              <a:gd name="connsiteY130" fmla="*/ 762089 h 2340869"/>
              <a:gd name="connsiteX131" fmla="*/ 102097 w 1571230"/>
              <a:gd name="connsiteY131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53510 w 1571230"/>
              <a:gd name="connsiteY34" fmla="*/ 123915 h 2340869"/>
              <a:gd name="connsiteX35" fmla="*/ 765416 w 1571230"/>
              <a:gd name="connsiteY35" fmla="*/ 114390 h 2340869"/>
              <a:gd name="connsiteX36" fmla="*/ 810660 w 1571230"/>
              <a:gd name="connsiteY36" fmla="*/ 123915 h 2340869"/>
              <a:gd name="connsiteX37" fmla="*/ 839235 w 1571230"/>
              <a:gd name="connsiteY37" fmla="*/ 95340 h 2340869"/>
              <a:gd name="connsiteX38" fmla="*/ 896385 w 1571230"/>
              <a:gd name="connsiteY38" fmla="*/ 26284 h 2340869"/>
              <a:gd name="connsiteX39" fmla="*/ 972588 w 1571230"/>
              <a:gd name="connsiteY39" fmla="*/ 50094 h 2340869"/>
              <a:gd name="connsiteX40" fmla="*/ 1058312 w 1571230"/>
              <a:gd name="connsiteY40" fmla="*/ 31044 h 2340869"/>
              <a:gd name="connsiteX41" fmla="*/ 1155942 w 1571230"/>
              <a:gd name="connsiteY41" fmla="*/ 16756 h 2340869"/>
              <a:gd name="connsiteX42" fmla="*/ 1255954 w 1571230"/>
              <a:gd name="connsiteY42" fmla="*/ 54859 h 2340869"/>
              <a:gd name="connsiteX43" fmla="*/ 1229760 w 1571230"/>
              <a:gd name="connsiteY43" fmla="*/ 169159 h 2340869"/>
              <a:gd name="connsiteX44" fmla="*/ 1370255 w 1571230"/>
              <a:gd name="connsiteY44" fmla="*/ 212019 h 2340869"/>
              <a:gd name="connsiteX45" fmla="*/ 1560756 w 1571230"/>
              <a:gd name="connsiteY45" fmla="*/ 902582 h 2340869"/>
              <a:gd name="connsiteX46" fmla="*/ 1544088 w 1571230"/>
              <a:gd name="connsiteY46" fmla="*/ 904964 h 2340869"/>
              <a:gd name="connsiteX47" fmla="*/ 1525038 w 1571230"/>
              <a:gd name="connsiteY47" fmla="*/ 978781 h 2340869"/>
              <a:gd name="connsiteX48" fmla="*/ 958300 w 1571230"/>
              <a:gd name="connsiteY48" fmla="*/ 1157376 h 2340869"/>
              <a:gd name="connsiteX49" fmla="*/ 979731 w 1571230"/>
              <a:gd name="connsiteY49" fmla="*/ 1166900 h 2340869"/>
              <a:gd name="connsiteX50" fmla="*/ 974968 w 1571230"/>
              <a:gd name="connsiteY50" fmla="*/ 1240718 h 2340869"/>
              <a:gd name="connsiteX51" fmla="*/ 984494 w 1571230"/>
              <a:gd name="connsiteY51" fmla="*/ 1302633 h 2340869"/>
              <a:gd name="connsiteX52" fmla="*/ 1032119 w 1571230"/>
              <a:gd name="connsiteY52" fmla="*/ 1383595 h 2340869"/>
              <a:gd name="connsiteX53" fmla="*/ 1072600 w 1571230"/>
              <a:gd name="connsiteY53" fmla="*/ 1405026 h 2340869"/>
              <a:gd name="connsiteX54" fmla="*/ 1089269 w 1571230"/>
              <a:gd name="connsiteY54" fmla="*/ 1471701 h 2340869"/>
              <a:gd name="connsiteX55" fmla="*/ 1122607 w 1571230"/>
              <a:gd name="connsiteY55" fmla="*/ 1497895 h 2340869"/>
              <a:gd name="connsiteX56" fmla="*/ 1163088 w 1571230"/>
              <a:gd name="connsiteY56" fmla="*/ 1557426 h 2340869"/>
              <a:gd name="connsiteX57" fmla="*/ 1191663 w 1571230"/>
              <a:gd name="connsiteY57" fmla="*/ 1571714 h 2340869"/>
              <a:gd name="connsiteX58" fmla="*/ 1220238 w 1571230"/>
              <a:gd name="connsiteY58" fmla="*/ 1609813 h 2340869"/>
              <a:gd name="connsiteX59" fmla="*/ 1215943 w 1571230"/>
              <a:gd name="connsiteY59" fmla="*/ 1629673 h 2340869"/>
              <a:gd name="connsiteX60" fmla="*/ 1196425 w 1571230"/>
              <a:gd name="connsiteY60" fmla="*/ 1678870 h 2340869"/>
              <a:gd name="connsiteX61" fmla="*/ 1144037 w 1571230"/>
              <a:gd name="connsiteY61" fmla="*/ 1674106 h 2340869"/>
              <a:gd name="connsiteX62" fmla="*/ 1124987 w 1571230"/>
              <a:gd name="connsiteY62" fmla="*/ 1719349 h 2340869"/>
              <a:gd name="connsiteX63" fmla="*/ 1048787 w 1571230"/>
              <a:gd name="connsiteY63" fmla="*/ 1752687 h 2340869"/>
              <a:gd name="connsiteX64" fmla="*/ 1020212 w 1571230"/>
              <a:gd name="connsiteY64" fmla="*/ 1812218 h 2340869"/>
              <a:gd name="connsiteX65" fmla="*/ 1036881 w 1571230"/>
              <a:gd name="connsiteY65" fmla="*/ 1859843 h 2340869"/>
              <a:gd name="connsiteX66" fmla="*/ 1017832 w 1571230"/>
              <a:gd name="connsiteY66" fmla="*/ 1900326 h 2340869"/>
              <a:gd name="connsiteX67" fmla="*/ 984493 w 1571230"/>
              <a:gd name="connsiteY67" fmla="*/ 1897943 h 2340869"/>
              <a:gd name="connsiteX68" fmla="*/ 982112 w 1571230"/>
              <a:gd name="connsiteY68" fmla="*/ 1962237 h 2340869"/>
              <a:gd name="connsiteX69" fmla="*/ 946393 w 1571230"/>
              <a:gd name="connsiteY69" fmla="*/ 1978906 h 2340869"/>
              <a:gd name="connsiteX70" fmla="*/ 910674 w 1571230"/>
              <a:gd name="connsiteY70" fmla="*/ 1986049 h 2340869"/>
              <a:gd name="connsiteX71" fmla="*/ 910674 w 1571230"/>
              <a:gd name="connsiteY71" fmla="*/ 2050343 h 2340869"/>
              <a:gd name="connsiteX72" fmla="*/ 967824 w 1571230"/>
              <a:gd name="connsiteY72" fmla="*/ 2059868 h 2340869"/>
              <a:gd name="connsiteX73" fmla="*/ 1001162 w 1571230"/>
              <a:gd name="connsiteY73" fmla="*/ 2055106 h 2340869"/>
              <a:gd name="connsiteX74" fmla="*/ 1005922 w 1571230"/>
              <a:gd name="connsiteY74" fmla="*/ 2128925 h 2340869"/>
              <a:gd name="connsiteX75" fmla="*/ 982112 w 1571230"/>
              <a:gd name="connsiteY75" fmla="*/ 2150356 h 2340869"/>
              <a:gd name="connsiteX76" fmla="*/ 922581 w 1571230"/>
              <a:gd name="connsiteY76" fmla="*/ 2147976 h 2340869"/>
              <a:gd name="connsiteX77" fmla="*/ 870193 w 1571230"/>
              <a:gd name="connsiteY77" fmla="*/ 2157501 h 2340869"/>
              <a:gd name="connsiteX78" fmla="*/ 824949 w 1571230"/>
              <a:gd name="connsiteY78" fmla="*/ 2181314 h 2340869"/>
              <a:gd name="connsiteX79" fmla="*/ 779704 w 1571230"/>
              <a:gd name="connsiteY79" fmla="*/ 2188456 h 2340869"/>
              <a:gd name="connsiteX80" fmla="*/ 758274 w 1571230"/>
              <a:gd name="connsiteY80" fmla="*/ 2207508 h 2340869"/>
              <a:gd name="connsiteX81" fmla="*/ 751131 w 1571230"/>
              <a:gd name="connsiteY81" fmla="*/ 2252751 h 2340869"/>
              <a:gd name="connsiteX82" fmla="*/ 734462 w 1571230"/>
              <a:gd name="connsiteY82" fmla="*/ 2264658 h 2340869"/>
              <a:gd name="connsiteX83" fmla="*/ 689218 w 1571230"/>
              <a:gd name="connsiteY83" fmla="*/ 2314664 h 2340869"/>
              <a:gd name="connsiteX84" fmla="*/ 665406 w 1571230"/>
              <a:gd name="connsiteY84" fmla="*/ 2319425 h 2340869"/>
              <a:gd name="connsiteX85" fmla="*/ 617781 w 1571230"/>
              <a:gd name="connsiteY85" fmla="*/ 2340857 h 2340869"/>
              <a:gd name="connsiteX86" fmla="*/ 579681 w 1571230"/>
              <a:gd name="connsiteY86" fmla="*/ 2324188 h 2340869"/>
              <a:gd name="connsiteX87" fmla="*/ 563012 w 1571230"/>
              <a:gd name="connsiteY87" fmla="*/ 2295613 h 2340869"/>
              <a:gd name="connsiteX88" fmla="*/ 520149 w 1571230"/>
              <a:gd name="connsiteY88" fmla="*/ 2305139 h 2340869"/>
              <a:gd name="connsiteX89" fmla="*/ 512573 w 1571230"/>
              <a:gd name="connsiteY89" fmla="*/ 2299035 h 2340869"/>
              <a:gd name="connsiteX90" fmla="*/ 503481 w 1571230"/>
              <a:gd name="connsiteY90" fmla="*/ 2293232 h 2340869"/>
              <a:gd name="connsiteX91" fmla="*/ 522531 w 1571230"/>
              <a:gd name="connsiteY91" fmla="*/ 2186075 h 2340869"/>
              <a:gd name="connsiteX92" fmla="*/ 539199 w 1571230"/>
              <a:gd name="connsiteY92" fmla="*/ 2164644 h 2340869"/>
              <a:gd name="connsiteX93" fmla="*/ 529674 w 1571230"/>
              <a:gd name="connsiteY93" fmla="*/ 2119401 h 2340869"/>
              <a:gd name="connsiteX94" fmla="*/ 553487 w 1571230"/>
              <a:gd name="connsiteY94" fmla="*/ 2105113 h 2340869"/>
              <a:gd name="connsiteX95" fmla="*/ 534437 w 1571230"/>
              <a:gd name="connsiteY95" fmla="*/ 2090826 h 2340869"/>
              <a:gd name="connsiteX96" fmla="*/ 522531 w 1571230"/>
              <a:gd name="connsiteY96" fmla="*/ 2055108 h 2340869"/>
              <a:gd name="connsiteX97" fmla="*/ 513006 w 1571230"/>
              <a:gd name="connsiteY97" fmla="*/ 2009864 h 2340869"/>
              <a:gd name="connsiteX98" fmla="*/ 510624 w 1571230"/>
              <a:gd name="connsiteY98" fmla="*/ 1978906 h 2340869"/>
              <a:gd name="connsiteX99" fmla="*/ 460618 w 1571230"/>
              <a:gd name="connsiteY99" fmla="*/ 1981289 h 2340869"/>
              <a:gd name="connsiteX100" fmla="*/ 427282 w 1571230"/>
              <a:gd name="connsiteY100" fmla="*/ 1945570 h 2340869"/>
              <a:gd name="connsiteX101" fmla="*/ 382037 w 1571230"/>
              <a:gd name="connsiteY101" fmla="*/ 1928900 h 2340869"/>
              <a:gd name="connsiteX102" fmla="*/ 367749 w 1571230"/>
              <a:gd name="connsiteY102" fmla="*/ 1878895 h 2340869"/>
              <a:gd name="connsiteX103" fmla="*/ 365368 w 1571230"/>
              <a:gd name="connsiteY103" fmla="*/ 1857463 h 2340869"/>
              <a:gd name="connsiteX104" fmla="*/ 334413 w 1571230"/>
              <a:gd name="connsiteY104" fmla="*/ 1812220 h 2340869"/>
              <a:gd name="connsiteX105" fmla="*/ 291549 w 1571230"/>
              <a:gd name="connsiteY105" fmla="*/ 1788407 h 2340869"/>
              <a:gd name="connsiteX106" fmla="*/ 248688 w 1571230"/>
              <a:gd name="connsiteY106" fmla="*/ 1759833 h 2340869"/>
              <a:gd name="connsiteX107" fmla="*/ 215349 w 1571230"/>
              <a:gd name="connsiteY107" fmla="*/ 1750307 h 2340869"/>
              <a:gd name="connsiteX108" fmla="*/ 217731 w 1571230"/>
              <a:gd name="connsiteY108" fmla="*/ 1705061 h 2340869"/>
              <a:gd name="connsiteX109" fmla="*/ 174868 w 1571230"/>
              <a:gd name="connsiteY109" fmla="*/ 1719351 h 2340869"/>
              <a:gd name="connsiteX110" fmla="*/ 186775 w 1571230"/>
              <a:gd name="connsiteY110" fmla="*/ 1752689 h 2340869"/>
              <a:gd name="connsiteX111" fmla="*/ 179631 w 1571230"/>
              <a:gd name="connsiteY111" fmla="*/ 1769358 h 2340869"/>
              <a:gd name="connsiteX112" fmla="*/ 141531 w 1571230"/>
              <a:gd name="connsiteY112" fmla="*/ 1740783 h 2340869"/>
              <a:gd name="connsiteX113" fmla="*/ 98669 w 1571230"/>
              <a:gd name="connsiteY113" fmla="*/ 1738401 h 2340869"/>
              <a:gd name="connsiteX114" fmla="*/ 43899 w 1571230"/>
              <a:gd name="connsiteY114" fmla="*/ 1719351 h 2340869"/>
              <a:gd name="connsiteX115" fmla="*/ 10560 w 1571230"/>
              <a:gd name="connsiteY115" fmla="*/ 1716967 h 2340869"/>
              <a:gd name="connsiteX116" fmla="*/ 1037 w 1571230"/>
              <a:gd name="connsiteY116" fmla="*/ 1664583 h 2340869"/>
              <a:gd name="connsiteX117" fmla="*/ 34374 w 1571230"/>
              <a:gd name="connsiteY117" fmla="*/ 1576476 h 2340869"/>
              <a:gd name="connsiteX118" fmla="*/ 60568 w 1571230"/>
              <a:gd name="connsiteY118" fmla="*/ 1528851 h 2340869"/>
              <a:gd name="connsiteX119" fmla="*/ 81999 w 1571230"/>
              <a:gd name="connsiteY119" fmla="*/ 1481226 h 2340869"/>
              <a:gd name="connsiteX120" fmla="*/ 108194 w 1571230"/>
              <a:gd name="connsiteY120" fmla="*/ 1443126 h 2340869"/>
              <a:gd name="connsiteX121" fmla="*/ 146293 w 1571230"/>
              <a:gd name="connsiteY121" fmla="*/ 1433601 h 2340869"/>
              <a:gd name="connsiteX122" fmla="*/ 153438 w 1571230"/>
              <a:gd name="connsiteY122" fmla="*/ 1397883 h 2340869"/>
              <a:gd name="connsiteX123" fmla="*/ 262975 w 1571230"/>
              <a:gd name="connsiteY123" fmla="*/ 1278820 h 2340869"/>
              <a:gd name="connsiteX124" fmla="*/ 286787 w 1571230"/>
              <a:gd name="connsiteY124" fmla="*/ 1140705 h 2340869"/>
              <a:gd name="connsiteX125" fmla="*/ 282025 w 1571230"/>
              <a:gd name="connsiteY125" fmla="*/ 1059745 h 2340869"/>
              <a:gd name="connsiteX126" fmla="*/ 196300 w 1571230"/>
              <a:gd name="connsiteY126" fmla="*/ 1047839 h 2340869"/>
              <a:gd name="connsiteX127" fmla="*/ 179632 w 1571230"/>
              <a:gd name="connsiteY127" fmla="*/ 966876 h 2340869"/>
              <a:gd name="connsiteX128" fmla="*/ 186775 w 1571230"/>
              <a:gd name="connsiteY128" fmla="*/ 900201 h 2340869"/>
              <a:gd name="connsiteX129" fmla="*/ 148675 w 1571230"/>
              <a:gd name="connsiteY129" fmla="*/ 862101 h 2340869"/>
              <a:gd name="connsiteX130" fmla="*/ 127244 w 1571230"/>
              <a:gd name="connsiteY130" fmla="*/ 821619 h 2340869"/>
              <a:gd name="connsiteX131" fmla="*/ 117719 w 1571230"/>
              <a:gd name="connsiteY131" fmla="*/ 762089 h 2340869"/>
              <a:gd name="connsiteX132" fmla="*/ 102097 w 1571230"/>
              <a:gd name="connsiteY132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53510 w 1571230"/>
              <a:gd name="connsiteY34" fmla="*/ 123915 h 2340869"/>
              <a:gd name="connsiteX35" fmla="*/ 765416 w 1571230"/>
              <a:gd name="connsiteY35" fmla="*/ 114390 h 2340869"/>
              <a:gd name="connsiteX36" fmla="*/ 810660 w 1571230"/>
              <a:gd name="connsiteY36" fmla="*/ 123915 h 2340869"/>
              <a:gd name="connsiteX37" fmla="*/ 839235 w 1571230"/>
              <a:gd name="connsiteY37" fmla="*/ 95340 h 2340869"/>
              <a:gd name="connsiteX38" fmla="*/ 896385 w 1571230"/>
              <a:gd name="connsiteY38" fmla="*/ 26284 h 2340869"/>
              <a:gd name="connsiteX39" fmla="*/ 972588 w 1571230"/>
              <a:gd name="connsiteY39" fmla="*/ 50094 h 2340869"/>
              <a:gd name="connsiteX40" fmla="*/ 1058312 w 1571230"/>
              <a:gd name="connsiteY40" fmla="*/ 31044 h 2340869"/>
              <a:gd name="connsiteX41" fmla="*/ 1155942 w 1571230"/>
              <a:gd name="connsiteY41" fmla="*/ 16756 h 2340869"/>
              <a:gd name="connsiteX42" fmla="*/ 1255954 w 1571230"/>
              <a:gd name="connsiteY42" fmla="*/ 54859 h 2340869"/>
              <a:gd name="connsiteX43" fmla="*/ 1229760 w 1571230"/>
              <a:gd name="connsiteY43" fmla="*/ 169159 h 2340869"/>
              <a:gd name="connsiteX44" fmla="*/ 1322629 w 1571230"/>
              <a:gd name="connsiteY44" fmla="*/ 202496 h 2340869"/>
              <a:gd name="connsiteX45" fmla="*/ 1370255 w 1571230"/>
              <a:gd name="connsiteY45" fmla="*/ 212019 h 2340869"/>
              <a:gd name="connsiteX46" fmla="*/ 1560756 w 1571230"/>
              <a:gd name="connsiteY46" fmla="*/ 902582 h 2340869"/>
              <a:gd name="connsiteX47" fmla="*/ 1544088 w 1571230"/>
              <a:gd name="connsiteY47" fmla="*/ 904964 h 2340869"/>
              <a:gd name="connsiteX48" fmla="*/ 1525038 w 1571230"/>
              <a:gd name="connsiteY48" fmla="*/ 978781 h 2340869"/>
              <a:gd name="connsiteX49" fmla="*/ 958300 w 1571230"/>
              <a:gd name="connsiteY49" fmla="*/ 1157376 h 2340869"/>
              <a:gd name="connsiteX50" fmla="*/ 979731 w 1571230"/>
              <a:gd name="connsiteY50" fmla="*/ 1166900 h 2340869"/>
              <a:gd name="connsiteX51" fmla="*/ 974968 w 1571230"/>
              <a:gd name="connsiteY51" fmla="*/ 1240718 h 2340869"/>
              <a:gd name="connsiteX52" fmla="*/ 984494 w 1571230"/>
              <a:gd name="connsiteY52" fmla="*/ 1302633 h 2340869"/>
              <a:gd name="connsiteX53" fmla="*/ 1032119 w 1571230"/>
              <a:gd name="connsiteY53" fmla="*/ 1383595 h 2340869"/>
              <a:gd name="connsiteX54" fmla="*/ 1072600 w 1571230"/>
              <a:gd name="connsiteY54" fmla="*/ 1405026 h 2340869"/>
              <a:gd name="connsiteX55" fmla="*/ 1089269 w 1571230"/>
              <a:gd name="connsiteY55" fmla="*/ 1471701 h 2340869"/>
              <a:gd name="connsiteX56" fmla="*/ 1122607 w 1571230"/>
              <a:gd name="connsiteY56" fmla="*/ 1497895 h 2340869"/>
              <a:gd name="connsiteX57" fmla="*/ 1163088 w 1571230"/>
              <a:gd name="connsiteY57" fmla="*/ 1557426 h 2340869"/>
              <a:gd name="connsiteX58" fmla="*/ 1191663 w 1571230"/>
              <a:gd name="connsiteY58" fmla="*/ 1571714 h 2340869"/>
              <a:gd name="connsiteX59" fmla="*/ 1220238 w 1571230"/>
              <a:gd name="connsiteY59" fmla="*/ 1609813 h 2340869"/>
              <a:gd name="connsiteX60" fmla="*/ 1215943 w 1571230"/>
              <a:gd name="connsiteY60" fmla="*/ 1629673 h 2340869"/>
              <a:gd name="connsiteX61" fmla="*/ 1196425 w 1571230"/>
              <a:gd name="connsiteY61" fmla="*/ 1678870 h 2340869"/>
              <a:gd name="connsiteX62" fmla="*/ 1144037 w 1571230"/>
              <a:gd name="connsiteY62" fmla="*/ 1674106 h 2340869"/>
              <a:gd name="connsiteX63" fmla="*/ 1124987 w 1571230"/>
              <a:gd name="connsiteY63" fmla="*/ 1719349 h 2340869"/>
              <a:gd name="connsiteX64" fmla="*/ 1048787 w 1571230"/>
              <a:gd name="connsiteY64" fmla="*/ 1752687 h 2340869"/>
              <a:gd name="connsiteX65" fmla="*/ 1020212 w 1571230"/>
              <a:gd name="connsiteY65" fmla="*/ 1812218 h 2340869"/>
              <a:gd name="connsiteX66" fmla="*/ 1036881 w 1571230"/>
              <a:gd name="connsiteY66" fmla="*/ 1859843 h 2340869"/>
              <a:gd name="connsiteX67" fmla="*/ 1017832 w 1571230"/>
              <a:gd name="connsiteY67" fmla="*/ 1900326 h 2340869"/>
              <a:gd name="connsiteX68" fmla="*/ 984493 w 1571230"/>
              <a:gd name="connsiteY68" fmla="*/ 1897943 h 2340869"/>
              <a:gd name="connsiteX69" fmla="*/ 982112 w 1571230"/>
              <a:gd name="connsiteY69" fmla="*/ 1962237 h 2340869"/>
              <a:gd name="connsiteX70" fmla="*/ 946393 w 1571230"/>
              <a:gd name="connsiteY70" fmla="*/ 1978906 h 2340869"/>
              <a:gd name="connsiteX71" fmla="*/ 910674 w 1571230"/>
              <a:gd name="connsiteY71" fmla="*/ 1986049 h 2340869"/>
              <a:gd name="connsiteX72" fmla="*/ 910674 w 1571230"/>
              <a:gd name="connsiteY72" fmla="*/ 2050343 h 2340869"/>
              <a:gd name="connsiteX73" fmla="*/ 967824 w 1571230"/>
              <a:gd name="connsiteY73" fmla="*/ 2059868 h 2340869"/>
              <a:gd name="connsiteX74" fmla="*/ 1001162 w 1571230"/>
              <a:gd name="connsiteY74" fmla="*/ 2055106 h 2340869"/>
              <a:gd name="connsiteX75" fmla="*/ 1005922 w 1571230"/>
              <a:gd name="connsiteY75" fmla="*/ 2128925 h 2340869"/>
              <a:gd name="connsiteX76" fmla="*/ 982112 w 1571230"/>
              <a:gd name="connsiteY76" fmla="*/ 2150356 h 2340869"/>
              <a:gd name="connsiteX77" fmla="*/ 922581 w 1571230"/>
              <a:gd name="connsiteY77" fmla="*/ 2147976 h 2340869"/>
              <a:gd name="connsiteX78" fmla="*/ 870193 w 1571230"/>
              <a:gd name="connsiteY78" fmla="*/ 2157501 h 2340869"/>
              <a:gd name="connsiteX79" fmla="*/ 824949 w 1571230"/>
              <a:gd name="connsiteY79" fmla="*/ 2181314 h 2340869"/>
              <a:gd name="connsiteX80" fmla="*/ 779704 w 1571230"/>
              <a:gd name="connsiteY80" fmla="*/ 2188456 h 2340869"/>
              <a:gd name="connsiteX81" fmla="*/ 758274 w 1571230"/>
              <a:gd name="connsiteY81" fmla="*/ 2207508 h 2340869"/>
              <a:gd name="connsiteX82" fmla="*/ 751131 w 1571230"/>
              <a:gd name="connsiteY82" fmla="*/ 2252751 h 2340869"/>
              <a:gd name="connsiteX83" fmla="*/ 734462 w 1571230"/>
              <a:gd name="connsiteY83" fmla="*/ 2264658 h 2340869"/>
              <a:gd name="connsiteX84" fmla="*/ 689218 w 1571230"/>
              <a:gd name="connsiteY84" fmla="*/ 2314664 h 2340869"/>
              <a:gd name="connsiteX85" fmla="*/ 665406 w 1571230"/>
              <a:gd name="connsiteY85" fmla="*/ 2319425 h 2340869"/>
              <a:gd name="connsiteX86" fmla="*/ 617781 w 1571230"/>
              <a:gd name="connsiteY86" fmla="*/ 2340857 h 2340869"/>
              <a:gd name="connsiteX87" fmla="*/ 579681 w 1571230"/>
              <a:gd name="connsiteY87" fmla="*/ 2324188 h 2340869"/>
              <a:gd name="connsiteX88" fmla="*/ 563012 w 1571230"/>
              <a:gd name="connsiteY88" fmla="*/ 2295613 h 2340869"/>
              <a:gd name="connsiteX89" fmla="*/ 520149 w 1571230"/>
              <a:gd name="connsiteY89" fmla="*/ 2305139 h 2340869"/>
              <a:gd name="connsiteX90" fmla="*/ 512573 w 1571230"/>
              <a:gd name="connsiteY90" fmla="*/ 2299035 h 2340869"/>
              <a:gd name="connsiteX91" fmla="*/ 503481 w 1571230"/>
              <a:gd name="connsiteY91" fmla="*/ 2293232 h 2340869"/>
              <a:gd name="connsiteX92" fmla="*/ 522531 w 1571230"/>
              <a:gd name="connsiteY92" fmla="*/ 2186075 h 2340869"/>
              <a:gd name="connsiteX93" fmla="*/ 539199 w 1571230"/>
              <a:gd name="connsiteY93" fmla="*/ 2164644 h 2340869"/>
              <a:gd name="connsiteX94" fmla="*/ 529674 w 1571230"/>
              <a:gd name="connsiteY94" fmla="*/ 2119401 h 2340869"/>
              <a:gd name="connsiteX95" fmla="*/ 553487 w 1571230"/>
              <a:gd name="connsiteY95" fmla="*/ 2105113 h 2340869"/>
              <a:gd name="connsiteX96" fmla="*/ 534437 w 1571230"/>
              <a:gd name="connsiteY96" fmla="*/ 2090826 h 2340869"/>
              <a:gd name="connsiteX97" fmla="*/ 522531 w 1571230"/>
              <a:gd name="connsiteY97" fmla="*/ 2055108 h 2340869"/>
              <a:gd name="connsiteX98" fmla="*/ 513006 w 1571230"/>
              <a:gd name="connsiteY98" fmla="*/ 2009864 h 2340869"/>
              <a:gd name="connsiteX99" fmla="*/ 510624 w 1571230"/>
              <a:gd name="connsiteY99" fmla="*/ 1978906 h 2340869"/>
              <a:gd name="connsiteX100" fmla="*/ 460618 w 1571230"/>
              <a:gd name="connsiteY100" fmla="*/ 1981289 h 2340869"/>
              <a:gd name="connsiteX101" fmla="*/ 427282 w 1571230"/>
              <a:gd name="connsiteY101" fmla="*/ 1945570 h 2340869"/>
              <a:gd name="connsiteX102" fmla="*/ 382037 w 1571230"/>
              <a:gd name="connsiteY102" fmla="*/ 1928900 h 2340869"/>
              <a:gd name="connsiteX103" fmla="*/ 367749 w 1571230"/>
              <a:gd name="connsiteY103" fmla="*/ 1878895 h 2340869"/>
              <a:gd name="connsiteX104" fmla="*/ 365368 w 1571230"/>
              <a:gd name="connsiteY104" fmla="*/ 1857463 h 2340869"/>
              <a:gd name="connsiteX105" fmla="*/ 334413 w 1571230"/>
              <a:gd name="connsiteY105" fmla="*/ 1812220 h 2340869"/>
              <a:gd name="connsiteX106" fmla="*/ 291549 w 1571230"/>
              <a:gd name="connsiteY106" fmla="*/ 1788407 h 2340869"/>
              <a:gd name="connsiteX107" fmla="*/ 248688 w 1571230"/>
              <a:gd name="connsiteY107" fmla="*/ 1759833 h 2340869"/>
              <a:gd name="connsiteX108" fmla="*/ 215349 w 1571230"/>
              <a:gd name="connsiteY108" fmla="*/ 1750307 h 2340869"/>
              <a:gd name="connsiteX109" fmla="*/ 217731 w 1571230"/>
              <a:gd name="connsiteY109" fmla="*/ 1705061 h 2340869"/>
              <a:gd name="connsiteX110" fmla="*/ 174868 w 1571230"/>
              <a:gd name="connsiteY110" fmla="*/ 1719351 h 2340869"/>
              <a:gd name="connsiteX111" fmla="*/ 186775 w 1571230"/>
              <a:gd name="connsiteY111" fmla="*/ 1752689 h 2340869"/>
              <a:gd name="connsiteX112" fmla="*/ 179631 w 1571230"/>
              <a:gd name="connsiteY112" fmla="*/ 1769358 h 2340869"/>
              <a:gd name="connsiteX113" fmla="*/ 141531 w 1571230"/>
              <a:gd name="connsiteY113" fmla="*/ 1740783 h 2340869"/>
              <a:gd name="connsiteX114" fmla="*/ 98669 w 1571230"/>
              <a:gd name="connsiteY114" fmla="*/ 1738401 h 2340869"/>
              <a:gd name="connsiteX115" fmla="*/ 43899 w 1571230"/>
              <a:gd name="connsiteY115" fmla="*/ 1719351 h 2340869"/>
              <a:gd name="connsiteX116" fmla="*/ 10560 w 1571230"/>
              <a:gd name="connsiteY116" fmla="*/ 1716967 h 2340869"/>
              <a:gd name="connsiteX117" fmla="*/ 1037 w 1571230"/>
              <a:gd name="connsiteY117" fmla="*/ 1664583 h 2340869"/>
              <a:gd name="connsiteX118" fmla="*/ 34374 w 1571230"/>
              <a:gd name="connsiteY118" fmla="*/ 1576476 h 2340869"/>
              <a:gd name="connsiteX119" fmla="*/ 60568 w 1571230"/>
              <a:gd name="connsiteY119" fmla="*/ 1528851 h 2340869"/>
              <a:gd name="connsiteX120" fmla="*/ 81999 w 1571230"/>
              <a:gd name="connsiteY120" fmla="*/ 1481226 h 2340869"/>
              <a:gd name="connsiteX121" fmla="*/ 108194 w 1571230"/>
              <a:gd name="connsiteY121" fmla="*/ 1443126 h 2340869"/>
              <a:gd name="connsiteX122" fmla="*/ 146293 w 1571230"/>
              <a:gd name="connsiteY122" fmla="*/ 1433601 h 2340869"/>
              <a:gd name="connsiteX123" fmla="*/ 153438 w 1571230"/>
              <a:gd name="connsiteY123" fmla="*/ 1397883 h 2340869"/>
              <a:gd name="connsiteX124" fmla="*/ 262975 w 1571230"/>
              <a:gd name="connsiteY124" fmla="*/ 1278820 h 2340869"/>
              <a:gd name="connsiteX125" fmla="*/ 286787 w 1571230"/>
              <a:gd name="connsiteY125" fmla="*/ 1140705 h 2340869"/>
              <a:gd name="connsiteX126" fmla="*/ 282025 w 1571230"/>
              <a:gd name="connsiteY126" fmla="*/ 1059745 h 2340869"/>
              <a:gd name="connsiteX127" fmla="*/ 196300 w 1571230"/>
              <a:gd name="connsiteY127" fmla="*/ 1047839 h 2340869"/>
              <a:gd name="connsiteX128" fmla="*/ 179632 w 1571230"/>
              <a:gd name="connsiteY128" fmla="*/ 966876 h 2340869"/>
              <a:gd name="connsiteX129" fmla="*/ 186775 w 1571230"/>
              <a:gd name="connsiteY129" fmla="*/ 900201 h 2340869"/>
              <a:gd name="connsiteX130" fmla="*/ 148675 w 1571230"/>
              <a:gd name="connsiteY130" fmla="*/ 862101 h 2340869"/>
              <a:gd name="connsiteX131" fmla="*/ 127244 w 1571230"/>
              <a:gd name="connsiteY131" fmla="*/ 821619 h 2340869"/>
              <a:gd name="connsiteX132" fmla="*/ 117719 w 1571230"/>
              <a:gd name="connsiteY132" fmla="*/ 762089 h 2340869"/>
              <a:gd name="connsiteX133" fmla="*/ 102097 w 1571230"/>
              <a:gd name="connsiteY133" fmla="*/ 681935 h 2340869"/>
              <a:gd name="connsiteX0" fmla="*/ 102097 w 1567536"/>
              <a:gd name="connsiteY0" fmla="*/ 681935 h 2340869"/>
              <a:gd name="connsiteX1" fmla="*/ 91525 w 1567536"/>
              <a:gd name="connsiteY1" fmla="*/ 600163 h 2340869"/>
              <a:gd name="connsiteX2" fmla="*/ 93907 w 1567536"/>
              <a:gd name="connsiteY2" fmla="*/ 535869 h 2340869"/>
              <a:gd name="connsiteX3" fmla="*/ 17706 w 1567536"/>
              <a:gd name="connsiteY3" fmla="*/ 435857 h 2340869"/>
              <a:gd name="connsiteX4" fmla="*/ 12942 w 1567536"/>
              <a:gd name="connsiteY4" fmla="*/ 419186 h 2340869"/>
              <a:gd name="connsiteX5" fmla="*/ 77237 w 1567536"/>
              <a:gd name="connsiteY5" fmla="*/ 433475 h 2340869"/>
              <a:gd name="connsiteX6" fmla="*/ 77237 w 1567536"/>
              <a:gd name="connsiteY6" fmla="*/ 438238 h 2340869"/>
              <a:gd name="connsiteX7" fmla="*/ 127243 w 1567536"/>
              <a:gd name="connsiteY7" fmla="*/ 433475 h 2340869"/>
              <a:gd name="connsiteX8" fmla="*/ 148674 w 1567536"/>
              <a:gd name="connsiteY8" fmla="*/ 383469 h 2340869"/>
              <a:gd name="connsiteX9" fmla="*/ 201062 w 1567536"/>
              <a:gd name="connsiteY9" fmla="*/ 347750 h 2340869"/>
              <a:gd name="connsiteX10" fmla="*/ 208206 w 1567536"/>
              <a:gd name="connsiteY10" fmla="*/ 297744 h 2340869"/>
              <a:gd name="connsiteX11" fmla="*/ 184393 w 1567536"/>
              <a:gd name="connsiteY11" fmla="*/ 281074 h 2340869"/>
              <a:gd name="connsiteX12" fmla="*/ 170106 w 1567536"/>
              <a:gd name="connsiteY12" fmla="*/ 250118 h 2340869"/>
              <a:gd name="connsiteX13" fmla="*/ 224874 w 1567536"/>
              <a:gd name="connsiteY13" fmla="*/ 204875 h 2340869"/>
              <a:gd name="connsiteX14" fmla="*/ 265357 w 1567536"/>
              <a:gd name="connsiteY14" fmla="*/ 121532 h 2340869"/>
              <a:gd name="connsiteX15" fmla="*/ 293931 w 1567536"/>
              <a:gd name="connsiteY15" fmla="*/ 123912 h 2340869"/>
              <a:gd name="connsiteX16" fmla="*/ 324887 w 1567536"/>
              <a:gd name="connsiteY16" fmla="*/ 169157 h 2340869"/>
              <a:gd name="connsiteX17" fmla="*/ 341554 w 1567536"/>
              <a:gd name="connsiteY17" fmla="*/ 138201 h 2340869"/>
              <a:gd name="connsiteX18" fmla="*/ 384416 w 1567536"/>
              <a:gd name="connsiteY18" fmla="*/ 121534 h 2340869"/>
              <a:gd name="connsiteX19" fmla="*/ 420135 w 1567536"/>
              <a:gd name="connsiteY19" fmla="*/ 83434 h 2340869"/>
              <a:gd name="connsiteX20" fmla="*/ 451091 w 1567536"/>
              <a:gd name="connsiteY20" fmla="*/ 88196 h 2340869"/>
              <a:gd name="connsiteX21" fmla="*/ 470141 w 1567536"/>
              <a:gd name="connsiteY21" fmla="*/ 64384 h 2340869"/>
              <a:gd name="connsiteX22" fmla="*/ 498716 w 1567536"/>
              <a:gd name="connsiteY22" fmla="*/ 88196 h 2340869"/>
              <a:gd name="connsiteX23" fmla="*/ 486810 w 1567536"/>
              <a:gd name="connsiteY23" fmla="*/ 121534 h 2340869"/>
              <a:gd name="connsiteX24" fmla="*/ 486810 w 1567536"/>
              <a:gd name="connsiteY24" fmla="*/ 164395 h 2340869"/>
              <a:gd name="connsiteX25" fmla="*/ 515385 w 1567536"/>
              <a:gd name="connsiteY25" fmla="*/ 78671 h 2340869"/>
              <a:gd name="connsiteX26" fmla="*/ 522529 w 1567536"/>
              <a:gd name="connsiteY26" fmla="*/ 23901 h 2340869"/>
              <a:gd name="connsiteX27" fmla="*/ 543961 w 1567536"/>
              <a:gd name="connsiteY27" fmla="*/ 11994 h 2340869"/>
              <a:gd name="connsiteX28" fmla="*/ 551104 w 1567536"/>
              <a:gd name="connsiteY28" fmla="*/ 89 h 2340869"/>
              <a:gd name="connsiteX29" fmla="*/ 601110 w 1567536"/>
              <a:gd name="connsiteY29" fmla="*/ 19139 h 2340869"/>
              <a:gd name="connsiteX30" fmla="*/ 636831 w 1567536"/>
              <a:gd name="connsiteY30" fmla="*/ 33424 h 2340869"/>
              <a:gd name="connsiteX31" fmla="*/ 651116 w 1567536"/>
              <a:gd name="connsiteY31" fmla="*/ 40570 h 2340869"/>
              <a:gd name="connsiteX32" fmla="*/ 708266 w 1567536"/>
              <a:gd name="connsiteY32" fmla="*/ 121534 h 2340869"/>
              <a:gd name="connsiteX33" fmla="*/ 748749 w 1567536"/>
              <a:gd name="connsiteY33" fmla="*/ 152487 h 2340869"/>
              <a:gd name="connsiteX34" fmla="*/ 753510 w 1567536"/>
              <a:gd name="connsiteY34" fmla="*/ 123915 h 2340869"/>
              <a:gd name="connsiteX35" fmla="*/ 765416 w 1567536"/>
              <a:gd name="connsiteY35" fmla="*/ 114390 h 2340869"/>
              <a:gd name="connsiteX36" fmla="*/ 810660 w 1567536"/>
              <a:gd name="connsiteY36" fmla="*/ 123915 h 2340869"/>
              <a:gd name="connsiteX37" fmla="*/ 839235 w 1567536"/>
              <a:gd name="connsiteY37" fmla="*/ 95340 h 2340869"/>
              <a:gd name="connsiteX38" fmla="*/ 896385 w 1567536"/>
              <a:gd name="connsiteY38" fmla="*/ 26284 h 2340869"/>
              <a:gd name="connsiteX39" fmla="*/ 972588 w 1567536"/>
              <a:gd name="connsiteY39" fmla="*/ 50094 h 2340869"/>
              <a:gd name="connsiteX40" fmla="*/ 1058312 w 1567536"/>
              <a:gd name="connsiteY40" fmla="*/ 31044 h 2340869"/>
              <a:gd name="connsiteX41" fmla="*/ 1155942 w 1567536"/>
              <a:gd name="connsiteY41" fmla="*/ 16756 h 2340869"/>
              <a:gd name="connsiteX42" fmla="*/ 1255954 w 1567536"/>
              <a:gd name="connsiteY42" fmla="*/ 54859 h 2340869"/>
              <a:gd name="connsiteX43" fmla="*/ 1229760 w 1567536"/>
              <a:gd name="connsiteY43" fmla="*/ 169159 h 2340869"/>
              <a:gd name="connsiteX44" fmla="*/ 1322629 w 1567536"/>
              <a:gd name="connsiteY44" fmla="*/ 202496 h 2340869"/>
              <a:gd name="connsiteX45" fmla="*/ 1370255 w 1567536"/>
              <a:gd name="connsiteY45" fmla="*/ 212019 h 2340869"/>
              <a:gd name="connsiteX46" fmla="*/ 991635 w 1567536"/>
              <a:gd name="connsiteY46" fmla="*/ 323940 h 2340869"/>
              <a:gd name="connsiteX47" fmla="*/ 1560756 w 1567536"/>
              <a:gd name="connsiteY47" fmla="*/ 902582 h 2340869"/>
              <a:gd name="connsiteX48" fmla="*/ 1544088 w 1567536"/>
              <a:gd name="connsiteY48" fmla="*/ 904964 h 2340869"/>
              <a:gd name="connsiteX49" fmla="*/ 1525038 w 1567536"/>
              <a:gd name="connsiteY49" fmla="*/ 978781 h 2340869"/>
              <a:gd name="connsiteX50" fmla="*/ 958300 w 1567536"/>
              <a:gd name="connsiteY50" fmla="*/ 1157376 h 2340869"/>
              <a:gd name="connsiteX51" fmla="*/ 979731 w 1567536"/>
              <a:gd name="connsiteY51" fmla="*/ 1166900 h 2340869"/>
              <a:gd name="connsiteX52" fmla="*/ 974968 w 1567536"/>
              <a:gd name="connsiteY52" fmla="*/ 1240718 h 2340869"/>
              <a:gd name="connsiteX53" fmla="*/ 984494 w 1567536"/>
              <a:gd name="connsiteY53" fmla="*/ 1302633 h 2340869"/>
              <a:gd name="connsiteX54" fmla="*/ 1032119 w 1567536"/>
              <a:gd name="connsiteY54" fmla="*/ 1383595 h 2340869"/>
              <a:gd name="connsiteX55" fmla="*/ 1072600 w 1567536"/>
              <a:gd name="connsiteY55" fmla="*/ 1405026 h 2340869"/>
              <a:gd name="connsiteX56" fmla="*/ 1089269 w 1567536"/>
              <a:gd name="connsiteY56" fmla="*/ 1471701 h 2340869"/>
              <a:gd name="connsiteX57" fmla="*/ 1122607 w 1567536"/>
              <a:gd name="connsiteY57" fmla="*/ 1497895 h 2340869"/>
              <a:gd name="connsiteX58" fmla="*/ 1163088 w 1567536"/>
              <a:gd name="connsiteY58" fmla="*/ 1557426 h 2340869"/>
              <a:gd name="connsiteX59" fmla="*/ 1191663 w 1567536"/>
              <a:gd name="connsiteY59" fmla="*/ 1571714 h 2340869"/>
              <a:gd name="connsiteX60" fmla="*/ 1220238 w 1567536"/>
              <a:gd name="connsiteY60" fmla="*/ 1609813 h 2340869"/>
              <a:gd name="connsiteX61" fmla="*/ 1215943 w 1567536"/>
              <a:gd name="connsiteY61" fmla="*/ 1629673 h 2340869"/>
              <a:gd name="connsiteX62" fmla="*/ 1196425 w 1567536"/>
              <a:gd name="connsiteY62" fmla="*/ 1678870 h 2340869"/>
              <a:gd name="connsiteX63" fmla="*/ 1144037 w 1567536"/>
              <a:gd name="connsiteY63" fmla="*/ 1674106 h 2340869"/>
              <a:gd name="connsiteX64" fmla="*/ 1124987 w 1567536"/>
              <a:gd name="connsiteY64" fmla="*/ 1719349 h 2340869"/>
              <a:gd name="connsiteX65" fmla="*/ 1048787 w 1567536"/>
              <a:gd name="connsiteY65" fmla="*/ 1752687 h 2340869"/>
              <a:gd name="connsiteX66" fmla="*/ 1020212 w 1567536"/>
              <a:gd name="connsiteY66" fmla="*/ 1812218 h 2340869"/>
              <a:gd name="connsiteX67" fmla="*/ 1036881 w 1567536"/>
              <a:gd name="connsiteY67" fmla="*/ 1859843 h 2340869"/>
              <a:gd name="connsiteX68" fmla="*/ 1017832 w 1567536"/>
              <a:gd name="connsiteY68" fmla="*/ 1900326 h 2340869"/>
              <a:gd name="connsiteX69" fmla="*/ 984493 w 1567536"/>
              <a:gd name="connsiteY69" fmla="*/ 1897943 h 2340869"/>
              <a:gd name="connsiteX70" fmla="*/ 982112 w 1567536"/>
              <a:gd name="connsiteY70" fmla="*/ 1962237 h 2340869"/>
              <a:gd name="connsiteX71" fmla="*/ 946393 w 1567536"/>
              <a:gd name="connsiteY71" fmla="*/ 1978906 h 2340869"/>
              <a:gd name="connsiteX72" fmla="*/ 910674 w 1567536"/>
              <a:gd name="connsiteY72" fmla="*/ 1986049 h 2340869"/>
              <a:gd name="connsiteX73" fmla="*/ 910674 w 1567536"/>
              <a:gd name="connsiteY73" fmla="*/ 2050343 h 2340869"/>
              <a:gd name="connsiteX74" fmla="*/ 967824 w 1567536"/>
              <a:gd name="connsiteY74" fmla="*/ 2059868 h 2340869"/>
              <a:gd name="connsiteX75" fmla="*/ 1001162 w 1567536"/>
              <a:gd name="connsiteY75" fmla="*/ 2055106 h 2340869"/>
              <a:gd name="connsiteX76" fmla="*/ 1005922 w 1567536"/>
              <a:gd name="connsiteY76" fmla="*/ 2128925 h 2340869"/>
              <a:gd name="connsiteX77" fmla="*/ 982112 w 1567536"/>
              <a:gd name="connsiteY77" fmla="*/ 2150356 h 2340869"/>
              <a:gd name="connsiteX78" fmla="*/ 922581 w 1567536"/>
              <a:gd name="connsiteY78" fmla="*/ 2147976 h 2340869"/>
              <a:gd name="connsiteX79" fmla="*/ 870193 w 1567536"/>
              <a:gd name="connsiteY79" fmla="*/ 2157501 h 2340869"/>
              <a:gd name="connsiteX80" fmla="*/ 824949 w 1567536"/>
              <a:gd name="connsiteY80" fmla="*/ 2181314 h 2340869"/>
              <a:gd name="connsiteX81" fmla="*/ 779704 w 1567536"/>
              <a:gd name="connsiteY81" fmla="*/ 2188456 h 2340869"/>
              <a:gd name="connsiteX82" fmla="*/ 758274 w 1567536"/>
              <a:gd name="connsiteY82" fmla="*/ 2207508 h 2340869"/>
              <a:gd name="connsiteX83" fmla="*/ 751131 w 1567536"/>
              <a:gd name="connsiteY83" fmla="*/ 2252751 h 2340869"/>
              <a:gd name="connsiteX84" fmla="*/ 734462 w 1567536"/>
              <a:gd name="connsiteY84" fmla="*/ 2264658 h 2340869"/>
              <a:gd name="connsiteX85" fmla="*/ 689218 w 1567536"/>
              <a:gd name="connsiteY85" fmla="*/ 2314664 h 2340869"/>
              <a:gd name="connsiteX86" fmla="*/ 665406 w 1567536"/>
              <a:gd name="connsiteY86" fmla="*/ 2319425 h 2340869"/>
              <a:gd name="connsiteX87" fmla="*/ 617781 w 1567536"/>
              <a:gd name="connsiteY87" fmla="*/ 2340857 h 2340869"/>
              <a:gd name="connsiteX88" fmla="*/ 579681 w 1567536"/>
              <a:gd name="connsiteY88" fmla="*/ 2324188 h 2340869"/>
              <a:gd name="connsiteX89" fmla="*/ 563012 w 1567536"/>
              <a:gd name="connsiteY89" fmla="*/ 2295613 h 2340869"/>
              <a:gd name="connsiteX90" fmla="*/ 520149 w 1567536"/>
              <a:gd name="connsiteY90" fmla="*/ 2305139 h 2340869"/>
              <a:gd name="connsiteX91" fmla="*/ 512573 w 1567536"/>
              <a:gd name="connsiteY91" fmla="*/ 2299035 h 2340869"/>
              <a:gd name="connsiteX92" fmla="*/ 503481 w 1567536"/>
              <a:gd name="connsiteY92" fmla="*/ 2293232 h 2340869"/>
              <a:gd name="connsiteX93" fmla="*/ 522531 w 1567536"/>
              <a:gd name="connsiteY93" fmla="*/ 2186075 h 2340869"/>
              <a:gd name="connsiteX94" fmla="*/ 539199 w 1567536"/>
              <a:gd name="connsiteY94" fmla="*/ 2164644 h 2340869"/>
              <a:gd name="connsiteX95" fmla="*/ 529674 w 1567536"/>
              <a:gd name="connsiteY95" fmla="*/ 2119401 h 2340869"/>
              <a:gd name="connsiteX96" fmla="*/ 553487 w 1567536"/>
              <a:gd name="connsiteY96" fmla="*/ 2105113 h 2340869"/>
              <a:gd name="connsiteX97" fmla="*/ 534437 w 1567536"/>
              <a:gd name="connsiteY97" fmla="*/ 2090826 h 2340869"/>
              <a:gd name="connsiteX98" fmla="*/ 522531 w 1567536"/>
              <a:gd name="connsiteY98" fmla="*/ 2055108 h 2340869"/>
              <a:gd name="connsiteX99" fmla="*/ 513006 w 1567536"/>
              <a:gd name="connsiteY99" fmla="*/ 2009864 h 2340869"/>
              <a:gd name="connsiteX100" fmla="*/ 510624 w 1567536"/>
              <a:gd name="connsiteY100" fmla="*/ 1978906 h 2340869"/>
              <a:gd name="connsiteX101" fmla="*/ 460618 w 1567536"/>
              <a:gd name="connsiteY101" fmla="*/ 1981289 h 2340869"/>
              <a:gd name="connsiteX102" fmla="*/ 427282 w 1567536"/>
              <a:gd name="connsiteY102" fmla="*/ 1945570 h 2340869"/>
              <a:gd name="connsiteX103" fmla="*/ 382037 w 1567536"/>
              <a:gd name="connsiteY103" fmla="*/ 1928900 h 2340869"/>
              <a:gd name="connsiteX104" fmla="*/ 367749 w 1567536"/>
              <a:gd name="connsiteY104" fmla="*/ 1878895 h 2340869"/>
              <a:gd name="connsiteX105" fmla="*/ 365368 w 1567536"/>
              <a:gd name="connsiteY105" fmla="*/ 1857463 h 2340869"/>
              <a:gd name="connsiteX106" fmla="*/ 334413 w 1567536"/>
              <a:gd name="connsiteY106" fmla="*/ 1812220 h 2340869"/>
              <a:gd name="connsiteX107" fmla="*/ 291549 w 1567536"/>
              <a:gd name="connsiteY107" fmla="*/ 1788407 h 2340869"/>
              <a:gd name="connsiteX108" fmla="*/ 248688 w 1567536"/>
              <a:gd name="connsiteY108" fmla="*/ 1759833 h 2340869"/>
              <a:gd name="connsiteX109" fmla="*/ 215349 w 1567536"/>
              <a:gd name="connsiteY109" fmla="*/ 1750307 h 2340869"/>
              <a:gd name="connsiteX110" fmla="*/ 217731 w 1567536"/>
              <a:gd name="connsiteY110" fmla="*/ 1705061 h 2340869"/>
              <a:gd name="connsiteX111" fmla="*/ 174868 w 1567536"/>
              <a:gd name="connsiteY111" fmla="*/ 1719351 h 2340869"/>
              <a:gd name="connsiteX112" fmla="*/ 186775 w 1567536"/>
              <a:gd name="connsiteY112" fmla="*/ 1752689 h 2340869"/>
              <a:gd name="connsiteX113" fmla="*/ 179631 w 1567536"/>
              <a:gd name="connsiteY113" fmla="*/ 1769358 h 2340869"/>
              <a:gd name="connsiteX114" fmla="*/ 141531 w 1567536"/>
              <a:gd name="connsiteY114" fmla="*/ 1740783 h 2340869"/>
              <a:gd name="connsiteX115" fmla="*/ 98669 w 1567536"/>
              <a:gd name="connsiteY115" fmla="*/ 1738401 h 2340869"/>
              <a:gd name="connsiteX116" fmla="*/ 43899 w 1567536"/>
              <a:gd name="connsiteY116" fmla="*/ 1719351 h 2340869"/>
              <a:gd name="connsiteX117" fmla="*/ 10560 w 1567536"/>
              <a:gd name="connsiteY117" fmla="*/ 1716967 h 2340869"/>
              <a:gd name="connsiteX118" fmla="*/ 1037 w 1567536"/>
              <a:gd name="connsiteY118" fmla="*/ 1664583 h 2340869"/>
              <a:gd name="connsiteX119" fmla="*/ 34374 w 1567536"/>
              <a:gd name="connsiteY119" fmla="*/ 1576476 h 2340869"/>
              <a:gd name="connsiteX120" fmla="*/ 60568 w 1567536"/>
              <a:gd name="connsiteY120" fmla="*/ 1528851 h 2340869"/>
              <a:gd name="connsiteX121" fmla="*/ 81999 w 1567536"/>
              <a:gd name="connsiteY121" fmla="*/ 1481226 h 2340869"/>
              <a:gd name="connsiteX122" fmla="*/ 108194 w 1567536"/>
              <a:gd name="connsiteY122" fmla="*/ 1443126 h 2340869"/>
              <a:gd name="connsiteX123" fmla="*/ 146293 w 1567536"/>
              <a:gd name="connsiteY123" fmla="*/ 1433601 h 2340869"/>
              <a:gd name="connsiteX124" fmla="*/ 153438 w 1567536"/>
              <a:gd name="connsiteY124" fmla="*/ 1397883 h 2340869"/>
              <a:gd name="connsiteX125" fmla="*/ 262975 w 1567536"/>
              <a:gd name="connsiteY125" fmla="*/ 1278820 h 2340869"/>
              <a:gd name="connsiteX126" fmla="*/ 286787 w 1567536"/>
              <a:gd name="connsiteY126" fmla="*/ 1140705 h 2340869"/>
              <a:gd name="connsiteX127" fmla="*/ 282025 w 1567536"/>
              <a:gd name="connsiteY127" fmla="*/ 1059745 h 2340869"/>
              <a:gd name="connsiteX128" fmla="*/ 196300 w 1567536"/>
              <a:gd name="connsiteY128" fmla="*/ 1047839 h 2340869"/>
              <a:gd name="connsiteX129" fmla="*/ 179632 w 1567536"/>
              <a:gd name="connsiteY129" fmla="*/ 966876 h 2340869"/>
              <a:gd name="connsiteX130" fmla="*/ 186775 w 1567536"/>
              <a:gd name="connsiteY130" fmla="*/ 900201 h 2340869"/>
              <a:gd name="connsiteX131" fmla="*/ 148675 w 1567536"/>
              <a:gd name="connsiteY131" fmla="*/ 862101 h 2340869"/>
              <a:gd name="connsiteX132" fmla="*/ 127244 w 1567536"/>
              <a:gd name="connsiteY132" fmla="*/ 821619 h 2340869"/>
              <a:gd name="connsiteX133" fmla="*/ 117719 w 1567536"/>
              <a:gd name="connsiteY133" fmla="*/ 762089 h 2340869"/>
              <a:gd name="connsiteX134" fmla="*/ 102097 w 1567536"/>
              <a:gd name="connsiteY134" fmla="*/ 681935 h 2340869"/>
              <a:gd name="connsiteX0" fmla="*/ 102097 w 1567536"/>
              <a:gd name="connsiteY0" fmla="*/ 681935 h 2340869"/>
              <a:gd name="connsiteX1" fmla="*/ 91525 w 1567536"/>
              <a:gd name="connsiteY1" fmla="*/ 600163 h 2340869"/>
              <a:gd name="connsiteX2" fmla="*/ 93907 w 1567536"/>
              <a:gd name="connsiteY2" fmla="*/ 535869 h 2340869"/>
              <a:gd name="connsiteX3" fmla="*/ 17706 w 1567536"/>
              <a:gd name="connsiteY3" fmla="*/ 435857 h 2340869"/>
              <a:gd name="connsiteX4" fmla="*/ 12942 w 1567536"/>
              <a:gd name="connsiteY4" fmla="*/ 419186 h 2340869"/>
              <a:gd name="connsiteX5" fmla="*/ 77237 w 1567536"/>
              <a:gd name="connsiteY5" fmla="*/ 433475 h 2340869"/>
              <a:gd name="connsiteX6" fmla="*/ 77237 w 1567536"/>
              <a:gd name="connsiteY6" fmla="*/ 438238 h 2340869"/>
              <a:gd name="connsiteX7" fmla="*/ 127243 w 1567536"/>
              <a:gd name="connsiteY7" fmla="*/ 433475 h 2340869"/>
              <a:gd name="connsiteX8" fmla="*/ 148674 w 1567536"/>
              <a:gd name="connsiteY8" fmla="*/ 383469 h 2340869"/>
              <a:gd name="connsiteX9" fmla="*/ 201062 w 1567536"/>
              <a:gd name="connsiteY9" fmla="*/ 347750 h 2340869"/>
              <a:gd name="connsiteX10" fmla="*/ 208206 w 1567536"/>
              <a:gd name="connsiteY10" fmla="*/ 297744 h 2340869"/>
              <a:gd name="connsiteX11" fmla="*/ 184393 w 1567536"/>
              <a:gd name="connsiteY11" fmla="*/ 281074 h 2340869"/>
              <a:gd name="connsiteX12" fmla="*/ 170106 w 1567536"/>
              <a:gd name="connsiteY12" fmla="*/ 250118 h 2340869"/>
              <a:gd name="connsiteX13" fmla="*/ 224874 w 1567536"/>
              <a:gd name="connsiteY13" fmla="*/ 204875 h 2340869"/>
              <a:gd name="connsiteX14" fmla="*/ 265357 w 1567536"/>
              <a:gd name="connsiteY14" fmla="*/ 121532 h 2340869"/>
              <a:gd name="connsiteX15" fmla="*/ 293931 w 1567536"/>
              <a:gd name="connsiteY15" fmla="*/ 123912 h 2340869"/>
              <a:gd name="connsiteX16" fmla="*/ 324887 w 1567536"/>
              <a:gd name="connsiteY16" fmla="*/ 169157 h 2340869"/>
              <a:gd name="connsiteX17" fmla="*/ 341554 w 1567536"/>
              <a:gd name="connsiteY17" fmla="*/ 138201 h 2340869"/>
              <a:gd name="connsiteX18" fmla="*/ 384416 w 1567536"/>
              <a:gd name="connsiteY18" fmla="*/ 121534 h 2340869"/>
              <a:gd name="connsiteX19" fmla="*/ 420135 w 1567536"/>
              <a:gd name="connsiteY19" fmla="*/ 83434 h 2340869"/>
              <a:gd name="connsiteX20" fmla="*/ 451091 w 1567536"/>
              <a:gd name="connsiteY20" fmla="*/ 88196 h 2340869"/>
              <a:gd name="connsiteX21" fmla="*/ 470141 w 1567536"/>
              <a:gd name="connsiteY21" fmla="*/ 64384 h 2340869"/>
              <a:gd name="connsiteX22" fmla="*/ 498716 w 1567536"/>
              <a:gd name="connsiteY22" fmla="*/ 88196 h 2340869"/>
              <a:gd name="connsiteX23" fmla="*/ 486810 w 1567536"/>
              <a:gd name="connsiteY23" fmla="*/ 121534 h 2340869"/>
              <a:gd name="connsiteX24" fmla="*/ 486810 w 1567536"/>
              <a:gd name="connsiteY24" fmla="*/ 164395 h 2340869"/>
              <a:gd name="connsiteX25" fmla="*/ 515385 w 1567536"/>
              <a:gd name="connsiteY25" fmla="*/ 78671 h 2340869"/>
              <a:gd name="connsiteX26" fmla="*/ 522529 w 1567536"/>
              <a:gd name="connsiteY26" fmla="*/ 23901 h 2340869"/>
              <a:gd name="connsiteX27" fmla="*/ 543961 w 1567536"/>
              <a:gd name="connsiteY27" fmla="*/ 11994 h 2340869"/>
              <a:gd name="connsiteX28" fmla="*/ 551104 w 1567536"/>
              <a:gd name="connsiteY28" fmla="*/ 89 h 2340869"/>
              <a:gd name="connsiteX29" fmla="*/ 601110 w 1567536"/>
              <a:gd name="connsiteY29" fmla="*/ 19139 h 2340869"/>
              <a:gd name="connsiteX30" fmla="*/ 636831 w 1567536"/>
              <a:gd name="connsiteY30" fmla="*/ 33424 h 2340869"/>
              <a:gd name="connsiteX31" fmla="*/ 651116 w 1567536"/>
              <a:gd name="connsiteY31" fmla="*/ 40570 h 2340869"/>
              <a:gd name="connsiteX32" fmla="*/ 708266 w 1567536"/>
              <a:gd name="connsiteY32" fmla="*/ 121534 h 2340869"/>
              <a:gd name="connsiteX33" fmla="*/ 748749 w 1567536"/>
              <a:gd name="connsiteY33" fmla="*/ 152487 h 2340869"/>
              <a:gd name="connsiteX34" fmla="*/ 753510 w 1567536"/>
              <a:gd name="connsiteY34" fmla="*/ 123915 h 2340869"/>
              <a:gd name="connsiteX35" fmla="*/ 765416 w 1567536"/>
              <a:gd name="connsiteY35" fmla="*/ 114390 h 2340869"/>
              <a:gd name="connsiteX36" fmla="*/ 810660 w 1567536"/>
              <a:gd name="connsiteY36" fmla="*/ 123915 h 2340869"/>
              <a:gd name="connsiteX37" fmla="*/ 839235 w 1567536"/>
              <a:gd name="connsiteY37" fmla="*/ 95340 h 2340869"/>
              <a:gd name="connsiteX38" fmla="*/ 896385 w 1567536"/>
              <a:gd name="connsiteY38" fmla="*/ 26284 h 2340869"/>
              <a:gd name="connsiteX39" fmla="*/ 972588 w 1567536"/>
              <a:gd name="connsiteY39" fmla="*/ 50094 h 2340869"/>
              <a:gd name="connsiteX40" fmla="*/ 1058312 w 1567536"/>
              <a:gd name="connsiteY40" fmla="*/ 31044 h 2340869"/>
              <a:gd name="connsiteX41" fmla="*/ 1155942 w 1567536"/>
              <a:gd name="connsiteY41" fmla="*/ 16756 h 2340869"/>
              <a:gd name="connsiteX42" fmla="*/ 1255954 w 1567536"/>
              <a:gd name="connsiteY42" fmla="*/ 54859 h 2340869"/>
              <a:gd name="connsiteX43" fmla="*/ 1229760 w 1567536"/>
              <a:gd name="connsiteY43" fmla="*/ 169159 h 2340869"/>
              <a:gd name="connsiteX44" fmla="*/ 1322629 w 1567536"/>
              <a:gd name="connsiteY44" fmla="*/ 202496 h 2340869"/>
              <a:gd name="connsiteX45" fmla="*/ 1370255 w 1567536"/>
              <a:gd name="connsiteY45" fmla="*/ 212019 h 2340869"/>
              <a:gd name="connsiteX46" fmla="*/ 1289291 w 1567536"/>
              <a:gd name="connsiteY46" fmla="*/ 338227 h 2340869"/>
              <a:gd name="connsiteX47" fmla="*/ 991635 w 1567536"/>
              <a:gd name="connsiteY47" fmla="*/ 323940 h 2340869"/>
              <a:gd name="connsiteX48" fmla="*/ 1560756 w 1567536"/>
              <a:gd name="connsiteY48" fmla="*/ 902582 h 2340869"/>
              <a:gd name="connsiteX49" fmla="*/ 1544088 w 1567536"/>
              <a:gd name="connsiteY49" fmla="*/ 904964 h 2340869"/>
              <a:gd name="connsiteX50" fmla="*/ 1525038 w 1567536"/>
              <a:gd name="connsiteY50" fmla="*/ 978781 h 2340869"/>
              <a:gd name="connsiteX51" fmla="*/ 958300 w 1567536"/>
              <a:gd name="connsiteY51" fmla="*/ 1157376 h 2340869"/>
              <a:gd name="connsiteX52" fmla="*/ 979731 w 1567536"/>
              <a:gd name="connsiteY52" fmla="*/ 1166900 h 2340869"/>
              <a:gd name="connsiteX53" fmla="*/ 974968 w 1567536"/>
              <a:gd name="connsiteY53" fmla="*/ 1240718 h 2340869"/>
              <a:gd name="connsiteX54" fmla="*/ 984494 w 1567536"/>
              <a:gd name="connsiteY54" fmla="*/ 1302633 h 2340869"/>
              <a:gd name="connsiteX55" fmla="*/ 1032119 w 1567536"/>
              <a:gd name="connsiteY55" fmla="*/ 1383595 h 2340869"/>
              <a:gd name="connsiteX56" fmla="*/ 1072600 w 1567536"/>
              <a:gd name="connsiteY56" fmla="*/ 1405026 h 2340869"/>
              <a:gd name="connsiteX57" fmla="*/ 1089269 w 1567536"/>
              <a:gd name="connsiteY57" fmla="*/ 1471701 h 2340869"/>
              <a:gd name="connsiteX58" fmla="*/ 1122607 w 1567536"/>
              <a:gd name="connsiteY58" fmla="*/ 1497895 h 2340869"/>
              <a:gd name="connsiteX59" fmla="*/ 1163088 w 1567536"/>
              <a:gd name="connsiteY59" fmla="*/ 1557426 h 2340869"/>
              <a:gd name="connsiteX60" fmla="*/ 1191663 w 1567536"/>
              <a:gd name="connsiteY60" fmla="*/ 1571714 h 2340869"/>
              <a:gd name="connsiteX61" fmla="*/ 1220238 w 1567536"/>
              <a:gd name="connsiteY61" fmla="*/ 1609813 h 2340869"/>
              <a:gd name="connsiteX62" fmla="*/ 1215943 w 1567536"/>
              <a:gd name="connsiteY62" fmla="*/ 1629673 h 2340869"/>
              <a:gd name="connsiteX63" fmla="*/ 1196425 w 1567536"/>
              <a:gd name="connsiteY63" fmla="*/ 1678870 h 2340869"/>
              <a:gd name="connsiteX64" fmla="*/ 1144037 w 1567536"/>
              <a:gd name="connsiteY64" fmla="*/ 1674106 h 2340869"/>
              <a:gd name="connsiteX65" fmla="*/ 1124987 w 1567536"/>
              <a:gd name="connsiteY65" fmla="*/ 1719349 h 2340869"/>
              <a:gd name="connsiteX66" fmla="*/ 1048787 w 1567536"/>
              <a:gd name="connsiteY66" fmla="*/ 1752687 h 2340869"/>
              <a:gd name="connsiteX67" fmla="*/ 1020212 w 1567536"/>
              <a:gd name="connsiteY67" fmla="*/ 1812218 h 2340869"/>
              <a:gd name="connsiteX68" fmla="*/ 1036881 w 1567536"/>
              <a:gd name="connsiteY68" fmla="*/ 1859843 h 2340869"/>
              <a:gd name="connsiteX69" fmla="*/ 1017832 w 1567536"/>
              <a:gd name="connsiteY69" fmla="*/ 1900326 h 2340869"/>
              <a:gd name="connsiteX70" fmla="*/ 984493 w 1567536"/>
              <a:gd name="connsiteY70" fmla="*/ 1897943 h 2340869"/>
              <a:gd name="connsiteX71" fmla="*/ 982112 w 1567536"/>
              <a:gd name="connsiteY71" fmla="*/ 1962237 h 2340869"/>
              <a:gd name="connsiteX72" fmla="*/ 946393 w 1567536"/>
              <a:gd name="connsiteY72" fmla="*/ 1978906 h 2340869"/>
              <a:gd name="connsiteX73" fmla="*/ 910674 w 1567536"/>
              <a:gd name="connsiteY73" fmla="*/ 1986049 h 2340869"/>
              <a:gd name="connsiteX74" fmla="*/ 910674 w 1567536"/>
              <a:gd name="connsiteY74" fmla="*/ 2050343 h 2340869"/>
              <a:gd name="connsiteX75" fmla="*/ 967824 w 1567536"/>
              <a:gd name="connsiteY75" fmla="*/ 2059868 h 2340869"/>
              <a:gd name="connsiteX76" fmla="*/ 1001162 w 1567536"/>
              <a:gd name="connsiteY76" fmla="*/ 2055106 h 2340869"/>
              <a:gd name="connsiteX77" fmla="*/ 1005922 w 1567536"/>
              <a:gd name="connsiteY77" fmla="*/ 2128925 h 2340869"/>
              <a:gd name="connsiteX78" fmla="*/ 982112 w 1567536"/>
              <a:gd name="connsiteY78" fmla="*/ 2150356 h 2340869"/>
              <a:gd name="connsiteX79" fmla="*/ 922581 w 1567536"/>
              <a:gd name="connsiteY79" fmla="*/ 2147976 h 2340869"/>
              <a:gd name="connsiteX80" fmla="*/ 870193 w 1567536"/>
              <a:gd name="connsiteY80" fmla="*/ 2157501 h 2340869"/>
              <a:gd name="connsiteX81" fmla="*/ 824949 w 1567536"/>
              <a:gd name="connsiteY81" fmla="*/ 2181314 h 2340869"/>
              <a:gd name="connsiteX82" fmla="*/ 779704 w 1567536"/>
              <a:gd name="connsiteY82" fmla="*/ 2188456 h 2340869"/>
              <a:gd name="connsiteX83" fmla="*/ 758274 w 1567536"/>
              <a:gd name="connsiteY83" fmla="*/ 2207508 h 2340869"/>
              <a:gd name="connsiteX84" fmla="*/ 751131 w 1567536"/>
              <a:gd name="connsiteY84" fmla="*/ 2252751 h 2340869"/>
              <a:gd name="connsiteX85" fmla="*/ 734462 w 1567536"/>
              <a:gd name="connsiteY85" fmla="*/ 2264658 h 2340869"/>
              <a:gd name="connsiteX86" fmla="*/ 689218 w 1567536"/>
              <a:gd name="connsiteY86" fmla="*/ 2314664 h 2340869"/>
              <a:gd name="connsiteX87" fmla="*/ 665406 w 1567536"/>
              <a:gd name="connsiteY87" fmla="*/ 2319425 h 2340869"/>
              <a:gd name="connsiteX88" fmla="*/ 617781 w 1567536"/>
              <a:gd name="connsiteY88" fmla="*/ 2340857 h 2340869"/>
              <a:gd name="connsiteX89" fmla="*/ 579681 w 1567536"/>
              <a:gd name="connsiteY89" fmla="*/ 2324188 h 2340869"/>
              <a:gd name="connsiteX90" fmla="*/ 563012 w 1567536"/>
              <a:gd name="connsiteY90" fmla="*/ 2295613 h 2340869"/>
              <a:gd name="connsiteX91" fmla="*/ 520149 w 1567536"/>
              <a:gd name="connsiteY91" fmla="*/ 2305139 h 2340869"/>
              <a:gd name="connsiteX92" fmla="*/ 512573 w 1567536"/>
              <a:gd name="connsiteY92" fmla="*/ 2299035 h 2340869"/>
              <a:gd name="connsiteX93" fmla="*/ 503481 w 1567536"/>
              <a:gd name="connsiteY93" fmla="*/ 2293232 h 2340869"/>
              <a:gd name="connsiteX94" fmla="*/ 522531 w 1567536"/>
              <a:gd name="connsiteY94" fmla="*/ 2186075 h 2340869"/>
              <a:gd name="connsiteX95" fmla="*/ 539199 w 1567536"/>
              <a:gd name="connsiteY95" fmla="*/ 2164644 h 2340869"/>
              <a:gd name="connsiteX96" fmla="*/ 529674 w 1567536"/>
              <a:gd name="connsiteY96" fmla="*/ 2119401 h 2340869"/>
              <a:gd name="connsiteX97" fmla="*/ 553487 w 1567536"/>
              <a:gd name="connsiteY97" fmla="*/ 2105113 h 2340869"/>
              <a:gd name="connsiteX98" fmla="*/ 534437 w 1567536"/>
              <a:gd name="connsiteY98" fmla="*/ 2090826 h 2340869"/>
              <a:gd name="connsiteX99" fmla="*/ 522531 w 1567536"/>
              <a:gd name="connsiteY99" fmla="*/ 2055108 h 2340869"/>
              <a:gd name="connsiteX100" fmla="*/ 513006 w 1567536"/>
              <a:gd name="connsiteY100" fmla="*/ 2009864 h 2340869"/>
              <a:gd name="connsiteX101" fmla="*/ 510624 w 1567536"/>
              <a:gd name="connsiteY101" fmla="*/ 1978906 h 2340869"/>
              <a:gd name="connsiteX102" fmla="*/ 460618 w 1567536"/>
              <a:gd name="connsiteY102" fmla="*/ 1981289 h 2340869"/>
              <a:gd name="connsiteX103" fmla="*/ 427282 w 1567536"/>
              <a:gd name="connsiteY103" fmla="*/ 1945570 h 2340869"/>
              <a:gd name="connsiteX104" fmla="*/ 382037 w 1567536"/>
              <a:gd name="connsiteY104" fmla="*/ 1928900 h 2340869"/>
              <a:gd name="connsiteX105" fmla="*/ 367749 w 1567536"/>
              <a:gd name="connsiteY105" fmla="*/ 1878895 h 2340869"/>
              <a:gd name="connsiteX106" fmla="*/ 365368 w 1567536"/>
              <a:gd name="connsiteY106" fmla="*/ 1857463 h 2340869"/>
              <a:gd name="connsiteX107" fmla="*/ 334413 w 1567536"/>
              <a:gd name="connsiteY107" fmla="*/ 1812220 h 2340869"/>
              <a:gd name="connsiteX108" fmla="*/ 291549 w 1567536"/>
              <a:gd name="connsiteY108" fmla="*/ 1788407 h 2340869"/>
              <a:gd name="connsiteX109" fmla="*/ 248688 w 1567536"/>
              <a:gd name="connsiteY109" fmla="*/ 1759833 h 2340869"/>
              <a:gd name="connsiteX110" fmla="*/ 215349 w 1567536"/>
              <a:gd name="connsiteY110" fmla="*/ 1750307 h 2340869"/>
              <a:gd name="connsiteX111" fmla="*/ 217731 w 1567536"/>
              <a:gd name="connsiteY111" fmla="*/ 1705061 h 2340869"/>
              <a:gd name="connsiteX112" fmla="*/ 174868 w 1567536"/>
              <a:gd name="connsiteY112" fmla="*/ 1719351 h 2340869"/>
              <a:gd name="connsiteX113" fmla="*/ 186775 w 1567536"/>
              <a:gd name="connsiteY113" fmla="*/ 1752689 h 2340869"/>
              <a:gd name="connsiteX114" fmla="*/ 179631 w 1567536"/>
              <a:gd name="connsiteY114" fmla="*/ 1769358 h 2340869"/>
              <a:gd name="connsiteX115" fmla="*/ 141531 w 1567536"/>
              <a:gd name="connsiteY115" fmla="*/ 1740783 h 2340869"/>
              <a:gd name="connsiteX116" fmla="*/ 98669 w 1567536"/>
              <a:gd name="connsiteY116" fmla="*/ 1738401 h 2340869"/>
              <a:gd name="connsiteX117" fmla="*/ 43899 w 1567536"/>
              <a:gd name="connsiteY117" fmla="*/ 1719351 h 2340869"/>
              <a:gd name="connsiteX118" fmla="*/ 10560 w 1567536"/>
              <a:gd name="connsiteY118" fmla="*/ 1716967 h 2340869"/>
              <a:gd name="connsiteX119" fmla="*/ 1037 w 1567536"/>
              <a:gd name="connsiteY119" fmla="*/ 1664583 h 2340869"/>
              <a:gd name="connsiteX120" fmla="*/ 34374 w 1567536"/>
              <a:gd name="connsiteY120" fmla="*/ 1576476 h 2340869"/>
              <a:gd name="connsiteX121" fmla="*/ 60568 w 1567536"/>
              <a:gd name="connsiteY121" fmla="*/ 1528851 h 2340869"/>
              <a:gd name="connsiteX122" fmla="*/ 81999 w 1567536"/>
              <a:gd name="connsiteY122" fmla="*/ 1481226 h 2340869"/>
              <a:gd name="connsiteX123" fmla="*/ 108194 w 1567536"/>
              <a:gd name="connsiteY123" fmla="*/ 1443126 h 2340869"/>
              <a:gd name="connsiteX124" fmla="*/ 146293 w 1567536"/>
              <a:gd name="connsiteY124" fmla="*/ 1433601 h 2340869"/>
              <a:gd name="connsiteX125" fmla="*/ 153438 w 1567536"/>
              <a:gd name="connsiteY125" fmla="*/ 1397883 h 2340869"/>
              <a:gd name="connsiteX126" fmla="*/ 262975 w 1567536"/>
              <a:gd name="connsiteY126" fmla="*/ 1278820 h 2340869"/>
              <a:gd name="connsiteX127" fmla="*/ 286787 w 1567536"/>
              <a:gd name="connsiteY127" fmla="*/ 1140705 h 2340869"/>
              <a:gd name="connsiteX128" fmla="*/ 282025 w 1567536"/>
              <a:gd name="connsiteY128" fmla="*/ 1059745 h 2340869"/>
              <a:gd name="connsiteX129" fmla="*/ 196300 w 1567536"/>
              <a:gd name="connsiteY129" fmla="*/ 1047839 h 2340869"/>
              <a:gd name="connsiteX130" fmla="*/ 179632 w 1567536"/>
              <a:gd name="connsiteY130" fmla="*/ 966876 h 2340869"/>
              <a:gd name="connsiteX131" fmla="*/ 186775 w 1567536"/>
              <a:gd name="connsiteY131" fmla="*/ 900201 h 2340869"/>
              <a:gd name="connsiteX132" fmla="*/ 148675 w 1567536"/>
              <a:gd name="connsiteY132" fmla="*/ 862101 h 2340869"/>
              <a:gd name="connsiteX133" fmla="*/ 127244 w 1567536"/>
              <a:gd name="connsiteY133" fmla="*/ 821619 h 2340869"/>
              <a:gd name="connsiteX134" fmla="*/ 117719 w 1567536"/>
              <a:gd name="connsiteY134" fmla="*/ 762089 h 2340869"/>
              <a:gd name="connsiteX135" fmla="*/ 102097 w 1567536"/>
              <a:gd name="connsiteY135" fmla="*/ 681935 h 2340869"/>
              <a:gd name="connsiteX0" fmla="*/ 102097 w 1567536"/>
              <a:gd name="connsiteY0" fmla="*/ 681935 h 2340869"/>
              <a:gd name="connsiteX1" fmla="*/ 91525 w 1567536"/>
              <a:gd name="connsiteY1" fmla="*/ 600163 h 2340869"/>
              <a:gd name="connsiteX2" fmla="*/ 93907 w 1567536"/>
              <a:gd name="connsiteY2" fmla="*/ 535869 h 2340869"/>
              <a:gd name="connsiteX3" fmla="*/ 17706 w 1567536"/>
              <a:gd name="connsiteY3" fmla="*/ 435857 h 2340869"/>
              <a:gd name="connsiteX4" fmla="*/ 12942 w 1567536"/>
              <a:gd name="connsiteY4" fmla="*/ 419186 h 2340869"/>
              <a:gd name="connsiteX5" fmla="*/ 77237 w 1567536"/>
              <a:gd name="connsiteY5" fmla="*/ 433475 h 2340869"/>
              <a:gd name="connsiteX6" fmla="*/ 77237 w 1567536"/>
              <a:gd name="connsiteY6" fmla="*/ 438238 h 2340869"/>
              <a:gd name="connsiteX7" fmla="*/ 127243 w 1567536"/>
              <a:gd name="connsiteY7" fmla="*/ 433475 h 2340869"/>
              <a:gd name="connsiteX8" fmla="*/ 148674 w 1567536"/>
              <a:gd name="connsiteY8" fmla="*/ 383469 h 2340869"/>
              <a:gd name="connsiteX9" fmla="*/ 201062 w 1567536"/>
              <a:gd name="connsiteY9" fmla="*/ 347750 h 2340869"/>
              <a:gd name="connsiteX10" fmla="*/ 208206 w 1567536"/>
              <a:gd name="connsiteY10" fmla="*/ 297744 h 2340869"/>
              <a:gd name="connsiteX11" fmla="*/ 184393 w 1567536"/>
              <a:gd name="connsiteY11" fmla="*/ 281074 h 2340869"/>
              <a:gd name="connsiteX12" fmla="*/ 170106 w 1567536"/>
              <a:gd name="connsiteY12" fmla="*/ 250118 h 2340869"/>
              <a:gd name="connsiteX13" fmla="*/ 224874 w 1567536"/>
              <a:gd name="connsiteY13" fmla="*/ 204875 h 2340869"/>
              <a:gd name="connsiteX14" fmla="*/ 265357 w 1567536"/>
              <a:gd name="connsiteY14" fmla="*/ 121532 h 2340869"/>
              <a:gd name="connsiteX15" fmla="*/ 293931 w 1567536"/>
              <a:gd name="connsiteY15" fmla="*/ 123912 h 2340869"/>
              <a:gd name="connsiteX16" fmla="*/ 324887 w 1567536"/>
              <a:gd name="connsiteY16" fmla="*/ 169157 h 2340869"/>
              <a:gd name="connsiteX17" fmla="*/ 341554 w 1567536"/>
              <a:gd name="connsiteY17" fmla="*/ 138201 h 2340869"/>
              <a:gd name="connsiteX18" fmla="*/ 384416 w 1567536"/>
              <a:gd name="connsiteY18" fmla="*/ 121534 h 2340869"/>
              <a:gd name="connsiteX19" fmla="*/ 420135 w 1567536"/>
              <a:gd name="connsiteY19" fmla="*/ 83434 h 2340869"/>
              <a:gd name="connsiteX20" fmla="*/ 451091 w 1567536"/>
              <a:gd name="connsiteY20" fmla="*/ 88196 h 2340869"/>
              <a:gd name="connsiteX21" fmla="*/ 470141 w 1567536"/>
              <a:gd name="connsiteY21" fmla="*/ 64384 h 2340869"/>
              <a:gd name="connsiteX22" fmla="*/ 498716 w 1567536"/>
              <a:gd name="connsiteY22" fmla="*/ 88196 h 2340869"/>
              <a:gd name="connsiteX23" fmla="*/ 486810 w 1567536"/>
              <a:gd name="connsiteY23" fmla="*/ 121534 h 2340869"/>
              <a:gd name="connsiteX24" fmla="*/ 486810 w 1567536"/>
              <a:gd name="connsiteY24" fmla="*/ 164395 h 2340869"/>
              <a:gd name="connsiteX25" fmla="*/ 515385 w 1567536"/>
              <a:gd name="connsiteY25" fmla="*/ 78671 h 2340869"/>
              <a:gd name="connsiteX26" fmla="*/ 522529 w 1567536"/>
              <a:gd name="connsiteY26" fmla="*/ 23901 h 2340869"/>
              <a:gd name="connsiteX27" fmla="*/ 543961 w 1567536"/>
              <a:gd name="connsiteY27" fmla="*/ 11994 h 2340869"/>
              <a:gd name="connsiteX28" fmla="*/ 551104 w 1567536"/>
              <a:gd name="connsiteY28" fmla="*/ 89 h 2340869"/>
              <a:gd name="connsiteX29" fmla="*/ 601110 w 1567536"/>
              <a:gd name="connsiteY29" fmla="*/ 19139 h 2340869"/>
              <a:gd name="connsiteX30" fmla="*/ 636831 w 1567536"/>
              <a:gd name="connsiteY30" fmla="*/ 33424 h 2340869"/>
              <a:gd name="connsiteX31" fmla="*/ 651116 w 1567536"/>
              <a:gd name="connsiteY31" fmla="*/ 40570 h 2340869"/>
              <a:gd name="connsiteX32" fmla="*/ 708266 w 1567536"/>
              <a:gd name="connsiteY32" fmla="*/ 121534 h 2340869"/>
              <a:gd name="connsiteX33" fmla="*/ 748749 w 1567536"/>
              <a:gd name="connsiteY33" fmla="*/ 152487 h 2340869"/>
              <a:gd name="connsiteX34" fmla="*/ 753510 w 1567536"/>
              <a:gd name="connsiteY34" fmla="*/ 123915 h 2340869"/>
              <a:gd name="connsiteX35" fmla="*/ 765416 w 1567536"/>
              <a:gd name="connsiteY35" fmla="*/ 114390 h 2340869"/>
              <a:gd name="connsiteX36" fmla="*/ 810660 w 1567536"/>
              <a:gd name="connsiteY36" fmla="*/ 123915 h 2340869"/>
              <a:gd name="connsiteX37" fmla="*/ 839235 w 1567536"/>
              <a:gd name="connsiteY37" fmla="*/ 95340 h 2340869"/>
              <a:gd name="connsiteX38" fmla="*/ 896385 w 1567536"/>
              <a:gd name="connsiteY38" fmla="*/ 26284 h 2340869"/>
              <a:gd name="connsiteX39" fmla="*/ 972588 w 1567536"/>
              <a:gd name="connsiteY39" fmla="*/ 50094 h 2340869"/>
              <a:gd name="connsiteX40" fmla="*/ 1058312 w 1567536"/>
              <a:gd name="connsiteY40" fmla="*/ 31044 h 2340869"/>
              <a:gd name="connsiteX41" fmla="*/ 1155942 w 1567536"/>
              <a:gd name="connsiteY41" fmla="*/ 16756 h 2340869"/>
              <a:gd name="connsiteX42" fmla="*/ 1255954 w 1567536"/>
              <a:gd name="connsiteY42" fmla="*/ 54859 h 2340869"/>
              <a:gd name="connsiteX43" fmla="*/ 1229760 w 1567536"/>
              <a:gd name="connsiteY43" fmla="*/ 169159 h 2340869"/>
              <a:gd name="connsiteX44" fmla="*/ 1322629 w 1567536"/>
              <a:gd name="connsiteY44" fmla="*/ 202496 h 2340869"/>
              <a:gd name="connsiteX45" fmla="*/ 1370255 w 1567536"/>
              <a:gd name="connsiteY45" fmla="*/ 212019 h 2340869"/>
              <a:gd name="connsiteX46" fmla="*/ 1289291 w 1567536"/>
              <a:gd name="connsiteY46" fmla="*/ 338227 h 2340869"/>
              <a:gd name="connsiteX47" fmla="*/ 1101172 w 1567536"/>
              <a:gd name="connsiteY47" fmla="*/ 262027 h 2340869"/>
              <a:gd name="connsiteX48" fmla="*/ 991635 w 1567536"/>
              <a:gd name="connsiteY48" fmla="*/ 323940 h 2340869"/>
              <a:gd name="connsiteX49" fmla="*/ 1560756 w 1567536"/>
              <a:gd name="connsiteY49" fmla="*/ 902582 h 2340869"/>
              <a:gd name="connsiteX50" fmla="*/ 1544088 w 1567536"/>
              <a:gd name="connsiteY50" fmla="*/ 904964 h 2340869"/>
              <a:gd name="connsiteX51" fmla="*/ 1525038 w 1567536"/>
              <a:gd name="connsiteY51" fmla="*/ 978781 h 2340869"/>
              <a:gd name="connsiteX52" fmla="*/ 958300 w 1567536"/>
              <a:gd name="connsiteY52" fmla="*/ 1157376 h 2340869"/>
              <a:gd name="connsiteX53" fmla="*/ 979731 w 1567536"/>
              <a:gd name="connsiteY53" fmla="*/ 1166900 h 2340869"/>
              <a:gd name="connsiteX54" fmla="*/ 974968 w 1567536"/>
              <a:gd name="connsiteY54" fmla="*/ 1240718 h 2340869"/>
              <a:gd name="connsiteX55" fmla="*/ 984494 w 1567536"/>
              <a:gd name="connsiteY55" fmla="*/ 1302633 h 2340869"/>
              <a:gd name="connsiteX56" fmla="*/ 1032119 w 1567536"/>
              <a:gd name="connsiteY56" fmla="*/ 1383595 h 2340869"/>
              <a:gd name="connsiteX57" fmla="*/ 1072600 w 1567536"/>
              <a:gd name="connsiteY57" fmla="*/ 1405026 h 2340869"/>
              <a:gd name="connsiteX58" fmla="*/ 1089269 w 1567536"/>
              <a:gd name="connsiteY58" fmla="*/ 1471701 h 2340869"/>
              <a:gd name="connsiteX59" fmla="*/ 1122607 w 1567536"/>
              <a:gd name="connsiteY59" fmla="*/ 1497895 h 2340869"/>
              <a:gd name="connsiteX60" fmla="*/ 1163088 w 1567536"/>
              <a:gd name="connsiteY60" fmla="*/ 1557426 h 2340869"/>
              <a:gd name="connsiteX61" fmla="*/ 1191663 w 1567536"/>
              <a:gd name="connsiteY61" fmla="*/ 1571714 h 2340869"/>
              <a:gd name="connsiteX62" fmla="*/ 1220238 w 1567536"/>
              <a:gd name="connsiteY62" fmla="*/ 1609813 h 2340869"/>
              <a:gd name="connsiteX63" fmla="*/ 1215943 w 1567536"/>
              <a:gd name="connsiteY63" fmla="*/ 1629673 h 2340869"/>
              <a:gd name="connsiteX64" fmla="*/ 1196425 w 1567536"/>
              <a:gd name="connsiteY64" fmla="*/ 1678870 h 2340869"/>
              <a:gd name="connsiteX65" fmla="*/ 1144037 w 1567536"/>
              <a:gd name="connsiteY65" fmla="*/ 1674106 h 2340869"/>
              <a:gd name="connsiteX66" fmla="*/ 1124987 w 1567536"/>
              <a:gd name="connsiteY66" fmla="*/ 1719349 h 2340869"/>
              <a:gd name="connsiteX67" fmla="*/ 1048787 w 1567536"/>
              <a:gd name="connsiteY67" fmla="*/ 1752687 h 2340869"/>
              <a:gd name="connsiteX68" fmla="*/ 1020212 w 1567536"/>
              <a:gd name="connsiteY68" fmla="*/ 1812218 h 2340869"/>
              <a:gd name="connsiteX69" fmla="*/ 1036881 w 1567536"/>
              <a:gd name="connsiteY69" fmla="*/ 1859843 h 2340869"/>
              <a:gd name="connsiteX70" fmla="*/ 1017832 w 1567536"/>
              <a:gd name="connsiteY70" fmla="*/ 1900326 h 2340869"/>
              <a:gd name="connsiteX71" fmla="*/ 984493 w 1567536"/>
              <a:gd name="connsiteY71" fmla="*/ 1897943 h 2340869"/>
              <a:gd name="connsiteX72" fmla="*/ 982112 w 1567536"/>
              <a:gd name="connsiteY72" fmla="*/ 1962237 h 2340869"/>
              <a:gd name="connsiteX73" fmla="*/ 946393 w 1567536"/>
              <a:gd name="connsiteY73" fmla="*/ 1978906 h 2340869"/>
              <a:gd name="connsiteX74" fmla="*/ 910674 w 1567536"/>
              <a:gd name="connsiteY74" fmla="*/ 1986049 h 2340869"/>
              <a:gd name="connsiteX75" fmla="*/ 910674 w 1567536"/>
              <a:gd name="connsiteY75" fmla="*/ 2050343 h 2340869"/>
              <a:gd name="connsiteX76" fmla="*/ 967824 w 1567536"/>
              <a:gd name="connsiteY76" fmla="*/ 2059868 h 2340869"/>
              <a:gd name="connsiteX77" fmla="*/ 1001162 w 1567536"/>
              <a:gd name="connsiteY77" fmla="*/ 2055106 h 2340869"/>
              <a:gd name="connsiteX78" fmla="*/ 1005922 w 1567536"/>
              <a:gd name="connsiteY78" fmla="*/ 2128925 h 2340869"/>
              <a:gd name="connsiteX79" fmla="*/ 982112 w 1567536"/>
              <a:gd name="connsiteY79" fmla="*/ 2150356 h 2340869"/>
              <a:gd name="connsiteX80" fmla="*/ 922581 w 1567536"/>
              <a:gd name="connsiteY80" fmla="*/ 2147976 h 2340869"/>
              <a:gd name="connsiteX81" fmla="*/ 870193 w 1567536"/>
              <a:gd name="connsiteY81" fmla="*/ 2157501 h 2340869"/>
              <a:gd name="connsiteX82" fmla="*/ 824949 w 1567536"/>
              <a:gd name="connsiteY82" fmla="*/ 2181314 h 2340869"/>
              <a:gd name="connsiteX83" fmla="*/ 779704 w 1567536"/>
              <a:gd name="connsiteY83" fmla="*/ 2188456 h 2340869"/>
              <a:gd name="connsiteX84" fmla="*/ 758274 w 1567536"/>
              <a:gd name="connsiteY84" fmla="*/ 2207508 h 2340869"/>
              <a:gd name="connsiteX85" fmla="*/ 751131 w 1567536"/>
              <a:gd name="connsiteY85" fmla="*/ 2252751 h 2340869"/>
              <a:gd name="connsiteX86" fmla="*/ 734462 w 1567536"/>
              <a:gd name="connsiteY86" fmla="*/ 2264658 h 2340869"/>
              <a:gd name="connsiteX87" fmla="*/ 689218 w 1567536"/>
              <a:gd name="connsiteY87" fmla="*/ 2314664 h 2340869"/>
              <a:gd name="connsiteX88" fmla="*/ 665406 w 1567536"/>
              <a:gd name="connsiteY88" fmla="*/ 2319425 h 2340869"/>
              <a:gd name="connsiteX89" fmla="*/ 617781 w 1567536"/>
              <a:gd name="connsiteY89" fmla="*/ 2340857 h 2340869"/>
              <a:gd name="connsiteX90" fmla="*/ 579681 w 1567536"/>
              <a:gd name="connsiteY90" fmla="*/ 2324188 h 2340869"/>
              <a:gd name="connsiteX91" fmla="*/ 563012 w 1567536"/>
              <a:gd name="connsiteY91" fmla="*/ 2295613 h 2340869"/>
              <a:gd name="connsiteX92" fmla="*/ 520149 w 1567536"/>
              <a:gd name="connsiteY92" fmla="*/ 2305139 h 2340869"/>
              <a:gd name="connsiteX93" fmla="*/ 512573 w 1567536"/>
              <a:gd name="connsiteY93" fmla="*/ 2299035 h 2340869"/>
              <a:gd name="connsiteX94" fmla="*/ 503481 w 1567536"/>
              <a:gd name="connsiteY94" fmla="*/ 2293232 h 2340869"/>
              <a:gd name="connsiteX95" fmla="*/ 522531 w 1567536"/>
              <a:gd name="connsiteY95" fmla="*/ 2186075 h 2340869"/>
              <a:gd name="connsiteX96" fmla="*/ 539199 w 1567536"/>
              <a:gd name="connsiteY96" fmla="*/ 2164644 h 2340869"/>
              <a:gd name="connsiteX97" fmla="*/ 529674 w 1567536"/>
              <a:gd name="connsiteY97" fmla="*/ 2119401 h 2340869"/>
              <a:gd name="connsiteX98" fmla="*/ 553487 w 1567536"/>
              <a:gd name="connsiteY98" fmla="*/ 2105113 h 2340869"/>
              <a:gd name="connsiteX99" fmla="*/ 534437 w 1567536"/>
              <a:gd name="connsiteY99" fmla="*/ 2090826 h 2340869"/>
              <a:gd name="connsiteX100" fmla="*/ 522531 w 1567536"/>
              <a:gd name="connsiteY100" fmla="*/ 2055108 h 2340869"/>
              <a:gd name="connsiteX101" fmla="*/ 513006 w 1567536"/>
              <a:gd name="connsiteY101" fmla="*/ 2009864 h 2340869"/>
              <a:gd name="connsiteX102" fmla="*/ 510624 w 1567536"/>
              <a:gd name="connsiteY102" fmla="*/ 1978906 h 2340869"/>
              <a:gd name="connsiteX103" fmla="*/ 460618 w 1567536"/>
              <a:gd name="connsiteY103" fmla="*/ 1981289 h 2340869"/>
              <a:gd name="connsiteX104" fmla="*/ 427282 w 1567536"/>
              <a:gd name="connsiteY104" fmla="*/ 1945570 h 2340869"/>
              <a:gd name="connsiteX105" fmla="*/ 382037 w 1567536"/>
              <a:gd name="connsiteY105" fmla="*/ 1928900 h 2340869"/>
              <a:gd name="connsiteX106" fmla="*/ 367749 w 1567536"/>
              <a:gd name="connsiteY106" fmla="*/ 1878895 h 2340869"/>
              <a:gd name="connsiteX107" fmla="*/ 365368 w 1567536"/>
              <a:gd name="connsiteY107" fmla="*/ 1857463 h 2340869"/>
              <a:gd name="connsiteX108" fmla="*/ 334413 w 1567536"/>
              <a:gd name="connsiteY108" fmla="*/ 1812220 h 2340869"/>
              <a:gd name="connsiteX109" fmla="*/ 291549 w 1567536"/>
              <a:gd name="connsiteY109" fmla="*/ 1788407 h 2340869"/>
              <a:gd name="connsiteX110" fmla="*/ 248688 w 1567536"/>
              <a:gd name="connsiteY110" fmla="*/ 1759833 h 2340869"/>
              <a:gd name="connsiteX111" fmla="*/ 215349 w 1567536"/>
              <a:gd name="connsiteY111" fmla="*/ 1750307 h 2340869"/>
              <a:gd name="connsiteX112" fmla="*/ 217731 w 1567536"/>
              <a:gd name="connsiteY112" fmla="*/ 1705061 h 2340869"/>
              <a:gd name="connsiteX113" fmla="*/ 174868 w 1567536"/>
              <a:gd name="connsiteY113" fmla="*/ 1719351 h 2340869"/>
              <a:gd name="connsiteX114" fmla="*/ 186775 w 1567536"/>
              <a:gd name="connsiteY114" fmla="*/ 1752689 h 2340869"/>
              <a:gd name="connsiteX115" fmla="*/ 179631 w 1567536"/>
              <a:gd name="connsiteY115" fmla="*/ 1769358 h 2340869"/>
              <a:gd name="connsiteX116" fmla="*/ 141531 w 1567536"/>
              <a:gd name="connsiteY116" fmla="*/ 1740783 h 2340869"/>
              <a:gd name="connsiteX117" fmla="*/ 98669 w 1567536"/>
              <a:gd name="connsiteY117" fmla="*/ 1738401 h 2340869"/>
              <a:gd name="connsiteX118" fmla="*/ 43899 w 1567536"/>
              <a:gd name="connsiteY118" fmla="*/ 1719351 h 2340869"/>
              <a:gd name="connsiteX119" fmla="*/ 10560 w 1567536"/>
              <a:gd name="connsiteY119" fmla="*/ 1716967 h 2340869"/>
              <a:gd name="connsiteX120" fmla="*/ 1037 w 1567536"/>
              <a:gd name="connsiteY120" fmla="*/ 1664583 h 2340869"/>
              <a:gd name="connsiteX121" fmla="*/ 34374 w 1567536"/>
              <a:gd name="connsiteY121" fmla="*/ 1576476 h 2340869"/>
              <a:gd name="connsiteX122" fmla="*/ 60568 w 1567536"/>
              <a:gd name="connsiteY122" fmla="*/ 1528851 h 2340869"/>
              <a:gd name="connsiteX123" fmla="*/ 81999 w 1567536"/>
              <a:gd name="connsiteY123" fmla="*/ 1481226 h 2340869"/>
              <a:gd name="connsiteX124" fmla="*/ 108194 w 1567536"/>
              <a:gd name="connsiteY124" fmla="*/ 1443126 h 2340869"/>
              <a:gd name="connsiteX125" fmla="*/ 146293 w 1567536"/>
              <a:gd name="connsiteY125" fmla="*/ 1433601 h 2340869"/>
              <a:gd name="connsiteX126" fmla="*/ 153438 w 1567536"/>
              <a:gd name="connsiteY126" fmla="*/ 1397883 h 2340869"/>
              <a:gd name="connsiteX127" fmla="*/ 262975 w 1567536"/>
              <a:gd name="connsiteY127" fmla="*/ 1278820 h 2340869"/>
              <a:gd name="connsiteX128" fmla="*/ 286787 w 1567536"/>
              <a:gd name="connsiteY128" fmla="*/ 1140705 h 2340869"/>
              <a:gd name="connsiteX129" fmla="*/ 282025 w 1567536"/>
              <a:gd name="connsiteY129" fmla="*/ 1059745 h 2340869"/>
              <a:gd name="connsiteX130" fmla="*/ 196300 w 1567536"/>
              <a:gd name="connsiteY130" fmla="*/ 1047839 h 2340869"/>
              <a:gd name="connsiteX131" fmla="*/ 179632 w 1567536"/>
              <a:gd name="connsiteY131" fmla="*/ 966876 h 2340869"/>
              <a:gd name="connsiteX132" fmla="*/ 186775 w 1567536"/>
              <a:gd name="connsiteY132" fmla="*/ 900201 h 2340869"/>
              <a:gd name="connsiteX133" fmla="*/ 148675 w 1567536"/>
              <a:gd name="connsiteY133" fmla="*/ 862101 h 2340869"/>
              <a:gd name="connsiteX134" fmla="*/ 127244 w 1567536"/>
              <a:gd name="connsiteY134" fmla="*/ 821619 h 2340869"/>
              <a:gd name="connsiteX135" fmla="*/ 117719 w 1567536"/>
              <a:gd name="connsiteY135" fmla="*/ 762089 h 2340869"/>
              <a:gd name="connsiteX136" fmla="*/ 102097 w 1567536"/>
              <a:gd name="connsiteY136" fmla="*/ 681935 h 2340869"/>
              <a:gd name="connsiteX0" fmla="*/ 102097 w 1596443"/>
              <a:gd name="connsiteY0" fmla="*/ 681935 h 2340869"/>
              <a:gd name="connsiteX1" fmla="*/ 91525 w 1596443"/>
              <a:gd name="connsiteY1" fmla="*/ 600163 h 2340869"/>
              <a:gd name="connsiteX2" fmla="*/ 93907 w 1596443"/>
              <a:gd name="connsiteY2" fmla="*/ 535869 h 2340869"/>
              <a:gd name="connsiteX3" fmla="*/ 17706 w 1596443"/>
              <a:gd name="connsiteY3" fmla="*/ 435857 h 2340869"/>
              <a:gd name="connsiteX4" fmla="*/ 12942 w 1596443"/>
              <a:gd name="connsiteY4" fmla="*/ 419186 h 2340869"/>
              <a:gd name="connsiteX5" fmla="*/ 77237 w 1596443"/>
              <a:gd name="connsiteY5" fmla="*/ 433475 h 2340869"/>
              <a:gd name="connsiteX6" fmla="*/ 77237 w 1596443"/>
              <a:gd name="connsiteY6" fmla="*/ 438238 h 2340869"/>
              <a:gd name="connsiteX7" fmla="*/ 127243 w 1596443"/>
              <a:gd name="connsiteY7" fmla="*/ 433475 h 2340869"/>
              <a:gd name="connsiteX8" fmla="*/ 148674 w 1596443"/>
              <a:gd name="connsiteY8" fmla="*/ 383469 h 2340869"/>
              <a:gd name="connsiteX9" fmla="*/ 201062 w 1596443"/>
              <a:gd name="connsiteY9" fmla="*/ 347750 h 2340869"/>
              <a:gd name="connsiteX10" fmla="*/ 208206 w 1596443"/>
              <a:gd name="connsiteY10" fmla="*/ 297744 h 2340869"/>
              <a:gd name="connsiteX11" fmla="*/ 184393 w 1596443"/>
              <a:gd name="connsiteY11" fmla="*/ 281074 h 2340869"/>
              <a:gd name="connsiteX12" fmla="*/ 170106 w 1596443"/>
              <a:gd name="connsiteY12" fmla="*/ 250118 h 2340869"/>
              <a:gd name="connsiteX13" fmla="*/ 224874 w 1596443"/>
              <a:gd name="connsiteY13" fmla="*/ 204875 h 2340869"/>
              <a:gd name="connsiteX14" fmla="*/ 265357 w 1596443"/>
              <a:gd name="connsiteY14" fmla="*/ 121532 h 2340869"/>
              <a:gd name="connsiteX15" fmla="*/ 293931 w 1596443"/>
              <a:gd name="connsiteY15" fmla="*/ 123912 h 2340869"/>
              <a:gd name="connsiteX16" fmla="*/ 324887 w 1596443"/>
              <a:gd name="connsiteY16" fmla="*/ 169157 h 2340869"/>
              <a:gd name="connsiteX17" fmla="*/ 341554 w 1596443"/>
              <a:gd name="connsiteY17" fmla="*/ 138201 h 2340869"/>
              <a:gd name="connsiteX18" fmla="*/ 384416 w 1596443"/>
              <a:gd name="connsiteY18" fmla="*/ 121534 h 2340869"/>
              <a:gd name="connsiteX19" fmla="*/ 420135 w 1596443"/>
              <a:gd name="connsiteY19" fmla="*/ 83434 h 2340869"/>
              <a:gd name="connsiteX20" fmla="*/ 451091 w 1596443"/>
              <a:gd name="connsiteY20" fmla="*/ 88196 h 2340869"/>
              <a:gd name="connsiteX21" fmla="*/ 470141 w 1596443"/>
              <a:gd name="connsiteY21" fmla="*/ 64384 h 2340869"/>
              <a:gd name="connsiteX22" fmla="*/ 498716 w 1596443"/>
              <a:gd name="connsiteY22" fmla="*/ 88196 h 2340869"/>
              <a:gd name="connsiteX23" fmla="*/ 486810 w 1596443"/>
              <a:gd name="connsiteY23" fmla="*/ 121534 h 2340869"/>
              <a:gd name="connsiteX24" fmla="*/ 486810 w 1596443"/>
              <a:gd name="connsiteY24" fmla="*/ 164395 h 2340869"/>
              <a:gd name="connsiteX25" fmla="*/ 515385 w 1596443"/>
              <a:gd name="connsiteY25" fmla="*/ 78671 h 2340869"/>
              <a:gd name="connsiteX26" fmla="*/ 522529 w 1596443"/>
              <a:gd name="connsiteY26" fmla="*/ 23901 h 2340869"/>
              <a:gd name="connsiteX27" fmla="*/ 543961 w 1596443"/>
              <a:gd name="connsiteY27" fmla="*/ 11994 h 2340869"/>
              <a:gd name="connsiteX28" fmla="*/ 551104 w 1596443"/>
              <a:gd name="connsiteY28" fmla="*/ 89 h 2340869"/>
              <a:gd name="connsiteX29" fmla="*/ 601110 w 1596443"/>
              <a:gd name="connsiteY29" fmla="*/ 19139 h 2340869"/>
              <a:gd name="connsiteX30" fmla="*/ 636831 w 1596443"/>
              <a:gd name="connsiteY30" fmla="*/ 33424 h 2340869"/>
              <a:gd name="connsiteX31" fmla="*/ 651116 w 1596443"/>
              <a:gd name="connsiteY31" fmla="*/ 40570 h 2340869"/>
              <a:gd name="connsiteX32" fmla="*/ 708266 w 1596443"/>
              <a:gd name="connsiteY32" fmla="*/ 121534 h 2340869"/>
              <a:gd name="connsiteX33" fmla="*/ 748749 w 1596443"/>
              <a:gd name="connsiteY33" fmla="*/ 152487 h 2340869"/>
              <a:gd name="connsiteX34" fmla="*/ 753510 w 1596443"/>
              <a:gd name="connsiteY34" fmla="*/ 123915 h 2340869"/>
              <a:gd name="connsiteX35" fmla="*/ 765416 w 1596443"/>
              <a:gd name="connsiteY35" fmla="*/ 114390 h 2340869"/>
              <a:gd name="connsiteX36" fmla="*/ 810660 w 1596443"/>
              <a:gd name="connsiteY36" fmla="*/ 123915 h 2340869"/>
              <a:gd name="connsiteX37" fmla="*/ 839235 w 1596443"/>
              <a:gd name="connsiteY37" fmla="*/ 95340 h 2340869"/>
              <a:gd name="connsiteX38" fmla="*/ 896385 w 1596443"/>
              <a:gd name="connsiteY38" fmla="*/ 26284 h 2340869"/>
              <a:gd name="connsiteX39" fmla="*/ 972588 w 1596443"/>
              <a:gd name="connsiteY39" fmla="*/ 50094 h 2340869"/>
              <a:gd name="connsiteX40" fmla="*/ 1058312 w 1596443"/>
              <a:gd name="connsiteY40" fmla="*/ 31044 h 2340869"/>
              <a:gd name="connsiteX41" fmla="*/ 1155942 w 1596443"/>
              <a:gd name="connsiteY41" fmla="*/ 16756 h 2340869"/>
              <a:gd name="connsiteX42" fmla="*/ 1255954 w 1596443"/>
              <a:gd name="connsiteY42" fmla="*/ 54859 h 2340869"/>
              <a:gd name="connsiteX43" fmla="*/ 1229760 w 1596443"/>
              <a:gd name="connsiteY43" fmla="*/ 169159 h 2340869"/>
              <a:gd name="connsiteX44" fmla="*/ 1322629 w 1596443"/>
              <a:gd name="connsiteY44" fmla="*/ 202496 h 2340869"/>
              <a:gd name="connsiteX45" fmla="*/ 1370255 w 1596443"/>
              <a:gd name="connsiteY45" fmla="*/ 212019 h 2340869"/>
              <a:gd name="connsiteX46" fmla="*/ 1289291 w 1596443"/>
              <a:gd name="connsiteY46" fmla="*/ 338227 h 2340869"/>
              <a:gd name="connsiteX47" fmla="*/ 1101172 w 1596443"/>
              <a:gd name="connsiteY47" fmla="*/ 262027 h 2340869"/>
              <a:gd name="connsiteX48" fmla="*/ 991635 w 1596443"/>
              <a:gd name="connsiteY48" fmla="*/ 323940 h 2340869"/>
              <a:gd name="connsiteX49" fmla="*/ 1036879 w 1596443"/>
              <a:gd name="connsiteY49" fmla="*/ 352515 h 2340869"/>
              <a:gd name="connsiteX50" fmla="*/ 1560756 w 1596443"/>
              <a:gd name="connsiteY50" fmla="*/ 902582 h 2340869"/>
              <a:gd name="connsiteX51" fmla="*/ 1544088 w 1596443"/>
              <a:gd name="connsiteY51" fmla="*/ 904964 h 2340869"/>
              <a:gd name="connsiteX52" fmla="*/ 1525038 w 1596443"/>
              <a:gd name="connsiteY52" fmla="*/ 978781 h 2340869"/>
              <a:gd name="connsiteX53" fmla="*/ 958300 w 1596443"/>
              <a:gd name="connsiteY53" fmla="*/ 1157376 h 2340869"/>
              <a:gd name="connsiteX54" fmla="*/ 979731 w 1596443"/>
              <a:gd name="connsiteY54" fmla="*/ 1166900 h 2340869"/>
              <a:gd name="connsiteX55" fmla="*/ 974968 w 1596443"/>
              <a:gd name="connsiteY55" fmla="*/ 1240718 h 2340869"/>
              <a:gd name="connsiteX56" fmla="*/ 984494 w 1596443"/>
              <a:gd name="connsiteY56" fmla="*/ 1302633 h 2340869"/>
              <a:gd name="connsiteX57" fmla="*/ 1032119 w 1596443"/>
              <a:gd name="connsiteY57" fmla="*/ 1383595 h 2340869"/>
              <a:gd name="connsiteX58" fmla="*/ 1072600 w 1596443"/>
              <a:gd name="connsiteY58" fmla="*/ 1405026 h 2340869"/>
              <a:gd name="connsiteX59" fmla="*/ 1089269 w 1596443"/>
              <a:gd name="connsiteY59" fmla="*/ 1471701 h 2340869"/>
              <a:gd name="connsiteX60" fmla="*/ 1122607 w 1596443"/>
              <a:gd name="connsiteY60" fmla="*/ 1497895 h 2340869"/>
              <a:gd name="connsiteX61" fmla="*/ 1163088 w 1596443"/>
              <a:gd name="connsiteY61" fmla="*/ 1557426 h 2340869"/>
              <a:gd name="connsiteX62" fmla="*/ 1191663 w 1596443"/>
              <a:gd name="connsiteY62" fmla="*/ 1571714 h 2340869"/>
              <a:gd name="connsiteX63" fmla="*/ 1220238 w 1596443"/>
              <a:gd name="connsiteY63" fmla="*/ 1609813 h 2340869"/>
              <a:gd name="connsiteX64" fmla="*/ 1215943 w 1596443"/>
              <a:gd name="connsiteY64" fmla="*/ 1629673 h 2340869"/>
              <a:gd name="connsiteX65" fmla="*/ 1196425 w 1596443"/>
              <a:gd name="connsiteY65" fmla="*/ 1678870 h 2340869"/>
              <a:gd name="connsiteX66" fmla="*/ 1144037 w 1596443"/>
              <a:gd name="connsiteY66" fmla="*/ 1674106 h 2340869"/>
              <a:gd name="connsiteX67" fmla="*/ 1124987 w 1596443"/>
              <a:gd name="connsiteY67" fmla="*/ 1719349 h 2340869"/>
              <a:gd name="connsiteX68" fmla="*/ 1048787 w 1596443"/>
              <a:gd name="connsiteY68" fmla="*/ 1752687 h 2340869"/>
              <a:gd name="connsiteX69" fmla="*/ 1020212 w 1596443"/>
              <a:gd name="connsiteY69" fmla="*/ 1812218 h 2340869"/>
              <a:gd name="connsiteX70" fmla="*/ 1036881 w 1596443"/>
              <a:gd name="connsiteY70" fmla="*/ 1859843 h 2340869"/>
              <a:gd name="connsiteX71" fmla="*/ 1017832 w 1596443"/>
              <a:gd name="connsiteY71" fmla="*/ 1900326 h 2340869"/>
              <a:gd name="connsiteX72" fmla="*/ 984493 w 1596443"/>
              <a:gd name="connsiteY72" fmla="*/ 1897943 h 2340869"/>
              <a:gd name="connsiteX73" fmla="*/ 982112 w 1596443"/>
              <a:gd name="connsiteY73" fmla="*/ 1962237 h 2340869"/>
              <a:gd name="connsiteX74" fmla="*/ 946393 w 1596443"/>
              <a:gd name="connsiteY74" fmla="*/ 1978906 h 2340869"/>
              <a:gd name="connsiteX75" fmla="*/ 910674 w 1596443"/>
              <a:gd name="connsiteY75" fmla="*/ 1986049 h 2340869"/>
              <a:gd name="connsiteX76" fmla="*/ 910674 w 1596443"/>
              <a:gd name="connsiteY76" fmla="*/ 2050343 h 2340869"/>
              <a:gd name="connsiteX77" fmla="*/ 967824 w 1596443"/>
              <a:gd name="connsiteY77" fmla="*/ 2059868 h 2340869"/>
              <a:gd name="connsiteX78" fmla="*/ 1001162 w 1596443"/>
              <a:gd name="connsiteY78" fmla="*/ 2055106 h 2340869"/>
              <a:gd name="connsiteX79" fmla="*/ 1005922 w 1596443"/>
              <a:gd name="connsiteY79" fmla="*/ 2128925 h 2340869"/>
              <a:gd name="connsiteX80" fmla="*/ 982112 w 1596443"/>
              <a:gd name="connsiteY80" fmla="*/ 2150356 h 2340869"/>
              <a:gd name="connsiteX81" fmla="*/ 922581 w 1596443"/>
              <a:gd name="connsiteY81" fmla="*/ 2147976 h 2340869"/>
              <a:gd name="connsiteX82" fmla="*/ 870193 w 1596443"/>
              <a:gd name="connsiteY82" fmla="*/ 2157501 h 2340869"/>
              <a:gd name="connsiteX83" fmla="*/ 824949 w 1596443"/>
              <a:gd name="connsiteY83" fmla="*/ 2181314 h 2340869"/>
              <a:gd name="connsiteX84" fmla="*/ 779704 w 1596443"/>
              <a:gd name="connsiteY84" fmla="*/ 2188456 h 2340869"/>
              <a:gd name="connsiteX85" fmla="*/ 758274 w 1596443"/>
              <a:gd name="connsiteY85" fmla="*/ 2207508 h 2340869"/>
              <a:gd name="connsiteX86" fmla="*/ 751131 w 1596443"/>
              <a:gd name="connsiteY86" fmla="*/ 2252751 h 2340869"/>
              <a:gd name="connsiteX87" fmla="*/ 734462 w 1596443"/>
              <a:gd name="connsiteY87" fmla="*/ 2264658 h 2340869"/>
              <a:gd name="connsiteX88" fmla="*/ 689218 w 1596443"/>
              <a:gd name="connsiteY88" fmla="*/ 2314664 h 2340869"/>
              <a:gd name="connsiteX89" fmla="*/ 665406 w 1596443"/>
              <a:gd name="connsiteY89" fmla="*/ 2319425 h 2340869"/>
              <a:gd name="connsiteX90" fmla="*/ 617781 w 1596443"/>
              <a:gd name="connsiteY90" fmla="*/ 2340857 h 2340869"/>
              <a:gd name="connsiteX91" fmla="*/ 579681 w 1596443"/>
              <a:gd name="connsiteY91" fmla="*/ 2324188 h 2340869"/>
              <a:gd name="connsiteX92" fmla="*/ 563012 w 1596443"/>
              <a:gd name="connsiteY92" fmla="*/ 2295613 h 2340869"/>
              <a:gd name="connsiteX93" fmla="*/ 520149 w 1596443"/>
              <a:gd name="connsiteY93" fmla="*/ 2305139 h 2340869"/>
              <a:gd name="connsiteX94" fmla="*/ 512573 w 1596443"/>
              <a:gd name="connsiteY94" fmla="*/ 2299035 h 2340869"/>
              <a:gd name="connsiteX95" fmla="*/ 503481 w 1596443"/>
              <a:gd name="connsiteY95" fmla="*/ 2293232 h 2340869"/>
              <a:gd name="connsiteX96" fmla="*/ 522531 w 1596443"/>
              <a:gd name="connsiteY96" fmla="*/ 2186075 h 2340869"/>
              <a:gd name="connsiteX97" fmla="*/ 539199 w 1596443"/>
              <a:gd name="connsiteY97" fmla="*/ 2164644 h 2340869"/>
              <a:gd name="connsiteX98" fmla="*/ 529674 w 1596443"/>
              <a:gd name="connsiteY98" fmla="*/ 2119401 h 2340869"/>
              <a:gd name="connsiteX99" fmla="*/ 553487 w 1596443"/>
              <a:gd name="connsiteY99" fmla="*/ 2105113 h 2340869"/>
              <a:gd name="connsiteX100" fmla="*/ 534437 w 1596443"/>
              <a:gd name="connsiteY100" fmla="*/ 2090826 h 2340869"/>
              <a:gd name="connsiteX101" fmla="*/ 522531 w 1596443"/>
              <a:gd name="connsiteY101" fmla="*/ 2055108 h 2340869"/>
              <a:gd name="connsiteX102" fmla="*/ 513006 w 1596443"/>
              <a:gd name="connsiteY102" fmla="*/ 2009864 h 2340869"/>
              <a:gd name="connsiteX103" fmla="*/ 510624 w 1596443"/>
              <a:gd name="connsiteY103" fmla="*/ 1978906 h 2340869"/>
              <a:gd name="connsiteX104" fmla="*/ 460618 w 1596443"/>
              <a:gd name="connsiteY104" fmla="*/ 1981289 h 2340869"/>
              <a:gd name="connsiteX105" fmla="*/ 427282 w 1596443"/>
              <a:gd name="connsiteY105" fmla="*/ 1945570 h 2340869"/>
              <a:gd name="connsiteX106" fmla="*/ 382037 w 1596443"/>
              <a:gd name="connsiteY106" fmla="*/ 1928900 h 2340869"/>
              <a:gd name="connsiteX107" fmla="*/ 367749 w 1596443"/>
              <a:gd name="connsiteY107" fmla="*/ 1878895 h 2340869"/>
              <a:gd name="connsiteX108" fmla="*/ 365368 w 1596443"/>
              <a:gd name="connsiteY108" fmla="*/ 1857463 h 2340869"/>
              <a:gd name="connsiteX109" fmla="*/ 334413 w 1596443"/>
              <a:gd name="connsiteY109" fmla="*/ 1812220 h 2340869"/>
              <a:gd name="connsiteX110" fmla="*/ 291549 w 1596443"/>
              <a:gd name="connsiteY110" fmla="*/ 1788407 h 2340869"/>
              <a:gd name="connsiteX111" fmla="*/ 248688 w 1596443"/>
              <a:gd name="connsiteY111" fmla="*/ 1759833 h 2340869"/>
              <a:gd name="connsiteX112" fmla="*/ 215349 w 1596443"/>
              <a:gd name="connsiteY112" fmla="*/ 1750307 h 2340869"/>
              <a:gd name="connsiteX113" fmla="*/ 217731 w 1596443"/>
              <a:gd name="connsiteY113" fmla="*/ 1705061 h 2340869"/>
              <a:gd name="connsiteX114" fmla="*/ 174868 w 1596443"/>
              <a:gd name="connsiteY114" fmla="*/ 1719351 h 2340869"/>
              <a:gd name="connsiteX115" fmla="*/ 186775 w 1596443"/>
              <a:gd name="connsiteY115" fmla="*/ 1752689 h 2340869"/>
              <a:gd name="connsiteX116" fmla="*/ 179631 w 1596443"/>
              <a:gd name="connsiteY116" fmla="*/ 1769358 h 2340869"/>
              <a:gd name="connsiteX117" fmla="*/ 141531 w 1596443"/>
              <a:gd name="connsiteY117" fmla="*/ 1740783 h 2340869"/>
              <a:gd name="connsiteX118" fmla="*/ 98669 w 1596443"/>
              <a:gd name="connsiteY118" fmla="*/ 1738401 h 2340869"/>
              <a:gd name="connsiteX119" fmla="*/ 43899 w 1596443"/>
              <a:gd name="connsiteY119" fmla="*/ 1719351 h 2340869"/>
              <a:gd name="connsiteX120" fmla="*/ 10560 w 1596443"/>
              <a:gd name="connsiteY120" fmla="*/ 1716967 h 2340869"/>
              <a:gd name="connsiteX121" fmla="*/ 1037 w 1596443"/>
              <a:gd name="connsiteY121" fmla="*/ 1664583 h 2340869"/>
              <a:gd name="connsiteX122" fmla="*/ 34374 w 1596443"/>
              <a:gd name="connsiteY122" fmla="*/ 1576476 h 2340869"/>
              <a:gd name="connsiteX123" fmla="*/ 60568 w 1596443"/>
              <a:gd name="connsiteY123" fmla="*/ 1528851 h 2340869"/>
              <a:gd name="connsiteX124" fmla="*/ 81999 w 1596443"/>
              <a:gd name="connsiteY124" fmla="*/ 1481226 h 2340869"/>
              <a:gd name="connsiteX125" fmla="*/ 108194 w 1596443"/>
              <a:gd name="connsiteY125" fmla="*/ 1443126 h 2340869"/>
              <a:gd name="connsiteX126" fmla="*/ 146293 w 1596443"/>
              <a:gd name="connsiteY126" fmla="*/ 1433601 h 2340869"/>
              <a:gd name="connsiteX127" fmla="*/ 153438 w 1596443"/>
              <a:gd name="connsiteY127" fmla="*/ 1397883 h 2340869"/>
              <a:gd name="connsiteX128" fmla="*/ 262975 w 1596443"/>
              <a:gd name="connsiteY128" fmla="*/ 1278820 h 2340869"/>
              <a:gd name="connsiteX129" fmla="*/ 286787 w 1596443"/>
              <a:gd name="connsiteY129" fmla="*/ 1140705 h 2340869"/>
              <a:gd name="connsiteX130" fmla="*/ 282025 w 1596443"/>
              <a:gd name="connsiteY130" fmla="*/ 1059745 h 2340869"/>
              <a:gd name="connsiteX131" fmla="*/ 196300 w 1596443"/>
              <a:gd name="connsiteY131" fmla="*/ 1047839 h 2340869"/>
              <a:gd name="connsiteX132" fmla="*/ 179632 w 1596443"/>
              <a:gd name="connsiteY132" fmla="*/ 966876 h 2340869"/>
              <a:gd name="connsiteX133" fmla="*/ 186775 w 1596443"/>
              <a:gd name="connsiteY133" fmla="*/ 900201 h 2340869"/>
              <a:gd name="connsiteX134" fmla="*/ 148675 w 1596443"/>
              <a:gd name="connsiteY134" fmla="*/ 862101 h 2340869"/>
              <a:gd name="connsiteX135" fmla="*/ 127244 w 1596443"/>
              <a:gd name="connsiteY135" fmla="*/ 821619 h 2340869"/>
              <a:gd name="connsiteX136" fmla="*/ 117719 w 1596443"/>
              <a:gd name="connsiteY136" fmla="*/ 762089 h 2340869"/>
              <a:gd name="connsiteX137" fmla="*/ 102097 w 1596443"/>
              <a:gd name="connsiteY137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1501222 w 1569539"/>
              <a:gd name="connsiteY50" fmla="*/ 650171 h 2340869"/>
              <a:gd name="connsiteX51" fmla="*/ 1560756 w 1569539"/>
              <a:gd name="connsiteY51" fmla="*/ 902582 h 2340869"/>
              <a:gd name="connsiteX52" fmla="*/ 1544088 w 1569539"/>
              <a:gd name="connsiteY52" fmla="*/ 904964 h 2340869"/>
              <a:gd name="connsiteX53" fmla="*/ 1525038 w 1569539"/>
              <a:gd name="connsiteY53" fmla="*/ 978781 h 2340869"/>
              <a:gd name="connsiteX54" fmla="*/ 958300 w 1569539"/>
              <a:gd name="connsiteY54" fmla="*/ 1157376 h 2340869"/>
              <a:gd name="connsiteX55" fmla="*/ 979731 w 1569539"/>
              <a:gd name="connsiteY55" fmla="*/ 1166900 h 2340869"/>
              <a:gd name="connsiteX56" fmla="*/ 974968 w 1569539"/>
              <a:gd name="connsiteY56" fmla="*/ 1240718 h 2340869"/>
              <a:gd name="connsiteX57" fmla="*/ 984494 w 1569539"/>
              <a:gd name="connsiteY57" fmla="*/ 1302633 h 2340869"/>
              <a:gd name="connsiteX58" fmla="*/ 1032119 w 1569539"/>
              <a:gd name="connsiteY58" fmla="*/ 1383595 h 2340869"/>
              <a:gd name="connsiteX59" fmla="*/ 1072600 w 1569539"/>
              <a:gd name="connsiteY59" fmla="*/ 1405026 h 2340869"/>
              <a:gd name="connsiteX60" fmla="*/ 1089269 w 1569539"/>
              <a:gd name="connsiteY60" fmla="*/ 1471701 h 2340869"/>
              <a:gd name="connsiteX61" fmla="*/ 1122607 w 1569539"/>
              <a:gd name="connsiteY61" fmla="*/ 1497895 h 2340869"/>
              <a:gd name="connsiteX62" fmla="*/ 1163088 w 1569539"/>
              <a:gd name="connsiteY62" fmla="*/ 1557426 h 2340869"/>
              <a:gd name="connsiteX63" fmla="*/ 1191663 w 1569539"/>
              <a:gd name="connsiteY63" fmla="*/ 1571714 h 2340869"/>
              <a:gd name="connsiteX64" fmla="*/ 1220238 w 1569539"/>
              <a:gd name="connsiteY64" fmla="*/ 1609813 h 2340869"/>
              <a:gd name="connsiteX65" fmla="*/ 1215943 w 1569539"/>
              <a:gd name="connsiteY65" fmla="*/ 1629673 h 2340869"/>
              <a:gd name="connsiteX66" fmla="*/ 1196425 w 1569539"/>
              <a:gd name="connsiteY66" fmla="*/ 1678870 h 2340869"/>
              <a:gd name="connsiteX67" fmla="*/ 1144037 w 1569539"/>
              <a:gd name="connsiteY67" fmla="*/ 1674106 h 2340869"/>
              <a:gd name="connsiteX68" fmla="*/ 1124987 w 1569539"/>
              <a:gd name="connsiteY68" fmla="*/ 1719349 h 2340869"/>
              <a:gd name="connsiteX69" fmla="*/ 1048787 w 1569539"/>
              <a:gd name="connsiteY69" fmla="*/ 1752687 h 2340869"/>
              <a:gd name="connsiteX70" fmla="*/ 1020212 w 1569539"/>
              <a:gd name="connsiteY70" fmla="*/ 1812218 h 2340869"/>
              <a:gd name="connsiteX71" fmla="*/ 1036881 w 1569539"/>
              <a:gd name="connsiteY71" fmla="*/ 1859843 h 2340869"/>
              <a:gd name="connsiteX72" fmla="*/ 1017832 w 1569539"/>
              <a:gd name="connsiteY72" fmla="*/ 1900326 h 2340869"/>
              <a:gd name="connsiteX73" fmla="*/ 984493 w 1569539"/>
              <a:gd name="connsiteY73" fmla="*/ 1897943 h 2340869"/>
              <a:gd name="connsiteX74" fmla="*/ 982112 w 1569539"/>
              <a:gd name="connsiteY74" fmla="*/ 1962237 h 2340869"/>
              <a:gd name="connsiteX75" fmla="*/ 946393 w 1569539"/>
              <a:gd name="connsiteY75" fmla="*/ 1978906 h 2340869"/>
              <a:gd name="connsiteX76" fmla="*/ 910674 w 1569539"/>
              <a:gd name="connsiteY76" fmla="*/ 1986049 h 2340869"/>
              <a:gd name="connsiteX77" fmla="*/ 910674 w 1569539"/>
              <a:gd name="connsiteY77" fmla="*/ 2050343 h 2340869"/>
              <a:gd name="connsiteX78" fmla="*/ 967824 w 1569539"/>
              <a:gd name="connsiteY78" fmla="*/ 2059868 h 2340869"/>
              <a:gd name="connsiteX79" fmla="*/ 1001162 w 1569539"/>
              <a:gd name="connsiteY79" fmla="*/ 2055106 h 2340869"/>
              <a:gd name="connsiteX80" fmla="*/ 1005922 w 1569539"/>
              <a:gd name="connsiteY80" fmla="*/ 2128925 h 2340869"/>
              <a:gd name="connsiteX81" fmla="*/ 982112 w 1569539"/>
              <a:gd name="connsiteY81" fmla="*/ 2150356 h 2340869"/>
              <a:gd name="connsiteX82" fmla="*/ 922581 w 1569539"/>
              <a:gd name="connsiteY82" fmla="*/ 2147976 h 2340869"/>
              <a:gd name="connsiteX83" fmla="*/ 870193 w 1569539"/>
              <a:gd name="connsiteY83" fmla="*/ 2157501 h 2340869"/>
              <a:gd name="connsiteX84" fmla="*/ 824949 w 1569539"/>
              <a:gd name="connsiteY84" fmla="*/ 2181314 h 2340869"/>
              <a:gd name="connsiteX85" fmla="*/ 779704 w 1569539"/>
              <a:gd name="connsiteY85" fmla="*/ 2188456 h 2340869"/>
              <a:gd name="connsiteX86" fmla="*/ 758274 w 1569539"/>
              <a:gd name="connsiteY86" fmla="*/ 2207508 h 2340869"/>
              <a:gd name="connsiteX87" fmla="*/ 751131 w 1569539"/>
              <a:gd name="connsiteY87" fmla="*/ 2252751 h 2340869"/>
              <a:gd name="connsiteX88" fmla="*/ 734462 w 1569539"/>
              <a:gd name="connsiteY88" fmla="*/ 2264658 h 2340869"/>
              <a:gd name="connsiteX89" fmla="*/ 689218 w 1569539"/>
              <a:gd name="connsiteY89" fmla="*/ 2314664 h 2340869"/>
              <a:gd name="connsiteX90" fmla="*/ 665406 w 1569539"/>
              <a:gd name="connsiteY90" fmla="*/ 2319425 h 2340869"/>
              <a:gd name="connsiteX91" fmla="*/ 617781 w 1569539"/>
              <a:gd name="connsiteY91" fmla="*/ 2340857 h 2340869"/>
              <a:gd name="connsiteX92" fmla="*/ 579681 w 1569539"/>
              <a:gd name="connsiteY92" fmla="*/ 2324188 h 2340869"/>
              <a:gd name="connsiteX93" fmla="*/ 563012 w 1569539"/>
              <a:gd name="connsiteY93" fmla="*/ 2295613 h 2340869"/>
              <a:gd name="connsiteX94" fmla="*/ 520149 w 1569539"/>
              <a:gd name="connsiteY94" fmla="*/ 2305139 h 2340869"/>
              <a:gd name="connsiteX95" fmla="*/ 512573 w 1569539"/>
              <a:gd name="connsiteY95" fmla="*/ 2299035 h 2340869"/>
              <a:gd name="connsiteX96" fmla="*/ 503481 w 1569539"/>
              <a:gd name="connsiteY96" fmla="*/ 2293232 h 2340869"/>
              <a:gd name="connsiteX97" fmla="*/ 522531 w 1569539"/>
              <a:gd name="connsiteY97" fmla="*/ 2186075 h 2340869"/>
              <a:gd name="connsiteX98" fmla="*/ 539199 w 1569539"/>
              <a:gd name="connsiteY98" fmla="*/ 2164644 h 2340869"/>
              <a:gd name="connsiteX99" fmla="*/ 529674 w 1569539"/>
              <a:gd name="connsiteY99" fmla="*/ 2119401 h 2340869"/>
              <a:gd name="connsiteX100" fmla="*/ 553487 w 1569539"/>
              <a:gd name="connsiteY100" fmla="*/ 2105113 h 2340869"/>
              <a:gd name="connsiteX101" fmla="*/ 534437 w 1569539"/>
              <a:gd name="connsiteY101" fmla="*/ 2090826 h 2340869"/>
              <a:gd name="connsiteX102" fmla="*/ 522531 w 1569539"/>
              <a:gd name="connsiteY102" fmla="*/ 2055108 h 2340869"/>
              <a:gd name="connsiteX103" fmla="*/ 513006 w 1569539"/>
              <a:gd name="connsiteY103" fmla="*/ 2009864 h 2340869"/>
              <a:gd name="connsiteX104" fmla="*/ 510624 w 1569539"/>
              <a:gd name="connsiteY104" fmla="*/ 1978906 h 2340869"/>
              <a:gd name="connsiteX105" fmla="*/ 460618 w 1569539"/>
              <a:gd name="connsiteY105" fmla="*/ 1981289 h 2340869"/>
              <a:gd name="connsiteX106" fmla="*/ 427282 w 1569539"/>
              <a:gd name="connsiteY106" fmla="*/ 1945570 h 2340869"/>
              <a:gd name="connsiteX107" fmla="*/ 382037 w 1569539"/>
              <a:gd name="connsiteY107" fmla="*/ 1928900 h 2340869"/>
              <a:gd name="connsiteX108" fmla="*/ 367749 w 1569539"/>
              <a:gd name="connsiteY108" fmla="*/ 1878895 h 2340869"/>
              <a:gd name="connsiteX109" fmla="*/ 365368 w 1569539"/>
              <a:gd name="connsiteY109" fmla="*/ 1857463 h 2340869"/>
              <a:gd name="connsiteX110" fmla="*/ 334413 w 1569539"/>
              <a:gd name="connsiteY110" fmla="*/ 1812220 h 2340869"/>
              <a:gd name="connsiteX111" fmla="*/ 291549 w 1569539"/>
              <a:gd name="connsiteY111" fmla="*/ 1788407 h 2340869"/>
              <a:gd name="connsiteX112" fmla="*/ 248688 w 1569539"/>
              <a:gd name="connsiteY112" fmla="*/ 1759833 h 2340869"/>
              <a:gd name="connsiteX113" fmla="*/ 215349 w 1569539"/>
              <a:gd name="connsiteY113" fmla="*/ 1750307 h 2340869"/>
              <a:gd name="connsiteX114" fmla="*/ 217731 w 1569539"/>
              <a:gd name="connsiteY114" fmla="*/ 1705061 h 2340869"/>
              <a:gd name="connsiteX115" fmla="*/ 174868 w 1569539"/>
              <a:gd name="connsiteY115" fmla="*/ 1719351 h 2340869"/>
              <a:gd name="connsiteX116" fmla="*/ 186775 w 1569539"/>
              <a:gd name="connsiteY116" fmla="*/ 1752689 h 2340869"/>
              <a:gd name="connsiteX117" fmla="*/ 179631 w 1569539"/>
              <a:gd name="connsiteY117" fmla="*/ 1769358 h 2340869"/>
              <a:gd name="connsiteX118" fmla="*/ 141531 w 1569539"/>
              <a:gd name="connsiteY118" fmla="*/ 1740783 h 2340869"/>
              <a:gd name="connsiteX119" fmla="*/ 98669 w 1569539"/>
              <a:gd name="connsiteY119" fmla="*/ 1738401 h 2340869"/>
              <a:gd name="connsiteX120" fmla="*/ 43899 w 1569539"/>
              <a:gd name="connsiteY120" fmla="*/ 1719351 h 2340869"/>
              <a:gd name="connsiteX121" fmla="*/ 10560 w 1569539"/>
              <a:gd name="connsiteY121" fmla="*/ 1716967 h 2340869"/>
              <a:gd name="connsiteX122" fmla="*/ 1037 w 1569539"/>
              <a:gd name="connsiteY122" fmla="*/ 1664583 h 2340869"/>
              <a:gd name="connsiteX123" fmla="*/ 34374 w 1569539"/>
              <a:gd name="connsiteY123" fmla="*/ 1576476 h 2340869"/>
              <a:gd name="connsiteX124" fmla="*/ 60568 w 1569539"/>
              <a:gd name="connsiteY124" fmla="*/ 1528851 h 2340869"/>
              <a:gd name="connsiteX125" fmla="*/ 81999 w 1569539"/>
              <a:gd name="connsiteY125" fmla="*/ 1481226 h 2340869"/>
              <a:gd name="connsiteX126" fmla="*/ 108194 w 1569539"/>
              <a:gd name="connsiteY126" fmla="*/ 1443126 h 2340869"/>
              <a:gd name="connsiteX127" fmla="*/ 146293 w 1569539"/>
              <a:gd name="connsiteY127" fmla="*/ 1433601 h 2340869"/>
              <a:gd name="connsiteX128" fmla="*/ 153438 w 1569539"/>
              <a:gd name="connsiteY128" fmla="*/ 1397883 h 2340869"/>
              <a:gd name="connsiteX129" fmla="*/ 262975 w 1569539"/>
              <a:gd name="connsiteY129" fmla="*/ 1278820 h 2340869"/>
              <a:gd name="connsiteX130" fmla="*/ 286787 w 1569539"/>
              <a:gd name="connsiteY130" fmla="*/ 1140705 h 2340869"/>
              <a:gd name="connsiteX131" fmla="*/ 282025 w 1569539"/>
              <a:gd name="connsiteY131" fmla="*/ 1059745 h 2340869"/>
              <a:gd name="connsiteX132" fmla="*/ 196300 w 1569539"/>
              <a:gd name="connsiteY132" fmla="*/ 1047839 h 2340869"/>
              <a:gd name="connsiteX133" fmla="*/ 179632 w 1569539"/>
              <a:gd name="connsiteY133" fmla="*/ 966876 h 2340869"/>
              <a:gd name="connsiteX134" fmla="*/ 186775 w 1569539"/>
              <a:gd name="connsiteY134" fmla="*/ 900201 h 2340869"/>
              <a:gd name="connsiteX135" fmla="*/ 148675 w 1569539"/>
              <a:gd name="connsiteY135" fmla="*/ 862101 h 2340869"/>
              <a:gd name="connsiteX136" fmla="*/ 127244 w 1569539"/>
              <a:gd name="connsiteY136" fmla="*/ 821619 h 2340869"/>
              <a:gd name="connsiteX137" fmla="*/ 117719 w 1569539"/>
              <a:gd name="connsiteY137" fmla="*/ 762089 h 2340869"/>
              <a:gd name="connsiteX138" fmla="*/ 102097 w 1569539"/>
              <a:gd name="connsiteY138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972585 w 1569539"/>
              <a:gd name="connsiteY50" fmla="*/ 628740 h 2340869"/>
              <a:gd name="connsiteX51" fmla="*/ 1501222 w 1569539"/>
              <a:gd name="connsiteY51" fmla="*/ 650171 h 2340869"/>
              <a:gd name="connsiteX52" fmla="*/ 1560756 w 1569539"/>
              <a:gd name="connsiteY52" fmla="*/ 902582 h 2340869"/>
              <a:gd name="connsiteX53" fmla="*/ 1544088 w 1569539"/>
              <a:gd name="connsiteY53" fmla="*/ 904964 h 2340869"/>
              <a:gd name="connsiteX54" fmla="*/ 1525038 w 1569539"/>
              <a:gd name="connsiteY54" fmla="*/ 978781 h 2340869"/>
              <a:gd name="connsiteX55" fmla="*/ 958300 w 1569539"/>
              <a:gd name="connsiteY55" fmla="*/ 1157376 h 2340869"/>
              <a:gd name="connsiteX56" fmla="*/ 979731 w 1569539"/>
              <a:gd name="connsiteY56" fmla="*/ 1166900 h 2340869"/>
              <a:gd name="connsiteX57" fmla="*/ 974968 w 1569539"/>
              <a:gd name="connsiteY57" fmla="*/ 1240718 h 2340869"/>
              <a:gd name="connsiteX58" fmla="*/ 984494 w 1569539"/>
              <a:gd name="connsiteY58" fmla="*/ 1302633 h 2340869"/>
              <a:gd name="connsiteX59" fmla="*/ 1032119 w 1569539"/>
              <a:gd name="connsiteY59" fmla="*/ 1383595 h 2340869"/>
              <a:gd name="connsiteX60" fmla="*/ 1072600 w 1569539"/>
              <a:gd name="connsiteY60" fmla="*/ 1405026 h 2340869"/>
              <a:gd name="connsiteX61" fmla="*/ 1089269 w 1569539"/>
              <a:gd name="connsiteY61" fmla="*/ 1471701 h 2340869"/>
              <a:gd name="connsiteX62" fmla="*/ 1122607 w 1569539"/>
              <a:gd name="connsiteY62" fmla="*/ 1497895 h 2340869"/>
              <a:gd name="connsiteX63" fmla="*/ 1163088 w 1569539"/>
              <a:gd name="connsiteY63" fmla="*/ 1557426 h 2340869"/>
              <a:gd name="connsiteX64" fmla="*/ 1191663 w 1569539"/>
              <a:gd name="connsiteY64" fmla="*/ 1571714 h 2340869"/>
              <a:gd name="connsiteX65" fmla="*/ 1220238 w 1569539"/>
              <a:gd name="connsiteY65" fmla="*/ 1609813 h 2340869"/>
              <a:gd name="connsiteX66" fmla="*/ 1215943 w 1569539"/>
              <a:gd name="connsiteY66" fmla="*/ 1629673 h 2340869"/>
              <a:gd name="connsiteX67" fmla="*/ 1196425 w 1569539"/>
              <a:gd name="connsiteY67" fmla="*/ 1678870 h 2340869"/>
              <a:gd name="connsiteX68" fmla="*/ 1144037 w 1569539"/>
              <a:gd name="connsiteY68" fmla="*/ 1674106 h 2340869"/>
              <a:gd name="connsiteX69" fmla="*/ 1124987 w 1569539"/>
              <a:gd name="connsiteY69" fmla="*/ 1719349 h 2340869"/>
              <a:gd name="connsiteX70" fmla="*/ 1048787 w 1569539"/>
              <a:gd name="connsiteY70" fmla="*/ 1752687 h 2340869"/>
              <a:gd name="connsiteX71" fmla="*/ 1020212 w 1569539"/>
              <a:gd name="connsiteY71" fmla="*/ 1812218 h 2340869"/>
              <a:gd name="connsiteX72" fmla="*/ 1036881 w 1569539"/>
              <a:gd name="connsiteY72" fmla="*/ 1859843 h 2340869"/>
              <a:gd name="connsiteX73" fmla="*/ 1017832 w 1569539"/>
              <a:gd name="connsiteY73" fmla="*/ 1900326 h 2340869"/>
              <a:gd name="connsiteX74" fmla="*/ 984493 w 1569539"/>
              <a:gd name="connsiteY74" fmla="*/ 1897943 h 2340869"/>
              <a:gd name="connsiteX75" fmla="*/ 982112 w 1569539"/>
              <a:gd name="connsiteY75" fmla="*/ 1962237 h 2340869"/>
              <a:gd name="connsiteX76" fmla="*/ 946393 w 1569539"/>
              <a:gd name="connsiteY76" fmla="*/ 1978906 h 2340869"/>
              <a:gd name="connsiteX77" fmla="*/ 910674 w 1569539"/>
              <a:gd name="connsiteY77" fmla="*/ 1986049 h 2340869"/>
              <a:gd name="connsiteX78" fmla="*/ 910674 w 1569539"/>
              <a:gd name="connsiteY78" fmla="*/ 2050343 h 2340869"/>
              <a:gd name="connsiteX79" fmla="*/ 967824 w 1569539"/>
              <a:gd name="connsiteY79" fmla="*/ 2059868 h 2340869"/>
              <a:gd name="connsiteX80" fmla="*/ 1001162 w 1569539"/>
              <a:gd name="connsiteY80" fmla="*/ 2055106 h 2340869"/>
              <a:gd name="connsiteX81" fmla="*/ 1005922 w 1569539"/>
              <a:gd name="connsiteY81" fmla="*/ 2128925 h 2340869"/>
              <a:gd name="connsiteX82" fmla="*/ 982112 w 1569539"/>
              <a:gd name="connsiteY82" fmla="*/ 2150356 h 2340869"/>
              <a:gd name="connsiteX83" fmla="*/ 922581 w 1569539"/>
              <a:gd name="connsiteY83" fmla="*/ 2147976 h 2340869"/>
              <a:gd name="connsiteX84" fmla="*/ 870193 w 1569539"/>
              <a:gd name="connsiteY84" fmla="*/ 2157501 h 2340869"/>
              <a:gd name="connsiteX85" fmla="*/ 824949 w 1569539"/>
              <a:gd name="connsiteY85" fmla="*/ 2181314 h 2340869"/>
              <a:gd name="connsiteX86" fmla="*/ 779704 w 1569539"/>
              <a:gd name="connsiteY86" fmla="*/ 2188456 h 2340869"/>
              <a:gd name="connsiteX87" fmla="*/ 758274 w 1569539"/>
              <a:gd name="connsiteY87" fmla="*/ 2207508 h 2340869"/>
              <a:gd name="connsiteX88" fmla="*/ 751131 w 1569539"/>
              <a:gd name="connsiteY88" fmla="*/ 2252751 h 2340869"/>
              <a:gd name="connsiteX89" fmla="*/ 734462 w 1569539"/>
              <a:gd name="connsiteY89" fmla="*/ 2264658 h 2340869"/>
              <a:gd name="connsiteX90" fmla="*/ 689218 w 1569539"/>
              <a:gd name="connsiteY90" fmla="*/ 2314664 h 2340869"/>
              <a:gd name="connsiteX91" fmla="*/ 665406 w 1569539"/>
              <a:gd name="connsiteY91" fmla="*/ 2319425 h 2340869"/>
              <a:gd name="connsiteX92" fmla="*/ 617781 w 1569539"/>
              <a:gd name="connsiteY92" fmla="*/ 2340857 h 2340869"/>
              <a:gd name="connsiteX93" fmla="*/ 579681 w 1569539"/>
              <a:gd name="connsiteY93" fmla="*/ 2324188 h 2340869"/>
              <a:gd name="connsiteX94" fmla="*/ 563012 w 1569539"/>
              <a:gd name="connsiteY94" fmla="*/ 2295613 h 2340869"/>
              <a:gd name="connsiteX95" fmla="*/ 520149 w 1569539"/>
              <a:gd name="connsiteY95" fmla="*/ 2305139 h 2340869"/>
              <a:gd name="connsiteX96" fmla="*/ 512573 w 1569539"/>
              <a:gd name="connsiteY96" fmla="*/ 2299035 h 2340869"/>
              <a:gd name="connsiteX97" fmla="*/ 503481 w 1569539"/>
              <a:gd name="connsiteY97" fmla="*/ 2293232 h 2340869"/>
              <a:gd name="connsiteX98" fmla="*/ 522531 w 1569539"/>
              <a:gd name="connsiteY98" fmla="*/ 2186075 h 2340869"/>
              <a:gd name="connsiteX99" fmla="*/ 539199 w 1569539"/>
              <a:gd name="connsiteY99" fmla="*/ 2164644 h 2340869"/>
              <a:gd name="connsiteX100" fmla="*/ 529674 w 1569539"/>
              <a:gd name="connsiteY100" fmla="*/ 2119401 h 2340869"/>
              <a:gd name="connsiteX101" fmla="*/ 553487 w 1569539"/>
              <a:gd name="connsiteY101" fmla="*/ 2105113 h 2340869"/>
              <a:gd name="connsiteX102" fmla="*/ 534437 w 1569539"/>
              <a:gd name="connsiteY102" fmla="*/ 2090826 h 2340869"/>
              <a:gd name="connsiteX103" fmla="*/ 522531 w 1569539"/>
              <a:gd name="connsiteY103" fmla="*/ 2055108 h 2340869"/>
              <a:gd name="connsiteX104" fmla="*/ 513006 w 1569539"/>
              <a:gd name="connsiteY104" fmla="*/ 2009864 h 2340869"/>
              <a:gd name="connsiteX105" fmla="*/ 510624 w 1569539"/>
              <a:gd name="connsiteY105" fmla="*/ 1978906 h 2340869"/>
              <a:gd name="connsiteX106" fmla="*/ 460618 w 1569539"/>
              <a:gd name="connsiteY106" fmla="*/ 1981289 h 2340869"/>
              <a:gd name="connsiteX107" fmla="*/ 427282 w 1569539"/>
              <a:gd name="connsiteY107" fmla="*/ 1945570 h 2340869"/>
              <a:gd name="connsiteX108" fmla="*/ 382037 w 1569539"/>
              <a:gd name="connsiteY108" fmla="*/ 1928900 h 2340869"/>
              <a:gd name="connsiteX109" fmla="*/ 367749 w 1569539"/>
              <a:gd name="connsiteY109" fmla="*/ 1878895 h 2340869"/>
              <a:gd name="connsiteX110" fmla="*/ 365368 w 1569539"/>
              <a:gd name="connsiteY110" fmla="*/ 1857463 h 2340869"/>
              <a:gd name="connsiteX111" fmla="*/ 334413 w 1569539"/>
              <a:gd name="connsiteY111" fmla="*/ 1812220 h 2340869"/>
              <a:gd name="connsiteX112" fmla="*/ 291549 w 1569539"/>
              <a:gd name="connsiteY112" fmla="*/ 1788407 h 2340869"/>
              <a:gd name="connsiteX113" fmla="*/ 248688 w 1569539"/>
              <a:gd name="connsiteY113" fmla="*/ 1759833 h 2340869"/>
              <a:gd name="connsiteX114" fmla="*/ 215349 w 1569539"/>
              <a:gd name="connsiteY114" fmla="*/ 1750307 h 2340869"/>
              <a:gd name="connsiteX115" fmla="*/ 217731 w 1569539"/>
              <a:gd name="connsiteY115" fmla="*/ 1705061 h 2340869"/>
              <a:gd name="connsiteX116" fmla="*/ 174868 w 1569539"/>
              <a:gd name="connsiteY116" fmla="*/ 1719351 h 2340869"/>
              <a:gd name="connsiteX117" fmla="*/ 186775 w 1569539"/>
              <a:gd name="connsiteY117" fmla="*/ 1752689 h 2340869"/>
              <a:gd name="connsiteX118" fmla="*/ 179631 w 1569539"/>
              <a:gd name="connsiteY118" fmla="*/ 1769358 h 2340869"/>
              <a:gd name="connsiteX119" fmla="*/ 141531 w 1569539"/>
              <a:gd name="connsiteY119" fmla="*/ 1740783 h 2340869"/>
              <a:gd name="connsiteX120" fmla="*/ 98669 w 1569539"/>
              <a:gd name="connsiteY120" fmla="*/ 1738401 h 2340869"/>
              <a:gd name="connsiteX121" fmla="*/ 43899 w 1569539"/>
              <a:gd name="connsiteY121" fmla="*/ 1719351 h 2340869"/>
              <a:gd name="connsiteX122" fmla="*/ 10560 w 1569539"/>
              <a:gd name="connsiteY122" fmla="*/ 1716967 h 2340869"/>
              <a:gd name="connsiteX123" fmla="*/ 1037 w 1569539"/>
              <a:gd name="connsiteY123" fmla="*/ 1664583 h 2340869"/>
              <a:gd name="connsiteX124" fmla="*/ 34374 w 1569539"/>
              <a:gd name="connsiteY124" fmla="*/ 1576476 h 2340869"/>
              <a:gd name="connsiteX125" fmla="*/ 60568 w 1569539"/>
              <a:gd name="connsiteY125" fmla="*/ 1528851 h 2340869"/>
              <a:gd name="connsiteX126" fmla="*/ 81999 w 1569539"/>
              <a:gd name="connsiteY126" fmla="*/ 1481226 h 2340869"/>
              <a:gd name="connsiteX127" fmla="*/ 108194 w 1569539"/>
              <a:gd name="connsiteY127" fmla="*/ 1443126 h 2340869"/>
              <a:gd name="connsiteX128" fmla="*/ 146293 w 1569539"/>
              <a:gd name="connsiteY128" fmla="*/ 1433601 h 2340869"/>
              <a:gd name="connsiteX129" fmla="*/ 153438 w 1569539"/>
              <a:gd name="connsiteY129" fmla="*/ 1397883 h 2340869"/>
              <a:gd name="connsiteX130" fmla="*/ 262975 w 1569539"/>
              <a:gd name="connsiteY130" fmla="*/ 1278820 h 2340869"/>
              <a:gd name="connsiteX131" fmla="*/ 286787 w 1569539"/>
              <a:gd name="connsiteY131" fmla="*/ 1140705 h 2340869"/>
              <a:gd name="connsiteX132" fmla="*/ 282025 w 1569539"/>
              <a:gd name="connsiteY132" fmla="*/ 1059745 h 2340869"/>
              <a:gd name="connsiteX133" fmla="*/ 196300 w 1569539"/>
              <a:gd name="connsiteY133" fmla="*/ 1047839 h 2340869"/>
              <a:gd name="connsiteX134" fmla="*/ 179632 w 1569539"/>
              <a:gd name="connsiteY134" fmla="*/ 966876 h 2340869"/>
              <a:gd name="connsiteX135" fmla="*/ 186775 w 1569539"/>
              <a:gd name="connsiteY135" fmla="*/ 900201 h 2340869"/>
              <a:gd name="connsiteX136" fmla="*/ 148675 w 1569539"/>
              <a:gd name="connsiteY136" fmla="*/ 862101 h 2340869"/>
              <a:gd name="connsiteX137" fmla="*/ 127244 w 1569539"/>
              <a:gd name="connsiteY137" fmla="*/ 821619 h 2340869"/>
              <a:gd name="connsiteX138" fmla="*/ 117719 w 1569539"/>
              <a:gd name="connsiteY138" fmla="*/ 762089 h 2340869"/>
              <a:gd name="connsiteX139" fmla="*/ 102097 w 1569539"/>
              <a:gd name="connsiteY13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972585 w 1569539"/>
              <a:gd name="connsiteY50" fmla="*/ 628740 h 2340869"/>
              <a:gd name="connsiteX51" fmla="*/ 1110697 w 1569539"/>
              <a:gd name="connsiteY51" fmla="*/ 573971 h 2340869"/>
              <a:gd name="connsiteX52" fmla="*/ 1501222 w 1569539"/>
              <a:gd name="connsiteY52" fmla="*/ 650171 h 2340869"/>
              <a:gd name="connsiteX53" fmla="*/ 1560756 w 1569539"/>
              <a:gd name="connsiteY53" fmla="*/ 902582 h 2340869"/>
              <a:gd name="connsiteX54" fmla="*/ 1544088 w 1569539"/>
              <a:gd name="connsiteY54" fmla="*/ 904964 h 2340869"/>
              <a:gd name="connsiteX55" fmla="*/ 1525038 w 1569539"/>
              <a:gd name="connsiteY55" fmla="*/ 978781 h 2340869"/>
              <a:gd name="connsiteX56" fmla="*/ 958300 w 1569539"/>
              <a:gd name="connsiteY56" fmla="*/ 1157376 h 2340869"/>
              <a:gd name="connsiteX57" fmla="*/ 979731 w 1569539"/>
              <a:gd name="connsiteY57" fmla="*/ 1166900 h 2340869"/>
              <a:gd name="connsiteX58" fmla="*/ 974968 w 1569539"/>
              <a:gd name="connsiteY58" fmla="*/ 1240718 h 2340869"/>
              <a:gd name="connsiteX59" fmla="*/ 984494 w 1569539"/>
              <a:gd name="connsiteY59" fmla="*/ 1302633 h 2340869"/>
              <a:gd name="connsiteX60" fmla="*/ 1032119 w 1569539"/>
              <a:gd name="connsiteY60" fmla="*/ 1383595 h 2340869"/>
              <a:gd name="connsiteX61" fmla="*/ 1072600 w 1569539"/>
              <a:gd name="connsiteY61" fmla="*/ 1405026 h 2340869"/>
              <a:gd name="connsiteX62" fmla="*/ 1089269 w 1569539"/>
              <a:gd name="connsiteY62" fmla="*/ 1471701 h 2340869"/>
              <a:gd name="connsiteX63" fmla="*/ 1122607 w 1569539"/>
              <a:gd name="connsiteY63" fmla="*/ 1497895 h 2340869"/>
              <a:gd name="connsiteX64" fmla="*/ 1163088 w 1569539"/>
              <a:gd name="connsiteY64" fmla="*/ 1557426 h 2340869"/>
              <a:gd name="connsiteX65" fmla="*/ 1191663 w 1569539"/>
              <a:gd name="connsiteY65" fmla="*/ 1571714 h 2340869"/>
              <a:gd name="connsiteX66" fmla="*/ 1220238 w 1569539"/>
              <a:gd name="connsiteY66" fmla="*/ 1609813 h 2340869"/>
              <a:gd name="connsiteX67" fmla="*/ 1215943 w 1569539"/>
              <a:gd name="connsiteY67" fmla="*/ 1629673 h 2340869"/>
              <a:gd name="connsiteX68" fmla="*/ 1196425 w 1569539"/>
              <a:gd name="connsiteY68" fmla="*/ 1678870 h 2340869"/>
              <a:gd name="connsiteX69" fmla="*/ 1144037 w 1569539"/>
              <a:gd name="connsiteY69" fmla="*/ 1674106 h 2340869"/>
              <a:gd name="connsiteX70" fmla="*/ 1124987 w 1569539"/>
              <a:gd name="connsiteY70" fmla="*/ 1719349 h 2340869"/>
              <a:gd name="connsiteX71" fmla="*/ 1048787 w 1569539"/>
              <a:gd name="connsiteY71" fmla="*/ 1752687 h 2340869"/>
              <a:gd name="connsiteX72" fmla="*/ 1020212 w 1569539"/>
              <a:gd name="connsiteY72" fmla="*/ 1812218 h 2340869"/>
              <a:gd name="connsiteX73" fmla="*/ 1036881 w 1569539"/>
              <a:gd name="connsiteY73" fmla="*/ 1859843 h 2340869"/>
              <a:gd name="connsiteX74" fmla="*/ 1017832 w 1569539"/>
              <a:gd name="connsiteY74" fmla="*/ 1900326 h 2340869"/>
              <a:gd name="connsiteX75" fmla="*/ 984493 w 1569539"/>
              <a:gd name="connsiteY75" fmla="*/ 1897943 h 2340869"/>
              <a:gd name="connsiteX76" fmla="*/ 982112 w 1569539"/>
              <a:gd name="connsiteY76" fmla="*/ 1962237 h 2340869"/>
              <a:gd name="connsiteX77" fmla="*/ 946393 w 1569539"/>
              <a:gd name="connsiteY77" fmla="*/ 1978906 h 2340869"/>
              <a:gd name="connsiteX78" fmla="*/ 910674 w 1569539"/>
              <a:gd name="connsiteY78" fmla="*/ 1986049 h 2340869"/>
              <a:gd name="connsiteX79" fmla="*/ 910674 w 1569539"/>
              <a:gd name="connsiteY79" fmla="*/ 2050343 h 2340869"/>
              <a:gd name="connsiteX80" fmla="*/ 967824 w 1569539"/>
              <a:gd name="connsiteY80" fmla="*/ 2059868 h 2340869"/>
              <a:gd name="connsiteX81" fmla="*/ 1001162 w 1569539"/>
              <a:gd name="connsiteY81" fmla="*/ 2055106 h 2340869"/>
              <a:gd name="connsiteX82" fmla="*/ 1005922 w 1569539"/>
              <a:gd name="connsiteY82" fmla="*/ 2128925 h 2340869"/>
              <a:gd name="connsiteX83" fmla="*/ 982112 w 1569539"/>
              <a:gd name="connsiteY83" fmla="*/ 2150356 h 2340869"/>
              <a:gd name="connsiteX84" fmla="*/ 922581 w 1569539"/>
              <a:gd name="connsiteY84" fmla="*/ 2147976 h 2340869"/>
              <a:gd name="connsiteX85" fmla="*/ 870193 w 1569539"/>
              <a:gd name="connsiteY85" fmla="*/ 2157501 h 2340869"/>
              <a:gd name="connsiteX86" fmla="*/ 824949 w 1569539"/>
              <a:gd name="connsiteY86" fmla="*/ 2181314 h 2340869"/>
              <a:gd name="connsiteX87" fmla="*/ 779704 w 1569539"/>
              <a:gd name="connsiteY87" fmla="*/ 2188456 h 2340869"/>
              <a:gd name="connsiteX88" fmla="*/ 758274 w 1569539"/>
              <a:gd name="connsiteY88" fmla="*/ 2207508 h 2340869"/>
              <a:gd name="connsiteX89" fmla="*/ 751131 w 1569539"/>
              <a:gd name="connsiteY89" fmla="*/ 2252751 h 2340869"/>
              <a:gd name="connsiteX90" fmla="*/ 734462 w 1569539"/>
              <a:gd name="connsiteY90" fmla="*/ 2264658 h 2340869"/>
              <a:gd name="connsiteX91" fmla="*/ 689218 w 1569539"/>
              <a:gd name="connsiteY91" fmla="*/ 2314664 h 2340869"/>
              <a:gd name="connsiteX92" fmla="*/ 665406 w 1569539"/>
              <a:gd name="connsiteY92" fmla="*/ 2319425 h 2340869"/>
              <a:gd name="connsiteX93" fmla="*/ 617781 w 1569539"/>
              <a:gd name="connsiteY93" fmla="*/ 2340857 h 2340869"/>
              <a:gd name="connsiteX94" fmla="*/ 579681 w 1569539"/>
              <a:gd name="connsiteY94" fmla="*/ 2324188 h 2340869"/>
              <a:gd name="connsiteX95" fmla="*/ 563012 w 1569539"/>
              <a:gd name="connsiteY95" fmla="*/ 2295613 h 2340869"/>
              <a:gd name="connsiteX96" fmla="*/ 520149 w 1569539"/>
              <a:gd name="connsiteY96" fmla="*/ 2305139 h 2340869"/>
              <a:gd name="connsiteX97" fmla="*/ 512573 w 1569539"/>
              <a:gd name="connsiteY97" fmla="*/ 2299035 h 2340869"/>
              <a:gd name="connsiteX98" fmla="*/ 503481 w 1569539"/>
              <a:gd name="connsiteY98" fmla="*/ 2293232 h 2340869"/>
              <a:gd name="connsiteX99" fmla="*/ 522531 w 1569539"/>
              <a:gd name="connsiteY99" fmla="*/ 2186075 h 2340869"/>
              <a:gd name="connsiteX100" fmla="*/ 539199 w 1569539"/>
              <a:gd name="connsiteY100" fmla="*/ 2164644 h 2340869"/>
              <a:gd name="connsiteX101" fmla="*/ 529674 w 1569539"/>
              <a:gd name="connsiteY101" fmla="*/ 2119401 h 2340869"/>
              <a:gd name="connsiteX102" fmla="*/ 553487 w 1569539"/>
              <a:gd name="connsiteY102" fmla="*/ 2105113 h 2340869"/>
              <a:gd name="connsiteX103" fmla="*/ 534437 w 1569539"/>
              <a:gd name="connsiteY103" fmla="*/ 2090826 h 2340869"/>
              <a:gd name="connsiteX104" fmla="*/ 522531 w 1569539"/>
              <a:gd name="connsiteY104" fmla="*/ 2055108 h 2340869"/>
              <a:gd name="connsiteX105" fmla="*/ 513006 w 1569539"/>
              <a:gd name="connsiteY105" fmla="*/ 2009864 h 2340869"/>
              <a:gd name="connsiteX106" fmla="*/ 510624 w 1569539"/>
              <a:gd name="connsiteY106" fmla="*/ 1978906 h 2340869"/>
              <a:gd name="connsiteX107" fmla="*/ 460618 w 1569539"/>
              <a:gd name="connsiteY107" fmla="*/ 1981289 h 2340869"/>
              <a:gd name="connsiteX108" fmla="*/ 427282 w 1569539"/>
              <a:gd name="connsiteY108" fmla="*/ 1945570 h 2340869"/>
              <a:gd name="connsiteX109" fmla="*/ 382037 w 1569539"/>
              <a:gd name="connsiteY109" fmla="*/ 1928900 h 2340869"/>
              <a:gd name="connsiteX110" fmla="*/ 367749 w 1569539"/>
              <a:gd name="connsiteY110" fmla="*/ 1878895 h 2340869"/>
              <a:gd name="connsiteX111" fmla="*/ 365368 w 1569539"/>
              <a:gd name="connsiteY111" fmla="*/ 1857463 h 2340869"/>
              <a:gd name="connsiteX112" fmla="*/ 334413 w 1569539"/>
              <a:gd name="connsiteY112" fmla="*/ 1812220 h 2340869"/>
              <a:gd name="connsiteX113" fmla="*/ 291549 w 1569539"/>
              <a:gd name="connsiteY113" fmla="*/ 1788407 h 2340869"/>
              <a:gd name="connsiteX114" fmla="*/ 248688 w 1569539"/>
              <a:gd name="connsiteY114" fmla="*/ 1759833 h 2340869"/>
              <a:gd name="connsiteX115" fmla="*/ 215349 w 1569539"/>
              <a:gd name="connsiteY115" fmla="*/ 1750307 h 2340869"/>
              <a:gd name="connsiteX116" fmla="*/ 217731 w 1569539"/>
              <a:gd name="connsiteY116" fmla="*/ 1705061 h 2340869"/>
              <a:gd name="connsiteX117" fmla="*/ 174868 w 1569539"/>
              <a:gd name="connsiteY117" fmla="*/ 1719351 h 2340869"/>
              <a:gd name="connsiteX118" fmla="*/ 186775 w 1569539"/>
              <a:gd name="connsiteY118" fmla="*/ 1752689 h 2340869"/>
              <a:gd name="connsiteX119" fmla="*/ 179631 w 1569539"/>
              <a:gd name="connsiteY119" fmla="*/ 1769358 h 2340869"/>
              <a:gd name="connsiteX120" fmla="*/ 141531 w 1569539"/>
              <a:gd name="connsiteY120" fmla="*/ 1740783 h 2340869"/>
              <a:gd name="connsiteX121" fmla="*/ 98669 w 1569539"/>
              <a:gd name="connsiteY121" fmla="*/ 1738401 h 2340869"/>
              <a:gd name="connsiteX122" fmla="*/ 43899 w 1569539"/>
              <a:gd name="connsiteY122" fmla="*/ 1719351 h 2340869"/>
              <a:gd name="connsiteX123" fmla="*/ 10560 w 1569539"/>
              <a:gd name="connsiteY123" fmla="*/ 1716967 h 2340869"/>
              <a:gd name="connsiteX124" fmla="*/ 1037 w 1569539"/>
              <a:gd name="connsiteY124" fmla="*/ 1664583 h 2340869"/>
              <a:gd name="connsiteX125" fmla="*/ 34374 w 1569539"/>
              <a:gd name="connsiteY125" fmla="*/ 1576476 h 2340869"/>
              <a:gd name="connsiteX126" fmla="*/ 60568 w 1569539"/>
              <a:gd name="connsiteY126" fmla="*/ 1528851 h 2340869"/>
              <a:gd name="connsiteX127" fmla="*/ 81999 w 1569539"/>
              <a:gd name="connsiteY127" fmla="*/ 1481226 h 2340869"/>
              <a:gd name="connsiteX128" fmla="*/ 108194 w 1569539"/>
              <a:gd name="connsiteY128" fmla="*/ 1443126 h 2340869"/>
              <a:gd name="connsiteX129" fmla="*/ 146293 w 1569539"/>
              <a:gd name="connsiteY129" fmla="*/ 1433601 h 2340869"/>
              <a:gd name="connsiteX130" fmla="*/ 153438 w 1569539"/>
              <a:gd name="connsiteY130" fmla="*/ 1397883 h 2340869"/>
              <a:gd name="connsiteX131" fmla="*/ 262975 w 1569539"/>
              <a:gd name="connsiteY131" fmla="*/ 1278820 h 2340869"/>
              <a:gd name="connsiteX132" fmla="*/ 286787 w 1569539"/>
              <a:gd name="connsiteY132" fmla="*/ 1140705 h 2340869"/>
              <a:gd name="connsiteX133" fmla="*/ 282025 w 1569539"/>
              <a:gd name="connsiteY133" fmla="*/ 1059745 h 2340869"/>
              <a:gd name="connsiteX134" fmla="*/ 196300 w 1569539"/>
              <a:gd name="connsiteY134" fmla="*/ 1047839 h 2340869"/>
              <a:gd name="connsiteX135" fmla="*/ 179632 w 1569539"/>
              <a:gd name="connsiteY135" fmla="*/ 966876 h 2340869"/>
              <a:gd name="connsiteX136" fmla="*/ 186775 w 1569539"/>
              <a:gd name="connsiteY136" fmla="*/ 900201 h 2340869"/>
              <a:gd name="connsiteX137" fmla="*/ 148675 w 1569539"/>
              <a:gd name="connsiteY137" fmla="*/ 862101 h 2340869"/>
              <a:gd name="connsiteX138" fmla="*/ 127244 w 1569539"/>
              <a:gd name="connsiteY138" fmla="*/ 821619 h 2340869"/>
              <a:gd name="connsiteX139" fmla="*/ 117719 w 1569539"/>
              <a:gd name="connsiteY139" fmla="*/ 762089 h 2340869"/>
              <a:gd name="connsiteX140" fmla="*/ 102097 w 1569539"/>
              <a:gd name="connsiteY140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972585 w 1569539"/>
              <a:gd name="connsiteY50" fmla="*/ 628740 h 2340869"/>
              <a:gd name="connsiteX51" fmla="*/ 1110697 w 1569539"/>
              <a:gd name="connsiteY51" fmla="*/ 573971 h 2340869"/>
              <a:gd name="connsiteX52" fmla="*/ 1263097 w 1569539"/>
              <a:gd name="connsiteY52" fmla="*/ 688271 h 2340869"/>
              <a:gd name="connsiteX53" fmla="*/ 1501222 w 1569539"/>
              <a:gd name="connsiteY53" fmla="*/ 650171 h 2340869"/>
              <a:gd name="connsiteX54" fmla="*/ 1560756 w 1569539"/>
              <a:gd name="connsiteY54" fmla="*/ 902582 h 2340869"/>
              <a:gd name="connsiteX55" fmla="*/ 1544088 w 1569539"/>
              <a:gd name="connsiteY55" fmla="*/ 904964 h 2340869"/>
              <a:gd name="connsiteX56" fmla="*/ 1525038 w 1569539"/>
              <a:gd name="connsiteY56" fmla="*/ 978781 h 2340869"/>
              <a:gd name="connsiteX57" fmla="*/ 958300 w 1569539"/>
              <a:gd name="connsiteY57" fmla="*/ 1157376 h 2340869"/>
              <a:gd name="connsiteX58" fmla="*/ 979731 w 1569539"/>
              <a:gd name="connsiteY58" fmla="*/ 1166900 h 2340869"/>
              <a:gd name="connsiteX59" fmla="*/ 974968 w 1569539"/>
              <a:gd name="connsiteY59" fmla="*/ 1240718 h 2340869"/>
              <a:gd name="connsiteX60" fmla="*/ 984494 w 1569539"/>
              <a:gd name="connsiteY60" fmla="*/ 1302633 h 2340869"/>
              <a:gd name="connsiteX61" fmla="*/ 1032119 w 1569539"/>
              <a:gd name="connsiteY61" fmla="*/ 1383595 h 2340869"/>
              <a:gd name="connsiteX62" fmla="*/ 1072600 w 1569539"/>
              <a:gd name="connsiteY62" fmla="*/ 1405026 h 2340869"/>
              <a:gd name="connsiteX63" fmla="*/ 1089269 w 1569539"/>
              <a:gd name="connsiteY63" fmla="*/ 1471701 h 2340869"/>
              <a:gd name="connsiteX64" fmla="*/ 1122607 w 1569539"/>
              <a:gd name="connsiteY64" fmla="*/ 1497895 h 2340869"/>
              <a:gd name="connsiteX65" fmla="*/ 1163088 w 1569539"/>
              <a:gd name="connsiteY65" fmla="*/ 1557426 h 2340869"/>
              <a:gd name="connsiteX66" fmla="*/ 1191663 w 1569539"/>
              <a:gd name="connsiteY66" fmla="*/ 1571714 h 2340869"/>
              <a:gd name="connsiteX67" fmla="*/ 1220238 w 1569539"/>
              <a:gd name="connsiteY67" fmla="*/ 1609813 h 2340869"/>
              <a:gd name="connsiteX68" fmla="*/ 1215943 w 1569539"/>
              <a:gd name="connsiteY68" fmla="*/ 1629673 h 2340869"/>
              <a:gd name="connsiteX69" fmla="*/ 1196425 w 1569539"/>
              <a:gd name="connsiteY69" fmla="*/ 1678870 h 2340869"/>
              <a:gd name="connsiteX70" fmla="*/ 1144037 w 1569539"/>
              <a:gd name="connsiteY70" fmla="*/ 1674106 h 2340869"/>
              <a:gd name="connsiteX71" fmla="*/ 1124987 w 1569539"/>
              <a:gd name="connsiteY71" fmla="*/ 1719349 h 2340869"/>
              <a:gd name="connsiteX72" fmla="*/ 1048787 w 1569539"/>
              <a:gd name="connsiteY72" fmla="*/ 1752687 h 2340869"/>
              <a:gd name="connsiteX73" fmla="*/ 1020212 w 1569539"/>
              <a:gd name="connsiteY73" fmla="*/ 1812218 h 2340869"/>
              <a:gd name="connsiteX74" fmla="*/ 1036881 w 1569539"/>
              <a:gd name="connsiteY74" fmla="*/ 1859843 h 2340869"/>
              <a:gd name="connsiteX75" fmla="*/ 1017832 w 1569539"/>
              <a:gd name="connsiteY75" fmla="*/ 1900326 h 2340869"/>
              <a:gd name="connsiteX76" fmla="*/ 984493 w 1569539"/>
              <a:gd name="connsiteY76" fmla="*/ 1897943 h 2340869"/>
              <a:gd name="connsiteX77" fmla="*/ 982112 w 1569539"/>
              <a:gd name="connsiteY77" fmla="*/ 1962237 h 2340869"/>
              <a:gd name="connsiteX78" fmla="*/ 946393 w 1569539"/>
              <a:gd name="connsiteY78" fmla="*/ 1978906 h 2340869"/>
              <a:gd name="connsiteX79" fmla="*/ 910674 w 1569539"/>
              <a:gd name="connsiteY79" fmla="*/ 1986049 h 2340869"/>
              <a:gd name="connsiteX80" fmla="*/ 910674 w 1569539"/>
              <a:gd name="connsiteY80" fmla="*/ 2050343 h 2340869"/>
              <a:gd name="connsiteX81" fmla="*/ 967824 w 1569539"/>
              <a:gd name="connsiteY81" fmla="*/ 2059868 h 2340869"/>
              <a:gd name="connsiteX82" fmla="*/ 1001162 w 1569539"/>
              <a:gd name="connsiteY82" fmla="*/ 2055106 h 2340869"/>
              <a:gd name="connsiteX83" fmla="*/ 1005922 w 1569539"/>
              <a:gd name="connsiteY83" fmla="*/ 2128925 h 2340869"/>
              <a:gd name="connsiteX84" fmla="*/ 982112 w 1569539"/>
              <a:gd name="connsiteY84" fmla="*/ 2150356 h 2340869"/>
              <a:gd name="connsiteX85" fmla="*/ 922581 w 1569539"/>
              <a:gd name="connsiteY85" fmla="*/ 2147976 h 2340869"/>
              <a:gd name="connsiteX86" fmla="*/ 870193 w 1569539"/>
              <a:gd name="connsiteY86" fmla="*/ 2157501 h 2340869"/>
              <a:gd name="connsiteX87" fmla="*/ 824949 w 1569539"/>
              <a:gd name="connsiteY87" fmla="*/ 2181314 h 2340869"/>
              <a:gd name="connsiteX88" fmla="*/ 779704 w 1569539"/>
              <a:gd name="connsiteY88" fmla="*/ 2188456 h 2340869"/>
              <a:gd name="connsiteX89" fmla="*/ 758274 w 1569539"/>
              <a:gd name="connsiteY89" fmla="*/ 2207508 h 2340869"/>
              <a:gd name="connsiteX90" fmla="*/ 751131 w 1569539"/>
              <a:gd name="connsiteY90" fmla="*/ 2252751 h 2340869"/>
              <a:gd name="connsiteX91" fmla="*/ 734462 w 1569539"/>
              <a:gd name="connsiteY91" fmla="*/ 2264658 h 2340869"/>
              <a:gd name="connsiteX92" fmla="*/ 689218 w 1569539"/>
              <a:gd name="connsiteY92" fmla="*/ 2314664 h 2340869"/>
              <a:gd name="connsiteX93" fmla="*/ 665406 w 1569539"/>
              <a:gd name="connsiteY93" fmla="*/ 2319425 h 2340869"/>
              <a:gd name="connsiteX94" fmla="*/ 617781 w 1569539"/>
              <a:gd name="connsiteY94" fmla="*/ 2340857 h 2340869"/>
              <a:gd name="connsiteX95" fmla="*/ 579681 w 1569539"/>
              <a:gd name="connsiteY95" fmla="*/ 2324188 h 2340869"/>
              <a:gd name="connsiteX96" fmla="*/ 563012 w 1569539"/>
              <a:gd name="connsiteY96" fmla="*/ 2295613 h 2340869"/>
              <a:gd name="connsiteX97" fmla="*/ 520149 w 1569539"/>
              <a:gd name="connsiteY97" fmla="*/ 2305139 h 2340869"/>
              <a:gd name="connsiteX98" fmla="*/ 512573 w 1569539"/>
              <a:gd name="connsiteY98" fmla="*/ 2299035 h 2340869"/>
              <a:gd name="connsiteX99" fmla="*/ 503481 w 1569539"/>
              <a:gd name="connsiteY99" fmla="*/ 2293232 h 2340869"/>
              <a:gd name="connsiteX100" fmla="*/ 522531 w 1569539"/>
              <a:gd name="connsiteY100" fmla="*/ 2186075 h 2340869"/>
              <a:gd name="connsiteX101" fmla="*/ 539199 w 1569539"/>
              <a:gd name="connsiteY101" fmla="*/ 2164644 h 2340869"/>
              <a:gd name="connsiteX102" fmla="*/ 529674 w 1569539"/>
              <a:gd name="connsiteY102" fmla="*/ 2119401 h 2340869"/>
              <a:gd name="connsiteX103" fmla="*/ 553487 w 1569539"/>
              <a:gd name="connsiteY103" fmla="*/ 2105113 h 2340869"/>
              <a:gd name="connsiteX104" fmla="*/ 534437 w 1569539"/>
              <a:gd name="connsiteY104" fmla="*/ 2090826 h 2340869"/>
              <a:gd name="connsiteX105" fmla="*/ 522531 w 1569539"/>
              <a:gd name="connsiteY105" fmla="*/ 2055108 h 2340869"/>
              <a:gd name="connsiteX106" fmla="*/ 513006 w 1569539"/>
              <a:gd name="connsiteY106" fmla="*/ 2009864 h 2340869"/>
              <a:gd name="connsiteX107" fmla="*/ 510624 w 1569539"/>
              <a:gd name="connsiteY107" fmla="*/ 1978906 h 2340869"/>
              <a:gd name="connsiteX108" fmla="*/ 460618 w 1569539"/>
              <a:gd name="connsiteY108" fmla="*/ 1981289 h 2340869"/>
              <a:gd name="connsiteX109" fmla="*/ 427282 w 1569539"/>
              <a:gd name="connsiteY109" fmla="*/ 1945570 h 2340869"/>
              <a:gd name="connsiteX110" fmla="*/ 382037 w 1569539"/>
              <a:gd name="connsiteY110" fmla="*/ 1928900 h 2340869"/>
              <a:gd name="connsiteX111" fmla="*/ 367749 w 1569539"/>
              <a:gd name="connsiteY111" fmla="*/ 1878895 h 2340869"/>
              <a:gd name="connsiteX112" fmla="*/ 365368 w 1569539"/>
              <a:gd name="connsiteY112" fmla="*/ 1857463 h 2340869"/>
              <a:gd name="connsiteX113" fmla="*/ 334413 w 1569539"/>
              <a:gd name="connsiteY113" fmla="*/ 1812220 h 2340869"/>
              <a:gd name="connsiteX114" fmla="*/ 291549 w 1569539"/>
              <a:gd name="connsiteY114" fmla="*/ 1788407 h 2340869"/>
              <a:gd name="connsiteX115" fmla="*/ 248688 w 1569539"/>
              <a:gd name="connsiteY115" fmla="*/ 1759833 h 2340869"/>
              <a:gd name="connsiteX116" fmla="*/ 215349 w 1569539"/>
              <a:gd name="connsiteY116" fmla="*/ 1750307 h 2340869"/>
              <a:gd name="connsiteX117" fmla="*/ 217731 w 1569539"/>
              <a:gd name="connsiteY117" fmla="*/ 1705061 h 2340869"/>
              <a:gd name="connsiteX118" fmla="*/ 174868 w 1569539"/>
              <a:gd name="connsiteY118" fmla="*/ 1719351 h 2340869"/>
              <a:gd name="connsiteX119" fmla="*/ 186775 w 1569539"/>
              <a:gd name="connsiteY119" fmla="*/ 1752689 h 2340869"/>
              <a:gd name="connsiteX120" fmla="*/ 179631 w 1569539"/>
              <a:gd name="connsiteY120" fmla="*/ 1769358 h 2340869"/>
              <a:gd name="connsiteX121" fmla="*/ 141531 w 1569539"/>
              <a:gd name="connsiteY121" fmla="*/ 1740783 h 2340869"/>
              <a:gd name="connsiteX122" fmla="*/ 98669 w 1569539"/>
              <a:gd name="connsiteY122" fmla="*/ 1738401 h 2340869"/>
              <a:gd name="connsiteX123" fmla="*/ 43899 w 1569539"/>
              <a:gd name="connsiteY123" fmla="*/ 1719351 h 2340869"/>
              <a:gd name="connsiteX124" fmla="*/ 10560 w 1569539"/>
              <a:gd name="connsiteY124" fmla="*/ 1716967 h 2340869"/>
              <a:gd name="connsiteX125" fmla="*/ 1037 w 1569539"/>
              <a:gd name="connsiteY125" fmla="*/ 1664583 h 2340869"/>
              <a:gd name="connsiteX126" fmla="*/ 34374 w 1569539"/>
              <a:gd name="connsiteY126" fmla="*/ 1576476 h 2340869"/>
              <a:gd name="connsiteX127" fmla="*/ 60568 w 1569539"/>
              <a:gd name="connsiteY127" fmla="*/ 1528851 h 2340869"/>
              <a:gd name="connsiteX128" fmla="*/ 81999 w 1569539"/>
              <a:gd name="connsiteY128" fmla="*/ 1481226 h 2340869"/>
              <a:gd name="connsiteX129" fmla="*/ 108194 w 1569539"/>
              <a:gd name="connsiteY129" fmla="*/ 1443126 h 2340869"/>
              <a:gd name="connsiteX130" fmla="*/ 146293 w 1569539"/>
              <a:gd name="connsiteY130" fmla="*/ 1433601 h 2340869"/>
              <a:gd name="connsiteX131" fmla="*/ 153438 w 1569539"/>
              <a:gd name="connsiteY131" fmla="*/ 1397883 h 2340869"/>
              <a:gd name="connsiteX132" fmla="*/ 262975 w 1569539"/>
              <a:gd name="connsiteY132" fmla="*/ 1278820 h 2340869"/>
              <a:gd name="connsiteX133" fmla="*/ 286787 w 1569539"/>
              <a:gd name="connsiteY133" fmla="*/ 1140705 h 2340869"/>
              <a:gd name="connsiteX134" fmla="*/ 282025 w 1569539"/>
              <a:gd name="connsiteY134" fmla="*/ 1059745 h 2340869"/>
              <a:gd name="connsiteX135" fmla="*/ 196300 w 1569539"/>
              <a:gd name="connsiteY135" fmla="*/ 1047839 h 2340869"/>
              <a:gd name="connsiteX136" fmla="*/ 179632 w 1569539"/>
              <a:gd name="connsiteY136" fmla="*/ 966876 h 2340869"/>
              <a:gd name="connsiteX137" fmla="*/ 186775 w 1569539"/>
              <a:gd name="connsiteY137" fmla="*/ 900201 h 2340869"/>
              <a:gd name="connsiteX138" fmla="*/ 148675 w 1569539"/>
              <a:gd name="connsiteY138" fmla="*/ 862101 h 2340869"/>
              <a:gd name="connsiteX139" fmla="*/ 127244 w 1569539"/>
              <a:gd name="connsiteY139" fmla="*/ 821619 h 2340869"/>
              <a:gd name="connsiteX140" fmla="*/ 117719 w 1569539"/>
              <a:gd name="connsiteY140" fmla="*/ 762089 h 2340869"/>
              <a:gd name="connsiteX141" fmla="*/ 102097 w 1569539"/>
              <a:gd name="connsiteY141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972585 w 1569539"/>
              <a:gd name="connsiteY50" fmla="*/ 628740 h 2340869"/>
              <a:gd name="connsiteX51" fmla="*/ 1110697 w 1569539"/>
              <a:gd name="connsiteY51" fmla="*/ 573971 h 2340869"/>
              <a:gd name="connsiteX52" fmla="*/ 1179754 w 1569539"/>
              <a:gd name="connsiteY52" fmla="*/ 564446 h 2340869"/>
              <a:gd name="connsiteX53" fmla="*/ 1263097 w 1569539"/>
              <a:gd name="connsiteY53" fmla="*/ 688271 h 2340869"/>
              <a:gd name="connsiteX54" fmla="*/ 1501222 w 1569539"/>
              <a:gd name="connsiteY54" fmla="*/ 650171 h 2340869"/>
              <a:gd name="connsiteX55" fmla="*/ 1560756 w 1569539"/>
              <a:gd name="connsiteY55" fmla="*/ 902582 h 2340869"/>
              <a:gd name="connsiteX56" fmla="*/ 1544088 w 1569539"/>
              <a:gd name="connsiteY56" fmla="*/ 904964 h 2340869"/>
              <a:gd name="connsiteX57" fmla="*/ 1525038 w 1569539"/>
              <a:gd name="connsiteY57" fmla="*/ 978781 h 2340869"/>
              <a:gd name="connsiteX58" fmla="*/ 958300 w 1569539"/>
              <a:gd name="connsiteY58" fmla="*/ 1157376 h 2340869"/>
              <a:gd name="connsiteX59" fmla="*/ 979731 w 1569539"/>
              <a:gd name="connsiteY59" fmla="*/ 1166900 h 2340869"/>
              <a:gd name="connsiteX60" fmla="*/ 974968 w 1569539"/>
              <a:gd name="connsiteY60" fmla="*/ 1240718 h 2340869"/>
              <a:gd name="connsiteX61" fmla="*/ 984494 w 1569539"/>
              <a:gd name="connsiteY61" fmla="*/ 1302633 h 2340869"/>
              <a:gd name="connsiteX62" fmla="*/ 1032119 w 1569539"/>
              <a:gd name="connsiteY62" fmla="*/ 1383595 h 2340869"/>
              <a:gd name="connsiteX63" fmla="*/ 1072600 w 1569539"/>
              <a:gd name="connsiteY63" fmla="*/ 1405026 h 2340869"/>
              <a:gd name="connsiteX64" fmla="*/ 1089269 w 1569539"/>
              <a:gd name="connsiteY64" fmla="*/ 1471701 h 2340869"/>
              <a:gd name="connsiteX65" fmla="*/ 1122607 w 1569539"/>
              <a:gd name="connsiteY65" fmla="*/ 1497895 h 2340869"/>
              <a:gd name="connsiteX66" fmla="*/ 1163088 w 1569539"/>
              <a:gd name="connsiteY66" fmla="*/ 1557426 h 2340869"/>
              <a:gd name="connsiteX67" fmla="*/ 1191663 w 1569539"/>
              <a:gd name="connsiteY67" fmla="*/ 1571714 h 2340869"/>
              <a:gd name="connsiteX68" fmla="*/ 1220238 w 1569539"/>
              <a:gd name="connsiteY68" fmla="*/ 1609813 h 2340869"/>
              <a:gd name="connsiteX69" fmla="*/ 1215943 w 1569539"/>
              <a:gd name="connsiteY69" fmla="*/ 1629673 h 2340869"/>
              <a:gd name="connsiteX70" fmla="*/ 1196425 w 1569539"/>
              <a:gd name="connsiteY70" fmla="*/ 1678870 h 2340869"/>
              <a:gd name="connsiteX71" fmla="*/ 1144037 w 1569539"/>
              <a:gd name="connsiteY71" fmla="*/ 1674106 h 2340869"/>
              <a:gd name="connsiteX72" fmla="*/ 1124987 w 1569539"/>
              <a:gd name="connsiteY72" fmla="*/ 1719349 h 2340869"/>
              <a:gd name="connsiteX73" fmla="*/ 1048787 w 1569539"/>
              <a:gd name="connsiteY73" fmla="*/ 1752687 h 2340869"/>
              <a:gd name="connsiteX74" fmla="*/ 1020212 w 1569539"/>
              <a:gd name="connsiteY74" fmla="*/ 1812218 h 2340869"/>
              <a:gd name="connsiteX75" fmla="*/ 1036881 w 1569539"/>
              <a:gd name="connsiteY75" fmla="*/ 1859843 h 2340869"/>
              <a:gd name="connsiteX76" fmla="*/ 1017832 w 1569539"/>
              <a:gd name="connsiteY76" fmla="*/ 1900326 h 2340869"/>
              <a:gd name="connsiteX77" fmla="*/ 984493 w 1569539"/>
              <a:gd name="connsiteY77" fmla="*/ 1897943 h 2340869"/>
              <a:gd name="connsiteX78" fmla="*/ 982112 w 1569539"/>
              <a:gd name="connsiteY78" fmla="*/ 1962237 h 2340869"/>
              <a:gd name="connsiteX79" fmla="*/ 946393 w 1569539"/>
              <a:gd name="connsiteY79" fmla="*/ 1978906 h 2340869"/>
              <a:gd name="connsiteX80" fmla="*/ 910674 w 1569539"/>
              <a:gd name="connsiteY80" fmla="*/ 1986049 h 2340869"/>
              <a:gd name="connsiteX81" fmla="*/ 910674 w 1569539"/>
              <a:gd name="connsiteY81" fmla="*/ 2050343 h 2340869"/>
              <a:gd name="connsiteX82" fmla="*/ 967824 w 1569539"/>
              <a:gd name="connsiteY82" fmla="*/ 2059868 h 2340869"/>
              <a:gd name="connsiteX83" fmla="*/ 1001162 w 1569539"/>
              <a:gd name="connsiteY83" fmla="*/ 2055106 h 2340869"/>
              <a:gd name="connsiteX84" fmla="*/ 1005922 w 1569539"/>
              <a:gd name="connsiteY84" fmla="*/ 2128925 h 2340869"/>
              <a:gd name="connsiteX85" fmla="*/ 982112 w 1569539"/>
              <a:gd name="connsiteY85" fmla="*/ 2150356 h 2340869"/>
              <a:gd name="connsiteX86" fmla="*/ 922581 w 1569539"/>
              <a:gd name="connsiteY86" fmla="*/ 2147976 h 2340869"/>
              <a:gd name="connsiteX87" fmla="*/ 870193 w 1569539"/>
              <a:gd name="connsiteY87" fmla="*/ 2157501 h 2340869"/>
              <a:gd name="connsiteX88" fmla="*/ 824949 w 1569539"/>
              <a:gd name="connsiteY88" fmla="*/ 2181314 h 2340869"/>
              <a:gd name="connsiteX89" fmla="*/ 779704 w 1569539"/>
              <a:gd name="connsiteY89" fmla="*/ 2188456 h 2340869"/>
              <a:gd name="connsiteX90" fmla="*/ 758274 w 1569539"/>
              <a:gd name="connsiteY90" fmla="*/ 2207508 h 2340869"/>
              <a:gd name="connsiteX91" fmla="*/ 751131 w 1569539"/>
              <a:gd name="connsiteY91" fmla="*/ 2252751 h 2340869"/>
              <a:gd name="connsiteX92" fmla="*/ 734462 w 1569539"/>
              <a:gd name="connsiteY92" fmla="*/ 2264658 h 2340869"/>
              <a:gd name="connsiteX93" fmla="*/ 689218 w 1569539"/>
              <a:gd name="connsiteY93" fmla="*/ 2314664 h 2340869"/>
              <a:gd name="connsiteX94" fmla="*/ 665406 w 1569539"/>
              <a:gd name="connsiteY94" fmla="*/ 2319425 h 2340869"/>
              <a:gd name="connsiteX95" fmla="*/ 617781 w 1569539"/>
              <a:gd name="connsiteY95" fmla="*/ 2340857 h 2340869"/>
              <a:gd name="connsiteX96" fmla="*/ 579681 w 1569539"/>
              <a:gd name="connsiteY96" fmla="*/ 2324188 h 2340869"/>
              <a:gd name="connsiteX97" fmla="*/ 563012 w 1569539"/>
              <a:gd name="connsiteY97" fmla="*/ 2295613 h 2340869"/>
              <a:gd name="connsiteX98" fmla="*/ 520149 w 1569539"/>
              <a:gd name="connsiteY98" fmla="*/ 2305139 h 2340869"/>
              <a:gd name="connsiteX99" fmla="*/ 512573 w 1569539"/>
              <a:gd name="connsiteY99" fmla="*/ 2299035 h 2340869"/>
              <a:gd name="connsiteX100" fmla="*/ 503481 w 1569539"/>
              <a:gd name="connsiteY100" fmla="*/ 2293232 h 2340869"/>
              <a:gd name="connsiteX101" fmla="*/ 522531 w 1569539"/>
              <a:gd name="connsiteY101" fmla="*/ 2186075 h 2340869"/>
              <a:gd name="connsiteX102" fmla="*/ 539199 w 1569539"/>
              <a:gd name="connsiteY102" fmla="*/ 2164644 h 2340869"/>
              <a:gd name="connsiteX103" fmla="*/ 529674 w 1569539"/>
              <a:gd name="connsiteY103" fmla="*/ 2119401 h 2340869"/>
              <a:gd name="connsiteX104" fmla="*/ 553487 w 1569539"/>
              <a:gd name="connsiteY104" fmla="*/ 2105113 h 2340869"/>
              <a:gd name="connsiteX105" fmla="*/ 534437 w 1569539"/>
              <a:gd name="connsiteY105" fmla="*/ 2090826 h 2340869"/>
              <a:gd name="connsiteX106" fmla="*/ 522531 w 1569539"/>
              <a:gd name="connsiteY106" fmla="*/ 2055108 h 2340869"/>
              <a:gd name="connsiteX107" fmla="*/ 513006 w 1569539"/>
              <a:gd name="connsiteY107" fmla="*/ 2009864 h 2340869"/>
              <a:gd name="connsiteX108" fmla="*/ 510624 w 1569539"/>
              <a:gd name="connsiteY108" fmla="*/ 1978906 h 2340869"/>
              <a:gd name="connsiteX109" fmla="*/ 460618 w 1569539"/>
              <a:gd name="connsiteY109" fmla="*/ 1981289 h 2340869"/>
              <a:gd name="connsiteX110" fmla="*/ 427282 w 1569539"/>
              <a:gd name="connsiteY110" fmla="*/ 1945570 h 2340869"/>
              <a:gd name="connsiteX111" fmla="*/ 382037 w 1569539"/>
              <a:gd name="connsiteY111" fmla="*/ 1928900 h 2340869"/>
              <a:gd name="connsiteX112" fmla="*/ 367749 w 1569539"/>
              <a:gd name="connsiteY112" fmla="*/ 1878895 h 2340869"/>
              <a:gd name="connsiteX113" fmla="*/ 365368 w 1569539"/>
              <a:gd name="connsiteY113" fmla="*/ 1857463 h 2340869"/>
              <a:gd name="connsiteX114" fmla="*/ 334413 w 1569539"/>
              <a:gd name="connsiteY114" fmla="*/ 1812220 h 2340869"/>
              <a:gd name="connsiteX115" fmla="*/ 291549 w 1569539"/>
              <a:gd name="connsiteY115" fmla="*/ 1788407 h 2340869"/>
              <a:gd name="connsiteX116" fmla="*/ 248688 w 1569539"/>
              <a:gd name="connsiteY116" fmla="*/ 1759833 h 2340869"/>
              <a:gd name="connsiteX117" fmla="*/ 215349 w 1569539"/>
              <a:gd name="connsiteY117" fmla="*/ 1750307 h 2340869"/>
              <a:gd name="connsiteX118" fmla="*/ 217731 w 1569539"/>
              <a:gd name="connsiteY118" fmla="*/ 1705061 h 2340869"/>
              <a:gd name="connsiteX119" fmla="*/ 174868 w 1569539"/>
              <a:gd name="connsiteY119" fmla="*/ 1719351 h 2340869"/>
              <a:gd name="connsiteX120" fmla="*/ 186775 w 1569539"/>
              <a:gd name="connsiteY120" fmla="*/ 1752689 h 2340869"/>
              <a:gd name="connsiteX121" fmla="*/ 179631 w 1569539"/>
              <a:gd name="connsiteY121" fmla="*/ 1769358 h 2340869"/>
              <a:gd name="connsiteX122" fmla="*/ 141531 w 1569539"/>
              <a:gd name="connsiteY122" fmla="*/ 1740783 h 2340869"/>
              <a:gd name="connsiteX123" fmla="*/ 98669 w 1569539"/>
              <a:gd name="connsiteY123" fmla="*/ 1738401 h 2340869"/>
              <a:gd name="connsiteX124" fmla="*/ 43899 w 1569539"/>
              <a:gd name="connsiteY124" fmla="*/ 1719351 h 2340869"/>
              <a:gd name="connsiteX125" fmla="*/ 10560 w 1569539"/>
              <a:gd name="connsiteY125" fmla="*/ 1716967 h 2340869"/>
              <a:gd name="connsiteX126" fmla="*/ 1037 w 1569539"/>
              <a:gd name="connsiteY126" fmla="*/ 1664583 h 2340869"/>
              <a:gd name="connsiteX127" fmla="*/ 34374 w 1569539"/>
              <a:gd name="connsiteY127" fmla="*/ 1576476 h 2340869"/>
              <a:gd name="connsiteX128" fmla="*/ 60568 w 1569539"/>
              <a:gd name="connsiteY128" fmla="*/ 1528851 h 2340869"/>
              <a:gd name="connsiteX129" fmla="*/ 81999 w 1569539"/>
              <a:gd name="connsiteY129" fmla="*/ 1481226 h 2340869"/>
              <a:gd name="connsiteX130" fmla="*/ 108194 w 1569539"/>
              <a:gd name="connsiteY130" fmla="*/ 1443126 h 2340869"/>
              <a:gd name="connsiteX131" fmla="*/ 146293 w 1569539"/>
              <a:gd name="connsiteY131" fmla="*/ 1433601 h 2340869"/>
              <a:gd name="connsiteX132" fmla="*/ 153438 w 1569539"/>
              <a:gd name="connsiteY132" fmla="*/ 1397883 h 2340869"/>
              <a:gd name="connsiteX133" fmla="*/ 262975 w 1569539"/>
              <a:gd name="connsiteY133" fmla="*/ 1278820 h 2340869"/>
              <a:gd name="connsiteX134" fmla="*/ 286787 w 1569539"/>
              <a:gd name="connsiteY134" fmla="*/ 1140705 h 2340869"/>
              <a:gd name="connsiteX135" fmla="*/ 282025 w 1569539"/>
              <a:gd name="connsiteY135" fmla="*/ 1059745 h 2340869"/>
              <a:gd name="connsiteX136" fmla="*/ 196300 w 1569539"/>
              <a:gd name="connsiteY136" fmla="*/ 1047839 h 2340869"/>
              <a:gd name="connsiteX137" fmla="*/ 179632 w 1569539"/>
              <a:gd name="connsiteY137" fmla="*/ 966876 h 2340869"/>
              <a:gd name="connsiteX138" fmla="*/ 186775 w 1569539"/>
              <a:gd name="connsiteY138" fmla="*/ 900201 h 2340869"/>
              <a:gd name="connsiteX139" fmla="*/ 148675 w 1569539"/>
              <a:gd name="connsiteY139" fmla="*/ 862101 h 2340869"/>
              <a:gd name="connsiteX140" fmla="*/ 127244 w 1569539"/>
              <a:gd name="connsiteY140" fmla="*/ 821619 h 2340869"/>
              <a:gd name="connsiteX141" fmla="*/ 117719 w 1569539"/>
              <a:gd name="connsiteY141" fmla="*/ 762089 h 2340869"/>
              <a:gd name="connsiteX142" fmla="*/ 102097 w 1569539"/>
              <a:gd name="connsiteY142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1044022 w 1569539"/>
              <a:gd name="connsiteY50" fmla="*/ 493009 h 2340869"/>
              <a:gd name="connsiteX51" fmla="*/ 972585 w 1569539"/>
              <a:gd name="connsiteY51" fmla="*/ 628740 h 2340869"/>
              <a:gd name="connsiteX52" fmla="*/ 1110697 w 1569539"/>
              <a:gd name="connsiteY52" fmla="*/ 573971 h 2340869"/>
              <a:gd name="connsiteX53" fmla="*/ 1179754 w 1569539"/>
              <a:gd name="connsiteY53" fmla="*/ 564446 h 2340869"/>
              <a:gd name="connsiteX54" fmla="*/ 1263097 w 1569539"/>
              <a:gd name="connsiteY54" fmla="*/ 688271 h 2340869"/>
              <a:gd name="connsiteX55" fmla="*/ 1501222 w 1569539"/>
              <a:gd name="connsiteY55" fmla="*/ 650171 h 2340869"/>
              <a:gd name="connsiteX56" fmla="*/ 1560756 w 1569539"/>
              <a:gd name="connsiteY56" fmla="*/ 902582 h 2340869"/>
              <a:gd name="connsiteX57" fmla="*/ 1544088 w 1569539"/>
              <a:gd name="connsiteY57" fmla="*/ 904964 h 2340869"/>
              <a:gd name="connsiteX58" fmla="*/ 1525038 w 1569539"/>
              <a:gd name="connsiteY58" fmla="*/ 978781 h 2340869"/>
              <a:gd name="connsiteX59" fmla="*/ 958300 w 1569539"/>
              <a:gd name="connsiteY59" fmla="*/ 1157376 h 2340869"/>
              <a:gd name="connsiteX60" fmla="*/ 979731 w 1569539"/>
              <a:gd name="connsiteY60" fmla="*/ 1166900 h 2340869"/>
              <a:gd name="connsiteX61" fmla="*/ 974968 w 1569539"/>
              <a:gd name="connsiteY61" fmla="*/ 1240718 h 2340869"/>
              <a:gd name="connsiteX62" fmla="*/ 984494 w 1569539"/>
              <a:gd name="connsiteY62" fmla="*/ 1302633 h 2340869"/>
              <a:gd name="connsiteX63" fmla="*/ 1032119 w 1569539"/>
              <a:gd name="connsiteY63" fmla="*/ 1383595 h 2340869"/>
              <a:gd name="connsiteX64" fmla="*/ 1072600 w 1569539"/>
              <a:gd name="connsiteY64" fmla="*/ 1405026 h 2340869"/>
              <a:gd name="connsiteX65" fmla="*/ 1089269 w 1569539"/>
              <a:gd name="connsiteY65" fmla="*/ 1471701 h 2340869"/>
              <a:gd name="connsiteX66" fmla="*/ 1122607 w 1569539"/>
              <a:gd name="connsiteY66" fmla="*/ 1497895 h 2340869"/>
              <a:gd name="connsiteX67" fmla="*/ 1163088 w 1569539"/>
              <a:gd name="connsiteY67" fmla="*/ 1557426 h 2340869"/>
              <a:gd name="connsiteX68" fmla="*/ 1191663 w 1569539"/>
              <a:gd name="connsiteY68" fmla="*/ 1571714 h 2340869"/>
              <a:gd name="connsiteX69" fmla="*/ 1220238 w 1569539"/>
              <a:gd name="connsiteY69" fmla="*/ 1609813 h 2340869"/>
              <a:gd name="connsiteX70" fmla="*/ 1215943 w 1569539"/>
              <a:gd name="connsiteY70" fmla="*/ 1629673 h 2340869"/>
              <a:gd name="connsiteX71" fmla="*/ 1196425 w 1569539"/>
              <a:gd name="connsiteY71" fmla="*/ 1678870 h 2340869"/>
              <a:gd name="connsiteX72" fmla="*/ 1144037 w 1569539"/>
              <a:gd name="connsiteY72" fmla="*/ 1674106 h 2340869"/>
              <a:gd name="connsiteX73" fmla="*/ 1124987 w 1569539"/>
              <a:gd name="connsiteY73" fmla="*/ 1719349 h 2340869"/>
              <a:gd name="connsiteX74" fmla="*/ 1048787 w 1569539"/>
              <a:gd name="connsiteY74" fmla="*/ 1752687 h 2340869"/>
              <a:gd name="connsiteX75" fmla="*/ 1020212 w 1569539"/>
              <a:gd name="connsiteY75" fmla="*/ 1812218 h 2340869"/>
              <a:gd name="connsiteX76" fmla="*/ 1036881 w 1569539"/>
              <a:gd name="connsiteY76" fmla="*/ 1859843 h 2340869"/>
              <a:gd name="connsiteX77" fmla="*/ 1017832 w 1569539"/>
              <a:gd name="connsiteY77" fmla="*/ 1900326 h 2340869"/>
              <a:gd name="connsiteX78" fmla="*/ 984493 w 1569539"/>
              <a:gd name="connsiteY78" fmla="*/ 1897943 h 2340869"/>
              <a:gd name="connsiteX79" fmla="*/ 982112 w 1569539"/>
              <a:gd name="connsiteY79" fmla="*/ 1962237 h 2340869"/>
              <a:gd name="connsiteX80" fmla="*/ 946393 w 1569539"/>
              <a:gd name="connsiteY80" fmla="*/ 1978906 h 2340869"/>
              <a:gd name="connsiteX81" fmla="*/ 910674 w 1569539"/>
              <a:gd name="connsiteY81" fmla="*/ 1986049 h 2340869"/>
              <a:gd name="connsiteX82" fmla="*/ 910674 w 1569539"/>
              <a:gd name="connsiteY82" fmla="*/ 2050343 h 2340869"/>
              <a:gd name="connsiteX83" fmla="*/ 967824 w 1569539"/>
              <a:gd name="connsiteY83" fmla="*/ 2059868 h 2340869"/>
              <a:gd name="connsiteX84" fmla="*/ 1001162 w 1569539"/>
              <a:gd name="connsiteY84" fmla="*/ 2055106 h 2340869"/>
              <a:gd name="connsiteX85" fmla="*/ 1005922 w 1569539"/>
              <a:gd name="connsiteY85" fmla="*/ 2128925 h 2340869"/>
              <a:gd name="connsiteX86" fmla="*/ 982112 w 1569539"/>
              <a:gd name="connsiteY86" fmla="*/ 2150356 h 2340869"/>
              <a:gd name="connsiteX87" fmla="*/ 922581 w 1569539"/>
              <a:gd name="connsiteY87" fmla="*/ 2147976 h 2340869"/>
              <a:gd name="connsiteX88" fmla="*/ 870193 w 1569539"/>
              <a:gd name="connsiteY88" fmla="*/ 2157501 h 2340869"/>
              <a:gd name="connsiteX89" fmla="*/ 824949 w 1569539"/>
              <a:gd name="connsiteY89" fmla="*/ 2181314 h 2340869"/>
              <a:gd name="connsiteX90" fmla="*/ 779704 w 1569539"/>
              <a:gd name="connsiteY90" fmla="*/ 2188456 h 2340869"/>
              <a:gd name="connsiteX91" fmla="*/ 758274 w 1569539"/>
              <a:gd name="connsiteY91" fmla="*/ 2207508 h 2340869"/>
              <a:gd name="connsiteX92" fmla="*/ 751131 w 1569539"/>
              <a:gd name="connsiteY92" fmla="*/ 2252751 h 2340869"/>
              <a:gd name="connsiteX93" fmla="*/ 734462 w 1569539"/>
              <a:gd name="connsiteY93" fmla="*/ 2264658 h 2340869"/>
              <a:gd name="connsiteX94" fmla="*/ 689218 w 1569539"/>
              <a:gd name="connsiteY94" fmla="*/ 2314664 h 2340869"/>
              <a:gd name="connsiteX95" fmla="*/ 665406 w 1569539"/>
              <a:gd name="connsiteY95" fmla="*/ 2319425 h 2340869"/>
              <a:gd name="connsiteX96" fmla="*/ 617781 w 1569539"/>
              <a:gd name="connsiteY96" fmla="*/ 2340857 h 2340869"/>
              <a:gd name="connsiteX97" fmla="*/ 579681 w 1569539"/>
              <a:gd name="connsiteY97" fmla="*/ 2324188 h 2340869"/>
              <a:gd name="connsiteX98" fmla="*/ 563012 w 1569539"/>
              <a:gd name="connsiteY98" fmla="*/ 2295613 h 2340869"/>
              <a:gd name="connsiteX99" fmla="*/ 520149 w 1569539"/>
              <a:gd name="connsiteY99" fmla="*/ 2305139 h 2340869"/>
              <a:gd name="connsiteX100" fmla="*/ 512573 w 1569539"/>
              <a:gd name="connsiteY100" fmla="*/ 2299035 h 2340869"/>
              <a:gd name="connsiteX101" fmla="*/ 503481 w 1569539"/>
              <a:gd name="connsiteY101" fmla="*/ 2293232 h 2340869"/>
              <a:gd name="connsiteX102" fmla="*/ 522531 w 1569539"/>
              <a:gd name="connsiteY102" fmla="*/ 2186075 h 2340869"/>
              <a:gd name="connsiteX103" fmla="*/ 539199 w 1569539"/>
              <a:gd name="connsiteY103" fmla="*/ 2164644 h 2340869"/>
              <a:gd name="connsiteX104" fmla="*/ 529674 w 1569539"/>
              <a:gd name="connsiteY104" fmla="*/ 2119401 h 2340869"/>
              <a:gd name="connsiteX105" fmla="*/ 553487 w 1569539"/>
              <a:gd name="connsiteY105" fmla="*/ 2105113 h 2340869"/>
              <a:gd name="connsiteX106" fmla="*/ 534437 w 1569539"/>
              <a:gd name="connsiteY106" fmla="*/ 2090826 h 2340869"/>
              <a:gd name="connsiteX107" fmla="*/ 522531 w 1569539"/>
              <a:gd name="connsiteY107" fmla="*/ 2055108 h 2340869"/>
              <a:gd name="connsiteX108" fmla="*/ 513006 w 1569539"/>
              <a:gd name="connsiteY108" fmla="*/ 2009864 h 2340869"/>
              <a:gd name="connsiteX109" fmla="*/ 510624 w 1569539"/>
              <a:gd name="connsiteY109" fmla="*/ 1978906 h 2340869"/>
              <a:gd name="connsiteX110" fmla="*/ 460618 w 1569539"/>
              <a:gd name="connsiteY110" fmla="*/ 1981289 h 2340869"/>
              <a:gd name="connsiteX111" fmla="*/ 427282 w 1569539"/>
              <a:gd name="connsiteY111" fmla="*/ 1945570 h 2340869"/>
              <a:gd name="connsiteX112" fmla="*/ 382037 w 1569539"/>
              <a:gd name="connsiteY112" fmla="*/ 1928900 h 2340869"/>
              <a:gd name="connsiteX113" fmla="*/ 367749 w 1569539"/>
              <a:gd name="connsiteY113" fmla="*/ 1878895 h 2340869"/>
              <a:gd name="connsiteX114" fmla="*/ 365368 w 1569539"/>
              <a:gd name="connsiteY114" fmla="*/ 1857463 h 2340869"/>
              <a:gd name="connsiteX115" fmla="*/ 334413 w 1569539"/>
              <a:gd name="connsiteY115" fmla="*/ 1812220 h 2340869"/>
              <a:gd name="connsiteX116" fmla="*/ 291549 w 1569539"/>
              <a:gd name="connsiteY116" fmla="*/ 1788407 h 2340869"/>
              <a:gd name="connsiteX117" fmla="*/ 248688 w 1569539"/>
              <a:gd name="connsiteY117" fmla="*/ 1759833 h 2340869"/>
              <a:gd name="connsiteX118" fmla="*/ 215349 w 1569539"/>
              <a:gd name="connsiteY118" fmla="*/ 1750307 h 2340869"/>
              <a:gd name="connsiteX119" fmla="*/ 217731 w 1569539"/>
              <a:gd name="connsiteY119" fmla="*/ 1705061 h 2340869"/>
              <a:gd name="connsiteX120" fmla="*/ 174868 w 1569539"/>
              <a:gd name="connsiteY120" fmla="*/ 1719351 h 2340869"/>
              <a:gd name="connsiteX121" fmla="*/ 186775 w 1569539"/>
              <a:gd name="connsiteY121" fmla="*/ 1752689 h 2340869"/>
              <a:gd name="connsiteX122" fmla="*/ 179631 w 1569539"/>
              <a:gd name="connsiteY122" fmla="*/ 1769358 h 2340869"/>
              <a:gd name="connsiteX123" fmla="*/ 141531 w 1569539"/>
              <a:gd name="connsiteY123" fmla="*/ 1740783 h 2340869"/>
              <a:gd name="connsiteX124" fmla="*/ 98669 w 1569539"/>
              <a:gd name="connsiteY124" fmla="*/ 1738401 h 2340869"/>
              <a:gd name="connsiteX125" fmla="*/ 43899 w 1569539"/>
              <a:gd name="connsiteY125" fmla="*/ 1719351 h 2340869"/>
              <a:gd name="connsiteX126" fmla="*/ 10560 w 1569539"/>
              <a:gd name="connsiteY126" fmla="*/ 1716967 h 2340869"/>
              <a:gd name="connsiteX127" fmla="*/ 1037 w 1569539"/>
              <a:gd name="connsiteY127" fmla="*/ 1664583 h 2340869"/>
              <a:gd name="connsiteX128" fmla="*/ 34374 w 1569539"/>
              <a:gd name="connsiteY128" fmla="*/ 1576476 h 2340869"/>
              <a:gd name="connsiteX129" fmla="*/ 60568 w 1569539"/>
              <a:gd name="connsiteY129" fmla="*/ 1528851 h 2340869"/>
              <a:gd name="connsiteX130" fmla="*/ 81999 w 1569539"/>
              <a:gd name="connsiteY130" fmla="*/ 1481226 h 2340869"/>
              <a:gd name="connsiteX131" fmla="*/ 108194 w 1569539"/>
              <a:gd name="connsiteY131" fmla="*/ 1443126 h 2340869"/>
              <a:gd name="connsiteX132" fmla="*/ 146293 w 1569539"/>
              <a:gd name="connsiteY132" fmla="*/ 1433601 h 2340869"/>
              <a:gd name="connsiteX133" fmla="*/ 153438 w 1569539"/>
              <a:gd name="connsiteY133" fmla="*/ 1397883 h 2340869"/>
              <a:gd name="connsiteX134" fmla="*/ 262975 w 1569539"/>
              <a:gd name="connsiteY134" fmla="*/ 1278820 h 2340869"/>
              <a:gd name="connsiteX135" fmla="*/ 286787 w 1569539"/>
              <a:gd name="connsiteY135" fmla="*/ 1140705 h 2340869"/>
              <a:gd name="connsiteX136" fmla="*/ 282025 w 1569539"/>
              <a:gd name="connsiteY136" fmla="*/ 1059745 h 2340869"/>
              <a:gd name="connsiteX137" fmla="*/ 196300 w 1569539"/>
              <a:gd name="connsiteY137" fmla="*/ 1047839 h 2340869"/>
              <a:gd name="connsiteX138" fmla="*/ 179632 w 1569539"/>
              <a:gd name="connsiteY138" fmla="*/ 966876 h 2340869"/>
              <a:gd name="connsiteX139" fmla="*/ 186775 w 1569539"/>
              <a:gd name="connsiteY139" fmla="*/ 900201 h 2340869"/>
              <a:gd name="connsiteX140" fmla="*/ 148675 w 1569539"/>
              <a:gd name="connsiteY140" fmla="*/ 862101 h 2340869"/>
              <a:gd name="connsiteX141" fmla="*/ 127244 w 1569539"/>
              <a:gd name="connsiteY141" fmla="*/ 821619 h 2340869"/>
              <a:gd name="connsiteX142" fmla="*/ 117719 w 1569539"/>
              <a:gd name="connsiteY142" fmla="*/ 762089 h 2340869"/>
              <a:gd name="connsiteX143" fmla="*/ 102097 w 1569539"/>
              <a:gd name="connsiteY143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84516 w 1569539"/>
              <a:gd name="connsiteY47" fmla="*/ 316796 h 2340869"/>
              <a:gd name="connsiteX48" fmla="*/ 1101172 w 1569539"/>
              <a:gd name="connsiteY48" fmla="*/ 262027 h 2340869"/>
              <a:gd name="connsiteX49" fmla="*/ 991635 w 1569539"/>
              <a:gd name="connsiteY49" fmla="*/ 323940 h 2340869"/>
              <a:gd name="connsiteX50" fmla="*/ 1036879 w 1569539"/>
              <a:gd name="connsiteY50" fmla="*/ 352515 h 2340869"/>
              <a:gd name="connsiteX51" fmla="*/ 1044022 w 1569539"/>
              <a:gd name="connsiteY51" fmla="*/ 493009 h 2340869"/>
              <a:gd name="connsiteX52" fmla="*/ 972585 w 1569539"/>
              <a:gd name="connsiteY52" fmla="*/ 628740 h 2340869"/>
              <a:gd name="connsiteX53" fmla="*/ 1110697 w 1569539"/>
              <a:gd name="connsiteY53" fmla="*/ 573971 h 2340869"/>
              <a:gd name="connsiteX54" fmla="*/ 1179754 w 1569539"/>
              <a:gd name="connsiteY54" fmla="*/ 564446 h 2340869"/>
              <a:gd name="connsiteX55" fmla="*/ 1263097 w 1569539"/>
              <a:gd name="connsiteY55" fmla="*/ 688271 h 2340869"/>
              <a:gd name="connsiteX56" fmla="*/ 1501222 w 1569539"/>
              <a:gd name="connsiteY56" fmla="*/ 650171 h 2340869"/>
              <a:gd name="connsiteX57" fmla="*/ 1560756 w 1569539"/>
              <a:gd name="connsiteY57" fmla="*/ 902582 h 2340869"/>
              <a:gd name="connsiteX58" fmla="*/ 1544088 w 1569539"/>
              <a:gd name="connsiteY58" fmla="*/ 904964 h 2340869"/>
              <a:gd name="connsiteX59" fmla="*/ 1525038 w 1569539"/>
              <a:gd name="connsiteY59" fmla="*/ 978781 h 2340869"/>
              <a:gd name="connsiteX60" fmla="*/ 958300 w 1569539"/>
              <a:gd name="connsiteY60" fmla="*/ 1157376 h 2340869"/>
              <a:gd name="connsiteX61" fmla="*/ 979731 w 1569539"/>
              <a:gd name="connsiteY61" fmla="*/ 1166900 h 2340869"/>
              <a:gd name="connsiteX62" fmla="*/ 974968 w 1569539"/>
              <a:gd name="connsiteY62" fmla="*/ 1240718 h 2340869"/>
              <a:gd name="connsiteX63" fmla="*/ 984494 w 1569539"/>
              <a:gd name="connsiteY63" fmla="*/ 1302633 h 2340869"/>
              <a:gd name="connsiteX64" fmla="*/ 1032119 w 1569539"/>
              <a:gd name="connsiteY64" fmla="*/ 1383595 h 2340869"/>
              <a:gd name="connsiteX65" fmla="*/ 1072600 w 1569539"/>
              <a:gd name="connsiteY65" fmla="*/ 1405026 h 2340869"/>
              <a:gd name="connsiteX66" fmla="*/ 1089269 w 1569539"/>
              <a:gd name="connsiteY66" fmla="*/ 1471701 h 2340869"/>
              <a:gd name="connsiteX67" fmla="*/ 1122607 w 1569539"/>
              <a:gd name="connsiteY67" fmla="*/ 1497895 h 2340869"/>
              <a:gd name="connsiteX68" fmla="*/ 1163088 w 1569539"/>
              <a:gd name="connsiteY68" fmla="*/ 1557426 h 2340869"/>
              <a:gd name="connsiteX69" fmla="*/ 1191663 w 1569539"/>
              <a:gd name="connsiteY69" fmla="*/ 1571714 h 2340869"/>
              <a:gd name="connsiteX70" fmla="*/ 1220238 w 1569539"/>
              <a:gd name="connsiteY70" fmla="*/ 1609813 h 2340869"/>
              <a:gd name="connsiteX71" fmla="*/ 1215943 w 1569539"/>
              <a:gd name="connsiteY71" fmla="*/ 1629673 h 2340869"/>
              <a:gd name="connsiteX72" fmla="*/ 1196425 w 1569539"/>
              <a:gd name="connsiteY72" fmla="*/ 1678870 h 2340869"/>
              <a:gd name="connsiteX73" fmla="*/ 1144037 w 1569539"/>
              <a:gd name="connsiteY73" fmla="*/ 1674106 h 2340869"/>
              <a:gd name="connsiteX74" fmla="*/ 1124987 w 1569539"/>
              <a:gd name="connsiteY74" fmla="*/ 1719349 h 2340869"/>
              <a:gd name="connsiteX75" fmla="*/ 1048787 w 1569539"/>
              <a:gd name="connsiteY75" fmla="*/ 1752687 h 2340869"/>
              <a:gd name="connsiteX76" fmla="*/ 1020212 w 1569539"/>
              <a:gd name="connsiteY76" fmla="*/ 1812218 h 2340869"/>
              <a:gd name="connsiteX77" fmla="*/ 1036881 w 1569539"/>
              <a:gd name="connsiteY77" fmla="*/ 1859843 h 2340869"/>
              <a:gd name="connsiteX78" fmla="*/ 1017832 w 1569539"/>
              <a:gd name="connsiteY78" fmla="*/ 1900326 h 2340869"/>
              <a:gd name="connsiteX79" fmla="*/ 984493 w 1569539"/>
              <a:gd name="connsiteY79" fmla="*/ 1897943 h 2340869"/>
              <a:gd name="connsiteX80" fmla="*/ 982112 w 1569539"/>
              <a:gd name="connsiteY80" fmla="*/ 1962237 h 2340869"/>
              <a:gd name="connsiteX81" fmla="*/ 946393 w 1569539"/>
              <a:gd name="connsiteY81" fmla="*/ 1978906 h 2340869"/>
              <a:gd name="connsiteX82" fmla="*/ 910674 w 1569539"/>
              <a:gd name="connsiteY82" fmla="*/ 1986049 h 2340869"/>
              <a:gd name="connsiteX83" fmla="*/ 910674 w 1569539"/>
              <a:gd name="connsiteY83" fmla="*/ 2050343 h 2340869"/>
              <a:gd name="connsiteX84" fmla="*/ 967824 w 1569539"/>
              <a:gd name="connsiteY84" fmla="*/ 2059868 h 2340869"/>
              <a:gd name="connsiteX85" fmla="*/ 1001162 w 1569539"/>
              <a:gd name="connsiteY85" fmla="*/ 2055106 h 2340869"/>
              <a:gd name="connsiteX86" fmla="*/ 1005922 w 1569539"/>
              <a:gd name="connsiteY86" fmla="*/ 2128925 h 2340869"/>
              <a:gd name="connsiteX87" fmla="*/ 982112 w 1569539"/>
              <a:gd name="connsiteY87" fmla="*/ 2150356 h 2340869"/>
              <a:gd name="connsiteX88" fmla="*/ 922581 w 1569539"/>
              <a:gd name="connsiteY88" fmla="*/ 2147976 h 2340869"/>
              <a:gd name="connsiteX89" fmla="*/ 870193 w 1569539"/>
              <a:gd name="connsiteY89" fmla="*/ 2157501 h 2340869"/>
              <a:gd name="connsiteX90" fmla="*/ 824949 w 1569539"/>
              <a:gd name="connsiteY90" fmla="*/ 2181314 h 2340869"/>
              <a:gd name="connsiteX91" fmla="*/ 779704 w 1569539"/>
              <a:gd name="connsiteY91" fmla="*/ 2188456 h 2340869"/>
              <a:gd name="connsiteX92" fmla="*/ 758274 w 1569539"/>
              <a:gd name="connsiteY92" fmla="*/ 2207508 h 2340869"/>
              <a:gd name="connsiteX93" fmla="*/ 751131 w 1569539"/>
              <a:gd name="connsiteY93" fmla="*/ 2252751 h 2340869"/>
              <a:gd name="connsiteX94" fmla="*/ 734462 w 1569539"/>
              <a:gd name="connsiteY94" fmla="*/ 2264658 h 2340869"/>
              <a:gd name="connsiteX95" fmla="*/ 689218 w 1569539"/>
              <a:gd name="connsiteY95" fmla="*/ 2314664 h 2340869"/>
              <a:gd name="connsiteX96" fmla="*/ 665406 w 1569539"/>
              <a:gd name="connsiteY96" fmla="*/ 2319425 h 2340869"/>
              <a:gd name="connsiteX97" fmla="*/ 617781 w 1569539"/>
              <a:gd name="connsiteY97" fmla="*/ 2340857 h 2340869"/>
              <a:gd name="connsiteX98" fmla="*/ 579681 w 1569539"/>
              <a:gd name="connsiteY98" fmla="*/ 2324188 h 2340869"/>
              <a:gd name="connsiteX99" fmla="*/ 563012 w 1569539"/>
              <a:gd name="connsiteY99" fmla="*/ 2295613 h 2340869"/>
              <a:gd name="connsiteX100" fmla="*/ 520149 w 1569539"/>
              <a:gd name="connsiteY100" fmla="*/ 2305139 h 2340869"/>
              <a:gd name="connsiteX101" fmla="*/ 512573 w 1569539"/>
              <a:gd name="connsiteY101" fmla="*/ 2299035 h 2340869"/>
              <a:gd name="connsiteX102" fmla="*/ 503481 w 1569539"/>
              <a:gd name="connsiteY102" fmla="*/ 2293232 h 2340869"/>
              <a:gd name="connsiteX103" fmla="*/ 522531 w 1569539"/>
              <a:gd name="connsiteY103" fmla="*/ 2186075 h 2340869"/>
              <a:gd name="connsiteX104" fmla="*/ 539199 w 1569539"/>
              <a:gd name="connsiteY104" fmla="*/ 2164644 h 2340869"/>
              <a:gd name="connsiteX105" fmla="*/ 529674 w 1569539"/>
              <a:gd name="connsiteY105" fmla="*/ 2119401 h 2340869"/>
              <a:gd name="connsiteX106" fmla="*/ 553487 w 1569539"/>
              <a:gd name="connsiteY106" fmla="*/ 2105113 h 2340869"/>
              <a:gd name="connsiteX107" fmla="*/ 534437 w 1569539"/>
              <a:gd name="connsiteY107" fmla="*/ 2090826 h 2340869"/>
              <a:gd name="connsiteX108" fmla="*/ 522531 w 1569539"/>
              <a:gd name="connsiteY108" fmla="*/ 2055108 h 2340869"/>
              <a:gd name="connsiteX109" fmla="*/ 513006 w 1569539"/>
              <a:gd name="connsiteY109" fmla="*/ 2009864 h 2340869"/>
              <a:gd name="connsiteX110" fmla="*/ 510624 w 1569539"/>
              <a:gd name="connsiteY110" fmla="*/ 1978906 h 2340869"/>
              <a:gd name="connsiteX111" fmla="*/ 460618 w 1569539"/>
              <a:gd name="connsiteY111" fmla="*/ 1981289 h 2340869"/>
              <a:gd name="connsiteX112" fmla="*/ 427282 w 1569539"/>
              <a:gd name="connsiteY112" fmla="*/ 1945570 h 2340869"/>
              <a:gd name="connsiteX113" fmla="*/ 382037 w 1569539"/>
              <a:gd name="connsiteY113" fmla="*/ 1928900 h 2340869"/>
              <a:gd name="connsiteX114" fmla="*/ 367749 w 1569539"/>
              <a:gd name="connsiteY114" fmla="*/ 1878895 h 2340869"/>
              <a:gd name="connsiteX115" fmla="*/ 365368 w 1569539"/>
              <a:gd name="connsiteY115" fmla="*/ 1857463 h 2340869"/>
              <a:gd name="connsiteX116" fmla="*/ 334413 w 1569539"/>
              <a:gd name="connsiteY116" fmla="*/ 1812220 h 2340869"/>
              <a:gd name="connsiteX117" fmla="*/ 291549 w 1569539"/>
              <a:gd name="connsiteY117" fmla="*/ 1788407 h 2340869"/>
              <a:gd name="connsiteX118" fmla="*/ 248688 w 1569539"/>
              <a:gd name="connsiteY118" fmla="*/ 1759833 h 2340869"/>
              <a:gd name="connsiteX119" fmla="*/ 215349 w 1569539"/>
              <a:gd name="connsiteY119" fmla="*/ 1750307 h 2340869"/>
              <a:gd name="connsiteX120" fmla="*/ 217731 w 1569539"/>
              <a:gd name="connsiteY120" fmla="*/ 1705061 h 2340869"/>
              <a:gd name="connsiteX121" fmla="*/ 174868 w 1569539"/>
              <a:gd name="connsiteY121" fmla="*/ 1719351 h 2340869"/>
              <a:gd name="connsiteX122" fmla="*/ 186775 w 1569539"/>
              <a:gd name="connsiteY122" fmla="*/ 1752689 h 2340869"/>
              <a:gd name="connsiteX123" fmla="*/ 179631 w 1569539"/>
              <a:gd name="connsiteY123" fmla="*/ 1769358 h 2340869"/>
              <a:gd name="connsiteX124" fmla="*/ 141531 w 1569539"/>
              <a:gd name="connsiteY124" fmla="*/ 1740783 h 2340869"/>
              <a:gd name="connsiteX125" fmla="*/ 98669 w 1569539"/>
              <a:gd name="connsiteY125" fmla="*/ 1738401 h 2340869"/>
              <a:gd name="connsiteX126" fmla="*/ 43899 w 1569539"/>
              <a:gd name="connsiteY126" fmla="*/ 1719351 h 2340869"/>
              <a:gd name="connsiteX127" fmla="*/ 10560 w 1569539"/>
              <a:gd name="connsiteY127" fmla="*/ 1716967 h 2340869"/>
              <a:gd name="connsiteX128" fmla="*/ 1037 w 1569539"/>
              <a:gd name="connsiteY128" fmla="*/ 1664583 h 2340869"/>
              <a:gd name="connsiteX129" fmla="*/ 34374 w 1569539"/>
              <a:gd name="connsiteY129" fmla="*/ 1576476 h 2340869"/>
              <a:gd name="connsiteX130" fmla="*/ 60568 w 1569539"/>
              <a:gd name="connsiteY130" fmla="*/ 1528851 h 2340869"/>
              <a:gd name="connsiteX131" fmla="*/ 81999 w 1569539"/>
              <a:gd name="connsiteY131" fmla="*/ 1481226 h 2340869"/>
              <a:gd name="connsiteX132" fmla="*/ 108194 w 1569539"/>
              <a:gd name="connsiteY132" fmla="*/ 1443126 h 2340869"/>
              <a:gd name="connsiteX133" fmla="*/ 146293 w 1569539"/>
              <a:gd name="connsiteY133" fmla="*/ 1433601 h 2340869"/>
              <a:gd name="connsiteX134" fmla="*/ 153438 w 1569539"/>
              <a:gd name="connsiteY134" fmla="*/ 1397883 h 2340869"/>
              <a:gd name="connsiteX135" fmla="*/ 262975 w 1569539"/>
              <a:gd name="connsiteY135" fmla="*/ 1278820 h 2340869"/>
              <a:gd name="connsiteX136" fmla="*/ 286787 w 1569539"/>
              <a:gd name="connsiteY136" fmla="*/ 1140705 h 2340869"/>
              <a:gd name="connsiteX137" fmla="*/ 282025 w 1569539"/>
              <a:gd name="connsiteY137" fmla="*/ 1059745 h 2340869"/>
              <a:gd name="connsiteX138" fmla="*/ 196300 w 1569539"/>
              <a:gd name="connsiteY138" fmla="*/ 1047839 h 2340869"/>
              <a:gd name="connsiteX139" fmla="*/ 179632 w 1569539"/>
              <a:gd name="connsiteY139" fmla="*/ 966876 h 2340869"/>
              <a:gd name="connsiteX140" fmla="*/ 186775 w 1569539"/>
              <a:gd name="connsiteY140" fmla="*/ 900201 h 2340869"/>
              <a:gd name="connsiteX141" fmla="*/ 148675 w 1569539"/>
              <a:gd name="connsiteY141" fmla="*/ 862101 h 2340869"/>
              <a:gd name="connsiteX142" fmla="*/ 127244 w 1569539"/>
              <a:gd name="connsiteY142" fmla="*/ 821619 h 2340869"/>
              <a:gd name="connsiteX143" fmla="*/ 117719 w 1569539"/>
              <a:gd name="connsiteY143" fmla="*/ 762089 h 2340869"/>
              <a:gd name="connsiteX144" fmla="*/ 102097 w 1569539"/>
              <a:gd name="connsiteY144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260716 w 1569539"/>
              <a:gd name="connsiteY47" fmla="*/ 350134 h 2340869"/>
              <a:gd name="connsiteX48" fmla="*/ 1184516 w 1569539"/>
              <a:gd name="connsiteY48" fmla="*/ 316796 h 2340869"/>
              <a:gd name="connsiteX49" fmla="*/ 1101172 w 1569539"/>
              <a:gd name="connsiteY49" fmla="*/ 262027 h 2340869"/>
              <a:gd name="connsiteX50" fmla="*/ 991635 w 1569539"/>
              <a:gd name="connsiteY50" fmla="*/ 323940 h 2340869"/>
              <a:gd name="connsiteX51" fmla="*/ 1036879 w 1569539"/>
              <a:gd name="connsiteY51" fmla="*/ 352515 h 2340869"/>
              <a:gd name="connsiteX52" fmla="*/ 1044022 w 1569539"/>
              <a:gd name="connsiteY52" fmla="*/ 493009 h 2340869"/>
              <a:gd name="connsiteX53" fmla="*/ 972585 w 1569539"/>
              <a:gd name="connsiteY53" fmla="*/ 628740 h 2340869"/>
              <a:gd name="connsiteX54" fmla="*/ 1110697 w 1569539"/>
              <a:gd name="connsiteY54" fmla="*/ 573971 h 2340869"/>
              <a:gd name="connsiteX55" fmla="*/ 1179754 w 1569539"/>
              <a:gd name="connsiteY55" fmla="*/ 564446 h 2340869"/>
              <a:gd name="connsiteX56" fmla="*/ 1263097 w 1569539"/>
              <a:gd name="connsiteY56" fmla="*/ 688271 h 2340869"/>
              <a:gd name="connsiteX57" fmla="*/ 1501222 w 1569539"/>
              <a:gd name="connsiteY57" fmla="*/ 650171 h 2340869"/>
              <a:gd name="connsiteX58" fmla="*/ 1560756 w 1569539"/>
              <a:gd name="connsiteY58" fmla="*/ 902582 h 2340869"/>
              <a:gd name="connsiteX59" fmla="*/ 1544088 w 1569539"/>
              <a:gd name="connsiteY59" fmla="*/ 904964 h 2340869"/>
              <a:gd name="connsiteX60" fmla="*/ 1525038 w 1569539"/>
              <a:gd name="connsiteY60" fmla="*/ 978781 h 2340869"/>
              <a:gd name="connsiteX61" fmla="*/ 958300 w 1569539"/>
              <a:gd name="connsiteY61" fmla="*/ 1157376 h 2340869"/>
              <a:gd name="connsiteX62" fmla="*/ 979731 w 1569539"/>
              <a:gd name="connsiteY62" fmla="*/ 1166900 h 2340869"/>
              <a:gd name="connsiteX63" fmla="*/ 974968 w 1569539"/>
              <a:gd name="connsiteY63" fmla="*/ 1240718 h 2340869"/>
              <a:gd name="connsiteX64" fmla="*/ 984494 w 1569539"/>
              <a:gd name="connsiteY64" fmla="*/ 1302633 h 2340869"/>
              <a:gd name="connsiteX65" fmla="*/ 1032119 w 1569539"/>
              <a:gd name="connsiteY65" fmla="*/ 1383595 h 2340869"/>
              <a:gd name="connsiteX66" fmla="*/ 1072600 w 1569539"/>
              <a:gd name="connsiteY66" fmla="*/ 1405026 h 2340869"/>
              <a:gd name="connsiteX67" fmla="*/ 1089269 w 1569539"/>
              <a:gd name="connsiteY67" fmla="*/ 1471701 h 2340869"/>
              <a:gd name="connsiteX68" fmla="*/ 1122607 w 1569539"/>
              <a:gd name="connsiteY68" fmla="*/ 1497895 h 2340869"/>
              <a:gd name="connsiteX69" fmla="*/ 1163088 w 1569539"/>
              <a:gd name="connsiteY69" fmla="*/ 1557426 h 2340869"/>
              <a:gd name="connsiteX70" fmla="*/ 1191663 w 1569539"/>
              <a:gd name="connsiteY70" fmla="*/ 1571714 h 2340869"/>
              <a:gd name="connsiteX71" fmla="*/ 1220238 w 1569539"/>
              <a:gd name="connsiteY71" fmla="*/ 1609813 h 2340869"/>
              <a:gd name="connsiteX72" fmla="*/ 1215943 w 1569539"/>
              <a:gd name="connsiteY72" fmla="*/ 1629673 h 2340869"/>
              <a:gd name="connsiteX73" fmla="*/ 1196425 w 1569539"/>
              <a:gd name="connsiteY73" fmla="*/ 1678870 h 2340869"/>
              <a:gd name="connsiteX74" fmla="*/ 1144037 w 1569539"/>
              <a:gd name="connsiteY74" fmla="*/ 1674106 h 2340869"/>
              <a:gd name="connsiteX75" fmla="*/ 1124987 w 1569539"/>
              <a:gd name="connsiteY75" fmla="*/ 1719349 h 2340869"/>
              <a:gd name="connsiteX76" fmla="*/ 1048787 w 1569539"/>
              <a:gd name="connsiteY76" fmla="*/ 1752687 h 2340869"/>
              <a:gd name="connsiteX77" fmla="*/ 1020212 w 1569539"/>
              <a:gd name="connsiteY77" fmla="*/ 1812218 h 2340869"/>
              <a:gd name="connsiteX78" fmla="*/ 1036881 w 1569539"/>
              <a:gd name="connsiteY78" fmla="*/ 1859843 h 2340869"/>
              <a:gd name="connsiteX79" fmla="*/ 1017832 w 1569539"/>
              <a:gd name="connsiteY79" fmla="*/ 1900326 h 2340869"/>
              <a:gd name="connsiteX80" fmla="*/ 984493 w 1569539"/>
              <a:gd name="connsiteY80" fmla="*/ 1897943 h 2340869"/>
              <a:gd name="connsiteX81" fmla="*/ 982112 w 1569539"/>
              <a:gd name="connsiteY81" fmla="*/ 1962237 h 2340869"/>
              <a:gd name="connsiteX82" fmla="*/ 946393 w 1569539"/>
              <a:gd name="connsiteY82" fmla="*/ 1978906 h 2340869"/>
              <a:gd name="connsiteX83" fmla="*/ 910674 w 1569539"/>
              <a:gd name="connsiteY83" fmla="*/ 1986049 h 2340869"/>
              <a:gd name="connsiteX84" fmla="*/ 910674 w 1569539"/>
              <a:gd name="connsiteY84" fmla="*/ 2050343 h 2340869"/>
              <a:gd name="connsiteX85" fmla="*/ 967824 w 1569539"/>
              <a:gd name="connsiteY85" fmla="*/ 2059868 h 2340869"/>
              <a:gd name="connsiteX86" fmla="*/ 1001162 w 1569539"/>
              <a:gd name="connsiteY86" fmla="*/ 2055106 h 2340869"/>
              <a:gd name="connsiteX87" fmla="*/ 1005922 w 1569539"/>
              <a:gd name="connsiteY87" fmla="*/ 2128925 h 2340869"/>
              <a:gd name="connsiteX88" fmla="*/ 982112 w 1569539"/>
              <a:gd name="connsiteY88" fmla="*/ 2150356 h 2340869"/>
              <a:gd name="connsiteX89" fmla="*/ 922581 w 1569539"/>
              <a:gd name="connsiteY89" fmla="*/ 2147976 h 2340869"/>
              <a:gd name="connsiteX90" fmla="*/ 870193 w 1569539"/>
              <a:gd name="connsiteY90" fmla="*/ 2157501 h 2340869"/>
              <a:gd name="connsiteX91" fmla="*/ 824949 w 1569539"/>
              <a:gd name="connsiteY91" fmla="*/ 2181314 h 2340869"/>
              <a:gd name="connsiteX92" fmla="*/ 779704 w 1569539"/>
              <a:gd name="connsiteY92" fmla="*/ 2188456 h 2340869"/>
              <a:gd name="connsiteX93" fmla="*/ 758274 w 1569539"/>
              <a:gd name="connsiteY93" fmla="*/ 2207508 h 2340869"/>
              <a:gd name="connsiteX94" fmla="*/ 751131 w 1569539"/>
              <a:gd name="connsiteY94" fmla="*/ 2252751 h 2340869"/>
              <a:gd name="connsiteX95" fmla="*/ 734462 w 1569539"/>
              <a:gd name="connsiteY95" fmla="*/ 2264658 h 2340869"/>
              <a:gd name="connsiteX96" fmla="*/ 689218 w 1569539"/>
              <a:gd name="connsiteY96" fmla="*/ 2314664 h 2340869"/>
              <a:gd name="connsiteX97" fmla="*/ 665406 w 1569539"/>
              <a:gd name="connsiteY97" fmla="*/ 2319425 h 2340869"/>
              <a:gd name="connsiteX98" fmla="*/ 617781 w 1569539"/>
              <a:gd name="connsiteY98" fmla="*/ 2340857 h 2340869"/>
              <a:gd name="connsiteX99" fmla="*/ 579681 w 1569539"/>
              <a:gd name="connsiteY99" fmla="*/ 2324188 h 2340869"/>
              <a:gd name="connsiteX100" fmla="*/ 563012 w 1569539"/>
              <a:gd name="connsiteY100" fmla="*/ 2295613 h 2340869"/>
              <a:gd name="connsiteX101" fmla="*/ 520149 w 1569539"/>
              <a:gd name="connsiteY101" fmla="*/ 2305139 h 2340869"/>
              <a:gd name="connsiteX102" fmla="*/ 512573 w 1569539"/>
              <a:gd name="connsiteY102" fmla="*/ 2299035 h 2340869"/>
              <a:gd name="connsiteX103" fmla="*/ 503481 w 1569539"/>
              <a:gd name="connsiteY103" fmla="*/ 2293232 h 2340869"/>
              <a:gd name="connsiteX104" fmla="*/ 522531 w 1569539"/>
              <a:gd name="connsiteY104" fmla="*/ 2186075 h 2340869"/>
              <a:gd name="connsiteX105" fmla="*/ 539199 w 1569539"/>
              <a:gd name="connsiteY105" fmla="*/ 2164644 h 2340869"/>
              <a:gd name="connsiteX106" fmla="*/ 529674 w 1569539"/>
              <a:gd name="connsiteY106" fmla="*/ 2119401 h 2340869"/>
              <a:gd name="connsiteX107" fmla="*/ 553487 w 1569539"/>
              <a:gd name="connsiteY107" fmla="*/ 2105113 h 2340869"/>
              <a:gd name="connsiteX108" fmla="*/ 534437 w 1569539"/>
              <a:gd name="connsiteY108" fmla="*/ 2090826 h 2340869"/>
              <a:gd name="connsiteX109" fmla="*/ 522531 w 1569539"/>
              <a:gd name="connsiteY109" fmla="*/ 2055108 h 2340869"/>
              <a:gd name="connsiteX110" fmla="*/ 513006 w 1569539"/>
              <a:gd name="connsiteY110" fmla="*/ 2009864 h 2340869"/>
              <a:gd name="connsiteX111" fmla="*/ 510624 w 1569539"/>
              <a:gd name="connsiteY111" fmla="*/ 1978906 h 2340869"/>
              <a:gd name="connsiteX112" fmla="*/ 460618 w 1569539"/>
              <a:gd name="connsiteY112" fmla="*/ 1981289 h 2340869"/>
              <a:gd name="connsiteX113" fmla="*/ 427282 w 1569539"/>
              <a:gd name="connsiteY113" fmla="*/ 1945570 h 2340869"/>
              <a:gd name="connsiteX114" fmla="*/ 382037 w 1569539"/>
              <a:gd name="connsiteY114" fmla="*/ 1928900 h 2340869"/>
              <a:gd name="connsiteX115" fmla="*/ 367749 w 1569539"/>
              <a:gd name="connsiteY115" fmla="*/ 1878895 h 2340869"/>
              <a:gd name="connsiteX116" fmla="*/ 365368 w 1569539"/>
              <a:gd name="connsiteY116" fmla="*/ 1857463 h 2340869"/>
              <a:gd name="connsiteX117" fmla="*/ 334413 w 1569539"/>
              <a:gd name="connsiteY117" fmla="*/ 1812220 h 2340869"/>
              <a:gd name="connsiteX118" fmla="*/ 291549 w 1569539"/>
              <a:gd name="connsiteY118" fmla="*/ 1788407 h 2340869"/>
              <a:gd name="connsiteX119" fmla="*/ 248688 w 1569539"/>
              <a:gd name="connsiteY119" fmla="*/ 1759833 h 2340869"/>
              <a:gd name="connsiteX120" fmla="*/ 215349 w 1569539"/>
              <a:gd name="connsiteY120" fmla="*/ 1750307 h 2340869"/>
              <a:gd name="connsiteX121" fmla="*/ 217731 w 1569539"/>
              <a:gd name="connsiteY121" fmla="*/ 1705061 h 2340869"/>
              <a:gd name="connsiteX122" fmla="*/ 174868 w 1569539"/>
              <a:gd name="connsiteY122" fmla="*/ 1719351 h 2340869"/>
              <a:gd name="connsiteX123" fmla="*/ 186775 w 1569539"/>
              <a:gd name="connsiteY123" fmla="*/ 1752689 h 2340869"/>
              <a:gd name="connsiteX124" fmla="*/ 179631 w 1569539"/>
              <a:gd name="connsiteY124" fmla="*/ 1769358 h 2340869"/>
              <a:gd name="connsiteX125" fmla="*/ 141531 w 1569539"/>
              <a:gd name="connsiteY125" fmla="*/ 1740783 h 2340869"/>
              <a:gd name="connsiteX126" fmla="*/ 98669 w 1569539"/>
              <a:gd name="connsiteY126" fmla="*/ 1738401 h 2340869"/>
              <a:gd name="connsiteX127" fmla="*/ 43899 w 1569539"/>
              <a:gd name="connsiteY127" fmla="*/ 1719351 h 2340869"/>
              <a:gd name="connsiteX128" fmla="*/ 10560 w 1569539"/>
              <a:gd name="connsiteY128" fmla="*/ 1716967 h 2340869"/>
              <a:gd name="connsiteX129" fmla="*/ 1037 w 1569539"/>
              <a:gd name="connsiteY129" fmla="*/ 1664583 h 2340869"/>
              <a:gd name="connsiteX130" fmla="*/ 34374 w 1569539"/>
              <a:gd name="connsiteY130" fmla="*/ 1576476 h 2340869"/>
              <a:gd name="connsiteX131" fmla="*/ 60568 w 1569539"/>
              <a:gd name="connsiteY131" fmla="*/ 1528851 h 2340869"/>
              <a:gd name="connsiteX132" fmla="*/ 81999 w 1569539"/>
              <a:gd name="connsiteY132" fmla="*/ 1481226 h 2340869"/>
              <a:gd name="connsiteX133" fmla="*/ 108194 w 1569539"/>
              <a:gd name="connsiteY133" fmla="*/ 1443126 h 2340869"/>
              <a:gd name="connsiteX134" fmla="*/ 146293 w 1569539"/>
              <a:gd name="connsiteY134" fmla="*/ 1433601 h 2340869"/>
              <a:gd name="connsiteX135" fmla="*/ 153438 w 1569539"/>
              <a:gd name="connsiteY135" fmla="*/ 1397883 h 2340869"/>
              <a:gd name="connsiteX136" fmla="*/ 262975 w 1569539"/>
              <a:gd name="connsiteY136" fmla="*/ 1278820 h 2340869"/>
              <a:gd name="connsiteX137" fmla="*/ 286787 w 1569539"/>
              <a:gd name="connsiteY137" fmla="*/ 1140705 h 2340869"/>
              <a:gd name="connsiteX138" fmla="*/ 282025 w 1569539"/>
              <a:gd name="connsiteY138" fmla="*/ 1059745 h 2340869"/>
              <a:gd name="connsiteX139" fmla="*/ 196300 w 1569539"/>
              <a:gd name="connsiteY139" fmla="*/ 1047839 h 2340869"/>
              <a:gd name="connsiteX140" fmla="*/ 179632 w 1569539"/>
              <a:gd name="connsiteY140" fmla="*/ 966876 h 2340869"/>
              <a:gd name="connsiteX141" fmla="*/ 186775 w 1569539"/>
              <a:gd name="connsiteY141" fmla="*/ 900201 h 2340869"/>
              <a:gd name="connsiteX142" fmla="*/ 148675 w 1569539"/>
              <a:gd name="connsiteY142" fmla="*/ 862101 h 2340869"/>
              <a:gd name="connsiteX143" fmla="*/ 127244 w 1569539"/>
              <a:gd name="connsiteY143" fmla="*/ 821619 h 2340869"/>
              <a:gd name="connsiteX144" fmla="*/ 117719 w 1569539"/>
              <a:gd name="connsiteY144" fmla="*/ 762089 h 2340869"/>
              <a:gd name="connsiteX145" fmla="*/ 102097 w 1569539"/>
              <a:gd name="connsiteY145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51204 w 1569539"/>
              <a:gd name="connsiteY45" fmla="*/ 200115 h 2340869"/>
              <a:gd name="connsiteX46" fmla="*/ 1370255 w 1569539"/>
              <a:gd name="connsiteY46" fmla="*/ 212019 h 2340869"/>
              <a:gd name="connsiteX47" fmla="*/ 1289291 w 1569539"/>
              <a:gd name="connsiteY47" fmla="*/ 338227 h 2340869"/>
              <a:gd name="connsiteX48" fmla="*/ 1260716 w 1569539"/>
              <a:gd name="connsiteY48" fmla="*/ 350134 h 2340869"/>
              <a:gd name="connsiteX49" fmla="*/ 1184516 w 1569539"/>
              <a:gd name="connsiteY49" fmla="*/ 316796 h 2340869"/>
              <a:gd name="connsiteX50" fmla="*/ 1101172 w 1569539"/>
              <a:gd name="connsiteY50" fmla="*/ 262027 h 2340869"/>
              <a:gd name="connsiteX51" fmla="*/ 991635 w 1569539"/>
              <a:gd name="connsiteY51" fmla="*/ 323940 h 2340869"/>
              <a:gd name="connsiteX52" fmla="*/ 1036879 w 1569539"/>
              <a:gd name="connsiteY52" fmla="*/ 352515 h 2340869"/>
              <a:gd name="connsiteX53" fmla="*/ 1044022 w 1569539"/>
              <a:gd name="connsiteY53" fmla="*/ 493009 h 2340869"/>
              <a:gd name="connsiteX54" fmla="*/ 972585 w 1569539"/>
              <a:gd name="connsiteY54" fmla="*/ 628740 h 2340869"/>
              <a:gd name="connsiteX55" fmla="*/ 1110697 w 1569539"/>
              <a:gd name="connsiteY55" fmla="*/ 573971 h 2340869"/>
              <a:gd name="connsiteX56" fmla="*/ 1179754 w 1569539"/>
              <a:gd name="connsiteY56" fmla="*/ 564446 h 2340869"/>
              <a:gd name="connsiteX57" fmla="*/ 1263097 w 1569539"/>
              <a:gd name="connsiteY57" fmla="*/ 688271 h 2340869"/>
              <a:gd name="connsiteX58" fmla="*/ 1501222 w 1569539"/>
              <a:gd name="connsiteY58" fmla="*/ 650171 h 2340869"/>
              <a:gd name="connsiteX59" fmla="*/ 1560756 w 1569539"/>
              <a:gd name="connsiteY59" fmla="*/ 902582 h 2340869"/>
              <a:gd name="connsiteX60" fmla="*/ 1544088 w 1569539"/>
              <a:gd name="connsiteY60" fmla="*/ 904964 h 2340869"/>
              <a:gd name="connsiteX61" fmla="*/ 1525038 w 1569539"/>
              <a:gd name="connsiteY61" fmla="*/ 978781 h 2340869"/>
              <a:gd name="connsiteX62" fmla="*/ 958300 w 1569539"/>
              <a:gd name="connsiteY62" fmla="*/ 1157376 h 2340869"/>
              <a:gd name="connsiteX63" fmla="*/ 979731 w 1569539"/>
              <a:gd name="connsiteY63" fmla="*/ 1166900 h 2340869"/>
              <a:gd name="connsiteX64" fmla="*/ 974968 w 1569539"/>
              <a:gd name="connsiteY64" fmla="*/ 1240718 h 2340869"/>
              <a:gd name="connsiteX65" fmla="*/ 984494 w 1569539"/>
              <a:gd name="connsiteY65" fmla="*/ 1302633 h 2340869"/>
              <a:gd name="connsiteX66" fmla="*/ 1032119 w 1569539"/>
              <a:gd name="connsiteY66" fmla="*/ 1383595 h 2340869"/>
              <a:gd name="connsiteX67" fmla="*/ 1072600 w 1569539"/>
              <a:gd name="connsiteY67" fmla="*/ 1405026 h 2340869"/>
              <a:gd name="connsiteX68" fmla="*/ 1089269 w 1569539"/>
              <a:gd name="connsiteY68" fmla="*/ 1471701 h 2340869"/>
              <a:gd name="connsiteX69" fmla="*/ 1122607 w 1569539"/>
              <a:gd name="connsiteY69" fmla="*/ 1497895 h 2340869"/>
              <a:gd name="connsiteX70" fmla="*/ 1163088 w 1569539"/>
              <a:gd name="connsiteY70" fmla="*/ 1557426 h 2340869"/>
              <a:gd name="connsiteX71" fmla="*/ 1191663 w 1569539"/>
              <a:gd name="connsiteY71" fmla="*/ 1571714 h 2340869"/>
              <a:gd name="connsiteX72" fmla="*/ 1220238 w 1569539"/>
              <a:gd name="connsiteY72" fmla="*/ 1609813 h 2340869"/>
              <a:gd name="connsiteX73" fmla="*/ 1215943 w 1569539"/>
              <a:gd name="connsiteY73" fmla="*/ 1629673 h 2340869"/>
              <a:gd name="connsiteX74" fmla="*/ 1196425 w 1569539"/>
              <a:gd name="connsiteY74" fmla="*/ 1678870 h 2340869"/>
              <a:gd name="connsiteX75" fmla="*/ 1144037 w 1569539"/>
              <a:gd name="connsiteY75" fmla="*/ 1674106 h 2340869"/>
              <a:gd name="connsiteX76" fmla="*/ 1124987 w 1569539"/>
              <a:gd name="connsiteY76" fmla="*/ 1719349 h 2340869"/>
              <a:gd name="connsiteX77" fmla="*/ 1048787 w 1569539"/>
              <a:gd name="connsiteY77" fmla="*/ 1752687 h 2340869"/>
              <a:gd name="connsiteX78" fmla="*/ 1020212 w 1569539"/>
              <a:gd name="connsiteY78" fmla="*/ 1812218 h 2340869"/>
              <a:gd name="connsiteX79" fmla="*/ 1036881 w 1569539"/>
              <a:gd name="connsiteY79" fmla="*/ 1859843 h 2340869"/>
              <a:gd name="connsiteX80" fmla="*/ 1017832 w 1569539"/>
              <a:gd name="connsiteY80" fmla="*/ 1900326 h 2340869"/>
              <a:gd name="connsiteX81" fmla="*/ 984493 w 1569539"/>
              <a:gd name="connsiteY81" fmla="*/ 1897943 h 2340869"/>
              <a:gd name="connsiteX82" fmla="*/ 982112 w 1569539"/>
              <a:gd name="connsiteY82" fmla="*/ 1962237 h 2340869"/>
              <a:gd name="connsiteX83" fmla="*/ 946393 w 1569539"/>
              <a:gd name="connsiteY83" fmla="*/ 1978906 h 2340869"/>
              <a:gd name="connsiteX84" fmla="*/ 910674 w 1569539"/>
              <a:gd name="connsiteY84" fmla="*/ 1986049 h 2340869"/>
              <a:gd name="connsiteX85" fmla="*/ 910674 w 1569539"/>
              <a:gd name="connsiteY85" fmla="*/ 2050343 h 2340869"/>
              <a:gd name="connsiteX86" fmla="*/ 967824 w 1569539"/>
              <a:gd name="connsiteY86" fmla="*/ 2059868 h 2340869"/>
              <a:gd name="connsiteX87" fmla="*/ 1001162 w 1569539"/>
              <a:gd name="connsiteY87" fmla="*/ 2055106 h 2340869"/>
              <a:gd name="connsiteX88" fmla="*/ 1005922 w 1569539"/>
              <a:gd name="connsiteY88" fmla="*/ 2128925 h 2340869"/>
              <a:gd name="connsiteX89" fmla="*/ 982112 w 1569539"/>
              <a:gd name="connsiteY89" fmla="*/ 2150356 h 2340869"/>
              <a:gd name="connsiteX90" fmla="*/ 922581 w 1569539"/>
              <a:gd name="connsiteY90" fmla="*/ 2147976 h 2340869"/>
              <a:gd name="connsiteX91" fmla="*/ 870193 w 1569539"/>
              <a:gd name="connsiteY91" fmla="*/ 2157501 h 2340869"/>
              <a:gd name="connsiteX92" fmla="*/ 824949 w 1569539"/>
              <a:gd name="connsiteY92" fmla="*/ 2181314 h 2340869"/>
              <a:gd name="connsiteX93" fmla="*/ 779704 w 1569539"/>
              <a:gd name="connsiteY93" fmla="*/ 2188456 h 2340869"/>
              <a:gd name="connsiteX94" fmla="*/ 758274 w 1569539"/>
              <a:gd name="connsiteY94" fmla="*/ 2207508 h 2340869"/>
              <a:gd name="connsiteX95" fmla="*/ 751131 w 1569539"/>
              <a:gd name="connsiteY95" fmla="*/ 2252751 h 2340869"/>
              <a:gd name="connsiteX96" fmla="*/ 734462 w 1569539"/>
              <a:gd name="connsiteY96" fmla="*/ 2264658 h 2340869"/>
              <a:gd name="connsiteX97" fmla="*/ 689218 w 1569539"/>
              <a:gd name="connsiteY97" fmla="*/ 2314664 h 2340869"/>
              <a:gd name="connsiteX98" fmla="*/ 665406 w 1569539"/>
              <a:gd name="connsiteY98" fmla="*/ 2319425 h 2340869"/>
              <a:gd name="connsiteX99" fmla="*/ 617781 w 1569539"/>
              <a:gd name="connsiteY99" fmla="*/ 2340857 h 2340869"/>
              <a:gd name="connsiteX100" fmla="*/ 579681 w 1569539"/>
              <a:gd name="connsiteY100" fmla="*/ 2324188 h 2340869"/>
              <a:gd name="connsiteX101" fmla="*/ 563012 w 1569539"/>
              <a:gd name="connsiteY101" fmla="*/ 2295613 h 2340869"/>
              <a:gd name="connsiteX102" fmla="*/ 520149 w 1569539"/>
              <a:gd name="connsiteY102" fmla="*/ 2305139 h 2340869"/>
              <a:gd name="connsiteX103" fmla="*/ 512573 w 1569539"/>
              <a:gd name="connsiteY103" fmla="*/ 2299035 h 2340869"/>
              <a:gd name="connsiteX104" fmla="*/ 503481 w 1569539"/>
              <a:gd name="connsiteY104" fmla="*/ 2293232 h 2340869"/>
              <a:gd name="connsiteX105" fmla="*/ 522531 w 1569539"/>
              <a:gd name="connsiteY105" fmla="*/ 2186075 h 2340869"/>
              <a:gd name="connsiteX106" fmla="*/ 539199 w 1569539"/>
              <a:gd name="connsiteY106" fmla="*/ 2164644 h 2340869"/>
              <a:gd name="connsiteX107" fmla="*/ 529674 w 1569539"/>
              <a:gd name="connsiteY107" fmla="*/ 2119401 h 2340869"/>
              <a:gd name="connsiteX108" fmla="*/ 553487 w 1569539"/>
              <a:gd name="connsiteY108" fmla="*/ 2105113 h 2340869"/>
              <a:gd name="connsiteX109" fmla="*/ 534437 w 1569539"/>
              <a:gd name="connsiteY109" fmla="*/ 2090826 h 2340869"/>
              <a:gd name="connsiteX110" fmla="*/ 522531 w 1569539"/>
              <a:gd name="connsiteY110" fmla="*/ 2055108 h 2340869"/>
              <a:gd name="connsiteX111" fmla="*/ 513006 w 1569539"/>
              <a:gd name="connsiteY111" fmla="*/ 2009864 h 2340869"/>
              <a:gd name="connsiteX112" fmla="*/ 510624 w 1569539"/>
              <a:gd name="connsiteY112" fmla="*/ 1978906 h 2340869"/>
              <a:gd name="connsiteX113" fmla="*/ 460618 w 1569539"/>
              <a:gd name="connsiteY113" fmla="*/ 1981289 h 2340869"/>
              <a:gd name="connsiteX114" fmla="*/ 427282 w 1569539"/>
              <a:gd name="connsiteY114" fmla="*/ 1945570 h 2340869"/>
              <a:gd name="connsiteX115" fmla="*/ 382037 w 1569539"/>
              <a:gd name="connsiteY115" fmla="*/ 1928900 h 2340869"/>
              <a:gd name="connsiteX116" fmla="*/ 367749 w 1569539"/>
              <a:gd name="connsiteY116" fmla="*/ 1878895 h 2340869"/>
              <a:gd name="connsiteX117" fmla="*/ 365368 w 1569539"/>
              <a:gd name="connsiteY117" fmla="*/ 1857463 h 2340869"/>
              <a:gd name="connsiteX118" fmla="*/ 334413 w 1569539"/>
              <a:gd name="connsiteY118" fmla="*/ 1812220 h 2340869"/>
              <a:gd name="connsiteX119" fmla="*/ 291549 w 1569539"/>
              <a:gd name="connsiteY119" fmla="*/ 1788407 h 2340869"/>
              <a:gd name="connsiteX120" fmla="*/ 248688 w 1569539"/>
              <a:gd name="connsiteY120" fmla="*/ 1759833 h 2340869"/>
              <a:gd name="connsiteX121" fmla="*/ 215349 w 1569539"/>
              <a:gd name="connsiteY121" fmla="*/ 1750307 h 2340869"/>
              <a:gd name="connsiteX122" fmla="*/ 217731 w 1569539"/>
              <a:gd name="connsiteY122" fmla="*/ 1705061 h 2340869"/>
              <a:gd name="connsiteX123" fmla="*/ 174868 w 1569539"/>
              <a:gd name="connsiteY123" fmla="*/ 1719351 h 2340869"/>
              <a:gd name="connsiteX124" fmla="*/ 186775 w 1569539"/>
              <a:gd name="connsiteY124" fmla="*/ 1752689 h 2340869"/>
              <a:gd name="connsiteX125" fmla="*/ 179631 w 1569539"/>
              <a:gd name="connsiteY125" fmla="*/ 1769358 h 2340869"/>
              <a:gd name="connsiteX126" fmla="*/ 141531 w 1569539"/>
              <a:gd name="connsiteY126" fmla="*/ 1740783 h 2340869"/>
              <a:gd name="connsiteX127" fmla="*/ 98669 w 1569539"/>
              <a:gd name="connsiteY127" fmla="*/ 1738401 h 2340869"/>
              <a:gd name="connsiteX128" fmla="*/ 43899 w 1569539"/>
              <a:gd name="connsiteY128" fmla="*/ 1719351 h 2340869"/>
              <a:gd name="connsiteX129" fmla="*/ 10560 w 1569539"/>
              <a:gd name="connsiteY129" fmla="*/ 1716967 h 2340869"/>
              <a:gd name="connsiteX130" fmla="*/ 1037 w 1569539"/>
              <a:gd name="connsiteY130" fmla="*/ 1664583 h 2340869"/>
              <a:gd name="connsiteX131" fmla="*/ 34374 w 1569539"/>
              <a:gd name="connsiteY131" fmla="*/ 1576476 h 2340869"/>
              <a:gd name="connsiteX132" fmla="*/ 60568 w 1569539"/>
              <a:gd name="connsiteY132" fmla="*/ 1528851 h 2340869"/>
              <a:gd name="connsiteX133" fmla="*/ 81999 w 1569539"/>
              <a:gd name="connsiteY133" fmla="*/ 1481226 h 2340869"/>
              <a:gd name="connsiteX134" fmla="*/ 108194 w 1569539"/>
              <a:gd name="connsiteY134" fmla="*/ 1443126 h 2340869"/>
              <a:gd name="connsiteX135" fmla="*/ 146293 w 1569539"/>
              <a:gd name="connsiteY135" fmla="*/ 1433601 h 2340869"/>
              <a:gd name="connsiteX136" fmla="*/ 153438 w 1569539"/>
              <a:gd name="connsiteY136" fmla="*/ 1397883 h 2340869"/>
              <a:gd name="connsiteX137" fmla="*/ 262975 w 1569539"/>
              <a:gd name="connsiteY137" fmla="*/ 1278820 h 2340869"/>
              <a:gd name="connsiteX138" fmla="*/ 286787 w 1569539"/>
              <a:gd name="connsiteY138" fmla="*/ 1140705 h 2340869"/>
              <a:gd name="connsiteX139" fmla="*/ 282025 w 1569539"/>
              <a:gd name="connsiteY139" fmla="*/ 1059745 h 2340869"/>
              <a:gd name="connsiteX140" fmla="*/ 196300 w 1569539"/>
              <a:gd name="connsiteY140" fmla="*/ 1047839 h 2340869"/>
              <a:gd name="connsiteX141" fmla="*/ 179632 w 1569539"/>
              <a:gd name="connsiteY141" fmla="*/ 966876 h 2340869"/>
              <a:gd name="connsiteX142" fmla="*/ 186775 w 1569539"/>
              <a:gd name="connsiteY142" fmla="*/ 900201 h 2340869"/>
              <a:gd name="connsiteX143" fmla="*/ 148675 w 1569539"/>
              <a:gd name="connsiteY143" fmla="*/ 862101 h 2340869"/>
              <a:gd name="connsiteX144" fmla="*/ 127244 w 1569539"/>
              <a:gd name="connsiteY144" fmla="*/ 821619 h 2340869"/>
              <a:gd name="connsiteX145" fmla="*/ 117719 w 1569539"/>
              <a:gd name="connsiteY145" fmla="*/ 762089 h 2340869"/>
              <a:gd name="connsiteX146" fmla="*/ 102097 w 1569539"/>
              <a:gd name="connsiteY146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310722 w 1569539"/>
              <a:gd name="connsiteY43" fmla="*/ 121534 h 2340869"/>
              <a:gd name="connsiteX44" fmla="*/ 1229760 w 1569539"/>
              <a:gd name="connsiteY44" fmla="*/ 169159 h 2340869"/>
              <a:gd name="connsiteX45" fmla="*/ 1322629 w 1569539"/>
              <a:gd name="connsiteY45" fmla="*/ 202496 h 2340869"/>
              <a:gd name="connsiteX46" fmla="*/ 1351204 w 1569539"/>
              <a:gd name="connsiteY46" fmla="*/ 200115 h 2340869"/>
              <a:gd name="connsiteX47" fmla="*/ 1370255 w 1569539"/>
              <a:gd name="connsiteY47" fmla="*/ 212019 h 2340869"/>
              <a:gd name="connsiteX48" fmla="*/ 1289291 w 1569539"/>
              <a:gd name="connsiteY48" fmla="*/ 338227 h 2340869"/>
              <a:gd name="connsiteX49" fmla="*/ 1260716 w 1569539"/>
              <a:gd name="connsiteY49" fmla="*/ 350134 h 2340869"/>
              <a:gd name="connsiteX50" fmla="*/ 1184516 w 1569539"/>
              <a:gd name="connsiteY50" fmla="*/ 316796 h 2340869"/>
              <a:gd name="connsiteX51" fmla="*/ 1101172 w 1569539"/>
              <a:gd name="connsiteY51" fmla="*/ 262027 h 2340869"/>
              <a:gd name="connsiteX52" fmla="*/ 991635 w 1569539"/>
              <a:gd name="connsiteY52" fmla="*/ 323940 h 2340869"/>
              <a:gd name="connsiteX53" fmla="*/ 1036879 w 1569539"/>
              <a:gd name="connsiteY53" fmla="*/ 352515 h 2340869"/>
              <a:gd name="connsiteX54" fmla="*/ 1044022 w 1569539"/>
              <a:gd name="connsiteY54" fmla="*/ 493009 h 2340869"/>
              <a:gd name="connsiteX55" fmla="*/ 972585 w 1569539"/>
              <a:gd name="connsiteY55" fmla="*/ 628740 h 2340869"/>
              <a:gd name="connsiteX56" fmla="*/ 1110697 w 1569539"/>
              <a:gd name="connsiteY56" fmla="*/ 573971 h 2340869"/>
              <a:gd name="connsiteX57" fmla="*/ 1179754 w 1569539"/>
              <a:gd name="connsiteY57" fmla="*/ 564446 h 2340869"/>
              <a:gd name="connsiteX58" fmla="*/ 1263097 w 1569539"/>
              <a:gd name="connsiteY58" fmla="*/ 688271 h 2340869"/>
              <a:gd name="connsiteX59" fmla="*/ 1501222 w 1569539"/>
              <a:gd name="connsiteY59" fmla="*/ 650171 h 2340869"/>
              <a:gd name="connsiteX60" fmla="*/ 1560756 w 1569539"/>
              <a:gd name="connsiteY60" fmla="*/ 902582 h 2340869"/>
              <a:gd name="connsiteX61" fmla="*/ 1544088 w 1569539"/>
              <a:gd name="connsiteY61" fmla="*/ 904964 h 2340869"/>
              <a:gd name="connsiteX62" fmla="*/ 1525038 w 1569539"/>
              <a:gd name="connsiteY62" fmla="*/ 978781 h 2340869"/>
              <a:gd name="connsiteX63" fmla="*/ 958300 w 1569539"/>
              <a:gd name="connsiteY63" fmla="*/ 1157376 h 2340869"/>
              <a:gd name="connsiteX64" fmla="*/ 979731 w 1569539"/>
              <a:gd name="connsiteY64" fmla="*/ 1166900 h 2340869"/>
              <a:gd name="connsiteX65" fmla="*/ 974968 w 1569539"/>
              <a:gd name="connsiteY65" fmla="*/ 1240718 h 2340869"/>
              <a:gd name="connsiteX66" fmla="*/ 984494 w 1569539"/>
              <a:gd name="connsiteY66" fmla="*/ 1302633 h 2340869"/>
              <a:gd name="connsiteX67" fmla="*/ 1032119 w 1569539"/>
              <a:gd name="connsiteY67" fmla="*/ 1383595 h 2340869"/>
              <a:gd name="connsiteX68" fmla="*/ 1072600 w 1569539"/>
              <a:gd name="connsiteY68" fmla="*/ 1405026 h 2340869"/>
              <a:gd name="connsiteX69" fmla="*/ 1089269 w 1569539"/>
              <a:gd name="connsiteY69" fmla="*/ 1471701 h 2340869"/>
              <a:gd name="connsiteX70" fmla="*/ 1122607 w 1569539"/>
              <a:gd name="connsiteY70" fmla="*/ 1497895 h 2340869"/>
              <a:gd name="connsiteX71" fmla="*/ 1163088 w 1569539"/>
              <a:gd name="connsiteY71" fmla="*/ 1557426 h 2340869"/>
              <a:gd name="connsiteX72" fmla="*/ 1191663 w 1569539"/>
              <a:gd name="connsiteY72" fmla="*/ 1571714 h 2340869"/>
              <a:gd name="connsiteX73" fmla="*/ 1220238 w 1569539"/>
              <a:gd name="connsiteY73" fmla="*/ 1609813 h 2340869"/>
              <a:gd name="connsiteX74" fmla="*/ 1215943 w 1569539"/>
              <a:gd name="connsiteY74" fmla="*/ 1629673 h 2340869"/>
              <a:gd name="connsiteX75" fmla="*/ 1196425 w 1569539"/>
              <a:gd name="connsiteY75" fmla="*/ 1678870 h 2340869"/>
              <a:gd name="connsiteX76" fmla="*/ 1144037 w 1569539"/>
              <a:gd name="connsiteY76" fmla="*/ 1674106 h 2340869"/>
              <a:gd name="connsiteX77" fmla="*/ 1124987 w 1569539"/>
              <a:gd name="connsiteY77" fmla="*/ 1719349 h 2340869"/>
              <a:gd name="connsiteX78" fmla="*/ 1048787 w 1569539"/>
              <a:gd name="connsiteY78" fmla="*/ 1752687 h 2340869"/>
              <a:gd name="connsiteX79" fmla="*/ 1020212 w 1569539"/>
              <a:gd name="connsiteY79" fmla="*/ 1812218 h 2340869"/>
              <a:gd name="connsiteX80" fmla="*/ 1036881 w 1569539"/>
              <a:gd name="connsiteY80" fmla="*/ 1859843 h 2340869"/>
              <a:gd name="connsiteX81" fmla="*/ 1017832 w 1569539"/>
              <a:gd name="connsiteY81" fmla="*/ 1900326 h 2340869"/>
              <a:gd name="connsiteX82" fmla="*/ 984493 w 1569539"/>
              <a:gd name="connsiteY82" fmla="*/ 1897943 h 2340869"/>
              <a:gd name="connsiteX83" fmla="*/ 982112 w 1569539"/>
              <a:gd name="connsiteY83" fmla="*/ 1962237 h 2340869"/>
              <a:gd name="connsiteX84" fmla="*/ 946393 w 1569539"/>
              <a:gd name="connsiteY84" fmla="*/ 1978906 h 2340869"/>
              <a:gd name="connsiteX85" fmla="*/ 910674 w 1569539"/>
              <a:gd name="connsiteY85" fmla="*/ 1986049 h 2340869"/>
              <a:gd name="connsiteX86" fmla="*/ 910674 w 1569539"/>
              <a:gd name="connsiteY86" fmla="*/ 2050343 h 2340869"/>
              <a:gd name="connsiteX87" fmla="*/ 967824 w 1569539"/>
              <a:gd name="connsiteY87" fmla="*/ 2059868 h 2340869"/>
              <a:gd name="connsiteX88" fmla="*/ 1001162 w 1569539"/>
              <a:gd name="connsiteY88" fmla="*/ 2055106 h 2340869"/>
              <a:gd name="connsiteX89" fmla="*/ 1005922 w 1569539"/>
              <a:gd name="connsiteY89" fmla="*/ 2128925 h 2340869"/>
              <a:gd name="connsiteX90" fmla="*/ 982112 w 1569539"/>
              <a:gd name="connsiteY90" fmla="*/ 2150356 h 2340869"/>
              <a:gd name="connsiteX91" fmla="*/ 922581 w 1569539"/>
              <a:gd name="connsiteY91" fmla="*/ 2147976 h 2340869"/>
              <a:gd name="connsiteX92" fmla="*/ 870193 w 1569539"/>
              <a:gd name="connsiteY92" fmla="*/ 2157501 h 2340869"/>
              <a:gd name="connsiteX93" fmla="*/ 824949 w 1569539"/>
              <a:gd name="connsiteY93" fmla="*/ 2181314 h 2340869"/>
              <a:gd name="connsiteX94" fmla="*/ 779704 w 1569539"/>
              <a:gd name="connsiteY94" fmla="*/ 2188456 h 2340869"/>
              <a:gd name="connsiteX95" fmla="*/ 758274 w 1569539"/>
              <a:gd name="connsiteY95" fmla="*/ 2207508 h 2340869"/>
              <a:gd name="connsiteX96" fmla="*/ 751131 w 1569539"/>
              <a:gd name="connsiteY96" fmla="*/ 2252751 h 2340869"/>
              <a:gd name="connsiteX97" fmla="*/ 734462 w 1569539"/>
              <a:gd name="connsiteY97" fmla="*/ 2264658 h 2340869"/>
              <a:gd name="connsiteX98" fmla="*/ 689218 w 1569539"/>
              <a:gd name="connsiteY98" fmla="*/ 2314664 h 2340869"/>
              <a:gd name="connsiteX99" fmla="*/ 665406 w 1569539"/>
              <a:gd name="connsiteY99" fmla="*/ 2319425 h 2340869"/>
              <a:gd name="connsiteX100" fmla="*/ 617781 w 1569539"/>
              <a:gd name="connsiteY100" fmla="*/ 2340857 h 2340869"/>
              <a:gd name="connsiteX101" fmla="*/ 579681 w 1569539"/>
              <a:gd name="connsiteY101" fmla="*/ 2324188 h 2340869"/>
              <a:gd name="connsiteX102" fmla="*/ 563012 w 1569539"/>
              <a:gd name="connsiteY102" fmla="*/ 2295613 h 2340869"/>
              <a:gd name="connsiteX103" fmla="*/ 520149 w 1569539"/>
              <a:gd name="connsiteY103" fmla="*/ 2305139 h 2340869"/>
              <a:gd name="connsiteX104" fmla="*/ 512573 w 1569539"/>
              <a:gd name="connsiteY104" fmla="*/ 2299035 h 2340869"/>
              <a:gd name="connsiteX105" fmla="*/ 503481 w 1569539"/>
              <a:gd name="connsiteY105" fmla="*/ 2293232 h 2340869"/>
              <a:gd name="connsiteX106" fmla="*/ 522531 w 1569539"/>
              <a:gd name="connsiteY106" fmla="*/ 2186075 h 2340869"/>
              <a:gd name="connsiteX107" fmla="*/ 539199 w 1569539"/>
              <a:gd name="connsiteY107" fmla="*/ 2164644 h 2340869"/>
              <a:gd name="connsiteX108" fmla="*/ 529674 w 1569539"/>
              <a:gd name="connsiteY108" fmla="*/ 2119401 h 2340869"/>
              <a:gd name="connsiteX109" fmla="*/ 553487 w 1569539"/>
              <a:gd name="connsiteY109" fmla="*/ 2105113 h 2340869"/>
              <a:gd name="connsiteX110" fmla="*/ 534437 w 1569539"/>
              <a:gd name="connsiteY110" fmla="*/ 2090826 h 2340869"/>
              <a:gd name="connsiteX111" fmla="*/ 522531 w 1569539"/>
              <a:gd name="connsiteY111" fmla="*/ 2055108 h 2340869"/>
              <a:gd name="connsiteX112" fmla="*/ 513006 w 1569539"/>
              <a:gd name="connsiteY112" fmla="*/ 2009864 h 2340869"/>
              <a:gd name="connsiteX113" fmla="*/ 510624 w 1569539"/>
              <a:gd name="connsiteY113" fmla="*/ 1978906 h 2340869"/>
              <a:gd name="connsiteX114" fmla="*/ 460618 w 1569539"/>
              <a:gd name="connsiteY114" fmla="*/ 1981289 h 2340869"/>
              <a:gd name="connsiteX115" fmla="*/ 427282 w 1569539"/>
              <a:gd name="connsiteY115" fmla="*/ 1945570 h 2340869"/>
              <a:gd name="connsiteX116" fmla="*/ 382037 w 1569539"/>
              <a:gd name="connsiteY116" fmla="*/ 1928900 h 2340869"/>
              <a:gd name="connsiteX117" fmla="*/ 367749 w 1569539"/>
              <a:gd name="connsiteY117" fmla="*/ 1878895 h 2340869"/>
              <a:gd name="connsiteX118" fmla="*/ 365368 w 1569539"/>
              <a:gd name="connsiteY118" fmla="*/ 1857463 h 2340869"/>
              <a:gd name="connsiteX119" fmla="*/ 334413 w 1569539"/>
              <a:gd name="connsiteY119" fmla="*/ 1812220 h 2340869"/>
              <a:gd name="connsiteX120" fmla="*/ 291549 w 1569539"/>
              <a:gd name="connsiteY120" fmla="*/ 1788407 h 2340869"/>
              <a:gd name="connsiteX121" fmla="*/ 248688 w 1569539"/>
              <a:gd name="connsiteY121" fmla="*/ 1759833 h 2340869"/>
              <a:gd name="connsiteX122" fmla="*/ 215349 w 1569539"/>
              <a:gd name="connsiteY122" fmla="*/ 1750307 h 2340869"/>
              <a:gd name="connsiteX123" fmla="*/ 217731 w 1569539"/>
              <a:gd name="connsiteY123" fmla="*/ 1705061 h 2340869"/>
              <a:gd name="connsiteX124" fmla="*/ 174868 w 1569539"/>
              <a:gd name="connsiteY124" fmla="*/ 1719351 h 2340869"/>
              <a:gd name="connsiteX125" fmla="*/ 186775 w 1569539"/>
              <a:gd name="connsiteY125" fmla="*/ 1752689 h 2340869"/>
              <a:gd name="connsiteX126" fmla="*/ 179631 w 1569539"/>
              <a:gd name="connsiteY126" fmla="*/ 1769358 h 2340869"/>
              <a:gd name="connsiteX127" fmla="*/ 141531 w 1569539"/>
              <a:gd name="connsiteY127" fmla="*/ 1740783 h 2340869"/>
              <a:gd name="connsiteX128" fmla="*/ 98669 w 1569539"/>
              <a:gd name="connsiteY128" fmla="*/ 1738401 h 2340869"/>
              <a:gd name="connsiteX129" fmla="*/ 43899 w 1569539"/>
              <a:gd name="connsiteY129" fmla="*/ 1719351 h 2340869"/>
              <a:gd name="connsiteX130" fmla="*/ 10560 w 1569539"/>
              <a:gd name="connsiteY130" fmla="*/ 1716967 h 2340869"/>
              <a:gd name="connsiteX131" fmla="*/ 1037 w 1569539"/>
              <a:gd name="connsiteY131" fmla="*/ 1664583 h 2340869"/>
              <a:gd name="connsiteX132" fmla="*/ 34374 w 1569539"/>
              <a:gd name="connsiteY132" fmla="*/ 1576476 h 2340869"/>
              <a:gd name="connsiteX133" fmla="*/ 60568 w 1569539"/>
              <a:gd name="connsiteY133" fmla="*/ 1528851 h 2340869"/>
              <a:gd name="connsiteX134" fmla="*/ 81999 w 1569539"/>
              <a:gd name="connsiteY134" fmla="*/ 1481226 h 2340869"/>
              <a:gd name="connsiteX135" fmla="*/ 108194 w 1569539"/>
              <a:gd name="connsiteY135" fmla="*/ 1443126 h 2340869"/>
              <a:gd name="connsiteX136" fmla="*/ 146293 w 1569539"/>
              <a:gd name="connsiteY136" fmla="*/ 1433601 h 2340869"/>
              <a:gd name="connsiteX137" fmla="*/ 153438 w 1569539"/>
              <a:gd name="connsiteY137" fmla="*/ 1397883 h 2340869"/>
              <a:gd name="connsiteX138" fmla="*/ 262975 w 1569539"/>
              <a:gd name="connsiteY138" fmla="*/ 1278820 h 2340869"/>
              <a:gd name="connsiteX139" fmla="*/ 286787 w 1569539"/>
              <a:gd name="connsiteY139" fmla="*/ 1140705 h 2340869"/>
              <a:gd name="connsiteX140" fmla="*/ 282025 w 1569539"/>
              <a:gd name="connsiteY140" fmla="*/ 1059745 h 2340869"/>
              <a:gd name="connsiteX141" fmla="*/ 196300 w 1569539"/>
              <a:gd name="connsiteY141" fmla="*/ 1047839 h 2340869"/>
              <a:gd name="connsiteX142" fmla="*/ 179632 w 1569539"/>
              <a:gd name="connsiteY142" fmla="*/ 966876 h 2340869"/>
              <a:gd name="connsiteX143" fmla="*/ 186775 w 1569539"/>
              <a:gd name="connsiteY143" fmla="*/ 900201 h 2340869"/>
              <a:gd name="connsiteX144" fmla="*/ 148675 w 1569539"/>
              <a:gd name="connsiteY144" fmla="*/ 862101 h 2340869"/>
              <a:gd name="connsiteX145" fmla="*/ 127244 w 1569539"/>
              <a:gd name="connsiteY145" fmla="*/ 821619 h 2340869"/>
              <a:gd name="connsiteX146" fmla="*/ 117719 w 1569539"/>
              <a:gd name="connsiteY146" fmla="*/ 762089 h 2340869"/>
              <a:gd name="connsiteX147" fmla="*/ 102097 w 1569539"/>
              <a:gd name="connsiteY147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310722 w 1569539"/>
              <a:gd name="connsiteY43" fmla="*/ 121534 h 2340869"/>
              <a:gd name="connsiteX44" fmla="*/ 1253572 w 1569539"/>
              <a:gd name="connsiteY44" fmla="*/ 135821 h 2340869"/>
              <a:gd name="connsiteX45" fmla="*/ 1229760 w 1569539"/>
              <a:gd name="connsiteY45" fmla="*/ 169159 h 2340869"/>
              <a:gd name="connsiteX46" fmla="*/ 1322629 w 1569539"/>
              <a:gd name="connsiteY46" fmla="*/ 202496 h 2340869"/>
              <a:gd name="connsiteX47" fmla="*/ 1351204 w 1569539"/>
              <a:gd name="connsiteY47" fmla="*/ 200115 h 2340869"/>
              <a:gd name="connsiteX48" fmla="*/ 1370255 w 1569539"/>
              <a:gd name="connsiteY48" fmla="*/ 212019 h 2340869"/>
              <a:gd name="connsiteX49" fmla="*/ 1289291 w 1569539"/>
              <a:gd name="connsiteY49" fmla="*/ 338227 h 2340869"/>
              <a:gd name="connsiteX50" fmla="*/ 1260716 w 1569539"/>
              <a:gd name="connsiteY50" fmla="*/ 350134 h 2340869"/>
              <a:gd name="connsiteX51" fmla="*/ 1184516 w 1569539"/>
              <a:gd name="connsiteY51" fmla="*/ 316796 h 2340869"/>
              <a:gd name="connsiteX52" fmla="*/ 1101172 w 1569539"/>
              <a:gd name="connsiteY52" fmla="*/ 262027 h 2340869"/>
              <a:gd name="connsiteX53" fmla="*/ 991635 w 1569539"/>
              <a:gd name="connsiteY53" fmla="*/ 323940 h 2340869"/>
              <a:gd name="connsiteX54" fmla="*/ 1036879 w 1569539"/>
              <a:gd name="connsiteY54" fmla="*/ 352515 h 2340869"/>
              <a:gd name="connsiteX55" fmla="*/ 1044022 w 1569539"/>
              <a:gd name="connsiteY55" fmla="*/ 493009 h 2340869"/>
              <a:gd name="connsiteX56" fmla="*/ 972585 w 1569539"/>
              <a:gd name="connsiteY56" fmla="*/ 628740 h 2340869"/>
              <a:gd name="connsiteX57" fmla="*/ 1110697 w 1569539"/>
              <a:gd name="connsiteY57" fmla="*/ 573971 h 2340869"/>
              <a:gd name="connsiteX58" fmla="*/ 1179754 w 1569539"/>
              <a:gd name="connsiteY58" fmla="*/ 564446 h 2340869"/>
              <a:gd name="connsiteX59" fmla="*/ 1263097 w 1569539"/>
              <a:gd name="connsiteY59" fmla="*/ 688271 h 2340869"/>
              <a:gd name="connsiteX60" fmla="*/ 1501222 w 1569539"/>
              <a:gd name="connsiteY60" fmla="*/ 650171 h 2340869"/>
              <a:gd name="connsiteX61" fmla="*/ 1560756 w 1569539"/>
              <a:gd name="connsiteY61" fmla="*/ 902582 h 2340869"/>
              <a:gd name="connsiteX62" fmla="*/ 1544088 w 1569539"/>
              <a:gd name="connsiteY62" fmla="*/ 904964 h 2340869"/>
              <a:gd name="connsiteX63" fmla="*/ 1525038 w 1569539"/>
              <a:gd name="connsiteY63" fmla="*/ 978781 h 2340869"/>
              <a:gd name="connsiteX64" fmla="*/ 958300 w 1569539"/>
              <a:gd name="connsiteY64" fmla="*/ 1157376 h 2340869"/>
              <a:gd name="connsiteX65" fmla="*/ 979731 w 1569539"/>
              <a:gd name="connsiteY65" fmla="*/ 1166900 h 2340869"/>
              <a:gd name="connsiteX66" fmla="*/ 974968 w 1569539"/>
              <a:gd name="connsiteY66" fmla="*/ 1240718 h 2340869"/>
              <a:gd name="connsiteX67" fmla="*/ 984494 w 1569539"/>
              <a:gd name="connsiteY67" fmla="*/ 1302633 h 2340869"/>
              <a:gd name="connsiteX68" fmla="*/ 1032119 w 1569539"/>
              <a:gd name="connsiteY68" fmla="*/ 1383595 h 2340869"/>
              <a:gd name="connsiteX69" fmla="*/ 1072600 w 1569539"/>
              <a:gd name="connsiteY69" fmla="*/ 1405026 h 2340869"/>
              <a:gd name="connsiteX70" fmla="*/ 1089269 w 1569539"/>
              <a:gd name="connsiteY70" fmla="*/ 1471701 h 2340869"/>
              <a:gd name="connsiteX71" fmla="*/ 1122607 w 1569539"/>
              <a:gd name="connsiteY71" fmla="*/ 1497895 h 2340869"/>
              <a:gd name="connsiteX72" fmla="*/ 1163088 w 1569539"/>
              <a:gd name="connsiteY72" fmla="*/ 1557426 h 2340869"/>
              <a:gd name="connsiteX73" fmla="*/ 1191663 w 1569539"/>
              <a:gd name="connsiteY73" fmla="*/ 1571714 h 2340869"/>
              <a:gd name="connsiteX74" fmla="*/ 1220238 w 1569539"/>
              <a:gd name="connsiteY74" fmla="*/ 1609813 h 2340869"/>
              <a:gd name="connsiteX75" fmla="*/ 1215943 w 1569539"/>
              <a:gd name="connsiteY75" fmla="*/ 1629673 h 2340869"/>
              <a:gd name="connsiteX76" fmla="*/ 1196425 w 1569539"/>
              <a:gd name="connsiteY76" fmla="*/ 1678870 h 2340869"/>
              <a:gd name="connsiteX77" fmla="*/ 1144037 w 1569539"/>
              <a:gd name="connsiteY77" fmla="*/ 1674106 h 2340869"/>
              <a:gd name="connsiteX78" fmla="*/ 1124987 w 1569539"/>
              <a:gd name="connsiteY78" fmla="*/ 1719349 h 2340869"/>
              <a:gd name="connsiteX79" fmla="*/ 1048787 w 1569539"/>
              <a:gd name="connsiteY79" fmla="*/ 1752687 h 2340869"/>
              <a:gd name="connsiteX80" fmla="*/ 1020212 w 1569539"/>
              <a:gd name="connsiteY80" fmla="*/ 1812218 h 2340869"/>
              <a:gd name="connsiteX81" fmla="*/ 1036881 w 1569539"/>
              <a:gd name="connsiteY81" fmla="*/ 1859843 h 2340869"/>
              <a:gd name="connsiteX82" fmla="*/ 1017832 w 1569539"/>
              <a:gd name="connsiteY82" fmla="*/ 1900326 h 2340869"/>
              <a:gd name="connsiteX83" fmla="*/ 984493 w 1569539"/>
              <a:gd name="connsiteY83" fmla="*/ 1897943 h 2340869"/>
              <a:gd name="connsiteX84" fmla="*/ 982112 w 1569539"/>
              <a:gd name="connsiteY84" fmla="*/ 1962237 h 2340869"/>
              <a:gd name="connsiteX85" fmla="*/ 946393 w 1569539"/>
              <a:gd name="connsiteY85" fmla="*/ 1978906 h 2340869"/>
              <a:gd name="connsiteX86" fmla="*/ 910674 w 1569539"/>
              <a:gd name="connsiteY86" fmla="*/ 1986049 h 2340869"/>
              <a:gd name="connsiteX87" fmla="*/ 910674 w 1569539"/>
              <a:gd name="connsiteY87" fmla="*/ 2050343 h 2340869"/>
              <a:gd name="connsiteX88" fmla="*/ 967824 w 1569539"/>
              <a:gd name="connsiteY88" fmla="*/ 2059868 h 2340869"/>
              <a:gd name="connsiteX89" fmla="*/ 1001162 w 1569539"/>
              <a:gd name="connsiteY89" fmla="*/ 2055106 h 2340869"/>
              <a:gd name="connsiteX90" fmla="*/ 1005922 w 1569539"/>
              <a:gd name="connsiteY90" fmla="*/ 2128925 h 2340869"/>
              <a:gd name="connsiteX91" fmla="*/ 982112 w 1569539"/>
              <a:gd name="connsiteY91" fmla="*/ 2150356 h 2340869"/>
              <a:gd name="connsiteX92" fmla="*/ 922581 w 1569539"/>
              <a:gd name="connsiteY92" fmla="*/ 2147976 h 2340869"/>
              <a:gd name="connsiteX93" fmla="*/ 870193 w 1569539"/>
              <a:gd name="connsiteY93" fmla="*/ 2157501 h 2340869"/>
              <a:gd name="connsiteX94" fmla="*/ 824949 w 1569539"/>
              <a:gd name="connsiteY94" fmla="*/ 2181314 h 2340869"/>
              <a:gd name="connsiteX95" fmla="*/ 779704 w 1569539"/>
              <a:gd name="connsiteY95" fmla="*/ 2188456 h 2340869"/>
              <a:gd name="connsiteX96" fmla="*/ 758274 w 1569539"/>
              <a:gd name="connsiteY96" fmla="*/ 2207508 h 2340869"/>
              <a:gd name="connsiteX97" fmla="*/ 751131 w 1569539"/>
              <a:gd name="connsiteY97" fmla="*/ 2252751 h 2340869"/>
              <a:gd name="connsiteX98" fmla="*/ 734462 w 1569539"/>
              <a:gd name="connsiteY98" fmla="*/ 2264658 h 2340869"/>
              <a:gd name="connsiteX99" fmla="*/ 689218 w 1569539"/>
              <a:gd name="connsiteY99" fmla="*/ 2314664 h 2340869"/>
              <a:gd name="connsiteX100" fmla="*/ 665406 w 1569539"/>
              <a:gd name="connsiteY100" fmla="*/ 2319425 h 2340869"/>
              <a:gd name="connsiteX101" fmla="*/ 617781 w 1569539"/>
              <a:gd name="connsiteY101" fmla="*/ 2340857 h 2340869"/>
              <a:gd name="connsiteX102" fmla="*/ 579681 w 1569539"/>
              <a:gd name="connsiteY102" fmla="*/ 2324188 h 2340869"/>
              <a:gd name="connsiteX103" fmla="*/ 563012 w 1569539"/>
              <a:gd name="connsiteY103" fmla="*/ 2295613 h 2340869"/>
              <a:gd name="connsiteX104" fmla="*/ 520149 w 1569539"/>
              <a:gd name="connsiteY104" fmla="*/ 2305139 h 2340869"/>
              <a:gd name="connsiteX105" fmla="*/ 512573 w 1569539"/>
              <a:gd name="connsiteY105" fmla="*/ 2299035 h 2340869"/>
              <a:gd name="connsiteX106" fmla="*/ 503481 w 1569539"/>
              <a:gd name="connsiteY106" fmla="*/ 2293232 h 2340869"/>
              <a:gd name="connsiteX107" fmla="*/ 522531 w 1569539"/>
              <a:gd name="connsiteY107" fmla="*/ 2186075 h 2340869"/>
              <a:gd name="connsiteX108" fmla="*/ 539199 w 1569539"/>
              <a:gd name="connsiteY108" fmla="*/ 2164644 h 2340869"/>
              <a:gd name="connsiteX109" fmla="*/ 529674 w 1569539"/>
              <a:gd name="connsiteY109" fmla="*/ 2119401 h 2340869"/>
              <a:gd name="connsiteX110" fmla="*/ 553487 w 1569539"/>
              <a:gd name="connsiteY110" fmla="*/ 2105113 h 2340869"/>
              <a:gd name="connsiteX111" fmla="*/ 534437 w 1569539"/>
              <a:gd name="connsiteY111" fmla="*/ 2090826 h 2340869"/>
              <a:gd name="connsiteX112" fmla="*/ 522531 w 1569539"/>
              <a:gd name="connsiteY112" fmla="*/ 2055108 h 2340869"/>
              <a:gd name="connsiteX113" fmla="*/ 513006 w 1569539"/>
              <a:gd name="connsiteY113" fmla="*/ 2009864 h 2340869"/>
              <a:gd name="connsiteX114" fmla="*/ 510624 w 1569539"/>
              <a:gd name="connsiteY114" fmla="*/ 1978906 h 2340869"/>
              <a:gd name="connsiteX115" fmla="*/ 460618 w 1569539"/>
              <a:gd name="connsiteY115" fmla="*/ 1981289 h 2340869"/>
              <a:gd name="connsiteX116" fmla="*/ 427282 w 1569539"/>
              <a:gd name="connsiteY116" fmla="*/ 1945570 h 2340869"/>
              <a:gd name="connsiteX117" fmla="*/ 382037 w 1569539"/>
              <a:gd name="connsiteY117" fmla="*/ 1928900 h 2340869"/>
              <a:gd name="connsiteX118" fmla="*/ 367749 w 1569539"/>
              <a:gd name="connsiteY118" fmla="*/ 1878895 h 2340869"/>
              <a:gd name="connsiteX119" fmla="*/ 365368 w 1569539"/>
              <a:gd name="connsiteY119" fmla="*/ 1857463 h 2340869"/>
              <a:gd name="connsiteX120" fmla="*/ 334413 w 1569539"/>
              <a:gd name="connsiteY120" fmla="*/ 1812220 h 2340869"/>
              <a:gd name="connsiteX121" fmla="*/ 291549 w 1569539"/>
              <a:gd name="connsiteY121" fmla="*/ 1788407 h 2340869"/>
              <a:gd name="connsiteX122" fmla="*/ 248688 w 1569539"/>
              <a:gd name="connsiteY122" fmla="*/ 1759833 h 2340869"/>
              <a:gd name="connsiteX123" fmla="*/ 215349 w 1569539"/>
              <a:gd name="connsiteY123" fmla="*/ 1750307 h 2340869"/>
              <a:gd name="connsiteX124" fmla="*/ 217731 w 1569539"/>
              <a:gd name="connsiteY124" fmla="*/ 1705061 h 2340869"/>
              <a:gd name="connsiteX125" fmla="*/ 174868 w 1569539"/>
              <a:gd name="connsiteY125" fmla="*/ 1719351 h 2340869"/>
              <a:gd name="connsiteX126" fmla="*/ 186775 w 1569539"/>
              <a:gd name="connsiteY126" fmla="*/ 1752689 h 2340869"/>
              <a:gd name="connsiteX127" fmla="*/ 179631 w 1569539"/>
              <a:gd name="connsiteY127" fmla="*/ 1769358 h 2340869"/>
              <a:gd name="connsiteX128" fmla="*/ 141531 w 1569539"/>
              <a:gd name="connsiteY128" fmla="*/ 1740783 h 2340869"/>
              <a:gd name="connsiteX129" fmla="*/ 98669 w 1569539"/>
              <a:gd name="connsiteY129" fmla="*/ 1738401 h 2340869"/>
              <a:gd name="connsiteX130" fmla="*/ 43899 w 1569539"/>
              <a:gd name="connsiteY130" fmla="*/ 1719351 h 2340869"/>
              <a:gd name="connsiteX131" fmla="*/ 10560 w 1569539"/>
              <a:gd name="connsiteY131" fmla="*/ 1716967 h 2340869"/>
              <a:gd name="connsiteX132" fmla="*/ 1037 w 1569539"/>
              <a:gd name="connsiteY132" fmla="*/ 1664583 h 2340869"/>
              <a:gd name="connsiteX133" fmla="*/ 34374 w 1569539"/>
              <a:gd name="connsiteY133" fmla="*/ 1576476 h 2340869"/>
              <a:gd name="connsiteX134" fmla="*/ 60568 w 1569539"/>
              <a:gd name="connsiteY134" fmla="*/ 1528851 h 2340869"/>
              <a:gd name="connsiteX135" fmla="*/ 81999 w 1569539"/>
              <a:gd name="connsiteY135" fmla="*/ 1481226 h 2340869"/>
              <a:gd name="connsiteX136" fmla="*/ 108194 w 1569539"/>
              <a:gd name="connsiteY136" fmla="*/ 1443126 h 2340869"/>
              <a:gd name="connsiteX137" fmla="*/ 146293 w 1569539"/>
              <a:gd name="connsiteY137" fmla="*/ 1433601 h 2340869"/>
              <a:gd name="connsiteX138" fmla="*/ 153438 w 1569539"/>
              <a:gd name="connsiteY138" fmla="*/ 1397883 h 2340869"/>
              <a:gd name="connsiteX139" fmla="*/ 262975 w 1569539"/>
              <a:gd name="connsiteY139" fmla="*/ 1278820 h 2340869"/>
              <a:gd name="connsiteX140" fmla="*/ 286787 w 1569539"/>
              <a:gd name="connsiteY140" fmla="*/ 1140705 h 2340869"/>
              <a:gd name="connsiteX141" fmla="*/ 282025 w 1569539"/>
              <a:gd name="connsiteY141" fmla="*/ 1059745 h 2340869"/>
              <a:gd name="connsiteX142" fmla="*/ 196300 w 1569539"/>
              <a:gd name="connsiteY142" fmla="*/ 1047839 h 2340869"/>
              <a:gd name="connsiteX143" fmla="*/ 179632 w 1569539"/>
              <a:gd name="connsiteY143" fmla="*/ 966876 h 2340869"/>
              <a:gd name="connsiteX144" fmla="*/ 186775 w 1569539"/>
              <a:gd name="connsiteY144" fmla="*/ 900201 h 2340869"/>
              <a:gd name="connsiteX145" fmla="*/ 148675 w 1569539"/>
              <a:gd name="connsiteY145" fmla="*/ 862101 h 2340869"/>
              <a:gd name="connsiteX146" fmla="*/ 127244 w 1569539"/>
              <a:gd name="connsiteY146" fmla="*/ 821619 h 2340869"/>
              <a:gd name="connsiteX147" fmla="*/ 117719 w 1569539"/>
              <a:gd name="connsiteY147" fmla="*/ 762089 h 2340869"/>
              <a:gd name="connsiteX148" fmla="*/ 102097 w 1569539"/>
              <a:gd name="connsiteY148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32116 w 1569539"/>
              <a:gd name="connsiteY40" fmla="*/ 69146 h 2340869"/>
              <a:gd name="connsiteX41" fmla="*/ 1058312 w 1569539"/>
              <a:gd name="connsiteY41" fmla="*/ 31044 h 2340869"/>
              <a:gd name="connsiteX42" fmla="*/ 1155942 w 1569539"/>
              <a:gd name="connsiteY42" fmla="*/ 16756 h 2340869"/>
              <a:gd name="connsiteX43" fmla="*/ 1255954 w 1569539"/>
              <a:gd name="connsiteY43" fmla="*/ 54859 h 2340869"/>
              <a:gd name="connsiteX44" fmla="*/ 1310722 w 1569539"/>
              <a:gd name="connsiteY44" fmla="*/ 121534 h 2340869"/>
              <a:gd name="connsiteX45" fmla="*/ 1253572 w 1569539"/>
              <a:gd name="connsiteY45" fmla="*/ 135821 h 2340869"/>
              <a:gd name="connsiteX46" fmla="*/ 1229760 w 1569539"/>
              <a:gd name="connsiteY46" fmla="*/ 169159 h 2340869"/>
              <a:gd name="connsiteX47" fmla="*/ 1322629 w 1569539"/>
              <a:gd name="connsiteY47" fmla="*/ 202496 h 2340869"/>
              <a:gd name="connsiteX48" fmla="*/ 1351204 w 1569539"/>
              <a:gd name="connsiteY48" fmla="*/ 200115 h 2340869"/>
              <a:gd name="connsiteX49" fmla="*/ 1370255 w 1569539"/>
              <a:gd name="connsiteY49" fmla="*/ 212019 h 2340869"/>
              <a:gd name="connsiteX50" fmla="*/ 1289291 w 1569539"/>
              <a:gd name="connsiteY50" fmla="*/ 338227 h 2340869"/>
              <a:gd name="connsiteX51" fmla="*/ 1260716 w 1569539"/>
              <a:gd name="connsiteY51" fmla="*/ 350134 h 2340869"/>
              <a:gd name="connsiteX52" fmla="*/ 1184516 w 1569539"/>
              <a:gd name="connsiteY52" fmla="*/ 316796 h 2340869"/>
              <a:gd name="connsiteX53" fmla="*/ 1101172 w 1569539"/>
              <a:gd name="connsiteY53" fmla="*/ 262027 h 2340869"/>
              <a:gd name="connsiteX54" fmla="*/ 991635 w 1569539"/>
              <a:gd name="connsiteY54" fmla="*/ 323940 h 2340869"/>
              <a:gd name="connsiteX55" fmla="*/ 1036879 w 1569539"/>
              <a:gd name="connsiteY55" fmla="*/ 352515 h 2340869"/>
              <a:gd name="connsiteX56" fmla="*/ 1044022 w 1569539"/>
              <a:gd name="connsiteY56" fmla="*/ 493009 h 2340869"/>
              <a:gd name="connsiteX57" fmla="*/ 972585 w 1569539"/>
              <a:gd name="connsiteY57" fmla="*/ 628740 h 2340869"/>
              <a:gd name="connsiteX58" fmla="*/ 1110697 w 1569539"/>
              <a:gd name="connsiteY58" fmla="*/ 573971 h 2340869"/>
              <a:gd name="connsiteX59" fmla="*/ 1179754 w 1569539"/>
              <a:gd name="connsiteY59" fmla="*/ 564446 h 2340869"/>
              <a:gd name="connsiteX60" fmla="*/ 1263097 w 1569539"/>
              <a:gd name="connsiteY60" fmla="*/ 688271 h 2340869"/>
              <a:gd name="connsiteX61" fmla="*/ 1501222 w 1569539"/>
              <a:gd name="connsiteY61" fmla="*/ 650171 h 2340869"/>
              <a:gd name="connsiteX62" fmla="*/ 1560756 w 1569539"/>
              <a:gd name="connsiteY62" fmla="*/ 902582 h 2340869"/>
              <a:gd name="connsiteX63" fmla="*/ 1544088 w 1569539"/>
              <a:gd name="connsiteY63" fmla="*/ 904964 h 2340869"/>
              <a:gd name="connsiteX64" fmla="*/ 1525038 w 1569539"/>
              <a:gd name="connsiteY64" fmla="*/ 978781 h 2340869"/>
              <a:gd name="connsiteX65" fmla="*/ 958300 w 1569539"/>
              <a:gd name="connsiteY65" fmla="*/ 1157376 h 2340869"/>
              <a:gd name="connsiteX66" fmla="*/ 979731 w 1569539"/>
              <a:gd name="connsiteY66" fmla="*/ 1166900 h 2340869"/>
              <a:gd name="connsiteX67" fmla="*/ 974968 w 1569539"/>
              <a:gd name="connsiteY67" fmla="*/ 1240718 h 2340869"/>
              <a:gd name="connsiteX68" fmla="*/ 984494 w 1569539"/>
              <a:gd name="connsiteY68" fmla="*/ 1302633 h 2340869"/>
              <a:gd name="connsiteX69" fmla="*/ 1032119 w 1569539"/>
              <a:gd name="connsiteY69" fmla="*/ 1383595 h 2340869"/>
              <a:gd name="connsiteX70" fmla="*/ 1072600 w 1569539"/>
              <a:gd name="connsiteY70" fmla="*/ 1405026 h 2340869"/>
              <a:gd name="connsiteX71" fmla="*/ 1089269 w 1569539"/>
              <a:gd name="connsiteY71" fmla="*/ 1471701 h 2340869"/>
              <a:gd name="connsiteX72" fmla="*/ 1122607 w 1569539"/>
              <a:gd name="connsiteY72" fmla="*/ 1497895 h 2340869"/>
              <a:gd name="connsiteX73" fmla="*/ 1163088 w 1569539"/>
              <a:gd name="connsiteY73" fmla="*/ 1557426 h 2340869"/>
              <a:gd name="connsiteX74" fmla="*/ 1191663 w 1569539"/>
              <a:gd name="connsiteY74" fmla="*/ 1571714 h 2340869"/>
              <a:gd name="connsiteX75" fmla="*/ 1220238 w 1569539"/>
              <a:gd name="connsiteY75" fmla="*/ 1609813 h 2340869"/>
              <a:gd name="connsiteX76" fmla="*/ 1215943 w 1569539"/>
              <a:gd name="connsiteY76" fmla="*/ 1629673 h 2340869"/>
              <a:gd name="connsiteX77" fmla="*/ 1196425 w 1569539"/>
              <a:gd name="connsiteY77" fmla="*/ 1678870 h 2340869"/>
              <a:gd name="connsiteX78" fmla="*/ 1144037 w 1569539"/>
              <a:gd name="connsiteY78" fmla="*/ 1674106 h 2340869"/>
              <a:gd name="connsiteX79" fmla="*/ 1124987 w 1569539"/>
              <a:gd name="connsiteY79" fmla="*/ 1719349 h 2340869"/>
              <a:gd name="connsiteX80" fmla="*/ 1048787 w 1569539"/>
              <a:gd name="connsiteY80" fmla="*/ 1752687 h 2340869"/>
              <a:gd name="connsiteX81" fmla="*/ 1020212 w 1569539"/>
              <a:gd name="connsiteY81" fmla="*/ 1812218 h 2340869"/>
              <a:gd name="connsiteX82" fmla="*/ 1036881 w 1569539"/>
              <a:gd name="connsiteY82" fmla="*/ 1859843 h 2340869"/>
              <a:gd name="connsiteX83" fmla="*/ 1017832 w 1569539"/>
              <a:gd name="connsiteY83" fmla="*/ 1900326 h 2340869"/>
              <a:gd name="connsiteX84" fmla="*/ 984493 w 1569539"/>
              <a:gd name="connsiteY84" fmla="*/ 1897943 h 2340869"/>
              <a:gd name="connsiteX85" fmla="*/ 982112 w 1569539"/>
              <a:gd name="connsiteY85" fmla="*/ 1962237 h 2340869"/>
              <a:gd name="connsiteX86" fmla="*/ 946393 w 1569539"/>
              <a:gd name="connsiteY86" fmla="*/ 1978906 h 2340869"/>
              <a:gd name="connsiteX87" fmla="*/ 910674 w 1569539"/>
              <a:gd name="connsiteY87" fmla="*/ 1986049 h 2340869"/>
              <a:gd name="connsiteX88" fmla="*/ 910674 w 1569539"/>
              <a:gd name="connsiteY88" fmla="*/ 2050343 h 2340869"/>
              <a:gd name="connsiteX89" fmla="*/ 967824 w 1569539"/>
              <a:gd name="connsiteY89" fmla="*/ 2059868 h 2340869"/>
              <a:gd name="connsiteX90" fmla="*/ 1001162 w 1569539"/>
              <a:gd name="connsiteY90" fmla="*/ 2055106 h 2340869"/>
              <a:gd name="connsiteX91" fmla="*/ 1005922 w 1569539"/>
              <a:gd name="connsiteY91" fmla="*/ 2128925 h 2340869"/>
              <a:gd name="connsiteX92" fmla="*/ 982112 w 1569539"/>
              <a:gd name="connsiteY92" fmla="*/ 2150356 h 2340869"/>
              <a:gd name="connsiteX93" fmla="*/ 922581 w 1569539"/>
              <a:gd name="connsiteY93" fmla="*/ 2147976 h 2340869"/>
              <a:gd name="connsiteX94" fmla="*/ 870193 w 1569539"/>
              <a:gd name="connsiteY94" fmla="*/ 2157501 h 2340869"/>
              <a:gd name="connsiteX95" fmla="*/ 824949 w 1569539"/>
              <a:gd name="connsiteY95" fmla="*/ 2181314 h 2340869"/>
              <a:gd name="connsiteX96" fmla="*/ 779704 w 1569539"/>
              <a:gd name="connsiteY96" fmla="*/ 2188456 h 2340869"/>
              <a:gd name="connsiteX97" fmla="*/ 758274 w 1569539"/>
              <a:gd name="connsiteY97" fmla="*/ 2207508 h 2340869"/>
              <a:gd name="connsiteX98" fmla="*/ 751131 w 1569539"/>
              <a:gd name="connsiteY98" fmla="*/ 2252751 h 2340869"/>
              <a:gd name="connsiteX99" fmla="*/ 734462 w 1569539"/>
              <a:gd name="connsiteY99" fmla="*/ 2264658 h 2340869"/>
              <a:gd name="connsiteX100" fmla="*/ 689218 w 1569539"/>
              <a:gd name="connsiteY100" fmla="*/ 2314664 h 2340869"/>
              <a:gd name="connsiteX101" fmla="*/ 665406 w 1569539"/>
              <a:gd name="connsiteY101" fmla="*/ 2319425 h 2340869"/>
              <a:gd name="connsiteX102" fmla="*/ 617781 w 1569539"/>
              <a:gd name="connsiteY102" fmla="*/ 2340857 h 2340869"/>
              <a:gd name="connsiteX103" fmla="*/ 579681 w 1569539"/>
              <a:gd name="connsiteY103" fmla="*/ 2324188 h 2340869"/>
              <a:gd name="connsiteX104" fmla="*/ 563012 w 1569539"/>
              <a:gd name="connsiteY104" fmla="*/ 2295613 h 2340869"/>
              <a:gd name="connsiteX105" fmla="*/ 520149 w 1569539"/>
              <a:gd name="connsiteY105" fmla="*/ 2305139 h 2340869"/>
              <a:gd name="connsiteX106" fmla="*/ 512573 w 1569539"/>
              <a:gd name="connsiteY106" fmla="*/ 2299035 h 2340869"/>
              <a:gd name="connsiteX107" fmla="*/ 503481 w 1569539"/>
              <a:gd name="connsiteY107" fmla="*/ 2293232 h 2340869"/>
              <a:gd name="connsiteX108" fmla="*/ 522531 w 1569539"/>
              <a:gd name="connsiteY108" fmla="*/ 2186075 h 2340869"/>
              <a:gd name="connsiteX109" fmla="*/ 539199 w 1569539"/>
              <a:gd name="connsiteY109" fmla="*/ 2164644 h 2340869"/>
              <a:gd name="connsiteX110" fmla="*/ 529674 w 1569539"/>
              <a:gd name="connsiteY110" fmla="*/ 2119401 h 2340869"/>
              <a:gd name="connsiteX111" fmla="*/ 553487 w 1569539"/>
              <a:gd name="connsiteY111" fmla="*/ 2105113 h 2340869"/>
              <a:gd name="connsiteX112" fmla="*/ 534437 w 1569539"/>
              <a:gd name="connsiteY112" fmla="*/ 2090826 h 2340869"/>
              <a:gd name="connsiteX113" fmla="*/ 522531 w 1569539"/>
              <a:gd name="connsiteY113" fmla="*/ 2055108 h 2340869"/>
              <a:gd name="connsiteX114" fmla="*/ 513006 w 1569539"/>
              <a:gd name="connsiteY114" fmla="*/ 2009864 h 2340869"/>
              <a:gd name="connsiteX115" fmla="*/ 510624 w 1569539"/>
              <a:gd name="connsiteY115" fmla="*/ 1978906 h 2340869"/>
              <a:gd name="connsiteX116" fmla="*/ 460618 w 1569539"/>
              <a:gd name="connsiteY116" fmla="*/ 1981289 h 2340869"/>
              <a:gd name="connsiteX117" fmla="*/ 427282 w 1569539"/>
              <a:gd name="connsiteY117" fmla="*/ 1945570 h 2340869"/>
              <a:gd name="connsiteX118" fmla="*/ 382037 w 1569539"/>
              <a:gd name="connsiteY118" fmla="*/ 1928900 h 2340869"/>
              <a:gd name="connsiteX119" fmla="*/ 367749 w 1569539"/>
              <a:gd name="connsiteY119" fmla="*/ 1878895 h 2340869"/>
              <a:gd name="connsiteX120" fmla="*/ 365368 w 1569539"/>
              <a:gd name="connsiteY120" fmla="*/ 1857463 h 2340869"/>
              <a:gd name="connsiteX121" fmla="*/ 334413 w 1569539"/>
              <a:gd name="connsiteY121" fmla="*/ 1812220 h 2340869"/>
              <a:gd name="connsiteX122" fmla="*/ 291549 w 1569539"/>
              <a:gd name="connsiteY122" fmla="*/ 1788407 h 2340869"/>
              <a:gd name="connsiteX123" fmla="*/ 248688 w 1569539"/>
              <a:gd name="connsiteY123" fmla="*/ 1759833 h 2340869"/>
              <a:gd name="connsiteX124" fmla="*/ 215349 w 1569539"/>
              <a:gd name="connsiteY124" fmla="*/ 1750307 h 2340869"/>
              <a:gd name="connsiteX125" fmla="*/ 217731 w 1569539"/>
              <a:gd name="connsiteY125" fmla="*/ 1705061 h 2340869"/>
              <a:gd name="connsiteX126" fmla="*/ 174868 w 1569539"/>
              <a:gd name="connsiteY126" fmla="*/ 1719351 h 2340869"/>
              <a:gd name="connsiteX127" fmla="*/ 186775 w 1569539"/>
              <a:gd name="connsiteY127" fmla="*/ 1752689 h 2340869"/>
              <a:gd name="connsiteX128" fmla="*/ 179631 w 1569539"/>
              <a:gd name="connsiteY128" fmla="*/ 1769358 h 2340869"/>
              <a:gd name="connsiteX129" fmla="*/ 141531 w 1569539"/>
              <a:gd name="connsiteY129" fmla="*/ 1740783 h 2340869"/>
              <a:gd name="connsiteX130" fmla="*/ 98669 w 1569539"/>
              <a:gd name="connsiteY130" fmla="*/ 1738401 h 2340869"/>
              <a:gd name="connsiteX131" fmla="*/ 43899 w 1569539"/>
              <a:gd name="connsiteY131" fmla="*/ 1719351 h 2340869"/>
              <a:gd name="connsiteX132" fmla="*/ 10560 w 1569539"/>
              <a:gd name="connsiteY132" fmla="*/ 1716967 h 2340869"/>
              <a:gd name="connsiteX133" fmla="*/ 1037 w 1569539"/>
              <a:gd name="connsiteY133" fmla="*/ 1664583 h 2340869"/>
              <a:gd name="connsiteX134" fmla="*/ 34374 w 1569539"/>
              <a:gd name="connsiteY134" fmla="*/ 1576476 h 2340869"/>
              <a:gd name="connsiteX135" fmla="*/ 60568 w 1569539"/>
              <a:gd name="connsiteY135" fmla="*/ 1528851 h 2340869"/>
              <a:gd name="connsiteX136" fmla="*/ 81999 w 1569539"/>
              <a:gd name="connsiteY136" fmla="*/ 1481226 h 2340869"/>
              <a:gd name="connsiteX137" fmla="*/ 108194 w 1569539"/>
              <a:gd name="connsiteY137" fmla="*/ 1443126 h 2340869"/>
              <a:gd name="connsiteX138" fmla="*/ 146293 w 1569539"/>
              <a:gd name="connsiteY138" fmla="*/ 1433601 h 2340869"/>
              <a:gd name="connsiteX139" fmla="*/ 153438 w 1569539"/>
              <a:gd name="connsiteY139" fmla="*/ 1397883 h 2340869"/>
              <a:gd name="connsiteX140" fmla="*/ 262975 w 1569539"/>
              <a:gd name="connsiteY140" fmla="*/ 1278820 h 2340869"/>
              <a:gd name="connsiteX141" fmla="*/ 286787 w 1569539"/>
              <a:gd name="connsiteY141" fmla="*/ 1140705 h 2340869"/>
              <a:gd name="connsiteX142" fmla="*/ 282025 w 1569539"/>
              <a:gd name="connsiteY142" fmla="*/ 1059745 h 2340869"/>
              <a:gd name="connsiteX143" fmla="*/ 196300 w 1569539"/>
              <a:gd name="connsiteY143" fmla="*/ 1047839 h 2340869"/>
              <a:gd name="connsiteX144" fmla="*/ 179632 w 1569539"/>
              <a:gd name="connsiteY144" fmla="*/ 966876 h 2340869"/>
              <a:gd name="connsiteX145" fmla="*/ 186775 w 1569539"/>
              <a:gd name="connsiteY145" fmla="*/ 900201 h 2340869"/>
              <a:gd name="connsiteX146" fmla="*/ 148675 w 1569539"/>
              <a:gd name="connsiteY146" fmla="*/ 862101 h 2340869"/>
              <a:gd name="connsiteX147" fmla="*/ 127244 w 1569539"/>
              <a:gd name="connsiteY147" fmla="*/ 821619 h 2340869"/>
              <a:gd name="connsiteX148" fmla="*/ 117719 w 1569539"/>
              <a:gd name="connsiteY148" fmla="*/ 762089 h 2340869"/>
              <a:gd name="connsiteX149" fmla="*/ 102097 w 1569539"/>
              <a:gd name="connsiteY14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82113 w 1569539"/>
              <a:gd name="connsiteY39" fmla="*/ 42950 h 2340869"/>
              <a:gd name="connsiteX40" fmla="*/ 1032116 w 1569539"/>
              <a:gd name="connsiteY40" fmla="*/ 69146 h 2340869"/>
              <a:gd name="connsiteX41" fmla="*/ 1058312 w 1569539"/>
              <a:gd name="connsiteY41" fmla="*/ 31044 h 2340869"/>
              <a:gd name="connsiteX42" fmla="*/ 1155942 w 1569539"/>
              <a:gd name="connsiteY42" fmla="*/ 16756 h 2340869"/>
              <a:gd name="connsiteX43" fmla="*/ 1255954 w 1569539"/>
              <a:gd name="connsiteY43" fmla="*/ 54859 h 2340869"/>
              <a:gd name="connsiteX44" fmla="*/ 1310722 w 1569539"/>
              <a:gd name="connsiteY44" fmla="*/ 121534 h 2340869"/>
              <a:gd name="connsiteX45" fmla="*/ 1253572 w 1569539"/>
              <a:gd name="connsiteY45" fmla="*/ 135821 h 2340869"/>
              <a:gd name="connsiteX46" fmla="*/ 1229760 w 1569539"/>
              <a:gd name="connsiteY46" fmla="*/ 169159 h 2340869"/>
              <a:gd name="connsiteX47" fmla="*/ 1322629 w 1569539"/>
              <a:gd name="connsiteY47" fmla="*/ 202496 h 2340869"/>
              <a:gd name="connsiteX48" fmla="*/ 1351204 w 1569539"/>
              <a:gd name="connsiteY48" fmla="*/ 200115 h 2340869"/>
              <a:gd name="connsiteX49" fmla="*/ 1370255 w 1569539"/>
              <a:gd name="connsiteY49" fmla="*/ 212019 h 2340869"/>
              <a:gd name="connsiteX50" fmla="*/ 1289291 w 1569539"/>
              <a:gd name="connsiteY50" fmla="*/ 338227 h 2340869"/>
              <a:gd name="connsiteX51" fmla="*/ 1260716 w 1569539"/>
              <a:gd name="connsiteY51" fmla="*/ 350134 h 2340869"/>
              <a:gd name="connsiteX52" fmla="*/ 1184516 w 1569539"/>
              <a:gd name="connsiteY52" fmla="*/ 316796 h 2340869"/>
              <a:gd name="connsiteX53" fmla="*/ 1101172 w 1569539"/>
              <a:gd name="connsiteY53" fmla="*/ 262027 h 2340869"/>
              <a:gd name="connsiteX54" fmla="*/ 991635 w 1569539"/>
              <a:gd name="connsiteY54" fmla="*/ 323940 h 2340869"/>
              <a:gd name="connsiteX55" fmla="*/ 1036879 w 1569539"/>
              <a:gd name="connsiteY55" fmla="*/ 352515 h 2340869"/>
              <a:gd name="connsiteX56" fmla="*/ 1044022 w 1569539"/>
              <a:gd name="connsiteY56" fmla="*/ 493009 h 2340869"/>
              <a:gd name="connsiteX57" fmla="*/ 972585 w 1569539"/>
              <a:gd name="connsiteY57" fmla="*/ 628740 h 2340869"/>
              <a:gd name="connsiteX58" fmla="*/ 1110697 w 1569539"/>
              <a:gd name="connsiteY58" fmla="*/ 573971 h 2340869"/>
              <a:gd name="connsiteX59" fmla="*/ 1179754 w 1569539"/>
              <a:gd name="connsiteY59" fmla="*/ 564446 h 2340869"/>
              <a:gd name="connsiteX60" fmla="*/ 1263097 w 1569539"/>
              <a:gd name="connsiteY60" fmla="*/ 688271 h 2340869"/>
              <a:gd name="connsiteX61" fmla="*/ 1501222 w 1569539"/>
              <a:gd name="connsiteY61" fmla="*/ 650171 h 2340869"/>
              <a:gd name="connsiteX62" fmla="*/ 1560756 w 1569539"/>
              <a:gd name="connsiteY62" fmla="*/ 902582 h 2340869"/>
              <a:gd name="connsiteX63" fmla="*/ 1544088 w 1569539"/>
              <a:gd name="connsiteY63" fmla="*/ 904964 h 2340869"/>
              <a:gd name="connsiteX64" fmla="*/ 1525038 w 1569539"/>
              <a:gd name="connsiteY64" fmla="*/ 978781 h 2340869"/>
              <a:gd name="connsiteX65" fmla="*/ 958300 w 1569539"/>
              <a:gd name="connsiteY65" fmla="*/ 1157376 h 2340869"/>
              <a:gd name="connsiteX66" fmla="*/ 979731 w 1569539"/>
              <a:gd name="connsiteY66" fmla="*/ 1166900 h 2340869"/>
              <a:gd name="connsiteX67" fmla="*/ 974968 w 1569539"/>
              <a:gd name="connsiteY67" fmla="*/ 1240718 h 2340869"/>
              <a:gd name="connsiteX68" fmla="*/ 984494 w 1569539"/>
              <a:gd name="connsiteY68" fmla="*/ 1302633 h 2340869"/>
              <a:gd name="connsiteX69" fmla="*/ 1032119 w 1569539"/>
              <a:gd name="connsiteY69" fmla="*/ 1383595 h 2340869"/>
              <a:gd name="connsiteX70" fmla="*/ 1072600 w 1569539"/>
              <a:gd name="connsiteY70" fmla="*/ 1405026 h 2340869"/>
              <a:gd name="connsiteX71" fmla="*/ 1089269 w 1569539"/>
              <a:gd name="connsiteY71" fmla="*/ 1471701 h 2340869"/>
              <a:gd name="connsiteX72" fmla="*/ 1122607 w 1569539"/>
              <a:gd name="connsiteY72" fmla="*/ 1497895 h 2340869"/>
              <a:gd name="connsiteX73" fmla="*/ 1163088 w 1569539"/>
              <a:gd name="connsiteY73" fmla="*/ 1557426 h 2340869"/>
              <a:gd name="connsiteX74" fmla="*/ 1191663 w 1569539"/>
              <a:gd name="connsiteY74" fmla="*/ 1571714 h 2340869"/>
              <a:gd name="connsiteX75" fmla="*/ 1220238 w 1569539"/>
              <a:gd name="connsiteY75" fmla="*/ 1609813 h 2340869"/>
              <a:gd name="connsiteX76" fmla="*/ 1215943 w 1569539"/>
              <a:gd name="connsiteY76" fmla="*/ 1629673 h 2340869"/>
              <a:gd name="connsiteX77" fmla="*/ 1196425 w 1569539"/>
              <a:gd name="connsiteY77" fmla="*/ 1678870 h 2340869"/>
              <a:gd name="connsiteX78" fmla="*/ 1144037 w 1569539"/>
              <a:gd name="connsiteY78" fmla="*/ 1674106 h 2340869"/>
              <a:gd name="connsiteX79" fmla="*/ 1124987 w 1569539"/>
              <a:gd name="connsiteY79" fmla="*/ 1719349 h 2340869"/>
              <a:gd name="connsiteX80" fmla="*/ 1048787 w 1569539"/>
              <a:gd name="connsiteY80" fmla="*/ 1752687 h 2340869"/>
              <a:gd name="connsiteX81" fmla="*/ 1020212 w 1569539"/>
              <a:gd name="connsiteY81" fmla="*/ 1812218 h 2340869"/>
              <a:gd name="connsiteX82" fmla="*/ 1036881 w 1569539"/>
              <a:gd name="connsiteY82" fmla="*/ 1859843 h 2340869"/>
              <a:gd name="connsiteX83" fmla="*/ 1017832 w 1569539"/>
              <a:gd name="connsiteY83" fmla="*/ 1900326 h 2340869"/>
              <a:gd name="connsiteX84" fmla="*/ 984493 w 1569539"/>
              <a:gd name="connsiteY84" fmla="*/ 1897943 h 2340869"/>
              <a:gd name="connsiteX85" fmla="*/ 982112 w 1569539"/>
              <a:gd name="connsiteY85" fmla="*/ 1962237 h 2340869"/>
              <a:gd name="connsiteX86" fmla="*/ 946393 w 1569539"/>
              <a:gd name="connsiteY86" fmla="*/ 1978906 h 2340869"/>
              <a:gd name="connsiteX87" fmla="*/ 910674 w 1569539"/>
              <a:gd name="connsiteY87" fmla="*/ 1986049 h 2340869"/>
              <a:gd name="connsiteX88" fmla="*/ 910674 w 1569539"/>
              <a:gd name="connsiteY88" fmla="*/ 2050343 h 2340869"/>
              <a:gd name="connsiteX89" fmla="*/ 967824 w 1569539"/>
              <a:gd name="connsiteY89" fmla="*/ 2059868 h 2340869"/>
              <a:gd name="connsiteX90" fmla="*/ 1001162 w 1569539"/>
              <a:gd name="connsiteY90" fmla="*/ 2055106 h 2340869"/>
              <a:gd name="connsiteX91" fmla="*/ 1005922 w 1569539"/>
              <a:gd name="connsiteY91" fmla="*/ 2128925 h 2340869"/>
              <a:gd name="connsiteX92" fmla="*/ 982112 w 1569539"/>
              <a:gd name="connsiteY92" fmla="*/ 2150356 h 2340869"/>
              <a:gd name="connsiteX93" fmla="*/ 922581 w 1569539"/>
              <a:gd name="connsiteY93" fmla="*/ 2147976 h 2340869"/>
              <a:gd name="connsiteX94" fmla="*/ 870193 w 1569539"/>
              <a:gd name="connsiteY94" fmla="*/ 2157501 h 2340869"/>
              <a:gd name="connsiteX95" fmla="*/ 824949 w 1569539"/>
              <a:gd name="connsiteY95" fmla="*/ 2181314 h 2340869"/>
              <a:gd name="connsiteX96" fmla="*/ 779704 w 1569539"/>
              <a:gd name="connsiteY96" fmla="*/ 2188456 h 2340869"/>
              <a:gd name="connsiteX97" fmla="*/ 758274 w 1569539"/>
              <a:gd name="connsiteY97" fmla="*/ 2207508 h 2340869"/>
              <a:gd name="connsiteX98" fmla="*/ 751131 w 1569539"/>
              <a:gd name="connsiteY98" fmla="*/ 2252751 h 2340869"/>
              <a:gd name="connsiteX99" fmla="*/ 734462 w 1569539"/>
              <a:gd name="connsiteY99" fmla="*/ 2264658 h 2340869"/>
              <a:gd name="connsiteX100" fmla="*/ 689218 w 1569539"/>
              <a:gd name="connsiteY100" fmla="*/ 2314664 h 2340869"/>
              <a:gd name="connsiteX101" fmla="*/ 665406 w 1569539"/>
              <a:gd name="connsiteY101" fmla="*/ 2319425 h 2340869"/>
              <a:gd name="connsiteX102" fmla="*/ 617781 w 1569539"/>
              <a:gd name="connsiteY102" fmla="*/ 2340857 h 2340869"/>
              <a:gd name="connsiteX103" fmla="*/ 579681 w 1569539"/>
              <a:gd name="connsiteY103" fmla="*/ 2324188 h 2340869"/>
              <a:gd name="connsiteX104" fmla="*/ 563012 w 1569539"/>
              <a:gd name="connsiteY104" fmla="*/ 2295613 h 2340869"/>
              <a:gd name="connsiteX105" fmla="*/ 520149 w 1569539"/>
              <a:gd name="connsiteY105" fmla="*/ 2305139 h 2340869"/>
              <a:gd name="connsiteX106" fmla="*/ 512573 w 1569539"/>
              <a:gd name="connsiteY106" fmla="*/ 2299035 h 2340869"/>
              <a:gd name="connsiteX107" fmla="*/ 503481 w 1569539"/>
              <a:gd name="connsiteY107" fmla="*/ 2293232 h 2340869"/>
              <a:gd name="connsiteX108" fmla="*/ 522531 w 1569539"/>
              <a:gd name="connsiteY108" fmla="*/ 2186075 h 2340869"/>
              <a:gd name="connsiteX109" fmla="*/ 539199 w 1569539"/>
              <a:gd name="connsiteY109" fmla="*/ 2164644 h 2340869"/>
              <a:gd name="connsiteX110" fmla="*/ 529674 w 1569539"/>
              <a:gd name="connsiteY110" fmla="*/ 2119401 h 2340869"/>
              <a:gd name="connsiteX111" fmla="*/ 553487 w 1569539"/>
              <a:gd name="connsiteY111" fmla="*/ 2105113 h 2340869"/>
              <a:gd name="connsiteX112" fmla="*/ 534437 w 1569539"/>
              <a:gd name="connsiteY112" fmla="*/ 2090826 h 2340869"/>
              <a:gd name="connsiteX113" fmla="*/ 522531 w 1569539"/>
              <a:gd name="connsiteY113" fmla="*/ 2055108 h 2340869"/>
              <a:gd name="connsiteX114" fmla="*/ 513006 w 1569539"/>
              <a:gd name="connsiteY114" fmla="*/ 2009864 h 2340869"/>
              <a:gd name="connsiteX115" fmla="*/ 510624 w 1569539"/>
              <a:gd name="connsiteY115" fmla="*/ 1978906 h 2340869"/>
              <a:gd name="connsiteX116" fmla="*/ 460618 w 1569539"/>
              <a:gd name="connsiteY116" fmla="*/ 1981289 h 2340869"/>
              <a:gd name="connsiteX117" fmla="*/ 427282 w 1569539"/>
              <a:gd name="connsiteY117" fmla="*/ 1945570 h 2340869"/>
              <a:gd name="connsiteX118" fmla="*/ 382037 w 1569539"/>
              <a:gd name="connsiteY118" fmla="*/ 1928900 h 2340869"/>
              <a:gd name="connsiteX119" fmla="*/ 367749 w 1569539"/>
              <a:gd name="connsiteY119" fmla="*/ 1878895 h 2340869"/>
              <a:gd name="connsiteX120" fmla="*/ 365368 w 1569539"/>
              <a:gd name="connsiteY120" fmla="*/ 1857463 h 2340869"/>
              <a:gd name="connsiteX121" fmla="*/ 334413 w 1569539"/>
              <a:gd name="connsiteY121" fmla="*/ 1812220 h 2340869"/>
              <a:gd name="connsiteX122" fmla="*/ 291549 w 1569539"/>
              <a:gd name="connsiteY122" fmla="*/ 1788407 h 2340869"/>
              <a:gd name="connsiteX123" fmla="*/ 248688 w 1569539"/>
              <a:gd name="connsiteY123" fmla="*/ 1759833 h 2340869"/>
              <a:gd name="connsiteX124" fmla="*/ 215349 w 1569539"/>
              <a:gd name="connsiteY124" fmla="*/ 1750307 h 2340869"/>
              <a:gd name="connsiteX125" fmla="*/ 217731 w 1569539"/>
              <a:gd name="connsiteY125" fmla="*/ 1705061 h 2340869"/>
              <a:gd name="connsiteX126" fmla="*/ 174868 w 1569539"/>
              <a:gd name="connsiteY126" fmla="*/ 1719351 h 2340869"/>
              <a:gd name="connsiteX127" fmla="*/ 186775 w 1569539"/>
              <a:gd name="connsiteY127" fmla="*/ 1752689 h 2340869"/>
              <a:gd name="connsiteX128" fmla="*/ 179631 w 1569539"/>
              <a:gd name="connsiteY128" fmla="*/ 1769358 h 2340869"/>
              <a:gd name="connsiteX129" fmla="*/ 141531 w 1569539"/>
              <a:gd name="connsiteY129" fmla="*/ 1740783 h 2340869"/>
              <a:gd name="connsiteX130" fmla="*/ 98669 w 1569539"/>
              <a:gd name="connsiteY130" fmla="*/ 1738401 h 2340869"/>
              <a:gd name="connsiteX131" fmla="*/ 43899 w 1569539"/>
              <a:gd name="connsiteY131" fmla="*/ 1719351 h 2340869"/>
              <a:gd name="connsiteX132" fmla="*/ 10560 w 1569539"/>
              <a:gd name="connsiteY132" fmla="*/ 1716967 h 2340869"/>
              <a:gd name="connsiteX133" fmla="*/ 1037 w 1569539"/>
              <a:gd name="connsiteY133" fmla="*/ 1664583 h 2340869"/>
              <a:gd name="connsiteX134" fmla="*/ 34374 w 1569539"/>
              <a:gd name="connsiteY134" fmla="*/ 1576476 h 2340869"/>
              <a:gd name="connsiteX135" fmla="*/ 60568 w 1569539"/>
              <a:gd name="connsiteY135" fmla="*/ 1528851 h 2340869"/>
              <a:gd name="connsiteX136" fmla="*/ 81999 w 1569539"/>
              <a:gd name="connsiteY136" fmla="*/ 1481226 h 2340869"/>
              <a:gd name="connsiteX137" fmla="*/ 108194 w 1569539"/>
              <a:gd name="connsiteY137" fmla="*/ 1443126 h 2340869"/>
              <a:gd name="connsiteX138" fmla="*/ 146293 w 1569539"/>
              <a:gd name="connsiteY138" fmla="*/ 1433601 h 2340869"/>
              <a:gd name="connsiteX139" fmla="*/ 153438 w 1569539"/>
              <a:gd name="connsiteY139" fmla="*/ 1397883 h 2340869"/>
              <a:gd name="connsiteX140" fmla="*/ 262975 w 1569539"/>
              <a:gd name="connsiteY140" fmla="*/ 1278820 h 2340869"/>
              <a:gd name="connsiteX141" fmla="*/ 286787 w 1569539"/>
              <a:gd name="connsiteY141" fmla="*/ 1140705 h 2340869"/>
              <a:gd name="connsiteX142" fmla="*/ 282025 w 1569539"/>
              <a:gd name="connsiteY142" fmla="*/ 1059745 h 2340869"/>
              <a:gd name="connsiteX143" fmla="*/ 196300 w 1569539"/>
              <a:gd name="connsiteY143" fmla="*/ 1047839 h 2340869"/>
              <a:gd name="connsiteX144" fmla="*/ 179632 w 1569539"/>
              <a:gd name="connsiteY144" fmla="*/ 966876 h 2340869"/>
              <a:gd name="connsiteX145" fmla="*/ 186775 w 1569539"/>
              <a:gd name="connsiteY145" fmla="*/ 900201 h 2340869"/>
              <a:gd name="connsiteX146" fmla="*/ 148675 w 1569539"/>
              <a:gd name="connsiteY146" fmla="*/ 862101 h 2340869"/>
              <a:gd name="connsiteX147" fmla="*/ 127244 w 1569539"/>
              <a:gd name="connsiteY147" fmla="*/ 821619 h 2340869"/>
              <a:gd name="connsiteX148" fmla="*/ 117719 w 1569539"/>
              <a:gd name="connsiteY148" fmla="*/ 762089 h 2340869"/>
              <a:gd name="connsiteX149" fmla="*/ 102097 w 1569539"/>
              <a:gd name="connsiteY14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22579 w 1569539"/>
              <a:gd name="connsiteY39" fmla="*/ 64384 h 2340869"/>
              <a:gd name="connsiteX40" fmla="*/ 982113 w 1569539"/>
              <a:gd name="connsiteY40" fmla="*/ 42950 h 2340869"/>
              <a:gd name="connsiteX41" fmla="*/ 1032116 w 1569539"/>
              <a:gd name="connsiteY41" fmla="*/ 69146 h 2340869"/>
              <a:gd name="connsiteX42" fmla="*/ 1058312 w 1569539"/>
              <a:gd name="connsiteY42" fmla="*/ 31044 h 2340869"/>
              <a:gd name="connsiteX43" fmla="*/ 1155942 w 1569539"/>
              <a:gd name="connsiteY43" fmla="*/ 16756 h 2340869"/>
              <a:gd name="connsiteX44" fmla="*/ 1255954 w 1569539"/>
              <a:gd name="connsiteY44" fmla="*/ 54859 h 2340869"/>
              <a:gd name="connsiteX45" fmla="*/ 1310722 w 1569539"/>
              <a:gd name="connsiteY45" fmla="*/ 121534 h 2340869"/>
              <a:gd name="connsiteX46" fmla="*/ 1253572 w 1569539"/>
              <a:gd name="connsiteY46" fmla="*/ 135821 h 2340869"/>
              <a:gd name="connsiteX47" fmla="*/ 1229760 w 1569539"/>
              <a:gd name="connsiteY47" fmla="*/ 169159 h 2340869"/>
              <a:gd name="connsiteX48" fmla="*/ 1322629 w 1569539"/>
              <a:gd name="connsiteY48" fmla="*/ 202496 h 2340869"/>
              <a:gd name="connsiteX49" fmla="*/ 1351204 w 1569539"/>
              <a:gd name="connsiteY49" fmla="*/ 200115 h 2340869"/>
              <a:gd name="connsiteX50" fmla="*/ 1370255 w 1569539"/>
              <a:gd name="connsiteY50" fmla="*/ 212019 h 2340869"/>
              <a:gd name="connsiteX51" fmla="*/ 1289291 w 1569539"/>
              <a:gd name="connsiteY51" fmla="*/ 338227 h 2340869"/>
              <a:gd name="connsiteX52" fmla="*/ 1260716 w 1569539"/>
              <a:gd name="connsiteY52" fmla="*/ 350134 h 2340869"/>
              <a:gd name="connsiteX53" fmla="*/ 1184516 w 1569539"/>
              <a:gd name="connsiteY53" fmla="*/ 316796 h 2340869"/>
              <a:gd name="connsiteX54" fmla="*/ 1101172 w 1569539"/>
              <a:gd name="connsiteY54" fmla="*/ 262027 h 2340869"/>
              <a:gd name="connsiteX55" fmla="*/ 991635 w 1569539"/>
              <a:gd name="connsiteY55" fmla="*/ 323940 h 2340869"/>
              <a:gd name="connsiteX56" fmla="*/ 1036879 w 1569539"/>
              <a:gd name="connsiteY56" fmla="*/ 352515 h 2340869"/>
              <a:gd name="connsiteX57" fmla="*/ 1044022 w 1569539"/>
              <a:gd name="connsiteY57" fmla="*/ 493009 h 2340869"/>
              <a:gd name="connsiteX58" fmla="*/ 972585 w 1569539"/>
              <a:gd name="connsiteY58" fmla="*/ 628740 h 2340869"/>
              <a:gd name="connsiteX59" fmla="*/ 1110697 w 1569539"/>
              <a:gd name="connsiteY59" fmla="*/ 573971 h 2340869"/>
              <a:gd name="connsiteX60" fmla="*/ 1179754 w 1569539"/>
              <a:gd name="connsiteY60" fmla="*/ 564446 h 2340869"/>
              <a:gd name="connsiteX61" fmla="*/ 1263097 w 1569539"/>
              <a:gd name="connsiteY61" fmla="*/ 688271 h 2340869"/>
              <a:gd name="connsiteX62" fmla="*/ 1501222 w 1569539"/>
              <a:gd name="connsiteY62" fmla="*/ 650171 h 2340869"/>
              <a:gd name="connsiteX63" fmla="*/ 1560756 w 1569539"/>
              <a:gd name="connsiteY63" fmla="*/ 902582 h 2340869"/>
              <a:gd name="connsiteX64" fmla="*/ 1544088 w 1569539"/>
              <a:gd name="connsiteY64" fmla="*/ 904964 h 2340869"/>
              <a:gd name="connsiteX65" fmla="*/ 1525038 w 1569539"/>
              <a:gd name="connsiteY65" fmla="*/ 978781 h 2340869"/>
              <a:gd name="connsiteX66" fmla="*/ 958300 w 1569539"/>
              <a:gd name="connsiteY66" fmla="*/ 1157376 h 2340869"/>
              <a:gd name="connsiteX67" fmla="*/ 979731 w 1569539"/>
              <a:gd name="connsiteY67" fmla="*/ 1166900 h 2340869"/>
              <a:gd name="connsiteX68" fmla="*/ 974968 w 1569539"/>
              <a:gd name="connsiteY68" fmla="*/ 1240718 h 2340869"/>
              <a:gd name="connsiteX69" fmla="*/ 984494 w 1569539"/>
              <a:gd name="connsiteY69" fmla="*/ 1302633 h 2340869"/>
              <a:gd name="connsiteX70" fmla="*/ 1032119 w 1569539"/>
              <a:gd name="connsiteY70" fmla="*/ 1383595 h 2340869"/>
              <a:gd name="connsiteX71" fmla="*/ 1072600 w 1569539"/>
              <a:gd name="connsiteY71" fmla="*/ 1405026 h 2340869"/>
              <a:gd name="connsiteX72" fmla="*/ 1089269 w 1569539"/>
              <a:gd name="connsiteY72" fmla="*/ 1471701 h 2340869"/>
              <a:gd name="connsiteX73" fmla="*/ 1122607 w 1569539"/>
              <a:gd name="connsiteY73" fmla="*/ 1497895 h 2340869"/>
              <a:gd name="connsiteX74" fmla="*/ 1163088 w 1569539"/>
              <a:gd name="connsiteY74" fmla="*/ 1557426 h 2340869"/>
              <a:gd name="connsiteX75" fmla="*/ 1191663 w 1569539"/>
              <a:gd name="connsiteY75" fmla="*/ 1571714 h 2340869"/>
              <a:gd name="connsiteX76" fmla="*/ 1220238 w 1569539"/>
              <a:gd name="connsiteY76" fmla="*/ 1609813 h 2340869"/>
              <a:gd name="connsiteX77" fmla="*/ 1215943 w 1569539"/>
              <a:gd name="connsiteY77" fmla="*/ 1629673 h 2340869"/>
              <a:gd name="connsiteX78" fmla="*/ 1196425 w 1569539"/>
              <a:gd name="connsiteY78" fmla="*/ 1678870 h 2340869"/>
              <a:gd name="connsiteX79" fmla="*/ 1144037 w 1569539"/>
              <a:gd name="connsiteY79" fmla="*/ 1674106 h 2340869"/>
              <a:gd name="connsiteX80" fmla="*/ 1124987 w 1569539"/>
              <a:gd name="connsiteY80" fmla="*/ 1719349 h 2340869"/>
              <a:gd name="connsiteX81" fmla="*/ 1048787 w 1569539"/>
              <a:gd name="connsiteY81" fmla="*/ 1752687 h 2340869"/>
              <a:gd name="connsiteX82" fmla="*/ 1020212 w 1569539"/>
              <a:gd name="connsiteY82" fmla="*/ 1812218 h 2340869"/>
              <a:gd name="connsiteX83" fmla="*/ 1036881 w 1569539"/>
              <a:gd name="connsiteY83" fmla="*/ 1859843 h 2340869"/>
              <a:gd name="connsiteX84" fmla="*/ 1017832 w 1569539"/>
              <a:gd name="connsiteY84" fmla="*/ 1900326 h 2340869"/>
              <a:gd name="connsiteX85" fmla="*/ 984493 w 1569539"/>
              <a:gd name="connsiteY85" fmla="*/ 1897943 h 2340869"/>
              <a:gd name="connsiteX86" fmla="*/ 982112 w 1569539"/>
              <a:gd name="connsiteY86" fmla="*/ 1962237 h 2340869"/>
              <a:gd name="connsiteX87" fmla="*/ 946393 w 1569539"/>
              <a:gd name="connsiteY87" fmla="*/ 1978906 h 2340869"/>
              <a:gd name="connsiteX88" fmla="*/ 910674 w 1569539"/>
              <a:gd name="connsiteY88" fmla="*/ 1986049 h 2340869"/>
              <a:gd name="connsiteX89" fmla="*/ 910674 w 1569539"/>
              <a:gd name="connsiteY89" fmla="*/ 2050343 h 2340869"/>
              <a:gd name="connsiteX90" fmla="*/ 967824 w 1569539"/>
              <a:gd name="connsiteY90" fmla="*/ 2059868 h 2340869"/>
              <a:gd name="connsiteX91" fmla="*/ 1001162 w 1569539"/>
              <a:gd name="connsiteY91" fmla="*/ 2055106 h 2340869"/>
              <a:gd name="connsiteX92" fmla="*/ 1005922 w 1569539"/>
              <a:gd name="connsiteY92" fmla="*/ 2128925 h 2340869"/>
              <a:gd name="connsiteX93" fmla="*/ 982112 w 1569539"/>
              <a:gd name="connsiteY93" fmla="*/ 2150356 h 2340869"/>
              <a:gd name="connsiteX94" fmla="*/ 922581 w 1569539"/>
              <a:gd name="connsiteY94" fmla="*/ 2147976 h 2340869"/>
              <a:gd name="connsiteX95" fmla="*/ 870193 w 1569539"/>
              <a:gd name="connsiteY95" fmla="*/ 2157501 h 2340869"/>
              <a:gd name="connsiteX96" fmla="*/ 824949 w 1569539"/>
              <a:gd name="connsiteY96" fmla="*/ 2181314 h 2340869"/>
              <a:gd name="connsiteX97" fmla="*/ 779704 w 1569539"/>
              <a:gd name="connsiteY97" fmla="*/ 2188456 h 2340869"/>
              <a:gd name="connsiteX98" fmla="*/ 758274 w 1569539"/>
              <a:gd name="connsiteY98" fmla="*/ 2207508 h 2340869"/>
              <a:gd name="connsiteX99" fmla="*/ 751131 w 1569539"/>
              <a:gd name="connsiteY99" fmla="*/ 2252751 h 2340869"/>
              <a:gd name="connsiteX100" fmla="*/ 734462 w 1569539"/>
              <a:gd name="connsiteY100" fmla="*/ 2264658 h 2340869"/>
              <a:gd name="connsiteX101" fmla="*/ 689218 w 1569539"/>
              <a:gd name="connsiteY101" fmla="*/ 2314664 h 2340869"/>
              <a:gd name="connsiteX102" fmla="*/ 665406 w 1569539"/>
              <a:gd name="connsiteY102" fmla="*/ 2319425 h 2340869"/>
              <a:gd name="connsiteX103" fmla="*/ 617781 w 1569539"/>
              <a:gd name="connsiteY103" fmla="*/ 2340857 h 2340869"/>
              <a:gd name="connsiteX104" fmla="*/ 579681 w 1569539"/>
              <a:gd name="connsiteY104" fmla="*/ 2324188 h 2340869"/>
              <a:gd name="connsiteX105" fmla="*/ 563012 w 1569539"/>
              <a:gd name="connsiteY105" fmla="*/ 2295613 h 2340869"/>
              <a:gd name="connsiteX106" fmla="*/ 520149 w 1569539"/>
              <a:gd name="connsiteY106" fmla="*/ 2305139 h 2340869"/>
              <a:gd name="connsiteX107" fmla="*/ 512573 w 1569539"/>
              <a:gd name="connsiteY107" fmla="*/ 2299035 h 2340869"/>
              <a:gd name="connsiteX108" fmla="*/ 503481 w 1569539"/>
              <a:gd name="connsiteY108" fmla="*/ 2293232 h 2340869"/>
              <a:gd name="connsiteX109" fmla="*/ 522531 w 1569539"/>
              <a:gd name="connsiteY109" fmla="*/ 2186075 h 2340869"/>
              <a:gd name="connsiteX110" fmla="*/ 539199 w 1569539"/>
              <a:gd name="connsiteY110" fmla="*/ 2164644 h 2340869"/>
              <a:gd name="connsiteX111" fmla="*/ 529674 w 1569539"/>
              <a:gd name="connsiteY111" fmla="*/ 2119401 h 2340869"/>
              <a:gd name="connsiteX112" fmla="*/ 553487 w 1569539"/>
              <a:gd name="connsiteY112" fmla="*/ 2105113 h 2340869"/>
              <a:gd name="connsiteX113" fmla="*/ 534437 w 1569539"/>
              <a:gd name="connsiteY113" fmla="*/ 2090826 h 2340869"/>
              <a:gd name="connsiteX114" fmla="*/ 522531 w 1569539"/>
              <a:gd name="connsiteY114" fmla="*/ 2055108 h 2340869"/>
              <a:gd name="connsiteX115" fmla="*/ 513006 w 1569539"/>
              <a:gd name="connsiteY115" fmla="*/ 2009864 h 2340869"/>
              <a:gd name="connsiteX116" fmla="*/ 510624 w 1569539"/>
              <a:gd name="connsiteY116" fmla="*/ 1978906 h 2340869"/>
              <a:gd name="connsiteX117" fmla="*/ 460618 w 1569539"/>
              <a:gd name="connsiteY117" fmla="*/ 1981289 h 2340869"/>
              <a:gd name="connsiteX118" fmla="*/ 427282 w 1569539"/>
              <a:gd name="connsiteY118" fmla="*/ 1945570 h 2340869"/>
              <a:gd name="connsiteX119" fmla="*/ 382037 w 1569539"/>
              <a:gd name="connsiteY119" fmla="*/ 1928900 h 2340869"/>
              <a:gd name="connsiteX120" fmla="*/ 367749 w 1569539"/>
              <a:gd name="connsiteY120" fmla="*/ 1878895 h 2340869"/>
              <a:gd name="connsiteX121" fmla="*/ 365368 w 1569539"/>
              <a:gd name="connsiteY121" fmla="*/ 1857463 h 2340869"/>
              <a:gd name="connsiteX122" fmla="*/ 334413 w 1569539"/>
              <a:gd name="connsiteY122" fmla="*/ 1812220 h 2340869"/>
              <a:gd name="connsiteX123" fmla="*/ 291549 w 1569539"/>
              <a:gd name="connsiteY123" fmla="*/ 1788407 h 2340869"/>
              <a:gd name="connsiteX124" fmla="*/ 248688 w 1569539"/>
              <a:gd name="connsiteY124" fmla="*/ 1759833 h 2340869"/>
              <a:gd name="connsiteX125" fmla="*/ 215349 w 1569539"/>
              <a:gd name="connsiteY125" fmla="*/ 1750307 h 2340869"/>
              <a:gd name="connsiteX126" fmla="*/ 217731 w 1569539"/>
              <a:gd name="connsiteY126" fmla="*/ 1705061 h 2340869"/>
              <a:gd name="connsiteX127" fmla="*/ 174868 w 1569539"/>
              <a:gd name="connsiteY127" fmla="*/ 1719351 h 2340869"/>
              <a:gd name="connsiteX128" fmla="*/ 186775 w 1569539"/>
              <a:gd name="connsiteY128" fmla="*/ 1752689 h 2340869"/>
              <a:gd name="connsiteX129" fmla="*/ 179631 w 1569539"/>
              <a:gd name="connsiteY129" fmla="*/ 1769358 h 2340869"/>
              <a:gd name="connsiteX130" fmla="*/ 141531 w 1569539"/>
              <a:gd name="connsiteY130" fmla="*/ 1740783 h 2340869"/>
              <a:gd name="connsiteX131" fmla="*/ 98669 w 1569539"/>
              <a:gd name="connsiteY131" fmla="*/ 1738401 h 2340869"/>
              <a:gd name="connsiteX132" fmla="*/ 43899 w 1569539"/>
              <a:gd name="connsiteY132" fmla="*/ 1719351 h 2340869"/>
              <a:gd name="connsiteX133" fmla="*/ 10560 w 1569539"/>
              <a:gd name="connsiteY133" fmla="*/ 1716967 h 2340869"/>
              <a:gd name="connsiteX134" fmla="*/ 1037 w 1569539"/>
              <a:gd name="connsiteY134" fmla="*/ 1664583 h 2340869"/>
              <a:gd name="connsiteX135" fmla="*/ 34374 w 1569539"/>
              <a:gd name="connsiteY135" fmla="*/ 1576476 h 2340869"/>
              <a:gd name="connsiteX136" fmla="*/ 60568 w 1569539"/>
              <a:gd name="connsiteY136" fmla="*/ 1528851 h 2340869"/>
              <a:gd name="connsiteX137" fmla="*/ 81999 w 1569539"/>
              <a:gd name="connsiteY137" fmla="*/ 1481226 h 2340869"/>
              <a:gd name="connsiteX138" fmla="*/ 108194 w 1569539"/>
              <a:gd name="connsiteY138" fmla="*/ 1443126 h 2340869"/>
              <a:gd name="connsiteX139" fmla="*/ 146293 w 1569539"/>
              <a:gd name="connsiteY139" fmla="*/ 1433601 h 2340869"/>
              <a:gd name="connsiteX140" fmla="*/ 153438 w 1569539"/>
              <a:gd name="connsiteY140" fmla="*/ 1397883 h 2340869"/>
              <a:gd name="connsiteX141" fmla="*/ 262975 w 1569539"/>
              <a:gd name="connsiteY141" fmla="*/ 1278820 h 2340869"/>
              <a:gd name="connsiteX142" fmla="*/ 286787 w 1569539"/>
              <a:gd name="connsiteY142" fmla="*/ 1140705 h 2340869"/>
              <a:gd name="connsiteX143" fmla="*/ 282025 w 1569539"/>
              <a:gd name="connsiteY143" fmla="*/ 1059745 h 2340869"/>
              <a:gd name="connsiteX144" fmla="*/ 196300 w 1569539"/>
              <a:gd name="connsiteY144" fmla="*/ 1047839 h 2340869"/>
              <a:gd name="connsiteX145" fmla="*/ 179632 w 1569539"/>
              <a:gd name="connsiteY145" fmla="*/ 966876 h 2340869"/>
              <a:gd name="connsiteX146" fmla="*/ 186775 w 1569539"/>
              <a:gd name="connsiteY146" fmla="*/ 900201 h 2340869"/>
              <a:gd name="connsiteX147" fmla="*/ 148675 w 1569539"/>
              <a:gd name="connsiteY147" fmla="*/ 862101 h 2340869"/>
              <a:gd name="connsiteX148" fmla="*/ 127244 w 1569539"/>
              <a:gd name="connsiteY148" fmla="*/ 821619 h 2340869"/>
              <a:gd name="connsiteX149" fmla="*/ 117719 w 1569539"/>
              <a:gd name="connsiteY149" fmla="*/ 762089 h 2340869"/>
              <a:gd name="connsiteX150" fmla="*/ 102097 w 1569539"/>
              <a:gd name="connsiteY150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22579 w 1569539"/>
              <a:gd name="connsiteY39" fmla="*/ 64384 h 2340869"/>
              <a:gd name="connsiteX40" fmla="*/ 946391 w 1569539"/>
              <a:gd name="connsiteY40" fmla="*/ 42952 h 2340869"/>
              <a:gd name="connsiteX41" fmla="*/ 982113 w 1569539"/>
              <a:gd name="connsiteY41" fmla="*/ 42950 h 2340869"/>
              <a:gd name="connsiteX42" fmla="*/ 1032116 w 1569539"/>
              <a:gd name="connsiteY42" fmla="*/ 69146 h 2340869"/>
              <a:gd name="connsiteX43" fmla="*/ 1058312 w 1569539"/>
              <a:gd name="connsiteY43" fmla="*/ 31044 h 2340869"/>
              <a:gd name="connsiteX44" fmla="*/ 1155942 w 1569539"/>
              <a:gd name="connsiteY44" fmla="*/ 16756 h 2340869"/>
              <a:gd name="connsiteX45" fmla="*/ 1255954 w 1569539"/>
              <a:gd name="connsiteY45" fmla="*/ 54859 h 2340869"/>
              <a:gd name="connsiteX46" fmla="*/ 1310722 w 1569539"/>
              <a:gd name="connsiteY46" fmla="*/ 121534 h 2340869"/>
              <a:gd name="connsiteX47" fmla="*/ 1253572 w 1569539"/>
              <a:gd name="connsiteY47" fmla="*/ 135821 h 2340869"/>
              <a:gd name="connsiteX48" fmla="*/ 1229760 w 1569539"/>
              <a:gd name="connsiteY48" fmla="*/ 169159 h 2340869"/>
              <a:gd name="connsiteX49" fmla="*/ 1322629 w 1569539"/>
              <a:gd name="connsiteY49" fmla="*/ 202496 h 2340869"/>
              <a:gd name="connsiteX50" fmla="*/ 1351204 w 1569539"/>
              <a:gd name="connsiteY50" fmla="*/ 200115 h 2340869"/>
              <a:gd name="connsiteX51" fmla="*/ 1370255 w 1569539"/>
              <a:gd name="connsiteY51" fmla="*/ 212019 h 2340869"/>
              <a:gd name="connsiteX52" fmla="*/ 1289291 w 1569539"/>
              <a:gd name="connsiteY52" fmla="*/ 338227 h 2340869"/>
              <a:gd name="connsiteX53" fmla="*/ 1260716 w 1569539"/>
              <a:gd name="connsiteY53" fmla="*/ 350134 h 2340869"/>
              <a:gd name="connsiteX54" fmla="*/ 1184516 w 1569539"/>
              <a:gd name="connsiteY54" fmla="*/ 316796 h 2340869"/>
              <a:gd name="connsiteX55" fmla="*/ 1101172 w 1569539"/>
              <a:gd name="connsiteY55" fmla="*/ 262027 h 2340869"/>
              <a:gd name="connsiteX56" fmla="*/ 991635 w 1569539"/>
              <a:gd name="connsiteY56" fmla="*/ 323940 h 2340869"/>
              <a:gd name="connsiteX57" fmla="*/ 1036879 w 1569539"/>
              <a:gd name="connsiteY57" fmla="*/ 352515 h 2340869"/>
              <a:gd name="connsiteX58" fmla="*/ 1044022 w 1569539"/>
              <a:gd name="connsiteY58" fmla="*/ 493009 h 2340869"/>
              <a:gd name="connsiteX59" fmla="*/ 972585 w 1569539"/>
              <a:gd name="connsiteY59" fmla="*/ 628740 h 2340869"/>
              <a:gd name="connsiteX60" fmla="*/ 1110697 w 1569539"/>
              <a:gd name="connsiteY60" fmla="*/ 573971 h 2340869"/>
              <a:gd name="connsiteX61" fmla="*/ 1179754 w 1569539"/>
              <a:gd name="connsiteY61" fmla="*/ 564446 h 2340869"/>
              <a:gd name="connsiteX62" fmla="*/ 1263097 w 1569539"/>
              <a:gd name="connsiteY62" fmla="*/ 688271 h 2340869"/>
              <a:gd name="connsiteX63" fmla="*/ 1501222 w 1569539"/>
              <a:gd name="connsiteY63" fmla="*/ 650171 h 2340869"/>
              <a:gd name="connsiteX64" fmla="*/ 1560756 w 1569539"/>
              <a:gd name="connsiteY64" fmla="*/ 902582 h 2340869"/>
              <a:gd name="connsiteX65" fmla="*/ 1544088 w 1569539"/>
              <a:gd name="connsiteY65" fmla="*/ 904964 h 2340869"/>
              <a:gd name="connsiteX66" fmla="*/ 1525038 w 1569539"/>
              <a:gd name="connsiteY66" fmla="*/ 978781 h 2340869"/>
              <a:gd name="connsiteX67" fmla="*/ 958300 w 1569539"/>
              <a:gd name="connsiteY67" fmla="*/ 1157376 h 2340869"/>
              <a:gd name="connsiteX68" fmla="*/ 979731 w 1569539"/>
              <a:gd name="connsiteY68" fmla="*/ 1166900 h 2340869"/>
              <a:gd name="connsiteX69" fmla="*/ 974968 w 1569539"/>
              <a:gd name="connsiteY69" fmla="*/ 1240718 h 2340869"/>
              <a:gd name="connsiteX70" fmla="*/ 984494 w 1569539"/>
              <a:gd name="connsiteY70" fmla="*/ 1302633 h 2340869"/>
              <a:gd name="connsiteX71" fmla="*/ 1032119 w 1569539"/>
              <a:gd name="connsiteY71" fmla="*/ 1383595 h 2340869"/>
              <a:gd name="connsiteX72" fmla="*/ 1072600 w 1569539"/>
              <a:gd name="connsiteY72" fmla="*/ 1405026 h 2340869"/>
              <a:gd name="connsiteX73" fmla="*/ 1089269 w 1569539"/>
              <a:gd name="connsiteY73" fmla="*/ 1471701 h 2340869"/>
              <a:gd name="connsiteX74" fmla="*/ 1122607 w 1569539"/>
              <a:gd name="connsiteY74" fmla="*/ 1497895 h 2340869"/>
              <a:gd name="connsiteX75" fmla="*/ 1163088 w 1569539"/>
              <a:gd name="connsiteY75" fmla="*/ 1557426 h 2340869"/>
              <a:gd name="connsiteX76" fmla="*/ 1191663 w 1569539"/>
              <a:gd name="connsiteY76" fmla="*/ 1571714 h 2340869"/>
              <a:gd name="connsiteX77" fmla="*/ 1220238 w 1569539"/>
              <a:gd name="connsiteY77" fmla="*/ 1609813 h 2340869"/>
              <a:gd name="connsiteX78" fmla="*/ 1215943 w 1569539"/>
              <a:gd name="connsiteY78" fmla="*/ 1629673 h 2340869"/>
              <a:gd name="connsiteX79" fmla="*/ 1196425 w 1569539"/>
              <a:gd name="connsiteY79" fmla="*/ 1678870 h 2340869"/>
              <a:gd name="connsiteX80" fmla="*/ 1144037 w 1569539"/>
              <a:gd name="connsiteY80" fmla="*/ 1674106 h 2340869"/>
              <a:gd name="connsiteX81" fmla="*/ 1124987 w 1569539"/>
              <a:gd name="connsiteY81" fmla="*/ 1719349 h 2340869"/>
              <a:gd name="connsiteX82" fmla="*/ 1048787 w 1569539"/>
              <a:gd name="connsiteY82" fmla="*/ 1752687 h 2340869"/>
              <a:gd name="connsiteX83" fmla="*/ 1020212 w 1569539"/>
              <a:gd name="connsiteY83" fmla="*/ 1812218 h 2340869"/>
              <a:gd name="connsiteX84" fmla="*/ 1036881 w 1569539"/>
              <a:gd name="connsiteY84" fmla="*/ 1859843 h 2340869"/>
              <a:gd name="connsiteX85" fmla="*/ 1017832 w 1569539"/>
              <a:gd name="connsiteY85" fmla="*/ 1900326 h 2340869"/>
              <a:gd name="connsiteX86" fmla="*/ 984493 w 1569539"/>
              <a:gd name="connsiteY86" fmla="*/ 1897943 h 2340869"/>
              <a:gd name="connsiteX87" fmla="*/ 982112 w 1569539"/>
              <a:gd name="connsiteY87" fmla="*/ 1962237 h 2340869"/>
              <a:gd name="connsiteX88" fmla="*/ 946393 w 1569539"/>
              <a:gd name="connsiteY88" fmla="*/ 1978906 h 2340869"/>
              <a:gd name="connsiteX89" fmla="*/ 910674 w 1569539"/>
              <a:gd name="connsiteY89" fmla="*/ 1986049 h 2340869"/>
              <a:gd name="connsiteX90" fmla="*/ 910674 w 1569539"/>
              <a:gd name="connsiteY90" fmla="*/ 2050343 h 2340869"/>
              <a:gd name="connsiteX91" fmla="*/ 967824 w 1569539"/>
              <a:gd name="connsiteY91" fmla="*/ 2059868 h 2340869"/>
              <a:gd name="connsiteX92" fmla="*/ 1001162 w 1569539"/>
              <a:gd name="connsiteY92" fmla="*/ 2055106 h 2340869"/>
              <a:gd name="connsiteX93" fmla="*/ 1005922 w 1569539"/>
              <a:gd name="connsiteY93" fmla="*/ 2128925 h 2340869"/>
              <a:gd name="connsiteX94" fmla="*/ 982112 w 1569539"/>
              <a:gd name="connsiteY94" fmla="*/ 2150356 h 2340869"/>
              <a:gd name="connsiteX95" fmla="*/ 922581 w 1569539"/>
              <a:gd name="connsiteY95" fmla="*/ 2147976 h 2340869"/>
              <a:gd name="connsiteX96" fmla="*/ 870193 w 1569539"/>
              <a:gd name="connsiteY96" fmla="*/ 2157501 h 2340869"/>
              <a:gd name="connsiteX97" fmla="*/ 824949 w 1569539"/>
              <a:gd name="connsiteY97" fmla="*/ 2181314 h 2340869"/>
              <a:gd name="connsiteX98" fmla="*/ 779704 w 1569539"/>
              <a:gd name="connsiteY98" fmla="*/ 2188456 h 2340869"/>
              <a:gd name="connsiteX99" fmla="*/ 758274 w 1569539"/>
              <a:gd name="connsiteY99" fmla="*/ 2207508 h 2340869"/>
              <a:gd name="connsiteX100" fmla="*/ 751131 w 1569539"/>
              <a:gd name="connsiteY100" fmla="*/ 2252751 h 2340869"/>
              <a:gd name="connsiteX101" fmla="*/ 734462 w 1569539"/>
              <a:gd name="connsiteY101" fmla="*/ 2264658 h 2340869"/>
              <a:gd name="connsiteX102" fmla="*/ 689218 w 1569539"/>
              <a:gd name="connsiteY102" fmla="*/ 2314664 h 2340869"/>
              <a:gd name="connsiteX103" fmla="*/ 665406 w 1569539"/>
              <a:gd name="connsiteY103" fmla="*/ 2319425 h 2340869"/>
              <a:gd name="connsiteX104" fmla="*/ 617781 w 1569539"/>
              <a:gd name="connsiteY104" fmla="*/ 2340857 h 2340869"/>
              <a:gd name="connsiteX105" fmla="*/ 579681 w 1569539"/>
              <a:gd name="connsiteY105" fmla="*/ 2324188 h 2340869"/>
              <a:gd name="connsiteX106" fmla="*/ 563012 w 1569539"/>
              <a:gd name="connsiteY106" fmla="*/ 2295613 h 2340869"/>
              <a:gd name="connsiteX107" fmla="*/ 520149 w 1569539"/>
              <a:gd name="connsiteY107" fmla="*/ 2305139 h 2340869"/>
              <a:gd name="connsiteX108" fmla="*/ 512573 w 1569539"/>
              <a:gd name="connsiteY108" fmla="*/ 2299035 h 2340869"/>
              <a:gd name="connsiteX109" fmla="*/ 503481 w 1569539"/>
              <a:gd name="connsiteY109" fmla="*/ 2293232 h 2340869"/>
              <a:gd name="connsiteX110" fmla="*/ 522531 w 1569539"/>
              <a:gd name="connsiteY110" fmla="*/ 2186075 h 2340869"/>
              <a:gd name="connsiteX111" fmla="*/ 539199 w 1569539"/>
              <a:gd name="connsiteY111" fmla="*/ 2164644 h 2340869"/>
              <a:gd name="connsiteX112" fmla="*/ 529674 w 1569539"/>
              <a:gd name="connsiteY112" fmla="*/ 2119401 h 2340869"/>
              <a:gd name="connsiteX113" fmla="*/ 553487 w 1569539"/>
              <a:gd name="connsiteY113" fmla="*/ 2105113 h 2340869"/>
              <a:gd name="connsiteX114" fmla="*/ 534437 w 1569539"/>
              <a:gd name="connsiteY114" fmla="*/ 2090826 h 2340869"/>
              <a:gd name="connsiteX115" fmla="*/ 522531 w 1569539"/>
              <a:gd name="connsiteY115" fmla="*/ 2055108 h 2340869"/>
              <a:gd name="connsiteX116" fmla="*/ 513006 w 1569539"/>
              <a:gd name="connsiteY116" fmla="*/ 2009864 h 2340869"/>
              <a:gd name="connsiteX117" fmla="*/ 510624 w 1569539"/>
              <a:gd name="connsiteY117" fmla="*/ 1978906 h 2340869"/>
              <a:gd name="connsiteX118" fmla="*/ 460618 w 1569539"/>
              <a:gd name="connsiteY118" fmla="*/ 1981289 h 2340869"/>
              <a:gd name="connsiteX119" fmla="*/ 427282 w 1569539"/>
              <a:gd name="connsiteY119" fmla="*/ 1945570 h 2340869"/>
              <a:gd name="connsiteX120" fmla="*/ 382037 w 1569539"/>
              <a:gd name="connsiteY120" fmla="*/ 1928900 h 2340869"/>
              <a:gd name="connsiteX121" fmla="*/ 367749 w 1569539"/>
              <a:gd name="connsiteY121" fmla="*/ 1878895 h 2340869"/>
              <a:gd name="connsiteX122" fmla="*/ 365368 w 1569539"/>
              <a:gd name="connsiteY122" fmla="*/ 1857463 h 2340869"/>
              <a:gd name="connsiteX123" fmla="*/ 334413 w 1569539"/>
              <a:gd name="connsiteY123" fmla="*/ 1812220 h 2340869"/>
              <a:gd name="connsiteX124" fmla="*/ 291549 w 1569539"/>
              <a:gd name="connsiteY124" fmla="*/ 1788407 h 2340869"/>
              <a:gd name="connsiteX125" fmla="*/ 248688 w 1569539"/>
              <a:gd name="connsiteY125" fmla="*/ 1759833 h 2340869"/>
              <a:gd name="connsiteX126" fmla="*/ 215349 w 1569539"/>
              <a:gd name="connsiteY126" fmla="*/ 1750307 h 2340869"/>
              <a:gd name="connsiteX127" fmla="*/ 217731 w 1569539"/>
              <a:gd name="connsiteY127" fmla="*/ 1705061 h 2340869"/>
              <a:gd name="connsiteX128" fmla="*/ 174868 w 1569539"/>
              <a:gd name="connsiteY128" fmla="*/ 1719351 h 2340869"/>
              <a:gd name="connsiteX129" fmla="*/ 186775 w 1569539"/>
              <a:gd name="connsiteY129" fmla="*/ 1752689 h 2340869"/>
              <a:gd name="connsiteX130" fmla="*/ 179631 w 1569539"/>
              <a:gd name="connsiteY130" fmla="*/ 1769358 h 2340869"/>
              <a:gd name="connsiteX131" fmla="*/ 141531 w 1569539"/>
              <a:gd name="connsiteY131" fmla="*/ 1740783 h 2340869"/>
              <a:gd name="connsiteX132" fmla="*/ 98669 w 1569539"/>
              <a:gd name="connsiteY132" fmla="*/ 1738401 h 2340869"/>
              <a:gd name="connsiteX133" fmla="*/ 43899 w 1569539"/>
              <a:gd name="connsiteY133" fmla="*/ 1719351 h 2340869"/>
              <a:gd name="connsiteX134" fmla="*/ 10560 w 1569539"/>
              <a:gd name="connsiteY134" fmla="*/ 1716967 h 2340869"/>
              <a:gd name="connsiteX135" fmla="*/ 1037 w 1569539"/>
              <a:gd name="connsiteY135" fmla="*/ 1664583 h 2340869"/>
              <a:gd name="connsiteX136" fmla="*/ 34374 w 1569539"/>
              <a:gd name="connsiteY136" fmla="*/ 1576476 h 2340869"/>
              <a:gd name="connsiteX137" fmla="*/ 60568 w 1569539"/>
              <a:gd name="connsiteY137" fmla="*/ 1528851 h 2340869"/>
              <a:gd name="connsiteX138" fmla="*/ 81999 w 1569539"/>
              <a:gd name="connsiteY138" fmla="*/ 1481226 h 2340869"/>
              <a:gd name="connsiteX139" fmla="*/ 108194 w 1569539"/>
              <a:gd name="connsiteY139" fmla="*/ 1443126 h 2340869"/>
              <a:gd name="connsiteX140" fmla="*/ 146293 w 1569539"/>
              <a:gd name="connsiteY140" fmla="*/ 1433601 h 2340869"/>
              <a:gd name="connsiteX141" fmla="*/ 153438 w 1569539"/>
              <a:gd name="connsiteY141" fmla="*/ 1397883 h 2340869"/>
              <a:gd name="connsiteX142" fmla="*/ 262975 w 1569539"/>
              <a:gd name="connsiteY142" fmla="*/ 1278820 h 2340869"/>
              <a:gd name="connsiteX143" fmla="*/ 286787 w 1569539"/>
              <a:gd name="connsiteY143" fmla="*/ 1140705 h 2340869"/>
              <a:gd name="connsiteX144" fmla="*/ 282025 w 1569539"/>
              <a:gd name="connsiteY144" fmla="*/ 1059745 h 2340869"/>
              <a:gd name="connsiteX145" fmla="*/ 196300 w 1569539"/>
              <a:gd name="connsiteY145" fmla="*/ 1047839 h 2340869"/>
              <a:gd name="connsiteX146" fmla="*/ 179632 w 1569539"/>
              <a:gd name="connsiteY146" fmla="*/ 966876 h 2340869"/>
              <a:gd name="connsiteX147" fmla="*/ 186775 w 1569539"/>
              <a:gd name="connsiteY147" fmla="*/ 900201 h 2340869"/>
              <a:gd name="connsiteX148" fmla="*/ 148675 w 1569539"/>
              <a:gd name="connsiteY148" fmla="*/ 862101 h 2340869"/>
              <a:gd name="connsiteX149" fmla="*/ 127244 w 1569539"/>
              <a:gd name="connsiteY149" fmla="*/ 821619 h 2340869"/>
              <a:gd name="connsiteX150" fmla="*/ 117719 w 1569539"/>
              <a:gd name="connsiteY150" fmla="*/ 762089 h 2340869"/>
              <a:gd name="connsiteX151" fmla="*/ 102097 w 1569539"/>
              <a:gd name="connsiteY151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2579 w 1569539"/>
              <a:gd name="connsiteY40" fmla="*/ 64384 h 2340869"/>
              <a:gd name="connsiteX41" fmla="*/ 946391 w 1569539"/>
              <a:gd name="connsiteY41" fmla="*/ 42952 h 2340869"/>
              <a:gd name="connsiteX42" fmla="*/ 982113 w 1569539"/>
              <a:gd name="connsiteY42" fmla="*/ 42950 h 2340869"/>
              <a:gd name="connsiteX43" fmla="*/ 1032116 w 1569539"/>
              <a:gd name="connsiteY43" fmla="*/ 69146 h 2340869"/>
              <a:gd name="connsiteX44" fmla="*/ 1058312 w 1569539"/>
              <a:gd name="connsiteY44" fmla="*/ 31044 h 2340869"/>
              <a:gd name="connsiteX45" fmla="*/ 1155942 w 1569539"/>
              <a:gd name="connsiteY45" fmla="*/ 16756 h 2340869"/>
              <a:gd name="connsiteX46" fmla="*/ 1255954 w 1569539"/>
              <a:gd name="connsiteY46" fmla="*/ 54859 h 2340869"/>
              <a:gd name="connsiteX47" fmla="*/ 1310722 w 1569539"/>
              <a:gd name="connsiteY47" fmla="*/ 121534 h 2340869"/>
              <a:gd name="connsiteX48" fmla="*/ 1253572 w 1569539"/>
              <a:gd name="connsiteY48" fmla="*/ 135821 h 2340869"/>
              <a:gd name="connsiteX49" fmla="*/ 1229760 w 1569539"/>
              <a:gd name="connsiteY49" fmla="*/ 169159 h 2340869"/>
              <a:gd name="connsiteX50" fmla="*/ 1322629 w 1569539"/>
              <a:gd name="connsiteY50" fmla="*/ 202496 h 2340869"/>
              <a:gd name="connsiteX51" fmla="*/ 1351204 w 1569539"/>
              <a:gd name="connsiteY51" fmla="*/ 200115 h 2340869"/>
              <a:gd name="connsiteX52" fmla="*/ 1370255 w 1569539"/>
              <a:gd name="connsiteY52" fmla="*/ 212019 h 2340869"/>
              <a:gd name="connsiteX53" fmla="*/ 1289291 w 1569539"/>
              <a:gd name="connsiteY53" fmla="*/ 338227 h 2340869"/>
              <a:gd name="connsiteX54" fmla="*/ 1260716 w 1569539"/>
              <a:gd name="connsiteY54" fmla="*/ 350134 h 2340869"/>
              <a:gd name="connsiteX55" fmla="*/ 1184516 w 1569539"/>
              <a:gd name="connsiteY55" fmla="*/ 316796 h 2340869"/>
              <a:gd name="connsiteX56" fmla="*/ 1101172 w 1569539"/>
              <a:gd name="connsiteY56" fmla="*/ 262027 h 2340869"/>
              <a:gd name="connsiteX57" fmla="*/ 991635 w 1569539"/>
              <a:gd name="connsiteY57" fmla="*/ 323940 h 2340869"/>
              <a:gd name="connsiteX58" fmla="*/ 1036879 w 1569539"/>
              <a:gd name="connsiteY58" fmla="*/ 352515 h 2340869"/>
              <a:gd name="connsiteX59" fmla="*/ 1044022 w 1569539"/>
              <a:gd name="connsiteY59" fmla="*/ 493009 h 2340869"/>
              <a:gd name="connsiteX60" fmla="*/ 972585 w 1569539"/>
              <a:gd name="connsiteY60" fmla="*/ 628740 h 2340869"/>
              <a:gd name="connsiteX61" fmla="*/ 1110697 w 1569539"/>
              <a:gd name="connsiteY61" fmla="*/ 573971 h 2340869"/>
              <a:gd name="connsiteX62" fmla="*/ 1179754 w 1569539"/>
              <a:gd name="connsiteY62" fmla="*/ 564446 h 2340869"/>
              <a:gd name="connsiteX63" fmla="*/ 1263097 w 1569539"/>
              <a:gd name="connsiteY63" fmla="*/ 688271 h 2340869"/>
              <a:gd name="connsiteX64" fmla="*/ 1501222 w 1569539"/>
              <a:gd name="connsiteY64" fmla="*/ 650171 h 2340869"/>
              <a:gd name="connsiteX65" fmla="*/ 1560756 w 1569539"/>
              <a:gd name="connsiteY65" fmla="*/ 902582 h 2340869"/>
              <a:gd name="connsiteX66" fmla="*/ 1544088 w 1569539"/>
              <a:gd name="connsiteY66" fmla="*/ 904964 h 2340869"/>
              <a:gd name="connsiteX67" fmla="*/ 1525038 w 1569539"/>
              <a:gd name="connsiteY67" fmla="*/ 978781 h 2340869"/>
              <a:gd name="connsiteX68" fmla="*/ 958300 w 1569539"/>
              <a:gd name="connsiteY68" fmla="*/ 1157376 h 2340869"/>
              <a:gd name="connsiteX69" fmla="*/ 979731 w 1569539"/>
              <a:gd name="connsiteY69" fmla="*/ 1166900 h 2340869"/>
              <a:gd name="connsiteX70" fmla="*/ 974968 w 1569539"/>
              <a:gd name="connsiteY70" fmla="*/ 1240718 h 2340869"/>
              <a:gd name="connsiteX71" fmla="*/ 984494 w 1569539"/>
              <a:gd name="connsiteY71" fmla="*/ 1302633 h 2340869"/>
              <a:gd name="connsiteX72" fmla="*/ 1032119 w 1569539"/>
              <a:gd name="connsiteY72" fmla="*/ 1383595 h 2340869"/>
              <a:gd name="connsiteX73" fmla="*/ 1072600 w 1569539"/>
              <a:gd name="connsiteY73" fmla="*/ 1405026 h 2340869"/>
              <a:gd name="connsiteX74" fmla="*/ 1089269 w 1569539"/>
              <a:gd name="connsiteY74" fmla="*/ 1471701 h 2340869"/>
              <a:gd name="connsiteX75" fmla="*/ 1122607 w 1569539"/>
              <a:gd name="connsiteY75" fmla="*/ 1497895 h 2340869"/>
              <a:gd name="connsiteX76" fmla="*/ 1163088 w 1569539"/>
              <a:gd name="connsiteY76" fmla="*/ 1557426 h 2340869"/>
              <a:gd name="connsiteX77" fmla="*/ 1191663 w 1569539"/>
              <a:gd name="connsiteY77" fmla="*/ 1571714 h 2340869"/>
              <a:gd name="connsiteX78" fmla="*/ 1220238 w 1569539"/>
              <a:gd name="connsiteY78" fmla="*/ 1609813 h 2340869"/>
              <a:gd name="connsiteX79" fmla="*/ 1215943 w 1569539"/>
              <a:gd name="connsiteY79" fmla="*/ 1629673 h 2340869"/>
              <a:gd name="connsiteX80" fmla="*/ 1196425 w 1569539"/>
              <a:gd name="connsiteY80" fmla="*/ 1678870 h 2340869"/>
              <a:gd name="connsiteX81" fmla="*/ 1144037 w 1569539"/>
              <a:gd name="connsiteY81" fmla="*/ 1674106 h 2340869"/>
              <a:gd name="connsiteX82" fmla="*/ 1124987 w 1569539"/>
              <a:gd name="connsiteY82" fmla="*/ 1719349 h 2340869"/>
              <a:gd name="connsiteX83" fmla="*/ 1048787 w 1569539"/>
              <a:gd name="connsiteY83" fmla="*/ 1752687 h 2340869"/>
              <a:gd name="connsiteX84" fmla="*/ 1020212 w 1569539"/>
              <a:gd name="connsiteY84" fmla="*/ 1812218 h 2340869"/>
              <a:gd name="connsiteX85" fmla="*/ 1036881 w 1569539"/>
              <a:gd name="connsiteY85" fmla="*/ 1859843 h 2340869"/>
              <a:gd name="connsiteX86" fmla="*/ 1017832 w 1569539"/>
              <a:gd name="connsiteY86" fmla="*/ 1900326 h 2340869"/>
              <a:gd name="connsiteX87" fmla="*/ 984493 w 1569539"/>
              <a:gd name="connsiteY87" fmla="*/ 1897943 h 2340869"/>
              <a:gd name="connsiteX88" fmla="*/ 982112 w 1569539"/>
              <a:gd name="connsiteY88" fmla="*/ 1962237 h 2340869"/>
              <a:gd name="connsiteX89" fmla="*/ 946393 w 1569539"/>
              <a:gd name="connsiteY89" fmla="*/ 1978906 h 2340869"/>
              <a:gd name="connsiteX90" fmla="*/ 910674 w 1569539"/>
              <a:gd name="connsiteY90" fmla="*/ 1986049 h 2340869"/>
              <a:gd name="connsiteX91" fmla="*/ 910674 w 1569539"/>
              <a:gd name="connsiteY91" fmla="*/ 2050343 h 2340869"/>
              <a:gd name="connsiteX92" fmla="*/ 967824 w 1569539"/>
              <a:gd name="connsiteY92" fmla="*/ 2059868 h 2340869"/>
              <a:gd name="connsiteX93" fmla="*/ 1001162 w 1569539"/>
              <a:gd name="connsiteY93" fmla="*/ 2055106 h 2340869"/>
              <a:gd name="connsiteX94" fmla="*/ 1005922 w 1569539"/>
              <a:gd name="connsiteY94" fmla="*/ 2128925 h 2340869"/>
              <a:gd name="connsiteX95" fmla="*/ 982112 w 1569539"/>
              <a:gd name="connsiteY95" fmla="*/ 2150356 h 2340869"/>
              <a:gd name="connsiteX96" fmla="*/ 922581 w 1569539"/>
              <a:gd name="connsiteY96" fmla="*/ 2147976 h 2340869"/>
              <a:gd name="connsiteX97" fmla="*/ 870193 w 1569539"/>
              <a:gd name="connsiteY97" fmla="*/ 2157501 h 2340869"/>
              <a:gd name="connsiteX98" fmla="*/ 824949 w 1569539"/>
              <a:gd name="connsiteY98" fmla="*/ 2181314 h 2340869"/>
              <a:gd name="connsiteX99" fmla="*/ 779704 w 1569539"/>
              <a:gd name="connsiteY99" fmla="*/ 2188456 h 2340869"/>
              <a:gd name="connsiteX100" fmla="*/ 758274 w 1569539"/>
              <a:gd name="connsiteY100" fmla="*/ 2207508 h 2340869"/>
              <a:gd name="connsiteX101" fmla="*/ 751131 w 1569539"/>
              <a:gd name="connsiteY101" fmla="*/ 2252751 h 2340869"/>
              <a:gd name="connsiteX102" fmla="*/ 734462 w 1569539"/>
              <a:gd name="connsiteY102" fmla="*/ 2264658 h 2340869"/>
              <a:gd name="connsiteX103" fmla="*/ 689218 w 1569539"/>
              <a:gd name="connsiteY103" fmla="*/ 2314664 h 2340869"/>
              <a:gd name="connsiteX104" fmla="*/ 665406 w 1569539"/>
              <a:gd name="connsiteY104" fmla="*/ 2319425 h 2340869"/>
              <a:gd name="connsiteX105" fmla="*/ 617781 w 1569539"/>
              <a:gd name="connsiteY105" fmla="*/ 2340857 h 2340869"/>
              <a:gd name="connsiteX106" fmla="*/ 579681 w 1569539"/>
              <a:gd name="connsiteY106" fmla="*/ 2324188 h 2340869"/>
              <a:gd name="connsiteX107" fmla="*/ 563012 w 1569539"/>
              <a:gd name="connsiteY107" fmla="*/ 2295613 h 2340869"/>
              <a:gd name="connsiteX108" fmla="*/ 520149 w 1569539"/>
              <a:gd name="connsiteY108" fmla="*/ 2305139 h 2340869"/>
              <a:gd name="connsiteX109" fmla="*/ 512573 w 1569539"/>
              <a:gd name="connsiteY109" fmla="*/ 2299035 h 2340869"/>
              <a:gd name="connsiteX110" fmla="*/ 503481 w 1569539"/>
              <a:gd name="connsiteY110" fmla="*/ 2293232 h 2340869"/>
              <a:gd name="connsiteX111" fmla="*/ 522531 w 1569539"/>
              <a:gd name="connsiteY111" fmla="*/ 2186075 h 2340869"/>
              <a:gd name="connsiteX112" fmla="*/ 539199 w 1569539"/>
              <a:gd name="connsiteY112" fmla="*/ 2164644 h 2340869"/>
              <a:gd name="connsiteX113" fmla="*/ 529674 w 1569539"/>
              <a:gd name="connsiteY113" fmla="*/ 2119401 h 2340869"/>
              <a:gd name="connsiteX114" fmla="*/ 553487 w 1569539"/>
              <a:gd name="connsiteY114" fmla="*/ 2105113 h 2340869"/>
              <a:gd name="connsiteX115" fmla="*/ 534437 w 1569539"/>
              <a:gd name="connsiteY115" fmla="*/ 2090826 h 2340869"/>
              <a:gd name="connsiteX116" fmla="*/ 522531 w 1569539"/>
              <a:gd name="connsiteY116" fmla="*/ 2055108 h 2340869"/>
              <a:gd name="connsiteX117" fmla="*/ 513006 w 1569539"/>
              <a:gd name="connsiteY117" fmla="*/ 2009864 h 2340869"/>
              <a:gd name="connsiteX118" fmla="*/ 510624 w 1569539"/>
              <a:gd name="connsiteY118" fmla="*/ 1978906 h 2340869"/>
              <a:gd name="connsiteX119" fmla="*/ 460618 w 1569539"/>
              <a:gd name="connsiteY119" fmla="*/ 1981289 h 2340869"/>
              <a:gd name="connsiteX120" fmla="*/ 427282 w 1569539"/>
              <a:gd name="connsiteY120" fmla="*/ 1945570 h 2340869"/>
              <a:gd name="connsiteX121" fmla="*/ 382037 w 1569539"/>
              <a:gd name="connsiteY121" fmla="*/ 1928900 h 2340869"/>
              <a:gd name="connsiteX122" fmla="*/ 367749 w 1569539"/>
              <a:gd name="connsiteY122" fmla="*/ 1878895 h 2340869"/>
              <a:gd name="connsiteX123" fmla="*/ 365368 w 1569539"/>
              <a:gd name="connsiteY123" fmla="*/ 1857463 h 2340869"/>
              <a:gd name="connsiteX124" fmla="*/ 334413 w 1569539"/>
              <a:gd name="connsiteY124" fmla="*/ 1812220 h 2340869"/>
              <a:gd name="connsiteX125" fmla="*/ 291549 w 1569539"/>
              <a:gd name="connsiteY125" fmla="*/ 1788407 h 2340869"/>
              <a:gd name="connsiteX126" fmla="*/ 248688 w 1569539"/>
              <a:gd name="connsiteY126" fmla="*/ 1759833 h 2340869"/>
              <a:gd name="connsiteX127" fmla="*/ 215349 w 1569539"/>
              <a:gd name="connsiteY127" fmla="*/ 1750307 h 2340869"/>
              <a:gd name="connsiteX128" fmla="*/ 217731 w 1569539"/>
              <a:gd name="connsiteY128" fmla="*/ 1705061 h 2340869"/>
              <a:gd name="connsiteX129" fmla="*/ 174868 w 1569539"/>
              <a:gd name="connsiteY129" fmla="*/ 1719351 h 2340869"/>
              <a:gd name="connsiteX130" fmla="*/ 186775 w 1569539"/>
              <a:gd name="connsiteY130" fmla="*/ 1752689 h 2340869"/>
              <a:gd name="connsiteX131" fmla="*/ 179631 w 1569539"/>
              <a:gd name="connsiteY131" fmla="*/ 1769358 h 2340869"/>
              <a:gd name="connsiteX132" fmla="*/ 141531 w 1569539"/>
              <a:gd name="connsiteY132" fmla="*/ 1740783 h 2340869"/>
              <a:gd name="connsiteX133" fmla="*/ 98669 w 1569539"/>
              <a:gd name="connsiteY133" fmla="*/ 1738401 h 2340869"/>
              <a:gd name="connsiteX134" fmla="*/ 43899 w 1569539"/>
              <a:gd name="connsiteY134" fmla="*/ 1719351 h 2340869"/>
              <a:gd name="connsiteX135" fmla="*/ 10560 w 1569539"/>
              <a:gd name="connsiteY135" fmla="*/ 1716967 h 2340869"/>
              <a:gd name="connsiteX136" fmla="*/ 1037 w 1569539"/>
              <a:gd name="connsiteY136" fmla="*/ 1664583 h 2340869"/>
              <a:gd name="connsiteX137" fmla="*/ 34374 w 1569539"/>
              <a:gd name="connsiteY137" fmla="*/ 1576476 h 2340869"/>
              <a:gd name="connsiteX138" fmla="*/ 60568 w 1569539"/>
              <a:gd name="connsiteY138" fmla="*/ 1528851 h 2340869"/>
              <a:gd name="connsiteX139" fmla="*/ 81999 w 1569539"/>
              <a:gd name="connsiteY139" fmla="*/ 1481226 h 2340869"/>
              <a:gd name="connsiteX140" fmla="*/ 108194 w 1569539"/>
              <a:gd name="connsiteY140" fmla="*/ 1443126 h 2340869"/>
              <a:gd name="connsiteX141" fmla="*/ 146293 w 1569539"/>
              <a:gd name="connsiteY141" fmla="*/ 1433601 h 2340869"/>
              <a:gd name="connsiteX142" fmla="*/ 153438 w 1569539"/>
              <a:gd name="connsiteY142" fmla="*/ 1397883 h 2340869"/>
              <a:gd name="connsiteX143" fmla="*/ 262975 w 1569539"/>
              <a:gd name="connsiteY143" fmla="*/ 1278820 h 2340869"/>
              <a:gd name="connsiteX144" fmla="*/ 286787 w 1569539"/>
              <a:gd name="connsiteY144" fmla="*/ 1140705 h 2340869"/>
              <a:gd name="connsiteX145" fmla="*/ 282025 w 1569539"/>
              <a:gd name="connsiteY145" fmla="*/ 1059745 h 2340869"/>
              <a:gd name="connsiteX146" fmla="*/ 196300 w 1569539"/>
              <a:gd name="connsiteY146" fmla="*/ 1047839 h 2340869"/>
              <a:gd name="connsiteX147" fmla="*/ 179632 w 1569539"/>
              <a:gd name="connsiteY147" fmla="*/ 966876 h 2340869"/>
              <a:gd name="connsiteX148" fmla="*/ 186775 w 1569539"/>
              <a:gd name="connsiteY148" fmla="*/ 900201 h 2340869"/>
              <a:gd name="connsiteX149" fmla="*/ 148675 w 1569539"/>
              <a:gd name="connsiteY149" fmla="*/ 862101 h 2340869"/>
              <a:gd name="connsiteX150" fmla="*/ 127244 w 1569539"/>
              <a:gd name="connsiteY150" fmla="*/ 821619 h 2340869"/>
              <a:gd name="connsiteX151" fmla="*/ 117719 w 1569539"/>
              <a:gd name="connsiteY151" fmla="*/ 762089 h 2340869"/>
              <a:gd name="connsiteX152" fmla="*/ 102097 w 1569539"/>
              <a:gd name="connsiteY152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58312 w 1569539"/>
              <a:gd name="connsiteY45" fmla="*/ 31044 h 2340869"/>
              <a:gd name="connsiteX46" fmla="*/ 1155942 w 1569539"/>
              <a:gd name="connsiteY46" fmla="*/ 16756 h 2340869"/>
              <a:gd name="connsiteX47" fmla="*/ 1255954 w 1569539"/>
              <a:gd name="connsiteY47" fmla="*/ 54859 h 2340869"/>
              <a:gd name="connsiteX48" fmla="*/ 1310722 w 1569539"/>
              <a:gd name="connsiteY48" fmla="*/ 121534 h 2340869"/>
              <a:gd name="connsiteX49" fmla="*/ 1253572 w 1569539"/>
              <a:gd name="connsiteY49" fmla="*/ 135821 h 2340869"/>
              <a:gd name="connsiteX50" fmla="*/ 1229760 w 1569539"/>
              <a:gd name="connsiteY50" fmla="*/ 169159 h 2340869"/>
              <a:gd name="connsiteX51" fmla="*/ 1322629 w 1569539"/>
              <a:gd name="connsiteY51" fmla="*/ 202496 h 2340869"/>
              <a:gd name="connsiteX52" fmla="*/ 1351204 w 1569539"/>
              <a:gd name="connsiteY52" fmla="*/ 200115 h 2340869"/>
              <a:gd name="connsiteX53" fmla="*/ 1370255 w 1569539"/>
              <a:gd name="connsiteY53" fmla="*/ 212019 h 2340869"/>
              <a:gd name="connsiteX54" fmla="*/ 1289291 w 1569539"/>
              <a:gd name="connsiteY54" fmla="*/ 338227 h 2340869"/>
              <a:gd name="connsiteX55" fmla="*/ 1260716 w 1569539"/>
              <a:gd name="connsiteY55" fmla="*/ 350134 h 2340869"/>
              <a:gd name="connsiteX56" fmla="*/ 1184516 w 1569539"/>
              <a:gd name="connsiteY56" fmla="*/ 316796 h 2340869"/>
              <a:gd name="connsiteX57" fmla="*/ 1101172 w 1569539"/>
              <a:gd name="connsiteY57" fmla="*/ 262027 h 2340869"/>
              <a:gd name="connsiteX58" fmla="*/ 991635 w 1569539"/>
              <a:gd name="connsiteY58" fmla="*/ 323940 h 2340869"/>
              <a:gd name="connsiteX59" fmla="*/ 1036879 w 1569539"/>
              <a:gd name="connsiteY59" fmla="*/ 352515 h 2340869"/>
              <a:gd name="connsiteX60" fmla="*/ 1044022 w 1569539"/>
              <a:gd name="connsiteY60" fmla="*/ 493009 h 2340869"/>
              <a:gd name="connsiteX61" fmla="*/ 972585 w 1569539"/>
              <a:gd name="connsiteY61" fmla="*/ 628740 h 2340869"/>
              <a:gd name="connsiteX62" fmla="*/ 1110697 w 1569539"/>
              <a:gd name="connsiteY62" fmla="*/ 573971 h 2340869"/>
              <a:gd name="connsiteX63" fmla="*/ 1179754 w 1569539"/>
              <a:gd name="connsiteY63" fmla="*/ 564446 h 2340869"/>
              <a:gd name="connsiteX64" fmla="*/ 1263097 w 1569539"/>
              <a:gd name="connsiteY64" fmla="*/ 688271 h 2340869"/>
              <a:gd name="connsiteX65" fmla="*/ 1501222 w 1569539"/>
              <a:gd name="connsiteY65" fmla="*/ 650171 h 2340869"/>
              <a:gd name="connsiteX66" fmla="*/ 1560756 w 1569539"/>
              <a:gd name="connsiteY66" fmla="*/ 902582 h 2340869"/>
              <a:gd name="connsiteX67" fmla="*/ 1544088 w 1569539"/>
              <a:gd name="connsiteY67" fmla="*/ 904964 h 2340869"/>
              <a:gd name="connsiteX68" fmla="*/ 1525038 w 1569539"/>
              <a:gd name="connsiteY68" fmla="*/ 978781 h 2340869"/>
              <a:gd name="connsiteX69" fmla="*/ 958300 w 1569539"/>
              <a:gd name="connsiteY69" fmla="*/ 1157376 h 2340869"/>
              <a:gd name="connsiteX70" fmla="*/ 979731 w 1569539"/>
              <a:gd name="connsiteY70" fmla="*/ 1166900 h 2340869"/>
              <a:gd name="connsiteX71" fmla="*/ 974968 w 1569539"/>
              <a:gd name="connsiteY71" fmla="*/ 1240718 h 2340869"/>
              <a:gd name="connsiteX72" fmla="*/ 984494 w 1569539"/>
              <a:gd name="connsiteY72" fmla="*/ 1302633 h 2340869"/>
              <a:gd name="connsiteX73" fmla="*/ 1032119 w 1569539"/>
              <a:gd name="connsiteY73" fmla="*/ 1383595 h 2340869"/>
              <a:gd name="connsiteX74" fmla="*/ 1072600 w 1569539"/>
              <a:gd name="connsiteY74" fmla="*/ 1405026 h 2340869"/>
              <a:gd name="connsiteX75" fmla="*/ 1089269 w 1569539"/>
              <a:gd name="connsiteY75" fmla="*/ 1471701 h 2340869"/>
              <a:gd name="connsiteX76" fmla="*/ 1122607 w 1569539"/>
              <a:gd name="connsiteY76" fmla="*/ 1497895 h 2340869"/>
              <a:gd name="connsiteX77" fmla="*/ 1163088 w 1569539"/>
              <a:gd name="connsiteY77" fmla="*/ 1557426 h 2340869"/>
              <a:gd name="connsiteX78" fmla="*/ 1191663 w 1569539"/>
              <a:gd name="connsiteY78" fmla="*/ 1571714 h 2340869"/>
              <a:gd name="connsiteX79" fmla="*/ 1220238 w 1569539"/>
              <a:gd name="connsiteY79" fmla="*/ 1609813 h 2340869"/>
              <a:gd name="connsiteX80" fmla="*/ 1215943 w 1569539"/>
              <a:gd name="connsiteY80" fmla="*/ 1629673 h 2340869"/>
              <a:gd name="connsiteX81" fmla="*/ 1196425 w 1569539"/>
              <a:gd name="connsiteY81" fmla="*/ 1678870 h 2340869"/>
              <a:gd name="connsiteX82" fmla="*/ 1144037 w 1569539"/>
              <a:gd name="connsiteY82" fmla="*/ 1674106 h 2340869"/>
              <a:gd name="connsiteX83" fmla="*/ 1124987 w 1569539"/>
              <a:gd name="connsiteY83" fmla="*/ 1719349 h 2340869"/>
              <a:gd name="connsiteX84" fmla="*/ 1048787 w 1569539"/>
              <a:gd name="connsiteY84" fmla="*/ 1752687 h 2340869"/>
              <a:gd name="connsiteX85" fmla="*/ 1020212 w 1569539"/>
              <a:gd name="connsiteY85" fmla="*/ 1812218 h 2340869"/>
              <a:gd name="connsiteX86" fmla="*/ 1036881 w 1569539"/>
              <a:gd name="connsiteY86" fmla="*/ 1859843 h 2340869"/>
              <a:gd name="connsiteX87" fmla="*/ 1017832 w 1569539"/>
              <a:gd name="connsiteY87" fmla="*/ 1900326 h 2340869"/>
              <a:gd name="connsiteX88" fmla="*/ 984493 w 1569539"/>
              <a:gd name="connsiteY88" fmla="*/ 1897943 h 2340869"/>
              <a:gd name="connsiteX89" fmla="*/ 982112 w 1569539"/>
              <a:gd name="connsiteY89" fmla="*/ 1962237 h 2340869"/>
              <a:gd name="connsiteX90" fmla="*/ 946393 w 1569539"/>
              <a:gd name="connsiteY90" fmla="*/ 1978906 h 2340869"/>
              <a:gd name="connsiteX91" fmla="*/ 910674 w 1569539"/>
              <a:gd name="connsiteY91" fmla="*/ 1986049 h 2340869"/>
              <a:gd name="connsiteX92" fmla="*/ 910674 w 1569539"/>
              <a:gd name="connsiteY92" fmla="*/ 2050343 h 2340869"/>
              <a:gd name="connsiteX93" fmla="*/ 967824 w 1569539"/>
              <a:gd name="connsiteY93" fmla="*/ 2059868 h 2340869"/>
              <a:gd name="connsiteX94" fmla="*/ 1001162 w 1569539"/>
              <a:gd name="connsiteY94" fmla="*/ 2055106 h 2340869"/>
              <a:gd name="connsiteX95" fmla="*/ 1005922 w 1569539"/>
              <a:gd name="connsiteY95" fmla="*/ 2128925 h 2340869"/>
              <a:gd name="connsiteX96" fmla="*/ 982112 w 1569539"/>
              <a:gd name="connsiteY96" fmla="*/ 2150356 h 2340869"/>
              <a:gd name="connsiteX97" fmla="*/ 922581 w 1569539"/>
              <a:gd name="connsiteY97" fmla="*/ 2147976 h 2340869"/>
              <a:gd name="connsiteX98" fmla="*/ 870193 w 1569539"/>
              <a:gd name="connsiteY98" fmla="*/ 2157501 h 2340869"/>
              <a:gd name="connsiteX99" fmla="*/ 824949 w 1569539"/>
              <a:gd name="connsiteY99" fmla="*/ 2181314 h 2340869"/>
              <a:gd name="connsiteX100" fmla="*/ 779704 w 1569539"/>
              <a:gd name="connsiteY100" fmla="*/ 2188456 h 2340869"/>
              <a:gd name="connsiteX101" fmla="*/ 758274 w 1569539"/>
              <a:gd name="connsiteY101" fmla="*/ 2207508 h 2340869"/>
              <a:gd name="connsiteX102" fmla="*/ 751131 w 1569539"/>
              <a:gd name="connsiteY102" fmla="*/ 2252751 h 2340869"/>
              <a:gd name="connsiteX103" fmla="*/ 734462 w 1569539"/>
              <a:gd name="connsiteY103" fmla="*/ 2264658 h 2340869"/>
              <a:gd name="connsiteX104" fmla="*/ 689218 w 1569539"/>
              <a:gd name="connsiteY104" fmla="*/ 2314664 h 2340869"/>
              <a:gd name="connsiteX105" fmla="*/ 665406 w 1569539"/>
              <a:gd name="connsiteY105" fmla="*/ 2319425 h 2340869"/>
              <a:gd name="connsiteX106" fmla="*/ 617781 w 1569539"/>
              <a:gd name="connsiteY106" fmla="*/ 2340857 h 2340869"/>
              <a:gd name="connsiteX107" fmla="*/ 579681 w 1569539"/>
              <a:gd name="connsiteY107" fmla="*/ 2324188 h 2340869"/>
              <a:gd name="connsiteX108" fmla="*/ 563012 w 1569539"/>
              <a:gd name="connsiteY108" fmla="*/ 2295613 h 2340869"/>
              <a:gd name="connsiteX109" fmla="*/ 520149 w 1569539"/>
              <a:gd name="connsiteY109" fmla="*/ 2305139 h 2340869"/>
              <a:gd name="connsiteX110" fmla="*/ 512573 w 1569539"/>
              <a:gd name="connsiteY110" fmla="*/ 2299035 h 2340869"/>
              <a:gd name="connsiteX111" fmla="*/ 503481 w 1569539"/>
              <a:gd name="connsiteY111" fmla="*/ 2293232 h 2340869"/>
              <a:gd name="connsiteX112" fmla="*/ 522531 w 1569539"/>
              <a:gd name="connsiteY112" fmla="*/ 2186075 h 2340869"/>
              <a:gd name="connsiteX113" fmla="*/ 539199 w 1569539"/>
              <a:gd name="connsiteY113" fmla="*/ 2164644 h 2340869"/>
              <a:gd name="connsiteX114" fmla="*/ 529674 w 1569539"/>
              <a:gd name="connsiteY114" fmla="*/ 2119401 h 2340869"/>
              <a:gd name="connsiteX115" fmla="*/ 553487 w 1569539"/>
              <a:gd name="connsiteY115" fmla="*/ 2105113 h 2340869"/>
              <a:gd name="connsiteX116" fmla="*/ 534437 w 1569539"/>
              <a:gd name="connsiteY116" fmla="*/ 2090826 h 2340869"/>
              <a:gd name="connsiteX117" fmla="*/ 522531 w 1569539"/>
              <a:gd name="connsiteY117" fmla="*/ 2055108 h 2340869"/>
              <a:gd name="connsiteX118" fmla="*/ 513006 w 1569539"/>
              <a:gd name="connsiteY118" fmla="*/ 2009864 h 2340869"/>
              <a:gd name="connsiteX119" fmla="*/ 510624 w 1569539"/>
              <a:gd name="connsiteY119" fmla="*/ 1978906 h 2340869"/>
              <a:gd name="connsiteX120" fmla="*/ 460618 w 1569539"/>
              <a:gd name="connsiteY120" fmla="*/ 1981289 h 2340869"/>
              <a:gd name="connsiteX121" fmla="*/ 427282 w 1569539"/>
              <a:gd name="connsiteY121" fmla="*/ 1945570 h 2340869"/>
              <a:gd name="connsiteX122" fmla="*/ 382037 w 1569539"/>
              <a:gd name="connsiteY122" fmla="*/ 1928900 h 2340869"/>
              <a:gd name="connsiteX123" fmla="*/ 367749 w 1569539"/>
              <a:gd name="connsiteY123" fmla="*/ 1878895 h 2340869"/>
              <a:gd name="connsiteX124" fmla="*/ 365368 w 1569539"/>
              <a:gd name="connsiteY124" fmla="*/ 1857463 h 2340869"/>
              <a:gd name="connsiteX125" fmla="*/ 334413 w 1569539"/>
              <a:gd name="connsiteY125" fmla="*/ 1812220 h 2340869"/>
              <a:gd name="connsiteX126" fmla="*/ 291549 w 1569539"/>
              <a:gd name="connsiteY126" fmla="*/ 1788407 h 2340869"/>
              <a:gd name="connsiteX127" fmla="*/ 248688 w 1569539"/>
              <a:gd name="connsiteY127" fmla="*/ 1759833 h 2340869"/>
              <a:gd name="connsiteX128" fmla="*/ 215349 w 1569539"/>
              <a:gd name="connsiteY128" fmla="*/ 1750307 h 2340869"/>
              <a:gd name="connsiteX129" fmla="*/ 217731 w 1569539"/>
              <a:gd name="connsiteY129" fmla="*/ 1705061 h 2340869"/>
              <a:gd name="connsiteX130" fmla="*/ 174868 w 1569539"/>
              <a:gd name="connsiteY130" fmla="*/ 1719351 h 2340869"/>
              <a:gd name="connsiteX131" fmla="*/ 186775 w 1569539"/>
              <a:gd name="connsiteY131" fmla="*/ 1752689 h 2340869"/>
              <a:gd name="connsiteX132" fmla="*/ 179631 w 1569539"/>
              <a:gd name="connsiteY132" fmla="*/ 1769358 h 2340869"/>
              <a:gd name="connsiteX133" fmla="*/ 141531 w 1569539"/>
              <a:gd name="connsiteY133" fmla="*/ 1740783 h 2340869"/>
              <a:gd name="connsiteX134" fmla="*/ 98669 w 1569539"/>
              <a:gd name="connsiteY134" fmla="*/ 1738401 h 2340869"/>
              <a:gd name="connsiteX135" fmla="*/ 43899 w 1569539"/>
              <a:gd name="connsiteY135" fmla="*/ 1719351 h 2340869"/>
              <a:gd name="connsiteX136" fmla="*/ 10560 w 1569539"/>
              <a:gd name="connsiteY136" fmla="*/ 1716967 h 2340869"/>
              <a:gd name="connsiteX137" fmla="*/ 1037 w 1569539"/>
              <a:gd name="connsiteY137" fmla="*/ 1664583 h 2340869"/>
              <a:gd name="connsiteX138" fmla="*/ 34374 w 1569539"/>
              <a:gd name="connsiteY138" fmla="*/ 1576476 h 2340869"/>
              <a:gd name="connsiteX139" fmla="*/ 60568 w 1569539"/>
              <a:gd name="connsiteY139" fmla="*/ 1528851 h 2340869"/>
              <a:gd name="connsiteX140" fmla="*/ 81999 w 1569539"/>
              <a:gd name="connsiteY140" fmla="*/ 1481226 h 2340869"/>
              <a:gd name="connsiteX141" fmla="*/ 108194 w 1569539"/>
              <a:gd name="connsiteY141" fmla="*/ 1443126 h 2340869"/>
              <a:gd name="connsiteX142" fmla="*/ 146293 w 1569539"/>
              <a:gd name="connsiteY142" fmla="*/ 1433601 h 2340869"/>
              <a:gd name="connsiteX143" fmla="*/ 153438 w 1569539"/>
              <a:gd name="connsiteY143" fmla="*/ 1397883 h 2340869"/>
              <a:gd name="connsiteX144" fmla="*/ 262975 w 1569539"/>
              <a:gd name="connsiteY144" fmla="*/ 1278820 h 2340869"/>
              <a:gd name="connsiteX145" fmla="*/ 286787 w 1569539"/>
              <a:gd name="connsiteY145" fmla="*/ 1140705 h 2340869"/>
              <a:gd name="connsiteX146" fmla="*/ 282025 w 1569539"/>
              <a:gd name="connsiteY146" fmla="*/ 1059745 h 2340869"/>
              <a:gd name="connsiteX147" fmla="*/ 196300 w 1569539"/>
              <a:gd name="connsiteY147" fmla="*/ 1047839 h 2340869"/>
              <a:gd name="connsiteX148" fmla="*/ 179632 w 1569539"/>
              <a:gd name="connsiteY148" fmla="*/ 966876 h 2340869"/>
              <a:gd name="connsiteX149" fmla="*/ 186775 w 1569539"/>
              <a:gd name="connsiteY149" fmla="*/ 900201 h 2340869"/>
              <a:gd name="connsiteX150" fmla="*/ 148675 w 1569539"/>
              <a:gd name="connsiteY150" fmla="*/ 862101 h 2340869"/>
              <a:gd name="connsiteX151" fmla="*/ 127244 w 1569539"/>
              <a:gd name="connsiteY151" fmla="*/ 821619 h 2340869"/>
              <a:gd name="connsiteX152" fmla="*/ 117719 w 1569539"/>
              <a:gd name="connsiteY152" fmla="*/ 762089 h 2340869"/>
              <a:gd name="connsiteX153" fmla="*/ 102097 w 1569539"/>
              <a:gd name="connsiteY153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255954 w 1569539"/>
              <a:gd name="connsiteY47" fmla="*/ 54859 h 2340869"/>
              <a:gd name="connsiteX48" fmla="*/ 1310722 w 1569539"/>
              <a:gd name="connsiteY48" fmla="*/ 121534 h 2340869"/>
              <a:gd name="connsiteX49" fmla="*/ 1253572 w 1569539"/>
              <a:gd name="connsiteY49" fmla="*/ 135821 h 2340869"/>
              <a:gd name="connsiteX50" fmla="*/ 1229760 w 1569539"/>
              <a:gd name="connsiteY50" fmla="*/ 169159 h 2340869"/>
              <a:gd name="connsiteX51" fmla="*/ 1322629 w 1569539"/>
              <a:gd name="connsiteY51" fmla="*/ 202496 h 2340869"/>
              <a:gd name="connsiteX52" fmla="*/ 1351204 w 1569539"/>
              <a:gd name="connsiteY52" fmla="*/ 200115 h 2340869"/>
              <a:gd name="connsiteX53" fmla="*/ 1370255 w 1569539"/>
              <a:gd name="connsiteY53" fmla="*/ 212019 h 2340869"/>
              <a:gd name="connsiteX54" fmla="*/ 1289291 w 1569539"/>
              <a:gd name="connsiteY54" fmla="*/ 338227 h 2340869"/>
              <a:gd name="connsiteX55" fmla="*/ 1260716 w 1569539"/>
              <a:gd name="connsiteY55" fmla="*/ 350134 h 2340869"/>
              <a:gd name="connsiteX56" fmla="*/ 1184516 w 1569539"/>
              <a:gd name="connsiteY56" fmla="*/ 316796 h 2340869"/>
              <a:gd name="connsiteX57" fmla="*/ 1101172 w 1569539"/>
              <a:gd name="connsiteY57" fmla="*/ 262027 h 2340869"/>
              <a:gd name="connsiteX58" fmla="*/ 991635 w 1569539"/>
              <a:gd name="connsiteY58" fmla="*/ 323940 h 2340869"/>
              <a:gd name="connsiteX59" fmla="*/ 1036879 w 1569539"/>
              <a:gd name="connsiteY59" fmla="*/ 352515 h 2340869"/>
              <a:gd name="connsiteX60" fmla="*/ 1044022 w 1569539"/>
              <a:gd name="connsiteY60" fmla="*/ 493009 h 2340869"/>
              <a:gd name="connsiteX61" fmla="*/ 972585 w 1569539"/>
              <a:gd name="connsiteY61" fmla="*/ 628740 h 2340869"/>
              <a:gd name="connsiteX62" fmla="*/ 1110697 w 1569539"/>
              <a:gd name="connsiteY62" fmla="*/ 573971 h 2340869"/>
              <a:gd name="connsiteX63" fmla="*/ 1179754 w 1569539"/>
              <a:gd name="connsiteY63" fmla="*/ 564446 h 2340869"/>
              <a:gd name="connsiteX64" fmla="*/ 1263097 w 1569539"/>
              <a:gd name="connsiteY64" fmla="*/ 688271 h 2340869"/>
              <a:gd name="connsiteX65" fmla="*/ 1501222 w 1569539"/>
              <a:gd name="connsiteY65" fmla="*/ 650171 h 2340869"/>
              <a:gd name="connsiteX66" fmla="*/ 1560756 w 1569539"/>
              <a:gd name="connsiteY66" fmla="*/ 902582 h 2340869"/>
              <a:gd name="connsiteX67" fmla="*/ 1544088 w 1569539"/>
              <a:gd name="connsiteY67" fmla="*/ 904964 h 2340869"/>
              <a:gd name="connsiteX68" fmla="*/ 1525038 w 1569539"/>
              <a:gd name="connsiteY68" fmla="*/ 978781 h 2340869"/>
              <a:gd name="connsiteX69" fmla="*/ 958300 w 1569539"/>
              <a:gd name="connsiteY69" fmla="*/ 1157376 h 2340869"/>
              <a:gd name="connsiteX70" fmla="*/ 979731 w 1569539"/>
              <a:gd name="connsiteY70" fmla="*/ 1166900 h 2340869"/>
              <a:gd name="connsiteX71" fmla="*/ 974968 w 1569539"/>
              <a:gd name="connsiteY71" fmla="*/ 1240718 h 2340869"/>
              <a:gd name="connsiteX72" fmla="*/ 984494 w 1569539"/>
              <a:gd name="connsiteY72" fmla="*/ 1302633 h 2340869"/>
              <a:gd name="connsiteX73" fmla="*/ 1032119 w 1569539"/>
              <a:gd name="connsiteY73" fmla="*/ 1383595 h 2340869"/>
              <a:gd name="connsiteX74" fmla="*/ 1072600 w 1569539"/>
              <a:gd name="connsiteY74" fmla="*/ 1405026 h 2340869"/>
              <a:gd name="connsiteX75" fmla="*/ 1089269 w 1569539"/>
              <a:gd name="connsiteY75" fmla="*/ 1471701 h 2340869"/>
              <a:gd name="connsiteX76" fmla="*/ 1122607 w 1569539"/>
              <a:gd name="connsiteY76" fmla="*/ 1497895 h 2340869"/>
              <a:gd name="connsiteX77" fmla="*/ 1163088 w 1569539"/>
              <a:gd name="connsiteY77" fmla="*/ 1557426 h 2340869"/>
              <a:gd name="connsiteX78" fmla="*/ 1191663 w 1569539"/>
              <a:gd name="connsiteY78" fmla="*/ 1571714 h 2340869"/>
              <a:gd name="connsiteX79" fmla="*/ 1220238 w 1569539"/>
              <a:gd name="connsiteY79" fmla="*/ 1609813 h 2340869"/>
              <a:gd name="connsiteX80" fmla="*/ 1215943 w 1569539"/>
              <a:gd name="connsiteY80" fmla="*/ 1629673 h 2340869"/>
              <a:gd name="connsiteX81" fmla="*/ 1196425 w 1569539"/>
              <a:gd name="connsiteY81" fmla="*/ 1678870 h 2340869"/>
              <a:gd name="connsiteX82" fmla="*/ 1144037 w 1569539"/>
              <a:gd name="connsiteY82" fmla="*/ 1674106 h 2340869"/>
              <a:gd name="connsiteX83" fmla="*/ 1124987 w 1569539"/>
              <a:gd name="connsiteY83" fmla="*/ 1719349 h 2340869"/>
              <a:gd name="connsiteX84" fmla="*/ 1048787 w 1569539"/>
              <a:gd name="connsiteY84" fmla="*/ 1752687 h 2340869"/>
              <a:gd name="connsiteX85" fmla="*/ 1020212 w 1569539"/>
              <a:gd name="connsiteY85" fmla="*/ 1812218 h 2340869"/>
              <a:gd name="connsiteX86" fmla="*/ 1036881 w 1569539"/>
              <a:gd name="connsiteY86" fmla="*/ 1859843 h 2340869"/>
              <a:gd name="connsiteX87" fmla="*/ 1017832 w 1569539"/>
              <a:gd name="connsiteY87" fmla="*/ 1900326 h 2340869"/>
              <a:gd name="connsiteX88" fmla="*/ 984493 w 1569539"/>
              <a:gd name="connsiteY88" fmla="*/ 1897943 h 2340869"/>
              <a:gd name="connsiteX89" fmla="*/ 982112 w 1569539"/>
              <a:gd name="connsiteY89" fmla="*/ 1962237 h 2340869"/>
              <a:gd name="connsiteX90" fmla="*/ 946393 w 1569539"/>
              <a:gd name="connsiteY90" fmla="*/ 1978906 h 2340869"/>
              <a:gd name="connsiteX91" fmla="*/ 910674 w 1569539"/>
              <a:gd name="connsiteY91" fmla="*/ 1986049 h 2340869"/>
              <a:gd name="connsiteX92" fmla="*/ 910674 w 1569539"/>
              <a:gd name="connsiteY92" fmla="*/ 2050343 h 2340869"/>
              <a:gd name="connsiteX93" fmla="*/ 967824 w 1569539"/>
              <a:gd name="connsiteY93" fmla="*/ 2059868 h 2340869"/>
              <a:gd name="connsiteX94" fmla="*/ 1001162 w 1569539"/>
              <a:gd name="connsiteY94" fmla="*/ 2055106 h 2340869"/>
              <a:gd name="connsiteX95" fmla="*/ 1005922 w 1569539"/>
              <a:gd name="connsiteY95" fmla="*/ 2128925 h 2340869"/>
              <a:gd name="connsiteX96" fmla="*/ 982112 w 1569539"/>
              <a:gd name="connsiteY96" fmla="*/ 2150356 h 2340869"/>
              <a:gd name="connsiteX97" fmla="*/ 922581 w 1569539"/>
              <a:gd name="connsiteY97" fmla="*/ 2147976 h 2340869"/>
              <a:gd name="connsiteX98" fmla="*/ 870193 w 1569539"/>
              <a:gd name="connsiteY98" fmla="*/ 2157501 h 2340869"/>
              <a:gd name="connsiteX99" fmla="*/ 824949 w 1569539"/>
              <a:gd name="connsiteY99" fmla="*/ 2181314 h 2340869"/>
              <a:gd name="connsiteX100" fmla="*/ 779704 w 1569539"/>
              <a:gd name="connsiteY100" fmla="*/ 2188456 h 2340869"/>
              <a:gd name="connsiteX101" fmla="*/ 758274 w 1569539"/>
              <a:gd name="connsiteY101" fmla="*/ 2207508 h 2340869"/>
              <a:gd name="connsiteX102" fmla="*/ 751131 w 1569539"/>
              <a:gd name="connsiteY102" fmla="*/ 2252751 h 2340869"/>
              <a:gd name="connsiteX103" fmla="*/ 734462 w 1569539"/>
              <a:gd name="connsiteY103" fmla="*/ 2264658 h 2340869"/>
              <a:gd name="connsiteX104" fmla="*/ 689218 w 1569539"/>
              <a:gd name="connsiteY104" fmla="*/ 2314664 h 2340869"/>
              <a:gd name="connsiteX105" fmla="*/ 665406 w 1569539"/>
              <a:gd name="connsiteY105" fmla="*/ 2319425 h 2340869"/>
              <a:gd name="connsiteX106" fmla="*/ 617781 w 1569539"/>
              <a:gd name="connsiteY106" fmla="*/ 2340857 h 2340869"/>
              <a:gd name="connsiteX107" fmla="*/ 579681 w 1569539"/>
              <a:gd name="connsiteY107" fmla="*/ 2324188 h 2340869"/>
              <a:gd name="connsiteX108" fmla="*/ 563012 w 1569539"/>
              <a:gd name="connsiteY108" fmla="*/ 2295613 h 2340869"/>
              <a:gd name="connsiteX109" fmla="*/ 520149 w 1569539"/>
              <a:gd name="connsiteY109" fmla="*/ 2305139 h 2340869"/>
              <a:gd name="connsiteX110" fmla="*/ 512573 w 1569539"/>
              <a:gd name="connsiteY110" fmla="*/ 2299035 h 2340869"/>
              <a:gd name="connsiteX111" fmla="*/ 503481 w 1569539"/>
              <a:gd name="connsiteY111" fmla="*/ 2293232 h 2340869"/>
              <a:gd name="connsiteX112" fmla="*/ 522531 w 1569539"/>
              <a:gd name="connsiteY112" fmla="*/ 2186075 h 2340869"/>
              <a:gd name="connsiteX113" fmla="*/ 539199 w 1569539"/>
              <a:gd name="connsiteY113" fmla="*/ 2164644 h 2340869"/>
              <a:gd name="connsiteX114" fmla="*/ 529674 w 1569539"/>
              <a:gd name="connsiteY114" fmla="*/ 2119401 h 2340869"/>
              <a:gd name="connsiteX115" fmla="*/ 553487 w 1569539"/>
              <a:gd name="connsiteY115" fmla="*/ 2105113 h 2340869"/>
              <a:gd name="connsiteX116" fmla="*/ 534437 w 1569539"/>
              <a:gd name="connsiteY116" fmla="*/ 2090826 h 2340869"/>
              <a:gd name="connsiteX117" fmla="*/ 522531 w 1569539"/>
              <a:gd name="connsiteY117" fmla="*/ 2055108 h 2340869"/>
              <a:gd name="connsiteX118" fmla="*/ 513006 w 1569539"/>
              <a:gd name="connsiteY118" fmla="*/ 2009864 h 2340869"/>
              <a:gd name="connsiteX119" fmla="*/ 510624 w 1569539"/>
              <a:gd name="connsiteY119" fmla="*/ 1978906 h 2340869"/>
              <a:gd name="connsiteX120" fmla="*/ 460618 w 1569539"/>
              <a:gd name="connsiteY120" fmla="*/ 1981289 h 2340869"/>
              <a:gd name="connsiteX121" fmla="*/ 427282 w 1569539"/>
              <a:gd name="connsiteY121" fmla="*/ 1945570 h 2340869"/>
              <a:gd name="connsiteX122" fmla="*/ 382037 w 1569539"/>
              <a:gd name="connsiteY122" fmla="*/ 1928900 h 2340869"/>
              <a:gd name="connsiteX123" fmla="*/ 367749 w 1569539"/>
              <a:gd name="connsiteY123" fmla="*/ 1878895 h 2340869"/>
              <a:gd name="connsiteX124" fmla="*/ 365368 w 1569539"/>
              <a:gd name="connsiteY124" fmla="*/ 1857463 h 2340869"/>
              <a:gd name="connsiteX125" fmla="*/ 334413 w 1569539"/>
              <a:gd name="connsiteY125" fmla="*/ 1812220 h 2340869"/>
              <a:gd name="connsiteX126" fmla="*/ 291549 w 1569539"/>
              <a:gd name="connsiteY126" fmla="*/ 1788407 h 2340869"/>
              <a:gd name="connsiteX127" fmla="*/ 248688 w 1569539"/>
              <a:gd name="connsiteY127" fmla="*/ 1759833 h 2340869"/>
              <a:gd name="connsiteX128" fmla="*/ 215349 w 1569539"/>
              <a:gd name="connsiteY128" fmla="*/ 1750307 h 2340869"/>
              <a:gd name="connsiteX129" fmla="*/ 217731 w 1569539"/>
              <a:gd name="connsiteY129" fmla="*/ 1705061 h 2340869"/>
              <a:gd name="connsiteX130" fmla="*/ 174868 w 1569539"/>
              <a:gd name="connsiteY130" fmla="*/ 1719351 h 2340869"/>
              <a:gd name="connsiteX131" fmla="*/ 186775 w 1569539"/>
              <a:gd name="connsiteY131" fmla="*/ 1752689 h 2340869"/>
              <a:gd name="connsiteX132" fmla="*/ 179631 w 1569539"/>
              <a:gd name="connsiteY132" fmla="*/ 1769358 h 2340869"/>
              <a:gd name="connsiteX133" fmla="*/ 141531 w 1569539"/>
              <a:gd name="connsiteY133" fmla="*/ 1740783 h 2340869"/>
              <a:gd name="connsiteX134" fmla="*/ 98669 w 1569539"/>
              <a:gd name="connsiteY134" fmla="*/ 1738401 h 2340869"/>
              <a:gd name="connsiteX135" fmla="*/ 43899 w 1569539"/>
              <a:gd name="connsiteY135" fmla="*/ 1719351 h 2340869"/>
              <a:gd name="connsiteX136" fmla="*/ 10560 w 1569539"/>
              <a:gd name="connsiteY136" fmla="*/ 1716967 h 2340869"/>
              <a:gd name="connsiteX137" fmla="*/ 1037 w 1569539"/>
              <a:gd name="connsiteY137" fmla="*/ 1664583 h 2340869"/>
              <a:gd name="connsiteX138" fmla="*/ 34374 w 1569539"/>
              <a:gd name="connsiteY138" fmla="*/ 1576476 h 2340869"/>
              <a:gd name="connsiteX139" fmla="*/ 60568 w 1569539"/>
              <a:gd name="connsiteY139" fmla="*/ 1528851 h 2340869"/>
              <a:gd name="connsiteX140" fmla="*/ 81999 w 1569539"/>
              <a:gd name="connsiteY140" fmla="*/ 1481226 h 2340869"/>
              <a:gd name="connsiteX141" fmla="*/ 108194 w 1569539"/>
              <a:gd name="connsiteY141" fmla="*/ 1443126 h 2340869"/>
              <a:gd name="connsiteX142" fmla="*/ 146293 w 1569539"/>
              <a:gd name="connsiteY142" fmla="*/ 1433601 h 2340869"/>
              <a:gd name="connsiteX143" fmla="*/ 153438 w 1569539"/>
              <a:gd name="connsiteY143" fmla="*/ 1397883 h 2340869"/>
              <a:gd name="connsiteX144" fmla="*/ 262975 w 1569539"/>
              <a:gd name="connsiteY144" fmla="*/ 1278820 h 2340869"/>
              <a:gd name="connsiteX145" fmla="*/ 286787 w 1569539"/>
              <a:gd name="connsiteY145" fmla="*/ 1140705 h 2340869"/>
              <a:gd name="connsiteX146" fmla="*/ 282025 w 1569539"/>
              <a:gd name="connsiteY146" fmla="*/ 1059745 h 2340869"/>
              <a:gd name="connsiteX147" fmla="*/ 196300 w 1569539"/>
              <a:gd name="connsiteY147" fmla="*/ 1047839 h 2340869"/>
              <a:gd name="connsiteX148" fmla="*/ 179632 w 1569539"/>
              <a:gd name="connsiteY148" fmla="*/ 966876 h 2340869"/>
              <a:gd name="connsiteX149" fmla="*/ 186775 w 1569539"/>
              <a:gd name="connsiteY149" fmla="*/ 900201 h 2340869"/>
              <a:gd name="connsiteX150" fmla="*/ 148675 w 1569539"/>
              <a:gd name="connsiteY150" fmla="*/ 862101 h 2340869"/>
              <a:gd name="connsiteX151" fmla="*/ 127244 w 1569539"/>
              <a:gd name="connsiteY151" fmla="*/ 821619 h 2340869"/>
              <a:gd name="connsiteX152" fmla="*/ 117719 w 1569539"/>
              <a:gd name="connsiteY152" fmla="*/ 762089 h 2340869"/>
              <a:gd name="connsiteX153" fmla="*/ 102097 w 1569539"/>
              <a:gd name="connsiteY153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322629 w 1569539"/>
              <a:gd name="connsiteY52" fmla="*/ 202496 h 2340869"/>
              <a:gd name="connsiteX53" fmla="*/ 1351204 w 1569539"/>
              <a:gd name="connsiteY53" fmla="*/ 200115 h 2340869"/>
              <a:gd name="connsiteX54" fmla="*/ 1370255 w 1569539"/>
              <a:gd name="connsiteY54" fmla="*/ 212019 h 2340869"/>
              <a:gd name="connsiteX55" fmla="*/ 1289291 w 1569539"/>
              <a:gd name="connsiteY55" fmla="*/ 338227 h 2340869"/>
              <a:gd name="connsiteX56" fmla="*/ 1260716 w 1569539"/>
              <a:gd name="connsiteY56" fmla="*/ 350134 h 2340869"/>
              <a:gd name="connsiteX57" fmla="*/ 1184516 w 1569539"/>
              <a:gd name="connsiteY57" fmla="*/ 316796 h 2340869"/>
              <a:gd name="connsiteX58" fmla="*/ 1101172 w 1569539"/>
              <a:gd name="connsiteY58" fmla="*/ 262027 h 2340869"/>
              <a:gd name="connsiteX59" fmla="*/ 991635 w 1569539"/>
              <a:gd name="connsiteY59" fmla="*/ 323940 h 2340869"/>
              <a:gd name="connsiteX60" fmla="*/ 1036879 w 1569539"/>
              <a:gd name="connsiteY60" fmla="*/ 352515 h 2340869"/>
              <a:gd name="connsiteX61" fmla="*/ 1044022 w 1569539"/>
              <a:gd name="connsiteY61" fmla="*/ 493009 h 2340869"/>
              <a:gd name="connsiteX62" fmla="*/ 972585 w 1569539"/>
              <a:gd name="connsiteY62" fmla="*/ 628740 h 2340869"/>
              <a:gd name="connsiteX63" fmla="*/ 1110697 w 1569539"/>
              <a:gd name="connsiteY63" fmla="*/ 573971 h 2340869"/>
              <a:gd name="connsiteX64" fmla="*/ 1179754 w 1569539"/>
              <a:gd name="connsiteY64" fmla="*/ 564446 h 2340869"/>
              <a:gd name="connsiteX65" fmla="*/ 1263097 w 1569539"/>
              <a:gd name="connsiteY65" fmla="*/ 688271 h 2340869"/>
              <a:gd name="connsiteX66" fmla="*/ 1501222 w 1569539"/>
              <a:gd name="connsiteY66" fmla="*/ 650171 h 2340869"/>
              <a:gd name="connsiteX67" fmla="*/ 1560756 w 1569539"/>
              <a:gd name="connsiteY67" fmla="*/ 902582 h 2340869"/>
              <a:gd name="connsiteX68" fmla="*/ 1544088 w 1569539"/>
              <a:gd name="connsiteY68" fmla="*/ 904964 h 2340869"/>
              <a:gd name="connsiteX69" fmla="*/ 1525038 w 1569539"/>
              <a:gd name="connsiteY69" fmla="*/ 978781 h 2340869"/>
              <a:gd name="connsiteX70" fmla="*/ 958300 w 1569539"/>
              <a:gd name="connsiteY70" fmla="*/ 1157376 h 2340869"/>
              <a:gd name="connsiteX71" fmla="*/ 979731 w 1569539"/>
              <a:gd name="connsiteY71" fmla="*/ 1166900 h 2340869"/>
              <a:gd name="connsiteX72" fmla="*/ 974968 w 1569539"/>
              <a:gd name="connsiteY72" fmla="*/ 1240718 h 2340869"/>
              <a:gd name="connsiteX73" fmla="*/ 984494 w 1569539"/>
              <a:gd name="connsiteY73" fmla="*/ 1302633 h 2340869"/>
              <a:gd name="connsiteX74" fmla="*/ 1032119 w 1569539"/>
              <a:gd name="connsiteY74" fmla="*/ 1383595 h 2340869"/>
              <a:gd name="connsiteX75" fmla="*/ 1072600 w 1569539"/>
              <a:gd name="connsiteY75" fmla="*/ 1405026 h 2340869"/>
              <a:gd name="connsiteX76" fmla="*/ 1089269 w 1569539"/>
              <a:gd name="connsiteY76" fmla="*/ 1471701 h 2340869"/>
              <a:gd name="connsiteX77" fmla="*/ 1122607 w 1569539"/>
              <a:gd name="connsiteY77" fmla="*/ 1497895 h 2340869"/>
              <a:gd name="connsiteX78" fmla="*/ 1163088 w 1569539"/>
              <a:gd name="connsiteY78" fmla="*/ 1557426 h 2340869"/>
              <a:gd name="connsiteX79" fmla="*/ 1191663 w 1569539"/>
              <a:gd name="connsiteY79" fmla="*/ 1571714 h 2340869"/>
              <a:gd name="connsiteX80" fmla="*/ 1220238 w 1569539"/>
              <a:gd name="connsiteY80" fmla="*/ 1609813 h 2340869"/>
              <a:gd name="connsiteX81" fmla="*/ 1215943 w 1569539"/>
              <a:gd name="connsiteY81" fmla="*/ 1629673 h 2340869"/>
              <a:gd name="connsiteX82" fmla="*/ 1196425 w 1569539"/>
              <a:gd name="connsiteY82" fmla="*/ 1678870 h 2340869"/>
              <a:gd name="connsiteX83" fmla="*/ 1144037 w 1569539"/>
              <a:gd name="connsiteY83" fmla="*/ 1674106 h 2340869"/>
              <a:gd name="connsiteX84" fmla="*/ 1124987 w 1569539"/>
              <a:gd name="connsiteY84" fmla="*/ 1719349 h 2340869"/>
              <a:gd name="connsiteX85" fmla="*/ 1048787 w 1569539"/>
              <a:gd name="connsiteY85" fmla="*/ 1752687 h 2340869"/>
              <a:gd name="connsiteX86" fmla="*/ 1020212 w 1569539"/>
              <a:gd name="connsiteY86" fmla="*/ 1812218 h 2340869"/>
              <a:gd name="connsiteX87" fmla="*/ 1036881 w 1569539"/>
              <a:gd name="connsiteY87" fmla="*/ 1859843 h 2340869"/>
              <a:gd name="connsiteX88" fmla="*/ 1017832 w 1569539"/>
              <a:gd name="connsiteY88" fmla="*/ 1900326 h 2340869"/>
              <a:gd name="connsiteX89" fmla="*/ 984493 w 1569539"/>
              <a:gd name="connsiteY89" fmla="*/ 1897943 h 2340869"/>
              <a:gd name="connsiteX90" fmla="*/ 982112 w 1569539"/>
              <a:gd name="connsiteY90" fmla="*/ 1962237 h 2340869"/>
              <a:gd name="connsiteX91" fmla="*/ 946393 w 1569539"/>
              <a:gd name="connsiteY91" fmla="*/ 1978906 h 2340869"/>
              <a:gd name="connsiteX92" fmla="*/ 910674 w 1569539"/>
              <a:gd name="connsiteY92" fmla="*/ 1986049 h 2340869"/>
              <a:gd name="connsiteX93" fmla="*/ 910674 w 1569539"/>
              <a:gd name="connsiteY93" fmla="*/ 2050343 h 2340869"/>
              <a:gd name="connsiteX94" fmla="*/ 967824 w 1569539"/>
              <a:gd name="connsiteY94" fmla="*/ 2059868 h 2340869"/>
              <a:gd name="connsiteX95" fmla="*/ 1001162 w 1569539"/>
              <a:gd name="connsiteY95" fmla="*/ 2055106 h 2340869"/>
              <a:gd name="connsiteX96" fmla="*/ 1005922 w 1569539"/>
              <a:gd name="connsiteY96" fmla="*/ 2128925 h 2340869"/>
              <a:gd name="connsiteX97" fmla="*/ 982112 w 1569539"/>
              <a:gd name="connsiteY97" fmla="*/ 2150356 h 2340869"/>
              <a:gd name="connsiteX98" fmla="*/ 922581 w 1569539"/>
              <a:gd name="connsiteY98" fmla="*/ 2147976 h 2340869"/>
              <a:gd name="connsiteX99" fmla="*/ 870193 w 1569539"/>
              <a:gd name="connsiteY99" fmla="*/ 2157501 h 2340869"/>
              <a:gd name="connsiteX100" fmla="*/ 824949 w 1569539"/>
              <a:gd name="connsiteY100" fmla="*/ 2181314 h 2340869"/>
              <a:gd name="connsiteX101" fmla="*/ 779704 w 1569539"/>
              <a:gd name="connsiteY101" fmla="*/ 2188456 h 2340869"/>
              <a:gd name="connsiteX102" fmla="*/ 758274 w 1569539"/>
              <a:gd name="connsiteY102" fmla="*/ 2207508 h 2340869"/>
              <a:gd name="connsiteX103" fmla="*/ 751131 w 1569539"/>
              <a:gd name="connsiteY103" fmla="*/ 2252751 h 2340869"/>
              <a:gd name="connsiteX104" fmla="*/ 734462 w 1569539"/>
              <a:gd name="connsiteY104" fmla="*/ 2264658 h 2340869"/>
              <a:gd name="connsiteX105" fmla="*/ 689218 w 1569539"/>
              <a:gd name="connsiteY105" fmla="*/ 2314664 h 2340869"/>
              <a:gd name="connsiteX106" fmla="*/ 665406 w 1569539"/>
              <a:gd name="connsiteY106" fmla="*/ 2319425 h 2340869"/>
              <a:gd name="connsiteX107" fmla="*/ 617781 w 1569539"/>
              <a:gd name="connsiteY107" fmla="*/ 2340857 h 2340869"/>
              <a:gd name="connsiteX108" fmla="*/ 579681 w 1569539"/>
              <a:gd name="connsiteY108" fmla="*/ 2324188 h 2340869"/>
              <a:gd name="connsiteX109" fmla="*/ 563012 w 1569539"/>
              <a:gd name="connsiteY109" fmla="*/ 2295613 h 2340869"/>
              <a:gd name="connsiteX110" fmla="*/ 520149 w 1569539"/>
              <a:gd name="connsiteY110" fmla="*/ 2305139 h 2340869"/>
              <a:gd name="connsiteX111" fmla="*/ 512573 w 1569539"/>
              <a:gd name="connsiteY111" fmla="*/ 2299035 h 2340869"/>
              <a:gd name="connsiteX112" fmla="*/ 503481 w 1569539"/>
              <a:gd name="connsiteY112" fmla="*/ 2293232 h 2340869"/>
              <a:gd name="connsiteX113" fmla="*/ 522531 w 1569539"/>
              <a:gd name="connsiteY113" fmla="*/ 2186075 h 2340869"/>
              <a:gd name="connsiteX114" fmla="*/ 539199 w 1569539"/>
              <a:gd name="connsiteY114" fmla="*/ 2164644 h 2340869"/>
              <a:gd name="connsiteX115" fmla="*/ 529674 w 1569539"/>
              <a:gd name="connsiteY115" fmla="*/ 2119401 h 2340869"/>
              <a:gd name="connsiteX116" fmla="*/ 553487 w 1569539"/>
              <a:gd name="connsiteY116" fmla="*/ 2105113 h 2340869"/>
              <a:gd name="connsiteX117" fmla="*/ 534437 w 1569539"/>
              <a:gd name="connsiteY117" fmla="*/ 2090826 h 2340869"/>
              <a:gd name="connsiteX118" fmla="*/ 522531 w 1569539"/>
              <a:gd name="connsiteY118" fmla="*/ 2055108 h 2340869"/>
              <a:gd name="connsiteX119" fmla="*/ 513006 w 1569539"/>
              <a:gd name="connsiteY119" fmla="*/ 2009864 h 2340869"/>
              <a:gd name="connsiteX120" fmla="*/ 510624 w 1569539"/>
              <a:gd name="connsiteY120" fmla="*/ 1978906 h 2340869"/>
              <a:gd name="connsiteX121" fmla="*/ 460618 w 1569539"/>
              <a:gd name="connsiteY121" fmla="*/ 1981289 h 2340869"/>
              <a:gd name="connsiteX122" fmla="*/ 427282 w 1569539"/>
              <a:gd name="connsiteY122" fmla="*/ 1945570 h 2340869"/>
              <a:gd name="connsiteX123" fmla="*/ 382037 w 1569539"/>
              <a:gd name="connsiteY123" fmla="*/ 1928900 h 2340869"/>
              <a:gd name="connsiteX124" fmla="*/ 367749 w 1569539"/>
              <a:gd name="connsiteY124" fmla="*/ 1878895 h 2340869"/>
              <a:gd name="connsiteX125" fmla="*/ 365368 w 1569539"/>
              <a:gd name="connsiteY125" fmla="*/ 1857463 h 2340869"/>
              <a:gd name="connsiteX126" fmla="*/ 334413 w 1569539"/>
              <a:gd name="connsiteY126" fmla="*/ 1812220 h 2340869"/>
              <a:gd name="connsiteX127" fmla="*/ 291549 w 1569539"/>
              <a:gd name="connsiteY127" fmla="*/ 1788407 h 2340869"/>
              <a:gd name="connsiteX128" fmla="*/ 248688 w 1569539"/>
              <a:gd name="connsiteY128" fmla="*/ 1759833 h 2340869"/>
              <a:gd name="connsiteX129" fmla="*/ 215349 w 1569539"/>
              <a:gd name="connsiteY129" fmla="*/ 1750307 h 2340869"/>
              <a:gd name="connsiteX130" fmla="*/ 217731 w 1569539"/>
              <a:gd name="connsiteY130" fmla="*/ 1705061 h 2340869"/>
              <a:gd name="connsiteX131" fmla="*/ 174868 w 1569539"/>
              <a:gd name="connsiteY131" fmla="*/ 1719351 h 2340869"/>
              <a:gd name="connsiteX132" fmla="*/ 186775 w 1569539"/>
              <a:gd name="connsiteY132" fmla="*/ 1752689 h 2340869"/>
              <a:gd name="connsiteX133" fmla="*/ 179631 w 1569539"/>
              <a:gd name="connsiteY133" fmla="*/ 1769358 h 2340869"/>
              <a:gd name="connsiteX134" fmla="*/ 141531 w 1569539"/>
              <a:gd name="connsiteY134" fmla="*/ 1740783 h 2340869"/>
              <a:gd name="connsiteX135" fmla="*/ 98669 w 1569539"/>
              <a:gd name="connsiteY135" fmla="*/ 1738401 h 2340869"/>
              <a:gd name="connsiteX136" fmla="*/ 43899 w 1569539"/>
              <a:gd name="connsiteY136" fmla="*/ 1719351 h 2340869"/>
              <a:gd name="connsiteX137" fmla="*/ 10560 w 1569539"/>
              <a:gd name="connsiteY137" fmla="*/ 1716967 h 2340869"/>
              <a:gd name="connsiteX138" fmla="*/ 1037 w 1569539"/>
              <a:gd name="connsiteY138" fmla="*/ 1664583 h 2340869"/>
              <a:gd name="connsiteX139" fmla="*/ 34374 w 1569539"/>
              <a:gd name="connsiteY139" fmla="*/ 1576476 h 2340869"/>
              <a:gd name="connsiteX140" fmla="*/ 60568 w 1569539"/>
              <a:gd name="connsiteY140" fmla="*/ 1528851 h 2340869"/>
              <a:gd name="connsiteX141" fmla="*/ 81999 w 1569539"/>
              <a:gd name="connsiteY141" fmla="*/ 1481226 h 2340869"/>
              <a:gd name="connsiteX142" fmla="*/ 108194 w 1569539"/>
              <a:gd name="connsiteY142" fmla="*/ 1443126 h 2340869"/>
              <a:gd name="connsiteX143" fmla="*/ 146293 w 1569539"/>
              <a:gd name="connsiteY143" fmla="*/ 1433601 h 2340869"/>
              <a:gd name="connsiteX144" fmla="*/ 153438 w 1569539"/>
              <a:gd name="connsiteY144" fmla="*/ 1397883 h 2340869"/>
              <a:gd name="connsiteX145" fmla="*/ 262975 w 1569539"/>
              <a:gd name="connsiteY145" fmla="*/ 1278820 h 2340869"/>
              <a:gd name="connsiteX146" fmla="*/ 286787 w 1569539"/>
              <a:gd name="connsiteY146" fmla="*/ 1140705 h 2340869"/>
              <a:gd name="connsiteX147" fmla="*/ 282025 w 1569539"/>
              <a:gd name="connsiteY147" fmla="*/ 1059745 h 2340869"/>
              <a:gd name="connsiteX148" fmla="*/ 196300 w 1569539"/>
              <a:gd name="connsiteY148" fmla="*/ 1047839 h 2340869"/>
              <a:gd name="connsiteX149" fmla="*/ 179632 w 1569539"/>
              <a:gd name="connsiteY149" fmla="*/ 966876 h 2340869"/>
              <a:gd name="connsiteX150" fmla="*/ 186775 w 1569539"/>
              <a:gd name="connsiteY150" fmla="*/ 900201 h 2340869"/>
              <a:gd name="connsiteX151" fmla="*/ 148675 w 1569539"/>
              <a:gd name="connsiteY151" fmla="*/ 862101 h 2340869"/>
              <a:gd name="connsiteX152" fmla="*/ 127244 w 1569539"/>
              <a:gd name="connsiteY152" fmla="*/ 821619 h 2340869"/>
              <a:gd name="connsiteX153" fmla="*/ 117719 w 1569539"/>
              <a:gd name="connsiteY153" fmla="*/ 762089 h 2340869"/>
              <a:gd name="connsiteX154" fmla="*/ 102097 w 1569539"/>
              <a:gd name="connsiteY154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322629 w 1569539"/>
              <a:gd name="connsiteY52" fmla="*/ 202496 h 2340869"/>
              <a:gd name="connsiteX53" fmla="*/ 1351204 w 1569539"/>
              <a:gd name="connsiteY53" fmla="*/ 200115 h 2340869"/>
              <a:gd name="connsiteX54" fmla="*/ 1370255 w 1569539"/>
              <a:gd name="connsiteY54" fmla="*/ 212019 h 2340869"/>
              <a:gd name="connsiteX55" fmla="*/ 1289291 w 1569539"/>
              <a:gd name="connsiteY55" fmla="*/ 338227 h 2340869"/>
              <a:gd name="connsiteX56" fmla="*/ 1260716 w 1569539"/>
              <a:gd name="connsiteY56" fmla="*/ 350134 h 2340869"/>
              <a:gd name="connsiteX57" fmla="*/ 1184516 w 1569539"/>
              <a:gd name="connsiteY57" fmla="*/ 316796 h 2340869"/>
              <a:gd name="connsiteX58" fmla="*/ 1101172 w 1569539"/>
              <a:gd name="connsiteY58" fmla="*/ 262027 h 2340869"/>
              <a:gd name="connsiteX59" fmla="*/ 1003541 w 1569539"/>
              <a:gd name="connsiteY59" fmla="*/ 288221 h 2340869"/>
              <a:gd name="connsiteX60" fmla="*/ 991635 w 1569539"/>
              <a:gd name="connsiteY60" fmla="*/ 323940 h 2340869"/>
              <a:gd name="connsiteX61" fmla="*/ 1036879 w 1569539"/>
              <a:gd name="connsiteY61" fmla="*/ 352515 h 2340869"/>
              <a:gd name="connsiteX62" fmla="*/ 1044022 w 1569539"/>
              <a:gd name="connsiteY62" fmla="*/ 493009 h 2340869"/>
              <a:gd name="connsiteX63" fmla="*/ 972585 w 1569539"/>
              <a:gd name="connsiteY63" fmla="*/ 628740 h 2340869"/>
              <a:gd name="connsiteX64" fmla="*/ 1110697 w 1569539"/>
              <a:gd name="connsiteY64" fmla="*/ 573971 h 2340869"/>
              <a:gd name="connsiteX65" fmla="*/ 1179754 w 1569539"/>
              <a:gd name="connsiteY65" fmla="*/ 564446 h 2340869"/>
              <a:gd name="connsiteX66" fmla="*/ 1263097 w 1569539"/>
              <a:gd name="connsiteY66" fmla="*/ 688271 h 2340869"/>
              <a:gd name="connsiteX67" fmla="*/ 1501222 w 1569539"/>
              <a:gd name="connsiteY67" fmla="*/ 650171 h 2340869"/>
              <a:gd name="connsiteX68" fmla="*/ 1560756 w 1569539"/>
              <a:gd name="connsiteY68" fmla="*/ 902582 h 2340869"/>
              <a:gd name="connsiteX69" fmla="*/ 1544088 w 1569539"/>
              <a:gd name="connsiteY69" fmla="*/ 904964 h 2340869"/>
              <a:gd name="connsiteX70" fmla="*/ 1525038 w 1569539"/>
              <a:gd name="connsiteY70" fmla="*/ 978781 h 2340869"/>
              <a:gd name="connsiteX71" fmla="*/ 958300 w 1569539"/>
              <a:gd name="connsiteY71" fmla="*/ 1157376 h 2340869"/>
              <a:gd name="connsiteX72" fmla="*/ 979731 w 1569539"/>
              <a:gd name="connsiteY72" fmla="*/ 1166900 h 2340869"/>
              <a:gd name="connsiteX73" fmla="*/ 974968 w 1569539"/>
              <a:gd name="connsiteY73" fmla="*/ 1240718 h 2340869"/>
              <a:gd name="connsiteX74" fmla="*/ 984494 w 1569539"/>
              <a:gd name="connsiteY74" fmla="*/ 1302633 h 2340869"/>
              <a:gd name="connsiteX75" fmla="*/ 1032119 w 1569539"/>
              <a:gd name="connsiteY75" fmla="*/ 1383595 h 2340869"/>
              <a:gd name="connsiteX76" fmla="*/ 1072600 w 1569539"/>
              <a:gd name="connsiteY76" fmla="*/ 1405026 h 2340869"/>
              <a:gd name="connsiteX77" fmla="*/ 1089269 w 1569539"/>
              <a:gd name="connsiteY77" fmla="*/ 1471701 h 2340869"/>
              <a:gd name="connsiteX78" fmla="*/ 1122607 w 1569539"/>
              <a:gd name="connsiteY78" fmla="*/ 1497895 h 2340869"/>
              <a:gd name="connsiteX79" fmla="*/ 1163088 w 1569539"/>
              <a:gd name="connsiteY79" fmla="*/ 1557426 h 2340869"/>
              <a:gd name="connsiteX80" fmla="*/ 1191663 w 1569539"/>
              <a:gd name="connsiteY80" fmla="*/ 1571714 h 2340869"/>
              <a:gd name="connsiteX81" fmla="*/ 1220238 w 1569539"/>
              <a:gd name="connsiteY81" fmla="*/ 1609813 h 2340869"/>
              <a:gd name="connsiteX82" fmla="*/ 1215943 w 1569539"/>
              <a:gd name="connsiteY82" fmla="*/ 1629673 h 2340869"/>
              <a:gd name="connsiteX83" fmla="*/ 1196425 w 1569539"/>
              <a:gd name="connsiteY83" fmla="*/ 1678870 h 2340869"/>
              <a:gd name="connsiteX84" fmla="*/ 1144037 w 1569539"/>
              <a:gd name="connsiteY84" fmla="*/ 1674106 h 2340869"/>
              <a:gd name="connsiteX85" fmla="*/ 1124987 w 1569539"/>
              <a:gd name="connsiteY85" fmla="*/ 1719349 h 2340869"/>
              <a:gd name="connsiteX86" fmla="*/ 1048787 w 1569539"/>
              <a:gd name="connsiteY86" fmla="*/ 1752687 h 2340869"/>
              <a:gd name="connsiteX87" fmla="*/ 1020212 w 1569539"/>
              <a:gd name="connsiteY87" fmla="*/ 1812218 h 2340869"/>
              <a:gd name="connsiteX88" fmla="*/ 1036881 w 1569539"/>
              <a:gd name="connsiteY88" fmla="*/ 1859843 h 2340869"/>
              <a:gd name="connsiteX89" fmla="*/ 1017832 w 1569539"/>
              <a:gd name="connsiteY89" fmla="*/ 1900326 h 2340869"/>
              <a:gd name="connsiteX90" fmla="*/ 984493 w 1569539"/>
              <a:gd name="connsiteY90" fmla="*/ 1897943 h 2340869"/>
              <a:gd name="connsiteX91" fmla="*/ 982112 w 1569539"/>
              <a:gd name="connsiteY91" fmla="*/ 1962237 h 2340869"/>
              <a:gd name="connsiteX92" fmla="*/ 946393 w 1569539"/>
              <a:gd name="connsiteY92" fmla="*/ 1978906 h 2340869"/>
              <a:gd name="connsiteX93" fmla="*/ 910674 w 1569539"/>
              <a:gd name="connsiteY93" fmla="*/ 1986049 h 2340869"/>
              <a:gd name="connsiteX94" fmla="*/ 910674 w 1569539"/>
              <a:gd name="connsiteY94" fmla="*/ 2050343 h 2340869"/>
              <a:gd name="connsiteX95" fmla="*/ 967824 w 1569539"/>
              <a:gd name="connsiteY95" fmla="*/ 2059868 h 2340869"/>
              <a:gd name="connsiteX96" fmla="*/ 1001162 w 1569539"/>
              <a:gd name="connsiteY96" fmla="*/ 2055106 h 2340869"/>
              <a:gd name="connsiteX97" fmla="*/ 1005922 w 1569539"/>
              <a:gd name="connsiteY97" fmla="*/ 2128925 h 2340869"/>
              <a:gd name="connsiteX98" fmla="*/ 982112 w 1569539"/>
              <a:gd name="connsiteY98" fmla="*/ 2150356 h 2340869"/>
              <a:gd name="connsiteX99" fmla="*/ 922581 w 1569539"/>
              <a:gd name="connsiteY99" fmla="*/ 2147976 h 2340869"/>
              <a:gd name="connsiteX100" fmla="*/ 870193 w 1569539"/>
              <a:gd name="connsiteY100" fmla="*/ 2157501 h 2340869"/>
              <a:gd name="connsiteX101" fmla="*/ 824949 w 1569539"/>
              <a:gd name="connsiteY101" fmla="*/ 2181314 h 2340869"/>
              <a:gd name="connsiteX102" fmla="*/ 779704 w 1569539"/>
              <a:gd name="connsiteY102" fmla="*/ 2188456 h 2340869"/>
              <a:gd name="connsiteX103" fmla="*/ 758274 w 1569539"/>
              <a:gd name="connsiteY103" fmla="*/ 2207508 h 2340869"/>
              <a:gd name="connsiteX104" fmla="*/ 751131 w 1569539"/>
              <a:gd name="connsiteY104" fmla="*/ 2252751 h 2340869"/>
              <a:gd name="connsiteX105" fmla="*/ 734462 w 1569539"/>
              <a:gd name="connsiteY105" fmla="*/ 2264658 h 2340869"/>
              <a:gd name="connsiteX106" fmla="*/ 689218 w 1569539"/>
              <a:gd name="connsiteY106" fmla="*/ 2314664 h 2340869"/>
              <a:gd name="connsiteX107" fmla="*/ 665406 w 1569539"/>
              <a:gd name="connsiteY107" fmla="*/ 2319425 h 2340869"/>
              <a:gd name="connsiteX108" fmla="*/ 617781 w 1569539"/>
              <a:gd name="connsiteY108" fmla="*/ 2340857 h 2340869"/>
              <a:gd name="connsiteX109" fmla="*/ 579681 w 1569539"/>
              <a:gd name="connsiteY109" fmla="*/ 2324188 h 2340869"/>
              <a:gd name="connsiteX110" fmla="*/ 563012 w 1569539"/>
              <a:gd name="connsiteY110" fmla="*/ 2295613 h 2340869"/>
              <a:gd name="connsiteX111" fmla="*/ 520149 w 1569539"/>
              <a:gd name="connsiteY111" fmla="*/ 2305139 h 2340869"/>
              <a:gd name="connsiteX112" fmla="*/ 512573 w 1569539"/>
              <a:gd name="connsiteY112" fmla="*/ 2299035 h 2340869"/>
              <a:gd name="connsiteX113" fmla="*/ 503481 w 1569539"/>
              <a:gd name="connsiteY113" fmla="*/ 2293232 h 2340869"/>
              <a:gd name="connsiteX114" fmla="*/ 522531 w 1569539"/>
              <a:gd name="connsiteY114" fmla="*/ 2186075 h 2340869"/>
              <a:gd name="connsiteX115" fmla="*/ 539199 w 1569539"/>
              <a:gd name="connsiteY115" fmla="*/ 2164644 h 2340869"/>
              <a:gd name="connsiteX116" fmla="*/ 529674 w 1569539"/>
              <a:gd name="connsiteY116" fmla="*/ 2119401 h 2340869"/>
              <a:gd name="connsiteX117" fmla="*/ 553487 w 1569539"/>
              <a:gd name="connsiteY117" fmla="*/ 2105113 h 2340869"/>
              <a:gd name="connsiteX118" fmla="*/ 534437 w 1569539"/>
              <a:gd name="connsiteY118" fmla="*/ 2090826 h 2340869"/>
              <a:gd name="connsiteX119" fmla="*/ 522531 w 1569539"/>
              <a:gd name="connsiteY119" fmla="*/ 2055108 h 2340869"/>
              <a:gd name="connsiteX120" fmla="*/ 513006 w 1569539"/>
              <a:gd name="connsiteY120" fmla="*/ 2009864 h 2340869"/>
              <a:gd name="connsiteX121" fmla="*/ 510624 w 1569539"/>
              <a:gd name="connsiteY121" fmla="*/ 1978906 h 2340869"/>
              <a:gd name="connsiteX122" fmla="*/ 460618 w 1569539"/>
              <a:gd name="connsiteY122" fmla="*/ 1981289 h 2340869"/>
              <a:gd name="connsiteX123" fmla="*/ 427282 w 1569539"/>
              <a:gd name="connsiteY123" fmla="*/ 1945570 h 2340869"/>
              <a:gd name="connsiteX124" fmla="*/ 382037 w 1569539"/>
              <a:gd name="connsiteY124" fmla="*/ 1928900 h 2340869"/>
              <a:gd name="connsiteX125" fmla="*/ 367749 w 1569539"/>
              <a:gd name="connsiteY125" fmla="*/ 1878895 h 2340869"/>
              <a:gd name="connsiteX126" fmla="*/ 365368 w 1569539"/>
              <a:gd name="connsiteY126" fmla="*/ 1857463 h 2340869"/>
              <a:gd name="connsiteX127" fmla="*/ 334413 w 1569539"/>
              <a:gd name="connsiteY127" fmla="*/ 1812220 h 2340869"/>
              <a:gd name="connsiteX128" fmla="*/ 291549 w 1569539"/>
              <a:gd name="connsiteY128" fmla="*/ 1788407 h 2340869"/>
              <a:gd name="connsiteX129" fmla="*/ 248688 w 1569539"/>
              <a:gd name="connsiteY129" fmla="*/ 1759833 h 2340869"/>
              <a:gd name="connsiteX130" fmla="*/ 215349 w 1569539"/>
              <a:gd name="connsiteY130" fmla="*/ 1750307 h 2340869"/>
              <a:gd name="connsiteX131" fmla="*/ 217731 w 1569539"/>
              <a:gd name="connsiteY131" fmla="*/ 1705061 h 2340869"/>
              <a:gd name="connsiteX132" fmla="*/ 174868 w 1569539"/>
              <a:gd name="connsiteY132" fmla="*/ 1719351 h 2340869"/>
              <a:gd name="connsiteX133" fmla="*/ 186775 w 1569539"/>
              <a:gd name="connsiteY133" fmla="*/ 1752689 h 2340869"/>
              <a:gd name="connsiteX134" fmla="*/ 179631 w 1569539"/>
              <a:gd name="connsiteY134" fmla="*/ 1769358 h 2340869"/>
              <a:gd name="connsiteX135" fmla="*/ 141531 w 1569539"/>
              <a:gd name="connsiteY135" fmla="*/ 1740783 h 2340869"/>
              <a:gd name="connsiteX136" fmla="*/ 98669 w 1569539"/>
              <a:gd name="connsiteY136" fmla="*/ 1738401 h 2340869"/>
              <a:gd name="connsiteX137" fmla="*/ 43899 w 1569539"/>
              <a:gd name="connsiteY137" fmla="*/ 1719351 h 2340869"/>
              <a:gd name="connsiteX138" fmla="*/ 10560 w 1569539"/>
              <a:gd name="connsiteY138" fmla="*/ 1716967 h 2340869"/>
              <a:gd name="connsiteX139" fmla="*/ 1037 w 1569539"/>
              <a:gd name="connsiteY139" fmla="*/ 1664583 h 2340869"/>
              <a:gd name="connsiteX140" fmla="*/ 34374 w 1569539"/>
              <a:gd name="connsiteY140" fmla="*/ 1576476 h 2340869"/>
              <a:gd name="connsiteX141" fmla="*/ 60568 w 1569539"/>
              <a:gd name="connsiteY141" fmla="*/ 1528851 h 2340869"/>
              <a:gd name="connsiteX142" fmla="*/ 81999 w 1569539"/>
              <a:gd name="connsiteY142" fmla="*/ 1481226 h 2340869"/>
              <a:gd name="connsiteX143" fmla="*/ 108194 w 1569539"/>
              <a:gd name="connsiteY143" fmla="*/ 1443126 h 2340869"/>
              <a:gd name="connsiteX144" fmla="*/ 146293 w 1569539"/>
              <a:gd name="connsiteY144" fmla="*/ 1433601 h 2340869"/>
              <a:gd name="connsiteX145" fmla="*/ 153438 w 1569539"/>
              <a:gd name="connsiteY145" fmla="*/ 1397883 h 2340869"/>
              <a:gd name="connsiteX146" fmla="*/ 262975 w 1569539"/>
              <a:gd name="connsiteY146" fmla="*/ 1278820 h 2340869"/>
              <a:gd name="connsiteX147" fmla="*/ 286787 w 1569539"/>
              <a:gd name="connsiteY147" fmla="*/ 1140705 h 2340869"/>
              <a:gd name="connsiteX148" fmla="*/ 282025 w 1569539"/>
              <a:gd name="connsiteY148" fmla="*/ 1059745 h 2340869"/>
              <a:gd name="connsiteX149" fmla="*/ 196300 w 1569539"/>
              <a:gd name="connsiteY149" fmla="*/ 1047839 h 2340869"/>
              <a:gd name="connsiteX150" fmla="*/ 179632 w 1569539"/>
              <a:gd name="connsiteY150" fmla="*/ 966876 h 2340869"/>
              <a:gd name="connsiteX151" fmla="*/ 186775 w 1569539"/>
              <a:gd name="connsiteY151" fmla="*/ 900201 h 2340869"/>
              <a:gd name="connsiteX152" fmla="*/ 148675 w 1569539"/>
              <a:gd name="connsiteY152" fmla="*/ 862101 h 2340869"/>
              <a:gd name="connsiteX153" fmla="*/ 127244 w 1569539"/>
              <a:gd name="connsiteY153" fmla="*/ 821619 h 2340869"/>
              <a:gd name="connsiteX154" fmla="*/ 117719 w 1569539"/>
              <a:gd name="connsiteY154" fmla="*/ 762089 h 2340869"/>
              <a:gd name="connsiteX155" fmla="*/ 102097 w 1569539"/>
              <a:gd name="connsiteY155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98816 w 1569539"/>
              <a:gd name="connsiteY52" fmla="*/ 185827 h 2340869"/>
              <a:gd name="connsiteX53" fmla="*/ 1322629 w 1569539"/>
              <a:gd name="connsiteY53" fmla="*/ 202496 h 2340869"/>
              <a:gd name="connsiteX54" fmla="*/ 1351204 w 1569539"/>
              <a:gd name="connsiteY54" fmla="*/ 200115 h 2340869"/>
              <a:gd name="connsiteX55" fmla="*/ 1370255 w 1569539"/>
              <a:gd name="connsiteY55" fmla="*/ 212019 h 2340869"/>
              <a:gd name="connsiteX56" fmla="*/ 1289291 w 1569539"/>
              <a:gd name="connsiteY56" fmla="*/ 338227 h 2340869"/>
              <a:gd name="connsiteX57" fmla="*/ 1260716 w 1569539"/>
              <a:gd name="connsiteY57" fmla="*/ 350134 h 2340869"/>
              <a:gd name="connsiteX58" fmla="*/ 1184516 w 1569539"/>
              <a:gd name="connsiteY58" fmla="*/ 316796 h 2340869"/>
              <a:gd name="connsiteX59" fmla="*/ 1101172 w 1569539"/>
              <a:gd name="connsiteY59" fmla="*/ 262027 h 2340869"/>
              <a:gd name="connsiteX60" fmla="*/ 1003541 w 1569539"/>
              <a:gd name="connsiteY60" fmla="*/ 288221 h 2340869"/>
              <a:gd name="connsiteX61" fmla="*/ 991635 w 1569539"/>
              <a:gd name="connsiteY61" fmla="*/ 323940 h 2340869"/>
              <a:gd name="connsiteX62" fmla="*/ 1036879 w 1569539"/>
              <a:gd name="connsiteY62" fmla="*/ 352515 h 2340869"/>
              <a:gd name="connsiteX63" fmla="*/ 1044022 w 1569539"/>
              <a:gd name="connsiteY63" fmla="*/ 493009 h 2340869"/>
              <a:gd name="connsiteX64" fmla="*/ 972585 w 1569539"/>
              <a:gd name="connsiteY64" fmla="*/ 628740 h 2340869"/>
              <a:gd name="connsiteX65" fmla="*/ 1110697 w 1569539"/>
              <a:gd name="connsiteY65" fmla="*/ 573971 h 2340869"/>
              <a:gd name="connsiteX66" fmla="*/ 1179754 w 1569539"/>
              <a:gd name="connsiteY66" fmla="*/ 564446 h 2340869"/>
              <a:gd name="connsiteX67" fmla="*/ 1263097 w 1569539"/>
              <a:gd name="connsiteY67" fmla="*/ 688271 h 2340869"/>
              <a:gd name="connsiteX68" fmla="*/ 1501222 w 1569539"/>
              <a:gd name="connsiteY68" fmla="*/ 650171 h 2340869"/>
              <a:gd name="connsiteX69" fmla="*/ 1560756 w 1569539"/>
              <a:gd name="connsiteY69" fmla="*/ 902582 h 2340869"/>
              <a:gd name="connsiteX70" fmla="*/ 1544088 w 1569539"/>
              <a:gd name="connsiteY70" fmla="*/ 904964 h 2340869"/>
              <a:gd name="connsiteX71" fmla="*/ 1525038 w 1569539"/>
              <a:gd name="connsiteY71" fmla="*/ 978781 h 2340869"/>
              <a:gd name="connsiteX72" fmla="*/ 958300 w 1569539"/>
              <a:gd name="connsiteY72" fmla="*/ 1157376 h 2340869"/>
              <a:gd name="connsiteX73" fmla="*/ 979731 w 1569539"/>
              <a:gd name="connsiteY73" fmla="*/ 1166900 h 2340869"/>
              <a:gd name="connsiteX74" fmla="*/ 974968 w 1569539"/>
              <a:gd name="connsiteY74" fmla="*/ 1240718 h 2340869"/>
              <a:gd name="connsiteX75" fmla="*/ 984494 w 1569539"/>
              <a:gd name="connsiteY75" fmla="*/ 1302633 h 2340869"/>
              <a:gd name="connsiteX76" fmla="*/ 1032119 w 1569539"/>
              <a:gd name="connsiteY76" fmla="*/ 1383595 h 2340869"/>
              <a:gd name="connsiteX77" fmla="*/ 1072600 w 1569539"/>
              <a:gd name="connsiteY77" fmla="*/ 1405026 h 2340869"/>
              <a:gd name="connsiteX78" fmla="*/ 1089269 w 1569539"/>
              <a:gd name="connsiteY78" fmla="*/ 1471701 h 2340869"/>
              <a:gd name="connsiteX79" fmla="*/ 1122607 w 1569539"/>
              <a:gd name="connsiteY79" fmla="*/ 1497895 h 2340869"/>
              <a:gd name="connsiteX80" fmla="*/ 1163088 w 1569539"/>
              <a:gd name="connsiteY80" fmla="*/ 1557426 h 2340869"/>
              <a:gd name="connsiteX81" fmla="*/ 1191663 w 1569539"/>
              <a:gd name="connsiteY81" fmla="*/ 1571714 h 2340869"/>
              <a:gd name="connsiteX82" fmla="*/ 1220238 w 1569539"/>
              <a:gd name="connsiteY82" fmla="*/ 1609813 h 2340869"/>
              <a:gd name="connsiteX83" fmla="*/ 1215943 w 1569539"/>
              <a:gd name="connsiteY83" fmla="*/ 1629673 h 2340869"/>
              <a:gd name="connsiteX84" fmla="*/ 1196425 w 1569539"/>
              <a:gd name="connsiteY84" fmla="*/ 1678870 h 2340869"/>
              <a:gd name="connsiteX85" fmla="*/ 1144037 w 1569539"/>
              <a:gd name="connsiteY85" fmla="*/ 1674106 h 2340869"/>
              <a:gd name="connsiteX86" fmla="*/ 1124987 w 1569539"/>
              <a:gd name="connsiteY86" fmla="*/ 1719349 h 2340869"/>
              <a:gd name="connsiteX87" fmla="*/ 1048787 w 1569539"/>
              <a:gd name="connsiteY87" fmla="*/ 1752687 h 2340869"/>
              <a:gd name="connsiteX88" fmla="*/ 1020212 w 1569539"/>
              <a:gd name="connsiteY88" fmla="*/ 1812218 h 2340869"/>
              <a:gd name="connsiteX89" fmla="*/ 1036881 w 1569539"/>
              <a:gd name="connsiteY89" fmla="*/ 1859843 h 2340869"/>
              <a:gd name="connsiteX90" fmla="*/ 1017832 w 1569539"/>
              <a:gd name="connsiteY90" fmla="*/ 1900326 h 2340869"/>
              <a:gd name="connsiteX91" fmla="*/ 984493 w 1569539"/>
              <a:gd name="connsiteY91" fmla="*/ 1897943 h 2340869"/>
              <a:gd name="connsiteX92" fmla="*/ 982112 w 1569539"/>
              <a:gd name="connsiteY92" fmla="*/ 1962237 h 2340869"/>
              <a:gd name="connsiteX93" fmla="*/ 946393 w 1569539"/>
              <a:gd name="connsiteY93" fmla="*/ 1978906 h 2340869"/>
              <a:gd name="connsiteX94" fmla="*/ 910674 w 1569539"/>
              <a:gd name="connsiteY94" fmla="*/ 1986049 h 2340869"/>
              <a:gd name="connsiteX95" fmla="*/ 910674 w 1569539"/>
              <a:gd name="connsiteY95" fmla="*/ 2050343 h 2340869"/>
              <a:gd name="connsiteX96" fmla="*/ 967824 w 1569539"/>
              <a:gd name="connsiteY96" fmla="*/ 2059868 h 2340869"/>
              <a:gd name="connsiteX97" fmla="*/ 1001162 w 1569539"/>
              <a:gd name="connsiteY97" fmla="*/ 2055106 h 2340869"/>
              <a:gd name="connsiteX98" fmla="*/ 1005922 w 1569539"/>
              <a:gd name="connsiteY98" fmla="*/ 2128925 h 2340869"/>
              <a:gd name="connsiteX99" fmla="*/ 982112 w 1569539"/>
              <a:gd name="connsiteY99" fmla="*/ 2150356 h 2340869"/>
              <a:gd name="connsiteX100" fmla="*/ 922581 w 1569539"/>
              <a:gd name="connsiteY100" fmla="*/ 2147976 h 2340869"/>
              <a:gd name="connsiteX101" fmla="*/ 870193 w 1569539"/>
              <a:gd name="connsiteY101" fmla="*/ 2157501 h 2340869"/>
              <a:gd name="connsiteX102" fmla="*/ 824949 w 1569539"/>
              <a:gd name="connsiteY102" fmla="*/ 2181314 h 2340869"/>
              <a:gd name="connsiteX103" fmla="*/ 779704 w 1569539"/>
              <a:gd name="connsiteY103" fmla="*/ 2188456 h 2340869"/>
              <a:gd name="connsiteX104" fmla="*/ 758274 w 1569539"/>
              <a:gd name="connsiteY104" fmla="*/ 2207508 h 2340869"/>
              <a:gd name="connsiteX105" fmla="*/ 751131 w 1569539"/>
              <a:gd name="connsiteY105" fmla="*/ 2252751 h 2340869"/>
              <a:gd name="connsiteX106" fmla="*/ 734462 w 1569539"/>
              <a:gd name="connsiteY106" fmla="*/ 2264658 h 2340869"/>
              <a:gd name="connsiteX107" fmla="*/ 689218 w 1569539"/>
              <a:gd name="connsiteY107" fmla="*/ 2314664 h 2340869"/>
              <a:gd name="connsiteX108" fmla="*/ 665406 w 1569539"/>
              <a:gd name="connsiteY108" fmla="*/ 2319425 h 2340869"/>
              <a:gd name="connsiteX109" fmla="*/ 617781 w 1569539"/>
              <a:gd name="connsiteY109" fmla="*/ 2340857 h 2340869"/>
              <a:gd name="connsiteX110" fmla="*/ 579681 w 1569539"/>
              <a:gd name="connsiteY110" fmla="*/ 2324188 h 2340869"/>
              <a:gd name="connsiteX111" fmla="*/ 563012 w 1569539"/>
              <a:gd name="connsiteY111" fmla="*/ 2295613 h 2340869"/>
              <a:gd name="connsiteX112" fmla="*/ 520149 w 1569539"/>
              <a:gd name="connsiteY112" fmla="*/ 2305139 h 2340869"/>
              <a:gd name="connsiteX113" fmla="*/ 512573 w 1569539"/>
              <a:gd name="connsiteY113" fmla="*/ 2299035 h 2340869"/>
              <a:gd name="connsiteX114" fmla="*/ 503481 w 1569539"/>
              <a:gd name="connsiteY114" fmla="*/ 2293232 h 2340869"/>
              <a:gd name="connsiteX115" fmla="*/ 522531 w 1569539"/>
              <a:gd name="connsiteY115" fmla="*/ 2186075 h 2340869"/>
              <a:gd name="connsiteX116" fmla="*/ 539199 w 1569539"/>
              <a:gd name="connsiteY116" fmla="*/ 2164644 h 2340869"/>
              <a:gd name="connsiteX117" fmla="*/ 529674 w 1569539"/>
              <a:gd name="connsiteY117" fmla="*/ 2119401 h 2340869"/>
              <a:gd name="connsiteX118" fmla="*/ 553487 w 1569539"/>
              <a:gd name="connsiteY118" fmla="*/ 2105113 h 2340869"/>
              <a:gd name="connsiteX119" fmla="*/ 534437 w 1569539"/>
              <a:gd name="connsiteY119" fmla="*/ 2090826 h 2340869"/>
              <a:gd name="connsiteX120" fmla="*/ 522531 w 1569539"/>
              <a:gd name="connsiteY120" fmla="*/ 2055108 h 2340869"/>
              <a:gd name="connsiteX121" fmla="*/ 513006 w 1569539"/>
              <a:gd name="connsiteY121" fmla="*/ 2009864 h 2340869"/>
              <a:gd name="connsiteX122" fmla="*/ 510624 w 1569539"/>
              <a:gd name="connsiteY122" fmla="*/ 1978906 h 2340869"/>
              <a:gd name="connsiteX123" fmla="*/ 460618 w 1569539"/>
              <a:gd name="connsiteY123" fmla="*/ 1981289 h 2340869"/>
              <a:gd name="connsiteX124" fmla="*/ 427282 w 1569539"/>
              <a:gd name="connsiteY124" fmla="*/ 1945570 h 2340869"/>
              <a:gd name="connsiteX125" fmla="*/ 382037 w 1569539"/>
              <a:gd name="connsiteY125" fmla="*/ 1928900 h 2340869"/>
              <a:gd name="connsiteX126" fmla="*/ 367749 w 1569539"/>
              <a:gd name="connsiteY126" fmla="*/ 1878895 h 2340869"/>
              <a:gd name="connsiteX127" fmla="*/ 365368 w 1569539"/>
              <a:gd name="connsiteY127" fmla="*/ 1857463 h 2340869"/>
              <a:gd name="connsiteX128" fmla="*/ 334413 w 1569539"/>
              <a:gd name="connsiteY128" fmla="*/ 1812220 h 2340869"/>
              <a:gd name="connsiteX129" fmla="*/ 291549 w 1569539"/>
              <a:gd name="connsiteY129" fmla="*/ 1788407 h 2340869"/>
              <a:gd name="connsiteX130" fmla="*/ 248688 w 1569539"/>
              <a:gd name="connsiteY130" fmla="*/ 1759833 h 2340869"/>
              <a:gd name="connsiteX131" fmla="*/ 215349 w 1569539"/>
              <a:gd name="connsiteY131" fmla="*/ 1750307 h 2340869"/>
              <a:gd name="connsiteX132" fmla="*/ 217731 w 1569539"/>
              <a:gd name="connsiteY132" fmla="*/ 1705061 h 2340869"/>
              <a:gd name="connsiteX133" fmla="*/ 174868 w 1569539"/>
              <a:gd name="connsiteY133" fmla="*/ 1719351 h 2340869"/>
              <a:gd name="connsiteX134" fmla="*/ 186775 w 1569539"/>
              <a:gd name="connsiteY134" fmla="*/ 1752689 h 2340869"/>
              <a:gd name="connsiteX135" fmla="*/ 179631 w 1569539"/>
              <a:gd name="connsiteY135" fmla="*/ 1769358 h 2340869"/>
              <a:gd name="connsiteX136" fmla="*/ 141531 w 1569539"/>
              <a:gd name="connsiteY136" fmla="*/ 1740783 h 2340869"/>
              <a:gd name="connsiteX137" fmla="*/ 98669 w 1569539"/>
              <a:gd name="connsiteY137" fmla="*/ 1738401 h 2340869"/>
              <a:gd name="connsiteX138" fmla="*/ 43899 w 1569539"/>
              <a:gd name="connsiteY138" fmla="*/ 1719351 h 2340869"/>
              <a:gd name="connsiteX139" fmla="*/ 10560 w 1569539"/>
              <a:gd name="connsiteY139" fmla="*/ 1716967 h 2340869"/>
              <a:gd name="connsiteX140" fmla="*/ 1037 w 1569539"/>
              <a:gd name="connsiteY140" fmla="*/ 1664583 h 2340869"/>
              <a:gd name="connsiteX141" fmla="*/ 34374 w 1569539"/>
              <a:gd name="connsiteY141" fmla="*/ 1576476 h 2340869"/>
              <a:gd name="connsiteX142" fmla="*/ 60568 w 1569539"/>
              <a:gd name="connsiteY142" fmla="*/ 1528851 h 2340869"/>
              <a:gd name="connsiteX143" fmla="*/ 81999 w 1569539"/>
              <a:gd name="connsiteY143" fmla="*/ 1481226 h 2340869"/>
              <a:gd name="connsiteX144" fmla="*/ 108194 w 1569539"/>
              <a:gd name="connsiteY144" fmla="*/ 1443126 h 2340869"/>
              <a:gd name="connsiteX145" fmla="*/ 146293 w 1569539"/>
              <a:gd name="connsiteY145" fmla="*/ 1433601 h 2340869"/>
              <a:gd name="connsiteX146" fmla="*/ 153438 w 1569539"/>
              <a:gd name="connsiteY146" fmla="*/ 1397883 h 2340869"/>
              <a:gd name="connsiteX147" fmla="*/ 262975 w 1569539"/>
              <a:gd name="connsiteY147" fmla="*/ 1278820 h 2340869"/>
              <a:gd name="connsiteX148" fmla="*/ 286787 w 1569539"/>
              <a:gd name="connsiteY148" fmla="*/ 1140705 h 2340869"/>
              <a:gd name="connsiteX149" fmla="*/ 282025 w 1569539"/>
              <a:gd name="connsiteY149" fmla="*/ 1059745 h 2340869"/>
              <a:gd name="connsiteX150" fmla="*/ 196300 w 1569539"/>
              <a:gd name="connsiteY150" fmla="*/ 1047839 h 2340869"/>
              <a:gd name="connsiteX151" fmla="*/ 179632 w 1569539"/>
              <a:gd name="connsiteY151" fmla="*/ 966876 h 2340869"/>
              <a:gd name="connsiteX152" fmla="*/ 186775 w 1569539"/>
              <a:gd name="connsiteY152" fmla="*/ 900201 h 2340869"/>
              <a:gd name="connsiteX153" fmla="*/ 148675 w 1569539"/>
              <a:gd name="connsiteY153" fmla="*/ 862101 h 2340869"/>
              <a:gd name="connsiteX154" fmla="*/ 127244 w 1569539"/>
              <a:gd name="connsiteY154" fmla="*/ 821619 h 2340869"/>
              <a:gd name="connsiteX155" fmla="*/ 117719 w 1569539"/>
              <a:gd name="connsiteY155" fmla="*/ 762089 h 2340869"/>
              <a:gd name="connsiteX156" fmla="*/ 102097 w 1569539"/>
              <a:gd name="connsiteY156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44022 w 1569539"/>
              <a:gd name="connsiteY64" fmla="*/ 493009 h 2340869"/>
              <a:gd name="connsiteX65" fmla="*/ 972585 w 1569539"/>
              <a:gd name="connsiteY65" fmla="*/ 628740 h 2340869"/>
              <a:gd name="connsiteX66" fmla="*/ 1110697 w 1569539"/>
              <a:gd name="connsiteY66" fmla="*/ 573971 h 2340869"/>
              <a:gd name="connsiteX67" fmla="*/ 1179754 w 1569539"/>
              <a:gd name="connsiteY67" fmla="*/ 564446 h 2340869"/>
              <a:gd name="connsiteX68" fmla="*/ 1263097 w 1569539"/>
              <a:gd name="connsiteY68" fmla="*/ 688271 h 2340869"/>
              <a:gd name="connsiteX69" fmla="*/ 1501222 w 1569539"/>
              <a:gd name="connsiteY69" fmla="*/ 650171 h 2340869"/>
              <a:gd name="connsiteX70" fmla="*/ 1560756 w 1569539"/>
              <a:gd name="connsiteY70" fmla="*/ 902582 h 2340869"/>
              <a:gd name="connsiteX71" fmla="*/ 1544088 w 1569539"/>
              <a:gd name="connsiteY71" fmla="*/ 904964 h 2340869"/>
              <a:gd name="connsiteX72" fmla="*/ 1525038 w 1569539"/>
              <a:gd name="connsiteY72" fmla="*/ 978781 h 2340869"/>
              <a:gd name="connsiteX73" fmla="*/ 958300 w 1569539"/>
              <a:gd name="connsiteY73" fmla="*/ 1157376 h 2340869"/>
              <a:gd name="connsiteX74" fmla="*/ 979731 w 1569539"/>
              <a:gd name="connsiteY74" fmla="*/ 1166900 h 2340869"/>
              <a:gd name="connsiteX75" fmla="*/ 974968 w 1569539"/>
              <a:gd name="connsiteY75" fmla="*/ 1240718 h 2340869"/>
              <a:gd name="connsiteX76" fmla="*/ 984494 w 1569539"/>
              <a:gd name="connsiteY76" fmla="*/ 1302633 h 2340869"/>
              <a:gd name="connsiteX77" fmla="*/ 1032119 w 1569539"/>
              <a:gd name="connsiteY77" fmla="*/ 1383595 h 2340869"/>
              <a:gd name="connsiteX78" fmla="*/ 1072600 w 1569539"/>
              <a:gd name="connsiteY78" fmla="*/ 1405026 h 2340869"/>
              <a:gd name="connsiteX79" fmla="*/ 1089269 w 1569539"/>
              <a:gd name="connsiteY79" fmla="*/ 1471701 h 2340869"/>
              <a:gd name="connsiteX80" fmla="*/ 1122607 w 1569539"/>
              <a:gd name="connsiteY80" fmla="*/ 1497895 h 2340869"/>
              <a:gd name="connsiteX81" fmla="*/ 1163088 w 1569539"/>
              <a:gd name="connsiteY81" fmla="*/ 1557426 h 2340869"/>
              <a:gd name="connsiteX82" fmla="*/ 1191663 w 1569539"/>
              <a:gd name="connsiteY82" fmla="*/ 1571714 h 2340869"/>
              <a:gd name="connsiteX83" fmla="*/ 1220238 w 1569539"/>
              <a:gd name="connsiteY83" fmla="*/ 1609813 h 2340869"/>
              <a:gd name="connsiteX84" fmla="*/ 1215943 w 1569539"/>
              <a:gd name="connsiteY84" fmla="*/ 1629673 h 2340869"/>
              <a:gd name="connsiteX85" fmla="*/ 1196425 w 1569539"/>
              <a:gd name="connsiteY85" fmla="*/ 1678870 h 2340869"/>
              <a:gd name="connsiteX86" fmla="*/ 1144037 w 1569539"/>
              <a:gd name="connsiteY86" fmla="*/ 1674106 h 2340869"/>
              <a:gd name="connsiteX87" fmla="*/ 1124987 w 1569539"/>
              <a:gd name="connsiteY87" fmla="*/ 1719349 h 2340869"/>
              <a:gd name="connsiteX88" fmla="*/ 1048787 w 1569539"/>
              <a:gd name="connsiteY88" fmla="*/ 1752687 h 2340869"/>
              <a:gd name="connsiteX89" fmla="*/ 1020212 w 1569539"/>
              <a:gd name="connsiteY89" fmla="*/ 1812218 h 2340869"/>
              <a:gd name="connsiteX90" fmla="*/ 1036881 w 1569539"/>
              <a:gd name="connsiteY90" fmla="*/ 1859843 h 2340869"/>
              <a:gd name="connsiteX91" fmla="*/ 1017832 w 1569539"/>
              <a:gd name="connsiteY91" fmla="*/ 1900326 h 2340869"/>
              <a:gd name="connsiteX92" fmla="*/ 984493 w 1569539"/>
              <a:gd name="connsiteY92" fmla="*/ 1897943 h 2340869"/>
              <a:gd name="connsiteX93" fmla="*/ 982112 w 1569539"/>
              <a:gd name="connsiteY93" fmla="*/ 1962237 h 2340869"/>
              <a:gd name="connsiteX94" fmla="*/ 946393 w 1569539"/>
              <a:gd name="connsiteY94" fmla="*/ 1978906 h 2340869"/>
              <a:gd name="connsiteX95" fmla="*/ 910674 w 1569539"/>
              <a:gd name="connsiteY95" fmla="*/ 1986049 h 2340869"/>
              <a:gd name="connsiteX96" fmla="*/ 910674 w 1569539"/>
              <a:gd name="connsiteY96" fmla="*/ 2050343 h 2340869"/>
              <a:gd name="connsiteX97" fmla="*/ 967824 w 1569539"/>
              <a:gd name="connsiteY97" fmla="*/ 2059868 h 2340869"/>
              <a:gd name="connsiteX98" fmla="*/ 1001162 w 1569539"/>
              <a:gd name="connsiteY98" fmla="*/ 2055106 h 2340869"/>
              <a:gd name="connsiteX99" fmla="*/ 1005922 w 1569539"/>
              <a:gd name="connsiteY99" fmla="*/ 2128925 h 2340869"/>
              <a:gd name="connsiteX100" fmla="*/ 982112 w 1569539"/>
              <a:gd name="connsiteY100" fmla="*/ 2150356 h 2340869"/>
              <a:gd name="connsiteX101" fmla="*/ 922581 w 1569539"/>
              <a:gd name="connsiteY101" fmla="*/ 2147976 h 2340869"/>
              <a:gd name="connsiteX102" fmla="*/ 870193 w 1569539"/>
              <a:gd name="connsiteY102" fmla="*/ 2157501 h 2340869"/>
              <a:gd name="connsiteX103" fmla="*/ 824949 w 1569539"/>
              <a:gd name="connsiteY103" fmla="*/ 2181314 h 2340869"/>
              <a:gd name="connsiteX104" fmla="*/ 779704 w 1569539"/>
              <a:gd name="connsiteY104" fmla="*/ 2188456 h 2340869"/>
              <a:gd name="connsiteX105" fmla="*/ 758274 w 1569539"/>
              <a:gd name="connsiteY105" fmla="*/ 2207508 h 2340869"/>
              <a:gd name="connsiteX106" fmla="*/ 751131 w 1569539"/>
              <a:gd name="connsiteY106" fmla="*/ 2252751 h 2340869"/>
              <a:gd name="connsiteX107" fmla="*/ 734462 w 1569539"/>
              <a:gd name="connsiteY107" fmla="*/ 2264658 h 2340869"/>
              <a:gd name="connsiteX108" fmla="*/ 689218 w 1569539"/>
              <a:gd name="connsiteY108" fmla="*/ 2314664 h 2340869"/>
              <a:gd name="connsiteX109" fmla="*/ 665406 w 1569539"/>
              <a:gd name="connsiteY109" fmla="*/ 2319425 h 2340869"/>
              <a:gd name="connsiteX110" fmla="*/ 617781 w 1569539"/>
              <a:gd name="connsiteY110" fmla="*/ 2340857 h 2340869"/>
              <a:gd name="connsiteX111" fmla="*/ 579681 w 1569539"/>
              <a:gd name="connsiteY111" fmla="*/ 2324188 h 2340869"/>
              <a:gd name="connsiteX112" fmla="*/ 563012 w 1569539"/>
              <a:gd name="connsiteY112" fmla="*/ 2295613 h 2340869"/>
              <a:gd name="connsiteX113" fmla="*/ 520149 w 1569539"/>
              <a:gd name="connsiteY113" fmla="*/ 2305139 h 2340869"/>
              <a:gd name="connsiteX114" fmla="*/ 512573 w 1569539"/>
              <a:gd name="connsiteY114" fmla="*/ 2299035 h 2340869"/>
              <a:gd name="connsiteX115" fmla="*/ 503481 w 1569539"/>
              <a:gd name="connsiteY115" fmla="*/ 2293232 h 2340869"/>
              <a:gd name="connsiteX116" fmla="*/ 522531 w 1569539"/>
              <a:gd name="connsiteY116" fmla="*/ 2186075 h 2340869"/>
              <a:gd name="connsiteX117" fmla="*/ 539199 w 1569539"/>
              <a:gd name="connsiteY117" fmla="*/ 2164644 h 2340869"/>
              <a:gd name="connsiteX118" fmla="*/ 529674 w 1569539"/>
              <a:gd name="connsiteY118" fmla="*/ 2119401 h 2340869"/>
              <a:gd name="connsiteX119" fmla="*/ 553487 w 1569539"/>
              <a:gd name="connsiteY119" fmla="*/ 2105113 h 2340869"/>
              <a:gd name="connsiteX120" fmla="*/ 534437 w 1569539"/>
              <a:gd name="connsiteY120" fmla="*/ 2090826 h 2340869"/>
              <a:gd name="connsiteX121" fmla="*/ 522531 w 1569539"/>
              <a:gd name="connsiteY121" fmla="*/ 2055108 h 2340869"/>
              <a:gd name="connsiteX122" fmla="*/ 513006 w 1569539"/>
              <a:gd name="connsiteY122" fmla="*/ 2009864 h 2340869"/>
              <a:gd name="connsiteX123" fmla="*/ 510624 w 1569539"/>
              <a:gd name="connsiteY123" fmla="*/ 1978906 h 2340869"/>
              <a:gd name="connsiteX124" fmla="*/ 460618 w 1569539"/>
              <a:gd name="connsiteY124" fmla="*/ 1981289 h 2340869"/>
              <a:gd name="connsiteX125" fmla="*/ 427282 w 1569539"/>
              <a:gd name="connsiteY125" fmla="*/ 1945570 h 2340869"/>
              <a:gd name="connsiteX126" fmla="*/ 382037 w 1569539"/>
              <a:gd name="connsiteY126" fmla="*/ 1928900 h 2340869"/>
              <a:gd name="connsiteX127" fmla="*/ 367749 w 1569539"/>
              <a:gd name="connsiteY127" fmla="*/ 1878895 h 2340869"/>
              <a:gd name="connsiteX128" fmla="*/ 365368 w 1569539"/>
              <a:gd name="connsiteY128" fmla="*/ 1857463 h 2340869"/>
              <a:gd name="connsiteX129" fmla="*/ 334413 w 1569539"/>
              <a:gd name="connsiteY129" fmla="*/ 1812220 h 2340869"/>
              <a:gd name="connsiteX130" fmla="*/ 291549 w 1569539"/>
              <a:gd name="connsiteY130" fmla="*/ 1788407 h 2340869"/>
              <a:gd name="connsiteX131" fmla="*/ 248688 w 1569539"/>
              <a:gd name="connsiteY131" fmla="*/ 1759833 h 2340869"/>
              <a:gd name="connsiteX132" fmla="*/ 215349 w 1569539"/>
              <a:gd name="connsiteY132" fmla="*/ 1750307 h 2340869"/>
              <a:gd name="connsiteX133" fmla="*/ 217731 w 1569539"/>
              <a:gd name="connsiteY133" fmla="*/ 1705061 h 2340869"/>
              <a:gd name="connsiteX134" fmla="*/ 174868 w 1569539"/>
              <a:gd name="connsiteY134" fmla="*/ 1719351 h 2340869"/>
              <a:gd name="connsiteX135" fmla="*/ 186775 w 1569539"/>
              <a:gd name="connsiteY135" fmla="*/ 1752689 h 2340869"/>
              <a:gd name="connsiteX136" fmla="*/ 179631 w 1569539"/>
              <a:gd name="connsiteY136" fmla="*/ 1769358 h 2340869"/>
              <a:gd name="connsiteX137" fmla="*/ 141531 w 1569539"/>
              <a:gd name="connsiteY137" fmla="*/ 1740783 h 2340869"/>
              <a:gd name="connsiteX138" fmla="*/ 98669 w 1569539"/>
              <a:gd name="connsiteY138" fmla="*/ 1738401 h 2340869"/>
              <a:gd name="connsiteX139" fmla="*/ 43899 w 1569539"/>
              <a:gd name="connsiteY139" fmla="*/ 1719351 h 2340869"/>
              <a:gd name="connsiteX140" fmla="*/ 10560 w 1569539"/>
              <a:gd name="connsiteY140" fmla="*/ 1716967 h 2340869"/>
              <a:gd name="connsiteX141" fmla="*/ 1037 w 1569539"/>
              <a:gd name="connsiteY141" fmla="*/ 1664583 h 2340869"/>
              <a:gd name="connsiteX142" fmla="*/ 34374 w 1569539"/>
              <a:gd name="connsiteY142" fmla="*/ 1576476 h 2340869"/>
              <a:gd name="connsiteX143" fmla="*/ 60568 w 1569539"/>
              <a:gd name="connsiteY143" fmla="*/ 1528851 h 2340869"/>
              <a:gd name="connsiteX144" fmla="*/ 81999 w 1569539"/>
              <a:gd name="connsiteY144" fmla="*/ 1481226 h 2340869"/>
              <a:gd name="connsiteX145" fmla="*/ 108194 w 1569539"/>
              <a:gd name="connsiteY145" fmla="*/ 1443126 h 2340869"/>
              <a:gd name="connsiteX146" fmla="*/ 146293 w 1569539"/>
              <a:gd name="connsiteY146" fmla="*/ 1433601 h 2340869"/>
              <a:gd name="connsiteX147" fmla="*/ 153438 w 1569539"/>
              <a:gd name="connsiteY147" fmla="*/ 1397883 h 2340869"/>
              <a:gd name="connsiteX148" fmla="*/ 262975 w 1569539"/>
              <a:gd name="connsiteY148" fmla="*/ 1278820 h 2340869"/>
              <a:gd name="connsiteX149" fmla="*/ 286787 w 1569539"/>
              <a:gd name="connsiteY149" fmla="*/ 1140705 h 2340869"/>
              <a:gd name="connsiteX150" fmla="*/ 282025 w 1569539"/>
              <a:gd name="connsiteY150" fmla="*/ 1059745 h 2340869"/>
              <a:gd name="connsiteX151" fmla="*/ 196300 w 1569539"/>
              <a:gd name="connsiteY151" fmla="*/ 1047839 h 2340869"/>
              <a:gd name="connsiteX152" fmla="*/ 179632 w 1569539"/>
              <a:gd name="connsiteY152" fmla="*/ 966876 h 2340869"/>
              <a:gd name="connsiteX153" fmla="*/ 186775 w 1569539"/>
              <a:gd name="connsiteY153" fmla="*/ 900201 h 2340869"/>
              <a:gd name="connsiteX154" fmla="*/ 148675 w 1569539"/>
              <a:gd name="connsiteY154" fmla="*/ 862101 h 2340869"/>
              <a:gd name="connsiteX155" fmla="*/ 127244 w 1569539"/>
              <a:gd name="connsiteY155" fmla="*/ 821619 h 2340869"/>
              <a:gd name="connsiteX156" fmla="*/ 117719 w 1569539"/>
              <a:gd name="connsiteY156" fmla="*/ 762089 h 2340869"/>
              <a:gd name="connsiteX157" fmla="*/ 102097 w 1569539"/>
              <a:gd name="connsiteY157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44022 w 1569539"/>
              <a:gd name="connsiteY64" fmla="*/ 493009 h 2340869"/>
              <a:gd name="connsiteX65" fmla="*/ 1017829 w 1569539"/>
              <a:gd name="connsiteY65" fmla="*/ 540634 h 2340869"/>
              <a:gd name="connsiteX66" fmla="*/ 972585 w 1569539"/>
              <a:gd name="connsiteY66" fmla="*/ 628740 h 2340869"/>
              <a:gd name="connsiteX67" fmla="*/ 1110697 w 1569539"/>
              <a:gd name="connsiteY67" fmla="*/ 573971 h 2340869"/>
              <a:gd name="connsiteX68" fmla="*/ 1179754 w 1569539"/>
              <a:gd name="connsiteY68" fmla="*/ 564446 h 2340869"/>
              <a:gd name="connsiteX69" fmla="*/ 1263097 w 1569539"/>
              <a:gd name="connsiteY69" fmla="*/ 688271 h 2340869"/>
              <a:gd name="connsiteX70" fmla="*/ 1501222 w 1569539"/>
              <a:gd name="connsiteY70" fmla="*/ 650171 h 2340869"/>
              <a:gd name="connsiteX71" fmla="*/ 1560756 w 1569539"/>
              <a:gd name="connsiteY71" fmla="*/ 902582 h 2340869"/>
              <a:gd name="connsiteX72" fmla="*/ 1544088 w 1569539"/>
              <a:gd name="connsiteY72" fmla="*/ 904964 h 2340869"/>
              <a:gd name="connsiteX73" fmla="*/ 1525038 w 1569539"/>
              <a:gd name="connsiteY73" fmla="*/ 978781 h 2340869"/>
              <a:gd name="connsiteX74" fmla="*/ 958300 w 1569539"/>
              <a:gd name="connsiteY74" fmla="*/ 1157376 h 2340869"/>
              <a:gd name="connsiteX75" fmla="*/ 979731 w 1569539"/>
              <a:gd name="connsiteY75" fmla="*/ 1166900 h 2340869"/>
              <a:gd name="connsiteX76" fmla="*/ 974968 w 1569539"/>
              <a:gd name="connsiteY76" fmla="*/ 1240718 h 2340869"/>
              <a:gd name="connsiteX77" fmla="*/ 984494 w 1569539"/>
              <a:gd name="connsiteY77" fmla="*/ 1302633 h 2340869"/>
              <a:gd name="connsiteX78" fmla="*/ 1032119 w 1569539"/>
              <a:gd name="connsiteY78" fmla="*/ 1383595 h 2340869"/>
              <a:gd name="connsiteX79" fmla="*/ 1072600 w 1569539"/>
              <a:gd name="connsiteY79" fmla="*/ 1405026 h 2340869"/>
              <a:gd name="connsiteX80" fmla="*/ 1089269 w 1569539"/>
              <a:gd name="connsiteY80" fmla="*/ 1471701 h 2340869"/>
              <a:gd name="connsiteX81" fmla="*/ 1122607 w 1569539"/>
              <a:gd name="connsiteY81" fmla="*/ 1497895 h 2340869"/>
              <a:gd name="connsiteX82" fmla="*/ 1163088 w 1569539"/>
              <a:gd name="connsiteY82" fmla="*/ 1557426 h 2340869"/>
              <a:gd name="connsiteX83" fmla="*/ 1191663 w 1569539"/>
              <a:gd name="connsiteY83" fmla="*/ 1571714 h 2340869"/>
              <a:gd name="connsiteX84" fmla="*/ 1220238 w 1569539"/>
              <a:gd name="connsiteY84" fmla="*/ 1609813 h 2340869"/>
              <a:gd name="connsiteX85" fmla="*/ 1215943 w 1569539"/>
              <a:gd name="connsiteY85" fmla="*/ 1629673 h 2340869"/>
              <a:gd name="connsiteX86" fmla="*/ 1196425 w 1569539"/>
              <a:gd name="connsiteY86" fmla="*/ 1678870 h 2340869"/>
              <a:gd name="connsiteX87" fmla="*/ 1144037 w 1569539"/>
              <a:gd name="connsiteY87" fmla="*/ 1674106 h 2340869"/>
              <a:gd name="connsiteX88" fmla="*/ 1124987 w 1569539"/>
              <a:gd name="connsiteY88" fmla="*/ 1719349 h 2340869"/>
              <a:gd name="connsiteX89" fmla="*/ 1048787 w 1569539"/>
              <a:gd name="connsiteY89" fmla="*/ 1752687 h 2340869"/>
              <a:gd name="connsiteX90" fmla="*/ 1020212 w 1569539"/>
              <a:gd name="connsiteY90" fmla="*/ 1812218 h 2340869"/>
              <a:gd name="connsiteX91" fmla="*/ 1036881 w 1569539"/>
              <a:gd name="connsiteY91" fmla="*/ 1859843 h 2340869"/>
              <a:gd name="connsiteX92" fmla="*/ 1017832 w 1569539"/>
              <a:gd name="connsiteY92" fmla="*/ 1900326 h 2340869"/>
              <a:gd name="connsiteX93" fmla="*/ 984493 w 1569539"/>
              <a:gd name="connsiteY93" fmla="*/ 1897943 h 2340869"/>
              <a:gd name="connsiteX94" fmla="*/ 982112 w 1569539"/>
              <a:gd name="connsiteY94" fmla="*/ 1962237 h 2340869"/>
              <a:gd name="connsiteX95" fmla="*/ 946393 w 1569539"/>
              <a:gd name="connsiteY95" fmla="*/ 1978906 h 2340869"/>
              <a:gd name="connsiteX96" fmla="*/ 910674 w 1569539"/>
              <a:gd name="connsiteY96" fmla="*/ 1986049 h 2340869"/>
              <a:gd name="connsiteX97" fmla="*/ 910674 w 1569539"/>
              <a:gd name="connsiteY97" fmla="*/ 2050343 h 2340869"/>
              <a:gd name="connsiteX98" fmla="*/ 967824 w 1569539"/>
              <a:gd name="connsiteY98" fmla="*/ 2059868 h 2340869"/>
              <a:gd name="connsiteX99" fmla="*/ 1001162 w 1569539"/>
              <a:gd name="connsiteY99" fmla="*/ 2055106 h 2340869"/>
              <a:gd name="connsiteX100" fmla="*/ 1005922 w 1569539"/>
              <a:gd name="connsiteY100" fmla="*/ 2128925 h 2340869"/>
              <a:gd name="connsiteX101" fmla="*/ 982112 w 1569539"/>
              <a:gd name="connsiteY101" fmla="*/ 2150356 h 2340869"/>
              <a:gd name="connsiteX102" fmla="*/ 922581 w 1569539"/>
              <a:gd name="connsiteY102" fmla="*/ 2147976 h 2340869"/>
              <a:gd name="connsiteX103" fmla="*/ 870193 w 1569539"/>
              <a:gd name="connsiteY103" fmla="*/ 2157501 h 2340869"/>
              <a:gd name="connsiteX104" fmla="*/ 824949 w 1569539"/>
              <a:gd name="connsiteY104" fmla="*/ 2181314 h 2340869"/>
              <a:gd name="connsiteX105" fmla="*/ 779704 w 1569539"/>
              <a:gd name="connsiteY105" fmla="*/ 2188456 h 2340869"/>
              <a:gd name="connsiteX106" fmla="*/ 758274 w 1569539"/>
              <a:gd name="connsiteY106" fmla="*/ 2207508 h 2340869"/>
              <a:gd name="connsiteX107" fmla="*/ 751131 w 1569539"/>
              <a:gd name="connsiteY107" fmla="*/ 2252751 h 2340869"/>
              <a:gd name="connsiteX108" fmla="*/ 734462 w 1569539"/>
              <a:gd name="connsiteY108" fmla="*/ 2264658 h 2340869"/>
              <a:gd name="connsiteX109" fmla="*/ 689218 w 1569539"/>
              <a:gd name="connsiteY109" fmla="*/ 2314664 h 2340869"/>
              <a:gd name="connsiteX110" fmla="*/ 665406 w 1569539"/>
              <a:gd name="connsiteY110" fmla="*/ 2319425 h 2340869"/>
              <a:gd name="connsiteX111" fmla="*/ 617781 w 1569539"/>
              <a:gd name="connsiteY111" fmla="*/ 2340857 h 2340869"/>
              <a:gd name="connsiteX112" fmla="*/ 579681 w 1569539"/>
              <a:gd name="connsiteY112" fmla="*/ 2324188 h 2340869"/>
              <a:gd name="connsiteX113" fmla="*/ 563012 w 1569539"/>
              <a:gd name="connsiteY113" fmla="*/ 2295613 h 2340869"/>
              <a:gd name="connsiteX114" fmla="*/ 520149 w 1569539"/>
              <a:gd name="connsiteY114" fmla="*/ 2305139 h 2340869"/>
              <a:gd name="connsiteX115" fmla="*/ 512573 w 1569539"/>
              <a:gd name="connsiteY115" fmla="*/ 2299035 h 2340869"/>
              <a:gd name="connsiteX116" fmla="*/ 503481 w 1569539"/>
              <a:gd name="connsiteY116" fmla="*/ 2293232 h 2340869"/>
              <a:gd name="connsiteX117" fmla="*/ 522531 w 1569539"/>
              <a:gd name="connsiteY117" fmla="*/ 2186075 h 2340869"/>
              <a:gd name="connsiteX118" fmla="*/ 539199 w 1569539"/>
              <a:gd name="connsiteY118" fmla="*/ 2164644 h 2340869"/>
              <a:gd name="connsiteX119" fmla="*/ 529674 w 1569539"/>
              <a:gd name="connsiteY119" fmla="*/ 2119401 h 2340869"/>
              <a:gd name="connsiteX120" fmla="*/ 553487 w 1569539"/>
              <a:gd name="connsiteY120" fmla="*/ 2105113 h 2340869"/>
              <a:gd name="connsiteX121" fmla="*/ 534437 w 1569539"/>
              <a:gd name="connsiteY121" fmla="*/ 2090826 h 2340869"/>
              <a:gd name="connsiteX122" fmla="*/ 522531 w 1569539"/>
              <a:gd name="connsiteY122" fmla="*/ 2055108 h 2340869"/>
              <a:gd name="connsiteX123" fmla="*/ 513006 w 1569539"/>
              <a:gd name="connsiteY123" fmla="*/ 2009864 h 2340869"/>
              <a:gd name="connsiteX124" fmla="*/ 510624 w 1569539"/>
              <a:gd name="connsiteY124" fmla="*/ 1978906 h 2340869"/>
              <a:gd name="connsiteX125" fmla="*/ 460618 w 1569539"/>
              <a:gd name="connsiteY125" fmla="*/ 1981289 h 2340869"/>
              <a:gd name="connsiteX126" fmla="*/ 427282 w 1569539"/>
              <a:gd name="connsiteY126" fmla="*/ 1945570 h 2340869"/>
              <a:gd name="connsiteX127" fmla="*/ 382037 w 1569539"/>
              <a:gd name="connsiteY127" fmla="*/ 1928900 h 2340869"/>
              <a:gd name="connsiteX128" fmla="*/ 367749 w 1569539"/>
              <a:gd name="connsiteY128" fmla="*/ 1878895 h 2340869"/>
              <a:gd name="connsiteX129" fmla="*/ 365368 w 1569539"/>
              <a:gd name="connsiteY129" fmla="*/ 1857463 h 2340869"/>
              <a:gd name="connsiteX130" fmla="*/ 334413 w 1569539"/>
              <a:gd name="connsiteY130" fmla="*/ 1812220 h 2340869"/>
              <a:gd name="connsiteX131" fmla="*/ 291549 w 1569539"/>
              <a:gd name="connsiteY131" fmla="*/ 1788407 h 2340869"/>
              <a:gd name="connsiteX132" fmla="*/ 248688 w 1569539"/>
              <a:gd name="connsiteY132" fmla="*/ 1759833 h 2340869"/>
              <a:gd name="connsiteX133" fmla="*/ 215349 w 1569539"/>
              <a:gd name="connsiteY133" fmla="*/ 1750307 h 2340869"/>
              <a:gd name="connsiteX134" fmla="*/ 217731 w 1569539"/>
              <a:gd name="connsiteY134" fmla="*/ 1705061 h 2340869"/>
              <a:gd name="connsiteX135" fmla="*/ 174868 w 1569539"/>
              <a:gd name="connsiteY135" fmla="*/ 1719351 h 2340869"/>
              <a:gd name="connsiteX136" fmla="*/ 186775 w 1569539"/>
              <a:gd name="connsiteY136" fmla="*/ 1752689 h 2340869"/>
              <a:gd name="connsiteX137" fmla="*/ 179631 w 1569539"/>
              <a:gd name="connsiteY137" fmla="*/ 1769358 h 2340869"/>
              <a:gd name="connsiteX138" fmla="*/ 141531 w 1569539"/>
              <a:gd name="connsiteY138" fmla="*/ 1740783 h 2340869"/>
              <a:gd name="connsiteX139" fmla="*/ 98669 w 1569539"/>
              <a:gd name="connsiteY139" fmla="*/ 1738401 h 2340869"/>
              <a:gd name="connsiteX140" fmla="*/ 43899 w 1569539"/>
              <a:gd name="connsiteY140" fmla="*/ 1719351 h 2340869"/>
              <a:gd name="connsiteX141" fmla="*/ 10560 w 1569539"/>
              <a:gd name="connsiteY141" fmla="*/ 1716967 h 2340869"/>
              <a:gd name="connsiteX142" fmla="*/ 1037 w 1569539"/>
              <a:gd name="connsiteY142" fmla="*/ 1664583 h 2340869"/>
              <a:gd name="connsiteX143" fmla="*/ 34374 w 1569539"/>
              <a:gd name="connsiteY143" fmla="*/ 1576476 h 2340869"/>
              <a:gd name="connsiteX144" fmla="*/ 60568 w 1569539"/>
              <a:gd name="connsiteY144" fmla="*/ 1528851 h 2340869"/>
              <a:gd name="connsiteX145" fmla="*/ 81999 w 1569539"/>
              <a:gd name="connsiteY145" fmla="*/ 1481226 h 2340869"/>
              <a:gd name="connsiteX146" fmla="*/ 108194 w 1569539"/>
              <a:gd name="connsiteY146" fmla="*/ 1443126 h 2340869"/>
              <a:gd name="connsiteX147" fmla="*/ 146293 w 1569539"/>
              <a:gd name="connsiteY147" fmla="*/ 1433601 h 2340869"/>
              <a:gd name="connsiteX148" fmla="*/ 153438 w 1569539"/>
              <a:gd name="connsiteY148" fmla="*/ 1397883 h 2340869"/>
              <a:gd name="connsiteX149" fmla="*/ 262975 w 1569539"/>
              <a:gd name="connsiteY149" fmla="*/ 1278820 h 2340869"/>
              <a:gd name="connsiteX150" fmla="*/ 286787 w 1569539"/>
              <a:gd name="connsiteY150" fmla="*/ 1140705 h 2340869"/>
              <a:gd name="connsiteX151" fmla="*/ 282025 w 1569539"/>
              <a:gd name="connsiteY151" fmla="*/ 1059745 h 2340869"/>
              <a:gd name="connsiteX152" fmla="*/ 196300 w 1569539"/>
              <a:gd name="connsiteY152" fmla="*/ 1047839 h 2340869"/>
              <a:gd name="connsiteX153" fmla="*/ 179632 w 1569539"/>
              <a:gd name="connsiteY153" fmla="*/ 966876 h 2340869"/>
              <a:gd name="connsiteX154" fmla="*/ 186775 w 1569539"/>
              <a:gd name="connsiteY154" fmla="*/ 900201 h 2340869"/>
              <a:gd name="connsiteX155" fmla="*/ 148675 w 1569539"/>
              <a:gd name="connsiteY155" fmla="*/ 862101 h 2340869"/>
              <a:gd name="connsiteX156" fmla="*/ 127244 w 1569539"/>
              <a:gd name="connsiteY156" fmla="*/ 821619 h 2340869"/>
              <a:gd name="connsiteX157" fmla="*/ 117719 w 1569539"/>
              <a:gd name="connsiteY157" fmla="*/ 762089 h 2340869"/>
              <a:gd name="connsiteX158" fmla="*/ 102097 w 1569539"/>
              <a:gd name="connsiteY158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44022 w 1569539"/>
              <a:gd name="connsiteY64" fmla="*/ 493009 h 2340869"/>
              <a:gd name="connsiteX65" fmla="*/ 1017829 w 1569539"/>
              <a:gd name="connsiteY65" fmla="*/ 540634 h 2340869"/>
              <a:gd name="connsiteX66" fmla="*/ 986872 w 1569539"/>
              <a:gd name="connsiteY66" fmla="*/ 566827 h 2340869"/>
              <a:gd name="connsiteX67" fmla="*/ 972585 w 1569539"/>
              <a:gd name="connsiteY67" fmla="*/ 628740 h 2340869"/>
              <a:gd name="connsiteX68" fmla="*/ 1110697 w 1569539"/>
              <a:gd name="connsiteY68" fmla="*/ 573971 h 2340869"/>
              <a:gd name="connsiteX69" fmla="*/ 1179754 w 1569539"/>
              <a:gd name="connsiteY69" fmla="*/ 564446 h 2340869"/>
              <a:gd name="connsiteX70" fmla="*/ 1263097 w 1569539"/>
              <a:gd name="connsiteY70" fmla="*/ 688271 h 2340869"/>
              <a:gd name="connsiteX71" fmla="*/ 1501222 w 1569539"/>
              <a:gd name="connsiteY71" fmla="*/ 650171 h 2340869"/>
              <a:gd name="connsiteX72" fmla="*/ 1560756 w 1569539"/>
              <a:gd name="connsiteY72" fmla="*/ 902582 h 2340869"/>
              <a:gd name="connsiteX73" fmla="*/ 1544088 w 1569539"/>
              <a:gd name="connsiteY73" fmla="*/ 904964 h 2340869"/>
              <a:gd name="connsiteX74" fmla="*/ 1525038 w 1569539"/>
              <a:gd name="connsiteY74" fmla="*/ 978781 h 2340869"/>
              <a:gd name="connsiteX75" fmla="*/ 958300 w 1569539"/>
              <a:gd name="connsiteY75" fmla="*/ 1157376 h 2340869"/>
              <a:gd name="connsiteX76" fmla="*/ 979731 w 1569539"/>
              <a:gd name="connsiteY76" fmla="*/ 1166900 h 2340869"/>
              <a:gd name="connsiteX77" fmla="*/ 974968 w 1569539"/>
              <a:gd name="connsiteY77" fmla="*/ 1240718 h 2340869"/>
              <a:gd name="connsiteX78" fmla="*/ 984494 w 1569539"/>
              <a:gd name="connsiteY78" fmla="*/ 1302633 h 2340869"/>
              <a:gd name="connsiteX79" fmla="*/ 1032119 w 1569539"/>
              <a:gd name="connsiteY79" fmla="*/ 1383595 h 2340869"/>
              <a:gd name="connsiteX80" fmla="*/ 1072600 w 1569539"/>
              <a:gd name="connsiteY80" fmla="*/ 1405026 h 2340869"/>
              <a:gd name="connsiteX81" fmla="*/ 1089269 w 1569539"/>
              <a:gd name="connsiteY81" fmla="*/ 1471701 h 2340869"/>
              <a:gd name="connsiteX82" fmla="*/ 1122607 w 1569539"/>
              <a:gd name="connsiteY82" fmla="*/ 1497895 h 2340869"/>
              <a:gd name="connsiteX83" fmla="*/ 1163088 w 1569539"/>
              <a:gd name="connsiteY83" fmla="*/ 1557426 h 2340869"/>
              <a:gd name="connsiteX84" fmla="*/ 1191663 w 1569539"/>
              <a:gd name="connsiteY84" fmla="*/ 1571714 h 2340869"/>
              <a:gd name="connsiteX85" fmla="*/ 1220238 w 1569539"/>
              <a:gd name="connsiteY85" fmla="*/ 1609813 h 2340869"/>
              <a:gd name="connsiteX86" fmla="*/ 1215943 w 1569539"/>
              <a:gd name="connsiteY86" fmla="*/ 1629673 h 2340869"/>
              <a:gd name="connsiteX87" fmla="*/ 1196425 w 1569539"/>
              <a:gd name="connsiteY87" fmla="*/ 1678870 h 2340869"/>
              <a:gd name="connsiteX88" fmla="*/ 1144037 w 1569539"/>
              <a:gd name="connsiteY88" fmla="*/ 1674106 h 2340869"/>
              <a:gd name="connsiteX89" fmla="*/ 1124987 w 1569539"/>
              <a:gd name="connsiteY89" fmla="*/ 1719349 h 2340869"/>
              <a:gd name="connsiteX90" fmla="*/ 1048787 w 1569539"/>
              <a:gd name="connsiteY90" fmla="*/ 1752687 h 2340869"/>
              <a:gd name="connsiteX91" fmla="*/ 1020212 w 1569539"/>
              <a:gd name="connsiteY91" fmla="*/ 1812218 h 2340869"/>
              <a:gd name="connsiteX92" fmla="*/ 1036881 w 1569539"/>
              <a:gd name="connsiteY92" fmla="*/ 1859843 h 2340869"/>
              <a:gd name="connsiteX93" fmla="*/ 1017832 w 1569539"/>
              <a:gd name="connsiteY93" fmla="*/ 1900326 h 2340869"/>
              <a:gd name="connsiteX94" fmla="*/ 984493 w 1569539"/>
              <a:gd name="connsiteY94" fmla="*/ 1897943 h 2340869"/>
              <a:gd name="connsiteX95" fmla="*/ 982112 w 1569539"/>
              <a:gd name="connsiteY95" fmla="*/ 1962237 h 2340869"/>
              <a:gd name="connsiteX96" fmla="*/ 946393 w 1569539"/>
              <a:gd name="connsiteY96" fmla="*/ 1978906 h 2340869"/>
              <a:gd name="connsiteX97" fmla="*/ 910674 w 1569539"/>
              <a:gd name="connsiteY97" fmla="*/ 1986049 h 2340869"/>
              <a:gd name="connsiteX98" fmla="*/ 910674 w 1569539"/>
              <a:gd name="connsiteY98" fmla="*/ 2050343 h 2340869"/>
              <a:gd name="connsiteX99" fmla="*/ 967824 w 1569539"/>
              <a:gd name="connsiteY99" fmla="*/ 2059868 h 2340869"/>
              <a:gd name="connsiteX100" fmla="*/ 1001162 w 1569539"/>
              <a:gd name="connsiteY100" fmla="*/ 2055106 h 2340869"/>
              <a:gd name="connsiteX101" fmla="*/ 1005922 w 1569539"/>
              <a:gd name="connsiteY101" fmla="*/ 2128925 h 2340869"/>
              <a:gd name="connsiteX102" fmla="*/ 982112 w 1569539"/>
              <a:gd name="connsiteY102" fmla="*/ 2150356 h 2340869"/>
              <a:gd name="connsiteX103" fmla="*/ 922581 w 1569539"/>
              <a:gd name="connsiteY103" fmla="*/ 2147976 h 2340869"/>
              <a:gd name="connsiteX104" fmla="*/ 870193 w 1569539"/>
              <a:gd name="connsiteY104" fmla="*/ 2157501 h 2340869"/>
              <a:gd name="connsiteX105" fmla="*/ 824949 w 1569539"/>
              <a:gd name="connsiteY105" fmla="*/ 2181314 h 2340869"/>
              <a:gd name="connsiteX106" fmla="*/ 779704 w 1569539"/>
              <a:gd name="connsiteY106" fmla="*/ 2188456 h 2340869"/>
              <a:gd name="connsiteX107" fmla="*/ 758274 w 1569539"/>
              <a:gd name="connsiteY107" fmla="*/ 2207508 h 2340869"/>
              <a:gd name="connsiteX108" fmla="*/ 751131 w 1569539"/>
              <a:gd name="connsiteY108" fmla="*/ 2252751 h 2340869"/>
              <a:gd name="connsiteX109" fmla="*/ 734462 w 1569539"/>
              <a:gd name="connsiteY109" fmla="*/ 2264658 h 2340869"/>
              <a:gd name="connsiteX110" fmla="*/ 689218 w 1569539"/>
              <a:gd name="connsiteY110" fmla="*/ 2314664 h 2340869"/>
              <a:gd name="connsiteX111" fmla="*/ 665406 w 1569539"/>
              <a:gd name="connsiteY111" fmla="*/ 2319425 h 2340869"/>
              <a:gd name="connsiteX112" fmla="*/ 617781 w 1569539"/>
              <a:gd name="connsiteY112" fmla="*/ 2340857 h 2340869"/>
              <a:gd name="connsiteX113" fmla="*/ 579681 w 1569539"/>
              <a:gd name="connsiteY113" fmla="*/ 2324188 h 2340869"/>
              <a:gd name="connsiteX114" fmla="*/ 563012 w 1569539"/>
              <a:gd name="connsiteY114" fmla="*/ 2295613 h 2340869"/>
              <a:gd name="connsiteX115" fmla="*/ 520149 w 1569539"/>
              <a:gd name="connsiteY115" fmla="*/ 2305139 h 2340869"/>
              <a:gd name="connsiteX116" fmla="*/ 512573 w 1569539"/>
              <a:gd name="connsiteY116" fmla="*/ 2299035 h 2340869"/>
              <a:gd name="connsiteX117" fmla="*/ 503481 w 1569539"/>
              <a:gd name="connsiteY117" fmla="*/ 2293232 h 2340869"/>
              <a:gd name="connsiteX118" fmla="*/ 522531 w 1569539"/>
              <a:gd name="connsiteY118" fmla="*/ 2186075 h 2340869"/>
              <a:gd name="connsiteX119" fmla="*/ 539199 w 1569539"/>
              <a:gd name="connsiteY119" fmla="*/ 2164644 h 2340869"/>
              <a:gd name="connsiteX120" fmla="*/ 529674 w 1569539"/>
              <a:gd name="connsiteY120" fmla="*/ 2119401 h 2340869"/>
              <a:gd name="connsiteX121" fmla="*/ 553487 w 1569539"/>
              <a:gd name="connsiteY121" fmla="*/ 2105113 h 2340869"/>
              <a:gd name="connsiteX122" fmla="*/ 534437 w 1569539"/>
              <a:gd name="connsiteY122" fmla="*/ 2090826 h 2340869"/>
              <a:gd name="connsiteX123" fmla="*/ 522531 w 1569539"/>
              <a:gd name="connsiteY123" fmla="*/ 2055108 h 2340869"/>
              <a:gd name="connsiteX124" fmla="*/ 513006 w 1569539"/>
              <a:gd name="connsiteY124" fmla="*/ 2009864 h 2340869"/>
              <a:gd name="connsiteX125" fmla="*/ 510624 w 1569539"/>
              <a:gd name="connsiteY125" fmla="*/ 1978906 h 2340869"/>
              <a:gd name="connsiteX126" fmla="*/ 460618 w 1569539"/>
              <a:gd name="connsiteY126" fmla="*/ 1981289 h 2340869"/>
              <a:gd name="connsiteX127" fmla="*/ 427282 w 1569539"/>
              <a:gd name="connsiteY127" fmla="*/ 1945570 h 2340869"/>
              <a:gd name="connsiteX128" fmla="*/ 382037 w 1569539"/>
              <a:gd name="connsiteY128" fmla="*/ 1928900 h 2340869"/>
              <a:gd name="connsiteX129" fmla="*/ 367749 w 1569539"/>
              <a:gd name="connsiteY129" fmla="*/ 1878895 h 2340869"/>
              <a:gd name="connsiteX130" fmla="*/ 365368 w 1569539"/>
              <a:gd name="connsiteY130" fmla="*/ 1857463 h 2340869"/>
              <a:gd name="connsiteX131" fmla="*/ 334413 w 1569539"/>
              <a:gd name="connsiteY131" fmla="*/ 1812220 h 2340869"/>
              <a:gd name="connsiteX132" fmla="*/ 291549 w 1569539"/>
              <a:gd name="connsiteY132" fmla="*/ 1788407 h 2340869"/>
              <a:gd name="connsiteX133" fmla="*/ 248688 w 1569539"/>
              <a:gd name="connsiteY133" fmla="*/ 1759833 h 2340869"/>
              <a:gd name="connsiteX134" fmla="*/ 215349 w 1569539"/>
              <a:gd name="connsiteY134" fmla="*/ 1750307 h 2340869"/>
              <a:gd name="connsiteX135" fmla="*/ 217731 w 1569539"/>
              <a:gd name="connsiteY135" fmla="*/ 1705061 h 2340869"/>
              <a:gd name="connsiteX136" fmla="*/ 174868 w 1569539"/>
              <a:gd name="connsiteY136" fmla="*/ 1719351 h 2340869"/>
              <a:gd name="connsiteX137" fmla="*/ 186775 w 1569539"/>
              <a:gd name="connsiteY137" fmla="*/ 1752689 h 2340869"/>
              <a:gd name="connsiteX138" fmla="*/ 179631 w 1569539"/>
              <a:gd name="connsiteY138" fmla="*/ 1769358 h 2340869"/>
              <a:gd name="connsiteX139" fmla="*/ 141531 w 1569539"/>
              <a:gd name="connsiteY139" fmla="*/ 1740783 h 2340869"/>
              <a:gd name="connsiteX140" fmla="*/ 98669 w 1569539"/>
              <a:gd name="connsiteY140" fmla="*/ 1738401 h 2340869"/>
              <a:gd name="connsiteX141" fmla="*/ 43899 w 1569539"/>
              <a:gd name="connsiteY141" fmla="*/ 1719351 h 2340869"/>
              <a:gd name="connsiteX142" fmla="*/ 10560 w 1569539"/>
              <a:gd name="connsiteY142" fmla="*/ 1716967 h 2340869"/>
              <a:gd name="connsiteX143" fmla="*/ 1037 w 1569539"/>
              <a:gd name="connsiteY143" fmla="*/ 1664583 h 2340869"/>
              <a:gd name="connsiteX144" fmla="*/ 34374 w 1569539"/>
              <a:gd name="connsiteY144" fmla="*/ 1576476 h 2340869"/>
              <a:gd name="connsiteX145" fmla="*/ 60568 w 1569539"/>
              <a:gd name="connsiteY145" fmla="*/ 1528851 h 2340869"/>
              <a:gd name="connsiteX146" fmla="*/ 81999 w 1569539"/>
              <a:gd name="connsiteY146" fmla="*/ 1481226 h 2340869"/>
              <a:gd name="connsiteX147" fmla="*/ 108194 w 1569539"/>
              <a:gd name="connsiteY147" fmla="*/ 1443126 h 2340869"/>
              <a:gd name="connsiteX148" fmla="*/ 146293 w 1569539"/>
              <a:gd name="connsiteY148" fmla="*/ 1433601 h 2340869"/>
              <a:gd name="connsiteX149" fmla="*/ 153438 w 1569539"/>
              <a:gd name="connsiteY149" fmla="*/ 1397883 h 2340869"/>
              <a:gd name="connsiteX150" fmla="*/ 262975 w 1569539"/>
              <a:gd name="connsiteY150" fmla="*/ 1278820 h 2340869"/>
              <a:gd name="connsiteX151" fmla="*/ 286787 w 1569539"/>
              <a:gd name="connsiteY151" fmla="*/ 1140705 h 2340869"/>
              <a:gd name="connsiteX152" fmla="*/ 282025 w 1569539"/>
              <a:gd name="connsiteY152" fmla="*/ 1059745 h 2340869"/>
              <a:gd name="connsiteX153" fmla="*/ 196300 w 1569539"/>
              <a:gd name="connsiteY153" fmla="*/ 1047839 h 2340869"/>
              <a:gd name="connsiteX154" fmla="*/ 179632 w 1569539"/>
              <a:gd name="connsiteY154" fmla="*/ 966876 h 2340869"/>
              <a:gd name="connsiteX155" fmla="*/ 186775 w 1569539"/>
              <a:gd name="connsiteY155" fmla="*/ 900201 h 2340869"/>
              <a:gd name="connsiteX156" fmla="*/ 148675 w 1569539"/>
              <a:gd name="connsiteY156" fmla="*/ 862101 h 2340869"/>
              <a:gd name="connsiteX157" fmla="*/ 127244 w 1569539"/>
              <a:gd name="connsiteY157" fmla="*/ 821619 h 2340869"/>
              <a:gd name="connsiteX158" fmla="*/ 117719 w 1569539"/>
              <a:gd name="connsiteY158" fmla="*/ 762089 h 2340869"/>
              <a:gd name="connsiteX159" fmla="*/ 102097 w 1569539"/>
              <a:gd name="connsiteY15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44022 w 1569539"/>
              <a:gd name="connsiteY65" fmla="*/ 493009 h 2340869"/>
              <a:gd name="connsiteX66" fmla="*/ 1017829 w 1569539"/>
              <a:gd name="connsiteY66" fmla="*/ 540634 h 2340869"/>
              <a:gd name="connsiteX67" fmla="*/ 986872 w 1569539"/>
              <a:gd name="connsiteY67" fmla="*/ 566827 h 2340869"/>
              <a:gd name="connsiteX68" fmla="*/ 972585 w 1569539"/>
              <a:gd name="connsiteY68" fmla="*/ 628740 h 2340869"/>
              <a:gd name="connsiteX69" fmla="*/ 1110697 w 1569539"/>
              <a:gd name="connsiteY69" fmla="*/ 573971 h 2340869"/>
              <a:gd name="connsiteX70" fmla="*/ 1179754 w 1569539"/>
              <a:gd name="connsiteY70" fmla="*/ 564446 h 2340869"/>
              <a:gd name="connsiteX71" fmla="*/ 1263097 w 1569539"/>
              <a:gd name="connsiteY71" fmla="*/ 688271 h 2340869"/>
              <a:gd name="connsiteX72" fmla="*/ 1501222 w 1569539"/>
              <a:gd name="connsiteY72" fmla="*/ 650171 h 2340869"/>
              <a:gd name="connsiteX73" fmla="*/ 1560756 w 1569539"/>
              <a:gd name="connsiteY73" fmla="*/ 902582 h 2340869"/>
              <a:gd name="connsiteX74" fmla="*/ 1544088 w 1569539"/>
              <a:gd name="connsiteY74" fmla="*/ 904964 h 2340869"/>
              <a:gd name="connsiteX75" fmla="*/ 1525038 w 1569539"/>
              <a:gd name="connsiteY75" fmla="*/ 978781 h 2340869"/>
              <a:gd name="connsiteX76" fmla="*/ 958300 w 1569539"/>
              <a:gd name="connsiteY76" fmla="*/ 1157376 h 2340869"/>
              <a:gd name="connsiteX77" fmla="*/ 979731 w 1569539"/>
              <a:gd name="connsiteY77" fmla="*/ 1166900 h 2340869"/>
              <a:gd name="connsiteX78" fmla="*/ 974968 w 1569539"/>
              <a:gd name="connsiteY78" fmla="*/ 1240718 h 2340869"/>
              <a:gd name="connsiteX79" fmla="*/ 984494 w 1569539"/>
              <a:gd name="connsiteY79" fmla="*/ 1302633 h 2340869"/>
              <a:gd name="connsiteX80" fmla="*/ 1032119 w 1569539"/>
              <a:gd name="connsiteY80" fmla="*/ 1383595 h 2340869"/>
              <a:gd name="connsiteX81" fmla="*/ 1072600 w 1569539"/>
              <a:gd name="connsiteY81" fmla="*/ 1405026 h 2340869"/>
              <a:gd name="connsiteX82" fmla="*/ 1089269 w 1569539"/>
              <a:gd name="connsiteY82" fmla="*/ 1471701 h 2340869"/>
              <a:gd name="connsiteX83" fmla="*/ 1122607 w 1569539"/>
              <a:gd name="connsiteY83" fmla="*/ 1497895 h 2340869"/>
              <a:gd name="connsiteX84" fmla="*/ 1163088 w 1569539"/>
              <a:gd name="connsiteY84" fmla="*/ 1557426 h 2340869"/>
              <a:gd name="connsiteX85" fmla="*/ 1191663 w 1569539"/>
              <a:gd name="connsiteY85" fmla="*/ 1571714 h 2340869"/>
              <a:gd name="connsiteX86" fmla="*/ 1220238 w 1569539"/>
              <a:gd name="connsiteY86" fmla="*/ 1609813 h 2340869"/>
              <a:gd name="connsiteX87" fmla="*/ 1215943 w 1569539"/>
              <a:gd name="connsiteY87" fmla="*/ 1629673 h 2340869"/>
              <a:gd name="connsiteX88" fmla="*/ 1196425 w 1569539"/>
              <a:gd name="connsiteY88" fmla="*/ 1678870 h 2340869"/>
              <a:gd name="connsiteX89" fmla="*/ 1144037 w 1569539"/>
              <a:gd name="connsiteY89" fmla="*/ 1674106 h 2340869"/>
              <a:gd name="connsiteX90" fmla="*/ 1124987 w 1569539"/>
              <a:gd name="connsiteY90" fmla="*/ 1719349 h 2340869"/>
              <a:gd name="connsiteX91" fmla="*/ 1048787 w 1569539"/>
              <a:gd name="connsiteY91" fmla="*/ 1752687 h 2340869"/>
              <a:gd name="connsiteX92" fmla="*/ 1020212 w 1569539"/>
              <a:gd name="connsiteY92" fmla="*/ 1812218 h 2340869"/>
              <a:gd name="connsiteX93" fmla="*/ 1036881 w 1569539"/>
              <a:gd name="connsiteY93" fmla="*/ 1859843 h 2340869"/>
              <a:gd name="connsiteX94" fmla="*/ 1017832 w 1569539"/>
              <a:gd name="connsiteY94" fmla="*/ 1900326 h 2340869"/>
              <a:gd name="connsiteX95" fmla="*/ 984493 w 1569539"/>
              <a:gd name="connsiteY95" fmla="*/ 1897943 h 2340869"/>
              <a:gd name="connsiteX96" fmla="*/ 982112 w 1569539"/>
              <a:gd name="connsiteY96" fmla="*/ 1962237 h 2340869"/>
              <a:gd name="connsiteX97" fmla="*/ 946393 w 1569539"/>
              <a:gd name="connsiteY97" fmla="*/ 1978906 h 2340869"/>
              <a:gd name="connsiteX98" fmla="*/ 910674 w 1569539"/>
              <a:gd name="connsiteY98" fmla="*/ 1986049 h 2340869"/>
              <a:gd name="connsiteX99" fmla="*/ 910674 w 1569539"/>
              <a:gd name="connsiteY99" fmla="*/ 2050343 h 2340869"/>
              <a:gd name="connsiteX100" fmla="*/ 967824 w 1569539"/>
              <a:gd name="connsiteY100" fmla="*/ 2059868 h 2340869"/>
              <a:gd name="connsiteX101" fmla="*/ 1001162 w 1569539"/>
              <a:gd name="connsiteY101" fmla="*/ 2055106 h 2340869"/>
              <a:gd name="connsiteX102" fmla="*/ 1005922 w 1569539"/>
              <a:gd name="connsiteY102" fmla="*/ 2128925 h 2340869"/>
              <a:gd name="connsiteX103" fmla="*/ 982112 w 1569539"/>
              <a:gd name="connsiteY103" fmla="*/ 2150356 h 2340869"/>
              <a:gd name="connsiteX104" fmla="*/ 922581 w 1569539"/>
              <a:gd name="connsiteY104" fmla="*/ 2147976 h 2340869"/>
              <a:gd name="connsiteX105" fmla="*/ 870193 w 1569539"/>
              <a:gd name="connsiteY105" fmla="*/ 2157501 h 2340869"/>
              <a:gd name="connsiteX106" fmla="*/ 824949 w 1569539"/>
              <a:gd name="connsiteY106" fmla="*/ 2181314 h 2340869"/>
              <a:gd name="connsiteX107" fmla="*/ 779704 w 1569539"/>
              <a:gd name="connsiteY107" fmla="*/ 2188456 h 2340869"/>
              <a:gd name="connsiteX108" fmla="*/ 758274 w 1569539"/>
              <a:gd name="connsiteY108" fmla="*/ 2207508 h 2340869"/>
              <a:gd name="connsiteX109" fmla="*/ 751131 w 1569539"/>
              <a:gd name="connsiteY109" fmla="*/ 2252751 h 2340869"/>
              <a:gd name="connsiteX110" fmla="*/ 734462 w 1569539"/>
              <a:gd name="connsiteY110" fmla="*/ 2264658 h 2340869"/>
              <a:gd name="connsiteX111" fmla="*/ 689218 w 1569539"/>
              <a:gd name="connsiteY111" fmla="*/ 2314664 h 2340869"/>
              <a:gd name="connsiteX112" fmla="*/ 665406 w 1569539"/>
              <a:gd name="connsiteY112" fmla="*/ 2319425 h 2340869"/>
              <a:gd name="connsiteX113" fmla="*/ 617781 w 1569539"/>
              <a:gd name="connsiteY113" fmla="*/ 2340857 h 2340869"/>
              <a:gd name="connsiteX114" fmla="*/ 579681 w 1569539"/>
              <a:gd name="connsiteY114" fmla="*/ 2324188 h 2340869"/>
              <a:gd name="connsiteX115" fmla="*/ 563012 w 1569539"/>
              <a:gd name="connsiteY115" fmla="*/ 2295613 h 2340869"/>
              <a:gd name="connsiteX116" fmla="*/ 520149 w 1569539"/>
              <a:gd name="connsiteY116" fmla="*/ 2305139 h 2340869"/>
              <a:gd name="connsiteX117" fmla="*/ 512573 w 1569539"/>
              <a:gd name="connsiteY117" fmla="*/ 2299035 h 2340869"/>
              <a:gd name="connsiteX118" fmla="*/ 503481 w 1569539"/>
              <a:gd name="connsiteY118" fmla="*/ 2293232 h 2340869"/>
              <a:gd name="connsiteX119" fmla="*/ 522531 w 1569539"/>
              <a:gd name="connsiteY119" fmla="*/ 2186075 h 2340869"/>
              <a:gd name="connsiteX120" fmla="*/ 539199 w 1569539"/>
              <a:gd name="connsiteY120" fmla="*/ 2164644 h 2340869"/>
              <a:gd name="connsiteX121" fmla="*/ 529674 w 1569539"/>
              <a:gd name="connsiteY121" fmla="*/ 2119401 h 2340869"/>
              <a:gd name="connsiteX122" fmla="*/ 553487 w 1569539"/>
              <a:gd name="connsiteY122" fmla="*/ 2105113 h 2340869"/>
              <a:gd name="connsiteX123" fmla="*/ 534437 w 1569539"/>
              <a:gd name="connsiteY123" fmla="*/ 2090826 h 2340869"/>
              <a:gd name="connsiteX124" fmla="*/ 522531 w 1569539"/>
              <a:gd name="connsiteY124" fmla="*/ 2055108 h 2340869"/>
              <a:gd name="connsiteX125" fmla="*/ 513006 w 1569539"/>
              <a:gd name="connsiteY125" fmla="*/ 2009864 h 2340869"/>
              <a:gd name="connsiteX126" fmla="*/ 510624 w 1569539"/>
              <a:gd name="connsiteY126" fmla="*/ 1978906 h 2340869"/>
              <a:gd name="connsiteX127" fmla="*/ 460618 w 1569539"/>
              <a:gd name="connsiteY127" fmla="*/ 1981289 h 2340869"/>
              <a:gd name="connsiteX128" fmla="*/ 427282 w 1569539"/>
              <a:gd name="connsiteY128" fmla="*/ 1945570 h 2340869"/>
              <a:gd name="connsiteX129" fmla="*/ 382037 w 1569539"/>
              <a:gd name="connsiteY129" fmla="*/ 1928900 h 2340869"/>
              <a:gd name="connsiteX130" fmla="*/ 367749 w 1569539"/>
              <a:gd name="connsiteY130" fmla="*/ 1878895 h 2340869"/>
              <a:gd name="connsiteX131" fmla="*/ 365368 w 1569539"/>
              <a:gd name="connsiteY131" fmla="*/ 1857463 h 2340869"/>
              <a:gd name="connsiteX132" fmla="*/ 334413 w 1569539"/>
              <a:gd name="connsiteY132" fmla="*/ 1812220 h 2340869"/>
              <a:gd name="connsiteX133" fmla="*/ 291549 w 1569539"/>
              <a:gd name="connsiteY133" fmla="*/ 1788407 h 2340869"/>
              <a:gd name="connsiteX134" fmla="*/ 248688 w 1569539"/>
              <a:gd name="connsiteY134" fmla="*/ 1759833 h 2340869"/>
              <a:gd name="connsiteX135" fmla="*/ 215349 w 1569539"/>
              <a:gd name="connsiteY135" fmla="*/ 1750307 h 2340869"/>
              <a:gd name="connsiteX136" fmla="*/ 217731 w 1569539"/>
              <a:gd name="connsiteY136" fmla="*/ 1705061 h 2340869"/>
              <a:gd name="connsiteX137" fmla="*/ 174868 w 1569539"/>
              <a:gd name="connsiteY137" fmla="*/ 1719351 h 2340869"/>
              <a:gd name="connsiteX138" fmla="*/ 186775 w 1569539"/>
              <a:gd name="connsiteY138" fmla="*/ 1752689 h 2340869"/>
              <a:gd name="connsiteX139" fmla="*/ 179631 w 1569539"/>
              <a:gd name="connsiteY139" fmla="*/ 1769358 h 2340869"/>
              <a:gd name="connsiteX140" fmla="*/ 141531 w 1569539"/>
              <a:gd name="connsiteY140" fmla="*/ 1740783 h 2340869"/>
              <a:gd name="connsiteX141" fmla="*/ 98669 w 1569539"/>
              <a:gd name="connsiteY141" fmla="*/ 1738401 h 2340869"/>
              <a:gd name="connsiteX142" fmla="*/ 43899 w 1569539"/>
              <a:gd name="connsiteY142" fmla="*/ 1719351 h 2340869"/>
              <a:gd name="connsiteX143" fmla="*/ 10560 w 1569539"/>
              <a:gd name="connsiteY143" fmla="*/ 1716967 h 2340869"/>
              <a:gd name="connsiteX144" fmla="*/ 1037 w 1569539"/>
              <a:gd name="connsiteY144" fmla="*/ 1664583 h 2340869"/>
              <a:gd name="connsiteX145" fmla="*/ 34374 w 1569539"/>
              <a:gd name="connsiteY145" fmla="*/ 1576476 h 2340869"/>
              <a:gd name="connsiteX146" fmla="*/ 60568 w 1569539"/>
              <a:gd name="connsiteY146" fmla="*/ 1528851 h 2340869"/>
              <a:gd name="connsiteX147" fmla="*/ 81999 w 1569539"/>
              <a:gd name="connsiteY147" fmla="*/ 1481226 h 2340869"/>
              <a:gd name="connsiteX148" fmla="*/ 108194 w 1569539"/>
              <a:gd name="connsiteY148" fmla="*/ 1443126 h 2340869"/>
              <a:gd name="connsiteX149" fmla="*/ 146293 w 1569539"/>
              <a:gd name="connsiteY149" fmla="*/ 1433601 h 2340869"/>
              <a:gd name="connsiteX150" fmla="*/ 153438 w 1569539"/>
              <a:gd name="connsiteY150" fmla="*/ 1397883 h 2340869"/>
              <a:gd name="connsiteX151" fmla="*/ 262975 w 1569539"/>
              <a:gd name="connsiteY151" fmla="*/ 1278820 h 2340869"/>
              <a:gd name="connsiteX152" fmla="*/ 286787 w 1569539"/>
              <a:gd name="connsiteY152" fmla="*/ 1140705 h 2340869"/>
              <a:gd name="connsiteX153" fmla="*/ 282025 w 1569539"/>
              <a:gd name="connsiteY153" fmla="*/ 1059745 h 2340869"/>
              <a:gd name="connsiteX154" fmla="*/ 196300 w 1569539"/>
              <a:gd name="connsiteY154" fmla="*/ 1047839 h 2340869"/>
              <a:gd name="connsiteX155" fmla="*/ 179632 w 1569539"/>
              <a:gd name="connsiteY155" fmla="*/ 966876 h 2340869"/>
              <a:gd name="connsiteX156" fmla="*/ 186775 w 1569539"/>
              <a:gd name="connsiteY156" fmla="*/ 900201 h 2340869"/>
              <a:gd name="connsiteX157" fmla="*/ 148675 w 1569539"/>
              <a:gd name="connsiteY157" fmla="*/ 862101 h 2340869"/>
              <a:gd name="connsiteX158" fmla="*/ 127244 w 1569539"/>
              <a:gd name="connsiteY158" fmla="*/ 821619 h 2340869"/>
              <a:gd name="connsiteX159" fmla="*/ 117719 w 1569539"/>
              <a:gd name="connsiteY159" fmla="*/ 762089 h 2340869"/>
              <a:gd name="connsiteX160" fmla="*/ 102097 w 1569539"/>
              <a:gd name="connsiteY160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501222 w 1569539"/>
              <a:gd name="connsiteY73" fmla="*/ 650171 h 2340869"/>
              <a:gd name="connsiteX74" fmla="*/ 1560756 w 1569539"/>
              <a:gd name="connsiteY74" fmla="*/ 902582 h 2340869"/>
              <a:gd name="connsiteX75" fmla="*/ 1544088 w 1569539"/>
              <a:gd name="connsiteY75" fmla="*/ 904964 h 2340869"/>
              <a:gd name="connsiteX76" fmla="*/ 1525038 w 1569539"/>
              <a:gd name="connsiteY76" fmla="*/ 978781 h 2340869"/>
              <a:gd name="connsiteX77" fmla="*/ 958300 w 1569539"/>
              <a:gd name="connsiteY77" fmla="*/ 1157376 h 2340869"/>
              <a:gd name="connsiteX78" fmla="*/ 979731 w 1569539"/>
              <a:gd name="connsiteY78" fmla="*/ 1166900 h 2340869"/>
              <a:gd name="connsiteX79" fmla="*/ 974968 w 1569539"/>
              <a:gd name="connsiteY79" fmla="*/ 1240718 h 2340869"/>
              <a:gd name="connsiteX80" fmla="*/ 984494 w 1569539"/>
              <a:gd name="connsiteY80" fmla="*/ 1302633 h 2340869"/>
              <a:gd name="connsiteX81" fmla="*/ 1032119 w 1569539"/>
              <a:gd name="connsiteY81" fmla="*/ 1383595 h 2340869"/>
              <a:gd name="connsiteX82" fmla="*/ 1072600 w 1569539"/>
              <a:gd name="connsiteY82" fmla="*/ 1405026 h 2340869"/>
              <a:gd name="connsiteX83" fmla="*/ 1089269 w 1569539"/>
              <a:gd name="connsiteY83" fmla="*/ 1471701 h 2340869"/>
              <a:gd name="connsiteX84" fmla="*/ 1122607 w 1569539"/>
              <a:gd name="connsiteY84" fmla="*/ 1497895 h 2340869"/>
              <a:gd name="connsiteX85" fmla="*/ 1163088 w 1569539"/>
              <a:gd name="connsiteY85" fmla="*/ 1557426 h 2340869"/>
              <a:gd name="connsiteX86" fmla="*/ 1191663 w 1569539"/>
              <a:gd name="connsiteY86" fmla="*/ 1571714 h 2340869"/>
              <a:gd name="connsiteX87" fmla="*/ 1220238 w 1569539"/>
              <a:gd name="connsiteY87" fmla="*/ 1609813 h 2340869"/>
              <a:gd name="connsiteX88" fmla="*/ 1215943 w 1569539"/>
              <a:gd name="connsiteY88" fmla="*/ 1629673 h 2340869"/>
              <a:gd name="connsiteX89" fmla="*/ 1196425 w 1569539"/>
              <a:gd name="connsiteY89" fmla="*/ 1678870 h 2340869"/>
              <a:gd name="connsiteX90" fmla="*/ 1144037 w 1569539"/>
              <a:gd name="connsiteY90" fmla="*/ 1674106 h 2340869"/>
              <a:gd name="connsiteX91" fmla="*/ 1124987 w 1569539"/>
              <a:gd name="connsiteY91" fmla="*/ 1719349 h 2340869"/>
              <a:gd name="connsiteX92" fmla="*/ 1048787 w 1569539"/>
              <a:gd name="connsiteY92" fmla="*/ 1752687 h 2340869"/>
              <a:gd name="connsiteX93" fmla="*/ 1020212 w 1569539"/>
              <a:gd name="connsiteY93" fmla="*/ 1812218 h 2340869"/>
              <a:gd name="connsiteX94" fmla="*/ 1036881 w 1569539"/>
              <a:gd name="connsiteY94" fmla="*/ 1859843 h 2340869"/>
              <a:gd name="connsiteX95" fmla="*/ 1017832 w 1569539"/>
              <a:gd name="connsiteY95" fmla="*/ 1900326 h 2340869"/>
              <a:gd name="connsiteX96" fmla="*/ 984493 w 1569539"/>
              <a:gd name="connsiteY96" fmla="*/ 1897943 h 2340869"/>
              <a:gd name="connsiteX97" fmla="*/ 982112 w 1569539"/>
              <a:gd name="connsiteY97" fmla="*/ 1962237 h 2340869"/>
              <a:gd name="connsiteX98" fmla="*/ 946393 w 1569539"/>
              <a:gd name="connsiteY98" fmla="*/ 1978906 h 2340869"/>
              <a:gd name="connsiteX99" fmla="*/ 910674 w 1569539"/>
              <a:gd name="connsiteY99" fmla="*/ 1986049 h 2340869"/>
              <a:gd name="connsiteX100" fmla="*/ 910674 w 1569539"/>
              <a:gd name="connsiteY100" fmla="*/ 2050343 h 2340869"/>
              <a:gd name="connsiteX101" fmla="*/ 967824 w 1569539"/>
              <a:gd name="connsiteY101" fmla="*/ 2059868 h 2340869"/>
              <a:gd name="connsiteX102" fmla="*/ 1001162 w 1569539"/>
              <a:gd name="connsiteY102" fmla="*/ 2055106 h 2340869"/>
              <a:gd name="connsiteX103" fmla="*/ 1005922 w 1569539"/>
              <a:gd name="connsiteY103" fmla="*/ 2128925 h 2340869"/>
              <a:gd name="connsiteX104" fmla="*/ 982112 w 1569539"/>
              <a:gd name="connsiteY104" fmla="*/ 2150356 h 2340869"/>
              <a:gd name="connsiteX105" fmla="*/ 922581 w 1569539"/>
              <a:gd name="connsiteY105" fmla="*/ 2147976 h 2340869"/>
              <a:gd name="connsiteX106" fmla="*/ 870193 w 1569539"/>
              <a:gd name="connsiteY106" fmla="*/ 2157501 h 2340869"/>
              <a:gd name="connsiteX107" fmla="*/ 824949 w 1569539"/>
              <a:gd name="connsiteY107" fmla="*/ 2181314 h 2340869"/>
              <a:gd name="connsiteX108" fmla="*/ 779704 w 1569539"/>
              <a:gd name="connsiteY108" fmla="*/ 2188456 h 2340869"/>
              <a:gd name="connsiteX109" fmla="*/ 758274 w 1569539"/>
              <a:gd name="connsiteY109" fmla="*/ 2207508 h 2340869"/>
              <a:gd name="connsiteX110" fmla="*/ 751131 w 1569539"/>
              <a:gd name="connsiteY110" fmla="*/ 2252751 h 2340869"/>
              <a:gd name="connsiteX111" fmla="*/ 734462 w 1569539"/>
              <a:gd name="connsiteY111" fmla="*/ 2264658 h 2340869"/>
              <a:gd name="connsiteX112" fmla="*/ 689218 w 1569539"/>
              <a:gd name="connsiteY112" fmla="*/ 2314664 h 2340869"/>
              <a:gd name="connsiteX113" fmla="*/ 665406 w 1569539"/>
              <a:gd name="connsiteY113" fmla="*/ 2319425 h 2340869"/>
              <a:gd name="connsiteX114" fmla="*/ 617781 w 1569539"/>
              <a:gd name="connsiteY114" fmla="*/ 2340857 h 2340869"/>
              <a:gd name="connsiteX115" fmla="*/ 579681 w 1569539"/>
              <a:gd name="connsiteY115" fmla="*/ 2324188 h 2340869"/>
              <a:gd name="connsiteX116" fmla="*/ 563012 w 1569539"/>
              <a:gd name="connsiteY116" fmla="*/ 2295613 h 2340869"/>
              <a:gd name="connsiteX117" fmla="*/ 520149 w 1569539"/>
              <a:gd name="connsiteY117" fmla="*/ 2305139 h 2340869"/>
              <a:gd name="connsiteX118" fmla="*/ 512573 w 1569539"/>
              <a:gd name="connsiteY118" fmla="*/ 2299035 h 2340869"/>
              <a:gd name="connsiteX119" fmla="*/ 503481 w 1569539"/>
              <a:gd name="connsiteY119" fmla="*/ 2293232 h 2340869"/>
              <a:gd name="connsiteX120" fmla="*/ 522531 w 1569539"/>
              <a:gd name="connsiteY120" fmla="*/ 2186075 h 2340869"/>
              <a:gd name="connsiteX121" fmla="*/ 539199 w 1569539"/>
              <a:gd name="connsiteY121" fmla="*/ 2164644 h 2340869"/>
              <a:gd name="connsiteX122" fmla="*/ 529674 w 1569539"/>
              <a:gd name="connsiteY122" fmla="*/ 2119401 h 2340869"/>
              <a:gd name="connsiteX123" fmla="*/ 553487 w 1569539"/>
              <a:gd name="connsiteY123" fmla="*/ 2105113 h 2340869"/>
              <a:gd name="connsiteX124" fmla="*/ 534437 w 1569539"/>
              <a:gd name="connsiteY124" fmla="*/ 2090826 h 2340869"/>
              <a:gd name="connsiteX125" fmla="*/ 522531 w 1569539"/>
              <a:gd name="connsiteY125" fmla="*/ 2055108 h 2340869"/>
              <a:gd name="connsiteX126" fmla="*/ 513006 w 1569539"/>
              <a:gd name="connsiteY126" fmla="*/ 2009864 h 2340869"/>
              <a:gd name="connsiteX127" fmla="*/ 510624 w 1569539"/>
              <a:gd name="connsiteY127" fmla="*/ 1978906 h 2340869"/>
              <a:gd name="connsiteX128" fmla="*/ 460618 w 1569539"/>
              <a:gd name="connsiteY128" fmla="*/ 1981289 h 2340869"/>
              <a:gd name="connsiteX129" fmla="*/ 427282 w 1569539"/>
              <a:gd name="connsiteY129" fmla="*/ 1945570 h 2340869"/>
              <a:gd name="connsiteX130" fmla="*/ 382037 w 1569539"/>
              <a:gd name="connsiteY130" fmla="*/ 1928900 h 2340869"/>
              <a:gd name="connsiteX131" fmla="*/ 367749 w 1569539"/>
              <a:gd name="connsiteY131" fmla="*/ 1878895 h 2340869"/>
              <a:gd name="connsiteX132" fmla="*/ 365368 w 1569539"/>
              <a:gd name="connsiteY132" fmla="*/ 1857463 h 2340869"/>
              <a:gd name="connsiteX133" fmla="*/ 334413 w 1569539"/>
              <a:gd name="connsiteY133" fmla="*/ 1812220 h 2340869"/>
              <a:gd name="connsiteX134" fmla="*/ 291549 w 1569539"/>
              <a:gd name="connsiteY134" fmla="*/ 1788407 h 2340869"/>
              <a:gd name="connsiteX135" fmla="*/ 248688 w 1569539"/>
              <a:gd name="connsiteY135" fmla="*/ 1759833 h 2340869"/>
              <a:gd name="connsiteX136" fmla="*/ 215349 w 1569539"/>
              <a:gd name="connsiteY136" fmla="*/ 1750307 h 2340869"/>
              <a:gd name="connsiteX137" fmla="*/ 217731 w 1569539"/>
              <a:gd name="connsiteY137" fmla="*/ 1705061 h 2340869"/>
              <a:gd name="connsiteX138" fmla="*/ 174868 w 1569539"/>
              <a:gd name="connsiteY138" fmla="*/ 1719351 h 2340869"/>
              <a:gd name="connsiteX139" fmla="*/ 186775 w 1569539"/>
              <a:gd name="connsiteY139" fmla="*/ 1752689 h 2340869"/>
              <a:gd name="connsiteX140" fmla="*/ 179631 w 1569539"/>
              <a:gd name="connsiteY140" fmla="*/ 1769358 h 2340869"/>
              <a:gd name="connsiteX141" fmla="*/ 141531 w 1569539"/>
              <a:gd name="connsiteY141" fmla="*/ 1740783 h 2340869"/>
              <a:gd name="connsiteX142" fmla="*/ 98669 w 1569539"/>
              <a:gd name="connsiteY142" fmla="*/ 1738401 h 2340869"/>
              <a:gd name="connsiteX143" fmla="*/ 43899 w 1569539"/>
              <a:gd name="connsiteY143" fmla="*/ 1719351 h 2340869"/>
              <a:gd name="connsiteX144" fmla="*/ 10560 w 1569539"/>
              <a:gd name="connsiteY144" fmla="*/ 1716967 h 2340869"/>
              <a:gd name="connsiteX145" fmla="*/ 1037 w 1569539"/>
              <a:gd name="connsiteY145" fmla="*/ 1664583 h 2340869"/>
              <a:gd name="connsiteX146" fmla="*/ 34374 w 1569539"/>
              <a:gd name="connsiteY146" fmla="*/ 1576476 h 2340869"/>
              <a:gd name="connsiteX147" fmla="*/ 60568 w 1569539"/>
              <a:gd name="connsiteY147" fmla="*/ 1528851 h 2340869"/>
              <a:gd name="connsiteX148" fmla="*/ 81999 w 1569539"/>
              <a:gd name="connsiteY148" fmla="*/ 1481226 h 2340869"/>
              <a:gd name="connsiteX149" fmla="*/ 108194 w 1569539"/>
              <a:gd name="connsiteY149" fmla="*/ 1443126 h 2340869"/>
              <a:gd name="connsiteX150" fmla="*/ 146293 w 1569539"/>
              <a:gd name="connsiteY150" fmla="*/ 1433601 h 2340869"/>
              <a:gd name="connsiteX151" fmla="*/ 153438 w 1569539"/>
              <a:gd name="connsiteY151" fmla="*/ 1397883 h 2340869"/>
              <a:gd name="connsiteX152" fmla="*/ 262975 w 1569539"/>
              <a:gd name="connsiteY152" fmla="*/ 1278820 h 2340869"/>
              <a:gd name="connsiteX153" fmla="*/ 286787 w 1569539"/>
              <a:gd name="connsiteY153" fmla="*/ 1140705 h 2340869"/>
              <a:gd name="connsiteX154" fmla="*/ 282025 w 1569539"/>
              <a:gd name="connsiteY154" fmla="*/ 1059745 h 2340869"/>
              <a:gd name="connsiteX155" fmla="*/ 196300 w 1569539"/>
              <a:gd name="connsiteY155" fmla="*/ 1047839 h 2340869"/>
              <a:gd name="connsiteX156" fmla="*/ 179632 w 1569539"/>
              <a:gd name="connsiteY156" fmla="*/ 966876 h 2340869"/>
              <a:gd name="connsiteX157" fmla="*/ 186775 w 1569539"/>
              <a:gd name="connsiteY157" fmla="*/ 900201 h 2340869"/>
              <a:gd name="connsiteX158" fmla="*/ 148675 w 1569539"/>
              <a:gd name="connsiteY158" fmla="*/ 862101 h 2340869"/>
              <a:gd name="connsiteX159" fmla="*/ 127244 w 1569539"/>
              <a:gd name="connsiteY159" fmla="*/ 821619 h 2340869"/>
              <a:gd name="connsiteX160" fmla="*/ 117719 w 1569539"/>
              <a:gd name="connsiteY160" fmla="*/ 762089 h 2340869"/>
              <a:gd name="connsiteX161" fmla="*/ 102097 w 1569539"/>
              <a:gd name="connsiteY161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501222 w 1569539"/>
              <a:gd name="connsiteY74" fmla="*/ 650171 h 2340869"/>
              <a:gd name="connsiteX75" fmla="*/ 1560756 w 1569539"/>
              <a:gd name="connsiteY75" fmla="*/ 902582 h 2340869"/>
              <a:gd name="connsiteX76" fmla="*/ 1544088 w 1569539"/>
              <a:gd name="connsiteY76" fmla="*/ 904964 h 2340869"/>
              <a:gd name="connsiteX77" fmla="*/ 1525038 w 1569539"/>
              <a:gd name="connsiteY77" fmla="*/ 978781 h 2340869"/>
              <a:gd name="connsiteX78" fmla="*/ 958300 w 1569539"/>
              <a:gd name="connsiteY78" fmla="*/ 1157376 h 2340869"/>
              <a:gd name="connsiteX79" fmla="*/ 979731 w 1569539"/>
              <a:gd name="connsiteY79" fmla="*/ 1166900 h 2340869"/>
              <a:gd name="connsiteX80" fmla="*/ 974968 w 1569539"/>
              <a:gd name="connsiteY80" fmla="*/ 1240718 h 2340869"/>
              <a:gd name="connsiteX81" fmla="*/ 984494 w 1569539"/>
              <a:gd name="connsiteY81" fmla="*/ 1302633 h 2340869"/>
              <a:gd name="connsiteX82" fmla="*/ 1032119 w 1569539"/>
              <a:gd name="connsiteY82" fmla="*/ 1383595 h 2340869"/>
              <a:gd name="connsiteX83" fmla="*/ 1072600 w 1569539"/>
              <a:gd name="connsiteY83" fmla="*/ 1405026 h 2340869"/>
              <a:gd name="connsiteX84" fmla="*/ 1089269 w 1569539"/>
              <a:gd name="connsiteY84" fmla="*/ 1471701 h 2340869"/>
              <a:gd name="connsiteX85" fmla="*/ 1122607 w 1569539"/>
              <a:gd name="connsiteY85" fmla="*/ 1497895 h 2340869"/>
              <a:gd name="connsiteX86" fmla="*/ 1163088 w 1569539"/>
              <a:gd name="connsiteY86" fmla="*/ 1557426 h 2340869"/>
              <a:gd name="connsiteX87" fmla="*/ 1191663 w 1569539"/>
              <a:gd name="connsiteY87" fmla="*/ 1571714 h 2340869"/>
              <a:gd name="connsiteX88" fmla="*/ 1220238 w 1569539"/>
              <a:gd name="connsiteY88" fmla="*/ 1609813 h 2340869"/>
              <a:gd name="connsiteX89" fmla="*/ 1215943 w 1569539"/>
              <a:gd name="connsiteY89" fmla="*/ 1629673 h 2340869"/>
              <a:gd name="connsiteX90" fmla="*/ 1196425 w 1569539"/>
              <a:gd name="connsiteY90" fmla="*/ 1678870 h 2340869"/>
              <a:gd name="connsiteX91" fmla="*/ 1144037 w 1569539"/>
              <a:gd name="connsiteY91" fmla="*/ 1674106 h 2340869"/>
              <a:gd name="connsiteX92" fmla="*/ 1124987 w 1569539"/>
              <a:gd name="connsiteY92" fmla="*/ 1719349 h 2340869"/>
              <a:gd name="connsiteX93" fmla="*/ 1048787 w 1569539"/>
              <a:gd name="connsiteY93" fmla="*/ 1752687 h 2340869"/>
              <a:gd name="connsiteX94" fmla="*/ 1020212 w 1569539"/>
              <a:gd name="connsiteY94" fmla="*/ 1812218 h 2340869"/>
              <a:gd name="connsiteX95" fmla="*/ 1036881 w 1569539"/>
              <a:gd name="connsiteY95" fmla="*/ 1859843 h 2340869"/>
              <a:gd name="connsiteX96" fmla="*/ 1017832 w 1569539"/>
              <a:gd name="connsiteY96" fmla="*/ 1900326 h 2340869"/>
              <a:gd name="connsiteX97" fmla="*/ 984493 w 1569539"/>
              <a:gd name="connsiteY97" fmla="*/ 1897943 h 2340869"/>
              <a:gd name="connsiteX98" fmla="*/ 982112 w 1569539"/>
              <a:gd name="connsiteY98" fmla="*/ 1962237 h 2340869"/>
              <a:gd name="connsiteX99" fmla="*/ 946393 w 1569539"/>
              <a:gd name="connsiteY99" fmla="*/ 1978906 h 2340869"/>
              <a:gd name="connsiteX100" fmla="*/ 910674 w 1569539"/>
              <a:gd name="connsiteY100" fmla="*/ 1986049 h 2340869"/>
              <a:gd name="connsiteX101" fmla="*/ 910674 w 1569539"/>
              <a:gd name="connsiteY101" fmla="*/ 2050343 h 2340869"/>
              <a:gd name="connsiteX102" fmla="*/ 967824 w 1569539"/>
              <a:gd name="connsiteY102" fmla="*/ 2059868 h 2340869"/>
              <a:gd name="connsiteX103" fmla="*/ 1001162 w 1569539"/>
              <a:gd name="connsiteY103" fmla="*/ 2055106 h 2340869"/>
              <a:gd name="connsiteX104" fmla="*/ 1005922 w 1569539"/>
              <a:gd name="connsiteY104" fmla="*/ 2128925 h 2340869"/>
              <a:gd name="connsiteX105" fmla="*/ 982112 w 1569539"/>
              <a:gd name="connsiteY105" fmla="*/ 2150356 h 2340869"/>
              <a:gd name="connsiteX106" fmla="*/ 922581 w 1569539"/>
              <a:gd name="connsiteY106" fmla="*/ 2147976 h 2340869"/>
              <a:gd name="connsiteX107" fmla="*/ 870193 w 1569539"/>
              <a:gd name="connsiteY107" fmla="*/ 2157501 h 2340869"/>
              <a:gd name="connsiteX108" fmla="*/ 824949 w 1569539"/>
              <a:gd name="connsiteY108" fmla="*/ 2181314 h 2340869"/>
              <a:gd name="connsiteX109" fmla="*/ 779704 w 1569539"/>
              <a:gd name="connsiteY109" fmla="*/ 2188456 h 2340869"/>
              <a:gd name="connsiteX110" fmla="*/ 758274 w 1569539"/>
              <a:gd name="connsiteY110" fmla="*/ 2207508 h 2340869"/>
              <a:gd name="connsiteX111" fmla="*/ 751131 w 1569539"/>
              <a:gd name="connsiteY111" fmla="*/ 2252751 h 2340869"/>
              <a:gd name="connsiteX112" fmla="*/ 734462 w 1569539"/>
              <a:gd name="connsiteY112" fmla="*/ 2264658 h 2340869"/>
              <a:gd name="connsiteX113" fmla="*/ 689218 w 1569539"/>
              <a:gd name="connsiteY113" fmla="*/ 2314664 h 2340869"/>
              <a:gd name="connsiteX114" fmla="*/ 665406 w 1569539"/>
              <a:gd name="connsiteY114" fmla="*/ 2319425 h 2340869"/>
              <a:gd name="connsiteX115" fmla="*/ 617781 w 1569539"/>
              <a:gd name="connsiteY115" fmla="*/ 2340857 h 2340869"/>
              <a:gd name="connsiteX116" fmla="*/ 579681 w 1569539"/>
              <a:gd name="connsiteY116" fmla="*/ 2324188 h 2340869"/>
              <a:gd name="connsiteX117" fmla="*/ 563012 w 1569539"/>
              <a:gd name="connsiteY117" fmla="*/ 2295613 h 2340869"/>
              <a:gd name="connsiteX118" fmla="*/ 520149 w 1569539"/>
              <a:gd name="connsiteY118" fmla="*/ 2305139 h 2340869"/>
              <a:gd name="connsiteX119" fmla="*/ 512573 w 1569539"/>
              <a:gd name="connsiteY119" fmla="*/ 2299035 h 2340869"/>
              <a:gd name="connsiteX120" fmla="*/ 503481 w 1569539"/>
              <a:gd name="connsiteY120" fmla="*/ 2293232 h 2340869"/>
              <a:gd name="connsiteX121" fmla="*/ 522531 w 1569539"/>
              <a:gd name="connsiteY121" fmla="*/ 2186075 h 2340869"/>
              <a:gd name="connsiteX122" fmla="*/ 539199 w 1569539"/>
              <a:gd name="connsiteY122" fmla="*/ 2164644 h 2340869"/>
              <a:gd name="connsiteX123" fmla="*/ 529674 w 1569539"/>
              <a:gd name="connsiteY123" fmla="*/ 2119401 h 2340869"/>
              <a:gd name="connsiteX124" fmla="*/ 553487 w 1569539"/>
              <a:gd name="connsiteY124" fmla="*/ 2105113 h 2340869"/>
              <a:gd name="connsiteX125" fmla="*/ 534437 w 1569539"/>
              <a:gd name="connsiteY125" fmla="*/ 2090826 h 2340869"/>
              <a:gd name="connsiteX126" fmla="*/ 522531 w 1569539"/>
              <a:gd name="connsiteY126" fmla="*/ 2055108 h 2340869"/>
              <a:gd name="connsiteX127" fmla="*/ 513006 w 1569539"/>
              <a:gd name="connsiteY127" fmla="*/ 2009864 h 2340869"/>
              <a:gd name="connsiteX128" fmla="*/ 510624 w 1569539"/>
              <a:gd name="connsiteY128" fmla="*/ 1978906 h 2340869"/>
              <a:gd name="connsiteX129" fmla="*/ 460618 w 1569539"/>
              <a:gd name="connsiteY129" fmla="*/ 1981289 h 2340869"/>
              <a:gd name="connsiteX130" fmla="*/ 427282 w 1569539"/>
              <a:gd name="connsiteY130" fmla="*/ 1945570 h 2340869"/>
              <a:gd name="connsiteX131" fmla="*/ 382037 w 1569539"/>
              <a:gd name="connsiteY131" fmla="*/ 1928900 h 2340869"/>
              <a:gd name="connsiteX132" fmla="*/ 367749 w 1569539"/>
              <a:gd name="connsiteY132" fmla="*/ 1878895 h 2340869"/>
              <a:gd name="connsiteX133" fmla="*/ 365368 w 1569539"/>
              <a:gd name="connsiteY133" fmla="*/ 1857463 h 2340869"/>
              <a:gd name="connsiteX134" fmla="*/ 334413 w 1569539"/>
              <a:gd name="connsiteY134" fmla="*/ 1812220 h 2340869"/>
              <a:gd name="connsiteX135" fmla="*/ 291549 w 1569539"/>
              <a:gd name="connsiteY135" fmla="*/ 1788407 h 2340869"/>
              <a:gd name="connsiteX136" fmla="*/ 248688 w 1569539"/>
              <a:gd name="connsiteY136" fmla="*/ 1759833 h 2340869"/>
              <a:gd name="connsiteX137" fmla="*/ 215349 w 1569539"/>
              <a:gd name="connsiteY137" fmla="*/ 1750307 h 2340869"/>
              <a:gd name="connsiteX138" fmla="*/ 217731 w 1569539"/>
              <a:gd name="connsiteY138" fmla="*/ 1705061 h 2340869"/>
              <a:gd name="connsiteX139" fmla="*/ 174868 w 1569539"/>
              <a:gd name="connsiteY139" fmla="*/ 1719351 h 2340869"/>
              <a:gd name="connsiteX140" fmla="*/ 186775 w 1569539"/>
              <a:gd name="connsiteY140" fmla="*/ 1752689 h 2340869"/>
              <a:gd name="connsiteX141" fmla="*/ 179631 w 1569539"/>
              <a:gd name="connsiteY141" fmla="*/ 1769358 h 2340869"/>
              <a:gd name="connsiteX142" fmla="*/ 141531 w 1569539"/>
              <a:gd name="connsiteY142" fmla="*/ 1740783 h 2340869"/>
              <a:gd name="connsiteX143" fmla="*/ 98669 w 1569539"/>
              <a:gd name="connsiteY143" fmla="*/ 1738401 h 2340869"/>
              <a:gd name="connsiteX144" fmla="*/ 43899 w 1569539"/>
              <a:gd name="connsiteY144" fmla="*/ 1719351 h 2340869"/>
              <a:gd name="connsiteX145" fmla="*/ 10560 w 1569539"/>
              <a:gd name="connsiteY145" fmla="*/ 1716967 h 2340869"/>
              <a:gd name="connsiteX146" fmla="*/ 1037 w 1569539"/>
              <a:gd name="connsiteY146" fmla="*/ 1664583 h 2340869"/>
              <a:gd name="connsiteX147" fmla="*/ 34374 w 1569539"/>
              <a:gd name="connsiteY147" fmla="*/ 1576476 h 2340869"/>
              <a:gd name="connsiteX148" fmla="*/ 60568 w 1569539"/>
              <a:gd name="connsiteY148" fmla="*/ 1528851 h 2340869"/>
              <a:gd name="connsiteX149" fmla="*/ 81999 w 1569539"/>
              <a:gd name="connsiteY149" fmla="*/ 1481226 h 2340869"/>
              <a:gd name="connsiteX150" fmla="*/ 108194 w 1569539"/>
              <a:gd name="connsiteY150" fmla="*/ 1443126 h 2340869"/>
              <a:gd name="connsiteX151" fmla="*/ 146293 w 1569539"/>
              <a:gd name="connsiteY151" fmla="*/ 1433601 h 2340869"/>
              <a:gd name="connsiteX152" fmla="*/ 153438 w 1569539"/>
              <a:gd name="connsiteY152" fmla="*/ 1397883 h 2340869"/>
              <a:gd name="connsiteX153" fmla="*/ 262975 w 1569539"/>
              <a:gd name="connsiteY153" fmla="*/ 1278820 h 2340869"/>
              <a:gd name="connsiteX154" fmla="*/ 286787 w 1569539"/>
              <a:gd name="connsiteY154" fmla="*/ 1140705 h 2340869"/>
              <a:gd name="connsiteX155" fmla="*/ 282025 w 1569539"/>
              <a:gd name="connsiteY155" fmla="*/ 1059745 h 2340869"/>
              <a:gd name="connsiteX156" fmla="*/ 196300 w 1569539"/>
              <a:gd name="connsiteY156" fmla="*/ 1047839 h 2340869"/>
              <a:gd name="connsiteX157" fmla="*/ 179632 w 1569539"/>
              <a:gd name="connsiteY157" fmla="*/ 966876 h 2340869"/>
              <a:gd name="connsiteX158" fmla="*/ 186775 w 1569539"/>
              <a:gd name="connsiteY158" fmla="*/ 900201 h 2340869"/>
              <a:gd name="connsiteX159" fmla="*/ 148675 w 1569539"/>
              <a:gd name="connsiteY159" fmla="*/ 862101 h 2340869"/>
              <a:gd name="connsiteX160" fmla="*/ 127244 w 1569539"/>
              <a:gd name="connsiteY160" fmla="*/ 821619 h 2340869"/>
              <a:gd name="connsiteX161" fmla="*/ 117719 w 1569539"/>
              <a:gd name="connsiteY161" fmla="*/ 762089 h 2340869"/>
              <a:gd name="connsiteX162" fmla="*/ 102097 w 1569539"/>
              <a:gd name="connsiteY162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32154 w 1569539"/>
              <a:gd name="connsiteY74" fmla="*/ 685890 h 2340869"/>
              <a:gd name="connsiteX75" fmla="*/ 1501222 w 1569539"/>
              <a:gd name="connsiteY75" fmla="*/ 650171 h 2340869"/>
              <a:gd name="connsiteX76" fmla="*/ 1560756 w 1569539"/>
              <a:gd name="connsiteY76" fmla="*/ 902582 h 2340869"/>
              <a:gd name="connsiteX77" fmla="*/ 1544088 w 1569539"/>
              <a:gd name="connsiteY77" fmla="*/ 904964 h 2340869"/>
              <a:gd name="connsiteX78" fmla="*/ 1525038 w 1569539"/>
              <a:gd name="connsiteY78" fmla="*/ 978781 h 2340869"/>
              <a:gd name="connsiteX79" fmla="*/ 958300 w 1569539"/>
              <a:gd name="connsiteY79" fmla="*/ 1157376 h 2340869"/>
              <a:gd name="connsiteX80" fmla="*/ 979731 w 1569539"/>
              <a:gd name="connsiteY80" fmla="*/ 1166900 h 2340869"/>
              <a:gd name="connsiteX81" fmla="*/ 974968 w 1569539"/>
              <a:gd name="connsiteY81" fmla="*/ 1240718 h 2340869"/>
              <a:gd name="connsiteX82" fmla="*/ 984494 w 1569539"/>
              <a:gd name="connsiteY82" fmla="*/ 1302633 h 2340869"/>
              <a:gd name="connsiteX83" fmla="*/ 1032119 w 1569539"/>
              <a:gd name="connsiteY83" fmla="*/ 1383595 h 2340869"/>
              <a:gd name="connsiteX84" fmla="*/ 1072600 w 1569539"/>
              <a:gd name="connsiteY84" fmla="*/ 1405026 h 2340869"/>
              <a:gd name="connsiteX85" fmla="*/ 1089269 w 1569539"/>
              <a:gd name="connsiteY85" fmla="*/ 1471701 h 2340869"/>
              <a:gd name="connsiteX86" fmla="*/ 1122607 w 1569539"/>
              <a:gd name="connsiteY86" fmla="*/ 1497895 h 2340869"/>
              <a:gd name="connsiteX87" fmla="*/ 1163088 w 1569539"/>
              <a:gd name="connsiteY87" fmla="*/ 1557426 h 2340869"/>
              <a:gd name="connsiteX88" fmla="*/ 1191663 w 1569539"/>
              <a:gd name="connsiteY88" fmla="*/ 1571714 h 2340869"/>
              <a:gd name="connsiteX89" fmla="*/ 1220238 w 1569539"/>
              <a:gd name="connsiteY89" fmla="*/ 1609813 h 2340869"/>
              <a:gd name="connsiteX90" fmla="*/ 1215943 w 1569539"/>
              <a:gd name="connsiteY90" fmla="*/ 1629673 h 2340869"/>
              <a:gd name="connsiteX91" fmla="*/ 1196425 w 1569539"/>
              <a:gd name="connsiteY91" fmla="*/ 1678870 h 2340869"/>
              <a:gd name="connsiteX92" fmla="*/ 1144037 w 1569539"/>
              <a:gd name="connsiteY92" fmla="*/ 1674106 h 2340869"/>
              <a:gd name="connsiteX93" fmla="*/ 1124987 w 1569539"/>
              <a:gd name="connsiteY93" fmla="*/ 1719349 h 2340869"/>
              <a:gd name="connsiteX94" fmla="*/ 1048787 w 1569539"/>
              <a:gd name="connsiteY94" fmla="*/ 1752687 h 2340869"/>
              <a:gd name="connsiteX95" fmla="*/ 1020212 w 1569539"/>
              <a:gd name="connsiteY95" fmla="*/ 1812218 h 2340869"/>
              <a:gd name="connsiteX96" fmla="*/ 1036881 w 1569539"/>
              <a:gd name="connsiteY96" fmla="*/ 1859843 h 2340869"/>
              <a:gd name="connsiteX97" fmla="*/ 1017832 w 1569539"/>
              <a:gd name="connsiteY97" fmla="*/ 1900326 h 2340869"/>
              <a:gd name="connsiteX98" fmla="*/ 984493 w 1569539"/>
              <a:gd name="connsiteY98" fmla="*/ 1897943 h 2340869"/>
              <a:gd name="connsiteX99" fmla="*/ 982112 w 1569539"/>
              <a:gd name="connsiteY99" fmla="*/ 1962237 h 2340869"/>
              <a:gd name="connsiteX100" fmla="*/ 946393 w 1569539"/>
              <a:gd name="connsiteY100" fmla="*/ 1978906 h 2340869"/>
              <a:gd name="connsiteX101" fmla="*/ 910674 w 1569539"/>
              <a:gd name="connsiteY101" fmla="*/ 1986049 h 2340869"/>
              <a:gd name="connsiteX102" fmla="*/ 910674 w 1569539"/>
              <a:gd name="connsiteY102" fmla="*/ 2050343 h 2340869"/>
              <a:gd name="connsiteX103" fmla="*/ 967824 w 1569539"/>
              <a:gd name="connsiteY103" fmla="*/ 2059868 h 2340869"/>
              <a:gd name="connsiteX104" fmla="*/ 1001162 w 1569539"/>
              <a:gd name="connsiteY104" fmla="*/ 2055106 h 2340869"/>
              <a:gd name="connsiteX105" fmla="*/ 1005922 w 1569539"/>
              <a:gd name="connsiteY105" fmla="*/ 2128925 h 2340869"/>
              <a:gd name="connsiteX106" fmla="*/ 982112 w 1569539"/>
              <a:gd name="connsiteY106" fmla="*/ 2150356 h 2340869"/>
              <a:gd name="connsiteX107" fmla="*/ 922581 w 1569539"/>
              <a:gd name="connsiteY107" fmla="*/ 2147976 h 2340869"/>
              <a:gd name="connsiteX108" fmla="*/ 870193 w 1569539"/>
              <a:gd name="connsiteY108" fmla="*/ 2157501 h 2340869"/>
              <a:gd name="connsiteX109" fmla="*/ 824949 w 1569539"/>
              <a:gd name="connsiteY109" fmla="*/ 2181314 h 2340869"/>
              <a:gd name="connsiteX110" fmla="*/ 779704 w 1569539"/>
              <a:gd name="connsiteY110" fmla="*/ 2188456 h 2340869"/>
              <a:gd name="connsiteX111" fmla="*/ 758274 w 1569539"/>
              <a:gd name="connsiteY111" fmla="*/ 2207508 h 2340869"/>
              <a:gd name="connsiteX112" fmla="*/ 751131 w 1569539"/>
              <a:gd name="connsiteY112" fmla="*/ 2252751 h 2340869"/>
              <a:gd name="connsiteX113" fmla="*/ 734462 w 1569539"/>
              <a:gd name="connsiteY113" fmla="*/ 2264658 h 2340869"/>
              <a:gd name="connsiteX114" fmla="*/ 689218 w 1569539"/>
              <a:gd name="connsiteY114" fmla="*/ 2314664 h 2340869"/>
              <a:gd name="connsiteX115" fmla="*/ 665406 w 1569539"/>
              <a:gd name="connsiteY115" fmla="*/ 2319425 h 2340869"/>
              <a:gd name="connsiteX116" fmla="*/ 617781 w 1569539"/>
              <a:gd name="connsiteY116" fmla="*/ 2340857 h 2340869"/>
              <a:gd name="connsiteX117" fmla="*/ 579681 w 1569539"/>
              <a:gd name="connsiteY117" fmla="*/ 2324188 h 2340869"/>
              <a:gd name="connsiteX118" fmla="*/ 563012 w 1569539"/>
              <a:gd name="connsiteY118" fmla="*/ 2295613 h 2340869"/>
              <a:gd name="connsiteX119" fmla="*/ 520149 w 1569539"/>
              <a:gd name="connsiteY119" fmla="*/ 2305139 h 2340869"/>
              <a:gd name="connsiteX120" fmla="*/ 512573 w 1569539"/>
              <a:gd name="connsiteY120" fmla="*/ 2299035 h 2340869"/>
              <a:gd name="connsiteX121" fmla="*/ 503481 w 1569539"/>
              <a:gd name="connsiteY121" fmla="*/ 2293232 h 2340869"/>
              <a:gd name="connsiteX122" fmla="*/ 522531 w 1569539"/>
              <a:gd name="connsiteY122" fmla="*/ 2186075 h 2340869"/>
              <a:gd name="connsiteX123" fmla="*/ 539199 w 1569539"/>
              <a:gd name="connsiteY123" fmla="*/ 2164644 h 2340869"/>
              <a:gd name="connsiteX124" fmla="*/ 529674 w 1569539"/>
              <a:gd name="connsiteY124" fmla="*/ 2119401 h 2340869"/>
              <a:gd name="connsiteX125" fmla="*/ 553487 w 1569539"/>
              <a:gd name="connsiteY125" fmla="*/ 2105113 h 2340869"/>
              <a:gd name="connsiteX126" fmla="*/ 534437 w 1569539"/>
              <a:gd name="connsiteY126" fmla="*/ 2090826 h 2340869"/>
              <a:gd name="connsiteX127" fmla="*/ 522531 w 1569539"/>
              <a:gd name="connsiteY127" fmla="*/ 2055108 h 2340869"/>
              <a:gd name="connsiteX128" fmla="*/ 513006 w 1569539"/>
              <a:gd name="connsiteY128" fmla="*/ 2009864 h 2340869"/>
              <a:gd name="connsiteX129" fmla="*/ 510624 w 1569539"/>
              <a:gd name="connsiteY129" fmla="*/ 1978906 h 2340869"/>
              <a:gd name="connsiteX130" fmla="*/ 460618 w 1569539"/>
              <a:gd name="connsiteY130" fmla="*/ 1981289 h 2340869"/>
              <a:gd name="connsiteX131" fmla="*/ 427282 w 1569539"/>
              <a:gd name="connsiteY131" fmla="*/ 1945570 h 2340869"/>
              <a:gd name="connsiteX132" fmla="*/ 382037 w 1569539"/>
              <a:gd name="connsiteY132" fmla="*/ 1928900 h 2340869"/>
              <a:gd name="connsiteX133" fmla="*/ 367749 w 1569539"/>
              <a:gd name="connsiteY133" fmla="*/ 1878895 h 2340869"/>
              <a:gd name="connsiteX134" fmla="*/ 365368 w 1569539"/>
              <a:gd name="connsiteY134" fmla="*/ 1857463 h 2340869"/>
              <a:gd name="connsiteX135" fmla="*/ 334413 w 1569539"/>
              <a:gd name="connsiteY135" fmla="*/ 1812220 h 2340869"/>
              <a:gd name="connsiteX136" fmla="*/ 291549 w 1569539"/>
              <a:gd name="connsiteY136" fmla="*/ 1788407 h 2340869"/>
              <a:gd name="connsiteX137" fmla="*/ 248688 w 1569539"/>
              <a:gd name="connsiteY137" fmla="*/ 1759833 h 2340869"/>
              <a:gd name="connsiteX138" fmla="*/ 215349 w 1569539"/>
              <a:gd name="connsiteY138" fmla="*/ 1750307 h 2340869"/>
              <a:gd name="connsiteX139" fmla="*/ 217731 w 1569539"/>
              <a:gd name="connsiteY139" fmla="*/ 1705061 h 2340869"/>
              <a:gd name="connsiteX140" fmla="*/ 174868 w 1569539"/>
              <a:gd name="connsiteY140" fmla="*/ 1719351 h 2340869"/>
              <a:gd name="connsiteX141" fmla="*/ 186775 w 1569539"/>
              <a:gd name="connsiteY141" fmla="*/ 1752689 h 2340869"/>
              <a:gd name="connsiteX142" fmla="*/ 179631 w 1569539"/>
              <a:gd name="connsiteY142" fmla="*/ 1769358 h 2340869"/>
              <a:gd name="connsiteX143" fmla="*/ 141531 w 1569539"/>
              <a:gd name="connsiteY143" fmla="*/ 1740783 h 2340869"/>
              <a:gd name="connsiteX144" fmla="*/ 98669 w 1569539"/>
              <a:gd name="connsiteY144" fmla="*/ 1738401 h 2340869"/>
              <a:gd name="connsiteX145" fmla="*/ 43899 w 1569539"/>
              <a:gd name="connsiteY145" fmla="*/ 1719351 h 2340869"/>
              <a:gd name="connsiteX146" fmla="*/ 10560 w 1569539"/>
              <a:gd name="connsiteY146" fmla="*/ 1716967 h 2340869"/>
              <a:gd name="connsiteX147" fmla="*/ 1037 w 1569539"/>
              <a:gd name="connsiteY147" fmla="*/ 1664583 h 2340869"/>
              <a:gd name="connsiteX148" fmla="*/ 34374 w 1569539"/>
              <a:gd name="connsiteY148" fmla="*/ 1576476 h 2340869"/>
              <a:gd name="connsiteX149" fmla="*/ 60568 w 1569539"/>
              <a:gd name="connsiteY149" fmla="*/ 1528851 h 2340869"/>
              <a:gd name="connsiteX150" fmla="*/ 81999 w 1569539"/>
              <a:gd name="connsiteY150" fmla="*/ 1481226 h 2340869"/>
              <a:gd name="connsiteX151" fmla="*/ 108194 w 1569539"/>
              <a:gd name="connsiteY151" fmla="*/ 1443126 h 2340869"/>
              <a:gd name="connsiteX152" fmla="*/ 146293 w 1569539"/>
              <a:gd name="connsiteY152" fmla="*/ 1433601 h 2340869"/>
              <a:gd name="connsiteX153" fmla="*/ 153438 w 1569539"/>
              <a:gd name="connsiteY153" fmla="*/ 1397883 h 2340869"/>
              <a:gd name="connsiteX154" fmla="*/ 262975 w 1569539"/>
              <a:gd name="connsiteY154" fmla="*/ 1278820 h 2340869"/>
              <a:gd name="connsiteX155" fmla="*/ 286787 w 1569539"/>
              <a:gd name="connsiteY155" fmla="*/ 1140705 h 2340869"/>
              <a:gd name="connsiteX156" fmla="*/ 282025 w 1569539"/>
              <a:gd name="connsiteY156" fmla="*/ 1059745 h 2340869"/>
              <a:gd name="connsiteX157" fmla="*/ 196300 w 1569539"/>
              <a:gd name="connsiteY157" fmla="*/ 1047839 h 2340869"/>
              <a:gd name="connsiteX158" fmla="*/ 179632 w 1569539"/>
              <a:gd name="connsiteY158" fmla="*/ 966876 h 2340869"/>
              <a:gd name="connsiteX159" fmla="*/ 186775 w 1569539"/>
              <a:gd name="connsiteY159" fmla="*/ 900201 h 2340869"/>
              <a:gd name="connsiteX160" fmla="*/ 148675 w 1569539"/>
              <a:gd name="connsiteY160" fmla="*/ 862101 h 2340869"/>
              <a:gd name="connsiteX161" fmla="*/ 127244 w 1569539"/>
              <a:gd name="connsiteY161" fmla="*/ 821619 h 2340869"/>
              <a:gd name="connsiteX162" fmla="*/ 117719 w 1569539"/>
              <a:gd name="connsiteY162" fmla="*/ 762089 h 2340869"/>
              <a:gd name="connsiteX163" fmla="*/ 102097 w 1569539"/>
              <a:gd name="connsiteY163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501222 w 1569539"/>
              <a:gd name="connsiteY76" fmla="*/ 650171 h 2340869"/>
              <a:gd name="connsiteX77" fmla="*/ 1560756 w 1569539"/>
              <a:gd name="connsiteY77" fmla="*/ 902582 h 2340869"/>
              <a:gd name="connsiteX78" fmla="*/ 1544088 w 1569539"/>
              <a:gd name="connsiteY78" fmla="*/ 904964 h 2340869"/>
              <a:gd name="connsiteX79" fmla="*/ 1525038 w 1569539"/>
              <a:gd name="connsiteY79" fmla="*/ 978781 h 2340869"/>
              <a:gd name="connsiteX80" fmla="*/ 958300 w 1569539"/>
              <a:gd name="connsiteY80" fmla="*/ 1157376 h 2340869"/>
              <a:gd name="connsiteX81" fmla="*/ 979731 w 1569539"/>
              <a:gd name="connsiteY81" fmla="*/ 1166900 h 2340869"/>
              <a:gd name="connsiteX82" fmla="*/ 974968 w 1569539"/>
              <a:gd name="connsiteY82" fmla="*/ 1240718 h 2340869"/>
              <a:gd name="connsiteX83" fmla="*/ 984494 w 1569539"/>
              <a:gd name="connsiteY83" fmla="*/ 1302633 h 2340869"/>
              <a:gd name="connsiteX84" fmla="*/ 1032119 w 1569539"/>
              <a:gd name="connsiteY84" fmla="*/ 1383595 h 2340869"/>
              <a:gd name="connsiteX85" fmla="*/ 1072600 w 1569539"/>
              <a:gd name="connsiteY85" fmla="*/ 1405026 h 2340869"/>
              <a:gd name="connsiteX86" fmla="*/ 1089269 w 1569539"/>
              <a:gd name="connsiteY86" fmla="*/ 1471701 h 2340869"/>
              <a:gd name="connsiteX87" fmla="*/ 1122607 w 1569539"/>
              <a:gd name="connsiteY87" fmla="*/ 1497895 h 2340869"/>
              <a:gd name="connsiteX88" fmla="*/ 1163088 w 1569539"/>
              <a:gd name="connsiteY88" fmla="*/ 1557426 h 2340869"/>
              <a:gd name="connsiteX89" fmla="*/ 1191663 w 1569539"/>
              <a:gd name="connsiteY89" fmla="*/ 1571714 h 2340869"/>
              <a:gd name="connsiteX90" fmla="*/ 1220238 w 1569539"/>
              <a:gd name="connsiteY90" fmla="*/ 1609813 h 2340869"/>
              <a:gd name="connsiteX91" fmla="*/ 1215943 w 1569539"/>
              <a:gd name="connsiteY91" fmla="*/ 1629673 h 2340869"/>
              <a:gd name="connsiteX92" fmla="*/ 1196425 w 1569539"/>
              <a:gd name="connsiteY92" fmla="*/ 1678870 h 2340869"/>
              <a:gd name="connsiteX93" fmla="*/ 1144037 w 1569539"/>
              <a:gd name="connsiteY93" fmla="*/ 1674106 h 2340869"/>
              <a:gd name="connsiteX94" fmla="*/ 1124987 w 1569539"/>
              <a:gd name="connsiteY94" fmla="*/ 1719349 h 2340869"/>
              <a:gd name="connsiteX95" fmla="*/ 1048787 w 1569539"/>
              <a:gd name="connsiteY95" fmla="*/ 1752687 h 2340869"/>
              <a:gd name="connsiteX96" fmla="*/ 1020212 w 1569539"/>
              <a:gd name="connsiteY96" fmla="*/ 1812218 h 2340869"/>
              <a:gd name="connsiteX97" fmla="*/ 1036881 w 1569539"/>
              <a:gd name="connsiteY97" fmla="*/ 1859843 h 2340869"/>
              <a:gd name="connsiteX98" fmla="*/ 1017832 w 1569539"/>
              <a:gd name="connsiteY98" fmla="*/ 1900326 h 2340869"/>
              <a:gd name="connsiteX99" fmla="*/ 984493 w 1569539"/>
              <a:gd name="connsiteY99" fmla="*/ 1897943 h 2340869"/>
              <a:gd name="connsiteX100" fmla="*/ 982112 w 1569539"/>
              <a:gd name="connsiteY100" fmla="*/ 1962237 h 2340869"/>
              <a:gd name="connsiteX101" fmla="*/ 946393 w 1569539"/>
              <a:gd name="connsiteY101" fmla="*/ 1978906 h 2340869"/>
              <a:gd name="connsiteX102" fmla="*/ 910674 w 1569539"/>
              <a:gd name="connsiteY102" fmla="*/ 1986049 h 2340869"/>
              <a:gd name="connsiteX103" fmla="*/ 910674 w 1569539"/>
              <a:gd name="connsiteY103" fmla="*/ 2050343 h 2340869"/>
              <a:gd name="connsiteX104" fmla="*/ 967824 w 1569539"/>
              <a:gd name="connsiteY104" fmla="*/ 2059868 h 2340869"/>
              <a:gd name="connsiteX105" fmla="*/ 1001162 w 1569539"/>
              <a:gd name="connsiteY105" fmla="*/ 2055106 h 2340869"/>
              <a:gd name="connsiteX106" fmla="*/ 1005922 w 1569539"/>
              <a:gd name="connsiteY106" fmla="*/ 2128925 h 2340869"/>
              <a:gd name="connsiteX107" fmla="*/ 982112 w 1569539"/>
              <a:gd name="connsiteY107" fmla="*/ 2150356 h 2340869"/>
              <a:gd name="connsiteX108" fmla="*/ 922581 w 1569539"/>
              <a:gd name="connsiteY108" fmla="*/ 2147976 h 2340869"/>
              <a:gd name="connsiteX109" fmla="*/ 870193 w 1569539"/>
              <a:gd name="connsiteY109" fmla="*/ 2157501 h 2340869"/>
              <a:gd name="connsiteX110" fmla="*/ 824949 w 1569539"/>
              <a:gd name="connsiteY110" fmla="*/ 2181314 h 2340869"/>
              <a:gd name="connsiteX111" fmla="*/ 779704 w 1569539"/>
              <a:gd name="connsiteY111" fmla="*/ 2188456 h 2340869"/>
              <a:gd name="connsiteX112" fmla="*/ 758274 w 1569539"/>
              <a:gd name="connsiteY112" fmla="*/ 2207508 h 2340869"/>
              <a:gd name="connsiteX113" fmla="*/ 751131 w 1569539"/>
              <a:gd name="connsiteY113" fmla="*/ 2252751 h 2340869"/>
              <a:gd name="connsiteX114" fmla="*/ 734462 w 1569539"/>
              <a:gd name="connsiteY114" fmla="*/ 2264658 h 2340869"/>
              <a:gd name="connsiteX115" fmla="*/ 689218 w 1569539"/>
              <a:gd name="connsiteY115" fmla="*/ 2314664 h 2340869"/>
              <a:gd name="connsiteX116" fmla="*/ 665406 w 1569539"/>
              <a:gd name="connsiteY116" fmla="*/ 2319425 h 2340869"/>
              <a:gd name="connsiteX117" fmla="*/ 617781 w 1569539"/>
              <a:gd name="connsiteY117" fmla="*/ 2340857 h 2340869"/>
              <a:gd name="connsiteX118" fmla="*/ 579681 w 1569539"/>
              <a:gd name="connsiteY118" fmla="*/ 2324188 h 2340869"/>
              <a:gd name="connsiteX119" fmla="*/ 563012 w 1569539"/>
              <a:gd name="connsiteY119" fmla="*/ 2295613 h 2340869"/>
              <a:gd name="connsiteX120" fmla="*/ 520149 w 1569539"/>
              <a:gd name="connsiteY120" fmla="*/ 2305139 h 2340869"/>
              <a:gd name="connsiteX121" fmla="*/ 512573 w 1569539"/>
              <a:gd name="connsiteY121" fmla="*/ 2299035 h 2340869"/>
              <a:gd name="connsiteX122" fmla="*/ 503481 w 1569539"/>
              <a:gd name="connsiteY122" fmla="*/ 2293232 h 2340869"/>
              <a:gd name="connsiteX123" fmla="*/ 522531 w 1569539"/>
              <a:gd name="connsiteY123" fmla="*/ 2186075 h 2340869"/>
              <a:gd name="connsiteX124" fmla="*/ 539199 w 1569539"/>
              <a:gd name="connsiteY124" fmla="*/ 2164644 h 2340869"/>
              <a:gd name="connsiteX125" fmla="*/ 529674 w 1569539"/>
              <a:gd name="connsiteY125" fmla="*/ 2119401 h 2340869"/>
              <a:gd name="connsiteX126" fmla="*/ 553487 w 1569539"/>
              <a:gd name="connsiteY126" fmla="*/ 2105113 h 2340869"/>
              <a:gd name="connsiteX127" fmla="*/ 534437 w 1569539"/>
              <a:gd name="connsiteY127" fmla="*/ 2090826 h 2340869"/>
              <a:gd name="connsiteX128" fmla="*/ 522531 w 1569539"/>
              <a:gd name="connsiteY128" fmla="*/ 2055108 h 2340869"/>
              <a:gd name="connsiteX129" fmla="*/ 513006 w 1569539"/>
              <a:gd name="connsiteY129" fmla="*/ 2009864 h 2340869"/>
              <a:gd name="connsiteX130" fmla="*/ 510624 w 1569539"/>
              <a:gd name="connsiteY130" fmla="*/ 1978906 h 2340869"/>
              <a:gd name="connsiteX131" fmla="*/ 460618 w 1569539"/>
              <a:gd name="connsiteY131" fmla="*/ 1981289 h 2340869"/>
              <a:gd name="connsiteX132" fmla="*/ 427282 w 1569539"/>
              <a:gd name="connsiteY132" fmla="*/ 1945570 h 2340869"/>
              <a:gd name="connsiteX133" fmla="*/ 382037 w 1569539"/>
              <a:gd name="connsiteY133" fmla="*/ 1928900 h 2340869"/>
              <a:gd name="connsiteX134" fmla="*/ 367749 w 1569539"/>
              <a:gd name="connsiteY134" fmla="*/ 1878895 h 2340869"/>
              <a:gd name="connsiteX135" fmla="*/ 365368 w 1569539"/>
              <a:gd name="connsiteY135" fmla="*/ 1857463 h 2340869"/>
              <a:gd name="connsiteX136" fmla="*/ 334413 w 1569539"/>
              <a:gd name="connsiteY136" fmla="*/ 1812220 h 2340869"/>
              <a:gd name="connsiteX137" fmla="*/ 291549 w 1569539"/>
              <a:gd name="connsiteY137" fmla="*/ 1788407 h 2340869"/>
              <a:gd name="connsiteX138" fmla="*/ 248688 w 1569539"/>
              <a:gd name="connsiteY138" fmla="*/ 1759833 h 2340869"/>
              <a:gd name="connsiteX139" fmla="*/ 215349 w 1569539"/>
              <a:gd name="connsiteY139" fmla="*/ 1750307 h 2340869"/>
              <a:gd name="connsiteX140" fmla="*/ 217731 w 1569539"/>
              <a:gd name="connsiteY140" fmla="*/ 1705061 h 2340869"/>
              <a:gd name="connsiteX141" fmla="*/ 174868 w 1569539"/>
              <a:gd name="connsiteY141" fmla="*/ 1719351 h 2340869"/>
              <a:gd name="connsiteX142" fmla="*/ 186775 w 1569539"/>
              <a:gd name="connsiteY142" fmla="*/ 1752689 h 2340869"/>
              <a:gd name="connsiteX143" fmla="*/ 179631 w 1569539"/>
              <a:gd name="connsiteY143" fmla="*/ 1769358 h 2340869"/>
              <a:gd name="connsiteX144" fmla="*/ 141531 w 1569539"/>
              <a:gd name="connsiteY144" fmla="*/ 1740783 h 2340869"/>
              <a:gd name="connsiteX145" fmla="*/ 98669 w 1569539"/>
              <a:gd name="connsiteY145" fmla="*/ 1738401 h 2340869"/>
              <a:gd name="connsiteX146" fmla="*/ 43899 w 1569539"/>
              <a:gd name="connsiteY146" fmla="*/ 1719351 h 2340869"/>
              <a:gd name="connsiteX147" fmla="*/ 10560 w 1569539"/>
              <a:gd name="connsiteY147" fmla="*/ 1716967 h 2340869"/>
              <a:gd name="connsiteX148" fmla="*/ 1037 w 1569539"/>
              <a:gd name="connsiteY148" fmla="*/ 1664583 h 2340869"/>
              <a:gd name="connsiteX149" fmla="*/ 34374 w 1569539"/>
              <a:gd name="connsiteY149" fmla="*/ 1576476 h 2340869"/>
              <a:gd name="connsiteX150" fmla="*/ 60568 w 1569539"/>
              <a:gd name="connsiteY150" fmla="*/ 1528851 h 2340869"/>
              <a:gd name="connsiteX151" fmla="*/ 81999 w 1569539"/>
              <a:gd name="connsiteY151" fmla="*/ 1481226 h 2340869"/>
              <a:gd name="connsiteX152" fmla="*/ 108194 w 1569539"/>
              <a:gd name="connsiteY152" fmla="*/ 1443126 h 2340869"/>
              <a:gd name="connsiteX153" fmla="*/ 146293 w 1569539"/>
              <a:gd name="connsiteY153" fmla="*/ 1433601 h 2340869"/>
              <a:gd name="connsiteX154" fmla="*/ 153438 w 1569539"/>
              <a:gd name="connsiteY154" fmla="*/ 1397883 h 2340869"/>
              <a:gd name="connsiteX155" fmla="*/ 262975 w 1569539"/>
              <a:gd name="connsiteY155" fmla="*/ 1278820 h 2340869"/>
              <a:gd name="connsiteX156" fmla="*/ 286787 w 1569539"/>
              <a:gd name="connsiteY156" fmla="*/ 1140705 h 2340869"/>
              <a:gd name="connsiteX157" fmla="*/ 282025 w 1569539"/>
              <a:gd name="connsiteY157" fmla="*/ 1059745 h 2340869"/>
              <a:gd name="connsiteX158" fmla="*/ 196300 w 1569539"/>
              <a:gd name="connsiteY158" fmla="*/ 1047839 h 2340869"/>
              <a:gd name="connsiteX159" fmla="*/ 179632 w 1569539"/>
              <a:gd name="connsiteY159" fmla="*/ 966876 h 2340869"/>
              <a:gd name="connsiteX160" fmla="*/ 186775 w 1569539"/>
              <a:gd name="connsiteY160" fmla="*/ 900201 h 2340869"/>
              <a:gd name="connsiteX161" fmla="*/ 148675 w 1569539"/>
              <a:gd name="connsiteY161" fmla="*/ 862101 h 2340869"/>
              <a:gd name="connsiteX162" fmla="*/ 127244 w 1569539"/>
              <a:gd name="connsiteY162" fmla="*/ 821619 h 2340869"/>
              <a:gd name="connsiteX163" fmla="*/ 117719 w 1569539"/>
              <a:gd name="connsiteY163" fmla="*/ 762089 h 2340869"/>
              <a:gd name="connsiteX164" fmla="*/ 102097 w 1569539"/>
              <a:gd name="connsiteY164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63110 w 1569539"/>
              <a:gd name="connsiteY76" fmla="*/ 654934 h 2340869"/>
              <a:gd name="connsiteX77" fmla="*/ 1501222 w 1569539"/>
              <a:gd name="connsiteY77" fmla="*/ 650171 h 2340869"/>
              <a:gd name="connsiteX78" fmla="*/ 1560756 w 1569539"/>
              <a:gd name="connsiteY78" fmla="*/ 902582 h 2340869"/>
              <a:gd name="connsiteX79" fmla="*/ 1544088 w 1569539"/>
              <a:gd name="connsiteY79" fmla="*/ 904964 h 2340869"/>
              <a:gd name="connsiteX80" fmla="*/ 1525038 w 1569539"/>
              <a:gd name="connsiteY80" fmla="*/ 978781 h 2340869"/>
              <a:gd name="connsiteX81" fmla="*/ 958300 w 1569539"/>
              <a:gd name="connsiteY81" fmla="*/ 1157376 h 2340869"/>
              <a:gd name="connsiteX82" fmla="*/ 979731 w 1569539"/>
              <a:gd name="connsiteY82" fmla="*/ 1166900 h 2340869"/>
              <a:gd name="connsiteX83" fmla="*/ 974968 w 1569539"/>
              <a:gd name="connsiteY83" fmla="*/ 1240718 h 2340869"/>
              <a:gd name="connsiteX84" fmla="*/ 984494 w 1569539"/>
              <a:gd name="connsiteY84" fmla="*/ 1302633 h 2340869"/>
              <a:gd name="connsiteX85" fmla="*/ 1032119 w 1569539"/>
              <a:gd name="connsiteY85" fmla="*/ 1383595 h 2340869"/>
              <a:gd name="connsiteX86" fmla="*/ 1072600 w 1569539"/>
              <a:gd name="connsiteY86" fmla="*/ 1405026 h 2340869"/>
              <a:gd name="connsiteX87" fmla="*/ 1089269 w 1569539"/>
              <a:gd name="connsiteY87" fmla="*/ 1471701 h 2340869"/>
              <a:gd name="connsiteX88" fmla="*/ 1122607 w 1569539"/>
              <a:gd name="connsiteY88" fmla="*/ 1497895 h 2340869"/>
              <a:gd name="connsiteX89" fmla="*/ 1163088 w 1569539"/>
              <a:gd name="connsiteY89" fmla="*/ 1557426 h 2340869"/>
              <a:gd name="connsiteX90" fmla="*/ 1191663 w 1569539"/>
              <a:gd name="connsiteY90" fmla="*/ 1571714 h 2340869"/>
              <a:gd name="connsiteX91" fmla="*/ 1220238 w 1569539"/>
              <a:gd name="connsiteY91" fmla="*/ 1609813 h 2340869"/>
              <a:gd name="connsiteX92" fmla="*/ 1215943 w 1569539"/>
              <a:gd name="connsiteY92" fmla="*/ 1629673 h 2340869"/>
              <a:gd name="connsiteX93" fmla="*/ 1196425 w 1569539"/>
              <a:gd name="connsiteY93" fmla="*/ 1678870 h 2340869"/>
              <a:gd name="connsiteX94" fmla="*/ 1144037 w 1569539"/>
              <a:gd name="connsiteY94" fmla="*/ 1674106 h 2340869"/>
              <a:gd name="connsiteX95" fmla="*/ 1124987 w 1569539"/>
              <a:gd name="connsiteY95" fmla="*/ 1719349 h 2340869"/>
              <a:gd name="connsiteX96" fmla="*/ 1048787 w 1569539"/>
              <a:gd name="connsiteY96" fmla="*/ 1752687 h 2340869"/>
              <a:gd name="connsiteX97" fmla="*/ 1020212 w 1569539"/>
              <a:gd name="connsiteY97" fmla="*/ 1812218 h 2340869"/>
              <a:gd name="connsiteX98" fmla="*/ 1036881 w 1569539"/>
              <a:gd name="connsiteY98" fmla="*/ 1859843 h 2340869"/>
              <a:gd name="connsiteX99" fmla="*/ 1017832 w 1569539"/>
              <a:gd name="connsiteY99" fmla="*/ 1900326 h 2340869"/>
              <a:gd name="connsiteX100" fmla="*/ 984493 w 1569539"/>
              <a:gd name="connsiteY100" fmla="*/ 1897943 h 2340869"/>
              <a:gd name="connsiteX101" fmla="*/ 982112 w 1569539"/>
              <a:gd name="connsiteY101" fmla="*/ 1962237 h 2340869"/>
              <a:gd name="connsiteX102" fmla="*/ 946393 w 1569539"/>
              <a:gd name="connsiteY102" fmla="*/ 1978906 h 2340869"/>
              <a:gd name="connsiteX103" fmla="*/ 910674 w 1569539"/>
              <a:gd name="connsiteY103" fmla="*/ 1986049 h 2340869"/>
              <a:gd name="connsiteX104" fmla="*/ 910674 w 1569539"/>
              <a:gd name="connsiteY104" fmla="*/ 2050343 h 2340869"/>
              <a:gd name="connsiteX105" fmla="*/ 967824 w 1569539"/>
              <a:gd name="connsiteY105" fmla="*/ 2059868 h 2340869"/>
              <a:gd name="connsiteX106" fmla="*/ 1001162 w 1569539"/>
              <a:gd name="connsiteY106" fmla="*/ 2055106 h 2340869"/>
              <a:gd name="connsiteX107" fmla="*/ 1005922 w 1569539"/>
              <a:gd name="connsiteY107" fmla="*/ 2128925 h 2340869"/>
              <a:gd name="connsiteX108" fmla="*/ 982112 w 1569539"/>
              <a:gd name="connsiteY108" fmla="*/ 2150356 h 2340869"/>
              <a:gd name="connsiteX109" fmla="*/ 922581 w 1569539"/>
              <a:gd name="connsiteY109" fmla="*/ 2147976 h 2340869"/>
              <a:gd name="connsiteX110" fmla="*/ 870193 w 1569539"/>
              <a:gd name="connsiteY110" fmla="*/ 2157501 h 2340869"/>
              <a:gd name="connsiteX111" fmla="*/ 824949 w 1569539"/>
              <a:gd name="connsiteY111" fmla="*/ 2181314 h 2340869"/>
              <a:gd name="connsiteX112" fmla="*/ 779704 w 1569539"/>
              <a:gd name="connsiteY112" fmla="*/ 2188456 h 2340869"/>
              <a:gd name="connsiteX113" fmla="*/ 758274 w 1569539"/>
              <a:gd name="connsiteY113" fmla="*/ 2207508 h 2340869"/>
              <a:gd name="connsiteX114" fmla="*/ 751131 w 1569539"/>
              <a:gd name="connsiteY114" fmla="*/ 2252751 h 2340869"/>
              <a:gd name="connsiteX115" fmla="*/ 734462 w 1569539"/>
              <a:gd name="connsiteY115" fmla="*/ 2264658 h 2340869"/>
              <a:gd name="connsiteX116" fmla="*/ 689218 w 1569539"/>
              <a:gd name="connsiteY116" fmla="*/ 2314664 h 2340869"/>
              <a:gd name="connsiteX117" fmla="*/ 665406 w 1569539"/>
              <a:gd name="connsiteY117" fmla="*/ 2319425 h 2340869"/>
              <a:gd name="connsiteX118" fmla="*/ 617781 w 1569539"/>
              <a:gd name="connsiteY118" fmla="*/ 2340857 h 2340869"/>
              <a:gd name="connsiteX119" fmla="*/ 579681 w 1569539"/>
              <a:gd name="connsiteY119" fmla="*/ 2324188 h 2340869"/>
              <a:gd name="connsiteX120" fmla="*/ 563012 w 1569539"/>
              <a:gd name="connsiteY120" fmla="*/ 2295613 h 2340869"/>
              <a:gd name="connsiteX121" fmla="*/ 520149 w 1569539"/>
              <a:gd name="connsiteY121" fmla="*/ 2305139 h 2340869"/>
              <a:gd name="connsiteX122" fmla="*/ 512573 w 1569539"/>
              <a:gd name="connsiteY122" fmla="*/ 2299035 h 2340869"/>
              <a:gd name="connsiteX123" fmla="*/ 503481 w 1569539"/>
              <a:gd name="connsiteY123" fmla="*/ 2293232 h 2340869"/>
              <a:gd name="connsiteX124" fmla="*/ 522531 w 1569539"/>
              <a:gd name="connsiteY124" fmla="*/ 2186075 h 2340869"/>
              <a:gd name="connsiteX125" fmla="*/ 539199 w 1569539"/>
              <a:gd name="connsiteY125" fmla="*/ 2164644 h 2340869"/>
              <a:gd name="connsiteX126" fmla="*/ 529674 w 1569539"/>
              <a:gd name="connsiteY126" fmla="*/ 2119401 h 2340869"/>
              <a:gd name="connsiteX127" fmla="*/ 553487 w 1569539"/>
              <a:gd name="connsiteY127" fmla="*/ 2105113 h 2340869"/>
              <a:gd name="connsiteX128" fmla="*/ 534437 w 1569539"/>
              <a:gd name="connsiteY128" fmla="*/ 2090826 h 2340869"/>
              <a:gd name="connsiteX129" fmla="*/ 522531 w 1569539"/>
              <a:gd name="connsiteY129" fmla="*/ 2055108 h 2340869"/>
              <a:gd name="connsiteX130" fmla="*/ 513006 w 1569539"/>
              <a:gd name="connsiteY130" fmla="*/ 2009864 h 2340869"/>
              <a:gd name="connsiteX131" fmla="*/ 510624 w 1569539"/>
              <a:gd name="connsiteY131" fmla="*/ 1978906 h 2340869"/>
              <a:gd name="connsiteX132" fmla="*/ 460618 w 1569539"/>
              <a:gd name="connsiteY132" fmla="*/ 1981289 h 2340869"/>
              <a:gd name="connsiteX133" fmla="*/ 427282 w 1569539"/>
              <a:gd name="connsiteY133" fmla="*/ 1945570 h 2340869"/>
              <a:gd name="connsiteX134" fmla="*/ 382037 w 1569539"/>
              <a:gd name="connsiteY134" fmla="*/ 1928900 h 2340869"/>
              <a:gd name="connsiteX135" fmla="*/ 367749 w 1569539"/>
              <a:gd name="connsiteY135" fmla="*/ 1878895 h 2340869"/>
              <a:gd name="connsiteX136" fmla="*/ 365368 w 1569539"/>
              <a:gd name="connsiteY136" fmla="*/ 1857463 h 2340869"/>
              <a:gd name="connsiteX137" fmla="*/ 334413 w 1569539"/>
              <a:gd name="connsiteY137" fmla="*/ 1812220 h 2340869"/>
              <a:gd name="connsiteX138" fmla="*/ 291549 w 1569539"/>
              <a:gd name="connsiteY138" fmla="*/ 1788407 h 2340869"/>
              <a:gd name="connsiteX139" fmla="*/ 248688 w 1569539"/>
              <a:gd name="connsiteY139" fmla="*/ 1759833 h 2340869"/>
              <a:gd name="connsiteX140" fmla="*/ 215349 w 1569539"/>
              <a:gd name="connsiteY140" fmla="*/ 1750307 h 2340869"/>
              <a:gd name="connsiteX141" fmla="*/ 217731 w 1569539"/>
              <a:gd name="connsiteY141" fmla="*/ 1705061 h 2340869"/>
              <a:gd name="connsiteX142" fmla="*/ 174868 w 1569539"/>
              <a:gd name="connsiteY142" fmla="*/ 1719351 h 2340869"/>
              <a:gd name="connsiteX143" fmla="*/ 186775 w 1569539"/>
              <a:gd name="connsiteY143" fmla="*/ 1752689 h 2340869"/>
              <a:gd name="connsiteX144" fmla="*/ 179631 w 1569539"/>
              <a:gd name="connsiteY144" fmla="*/ 1769358 h 2340869"/>
              <a:gd name="connsiteX145" fmla="*/ 141531 w 1569539"/>
              <a:gd name="connsiteY145" fmla="*/ 1740783 h 2340869"/>
              <a:gd name="connsiteX146" fmla="*/ 98669 w 1569539"/>
              <a:gd name="connsiteY146" fmla="*/ 1738401 h 2340869"/>
              <a:gd name="connsiteX147" fmla="*/ 43899 w 1569539"/>
              <a:gd name="connsiteY147" fmla="*/ 1719351 h 2340869"/>
              <a:gd name="connsiteX148" fmla="*/ 10560 w 1569539"/>
              <a:gd name="connsiteY148" fmla="*/ 1716967 h 2340869"/>
              <a:gd name="connsiteX149" fmla="*/ 1037 w 1569539"/>
              <a:gd name="connsiteY149" fmla="*/ 1664583 h 2340869"/>
              <a:gd name="connsiteX150" fmla="*/ 34374 w 1569539"/>
              <a:gd name="connsiteY150" fmla="*/ 1576476 h 2340869"/>
              <a:gd name="connsiteX151" fmla="*/ 60568 w 1569539"/>
              <a:gd name="connsiteY151" fmla="*/ 1528851 h 2340869"/>
              <a:gd name="connsiteX152" fmla="*/ 81999 w 1569539"/>
              <a:gd name="connsiteY152" fmla="*/ 1481226 h 2340869"/>
              <a:gd name="connsiteX153" fmla="*/ 108194 w 1569539"/>
              <a:gd name="connsiteY153" fmla="*/ 1443126 h 2340869"/>
              <a:gd name="connsiteX154" fmla="*/ 146293 w 1569539"/>
              <a:gd name="connsiteY154" fmla="*/ 1433601 h 2340869"/>
              <a:gd name="connsiteX155" fmla="*/ 153438 w 1569539"/>
              <a:gd name="connsiteY155" fmla="*/ 1397883 h 2340869"/>
              <a:gd name="connsiteX156" fmla="*/ 262975 w 1569539"/>
              <a:gd name="connsiteY156" fmla="*/ 1278820 h 2340869"/>
              <a:gd name="connsiteX157" fmla="*/ 286787 w 1569539"/>
              <a:gd name="connsiteY157" fmla="*/ 1140705 h 2340869"/>
              <a:gd name="connsiteX158" fmla="*/ 282025 w 1569539"/>
              <a:gd name="connsiteY158" fmla="*/ 1059745 h 2340869"/>
              <a:gd name="connsiteX159" fmla="*/ 196300 w 1569539"/>
              <a:gd name="connsiteY159" fmla="*/ 1047839 h 2340869"/>
              <a:gd name="connsiteX160" fmla="*/ 179632 w 1569539"/>
              <a:gd name="connsiteY160" fmla="*/ 966876 h 2340869"/>
              <a:gd name="connsiteX161" fmla="*/ 186775 w 1569539"/>
              <a:gd name="connsiteY161" fmla="*/ 900201 h 2340869"/>
              <a:gd name="connsiteX162" fmla="*/ 148675 w 1569539"/>
              <a:gd name="connsiteY162" fmla="*/ 862101 h 2340869"/>
              <a:gd name="connsiteX163" fmla="*/ 127244 w 1569539"/>
              <a:gd name="connsiteY163" fmla="*/ 821619 h 2340869"/>
              <a:gd name="connsiteX164" fmla="*/ 117719 w 1569539"/>
              <a:gd name="connsiteY164" fmla="*/ 762089 h 2340869"/>
              <a:gd name="connsiteX165" fmla="*/ 102097 w 1569539"/>
              <a:gd name="connsiteY165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46442 w 1569539"/>
              <a:gd name="connsiteY76" fmla="*/ 654934 h 2340869"/>
              <a:gd name="connsiteX77" fmla="*/ 1501222 w 1569539"/>
              <a:gd name="connsiteY77" fmla="*/ 650171 h 2340869"/>
              <a:gd name="connsiteX78" fmla="*/ 1560756 w 1569539"/>
              <a:gd name="connsiteY78" fmla="*/ 902582 h 2340869"/>
              <a:gd name="connsiteX79" fmla="*/ 1544088 w 1569539"/>
              <a:gd name="connsiteY79" fmla="*/ 904964 h 2340869"/>
              <a:gd name="connsiteX80" fmla="*/ 1525038 w 1569539"/>
              <a:gd name="connsiteY80" fmla="*/ 978781 h 2340869"/>
              <a:gd name="connsiteX81" fmla="*/ 958300 w 1569539"/>
              <a:gd name="connsiteY81" fmla="*/ 1157376 h 2340869"/>
              <a:gd name="connsiteX82" fmla="*/ 979731 w 1569539"/>
              <a:gd name="connsiteY82" fmla="*/ 1166900 h 2340869"/>
              <a:gd name="connsiteX83" fmla="*/ 974968 w 1569539"/>
              <a:gd name="connsiteY83" fmla="*/ 1240718 h 2340869"/>
              <a:gd name="connsiteX84" fmla="*/ 984494 w 1569539"/>
              <a:gd name="connsiteY84" fmla="*/ 1302633 h 2340869"/>
              <a:gd name="connsiteX85" fmla="*/ 1032119 w 1569539"/>
              <a:gd name="connsiteY85" fmla="*/ 1383595 h 2340869"/>
              <a:gd name="connsiteX86" fmla="*/ 1072600 w 1569539"/>
              <a:gd name="connsiteY86" fmla="*/ 1405026 h 2340869"/>
              <a:gd name="connsiteX87" fmla="*/ 1089269 w 1569539"/>
              <a:gd name="connsiteY87" fmla="*/ 1471701 h 2340869"/>
              <a:gd name="connsiteX88" fmla="*/ 1122607 w 1569539"/>
              <a:gd name="connsiteY88" fmla="*/ 1497895 h 2340869"/>
              <a:gd name="connsiteX89" fmla="*/ 1163088 w 1569539"/>
              <a:gd name="connsiteY89" fmla="*/ 1557426 h 2340869"/>
              <a:gd name="connsiteX90" fmla="*/ 1191663 w 1569539"/>
              <a:gd name="connsiteY90" fmla="*/ 1571714 h 2340869"/>
              <a:gd name="connsiteX91" fmla="*/ 1220238 w 1569539"/>
              <a:gd name="connsiteY91" fmla="*/ 1609813 h 2340869"/>
              <a:gd name="connsiteX92" fmla="*/ 1215943 w 1569539"/>
              <a:gd name="connsiteY92" fmla="*/ 1629673 h 2340869"/>
              <a:gd name="connsiteX93" fmla="*/ 1196425 w 1569539"/>
              <a:gd name="connsiteY93" fmla="*/ 1678870 h 2340869"/>
              <a:gd name="connsiteX94" fmla="*/ 1144037 w 1569539"/>
              <a:gd name="connsiteY94" fmla="*/ 1674106 h 2340869"/>
              <a:gd name="connsiteX95" fmla="*/ 1124987 w 1569539"/>
              <a:gd name="connsiteY95" fmla="*/ 1719349 h 2340869"/>
              <a:gd name="connsiteX96" fmla="*/ 1048787 w 1569539"/>
              <a:gd name="connsiteY96" fmla="*/ 1752687 h 2340869"/>
              <a:gd name="connsiteX97" fmla="*/ 1020212 w 1569539"/>
              <a:gd name="connsiteY97" fmla="*/ 1812218 h 2340869"/>
              <a:gd name="connsiteX98" fmla="*/ 1036881 w 1569539"/>
              <a:gd name="connsiteY98" fmla="*/ 1859843 h 2340869"/>
              <a:gd name="connsiteX99" fmla="*/ 1017832 w 1569539"/>
              <a:gd name="connsiteY99" fmla="*/ 1900326 h 2340869"/>
              <a:gd name="connsiteX100" fmla="*/ 984493 w 1569539"/>
              <a:gd name="connsiteY100" fmla="*/ 1897943 h 2340869"/>
              <a:gd name="connsiteX101" fmla="*/ 982112 w 1569539"/>
              <a:gd name="connsiteY101" fmla="*/ 1962237 h 2340869"/>
              <a:gd name="connsiteX102" fmla="*/ 946393 w 1569539"/>
              <a:gd name="connsiteY102" fmla="*/ 1978906 h 2340869"/>
              <a:gd name="connsiteX103" fmla="*/ 910674 w 1569539"/>
              <a:gd name="connsiteY103" fmla="*/ 1986049 h 2340869"/>
              <a:gd name="connsiteX104" fmla="*/ 910674 w 1569539"/>
              <a:gd name="connsiteY104" fmla="*/ 2050343 h 2340869"/>
              <a:gd name="connsiteX105" fmla="*/ 967824 w 1569539"/>
              <a:gd name="connsiteY105" fmla="*/ 2059868 h 2340869"/>
              <a:gd name="connsiteX106" fmla="*/ 1001162 w 1569539"/>
              <a:gd name="connsiteY106" fmla="*/ 2055106 h 2340869"/>
              <a:gd name="connsiteX107" fmla="*/ 1005922 w 1569539"/>
              <a:gd name="connsiteY107" fmla="*/ 2128925 h 2340869"/>
              <a:gd name="connsiteX108" fmla="*/ 982112 w 1569539"/>
              <a:gd name="connsiteY108" fmla="*/ 2150356 h 2340869"/>
              <a:gd name="connsiteX109" fmla="*/ 922581 w 1569539"/>
              <a:gd name="connsiteY109" fmla="*/ 2147976 h 2340869"/>
              <a:gd name="connsiteX110" fmla="*/ 870193 w 1569539"/>
              <a:gd name="connsiteY110" fmla="*/ 2157501 h 2340869"/>
              <a:gd name="connsiteX111" fmla="*/ 824949 w 1569539"/>
              <a:gd name="connsiteY111" fmla="*/ 2181314 h 2340869"/>
              <a:gd name="connsiteX112" fmla="*/ 779704 w 1569539"/>
              <a:gd name="connsiteY112" fmla="*/ 2188456 h 2340869"/>
              <a:gd name="connsiteX113" fmla="*/ 758274 w 1569539"/>
              <a:gd name="connsiteY113" fmla="*/ 2207508 h 2340869"/>
              <a:gd name="connsiteX114" fmla="*/ 751131 w 1569539"/>
              <a:gd name="connsiteY114" fmla="*/ 2252751 h 2340869"/>
              <a:gd name="connsiteX115" fmla="*/ 734462 w 1569539"/>
              <a:gd name="connsiteY115" fmla="*/ 2264658 h 2340869"/>
              <a:gd name="connsiteX116" fmla="*/ 689218 w 1569539"/>
              <a:gd name="connsiteY116" fmla="*/ 2314664 h 2340869"/>
              <a:gd name="connsiteX117" fmla="*/ 665406 w 1569539"/>
              <a:gd name="connsiteY117" fmla="*/ 2319425 h 2340869"/>
              <a:gd name="connsiteX118" fmla="*/ 617781 w 1569539"/>
              <a:gd name="connsiteY118" fmla="*/ 2340857 h 2340869"/>
              <a:gd name="connsiteX119" fmla="*/ 579681 w 1569539"/>
              <a:gd name="connsiteY119" fmla="*/ 2324188 h 2340869"/>
              <a:gd name="connsiteX120" fmla="*/ 563012 w 1569539"/>
              <a:gd name="connsiteY120" fmla="*/ 2295613 h 2340869"/>
              <a:gd name="connsiteX121" fmla="*/ 520149 w 1569539"/>
              <a:gd name="connsiteY121" fmla="*/ 2305139 h 2340869"/>
              <a:gd name="connsiteX122" fmla="*/ 512573 w 1569539"/>
              <a:gd name="connsiteY122" fmla="*/ 2299035 h 2340869"/>
              <a:gd name="connsiteX123" fmla="*/ 503481 w 1569539"/>
              <a:gd name="connsiteY123" fmla="*/ 2293232 h 2340869"/>
              <a:gd name="connsiteX124" fmla="*/ 522531 w 1569539"/>
              <a:gd name="connsiteY124" fmla="*/ 2186075 h 2340869"/>
              <a:gd name="connsiteX125" fmla="*/ 539199 w 1569539"/>
              <a:gd name="connsiteY125" fmla="*/ 2164644 h 2340869"/>
              <a:gd name="connsiteX126" fmla="*/ 529674 w 1569539"/>
              <a:gd name="connsiteY126" fmla="*/ 2119401 h 2340869"/>
              <a:gd name="connsiteX127" fmla="*/ 553487 w 1569539"/>
              <a:gd name="connsiteY127" fmla="*/ 2105113 h 2340869"/>
              <a:gd name="connsiteX128" fmla="*/ 534437 w 1569539"/>
              <a:gd name="connsiteY128" fmla="*/ 2090826 h 2340869"/>
              <a:gd name="connsiteX129" fmla="*/ 522531 w 1569539"/>
              <a:gd name="connsiteY129" fmla="*/ 2055108 h 2340869"/>
              <a:gd name="connsiteX130" fmla="*/ 513006 w 1569539"/>
              <a:gd name="connsiteY130" fmla="*/ 2009864 h 2340869"/>
              <a:gd name="connsiteX131" fmla="*/ 510624 w 1569539"/>
              <a:gd name="connsiteY131" fmla="*/ 1978906 h 2340869"/>
              <a:gd name="connsiteX132" fmla="*/ 460618 w 1569539"/>
              <a:gd name="connsiteY132" fmla="*/ 1981289 h 2340869"/>
              <a:gd name="connsiteX133" fmla="*/ 427282 w 1569539"/>
              <a:gd name="connsiteY133" fmla="*/ 1945570 h 2340869"/>
              <a:gd name="connsiteX134" fmla="*/ 382037 w 1569539"/>
              <a:gd name="connsiteY134" fmla="*/ 1928900 h 2340869"/>
              <a:gd name="connsiteX135" fmla="*/ 367749 w 1569539"/>
              <a:gd name="connsiteY135" fmla="*/ 1878895 h 2340869"/>
              <a:gd name="connsiteX136" fmla="*/ 365368 w 1569539"/>
              <a:gd name="connsiteY136" fmla="*/ 1857463 h 2340869"/>
              <a:gd name="connsiteX137" fmla="*/ 334413 w 1569539"/>
              <a:gd name="connsiteY137" fmla="*/ 1812220 h 2340869"/>
              <a:gd name="connsiteX138" fmla="*/ 291549 w 1569539"/>
              <a:gd name="connsiteY138" fmla="*/ 1788407 h 2340869"/>
              <a:gd name="connsiteX139" fmla="*/ 248688 w 1569539"/>
              <a:gd name="connsiteY139" fmla="*/ 1759833 h 2340869"/>
              <a:gd name="connsiteX140" fmla="*/ 215349 w 1569539"/>
              <a:gd name="connsiteY140" fmla="*/ 1750307 h 2340869"/>
              <a:gd name="connsiteX141" fmla="*/ 217731 w 1569539"/>
              <a:gd name="connsiteY141" fmla="*/ 1705061 h 2340869"/>
              <a:gd name="connsiteX142" fmla="*/ 174868 w 1569539"/>
              <a:gd name="connsiteY142" fmla="*/ 1719351 h 2340869"/>
              <a:gd name="connsiteX143" fmla="*/ 186775 w 1569539"/>
              <a:gd name="connsiteY143" fmla="*/ 1752689 h 2340869"/>
              <a:gd name="connsiteX144" fmla="*/ 179631 w 1569539"/>
              <a:gd name="connsiteY144" fmla="*/ 1769358 h 2340869"/>
              <a:gd name="connsiteX145" fmla="*/ 141531 w 1569539"/>
              <a:gd name="connsiteY145" fmla="*/ 1740783 h 2340869"/>
              <a:gd name="connsiteX146" fmla="*/ 98669 w 1569539"/>
              <a:gd name="connsiteY146" fmla="*/ 1738401 h 2340869"/>
              <a:gd name="connsiteX147" fmla="*/ 43899 w 1569539"/>
              <a:gd name="connsiteY147" fmla="*/ 1719351 h 2340869"/>
              <a:gd name="connsiteX148" fmla="*/ 10560 w 1569539"/>
              <a:gd name="connsiteY148" fmla="*/ 1716967 h 2340869"/>
              <a:gd name="connsiteX149" fmla="*/ 1037 w 1569539"/>
              <a:gd name="connsiteY149" fmla="*/ 1664583 h 2340869"/>
              <a:gd name="connsiteX150" fmla="*/ 34374 w 1569539"/>
              <a:gd name="connsiteY150" fmla="*/ 1576476 h 2340869"/>
              <a:gd name="connsiteX151" fmla="*/ 60568 w 1569539"/>
              <a:gd name="connsiteY151" fmla="*/ 1528851 h 2340869"/>
              <a:gd name="connsiteX152" fmla="*/ 81999 w 1569539"/>
              <a:gd name="connsiteY152" fmla="*/ 1481226 h 2340869"/>
              <a:gd name="connsiteX153" fmla="*/ 108194 w 1569539"/>
              <a:gd name="connsiteY153" fmla="*/ 1443126 h 2340869"/>
              <a:gd name="connsiteX154" fmla="*/ 146293 w 1569539"/>
              <a:gd name="connsiteY154" fmla="*/ 1433601 h 2340869"/>
              <a:gd name="connsiteX155" fmla="*/ 153438 w 1569539"/>
              <a:gd name="connsiteY155" fmla="*/ 1397883 h 2340869"/>
              <a:gd name="connsiteX156" fmla="*/ 262975 w 1569539"/>
              <a:gd name="connsiteY156" fmla="*/ 1278820 h 2340869"/>
              <a:gd name="connsiteX157" fmla="*/ 286787 w 1569539"/>
              <a:gd name="connsiteY157" fmla="*/ 1140705 h 2340869"/>
              <a:gd name="connsiteX158" fmla="*/ 282025 w 1569539"/>
              <a:gd name="connsiteY158" fmla="*/ 1059745 h 2340869"/>
              <a:gd name="connsiteX159" fmla="*/ 196300 w 1569539"/>
              <a:gd name="connsiteY159" fmla="*/ 1047839 h 2340869"/>
              <a:gd name="connsiteX160" fmla="*/ 179632 w 1569539"/>
              <a:gd name="connsiteY160" fmla="*/ 966876 h 2340869"/>
              <a:gd name="connsiteX161" fmla="*/ 186775 w 1569539"/>
              <a:gd name="connsiteY161" fmla="*/ 900201 h 2340869"/>
              <a:gd name="connsiteX162" fmla="*/ 148675 w 1569539"/>
              <a:gd name="connsiteY162" fmla="*/ 862101 h 2340869"/>
              <a:gd name="connsiteX163" fmla="*/ 127244 w 1569539"/>
              <a:gd name="connsiteY163" fmla="*/ 821619 h 2340869"/>
              <a:gd name="connsiteX164" fmla="*/ 117719 w 1569539"/>
              <a:gd name="connsiteY164" fmla="*/ 762089 h 2340869"/>
              <a:gd name="connsiteX165" fmla="*/ 102097 w 1569539"/>
              <a:gd name="connsiteY165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46442 w 1569539"/>
              <a:gd name="connsiteY76" fmla="*/ 654934 h 2340869"/>
              <a:gd name="connsiteX77" fmla="*/ 1432166 w 1569539"/>
              <a:gd name="connsiteY77" fmla="*/ 654934 h 2340869"/>
              <a:gd name="connsiteX78" fmla="*/ 1501222 w 1569539"/>
              <a:gd name="connsiteY78" fmla="*/ 650171 h 2340869"/>
              <a:gd name="connsiteX79" fmla="*/ 1560756 w 1569539"/>
              <a:gd name="connsiteY79" fmla="*/ 902582 h 2340869"/>
              <a:gd name="connsiteX80" fmla="*/ 1544088 w 1569539"/>
              <a:gd name="connsiteY80" fmla="*/ 904964 h 2340869"/>
              <a:gd name="connsiteX81" fmla="*/ 1525038 w 1569539"/>
              <a:gd name="connsiteY81" fmla="*/ 978781 h 2340869"/>
              <a:gd name="connsiteX82" fmla="*/ 958300 w 1569539"/>
              <a:gd name="connsiteY82" fmla="*/ 1157376 h 2340869"/>
              <a:gd name="connsiteX83" fmla="*/ 979731 w 1569539"/>
              <a:gd name="connsiteY83" fmla="*/ 1166900 h 2340869"/>
              <a:gd name="connsiteX84" fmla="*/ 974968 w 1569539"/>
              <a:gd name="connsiteY84" fmla="*/ 1240718 h 2340869"/>
              <a:gd name="connsiteX85" fmla="*/ 984494 w 1569539"/>
              <a:gd name="connsiteY85" fmla="*/ 1302633 h 2340869"/>
              <a:gd name="connsiteX86" fmla="*/ 1032119 w 1569539"/>
              <a:gd name="connsiteY86" fmla="*/ 1383595 h 2340869"/>
              <a:gd name="connsiteX87" fmla="*/ 1072600 w 1569539"/>
              <a:gd name="connsiteY87" fmla="*/ 1405026 h 2340869"/>
              <a:gd name="connsiteX88" fmla="*/ 1089269 w 1569539"/>
              <a:gd name="connsiteY88" fmla="*/ 1471701 h 2340869"/>
              <a:gd name="connsiteX89" fmla="*/ 1122607 w 1569539"/>
              <a:gd name="connsiteY89" fmla="*/ 1497895 h 2340869"/>
              <a:gd name="connsiteX90" fmla="*/ 1163088 w 1569539"/>
              <a:gd name="connsiteY90" fmla="*/ 1557426 h 2340869"/>
              <a:gd name="connsiteX91" fmla="*/ 1191663 w 1569539"/>
              <a:gd name="connsiteY91" fmla="*/ 1571714 h 2340869"/>
              <a:gd name="connsiteX92" fmla="*/ 1220238 w 1569539"/>
              <a:gd name="connsiteY92" fmla="*/ 1609813 h 2340869"/>
              <a:gd name="connsiteX93" fmla="*/ 1215943 w 1569539"/>
              <a:gd name="connsiteY93" fmla="*/ 1629673 h 2340869"/>
              <a:gd name="connsiteX94" fmla="*/ 1196425 w 1569539"/>
              <a:gd name="connsiteY94" fmla="*/ 1678870 h 2340869"/>
              <a:gd name="connsiteX95" fmla="*/ 1144037 w 1569539"/>
              <a:gd name="connsiteY95" fmla="*/ 1674106 h 2340869"/>
              <a:gd name="connsiteX96" fmla="*/ 1124987 w 1569539"/>
              <a:gd name="connsiteY96" fmla="*/ 1719349 h 2340869"/>
              <a:gd name="connsiteX97" fmla="*/ 1048787 w 1569539"/>
              <a:gd name="connsiteY97" fmla="*/ 1752687 h 2340869"/>
              <a:gd name="connsiteX98" fmla="*/ 1020212 w 1569539"/>
              <a:gd name="connsiteY98" fmla="*/ 1812218 h 2340869"/>
              <a:gd name="connsiteX99" fmla="*/ 1036881 w 1569539"/>
              <a:gd name="connsiteY99" fmla="*/ 1859843 h 2340869"/>
              <a:gd name="connsiteX100" fmla="*/ 1017832 w 1569539"/>
              <a:gd name="connsiteY100" fmla="*/ 1900326 h 2340869"/>
              <a:gd name="connsiteX101" fmla="*/ 984493 w 1569539"/>
              <a:gd name="connsiteY101" fmla="*/ 1897943 h 2340869"/>
              <a:gd name="connsiteX102" fmla="*/ 982112 w 1569539"/>
              <a:gd name="connsiteY102" fmla="*/ 1962237 h 2340869"/>
              <a:gd name="connsiteX103" fmla="*/ 946393 w 1569539"/>
              <a:gd name="connsiteY103" fmla="*/ 1978906 h 2340869"/>
              <a:gd name="connsiteX104" fmla="*/ 910674 w 1569539"/>
              <a:gd name="connsiteY104" fmla="*/ 1986049 h 2340869"/>
              <a:gd name="connsiteX105" fmla="*/ 910674 w 1569539"/>
              <a:gd name="connsiteY105" fmla="*/ 2050343 h 2340869"/>
              <a:gd name="connsiteX106" fmla="*/ 967824 w 1569539"/>
              <a:gd name="connsiteY106" fmla="*/ 2059868 h 2340869"/>
              <a:gd name="connsiteX107" fmla="*/ 1001162 w 1569539"/>
              <a:gd name="connsiteY107" fmla="*/ 2055106 h 2340869"/>
              <a:gd name="connsiteX108" fmla="*/ 1005922 w 1569539"/>
              <a:gd name="connsiteY108" fmla="*/ 2128925 h 2340869"/>
              <a:gd name="connsiteX109" fmla="*/ 982112 w 1569539"/>
              <a:gd name="connsiteY109" fmla="*/ 2150356 h 2340869"/>
              <a:gd name="connsiteX110" fmla="*/ 922581 w 1569539"/>
              <a:gd name="connsiteY110" fmla="*/ 2147976 h 2340869"/>
              <a:gd name="connsiteX111" fmla="*/ 870193 w 1569539"/>
              <a:gd name="connsiteY111" fmla="*/ 2157501 h 2340869"/>
              <a:gd name="connsiteX112" fmla="*/ 824949 w 1569539"/>
              <a:gd name="connsiteY112" fmla="*/ 2181314 h 2340869"/>
              <a:gd name="connsiteX113" fmla="*/ 779704 w 1569539"/>
              <a:gd name="connsiteY113" fmla="*/ 2188456 h 2340869"/>
              <a:gd name="connsiteX114" fmla="*/ 758274 w 1569539"/>
              <a:gd name="connsiteY114" fmla="*/ 2207508 h 2340869"/>
              <a:gd name="connsiteX115" fmla="*/ 751131 w 1569539"/>
              <a:gd name="connsiteY115" fmla="*/ 2252751 h 2340869"/>
              <a:gd name="connsiteX116" fmla="*/ 734462 w 1569539"/>
              <a:gd name="connsiteY116" fmla="*/ 2264658 h 2340869"/>
              <a:gd name="connsiteX117" fmla="*/ 689218 w 1569539"/>
              <a:gd name="connsiteY117" fmla="*/ 2314664 h 2340869"/>
              <a:gd name="connsiteX118" fmla="*/ 665406 w 1569539"/>
              <a:gd name="connsiteY118" fmla="*/ 2319425 h 2340869"/>
              <a:gd name="connsiteX119" fmla="*/ 617781 w 1569539"/>
              <a:gd name="connsiteY119" fmla="*/ 2340857 h 2340869"/>
              <a:gd name="connsiteX120" fmla="*/ 579681 w 1569539"/>
              <a:gd name="connsiteY120" fmla="*/ 2324188 h 2340869"/>
              <a:gd name="connsiteX121" fmla="*/ 563012 w 1569539"/>
              <a:gd name="connsiteY121" fmla="*/ 2295613 h 2340869"/>
              <a:gd name="connsiteX122" fmla="*/ 520149 w 1569539"/>
              <a:gd name="connsiteY122" fmla="*/ 2305139 h 2340869"/>
              <a:gd name="connsiteX123" fmla="*/ 512573 w 1569539"/>
              <a:gd name="connsiteY123" fmla="*/ 2299035 h 2340869"/>
              <a:gd name="connsiteX124" fmla="*/ 503481 w 1569539"/>
              <a:gd name="connsiteY124" fmla="*/ 2293232 h 2340869"/>
              <a:gd name="connsiteX125" fmla="*/ 522531 w 1569539"/>
              <a:gd name="connsiteY125" fmla="*/ 2186075 h 2340869"/>
              <a:gd name="connsiteX126" fmla="*/ 539199 w 1569539"/>
              <a:gd name="connsiteY126" fmla="*/ 2164644 h 2340869"/>
              <a:gd name="connsiteX127" fmla="*/ 529674 w 1569539"/>
              <a:gd name="connsiteY127" fmla="*/ 2119401 h 2340869"/>
              <a:gd name="connsiteX128" fmla="*/ 553487 w 1569539"/>
              <a:gd name="connsiteY128" fmla="*/ 2105113 h 2340869"/>
              <a:gd name="connsiteX129" fmla="*/ 534437 w 1569539"/>
              <a:gd name="connsiteY129" fmla="*/ 2090826 h 2340869"/>
              <a:gd name="connsiteX130" fmla="*/ 522531 w 1569539"/>
              <a:gd name="connsiteY130" fmla="*/ 2055108 h 2340869"/>
              <a:gd name="connsiteX131" fmla="*/ 513006 w 1569539"/>
              <a:gd name="connsiteY131" fmla="*/ 2009864 h 2340869"/>
              <a:gd name="connsiteX132" fmla="*/ 510624 w 1569539"/>
              <a:gd name="connsiteY132" fmla="*/ 1978906 h 2340869"/>
              <a:gd name="connsiteX133" fmla="*/ 460618 w 1569539"/>
              <a:gd name="connsiteY133" fmla="*/ 1981289 h 2340869"/>
              <a:gd name="connsiteX134" fmla="*/ 427282 w 1569539"/>
              <a:gd name="connsiteY134" fmla="*/ 1945570 h 2340869"/>
              <a:gd name="connsiteX135" fmla="*/ 382037 w 1569539"/>
              <a:gd name="connsiteY135" fmla="*/ 1928900 h 2340869"/>
              <a:gd name="connsiteX136" fmla="*/ 367749 w 1569539"/>
              <a:gd name="connsiteY136" fmla="*/ 1878895 h 2340869"/>
              <a:gd name="connsiteX137" fmla="*/ 365368 w 1569539"/>
              <a:gd name="connsiteY137" fmla="*/ 1857463 h 2340869"/>
              <a:gd name="connsiteX138" fmla="*/ 334413 w 1569539"/>
              <a:gd name="connsiteY138" fmla="*/ 1812220 h 2340869"/>
              <a:gd name="connsiteX139" fmla="*/ 291549 w 1569539"/>
              <a:gd name="connsiteY139" fmla="*/ 1788407 h 2340869"/>
              <a:gd name="connsiteX140" fmla="*/ 248688 w 1569539"/>
              <a:gd name="connsiteY140" fmla="*/ 1759833 h 2340869"/>
              <a:gd name="connsiteX141" fmla="*/ 215349 w 1569539"/>
              <a:gd name="connsiteY141" fmla="*/ 1750307 h 2340869"/>
              <a:gd name="connsiteX142" fmla="*/ 217731 w 1569539"/>
              <a:gd name="connsiteY142" fmla="*/ 1705061 h 2340869"/>
              <a:gd name="connsiteX143" fmla="*/ 174868 w 1569539"/>
              <a:gd name="connsiteY143" fmla="*/ 1719351 h 2340869"/>
              <a:gd name="connsiteX144" fmla="*/ 186775 w 1569539"/>
              <a:gd name="connsiteY144" fmla="*/ 1752689 h 2340869"/>
              <a:gd name="connsiteX145" fmla="*/ 179631 w 1569539"/>
              <a:gd name="connsiteY145" fmla="*/ 1769358 h 2340869"/>
              <a:gd name="connsiteX146" fmla="*/ 141531 w 1569539"/>
              <a:gd name="connsiteY146" fmla="*/ 1740783 h 2340869"/>
              <a:gd name="connsiteX147" fmla="*/ 98669 w 1569539"/>
              <a:gd name="connsiteY147" fmla="*/ 1738401 h 2340869"/>
              <a:gd name="connsiteX148" fmla="*/ 43899 w 1569539"/>
              <a:gd name="connsiteY148" fmla="*/ 1719351 h 2340869"/>
              <a:gd name="connsiteX149" fmla="*/ 10560 w 1569539"/>
              <a:gd name="connsiteY149" fmla="*/ 1716967 h 2340869"/>
              <a:gd name="connsiteX150" fmla="*/ 1037 w 1569539"/>
              <a:gd name="connsiteY150" fmla="*/ 1664583 h 2340869"/>
              <a:gd name="connsiteX151" fmla="*/ 34374 w 1569539"/>
              <a:gd name="connsiteY151" fmla="*/ 1576476 h 2340869"/>
              <a:gd name="connsiteX152" fmla="*/ 60568 w 1569539"/>
              <a:gd name="connsiteY152" fmla="*/ 1528851 h 2340869"/>
              <a:gd name="connsiteX153" fmla="*/ 81999 w 1569539"/>
              <a:gd name="connsiteY153" fmla="*/ 1481226 h 2340869"/>
              <a:gd name="connsiteX154" fmla="*/ 108194 w 1569539"/>
              <a:gd name="connsiteY154" fmla="*/ 1443126 h 2340869"/>
              <a:gd name="connsiteX155" fmla="*/ 146293 w 1569539"/>
              <a:gd name="connsiteY155" fmla="*/ 1433601 h 2340869"/>
              <a:gd name="connsiteX156" fmla="*/ 153438 w 1569539"/>
              <a:gd name="connsiteY156" fmla="*/ 1397883 h 2340869"/>
              <a:gd name="connsiteX157" fmla="*/ 262975 w 1569539"/>
              <a:gd name="connsiteY157" fmla="*/ 1278820 h 2340869"/>
              <a:gd name="connsiteX158" fmla="*/ 286787 w 1569539"/>
              <a:gd name="connsiteY158" fmla="*/ 1140705 h 2340869"/>
              <a:gd name="connsiteX159" fmla="*/ 282025 w 1569539"/>
              <a:gd name="connsiteY159" fmla="*/ 1059745 h 2340869"/>
              <a:gd name="connsiteX160" fmla="*/ 196300 w 1569539"/>
              <a:gd name="connsiteY160" fmla="*/ 1047839 h 2340869"/>
              <a:gd name="connsiteX161" fmla="*/ 179632 w 1569539"/>
              <a:gd name="connsiteY161" fmla="*/ 966876 h 2340869"/>
              <a:gd name="connsiteX162" fmla="*/ 186775 w 1569539"/>
              <a:gd name="connsiteY162" fmla="*/ 900201 h 2340869"/>
              <a:gd name="connsiteX163" fmla="*/ 148675 w 1569539"/>
              <a:gd name="connsiteY163" fmla="*/ 862101 h 2340869"/>
              <a:gd name="connsiteX164" fmla="*/ 127244 w 1569539"/>
              <a:gd name="connsiteY164" fmla="*/ 821619 h 2340869"/>
              <a:gd name="connsiteX165" fmla="*/ 117719 w 1569539"/>
              <a:gd name="connsiteY165" fmla="*/ 762089 h 2340869"/>
              <a:gd name="connsiteX166" fmla="*/ 102097 w 1569539"/>
              <a:gd name="connsiteY166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46442 w 1569539"/>
              <a:gd name="connsiteY76" fmla="*/ 654934 h 2340869"/>
              <a:gd name="connsiteX77" fmla="*/ 1375016 w 1569539"/>
              <a:gd name="connsiteY77" fmla="*/ 664459 h 2340869"/>
              <a:gd name="connsiteX78" fmla="*/ 1432166 w 1569539"/>
              <a:gd name="connsiteY78" fmla="*/ 654934 h 2340869"/>
              <a:gd name="connsiteX79" fmla="*/ 1501222 w 1569539"/>
              <a:gd name="connsiteY79" fmla="*/ 650171 h 2340869"/>
              <a:gd name="connsiteX80" fmla="*/ 1560756 w 1569539"/>
              <a:gd name="connsiteY80" fmla="*/ 902582 h 2340869"/>
              <a:gd name="connsiteX81" fmla="*/ 1544088 w 1569539"/>
              <a:gd name="connsiteY81" fmla="*/ 904964 h 2340869"/>
              <a:gd name="connsiteX82" fmla="*/ 1525038 w 1569539"/>
              <a:gd name="connsiteY82" fmla="*/ 978781 h 2340869"/>
              <a:gd name="connsiteX83" fmla="*/ 958300 w 1569539"/>
              <a:gd name="connsiteY83" fmla="*/ 1157376 h 2340869"/>
              <a:gd name="connsiteX84" fmla="*/ 979731 w 1569539"/>
              <a:gd name="connsiteY84" fmla="*/ 1166900 h 2340869"/>
              <a:gd name="connsiteX85" fmla="*/ 974968 w 1569539"/>
              <a:gd name="connsiteY85" fmla="*/ 1240718 h 2340869"/>
              <a:gd name="connsiteX86" fmla="*/ 984494 w 1569539"/>
              <a:gd name="connsiteY86" fmla="*/ 1302633 h 2340869"/>
              <a:gd name="connsiteX87" fmla="*/ 1032119 w 1569539"/>
              <a:gd name="connsiteY87" fmla="*/ 1383595 h 2340869"/>
              <a:gd name="connsiteX88" fmla="*/ 1072600 w 1569539"/>
              <a:gd name="connsiteY88" fmla="*/ 1405026 h 2340869"/>
              <a:gd name="connsiteX89" fmla="*/ 1089269 w 1569539"/>
              <a:gd name="connsiteY89" fmla="*/ 1471701 h 2340869"/>
              <a:gd name="connsiteX90" fmla="*/ 1122607 w 1569539"/>
              <a:gd name="connsiteY90" fmla="*/ 1497895 h 2340869"/>
              <a:gd name="connsiteX91" fmla="*/ 1163088 w 1569539"/>
              <a:gd name="connsiteY91" fmla="*/ 1557426 h 2340869"/>
              <a:gd name="connsiteX92" fmla="*/ 1191663 w 1569539"/>
              <a:gd name="connsiteY92" fmla="*/ 1571714 h 2340869"/>
              <a:gd name="connsiteX93" fmla="*/ 1220238 w 1569539"/>
              <a:gd name="connsiteY93" fmla="*/ 1609813 h 2340869"/>
              <a:gd name="connsiteX94" fmla="*/ 1215943 w 1569539"/>
              <a:gd name="connsiteY94" fmla="*/ 1629673 h 2340869"/>
              <a:gd name="connsiteX95" fmla="*/ 1196425 w 1569539"/>
              <a:gd name="connsiteY95" fmla="*/ 1678870 h 2340869"/>
              <a:gd name="connsiteX96" fmla="*/ 1144037 w 1569539"/>
              <a:gd name="connsiteY96" fmla="*/ 1674106 h 2340869"/>
              <a:gd name="connsiteX97" fmla="*/ 1124987 w 1569539"/>
              <a:gd name="connsiteY97" fmla="*/ 1719349 h 2340869"/>
              <a:gd name="connsiteX98" fmla="*/ 1048787 w 1569539"/>
              <a:gd name="connsiteY98" fmla="*/ 1752687 h 2340869"/>
              <a:gd name="connsiteX99" fmla="*/ 1020212 w 1569539"/>
              <a:gd name="connsiteY99" fmla="*/ 1812218 h 2340869"/>
              <a:gd name="connsiteX100" fmla="*/ 1036881 w 1569539"/>
              <a:gd name="connsiteY100" fmla="*/ 1859843 h 2340869"/>
              <a:gd name="connsiteX101" fmla="*/ 1017832 w 1569539"/>
              <a:gd name="connsiteY101" fmla="*/ 1900326 h 2340869"/>
              <a:gd name="connsiteX102" fmla="*/ 984493 w 1569539"/>
              <a:gd name="connsiteY102" fmla="*/ 1897943 h 2340869"/>
              <a:gd name="connsiteX103" fmla="*/ 982112 w 1569539"/>
              <a:gd name="connsiteY103" fmla="*/ 1962237 h 2340869"/>
              <a:gd name="connsiteX104" fmla="*/ 946393 w 1569539"/>
              <a:gd name="connsiteY104" fmla="*/ 1978906 h 2340869"/>
              <a:gd name="connsiteX105" fmla="*/ 910674 w 1569539"/>
              <a:gd name="connsiteY105" fmla="*/ 1986049 h 2340869"/>
              <a:gd name="connsiteX106" fmla="*/ 910674 w 1569539"/>
              <a:gd name="connsiteY106" fmla="*/ 2050343 h 2340869"/>
              <a:gd name="connsiteX107" fmla="*/ 967824 w 1569539"/>
              <a:gd name="connsiteY107" fmla="*/ 2059868 h 2340869"/>
              <a:gd name="connsiteX108" fmla="*/ 1001162 w 1569539"/>
              <a:gd name="connsiteY108" fmla="*/ 2055106 h 2340869"/>
              <a:gd name="connsiteX109" fmla="*/ 1005922 w 1569539"/>
              <a:gd name="connsiteY109" fmla="*/ 2128925 h 2340869"/>
              <a:gd name="connsiteX110" fmla="*/ 982112 w 1569539"/>
              <a:gd name="connsiteY110" fmla="*/ 2150356 h 2340869"/>
              <a:gd name="connsiteX111" fmla="*/ 922581 w 1569539"/>
              <a:gd name="connsiteY111" fmla="*/ 2147976 h 2340869"/>
              <a:gd name="connsiteX112" fmla="*/ 870193 w 1569539"/>
              <a:gd name="connsiteY112" fmla="*/ 2157501 h 2340869"/>
              <a:gd name="connsiteX113" fmla="*/ 824949 w 1569539"/>
              <a:gd name="connsiteY113" fmla="*/ 2181314 h 2340869"/>
              <a:gd name="connsiteX114" fmla="*/ 779704 w 1569539"/>
              <a:gd name="connsiteY114" fmla="*/ 2188456 h 2340869"/>
              <a:gd name="connsiteX115" fmla="*/ 758274 w 1569539"/>
              <a:gd name="connsiteY115" fmla="*/ 2207508 h 2340869"/>
              <a:gd name="connsiteX116" fmla="*/ 751131 w 1569539"/>
              <a:gd name="connsiteY116" fmla="*/ 2252751 h 2340869"/>
              <a:gd name="connsiteX117" fmla="*/ 734462 w 1569539"/>
              <a:gd name="connsiteY117" fmla="*/ 2264658 h 2340869"/>
              <a:gd name="connsiteX118" fmla="*/ 689218 w 1569539"/>
              <a:gd name="connsiteY118" fmla="*/ 2314664 h 2340869"/>
              <a:gd name="connsiteX119" fmla="*/ 665406 w 1569539"/>
              <a:gd name="connsiteY119" fmla="*/ 2319425 h 2340869"/>
              <a:gd name="connsiteX120" fmla="*/ 617781 w 1569539"/>
              <a:gd name="connsiteY120" fmla="*/ 2340857 h 2340869"/>
              <a:gd name="connsiteX121" fmla="*/ 579681 w 1569539"/>
              <a:gd name="connsiteY121" fmla="*/ 2324188 h 2340869"/>
              <a:gd name="connsiteX122" fmla="*/ 563012 w 1569539"/>
              <a:gd name="connsiteY122" fmla="*/ 2295613 h 2340869"/>
              <a:gd name="connsiteX123" fmla="*/ 520149 w 1569539"/>
              <a:gd name="connsiteY123" fmla="*/ 2305139 h 2340869"/>
              <a:gd name="connsiteX124" fmla="*/ 512573 w 1569539"/>
              <a:gd name="connsiteY124" fmla="*/ 2299035 h 2340869"/>
              <a:gd name="connsiteX125" fmla="*/ 503481 w 1569539"/>
              <a:gd name="connsiteY125" fmla="*/ 2293232 h 2340869"/>
              <a:gd name="connsiteX126" fmla="*/ 522531 w 1569539"/>
              <a:gd name="connsiteY126" fmla="*/ 2186075 h 2340869"/>
              <a:gd name="connsiteX127" fmla="*/ 539199 w 1569539"/>
              <a:gd name="connsiteY127" fmla="*/ 2164644 h 2340869"/>
              <a:gd name="connsiteX128" fmla="*/ 529674 w 1569539"/>
              <a:gd name="connsiteY128" fmla="*/ 2119401 h 2340869"/>
              <a:gd name="connsiteX129" fmla="*/ 553487 w 1569539"/>
              <a:gd name="connsiteY129" fmla="*/ 2105113 h 2340869"/>
              <a:gd name="connsiteX130" fmla="*/ 534437 w 1569539"/>
              <a:gd name="connsiteY130" fmla="*/ 2090826 h 2340869"/>
              <a:gd name="connsiteX131" fmla="*/ 522531 w 1569539"/>
              <a:gd name="connsiteY131" fmla="*/ 2055108 h 2340869"/>
              <a:gd name="connsiteX132" fmla="*/ 513006 w 1569539"/>
              <a:gd name="connsiteY132" fmla="*/ 2009864 h 2340869"/>
              <a:gd name="connsiteX133" fmla="*/ 510624 w 1569539"/>
              <a:gd name="connsiteY133" fmla="*/ 1978906 h 2340869"/>
              <a:gd name="connsiteX134" fmla="*/ 460618 w 1569539"/>
              <a:gd name="connsiteY134" fmla="*/ 1981289 h 2340869"/>
              <a:gd name="connsiteX135" fmla="*/ 427282 w 1569539"/>
              <a:gd name="connsiteY135" fmla="*/ 1945570 h 2340869"/>
              <a:gd name="connsiteX136" fmla="*/ 382037 w 1569539"/>
              <a:gd name="connsiteY136" fmla="*/ 1928900 h 2340869"/>
              <a:gd name="connsiteX137" fmla="*/ 367749 w 1569539"/>
              <a:gd name="connsiteY137" fmla="*/ 1878895 h 2340869"/>
              <a:gd name="connsiteX138" fmla="*/ 365368 w 1569539"/>
              <a:gd name="connsiteY138" fmla="*/ 1857463 h 2340869"/>
              <a:gd name="connsiteX139" fmla="*/ 334413 w 1569539"/>
              <a:gd name="connsiteY139" fmla="*/ 1812220 h 2340869"/>
              <a:gd name="connsiteX140" fmla="*/ 291549 w 1569539"/>
              <a:gd name="connsiteY140" fmla="*/ 1788407 h 2340869"/>
              <a:gd name="connsiteX141" fmla="*/ 248688 w 1569539"/>
              <a:gd name="connsiteY141" fmla="*/ 1759833 h 2340869"/>
              <a:gd name="connsiteX142" fmla="*/ 215349 w 1569539"/>
              <a:gd name="connsiteY142" fmla="*/ 1750307 h 2340869"/>
              <a:gd name="connsiteX143" fmla="*/ 217731 w 1569539"/>
              <a:gd name="connsiteY143" fmla="*/ 1705061 h 2340869"/>
              <a:gd name="connsiteX144" fmla="*/ 174868 w 1569539"/>
              <a:gd name="connsiteY144" fmla="*/ 1719351 h 2340869"/>
              <a:gd name="connsiteX145" fmla="*/ 186775 w 1569539"/>
              <a:gd name="connsiteY145" fmla="*/ 1752689 h 2340869"/>
              <a:gd name="connsiteX146" fmla="*/ 179631 w 1569539"/>
              <a:gd name="connsiteY146" fmla="*/ 1769358 h 2340869"/>
              <a:gd name="connsiteX147" fmla="*/ 141531 w 1569539"/>
              <a:gd name="connsiteY147" fmla="*/ 1740783 h 2340869"/>
              <a:gd name="connsiteX148" fmla="*/ 98669 w 1569539"/>
              <a:gd name="connsiteY148" fmla="*/ 1738401 h 2340869"/>
              <a:gd name="connsiteX149" fmla="*/ 43899 w 1569539"/>
              <a:gd name="connsiteY149" fmla="*/ 1719351 h 2340869"/>
              <a:gd name="connsiteX150" fmla="*/ 10560 w 1569539"/>
              <a:gd name="connsiteY150" fmla="*/ 1716967 h 2340869"/>
              <a:gd name="connsiteX151" fmla="*/ 1037 w 1569539"/>
              <a:gd name="connsiteY151" fmla="*/ 1664583 h 2340869"/>
              <a:gd name="connsiteX152" fmla="*/ 34374 w 1569539"/>
              <a:gd name="connsiteY152" fmla="*/ 1576476 h 2340869"/>
              <a:gd name="connsiteX153" fmla="*/ 60568 w 1569539"/>
              <a:gd name="connsiteY153" fmla="*/ 1528851 h 2340869"/>
              <a:gd name="connsiteX154" fmla="*/ 81999 w 1569539"/>
              <a:gd name="connsiteY154" fmla="*/ 1481226 h 2340869"/>
              <a:gd name="connsiteX155" fmla="*/ 108194 w 1569539"/>
              <a:gd name="connsiteY155" fmla="*/ 1443126 h 2340869"/>
              <a:gd name="connsiteX156" fmla="*/ 146293 w 1569539"/>
              <a:gd name="connsiteY156" fmla="*/ 1433601 h 2340869"/>
              <a:gd name="connsiteX157" fmla="*/ 153438 w 1569539"/>
              <a:gd name="connsiteY157" fmla="*/ 1397883 h 2340869"/>
              <a:gd name="connsiteX158" fmla="*/ 262975 w 1569539"/>
              <a:gd name="connsiteY158" fmla="*/ 1278820 h 2340869"/>
              <a:gd name="connsiteX159" fmla="*/ 286787 w 1569539"/>
              <a:gd name="connsiteY159" fmla="*/ 1140705 h 2340869"/>
              <a:gd name="connsiteX160" fmla="*/ 282025 w 1569539"/>
              <a:gd name="connsiteY160" fmla="*/ 1059745 h 2340869"/>
              <a:gd name="connsiteX161" fmla="*/ 196300 w 1569539"/>
              <a:gd name="connsiteY161" fmla="*/ 1047839 h 2340869"/>
              <a:gd name="connsiteX162" fmla="*/ 179632 w 1569539"/>
              <a:gd name="connsiteY162" fmla="*/ 966876 h 2340869"/>
              <a:gd name="connsiteX163" fmla="*/ 186775 w 1569539"/>
              <a:gd name="connsiteY163" fmla="*/ 900201 h 2340869"/>
              <a:gd name="connsiteX164" fmla="*/ 148675 w 1569539"/>
              <a:gd name="connsiteY164" fmla="*/ 862101 h 2340869"/>
              <a:gd name="connsiteX165" fmla="*/ 127244 w 1569539"/>
              <a:gd name="connsiteY165" fmla="*/ 821619 h 2340869"/>
              <a:gd name="connsiteX166" fmla="*/ 117719 w 1569539"/>
              <a:gd name="connsiteY166" fmla="*/ 762089 h 2340869"/>
              <a:gd name="connsiteX167" fmla="*/ 102097 w 1569539"/>
              <a:gd name="connsiteY167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46442 w 1569539"/>
              <a:gd name="connsiteY76" fmla="*/ 654934 h 2340869"/>
              <a:gd name="connsiteX77" fmla="*/ 1375016 w 1569539"/>
              <a:gd name="connsiteY77" fmla="*/ 664459 h 2340869"/>
              <a:gd name="connsiteX78" fmla="*/ 1432166 w 1569539"/>
              <a:gd name="connsiteY78" fmla="*/ 654934 h 2340869"/>
              <a:gd name="connsiteX79" fmla="*/ 1448835 w 1569539"/>
              <a:gd name="connsiteY79" fmla="*/ 633502 h 2340869"/>
              <a:gd name="connsiteX80" fmla="*/ 1501222 w 1569539"/>
              <a:gd name="connsiteY80" fmla="*/ 650171 h 2340869"/>
              <a:gd name="connsiteX81" fmla="*/ 1560756 w 1569539"/>
              <a:gd name="connsiteY81" fmla="*/ 902582 h 2340869"/>
              <a:gd name="connsiteX82" fmla="*/ 1544088 w 1569539"/>
              <a:gd name="connsiteY82" fmla="*/ 904964 h 2340869"/>
              <a:gd name="connsiteX83" fmla="*/ 1525038 w 1569539"/>
              <a:gd name="connsiteY83" fmla="*/ 978781 h 2340869"/>
              <a:gd name="connsiteX84" fmla="*/ 958300 w 1569539"/>
              <a:gd name="connsiteY84" fmla="*/ 1157376 h 2340869"/>
              <a:gd name="connsiteX85" fmla="*/ 979731 w 1569539"/>
              <a:gd name="connsiteY85" fmla="*/ 1166900 h 2340869"/>
              <a:gd name="connsiteX86" fmla="*/ 974968 w 1569539"/>
              <a:gd name="connsiteY86" fmla="*/ 1240718 h 2340869"/>
              <a:gd name="connsiteX87" fmla="*/ 984494 w 1569539"/>
              <a:gd name="connsiteY87" fmla="*/ 1302633 h 2340869"/>
              <a:gd name="connsiteX88" fmla="*/ 1032119 w 1569539"/>
              <a:gd name="connsiteY88" fmla="*/ 1383595 h 2340869"/>
              <a:gd name="connsiteX89" fmla="*/ 1072600 w 1569539"/>
              <a:gd name="connsiteY89" fmla="*/ 1405026 h 2340869"/>
              <a:gd name="connsiteX90" fmla="*/ 1089269 w 1569539"/>
              <a:gd name="connsiteY90" fmla="*/ 1471701 h 2340869"/>
              <a:gd name="connsiteX91" fmla="*/ 1122607 w 1569539"/>
              <a:gd name="connsiteY91" fmla="*/ 1497895 h 2340869"/>
              <a:gd name="connsiteX92" fmla="*/ 1163088 w 1569539"/>
              <a:gd name="connsiteY92" fmla="*/ 1557426 h 2340869"/>
              <a:gd name="connsiteX93" fmla="*/ 1191663 w 1569539"/>
              <a:gd name="connsiteY93" fmla="*/ 1571714 h 2340869"/>
              <a:gd name="connsiteX94" fmla="*/ 1220238 w 1569539"/>
              <a:gd name="connsiteY94" fmla="*/ 1609813 h 2340869"/>
              <a:gd name="connsiteX95" fmla="*/ 1215943 w 1569539"/>
              <a:gd name="connsiteY95" fmla="*/ 1629673 h 2340869"/>
              <a:gd name="connsiteX96" fmla="*/ 1196425 w 1569539"/>
              <a:gd name="connsiteY96" fmla="*/ 1678870 h 2340869"/>
              <a:gd name="connsiteX97" fmla="*/ 1144037 w 1569539"/>
              <a:gd name="connsiteY97" fmla="*/ 1674106 h 2340869"/>
              <a:gd name="connsiteX98" fmla="*/ 1124987 w 1569539"/>
              <a:gd name="connsiteY98" fmla="*/ 1719349 h 2340869"/>
              <a:gd name="connsiteX99" fmla="*/ 1048787 w 1569539"/>
              <a:gd name="connsiteY99" fmla="*/ 1752687 h 2340869"/>
              <a:gd name="connsiteX100" fmla="*/ 1020212 w 1569539"/>
              <a:gd name="connsiteY100" fmla="*/ 1812218 h 2340869"/>
              <a:gd name="connsiteX101" fmla="*/ 1036881 w 1569539"/>
              <a:gd name="connsiteY101" fmla="*/ 1859843 h 2340869"/>
              <a:gd name="connsiteX102" fmla="*/ 1017832 w 1569539"/>
              <a:gd name="connsiteY102" fmla="*/ 1900326 h 2340869"/>
              <a:gd name="connsiteX103" fmla="*/ 984493 w 1569539"/>
              <a:gd name="connsiteY103" fmla="*/ 1897943 h 2340869"/>
              <a:gd name="connsiteX104" fmla="*/ 982112 w 1569539"/>
              <a:gd name="connsiteY104" fmla="*/ 1962237 h 2340869"/>
              <a:gd name="connsiteX105" fmla="*/ 946393 w 1569539"/>
              <a:gd name="connsiteY105" fmla="*/ 1978906 h 2340869"/>
              <a:gd name="connsiteX106" fmla="*/ 910674 w 1569539"/>
              <a:gd name="connsiteY106" fmla="*/ 1986049 h 2340869"/>
              <a:gd name="connsiteX107" fmla="*/ 910674 w 1569539"/>
              <a:gd name="connsiteY107" fmla="*/ 2050343 h 2340869"/>
              <a:gd name="connsiteX108" fmla="*/ 967824 w 1569539"/>
              <a:gd name="connsiteY108" fmla="*/ 2059868 h 2340869"/>
              <a:gd name="connsiteX109" fmla="*/ 1001162 w 1569539"/>
              <a:gd name="connsiteY109" fmla="*/ 2055106 h 2340869"/>
              <a:gd name="connsiteX110" fmla="*/ 1005922 w 1569539"/>
              <a:gd name="connsiteY110" fmla="*/ 2128925 h 2340869"/>
              <a:gd name="connsiteX111" fmla="*/ 982112 w 1569539"/>
              <a:gd name="connsiteY111" fmla="*/ 2150356 h 2340869"/>
              <a:gd name="connsiteX112" fmla="*/ 922581 w 1569539"/>
              <a:gd name="connsiteY112" fmla="*/ 2147976 h 2340869"/>
              <a:gd name="connsiteX113" fmla="*/ 870193 w 1569539"/>
              <a:gd name="connsiteY113" fmla="*/ 2157501 h 2340869"/>
              <a:gd name="connsiteX114" fmla="*/ 824949 w 1569539"/>
              <a:gd name="connsiteY114" fmla="*/ 2181314 h 2340869"/>
              <a:gd name="connsiteX115" fmla="*/ 779704 w 1569539"/>
              <a:gd name="connsiteY115" fmla="*/ 2188456 h 2340869"/>
              <a:gd name="connsiteX116" fmla="*/ 758274 w 1569539"/>
              <a:gd name="connsiteY116" fmla="*/ 2207508 h 2340869"/>
              <a:gd name="connsiteX117" fmla="*/ 751131 w 1569539"/>
              <a:gd name="connsiteY117" fmla="*/ 2252751 h 2340869"/>
              <a:gd name="connsiteX118" fmla="*/ 734462 w 1569539"/>
              <a:gd name="connsiteY118" fmla="*/ 2264658 h 2340869"/>
              <a:gd name="connsiteX119" fmla="*/ 689218 w 1569539"/>
              <a:gd name="connsiteY119" fmla="*/ 2314664 h 2340869"/>
              <a:gd name="connsiteX120" fmla="*/ 665406 w 1569539"/>
              <a:gd name="connsiteY120" fmla="*/ 2319425 h 2340869"/>
              <a:gd name="connsiteX121" fmla="*/ 617781 w 1569539"/>
              <a:gd name="connsiteY121" fmla="*/ 2340857 h 2340869"/>
              <a:gd name="connsiteX122" fmla="*/ 579681 w 1569539"/>
              <a:gd name="connsiteY122" fmla="*/ 2324188 h 2340869"/>
              <a:gd name="connsiteX123" fmla="*/ 563012 w 1569539"/>
              <a:gd name="connsiteY123" fmla="*/ 2295613 h 2340869"/>
              <a:gd name="connsiteX124" fmla="*/ 520149 w 1569539"/>
              <a:gd name="connsiteY124" fmla="*/ 2305139 h 2340869"/>
              <a:gd name="connsiteX125" fmla="*/ 512573 w 1569539"/>
              <a:gd name="connsiteY125" fmla="*/ 2299035 h 2340869"/>
              <a:gd name="connsiteX126" fmla="*/ 503481 w 1569539"/>
              <a:gd name="connsiteY126" fmla="*/ 2293232 h 2340869"/>
              <a:gd name="connsiteX127" fmla="*/ 522531 w 1569539"/>
              <a:gd name="connsiteY127" fmla="*/ 2186075 h 2340869"/>
              <a:gd name="connsiteX128" fmla="*/ 539199 w 1569539"/>
              <a:gd name="connsiteY128" fmla="*/ 2164644 h 2340869"/>
              <a:gd name="connsiteX129" fmla="*/ 529674 w 1569539"/>
              <a:gd name="connsiteY129" fmla="*/ 2119401 h 2340869"/>
              <a:gd name="connsiteX130" fmla="*/ 553487 w 1569539"/>
              <a:gd name="connsiteY130" fmla="*/ 2105113 h 2340869"/>
              <a:gd name="connsiteX131" fmla="*/ 534437 w 1569539"/>
              <a:gd name="connsiteY131" fmla="*/ 2090826 h 2340869"/>
              <a:gd name="connsiteX132" fmla="*/ 522531 w 1569539"/>
              <a:gd name="connsiteY132" fmla="*/ 2055108 h 2340869"/>
              <a:gd name="connsiteX133" fmla="*/ 513006 w 1569539"/>
              <a:gd name="connsiteY133" fmla="*/ 2009864 h 2340869"/>
              <a:gd name="connsiteX134" fmla="*/ 510624 w 1569539"/>
              <a:gd name="connsiteY134" fmla="*/ 1978906 h 2340869"/>
              <a:gd name="connsiteX135" fmla="*/ 460618 w 1569539"/>
              <a:gd name="connsiteY135" fmla="*/ 1981289 h 2340869"/>
              <a:gd name="connsiteX136" fmla="*/ 427282 w 1569539"/>
              <a:gd name="connsiteY136" fmla="*/ 1945570 h 2340869"/>
              <a:gd name="connsiteX137" fmla="*/ 382037 w 1569539"/>
              <a:gd name="connsiteY137" fmla="*/ 1928900 h 2340869"/>
              <a:gd name="connsiteX138" fmla="*/ 367749 w 1569539"/>
              <a:gd name="connsiteY138" fmla="*/ 1878895 h 2340869"/>
              <a:gd name="connsiteX139" fmla="*/ 365368 w 1569539"/>
              <a:gd name="connsiteY139" fmla="*/ 1857463 h 2340869"/>
              <a:gd name="connsiteX140" fmla="*/ 334413 w 1569539"/>
              <a:gd name="connsiteY140" fmla="*/ 1812220 h 2340869"/>
              <a:gd name="connsiteX141" fmla="*/ 291549 w 1569539"/>
              <a:gd name="connsiteY141" fmla="*/ 1788407 h 2340869"/>
              <a:gd name="connsiteX142" fmla="*/ 248688 w 1569539"/>
              <a:gd name="connsiteY142" fmla="*/ 1759833 h 2340869"/>
              <a:gd name="connsiteX143" fmla="*/ 215349 w 1569539"/>
              <a:gd name="connsiteY143" fmla="*/ 1750307 h 2340869"/>
              <a:gd name="connsiteX144" fmla="*/ 217731 w 1569539"/>
              <a:gd name="connsiteY144" fmla="*/ 1705061 h 2340869"/>
              <a:gd name="connsiteX145" fmla="*/ 174868 w 1569539"/>
              <a:gd name="connsiteY145" fmla="*/ 1719351 h 2340869"/>
              <a:gd name="connsiteX146" fmla="*/ 186775 w 1569539"/>
              <a:gd name="connsiteY146" fmla="*/ 1752689 h 2340869"/>
              <a:gd name="connsiteX147" fmla="*/ 179631 w 1569539"/>
              <a:gd name="connsiteY147" fmla="*/ 1769358 h 2340869"/>
              <a:gd name="connsiteX148" fmla="*/ 141531 w 1569539"/>
              <a:gd name="connsiteY148" fmla="*/ 1740783 h 2340869"/>
              <a:gd name="connsiteX149" fmla="*/ 98669 w 1569539"/>
              <a:gd name="connsiteY149" fmla="*/ 1738401 h 2340869"/>
              <a:gd name="connsiteX150" fmla="*/ 43899 w 1569539"/>
              <a:gd name="connsiteY150" fmla="*/ 1719351 h 2340869"/>
              <a:gd name="connsiteX151" fmla="*/ 10560 w 1569539"/>
              <a:gd name="connsiteY151" fmla="*/ 1716967 h 2340869"/>
              <a:gd name="connsiteX152" fmla="*/ 1037 w 1569539"/>
              <a:gd name="connsiteY152" fmla="*/ 1664583 h 2340869"/>
              <a:gd name="connsiteX153" fmla="*/ 34374 w 1569539"/>
              <a:gd name="connsiteY153" fmla="*/ 1576476 h 2340869"/>
              <a:gd name="connsiteX154" fmla="*/ 60568 w 1569539"/>
              <a:gd name="connsiteY154" fmla="*/ 1528851 h 2340869"/>
              <a:gd name="connsiteX155" fmla="*/ 81999 w 1569539"/>
              <a:gd name="connsiteY155" fmla="*/ 1481226 h 2340869"/>
              <a:gd name="connsiteX156" fmla="*/ 108194 w 1569539"/>
              <a:gd name="connsiteY156" fmla="*/ 1443126 h 2340869"/>
              <a:gd name="connsiteX157" fmla="*/ 146293 w 1569539"/>
              <a:gd name="connsiteY157" fmla="*/ 1433601 h 2340869"/>
              <a:gd name="connsiteX158" fmla="*/ 153438 w 1569539"/>
              <a:gd name="connsiteY158" fmla="*/ 1397883 h 2340869"/>
              <a:gd name="connsiteX159" fmla="*/ 262975 w 1569539"/>
              <a:gd name="connsiteY159" fmla="*/ 1278820 h 2340869"/>
              <a:gd name="connsiteX160" fmla="*/ 286787 w 1569539"/>
              <a:gd name="connsiteY160" fmla="*/ 1140705 h 2340869"/>
              <a:gd name="connsiteX161" fmla="*/ 282025 w 1569539"/>
              <a:gd name="connsiteY161" fmla="*/ 1059745 h 2340869"/>
              <a:gd name="connsiteX162" fmla="*/ 196300 w 1569539"/>
              <a:gd name="connsiteY162" fmla="*/ 1047839 h 2340869"/>
              <a:gd name="connsiteX163" fmla="*/ 179632 w 1569539"/>
              <a:gd name="connsiteY163" fmla="*/ 966876 h 2340869"/>
              <a:gd name="connsiteX164" fmla="*/ 186775 w 1569539"/>
              <a:gd name="connsiteY164" fmla="*/ 900201 h 2340869"/>
              <a:gd name="connsiteX165" fmla="*/ 148675 w 1569539"/>
              <a:gd name="connsiteY165" fmla="*/ 862101 h 2340869"/>
              <a:gd name="connsiteX166" fmla="*/ 127244 w 1569539"/>
              <a:gd name="connsiteY166" fmla="*/ 821619 h 2340869"/>
              <a:gd name="connsiteX167" fmla="*/ 117719 w 1569539"/>
              <a:gd name="connsiteY167" fmla="*/ 762089 h 2340869"/>
              <a:gd name="connsiteX168" fmla="*/ 102097 w 1569539"/>
              <a:gd name="connsiteY168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189279 w 1569539"/>
              <a:gd name="connsiteY72" fmla="*/ 633502 h 2340869"/>
              <a:gd name="connsiteX73" fmla="*/ 1263097 w 1569539"/>
              <a:gd name="connsiteY73" fmla="*/ 688271 h 2340869"/>
              <a:gd name="connsiteX74" fmla="*/ 1272622 w 1569539"/>
              <a:gd name="connsiteY74" fmla="*/ 647790 h 2340869"/>
              <a:gd name="connsiteX75" fmla="*/ 1320247 w 1569539"/>
              <a:gd name="connsiteY75" fmla="*/ 650171 h 2340869"/>
              <a:gd name="connsiteX76" fmla="*/ 1332154 w 1569539"/>
              <a:gd name="connsiteY76" fmla="*/ 685890 h 2340869"/>
              <a:gd name="connsiteX77" fmla="*/ 1346442 w 1569539"/>
              <a:gd name="connsiteY77" fmla="*/ 654934 h 2340869"/>
              <a:gd name="connsiteX78" fmla="*/ 1375016 w 1569539"/>
              <a:gd name="connsiteY78" fmla="*/ 664459 h 2340869"/>
              <a:gd name="connsiteX79" fmla="*/ 1432166 w 1569539"/>
              <a:gd name="connsiteY79" fmla="*/ 654934 h 2340869"/>
              <a:gd name="connsiteX80" fmla="*/ 1448835 w 1569539"/>
              <a:gd name="connsiteY80" fmla="*/ 633502 h 2340869"/>
              <a:gd name="connsiteX81" fmla="*/ 1501222 w 1569539"/>
              <a:gd name="connsiteY81" fmla="*/ 650171 h 2340869"/>
              <a:gd name="connsiteX82" fmla="*/ 1560756 w 1569539"/>
              <a:gd name="connsiteY82" fmla="*/ 902582 h 2340869"/>
              <a:gd name="connsiteX83" fmla="*/ 1544088 w 1569539"/>
              <a:gd name="connsiteY83" fmla="*/ 904964 h 2340869"/>
              <a:gd name="connsiteX84" fmla="*/ 1525038 w 1569539"/>
              <a:gd name="connsiteY84" fmla="*/ 978781 h 2340869"/>
              <a:gd name="connsiteX85" fmla="*/ 958300 w 1569539"/>
              <a:gd name="connsiteY85" fmla="*/ 1157376 h 2340869"/>
              <a:gd name="connsiteX86" fmla="*/ 979731 w 1569539"/>
              <a:gd name="connsiteY86" fmla="*/ 1166900 h 2340869"/>
              <a:gd name="connsiteX87" fmla="*/ 974968 w 1569539"/>
              <a:gd name="connsiteY87" fmla="*/ 1240718 h 2340869"/>
              <a:gd name="connsiteX88" fmla="*/ 984494 w 1569539"/>
              <a:gd name="connsiteY88" fmla="*/ 1302633 h 2340869"/>
              <a:gd name="connsiteX89" fmla="*/ 1032119 w 1569539"/>
              <a:gd name="connsiteY89" fmla="*/ 1383595 h 2340869"/>
              <a:gd name="connsiteX90" fmla="*/ 1072600 w 1569539"/>
              <a:gd name="connsiteY90" fmla="*/ 1405026 h 2340869"/>
              <a:gd name="connsiteX91" fmla="*/ 1089269 w 1569539"/>
              <a:gd name="connsiteY91" fmla="*/ 1471701 h 2340869"/>
              <a:gd name="connsiteX92" fmla="*/ 1122607 w 1569539"/>
              <a:gd name="connsiteY92" fmla="*/ 1497895 h 2340869"/>
              <a:gd name="connsiteX93" fmla="*/ 1163088 w 1569539"/>
              <a:gd name="connsiteY93" fmla="*/ 1557426 h 2340869"/>
              <a:gd name="connsiteX94" fmla="*/ 1191663 w 1569539"/>
              <a:gd name="connsiteY94" fmla="*/ 1571714 h 2340869"/>
              <a:gd name="connsiteX95" fmla="*/ 1220238 w 1569539"/>
              <a:gd name="connsiteY95" fmla="*/ 1609813 h 2340869"/>
              <a:gd name="connsiteX96" fmla="*/ 1215943 w 1569539"/>
              <a:gd name="connsiteY96" fmla="*/ 1629673 h 2340869"/>
              <a:gd name="connsiteX97" fmla="*/ 1196425 w 1569539"/>
              <a:gd name="connsiteY97" fmla="*/ 1678870 h 2340869"/>
              <a:gd name="connsiteX98" fmla="*/ 1144037 w 1569539"/>
              <a:gd name="connsiteY98" fmla="*/ 1674106 h 2340869"/>
              <a:gd name="connsiteX99" fmla="*/ 1124987 w 1569539"/>
              <a:gd name="connsiteY99" fmla="*/ 1719349 h 2340869"/>
              <a:gd name="connsiteX100" fmla="*/ 1048787 w 1569539"/>
              <a:gd name="connsiteY100" fmla="*/ 1752687 h 2340869"/>
              <a:gd name="connsiteX101" fmla="*/ 1020212 w 1569539"/>
              <a:gd name="connsiteY101" fmla="*/ 1812218 h 2340869"/>
              <a:gd name="connsiteX102" fmla="*/ 1036881 w 1569539"/>
              <a:gd name="connsiteY102" fmla="*/ 1859843 h 2340869"/>
              <a:gd name="connsiteX103" fmla="*/ 1017832 w 1569539"/>
              <a:gd name="connsiteY103" fmla="*/ 1900326 h 2340869"/>
              <a:gd name="connsiteX104" fmla="*/ 984493 w 1569539"/>
              <a:gd name="connsiteY104" fmla="*/ 1897943 h 2340869"/>
              <a:gd name="connsiteX105" fmla="*/ 982112 w 1569539"/>
              <a:gd name="connsiteY105" fmla="*/ 1962237 h 2340869"/>
              <a:gd name="connsiteX106" fmla="*/ 946393 w 1569539"/>
              <a:gd name="connsiteY106" fmla="*/ 1978906 h 2340869"/>
              <a:gd name="connsiteX107" fmla="*/ 910674 w 1569539"/>
              <a:gd name="connsiteY107" fmla="*/ 1986049 h 2340869"/>
              <a:gd name="connsiteX108" fmla="*/ 910674 w 1569539"/>
              <a:gd name="connsiteY108" fmla="*/ 2050343 h 2340869"/>
              <a:gd name="connsiteX109" fmla="*/ 967824 w 1569539"/>
              <a:gd name="connsiteY109" fmla="*/ 2059868 h 2340869"/>
              <a:gd name="connsiteX110" fmla="*/ 1001162 w 1569539"/>
              <a:gd name="connsiteY110" fmla="*/ 2055106 h 2340869"/>
              <a:gd name="connsiteX111" fmla="*/ 1005922 w 1569539"/>
              <a:gd name="connsiteY111" fmla="*/ 2128925 h 2340869"/>
              <a:gd name="connsiteX112" fmla="*/ 982112 w 1569539"/>
              <a:gd name="connsiteY112" fmla="*/ 2150356 h 2340869"/>
              <a:gd name="connsiteX113" fmla="*/ 922581 w 1569539"/>
              <a:gd name="connsiteY113" fmla="*/ 2147976 h 2340869"/>
              <a:gd name="connsiteX114" fmla="*/ 870193 w 1569539"/>
              <a:gd name="connsiteY114" fmla="*/ 2157501 h 2340869"/>
              <a:gd name="connsiteX115" fmla="*/ 824949 w 1569539"/>
              <a:gd name="connsiteY115" fmla="*/ 2181314 h 2340869"/>
              <a:gd name="connsiteX116" fmla="*/ 779704 w 1569539"/>
              <a:gd name="connsiteY116" fmla="*/ 2188456 h 2340869"/>
              <a:gd name="connsiteX117" fmla="*/ 758274 w 1569539"/>
              <a:gd name="connsiteY117" fmla="*/ 2207508 h 2340869"/>
              <a:gd name="connsiteX118" fmla="*/ 751131 w 1569539"/>
              <a:gd name="connsiteY118" fmla="*/ 2252751 h 2340869"/>
              <a:gd name="connsiteX119" fmla="*/ 734462 w 1569539"/>
              <a:gd name="connsiteY119" fmla="*/ 2264658 h 2340869"/>
              <a:gd name="connsiteX120" fmla="*/ 689218 w 1569539"/>
              <a:gd name="connsiteY120" fmla="*/ 2314664 h 2340869"/>
              <a:gd name="connsiteX121" fmla="*/ 665406 w 1569539"/>
              <a:gd name="connsiteY121" fmla="*/ 2319425 h 2340869"/>
              <a:gd name="connsiteX122" fmla="*/ 617781 w 1569539"/>
              <a:gd name="connsiteY122" fmla="*/ 2340857 h 2340869"/>
              <a:gd name="connsiteX123" fmla="*/ 579681 w 1569539"/>
              <a:gd name="connsiteY123" fmla="*/ 2324188 h 2340869"/>
              <a:gd name="connsiteX124" fmla="*/ 563012 w 1569539"/>
              <a:gd name="connsiteY124" fmla="*/ 2295613 h 2340869"/>
              <a:gd name="connsiteX125" fmla="*/ 520149 w 1569539"/>
              <a:gd name="connsiteY125" fmla="*/ 2305139 h 2340869"/>
              <a:gd name="connsiteX126" fmla="*/ 512573 w 1569539"/>
              <a:gd name="connsiteY126" fmla="*/ 2299035 h 2340869"/>
              <a:gd name="connsiteX127" fmla="*/ 503481 w 1569539"/>
              <a:gd name="connsiteY127" fmla="*/ 2293232 h 2340869"/>
              <a:gd name="connsiteX128" fmla="*/ 522531 w 1569539"/>
              <a:gd name="connsiteY128" fmla="*/ 2186075 h 2340869"/>
              <a:gd name="connsiteX129" fmla="*/ 539199 w 1569539"/>
              <a:gd name="connsiteY129" fmla="*/ 2164644 h 2340869"/>
              <a:gd name="connsiteX130" fmla="*/ 529674 w 1569539"/>
              <a:gd name="connsiteY130" fmla="*/ 2119401 h 2340869"/>
              <a:gd name="connsiteX131" fmla="*/ 553487 w 1569539"/>
              <a:gd name="connsiteY131" fmla="*/ 2105113 h 2340869"/>
              <a:gd name="connsiteX132" fmla="*/ 534437 w 1569539"/>
              <a:gd name="connsiteY132" fmla="*/ 2090826 h 2340869"/>
              <a:gd name="connsiteX133" fmla="*/ 522531 w 1569539"/>
              <a:gd name="connsiteY133" fmla="*/ 2055108 h 2340869"/>
              <a:gd name="connsiteX134" fmla="*/ 513006 w 1569539"/>
              <a:gd name="connsiteY134" fmla="*/ 2009864 h 2340869"/>
              <a:gd name="connsiteX135" fmla="*/ 510624 w 1569539"/>
              <a:gd name="connsiteY135" fmla="*/ 1978906 h 2340869"/>
              <a:gd name="connsiteX136" fmla="*/ 460618 w 1569539"/>
              <a:gd name="connsiteY136" fmla="*/ 1981289 h 2340869"/>
              <a:gd name="connsiteX137" fmla="*/ 427282 w 1569539"/>
              <a:gd name="connsiteY137" fmla="*/ 1945570 h 2340869"/>
              <a:gd name="connsiteX138" fmla="*/ 382037 w 1569539"/>
              <a:gd name="connsiteY138" fmla="*/ 1928900 h 2340869"/>
              <a:gd name="connsiteX139" fmla="*/ 367749 w 1569539"/>
              <a:gd name="connsiteY139" fmla="*/ 1878895 h 2340869"/>
              <a:gd name="connsiteX140" fmla="*/ 365368 w 1569539"/>
              <a:gd name="connsiteY140" fmla="*/ 1857463 h 2340869"/>
              <a:gd name="connsiteX141" fmla="*/ 334413 w 1569539"/>
              <a:gd name="connsiteY141" fmla="*/ 1812220 h 2340869"/>
              <a:gd name="connsiteX142" fmla="*/ 291549 w 1569539"/>
              <a:gd name="connsiteY142" fmla="*/ 1788407 h 2340869"/>
              <a:gd name="connsiteX143" fmla="*/ 248688 w 1569539"/>
              <a:gd name="connsiteY143" fmla="*/ 1759833 h 2340869"/>
              <a:gd name="connsiteX144" fmla="*/ 215349 w 1569539"/>
              <a:gd name="connsiteY144" fmla="*/ 1750307 h 2340869"/>
              <a:gd name="connsiteX145" fmla="*/ 217731 w 1569539"/>
              <a:gd name="connsiteY145" fmla="*/ 1705061 h 2340869"/>
              <a:gd name="connsiteX146" fmla="*/ 174868 w 1569539"/>
              <a:gd name="connsiteY146" fmla="*/ 1719351 h 2340869"/>
              <a:gd name="connsiteX147" fmla="*/ 186775 w 1569539"/>
              <a:gd name="connsiteY147" fmla="*/ 1752689 h 2340869"/>
              <a:gd name="connsiteX148" fmla="*/ 179631 w 1569539"/>
              <a:gd name="connsiteY148" fmla="*/ 1769358 h 2340869"/>
              <a:gd name="connsiteX149" fmla="*/ 141531 w 1569539"/>
              <a:gd name="connsiteY149" fmla="*/ 1740783 h 2340869"/>
              <a:gd name="connsiteX150" fmla="*/ 98669 w 1569539"/>
              <a:gd name="connsiteY150" fmla="*/ 1738401 h 2340869"/>
              <a:gd name="connsiteX151" fmla="*/ 43899 w 1569539"/>
              <a:gd name="connsiteY151" fmla="*/ 1719351 h 2340869"/>
              <a:gd name="connsiteX152" fmla="*/ 10560 w 1569539"/>
              <a:gd name="connsiteY152" fmla="*/ 1716967 h 2340869"/>
              <a:gd name="connsiteX153" fmla="*/ 1037 w 1569539"/>
              <a:gd name="connsiteY153" fmla="*/ 1664583 h 2340869"/>
              <a:gd name="connsiteX154" fmla="*/ 34374 w 1569539"/>
              <a:gd name="connsiteY154" fmla="*/ 1576476 h 2340869"/>
              <a:gd name="connsiteX155" fmla="*/ 60568 w 1569539"/>
              <a:gd name="connsiteY155" fmla="*/ 1528851 h 2340869"/>
              <a:gd name="connsiteX156" fmla="*/ 81999 w 1569539"/>
              <a:gd name="connsiteY156" fmla="*/ 1481226 h 2340869"/>
              <a:gd name="connsiteX157" fmla="*/ 108194 w 1569539"/>
              <a:gd name="connsiteY157" fmla="*/ 1443126 h 2340869"/>
              <a:gd name="connsiteX158" fmla="*/ 146293 w 1569539"/>
              <a:gd name="connsiteY158" fmla="*/ 1433601 h 2340869"/>
              <a:gd name="connsiteX159" fmla="*/ 153438 w 1569539"/>
              <a:gd name="connsiteY159" fmla="*/ 1397883 h 2340869"/>
              <a:gd name="connsiteX160" fmla="*/ 262975 w 1569539"/>
              <a:gd name="connsiteY160" fmla="*/ 1278820 h 2340869"/>
              <a:gd name="connsiteX161" fmla="*/ 286787 w 1569539"/>
              <a:gd name="connsiteY161" fmla="*/ 1140705 h 2340869"/>
              <a:gd name="connsiteX162" fmla="*/ 282025 w 1569539"/>
              <a:gd name="connsiteY162" fmla="*/ 1059745 h 2340869"/>
              <a:gd name="connsiteX163" fmla="*/ 196300 w 1569539"/>
              <a:gd name="connsiteY163" fmla="*/ 1047839 h 2340869"/>
              <a:gd name="connsiteX164" fmla="*/ 179632 w 1569539"/>
              <a:gd name="connsiteY164" fmla="*/ 966876 h 2340869"/>
              <a:gd name="connsiteX165" fmla="*/ 186775 w 1569539"/>
              <a:gd name="connsiteY165" fmla="*/ 900201 h 2340869"/>
              <a:gd name="connsiteX166" fmla="*/ 148675 w 1569539"/>
              <a:gd name="connsiteY166" fmla="*/ 862101 h 2340869"/>
              <a:gd name="connsiteX167" fmla="*/ 127244 w 1569539"/>
              <a:gd name="connsiteY167" fmla="*/ 821619 h 2340869"/>
              <a:gd name="connsiteX168" fmla="*/ 117719 w 1569539"/>
              <a:gd name="connsiteY168" fmla="*/ 762089 h 2340869"/>
              <a:gd name="connsiteX169" fmla="*/ 102097 w 1569539"/>
              <a:gd name="connsiteY16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044022 w 1569539"/>
              <a:gd name="connsiteY70" fmla="*/ 640646 h 2340869"/>
              <a:gd name="connsiteX71" fmla="*/ 1110697 w 1569539"/>
              <a:gd name="connsiteY71" fmla="*/ 573971 h 2340869"/>
              <a:gd name="connsiteX72" fmla="*/ 1179754 w 1569539"/>
              <a:gd name="connsiteY72" fmla="*/ 564446 h 2340869"/>
              <a:gd name="connsiteX73" fmla="*/ 1189279 w 1569539"/>
              <a:gd name="connsiteY73" fmla="*/ 633502 h 2340869"/>
              <a:gd name="connsiteX74" fmla="*/ 1263097 w 1569539"/>
              <a:gd name="connsiteY74" fmla="*/ 688271 h 2340869"/>
              <a:gd name="connsiteX75" fmla="*/ 1272622 w 1569539"/>
              <a:gd name="connsiteY75" fmla="*/ 647790 h 2340869"/>
              <a:gd name="connsiteX76" fmla="*/ 1320247 w 1569539"/>
              <a:gd name="connsiteY76" fmla="*/ 650171 h 2340869"/>
              <a:gd name="connsiteX77" fmla="*/ 1332154 w 1569539"/>
              <a:gd name="connsiteY77" fmla="*/ 685890 h 2340869"/>
              <a:gd name="connsiteX78" fmla="*/ 1346442 w 1569539"/>
              <a:gd name="connsiteY78" fmla="*/ 654934 h 2340869"/>
              <a:gd name="connsiteX79" fmla="*/ 1375016 w 1569539"/>
              <a:gd name="connsiteY79" fmla="*/ 664459 h 2340869"/>
              <a:gd name="connsiteX80" fmla="*/ 1432166 w 1569539"/>
              <a:gd name="connsiteY80" fmla="*/ 654934 h 2340869"/>
              <a:gd name="connsiteX81" fmla="*/ 1448835 w 1569539"/>
              <a:gd name="connsiteY81" fmla="*/ 633502 h 2340869"/>
              <a:gd name="connsiteX82" fmla="*/ 1501222 w 1569539"/>
              <a:gd name="connsiteY82" fmla="*/ 650171 h 2340869"/>
              <a:gd name="connsiteX83" fmla="*/ 1560756 w 1569539"/>
              <a:gd name="connsiteY83" fmla="*/ 902582 h 2340869"/>
              <a:gd name="connsiteX84" fmla="*/ 1544088 w 1569539"/>
              <a:gd name="connsiteY84" fmla="*/ 904964 h 2340869"/>
              <a:gd name="connsiteX85" fmla="*/ 1525038 w 1569539"/>
              <a:gd name="connsiteY85" fmla="*/ 978781 h 2340869"/>
              <a:gd name="connsiteX86" fmla="*/ 958300 w 1569539"/>
              <a:gd name="connsiteY86" fmla="*/ 1157376 h 2340869"/>
              <a:gd name="connsiteX87" fmla="*/ 979731 w 1569539"/>
              <a:gd name="connsiteY87" fmla="*/ 1166900 h 2340869"/>
              <a:gd name="connsiteX88" fmla="*/ 974968 w 1569539"/>
              <a:gd name="connsiteY88" fmla="*/ 1240718 h 2340869"/>
              <a:gd name="connsiteX89" fmla="*/ 984494 w 1569539"/>
              <a:gd name="connsiteY89" fmla="*/ 1302633 h 2340869"/>
              <a:gd name="connsiteX90" fmla="*/ 1032119 w 1569539"/>
              <a:gd name="connsiteY90" fmla="*/ 1383595 h 2340869"/>
              <a:gd name="connsiteX91" fmla="*/ 1072600 w 1569539"/>
              <a:gd name="connsiteY91" fmla="*/ 1405026 h 2340869"/>
              <a:gd name="connsiteX92" fmla="*/ 1089269 w 1569539"/>
              <a:gd name="connsiteY92" fmla="*/ 1471701 h 2340869"/>
              <a:gd name="connsiteX93" fmla="*/ 1122607 w 1569539"/>
              <a:gd name="connsiteY93" fmla="*/ 1497895 h 2340869"/>
              <a:gd name="connsiteX94" fmla="*/ 1163088 w 1569539"/>
              <a:gd name="connsiteY94" fmla="*/ 1557426 h 2340869"/>
              <a:gd name="connsiteX95" fmla="*/ 1191663 w 1569539"/>
              <a:gd name="connsiteY95" fmla="*/ 1571714 h 2340869"/>
              <a:gd name="connsiteX96" fmla="*/ 1220238 w 1569539"/>
              <a:gd name="connsiteY96" fmla="*/ 1609813 h 2340869"/>
              <a:gd name="connsiteX97" fmla="*/ 1215943 w 1569539"/>
              <a:gd name="connsiteY97" fmla="*/ 1629673 h 2340869"/>
              <a:gd name="connsiteX98" fmla="*/ 1196425 w 1569539"/>
              <a:gd name="connsiteY98" fmla="*/ 1678870 h 2340869"/>
              <a:gd name="connsiteX99" fmla="*/ 1144037 w 1569539"/>
              <a:gd name="connsiteY99" fmla="*/ 1674106 h 2340869"/>
              <a:gd name="connsiteX100" fmla="*/ 1124987 w 1569539"/>
              <a:gd name="connsiteY100" fmla="*/ 1719349 h 2340869"/>
              <a:gd name="connsiteX101" fmla="*/ 1048787 w 1569539"/>
              <a:gd name="connsiteY101" fmla="*/ 1752687 h 2340869"/>
              <a:gd name="connsiteX102" fmla="*/ 1020212 w 1569539"/>
              <a:gd name="connsiteY102" fmla="*/ 1812218 h 2340869"/>
              <a:gd name="connsiteX103" fmla="*/ 1036881 w 1569539"/>
              <a:gd name="connsiteY103" fmla="*/ 1859843 h 2340869"/>
              <a:gd name="connsiteX104" fmla="*/ 1017832 w 1569539"/>
              <a:gd name="connsiteY104" fmla="*/ 1900326 h 2340869"/>
              <a:gd name="connsiteX105" fmla="*/ 984493 w 1569539"/>
              <a:gd name="connsiteY105" fmla="*/ 1897943 h 2340869"/>
              <a:gd name="connsiteX106" fmla="*/ 982112 w 1569539"/>
              <a:gd name="connsiteY106" fmla="*/ 1962237 h 2340869"/>
              <a:gd name="connsiteX107" fmla="*/ 946393 w 1569539"/>
              <a:gd name="connsiteY107" fmla="*/ 1978906 h 2340869"/>
              <a:gd name="connsiteX108" fmla="*/ 910674 w 1569539"/>
              <a:gd name="connsiteY108" fmla="*/ 1986049 h 2340869"/>
              <a:gd name="connsiteX109" fmla="*/ 910674 w 1569539"/>
              <a:gd name="connsiteY109" fmla="*/ 2050343 h 2340869"/>
              <a:gd name="connsiteX110" fmla="*/ 967824 w 1569539"/>
              <a:gd name="connsiteY110" fmla="*/ 2059868 h 2340869"/>
              <a:gd name="connsiteX111" fmla="*/ 1001162 w 1569539"/>
              <a:gd name="connsiteY111" fmla="*/ 2055106 h 2340869"/>
              <a:gd name="connsiteX112" fmla="*/ 1005922 w 1569539"/>
              <a:gd name="connsiteY112" fmla="*/ 2128925 h 2340869"/>
              <a:gd name="connsiteX113" fmla="*/ 982112 w 1569539"/>
              <a:gd name="connsiteY113" fmla="*/ 2150356 h 2340869"/>
              <a:gd name="connsiteX114" fmla="*/ 922581 w 1569539"/>
              <a:gd name="connsiteY114" fmla="*/ 2147976 h 2340869"/>
              <a:gd name="connsiteX115" fmla="*/ 870193 w 1569539"/>
              <a:gd name="connsiteY115" fmla="*/ 2157501 h 2340869"/>
              <a:gd name="connsiteX116" fmla="*/ 824949 w 1569539"/>
              <a:gd name="connsiteY116" fmla="*/ 2181314 h 2340869"/>
              <a:gd name="connsiteX117" fmla="*/ 779704 w 1569539"/>
              <a:gd name="connsiteY117" fmla="*/ 2188456 h 2340869"/>
              <a:gd name="connsiteX118" fmla="*/ 758274 w 1569539"/>
              <a:gd name="connsiteY118" fmla="*/ 2207508 h 2340869"/>
              <a:gd name="connsiteX119" fmla="*/ 751131 w 1569539"/>
              <a:gd name="connsiteY119" fmla="*/ 2252751 h 2340869"/>
              <a:gd name="connsiteX120" fmla="*/ 734462 w 1569539"/>
              <a:gd name="connsiteY120" fmla="*/ 2264658 h 2340869"/>
              <a:gd name="connsiteX121" fmla="*/ 689218 w 1569539"/>
              <a:gd name="connsiteY121" fmla="*/ 2314664 h 2340869"/>
              <a:gd name="connsiteX122" fmla="*/ 665406 w 1569539"/>
              <a:gd name="connsiteY122" fmla="*/ 2319425 h 2340869"/>
              <a:gd name="connsiteX123" fmla="*/ 617781 w 1569539"/>
              <a:gd name="connsiteY123" fmla="*/ 2340857 h 2340869"/>
              <a:gd name="connsiteX124" fmla="*/ 579681 w 1569539"/>
              <a:gd name="connsiteY124" fmla="*/ 2324188 h 2340869"/>
              <a:gd name="connsiteX125" fmla="*/ 563012 w 1569539"/>
              <a:gd name="connsiteY125" fmla="*/ 2295613 h 2340869"/>
              <a:gd name="connsiteX126" fmla="*/ 520149 w 1569539"/>
              <a:gd name="connsiteY126" fmla="*/ 2305139 h 2340869"/>
              <a:gd name="connsiteX127" fmla="*/ 512573 w 1569539"/>
              <a:gd name="connsiteY127" fmla="*/ 2299035 h 2340869"/>
              <a:gd name="connsiteX128" fmla="*/ 503481 w 1569539"/>
              <a:gd name="connsiteY128" fmla="*/ 2293232 h 2340869"/>
              <a:gd name="connsiteX129" fmla="*/ 522531 w 1569539"/>
              <a:gd name="connsiteY129" fmla="*/ 2186075 h 2340869"/>
              <a:gd name="connsiteX130" fmla="*/ 539199 w 1569539"/>
              <a:gd name="connsiteY130" fmla="*/ 2164644 h 2340869"/>
              <a:gd name="connsiteX131" fmla="*/ 529674 w 1569539"/>
              <a:gd name="connsiteY131" fmla="*/ 2119401 h 2340869"/>
              <a:gd name="connsiteX132" fmla="*/ 553487 w 1569539"/>
              <a:gd name="connsiteY132" fmla="*/ 2105113 h 2340869"/>
              <a:gd name="connsiteX133" fmla="*/ 534437 w 1569539"/>
              <a:gd name="connsiteY133" fmla="*/ 2090826 h 2340869"/>
              <a:gd name="connsiteX134" fmla="*/ 522531 w 1569539"/>
              <a:gd name="connsiteY134" fmla="*/ 2055108 h 2340869"/>
              <a:gd name="connsiteX135" fmla="*/ 513006 w 1569539"/>
              <a:gd name="connsiteY135" fmla="*/ 2009864 h 2340869"/>
              <a:gd name="connsiteX136" fmla="*/ 510624 w 1569539"/>
              <a:gd name="connsiteY136" fmla="*/ 1978906 h 2340869"/>
              <a:gd name="connsiteX137" fmla="*/ 460618 w 1569539"/>
              <a:gd name="connsiteY137" fmla="*/ 1981289 h 2340869"/>
              <a:gd name="connsiteX138" fmla="*/ 427282 w 1569539"/>
              <a:gd name="connsiteY138" fmla="*/ 1945570 h 2340869"/>
              <a:gd name="connsiteX139" fmla="*/ 382037 w 1569539"/>
              <a:gd name="connsiteY139" fmla="*/ 1928900 h 2340869"/>
              <a:gd name="connsiteX140" fmla="*/ 367749 w 1569539"/>
              <a:gd name="connsiteY140" fmla="*/ 1878895 h 2340869"/>
              <a:gd name="connsiteX141" fmla="*/ 365368 w 1569539"/>
              <a:gd name="connsiteY141" fmla="*/ 1857463 h 2340869"/>
              <a:gd name="connsiteX142" fmla="*/ 334413 w 1569539"/>
              <a:gd name="connsiteY142" fmla="*/ 1812220 h 2340869"/>
              <a:gd name="connsiteX143" fmla="*/ 291549 w 1569539"/>
              <a:gd name="connsiteY143" fmla="*/ 1788407 h 2340869"/>
              <a:gd name="connsiteX144" fmla="*/ 248688 w 1569539"/>
              <a:gd name="connsiteY144" fmla="*/ 1759833 h 2340869"/>
              <a:gd name="connsiteX145" fmla="*/ 215349 w 1569539"/>
              <a:gd name="connsiteY145" fmla="*/ 1750307 h 2340869"/>
              <a:gd name="connsiteX146" fmla="*/ 217731 w 1569539"/>
              <a:gd name="connsiteY146" fmla="*/ 1705061 h 2340869"/>
              <a:gd name="connsiteX147" fmla="*/ 174868 w 1569539"/>
              <a:gd name="connsiteY147" fmla="*/ 1719351 h 2340869"/>
              <a:gd name="connsiteX148" fmla="*/ 186775 w 1569539"/>
              <a:gd name="connsiteY148" fmla="*/ 1752689 h 2340869"/>
              <a:gd name="connsiteX149" fmla="*/ 179631 w 1569539"/>
              <a:gd name="connsiteY149" fmla="*/ 1769358 h 2340869"/>
              <a:gd name="connsiteX150" fmla="*/ 141531 w 1569539"/>
              <a:gd name="connsiteY150" fmla="*/ 1740783 h 2340869"/>
              <a:gd name="connsiteX151" fmla="*/ 98669 w 1569539"/>
              <a:gd name="connsiteY151" fmla="*/ 1738401 h 2340869"/>
              <a:gd name="connsiteX152" fmla="*/ 43899 w 1569539"/>
              <a:gd name="connsiteY152" fmla="*/ 1719351 h 2340869"/>
              <a:gd name="connsiteX153" fmla="*/ 10560 w 1569539"/>
              <a:gd name="connsiteY153" fmla="*/ 1716967 h 2340869"/>
              <a:gd name="connsiteX154" fmla="*/ 1037 w 1569539"/>
              <a:gd name="connsiteY154" fmla="*/ 1664583 h 2340869"/>
              <a:gd name="connsiteX155" fmla="*/ 34374 w 1569539"/>
              <a:gd name="connsiteY155" fmla="*/ 1576476 h 2340869"/>
              <a:gd name="connsiteX156" fmla="*/ 60568 w 1569539"/>
              <a:gd name="connsiteY156" fmla="*/ 1528851 h 2340869"/>
              <a:gd name="connsiteX157" fmla="*/ 81999 w 1569539"/>
              <a:gd name="connsiteY157" fmla="*/ 1481226 h 2340869"/>
              <a:gd name="connsiteX158" fmla="*/ 108194 w 1569539"/>
              <a:gd name="connsiteY158" fmla="*/ 1443126 h 2340869"/>
              <a:gd name="connsiteX159" fmla="*/ 146293 w 1569539"/>
              <a:gd name="connsiteY159" fmla="*/ 1433601 h 2340869"/>
              <a:gd name="connsiteX160" fmla="*/ 153438 w 1569539"/>
              <a:gd name="connsiteY160" fmla="*/ 1397883 h 2340869"/>
              <a:gd name="connsiteX161" fmla="*/ 262975 w 1569539"/>
              <a:gd name="connsiteY161" fmla="*/ 1278820 h 2340869"/>
              <a:gd name="connsiteX162" fmla="*/ 286787 w 1569539"/>
              <a:gd name="connsiteY162" fmla="*/ 1140705 h 2340869"/>
              <a:gd name="connsiteX163" fmla="*/ 282025 w 1569539"/>
              <a:gd name="connsiteY163" fmla="*/ 1059745 h 2340869"/>
              <a:gd name="connsiteX164" fmla="*/ 196300 w 1569539"/>
              <a:gd name="connsiteY164" fmla="*/ 1047839 h 2340869"/>
              <a:gd name="connsiteX165" fmla="*/ 179632 w 1569539"/>
              <a:gd name="connsiteY165" fmla="*/ 966876 h 2340869"/>
              <a:gd name="connsiteX166" fmla="*/ 186775 w 1569539"/>
              <a:gd name="connsiteY166" fmla="*/ 900201 h 2340869"/>
              <a:gd name="connsiteX167" fmla="*/ 148675 w 1569539"/>
              <a:gd name="connsiteY167" fmla="*/ 862101 h 2340869"/>
              <a:gd name="connsiteX168" fmla="*/ 127244 w 1569539"/>
              <a:gd name="connsiteY168" fmla="*/ 821619 h 2340869"/>
              <a:gd name="connsiteX169" fmla="*/ 117719 w 1569539"/>
              <a:gd name="connsiteY169" fmla="*/ 762089 h 2340869"/>
              <a:gd name="connsiteX170" fmla="*/ 102097 w 1569539"/>
              <a:gd name="connsiteY170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044022 w 1569539"/>
              <a:gd name="connsiteY70" fmla="*/ 640646 h 2340869"/>
              <a:gd name="connsiteX71" fmla="*/ 1079741 w 1569539"/>
              <a:gd name="connsiteY71" fmla="*/ 600165 h 2340869"/>
              <a:gd name="connsiteX72" fmla="*/ 1110697 w 1569539"/>
              <a:gd name="connsiteY72" fmla="*/ 573971 h 2340869"/>
              <a:gd name="connsiteX73" fmla="*/ 1179754 w 1569539"/>
              <a:gd name="connsiteY73" fmla="*/ 564446 h 2340869"/>
              <a:gd name="connsiteX74" fmla="*/ 1189279 w 1569539"/>
              <a:gd name="connsiteY74" fmla="*/ 633502 h 2340869"/>
              <a:gd name="connsiteX75" fmla="*/ 1263097 w 1569539"/>
              <a:gd name="connsiteY75" fmla="*/ 688271 h 2340869"/>
              <a:gd name="connsiteX76" fmla="*/ 1272622 w 1569539"/>
              <a:gd name="connsiteY76" fmla="*/ 647790 h 2340869"/>
              <a:gd name="connsiteX77" fmla="*/ 1320247 w 1569539"/>
              <a:gd name="connsiteY77" fmla="*/ 650171 h 2340869"/>
              <a:gd name="connsiteX78" fmla="*/ 1332154 w 1569539"/>
              <a:gd name="connsiteY78" fmla="*/ 685890 h 2340869"/>
              <a:gd name="connsiteX79" fmla="*/ 1346442 w 1569539"/>
              <a:gd name="connsiteY79" fmla="*/ 654934 h 2340869"/>
              <a:gd name="connsiteX80" fmla="*/ 1375016 w 1569539"/>
              <a:gd name="connsiteY80" fmla="*/ 664459 h 2340869"/>
              <a:gd name="connsiteX81" fmla="*/ 1432166 w 1569539"/>
              <a:gd name="connsiteY81" fmla="*/ 654934 h 2340869"/>
              <a:gd name="connsiteX82" fmla="*/ 1448835 w 1569539"/>
              <a:gd name="connsiteY82" fmla="*/ 633502 h 2340869"/>
              <a:gd name="connsiteX83" fmla="*/ 1501222 w 1569539"/>
              <a:gd name="connsiteY83" fmla="*/ 650171 h 2340869"/>
              <a:gd name="connsiteX84" fmla="*/ 1560756 w 1569539"/>
              <a:gd name="connsiteY84" fmla="*/ 902582 h 2340869"/>
              <a:gd name="connsiteX85" fmla="*/ 1544088 w 1569539"/>
              <a:gd name="connsiteY85" fmla="*/ 904964 h 2340869"/>
              <a:gd name="connsiteX86" fmla="*/ 1525038 w 1569539"/>
              <a:gd name="connsiteY86" fmla="*/ 978781 h 2340869"/>
              <a:gd name="connsiteX87" fmla="*/ 958300 w 1569539"/>
              <a:gd name="connsiteY87" fmla="*/ 1157376 h 2340869"/>
              <a:gd name="connsiteX88" fmla="*/ 979731 w 1569539"/>
              <a:gd name="connsiteY88" fmla="*/ 1166900 h 2340869"/>
              <a:gd name="connsiteX89" fmla="*/ 974968 w 1569539"/>
              <a:gd name="connsiteY89" fmla="*/ 1240718 h 2340869"/>
              <a:gd name="connsiteX90" fmla="*/ 984494 w 1569539"/>
              <a:gd name="connsiteY90" fmla="*/ 1302633 h 2340869"/>
              <a:gd name="connsiteX91" fmla="*/ 1032119 w 1569539"/>
              <a:gd name="connsiteY91" fmla="*/ 1383595 h 2340869"/>
              <a:gd name="connsiteX92" fmla="*/ 1072600 w 1569539"/>
              <a:gd name="connsiteY92" fmla="*/ 1405026 h 2340869"/>
              <a:gd name="connsiteX93" fmla="*/ 1089269 w 1569539"/>
              <a:gd name="connsiteY93" fmla="*/ 1471701 h 2340869"/>
              <a:gd name="connsiteX94" fmla="*/ 1122607 w 1569539"/>
              <a:gd name="connsiteY94" fmla="*/ 1497895 h 2340869"/>
              <a:gd name="connsiteX95" fmla="*/ 1163088 w 1569539"/>
              <a:gd name="connsiteY95" fmla="*/ 1557426 h 2340869"/>
              <a:gd name="connsiteX96" fmla="*/ 1191663 w 1569539"/>
              <a:gd name="connsiteY96" fmla="*/ 1571714 h 2340869"/>
              <a:gd name="connsiteX97" fmla="*/ 1220238 w 1569539"/>
              <a:gd name="connsiteY97" fmla="*/ 1609813 h 2340869"/>
              <a:gd name="connsiteX98" fmla="*/ 1215943 w 1569539"/>
              <a:gd name="connsiteY98" fmla="*/ 1629673 h 2340869"/>
              <a:gd name="connsiteX99" fmla="*/ 1196425 w 1569539"/>
              <a:gd name="connsiteY99" fmla="*/ 1678870 h 2340869"/>
              <a:gd name="connsiteX100" fmla="*/ 1144037 w 1569539"/>
              <a:gd name="connsiteY100" fmla="*/ 1674106 h 2340869"/>
              <a:gd name="connsiteX101" fmla="*/ 1124987 w 1569539"/>
              <a:gd name="connsiteY101" fmla="*/ 1719349 h 2340869"/>
              <a:gd name="connsiteX102" fmla="*/ 1048787 w 1569539"/>
              <a:gd name="connsiteY102" fmla="*/ 1752687 h 2340869"/>
              <a:gd name="connsiteX103" fmla="*/ 1020212 w 1569539"/>
              <a:gd name="connsiteY103" fmla="*/ 1812218 h 2340869"/>
              <a:gd name="connsiteX104" fmla="*/ 1036881 w 1569539"/>
              <a:gd name="connsiteY104" fmla="*/ 1859843 h 2340869"/>
              <a:gd name="connsiteX105" fmla="*/ 1017832 w 1569539"/>
              <a:gd name="connsiteY105" fmla="*/ 1900326 h 2340869"/>
              <a:gd name="connsiteX106" fmla="*/ 984493 w 1569539"/>
              <a:gd name="connsiteY106" fmla="*/ 1897943 h 2340869"/>
              <a:gd name="connsiteX107" fmla="*/ 982112 w 1569539"/>
              <a:gd name="connsiteY107" fmla="*/ 1962237 h 2340869"/>
              <a:gd name="connsiteX108" fmla="*/ 946393 w 1569539"/>
              <a:gd name="connsiteY108" fmla="*/ 1978906 h 2340869"/>
              <a:gd name="connsiteX109" fmla="*/ 910674 w 1569539"/>
              <a:gd name="connsiteY109" fmla="*/ 1986049 h 2340869"/>
              <a:gd name="connsiteX110" fmla="*/ 910674 w 1569539"/>
              <a:gd name="connsiteY110" fmla="*/ 2050343 h 2340869"/>
              <a:gd name="connsiteX111" fmla="*/ 967824 w 1569539"/>
              <a:gd name="connsiteY111" fmla="*/ 2059868 h 2340869"/>
              <a:gd name="connsiteX112" fmla="*/ 1001162 w 1569539"/>
              <a:gd name="connsiteY112" fmla="*/ 2055106 h 2340869"/>
              <a:gd name="connsiteX113" fmla="*/ 1005922 w 1569539"/>
              <a:gd name="connsiteY113" fmla="*/ 2128925 h 2340869"/>
              <a:gd name="connsiteX114" fmla="*/ 982112 w 1569539"/>
              <a:gd name="connsiteY114" fmla="*/ 2150356 h 2340869"/>
              <a:gd name="connsiteX115" fmla="*/ 922581 w 1569539"/>
              <a:gd name="connsiteY115" fmla="*/ 2147976 h 2340869"/>
              <a:gd name="connsiteX116" fmla="*/ 870193 w 1569539"/>
              <a:gd name="connsiteY116" fmla="*/ 2157501 h 2340869"/>
              <a:gd name="connsiteX117" fmla="*/ 824949 w 1569539"/>
              <a:gd name="connsiteY117" fmla="*/ 2181314 h 2340869"/>
              <a:gd name="connsiteX118" fmla="*/ 779704 w 1569539"/>
              <a:gd name="connsiteY118" fmla="*/ 2188456 h 2340869"/>
              <a:gd name="connsiteX119" fmla="*/ 758274 w 1569539"/>
              <a:gd name="connsiteY119" fmla="*/ 2207508 h 2340869"/>
              <a:gd name="connsiteX120" fmla="*/ 751131 w 1569539"/>
              <a:gd name="connsiteY120" fmla="*/ 2252751 h 2340869"/>
              <a:gd name="connsiteX121" fmla="*/ 734462 w 1569539"/>
              <a:gd name="connsiteY121" fmla="*/ 2264658 h 2340869"/>
              <a:gd name="connsiteX122" fmla="*/ 689218 w 1569539"/>
              <a:gd name="connsiteY122" fmla="*/ 2314664 h 2340869"/>
              <a:gd name="connsiteX123" fmla="*/ 665406 w 1569539"/>
              <a:gd name="connsiteY123" fmla="*/ 2319425 h 2340869"/>
              <a:gd name="connsiteX124" fmla="*/ 617781 w 1569539"/>
              <a:gd name="connsiteY124" fmla="*/ 2340857 h 2340869"/>
              <a:gd name="connsiteX125" fmla="*/ 579681 w 1569539"/>
              <a:gd name="connsiteY125" fmla="*/ 2324188 h 2340869"/>
              <a:gd name="connsiteX126" fmla="*/ 563012 w 1569539"/>
              <a:gd name="connsiteY126" fmla="*/ 2295613 h 2340869"/>
              <a:gd name="connsiteX127" fmla="*/ 520149 w 1569539"/>
              <a:gd name="connsiteY127" fmla="*/ 2305139 h 2340869"/>
              <a:gd name="connsiteX128" fmla="*/ 512573 w 1569539"/>
              <a:gd name="connsiteY128" fmla="*/ 2299035 h 2340869"/>
              <a:gd name="connsiteX129" fmla="*/ 503481 w 1569539"/>
              <a:gd name="connsiteY129" fmla="*/ 2293232 h 2340869"/>
              <a:gd name="connsiteX130" fmla="*/ 522531 w 1569539"/>
              <a:gd name="connsiteY130" fmla="*/ 2186075 h 2340869"/>
              <a:gd name="connsiteX131" fmla="*/ 539199 w 1569539"/>
              <a:gd name="connsiteY131" fmla="*/ 2164644 h 2340869"/>
              <a:gd name="connsiteX132" fmla="*/ 529674 w 1569539"/>
              <a:gd name="connsiteY132" fmla="*/ 2119401 h 2340869"/>
              <a:gd name="connsiteX133" fmla="*/ 553487 w 1569539"/>
              <a:gd name="connsiteY133" fmla="*/ 2105113 h 2340869"/>
              <a:gd name="connsiteX134" fmla="*/ 534437 w 1569539"/>
              <a:gd name="connsiteY134" fmla="*/ 2090826 h 2340869"/>
              <a:gd name="connsiteX135" fmla="*/ 522531 w 1569539"/>
              <a:gd name="connsiteY135" fmla="*/ 2055108 h 2340869"/>
              <a:gd name="connsiteX136" fmla="*/ 513006 w 1569539"/>
              <a:gd name="connsiteY136" fmla="*/ 2009864 h 2340869"/>
              <a:gd name="connsiteX137" fmla="*/ 510624 w 1569539"/>
              <a:gd name="connsiteY137" fmla="*/ 1978906 h 2340869"/>
              <a:gd name="connsiteX138" fmla="*/ 460618 w 1569539"/>
              <a:gd name="connsiteY138" fmla="*/ 1981289 h 2340869"/>
              <a:gd name="connsiteX139" fmla="*/ 427282 w 1569539"/>
              <a:gd name="connsiteY139" fmla="*/ 1945570 h 2340869"/>
              <a:gd name="connsiteX140" fmla="*/ 382037 w 1569539"/>
              <a:gd name="connsiteY140" fmla="*/ 1928900 h 2340869"/>
              <a:gd name="connsiteX141" fmla="*/ 367749 w 1569539"/>
              <a:gd name="connsiteY141" fmla="*/ 1878895 h 2340869"/>
              <a:gd name="connsiteX142" fmla="*/ 365368 w 1569539"/>
              <a:gd name="connsiteY142" fmla="*/ 1857463 h 2340869"/>
              <a:gd name="connsiteX143" fmla="*/ 334413 w 1569539"/>
              <a:gd name="connsiteY143" fmla="*/ 1812220 h 2340869"/>
              <a:gd name="connsiteX144" fmla="*/ 291549 w 1569539"/>
              <a:gd name="connsiteY144" fmla="*/ 1788407 h 2340869"/>
              <a:gd name="connsiteX145" fmla="*/ 248688 w 1569539"/>
              <a:gd name="connsiteY145" fmla="*/ 1759833 h 2340869"/>
              <a:gd name="connsiteX146" fmla="*/ 215349 w 1569539"/>
              <a:gd name="connsiteY146" fmla="*/ 1750307 h 2340869"/>
              <a:gd name="connsiteX147" fmla="*/ 217731 w 1569539"/>
              <a:gd name="connsiteY147" fmla="*/ 1705061 h 2340869"/>
              <a:gd name="connsiteX148" fmla="*/ 174868 w 1569539"/>
              <a:gd name="connsiteY148" fmla="*/ 1719351 h 2340869"/>
              <a:gd name="connsiteX149" fmla="*/ 186775 w 1569539"/>
              <a:gd name="connsiteY149" fmla="*/ 1752689 h 2340869"/>
              <a:gd name="connsiteX150" fmla="*/ 179631 w 1569539"/>
              <a:gd name="connsiteY150" fmla="*/ 1769358 h 2340869"/>
              <a:gd name="connsiteX151" fmla="*/ 141531 w 1569539"/>
              <a:gd name="connsiteY151" fmla="*/ 1740783 h 2340869"/>
              <a:gd name="connsiteX152" fmla="*/ 98669 w 1569539"/>
              <a:gd name="connsiteY152" fmla="*/ 1738401 h 2340869"/>
              <a:gd name="connsiteX153" fmla="*/ 43899 w 1569539"/>
              <a:gd name="connsiteY153" fmla="*/ 1719351 h 2340869"/>
              <a:gd name="connsiteX154" fmla="*/ 10560 w 1569539"/>
              <a:gd name="connsiteY154" fmla="*/ 1716967 h 2340869"/>
              <a:gd name="connsiteX155" fmla="*/ 1037 w 1569539"/>
              <a:gd name="connsiteY155" fmla="*/ 1664583 h 2340869"/>
              <a:gd name="connsiteX156" fmla="*/ 34374 w 1569539"/>
              <a:gd name="connsiteY156" fmla="*/ 1576476 h 2340869"/>
              <a:gd name="connsiteX157" fmla="*/ 60568 w 1569539"/>
              <a:gd name="connsiteY157" fmla="*/ 1528851 h 2340869"/>
              <a:gd name="connsiteX158" fmla="*/ 81999 w 1569539"/>
              <a:gd name="connsiteY158" fmla="*/ 1481226 h 2340869"/>
              <a:gd name="connsiteX159" fmla="*/ 108194 w 1569539"/>
              <a:gd name="connsiteY159" fmla="*/ 1443126 h 2340869"/>
              <a:gd name="connsiteX160" fmla="*/ 146293 w 1569539"/>
              <a:gd name="connsiteY160" fmla="*/ 1433601 h 2340869"/>
              <a:gd name="connsiteX161" fmla="*/ 153438 w 1569539"/>
              <a:gd name="connsiteY161" fmla="*/ 1397883 h 2340869"/>
              <a:gd name="connsiteX162" fmla="*/ 262975 w 1569539"/>
              <a:gd name="connsiteY162" fmla="*/ 1278820 h 2340869"/>
              <a:gd name="connsiteX163" fmla="*/ 286787 w 1569539"/>
              <a:gd name="connsiteY163" fmla="*/ 1140705 h 2340869"/>
              <a:gd name="connsiteX164" fmla="*/ 282025 w 1569539"/>
              <a:gd name="connsiteY164" fmla="*/ 1059745 h 2340869"/>
              <a:gd name="connsiteX165" fmla="*/ 196300 w 1569539"/>
              <a:gd name="connsiteY165" fmla="*/ 1047839 h 2340869"/>
              <a:gd name="connsiteX166" fmla="*/ 179632 w 1569539"/>
              <a:gd name="connsiteY166" fmla="*/ 966876 h 2340869"/>
              <a:gd name="connsiteX167" fmla="*/ 186775 w 1569539"/>
              <a:gd name="connsiteY167" fmla="*/ 900201 h 2340869"/>
              <a:gd name="connsiteX168" fmla="*/ 148675 w 1569539"/>
              <a:gd name="connsiteY168" fmla="*/ 862101 h 2340869"/>
              <a:gd name="connsiteX169" fmla="*/ 127244 w 1569539"/>
              <a:gd name="connsiteY169" fmla="*/ 821619 h 2340869"/>
              <a:gd name="connsiteX170" fmla="*/ 117719 w 1569539"/>
              <a:gd name="connsiteY170" fmla="*/ 762089 h 2340869"/>
              <a:gd name="connsiteX171" fmla="*/ 102097 w 1569539"/>
              <a:gd name="connsiteY171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044022 w 1569539"/>
              <a:gd name="connsiteY70" fmla="*/ 640646 h 2340869"/>
              <a:gd name="connsiteX71" fmla="*/ 1079741 w 1569539"/>
              <a:gd name="connsiteY71" fmla="*/ 600165 h 2340869"/>
              <a:gd name="connsiteX72" fmla="*/ 1110697 w 1569539"/>
              <a:gd name="connsiteY72" fmla="*/ 573971 h 2340869"/>
              <a:gd name="connsiteX73" fmla="*/ 1179754 w 1569539"/>
              <a:gd name="connsiteY73" fmla="*/ 564446 h 2340869"/>
              <a:gd name="connsiteX74" fmla="*/ 1189279 w 1569539"/>
              <a:gd name="connsiteY74" fmla="*/ 633502 h 2340869"/>
              <a:gd name="connsiteX75" fmla="*/ 1251191 w 1569539"/>
              <a:gd name="connsiteY75" fmla="*/ 669221 h 2340869"/>
              <a:gd name="connsiteX76" fmla="*/ 1263097 w 1569539"/>
              <a:gd name="connsiteY76" fmla="*/ 688271 h 2340869"/>
              <a:gd name="connsiteX77" fmla="*/ 1272622 w 1569539"/>
              <a:gd name="connsiteY77" fmla="*/ 647790 h 2340869"/>
              <a:gd name="connsiteX78" fmla="*/ 1320247 w 1569539"/>
              <a:gd name="connsiteY78" fmla="*/ 650171 h 2340869"/>
              <a:gd name="connsiteX79" fmla="*/ 1332154 w 1569539"/>
              <a:gd name="connsiteY79" fmla="*/ 685890 h 2340869"/>
              <a:gd name="connsiteX80" fmla="*/ 1346442 w 1569539"/>
              <a:gd name="connsiteY80" fmla="*/ 654934 h 2340869"/>
              <a:gd name="connsiteX81" fmla="*/ 1375016 w 1569539"/>
              <a:gd name="connsiteY81" fmla="*/ 664459 h 2340869"/>
              <a:gd name="connsiteX82" fmla="*/ 1432166 w 1569539"/>
              <a:gd name="connsiteY82" fmla="*/ 654934 h 2340869"/>
              <a:gd name="connsiteX83" fmla="*/ 1448835 w 1569539"/>
              <a:gd name="connsiteY83" fmla="*/ 633502 h 2340869"/>
              <a:gd name="connsiteX84" fmla="*/ 1501222 w 1569539"/>
              <a:gd name="connsiteY84" fmla="*/ 650171 h 2340869"/>
              <a:gd name="connsiteX85" fmla="*/ 1560756 w 1569539"/>
              <a:gd name="connsiteY85" fmla="*/ 902582 h 2340869"/>
              <a:gd name="connsiteX86" fmla="*/ 1544088 w 1569539"/>
              <a:gd name="connsiteY86" fmla="*/ 904964 h 2340869"/>
              <a:gd name="connsiteX87" fmla="*/ 1525038 w 1569539"/>
              <a:gd name="connsiteY87" fmla="*/ 978781 h 2340869"/>
              <a:gd name="connsiteX88" fmla="*/ 958300 w 1569539"/>
              <a:gd name="connsiteY88" fmla="*/ 1157376 h 2340869"/>
              <a:gd name="connsiteX89" fmla="*/ 979731 w 1569539"/>
              <a:gd name="connsiteY89" fmla="*/ 1166900 h 2340869"/>
              <a:gd name="connsiteX90" fmla="*/ 974968 w 1569539"/>
              <a:gd name="connsiteY90" fmla="*/ 1240718 h 2340869"/>
              <a:gd name="connsiteX91" fmla="*/ 984494 w 1569539"/>
              <a:gd name="connsiteY91" fmla="*/ 1302633 h 2340869"/>
              <a:gd name="connsiteX92" fmla="*/ 1032119 w 1569539"/>
              <a:gd name="connsiteY92" fmla="*/ 1383595 h 2340869"/>
              <a:gd name="connsiteX93" fmla="*/ 1072600 w 1569539"/>
              <a:gd name="connsiteY93" fmla="*/ 1405026 h 2340869"/>
              <a:gd name="connsiteX94" fmla="*/ 1089269 w 1569539"/>
              <a:gd name="connsiteY94" fmla="*/ 1471701 h 2340869"/>
              <a:gd name="connsiteX95" fmla="*/ 1122607 w 1569539"/>
              <a:gd name="connsiteY95" fmla="*/ 1497895 h 2340869"/>
              <a:gd name="connsiteX96" fmla="*/ 1163088 w 1569539"/>
              <a:gd name="connsiteY96" fmla="*/ 1557426 h 2340869"/>
              <a:gd name="connsiteX97" fmla="*/ 1191663 w 1569539"/>
              <a:gd name="connsiteY97" fmla="*/ 1571714 h 2340869"/>
              <a:gd name="connsiteX98" fmla="*/ 1220238 w 1569539"/>
              <a:gd name="connsiteY98" fmla="*/ 1609813 h 2340869"/>
              <a:gd name="connsiteX99" fmla="*/ 1215943 w 1569539"/>
              <a:gd name="connsiteY99" fmla="*/ 1629673 h 2340869"/>
              <a:gd name="connsiteX100" fmla="*/ 1196425 w 1569539"/>
              <a:gd name="connsiteY100" fmla="*/ 1678870 h 2340869"/>
              <a:gd name="connsiteX101" fmla="*/ 1144037 w 1569539"/>
              <a:gd name="connsiteY101" fmla="*/ 1674106 h 2340869"/>
              <a:gd name="connsiteX102" fmla="*/ 1124987 w 1569539"/>
              <a:gd name="connsiteY102" fmla="*/ 1719349 h 2340869"/>
              <a:gd name="connsiteX103" fmla="*/ 1048787 w 1569539"/>
              <a:gd name="connsiteY103" fmla="*/ 1752687 h 2340869"/>
              <a:gd name="connsiteX104" fmla="*/ 1020212 w 1569539"/>
              <a:gd name="connsiteY104" fmla="*/ 1812218 h 2340869"/>
              <a:gd name="connsiteX105" fmla="*/ 1036881 w 1569539"/>
              <a:gd name="connsiteY105" fmla="*/ 1859843 h 2340869"/>
              <a:gd name="connsiteX106" fmla="*/ 1017832 w 1569539"/>
              <a:gd name="connsiteY106" fmla="*/ 1900326 h 2340869"/>
              <a:gd name="connsiteX107" fmla="*/ 984493 w 1569539"/>
              <a:gd name="connsiteY107" fmla="*/ 1897943 h 2340869"/>
              <a:gd name="connsiteX108" fmla="*/ 982112 w 1569539"/>
              <a:gd name="connsiteY108" fmla="*/ 1962237 h 2340869"/>
              <a:gd name="connsiteX109" fmla="*/ 946393 w 1569539"/>
              <a:gd name="connsiteY109" fmla="*/ 1978906 h 2340869"/>
              <a:gd name="connsiteX110" fmla="*/ 910674 w 1569539"/>
              <a:gd name="connsiteY110" fmla="*/ 1986049 h 2340869"/>
              <a:gd name="connsiteX111" fmla="*/ 910674 w 1569539"/>
              <a:gd name="connsiteY111" fmla="*/ 2050343 h 2340869"/>
              <a:gd name="connsiteX112" fmla="*/ 967824 w 1569539"/>
              <a:gd name="connsiteY112" fmla="*/ 2059868 h 2340869"/>
              <a:gd name="connsiteX113" fmla="*/ 1001162 w 1569539"/>
              <a:gd name="connsiteY113" fmla="*/ 2055106 h 2340869"/>
              <a:gd name="connsiteX114" fmla="*/ 1005922 w 1569539"/>
              <a:gd name="connsiteY114" fmla="*/ 2128925 h 2340869"/>
              <a:gd name="connsiteX115" fmla="*/ 982112 w 1569539"/>
              <a:gd name="connsiteY115" fmla="*/ 2150356 h 2340869"/>
              <a:gd name="connsiteX116" fmla="*/ 922581 w 1569539"/>
              <a:gd name="connsiteY116" fmla="*/ 2147976 h 2340869"/>
              <a:gd name="connsiteX117" fmla="*/ 870193 w 1569539"/>
              <a:gd name="connsiteY117" fmla="*/ 2157501 h 2340869"/>
              <a:gd name="connsiteX118" fmla="*/ 824949 w 1569539"/>
              <a:gd name="connsiteY118" fmla="*/ 2181314 h 2340869"/>
              <a:gd name="connsiteX119" fmla="*/ 779704 w 1569539"/>
              <a:gd name="connsiteY119" fmla="*/ 2188456 h 2340869"/>
              <a:gd name="connsiteX120" fmla="*/ 758274 w 1569539"/>
              <a:gd name="connsiteY120" fmla="*/ 2207508 h 2340869"/>
              <a:gd name="connsiteX121" fmla="*/ 751131 w 1569539"/>
              <a:gd name="connsiteY121" fmla="*/ 2252751 h 2340869"/>
              <a:gd name="connsiteX122" fmla="*/ 734462 w 1569539"/>
              <a:gd name="connsiteY122" fmla="*/ 2264658 h 2340869"/>
              <a:gd name="connsiteX123" fmla="*/ 689218 w 1569539"/>
              <a:gd name="connsiteY123" fmla="*/ 2314664 h 2340869"/>
              <a:gd name="connsiteX124" fmla="*/ 665406 w 1569539"/>
              <a:gd name="connsiteY124" fmla="*/ 2319425 h 2340869"/>
              <a:gd name="connsiteX125" fmla="*/ 617781 w 1569539"/>
              <a:gd name="connsiteY125" fmla="*/ 2340857 h 2340869"/>
              <a:gd name="connsiteX126" fmla="*/ 579681 w 1569539"/>
              <a:gd name="connsiteY126" fmla="*/ 2324188 h 2340869"/>
              <a:gd name="connsiteX127" fmla="*/ 563012 w 1569539"/>
              <a:gd name="connsiteY127" fmla="*/ 2295613 h 2340869"/>
              <a:gd name="connsiteX128" fmla="*/ 520149 w 1569539"/>
              <a:gd name="connsiteY128" fmla="*/ 2305139 h 2340869"/>
              <a:gd name="connsiteX129" fmla="*/ 512573 w 1569539"/>
              <a:gd name="connsiteY129" fmla="*/ 2299035 h 2340869"/>
              <a:gd name="connsiteX130" fmla="*/ 503481 w 1569539"/>
              <a:gd name="connsiteY130" fmla="*/ 2293232 h 2340869"/>
              <a:gd name="connsiteX131" fmla="*/ 522531 w 1569539"/>
              <a:gd name="connsiteY131" fmla="*/ 2186075 h 2340869"/>
              <a:gd name="connsiteX132" fmla="*/ 539199 w 1569539"/>
              <a:gd name="connsiteY132" fmla="*/ 2164644 h 2340869"/>
              <a:gd name="connsiteX133" fmla="*/ 529674 w 1569539"/>
              <a:gd name="connsiteY133" fmla="*/ 2119401 h 2340869"/>
              <a:gd name="connsiteX134" fmla="*/ 553487 w 1569539"/>
              <a:gd name="connsiteY134" fmla="*/ 2105113 h 2340869"/>
              <a:gd name="connsiteX135" fmla="*/ 534437 w 1569539"/>
              <a:gd name="connsiteY135" fmla="*/ 2090826 h 2340869"/>
              <a:gd name="connsiteX136" fmla="*/ 522531 w 1569539"/>
              <a:gd name="connsiteY136" fmla="*/ 2055108 h 2340869"/>
              <a:gd name="connsiteX137" fmla="*/ 513006 w 1569539"/>
              <a:gd name="connsiteY137" fmla="*/ 2009864 h 2340869"/>
              <a:gd name="connsiteX138" fmla="*/ 510624 w 1569539"/>
              <a:gd name="connsiteY138" fmla="*/ 1978906 h 2340869"/>
              <a:gd name="connsiteX139" fmla="*/ 460618 w 1569539"/>
              <a:gd name="connsiteY139" fmla="*/ 1981289 h 2340869"/>
              <a:gd name="connsiteX140" fmla="*/ 427282 w 1569539"/>
              <a:gd name="connsiteY140" fmla="*/ 1945570 h 2340869"/>
              <a:gd name="connsiteX141" fmla="*/ 382037 w 1569539"/>
              <a:gd name="connsiteY141" fmla="*/ 1928900 h 2340869"/>
              <a:gd name="connsiteX142" fmla="*/ 367749 w 1569539"/>
              <a:gd name="connsiteY142" fmla="*/ 1878895 h 2340869"/>
              <a:gd name="connsiteX143" fmla="*/ 365368 w 1569539"/>
              <a:gd name="connsiteY143" fmla="*/ 1857463 h 2340869"/>
              <a:gd name="connsiteX144" fmla="*/ 334413 w 1569539"/>
              <a:gd name="connsiteY144" fmla="*/ 1812220 h 2340869"/>
              <a:gd name="connsiteX145" fmla="*/ 291549 w 1569539"/>
              <a:gd name="connsiteY145" fmla="*/ 1788407 h 2340869"/>
              <a:gd name="connsiteX146" fmla="*/ 248688 w 1569539"/>
              <a:gd name="connsiteY146" fmla="*/ 1759833 h 2340869"/>
              <a:gd name="connsiteX147" fmla="*/ 215349 w 1569539"/>
              <a:gd name="connsiteY147" fmla="*/ 1750307 h 2340869"/>
              <a:gd name="connsiteX148" fmla="*/ 217731 w 1569539"/>
              <a:gd name="connsiteY148" fmla="*/ 1705061 h 2340869"/>
              <a:gd name="connsiteX149" fmla="*/ 174868 w 1569539"/>
              <a:gd name="connsiteY149" fmla="*/ 1719351 h 2340869"/>
              <a:gd name="connsiteX150" fmla="*/ 186775 w 1569539"/>
              <a:gd name="connsiteY150" fmla="*/ 1752689 h 2340869"/>
              <a:gd name="connsiteX151" fmla="*/ 179631 w 1569539"/>
              <a:gd name="connsiteY151" fmla="*/ 1769358 h 2340869"/>
              <a:gd name="connsiteX152" fmla="*/ 141531 w 1569539"/>
              <a:gd name="connsiteY152" fmla="*/ 1740783 h 2340869"/>
              <a:gd name="connsiteX153" fmla="*/ 98669 w 1569539"/>
              <a:gd name="connsiteY153" fmla="*/ 1738401 h 2340869"/>
              <a:gd name="connsiteX154" fmla="*/ 43899 w 1569539"/>
              <a:gd name="connsiteY154" fmla="*/ 1719351 h 2340869"/>
              <a:gd name="connsiteX155" fmla="*/ 10560 w 1569539"/>
              <a:gd name="connsiteY155" fmla="*/ 1716967 h 2340869"/>
              <a:gd name="connsiteX156" fmla="*/ 1037 w 1569539"/>
              <a:gd name="connsiteY156" fmla="*/ 1664583 h 2340869"/>
              <a:gd name="connsiteX157" fmla="*/ 34374 w 1569539"/>
              <a:gd name="connsiteY157" fmla="*/ 1576476 h 2340869"/>
              <a:gd name="connsiteX158" fmla="*/ 60568 w 1569539"/>
              <a:gd name="connsiteY158" fmla="*/ 1528851 h 2340869"/>
              <a:gd name="connsiteX159" fmla="*/ 81999 w 1569539"/>
              <a:gd name="connsiteY159" fmla="*/ 1481226 h 2340869"/>
              <a:gd name="connsiteX160" fmla="*/ 108194 w 1569539"/>
              <a:gd name="connsiteY160" fmla="*/ 1443126 h 2340869"/>
              <a:gd name="connsiteX161" fmla="*/ 146293 w 1569539"/>
              <a:gd name="connsiteY161" fmla="*/ 1433601 h 2340869"/>
              <a:gd name="connsiteX162" fmla="*/ 153438 w 1569539"/>
              <a:gd name="connsiteY162" fmla="*/ 1397883 h 2340869"/>
              <a:gd name="connsiteX163" fmla="*/ 262975 w 1569539"/>
              <a:gd name="connsiteY163" fmla="*/ 1278820 h 2340869"/>
              <a:gd name="connsiteX164" fmla="*/ 286787 w 1569539"/>
              <a:gd name="connsiteY164" fmla="*/ 1140705 h 2340869"/>
              <a:gd name="connsiteX165" fmla="*/ 282025 w 1569539"/>
              <a:gd name="connsiteY165" fmla="*/ 1059745 h 2340869"/>
              <a:gd name="connsiteX166" fmla="*/ 196300 w 1569539"/>
              <a:gd name="connsiteY166" fmla="*/ 1047839 h 2340869"/>
              <a:gd name="connsiteX167" fmla="*/ 179632 w 1569539"/>
              <a:gd name="connsiteY167" fmla="*/ 966876 h 2340869"/>
              <a:gd name="connsiteX168" fmla="*/ 186775 w 1569539"/>
              <a:gd name="connsiteY168" fmla="*/ 900201 h 2340869"/>
              <a:gd name="connsiteX169" fmla="*/ 148675 w 1569539"/>
              <a:gd name="connsiteY169" fmla="*/ 862101 h 2340869"/>
              <a:gd name="connsiteX170" fmla="*/ 127244 w 1569539"/>
              <a:gd name="connsiteY170" fmla="*/ 821619 h 2340869"/>
              <a:gd name="connsiteX171" fmla="*/ 117719 w 1569539"/>
              <a:gd name="connsiteY171" fmla="*/ 762089 h 2340869"/>
              <a:gd name="connsiteX172" fmla="*/ 102097 w 1569539"/>
              <a:gd name="connsiteY172" fmla="*/ 681935 h 2340869"/>
              <a:gd name="connsiteX0" fmla="*/ 102097 w 1561281"/>
              <a:gd name="connsiteY0" fmla="*/ 681935 h 2340869"/>
              <a:gd name="connsiteX1" fmla="*/ 91525 w 1561281"/>
              <a:gd name="connsiteY1" fmla="*/ 600163 h 2340869"/>
              <a:gd name="connsiteX2" fmla="*/ 93907 w 1561281"/>
              <a:gd name="connsiteY2" fmla="*/ 535869 h 2340869"/>
              <a:gd name="connsiteX3" fmla="*/ 17706 w 1561281"/>
              <a:gd name="connsiteY3" fmla="*/ 435857 h 2340869"/>
              <a:gd name="connsiteX4" fmla="*/ 12942 w 1561281"/>
              <a:gd name="connsiteY4" fmla="*/ 419186 h 2340869"/>
              <a:gd name="connsiteX5" fmla="*/ 77237 w 1561281"/>
              <a:gd name="connsiteY5" fmla="*/ 433475 h 2340869"/>
              <a:gd name="connsiteX6" fmla="*/ 77237 w 1561281"/>
              <a:gd name="connsiteY6" fmla="*/ 438238 h 2340869"/>
              <a:gd name="connsiteX7" fmla="*/ 127243 w 1561281"/>
              <a:gd name="connsiteY7" fmla="*/ 433475 h 2340869"/>
              <a:gd name="connsiteX8" fmla="*/ 148674 w 1561281"/>
              <a:gd name="connsiteY8" fmla="*/ 383469 h 2340869"/>
              <a:gd name="connsiteX9" fmla="*/ 201062 w 1561281"/>
              <a:gd name="connsiteY9" fmla="*/ 347750 h 2340869"/>
              <a:gd name="connsiteX10" fmla="*/ 208206 w 1561281"/>
              <a:gd name="connsiteY10" fmla="*/ 297744 h 2340869"/>
              <a:gd name="connsiteX11" fmla="*/ 184393 w 1561281"/>
              <a:gd name="connsiteY11" fmla="*/ 281074 h 2340869"/>
              <a:gd name="connsiteX12" fmla="*/ 170106 w 1561281"/>
              <a:gd name="connsiteY12" fmla="*/ 250118 h 2340869"/>
              <a:gd name="connsiteX13" fmla="*/ 224874 w 1561281"/>
              <a:gd name="connsiteY13" fmla="*/ 204875 h 2340869"/>
              <a:gd name="connsiteX14" fmla="*/ 265357 w 1561281"/>
              <a:gd name="connsiteY14" fmla="*/ 121532 h 2340869"/>
              <a:gd name="connsiteX15" fmla="*/ 293931 w 1561281"/>
              <a:gd name="connsiteY15" fmla="*/ 123912 h 2340869"/>
              <a:gd name="connsiteX16" fmla="*/ 324887 w 1561281"/>
              <a:gd name="connsiteY16" fmla="*/ 169157 h 2340869"/>
              <a:gd name="connsiteX17" fmla="*/ 341554 w 1561281"/>
              <a:gd name="connsiteY17" fmla="*/ 138201 h 2340869"/>
              <a:gd name="connsiteX18" fmla="*/ 384416 w 1561281"/>
              <a:gd name="connsiteY18" fmla="*/ 121534 h 2340869"/>
              <a:gd name="connsiteX19" fmla="*/ 420135 w 1561281"/>
              <a:gd name="connsiteY19" fmla="*/ 83434 h 2340869"/>
              <a:gd name="connsiteX20" fmla="*/ 451091 w 1561281"/>
              <a:gd name="connsiteY20" fmla="*/ 88196 h 2340869"/>
              <a:gd name="connsiteX21" fmla="*/ 470141 w 1561281"/>
              <a:gd name="connsiteY21" fmla="*/ 64384 h 2340869"/>
              <a:gd name="connsiteX22" fmla="*/ 498716 w 1561281"/>
              <a:gd name="connsiteY22" fmla="*/ 88196 h 2340869"/>
              <a:gd name="connsiteX23" fmla="*/ 486810 w 1561281"/>
              <a:gd name="connsiteY23" fmla="*/ 121534 h 2340869"/>
              <a:gd name="connsiteX24" fmla="*/ 486810 w 1561281"/>
              <a:gd name="connsiteY24" fmla="*/ 164395 h 2340869"/>
              <a:gd name="connsiteX25" fmla="*/ 515385 w 1561281"/>
              <a:gd name="connsiteY25" fmla="*/ 78671 h 2340869"/>
              <a:gd name="connsiteX26" fmla="*/ 522529 w 1561281"/>
              <a:gd name="connsiteY26" fmla="*/ 23901 h 2340869"/>
              <a:gd name="connsiteX27" fmla="*/ 543961 w 1561281"/>
              <a:gd name="connsiteY27" fmla="*/ 11994 h 2340869"/>
              <a:gd name="connsiteX28" fmla="*/ 551104 w 1561281"/>
              <a:gd name="connsiteY28" fmla="*/ 89 h 2340869"/>
              <a:gd name="connsiteX29" fmla="*/ 601110 w 1561281"/>
              <a:gd name="connsiteY29" fmla="*/ 19139 h 2340869"/>
              <a:gd name="connsiteX30" fmla="*/ 636831 w 1561281"/>
              <a:gd name="connsiteY30" fmla="*/ 33424 h 2340869"/>
              <a:gd name="connsiteX31" fmla="*/ 651116 w 1561281"/>
              <a:gd name="connsiteY31" fmla="*/ 40570 h 2340869"/>
              <a:gd name="connsiteX32" fmla="*/ 708266 w 1561281"/>
              <a:gd name="connsiteY32" fmla="*/ 121534 h 2340869"/>
              <a:gd name="connsiteX33" fmla="*/ 748749 w 1561281"/>
              <a:gd name="connsiteY33" fmla="*/ 152487 h 2340869"/>
              <a:gd name="connsiteX34" fmla="*/ 753510 w 1561281"/>
              <a:gd name="connsiteY34" fmla="*/ 123915 h 2340869"/>
              <a:gd name="connsiteX35" fmla="*/ 765416 w 1561281"/>
              <a:gd name="connsiteY35" fmla="*/ 114390 h 2340869"/>
              <a:gd name="connsiteX36" fmla="*/ 810660 w 1561281"/>
              <a:gd name="connsiteY36" fmla="*/ 123915 h 2340869"/>
              <a:gd name="connsiteX37" fmla="*/ 839235 w 1561281"/>
              <a:gd name="connsiteY37" fmla="*/ 95340 h 2340869"/>
              <a:gd name="connsiteX38" fmla="*/ 877335 w 1561281"/>
              <a:gd name="connsiteY38" fmla="*/ 35809 h 2340869"/>
              <a:gd name="connsiteX39" fmla="*/ 896385 w 1561281"/>
              <a:gd name="connsiteY39" fmla="*/ 26284 h 2340869"/>
              <a:gd name="connsiteX40" fmla="*/ 920197 w 1561281"/>
              <a:gd name="connsiteY40" fmla="*/ 38190 h 2340869"/>
              <a:gd name="connsiteX41" fmla="*/ 922579 w 1561281"/>
              <a:gd name="connsiteY41" fmla="*/ 64384 h 2340869"/>
              <a:gd name="connsiteX42" fmla="*/ 946391 w 1561281"/>
              <a:gd name="connsiteY42" fmla="*/ 42952 h 2340869"/>
              <a:gd name="connsiteX43" fmla="*/ 982113 w 1561281"/>
              <a:gd name="connsiteY43" fmla="*/ 42950 h 2340869"/>
              <a:gd name="connsiteX44" fmla="*/ 1032116 w 1561281"/>
              <a:gd name="connsiteY44" fmla="*/ 69146 h 2340869"/>
              <a:gd name="connsiteX45" fmla="*/ 1060693 w 1561281"/>
              <a:gd name="connsiteY45" fmla="*/ 26281 h 2340869"/>
              <a:gd name="connsiteX46" fmla="*/ 1155942 w 1561281"/>
              <a:gd name="connsiteY46" fmla="*/ 16756 h 2340869"/>
              <a:gd name="connsiteX47" fmla="*/ 1182135 w 1561281"/>
              <a:gd name="connsiteY47" fmla="*/ 11996 h 2340869"/>
              <a:gd name="connsiteX48" fmla="*/ 1255954 w 1561281"/>
              <a:gd name="connsiteY48" fmla="*/ 54859 h 2340869"/>
              <a:gd name="connsiteX49" fmla="*/ 1310722 w 1561281"/>
              <a:gd name="connsiteY49" fmla="*/ 121534 h 2340869"/>
              <a:gd name="connsiteX50" fmla="*/ 1253572 w 1561281"/>
              <a:gd name="connsiteY50" fmla="*/ 135821 h 2340869"/>
              <a:gd name="connsiteX51" fmla="*/ 1229760 w 1561281"/>
              <a:gd name="connsiteY51" fmla="*/ 169159 h 2340869"/>
              <a:gd name="connsiteX52" fmla="*/ 1272622 w 1561281"/>
              <a:gd name="connsiteY52" fmla="*/ 188209 h 2340869"/>
              <a:gd name="connsiteX53" fmla="*/ 1298816 w 1561281"/>
              <a:gd name="connsiteY53" fmla="*/ 185827 h 2340869"/>
              <a:gd name="connsiteX54" fmla="*/ 1322629 w 1561281"/>
              <a:gd name="connsiteY54" fmla="*/ 202496 h 2340869"/>
              <a:gd name="connsiteX55" fmla="*/ 1351204 w 1561281"/>
              <a:gd name="connsiteY55" fmla="*/ 200115 h 2340869"/>
              <a:gd name="connsiteX56" fmla="*/ 1370255 w 1561281"/>
              <a:gd name="connsiteY56" fmla="*/ 212019 h 2340869"/>
              <a:gd name="connsiteX57" fmla="*/ 1289291 w 1561281"/>
              <a:gd name="connsiteY57" fmla="*/ 338227 h 2340869"/>
              <a:gd name="connsiteX58" fmla="*/ 1260716 w 1561281"/>
              <a:gd name="connsiteY58" fmla="*/ 350134 h 2340869"/>
              <a:gd name="connsiteX59" fmla="*/ 1184516 w 1561281"/>
              <a:gd name="connsiteY59" fmla="*/ 316796 h 2340869"/>
              <a:gd name="connsiteX60" fmla="*/ 1101172 w 1561281"/>
              <a:gd name="connsiteY60" fmla="*/ 262027 h 2340869"/>
              <a:gd name="connsiteX61" fmla="*/ 1003541 w 1561281"/>
              <a:gd name="connsiteY61" fmla="*/ 288221 h 2340869"/>
              <a:gd name="connsiteX62" fmla="*/ 991635 w 1561281"/>
              <a:gd name="connsiteY62" fmla="*/ 323940 h 2340869"/>
              <a:gd name="connsiteX63" fmla="*/ 1036879 w 1561281"/>
              <a:gd name="connsiteY63" fmla="*/ 352515 h 2340869"/>
              <a:gd name="connsiteX64" fmla="*/ 1063072 w 1561281"/>
              <a:gd name="connsiteY64" fmla="*/ 402521 h 2340869"/>
              <a:gd name="connsiteX65" fmla="*/ 1060691 w 1561281"/>
              <a:gd name="connsiteY65" fmla="*/ 421571 h 2340869"/>
              <a:gd name="connsiteX66" fmla="*/ 1044022 w 1561281"/>
              <a:gd name="connsiteY66" fmla="*/ 493009 h 2340869"/>
              <a:gd name="connsiteX67" fmla="*/ 1017829 w 1561281"/>
              <a:gd name="connsiteY67" fmla="*/ 540634 h 2340869"/>
              <a:gd name="connsiteX68" fmla="*/ 986872 w 1561281"/>
              <a:gd name="connsiteY68" fmla="*/ 566827 h 2340869"/>
              <a:gd name="connsiteX69" fmla="*/ 972585 w 1561281"/>
              <a:gd name="connsiteY69" fmla="*/ 628740 h 2340869"/>
              <a:gd name="connsiteX70" fmla="*/ 1044022 w 1561281"/>
              <a:gd name="connsiteY70" fmla="*/ 640646 h 2340869"/>
              <a:gd name="connsiteX71" fmla="*/ 1079741 w 1561281"/>
              <a:gd name="connsiteY71" fmla="*/ 600165 h 2340869"/>
              <a:gd name="connsiteX72" fmla="*/ 1110697 w 1561281"/>
              <a:gd name="connsiteY72" fmla="*/ 573971 h 2340869"/>
              <a:gd name="connsiteX73" fmla="*/ 1179754 w 1561281"/>
              <a:gd name="connsiteY73" fmla="*/ 564446 h 2340869"/>
              <a:gd name="connsiteX74" fmla="*/ 1189279 w 1561281"/>
              <a:gd name="connsiteY74" fmla="*/ 633502 h 2340869"/>
              <a:gd name="connsiteX75" fmla="*/ 1251191 w 1561281"/>
              <a:gd name="connsiteY75" fmla="*/ 669221 h 2340869"/>
              <a:gd name="connsiteX76" fmla="*/ 1263097 w 1561281"/>
              <a:gd name="connsiteY76" fmla="*/ 688271 h 2340869"/>
              <a:gd name="connsiteX77" fmla="*/ 1272622 w 1561281"/>
              <a:gd name="connsiteY77" fmla="*/ 647790 h 2340869"/>
              <a:gd name="connsiteX78" fmla="*/ 1320247 w 1561281"/>
              <a:gd name="connsiteY78" fmla="*/ 650171 h 2340869"/>
              <a:gd name="connsiteX79" fmla="*/ 1332154 w 1561281"/>
              <a:gd name="connsiteY79" fmla="*/ 685890 h 2340869"/>
              <a:gd name="connsiteX80" fmla="*/ 1346442 w 1561281"/>
              <a:gd name="connsiteY80" fmla="*/ 654934 h 2340869"/>
              <a:gd name="connsiteX81" fmla="*/ 1375016 w 1561281"/>
              <a:gd name="connsiteY81" fmla="*/ 664459 h 2340869"/>
              <a:gd name="connsiteX82" fmla="*/ 1432166 w 1561281"/>
              <a:gd name="connsiteY82" fmla="*/ 654934 h 2340869"/>
              <a:gd name="connsiteX83" fmla="*/ 1448835 w 1561281"/>
              <a:gd name="connsiteY83" fmla="*/ 633502 h 2340869"/>
              <a:gd name="connsiteX84" fmla="*/ 1501222 w 1561281"/>
              <a:gd name="connsiteY84" fmla="*/ 650171 h 2340869"/>
              <a:gd name="connsiteX85" fmla="*/ 1555991 w 1561281"/>
              <a:gd name="connsiteY85" fmla="*/ 764471 h 2340869"/>
              <a:gd name="connsiteX86" fmla="*/ 1560756 w 1561281"/>
              <a:gd name="connsiteY86" fmla="*/ 902582 h 2340869"/>
              <a:gd name="connsiteX87" fmla="*/ 1544088 w 1561281"/>
              <a:gd name="connsiteY87" fmla="*/ 904964 h 2340869"/>
              <a:gd name="connsiteX88" fmla="*/ 1525038 w 1561281"/>
              <a:gd name="connsiteY88" fmla="*/ 978781 h 2340869"/>
              <a:gd name="connsiteX89" fmla="*/ 958300 w 1561281"/>
              <a:gd name="connsiteY89" fmla="*/ 1157376 h 2340869"/>
              <a:gd name="connsiteX90" fmla="*/ 979731 w 1561281"/>
              <a:gd name="connsiteY90" fmla="*/ 1166900 h 2340869"/>
              <a:gd name="connsiteX91" fmla="*/ 974968 w 1561281"/>
              <a:gd name="connsiteY91" fmla="*/ 1240718 h 2340869"/>
              <a:gd name="connsiteX92" fmla="*/ 984494 w 1561281"/>
              <a:gd name="connsiteY92" fmla="*/ 1302633 h 2340869"/>
              <a:gd name="connsiteX93" fmla="*/ 1032119 w 1561281"/>
              <a:gd name="connsiteY93" fmla="*/ 1383595 h 2340869"/>
              <a:gd name="connsiteX94" fmla="*/ 1072600 w 1561281"/>
              <a:gd name="connsiteY94" fmla="*/ 1405026 h 2340869"/>
              <a:gd name="connsiteX95" fmla="*/ 1089269 w 1561281"/>
              <a:gd name="connsiteY95" fmla="*/ 1471701 h 2340869"/>
              <a:gd name="connsiteX96" fmla="*/ 1122607 w 1561281"/>
              <a:gd name="connsiteY96" fmla="*/ 1497895 h 2340869"/>
              <a:gd name="connsiteX97" fmla="*/ 1163088 w 1561281"/>
              <a:gd name="connsiteY97" fmla="*/ 1557426 h 2340869"/>
              <a:gd name="connsiteX98" fmla="*/ 1191663 w 1561281"/>
              <a:gd name="connsiteY98" fmla="*/ 1571714 h 2340869"/>
              <a:gd name="connsiteX99" fmla="*/ 1220238 w 1561281"/>
              <a:gd name="connsiteY99" fmla="*/ 1609813 h 2340869"/>
              <a:gd name="connsiteX100" fmla="*/ 1215943 w 1561281"/>
              <a:gd name="connsiteY100" fmla="*/ 1629673 h 2340869"/>
              <a:gd name="connsiteX101" fmla="*/ 1196425 w 1561281"/>
              <a:gd name="connsiteY101" fmla="*/ 1678870 h 2340869"/>
              <a:gd name="connsiteX102" fmla="*/ 1144037 w 1561281"/>
              <a:gd name="connsiteY102" fmla="*/ 1674106 h 2340869"/>
              <a:gd name="connsiteX103" fmla="*/ 1124987 w 1561281"/>
              <a:gd name="connsiteY103" fmla="*/ 1719349 h 2340869"/>
              <a:gd name="connsiteX104" fmla="*/ 1048787 w 1561281"/>
              <a:gd name="connsiteY104" fmla="*/ 1752687 h 2340869"/>
              <a:gd name="connsiteX105" fmla="*/ 1020212 w 1561281"/>
              <a:gd name="connsiteY105" fmla="*/ 1812218 h 2340869"/>
              <a:gd name="connsiteX106" fmla="*/ 1036881 w 1561281"/>
              <a:gd name="connsiteY106" fmla="*/ 1859843 h 2340869"/>
              <a:gd name="connsiteX107" fmla="*/ 1017832 w 1561281"/>
              <a:gd name="connsiteY107" fmla="*/ 1900326 h 2340869"/>
              <a:gd name="connsiteX108" fmla="*/ 984493 w 1561281"/>
              <a:gd name="connsiteY108" fmla="*/ 1897943 h 2340869"/>
              <a:gd name="connsiteX109" fmla="*/ 982112 w 1561281"/>
              <a:gd name="connsiteY109" fmla="*/ 1962237 h 2340869"/>
              <a:gd name="connsiteX110" fmla="*/ 946393 w 1561281"/>
              <a:gd name="connsiteY110" fmla="*/ 1978906 h 2340869"/>
              <a:gd name="connsiteX111" fmla="*/ 910674 w 1561281"/>
              <a:gd name="connsiteY111" fmla="*/ 1986049 h 2340869"/>
              <a:gd name="connsiteX112" fmla="*/ 910674 w 1561281"/>
              <a:gd name="connsiteY112" fmla="*/ 2050343 h 2340869"/>
              <a:gd name="connsiteX113" fmla="*/ 967824 w 1561281"/>
              <a:gd name="connsiteY113" fmla="*/ 2059868 h 2340869"/>
              <a:gd name="connsiteX114" fmla="*/ 1001162 w 1561281"/>
              <a:gd name="connsiteY114" fmla="*/ 2055106 h 2340869"/>
              <a:gd name="connsiteX115" fmla="*/ 1005922 w 1561281"/>
              <a:gd name="connsiteY115" fmla="*/ 2128925 h 2340869"/>
              <a:gd name="connsiteX116" fmla="*/ 982112 w 1561281"/>
              <a:gd name="connsiteY116" fmla="*/ 2150356 h 2340869"/>
              <a:gd name="connsiteX117" fmla="*/ 922581 w 1561281"/>
              <a:gd name="connsiteY117" fmla="*/ 2147976 h 2340869"/>
              <a:gd name="connsiteX118" fmla="*/ 870193 w 1561281"/>
              <a:gd name="connsiteY118" fmla="*/ 2157501 h 2340869"/>
              <a:gd name="connsiteX119" fmla="*/ 824949 w 1561281"/>
              <a:gd name="connsiteY119" fmla="*/ 2181314 h 2340869"/>
              <a:gd name="connsiteX120" fmla="*/ 779704 w 1561281"/>
              <a:gd name="connsiteY120" fmla="*/ 2188456 h 2340869"/>
              <a:gd name="connsiteX121" fmla="*/ 758274 w 1561281"/>
              <a:gd name="connsiteY121" fmla="*/ 2207508 h 2340869"/>
              <a:gd name="connsiteX122" fmla="*/ 751131 w 1561281"/>
              <a:gd name="connsiteY122" fmla="*/ 2252751 h 2340869"/>
              <a:gd name="connsiteX123" fmla="*/ 734462 w 1561281"/>
              <a:gd name="connsiteY123" fmla="*/ 2264658 h 2340869"/>
              <a:gd name="connsiteX124" fmla="*/ 689218 w 1561281"/>
              <a:gd name="connsiteY124" fmla="*/ 2314664 h 2340869"/>
              <a:gd name="connsiteX125" fmla="*/ 665406 w 1561281"/>
              <a:gd name="connsiteY125" fmla="*/ 2319425 h 2340869"/>
              <a:gd name="connsiteX126" fmla="*/ 617781 w 1561281"/>
              <a:gd name="connsiteY126" fmla="*/ 2340857 h 2340869"/>
              <a:gd name="connsiteX127" fmla="*/ 579681 w 1561281"/>
              <a:gd name="connsiteY127" fmla="*/ 2324188 h 2340869"/>
              <a:gd name="connsiteX128" fmla="*/ 563012 w 1561281"/>
              <a:gd name="connsiteY128" fmla="*/ 2295613 h 2340869"/>
              <a:gd name="connsiteX129" fmla="*/ 520149 w 1561281"/>
              <a:gd name="connsiteY129" fmla="*/ 2305139 h 2340869"/>
              <a:gd name="connsiteX130" fmla="*/ 512573 w 1561281"/>
              <a:gd name="connsiteY130" fmla="*/ 2299035 h 2340869"/>
              <a:gd name="connsiteX131" fmla="*/ 503481 w 1561281"/>
              <a:gd name="connsiteY131" fmla="*/ 2293232 h 2340869"/>
              <a:gd name="connsiteX132" fmla="*/ 522531 w 1561281"/>
              <a:gd name="connsiteY132" fmla="*/ 2186075 h 2340869"/>
              <a:gd name="connsiteX133" fmla="*/ 539199 w 1561281"/>
              <a:gd name="connsiteY133" fmla="*/ 2164644 h 2340869"/>
              <a:gd name="connsiteX134" fmla="*/ 529674 w 1561281"/>
              <a:gd name="connsiteY134" fmla="*/ 2119401 h 2340869"/>
              <a:gd name="connsiteX135" fmla="*/ 553487 w 1561281"/>
              <a:gd name="connsiteY135" fmla="*/ 2105113 h 2340869"/>
              <a:gd name="connsiteX136" fmla="*/ 534437 w 1561281"/>
              <a:gd name="connsiteY136" fmla="*/ 2090826 h 2340869"/>
              <a:gd name="connsiteX137" fmla="*/ 522531 w 1561281"/>
              <a:gd name="connsiteY137" fmla="*/ 2055108 h 2340869"/>
              <a:gd name="connsiteX138" fmla="*/ 513006 w 1561281"/>
              <a:gd name="connsiteY138" fmla="*/ 2009864 h 2340869"/>
              <a:gd name="connsiteX139" fmla="*/ 510624 w 1561281"/>
              <a:gd name="connsiteY139" fmla="*/ 1978906 h 2340869"/>
              <a:gd name="connsiteX140" fmla="*/ 460618 w 1561281"/>
              <a:gd name="connsiteY140" fmla="*/ 1981289 h 2340869"/>
              <a:gd name="connsiteX141" fmla="*/ 427282 w 1561281"/>
              <a:gd name="connsiteY141" fmla="*/ 1945570 h 2340869"/>
              <a:gd name="connsiteX142" fmla="*/ 382037 w 1561281"/>
              <a:gd name="connsiteY142" fmla="*/ 1928900 h 2340869"/>
              <a:gd name="connsiteX143" fmla="*/ 367749 w 1561281"/>
              <a:gd name="connsiteY143" fmla="*/ 1878895 h 2340869"/>
              <a:gd name="connsiteX144" fmla="*/ 365368 w 1561281"/>
              <a:gd name="connsiteY144" fmla="*/ 1857463 h 2340869"/>
              <a:gd name="connsiteX145" fmla="*/ 334413 w 1561281"/>
              <a:gd name="connsiteY145" fmla="*/ 1812220 h 2340869"/>
              <a:gd name="connsiteX146" fmla="*/ 291549 w 1561281"/>
              <a:gd name="connsiteY146" fmla="*/ 1788407 h 2340869"/>
              <a:gd name="connsiteX147" fmla="*/ 248688 w 1561281"/>
              <a:gd name="connsiteY147" fmla="*/ 1759833 h 2340869"/>
              <a:gd name="connsiteX148" fmla="*/ 215349 w 1561281"/>
              <a:gd name="connsiteY148" fmla="*/ 1750307 h 2340869"/>
              <a:gd name="connsiteX149" fmla="*/ 217731 w 1561281"/>
              <a:gd name="connsiteY149" fmla="*/ 1705061 h 2340869"/>
              <a:gd name="connsiteX150" fmla="*/ 174868 w 1561281"/>
              <a:gd name="connsiteY150" fmla="*/ 1719351 h 2340869"/>
              <a:gd name="connsiteX151" fmla="*/ 186775 w 1561281"/>
              <a:gd name="connsiteY151" fmla="*/ 1752689 h 2340869"/>
              <a:gd name="connsiteX152" fmla="*/ 179631 w 1561281"/>
              <a:gd name="connsiteY152" fmla="*/ 1769358 h 2340869"/>
              <a:gd name="connsiteX153" fmla="*/ 141531 w 1561281"/>
              <a:gd name="connsiteY153" fmla="*/ 1740783 h 2340869"/>
              <a:gd name="connsiteX154" fmla="*/ 98669 w 1561281"/>
              <a:gd name="connsiteY154" fmla="*/ 1738401 h 2340869"/>
              <a:gd name="connsiteX155" fmla="*/ 43899 w 1561281"/>
              <a:gd name="connsiteY155" fmla="*/ 1719351 h 2340869"/>
              <a:gd name="connsiteX156" fmla="*/ 10560 w 1561281"/>
              <a:gd name="connsiteY156" fmla="*/ 1716967 h 2340869"/>
              <a:gd name="connsiteX157" fmla="*/ 1037 w 1561281"/>
              <a:gd name="connsiteY157" fmla="*/ 1664583 h 2340869"/>
              <a:gd name="connsiteX158" fmla="*/ 34374 w 1561281"/>
              <a:gd name="connsiteY158" fmla="*/ 1576476 h 2340869"/>
              <a:gd name="connsiteX159" fmla="*/ 60568 w 1561281"/>
              <a:gd name="connsiteY159" fmla="*/ 1528851 h 2340869"/>
              <a:gd name="connsiteX160" fmla="*/ 81999 w 1561281"/>
              <a:gd name="connsiteY160" fmla="*/ 1481226 h 2340869"/>
              <a:gd name="connsiteX161" fmla="*/ 108194 w 1561281"/>
              <a:gd name="connsiteY161" fmla="*/ 1443126 h 2340869"/>
              <a:gd name="connsiteX162" fmla="*/ 146293 w 1561281"/>
              <a:gd name="connsiteY162" fmla="*/ 1433601 h 2340869"/>
              <a:gd name="connsiteX163" fmla="*/ 153438 w 1561281"/>
              <a:gd name="connsiteY163" fmla="*/ 1397883 h 2340869"/>
              <a:gd name="connsiteX164" fmla="*/ 262975 w 1561281"/>
              <a:gd name="connsiteY164" fmla="*/ 1278820 h 2340869"/>
              <a:gd name="connsiteX165" fmla="*/ 286787 w 1561281"/>
              <a:gd name="connsiteY165" fmla="*/ 1140705 h 2340869"/>
              <a:gd name="connsiteX166" fmla="*/ 282025 w 1561281"/>
              <a:gd name="connsiteY166" fmla="*/ 1059745 h 2340869"/>
              <a:gd name="connsiteX167" fmla="*/ 196300 w 1561281"/>
              <a:gd name="connsiteY167" fmla="*/ 1047839 h 2340869"/>
              <a:gd name="connsiteX168" fmla="*/ 179632 w 1561281"/>
              <a:gd name="connsiteY168" fmla="*/ 966876 h 2340869"/>
              <a:gd name="connsiteX169" fmla="*/ 186775 w 1561281"/>
              <a:gd name="connsiteY169" fmla="*/ 900201 h 2340869"/>
              <a:gd name="connsiteX170" fmla="*/ 148675 w 1561281"/>
              <a:gd name="connsiteY170" fmla="*/ 862101 h 2340869"/>
              <a:gd name="connsiteX171" fmla="*/ 127244 w 1561281"/>
              <a:gd name="connsiteY171" fmla="*/ 821619 h 2340869"/>
              <a:gd name="connsiteX172" fmla="*/ 117719 w 1561281"/>
              <a:gd name="connsiteY172" fmla="*/ 762089 h 2340869"/>
              <a:gd name="connsiteX173" fmla="*/ 102097 w 1561281"/>
              <a:gd name="connsiteY173" fmla="*/ 681935 h 2340869"/>
              <a:gd name="connsiteX0" fmla="*/ 102097 w 1561281"/>
              <a:gd name="connsiteY0" fmla="*/ 681935 h 2340869"/>
              <a:gd name="connsiteX1" fmla="*/ 91525 w 1561281"/>
              <a:gd name="connsiteY1" fmla="*/ 600163 h 2340869"/>
              <a:gd name="connsiteX2" fmla="*/ 93907 w 1561281"/>
              <a:gd name="connsiteY2" fmla="*/ 535869 h 2340869"/>
              <a:gd name="connsiteX3" fmla="*/ 17706 w 1561281"/>
              <a:gd name="connsiteY3" fmla="*/ 435857 h 2340869"/>
              <a:gd name="connsiteX4" fmla="*/ 12942 w 1561281"/>
              <a:gd name="connsiteY4" fmla="*/ 419186 h 2340869"/>
              <a:gd name="connsiteX5" fmla="*/ 77237 w 1561281"/>
              <a:gd name="connsiteY5" fmla="*/ 433475 h 2340869"/>
              <a:gd name="connsiteX6" fmla="*/ 77237 w 1561281"/>
              <a:gd name="connsiteY6" fmla="*/ 438238 h 2340869"/>
              <a:gd name="connsiteX7" fmla="*/ 127243 w 1561281"/>
              <a:gd name="connsiteY7" fmla="*/ 433475 h 2340869"/>
              <a:gd name="connsiteX8" fmla="*/ 148674 w 1561281"/>
              <a:gd name="connsiteY8" fmla="*/ 383469 h 2340869"/>
              <a:gd name="connsiteX9" fmla="*/ 201062 w 1561281"/>
              <a:gd name="connsiteY9" fmla="*/ 347750 h 2340869"/>
              <a:gd name="connsiteX10" fmla="*/ 208206 w 1561281"/>
              <a:gd name="connsiteY10" fmla="*/ 297744 h 2340869"/>
              <a:gd name="connsiteX11" fmla="*/ 184393 w 1561281"/>
              <a:gd name="connsiteY11" fmla="*/ 281074 h 2340869"/>
              <a:gd name="connsiteX12" fmla="*/ 170106 w 1561281"/>
              <a:gd name="connsiteY12" fmla="*/ 250118 h 2340869"/>
              <a:gd name="connsiteX13" fmla="*/ 224874 w 1561281"/>
              <a:gd name="connsiteY13" fmla="*/ 204875 h 2340869"/>
              <a:gd name="connsiteX14" fmla="*/ 265357 w 1561281"/>
              <a:gd name="connsiteY14" fmla="*/ 121532 h 2340869"/>
              <a:gd name="connsiteX15" fmla="*/ 293931 w 1561281"/>
              <a:gd name="connsiteY15" fmla="*/ 123912 h 2340869"/>
              <a:gd name="connsiteX16" fmla="*/ 324887 w 1561281"/>
              <a:gd name="connsiteY16" fmla="*/ 169157 h 2340869"/>
              <a:gd name="connsiteX17" fmla="*/ 341554 w 1561281"/>
              <a:gd name="connsiteY17" fmla="*/ 138201 h 2340869"/>
              <a:gd name="connsiteX18" fmla="*/ 384416 w 1561281"/>
              <a:gd name="connsiteY18" fmla="*/ 121534 h 2340869"/>
              <a:gd name="connsiteX19" fmla="*/ 420135 w 1561281"/>
              <a:gd name="connsiteY19" fmla="*/ 83434 h 2340869"/>
              <a:gd name="connsiteX20" fmla="*/ 451091 w 1561281"/>
              <a:gd name="connsiteY20" fmla="*/ 88196 h 2340869"/>
              <a:gd name="connsiteX21" fmla="*/ 470141 w 1561281"/>
              <a:gd name="connsiteY21" fmla="*/ 64384 h 2340869"/>
              <a:gd name="connsiteX22" fmla="*/ 498716 w 1561281"/>
              <a:gd name="connsiteY22" fmla="*/ 88196 h 2340869"/>
              <a:gd name="connsiteX23" fmla="*/ 486810 w 1561281"/>
              <a:gd name="connsiteY23" fmla="*/ 121534 h 2340869"/>
              <a:gd name="connsiteX24" fmla="*/ 486810 w 1561281"/>
              <a:gd name="connsiteY24" fmla="*/ 164395 h 2340869"/>
              <a:gd name="connsiteX25" fmla="*/ 515385 w 1561281"/>
              <a:gd name="connsiteY25" fmla="*/ 78671 h 2340869"/>
              <a:gd name="connsiteX26" fmla="*/ 522529 w 1561281"/>
              <a:gd name="connsiteY26" fmla="*/ 23901 h 2340869"/>
              <a:gd name="connsiteX27" fmla="*/ 543961 w 1561281"/>
              <a:gd name="connsiteY27" fmla="*/ 11994 h 2340869"/>
              <a:gd name="connsiteX28" fmla="*/ 551104 w 1561281"/>
              <a:gd name="connsiteY28" fmla="*/ 89 h 2340869"/>
              <a:gd name="connsiteX29" fmla="*/ 601110 w 1561281"/>
              <a:gd name="connsiteY29" fmla="*/ 19139 h 2340869"/>
              <a:gd name="connsiteX30" fmla="*/ 636831 w 1561281"/>
              <a:gd name="connsiteY30" fmla="*/ 33424 h 2340869"/>
              <a:gd name="connsiteX31" fmla="*/ 651116 w 1561281"/>
              <a:gd name="connsiteY31" fmla="*/ 40570 h 2340869"/>
              <a:gd name="connsiteX32" fmla="*/ 708266 w 1561281"/>
              <a:gd name="connsiteY32" fmla="*/ 121534 h 2340869"/>
              <a:gd name="connsiteX33" fmla="*/ 748749 w 1561281"/>
              <a:gd name="connsiteY33" fmla="*/ 152487 h 2340869"/>
              <a:gd name="connsiteX34" fmla="*/ 753510 w 1561281"/>
              <a:gd name="connsiteY34" fmla="*/ 123915 h 2340869"/>
              <a:gd name="connsiteX35" fmla="*/ 765416 w 1561281"/>
              <a:gd name="connsiteY35" fmla="*/ 114390 h 2340869"/>
              <a:gd name="connsiteX36" fmla="*/ 810660 w 1561281"/>
              <a:gd name="connsiteY36" fmla="*/ 123915 h 2340869"/>
              <a:gd name="connsiteX37" fmla="*/ 839235 w 1561281"/>
              <a:gd name="connsiteY37" fmla="*/ 95340 h 2340869"/>
              <a:gd name="connsiteX38" fmla="*/ 877335 w 1561281"/>
              <a:gd name="connsiteY38" fmla="*/ 35809 h 2340869"/>
              <a:gd name="connsiteX39" fmla="*/ 896385 w 1561281"/>
              <a:gd name="connsiteY39" fmla="*/ 26284 h 2340869"/>
              <a:gd name="connsiteX40" fmla="*/ 920197 w 1561281"/>
              <a:gd name="connsiteY40" fmla="*/ 38190 h 2340869"/>
              <a:gd name="connsiteX41" fmla="*/ 922579 w 1561281"/>
              <a:gd name="connsiteY41" fmla="*/ 64384 h 2340869"/>
              <a:gd name="connsiteX42" fmla="*/ 946391 w 1561281"/>
              <a:gd name="connsiteY42" fmla="*/ 42952 h 2340869"/>
              <a:gd name="connsiteX43" fmla="*/ 982113 w 1561281"/>
              <a:gd name="connsiteY43" fmla="*/ 42950 h 2340869"/>
              <a:gd name="connsiteX44" fmla="*/ 1032116 w 1561281"/>
              <a:gd name="connsiteY44" fmla="*/ 69146 h 2340869"/>
              <a:gd name="connsiteX45" fmla="*/ 1060693 w 1561281"/>
              <a:gd name="connsiteY45" fmla="*/ 26281 h 2340869"/>
              <a:gd name="connsiteX46" fmla="*/ 1155942 w 1561281"/>
              <a:gd name="connsiteY46" fmla="*/ 16756 h 2340869"/>
              <a:gd name="connsiteX47" fmla="*/ 1182135 w 1561281"/>
              <a:gd name="connsiteY47" fmla="*/ 11996 h 2340869"/>
              <a:gd name="connsiteX48" fmla="*/ 1255954 w 1561281"/>
              <a:gd name="connsiteY48" fmla="*/ 54859 h 2340869"/>
              <a:gd name="connsiteX49" fmla="*/ 1310722 w 1561281"/>
              <a:gd name="connsiteY49" fmla="*/ 121534 h 2340869"/>
              <a:gd name="connsiteX50" fmla="*/ 1253572 w 1561281"/>
              <a:gd name="connsiteY50" fmla="*/ 135821 h 2340869"/>
              <a:gd name="connsiteX51" fmla="*/ 1229760 w 1561281"/>
              <a:gd name="connsiteY51" fmla="*/ 169159 h 2340869"/>
              <a:gd name="connsiteX52" fmla="*/ 1272622 w 1561281"/>
              <a:gd name="connsiteY52" fmla="*/ 188209 h 2340869"/>
              <a:gd name="connsiteX53" fmla="*/ 1298816 w 1561281"/>
              <a:gd name="connsiteY53" fmla="*/ 185827 h 2340869"/>
              <a:gd name="connsiteX54" fmla="*/ 1322629 w 1561281"/>
              <a:gd name="connsiteY54" fmla="*/ 202496 h 2340869"/>
              <a:gd name="connsiteX55" fmla="*/ 1351204 w 1561281"/>
              <a:gd name="connsiteY55" fmla="*/ 200115 h 2340869"/>
              <a:gd name="connsiteX56" fmla="*/ 1370255 w 1561281"/>
              <a:gd name="connsiteY56" fmla="*/ 212019 h 2340869"/>
              <a:gd name="connsiteX57" fmla="*/ 1289291 w 1561281"/>
              <a:gd name="connsiteY57" fmla="*/ 338227 h 2340869"/>
              <a:gd name="connsiteX58" fmla="*/ 1260716 w 1561281"/>
              <a:gd name="connsiteY58" fmla="*/ 350134 h 2340869"/>
              <a:gd name="connsiteX59" fmla="*/ 1184516 w 1561281"/>
              <a:gd name="connsiteY59" fmla="*/ 316796 h 2340869"/>
              <a:gd name="connsiteX60" fmla="*/ 1101172 w 1561281"/>
              <a:gd name="connsiteY60" fmla="*/ 262027 h 2340869"/>
              <a:gd name="connsiteX61" fmla="*/ 1003541 w 1561281"/>
              <a:gd name="connsiteY61" fmla="*/ 288221 h 2340869"/>
              <a:gd name="connsiteX62" fmla="*/ 991635 w 1561281"/>
              <a:gd name="connsiteY62" fmla="*/ 323940 h 2340869"/>
              <a:gd name="connsiteX63" fmla="*/ 1036879 w 1561281"/>
              <a:gd name="connsiteY63" fmla="*/ 352515 h 2340869"/>
              <a:gd name="connsiteX64" fmla="*/ 1063072 w 1561281"/>
              <a:gd name="connsiteY64" fmla="*/ 402521 h 2340869"/>
              <a:gd name="connsiteX65" fmla="*/ 1060691 w 1561281"/>
              <a:gd name="connsiteY65" fmla="*/ 421571 h 2340869"/>
              <a:gd name="connsiteX66" fmla="*/ 1044022 w 1561281"/>
              <a:gd name="connsiteY66" fmla="*/ 493009 h 2340869"/>
              <a:gd name="connsiteX67" fmla="*/ 1017829 w 1561281"/>
              <a:gd name="connsiteY67" fmla="*/ 540634 h 2340869"/>
              <a:gd name="connsiteX68" fmla="*/ 986872 w 1561281"/>
              <a:gd name="connsiteY68" fmla="*/ 566827 h 2340869"/>
              <a:gd name="connsiteX69" fmla="*/ 972585 w 1561281"/>
              <a:gd name="connsiteY69" fmla="*/ 628740 h 2340869"/>
              <a:gd name="connsiteX70" fmla="*/ 1044022 w 1561281"/>
              <a:gd name="connsiteY70" fmla="*/ 640646 h 2340869"/>
              <a:gd name="connsiteX71" fmla="*/ 1079741 w 1561281"/>
              <a:gd name="connsiteY71" fmla="*/ 600165 h 2340869"/>
              <a:gd name="connsiteX72" fmla="*/ 1110697 w 1561281"/>
              <a:gd name="connsiteY72" fmla="*/ 573971 h 2340869"/>
              <a:gd name="connsiteX73" fmla="*/ 1179754 w 1561281"/>
              <a:gd name="connsiteY73" fmla="*/ 564446 h 2340869"/>
              <a:gd name="connsiteX74" fmla="*/ 1189279 w 1561281"/>
              <a:gd name="connsiteY74" fmla="*/ 633502 h 2340869"/>
              <a:gd name="connsiteX75" fmla="*/ 1251191 w 1561281"/>
              <a:gd name="connsiteY75" fmla="*/ 669221 h 2340869"/>
              <a:gd name="connsiteX76" fmla="*/ 1263097 w 1561281"/>
              <a:gd name="connsiteY76" fmla="*/ 688271 h 2340869"/>
              <a:gd name="connsiteX77" fmla="*/ 1272622 w 1561281"/>
              <a:gd name="connsiteY77" fmla="*/ 647790 h 2340869"/>
              <a:gd name="connsiteX78" fmla="*/ 1320247 w 1561281"/>
              <a:gd name="connsiteY78" fmla="*/ 650171 h 2340869"/>
              <a:gd name="connsiteX79" fmla="*/ 1332154 w 1561281"/>
              <a:gd name="connsiteY79" fmla="*/ 685890 h 2340869"/>
              <a:gd name="connsiteX80" fmla="*/ 1346442 w 1561281"/>
              <a:gd name="connsiteY80" fmla="*/ 654934 h 2340869"/>
              <a:gd name="connsiteX81" fmla="*/ 1375016 w 1561281"/>
              <a:gd name="connsiteY81" fmla="*/ 664459 h 2340869"/>
              <a:gd name="connsiteX82" fmla="*/ 1432166 w 1561281"/>
              <a:gd name="connsiteY82" fmla="*/ 654934 h 2340869"/>
              <a:gd name="connsiteX83" fmla="*/ 1448835 w 1561281"/>
              <a:gd name="connsiteY83" fmla="*/ 633502 h 2340869"/>
              <a:gd name="connsiteX84" fmla="*/ 1501222 w 1561281"/>
              <a:gd name="connsiteY84" fmla="*/ 650171 h 2340869"/>
              <a:gd name="connsiteX85" fmla="*/ 1555991 w 1561281"/>
              <a:gd name="connsiteY85" fmla="*/ 764471 h 2340869"/>
              <a:gd name="connsiteX86" fmla="*/ 1560756 w 1561281"/>
              <a:gd name="connsiteY86" fmla="*/ 902582 h 2340869"/>
              <a:gd name="connsiteX87" fmla="*/ 1544088 w 1561281"/>
              <a:gd name="connsiteY87" fmla="*/ 904964 h 2340869"/>
              <a:gd name="connsiteX88" fmla="*/ 1525038 w 1561281"/>
              <a:gd name="connsiteY88" fmla="*/ 978781 h 2340869"/>
              <a:gd name="connsiteX89" fmla="*/ 958300 w 1561281"/>
              <a:gd name="connsiteY89" fmla="*/ 1157376 h 2340869"/>
              <a:gd name="connsiteX90" fmla="*/ 979731 w 1561281"/>
              <a:gd name="connsiteY90" fmla="*/ 1166900 h 2340869"/>
              <a:gd name="connsiteX91" fmla="*/ 974968 w 1561281"/>
              <a:gd name="connsiteY91" fmla="*/ 1240718 h 2340869"/>
              <a:gd name="connsiteX92" fmla="*/ 984494 w 1561281"/>
              <a:gd name="connsiteY92" fmla="*/ 1302633 h 2340869"/>
              <a:gd name="connsiteX93" fmla="*/ 1032119 w 1561281"/>
              <a:gd name="connsiteY93" fmla="*/ 1383595 h 2340869"/>
              <a:gd name="connsiteX94" fmla="*/ 1072600 w 1561281"/>
              <a:gd name="connsiteY94" fmla="*/ 1405026 h 2340869"/>
              <a:gd name="connsiteX95" fmla="*/ 1089269 w 1561281"/>
              <a:gd name="connsiteY95" fmla="*/ 1471701 h 2340869"/>
              <a:gd name="connsiteX96" fmla="*/ 1122607 w 1561281"/>
              <a:gd name="connsiteY96" fmla="*/ 1497895 h 2340869"/>
              <a:gd name="connsiteX97" fmla="*/ 1163088 w 1561281"/>
              <a:gd name="connsiteY97" fmla="*/ 1557426 h 2340869"/>
              <a:gd name="connsiteX98" fmla="*/ 1191663 w 1561281"/>
              <a:gd name="connsiteY98" fmla="*/ 1571714 h 2340869"/>
              <a:gd name="connsiteX99" fmla="*/ 1220238 w 1561281"/>
              <a:gd name="connsiteY99" fmla="*/ 1609813 h 2340869"/>
              <a:gd name="connsiteX100" fmla="*/ 1215943 w 1561281"/>
              <a:gd name="connsiteY100" fmla="*/ 1629673 h 2340869"/>
              <a:gd name="connsiteX101" fmla="*/ 1196425 w 1561281"/>
              <a:gd name="connsiteY101" fmla="*/ 1678870 h 2340869"/>
              <a:gd name="connsiteX102" fmla="*/ 1144037 w 1561281"/>
              <a:gd name="connsiteY102" fmla="*/ 1674106 h 2340869"/>
              <a:gd name="connsiteX103" fmla="*/ 1124987 w 1561281"/>
              <a:gd name="connsiteY103" fmla="*/ 1719349 h 2340869"/>
              <a:gd name="connsiteX104" fmla="*/ 1048787 w 1561281"/>
              <a:gd name="connsiteY104" fmla="*/ 1752687 h 2340869"/>
              <a:gd name="connsiteX105" fmla="*/ 1020212 w 1561281"/>
              <a:gd name="connsiteY105" fmla="*/ 1812218 h 2340869"/>
              <a:gd name="connsiteX106" fmla="*/ 1036881 w 1561281"/>
              <a:gd name="connsiteY106" fmla="*/ 1859843 h 2340869"/>
              <a:gd name="connsiteX107" fmla="*/ 1017832 w 1561281"/>
              <a:gd name="connsiteY107" fmla="*/ 1900326 h 2340869"/>
              <a:gd name="connsiteX108" fmla="*/ 984493 w 1561281"/>
              <a:gd name="connsiteY108" fmla="*/ 1897943 h 2340869"/>
              <a:gd name="connsiteX109" fmla="*/ 982112 w 1561281"/>
              <a:gd name="connsiteY109" fmla="*/ 1962237 h 2340869"/>
              <a:gd name="connsiteX110" fmla="*/ 946393 w 1561281"/>
              <a:gd name="connsiteY110" fmla="*/ 1978906 h 2340869"/>
              <a:gd name="connsiteX111" fmla="*/ 910674 w 1561281"/>
              <a:gd name="connsiteY111" fmla="*/ 1986049 h 2340869"/>
              <a:gd name="connsiteX112" fmla="*/ 910674 w 1561281"/>
              <a:gd name="connsiteY112" fmla="*/ 2050343 h 2340869"/>
              <a:gd name="connsiteX113" fmla="*/ 967824 w 1561281"/>
              <a:gd name="connsiteY113" fmla="*/ 2059868 h 2340869"/>
              <a:gd name="connsiteX114" fmla="*/ 1001162 w 1561281"/>
              <a:gd name="connsiteY114" fmla="*/ 2055106 h 2340869"/>
              <a:gd name="connsiteX115" fmla="*/ 1005922 w 1561281"/>
              <a:gd name="connsiteY115" fmla="*/ 2128925 h 2340869"/>
              <a:gd name="connsiteX116" fmla="*/ 982112 w 1561281"/>
              <a:gd name="connsiteY116" fmla="*/ 2150356 h 2340869"/>
              <a:gd name="connsiteX117" fmla="*/ 922581 w 1561281"/>
              <a:gd name="connsiteY117" fmla="*/ 2147976 h 2340869"/>
              <a:gd name="connsiteX118" fmla="*/ 870193 w 1561281"/>
              <a:gd name="connsiteY118" fmla="*/ 2157501 h 2340869"/>
              <a:gd name="connsiteX119" fmla="*/ 824949 w 1561281"/>
              <a:gd name="connsiteY119" fmla="*/ 2181314 h 2340869"/>
              <a:gd name="connsiteX120" fmla="*/ 779704 w 1561281"/>
              <a:gd name="connsiteY120" fmla="*/ 2188456 h 2340869"/>
              <a:gd name="connsiteX121" fmla="*/ 758274 w 1561281"/>
              <a:gd name="connsiteY121" fmla="*/ 2207508 h 2340869"/>
              <a:gd name="connsiteX122" fmla="*/ 751131 w 1561281"/>
              <a:gd name="connsiteY122" fmla="*/ 2252751 h 2340869"/>
              <a:gd name="connsiteX123" fmla="*/ 734462 w 1561281"/>
              <a:gd name="connsiteY123" fmla="*/ 2264658 h 2340869"/>
              <a:gd name="connsiteX124" fmla="*/ 689218 w 1561281"/>
              <a:gd name="connsiteY124" fmla="*/ 2314664 h 2340869"/>
              <a:gd name="connsiteX125" fmla="*/ 665406 w 1561281"/>
              <a:gd name="connsiteY125" fmla="*/ 2319425 h 2340869"/>
              <a:gd name="connsiteX126" fmla="*/ 617781 w 1561281"/>
              <a:gd name="connsiteY126" fmla="*/ 2340857 h 2340869"/>
              <a:gd name="connsiteX127" fmla="*/ 579681 w 1561281"/>
              <a:gd name="connsiteY127" fmla="*/ 2324188 h 2340869"/>
              <a:gd name="connsiteX128" fmla="*/ 563012 w 1561281"/>
              <a:gd name="connsiteY128" fmla="*/ 2295613 h 2340869"/>
              <a:gd name="connsiteX129" fmla="*/ 520149 w 1561281"/>
              <a:gd name="connsiteY129" fmla="*/ 2305139 h 2340869"/>
              <a:gd name="connsiteX130" fmla="*/ 512573 w 1561281"/>
              <a:gd name="connsiteY130" fmla="*/ 2299035 h 2340869"/>
              <a:gd name="connsiteX131" fmla="*/ 503481 w 1561281"/>
              <a:gd name="connsiteY131" fmla="*/ 2293232 h 2340869"/>
              <a:gd name="connsiteX132" fmla="*/ 522531 w 1561281"/>
              <a:gd name="connsiteY132" fmla="*/ 2186075 h 2340869"/>
              <a:gd name="connsiteX133" fmla="*/ 539199 w 1561281"/>
              <a:gd name="connsiteY133" fmla="*/ 2164644 h 2340869"/>
              <a:gd name="connsiteX134" fmla="*/ 529674 w 1561281"/>
              <a:gd name="connsiteY134" fmla="*/ 2119401 h 2340869"/>
              <a:gd name="connsiteX135" fmla="*/ 553487 w 1561281"/>
              <a:gd name="connsiteY135" fmla="*/ 2105113 h 2340869"/>
              <a:gd name="connsiteX136" fmla="*/ 534437 w 1561281"/>
              <a:gd name="connsiteY136" fmla="*/ 2090826 h 2340869"/>
              <a:gd name="connsiteX137" fmla="*/ 522531 w 1561281"/>
              <a:gd name="connsiteY137" fmla="*/ 2055108 h 2340869"/>
              <a:gd name="connsiteX138" fmla="*/ 513006 w 1561281"/>
              <a:gd name="connsiteY138" fmla="*/ 2009864 h 2340869"/>
              <a:gd name="connsiteX139" fmla="*/ 510624 w 1561281"/>
              <a:gd name="connsiteY139" fmla="*/ 1978906 h 2340869"/>
              <a:gd name="connsiteX140" fmla="*/ 460618 w 1561281"/>
              <a:gd name="connsiteY140" fmla="*/ 1981289 h 2340869"/>
              <a:gd name="connsiteX141" fmla="*/ 427282 w 1561281"/>
              <a:gd name="connsiteY141" fmla="*/ 1945570 h 2340869"/>
              <a:gd name="connsiteX142" fmla="*/ 382037 w 1561281"/>
              <a:gd name="connsiteY142" fmla="*/ 1928900 h 2340869"/>
              <a:gd name="connsiteX143" fmla="*/ 367749 w 1561281"/>
              <a:gd name="connsiteY143" fmla="*/ 1878895 h 2340869"/>
              <a:gd name="connsiteX144" fmla="*/ 365368 w 1561281"/>
              <a:gd name="connsiteY144" fmla="*/ 1857463 h 2340869"/>
              <a:gd name="connsiteX145" fmla="*/ 334413 w 1561281"/>
              <a:gd name="connsiteY145" fmla="*/ 1812220 h 2340869"/>
              <a:gd name="connsiteX146" fmla="*/ 291549 w 1561281"/>
              <a:gd name="connsiteY146" fmla="*/ 1788407 h 2340869"/>
              <a:gd name="connsiteX147" fmla="*/ 248688 w 1561281"/>
              <a:gd name="connsiteY147" fmla="*/ 1759833 h 2340869"/>
              <a:gd name="connsiteX148" fmla="*/ 215349 w 1561281"/>
              <a:gd name="connsiteY148" fmla="*/ 1750307 h 2340869"/>
              <a:gd name="connsiteX149" fmla="*/ 217731 w 1561281"/>
              <a:gd name="connsiteY149" fmla="*/ 1705061 h 2340869"/>
              <a:gd name="connsiteX150" fmla="*/ 174868 w 1561281"/>
              <a:gd name="connsiteY150" fmla="*/ 1719351 h 2340869"/>
              <a:gd name="connsiteX151" fmla="*/ 186775 w 1561281"/>
              <a:gd name="connsiteY151" fmla="*/ 1752689 h 2340869"/>
              <a:gd name="connsiteX152" fmla="*/ 179631 w 1561281"/>
              <a:gd name="connsiteY152" fmla="*/ 1769358 h 2340869"/>
              <a:gd name="connsiteX153" fmla="*/ 141531 w 1561281"/>
              <a:gd name="connsiteY153" fmla="*/ 1740783 h 2340869"/>
              <a:gd name="connsiteX154" fmla="*/ 98669 w 1561281"/>
              <a:gd name="connsiteY154" fmla="*/ 1738401 h 2340869"/>
              <a:gd name="connsiteX155" fmla="*/ 43899 w 1561281"/>
              <a:gd name="connsiteY155" fmla="*/ 1719351 h 2340869"/>
              <a:gd name="connsiteX156" fmla="*/ 10560 w 1561281"/>
              <a:gd name="connsiteY156" fmla="*/ 1716967 h 2340869"/>
              <a:gd name="connsiteX157" fmla="*/ 1037 w 1561281"/>
              <a:gd name="connsiteY157" fmla="*/ 1664583 h 2340869"/>
              <a:gd name="connsiteX158" fmla="*/ 34374 w 1561281"/>
              <a:gd name="connsiteY158" fmla="*/ 1576476 h 2340869"/>
              <a:gd name="connsiteX159" fmla="*/ 60568 w 1561281"/>
              <a:gd name="connsiteY159" fmla="*/ 1528851 h 2340869"/>
              <a:gd name="connsiteX160" fmla="*/ 81999 w 1561281"/>
              <a:gd name="connsiteY160" fmla="*/ 1481226 h 2340869"/>
              <a:gd name="connsiteX161" fmla="*/ 108194 w 1561281"/>
              <a:gd name="connsiteY161" fmla="*/ 1443126 h 2340869"/>
              <a:gd name="connsiteX162" fmla="*/ 146293 w 1561281"/>
              <a:gd name="connsiteY162" fmla="*/ 1433601 h 2340869"/>
              <a:gd name="connsiteX163" fmla="*/ 153438 w 1561281"/>
              <a:gd name="connsiteY163" fmla="*/ 1397883 h 2340869"/>
              <a:gd name="connsiteX164" fmla="*/ 262975 w 1561281"/>
              <a:gd name="connsiteY164" fmla="*/ 1278820 h 2340869"/>
              <a:gd name="connsiteX165" fmla="*/ 286787 w 1561281"/>
              <a:gd name="connsiteY165" fmla="*/ 1140705 h 2340869"/>
              <a:gd name="connsiteX166" fmla="*/ 282025 w 1561281"/>
              <a:gd name="connsiteY166" fmla="*/ 1059745 h 2340869"/>
              <a:gd name="connsiteX167" fmla="*/ 196300 w 1561281"/>
              <a:gd name="connsiteY167" fmla="*/ 1047839 h 2340869"/>
              <a:gd name="connsiteX168" fmla="*/ 179632 w 1561281"/>
              <a:gd name="connsiteY168" fmla="*/ 966876 h 2340869"/>
              <a:gd name="connsiteX169" fmla="*/ 186775 w 1561281"/>
              <a:gd name="connsiteY169" fmla="*/ 900201 h 2340869"/>
              <a:gd name="connsiteX170" fmla="*/ 148675 w 1561281"/>
              <a:gd name="connsiteY170" fmla="*/ 862101 h 2340869"/>
              <a:gd name="connsiteX171" fmla="*/ 127244 w 1561281"/>
              <a:gd name="connsiteY171" fmla="*/ 821619 h 2340869"/>
              <a:gd name="connsiteX172" fmla="*/ 117719 w 1561281"/>
              <a:gd name="connsiteY172" fmla="*/ 762089 h 2340869"/>
              <a:gd name="connsiteX173" fmla="*/ 102097 w 1561281"/>
              <a:gd name="connsiteY173" fmla="*/ 681935 h 2340869"/>
              <a:gd name="connsiteX0" fmla="*/ 102097 w 1561281"/>
              <a:gd name="connsiteY0" fmla="*/ 681935 h 2340869"/>
              <a:gd name="connsiteX1" fmla="*/ 91525 w 1561281"/>
              <a:gd name="connsiteY1" fmla="*/ 600163 h 2340869"/>
              <a:gd name="connsiteX2" fmla="*/ 93907 w 1561281"/>
              <a:gd name="connsiteY2" fmla="*/ 535869 h 2340869"/>
              <a:gd name="connsiteX3" fmla="*/ 17706 w 1561281"/>
              <a:gd name="connsiteY3" fmla="*/ 435857 h 2340869"/>
              <a:gd name="connsiteX4" fmla="*/ 12942 w 1561281"/>
              <a:gd name="connsiteY4" fmla="*/ 419186 h 2340869"/>
              <a:gd name="connsiteX5" fmla="*/ 77237 w 1561281"/>
              <a:gd name="connsiteY5" fmla="*/ 433475 h 2340869"/>
              <a:gd name="connsiteX6" fmla="*/ 77237 w 1561281"/>
              <a:gd name="connsiteY6" fmla="*/ 438238 h 2340869"/>
              <a:gd name="connsiteX7" fmla="*/ 127243 w 1561281"/>
              <a:gd name="connsiteY7" fmla="*/ 433475 h 2340869"/>
              <a:gd name="connsiteX8" fmla="*/ 148674 w 1561281"/>
              <a:gd name="connsiteY8" fmla="*/ 383469 h 2340869"/>
              <a:gd name="connsiteX9" fmla="*/ 201062 w 1561281"/>
              <a:gd name="connsiteY9" fmla="*/ 347750 h 2340869"/>
              <a:gd name="connsiteX10" fmla="*/ 208206 w 1561281"/>
              <a:gd name="connsiteY10" fmla="*/ 297744 h 2340869"/>
              <a:gd name="connsiteX11" fmla="*/ 184393 w 1561281"/>
              <a:gd name="connsiteY11" fmla="*/ 281074 h 2340869"/>
              <a:gd name="connsiteX12" fmla="*/ 170106 w 1561281"/>
              <a:gd name="connsiteY12" fmla="*/ 250118 h 2340869"/>
              <a:gd name="connsiteX13" fmla="*/ 224874 w 1561281"/>
              <a:gd name="connsiteY13" fmla="*/ 204875 h 2340869"/>
              <a:gd name="connsiteX14" fmla="*/ 265357 w 1561281"/>
              <a:gd name="connsiteY14" fmla="*/ 121532 h 2340869"/>
              <a:gd name="connsiteX15" fmla="*/ 293931 w 1561281"/>
              <a:gd name="connsiteY15" fmla="*/ 123912 h 2340869"/>
              <a:gd name="connsiteX16" fmla="*/ 324887 w 1561281"/>
              <a:gd name="connsiteY16" fmla="*/ 169157 h 2340869"/>
              <a:gd name="connsiteX17" fmla="*/ 341554 w 1561281"/>
              <a:gd name="connsiteY17" fmla="*/ 138201 h 2340869"/>
              <a:gd name="connsiteX18" fmla="*/ 384416 w 1561281"/>
              <a:gd name="connsiteY18" fmla="*/ 121534 h 2340869"/>
              <a:gd name="connsiteX19" fmla="*/ 420135 w 1561281"/>
              <a:gd name="connsiteY19" fmla="*/ 83434 h 2340869"/>
              <a:gd name="connsiteX20" fmla="*/ 451091 w 1561281"/>
              <a:gd name="connsiteY20" fmla="*/ 88196 h 2340869"/>
              <a:gd name="connsiteX21" fmla="*/ 470141 w 1561281"/>
              <a:gd name="connsiteY21" fmla="*/ 64384 h 2340869"/>
              <a:gd name="connsiteX22" fmla="*/ 498716 w 1561281"/>
              <a:gd name="connsiteY22" fmla="*/ 88196 h 2340869"/>
              <a:gd name="connsiteX23" fmla="*/ 486810 w 1561281"/>
              <a:gd name="connsiteY23" fmla="*/ 121534 h 2340869"/>
              <a:gd name="connsiteX24" fmla="*/ 486810 w 1561281"/>
              <a:gd name="connsiteY24" fmla="*/ 164395 h 2340869"/>
              <a:gd name="connsiteX25" fmla="*/ 515385 w 1561281"/>
              <a:gd name="connsiteY25" fmla="*/ 78671 h 2340869"/>
              <a:gd name="connsiteX26" fmla="*/ 522529 w 1561281"/>
              <a:gd name="connsiteY26" fmla="*/ 23901 h 2340869"/>
              <a:gd name="connsiteX27" fmla="*/ 543961 w 1561281"/>
              <a:gd name="connsiteY27" fmla="*/ 11994 h 2340869"/>
              <a:gd name="connsiteX28" fmla="*/ 551104 w 1561281"/>
              <a:gd name="connsiteY28" fmla="*/ 89 h 2340869"/>
              <a:gd name="connsiteX29" fmla="*/ 601110 w 1561281"/>
              <a:gd name="connsiteY29" fmla="*/ 19139 h 2340869"/>
              <a:gd name="connsiteX30" fmla="*/ 636831 w 1561281"/>
              <a:gd name="connsiteY30" fmla="*/ 33424 h 2340869"/>
              <a:gd name="connsiteX31" fmla="*/ 651116 w 1561281"/>
              <a:gd name="connsiteY31" fmla="*/ 40570 h 2340869"/>
              <a:gd name="connsiteX32" fmla="*/ 708266 w 1561281"/>
              <a:gd name="connsiteY32" fmla="*/ 121534 h 2340869"/>
              <a:gd name="connsiteX33" fmla="*/ 748749 w 1561281"/>
              <a:gd name="connsiteY33" fmla="*/ 152487 h 2340869"/>
              <a:gd name="connsiteX34" fmla="*/ 753510 w 1561281"/>
              <a:gd name="connsiteY34" fmla="*/ 123915 h 2340869"/>
              <a:gd name="connsiteX35" fmla="*/ 765416 w 1561281"/>
              <a:gd name="connsiteY35" fmla="*/ 114390 h 2340869"/>
              <a:gd name="connsiteX36" fmla="*/ 810660 w 1561281"/>
              <a:gd name="connsiteY36" fmla="*/ 123915 h 2340869"/>
              <a:gd name="connsiteX37" fmla="*/ 839235 w 1561281"/>
              <a:gd name="connsiteY37" fmla="*/ 95340 h 2340869"/>
              <a:gd name="connsiteX38" fmla="*/ 877335 w 1561281"/>
              <a:gd name="connsiteY38" fmla="*/ 35809 h 2340869"/>
              <a:gd name="connsiteX39" fmla="*/ 896385 w 1561281"/>
              <a:gd name="connsiteY39" fmla="*/ 26284 h 2340869"/>
              <a:gd name="connsiteX40" fmla="*/ 920197 w 1561281"/>
              <a:gd name="connsiteY40" fmla="*/ 38190 h 2340869"/>
              <a:gd name="connsiteX41" fmla="*/ 922579 w 1561281"/>
              <a:gd name="connsiteY41" fmla="*/ 64384 h 2340869"/>
              <a:gd name="connsiteX42" fmla="*/ 946391 w 1561281"/>
              <a:gd name="connsiteY42" fmla="*/ 42952 h 2340869"/>
              <a:gd name="connsiteX43" fmla="*/ 982113 w 1561281"/>
              <a:gd name="connsiteY43" fmla="*/ 42950 h 2340869"/>
              <a:gd name="connsiteX44" fmla="*/ 1032116 w 1561281"/>
              <a:gd name="connsiteY44" fmla="*/ 69146 h 2340869"/>
              <a:gd name="connsiteX45" fmla="*/ 1060693 w 1561281"/>
              <a:gd name="connsiteY45" fmla="*/ 26281 h 2340869"/>
              <a:gd name="connsiteX46" fmla="*/ 1155942 w 1561281"/>
              <a:gd name="connsiteY46" fmla="*/ 16756 h 2340869"/>
              <a:gd name="connsiteX47" fmla="*/ 1182135 w 1561281"/>
              <a:gd name="connsiteY47" fmla="*/ 11996 h 2340869"/>
              <a:gd name="connsiteX48" fmla="*/ 1255954 w 1561281"/>
              <a:gd name="connsiteY48" fmla="*/ 54859 h 2340869"/>
              <a:gd name="connsiteX49" fmla="*/ 1310722 w 1561281"/>
              <a:gd name="connsiteY49" fmla="*/ 121534 h 2340869"/>
              <a:gd name="connsiteX50" fmla="*/ 1253572 w 1561281"/>
              <a:gd name="connsiteY50" fmla="*/ 135821 h 2340869"/>
              <a:gd name="connsiteX51" fmla="*/ 1229760 w 1561281"/>
              <a:gd name="connsiteY51" fmla="*/ 169159 h 2340869"/>
              <a:gd name="connsiteX52" fmla="*/ 1272622 w 1561281"/>
              <a:gd name="connsiteY52" fmla="*/ 188209 h 2340869"/>
              <a:gd name="connsiteX53" fmla="*/ 1298816 w 1561281"/>
              <a:gd name="connsiteY53" fmla="*/ 185827 h 2340869"/>
              <a:gd name="connsiteX54" fmla="*/ 1322629 w 1561281"/>
              <a:gd name="connsiteY54" fmla="*/ 202496 h 2340869"/>
              <a:gd name="connsiteX55" fmla="*/ 1351204 w 1561281"/>
              <a:gd name="connsiteY55" fmla="*/ 200115 h 2340869"/>
              <a:gd name="connsiteX56" fmla="*/ 1370255 w 1561281"/>
              <a:gd name="connsiteY56" fmla="*/ 212019 h 2340869"/>
              <a:gd name="connsiteX57" fmla="*/ 1289291 w 1561281"/>
              <a:gd name="connsiteY57" fmla="*/ 338227 h 2340869"/>
              <a:gd name="connsiteX58" fmla="*/ 1260716 w 1561281"/>
              <a:gd name="connsiteY58" fmla="*/ 350134 h 2340869"/>
              <a:gd name="connsiteX59" fmla="*/ 1184516 w 1561281"/>
              <a:gd name="connsiteY59" fmla="*/ 316796 h 2340869"/>
              <a:gd name="connsiteX60" fmla="*/ 1101172 w 1561281"/>
              <a:gd name="connsiteY60" fmla="*/ 262027 h 2340869"/>
              <a:gd name="connsiteX61" fmla="*/ 1003541 w 1561281"/>
              <a:gd name="connsiteY61" fmla="*/ 288221 h 2340869"/>
              <a:gd name="connsiteX62" fmla="*/ 991635 w 1561281"/>
              <a:gd name="connsiteY62" fmla="*/ 323940 h 2340869"/>
              <a:gd name="connsiteX63" fmla="*/ 1036879 w 1561281"/>
              <a:gd name="connsiteY63" fmla="*/ 352515 h 2340869"/>
              <a:gd name="connsiteX64" fmla="*/ 1063072 w 1561281"/>
              <a:gd name="connsiteY64" fmla="*/ 402521 h 2340869"/>
              <a:gd name="connsiteX65" fmla="*/ 1060691 w 1561281"/>
              <a:gd name="connsiteY65" fmla="*/ 421571 h 2340869"/>
              <a:gd name="connsiteX66" fmla="*/ 1044022 w 1561281"/>
              <a:gd name="connsiteY66" fmla="*/ 493009 h 2340869"/>
              <a:gd name="connsiteX67" fmla="*/ 1017829 w 1561281"/>
              <a:gd name="connsiteY67" fmla="*/ 540634 h 2340869"/>
              <a:gd name="connsiteX68" fmla="*/ 986872 w 1561281"/>
              <a:gd name="connsiteY68" fmla="*/ 566827 h 2340869"/>
              <a:gd name="connsiteX69" fmla="*/ 972585 w 1561281"/>
              <a:gd name="connsiteY69" fmla="*/ 628740 h 2340869"/>
              <a:gd name="connsiteX70" fmla="*/ 1044022 w 1561281"/>
              <a:gd name="connsiteY70" fmla="*/ 640646 h 2340869"/>
              <a:gd name="connsiteX71" fmla="*/ 1079741 w 1561281"/>
              <a:gd name="connsiteY71" fmla="*/ 600165 h 2340869"/>
              <a:gd name="connsiteX72" fmla="*/ 1110697 w 1561281"/>
              <a:gd name="connsiteY72" fmla="*/ 573971 h 2340869"/>
              <a:gd name="connsiteX73" fmla="*/ 1179754 w 1561281"/>
              <a:gd name="connsiteY73" fmla="*/ 564446 h 2340869"/>
              <a:gd name="connsiteX74" fmla="*/ 1189279 w 1561281"/>
              <a:gd name="connsiteY74" fmla="*/ 633502 h 2340869"/>
              <a:gd name="connsiteX75" fmla="*/ 1251191 w 1561281"/>
              <a:gd name="connsiteY75" fmla="*/ 669221 h 2340869"/>
              <a:gd name="connsiteX76" fmla="*/ 1263097 w 1561281"/>
              <a:gd name="connsiteY76" fmla="*/ 688271 h 2340869"/>
              <a:gd name="connsiteX77" fmla="*/ 1272622 w 1561281"/>
              <a:gd name="connsiteY77" fmla="*/ 647790 h 2340869"/>
              <a:gd name="connsiteX78" fmla="*/ 1320247 w 1561281"/>
              <a:gd name="connsiteY78" fmla="*/ 650171 h 2340869"/>
              <a:gd name="connsiteX79" fmla="*/ 1332154 w 1561281"/>
              <a:gd name="connsiteY79" fmla="*/ 685890 h 2340869"/>
              <a:gd name="connsiteX80" fmla="*/ 1346442 w 1561281"/>
              <a:gd name="connsiteY80" fmla="*/ 654934 h 2340869"/>
              <a:gd name="connsiteX81" fmla="*/ 1375016 w 1561281"/>
              <a:gd name="connsiteY81" fmla="*/ 664459 h 2340869"/>
              <a:gd name="connsiteX82" fmla="*/ 1432166 w 1561281"/>
              <a:gd name="connsiteY82" fmla="*/ 654934 h 2340869"/>
              <a:gd name="connsiteX83" fmla="*/ 1448835 w 1561281"/>
              <a:gd name="connsiteY83" fmla="*/ 633502 h 2340869"/>
              <a:gd name="connsiteX84" fmla="*/ 1501222 w 1561281"/>
              <a:gd name="connsiteY84" fmla="*/ 650171 h 2340869"/>
              <a:gd name="connsiteX85" fmla="*/ 1532179 w 1561281"/>
              <a:gd name="connsiteY85" fmla="*/ 697796 h 2340869"/>
              <a:gd name="connsiteX86" fmla="*/ 1555991 w 1561281"/>
              <a:gd name="connsiteY86" fmla="*/ 764471 h 2340869"/>
              <a:gd name="connsiteX87" fmla="*/ 1560756 w 1561281"/>
              <a:gd name="connsiteY87" fmla="*/ 902582 h 2340869"/>
              <a:gd name="connsiteX88" fmla="*/ 1544088 w 1561281"/>
              <a:gd name="connsiteY88" fmla="*/ 904964 h 2340869"/>
              <a:gd name="connsiteX89" fmla="*/ 1525038 w 1561281"/>
              <a:gd name="connsiteY89" fmla="*/ 978781 h 2340869"/>
              <a:gd name="connsiteX90" fmla="*/ 958300 w 1561281"/>
              <a:gd name="connsiteY90" fmla="*/ 1157376 h 2340869"/>
              <a:gd name="connsiteX91" fmla="*/ 979731 w 1561281"/>
              <a:gd name="connsiteY91" fmla="*/ 1166900 h 2340869"/>
              <a:gd name="connsiteX92" fmla="*/ 974968 w 1561281"/>
              <a:gd name="connsiteY92" fmla="*/ 1240718 h 2340869"/>
              <a:gd name="connsiteX93" fmla="*/ 984494 w 1561281"/>
              <a:gd name="connsiteY93" fmla="*/ 1302633 h 2340869"/>
              <a:gd name="connsiteX94" fmla="*/ 1032119 w 1561281"/>
              <a:gd name="connsiteY94" fmla="*/ 1383595 h 2340869"/>
              <a:gd name="connsiteX95" fmla="*/ 1072600 w 1561281"/>
              <a:gd name="connsiteY95" fmla="*/ 1405026 h 2340869"/>
              <a:gd name="connsiteX96" fmla="*/ 1089269 w 1561281"/>
              <a:gd name="connsiteY96" fmla="*/ 1471701 h 2340869"/>
              <a:gd name="connsiteX97" fmla="*/ 1122607 w 1561281"/>
              <a:gd name="connsiteY97" fmla="*/ 1497895 h 2340869"/>
              <a:gd name="connsiteX98" fmla="*/ 1163088 w 1561281"/>
              <a:gd name="connsiteY98" fmla="*/ 1557426 h 2340869"/>
              <a:gd name="connsiteX99" fmla="*/ 1191663 w 1561281"/>
              <a:gd name="connsiteY99" fmla="*/ 1571714 h 2340869"/>
              <a:gd name="connsiteX100" fmla="*/ 1220238 w 1561281"/>
              <a:gd name="connsiteY100" fmla="*/ 1609813 h 2340869"/>
              <a:gd name="connsiteX101" fmla="*/ 1215943 w 1561281"/>
              <a:gd name="connsiteY101" fmla="*/ 1629673 h 2340869"/>
              <a:gd name="connsiteX102" fmla="*/ 1196425 w 1561281"/>
              <a:gd name="connsiteY102" fmla="*/ 1678870 h 2340869"/>
              <a:gd name="connsiteX103" fmla="*/ 1144037 w 1561281"/>
              <a:gd name="connsiteY103" fmla="*/ 1674106 h 2340869"/>
              <a:gd name="connsiteX104" fmla="*/ 1124987 w 1561281"/>
              <a:gd name="connsiteY104" fmla="*/ 1719349 h 2340869"/>
              <a:gd name="connsiteX105" fmla="*/ 1048787 w 1561281"/>
              <a:gd name="connsiteY105" fmla="*/ 1752687 h 2340869"/>
              <a:gd name="connsiteX106" fmla="*/ 1020212 w 1561281"/>
              <a:gd name="connsiteY106" fmla="*/ 1812218 h 2340869"/>
              <a:gd name="connsiteX107" fmla="*/ 1036881 w 1561281"/>
              <a:gd name="connsiteY107" fmla="*/ 1859843 h 2340869"/>
              <a:gd name="connsiteX108" fmla="*/ 1017832 w 1561281"/>
              <a:gd name="connsiteY108" fmla="*/ 1900326 h 2340869"/>
              <a:gd name="connsiteX109" fmla="*/ 984493 w 1561281"/>
              <a:gd name="connsiteY109" fmla="*/ 1897943 h 2340869"/>
              <a:gd name="connsiteX110" fmla="*/ 982112 w 1561281"/>
              <a:gd name="connsiteY110" fmla="*/ 1962237 h 2340869"/>
              <a:gd name="connsiteX111" fmla="*/ 946393 w 1561281"/>
              <a:gd name="connsiteY111" fmla="*/ 1978906 h 2340869"/>
              <a:gd name="connsiteX112" fmla="*/ 910674 w 1561281"/>
              <a:gd name="connsiteY112" fmla="*/ 1986049 h 2340869"/>
              <a:gd name="connsiteX113" fmla="*/ 910674 w 1561281"/>
              <a:gd name="connsiteY113" fmla="*/ 2050343 h 2340869"/>
              <a:gd name="connsiteX114" fmla="*/ 967824 w 1561281"/>
              <a:gd name="connsiteY114" fmla="*/ 2059868 h 2340869"/>
              <a:gd name="connsiteX115" fmla="*/ 1001162 w 1561281"/>
              <a:gd name="connsiteY115" fmla="*/ 2055106 h 2340869"/>
              <a:gd name="connsiteX116" fmla="*/ 1005922 w 1561281"/>
              <a:gd name="connsiteY116" fmla="*/ 2128925 h 2340869"/>
              <a:gd name="connsiteX117" fmla="*/ 982112 w 1561281"/>
              <a:gd name="connsiteY117" fmla="*/ 2150356 h 2340869"/>
              <a:gd name="connsiteX118" fmla="*/ 922581 w 1561281"/>
              <a:gd name="connsiteY118" fmla="*/ 2147976 h 2340869"/>
              <a:gd name="connsiteX119" fmla="*/ 870193 w 1561281"/>
              <a:gd name="connsiteY119" fmla="*/ 2157501 h 2340869"/>
              <a:gd name="connsiteX120" fmla="*/ 824949 w 1561281"/>
              <a:gd name="connsiteY120" fmla="*/ 2181314 h 2340869"/>
              <a:gd name="connsiteX121" fmla="*/ 779704 w 1561281"/>
              <a:gd name="connsiteY121" fmla="*/ 2188456 h 2340869"/>
              <a:gd name="connsiteX122" fmla="*/ 758274 w 1561281"/>
              <a:gd name="connsiteY122" fmla="*/ 2207508 h 2340869"/>
              <a:gd name="connsiteX123" fmla="*/ 751131 w 1561281"/>
              <a:gd name="connsiteY123" fmla="*/ 2252751 h 2340869"/>
              <a:gd name="connsiteX124" fmla="*/ 734462 w 1561281"/>
              <a:gd name="connsiteY124" fmla="*/ 2264658 h 2340869"/>
              <a:gd name="connsiteX125" fmla="*/ 689218 w 1561281"/>
              <a:gd name="connsiteY125" fmla="*/ 2314664 h 2340869"/>
              <a:gd name="connsiteX126" fmla="*/ 665406 w 1561281"/>
              <a:gd name="connsiteY126" fmla="*/ 2319425 h 2340869"/>
              <a:gd name="connsiteX127" fmla="*/ 617781 w 1561281"/>
              <a:gd name="connsiteY127" fmla="*/ 2340857 h 2340869"/>
              <a:gd name="connsiteX128" fmla="*/ 579681 w 1561281"/>
              <a:gd name="connsiteY128" fmla="*/ 2324188 h 2340869"/>
              <a:gd name="connsiteX129" fmla="*/ 563012 w 1561281"/>
              <a:gd name="connsiteY129" fmla="*/ 2295613 h 2340869"/>
              <a:gd name="connsiteX130" fmla="*/ 520149 w 1561281"/>
              <a:gd name="connsiteY130" fmla="*/ 2305139 h 2340869"/>
              <a:gd name="connsiteX131" fmla="*/ 512573 w 1561281"/>
              <a:gd name="connsiteY131" fmla="*/ 2299035 h 2340869"/>
              <a:gd name="connsiteX132" fmla="*/ 503481 w 1561281"/>
              <a:gd name="connsiteY132" fmla="*/ 2293232 h 2340869"/>
              <a:gd name="connsiteX133" fmla="*/ 522531 w 1561281"/>
              <a:gd name="connsiteY133" fmla="*/ 2186075 h 2340869"/>
              <a:gd name="connsiteX134" fmla="*/ 539199 w 1561281"/>
              <a:gd name="connsiteY134" fmla="*/ 2164644 h 2340869"/>
              <a:gd name="connsiteX135" fmla="*/ 529674 w 1561281"/>
              <a:gd name="connsiteY135" fmla="*/ 2119401 h 2340869"/>
              <a:gd name="connsiteX136" fmla="*/ 553487 w 1561281"/>
              <a:gd name="connsiteY136" fmla="*/ 2105113 h 2340869"/>
              <a:gd name="connsiteX137" fmla="*/ 534437 w 1561281"/>
              <a:gd name="connsiteY137" fmla="*/ 2090826 h 2340869"/>
              <a:gd name="connsiteX138" fmla="*/ 522531 w 1561281"/>
              <a:gd name="connsiteY138" fmla="*/ 2055108 h 2340869"/>
              <a:gd name="connsiteX139" fmla="*/ 513006 w 1561281"/>
              <a:gd name="connsiteY139" fmla="*/ 2009864 h 2340869"/>
              <a:gd name="connsiteX140" fmla="*/ 510624 w 1561281"/>
              <a:gd name="connsiteY140" fmla="*/ 1978906 h 2340869"/>
              <a:gd name="connsiteX141" fmla="*/ 460618 w 1561281"/>
              <a:gd name="connsiteY141" fmla="*/ 1981289 h 2340869"/>
              <a:gd name="connsiteX142" fmla="*/ 427282 w 1561281"/>
              <a:gd name="connsiteY142" fmla="*/ 1945570 h 2340869"/>
              <a:gd name="connsiteX143" fmla="*/ 382037 w 1561281"/>
              <a:gd name="connsiteY143" fmla="*/ 1928900 h 2340869"/>
              <a:gd name="connsiteX144" fmla="*/ 367749 w 1561281"/>
              <a:gd name="connsiteY144" fmla="*/ 1878895 h 2340869"/>
              <a:gd name="connsiteX145" fmla="*/ 365368 w 1561281"/>
              <a:gd name="connsiteY145" fmla="*/ 1857463 h 2340869"/>
              <a:gd name="connsiteX146" fmla="*/ 334413 w 1561281"/>
              <a:gd name="connsiteY146" fmla="*/ 1812220 h 2340869"/>
              <a:gd name="connsiteX147" fmla="*/ 291549 w 1561281"/>
              <a:gd name="connsiteY147" fmla="*/ 1788407 h 2340869"/>
              <a:gd name="connsiteX148" fmla="*/ 248688 w 1561281"/>
              <a:gd name="connsiteY148" fmla="*/ 1759833 h 2340869"/>
              <a:gd name="connsiteX149" fmla="*/ 215349 w 1561281"/>
              <a:gd name="connsiteY149" fmla="*/ 1750307 h 2340869"/>
              <a:gd name="connsiteX150" fmla="*/ 217731 w 1561281"/>
              <a:gd name="connsiteY150" fmla="*/ 1705061 h 2340869"/>
              <a:gd name="connsiteX151" fmla="*/ 174868 w 1561281"/>
              <a:gd name="connsiteY151" fmla="*/ 1719351 h 2340869"/>
              <a:gd name="connsiteX152" fmla="*/ 186775 w 1561281"/>
              <a:gd name="connsiteY152" fmla="*/ 1752689 h 2340869"/>
              <a:gd name="connsiteX153" fmla="*/ 179631 w 1561281"/>
              <a:gd name="connsiteY153" fmla="*/ 1769358 h 2340869"/>
              <a:gd name="connsiteX154" fmla="*/ 141531 w 1561281"/>
              <a:gd name="connsiteY154" fmla="*/ 1740783 h 2340869"/>
              <a:gd name="connsiteX155" fmla="*/ 98669 w 1561281"/>
              <a:gd name="connsiteY155" fmla="*/ 1738401 h 2340869"/>
              <a:gd name="connsiteX156" fmla="*/ 43899 w 1561281"/>
              <a:gd name="connsiteY156" fmla="*/ 1719351 h 2340869"/>
              <a:gd name="connsiteX157" fmla="*/ 10560 w 1561281"/>
              <a:gd name="connsiteY157" fmla="*/ 1716967 h 2340869"/>
              <a:gd name="connsiteX158" fmla="*/ 1037 w 1561281"/>
              <a:gd name="connsiteY158" fmla="*/ 1664583 h 2340869"/>
              <a:gd name="connsiteX159" fmla="*/ 34374 w 1561281"/>
              <a:gd name="connsiteY159" fmla="*/ 1576476 h 2340869"/>
              <a:gd name="connsiteX160" fmla="*/ 60568 w 1561281"/>
              <a:gd name="connsiteY160" fmla="*/ 1528851 h 2340869"/>
              <a:gd name="connsiteX161" fmla="*/ 81999 w 1561281"/>
              <a:gd name="connsiteY161" fmla="*/ 1481226 h 2340869"/>
              <a:gd name="connsiteX162" fmla="*/ 108194 w 1561281"/>
              <a:gd name="connsiteY162" fmla="*/ 1443126 h 2340869"/>
              <a:gd name="connsiteX163" fmla="*/ 146293 w 1561281"/>
              <a:gd name="connsiteY163" fmla="*/ 1433601 h 2340869"/>
              <a:gd name="connsiteX164" fmla="*/ 153438 w 1561281"/>
              <a:gd name="connsiteY164" fmla="*/ 1397883 h 2340869"/>
              <a:gd name="connsiteX165" fmla="*/ 262975 w 1561281"/>
              <a:gd name="connsiteY165" fmla="*/ 1278820 h 2340869"/>
              <a:gd name="connsiteX166" fmla="*/ 286787 w 1561281"/>
              <a:gd name="connsiteY166" fmla="*/ 1140705 h 2340869"/>
              <a:gd name="connsiteX167" fmla="*/ 282025 w 1561281"/>
              <a:gd name="connsiteY167" fmla="*/ 1059745 h 2340869"/>
              <a:gd name="connsiteX168" fmla="*/ 196300 w 1561281"/>
              <a:gd name="connsiteY168" fmla="*/ 1047839 h 2340869"/>
              <a:gd name="connsiteX169" fmla="*/ 179632 w 1561281"/>
              <a:gd name="connsiteY169" fmla="*/ 966876 h 2340869"/>
              <a:gd name="connsiteX170" fmla="*/ 186775 w 1561281"/>
              <a:gd name="connsiteY170" fmla="*/ 900201 h 2340869"/>
              <a:gd name="connsiteX171" fmla="*/ 148675 w 1561281"/>
              <a:gd name="connsiteY171" fmla="*/ 862101 h 2340869"/>
              <a:gd name="connsiteX172" fmla="*/ 127244 w 1561281"/>
              <a:gd name="connsiteY172" fmla="*/ 821619 h 2340869"/>
              <a:gd name="connsiteX173" fmla="*/ 117719 w 1561281"/>
              <a:gd name="connsiteY173" fmla="*/ 762089 h 2340869"/>
              <a:gd name="connsiteX174" fmla="*/ 102097 w 1561281"/>
              <a:gd name="connsiteY174" fmla="*/ 681935 h 2340869"/>
              <a:gd name="connsiteX0" fmla="*/ 102097 w 1561281"/>
              <a:gd name="connsiteY0" fmla="*/ 681935 h 2340869"/>
              <a:gd name="connsiteX1" fmla="*/ 91525 w 1561281"/>
              <a:gd name="connsiteY1" fmla="*/ 600163 h 2340869"/>
              <a:gd name="connsiteX2" fmla="*/ 93907 w 1561281"/>
              <a:gd name="connsiteY2" fmla="*/ 535869 h 2340869"/>
              <a:gd name="connsiteX3" fmla="*/ 17706 w 1561281"/>
              <a:gd name="connsiteY3" fmla="*/ 435857 h 2340869"/>
              <a:gd name="connsiteX4" fmla="*/ 12942 w 1561281"/>
              <a:gd name="connsiteY4" fmla="*/ 419186 h 2340869"/>
              <a:gd name="connsiteX5" fmla="*/ 77237 w 1561281"/>
              <a:gd name="connsiteY5" fmla="*/ 433475 h 2340869"/>
              <a:gd name="connsiteX6" fmla="*/ 77237 w 1561281"/>
              <a:gd name="connsiteY6" fmla="*/ 438238 h 2340869"/>
              <a:gd name="connsiteX7" fmla="*/ 127243 w 1561281"/>
              <a:gd name="connsiteY7" fmla="*/ 433475 h 2340869"/>
              <a:gd name="connsiteX8" fmla="*/ 148674 w 1561281"/>
              <a:gd name="connsiteY8" fmla="*/ 383469 h 2340869"/>
              <a:gd name="connsiteX9" fmla="*/ 201062 w 1561281"/>
              <a:gd name="connsiteY9" fmla="*/ 347750 h 2340869"/>
              <a:gd name="connsiteX10" fmla="*/ 208206 w 1561281"/>
              <a:gd name="connsiteY10" fmla="*/ 297744 h 2340869"/>
              <a:gd name="connsiteX11" fmla="*/ 184393 w 1561281"/>
              <a:gd name="connsiteY11" fmla="*/ 281074 h 2340869"/>
              <a:gd name="connsiteX12" fmla="*/ 170106 w 1561281"/>
              <a:gd name="connsiteY12" fmla="*/ 250118 h 2340869"/>
              <a:gd name="connsiteX13" fmla="*/ 224874 w 1561281"/>
              <a:gd name="connsiteY13" fmla="*/ 204875 h 2340869"/>
              <a:gd name="connsiteX14" fmla="*/ 265357 w 1561281"/>
              <a:gd name="connsiteY14" fmla="*/ 121532 h 2340869"/>
              <a:gd name="connsiteX15" fmla="*/ 293931 w 1561281"/>
              <a:gd name="connsiteY15" fmla="*/ 123912 h 2340869"/>
              <a:gd name="connsiteX16" fmla="*/ 324887 w 1561281"/>
              <a:gd name="connsiteY16" fmla="*/ 169157 h 2340869"/>
              <a:gd name="connsiteX17" fmla="*/ 341554 w 1561281"/>
              <a:gd name="connsiteY17" fmla="*/ 138201 h 2340869"/>
              <a:gd name="connsiteX18" fmla="*/ 384416 w 1561281"/>
              <a:gd name="connsiteY18" fmla="*/ 121534 h 2340869"/>
              <a:gd name="connsiteX19" fmla="*/ 420135 w 1561281"/>
              <a:gd name="connsiteY19" fmla="*/ 83434 h 2340869"/>
              <a:gd name="connsiteX20" fmla="*/ 451091 w 1561281"/>
              <a:gd name="connsiteY20" fmla="*/ 88196 h 2340869"/>
              <a:gd name="connsiteX21" fmla="*/ 470141 w 1561281"/>
              <a:gd name="connsiteY21" fmla="*/ 64384 h 2340869"/>
              <a:gd name="connsiteX22" fmla="*/ 498716 w 1561281"/>
              <a:gd name="connsiteY22" fmla="*/ 88196 h 2340869"/>
              <a:gd name="connsiteX23" fmla="*/ 486810 w 1561281"/>
              <a:gd name="connsiteY23" fmla="*/ 121534 h 2340869"/>
              <a:gd name="connsiteX24" fmla="*/ 486810 w 1561281"/>
              <a:gd name="connsiteY24" fmla="*/ 164395 h 2340869"/>
              <a:gd name="connsiteX25" fmla="*/ 515385 w 1561281"/>
              <a:gd name="connsiteY25" fmla="*/ 78671 h 2340869"/>
              <a:gd name="connsiteX26" fmla="*/ 522529 w 1561281"/>
              <a:gd name="connsiteY26" fmla="*/ 23901 h 2340869"/>
              <a:gd name="connsiteX27" fmla="*/ 543961 w 1561281"/>
              <a:gd name="connsiteY27" fmla="*/ 11994 h 2340869"/>
              <a:gd name="connsiteX28" fmla="*/ 551104 w 1561281"/>
              <a:gd name="connsiteY28" fmla="*/ 89 h 2340869"/>
              <a:gd name="connsiteX29" fmla="*/ 601110 w 1561281"/>
              <a:gd name="connsiteY29" fmla="*/ 19139 h 2340869"/>
              <a:gd name="connsiteX30" fmla="*/ 636831 w 1561281"/>
              <a:gd name="connsiteY30" fmla="*/ 33424 h 2340869"/>
              <a:gd name="connsiteX31" fmla="*/ 651116 w 1561281"/>
              <a:gd name="connsiteY31" fmla="*/ 40570 h 2340869"/>
              <a:gd name="connsiteX32" fmla="*/ 708266 w 1561281"/>
              <a:gd name="connsiteY32" fmla="*/ 121534 h 2340869"/>
              <a:gd name="connsiteX33" fmla="*/ 748749 w 1561281"/>
              <a:gd name="connsiteY33" fmla="*/ 152487 h 2340869"/>
              <a:gd name="connsiteX34" fmla="*/ 753510 w 1561281"/>
              <a:gd name="connsiteY34" fmla="*/ 123915 h 2340869"/>
              <a:gd name="connsiteX35" fmla="*/ 765416 w 1561281"/>
              <a:gd name="connsiteY35" fmla="*/ 114390 h 2340869"/>
              <a:gd name="connsiteX36" fmla="*/ 810660 w 1561281"/>
              <a:gd name="connsiteY36" fmla="*/ 123915 h 2340869"/>
              <a:gd name="connsiteX37" fmla="*/ 839235 w 1561281"/>
              <a:gd name="connsiteY37" fmla="*/ 95340 h 2340869"/>
              <a:gd name="connsiteX38" fmla="*/ 877335 w 1561281"/>
              <a:gd name="connsiteY38" fmla="*/ 35809 h 2340869"/>
              <a:gd name="connsiteX39" fmla="*/ 896385 w 1561281"/>
              <a:gd name="connsiteY39" fmla="*/ 26284 h 2340869"/>
              <a:gd name="connsiteX40" fmla="*/ 920197 w 1561281"/>
              <a:gd name="connsiteY40" fmla="*/ 38190 h 2340869"/>
              <a:gd name="connsiteX41" fmla="*/ 922579 w 1561281"/>
              <a:gd name="connsiteY41" fmla="*/ 64384 h 2340869"/>
              <a:gd name="connsiteX42" fmla="*/ 946391 w 1561281"/>
              <a:gd name="connsiteY42" fmla="*/ 42952 h 2340869"/>
              <a:gd name="connsiteX43" fmla="*/ 982113 w 1561281"/>
              <a:gd name="connsiteY43" fmla="*/ 42950 h 2340869"/>
              <a:gd name="connsiteX44" fmla="*/ 1032116 w 1561281"/>
              <a:gd name="connsiteY44" fmla="*/ 69146 h 2340869"/>
              <a:gd name="connsiteX45" fmla="*/ 1060693 w 1561281"/>
              <a:gd name="connsiteY45" fmla="*/ 26281 h 2340869"/>
              <a:gd name="connsiteX46" fmla="*/ 1155942 w 1561281"/>
              <a:gd name="connsiteY46" fmla="*/ 16756 h 2340869"/>
              <a:gd name="connsiteX47" fmla="*/ 1182135 w 1561281"/>
              <a:gd name="connsiteY47" fmla="*/ 11996 h 2340869"/>
              <a:gd name="connsiteX48" fmla="*/ 1255954 w 1561281"/>
              <a:gd name="connsiteY48" fmla="*/ 54859 h 2340869"/>
              <a:gd name="connsiteX49" fmla="*/ 1310722 w 1561281"/>
              <a:gd name="connsiteY49" fmla="*/ 121534 h 2340869"/>
              <a:gd name="connsiteX50" fmla="*/ 1253572 w 1561281"/>
              <a:gd name="connsiteY50" fmla="*/ 135821 h 2340869"/>
              <a:gd name="connsiteX51" fmla="*/ 1229760 w 1561281"/>
              <a:gd name="connsiteY51" fmla="*/ 169159 h 2340869"/>
              <a:gd name="connsiteX52" fmla="*/ 1272622 w 1561281"/>
              <a:gd name="connsiteY52" fmla="*/ 188209 h 2340869"/>
              <a:gd name="connsiteX53" fmla="*/ 1298816 w 1561281"/>
              <a:gd name="connsiteY53" fmla="*/ 185827 h 2340869"/>
              <a:gd name="connsiteX54" fmla="*/ 1322629 w 1561281"/>
              <a:gd name="connsiteY54" fmla="*/ 202496 h 2340869"/>
              <a:gd name="connsiteX55" fmla="*/ 1351204 w 1561281"/>
              <a:gd name="connsiteY55" fmla="*/ 200115 h 2340869"/>
              <a:gd name="connsiteX56" fmla="*/ 1370255 w 1561281"/>
              <a:gd name="connsiteY56" fmla="*/ 212019 h 2340869"/>
              <a:gd name="connsiteX57" fmla="*/ 1289291 w 1561281"/>
              <a:gd name="connsiteY57" fmla="*/ 338227 h 2340869"/>
              <a:gd name="connsiteX58" fmla="*/ 1260716 w 1561281"/>
              <a:gd name="connsiteY58" fmla="*/ 350134 h 2340869"/>
              <a:gd name="connsiteX59" fmla="*/ 1184516 w 1561281"/>
              <a:gd name="connsiteY59" fmla="*/ 316796 h 2340869"/>
              <a:gd name="connsiteX60" fmla="*/ 1101172 w 1561281"/>
              <a:gd name="connsiteY60" fmla="*/ 262027 h 2340869"/>
              <a:gd name="connsiteX61" fmla="*/ 1003541 w 1561281"/>
              <a:gd name="connsiteY61" fmla="*/ 288221 h 2340869"/>
              <a:gd name="connsiteX62" fmla="*/ 991635 w 1561281"/>
              <a:gd name="connsiteY62" fmla="*/ 323940 h 2340869"/>
              <a:gd name="connsiteX63" fmla="*/ 1036879 w 1561281"/>
              <a:gd name="connsiteY63" fmla="*/ 352515 h 2340869"/>
              <a:gd name="connsiteX64" fmla="*/ 1063072 w 1561281"/>
              <a:gd name="connsiteY64" fmla="*/ 402521 h 2340869"/>
              <a:gd name="connsiteX65" fmla="*/ 1060691 w 1561281"/>
              <a:gd name="connsiteY65" fmla="*/ 421571 h 2340869"/>
              <a:gd name="connsiteX66" fmla="*/ 1044022 w 1561281"/>
              <a:gd name="connsiteY66" fmla="*/ 493009 h 2340869"/>
              <a:gd name="connsiteX67" fmla="*/ 1017829 w 1561281"/>
              <a:gd name="connsiteY67" fmla="*/ 540634 h 2340869"/>
              <a:gd name="connsiteX68" fmla="*/ 986872 w 1561281"/>
              <a:gd name="connsiteY68" fmla="*/ 566827 h 2340869"/>
              <a:gd name="connsiteX69" fmla="*/ 972585 w 1561281"/>
              <a:gd name="connsiteY69" fmla="*/ 628740 h 2340869"/>
              <a:gd name="connsiteX70" fmla="*/ 1044022 w 1561281"/>
              <a:gd name="connsiteY70" fmla="*/ 640646 h 2340869"/>
              <a:gd name="connsiteX71" fmla="*/ 1079741 w 1561281"/>
              <a:gd name="connsiteY71" fmla="*/ 600165 h 2340869"/>
              <a:gd name="connsiteX72" fmla="*/ 1110697 w 1561281"/>
              <a:gd name="connsiteY72" fmla="*/ 573971 h 2340869"/>
              <a:gd name="connsiteX73" fmla="*/ 1179754 w 1561281"/>
              <a:gd name="connsiteY73" fmla="*/ 564446 h 2340869"/>
              <a:gd name="connsiteX74" fmla="*/ 1189279 w 1561281"/>
              <a:gd name="connsiteY74" fmla="*/ 633502 h 2340869"/>
              <a:gd name="connsiteX75" fmla="*/ 1251191 w 1561281"/>
              <a:gd name="connsiteY75" fmla="*/ 669221 h 2340869"/>
              <a:gd name="connsiteX76" fmla="*/ 1263097 w 1561281"/>
              <a:gd name="connsiteY76" fmla="*/ 688271 h 2340869"/>
              <a:gd name="connsiteX77" fmla="*/ 1272622 w 1561281"/>
              <a:gd name="connsiteY77" fmla="*/ 647790 h 2340869"/>
              <a:gd name="connsiteX78" fmla="*/ 1320247 w 1561281"/>
              <a:gd name="connsiteY78" fmla="*/ 650171 h 2340869"/>
              <a:gd name="connsiteX79" fmla="*/ 1332154 w 1561281"/>
              <a:gd name="connsiteY79" fmla="*/ 685890 h 2340869"/>
              <a:gd name="connsiteX80" fmla="*/ 1346442 w 1561281"/>
              <a:gd name="connsiteY80" fmla="*/ 654934 h 2340869"/>
              <a:gd name="connsiteX81" fmla="*/ 1375016 w 1561281"/>
              <a:gd name="connsiteY81" fmla="*/ 664459 h 2340869"/>
              <a:gd name="connsiteX82" fmla="*/ 1432166 w 1561281"/>
              <a:gd name="connsiteY82" fmla="*/ 654934 h 2340869"/>
              <a:gd name="connsiteX83" fmla="*/ 1448835 w 1561281"/>
              <a:gd name="connsiteY83" fmla="*/ 633502 h 2340869"/>
              <a:gd name="connsiteX84" fmla="*/ 1501222 w 1561281"/>
              <a:gd name="connsiteY84" fmla="*/ 650171 h 2340869"/>
              <a:gd name="connsiteX85" fmla="*/ 1532179 w 1561281"/>
              <a:gd name="connsiteY85" fmla="*/ 697796 h 2340869"/>
              <a:gd name="connsiteX86" fmla="*/ 1555991 w 1561281"/>
              <a:gd name="connsiteY86" fmla="*/ 764471 h 2340869"/>
              <a:gd name="connsiteX87" fmla="*/ 1560756 w 1561281"/>
              <a:gd name="connsiteY87" fmla="*/ 902582 h 2340869"/>
              <a:gd name="connsiteX88" fmla="*/ 1544088 w 1561281"/>
              <a:gd name="connsiteY88" fmla="*/ 904964 h 2340869"/>
              <a:gd name="connsiteX89" fmla="*/ 1525038 w 1561281"/>
              <a:gd name="connsiteY89" fmla="*/ 978781 h 2340869"/>
              <a:gd name="connsiteX90" fmla="*/ 958300 w 1561281"/>
              <a:gd name="connsiteY90" fmla="*/ 1157376 h 2340869"/>
              <a:gd name="connsiteX91" fmla="*/ 979731 w 1561281"/>
              <a:gd name="connsiteY91" fmla="*/ 1166900 h 2340869"/>
              <a:gd name="connsiteX92" fmla="*/ 974968 w 1561281"/>
              <a:gd name="connsiteY92" fmla="*/ 1240718 h 2340869"/>
              <a:gd name="connsiteX93" fmla="*/ 984494 w 1561281"/>
              <a:gd name="connsiteY93" fmla="*/ 1302633 h 2340869"/>
              <a:gd name="connsiteX94" fmla="*/ 1032119 w 1561281"/>
              <a:gd name="connsiteY94" fmla="*/ 1383595 h 2340869"/>
              <a:gd name="connsiteX95" fmla="*/ 1072600 w 1561281"/>
              <a:gd name="connsiteY95" fmla="*/ 1405026 h 2340869"/>
              <a:gd name="connsiteX96" fmla="*/ 1089269 w 1561281"/>
              <a:gd name="connsiteY96" fmla="*/ 1471701 h 2340869"/>
              <a:gd name="connsiteX97" fmla="*/ 1122607 w 1561281"/>
              <a:gd name="connsiteY97" fmla="*/ 1497895 h 2340869"/>
              <a:gd name="connsiteX98" fmla="*/ 1163088 w 1561281"/>
              <a:gd name="connsiteY98" fmla="*/ 1557426 h 2340869"/>
              <a:gd name="connsiteX99" fmla="*/ 1191663 w 1561281"/>
              <a:gd name="connsiteY99" fmla="*/ 1571714 h 2340869"/>
              <a:gd name="connsiteX100" fmla="*/ 1220238 w 1561281"/>
              <a:gd name="connsiteY100" fmla="*/ 1609813 h 2340869"/>
              <a:gd name="connsiteX101" fmla="*/ 1215943 w 1561281"/>
              <a:gd name="connsiteY101" fmla="*/ 1629673 h 2340869"/>
              <a:gd name="connsiteX102" fmla="*/ 1196425 w 1561281"/>
              <a:gd name="connsiteY102" fmla="*/ 1678870 h 2340869"/>
              <a:gd name="connsiteX103" fmla="*/ 1144037 w 1561281"/>
              <a:gd name="connsiteY103" fmla="*/ 1674106 h 2340869"/>
              <a:gd name="connsiteX104" fmla="*/ 1124987 w 1561281"/>
              <a:gd name="connsiteY104" fmla="*/ 1719349 h 2340869"/>
              <a:gd name="connsiteX105" fmla="*/ 1048787 w 1561281"/>
              <a:gd name="connsiteY105" fmla="*/ 1752687 h 2340869"/>
              <a:gd name="connsiteX106" fmla="*/ 1020212 w 1561281"/>
              <a:gd name="connsiteY106" fmla="*/ 1812218 h 2340869"/>
              <a:gd name="connsiteX107" fmla="*/ 1036881 w 1561281"/>
              <a:gd name="connsiteY107" fmla="*/ 1859843 h 2340869"/>
              <a:gd name="connsiteX108" fmla="*/ 1017832 w 1561281"/>
              <a:gd name="connsiteY108" fmla="*/ 1900326 h 2340869"/>
              <a:gd name="connsiteX109" fmla="*/ 984493 w 1561281"/>
              <a:gd name="connsiteY109" fmla="*/ 1897943 h 2340869"/>
              <a:gd name="connsiteX110" fmla="*/ 982112 w 1561281"/>
              <a:gd name="connsiteY110" fmla="*/ 1962237 h 2340869"/>
              <a:gd name="connsiteX111" fmla="*/ 946393 w 1561281"/>
              <a:gd name="connsiteY111" fmla="*/ 1978906 h 2340869"/>
              <a:gd name="connsiteX112" fmla="*/ 910674 w 1561281"/>
              <a:gd name="connsiteY112" fmla="*/ 1986049 h 2340869"/>
              <a:gd name="connsiteX113" fmla="*/ 910674 w 1561281"/>
              <a:gd name="connsiteY113" fmla="*/ 2050343 h 2340869"/>
              <a:gd name="connsiteX114" fmla="*/ 967824 w 1561281"/>
              <a:gd name="connsiteY114" fmla="*/ 2059868 h 2340869"/>
              <a:gd name="connsiteX115" fmla="*/ 1001162 w 1561281"/>
              <a:gd name="connsiteY115" fmla="*/ 2055106 h 2340869"/>
              <a:gd name="connsiteX116" fmla="*/ 1005922 w 1561281"/>
              <a:gd name="connsiteY116" fmla="*/ 2128925 h 2340869"/>
              <a:gd name="connsiteX117" fmla="*/ 982112 w 1561281"/>
              <a:gd name="connsiteY117" fmla="*/ 2150356 h 2340869"/>
              <a:gd name="connsiteX118" fmla="*/ 922581 w 1561281"/>
              <a:gd name="connsiteY118" fmla="*/ 2147976 h 2340869"/>
              <a:gd name="connsiteX119" fmla="*/ 870193 w 1561281"/>
              <a:gd name="connsiteY119" fmla="*/ 2157501 h 2340869"/>
              <a:gd name="connsiteX120" fmla="*/ 824949 w 1561281"/>
              <a:gd name="connsiteY120" fmla="*/ 2181314 h 2340869"/>
              <a:gd name="connsiteX121" fmla="*/ 779704 w 1561281"/>
              <a:gd name="connsiteY121" fmla="*/ 2188456 h 2340869"/>
              <a:gd name="connsiteX122" fmla="*/ 758274 w 1561281"/>
              <a:gd name="connsiteY122" fmla="*/ 2207508 h 2340869"/>
              <a:gd name="connsiteX123" fmla="*/ 751131 w 1561281"/>
              <a:gd name="connsiteY123" fmla="*/ 2252751 h 2340869"/>
              <a:gd name="connsiteX124" fmla="*/ 734462 w 1561281"/>
              <a:gd name="connsiteY124" fmla="*/ 2264658 h 2340869"/>
              <a:gd name="connsiteX125" fmla="*/ 689218 w 1561281"/>
              <a:gd name="connsiteY125" fmla="*/ 2314664 h 2340869"/>
              <a:gd name="connsiteX126" fmla="*/ 665406 w 1561281"/>
              <a:gd name="connsiteY126" fmla="*/ 2319425 h 2340869"/>
              <a:gd name="connsiteX127" fmla="*/ 617781 w 1561281"/>
              <a:gd name="connsiteY127" fmla="*/ 2340857 h 2340869"/>
              <a:gd name="connsiteX128" fmla="*/ 579681 w 1561281"/>
              <a:gd name="connsiteY128" fmla="*/ 2324188 h 2340869"/>
              <a:gd name="connsiteX129" fmla="*/ 563012 w 1561281"/>
              <a:gd name="connsiteY129" fmla="*/ 2295613 h 2340869"/>
              <a:gd name="connsiteX130" fmla="*/ 520149 w 1561281"/>
              <a:gd name="connsiteY130" fmla="*/ 2305139 h 2340869"/>
              <a:gd name="connsiteX131" fmla="*/ 512573 w 1561281"/>
              <a:gd name="connsiteY131" fmla="*/ 2299035 h 2340869"/>
              <a:gd name="connsiteX132" fmla="*/ 503481 w 1561281"/>
              <a:gd name="connsiteY132" fmla="*/ 2293232 h 2340869"/>
              <a:gd name="connsiteX133" fmla="*/ 522531 w 1561281"/>
              <a:gd name="connsiteY133" fmla="*/ 2186075 h 2340869"/>
              <a:gd name="connsiteX134" fmla="*/ 539199 w 1561281"/>
              <a:gd name="connsiteY134" fmla="*/ 2164644 h 2340869"/>
              <a:gd name="connsiteX135" fmla="*/ 529674 w 1561281"/>
              <a:gd name="connsiteY135" fmla="*/ 2119401 h 2340869"/>
              <a:gd name="connsiteX136" fmla="*/ 553487 w 1561281"/>
              <a:gd name="connsiteY136" fmla="*/ 2105113 h 2340869"/>
              <a:gd name="connsiteX137" fmla="*/ 534437 w 1561281"/>
              <a:gd name="connsiteY137" fmla="*/ 2090826 h 2340869"/>
              <a:gd name="connsiteX138" fmla="*/ 522531 w 1561281"/>
              <a:gd name="connsiteY138" fmla="*/ 2055108 h 2340869"/>
              <a:gd name="connsiteX139" fmla="*/ 513006 w 1561281"/>
              <a:gd name="connsiteY139" fmla="*/ 2009864 h 2340869"/>
              <a:gd name="connsiteX140" fmla="*/ 510624 w 1561281"/>
              <a:gd name="connsiteY140" fmla="*/ 1978906 h 2340869"/>
              <a:gd name="connsiteX141" fmla="*/ 460618 w 1561281"/>
              <a:gd name="connsiteY141" fmla="*/ 1981289 h 2340869"/>
              <a:gd name="connsiteX142" fmla="*/ 427282 w 1561281"/>
              <a:gd name="connsiteY142" fmla="*/ 1945570 h 2340869"/>
              <a:gd name="connsiteX143" fmla="*/ 382037 w 1561281"/>
              <a:gd name="connsiteY143" fmla="*/ 1928900 h 2340869"/>
              <a:gd name="connsiteX144" fmla="*/ 367749 w 1561281"/>
              <a:gd name="connsiteY144" fmla="*/ 1878895 h 2340869"/>
              <a:gd name="connsiteX145" fmla="*/ 365368 w 1561281"/>
              <a:gd name="connsiteY145" fmla="*/ 1857463 h 2340869"/>
              <a:gd name="connsiteX146" fmla="*/ 334413 w 1561281"/>
              <a:gd name="connsiteY146" fmla="*/ 1812220 h 2340869"/>
              <a:gd name="connsiteX147" fmla="*/ 291549 w 1561281"/>
              <a:gd name="connsiteY147" fmla="*/ 1788407 h 2340869"/>
              <a:gd name="connsiteX148" fmla="*/ 248688 w 1561281"/>
              <a:gd name="connsiteY148" fmla="*/ 1759833 h 2340869"/>
              <a:gd name="connsiteX149" fmla="*/ 215349 w 1561281"/>
              <a:gd name="connsiteY149" fmla="*/ 1750307 h 2340869"/>
              <a:gd name="connsiteX150" fmla="*/ 217731 w 1561281"/>
              <a:gd name="connsiteY150" fmla="*/ 1705061 h 2340869"/>
              <a:gd name="connsiteX151" fmla="*/ 174868 w 1561281"/>
              <a:gd name="connsiteY151" fmla="*/ 1719351 h 2340869"/>
              <a:gd name="connsiteX152" fmla="*/ 186775 w 1561281"/>
              <a:gd name="connsiteY152" fmla="*/ 1752689 h 2340869"/>
              <a:gd name="connsiteX153" fmla="*/ 179631 w 1561281"/>
              <a:gd name="connsiteY153" fmla="*/ 1769358 h 2340869"/>
              <a:gd name="connsiteX154" fmla="*/ 141531 w 1561281"/>
              <a:gd name="connsiteY154" fmla="*/ 1740783 h 2340869"/>
              <a:gd name="connsiteX155" fmla="*/ 98669 w 1561281"/>
              <a:gd name="connsiteY155" fmla="*/ 1738401 h 2340869"/>
              <a:gd name="connsiteX156" fmla="*/ 43899 w 1561281"/>
              <a:gd name="connsiteY156" fmla="*/ 1719351 h 2340869"/>
              <a:gd name="connsiteX157" fmla="*/ 10560 w 1561281"/>
              <a:gd name="connsiteY157" fmla="*/ 1716967 h 2340869"/>
              <a:gd name="connsiteX158" fmla="*/ 1037 w 1561281"/>
              <a:gd name="connsiteY158" fmla="*/ 1664583 h 2340869"/>
              <a:gd name="connsiteX159" fmla="*/ 34374 w 1561281"/>
              <a:gd name="connsiteY159" fmla="*/ 1576476 h 2340869"/>
              <a:gd name="connsiteX160" fmla="*/ 60568 w 1561281"/>
              <a:gd name="connsiteY160" fmla="*/ 1528851 h 2340869"/>
              <a:gd name="connsiteX161" fmla="*/ 81999 w 1561281"/>
              <a:gd name="connsiteY161" fmla="*/ 1481226 h 2340869"/>
              <a:gd name="connsiteX162" fmla="*/ 108194 w 1561281"/>
              <a:gd name="connsiteY162" fmla="*/ 1443126 h 2340869"/>
              <a:gd name="connsiteX163" fmla="*/ 146293 w 1561281"/>
              <a:gd name="connsiteY163" fmla="*/ 1433601 h 2340869"/>
              <a:gd name="connsiteX164" fmla="*/ 153438 w 1561281"/>
              <a:gd name="connsiteY164" fmla="*/ 1397883 h 2340869"/>
              <a:gd name="connsiteX165" fmla="*/ 262975 w 1561281"/>
              <a:gd name="connsiteY165" fmla="*/ 1278820 h 2340869"/>
              <a:gd name="connsiteX166" fmla="*/ 286787 w 1561281"/>
              <a:gd name="connsiteY166" fmla="*/ 1140705 h 2340869"/>
              <a:gd name="connsiteX167" fmla="*/ 282025 w 1561281"/>
              <a:gd name="connsiteY167" fmla="*/ 1059745 h 2340869"/>
              <a:gd name="connsiteX168" fmla="*/ 196300 w 1561281"/>
              <a:gd name="connsiteY168" fmla="*/ 1047839 h 2340869"/>
              <a:gd name="connsiteX169" fmla="*/ 179632 w 1561281"/>
              <a:gd name="connsiteY169" fmla="*/ 966876 h 2340869"/>
              <a:gd name="connsiteX170" fmla="*/ 186775 w 1561281"/>
              <a:gd name="connsiteY170" fmla="*/ 900201 h 2340869"/>
              <a:gd name="connsiteX171" fmla="*/ 148675 w 1561281"/>
              <a:gd name="connsiteY171" fmla="*/ 862101 h 2340869"/>
              <a:gd name="connsiteX172" fmla="*/ 127244 w 1561281"/>
              <a:gd name="connsiteY172" fmla="*/ 821619 h 2340869"/>
              <a:gd name="connsiteX173" fmla="*/ 117719 w 1561281"/>
              <a:gd name="connsiteY173" fmla="*/ 762089 h 2340869"/>
              <a:gd name="connsiteX174" fmla="*/ 102097 w 1561281"/>
              <a:gd name="connsiteY174" fmla="*/ 681935 h 2340869"/>
              <a:gd name="connsiteX0" fmla="*/ 102097 w 1560824"/>
              <a:gd name="connsiteY0" fmla="*/ 681935 h 2340869"/>
              <a:gd name="connsiteX1" fmla="*/ 91525 w 1560824"/>
              <a:gd name="connsiteY1" fmla="*/ 600163 h 2340869"/>
              <a:gd name="connsiteX2" fmla="*/ 93907 w 1560824"/>
              <a:gd name="connsiteY2" fmla="*/ 535869 h 2340869"/>
              <a:gd name="connsiteX3" fmla="*/ 17706 w 1560824"/>
              <a:gd name="connsiteY3" fmla="*/ 435857 h 2340869"/>
              <a:gd name="connsiteX4" fmla="*/ 12942 w 1560824"/>
              <a:gd name="connsiteY4" fmla="*/ 419186 h 2340869"/>
              <a:gd name="connsiteX5" fmla="*/ 77237 w 1560824"/>
              <a:gd name="connsiteY5" fmla="*/ 433475 h 2340869"/>
              <a:gd name="connsiteX6" fmla="*/ 77237 w 1560824"/>
              <a:gd name="connsiteY6" fmla="*/ 438238 h 2340869"/>
              <a:gd name="connsiteX7" fmla="*/ 127243 w 1560824"/>
              <a:gd name="connsiteY7" fmla="*/ 433475 h 2340869"/>
              <a:gd name="connsiteX8" fmla="*/ 148674 w 1560824"/>
              <a:gd name="connsiteY8" fmla="*/ 383469 h 2340869"/>
              <a:gd name="connsiteX9" fmla="*/ 201062 w 1560824"/>
              <a:gd name="connsiteY9" fmla="*/ 347750 h 2340869"/>
              <a:gd name="connsiteX10" fmla="*/ 208206 w 1560824"/>
              <a:gd name="connsiteY10" fmla="*/ 297744 h 2340869"/>
              <a:gd name="connsiteX11" fmla="*/ 184393 w 1560824"/>
              <a:gd name="connsiteY11" fmla="*/ 281074 h 2340869"/>
              <a:gd name="connsiteX12" fmla="*/ 170106 w 1560824"/>
              <a:gd name="connsiteY12" fmla="*/ 250118 h 2340869"/>
              <a:gd name="connsiteX13" fmla="*/ 224874 w 1560824"/>
              <a:gd name="connsiteY13" fmla="*/ 204875 h 2340869"/>
              <a:gd name="connsiteX14" fmla="*/ 265357 w 1560824"/>
              <a:gd name="connsiteY14" fmla="*/ 121532 h 2340869"/>
              <a:gd name="connsiteX15" fmla="*/ 293931 w 1560824"/>
              <a:gd name="connsiteY15" fmla="*/ 123912 h 2340869"/>
              <a:gd name="connsiteX16" fmla="*/ 324887 w 1560824"/>
              <a:gd name="connsiteY16" fmla="*/ 169157 h 2340869"/>
              <a:gd name="connsiteX17" fmla="*/ 341554 w 1560824"/>
              <a:gd name="connsiteY17" fmla="*/ 138201 h 2340869"/>
              <a:gd name="connsiteX18" fmla="*/ 384416 w 1560824"/>
              <a:gd name="connsiteY18" fmla="*/ 121534 h 2340869"/>
              <a:gd name="connsiteX19" fmla="*/ 420135 w 1560824"/>
              <a:gd name="connsiteY19" fmla="*/ 83434 h 2340869"/>
              <a:gd name="connsiteX20" fmla="*/ 451091 w 1560824"/>
              <a:gd name="connsiteY20" fmla="*/ 88196 h 2340869"/>
              <a:gd name="connsiteX21" fmla="*/ 470141 w 1560824"/>
              <a:gd name="connsiteY21" fmla="*/ 64384 h 2340869"/>
              <a:gd name="connsiteX22" fmla="*/ 498716 w 1560824"/>
              <a:gd name="connsiteY22" fmla="*/ 88196 h 2340869"/>
              <a:gd name="connsiteX23" fmla="*/ 486810 w 1560824"/>
              <a:gd name="connsiteY23" fmla="*/ 121534 h 2340869"/>
              <a:gd name="connsiteX24" fmla="*/ 486810 w 1560824"/>
              <a:gd name="connsiteY24" fmla="*/ 164395 h 2340869"/>
              <a:gd name="connsiteX25" fmla="*/ 515385 w 1560824"/>
              <a:gd name="connsiteY25" fmla="*/ 78671 h 2340869"/>
              <a:gd name="connsiteX26" fmla="*/ 522529 w 1560824"/>
              <a:gd name="connsiteY26" fmla="*/ 23901 h 2340869"/>
              <a:gd name="connsiteX27" fmla="*/ 543961 w 1560824"/>
              <a:gd name="connsiteY27" fmla="*/ 11994 h 2340869"/>
              <a:gd name="connsiteX28" fmla="*/ 551104 w 1560824"/>
              <a:gd name="connsiteY28" fmla="*/ 89 h 2340869"/>
              <a:gd name="connsiteX29" fmla="*/ 601110 w 1560824"/>
              <a:gd name="connsiteY29" fmla="*/ 19139 h 2340869"/>
              <a:gd name="connsiteX30" fmla="*/ 636831 w 1560824"/>
              <a:gd name="connsiteY30" fmla="*/ 33424 h 2340869"/>
              <a:gd name="connsiteX31" fmla="*/ 651116 w 1560824"/>
              <a:gd name="connsiteY31" fmla="*/ 40570 h 2340869"/>
              <a:gd name="connsiteX32" fmla="*/ 708266 w 1560824"/>
              <a:gd name="connsiteY32" fmla="*/ 121534 h 2340869"/>
              <a:gd name="connsiteX33" fmla="*/ 748749 w 1560824"/>
              <a:gd name="connsiteY33" fmla="*/ 152487 h 2340869"/>
              <a:gd name="connsiteX34" fmla="*/ 753510 w 1560824"/>
              <a:gd name="connsiteY34" fmla="*/ 123915 h 2340869"/>
              <a:gd name="connsiteX35" fmla="*/ 765416 w 1560824"/>
              <a:gd name="connsiteY35" fmla="*/ 114390 h 2340869"/>
              <a:gd name="connsiteX36" fmla="*/ 810660 w 1560824"/>
              <a:gd name="connsiteY36" fmla="*/ 123915 h 2340869"/>
              <a:gd name="connsiteX37" fmla="*/ 839235 w 1560824"/>
              <a:gd name="connsiteY37" fmla="*/ 95340 h 2340869"/>
              <a:gd name="connsiteX38" fmla="*/ 877335 w 1560824"/>
              <a:gd name="connsiteY38" fmla="*/ 35809 h 2340869"/>
              <a:gd name="connsiteX39" fmla="*/ 896385 w 1560824"/>
              <a:gd name="connsiteY39" fmla="*/ 26284 h 2340869"/>
              <a:gd name="connsiteX40" fmla="*/ 920197 w 1560824"/>
              <a:gd name="connsiteY40" fmla="*/ 38190 h 2340869"/>
              <a:gd name="connsiteX41" fmla="*/ 922579 w 1560824"/>
              <a:gd name="connsiteY41" fmla="*/ 64384 h 2340869"/>
              <a:gd name="connsiteX42" fmla="*/ 946391 w 1560824"/>
              <a:gd name="connsiteY42" fmla="*/ 42952 h 2340869"/>
              <a:gd name="connsiteX43" fmla="*/ 982113 w 1560824"/>
              <a:gd name="connsiteY43" fmla="*/ 42950 h 2340869"/>
              <a:gd name="connsiteX44" fmla="*/ 1032116 w 1560824"/>
              <a:gd name="connsiteY44" fmla="*/ 69146 h 2340869"/>
              <a:gd name="connsiteX45" fmla="*/ 1060693 w 1560824"/>
              <a:gd name="connsiteY45" fmla="*/ 26281 h 2340869"/>
              <a:gd name="connsiteX46" fmla="*/ 1155942 w 1560824"/>
              <a:gd name="connsiteY46" fmla="*/ 16756 h 2340869"/>
              <a:gd name="connsiteX47" fmla="*/ 1182135 w 1560824"/>
              <a:gd name="connsiteY47" fmla="*/ 11996 h 2340869"/>
              <a:gd name="connsiteX48" fmla="*/ 1255954 w 1560824"/>
              <a:gd name="connsiteY48" fmla="*/ 54859 h 2340869"/>
              <a:gd name="connsiteX49" fmla="*/ 1310722 w 1560824"/>
              <a:gd name="connsiteY49" fmla="*/ 121534 h 2340869"/>
              <a:gd name="connsiteX50" fmla="*/ 1253572 w 1560824"/>
              <a:gd name="connsiteY50" fmla="*/ 135821 h 2340869"/>
              <a:gd name="connsiteX51" fmla="*/ 1229760 w 1560824"/>
              <a:gd name="connsiteY51" fmla="*/ 169159 h 2340869"/>
              <a:gd name="connsiteX52" fmla="*/ 1272622 w 1560824"/>
              <a:gd name="connsiteY52" fmla="*/ 188209 h 2340869"/>
              <a:gd name="connsiteX53" fmla="*/ 1298816 w 1560824"/>
              <a:gd name="connsiteY53" fmla="*/ 185827 h 2340869"/>
              <a:gd name="connsiteX54" fmla="*/ 1322629 w 1560824"/>
              <a:gd name="connsiteY54" fmla="*/ 202496 h 2340869"/>
              <a:gd name="connsiteX55" fmla="*/ 1351204 w 1560824"/>
              <a:gd name="connsiteY55" fmla="*/ 200115 h 2340869"/>
              <a:gd name="connsiteX56" fmla="*/ 1370255 w 1560824"/>
              <a:gd name="connsiteY56" fmla="*/ 212019 h 2340869"/>
              <a:gd name="connsiteX57" fmla="*/ 1289291 w 1560824"/>
              <a:gd name="connsiteY57" fmla="*/ 338227 h 2340869"/>
              <a:gd name="connsiteX58" fmla="*/ 1260716 w 1560824"/>
              <a:gd name="connsiteY58" fmla="*/ 350134 h 2340869"/>
              <a:gd name="connsiteX59" fmla="*/ 1184516 w 1560824"/>
              <a:gd name="connsiteY59" fmla="*/ 316796 h 2340869"/>
              <a:gd name="connsiteX60" fmla="*/ 1101172 w 1560824"/>
              <a:gd name="connsiteY60" fmla="*/ 262027 h 2340869"/>
              <a:gd name="connsiteX61" fmla="*/ 1003541 w 1560824"/>
              <a:gd name="connsiteY61" fmla="*/ 288221 h 2340869"/>
              <a:gd name="connsiteX62" fmla="*/ 991635 w 1560824"/>
              <a:gd name="connsiteY62" fmla="*/ 323940 h 2340869"/>
              <a:gd name="connsiteX63" fmla="*/ 1036879 w 1560824"/>
              <a:gd name="connsiteY63" fmla="*/ 352515 h 2340869"/>
              <a:gd name="connsiteX64" fmla="*/ 1063072 w 1560824"/>
              <a:gd name="connsiteY64" fmla="*/ 402521 h 2340869"/>
              <a:gd name="connsiteX65" fmla="*/ 1060691 w 1560824"/>
              <a:gd name="connsiteY65" fmla="*/ 421571 h 2340869"/>
              <a:gd name="connsiteX66" fmla="*/ 1044022 w 1560824"/>
              <a:gd name="connsiteY66" fmla="*/ 493009 h 2340869"/>
              <a:gd name="connsiteX67" fmla="*/ 1017829 w 1560824"/>
              <a:gd name="connsiteY67" fmla="*/ 540634 h 2340869"/>
              <a:gd name="connsiteX68" fmla="*/ 986872 w 1560824"/>
              <a:gd name="connsiteY68" fmla="*/ 566827 h 2340869"/>
              <a:gd name="connsiteX69" fmla="*/ 972585 w 1560824"/>
              <a:gd name="connsiteY69" fmla="*/ 628740 h 2340869"/>
              <a:gd name="connsiteX70" fmla="*/ 1044022 w 1560824"/>
              <a:gd name="connsiteY70" fmla="*/ 640646 h 2340869"/>
              <a:gd name="connsiteX71" fmla="*/ 1079741 w 1560824"/>
              <a:gd name="connsiteY71" fmla="*/ 600165 h 2340869"/>
              <a:gd name="connsiteX72" fmla="*/ 1110697 w 1560824"/>
              <a:gd name="connsiteY72" fmla="*/ 573971 h 2340869"/>
              <a:gd name="connsiteX73" fmla="*/ 1179754 w 1560824"/>
              <a:gd name="connsiteY73" fmla="*/ 564446 h 2340869"/>
              <a:gd name="connsiteX74" fmla="*/ 1189279 w 1560824"/>
              <a:gd name="connsiteY74" fmla="*/ 633502 h 2340869"/>
              <a:gd name="connsiteX75" fmla="*/ 1251191 w 1560824"/>
              <a:gd name="connsiteY75" fmla="*/ 669221 h 2340869"/>
              <a:gd name="connsiteX76" fmla="*/ 1263097 w 1560824"/>
              <a:gd name="connsiteY76" fmla="*/ 688271 h 2340869"/>
              <a:gd name="connsiteX77" fmla="*/ 1272622 w 1560824"/>
              <a:gd name="connsiteY77" fmla="*/ 647790 h 2340869"/>
              <a:gd name="connsiteX78" fmla="*/ 1320247 w 1560824"/>
              <a:gd name="connsiteY78" fmla="*/ 650171 h 2340869"/>
              <a:gd name="connsiteX79" fmla="*/ 1332154 w 1560824"/>
              <a:gd name="connsiteY79" fmla="*/ 685890 h 2340869"/>
              <a:gd name="connsiteX80" fmla="*/ 1346442 w 1560824"/>
              <a:gd name="connsiteY80" fmla="*/ 654934 h 2340869"/>
              <a:gd name="connsiteX81" fmla="*/ 1375016 w 1560824"/>
              <a:gd name="connsiteY81" fmla="*/ 664459 h 2340869"/>
              <a:gd name="connsiteX82" fmla="*/ 1432166 w 1560824"/>
              <a:gd name="connsiteY82" fmla="*/ 654934 h 2340869"/>
              <a:gd name="connsiteX83" fmla="*/ 1448835 w 1560824"/>
              <a:gd name="connsiteY83" fmla="*/ 633502 h 2340869"/>
              <a:gd name="connsiteX84" fmla="*/ 1501222 w 1560824"/>
              <a:gd name="connsiteY84" fmla="*/ 650171 h 2340869"/>
              <a:gd name="connsiteX85" fmla="*/ 1532179 w 1560824"/>
              <a:gd name="connsiteY85" fmla="*/ 697796 h 2340869"/>
              <a:gd name="connsiteX86" fmla="*/ 1555991 w 1560824"/>
              <a:gd name="connsiteY86" fmla="*/ 764471 h 2340869"/>
              <a:gd name="connsiteX87" fmla="*/ 1479791 w 1560824"/>
              <a:gd name="connsiteY87" fmla="*/ 819240 h 2340869"/>
              <a:gd name="connsiteX88" fmla="*/ 1560756 w 1560824"/>
              <a:gd name="connsiteY88" fmla="*/ 902582 h 2340869"/>
              <a:gd name="connsiteX89" fmla="*/ 1544088 w 1560824"/>
              <a:gd name="connsiteY89" fmla="*/ 904964 h 2340869"/>
              <a:gd name="connsiteX90" fmla="*/ 1525038 w 1560824"/>
              <a:gd name="connsiteY90" fmla="*/ 978781 h 2340869"/>
              <a:gd name="connsiteX91" fmla="*/ 958300 w 1560824"/>
              <a:gd name="connsiteY91" fmla="*/ 1157376 h 2340869"/>
              <a:gd name="connsiteX92" fmla="*/ 979731 w 1560824"/>
              <a:gd name="connsiteY92" fmla="*/ 1166900 h 2340869"/>
              <a:gd name="connsiteX93" fmla="*/ 974968 w 1560824"/>
              <a:gd name="connsiteY93" fmla="*/ 1240718 h 2340869"/>
              <a:gd name="connsiteX94" fmla="*/ 984494 w 1560824"/>
              <a:gd name="connsiteY94" fmla="*/ 1302633 h 2340869"/>
              <a:gd name="connsiteX95" fmla="*/ 1032119 w 1560824"/>
              <a:gd name="connsiteY95" fmla="*/ 1383595 h 2340869"/>
              <a:gd name="connsiteX96" fmla="*/ 1072600 w 1560824"/>
              <a:gd name="connsiteY96" fmla="*/ 1405026 h 2340869"/>
              <a:gd name="connsiteX97" fmla="*/ 1089269 w 1560824"/>
              <a:gd name="connsiteY97" fmla="*/ 1471701 h 2340869"/>
              <a:gd name="connsiteX98" fmla="*/ 1122607 w 1560824"/>
              <a:gd name="connsiteY98" fmla="*/ 1497895 h 2340869"/>
              <a:gd name="connsiteX99" fmla="*/ 1163088 w 1560824"/>
              <a:gd name="connsiteY99" fmla="*/ 1557426 h 2340869"/>
              <a:gd name="connsiteX100" fmla="*/ 1191663 w 1560824"/>
              <a:gd name="connsiteY100" fmla="*/ 1571714 h 2340869"/>
              <a:gd name="connsiteX101" fmla="*/ 1220238 w 1560824"/>
              <a:gd name="connsiteY101" fmla="*/ 1609813 h 2340869"/>
              <a:gd name="connsiteX102" fmla="*/ 1215943 w 1560824"/>
              <a:gd name="connsiteY102" fmla="*/ 1629673 h 2340869"/>
              <a:gd name="connsiteX103" fmla="*/ 1196425 w 1560824"/>
              <a:gd name="connsiteY103" fmla="*/ 1678870 h 2340869"/>
              <a:gd name="connsiteX104" fmla="*/ 1144037 w 1560824"/>
              <a:gd name="connsiteY104" fmla="*/ 1674106 h 2340869"/>
              <a:gd name="connsiteX105" fmla="*/ 1124987 w 1560824"/>
              <a:gd name="connsiteY105" fmla="*/ 1719349 h 2340869"/>
              <a:gd name="connsiteX106" fmla="*/ 1048787 w 1560824"/>
              <a:gd name="connsiteY106" fmla="*/ 1752687 h 2340869"/>
              <a:gd name="connsiteX107" fmla="*/ 1020212 w 1560824"/>
              <a:gd name="connsiteY107" fmla="*/ 1812218 h 2340869"/>
              <a:gd name="connsiteX108" fmla="*/ 1036881 w 1560824"/>
              <a:gd name="connsiteY108" fmla="*/ 1859843 h 2340869"/>
              <a:gd name="connsiteX109" fmla="*/ 1017832 w 1560824"/>
              <a:gd name="connsiteY109" fmla="*/ 1900326 h 2340869"/>
              <a:gd name="connsiteX110" fmla="*/ 984493 w 1560824"/>
              <a:gd name="connsiteY110" fmla="*/ 1897943 h 2340869"/>
              <a:gd name="connsiteX111" fmla="*/ 982112 w 1560824"/>
              <a:gd name="connsiteY111" fmla="*/ 1962237 h 2340869"/>
              <a:gd name="connsiteX112" fmla="*/ 946393 w 1560824"/>
              <a:gd name="connsiteY112" fmla="*/ 1978906 h 2340869"/>
              <a:gd name="connsiteX113" fmla="*/ 910674 w 1560824"/>
              <a:gd name="connsiteY113" fmla="*/ 1986049 h 2340869"/>
              <a:gd name="connsiteX114" fmla="*/ 910674 w 1560824"/>
              <a:gd name="connsiteY114" fmla="*/ 2050343 h 2340869"/>
              <a:gd name="connsiteX115" fmla="*/ 967824 w 1560824"/>
              <a:gd name="connsiteY115" fmla="*/ 2059868 h 2340869"/>
              <a:gd name="connsiteX116" fmla="*/ 1001162 w 1560824"/>
              <a:gd name="connsiteY116" fmla="*/ 2055106 h 2340869"/>
              <a:gd name="connsiteX117" fmla="*/ 1005922 w 1560824"/>
              <a:gd name="connsiteY117" fmla="*/ 2128925 h 2340869"/>
              <a:gd name="connsiteX118" fmla="*/ 982112 w 1560824"/>
              <a:gd name="connsiteY118" fmla="*/ 2150356 h 2340869"/>
              <a:gd name="connsiteX119" fmla="*/ 922581 w 1560824"/>
              <a:gd name="connsiteY119" fmla="*/ 2147976 h 2340869"/>
              <a:gd name="connsiteX120" fmla="*/ 870193 w 1560824"/>
              <a:gd name="connsiteY120" fmla="*/ 2157501 h 2340869"/>
              <a:gd name="connsiteX121" fmla="*/ 824949 w 1560824"/>
              <a:gd name="connsiteY121" fmla="*/ 2181314 h 2340869"/>
              <a:gd name="connsiteX122" fmla="*/ 779704 w 1560824"/>
              <a:gd name="connsiteY122" fmla="*/ 2188456 h 2340869"/>
              <a:gd name="connsiteX123" fmla="*/ 758274 w 1560824"/>
              <a:gd name="connsiteY123" fmla="*/ 2207508 h 2340869"/>
              <a:gd name="connsiteX124" fmla="*/ 751131 w 1560824"/>
              <a:gd name="connsiteY124" fmla="*/ 2252751 h 2340869"/>
              <a:gd name="connsiteX125" fmla="*/ 734462 w 1560824"/>
              <a:gd name="connsiteY125" fmla="*/ 2264658 h 2340869"/>
              <a:gd name="connsiteX126" fmla="*/ 689218 w 1560824"/>
              <a:gd name="connsiteY126" fmla="*/ 2314664 h 2340869"/>
              <a:gd name="connsiteX127" fmla="*/ 665406 w 1560824"/>
              <a:gd name="connsiteY127" fmla="*/ 2319425 h 2340869"/>
              <a:gd name="connsiteX128" fmla="*/ 617781 w 1560824"/>
              <a:gd name="connsiteY128" fmla="*/ 2340857 h 2340869"/>
              <a:gd name="connsiteX129" fmla="*/ 579681 w 1560824"/>
              <a:gd name="connsiteY129" fmla="*/ 2324188 h 2340869"/>
              <a:gd name="connsiteX130" fmla="*/ 563012 w 1560824"/>
              <a:gd name="connsiteY130" fmla="*/ 2295613 h 2340869"/>
              <a:gd name="connsiteX131" fmla="*/ 520149 w 1560824"/>
              <a:gd name="connsiteY131" fmla="*/ 2305139 h 2340869"/>
              <a:gd name="connsiteX132" fmla="*/ 512573 w 1560824"/>
              <a:gd name="connsiteY132" fmla="*/ 2299035 h 2340869"/>
              <a:gd name="connsiteX133" fmla="*/ 503481 w 1560824"/>
              <a:gd name="connsiteY133" fmla="*/ 2293232 h 2340869"/>
              <a:gd name="connsiteX134" fmla="*/ 522531 w 1560824"/>
              <a:gd name="connsiteY134" fmla="*/ 2186075 h 2340869"/>
              <a:gd name="connsiteX135" fmla="*/ 539199 w 1560824"/>
              <a:gd name="connsiteY135" fmla="*/ 2164644 h 2340869"/>
              <a:gd name="connsiteX136" fmla="*/ 529674 w 1560824"/>
              <a:gd name="connsiteY136" fmla="*/ 2119401 h 2340869"/>
              <a:gd name="connsiteX137" fmla="*/ 553487 w 1560824"/>
              <a:gd name="connsiteY137" fmla="*/ 2105113 h 2340869"/>
              <a:gd name="connsiteX138" fmla="*/ 534437 w 1560824"/>
              <a:gd name="connsiteY138" fmla="*/ 2090826 h 2340869"/>
              <a:gd name="connsiteX139" fmla="*/ 522531 w 1560824"/>
              <a:gd name="connsiteY139" fmla="*/ 2055108 h 2340869"/>
              <a:gd name="connsiteX140" fmla="*/ 513006 w 1560824"/>
              <a:gd name="connsiteY140" fmla="*/ 2009864 h 2340869"/>
              <a:gd name="connsiteX141" fmla="*/ 510624 w 1560824"/>
              <a:gd name="connsiteY141" fmla="*/ 1978906 h 2340869"/>
              <a:gd name="connsiteX142" fmla="*/ 460618 w 1560824"/>
              <a:gd name="connsiteY142" fmla="*/ 1981289 h 2340869"/>
              <a:gd name="connsiteX143" fmla="*/ 427282 w 1560824"/>
              <a:gd name="connsiteY143" fmla="*/ 1945570 h 2340869"/>
              <a:gd name="connsiteX144" fmla="*/ 382037 w 1560824"/>
              <a:gd name="connsiteY144" fmla="*/ 1928900 h 2340869"/>
              <a:gd name="connsiteX145" fmla="*/ 367749 w 1560824"/>
              <a:gd name="connsiteY145" fmla="*/ 1878895 h 2340869"/>
              <a:gd name="connsiteX146" fmla="*/ 365368 w 1560824"/>
              <a:gd name="connsiteY146" fmla="*/ 1857463 h 2340869"/>
              <a:gd name="connsiteX147" fmla="*/ 334413 w 1560824"/>
              <a:gd name="connsiteY147" fmla="*/ 1812220 h 2340869"/>
              <a:gd name="connsiteX148" fmla="*/ 291549 w 1560824"/>
              <a:gd name="connsiteY148" fmla="*/ 1788407 h 2340869"/>
              <a:gd name="connsiteX149" fmla="*/ 248688 w 1560824"/>
              <a:gd name="connsiteY149" fmla="*/ 1759833 h 2340869"/>
              <a:gd name="connsiteX150" fmla="*/ 215349 w 1560824"/>
              <a:gd name="connsiteY150" fmla="*/ 1750307 h 2340869"/>
              <a:gd name="connsiteX151" fmla="*/ 217731 w 1560824"/>
              <a:gd name="connsiteY151" fmla="*/ 1705061 h 2340869"/>
              <a:gd name="connsiteX152" fmla="*/ 174868 w 1560824"/>
              <a:gd name="connsiteY152" fmla="*/ 1719351 h 2340869"/>
              <a:gd name="connsiteX153" fmla="*/ 186775 w 1560824"/>
              <a:gd name="connsiteY153" fmla="*/ 1752689 h 2340869"/>
              <a:gd name="connsiteX154" fmla="*/ 179631 w 1560824"/>
              <a:gd name="connsiteY154" fmla="*/ 1769358 h 2340869"/>
              <a:gd name="connsiteX155" fmla="*/ 141531 w 1560824"/>
              <a:gd name="connsiteY155" fmla="*/ 1740783 h 2340869"/>
              <a:gd name="connsiteX156" fmla="*/ 98669 w 1560824"/>
              <a:gd name="connsiteY156" fmla="*/ 1738401 h 2340869"/>
              <a:gd name="connsiteX157" fmla="*/ 43899 w 1560824"/>
              <a:gd name="connsiteY157" fmla="*/ 1719351 h 2340869"/>
              <a:gd name="connsiteX158" fmla="*/ 10560 w 1560824"/>
              <a:gd name="connsiteY158" fmla="*/ 1716967 h 2340869"/>
              <a:gd name="connsiteX159" fmla="*/ 1037 w 1560824"/>
              <a:gd name="connsiteY159" fmla="*/ 1664583 h 2340869"/>
              <a:gd name="connsiteX160" fmla="*/ 34374 w 1560824"/>
              <a:gd name="connsiteY160" fmla="*/ 1576476 h 2340869"/>
              <a:gd name="connsiteX161" fmla="*/ 60568 w 1560824"/>
              <a:gd name="connsiteY161" fmla="*/ 1528851 h 2340869"/>
              <a:gd name="connsiteX162" fmla="*/ 81999 w 1560824"/>
              <a:gd name="connsiteY162" fmla="*/ 1481226 h 2340869"/>
              <a:gd name="connsiteX163" fmla="*/ 108194 w 1560824"/>
              <a:gd name="connsiteY163" fmla="*/ 1443126 h 2340869"/>
              <a:gd name="connsiteX164" fmla="*/ 146293 w 1560824"/>
              <a:gd name="connsiteY164" fmla="*/ 1433601 h 2340869"/>
              <a:gd name="connsiteX165" fmla="*/ 153438 w 1560824"/>
              <a:gd name="connsiteY165" fmla="*/ 1397883 h 2340869"/>
              <a:gd name="connsiteX166" fmla="*/ 262975 w 1560824"/>
              <a:gd name="connsiteY166" fmla="*/ 1278820 h 2340869"/>
              <a:gd name="connsiteX167" fmla="*/ 286787 w 1560824"/>
              <a:gd name="connsiteY167" fmla="*/ 1140705 h 2340869"/>
              <a:gd name="connsiteX168" fmla="*/ 282025 w 1560824"/>
              <a:gd name="connsiteY168" fmla="*/ 1059745 h 2340869"/>
              <a:gd name="connsiteX169" fmla="*/ 196300 w 1560824"/>
              <a:gd name="connsiteY169" fmla="*/ 1047839 h 2340869"/>
              <a:gd name="connsiteX170" fmla="*/ 179632 w 1560824"/>
              <a:gd name="connsiteY170" fmla="*/ 966876 h 2340869"/>
              <a:gd name="connsiteX171" fmla="*/ 186775 w 1560824"/>
              <a:gd name="connsiteY171" fmla="*/ 900201 h 2340869"/>
              <a:gd name="connsiteX172" fmla="*/ 148675 w 1560824"/>
              <a:gd name="connsiteY172" fmla="*/ 862101 h 2340869"/>
              <a:gd name="connsiteX173" fmla="*/ 127244 w 1560824"/>
              <a:gd name="connsiteY173" fmla="*/ 821619 h 2340869"/>
              <a:gd name="connsiteX174" fmla="*/ 117719 w 1560824"/>
              <a:gd name="connsiteY174" fmla="*/ 762089 h 2340869"/>
              <a:gd name="connsiteX175" fmla="*/ 102097 w 1560824"/>
              <a:gd name="connsiteY175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72622 w 1561909"/>
              <a:gd name="connsiteY77" fmla="*/ 647790 h 2340869"/>
              <a:gd name="connsiteX78" fmla="*/ 1320247 w 1561909"/>
              <a:gd name="connsiteY78" fmla="*/ 650171 h 2340869"/>
              <a:gd name="connsiteX79" fmla="*/ 1332154 w 1561909"/>
              <a:gd name="connsiteY79" fmla="*/ 685890 h 2340869"/>
              <a:gd name="connsiteX80" fmla="*/ 1346442 w 1561909"/>
              <a:gd name="connsiteY80" fmla="*/ 654934 h 2340869"/>
              <a:gd name="connsiteX81" fmla="*/ 1375016 w 1561909"/>
              <a:gd name="connsiteY81" fmla="*/ 664459 h 2340869"/>
              <a:gd name="connsiteX82" fmla="*/ 1432166 w 1561909"/>
              <a:gd name="connsiteY82" fmla="*/ 654934 h 2340869"/>
              <a:gd name="connsiteX83" fmla="*/ 1448835 w 1561909"/>
              <a:gd name="connsiteY83" fmla="*/ 633502 h 2340869"/>
              <a:gd name="connsiteX84" fmla="*/ 1501222 w 1561909"/>
              <a:gd name="connsiteY84" fmla="*/ 650171 h 2340869"/>
              <a:gd name="connsiteX85" fmla="*/ 1532179 w 1561909"/>
              <a:gd name="connsiteY85" fmla="*/ 697796 h 2340869"/>
              <a:gd name="connsiteX86" fmla="*/ 1555991 w 1561909"/>
              <a:gd name="connsiteY86" fmla="*/ 764471 h 2340869"/>
              <a:gd name="connsiteX87" fmla="*/ 1555991 w 1561909"/>
              <a:gd name="connsiteY87" fmla="*/ 802571 h 2340869"/>
              <a:gd name="connsiteX88" fmla="*/ 1479791 w 1561909"/>
              <a:gd name="connsiteY88" fmla="*/ 819240 h 2340869"/>
              <a:gd name="connsiteX89" fmla="*/ 1560756 w 1561909"/>
              <a:gd name="connsiteY89" fmla="*/ 902582 h 2340869"/>
              <a:gd name="connsiteX90" fmla="*/ 1544088 w 1561909"/>
              <a:gd name="connsiteY90" fmla="*/ 904964 h 2340869"/>
              <a:gd name="connsiteX91" fmla="*/ 1525038 w 1561909"/>
              <a:gd name="connsiteY91" fmla="*/ 978781 h 2340869"/>
              <a:gd name="connsiteX92" fmla="*/ 958300 w 1561909"/>
              <a:gd name="connsiteY92" fmla="*/ 1157376 h 2340869"/>
              <a:gd name="connsiteX93" fmla="*/ 979731 w 1561909"/>
              <a:gd name="connsiteY93" fmla="*/ 1166900 h 2340869"/>
              <a:gd name="connsiteX94" fmla="*/ 974968 w 1561909"/>
              <a:gd name="connsiteY94" fmla="*/ 1240718 h 2340869"/>
              <a:gd name="connsiteX95" fmla="*/ 984494 w 1561909"/>
              <a:gd name="connsiteY95" fmla="*/ 1302633 h 2340869"/>
              <a:gd name="connsiteX96" fmla="*/ 1032119 w 1561909"/>
              <a:gd name="connsiteY96" fmla="*/ 1383595 h 2340869"/>
              <a:gd name="connsiteX97" fmla="*/ 1072600 w 1561909"/>
              <a:gd name="connsiteY97" fmla="*/ 1405026 h 2340869"/>
              <a:gd name="connsiteX98" fmla="*/ 1089269 w 1561909"/>
              <a:gd name="connsiteY98" fmla="*/ 1471701 h 2340869"/>
              <a:gd name="connsiteX99" fmla="*/ 1122607 w 1561909"/>
              <a:gd name="connsiteY99" fmla="*/ 1497895 h 2340869"/>
              <a:gd name="connsiteX100" fmla="*/ 1163088 w 1561909"/>
              <a:gd name="connsiteY100" fmla="*/ 1557426 h 2340869"/>
              <a:gd name="connsiteX101" fmla="*/ 1191663 w 1561909"/>
              <a:gd name="connsiteY101" fmla="*/ 1571714 h 2340869"/>
              <a:gd name="connsiteX102" fmla="*/ 1220238 w 1561909"/>
              <a:gd name="connsiteY102" fmla="*/ 1609813 h 2340869"/>
              <a:gd name="connsiteX103" fmla="*/ 1215943 w 1561909"/>
              <a:gd name="connsiteY103" fmla="*/ 1629673 h 2340869"/>
              <a:gd name="connsiteX104" fmla="*/ 1196425 w 1561909"/>
              <a:gd name="connsiteY104" fmla="*/ 1678870 h 2340869"/>
              <a:gd name="connsiteX105" fmla="*/ 1144037 w 1561909"/>
              <a:gd name="connsiteY105" fmla="*/ 1674106 h 2340869"/>
              <a:gd name="connsiteX106" fmla="*/ 1124987 w 1561909"/>
              <a:gd name="connsiteY106" fmla="*/ 1719349 h 2340869"/>
              <a:gd name="connsiteX107" fmla="*/ 1048787 w 1561909"/>
              <a:gd name="connsiteY107" fmla="*/ 1752687 h 2340869"/>
              <a:gd name="connsiteX108" fmla="*/ 1020212 w 1561909"/>
              <a:gd name="connsiteY108" fmla="*/ 1812218 h 2340869"/>
              <a:gd name="connsiteX109" fmla="*/ 1036881 w 1561909"/>
              <a:gd name="connsiteY109" fmla="*/ 1859843 h 2340869"/>
              <a:gd name="connsiteX110" fmla="*/ 1017832 w 1561909"/>
              <a:gd name="connsiteY110" fmla="*/ 1900326 h 2340869"/>
              <a:gd name="connsiteX111" fmla="*/ 984493 w 1561909"/>
              <a:gd name="connsiteY111" fmla="*/ 1897943 h 2340869"/>
              <a:gd name="connsiteX112" fmla="*/ 982112 w 1561909"/>
              <a:gd name="connsiteY112" fmla="*/ 1962237 h 2340869"/>
              <a:gd name="connsiteX113" fmla="*/ 946393 w 1561909"/>
              <a:gd name="connsiteY113" fmla="*/ 1978906 h 2340869"/>
              <a:gd name="connsiteX114" fmla="*/ 910674 w 1561909"/>
              <a:gd name="connsiteY114" fmla="*/ 1986049 h 2340869"/>
              <a:gd name="connsiteX115" fmla="*/ 910674 w 1561909"/>
              <a:gd name="connsiteY115" fmla="*/ 2050343 h 2340869"/>
              <a:gd name="connsiteX116" fmla="*/ 967824 w 1561909"/>
              <a:gd name="connsiteY116" fmla="*/ 2059868 h 2340869"/>
              <a:gd name="connsiteX117" fmla="*/ 1001162 w 1561909"/>
              <a:gd name="connsiteY117" fmla="*/ 2055106 h 2340869"/>
              <a:gd name="connsiteX118" fmla="*/ 1005922 w 1561909"/>
              <a:gd name="connsiteY118" fmla="*/ 2128925 h 2340869"/>
              <a:gd name="connsiteX119" fmla="*/ 982112 w 1561909"/>
              <a:gd name="connsiteY119" fmla="*/ 2150356 h 2340869"/>
              <a:gd name="connsiteX120" fmla="*/ 922581 w 1561909"/>
              <a:gd name="connsiteY120" fmla="*/ 2147976 h 2340869"/>
              <a:gd name="connsiteX121" fmla="*/ 870193 w 1561909"/>
              <a:gd name="connsiteY121" fmla="*/ 2157501 h 2340869"/>
              <a:gd name="connsiteX122" fmla="*/ 824949 w 1561909"/>
              <a:gd name="connsiteY122" fmla="*/ 2181314 h 2340869"/>
              <a:gd name="connsiteX123" fmla="*/ 779704 w 1561909"/>
              <a:gd name="connsiteY123" fmla="*/ 2188456 h 2340869"/>
              <a:gd name="connsiteX124" fmla="*/ 758274 w 1561909"/>
              <a:gd name="connsiteY124" fmla="*/ 2207508 h 2340869"/>
              <a:gd name="connsiteX125" fmla="*/ 751131 w 1561909"/>
              <a:gd name="connsiteY125" fmla="*/ 2252751 h 2340869"/>
              <a:gd name="connsiteX126" fmla="*/ 734462 w 1561909"/>
              <a:gd name="connsiteY126" fmla="*/ 2264658 h 2340869"/>
              <a:gd name="connsiteX127" fmla="*/ 689218 w 1561909"/>
              <a:gd name="connsiteY127" fmla="*/ 2314664 h 2340869"/>
              <a:gd name="connsiteX128" fmla="*/ 665406 w 1561909"/>
              <a:gd name="connsiteY128" fmla="*/ 2319425 h 2340869"/>
              <a:gd name="connsiteX129" fmla="*/ 617781 w 1561909"/>
              <a:gd name="connsiteY129" fmla="*/ 2340857 h 2340869"/>
              <a:gd name="connsiteX130" fmla="*/ 579681 w 1561909"/>
              <a:gd name="connsiteY130" fmla="*/ 2324188 h 2340869"/>
              <a:gd name="connsiteX131" fmla="*/ 563012 w 1561909"/>
              <a:gd name="connsiteY131" fmla="*/ 2295613 h 2340869"/>
              <a:gd name="connsiteX132" fmla="*/ 520149 w 1561909"/>
              <a:gd name="connsiteY132" fmla="*/ 2305139 h 2340869"/>
              <a:gd name="connsiteX133" fmla="*/ 512573 w 1561909"/>
              <a:gd name="connsiteY133" fmla="*/ 2299035 h 2340869"/>
              <a:gd name="connsiteX134" fmla="*/ 503481 w 1561909"/>
              <a:gd name="connsiteY134" fmla="*/ 2293232 h 2340869"/>
              <a:gd name="connsiteX135" fmla="*/ 522531 w 1561909"/>
              <a:gd name="connsiteY135" fmla="*/ 2186075 h 2340869"/>
              <a:gd name="connsiteX136" fmla="*/ 539199 w 1561909"/>
              <a:gd name="connsiteY136" fmla="*/ 2164644 h 2340869"/>
              <a:gd name="connsiteX137" fmla="*/ 529674 w 1561909"/>
              <a:gd name="connsiteY137" fmla="*/ 2119401 h 2340869"/>
              <a:gd name="connsiteX138" fmla="*/ 553487 w 1561909"/>
              <a:gd name="connsiteY138" fmla="*/ 2105113 h 2340869"/>
              <a:gd name="connsiteX139" fmla="*/ 534437 w 1561909"/>
              <a:gd name="connsiteY139" fmla="*/ 2090826 h 2340869"/>
              <a:gd name="connsiteX140" fmla="*/ 522531 w 1561909"/>
              <a:gd name="connsiteY140" fmla="*/ 2055108 h 2340869"/>
              <a:gd name="connsiteX141" fmla="*/ 513006 w 1561909"/>
              <a:gd name="connsiteY141" fmla="*/ 2009864 h 2340869"/>
              <a:gd name="connsiteX142" fmla="*/ 510624 w 1561909"/>
              <a:gd name="connsiteY142" fmla="*/ 1978906 h 2340869"/>
              <a:gd name="connsiteX143" fmla="*/ 460618 w 1561909"/>
              <a:gd name="connsiteY143" fmla="*/ 1981289 h 2340869"/>
              <a:gd name="connsiteX144" fmla="*/ 427282 w 1561909"/>
              <a:gd name="connsiteY144" fmla="*/ 1945570 h 2340869"/>
              <a:gd name="connsiteX145" fmla="*/ 382037 w 1561909"/>
              <a:gd name="connsiteY145" fmla="*/ 1928900 h 2340869"/>
              <a:gd name="connsiteX146" fmla="*/ 367749 w 1561909"/>
              <a:gd name="connsiteY146" fmla="*/ 1878895 h 2340869"/>
              <a:gd name="connsiteX147" fmla="*/ 365368 w 1561909"/>
              <a:gd name="connsiteY147" fmla="*/ 1857463 h 2340869"/>
              <a:gd name="connsiteX148" fmla="*/ 334413 w 1561909"/>
              <a:gd name="connsiteY148" fmla="*/ 1812220 h 2340869"/>
              <a:gd name="connsiteX149" fmla="*/ 291549 w 1561909"/>
              <a:gd name="connsiteY149" fmla="*/ 1788407 h 2340869"/>
              <a:gd name="connsiteX150" fmla="*/ 248688 w 1561909"/>
              <a:gd name="connsiteY150" fmla="*/ 1759833 h 2340869"/>
              <a:gd name="connsiteX151" fmla="*/ 215349 w 1561909"/>
              <a:gd name="connsiteY151" fmla="*/ 1750307 h 2340869"/>
              <a:gd name="connsiteX152" fmla="*/ 217731 w 1561909"/>
              <a:gd name="connsiteY152" fmla="*/ 1705061 h 2340869"/>
              <a:gd name="connsiteX153" fmla="*/ 174868 w 1561909"/>
              <a:gd name="connsiteY153" fmla="*/ 1719351 h 2340869"/>
              <a:gd name="connsiteX154" fmla="*/ 186775 w 1561909"/>
              <a:gd name="connsiteY154" fmla="*/ 1752689 h 2340869"/>
              <a:gd name="connsiteX155" fmla="*/ 179631 w 1561909"/>
              <a:gd name="connsiteY155" fmla="*/ 1769358 h 2340869"/>
              <a:gd name="connsiteX156" fmla="*/ 141531 w 1561909"/>
              <a:gd name="connsiteY156" fmla="*/ 1740783 h 2340869"/>
              <a:gd name="connsiteX157" fmla="*/ 98669 w 1561909"/>
              <a:gd name="connsiteY157" fmla="*/ 1738401 h 2340869"/>
              <a:gd name="connsiteX158" fmla="*/ 43899 w 1561909"/>
              <a:gd name="connsiteY158" fmla="*/ 1719351 h 2340869"/>
              <a:gd name="connsiteX159" fmla="*/ 10560 w 1561909"/>
              <a:gd name="connsiteY159" fmla="*/ 1716967 h 2340869"/>
              <a:gd name="connsiteX160" fmla="*/ 1037 w 1561909"/>
              <a:gd name="connsiteY160" fmla="*/ 1664583 h 2340869"/>
              <a:gd name="connsiteX161" fmla="*/ 34374 w 1561909"/>
              <a:gd name="connsiteY161" fmla="*/ 1576476 h 2340869"/>
              <a:gd name="connsiteX162" fmla="*/ 60568 w 1561909"/>
              <a:gd name="connsiteY162" fmla="*/ 1528851 h 2340869"/>
              <a:gd name="connsiteX163" fmla="*/ 81999 w 1561909"/>
              <a:gd name="connsiteY163" fmla="*/ 1481226 h 2340869"/>
              <a:gd name="connsiteX164" fmla="*/ 108194 w 1561909"/>
              <a:gd name="connsiteY164" fmla="*/ 1443126 h 2340869"/>
              <a:gd name="connsiteX165" fmla="*/ 146293 w 1561909"/>
              <a:gd name="connsiteY165" fmla="*/ 1433601 h 2340869"/>
              <a:gd name="connsiteX166" fmla="*/ 153438 w 1561909"/>
              <a:gd name="connsiteY166" fmla="*/ 1397883 h 2340869"/>
              <a:gd name="connsiteX167" fmla="*/ 262975 w 1561909"/>
              <a:gd name="connsiteY167" fmla="*/ 1278820 h 2340869"/>
              <a:gd name="connsiteX168" fmla="*/ 286787 w 1561909"/>
              <a:gd name="connsiteY168" fmla="*/ 1140705 h 2340869"/>
              <a:gd name="connsiteX169" fmla="*/ 282025 w 1561909"/>
              <a:gd name="connsiteY169" fmla="*/ 1059745 h 2340869"/>
              <a:gd name="connsiteX170" fmla="*/ 196300 w 1561909"/>
              <a:gd name="connsiteY170" fmla="*/ 1047839 h 2340869"/>
              <a:gd name="connsiteX171" fmla="*/ 179632 w 1561909"/>
              <a:gd name="connsiteY171" fmla="*/ 966876 h 2340869"/>
              <a:gd name="connsiteX172" fmla="*/ 186775 w 1561909"/>
              <a:gd name="connsiteY172" fmla="*/ 900201 h 2340869"/>
              <a:gd name="connsiteX173" fmla="*/ 148675 w 1561909"/>
              <a:gd name="connsiteY173" fmla="*/ 862101 h 2340869"/>
              <a:gd name="connsiteX174" fmla="*/ 127244 w 1561909"/>
              <a:gd name="connsiteY174" fmla="*/ 821619 h 2340869"/>
              <a:gd name="connsiteX175" fmla="*/ 117719 w 1561909"/>
              <a:gd name="connsiteY175" fmla="*/ 762089 h 2340869"/>
              <a:gd name="connsiteX176" fmla="*/ 102097 w 1561909"/>
              <a:gd name="connsiteY176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72622 w 1561909"/>
              <a:gd name="connsiteY77" fmla="*/ 647790 h 2340869"/>
              <a:gd name="connsiteX78" fmla="*/ 1320247 w 1561909"/>
              <a:gd name="connsiteY78" fmla="*/ 650171 h 2340869"/>
              <a:gd name="connsiteX79" fmla="*/ 1332154 w 1561909"/>
              <a:gd name="connsiteY79" fmla="*/ 685890 h 2340869"/>
              <a:gd name="connsiteX80" fmla="*/ 1346442 w 1561909"/>
              <a:gd name="connsiteY80" fmla="*/ 654934 h 2340869"/>
              <a:gd name="connsiteX81" fmla="*/ 1375016 w 1561909"/>
              <a:gd name="connsiteY81" fmla="*/ 664459 h 2340869"/>
              <a:gd name="connsiteX82" fmla="*/ 1432166 w 1561909"/>
              <a:gd name="connsiteY82" fmla="*/ 654934 h 2340869"/>
              <a:gd name="connsiteX83" fmla="*/ 1448835 w 1561909"/>
              <a:gd name="connsiteY83" fmla="*/ 633502 h 2340869"/>
              <a:gd name="connsiteX84" fmla="*/ 1501222 w 1561909"/>
              <a:gd name="connsiteY84" fmla="*/ 650171 h 2340869"/>
              <a:gd name="connsiteX85" fmla="*/ 1532179 w 1561909"/>
              <a:gd name="connsiteY85" fmla="*/ 697796 h 2340869"/>
              <a:gd name="connsiteX86" fmla="*/ 1522654 w 1561909"/>
              <a:gd name="connsiteY86" fmla="*/ 747802 h 2340869"/>
              <a:gd name="connsiteX87" fmla="*/ 1555991 w 1561909"/>
              <a:gd name="connsiteY87" fmla="*/ 764471 h 2340869"/>
              <a:gd name="connsiteX88" fmla="*/ 1555991 w 1561909"/>
              <a:gd name="connsiteY88" fmla="*/ 802571 h 2340869"/>
              <a:gd name="connsiteX89" fmla="*/ 1479791 w 1561909"/>
              <a:gd name="connsiteY89" fmla="*/ 819240 h 2340869"/>
              <a:gd name="connsiteX90" fmla="*/ 1560756 w 1561909"/>
              <a:gd name="connsiteY90" fmla="*/ 902582 h 2340869"/>
              <a:gd name="connsiteX91" fmla="*/ 1544088 w 1561909"/>
              <a:gd name="connsiteY91" fmla="*/ 904964 h 2340869"/>
              <a:gd name="connsiteX92" fmla="*/ 1525038 w 1561909"/>
              <a:gd name="connsiteY92" fmla="*/ 978781 h 2340869"/>
              <a:gd name="connsiteX93" fmla="*/ 958300 w 1561909"/>
              <a:gd name="connsiteY93" fmla="*/ 1157376 h 2340869"/>
              <a:gd name="connsiteX94" fmla="*/ 979731 w 1561909"/>
              <a:gd name="connsiteY94" fmla="*/ 1166900 h 2340869"/>
              <a:gd name="connsiteX95" fmla="*/ 974968 w 1561909"/>
              <a:gd name="connsiteY95" fmla="*/ 1240718 h 2340869"/>
              <a:gd name="connsiteX96" fmla="*/ 984494 w 1561909"/>
              <a:gd name="connsiteY96" fmla="*/ 1302633 h 2340869"/>
              <a:gd name="connsiteX97" fmla="*/ 1032119 w 1561909"/>
              <a:gd name="connsiteY97" fmla="*/ 1383595 h 2340869"/>
              <a:gd name="connsiteX98" fmla="*/ 1072600 w 1561909"/>
              <a:gd name="connsiteY98" fmla="*/ 1405026 h 2340869"/>
              <a:gd name="connsiteX99" fmla="*/ 1089269 w 1561909"/>
              <a:gd name="connsiteY99" fmla="*/ 1471701 h 2340869"/>
              <a:gd name="connsiteX100" fmla="*/ 1122607 w 1561909"/>
              <a:gd name="connsiteY100" fmla="*/ 1497895 h 2340869"/>
              <a:gd name="connsiteX101" fmla="*/ 1163088 w 1561909"/>
              <a:gd name="connsiteY101" fmla="*/ 1557426 h 2340869"/>
              <a:gd name="connsiteX102" fmla="*/ 1191663 w 1561909"/>
              <a:gd name="connsiteY102" fmla="*/ 1571714 h 2340869"/>
              <a:gd name="connsiteX103" fmla="*/ 1220238 w 1561909"/>
              <a:gd name="connsiteY103" fmla="*/ 1609813 h 2340869"/>
              <a:gd name="connsiteX104" fmla="*/ 1215943 w 1561909"/>
              <a:gd name="connsiteY104" fmla="*/ 1629673 h 2340869"/>
              <a:gd name="connsiteX105" fmla="*/ 1196425 w 1561909"/>
              <a:gd name="connsiteY105" fmla="*/ 1678870 h 2340869"/>
              <a:gd name="connsiteX106" fmla="*/ 1144037 w 1561909"/>
              <a:gd name="connsiteY106" fmla="*/ 1674106 h 2340869"/>
              <a:gd name="connsiteX107" fmla="*/ 1124987 w 1561909"/>
              <a:gd name="connsiteY107" fmla="*/ 1719349 h 2340869"/>
              <a:gd name="connsiteX108" fmla="*/ 1048787 w 1561909"/>
              <a:gd name="connsiteY108" fmla="*/ 1752687 h 2340869"/>
              <a:gd name="connsiteX109" fmla="*/ 1020212 w 1561909"/>
              <a:gd name="connsiteY109" fmla="*/ 1812218 h 2340869"/>
              <a:gd name="connsiteX110" fmla="*/ 1036881 w 1561909"/>
              <a:gd name="connsiteY110" fmla="*/ 1859843 h 2340869"/>
              <a:gd name="connsiteX111" fmla="*/ 1017832 w 1561909"/>
              <a:gd name="connsiteY111" fmla="*/ 1900326 h 2340869"/>
              <a:gd name="connsiteX112" fmla="*/ 984493 w 1561909"/>
              <a:gd name="connsiteY112" fmla="*/ 1897943 h 2340869"/>
              <a:gd name="connsiteX113" fmla="*/ 982112 w 1561909"/>
              <a:gd name="connsiteY113" fmla="*/ 1962237 h 2340869"/>
              <a:gd name="connsiteX114" fmla="*/ 946393 w 1561909"/>
              <a:gd name="connsiteY114" fmla="*/ 1978906 h 2340869"/>
              <a:gd name="connsiteX115" fmla="*/ 910674 w 1561909"/>
              <a:gd name="connsiteY115" fmla="*/ 1986049 h 2340869"/>
              <a:gd name="connsiteX116" fmla="*/ 910674 w 1561909"/>
              <a:gd name="connsiteY116" fmla="*/ 2050343 h 2340869"/>
              <a:gd name="connsiteX117" fmla="*/ 967824 w 1561909"/>
              <a:gd name="connsiteY117" fmla="*/ 2059868 h 2340869"/>
              <a:gd name="connsiteX118" fmla="*/ 1001162 w 1561909"/>
              <a:gd name="connsiteY118" fmla="*/ 2055106 h 2340869"/>
              <a:gd name="connsiteX119" fmla="*/ 1005922 w 1561909"/>
              <a:gd name="connsiteY119" fmla="*/ 2128925 h 2340869"/>
              <a:gd name="connsiteX120" fmla="*/ 982112 w 1561909"/>
              <a:gd name="connsiteY120" fmla="*/ 2150356 h 2340869"/>
              <a:gd name="connsiteX121" fmla="*/ 922581 w 1561909"/>
              <a:gd name="connsiteY121" fmla="*/ 2147976 h 2340869"/>
              <a:gd name="connsiteX122" fmla="*/ 870193 w 1561909"/>
              <a:gd name="connsiteY122" fmla="*/ 2157501 h 2340869"/>
              <a:gd name="connsiteX123" fmla="*/ 824949 w 1561909"/>
              <a:gd name="connsiteY123" fmla="*/ 2181314 h 2340869"/>
              <a:gd name="connsiteX124" fmla="*/ 779704 w 1561909"/>
              <a:gd name="connsiteY124" fmla="*/ 2188456 h 2340869"/>
              <a:gd name="connsiteX125" fmla="*/ 758274 w 1561909"/>
              <a:gd name="connsiteY125" fmla="*/ 2207508 h 2340869"/>
              <a:gd name="connsiteX126" fmla="*/ 751131 w 1561909"/>
              <a:gd name="connsiteY126" fmla="*/ 2252751 h 2340869"/>
              <a:gd name="connsiteX127" fmla="*/ 734462 w 1561909"/>
              <a:gd name="connsiteY127" fmla="*/ 2264658 h 2340869"/>
              <a:gd name="connsiteX128" fmla="*/ 689218 w 1561909"/>
              <a:gd name="connsiteY128" fmla="*/ 2314664 h 2340869"/>
              <a:gd name="connsiteX129" fmla="*/ 665406 w 1561909"/>
              <a:gd name="connsiteY129" fmla="*/ 2319425 h 2340869"/>
              <a:gd name="connsiteX130" fmla="*/ 617781 w 1561909"/>
              <a:gd name="connsiteY130" fmla="*/ 2340857 h 2340869"/>
              <a:gd name="connsiteX131" fmla="*/ 579681 w 1561909"/>
              <a:gd name="connsiteY131" fmla="*/ 2324188 h 2340869"/>
              <a:gd name="connsiteX132" fmla="*/ 563012 w 1561909"/>
              <a:gd name="connsiteY132" fmla="*/ 2295613 h 2340869"/>
              <a:gd name="connsiteX133" fmla="*/ 520149 w 1561909"/>
              <a:gd name="connsiteY133" fmla="*/ 2305139 h 2340869"/>
              <a:gd name="connsiteX134" fmla="*/ 512573 w 1561909"/>
              <a:gd name="connsiteY134" fmla="*/ 2299035 h 2340869"/>
              <a:gd name="connsiteX135" fmla="*/ 503481 w 1561909"/>
              <a:gd name="connsiteY135" fmla="*/ 2293232 h 2340869"/>
              <a:gd name="connsiteX136" fmla="*/ 522531 w 1561909"/>
              <a:gd name="connsiteY136" fmla="*/ 2186075 h 2340869"/>
              <a:gd name="connsiteX137" fmla="*/ 539199 w 1561909"/>
              <a:gd name="connsiteY137" fmla="*/ 2164644 h 2340869"/>
              <a:gd name="connsiteX138" fmla="*/ 529674 w 1561909"/>
              <a:gd name="connsiteY138" fmla="*/ 2119401 h 2340869"/>
              <a:gd name="connsiteX139" fmla="*/ 553487 w 1561909"/>
              <a:gd name="connsiteY139" fmla="*/ 2105113 h 2340869"/>
              <a:gd name="connsiteX140" fmla="*/ 534437 w 1561909"/>
              <a:gd name="connsiteY140" fmla="*/ 2090826 h 2340869"/>
              <a:gd name="connsiteX141" fmla="*/ 522531 w 1561909"/>
              <a:gd name="connsiteY141" fmla="*/ 2055108 h 2340869"/>
              <a:gd name="connsiteX142" fmla="*/ 513006 w 1561909"/>
              <a:gd name="connsiteY142" fmla="*/ 2009864 h 2340869"/>
              <a:gd name="connsiteX143" fmla="*/ 510624 w 1561909"/>
              <a:gd name="connsiteY143" fmla="*/ 1978906 h 2340869"/>
              <a:gd name="connsiteX144" fmla="*/ 460618 w 1561909"/>
              <a:gd name="connsiteY144" fmla="*/ 1981289 h 2340869"/>
              <a:gd name="connsiteX145" fmla="*/ 427282 w 1561909"/>
              <a:gd name="connsiteY145" fmla="*/ 1945570 h 2340869"/>
              <a:gd name="connsiteX146" fmla="*/ 382037 w 1561909"/>
              <a:gd name="connsiteY146" fmla="*/ 1928900 h 2340869"/>
              <a:gd name="connsiteX147" fmla="*/ 367749 w 1561909"/>
              <a:gd name="connsiteY147" fmla="*/ 1878895 h 2340869"/>
              <a:gd name="connsiteX148" fmla="*/ 365368 w 1561909"/>
              <a:gd name="connsiteY148" fmla="*/ 1857463 h 2340869"/>
              <a:gd name="connsiteX149" fmla="*/ 334413 w 1561909"/>
              <a:gd name="connsiteY149" fmla="*/ 1812220 h 2340869"/>
              <a:gd name="connsiteX150" fmla="*/ 291549 w 1561909"/>
              <a:gd name="connsiteY150" fmla="*/ 1788407 h 2340869"/>
              <a:gd name="connsiteX151" fmla="*/ 248688 w 1561909"/>
              <a:gd name="connsiteY151" fmla="*/ 1759833 h 2340869"/>
              <a:gd name="connsiteX152" fmla="*/ 215349 w 1561909"/>
              <a:gd name="connsiteY152" fmla="*/ 1750307 h 2340869"/>
              <a:gd name="connsiteX153" fmla="*/ 217731 w 1561909"/>
              <a:gd name="connsiteY153" fmla="*/ 1705061 h 2340869"/>
              <a:gd name="connsiteX154" fmla="*/ 174868 w 1561909"/>
              <a:gd name="connsiteY154" fmla="*/ 1719351 h 2340869"/>
              <a:gd name="connsiteX155" fmla="*/ 186775 w 1561909"/>
              <a:gd name="connsiteY155" fmla="*/ 1752689 h 2340869"/>
              <a:gd name="connsiteX156" fmla="*/ 179631 w 1561909"/>
              <a:gd name="connsiteY156" fmla="*/ 1769358 h 2340869"/>
              <a:gd name="connsiteX157" fmla="*/ 141531 w 1561909"/>
              <a:gd name="connsiteY157" fmla="*/ 1740783 h 2340869"/>
              <a:gd name="connsiteX158" fmla="*/ 98669 w 1561909"/>
              <a:gd name="connsiteY158" fmla="*/ 1738401 h 2340869"/>
              <a:gd name="connsiteX159" fmla="*/ 43899 w 1561909"/>
              <a:gd name="connsiteY159" fmla="*/ 1719351 h 2340869"/>
              <a:gd name="connsiteX160" fmla="*/ 10560 w 1561909"/>
              <a:gd name="connsiteY160" fmla="*/ 1716967 h 2340869"/>
              <a:gd name="connsiteX161" fmla="*/ 1037 w 1561909"/>
              <a:gd name="connsiteY161" fmla="*/ 1664583 h 2340869"/>
              <a:gd name="connsiteX162" fmla="*/ 34374 w 1561909"/>
              <a:gd name="connsiteY162" fmla="*/ 1576476 h 2340869"/>
              <a:gd name="connsiteX163" fmla="*/ 60568 w 1561909"/>
              <a:gd name="connsiteY163" fmla="*/ 1528851 h 2340869"/>
              <a:gd name="connsiteX164" fmla="*/ 81999 w 1561909"/>
              <a:gd name="connsiteY164" fmla="*/ 1481226 h 2340869"/>
              <a:gd name="connsiteX165" fmla="*/ 108194 w 1561909"/>
              <a:gd name="connsiteY165" fmla="*/ 1443126 h 2340869"/>
              <a:gd name="connsiteX166" fmla="*/ 146293 w 1561909"/>
              <a:gd name="connsiteY166" fmla="*/ 1433601 h 2340869"/>
              <a:gd name="connsiteX167" fmla="*/ 153438 w 1561909"/>
              <a:gd name="connsiteY167" fmla="*/ 1397883 h 2340869"/>
              <a:gd name="connsiteX168" fmla="*/ 262975 w 1561909"/>
              <a:gd name="connsiteY168" fmla="*/ 1278820 h 2340869"/>
              <a:gd name="connsiteX169" fmla="*/ 286787 w 1561909"/>
              <a:gd name="connsiteY169" fmla="*/ 1140705 h 2340869"/>
              <a:gd name="connsiteX170" fmla="*/ 282025 w 1561909"/>
              <a:gd name="connsiteY170" fmla="*/ 1059745 h 2340869"/>
              <a:gd name="connsiteX171" fmla="*/ 196300 w 1561909"/>
              <a:gd name="connsiteY171" fmla="*/ 1047839 h 2340869"/>
              <a:gd name="connsiteX172" fmla="*/ 179632 w 1561909"/>
              <a:gd name="connsiteY172" fmla="*/ 966876 h 2340869"/>
              <a:gd name="connsiteX173" fmla="*/ 186775 w 1561909"/>
              <a:gd name="connsiteY173" fmla="*/ 900201 h 2340869"/>
              <a:gd name="connsiteX174" fmla="*/ 148675 w 1561909"/>
              <a:gd name="connsiteY174" fmla="*/ 862101 h 2340869"/>
              <a:gd name="connsiteX175" fmla="*/ 127244 w 1561909"/>
              <a:gd name="connsiteY175" fmla="*/ 821619 h 2340869"/>
              <a:gd name="connsiteX176" fmla="*/ 117719 w 1561909"/>
              <a:gd name="connsiteY176" fmla="*/ 762089 h 2340869"/>
              <a:gd name="connsiteX177" fmla="*/ 102097 w 1561909"/>
              <a:gd name="connsiteY177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72622 w 1561909"/>
              <a:gd name="connsiteY77" fmla="*/ 647790 h 2340869"/>
              <a:gd name="connsiteX78" fmla="*/ 1320247 w 1561909"/>
              <a:gd name="connsiteY78" fmla="*/ 650171 h 2340869"/>
              <a:gd name="connsiteX79" fmla="*/ 1332154 w 1561909"/>
              <a:gd name="connsiteY79" fmla="*/ 685890 h 2340869"/>
              <a:gd name="connsiteX80" fmla="*/ 1346442 w 1561909"/>
              <a:gd name="connsiteY80" fmla="*/ 654934 h 2340869"/>
              <a:gd name="connsiteX81" fmla="*/ 1375016 w 1561909"/>
              <a:gd name="connsiteY81" fmla="*/ 664459 h 2340869"/>
              <a:gd name="connsiteX82" fmla="*/ 1432166 w 1561909"/>
              <a:gd name="connsiteY82" fmla="*/ 654934 h 2340869"/>
              <a:gd name="connsiteX83" fmla="*/ 1448835 w 1561909"/>
              <a:gd name="connsiteY83" fmla="*/ 633502 h 2340869"/>
              <a:gd name="connsiteX84" fmla="*/ 1501222 w 1561909"/>
              <a:gd name="connsiteY84" fmla="*/ 650171 h 2340869"/>
              <a:gd name="connsiteX85" fmla="*/ 1505985 w 1561909"/>
              <a:gd name="connsiteY85" fmla="*/ 688271 h 2340869"/>
              <a:gd name="connsiteX86" fmla="*/ 1532179 w 1561909"/>
              <a:gd name="connsiteY86" fmla="*/ 697796 h 2340869"/>
              <a:gd name="connsiteX87" fmla="*/ 1522654 w 1561909"/>
              <a:gd name="connsiteY87" fmla="*/ 747802 h 2340869"/>
              <a:gd name="connsiteX88" fmla="*/ 1555991 w 1561909"/>
              <a:gd name="connsiteY88" fmla="*/ 764471 h 2340869"/>
              <a:gd name="connsiteX89" fmla="*/ 1555991 w 1561909"/>
              <a:gd name="connsiteY89" fmla="*/ 802571 h 2340869"/>
              <a:gd name="connsiteX90" fmla="*/ 1479791 w 1561909"/>
              <a:gd name="connsiteY90" fmla="*/ 819240 h 2340869"/>
              <a:gd name="connsiteX91" fmla="*/ 1560756 w 1561909"/>
              <a:gd name="connsiteY91" fmla="*/ 902582 h 2340869"/>
              <a:gd name="connsiteX92" fmla="*/ 1544088 w 1561909"/>
              <a:gd name="connsiteY92" fmla="*/ 904964 h 2340869"/>
              <a:gd name="connsiteX93" fmla="*/ 1525038 w 1561909"/>
              <a:gd name="connsiteY93" fmla="*/ 978781 h 2340869"/>
              <a:gd name="connsiteX94" fmla="*/ 958300 w 1561909"/>
              <a:gd name="connsiteY94" fmla="*/ 1157376 h 2340869"/>
              <a:gd name="connsiteX95" fmla="*/ 979731 w 1561909"/>
              <a:gd name="connsiteY95" fmla="*/ 1166900 h 2340869"/>
              <a:gd name="connsiteX96" fmla="*/ 974968 w 1561909"/>
              <a:gd name="connsiteY96" fmla="*/ 1240718 h 2340869"/>
              <a:gd name="connsiteX97" fmla="*/ 984494 w 1561909"/>
              <a:gd name="connsiteY97" fmla="*/ 1302633 h 2340869"/>
              <a:gd name="connsiteX98" fmla="*/ 1032119 w 1561909"/>
              <a:gd name="connsiteY98" fmla="*/ 1383595 h 2340869"/>
              <a:gd name="connsiteX99" fmla="*/ 1072600 w 1561909"/>
              <a:gd name="connsiteY99" fmla="*/ 1405026 h 2340869"/>
              <a:gd name="connsiteX100" fmla="*/ 1089269 w 1561909"/>
              <a:gd name="connsiteY100" fmla="*/ 1471701 h 2340869"/>
              <a:gd name="connsiteX101" fmla="*/ 1122607 w 1561909"/>
              <a:gd name="connsiteY101" fmla="*/ 1497895 h 2340869"/>
              <a:gd name="connsiteX102" fmla="*/ 1163088 w 1561909"/>
              <a:gd name="connsiteY102" fmla="*/ 1557426 h 2340869"/>
              <a:gd name="connsiteX103" fmla="*/ 1191663 w 1561909"/>
              <a:gd name="connsiteY103" fmla="*/ 1571714 h 2340869"/>
              <a:gd name="connsiteX104" fmla="*/ 1220238 w 1561909"/>
              <a:gd name="connsiteY104" fmla="*/ 1609813 h 2340869"/>
              <a:gd name="connsiteX105" fmla="*/ 1215943 w 1561909"/>
              <a:gd name="connsiteY105" fmla="*/ 1629673 h 2340869"/>
              <a:gd name="connsiteX106" fmla="*/ 1196425 w 1561909"/>
              <a:gd name="connsiteY106" fmla="*/ 1678870 h 2340869"/>
              <a:gd name="connsiteX107" fmla="*/ 1144037 w 1561909"/>
              <a:gd name="connsiteY107" fmla="*/ 1674106 h 2340869"/>
              <a:gd name="connsiteX108" fmla="*/ 1124987 w 1561909"/>
              <a:gd name="connsiteY108" fmla="*/ 1719349 h 2340869"/>
              <a:gd name="connsiteX109" fmla="*/ 1048787 w 1561909"/>
              <a:gd name="connsiteY109" fmla="*/ 1752687 h 2340869"/>
              <a:gd name="connsiteX110" fmla="*/ 1020212 w 1561909"/>
              <a:gd name="connsiteY110" fmla="*/ 1812218 h 2340869"/>
              <a:gd name="connsiteX111" fmla="*/ 1036881 w 1561909"/>
              <a:gd name="connsiteY111" fmla="*/ 1859843 h 2340869"/>
              <a:gd name="connsiteX112" fmla="*/ 1017832 w 1561909"/>
              <a:gd name="connsiteY112" fmla="*/ 1900326 h 2340869"/>
              <a:gd name="connsiteX113" fmla="*/ 984493 w 1561909"/>
              <a:gd name="connsiteY113" fmla="*/ 1897943 h 2340869"/>
              <a:gd name="connsiteX114" fmla="*/ 982112 w 1561909"/>
              <a:gd name="connsiteY114" fmla="*/ 1962237 h 2340869"/>
              <a:gd name="connsiteX115" fmla="*/ 946393 w 1561909"/>
              <a:gd name="connsiteY115" fmla="*/ 1978906 h 2340869"/>
              <a:gd name="connsiteX116" fmla="*/ 910674 w 1561909"/>
              <a:gd name="connsiteY116" fmla="*/ 1986049 h 2340869"/>
              <a:gd name="connsiteX117" fmla="*/ 910674 w 1561909"/>
              <a:gd name="connsiteY117" fmla="*/ 2050343 h 2340869"/>
              <a:gd name="connsiteX118" fmla="*/ 967824 w 1561909"/>
              <a:gd name="connsiteY118" fmla="*/ 2059868 h 2340869"/>
              <a:gd name="connsiteX119" fmla="*/ 1001162 w 1561909"/>
              <a:gd name="connsiteY119" fmla="*/ 2055106 h 2340869"/>
              <a:gd name="connsiteX120" fmla="*/ 1005922 w 1561909"/>
              <a:gd name="connsiteY120" fmla="*/ 2128925 h 2340869"/>
              <a:gd name="connsiteX121" fmla="*/ 982112 w 1561909"/>
              <a:gd name="connsiteY121" fmla="*/ 2150356 h 2340869"/>
              <a:gd name="connsiteX122" fmla="*/ 922581 w 1561909"/>
              <a:gd name="connsiteY122" fmla="*/ 2147976 h 2340869"/>
              <a:gd name="connsiteX123" fmla="*/ 870193 w 1561909"/>
              <a:gd name="connsiteY123" fmla="*/ 2157501 h 2340869"/>
              <a:gd name="connsiteX124" fmla="*/ 824949 w 1561909"/>
              <a:gd name="connsiteY124" fmla="*/ 2181314 h 2340869"/>
              <a:gd name="connsiteX125" fmla="*/ 779704 w 1561909"/>
              <a:gd name="connsiteY125" fmla="*/ 2188456 h 2340869"/>
              <a:gd name="connsiteX126" fmla="*/ 758274 w 1561909"/>
              <a:gd name="connsiteY126" fmla="*/ 2207508 h 2340869"/>
              <a:gd name="connsiteX127" fmla="*/ 751131 w 1561909"/>
              <a:gd name="connsiteY127" fmla="*/ 2252751 h 2340869"/>
              <a:gd name="connsiteX128" fmla="*/ 734462 w 1561909"/>
              <a:gd name="connsiteY128" fmla="*/ 2264658 h 2340869"/>
              <a:gd name="connsiteX129" fmla="*/ 689218 w 1561909"/>
              <a:gd name="connsiteY129" fmla="*/ 2314664 h 2340869"/>
              <a:gd name="connsiteX130" fmla="*/ 665406 w 1561909"/>
              <a:gd name="connsiteY130" fmla="*/ 2319425 h 2340869"/>
              <a:gd name="connsiteX131" fmla="*/ 617781 w 1561909"/>
              <a:gd name="connsiteY131" fmla="*/ 2340857 h 2340869"/>
              <a:gd name="connsiteX132" fmla="*/ 579681 w 1561909"/>
              <a:gd name="connsiteY132" fmla="*/ 2324188 h 2340869"/>
              <a:gd name="connsiteX133" fmla="*/ 563012 w 1561909"/>
              <a:gd name="connsiteY133" fmla="*/ 2295613 h 2340869"/>
              <a:gd name="connsiteX134" fmla="*/ 520149 w 1561909"/>
              <a:gd name="connsiteY134" fmla="*/ 2305139 h 2340869"/>
              <a:gd name="connsiteX135" fmla="*/ 512573 w 1561909"/>
              <a:gd name="connsiteY135" fmla="*/ 2299035 h 2340869"/>
              <a:gd name="connsiteX136" fmla="*/ 503481 w 1561909"/>
              <a:gd name="connsiteY136" fmla="*/ 2293232 h 2340869"/>
              <a:gd name="connsiteX137" fmla="*/ 522531 w 1561909"/>
              <a:gd name="connsiteY137" fmla="*/ 2186075 h 2340869"/>
              <a:gd name="connsiteX138" fmla="*/ 539199 w 1561909"/>
              <a:gd name="connsiteY138" fmla="*/ 2164644 h 2340869"/>
              <a:gd name="connsiteX139" fmla="*/ 529674 w 1561909"/>
              <a:gd name="connsiteY139" fmla="*/ 2119401 h 2340869"/>
              <a:gd name="connsiteX140" fmla="*/ 553487 w 1561909"/>
              <a:gd name="connsiteY140" fmla="*/ 2105113 h 2340869"/>
              <a:gd name="connsiteX141" fmla="*/ 534437 w 1561909"/>
              <a:gd name="connsiteY141" fmla="*/ 2090826 h 2340869"/>
              <a:gd name="connsiteX142" fmla="*/ 522531 w 1561909"/>
              <a:gd name="connsiteY142" fmla="*/ 2055108 h 2340869"/>
              <a:gd name="connsiteX143" fmla="*/ 513006 w 1561909"/>
              <a:gd name="connsiteY143" fmla="*/ 2009864 h 2340869"/>
              <a:gd name="connsiteX144" fmla="*/ 510624 w 1561909"/>
              <a:gd name="connsiteY144" fmla="*/ 1978906 h 2340869"/>
              <a:gd name="connsiteX145" fmla="*/ 460618 w 1561909"/>
              <a:gd name="connsiteY145" fmla="*/ 1981289 h 2340869"/>
              <a:gd name="connsiteX146" fmla="*/ 427282 w 1561909"/>
              <a:gd name="connsiteY146" fmla="*/ 1945570 h 2340869"/>
              <a:gd name="connsiteX147" fmla="*/ 382037 w 1561909"/>
              <a:gd name="connsiteY147" fmla="*/ 1928900 h 2340869"/>
              <a:gd name="connsiteX148" fmla="*/ 367749 w 1561909"/>
              <a:gd name="connsiteY148" fmla="*/ 1878895 h 2340869"/>
              <a:gd name="connsiteX149" fmla="*/ 365368 w 1561909"/>
              <a:gd name="connsiteY149" fmla="*/ 1857463 h 2340869"/>
              <a:gd name="connsiteX150" fmla="*/ 334413 w 1561909"/>
              <a:gd name="connsiteY150" fmla="*/ 1812220 h 2340869"/>
              <a:gd name="connsiteX151" fmla="*/ 291549 w 1561909"/>
              <a:gd name="connsiteY151" fmla="*/ 1788407 h 2340869"/>
              <a:gd name="connsiteX152" fmla="*/ 248688 w 1561909"/>
              <a:gd name="connsiteY152" fmla="*/ 1759833 h 2340869"/>
              <a:gd name="connsiteX153" fmla="*/ 215349 w 1561909"/>
              <a:gd name="connsiteY153" fmla="*/ 1750307 h 2340869"/>
              <a:gd name="connsiteX154" fmla="*/ 217731 w 1561909"/>
              <a:gd name="connsiteY154" fmla="*/ 1705061 h 2340869"/>
              <a:gd name="connsiteX155" fmla="*/ 174868 w 1561909"/>
              <a:gd name="connsiteY155" fmla="*/ 1719351 h 2340869"/>
              <a:gd name="connsiteX156" fmla="*/ 186775 w 1561909"/>
              <a:gd name="connsiteY156" fmla="*/ 1752689 h 2340869"/>
              <a:gd name="connsiteX157" fmla="*/ 179631 w 1561909"/>
              <a:gd name="connsiteY157" fmla="*/ 1769358 h 2340869"/>
              <a:gd name="connsiteX158" fmla="*/ 141531 w 1561909"/>
              <a:gd name="connsiteY158" fmla="*/ 1740783 h 2340869"/>
              <a:gd name="connsiteX159" fmla="*/ 98669 w 1561909"/>
              <a:gd name="connsiteY159" fmla="*/ 1738401 h 2340869"/>
              <a:gd name="connsiteX160" fmla="*/ 43899 w 1561909"/>
              <a:gd name="connsiteY160" fmla="*/ 1719351 h 2340869"/>
              <a:gd name="connsiteX161" fmla="*/ 10560 w 1561909"/>
              <a:gd name="connsiteY161" fmla="*/ 1716967 h 2340869"/>
              <a:gd name="connsiteX162" fmla="*/ 1037 w 1561909"/>
              <a:gd name="connsiteY162" fmla="*/ 1664583 h 2340869"/>
              <a:gd name="connsiteX163" fmla="*/ 34374 w 1561909"/>
              <a:gd name="connsiteY163" fmla="*/ 1576476 h 2340869"/>
              <a:gd name="connsiteX164" fmla="*/ 60568 w 1561909"/>
              <a:gd name="connsiteY164" fmla="*/ 1528851 h 2340869"/>
              <a:gd name="connsiteX165" fmla="*/ 81999 w 1561909"/>
              <a:gd name="connsiteY165" fmla="*/ 1481226 h 2340869"/>
              <a:gd name="connsiteX166" fmla="*/ 108194 w 1561909"/>
              <a:gd name="connsiteY166" fmla="*/ 1443126 h 2340869"/>
              <a:gd name="connsiteX167" fmla="*/ 146293 w 1561909"/>
              <a:gd name="connsiteY167" fmla="*/ 1433601 h 2340869"/>
              <a:gd name="connsiteX168" fmla="*/ 153438 w 1561909"/>
              <a:gd name="connsiteY168" fmla="*/ 1397883 h 2340869"/>
              <a:gd name="connsiteX169" fmla="*/ 262975 w 1561909"/>
              <a:gd name="connsiteY169" fmla="*/ 1278820 h 2340869"/>
              <a:gd name="connsiteX170" fmla="*/ 286787 w 1561909"/>
              <a:gd name="connsiteY170" fmla="*/ 1140705 h 2340869"/>
              <a:gd name="connsiteX171" fmla="*/ 282025 w 1561909"/>
              <a:gd name="connsiteY171" fmla="*/ 1059745 h 2340869"/>
              <a:gd name="connsiteX172" fmla="*/ 196300 w 1561909"/>
              <a:gd name="connsiteY172" fmla="*/ 1047839 h 2340869"/>
              <a:gd name="connsiteX173" fmla="*/ 179632 w 1561909"/>
              <a:gd name="connsiteY173" fmla="*/ 966876 h 2340869"/>
              <a:gd name="connsiteX174" fmla="*/ 186775 w 1561909"/>
              <a:gd name="connsiteY174" fmla="*/ 900201 h 2340869"/>
              <a:gd name="connsiteX175" fmla="*/ 148675 w 1561909"/>
              <a:gd name="connsiteY175" fmla="*/ 862101 h 2340869"/>
              <a:gd name="connsiteX176" fmla="*/ 127244 w 1561909"/>
              <a:gd name="connsiteY176" fmla="*/ 821619 h 2340869"/>
              <a:gd name="connsiteX177" fmla="*/ 117719 w 1561909"/>
              <a:gd name="connsiteY177" fmla="*/ 762089 h 2340869"/>
              <a:gd name="connsiteX178" fmla="*/ 102097 w 1561909"/>
              <a:gd name="connsiteY178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94054 w 1561909"/>
              <a:gd name="connsiteY77" fmla="*/ 685890 h 2340869"/>
              <a:gd name="connsiteX78" fmla="*/ 1272622 w 1561909"/>
              <a:gd name="connsiteY78" fmla="*/ 647790 h 2340869"/>
              <a:gd name="connsiteX79" fmla="*/ 1320247 w 1561909"/>
              <a:gd name="connsiteY79" fmla="*/ 650171 h 2340869"/>
              <a:gd name="connsiteX80" fmla="*/ 1332154 w 1561909"/>
              <a:gd name="connsiteY80" fmla="*/ 685890 h 2340869"/>
              <a:gd name="connsiteX81" fmla="*/ 1346442 w 1561909"/>
              <a:gd name="connsiteY81" fmla="*/ 654934 h 2340869"/>
              <a:gd name="connsiteX82" fmla="*/ 1375016 w 1561909"/>
              <a:gd name="connsiteY82" fmla="*/ 664459 h 2340869"/>
              <a:gd name="connsiteX83" fmla="*/ 1432166 w 1561909"/>
              <a:gd name="connsiteY83" fmla="*/ 654934 h 2340869"/>
              <a:gd name="connsiteX84" fmla="*/ 1448835 w 1561909"/>
              <a:gd name="connsiteY84" fmla="*/ 633502 h 2340869"/>
              <a:gd name="connsiteX85" fmla="*/ 1501222 w 1561909"/>
              <a:gd name="connsiteY85" fmla="*/ 650171 h 2340869"/>
              <a:gd name="connsiteX86" fmla="*/ 1505985 w 1561909"/>
              <a:gd name="connsiteY86" fmla="*/ 688271 h 2340869"/>
              <a:gd name="connsiteX87" fmla="*/ 1532179 w 1561909"/>
              <a:gd name="connsiteY87" fmla="*/ 697796 h 2340869"/>
              <a:gd name="connsiteX88" fmla="*/ 1522654 w 1561909"/>
              <a:gd name="connsiteY88" fmla="*/ 747802 h 2340869"/>
              <a:gd name="connsiteX89" fmla="*/ 1555991 w 1561909"/>
              <a:gd name="connsiteY89" fmla="*/ 764471 h 2340869"/>
              <a:gd name="connsiteX90" fmla="*/ 1555991 w 1561909"/>
              <a:gd name="connsiteY90" fmla="*/ 802571 h 2340869"/>
              <a:gd name="connsiteX91" fmla="*/ 1479791 w 1561909"/>
              <a:gd name="connsiteY91" fmla="*/ 819240 h 2340869"/>
              <a:gd name="connsiteX92" fmla="*/ 1560756 w 1561909"/>
              <a:gd name="connsiteY92" fmla="*/ 902582 h 2340869"/>
              <a:gd name="connsiteX93" fmla="*/ 1544088 w 1561909"/>
              <a:gd name="connsiteY93" fmla="*/ 904964 h 2340869"/>
              <a:gd name="connsiteX94" fmla="*/ 1525038 w 1561909"/>
              <a:gd name="connsiteY94" fmla="*/ 978781 h 2340869"/>
              <a:gd name="connsiteX95" fmla="*/ 958300 w 1561909"/>
              <a:gd name="connsiteY95" fmla="*/ 1157376 h 2340869"/>
              <a:gd name="connsiteX96" fmla="*/ 979731 w 1561909"/>
              <a:gd name="connsiteY96" fmla="*/ 1166900 h 2340869"/>
              <a:gd name="connsiteX97" fmla="*/ 974968 w 1561909"/>
              <a:gd name="connsiteY97" fmla="*/ 1240718 h 2340869"/>
              <a:gd name="connsiteX98" fmla="*/ 984494 w 1561909"/>
              <a:gd name="connsiteY98" fmla="*/ 1302633 h 2340869"/>
              <a:gd name="connsiteX99" fmla="*/ 1032119 w 1561909"/>
              <a:gd name="connsiteY99" fmla="*/ 1383595 h 2340869"/>
              <a:gd name="connsiteX100" fmla="*/ 1072600 w 1561909"/>
              <a:gd name="connsiteY100" fmla="*/ 1405026 h 2340869"/>
              <a:gd name="connsiteX101" fmla="*/ 1089269 w 1561909"/>
              <a:gd name="connsiteY101" fmla="*/ 1471701 h 2340869"/>
              <a:gd name="connsiteX102" fmla="*/ 1122607 w 1561909"/>
              <a:gd name="connsiteY102" fmla="*/ 1497895 h 2340869"/>
              <a:gd name="connsiteX103" fmla="*/ 1163088 w 1561909"/>
              <a:gd name="connsiteY103" fmla="*/ 1557426 h 2340869"/>
              <a:gd name="connsiteX104" fmla="*/ 1191663 w 1561909"/>
              <a:gd name="connsiteY104" fmla="*/ 1571714 h 2340869"/>
              <a:gd name="connsiteX105" fmla="*/ 1220238 w 1561909"/>
              <a:gd name="connsiteY105" fmla="*/ 1609813 h 2340869"/>
              <a:gd name="connsiteX106" fmla="*/ 1215943 w 1561909"/>
              <a:gd name="connsiteY106" fmla="*/ 1629673 h 2340869"/>
              <a:gd name="connsiteX107" fmla="*/ 1196425 w 1561909"/>
              <a:gd name="connsiteY107" fmla="*/ 1678870 h 2340869"/>
              <a:gd name="connsiteX108" fmla="*/ 1144037 w 1561909"/>
              <a:gd name="connsiteY108" fmla="*/ 1674106 h 2340869"/>
              <a:gd name="connsiteX109" fmla="*/ 1124987 w 1561909"/>
              <a:gd name="connsiteY109" fmla="*/ 1719349 h 2340869"/>
              <a:gd name="connsiteX110" fmla="*/ 1048787 w 1561909"/>
              <a:gd name="connsiteY110" fmla="*/ 1752687 h 2340869"/>
              <a:gd name="connsiteX111" fmla="*/ 1020212 w 1561909"/>
              <a:gd name="connsiteY111" fmla="*/ 1812218 h 2340869"/>
              <a:gd name="connsiteX112" fmla="*/ 1036881 w 1561909"/>
              <a:gd name="connsiteY112" fmla="*/ 1859843 h 2340869"/>
              <a:gd name="connsiteX113" fmla="*/ 1017832 w 1561909"/>
              <a:gd name="connsiteY113" fmla="*/ 1900326 h 2340869"/>
              <a:gd name="connsiteX114" fmla="*/ 984493 w 1561909"/>
              <a:gd name="connsiteY114" fmla="*/ 1897943 h 2340869"/>
              <a:gd name="connsiteX115" fmla="*/ 982112 w 1561909"/>
              <a:gd name="connsiteY115" fmla="*/ 1962237 h 2340869"/>
              <a:gd name="connsiteX116" fmla="*/ 946393 w 1561909"/>
              <a:gd name="connsiteY116" fmla="*/ 1978906 h 2340869"/>
              <a:gd name="connsiteX117" fmla="*/ 910674 w 1561909"/>
              <a:gd name="connsiteY117" fmla="*/ 1986049 h 2340869"/>
              <a:gd name="connsiteX118" fmla="*/ 910674 w 1561909"/>
              <a:gd name="connsiteY118" fmla="*/ 2050343 h 2340869"/>
              <a:gd name="connsiteX119" fmla="*/ 967824 w 1561909"/>
              <a:gd name="connsiteY119" fmla="*/ 2059868 h 2340869"/>
              <a:gd name="connsiteX120" fmla="*/ 1001162 w 1561909"/>
              <a:gd name="connsiteY120" fmla="*/ 2055106 h 2340869"/>
              <a:gd name="connsiteX121" fmla="*/ 1005922 w 1561909"/>
              <a:gd name="connsiteY121" fmla="*/ 2128925 h 2340869"/>
              <a:gd name="connsiteX122" fmla="*/ 982112 w 1561909"/>
              <a:gd name="connsiteY122" fmla="*/ 2150356 h 2340869"/>
              <a:gd name="connsiteX123" fmla="*/ 922581 w 1561909"/>
              <a:gd name="connsiteY123" fmla="*/ 2147976 h 2340869"/>
              <a:gd name="connsiteX124" fmla="*/ 870193 w 1561909"/>
              <a:gd name="connsiteY124" fmla="*/ 2157501 h 2340869"/>
              <a:gd name="connsiteX125" fmla="*/ 824949 w 1561909"/>
              <a:gd name="connsiteY125" fmla="*/ 2181314 h 2340869"/>
              <a:gd name="connsiteX126" fmla="*/ 779704 w 1561909"/>
              <a:gd name="connsiteY126" fmla="*/ 2188456 h 2340869"/>
              <a:gd name="connsiteX127" fmla="*/ 758274 w 1561909"/>
              <a:gd name="connsiteY127" fmla="*/ 2207508 h 2340869"/>
              <a:gd name="connsiteX128" fmla="*/ 751131 w 1561909"/>
              <a:gd name="connsiteY128" fmla="*/ 2252751 h 2340869"/>
              <a:gd name="connsiteX129" fmla="*/ 734462 w 1561909"/>
              <a:gd name="connsiteY129" fmla="*/ 2264658 h 2340869"/>
              <a:gd name="connsiteX130" fmla="*/ 689218 w 1561909"/>
              <a:gd name="connsiteY130" fmla="*/ 2314664 h 2340869"/>
              <a:gd name="connsiteX131" fmla="*/ 665406 w 1561909"/>
              <a:gd name="connsiteY131" fmla="*/ 2319425 h 2340869"/>
              <a:gd name="connsiteX132" fmla="*/ 617781 w 1561909"/>
              <a:gd name="connsiteY132" fmla="*/ 2340857 h 2340869"/>
              <a:gd name="connsiteX133" fmla="*/ 579681 w 1561909"/>
              <a:gd name="connsiteY133" fmla="*/ 2324188 h 2340869"/>
              <a:gd name="connsiteX134" fmla="*/ 563012 w 1561909"/>
              <a:gd name="connsiteY134" fmla="*/ 2295613 h 2340869"/>
              <a:gd name="connsiteX135" fmla="*/ 520149 w 1561909"/>
              <a:gd name="connsiteY135" fmla="*/ 2305139 h 2340869"/>
              <a:gd name="connsiteX136" fmla="*/ 512573 w 1561909"/>
              <a:gd name="connsiteY136" fmla="*/ 2299035 h 2340869"/>
              <a:gd name="connsiteX137" fmla="*/ 503481 w 1561909"/>
              <a:gd name="connsiteY137" fmla="*/ 2293232 h 2340869"/>
              <a:gd name="connsiteX138" fmla="*/ 522531 w 1561909"/>
              <a:gd name="connsiteY138" fmla="*/ 2186075 h 2340869"/>
              <a:gd name="connsiteX139" fmla="*/ 539199 w 1561909"/>
              <a:gd name="connsiteY139" fmla="*/ 2164644 h 2340869"/>
              <a:gd name="connsiteX140" fmla="*/ 529674 w 1561909"/>
              <a:gd name="connsiteY140" fmla="*/ 2119401 h 2340869"/>
              <a:gd name="connsiteX141" fmla="*/ 553487 w 1561909"/>
              <a:gd name="connsiteY141" fmla="*/ 2105113 h 2340869"/>
              <a:gd name="connsiteX142" fmla="*/ 534437 w 1561909"/>
              <a:gd name="connsiteY142" fmla="*/ 2090826 h 2340869"/>
              <a:gd name="connsiteX143" fmla="*/ 522531 w 1561909"/>
              <a:gd name="connsiteY143" fmla="*/ 2055108 h 2340869"/>
              <a:gd name="connsiteX144" fmla="*/ 513006 w 1561909"/>
              <a:gd name="connsiteY144" fmla="*/ 2009864 h 2340869"/>
              <a:gd name="connsiteX145" fmla="*/ 510624 w 1561909"/>
              <a:gd name="connsiteY145" fmla="*/ 1978906 h 2340869"/>
              <a:gd name="connsiteX146" fmla="*/ 460618 w 1561909"/>
              <a:gd name="connsiteY146" fmla="*/ 1981289 h 2340869"/>
              <a:gd name="connsiteX147" fmla="*/ 427282 w 1561909"/>
              <a:gd name="connsiteY147" fmla="*/ 1945570 h 2340869"/>
              <a:gd name="connsiteX148" fmla="*/ 382037 w 1561909"/>
              <a:gd name="connsiteY148" fmla="*/ 1928900 h 2340869"/>
              <a:gd name="connsiteX149" fmla="*/ 367749 w 1561909"/>
              <a:gd name="connsiteY149" fmla="*/ 1878895 h 2340869"/>
              <a:gd name="connsiteX150" fmla="*/ 365368 w 1561909"/>
              <a:gd name="connsiteY150" fmla="*/ 1857463 h 2340869"/>
              <a:gd name="connsiteX151" fmla="*/ 334413 w 1561909"/>
              <a:gd name="connsiteY151" fmla="*/ 1812220 h 2340869"/>
              <a:gd name="connsiteX152" fmla="*/ 291549 w 1561909"/>
              <a:gd name="connsiteY152" fmla="*/ 1788407 h 2340869"/>
              <a:gd name="connsiteX153" fmla="*/ 248688 w 1561909"/>
              <a:gd name="connsiteY153" fmla="*/ 1759833 h 2340869"/>
              <a:gd name="connsiteX154" fmla="*/ 215349 w 1561909"/>
              <a:gd name="connsiteY154" fmla="*/ 1750307 h 2340869"/>
              <a:gd name="connsiteX155" fmla="*/ 217731 w 1561909"/>
              <a:gd name="connsiteY155" fmla="*/ 1705061 h 2340869"/>
              <a:gd name="connsiteX156" fmla="*/ 174868 w 1561909"/>
              <a:gd name="connsiteY156" fmla="*/ 1719351 h 2340869"/>
              <a:gd name="connsiteX157" fmla="*/ 186775 w 1561909"/>
              <a:gd name="connsiteY157" fmla="*/ 1752689 h 2340869"/>
              <a:gd name="connsiteX158" fmla="*/ 179631 w 1561909"/>
              <a:gd name="connsiteY158" fmla="*/ 1769358 h 2340869"/>
              <a:gd name="connsiteX159" fmla="*/ 141531 w 1561909"/>
              <a:gd name="connsiteY159" fmla="*/ 1740783 h 2340869"/>
              <a:gd name="connsiteX160" fmla="*/ 98669 w 1561909"/>
              <a:gd name="connsiteY160" fmla="*/ 1738401 h 2340869"/>
              <a:gd name="connsiteX161" fmla="*/ 43899 w 1561909"/>
              <a:gd name="connsiteY161" fmla="*/ 1719351 h 2340869"/>
              <a:gd name="connsiteX162" fmla="*/ 10560 w 1561909"/>
              <a:gd name="connsiteY162" fmla="*/ 1716967 h 2340869"/>
              <a:gd name="connsiteX163" fmla="*/ 1037 w 1561909"/>
              <a:gd name="connsiteY163" fmla="*/ 1664583 h 2340869"/>
              <a:gd name="connsiteX164" fmla="*/ 34374 w 1561909"/>
              <a:gd name="connsiteY164" fmla="*/ 1576476 h 2340869"/>
              <a:gd name="connsiteX165" fmla="*/ 60568 w 1561909"/>
              <a:gd name="connsiteY165" fmla="*/ 1528851 h 2340869"/>
              <a:gd name="connsiteX166" fmla="*/ 81999 w 1561909"/>
              <a:gd name="connsiteY166" fmla="*/ 1481226 h 2340869"/>
              <a:gd name="connsiteX167" fmla="*/ 108194 w 1561909"/>
              <a:gd name="connsiteY167" fmla="*/ 1443126 h 2340869"/>
              <a:gd name="connsiteX168" fmla="*/ 146293 w 1561909"/>
              <a:gd name="connsiteY168" fmla="*/ 1433601 h 2340869"/>
              <a:gd name="connsiteX169" fmla="*/ 153438 w 1561909"/>
              <a:gd name="connsiteY169" fmla="*/ 1397883 h 2340869"/>
              <a:gd name="connsiteX170" fmla="*/ 262975 w 1561909"/>
              <a:gd name="connsiteY170" fmla="*/ 1278820 h 2340869"/>
              <a:gd name="connsiteX171" fmla="*/ 286787 w 1561909"/>
              <a:gd name="connsiteY171" fmla="*/ 1140705 h 2340869"/>
              <a:gd name="connsiteX172" fmla="*/ 282025 w 1561909"/>
              <a:gd name="connsiteY172" fmla="*/ 1059745 h 2340869"/>
              <a:gd name="connsiteX173" fmla="*/ 196300 w 1561909"/>
              <a:gd name="connsiteY173" fmla="*/ 1047839 h 2340869"/>
              <a:gd name="connsiteX174" fmla="*/ 179632 w 1561909"/>
              <a:gd name="connsiteY174" fmla="*/ 966876 h 2340869"/>
              <a:gd name="connsiteX175" fmla="*/ 186775 w 1561909"/>
              <a:gd name="connsiteY175" fmla="*/ 900201 h 2340869"/>
              <a:gd name="connsiteX176" fmla="*/ 148675 w 1561909"/>
              <a:gd name="connsiteY176" fmla="*/ 862101 h 2340869"/>
              <a:gd name="connsiteX177" fmla="*/ 127244 w 1561909"/>
              <a:gd name="connsiteY177" fmla="*/ 821619 h 2340869"/>
              <a:gd name="connsiteX178" fmla="*/ 117719 w 1561909"/>
              <a:gd name="connsiteY178" fmla="*/ 762089 h 2340869"/>
              <a:gd name="connsiteX179" fmla="*/ 102097 w 1561909"/>
              <a:gd name="connsiteY179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94054 w 1561909"/>
              <a:gd name="connsiteY77" fmla="*/ 685890 h 2340869"/>
              <a:gd name="connsiteX78" fmla="*/ 1272622 w 1561909"/>
              <a:gd name="connsiteY78" fmla="*/ 647790 h 2340869"/>
              <a:gd name="connsiteX79" fmla="*/ 1320247 w 1561909"/>
              <a:gd name="connsiteY79" fmla="*/ 650171 h 2340869"/>
              <a:gd name="connsiteX80" fmla="*/ 1332154 w 1561909"/>
              <a:gd name="connsiteY80" fmla="*/ 685890 h 2340869"/>
              <a:gd name="connsiteX81" fmla="*/ 1346442 w 1561909"/>
              <a:gd name="connsiteY81" fmla="*/ 654934 h 2340869"/>
              <a:gd name="connsiteX82" fmla="*/ 1375016 w 1561909"/>
              <a:gd name="connsiteY82" fmla="*/ 664459 h 2340869"/>
              <a:gd name="connsiteX83" fmla="*/ 1432166 w 1561909"/>
              <a:gd name="connsiteY83" fmla="*/ 654934 h 2340869"/>
              <a:gd name="connsiteX84" fmla="*/ 1448835 w 1561909"/>
              <a:gd name="connsiteY84" fmla="*/ 633502 h 2340869"/>
              <a:gd name="connsiteX85" fmla="*/ 1501222 w 1561909"/>
              <a:gd name="connsiteY85" fmla="*/ 650171 h 2340869"/>
              <a:gd name="connsiteX86" fmla="*/ 1505985 w 1561909"/>
              <a:gd name="connsiteY86" fmla="*/ 688271 h 2340869"/>
              <a:gd name="connsiteX87" fmla="*/ 1532179 w 1561909"/>
              <a:gd name="connsiteY87" fmla="*/ 697796 h 2340869"/>
              <a:gd name="connsiteX88" fmla="*/ 1522654 w 1561909"/>
              <a:gd name="connsiteY88" fmla="*/ 747802 h 2340869"/>
              <a:gd name="connsiteX89" fmla="*/ 1555991 w 1561909"/>
              <a:gd name="connsiteY89" fmla="*/ 764471 h 2340869"/>
              <a:gd name="connsiteX90" fmla="*/ 1555991 w 1561909"/>
              <a:gd name="connsiteY90" fmla="*/ 802571 h 2340869"/>
              <a:gd name="connsiteX91" fmla="*/ 1517891 w 1561909"/>
              <a:gd name="connsiteY91" fmla="*/ 797809 h 2340869"/>
              <a:gd name="connsiteX92" fmla="*/ 1479791 w 1561909"/>
              <a:gd name="connsiteY92" fmla="*/ 819240 h 2340869"/>
              <a:gd name="connsiteX93" fmla="*/ 1560756 w 1561909"/>
              <a:gd name="connsiteY93" fmla="*/ 902582 h 2340869"/>
              <a:gd name="connsiteX94" fmla="*/ 1544088 w 1561909"/>
              <a:gd name="connsiteY94" fmla="*/ 904964 h 2340869"/>
              <a:gd name="connsiteX95" fmla="*/ 1525038 w 1561909"/>
              <a:gd name="connsiteY95" fmla="*/ 978781 h 2340869"/>
              <a:gd name="connsiteX96" fmla="*/ 958300 w 1561909"/>
              <a:gd name="connsiteY96" fmla="*/ 1157376 h 2340869"/>
              <a:gd name="connsiteX97" fmla="*/ 979731 w 1561909"/>
              <a:gd name="connsiteY97" fmla="*/ 1166900 h 2340869"/>
              <a:gd name="connsiteX98" fmla="*/ 974968 w 1561909"/>
              <a:gd name="connsiteY98" fmla="*/ 1240718 h 2340869"/>
              <a:gd name="connsiteX99" fmla="*/ 984494 w 1561909"/>
              <a:gd name="connsiteY99" fmla="*/ 1302633 h 2340869"/>
              <a:gd name="connsiteX100" fmla="*/ 1032119 w 1561909"/>
              <a:gd name="connsiteY100" fmla="*/ 1383595 h 2340869"/>
              <a:gd name="connsiteX101" fmla="*/ 1072600 w 1561909"/>
              <a:gd name="connsiteY101" fmla="*/ 1405026 h 2340869"/>
              <a:gd name="connsiteX102" fmla="*/ 1089269 w 1561909"/>
              <a:gd name="connsiteY102" fmla="*/ 1471701 h 2340869"/>
              <a:gd name="connsiteX103" fmla="*/ 1122607 w 1561909"/>
              <a:gd name="connsiteY103" fmla="*/ 1497895 h 2340869"/>
              <a:gd name="connsiteX104" fmla="*/ 1163088 w 1561909"/>
              <a:gd name="connsiteY104" fmla="*/ 1557426 h 2340869"/>
              <a:gd name="connsiteX105" fmla="*/ 1191663 w 1561909"/>
              <a:gd name="connsiteY105" fmla="*/ 1571714 h 2340869"/>
              <a:gd name="connsiteX106" fmla="*/ 1220238 w 1561909"/>
              <a:gd name="connsiteY106" fmla="*/ 1609813 h 2340869"/>
              <a:gd name="connsiteX107" fmla="*/ 1215943 w 1561909"/>
              <a:gd name="connsiteY107" fmla="*/ 1629673 h 2340869"/>
              <a:gd name="connsiteX108" fmla="*/ 1196425 w 1561909"/>
              <a:gd name="connsiteY108" fmla="*/ 1678870 h 2340869"/>
              <a:gd name="connsiteX109" fmla="*/ 1144037 w 1561909"/>
              <a:gd name="connsiteY109" fmla="*/ 1674106 h 2340869"/>
              <a:gd name="connsiteX110" fmla="*/ 1124987 w 1561909"/>
              <a:gd name="connsiteY110" fmla="*/ 1719349 h 2340869"/>
              <a:gd name="connsiteX111" fmla="*/ 1048787 w 1561909"/>
              <a:gd name="connsiteY111" fmla="*/ 1752687 h 2340869"/>
              <a:gd name="connsiteX112" fmla="*/ 1020212 w 1561909"/>
              <a:gd name="connsiteY112" fmla="*/ 1812218 h 2340869"/>
              <a:gd name="connsiteX113" fmla="*/ 1036881 w 1561909"/>
              <a:gd name="connsiteY113" fmla="*/ 1859843 h 2340869"/>
              <a:gd name="connsiteX114" fmla="*/ 1017832 w 1561909"/>
              <a:gd name="connsiteY114" fmla="*/ 1900326 h 2340869"/>
              <a:gd name="connsiteX115" fmla="*/ 984493 w 1561909"/>
              <a:gd name="connsiteY115" fmla="*/ 1897943 h 2340869"/>
              <a:gd name="connsiteX116" fmla="*/ 982112 w 1561909"/>
              <a:gd name="connsiteY116" fmla="*/ 1962237 h 2340869"/>
              <a:gd name="connsiteX117" fmla="*/ 946393 w 1561909"/>
              <a:gd name="connsiteY117" fmla="*/ 1978906 h 2340869"/>
              <a:gd name="connsiteX118" fmla="*/ 910674 w 1561909"/>
              <a:gd name="connsiteY118" fmla="*/ 1986049 h 2340869"/>
              <a:gd name="connsiteX119" fmla="*/ 910674 w 1561909"/>
              <a:gd name="connsiteY119" fmla="*/ 2050343 h 2340869"/>
              <a:gd name="connsiteX120" fmla="*/ 967824 w 1561909"/>
              <a:gd name="connsiteY120" fmla="*/ 2059868 h 2340869"/>
              <a:gd name="connsiteX121" fmla="*/ 1001162 w 1561909"/>
              <a:gd name="connsiteY121" fmla="*/ 2055106 h 2340869"/>
              <a:gd name="connsiteX122" fmla="*/ 1005922 w 1561909"/>
              <a:gd name="connsiteY122" fmla="*/ 2128925 h 2340869"/>
              <a:gd name="connsiteX123" fmla="*/ 982112 w 1561909"/>
              <a:gd name="connsiteY123" fmla="*/ 2150356 h 2340869"/>
              <a:gd name="connsiteX124" fmla="*/ 922581 w 1561909"/>
              <a:gd name="connsiteY124" fmla="*/ 2147976 h 2340869"/>
              <a:gd name="connsiteX125" fmla="*/ 870193 w 1561909"/>
              <a:gd name="connsiteY125" fmla="*/ 2157501 h 2340869"/>
              <a:gd name="connsiteX126" fmla="*/ 824949 w 1561909"/>
              <a:gd name="connsiteY126" fmla="*/ 2181314 h 2340869"/>
              <a:gd name="connsiteX127" fmla="*/ 779704 w 1561909"/>
              <a:gd name="connsiteY127" fmla="*/ 2188456 h 2340869"/>
              <a:gd name="connsiteX128" fmla="*/ 758274 w 1561909"/>
              <a:gd name="connsiteY128" fmla="*/ 2207508 h 2340869"/>
              <a:gd name="connsiteX129" fmla="*/ 751131 w 1561909"/>
              <a:gd name="connsiteY129" fmla="*/ 2252751 h 2340869"/>
              <a:gd name="connsiteX130" fmla="*/ 734462 w 1561909"/>
              <a:gd name="connsiteY130" fmla="*/ 2264658 h 2340869"/>
              <a:gd name="connsiteX131" fmla="*/ 689218 w 1561909"/>
              <a:gd name="connsiteY131" fmla="*/ 2314664 h 2340869"/>
              <a:gd name="connsiteX132" fmla="*/ 665406 w 1561909"/>
              <a:gd name="connsiteY132" fmla="*/ 2319425 h 2340869"/>
              <a:gd name="connsiteX133" fmla="*/ 617781 w 1561909"/>
              <a:gd name="connsiteY133" fmla="*/ 2340857 h 2340869"/>
              <a:gd name="connsiteX134" fmla="*/ 579681 w 1561909"/>
              <a:gd name="connsiteY134" fmla="*/ 2324188 h 2340869"/>
              <a:gd name="connsiteX135" fmla="*/ 563012 w 1561909"/>
              <a:gd name="connsiteY135" fmla="*/ 2295613 h 2340869"/>
              <a:gd name="connsiteX136" fmla="*/ 520149 w 1561909"/>
              <a:gd name="connsiteY136" fmla="*/ 2305139 h 2340869"/>
              <a:gd name="connsiteX137" fmla="*/ 512573 w 1561909"/>
              <a:gd name="connsiteY137" fmla="*/ 2299035 h 2340869"/>
              <a:gd name="connsiteX138" fmla="*/ 503481 w 1561909"/>
              <a:gd name="connsiteY138" fmla="*/ 2293232 h 2340869"/>
              <a:gd name="connsiteX139" fmla="*/ 522531 w 1561909"/>
              <a:gd name="connsiteY139" fmla="*/ 2186075 h 2340869"/>
              <a:gd name="connsiteX140" fmla="*/ 539199 w 1561909"/>
              <a:gd name="connsiteY140" fmla="*/ 2164644 h 2340869"/>
              <a:gd name="connsiteX141" fmla="*/ 529674 w 1561909"/>
              <a:gd name="connsiteY141" fmla="*/ 2119401 h 2340869"/>
              <a:gd name="connsiteX142" fmla="*/ 553487 w 1561909"/>
              <a:gd name="connsiteY142" fmla="*/ 2105113 h 2340869"/>
              <a:gd name="connsiteX143" fmla="*/ 534437 w 1561909"/>
              <a:gd name="connsiteY143" fmla="*/ 2090826 h 2340869"/>
              <a:gd name="connsiteX144" fmla="*/ 522531 w 1561909"/>
              <a:gd name="connsiteY144" fmla="*/ 2055108 h 2340869"/>
              <a:gd name="connsiteX145" fmla="*/ 513006 w 1561909"/>
              <a:gd name="connsiteY145" fmla="*/ 2009864 h 2340869"/>
              <a:gd name="connsiteX146" fmla="*/ 510624 w 1561909"/>
              <a:gd name="connsiteY146" fmla="*/ 1978906 h 2340869"/>
              <a:gd name="connsiteX147" fmla="*/ 460618 w 1561909"/>
              <a:gd name="connsiteY147" fmla="*/ 1981289 h 2340869"/>
              <a:gd name="connsiteX148" fmla="*/ 427282 w 1561909"/>
              <a:gd name="connsiteY148" fmla="*/ 1945570 h 2340869"/>
              <a:gd name="connsiteX149" fmla="*/ 382037 w 1561909"/>
              <a:gd name="connsiteY149" fmla="*/ 1928900 h 2340869"/>
              <a:gd name="connsiteX150" fmla="*/ 367749 w 1561909"/>
              <a:gd name="connsiteY150" fmla="*/ 1878895 h 2340869"/>
              <a:gd name="connsiteX151" fmla="*/ 365368 w 1561909"/>
              <a:gd name="connsiteY151" fmla="*/ 1857463 h 2340869"/>
              <a:gd name="connsiteX152" fmla="*/ 334413 w 1561909"/>
              <a:gd name="connsiteY152" fmla="*/ 1812220 h 2340869"/>
              <a:gd name="connsiteX153" fmla="*/ 291549 w 1561909"/>
              <a:gd name="connsiteY153" fmla="*/ 1788407 h 2340869"/>
              <a:gd name="connsiteX154" fmla="*/ 248688 w 1561909"/>
              <a:gd name="connsiteY154" fmla="*/ 1759833 h 2340869"/>
              <a:gd name="connsiteX155" fmla="*/ 215349 w 1561909"/>
              <a:gd name="connsiteY155" fmla="*/ 1750307 h 2340869"/>
              <a:gd name="connsiteX156" fmla="*/ 217731 w 1561909"/>
              <a:gd name="connsiteY156" fmla="*/ 1705061 h 2340869"/>
              <a:gd name="connsiteX157" fmla="*/ 174868 w 1561909"/>
              <a:gd name="connsiteY157" fmla="*/ 1719351 h 2340869"/>
              <a:gd name="connsiteX158" fmla="*/ 186775 w 1561909"/>
              <a:gd name="connsiteY158" fmla="*/ 1752689 h 2340869"/>
              <a:gd name="connsiteX159" fmla="*/ 179631 w 1561909"/>
              <a:gd name="connsiteY159" fmla="*/ 1769358 h 2340869"/>
              <a:gd name="connsiteX160" fmla="*/ 141531 w 1561909"/>
              <a:gd name="connsiteY160" fmla="*/ 1740783 h 2340869"/>
              <a:gd name="connsiteX161" fmla="*/ 98669 w 1561909"/>
              <a:gd name="connsiteY161" fmla="*/ 1738401 h 2340869"/>
              <a:gd name="connsiteX162" fmla="*/ 43899 w 1561909"/>
              <a:gd name="connsiteY162" fmla="*/ 1719351 h 2340869"/>
              <a:gd name="connsiteX163" fmla="*/ 10560 w 1561909"/>
              <a:gd name="connsiteY163" fmla="*/ 1716967 h 2340869"/>
              <a:gd name="connsiteX164" fmla="*/ 1037 w 1561909"/>
              <a:gd name="connsiteY164" fmla="*/ 1664583 h 2340869"/>
              <a:gd name="connsiteX165" fmla="*/ 34374 w 1561909"/>
              <a:gd name="connsiteY165" fmla="*/ 1576476 h 2340869"/>
              <a:gd name="connsiteX166" fmla="*/ 60568 w 1561909"/>
              <a:gd name="connsiteY166" fmla="*/ 1528851 h 2340869"/>
              <a:gd name="connsiteX167" fmla="*/ 81999 w 1561909"/>
              <a:gd name="connsiteY167" fmla="*/ 1481226 h 2340869"/>
              <a:gd name="connsiteX168" fmla="*/ 108194 w 1561909"/>
              <a:gd name="connsiteY168" fmla="*/ 1443126 h 2340869"/>
              <a:gd name="connsiteX169" fmla="*/ 146293 w 1561909"/>
              <a:gd name="connsiteY169" fmla="*/ 1433601 h 2340869"/>
              <a:gd name="connsiteX170" fmla="*/ 153438 w 1561909"/>
              <a:gd name="connsiteY170" fmla="*/ 1397883 h 2340869"/>
              <a:gd name="connsiteX171" fmla="*/ 262975 w 1561909"/>
              <a:gd name="connsiteY171" fmla="*/ 1278820 h 2340869"/>
              <a:gd name="connsiteX172" fmla="*/ 286787 w 1561909"/>
              <a:gd name="connsiteY172" fmla="*/ 1140705 h 2340869"/>
              <a:gd name="connsiteX173" fmla="*/ 282025 w 1561909"/>
              <a:gd name="connsiteY173" fmla="*/ 1059745 h 2340869"/>
              <a:gd name="connsiteX174" fmla="*/ 196300 w 1561909"/>
              <a:gd name="connsiteY174" fmla="*/ 1047839 h 2340869"/>
              <a:gd name="connsiteX175" fmla="*/ 179632 w 1561909"/>
              <a:gd name="connsiteY175" fmla="*/ 966876 h 2340869"/>
              <a:gd name="connsiteX176" fmla="*/ 186775 w 1561909"/>
              <a:gd name="connsiteY176" fmla="*/ 900201 h 2340869"/>
              <a:gd name="connsiteX177" fmla="*/ 148675 w 1561909"/>
              <a:gd name="connsiteY177" fmla="*/ 862101 h 2340869"/>
              <a:gd name="connsiteX178" fmla="*/ 127244 w 1561909"/>
              <a:gd name="connsiteY178" fmla="*/ 821619 h 2340869"/>
              <a:gd name="connsiteX179" fmla="*/ 117719 w 1561909"/>
              <a:gd name="connsiteY179" fmla="*/ 762089 h 2340869"/>
              <a:gd name="connsiteX180" fmla="*/ 102097 w 1561909"/>
              <a:gd name="connsiteY180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94054 w 1561909"/>
              <a:gd name="connsiteY77" fmla="*/ 685890 h 2340869"/>
              <a:gd name="connsiteX78" fmla="*/ 1272622 w 1561909"/>
              <a:gd name="connsiteY78" fmla="*/ 647790 h 2340869"/>
              <a:gd name="connsiteX79" fmla="*/ 1320247 w 1561909"/>
              <a:gd name="connsiteY79" fmla="*/ 650171 h 2340869"/>
              <a:gd name="connsiteX80" fmla="*/ 1332154 w 1561909"/>
              <a:gd name="connsiteY80" fmla="*/ 685890 h 2340869"/>
              <a:gd name="connsiteX81" fmla="*/ 1346442 w 1561909"/>
              <a:gd name="connsiteY81" fmla="*/ 654934 h 2340869"/>
              <a:gd name="connsiteX82" fmla="*/ 1375016 w 1561909"/>
              <a:gd name="connsiteY82" fmla="*/ 664459 h 2340869"/>
              <a:gd name="connsiteX83" fmla="*/ 1432166 w 1561909"/>
              <a:gd name="connsiteY83" fmla="*/ 654934 h 2340869"/>
              <a:gd name="connsiteX84" fmla="*/ 1448835 w 1561909"/>
              <a:gd name="connsiteY84" fmla="*/ 633502 h 2340869"/>
              <a:gd name="connsiteX85" fmla="*/ 1501222 w 1561909"/>
              <a:gd name="connsiteY85" fmla="*/ 650171 h 2340869"/>
              <a:gd name="connsiteX86" fmla="*/ 1505985 w 1561909"/>
              <a:gd name="connsiteY86" fmla="*/ 688271 h 2340869"/>
              <a:gd name="connsiteX87" fmla="*/ 1532179 w 1561909"/>
              <a:gd name="connsiteY87" fmla="*/ 697796 h 2340869"/>
              <a:gd name="connsiteX88" fmla="*/ 1522654 w 1561909"/>
              <a:gd name="connsiteY88" fmla="*/ 747802 h 2340869"/>
              <a:gd name="connsiteX89" fmla="*/ 1555991 w 1561909"/>
              <a:gd name="connsiteY89" fmla="*/ 764471 h 2340869"/>
              <a:gd name="connsiteX90" fmla="*/ 1555991 w 1561909"/>
              <a:gd name="connsiteY90" fmla="*/ 802571 h 2340869"/>
              <a:gd name="connsiteX91" fmla="*/ 1517891 w 1561909"/>
              <a:gd name="connsiteY91" fmla="*/ 797809 h 2340869"/>
              <a:gd name="connsiteX92" fmla="*/ 1479791 w 1561909"/>
              <a:gd name="connsiteY92" fmla="*/ 819240 h 2340869"/>
              <a:gd name="connsiteX93" fmla="*/ 1541704 w 1561909"/>
              <a:gd name="connsiteY93" fmla="*/ 840671 h 2340869"/>
              <a:gd name="connsiteX94" fmla="*/ 1560756 w 1561909"/>
              <a:gd name="connsiteY94" fmla="*/ 902582 h 2340869"/>
              <a:gd name="connsiteX95" fmla="*/ 1544088 w 1561909"/>
              <a:gd name="connsiteY95" fmla="*/ 904964 h 2340869"/>
              <a:gd name="connsiteX96" fmla="*/ 1525038 w 1561909"/>
              <a:gd name="connsiteY96" fmla="*/ 978781 h 2340869"/>
              <a:gd name="connsiteX97" fmla="*/ 958300 w 1561909"/>
              <a:gd name="connsiteY97" fmla="*/ 1157376 h 2340869"/>
              <a:gd name="connsiteX98" fmla="*/ 979731 w 1561909"/>
              <a:gd name="connsiteY98" fmla="*/ 1166900 h 2340869"/>
              <a:gd name="connsiteX99" fmla="*/ 974968 w 1561909"/>
              <a:gd name="connsiteY99" fmla="*/ 1240718 h 2340869"/>
              <a:gd name="connsiteX100" fmla="*/ 984494 w 1561909"/>
              <a:gd name="connsiteY100" fmla="*/ 1302633 h 2340869"/>
              <a:gd name="connsiteX101" fmla="*/ 1032119 w 1561909"/>
              <a:gd name="connsiteY101" fmla="*/ 1383595 h 2340869"/>
              <a:gd name="connsiteX102" fmla="*/ 1072600 w 1561909"/>
              <a:gd name="connsiteY102" fmla="*/ 1405026 h 2340869"/>
              <a:gd name="connsiteX103" fmla="*/ 1089269 w 1561909"/>
              <a:gd name="connsiteY103" fmla="*/ 1471701 h 2340869"/>
              <a:gd name="connsiteX104" fmla="*/ 1122607 w 1561909"/>
              <a:gd name="connsiteY104" fmla="*/ 1497895 h 2340869"/>
              <a:gd name="connsiteX105" fmla="*/ 1163088 w 1561909"/>
              <a:gd name="connsiteY105" fmla="*/ 1557426 h 2340869"/>
              <a:gd name="connsiteX106" fmla="*/ 1191663 w 1561909"/>
              <a:gd name="connsiteY106" fmla="*/ 1571714 h 2340869"/>
              <a:gd name="connsiteX107" fmla="*/ 1220238 w 1561909"/>
              <a:gd name="connsiteY107" fmla="*/ 1609813 h 2340869"/>
              <a:gd name="connsiteX108" fmla="*/ 1215943 w 1561909"/>
              <a:gd name="connsiteY108" fmla="*/ 1629673 h 2340869"/>
              <a:gd name="connsiteX109" fmla="*/ 1196425 w 1561909"/>
              <a:gd name="connsiteY109" fmla="*/ 1678870 h 2340869"/>
              <a:gd name="connsiteX110" fmla="*/ 1144037 w 1561909"/>
              <a:gd name="connsiteY110" fmla="*/ 1674106 h 2340869"/>
              <a:gd name="connsiteX111" fmla="*/ 1124987 w 1561909"/>
              <a:gd name="connsiteY111" fmla="*/ 1719349 h 2340869"/>
              <a:gd name="connsiteX112" fmla="*/ 1048787 w 1561909"/>
              <a:gd name="connsiteY112" fmla="*/ 1752687 h 2340869"/>
              <a:gd name="connsiteX113" fmla="*/ 1020212 w 1561909"/>
              <a:gd name="connsiteY113" fmla="*/ 1812218 h 2340869"/>
              <a:gd name="connsiteX114" fmla="*/ 1036881 w 1561909"/>
              <a:gd name="connsiteY114" fmla="*/ 1859843 h 2340869"/>
              <a:gd name="connsiteX115" fmla="*/ 1017832 w 1561909"/>
              <a:gd name="connsiteY115" fmla="*/ 1900326 h 2340869"/>
              <a:gd name="connsiteX116" fmla="*/ 984493 w 1561909"/>
              <a:gd name="connsiteY116" fmla="*/ 1897943 h 2340869"/>
              <a:gd name="connsiteX117" fmla="*/ 982112 w 1561909"/>
              <a:gd name="connsiteY117" fmla="*/ 1962237 h 2340869"/>
              <a:gd name="connsiteX118" fmla="*/ 946393 w 1561909"/>
              <a:gd name="connsiteY118" fmla="*/ 1978906 h 2340869"/>
              <a:gd name="connsiteX119" fmla="*/ 910674 w 1561909"/>
              <a:gd name="connsiteY119" fmla="*/ 1986049 h 2340869"/>
              <a:gd name="connsiteX120" fmla="*/ 910674 w 1561909"/>
              <a:gd name="connsiteY120" fmla="*/ 2050343 h 2340869"/>
              <a:gd name="connsiteX121" fmla="*/ 967824 w 1561909"/>
              <a:gd name="connsiteY121" fmla="*/ 2059868 h 2340869"/>
              <a:gd name="connsiteX122" fmla="*/ 1001162 w 1561909"/>
              <a:gd name="connsiteY122" fmla="*/ 2055106 h 2340869"/>
              <a:gd name="connsiteX123" fmla="*/ 1005922 w 1561909"/>
              <a:gd name="connsiteY123" fmla="*/ 2128925 h 2340869"/>
              <a:gd name="connsiteX124" fmla="*/ 982112 w 1561909"/>
              <a:gd name="connsiteY124" fmla="*/ 2150356 h 2340869"/>
              <a:gd name="connsiteX125" fmla="*/ 922581 w 1561909"/>
              <a:gd name="connsiteY125" fmla="*/ 2147976 h 2340869"/>
              <a:gd name="connsiteX126" fmla="*/ 870193 w 1561909"/>
              <a:gd name="connsiteY126" fmla="*/ 2157501 h 2340869"/>
              <a:gd name="connsiteX127" fmla="*/ 824949 w 1561909"/>
              <a:gd name="connsiteY127" fmla="*/ 2181314 h 2340869"/>
              <a:gd name="connsiteX128" fmla="*/ 779704 w 1561909"/>
              <a:gd name="connsiteY128" fmla="*/ 2188456 h 2340869"/>
              <a:gd name="connsiteX129" fmla="*/ 758274 w 1561909"/>
              <a:gd name="connsiteY129" fmla="*/ 2207508 h 2340869"/>
              <a:gd name="connsiteX130" fmla="*/ 751131 w 1561909"/>
              <a:gd name="connsiteY130" fmla="*/ 2252751 h 2340869"/>
              <a:gd name="connsiteX131" fmla="*/ 734462 w 1561909"/>
              <a:gd name="connsiteY131" fmla="*/ 2264658 h 2340869"/>
              <a:gd name="connsiteX132" fmla="*/ 689218 w 1561909"/>
              <a:gd name="connsiteY132" fmla="*/ 2314664 h 2340869"/>
              <a:gd name="connsiteX133" fmla="*/ 665406 w 1561909"/>
              <a:gd name="connsiteY133" fmla="*/ 2319425 h 2340869"/>
              <a:gd name="connsiteX134" fmla="*/ 617781 w 1561909"/>
              <a:gd name="connsiteY134" fmla="*/ 2340857 h 2340869"/>
              <a:gd name="connsiteX135" fmla="*/ 579681 w 1561909"/>
              <a:gd name="connsiteY135" fmla="*/ 2324188 h 2340869"/>
              <a:gd name="connsiteX136" fmla="*/ 563012 w 1561909"/>
              <a:gd name="connsiteY136" fmla="*/ 2295613 h 2340869"/>
              <a:gd name="connsiteX137" fmla="*/ 520149 w 1561909"/>
              <a:gd name="connsiteY137" fmla="*/ 2305139 h 2340869"/>
              <a:gd name="connsiteX138" fmla="*/ 512573 w 1561909"/>
              <a:gd name="connsiteY138" fmla="*/ 2299035 h 2340869"/>
              <a:gd name="connsiteX139" fmla="*/ 503481 w 1561909"/>
              <a:gd name="connsiteY139" fmla="*/ 2293232 h 2340869"/>
              <a:gd name="connsiteX140" fmla="*/ 522531 w 1561909"/>
              <a:gd name="connsiteY140" fmla="*/ 2186075 h 2340869"/>
              <a:gd name="connsiteX141" fmla="*/ 539199 w 1561909"/>
              <a:gd name="connsiteY141" fmla="*/ 2164644 h 2340869"/>
              <a:gd name="connsiteX142" fmla="*/ 529674 w 1561909"/>
              <a:gd name="connsiteY142" fmla="*/ 2119401 h 2340869"/>
              <a:gd name="connsiteX143" fmla="*/ 553487 w 1561909"/>
              <a:gd name="connsiteY143" fmla="*/ 2105113 h 2340869"/>
              <a:gd name="connsiteX144" fmla="*/ 534437 w 1561909"/>
              <a:gd name="connsiteY144" fmla="*/ 2090826 h 2340869"/>
              <a:gd name="connsiteX145" fmla="*/ 522531 w 1561909"/>
              <a:gd name="connsiteY145" fmla="*/ 2055108 h 2340869"/>
              <a:gd name="connsiteX146" fmla="*/ 513006 w 1561909"/>
              <a:gd name="connsiteY146" fmla="*/ 2009864 h 2340869"/>
              <a:gd name="connsiteX147" fmla="*/ 510624 w 1561909"/>
              <a:gd name="connsiteY147" fmla="*/ 1978906 h 2340869"/>
              <a:gd name="connsiteX148" fmla="*/ 460618 w 1561909"/>
              <a:gd name="connsiteY148" fmla="*/ 1981289 h 2340869"/>
              <a:gd name="connsiteX149" fmla="*/ 427282 w 1561909"/>
              <a:gd name="connsiteY149" fmla="*/ 1945570 h 2340869"/>
              <a:gd name="connsiteX150" fmla="*/ 382037 w 1561909"/>
              <a:gd name="connsiteY150" fmla="*/ 1928900 h 2340869"/>
              <a:gd name="connsiteX151" fmla="*/ 367749 w 1561909"/>
              <a:gd name="connsiteY151" fmla="*/ 1878895 h 2340869"/>
              <a:gd name="connsiteX152" fmla="*/ 365368 w 1561909"/>
              <a:gd name="connsiteY152" fmla="*/ 1857463 h 2340869"/>
              <a:gd name="connsiteX153" fmla="*/ 334413 w 1561909"/>
              <a:gd name="connsiteY153" fmla="*/ 1812220 h 2340869"/>
              <a:gd name="connsiteX154" fmla="*/ 291549 w 1561909"/>
              <a:gd name="connsiteY154" fmla="*/ 1788407 h 2340869"/>
              <a:gd name="connsiteX155" fmla="*/ 248688 w 1561909"/>
              <a:gd name="connsiteY155" fmla="*/ 1759833 h 2340869"/>
              <a:gd name="connsiteX156" fmla="*/ 215349 w 1561909"/>
              <a:gd name="connsiteY156" fmla="*/ 1750307 h 2340869"/>
              <a:gd name="connsiteX157" fmla="*/ 217731 w 1561909"/>
              <a:gd name="connsiteY157" fmla="*/ 1705061 h 2340869"/>
              <a:gd name="connsiteX158" fmla="*/ 174868 w 1561909"/>
              <a:gd name="connsiteY158" fmla="*/ 1719351 h 2340869"/>
              <a:gd name="connsiteX159" fmla="*/ 186775 w 1561909"/>
              <a:gd name="connsiteY159" fmla="*/ 1752689 h 2340869"/>
              <a:gd name="connsiteX160" fmla="*/ 179631 w 1561909"/>
              <a:gd name="connsiteY160" fmla="*/ 1769358 h 2340869"/>
              <a:gd name="connsiteX161" fmla="*/ 141531 w 1561909"/>
              <a:gd name="connsiteY161" fmla="*/ 1740783 h 2340869"/>
              <a:gd name="connsiteX162" fmla="*/ 98669 w 1561909"/>
              <a:gd name="connsiteY162" fmla="*/ 1738401 h 2340869"/>
              <a:gd name="connsiteX163" fmla="*/ 43899 w 1561909"/>
              <a:gd name="connsiteY163" fmla="*/ 1719351 h 2340869"/>
              <a:gd name="connsiteX164" fmla="*/ 10560 w 1561909"/>
              <a:gd name="connsiteY164" fmla="*/ 1716967 h 2340869"/>
              <a:gd name="connsiteX165" fmla="*/ 1037 w 1561909"/>
              <a:gd name="connsiteY165" fmla="*/ 1664583 h 2340869"/>
              <a:gd name="connsiteX166" fmla="*/ 34374 w 1561909"/>
              <a:gd name="connsiteY166" fmla="*/ 1576476 h 2340869"/>
              <a:gd name="connsiteX167" fmla="*/ 60568 w 1561909"/>
              <a:gd name="connsiteY167" fmla="*/ 1528851 h 2340869"/>
              <a:gd name="connsiteX168" fmla="*/ 81999 w 1561909"/>
              <a:gd name="connsiteY168" fmla="*/ 1481226 h 2340869"/>
              <a:gd name="connsiteX169" fmla="*/ 108194 w 1561909"/>
              <a:gd name="connsiteY169" fmla="*/ 1443126 h 2340869"/>
              <a:gd name="connsiteX170" fmla="*/ 146293 w 1561909"/>
              <a:gd name="connsiteY170" fmla="*/ 1433601 h 2340869"/>
              <a:gd name="connsiteX171" fmla="*/ 153438 w 1561909"/>
              <a:gd name="connsiteY171" fmla="*/ 1397883 h 2340869"/>
              <a:gd name="connsiteX172" fmla="*/ 262975 w 1561909"/>
              <a:gd name="connsiteY172" fmla="*/ 1278820 h 2340869"/>
              <a:gd name="connsiteX173" fmla="*/ 286787 w 1561909"/>
              <a:gd name="connsiteY173" fmla="*/ 1140705 h 2340869"/>
              <a:gd name="connsiteX174" fmla="*/ 282025 w 1561909"/>
              <a:gd name="connsiteY174" fmla="*/ 1059745 h 2340869"/>
              <a:gd name="connsiteX175" fmla="*/ 196300 w 1561909"/>
              <a:gd name="connsiteY175" fmla="*/ 1047839 h 2340869"/>
              <a:gd name="connsiteX176" fmla="*/ 179632 w 1561909"/>
              <a:gd name="connsiteY176" fmla="*/ 966876 h 2340869"/>
              <a:gd name="connsiteX177" fmla="*/ 186775 w 1561909"/>
              <a:gd name="connsiteY177" fmla="*/ 900201 h 2340869"/>
              <a:gd name="connsiteX178" fmla="*/ 148675 w 1561909"/>
              <a:gd name="connsiteY178" fmla="*/ 862101 h 2340869"/>
              <a:gd name="connsiteX179" fmla="*/ 127244 w 1561909"/>
              <a:gd name="connsiteY179" fmla="*/ 821619 h 2340869"/>
              <a:gd name="connsiteX180" fmla="*/ 117719 w 1561909"/>
              <a:gd name="connsiteY180" fmla="*/ 762089 h 2340869"/>
              <a:gd name="connsiteX181" fmla="*/ 102097 w 1561909"/>
              <a:gd name="connsiteY181" fmla="*/ 681935 h 2340869"/>
              <a:gd name="connsiteX0" fmla="*/ 102097 w 1563527"/>
              <a:gd name="connsiteY0" fmla="*/ 681935 h 2340869"/>
              <a:gd name="connsiteX1" fmla="*/ 91525 w 1563527"/>
              <a:gd name="connsiteY1" fmla="*/ 600163 h 2340869"/>
              <a:gd name="connsiteX2" fmla="*/ 93907 w 1563527"/>
              <a:gd name="connsiteY2" fmla="*/ 535869 h 2340869"/>
              <a:gd name="connsiteX3" fmla="*/ 17706 w 1563527"/>
              <a:gd name="connsiteY3" fmla="*/ 435857 h 2340869"/>
              <a:gd name="connsiteX4" fmla="*/ 12942 w 1563527"/>
              <a:gd name="connsiteY4" fmla="*/ 419186 h 2340869"/>
              <a:gd name="connsiteX5" fmla="*/ 77237 w 1563527"/>
              <a:gd name="connsiteY5" fmla="*/ 433475 h 2340869"/>
              <a:gd name="connsiteX6" fmla="*/ 77237 w 1563527"/>
              <a:gd name="connsiteY6" fmla="*/ 438238 h 2340869"/>
              <a:gd name="connsiteX7" fmla="*/ 127243 w 1563527"/>
              <a:gd name="connsiteY7" fmla="*/ 433475 h 2340869"/>
              <a:gd name="connsiteX8" fmla="*/ 148674 w 1563527"/>
              <a:gd name="connsiteY8" fmla="*/ 383469 h 2340869"/>
              <a:gd name="connsiteX9" fmla="*/ 201062 w 1563527"/>
              <a:gd name="connsiteY9" fmla="*/ 347750 h 2340869"/>
              <a:gd name="connsiteX10" fmla="*/ 208206 w 1563527"/>
              <a:gd name="connsiteY10" fmla="*/ 297744 h 2340869"/>
              <a:gd name="connsiteX11" fmla="*/ 184393 w 1563527"/>
              <a:gd name="connsiteY11" fmla="*/ 281074 h 2340869"/>
              <a:gd name="connsiteX12" fmla="*/ 170106 w 1563527"/>
              <a:gd name="connsiteY12" fmla="*/ 250118 h 2340869"/>
              <a:gd name="connsiteX13" fmla="*/ 224874 w 1563527"/>
              <a:gd name="connsiteY13" fmla="*/ 204875 h 2340869"/>
              <a:gd name="connsiteX14" fmla="*/ 265357 w 1563527"/>
              <a:gd name="connsiteY14" fmla="*/ 121532 h 2340869"/>
              <a:gd name="connsiteX15" fmla="*/ 293931 w 1563527"/>
              <a:gd name="connsiteY15" fmla="*/ 123912 h 2340869"/>
              <a:gd name="connsiteX16" fmla="*/ 324887 w 1563527"/>
              <a:gd name="connsiteY16" fmla="*/ 169157 h 2340869"/>
              <a:gd name="connsiteX17" fmla="*/ 341554 w 1563527"/>
              <a:gd name="connsiteY17" fmla="*/ 138201 h 2340869"/>
              <a:gd name="connsiteX18" fmla="*/ 384416 w 1563527"/>
              <a:gd name="connsiteY18" fmla="*/ 121534 h 2340869"/>
              <a:gd name="connsiteX19" fmla="*/ 420135 w 1563527"/>
              <a:gd name="connsiteY19" fmla="*/ 83434 h 2340869"/>
              <a:gd name="connsiteX20" fmla="*/ 451091 w 1563527"/>
              <a:gd name="connsiteY20" fmla="*/ 88196 h 2340869"/>
              <a:gd name="connsiteX21" fmla="*/ 470141 w 1563527"/>
              <a:gd name="connsiteY21" fmla="*/ 64384 h 2340869"/>
              <a:gd name="connsiteX22" fmla="*/ 498716 w 1563527"/>
              <a:gd name="connsiteY22" fmla="*/ 88196 h 2340869"/>
              <a:gd name="connsiteX23" fmla="*/ 486810 w 1563527"/>
              <a:gd name="connsiteY23" fmla="*/ 121534 h 2340869"/>
              <a:gd name="connsiteX24" fmla="*/ 486810 w 1563527"/>
              <a:gd name="connsiteY24" fmla="*/ 164395 h 2340869"/>
              <a:gd name="connsiteX25" fmla="*/ 515385 w 1563527"/>
              <a:gd name="connsiteY25" fmla="*/ 78671 h 2340869"/>
              <a:gd name="connsiteX26" fmla="*/ 522529 w 1563527"/>
              <a:gd name="connsiteY26" fmla="*/ 23901 h 2340869"/>
              <a:gd name="connsiteX27" fmla="*/ 543961 w 1563527"/>
              <a:gd name="connsiteY27" fmla="*/ 11994 h 2340869"/>
              <a:gd name="connsiteX28" fmla="*/ 551104 w 1563527"/>
              <a:gd name="connsiteY28" fmla="*/ 89 h 2340869"/>
              <a:gd name="connsiteX29" fmla="*/ 601110 w 1563527"/>
              <a:gd name="connsiteY29" fmla="*/ 19139 h 2340869"/>
              <a:gd name="connsiteX30" fmla="*/ 636831 w 1563527"/>
              <a:gd name="connsiteY30" fmla="*/ 33424 h 2340869"/>
              <a:gd name="connsiteX31" fmla="*/ 651116 w 1563527"/>
              <a:gd name="connsiteY31" fmla="*/ 40570 h 2340869"/>
              <a:gd name="connsiteX32" fmla="*/ 708266 w 1563527"/>
              <a:gd name="connsiteY32" fmla="*/ 121534 h 2340869"/>
              <a:gd name="connsiteX33" fmla="*/ 748749 w 1563527"/>
              <a:gd name="connsiteY33" fmla="*/ 152487 h 2340869"/>
              <a:gd name="connsiteX34" fmla="*/ 753510 w 1563527"/>
              <a:gd name="connsiteY34" fmla="*/ 123915 h 2340869"/>
              <a:gd name="connsiteX35" fmla="*/ 765416 w 1563527"/>
              <a:gd name="connsiteY35" fmla="*/ 114390 h 2340869"/>
              <a:gd name="connsiteX36" fmla="*/ 810660 w 1563527"/>
              <a:gd name="connsiteY36" fmla="*/ 123915 h 2340869"/>
              <a:gd name="connsiteX37" fmla="*/ 839235 w 1563527"/>
              <a:gd name="connsiteY37" fmla="*/ 95340 h 2340869"/>
              <a:gd name="connsiteX38" fmla="*/ 877335 w 1563527"/>
              <a:gd name="connsiteY38" fmla="*/ 35809 h 2340869"/>
              <a:gd name="connsiteX39" fmla="*/ 896385 w 1563527"/>
              <a:gd name="connsiteY39" fmla="*/ 26284 h 2340869"/>
              <a:gd name="connsiteX40" fmla="*/ 920197 w 1563527"/>
              <a:gd name="connsiteY40" fmla="*/ 38190 h 2340869"/>
              <a:gd name="connsiteX41" fmla="*/ 922579 w 1563527"/>
              <a:gd name="connsiteY41" fmla="*/ 64384 h 2340869"/>
              <a:gd name="connsiteX42" fmla="*/ 946391 w 1563527"/>
              <a:gd name="connsiteY42" fmla="*/ 42952 h 2340869"/>
              <a:gd name="connsiteX43" fmla="*/ 982113 w 1563527"/>
              <a:gd name="connsiteY43" fmla="*/ 42950 h 2340869"/>
              <a:gd name="connsiteX44" fmla="*/ 1032116 w 1563527"/>
              <a:gd name="connsiteY44" fmla="*/ 69146 h 2340869"/>
              <a:gd name="connsiteX45" fmla="*/ 1060693 w 1563527"/>
              <a:gd name="connsiteY45" fmla="*/ 26281 h 2340869"/>
              <a:gd name="connsiteX46" fmla="*/ 1155942 w 1563527"/>
              <a:gd name="connsiteY46" fmla="*/ 16756 h 2340869"/>
              <a:gd name="connsiteX47" fmla="*/ 1182135 w 1563527"/>
              <a:gd name="connsiteY47" fmla="*/ 11996 h 2340869"/>
              <a:gd name="connsiteX48" fmla="*/ 1255954 w 1563527"/>
              <a:gd name="connsiteY48" fmla="*/ 54859 h 2340869"/>
              <a:gd name="connsiteX49" fmla="*/ 1310722 w 1563527"/>
              <a:gd name="connsiteY49" fmla="*/ 121534 h 2340869"/>
              <a:gd name="connsiteX50" fmla="*/ 1253572 w 1563527"/>
              <a:gd name="connsiteY50" fmla="*/ 135821 h 2340869"/>
              <a:gd name="connsiteX51" fmla="*/ 1229760 w 1563527"/>
              <a:gd name="connsiteY51" fmla="*/ 169159 h 2340869"/>
              <a:gd name="connsiteX52" fmla="*/ 1272622 w 1563527"/>
              <a:gd name="connsiteY52" fmla="*/ 188209 h 2340869"/>
              <a:gd name="connsiteX53" fmla="*/ 1298816 w 1563527"/>
              <a:gd name="connsiteY53" fmla="*/ 185827 h 2340869"/>
              <a:gd name="connsiteX54" fmla="*/ 1322629 w 1563527"/>
              <a:gd name="connsiteY54" fmla="*/ 202496 h 2340869"/>
              <a:gd name="connsiteX55" fmla="*/ 1351204 w 1563527"/>
              <a:gd name="connsiteY55" fmla="*/ 200115 h 2340869"/>
              <a:gd name="connsiteX56" fmla="*/ 1370255 w 1563527"/>
              <a:gd name="connsiteY56" fmla="*/ 212019 h 2340869"/>
              <a:gd name="connsiteX57" fmla="*/ 1289291 w 1563527"/>
              <a:gd name="connsiteY57" fmla="*/ 338227 h 2340869"/>
              <a:gd name="connsiteX58" fmla="*/ 1260716 w 1563527"/>
              <a:gd name="connsiteY58" fmla="*/ 350134 h 2340869"/>
              <a:gd name="connsiteX59" fmla="*/ 1184516 w 1563527"/>
              <a:gd name="connsiteY59" fmla="*/ 316796 h 2340869"/>
              <a:gd name="connsiteX60" fmla="*/ 1101172 w 1563527"/>
              <a:gd name="connsiteY60" fmla="*/ 262027 h 2340869"/>
              <a:gd name="connsiteX61" fmla="*/ 1003541 w 1563527"/>
              <a:gd name="connsiteY61" fmla="*/ 288221 h 2340869"/>
              <a:gd name="connsiteX62" fmla="*/ 991635 w 1563527"/>
              <a:gd name="connsiteY62" fmla="*/ 323940 h 2340869"/>
              <a:gd name="connsiteX63" fmla="*/ 1036879 w 1563527"/>
              <a:gd name="connsiteY63" fmla="*/ 352515 h 2340869"/>
              <a:gd name="connsiteX64" fmla="*/ 1063072 w 1563527"/>
              <a:gd name="connsiteY64" fmla="*/ 402521 h 2340869"/>
              <a:gd name="connsiteX65" fmla="*/ 1060691 w 1563527"/>
              <a:gd name="connsiteY65" fmla="*/ 421571 h 2340869"/>
              <a:gd name="connsiteX66" fmla="*/ 1044022 w 1563527"/>
              <a:gd name="connsiteY66" fmla="*/ 493009 h 2340869"/>
              <a:gd name="connsiteX67" fmla="*/ 1017829 w 1563527"/>
              <a:gd name="connsiteY67" fmla="*/ 540634 h 2340869"/>
              <a:gd name="connsiteX68" fmla="*/ 986872 w 1563527"/>
              <a:gd name="connsiteY68" fmla="*/ 566827 h 2340869"/>
              <a:gd name="connsiteX69" fmla="*/ 972585 w 1563527"/>
              <a:gd name="connsiteY69" fmla="*/ 628740 h 2340869"/>
              <a:gd name="connsiteX70" fmla="*/ 1044022 w 1563527"/>
              <a:gd name="connsiteY70" fmla="*/ 640646 h 2340869"/>
              <a:gd name="connsiteX71" fmla="*/ 1079741 w 1563527"/>
              <a:gd name="connsiteY71" fmla="*/ 600165 h 2340869"/>
              <a:gd name="connsiteX72" fmla="*/ 1110697 w 1563527"/>
              <a:gd name="connsiteY72" fmla="*/ 573971 h 2340869"/>
              <a:gd name="connsiteX73" fmla="*/ 1179754 w 1563527"/>
              <a:gd name="connsiteY73" fmla="*/ 564446 h 2340869"/>
              <a:gd name="connsiteX74" fmla="*/ 1189279 w 1563527"/>
              <a:gd name="connsiteY74" fmla="*/ 633502 h 2340869"/>
              <a:gd name="connsiteX75" fmla="*/ 1251191 w 1563527"/>
              <a:gd name="connsiteY75" fmla="*/ 669221 h 2340869"/>
              <a:gd name="connsiteX76" fmla="*/ 1263097 w 1563527"/>
              <a:gd name="connsiteY76" fmla="*/ 688271 h 2340869"/>
              <a:gd name="connsiteX77" fmla="*/ 1294054 w 1563527"/>
              <a:gd name="connsiteY77" fmla="*/ 685890 h 2340869"/>
              <a:gd name="connsiteX78" fmla="*/ 1272622 w 1563527"/>
              <a:gd name="connsiteY78" fmla="*/ 647790 h 2340869"/>
              <a:gd name="connsiteX79" fmla="*/ 1320247 w 1563527"/>
              <a:gd name="connsiteY79" fmla="*/ 650171 h 2340869"/>
              <a:gd name="connsiteX80" fmla="*/ 1332154 w 1563527"/>
              <a:gd name="connsiteY80" fmla="*/ 685890 h 2340869"/>
              <a:gd name="connsiteX81" fmla="*/ 1346442 w 1563527"/>
              <a:gd name="connsiteY81" fmla="*/ 654934 h 2340869"/>
              <a:gd name="connsiteX82" fmla="*/ 1375016 w 1563527"/>
              <a:gd name="connsiteY82" fmla="*/ 664459 h 2340869"/>
              <a:gd name="connsiteX83" fmla="*/ 1432166 w 1563527"/>
              <a:gd name="connsiteY83" fmla="*/ 654934 h 2340869"/>
              <a:gd name="connsiteX84" fmla="*/ 1448835 w 1563527"/>
              <a:gd name="connsiteY84" fmla="*/ 633502 h 2340869"/>
              <a:gd name="connsiteX85" fmla="*/ 1501222 w 1563527"/>
              <a:gd name="connsiteY85" fmla="*/ 650171 h 2340869"/>
              <a:gd name="connsiteX86" fmla="*/ 1505985 w 1563527"/>
              <a:gd name="connsiteY86" fmla="*/ 688271 h 2340869"/>
              <a:gd name="connsiteX87" fmla="*/ 1532179 w 1563527"/>
              <a:gd name="connsiteY87" fmla="*/ 697796 h 2340869"/>
              <a:gd name="connsiteX88" fmla="*/ 1522654 w 1563527"/>
              <a:gd name="connsiteY88" fmla="*/ 747802 h 2340869"/>
              <a:gd name="connsiteX89" fmla="*/ 1555991 w 1563527"/>
              <a:gd name="connsiteY89" fmla="*/ 764471 h 2340869"/>
              <a:gd name="connsiteX90" fmla="*/ 1555991 w 1563527"/>
              <a:gd name="connsiteY90" fmla="*/ 802571 h 2340869"/>
              <a:gd name="connsiteX91" fmla="*/ 1517891 w 1563527"/>
              <a:gd name="connsiteY91" fmla="*/ 797809 h 2340869"/>
              <a:gd name="connsiteX92" fmla="*/ 1479791 w 1563527"/>
              <a:gd name="connsiteY92" fmla="*/ 819240 h 2340869"/>
              <a:gd name="connsiteX93" fmla="*/ 1541704 w 1563527"/>
              <a:gd name="connsiteY93" fmla="*/ 840671 h 2340869"/>
              <a:gd name="connsiteX94" fmla="*/ 1560756 w 1563527"/>
              <a:gd name="connsiteY94" fmla="*/ 902582 h 2340869"/>
              <a:gd name="connsiteX95" fmla="*/ 1558376 w 1563527"/>
              <a:gd name="connsiteY95" fmla="*/ 933539 h 2340869"/>
              <a:gd name="connsiteX96" fmla="*/ 1525038 w 1563527"/>
              <a:gd name="connsiteY96" fmla="*/ 978781 h 2340869"/>
              <a:gd name="connsiteX97" fmla="*/ 958300 w 1563527"/>
              <a:gd name="connsiteY97" fmla="*/ 1157376 h 2340869"/>
              <a:gd name="connsiteX98" fmla="*/ 979731 w 1563527"/>
              <a:gd name="connsiteY98" fmla="*/ 1166900 h 2340869"/>
              <a:gd name="connsiteX99" fmla="*/ 974968 w 1563527"/>
              <a:gd name="connsiteY99" fmla="*/ 1240718 h 2340869"/>
              <a:gd name="connsiteX100" fmla="*/ 984494 w 1563527"/>
              <a:gd name="connsiteY100" fmla="*/ 1302633 h 2340869"/>
              <a:gd name="connsiteX101" fmla="*/ 1032119 w 1563527"/>
              <a:gd name="connsiteY101" fmla="*/ 1383595 h 2340869"/>
              <a:gd name="connsiteX102" fmla="*/ 1072600 w 1563527"/>
              <a:gd name="connsiteY102" fmla="*/ 1405026 h 2340869"/>
              <a:gd name="connsiteX103" fmla="*/ 1089269 w 1563527"/>
              <a:gd name="connsiteY103" fmla="*/ 1471701 h 2340869"/>
              <a:gd name="connsiteX104" fmla="*/ 1122607 w 1563527"/>
              <a:gd name="connsiteY104" fmla="*/ 1497895 h 2340869"/>
              <a:gd name="connsiteX105" fmla="*/ 1163088 w 1563527"/>
              <a:gd name="connsiteY105" fmla="*/ 1557426 h 2340869"/>
              <a:gd name="connsiteX106" fmla="*/ 1191663 w 1563527"/>
              <a:gd name="connsiteY106" fmla="*/ 1571714 h 2340869"/>
              <a:gd name="connsiteX107" fmla="*/ 1220238 w 1563527"/>
              <a:gd name="connsiteY107" fmla="*/ 1609813 h 2340869"/>
              <a:gd name="connsiteX108" fmla="*/ 1215943 w 1563527"/>
              <a:gd name="connsiteY108" fmla="*/ 1629673 h 2340869"/>
              <a:gd name="connsiteX109" fmla="*/ 1196425 w 1563527"/>
              <a:gd name="connsiteY109" fmla="*/ 1678870 h 2340869"/>
              <a:gd name="connsiteX110" fmla="*/ 1144037 w 1563527"/>
              <a:gd name="connsiteY110" fmla="*/ 1674106 h 2340869"/>
              <a:gd name="connsiteX111" fmla="*/ 1124987 w 1563527"/>
              <a:gd name="connsiteY111" fmla="*/ 1719349 h 2340869"/>
              <a:gd name="connsiteX112" fmla="*/ 1048787 w 1563527"/>
              <a:gd name="connsiteY112" fmla="*/ 1752687 h 2340869"/>
              <a:gd name="connsiteX113" fmla="*/ 1020212 w 1563527"/>
              <a:gd name="connsiteY113" fmla="*/ 1812218 h 2340869"/>
              <a:gd name="connsiteX114" fmla="*/ 1036881 w 1563527"/>
              <a:gd name="connsiteY114" fmla="*/ 1859843 h 2340869"/>
              <a:gd name="connsiteX115" fmla="*/ 1017832 w 1563527"/>
              <a:gd name="connsiteY115" fmla="*/ 1900326 h 2340869"/>
              <a:gd name="connsiteX116" fmla="*/ 984493 w 1563527"/>
              <a:gd name="connsiteY116" fmla="*/ 1897943 h 2340869"/>
              <a:gd name="connsiteX117" fmla="*/ 982112 w 1563527"/>
              <a:gd name="connsiteY117" fmla="*/ 1962237 h 2340869"/>
              <a:gd name="connsiteX118" fmla="*/ 946393 w 1563527"/>
              <a:gd name="connsiteY118" fmla="*/ 1978906 h 2340869"/>
              <a:gd name="connsiteX119" fmla="*/ 910674 w 1563527"/>
              <a:gd name="connsiteY119" fmla="*/ 1986049 h 2340869"/>
              <a:gd name="connsiteX120" fmla="*/ 910674 w 1563527"/>
              <a:gd name="connsiteY120" fmla="*/ 2050343 h 2340869"/>
              <a:gd name="connsiteX121" fmla="*/ 967824 w 1563527"/>
              <a:gd name="connsiteY121" fmla="*/ 2059868 h 2340869"/>
              <a:gd name="connsiteX122" fmla="*/ 1001162 w 1563527"/>
              <a:gd name="connsiteY122" fmla="*/ 2055106 h 2340869"/>
              <a:gd name="connsiteX123" fmla="*/ 1005922 w 1563527"/>
              <a:gd name="connsiteY123" fmla="*/ 2128925 h 2340869"/>
              <a:gd name="connsiteX124" fmla="*/ 982112 w 1563527"/>
              <a:gd name="connsiteY124" fmla="*/ 2150356 h 2340869"/>
              <a:gd name="connsiteX125" fmla="*/ 922581 w 1563527"/>
              <a:gd name="connsiteY125" fmla="*/ 2147976 h 2340869"/>
              <a:gd name="connsiteX126" fmla="*/ 870193 w 1563527"/>
              <a:gd name="connsiteY126" fmla="*/ 2157501 h 2340869"/>
              <a:gd name="connsiteX127" fmla="*/ 824949 w 1563527"/>
              <a:gd name="connsiteY127" fmla="*/ 2181314 h 2340869"/>
              <a:gd name="connsiteX128" fmla="*/ 779704 w 1563527"/>
              <a:gd name="connsiteY128" fmla="*/ 2188456 h 2340869"/>
              <a:gd name="connsiteX129" fmla="*/ 758274 w 1563527"/>
              <a:gd name="connsiteY129" fmla="*/ 2207508 h 2340869"/>
              <a:gd name="connsiteX130" fmla="*/ 751131 w 1563527"/>
              <a:gd name="connsiteY130" fmla="*/ 2252751 h 2340869"/>
              <a:gd name="connsiteX131" fmla="*/ 734462 w 1563527"/>
              <a:gd name="connsiteY131" fmla="*/ 2264658 h 2340869"/>
              <a:gd name="connsiteX132" fmla="*/ 689218 w 1563527"/>
              <a:gd name="connsiteY132" fmla="*/ 2314664 h 2340869"/>
              <a:gd name="connsiteX133" fmla="*/ 665406 w 1563527"/>
              <a:gd name="connsiteY133" fmla="*/ 2319425 h 2340869"/>
              <a:gd name="connsiteX134" fmla="*/ 617781 w 1563527"/>
              <a:gd name="connsiteY134" fmla="*/ 2340857 h 2340869"/>
              <a:gd name="connsiteX135" fmla="*/ 579681 w 1563527"/>
              <a:gd name="connsiteY135" fmla="*/ 2324188 h 2340869"/>
              <a:gd name="connsiteX136" fmla="*/ 563012 w 1563527"/>
              <a:gd name="connsiteY136" fmla="*/ 2295613 h 2340869"/>
              <a:gd name="connsiteX137" fmla="*/ 520149 w 1563527"/>
              <a:gd name="connsiteY137" fmla="*/ 2305139 h 2340869"/>
              <a:gd name="connsiteX138" fmla="*/ 512573 w 1563527"/>
              <a:gd name="connsiteY138" fmla="*/ 2299035 h 2340869"/>
              <a:gd name="connsiteX139" fmla="*/ 503481 w 1563527"/>
              <a:gd name="connsiteY139" fmla="*/ 2293232 h 2340869"/>
              <a:gd name="connsiteX140" fmla="*/ 522531 w 1563527"/>
              <a:gd name="connsiteY140" fmla="*/ 2186075 h 2340869"/>
              <a:gd name="connsiteX141" fmla="*/ 539199 w 1563527"/>
              <a:gd name="connsiteY141" fmla="*/ 2164644 h 2340869"/>
              <a:gd name="connsiteX142" fmla="*/ 529674 w 1563527"/>
              <a:gd name="connsiteY142" fmla="*/ 2119401 h 2340869"/>
              <a:gd name="connsiteX143" fmla="*/ 553487 w 1563527"/>
              <a:gd name="connsiteY143" fmla="*/ 2105113 h 2340869"/>
              <a:gd name="connsiteX144" fmla="*/ 534437 w 1563527"/>
              <a:gd name="connsiteY144" fmla="*/ 2090826 h 2340869"/>
              <a:gd name="connsiteX145" fmla="*/ 522531 w 1563527"/>
              <a:gd name="connsiteY145" fmla="*/ 2055108 h 2340869"/>
              <a:gd name="connsiteX146" fmla="*/ 513006 w 1563527"/>
              <a:gd name="connsiteY146" fmla="*/ 2009864 h 2340869"/>
              <a:gd name="connsiteX147" fmla="*/ 510624 w 1563527"/>
              <a:gd name="connsiteY147" fmla="*/ 1978906 h 2340869"/>
              <a:gd name="connsiteX148" fmla="*/ 460618 w 1563527"/>
              <a:gd name="connsiteY148" fmla="*/ 1981289 h 2340869"/>
              <a:gd name="connsiteX149" fmla="*/ 427282 w 1563527"/>
              <a:gd name="connsiteY149" fmla="*/ 1945570 h 2340869"/>
              <a:gd name="connsiteX150" fmla="*/ 382037 w 1563527"/>
              <a:gd name="connsiteY150" fmla="*/ 1928900 h 2340869"/>
              <a:gd name="connsiteX151" fmla="*/ 367749 w 1563527"/>
              <a:gd name="connsiteY151" fmla="*/ 1878895 h 2340869"/>
              <a:gd name="connsiteX152" fmla="*/ 365368 w 1563527"/>
              <a:gd name="connsiteY152" fmla="*/ 1857463 h 2340869"/>
              <a:gd name="connsiteX153" fmla="*/ 334413 w 1563527"/>
              <a:gd name="connsiteY153" fmla="*/ 1812220 h 2340869"/>
              <a:gd name="connsiteX154" fmla="*/ 291549 w 1563527"/>
              <a:gd name="connsiteY154" fmla="*/ 1788407 h 2340869"/>
              <a:gd name="connsiteX155" fmla="*/ 248688 w 1563527"/>
              <a:gd name="connsiteY155" fmla="*/ 1759833 h 2340869"/>
              <a:gd name="connsiteX156" fmla="*/ 215349 w 1563527"/>
              <a:gd name="connsiteY156" fmla="*/ 1750307 h 2340869"/>
              <a:gd name="connsiteX157" fmla="*/ 217731 w 1563527"/>
              <a:gd name="connsiteY157" fmla="*/ 1705061 h 2340869"/>
              <a:gd name="connsiteX158" fmla="*/ 174868 w 1563527"/>
              <a:gd name="connsiteY158" fmla="*/ 1719351 h 2340869"/>
              <a:gd name="connsiteX159" fmla="*/ 186775 w 1563527"/>
              <a:gd name="connsiteY159" fmla="*/ 1752689 h 2340869"/>
              <a:gd name="connsiteX160" fmla="*/ 179631 w 1563527"/>
              <a:gd name="connsiteY160" fmla="*/ 1769358 h 2340869"/>
              <a:gd name="connsiteX161" fmla="*/ 141531 w 1563527"/>
              <a:gd name="connsiteY161" fmla="*/ 1740783 h 2340869"/>
              <a:gd name="connsiteX162" fmla="*/ 98669 w 1563527"/>
              <a:gd name="connsiteY162" fmla="*/ 1738401 h 2340869"/>
              <a:gd name="connsiteX163" fmla="*/ 43899 w 1563527"/>
              <a:gd name="connsiteY163" fmla="*/ 1719351 h 2340869"/>
              <a:gd name="connsiteX164" fmla="*/ 10560 w 1563527"/>
              <a:gd name="connsiteY164" fmla="*/ 1716967 h 2340869"/>
              <a:gd name="connsiteX165" fmla="*/ 1037 w 1563527"/>
              <a:gd name="connsiteY165" fmla="*/ 1664583 h 2340869"/>
              <a:gd name="connsiteX166" fmla="*/ 34374 w 1563527"/>
              <a:gd name="connsiteY166" fmla="*/ 1576476 h 2340869"/>
              <a:gd name="connsiteX167" fmla="*/ 60568 w 1563527"/>
              <a:gd name="connsiteY167" fmla="*/ 1528851 h 2340869"/>
              <a:gd name="connsiteX168" fmla="*/ 81999 w 1563527"/>
              <a:gd name="connsiteY168" fmla="*/ 1481226 h 2340869"/>
              <a:gd name="connsiteX169" fmla="*/ 108194 w 1563527"/>
              <a:gd name="connsiteY169" fmla="*/ 1443126 h 2340869"/>
              <a:gd name="connsiteX170" fmla="*/ 146293 w 1563527"/>
              <a:gd name="connsiteY170" fmla="*/ 1433601 h 2340869"/>
              <a:gd name="connsiteX171" fmla="*/ 153438 w 1563527"/>
              <a:gd name="connsiteY171" fmla="*/ 1397883 h 2340869"/>
              <a:gd name="connsiteX172" fmla="*/ 262975 w 1563527"/>
              <a:gd name="connsiteY172" fmla="*/ 1278820 h 2340869"/>
              <a:gd name="connsiteX173" fmla="*/ 286787 w 1563527"/>
              <a:gd name="connsiteY173" fmla="*/ 1140705 h 2340869"/>
              <a:gd name="connsiteX174" fmla="*/ 282025 w 1563527"/>
              <a:gd name="connsiteY174" fmla="*/ 1059745 h 2340869"/>
              <a:gd name="connsiteX175" fmla="*/ 196300 w 1563527"/>
              <a:gd name="connsiteY175" fmla="*/ 1047839 h 2340869"/>
              <a:gd name="connsiteX176" fmla="*/ 179632 w 1563527"/>
              <a:gd name="connsiteY176" fmla="*/ 966876 h 2340869"/>
              <a:gd name="connsiteX177" fmla="*/ 186775 w 1563527"/>
              <a:gd name="connsiteY177" fmla="*/ 900201 h 2340869"/>
              <a:gd name="connsiteX178" fmla="*/ 148675 w 1563527"/>
              <a:gd name="connsiteY178" fmla="*/ 862101 h 2340869"/>
              <a:gd name="connsiteX179" fmla="*/ 127244 w 1563527"/>
              <a:gd name="connsiteY179" fmla="*/ 821619 h 2340869"/>
              <a:gd name="connsiteX180" fmla="*/ 117719 w 1563527"/>
              <a:gd name="connsiteY180" fmla="*/ 762089 h 2340869"/>
              <a:gd name="connsiteX181" fmla="*/ 102097 w 1563527"/>
              <a:gd name="connsiteY181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41704 w 1573071"/>
              <a:gd name="connsiteY93" fmla="*/ 840671 h 2340869"/>
              <a:gd name="connsiteX94" fmla="*/ 1572660 w 1573071"/>
              <a:gd name="connsiteY94" fmla="*/ 871627 h 2340869"/>
              <a:gd name="connsiteX95" fmla="*/ 1560756 w 1573071"/>
              <a:gd name="connsiteY95" fmla="*/ 902582 h 2340869"/>
              <a:gd name="connsiteX96" fmla="*/ 1558376 w 1573071"/>
              <a:gd name="connsiteY96" fmla="*/ 933539 h 2340869"/>
              <a:gd name="connsiteX97" fmla="*/ 1525038 w 1573071"/>
              <a:gd name="connsiteY97" fmla="*/ 978781 h 2340869"/>
              <a:gd name="connsiteX98" fmla="*/ 958300 w 1573071"/>
              <a:gd name="connsiteY98" fmla="*/ 1157376 h 2340869"/>
              <a:gd name="connsiteX99" fmla="*/ 979731 w 1573071"/>
              <a:gd name="connsiteY99" fmla="*/ 1166900 h 2340869"/>
              <a:gd name="connsiteX100" fmla="*/ 974968 w 1573071"/>
              <a:gd name="connsiteY100" fmla="*/ 1240718 h 2340869"/>
              <a:gd name="connsiteX101" fmla="*/ 984494 w 1573071"/>
              <a:gd name="connsiteY101" fmla="*/ 1302633 h 2340869"/>
              <a:gd name="connsiteX102" fmla="*/ 1032119 w 1573071"/>
              <a:gd name="connsiteY102" fmla="*/ 1383595 h 2340869"/>
              <a:gd name="connsiteX103" fmla="*/ 1072600 w 1573071"/>
              <a:gd name="connsiteY103" fmla="*/ 1405026 h 2340869"/>
              <a:gd name="connsiteX104" fmla="*/ 1089269 w 1573071"/>
              <a:gd name="connsiteY104" fmla="*/ 1471701 h 2340869"/>
              <a:gd name="connsiteX105" fmla="*/ 1122607 w 1573071"/>
              <a:gd name="connsiteY105" fmla="*/ 1497895 h 2340869"/>
              <a:gd name="connsiteX106" fmla="*/ 1163088 w 1573071"/>
              <a:gd name="connsiteY106" fmla="*/ 1557426 h 2340869"/>
              <a:gd name="connsiteX107" fmla="*/ 1191663 w 1573071"/>
              <a:gd name="connsiteY107" fmla="*/ 1571714 h 2340869"/>
              <a:gd name="connsiteX108" fmla="*/ 1220238 w 1573071"/>
              <a:gd name="connsiteY108" fmla="*/ 1609813 h 2340869"/>
              <a:gd name="connsiteX109" fmla="*/ 1215943 w 1573071"/>
              <a:gd name="connsiteY109" fmla="*/ 1629673 h 2340869"/>
              <a:gd name="connsiteX110" fmla="*/ 1196425 w 1573071"/>
              <a:gd name="connsiteY110" fmla="*/ 1678870 h 2340869"/>
              <a:gd name="connsiteX111" fmla="*/ 1144037 w 1573071"/>
              <a:gd name="connsiteY111" fmla="*/ 1674106 h 2340869"/>
              <a:gd name="connsiteX112" fmla="*/ 1124987 w 1573071"/>
              <a:gd name="connsiteY112" fmla="*/ 1719349 h 2340869"/>
              <a:gd name="connsiteX113" fmla="*/ 1048787 w 1573071"/>
              <a:gd name="connsiteY113" fmla="*/ 1752687 h 2340869"/>
              <a:gd name="connsiteX114" fmla="*/ 1020212 w 1573071"/>
              <a:gd name="connsiteY114" fmla="*/ 1812218 h 2340869"/>
              <a:gd name="connsiteX115" fmla="*/ 1036881 w 1573071"/>
              <a:gd name="connsiteY115" fmla="*/ 1859843 h 2340869"/>
              <a:gd name="connsiteX116" fmla="*/ 1017832 w 1573071"/>
              <a:gd name="connsiteY116" fmla="*/ 1900326 h 2340869"/>
              <a:gd name="connsiteX117" fmla="*/ 984493 w 1573071"/>
              <a:gd name="connsiteY117" fmla="*/ 1897943 h 2340869"/>
              <a:gd name="connsiteX118" fmla="*/ 982112 w 1573071"/>
              <a:gd name="connsiteY118" fmla="*/ 1962237 h 2340869"/>
              <a:gd name="connsiteX119" fmla="*/ 946393 w 1573071"/>
              <a:gd name="connsiteY119" fmla="*/ 1978906 h 2340869"/>
              <a:gd name="connsiteX120" fmla="*/ 910674 w 1573071"/>
              <a:gd name="connsiteY120" fmla="*/ 1986049 h 2340869"/>
              <a:gd name="connsiteX121" fmla="*/ 910674 w 1573071"/>
              <a:gd name="connsiteY121" fmla="*/ 2050343 h 2340869"/>
              <a:gd name="connsiteX122" fmla="*/ 967824 w 1573071"/>
              <a:gd name="connsiteY122" fmla="*/ 2059868 h 2340869"/>
              <a:gd name="connsiteX123" fmla="*/ 1001162 w 1573071"/>
              <a:gd name="connsiteY123" fmla="*/ 2055106 h 2340869"/>
              <a:gd name="connsiteX124" fmla="*/ 1005922 w 1573071"/>
              <a:gd name="connsiteY124" fmla="*/ 2128925 h 2340869"/>
              <a:gd name="connsiteX125" fmla="*/ 982112 w 1573071"/>
              <a:gd name="connsiteY125" fmla="*/ 2150356 h 2340869"/>
              <a:gd name="connsiteX126" fmla="*/ 922581 w 1573071"/>
              <a:gd name="connsiteY126" fmla="*/ 2147976 h 2340869"/>
              <a:gd name="connsiteX127" fmla="*/ 870193 w 1573071"/>
              <a:gd name="connsiteY127" fmla="*/ 2157501 h 2340869"/>
              <a:gd name="connsiteX128" fmla="*/ 824949 w 1573071"/>
              <a:gd name="connsiteY128" fmla="*/ 2181314 h 2340869"/>
              <a:gd name="connsiteX129" fmla="*/ 779704 w 1573071"/>
              <a:gd name="connsiteY129" fmla="*/ 2188456 h 2340869"/>
              <a:gd name="connsiteX130" fmla="*/ 758274 w 1573071"/>
              <a:gd name="connsiteY130" fmla="*/ 2207508 h 2340869"/>
              <a:gd name="connsiteX131" fmla="*/ 751131 w 1573071"/>
              <a:gd name="connsiteY131" fmla="*/ 2252751 h 2340869"/>
              <a:gd name="connsiteX132" fmla="*/ 734462 w 1573071"/>
              <a:gd name="connsiteY132" fmla="*/ 2264658 h 2340869"/>
              <a:gd name="connsiteX133" fmla="*/ 689218 w 1573071"/>
              <a:gd name="connsiteY133" fmla="*/ 2314664 h 2340869"/>
              <a:gd name="connsiteX134" fmla="*/ 665406 w 1573071"/>
              <a:gd name="connsiteY134" fmla="*/ 2319425 h 2340869"/>
              <a:gd name="connsiteX135" fmla="*/ 617781 w 1573071"/>
              <a:gd name="connsiteY135" fmla="*/ 2340857 h 2340869"/>
              <a:gd name="connsiteX136" fmla="*/ 579681 w 1573071"/>
              <a:gd name="connsiteY136" fmla="*/ 2324188 h 2340869"/>
              <a:gd name="connsiteX137" fmla="*/ 563012 w 1573071"/>
              <a:gd name="connsiteY137" fmla="*/ 2295613 h 2340869"/>
              <a:gd name="connsiteX138" fmla="*/ 520149 w 1573071"/>
              <a:gd name="connsiteY138" fmla="*/ 2305139 h 2340869"/>
              <a:gd name="connsiteX139" fmla="*/ 512573 w 1573071"/>
              <a:gd name="connsiteY139" fmla="*/ 2299035 h 2340869"/>
              <a:gd name="connsiteX140" fmla="*/ 503481 w 1573071"/>
              <a:gd name="connsiteY140" fmla="*/ 2293232 h 2340869"/>
              <a:gd name="connsiteX141" fmla="*/ 522531 w 1573071"/>
              <a:gd name="connsiteY141" fmla="*/ 2186075 h 2340869"/>
              <a:gd name="connsiteX142" fmla="*/ 539199 w 1573071"/>
              <a:gd name="connsiteY142" fmla="*/ 2164644 h 2340869"/>
              <a:gd name="connsiteX143" fmla="*/ 529674 w 1573071"/>
              <a:gd name="connsiteY143" fmla="*/ 2119401 h 2340869"/>
              <a:gd name="connsiteX144" fmla="*/ 553487 w 1573071"/>
              <a:gd name="connsiteY144" fmla="*/ 2105113 h 2340869"/>
              <a:gd name="connsiteX145" fmla="*/ 534437 w 1573071"/>
              <a:gd name="connsiteY145" fmla="*/ 2090826 h 2340869"/>
              <a:gd name="connsiteX146" fmla="*/ 522531 w 1573071"/>
              <a:gd name="connsiteY146" fmla="*/ 2055108 h 2340869"/>
              <a:gd name="connsiteX147" fmla="*/ 513006 w 1573071"/>
              <a:gd name="connsiteY147" fmla="*/ 2009864 h 2340869"/>
              <a:gd name="connsiteX148" fmla="*/ 510624 w 1573071"/>
              <a:gd name="connsiteY148" fmla="*/ 1978906 h 2340869"/>
              <a:gd name="connsiteX149" fmla="*/ 460618 w 1573071"/>
              <a:gd name="connsiteY149" fmla="*/ 1981289 h 2340869"/>
              <a:gd name="connsiteX150" fmla="*/ 427282 w 1573071"/>
              <a:gd name="connsiteY150" fmla="*/ 1945570 h 2340869"/>
              <a:gd name="connsiteX151" fmla="*/ 382037 w 1573071"/>
              <a:gd name="connsiteY151" fmla="*/ 1928900 h 2340869"/>
              <a:gd name="connsiteX152" fmla="*/ 367749 w 1573071"/>
              <a:gd name="connsiteY152" fmla="*/ 1878895 h 2340869"/>
              <a:gd name="connsiteX153" fmla="*/ 365368 w 1573071"/>
              <a:gd name="connsiteY153" fmla="*/ 1857463 h 2340869"/>
              <a:gd name="connsiteX154" fmla="*/ 334413 w 1573071"/>
              <a:gd name="connsiteY154" fmla="*/ 1812220 h 2340869"/>
              <a:gd name="connsiteX155" fmla="*/ 291549 w 1573071"/>
              <a:gd name="connsiteY155" fmla="*/ 1788407 h 2340869"/>
              <a:gd name="connsiteX156" fmla="*/ 248688 w 1573071"/>
              <a:gd name="connsiteY156" fmla="*/ 1759833 h 2340869"/>
              <a:gd name="connsiteX157" fmla="*/ 215349 w 1573071"/>
              <a:gd name="connsiteY157" fmla="*/ 1750307 h 2340869"/>
              <a:gd name="connsiteX158" fmla="*/ 217731 w 1573071"/>
              <a:gd name="connsiteY158" fmla="*/ 1705061 h 2340869"/>
              <a:gd name="connsiteX159" fmla="*/ 174868 w 1573071"/>
              <a:gd name="connsiteY159" fmla="*/ 1719351 h 2340869"/>
              <a:gd name="connsiteX160" fmla="*/ 186775 w 1573071"/>
              <a:gd name="connsiteY160" fmla="*/ 1752689 h 2340869"/>
              <a:gd name="connsiteX161" fmla="*/ 179631 w 1573071"/>
              <a:gd name="connsiteY161" fmla="*/ 1769358 h 2340869"/>
              <a:gd name="connsiteX162" fmla="*/ 141531 w 1573071"/>
              <a:gd name="connsiteY162" fmla="*/ 1740783 h 2340869"/>
              <a:gd name="connsiteX163" fmla="*/ 98669 w 1573071"/>
              <a:gd name="connsiteY163" fmla="*/ 1738401 h 2340869"/>
              <a:gd name="connsiteX164" fmla="*/ 43899 w 1573071"/>
              <a:gd name="connsiteY164" fmla="*/ 1719351 h 2340869"/>
              <a:gd name="connsiteX165" fmla="*/ 10560 w 1573071"/>
              <a:gd name="connsiteY165" fmla="*/ 1716967 h 2340869"/>
              <a:gd name="connsiteX166" fmla="*/ 1037 w 1573071"/>
              <a:gd name="connsiteY166" fmla="*/ 1664583 h 2340869"/>
              <a:gd name="connsiteX167" fmla="*/ 34374 w 1573071"/>
              <a:gd name="connsiteY167" fmla="*/ 1576476 h 2340869"/>
              <a:gd name="connsiteX168" fmla="*/ 60568 w 1573071"/>
              <a:gd name="connsiteY168" fmla="*/ 1528851 h 2340869"/>
              <a:gd name="connsiteX169" fmla="*/ 81999 w 1573071"/>
              <a:gd name="connsiteY169" fmla="*/ 1481226 h 2340869"/>
              <a:gd name="connsiteX170" fmla="*/ 108194 w 1573071"/>
              <a:gd name="connsiteY170" fmla="*/ 1443126 h 2340869"/>
              <a:gd name="connsiteX171" fmla="*/ 146293 w 1573071"/>
              <a:gd name="connsiteY171" fmla="*/ 1433601 h 2340869"/>
              <a:gd name="connsiteX172" fmla="*/ 153438 w 1573071"/>
              <a:gd name="connsiteY172" fmla="*/ 1397883 h 2340869"/>
              <a:gd name="connsiteX173" fmla="*/ 262975 w 1573071"/>
              <a:gd name="connsiteY173" fmla="*/ 1278820 h 2340869"/>
              <a:gd name="connsiteX174" fmla="*/ 286787 w 1573071"/>
              <a:gd name="connsiteY174" fmla="*/ 1140705 h 2340869"/>
              <a:gd name="connsiteX175" fmla="*/ 282025 w 1573071"/>
              <a:gd name="connsiteY175" fmla="*/ 1059745 h 2340869"/>
              <a:gd name="connsiteX176" fmla="*/ 196300 w 1573071"/>
              <a:gd name="connsiteY176" fmla="*/ 1047839 h 2340869"/>
              <a:gd name="connsiteX177" fmla="*/ 179632 w 1573071"/>
              <a:gd name="connsiteY177" fmla="*/ 966876 h 2340869"/>
              <a:gd name="connsiteX178" fmla="*/ 186775 w 1573071"/>
              <a:gd name="connsiteY178" fmla="*/ 900201 h 2340869"/>
              <a:gd name="connsiteX179" fmla="*/ 148675 w 1573071"/>
              <a:gd name="connsiteY179" fmla="*/ 862101 h 2340869"/>
              <a:gd name="connsiteX180" fmla="*/ 127244 w 1573071"/>
              <a:gd name="connsiteY180" fmla="*/ 821619 h 2340869"/>
              <a:gd name="connsiteX181" fmla="*/ 117719 w 1573071"/>
              <a:gd name="connsiteY181" fmla="*/ 762089 h 2340869"/>
              <a:gd name="connsiteX182" fmla="*/ 102097 w 1573071"/>
              <a:gd name="connsiteY182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25038 w 1573071"/>
              <a:gd name="connsiteY98" fmla="*/ 978781 h 2340869"/>
              <a:gd name="connsiteX99" fmla="*/ 958300 w 1573071"/>
              <a:gd name="connsiteY99" fmla="*/ 1157376 h 2340869"/>
              <a:gd name="connsiteX100" fmla="*/ 979731 w 1573071"/>
              <a:gd name="connsiteY100" fmla="*/ 1166900 h 2340869"/>
              <a:gd name="connsiteX101" fmla="*/ 974968 w 1573071"/>
              <a:gd name="connsiteY101" fmla="*/ 1240718 h 2340869"/>
              <a:gd name="connsiteX102" fmla="*/ 984494 w 1573071"/>
              <a:gd name="connsiteY102" fmla="*/ 1302633 h 2340869"/>
              <a:gd name="connsiteX103" fmla="*/ 1032119 w 1573071"/>
              <a:gd name="connsiteY103" fmla="*/ 1383595 h 2340869"/>
              <a:gd name="connsiteX104" fmla="*/ 1072600 w 1573071"/>
              <a:gd name="connsiteY104" fmla="*/ 1405026 h 2340869"/>
              <a:gd name="connsiteX105" fmla="*/ 1089269 w 1573071"/>
              <a:gd name="connsiteY105" fmla="*/ 1471701 h 2340869"/>
              <a:gd name="connsiteX106" fmla="*/ 1122607 w 1573071"/>
              <a:gd name="connsiteY106" fmla="*/ 1497895 h 2340869"/>
              <a:gd name="connsiteX107" fmla="*/ 1163088 w 1573071"/>
              <a:gd name="connsiteY107" fmla="*/ 1557426 h 2340869"/>
              <a:gd name="connsiteX108" fmla="*/ 1191663 w 1573071"/>
              <a:gd name="connsiteY108" fmla="*/ 1571714 h 2340869"/>
              <a:gd name="connsiteX109" fmla="*/ 1220238 w 1573071"/>
              <a:gd name="connsiteY109" fmla="*/ 1609813 h 2340869"/>
              <a:gd name="connsiteX110" fmla="*/ 1215943 w 1573071"/>
              <a:gd name="connsiteY110" fmla="*/ 1629673 h 2340869"/>
              <a:gd name="connsiteX111" fmla="*/ 1196425 w 1573071"/>
              <a:gd name="connsiteY111" fmla="*/ 1678870 h 2340869"/>
              <a:gd name="connsiteX112" fmla="*/ 1144037 w 1573071"/>
              <a:gd name="connsiteY112" fmla="*/ 1674106 h 2340869"/>
              <a:gd name="connsiteX113" fmla="*/ 1124987 w 1573071"/>
              <a:gd name="connsiteY113" fmla="*/ 1719349 h 2340869"/>
              <a:gd name="connsiteX114" fmla="*/ 1048787 w 1573071"/>
              <a:gd name="connsiteY114" fmla="*/ 1752687 h 2340869"/>
              <a:gd name="connsiteX115" fmla="*/ 1020212 w 1573071"/>
              <a:gd name="connsiteY115" fmla="*/ 1812218 h 2340869"/>
              <a:gd name="connsiteX116" fmla="*/ 1036881 w 1573071"/>
              <a:gd name="connsiteY116" fmla="*/ 1859843 h 2340869"/>
              <a:gd name="connsiteX117" fmla="*/ 1017832 w 1573071"/>
              <a:gd name="connsiteY117" fmla="*/ 1900326 h 2340869"/>
              <a:gd name="connsiteX118" fmla="*/ 984493 w 1573071"/>
              <a:gd name="connsiteY118" fmla="*/ 1897943 h 2340869"/>
              <a:gd name="connsiteX119" fmla="*/ 982112 w 1573071"/>
              <a:gd name="connsiteY119" fmla="*/ 1962237 h 2340869"/>
              <a:gd name="connsiteX120" fmla="*/ 946393 w 1573071"/>
              <a:gd name="connsiteY120" fmla="*/ 1978906 h 2340869"/>
              <a:gd name="connsiteX121" fmla="*/ 910674 w 1573071"/>
              <a:gd name="connsiteY121" fmla="*/ 1986049 h 2340869"/>
              <a:gd name="connsiteX122" fmla="*/ 910674 w 1573071"/>
              <a:gd name="connsiteY122" fmla="*/ 2050343 h 2340869"/>
              <a:gd name="connsiteX123" fmla="*/ 967824 w 1573071"/>
              <a:gd name="connsiteY123" fmla="*/ 2059868 h 2340869"/>
              <a:gd name="connsiteX124" fmla="*/ 1001162 w 1573071"/>
              <a:gd name="connsiteY124" fmla="*/ 2055106 h 2340869"/>
              <a:gd name="connsiteX125" fmla="*/ 1005922 w 1573071"/>
              <a:gd name="connsiteY125" fmla="*/ 2128925 h 2340869"/>
              <a:gd name="connsiteX126" fmla="*/ 982112 w 1573071"/>
              <a:gd name="connsiteY126" fmla="*/ 2150356 h 2340869"/>
              <a:gd name="connsiteX127" fmla="*/ 922581 w 1573071"/>
              <a:gd name="connsiteY127" fmla="*/ 2147976 h 2340869"/>
              <a:gd name="connsiteX128" fmla="*/ 870193 w 1573071"/>
              <a:gd name="connsiteY128" fmla="*/ 2157501 h 2340869"/>
              <a:gd name="connsiteX129" fmla="*/ 824949 w 1573071"/>
              <a:gd name="connsiteY129" fmla="*/ 2181314 h 2340869"/>
              <a:gd name="connsiteX130" fmla="*/ 779704 w 1573071"/>
              <a:gd name="connsiteY130" fmla="*/ 2188456 h 2340869"/>
              <a:gd name="connsiteX131" fmla="*/ 758274 w 1573071"/>
              <a:gd name="connsiteY131" fmla="*/ 2207508 h 2340869"/>
              <a:gd name="connsiteX132" fmla="*/ 751131 w 1573071"/>
              <a:gd name="connsiteY132" fmla="*/ 2252751 h 2340869"/>
              <a:gd name="connsiteX133" fmla="*/ 734462 w 1573071"/>
              <a:gd name="connsiteY133" fmla="*/ 2264658 h 2340869"/>
              <a:gd name="connsiteX134" fmla="*/ 689218 w 1573071"/>
              <a:gd name="connsiteY134" fmla="*/ 2314664 h 2340869"/>
              <a:gd name="connsiteX135" fmla="*/ 665406 w 1573071"/>
              <a:gd name="connsiteY135" fmla="*/ 2319425 h 2340869"/>
              <a:gd name="connsiteX136" fmla="*/ 617781 w 1573071"/>
              <a:gd name="connsiteY136" fmla="*/ 2340857 h 2340869"/>
              <a:gd name="connsiteX137" fmla="*/ 579681 w 1573071"/>
              <a:gd name="connsiteY137" fmla="*/ 2324188 h 2340869"/>
              <a:gd name="connsiteX138" fmla="*/ 563012 w 1573071"/>
              <a:gd name="connsiteY138" fmla="*/ 2295613 h 2340869"/>
              <a:gd name="connsiteX139" fmla="*/ 520149 w 1573071"/>
              <a:gd name="connsiteY139" fmla="*/ 2305139 h 2340869"/>
              <a:gd name="connsiteX140" fmla="*/ 512573 w 1573071"/>
              <a:gd name="connsiteY140" fmla="*/ 2299035 h 2340869"/>
              <a:gd name="connsiteX141" fmla="*/ 503481 w 1573071"/>
              <a:gd name="connsiteY141" fmla="*/ 2293232 h 2340869"/>
              <a:gd name="connsiteX142" fmla="*/ 522531 w 1573071"/>
              <a:gd name="connsiteY142" fmla="*/ 2186075 h 2340869"/>
              <a:gd name="connsiteX143" fmla="*/ 539199 w 1573071"/>
              <a:gd name="connsiteY143" fmla="*/ 2164644 h 2340869"/>
              <a:gd name="connsiteX144" fmla="*/ 529674 w 1573071"/>
              <a:gd name="connsiteY144" fmla="*/ 2119401 h 2340869"/>
              <a:gd name="connsiteX145" fmla="*/ 553487 w 1573071"/>
              <a:gd name="connsiteY145" fmla="*/ 2105113 h 2340869"/>
              <a:gd name="connsiteX146" fmla="*/ 534437 w 1573071"/>
              <a:gd name="connsiteY146" fmla="*/ 2090826 h 2340869"/>
              <a:gd name="connsiteX147" fmla="*/ 522531 w 1573071"/>
              <a:gd name="connsiteY147" fmla="*/ 2055108 h 2340869"/>
              <a:gd name="connsiteX148" fmla="*/ 513006 w 1573071"/>
              <a:gd name="connsiteY148" fmla="*/ 2009864 h 2340869"/>
              <a:gd name="connsiteX149" fmla="*/ 510624 w 1573071"/>
              <a:gd name="connsiteY149" fmla="*/ 1978906 h 2340869"/>
              <a:gd name="connsiteX150" fmla="*/ 460618 w 1573071"/>
              <a:gd name="connsiteY150" fmla="*/ 1981289 h 2340869"/>
              <a:gd name="connsiteX151" fmla="*/ 427282 w 1573071"/>
              <a:gd name="connsiteY151" fmla="*/ 1945570 h 2340869"/>
              <a:gd name="connsiteX152" fmla="*/ 382037 w 1573071"/>
              <a:gd name="connsiteY152" fmla="*/ 1928900 h 2340869"/>
              <a:gd name="connsiteX153" fmla="*/ 367749 w 1573071"/>
              <a:gd name="connsiteY153" fmla="*/ 1878895 h 2340869"/>
              <a:gd name="connsiteX154" fmla="*/ 365368 w 1573071"/>
              <a:gd name="connsiteY154" fmla="*/ 1857463 h 2340869"/>
              <a:gd name="connsiteX155" fmla="*/ 334413 w 1573071"/>
              <a:gd name="connsiteY155" fmla="*/ 1812220 h 2340869"/>
              <a:gd name="connsiteX156" fmla="*/ 291549 w 1573071"/>
              <a:gd name="connsiteY156" fmla="*/ 1788407 h 2340869"/>
              <a:gd name="connsiteX157" fmla="*/ 248688 w 1573071"/>
              <a:gd name="connsiteY157" fmla="*/ 1759833 h 2340869"/>
              <a:gd name="connsiteX158" fmla="*/ 215349 w 1573071"/>
              <a:gd name="connsiteY158" fmla="*/ 1750307 h 2340869"/>
              <a:gd name="connsiteX159" fmla="*/ 217731 w 1573071"/>
              <a:gd name="connsiteY159" fmla="*/ 1705061 h 2340869"/>
              <a:gd name="connsiteX160" fmla="*/ 174868 w 1573071"/>
              <a:gd name="connsiteY160" fmla="*/ 1719351 h 2340869"/>
              <a:gd name="connsiteX161" fmla="*/ 186775 w 1573071"/>
              <a:gd name="connsiteY161" fmla="*/ 1752689 h 2340869"/>
              <a:gd name="connsiteX162" fmla="*/ 179631 w 1573071"/>
              <a:gd name="connsiteY162" fmla="*/ 1769358 h 2340869"/>
              <a:gd name="connsiteX163" fmla="*/ 141531 w 1573071"/>
              <a:gd name="connsiteY163" fmla="*/ 1740783 h 2340869"/>
              <a:gd name="connsiteX164" fmla="*/ 98669 w 1573071"/>
              <a:gd name="connsiteY164" fmla="*/ 1738401 h 2340869"/>
              <a:gd name="connsiteX165" fmla="*/ 43899 w 1573071"/>
              <a:gd name="connsiteY165" fmla="*/ 1719351 h 2340869"/>
              <a:gd name="connsiteX166" fmla="*/ 10560 w 1573071"/>
              <a:gd name="connsiteY166" fmla="*/ 1716967 h 2340869"/>
              <a:gd name="connsiteX167" fmla="*/ 1037 w 1573071"/>
              <a:gd name="connsiteY167" fmla="*/ 1664583 h 2340869"/>
              <a:gd name="connsiteX168" fmla="*/ 34374 w 1573071"/>
              <a:gd name="connsiteY168" fmla="*/ 1576476 h 2340869"/>
              <a:gd name="connsiteX169" fmla="*/ 60568 w 1573071"/>
              <a:gd name="connsiteY169" fmla="*/ 1528851 h 2340869"/>
              <a:gd name="connsiteX170" fmla="*/ 81999 w 1573071"/>
              <a:gd name="connsiteY170" fmla="*/ 1481226 h 2340869"/>
              <a:gd name="connsiteX171" fmla="*/ 108194 w 1573071"/>
              <a:gd name="connsiteY171" fmla="*/ 1443126 h 2340869"/>
              <a:gd name="connsiteX172" fmla="*/ 146293 w 1573071"/>
              <a:gd name="connsiteY172" fmla="*/ 1433601 h 2340869"/>
              <a:gd name="connsiteX173" fmla="*/ 153438 w 1573071"/>
              <a:gd name="connsiteY173" fmla="*/ 1397883 h 2340869"/>
              <a:gd name="connsiteX174" fmla="*/ 262975 w 1573071"/>
              <a:gd name="connsiteY174" fmla="*/ 1278820 h 2340869"/>
              <a:gd name="connsiteX175" fmla="*/ 286787 w 1573071"/>
              <a:gd name="connsiteY175" fmla="*/ 1140705 h 2340869"/>
              <a:gd name="connsiteX176" fmla="*/ 282025 w 1573071"/>
              <a:gd name="connsiteY176" fmla="*/ 1059745 h 2340869"/>
              <a:gd name="connsiteX177" fmla="*/ 196300 w 1573071"/>
              <a:gd name="connsiteY177" fmla="*/ 1047839 h 2340869"/>
              <a:gd name="connsiteX178" fmla="*/ 179632 w 1573071"/>
              <a:gd name="connsiteY178" fmla="*/ 966876 h 2340869"/>
              <a:gd name="connsiteX179" fmla="*/ 186775 w 1573071"/>
              <a:gd name="connsiteY179" fmla="*/ 900201 h 2340869"/>
              <a:gd name="connsiteX180" fmla="*/ 148675 w 1573071"/>
              <a:gd name="connsiteY180" fmla="*/ 862101 h 2340869"/>
              <a:gd name="connsiteX181" fmla="*/ 127244 w 1573071"/>
              <a:gd name="connsiteY181" fmla="*/ 821619 h 2340869"/>
              <a:gd name="connsiteX182" fmla="*/ 117719 w 1573071"/>
              <a:gd name="connsiteY182" fmla="*/ 762089 h 2340869"/>
              <a:gd name="connsiteX183" fmla="*/ 102097 w 1573071"/>
              <a:gd name="connsiteY183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25038 w 1573071"/>
              <a:gd name="connsiteY98" fmla="*/ 978781 h 2340869"/>
              <a:gd name="connsiteX99" fmla="*/ 1267860 w 1573071"/>
              <a:gd name="connsiteY99" fmla="*/ 997834 h 2340869"/>
              <a:gd name="connsiteX100" fmla="*/ 958300 w 1573071"/>
              <a:gd name="connsiteY100" fmla="*/ 1157376 h 2340869"/>
              <a:gd name="connsiteX101" fmla="*/ 979731 w 1573071"/>
              <a:gd name="connsiteY101" fmla="*/ 1166900 h 2340869"/>
              <a:gd name="connsiteX102" fmla="*/ 974968 w 1573071"/>
              <a:gd name="connsiteY102" fmla="*/ 1240718 h 2340869"/>
              <a:gd name="connsiteX103" fmla="*/ 984494 w 1573071"/>
              <a:gd name="connsiteY103" fmla="*/ 1302633 h 2340869"/>
              <a:gd name="connsiteX104" fmla="*/ 1032119 w 1573071"/>
              <a:gd name="connsiteY104" fmla="*/ 1383595 h 2340869"/>
              <a:gd name="connsiteX105" fmla="*/ 1072600 w 1573071"/>
              <a:gd name="connsiteY105" fmla="*/ 1405026 h 2340869"/>
              <a:gd name="connsiteX106" fmla="*/ 1089269 w 1573071"/>
              <a:gd name="connsiteY106" fmla="*/ 1471701 h 2340869"/>
              <a:gd name="connsiteX107" fmla="*/ 1122607 w 1573071"/>
              <a:gd name="connsiteY107" fmla="*/ 1497895 h 2340869"/>
              <a:gd name="connsiteX108" fmla="*/ 1163088 w 1573071"/>
              <a:gd name="connsiteY108" fmla="*/ 1557426 h 2340869"/>
              <a:gd name="connsiteX109" fmla="*/ 1191663 w 1573071"/>
              <a:gd name="connsiteY109" fmla="*/ 1571714 h 2340869"/>
              <a:gd name="connsiteX110" fmla="*/ 1220238 w 1573071"/>
              <a:gd name="connsiteY110" fmla="*/ 1609813 h 2340869"/>
              <a:gd name="connsiteX111" fmla="*/ 1215943 w 1573071"/>
              <a:gd name="connsiteY111" fmla="*/ 1629673 h 2340869"/>
              <a:gd name="connsiteX112" fmla="*/ 1196425 w 1573071"/>
              <a:gd name="connsiteY112" fmla="*/ 1678870 h 2340869"/>
              <a:gd name="connsiteX113" fmla="*/ 1144037 w 1573071"/>
              <a:gd name="connsiteY113" fmla="*/ 1674106 h 2340869"/>
              <a:gd name="connsiteX114" fmla="*/ 1124987 w 1573071"/>
              <a:gd name="connsiteY114" fmla="*/ 1719349 h 2340869"/>
              <a:gd name="connsiteX115" fmla="*/ 1048787 w 1573071"/>
              <a:gd name="connsiteY115" fmla="*/ 1752687 h 2340869"/>
              <a:gd name="connsiteX116" fmla="*/ 1020212 w 1573071"/>
              <a:gd name="connsiteY116" fmla="*/ 1812218 h 2340869"/>
              <a:gd name="connsiteX117" fmla="*/ 1036881 w 1573071"/>
              <a:gd name="connsiteY117" fmla="*/ 1859843 h 2340869"/>
              <a:gd name="connsiteX118" fmla="*/ 1017832 w 1573071"/>
              <a:gd name="connsiteY118" fmla="*/ 1900326 h 2340869"/>
              <a:gd name="connsiteX119" fmla="*/ 984493 w 1573071"/>
              <a:gd name="connsiteY119" fmla="*/ 1897943 h 2340869"/>
              <a:gd name="connsiteX120" fmla="*/ 982112 w 1573071"/>
              <a:gd name="connsiteY120" fmla="*/ 1962237 h 2340869"/>
              <a:gd name="connsiteX121" fmla="*/ 946393 w 1573071"/>
              <a:gd name="connsiteY121" fmla="*/ 1978906 h 2340869"/>
              <a:gd name="connsiteX122" fmla="*/ 910674 w 1573071"/>
              <a:gd name="connsiteY122" fmla="*/ 1986049 h 2340869"/>
              <a:gd name="connsiteX123" fmla="*/ 910674 w 1573071"/>
              <a:gd name="connsiteY123" fmla="*/ 2050343 h 2340869"/>
              <a:gd name="connsiteX124" fmla="*/ 967824 w 1573071"/>
              <a:gd name="connsiteY124" fmla="*/ 2059868 h 2340869"/>
              <a:gd name="connsiteX125" fmla="*/ 1001162 w 1573071"/>
              <a:gd name="connsiteY125" fmla="*/ 2055106 h 2340869"/>
              <a:gd name="connsiteX126" fmla="*/ 1005922 w 1573071"/>
              <a:gd name="connsiteY126" fmla="*/ 2128925 h 2340869"/>
              <a:gd name="connsiteX127" fmla="*/ 982112 w 1573071"/>
              <a:gd name="connsiteY127" fmla="*/ 2150356 h 2340869"/>
              <a:gd name="connsiteX128" fmla="*/ 922581 w 1573071"/>
              <a:gd name="connsiteY128" fmla="*/ 2147976 h 2340869"/>
              <a:gd name="connsiteX129" fmla="*/ 870193 w 1573071"/>
              <a:gd name="connsiteY129" fmla="*/ 2157501 h 2340869"/>
              <a:gd name="connsiteX130" fmla="*/ 824949 w 1573071"/>
              <a:gd name="connsiteY130" fmla="*/ 2181314 h 2340869"/>
              <a:gd name="connsiteX131" fmla="*/ 779704 w 1573071"/>
              <a:gd name="connsiteY131" fmla="*/ 2188456 h 2340869"/>
              <a:gd name="connsiteX132" fmla="*/ 758274 w 1573071"/>
              <a:gd name="connsiteY132" fmla="*/ 2207508 h 2340869"/>
              <a:gd name="connsiteX133" fmla="*/ 751131 w 1573071"/>
              <a:gd name="connsiteY133" fmla="*/ 2252751 h 2340869"/>
              <a:gd name="connsiteX134" fmla="*/ 734462 w 1573071"/>
              <a:gd name="connsiteY134" fmla="*/ 2264658 h 2340869"/>
              <a:gd name="connsiteX135" fmla="*/ 689218 w 1573071"/>
              <a:gd name="connsiteY135" fmla="*/ 2314664 h 2340869"/>
              <a:gd name="connsiteX136" fmla="*/ 665406 w 1573071"/>
              <a:gd name="connsiteY136" fmla="*/ 2319425 h 2340869"/>
              <a:gd name="connsiteX137" fmla="*/ 617781 w 1573071"/>
              <a:gd name="connsiteY137" fmla="*/ 2340857 h 2340869"/>
              <a:gd name="connsiteX138" fmla="*/ 579681 w 1573071"/>
              <a:gd name="connsiteY138" fmla="*/ 2324188 h 2340869"/>
              <a:gd name="connsiteX139" fmla="*/ 563012 w 1573071"/>
              <a:gd name="connsiteY139" fmla="*/ 2295613 h 2340869"/>
              <a:gd name="connsiteX140" fmla="*/ 520149 w 1573071"/>
              <a:gd name="connsiteY140" fmla="*/ 2305139 h 2340869"/>
              <a:gd name="connsiteX141" fmla="*/ 512573 w 1573071"/>
              <a:gd name="connsiteY141" fmla="*/ 2299035 h 2340869"/>
              <a:gd name="connsiteX142" fmla="*/ 503481 w 1573071"/>
              <a:gd name="connsiteY142" fmla="*/ 2293232 h 2340869"/>
              <a:gd name="connsiteX143" fmla="*/ 522531 w 1573071"/>
              <a:gd name="connsiteY143" fmla="*/ 2186075 h 2340869"/>
              <a:gd name="connsiteX144" fmla="*/ 539199 w 1573071"/>
              <a:gd name="connsiteY144" fmla="*/ 2164644 h 2340869"/>
              <a:gd name="connsiteX145" fmla="*/ 529674 w 1573071"/>
              <a:gd name="connsiteY145" fmla="*/ 2119401 h 2340869"/>
              <a:gd name="connsiteX146" fmla="*/ 553487 w 1573071"/>
              <a:gd name="connsiteY146" fmla="*/ 2105113 h 2340869"/>
              <a:gd name="connsiteX147" fmla="*/ 534437 w 1573071"/>
              <a:gd name="connsiteY147" fmla="*/ 2090826 h 2340869"/>
              <a:gd name="connsiteX148" fmla="*/ 522531 w 1573071"/>
              <a:gd name="connsiteY148" fmla="*/ 2055108 h 2340869"/>
              <a:gd name="connsiteX149" fmla="*/ 513006 w 1573071"/>
              <a:gd name="connsiteY149" fmla="*/ 2009864 h 2340869"/>
              <a:gd name="connsiteX150" fmla="*/ 510624 w 1573071"/>
              <a:gd name="connsiteY150" fmla="*/ 1978906 h 2340869"/>
              <a:gd name="connsiteX151" fmla="*/ 460618 w 1573071"/>
              <a:gd name="connsiteY151" fmla="*/ 1981289 h 2340869"/>
              <a:gd name="connsiteX152" fmla="*/ 427282 w 1573071"/>
              <a:gd name="connsiteY152" fmla="*/ 1945570 h 2340869"/>
              <a:gd name="connsiteX153" fmla="*/ 382037 w 1573071"/>
              <a:gd name="connsiteY153" fmla="*/ 1928900 h 2340869"/>
              <a:gd name="connsiteX154" fmla="*/ 367749 w 1573071"/>
              <a:gd name="connsiteY154" fmla="*/ 1878895 h 2340869"/>
              <a:gd name="connsiteX155" fmla="*/ 365368 w 1573071"/>
              <a:gd name="connsiteY155" fmla="*/ 1857463 h 2340869"/>
              <a:gd name="connsiteX156" fmla="*/ 334413 w 1573071"/>
              <a:gd name="connsiteY156" fmla="*/ 1812220 h 2340869"/>
              <a:gd name="connsiteX157" fmla="*/ 291549 w 1573071"/>
              <a:gd name="connsiteY157" fmla="*/ 1788407 h 2340869"/>
              <a:gd name="connsiteX158" fmla="*/ 248688 w 1573071"/>
              <a:gd name="connsiteY158" fmla="*/ 1759833 h 2340869"/>
              <a:gd name="connsiteX159" fmla="*/ 215349 w 1573071"/>
              <a:gd name="connsiteY159" fmla="*/ 1750307 h 2340869"/>
              <a:gd name="connsiteX160" fmla="*/ 217731 w 1573071"/>
              <a:gd name="connsiteY160" fmla="*/ 1705061 h 2340869"/>
              <a:gd name="connsiteX161" fmla="*/ 174868 w 1573071"/>
              <a:gd name="connsiteY161" fmla="*/ 1719351 h 2340869"/>
              <a:gd name="connsiteX162" fmla="*/ 186775 w 1573071"/>
              <a:gd name="connsiteY162" fmla="*/ 1752689 h 2340869"/>
              <a:gd name="connsiteX163" fmla="*/ 179631 w 1573071"/>
              <a:gd name="connsiteY163" fmla="*/ 1769358 h 2340869"/>
              <a:gd name="connsiteX164" fmla="*/ 141531 w 1573071"/>
              <a:gd name="connsiteY164" fmla="*/ 1740783 h 2340869"/>
              <a:gd name="connsiteX165" fmla="*/ 98669 w 1573071"/>
              <a:gd name="connsiteY165" fmla="*/ 1738401 h 2340869"/>
              <a:gd name="connsiteX166" fmla="*/ 43899 w 1573071"/>
              <a:gd name="connsiteY166" fmla="*/ 1719351 h 2340869"/>
              <a:gd name="connsiteX167" fmla="*/ 10560 w 1573071"/>
              <a:gd name="connsiteY167" fmla="*/ 1716967 h 2340869"/>
              <a:gd name="connsiteX168" fmla="*/ 1037 w 1573071"/>
              <a:gd name="connsiteY168" fmla="*/ 1664583 h 2340869"/>
              <a:gd name="connsiteX169" fmla="*/ 34374 w 1573071"/>
              <a:gd name="connsiteY169" fmla="*/ 1576476 h 2340869"/>
              <a:gd name="connsiteX170" fmla="*/ 60568 w 1573071"/>
              <a:gd name="connsiteY170" fmla="*/ 1528851 h 2340869"/>
              <a:gd name="connsiteX171" fmla="*/ 81999 w 1573071"/>
              <a:gd name="connsiteY171" fmla="*/ 1481226 h 2340869"/>
              <a:gd name="connsiteX172" fmla="*/ 108194 w 1573071"/>
              <a:gd name="connsiteY172" fmla="*/ 1443126 h 2340869"/>
              <a:gd name="connsiteX173" fmla="*/ 146293 w 1573071"/>
              <a:gd name="connsiteY173" fmla="*/ 1433601 h 2340869"/>
              <a:gd name="connsiteX174" fmla="*/ 153438 w 1573071"/>
              <a:gd name="connsiteY174" fmla="*/ 1397883 h 2340869"/>
              <a:gd name="connsiteX175" fmla="*/ 262975 w 1573071"/>
              <a:gd name="connsiteY175" fmla="*/ 1278820 h 2340869"/>
              <a:gd name="connsiteX176" fmla="*/ 286787 w 1573071"/>
              <a:gd name="connsiteY176" fmla="*/ 1140705 h 2340869"/>
              <a:gd name="connsiteX177" fmla="*/ 282025 w 1573071"/>
              <a:gd name="connsiteY177" fmla="*/ 1059745 h 2340869"/>
              <a:gd name="connsiteX178" fmla="*/ 196300 w 1573071"/>
              <a:gd name="connsiteY178" fmla="*/ 1047839 h 2340869"/>
              <a:gd name="connsiteX179" fmla="*/ 179632 w 1573071"/>
              <a:gd name="connsiteY179" fmla="*/ 966876 h 2340869"/>
              <a:gd name="connsiteX180" fmla="*/ 186775 w 1573071"/>
              <a:gd name="connsiteY180" fmla="*/ 900201 h 2340869"/>
              <a:gd name="connsiteX181" fmla="*/ 148675 w 1573071"/>
              <a:gd name="connsiteY181" fmla="*/ 862101 h 2340869"/>
              <a:gd name="connsiteX182" fmla="*/ 127244 w 1573071"/>
              <a:gd name="connsiteY182" fmla="*/ 821619 h 2340869"/>
              <a:gd name="connsiteX183" fmla="*/ 117719 w 1573071"/>
              <a:gd name="connsiteY183" fmla="*/ 762089 h 2340869"/>
              <a:gd name="connsiteX184" fmla="*/ 102097 w 1573071"/>
              <a:gd name="connsiteY184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25038 w 1573071"/>
              <a:gd name="connsiteY98" fmla="*/ 978781 h 2340869"/>
              <a:gd name="connsiteX99" fmla="*/ 1403591 w 1573071"/>
              <a:gd name="connsiteY99" fmla="*/ 935921 h 2340869"/>
              <a:gd name="connsiteX100" fmla="*/ 1267860 w 1573071"/>
              <a:gd name="connsiteY100" fmla="*/ 997834 h 2340869"/>
              <a:gd name="connsiteX101" fmla="*/ 958300 w 1573071"/>
              <a:gd name="connsiteY101" fmla="*/ 1157376 h 2340869"/>
              <a:gd name="connsiteX102" fmla="*/ 979731 w 1573071"/>
              <a:gd name="connsiteY102" fmla="*/ 1166900 h 2340869"/>
              <a:gd name="connsiteX103" fmla="*/ 974968 w 1573071"/>
              <a:gd name="connsiteY103" fmla="*/ 1240718 h 2340869"/>
              <a:gd name="connsiteX104" fmla="*/ 984494 w 1573071"/>
              <a:gd name="connsiteY104" fmla="*/ 1302633 h 2340869"/>
              <a:gd name="connsiteX105" fmla="*/ 1032119 w 1573071"/>
              <a:gd name="connsiteY105" fmla="*/ 1383595 h 2340869"/>
              <a:gd name="connsiteX106" fmla="*/ 1072600 w 1573071"/>
              <a:gd name="connsiteY106" fmla="*/ 1405026 h 2340869"/>
              <a:gd name="connsiteX107" fmla="*/ 1089269 w 1573071"/>
              <a:gd name="connsiteY107" fmla="*/ 1471701 h 2340869"/>
              <a:gd name="connsiteX108" fmla="*/ 1122607 w 1573071"/>
              <a:gd name="connsiteY108" fmla="*/ 1497895 h 2340869"/>
              <a:gd name="connsiteX109" fmla="*/ 1163088 w 1573071"/>
              <a:gd name="connsiteY109" fmla="*/ 1557426 h 2340869"/>
              <a:gd name="connsiteX110" fmla="*/ 1191663 w 1573071"/>
              <a:gd name="connsiteY110" fmla="*/ 1571714 h 2340869"/>
              <a:gd name="connsiteX111" fmla="*/ 1220238 w 1573071"/>
              <a:gd name="connsiteY111" fmla="*/ 1609813 h 2340869"/>
              <a:gd name="connsiteX112" fmla="*/ 1215943 w 1573071"/>
              <a:gd name="connsiteY112" fmla="*/ 1629673 h 2340869"/>
              <a:gd name="connsiteX113" fmla="*/ 1196425 w 1573071"/>
              <a:gd name="connsiteY113" fmla="*/ 1678870 h 2340869"/>
              <a:gd name="connsiteX114" fmla="*/ 1144037 w 1573071"/>
              <a:gd name="connsiteY114" fmla="*/ 1674106 h 2340869"/>
              <a:gd name="connsiteX115" fmla="*/ 1124987 w 1573071"/>
              <a:gd name="connsiteY115" fmla="*/ 1719349 h 2340869"/>
              <a:gd name="connsiteX116" fmla="*/ 1048787 w 1573071"/>
              <a:gd name="connsiteY116" fmla="*/ 1752687 h 2340869"/>
              <a:gd name="connsiteX117" fmla="*/ 1020212 w 1573071"/>
              <a:gd name="connsiteY117" fmla="*/ 1812218 h 2340869"/>
              <a:gd name="connsiteX118" fmla="*/ 1036881 w 1573071"/>
              <a:gd name="connsiteY118" fmla="*/ 1859843 h 2340869"/>
              <a:gd name="connsiteX119" fmla="*/ 1017832 w 1573071"/>
              <a:gd name="connsiteY119" fmla="*/ 1900326 h 2340869"/>
              <a:gd name="connsiteX120" fmla="*/ 984493 w 1573071"/>
              <a:gd name="connsiteY120" fmla="*/ 1897943 h 2340869"/>
              <a:gd name="connsiteX121" fmla="*/ 982112 w 1573071"/>
              <a:gd name="connsiteY121" fmla="*/ 1962237 h 2340869"/>
              <a:gd name="connsiteX122" fmla="*/ 946393 w 1573071"/>
              <a:gd name="connsiteY122" fmla="*/ 1978906 h 2340869"/>
              <a:gd name="connsiteX123" fmla="*/ 910674 w 1573071"/>
              <a:gd name="connsiteY123" fmla="*/ 1986049 h 2340869"/>
              <a:gd name="connsiteX124" fmla="*/ 910674 w 1573071"/>
              <a:gd name="connsiteY124" fmla="*/ 2050343 h 2340869"/>
              <a:gd name="connsiteX125" fmla="*/ 967824 w 1573071"/>
              <a:gd name="connsiteY125" fmla="*/ 2059868 h 2340869"/>
              <a:gd name="connsiteX126" fmla="*/ 1001162 w 1573071"/>
              <a:gd name="connsiteY126" fmla="*/ 2055106 h 2340869"/>
              <a:gd name="connsiteX127" fmla="*/ 1005922 w 1573071"/>
              <a:gd name="connsiteY127" fmla="*/ 2128925 h 2340869"/>
              <a:gd name="connsiteX128" fmla="*/ 982112 w 1573071"/>
              <a:gd name="connsiteY128" fmla="*/ 2150356 h 2340869"/>
              <a:gd name="connsiteX129" fmla="*/ 922581 w 1573071"/>
              <a:gd name="connsiteY129" fmla="*/ 2147976 h 2340869"/>
              <a:gd name="connsiteX130" fmla="*/ 870193 w 1573071"/>
              <a:gd name="connsiteY130" fmla="*/ 2157501 h 2340869"/>
              <a:gd name="connsiteX131" fmla="*/ 824949 w 1573071"/>
              <a:gd name="connsiteY131" fmla="*/ 2181314 h 2340869"/>
              <a:gd name="connsiteX132" fmla="*/ 779704 w 1573071"/>
              <a:gd name="connsiteY132" fmla="*/ 2188456 h 2340869"/>
              <a:gd name="connsiteX133" fmla="*/ 758274 w 1573071"/>
              <a:gd name="connsiteY133" fmla="*/ 2207508 h 2340869"/>
              <a:gd name="connsiteX134" fmla="*/ 751131 w 1573071"/>
              <a:gd name="connsiteY134" fmla="*/ 2252751 h 2340869"/>
              <a:gd name="connsiteX135" fmla="*/ 734462 w 1573071"/>
              <a:gd name="connsiteY135" fmla="*/ 2264658 h 2340869"/>
              <a:gd name="connsiteX136" fmla="*/ 689218 w 1573071"/>
              <a:gd name="connsiteY136" fmla="*/ 2314664 h 2340869"/>
              <a:gd name="connsiteX137" fmla="*/ 665406 w 1573071"/>
              <a:gd name="connsiteY137" fmla="*/ 2319425 h 2340869"/>
              <a:gd name="connsiteX138" fmla="*/ 617781 w 1573071"/>
              <a:gd name="connsiteY138" fmla="*/ 2340857 h 2340869"/>
              <a:gd name="connsiteX139" fmla="*/ 579681 w 1573071"/>
              <a:gd name="connsiteY139" fmla="*/ 2324188 h 2340869"/>
              <a:gd name="connsiteX140" fmla="*/ 563012 w 1573071"/>
              <a:gd name="connsiteY140" fmla="*/ 2295613 h 2340869"/>
              <a:gd name="connsiteX141" fmla="*/ 520149 w 1573071"/>
              <a:gd name="connsiteY141" fmla="*/ 2305139 h 2340869"/>
              <a:gd name="connsiteX142" fmla="*/ 512573 w 1573071"/>
              <a:gd name="connsiteY142" fmla="*/ 2299035 h 2340869"/>
              <a:gd name="connsiteX143" fmla="*/ 503481 w 1573071"/>
              <a:gd name="connsiteY143" fmla="*/ 2293232 h 2340869"/>
              <a:gd name="connsiteX144" fmla="*/ 522531 w 1573071"/>
              <a:gd name="connsiteY144" fmla="*/ 2186075 h 2340869"/>
              <a:gd name="connsiteX145" fmla="*/ 539199 w 1573071"/>
              <a:gd name="connsiteY145" fmla="*/ 2164644 h 2340869"/>
              <a:gd name="connsiteX146" fmla="*/ 529674 w 1573071"/>
              <a:gd name="connsiteY146" fmla="*/ 2119401 h 2340869"/>
              <a:gd name="connsiteX147" fmla="*/ 553487 w 1573071"/>
              <a:gd name="connsiteY147" fmla="*/ 2105113 h 2340869"/>
              <a:gd name="connsiteX148" fmla="*/ 534437 w 1573071"/>
              <a:gd name="connsiteY148" fmla="*/ 2090826 h 2340869"/>
              <a:gd name="connsiteX149" fmla="*/ 522531 w 1573071"/>
              <a:gd name="connsiteY149" fmla="*/ 2055108 h 2340869"/>
              <a:gd name="connsiteX150" fmla="*/ 513006 w 1573071"/>
              <a:gd name="connsiteY150" fmla="*/ 2009864 h 2340869"/>
              <a:gd name="connsiteX151" fmla="*/ 510624 w 1573071"/>
              <a:gd name="connsiteY151" fmla="*/ 1978906 h 2340869"/>
              <a:gd name="connsiteX152" fmla="*/ 460618 w 1573071"/>
              <a:gd name="connsiteY152" fmla="*/ 1981289 h 2340869"/>
              <a:gd name="connsiteX153" fmla="*/ 427282 w 1573071"/>
              <a:gd name="connsiteY153" fmla="*/ 1945570 h 2340869"/>
              <a:gd name="connsiteX154" fmla="*/ 382037 w 1573071"/>
              <a:gd name="connsiteY154" fmla="*/ 1928900 h 2340869"/>
              <a:gd name="connsiteX155" fmla="*/ 367749 w 1573071"/>
              <a:gd name="connsiteY155" fmla="*/ 1878895 h 2340869"/>
              <a:gd name="connsiteX156" fmla="*/ 365368 w 1573071"/>
              <a:gd name="connsiteY156" fmla="*/ 1857463 h 2340869"/>
              <a:gd name="connsiteX157" fmla="*/ 334413 w 1573071"/>
              <a:gd name="connsiteY157" fmla="*/ 1812220 h 2340869"/>
              <a:gd name="connsiteX158" fmla="*/ 291549 w 1573071"/>
              <a:gd name="connsiteY158" fmla="*/ 1788407 h 2340869"/>
              <a:gd name="connsiteX159" fmla="*/ 248688 w 1573071"/>
              <a:gd name="connsiteY159" fmla="*/ 1759833 h 2340869"/>
              <a:gd name="connsiteX160" fmla="*/ 215349 w 1573071"/>
              <a:gd name="connsiteY160" fmla="*/ 1750307 h 2340869"/>
              <a:gd name="connsiteX161" fmla="*/ 217731 w 1573071"/>
              <a:gd name="connsiteY161" fmla="*/ 1705061 h 2340869"/>
              <a:gd name="connsiteX162" fmla="*/ 174868 w 1573071"/>
              <a:gd name="connsiteY162" fmla="*/ 1719351 h 2340869"/>
              <a:gd name="connsiteX163" fmla="*/ 186775 w 1573071"/>
              <a:gd name="connsiteY163" fmla="*/ 1752689 h 2340869"/>
              <a:gd name="connsiteX164" fmla="*/ 179631 w 1573071"/>
              <a:gd name="connsiteY164" fmla="*/ 1769358 h 2340869"/>
              <a:gd name="connsiteX165" fmla="*/ 141531 w 1573071"/>
              <a:gd name="connsiteY165" fmla="*/ 1740783 h 2340869"/>
              <a:gd name="connsiteX166" fmla="*/ 98669 w 1573071"/>
              <a:gd name="connsiteY166" fmla="*/ 1738401 h 2340869"/>
              <a:gd name="connsiteX167" fmla="*/ 43899 w 1573071"/>
              <a:gd name="connsiteY167" fmla="*/ 1719351 h 2340869"/>
              <a:gd name="connsiteX168" fmla="*/ 10560 w 1573071"/>
              <a:gd name="connsiteY168" fmla="*/ 1716967 h 2340869"/>
              <a:gd name="connsiteX169" fmla="*/ 1037 w 1573071"/>
              <a:gd name="connsiteY169" fmla="*/ 1664583 h 2340869"/>
              <a:gd name="connsiteX170" fmla="*/ 34374 w 1573071"/>
              <a:gd name="connsiteY170" fmla="*/ 1576476 h 2340869"/>
              <a:gd name="connsiteX171" fmla="*/ 60568 w 1573071"/>
              <a:gd name="connsiteY171" fmla="*/ 1528851 h 2340869"/>
              <a:gd name="connsiteX172" fmla="*/ 81999 w 1573071"/>
              <a:gd name="connsiteY172" fmla="*/ 1481226 h 2340869"/>
              <a:gd name="connsiteX173" fmla="*/ 108194 w 1573071"/>
              <a:gd name="connsiteY173" fmla="*/ 1443126 h 2340869"/>
              <a:gd name="connsiteX174" fmla="*/ 146293 w 1573071"/>
              <a:gd name="connsiteY174" fmla="*/ 1433601 h 2340869"/>
              <a:gd name="connsiteX175" fmla="*/ 153438 w 1573071"/>
              <a:gd name="connsiteY175" fmla="*/ 1397883 h 2340869"/>
              <a:gd name="connsiteX176" fmla="*/ 262975 w 1573071"/>
              <a:gd name="connsiteY176" fmla="*/ 1278820 h 2340869"/>
              <a:gd name="connsiteX177" fmla="*/ 286787 w 1573071"/>
              <a:gd name="connsiteY177" fmla="*/ 1140705 h 2340869"/>
              <a:gd name="connsiteX178" fmla="*/ 282025 w 1573071"/>
              <a:gd name="connsiteY178" fmla="*/ 1059745 h 2340869"/>
              <a:gd name="connsiteX179" fmla="*/ 196300 w 1573071"/>
              <a:gd name="connsiteY179" fmla="*/ 1047839 h 2340869"/>
              <a:gd name="connsiteX180" fmla="*/ 179632 w 1573071"/>
              <a:gd name="connsiteY180" fmla="*/ 966876 h 2340869"/>
              <a:gd name="connsiteX181" fmla="*/ 186775 w 1573071"/>
              <a:gd name="connsiteY181" fmla="*/ 900201 h 2340869"/>
              <a:gd name="connsiteX182" fmla="*/ 148675 w 1573071"/>
              <a:gd name="connsiteY182" fmla="*/ 862101 h 2340869"/>
              <a:gd name="connsiteX183" fmla="*/ 127244 w 1573071"/>
              <a:gd name="connsiteY183" fmla="*/ 821619 h 2340869"/>
              <a:gd name="connsiteX184" fmla="*/ 117719 w 1573071"/>
              <a:gd name="connsiteY184" fmla="*/ 762089 h 2340869"/>
              <a:gd name="connsiteX185" fmla="*/ 102097 w 1573071"/>
              <a:gd name="connsiteY185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25038 w 1573071"/>
              <a:gd name="connsiteY98" fmla="*/ 978781 h 2340869"/>
              <a:gd name="connsiteX99" fmla="*/ 1465504 w 1573071"/>
              <a:gd name="connsiteY99" fmla="*/ 978784 h 2340869"/>
              <a:gd name="connsiteX100" fmla="*/ 1403591 w 1573071"/>
              <a:gd name="connsiteY100" fmla="*/ 935921 h 2340869"/>
              <a:gd name="connsiteX101" fmla="*/ 1267860 w 1573071"/>
              <a:gd name="connsiteY101" fmla="*/ 997834 h 2340869"/>
              <a:gd name="connsiteX102" fmla="*/ 958300 w 1573071"/>
              <a:gd name="connsiteY102" fmla="*/ 1157376 h 2340869"/>
              <a:gd name="connsiteX103" fmla="*/ 979731 w 1573071"/>
              <a:gd name="connsiteY103" fmla="*/ 1166900 h 2340869"/>
              <a:gd name="connsiteX104" fmla="*/ 974968 w 1573071"/>
              <a:gd name="connsiteY104" fmla="*/ 1240718 h 2340869"/>
              <a:gd name="connsiteX105" fmla="*/ 984494 w 1573071"/>
              <a:gd name="connsiteY105" fmla="*/ 1302633 h 2340869"/>
              <a:gd name="connsiteX106" fmla="*/ 1032119 w 1573071"/>
              <a:gd name="connsiteY106" fmla="*/ 1383595 h 2340869"/>
              <a:gd name="connsiteX107" fmla="*/ 1072600 w 1573071"/>
              <a:gd name="connsiteY107" fmla="*/ 1405026 h 2340869"/>
              <a:gd name="connsiteX108" fmla="*/ 1089269 w 1573071"/>
              <a:gd name="connsiteY108" fmla="*/ 1471701 h 2340869"/>
              <a:gd name="connsiteX109" fmla="*/ 1122607 w 1573071"/>
              <a:gd name="connsiteY109" fmla="*/ 1497895 h 2340869"/>
              <a:gd name="connsiteX110" fmla="*/ 1163088 w 1573071"/>
              <a:gd name="connsiteY110" fmla="*/ 1557426 h 2340869"/>
              <a:gd name="connsiteX111" fmla="*/ 1191663 w 1573071"/>
              <a:gd name="connsiteY111" fmla="*/ 1571714 h 2340869"/>
              <a:gd name="connsiteX112" fmla="*/ 1220238 w 1573071"/>
              <a:gd name="connsiteY112" fmla="*/ 1609813 h 2340869"/>
              <a:gd name="connsiteX113" fmla="*/ 1215943 w 1573071"/>
              <a:gd name="connsiteY113" fmla="*/ 1629673 h 2340869"/>
              <a:gd name="connsiteX114" fmla="*/ 1196425 w 1573071"/>
              <a:gd name="connsiteY114" fmla="*/ 1678870 h 2340869"/>
              <a:gd name="connsiteX115" fmla="*/ 1144037 w 1573071"/>
              <a:gd name="connsiteY115" fmla="*/ 1674106 h 2340869"/>
              <a:gd name="connsiteX116" fmla="*/ 1124987 w 1573071"/>
              <a:gd name="connsiteY116" fmla="*/ 1719349 h 2340869"/>
              <a:gd name="connsiteX117" fmla="*/ 1048787 w 1573071"/>
              <a:gd name="connsiteY117" fmla="*/ 1752687 h 2340869"/>
              <a:gd name="connsiteX118" fmla="*/ 1020212 w 1573071"/>
              <a:gd name="connsiteY118" fmla="*/ 1812218 h 2340869"/>
              <a:gd name="connsiteX119" fmla="*/ 1036881 w 1573071"/>
              <a:gd name="connsiteY119" fmla="*/ 1859843 h 2340869"/>
              <a:gd name="connsiteX120" fmla="*/ 1017832 w 1573071"/>
              <a:gd name="connsiteY120" fmla="*/ 1900326 h 2340869"/>
              <a:gd name="connsiteX121" fmla="*/ 984493 w 1573071"/>
              <a:gd name="connsiteY121" fmla="*/ 1897943 h 2340869"/>
              <a:gd name="connsiteX122" fmla="*/ 982112 w 1573071"/>
              <a:gd name="connsiteY122" fmla="*/ 1962237 h 2340869"/>
              <a:gd name="connsiteX123" fmla="*/ 946393 w 1573071"/>
              <a:gd name="connsiteY123" fmla="*/ 1978906 h 2340869"/>
              <a:gd name="connsiteX124" fmla="*/ 910674 w 1573071"/>
              <a:gd name="connsiteY124" fmla="*/ 1986049 h 2340869"/>
              <a:gd name="connsiteX125" fmla="*/ 910674 w 1573071"/>
              <a:gd name="connsiteY125" fmla="*/ 2050343 h 2340869"/>
              <a:gd name="connsiteX126" fmla="*/ 967824 w 1573071"/>
              <a:gd name="connsiteY126" fmla="*/ 2059868 h 2340869"/>
              <a:gd name="connsiteX127" fmla="*/ 1001162 w 1573071"/>
              <a:gd name="connsiteY127" fmla="*/ 2055106 h 2340869"/>
              <a:gd name="connsiteX128" fmla="*/ 1005922 w 1573071"/>
              <a:gd name="connsiteY128" fmla="*/ 2128925 h 2340869"/>
              <a:gd name="connsiteX129" fmla="*/ 982112 w 1573071"/>
              <a:gd name="connsiteY129" fmla="*/ 2150356 h 2340869"/>
              <a:gd name="connsiteX130" fmla="*/ 922581 w 1573071"/>
              <a:gd name="connsiteY130" fmla="*/ 2147976 h 2340869"/>
              <a:gd name="connsiteX131" fmla="*/ 870193 w 1573071"/>
              <a:gd name="connsiteY131" fmla="*/ 2157501 h 2340869"/>
              <a:gd name="connsiteX132" fmla="*/ 824949 w 1573071"/>
              <a:gd name="connsiteY132" fmla="*/ 2181314 h 2340869"/>
              <a:gd name="connsiteX133" fmla="*/ 779704 w 1573071"/>
              <a:gd name="connsiteY133" fmla="*/ 2188456 h 2340869"/>
              <a:gd name="connsiteX134" fmla="*/ 758274 w 1573071"/>
              <a:gd name="connsiteY134" fmla="*/ 2207508 h 2340869"/>
              <a:gd name="connsiteX135" fmla="*/ 751131 w 1573071"/>
              <a:gd name="connsiteY135" fmla="*/ 2252751 h 2340869"/>
              <a:gd name="connsiteX136" fmla="*/ 734462 w 1573071"/>
              <a:gd name="connsiteY136" fmla="*/ 2264658 h 2340869"/>
              <a:gd name="connsiteX137" fmla="*/ 689218 w 1573071"/>
              <a:gd name="connsiteY137" fmla="*/ 2314664 h 2340869"/>
              <a:gd name="connsiteX138" fmla="*/ 665406 w 1573071"/>
              <a:gd name="connsiteY138" fmla="*/ 2319425 h 2340869"/>
              <a:gd name="connsiteX139" fmla="*/ 617781 w 1573071"/>
              <a:gd name="connsiteY139" fmla="*/ 2340857 h 2340869"/>
              <a:gd name="connsiteX140" fmla="*/ 579681 w 1573071"/>
              <a:gd name="connsiteY140" fmla="*/ 2324188 h 2340869"/>
              <a:gd name="connsiteX141" fmla="*/ 563012 w 1573071"/>
              <a:gd name="connsiteY141" fmla="*/ 2295613 h 2340869"/>
              <a:gd name="connsiteX142" fmla="*/ 520149 w 1573071"/>
              <a:gd name="connsiteY142" fmla="*/ 2305139 h 2340869"/>
              <a:gd name="connsiteX143" fmla="*/ 512573 w 1573071"/>
              <a:gd name="connsiteY143" fmla="*/ 2299035 h 2340869"/>
              <a:gd name="connsiteX144" fmla="*/ 503481 w 1573071"/>
              <a:gd name="connsiteY144" fmla="*/ 2293232 h 2340869"/>
              <a:gd name="connsiteX145" fmla="*/ 522531 w 1573071"/>
              <a:gd name="connsiteY145" fmla="*/ 2186075 h 2340869"/>
              <a:gd name="connsiteX146" fmla="*/ 539199 w 1573071"/>
              <a:gd name="connsiteY146" fmla="*/ 2164644 h 2340869"/>
              <a:gd name="connsiteX147" fmla="*/ 529674 w 1573071"/>
              <a:gd name="connsiteY147" fmla="*/ 2119401 h 2340869"/>
              <a:gd name="connsiteX148" fmla="*/ 553487 w 1573071"/>
              <a:gd name="connsiteY148" fmla="*/ 2105113 h 2340869"/>
              <a:gd name="connsiteX149" fmla="*/ 534437 w 1573071"/>
              <a:gd name="connsiteY149" fmla="*/ 2090826 h 2340869"/>
              <a:gd name="connsiteX150" fmla="*/ 522531 w 1573071"/>
              <a:gd name="connsiteY150" fmla="*/ 2055108 h 2340869"/>
              <a:gd name="connsiteX151" fmla="*/ 513006 w 1573071"/>
              <a:gd name="connsiteY151" fmla="*/ 2009864 h 2340869"/>
              <a:gd name="connsiteX152" fmla="*/ 510624 w 1573071"/>
              <a:gd name="connsiteY152" fmla="*/ 1978906 h 2340869"/>
              <a:gd name="connsiteX153" fmla="*/ 460618 w 1573071"/>
              <a:gd name="connsiteY153" fmla="*/ 1981289 h 2340869"/>
              <a:gd name="connsiteX154" fmla="*/ 427282 w 1573071"/>
              <a:gd name="connsiteY154" fmla="*/ 1945570 h 2340869"/>
              <a:gd name="connsiteX155" fmla="*/ 382037 w 1573071"/>
              <a:gd name="connsiteY155" fmla="*/ 1928900 h 2340869"/>
              <a:gd name="connsiteX156" fmla="*/ 367749 w 1573071"/>
              <a:gd name="connsiteY156" fmla="*/ 1878895 h 2340869"/>
              <a:gd name="connsiteX157" fmla="*/ 365368 w 1573071"/>
              <a:gd name="connsiteY157" fmla="*/ 1857463 h 2340869"/>
              <a:gd name="connsiteX158" fmla="*/ 334413 w 1573071"/>
              <a:gd name="connsiteY158" fmla="*/ 1812220 h 2340869"/>
              <a:gd name="connsiteX159" fmla="*/ 291549 w 1573071"/>
              <a:gd name="connsiteY159" fmla="*/ 1788407 h 2340869"/>
              <a:gd name="connsiteX160" fmla="*/ 248688 w 1573071"/>
              <a:gd name="connsiteY160" fmla="*/ 1759833 h 2340869"/>
              <a:gd name="connsiteX161" fmla="*/ 215349 w 1573071"/>
              <a:gd name="connsiteY161" fmla="*/ 1750307 h 2340869"/>
              <a:gd name="connsiteX162" fmla="*/ 217731 w 1573071"/>
              <a:gd name="connsiteY162" fmla="*/ 1705061 h 2340869"/>
              <a:gd name="connsiteX163" fmla="*/ 174868 w 1573071"/>
              <a:gd name="connsiteY163" fmla="*/ 1719351 h 2340869"/>
              <a:gd name="connsiteX164" fmla="*/ 186775 w 1573071"/>
              <a:gd name="connsiteY164" fmla="*/ 1752689 h 2340869"/>
              <a:gd name="connsiteX165" fmla="*/ 179631 w 1573071"/>
              <a:gd name="connsiteY165" fmla="*/ 1769358 h 2340869"/>
              <a:gd name="connsiteX166" fmla="*/ 141531 w 1573071"/>
              <a:gd name="connsiteY166" fmla="*/ 1740783 h 2340869"/>
              <a:gd name="connsiteX167" fmla="*/ 98669 w 1573071"/>
              <a:gd name="connsiteY167" fmla="*/ 1738401 h 2340869"/>
              <a:gd name="connsiteX168" fmla="*/ 43899 w 1573071"/>
              <a:gd name="connsiteY168" fmla="*/ 1719351 h 2340869"/>
              <a:gd name="connsiteX169" fmla="*/ 10560 w 1573071"/>
              <a:gd name="connsiteY169" fmla="*/ 1716967 h 2340869"/>
              <a:gd name="connsiteX170" fmla="*/ 1037 w 1573071"/>
              <a:gd name="connsiteY170" fmla="*/ 1664583 h 2340869"/>
              <a:gd name="connsiteX171" fmla="*/ 34374 w 1573071"/>
              <a:gd name="connsiteY171" fmla="*/ 1576476 h 2340869"/>
              <a:gd name="connsiteX172" fmla="*/ 60568 w 1573071"/>
              <a:gd name="connsiteY172" fmla="*/ 1528851 h 2340869"/>
              <a:gd name="connsiteX173" fmla="*/ 81999 w 1573071"/>
              <a:gd name="connsiteY173" fmla="*/ 1481226 h 2340869"/>
              <a:gd name="connsiteX174" fmla="*/ 108194 w 1573071"/>
              <a:gd name="connsiteY174" fmla="*/ 1443126 h 2340869"/>
              <a:gd name="connsiteX175" fmla="*/ 146293 w 1573071"/>
              <a:gd name="connsiteY175" fmla="*/ 1433601 h 2340869"/>
              <a:gd name="connsiteX176" fmla="*/ 153438 w 1573071"/>
              <a:gd name="connsiteY176" fmla="*/ 1397883 h 2340869"/>
              <a:gd name="connsiteX177" fmla="*/ 262975 w 1573071"/>
              <a:gd name="connsiteY177" fmla="*/ 1278820 h 2340869"/>
              <a:gd name="connsiteX178" fmla="*/ 286787 w 1573071"/>
              <a:gd name="connsiteY178" fmla="*/ 1140705 h 2340869"/>
              <a:gd name="connsiteX179" fmla="*/ 282025 w 1573071"/>
              <a:gd name="connsiteY179" fmla="*/ 1059745 h 2340869"/>
              <a:gd name="connsiteX180" fmla="*/ 196300 w 1573071"/>
              <a:gd name="connsiteY180" fmla="*/ 1047839 h 2340869"/>
              <a:gd name="connsiteX181" fmla="*/ 179632 w 1573071"/>
              <a:gd name="connsiteY181" fmla="*/ 966876 h 2340869"/>
              <a:gd name="connsiteX182" fmla="*/ 186775 w 1573071"/>
              <a:gd name="connsiteY182" fmla="*/ 900201 h 2340869"/>
              <a:gd name="connsiteX183" fmla="*/ 148675 w 1573071"/>
              <a:gd name="connsiteY183" fmla="*/ 862101 h 2340869"/>
              <a:gd name="connsiteX184" fmla="*/ 127244 w 1573071"/>
              <a:gd name="connsiteY184" fmla="*/ 821619 h 2340869"/>
              <a:gd name="connsiteX185" fmla="*/ 117719 w 1573071"/>
              <a:gd name="connsiteY185" fmla="*/ 762089 h 2340869"/>
              <a:gd name="connsiteX186" fmla="*/ 102097 w 1573071"/>
              <a:gd name="connsiteY186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67897 w 1573071"/>
              <a:gd name="connsiteY98" fmla="*/ 983546 h 2340869"/>
              <a:gd name="connsiteX99" fmla="*/ 1525038 w 1573071"/>
              <a:gd name="connsiteY99" fmla="*/ 978781 h 2340869"/>
              <a:gd name="connsiteX100" fmla="*/ 1465504 w 1573071"/>
              <a:gd name="connsiteY100" fmla="*/ 978784 h 2340869"/>
              <a:gd name="connsiteX101" fmla="*/ 1403591 w 1573071"/>
              <a:gd name="connsiteY101" fmla="*/ 935921 h 2340869"/>
              <a:gd name="connsiteX102" fmla="*/ 1267860 w 1573071"/>
              <a:gd name="connsiteY102" fmla="*/ 997834 h 2340869"/>
              <a:gd name="connsiteX103" fmla="*/ 958300 w 1573071"/>
              <a:gd name="connsiteY103" fmla="*/ 1157376 h 2340869"/>
              <a:gd name="connsiteX104" fmla="*/ 979731 w 1573071"/>
              <a:gd name="connsiteY104" fmla="*/ 1166900 h 2340869"/>
              <a:gd name="connsiteX105" fmla="*/ 974968 w 1573071"/>
              <a:gd name="connsiteY105" fmla="*/ 1240718 h 2340869"/>
              <a:gd name="connsiteX106" fmla="*/ 984494 w 1573071"/>
              <a:gd name="connsiteY106" fmla="*/ 1302633 h 2340869"/>
              <a:gd name="connsiteX107" fmla="*/ 1032119 w 1573071"/>
              <a:gd name="connsiteY107" fmla="*/ 1383595 h 2340869"/>
              <a:gd name="connsiteX108" fmla="*/ 1072600 w 1573071"/>
              <a:gd name="connsiteY108" fmla="*/ 1405026 h 2340869"/>
              <a:gd name="connsiteX109" fmla="*/ 1089269 w 1573071"/>
              <a:gd name="connsiteY109" fmla="*/ 1471701 h 2340869"/>
              <a:gd name="connsiteX110" fmla="*/ 1122607 w 1573071"/>
              <a:gd name="connsiteY110" fmla="*/ 1497895 h 2340869"/>
              <a:gd name="connsiteX111" fmla="*/ 1163088 w 1573071"/>
              <a:gd name="connsiteY111" fmla="*/ 1557426 h 2340869"/>
              <a:gd name="connsiteX112" fmla="*/ 1191663 w 1573071"/>
              <a:gd name="connsiteY112" fmla="*/ 1571714 h 2340869"/>
              <a:gd name="connsiteX113" fmla="*/ 1220238 w 1573071"/>
              <a:gd name="connsiteY113" fmla="*/ 1609813 h 2340869"/>
              <a:gd name="connsiteX114" fmla="*/ 1215943 w 1573071"/>
              <a:gd name="connsiteY114" fmla="*/ 1629673 h 2340869"/>
              <a:gd name="connsiteX115" fmla="*/ 1196425 w 1573071"/>
              <a:gd name="connsiteY115" fmla="*/ 1678870 h 2340869"/>
              <a:gd name="connsiteX116" fmla="*/ 1144037 w 1573071"/>
              <a:gd name="connsiteY116" fmla="*/ 1674106 h 2340869"/>
              <a:gd name="connsiteX117" fmla="*/ 1124987 w 1573071"/>
              <a:gd name="connsiteY117" fmla="*/ 1719349 h 2340869"/>
              <a:gd name="connsiteX118" fmla="*/ 1048787 w 1573071"/>
              <a:gd name="connsiteY118" fmla="*/ 1752687 h 2340869"/>
              <a:gd name="connsiteX119" fmla="*/ 1020212 w 1573071"/>
              <a:gd name="connsiteY119" fmla="*/ 1812218 h 2340869"/>
              <a:gd name="connsiteX120" fmla="*/ 1036881 w 1573071"/>
              <a:gd name="connsiteY120" fmla="*/ 1859843 h 2340869"/>
              <a:gd name="connsiteX121" fmla="*/ 1017832 w 1573071"/>
              <a:gd name="connsiteY121" fmla="*/ 1900326 h 2340869"/>
              <a:gd name="connsiteX122" fmla="*/ 984493 w 1573071"/>
              <a:gd name="connsiteY122" fmla="*/ 1897943 h 2340869"/>
              <a:gd name="connsiteX123" fmla="*/ 982112 w 1573071"/>
              <a:gd name="connsiteY123" fmla="*/ 1962237 h 2340869"/>
              <a:gd name="connsiteX124" fmla="*/ 946393 w 1573071"/>
              <a:gd name="connsiteY124" fmla="*/ 1978906 h 2340869"/>
              <a:gd name="connsiteX125" fmla="*/ 910674 w 1573071"/>
              <a:gd name="connsiteY125" fmla="*/ 1986049 h 2340869"/>
              <a:gd name="connsiteX126" fmla="*/ 910674 w 1573071"/>
              <a:gd name="connsiteY126" fmla="*/ 2050343 h 2340869"/>
              <a:gd name="connsiteX127" fmla="*/ 967824 w 1573071"/>
              <a:gd name="connsiteY127" fmla="*/ 2059868 h 2340869"/>
              <a:gd name="connsiteX128" fmla="*/ 1001162 w 1573071"/>
              <a:gd name="connsiteY128" fmla="*/ 2055106 h 2340869"/>
              <a:gd name="connsiteX129" fmla="*/ 1005922 w 1573071"/>
              <a:gd name="connsiteY129" fmla="*/ 2128925 h 2340869"/>
              <a:gd name="connsiteX130" fmla="*/ 982112 w 1573071"/>
              <a:gd name="connsiteY130" fmla="*/ 2150356 h 2340869"/>
              <a:gd name="connsiteX131" fmla="*/ 922581 w 1573071"/>
              <a:gd name="connsiteY131" fmla="*/ 2147976 h 2340869"/>
              <a:gd name="connsiteX132" fmla="*/ 870193 w 1573071"/>
              <a:gd name="connsiteY132" fmla="*/ 2157501 h 2340869"/>
              <a:gd name="connsiteX133" fmla="*/ 824949 w 1573071"/>
              <a:gd name="connsiteY133" fmla="*/ 2181314 h 2340869"/>
              <a:gd name="connsiteX134" fmla="*/ 779704 w 1573071"/>
              <a:gd name="connsiteY134" fmla="*/ 2188456 h 2340869"/>
              <a:gd name="connsiteX135" fmla="*/ 758274 w 1573071"/>
              <a:gd name="connsiteY135" fmla="*/ 2207508 h 2340869"/>
              <a:gd name="connsiteX136" fmla="*/ 751131 w 1573071"/>
              <a:gd name="connsiteY136" fmla="*/ 2252751 h 2340869"/>
              <a:gd name="connsiteX137" fmla="*/ 734462 w 1573071"/>
              <a:gd name="connsiteY137" fmla="*/ 2264658 h 2340869"/>
              <a:gd name="connsiteX138" fmla="*/ 689218 w 1573071"/>
              <a:gd name="connsiteY138" fmla="*/ 2314664 h 2340869"/>
              <a:gd name="connsiteX139" fmla="*/ 665406 w 1573071"/>
              <a:gd name="connsiteY139" fmla="*/ 2319425 h 2340869"/>
              <a:gd name="connsiteX140" fmla="*/ 617781 w 1573071"/>
              <a:gd name="connsiteY140" fmla="*/ 2340857 h 2340869"/>
              <a:gd name="connsiteX141" fmla="*/ 579681 w 1573071"/>
              <a:gd name="connsiteY141" fmla="*/ 2324188 h 2340869"/>
              <a:gd name="connsiteX142" fmla="*/ 563012 w 1573071"/>
              <a:gd name="connsiteY142" fmla="*/ 2295613 h 2340869"/>
              <a:gd name="connsiteX143" fmla="*/ 520149 w 1573071"/>
              <a:gd name="connsiteY143" fmla="*/ 2305139 h 2340869"/>
              <a:gd name="connsiteX144" fmla="*/ 512573 w 1573071"/>
              <a:gd name="connsiteY144" fmla="*/ 2299035 h 2340869"/>
              <a:gd name="connsiteX145" fmla="*/ 503481 w 1573071"/>
              <a:gd name="connsiteY145" fmla="*/ 2293232 h 2340869"/>
              <a:gd name="connsiteX146" fmla="*/ 522531 w 1573071"/>
              <a:gd name="connsiteY146" fmla="*/ 2186075 h 2340869"/>
              <a:gd name="connsiteX147" fmla="*/ 539199 w 1573071"/>
              <a:gd name="connsiteY147" fmla="*/ 2164644 h 2340869"/>
              <a:gd name="connsiteX148" fmla="*/ 529674 w 1573071"/>
              <a:gd name="connsiteY148" fmla="*/ 2119401 h 2340869"/>
              <a:gd name="connsiteX149" fmla="*/ 553487 w 1573071"/>
              <a:gd name="connsiteY149" fmla="*/ 2105113 h 2340869"/>
              <a:gd name="connsiteX150" fmla="*/ 534437 w 1573071"/>
              <a:gd name="connsiteY150" fmla="*/ 2090826 h 2340869"/>
              <a:gd name="connsiteX151" fmla="*/ 522531 w 1573071"/>
              <a:gd name="connsiteY151" fmla="*/ 2055108 h 2340869"/>
              <a:gd name="connsiteX152" fmla="*/ 513006 w 1573071"/>
              <a:gd name="connsiteY152" fmla="*/ 2009864 h 2340869"/>
              <a:gd name="connsiteX153" fmla="*/ 510624 w 1573071"/>
              <a:gd name="connsiteY153" fmla="*/ 1978906 h 2340869"/>
              <a:gd name="connsiteX154" fmla="*/ 460618 w 1573071"/>
              <a:gd name="connsiteY154" fmla="*/ 1981289 h 2340869"/>
              <a:gd name="connsiteX155" fmla="*/ 427282 w 1573071"/>
              <a:gd name="connsiteY155" fmla="*/ 1945570 h 2340869"/>
              <a:gd name="connsiteX156" fmla="*/ 382037 w 1573071"/>
              <a:gd name="connsiteY156" fmla="*/ 1928900 h 2340869"/>
              <a:gd name="connsiteX157" fmla="*/ 367749 w 1573071"/>
              <a:gd name="connsiteY157" fmla="*/ 1878895 h 2340869"/>
              <a:gd name="connsiteX158" fmla="*/ 365368 w 1573071"/>
              <a:gd name="connsiteY158" fmla="*/ 1857463 h 2340869"/>
              <a:gd name="connsiteX159" fmla="*/ 334413 w 1573071"/>
              <a:gd name="connsiteY159" fmla="*/ 1812220 h 2340869"/>
              <a:gd name="connsiteX160" fmla="*/ 291549 w 1573071"/>
              <a:gd name="connsiteY160" fmla="*/ 1788407 h 2340869"/>
              <a:gd name="connsiteX161" fmla="*/ 248688 w 1573071"/>
              <a:gd name="connsiteY161" fmla="*/ 1759833 h 2340869"/>
              <a:gd name="connsiteX162" fmla="*/ 215349 w 1573071"/>
              <a:gd name="connsiteY162" fmla="*/ 1750307 h 2340869"/>
              <a:gd name="connsiteX163" fmla="*/ 217731 w 1573071"/>
              <a:gd name="connsiteY163" fmla="*/ 1705061 h 2340869"/>
              <a:gd name="connsiteX164" fmla="*/ 174868 w 1573071"/>
              <a:gd name="connsiteY164" fmla="*/ 1719351 h 2340869"/>
              <a:gd name="connsiteX165" fmla="*/ 186775 w 1573071"/>
              <a:gd name="connsiteY165" fmla="*/ 1752689 h 2340869"/>
              <a:gd name="connsiteX166" fmla="*/ 179631 w 1573071"/>
              <a:gd name="connsiteY166" fmla="*/ 1769358 h 2340869"/>
              <a:gd name="connsiteX167" fmla="*/ 141531 w 1573071"/>
              <a:gd name="connsiteY167" fmla="*/ 1740783 h 2340869"/>
              <a:gd name="connsiteX168" fmla="*/ 98669 w 1573071"/>
              <a:gd name="connsiteY168" fmla="*/ 1738401 h 2340869"/>
              <a:gd name="connsiteX169" fmla="*/ 43899 w 1573071"/>
              <a:gd name="connsiteY169" fmla="*/ 1719351 h 2340869"/>
              <a:gd name="connsiteX170" fmla="*/ 10560 w 1573071"/>
              <a:gd name="connsiteY170" fmla="*/ 1716967 h 2340869"/>
              <a:gd name="connsiteX171" fmla="*/ 1037 w 1573071"/>
              <a:gd name="connsiteY171" fmla="*/ 1664583 h 2340869"/>
              <a:gd name="connsiteX172" fmla="*/ 34374 w 1573071"/>
              <a:gd name="connsiteY172" fmla="*/ 1576476 h 2340869"/>
              <a:gd name="connsiteX173" fmla="*/ 60568 w 1573071"/>
              <a:gd name="connsiteY173" fmla="*/ 1528851 h 2340869"/>
              <a:gd name="connsiteX174" fmla="*/ 81999 w 1573071"/>
              <a:gd name="connsiteY174" fmla="*/ 1481226 h 2340869"/>
              <a:gd name="connsiteX175" fmla="*/ 108194 w 1573071"/>
              <a:gd name="connsiteY175" fmla="*/ 1443126 h 2340869"/>
              <a:gd name="connsiteX176" fmla="*/ 146293 w 1573071"/>
              <a:gd name="connsiteY176" fmla="*/ 1433601 h 2340869"/>
              <a:gd name="connsiteX177" fmla="*/ 153438 w 1573071"/>
              <a:gd name="connsiteY177" fmla="*/ 1397883 h 2340869"/>
              <a:gd name="connsiteX178" fmla="*/ 262975 w 1573071"/>
              <a:gd name="connsiteY178" fmla="*/ 1278820 h 2340869"/>
              <a:gd name="connsiteX179" fmla="*/ 286787 w 1573071"/>
              <a:gd name="connsiteY179" fmla="*/ 1140705 h 2340869"/>
              <a:gd name="connsiteX180" fmla="*/ 282025 w 1573071"/>
              <a:gd name="connsiteY180" fmla="*/ 1059745 h 2340869"/>
              <a:gd name="connsiteX181" fmla="*/ 196300 w 1573071"/>
              <a:gd name="connsiteY181" fmla="*/ 1047839 h 2340869"/>
              <a:gd name="connsiteX182" fmla="*/ 179632 w 1573071"/>
              <a:gd name="connsiteY182" fmla="*/ 966876 h 2340869"/>
              <a:gd name="connsiteX183" fmla="*/ 186775 w 1573071"/>
              <a:gd name="connsiteY183" fmla="*/ 900201 h 2340869"/>
              <a:gd name="connsiteX184" fmla="*/ 148675 w 1573071"/>
              <a:gd name="connsiteY184" fmla="*/ 862101 h 2340869"/>
              <a:gd name="connsiteX185" fmla="*/ 127244 w 1573071"/>
              <a:gd name="connsiteY185" fmla="*/ 821619 h 2340869"/>
              <a:gd name="connsiteX186" fmla="*/ 117719 w 1573071"/>
              <a:gd name="connsiteY186" fmla="*/ 762089 h 2340869"/>
              <a:gd name="connsiteX187" fmla="*/ 102097 w 1573071"/>
              <a:gd name="connsiteY18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25038 w 1573071"/>
              <a:gd name="connsiteY100" fmla="*/ 978781 h 2340869"/>
              <a:gd name="connsiteX101" fmla="*/ 1465504 w 1573071"/>
              <a:gd name="connsiteY101" fmla="*/ 978784 h 2340869"/>
              <a:gd name="connsiteX102" fmla="*/ 1403591 w 1573071"/>
              <a:gd name="connsiteY102" fmla="*/ 935921 h 2340869"/>
              <a:gd name="connsiteX103" fmla="*/ 1267860 w 1573071"/>
              <a:gd name="connsiteY103" fmla="*/ 997834 h 2340869"/>
              <a:gd name="connsiteX104" fmla="*/ 958300 w 1573071"/>
              <a:gd name="connsiteY104" fmla="*/ 1157376 h 2340869"/>
              <a:gd name="connsiteX105" fmla="*/ 979731 w 1573071"/>
              <a:gd name="connsiteY105" fmla="*/ 1166900 h 2340869"/>
              <a:gd name="connsiteX106" fmla="*/ 974968 w 1573071"/>
              <a:gd name="connsiteY106" fmla="*/ 1240718 h 2340869"/>
              <a:gd name="connsiteX107" fmla="*/ 984494 w 1573071"/>
              <a:gd name="connsiteY107" fmla="*/ 1302633 h 2340869"/>
              <a:gd name="connsiteX108" fmla="*/ 1032119 w 1573071"/>
              <a:gd name="connsiteY108" fmla="*/ 1383595 h 2340869"/>
              <a:gd name="connsiteX109" fmla="*/ 1072600 w 1573071"/>
              <a:gd name="connsiteY109" fmla="*/ 1405026 h 2340869"/>
              <a:gd name="connsiteX110" fmla="*/ 1089269 w 1573071"/>
              <a:gd name="connsiteY110" fmla="*/ 1471701 h 2340869"/>
              <a:gd name="connsiteX111" fmla="*/ 1122607 w 1573071"/>
              <a:gd name="connsiteY111" fmla="*/ 1497895 h 2340869"/>
              <a:gd name="connsiteX112" fmla="*/ 1163088 w 1573071"/>
              <a:gd name="connsiteY112" fmla="*/ 1557426 h 2340869"/>
              <a:gd name="connsiteX113" fmla="*/ 1191663 w 1573071"/>
              <a:gd name="connsiteY113" fmla="*/ 1571714 h 2340869"/>
              <a:gd name="connsiteX114" fmla="*/ 1220238 w 1573071"/>
              <a:gd name="connsiteY114" fmla="*/ 1609813 h 2340869"/>
              <a:gd name="connsiteX115" fmla="*/ 1215943 w 1573071"/>
              <a:gd name="connsiteY115" fmla="*/ 1629673 h 2340869"/>
              <a:gd name="connsiteX116" fmla="*/ 1196425 w 1573071"/>
              <a:gd name="connsiteY116" fmla="*/ 1678870 h 2340869"/>
              <a:gd name="connsiteX117" fmla="*/ 1144037 w 1573071"/>
              <a:gd name="connsiteY117" fmla="*/ 1674106 h 2340869"/>
              <a:gd name="connsiteX118" fmla="*/ 1124987 w 1573071"/>
              <a:gd name="connsiteY118" fmla="*/ 1719349 h 2340869"/>
              <a:gd name="connsiteX119" fmla="*/ 1048787 w 1573071"/>
              <a:gd name="connsiteY119" fmla="*/ 1752687 h 2340869"/>
              <a:gd name="connsiteX120" fmla="*/ 1020212 w 1573071"/>
              <a:gd name="connsiteY120" fmla="*/ 1812218 h 2340869"/>
              <a:gd name="connsiteX121" fmla="*/ 1036881 w 1573071"/>
              <a:gd name="connsiteY121" fmla="*/ 1859843 h 2340869"/>
              <a:gd name="connsiteX122" fmla="*/ 1017832 w 1573071"/>
              <a:gd name="connsiteY122" fmla="*/ 1900326 h 2340869"/>
              <a:gd name="connsiteX123" fmla="*/ 984493 w 1573071"/>
              <a:gd name="connsiteY123" fmla="*/ 1897943 h 2340869"/>
              <a:gd name="connsiteX124" fmla="*/ 982112 w 1573071"/>
              <a:gd name="connsiteY124" fmla="*/ 1962237 h 2340869"/>
              <a:gd name="connsiteX125" fmla="*/ 946393 w 1573071"/>
              <a:gd name="connsiteY125" fmla="*/ 1978906 h 2340869"/>
              <a:gd name="connsiteX126" fmla="*/ 910674 w 1573071"/>
              <a:gd name="connsiteY126" fmla="*/ 1986049 h 2340869"/>
              <a:gd name="connsiteX127" fmla="*/ 910674 w 1573071"/>
              <a:gd name="connsiteY127" fmla="*/ 2050343 h 2340869"/>
              <a:gd name="connsiteX128" fmla="*/ 967824 w 1573071"/>
              <a:gd name="connsiteY128" fmla="*/ 2059868 h 2340869"/>
              <a:gd name="connsiteX129" fmla="*/ 1001162 w 1573071"/>
              <a:gd name="connsiteY129" fmla="*/ 2055106 h 2340869"/>
              <a:gd name="connsiteX130" fmla="*/ 1005922 w 1573071"/>
              <a:gd name="connsiteY130" fmla="*/ 2128925 h 2340869"/>
              <a:gd name="connsiteX131" fmla="*/ 982112 w 1573071"/>
              <a:gd name="connsiteY131" fmla="*/ 2150356 h 2340869"/>
              <a:gd name="connsiteX132" fmla="*/ 922581 w 1573071"/>
              <a:gd name="connsiteY132" fmla="*/ 2147976 h 2340869"/>
              <a:gd name="connsiteX133" fmla="*/ 870193 w 1573071"/>
              <a:gd name="connsiteY133" fmla="*/ 2157501 h 2340869"/>
              <a:gd name="connsiteX134" fmla="*/ 824949 w 1573071"/>
              <a:gd name="connsiteY134" fmla="*/ 2181314 h 2340869"/>
              <a:gd name="connsiteX135" fmla="*/ 779704 w 1573071"/>
              <a:gd name="connsiteY135" fmla="*/ 2188456 h 2340869"/>
              <a:gd name="connsiteX136" fmla="*/ 758274 w 1573071"/>
              <a:gd name="connsiteY136" fmla="*/ 2207508 h 2340869"/>
              <a:gd name="connsiteX137" fmla="*/ 751131 w 1573071"/>
              <a:gd name="connsiteY137" fmla="*/ 2252751 h 2340869"/>
              <a:gd name="connsiteX138" fmla="*/ 734462 w 1573071"/>
              <a:gd name="connsiteY138" fmla="*/ 2264658 h 2340869"/>
              <a:gd name="connsiteX139" fmla="*/ 689218 w 1573071"/>
              <a:gd name="connsiteY139" fmla="*/ 2314664 h 2340869"/>
              <a:gd name="connsiteX140" fmla="*/ 665406 w 1573071"/>
              <a:gd name="connsiteY140" fmla="*/ 2319425 h 2340869"/>
              <a:gd name="connsiteX141" fmla="*/ 617781 w 1573071"/>
              <a:gd name="connsiteY141" fmla="*/ 2340857 h 2340869"/>
              <a:gd name="connsiteX142" fmla="*/ 579681 w 1573071"/>
              <a:gd name="connsiteY142" fmla="*/ 2324188 h 2340869"/>
              <a:gd name="connsiteX143" fmla="*/ 563012 w 1573071"/>
              <a:gd name="connsiteY143" fmla="*/ 2295613 h 2340869"/>
              <a:gd name="connsiteX144" fmla="*/ 520149 w 1573071"/>
              <a:gd name="connsiteY144" fmla="*/ 2305139 h 2340869"/>
              <a:gd name="connsiteX145" fmla="*/ 512573 w 1573071"/>
              <a:gd name="connsiteY145" fmla="*/ 2299035 h 2340869"/>
              <a:gd name="connsiteX146" fmla="*/ 503481 w 1573071"/>
              <a:gd name="connsiteY146" fmla="*/ 2293232 h 2340869"/>
              <a:gd name="connsiteX147" fmla="*/ 522531 w 1573071"/>
              <a:gd name="connsiteY147" fmla="*/ 2186075 h 2340869"/>
              <a:gd name="connsiteX148" fmla="*/ 539199 w 1573071"/>
              <a:gd name="connsiteY148" fmla="*/ 2164644 h 2340869"/>
              <a:gd name="connsiteX149" fmla="*/ 529674 w 1573071"/>
              <a:gd name="connsiteY149" fmla="*/ 2119401 h 2340869"/>
              <a:gd name="connsiteX150" fmla="*/ 553487 w 1573071"/>
              <a:gd name="connsiteY150" fmla="*/ 2105113 h 2340869"/>
              <a:gd name="connsiteX151" fmla="*/ 534437 w 1573071"/>
              <a:gd name="connsiteY151" fmla="*/ 2090826 h 2340869"/>
              <a:gd name="connsiteX152" fmla="*/ 522531 w 1573071"/>
              <a:gd name="connsiteY152" fmla="*/ 2055108 h 2340869"/>
              <a:gd name="connsiteX153" fmla="*/ 513006 w 1573071"/>
              <a:gd name="connsiteY153" fmla="*/ 2009864 h 2340869"/>
              <a:gd name="connsiteX154" fmla="*/ 510624 w 1573071"/>
              <a:gd name="connsiteY154" fmla="*/ 1978906 h 2340869"/>
              <a:gd name="connsiteX155" fmla="*/ 460618 w 1573071"/>
              <a:gd name="connsiteY155" fmla="*/ 1981289 h 2340869"/>
              <a:gd name="connsiteX156" fmla="*/ 427282 w 1573071"/>
              <a:gd name="connsiteY156" fmla="*/ 1945570 h 2340869"/>
              <a:gd name="connsiteX157" fmla="*/ 382037 w 1573071"/>
              <a:gd name="connsiteY157" fmla="*/ 1928900 h 2340869"/>
              <a:gd name="connsiteX158" fmla="*/ 367749 w 1573071"/>
              <a:gd name="connsiteY158" fmla="*/ 1878895 h 2340869"/>
              <a:gd name="connsiteX159" fmla="*/ 365368 w 1573071"/>
              <a:gd name="connsiteY159" fmla="*/ 1857463 h 2340869"/>
              <a:gd name="connsiteX160" fmla="*/ 334413 w 1573071"/>
              <a:gd name="connsiteY160" fmla="*/ 1812220 h 2340869"/>
              <a:gd name="connsiteX161" fmla="*/ 291549 w 1573071"/>
              <a:gd name="connsiteY161" fmla="*/ 1788407 h 2340869"/>
              <a:gd name="connsiteX162" fmla="*/ 248688 w 1573071"/>
              <a:gd name="connsiteY162" fmla="*/ 1759833 h 2340869"/>
              <a:gd name="connsiteX163" fmla="*/ 215349 w 1573071"/>
              <a:gd name="connsiteY163" fmla="*/ 1750307 h 2340869"/>
              <a:gd name="connsiteX164" fmla="*/ 217731 w 1573071"/>
              <a:gd name="connsiteY164" fmla="*/ 1705061 h 2340869"/>
              <a:gd name="connsiteX165" fmla="*/ 174868 w 1573071"/>
              <a:gd name="connsiteY165" fmla="*/ 1719351 h 2340869"/>
              <a:gd name="connsiteX166" fmla="*/ 186775 w 1573071"/>
              <a:gd name="connsiteY166" fmla="*/ 1752689 h 2340869"/>
              <a:gd name="connsiteX167" fmla="*/ 179631 w 1573071"/>
              <a:gd name="connsiteY167" fmla="*/ 1769358 h 2340869"/>
              <a:gd name="connsiteX168" fmla="*/ 141531 w 1573071"/>
              <a:gd name="connsiteY168" fmla="*/ 1740783 h 2340869"/>
              <a:gd name="connsiteX169" fmla="*/ 98669 w 1573071"/>
              <a:gd name="connsiteY169" fmla="*/ 1738401 h 2340869"/>
              <a:gd name="connsiteX170" fmla="*/ 43899 w 1573071"/>
              <a:gd name="connsiteY170" fmla="*/ 1719351 h 2340869"/>
              <a:gd name="connsiteX171" fmla="*/ 10560 w 1573071"/>
              <a:gd name="connsiteY171" fmla="*/ 1716967 h 2340869"/>
              <a:gd name="connsiteX172" fmla="*/ 1037 w 1573071"/>
              <a:gd name="connsiteY172" fmla="*/ 1664583 h 2340869"/>
              <a:gd name="connsiteX173" fmla="*/ 34374 w 1573071"/>
              <a:gd name="connsiteY173" fmla="*/ 1576476 h 2340869"/>
              <a:gd name="connsiteX174" fmla="*/ 60568 w 1573071"/>
              <a:gd name="connsiteY174" fmla="*/ 1528851 h 2340869"/>
              <a:gd name="connsiteX175" fmla="*/ 81999 w 1573071"/>
              <a:gd name="connsiteY175" fmla="*/ 1481226 h 2340869"/>
              <a:gd name="connsiteX176" fmla="*/ 108194 w 1573071"/>
              <a:gd name="connsiteY176" fmla="*/ 1443126 h 2340869"/>
              <a:gd name="connsiteX177" fmla="*/ 146293 w 1573071"/>
              <a:gd name="connsiteY177" fmla="*/ 1433601 h 2340869"/>
              <a:gd name="connsiteX178" fmla="*/ 153438 w 1573071"/>
              <a:gd name="connsiteY178" fmla="*/ 1397883 h 2340869"/>
              <a:gd name="connsiteX179" fmla="*/ 262975 w 1573071"/>
              <a:gd name="connsiteY179" fmla="*/ 1278820 h 2340869"/>
              <a:gd name="connsiteX180" fmla="*/ 286787 w 1573071"/>
              <a:gd name="connsiteY180" fmla="*/ 1140705 h 2340869"/>
              <a:gd name="connsiteX181" fmla="*/ 282025 w 1573071"/>
              <a:gd name="connsiteY181" fmla="*/ 1059745 h 2340869"/>
              <a:gd name="connsiteX182" fmla="*/ 196300 w 1573071"/>
              <a:gd name="connsiteY182" fmla="*/ 1047839 h 2340869"/>
              <a:gd name="connsiteX183" fmla="*/ 179632 w 1573071"/>
              <a:gd name="connsiteY183" fmla="*/ 966876 h 2340869"/>
              <a:gd name="connsiteX184" fmla="*/ 186775 w 1573071"/>
              <a:gd name="connsiteY184" fmla="*/ 900201 h 2340869"/>
              <a:gd name="connsiteX185" fmla="*/ 148675 w 1573071"/>
              <a:gd name="connsiteY185" fmla="*/ 862101 h 2340869"/>
              <a:gd name="connsiteX186" fmla="*/ 127244 w 1573071"/>
              <a:gd name="connsiteY186" fmla="*/ 821619 h 2340869"/>
              <a:gd name="connsiteX187" fmla="*/ 117719 w 1573071"/>
              <a:gd name="connsiteY187" fmla="*/ 762089 h 2340869"/>
              <a:gd name="connsiteX188" fmla="*/ 102097 w 1573071"/>
              <a:gd name="connsiteY18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25038 w 1573071"/>
              <a:gd name="connsiteY100" fmla="*/ 978781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267860 w 1573071"/>
              <a:gd name="connsiteY103" fmla="*/ 997834 h 2340869"/>
              <a:gd name="connsiteX104" fmla="*/ 958300 w 1573071"/>
              <a:gd name="connsiteY104" fmla="*/ 1157376 h 2340869"/>
              <a:gd name="connsiteX105" fmla="*/ 979731 w 1573071"/>
              <a:gd name="connsiteY105" fmla="*/ 1166900 h 2340869"/>
              <a:gd name="connsiteX106" fmla="*/ 974968 w 1573071"/>
              <a:gd name="connsiteY106" fmla="*/ 1240718 h 2340869"/>
              <a:gd name="connsiteX107" fmla="*/ 984494 w 1573071"/>
              <a:gd name="connsiteY107" fmla="*/ 1302633 h 2340869"/>
              <a:gd name="connsiteX108" fmla="*/ 1032119 w 1573071"/>
              <a:gd name="connsiteY108" fmla="*/ 1383595 h 2340869"/>
              <a:gd name="connsiteX109" fmla="*/ 1072600 w 1573071"/>
              <a:gd name="connsiteY109" fmla="*/ 1405026 h 2340869"/>
              <a:gd name="connsiteX110" fmla="*/ 1089269 w 1573071"/>
              <a:gd name="connsiteY110" fmla="*/ 1471701 h 2340869"/>
              <a:gd name="connsiteX111" fmla="*/ 1122607 w 1573071"/>
              <a:gd name="connsiteY111" fmla="*/ 1497895 h 2340869"/>
              <a:gd name="connsiteX112" fmla="*/ 1163088 w 1573071"/>
              <a:gd name="connsiteY112" fmla="*/ 1557426 h 2340869"/>
              <a:gd name="connsiteX113" fmla="*/ 1191663 w 1573071"/>
              <a:gd name="connsiteY113" fmla="*/ 1571714 h 2340869"/>
              <a:gd name="connsiteX114" fmla="*/ 1220238 w 1573071"/>
              <a:gd name="connsiteY114" fmla="*/ 1609813 h 2340869"/>
              <a:gd name="connsiteX115" fmla="*/ 1215943 w 1573071"/>
              <a:gd name="connsiteY115" fmla="*/ 1629673 h 2340869"/>
              <a:gd name="connsiteX116" fmla="*/ 1196425 w 1573071"/>
              <a:gd name="connsiteY116" fmla="*/ 1678870 h 2340869"/>
              <a:gd name="connsiteX117" fmla="*/ 1144037 w 1573071"/>
              <a:gd name="connsiteY117" fmla="*/ 1674106 h 2340869"/>
              <a:gd name="connsiteX118" fmla="*/ 1124987 w 1573071"/>
              <a:gd name="connsiteY118" fmla="*/ 1719349 h 2340869"/>
              <a:gd name="connsiteX119" fmla="*/ 1048787 w 1573071"/>
              <a:gd name="connsiteY119" fmla="*/ 1752687 h 2340869"/>
              <a:gd name="connsiteX120" fmla="*/ 1020212 w 1573071"/>
              <a:gd name="connsiteY120" fmla="*/ 1812218 h 2340869"/>
              <a:gd name="connsiteX121" fmla="*/ 1036881 w 1573071"/>
              <a:gd name="connsiteY121" fmla="*/ 1859843 h 2340869"/>
              <a:gd name="connsiteX122" fmla="*/ 1017832 w 1573071"/>
              <a:gd name="connsiteY122" fmla="*/ 1900326 h 2340869"/>
              <a:gd name="connsiteX123" fmla="*/ 984493 w 1573071"/>
              <a:gd name="connsiteY123" fmla="*/ 1897943 h 2340869"/>
              <a:gd name="connsiteX124" fmla="*/ 982112 w 1573071"/>
              <a:gd name="connsiteY124" fmla="*/ 1962237 h 2340869"/>
              <a:gd name="connsiteX125" fmla="*/ 946393 w 1573071"/>
              <a:gd name="connsiteY125" fmla="*/ 1978906 h 2340869"/>
              <a:gd name="connsiteX126" fmla="*/ 910674 w 1573071"/>
              <a:gd name="connsiteY126" fmla="*/ 1986049 h 2340869"/>
              <a:gd name="connsiteX127" fmla="*/ 910674 w 1573071"/>
              <a:gd name="connsiteY127" fmla="*/ 2050343 h 2340869"/>
              <a:gd name="connsiteX128" fmla="*/ 967824 w 1573071"/>
              <a:gd name="connsiteY128" fmla="*/ 2059868 h 2340869"/>
              <a:gd name="connsiteX129" fmla="*/ 1001162 w 1573071"/>
              <a:gd name="connsiteY129" fmla="*/ 2055106 h 2340869"/>
              <a:gd name="connsiteX130" fmla="*/ 1005922 w 1573071"/>
              <a:gd name="connsiteY130" fmla="*/ 2128925 h 2340869"/>
              <a:gd name="connsiteX131" fmla="*/ 982112 w 1573071"/>
              <a:gd name="connsiteY131" fmla="*/ 2150356 h 2340869"/>
              <a:gd name="connsiteX132" fmla="*/ 922581 w 1573071"/>
              <a:gd name="connsiteY132" fmla="*/ 2147976 h 2340869"/>
              <a:gd name="connsiteX133" fmla="*/ 870193 w 1573071"/>
              <a:gd name="connsiteY133" fmla="*/ 2157501 h 2340869"/>
              <a:gd name="connsiteX134" fmla="*/ 824949 w 1573071"/>
              <a:gd name="connsiteY134" fmla="*/ 2181314 h 2340869"/>
              <a:gd name="connsiteX135" fmla="*/ 779704 w 1573071"/>
              <a:gd name="connsiteY135" fmla="*/ 2188456 h 2340869"/>
              <a:gd name="connsiteX136" fmla="*/ 758274 w 1573071"/>
              <a:gd name="connsiteY136" fmla="*/ 2207508 h 2340869"/>
              <a:gd name="connsiteX137" fmla="*/ 751131 w 1573071"/>
              <a:gd name="connsiteY137" fmla="*/ 2252751 h 2340869"/>
              <a:gd name="connsiteX138" fmla="*/ 734462 w 1573071"/>
              <a:gd name="connsiteY138" fmla="*/ 2264658 h 2340869"/>
              <a:gd name="connsiteX139" fmla="*/ 689218 w 1573071"/>
              <a:gd name="connsiteY139" fmla="*/ 2314664 h 2340869"/>
              <a:gd name="connsiteX140" fmla="*/ 665406 w 1573071"/>
              <a:gd name="connsiteY140" fmla="*/ 2319425 h 2340869"/>
              <a:gd name="connsiteX141" fmla="*/ 617781 w 1573071"/>
              <a:gd name="connsiteY141" fmla="*/ 2340857 h 2340869"/>
              <a:gd name="connsiteX142" fmla="*/ 579681 w 1573071"/>
              <a:gd name="connsiteY142" fmla="*/ 2324188 h 2340869"/>
              <a:gd name="connsiteX143" fmla="*/ 563012 w 1573071"/>
              <a:gd name="connsiteY143" fmla="*/ 2295613 h 2340869"/>
              <a:gd name="connsiteX144" fmla="*/ 520149 w 1573071"/>
              <a:gd name="connsiteY144" fmla="*/ 2305139 h 2340869"/>
              <a:gd name="connsiteX145" fmla="*/ 512573 w 1573071"/>
              <a:gd name="connsiteY145" fmla="*/ 2299035 h 2340869"/>
              <a:gd name="connsiteX146" fmla="*/ 503481 w 1573071"/>
              <a:gd name="connsiteY146" fmla="*/ 2293232 h 2340869"/>
              <a:gd name="connsiteX147" fmla="*/ 522531 w 1573071"/>
              <a:gd name="connsiteY147" fmla="*/ 2186075 h 2340869"/>
              <a:gd name="connsiteX148" fmla="*/ 539199 w 1573071"/>
              <a:gd name="connsiteY148" fmla="*/ 2164644 h 2340869"/>
              <a:gd name="connsiteX149" fmla="*/ 529674 w 1573071"/>
              <a:gd name="connsiteY149" fmla="*/ 2119401 h 2340869"/>
              <a:gd name="connsiteX150" fmla="*/ 553487 w 1573071"/>
              <a:gd name="connsiteY150" fmla="*/ 2105113 h 2340869"/>
              <a:gd name="connsiteX151" fmla="*/ 534437 w 1573071"/>
              <a:gd name="connsiteY151" fmla="*/ 2090826 h 2340869"/>
              <a:gd name="connsiteX152" fmla="*/ 522531 w 1573071"/>
              <a:gd name="connsiteY152" fmla="*/ 2055108 h 2340869"/>
              <a:gd name="connsiteX153" fmla="*/ 513006 w 1573071"/>
              <a:gd name="connsiteY153" fmla="*/ 2009864 h 2340869"/>
              <a:gd name="connsiteX154" fmla="*/ 510624 w 1573071"/>
              <a:gd name="connsiteY154" fmla="*/ 1978906 h 2340869"/>
              <a:gd name="connsiteX155" fmla="*/ 460618 w 1573071"/>
              <a:gd name="connsiteY155" fmla="*/ 1981289 h 2340869"/>
              <a:gd name="connsiteX156" fmla="*/ 427282 w 1573071"/>
              <a:gd name="connsiteY156" fmla="*/ 1945570 h 2340869"/>
              <a:gd name="connsiteX157" fmla="*/ 382037 w 1573071"/>
              <a:gd name="connsiteY157" fmla="*/ 1928900 h 2340869"/>
              <a:gd name="connsiteX158" fmla="*/ 367749 w 1573071"/>
              <a:gd name="connsiteY158" fmla="*/ 1878895 h 2340869"/>
              <a:gd name="connsiteX159" fmla="*/ 365368 w 1573071"/>
              <a:gd name="connsiteY159" fmla="*/ 1857463 h 2340869"/>
              <a:gd name="connsiteX160" fmla="*/ 334413 w 1573071"/>
              <a:gd name="connsiteY160" fmla="*/ 1812220 h 2340869"/>
              <a:gd name="connsiteX161" fmla="*/ 291549 w 1573071"/>
              <a:gd name="connsiteY161" fmla="*/ 1788407 h 2340869"/>
              <a:gd name="connsiteX162" fmla="*/ 248688 w 1573071"/>
              <a:gd name="connsiteY162" fmla="*/ 1759833 h 2340869"/>
              <a:gd name="connsiteX163" fmla="*/ 215349 w 1573071"/>
              <a:gd name="connsiteY163" fmla="*/ 1750307 h 2340869"/>
              <a:gd name="connsiteX164" fmla="*/ 217731 w 1573071"/>
              <a:gd name="connsiteY164" fmla="*/ 1705061 h 2340869"/>
              <a:gd name="connsiteX165" fmla="*/ 174868 w 1573071"/>
              <a:gd name="connsiteY165" fmla="*/ 1719351 h 2340869"/>
              <a:gd name="connsiteX166" fmla="*/ 186775 w 1573071"/>
              <a:gd name="connsiteY166" fmla="*/ 1752689 h 2340869"/>
              <a:gd name="connsiteX167" fmla="*/ 179631 w 1573071"/>
              <a:gd name="connsiteY167" fmla="*/ 1769358 h 2340869"/>
              <a:gd name="connsiteX168" fmla="*/ 141531 w 1573071"/>
              <a:gd name="connsiteY168" fmla="*/ 1740783 h 2340869"/>
              <a:gd name="connsiteX169" fmla="*/ 98669 w 1573071"/>
              <a:gd name="connsiteY169" fmla="*/ 1738401 h 2340869"/>
              <a:gd name="connsiteX170" fmla="*/ 43899 w 1573071"/>
              <a:gd name="connsiteY170" fmla="*/ 1719351 h 2340869"/>
              <a:gd name="connsiteX171" fmla="*/ 10560 w 1573071"/>
              <a:gd name="connsiteY171" fmla="*/ 1716967 h 2340869"/>
              <a:gd name="connsiteX172" fmla="*/ 1037 w 1573071"/>
              <a:gd name="connsiteY172" fmla="*/ 1664583 h 2340869"/>
              <a:gd name="connsiteX173" fmla="*/ 34374 w 1573071"/>
              <a:gd name="connsiteY173" fmla="*/ 1576476 h 2340869"/>
              <a:gd name="connsiteX174" fmla="*/ 60568 w 1573071"/>
              <a:gd name="connsiteY174" fmla="*/ 1528851 h 2340869"/>
              <a:gd name="connsiteX175" fmla="*/ 81999 w 1573071"/>
              <a:gd name="connsiteY175" fmla="*/ 1481226 h 2340869"/>
              <a:gd name="connsiteX176" fmla="*/ 108194 w 1573071"/>
              <a:gd name="connsiteY176" fmla="*/ 1443126 h 2340869"/>
              <a:gd name="connsiteX177" fmla="*/ 146293 w 1573071"/>
              <a:gd name="connsiteY177" fmla="*/ 1433601 h 2340869"/>
              <a:gd name="connsiteX178" fmla="*/ 153438 w 1573071"/>
              <a:gd name="connsiteY178" fmla="*/ 1397883 h 2340869"/>
              <a:gd name="connsiteX179" fmla="*/ 262975 w 1573071"/>
              <a:gd name="connsiteY179" fmla="*/ 1278820 h 2340869"/>
              <a:gd name="connsiteX180" fmla="*/ 286787 w 1573071"/>
              <a:gd name="connsiteY180" fmla="*/ 1140705 h 2340869"/>
              <a:gd name="connsiteX181" fmla="*/ 282025 w 1573071"/>
              <a:gd name="connsiteY181" fmla="*/ 1059745 h 2340869"/>
              <a:gd name="connsiteX182" fmla="*/ 196300 w 1573071"/>
              <a:gd name="connsiteY182" fmla="*/ 1047839 h 2340869"/>
              <a:gd name="connsiteX183" fmla="*/ 179632 w 1573071"/>
              <a:gd name="connsiteY183" fmla="*/ 966876 h 2340869"/>
              <a:gd name="connsiteX184" fmla="*/ 186775 w 1573071"/>
              <a:gd name="connsiteY184" fmla="*/ 900201 h 2340869"/>
              <a:gd name="connsiteX185" fmla="*/ 148675 w 1573071"/>
              <a:gd name="connsiteY185" fmla="*/ 862101 h 2340869"/>
              <a:gd name="connsiteX186" fmla="*/ 127244 w 1573071"/>
              <a:gd name="connsiteY186" fmla="*/ 821619 h 2340869"/>
              <a:gd name="connsiteX187" fmla="*/ 117719 w 1573071"/>
              <a:gd name="connsiteY187" fmla="*/ 762089 h 2340869"/>
              <a:gd name="connsiteX188" fmla="*/ 102097 w 1573071"/>
              <a:gd name="connsiteY18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267860 w 1573071"/>
              <a:gd name="connsiteY103" fmla="*/ 997834 h 2340869"/>
              <a:gd name="connsiteX104" fmla="*/ 958300 w 1573071"/>
              <a:gd name="connsiteY104" fmla="*/ 1157376 h 2340869"/>
              <a:gd name="connsiteX105" fmla="*/ 979731 w 1573071"/>
              <a:gd name="connsiteY105" fmla="*/ 1166900 h 2340869"/>
              <a:gd name="connsiteX106" fmla="*/ 974968 w 1573071"/>
              <a:gd name="connsiteY106" fmla="*/ 1240718 h 2340869"/>
              <a:gd name="connsiteX107" fmla="*/ 984494 w 1573071"/>
              <a:gd name="connsiteY107" fmla="*/ 1302633 h 2340869"/>
              <a:gd name="connsiteX108" fmla="*/ 1032119 w 1573071"/>
              <a:gd name="connsiteY108" fmla="*/ 1383595 h 2340869"/>
              <a:gd name="connsiteX109" fmla="*/ 1072600 w 1573071"/>
              <a:gd name="connsiteY109" fmla="*/ 1405026 h 2340869"/>
              <a:gd name="connsiteX110" fmla="*/ 1089269 w 1573071"/>
              <a:gd name="connsiteY110" fmla="*/ 1471701 h 2340869"/>
              <a:gd name="connsiteX111" fmla="*/ 1122607 w 1573071"/>
              <a:gd name="connsiteY111" fmla="*/ 1497895 h 2340869"/>
              <a:gd name="connsiteX112" fmla="*/ 1163088 w 1573071"/>
              <a:gd name="connsiteY112" fmla="*/ 1557426 h 2340869"/>
              <a:gd name="connsiteX113" fmla="*/ 1191663 w 1573071"/>
              <a:gd name="connsiteY113" fmla="*/ 1571714 h 2340869"/>
              <a:gd name="connsiteX114" fmla="*/ 1220238 w 1573071"/>
              <a:gd name="connsiteY114" fmla="*/ 1609813 h 2340869"/>
              <a:gd name="connsiteX115" fmla="*/ 1215943 w 1573071"/>
              <a:gd name="connsiteY115" fmla="*/ 1629673 h 2340869"/>
              <a:gd name="connsiteX116" fmla="*/ 1196425 w 1573071"/>
              <a:gd name="connsiteY116" fmla="*/ 1678870 h 2340869"/>
              <a:gd name="connsiteX117" fmla="*/ 1144037 w 1573071"/>
              <a:gd name="connsiteY117" fmla="*/ 1674106 h 2340869"/>
              <a:gd name="connsiteX118" fmla="*/ 1124987 w 1573071"/>
              <a:gd name="connsiteY118" fmla="*/ 1719349 h 2340869"/>
              <a:gd name="connsiteX119" fmla="*/ 1048787 w 1573071"/>
              <a:gd name="connsiteY119" fmla="*/ 1752687 h 2340869"/>
              <a:gd name="connsiteX120" fmla="*/ 1020212 w 1573071"/>
              <a:gd name="connsiteY120" fmla="*/ 1812218 h 2340869"/>
              <a:gd name="connsiteX121" fmla="*/ 1036881 w 1573071"/>
              <a:gd name="connsiteY121" fmla="*/ 1859843 h 2340869"/>
              <a:gd name="connsiteX122" fmla="*/ 1017832 w 1573071"/>
              <a:gd name="connsiteY122" fmla="*/ 1900326 h 2340869"/>
              <a:gd name="connsiteX123" fmla="*/ 984493 w 1573071"/>
              <a:gd name="connsiteY123" fmla="*/ 1897943 h 2340869"/>
              <a:gd name="connsiteX124" fmla="*/ 982112 w 1573071"/>
              <a:gd name="connsiteY124" fmla="*/ 1962237 h 2340869"/>
              <a:gd name="connsiteX125" fmla="*/ 946393 w 1573071"/>
              <a:gd name="connsiteY125" fmla="*/ 1978906 h 2340869"/>
              <a:gd name="connsiteX126" fmla="*/ 910674 w 1573071"/>
              <a:gd name="connsiteY126" fmla="*/ 1986049 h 2340869"/>
              <a:gd name="connsiteX127" fmla="*/ 910674 w 1573071"/>
              <a:gd name="connsiteY127" fmla="*/ 2050343 h 2340869"/>
              <a:gd name="connsiteX128" fmla="*/ 967824 w 1573071"/>
              <a:gd name="connsiteY128" fmla="*/ 2059868 h 2340869"/>
              <a:gd name="connsiteX129" fmla="*/ 1001162 w 1573071"/>
              <a:gd name="connsiteY129" fmla="*/ 2055106 h 2340869"/>
              <a:gd name="connsiteX130" fmla="*/ 1005922 w 1573071"/>
              <a:gd name="connsiteY130" fmla="*/ 2128925 h 2340869"/>
              <a:gd name="connsiteX131" fmla="*/ 982112 w 1573071"/>
              <a:gd name="connsiteY131" fmla="*/ 2150356 h 2340869"/>
              <a:gd name="connsiteX132" fmla="*/ 922581 w 1573071"/>
              <a:gd name="connsiteY132" fmla="*/ 2147976 h 2340869"/>
              <a:gd name="connsiteX133" fmla="*/ 870193 w 1573071"/>
              <a:gd name="connsiteY133" fmla="*/ 2157501 h 2340869"/>
              <a:gd name="connsiteX134" fmla="*/ 824949 w 1573071"/>
              <a:gd name="connsiteY134" fmla="*/ 2181314 h 2340869"/>
              <a:gd name="connsiteX135" fmla="*/ 779704 w 1573071"/>
              <a:gd name="connsiteY135" fmla="*/ 2188456 h 2340869"/>
              <a:gd name="connsiteX136" fmla="*/ 758274 w 1573071"/>
              <a:gd name="connsiteY136" fmla="*/ 2207508 h 2340869"/>
              <a:gd name="connsiteX137" fmla="*/ 751131 w 1573071"/>
              <a:gd name="connsiteY137" fmla="*/ 2252751 h 2340869"/>
              <a:gd name="connsiteX138" fmla="*/ 734462 w 1573071"/>
              <a:gd name="connsiteY138" fmla="*/ 2264658 h 2340869"/>
              <a:gd name="connsiteX139" fmla="*/ 689218 w 1573071"/>
              <a:gd name="connsiteY139" fmla="*/ 2314664 h 2340869"/>
              <a:gd name="connsiteX140" fmla="*/ 665406 w 1573071"/>
              <a:gd name="connsiteY140" fmla="*/ 2319425 h 2340869"/>
              <a:gd name="connsiteX141" fmla="*/ 617781 w 1573071"/>
              <a:gd name="connsiteY141" fmla="*/ 2340857 h 2340869"/>
              <a:gd name="connsiteX142" fmla="*/ 579681 w 1573071"/>
              <a:gd name="connsiteY142" fmla="*/ 2324188 h 2340869"/>
              <a:gd name="connsiteX143" fmla="*/ 563012 w 1573071"/>
              <a:gd name="connsiteY143" fmla="*/ 2295613 h 2340869"/>
              <a:gd name="connsiteX144" fmla="*/ 520149 w 1573071"/>
              <a:gd name="connsiteY144" fmla="*/ 2305139 h 2340869"/>
              <a:gd name="connsiteX145" fmla="*/ 512573 w 1573071"/>
              <a:gd name="connsiteY145" fmla="*/ 2299035 h 2340869"/>
              <a:gd name="connsiteX146" fmla="*/ 503481 w 1573071"/>
              <a:gd name="connsiteY146" fmla="*/ 2293232 h 2340869"/>
              <a:gd name="connsiteX147" fmla="*/ 522531 w 1573071"/>
              <a:gd name="connsiteY147" fmla="*/ 2186075 h 2340869"/>
              <a:gd name="connsiteX148" fmla="*/ 539199 w 1573071"/>
              <a:gd name="connsiteY148" fmla="*/ 2164644 h 2340869"/>
              <a:gd name="connsiteX149" fmla="*/ 529674 w 1573071"/>
              <a:gd name="connsiteY149" fmla="*/ 2119401 h 2340869"/>
              <a:gd name="connsiteX150" fmla="*/ 553487 w 1573071"/>
              <a:gd name="connsiteY150" fmla="*/ 2105113 h 2340869"/>
              <a:gd name="connsiteX151" fmla="*/ 534437 w 1573071"/>
              <a:gd name="connsiteY151" fmla="*/ 2090826 h 2340869"/>
              <a:gd name="connsiteX152" fmla="*/ 522531 w 1573071"/>
              <a:gd name="connsiteY152" fmla="*/ 2055108 h 2340869"/>
              <a:gd name="connsiteX153" fmla="*/ 513006 w 1573071"/>
              <a:gd name="connsiteY153" fmla="*/ 2009864 h 2340869"/>
              <a:gd name="connsiteX154" fmla="*/ 510624 w 1573071"/>
              <a:gd name="connsiteY154" fmla="*/ 1978906 h 2340869"/>
              <a:gd name="connsiteX155" fmla="*/ 460618 w 1573071"/>
              <a:gd name="connsiteY155" fmla="*/ 1981289 h 2340869"/>
              <a:gd name="connsiteX156" fmla="*/ 427282 w 1573071"/>
              <a:gd name="connsiteY156" fmla="*/ 1945570 h 2340869"/>
              <a:gd name="connsiteX157" fmla="*/ 382037 w 1573071"/>
              <a:gd name="connsiteY157" fmla="*/ 1928900 h 2340869"/>
              <a:gd name="connsiteX158" fmla="*/ 367749 w 1573071"/>
              <a:gd name="connsiteY158" fmla="*/ 1878895 h 2340869"/>
              <a:gd name="connsiteX159" fmla="*/ 365368 w 1573071"/>
              <a:gd name="connsiteY159" fmla="*/ 1857463 h 2340869"/>
              <a:gd name="connsiteX160" fmla="*/ 334413 w 1573071"/>
              <a:gd name="connsiteY160" fmla="*/ 1812220 h 2340869"/>
              <a:gd name="connsiteX161" fmla="*/ 291549 w 1573071"/>
              <a:gd name="connsiteY161" fmla="*/ 1788407 h 2340869"/>
              <a:gd name="connsiteX162" fmla="*/ 248688 w 1573071"/>
              <a:gd name="connsiteY162" fmla="*/ 1759833 h 2340869"/>
              <a:gd name="connsiteX163" fmla="*/ 215349 w 1573071"/>
              <a:gd name="connsiteY163" fmla="*/ 1750307 h 2340869"/>
              <a:gd name="connsiteX164" fmla="*/ 217731 w 1573071"/>
              <a:gd name="connsiteY164" fmla="*/ 1705061 h 2340869"/>
              <a:gd name="connsiteX165" fmla="*/ 174868 w 1573071"/>
              <a:gd name="connsiteY165" fmla="*/ 1719351 h 2340869"/>
              <a:gd name="connsiteX166" fmla="*/ 186775 w 1573071"/>
              <a:gd name="connsiteY166" fmla="*/ 1752689 h 2340869"/>
              <a:gd name="connsiteX167" fmla="*/ 179631 w 1573071"/>
              <a:gd name="connsiteY167" fmla="*/ 1769358 h 2340869"/>
              <a:gd name="connsiteX168" fmla="*/ 141531 w 1573071"/>
              <a:gd name="connsiteY168" fmla="*/ 1740783 h 2340869"/>
              <a:gd name="connsiteX169" fmla="*/ 98669 w 1573071"/>
              <a:gd name="connsiteY169" fmla="*/ 1738401 h 2340869"/>
              <a:gd name="connsiteX170" fmla="*/ 43899 w 1573071"/>
              <a:gd name="connsiteY170" fmla="*/ 1719351 h 2340869"/>
              <a:gd name="connsiteX171" fmla="*/ 10560 w 1573071"/>
              <a:gd name="connsiteY171" fmla="*/ 1716967 h 2340869"/>
              <a:gd name="connsiteX172" fmla="*/ 1037 w 1573071"/>
              <a:gd name="connsiteY172" fmla="*/ 1664583 h 2340869"/>
              <a:gd name="connsiteX173" fmla="*/ 34374 w 1573071"/>
              <a:gd name="connsiteY173" fmla="*/ 1576476 h 2340869"/>
              <a:gd name="connsiteX174" fmla="*/ 60568 w 1573071"/>
              <a:gd name="connsiteY174" fmla="*/ 1528851 h 2340869"/>
              <a:gd name="connsiteX175" fmla="*/ 81999 w 1573071"/>
              <a:gd name="connsiteY175" fmla="*/ 1481226 h 2340869"/>
              <a:gd name="connsiteX176" fmla="*/ 108194 w 1573071"/>
              <a:gd name="connsiteY176" fmla="*/ 1443126 h 2340869"/>
              <a:gd name="connsiteX177" fmla="*/ 146293 w 1573071"/>
              <a:gd name="connsiteY177" fmla="*/ 1433601 h 2340869"/>
              <a:gd name="connsiteX178" fmla="*/ 153438 w 1573071"/>
              <a:gd name="connsiteY178" fmla="*/ 1397883 h 2340869"/>
              <a:gd name="connsiteX179" fmla="*/ 262975 w 1573071"/>
              <a:gd name="connsiteY179" fmla="*/ 1278820 h 2340869"/>
              <a:gd name="connsiteX180" fmla="*/ 286787 w 1573071"/>
              <a:gd name="connsiteY180" fmla="*/ 1140705 h 2340869"/>
              <a:gd name="connsiteX181" fmla="*/ 282025 w 1573071"/>
              <a:gd name="connsiteY181" fmla="*/ 1059745 h 2340869"/>
              <a:gd name="connsiteX182" fmla="*/ 196300 w 1573071"/>
              <a:gd name="connsiteY182" fmla="*/ 1047839 h 2340869"/>
              <a:gd name="connsiteX183" fmla="*/ 179632 w 1573071"/>
              <a:gd name="connsiteY183" fmla="*/ 966876 h 2340869"/>
              <a:gd name="connsiteX184" fmla="*/ 186775 w 1573071"/>
              <a:gd name="connsiteY184" fmla="*/ 900201 h 2340869"/>
              <a:gd name="connsiteX185" fmla="*/ 148675 w 1573071"/>
              <a:gd name="connsiteY185" fmla="*/ 862101 h 2340869"/>
              <a:gd name="connsiteX186" fmla="*/ 127244 w 1573071"/>
              <a:gd name="connsiteY186" fmla="*/ 821619 h 2340869"/>
              <a:gd name="connsiteX187" fmla="*/ 117719 w 1573071"/>
              <a:gd name="connsiteY187" fmla="*/ 762089 h 2340869"/>
              <a:gd name="connsiteX188" fmla="*/ 102097 w 1573071"/>
              <a:gd name="connsiteY18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958300 w 1573071"/>
              <a:gd name="connsiteY105" fmla="*/ 1157376 h 2340869"/>
              <a:gd name="connsiteX106" fmla="*/ 979731 w 1573071"/>
              <a:gd name="connsiteY106" fmla="*/ 1166900 h 2340869"/>
              <a:gd name="connsiteX107" fmla="*/ 974968 w 1573071"/>
              <a:gd name="connsiteY107" fmla="*/ 1240718 h 2340869"/>
              <a:gd name="connsiteX108" fmla="*/ 984494 w 1573071"/>
              <a:gd name="connsiteY108" fmla="*/ 1302633 h 2340869"/>
              <a:gd name="connsiteX109" fmla="*/ 1032119 w 1573071"/>
              <a:gd name="connsiteY109" fmla="*/ 1383595 h 2340869"/>
              <a:gd name="connsiteX110" fmla="*/ 1072600 w 1573071"/>
              <a:gd name="connsiteY110" fmla="*/ 1405026 h 2340869"/>
              <a:gd name="connsiteX111" fmla="*/ 1089269 w 1573071"/>
              <a:gd name="connsiteY111" fmla="*/ 1471701 h 2340869"/>
              <a:gd name="connsiteX112" fmla="*/ 1122607 w 1573071"/>
              <a:gd name="connsiteY112" fmla="*/ 1497895 h 2340869"/>
              <a:gd name="connsiteX113" fmla="*/ 1163088 w 1573071"/>
              <a:gd name="connsiteY113" fmla="*/ 1557426 h 2340869"/>
              <a:gd name="connsiteX114" fmla="*/ 1191663 w 1573071"/>
              <a:gd name="connsiteY114" fmla="*/ 1571714 h 2340869"/>
              <a:gd name="connsiteX115" fmla="*/ 1220238 w 1573071"/>
              <a:gd name="connsiteY115" fmla="*/ 1609813 h 2340869"/>
              <a:gd name="connsiteX116" fmla="*/ 1215943 w 1573071"/>
              <a:gd name="connsiteY116" fmla="*/ 1629673 h 2340869"/>
              <a:gd name="connsiteX117" fmla="*/ 1196425 w 1573071"/>
              <a:gd name="connsiteY117" fmla="*/ 1678870 h 2340869"/>
              <a:gd name="connsiteX118" fmla="*/ 1144037 w 1573071"/>
              <a:gd name="connsiteY118" fmla="*/ 1674106 h 2340869"/>
              <a:gd name="connsiteX119" fmla="*/ 1124987 w 1573071"/>
              <a:gd name="connsiteY119" fmla="*/ 1719349 h 2340869"/>
              <a:gd name="connsiteX120" fmla="*/ 1048787 w 1573071"/>
              <a:gd name="connsiteY120" fmla="*/ 1752687 h 2340869"/>
              <a:gd name="connsiteX121" fmla="*/ 1020212 w 1573071"/>
              <a:gd name="connsiteY121" fmla="*/ 1812218 h 2340869"/>
              <a:gd name="connsiteX122" fmla="*/ 1036881 w 1573071"/>
              <a:gd name="connsiteY122" fmla="*/ 1859843 h 2340869"/>
              <a:gd name="connsiteX123" fmla="*/ 1017832 w 1573071"/>
              <a:gd name="connsiteY123" fmla="*/ 1900326 h 2340869"/>
              <a:gd name="connsiteX124" fmla="*/ 984493 w 1573071"/>
              <a:gd name="connsiteY124" fmla="*/ 1897943 h 2340869"/>
              <a:gd name="connsiteX125" fmla="*/ 982112 w 1573071"/>
              <a:gd name="connsiteY125" fmla="*/ 1962237 h 2340869"/>
              <a:gd name="connsiteX126" fmla="*/ 946393 w 1573071"/>
              <a:gd name="connsiteY126" fmla="*/ 1978906 h 2340869"/>
              <a:gd name="connsiteX127" fmla="*/ 910674 w 1573071"/>
              <a:gd name="connsiteY127" fmla="*/ 1986049 h 2340869"/>
              <a:gd name="connsiteX128" fmla="*/ 910674 w 1573071"/>
              <a:gd name="connsiteY128" fmla="*/ 2050343 h 2340869"/>
              <a:gd name="connsiteX129" fmla="*/ 967824 w 1573071"/>
              <a:gd name="connsiteY129" fmla="*/ 2059868 h 2340869"/>
              <a:gd name="connsiteX130" fmla="*/ 1001162 w 1573071"/>
              <a:gd name="connsiteY130" fmla="*/ 2055106 h 2340869"/>
              <a:gd name="connsiteX131" fmla="*/ 1005922 w 1573071"/>
              <a:gd name="connsiteY131" fmla="*/ 2128925 h 2340869"/>
              <a:gd name="connsiteX132" fmla="*/ 982112 w 1573071"/>
              <a:gd name="connsiteY132" fmla="*/ 2150356 h 2340869"/>
              <a:gd name="connsiteX133" fmla="*/ 922581 w 1573071"/>
              <a:gd name="connsiteY133" fmla="*/ 2147976 h 2340869"/>
              <a:gd name="connsiteX134" fmla="*/ 870193 w 1573071"/>
              <a:gd name="connsiteY134" fmla="*/ 2157501 h 2340869"/>
              <a:gd name="connsiteX135" fmla="*/ 824949 w 1573071"/>
              <a:gd name="connsiteY135" fmla="*/ 2181314 h 2340869"/>
              <a:gd name="connsiteX136" fmla="*/ 779704 w 1573071"/>
              <a:gd name="connsiteY136" fmla="*/ 2188456 h 2340869"/>
              <a:gd name="connsiteX137" fmla="*/ 758274 w 1573071"/>
              <a:gd name="connsiteY137" fmla="*/ 2207508 h 2340869"/>
              <a:gd name="connsiteX138" fmla="*/ 751131 w 1573071"/>
              <a:gd name="connsiteY138" fmla="*/ 2252751 h 2340869"/>
              <a:gd name="connsiteX139" fmla="*/ 734462 w 1573071"/>
              <a:gd name="connsiteY139" fmla="*/ 2264658 h 2340869"/>
              <a:gd name="connsiteX140" fmla="*/ 689218 w 1573071"/>
              <a:gd name="connsiteY140" fmla="*/ 2314664 h 2340869"/>
              <a:gd name="connsiteX141" fmla="*/ 665406 w 1573071"/>
              <a:gd name="connsiteY141" fmla="*/ 2319425 h 2340869"/>
              <a:gd name="connsiteX142" fmla="*/ 617781 w 1573071"/>
              <a:gd name="connsiteY142" fmla="*/ 2340857 h 2340869"/>
              <a:gd name="connsiteX143" fmla="*/ 579681 w 1573071"/>
              <a:gd name="connsiteY143" fmla="*/ 2324188 h 2340869"/>
              <a:gd name="connsiteX144" fmla="*/ 563012 w 1573071"/>
              <a:gd name="connsiteY144" fmla="*/ 2295613 h 2340869"/>
              <a:gd name="connsiteX145" fmla="*/ 520149 w 1573071"/>
              <a:gd name="connsiteY145" fmla="*/ 2305139 h 2340869"/>
              <a:gd name="connsiteX146" fmla="*/ 512573 w 1573071"/>
              <a:gd name="connsiteY146" fmla="*/ 2299035 h 2340869"/>
              <a:gd name="connsiteX147" fmla="*/ 503481 w 1573071"/>
              <a:gd name="connsiteY147" fmla="*/ 2293232 h 2340869"/>
              <a:gd name="connsiteX148" fmla="*/ 522531 w 1573071"/>
              <a:gd name="connsiteY148" fmla="*/ 2186075 h 2340869"/>
              <a:gd name="connsiteX149" fmla="*/ 539199 w 1573071"/>
              <a:gd name="connsiteY149" fmla="*/ 2164644 h 2340869"/>
              <a:gd name="connsiteX150" fmla="*/ 529674 w 1573071"/>
              <a:gd name="connsiteY150" fmla="*/ 2119401 h 2340869"/>
              <a:gd name="connsiteX151" fmla="*/ 553487 w 1573071"/>
              <a:gd name="connsiteY151" fmla="*/ 2105113 h 2340869"/>
              <a:gd name="connsiteX152" fmla="*/ 534437 w 1573071"/>
              <a:gd name="connsiteY152" fmla="*/ 2090826 h 2340869"/>
              <a:gd name="connsiteX153" fmla="*/ 522531 w 1573071"/>
              <a:gd name="connsiteY153" fmla="*/ 2055108 h 2340869"/>
              <a:gd name="connsiteX154" fmla="*/ 513006 w 1573071"/>
              <a:gd name="connsiteY154" fmla="*/ 2009864 h 2340869"/>
              <a:gd name="connsiteX155" fmla="*/ 510624 w 1573071"/>
              <a:gd name="connsiteY155" fmla="*/ 1978906 h 2340869"/>
              <a:gd name="connsiteX156" fmla="*/ 460618 w 1573071"/>
              <a:gd name="connsiteY156" fmla="*/ 1981289 h 2340869"/>
              <a:gd name="connsiteX157" fmla="*/ 427282 w 1573071"/>
              <a:gd name="connsiteY157" fmla="*/ 1945570 h 2340869"/>
              <a:gd name="connsiteX158" fmla="*/ 382037 w 1573071"/>
              <a:gd name="connsiteY158" fmla="*/ 1928900 h 2340869"/>
              <a:gd name="connsiteX159" fmla="*/ 367749 w 1573071"/>
              <a:gd name="connsiteY159" fmla="*/ 1878895 h 2340869"/>
              <a:gd name="connsiteX160" fmla="*/ 365368 w 1573071"/>
              <a:gd name="connsiteY160" fmla="*/ 1857463 h 2340869"/>
              <a:gd name="connsiteX161" fmla="*/ 334413 w 1573071"/>
              <a:gd name="connsiteY161" fmla="*/ 1812220 h 2340869"/>
              <a:gd name="connsiteX162" fmla="*/ 291549 w 1573071"/>
              <a:gd name="connsiteY162" fmla="*/ 1788407 h 2340869"/>
              <a:gd name="connsiteX163" fmla="*/ 248688 w 1573071"/>
              <a:gd name="connsiteY163" fmla="*/ 1759833 h 2340869"/>
              <a:gd name="connsiteX164" fmla="*/ 215349 w 1573071"/>
              <a:gd name="connsiteY164" fmla="*/ 1750307 h 2340869"/>
              <a:gd name="connsiteX165" fmla="*/ 217731 w 1573071"/>
              <a:gd name="connsiteY165" fmla="*/ 1705061 h 2340869"/>
              <a:gd name="connsiteX166" fmla="*/ 174868 w 1573071"/>
              <a:gd name="connsiteY166" fmla="*/ 1719351 h 2340869"/>
              <a:gd name="connsiteX167" fmla="*/ 186775 w 1573071"/>
              <a:gd name="connsiteY167" fmla="*/ 1752689 h 2340869"/>
              <a:gd name="connsiteX168" fmla="*/ 179631 w 1573071"/>
              <a:gd name="connsiteY168" fmla="*/ 1769358 h 2340869"/>
              <a:gd name="connsiteX169" fmla="*/ 141531 w 1573071"/>
              <a:gd name="connsiteY169" fmla="*/ 1740783 h 2340869"/>
              <a:gd name="connsiteX170" fmla="*/ 98669 w 1573071"/>
              <a:gd name="connsiteY170" fmla="*/ 1738401 h 2340869"/>
              <a:gd name="connsiteX171" fmla="*/ 43899 w 1573071"/>
              <a:gd name="connsiteY171" fmla="*/ 1719351 h 2340869"/>
              <a:gd name="connsiteX172" fmla="*/ 10560 w 1573071"/>
              <a:gd name="connsiteY172" fmla="*/ 1716967 h 2340869"/>
              <a:gd name="connsiteX173" fmla="*/ 1037 w 1573071"/>
              <a:gd name="connsiteY173" fmla="*/ 1664583 h 2340869"/>
              <a:gd name="connsiteX174" fmla="*/ 34374 w 1573071"/>
              <a:gd name="connsiteY174" fmla="*/ 1576476 h 2340869"/>
              <a:gd name="connsiteX175" fmla="*/ 60568 w 1573071"/>
              <a:gd name="connsiteY175" fmla="*/ 1528851 h 2340869"/>
              <a:gd name="connsiteX176" fmla="*/ 81999 w 1573071"/>
              <a:gd name="connsiteY176" fmla="*/ 1481226 h 2340869"/>
              <a:gd name="connsiteX177" fmla="*/ 108194 w 1573071"/>
              <a:gd name="connsiteY177" fmla="*/ 1443126 h 2340869"/>
              <a:gd name="connsiteX178" fmla="*/ 146293 w 1573071"/>
              <a:gd name="connsiteY178" fmla="*/ 1433601 h 2340869"/>
              <a:gd name="connsiteX179" fmla="*/ 153438 w 1573071"/>
              <a:gd name="connsiteY179" fmla="*/ 1397883 h 2340869"/>
              <a:gd name="connsiteX180" fmla="*/ 262975 w 1573071"/>
              <a:gd name="connsiteY180" fmla="*/ 1278820 h 2340869"/>
              <a:gd name="connsiteX181" fmla="*/ 286787 w 1573071"/>
              <a:gd name="connsiteY181" fmla="*/ 1140705 h 2340869"/>
              <a:gd name="connsiteX182" fmla="*/ 282025 w 1573071"/>
              <a:gd name="connsiteY182" fmla="*/ 1059745 h 2340869"/>
              <a:gd name="connsiteX183" fmla="*/ 196300 w 1573071"/>
              <a:gd name="connsiteY183" fmla="*/ 1047839 h 2340869"/>
              <a:gd name="connsiteX184" fmla="*/ 179632 w 1573071"/>
              <a:gd name="connsiteY184" fmla="*/ 966876 h 2340869"/>
              <a:gd name="connsiteX185" fmla="*/ 186775 w 1573071"/>
              <a:gd name="connsiteY185" fmla="*/ 900201 h 2340869"/>
              <a:gd name="connsiteX186" fmla="*/ 148675 w 1573071"/>
              <a:gd name="connsiteY186" fmla="*/ 862101 h 2340869"/>
              <a:gd name="connsiteX187" fmla="*/ 127244 w 1573071"/>
              <a:gd name="connsiteY187" fmla="*/ 821619 h 2340869"/>
              <a:gd name="connsiteX188" fmla="*/ 117719 w 1573071"/>
              <a:gd name="connsiteY188" fmla="*/ 762089 h 2340869"/>
              <a:gd name="connsiteX189" fmla="*/ 102097 w 1573071"/>
              <a:gd name="connsiteY189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022591 w 1573071"/>
              <a:gd name="connsiteY105" fmla="*/ 1074034 h 2340869"/>
              <a:gd name="connsiteX106" fmla="*/ 958300 w 1573071"/>
              <a:gd name="connsiteY106" fmla="*/ 1157376 h 2340869"/>
              <a:gd name="connsiteX107" fmla="*/ 979731 w 1573071"/>
              <a:gd name="connsiteY107" fmla="*/ 1166900 h 2340869"/>
              <a:gd name="connsiteX108" fmla="*/ 974968 w 1573071"/>
              <a:gd name="connsiteY108" fmla="*/ 1240718 h 2340869"/>
              <a:gd name="connsiteX109" fmla="*/ 984494 w 1573071"/>
              <a:gd name="connsiteY109" fmla="*/ 1302633 h 2340869"/>
              <a:gd name="connsiteX110" fmla="*/ 1032119 w 1573071"/>
              <a:gd name="connsiteY110" fmla="*/ 1383595 h 2340869"/>
              <a:gd name="connsiteX111" fmla="*/ 1072600 w 1573071"/>
              <a:gd name="connsiteY111" fmla="*/ 1405026 h 2340869"/>
              <a:gd name="connsiteX112" fmla="*/ 1089269 w 1573071"/>
              <a:gd name="connsiteY112" fmla="*/ 1471701 h 2340869"/>
              <a:gd name="connsiteX113" fmla="*/ 1122607 w 1573071"/>
              <a:gd name="connsiteY113" fmla="*/ 1497895 h 2340869"/>
              <a:gd name="connsiteX114" fmla="*/ 1163088 w 1573071"/>
              <a:gd name="connsiteY114" fmla="*/ 1557426 h 2340869"/>
              <a:gd name="connsiteX115" fmla="*/ 1191663 w 1573071"/>
              <a:gd name="connsiteY115" fmla="*/ 1571714 h 2340869"/>
              <a:gd name="connsiteX116" fmla="*/ 1220238 w 1573071"/>
              <a:gd name="connsiteY116" fmla="*/ 1609813 h 2340869"/>
              <a:gd name="connsiteX117" fmla="*/ 1215943 w 1573071"/>
              <a:gd name="connsiteY117" fmla="*/ 1629673 h 2340869"/>
              <a:gd name="connsiteX118" fmla="*/ 1196425 w 1573071"/>
              <a:gd name="connsiteY118" fmla="*/ 1678870 h 2340869"/>
              <a:gd name="connsiteX119" fmla="*/ 1144037 w 1573071"/>
              <a:gd name="connsiteY119" fmla="*/ 1674106 h 2340869"/>
              <a:gd name="connsiteX120" fmla="*/ 1124987 w 1573071"/>
              <a:gd name="connsiteY120" fmla="*/ 1719349 h 2340869"/>
              <a:gd name="connsiteX121" fmla="*/ 1048787 w 1573071"/>
              <a:gd name="connsiteY121" fmla="*/ 1752687 h 2340869"/>
              <a:gd name="connsiteX122" fmla="*/ 1020212 w 1573071"/>
              <a:gd name="connsiteY122" fmla="*/ 1812218 h 2340869"/>
              <a:gd name="connsiteX123" fmla="*/ 1036881 w 1573071"/>
              <a:gd name="connsiteY123" fmla="*/ 1859843 h 2340869"/>
              <a:gd name="connsiteX124" fmla="*/ 1017832 w 1573071"/>
              <a:gd name="connsiteY124" fmla="*/ 1900326 h 2340869"/>
              <a:gd name="connsiteX125" fmla="*/ 984493 w 1573071"/>
              <a:gd name="connsiteY125" fmla="*/ 1897943 h 2340869"/>
              <a:gd name="connsiteX126" fmla="*/ 982112 w 1573071"/>
              <a:gd name="connsiteY126" fmla="*/ 1962237 h 2340869"/>
              <a:gd name="connsiteX127" fmla="*/ 946393 w 1573071"/>
              <a:gd name="connsiteY127" fmla="*/ 1978906 h 2340869"/>
              <a:gd name="connsiteX128" fmla="*/ 910674 w 1573071"/>
              <a:gd name="connsiteY128" fmla="*/ 1986049 h 2340869"/>
              <a:gd name="connsiteX129" fmla="*/ 910674 w 1573071"/>
              <a:gd name="connsiteY129" fmla="*/ 2050343 h 2340869"/>
              <a:gd name="connsiteX130" fmla="*/ 967824 w 1573071"/>
              <a:gd name="connsiteY130" fmla="*/ 2059868 h 2340869"/>
              <a:gd name="connsiteX131" fmla="*/ 1001162 w 1573071"/>
              <a:gd name="connsiteY131" fmla="*/ 2055106 h 2340869"/>
              <a:gd name="connsiteX132" fmla="*/ 1005922 w 1573071"/>
              <a:gd name="connsiteY132" fmla="*/ 2128925 h 2340869"/>
              <a:gd name="connsiteX133" fmla="*/ 982112 w 1573071"/>
              <a:gd name="connsiteY133" fmla="*/ 2150356 h 2340869"/>
              <a:gd name="connsiteX134" fmla="*/ 922581 w 1573071"/>
              <a:gd name="connsiteY134" fmla="*/ 2147976 h 2340869"/>
              <a:gd name="connsiteX135" fmla="*/ 870193 w 1573071"/>
              <a:gd name="connsiteY135" fmla="*/ 2157501 h 2340869"/>
              <a:gd name="connsiteX136" fmla="*/ 824949 w 1573071"/>
              <a:gd name="connsiteY136" fmla="*/ 2181314 h 2340869"/>
              <a:gd name="connsiteX137" fmla="*/ 779704 w 1573071"/>
              <a:gd name="connsiteY137" fmla="*/ 2188456 h 2340869"/>
              <a:gd name="connsiteX138" fmla="*/ 758274 w 1573071"/>
              <a:gd name="connsiteY138" fmla="*/ 2207508 h 2340869"/>
              <a:gd name="connsiteX139" fmla="*/ 751131 w 1573071"/>
              <a:gd name="connsiteY139" fmla="*/ 2252751 h 2340869"/>
              <a:gd name="connsiteX140" fmla="*/ 734462 w 1573071"/>
              <a:gd name="connsiteY140" fmla="*/ 2264658 h 2340869"/>
              <a:gd name="connsiteX141" fmla="*/ 689218 w 1573071"/>
              <a:gd name="connsiteY141" fmla="*/ 2314664 h 2340869"/>
              <a:gd name="connsiteX142" fmla="*/ 665406 w 1573071"/>
              <a:gd name="connsiteY142" fmla="*/ 2319425 h 2340869"/>
              <a:gd name="connsiteX143" fmla="*/ 617781 w 1573071"/>
              <a:gd name="connsiteY143" fmla="*/ 2340857 h 2340869"/>
              <a:gd name="connsiteX144" fmla="*/ 579681 w 1573071"/>
              <a:gd name="connsiteY144" fmla="*/ 2324188 h 2340869"/>
              <a:gd name="connsiteX145" fmla="*/ 563012 w 1573071"/>
              <a:gd name="connsiteY145" fmla="*/ 2295613 h 2340869"/>
              <a:gd name="connsiteX146" fmla="*/ 520149 w 1573071"/>
              <a:gd name="connsiteY146" fmla="*/ 2305139 h 2340869"/>
              <a:gd name="connsiteX147" fmla="*/ 512573 w 1573071"/>
              <a:gd name="connsiteY147" fmla="*/ 2299035 h 2340869"/>
              <a:gd name="connsiteX148" fmla="*/ 503481 w 1573071"/>
              <a:gd name="connsiteY148" fmla="*/ 2293232 h 2340869"/>
              <a:gd name="connsiteX149" fmla="*/ 522531 w 1573071"/>
              <a:gd name="connsiteY149" fmla="*/ 2186075 h 2340869"/>
              <a:gd name="connsiteX150" fmla="*/ 539199 w 1573071"/>
              <a:gd name="connsiteY150" fmla="*/ 2164644 h 2340869"/>
              <a:gd name="connsiteX151" fmla="*/ 529674 w 1573071"/>
              <a:gd name="connsiteY151" fmla="*/ 2119401 h 2340869"/>
              <a:gd name="connsiteX152" fmla="*/ 553487 w 1573071"/>
              <a:gd name="connsiteY152" fmla="*/ 2105113 h 2340869"/>
              <a:gd name="connsiteX153" fmla="*/ 534437 w 1573071"/>
              <a:gd name="connsiteY153" fmla="*/ 2090826 h 2340869"/>
              <a:gd name="connsiteX154" fmla="*/ 522531 w 1573071"/>
              <a:gd name="connsiteY154" fmla="*/ 2055108 h 2340869"/>
              <a:gd name="connsiteX155" fmla="*/ 513006 w 1573071"/>
              <a:gd name="connsiteY155" fmla="*/ 2009864 h 2340869"/>
              <a:gd name="connsiteX156" fmla="*/ 510624 w 1573071"/>
              <a:gd name="connsiteY156" fmla="*/ 1978906 h 2340869"/>
              <a:gd name="connsiteX157" fmla="*/ 460618 w 1573071"/>
              <a:gd name="connsiteY157" fmla="*/ 1981289 h 2340869"/>
              <a:gd name="connsiteX158" fmla="*/ 427282 w 1573071"/>
              <a:gd name="connsiteY158" fmla="*/ 1945570 h 2340869"/>
              <a:gd name="connsiteX159" fmla="*/ 382037 w 1573071"/>
              <a:gd name="connsiteY159" fmla="*/ 1928900 h 2340869"/>
              <a:gd name="connsiteX160" fmla="*/ 367749 w 1573071"/>
              <a:gd name="connsiteY160" fmla="*/ 1878895 h 2340869"/>
              <a:gd name="connsiteX161" fmla="*/ 365368 w 1573071"/>
              <a:gd name="connsiteY161" fmla="*/ 1857463 h 2340869"/>
              <a:gd name="connsiteX162" fmla="*/ 334413 w 1573071"/>
              <a:gd name="connsiteY162" fmla="*/ 1812220 h 2340869"/>
              <a:gd name="connsiteX163" fmla="*/ 291549 w 1573071"/>
              <a:gd name="connsiteY163" fmla="*/ 1788407 h 2340869"/>
              <a:gd name="connsiteX164" fmla="*/ 248688 w 1573071"/>
              <a:gd name="connsiteY164" fmla="*/ 1759833 h 2340869"/>
              <a:gd name="connsiteX165" fmla="*/ 215349 w 1573071"/>
              <a:gd name="connsiteY165" fmla="*/ 1750307 h 2340869"/>
              <a:gd name="connsiteX166" fmla="*/ 217731 w 1573071"/>
              <a:gd name="connsiteY166" fmla="*/ 1705061 h 2340869"/>
              <a:gd name="connsiteX167" fmla="*/ 174868 w 1573071"/>
              <a:gd name="connsiteY167" fmla="*/ 1719351 h 2340869"/>
              <a:gd name="connsiteX168" fmla="*/ 186775 w 1573071"/>
              <a:gd name="connsiteY168" fmla="*/ 1752689 h 2340869"/>
              <a:gd name="connsiteX169" fmla="*/ 179631 w 1573071"/>
              <a:gd name="connsiteY169" fmla="*/ 1769358 h 2340869"/>
              <a:gd name="connsiteX170" fmla="*/ 141531 w 1573071"/>
              <a:gd name="connsiteY170" fmla="*/ 1740783 h 2340869"/>
              <a:gd name="connsiteX171" fmla="*/ 98669 w 1573071"/>
              <a:gd name="connsiteY171" fmla="*/ 1738401 h 2340869"/>
              <a:gd name="connsiteX172" fmla="*/ 43899 w 1573071"/>
              <a:gd name="connsiteY172" fmla="*/ 1719351 h 2340869"/>
              <a:gd name="connsiteX173" fmla="*/ 10560 w 1573071"/>
              <a:gd name="connsiteY173" fmla="*/ 1716967 h 2340869"/>
              <a:gd name="connsiteX174" fmla="*/ 1037 w 1573071"/>
              <a:gd name="connsiteY174" fmla="*/ 1664583 h 2340869"/>
              <a:gd name="connsiteX175" fmla="*/ 34374 w 1573071"/>
              <a:gd name="connsiteY175" fmla="*/ 1576476 h 2340869"/>
              <a:gd name="connsiteX176" fmla="*/ 60568 w 1573071"/>
              <a:gd name="connsiteY176" fmla="*/ 1528851 h 2340869"/>
              <a:gd name="connsiteX177" fmla="*/ 81999 w 1573071"/>
              <a:gd name="connsiteY177" fmla="*/ 1481226 h 2340869"/>
              <a:gd name="connsiteX178" fmla="*/ 108194 w 1573071"/>
              <a:gd name="connsiteY178" fmla="*/ 1443126 h 2340869"/>
              <a:gd name="connsiteX179" fmla="*/ 146293 w 1573071"/>
              <a:gd name="connsiteY179" fmla="*/ 1433601 h 2340869"/>
              <a:gd name="connsiteX180" fmla="*/ 153438 w 1573071"/>
              <a:gd name="connsiteY180" fmla="*/ 1397883 h 2340869"/>
              <a:gd name="connsiteX181" fmla="*/ 262975 w 1573071"/>
              <a:gd name="connsiteY181" fmla="*/ 1278820 h 2340869"/>
              <a:gd name="connsiteX182" fmla="*/ 286787 w 1573071"/>
              <a:gd name="connsiteY182" fmla="*/ 1140705 h 2340869"/>
              <a:gd name="connsiteX183" fmla="*/ 282025 w 1573071"/>
              <a:gd name="connsiteY183" fmla="*/ 1059745 h 2340869"/>
              <a:gd name="connsiteX184" fmla="*/ 196300 w 1573071"/>
              <a:gd name="connsiteY184" fmla="*/ 1047839 h 2340869"/>
              <a:gd name="connsiteX185" fmla="*/ 179632 w 1573071"/>
              <a:gd name="connsiteY185" fmla="*/ 966876 h 2340869"/>
              <a:gd name="connsiteX186" fmla="*/ 186775 w 1573071"/>
              <a:gd name="connsiteY186" fmla="*/ 900201 h 2340869"/>
              <a:gd name="connsiteX187" fmla="*/ 148675 w 1573071"/>
              <a:gd name="connsiteY187" fmla="*/ 862101 h 2340869"/>
              <a:gd name="connsiteX188" fmla="*/ 127244 w 1573071"/>
              <a:gd name="connsiteY188" fmla="*/ 821619 h 2340869"/>
              <a:gd name="connsiteX189" fmla="*/ 117719 w 1573071"/>
              <a:gd name="connsiteY189" fmla="*/ 762089 h 2340869"/>
              <a:gd name="connsiteX190" fmla="*/ 102097 w 1573071"/>
              <a:gd name="connsiteY190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022591 w 1573071"/>
              <a:gd name="connsiteY105" fmla="*/ 1074034 h 2340869"/>
              <a:gd name="connsiteX106" fmla="*/ 960679 w 1573071"/>
              <a:gd name="connsiteY106" fmla="*/ 1107371 h 2340869"/>
              <a:gd name="connsiteX107" fmla="*/ 958300 w 1573071"/>
              <a:gd name="connsiteY107" fmla="*/ 1157376 h 2340869"/>
              <a:gd name="connsiteX108" fmla="*/ 979731 w 1573071"/>
              <a:gd name="connsiteY108" fmla="*/ 1166900 h 2340869"/>
              <a:gd name="connsiteX109" fmla="*/ 974968 w 1573071"/>
              <a:gd name="connsiteY109" fmla="*/ 1240718 h 2340869"/>
              <a:gd name="connsiteX110" fmla="*/ 984494 w 1573071"/>
              <a:gd name="connsiteY110" fmla="*/ 1302633 h 2340869"/>
              <a:gd name="connsiteX111" fmla="*/ 1032119 w 1573071"/>
              <a:gd name="connsiteY111" fmla="*/ 1383595 h 2340869"/>
              <a:gd name="connsiteX112" fmla="*/ 1072600 w 1573071"/>
              <a:gd name="connsiteY112" fmla="*/ 1405026 h 2340869"/>
              <a:gd name="connsiteX113" fmla="*/ 1089269 w 1573071"/>
              <a:gd name="connsiteY113" fmla="*/ 1471701 h 2340869"/>
              <a:gd name="connsiteX114" fmla="*/ 1122607 w 1573071"/>
              <a:gd name="connsiteY114" fmla="*/ 1497895 h 2340869"/>
              <a:gd name="connsiteX115" fmla="*/ 1163088 w 1573071"/>
              <a:gd name="connsiteY115" fmla="*/ 1557426 h 2340869"/>
              <a:gd name="connsiteX116" fmla="*/ 1191663 w 1573071"/>
              <a:gd name="connsiteY116" fmla="*/ 1571714 h 2340869"/>
              <a:gd name="connsiteX117" fmla="*/ 1220238 w 1573071"/>
              <a:gd name="connsiteY117" fmla="*/ 1609813 h 2340869"/>
              <a:gd name="connsiteX118" fmla="*/ 1215943 w 1573071"/>
              <a:gd name="connsiteY118" fmla="*/ 1629673 h 2340869"/>
              <a:gd name="connsiteX119" fmla="*/ 1196425 w 1573071"/>
              <a:gd name="connsiteY119" fmla="*/ 1678870 h 2340869"/>
              <a:gd name="connsiteX120" fmla="*/ 1144037 w 1573071"/>
              <a:gd name="connsiteY120" fmla="*/ 1674106 h 2340869"/>
              <a:gd name="connsiteX121" fmla="*/ 1124987 w 1573071"/>
              <a:gd name="connsiteY121" fmla="*/ 1719349 h 2340869"/>
              <a:gd name="connsiteX122" fmla="*/ 1048787 w 1573071"/>
              <a:gd name="connsiteY122" fmla="*/ 1752687 h 2340869"/>
              <a:gd name="connsiteX123" fmla="*/ 1020212 w 1573071"/>
              <a:gd name="connsiteY123" fmla="*/ 1812218 h 2340869"/>
              <a:gd name="connsiteX124" fmla="*/ 1036881 w 1573071"/>
              <a:gd name="connsiteY124" fmla="*/ 1859843 h 2340869"/>
              <a:gd name="connsiteX125" fmla="*/ 1017832 w 1573071"/>
              <a:gd name="connsiteY125" fmla="*/ 1900326 h 2340869"/>
              <a:gd name="connsiteX126" fmla="*/ 984493 w 1573071"/>
              <a:gd name="connsiteY126" fmla="*/ 1897943 h 2340869"/>
              <a:gd name="connsiteX127" fmla="*/ 982112 w 1573071"/>
              <a:gd name="connsiteY127" fmla="*/ 1962237 h 2340869"/>
              <a:gd name="connsiteX128" fmla="*/ 946393 w 1573071"/>
              <a:gd name="connsiteY128" fmla="*/ 1978906 h 2340869"/>
              <a:gd name="connsiteX129" fmla="*/ 910674 w 1573071"/>
              <a:gd name="connsiteY129" fmla="*/ 1986049 h 2340869"/>
              <a:gd name="connsiteX130" fmla="*/ 910674 w 1573071"/>
              <a:gd name="connsiteY130" fmla="*/ 2050343 h 2340869"/>
              <a:gd name="connsiteX131" fmla="*/ 967824 w 1573071"/>
              <a:gd name="connsiteY131" fmla="*/ 2059868 h 2340869"/>
              <a:gd name="connsiteX132" fmla="*/ 1001162 w 1573071"/>
              <a:gd name="connsiteY132" fmla="*/ 2055106 h 2340869"/>
              <a:gd name="connsiteX133" fmla="*/ 1005922 w 1573071"/>
              <a:gd name="connsiteY133" fmla="*/ 2128925 h 2340869"/>
              <a:gd name="connsiteX134" fmla="*/ 982112 w 1573071"/>
              <a:gd name="connsiteY134" fmla="*/ 2150356 h 2340869"/>
              <a:gd name="connsiteX135" fmla="*/ 922581 w 1573071"/>
              <a:gd name="connsiteY135" fmla="*/ 2147976 h 2340869"/>
              <a:gd name="connsiteX136" fmla="*/ 870193 w 1573071"/>
              <a:gd name="connsiteY136" fmla="*/ 2157501 h 2340869"/>
              <a:gd name="connsiteX137" fmla="*/ 824949 w 1573071"/>
              <a:gd name="connsiteY137" fmla="*/ 2181314 h 2340869"/>
              <a:gd name="connsiteX138" fmla="*/ 779704 w 1573071"/>
              <a:gd name="connsiteY138" fmla="*/ 2188456 h 2340869"/>
              <a:gd name="connsiteX139" fmla="*/ 758274 w 1573071"/>
              <a:gd name="connsiteY139" fmla="*/ 2207508 h 2340869"/>
              <a:gd name="connsiteX140" fmla="*/ 751131 w 1573071"/>
              <a:gd name="connsiteY140" fmla="*/ 2252751 h 2340869"/>
              <a:gd name="connsiteX141" fmla="*/ 734462 w 1573071"/>
              <a:gd name="connsiteY141" fmla="*/ 2264658 h 2340869"/>
              <a:gd name="connsiteX142" fmla="*/ 689218 w 1573071"/>
              <a:gd name="connsiteY142" fmla="*/ 2314664 h 2340869"/>
              <a:gd name="connsiteX143" fmla="*/ 665406 w 1573071"/>
              <a:gd name="connsiteY143" fmla="*/ 2319425 h 2340869"/>
              <a:gd name="connsiteX144" fmla="*/ 617781 w 1573071"/>
              <a:gd name="connsiteY144" fmla="*/ 2340857 h 2340869"/>
              <a:gd name="connsiteX145" fmla="*/ 579681 w 1573071"/>
              <a:gd name="connsiteY145" fmla="*/ 2324188 h 2340869"/>
              <a:gd name="connsiteX146" fmla="*/ 563012 w 1573071"/>
              <a:gd name="connsiteY146" fmla="*/ 2295613 h 2340869"/>
              <a:gd name="connsiteX147" fmla="*/ 520149 w 1573071"/>
              <a:gd name="connsiteY147" fmla="*/ 2305139 h 2340869"/>
              <a:gd name="connsiteX148" fmla="*/ 512573 w 1573071"/>
              <a:gd name="connsiteY148" fmla="*/ 2299035 h 2340869"/>
              <a:gd name="connsiteX149" fmla="*/ 503481 w 1573071"/>
              <a:gd name="connsiteY149" fmla="*/ 2293232 h 2340869"/>
              <a:gd name="connsiteX150" fmla="*/ 522531 w 1573071"/>
              <a:gd name="connsiteY150" fmla="*/ 2186075 h 2340869"/>
              <a:gd name="connsiteX151" fmla="*/ 539199 w 1573071"/>
              <a:gd name="connsiteY151" fmla="*/ 2164644 h 2340869"/>
              <a:gd name="connsiteX152" fmla="*/ 529674 w 1573071"/>
              <a:gd name="connsiteY152" fmla="*/ 2119401 h 2340869"/>
              <a:gd name="connsiteX153" fmla="*/ 553487 w 1573071"/>
              <a:gd name="connsiteY153" fmla="*/ 2105113 h 2340869"/>
              <a:gd name="connsiteX154" fmla="*/ 534437 w 1573071"/>
              <a:gd name="connsiteY154" fmla="*/ 2090826 h 2340869"/>
              <a:gd name="connsiteX155" fmla="*/ 522531 w 1573071"/>
              <a:gd name="connsiteY155" fmla="*/ 2055108 h 2340869"/>
              <a:gd name="connsiteX156" fmla="*/ 513006 w 1573071"/>
              <a:gd name="connsiteY156" fmla="*/ 2009864 h 2340869"/>
              <a:gd name="connsiteX157" fmla="*/ 510624 w 1573071"/>
              <a:gd name="connsiteY157" fmla="*/ 1978906 h 2340869"/>
              <a:gd name="connsiteX158" fmla="*/ 460618 w 1573071"/>
              <a:gd name="connsiteY158" fmla="*/ 1981289 h 2340869"/>
              <a:gd name="connsiteX159" fmla="*/ 427282 w 1573071"/>
              <a:gd name="connsiteY159" fmla="*/ 1945570 h 2340869"/>
              <a:gd name="connsiteX160" fmla="*/ 382037 w 1573071"/>
              <a:gd name="connsiteY160" fmla="*/ 1928900 h 2340869"/>
              <a:gd name="connsiteX161" fmla="*/ 367749 w 1573071"/>
              <a:gd name="connsiteY161" fmla="*/ 1878895 h 2340869"/>
              <a:gd name="connsiteX162" fmla="*/ 365368 w 1573071"/>
              <a:gd name="connsiteY162" fmla="*/ 1857463 h 2340869"/>
              <a:gd name="connsiteX163" fmla="*/ 334413 w 1573071"/>
              <a:gd name="connsiteY163" fmla="*/ 1812220 h 2340869"/>
              <a:gd name="connsiteX164" fmla="*/ 291549 w 1573071"/>
              <a:gd name="connsiteY164" fmla="*/ 1788407 h 2340869"/>
              <a:gd name="connsiteX165" fmla="*/ 248688 w 1573071"/>
              <a:gd name="connsiteY165" fmla="*/ 1759833 h 2340869"/>
              <a:gd name="connsiteX166" fmla="*/ 215349 w 1573071"/>
              <a:gd name="connsiteY166" fmla="*/ 1750307 h 2340869"/>
              <a:gd name="connsiteX167" fmla="*/ 217731 w 1573071"/>
              <a:gd name="connsiteY167" fmla="*/ 1705061 h 2340869"/>
              <a:gd name="connsiteX168" fmla="*/ 174868 w 1573071"/>
              <a:gd name="connsiteY168" fmla="*/ 1719351 h 2340869"/>
              <a:gd name="connsiteX169" fmla="*/ 186775 w 1573071"/>
              <a:gd name="connsiteY169" fmla="*/ 1752689 h 2340869"/>
              <a:gd name="connsiteX170" fmla="*/ 179631 w 1573071"/>
              <a:gd name="connsiteY170" fmla="*/ 1769358 h 2340869"/>
              <a:gd name="connsiteX171" fmla="*/ 141531 w 1573071"/>
              <a:gd name="connsiteY171" fmla="*/ 1740783 h 2340869"/>
              <a:gd name="connsiteX172" fmla="*/ 98669 w 1573071"/>
              <a:gd name="connsiteY172" fmla="*/ 1738401 h 2340869"/>
              <a:gd name="connsiteX173" fmla="*/ 43899 w 1573071"/>
              <a:gd name="connsiteY173" fmla="*/ 1719351 h 2340869"/>
              <a:gd name="connsiteX174" fmla="*/ 10560 w 1573071"/>
              <a:gd name="connsiteY174" fmla="*/ 1716967 h 2340869"/>
              <a:gd name="connsiteX175" fmla="*/ 1037 w 1573071"/>
              <a:gd name="connsiteY175" fmla="*/ 1664583 h 2340869"/>
              <a:gd name="connsiteX176" fmla="*/ 34374 w 1573071"/>
              <a:gd name="connsiteY176" fmla="*/ 1576476 h 2340869"/>
              <a:gd name="connsiteX177" fmla="*/ 60568 w 1573071"/>
              <a:gd name="connsiteY177" fmla="*/ 1528851 h 2340869"/>
              <a:gd name="connsiteX178" fmla="*/ 81999 w 1573071"/>
              <a:gd name="connsiteY178" fmla="*/ 1481226 h 2340869"/>
              <a:gd name="connsiteX179" fmla="*/ 108194 w 1573071"/>
              <a:gd name="connsiteY179" fmla="*/ 1443126 h 2340869"/>
              <a:gd name="connsiteX180" fmla="*/ 146293 w 1573071"/>
              <a:gd name="connsiteY180" fmla="*/ 1433601 h 2340869"/>
              <a:gd name="connsiteX181" fmla="*/ 153438 w 1573071"/>
              <a:gd name="connsiteY181" fmla="*/ 1397883 h 2340869"/>
              <a:gd name="connsiteX182" fmla="*/ 262975 w 1573071"/>
              <a:gd name="connsiteY182" fmla="*/ 1278820 h 2340869"/>
              <a:gd name="connsiteX183" fmla="*/ 286787 w 1573071"/>
              <a:gd name="connsiteY183" fmla="*/ 1140705 h 2340869"/>
              <a:gd name="connsiteX184" fmla="*/ 282025 w 1573071"/>
              <a:gd name="connsiteY184" fmla="*/ 1059745 h 2340869"/>
              <a:gd name="connsiteX185" fmla="*/ 196300 w 1573071"/>
              <a:gd name="connsiteY185" fmla="*/ 1047839 h 2340869"/>
              <a:gd name="connsiteX186" fmla="*/ 179632 w 1573071"/>
              <a:gd name="connsiteY186" fmla="*/ 966876 h 2340869"/>
              <a:gd name="connsiteX187" fmla="*/ 186775 w 1573071"/>
              <a:gd name="connsiteY187" fmla="*/ 900201 h 2340869"/>
              <a:gd name="connsiteX188" fmla="*/ 148675 w 1573071"/>
              <a:gd name="connsiteY188" fmla="*/ 862101 h 2340869"/>
              <a:gd name="connsiteX189" fmla="*/ 127244 w 1573071"/>
              <a:gd name="connsiteY189" fmla="*/ 821619 h 2340869"/>
              <a:gd name="connsiteX190" fmla="*/ 117719 w 1573071"/>
              <a:gd name="connsiteY190" fmla="*/ 762089 h 2340869"/>
              <a:gd name="connsiteX191" fmla="*/ 102097 w 1573071"/>
              <a:gd name="connsiteY191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022591 w 1573071"/>
              <a:gd name="connsiteY106" fmla="*/ 1074034 h 2340869"/>
              <a:gd name="connsiteX107" fmla="*/ 960679 w 1573071"/>
              <a:gd name="connsiteY107" fmla="*/ 1107371 h 2340869"/>
              <a:gd name="connsiteX108" fmla="*/ 958300 w 1573071"/>
              <a:gd name="connsiteY108" fmla="*/ 1157376 h 2340869"/>
              <a:gd name="connsiteX109" fmla="*/ 979731 w 1573071"/>
              <a:gd name="connsiteY109" fmla="*/ 1166900 h 2340869"/>
              <a:gd name="connsiteX110" fmla="*/ 974968 w 1573071"/>
              <a:gd name="connsiteY110" fmla="*/ 1240718 h 2340869"/>
              <a:gd name="connsiteX111" fmla="*/ 984494 w 1573071"/>
              <a:gd name="connsiteY111" fmla="*/ 1302633 h 2340869"/>
              <a:gd name="connsiteX112" fmla="*/ 1032119 w 1573071"/>
              <a:gd name="connsiteY112" fmla="*/ 1383595 h 2340869"/>
              <a:gd name="connsiteX113" fmla="*/ 1072600 w 1573071"/>
              <a:gd name="connsiteY113" fmla="*/ 1405026 h 2340869"/>
              <a:gd name="connsiteX114" fmla="*/ 1089269 w 1573071"/>
              <a:gd name="connsiteY114" fmla="*/ 1471701 h 2340869"/>
              <a:gd name="connsiteX115" fmla="*/ 1122607 w 1573071"/>
              <a:gd name="connsiteY115" fmla="*/ 1497895 h 2340869"/>
              <a:gd name="connsiteX116" fmla="*/ 1163088 w 1573071"/>
              <a:gd name="connsiteY116" fmla="*/ 1557426 h 2340869"/>
              <a:gd name="connsiteX117" fmla="*/ 1191663 w 1573071"/>
              <a:gd name="connsiteY117" fmla="*/ 1571714 h 2340869"/>
              <a:gd name="connsiteX118" fmla="*/ 1220238 w 1573071"/>
              <a:gd name="connsiteY118" fmla="*/ 1609813 h 2340869"/>
              <a:gd name="connsiteX119" fmla="*/ 1215943 w 1573071"/>
              <a:gd name="connsiteY119" fmla="*/ 1629673 h 2340869"/>
              <a:gd name="connsiteX120" fmla="*/ 1196425 w 1573071"/>
              <a:gd name="connsiteY120" fmla="*/ 1678870 h 2340869"/>
              <a:gd name="connsiteX121" fmla="*/ 1144037 w 1573071"/>
              <a:gd name="connsiteY121" fmla="*/ 1674106 h 2340869"/>
              <a:gd name="connsiteX122" fmla="*/ 1124987 w 1573071"/>
              <a:gd name="connsiteY122" fmla="*/ 1719349 h 2340869"/>
              <a:gd name="connsiteX123" fmla="*/ 1048787 w 1573071"/>
              <a:gd name="connsiteY123" fmla="*/ 1752687 h 2340869"/>
              <a:gd name="connsiteX124" fmla="*/ 1020212 w 1573071"/>
              <a:gd name="connsiteY124" fmla="*/ 1812218 h 2340869"/>
              <a:gd name="connsiteX125" fmla="*/ 1036881 w 1573071"/>
              <a:gd name="connsiteY125" fmla="*/ 1859843 h 2340869"/>
              <a:gd name="connsiteX126" fmla="*/ 1017832 w 1573071"/>
              <a:gd name="connsiteY126" fmla="*/ 1900326 h 2340869"/>
              <a:gd name="connsiteX127" fmla="*/ 984493 w 1573071"/>
              <a:gd name="connsiteY127" fmla="*/ 1897943 h 2340869"/>
              <a:gd name="connsiteX128" fmla="*/ 982112 w 1573071"/>
              <a:gd name="connsiteY128" fmla="*/ 1962237 h 2340869"/>
              <a:gd name="connsiteX129" fmla="*/ 946393 w 1573071"/>
              <a:gd name="connsiteY129" fmla="*/ 1978906 h 2340869"/>
              <a:gd name="connsiteX130" fmla="*/ 910674 w 1573071"/>
              <a:gd name="connsiteY130" fmla="*/ 1986049 h 2340869"/>
              <a:gd name="connsiteX131" fmla="*/ 910674 w 1573071"/>
              <a:gd name="connsiteY131" fmla="*/ 2050343 h 2340869"/>
              <a:gd name="connsiteX132" fmla="*/ 967824 w 1573071"/>
              <a:gd name="connsiteY132" fmla="*/ 2059868 h 2340869"/>
              <a:gd name="connsiteX133" fmla="*/ 1001162 w 1573071"/>
              <a:gd name="connsiteY133" fmla="*/ 2055106 h 2340869"/>
              <a:gd name="connsiteX134" fmla="*/ 1005922 w 1573071"/>
              <a:gd name="connsiteY134" fmla="*/ 2128925 h 2340869"/>
              <a:gd name="connsiteX135" fmla="*/ 982112 w 1573071"/>
              <a:gd name="connsiteY135" fmla="*/ 2150356 h 2340869"/>
              <a:gd name="connsiteX136" fmla="*/ 922581 w 1573071"/>
              <a:gd name="connsiteY136" fmla="*/ 2147976 h 2340869"/>
              <a:gd name="connsiteX137" fmla="*/ 870193 w 1573071"/>
              <a:gd name="connsiteY137" fmla="*/ 2157501 h 2340869"/>
              <a:gd name="connsiteX138" fmla="*/ 824949 w 1573071"/>
              <a:gd name="connsiteY138" fmla="*/ 2181314 h 2340869"/>
              <a:gd name="connsiteX139" fmla="*/ 779704 w 1573071"/>
              <a:gd name="connsiteY139" fmla="*/ 2188456 h 2340869"/>
              <a:gd name="connsiteX140" fmla="*/ 758274 w 1573071"/>
              <a:gd name="connsiteY140" fmla="*/ 2207508 h 2340869"/>
              <a:gd name="connsiteX141" fmla="*/ 751131 w 1573071"/>
              <a:gd name="connsiteY141" fmla="*/ 2252751 h 2340869"/>
              <a:gd name="connsiteX142" fmla="*/ 734462 w 1573071"/>
              <a:gd name="connsiteY142" fmla="*/ 2264658 h 2340869"/>
              <a:gd name="connsiteX143" fmla="*/ 689218 w 1573071"/>
              <a:gd name="connsiteY143" fmla="*/ 2314664 h 2340869"/>
              <a:gd name="connsiteX144" fmla="*/ 665406 w 1573071"/>
              <a:gd name="connsiteY144" fmla="*/ 2319425 h 2340869"/>
              <a:gd name="connsiteX145" fmla="*/ 617781 w 1573071"/>
              <a:gd name="connsiteY145" fmla="*/ 2340857 h 2340869"/>
              <a:gd name="connsiteX146" fmla="*/ 579681 w 1573071"/>
              <a:gd name="connsiteY146" fmla="*/ 2324188 h 2340869"/>
              <a:gd name="connsiteX147" fmla="*/ 563012 w 1573071"/>
              <a:gd name="connsiteY147" fmla="*/ 2295613 h 2340869"/>
              <a:gd name="connsiteX148" fmla="*/ 520149 w 1573071"/>
              <a:gd name="connsiteY148" fmla="*/ 2305139 h 2340869"/>
              <a:gd name="connsiteX149" fmla="*/ 512573 w 1573071"/>
              <a:gd name="connsiteY149" fmla="*/ 2299035 h 2340869"/>
              <a:gd name="connsiteX150" fmla="*/ 503481 w 1573071"/>
              <a:gd name="connsiteY150" fmla="*/ 2293232 h 2340869"/>
              <a:gd name="connsiteX151" fmla="*/ 522531 w 1573071"/>
              <a:gd name="connsiteY151" fmla="*/ 2186075 h 2340869"/>
              <a:gd name="connsiteX152" fmla="*/ 539199 w 1573071"/>
              <a:gd name="connsiteY152" fmla="*/ 2164644 h 2340869"/>
              <a:gd name="connsiteX153" fmla="*/ 529674 w 1573071"/>
              <a:gd name="connsiteY153" fmla="*/ 2119401 h 2340869"/>
              <a:gd name="connsiteX154" fmla="*/ 553487 w 1573071"/>
              <a:gd name="connsiteY154" fmla="*/ 2105113 h 2340869"/>
              <a:gd name="connsiteX155" fmla="*/ 534437 w 1573071"/>
              <a:gd name="connsiteY155" fmla="*/ 2090826 h 2340869"/>
              <a:gd name="connsiteX156" fmla="*/ 522531 w 1573071"/>
              <a:gd name="connsiteY156" fmla="*/ 2055108 h 2340869"/>
              <a:gd name="connsiteX157" fmla="*/ 513006 w 1573071"/>
              <a:gd name="connsiteY157" fmla="*/ 2009864 h 2340869"/>
              <a:gd name="connsiteX158" fmla="*/ 510624 w 1573071"/>
              <a:gd name="connsiteY158" fmla="*/ 1978906 h 2340869"/>
              <a:gd name="connsiteX159" fmla="*/ 460618 w 1573071"/>
              <a:gd name="connsiteY159" fmla="*/ 1981289 h 2340869"/>
              <a:gd name="connsiteX160" fmla="*/ 427282 w 1573071"/>
              <a:gd name="connsiteY160" fmla="*/ 1945570 h 2340869"/>
              <a:gd name="connsiteX161" fmla="*/ 382037 w 1573071"/>
              <a:gd name="connsiteY161" fmla="*/ 1928900 h 2340869"/>
              <a:gd name="connsiteX162" fmla="*/ 367749 w 1573071"/>
              <a:gd name="connsiteY162" fmla="*/ 1878895 h 2340869"/>
              <a:gd name="connsiteX163" fmla="*/ 365368 w 1573071"/>
              <a:gd name="connsiteY163" fmla="*/ 1857463 h 2340869"/>
              <a:gd name="connsiteX164" fmla="*/ 334413 w 1573071"/>
              <a:gd name="connsiteY164" fmla="*/ 1812220 h 2340869"/>
              <a:gd name="connsiteX165" fmla="*/ 291549 w 1573071"/>
              <a:gd name="connsiteY165" fmla="*/ 1788407 h 2340869"/>
              <a:gd name="connsiteX166" fmla="*/ 248688 w 1573071"/>
              <a:gd name="connsiteY166" fmla="*/ 1759833 h 2340869"/>
              <a:gd name="connsiteX167" fmla="*/ 215349 w 1573071"/>
              <a:gd name="connsiteY167" fmla="*/ 1750307 h 2340869"/>
              <a:gd name="connsiteX168" fmla="*/ 217731 w 1573071"/>
              <a:gd name="connsiteY168" fmla="*/ 1705061 h 2340869"/>
              <a:gd name="connsiteX169" fmla="*/ 174868 w 1573071"/>
              <a:gd name="connsiteY169" fmla="*/ 1719351 h 2340869"/>
              <a:gd name="connsiteX170" fmla="*/ 186775 w 1573071"/>
              <a:gd name="connsiteY170" fmla="*/ 1752689 h 2340869"/>
              <a:gd name="connsiteX171" fmla="*/ 179631 w 1573071"/>
              <a:gd name="connsiteY171" fmla="*/ 1769358 h 2340869"/>
              <a:gd name="connsiteX172" fmla="*/ 141531 w 1573071"/>
              <a:gd name="connsiteY172" fmla="*/ 1740783 h 2340869"/>
              <a:gd name="connsiteX173" fmla="*/ 98669 w 1573071"/>
              <a:gd name="connsiteY173" fmla="*/ 1738401 h 2340869"/>
              <a:gd name="connsiteX174" fmla="*/ 43899 w 1573071"/>
              <a:gd name="connsiteY174" fmla="*/ 1719351 h 2340869"/>
              <a:gd name="connsiteX175" fmla="*/ 10560 w 1573071"/>
              <a:gd name="connsiteY175" fmla="*/ 1716967 h 2340869"/>
              <a:gd name="connsiteX176" fmla="*/ 1037 w 1573071"/>
              <a:gd name="connsiteY176" fmla="*/ 1664583 h 2340869"/>
              <a:gd name="connsiteX177" fmla="*/ 34374 w 1573071"/>
              <a:gd name="connsiteY177" fmla="*/ 1576476 h 2340869"/>
              <a:gd name="connsiteX178" fmla="*/ 60568 w 1573071"/>
              <a:gd name="connsiteY178" fmla="*/ 1528851 h 2340869"/>
              <a:gd name="connsiteX179" fmla="*/ 81999 w 1573071"/>
              <a:gd name="connsiteY179" fmla="*/ 1481226 h 2340869"/>
              <a:gd name="connsiteX180" fmla="*/ 108194 w 1573071"/>
              <a:gd name="connsiteY180" fmla="*/ 1443126 h 2340869"/>
              <a:gd name="connsiteX181" fmla="*/ 146293 w 1573071"/>
              <a:gd name="connsiteY181" fmla="*/ 1433601 h 2340869"/>
              <a:gd name="connsiteX182" fmla="*/ 153438 w 1573071"/>
              <a:gd name="connsiteY182" fmla="*/ 1397883 h 2340869"/>
              <a:gd name="connsiteX183" fmla="*/ 262975 w 1573071"/>
              <a:gd name="connsiteY183" fmla="*/ 1278820 h 2340869"/>
              <a:gd name="connsiteX184" fmla="*/ 286787 w 1573071"/>
              <a:gd name="connsiteY184" fmla="*/ 1140705 h 2340869"/>
              <a:gd name="connsiteX185" fmla="*/ 282025 w 1573071"/>
              <a:gd name="connsiteY185" fmla="*/ 1059745 h 2340869"/>
              <a:gd name="connsiteX186" fmla="*/ 196300 w 1573071"/>
              <a:gd name="connsiteY186" fmla="*/ 1047839 h 2340869"/>
              <a:gd name="connsiteX187" fmla="*/ 179632 w 1573071"/>
              <a:gd name="connsiteY187" fmla="*/ 966876 h 2340869"/>
              <a:gd name="connsiteX188" fmla="*/ 186775 w 1573071"/>
              <a:gd name="connsiteY188" fmla="*/ 900201 h 2340869"/>
              <a:gd name="connsiteX189" fmla="*/ 148675 w 1573071"/>
              <a:gd name="connsiteY189" fmla="*/ 862101 h 2340869"/>
              <a:gd name="connsiteX190" fmla="*/ 127244 w 1573071"/>
              <a:gd name="connsiteY190" fmla="*/ 821619 h 2340869"/>
              <a:gd name="connsiteX191" fmla="*/ 117719 w 1573071"/>
              <a:gd name="connsiteY191" fmla="*/ 762089 h 2340869"/>
              <a:gd name="connsiteX192" fmla="*/ 102097 w 1573071"/>
              <a:gd name="connsiteY192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022591 w 1573071"/>
              <a:gd name="connsiteY106" fmla="*/ 1074034 h 2340869"/>
              <a:gd name="connsiteX107" fmla="*/ 989254 w 1573071"/>
              <a:gd name="connsiteY107" fmla="*/ 1119277 h 2340869"/>
              <a:gd name="connsiteX108" fmla="*/ 960679 w 1573071"/>
              <a:gd name="connsiteY108" fmla="*/ 1107371 h 2340869"/>
              <a:gd name="connsiteX109" fmla="*/ 958300 w 1573071"/>
              <a:gd name="connsiteY109" fmla="*/ 1157376 h 2340869"/>
              <a:gd name="connsiteX110" fmla="*/ 979731 w 1573071"/>
              <a:gd name="connsiteY110" fmla="*/ 1166900 h 2340869"/>
              <a:gd name="connsiteX111" fmla="*/ 974968 w 1573071"/>
              <a:gd name="connsiteY111" fmla="*/ 1240718 h 2340869"/>
              <a:gd name="connsiteX112" fmla="*/ 984494 w 1573071"/>
              <a:gd name="connsiteY112" fmla="*/ 1302633 h 2340869"/>
              <a:gd name="connsiteX113" fmla="*/ 1032119 w 1573071"/>
              <a:gd name="connsiteY113" fmla="*/ 1383595 h 2340869"/>
              <a:gd name="connsiteX114" fmla="*/ 1072600 w 1573071"/>
              <a:gd name="connsiteY114" fmla="*/ 1405026 h 2340869"/>
              <a:gd name="connsiteX115" fmla="*/ 1089269 w 1573071"/>
              <a:gd name="connsiteY115" fmla="*/ 1471701 h 2340869"/>
              <a:gd name="connsiteX116" fmla="*/ 1122607 w 1573071"/>
              <a:gd name="connsiteY116" fmla="*/ 1497895 h 2340869"/>
              <a:gd name="connsiteX117" fmla="*/ 1163088 w 1573071"/>
              <a:gd name="connsiteY117" fmla="*/ 1557426 h 2340869"/>
              <a:gd name="connsiteX118" fmla="*/ 1191663 w 1573071"/>
              <a:gd name="connsiteY118" fmla="*/ 1571714 h 2340869"/>
              <a:gd name="connsiteX119" fmla="*/ 1220238 w 1573071"/>
              <a:gd name="connsiteY119" fmla="*/ 1609813 h 2340869"/>
              <a:gd name="connsiteX120" fmla="*/ 1215943 w 1573071"/>
              <a:gd name="connsiteY120" fmla="*/ 1629673 h 2340869"/>
              <a:gd name="connsiteX121" fmla="*/ 1196425 w 1573071"/>
              <a:gd name="connsiteY121" fmla="*/ 1678870 h 2340869"/>
              <a:gd name="connsiteX122" fmla="*/ 1144037 w 1573071"/>
              <a:gd name="connsiteY122" fmla="*/ 1674106 h 2340869"/>
              <a:gd name="connsiteX123" fmla="*/ 1124987 w 1573071"/>
              <a:gd name="connsiteY123" fmla="*/ 1719349 h 2340869"/>
              <a:gd name="connsiteX124" fmla="*/ 1048787 w 1573071"/>
              <a:gd name="connsiteY124" fmla="*/ 1752687 h 2340869"/>
              <a:gd name="connsiteX125" fmla="*/ 1020212 w 1573071"/>
              <a:gd name="connsiteY125" fmla="*/ 1812218 h 2340869"/>
              <a:gd name="connsiteX126" fmla="*/ 1036881 w 1573071"/>
              <a:gd name="connsiteY126" fmla="*/ 1859843 h 2340869"/>
              <a:gd name="connsiteX127" fmla="*/ 1017832 w 1573071"/>
              <a:gd name="connsiteY127" fmla="*/ 1900326 h 2340869"/>
              <a:gd name="connsiteX128" fmla="*/ 984493 w 1573071"/>
              <a:gd name="connsiteY128" fmla="*/ 1897943 h 2340869"/>
              <a:gd name="connsiteX129" fmla="*/ 982112 w 1573071"/>
              <a:gd name="connsiteY129" fmla="*/ 1962237 h 2340869"/>
              <a:gd name="connsiteX130" fmla="*/ 946393 w 1573071"/>
              <a:gd name="connsiteY130" fmla="*/ 1978906 h 2340869"/>
              <a:gd name="connsiteX131" fmla="*/ 910674 w 1573071"/>
              <a:gd name="connsiteY131" fmla="*/ 1986049 h 2340869"/>
              <a:gd name="connsiteX132" fmla="*/ 910674 w 1573071"/>
              <a:gd name="connsiteY132" fmla="*/ 2050343 h 2340869"/>
              <a:gd name="connsiteX133" fmla="*/ 967824 w 1573071"/>
              <a:gd name="connsiteY133" fmla="*/ 2059868 h 2340869"/>
              <a:gd name="connsiteX134" fmla="*/ 1001162 w 1573071"/>
              <a:gd name="connsiteY134" fmla="*/ 2055106 h 2340869"/>
              <a:gd name="connsiteX135" fmla="*/ 1005922 w 1573071"/>
              <a:gd name="connsiteY135" fmla="*/ 2128925 h 2340869"/>
              <a:gd name="connsiteX136" fmla="*/ 982112 w 1573071"/>
              <a:gd name="connsiteY136" fmla="*/ 2150356 h 2340869"/>
              <a:gd name="connsiteX137" fmla="*/ 922581 w 1573071"/>
              <a:gd name="connsiteY137" fmla="*/ 2147976 h 2340869"/>
              <a:gd name="connsiteX138" fmla="*/ 870193 w 1573071"/>
              <a:gd name="connsiteY138" fmla="*/ 2157501 h 2340869"/>
              <a:gd name="connsiteX139" fmla="*/ 824949 w 1573071"/>
              <a:gd name="connsiteY139" fmla="*/ 2181314 h 2340869"/>
              <a:gd name="connsiteX140" fmla="*/ 779704 w 1573071"/>
              <a:gd name="connsiteY140" fmla="*/ 2188456 h 2340869"/>
              <a:gd name="connsiteX141" fmla="*/ 758274 w 1573071"/>
              <a:gd name="connsiteY141" fmla="*/ 2207508 h 2340869"/>
              <a:gd name="connsiteX142" fmla="*/ 751131 w 1573071"/>
              <a:gd name="connsiteY142" fmla="*/ 2252751 h 2340869"/>
              <a:gd name="connsiteX143" fmla="*/ 734462 w 1573071"/>
              <a:gd name="connsiteY143" fmla="*/ 2264658 h 2340869"/>
              <a:gd name="connsiteX144" fmla="*/ 689218 w 1573071"/>
              <a:gd name="connsiteY144" fmla="*/ 2314664 h 2340869"/>
              <a:gd name="connsiteX145" fmla="*/ 665406 w 1573071"/>
              <a:gd name="connsiteY145" fmla="*/ 2319425 h 2340869"/>
              <a:gd name="connsiteX146" fmla="*/ 617781 w 1573071"/>
              <a:gd name="connsiteY146" fmla="*/ 2340857 h 2340869"/>
              <a:gd name="connsiteX147" fmla="*/ 579681 w 1573071"/>
              <a:gd name="connsiteY147" fmla="*/ 2324188 h 2340869"/>
              <a:gd name="connsiteX148" fmla="*/ 563012 w 1573071"/>
              <a:gd name="connsiteY148" fmla="*/ 2295613 h 2340869"/>
              <a:gd name="connsiteX149" fmla="*/ 520149 w 1573071"/>
              <a:gd name="connsiteY149" fmla="*/ 2305139 h 2340869"/>
              <a:gd name="connsiteX150" fmla="*/ 512573 w 1573071"/>
              <a:gd name="connsiteY150" fmla="*/ 2299035 h 2340869"/>
              <a:gd name="connsiteX151" fmla="*/ 503481 w 1573071"/>
              <a:gd name="connsiteY151" fmla="*/ 2293232 h 2340869"/>
              <a:gd name="connsiteX152" fmla="*/ 522531 w 1573071"/>
              <a:gd name="connsiteY152" fmla="*/ 2186075 h 2340869"/>
              <a:gd name="connsiteX153" fmla="*/ 539199 w 1573071"/>
              <a:gd name="connsiteY153" fmla="*/ 2164644 h 2340869"/>
              <a:gd name="connsiteX154" fmla="*/ 529674 w 1573071"/>
              <a:gd name="connsiteY154" fmla="*/ 2119401 h 2340869"/>
              <a:gd name="connsiteX155" fmla="*/ 553487 w 1573071"/>
              <a:gd name="connsiteY155" fmla="*/ 2105113 h 2340869"/>
              <a:gd name="connsiteX156" fmla="*/ 534437 w 1573071"/>
              <a:gd name="connsiteY156" fmla="*/ 2090826 h 2340869"/>
              <a:gd name="connsiteX157" fmla="*/ 522531 w 1573071"/>
              <a:gd name="connsiteY157" fmla="*/ 2055108 h 2340869"/>
              <a:gd name="connsiteX158" fmla="*/ 513006 w 1573071"/>
              <a:gd name="connsiteY158" fmla="*/ 2009864 h 2340869"/>
              <a:gd name="connsiteX159" fmla="*/ 510624 w 1573071"/>
              <a:gd name="connsiteY159" fmla="*/ 1978906 h 2340869"/>
              <a:gd name="connsiteX160" fmla="*/ 460618 w 1573071"/>
              <a:gd name="connsiteY160" fmla="*/ 1981289 h 2340869"/>
              <a:gd name="connsiteX161" fmla="*/ 427282 w 1573071"/>
              <a:gd name="connsiteY161" fmla="*/ 1945570 h 2340869"/>
              <a:gd name="connsiteX162" fmla="*/ 382037 w 1573071"/>
              <a:gd name="connsiteY162" fmla="*/ 1928900 h 2340869"/>
              <a:gd name="connsiteX163" fmla="*/ 367749 w 1573071"/>
              <a:gd name="connsiteY163" fmla="*/ 1878895 h 2340869"/>
              <a:gd name="connsiteX164" fmla="*/ 365368 w 1573071"/>
              <a:gd name="connsiteY164" fmla="*/ 1857463 h 2340869"/>
              <a:gd name="connsiteX165" fmla="*/ 334413 w 1573071"/>
              <a:gd name="connsiteY165" fmla="*/ 1812220 h 2340869"/>
              <a:gd name="connsiteX166" fmla="*/ 291549 w 1573071"/>
              <a:gd name="connsiteY166" fmla="*/ 1788407 h 2340869"/>
              <a:gd name="connsiteX167" fmla="*/ 248688 w 1573071"/>
              <a:gd name="connsiteY167" fmla="*/ 1759833 h 2340869"/>
              <a:gd name="connsiteX168" fmla="*/ 215349 w 1573071"/>
              <a:gd name="connsiteY168" fmla="*/ 1750307 h 2340869"/>
              <a:gd name="connsiteX169" fmla="*/ 217731 w 1573071"/>
              <a:gd name="connsiteY169" fmla="*/ 1705061 h 2340869"/>
              <a:gd name="connsiteX170" fmla="*/ 174868 w 1573071"/>
              <a:gd name="connsiteY170" fmla="*/ 1719351 h 2340869"/>
              <a:gd name="connsiteX171" fmla="*/ 186775 w 1573071"/>
              <a:gd name="connsiteY171" fmla="*/ 1752689 h 2340869"/>
              <a:gd name="connsiteX172" fmla="*/ 179631 w 1573071"/>
              <a:gd name="connsiteY172" fmla="*/ 1769358 h 2340869"/>
              <a:gd name="connsiteX173" fmla="*/ 141531 w 1573071"/>
              <a:gd name="connsiteY173" fmla="*/ 1740783 h 2340869"/>
              <a:gd name="connsiteX174" fmla="*/ 98669 w 1573071"/>
              <a:gd name="connsiteY174" fmla="*/ 1738401 h 2340869"/>
              <a:gd name="connsiteX175" fmla="*/ 43899 w 1573071"/>
              <a:gd name="connsiteY175" fmla="*/ 1719351 h 2340869"/>
              <a:gd name="connsiteX176" fmla="*/ 10560 w 1573071"/>
              <a:gd name="connsiteY176" fmla="*/ 1716967 h 2340869"/>
              <a:gd name="connsiteX177" fmla="*/ 1037 w 1573071"/>
              <a:gd name="connsiteY177" fmla="*/ 1664583 h 2340869"/>
              <a:gd name="connsiteX178" fmla="*/ 34374 w 1573071"/>
              <a:gd name="connsiteY178" fmla="*/ 1576476 h 2340869"/>
              <a:gd name="connsiteX179" fmla="*/ 60568 w 1573071"/>
              <a:gd name="connsiteY179" fmla="*/ 1528851 h 2340869"/>
              <a:gd name="connsiteX180" fmla="*/ 81999 w 1573071"/>
              <a:gd name="connsiteY180" fmla="*/ 1481226 h 2340869"/>
              <a:gd name="connsiteX181" fmla="*/ 108194 w 1573071"/>
              <a:gd name="connsiteY181" fmla="*/ 1443126 h 2340869"/>
              <a:gd name="connsiteX182" fmla="*/ 146293 w 1573071"/>
              <a:gd name="connsiteY182" fmla="*/ 1433601 h 2340869"/>
              <a:gd name="connsiteX183" fmla="*/ 153438 w 1573071"/>
              <a:gd name="connsiteY183" fmla="*/ 1397883 h 2340869"/>
              <a:gd name="connsiteX184" fmla="*/ 262975 w 1573071"/>
              <a:gd name="connsiteY184" fmla="*/ 1278820 h 2340869"/>
              <a:gd name="connsiteX185" fmla="*/ 286787 w 1573071"/>
              <a:gd name="connsiteY185" fmla="*/ 1140705 h 2340869"/>
              <a:gd name="connsiteX186" fmla="*/ 282025 w 1573071"/>
              <a:gd name="connsiteY186" fmla="*/ 1059745 h 2340869"/>
              <a:gd name="connsiteX187" fmla="*/ 196300 w 1573071"/>
              <a:gd name="connsiteY187" fmla="*/ 1047839 h 2340869"/>
              <a:gd name="connsiteX188" fmla="*/ 179632 w 1573071"/>
              <a:gd name="connsiteY188" fmla="*/ 966876 h 2340869"/>
              <a:gd name="connsiteX189" fmla="*/ 186775 w 1573071"/>
              <a:gd name="connsiteY189" fmla="*/ 900201 h 2340869"/>
              <a:gd name="connsiteX190" fmla="*/ 148675 w 1573071"/>
              <a:gd name="connsiteY190" fmla="*/ 862101 h 2340869"/>
              <a:gd name="connsiteX191" fmla="*/ 127244 w 1573071"/>
              <a:gd name="connsiteY191" fmla="*/ 821619 h 2340869"/>
              <a:gd name="connsiteX192" fmla="*/ 117719 w 1573071"/>
              <a:gd name="connsiteY192" fmla="*/ 762089 h 2340869"/>
              <a:gd name="connsiteX193" fmla="*/ 102097 w 1573071"/>
              <a:gd name="connsiteY193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022591 w 1573071"/>
              <a:gd name="connsiteY106" fmla="*/ 1074034 h 2340869"/>
              <a:gd name="connsiteX107" fmla="*/ 994016 w 1573071"/>
              <a:gd name="connsiteY107" fmla="*/ 1090702 h 2340869"/>
              <a:gd name="connsiteX108" fmla="*/ 989254 w 1573071"/>
              <a:gd name="connsiteY108" fmla="*/ 1119277 h 2340869"/>
              <a:gd name="connsiteX109" fmla="*/ 960679 w 1573071"/>
              <a:gd name="connsiteY109" fmla="*/ 1107371 h 2340869"/>
              <a:gd name="connsiteX110" fmla="*/ 958300 w 1573071"/>
              <a:gd name="connsiteY110" fmla="*/ 1157376 h 2340869"/>
              <a:gd name="connsiteX111" fmla="*/ 979731 w 1573071"/>
              <a:gd name="connsiteY111" fmla="*/ 1166900 h 2340869"/>
              <a:gd name="connsiteX112" fmla="*/ 974968 w 1573071"/>
              <a:gd name="connsiteY112" fmla="*/ 1240718 h 2340869"/>
              <a:gd name="connsiteX113" fmla="*/ 984494 w 1573071"/>
              <a:gd name="connsiteY113" fmla="*/ 1302633 h 2340869"/>
              <a:gd name="connsiteX114" fmla="*/ 1032119 w 1573071"/>
              <a:gd name="connsiteY114" fmla="*/ 1383595 h 2340869"/>
              <a:gd name="connsiteX115" fmla="*/ 1072600 w 1573071"/>
              <a:gd name="connsiteY115" fmla="*/ 1405026 h 2340869"/>
              <a:gd name="connsiteX116" fmla="*/ 1089269 w 1573071"/>
              <a:gd name="connsiteY116" fmla="*/ 1471701 h 2340869"/>
              <a:gd name="connsiteX117" fmla="*/ 1122607 w 1573071"/>
              <a:gd name="connsiteY117" fmla="*/ 1497895 h 2340869"/>
              <a:gd name="connsiteX118" fmla="*/ 1163088 w 1573071"/>
              <a:gd name="connsiteY118" fmla="*/ 1557426 h 2340869"/>
              <a:gd name="connsiteX119" fmla="*/ 1191663 w 1573071"/>
              <a:gd name="connsiteY119" fmla="*/ 1571714 h 2340869"/>
              <a:gd name="connsiteX120" fmla="*/ 1220238 w 1573071"/>
              <a:gd name="connsiteY120" fmla="*/ 1609813 h 2340869"/>
              <a:gd name="connsiteX121" fmla="*/ 1215943 w 1573071"/>
              <a:gd name="connsiteY121" fmla="*/ 1629673 h 2340869"/>
              <a:gd name="connsiteX122" fmla="*/ 1196425 w 1573071"/>
              <a:gd name="connsiteY122" fmla="*/ 1678870 h 2340869"/>
              <a:gd name="connsiteX123" fmla="*/ 1144037 w 1573071"/>
              <a:gd name="connsiteY123" fmla="*/ 1674106 h 2340869"/>
              <a:gd name="connsiteX124" fmla="*/ 1124987 w 1573071"/>
              <a:gd name="connsiteY124" fmla="*/ 1719349 h 2340869"/>
              <a:gd name="connsiteX125" fmla="*/ 1048787 w 1573071"/>
              <a:gd name="connsiteY125" fmla="*/ 1752687 h 2340869"/>
              <a:gd name="connsiteX126" fmla="*/ 1020212 w 1573071"/>
              <a:gd name="connsiteY126" fmla="*/ 1812218 h 2340869"/>
              <a:gd name="connsiteX127" fmla="*/ 1036881 w 1573071"/>
              <a:gd name="connsiteY127" fmla="*/ 1859843 h 2340869"/>
              <a:gd name="connsiteX128" fmla="*/ 1017832 w 1573071"/>
              <a:gd name="connsiteY128" fmla="*/ 1900326 h 2340869"/>
              <a:gd name="connsiteX129" fmla="*/ 984493 w 1573071"/>
              <a:gd name="connsiteY129" fmla="*/ 1897943 h 2340869"/>
              <a:gd name="connsiteX130" fmla="*/ 982112 w 1573071"/>
              <a:gd name="connsiteY130" fmla="*/ 1962237 h 2340869"/>
              <a:gd name="connsiteX131" fmla="*/ 946393 w 1573071"/>
              <a:gd name="connsiteY131" fmla="*/ 1978906 h 2340869"/>
              <a:gd name="connsiteX132" fmla="*/ 910674 w 1573071"/>
              <a:gd name="connsiteY132" fmla="*/ 1986049 h 2340869"/>
              <a:gd name="connsiteX133" fmla="*/ 910674 w 1573071"/>
              <a:gd name="connsiteY133" fmla="*/ 2050343 h 2340869"/>
              <a:gd name="connsiteX134" fmla="*/ 967824 w 1573071"/>
              <a:gd name="connsiteY134" fmla="*/ 2059868 h 2340869"/>
              <a:gd name="connsiteX135" fmla="*/ 1001162 w 1573071"/>
              <a:gd name="connsiteY135" fmla="*/ 2055106 h 2340869"/>
              <a:gd name="connsiteX136" fmla="*/ 1005922 w 1573071"/>
              <a:gd name="connsiteY136" fmla="*/ 2128925 h 2340869"/>
              <a:gd name="connsiteX137" fmla="*/ 982112 w 1573071"/>
              <a:gd name="connsiteY137" fmla="*/ 2150356 h 2340869"/>
              <a:gd name="connsiteX138" fmla="*/ 922581 w 1573071"/>
              <a:gd name="connsiteY138" fmla="*/ 2147976 h 2340869"/>
              <a:gd name="connsiteX139" fmla="*/ 870193 w 1573071"/>
              <a:gd name="connsiteY139" fmla="*/ 2157501 h 2340869"/>
              <a:gd name="connsiteX140" fmla="*/ 824949 w 1573071"/>
              <a:gd name="connsiteY140" fmla="*/ 2181314 h 2340869"/>
              <a:gd name="connsiteX141" fmla="*/ 779704 w 1573071"/>
              <a:gd name="connsiteY141" fmla="*/ 2188456 h 2340869"/>
              <a:gd name="connsiteX142" fmla="*/ 758274 w 1573071"/>
              <a:gd name="connsiteY142" fmla="*/ 2207508 h 2340869"/>
              <a:gd name="connsiteX143" fmla="*/ 751131 w 1573071"/>
              <a:gd name="connsiteY143" fmla="*/ 2252751 h 2340869"/>
              <a:gd name="connsiteX144" fmla="*/ 734462 w 1573071"/>
              <a:gd name="connsiteY144" fmla="*/ 2264658 h 2340869"/>
              <a:gd name="connsiteX145" fmla="*/ 689218 w 1573071"/>
              <a:gd name="connsiteY145" fmla="*/ 2314664 h 2340869"/>
              <a:gd name="connsiteX146" fmla="*/ 665406 w 1573071"/>
              <a:gd name="connsiteY146" fmla="*/ 2319425 h 2340869"/>
              <a:gd name="connsiteX147" fmla="*/ 617781 w 1573071"/>
              <a:gd name="connsiteY147" fmla="*/ 2340857 h 2340869"/>
              <a:gd name="connsiteX148" fmla="*/ 579681 w 1573071"/>
              <a:gd name="connsiteY148" fmla="*/ 2324188 h 2340869"/>
              <a:gd name="connsiteX149" fmla="*/ 563012 w 1573071"/>
              <a:gd name="connsiteY149" fmla="*/ 2295613 h 2340869"/>
              <a:gd name="connsiteX150" fmla="*/ 520149 w 1573071"/>
              <a:gd name="connsiteY150" fmla="*/ 2305139 h 2340869"/>
              <a:gd name="connsiteX151" fmla="*/ 512573 w 1573071"/>
              <a:gd name="connsiteY151" fmla="*/ 2299035 h 2340869"/>
              <a:gd name="connsiteX152" fmla="*/ 503481 w 1573071"/>
              <a:gd name="connsiteY152" fmla="*/ 2293232 h 2340869"/>
              <a:gd name="connsiteX153" fmla="*/ 522531 w 1573071"/>
              <a:gd name="connsiteY153" fmla="*/ 2186075 h 2340869"/>
              <a:gd name="connsiteX154" fmla="*/ 539199 w 1573071"/>
              <a:gd name="connsiteY154" fmla="*/ 2164644 h 2340869"/>
              <a:gd name="connsiteX155" fmla="*/ 529674 w 1573071"/>
              <a:gd name="connsiteY155" fmla="*/ 2119401 h 2340869"/>
              <a:gd name="connsiteX156" fmla="*/ 553487 w 1573071"/>
              <a:gd name="connsiteY156" fmla="*/ 2105113 h 2340869"/>
              <a:gd name="connsiteX157" fmla="*/ 534437 w 1573071"/>
              <a:gd name="connsiteY157" fmla="*/ 2090826 h 2340869"/>
              <a:gd name="connsiteX158" fmla="*/ 522531 w 1573071"/>
              <a:gd name="connsiteY158" fmla="*/ 2055108 h 2340869"/>
              <a:gd name="connsiteX159" fmla="*/ 513006 w 1573071"/>
              <a:gd name="connsiteY159" fmla="*/ 2009864 h 2340869"/>
              <a:gd name="connsiteX160" fmla="*/ 510624 w 1573071"/>
              <a:gd name="connsiteY160" fmla="*/ 1978906 h 2340869"/>
              <a:gd name="connsiteX161" fmla="*/ 460618 w 1573071"/>
              <a:gd name="connsiteY161" fmla="*/ 1981289 h 2340869"/>
              <a:gd name="connsiteX162" fmla="*/ 427282 w 1573071"/>
              <a:gd name="connsiteY162" fmla="*/ 1945570 h 2340869"/>
              <a:gd name="connsiteX163" fmla="*/ 382037 w 1573071"/>
              <a:gd name="connsiteY163" fmla="*/ 1928900 h 2340869"/>
              <a:gd name="connsiteX164" fmla="*/ 367749 w 1573071"/>
              <a:gd name="connsiteY164" fmla="*/ 1878895 h 2340869"/>
              <a:gd name="connsiteX165" fmla="*/ 365368 w 1573071"/>
              <a:gd name="connsiteY165" fmla="*/ 1857463 h 2340869"/>
              <a:gd name="connsiteX166" fmla="*/ 334413 w 1573071"/>
              <a:gd name="connsiteY166" fmla="*/ 1812220 h 2340869"/>
              <a:gd name="connsiteX167" fmla="*/ 291549 w 1573071"/>
              <a:gd name="connsiteY167" fmla="*/ 1788407 h 2340869"/>
              <a:gd name="connsiteX168" fmla="*/ 248688 w 1573071"/>
              <a:gd name="connsiteY168" fmla="*/ 1759833 h 2340869"/>
              <a:gd name="connsiteX169" fmla="*/ 215349 w 1573071"/>
              <a:gd name="connsiteY169" fmla="*/ 1750307 h 2340869"/>
              <a:gd name="connsiteX170" fmla="*/ 217731 w 1573071"/>
              <a:gd name="connsiteY170" fmla="*/ 1705061 h 2340869"/>
              <a:gd name="connsiteX171" fmla="*/ 174868 w 1573071"/>
              <a:gd name="connsiteY171" fmla="*/ 1719351 h 2340869"/>
              <a:gd name="connsiteX172" fmla="*/ 186775 w 1573071"/>
              <a:gd name="connsiteY172" fmla="*/ 1752689 h 2340869"/>
              <a:gd name="connsiteX173" fmla="*/ 179631 w 1573071"/>
              <a:gd name="connsiteY173" fmla="*/ 1769358 h 2340869"/>
              <a:gd name="connsiteX174" fmla="*/ 141531 w 1573071"/>
              <a:gd name="connsiteY174" fmla="*/ 1740783 h 2340869"/>
              <a:gd name="connsiteX175" fmla="*/ 98669 w 1573071"/>
              <a:gd name="connsiteY175" fmla="*/ 1738401 h 2340869"/>
              <a:gd name="connsiteX176" fmla="*/ 43899 w 1573071"/>
              <a:gd name="connsiteY176" fmla="*/ 1719351 h 2340869"/>
              <a:gd name="connsiteX177" fmla="*/ 10560 w 1573071"/>
              <a:gd name="connsiteY177" fmla="*/ 1716967 h 2340869"/>
              <a:gd name="connsiteX178" fmla="*/ 1037 w 1573071"/>
              <a:gd name="connsiteY178" fmla="*/ 1664583 h 2340869"/>
              <a:gd name="connsiteX179" fmla="*/ 34374 w 1573071"/>
              <a:gd name="connsiteY179" fmla="*/ 1576476 h 2340869"/>
              <a:gd name="connsiteX180" fmla="*/ 60568 w 1573071"/>
              <a:gd name="connsiteY180" fmla="*/ 1528851 h 2340869"/>
              <a:gd name="connsiteX181" fmla="*/ 81999 w 1573071"/>
              <a:gd name="connsiteY181" fmla="*/ 1481226 h 2340869"/>
              <a:gd name="connsiteX182" fmla="*/ 108194 w 1573071"/>
              <a:gd name="connsiteY182" fmla="*/ 1443126 h 2340869"/>
              <a:gd name="connsiteX183" fmla="*/ 146293 w 1573071"/>
              <a:gd name="connsiteY183" fmla="*/ 1433601 h 2340869"/>
              <a:gd name="connsiteX184" fmla="*/ 153438 w 1573071"/>
              <a:gd name="connsiteY184" fmla="*/ 1397883 h 2340869"/>
              <a:gd name="connsiteX185" fmla="*/ 262975 w 1573071"/>
              <a:gd name="connsiteY185" fmla="*/ 1278820 h 2340869"/>
              <a:gd name="connsiteX186" fmla="*/ 286787 w 1573071"/>
              <a:gd name="connsiteY186" fmla="*/ 1140705 h 2340869"/>
              <a:gd name="connsiteX187" fmla="*/ 282025 w 1573071"/>
              <a:gd name="connsiteY187" fmla="*/ 1059745 h 2340869"/>
              <a:gd name="connsiteX188" fmla="*/ 196300 w 1573071"/>
              <a:gd name="connsiteY188" fmla="*/ 1047839 h 2340869"/>
              <a:gd name="connsiteX189" fmla="*/ 179632 w 1573071"/>
              <a:gd name="connsiteY189" fmla="*/ 966876 h 2340869"/>
              <a:gd name="connsiteX190" fmla="*/ 186775 w 1573071"/>
              <a:gd name="connsiteY190" fmla="*/ 900201 h 2340869"/>
              <a:gd name="connsiteX191" fmla="*/ 148675 w 1573071"/>
              <a:gd name="connsiteY191" fmla="*/ 862101 h 2340869"/>
              <a:gd name="connsiteX192" fmla="*/ 127244 w 1573071"/>
              <a:gd name="connsiteY192" fmla="*/ 821619 h 2340869"/>
              <a:gd name="connsiteX193" fmla="*/ 117719 w 1573071"/>
              <a:gd name="connsiteY193" fmla="*/ 762089 h 2340869"/>
              <a:gd name="connsiteX194" fmla="*/ 102097 w 1573071"/>
              <a:gd name="connsiteY194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160704 w 1573071"/>
              <a:gd name="connsiteY106" fmla="*/ 1033552 h 2340869"/>
              <a:gd name="connsiteX107" fmla="*/ 1022591 w 1573071"/>
              <a:gd name="connsiteY107" fmla="*/ 1074034 h 2340869"/>
              <a:gd name="connsiteX108" fmla="*/ 994016 w 1573071"/>
              <a:gd name="connsiteY108" fmla="*/ 1090702 h 2340869"/>
              <a:gd name="connsiteX109" fmla="*/ 989254 w 1573071"/>
              <a:gd name="connsiteY109" fmla="*/ 1119277 h 2340869"/>
              <a:gd name="connsiteX110" fmla="*/ 960679 w 1573071"/>
              <a:gd name="connsiteY110" fmla="*/ 1107371 h 2340869"/>
              <a:gd name="connsiteX111" fmla="*/ 958300 w 1573071"/>
              <a:gd name="connsiteY111" fmla="*/ 1157376 h 2340869"/>
              <a:gd name="connsiteX112" fmla="*/ 979731 w 1573071"/>
              <a:gd name="connsiteY112" fmla="*/ 1166900 h 2340869"/>
              <a:gd name="connsiteX113" fmla="*/ 974968 w 1573071"/>
              <a:gd name="connsiteY113" fmla="*/ 1240718 h 2340869"/>
              <a:gd name="connsiteX114" fmla="*/ 984494 w 1573071"/>
              <a:gd name="connsiteY114" fmla="*/ 1302633 h 2340869"/>
              <a:gd name="connsiteX115" fmla="*/ 1032119 w 1573071"/>
              <a:gd name="connsiteY115" fmla="*/ 1383595 h 2340869"/>
              <a:gd name="connsiteX116" fmla="*/ 1072600 w 1573071"/>
              <a:gd name="connsiteY116" fmla="*/ 1405026 h 2340869"/>
              <a:gd name="connsiteX117" fmla="*/ 1089269 w 1573071"/>
              <a:gd name="connsiteY117" fmla="*/ 1471701 h 2340869"/>
              <a:gd name="connsiteX118" fmla="*/ 1122607 w 1573071"/>
              <a:gd name="connsiteY118" fmla="*/ 1497895 h 2340869"/>
              <a:gd name="connsiteX119" fmla="*/ 1163088 w 1573071"/>
              <a:gd name="connsiteY119" fmla="*/ 1557426 h 2340869"/>
              <a:gd name="connsiteX120" fmla="*/ 1191663 w 1573071"/>
              <a:gd name="connsiteY120" fmla="*/ 1571714 h 2340869"/>
              <a:gd name="connsiteX121" fmla="*/ 1220238 w 1573071"/>
              <a:gd name="connsiteY121" fmla="*/ 1609813 h 2340869"/>
              <a:gd name="connsiteX122" fmla="*/ 1215943 w 1573071"/>
              <a:gd name="connsiteY122" fmla="*/ 1629673 h 2340869"/>
              <a:gd name="connsiteX123" fmla="*/ 1196425 w 1573071"/>
              <a:gd name="connsiteY123" fmla="*/ 1678870 h 2340869"/>
              <a:gd name="connsiteX124" fmla="*/ 1144037 w 1573071"/>
              <a:gd name="connsiteY124" fmla="*/ 1674106 h 2340869"/>
              <a:gd name="connsiteX125" fmla="*/ 1124987 w 1573071"/>
              <a:gd name="connsiteY125" fmla="*/ 1719349 h 2340869"/>
              <a:gd name="connsiteX126" fmla="*/ 1048787 w 1573071"/>
              <a:gd name="connsiteY126" fmla="*/ 1752687 h 2340869"/>
              <a:gd name="connsiteX127" fmla="*/ 1020212 w 1573071"/>
              <a:gd name="connsiteY127" fmla="*/ 1812218 h 2340869"/>
              <a:gd name="connsiteX128" fmla="*/ 1036881 w 1573071"/>
              <a:gd name="connsiteY128" fmla="*/ 1859843 h 2340869"/>
              <a:gd name="connsiteX129" fmla="*/ 1017832 w 1573071"/>
              <a:gd name="connsiteY129" fmla="*/ 1900326 h 2340869"/>
              <a:gd name="connsiteX130" fmla="*/ 984493 w 1573071"/>
              <a:gd name="connsiteY130" fmla="*/ 1897943 h 2340869"/>
              <a:gd name="connsiteX131" fmla="*/ 982112 w 1573071"/>
              <a:gd name="connsiteY131" fmla="*/ 1962237 h 2340869"/>
              <a:gd name="connsiteX132" fmla="*/ 946393 w 1573071"/>
              <a:gd name="connsiteY132" fmla="*/ 1978906 h 2340869"/>
              <a:gd name="connsiteX133" fmla="*/ 910674 w 1573071"/>
              <a:gd name="connsiteY133" fmla="*/ 1986049 h 2340869"/>
              <a:gd name="connsiteX134" fmla="*/ 910674 w 1573071"/>
              <a:gd name="connsiteY134" fmla="*/ 2050343 h 2340869"/>
              <a:gd name="connsiteX135" fmla="*/ 967824 w 1573071"/>
              <a:gd name="connsiteY135" fmla="*/ 2059868 h 2340869"/>
              <a:gd name="connsiteX136" fmla="*/ 1001162 w 1573071"/>
              <a:gd name="connsiteY136" fmla="*/ 2055106 h 2340869"/>
              <a:gd name="connsiteX137" fmla="*/ 1005922 w 1573071"/>
              <a:gd name="connsiteY137" fmla="*/ 2128925 h 2340869"/>
              <a:gd name="connsiteX138" fmla="*/ 982112 w 1573071"/>
              <a:gd name="connsiteY138" fmla="*/ 2150356 h 2340869"/>
              <a:gd name="connsiteX139" fmla="*/ 922581 w 1573071"/>
              <a:gd name="connsiteY139" fmla="*/ 2147976 h 2340869"/>
              <a:gd name="connsiteX140" fmla="*/ 870193 w 1573071"/>
              <a:gd name="connsiteY140" fmla="*/ 2157501 h 2340869"/>
              <a:gd name="connsiteX141" fmla="*/ 824949 w 1573071"/>
              <a:gd name="connsiteY141" fmla="*/ 2181314 h 2340869"/>
              <a:gd name="connsiteX142" fmla="*/ 779704 w 1573071"/>
              <a:gd name="connsiteY142" fmla="*/ 2188456 h 2340869"/>
              <a:gd name="connsiteX143" fmla="*/ 758274 w 1573071"/>
              <a:gd name="connsiteY143" fmla="*/ 2207508 h 2340869"/>
              <a:gd name="connsiteX144" fmla="*/ 751131 w 1573071"/>
              <a:gd name="connsiteY144" fmla="*/ 2252751 h 2340869"/>
              <a:gd name="connsiteX145" fmla="*/ 734462 w 1573071"/>
              <a:gd name="connsiteY145" fmla="*/ 2264658 h 2340869"/>
              <a:gd name="connsiteX146" fmla="*/ 689218 w 1573071"/>
              <a:gd name="connsiteY146" fmla="*/ 2314664 h 2340869"/>
              <a:gd name="connsiteX147" fmla="*/ 665406 w 1573071"/>
              <a:gd name="connsiteY147" fmla="*/ 2319425 h 2340869"/>
              <a:gd name="connsiteX148" fmla="*/ 617781 w 1573071"/>
              <a:gd name="connsiteY148" fmla="*/ 2340857 h 2340869"/>
              <a:gd name="connsiteX149" fmla="*/ 579681 w 1573071"/>
              <a:gd name="connsiteY149" fmla="*/ 2324188 h 2340869"/>
              <a:gd name="connsiteX150" fmla="*/ 563012 w 1573071"/>
              <a:gd name="connsiteY150" fmla="*/ 2295613 h 2340869"/>
              <a:gd name="connsiteX151" fmla="*/ 520149 w 1573071"/>
              <a:gd name="connsiteY151" fmla="*/ 2305139 h 2340869"/>
              <a:gd name="connsiteX152" fmla="*/ 512573 w 1573071"/>
              <a:gd name="connsiteY152" fmla="*/ 2299035 h 2340869"/>
              <a:gd name="connsiteX153" fmla="*/ 503481 w 1573071"/>
              <a:gd name="connsiteY153" fmla="*/ 2293232 h 2340869"/>
              <a:gd name="connsiteX154" fmla="*/ 522531 w 1573071"/>
              <a:gd name="connsiteY154" fmla="*/ 2186075 h 2340869"/>
              <a:gd name="connsiteX155" fmla="*/ 539199 w 1573071"/>
              <a:gd name="connsiteY155" fmla="*/ 2164644 h 2340869"/>
              <a:gd name="connsiteX156" fmla="*/ 529674 w 1573071"/>
              <a:gd name="connsiteY156" fmla="*/ 2119401 h 2340869"/>
              <a:gd name="connsiteX157" fmla="*/ 553487 w 1573071"/>
              <a:gd name="connsiteY157" fmla="*/ 2105113 h 2340869"/>
              <a:gd name="connsiteX158" fmla="*/ 534437 w 1573071"/>
              <a:gd name="connsiteY158" fmla="*/ 2090826 h 2340869"/>
              <a:gd name="connsiteX159" fmla="*/ 522531 w 1573071"/>
              <a:gd name="connsiteY159" fmla="*/ 2055108 h 2340869"/>
              <a:gd name="connsiteX160" fmla="*/ 513006 w 1573071"/>
              <a:gd name="connsiteY160" fmla="*/ 2009864 h 2340869"/>
              <a:gd name="connsiteX161" fmla="*/ 510624 w 1573071"/>
              <a:gd name="connsiteY161" fmla="*/ 1978906 h 2340869"/>
              <a:gd name="connsiteX162" fmla="*/ 460618 w 1573071"/>
              <a:gd name="connsiteY162" fmla="*/ 1981289 h 2340869"/>
              <a:gd name="connsiteX163" fmla="*/ 427282 w 1573071"/>
              <a:gd name="connsiteY163" fmla="*/ 1945570 h 2340869"/>
              <a:gd name="connsiteX164" fmla="*/ 382037 w 1573071"/>
              <a:gd name="connsiteY164" fmla="*/ 1928900 h 2340869"/>
              <a:gd name="connsiteX165" fmla="*/ 367749 w 1573071"/>
              <a:gd name="connsiteY165" fmla="*/ 1878895 h 2340869"/>
              <a:gd name="connsiteX166" fmla="*/ 365368 w 1573071"/>
              <a:gd name="connsiteY166" fmla="*/ 1857463 h 2340869"/>
              <a:gd name="connsiteX167" fmla="*/ 334413 w 1573071"/>
              <a:gd name="connsiteY167" fmla="*/ 1812220 h 2340869"/>
              <a:gd name="connsiteX168" fmla="*/ 291549 w 1573071"/>
              <a:gd name="connsiteY168" fmla="*/ 1788407 h 2340869"/>
              <a:gd name="connsiteX169" fmla="*/ 248688 w 1573071"/>
              <a:gd name="connsiteY169" fmla="*/ 1759833 h 2340869"/>
              <a:gd name="connsiteX170" fmla="*/ 215349 w 1573071"/>
              <a:gd name="connsiteY170" fmla="*/ 1750307 h 2340869"/>
              <a:gd name="connsiteX171" fmla="*/ 217731 w 1573071"/>
              <a:gd name="connsiteY171" fmla="*/ 1705061 h 2340869"/>
              <a:gd name="connsiteX172" fmla="*/ 174868 w 1573071"/>
              <a:gd name="connsiteY172" fmla="*/ 1719351 h 2340869"/>
              <a:gd name="connsiteX173" fmla="*/ 186775 w 1573071"/>
              <a:gd name="connsiteY173" fmla="*/ 1752689 h 2340869"/>
              <a:gd name="connsiteX174" fmla="*/ 179631 w 1573071"/>
              <a:gd name="connsiteY174" fmla="*/ 1769358 h 2340869"/>
              <a:gd name="connsiteX175" fmla="*/ 141531 w 1573071"/>
              <a:gd name="connsiteY175" fmla="*/ 1740783 h 2340869"/>
              <a:gd name="connsiteX176" fmla="*/ 98669 w 1573071"/>
              <a:gd name="connsiteY176" fmla="*/ 1738401 h 2340869"/>
              <a:gd name="connsiteX177" fmla="*/ 43899 w 1573071"/>
              <a:gd name="connsiteY177" fmla="*/ 1719351 h 2340869"/>
              <a:gd name="connsiteX178" fmla="*/ 10560 w 1573071"/>
              <a:gd name="connsiteY178" fmla="*/ 1716967 h 2340869"/>
              <a:gd name="connsiteX179" fmla="*/ 1037 w 1573071"/>
              <a:gd name="connsiteY179" fmla="*/ 1664583 h 2340869"/>
              <a:gd name="connsiteX180" fmla="*/ 34374 w 1573071"/>
              <a:gd name="connsiteY180" fmla="*/ 1576476 h 2340869"/>
              <a:gd name="connsiteX181" fmla="*/ 60568 w 1573071"/>
              <a:gd name="connsiteY181" fmla="*/ 1528851 h 2340869"/>
              <a:gd name="connsiteX182" fmla="*/ 81999 w 1573071"/>
              <a:gd name="connsiteY182" fmla="*/ 1481226 h 2340869"/>
              <a:gd name="connsiteX183" fmla="*/ 108194 w 1573071"/>
              <a:gd name="connsiteY183" fmla="*/ 1443126 h 2340869"/>
              <a:gd name="connsiteX184" fmla="*/ 146293 w 1573071"/>
              <a:gd name="connsiteY184" fmla="*/ 1433601 h 2340869"/>
              <a:gd name="connsiteX185" fmla="*/ 153438 w 1573071"/>
              <a:gd name="connsiteY185" fmla="*/ 1397883 h 2340869"/>
              <a:gd name="connsiteX186" fmla="*/ 262975 w 1573071"/>
              <a:gd name="connsiteY186" fmla="*/ 1278820 h 2340869"/>
              <a:gd name="connsiteX187" fmla="*/ 286787 w 1573071"/>
              <a:gd name="connsiteY187" fmla="*/ 1140705 h 2340869"/>
              <a:gd name="connsiteX188" fmla="*/ 282025 w 1573071"/>
              <a:gd name="connsiteY188" fmla="*/ 1059745 h 2340869"/>
              <a:gd name="connsiteX189" fmla="*/ 196300 w 1573071"/>
              <a:gd name="connsiteY189" fmla="*/ 1047839 h 2340869"/>
              <a:gd name="connsiteX190" fmla="*/ 179632 w 1573071"/>
              <a:gd name="connsiteY190" fmla="*/ 966876 h 2340869"/>
              <a:gd name="connsiteX191" fmla="*/ 186775 w 1573071"/>
              <a:gd name="connsiteY191" fmla="*/ 900201 h 2340869"/>
              <a:gd name="connsiteX192" fmla="*/ 148675 w 1573071"/>
              <a:gd name="connsiteY192" fmla="*/ 862101 h 2340869"/>
              <a:gd name="connsiteX193" fmla="*/ 127244 w 1573071"/>
              <a:gd name="connsiteY193" fmla="*/ 821619 h 2340869"/>
              <a:gd name="connsiteX194" fmla="*/ 117719 w 1573071"/>
              <a:gd name="connsiteY194" fmla="*/ 762089 h 2340869"/>
              <a:gd name="connsiteX195" fmla="*/ 102097 w 1573071"/>
              <a:gd name="connsiteY195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160704 w 1573071"/>
              <a:gd name="connsiteY106" fmla="*/ 1033552 h 2340869"/>
              <a:gd name="connsiteX107" fmla="*/ 1060691 w 1573071"/>
              <a:gd name="connsiteY107" fmla="*/ 1052602 h 2340869"/>
              <a:gd name="connsiteX108" fmla="*/ 1022591 w 1573071"/>
              <a:gd name="connsiteY108" fmla="*/ 1074034 h 2340869"/>
              <a:gd name="connsiteX109" fmla="*/ 994016 w 1573071"/>
              <a:gd name="connsiteY109" fmla="*/ 1090702 h 2340869"/>
              <a:gd name="connsiteX110" fmla="*/ 989254 w 1573071"/>
              <a:gd name="connsiteY110" fmla="*/ 1119277 h 2340869"/>
              <a:gd name="connsiteX111" fmla="*/ 960679 w 1573071"/>
              <a:gd name="connsiteY111" fmla="*/ 1107371 h 2340869"/>
              <a:gd name="connsiteX112" fmla="*/ 958300 w 1573071"/>
              <a:gd name="connsiteY112" fmla="*/ 1157376 h 2340869"/>
              <a:gd name="connsiteX113" fmla="*/ 979731 w 1573071"/>
              <a:gd name="connsiteY113" fmla="*/ 1166900 h 2340869"/>
              <a:gd name="connsiteX114" fmla="*/ 974968 w 1573071"/>
              <a:gd name="connsiteY114" fmla="*/ 1240718 h 2340869"/>
              <a:gd name="connsiteX115" fmla="*/ 984494 w 1573071"/>
              <a:gd name="connsiteY115" fmla="*/ 1302633 h 2340869"/>
              <a:gd name="connsiteX116" fmla="*/ 1032119 w 1573071"/>
              <a:gd name="connsiteY116" fmla="*/ 1383595 h 2340869"/>
              <a:gd name="connsiteX117" fmla="*/ 1072600 w 1573071"/>
              <a:gd name="connsiteY117" fmla="*/ 1405026 h 2340869"/>
              <a:gd name="connsiteX118" fmla="*/ 1089269 w 1573071"/>
              <a:gd name="connsiteY118" fmla="*/ 1471701 h 2340869"/>
              <a:gd name="connsiteX119" fmla="*/ 1122607 w 1573071"/>
              <a:gd name="connsiteY119" fmla="*/ 1497895 h 2340869"/>
              <a:gd name="connsiteX120" fmla="*/ 1163088 w 1573071"/>
              <a:gd name="connsiteY120" fmla="*/ 1557426 h 2340869"/>
              <a:gd name="connsiteX121" fmla="*/ 1191663 w 1573071"/>
              <a:gd name="connsiteY121" fmla="*/ 1571714 h 2340869"/>
              <a:gd name="connsiteX122" fmla="*/ 1220238 w 1573071"/>
              <a:gd name="connsiteY122" fmla="*/ 1609813 h 2340869"/>
              <a:gd name="connsiteX123" fmla="*/ 1215943 w 1573071"/>
              <a:gd name="connsiteY123" fmla="*/ 1629673 h 2340869"/>
              <a:gd name="connsiteX124" fmla="*/ 1196425 w 1573071"/>
              <a:gd name="connsiteY124" fmla="*/ 1678870 h 2340869"/>
              <a:gd name="connsiteX125" fmla="*/ 1144037 w 1573071"/>
              <a:gd name="connsiteY125" fmla="*/ 1674106 h 2340869"/>
              <a:gd name="connsiteX126" fmla="*/ 1124987 w 1573071"/>
              <a:gd name="connsiteY126" fmla="*/ 1719349 h 2340869"/>
              <a:gd name="connsiteX127" fmla="*/ 1048787 w 1573071"/>
              <a:gd name="connsiteY127" fmla="*/ 1752687 h 2340869"/>
              <a:gd name="connsiteX128" fmla="*/ 1020212 w 1573071"/>
              <a:gd name="connsiteY128" fmla="*/ 1812218 h 2340869"/>
              <a:gd name="connsiteX129" fmla="*/ 1036881 w 1573071"/>
              <a:gd name="connsiteY129" fmla="*/ 1859843 h 2340869"/>
              <a:gd name="connsiteX130" fmla="*/ 1017832 w 1573071"/>
              <a:gd name="connsiteY130" fmla="*/ 1900326 h 2340869"/>
              <a:gd name="connsiteX131" fmla="*/ 984493 w 1573071"/>
              <a:gd name="connsiteY131" fmla="*/ 1897943 h 2340869"/>
              <a:gd name="connsiteX132" fmla="*/ 982112 w 1573071"/>
              <a:gd name="connsiteY132" fmla="*/ 1962237 h 2340869"/>
              <a:gd name="connsiteX133" fmla="*/ 946393 w 1573071"/>
              <a:gd name="connsiteY133" fmla="*/ 1978906 h 2340869"/>
              <a:gd name="connsiteX134" fmla="*/ 910674 w 1573071"/>
              <a:gd name="connsiteY134" fmla="*/ 1986049 h 2340869"/>
              <a:gd name="connsiteX135" fmla="*/ 910674 w 1573071"/>
              <a:gd name="connsiteY135" fmla="*/ 2050343 h 2340869"/>
              <a:gd name="connsiteX136" fmla="*/ 967824 w 1573071"/>
              <a:gd name="connsiteY136" fmla="*/ 2059868 h 2340869"/>
              <a:gd name="connsiteX137" fmla="*/ 1001162 w 1573071"/>
              <a:gd name="connsiteY137" fmla="*/ 2055106 h 2340869"/>
              <a:gd name="connsiteX138" fmla="*/ 1005922 w 1573071"/>
              <a:gd name="connsiteY138" fmla="*/ 2128925 h 2340869"/>
              <a:gd name="connsiteX139" fmla="*/ 982112 w 1573071"/>
              <a:gd name="connsiteY139" fmla="*/ 2150356 h 2340869"/>
              <a:gd name="connsiteX140" fmla="*/ 922581 w 1573071"/>
              <a:gd name="connsiteY140" fmla="*/ 2147976 h 2340869"/>
              <a:gd name="connsiteX141" fmla="*/ 870193 w 1573071"/>
              <a:gd name="connsiteY141" fmla="*/ 2157501 h 2340869"/>
              <a:gd name="connsiteX142" fmla="*/ 824949 w 1573071"/>
              <a:gd name="connsiteY142" fmla="*/ 2181314 h 2340869"/>
              <a:gd name="connsiteX143" fmla="*/ 779704 w 1573071"/>
              <a:gd name="connsiteY143" fmla="*/ 2188456 h 2340869"/>
              <a:gd name="connsiteX144" fmla="*/ 758274 w 1573071"/>
              <a:gd name="connsiteY144" fmla="*/ 2207508 h 2340869"/>
              <a:gd name="connsiteX145" fmla="*/ 751131 w 1573071"/>
              <a:gd name="connsiteY145" fmla="*/ 2252751 h 2340869"/>
              <a:gd name="connsiteX146" fmla="*/ 734462 w 1573071"/>
              <a:gd name="connsiteY146" fmla="*/ 2264658 h 2340869"/>
              <a:gd name="connsiteX147" fmla="*/ 689218 w 1573071"/>
              <a:gd name="connsiteY147" fmla="*/ 2314664 h 2340869"/>
              <a:gd name="connsiteX148" fmla="*/ 665406 w 1573071"/>
              <a:gd name="connsiteY148" fmla="*/ 2319425 h 2340869"/>
              <a:gd name="connsiteX149" fmla="*/ 617781 w 1573071"/>
              <a:gd name="connsiteY149" fmla="*/ 2340857 h 2340869"/>
              <a:gd name="connsiteX150" fmla="*/ 579681 w 1573071"/>
              <a:gd name="connsiteY150" fmla="*/ 2324188 h 2340869"/>
              <a:gd name="connsiteX151" fmla="*/ 563012 w 1573071"/>
              <a:gd name="connsiteY151" fmla="*/ 2295613 h 2340869"/>
              <a:gd name="connsiteX152" fmla="*/ 520149 w 1573071"/>
              <a:gd name="connsiteY152" fmla="*/ 2305139 h 2340869"/>
              <a:gd name="connsiteX153" fmla="*/ 512573 w 1573071"/>
              <a:gd name="connsiteY153" fmla="*/ 2299035 h 2340869"/>
              <a:gd name="connsiteX154" fmla="*/ 503481 w 1573071"/>
              <a:gd name="connsiteY154" fmla="*/ 2293232 h 2340869"/>
              <a:gd name="connsiteX155" fmla="*/ 522531 w 1573071"/>
              <a:gd name="connsiteY155" fmla="*/ 2186075 h 2340869"/>
              <a:gd name="connsiteX156" fmla="*/ 539199 w 1573071"/>
              <a:gd name="connsiteY156" fmla="*/ 2164644 h 2340869"/>
              <a:gd name="connsiteX157" fmla="*/ 529674 w 1573071"/>
              <a:gd name="connsiteY157" fmla="*/ 2119401 h 2340869"/>
              <a:gd name="connsiteX158" fmla="*/ 553487 w 1573071"/>
              <a:gd name="connsiteY158" fmla="*/ 2105113 h 2340869"/>
              <a:gd name="connsiteX159" fmla="*/ 534437 w 1573071"/>
              <a:gd name="connsiteY159" fmla="*/ 2090826 h 2340869"/>
              <a:gd name="connsiteX160" fmla="*/ 522531 w 1573071"/>
              <a:gd name="connsiteY160" fmla="*/ 2055108 h 2340869"/>
              <a:gd name="connsiteX161" fmla="*/ 513006 w 1573071"/>
              <a:gd name="connsiteY161" fmla="*/ 2009864 h 2340869"/>
              <a:gd name="connsiteX162" fmla="*/ 510624 w 1573071"/>
              <a:gd name="connsiteY162" fmla="*/ 1978906 h 2340869"/>
              <a:gd name="connsiteX163" fmla="*/ 460618 w 1573071"/>
              <a:gd name="connsiteY163" fmla="*/ 1981289 h 2340869"/>
              <a:gd name="connsiteX164" fmla="*/ 427282 w 1573071"/>
              <a:gd name="connsiteY164" fmla="*/ 1945570 h 2340869"/>
              <a:gd name="connsiteX165" fmla="*/ 382037 w 1573071"/>
              <a:gd name="connsiteY165" fmla="*/ 1928900 h 2340869"/>
              <a:gd name="connsiteX166" fmla="*/ 367749 w 1573071"/>
              <a:gd name="connsiteY166" fmla="*/ 1878895 h 2340869"/>
              <a:gd name="connsiteX167" fmla="*/ 365368 w 1573071"/>
              <a:gd name="connsiteY167" fmla="*/ 1857463 h 2340869"/>
              <a:gd name="connsiteX168" fmla="*/ 334413 w 1573071"/>
              <a:gd name="connsiteY168" fmla="*/ 1812220 h 2340869"/>
              <a:gd name="connsiteX169" fmla="*/ 291549 w 1573071"/>
              <a:gd name="connsiteY169" fmla="*/ 1788407 h 2340869"/>
              <a:gd name="connsiteX170" fmla="*/ 248688 w 1573071"/>
              <a:gd name="connsiteY170" fmla="*/ 1759833 h 2340869"/>
              <a:gd name="connsiteX171" fmla="*/ 215349 w 1573071"/>
              <a:gd name="connsiteY171" fmla="*/ 1750307 h 2340869"/>
              <a:gd name="connsiteX172" fmla="*/ 217731 w 1573071"/>
              <a:gd name="connsiteY172" fmla="*/ 1705061 h 2340869"/>
              <a:gd name="connsiteX173" fmla="*/ 174868 w 1573071"/>
              <a:gd name="connsiteY173" fmla="*/ 1719351 h 2340869"/>
              <a:gd name="connsiteX174" fmla="*/ 186775 w 1573071"/>
              <a:gd name="connsiteY174" fmla="*/ 1752689 h 2340869"/>
              <a:gd name="connsiteX175" fmla="*/ 179631 w 1573071"/>
              <a:gd name="connsiteY175" fmla="*/ 1769358 h 2340869"/>
              <a:gd name="connsiteX176" fmla="*/ 141531 w 1573071"/>
              <a:gd name="connsiteY176" fmla="*/ 1740783 h 2340869"/>
              <a:gd name="connsiteX177" fmla="*/ 98669 w 1573071"/>
              <a:gd name="connsiteY177" fmla="*/ 1738401 h 2340869"/>
              <a:gd name="connsiteX178" fmla="*/ 43899 w 1573071"/>
              <a:gd name="connsiteY178" fmla="*/ 1719351 h 2340869"/>
              <a:gd name="connsiteX179" fmla="*/ 10560 w 1573071"/>
              <a:gd name="connsiteY179" fmla="*/ 1716967 h 2340869"/>
              <a:gd name="connsiteX180" fmla="*/ 1037 w 1573071"/>
              <a:gd name="connsiteY180" fmla="*/ 1664583 h 2340869"/>
              <a:gd name="connsiteX181" fmla="*/ 34374 w 1573071"/>
              <a:gd name="connsiteY181" fmla="*/ 1576476 h 2340869"/>
              <a:gd name="connsiteX182" fmla="*/ 60568 w 1573071"/>
              <a:gd name="connsiteY182" fmla="*/ 1528851 h 2340869"/>
              <a:gd name="connsiteX183" fmla="*/ 81999 w 1573071"/>
              <a:gd name="connsiteY183" fmla="*/ 1481226 h 2340869"/>
              <a:gd name="connsiteX184" fmla="*/ 108194 w 1573071"/>
              <a:gd name="connsiteY184" fmla="*/ 1443126 h 2340869"/>
              <a:gd name="connsiteX185" fmla="*/ 146293 w 1573071"/>
              <a:gd name="connsiteY185" fmla="*/ 1433601 h 2340869"/>
              <a:gd name="connsiteX186" fmla="*/ 153438 w 1573071"/>
              <a:gd name="connsiteY186" fmla="*/ 1397883 h 2340869"/>
              <a:gd name="connsiteX187" fmla="*/ 262975 w 1573071"/>
              <a:gd name="connsiteY187" fmla="*/ 1278820 h 2340869"/>
              <a:gd name="connsiteX188" fmla="*/ 286787 w 1573071"/>
              <a:gd name="connsiteY188" fmla="*/ 1140705 h 2340869"/>
              <a:gd name="connsiteX189" fmla="*/ 282025 w 1573071"/>
              <a:gd name="connsiteY189" fmla="*/ 1059745 h 2340869"/>
              <a:gd name="connsiteX190" fmla="*/ 196300 w 1573071"/>
              <a:gd name="connsiteY190" fmla="*/ 1047839 h 2340869"/>
              <a:gd name="connsiteX191" fmla="*/ 179632 w 1573071"/>
              <a:gd name="connsiteY191" fmla="*/ 966876 h 2340869"/>
              <a:gd name="connsiteX192" fmla="*/ 186775 w 1573071"/>
              <a:gd name="connsiteY192" fmla="*/ 900201 h 2340869"/>
              <a:gd name="connsiteX193" fmla="*/ 148675 w 1573071"/>
              <a:gd name="connsiteY193" fmla="*/ 862101 h 2340869"/>
              <a:gd name="connsiteX194" fmla="*/ 127244 w 1573071"/>
              <a:gd name="connsiteY194" fmla="*/ 821619 h 2340869"/>
              <a:gd name="connsiteX195" fmla="*/ 117719 w 1573071"/>
              <a:gd name="connsiteY195" fmla="*/ 762089 h 2340869"/>
              <a:gd name="connsiteX196" fmla="*/ 102097 w 1573071"/>
              <a:gd name="connsiteY196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160704 w 1573071"/>
              <a:gd name="connsiteY106" fmla="*/ 1033552 h 2340869"/>
              <a:gd name="connsiteX107" fmla="*/ 1101172 w 1573071"/>
              <a:gd name="connsiteY107" fmla="*/ 1059746 h 2340869"/>
              <a:gd name="connsiteX108" fmla="*/ 1060691 w 1573071"/>
              <a:gd name="connsiteY108" fmla="*/ 1052602 h 2340869"/>
              <a:gd name="connsiteX109" fmla="*/ 1022591 w 1573071"/>
              <a:gd name="connsiteY109" fmla="*/ 1074034 h 2340869"/>
              <a:gd name="connsiteX110" fmla="*/ 994016 w 1573071"/>
              <a:gd name="connsiteY110" fmla="*/ 1090702 h 2340869"/>
              <a:gd name="connsiteX111" fmla="*/ 989254 w 1573071"/>
              <a:gd name="connsiteY111" fmla="*/ 1119277 h 2340869"/>
              <a:gd name="connsiteX112" fmla="*/ 960679 w 1573071"/>
              <a:gd name="connsiteY112" fmla="*/ 1107371 h 2340869"/>
              <a:gd name="connsiteX113" fmla="*/ 958300 w 1573071"/>
              <a:gd name="connsiteY113" fmla="*/ 1157376 h 2340869"/>
              <a:gd name="connsiteX114" fmla="*/ 979731 w 1573071"/>
              <a:gd name="connsiteY114" fmla="*/ 1166900 h 2340869"/>
              <a:gd name="connsiteX115" fmla="*/ 974968 w 1573071"/>
              <a:gd name="connsiteY115" fmla="*/ 1240718 h 2340869"/>
              <a:gd name="connsiteX116" fmla="*/ 984494 w 1573071"/>
              <a:gd name="connsiteY116" fmla="*/ 1302633 h 2340869"/>
              <a:gd name="connsiteX117" fmla="*/ 1032119 w 1573071"/>
              <a:gd name="connsiteY117" fmla="*/ 1383595 h 2340869"/>
              <a:gd name="connsiteX118" fmla="*/ 1072600 w 1573071"/>
              <a:gd name="connsiteY118" fmla="*/ 1405026 h 2340869"/>
              <a:gd name="connsiteX119" fmla="*/ 1089269 w 1573071"/>
              <a:gd name="connsiteY119" fmla="*/ 1471701 h 2340869"/>
              <a:gd name="connsiteX120" fmla="*/ 1122607 w 1573071"/>
              <a:gd name="connsiteY120" fmla="*/ 1497895 h 2340869"/>
              <a:gd name="connsiteX121" fmla="*/ 1163088 w 1573071"/>
              <a:gd name="connsiteY121" fmla="*/ 1557426 h 2340869"/>
              <a:gd name="connsiteX122" fmla="*/ 1191663 w 1573071"/>
              <a:gd name="connsiteY122" fmla="*/ 1571714 h 2340869"/>
              <a:gd name="connsiteX123" fmla="*/ 1220238 w 1573071"/>
              <a:gd name="connsiteY123" fmla="*/ 1609813 h 2340869"/>
              <a:gd name="connsiteX124" fmla="*/ 1215943 w 1573071"/>
              <a:gd name="connsiteY124" fmla="*/ 1629673 h 2340869"/>
              <a:gd name="connsiteX125" fmla="*/ 1196425 w 1573071"/>
              <a:gd name="connsiteY125" fmla="*/ 1678870 h 2340869"/>
              <a:gd name="connsiteX126" fmla="*/ 1144037 w 1573071"/>
              <a:gd name="connsiteY126" fmla="*/ 1674106 h 2340869"/>
              <a:gd name="connsiteX127" fmla="*/ 1124987 w 1573071"/>
              <a:gd name="connsiteY127" fmla="*/ 1719349 h 2340869"/>
              <a:gd name="connsiteX128" fmla="*/ 1048787 w 1573071"/>
              <a:gd name="connsiteY128" fmla="*/ 1752687 h 2340869"/>
              <a:gd name="connsiteX129" fmla="*/ 1020212 w 1573071"/>
              <a:gd name="connsiteY129" fmla="*/ 1812218 h 2340869"/>
              <a:gd name="connsiteX130" fmla="*/ 1036881 w 1573071"/>
              <a:gd name="connsiteY130" fmla="*/ 1859843 h 2340869"/>
              <a:gd name="connsiteX131" fmla="*/ 1017832 w 1573071"/>
              <a:gd name="connsiteY131" fmla="*/ 1900326 h 2340869"/>
              <a:gd name="connsiteX132" fmla="*/ 984493 w 1573071"/>
              <a:gd name="connsiteY132" fmla="*/ 1897943 h 2340869"/>
              <a:gd name="connsiteX133" fmla="*/ 982112 w 1573071"/>
              <a:gd name="connsiteY133" fmla="*/ 1962237 h 2340869"/>
              <a:gd name="connsiteX134" fmla="*/ 946393 w 1573071"/>
              <a:gd name="connsiteY134" fmla="*/ 1978906 h 2340869"/>
              <a:gd name="connsiteX135" fmla="*/ 910674 w 1573071"/>
              <a:gd name="connsiteY135" fmla="*/ 1986049 h 2340869"/>
              <a:gd name="connsiteX136" fmla="*/ 910674 w 1573071"/>
              <a:gd name="connsiteY136" fmla="*/ 2050343 h 2340869"/>
              <a:gd name="connsiteX137" fmla="*/ 967824 w 1573071"/>
              <a:gd name="connsiteY137" fmla="*/ 2059868 h 2340869"/>
              <a:gd name="connsiteX138" fmla="*/ 1001162 w 1573071"/>
              <a:gd name="connsiteY138" fmla="*/ 2055106 h 2340869"/>
              <a:gd name="connsiteX139" fmla="*/ 1005922 w 1573071"/>
              <a:gd name="connsiteY139" fmla="*/ 2128925 h 2340869"/>
              <a:gd name="connsiteX140" fmla="*/ 982112 w 1573071"/>
              <a:gd name="connsiteY140" fmla="*/ 2150356 h 2340869"/>
              <a:gd name="connsiteX141" fmla="*/ 922581 w 1573071"/>
              <a:gd name="connsiteY141" fmla="*/ 2147976 h 2340869"/>
              <a:gd name="connsiteX142" fmla="*/ 870193 w 1573071"/>
              <a:gd name="connsiteY142" fmla="*/ 2157501 h 2340869"/>
              <a:gd name="connsiteX143" fmla="*/ 824949 w 1573071"/>
              <a:gd name="connsiteY143" fmla="*/ 2181314 h 2340869"/>
              <a:gd name="connsiteX144" fmla="*/ 779704 w 1573071"/>
              <a:gd name="connsiteY144" fmla="*/ 2188456 h 2340869"/>
              <a:gd name="connsiteX145" fmla="*/ 758274 w 1573071"/>
              <a:gd name="connsiteY145" fmla="*/ 2207508 h 2340869"/>
              <a:gd name="connsiteX146" fmla="*/ 751131 w 1573071"/>
              <a:gd name="connsiteY146" fmla="*/ 2252751 h 2340869"/>
              <a:gd name="connsiteX147" fmla="*/ 734462 w 1573071"/>
              <a:gd name="connsiteY147" fmla="*/ 2264658 h 2340869"/>
              <a:gd name="connsiteX148" fmla="*/ 689218 w 1573071"/>
              <a:gd name="connsiteY148" fmla="*/ 2314664 h 2340869"/>
              <a:gd name="connsiteX149" fmla="*/ 665406 w 1573071"/>
              <a:gd name="connsiteY149" fmla="*/ 2319425 h 2340869"/>
              <a:gd name="connsiteX150" fmla="*/ 617781 w 1573071"/>
              <a:gd name="connsiteY150" fmla="*/ 2340857 h 2340869"/>
              <a:gd name="connsiteX151" fmla="*/ 579681 w 1573071"/>
              <a:gd name="connsiteY151" fmla="*/ 2324188 h 2340869"/>
              <a:gd name="connsiteX152" fmla="*/ 563012 w 1573071"/>
              <a:gd name="connsiteY152" fmla="*/ 2295613 h 2340869"/>
              <a:gd name="connsiteX153" fmla="*/ 520149 w 1573071"/>
              <a:gd name="connsiteY153" fmla="*/ 2305139 h 2340869"/>
              <a:gd name="connsiteX154" fmla="*/ 512573 w 1573071"/>
              <a:gd name="connsiteY154" fmla="*/ 2299035 h 2340869"/>
              <a:gd name="connsiteX155" fmla="*/ 503481 w 1573071"/>
              <a:gd name="connsiteY155" fmla="*/ 2293232 h 2340869"/>
              <a:gd name="connsiteX156" fmla="*/ 522531 w 1573071"/>
              <a:gd name="connsiteY156" fmla="*/ 2186075 h 2340869"/>
              <a:gd name="connsiteX157" fmla="*/ 539199 w 1573071"/>
              <a:gd name="connsiteY157" fmla="*/ 2164644 h 2340869"/>
              <a:gd name="connsiteX158" fmla="*/ 529674 w 1573071"/>
              <a:gd name="connsiteY158" fmla="*/ 2119401 h 2340869"/>
              <a:gd name="connsiteX159" fmla="*/ 553487 w 1573071"/>
              <a:gd name="connsiteY159" fmla="*/ 2105113 h 2340869"/>
              <a:gd name="connsiteX160" fmla="*/ 534437 w 1573071"/>
              <a:gd name="connsiteY160" fmla="*/ 2090826 h 2340869"/>
              <a:gd name="connsiteX161" fmla="*/ 522531 w 1573071"/>
              <a:gd name="connsiteY161" fmla="*/ 2055108 h 2340869"/>
              <a:gd name="connsiteX162" fmla="*/ 513006 w 1573071"/>
              <a:gd name="connsiteY162" fmla="*/ 2009864 h 2340869"/>
              <a:gd name="connsiteX163" fmla="*/ 510624 w 1573071"/>
              <a:gd name="connsiteY163" fmla="*/ 1978906 h 2340869"/>
              <a:gd name="connsiteX164" fmla="*/ 460618 w 1573071"/>
              <a:gd name="connsiteY164" fmla="*/ 1981289 h 2340869"/>
              <a:gd name="connsiteX165" fmla="*/ 427282 w 1573071"/>
              <a:gd name="connsiteY165" fmla="*/ 1945570 h 2340869"/>
              <a:gd name="connsiteX166" fmla="*/ 382037 w 1573071"/>
              <a:gd name="connsiteY166" fmla="*/ 1928900 h 2340869"/>
              <a:gd name="connsiteX167" fmla="*/ 367749 w 1573071"/>
              <a:gd name="connsiteY167" fmla="*/ 1878895 h 2340869"/>
              <a:gd name="connsiteX168" fmla="*/ 365368 w 1573071"/>
              <a:gd name="connsiteY168" fmla="*/ 1857463 h 2340869"/>
              <a:gd name="connsiteX169" fmla="*/ 334413 w 1573071"/>
              <a:gd name="connsiteY169" fmla="*/ 1812220 h 2340869"/>
              <a:gd name="connsiteX170" fmla="*/ 291549 w 1573071"/>
              <a:gd name="connsiteY170" fmla="*/ 1788407 h 2340869"/>
              <a:gd name="connsiteX171" fmla="*/ 248688 w 1573071"/>
              <a:gd name="connsiteY171" fmla="*/ 1759833 h 2340869"/>
              <a:gd name="connsiteX172" fmla="*/ 215349 w 1573071"/>
              <a:gd name="connsiteY172" fmla="*/ 1750307 h 2340869"/>
              <a:gd name="connsiteX173" fmla="*/ 217731 w 1573071"/>
              <a:gd name="connsiteY173" fmla="*/ 1705061 h 2340869"/>
              <a:gd name="connsiteX174" fmla="*/ 174868 w 1573071"/>
              <a:gd name="connsiteY174" fmla="*/ 1719351 h 2340869"/>
              <a:gd name="connsiteX175" fmla="*/ 186775 w 1573071"/>
              <a:gd name="connsiteY175" fmla="*/ 1752689 h 2340869"/>
              <a:gd name="connsiteX176" fmla="*/ 179631 w 1573071"/>
              <a:gd name="connsiteY176" fmla="*/ 1769358 h 2340869"/>
              <a:gd name="connsiteX177" fmla="*/ 141531 w 1573071"/>
              <a:gd name="connsiteY177" fmla="*/ 1740783 h 2340869"/>
              <a:gd name="connsiteX178" fmla="*/ 98669 w 1573071"/>
              <a:gd name="connsiteY178" fmla="*/ 1738401 h 2340869"/>
              <a:gd name="connsiteX179" fmla="*/ 43899 w 1573071"/>
              <a:gd name="connsiteY179" fmla="*/ 1719351 h 2340869"/>
              <a:gd name="connsiteX180" fmla="*/ 10560 w 1573071"/>
              <a:gd name="connsiteY180" fmla="*/ 1716967 h 2340869"/>
              <a:gd name="connsiteX181" fmla="*/ 1037 w 1573071"/>
              <a:gd name="connsiteY181" fmla="*/ 1664583 h 2340869"/>
              <a:gd name="connsiteX182" fmla="*/ 34374 w 1573071"/>
              <a:gd name="connsiteY182" fmla="*/ 1576476 h 2340869"/>
              <a:gd name="connsiteX183" fmla="*/ 60568 w 1573071"/>
              <a:gd name="connsiteY183" fmla="*/ 1528851 h 2340869"/>
              <a:gd name="connsiteX184" fmla="*/ 81999 w 1573071"/>
              <a:gd name="connsiteY184" fmla="*/ 1481226 h 2340869"/>
              <a:gd name="connsiteX185" fmla="*/ 108194 w 1573071"/>
              <a:gd name="connsiteY185" fmla="*/ 1443126 h 2340869"/>
              <a:gd name="connsiteX186" fmla="*/ 146293 w 1573071"/>
              <a:gd name="connsiteY186" fmla="*/ 1433601 h 2340869"/>
              <a:gd name="connsiteX187" fmla="*/ 153438 w 1573071"/>
              <a:gd name="connsiteY187" fmla="*/ 1397883 h 2340869"/>
              <a:gd name="connsiteX188" fmla="*/ 262975 w 1573071"/>
              <a:gd name="connsiteY188" fmla="*/ 1278820 h 2340869"/>
              <a:gd name="connsiteX189" fmla="*/ 286787 w 1573071"/>
              <a:gd name="connsiteY189" fmla="*/ 1140705 h 2340869"/>
              <a:gd name="connsiteX190" fmla="*/ 282025 w 1573071"/>
              <a:gd name="connsiteY190" fmla="*/ 1059745 h 2340869"/>
              <a:gd name="connsiteX191" fmla="*/ 196300 w 1573071"/>
              <a:gd name="connsiteY191" fmla="*/ 1047839 h 2340869"/>
              <a:gd name="connsiteX192" fmla="*/ 179632 w 1573071"/>
              <a:gd name="connsiteY192" fmla="*/ 966876 h 2340869"/>
              <a:gd name="connsiteX193" fmla="*/ 186775 w 1573071"/>
              <a:gd name="connsiteY193" fmla="*/ 900201 h 2340869"/>
              <a:gd name="connsiteX194" fmla="*/ 148675 w 1573071"/>
              <a:gd name="connsiteY194" fmla="*/ 862101 h 2340869"/>
              <a:gd name="connsiteX195" fmla="*/ 127244 w 1573071"/>
              <a:gd name="connsiteY195" fmla="*/ 821619 h 2340869"/>
              <a:gd name="connsiteX196" fmla="*/ 117719 w 1573071"/>
              <a:gd name="connsiteY196" fmla="*/ 762089 h 2340869"/>
              <a:gd name="connsiteX197" fmla="*/ 102097 w 1573071"/>
              <a:gd name="connsiteY19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348822 w 1573071"/>
              <a:gd name="connsiteY104" fmla="*/ 978784 h 2340869"/>
              <a:gd name="connsiteX105" fmla="*/ 1267860 w 1573071"/>
              <a:gd name="connsiteY105" fmla="*/ 997834 h 2340869"/>
              <a:gd name="connsiteX106" fmla="*/ 1213091 w 1573071"/>
              <a:gd name="connsiteY106" fmla="*/ 1024027 h 2340869"/>
              <a:gd name="connsiteX107" fmla="*/ 1160704 w 1573071"/>
              <a:gd name="connsiteY107" fmla="*/ 1033552 h 2340869"/>
              <a:gd name="connsiteX108" fmla="*/ 1101172 w 1573071"/>
              <a:gd name="connsiteY108" fmla="*/ 1059746 h 2340869"/>
              <a:gd name="connsiteX109" fmla="*/ 1060691 w 1573071"/>
              <a:gd name="connsiteY109" fmla="*/ 1052602 h 2340869"/>
              <a:gd name="connsiteX110" fmla="*/ 1022591 w 1573071"/>
              <a:gd name="connsiteY110" fmla="*/ 1074034 h 2340869"/>
              <a:gd name="connsiteX111" fmla="*/ 994016 w 1573071"/>
              <a:gd name="connsiteY111" fmla="*/ 1090702 h 2340869"/>
              <a:gd name="connsiteX112" fmla="*/ 989254 w 1573071"/>
              <a:gd name="connsiteY112" fmla="*/ 1119277 h 2340869"/>
              <a:gd name="connsiteX113" fmla="*/ 960679 w 1573071"/>
              <a:gd name="connsiteY113" fmla="*/ 1107371 h 2340869"/>
              <a:gd name="connsiteX114" fmla="*/ 958300 w 1573071"/>
              <a:gd name="connsiteY114" fmla="*/ 1157376 h 2340869"/>
              <a:gd name="connsiteX115" fmla="*/ 979731 w 1573071"/>
              <a:gd name="connsiteY115" fmla="*/ 1166900 h 2340869"/>
              <a:gd name="connsiteX116" fmla="*/ 974968 w 1573071"/>
              <a:gd name="connsiteY116" fmla="*/ 1240718 h 2340869"/>
              <a:gd name="connsiteX117" fmla="*/ 984494 w 1573071"/>
              <a:gd name="connsiteY117" fmla="*/ 1302633 h 2340869"/>
              <a:gd name="connsiteX118" fmla="*/ 1032119 w 1573071"/>
              <a:gd name="connsiteY118" fmla="*/ 1383595 h 2340869"/>
              <a:gd name="connsiteX119" fmla="*/ 1072600 w 1573071"/>
              <a:gd name="connsiteY119" fmla="*/ 1405026 h 2340869"/>
              <a:gd name="connsiteX120" fmla="*/ 1089269 w 1573071"/>
              <a:gd name="connsiteY120" fmla="*/ 1471701 h 2340869"/>
              <a:gd name="connsiteX121" fmla="*/ 1122607 w 1573071"/>
              <a:gd name="connsiteY121" fmla="*/ 1497895 h 2340869"/>
              <a:gd name="connsiteX122" fmla="*/ 1163088 w 1573071"/>
              <a:gd name="connsiteY122" fmla="*/ 1557426 h 2340869"/>
              <a:gd name="connsiteX123" fmla="*/ 1191663 w 1573071"/>
              <a:gd name="connsiteY123" fmla="*/ 1571714 h 2340869"/>
              <a:gd name="connsiteX124" fmla="*/ 1220238 w 1573071"/>
              <a:gd name="connsiteY124" fmla="*/ 1609813 h 2340869"/>
              <a:gd name="connsiteX125" fmla="*/ 1215943 w 1573071"/>
              <a:gd name="connsiteY125" fmla="*/ 1629673 h 2340869"/>
              <a:gd name="connsiteX126" fmla="*/ 1196425 w 1573071"/>
              <a:gd name="connsiteY126" fmla="*/ 1678870 h 2340869"/>
              <a:gd name="connsiteX127" fmla="*/ 1144037 w 1573071"/>
              <a:gd name="connsiteY127" fmla="*/ 1674106 h 2340869"/>
              <a:gd name="connsiteX128" fmla="*/ 1124987 w 1573071"/>
              <a:gd name="connsiteY128" fmla="*/ 1719349 h 2340869"/>
              <a:gd name="connsiteX129" fmla="*/ 1048787 w 1573071"/>
              <a:gd name="connsiteY129" fmla="*/ 1752687 h 2340869"/>
              <a:gd name="connsiteX130" fmla="*/ 1020212 w 1573071"/>
              <a:gd name="connsiteY130" fmla="*/ 1812218 h 2340869"/>
              <a:gd name="connsiteX131" fmla="*/ 1036881 w 1573071"/>
              <a:gd name="connsiteY131" fmla="*/ 1859843 h 2340869"/>
              <a:gd name="connsiteX132" fmla="*/ 1017832 w 1573071"/>
              <a:gd name="connsiteY132" fmla="*/ 1900326 h 2340869"/>
              <a:gd name="connsiteX133" fmla="*/ 984493 w 1573071"/>
              <a:gd name="connsiteY133" fmla="*/ 1897943 h 2340869"/>
              <a:gd name="connsiteX134" fmla="*/ 982112 w 1573071"/>
              <a:gd name="connsiteY134" fmla="*/ 1962237 h 2340869"/>
              <a:gd name="connsiteX135" fmla="*/ 946393 w 1573071"/>
              <a:gd name="connsiteY135" fmla="*/ 1978906 h 2340869"/>
              <a:gd name="connsiteX136" fmla="*/ 910674 w 1573071"/>
              <a:gd name="connsiteY136" fmla="*/ 1986049 h 2340869"/>
              <a:gd name="connsiteX137" fmla="*/ 910674 w 1573071"/>
              <a:gd name="connsiteY137" fmla="*/ 2050343 h 2340869"/>
              <a:gd name="connsiteX138" fmla="*/ 967824 w 1573071"/>
              <a:gd name="connsiteY138" fmla="*/ 2059868 h 2340869"/>
              <a:gd name="connsiteX139" fmla="*/ 1001162 w 1573071"/>
              <a:gd name="connsiteY139" fmla="*/ 2055106 h 2340869"/>
              <a:gd name="connsiteX140" fmla="*/ 1005922 w 1573071"/>
              <a:gd name="connsiteY140" fmla="*/ 2128925 h 2340869"/>
              <a:gd name="connsiteX141" fmla="*/ 982112 w 1573071"/>
              <a:gd name="connsiteY141" fmla="*/ 2150356 h 2340869"/>
              <a:gd name="connsiteX142" fmla="*/ 922581 w 1573071"/>
              <a:gd name="connsiteY142" fmla="*/ 2147976 h 2340869"/>
              <a:gd name="connsiteX143" fmla="*/ 870193 w 1573071"/>
              <a:gd name="connsiteY143" fmla="*/ 2157501 h 2340869"/>
              <a:gd name="connsiteX144" fmla="*/ 824949 w 1573071"/>
              <a:gd name="connsiteY144" fmla="*/ 2181314 h 2340869"/>
              <a:gd name="connsiteX145" fmla="*/ 779704 w 1573071"/>
              <a:gd name="connsiteY145" fmla="*/ 2188456 h 2340869"/>
              <a:gd name="connsiteX146" fmla="*/ 758274 w 1573071"/>
              <a:gd name="connsiteY146" fmla="*/ 2207508 h 2340869"/>
              <a:gd name="connsiteX147" fmla="*/ 751131 w 1573071"/>
              <a:gd name="connsiteY147" fmla="*/ 2252751 h 2340869"/>
              <a:gd name="connsiteX148" fmla="*/ 734462 w 1573071"/>
              <a:gd name="connsiteY148" fmla="*/ 2264658 h 2340869"/>
              <a:gd name="connsiteX149" fmla="*/ 689218 w 1573071"/>
              <a:gd name="connsiteY149" fmla="*/ 2314664 h 2340869"/>
              <a:gd name="connsiteX150" fmla="*/ 665406 w 1573071"/>
              <a:gd name="connsiteY150" fmla="*/ 2319425 h 2340869"/>
              <a:gd name="connsiteX151" fmla="*/ 617781 w 1573071"/>
              <a:gd name="connsiteY151" fmla="*/ 2340857 h 2340869"/>
              <a:gd name="connsiteX152" fmla="*/ 579681 w 1573071"/>
              <a:gd name="connsiteY152" fmla="*/ 2324188 h 2340869"/>
              <a:gd name="connsiteX153" fmla="*/ 563012 w 1573071"/>
              <a:gd name="connsiteY153" fmla="*/ 2295613 h 2340869"/>
              <a:gd name="connsiteX154" fmla="*/ 520149 w 1573071"/>
              <a:gd name="connsiteY154" fmla="*/ 2305139 h 2340869"/>
              <a:gd name="connsiteX155" fmla="*/ 512573 w 1573071"/>
              <a:gd name="connsiteY155" fmla="*/ 2299035 h 2340869"/>
              <a:gd name="connsiteX156" fmla="*/ 503481 w 1573071"/>
              <a:gd name="connsiteY156" fmla="*/ 2293232 h 2340869"/>
              <a:gd name="connsiteX157" fmla="*/ 522531 w 1573071"/>
              <a:gd name="connsiteY157" fmla="*/ 2186075 h 2340869"/>
              <a:gd name="connsiteX158" fmla="*/ 539199 w 1573071"/>
              <a:gd name="connsiteY158" fmla="*/ 2164644 h 2340869"/>
              <a:gd name="connsiteX159" fmla="*/ 529674 w 1573071"/>
              <a:gd name="connsiteY159" fmla="*/ 2119401 h 2340869"/>
              <a:gd name="connsiteX160" fmla="*/ 553487 w 1573071"/>
              <a:gd name="connsiteY160" fmla="*/ 2105113 h 2340869"/>
              <a:gd name="connsiteX161" fmla="*/ 534437 w 1573071"/>
              <a:gd name="connsiteY161" fmla="*/ 2090826 h 2340869"/>
              <a:gd name="connsiteX162" fmla="*/ 522531 w 1573071"/>
              <a:gd name="connsiteY162" fmla="*/ 2055108 h 2340869"/>
              <a:gd name="connsiteX163" fmla="*/ 513006 w 1573071"/>
              <a:gd name="connsiteY163" fmla="*/ 2009864 h 2340869"/>
              <a:gd name="connsiteX164" fmla="*/ 510624 w 1573071"/>
              <a:gd name="connsiteY164" fmla="*/ 1978906 h 2340869"/>
              <a:gd name="connsiteX165" fmla="*/ 460618 w 1573071"/>
              <a:gd name="connsiteY165" fmla="*/ 1981289 h 2340869"/>
              <a:gd name="connsiteX166" fmla="*/ 427282 w 1573071"/>
              <a:gd name="connsiteY166" fmla="*/ 1945570 h 2340869"/>
              <a:gd name="connsiteX167" fmla="*/ 382037 w 1573071"/>
              <a:gd name="connsiteY167" fmla="*/ 1928900 h 2340869"/>
              <a:gd name="connsiteX168" fmla="*/ 367749 w 1573071"/>
              <a:gd name="connsiteY168" fmla="*/ 1878895 h 2340869"/>
              <a:gd name="connsiteX169" fmla="*/ 365368 w 1573071"/>
              <a:gd name="connsiteY169" fmla="*/ 1857463 h 2340869"/>
              <a:gd name="connsiteX170" fmla="*/ 334413 w 1573071"/>
              <a:gd name="connsiteY170" fmla="*/ 1812220 h 2340869"/>
              <a:gd name="connsiteX171" fmla="*/ 291549 w 1573071"/>
              <a:gd name="connsiteY171" fmla="*/ 1788407 h 2340869"/>
              <a:gd name="connsiteX172" fmla="*/ 248688 w 1573071"/>
              <a:gd name="connsiteY172" fmla="*/ 1759833 h 2340869"/>
              <a:gd name="connsiteX173" fmla="*/ 215349 w 1573071"/>
              <a:gd name="connsiteY173" fmla="*/ 1750307 h 2340869"/>
              <a:gd name="connsiteX174" fmla="*/ 217731 w 1573071"/>
              <a:gd name="connsiteY174" fmla="*/ 1705061 h 2340869"/>
              <a:gd name="connsiteX175" fmla="*/ 174868 w 1573071"/>
              <a:gd name="connsiteY175" fmla="*/ 1719351 h 2340869"/>
              <a:gd name="connsiteX176" fmla="*/ 186775 w 1573071"/>
              <a:gd name="connsiteY176" fmla="*/ 1752689 h 2340869"/>
              <a:gd name="connsiteX177" fmla="*/ 179631 w 1573071"/>
              <a:gd name="connsiteY177" fmla="*/ 1769358 h 2340869"/>
              <a:gd name="connsiteX178" fmla="*/ 141531 w 1573071"/>
              <a:gd name="connsiteY178" fmla="*/ 1740783 h 2340869"/>
              <a:gd name="connsiteX179" fmla="*/ 98669 w 1573071"/>
              <a:gd name="connsiteY179" fmla="*/ 1738401 h 2340869"/>
              <a:gd name="connsiteX180" fmla="*/ 43899 w 1573071"/>
              <a:gd name="connsiteY180" fmla="*/ 1719351 h 2340869"/>
              <a:gd name="connsiteX181" fmla="*/ 10560 w 1573071"/>
              <a:gd name="connsiteY181" fmla="*/ 1716967 h 2340869"/>
              <a:gd name="connsiteX182" fmla="*/ 1037 w 1573071"/>
              <a:gd name="connsiteY182" fmla="*/ 1664583 h 2340869"/>
              <a:gd name="connsiteX183" fmla="*/ 34374 w 1573071"/>
              <a:gd name="connsiteY183" fmla="*/ 1576476 h 2340869"/>
              <a:gd name="connsiteX184" fmla="*/ 60568 w 1573071"/>
              <a:gd name="connsiteY184" fmla="*/ 1528851 h 2340869"/>
              <a:gd name="connsiteX185" fmla="*/ 81999 w 1573071"/>
              <a:gd name="connsiteY185" fmla="*/ 1481226 h 2340869"/>
              <a:gd name="connsiteX186" fmla="*/ 108194 w 1573071"/>
              <a:gd name="connsiteY186" fmla="*/ 1443126 h 2340869"/>
              <a:gd name="connsiteX187" fmla="*/ 146293 w 1573071"/>
              <a:gd name="connsiteY187" fmla="*/ 1433601 h 2340869"/>
              <a:gd name="connsiteX188" fmla="*/ 153438 w 1573071"/>
              <a:gd name="connsiteY188" fmla="*/ 1397883 h 2340869"/>
              <a:gd name="connsiteX189" fmla="*/ 262975 w 1573071"/>
              <a:gd name="connsiteY189" fmla="*/ 1278820 h 2340869"/>
              <a:gd name="connsiteX190" fmla="*/ 286787 w 1573071"/>
              <a:gd name="connsiteY190" fmla="*/ 1140705 h 2340869"/>
              <a:gd name="connsiteX191" fmla="*/ 282025 w 1573071"/>
              <a:gd name="connsiteY191" fmla="*/ 1059745 h 2340869"/>
              <a:gd name="connsiteX192" fmla="*/ 196300 w 1573071"/>
              <a:gd name="connsiteY192" fmla="*/ 1047839 h 2340869"/>
              <a:gd name="connsiteX193" fmla="*/ 179632 w 1573071"/>
              <a:gd name="connsiteY193" fmla="*/ 966876 h 2340869"/>
              <a:gd name="connsiteX194" fmla="*/ 186775 w 1573071"/>
              <a:gd name="connsiteY194" fmla="*/ 900201 h 2340869"/>
              <a:gd name="connsiteX195" fmla="*/ 148675 w 1573071"/>
              <a:gd name="connsiteY195" fmla="*/ 862101 h 2340869"/>
              <a:gd name="connsiteX196" fmla="*/ 127244 w 1573071"/>
              <a:gd name="connsiteY196" fmla="*/ 821619 h 2340869"/>
              <a:gd name="connsiteX197" fmla="*/ 117719 w 1573071"/>
              <a:gd name="connsiteY197" fmla="*/ 762089 h 2340869"/>
              <a:gd name="connsiteX198" fmla="*/ 102097 w 1573071"/>
              <a:gd name="connsiteY19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89304 w 1573071"/>
              <a:gd name="connsiteY103" fmla="*/ 950209 h 2340869"/>
              <a:gd name="connsiteX104" fmla="*/ 1398829 w 1573071"/>
              <a:gd name="connsiteY104" fmla="*/ 978784 h 2340869"/>
              <a:gd name="connsiteX105" fmla="*/ 1348822 w 1573071"/>
              <a:gd name="connsiteY105" fmla="*/ 978784 h 2340869"/>
              <a:gd name="connsiteX106" fmla="*/ 1267860 w 1573071"/>
              <a:gd name="connsiteY106" fmla="*/ 997834 h 2340869"/>
              <a:gd name="connsiteX107" fmla="*/ 1213091 w 1573071"/>
              <a:gd name="connsiteY107" fmla="*/ 1024027 h 2340869"/>
              <a:gd name="connsiteX108" fmla="*/ 1160704 w 1573071"/>
              <a:gd name="connsiteY108" fmla="*/ 1033552 h 2340869"/>
              <a:gd name="connsiteX109" fmla="*/ 1101172 w 1573071"/>
              <a:gd name="connsiteY109" fmla="*/ 1059746 h 2340869"/>
              <a:gd name="connsiteX110" fmla="*/ 1060691 w 1573071"/>
              <a:gd name="connsiteY110" fmla="*/ 1052602 h 2340869"/>
              <a:gd name="connsiteX111" fmla="*/ 1022591 w 1573071"/>
              <a:gd name="connsiteY111" fmla="*/ 1074034 h 2340869"/>
              <a:gd name="connsiteX112" fmla="*/ 994016 w 1573071"/>
              <a:gd name="connsiteY112" fmla="*/ 1090702 h 2340869"/>
              <a:gd name="connsiteX113" fmla="*/ 989254 w 1573071"/>
              <a:gd name="connsiteY113" fmla="*/ 1119277 h 2340869"/>
              <a:gd name="connsiteX114" fmla="*/ 960679 w 1573071"/>
              <a:gd name="connsiteY114" fmla="*/ 1107371 h 2340869"/>
              <a:gd name="connsiteX115" fmla="*/ 958300 w 1573071"/>
              <a:gd name="connsiteY115" fmla="*/ 1157376 h 2340869"/>
              <a:gd name="connsiteX116" fmla="*/ 979731 w 1573071"/>
              <a:gd name="connsiteY116" fmla="*/ 1166900 h 2340869"/>
              <a:gd name="connsiteX117" fmla="*/ 974968 w 1573071"/>
              <a:gd name="connsiteY117" fmla="*/ 1240718 h 2340869"/>
              <a:gd name="connsiteX118" fmla="*/ 984494 w 1573071"/>
              <a:gd name="connsiteY118" fmla="*/ 1302633 h 2340869"/>
              <a:gd name="connsiteX119" fmla="*/ 1032119 w 1573071"/>
              <a:gd name="connsiteY119" fmla="*/ 1383595 h 2340869"/>
              <a:gd name="connsiteX120" fmla="*/ 1072600 w 1573071"/>
              <a:gd name="connsiteY120" fmla="*/ 1405026 h 2340869"/>
              <a:gd name="connsiteX121" fmla="*/ 1089269 w 1573071"/>
              <a:gd name="connsiteY121" fmla="*/ 1471701 h 2340869"/>
              <a:gd name="connsiteX122" fmla="*/ 1122607 w 1573071"/>
              <a:gd name="connsiteY122" fmla="*/ 1497895 h 2340869"/>
              <a:gd name="connsiteX123" fmla="*/ 1163088 w 1573071"/>
              <a:gd name="connsiteY123" fmla="*/ 1557426 h 2340869"/>
              <a:gd name="connsiteX124" fmla="*/ 1191663 w 1573071"/>
              <a:gd name="connsiteY124" fmla="*/ 1571714 h 2340869"/>
              <a:gd name="connsiteX125" fmla="*/ 1220238 w 1573071"/>
              <a:gd name="connsiteY125" fmla="*/ 1609813 h 2340869"/>
              <a:gd name="connsiteX126" fmla="*/ 1215943 w 1573071"/>
              <a:gd name="connsiteY126" fmla="*/ 1629673 h 2340869"/>
              <a:gd name="connsiteX127" fmla="*/ 1196425 w 1573071"/>
              <a:gd name="connsiteY127" fmla="*/ 1678870 h 2340869"/>
              <a:gd name="connsiteX128" fmla="*/ 1144037 w 1573071"/>
              <a:gd name="connsiteY128" fmla="*/ 1674106 h 2340869"/>
              <a:gd name="connsiteX129" fmla="*/ 1124987 w 1573071"/>
              <a:gd name="connsiteY129" fmla="*/ 1719349 h 2340869"/>
              <a:gd name="connsiteX130" fmla="*/ 1048787 w 1573071"/>
              <a:gd name="connsiteY130" fmla="*/ 1752687 h 2340869"/>
              <a:gd name="connsiteX131" fmla="*/ 1020212 w 1573071"/>
              <a:gd name="connsiteY131" fmla="*/ 1812218 h 2340869"/>
              <a:gd name="connsiteX132" fmla="*/ 1036881 w 1573071"/>
              <a:gd name="connsiteY132" fmla="*/ 1859843 h 2340869"/>
              <a:gd name="connsiteX133" fmla="*/ 1017832 w 1573071"/>
              <a:gd name="connsiteY133" fmla="*/ 1900326 h 2340869"/>
              <a:gd name="connsiteX134" fmla="*/ 984493 w 1573071"/>
              <a:gd name="connsiteY134" fmla="*/ 1897943 h 2340869"/>
              <a:gd name="connsiteX135" fmla="*/ 982112 w 1573071"/>
              <a:gd name="connsiteY135" fmla="*/ 1962237 h 2340869"/>
              <a:gd name="connsiteX136" fmla="*/ 946393 w 1573071"/>
              <a:gd name="connsiteY136" fmla="*/ 1978906 h 2340869"/>
              <a:gd name="connsiteX137" fmla="*/ 910674 w 1573071"/>
              <a:gd name="connsiteY137" fmla="*/ 1986049 h 2340869"/>
              <a:gd name="connsiteX138" fmla="*/ 910674 w 1573071"/>
              <a:gd name="connsiteY138" fmla="*/ 2050343 h 2340869"/>
              <a:gd name="connsiteX139" fmla="*/ 967824 w 1573071"/>
              <a:gd name="connsiteY139" fmla="*/ 2059868 h 2340869"/>
              <a:gd name="connsiteX140" fmla="*/ 1001162 w 1573071"/>
              <a:gd name="connsiteY140" fmla="*/ 2055106 h 2340869"/>
              <a:gd name="connsiteX141" fmla="*/ 1005922 w 1573071"/>
              <a:gd name="connsiteY141" fmla="*/ 2128925 h 2340869"/>
              <a:gd name="connsiteX142" fmla="*/ 982112 w 1573071"/>
              <a:gd name="connsiteY142" fmla="*/ 2150356 h 2340869"/>
              <a:gd name="connsiteX143" fmla="*/ 922581 w 1573071"/>
              <a:gd name="connsiteY143" fmla="*/ 2147976 h 2340869"/>
              <a:gd name="connsiteX144" fmla="*/ 870193 w 1573071"/>
              <a:gd name="connsiteY144" fmla="*/ 2157501 h 2340869"/>
              <a:gd name="connsiteX145" fmla="*/ 824949 w 1573071"/>
              <a:gd name="connsiteY145" fmla="*/ 2181314 h 2340869"/>
              <a:gd name="connsiteX146" fmla="*/ 779704 w 1573071"/>
              <a:gd name="connsiteY146" fmla="*/ 2188456 h 2340869"/>
              <a:gd name="connsiteX147" fmla="*/ 758274 w 1573071"/>
              <a:gd name="connsiteY147" fmla="*/ 2207508 h 2340869"/>
              <a:gd name="connsiteX148" fmla="*/ 751131 w 1573071"/>
              <a:gd name="connsiteY148" fmla="*/ 2252751 h 2340869"/>
              <a:gd name="connsiteX149" fmla="*/ 734462 w 1573071"/>
              <a:gd name="connsiteY149" fmla="*/ 2264658 h 2340869"/>
              <a:gd name="connsiteX150" fmla="*/ 689218 w 1573071"/>
              <a:gd name="connsiteY150" fmla="*/ 2314664 h 2340869"/>
              <a:gd name="connsiteX151" fmla="*/ 665406 w 1573071"/>
              <a:gd name="connsiteY151" fmla="*/ 2319425 h 2340869"/>
              <a:gd name="connsiteX152" fmla="*/ 617781 w 1573071"/>
              <a:gd name="connsiteY152" fmla="*/ 2340857 h 2340869"/>
              <a:gd name="connsiteX153" fmla="*/ 579681 w 1573071"/>
              <a:gd name="connsiteY153" fmla="*/ 2324188 h 2340869"/>
              <a:gd name="connsiteX154" fmla="*/ 563012 w 1573071"/>
              <a:gd name="connsiteY154" fmla="*/ 2295613 h 2340869"/>
              <a:gd name="connsiteX155" fmla="*/ 520149 w 1573071"/>
              <a:gd name="connsiteY155" fmla="*/ 2305139 h 2340869"/>
              <a:gd name="connsiteX156" fmla="*/ 512573 w 1573071"/>
              <a:gd name="connsiteY156" fmla="*/ 2299035 h 2340869"/>
              <a:gd name="connsiteX157" fmla="*/ 503481 w 1573071"/>
              <a:gd name="connsiteY157" fmla="*/ 2293232 h 2340869"/>
              <a:gd name="connsiteX158" fmla="*/ 522531 w 1573071"/>
              <a:gd name="connsiteY158" fmla="*/ 2186075 h 2340869"/>
              <a:gd name="connsiteX159" fmla="*/ 539199 w 1573071"/>
              <a:gd name="connsiteY159" fmla="*/ 2164644 h 2340869"/>
              <a:gd name="connsiteX160" fmla="*/ 529674 w 1573071"/>
              <a:gd name="connsiteY160" fmla="*/ 2119401 h 2340869"/>
              <a:gd name="connsiteX161" fmla="*/ 553487 w 1573071"/>
              <a:gd name="connsiteY161" fmla="*/ 2105113 h 2340869"/>
              <a:gd name="connsiteX162" fmla="*/ 534437 w 1573071"/>
              <a:gd name="connsiteY162" fmla="*/ 2090826 h 2340869"/>
              <a:gd name="connsiteX163" fmla="*/ 522531 w 1573071"/>
              <a:gd name="connsiteY163" fmla="*/ 2055108 h 2340869"/>
              <a:gd name="connsiteX164" fmla="*/ 513006 w 1573071"/>
              <a:gd name="connsiteY164" fmla="*/ 2009864 h 2340869"/>
              <a:gd name="connsiteX165" fmla="*/ 510624 w 1573071"/>
              <a:gd name="connsiteY165" fmla="*/ 1978906 h 2340869"/>
              <a:gd name="connsiteX166" fmla="*/ 460618 w 1573071"/>
              <a:gd name="connsiteY166" fmla="*/ 1981289 h 2340869"/>
              <a:gd name="connsiteX167" fmla="*/ 427282 w 1573071"/>
              <a:gd name="connsiteY167" fmla="*/ 1945570 h 2340869"/>
              <a:gd name="connsiteX168" fmla="*/ 382037 w 1573071"/>
              <a:gd name="connsiteY168" fmla="*/ 1928900 h 2340869"/>
              <a:gd name="connsiteX169" fmla="*/ 367749 w 1573071"/>
              <a:gd name="connsiteY169" fmla="*/ 1878895 h 2340869"/>
              <a:gd name="connsiteX170" fmla="*/ 365368 w 1573071"/>
              <a:gd name="connsiteY170" fmla="*/ 1857463 h 2340869"/>
              <a:gd name="connsiteX171" fmla="*/ 334413 w 1573071"/>
              <a:gd name="connsiteY171" fmla="*/ 1812220 h 2340869"/>
              <a:gd name="connsiteX172" fmla="*/ 291549 w 1573071"/>
              <a:gd name="connsiteY172" fmla="*/ 1788407 h 2340869"/>
              <a:gd name="connsiteX173" fmla="*/ 248688 w 1573071"/>
              <a:gd name="connsiteY173" fmla="*/ 1759833 h 2340869"/>
              <a:gd name="connsiteX174" fmla="*/ 215349 w 1573071"/>
              <a:gd name="connsiteY174" fmla="*/ 1750307 h 2340869"/>
              <a:gd name="connsiteX175" fmla="*/ 217731 w 1573071"/>
              <a:gd name="connsiteY175" fmla="*/ 1705061 h 2340869"/>
              <a:gd name="connsiteX176" fmla="*/ 174868 w 1573071"/>
              <a:gd name="connsiteY176" fmla="*/ 1719351 h 2340869"/>
              <a:gd name="connsiteX177" fmla="*/ 186775 w 1573071"/>
              <a:gd name="connsiteY177" fmla="*/ 1752689 h 2340869"/>
              <a:gd name="connsiteX178" fmla="*/ 179631 w 1573071"/>
              <a:gd name="connsiteY178" fmla="*/ 1769358 h 2340869"/>
              <a:gd name="connsiteX179" fmla="*/ 141531 w 1573071"/>
              <a:gd name="connsiteY179" fmla="*/ 1740783 h 2340869"/>
              <a:gd name="connsiteX180" fmla="*/ 98669 w 1573071"/>
              <a:gd name="connsiteY180" fmla="*/ 1738401 h 2340869"/>
              <a:gd name="connsiteX181" fmla="*/ 43899 w 1573071"/>
              <a:gd name="connsiteY181" fmla="*/ 1719351 h 2340869"/>
              <a:gd name="connsiteX182" fmla="*/ 10560 w 1573071"/>
              <a:gd name="connsiteY182" fmla="*/ 1716967 h 2340869"/>
              <a:gd name="connsiteX183" fmla="*/ 1037 w 1573071"/>
              <a:gd name="connsiteY183" fmla="*/ 1664583 h 2340869"/>
              <a:gd name="connsiteX184" fmla="*/ 34374 w 1573071"/>
              <a:gd name="connsiteY184" fmla="*/ 1576476 h 2340869"/>
              <a:gd name="connsiteX185" fmla="*/ 60568 w 1573071"/>
              <a:gd name="connsiteY185" fmla="*/ 1528851 h 2340869"/>
              <a:gd name="connsiteX186" fmla="*/ 81999 w 1573071"/>
              <a:gd name="connsiteY186" fmla="*/ 1481226 h 2340869"/>
              <a:gd name="connsiteX187" fmla="*/ 108194 w 1573071"/>
              <a:gd name="connsiteY187" fmla="*/ 1443126 h 2340869"/>
              <a:gd name="connsiteX188" fmla="*/ 146293 w 1573071"/>
              <a:gd name="connsiteY188" fmla="*/ 1433601 h 2340869"/>
              <a:gd name="connsiteX189" fmla="*/ 153438 w 1573071"/>
              <a:gd name="connsiteY189" fmla="*/ 1397883 h 2340869"/>
              <a:gd name="connsiteX190" fmla="*/ 262975 w 1573071"/>
              <a:gd name="connsiteY190" fmla="*/ 1278820 h 2340869"/>
              <a:gd name="connsiteX191" fmla="*/ 286787 w 1573071"/>
              <a:gd name="connsiteY191" fmla="*/ 1140705 h 2340869"/>
              <a:gd name="connsiteX192" fmla="*/ 282025 w 1573071"/>
              <a:gd name="connsiteY192" fmla="*/ 1059745 h 2340869"/>
              <a:gd name="connsiteX193" fmla="*/ 196300 w 1573071"/>
              <a:gd name="connsiteY193" fmla="*/ 1047839 h 2340869"/>
              <a:gd name="connsiteX194" fmla="*/ 179632 w 1573071"/>
              <a:gd name="connsiteY194" fmla="*/ 966876 h 2340869"/>
              <a:gd name="connsiteX195" fmla="*/ 186775 w 1573071"/>
              <a:gd name="connsiteY195" fmla="*/ 900201 h 2340869"/>
              <a:gd name="connsiteX196" fmla="*/ 148675 w 1573071"/>
              <a:gd name="connsiteY196" fmla="*/ 862101 h 2340869"/>
              <a:gd name="connsiteX197" fmla="*/ 127244 w 1573071"/>
              <a:gd name="connsiteY197" fmla="*/ 821619 h 2340869"/>
              <a:gd name="connsiteX198" fmla="*/ 117719 w 1573071"/>
              <a:gd name="connsiteY198" fmla="*/ 762089 h 2340869"/>
              <a:gd name="connsiteX199" fmla="*/ 102097 w 1573071"/>
              <a:gd name="connsiteY199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25022 w 1573071"/>
              <a:gd name="connsiteY102" fmla="*/ 943065 h 2340869"/>
              <a:gd name="connsiteX103" fmla="*/ 1403591 w 1573071"/>
              <a:gd name="connsiteY103" fmla="*/ 935921 h 2340869"/>
              <a:gd name="connsiteX104" fmla="*/ 1389304 w 1573071"/>
              <a:gd name="connsiteY104" fmla="*/ 950209 h 2340869"/>
              <a:gd name="connsiteX105" fmla="*/ 1398829 w 1573071"/>
              <a:gd name="connsiteY105" fmla="*/ 978784 h 2340869"/>
              <a:gd name="connsiteX106" fmla="*/ 1348822 w 1573071"/>
              <a:gd name="connsiteY106" fmla="*/ 978784 h 2340869"/>
              <a:gd name="connsiteX107" fmla="*/ 1267860 w 1573071"/>
              <a:gd name="connsiteY107" fmla="*/ 997834 h 2340869"/>
              <a:gd name="connsiteX108" fmla="*/ 1213091 w 1573071"/>
              <a:gd name="connsiteY108" fmla="*/ 1024027 h 2340869"/>
              <a:gd name="connsiteX109" fmla="*/ 1160704 w 1573071"/>
              <a:gd name="connsiteY109" fmla="*/ 1033552 h 2340869"/>
              <a:gd name="connsiteX110" fmla="*/ 1101172 w 1573071"/>
              <a:gd name="connsiteY110" fmla="*/ 1059746 h 2340869"/>
              <a:gd name="connsiteX111" fmla="*/ 1060691 w 1573071"/>
              <a:gd name="connsiteY111" fmla="*/ 1052602 h 2340869"/>
              <a:gd name="connsiteX112" fmla="*/ 1022591 w 1573071"/>
              <a:gd name="connsiteY112" fmla="*/ 1074034 h 2340869"/>
              <a:gd name="connsiteX113" fmla="*/ 994016 w 1573071"/>
              <a:gd name="connsiteY113" fmla="*/ 1090702 h 2340869"/>
              <a:gd name="connsiteX114" fmla="*/ 989254 w 1573071"/>
              <a:gd name="connsiteY114" fmla="*/ 1119277 h 2340869"/>
              <a:gd name="connsiteX115" fmla="*/ 960679 w 1573071"/>
              <a:gd name="connsiteY115" fmla="*/ 1107371 h 2340869"/>
              <a:gd name="connsiteX116" fmla="*/ 958300 w 1573071"/>
              <a:gd name="connsiteY116" fmla="*/ 1157376 h 2340869"/>
              <a:gd name="connsiteX117" fmla="*/ 979731 w 1573071"/>
              <a:gd name="connsiteY117" fmla="*/ 1166900 h 2340869"/>
              <a:gd name="connsiteX118" fmla="*/ 974968 w 1573071"/>
              <a:gd name="connsiteY118" fmla="*/ 1240718 h 2340869"/>
              <a:gd name="connsiteX119" fmla="*/ 984494 w 1573071"/>
              <a:gd name="connsiteY119" fmla="*/ 1302633 h 2340869"/>
              <a:gd name="connsiteX120" fmla="*/ 1032119 w 1573071"/>
              <a:gd name="connsiteY120" fmla="*/ 1383595 h 2340869"/>
              <a:gd name="connsiteX121" fmla="*/ 1072600 w 1573071"/>
              <a:gd name="connsiteY121" fmla="*/ 1405026 h 2340869"/>
              <a:gd name="connsiteX122" fmla="*/ 1089269 w 1573071"/>
              <a:gd name="connsiteY122" fmla="*/ 1471701 h 2340869"/>
              <a:gd name="connsiteX123" fmla="*/ 1122607 w 1573071"/>
              <a:gd name="connsiteY123" fmla="*/ 1497895 h 2340869"/>
              <a:gd name="connsiteX124" fmla="*/ 1163088 w 1573071"/>
              <a:gd name="connsiteY124" fmla="*/ 1557426 h 2340869"/>
              <a:gd name="connsiteX125" fmla="*/ 1191663 w 1573071"/>
              <a:gd name="connsiteY125" fmla="*/ 1571714 h 2340869"/>
              <a:gd name="connsiteX126" fmla="*/ 1220238 w 1573071"/>
              <a:gd name="connsiteY126" fmla="*/ 1609813 h 2340869"/>
              <a:gd name="connsiteX127" fmla="*/ 1215943 w 1573071"/>
              <a:gd name="connsiteY127" fmla="*/ 1629673 h 2340869"/>
              <a:gd name="connsiteX128" fmla="*/ 1196425 w 1573071"/>
              <a:gd name="connsiteY128" fmla="*/ 1678870 h 2340869"/>
              <a:gd name="connsiteX129" fmla="*/ 1144037 w 1573071"/>
              <a:gd name="connsiteY129" fmla="*/ 1674106 h 2340869"/>
              <a:gd name="connsiteX130" fmla="*/ 1124987 w 1573071"/>
              <a:gd name="connsiteY130" fmla="*/ 1719349 h 2340869"/>
              <a:gd name="connsiteX131" fmla="*/ 1048787 w 1573071"/>
              <a:gd name="connsiteY131" fmla="*/ 1752687 h 2340869"/>
              <a:gd name="connsiteX132" fmla="*/ 1020212 w 1573071"/>
              <a:gd name="connsiteY132" fmla="*/ 1812218 h 2340869"/>
              <a:gd name="connsiteX133" fmla="*/ 1036881 w 1573071"/>
              <a:gd name="connsiteY133" fmla="*/ 1859843 h 2340869"/>
              <a:gd name="connsiteX134" fmla="*/ 1017832 w 1573071"/>
              <a:gd name="connsiteY134" fmla="*/ 1900326 h 2340869"/>
              <a:gd name="connsiteX135" fmla="*/ 984493 w 1573071"/>
              <a:gd name="connsiteY135" fmla="*/ 1897943 h 2340869"/>
              <a:gd name="connsiteX136" fmla="*/ 982112 w 1573071"/>
              <a:gd name="connsiteY136" fmla="*/ 1962237 h 2340869"/>
              <a:gd name="connsiteX137" fmla="*/ 946393 w 1573071"/>
              <a:gd name="connsiteY137" fmla="*/ 1978906 h 2340869"/>
              <a:gd name="connsiteX138" fmla="*/ 910674 w 1573071"/>
              <a:gd name="connsiteY138" fmla="*/ 1986049 h 2340869"/>
              <a:gd name="connsiteX139" fmla="*/ 910674 w 1573071"/>
              <a:gd name="connsiteY139" fmla="*/ 2050343 h 2340869"/>
              <a:gd name="connsiteX140" fmla="*/ 967824 w 1573071"/>
              <a:gd name="connsiteY140" fmla="*/ 2059868 h 2340869"/>
              <a:gd name="connsiteX141" fmla="*/ 1001162 w 1573071"/>
              <a:gd name="connsiteY141" fmla="*/ 2055106 h 2340869"/>
              <a:gd name="connsiteX142" fmla="*/ 1005922 w 1573071"/>
              <a:gd name="connsiteY142" fmla="*/ 2128925 h 2340869"/>
              <a:gd name="connsiteX143" fmla="*/ 982112 w 1573071"/>
              <a:gd name="connsiteY143" fmla="*/ 2150356 h 2340869"/>
              <a:gd name="connsiteX144" fmla="*/ 922581 w 1573071"/>
              <a:gd name="connsiteY144" fmla="*/ 2147976 h 2340869"/>
              <a:gd name="connsiteX145" fmla="*/ 870193 w 1573071"/>
              <a:gd name="connsiteY145" fmla="*/ 2157501 h 2340869"/>
              <a:gd name="connsiteX146" fmla="*/ 824949 w 1573071"/>
              <a:gd name="connsiteY146" fmla="*/ 2181314 h 2340869"/>
              <a:gd name="connsiteX147" fmla="*/ 779704 w 1573071"/>
              <a:gd name="connsiteY147" fmla="*/ 2188456 h 2340869"/>
              <a:gd name="connsiteX148" fmla="*/ 758274 w 1573071"/>
              <a:gd name="connsiteY148" fmla="*/ 2207508 h 2340869"/>
              <a:gd name="connsiteX149" fmla="*/ 751131 w 1573071"/>
              <a:gd name="connsiteY149" fmla="*/ 2252751 h 2340869"/>
              <a:gd name="connsiteX150" fmla="*/ 734462 w 1573071"/>
              <a:gd name="connsiteY150" fmla="*/ 2264658 h 2340869"/>
              <a:gd name="connsiteX151" fmla="*/ 689218 w 1573071"/>
              <a:gd name="connsiteY151" fmla="*/ 2314664 h 2340869"/>
              <a:gd name="connsiteX152" fmla="*/ 665406 w 1573071"/>
              <a:gd name="connsiteY152" fmla="*/ 2319425 h 2340869"/>
              <a:gd name="connsiteX153" fmla="*/ 617781 w 1573071"/>
              <a:gd name="connsiteY153" fmla="*/ 2340857 h 2340869"/>
              <a:gd name="connsiteX154" fmla="*/ 579681 w 1573071"/>
              <a:gd name="connsiteY154" fmla="*/ 2324188 h 2340869"/>
              <a:gd name="connsiteX155" fmla="*/ 563012 w 1573071"/>
              <a:gd name="connsiteY155" fmla="*/ 2295613 h 2340869"/>
              <a:gd name="connsiteX156" fmla="*/ 520149 w 1573071"/>
              <a:gd name="connsiteY156" fmla="*/ 2305139 h 2340869"/>
              <a:gd name="connsiteX157" fmla="*/ 512573 w 1573071"/>
              <a:gd name="connsiteY157" fmla="*/ 2299035 h 2340869"/>
              <a:gd name="connsiteX158" fmla="*/ 503481 w 1573071"/>
              <a:gd name="connsiteY158" fmla="*/ 2293232 h 2340869"/>
              <a:gd name="connsiteX159" fmla="*/ 522531 w 1573071"/>
              <a:gd name="connsiteY159" fmla="*/ 2186075 h 2340869"/>
              <a:gd name="connsiteX160" fmla="*/ 539199 w 1573071"/>
              <a:gd name="connsiteY160" fmla="*/ 2164644 h 2340869"/>
              <a:gd name="connsiteX161" fmla="*/ 529674 w 1573071"/>
              <a:gd name="connsiteY161" fmla="*/ 2119401 h 2340869"/>
              <a:gd name="connsiteX162" fmla="*/ 553487 w 1573071"/>
              <a:gd name="connsiteY162" fmla="*/ 2105113 h 2340869"/>
              <a:gd name="connsiteX163" fmla="*/ 534437 w 1573071"/>
              <a:gd name="connsiteY163" fmla="*/ 2090826 h 2340869"/>
              <a:gd name="connsiteX164" fmla="*/ 522531 w 1573071"/>
              <a:gd name="connsiteY164" fmla="*/ 2055108 h 2340869"/>
              <a:gd name="connsiteX165" fmla="*/ 513006 w 1573071"/>
              <a:gd name="connsiteY165" fmla="*/ 2009864 h 2340869"/>
              <a:gd name="connsiteX166" fmla="*/ 510624 w 1573071"/>
              <a:gd name="connsiteY166" fmla="*/ 1978906 h 2340869"/>
              <a:gd name="connsiteX167" fmla="*/ 460618 w 1573071"/>
              <a:gd name="connsiteY167" fmla="*/ 1981289 h 2340869"/>
              <a:gd name="connsiteX168" fmla="*/ 427282 w 1573071"/>
              <a:gd name="connsiteY168" fmla="*/ 1945570 h 2340869"/>
              <a:gd name="connsiteX169" fmla="*/ 382037 w 1573071"/>
              <a:gd name="connsiteY169" fmla="*/ 1928900 h 2340869"/>
              <a:gd name="connsiteX170" fmla="*/ 367749 w 1573071"/>
              <a:gd name="connsiteY170" fmla="*/ 1878895 h 2340869"/>
              <a:gd name="connsiteX171" fmla="*/ 365368 w 1573071"/>
              <a:gd name="connsiteY171" fmla="*/ 1857463 h 2340869"/>
              <a:gd name="connsiteX172" fmla="*/ 334413 w 1573071"/>
              <a:gd name="connsiteY172" fmla="*/ 1812220 h 2340869"/>
              <a:gd name="connsiteX173" fmla="*/ 291549 w 1573071"/>
              <a:gd name="connsiteY173" fmla="*/ 1788407 h 2340869"/>
              <a:gd name="connsiteX174" fmla="*/ 248688 w 1573071"/>
              <a:gd name="connsiteY174" fmla="*/ 1759833 h 2340869"/>
              <a:gd name="connsiteX175" fmla="*/ 215349 w 1573071"/>
              <a:gd name="connsiteY175" fmla="*/ 1750307 h 2340869"/>
              <a:gd name="connsiteX176" fmla="*/ 217731 w 1573071"/>
              <a:gd name="connsiteY176" fmla="*/ 1705061 h 2340869"/>
              <a:gd name="connsiteX177" fmla="*/ 174868 w 1573071"/>
              <a:gd name="connsiteY177" fmla="*/ 1719351 h 2340869"/>
              <a:gd name="connsiteX178" fmla="*/ 186775 w 1573071"/>
              <a:gd name="connsiteY178" fmla="*/ 1752689 h 2340869"/>
              <a:gd name="connsiteX179" fmla="*/ 179631 w 1573071"/>
              <a:gd name="connsiteY179" fmla="*/ 1769358 h 2340869"/>
              <a:gd name="connsiteX180" fmla="*/ 141531 w 1573071"/>
              <a:gd name="connsiteY180" fmla="*/ 1740783 h 2340869"/>
              <a:gd name="connsiteX181" fmla="*/ 98669 w 1573071"/>
              <a:gd name="connsiteY181" fmla="*/ 1738401 h 2340869"/>
              <a:gd name="connsiteX182" fmla="*/ 43899 w 1573071"/>
              <a:gd name="connsiteY182" fmla="*/ 1719351 h 2340869"/>
              <a:gd name="connsiteX183" fmla="*/ 10560 w 1573071"/>
              <a:gd name="connsiteY183" fmla="*/ 1716967 h 2340869"/>
              <a:gd name="connsiteX184" fmla="*/ 1037 w 1573071"/>
              <a:gd name="connsiteY184" fmla="*/ 1664583 h 2340869"/>
              <a:gd name="connsiteX185" fmla="*/ 34374 w 1573071"/>
              <a:gd name="connsiteY185" fmla="*/ 1576476 h 2340869"/>
              <a:gd name="connsiteX186" fmla="*/ 60568 w 1573071"/>
              <a:gd name="connsiteY186" fmla="*/ 1528851 h 2340869"/>
              <a:gd name="connsiteX187" fmla="*/ 81999 w 1573071"/>
              <a:gd name="connsiteY187" fmla="*/ 1481226 h 2340869"/>
              <a:gd name="connsiteX188" fmla="*/ 108194 w 1573071"/>
              <a:gd name="connsiteY188" fmla="*/ 1443126 h 2340869"/>
              <a:gd name="connsiteX189" fmla="*/ 146293 w 1573071"/>
              <a:gd name="connsiteY189" fmla="*/ 1433601 h 2340869"/>
              <a:gd name="connsiteX190" fmla="*/ 153438 w 1573071"/>
              <a:gd name="connsiteY190" fmla="*/ 1397883 h 2340869"/>
              <a:gd name="connsiteX191" fmla="*/ 262975 w 1573071"/>
              <a:gd name="connsiteY191" fmla="*/ 1278820 h 2340869"/>
              <a:gd name="connsiteX192" fmla="*/ 286787 w 1573071"/>
              <a:gd name="connsiteY192" fmla="*/ 1140705 h 2340869"/>
              <a:gd name="connsiteX193" fmla="*/ 282025 w 1573071"/>
              <a:gd name="connsiteY193" fmla="*/ 1059745 h 2340869"/>
              <a:gd name="connsiteX194" fmla="*/ 196300 w 1573071"/>
              <a:gd name="connsiteY194" fmla="*/ 1047839 h 2340869"/>
              <a:gd name="connsiteX195" fmla="*/ 179632 w 1573071"/>
              <a:gd name="connsiteY195" fmla="*/ 966876 h 2340869"/>
              <a:gd name="connsiteX196" fmla="*/ 186775 w 1573071"/>
              <a:gd name="connsiteY196" fmla="*/ 900201 h 2340869"/>
              <a:gd name="connsiteX197" fmla="*/ 148675 w 1573071"/>
              <a:gd name="connsiteY197" fmla="*/ 862101 h 2340869"/>
              <a:gd name="connsiteX198" fmla="*/ 127244 w 1573071"/>
              <a:gd name="connsiteY198" fmla="*/ 821619 h 2340869"/>
              <a:gd name="connsiteX199" fmla="*/ 117719 w 1573071"/>
              <a:gd name="connsiteY199" fmla="*/ 762089 h 2340869"/>
              <a:gd name="connsiteX200" fmla="*/ 102097 w 1573071"/>
              <a:gd name="connsiteY200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25022 w 1573071"/>
              <a:gd name="connsiteY102" fmla="*/ 943065 h 2340869"/>
              <a:gd name="connsiteX103" fmla="*/ 1403591 w 1573071"/>
              <a:gd name="connsiteY103" fmla="*/ 935921 h 2340869"/>
              <a:gd name="connsiteX104" fmla="*/ 1389304 w 1573071"/>
              <a:gd name="connsiteY104" fmla="*/ 950209 h 2340869"/>
              <a:gd name="connsiteX105" fmla="*/ 1398829 w 1573071"/>
              <a:gd name="connsiteY105" fmla="*/ 978784 h 2340869"/>
              <a:gd name="connsiteX106" fmla="*/ 1348822 w 1573071"/>
              <a:gd name="connsiteY106" fmla="*/ 978784 h 2340869"/>
              <a:gd name="connsiteX107" fmla="*/ 1267860 w 1573071"/>
              <a:gd name="connsiteY107" fmla="*/ 997834 h 2340869"/>
              <a:gd name="connsiteX108" fmla="*/ 1239285 w 1573071"/>
              <a:gd name="connsiteY108" fmla="*/ 1019265 h 2340869"/>
              <a:gd name="connsiteX109" fmla="*/ 1213091 w 1573071"/>
              <a:gd name="connsiteY109" fmla="*/ 1024027 h 2340869"/>
              <a:gd name="connsiteX110" fmla="*/ 1160704 w 1573071"/>
              <a:gd name="connsiteY110" fmla="*/ 1033552 h 2340869"/>
              <a:gd name="connsiteX111" fmla="*/ 1101172 w 1573071"/>
              <a:gd name="connsiteY111" fmla="*/ 1059746 h 2340869"/>
              <a:gd name="connsiteX112" fmla="*/ 1060691 w 1573071"/>
              <a:gd name="connsiteY112" fmla="*/ 1052602 h 2340869"/>
              <a:gd name="connsiteX113" fmla="*/ 1022591 w 1573071"/>
              <a:gd name="connsiteY113" fmla="*/ 1074034 h 2340869"/>
              <a:gd name="connsiteX114" fmla="*/ 994016 w 1573071"/>
              <a:gd name="connsiteY114" fmla="*/ 1090702 h 2340869"/>
              <a:gd name="connsiteX115" fmla="*/ 989254 w 1573071"/>
              <a:gd name="connsiteY115" fmla="*/ 1119277 h 2340869"/>
              <a:gd name="connsiteX116" fmla="*/ 960679 w 1573071"/>
              <a:gd name="connsiteY116" fmla="*/ 1107371 h 2340869"/>
              <a:gd name="connsiteX117" fmla="*/ 958300 w 1573071"/>
              <a:gd name="connsiteY117" fmla="*/ 1157376 h 2340869"/>
              <a:gd name="connsiteX118" fmla="*/ 979731 w 1573071"/>
              <a:gd name="connsiteY118" fmla="*/ 1166900 h 2340869"/>
              <a:gd name="connsiteX119" fmla="*/ 974968 w 1573071"/>
              <a:gd name="connsiteY119" fmla="*/ 1240718 h 2340869"/>
              <a:gd name="connsiteX120" fmla="*/ 984494 w 1573071"/>
              <a:gd name="connsiteY120" fmla="*/ 1302633 h 2340869"/>
              <a:gd name="connsiteX121" fmla="*/ 1032119 w 1573071"/>
              <a:gd name="connsiteY121" fmla="*/ 1383595 h 2340869"/>
              <a:gd name="connsiteX122" fmla="*/ 1072600 w 1573071"/>
              <a:gd name="connsiteY122" fmla="*/ 1405026 h 2340869"/>
              <a:gd name="connsiteX123" fmla="*/ 1089269 w 1573071"/>
              <a:gd name="connsiteY123" fmla="*/ 1471701 h 2340869"/>
              <a:gd name="connsiteX124" fmla="*/ 1122607 w 1573071"/>
              <a:gd name="connsiteY124" fmla="*/ 1497895 h 2340869"/>
              <a:gd name="connsiteX125" fmla="*/ 1163088 w 1573071"/>
              <a:gd name="connsiteY125" fmla="*/ 1557426 h 2340869"/>
              <a:gd name="connsiteX126" fmla="*/ 1191663 w 1573071"/>
              <a:gd name="connsiteY126" fmla="*/ 1571714 h 2340869"/>
              <a:gd name="connsiteX127" fmla="*/ 1220238 w 1573071"/>
              <a:gd name="connsiteY127" fmla="*/ 1609813 h 2340869"/>
              <a:gd name="connsiteX128" fmla="*/ 1215943 w 1573071"/>
              <a:gd name="connsiteY128" fmla="*/ 1629673 h 2340869"/>
              <a:gd name="connsiteX129" fmla="*/ 1196425 w 1573071"/>
              <a:gd name="connsiteY129" fmla="*/ 1678870 h 2340869"/>
              <a:gd name="connsiteX130" fmla="*/ 1144037 w 1573071"/>
              <a:gd name="connsiteY130" fmla="*/ 1674106 h 2340869"/>
              <a:gd name="connsiteX131" fmla="*/ 1124987 w 1573071"/>
              <a:gd name="connsiteY131" fmla="*/ 1719349 h 2340869"/>
              <a:gd name="connsiteX132" fmla="*/ 1048787 w 1573071"/>
              <a:gd name="connsiteY132" fmla="*/ 1752687 h 2340869"/>
              <a:gd name="connsiteX133" fmla="*/ 1020212 w 1573071"/>
              <a:gd name="connsiteY133" fmla="*/ 1812218 h 2340869"/>
              <a:gd name="connsiteX134" fmla="*/ 1036881 w 1573071"/>
              <a:gd name="connsiteY134" fmla="*/ 1859843 h 2340869"/>
              <a:gd name="connsiteX135" fmla="*/ 1017832 w 1573071"/>
              <a:gd name="connsiteY135" fmla="*/ 1900326 h 2340869"/>
              <a:gd name="connsiteX136" fmla="*/ 984493 w 1573071"/>
              <a:gd name="connsiteY136" fmla="*/ 1897943 h 2340869"/>
              <a:gd name="connsiteX137" fmla="*/ 982112 w 1573071"/>
              <a:gd name="connsiteY137" fmla="*/ 1962237 h 2340869"/>
              <a:gd name="connsiteX138" fmla="*/ 946393 w 1573071"/>
              <a:gd name="connsiteY138" fmla="*/ 1978906 h 2340869"/>
              <a:gd name="connsiteX139" fmla="*/ 910674 w 1573071"/>
              <a:gd name="connsiteY139" fmla="*/ 1986049 h 2340869"/>
              <a:gd name="connsiteX140" fmla="*/ 910674 w 1573071"/>
              <a:gd name="connsiteY140" fmla="*/ 2050343 h 2340869"/>
              <a:gd name="connsiteX141" fmla="*/ 967824 w 1573071"/>
              <a:gd name="connsiteY141" fmla="*/ 2059868 h 2340869"/>
              <a:gd name="connsiteX142" fmla="*/ 1001162 w 1573071"/>
              <a:gd name="connsiteY142" fmla="*/ 2055106 h 2340869"/>
              <a:gd name="connsiteX143" fmla="*/ 1005922 w 1573071"/>
              <a:gd name="connsiteY143" fmla="*/ 2128925 h 2340869"/>
              <a:gd name="connsiteX144" fmla="*/ 982112 w 1573071"/>
              <a:gd name="connsiteY144" fmla="*/ 2150356 h 2340869"/>
              <a:gd name="connsiteX145" fmla="*/ 922581 w 1573071"/>
              <a:gd name="connsiteY145" fmla="*/ 2147976 h 2340869"/>
              <a:gd name="connsiteX146" fmla="*/ 870193 w 1573071"/>
              <a:gd name="connsiteY146" fmla="*/ 2157501 h 2340869"/>
              <a:gd name="connsiteX147" fmla="*/ 824949 w 1573071"/>
              <a:gd name="connsiteY147" fmla="*/ 2181314 h 2340869"/>
              <a:gd name="connsiteX148" fmla="*/ 779704 w 1573071"/>
              <a:gd name="connsiteY148" fmla="*/ 2188456 h 2340869"/>
              <a:gd name="connsiteX149" fmla="*/ 758274 w 1573071"/>
              <a:gd name="connsiteY149" fmla="*/ 2207508 h 2340869"/>
              <a:gd name="connsiteX150" fmla="*/ 751131 w 1573071"/>
              <a:gd name="connsiteY150" fmla="*/ 2252751 h 2340869"/>
              <a:gd name="connsiteX151" fmla="*/ 734462 w 1573071"/>
              <a:gd name="connsiteY151" fmla="*/ 2264658 h 2340869"/>
              <a:gd name="connsiteX152" fmla="*/ 689218 w 1573071"/>
              <a:gd name="connsiteY152" fmla="*/ 2314664 h 2340869"/>
              <a:gd name="connsiteX153" fmla="*/ 665406 w 1573071"/>
              <a:gd name="connsiteY153" fmla="*/ 2319425 h 2340869"/>
              <a:gd name="connsiteX154" fmla="*/ 617781 w 1573071"/>
              <a:gd name="connsiteY154" fmla="*/ 2340857 h 2340869"/>
              <a:gd name="connsiteX155" fmla="*/ 579681 w 1573071"/>
              <a:gd name="connsiteY155" fmla="*/ 2324188 h 2340869"/>
              <a:gd name="connsiteX156" fmla="*/ 563012 w 1573071"/>
              <a:gd name="connsiteY156" fmla="*/ 2295613 h 2340869"/>
              <a:gd name="connsiteX157" fmla="*/ 520149 w 1573071"/>
              <a:gd name="connsiteY157" fmla="*/ 2305139 h 2340869"/>
              <a:gd name="connsiteX158" fmla="*/ 512573 w 1573071"/>
              <a:gd name="connsiteY158" fmla="*/ 2299035 h 2340869"/>
              <a:gd name="connsiteX159" fmla="*/ 503481 w 1573071"/>
              <a:gd name="connsiteY159" fmla="*/ 2293232 h 2340869"/>
              <a:gd name="connsiteX160" fmla="*/ 522531 w 1573071"/>
              <a:gd name="connsiteY160" fmla="*/ 2186075 h 2340869"/>
              <a:gd name="connsiteX161" fmla="*/ 539199 w 1573071"/>
              <a:gd name="connsiteY161" fmla="*/ 2164644 h 2340869"/>
              <a:gd name="connsiteX162" fmla="*/ 529674 w 1573071"/>
              <a:gd name="connsiteY162" fmla="*/ 2119401 h 2340869"/>
              <a:gd name="connsiteX163" fmla="*/ 553487 w 1573071"/>
              <a:gd name="connsiteY163" fmla="*/ 2105113 h 2340869"/>
              <a:gd name="connsiteX164" fmla="*/ 534437 w 1573071"/>
              <a:gd name="connsiteY164" fmla="*/ 2090826 h 2340869"/>
              <a:gd name="connsiteX165" fmla="*/ 522531 w 1573071"/>
              <a:gd name="connsiteY165" fmla="*/ 2055108 h 2340869"/>
              <a:gd name="connsiteX166" fmla="*/ 513006 w 1573071"/>
              <a:gd name="connsiteY166" fmla="*/ 2009864 h 2340869"/>
              <a:gd name="connsiteX167" fmla="*/ 510624 w 1573071"/>
              <a:gd name="connsiteY167" fmla="*/ 1978906 h 2340869"/>
              <a:gd name="connsiteX168" fmla="*/ 460618 w 1573071"/>
              <a:gd name="connsiteY168" fmla="*/ 1981289 h 2340869"/>
              <a:gd name="connsiteX169" fmla="*/ 427282 w 1573071"/>
              <a:gd name="connsiteY169" fmla="*/ 1945570 h 2340869"/>
              <a:gd name="connsiteX170" fmla="*/ 382037 w 1573071"/>
              <a:gd name="connsiteY170" fmla="*/ 1928900 h 2340869"/>
              <a:gd name="connsiteX171" fmla="*/ 367749 w 1573071"/>
              <a:gd name="connsiteY171" fmla="*/ 1878895 h 2340869"/>
              <a:gd name="connsiteX172" fmla="*/ 365368 w 1573071"/>
              <a:gd name="connsiteY172" fmla="*/ 1857463 h 2340869"/>
              <a:gd name="connsiteX173" fmla="*/ 334413 w 1573071"/>
              <a:gd name="connsiteY173" fmla="*/ 1812220 h 2340869"/>
              <a:gd name="connsiteX174" fmla="*/ 291549 w 1573071"/>
              <a:gd name="connsiteY174" fmla="*/ 1788407 h 2340869"/>
              <a:gd name="connsiteX175" fmla="*/ 248688 w 1573071"/>
              <a:gd name="connsiteY175" fmla="*/ 1759833 h 2340869"/>
              <a:gd name="connsiteX176" fmla="*/ 215349 w 1573071"/>
              <a:gd name="connsiteY176" fmla="*/ 1750307 h 2340869"/>
              <a:gd name="connsiteX177" fmla="*/ 217731 w 1573071"/>
              <a:gd name="connsiteY177" fmla="*/ 1705061 h 2340869"/>
              <a:gd name="connsiteX178" fmla="*/ 174868 w 1573071"/>
              <a:gd name="connsiteY178" fmla="*/ 1719351 h 2340869"/>
              <a:gd name="connsiteX179" fmla="*/ 186775 w 1573071"/>
              <a:gd name="connsiteY179" fmla="*/ 1752689 h 2340869"/>
              <a:gd name="connsiteX180" fmla="*/ 179631 w 1573071"/>
              <a:gd name="connsiteY180" fmla="*/ 1769358 h 2340869"/>
              <a:gd name="connsiteX181" fmla="*/ 141531 w 1573071"/>
              <a:gd name="connsiteY181" fmla="*/ 1740783 h 2340869"/>
              <a:gd name="connsiteX182" fmla="*/ 98669 w 1573071"/>
              <a:gd name="connsiteY182" fmla="*/ 1738401 h 2340869"/>
              <a:gd name="connsiteX183" fmla="*/ 43899 w 1573071"/>
              <a:gd name="connsiteY183" fmla="*/ 1719351 h 2340869"/>
              <a:gd name="connsiteX184" fmla="*/ 10560 w 1573071"/>
              <a:gd name="connsiteY184" fmla="*/ 1716967 h 2340869"/>
              <a:gd name="connsiteX185" fmla="*/ 1037 w 1573071"/>
              <a:gd name="connsiteY185" fmla="*/ 1664583 h 2340869"/>
              <a:gd name="connsiteX186" fmla="*/ 34374 w 1573071"/>
              <a:gd name="connsiteY186" fmla="*/ 1576476 h 2340869"/>
              <a:gd name="connsiteX187" fmla="*/ 60568 w 1573071"/>
              <a:gd name="connsiteY187" fmla="*/ 1528851 h 2340869"/>
              <a:gd name="connsiteX188" fmla="*/ 81999 w 1573071"/>
              <a:gd name="connsiteY188" fmla="*/ 1481226 h 2340869"/>
              <a:gd name="connsiteX189" fmla="*/ 108194 w 1573071"/>
              <a:gd name="connsiteY189" fmla="*/ 1443126 h 2340869"/>
              <a:gd name="connsiteX190" fmla="*/ 146293 w 1573071"/>
              <a:gd name="connsiteY190" fmla="*/ 1433601 h 2340869"/>
              <a:gd name="connsiteX191" fmla="*/ 153438 w 1573071"/>
              <a:gd name="connsiteY191" fmla="*/ 1397883 h 2340869"/>
              <a:gd name="connsiteX192" fmla="*/ 262975 w 1573071"/>
              <a:gd name="connsiteY192" fmla="*/ 1278820 h 2340869"/>
              <a:gd name="connsiteX193" fmla="*/ 286787 w 1573071"/>
              <a:gd name="connsiteY193" fmla="*/ 1140705 h 2340869"/>
              <a:gd name="connsiteX194" fmla="*/ 282025 w 1573071"/>
              <a:gd name="connsiteY194" fmla="*/ 1059745 h 2340869"/>
              <a:gd name="connsiteX195" fmla="*/ 196300 w 1573071"/>
              <a:gd name="connsiteY195" fmla="*/ 1047839 h 2340869"/>
              <a:gd name="connsiteX196" fmla="*/ 179632 w 1573071"/>
              <a:gd name="connsiteY196" fmla="*/ 966876 h 2340869"/>
              <a:gd name="connsiteX197" fmla="*/ 186775 w 1573071"/>
              <a:gd name="connsiteY197" fmla="*/ 900201 h 2340869"/>
              <a:gd name="connsiteX198" fmla="*/ 148675 w 1573071"/>
              <a:gd name="connsiteY198" fmla="*/ 862101 h 2340869"/>
              <a:gd name="connsiteX199" fmla="*/ 127244 w 1573071"/>
              <a:gd name="connsiteY199" fmla="*/ 821619 h 2340869"/>
              <a:gd name="connsiteX200" fmla="*/ 117719 w 1573071"/>
              <a:gd name="connsiteY200" fmla="*/ 762089 h 2340869"/>
              <a:gd name="connsiteX201" fmla="*/ 102097 w 1573071"/>
              <a:gd name="connsiteY201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25022 w 1573071"/>
              <a:gd name="connsiteY102" fmla="*/ 943065 h 2340869"/>
              <a:gd name="connsiteX103" fmla="*/ 1403591 w 1573071"/>
              <a:gd name="connsiteY103" fmla="*/ 935921 h 2340869"/>
              <a:gd name="connsiteX104" fmla="*/ 1389304 w 1573071"/>
              <a:gd name="connsiteY104" fmla="*/ 950209 h 2340869"/>
              <a:gd name="connsiteX105" fmla="*/ 1398829 w 1573071"/>
              <a:gd name="connsiteY105" fmla="*/ 978784 h 2340869"/>
              <a:gd name="connsiteX106" fmla="*/ 1348822 w 1573071"/>
              <a:gd name="connsiteY106" fmla="*/ 978784 h 2340869"/>
              <a:gd name="connsiteX107" fmla="*/ 1267860 w 1573071"/>
              <a:gd name="connsiteY107" fmla="*/ 997834 h 2340869"/>
              <a:gd name="connsiteX108" fmla="*/ 1239285 w 1573071"/>
              <a:gd name="connsiteY108" fmla="*/ 1019265 h 2340869"/>
              <a:gd name="connsiteX109" fmla="*/ 1213091 w 1573071"/>
              <a:gd name="connsiteY109" fmla="*/ 1024027 h 2340869"/>
              <a:gd name="connsiteX110" fmla="*/ 1191660 w 1573071"/>
              <a:gd name="connsiteY110" fmla="*/ 1035934 h 2340869"/>
              <a:gd name="connsiteX111" fmla="*/ 1160704 w 1573071"/>
              <a:gd name="connsiteY111" fmla="*/ 1033552 h 2340869"/>
              <a:gd name="connsiteX112" fmla="*/ 1101172 w 1573071"/>
              <a:gd name="connsiteY112" fmla="*/ 1059746 h 2340869"/>
              <a:gd name="connsiteX113" fmla="*/ 1060691 w 1573071"/>
              <a:gd name="connsiteY113" fmla="*/ 1052602 h 2340869"/>
              <a:gd name="connsiteX114" fmla="*/ 1022591 w 1573071"/>
              <a:gd name="connsiteY114" fmla="*/ 1074034 h 2340869"/>
              <a:gd name="connsiteX115" fmla="*/ 994016 w 1573071"/>
              <a:gd name="connsiteY115" fmla="*/ 1090702 h 2340869"/>
              <a:gd name="connsiteX116" fmla="*/ 989254 w 1573071"/>
              <a:gd name="connsiteY116" fmla="*/ 1119277 h 2340869"/>
              <a:gd name="connsiteX117" fmla="*/ 960679 w 1573071"/>
              <a:gd name="connsiteY117" fmla="*/ 1107371 h 2340869"/>
              <a:gd name="connsiteX118" fmla="*/ 958300 w 1573071"/>
              <a:gd name="connsiteY118" fmla="*/ 1157376 h 2340869"/>
              <a:gd name="connsiteX119" fmla="*/ 979731 w 1573071"/>
              <a:gd name="connsiteY119" fmla="*/ 1166900 h 2340869"/>
              <a:gd name="connsiteX120" fmla="*/ 974968 w 1573071"/>
              <a:gd name="connsiteY120" fmla="*/ 1240718 h 2340869"/>
              <a:gd name="connsiteX121" fmla="*/ 984494 w 1573071"/>
              <a:gd name="connsiteY121" fmla="*/ 1302633 h 2340869"/>
              <a:gd name="connsiteX122" fmla="*/ 1032119 w 1573071"/>
              <a:gd name="connsiteY122" fmla="*/ 1383595 h 2340869"/>
              <a:gd name="connsiteX123" fmla="*/ 1072600 w 1573071"/>
              <a:gd name="connsiteY123" fmla="*/ 1405026 h 2340869"/>
              <a:gd name="connsiteX124" fmla="*/ 1089269 w 1573071"/>
              <a:gd name="connsiteY124" fmla="*/ 1471701 h 2340869"/>
              <a:gd name="connsiteX125" fmla="*/ 1122607 w 1573071"/>
              <a:gd name="connsiteY125" fmla="*/ 1497895 h 2340869"/>
              <a:gd name="connsiteX126" fmla="*/ 1163088 w 1573071"/>
              <a:gd name="connsiteY126" fmla="*/ 1557426 h 2340869"/>
              <a:gd name="connsiteX127" fmla="*/ 1191663 w 1573071"/>
              <a:gd name="connsiteY127" fmla="*/ 1571714 h 2340869"/>
              <a:gd name="connsiteX128" fmla="*/ 1220238 w 1573071"/>
              <a:gd name="connsiteY128" fmla="*/ 1609813 h 2340869"/>
              <a:gd name="connsiteX129" fmla="*/ 1215943 w 1573071"/>
              <a:gd name="connsiteY129" fmla="*/ 1629673 h 2340869"/>
              <a:gd name="connsiteX130" fmla="*/ 1196425 w 1573071"/>
              <a:gd name="connsiteY130" fmla="*/ 1678870 h 2340869"/>
              <a:gd name="connsiteX131" fmla="*/ 1144037 w 1573071"/>
              <a:gd name="connsiteY131" fmla="*/ 1674106 h 2340869"/>
              <a:gd name="connsiteX132" fmla="*/ 1124987 w 1573071"/>
              <a:gd name="connsiteY132" fmla="*/ 1719349 h 2340869"/>
              <a:gd name="connsiteX133" fmla="*/ 1048787 w 1573071"/>
              <a:gd name="connsiteY133" fmla="*/ 1752687 h 2340869"/>
              <a:gd name="connsiteX134" fmla="*/ 1020212 w 1573071"/>
              <a:gd name="connsiteY134" fmla="*/ 1812218 h 2340869"/>
              <a:gd name="connsiteX135" fmla="*/ 1036881 w 1573071"/>
              <a:gd name="connsiteY135" fmla="*/ 1859843 h 2340869"/>
              <a:gd name="connsiteX136" fmla="*/ 1017832 w 1573071"/>
              <a:gd name="connsiteY136" fmla="*/ 1900326 h 2340869"/>
              <a:gd name="connsiteX137" fmla="*/ 984493 w 1573071"/>
              <a:gd name="connsiteY137" fmla="*/ 1897943 h 2340869"/>
              <a:gd name="connsiteX138" fmla="*/ 982112 w 1573071"/>
              <a:gd name="connsiteY138" fmla="*/ 1962237 h 2340869"/>
              <a:gd name="connsiteX139" fmla="*/ 946393 w 1573071"/>
              <a:gd name="connsiteY139" fmla="*/ 1978906 h 2340869"/>
              <a:gd name="connsiteX140" fmla="*/ 910674 w 1573071"/>
              <a:gd name="connsiteY140" fmla="*/ 1986049 h 2340869"/>
              <a:gd name="connsiteX141" fmla="*/ 910674 w 1573071"/>
              <a:gd name="connsiteY141" fmla="*/ 2050343 h 2340869"/>
              <a:gd name="connsiteX142" fmla="*/ 967824 w 1573071"/>
              <a:gd name="connsiteY142" fmla="*/ 2059868 h 2340869"/>
              <a:gd name="connsiteX143" fmla="*/ 1001162 w 1573071"/>
              <a:gd name="connsiteY143" fmla="*/ 2055106 h 2340869"/>
              <a:gd name="connsiteX144" fmla="*/ 1005922 w 1573071"/>
              <a:gd name="connsiteY144" fmla="*/ 2128925 h 2340869"/>
              <a:gd name="connsiteX145" fmla="*/ 982112 w 1573071"/>
              <a:gd name="connsiteY145" fmla="*/ 2150356 h 2340869"/>
              <a:gd name="connsiteX146" fmla="*/ 922581 w 1573071"/>
              <a:gd name="connsiteY146" fmla="*/ 2147976 h 2340869"/>
              <a:gd name="connsiteX147" fmla="*/ 870193 w 1573071"/>
              <a:gd name="connsiteY147" fmla="*/ 2157501 h 2340869"/>
              <a:gd name="connsiteX148" fmla="*/ 824949 w 1573071"/>
              <a:gd name="connsiteY148" fmla="*/ 2181314 h 2340869"/>
              <a:gd name="connsiteX149" fmla="*/ 779704 w 1573071"/>
              <a:gd name="connsiteY149" fmla="*/ 2188456 h 2340869"/>
              <a:gd name="connsiteX150" fmla="*/ 758274 w 1573071"/>
              <a:gd name="connsiteY150" fmla="*/ 2207508 h 2340869"/>
              <a:gd name="connsiteX151" fmla="*/ 751131 w 1573071"/>
              <a:gd name="connsiteY151" fmla="*/ 2252751 h 2340869"/>
              <a:gd name="connsiteX152" fmla="*/ 734462 w 1573071"/>
              <a:gd name="connsiteY152" fmla="*/ 2264658 h 2340869"/>
              <a:gd name="connsiteX153" fmla="*/ 689218 w 1573071"/>
              <a:gd name="connsiteY153" fmla="*/ 2314664 h 2340869"/>
              <a:gd name="connsiteX154" fmla="*/ 665406 w 1573071"/>
              <a:gd name="connsiteY154" fmla="*/ 2319425 h 2340869"/>
              <a:gd name="connsiteX155" fmla="*/ 617781 w 1573071"/>
              <a:gd name="connsiteY155" fmla="*/ 2340857 h 2340869"/>
              <a:gd name="connsiteX156" fmla="*/ 579681 w 1573071"/>
              <a:gd name="connsiteY156" fmla="*/ 2324188 h 2340869"/>
              <a:gd name="connsiteX157" fmla="*/ 563012 w 1573071"/>
              <a:gd name="connsiteY157" fmla="*/ 2295613 h 2340869"/>
              <a:gd name="connsiteX158" fmla="*/ 520149 w 1573071"/>
              <a:gd name="connsiteY158" fmla="*/ 2305139 h 2340869"/>
              <a:gd name="connsiteX159" fmla="*/ 512573 w 1573071"/>
              <a:gd name="connsiteY159" fmla="*/ 2299035 h 2340869"/>
              <a:gd name="connsiteX160" fmla="*/ 503481 w 1573071"/>
              <a:gd name="connsiteY160" fmla="*/ 2293232 h 2340869"/>
              <a:gd name="connsiteX161" fmla="*/ 522531 w 1573071"/>
              <a:gd name="connsiteY161" fmla="*/ 2186075 h 2340869"/>
              <a:gd name="connsiteX162" fmla="*/ 539199 w 1573071"/>
              <a:gd name="connsiteY162" fmla="*/ 2164644 h 2340869"/>
              <a:gd name="connsiteX163" fmla="*/ 529674 w 1573071"/>
              <a:gd name="connsiteY163" fmla="*/ 2119401 h 2340869"/>
              <a:gd name="connsiteX164" fmla="*/ 553487 w 1573071"/>
              <a:gd name="connsiteY164" fmla="*/ 2105113 h 2340869"/>
              <a:gd name="connsiteX165" fmla="*/ 534437 w 1573071"/>
              <a:gd name="connsiteY165" fmla="*/ 2090826 h 2340869"/>
              <a:gd name="connsiteX166" fmla="*/ 522531 w 1573071"/>
              <a:gd name="connsiteY166" fmla="*/ 2055108 h 2340869"/>
              <a:gd name="connsiteX167" fmla="*/ 513006 w 1573071"/>
              <a:gd name="connsiteY167" fmla="*/ 2009864 h 2340869"/>
              <a:gd name="connsiteX168" fmla="*/ 510624 w 1573071"/>
              <a:gd name="connsiteY168" fmla="*/ 1978906 h 2340869"/>
              <a:gd name="connsiteX169" fmla="*/ 460618 w 1573071"/>
              <a:gd name="connsiteY169" fmla="*/ 1981289 h 2340869"/>
              <a:gd name="connsiteX170" fmla="*/ 427282 w 1573071"/>
              <a:gd name="connsiteY170" fmla="*/ 1945570 h 2340869"/>
              <a:gd name="connsiteX171" fmla="*/ 382037 w 1573071"/>
              <a:gd name="connsiteY171" fmla="*/ 1928900 h 2340869"/>
              <a:gd name="connsiteX172" fmla="*/ 367749 w 1573071"/>
              <a:gd name="connsiteY172" fmla="*/ 1878895 h 2340869"/>
              <a:gd name="connsiteX173" fmla="*/ 365368 w 1573071"/>
              <a:gd name="connsiteY173" fmla="*/ 1857463 h 2340869"/>
              <a:gd name="connsiteX174" fmla="*/ 334413 w 1573071"/>
              <a:gd name="connsiteY174" fmla="*/ 1812220 h 2340869"/>
              <a:gd name="connsiteX175" fmla="*/ 291549 w 1573071"/>
              <a:gd name="connsiteY175" fmla="*/ 1788407 h 2340869"/>
              <a:gd name="connsiteX176" fmla="*/ 248688 w 1573071"/>
              <a:gd name="connsiteY176" fmla="*/ 1759833 h 2340869"/>
              <a:gd name="connsiteX177" fmla="*/ 215349 w 1573071"/>
              <a:gd name="connsiteY177" fmla="*/ 1750307 h 2340869"/>
              <a:gd name="connsiteX178" fmla="*/ 217731 w 1573071"/>
              <a:gd name="connsiteY178" fmla="*/ 1705061 h 2340869"/>
              <a:gd name="connsiteX179" fmla="*/ 174868 w 1573071"/>
              <a:gd name="connsiteY179" fmla="*/ 1719351 h 2340869"/>
              <a:gd name="connsiteX180" fmla="*/ 186775 w 1573071"/>
              <a:gd name="connsiteY180" fmla="*/ 1752689 h 2340869"/>
              <a:gd name="connsiteX181" fmla="*/ 179631 w 1573071"/>
              <a:gd name="connsiteY181" fmla="*/ 1769358 h 2340869"/>
              <a:gd name="connsiteX182" fmla="*/ 141531 w 1573071"/>
              <a:gd name="connsiteY182" fmla="*/ 1740783 h 2340869"/>
              <a:gd name="connsiteX183" fmla="*/ 98669 w 1573071"/>
              <a:gd name="connsiteY183" fmla="*/ 1738401 h 2340869"/>
              <a:gd name="connsiteX184" fmla="*/ 43899 w 1573071"/>
              <a:gd name="connsiteY184" fmla="*/ 1719351 h 2340869"/>
              <a:gd name="connsiteX185" fmla="*/ 10560 w 1573071"/>
              <a:gd name="connsiteY185" fmla="*/ 1716967 h 2340869"/>
              <a:gd name="connsiteX186" fmla="*/ 1037 w 1573071"/>
              <a:gd name="connsiteY186" fmla="*/ 1664583 h 2340869"/>
              <a:gd name="connsiteX187" fmla="*/ 34374 w 1573071"/>
              <a:gd name="connsiteY187" fmla="*/ 1576476 h 2340869"/>
              <a:gd name="connsiteX188" fmla="*/ 60568 w 1573071"/>
              <a:gd name="connsiteY188" fmla="*/ 1528851 h 2340869"/>
              <a:gd name="connsiteX189" fmla="*/ 81999 w 1573071"/>
              <a:gd name="connsiteY189" fmla="*/ 1481226 h 2340869"/>
              <a:gd name="connsiteX190" fmla="*/ 108194 w 1573071"/>
              <a:gd name="connsiteY190" fmla="*/ 1443126 h 2340869"/>
              <a:gd name="connsiteX191" fmla="*/ 146293 w 1573071"/>
              <a:gd name="connsiteY191" fmla="*/ 1433601 h 2340869"/>
              <a:gd name="connsiteX192" fmla="*/ 153438 w 1573071"/>
              <a:gd name="connsiteY192" fmla="*/ 1397883 h 2340869"/>
              <a:gd name="connsiteX193" fmla="*/ 262975 w 1573071"/>
              <a:gd name="connsiteY193" fmla="*/ 1278820 h 2340869"/>
              <a:gd name="connsiteX194" fmla="*/ 286787 w 1573071"/>
              <a:gd name="connsiteY194" fmla="*/ 1140705 h 2340869"/>
              <a:gd name="connsiteX195" fmla="*/ 282025 w 1573071"/>
              <a:gd name="connsiteY195" fmla="*/ 1059745 h 2340869"/>
              <a:gd name="connsiteX196" fmla="*/ 196300 w 1573071"/>
              <a:gd name="connsiteY196" fmla="*/ 1047839 h 2340869"/>
              <a:gd name="connsiteX197" fmla="*/ 179632 w 1573071"/>
              <a:gd name="connsiteY197" fmla="*/ 966876 h 2340869"/>
              <a:gd name="connsiteX198" fmla="*/ 186775 w 1573071"/>
              <a:gd name="connsiteY198" fmla="*/ 900201 h 2340869"/>
              <a:gd name="connsiteX199" fmla="*/ 148675 w 1573071"/>
              <a:gd name="connsiteY199" fmla="*/ 862101 h 2340869"/>
              <a:gd name="connsiteX200" fmla="*/ 127244 w 1573071"/>
              <a:gd name="connsiteY200" fmla="*/ 821619 h 2340869"/>
              <a:gd name="connsiteX201" fmla="*/ 117719 w 1573071"/>
              <a:gd name="connsiteY201" fmla="*/ 762089 h 2340869"/>
              <a:gd name="connsiteX202" fmla="*/ 102097 w 1573071"/>
              <a:gd name="connsiteY202" fmla="*/ 681935 h 2340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</a:cxnLst>
            <a:rect l="l" t="t" r="r" b="b"/>
            <a:pathLst>
              <a:path w="1573071" h="2340869">
                <a:moveTo>
                  <a:pt x="102097" y="681935"/>
                </a:moveTo>
                <a:cubicBezTo>
                  <a:pt x="97731" y="654947"/>
                  <a:pt x="92890" y="624507"/>
                  <a:pt x="91525" y="600163"/>
                </a:cubicBezTo>
                <a:cubicBezTo>
                  <a:pt x="90160" y="575819"/>
                  <a:pt x="103035" y="560872"/>
                  <a:pt x="93907" y="535869"/>
                </a:cubicBezTo>
                <a:cubicBezTo>
                  <a:pt x="84779" y="510866"/>
                  <a:pt x="30009" y="454510"/>
                  <a:pt x="17706" y="435857"/>
                </a:cubicBezTo>
                <a:cubicBezTo>
                  <a:pt x="5403" y="417204"/>
                  <a:pt x="6195" y="421964"/>
                  <a:pt x="12942" y="419186"/>
                </a:cubicBezTo>
                <a:cubicBezTo>
                  <a:pt x="19689" y="416408"/>
                  <a:pt x="65727" y="431490"/>
                  <a:pt x="77237" y="433475"/>
                </a:cubicBezTo>
                <a:cubicBezTo>
                  <a:pt x="88747" y="435460"/>
                  <a:pt x="68903" y="438238"/>
                  <a:pt x="77237" y="438238"/>
                </a:cubicBezTo>
                <a:cubicBezTo>
                  <a:pt x="85571" y="438238"/>
                  <a:pt x="117321" y="442206"/>
                  <a:pt x="127243" y="433475"/>
                </a:cubicBezTo>
                <a:cubicBezTo>
                  <a:pt x="137165" y="424744"/>
                  <a:pt x="140737" y="401328"/>
                  <a:pt x="148674" y="383469"/>
                </a:cubicBezTo>
                <a:cubicBezTo>
                  <a:pt x="156611" y="365610"/>
                  <a:pt x="194315" y="360450"/>
                  <a:pt x="201062" y="347750"/>
                </a:cubicBezTo>
                <a:cubicBezTo>
                  <a:pt x="207809" y="335050"/>
                  <a:pt x="210190" y="310047"/>
                  <a:pt x="208206" y="297744"/>
                </a:cubicBezTo>
                <a:cubicBezTo>
                  <a:pt x="206222" y="285441"/>
                  <a:pt x="190743" y="289012"/>
                  <a:pt x="184393" y="281074"/>
                </a:cubicBezTo>
                <a:cubicBezTo>
                  <a:pt x="178043" y="273136"/>
                  <a:pt x="164153" y="261627"/>
                  <a:pt x="170106" y="250118"/>
                </a:cubicBezTo>
                <a:cubicBezTo>
                  <a:pt x="176059" y="238609"/>
                  <a:pt x="208999" y="226306"/>
                  <a:pt x="224874" y="204875"/>
                </a:cubicBezTo>
                <a:cubicBezTo>
                  <a:pt x="240749" y="183444"/>
                  <a:pt x="252657" y="133835"/>
                  <a:pt x="265357" y="121532"/>
                </a:cubicBezTo>
                <a:cubicBezTo>
                  <a:pt x="278057" y="109229"/>
                  <a:pt x="282819" y="119547"/>
                  <a:pt x="293931" y="123912"/>
                </a:cubicBezTo>
                <a:cubicBezTo>
                  <a:pt x="305043" y="128277"/>
                  <a:pt x="314172" y="165188"/>
                  <a:pt x="324887" y="169157"/>
                </a:cubicBezTo>
                <a:cubicBezTo>
                  <a:pt x="335602" y="173126"/>
                  <a:pt x="332823" y="148123"/>
                  <a:pt x="341554" y="138201"/>
                </a:cubicBezTo>
                <a:cubicBezTo>
                  <a:pt x="350285" y="128279"/>
                  <a:pt x="371319" y="130662"/>
                  <a:pt x="384416" y="121534"/>
                </a:cubicBezTo>
                <a:cubicBezTo>
                  <a:pt x="397513" y="112406"/>
                  <a:pt x="409816" y="91768"/>
                  <a:pt x="420135" y="83434"/>
                </a:cubicBezTo>
                <a:cubicBezTo>
                  <a:pt x="430454" y="75100"/>
                  <a:pt x="442757" y="91371"/>
                  <a:pt x="451091" y="88196"/>
                </a:cubicBezTo>
                <a:cubicBezTo>
                  <a:pt x="459425" y="85021"/>
                  <a:pt x="461410" y="61606"/>
                  <a:pt x="470141" y="64384"/>
                </a:cubicBezTo>
                <a:cubicBezTo>
                  <a:pt x="478872" y="67162"/>
                  <a:pt x="494350" y="78274"/>
                  <a:pt x="498716" y="88196"/>
                </a:cubicBezTo>
                <a:cubicBezTo>
                  <a:pt x="503082" y="98118"/>
                  <a:pt x="488794" y="108834"/>
                  <a:pt x="486810" y="121534"/>
                </a:cubicBezTo>
                <a:cubicBezTo>
                  <a:pt x="484826" y="134234"/>
                  <a:pt x="482444" y="170745"/>
                  <a:pt x="486810" y="164395"/>
                </a:cubicBezTo>
                <a:cubicBezTo>
                  <a:pt x="491176" y="158045"/>
                  <a:pt x="509432" y="102087"/>
                  <a:pt x="515385" y="78671"/>
                </a:cubicBezTo>
                <a:cubicBezTo>
                  <a:pt x="521338" y="55255"/>
                  <a:pt x="516973" y="35808"/>
                  <a:pt x="522529" y="23901"/>
                </a:cubicBezTo>
                <a:cubicBezTo>
                  <a:pt x="528085" y="11994"/>
                  <a:pt x="539199" y="13978"/>
                  <a:pt x="543961" y="11994"/>
                </a:cubicBezTo>
                <a:cubicBezTo>
                  <a:pt x="548724" y="10010"/>
                  <a:pt x="541579" y="-1102"/>
                  <a:pt x="551104" y="89"/>
                </a:cubicBezTo>
                <a:cubicBezTo>
                  <a:pt x="560629" y="1280"/>
                  <a:pt x="586822" y="15568"/>
                  <a:pt x="601110" y="19139"/>
                </a:cubicBezTo>
                <a:cubicBezTo>
                  <a:pt x="615398" y="22710"/>
                  <a:pt x="626909" y="32630"/>
                  <a:pt x="636831" y="33424"/>
                </a:cubicBezTo>
                <a:cubicBezTo>
                  <a:pt x="646753" y="34218"/>
                  <a:pt x="641194" y="25885"/>
                  <a:pt x="651116" y="40570"/>
                </a:cubicBezTo>
                <a:cubicBezTo>
                  <a:pt x="661038" y="55255"/>
                  <a:pt x="691994" y="102881"/>
                  <a:pt x="708266" y="121534"/>
                </a:cubicBezTo>
                <a:cubicBezTo>
                  <a:pt x="724538" y="140187"/>
                  <a:pt x="740018" y="150899"/>
                  <a:pt x="748749" y="152487"/>
                </a:cubicBezTo>
                <a:cubicBezTo>
                  <a:pt x="757480" y="154075"/>
                  <a:pt x="750732" y="130264"/>
                  <a:pt x="753510" y="123915"/>
                </a:cubicBezTo>
                <a:cubicBezTo>
                  <a:pt x="756288" y="117566"/>
                  <a:pt x="757082" y="115581"/>
                  <a:pt x="765416" y="114390"/>
                </a:cubicBezTo>
                <a:cubicBezTo>
                  <a:pt x="773750" y="113199"/>
                  <a:pt x="798357" y="127090"/>
                  <a:pt x="810660" y="123915"/>
                </a:cubicBezTo>
                <a:cubicBezTo>
                  <a:pt x="822963" y="120740"/>
                  <a:pt x="827329" y="108437"/>
                  <a:pt x="839235" y="95340"/>
                </a:cubicBezTo>
                <a:cubicBezTo>
                  <a:pt x="851141" y="82243"/>
                  <a:pt x="867810" y="47318"/>
                  <a:pt x="877335" y="35809"/>
                </a:cubicBezTo>
                <a:cubicBezTo>
                  <a:pt x="886860" y="24300"/>
                  <a:pt x="891226" y="25887"/>
                  <a:pt x="896385" y="26284"/>
                </a:cubicBezTo>
                <a:cubicBezTo>
                  <a:pt x="901544" y="26681"/>
                  <a:pt x="915831" y="31840"/>
                  <a:pt x="920197" y="38190"/>
                </a:cubicBezTo>
                <a:cubicBezTo>
                  <a:pt x="924563" y="44540"/>
                  <a:pt x="916229" y="63590"/>
                  <a:pt x="922579" y="64384"/>
                </a:cubicBezTo>
                <a:cubicBezTo>
                  <a:pt x="928929" y="65178"/>
                  <a:pt x="936469" y="46524"/>
                  <a:pt x="946391" y="42952"/>
                </a:cubicBezTo>
                <a:cubicBezTo>
                  <a:pt x="956313" y="39380"/>
                  <a:pt x="969413" y="40172"/>
                  <a:pt x="982113" y="42950"/>
                </a:cubicBezTo>
                <a:cubicBezTo>
                  <a:pt x="994813" y="45728"/>
                  <a:pt x="1017829" y="72321"/>
                  <a:pt x="1032116" y="69146"/>
                </a:cubicBezTo>
                <a:cubicBezTo>
                  <a:pt x="1046403" y="65971"/>
                  <a:pt x="1036880" y="30647"/>
                  <a:pt x="1060693" y="26281"/>
                </a:cubicBezTo>
                <a:cubicBezTo>
                  <a:pt x="1084506" y="21915"/>
                  <a:pt x="1134908" y="16756"/>
                  <a:pt x="1155942" y="16756"/>
                </a:cubicBezTo>
                <a:cubicBezTo>
                  <a:pt x="1176976" y="16757"/>
                  <a:pt x="1165466" y="5646"/>
                  <a:pt x="1182135" y="11996"/>
                </a:cubicBezTo>
                <a:cubicBezTo>
                  <a:pt x="1198804" y="18346"/>
                  <a:pt x="1235317" y="38984"/>
                  <a:pt x="1255954" y="54859"/>
                </a:cubicBezTo>
                <a:cubicBezTo>
                  <a:pt x="1276592" y="70734"/>
                  <a:pt x="1308341" y="106056"/>
                  <a:pt x="1310722" y="121534"/>
                </a:cubicBezTo>
                <a:cubicBezTo>
                  <a:pt x="1313103" y="137012"/>
                  <a:pt x="1267066" y="127884"/>
                  <a:pt x="1253572" y="135821"/>
                </a:cubicBezTo>
                <a:cubicBezTo>
                  <a:pt x="1240078" y="143758"/>
                  <a:pt x="1226982" y="161618"/>
                  <a:pt x="1229760" y="169159"/>
                </a:cubicBezTo>
                <a:cubicBezTo>
                  <a:pt x="1232538" y="176700"/>
                  <a:pt x="1261113" y="185431"/>
                  <a:pt x="1272622" y="188209"/>
                </a:cubicBezTo>
                <a:cubicBezTo>
                  <a:pt x="1284131" y="190987"/>
                  <a:pt x="1290085" y="182255"/>
                  <a:pt x="1298816" y="185827"/>
                </a:cubicBezTo>
                <a:cubicBezTo>
                  <a:pt x="1307547" y="189399"/>
                  <a:pt x="1313501" y="201305"/>
                  <a:pt x="1322629" y="202496"/>
                </a:cubicBezTo>
                <a:cubicBezTo>
                  <a:pt x="1331757" y="203687"/>
                  <a:pt x="1343266" y="198528"/>
                  <a:pt x="1351204" y="200115"/>
                </a:cubicBezTo>
                <a:cubicBezTo>
                  <a:pt x="1359142" y="201702"/>
                  <a:pt x="1378986" y="190588"/>
                  <a:pt x="1370255" y="212019"/>
                </a:cubicBezTo>
                <a:cubicBezTo>
                  <a:pt x="1361524" y="233450"/>
                  <a:pt x="1307944" y="316795"/>
                  <a:pt x="1289291" y="338227"/>
                </a:cubicBezTo>
                <a:cubicBezTo>
                  <a:pt x="1270638" y="359659"/>
                  <a:pt x="1278179" y="353706"/>
                  <a:pt x="1260716" y="350134"/>
                </a:cubicBezTo>
                <a:cubicBezTo>
                  <a:pt x="1243254" y="346562"/>
                  <a:pt x="1210710" y="329893"/>
                  <a:pt x="1184516" y="316796"/>
                </a:cubicBezTo>
                <a:cubicBezTo>
                  <a:pt x="1158322" y="303699"/>
                  <a:pt x="1126175" y="265599"/>
                  <a:pt x="1101172" y="262027"/>
                </a:cubicBezTo>
                <a:cubicBezTo>
                  <a:pt x="1076169" y="258455"/>
                  <a:pt x="1021797" y="277902"/>
                  <a:pt x="1003541" y="288221"/>
                </a:cubicBezTo>
                <a:cubicBezTo>
                  <a:pt x="985285" y="298540"/>
                  <a:pt x="991238" y="314415"/>
                  <a:pt x="991635" y="323940"/>
                </a:cubicBezTo>
                <a:cubicBezTo>
                  <a:pt x="992032" y="333465"/>
                  <a:pt x="1028148" y="338624"/>
                  <a:pt x="1036879" y="352515"/>
                </a:cubicBezTo>
                <a:cubicBezTo>
                  <a:pt x="1045610" y="366406"/>
                  <a:pt x="1059897" y="387440"/>
                  <a:pt x="1063072" y="402521"/>
                </a:cubicBezTo>
                <a:cubicBezTo>
                  <a:pt x="1066247" y="417602"/>
                  <a:pt x="1063866" y="406490"/>
                  <a:pt x="1060691" y="421571"/>
                </a:cubicBezTo>
                <a:cubicBezTo>
                  <a:pt x="1057516" y="436652"/>
                  <a:pt x="1050372" y="476737"/>
                  <a:pt x="1044022" y="493009"/>
                </a:cubicBezTo>
                <a:cubicBezTo>
                  <a:pt x="1037672" y="509281"/>
                  <a:pt x="1026560" y="526744"/>
                  <a:pt x="1017829" y="540634"/>
                </a:cubicBezTo>
                <a:cubicBezTo>
                  <a:pt x="1009098" y="554525"/>
                  <a:pt x="994413" y="552143"/>
                  <a:pt x="986872" y="566827"/>
                </a:cubicBezTo>
                <a:cubicBezTo>
                  <a:pt x="979331" y="581511"/>
                  <a:pt x="963854" y="622390"/>
                  <a:pt x="972585" y="628740"/>
                </a:cubicBezTo>
                <a:cubicBezTo>
                  <a:pt x="981316" y="635090"/>
                  <a:pt x="1024972" y="645408"/>
                  <a:pt x="1044022" y="640646"/>
                </a:cubicBezTo>
                <a:cubicBezTo>
                  <a:pt x="1063072" y="635884"/>
                  <a:pt x="1068629" y="611277"/>
                  <a:pt x="1079741" y="600165"/>
                </a:cubicBezTo>
                <a:cubicBezTo>
                  <a:pt x="1090853" y="589053"/>
                  <a:pt x="1095219" y="579924"/>
                  <a:pt x="1110697" y="573971"/>
                </a:cubicBezTo>
                <a:cubicBezTo>
                  <a:pt x="1126175" y="568018"/>
                  <a:pt x="1161498" y="556509"/>
                  <a:pt x="1179754" y="564446"/>
                </a:cubicBezTo>
                <a:cubicBezTo>
                  <a:pt x="1198010" y="572383"/>
                  <a:pt x="1178564" y="615643"/>
                  <a:pt x="1189279" y="633502"/>
                </a:cubicBezTo>
                <a:cubicBezTo>
                  <a:pt x="1199994" y="651361"/>
                  <a:pt x="1238888" y="660093"/>
                  <a:pt x="1251191" y="669221"/>
                </a:cubicBezTo>
                <a:cubicBezTo>
                  <a:pt x="1263494" y="678349"/>
                  <a:pt x="1260319" y="688668"/>
                  <a:pt x="1263097" y="688271"/>
                </a:cubicBezTo>
                <a:cubicBezTo>
                  <a:pt x="1265875" y="687874"/>
                  <a:pt x="1292467" y="692637"/>
                  <a:pt x="1294054" y="685890"/>
                </a:cubicBezTo>
                <a:cubicBezTo>
                  <a:pt x="1295642" y="679143"/>
                  <a:pt x="1263891" y="650568"/>
                  <a:pt x="1272622" y="647790"/>
                </a:cubicBezTo>
                <a:cubicBezTo>
                  <a:pt x="1281353" y="645012"/>
                  <a:pt x="1310325" y="643821"/>
                  <a:pt x="1320247" y="650171"/>
                </a:cubicBezTo>
                <a:cubicBezTo>
                  <a:pt x="1330169" y="656521"/>
                  <a:pt x="1323423" y="681921"/>
                  <a:pt x="1332154" y="685890"/>
                </a:cubicBezTo>
                <a:cubicBezTo>
                  <a:pt x="1340885" y="689859"/>
                  <a:pt x="1338108" y="660887"/>
                  <a:pt x="1346442" y="654934"/>
                </a:cubicBezTo>
                <a:cubicBezTo>
                  <a:pt x="1354776" y="648981"/>
                  <a:pt x="1360729" y="664459"/>
                  <a:pt x="1375016" y="664459"/>
                </a:cubicBezTo>
                <a:cubicBezTo>
                  <a:pt x="1389303" y="664459"/>
                  <a:pt x="1417482" y="658903"/>
                  <a:pt x="1432166" y="654934"/>
                </a:cubicBezTo>
                <a:cubicBezTo>
                  <a:pt x="1446850" y="650965"/>
                  <a:pt x="1437326" y="634296"/>
                  <a:pt x="1448835" y="633502"/>
                </a:cubicBezTo>
                <a:cubicBezTo>
                  <a:pt x="1460344" y="632708"/>
                  <a:pt x="1490110" y="644218"/>
                  <a:pt x="1501222" y="650171"/>
                </a:cubicBezTo>
                <a:cubicBezTo>
                  <a:pt x="1512334" y="656124"/>
                  <a:pt x="1500826" y="680334"/>
                  <a:pt x="1505985" y="688271"/>
                </a:cubicBezTo>
                <a:cubicBezTo>
                  <a:pt x="1511144" y="696208"/>
                  <a:pt x="1530988" y="684699"/>
                  <a:pt x="1532179" y="697796"/>
                </a:cubicBezTo>
                <a:cubicBezTo>
                  <a:pt x="1533370" y="710893"/>
                  <a:pt x="1518685" y="736690"/>
                  <a:pt x="1522654" y="747802"/>
                </a:cubicBezTo>
                <a:cubicBezTo>
                  <a:pt x="1526623" y="758914"/>
                  <a:pt x="1554800" y="751771"/>
                  <a:pt x="1555991" y="764471"/>
                </a:cubicBezTo>
                <a:cubicBezTo>
                  <a:pt x="1557181" y="777965"/>
                  <a:pt x="1568691" y="793443"/>
                  <a:pt x="1555991" y="802571"/>
                </a:cubicBezTo>
                <a:cubicBezTo>
                  <a:pt x="1549641" y="809318"/>
                  <a:pt x="1530591" y="795031"/>
                  <a:pt x="1517891" y="797809"/>
                </a:cubicBezTo>
                <a:cubicBezTo>
                  <a:pt x="1505191" y="800587"/>
                  <a:pt x="1481378" y="814478"/>
                  <a:pt x="1479791" y="819240"/>
                </a:cubicBezTo>
                <a:cubicBezTo>
                  <a:pt x="1478204" y="824002"/>
                  <a:pt x="1490903" y="832337"/>
                  <a:pt x="1501222" y="835909"/>
                </a:cubicBezTo>
                <a:cubicBezTo>
                  <a:pt x="1511541" y="839481"/>
                  <a:pt x="1530988" y="833131"/>
                  <a:pt x="1541704" y="840671"/>
                </a:cubicBezTo>
                <a:cubicBezTo>
                  <a:pt x="1552420" y="848211"/>
                  <a:pt x="1569485" y="861309"/>
                  <a:pt x="1572660" y="871627"/>
                </a:cubicBezTo>
                <a:cubicBezTo>
                  <a:pt x="1575835" y="881945"/>
                  <a:pt x="1559565" y="892263"/>
                  <a:pt x="1560756" y="902582"/>
                </a:cubicBezTo>
                <a:cubicBezTo>
                  <a:pt x="1561947" y="912901"/>
                  <a:pt x="1557980" y="924014"/>
                  <a:pt x="1558376" y="933539"/>
                </a:cubicBezTo>
                <a:cubicBezTo>
                  <a:pt x="1558772" y="943064"/>
                  <a:pt x="1554404" y="956162"/>
                  <a:pt x="1555991" y="964496"/>
                </a:cubicBezTo>
                <a:cubicBezTo>
                  <a:pt x="1557578" y="972831"/>
                  <a:pt x="1574246" y="980372"/>
                  <a:pt x="1567897" y="983546"/>
                </a:cubicBezTo>
                <a:cubicBezTo>
                  <a:pt x="1561548" y="986720"/>
                  <a:pt x="1530991" y="963699"/>
                  <a:pt x="1517894" y="966874"/>
                </a:cubicBezTo>
                <a:cubicBezTo>
                  <a:pt x="1504797" y="970049"/>
                  <a:pt x="1478998" y="987912"/>
                  <a:pt x="1463123" y="985928"/>
                </a:cubicBezTo>
                <a:cubicBezTo>
                  <a:pt x="1447248" y="983944"/>
                  <a:pt x="1434944" y="951399"/>
                  <a:pt x="1425022" y="943065"/>
                </a:cubicBezTo>
                <a:cubicBezTo>
                  <a:pt x="1415100" y="934731"/>
                  <a:pt x="1409147" y="936715"/>
                  <a:pt x="1403591" y="935921"/>
                </a:cubicBezTo>
                <a:cubicBezTo>
                  <a:pt x="1398035" y="935127"/>
                  <a:pt x="1390098" y="943065"/>
                  <a:pt x="1389304" y="950209"/>
                </a:cubicBezTo>
                <a:cubicBezTo>
                  <a:pt x="1388510" y="957353"/>
                  <a:pt x="1407560" y="974418"/>
                  <a:pt x="1398829" y="978784"/>
                </a:cubicBezTo>
                <a:cubicBezTo>
                  <a:pt x="1390098" y="983150"/>
                  <a:pt x="1370650" y="975609"/>
                  <a:pt x="1348822" y="978784"/>
                </a:cubicBezTo>
                <a:cubicBezTo>
                  <a:pt x="1326994" y="981959"/>
                  <a:pt x="1287704" y="991881"/>
                  <a:pt x="1267860" y="997834"/>
                </a:cubicBezTo>
                <a:cubicBezTo>
                  <a:pt x="1248016" y="1003787"/>
                  <a:pt x="1248413" y="1014900"/>
                  <a:pt x="1239285" y="1019265"/>
                </a:cubicBezTo>
                <a:cubicBezTo>
                  <a:pt x="1230157" y="1023630"/>
                  <a:pt x="1221029" y="1022439"/>
                  <a:pt x="1213091" y="1024027"/>
                </a:cubicBezTo>
                <a:cubicBezTo>
                  <a:pt x="1205153" y="1025615"/>
                  <a:pt x="1200391" y="1034346"/>
                  <a:pt x="1191660" y="1035934"/>
                </a:cubicBezTo>
                <a:cubicBezTo>
                  <a:pt x="1182929" y="1037522"/>
                  <a:pt x="1175785" y="1028393"/>
                  <a:pt x="1160704" y="1033552"/>
                </a:cubicBezTo>
                <a:cubicBezTo>
                  <a:pt x="1145623" y="1038711"/>
                  <a:pt x="1117841" y="1056571"/>
                  <a:pt x="1101172" y="1059746"/>
                </a:cubicBezTo>
                <a:cubicBezTo>
                  <a:pt x="1084503" y="1062921"/>
                  <a:pt x="1073391" y="1048236"/>
                  <a:pt x="1060691" y="1052602"/>
                </a:cubicBezTo>
                <a:cubicBezTo>
                  <a:pt x="1047991" y="1056968"/>
                  <a:pt x="1038863" y="1068478"/>
                  <a:pt x="1022591" y="1074034"/>
                </a:cubicBezTo>
                <a:cubicBezTo>
                  <a:pt x="1006319" y="1079590"/>
                  <a:pt x="999572" y="1083161"/>
                  <a:pt x="994016" y="1090702"/>
                </a:cubicBezTo>
                <a:cubicBezTo>
                  <a:pt x="988460" y="1098243"/>
                  <a:pt x="996001" y="1116896"/>
                  <a:pt x="989254" y="1119277"/>
                </a:cubicBezTo>
                <a:cubicBezTo>
                  <a:pt x="982507" y="1121658"/>
                  <a:pt x="964250" y="1096656"/>
                  <a:pt x="960679" y="1107371"/>
                </a:cubicBezTo>
                <a:cubicBezTo>
                  <a:pt x="957108" y="1118086"/>
                  <a:pt x="957109" y="1151820"/>
                  <a:pt x="958300" y="1157376"/>
                </a:cubicBezTo>
                <a:cubicBezTo>
                  <a:pt x="959491" y="1162932"/>
                  <a:pt x="975762" y="1153010"/>
                  <a:pt x="979731" y="1166900"/>
                </a:cubicBezTo>
                <a:cubicBezTo>
                  <a:pt x="983700" y="1180790"/>
                  <a:pt x="973381" y="1219683"/>
                  <a:pt x="974968" y="1240718"/>
                </a:cubicBezTo>
                <a:cubicBezTo>
                  <a:pt x="976555" y="1261753"/>
                  <a:pt x="976160" y="1278820"/>
                  <a:pt x="984494" y="1302633"/>
                </a:cubicBezTo>
                <a:cubicBezTo>
                  <a:pt x="992828" y="1326446"/>
                  <a:pt x="1017435" y="1366530"/>
                  <a:pt x="1032119" y="1383595"/>
                </a:cubicBezTo>
                <a:cubicBezTo>
                  <a:pt x="1046803" y="1400661"/>
                  <a:pt x="1059106" y="1391929"/>
                  <a:pt x="1072600" y="1405026"/>
                </a:cubicBezTo>
                <a:cubicBezTo>
                  <a:pt x="1086094" y="1418123"/>
                  <a:pt x="1082125" y="1455429"/>
                  <a:pt x="1089269" y="1471701"/>
                </a:cubicBezTo>
                <a:cubicBezTo>
                  <a:pt x="1096413" y="1487973"/>
                  <a:pt x="1110304" y="1483608"/>
                  <a:pt x="1122607" y="1497895"/>
                </a:cubicBezTo>
                <a:cubicBezTo>
                  <a:pt x="1134910" y="1512182"/>
                  <a:pt x="1150388" y="1545917"/>
                  <a:pt x="1163088" y="1557426"/>
                </a:cubicBezTo>
                <a:cubicBezTo>
                  <a:pt x="1175788" y="1568935"/>
                  <a:pt x="1183726" y="1563777"/>
                  <a:pt x="1191663" y="1571714"/>
                </a:cubicBezTo>
                <a:cubicBezTo>
                  <a:pt x="1199600" y="1579651"/>
                  <a:pt x="1216191" y="1600153"/>
                  <a:pt x="1220238" y="1609813"/>
                </a:cubicBezTo>
                <a:cubicBezTo>
                  <a:pt x="1224285" y="1619473"/>
                  <a:pt x="1218324" y="1617370"/>
                  <a:pt x="1215943" y="1629673"/>
                </a:cubicBezTo>
                <a:cubicBezTo>
                  <a:pt x="1213562" y="1641976"/>
                  <a:pt x="1208409" y="1671465"/>
                  <a:pt x="1196425" y="1678870"/>
                </a:cubicBezTo>
                <a:cubicBezTo>
                  <a:pt x="1184441" y="1686275"/>
                  <a:pt x="1153959" y="1664978"/>
                  <a:pt x="1144037" y="1674106"/>
                </a:cubicBezTo>
                <a:cubicBezTo>
                  <a:pt x="1134115" y="1683234"/>
                  <a:pt x="1140862" y="1706252"/>
                  <a:pt x="1124987" y="1719349"/>
                </a:cubicBezTo>
                <a:cubicBezTo>
                  <a:pt x="1109112" y="1732446"/>
                  <a:pt x="1064265" y="1734431"/>
                  <a:pt x="1048787" y="1752687"/>
                </a:cubicBezTo>
                <a:cubicBezTo>
                  <a:pt x="1033309" y="1770943"/>
                  <a:pt x="1022196" y="1794359"/>
                  <a:pt x="1020212" y="1812218"/>
                </a:cubicBezTo>
                <a:cubicBezTo>
                  <a:pt x="1018228" y="1830077"/>
                  <a:pt x="1038865" y="1847540"/>
                  <a:pt x="1036881" y="1859843"/>
                </a:cubicBezTo>
                <a:cubicBezTo>
                  <a:pt x="1034897" y="1872146"/>
                  <a:pt x="1026563" y="1893976"/>
                  <a:pt x="1017832" y="1900326"/>
                </a:cubicBezTo>
                <a:cubicBezTo>
                  <a:pt x="1009101" y="1906676"/>
                  <a:pt x="988859" y="1885243"/>
                  <a:pt x="984493" y="1897943"/>
                </a:cubicBezTo>
                <a:cubicBezTo>
                  <a:pt x="980127" y="1910643"/>
                  <a:pt x="988462" y="1950331"/>
                  <a:pt x="982112" y="1962237"/>
                </a:cubicBezTo>
                <a:cubicBezTo>
                  <a:pt x="975762" y="1974143"/>
                  <a:pt x="958299" y="1974937"/>
                  <a:pt x="946393" y="1978906"/>
                </a:cubicBezTo>
                <a:cubicBezTo>
                  <a:pt x="934487" y="1982875"/>
                  <a:pt x="916627" y="1972555"/>
                  <a:pt x="910674" y="1986049"/>
                </a:cubicBezTo>
                <a:cubicBezTo>
                  <a:pt x="904721" y="1999543"/>
                  <a:pt x="901943" y="2039231"/>
                  <a:pt x="910674" y="2050343"/>
                </a:cubicBezTo>
                <a:cubicBezTo>
                  <a:pt x="919405" y="2061455"/>
                  <a:pt x="952743" y="2059074"/>
                  <a:pt x="967824" y="2059868"/>
                </a:cubicBezTo>
                <a:cubicBezTo>
                  <a:pt x="982905" y="2060662"/>
                  <a:pt x="995209" y="2043200"/>
                  <a:pt x="1001162" y="2055106"/>
                </a:cubicBezTo>
                <a:cubicBezTo>
                  <a:pt x="1007115" y="2067012"/>
                  <a:pt x="1011478" y="2115431"/>
                  <a:pt x="1005922" y="2128925"/>
                </a:cubicBezTo>
                <a:cubicBezTo>
                  <a:pt x="1000366" y="2142419"/>
                  <a:pt x="992430" y="2145990"/>
                  <a:pt x="982112" y="2150356"/>
                </a:cubicBezTo>
                <a:cubicBezTo>
                  <a:pt x="971794" y="2154722"/>
                  <a:pt x="941234" y="2146785"/>
                  <a:pt x="922581" y="2147976"/>
                </a:cubicBezTo>
                <a:cubicBezTo>
                  <a:pt x="903928" y="2149167"/>
                  <a:pt x="890037" y="2153135"/>
                  <a:pt x="870193" y="2157501"/>
                </a:cubicBezTo>
                <a:cubicBezTo>
                  <a:pt x="850349" y="2161867"/>
                  <a:pt x="840031" y="2176155"/>
                  <a:pt x="824949" y="2181314"/>
                </a:cubicBezTo>
                <a:cubicBezTo>
                  <a:pt x="809868" y="2186473"/>
                  <a:pt x="788832" y="2184090"/>
                  <a:pt x="779704" y="2188456"/>
                </a:cubicBezTo>
                <a:cubicBezTo>
                  <a:pt x="770576" y="2192822"/>
                  <a:pt x="763036" y="2196792"/>
                  <a:pt x="758274" y="2207508"/>
                </a:cubicBezTo>
                <a:cubicBezTo>
                  <a:pt x="753512" y="2218224"/>
                  <a:pt x="757084" y="2243226"/>
                  <a:pt x="751131" y="2252751"/>
                </a:cubicBezTo>
                <a:cubicBezTo>
                  <a:pt x="745178" y="2262276"/>
                  <a:pt x="743590" y="2252355"/>
                  <a:pt x="734462" y="2264658"/>
                </a:cubicBezTo>
                <a:cubicBezTo>
                  <a:pt x="725334" y="2276961"/>
                  <a:pt x="700727" y="2305536"/>
                  <a:pt x="689218" y="2314664"/>
                </a:cubicBezTo>
                <a:cubicBezTo>
                  <a:pt x="677709" y="2323792"/>
                  <a:pt x="675328" y="2313075"/>
                  <a:pt x="665406" y="2319425"/>
                </a:cubicBezTo>
                <a:cubicBezTo>
                  <a:pt x="655484" y="2325775"/>
                  <a:pt x="630481" y="2340460"/>
                  <a:pt x="617781" y="2340857"/>
                </a:cubicBezTo>
                <a:cubicBezTo>
                  <a:pt x="605081" y="2341254"/>
                  <a:pt x="588809" y="2331729"/>
                  <a:pt x="579681" y="2324188"/>
                </a:cubicBezTo>
                <a:cubicBezTo>
                  <a:pt x="570553" y="2316647"/>
                  <a:pt x="572140" y="2300375"/>
                  <a:pt x="563012" y="2295613"/>
                </a:cubicBezTo>
                <a:cubicBezTo>
                  <a:pt x="553884" y="2290851"/>
                  <a:pt x="528555" y="2304569"/>
                  <a:pt x="520149" y="2305139"/>
                </a:cubicBezTo>
                <a:cubicBezTo>
                  <a:pt x="511743" y="2305709"/>
                  <a:pt x="515351" y="2301019"/>
                  <a:pt x="512573" y="2299035"/>
                </a:cubicBezTo>
                <a:cubicBezTo>
                  <a:pt x="509795" y="2297051"/>
                  <a:pt x="501821" y="2312059"/>
                  <a:pt x="503481" y="2293232"/>
                </a:cubicBezTo>
                <a:cubicBezTo>
                  <a:pt x="505141" y="2274405"/>
                  <a:pt x="518166" y="2205522"/>
                  <a:pt x="522531" y="2186075"/>
                </a:cubicBezTo>
                <a:cubicBezTo>
                  <a:pt x="526896" y="2166628"/>
                  <a:pt x="534437" y="2174566"/>
                  <a:pt x="539199" y="2164644"/>
                </a:cubicBezTo>
                <a:cubicBezTo>
                  <a:pt x="543961" y="2154722"/>
                  <a:pt x="527293" y="2129323"/>
                  <a:pt x="529674" y="2119401"/>
                </a:cubicBezTo>
                <a:cubicBezTo>
                  <a:pt x="532055" y="2109479"/>
                  <a:pt x="551106" y="2109875"/>
                  <a:pt x="553487" y="2105113"/>
                </a:cubicBezTo>
                <a:cubicBezTo>
                  <a:pt x="555868" y="2100351"/>
                  <a:pt x="539596" y="2099160"/>
                  <a:pt x="534437" y="2090826"/>
                </a:cubicBezTo>
                <a:cubicBezTo>
                  <a:pt x="529278" y="2082492"/>
                  <a:pt x="524912" y="2068205"/>
                  <a:pt x="522531" y="2055108"/>
                </a:cubicBezTo>
                <a:cubicBezTo>
                  <a:pt x="520150" y="2042011"/>
                  <a:pt x="514990" y="2022564"/>
                  <a:pt x="513006" y="2009864"/>
                </a:cubicBezTo>
                <a:cubicBezTo>
                  <a:pt x="511022" y="1997164"/>
                  <a:pt x="520546" y="1984065"/>
                  <a:pt x="510624" y="1978906"/>
                </a:cubicBezTo>
                <a:cubicBezTo>
                  <a:pt x="500702" y="1973747"/>
                  <a:pt x="476890" y="1986051"/>
                  <a:pt x="460618" y="1981289"/>
                </a:cubicBezTo>
                <a:cubicBezTo>
                  <a:pt x="444346" y="1976527"/>
                  <a:pt x="440379" y="1954301"/>
                  <a:pt x="427282" y="1945570"/>
                </a:cubicBezTo>
                <a:cubicBezTo>
                  <a:pt x="414185" y="1936839"/>
                  <a:pt x="389578" y="1940806"/>
                  <a:pt x="382037" y="1928900"/>
                </a:cubicBezTo>
                <a:cubicBezTo>
                  <a:pt x="374496" y="1916994"/>
                  <a:pt x="370527" y="1890801"/>
                  <a:pt x="367749" y="1878895"/>
                </a:cubicBezTo>
                <a:cubicBezTo>
                  <a:pt x="364971" y="1866989"/>
                  <a:pt x="372512" y="1867782"/>
                  <a:pt x="365368" y="1857463"/>
                </a:cubicBezTo>
                <a:cubicBezTo>
                  <a:pt x="358225" y="1847144"/>
                  <a:pt x="346716" y="1823729"/>
                  <a:pt x="334413" y="1812220"/>
                </a:cubicBezTo>
                <a:cubicBezTo>
                  <a:pt x="322110" y="1800711"/>
                  <a:pt x="304249" y="1797932"/>
                  <a:pt x="291549" y="1788407"/>
                </a:cubicBezTo>
                <a:cubicBezTo>
                  <a:pt x="278849" y="1778882"/>
                  <a:pt x="261388" y="1766183"/>
                  <a:pt x="248688" y="1759833"/>
                </a:cubicBezTo>
                <a:cubicBezTo>
                  <a:pt x="235988" y="1753483"/>
                  <a:pt x="218524" y="1760229"/>
                  <a:pt x="215349" y="1750307"/>
                </a:cubicBezTo>
                <a:cubicBezTo>
                  <a:pt x="212174" y="1740385"/>
                  <a:pt x="219318" y="1709030"/>
                  <a:pt x="217731" y="1705061"/>
                </a:cubicBezTo>
                <a:cubicBezTo>
                  <a:pt x="216144" y="1701092"/>
                  <a:pt x="181218" y="1711810"/>
                  <a:pt x="174868" y="1719351"/>
                </a:cubicBezTo>
                <a:cubicBezTo>
                  <a:pt x="168518" y="1726892"/>
                  <a:pt x="185981" y="1744354"/>
                  <a:pt x="186775" y="1752689"/>
                </a:cubicBezTo>
                <a:cubicBezTo>
                  <a:pt x="187569" y="1761024"/>
                  <a:pt x="185981" y="1770946"/>
                  <a:pt x="179631" y="1769358"/>
                </a:cubicBezTo>
                <a:cubicBezTo>
                  <a:pt x="173281" y="1767771"/>
                  <a:pt x="156215" y="1747133"/>
                  <a:pt x="141531" y="1740783"/>
                </a:cubicBezTo>
                <a:cubicBezTo>
                  <a:pt x="126847" y="1734433"/>
                  <a:pt x="114941" y="1741973"/>
                  <a:pt x="98669" y="1738401"/>
                </a:cubicBezTo>
                <a:cubicBezTo>
                  <a:pt x="82397" y="1734829"/>
                  <a:pt x="57393" y="1721733"/>
                  <a:pt x="43899" y="1719351"/>
                </a:cubicBezTo>
                <a:cubicBezTo>
                  <a:pt x="30405" y="1716969"/>
                  <a:pt x="15719" y="1726095"/>
                  <a:pt x="10560" y="1716967"/>
                </a:cubicBezTo>
                <a:cubicBezTo>
                  <a:pt x="5401" y="1707839"/>
                  <a:pt x="-2932" y="1687998"/>
                  <a:pt x="1037" y="1664583"/>
                </a:cubicBezTo>
                <a:cubicBezTo>
                  <a:pt x="5006" y="1641168"/>
                  <a:pt x="24452" y="1597907"/>
                  <a:pt x="34374" y="1576476"/>
                </a:cubicBezTo>
                <a:cubicBezTo>
                  <a:pt x="44296" y="1555045"/>
                  <a:pt x="51043" y="1543535"/>
                  <a:pt x="60568" y="1528851"/>
                </a:cubicBezTo>
                <a:cubicBezTo>
                  <a:pt x="70093" y="1514167"/>
                  <a:pt x="74062" y="1496704"/>
                  <a:pt x="81999" y="1481226"/>
                </a:cubicBezTo>
                <a:cubicBezTo>
                  <a:pt x="89936" y="1465748"/>
                  <a:pt x="99066" y="1452254"/>
                  <a:pt x="108194" y="1443126"/>
                </a:cubicBezTo>
                <a:cubicBezTo>
                  <a:pt x="117322" y="1433998"/>
                  <a:pt x="141134" y="1443523"/>
                  <a:pt x="146293" y="1433601"/>
                </a:cubicBezTo>
                <a:cubicBezTo>
                  <a:pt x="151452" y="1423679"/>
                  <a:pt x="133991" y="1423680"/>
                  <a:pt x="153438" y="1397883"/>
                </a:cubicBezTo>
                <a:cubicBezTo>
                  <a:pt x="172885" y="1372086"/>
                  <a:pt x="247100" y="1318905"/>
                  <a:pt x="262975" y="1278820"/>
                </a:cubicBezTo>
                <a:cubicBezTo>
                  <a:pt x="278850" y="1238735"/>
                  <a:pt x="289962" y="1170074"/>
                  <a:pt x="286787" y="1140705"/>
                </a:cubicBezTo>
                <a:cubicBezTo>
                  <a:pt x="283612" y="1111336"/>
                  <a:pt x="297106" y="1075223"/>
                  <a:pt x="282025" y="1059745"/>
                </a:cubicBezTo>
                <a:cubicBezTo>
                  <a:pt x="266944" y="1044267"/>
                  <a:pt x="212175" y="1063317"/>
                  <a:pt x="196300" y="1047839"/>
                </a:cubicBezTo>
                <a:cubicBezTo>
                  <a:pt x="180425" y="1032361"/>
                  <a:pt x="181219" y="991482"/>
                  <a:pt x="179632" y="966876"/>
                </a:cubicBezTo>
                <a:cubicBezTo>
                  <a:pt x="178045" y="942270"/>
                  <a:pt x="193125" y="917663"/>
                  <a:pt x="186775" y="900201"/>
                </a:cubicBezTo>
                <a:cubicBezTo>
                  <a:pt x="180425" y="882739"/>
                  <a:pt x="157803" y="876786"/>
                  <a:pt x="148675" y="862101"/>
                </a:cubicBezTo>
                <a:cubicBezTo>
                  <a:pt x="139547" y="847417"/>
                  <a:pt x="132403" y="838288"/>
                  <a:pt x="127244" y="821619"/>
                </a:cubicBezTo>
                <a:cubicBezTo>
                  <a:pt x="122085" y="804950"/>
                  <a:pt x="122704" y="783782"/>
                  <a:pt x="117719" y="762089"/>
                </a:cubicBezTo>
                <a:cubicBezTo>
                  <a:pt x="103606" y="725711"/>
                  <a:pt x="106463" y="708923"/>
                  <a:pt x="102097" y="681935"/>
                </a:cubicBezTo>
                <a:close/>
              </a:path>
            </a:pathLst>
          </a:custGeom>
          <a:solidFill>
            <a:srgbClr val="433F36">
              <a:alpha val="60000"/>
            </a:srgbClr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" name="Прямокутник 14"/>
          <p:cNvSpPr/>
          <p:nvPr/>
        </p:nvSpPr>
        <p:spPr>
          <a:xfrm>
            <a:off x="6228184" y="5509878"/>
            <a:ext cx="2915816" cy="1348122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pic>
        <p:nvPicPr>
          <p:cNvPr id="16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4" cstate="print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5652537"/>
            <a:ext cx="5434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Прямокутник 16"/>
          <p:cNvSpPr/>
          <p:nvPr/>
        </p:nvSpPr>
        <p:spPr>
          <a:xfrm>
            <a:off x="6804000" y="5580529"/>
            <a:ext cx="240450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австрійських військ;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18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5985233"/>
            <a:ext cx="541374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Прямокутник 18"/>
          <p:cNvSpPr/>
          <p:nvPr/>
        </p:nvSpPr>
        <p:spPr>
          <a:xfrm>
            <a:off x="6814430" y="5898758"/>
            <a:ext cx="2414587" cy="338554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французьких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військ</a:t>
            </a: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25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4" cstate="print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6823" y="2852976"/>
            <a:ext cx="5434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4" cstate="print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210742" flipV="1">
            <a:off x="5007493" y="3404115"/>
            <a:ext cx="730554" cy="48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4" cstate="print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065217" flipH="1" flipV="1">
            <a:off x="4973761" y="4249951"/>
            <a:ext cx="728222" cy="48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929959" flipV="1">
            <a:off x="4100965" y="3377423"/>
            <a:ext cx="730554" cy="48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598092" flipH="1" flipV="1">
            <a:off x="4097971" y="4217172"/>
            <a:ext cx="728222" cy="48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" name="Овал 30"/>
          <p:cNvSpPr/>
          <p:nvPr/>
        </p:nvSpPr>
        <p:spPr>
          <a:xfrm>
            <a:off x="5833963" y="3897052"/>
            <a:ext cx="72008" cy="72008"/>
          </a:xfrm>
          <a:prstGeom prst="ellipse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2" name="Прямокутник 31"/>
          <p:cNvSpPr/>
          <p:nvPr/>
        </p:nvSpPr>
        <p:spPr>
          <a:xfrm>
            <a:off x="5364088" y="3861048"/>
            <a:ext cx="85151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Відень</a:t>
            </a:r>
            <a:endParaRPr kumimoji="0" lang="uk-UA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33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3436988" flipV="1">
            <a:off x="5037770" y="3524746"/>
            <a:ext cx="730554" cy="48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8674425" flipH="1" flipV="1">
            <a:off x="5081978" y="4011246"/>
            <a:ext cx="728222" cy="48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2286" y="3717032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6" name="Прямокутник 35"/>
          <p:cNvSpPr/>
          <p:nvPr/>
        </p:nvSpPr>
        <p:spPr>
          <a:xfrm>
            <a:off x="5436096" y="3173487"/>
            <a:ext cx="1107997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Ашперн</a:t>
            </a:r>
            <a:endParaRPr kumimoji="0" lang="uk-UA" sz="1800" b="1" i="1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22.05.1809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8" name="Прямокутник 37"/>
          <p:cNvSpPr/>
          <p:nvPr/>
        </p:nvSpPr>
        <p:spPr>
          <a:xfrm>
            <a:off x="6012160" y="3677543"/>
            <a:ext cx="1005404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Ваграм</a:t>
            </a:r>
            <a:endParaRPr kumimoji="0" lang="uk-UA" sz="1800" b="1" i="1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5.07.1809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9" name="Прямокутник 38"/>
          <p:cNvSpPr/>
          <p:nvPr/>
        </p:nvSpPr>
        <p:spPr>
          <a:xfrm>
            <a:off x="0" y="5599034"/>
            <a:ext cx="6192000" cy="1258966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Битва під </a:t>
            </a:r>
            <a:r>
              <a:rPr kumimoji="0" lang="uk-UA" sz="2000" b="0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Ашперном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- 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перша тотальна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поразка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Наполеона на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полі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бою.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Французи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втратили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¼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військ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(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лишень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вбитими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7000 солдат).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Ця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битва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спростувала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міф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про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непереможність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Наполеона.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1" name="Прямокутник 40"/>
          <p:cNvSpPr/>
          <p:nvPr/>
        </p:nvSpPr>
        <p:spPr>
          <a:xfrm>
            <a:off x="0" y="5796459"/>
            <a:ext cx="6192000" cy="1061541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Битва під </a:t>
            </a:r>
            <a:r>
              <a:rPr kumimoji="0" lang="uk-UA" sz="2000" b="0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Ваграмом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–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перемога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Наполеона,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підписує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мирний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договір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Розпад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П’ятої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антифранцузької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коаліції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5" name="Овал 12"/>
          <p:cNvSpPr/>
          <p:nvPr/>
        </p:nvSpPr>
        <p:spPr>
          <a:xfrm>
            <a:off x="6520852" y="2738585"/>
            <a:ext cx="882607" cy="657078"/>
          </a:xfrm>
          <a:custGeom>
            <a:avLst/>
            <a:gdLst>
              <a:gd name="connsiteX0" fmla="*/ 0 w 1573071"/>
              <a:gd name="connsiteY0" fmla="*/ 1085645 h 2171289"/>
              <a:gd name="connsiteX1" fmla="*/ 786536 w 1573071"/>
              <a:gd name="connsiteY1" fmla="*/ 0 h 2171289"/>
              <a:gd name="connsiteX2" fmla="*/ 1573072 w 1573071"/>
              <a:gd name="connsiteY2" fmla="*/ 1085645 h 2171289"/>
              <a:gd name="connsiteX3" fmla="*/ 786536 w 1573071"/>
              <a:gd name="connsiteY3" fmla="*/ 2171290 h 2171289"/>
              <a:gd name="connsiteX4" fmla="*/ 0 w 1573071"/>
              <a:gd name="connsiteY4" fmla="*/ 1085645 h 2171289"/>
              <a:gd name="connsiteX0" fmla="*/ 1749 w 1574821"/>
              <a:gd name="connsiteY0" fmla="*/ 1085645 h 1393809"/>
              <a:gd name="connsiteX1" fmla="*/ 788285 w 1574821"/>
              <a:gd name="connsiteY1" fmla="*/ 0 h 1393809"/>
              <a:gd name="connsiteX2" fmla="*/ 1574821 w 1574821"/>
              <a:gd name="connsiteY2" fmla="*/ 1085645 h 1393809"/>
              <a:gd name="connsiteX3" fmla="*/ 642235 w 1574821"/>
              <a:gd name="connsiteY3" fmla="*/ 1225140 h 1393809"/>
              <a:gd name="connsiteX4" fmla="*/ 1749 w 1574821"/>
              <a:gd name="connsiteY4" fmla="*/ 1085645 h 1393809"/>
              <a:gd name="connsiteX0" fmla="*/ 4754 w 1577826"/>
              <a:gd name="connsiteY0" fmla="*/ 359861 h 668025"/>
              <a:gd name="connsiteX1" fmla="*/ 486490 w 1577826"/>
              <a:gd name="connsiteY1" fmla="*/ 90985 h 668025"/>
              <a:gd name="connsiteX2" fmla="*/ 1577826 w 1577826"/>
              <a:gd name="connsiteY2" fmla="*/ 359861 h 668025"/>
              <a:gd name="connsiteX3" fmla="*/ 645240 w 1577826"/>
              <a:gd name="connsiteY3" fmla="*/ 499356 h 668025"/>
              <a:gd name="connsiteX4" fmla="*/ 4754 w 1577826"/>
              <a:gd name="connsiteY4" fmla="*/ 359861 h 668025"/>
              <a:gd name="connsiteX0" fmla="*/ 12043 w 1585115"/>
              <a:gd name="connsiteY0" fmla="*/ 359861 h 654749"/>
              <a:gd name="connsiteX1" fmla="*/ 493779 w 1585115"/>
              <a:gd name="connsiteY1" fmla="*/ 90985 h 654749"/>
              <a:gd name="connsiteX2" fmla="*/ 1585115 w 1585115"/>
              <a:gd name="connsiteY2" fmla="*/ 359861 h 654749"/>
              <a:gd name="connsiteX3" fmla="*/ 652529 w 1585115"/>
              <a:gd name="connsiteY3" fmla="*/ 499356 h 654749"/>
              <a:gd name="connsiteX4" fmla="*/ 188281 w 1585115"/>
              <a:gd name="connsiteY4" fmla="*/ 649967 h 654749"/>
              <a:gd name="connsiteX5" fmla="*/ 12043 w 1585115"/>
              <a:gd name="connsiteY5" fmla="*/ 359861 h 654749"/>
              <a:gd name="connsiteX0" fmla="*/ 12043 w 1606422"/>
              <a:gd name="connsiteY0" fmla="*/ 268876 h 561472"/>
              <a:gd name="connsiteX1" fmla="*/ 493779 w 1606422"/>
              <a:gd name="connsiteY1" fmla="*/ 0 h 561472"/>
              <a:gd name="connsiteX2" fmla="*/ 1585115 w 1606422"/>
              <a:gd name="connsiteY2" fmla="*/ 268876 h 561472"/>
              <a:gd name="connsiteX3" fmla="*/ 1043150 w 1606422"/>
              <a:gd name="connsiteY3" fmla="*/ 394676 h 561472"/>
              <a:gd name="connsiteX4" fmla="*/ 652529 w 1606422"/>
              <a:gd name="connsiteY4" fmla="*/ 408371 h 561472"/>
              <a:gd name="connsiteX5" fmla="*/ 188281 w 1606422"/>
              <a:gd name="connsiteY5" fmla="*/ 558982 h 561472"/>
              <a:gd name="connsiteX6" fmla="*/ 12043 w 1606422"/>
              <a:gd name="connsiteY6" fmla="*/ 268876 h 561472"/>
              <a:gd name="connsiteX0" fmla="*/ 12043 w 1605886"/>
              <a:gd name="connsiteY0" fmla="*/ 268876 h 561343"/>
              <a:gd name="connsiteX1" fmla="*/ 493779 w 1605886"/>
              <a:gd name="connsiteY1" fmla="*/ 0 h 561343"/>
              <a:gd name="connsiteX2" fmla="*/ 1585115 w 1605886"/>
              <a:gd name="connsiteY2" fmla="*/ 268876 h 561343"/>
              <a:gd name="connsiteX3" fmla="*/ 1043150 w 1605886"/>
              <a:gd name="connsiteY3" fmla="*/ 394676 h 561343"/>
              <a:gd name="connsiteX4" fmla="*/ 716918 w 1605886"/>
              <a:gd name="connsiteY4" fmla="*/ 449444 h 561343"/>
              <a:gd name="connsiteX5" fmla="*/ 652529 w 1605886"/>
              <a:gd name="connsiteY5" fmla="*/ 408371 h 561343"/>
              <a:gd name="connsiteX6" fmla="*/ 188281 w 1605886"/>
              <a:gd name="connsiteY6" fmla="*/ 558982 h 561343"/>
              <a:gd name="connsiteX7" fmla="*/ 12043 w 1605886"/>
              <a:gd name="connsiteY7" fmla="*/ 268876 h 561343"/>
              <a:gd name="connsiteX0" fmla="*/ 12043 w 1605411"/>
              <a:gd name="connsiteY0" fmla="*/ 268876 h 561343"/>
              <a:gd name="connsiteX1" fmla="*/ 493779 w 1605411"/>
              <a:gd name="connsiteY1" fmla="*/ 0 h 561343"/>
              <a:gd name="connsiteX2" fmla="*/ 1585115 w 1605411"/>
              <a:gd name="connsiteY2" fmla="*/ 268876 h 561343"/>
              <a:gd name="connsiteX3" fmla="*/ 1043150 w 1605411"/>
              <a:gd name="connsiteY3" fmla="*/ 394676 h 561343"/>
              <a:gd name="connsiteX4" fmla="*/ 862174 w 1605411"/>
              <a:gd name="connsiteY4" fmla="*/ 449445 h 561343"/>
              <a:gd name="connsiteX5" fmla="*/ 716918 w 1605411"/>
              <a:gd name="connsiteY5" fmla="*/ 449444 h 561343"/>
              <a:gd name="connsiteX6" fmla="*/ 652529 w 1605411"/>
              <a:gd name="connsiteY6" fmla="*/ 408371 h 561343"/>
              <a:gd name="connsiteX7" fmla="*/ 188281 w 1605411"/>
              <a:gd name="connsiteY7" fmla="*/ 558982 h 561343"/>
              <a:gd name="connsiteX8" fmla="*/ 12043 w 1605411"/>
              <a:gd name="connsiteY8" fmla="*/ 268876 h 561343"/>
              <a:gd name="connsiteX0" fmla="*/ 12043 w 1604809"/>
              <a:gd name="connsiteY0" fmla="*/ 268876 h 561343"/>
              <a:gd name="connsiteX1" fmla="*/ 493779 w 1604809"/>
              <a:gd name="connsiteY1" fmla="*/ 0 h 561343"/>
              <a:gd name="connsiteX2" fmla="*/ 1585115 w 1604809"/>
              <a:gd name="connsiteY2" fmla="*/ 268876 h 561343"/>
              <a:gd name="connsiteX3" fmla="*/ 1043150 w 1604809"/>
              <a:gd name="connsiteY3" fmla="*/ 394676 h 561343"/>
              <a:gd name="connsiteX4" fmla="*/ 986000 w 1604809"/>
              <a:gd name="connsiteY4" fmla="*/ 437539 h 561343"/>
              <a:gd name="connsiteX5" fmla="*/ 862174 w 1604809"/>
              <a:gd name="connsiteY5" fmla="*/ 449445 h 561343"/>
              <a:gd name="connsiteX6" fmla="*/ 716918 w 1604809"/>
              <a:gd name="connsiteY6" fmla="*/ 449444 h 561343"/>
              <a:gd name="connsiteX7" fmla="*/ 652529 w 1604809"/>
              <a:gd name="connsiteY7" fmla="*/ 408371 h 561343"/>
              <a:gd name="connsiteX8" fmla="*/ 188281 w 1604809"/>
              <a:gd name="connsiteY8" fmla="*/ 558982 h 561343"/>
              <a:gd name="connsiteX9" fmla="*/ 12043 w 1604809"/>
              <a:gd name="connsiteY9" fmla="*/ 268876 h 561343"/>
              <a:gd name="connsiteX0" fmla="*/ 12043 w 1097922"/>
              <a:gd name="connsiteY0" fmla="*/ 269171 h 561638"/>
              <a:gd name="connsiteX1" fmla="*/ 493779 w 1097922"/>
              <a:gd name="connsiteY1" fmla="*/ 295 h 561638"/>
              <a:gd name="connsiteX2" fmla="*/ 963608 w 1097922"/>
              <a:gd name="connsiteY2" fmla="*/ 223928 h 561638"/>
              <a:gd name="connsiteX3" fmla="*/ 1043150 w 1097922"/>
              <a:gd name="connsiteY3" fmla="*/ 394971 h 561638"/>
              <a:gd name="connsiteX4" fmla="*/ 986000 w 1097922"/>
              <a:gd name="connsiteY4" fmla="*/ 437834 h 561638"/>
              <a:gd name="connsiteX5" fmla="*/ 862174 w 1097922"/>
              <a:gd name="connsiteY5" fmla="*/ 449740 h 561638"/>
              <a:gd name="connsiteX6" fmla="*/ 716918 w 1097922"/>
              <a:gd name="connsiteY6" fmla="*/ 449739 h 561638"/>
              <a:gd name="connsiteX7" fmla="*/ 652529 w 1097922"/>
              <a:gd name="connsiteY7" fmla="*/ 408666 h 561638"/>
              <a:gd name="connsiteX8" fmla="*/ 188281 w 1097922"/>
              <a:gd name="connsiteY8" fmla="*/ 559277 h 561638"/>
              <a:gd name="connsiteX9" fmla="*/ 12043 w 1097922"/>
              <a:gd name="connsiteY9" fmla="*/ 269171 h 561638"/>
              <a:gd name="connsiteX0" fmla="*/ 13599 w 1099478"/>
              <a:gd name="connsiteY0" fmla="*/ 269171 h 559668"/>
              <a:gd name="connsiteX1" fmla="*/ 495335 w 1099478"/>
              <a:gd name="connsiteY1" fmla="*/ 295 h 559668"/>
              <a:gd name="connsiteX2" fmla="*/ 965164 w 1099478"/>
              <a:gd name="connsiteY2" fmla="*/ 223928 h 559668"/>
              <a:gd name="connsiteX3" fmla="*/ 1044706 w 1099478"/>
              <a:gd name="connsiteY3" fmla="*/ 394971 h 559668"/>
              <a:gd name="connsiteX4" fmla="*/ 987556 w 1099478"/>
              <a:gd name="connsiteY4" fmla="*/ 437834 h 559668"/>
              <a:gd name="connsiteX5" fmla="*/ 863730 w 1099478"/>
              <a:gd name="connsiteY5" fmla="*/ 449740 h 559668"/>
              <a:gd name="connsiteX6" fmla="*/ 718474 w 1099478"/>
              <a:gd name="connsiteY6" fmla="*/ 449739 h 559668"/>
              <a:gd name="connsiteX7" fmla="*/ 654085 w 1099478"/>
              <a:gd name="connsiteY7" fmla="*/ 408666 h 559668"/>
              <a:gd name="connsiteX8" fmla="*/ 189837 w 1099478"/>
              <a:gd name="connsiteY8" fmla="*/ 559277 h 559668"/>
              <a:gd name="connsiteX9" fmla="*/ 137450 w 1099478"/>
              <a:gd name="connsiteY9" fmla="*/ 442596 h 559668"/>
              <a:gd name="connsiteX10" fmla="*/ 13599 w 1099478"/>
              <a:gd name="connsiteY10" fmla="*/ 269171 h 559668"/>
              <a:gd name="connsiteX0" fmla="*/ 13599 w 1099478"/>
              <a:gd name="connsiteY0" fmla="*/ 269171 h 564392"/>
              <a:gd name="connsiteX1" fmla="*/ 495335 w 1099478"/>
              <a:gd name="connsiteY1" fmla="*/ 295 h 564392"/>
              <a:gd name="connsiteX2" fmla="*/ 965164 w 1099478"/>
              <a:gd name="connsiteY2" fmla="*/ 223928 h 564392"/>
              <a:gd name="connsiteX3" fmla="*/ 1044706 w 1099478"/>
              <a:gd name="connsiteY3" fmla="*/ 394971 h 564392"/>
              <a:gd name="connsiteX4" fmla="*/ 987556 w 1099478"/>
              <a:gd name="connsiteY4" fmla="*/ 437834 h 564392"/>
              <a:gd name="connsiteX5" fmla="*/ 863730 w 1099478"/>
              <a:gd name="connsiteY5" fmla="*/ 449740 h 564392"/>
              <a:gd name="connsiteX6" fmla="*/ 718474 w 1099478"/>
              <a:gd name="connsiteY6" fmla="*/ 449739 h 564392"/>
              <a:gd name="connsiteX7" fmla="*/ 654085 w 1099478"/>
              <a:gd name="connsiteY7" fmla="*/ 408666 h 564392"/>
              <a:gd name="connsiteX8" fmla="*/ 189837 w 1099478"/>
              <a:gd name="connsiteY8" fmla="*/ 559277 h 564392"/>
              <a:gd name="connsiteX9" fmla="*/ 170788 w 1099478"/>
              <a:gd name="connsiteY9" fmla="*/ 521177 h 564392"/>
              <a:gd name="connsiteX10" fmla="*/ 137450 w 1099478"/>
              <a:gd name="connsiteY10" fmla="*/ 442596 h 564392"/>
              <a:gd name="connsiteX11" fmla="*/ 13599 w 1099478"/>
              <a:gd name="connsiteY11" fmla="*/ 269171 h 564392"/>
              <a:gd name="connsiteX0" fmla="*/ 13599 w 1099478"/>
              <a:gd name="connsiteY0" fmla="*/ 269171 h 559658"/>
              <a:gd name="connsiteX1" fmla="*/ 495335 w 1099478"/>
              <a:gd name="connsiteY1" fmla="*/ 295 h 559658"/>
              <a:gd name="connsiteX2" fmla="*/ 965164 w 1099478"/>
              <a:gd name="connsiteY2" fmla="*/ 223928 h 559658"/>
              <a:gd name="connsiteX3" fmla="*/ 1044706 w 1099478"/>
              <a:gd name="connsiteY3" fmla="*/ 394971 h 559658"/>
              <a:gd name="connsiteX4" fmla="*/ 987556 w 1099478"/>
              <a:gd name="connsiteY4" fmla="*/ 437834 h 559658"/>
              <a:gd name="connsiteX5" fmla="*/ 863730 w 1099478"/>
              <a:gd name="connsiteY5" fmla="*/ 449740 h 559658"/>
              <a:gd name="connsiteX6" fmla="*/ 718474 w 1099478"/>
              <a:gd name="connsiteY6" fmla="*/ 449739 h 559658"/>
              <a:gd name="connsiteX7" fmla="*/ 654085 w 1099478"/>
              <a:gd name="connsiteY7" fmla="*/ 408666 h 559658"/>
              <a:gd name="connsiteX8" fmla="*/ 401769 w 1099478"/>
              <a:gd name="connsiteY8" fmla="*/ 530702 h 559658"/>
              <a:gd name="connsiteX9" fmla="*/ 189837 w 1099478"/>
              <a:gd name="connsiteY9" fmla="*/ 559277 h 559658"/>
              <a:gd name="connsiteX10" fmla="*/ 170788 w 1099478"/>
              <a:gd name="connsiteY10" fmla="*/ 521177 h 559658"/>
              <a:gd name="connsiteX11" fmla="*/ 137450 w 1099478"/>
              <a:gd name="connsiteY11" fmla="*/ 442596 h 559658"/>
              <a:gd name="connsiteX12" fmla="*/ 13599 w 1099478"/>
              <a:gd name="connsiteY12" fmla="*/ 269171 h 559658"/>
              <a:gd name="connsiteX0" fmla="*/ 13599 w 1099478"/>
              <a:gd name="connsiteY0" fmla="*/ 269171 h 572370"/>
              <a:gd name="connsiteX1" fmla="*/ 495335 w 1099478"/>
              <a:gd name="connsiteY1" fmla="*/ 295 h 572370"/>
              <a:gd name="connsiteX2" fmla="*/ 965164 w 1099478"/>
              <a:gd name="connsiteY2" fmla="*/ 223928 h 572370"/>
              <a:gd name="connsiteX3" fmla="*/ 1044706 w 1099478"/>
              <a:gd name="connsiteY3" fmla="*/ 394971 h 572370"/>
              <a:gd name="connsiteX4" fmla="*/ 987556 w 1099478"/>
              <a:gd name="connsiteY4" fmla="*/ 437834 h 572370"/>
              <a:gd name="connsiteX5" fmla="*/ 863730 w 1099478"/>
              <a:gd name="connsiteY5" fmla="*/ 449740 h 572370"/>
              <a:gd name="connsiteX6" fmla="*/ 718474 w 1099478"/>
              <a:gd name="connsiteY6" fmla="*/ 449739 h 572370"/>
              <a:gd name="connsiteX7" fmla="*/ 654085 w 1099478"/>
              <a:gd name="connsiteY7" fmla="*/ 408666 h 572370"/>
              <a:gd name="connsiteX8" fmla="*/ 401769 w 1099478"/>
              <a:gd name="connsiteY8" fmla="*/ 530702 h 572370"/>
              <a:gd name="connsiteX9" fmla="*/ 230319 w 1099478"/>
              <a:gd name="connsiteY9" fmla="*/ 571184 h 572370"/>
              <a:gd name="connsiteX10" fmla="*/ 189837 w 1099478"/>
              <a:gd name="connsiteY10" fmla="*/ 559277 h 572370"/>
              <a:gd name="connsiteX11" fmla="*/ 170788 w 1099478"/>
              <a:gd name="connsiteY11" fmla="*/ 521177 h 572370"/>
              <a:gd name="connsiteX12" fmla="*/ 137450 w 1099478"/>
              <a:gd name="connsiteY12" fmla="*/ 442596 h 572370"/>
              <a:gd name="connsiteX13" fmla="*/ 13599 w 1099478"/>
              <a:gd name="connsiteY13" fmla="*/ 269171 h 572370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863730 w 1099478"/>
              <a:gd name="connsiteY5" fmla="*/ 449740 h 571184"/>
              <a:gd name="connsiteX6" fmla="*/ 718474 w 1099478"/>
              <a:gd name="connsiteY6" fmla="*/ 449739 h 571184"/>
              <a:gd name="connsiteX7" fmla="*/ 654085 w 1099478"/>
              <a:gd name="connsiteY7" fmla="*/ 408666 h 571184"/>
              <a:gd name="connsiteX8" fmla="*/ 401769 w 1099478"/>
              <a:gd name="connsiteY8" fmla="*/ 530702 h 571184"/>
              <a:gd name="connsiteX9" fmla="*/ 275563 w 1099478"/>
              <a:gd name="connsiteY9" fmla="*/ 549752 h 571184"/>
              <a:gd name="connsiteX10" fmla="*/ 230319 w 1099478"/>
              <a:gd name="connsiteY10" fmla="*/ 571184 h 571184"/>
              <a:gd name="connsiteX11" fmla="*/ 189837 w 1099478"/>
              <a:gd name="connsiteY11" fmla="*/ 559277 h 571184"/>
              <a:gd name="connsiteX12" fmla="*/ 170788 w 1099478"/>
              <a:gd name="connsiteY12" fmla="*/ 521177 h 571184"/>
              <a:gd name="connsiteX13" fmla="*/ 137450 w 1099478"/>
              <a:gd name="connsiteY13" fmla="*/ 442596 h 571184"/>
              <a:gd name="connsiteX14" fmla="*/ 13599 w 1099478"/>
              <a:gd name="connsiteY14" fmla="*/ 269171 h 571184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863730 w 1099478"/>
              <a:gd name="connsiteY5" fmla="*/ 449740 h 571184"/>
              <a:gd name="connsiteX6" fmla="*/ 718474 w 1099478"/>
              <a:gd name="connsiteY6" fmla="*/ 449739 h 571184"/>
              <a:gd name="connsiteX7" fmla="*/ 654085 w 1099478"/>
              <a:gd name="connsiteY7" fmla="*/ 408666 h 571184"/>
              <a:gd name="connsiteX8" fmla="*/ 401769 w 1099478"/>
              <a:gd name="connsiteY8" fmla="*/ 530702 h 571184"/>
              <a:gd name="connsiteX9" fmla="*/ 351763 w 1099478"/>
              <a:gd name="connsiteY9" fmla="*/ 537846 h 571184"/>
              <a:gd name="connsiteX10" fmla="*/ 275563 w 1099478"/>
              <a:gd name="connsiteY10" fmla="*/ 549752 h 571184"/>
              <a:gd name="connsiteX11" fmla="*/ 230319 w 1099478"/>
              <a:gd name="connsiteY11" fmla="*/ 571184 h 571184"/>
              <a:gd name="connsiteX12" fmla="*/ 189837 w 1099478"/>
              <a:gd name="connsiteY12" fmla="*/ 559277 h 571184"/>
              <a:gd name="connsiteX13" fmla="*/ 170788 w 1099478"/>
              <a:gd name="connsiteY13" fmla="*/ 521177 h 571184"/>
              <a:gd name="connsiteX14" fmla="*/ 137450 w 1099478"/>
              <a:gd name="connsiteY14" fmla="*/ 442596 h 571184"/>
              <a:gd name="connsiteX15" fmla="*/ 13599 w 1099478"/>
              <a:gd name="connsiteY15" fmla="*/ 269171 h 571184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863730 w 1099478"/>
              <a:gd name="connsiteY5" fmla="*/ 449740 h 571184"/>
              <a:gd name="connsiteX6" fmla="*/ 718474 w 1099478"/>
              <a:gd name="connsiteY6" fmla="*/ 449739 h 571184"/>
              <a:gd name="connsiteX7" fmla="*/ 654085 w 1099478"/>
              <a:gd name="connsiteY7" fmla="*/ 408666 h 571184"/>
              <a:gd name="connsiteX8" fmla="*/ 461300 w 1099478"/>
              <a:gd name="connsiteY8" fmla="*/ 487840 h 571184"/>
              <a:gd name="connsiteX9" fmla="*/ 401769 w 1099478"/>
              <a:gd name="connsiteY9" fmla="*/ 530702 h 571184"/>
              <a:gd name="connsiteX10" fmla="*/ 351763 w 1099478"/>
              <a:gd name="connsiteY10" fmla="*/ 537846 h 571184"/>
              <a:gd name="connsiteX11" fmla="*/ 275563 w 1099478"/>
              <a:gd name="connsiteY11" fmla="*/ 549752 h 571184"/>
              <a:gd name="connsiteX12" fmla="*/ 230319 w 1099478"/>
              <a:gd name="connsiteY12" fmla="*/ 571184 h 571184"/>
              <a:gd name="connsiteX13" fmla="*/ 189837 w 1099478"/>
              <a:gd name="connsiteY13" fmla="*/ 559277 h 571184"/>
              <a:gd name="connsiteX14" fmla="*/ 170788 w 1099478"/>
              <a:gd name="connsiteY14" fmla="*/ 521177 h 571184"/>
              <a:gd name="connsiteX15" fmla="*/ 137450 w 1099478"/>
              <a:gd name="connsiteY15" fmla="*/ 442596 h 571184"/>
              <a:gd name="connsiteX16" fmla="*/ 13599 w 1099478"/>
              <a:gd name="connsiteY16" fmla="*/ 269171 h 571184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863730 w 1099478"/>
              <a:gd name="connsiteY5" fmla="*/ 449740 h 571184"/>
              <a:gd name="connsiteX6" fmla="*/ 718474 w 1099478"/>
              <a:gd name="connsiteY6" fmla="*/ 449739 h 571184"/>
              <a:gd name="connsiteX7" fmla="*/ 654085 w 1099478"/>
              <a:gd name="connsiteY7" fmla="*/ 408666 h 571184"/>
              <a:gd name="connsiteX8" fmla="*/ 542263 w 1099478"/>
              <a:gd name="connsiteY8" fmla="*/ 456884 h 571184"/>
              <a:gd name="connsiteX9" fmla="*/ 461300 w 1099478"/>
              <a:gd name="connsiteY9" fmla="*/ 487840 h 571184"/>
              <a:gd name="connsiteX10" fmla="*/ 401769 w 1099478"/>
              <a:gd name="connsiteY10" fmla="*/ 530702 h 571184"/>
              <a:gd name="connsiteX11" fmla="*/ 351763 w 1099478"/>
              <a:gd name="connsiteY11" fmla="*/ 537846 h 571184"/>
              <a:gd name="connsiteX12" fmla="*/ 275563 w 1099478"/>
              <a:gd name="connsiteY12" fmla="*/ 549752 h 571184"/>
              <a:gd name="connsiteX13" fmla="*/ 230319 w 1099478"/>
              <a:gd name="connsiteY13" fmla="*/ 571184 h 571184"/>
              <a:gd name="connsiteX14" fmla="*/ 189837 w 1099478"/>
              <a:gd name="connsiteY14" fmla="*/ 559277 h 571184"/>
              <a:gd name="connsiteX15" fmla="*/ 170788 w 1099478"/>
              <a:gd name="connsiteY15" fmla="*/ 521177 h 571184"/>
              <a:gd name="connsiteX16" fmla="*/ 137450 w 1099478"/>
              <a:gd name="connsiteY16" fmla="*/ 442596 h 571184"/>
              <a:gd name="connsiteX17" fmla="*/ 13599 w 1099478"/>
              <a:gd name="connsiteY17" fmla="*/ 269171 h 571184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863730 w 1099478"/>
              <a:gd name="connsiteY5" fmla="*/ 449740 h 571184"/>
              <a:gd name="connsiteX6" fmla="*/ 718474 w 1099478"/>
              <a:gd name="connsiteY6" fmla="*/ 449739 h 571184"/>
              <a:gd name="connsiteX7" fmla="*/ 656466 w 1099478"/>
              <a:gd name="connsiteY7" fmla="*/ 382473 h 571184"/>
              <a:gd name="connsiteX8" fmla="*/ 542263 w 1099478"/>
              <a:gd name="connsiteY8" fmla="*/ 456884 h 571184"/>
              <a:gd name="connsiteX9" fmla="*/ 461300 w 1099478"/>
              <a:gd name="connsiteY9" fmla="*/ 487840 h 571184"/>
              <a:gd name="connsiteX10" fmla="*/ 401769 w 1099478"/>
              <a:gd name="connsiteY10" fmla="*/ 530702 h 571184"/>
              <a:gd name="connsiteX11" fmla="*/ 351763 w 1099478"/>
              <a:gd name="connsiteY11" fmla="*/ 537846 h 571184"/>
              <a:gd name="connsiteX12" fmla="*/ 275563 w 1099478"/>
              <a:gd name="connsiteY12" fmla="*/ 549752 h 571184"/>
              <a:gd name="connsiteX13" fmla="*/ 230319 w 1099478"/>
              <a:gd name="connsiteY13" fmla="*/ 571184 h 571184"/>
              <a:gd name="connsiteX14" fmla="*/ 189837 w 1099478"/>
              <a:gd name="connsiteY14" fmla="*/ 559277 h 571184"/>
              <a:gd name="connsiteX15" fmla="*/ 170788 w 1099478"/>
              <a:gd name="connsiteY15" fmla="*/ 521177 h 571184"/>
              <a:gd name="connsiteX16" fmla="*/ 137450 w 1099478"/>
              <a:gd name="connsiteY16" fmla="*/ 442596 h 571184"/>
              <a:gd name="connsiteX17" fmla="*/ 13599 w 1099478"/>
              <a:gd name="connsiteY17" fmla="*/ 269171 h 571184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863730 w 1099478"/>
              <a:gd name="connsiteY5" fmla="*/ 449740 h 571184"/>
              <a:gd name="connsiteX6" fmla="*/ 718474 w 1099478"/>
              <a:gd name="connsiteY6" fmla="*/ 449739 h 571184"/>
              <a:gd name="connsiteX7" fmla="*/ 656466 w 1099478"/>
              <a:gd name="connsiteY7" fmla="*/ 382473 h 571184"/>
              <a:gd name="connsiteX8" fmla="*/ 606556 w 1099478"/>
              <a:gd name="connsiteY8" fmla="*/ 421165 h 571184"/>
              <a:gd name="connsiteX9" fmla="*/ 542263 w 1099478"/>
              <a:gd name="connsiteY9" fmla="*/ 456884 h 571184"/>
              <a:gd name="connsiteX10" fmla="*/ 461300 w 1099478"/>
              <a:gd name="connsiteY10" fmla="*/ 487840 h 571184"/>
              <a:gd name="connsiteX11" fmla="*/ 401769 w 1099478"/>
              <a:gd name="connsiteY11" fmla="*/ 530702 h 571184"/>
              <a:gd name="connsiteX12" fmla="*/ 351763 w 1099478"/>
              <a:gd name="connsiteY12" fmla="*/ 537846 h 571184"/>
              <a:gd name="connsiteX13" fmla="*/ 275563 w 1099478"/>
              <a:gd name="connsiteY13" fmla="*/ 549752 h 571184"/>
              <a:gd name="connsiteX14" fmla="*/ 230319 w 1099478"/>
              <a:gd name="connsiteY14" fmla="*/ 571184 h 571184"/>
              <a:gd name="connsiteX15" fmla="*/ 189837 w 1099478"/>
              <a:gd name="connsiteY15" fmla="*/ 559277 h 571184"/>
              <a:gd name="connsiteX16" fmla="*/ 170788 w 1099478"/>
              <a:gd name="connsiteY16" fmla="*/ 521177 h 571184"/>
              <a:gd name="connsiteX17" fmla="*/ 137450 w 1099478"/>
              <a:gd name="connsiteY17" fmla="*/ 442596 h 571184"/>
              <a:gd name="connsiteX18" fmla="*/ 13599 w 1099478"/>
              <a:gd name="connsiteY18" fmla="*/ 269171 h 571184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863730 w 1099478"/>
              <a:gd name="connsiteY5" fmla="*/ 449740 h 571184"/>
              <a:gd name="connsiteX6" fmla="*/ 718474 w 1099478"/>
              <a:gd name="connsiteY6" fmla="*/ 449739 h 571184"/>
              <a:gd name="connsiteX7" fmla="*/ 697044 w 1099478"/>
              <a:gd name="connsiteY7" fmla="*/ 402115 h 571184"/>
              <a:gd name="connsiteX8" fmla="*/ 656466 w 1099478"/>
              <a:gd name="connsiteY8" fmla="*/ 382473 h 571184"/>
              <a:gd name="connsiteX9" fmla="*/ 606556 w 1099478"/>
              <a:gd name="connsiteY9" fmla="*/ 421165 h 571184"/>
              <a:gd name="connsiteX10" fmla="*/ 542263 w 1099478"/>
              <a:gd name="connsiteY10" fmla="*/ 456884 h 571184"/>
              <a:gd name="connsiteX11" fmla="*/ 461300 w 1099478"/>
              <a:gd name="connsiteY11" fmla="*/ 487840 h 571184"/>
              <a:gd name="connsiteX12" fmla="*/ 401769 w 1099478"/>
              <a:gd name="connsiteY12" fmla="*/ 530702 h 571184"/>
              <a:gd name="connsiteX13" fmla="*/ 351763 w 1099478"/>
              <a:gd name="connsiteY13" fmla="*/ 537846 h 571184"/>
              <a:gd name="connsiteX14" fmla="*/ 275563 w 1099478"/>
              <a:gd name="connsiteY14" fmla="*/ 549752 h 571184"/>
              <a:gd name="connsiteX15" fmla="*/ 230319 w 1099478"/>
              <a:gd name="connsiteY15" fmla="*/ 571184 h 571184"/>
              <a:gd name="connsiteX16" fmla="*/ 189837 w 1099478"/>
              <a:gd name="connsiteY16" fmla="*/ 559277 h 571184"/>
              <a:gd name="connsiteX17" fmla="*/ 170788 w 1099478"/>
              <a:gd name="connsiteY17" fmla="*/ 521177 h 571184"/>
              <a:gd name="connsiteX18" fmla="*/ 137450 w 1099478"/>
              <a:gd name="connsiteY18" fmla="*/ 442596 h 571184"/>
              <a:gd name="connsiteX19" fmla="*/ 13599 w 1099478"/>
              <a:gd name="connsiteY19" fmla="*/ 269171 h 571184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863730 w 1099478"/>
              <a:gd name="connsiteY5" fmla="*/ 449740 h 571184"/>
              <a:gd name="connsiteX6" fmla="*/ 706567 w 1099478"/>
              <a:gd name="connsiteY6" fmla="*/ 447358 h 571184"/>
              <a:gd name="connsiteX7" fmla="*/ 697044 w 1099478"/>
              <a:gd name="connsiteY7" fmla="*/ 402115 h 571184"/>
              <a:gd name="connsiteX8" fmla="*/ 656466 w 1099478"/>
              <a:gd name="connsiteY8" fmla="*/ 382473 h 571184"/>
              <a:gd name="connsiteX9" fmla="*/ 606556 w 1099478"/>
              <a:gd name="connsiteY9" fmla="*/ 421165 h 571184"/>
              <a:gd name="connsiteX10" fmla="*/ 542263 w 1099478"/>
              <a:gd name="connsiteY10" fmla="*/ 456884 h 571184"/>
              <a:gd name="connsiteX11" fmla="*/ 461300 w 1099478"/>
              <a:gd name="connsiteY11" fmla="*/ 487840 h 571184"/>
              <a:gd name="connsiteX12" fmla="*/ 401769 w 1099478"/>
              <a:gd name="connsiteY12" fmla="*/ 530702 h 571184"/>
              <a:gd name="connsiteX13" fmla="*/ 351763 w 1099478"/>
              <a:gd name="connsiteY13" fmla="*/ 537846 h 571184"/>
              <a:gd name="connsiteX14" fmla="*/ 275563 w 1099478"/>
              <a:gd name="connsiteY14" fmla="*/ 549752 h 571184"/>
              <a:gd name="connsiteX15" fmla="*/ 230319 w 1099478"/>
              <a:gd name="connsiteY15" fmla="*/ 571184 h 571184"/>
              <a:gd name="connsiteX16" fmla="*/ 189837 w 1099478"/>
              <a:gd name="connsiteY16" fmla="*/ 559277 h 571184"/>
              <a:gd name="connsiteX17" fmla="*/ 170788 w 1099478"/>
              <a:gd name="connsiteY17" fmla="*/ 521177 h 571184"/>
              <a:gd name="connsiteX18" fmla="*/ 137450 w 1099478"/>
              <a:gd name="connsiteY18" fmla="*/ 442596 h 571184"/>
              <a:gd name="connsiteX19" fmla="*/ 13599 w 1099478"/>
              <a:gd name="connsiteY19" fmla="*/ 269171 h 571184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863730 w 1099478"/>
              <a:gd name="connsiteY5" fmla="*/ 449740 h 571184"/>
              <a:gd name="connsiteX6" fmla="*/ 706567 w 1099478"/>
              <a:gd name="connsiteY6" fmla="*/ 447358 h 571184"/>
              <a:gd name="connsiteX7" fmla="*/ 697044 w 1099478"/>
              <a:gd name="connsiteY7" fmla="*/ 402115 h 571184"/>
              <a:gd name="connsiteX8" fmla="*/ 656466 w 1099478"/>
              <a:gd name="connsiteY8" fmla="*/ 382473 h 571184"/>
              <a:gd name="connsiteX9" fmla="*/ 644656 w 1099478"/>
              <a:gd name="connsiteY9" fmla="*/ 380684 h 571184"/>
              <a:gd name="connsiteX10" fmla="*/ 606556 w 1099478"/>
              <a:gd name="connsiteY10" fmla="*/ 421165 h 571184"/>
              <a:gd name="connsiteX11" fmla="*/ 542263 w 1099478"/>
              <a:gd name="connsiteY11" fmla="*/ 456884 h 571184"/>
              <a:gd name="connsiteX12" fmla="*/ 461300 w 1099478"/>
              <a:gd name="connsiteY12" fmla="*/ 487840 h 571184"/>
              <a:gd name="connsiteX13" fmla="*/ 401769 w 1099478"/>
              <a:gd name="connsiteY13" fmla="*/ 530702 h 571184"/>
              <a:gd name="connsiteX14" fmla="*/ 351763 w 1099478"/>
              <a:gd name="connsiteY14" fmla="*/ 537846 h 571184"/>
              <a:gd name="connsiteX15" fmla="*/ 275563 w 1099478"/>
              <a:gd name="connsiteY15" fmla="*/ 549752 h 571184"/>
              <a:gd name="connsiteX16" fmla="*/ 230319 w 1099478"/>
              <a:gd name="connsiteY16" fmla="*/ 571184 h 571184"/>
              <a:gd name="connsiteX17" fmla="*/ 189837 w 1099478"/>
              <a:gd name="connsiteY17" fmla="*/ 559277 h 571184"/>
              <a:gd name="connsiteX18" fmla="*/ 170788 w 1099478"/>
              <a:gd name="connsiteY18" fmla="*/ 521177 h 571184"/>
              <a:gd name="connsiteX19" fmla="*/ 137450 w 1099478"/>
              <a:gd name="connsiteY19" fmla="*/ 442596 h 571184"/>
              <a:gd name="connsiteX20" fmla="*/ 13599 w 1099478"/>
              <a:gd name="connsiteY20" fmla="*/ 269171 h 571184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863730 w 1099478"/>
              <a:gd name="connsiteY5" fmla="*/ 449740 h 571184"/>
              <a:gd name="connsiteX6" fmla="*/ 787531 w 1099478"/>
              <a:gd name="connsiteY6" fmla="*/ 456884 h 571184"/>
              <a:gd name="connsiteX7" fmla="*/ 706567 w 1099478"/>
              <a:gd name="connsiteY7" fmla="*/ 447358 h 571184"/>
              <a:gd name="connsiteX8" fmla="*/ 697044 w 1099478"/>
              <a:gd name="connsiteY8" fmla="*/ 402115 h 571184"/>
              <a:gd name="connsiteX9" fmla="*/ 656466 w 1099478"/>
              <a:gd name="connsiteY9" fmla="*/ 382473 h 571184"/>
              <a:gd name="connsiteX10" fmla="*/ 644656 w 1099478"/>
              <a:gd name="connsiteY10" fmla="*/ 380684 h 571184"/>
              <a:gd name="connsiteX11" fmla="*/ 606556 w 1099478"/>
              <a:gd name="connsiteY11" fmla="*/ 421165 h 571184"/>
              <a:gd name="connsiteX12" fmla="*/ 542263 w 1099478"/>
              <a:gd name="connsiteY12" fmla="*/ 456884 h 571184"/>
              <a:gd name="connsiteX13" fmla="*/ 461300 w 1099478"/>
              <a:gd name="connsiteY13" fmla="*/ 487840 h 571184"/>
              <a:gd name="connsiteX14" fmla="*/ 401769 w 1099478"/>
              <a:gd name="connsiteY14" fmla="*/ 530702 h 571184"/>
              <a:gd name="connsiteX15" fmla="*/ 351763 w 1099478"/>
              <a:gd name="connsiteY15" fmla="*/ 537846 h 571184"/>
              <a:gd name="connsiteX16" fmla="*/ 275563 w 1099478"/>
              <a:gd name="connsiteY16" fmla="*/ 549752 h 571184"/>
              <a:gd name="connsiteX17" fmla="*/ 230319 w 1099478"/>
              <a:gd name="connsiteY17" fmla="*/ 571184 h 571184"/>
              <a:gd name="connsiteX18" fmla="*/ 189837 w 1099478"/>
              <a:gd name="connsiteY18" fmla="*/ 559277 h 571184"/>
              <a:gd name="connsiteX19" fmla="*/ 170788 w 1099478"/>
              <a:gd name="connsiteY19" fmla="*/ 521177 h 571184"/>
              <a:gd name="connsiteX20" fmla="*/ 137450 w 1099478"/>
              <a:gd name="connsiteY20" fmla="*/ 442596 h 571184"/>
              <a:gd name="connsiteX21" fmla="*/ 13599 w 1099478"/>
              <a:gd name="connsiteY21" fmla="*/ 269171 h 571184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863730 w 1099478"/>
              <a:gd name="connsiteY5" fmla="*/ 449740 h 571184"/>
              <a:gd name="connsiteX6" fmla="*/ 828013 w 1099478"/>
              <a:gd name="connsiteY6" fmla="*/ 444977 h 571184"/>
              <a:gd name="connsiteX7" fmla="*/ 787531 w 1099478"/>
              <a:gd name="connsiteY7" fmla="*/ 456884 h 571184"/>
              <a:gd name="connsiteX8" fmla="*/ 706567 w 1099478"/>
              <a:gd name="connsiteY8" fmla="*/ 447358 h 571184"/>
              <a:gd name="connsiteX9" fmla="*/ 697044 w 1099478"/>
              <a:gd name="connsiteY9" fmla="*/ 402115 h 571184"/>
              <a:gd name="connsiteX10" fmla="*/ 656466 w 1099478"/>
              <a:gd name="connsiteY10" fmla="*/ 382473 h 571184"/>
              <a:gd name="connsiteX11" fmla="*/ 644656 w 1099478"/>
              <a:gd name="connsiteY11" fmla="*/ 380684 h 571184"/>
              <a:gd name="connsiteX12" fmla="*/ 606556 w 1099478"/>
              <a:gd name="connsiteY12" fmla="*/ 421165 h 571184"/>
              <a:gd name="connsiteX13" fmla="*/ 542263 w 1099478"/>
              <a:gd name="connsiteY13" fmla="*/ 456884 h 571184"/>
              <a:gd name="connsiteX14" fmla="*/ 461300 w 1099478"/>
              <a:gd name="connsiteY14" fmla="*/ 487840 h 571184"/>
              <a:gd name="connsiteX15" fmla="*/ 401769 w 1099478"/>
              <a:gd name="connsiteY15" fmla="*/ 530702 h 571184"/>
              <a:gd name="connsiteX16" fmla="*/ 351763 w 1099478"/>
              <a:gd name="connsiteY16" fmla="*/ 537846 h 571184"/>
              <a:gd name="connsiteX17" fmla="*/ 275563 w 1099478"/>
              <a:gd name="connsiteY17" fmla="*/ 549752 h 571184"/>
              <a:gd name="connsiteX18" fmla="*/ 230319 w 1099478"/>
              <a:gd name="connsiteY18" fmla="*/ 571184 h 571184"/>
              <a:gd name="connsiteX19" fmla="*/ 189837 w 1099478"/>
              <a:gd name="connsiteY19" fmla="*/ 559277 h 571184"/>
              <a:gd name="connsiteX20" fmla="*/ 170788 w 1099478"/>
              <a:gd name="connsiteY20" fmla="*/ 521177 h 571184"/>
              <a:gd name="connsiteX21" fmla="*/ 137450 w 1099478"/>
              <a:gd name="connsiteY21" fmla="*/ 442596 h 571184"/>
              <a:gd name="connsiteX22" fmla="*/ 13599 w 1099478"/>
              <a:gd name="connsiteY22" fmla="*/ 269171 h 571184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897069 w 1099478"/>
              <a:gd name="connsiteY5" fmla="*/ 442596 h 571184"/>
              <a:gd name="connsiteX6" fmla="*/ 863730 w 1099478"/>
              <a:gd name="connsiteY6" fmla="*/ 449740 h 571184"/>
              <a:gd name="connsiteX7" fmla="*/ 828013 w 1099478"/>
              <a:gd name="connsiteY7" fmla="*/ 444977 h 571184"/>
              <a:gd name="connsiteX8" fmla="*/ 787531 w 1099478"/>
              <a:gd name="connsiteY8" fmla="*/ 456884 h 571184"/>
              <a:gd name="connsiteX9" fmla="*/ 706567 w 1099478"/>
              <a:gd name="connsiteY9" fmla="*/ 447358 h 571184"/>
              <a:gd name="connsiteX10" fmla="*/ 697044 w 1099478"/>
              <a:gd name="connsiteY10" fmla="*/ 402115 h 571184"/>
              <a:gd name="connsiteX11" fmla="*/ 656466 w 1099478"/>
              <a:gd name="connsiteY11" fmla="*/ 382473 h 571184"/>
              <a:gd name="connsiteX12" fmla="*/ 644656 w 1099478"/>
              <a:gd name="connsiteY12" fmla="*/ 380684 h 571184"/>
              <a:gd name="connsiteX13" fmla="*/ 606556 w 1099478"/>
              <a:gd name="connsiteY13" fmla="*/ 421165 h 571184"/>
              <a:gd name="connsiteX14" fmla="*/ 542263 w 1099478"/>
              <a:gd name="connsiteY14" fmla="*/ 456884 h 571184"/>
              <a:gd name="connsiteX15" fmla="*/ 461300 w 1099478"/>
              <a:gd name="connsiteY15" fmla="*/ 487840 h 571184"/>
              <a:gd name="connsiteX16" fmla="*/ 401769 w 1099478"/>
              <a:gd name="connsiteY16" fmla="*/ 530702 h 571184"/>
              <a:gd name="connsiteX17" fmla="*/ 351763 w 1099478"/>
              <a:gd name="connsiteY17" fmla="*/ 537846 h 571184"/>
              <a:gd name="connsiteX18" fmla="*/ 275563 w 1099478"/>
              <a:gd name="connsiteY18" fmla="*/ 549752 h 571184"/>
              <a:gd name="connsiteX19" fmla="*/ 230319 w 1099478"/>
              <a:gd name="connsiteY19" fmla="*/ 571184 h 571184"/>
              <a:gd name="connsiteX20" fmla="*/ 189837 w 1099478"/>
              <a:gd name="connsiteY20" fmla="*/ 559277 h 571184"/>
              <a:gd name="connsiteX21" fmla="*/ 170788 w 1099478"/>
              <a:gd name="connsiteY21" fmla="*/ 521177 h 571184"/>
              <a:gd name="connsiteX22" fmla="*/ 137450 w 1099478"/>
              <a:gd name="connsiteY22" fmla="*/ 442596 h 571184"/>
              <a:gd name="connsiteX23" fmla="*/ 13599 w 1099478"/>
              <a:gd name="connsiteY23" fmla="*/ 269171 h 571184"/>
              <a:gd name="connsiteX0" fmla="*/ 13599 w 1099478"/>
              <a:gd name="connsiteY0" fmla="*/ 269171 h 571184"/>
              <a:gd name="connsiteX1" fmla="*/ 495335 w 1099478"/>
              <a:gd name="connsiteY1" fmla="*/ 295 h 571184"/>
              <a:gd name="connsiteX2" fmla="*/ 965164 w 1099478"/>
              <a:gd name="connsiteY2" fmla="*/ 223928 h 571184"/>
              <a:gd name="connsiteX3" fmla="*/ 1044706 w 1099478"/>
              <a:gd name="connsiteY3" fmla="*/ 394971 h 571184"/>
              <a:gd name="connsiteX4" fmla="*/ 987556 w 1099478"/>
              <a:gd name="connsiteY4" fmla="*/ 437834 h 571184"/>
              <a:gd name="connsiteX5" fmla="*/ 954219 w 1099478"/>
              <a:gd name="connsiteY5" fmla="*/ 433071 h 571184"/>
              <a:gd name="connsiteX6" fmla="*/ 897069 w 1099478"/>
              <a:gd name="connsiteY6" fmla="*/ 442596 h 571184"/>
              <a:gd name="connsiteX7" fmla="*/ 863730 w 1099478"/>
              <a:gd name="connsiteY7" fmla="*/ 449740 h 571184"/>
              <a:gd name="connsiteX8" fmla="*/ 828013 w 1099478"/>
              <a:gd name="connsiteY8" fmla="*/ 444977 h 571184"/>
              <a:gd name="connsiteX9" fmla="*/ 787531 w 1099478"/>
              <a:gd name="connsiteY9" fmla="*/ 456884 h 571184"/>
              <a:gd name="connsiteX10" fmla="*/ 706567 w 1099478"/>
              <a:gd name="connsiteY10" fmla="*/ 447358 h 571184"/>
              <a:gd name="connsiteX11" fmla="*/ 697044 w 1099478"/>
              <a:gd name="connsiteY11" fmla="*/ 402115 h 571184"/>
              <a:gd name="connsiteX12" fmla="*/ 656466 w 1099478"/>
              <a:gd name="connsiteY12" fmla="*/ 382473 h 571184"/>
              <a:gd name="connsiteX13" fmla="*/ 644656 w 1099478"/>
              <a:gd name="connsiteY13" fmla="*/ 380684 h 571184"/>
              <a:gd name="connsiteX14" fmla="*/ 606556 w 1099478"/>
              <a:gd name="connsiteY14" fmla="*/ 421165 h 571184"/>
              <a:gd name="connsiteX15" fmla="*/ 542263 w 1099478"/>
              <a:gd name="connsiteY15" fmla="*/ 456884 h 571184"/>
              <a:gd name="connsiteX16" fmla="*/ 461300 w 1099478"/>
              <a:gd name="connsiteY16" fmla="*/ 487840 h 571184"/>
              <a:gd name="connsiteX17" fmla="*/ 401769 w 1099478"/>
              <a:gd name="connsiteY17" fmla="*/ 530702 h 571184"/>
              <a:gd name="connsiteX18" fmla="*/ 351763 w 1099478"/>
              <a:gd name="connsiteY18" fmla="*/ 537846 h 571184"/>
              <a:gd name="connsiteX19" fmla="*/ 275563 w 1099478"/>
              <a:gd name="connsiteY19" fmla="*/ 549752 h 571184"/>
              <a:gd name="connsiteX20" fmla="*/ 230319 w 1099478"/>
              <a:gd name="connsiteY20" fmla="*/ 571184 h 571184"/>
              <a:gd name="connsiteX21" fmla="*/ 189837 w 1099478"/>
              <a:gd name="connsiteY21" fmla="*/ 559277 h 571184"/>
              <a:gd name="connsiteX22" fmla="*/ 170788 w 1099478"/>
              <a:gd name="connsiteY22" fmla="*/ 521177 h 571184"/>
              <a:gd name="connsiteX23" fmla="*/ 137450 w 1099478"/>
              <a:gd name="connsiteY23" fmla="*/ 442596 h 571184"/>
              <a:gd name="connsiteX24" fmla="*/ 13599 w 1099478"/>
              <a:gd name="connsiteY24" fmla="*/ 269171 h 571184"/>
              <a:gd name="connsiteX0" fmla="*/ 13599 w 1053313"/>
              <a:gd name="connsiteY0" fmla="*/ 269171 h 571184"/>
              <a:gd name="connsiteX1" fmla="*/ 495335 w 1053313"/>
              <a:gd name="connsiteY1" fmla="*/ 295 h 571184"/>
              <a:gd name="connsiteX2" fmla="*/ 965164 w 1053313"/>
              <a:gd name="connsiteY2" fmla="*/ 223928 h 571184"/>
              <a:gd name="connsiteX3" fmla="*/ 1044706 w 1053313"/>
              <a:gd name="connsiteY3" fmla="*/ 394971 h 571184"/>
              <a:gd name="connsiteX4" fmla="*/ 1001844 w 1053313"/>
              <a:gd name="connsiteY4" fmla="*/ 421165 h 571184"/>
              <a:gd name="connsiteX5" fmla="*/ 987556 w 1053313"/>
              <a:gd name="connsiteY5" fmla="*/ 437834 h 571184"/>
              <a:gd name="connsiteX6" fmla="*/ 954219 w 1053313"/>
              <a:gd name="connsiteY6" fmla="*/ 433071 h 571184"/>
              <a:gd name="connsiteX7" fmla="*/ 897069 w 1053313"/>
              <a:gd name="connsiteY7" fmla="*/ 442596 h 571184"/>
              <a:gd name="connsiteX8" fmla="*/ 863730 w 1053313"/>
              <a:gd name="connsiteY8" fmla="*/ 449740 h 571184"/>
              <a:gd name="connsiteX9" fmla="*/ 828013 w 1053313"/>
              <a:gd name="connsiteY9" fmla="*/ 444977 h 571184"/>
              <a:gd name="connsiteX10" fmla="*/ 787531 w 1053313"/>
              <a:gd name="connsiteY10" fmla="*/ 456884 h 571184"/>
              <a:gd name="connsiteX11" fmla="*/ 706567 w 1053313"/>
              <a:gd name="connsiteY11" fmla="*/ 447358 h 571184"/>
              <a:gd name="connsiteX12" fmla="*/ 697044 w 1053313"/>
              <a:gd name="connsiteY12" fmla="*/ 402115 h 571184"/>
              <a:gd name="connsiteX13" fmla="*/ 656466 w 1053313"/>
              <a:gd name="connsiteY13" fmla="*/ 382473 h 571184"/>
              <a:gd name="connsiteX14" fmla="*/ 644656 w 1053313"/>
              <a:gd name="connsiteY14" fmla="*/ 380684 h 571184"/>
              <a:gd name="connsiteX15" fmla="*/ 606556 w 1053313"/>
              <a:gd name="connsiteY15" fmla="*/ 421165 h 571184"/>
              <a:gd name="connsiteX16" fmla="*/ 542263 w 1053313"/>
              <a:gd name="connsiteY16" fmla="*/ 456884 h 571184"/>
              <a:gd name="connsiteX17" fmla="*/ 461300 w 1053313"/>
              <a:gd name="connsiteY17" fmla="*/ 487840 h 571184"/>
              <a:gd name="connsiteX18" fmla="*/ 401769 w 1053313"/>
              <a:gd name="connsiteY18" fmla="*/ 530702 h 571184"/>
              <a:gd name="connsiteX19" fmla="*/ 351763 w 1053313"/>
              <a:gd name="connsiteY19" fmla="*/ 537846 h 571184"/>
              <a:gd name="connsiteX20" fmla="*/ 275563 w 1053313"/>
              <a:gd name="connsiteY20" fmla="*/ 549752 h 571184"/>
              <a:gd name="connsiteX21" fmla="*/ 230319 w 1053313"/>
              <a:gd name="connsiteY21" fmla="*/ 571184 h 571184"/>
              <a:gd name="connsiteX22" fmla="*/ 189837 w 1053313"/>
              <a:gd name="connsiteY22" fmla="*/ 559277 h 571184"/>
              <a:gd name="connsiteX23" fmla="*/ 170788 w 1053313"/>
              <a:gd name="connsiteY23" fmla="*/ 521177 h 571184"/>
              <a:gd name="connsiteX24" fmla="*/ 137450 w 1053313"/>
              <a:gd name="connsiteY24" fmla="*/ 442596 h 571184"/>
              <a:gd name="connsiteX25" fmla="*/ 13599 w 1053313"/>
              <a:gd name="connsiteY25" fmla="*/ 269171 h 571184"/>
              <a:gd name="connsiteX0" fmla="*/ 13599 w 1050363"/>
              <a:gd name="connsiteY0" fmla="*/ 269171 h 571184"/>
              <a:gd name="connsiteX1" fmla="*/ 495335 w 1050363"/>
              <a:gd name="connsiteY1" fmla="*/ 295 h 571184"/>
              <a:gd name="connsiteX2" fmla="*/ 965164 w 1050363"/>
              <a:gd name="connsiteY2" fmla="*/ 223928 h 571184"/>
              <a:gd name="connsiteX3" fmla="*/ 1044706 w 1050363"/>
              <a:gd name="connsiteY3" fmla="*/ 394971 h 571184"/>
              <a:gd name="connsiteX4" fmla="*/ 1037564 w 1050363"/>
              <a:gd name="connsiteY4" fmla="*/ 397352 h 571184"/>
              <a:gd name="connsiteX5" fmla="*/ 1001844 w 1050363"/>
              <a:gd name="connsiteY5" fmla="*/ 421165 h 571184"/>
              <a:gd name="connsiteX6" fmla="*/ 987556 w 1050363"/>
              <a:gd name="connsiteY6" fmla="*/ 437834 h 571184"/>
              <a:gd name="connsiteX7" fmla="*/ 954219 w 1050363"/>
              <a:gd name="connsiteY7" fmla="*/ 433071 h 571184"/>
              <a:gd name="connsiteX8" fmla="*/ 897069 w 1050363"/>
              <a:gd name="connsiteY8" fmla="*/ 442596 h 571184"/>
              <a:gd name="connsiteX9" fmla="*/ 863730 w 1050363"/>
              <a:gd name="connsiteY9" fmla="*/ 449740 h 571184"/>
              <a:gd name="connsiteX10" fmla="*/ 828013 w 1050363"/>
              <a:gd name="connsiteY10" fmla="*/ 444977 h 571184"/>
              <a:gd name="connsiteX11" fmla="*/ 787531 w 1050363"/>
              <a:gd name="connsiteY11" fmla="*/ 456884 h 571184"/>
              <a:gd name="connsiteX12" fmla="*/ 706567 w 1050363"/>
              <a:gd name="connsiteY12" fmla="*/ 447358 h 571184"/>
              <a:gd name="connsiteX13" fmla="*/ 697044 w 1050363"/>
              <a:gd name="connsiteY13" fmla="*/ 402115 h 571184"/>
              <a:gd name="connsiteX14" fmla="*/ 656466 w 1050363"/>
              <a:gd name="connsiteY14" fmla="*/ 382473 h 571184"/>
              <a:gd name="connsiteX15" fmla="*/ 644656 w 1050363"/>
              <a:gd name="connsiteY15" fmla="*/ 380684 h 571184"/>
              <a:gd name="connsiteX16" fmla="*/ 606556 w 1050363"/>
              <a:gd name="connsiteY16" fmla="*/ 421165 h 571184"/>
              <a:gd name="connsiteX17" fmla="*/ 542263 w 1050363"/>
              <a:gd name="connsiteY17" fmla="*/ 456884 h 571184"/>
              <a:gd name="connsiteX18" fmla="*/ 461300 w 1050363"/>
              <a:gd name="connsiteY18" fmla="*/ 487840 h 571184"/>
              <a:gd name="connsiteX19" fmla="*/ 401769 w 1050363"/>
              <a:gd name="connsiteY19" fmla="*/ 530702 h 571184"/>
              <a:gd name="connsiteX20" fmla="*/ 351763 w 1050363"/>
              <a:gd name="connsiteY20" fmla="*/ 537846 h 571184"/>
              <a:gd name="connsiteX21" fmla="*/ 275563 w 1050363"/>
              <a:gd name="connsiteY21" fmla="*/ 549752 h 571184"/>
              <a:gd name="connsiteX22" fmla="*/ 230319 w 1050363"/>
              <a:gd name="connsiteY22" fmla="*/ 571184 h 571184"/>
              <a:gd name="connsiteX23" fmla="*/ 189837 w 1050363"/>
              <a:gd name="connsiteY23" fmla="*/ 559277 h 571184"/>
              <a:gd name="connsiteX24" fmla="*/ 170788 w 1050363"/>
              <a:gd name="connsiteY24" fmla="*/ 521177 h 571184"/>
              <a:gd name="connsiteX25" fmla="*/ 137450 w 1050363"/>
              <a:gd name="connsiteY25" fmla="*/ 442596 h 571184"/>
              <a:gd name="connsiteX26" fmla="*/ 13599 w 1050363"/>
              <a:gd name="connsiteY26" fmla="*/ 269171 h 571184"/>
              <a:gd name="connsiteX0" fmla="*/ 13599 w 1045380"/>
              <a:gd name="connsiteY0" fmla="*/ 269118 h 571131"/>
              <a:gd name="connsiteX1" fmla="*/ 495335 w 1045380"/>
              <a:gd name="connsiteY1" fmla="*/ 242 h 571131"/>
              <a:gd name="connsiteX2" fmla="*/ 965164 w 1045380"/>
              <a:gd name="connsiteY2" fmla="*/ 223875 h 571131"/>
              <a:gd name="connsiteX3" fmla="*/ 1032801 w 1045380"/>
              <a:gd name="connsiteY3" fmla="*/ 383012 h 571131"/>
              <a:gd name="connsiteX4" fmla="*/ 1044706 w 1045380"/>
              <a:gd name="connsiteY4" fmla="*/ 394918 h 571131"/>
              <a:gd name="connsiteX5" fmla="*/ 1037564 w 1045380"/>
              <a:gd name="connsiteY5" fmla="*/ 397299 h 571131"/>
              <a:gd name="connsiteX6" fmla="*/ 1001844 w 1045380"/>
              <a:gd name="connsiteY6" fmla="*/ 421112 h 571131"/>
              <a:gd name="connsiteX7" fmla="*/ 987556 w 1045380"/>
              <a:gd name="connsiteY7" fmla="*/ 437781 h 571131"/>
              <a:gd name="connsiteX8" fmla="*/ 954219 w 1045380"/>
              <a:gd name="connsiteY8" fmla="*/ 433018 h 571131"/>
              <a:gd name="connsiteX9" fmla="*/ 897069 w 1045380"/>
              <a:gd name="connsiteY9" fmla="*/ 442543 h 571131"/>
              <a:gd name="connsiteX10" fmla="*/ 863730 w 1045380"/>
              <a:gd name="connsiteY10" fmla="*/ 449687 h 571131"/>
              <a:gd name="connsiteX11" fmla="*/ 828013 w 1045380"/>
              <a:gd name="connsiteY11" fmla="*/ 444924 h 571131"/>
              <a:gd name="connsiteX12" fmla="*/ 787531 w 1045380"/>
              <a:gd name="connsiteY12" fmla="*/ 456831 h 571131"/>
              <a:gd name="connsiteX13" fmla="*/ 706567 w 1045380"/>
              <a:gd name="connsiteY13" fmla="*/ 447305 h 571131"/>
              <a:gd name="connsiteX14" fmla="*/ 697044 w 1045380"/>
              <a:gd name="connsiteY14" fmla="*/ 402062 h 571131"/>
              <a:gd name="connsiteX15" fmla="*/ 656466 w 1045380"/>
              <a:gd name="connsiteY15" fmla="*/ 382420 h 571131"/>
              <a:gd name="connsiteX16" fmla="*/ 644656 w 1045380"/>
              <a:gd name="connsiteY16" fmla="*/ 380631 h 571131"/>
              <a:gd name="connsiteX17" fmla="*/ 606556 w 1045380"/>
              <a:gd name="connsiteY17" fmla="*/ 421112 h 571131"/>
              <a:gd name="connsiteX18" fmla="*/ 542263 w 1045380"/>
              <a:gd name="connsiteY18" fmla="*/ 456831 h 571131"/>
              <a:gd name="connsiteX19" fmla="*/ 461300 w 1045380"/>
              <a:gd name="connsiteY19" fmla="*/ 487787 h 571131"/>
              <a:gd name="connsiteX20" fmla="*/ 401769 w 1045380"/>
              <a:gd name="connsiteY20" fmla="*/ 530649 h 571131"/>
              <a:gd name="connsiteX21" fmla="*/ 351763 w 1045380"/>
              <a:gd name="connsiteY21" fmla="*/ 537793 h 571131"/>
              <a:gd name="connsiteX22" fmla="*/ 275563 w 1045380"/>
              <a:gd name="connsiteY22" fmla="*/ 549699 h 571131"/>
              <a:gd name="connsiteX23" fmla="*/ 230319 w 1045380"/>
              <a:gd name="connsiteY23" fmla="*/ 571131 h 571131"/>
              <a:gd name="connsiteX24" fmla="*/ 189837 w 1045380"/>
              <a:gd name="connsiteY24" fmla="*/ 559224 h 571131"/>
              <a:gd name="connsiteX25" fmla="*/ 170788 w 1045380"/>
              <a:gd name="connsiteY25" fmla="*/ 521124 h 571131"/>
              <a:gd name="connsiteX26" fmla="*/ 137450 w 1045380"/>
              <a:gd name="connsiteY26" fmla="*/ 442543 h 571131"/>
              <a:gd name="connsiteX27" fmla="*/ 13599 w 1045380"/>
              <a:gd name="connsiteY27" fmla="*/ 269118 h 571131"/>
              <a:gd name="connsiteX0" fmla="*/ 13599 w 1047592"/>
              <a:gd name="connsiteY0" fmla="*/ 269116 h 571129"/>
              <a:gd name="connsiteX1" fmla="*/ 495335 w 1047592"/>
              <a:gd name="connsiteY1" fmla="*/ 240 h 571129"/>
              <a:gd name="connsiteX2" fmla="*/ 965164 w 1047592"/>
              <a:gd name="connsiteY2" fmla="*/ 223873 h 571129"/>
              <a:gd name="connsiteX3" fmla="*/ 1044707 w 1047592"/>
              <a:gd name="connsiteY3" fmla="*/ 356816 h 571129"/>
              <a:gd name="connsiteX4" fmla="*/ 1032801 w 1047592"/>
              <a:gd name="connsiteY4" fmla="*/ 383010 h 571129"/>
              <a:gd name="connsiteX5" fmla="*/ 1044706 w 1047592"/>
              <a:gd name="connsiteY5" fmla="*/ 394916 h 571129"/>
              <a:gd name="connsiteX6" fmla="*/ 1037564 w 1047592"/>
              <a:gd name="connsiteY6" fmla="*/ 397297 h 571129"/>
              <a:gd name="connsiteX7" fmla="*/ 1001844 w 1047592"/>
              <a:gd name="connsiteY7" fmla="*/ 421110 h 571129"/>
              <a:gd name="connsiteX8" fmla="*/ 987556 w 1047592"/>
              <a:gd name="connsiteY8" fmla="*/ 437779 h 571129"/>
              <a:gd name="connsiteX9" fmla="*/ 954219 w 1047592"/>
              <a:gd name="connsiteY9" fmla="*/ 433016 h 571129"/>
              <a:gd name="connsiteX10" fmla="*/ 897069 w 1047592"/>
              <a:gd name="connsiteY10" fmla="*/ 442541 h 571129"/>
              <a:gd name="connsiteX11" fmla="*/ 863730 w 1047592"/>
              <a:gd name="connsiteY11" fmla="*/ 449685 h 571129"/>
              <a:gd name="connsiteX12" fmla="*/ 828013 w 1047592"/>
              <a:gd name="connsiteY12" fmla="*/ 444922 h 571129"/>
              <a:gd name="connsiteX13" fmla="*/ 787531 w 1047592"/>
              <a:gd name="connsiteY13" fmla="*/ 456829 h 571129"/>
              <a:gd name="connsiteX14" fmla="*/ 706567 w 1047592"/>
              <a:gd name="connsiteY14" fmla="*/ 447303 h 571129"/>
              <a:gd name="connsiteX15" fmla="*/ 697044 w 1047592"/>
              <a:gd name="connsiteY15" fmla="*/ 402060 h 571129"/>
              <a:gd name="connsiteX16" fmla="*/ 656466 w 1047592"/>
              <a:gd name="connsiteY16" fmla="*/ 382418 h 571129"/>
              <a:gd name="connsiteX17" fmla="*/ 644656 w 1047592"/>
              <a:gd name="connsiteY17" fmla="*/ 380629 h 571129"/>
              <a:gd name="connsiteX18" fmla="*/ 606556 w 1047592"/>
              <a:gd name="connsiteY18" fmla="*/ 421110 h 571129"/>
              <a:gd name="connsiteX19" fmla="*/ 542263 w 1047592"/>
              <a:gd name="connsiteY19" fmla="*/ 456829 h 571129"/>
              <a:gd name="connsiteX20" fmla="*/ 461300 w 1047592"/>
              <a:gd name="connsiteY20" fmla="*/ 487785 h 571129"/>
              <a:gd name="connsiteX21" fmla="*/ 401769 w 1047592"/>
              <a:gd name="connsiteY21" fmla="*/ 530647 h 571129"/>
              <a:gd name="connsiteX22" fmla="*/ 351763 w 1047592"/>
              <a:gd name="connsiteY22" fmla="*/ 537791 h 571129"/>
              <a:gd name="connsiteX23" fmla="*/ 275563 w 1047592"/>
              <a:gd name="connsiteY23" fmla="*/ 549697 h 571129"/>
              <a:gd name="connsiteX24" fmla="*/ 230319 w 1047592"/>
              <a:gd name="connsiteY24" fmla="*/ 571129 h 571129"/>
              <a:gd name="connsiteX25" fmla="*/ 189837 w 1047592"/>
              <a:gd name="connsiteY25" fmla="*/ 559222 h 571129"/>
              <a:gd name="connsiteX26" fmla="*/ 170788 w 1047592"/>
              <a:gd name="connsiteY26" fmla="*/ 521122 h 571129"/>
              <a:gd name="connsiteX27" fmla="*/ 137450 w 1047592"/>
              <a:gd name="connsiteY27" fmla="*/ 442541 h 571129"/>
              <a:gd name="connsiteX28" fmla="*/ 13599 w 1047592"/>
              <a:gd name="connsiteY28" fmla="*/ 269116 h 571129"/>
              <a:gd name="connsiteX0" fmla="*/ 13599 w 1044860"/>
              <a:gd name="connsiteY0" fmla="*/ 269105 h 571118"/>
              <a:gd name="connsiteX1" fmla="*/ 495335 w 1044860"/>
              <a:gd name="connsiteY1" fmla="*/ 229 h 571118"/>
              <a:gd name="connsiteX2" fmla="*/ 965164 w 1044860"/>
              <a:gd name="connsiteY2" fmla="*/ 223862 h 571118"/>
              <a:gd name="connsiteX3" fmla="*/ 1011370 w 1044860"/>
              <a:gd name="connsiteY3" fmla="*/ 313943 h 571118"/>
              <a:gd name="connsiteX4" fmla="*/ 1044707 w 1044860"/>
              <a:gd name="connsiteY4" fmla="*/ 356805 h 571118"/>
              <a:gd name="connsiteX5" fmla="*/ 1032801 w 1044860"/>
              <a:gd name="connsiteY5" fmla="*/ 382999 h 571118"/>
              <a:gd name="connsiteX6" fmla="*/ 1044706 w 1044860"/>
              <a:gd name="connsiteY6" fmla="*/ 394905 h 571118"/>
              <a:gd name="connsiteX7" fmla="*/ 1037564 w 1044860"/>
              <a:gd name="connsiteY7" fmla="*/ 397286 h 571118"/>
              <a:gd name="connsiteX8" fmla="*/ 1001844 w 1044860"/>
              <a:gd name="connsiteY8" fmla="*/ 421099 h 571118"/>
              <a:gd name="connsiteX9" fmla="*/ 987556 w 1044860"/>
              <a:gd name="connsiteY9" fmla="*/ 437768 h 571118"/>
              <a:gd name="connsiteX10" fmla="*/ 954219 w 1044860"/>
              <a:gd name="connsiteY10" fmla="*/ 433005 h 571118"/>
              <a:gd name="connsiteX11" fmla="*/ 897069 w 1044860"/>
              <a:gd name="connsiteY11" fmla="*/ 442530 h 571118"/>
              <a:gd name="connsiteX12" fmla="*/ 863730 w 1044860"/>
              <a:gd name="connsiteY12" fmla="*/ 449674 h 571118"/>
              <a:gd name="connsiteX13" fmla="*/ 828013 w 1044860"/>
              <a:gd name="connsiteY13" fmla="*/ 444911 h 571118"/>
              <a:gd name="connsiteX14" fmla="*/ 787531 w 1044860"/>
              <a:gd name="connsiteY14" fmla="*/ 456818 h 571118"/>
              <a:gd name="connsiteX15" fmla="*/ 706567 w 1044860"/>
              <a:gd name="connsiteY15" fmla="*/ 447292 h 571118"/>
              <a:gd name="connsiteX16" fmla="*/ 697044 w 1044860"/>
              <a:gd name="connsiteY16" fmla="*/ 402049 h 571118"/>
              <a:gd name="connsiteX17" fmla="*/ 656466 w 1044860"/>
              <a:gd name="connsiteY17" fmla="*/ 382407 h 571118"/>
              <a:gd name="connsiteX18" fmla="*/ 644656 w 1044860"/>
              <a:gd name="connsiteY18" fmla="*/ 380618 h 571118"/>
              <a:gd name="connsiteX19" fmla="*/ 606556 w 1044860"/>
              <a:gd name="connsiteY19" fmla="*/ 421099 h 571118"/>
              <a:gd name="connsiteX20" fmla="*/ 542263 w 1044860"/>
              <a:gd name="connsiteY20" fmla="*/ 456818 h 571118"/>
              <a:gd name="connsiteX21" fmla="*/ 461300 w 1044860"/>
              <a:gd name="connsiteY21" fmla="*/ 487774 h 571118"/>
              <a:gd name="connsiteX22" fmla="*/ 401769 w 1044860"/>
              <a:gd name="connsiteY22" fmla="*/ 530636 h 571118"/>
              <a:gd name="connsiteX23" fmla="*/ 351763 w 1044860"/>
              <a:gd name="connsiteY23" fmla="*/ 537780 h 571118"/>
              <a:gd name="connsiteX24" fmla="*/ 275563 w 1044860"/>
              <a:gd name="connsiteY24" fmla="*/ 549686 h 571118"/>
              <a:gd name="connsiteX25" fmla="*/ 230319 w 1044860"/>
              <a:gd name="connsiteY25" fmla="*/ 571118 h 571118"/>
              <a:gd name="connsiteX26" fmla="*/ 189837 w 1044860"/>
              <a:gd name="connsiteY26" fmla="*/ 559211 h 571118"/>
              <a:gd name="connsiteX27" fmla="*/ 170788 w 1044860"/>
              <a:gd name="connsiteY27" fmla="*/ 521111 h 571118"/>
              <a:gd name="connsiteX28" fmla="*/ 137450 w 1044860"/>
              <a:gd name="connsiteY28" fmla="*/ 442530 h 571118"/>
              <a:gd name="connsiteX29" fmla="*/ 13599 w 1044860"/>
              <a:gd name="connsiteY29" fmla="*/ 269105 h 571118"/>
              <a:gd name="connsiteX0" fmla="*/ 13599 w 1044860"/>
              <a:gd name="connsiteY0" fmla="*/ 269098 h 571111"/>
              <a:gd name="connsiteX1" fmla="*/ 495335 w 1044860"/>
              <a:gd name="connsiteY1" fmla="*/ 222 h 571111"/>
              <a:gd name="connsiteX2" fmla="*/ 965164 w 1044860"/>
              <a:gd name="connsiteY2" fmla="*/ 223855 h 571111"/>
              <a:gd name="connsiteX3" fmla="*/ 975651 w 1044860"/>
              <a:gd name="connsiteY3" fmla="*/ 266310 h 571111"/>
              <a:gd name="connsiteX4" fmla="*/ 1011370 w 1044860"/>
              <a:gd name="connsiteY4" fmla="*/ 313936 h 571111"/>
              <a:gd name="connsiteX5" fmla="*/ 1044707 w 1044860"/>
              <a:gd name="connsiteY5" fmla="*/ 356798 h 571111"/>
              <a:gd name="connsiteX6" fmla="*/ 1032801 w 1044860"/>
              <a:gd name="connsiteY6" fmla="*/ 382992 h 571111"/>
              <a:gd name="connsiteX7" fmla="*/ 1044706 w 1044860"/>
              <a:gd name="connsiteY7" fmla="*/ 394898 h 571111"/>
              <a:gd name="connsiteX8" fmla="*/ 1037564 w 1044860"/>
              <a:gd name="connsiteY8" fmla="*/ 397279 h 571111"/>
              <a:gd name="connsiteX9" fmla="*/ 1001844 w 1044860"/>
              <a:gd name="connsiteY9" fmla="*/ 421092 h 571111"/>
              <a:gd name="connsiteX10" fmla="*/ 987556 w 1044860"/>
              <a:gd name="connsiteY10" fmla="*/ 437761 h 571111"/>
              <a:gd name="connsiteX11" fmla="*/ 954219 w 1044860"/>
              <a:gd name="connsiteY11" fmla="*/ 432998 h 571111"/>
              <a:gd name="connsiteX12" fmla="*/ 897069 w 1044860"/>
              <a:gd name="connsiteY12" fmla="*/ 442523 h 571111"/>
              <a:gd name="connsiteX13" fmla="*/ 863730 w 1044860"/>
              <a:gd name="connsiteY13" fmla="*/ 449667 h 571111"/>
              <a:gd name="connsiteX14" fmla="*/ 828013 w 1044860"/>
              <a:gd name="connsiteY14" fmla="*/ 444904 h 571111"/>
              <a:gd name="connsiteX15" fmla="*/ 787531 w 1044860"/>
              <a:gd name="connsiteY15" fmla="*/ 456811 h 571111"/>
              <a:gd name="connsiteX16" fmla="*/ 706567 w 1044860"/>
              <a:gd name="connsiteY16" fmla="*/ 447285 h 571111"/>
              <a:gd name="connsiteX17" fmla="*/ 697044 w 1044860"/>
              <a:gd name="connsiteY17" fmla="*/ 402042 h 571111"/>
              <a:gd name="connsiteX18" fmla="*/ 656466 w 1044860"/>
              <a:gd name="connsiteY18" fmla="*/ 382400 h 571111"/>
              <a:gd name="connsiteX19" fmla="*/ 644656 w 1044860"/>
              <a:gd name="connsiteY19" fmla="*/ 380611 h 571111"/>
              <a:gd name="connsiteX20" fmla="*/ 606556 w 1044860"/>
              <a:gd name="connsiteY20" fmla="*/ 421092 h 571111"/>
              <a:gd name="connsiteX21" fmla="*/ 542263 w 1044860"/>
              <a:gd name="connsiteY21" fmla="*/ 456811 h 571111"/>
              <a:gd name="connsiteX22" fmla="*/ 461300 w 1044860"/>
              <a:gd name="connsiteY22" fmla="*/ 487767 h 571111"/>
              <a:gd name="connsiteX23" fmla="*/ 401769 w 1044860"/>
              <a:gd name="connsiteY23" fmla="*/ 530629 h 571111"/>
              <a:gd name="connsiteX24" fmla="*/ 351763 w 1044860"/>
              <a:gd name="connsiteY24" fmla="*/ 537773 h 571111"/>
              <a:gd name="connsiteX25" fmla="*/ 275563 w 1044860"/>
              <a:gd name="connsiteY25" fmla="*/ 549679 h 571111"/>
              <a:gd name="connsiteX26" fmla="*/ 230319 w 1044860"/>
              <a:gd name="connsiteY26" fmla="*/ 571111 h 571111"/>
              <a:gd name="connsiteX27" fmla="*/ 189837 w 1044860"/>
              <a:gd name="connsiteY27" fmla="*/ 559204 h 571111"/>
              <a:gd name="connsiteX28" fmla="*/ 170788 w 1044860"/>
              <a:gd name="connsiteY28" fmla="*/ 521104 h 571111"/>
              <a:gd name="connsiteX29" fmla="*/ 137450 w 1044860"/>
              <a:gd name="connsiteY29" fmla="*/ 442523 h 571111"/>
              <a:gd name="connsiteX30" fmla="*/ 13599 w 1044860"/>
              <a:gd name="connsiteY30" fmla="*/ 269098 h 571111"/>
              <a:gd name="connsiteX0" fmla="*/ 13599 w 1044860"/>
              <a:gd name="connsiteY0" fmla="*/ 269399 h 571412"/>
              <a:gd name="connsiteX1" fmla="*/ 495335 w 1044860"/>
              <a:gd name="connsiteY1" fmla="*/ 523 h 571412"/>
              <a:gd name="connsiteX2" fmla="*/ 950876 w 1044860"/>
              <a:gd name="connsiteY2" fmla="*/ 202725 h 571412"/>
              <a:gd name="connsiteX3" fmla="*/ 975651 w 1044860"/>
              <a:gd name="connsiteY3" fmla="*/ 266611 h 571412"/>
              <a:gd name="connsiteX4" fmla="*/ 1011370 w 1044860"/>
              <a:gd name="connsiteY4" fmla="*/ 314237 h 571412"/>
              <a:gd name="connsiteX5" fmla="*/ 1044707 w 1044860"/>
              <a:gd name="connsiteY5" fmla="*/ 357099 h 571412"/>
              <a:gd name="connsiteX6" fmla="*/ 1032801 w 1044860"/>
              <a:gd name="connsiteY6" fmla="*/ 383293 h 571412"/>
              <a:gd name="connsiteX7" fmla="*/ 1044706 w 1044860"/>
              <a:gd name="connsiteY7" fmla="*/ 395199 h 571412"/>
              <a:gd name="connsiteX8" fmla="*/ 1037564 w 1044860"/>
              <a:gd name="connsiteY8" fmla="*/ 397580 h 571412"/>
              <a:gd name="connsiteX9" fmla="*/ 1001844 w 1044860"/>
              <a:gd name="connsiteY9" fmla="*/ 421393 h 571412"/>
              <a:gd name="connsiteX10" fmla="*/ 987556 w 1044860"/>
              <a:gd name="connsiteY10" fmla="*/ 438062 h 571412"/>
              <a:gd name="connsiteX11" fmla="*/ 954219 w 1044860"/>
              <a:gd name="connsiteY11" fmla="*/ 433299 h 571412"/>
              <a:gd name="connsiteX12" fmla="*/ 897069 w 1044860"/>
              <a:gd name="connsiteY12" fmla="*/ 442824 h 571412"/>
              <a:gd name="connsiteX13" fmla="*/ 863730 w 1044860"/>
              <a:gd name="connsiteY13" fmla="*/ 449968 h 571412"/>
              <a:gd name="connsiteX14" fmla="*/ 828013 w 1044860"/>
              <a:gd name="connsiteY14" fmla="*/ 445205 h 571412"/>
              <a:gd name="connsiteX15" fmla="*/ 787531 w 1044860"/>
              <a:gd name="connsiteY15" fmla="*/ 457112 h 571412"/>
              <a:gd name="connsiteX16" fmla="*/ 706567 w 1044860"/>
              <a:gd name="connsiteY16" fmla="*/ 447586 h 571412"/>
              <a:gd name="connsiteX17" fmla="*/ 697044 w 1044860"/>
              <a:gd name="connsiteY17" fmla="*/ 402343 h 571412"/>
              <a:gd name="connsiteX18" fmla="*/ 656466 w 1044860"/>
              <a:gd name="connsiteY18" fmla="*/ 382701 h 571412"/>
              <a:gd name="connsiteX19" fmla="*/ 644656 w 1044860"/>
              <a:gd name="connsiteY19" fmla="*/ 380912 h 571412"/>
              <a:gd name="connsiteX20" fmla="*/ 606556 w 1044860"/>
              <a:gd name="connsiteY20" fmla="*/ 421393 h 571412"/>
              <a:gd name="connsiteX21" fmla="*/ 542263 w 1044860"/>
              <a:gd name="connsiteY21" fmla="*/ 457112 h 571412"/>
              <a:gd name="connsiteX22" fmla="*/ 461300 w 1044860"/>
              <a:gd name="connsiteY22" fmla="*/ 488068 h 571412"/>
              <a:gd name="connsiteX23" fmla="*/ 401769 w 1044860"/>
              <a:gd name="connsiteY23" fmla="*/ 530930 h 571412"/>
              <a:gd name="connsiteX24" fmla="*/ 351763 w 1044860"/>
              <a:gd name="connsiteY24" fmla="*/ 538074 h 571412"/>
              <a:gd name="connsiteX25" fmla="*/ 275563 w 1044860"/>
              <a:gd name="connsiteY25" fmla="*/ 549980 h 571412"/>
              <a:gd name="connsiteX26" fmla="*/ 230319 w 1044860"/>
              <a:gd name="connsiteY26" fmla="*/ 571412 h 571412"/>
              <a:gd name="connsiteX27" fmla="*/ 189837 w 1044860"/>
              <a:gd name="connsiteY27" fmla="*/ 559505 h 571412"/>
              <a:gd name="connsiteX28" fmla="*/ 170788 w 1044860"/>
              <a:gd name="connsiteY28" fmla="*/ 521405 h 571412"/>
              <a:gd name="connsiteX29" fmla="*/ 137450 w 1044860"/>
              <a:gd name="connsiteY29" fmla="*/ 442824 h 571412"/>
              <a:gd name="connsiteX30" fmla="*/ 13599 w 1044860"/>
              <a:gd name="connsiteY30" fmla="*/ 269399 h 571412"/>
              <a:gd name="connsiteX0" fmla="*/ 15165 w 1046426"/>
              <a:gd name="connsiteY0" fmla="*/ 269399 h 571412"/>
              <a:gd name="connsiteX1" fmla="*/ 496901 w 1046426"/>
              <a:gd name="connsiteY1" fmla="*/ 523 h 571412"/>
              <a:gd name="connsiteX2" fmla="*/ 952442 w 1046426"/>
              <a:gd name="connsiteY2" fmla="*/ 202725 h 571412"/>
              <a:gd name="connsiteX3" fmla="*/ 977217 w 1046426"/>
              <a:gd name="connsiteY3" fmla="*/ 266611 h 571412"/>
              <a:gd name="connsiteX4" fmla="*/ 1012936 w 1046426"/>
              <a:gd name="connsiteY4" fmla="*/ 314237 h 571412"/>
              <a:gd name="connsiteX5" fmla="*/ 1046273 w 1046426"/>
              <a:gd name="connsiteY5" fmla="*/ 357099 h 571412"/>
              <a:gd name="connsiteX6" fmla="*/ 1034367 w 1046426"/>
              <a:gd name="connsiteY6" fmla="*/ 383293 h 571412"/>
              <a:gd name="connsiteX7" fmla="*/ 1046272 w 1046426"/>
              <a:gd name="connsiteY7" fmla="*/ 395199 h 571412"/>
              <a:gd name="connsiteX8" fmla="*/ 1039130 w 1046426"/>
              <a:gd name="connsiteY8" fmla="*/ 397580 h 571412"/>
              <a:gd name="connsiteX9" fmla="*/ 1003410 w 1046426"/>
              <a:gd name="connsiteY9" fmla="*/ 421393 h 571412"/>
              <a:gd name="connsiteX10" fmla="*/ 989122 w 1046426"/>
              <a:gd name="connsiteY10" fmla="*/ 438062 h 571412"/>
              <a:gd name="connsiteX11" fmla="*/ 955785 w 1046426"/>
              <a:gd name="connsiteY11" fmla="*/ 433299 h 571412"/>
              <a:gd name="connsiteX12" fmla="*/ 898635 w 1046426"/>
              <a:gd name="connsiteY12" fmla="*/ 442824 h 571412"/>
              <a:gd name="connsiteX13" fmla="*/ 865296 w 1046426"/>
              <a:gd name="connsiteY13" fmla="*/ 449968 h 571412"/>
              <a:gd name="connsiteX14" fmla="*/ 829579 w 1046426"/>
              <a:gd name="connsiteY14" fmla="*/ 445205 h 571412"/>
              <a:gd name="connsiteX15" fmla="*/ 789097 w 1046426"/>
              <a:gd name="connsiteY15" fmla="*/ 457112 h 571412"/>
              <a:gd name="connsiteX16" fmla="*/ 708133 w 1046426"/>
              <a:gd name="connsiteY16" fmla="*/ 447586 h 571412"/>
              <a:gd name="connsiteX17" fmla="*/ 698610 w 1046426"/>
              <a:gd name="connsiteY17" fmla="*/ 402343 h 571412"/>
              <a:gd name="connsiteX18" fmla="*/ 658032 w 1046426"/>
              <a:gd name="connsiteY18" fmla="*/ 382701 h 571412"/>
              <a:gd name="connsiteX19" fmla="*/ 646222 w 1046426"/>
              <a:gd name="connsiteY19" fmla="*/ 380912 h 571412"/>
              <a:gd name="connsiteX20" fmla="*/ 608122 w 1046426"/>
              <a:gd name="connsiteY20" fmla="*/ 421393 h 571412"/>
              <a:gd name="connsiteX21" fmla="*/ 543829 w 1046426"/>
              <a:gd name="connsiteY21" fmla="*/ 457112 h 571412"/>
              <a:gd name="connsiteX22" fmla="*/ 462866 w 1046426"/>
              <a:gd name="connsiteY22" fmla="*/ 488068 h 571412"/>
              <a:gd name="connsiteX23" fmla="*/ 403335 w 1046426"/>
              <a:gd name="connsiteY23" fmla="*/ 530930 h 571412"/>
              <a:gd name="connsiteX24" fmla="*/ 353329 w 1046426"/>
              <a:gd name="connsiteY24" fmla="*/ 538074 h 571412"/>
              <a:gd name="connsiteX25" fmla="*/ 277129 w 1046426"/>
              <a:gd name="connsiteY25" fmla="*/ 549980 h 571412"/>
              <a:gd name="connsiteX26" fmla="*/ 231885 w 1046426"/>
              <a:gd name="connsiteY26" fmla="*/ 571412 h 571412"/>
              <a:gd name="connsiteX27" fmla="*/ 191403 w 1046426"/>
              <a:gd name="connsiteY27" fmla="*/ 559505 h 571412"/>
              <a:gd name="connsiteX28" fmla="*/ 172354 w 1046426"/>
              <a:gd name="connsiteY28" fmla="*/ 521405 h 571412"/>
              <a:gd name="connsiteX29" fmla="*/ 127110 w 1046426"/>
              <a:gd name="connsiteY29" fmla="*/ 416631 h 571412"/>
              <a:gd name="connsiteX30" fmla="*/ 15165 w 1046426"/>
              <a:gd name="connsiteY30" fmla="*/ 269399 h 571412"/>
              <a:gd name="connsiteX0" fmla="*/ 15165 w 1046426"/>
              <a:gd name="connsiteY0" fmla="*/ 269399 h 571412"/>
              <a:gd name="connsiteX1" fmla="*/ 496901 w 1046426"/>
              <a:gd name="connsiteY1" fmla="*/ 523 h 571412"/>
              <a:gd name="connsiteX2" fmla="*/ 952442 w 1046426"/>
              <a:gd name="connsiteY2" fmla="*/ 202725 h 571412"/>
              <a:gd name="connsiteX3" fmla="*/ 977217 w 1046426"/>
              <a:gd name="connsiteY3" fmla="*/ 266611 h 571412"/>
              <a:gd name="connsiteX4" fmla="*/ 1012936 w 1046426"/>
              <a:gd name="connsiteY4" fmla="*/ 314237 h 571412"/>
              <a:gd name="connsiteX5" fmla="*/ 1046273 w 1046426"/>
              <a:gd name="connsiteY5" fmla="*/ 357099 h 571412"/>
              <a:gd name="connsiteX6" fmla="*/ 1034367 w 1046426"/>
              <a:gd name="connsiteY6" fmla="*/ 383293 h 571412"/>
              <a:gd name="connsiteX7" fmla="*/ 1046272 w 1046426"/>
              <a:gd name="connsiteY7" fmla="*/ 395199 h 571412"/>
              <a:gd name="connsiteX8" fmla="*/ 1039130 w 1046426"/>
              <a:gd name="connsiteY8" fmla="*/ 397580 h 571412"/>
              <a:gd name="connsiteX9" fmla="*/ 1003410 w 1046426"/>
              <a:gd name="connsiteY9" fmla="*/ 421393 h 571412"/>
              <a:gd name="connsiteX10" fmla="*/ 989122 w 1046426"/>
              <a:gd name="connsiteY10" fmla="*/ 438062 h 571412"/>
              <a:gd name="connsiteX11" fmla="*/ 955785 w 1046426"/>
              <a:gd name="connsiteY11" fmla="*/ 433299 h 571412"/>
              <a:gd name="connsiteX12" fmla="*/ 898635 w 1046426"/>
              <a:gd name="connsiteY12" fmla="*/ 442824 h 571412"/>
              <a:gd name="connsiteX13" fmla="*/ 865296 w 1046426"/>
              <a:gd name="connsiteY13" fmla="*/ 449968 h 571412"/>
              <a:gd name="connsiteX14" fmla="*/ 829579 w 1046426"/>
              <a:gd name="connsiteY14" fmla="*/ 445205 h 571412"/>
              <a:gd name="connsiteX15" fmla="*/ 789097 w 1046426"/>
              <a:gd name="connsiteY15" fmla="*/ 457112 h 571412"/>
              <a:gd name="connsiteX16" fmla="*/ 708133 w 1046426"/>
              <a:gd name="connsiteY16" fmla="*/ 447586 h 571412"/>
              <a:gd name="connsiteX17" fmla="*/ 698610 w 1046426"/>
              <a:gd name="connsiteY17" fmla="*/ 402343 h 571412"/>
              <a:gd name="connsiteX18" fmla="*/ 658032 w 1046426"/>
              <a:gd name="connsiteY18" fmla="*/ 382701 h 571412"/>
              <a:gd name="connsiteX19" fmla="*/ 646222 w 1046426"/>
              <a:gd name="connsiteY19" fmla="*/ 380912 h 571412"/>
              <a:gd name="connsiteX20" fmla="*/ 608122 w 1046426"/>
              <a:gd name="connsiteY20" fmla="*/ 421393 h 571412"/>
              <a:gd name="connsiteX21" fmla="*/ 543829 w 1046426"/>
              <a:gd name="connsiteY21" fmla="*/ 457112 h 571412"/>
              <a:gd name="connsiteX22" fmla="*/ 462866 w 1046426"/>
              <a:gd name="connsiteY22" fmla="*/ 488068 h 571412"/>
              <a:gd name="connsiteX23" fmla="*/ 403335 w 1046426"/>
              <a:gd name="connsiteY23" fmla="*/ 530930 h 571412"/>
              <a:gd name="connsiteX24" fmla="*/ 353329 w 1046426"/>
              <a:gd name="connsiteY24" fmla="*/ 538074 h 571412"/>
              <a:gd name="connsiteX25" fmla="*/ 277129 w 1046426"/>
              <a:gd name="connsiteY25" fmla="*/ 549980 h 571412"/>
              <a:gd name="connsiteX26" fmla="*/ 231885 w 1046426"/>
              <a:gd name="connsiteY26" fmla="*/ 571412 h 571412"/>
              <a:gd name="connsiteX27" fmla="*/ 191403 w 1046426"/>
              <a:gd name="connsiteY27" fmla="*/ 559505 h 571412"/>
              <a:gd name="connsiteX28" fmla="*/ 172354 w 1046426"/>
              <a:gd name="connsiteY28" fmla="*/ 521405 h 571412"/>
              <a:gd name="connsiteX29" fmla="*/ 129492 w 1046426"/>
              <a:gd name="connsiteY29" fmla="*/ 449967 h 571412"/>
              <a:gd name="connsiteX30" fmla="*/ 127110 w 1046426"/>
              <a:gd name="connsiteY30" fmla="*/ 416631 h 571412"/>
              <a:gd name="connsiteX31" fmla="*/ 15165 w 1046426"/>
              <a:gd name="connsiteY31" fmla="*/ 269399 h 571412"/>
              <a:gd name="connsiteX0" fmla="*/ 15165 w 1046426"/>
              <a:gd name="connsiteY0" fmla="*/ 269399 h 571412"/>
              <a:gd name="connsiteX1" fmla="*/ 496901 w 1046426"/>
              <a:gd name="connsiteY1" fmla="*/ 523 h 571412"/>
              <a:gd name="connsiteX2" fmla="*/ 952442 w 1046426"/>
              <a:gd name="connsiteY2" fmla="*/ 202725 h 571412"/>
              <a:gd name="connsiteX3" fmla="*/ 977217 w 1046426"/>
              <a:gd name="connsiteY3" fmla="*/ 266611 h 571412"/>
              <a:gd name="connsiteX4" fmla="*/ 1012936 w 1046426"/>
              <a:gd name="connsiteY4" fmla="*/ 314237 h 571412"/>
              <a:gd name="connsiteX5" fmla="*/ 1046273 w 1046426"/>
              <a:gd name="connsiteY5" fmla="*/ 357099 h 571412"/>
              <a:gd name="connsiteX6" fmla="*/ 1034367 w 1046426"/>
              <a:gd name="connsiteY6" fmla="*/ 383293 h 571412"/>
              <a:gd name="connsiteX7" fmla="*/ 1046272 w 1046426"/>
              <a:gd name="connsiteY7" fmla="*/ 395199 h 571412"/>
              <a:gd name="connsiteX8" fmla="*/ 1039130 w 1046426"/>
              <a:gd name="connsiteY8" fmla="*/ 397580 h 571412"/>
              <a:gd name="connsiteX9" fmla="*/ 1003410 w 1046426"/>
              <a:gd name="connsiteY9" fmla="*/ 421393 h 571412"/>
              <a:gd name="connsiteX10" fmla="*/ 989122 w 1046426"/>
              <a:gd name="connsiteY10" fmla="*/ 438062 h 571412"/>
              <a:gd name="connsiteX11" fmla="*/ 955785 w 1046426"/>
              <a:gd name="connsiteY11" fmla="*/ 433299 h 571412"/>
              <a:gd name="connsiteX12" fmla="*/ 898635 w 1046426"/>
              <a:gd name="connsiteY12" fmla="*/ 442824 h 571412"/>
              <a:gd name="connsiteX13" fmla="*/ 865296 w 1046426"/>
              <a:gd name="connsiteY13" fmla="*/ 449968 h 571412"/>
              <a:gd name="connsiteX14" fmla="*/ 829579 w 1046426"/>
              <a:gd name="connsiteY14" fmla="*/ 445205 h 571412"/>
              <a:gd name="connsiteX15" fmla="*/ 789097 w 1046426"/>
              <a:gd name="connsiteY15" fmla="*/ 457112 h 571412"/>
              <a:gd name="connsiteX16" fmla="*/ 708133 w 1046426"/>
              <a:gd name="connsiteY16" fmla="*/ 447586 h 571412"/>
              <a:gd name="connsiteX17" fmla="*/ 698610 w 1046426"/>
              <a:gd name="connsiteY17" fmla="*/ 402343 h 571412"/>
              <a:gd name="connsiteX18" fmla="*/ 658032 w 1046426"/>
              <a:gd name="connsiteY18" fmla="*/ 382701 h 571412"/>
              <a:gd name="connsiteX19" fmla="*/ 646222 w 1046426"/>
              <a:gd name="connsiteY19" fmla="*/ 380912 h 571412"/>
              <a:gd name="connsiteX20" fmla="*/ 608122 w 1046426"/>
              <a:gd name="connsiteY20" fmla="*/ 421393 h 571412"/>
              <a:gd name="connsiteX21" fmla="*/ 543829 w 1046426"/>
              <a:gd name="connsiteY21" fmla="*/ 457112 h 571412"/>
              <a:gd name="connsiteX22" fmla="*/ 462866 w 1046426"/>
              <a:gd name="connsiteY22" fmla="*/ 488068 h 571412"/>
              <a:gd name="connsiteX23" fmla="*/ 403335 w 1046426"/>
              <a:gd name="connsiteY23" fmla="*/ 530930 h 571412"/>
              <a:gd name="connsiteX24" fmla="*/ 353329 w 1046426"/>
              <a:gd name="connsiteY24" fmla="*/ 538074 h 571412"/>
              <a:gd name="connsiteX25" fmla="*/ 277129 w 1046426"/>
              <a:gd name="connsiteY25" fmla="*/ 549980 h 571412"/>
              <a:gd name="connsiteX26" fmla="*/ 231885 w 1046426"/>
              <a:gd name="connsiteY26" fmla="*/ 571412 h 571412"/>
              <a:gd name="connsiteX27" fmla="*/ 191403 w 1046426"/>
              <a:gd name="connsiteY27" fmla="*/ 559505 h 571412"/>
              <a:gd name="connsiteX28" fmla="*/ 172355 w 1046426"/>
              <a:gd name="connsiteY28" fmla="*/ 549979 h 571412"/>
              <a:gd name="connsiteX29" fmla="*/ 172354 w 1046426"/>
              <a:gd name="connsiteY29" fmla="*/ 521405 h 571412"/>
              <a:gd name="connsiteX30" fmla="*/ 129492 w 1046426"/>
              <a:gd name="connsiteY30" fmla="*/ 449967 h 571412"/>
              <a:gd name="connsiteX31" fmla="*/ 127110 w 1046426"/>
              <a:gd name="connsiteY31" fmla="*/ 416631 h 571412"/>
              <a:gd name="connsiteX32" fmla="*/ 15165 w 1046426"/>
              <a:gd name="connsiteY32" fmla="*/ 269399 h 571412"/>
              <a:gd name="connsiteX0" fmla="*/ 15165 w 1046426"/>
              <a:gd name="connsiteY0" fmla="*/ 269399 h 571412"/>
              <a:gd name="connsiteX1" fmla="*/ 496901 w 1046426"/>
              <a:gd name="connsiteY1" fmla="*/ 523 h 571412"/>
              <a:gd name="connsiteX2" fmla="*/ 952442 w 1046426"/>
              <a:gd name="connsiteY2" fmla="*/ 202725 h 571412"/>
              <a:gd name="connsiteX3" fmla="*/ 977217 w 1046426"/>
              <a:gd name="connsiteY3" fmla="*/ 266611 h 571412"/>
              <a:gd name="connsiteX4" fmla="*/ 1012936 w 1046426"/>
              <a:gd name="connsiteY4" fmla="*/ 314237 h 571412"/>
              <a:gd name="connsiteX5" fmla="*/ 1046273 w 1046426"/>
              <a:gd name="connsiteY5" fmla="*/ 357099 h 571412"/>
              <a:gd name="connsiteX6" fmla="*/ 1034367 w 1046426"/>
              <a:gd name="connsiteY6" fmla="*/ 383293 h 571412"/>
              <a:gd name="connsiteX7" fmla="*/ 1046272 w 1046426"/>
              <a:gd name="connsiteY7" fmla="*/ 395199 h 571412"/>
              <a:gd name="connsiteX8" fmla="*/ 1039130 w 1046426"/>
              <a:gd name="connsiteY8" fmla="*/ 397580 h 571412"/>
              <a:gd name="connsiteX9" fmla="*/ 1003410 w 1046426"/>
              <a:gd name="connsiteY9" fmla="*/ 421393 h 571412"/>
              <a:gd name="connsiteX10" fmla="*/ 989122 w 1046426"/>
              <a:gd name="connsiteY10" fmla="*/ 438062 h 571412"/>
              <a:gd name="connsiteX11" fmla="*/ 955785 w 1046426"/>
              <a:gd name="connsiteY11" fmla="*/ 433299 h 571412"/>
              <a:gd name="connsiteX12" fmla="*/ 898635 w 1046426"/>
              <a:gd name="connsiteY12" fmla="*/ 442824 h 571412"/>
              <a:gd name="connsiteX13" fmla="*/ 865296 w 1046426"/>
              <a:gd name="connsiteY13" fmla="*/ 449968 h 571412"/>
              <a:gd name="connsiteX14" fmla="*/ 829579 w 1046426"/>
              <a:gd name="connsiteY14" fmla="*/ 445205 h 571412"/>
              <a:gd name="connsiteX15" fmla="*/ 789097 w 1046426"/>
              <a:gd name="connsiteY15" fmla="*/ 457112 h 571412"/>
              <a:gd name="connsiteX16" fmla="*/ 708133 w 1046426"/>
              <a:gd name="connsiteY16" fmla="*/ 447586 h 571412"/>
              <a:gd name="connsiteX17" fmla="*/ 698610 w 1046426"/>
              <a:gd name="connsiteY17" fmla="*/ 402343 h 571412"/>
              <a:gd name="connsiteX18" fmla="*/ 658032 w 1046426"/>
              <a:gd name="connsiteY18" fmla="*/ 382701 h 571412"/>
              <a:gd name="connsiteX19" fmla="*/ 646222 w 1046426"/>
              <a:gd name="connsiteY19" fmla="*/ 380912 h 571412"/>
              <a:gd name="connsiteX20" fmla="*/ 608122 w 1046426"/>
              <a:gd name="connsiteY20" fmla="*/ 421393 h 571412"/>
              <a:gd name="connsiteX21" fmla="*/ 543829 w 1046426"/>
              <a:gd name="connsiteY21" fmla="*/ 457112 h 571412"/>
              <a:gd name="connsiteX22" fmla="*/ 462866 w 1046426"/>
              <a:gd name="connsiteY22" fmla="*/ 488068 h 571412"/>
              <a:gd name="connsiteX23" fmla="*/ 403335 w 1046426"/>
              <a:gd name="connsiteY23" fmla="*/ 530930 h 571412"/>
              <a:gd name="connsiteX24" fmla="*/ 353329 w 1046426"/>
              <a:gd name="connsiteY24" fmla="*/ 538074 h 571412"/>
              <a:gd name="connsiteX25" fmla="*/ 277129 w 1046426"/>
              <a:gd name="connsiteY25" fmla="*/ 549980 h 571412"/>
              <a:gd name="connsiteX26" fmla="*/ 231885 w 1046426"/>
              <a:gd name="connsiteY26" fmla="*/ 571412 h 571412"/>
              <a:gd name="connsiteX27" fmla="*/ 191403 w 1046426"/>
              <a:gd name="connsiteY27" fmla="*/ 559505 h 571412"/>
              <a:gd name="connsiteX28" fmla="*/ 172355 w 1046426"/>
              <a:gd name="connsiteY28" fmla="*/ 549979 h 571412"/>
              <a:gd name="connsiteX29" fmla="*/ 165210 w 1046426"/>
              <a:gd name="connsiteY29" fmla="*/ 514261 h 571412"/>
              <a:gd name="connsiteX30" fmla="*/ 129492 w 1046426"/>
              <a:gd name="connsiteY30" fmla="*/ 449967 h 571412"/>
              <a:gd name="connsiteX31" fmla="*/ 127110 w 1046426"/>
              <a:gd name="connsiteY31" fmla="*/ 416631 h 571412"/>
              <a:gd name="connsiteX32" fmla="*/ 15165 w 1046426"/>
              <a:gd name="connsiteY32" fmla="*/ 269399 h 571412"/>
              <a:gd name="connsiteX0" fmla="*/ 15165 w 1046426"/>
              <a:gd name="connsiteY0" fmla="*/ 269399 h 571412"/>
              <a:gd name="connsiteX1" fmla="*/ 496901 w 1046426"/>
              <a:gd name="connsiteY1" fmla="*/ 523 h 571412"/>
              <a:gd name="connsiteX2" fmla="*/ 952442 w 1046426"/>
              <a:gd name="connsiteY2" fmla="*/ 202725 h 571412"/>
              <a:gd name="connsiteX3" fmla="*/ 977217 w 1046426"/>
              <a:gd name="connsiteY3" fmla="*/ 266611 h 571412"/>
              <a:gd name="connsiteX4" fmla="*/ 1012936 w 1046426"/>
              <a:gd name="connsiteY4" fmla="*/ 314237 h 571412"/>
              <a:gd name="connsiteX5" fmla="*/ 1046273 w 1046426"/>
              <a:gd name="connsiteY5" fmla="*/ 357099 h 571412"/>
              <a:gd name="connsiteX6" fmla="*/ 1034367 w 1046426"/>
              <a:gd name="connsiteY6" fmla="*/ 383293 h 571412"/>
              <a:gd name="connsiteX7" fmla="*/ 1046272 w 1046426"/>
              <a:gd name="connsiteY7" fmla="*/ 395199 h 571412"/>
              <a:gd name="connsiteX8" fmla="*/ 1039130 w 1046426"/>
              <a:gd name="connsiteY8" fmla="*/ 397580 h 571412"/>
              <a:gd name="connsiteX9" fmla="*/ 1003410 w 1046426"/>
              <a:gd name="connsiteY9" fmla="*/ 421393 h 571412"/>
              <a:gd name="connsiteX10" fmla="*/ 989122 w 1046426"/>
              <a:gd name="connsiteY10" fmla="*/ 438062 h 571412"/>
              <a:gd name="connsiteX11" fmla="*/ 955785 w 1046426"/>
              <a:gd name="connsiteY11" fmla="*/ 433299 h 571412"/>
              <a:gd name="connsiteX12" fmla="*/ 898635 w 1046426"/>
              <a:gd name="connsiteY12" fmla="*/ 442824 h 571412"/>
              <a:gd name="connsiteX13" fmla="*/ 865296 w 1046426"/>
              <a:gd name="connsiteY13" fmla="*/ 449968 h 571412"/>
              <a:gd name="connsiteX14" fmla="*/ 829579 w 1046426"/>
              <a:gd name="connsiteY14" fmla="*/ 445205 h 571412"/>
              <a:gd name="connsiteX15" fmla="*/ 789097 w 1046426"/>
              <a:gd name="connsiteY15" fmla="*/ 457112 h 571412"/>
              <a:gd name="connsiteX16" fmla="*/ 708133 w 1046426"/>
              <a:gd name="connsiteY16" fmla="*/ 447586 h 571412"/>
              <a:gd name="connsiteX17" fmla="*/ 698610 w 1046426"/>
              <a:gd name="connsiteY17" fmla="*/ 402343 h 571412"/>
              <a:gd name="connsiteX18" fmla="*/ 658032 w 1046426"/>
              <a:gd name="connsiteY18" fmla="*/ 382701 h 571412"/>
              <a:gd name="connsiteX19" fmla="*/ 646222 w 1046426"/>
              <a:gd name="connsiteY19" fmla="*/ 380912 h 571412"/>
              <a:gd name="connsiteX20" fmla="*/ 608122 w 1046426"/>
              <a:gd name="connsiteY20" fmla="*/ 421393 h 571412"/>
              <a:gd name="connsiteX21" fmla="*/ 543829 w 1046426"/>
              <a:gd name="connsiteY21" fmla="*/ 457112 h 571412"/>
              <a:gd name="connsiteX22" fmla="*/ 462866 w 1046426"/>
              <a:gd name="connsiteY22" fmla="*/ 488068 h 571412"/>
              <a:gd name="connsiteX23" fmla="*/ 403335 w 1046426"/>
              <a:gd name="connsiteY23" fmla="*/ 530930 h 571412"/>
              <a:gd name="connsiteX24" fmla="*/ 353329 w 1046426"/>
              <a:gd name="connsiteY24" fmla="*/ 538074 h 571412"/>
              <a:gd name="connsiteX25" fmla="*/ 277129 w 1046426"/>
              <a:gd name="connsiteY25" fmla="*/ 549980 h 571412"/>
              <a:gd name="connsiteX26" fmla="*/ 231885 w 1046426"/>
              <a:gd name="connsiteY26" fmla="*/ 571412 h 571412"/>
              <a:gd name="connsiteX27" fmla="*/ 191403 w 1046426"/>
              <a:gd name="connsiteY27" fmla="*/ 559505 h 571412"/>
              <a:gd name="connsiteX28" fmla="*/ 172355 w 1046426"/>
              <a:gd name="connsiteY28" fmla="*/ 549979 h 571412"/>
              <a:gd name="connsiteX29" fmla="*/ 165210 w 1046426"/>
              <a:gd name="connsiteY29" fmla="*/ 514261 h 571412"/>
              <a:gd name="connsiteX30" fmla="*/ 124730 w 1046426"/>
              <a:gd name="connsiteY30" fmla="*/ 454730 h 571412"/>
              <a:gd name="connsiteX31" fmla="*/ 127110 w 1046426"/>
              <a:gd name="connsiteY31" fmla="*/ 416631 h 571412"/>
              <a:gd name="connsiteX32" fmla="*/ 15165 w 1046426"/>
              <a:gd name="connsiteY32" fmla="*/ 269399 h 571412"/>
              <a:gd name="connsiteX0" fmla="*/ 14840 w 1046101"/>
              <a:gd name="connsiteY0" fmla="*/ 269399 h 571412"/>
              <a:gd name="connsiteX1" fmla="*/ 496576 w 1046101"/>
              <a:gd name="connsiteY1" fmla="*/ 523 h 571412"/>
              <a:gd name="connsiteX2" fmla="*/ 952117 w 1046101"/>
              <a:gd name="connsiteY2" fmla="*/ 202725 h 571412"/>
              <a:gd name="connsiteX3" fmla="*/ 976892 w 1046101"/>
              <a:gd name="connsiteY3" fmla="*/ 266611 h 571412"/>
              <a:gd name="connsiteX4" fmla="*/ 1012611 w 1046101"/>
              <a:gd name="connsiteY4" fmla="*/ 314237 h 571412"/>
              <a:gd name="connsiteX5" fmla="*/ 1045948 w 1046101"/>
              <a:gd name="connsiteY5" fmla="*/ 357099 h 571412"/>
              <a:gd name="connsiteX6" fmla="*/ 1034042 w 1046101"/>
              <a:gd name="connsiteY6" fmla="*/ 383293 h 571412"/>
              <a:gd name="connsiteX7" fmla="*/ 1045947 w 1046101"/>
              <a:gd name="connsiteY7" fmla="*/ 395199 h 571412"/>
              <a:gd name="connsiteX8" fmla="*/ 1038805 w 1046101"/>
              <a:gd name="connsiteY8" fmla="*/ 397580 h 571412"/>
              <a:gd name="connsiteX9" fmla="*/ 1003085 w 1046101"/>
              <a:gd name="connsiteY9" fmla="*/ 421393 h 571412"/>
              <a:gd name="connsiteX10" fmla="*/ 988797 w 1046101"/>
              <a:gd name="connsiteY10" fmla="*/ 438062 h 571412"/>
              <a:gd name="connsiteX11" fmla="*/ 955460 w 1046101"/>
              <a:gd name="connsiteY11" fmla="*/ 433299 h 571412"/>
              <a:gd name="connsiteX12" fmla="*/ 898310 w 1046101"/>
              <a:gd name="connsiteY12" fmla="*/ 442824 h 571412"/>
              <a:gd name="connsiteX13" fmla="*/ 864971 w 1046101"/>
              <a:gd name="connsiteY13" fmla="*/ 449968 h 571412"/>
              <a:gd name="connsiteX14" fmla="*/ 829254 w 1046101"/>
              <a:gd name="connsiteY14" fmla="*/ 445205 h 571412"/>
              <a:gd name="connsiteX15" fmla="*/ 788772 w 1046101"/>
              <a:gd name="connsiteY15" fmla="*/ 457112 h 571412"/>
              <a:gd name="connsiteX16" fmla="*/ 707808 w 1046101"/>
              <a:gd name="connsiteY16" fmla="*/ 447586 h 571412"/>
              <a:gd name="connsiteX17" fmla="*/ 698285 w 1046101"/>
              <a:gd name="connsiteY17" fmla="*/ 402343 h 571412"/>
              <a:gd name="connsiteX18" fmla="*/ 657707 w 1046101"/>
              <a:gd name="connsiteY18" fmla="*/ 382701 h 571412"/>
              <a:gd name="connsiteX19" fmla="*/ 645897 w 1046101"/>
              <a:gd name="connsiteY19" fmla="*/ 380912 h 571412"/>
              <a:gd name="connsiteX20" fmla="*/ 607797 w 1046101"/>
              <a:gd name="connsiteY20" fmla="*/ 421393 h 571412"/>
              <a:gd name="connsiteX21" fmla="*/ 543504 w 1046101"/>
              <a:gd name="connsiteY21" fmla="*/ 457112 h 571412"/>
              <a:gd name="connsiteX22" fmla="*/ 462541 w 1046101"/>
              <a:gd name="connsiteY22" fmla="*/ 488068 h 571412"/>
              <a:gd name="connsiteX23" fmla="*/ 403010 w 1046101"/>
              <a:gd name="connsiteY23" fmla="*/ 530930 h 571412"/>
              <a:gd name="connsiteX24" fmla="*/ 353004 w 1046101"/>
              <a:gd name="connsiteY24" fmla="*/ 538074 h 571412"/>
              <a:gd name="connsiteX25" fmla="*/ 276804 w 1046101"/>
              <a:gd name="connsiteY25" fmla="*/ 549980 h 571412"/>
              <a:gd name="connsiteX26" fmla="*/ 231560 w 1046101"/>
              <a:gd name="connsiteY26" fmla="*/ 571412 h 571412"/>
              <a:gd name="connsiteX27" fmla="*/ 191078 w 1046101"/>
              <a:gd name="connsiteY27" fmla="*/ 559505 h 571412"/>
              <a:gd name="connsiteX28" fmla="*/ 172030 w 1046101"/>
              <a:gd name="connsiteY28" fmla="*/ 549979 h 571412"/>
              <a:gd name="connsiteX29" fmla="*/ 164885 w 1046101"/>
              <a:gd name="connsiteY29" fmla="*/ 514261 h 571412"/>
              <a:gd name="connsiteX30" fmla="*/ 124405 w 1046101"/>
              <a:gd name="connsiteY30" fmla="*/ 454730 h 571412"/>
              <a:gd name="connsiteX31" fmla="*/ 129166 w 1046101"/>
              <a:gd name="connsiteY31" fmla="*/ 404725 h 571412"/>
              <a:gd name="connsiteX32" fmla="*/ 14840 w 1046101"/>
              <a:gd name="connsiteY32" fmla="*/ 269399 h 571412"/>
              <a:gd name="connsiteX0" fmla="*/ 3668 w 1034929"/>
              <a:gd name="connsiteY0" fmla="*/ 268887 h 570900"/>
              <a:gd name="connsiteX1" fmla="*/ 268014 w 1034929"/>
              <a:gd name="connsiteY1" fmla="*/ 211330 h 570900"/>
              <a:gd name="connsiteX2" fmla="*/ 485404 w 1034929"/>
              <a:gd name="connsiteY2" fmla="*/ 11 h 570900"/>
              <a:gd name="connsiteX3" fmla="*/ 940945 w 1034929"/>
              <a:gd name="connsiteY3" fmla="*/ 202213 h 570900"/>
              <a:gd name="connsiteX4" fmla="*/ 965720 w 1034929"/>
              <a:gd name="connsiteY4" fmla="*/ 266099 h 570900"/>
              <a:gd name="connsiteX5" fmla="*/ 1001439 w 1034929"/>
              <a:gd name="connsiteY5" fmla="*/ 313725 h 570900"/>
              <a:gd name="connsiteX6" fmla="*/ 1034776 w 1034929"/>
              <a:gd name="connsiteY6" fmla="*/ 356587 h 570900"/>
              <a:gd name="connsiteX7" fmla="*/ 1022870 w 1034929"/>
              <a:gd name="connsiteY7" fmla="*/ 382781 h 570900"/>
              <a:gd name="connsiteX8" fmla="*/ 1034775 w 1034929"/>
              <a:gd name="connsiteY8" fmla="*/ 394687 h 570900"/>
              <a:gd name="connsiteX9" fmla="*/ 1027633 w 1034929"/>
              <a:gd name="connsiteY9" fmla="*/ 397068 h 570900"/>
              <a:gd name="connsiteX10" fmla="*/ 991913 w 1034929"/>
              <a:gd name="connsiteY10" fmla="*/ 420881 h 570900"/>
              <a:gd name="connsiteX11" fmla="*/ 977625 w 1034929"/>
              <a:gd name="connsiteY11" fmla="*/ 437550 h 570900"/>
              <a:gd name="connsiteX12" fmla="*/ 944288 w 1034929"/>
              <a:gd name="connsiteY12" fmla="*/ 432787 h 570900"/>
              <a:gd name="connsiteX13" fmla="*/ 887138 w 1034929"/>
              <a:gd name="connsiteY13" fmla="*/ 442312 h 570900"/>
              <a:gd name="connsiteX14" fmla="*/ 853799 w 1034929"/>
              <a:gd name="connsiteY14" fmla="*/ 449456 h 570900"/>
              <a:gd name="connsiteX15" fmla="*/ 818082 w 1034929"/>
              <a:gd name="connsiteY15" fmla="*/ 444693 h 570900"/>
              <a:gd name="connsiteX16" fmla="*/ 777600 w 1034929"/>
              <a:gd name="connsiteY16" fmla="*/ 456600 h 570900"/>
              <a:gd name="connsiteX17" fmla="*/ 696636 w 1034929"/>
              <a:gd name="connsiteY17" fmla="*/ 447074 h 570900"/>
              <a:gd name="connsiteX18" fmla="*/ 687113 w 1034929"/>
              <a:gd name="connsiteY18" fmla="*/ 401831 h 570900"/>
              <a:gd name="connsiteX19" fmla="*/ 646535 w 1034929"/>
              <a:gd name="connsiteY19" fmla="*/ 382189 h 570900"/>
              <a:gd name="connsiteX20" fmla="*/ 634725 w 1034929"/>
              <a:gd name="connsiteY20" fmla="*/ 380400 h 570900"/>
              <a:gd name="connsiteX21" fmla="*/ 596625 w 1034929"/>
              <a:gd name="connsiteY21" fmla="*/ 420881 h 570900"/>
              <a:gd name="connsiteX22" fmla="*/ 532332 w 1034929"/>
              <a:gd name="connsiteY22" fmla="*/ 456600 h 570900"/>
              <a:gd name="connsiteX23" fmla="*/ 451369 w 1034929"/>
              <a:gd name="connsiteY23" fmla="*/ 487556 h 570900"/>
              <a:gd name="connsiteX24" fmla="*/ 391838 w 1034929"/>
              <a:gd name="connsiteY24" fmla="*/ 530418 h 570900"/>
              <a:gd name="connsiteX25" fmla="*/ 341832 w 1034929"/>
              <a:gd name="connsiteY25" fmla="*/ 537562 h 570900"/>
              <a:gd name="connsiteX26" fmla="*/ 265632 w 1034929"/>
              <a:gd name="connsiteY26" fmla="*/ 549468 h 570900"/>
              <a:gd name="connsiteX27" fmla="*/ 220388 w 1034929"/>
              <a:gd name="connsiteY27" fmla="*/ 570900 h 570900"/>
              <a:gd name="connsiteX28" fmla="*/ 179906 w 1034929"/>
              <a:gd name="connsiteY28" fmla="*/ 558993 h 570900"/>
              <a:gd name="connsiteX29" fmla="*/ 160858 w 1034929"/>
              <a:gd name="connsiteY29" fmla="*/ 549467 h 570900"/>
              <a:gd name="connsiteX30" fmla="*/ 153713 w 1034929"/>
              <a:gd name="connsiteY30" fmla="*/ 513749 h 570900"/>
              <a:gd name="connsiteX31" fmla="*/ 113233 w 1034929"/>
              <a:gd name="connsiteY31" fmla="*/ 454218 h 570900"/>
              <a:gd name="connsiteX32" fmla="*/ 117994 w 1034929"/>
              <a:gd name="connsiteY32" fmla="*/ 404213 h 570900"/>
              <a:gd name="connsiteX33" fmla="*/ 3668 w 1034929"/>
              <a:gd name="connsiteY33" fmla="*/ 268887 h 570900"/>
              <a:gd name="connsiteX0" fmla="*/ 98715 w 922807"/>
              <a:gd name="connsiteY0" fmla="*/ 323656 h 570900"/>
              <a:gd name="connsiteX1" fmla="*/ 155892 w 922807"/>
              <a:gd name="connsiteY1" fmla="*/ 211330 h 570900"/>
              <a:gd name="connsiteX2" fmla="*/ 373282 w 922807"/>
              <a:gd name="connsiteY2" fmla="*/ 11 h 570900"/>
              <a:gd name="connsiteX3" fmla="*/ 828823 w 922807"/>
              <a:gd name="connsiteY3" fmla="*/ 202213 h 570900"/>
              <a:gd name="connsiteX4" fmla="*/ 853598 w 922807"/>
              <a:gd name="connsiteY4" fmla="*/ 266099 h 570900"/>
              <a:gd name="connsiteX5" fmla="*/ 889317 w 922807"/>
              <a:gd name="connsiteY5" fmla="*/ 313725 h 570900"/>
              <a:gd name="connsiteX6" fmla="*/ 922654 w 922807"/>
              <a:gd name="connsiteY6" fmla="*/ 356587 h 570900"/>
              <a:gd name="connsiteX7" fmla="*/ 910748 w 922807"/>
              <a:gd name="connsiteY7" fmla="*/ 382781 h 570900"/>
              <a:gd name="connsiteX8" fmla="*/ 922653 w 922807"/>
              <a:gd name="connsiteY8" fmla="*/ 394687 h 570900"/>
              <a:gd name="connsiteX9" fmla="*/ 915511 w 922807"/>
              <a:gd name="connsiteY9" fmla="*/ 397068 h 570900"/>
              <a:gd name="connsiteX10" fmla="*/ 879791 w 922807"/>
              <a:gd name="connsiteY10" fmla="*/ 420881 h 570900"/>
              <a:gd name="connsiteX11" fmla="*/ 865503 w 922807"/>
              <a:gd name="connsiteY11" fmla="*/ 437550 h 570900"/>
              <a:gd name="connsiteX12" fmla="*/ 832166 w 922807"/>
              <a:gd name="connsiteY12" fmla="*/ 432787 h 570900"/>
              <a:gd name="connsiteX13" fmla="*/ 775016 w 922807"/>
              <a:gd name="connsiteY13" fmla="*/ 442312 h 570900"/>
              <a:gd name="connsiteX14" fmla="*/ 741677 w 922807"/>
              <a:gd name="connsiteY14" fmla="*/ 449456 h 570900"/>
              <a:gd name="connsiteX15" fmla="*/ 705960 w 922807"/>
              <a:gd name="connsiteY15" fmla="*/ 444693 h 570900"/>
              <a:gd name="connsiteX16" fmla="*/ 665478 w 922807"/>
              <a:gd name="connsiteY16" fmla="*/ 456600 h 570900"/>
              <a:gd name="connsiteX17" fmla="*/ 584514 w 922807"/>
              <a:gd name="connsiteY17" fmla="*/ 447074 h 570900"/>
              <a:gd name="connsiteX18" fmla="*/ 574991 w 922807"/>
              <a:gd name="connsiteY18" fmla="*/ 401831 h 570900"/>
              <a:gd name="connsiteX19" fmla="*/ 534413 w 922807"/>
              <a:gd name="connsiteY19" fmla="*/ 382189 h 570900"/>
              <a:gd name="connsiteX20" fmla="*/ 522603 w 922807"/>
              <a:gd name="connsiteY20" fmla="*/ 380400 h 570900"/>
              <a:gd name="connsiteX21" fmla="*/ 484503 w 922807"/>
              <a:gd name="connsiteY21" fmla="*/ 420881 h 570900"/>
              <a:gd name="connsiteX22" fmla="*/ 420210 w 922807"/>
              <a:gd name="connsiteY22" fmla="*/ 456600 h 570900"/>
              <a:gd name="connsiteX23" fmla="*/ 339247 w 922807"/>
              <a:gd name="connsiteY23" fmla="*/ 487556 h 570900"/>
              <a:gd name="connsiteX24" fmla="*/ 279716 w 922807"/>
              <a:gd name="connsiteY24" fmla="*/ 530418 h 570900"/>
              <a:gd name="connsiteX25" fmla="*/ 229710 w 922807"/>
              <a:gd name="connsiteY25" fmla="*/ 537562 h 570900"/>
              <a:gd name="connsiteX26" fmla="*/ 153510 w 922807"/>
              <a:gd name="connsiteY26" fmla="*/ 549468 h 570900"/>
              <a:gd name="connsiteX27" fmla="*/ 108266 w 922807"/>
              <a:gd name="connsiteY27" fmla="*/ 570900 h 570900"/>
              <a:gd name="connsiteX28" fmla="*/ 67784 w 922807"/>
              <a:gd name="connsiteY28" fmla="*/ 558993 h 570900"/>
              <a:gd name="connsiteX29" fmla="*/ 48736 w 922807"/>
              <a:gd name="connsiteY29" fmla="*/ 549467 h 570900"/>
              <a:gd name="connsiteX30" fmla="*/ 41591 w 922807"/>
              <a:gd name="connsiteY30" fmla="*/ 513749 h 570900"/>
              <a:gd name="connsiteX31" fmla="*/ 1111 w 922807"/>
              <a:gd name="connsiteY31" fmla="*/ 454218 h 570900"/>
              <a:gd name="connsiteX32" fmla="*/ 5872 w 922807"/>
              <a:gd name="connsiteY32" fmla="*/ 404213 h 570900"/>
              <a:gd name="connsiteX33" fmla="*/ 98715 w 922807"/>
              <a:gd name="connsiteY33" fmla="*/ 323656 h 570900"/>
              <a:gd name="connsiteX0" fmla="*/ 97934 w 922026"/>
              <a:gd name="connsiteY0" fmla="*/ 323656 h 570900"/>
              <a:gd name="connsiteX1" fmla="*/ 155111 w 922026"/>
              <a:gd name="connsiteY1" fmla="*/ 211330 h 570900"/>
              <a:gd name="connsiteX2" fmla="*/ 372501 w 922026"/>
              <a:gd name="connsiteY2" fmla="*/ 11 h 570900"/>
              <a:gd name="connsiteX3" fmla="*/ 828042 w 922026"/>
              <a:gd name="connsiteY3" fmla="*/ 202213 h 570900"/>
              <a:gd name="connsiteX4" fmla="*/ 852817 w 922026"/>
              <a:gd name="connsiteY4" fmla="*/ 266099 h 570900"/>
              <a:gd name="connsiteX5" fmla="*/ 888536 w 922026"/>
              <a:gd name="connsiteY5" fmla="*/ 313725 h 570900"/>
              <a:gd name="connsiteX6" fmla="*/ 921873 w 922026"/>
              <a:gd name="connsiteY6" fmla="*/ 356587 h 570900"/>
              <a:gd name="connsiteX7" fmla="*/ 909967 w 922026"/>
              <a:gd name="connsiteY7" fmla="*/ 382781 h 570900"/>
              <a:gd name="connsiteX8" fmla="*/ 921872 w 922026"/>
              <a:gd name="connsiteY8" fmla="*/ 394687 h 570900"/>
              <a:gd name="connsiteX9" fmla="*/ 914730 w 922026"/>
              <a:gd name="connsiteY9" fmla="*/ 397068 h 570900"/>
              <a:gd name="connsiteX10" fmla="*/ 879010 w 922026"/>
              <a:gd name="connsiteY10" fmla="*/ 420881 h 570900"/>
              <a:gd name="connsiteX11" fmla="*/ 864722 w 922026"/>
              <a:gd name="connsiteY11" fmla="*/ 437550 h 570900"/>
              <a:gd name="connsiteX12" fmla="*/ 831385 w 922026"/>
              <a:gd name="connsiteY12" fmla="*/ 432787 h 570900"/>
              <a:gd name="connsiteX13" fmla="*/ 774235 w 922026"/>
              <a:gd name="connsiteY13" fmla="*/ 442312 h 570900"/>
              <a:gd name="connsiteX14" fmla="*/ 740896 w 922026"/>
              <a:gd name="connsiteY14" fmla="*/ 449456 h 570900"/>
              <a:gd name="connsiteX15" fmla="*/ 705179 w 922026"/>
              <a:gd name="connsiteY15" fmla="*/ 444693 h 570900"/>
              <a:gd name="connsiteX16" fmla="*/ 664697 w 922026"/>
              <a:gd name="connsiteY16" fmla="*/ 456600 h 570900"/>
              <a:gd name="connsiteX17" fmla="*/ 583733 w 922026"/>
              <a:gd name="connsiteY17" fmla="*/ 447074 h 570900"/>
              <a:gd name="connsiteX18" fmla="*/ 574210 w 922026"/>
              <a:gd name="connsiteY18" fmla="*/ 401831 h 570900"/>
              <a:gd name="connsiteX19" fmla="*/ 533632 w 922026"/>
              <a:gd name="connsiteY19" fmla="*/ 382189 h 570900"/>
              <a:gd name="connsiteX20" fmla="*/ 521822 w 922026"/>
              <a:gd name="connsiteY20" fmla="*/ 380400 h 570900"/>
              <a:gd name="connsiteX21" fmla="*/ 483722 w 922026"/>
              <a:gd name="connsiteY21" fmla="*/ 420881 h 570900"/>
              <a:gd name="connsiteX22" fmla="*/ 419429 w 922026"/>
              <a:gd name="connsiteY22" fmla="*/ 456600 h 570900"/>
              <a:gd name="connsiteX23" fmla="*/ 338466 w 922026"/>
              <a:gd name="connsiteY23" fmla="*/ 487556 h 570900"/>
              <a:gd name="connsiteX24" fmla="*/ 278935 w 922026"/>
              <a:gd name="connsiteY24" fmla="*/ 530418 h 570900"/>
              <a:gd name="connsiteX25" fmla="*/ 228929 w 922026"/>
              <a:gd name="connsiteY25" fmla="*/ 537562 h 570900"/>
              <a:gd name="connsiteX26" fmla="*/ 152729 w 922026"/>
              <a:gd name="connsiteY26" fmla="*/ 549468 h 570900"/>
              <a:gd name="connsiteX27" fmla="*/ 107485 w 922026"/>
              <a:gd name="connsiteY27" fmla="*/ 570900 h 570900"/>
              <a:gd name="connsiteX28" fmla="*/ 67003 w 922026"/>
              <a:gd name="connsiteY28" fmla="*/ 558993 h 570900"/>
              <a:gd name="connsiteX29" fmla="*/ 47955 w 922026"/>
              <a:gd name="connsiteY29" fmla="*/ 549467 h 570900"/>
              <a:gd name="connsiteX30" fmla="*/ 40810 w 922026"/>
              <a:gd name="connsiteY30" fmla="*/ 513749 h 570900"/>
              <a:gd name="connsiteX31" fmla="*/ 330 w 922026"/>
              <a:gd name="connsiteY31" fmla="*/ 454218 h 570900"/>
              <a:gd name="connsiteX32" fmla="*/ 95579 w 922026"/>
              <a:gd name="connsiteY32" fmla="*/ 387545 h 570900"/>
              <a:gd name="connsiteX33" fmla="*/ 97934 w 922026"/>
              <a:gd name="connsiteY33" fmla="*/ 323656 h 570900"/>
              <a:gd name="connsiteX0" fmla="*/ 57714 w 881806"/>
              <a:gd name="connsiteY0" fmla="*/ 323656 h 570900"/>
              <a:gd name="connsiteX1" fmla="*/ 114891 w 881806"/>
              <a:gd name="connsiteY1" fmla="*/ 211330 h 570900"/>
              <a:gd name="connsiteX2" fmla="*/ 332281 w 881806"/>
              <a:gd name="connsiteY2" fmla="*/ 11 h 570900"/>
              <a:gd name="connsiteX3" fmla="*/ 787822 w 881806"/>
              <a:gd name="connsiteY3" fmla="*/ 202213 h 570900"/>
              <a:gd name="connsiteX4" fmla="*/ 812597 w 881806"/>
              <a:gd name="connsiteY4" fmla="*/ 266099 h 570900"/>
              <a:gd name="connsiteX5" fmla="*/ 848316 w 881806"/>
              <a:gd name="connsiteY5" fmla="*/ 313725 h 570900"/>
              <a:gd name="connsiteX6" fmla="*/ 881653 w 881806"/>
              <a:gd name="connsiteY6" fmla="*/ 356587 h 570900"/>
              <a:gd name="connsiteX7" fmla="*/ 869747 w 881806"/>
              <a:gd name="connsiteY7" fmla="*/ 382781 h 570900"/>
              <a:gd name="connsiteX8" fmla="*/ 881652 w 881806"/>
              <a:gd name="connsiteY8" fmla="*/ 394687 h 570900"/>
              <a:gd name="connsiteX9" fmla="*/ 874510 w 881806"/>
              <a:gd name="connsiteY9" fmla="*/ 397068 h 570900"/>
              <a:gd name="connsiteX10" fmla="*/ 838790 w 881806"/>
              <a:gd name="connsiteY10" fmla="*/ 420881 h 570900"/>
              <a:gd name="connsiteX11" fmla="*/ 824502 w 881806"/>
              <a:gd name="connsiteY11" fmla="*/ 437550 h 570900"/>
              <a:gd name="connsiteX12" fmla="*/ 791165 w 881806"/>
              <a:gd name="connsiteY12" fmla="*/ 432787 h 570900"/>
              <a:gd name="connsiteX13" fmla="*/ 734015 w 881806"/>
              <a:gd name="connsiteY13" fmla="*/ 442312 h 570900"/>
              <a:gd name="connsiteX14" fmla="*/ 700676 w 881806"/>
              <a:gd name="connsiteY14" fmla="*/ 449456 h 570900"/>
              <a:gd name="connsiteX15" fmla="*/ 664959 w 881806"/>
              <a:gd name="connsiteY15" fmla="*/ 444693 h 570900"/>
              <a:gd name="connsiteX16" fmla="*/ 624477 w 881806"/>
              <a:gd name="connsiteY16" fmla="*/ 456600 h 570900"/>
              <a:gd name="connsiteX17" fmla="*/ 543513 w 881806"/>
              <a:gd name="connsiteY17" fmla="*/ 447074 h 570900"/>
              <a:gd name="connsiteX18" fmla="*/ 533990 w 881806"/>
              <a:gd name="connsiteY18" fmla="*/ 401831 h 570900"/>
              <a:gd name="connsiteX19" fmla="*/ 493412 w 881806"/>
              <a:gd name="connsiteY19" fmla="*/ 382189 h 570900"/>
              <a:gd name="connsiteX20" fmla="*/ 481602 w 881806"/>
              <a:gd name="connsiteY20" fmla="*/ 380400 h 570900"/>
              <a:gd name="connsiteX21" fmla="*/ 443502 w 881806"/>
              <a:gd name="connsiteY21" fmla="*/ 420881 h 570900"/>
              <a:gd name="connsiteX22" fmla="*/ 379209 w 881806"/>
              <a:gd name="connsiteY22" fmla="*/ 456600 h 570900"/>
              <a:gd name="connsiteX23" fmla="*/ 298246 w 881806"/>
              <a:gd name="connsiteY23" fmla="*/ 487556 h 570900"/>
              <a:gd name="connsiteX24" fmla="*/ 238715 w 881806"/>
              <a:gd name="connsiteY24" fmla="*/ 530418 h 570900"/>
              <a:gd name="connsiteX25" fmla="*/ 188709 w 881806"/>
              <a:gd name="connsiteY25" fmla="*/ 537562 h 570900"/>
              <a:gd name="connsiteX26" fmla="*/ 112509 w 881806"/>
              <a:gd name="connsiteY26" fmla="*/ 549468 h 570900"/>
              <a:gd name="connsiteX27" fmla="*/ 67265 w 881806"/>
              <a:gd name="connsiteY27" fmla="*/ 570900 h 570900"/>
              <a:gd name="connsiteX28" fmla="*/ 26783 w 881806"/>
              <a:gd name="connsiteY28" fmla="*/ 558993 h 570900"/>
              <a:gd name="connsiteX29" fmla="*/ 7735 w 881806"/>
              <a:gd name="connsiteY29" fmla="*/ 549467 h 570900"/>
              <a:gd name="connsiteX30" fmla="*/ 590 w 881806"/>
              <a:gd name="connsiteY30" fmla="*/ 513749 h 570900"/>
              <a:gd name="connsiteX31" fmla="*/ 83935 w 881806"/>
              <a:gd name="connsiteY31" fmla="*/ 463743 h 570900"/>
              <a:gd name="connsiteX32" fmla="*/ 55359 w 881806"/>
              <a:gd name="connsiteY32" fmla="*/ 387545 h 570900"/>
              <a:gd name="connsiteX33" fmla="*/ 57714 w 881806"/>
              <a:gd name="connsiteY33" fmla="*/ 323656 h 570900"/>
              <a:gd name="connsiteX0" fmla="*/ 58515 w 882607"/>
              <a:gd name="connsiteY0" fmla="*/ 323656 h 570900"/>
              <a:gd name="connsiteX1" fmla="*/ 115692 w 882607"/>
              <a:gd name="connsiteY1" fmla="*/ 211330 h 570900"/>
              <a:gd name="connsiteX2" fmla="*/ 333082 w 882607"/>
              <a:gd name="connsiteY2" fmla="*/ 11 h 570900"/>
              <a:gd name="connsiteX3" fmla="*/ 788623 w 882607"/>
              <a:gd name="connsiteY3" fmla="*/ 202213 h 570900"/>
              <a:gd name="connsiteX4" fmla="*/ 813398 w 882607"/>
              <a:gd name="connsiteY4" fmla="*/ 266099 h 570900"/>
              <a:gd name="connsiteX5" fmla="*/ 849117 w 882607"/>
              <a:gd name="connsiteY5" fmla="*/ 313725 h 570900"/>
              <a:gd name="connsiteX6" fmla="*/ 882454 w 882607"/>
              <a:gd name="connsiteY6" fmla="*/ 356587 h 570900"/>
              <a:gd name="connsiteX7" fmla="*/ 870548 w 882607"/>
              <a:gd name="connsiteY7" fmla="*/ 382781 h 570900"/>
              <a:gd name="connsiteX8" fmla="*/ 882453 w 882607"/>
              <a:gd name="connsiteY8" fmla="*/ 394687 h 570900"/>
              <a:gd name="connsiteX9" fmla="*/ 875311 w 882607"/>
              <a:gd name="connsiteY9" fmla="*/ 397068 h 570900"/>
              <a:gd name="connsiteX10" fmla="*/ 839591 w 882607"/>
              <a:gd name="connsiteY10" fmla="*/ 420881 h 570900"/>
              <a:gd name="connsiteX11" fmla="*/ 825303 w 882607"/>
              <a:gd name="connsiteY11" fmla="*/ 437550 h 570900"/>
              <a:gd name="connsiteX12" fmla="*/ 791966 w 882607"/>
              <a:gd name="connsiteY12" fmla="*/ 432787 h 570900"/>
              <a:gd name="connsiteX13" fmla="*/ 734816 w 882607"/>
              <a:gd name="connsiteY13" fmla="*/ 442312 h 570900"/>
              <a:gd name="connsiteX14" fmla="*/ 701477 w 882607"/>
              <a:gd name="connsiteY14" fmla="*/ 449456 h 570900"/>
              <a:gd name="connsiteX15" fmla="*/ 665760 w 882607"/>
              <a:gd name="connsiteY15" fmla="*/ 444693 h 570900"/>
              <a:gd name="connsiteX16" fmla="*/ 625278 w 882607"/>
              <a:gd name="connsiteY16" fmla="*/ 456600 h 570900"/>
              <a:gd name="connsiteX17" fmla="*/ 544314 w 882607"/>
              <a:gd name="connsiteY17" fmla="*/ 447074 h 570900"/>
              <a:gd name="connsiteX18" fmla="*/ 534791 w 882607"/>
              <a:gd name="connsiteY18" fmla="*/ 401831 h 570900"/>
              <a:gd name="connsiteX19" fmla="*/ 494213 w 882607"/>
              <a:gd name="connsiteY19" fmla="*/ 382189 h 570900"/>
              <a:gd name="connsiteX20" fmla="*/ 482403 w 882607"/>
              <a:gd name="connsiteY20" fmla="*/ 380400 h 570900"/>
              <a:gd name="connsiteX21" fmla="*/ 444303 w 882607"/>
              <a:gd name="connsiteY21" fmla="*/ 420881 h 570900"/>
              <a:gd name="connsiteX22" fmla="*/ 380010 w 882607"/>
              <a:gd name="connsiteY22" fmla="*/ 456600 h 570900"/>
              <a:gd name="connsiteX23" fmla="*/ 299047 w 882607"/>
              <a:gd name="connsiteY23" fmla="*/ 487556 h 570900"/>
              <a:gd name="connsiteX24" fmla="*/ 239516 w 882607"/>
              <a:gd name="connsiteY24" fmla="*/ 530418 h 570900"/>
              <a:gd name="connsiteX25" fmla="*/ 189510 w 882607"/>
              <a:gd name="connsiteY25" fmla="*/ 537562 h 570900"/>
              <a:gd name="connsiteX26" fmla="*/ 113310 w 882607"/>
              <a:gd name="connsiteY26" fmla="*/ 549468 h 570900"/>
              <a:gd name="connsiteX27" fmla="*/ 68066 w 882607"/>
              <a:gd name="connsiteY27" fmla="*/ 570900 h 570900"/>
              <a:gd name="connsiteX28" fmla="*/ 27584 w 882607"/>
              <a:gd name="connsiteY28" fmla="*/ 558993 h 570900"/>
              <a:gd name="connsiteX29" fmla="*/ 8536 w 882607"/>
              <a:gd name="connsiteY29" fmla="*/ 549467 h 570900"/>
              <a:gd name="connsiteX30" fmla="*/ 1391 w 882607"/>
              <a:gd name="connsiteY30" fmla="*/ 513749 h 570900"/>
              <a:gd name="connsiteX31" fmla="*/ 27585 w 882607"/>
              <a:gd name="connsiteY31" fmla="*/ 492317 h 570900"/>
              <a:gd name="connsiteX32" fmla="*/ 84736 w 882607"/>
              <a:gd name="connsiteY32" fmla="*/ 463743 h 570900"/>
              <a:gd name="connsiteX33" fmla="*/ 56160 w 882607"/>
              <a:gd name="connsiteY33" fmla="*/ 387545 h 570900"/>
              <a:gd name="connsiteX34" fmla="*/ 58515 w 882607"/>
              <a:gd name="connsiteY34" fmla="*/ 323656 h 570900"/>
              <a:gd name="connsiteX0" fmla="*/ 58515 w 882607"/>
              <a:gd name="connsiteY0" fmla="*/ 323656 h 570900"/>
              <a:gd name="connsiteX1" fmla="*/ 115692 w 882607"/>
              <a:gd name="connsiteY1" fmla="*/ 211330 h 570900"/>
              <a:gd name="connsiteX2" fmla="*/ 333082 w 882607"/>
              <a:gd name="connsiteY2" fmla="*/ 11 h 570900"/>
              <a:gd name="connsiteX3" fmla="*/ 788623 w 882607"/>
              <a:gd name="connsiteY3" fmla="*/ 202213 h 570900"/>
              <a:gd name="connsiteX4" fmla="*/ 813398 w 882607"/>
              <a:gd name="connsiteY4" fmla="*/ 266099 h 570900"/>
              <a:gd name="connsiteX5" fmla="*/ 849117 w 882607"/>
              <a:gd name="connsiteY5" fmla="*/ 313725 h 570900"/>
              <a:gd name="connsiteX6" fmla="*/ 882454 w 882607"/>
              <a:gd name="connsiteY6" fmla="*/ 356587 h 570900"/>
              <a:gd name="connsiteX7" fmla="*/ 870548 w 882607"/>
              <a:gd name="connsiteY7" fmla="*/ 382781 h 570900"/>
              <a:gd name="connsiteX8" fmla="*/ 882453 w 882607"/>
              <a:gd name="connsiteY8" fmla="*/ 394687 h 570900"/>
              <a:gd name="connsiteX9" fmla="*/ 875311 w 882607"/>
              <a:gd name="connsiteY9" fmla="*/ 397068 h 570900"/>
              <a:gd name="connsiteX10" fmla="*/ 839591 w 882607"/>
              <a:gd name="connsiteY10" fmla="*/ 420881 h 570900"/>
              <a:gd name="connsiteX11" fmla="*/ 825303 w 882607"/>
              <a:gd name="connsiteY11" fmla="*/ 437550 h 570900"/>
              <a:gd name="connsiteX12" fmla="*/ 791966 w 882607"/>
              <a:gd name="connsiteY12" fmla="*/ 432787 h 570900"/>
              <a:gd name="connsiteX13" fmla="*/ 734816 w 882607"/>
              <a:gd name="connsiteY13" fmla="*/ 442312 h 570900"/>
              <a:gd name="connsiteX14" fmla="*/ 701477 w 882607"/>
              <a:gd name="connsiteY14" fmla="*/ 449456 h 570900"/>
              <a:gd name="connsiteX15" fmla="*/ 665760 w 882607"/>
              <a:gd name="connsiteY15" fmla="*/ 444693 h 570900"/>
              <a:gd name="connsiteX16" fmla="*/ 625278 w 882607"/>
              <a:gd name="connsiteY16" fmla="*/ 456600 h 570900"/>
              <a:gd name="connsiteX17" fmla="*/ 544314 w 882607"/>
              <a:gd name="connsiteY17" fmla="*/ 447074 h 570900"/>
              <a:gd name="connsiteX18" fmla="*/ 534791 w 882607"/>
              <a:gd name="connsiteY18" fmla="*/ 401831 h 570900"/>
              <a:gd name="connsiteX19" fmla="*/ 494213 w 882607"/>
              <a:gd name="connsiteY19" fmla="*/ 382189 h 570900"/>
              <a:gd name="connsiteX20" fmla="*/ 482403 w 882607"/>
              <a:gd name="connsiteY20" fmla="*/ 380400 h 570900"/>
              <a:gd name="connsiteX21" fmla="*/ 444303 w 882607"/>
              <a:gd name="connsiteY21" fmla="*/ 420881 h 570900"/>
              <a:gd name="connsiteX22" fmla="*/ 380010 w 882607"/>
              <a:gd name="connsiteY22" fmla="*/ 456600 h 570900"/>
              <a:gd name="connsiteX23" fmla="*/ 299047 w 882607"/>
              <a:gd name="connsiteY23" fmla="*/ 487556 h 570900"/>
              <a:gd name="connsiteX24" fmla="*/ 239516 w 882607"/>
              <a:gd name="connsiteY24" fmla="*/ 530418 h 570900"/>
              <a:gd name="connsiteX25" fmla="*/ 189510 w 882607"/>
              <a:gd name="connsiteY25" fmla="*/ 537562 h 570900"/>
              <a:gd name="connsiteX26" fmla="*/ 113310 w 882607"/>
              <a:gd name="connsiteY26" fmla="*/ 549468 h 570900"/>
              <a:gd name="connsiteX27" fmla="*/ 68066 w 882607"/>
              <a:gd name="connsiteY27" fmla="*/ 570900 h 570900"/>
              <a:gd name="connsiteX28" fmla="*/ 27584 w 882607"/>
              <a:gd name="connsiteY28" fmla="*/ 558993 h 570900"/>
              <a:gd name="connsiteX29" fmla="*/ 8536 w 882607"/>
              <a:gd name="connsiteY29" fmla="*/ 549467 h 570900"/>
              <a:gd name="connsiteX30" fmla="*/ 1391 w 882607"/>
              <a:gd name="connsiteY30" fmla="*/ 513749 h 570900"/>
              <a:gd name="connsiteX31" fmla="*/ 27585 w 882607"/>
              <a:gd name="connsiteY31" fmla="*/ 492317 h 570900"/>
              <a:gd name="connsiteX32" fmla="*/ 84736 w 882607"/>
              <a:gd name="connsiteY32" fmla="*/ 463743 h 570900"/>
              <a:gd name="connsiteX33" fmla="*/ 96642 w 882607"/>
              <a:gd name="connsiteY33" fmla="*/ 394686 h 570900"/>
              <a:gd name="connsiteX34" fmla="*/ 56160 w 882607"/>
              <a:gd name="connsiteY34" fmla="*/ 387545 h 570900"/>
              <a:gd name="connsiteX35" fmla="*/ 58515 w 882607"/>
              <a:gd name="connsiteY35" fmla="*/ 323656 h 570900"/>
              <a:gd name="connsiteX0" fmla="*/ 58515 w 882607"/>
              <a:gd name="connsiteY0" fmla="*/ 323656 h 570900"/>
              <a:gd name="connsiteX1" fmla="*/ 115692 w 882607"/>
              <a:gd name="connsiteY1" fmla="*/ 211330 h 570900"/>
              <a:gd name="connsiteX2" fmla="*/ 333082 w 882607"/>
              <a:gd name="connsiteY2" fmla="*/ 11 h 570900"/>
              <a:gd name="connsiteX3" fmla="*/ 788623 w 882607"/>
              <a:gd name="connsiteY3" fmla="*/ 202213 h 570900"/>
              <a:gd name="connsiteX4" fmla="*/ 813398 w 882607"/>
              <a:gd name="connsiteY4" fmla="*/ 266099 h 570900"/>
              <a:gd name="connsiteX5" fmla="*/ 849117 w 882607"/>
              <a:gd name="connsiteY5" fmla="*/ 313725 h 570900"/>
              <a:gd name="connsiteX6" fmla="*/ 882454 w 882607"/>
              <a:gd name="connsiteY6" fmla="*/ 356587 h 570900"/>
              <a:gd name="connsiteX7" fmla="*/ 870548 w 882607"/>
              <a:gd name="connsiteY7" fmla="*/ 382781 h 570900"/>
              <a:gd name="connsiteX8" fmla="*/ 882453 w 882607"/>
              <a:gd name="connsiteY8" fmla="*/ 394687 h 570900"/>
              <a:gd name="connsiteX9" fmla="*/ 875311 w 882607"/>
              <a:gd name="connsiteY9" fmla="*/ 397068 h 570900"/>
              <a:gd name="connsiteX10" fmla="*/ 839591 w 882607"/>
              <a:gd name="connsiteY10" fmla="*/ 420881 h 570900"/>
              <a:gd name="connsiteX11" fmla="*/ 825303 w 882607"/>
              <a:gd name="connsiteY11" fmla="*/ 437550 h 570900"/>
              <a:gd name="connsiteX12" fmla="*/ 791966 w 882607"/>
              <a:gd name="connsiteY12" fmla="*/ 432787 h 570900"/>
              <a:gd name="connsiteX13" fmla="*/ 734816 w 882607"/>
              <a:gd name="connsiteY13" fmla="*/ 442312 h 570900"/>
              <a:gd name="connsiteX14" fmla="*/ 701477 w 882607"/>
              <a:gd name="connsiteY14" fmla="*/ 449456 h 570900"/>
              <a:gd name="connsiteX15" fmla="*/ 665760 w 882607"/>
              <a:gd name="connsiteY15" fmla="*/ 444693 h 570900"/>
              <a:gd name="connsiteX16" fmla="*/ 625278 w 882607"/>
              <a:gd name="connsiteY16" fmla="*/ 456600 h 570900"/>
              <a:gd name="connsiteX17" fmla="*/ 544314 w 882607"/>
              <a:gd name="connsiteY17" fmla="*/ 447074 h 570900"/>
              <a:gd name="connsiteX18" fmla="*/ 534791 w 882607"/>
              <a:gd name="connsiteY18" fmla="*/ 401831 h 570900"/>
              <a:gd name="connsiteX19" fmla="*/ 494213 w 882607"/>
              <a:gd name="connsiteY19" fmla="*/ 382189 h 570900"/>
              <a:gd name="connsiteX20" fmla="*/ 482403 w 882607"/>
              <a:gd name="connsiteY20" fmla="*/ 380400 h 570900"/>
              <a:gd name="connsiteX21" fmla="*/ 444303 w 882607"/>
              <a:gd name="connsiteY21" fmla="*/ 420881 h 570900"/>
              <a:gd name="connsiteX22" fmla="*/ 380010 w 882607"/>
              <a:gd name="connsiteY22" fmla="*/ 456600 h 570900"/>
              <a:gd name="connsiteX23" fmla="*/ 299047 w 882607"/>
              <a:gd name="connsiteY23" fmla="*/ 487556 h 570900"/>
              <a:gd name="connsiteX24" fmla="*/ 239516 w 882607"/>
              <a:gd name="connsiteY24" fmla="*/ 530418 h 570900"/>
              <a:gd name="connsiteX25" fmla="*/ 189510 w 882607"/>
              <a:gd name="connsiteY25" fmla="*/ 537562 h 570900"/>
              <a:gd name="connsiteX26" fmla="*/ 113310 w 882607"/>
              <a:gd name="connsiteY26" fmla="*/ 549468 h 570900"/>
              <a:gd name="connsiteX27" fmla="*/ 68066 w 882607"/>
              <a:gd name="connsiteY27" fmla="*/ 570900 h 570900"/>
              <a:gd name="connsiteX28" fmla="*/ 27584 w 882607"/>
              <a:gd name="connsiteY28" fmla="*/ 558993 h 570900"/>
              <a:gd name="connsiteX29" fmla="*/ 8536 w 882607"/>
              <a:gd name="connsiteY29" fmla="*/ 549467 h 570900"/>
              <a:gd name="connsiteX30" fmla="*/ 1391 w 882607"/>
              <a:gd name="connsiteY30" fmla="*/ 513749 h 570900"/>
              <a:gd name="connsiteX31" fmla="*/ 27585 w 882607"/>
              <a:gd name="connsiteY31" fmla="*/ 492317 h 570900"/>
              <a:gd name="connsiteX32" fmla="*/ 84736 w 882607"/>
              <a:gd name="connsiteY32" fmla="*/ 463743 h 570900"/>
              <a:gd name="connsiteX33" fmla="*/ 82354 w 882607"/>
              <a:gd name="connsiteY33" fmla="*/ 435167 h 570900"/>
              <a:gd name="connsiteX34" fmla="*/ 96642 w 882607"/>
              <a:gd name="connsiteY34" fmla="*/ 394686 h 570900"/>
              <a:gd name="connsiteX35" fmla="*/ 56160 w 882607"/>
              <a:gd name="connsiteY35" fmla="*/ 387545 h 570900"/>
              <a:gd name="connsiteX36" fmla="*/ 58515 w 882607"/>
              <a:gd name="connsiteY36" fmla="*/ 323656 h 570900"/>
              <a:gd name="connsiteX0" fmla="*/ 58515 w 882607"/>
              <a:gd name="connsiteY0" fmla="*/ 323656 h 570900"/>
              <a:gd name="connsiteX1" fmla="*/ 115692 w 882607"/>
              <a:gd name="connsiteY1" fmla="*/ 211330 h 570900"/>
              <a:gd name="connsiteX2" fmla="*/ 333082 w 882607"/>
              <a:gd name="connsiteY2" fmla="*/ 11 h 570900"/>
              <a:gd name="connsiteX3" fmla="*/ 788623 w 882607"/>
              <a:gd name="connsiteY3" fmla="*/ 202213 h 570900"/>
              <a:gd name="connsiteX4" fmla="*/ 813398 w 882607"/>
              <a:gd name="connsiteY4" fmla="*/ 266099 h 570900"/>
              <a:gd name="connsiteX5" fmla="*/ 849117 w 882607"/>
              <a:gd name="connsiteY5" fmla="*/ 313725 h 570900"/>
              <a:gd name="connsiteX6" fmla="*/ 882454 w 882607"/>
              <a:gd name="connsiteY6" fmla="*/ 356587 h 570900"/>
              <a:gd name="connsiteX7" fmla="*/ 870548 w 882607"/>
              <a:gd name="connsiteY7" fmla="*/ 382781 h 570900"/>
              <a:gd name="connsiteX8" fmla="*/ 882453 w 882607"/>
              <a:gd name="connsiteY8" fmla="*/ 394687 h 570900"/>
              <a:gd name="connsiteX9" fmla="*/ 875311 w 882607"/>
              <a:gd name="connsiteY9" fmla="*/ 397068 h 570900"/>
              <a:gd name="connsiteX10" fmla="*/ 839591 w 882607"/>
              <a:gd name="connsiteY10" fmla="*/ 420881 h 570900"/>
              <a:gd name="connsiteX11" fmla="*/ 825303 w 882607"/>
              <a:gd name="connsiteY11" fmla="*/ 437550 h 570900"/>
              <a:gd name="connsiteX12" fmla="*/ 791966 w 882607"/>
              <a:gd name="connsiteY12" fmla="*/ 432787 h 570900"/>
              <a:gd name="connsiteX13" fmla="*/ 734816 w 882607"/>
              <a:gd name="connsiteY13" fmla="*/ 442312 h 570900"/>
              <a:gd name="connsiteX14" fmla="*/ 701477 w 882607"/>
              <a:gd name="connsiteY14" fmla="*/ 449456 h 570900"/>
              <a:gd name="connsiteX15" fmla="*/ 665760 w 882607"/>
              <a:gd name="connsiteY15" fmla="*/ 444693 h 570900"/>
              <a:gd name="connsiteX16" fmla="*/ 625278 w 882607"/>
              <a:gd name="connsiteY16" fmla="*/ 456600 h 570900"/>
              <a:gd name="connsiteX17" fmla="*/ 544314 w 882607"/>
              <a:gd name="connsiteY17" fmla="*/ 447074 h 570900"/>
              <a:gd name="connsiteX18" fmla="*/ 534791 w 882607"/>
              <a:gd name="connsiteY18" fmla="*/ 401831 h 570900"/>
              <a:gd name="connsiteX19" fmla="*/ 494213 w 882607"/>
              <a:gd name="connsiteY19" fmla="*/ 382189 h 570900"/>
              <a:gd name="connsiteX20" fmla="*/ 482403 w 882607"/>
              <a:gd name="connsiteY20" fmla="*/ 380400 h 570900"/>
              <a:gd name="connsiteX21" fmla="*/ 444303 w 882607"/>
              <a:gd name="connsiteY21" fmla="*/ 420881 h 570900"/>
              <a:gd name="connsiteX22" fmla="*/ 380010 w 882607"/>
              <a:gd name="connsiteY22" fmla="*/ 456600 h 570900"/>
              <a:gd name="connsiteX23" fmla="*/ 299047 w 882607"/>
              <a:gd name="connsiteY23" fmla="*/ 487556 h 570900"/>
              <a:gd name="connsiteX24" fmla="*/ 239516 w 882607"/>
              <a:gd name="connsiteY24" fmla="*/ 530418 h 570900"/>
              <a:gd name="connsiteX25" fmla="*/ 189510 w 882607"/>
              <a:gd name="connsiteY25" fmla="*/ 537562 h 570900"/>
              <a:gd name="connsiteX26" fmla="*/ 113310 w 882607"/>
              <a:gd name="connsiteY26" fmla="*/ 549468 h 570900"/>
              <a:gd name="connsiteX27" fmla="*/ 68066 w 882607"/>
              <a:gd name="connsiteY27" fmla="*/ 570900 h 570900"/>
              <a:gd name="connsiteX28" fmla="*/ 27584 w 882607"/>
              <a:gd name="connsiteY28" fmla="*/ 558993 h 570900"/>
              <a:gd name="connsiteX29" fmla="*/ 8536 w 882607"/>
              <a:gd name="connsiteY29" fmla="*/ 549467 h 570900"/>
              <a:gd name="connsiteX30" fmla="*/ 1391 w 882607"/>
              <a:gd name="connsiteY30" fmla="*/ 513749 h 570900"/>
              <a:gd name="connsiteX31" fmla="*/ 27585 w 882607"/>
              <a:gd name="connsiteY31" fmla="*/ 492317 h 570900"/>
              <a:gd name="connsiteX32" fmla="*/ 70448 w 882607"/>
              <a:gd name="connsiteY32" fmla="*/ 480411 h 570900"/>
              <a:gd name="connsiteX33" fmla="*/ 84736 w 882607"/>
              <a:gd name="connsiteY33" fmla="*/ 463743 h 570900"/>
              <a:gd name="connsiteX34" fmla="*/ 82354 w 882607"/>
              <a:gd name="connsiteY34" fmla="*/ 435167 h 570900"/>
              <a:gd name="connsiteX35" fmla="*/ 96642 w 882607"/>
              <a:gd name="connsiteY35" fmla="*/ 394686 h 570900"/>
              <a:gd name="connsiteX36" fmla="*/ 56160 w 882607"/>
              <a:gd name="connsiteY36" fmla="*/ 387545 h 570900"/>
              <a:gd name="connsiteX37" fmla="*/ 58515 w 882607"/>
              <a:gd name="connsiteY37" fmla="*/ 323656 h 570900"/>
              <a:gd name="connsiteX0" fmla="*/ 58515 w 882607"/>
              <a:gd name="connsiteY0" fmla="*/ 323656 h 570900"/>
              <a:gd name="connsiteX1" fmla="*/ 99023 w 882607"/>
              <a:gd name="connsiteY1" fmla="*/ 292292 h 570900"/>
              <a:gd name="connsiteX2" fmla="*/ 115692 w 882607"/>
              <a:gd name="connsiteY2" fmla="*/ 211330 h 570900"/>
              <a:gd name="connsiteX3" fmla="*/ 333082 w 882607"/>
              <a:gd name="connsiteY3" fmla="*/ 11 h 570900"/>
              <a:gd name="connsiteX4" fmla="*/ 788623 w 882607"/>
              <a:gd name="connsiteY4" fmla="*/ 202213 h 570900"/>
              <a:gd name="connsiteX5" fmla="*/ 813398 w 882607"/>
              <a:gd name="connsiteY5" fmla="*/ 266099 h 570900"/>
              <a:gd name="connsiteX6" fmla="*/ 849117 w 882607"/>
              <a:gd name="connsiteY6" fmla="*/ 313725 h 570900"/>
              <a:gd name="connsiteX7" fmla="*/ 882454 w 882607"/>
              <a:gd name="connsiteY7" fmla="*/ 356587 h 570900"/>
              <a:gd name="connsiteX8" fmla="*/ 870548 w 882607"/>
              <a:gd name="connsiteY8" fmla="*/ 382781 h 570900"/>
              <a:gd name="connsiteX9" fmla="*/ 882453 w 882607"/>
              <a:gd name="connsiteY9" fmla="*/ 394687 h 570900"/>
              <a:gd name="connsiteX10" fmla="*/ 875311 w 882607"/>
              <a:gd name="connsiteY10" fmla="*/ 397068 h 570900"/>
              <a:gd name="connsiteX11" fmla="*/ 839591 w 882607"/>
              <a:gd name="connsiteY11" fmla="*/ 420881 h 570900"/>
              <a:gd name="connsiteX12" fmla="*/ 825303 w 882607"/>
              <a:gd name="connsiteY12" fmla="*/ 437550 h 570900"/>
              <a:gd name="connsiteX13" fmla="*/ 791966 w 882607"/>
              <a:gd name="connsiteY13" fmla="*/ 432787 h 570900"/>
              <a:gd name="connsiteX14" fmla="*/ 734816 w 882607"/>
              <a:gd name="connsiteY14" fmla="*/ 442312 h 570900"/>
              <a:gd name="connsiteX15" fmla="*/ 701477 w 882607"/>
              <a:gd name="connsiteY15" fmla="*/ 449456 h 570900"/>
              <a:gd name="connsiteX16" fmla="*/ 665760 w 882607"/>
              <a:gd name="connsiteY16" fmla="*/ 444693 h 570900"/>
              <a:gd name="connsiteX17" fmla="*/ 625278 w 882607"/>
              <a:gd name="connsiteY17" fmla="*/ 456600 h 570900"/>
              <a:gd name="connsiteX18" fmla="*/ 544314 w 882607"/>
              <a:gd name="connsiteY18" fmla="*/ 447074 h 570900"/>
              <a:gd name="connsiteX19" fmla="*/ 534791 w 882607"/>
              <a:gd name="connsiteY19" fmla="*/ 401831 h 570900"/>
              <a:gd name="connsiteX20" fmla="*/ 494213 w 882607"/>
              <a:gd name="connsiteY20" fmla="*/ 382189 h 570900"/>
              <a:gd name="connsiteX21" fmla="*/ 482403 w 882607"/>
              <a:gd name="connsiteY21" fmla="*/ 380400 h 570900"/>
              <a:gd name="connsiteX22" fmla="*/ 444303 w 882607"/>
              <a:gd name="connsiteY22" fmla="*/ 420881 h 570900"/>
              <a:gd name="connsiteX23" fmla="*/ 380010 w 882607"/>
              <a:gd name="connsiteY23" fmla="*/ 456600 h 570900"/>
              <a:gd name="connsiteX24" fmla="*/ 299047 w 882607"/>
              <a:gd name="connsiteY24" fmla="*/ 487556 h 570900"/>
              <a:gd name="connsiteX25" fmla="*/ 239516 w 882607"/>
              <a:gd name="connsiteY25" fmla="*/ 530418 h 570900"/>
              <a:gd name="connsiteX26" fmla="*/ 189510 w 882607"/>
              <a:gd name="connsiteY26" fmla="*/ 537562 h 570900"/>
              <a:gd name="connsiteX27" fmla="*/ 113310 w 882607"/>
              <a:gd name="connsiteY27" fmla="*/ 549468 h 570900"/>
              <a:gd name="connsiteX28" fmla="*/ 68066 w 882607"/>
              <a:gd name="connsiteY28" fmla="*/ 570900 h 570900"/>
              <a:gd name="connsiteX29" fmla="*/ 27584 w 882607"/>
              <a:gd name="connsiteY29" fmla="*/ 558993 h 570900"/>
              <a:gd name="connsiteX30" fmla="*/ 8536 w 882607"/>
              <a:gd name="connsiteY30" fmla="*/ 549467 h 570900"/>
              <a:gd name="connsiteX31" fmla="*/ 1391 w 882607"/>
              <a:gd name="connsiteY31" fmla="*/ 513749 h 570900"/>
              <a:gd name="connsiteX32" fmla="*/ 27585 w 882607"/>
              <a:gd name="connsiteY32" fmla="*/ 492317 h 570900"/>
              <a:gd name="connsiteX33" fmla="*/ 70448 w 882607"/>
              <a:gd name="connsiteY33" fmla="*/ 480411 h 570900"/>
              <a:gd name="connsiteX34" fmla="*/ 84736 w 882607"/>
              <a:gd name="connsiteY34" fmla="*/ 463743 h 570900"/>
              <a:gd name="connsiteX35" fmla="*/ 82354 w 882607"/>
              <a:gd name="connsiteY35" fmla="*/ 435167 h 570900"/>
              <a:gd name="connsiteX36" fmla="*/ 96642 w 882607"/>
              <a:gd name="connsiteY36" fmla="*/ 394686 h 570900"/>
              <a:gd name="connsiteX37" fmla="*/ 56160 w 882607"/>
              <a:gd name="connsiteY37" fmla="*/ 387545 h 570900"/>
              <a:gd name="connsiteX38" fmla="*/ 58515 w 882607"/>
              <a:gd name="connsiteY38" fmla="*/ 323656 h 570900"/>
              <a:gd name="connsiteX0" fmla="*/ 58515 w 882607"/>
              <a:gd name="connsiteY0" fmla="*/ 323656 h 570900"/>
              <a:gd name="connsiteX1" fmla="*/ 99023 w 882607"/>
              <a:gd name="connsiteY1" fmla="*/ 292292 h 570900"/>
              <a:gd name="connsiteX2" fmla="*/ 115692 w 882607"/>
              <a:gd name="connsiteY2" fmla="*/ 211330 h 570900"/>
              <a:gd name="connsiteX3" fmla="*/ 333082 w 882607"/>
              <a:gd name="connsiteY3" fmla="*/ 11 h 570900"/>
              <a:gd name="connsiteX4" fmla="*/ 788623 w 882607"/>
              <a:gd name="connsiteY4" fmla="*/ 202213 h 570900"/>
              <a:gd name="connsiteX5" fmla="*/ 813398 w 882607"/>
              <a:gd name="connsiteY5" fmla="*/ 266099 h 570900"/>
              <a:gd name="connsiteX6" fmla="*/ 849117 w 882607"/>
              <a:gd name="connsiteY6" fmla="*/ 313725 h 570900"/>
              <a:gd name="connsiteX7" fmla="*/ 882454 w 882607"/>
              <a:gd name="connsiteY7" fmla="*/ 356587 h 570900"/>
              <a:gd name="connsiteX8" fmla="*/ 870548 w 882607"/>
              <a:gd name="connsiteY8" fmla="*/ 382781 h 570900"/>
              <a:gd name="connsiteX9" fmla="*/ 882453 w 882607"/>
              <a:gd name="connsiteY9" fmla="*/ 394687 h 570900"/>
              <a:gd name="connsiteX10" fmla="*/ 875311 w 882607"/>
              <a:gd name="connsiteY10" fmla="*/ 397068 h 570900"/>
              <a:gd name="connsiteX11" fmla="*/ 839591 w 882607"/>
              <a:gd name="connsiteY11" fmla="*/ 420881 h 570900"/>
              <a:gd name="connsiteX12" fmla="*/ 825303 w 882607"/>
              <a:gd name="connsiteY12" fmla="*/ 437550 h 570900"/>
              <a:gd name="connsiteX13" fmla="*/ 791966 w 882607"/>
              <a:gd name="connsiteY13" fmla="*/ 432787 h 570900"/>
              <a:gd name="connsiteX14" fmla="*/ 734816 w 882607"/>
              <a:gd name="connsiteY14" fmla="*/ 442312 h 570900"/>
              <a:gd name="connsiteX15" fmla="*/ 701477 w 882607"/>
              <a:gd name="connsiteY15" fmla="*/ 449456 h 570900"/>
              <a:gd name="connsiteX16" fmla="*/ 665760 w 882607"/>
              <a:gd name="connsiteY16" fmla="*/ 444693 h 570900"/>
              <a:gd name="connsiteX17" fmla="*/ 625278 w 882607"/>
              <a:gd name="connsiteY17" fmla="*/ 456600 h 570900"/>
              <a:gd name="connsiteX18" fmla="*/ 544314 w 882607"/>
              <a:gd name="connsiteY18" fmla="*/ 447074 h 570900"/>
              <a:gd name="connsiteX19" fmla="*/ 534791 w 882607"/>
              <a:gd name="connsiteY19" fmla="*/ 401831 h 570900"/>
              <a:gd name="connsiteX20" fmla="*/ 494213 w 882607"/>
              <a:gd name="connsiteY20" fmla="*/ 382189 h 570900"/>
              <a:gd name="connsiteX21" fmla="*/ 482403 w 882607"/>
              <a:gd name="connsiteY21" fmla="*/ 380400 h 570900"/>
              <a:gd name="connsiteX22" fmla="*/ 444303 w 882607"/>
              <a:gd name="connsiteY22" fmla="*/ 420881 h 570900"/>
              <a:gd name="connsiteX23" fmla="*/ 380010 w 882607"/>
              <a:gd name="connsiteY23" fmla="*/ 456600 h 570900"/>
              <a:gd name="connsiteX24" fmla="*/ 299047 w 882607"/>
              <a:gd name="connsiteY24" fmla="*/ 487556 h 570900"/>
              <a:gd name="connsiteX25" fmla="*/ 239516 w 882607"/>
              <a:gd name="connsiteY25" fmla="*/ 530418 h 570900"/>
              <a:gd name="connsiteX26" fmla="*/ 189510 w 882607"/>
              <a:gd name="connsiteY26" fmla="*/ 537562 h 570900"/>
              <a:gd name="connsiteX27" fmla="*/ 113310 w 882607"/>
              <a:gd name="connsiteY27" fmla="*/ 549468 h 570900"/>
              <a:gd name="connsiteX28" fmla="*/ 68066 w 882607"/>
              <a:gd name="connsiteY28" fmla="*/ 570900 h 570900"/>
              <a:gd name="connsiteX29" fmla="*/ 27584 w 882607"/>
              <a:gd name="connsiteY29" fmla="*/ 558993 h 570900"/>
              <a:gd name="connsiteX30" fmla="*/ 8536 w 882607"/>
              <a:gd name="connsiteY30" fmla="*/ 549467 h 570900"/>
              <a:gd name="connsiteX31" fmla="*/ 1391 w 882607"/>
              <a:gd name="connsiteY31" fmla="*/ 513749 h 570900"/>
              <a:gd name="connsiteX32" fmla="*/ 27585 w 882607"/>
              <a:gd name="connsiteY32" fmla="*/ 492317 h 570900"/>
              <a:gd name="connsiteX33" fmla="*/ 70448 w 882607"/>
              <a:gd name="connsiteY33" fmla="*/ 480411 h 570900"/>
              <a:gd name="connsiteX34" fmla="*/ 84736 w 882607"/>
              <a:gd name="connsiteY34" fmla="*/ 463743 h 570900"/>
              <a:gd name="connsiteX35" fmla="*/ 82354 w 882607"/>
              <a:gd name="connsiteY35" fmla="*/ 435167 h 570900"/>
              <a:gd name="connsiteX36" fmla="*/ 96642 w 882607"/>
              <a:gd name="connsiteY36" fmla="*/ 394686 h 570900"/>
              <a:gd name="connsiteX37" fmla="*/ 65686 w 882607"/>
              <a:gd name="connsiteY37" fmla="*/ 382780 h 570900"/>
              <a:gd name="connsiteX38" fmla="*/ 56160 w 882607"/>
              <a:gd name="connsiteY38" fmla="*/ 387545 h 570900"/>
              <a:gd name="connsiteX39" fmla="*/ 58515 w 882607"/>
              <a:gd name="connsiteY39" fmla="*/ 323656 h 570900"/>
              <a:gd name="connsiteX0" fmla="*/ 58515 w 882607"/>
              <a:gd name="connsiteY0" fmla="*/ 323656 h 570900"/>
              <a:gd name="connsiteX1" fmla="*/ 99023 w 882607"/>
              <a:gd name="connsiteY1" fmla="*/ 292292 h 570900"/>
              <a:gd name="connsiteX2" fmla="*/ 115692 w 882607"/>
              <a:gd name="connsiteY2" fmla="*/ 211330 h 570900"/>
              <a:gd name="connsiteX3" fmla="*/ 333082 w 882607"/>
              <a:gd name="connsiteY3" fmla="*/ 11 h 570900"/>
              <a:gd name="connsiteX4" fmla="*/ 788623 w 882607"/>
              <a:gd name="connsiteY4" fmla="*/ 202213 h 570900"/>
              <a:gd name="connsiteX5" fmla="*/ 813398 w 882607"/>
              <a:gd name="connsiteY5" fmla="*/ 266099 h 570900"/>
              <a:gd name="connsiteX6" fmla="*/ 849117 w 882607"/>
              <a:gd name="connsiteY6" fmla="*/ 313725 h 570900"/>
              <a:gd name="connsiteX7" fmla="*/ 882454 w 882607"/>
              <a:gd name="connsiteY7" fmla="*/ 356587 h 570900"/>
              <a:gd name="connsiteX8" fmla="*/ 870548 w 882607"/>
              <a:gd name="connsiteY8" fmla="*/ 382781 h 570900"/>
              <a:gd name="connsiteX9" fmla="*/ 882453 w 882607"/>
              <a:gd name="connsiteY9" fmla="*/ 394687 h 570900"/>
              <a:gd name="connsiteX10" fmla="*/ 875311 w 882607"/>
              <a:gd name="connsiteY10" fmla="*/ 397068 h 570900"/>
              <a:gd name="connsiteX11" fmla="*/ 839591 w 882607"/>
              <a:gd name="connsiteY11" fmla="*/ 420881 h 570900"/>
              <a:gd name="connsiteX12" fmla="*/ 825303 w 882607"/>
              <a:gd name="connsiteY12" fmla="*/ 437550 h 570900"/>
              <a:gd name="connsiteX13" fmla="*/ 791966 w 882607"/>
              <a:gd name="connsiteY13" fmla="*/ 432787 h 570900"/>
              <a:gd name="connsiteX14" fmla="*/ 734816 w 882607"/>
              <a:gd name="connsiteY14" fmla="*/ 442312 h 570900"/>
              <a:gd name="connsiteX15" fmla="*/ 701477 w 882607"/>
              <a:gd name="connsiteY15" fmla="*/ 449456 h 570900"/>
              <a:gd name="connsiteX16" fmla="*/ 665760 w 882607"/>
              <a:gd name="connsiteY16" fmla="*/ 444693 h 570900"/>
              <a:gd name="connsiteX17" fmla="*/ 625278 w 882607"/>
              <a:gd name="connsiteY17" fmla="*/ 456600 h 570900"/>
              <a:gd name="connsiteX18" fmla="*/ 544314 w 882607"/>
              <a:gd name="connsiteY18" fmla="*/ 447074 h 570900"/>
              <a:gd name="connsiteX19" fmla="*/ 534791 w 882607"/>
              <a:gd name="connsiteY19" fmla="*/ 401831 h 570900"/>
              <a:gd name="connsiteX20" fmla="*/ 494213 w 882607"/>
              <a:gd name="connsiteY20" fmla="*/ 382189 h 570900"/>
              <a:gd name="connsiteX21" fmla="*/ 482403 w 882607"/>
              <a:gd name="connsiteY21" fmla="*/ 380400 h 570900"/>
              <a:gd name="connsiteX22" fmla="*/ 444303 w 882607"/>
              <a:gd name="connsiteY22" fmla="*/ 420881 h 570900"/>
              <a:gd name="connsiteX23" fmla="*/ 380010 w 882607"/>
              <a:gd name="connsiteY23" fmla="*/ 456600 h 570900"/>
              <a:gd name="connsiteX24" fmla="*/ 299047 w 882607"/>
              <a:gd name="connsiteY24" fmla="*/ 487556 h 570900"/>
              <a:gd name="connsiteX25" fmla="*/ 239516 w 882607"/>
              <a:gd name="connsiteY25" fmla="*/ 530418 h 570900"/>
              <a:gd name="connsiteX26" fmla="*/ 189510 w 882607"/>
              <a:gd name="connsiteY26" fmla="*/ 537562 h 570900"/>
              <a:gd name="connsiteX27" fmla="*/ 113310 w 882607"/>
              <a:gd name="connsiteY27" fmla="*/ 549468 h 570900"/>
              <a:gd name="connsiteX28" fmla="*/ 68066 w 882607"/>
              <a:gd name="connsiteY28" fmla="*/ 570900 h 570900"/>
              <a:gd name="connsiteX29" fmla="*/ 27584 w 882607"/>
              <a:gd name="connsiteY29" fmla="*/ 558993 h 570900"/>
              <a:gd name="connsiteX30" fmla="*/ 8536 w 882607"/>
              <a:gd name="connsiteY30" fmla="*/ 549467 h 570900"/>
              <a:gd name="connsiteX31" fmla="*/ 1391 w 882607"/>
              <a:gd name="connsiteY31" fmla="*/ 513749 h 570900"/>
              <a:gd name="connsiteX32" fmla="*/ 27585 w 882607"/>
              <a:gd name="connsiteY32" fmla="*/ 492317 h 570900"/>
              <a:gd name="connsiteX33" fmla="*/ 70448 w 882607"/>
              <a:gd name="connsiteY33" fmla="*/ 480411 h 570900"/>
              <a:gd name="connsiteX34" fmla="*/ 84736 w 882607"/>
              <a:gd name="connsiteY34" fmla="*/ 463743 h 570900"/>
              <a:gd name="connsiteX35" fmla="*/ 82354 w 882607"/>
              <a:gd name="connsiteY35" fmla="*/ 435167 h 570900"/>
              <a:gd name="connsiteX36" fmla="*/ 96642 w 882607"/>
              <a:gd name="connsiteY36" fmla="*/ 394686 h 570900"/>
              <a:gd name="connsiteX37" fmla="*/ 65686 w 882607"/>
              <a:gd name="connsiteY37" fmla="*/ 382780 h 570900"/>
              <a:gd name="connsiteX38" fmla="*/ 56160 w 882607"/>
              <a:gd name="connsiteY38" fmla="*/ 387545 h 570900"/>
              <a:gd name="connsiteX39" fmla="*/ 58515 w 882607"/>
              <a:gd name="connsiteY39" fmla="*/ 323656 h 570900"/>
              <a:gd name="connsiteX0" fmla="*/ 58515 w 882607"/>
              <a:gd name="connsiteY0" fmla="*/ 414389 h 661633"/>
              <a:gd name="connsiteX1" fmla="*/ 99023 w 882607"/>
              <a:gd name="connsiteY1" fmla="*/ 383025 h 661633"/>
              <a:gd name="connsiteX2" fmla="*/ 115692 w 882607"/>
              <a:gd name="connsiteY2" fmla="*/ 302063 h 661633"/>
              <a:gd name="connsiteX3" fmla="*/ 333082 w 882607"/>
              <a:gd name="connsiteY3" fmla="*/ 90744 h 661633"/>
              <a:gd name="connsiteX4" fmla="*/ 580036 w 882607"/>
              <a:gd name="connsiteY4" fmla="*/ 9169 h 661633"/>
              <a:gd name="connsiteX5" fmla="*/ 788623 w 882607"/>
              <a:gd name="connsiteY5" fmla="*/ 292946 h 661633"/>
              <a:gd name="connsiteX6" fmla="*/ 813398 w 882607"/>
              <a:gd name="connsiteY6" fmla="*/ 356832 h 661633"/>
              <a:gd name="connsiteX7" fmla="*/ 849117 w 882607"/>
              <a:gd name="connsiteY7" fmla="*/ 404458 h 661633"/>
              <a:gd name="connsiteX8" fmla="*/ 882454 w 882607"/>
              <a:gd name="connsiteY8" fmla="*/ 447320 h 661633"/>
              <a:gd name="connsiteX9" fmla="*/ 870548 w 882607"/>
              <a:gd name="connsiteY9" fmla="*/ 473514 h 661633"/>
              <a:gd name="connsiteX10" fmla="*/ 882453 w 882607"/>
              <a:gd name="connsiteY10" fmla="*/ 485420 h 661633"/>
              <a:gd name="connsiteX11" fmla="*/ 875311 w 882607"/>
              <a:gd name="connsiteY11" fmla="*/ 487801 h 661633"/>
              <a:gd name="connsiteX12" fmla="*/ 839591 w 882607"/>
              <a:gd name="connsiteY12" fmla="*/ 511614 h 661633"/>
              <a:gd name="connsiteX13" fmla="*/ 825303 w 882607"/>
              <a:gd name="connsiteY13" fmla="*/ 528283 h 661633"/>
              <a:gd name="connsiteX14" fmla="*/ 791966 w 882607"/>
              <a:gd name="connsiteY14" fmla="*/ 523520 h 661633"/>
              <a:gd name="connsiteX15" fmla="*/ 734816 w 882607"/>
              <a:gd name="connsiteY15" fmla="*/ 533045 h 661633"/>
              <a:gd name="connsiteX16" fmla="*/ 701477 w 882607"/>
              <a:gd name="connsiteY16" fmla="*/ 540189 h 661633"/>
              <a:gd name="connsiteX17" fmla="*/ 665760 w 882607"/>
              <a:gd name="connsiteY17" fmla="*/ 535426 h 661633"/>
              <a:gd name="connsiteX18" fmla="*/ 625278 w 882607"/>
              <a:gd name="connsiteY18" fmla="*/ 547333 h 661633"/>
              <a:gd name="connsiteX19" fmla="*/ 544314 w 882607"/>
              <a:gd name="connsiteY19" fmla="*/ 537807 h 661633"/>
              <a:gd name="connsiteX20" fmla="*/ 534791 w 882607"/>
              <a:gd name="connsiteY20" fmla="*/ 492564 h 661633"/>
              <a:gd name="connsiteX21" fmla="*/ 494213 w 882607"/>
              <a:gd name="connsiteY21" fmla="*/ 472922 h 661633"/>
              <a:gd name="connsiteX22" fmla="*/ 482403 w 882607"/>
              <a:gd name="connsiteY22" fmla="*/ 471133 h 661633"/>
              <a:gd name="connsiteX23" fmla="*/ 444303 w 882607"/>
              <a:gd name="connsiteY23" fmla="*/ 511614 h 661633"/>
              <a:gd name="connsiteX24" fmla="*/ 380010 w 882607"/>
              <a:gd name="connsiteY24" fmla="*/ 547333 h 661633"/>
              <a:gd name="connsiteX25" fmla="*/ 299047 w 882607"/>
              <a:gd name="connsiteY25" fmla="*/ 578289 h 661633"/>
              <a:gd name="connsiteX26" fmla="*/ 239516 w 882607"/>
              <a:gd name="connsiteY26" fmla="*/ 621151 h 661633"/>
              <a:gd name="connsiteX27" fmla="*/ 189510 w 882607"/>
              <a:gd name="connsiteY27" fmla="*/ 628295 h 661633"/>
              <a:gd name="connsiteX28" fmla="*/ 113310 w 882607"/>
              <a:gd name="connsiteY28" fmla="*/ 640201 h 661633"/>
              <a:gd name="connsiteX29" fmla="*/ 68066 w 882607"/>
              <a:gd name="connsiteY29" fmla="*/ 661633 h 661633"/>
              <a:gd name="connsiteX30" fmla="*/ 27584 w 882607"/>
              <a:gd name="connsiteY30" fmla="*/ 649726 h 661633"/>
              <a:gd name="connsiteX31" fmla="*/ 8536 w 882607"/>
              <a:gd name="connsiteY31" fmla="*/ 640200 h 661633"/>
              <a:gd name="connsiteX32" fmla="*/ 1391 w 882607"/>
              <a:gd name="connsiteY32" fmla="*/ 604482 h 661633"/>
              <a:gd name="connsiteX33" fmla="*/ 27585 w 882607"/>
              <a:gd name="connsiteY33" fmla="*/ 583050 h 661633"/>
              <a:gd name="connsiteX34" fmla="*/ 70448 w 882607"/>
              <a:gd name="connsiteY34" fmla="*/ 571144 h 661633"/>
              <a:gd name="connsiteX35" fmla="*/ 84736 w 882607"/>
              <a:gd name="connsiteY35" fmla="*/ 554476 h 661633"/>
              <a:gd name="connsiteX36" fmla="*/ 82354 w 882607"/>
              <a:gd name="connsiteY36" fmla="*/ 525900 h 661633"/>
              <a:gd name="connsiteX37" fmla="*/ 96642 w 882607"/>
              <a:gd name="connsiteY37" fmla="*/ 485419 h 661633"/>
              <a:gd name="connsiteX38" fmla="*/ 65686 w 882607"/>
              <a:gd name="connsiteY38" fmla="*/ 473513 h 661633"/>
              <a:gd name="connsiteX39" fmla="*/ 56160 w 882607"/>
              <a:gd name="connsiteY39" fmla="*/ 478278 h 661633"/>
              <a:gd name="connsiteX40" fmla="*/ 58515 w 882607"/>
              <a:gd name="connsiteY40" fmla="*/ 414389 h 661633"/>
              <a:gd name="connsiteX0" fmla="*/ 58515 w 882607"/>
              <a:gd name="connsiteY0" fmla="*/ 413115 h 660359"/>
              <a:gd name="connsiteX1" fmla="*/ 99023 w 882607"/>
              <a:gd name="connsiteY1" fmla="*/ 381751 h 660359"/>
              <a:gd name="connsiteX2" fmla="*/ 115692 w 882607"/>
              <a:gd name="connsiteY2" fmla="*/ 300789 h 660359"/>
              <a:gd name="connsiteX3" fmla="*/ 363342 w 882607"/>
              <a:gd name="connsiteY3" fmla="*/ 200777 h 660359"/>
              <a:gd name="connsiteX4" fmla="*/ 333082 w 882607"/>
              <a:gd name="connsiteY4" fmla="*/ 89470 h 660359"/>
              <a:gd name="connsiteX5" fmla="*/ 580036 w 882607"/>
              <a:gd name="connsiteY5" fmla="*/ 7895 h 660359"/>
              <a:gd name="connsiteX6" fmla="*/ 788623 w 882607"/>
              <a:gd name="connsiteY6" fmla="*/ 291672 h 660359"/>
              <a:gd name="connsiteX7" fmla="*/ 813398 w 882607"/>
              <a:gd name="connsiteY7" fmla="*/ 355558 h 660359"/>
              <a:gd name="connsiteX8" fmla="*/ 849117 w 882607"/>
              <a:gd name="connsiteY8" fmla="*/ 403184 h 660359"/>
              <a:gd name="connsiteX9" fmla="*/ 882454 w 882607"/>
              <a:gd name="connsiteY9" fmla="*/ 446046 h 660359"/>
              <a:gd name="connsiteX10" fmla="*/ 870548 w 882607"/>
              <a:gd name="connsiteY10" fmla="*/ 472240 h 660359"/>
              <a:gd name="connsiteX11" fmla="*/ 882453 w 882607"/>
              <a:gd name="connsiteY11" fmla="*/ 484146 h 660359"/>
              <a:gd name="connsiteX12" fmla="*/ 875311 w 882607"/>
              <a:gd name="connsiteY12" fmla="*/ 486527 h 660359"/>
              <a:gd name="connsiteX13" fmla="*/ 839591 w 882607"/>
              <a:gd name="connsiteY13" fmla="*/ 510340 h 660359"/>
              <a:gd name="connsiteX14" fmla="*/ 825303 w 882607"/>
              <a:gd name="connsiteY14" fmla="*/ 527009 h 660359"/>
              <a:gd name="connsiteX15" fmla="*/ 791966 w 882607"/>
              <a:gd name="connsiteY15" fmla="*/ 522246 h 660359"/>
              <a:gd name="connsiteX16" fmla="*/ 734816 w 882607"/>
              <a:gd name="connsiteY16" fmla="*/ 531771 h 660359"/>
              <a:gd name="connsiteX17" fmla="*/ 701477 w 882607"/>
              <a:gd name="connsiteY17" fmla="*/ 538915 h 660359"/>
              <a:gd name="connsiteX18" fmla="*/ 665760 w 882607"/>
              <a:gd name="connsiteY18" fmla="*/ 534152 h 660359"/>
              <a:gd name="connsiteX19" fmla="*/ 625278 w 882607"/>
              <a:gd name="connsiteY19" fmla="*/ 546059 h 660359"/>
              <a:gd name="connsiteX20" fmla="*/ 544314 w 882607"/>
              <a:gd name="connsiteY20" fmla="*/ 536533 h 660359"/>
              <a:gd name="connsiteX21" fmla="*/ 534791 w 882607"/>
              <a:gd name="connsiteY21" fmla="*/ 491290 h 660359"/>
              <a:gd name="connsiteX22" fmla="*/ 494213 w 882607"/>
              <a:gd name="connsiteY22" fmla="*/ 471648 h 660359"/>
              <a:gd name="connsiteX23" fmla="*/ 482403 w 882607"/>
              <a:gd name="connsiteY23" fmla="*/ 469859 h 660359"/>
              <a:gd name="connsiteX24" fmla="*/ 444303 w 882607"/>
              <a:gd name="connsiteY24" fmla="*/ 510340 h 660359"/>
              <a:gd name="connsiteX25" fmla="*/ 380010 w 882607"/>
              <a:gd name="connsiteY25" fmla="*/ 546059 h 660359"/>
              <a:gd name="connsiteX26" fmla="*/ 299047 w 882607"/>
              <a:gd name="connsiteY26" fmla="*/ 577015 h 660359"/>
              <a:gd name="connsiteX27" fmla="*/ 239516 w 882607"/>
              <a:gd name="connsiteY27" fmla="*/ 619877 h 660359"/>
              <a:gd name="connsiteX28" fmla="*/ 189510 w 882607"/>
              <a:gd name="connsiteY28" fmla="*/ 627021 h 660359"/>
              <a:gd name="connsiteX29" fmla="*/ 113310 w 882607"/>
              <a:gd name="connsiteY29" fmla="*/ 638927 h 660359"/>
              <a:gd name="connsiteX30" fmla="*/ 68066 w 882607"/>
              <a:gd name="connsiteY30" fmla="*/ 660359 h 660359"/>
              <a:gd name="connsiteX31" fmla="*/ 27584 w 882607"/>
              <a:gd name="connsiteY31" fmla="*/ 648452 h 660359"/>
              <a:gd name="connsiteX32" fmla="*/ 8536 w 882607"/>
              <a:gd name="connsiteY32" fmla="*/ 638926 h 660359"/>
              <a:gd name="connsiteX33" fmla="*/ 1391 w 882607"/>
              <a:gd name="connsiteY33" fmla="*/ 603208 h 660359"/>
              <a:gd name="connsiteX34" fmla="*/ 27585 w 882607"/>
              <a:gd name="connsiteY34" fmla="*/ 581776 h 660359"/>
              <a:gd name="connsiteX35" fmla="*/ 70448 w 882607"/>
              <a:gd name="connsiteY35" fmla="*/ 569870 h 660359"/>
              <a:gd name="connsiteX36" fmla="*/ 84736 w 882607"/>
              <a:gd name="connsiteY36" fmla="*/ 553202 h 660359"/>
              <a:gd name="connsiteX37" fmla="*/ 82354 w 882607"/>
              <a:gd name="connsiteY37" fmla="*/ 524626 h 660359"/>
              <a:gd name="connsiteX38" fmla="*/ 96642 w 882607"/>
              <a:gd name="connsiteY38" fmla="*/ 484145 h 660359"/>
              <a:gd name="connsiteX39" fmla="*/ 65686 w 882607"/>
              <a:gd name="connsiteY39" fmla="*/ 472239 h 660359"/>
              <a:gd name="connsiteX40" fmla="*/ 56160 w 882607"/>
              <a:gd name="connsiteY40" fmla="*/ 477004 h 660359"/>
              <a:gd name="connsiteX41" fmla="*/ 58515 w 882607"/>
              <a:gd name="connsiteY41" fmla="*/ 413115 h 660359"/>
              <a:gd name="connsiteX0" fmla="*/ 58515 w 882607"/>
              <a:gd name="connsiteY0" fmla="*/ 413115 h 660359"/>
              <a:gd name="connsiteX1" fmla="*/ 99023 w 882607"/>
              <a:gd name="connsiteY1" fmla="*/ 381751 h 660359"/>
              <a:gd name="connsiteX2" fmla="*/ 115692 w 882607"/>
              <a:gd name="connsiteY2" fmla="*/ 300789 h 660359"/>
              <a:gd name="connsiteX3" fmla="*/ 253804 w 882607"/>
              <a:gd name="connsiteY3" fmla="*/ 255546 h 660359"/>
              <a:gd name="connsiteX4" fmla="*/ 363342 w 882607"/>
              <a:gd name="connsiteY4" fmla="*/ 200777 h 660359"/>
              <a:gd name="connsiteX5" fmla="*/ 333082 w 882607"/>
              <a:gd name="connsiteY5" fmla="*/ 89470 h 660359"/>
              <a:gd name="connsiteX6" fmla="*/ 580036 w 882607"/>
              <a:gd name="connsiteY6" fmla="*/ 7895 h 660359"/>
              <a:gd name="connsiteX7" fmla="*/ 788623 w 882607"/>
              <a:gd name="connsiteY7" fmla="*/ 291672 h 660359"/>
              <a:gd name="connsiteX8" fmla="*/ 813398 w 882607"/>
              <a:gd name="connsiteY8" fmla="*/ 355558 h 660359"/>
              <a:gd name="connsiteX9" fmla="*/ 849117 w 882607"/>
              <a:gd name="connsiteY9" fmla="*/ 403184 h 660359"/>
              <a:gd name="connsiteX10" fmla="*/ 882454 w 882607"/>
              <a:gd name="connsiteY10" fmla="*/ 446046 h 660359"/>
              <a:gd name="connsiteX11" fmla="*/ 870548 w 882607"/>
              <a:gd name="connsiteY11" fmla="*/ 472240 h 660359"/>
              <a:gd name="connsiteX12" fmla="*/ 882453 w 882607"/>
              <a:gd name="connsiteY12" fmla="*/ 484146 h 660359"/>
              <a:gd name="connsiteX13" fmla="*/ 875311 w 882607"/>
              <a:gd name="connsiteY13" fmla="*/ 486527 h 660359"/>
              <a:gd name="connsiteX14" fmla="*/ 839591 w 882607"/>
              <a:gd name="connsiteY14" fmla="*/ 510340 h 660359"/>
              <a:gd name="connsiteX15" fmla="*/ 825303 w 882607"/>
              <a:gd name="connsiteY15" fmla="*/ 527009 h 660359"/>
              <a:gd name="connsiteX16" fmla="*/ 791966 w 882607"/>
              <a:gd name="connsiteY16" fmla="*/ 522246 h 660359"/>
              <a:gd name="connsiteX17" fmla="*/ 734816 w 882607"/>
              <a:gd name="connsiteY17" fmla="*/ 531771 h 660359"/>
              <a:gd name="connsiteX18" fmla="*/ 701477 w 882607"/>
              <a:gd name="connsiteY18" fmla="*/ 538915 h 660359"/>
              <a:gd name="connsiteX19" fmla="*/ 665760 w 882607"/>
              <a:gd name="connsiteY19" fmla="*/ 534152 h 660359"/>
              <a:gd name="connsiteX20" fmla="*/ 625278 w 882607"/>
              <a:gd name="connsiteY20" fmla="*/ 546059 h 660359"/>
              <a:gd name="connsiteX21" fmla="*/ 544314 w 882607"/>
              <a:gd name="connsiteY21" fmla="*/ 536533 h 660359"/>
              <a:gd name="connsiteX22" fmla="*/ 534791 w 882607"/>
              <a:gd name="connsiteY22" fmla="*/ 491290 h 660359"/>
              <a:gd name="connsiteX23" fmla="*/ 494213 w 882607"/>
              <a:gd name="connsiteY23" fmla="*/ 471648 h 660359"/>
              <a:gd name="connsiteX24" fmla="*/ 482403 w 882607"/>
              <a:gd name="connsiteY24" fmla="*/ 469859 h 660359"/>
              <a:gd name="connsiteX25" fmla="*/ 444303 w 882607"/>
              <a:gd name="connsiteY25" fmla="*/ 510340 h 660359"/>
              <a:gd name="connsiteX26" fmla="*/ 380010 w 882607"/>
              <a:gd name="connsiteY26" fmla="*/ 546059 h 660359"/>
              <a:gd name="connsiteX27" fmla="*/ 299047 w 882607"/>
              <a:gd name="connsiteY27" fmla="*/ 577015 h 660359"/>
              <a:gd name="connsiteX28" fmla="*/ 239516 w 882607"/>
              <a:gd name="connsiteY28" fmla="*/ 619877 h 660359"/>
              <a:gd name="connsiteX29" fmla="*/ 189510 w 882607"/>
              <a:gd name="connsiteY29" fmla="*/ 627021 h 660359"/>
              <a:gd name="connsiteX30" fmla="*/ 113310 w 882607"/>
              <a:gd name="connsiteY30" fmla="*/ 638927 h 660359"/>
              <a:gd name="connsiteX31" fmla="*/ 68066 w 882607"/>
              <a:gd name="connsiteY31" fmla="*/ 660359 h 660359"/>
              <a:gd name="connsiteX32" fmla="*/ 27584 w 882607"/>
              <a:gd name="connsiteY32" fmla="*/ 648452 h 660359"/>
              <a:gd name="connsiteX33" fmla="*/ 8536 w 882607"/>
              <a:gd name="connsiteY33" fmla="*/ 638926 h 660359"/>
              <a:gd name="connsiteX34" fmla="*/ 1391 w 882607"/>
              <a:gd name="connsiteY34" fmla="*/ 603208 h 660359"/>
              <a:gd name="connsiteX35" fmla="*/ 27585 w 882607"/>
              <a:gd name="connsiteY35" fmla="*/ 581776 h 660359"/>
              <a:gd name="connsiteX36" fmla="*/ 70448 w 882607"/>
              <a:gd name="connsiteY36" fmla="*/ 569870 h 660359"/>
              <a:gd name="connsiteX37" fmla="*/ 84736 w 882607"/>
              <a:gd name="connsiteY37" fmla="*/ 553202 h 660359"/>
              <a:gd name="connsiteX38" fmla="*/ 82354 w 882607"/>
              <a:gd name="connsiteY38" fmla="*/ 524626 h 660359"/>
              <a:gd name="connsiteX39" fmla="*/ 96642 w 882607"/>
              <a:gd name="connsiteY39" fmla="*/ 484145 h 660359"/>
              <a:gd name="connsiteX40" fmla="*/ 65686 w 882607"/>
              <a:gd name="connsiteY40" fmla="*/ 472239 h 660359"/>
              <a:gd name="connsiteX41" fmla="*/ 56160 w 882607"/>
              <a:gd name="connsiteY41" fmla="*/ 477004 h 660359"/>
              <a:gd name="connsiteX42" fmla="*/ 58515 w 882607"/>
              <a:gd name="connsiteY42" fmla="*/ 413115 h 660359"/>
              <a:gd name="connsiteX0" fmla="*/ 58515 w 882607"/>
              <a:gd name="connsiteY0" fmla="*/ 413115 h 660359"/>
              <a:gd name="connsiteX1" fmla="*/ 99023 w 882607"/>
              <a:gd name="connsiteY1" fmla="*/ 381751 h 660359"/>
              <a:gd name="connsiteX2" fmla="*/ 115692 w 882607"/>
              <a:gd name="connsiteY2" fmla="*/ 300789 h 660359"/>
              <a:gd name="connsiteX3" fmla="*/ 210942 w 882607"/>
              <a:gd name="connsiteY3" fmla="*/ 255546 h 660359"/>
              <a:gd name="connsiteX4" fmla="*/ 253804 w 882607"/>
              <a:gd name="connsiteY4" fmla="*/ 255546 h 660359"/>
              <a:gd name="connsiteX5" fmla="*/ 363342 w 882607"/>
              <a:gd name="connsiteY5" fmla="*/ 200777 h 660359"/>
              <a:gd name="connsiteX6" fmla="*/ 333082 w 882607"/>
              <a:gd name="connsiteY6" fmla="*/ 89470 h 660359"/>
              <a:gd name="connsiteX7" fmla="*/ 580036 w 882607"/>
              <a:gd name="connsiteY7" fmla="*/ 7895 h 660359"/>
              <a:gd name="connsiteX8" fmla="*/ 788623 w 882607"/>
              <a:gd name="connsiteY8" fmla="*/ 291672 h 660359"/>
              <a:gd name="connsiteX9" fmla="*/ 813398 w 882607"/>
              <a:gd name="connsiteY9" fmla="*/ 355558 h 660359"/>
              <a:gd name="connsiteX10" fmla="*/ 849117 w 882607"/>
              <a:gd name="connsiteY10" fmla="*/ 403184 h 660359"/>
              <a:gd name="connsiteX11" fmla="*/ 882454 w 882607"/>
              <a:gd name="connsiteY11" fmla="*/ 446046 h 660359"/>
              <a:gd name="connsiteX12" fmla="*/ 870548 w 882607"/>
              <a:gd name="connsiteY12" fmla="*/ 472240 h 660359"/>
              <a:gd name="connsiteX13" fmla="*/ 882453 w 882607"/>
              <a:gd name="connsiteY13" fmla="*/ 484146 h 660359"/>
              <a:gd name="connsiteX14" fmla="*/ 875311 w 882607"/>
              <a:gd name="connsiteY14" fmla="*/ 486527 h 660359"/>
              <a:gd name="connsiteX15" fmla="*/ 839591 w 882607"/>
              <a:gd name="connsiteY15" fmla="*/ 510340 h 660359"/>
              <a:gd name="connsiteX16" fmla="*/ 825303 w 882607"/>
              <a:gd name="connsiteY16" fmla="*/ 527009 h 660359"/>
              <a:gd name="connsiteX17" fmla="*/ 791966 w 882607"/>
              <a:gd name="connsiteY17" fmla="*/ 522246 h 660359"/>
              <a:gd name="connsiteX18" fmla="*/ 734816 w 882607"/>
              <a:gd name="connsiteY18" fmla="*/ 531771 h 660359"/>
              <a:gd name="connsiteX19" fmla="*/ 701477 w 882607"/>
              <a:gd name="connsiteY19" fmla="*/ 538915 h 660359"/>
              <a:gd name="connsiteX20" fmla="*/ 665760 w 882607"/>
              <a:gd name="connsiteY20" fmla="*/ 534152 h 660359"/>
              <a:gd name="connsiteX21" fmla="*/ 625278 w 882607"/>
              <a:gd name="connsiteY21" fmla="*/ 546059 h 660359"/>
              <a:gd name="connsiteX22" fmla="*/ 544314 w 882607"/>
              <a:gd name="connsiteY22" fmla="*/ 536533 h 660359"/>
              <a:gd name="connsiteX23" fmla="*/ 534791 w 882607"/>
              <a:gd name="connsiteY23" fmla="*/ 491290 h 660359"/>
              <a:gd name="connsiteX24" fmla="*/ 494213 w 882607"/>
              <a:gd name="connsiteY24" fmla="*/ 471648 h 660359"/>
              <a:gd name="connsiteX25" fmla="*/ 482403 w 882607"/>
              <a:gd name="connsiteY25" fmla="*/ 469859 h 660359"/>
              <a:gd name="connsiteX26" fmla="*/ 444303 w 882607"/>
              <a:gd name="connsiteY26" fmla="*/ 510340 h 660359"/>
              <a:gd name="connsiteX27" fmla="*/ 380010 w 882607"/>
              <a:gd name="connsiteY27" fmla="*/ 546059 h 660359"/>
              <a:gd name="connsiteX28" fmla="*/ 299047 w 882607"/>
              <a:gd name="connsiteY28" fmla="*/ 577015 h 660359"/>
              <a:gd name="connsiteX29" fmla="*/ 239516 w 882607"/>
              <a:gd name="connsiteY29" fmla="*/ 619877 h 660359"/>
              <a:gd name="connsiteX30" fmla="*/ 189510 w 882607"/>
              <a:gd name="connsiteY30" fmla="*/ 627021 h 660359"/>
              <a:gd name="connsiteX31" fmla="*/ 113310 w 882607"/>
              <a:gd name="connsiteY31" fmla="*/ 638927 h 660359"/>
              <a:gd name="connsiteX32" fmla="*/ 68066 w 882607"/>
              <a:gd name="connsiteY32" fmla="*/ 660359 h 660359"/>
              <a:gd name="connsiteX33" fmla="*/ 27584 w 882607"/>
              <a:gd name="connsiteY33" fmla="*/ 648452 h 660359"/>
              <a:gd name="connsiteX34" fmla="*/ 8536 w 882607"/>
              <a:gd name="connsiteY34" fmla="*/ 638926 h 660359"/>
              <a:gd name="connsiteX35" fmla="*/ 1391 w 882607"/>
              <a:gd name="connsiteY35" fmla="*/ 603208 h 660359"/>
              <a:gd name="connsiteX36" fmla="*/ 27585 w 882607"/>
              <a:gd name="connsiteY36" fmla="*/ 581776 h 660359"/>
              <a:gd name="connsiteX37" fmla="*/ 70448 w 882607"/>
              <a:gd name="connsiteY37" fmla="*/ 569870 h 660359"/>
              <a:gd name="connsiteX38" fmla="*/ 84736 w 882607"/>
              <a:gd name="connsiteY38" fmla="*/ 553202 h 660359"/>
              <a:gd name="connsiteX39" fmla="*/ 82354 w 882607"/>
              <a:gd name="connsiteY39" fmla="*/ 524626 h 660359"/>
              <a:gd name="connsiteX40" fmla="*/ 96642 w 882607"/>
              <a:gd name="connsiteY40" fmla="*/ 484145 h 660359"/>
              <a:gd name="connsiteX41" fmla="*/ 65686 w 882607"/>
              <a:gd name="connsiteY41" fmla="*/ 472239 h 660359"/>
              <a:gd name="connsiteX42" fmla="*/ 56160 w 882607"/>
              <a:gd name="connsiteY42" fmla="*/ 477004 h 660359"/>
              <a:gd name="connsiteX43" fmla="*/ 58515 w 882607"/>
              <a:gd name="connsiteY43" fmla="*/ 413115 h 660359"/>
              <a:gd name="connsiteX0" fmla="*/ 58515 w 882607"/>
              <a:gd name="connsiteY0" fmla="*/ 413115 h 660359"/>
              <a:gd name="connsiteX1" fmla="*/ 99023 w 882607"/>
              <a:gd name="connsiteY1" fmla="*/ 381751 h 660359"/>
              <a:gd name="connsiteX2" fmla="*/ 115692 w 882607"/>
              <a:gd name="connsiteY2" fmla="*/ 300789 h 660359"/>
              <a:gd name="connsiteX3" fmla="*/ 137123 w 882607"/>
              <a:gd name="connsiteY3" fmla="*/ 281740 h 660359"/>
              <a:gd name="connsiteX4" fmla="*/ 210942 w 882607"/>
              <a:gd name="connsiteY4" fmla="*/ 255546 h 660359"/>
              <a:gd name="connsiteX5" fmla="*/ 253804 w 882607"/>
              <a:gd name="connsiteY5" fmla="*/ 255546 h 660359"/>
              <a:gd name="connsiteX6" fmla="*/ 363342 w 882607"/>
              <a:gd name="connsiteY6" fmla="*/ 200777 h 660359"/>
              <a:gd name="connsiteX7" fmla="*/ 333082 w 882607"/>
              <a:gd name="connsiteY7" fmla="*/ 89470 h 660359"/>
              <a:gd name="connsiteX8" fmla="*/ 580036 w 882607"/>
              <a:gd name="connsiteY8" fmla="*/ 7895 h 660359"/>
              <a:gd name="connsiteX9" fmla="*/ 788623 w 882607"/>
              <a:gd name="connsiteY9" fmla="*/ 291672 h 660359"/>
              <a:gd name="connsiteX10" fmla="*/ 813398 w 882607"/>
              <a:gd name="connsiteY10" fmla="*/ 355558 h 660359"/>
              <a:gd name="connsiteX11" fmla="*/ 849117 w 882607"/>
              <a:gd name="connsiteY11" fmla="*/ 403184 h 660359"/>
              <a:gd name="connsiteX12" fmla="*/ 882454 w 882607"/>
              <a:gd name="connsiteY12" fmla="*/ 446046 h 660359"/>
              <a:gd name="connsiteX13" fmla="*/ 870548 w 882607"/>
              <a:gd name="connsiteY13" fmla="*/ 472240 h 660359"/>
              <a:gd name="connsiteX14" fmla="*/ 882453 w 882607"/>
              <a:gd name="connsiteY14" fmla="*/ 484146 h 660359"/>
              <a:gd name="connsiteX15" fmla="*/ 875311 w 882607"/>
              <a:gd name="connsiteY15" fmla="*/ 486527 h 660359"/>
              <a:gd name="connsiteX16" fmla="*/ 839591 w 882607"/>
              <a:gd name="connsiteY16" fmla="*/ 510340 h 660359"/>
              <a:gd name="connsiteX17" fmla="*/ 825303 w 882607"/>
              <a:gd name="connsiteY17" fmla="*/ 527009 h 660359"/>
              <a:gd name="connsiteX18" fmla="*/ 791966 w 882607"/>
              <a:gd name="connsiteY18" fmla="*/ 522246 h 660359"/>
              <a:gd name="connsiteX19" fmla="*/ 734816 w 882607"/>
              <a:gd name="connsiteY19" fmla="*/ 531771 h 660359"/>
              <a:gd name="connsiteX20" fmla="*/ 701477 w 882607"/>
              <a:gd name="connsiteY20" fmla="*/ 538915 h 660359"/>
              <a:gd name="connsiteX21" fmla="*/ 665760 w 882607"/>
              <a:gd name="connsiteY21" fmla="*/ 534152 h 660359"/>
              <a:gd name="connsiteX22" fmla="*/ 625278 w 882607"/>
              <a:gd name="connsiteY22" fmla="*/ 546059 h 660359"/>
              <a:gd name="connsiteX23" fmla="*/ 544314 w 882607"/>
              <a:gd name="connsiteY23" fmla="*/ 536533 h 660359"/>
              <a:gd name="connsiteX24" fmla="*/ 534791 w 882607"/>
              <a:gd name="connsiteY24" fmla="*/ 491290 h 660359"/>
              <a:gd name="connsiteX25" fmla="*/ 494213 w 882607"/>
              <a:gd name="connsiteY25" fmla="*/ 471648 h 660359"/>
              <a:gd name="connsiteX26" fmla="*/ 482403 w 882607"/>
              <a:gd name="connsiteY26" fmla="*/ 469859 h 660359"/>
              <a:gd name="connsiteX27" fmla="*/ 444303 w 882607"/>
              <a:gd name="connsiteY27" fmla="*/ 510340 h 660359"/>
              <a:gd name="connsiteX28" fmla="*/ 380010 w 882607"/>
              <a:gd name="connsiteY28" fmla="*/ 546059 h 660359"/>
              <a:gd name="connsiteX29" fmla="*/ 299047 w 882607"/>
              <a:gd name="connsiteY29" fmla="*/ 577015 h 660359"/>
              <a:gd name="connsiteX30" fmla="*/ 239516 w 882607"/>
              <a:gd name="connsiteY30" fmla="*/ 619877 h 660359"/>
              <a:gd name="connsiteX31" fmla="*/ 189510 w 882607"/>
              <a:gd name="connsiteY31" fmla="*/ 627021 h 660359"/>
              <a:gd name="connsiteX32" fmla="*/ 113310 w 882607"/>
              <a:gd name="connsiteY32" fmla="*/ 638927 h 660359"/>
              <a:gd name="connsiteX33" fmla="*/ 68066 w 882607"/>
              <a:gd name="connsiteY33" fmla="*/ 660359 h 660359"/>
              <a:gd name="connsiteX34" fmla="*/ 27584 w 882607"/>
              <a:gd name="connsiteY34" fmla="*/ 648452 h 660359"/>
              <a:gd name="connsiteX35" fmla="*/ 8536 w 882607"/>
              <a:gd name="connsiteY35" fmla="*/ 638926 h 660359"/>
              <a:gd name="connsiteX36" fmla="*/ 1391 w 882607"/>
              <a:gd name="connsiteY36" fmla="*/ 603208 h 660359"/>
              <a:gd name="connsiteX37" fmla="*/ 27585 w 882607"/>
              <a:gd name="connsiteY37" fmla="*/ 581776 h 660359"/>
              <a:gd name="connsiteX38" fmla="*/ 70448 w 882607"/>
              <a:gd name="connsiteY38" fmla="*/ 569870 h 660359"/>
              <a:gd name="connsiteX39" fmla="*/ 84736 w 882607"/>
              <a:gd name="connsiteY39" fmla="*/ 553202 h 660359"/>
              <a:gd name="connsiteX40" fmla="*/ 82354 w 882607"/>
              <a:gd name="connsiteY40" fmla="*/ 524626 h 660359"/>
              <a:gd name="connsiteX41" fmla="*/ 96642 w 882607"/>
              <a:gd name="connsiteY41" fmla="*/ 484145 h 660359"/>
              <a:gd name="connsiteX42" fmla="*/ 65686 w 882607"/>
              <a:gd name="connsiteY42" fmla="*/ 472239 h 660359"/>
              <a:gd name="connsiteX43" fmla="*/ 56160 w 882607"/>
              <a:gd name="connsiteY43" fmla="*/ 477004 h 660359"/>
              <a:gd name="connsiteX44" fmla="*/ 58515 w 882607"/>
              <a:gd name="connsiteY44" fmla="*/ 413115 h 660359"/>
              <a:gd name="connsiteX0" fmla="*/ 58515 w 882607"/>
              <a:gd name="connsiteY0" fmla="*/ 413115 h 660359"/>
              <a:gd name="connsiteX1" fmla="*/ 99023 w 882607"/>
              <a:gd name="connsiteY1" fmla="*/ 381751 h 660359"/>
              <a:gd name="connsiteX2" fmla="*/ 103786 w 882607"/>
              <a:gd name="connsiteY2" fmla="*/ 324602 h 660359"/>
              <a:gd name="connsiteX3" fmla="*/ 115692 w 882607"/>
              <a:gd name="connsiteY3" fmla="*/ 300789 h 660359"/>
              <a:gd name="connsiteX4" fmla="*/ 137123 w 882607"/>
              <a:gd name="connsiteY4" fmla="*/ 281740 h 660359"/>
              <a:gd name="connsiteX5" fmla="*/ 210942 w 882607"/>
              <a:gd name="connsiteY5" fmla="*/ 255546 h 660359"/>
              <a:gd name="connsiteX6" fmla="*/ 253804 w 882607"/>
              <a:gd name="connsiteY6" fmla="*/ 255546 h 660359"/>
              <a:gd name="connsiteX7" fmla="*/ 363342 w 882607"/>
              <a:gd name="connsiteY7" fmla="*/ 200777 h 660359"/>
              <a:gd name="connsiteX8" fmla="*/ 333082 w 882607"/>
              <a:gd name="connsiteY8" fmla="*/ 89470 h 660359"/>
              <a:gd name="connsiteX9" fmla="*/ 580036 w 882607"/>
              <a:gd name="connsiteY9" fmla="*/ 7895 h 660359"/>
              <a:gd name="connsiteX10" fmla="*/ 788623 w 882607"/>
              <a:gd name="connsiteY10" fmla="*/ 291672 h 660359"/>
              <a:gd name="connsiteX11" fmla="*/ 813398 w 882607"/>
              <a:gd name="connsiteY11" fmla="*/ 355558 h 660359"/>
              <a:gd name="connsiteX12" fmla="*/ 849117 w 882607"/>
              <a:gd name="connsiteY12" fmla="*/ 403184 h 660359"/>
              <a:gd name="connsiteX13" fmla="*/ 882454 w 882607"/>
              <a:gd name="connsiteY13" fmla="*/ 446046 h 660359"/>
              <a:gd name="connsiteX14" fmla="*/ 870548 w 882607"/>
              <a:gd name="connsiteY14" fmla="*/ 472240 h 660359"/>
              <a:gd name="connsiteX15" fmla="*/ 882453 w 882607"/>
              <a:gd name="connsiteY15" fmla="*/ 484146 h 660359"/>
              <a:gd name="connsiteX16" fmla="*/ 875311 w 882607"/>
              <a:gd name="connsiteY16" fmla="*/ 486527 h 660359"/>
              <a:gd name="connsiteX17" fmla="*/ 839591 w 882607"/>
              <a:gd name="connsiteY17" fmla="*/ 510340 h 660359"/>
              <a:gd name="connsiteX18" fmla="*/ 825303 w 882607"/>
              <a:gd name="connsiteY18" fmla="*/ 527009 h 660359"/>
              <a:gd name="connsiteX19" fmla="*/ 791966 w 882607"/>
              <a:gd name="connsiteY19" fmla="*/ 522246 h 660359"/>
              <a:gd name="connsiteX20" fmla="*/ 734816 w 882607"/>
              <a:gd name="connsiteY20" fmla="*/ 531771 h 660359"/>
              <a:gd name="connsiteX21" fmla="*/ 701477 w 882607"/>
              <a:gd name="connsiteY21" fmla="*/ 538915 h 660359"/>
              <a:gd name="connsiteX22" fmla="*/ 665760 w 882607"/>
              <a:gd name="connsiteY22" fmla="*/ 534152 h 660359"/>
              <a:gd name="connsiteX23" fmla="*/ 625278 w 882607"/>
              <a:gd name="connsiteY23" fmla="*/ 546059 h 660359"/>
              <a:gd name="connsiteX24" fmla="*/ 544314 w 882607"/>
              <a:gd name="connsiteY24" fmla="*/ 536533 h 660359"/>
              <a:gd name="connsiteX25" fmla="*/ 534791 w 882607"/>
              <a:gd name="connsiteY25" fmla="*/ 491290 h 660359"/>
              <a:gd name="connsiteX26" fmla="*/ 494213 w 882607"/>
              <a:gd name="connsiteY26" fmla="*/ 471648 h 660359"/>
              <a:gd name="connsiteX27" fmla="*/ 482403 w 882607"/>
              <a:gd name="connsiteY27" fmla="*/ 469859 h 660359"/>
              <a:gd name="connsiteX28" fmla="*/ 444303 w 882607"/>
              <a:gd name="connsiteY28" fmla="*/ 510340 h 660359"/>
              <a:gd name="connsiteX29" fmla="*/ 380010 w 882607"/>
              <a:gd name="connsiteY29" fmla="*/ 546059 h 660359"/>
              <a:gd name="connsiteX30" fmla="*/ 299047 w 882607"/>
              <a:gd name="connsiteY30" fmla="*/ 577015 h 660359"/>
              <a:gd name="connsiteX31" fmla="*/ 239516 w 882607"/>
              <a:gd name="connsiteY31" fmla="*/ 619877 h 660359"/>
              <a:gd name="connsiteX32" fmla="*/ 189510 w 882607"/>
              <a:gd name="connsiteY32" fmla="*/ 627021 h 660359"/>
              <a:gd name="connsiteX33" fmla="*/ 113310 w 882607"/>
              <a:gd name="connsiteY33" fmla="*/ 638927 h 660359"/>
              <a:gd name="connsiteX34" fmla="*/ 68066 w 882607"/>
              <a:gd name="connsiteY34" fmla="*/ 660359 h 660359"/>
              <a:gd name="connsiteX35" fmla="*/ 27584 w 882607"/>
              <a:gd name="connsiteY35" fmla="*/ 648452 h 660359"/>
              <a:gd name="connsiteX36" fmla="*/ 8536 w 882607"/>
              <a:gd name="connsiteY36" fmla="*/ 638926 h 660359"/>
              <a:gd name="connsiteX37" fmla="*/ 1391 w 882607"/>
              <a:gd name="connsiteY37" fmla="*/ 603208 h 660359"/>
              <a:gd name="connsiteX38" fmla="*/ 27585 w 882607"/>
              <a:gd name="connsiteY38" fmla="*/ 581776 h 660359"/>
              <a:gd name="connsiteX39" fmla="*/ 70448 w 882607"/>
              <a:gd name="connsiteY39" fmla="*/ 569870 h 660359"/>
              <a:gd name="connsiteX40" fmla="*/ 84736 w 882607"/>
              <a:gd name="connsiteY40" fmla="*/ 553202 h 660359"/>
              <a:gd name="connsiteX41" fmla="*/ 82354 w 882607"/>
              <a:gd name="connsiteY41" fmla="*/ 524626 h 660359"/>
              <a:gd name="connsiteX42" fmla="*/ 96642 w 882607"/>
              <a:gd name="connsiteY42" fmla="*/ 484145 h 660359"/>
              <a:gd name="connsiteX43" fmla="*/ 65686 w 882607"/>
              <a:gd name="connsiteY43" fmla="*/ 472239 h 660359"/>
              <a:gd name="connsiteX44" fmla="*/ 56160 w 882607"/>
              <a:gd name="connsiteY44" fmla="*/ 477004 h 660359"/>
              <a:gd name="connsiteX45" fmla="*/ 58515 w 882607"/>
              <a:gd name="connsiteY45" fmla="*/ 413115 h 660359"/>
              <a:gd name="connsiteX0" fmla="*/ 58515 w 882607"/>
              <a:gd name="connsiteY0" fmla="*/ 414744 h 661988"/>
              <a:gd name="connsiteX1" fmla="*/ 99023 w 882607"/>
              <a:gd name="connsiteY1" fmla="*/ 383380 h 661988"/>
              <a:gd name="connsiteX2" fmla="*/ 103786 w 882607"/>
              <a:gd name="connsiteY2" fmla="*/ 326231 h 661988"/>
              <a:gd name="connsiteX3" fmla="*/ 115692 w 882607"/>
              <a:gd name="connsiteY3" fmla="*/ 302418 h 661988"/>
              <a:gd name="connsiteX4" fmla="*/ 137123 w 882607"/>
              <a:gd name="connsiteY4" fmla="*/ 283369 h 661988"/>
              <a:gd name="connsiteX5" fmla="*/ 210942 w 882607"/>
              <a:gd name="connsiteY5" fmla="*/ 257175 h 661988"/>
              <a:gd name="connsiteX6" fmla="*/ 253804 w 882607"/>
              <a:gd name="connsiteY6" fmla="*/ 257175 h 661988"/>
              <a:gd name="connsiteX7" fmla="*/ 363342 w 882607"/>
              <a:gd name="connsiteY7" fmla="*/ 202406 h 661988"/>
              <a:gd name="connsiteX8" fmla="*/ 371182 w 882607"/>
              <a:gd name="connsiteY8" fmla="*/ 72049 h 661988"/>
              <a:gd name="connsiteX9" fmla="*/ 580036 w 882607"/>
              <a:gd name="connsiteY9" fmla="*/ 9524 h 661988"/>
              <a:gd name="connsiteX10" fmla="*/ 788623 w 882607"/>
              <a:gd name="connsiteY10" fmla="*/ 293301 h 661988"/>
              <a:gd name="connsiteX11" fmla="*/ 813398 w 882607"/>
              <a:gd name="connsiteY11" fmla="*/ 357187 h 661988"/>
              <a:gd name="connsiteX12" fmla="*/ 849117 w 882607"/>
              <a:gd name="connsiteY12" fmla="*/ 404813 h 661988"/>
              <a:gd name="connsiteX13" fmla="*/ 882454 w 882607"/>
              <a:gd name="connsiteY13" fmla="*/ 447675 h 661988"/>
              <a:gd name="connsiteX14" fmla="*/ 870548 w 882607"/>
              <a:gd name="connsiteY14" fmla="*/ 473869 h 661988"/>
              <a:gd name="connsiteX15" fmla="*/ 882453 w 882607"/>
              <a:gd name="connsiteY15" fmla="*/ 485775 h 661988"/>
              <a:gd name="connsiteX16" fmla="*/ 875311 w 882607"/>
              <a:gd name="connsiteY16" fmla="*/ 488156 h 661988"/>
              <a:gd name="connsiteX17" fmla="*/ 839591 w 882607"/>
              <a:gd name="connsiteY17" fmla="*/ 511969 h 661988"/>
              <a:gd name="connsiteX18" fmla="*/ 825303 w 882607"/>
              <a:gd name="connsiteY18" fmla="*/ 528638 h 661988"/>
              <a:gd name="connsiteX19" fmla="*/ 791966 w 882607"/>
              <a:gd name="connsiteY19" fmla="*/ 523875 h 661988"/>
              <a:gd name="connsiteX20" fmla="*/ 734816 w 882607"/>
              <a:gd name="connsiteY20" fmla="*/ 533400 h 661988"/>
              <a:gd name="connsiteX21" fmla="*/ 701477 w 882607"/>
              <a:gd name="connsiteY21" fmla="*/ 540544 h 661988"/>
              <a:gd name="connsiteX22" fmla="*/ 665760 w 882607"/>
              <a:gd name="connsiteY22" fmla="*/ 535781 h 661988"/>
              <a:gd name="connsiteX23" fmla="*/ 625278 w 882607"/>
              <a:gd name="connsiteY23" fmla="*/ 547688 h 661988"/>
              <a:gd name="connsiteX24" fmla="*/ 544314 w 882607"/>
              <a:gd name="connsiteY24" fmla="*/ 538162 h 661988"/>
              <a:gd name="connsiteX25" fmla="*/ 534791 w 882607"/>
              <a:gd name="connsiteY25" fmla="*/ 492919 h 661988"/>
              <a:gd name="connsiteX26" fmla="*/ 494213 w 882607"/>
              <a:gd name="connsiteY26" fmla="*/ 473277 h 661988"/>
              <a:gd name="connsiteX27" fmla="*/ 482403 w 882607"/>
              <a:gd name="connsiteY27" fmla="*/ 471488 h 661988"/>
              <a:gd name="connsiteX28" fmla="*/ 444303 w 882607"/>
              <a:gd name="connsiteY28" fmla="*/ 511969 h 661988"/>
              <a:gd name="connsiteX29" fmla="*/ 380010 w 882607"/>
              <a:gd name="connsiteY29" fmla="*/ 547688 h 661988"/>
              <a:gd name="connsiteX30" fmla="*/ 299047 w 882607"/>
              <a:gd name="connsiteY30" fmla="*/ 578644 h 661988"/>
              <a:gd name="connsiteX31" fmla="*/ 239516 w 882607"/>
              <a:gd name="connsiteY31" fmla="*/ 621506 h 661988"/>
              <a:gd name="connsiteX32" fmla="*/ 189510 w 882607"/>
              <a:gd name="connsiteY32" fmla="*/ 628650 h 661988"/>
              <a:gd name="connsiteX33" fmla="*/ 113310 w 882607"/>
              <a:gd name="connsiteY33" fmla="*/ 640556 h 661988"/>
              <a:gd name="connsiteX34" fmla="*/ 68066 w 882607"/>
              <a:gd name="connsiteY34" fmla="*/ 661988 h 661988"/>
              <a:gd name="connsiteX35" fmla="*/ 27584 w 882607"/>
              <a:gd name="connsiteY35" fmla="*/ 650081 h 661988"/>
              <a:gd name="connsiteX36" fmla="*/ 8536 w 882607"/>
              <a:gd name="connsiteY36" fmla="*/ 640555 h 661988"/>
              <a:gd name="connsiteX37" fmla="*/ 1391 w 882607"/>
              <a:gd name="connsiteY37" fmla="*/ 604837 h 661988"/>
              <a:gd name="connsiteX38" fmla="*/ 27585 w 882607"/>
              <a:gd name="connsiteY38" fmla="*/ 583405 h 661988"/>
              <a:gd name="connsiteX39" fmla="*/ 70448 w 882607"/>
              <a:gd name="connsiteY39" fmla="*/ 571499 h 661988"/>
              <a:gd name="connsiteX40" fmla="*/ 84736 w 882607"/>
              <a:gd name="connsiteY40" fmla="*/ 554831 h 661988"/>
              <a:gd name="connsiteX41" fmla="*/ 82354 w 882607"/>
              <a:gd name="connsiteY41" fmla="*/ 526255 h 661988"/>
              <a:gd name="connsiteX42" fmla="*/ 96642 w 882607"/>
              <a:gd name="connsiteY42" fmla="*/ 485774 h 661988"/>
              <a:gd name="connsiteX43" fmla="*/ 65686 w 882607"/>
              <a:gd name="connsiteY43" fmla="*/ 473868 h 661988"/>
              <a:gd name="connsiteX44" fmla="*/ 56160 w 882607"/>
              <a:gd name="connsiteY44" fmla="*/ 478633 h 661988"/>
              <a:gd name="connsiteX45" fmla="*/ 58515 w 882607"/>
              <a:gd name="connsiteY45" fmla="*/ 414744 h 661988"/>
              <a:gd name="connsiteX0" fmla="*/ 58515 w 882607"/>
              <a:gd name="connsiteY0" fmla="*/ 414744 h 661988"/>
              <a:gd name="connsiteX1" fmla="*/ 99023 w 882607"/>
              <a:gd name="connsiteY1" fmla="*/ 383380 h 661988"/>
              <a:gd name="connsiteX2" fmla="*/ 103786 w 882607"/>
              <a:gd name="connsiteY2" fmla="*/ 326231 h 661988"/>
              <a:gd name="connsiteX3" fmla="*/ 115692 w 882607"/>
              <a:gd name="connsiteY3" fmla="*/ 302418 h 661988"/>
              <a:gd name="connsiteX4" fmla="*/ 137123 w 882607"/>
              <a:gd name="connsiteY4" fmla="*/ 283369 h 661988"/>
              <a:gd name="connsiteX5" fmla="*/ 210942 w 882607"/>
              <a:gd name="connsiteY5" fmla="*/ 257175 h 661988"/>
              <a:gd name="connsiteX6" fmla="*/ 253804 w 882607"/>
              <a:gd name="connsiteY6" fmla="*/ 257175 h 661988"/>
              <a:gd name="connsiteX7" fmla="*/ 313336 w 882607"/>
              <a:gd name="connsiteY7" fmla="*/ 221456 h 661988"/>
              <a:gd name="connsiteX8" fmla="*/ 363342 w 882607"/>
              <a:gd name="connsiteY8" fmla="*/ 202406 h 661988"/>
              <a:gd name="connsiteX9" fmla="*/ 371182 w 882607"/>
              <a:gd name="connsiteY9" fmla="*/ 72049 h 661988"/>
              <a:gd name="connsiteX10" fmla="*/ 580036 w 882607"/>
              <a:gd name="connsiteY10" fmla="*/ 9524 h 661988"/>
              <a:gd name="connsiteX11" fmla="*/ 788623 w 882607"/>
              <a:gd name="connsiteY11" fmla="*/ 293301 h 661988"/>
              <a:gd name="connsiteX12" fmla="*/ 813398 w 882607"/>
              <a:gd name="connsiteY12" fmla="*/ 357187 h 661988"/>
              <a:gd name="connsiteX13" fmla="*/ 849117 w 882607"/>
              <a:gd name="connsiteY13" fmla="*/ 404813 h 661988"/>
              <a:gd name="connsiteX14" fmla="*/ 882454 w 882607"/>
              <a:gd name="connsiteY14" fmla="*/ 447675 h 661988"/>
              <a:gd name="connsiteX15" fmla="*/ 870548 w 882607"/>
              <a:gd name="connsiteY15" fmla="*/ 473869 h 661988"/>
              <a:gd name="connsiteX16" fmla="*/ 882453 w 882607"/>
              <a:gd name="connsiteY16" fmla="*/ 485775 h 661988"/>
              <a:gd name="connsiteX17" fmla="*/ 875311 w 882607"/>
              <a:gd name="connsiteY17" fmla="*/ 488156 h 661988"/>
              <a:gd name="connsiteX18" fmla="*/ 839591 w 882607"/>
              <a:gd name="connsiteY18" fmla="*/ 511969 h 661988"/>
              <a:gd name="connsiteX19" fmla="*/ 825303 w 882607"/>
              <a:gd name="connsiteY19" fmla="*/ 528638 h 661988"/>
              <a:gd name="connsiteX20" fmla="*/ 791966 w 882607"/>
              <a:gd name="connsiteY20" fmla="*/ 523875 h 661988"/>
              <a:gd name="connsiteX21" fmla="*/ 734816 w 882607"/>
              <a:gd name="connsiteY21" fmla="*/ 533400 h 661988"/>
              <a:gd name="connsiteX22" fmla="*/ 701477 w 882607"/>
              <a:gd name="connsiteY22" fmla="*/ 540544 h 661988"/>
              <a:gd name="connsiteX23" fmla="*/ 665760 w 882607"/>
              <a:gd name="connsiteY23" fmla="*/ 535781 h 661988"/>
              <a:gd name="connsiteX24" fmla="*/ 625278 w 882607"/>
              <a:gd name="connsiteY24" fmla="*/ 547688 h 661988"/>
              <a:gd name="connsiteX25" fmla="*/ 544314 w 882607"/>
              <a:gd name="connsiteY25" fmla="*/ 538162 h 661988"/>
              <a:gd name="connsiteX26" fmla="*/ 534791 w 882607"/>
              <a:gd name="connsiteY26" fmla="*/ 492919 h 661988"/>
              <a:gd name="connsiteX27" fmla="*/ 494213 w 882607"/>
              <a:gd name="connsiteY27" fmla="*/ 473277 h 661988"/>
              <a:gd name="connsiteX28" fmla="*/ 482403 w 882607"/>
              <a:gd name="connsiteY28" fmla="*/ 471488 h 661988"/>
              <a:gd name="connsiteX29" fmla="*/ 444303 w 882607"/>
              <a:gd name="connsiteY29" fmla="*/ 511969 h 661988"/>
              <a:gd name="connsiteX30" fmla="*/ 380010 w 882607"/>
              <a:gd name="connsiteY30" fmla="*/ 547688 h 661988"/>
              <a:gd name="connsiteX31" fmla="*/ 299047 w 882607"/>
              <a:gd name="connsiteY31" fmla="*/ 578644 h 661988"/>
              <a:gd name="connsiteX32" fmla="*/ 239516 w 882607"/>
              <a:gd name="connsiteY32" fmla="*/ 621506 h 661988"/>
              <a:gd name="connsiteX33" fmla="*/ 189510 w 882607"/>
              <a:gd name="connsiteY33" fmla="*/ 628650 h 661988"/>
              <a:gd name="connsiteX34" fmla="*/ 113310 w 882607"/>
              <a:gd name="connsiteY34" fmla="*/ 640556 h 661988"/>
              <a:gd name="connsiteX35" fmla="*/ 68066 w 882607"/>
              <a:gd name="connsiteY35" fmla="*/ 661988 h 661988"/>
              <a:gd name="connsiteX36" fmla="*/ 27584 w 882607"/>
              <a:gd name="connsiteY36" fmla="*/ 650081 h 661988"/>
              <a:gd name="connsiteX37" fmla="*/ 8536 w 882607"/>
              <a:gd name="connsiteY37" fmla="*/ 640555 h 661988"/>
              <a:gd name="connsiteX38" fmla="*/ 1391 w 882607"/>
              <a:gd name="connsiteY38" fmla="*/ 604837 h 661988"/>
              <a:gd name="connsiteX39" fmla="*/ 27585 w 882607"/>
              <a:gd name="connsiteY39" fmla="*/ 583405 h 661988"/>
              <a:gd name="connsiteX40" fmla="*/ 70448 w 882607"/>
              <a:gd name="connsiteY40" fmla="*/ 571499 h 661988"/>
              <a:gd name="connsiteX41" fmla="*/ 84736 w 882607"/>
              <a:gd name="connsiteY41" fmla="*/ 554831 h 661988"/>
              <a:gd name="connsiteX42" fmla="*/ 82354 w 882607"/>
              <a:gd name="connsiteY42" fmla="*/ 526255 h 661988"/>
              <a:gd name="connsiteX43" fmla="*/ 96642 w 882607"/>
              <a:gd name="connsiteY43" fmla="*/ 485774 h 661988"/>
              <a:gd name="connsiteX44" fmla="*/ 65686 w 882607"/>
              <a:gd name="connsiteY44" fmla="*/ 473868 h 661988"/>
              <a:gd name="connsiteX45" fmla="*/ 56160 w 882607"/>
              <a:gd name="connsiteY45" fmla="*/ 478633 h 661988"/>
              <a:gd name="connsiteX46" fmla="*/ 58515 w 882607"/>
              <a:gd name="connsiteY46" fmla="*/ 414744 h 661988"/>
              <a:gd name="connsiteX0" fmla="*/ 58515 w 882607"/>
              <a:gd name="connsiteY0" fmla="*/ 414744 h 661988"/>
              <a:gd name="connsiteX1" fmla="*/ 99023 w 882607"/>
              <a:gd name="connsiteY1" fmla="*/ 383380 h 661988"/>
              <a:gd name="connsiteX2" fmla="*/ 103786 w 882607"/>
              <a:gd name="connsiteY2" fmla="*/ 326231 h 661988"/>
              <a:gd name="connsiteX3" fmla="*/ 115692 w 882607"/>
              <a:gd name="connsiteY3" fmla="*/ 302418 h 661988"/>
              <a:gd name="connsiteX4" fmla="*/ 137123 w 882607"/>
              <a:gd name="connsiteY4" fmla="*/ 283369 h 661988"/>
              <a:gd name="connsiteX5" fmla="*/ 210942 w 882607"/>
              <a:gd name="connsiteY5" fmla="*/ 257175 h 661988"/>
              <a:gd name="connsiteX6" fmla="*/ 253804 w 882607"/>
              <a:gd name="connsiteY6" fmla="*/ 257175 h 661988"/>
              <a:gd name="connsiteX7" fmla="*/ 313336 w 882607"/>
              <a:gd name="connsiteY7" fmla="*/ 221456 h 661988"/>
              <a:gd name="connsiteX8" fmla="*/ 358579 w 882607"/>
              <a:gd name="connsiteY8" fmla="*/ 192881 h 661988"/>
              <a:gd name="connsiteX9" fmla="*/ 363342 w 882607"/>
              <a:gd name="connsiteY9" fmla="*/ 202406 h 661988"/>
              <a:gd name="connsiteX10" fmla="*/ 371182 w 882607"/>
              <a:gd name="connsiteY10" fmla="*/ 72049 h 661988"/>
              <a:gd name="connsiteX11" fmla="*/ 580036 w 882607"/>
              <a:gd name="connsiteY11" fmla="*/ 9524 h 661988"/>
              <a:gd name="connsiteX12" fmla="*/ 788623 w 882607"/>
              <a:gd name="connsiteY12" fmla="*/ 293301 h 661988"/>
              <a:gd name="connsiteX13" fmla="*/ 813398 w 882607"/>
              <a:gd name="connsiteY13" fmla="*/ 357187 h 661988"/>
              <a:gd name="connsiteX14" fmla="*/ 849117 w 882607"/>
              <a:gd name="connsiteY14" fmla="*/ 404813 h 661988"/>
              <a:gd name="connsiteX15" fmla="*/ 882454 w 882607"/>
              <a:gd name="connsiteY15" fmla="*/ 447675 h 661988"/>
              <a:gd name="connsiteX16" fmla="*/ 870548 w 882607"/>
              <a:gd name="connsiteY16" fmla="*/ 473869 h 661988"/>
              <a:gd name="connsiteX17" fmla="*/ 882453 w 882607"/>
              <a:gd name="connsiteY17" fmla="*/ 485775 h 661988"/>
              <a:gd name="connsiteX18" fmla="*/ 875311 w 882607"/>
              <a:gd name="connsiteY18" fmla="*/ 488156 h 661988"/>
              <a:gd name="connsiteX19" fmla="*/ 839591 w 882607"/>
              <a:gd name="connsiteY19" fmla="*/ 511969 h 661988"/>
              <a:gd name="connsiteX20" fmla="*/ 825303 w 882607"/>
              <a:gd name="connsiteY20" fmla="*/ 528638 h 661988"/>
              <a:gd name="connsiteX21" fmla="*/ 791966 w 882607"/>
              <a:gd name="connsiteY21" fmla="*/ 523875 h 661988"/>
              <a:gd name="connsiteX22" fmla="*/ 734816 w 882607"/>
              <a:gd name="connsiteY22" fmla="*/ 533400 h 661988"/>
              <a:gd name="connsiteX23" fmla="*/ 701477 w 882607"/>
              <a:gd name="connsiteY23" fmla="*/ 540544 h 661988"/>
              <a:gd name="connsiteX24" fmla="*/ 665760 w 882607"/>
              <a:gd name="connsiteY24" fmla="*/ 535781 h 661988"/>
              <a:gd name="connsiteX25" fmla="*/ 625278 w 882607"/>
              <a:gd name="connsiteY25" fmla="*/ 547688 h 661988"/>
              <a:gd name="connsiteX26" fmla="*/ 544314 w 882607"/>
              <a:gd name="connsiteY26" fmla="*/ 538162 h 661988"/>
              <a:gd name="connsiteX27" fmla="*/ 534791 w 882607"/>
              <a:gd name="connsiteY27" fmla="*/ 492919 h 661988"/>
              <a:gd name="connsiteX28" fmla="*/ 494213 w 882607"/>
              <a:gd name="connsiteY28" fmla="*/ 473277 h 661988"/>
              <a:gd name="connsiteX29" fmla="*/ 482403 w 882607"/>
              <a:gd name="connsiteY29" fmla="*/ 471488 h 661988"/>
              <a:gd name="connsiteX30" fmla="*/ 444303 w 882607"/>
              <a:gd name="connsiteY30" fmla="*/ 511969 h 661988"/>
              <a:gd name="connsiteX31" fmla="*/ 380010 w 882607"/>
              <a:gd name="connsiteY31" fmla="*/ 547688 h 661988"/>
              <a:gd name="connsiteX32" fmla="*/ 299047 w 882607"/>
              <a:gd name="connsiteY32" fmla="*/ 578644 h 661988"/>
              <a:gd name="connsiteX33" fmla="*/ 239516 w 882607"/>
              <a:gd name="connsiteY33" fmla="*/ 621506 h 661988"/>
              <a:gd name="connsiteX34" fmla="*/ 189510 w 882607"/>
              <a:gd name="connsiteY34" fmla="*/ 628650 h 661988"/>
              <a:gd name="connsiteX35" fmla="*/ 113310 w 882607"/>
              <a:gd name="connsiteY35" fmla="*/ 640556 h 661988"/>
              <a:gd name="connsiteX36" fmla="*/ 68066 w 882607"/>
              <a:gd name="connsiteY36" fmla="*/ 661988 h 661988"/>
              <a:gd name="connsiteX37" fmla="*/ 27584 w 882607"/>
              <a:gd name="connsiteY37" fmla="*/ 650081 h 661988"/>
              <a:gd name="connsiteX38" fmla="*/ 8536 w 882607"/>
              <a:gd name="connsiteY38" fmla="*/ 640555 h 661988"/>
              <a:gd name="connsiteX39" fmla="*/ 1391 w 882607"/>
              <a:gd name="connsiteY39" fmla="*/ 604837 h 661988"/>
              <a:gd name="connsiteX40" fmla="*/ 27585 w 882607"/>
              <a:gd name="connsiteY40" fmla="*/ 583405 h 661988"/>
              <a:gd name="connsiteX41" fmla="*/ 70448 w 882607"/>
              <a:gd name="connsiteY41" fmla="*/ 571499 h 661988"/>
              <a:gd name="connsiteX42" fmla="*/ 84736 w 882607"/>
              <a:gd name="connsiteY42" fmla="*/ 554831 h 661988"/>
              <a:gd name="connsiteX43" fmla="*/ 82354 w 882607"/>
              <a:gd name="connsiteY43" fmla="*/ 526255 h 661988"/>
              <a:gd name="connsiteX44" fmla="*/ 96642 w 882607"/>
              <a:gd name="connsiteY44" fmla="*/ 485774 h 661988"/>
              <a:gd name="connsiteX45" fmla="*/ 65686 w 882607"/>
              <a:gd name="connsiteY45" fmla="*/ 473868 h 661988"/>
              <a:gd name="connsiteX46" fmla="*/ 56160 w 882607"/>
              <a:gd name="connsiteY46" fmla="*/ 478633 h 661988"/>
              <a:gd name="connsiteX47" fmla="*/ 58515 w 882607"/>
              <a:gd name="connsiteY47" fmla="*/ 414744 h 661988"/>
              <a:gd name="connsiteX0" fmla="*/ 58515 w 882607"/>
              <a:gd name="connsiteY0" fmla="*/ 420076 h 667320"/>
              <a:gd name="connsiteX1" fmla="*/ 99023 w 882607"/>
              <a:gd name="connsiteY1" fmla="*/ 388712 h 667320"/>
              <a:gd name="connsiteX2" fmla="*/ 103786 w 882607"/>
              <a:gd name="connsiteY2" fmla="*/ 331563 h 667320"/>
              <a:gd name="connsiteX3" fmla="*/ 115692 w 882607"/>
              <a:gd name="connsiteY3" fmla="*/ 307750 h 667320"/>
              <a:gd name="connsiteX4" fmla="*/ 137123 w 882607"/>
              <a:gd name="connsiteY4" fmla="*/ 288701 h 667320"/>
              <a:gd name="connsiteX5" fmla="*/ 210942 w 882607"/>
              <a:gd name="connsiteY5" fmla="*/ 262507 h 667320"/>
              <a:gd name="connsiteX6" fmla="*/ 253804 w 882607"/>
              <a:gd name="connsiteY6" fmla="*/ 262507 h 667320"/>
              <a:gd name="connsiteX7" fmla="*/ 313336 w 882607"/>
              <a:gd name="connsiteY7" fmla="*/ 226788 h 667320"/>
              <a:gd name="connsiteX8" fmla="*/ 358579 w 882607"/>
              <a:gd name="connsiteY8" fmla="*/ 198213 h 667320"/>
              <a:gd name="connsiteX9" fmla="*/ 363342 w 882607"/>
              <a:gd name="connsiteY9" fmla="*/ 207738 h 667320"/>
              <a:gd name="connsiteX10" fmla="*/ 371182 w 882607"/>
              <a:gd name="connsiteY10" fmla="*/ 77381 h 667320"/>
              <a:gd name="connsiteX11" fmla="*/ 449067 w 882607"/>
              <a:gd name="connsiteY11" fmla="*/ 52957 h 667320"/>
              <a:gd name="connsiteX12" fmla="*/ 580036 w 882607"/>
              <a:gd name="connsiteY12" fmla="*/ 14856 h 667320"/>
              <a:gd name="connsiteX13" fmla="*/ 788623 w 882607"/>
              <a:gd name="connsiteY13" fmla="*/ 298633 h 667320"/>
              <a:gd name="connsiteX14" fmla="*/ 813398 w 882607"/>
              <a:gd name="connsiteY14" fmla="*/ 362519 h 667320"/>
              <a:gd name="connsiteX15" fmla="*/ 849117 w 882607"/>
              <a:gd name="connsiteY15" fmla="*/ 410145 h 667320"/>
              <a:gd name="connsiteX16" fmla="*/ 882454 w 882607"/>
              <a:gd name="connsiteY16" fmla="*/ 453007 h 667320"/>
              <a:gd name="connsiteX17" fmla="*/ 870548 w 882607"/>
              <a:gd name="connsiteY17" fmla="*/ 479201 h 667320"/>
              <a:gd name="connsiteX18" fmla="*/ 882453 w 882607"/>
              <a:gd name="connsiteY18" fmla="*/ 491107 h 667320"/>
              <a:gd name="connsiteX19" fmla="*/ 875311 w 882607"/>
              <a:gd name="connsiteY19" fmla="*/ 493488 h 667320"/>
              <a:gd name="connsiteX20" fmla="*/ 839591 w 882607"/>
              <a:gd name="connsiteY20" fmla="*/ 517301 h 667320"/>
              <a:gd name="connsiteX21" fmla="*/ 825303 w 882607"/>
              <a:gd name="connsiteY21" fmla="*/ 533970 h 667320"/>
              <a:gd name="connsiteX22" fmla="*/ 791966 w 882607"/>
              <a:gd name="connsiteY22" fmla="*/ 529207 h 667320"/>
              <a:gd name="connsiteX23" fmla="*/ 734816 w 882607"/>
              <a:gd name="connsiteY23" fmla="*/ 538732 h 667320"/>
              <a:gd name="connsiteX24" fmla="*/ 701477 w 882607"/>
              <a:gd name="connsiteY24" fmla="*/ 545876 h 667320"/>
              <a:gd name="connsiteX25" fmla="*/ 665760 w 882607"/>
              <a:gd name="connsiteY25" fmla="*/ 541113 h 667320"/>
              <a:gd name="connsiteX26" fmla="*/ 625278 w 882607"/>
              <a:gd name="connsiteY26" fmla="*/ 553020 h 667320"/>
              <a:gd name="connsiteX27" fmla="*/ 544314 w 882607"/>
              <a:gd name="connsiteY27" fmla="*/ 543494 h 667320"/>
              <a:gd name="connsiteX28" fmla="*/ 534791 w 882607"/>
              <a:gd name="connsiteY28" fmla="*/ 498251 h 667320"/>
              <a:gd name="connsiteX29" fmla="*/ 494213 w 882607"/>
              <a:gd name="connsiteY29" fmla="*/ 478609 h 667320"/>
              <a:gd name="connsiteX30" fmla="*/ 482403 w 882607"/>
              <a:gd name="connsiteY30" fmla="*/ 476820 h 667320"/>
              <a:gd name="connsiteX31" fmla="*/ 444303 w 882607"/>
              <a:gd name="connsiteY31" fmla="*/ 517301 h 667320"/>
              <a:gd name="connsiteX32" fmla="*/ 380010 w 882607"/>
              <a:gd name="connsiteY32" fmla="*/ 553020 h 667320"/>
              <a:gd name="connsiteX33" fmla="*/ 299047 w 882607"/>
              <a:gd name="connsiteY33" fmla="*/ 583976 h 667320"/>
              <a:gd name="connsiteX34" fmla="*/ 239516 w 882607"/>
              <a:gd name="connsiteY34" fmla="*/ 626838 h 667320"/>
              <a:gd name="connsiteX35" fmla="*/ 189510 w 882607"/>
              <a:gd name="connsiteY35" fmla="*/ 633982 h 667320"/>
              <a:gd name="connsiteX36" fmla="*/ 113310 w 882607"/>
              <a:gd name="connsiteY36" fmla="*/ 645888 h 667320"/>
              <a:gd name="connsiteX37" fmla="*/ 68066 w 882607"/>
              <a:gd name="connsiteY37" fmla="*/ 667320 h 667320"/>
              <a:gd name="connsiteX38" fmla="*/ 27584 w 882607"/>
              <a:gd name="connsiteY38" fmla="*/ 655413 h 667320"/>
              <a:gd name="connsiteX39" fmla="*/ 8536 w 882607"/>
              <a:gd name="connsiteY39" fmla="*/ 645887 h 667320"/>
              <a:gd name="connsiteX40" fmla="*/ 1391 w 882607"/>
              <a:gd name="connsiteY40" fmla="*/ 610169 h 667320"/>
              <a:gd name="connsiteX41" fmla="*/ 27585 w 882607"/>
              <a:gd name="connsiteY41" fmla="*/ 588737 h 667320"/>
              <a:gd name="connsiteX42" fmla="*/ 70448 w 882607"/>
              <a:gd name="connsiteY42" fmla="*/ 576831 h 667320"/>
              <a:gd name="connsiteX43" fmla="*/ 84736 w 882607"/>
              <a:gd name="connsiteY43" fmla="*/ 560163 h 667320"/>
              <a:gd name="connsiteX44" fmla="*/ 82354 w 882607"/>
              <a:gd name="connsiteY44" fmla="*/ 531587 h 667320"/>
              <a:gd name="connsiteX45" fmla="*/ 96642 w 882607"/>
              <a:gd name="connsiteY45" fmla="*/ 491106 h 667320"/>
              <a:gd name="connsiteX46" fmla="*/ 65686 w 882607"/>
              <a:gd name="connsiteY46" fmla="*/ 479200 h 667320"/>
              <a:gd name="connsiteX47" fmla="*/ 56160 w 882607"/>
              <a:gd name="connsiteY47" fmla="*/ 483965 h 667320"/>
              <a:gd name="connsiteX48" fmla="*/ 58515 w 882607"/>
              <a:gd name="connsiteY48" fmla="*/ 420076 h 667320"/>
              <a:gd name="connsiteX0" fmla="*/ 58515 w 882607"/>
              <a:gd name="connsiteY0" fmla="*/ 420076 h 667320"/>
              <a:gd name="connsiteX1" fmla="*/ 99023 w 882607"/>
              <a:gd name="connsiteY1" fmla="*/ 388712 h 667320"/>
              <a:gd name="connsiteX2" fmla="*/ 103786 w 882607"/>
              <a:gd name="connsiteY2" fmla="*/ 331563 h 667320"/>
              <a:gd name="connsiteX3" fmla="*/ 115692 w 882607"/>
              <a:gd name="connsiteY3" fmla="*/ 307750 h 667320"/>
              <a:gd name="connsiteX4" fmla="*/ 137123 w 882607"/>
              <a:gd name="connsiteY4" fmla="*/ 288701 h 667320"/>
              <a:gd name="connsiteX5" fmla="*/ 210942 w 882607"/>
              <a:gd name="connsiteY5" fmla="*/ 262507 h 667320"/>
              <a:gd name="connsiteX6" fmla="*/ 253804 w 882607"/>
              <a:gd name="connsiteY6" fmla="*/ 262507 h 667320"/>
              <a:gd name="connsiteX7" fmla="*/ 313336 w 882607"/>
              <a:gd name="connsiteY7" fmla="*/ 226788 h 667320"/>
              <a:gd name="connsiteX8" fmla="*/ 358579 w 882607"/>
              <a:gd name="connsiteY8" fmla="*/ 198213 h 667320"/>
              <a:gd name="connsiteX9" fmla="*/ 363342 w 882607"/>
              <a:gd name="connsiteY9" fmla="*/ 207738 h 667320"/>
              <a:gd name="connsiteX10" fmla="*/ 358579 w 882607"/>
              <a:gd name="connsiteY10" fmla="*/ 112488 h 667320"/>
              <a:gd name="connsiteX11" fmla="*/ 371182 w 882607"/>
              <a:gd name="connsiteY11" fmla="*/ 77381 h 667320"/>
              <a:gd name="connsiteX12" fmla="*/ 449067 w 882607"/>
              <a:gd name="connsiteY12" fmla="*/ 52957 h 667320"/>
              <a:gd name="connsiteX13" fmla="*/ 580036 w 882607"/>
              <a:gd name="connsiteY13" fmla="*/ 14856 h 667320"/>
              <a:gd name="connsiteX14" fmla="*/ 788623 w 882607"/>
              <a:gd name="connsiteY14" fmla="*/ 298633 h 667320"/>
              <a:gd name="connsiteX15" fmla="*/ 813398 w 882607"/>
              <a:gd name="connsiteY15" fmla="*/ 362519 h 667320"/>
              <a:gd name="connsiteX16" fmla="*/ 849117 w 882607"/>
              <a:gd name="connsiteY16" fmla="*/ 410145 h 667320"/>
              <a:gd name="connsiteX17" fmla="*/ 882454 w 882607"/>
              <a:gd name="connsiteY17" fmla="*/ 453007 h 667320"/>
              <a:gd name="connsiteX18" fmla="*/ 870548 w 882607"/>
              <a:gd name="connsiteY18" fmla="*/ 479201 h 667320"/>
              <a:gd name="connsiteX19" fmla="*/ 882453 w 882607"/>
              <a:gd name="connsiteY19" fmla="*/ 491107 h 667320"/>
              <a:gd name="connsiteX20" fmla="*/ 875311 w 882607"/>
              <a:gd name="connsiteY20" fmla="*/ 493488 h 667320"/>
              <a:gd name="connsiteX21" fmla="*/ 839591 w 882607"/>
              <a:gd name="connsiteY21" fmla="*/ 517301 h 667320"/>
              <a:gd name="connsiteX22" fmla="*/ 825303 w 882607"/>
              <a:gd name="connsiteY22" fmla="*/ 533970 h 667320"/>
              <a:gd name="connsiteX23" fmla="*/ 791966 w 882607"/>
              <a:gd name="connsiteY23" fmla="*/ 529207 h 667320"/>
              <a:gd name="connsiteX24" fmla="*/ 734816 w 882607"/>
              <a:gd name="connsiteY24" fmla="*/ 538732 h 667320"/>
              <a:gd name="connsiteX25" fmla="*/ 701477 w 882607"/>
              <a:gd name="connsiteY25" fmla="*/ 545876 h 667320"/>
              <a:gd name="connsiteX26" fmla="*/ 665760 w 882607"/>
              <a:gd name="connsiteY26" fmla="*/ 541113 h 667320"/>
              <a:gd name="connsiteX27" fmla="*/ 625278 w 882607"/>
              <a:gd name="connsiteY27" fmla="*/ 553020 h 667320"/>
              <a:gd name="connsiteX28" fmla="*/ 544314 w 882607"/>
              <a:gd name="connsiteY28" fmla="*/ 543494 h 667320"/>
              <a:gd name="connsiteX29" fmla="*/ 534791 w 882607"/>
              <a:gd name="connsiteY29" fmla="*/ 498251 h 667320"/>
              <a:gd name="connsiteX30" fmla="*/ 494213 w 882607"/>
              <a:gd name="connsiteY30" fmla="*/ 478609 h 667320"/>
              <a:gd name="connsiteX31" fmla="*/ 482403 w 882607"/>
              <a:gd name="connsiteY31" fmla="*/ 476820 h 667320"/>
              <a:gd name="connsiteX32" fmla="*/ 444303 w 882607"/>
              <a:gd name="connsiteY32" fmla="*/ 517301 h 667320"/>
              <a:gd name="connsiteX33" fmla="*/ 380010 w 882607"/>
              <a:gd name="connsiteY33" fmla="*/ 553020 h 667320"/>
              <a:gd name="connsiteX34" fmla="*/ 299047 w 882607"/>
              <a:gd name="connsiteY34" fmla="*/ 583976 h 667320"/>
              <a:gd name="connsiteX35" fmla="*/ 239516 w 882607"/>
              <a:gd name="connsiteY35" fmla="*/ 626838 h 667320"/>
              <a:gd name="connsiteX36" fmla="*/ 189510 w 882607"/>
              <a:gd name="connsiteY36" fmla="*/ 633982 h 667320"/>
              <a:gd name="connsiteX37" fmla="*/ 113310 w 882607"/>
              <a:gd name="connsiteY37" fmla="*/ 645888 h 667320"/>
              <a:gd name="connsiteX38" fmla="*/ 68066 w 882607"/>
              <a:gd name="connsiteY38" fmla="*/ 667320 h 667320"/>
              <a:gd name="connsiteX39" fmla="*/ 27584 w 882607"/>
              <a:gd name="connsiteY39" fmla="*/ 655413 h 667320"/>
              <a:gd name="connsiteX40" fmla="*/ 8536 w 882607"/>
              <a:gd name="connsiteY40" fmla="*/ 645887 h 667320"/>
              <a:gd name="connsiteX41" fmla="*/ 1391 w 882607"/>
              <a:gd name="connsiteY41" fmla="*/ 610169 h 667320"/>
              <a:gd name="connsiteX42" fmla="*/ 27585 w 882607"/>
              <a:gd name="connsiteY42" fmla="*/ 588737 h 667320"/>
              <a:gd name="connsiteX43" fmla="*/ 70448 w 882607"/>
              <a:gd name="connsiteY43" fmla="*/ 576831 h 667320"/>
              <a:gd name="connsiteX44" fmla="*/ 84736 w 882607"/>
              <a:gd name="connsiteY44" fmla="*/ 560163 h 667320"/>
              <a:gd name="connsiteX45" fmla="*/ 82354 w 882607"/>
              <a:gd name="connsiteY45" fmla="*/ 531587 h 667320"/>
              <a:gd name="connsiteX46" fmla="*/ 96642 w 882607"/>
              <a:gd name="connsiteY46" fmla="*/ 491106 h 667320"/>
              <a:gd name="connsiteX47" fmla="*/ 65686 w 882607"/>
              <a:gd name="connsiteY47" fmla="*/ 479200 h 667320"/>
              <a:gd name="connsiteX48" fmla="*/ 56160 w 882607"/>
              <a:gd name="connsiteY48" fmla="*/ 483965 h 667320"/>
              <a:gd name="connsiteX49" fmla="*/ 58515 w 882607"/>
              <a:gd name="connsiteY49" fmla="*/ 420076 h 667320"/>
              <a:gd name="connsiteX0" fmla="*/ 58515 w 882607"/>
              <a:gd name="connsiteY0" fmla="*/ 408155 h 655399"/>
              <a:gd name="connsiteX1" fmla="*/ 99023 w 882607"/>
              <a:gd name="connsiteY1" fmla="*/ 376791 h 655399"/>
              <a:gd name="connsiteX2" fmla="*/ 103786 w 882607"/>
              <a:gd name="connsiteY2" fmla="*/ 319642 h 655399"/>
              <a:gd name="connsiteX3" fmla="*/ 115692 w 882607"/>
              <a:gd name="connsiteY3" fmla="*/ 295829 h 655399"/>
              <a:gd name="connsiteX4" fmla="*/ 137123 w 882607"/>
              <a:gd name="connsiteY4" fmla="*/ 276780 h 655399"/>
              <a:gd name="connsiteX5" fmla="*/ 210942 w 882607"/>
              <a:gd name="connsiteY5" fmla="*/ 250586 h 655399"/>
              <a:gd name="connsiteX6" fmla="*/ 253804 w 882607"/>
              <a:gd name="connsiteY6" fmla="*/ 250586 h 655399"/>
              <a:gd name="connsiteX7" fmla="*/ 313336 w 882607"/>
              <a:gd name="connsiteY7" fmla="*/ 214867 h 655399"/>
              <a:gd name="connsiteX8" fmla="*/ 358579 w 882607"/>
              <a:gd name="connsiteY8" fmla="*/ 186292 h 655399"/>
              <a:gd name="connsiteX9" fmla="*/ 363342 w 882607"/>
              <a:gd name="connsiteY9" fmla="*/ 195817 h 655399"/>
              <a:gd name="connsiteX10" fmla="*/ 358579 w 882607"/>
              <a:gd name="connsiteY10" fmla="*/ 100567 h 655399"/>
              <a:gd name="connsiteX11" fmla="*/ 371182 w 882607"/>
              <a:gd name="connsiteY11" fmla="*/ 65460 h 655399"/>
              <a:gd name="connsiteX12" fmla="*/ 449067 w 882607"/>
              <a:gd name="connsiteY12" fmla="*/ 41036 h 655399"/>
              <a:gd name="connsiteX13" fmla="*/ 580036 w 882607"/>
              <a:gd name="connsiteY13" fmla="*/ 2935 h 655399"/>
              <a:gd name="connsiteX14" fmla="*/ 780061 w 882607"/>
              <a:gd name="connsiteY14" fmla="*/ 155336 h 655399"/>
              <a:gd name="connsiteX15" fmla="*/ 788623 w 882607"/>
              <a:gd name="connsiteY15" fmla="*/ 286712 h 655399"/>
              <a:gd name="connsiteX16" fmla="*/ 813398 w 882607"/>
              <a:gd name="connsiteY16" fmla="*/ 350598 h 655399"/>
              <a:gd name="connsiteX17" fmla="*/ 849117 w 882607"/>
              <a:gd name="connsiteY17" fmla="*/ 398224 h 655399"/>
              <a:gd name="connsiteX18" fmla="*/ 882454 w 882607"/>
              <a:gd name="connsiteY18" fmla="*/ 441086 h 655399"/>
              <a:gd name="connsiteX19" fmla="*/ 870548 w 882607"/>
              <a:gd name="connsiteY19" fmla="*/ 467280 h 655399"/>
              <a:gd name="connsiteX20" fmla="*/ 882453 w 882607"/>
              <a:gd name="connsiteY20" fmla="*/ 479186 h 655399"/>
              <a:gd name="connsiteX21" fmla="*/ 875311 w 882607"/>
              <a:gd name="connsiteY21" fmla="*/ 481567 h 655399"/>
              <a:gd name="connsiteX22" fmla="*/ 839591 w 882607"/>
              <a:gd name="connsiteY22" fmla="*/ 505380 h 655399"/>
              <a:gd name="connsiteX23" fmla="*/ 825303 w 882607"/>
              <a:gd name="connsiteY23" fmla="*/ 522049 h 655399"/>
              <a:gd name="connsiteX24" fmla="*/ 791966 w 882607"/>
              <a:gd name="connsiteY24" fmla="*/ 517286 h 655399"/>
              <a:gd name="connsiteX25" fmla="*/ 734816 w 882607"/>
              <a:gd name="connsiteY25" fmla="*/ 526811 h 655399"/>
              <a:gd name="connsiteX26" fmla="*/ 701477 w 882607"/>
              <a:gd name="connsiteY26" fmla="*/ 533955 h 655399"/>
              <a:gd name="connsiteX27" fmla="*/ 665760 w 882607"/>
              <a:gd name="connsiteY27" fmla="*/ 529192 h 655399"/>
              <a:gd name="connsiteX28" fmla="*/ 625278 w 882607"/>
              <a:gd name="connsiteY28" fmla="*/ 541099 h 655399"/>
              <a:gd name="connsiteX29" fmla="*/ 544314 w 882607"/>
              <a:gd name="connsiteY29" fmla="*/ 531573 h 655399"/>
              <a:gd name="connsiteX30" fmla="*/ 534791 w 882607"/>
              <a:gd name="connsiteY30" fmla="*/ 486330 h 655399"/>
              <a:gd name="connsiteX31" fmla="*/ 494213 w 882607"/>
              <a:gd name="connsiteY31" fmla="*/ 466688 h 655399"/>
              <a:gd name="connsiteX32" fmla="*/ 482403 w 882607"/>
              <a:gd name="connsiteY32" fmla="*/ 464899 h 655399"/>
              <a:gd name="connsiteX33" fmla="*/ 444303 w 882607"/>
              <a:gd name="connsiteY33" fmla="*/ 505380 h 655399"/>
              <a:gd name="connsiteX34" fmla="*/ 380010 w 882607"/>
              <a:gd name="connsiteY34" fmla="*/ 541099 h 655399"/>
              <a:gd name="connsiteX35" fmla="*/ 299047 w 882607"/>
              <a:gd name="connsiteY35" fmla="*/ 572055 h 655399"/>
              <a:gd name="connsiteX36" fmla="*/ 239516 w 882607"/>
              <a:gd name="connsiteY36" fmla="*/ 614917 h 655399"/>
              <a:gd name="connsiteX37" fmla="*/ 189510 w 882607"/>
              <a:gd name="connsiteY37" fmla="*/ 622061 h 655399"/>
              <a:gd name="connsiteX38" fmla="*/ 113310 w 882607"/>
              <a:gd name="connsiteY38" fmla="*/ 633967 h 655399"/>
              <a:gd name="connsiteX39" fmla="*/ 68066 w 882607"/>
              <a:gd name="connsiteY39" fmla="*/ 655399 h 655399"/>
              <a:gd name="connsiteX40" fmla="*/ 27584 w 882607"/>
              <a:gd name="connsiteY40" fmla="*/ 643492 h 655399"/>
              <a:gd name="connsiteX41" fmla="*/ 8536 w 882607"/>
              <a:gd name="connsiteY41" fmla="*/ 633966 h 655399"/>
              <a:gd name="connsiteX42" fmla="*/ 1391 w 882607"/>
              <a:gd name="connsiteY42" fmla="*/ 598248 h 655399"/>
              <a:gd name="connsiteX43" fmla="*/ 27585 w 882607"/>
              <a:gd name="connsiteY43" fmla="*/ 576816 h 655399"/>
              <a:gd name="connsiteX44" fmla="*/ 70448 w 882607"/>
              <a:gd name="connsiteY44" fmla="*/ 564910 h 655399"/>
              <a:gd name="connsiteX45" fmla="*/ 84736 w 882607"/>
              <a:gd name="connsiteY45" fmla="*/ 548242 h 655399"/>
              <a:gd name="connsiteX46" fmla="*/ 82354 w 882607"/>
              <a:gd name="connsiteY46" fmla="*/ 519666 h 655399"/>
              <a:gd name="connsiteX47" fmla="*/ 96642 w 882607"/>
              <a:gd name="connsiteY47" fmla="*/ 479185 h 655399"/>
              <a:gd name="connsiteX48" fmla="*/ 65686 w 882607"/>
              <a:gd name="connsiteY48" fmla="*/ 467279 h 655399"/>
              <a:gd name="connsiteX49" fmla="*/ 56160 w 882607"/>
              <a:gd name="connsiteY49" fmla="*/ 472044 h 655399"/>
              <a:gd name="connsiteX50" fmla="*/ 58515 w 882607"/>
              <a:gd name="connsiteY50" fmla="*/ 408155 h 655399"/>
              <a:gd name="connsiteX0" fmla="*/ 58515 w 882607"/>
              <a:gd name="connsiteY0" fmla="*/ 408155 h 655399"/>
              <a:gd name="connsiteX1" fmla="*/ 99023 w 882607"/>
              <a:gd name="connsiteY1" fmla="*/ 376791 h 655399"/>
              <a:gd name="connsiteX2" fmla="*/ 103786 w 882607"/>
              <a:gd name="connsiteY2" fmla="*/ 319642 h 655399"/>
              <a:gd name="connsiteX3" fmla="*/ 115692 w 882607"/>
              <a:gd name="connsiteY3" fmla="*/ 295829 h 655399"/>
              <a:gd name="connsiteX4" fmla="*/ 137123 w 882607"/>
              <a:gd name="connsiteY4" fmla="*/ 276780 h 655399"/>
              <a:gd name="connsiteX5" fmla="*/ 210942 w 882607"/>
              <a:gd name="connsiteY5" fmla="*/ 250586 h 655399"/>
              <a:gd name="connsiteX6" fmla="*/ 253804 w 882607"/>
              <a:gd name="connsiteY6" fmla="*/ 250586 h 655399"/>
              <a:gd name="connsiteX7" fmla="*/ 313336 w 882607"/>
              <a:gd name="connsiteY7" fmla="*/ 214867 h 655399"/>
              <a:gd name="connsiteX8" fmla="*/ 358579 w 882607"/>
              <a:gd name="connsiteY8" fmla="*/ 186292 h 655399"/>
              <a:gd name="connsiteX9" fmla="*/ 363342 w 882607"/>
              <a:gd name="connsiteY9" fmla="*/ 195817 h 655399"/>
              <a:gd name="connsiteX10" fmla="*/ 358579 w 882607"/>
              <a:gd name="connsiteY10" fmla="*/ 100567 h 655399"/>
              <a:gd name="connsiteX11" fmla="*/ 371182 w 882607"/>
              <a:gd name="connsiteY11" fmla="*/ 65460 h 655399"/>
              <a:gd name="connsiteX12" fmla="*/ 449067 w 882607"/>
              <a:gd name="connsiteY12" fmla="*/ 41036 h 655399"/>
              <a:gd name="connsiteX13" fmla="*/ 580036 w 882607"/>
              <a:gd name="connsiteY13" fmla="*/ 2935 h 655399"/>
              <a:gd name="connsiteX14" fmla="*/ 780061 w 882607"/>
              <a:gd name="connsiteY14" fmla="*/ 155336 h 655399"/>
              <a:gd name="connsiteX15" fmla="*/ 780061 w 882607"/>
              <a:gd name="connsiteY15" fmla="*/ 205342 h 655399"/>
              <a:gd name="connsiteX16" fmla="*/ 788623 w 882607"/>
              <a:gd name="connsiteY16" fmla="*/ 286712 h 655399"/>
              <a:gd name="connsiteX17" fmla="*/ 813398 w 882607"/>
              <a:gd name="connsiteY17" fmla="*/ 350598 h 655399"/>
              <a:gd name="connsiteX18" fmla="*/ 849117 w 882607"/>
              <a:gd name="connsiteY18" fmla="*/ 398224 h 655399"/>
              <a:gd name="connsiteX19" fmla="*/ 882454 w 882607"/>
              <a:gd name="connsiteY19" fmla="*/ 441086 h 655399"/>
              <a:gd name="connsiteX20" fmla="*/ 870548 w 882607"/>
              <a:gd name="connsiteY20" fmla="*/ 467280 h 655399"/>
              <a:gd name="connsiteX21" fmla="*/ 882453 w 882607"/>
              <a:gd name="connsiteY21" fmla="*/ 479186 h 655399"/>
              <a:gd name="connsiteX22" fmla="*/ 875311 w 882607"/>
              <a:gd name="connsiteY22" fmla="*/ 481567 h 655399"/>
              <a:gd name="connsiteX23" fmla="*/ 839591 w 882607"/>
              <a:gd name="connsiteY23" fmla="*/ 505380 h 655399"/>
              <a:gd name="connsiteX24" fmla="*/ 825303 w 882607"/>
              <a:gd name="connsiteY24" fmla="*/ 522049 h 655399"/>
              <a:gd name="connsiteX25" fmla="*/ 791966 w 882607"/>
              <a:gd name="connsiteY25" fmla="*/ 517286 h 655399"/>
              <a:gd name="connsiteX26" fmla="*/ 734816 w 882607"/>
              <a:gd name="connsiteY26" fmla="*/ 526811 h 655399"/>
              <a:gd name="connsiteX27" fmla="*/ 701477 w 882607"/>
              <a:gd name="connsiteY27" fmla="*/ 533955 h 655399"/>
              <a:gd name="connsiteX28" fmla="*/ 665760 w 882607"/>
              <a:gd name="connsiteY28" fmla="*/ 529192 h 655399"/>
              <a:gd name="connsiteX29" fmla="*/ 625278 w 882607"/>
              <a:gd name="connsiteY29" fmla="*/ 541099 h 655399"/>
              <a:gd name="connsiteX30" fmla="*/ 544314 w 882607"/>
              <a:gd name="connsiteY30" fmla="*/ 531573 h 655399"/>
              <a:gd name="connsiteX31" fmla="*/ 534791 w 882607"/>
              <a:gd name="connsiteY31" fmla="*/ 486330 h 655399"/>
              <a:gd name="connsiteX32" fmla="*/ 494213 w 882607"/>
              <a:gd name="connsiteY32" fmla="*/ 466688 h 655399"/>
              <a:gd name="connsiteX33" fmla="*/ 482403 w 882607"/>
              <a:gd name="connsiteY33" fmla="*/ 464899 h 655399"/>
              <a:gd name="connsiteX34" fmla="*/ 444303 w 882607"/>
              <a:gd name="connsiteY34" fmla="*/ 505380 h 655399"/>
              <a:gd name="connsiteX35" fmla="*/ 380010 w 882607"/>
              <a:gd name="connsiteY35" fmla="*/ 541099 h 655399"/>
              <a:gd name="connsiteX36" fmla="*/ 299047 w 882607"/>
              <a:gd name="connsiteY36" fmla="*/ 572055 h 655399"/>
              <a:gd name="connsiteX37" fmla="*/ 239516 w 882607"/>
              <a:gd name="connsiteY37" fmla="*/ 614917 h 655399"/>
              <a:gd name="connsiteX38" fmla="*/ 189510 w 882607"/>
              <a:gd name="connsiteY38" fmla="*/ 622061 h 655399"/>
              <a:gd name="connsiteX39" fmla="*/ 113310 w 882607"/>
              <a:gd name="connsiteY39" fmla="*/ 633967 h 655399"/>
              <a:gd name="connsiteX40" fmla="*/ 68066 w 882607"/>
              <a:gd name="connsiteY40" fmla="*/ 655399 h 655399"/>
              <a:gd name="connsiteX41" fmla="*/ 27584 w 882607"/>
              <a:gd name="connsiteY41" fmla="*/ 643492 h 655399"/>
              <a:gd name="connsiteX42" fmla="*/ 8536 w 882607"/>
              <a:gd name="connsiteY42" fmla="*/ 633966 h 655399"/>
              <a:gd name="connsiteX43" fmla="*/ 1391 w 882607"/>
              <a:gd name="connsiteY43" fmla="*/ 598248 h 655399"/>
              <a:gd name="connsiteX44" fmla="*/ 27585 w 882607"/>
              <a:gd name="connsiteY44" fmla="*/ 576816 h 655399"/>
              <a:gd name="connsiteX45" fmla="*/ 70448 w 882607"/>
              <a:gd name="connsiteY45" fmla="*/ 564910 h 655399"/>
              <a:gd name="connsiteX46" fmla="*/ 84736 w 882607"/>
              <a:gd name="connsiteY46" fmla="*/ 548242 h 655399"/>
              <a:gd name="connsiteX47" fmla="*/ 82354 w 882607"/>
              <a:gd name="connsiteY47" fmla="*/ 519666 h 655399"/>
              <a:gd name="connsiteX48" fmla="*/ 96642 w 882607"/>
              <a:gd name="connsiteY48" fmla="*/ 479185 h 655399"/>
              <a:gd name="connsiteX49" fmla="*/ 65686 w 882607"/>
              <a:gd name="connsiteY49" fmla="*/ 467279 h 655399"/>
              <a:gd name="connsiteX50" fmla="*/ 56160 w 882607"/>
              <a:gd name="connsiteY50" fmla="*/ 472044 h 655399"/>
              <a:gd name="connsiteX51" fmla="*/ 58515 w 882607"/>
              <a:gd name="connsiteY51" fmla="*/ 408155 h 655399"/>
              <a:gd name="connsiteX0" fmla="*/ 58515 w 882607"/>
              <a:gd name="connsiteY0" fmla="*/ 408155 h 655399"/>
              <a:gd name="connsiteX1" fmla="*/ 99023 w 882607"/>
              <a:gd name="connsiteY1" fmla="*/ 376791 h 655399"/>
              <a:gd name="connsiteX2" fmla="*/ 103786 w 882607"/>
              <a:gd name="connsiteY2" fmla="*/ 319642 h 655399"/>
              <a:gd name="connsiteX3" fmla="*/ 115692 w 882607"/>
              <a:gd name="connsiteY3" fmla="*/ 295829 h 655399"/>
              <a:gd name="connsiteX4" fmla="*/ 137123 w 882607"/>
              <a:gd name="connsiteY4" fmla="*/ 276780 h 655399"/>
              <a:gd name="connsiteX5" fmla="*/ 210942 w 882607"/>
              <a:gd name="connsiteY5" fmla="*/ 250586 h 655399"/>
              <a:gd name="connsiteX6" fmla="*/ 253804 w 882607"/>
              <a:gd name="connsiteY6" fmla="*/ 250586 h 655399"/>
              <a:gd name="connsiteX7" fmla="*/ 313336 w 882607"/>
              <a:gd name="connsiteY7" fmla="*/ 214867 h 655399"/>
              <a:gd name="connsiteX8" fmla="*/ 358579 w 882607"/>
              <a:gd name="connsiteY8" fmla="*/ 186292 h 655399"/>
              <a:gd name="connsiteX9" fmla="*/ 363342 w 882607"/>
              <a:gd name="connsiteY9" fmla="*/ 195817 h 655399"/>
              <a:gd name="connsiteX10" fmla="*/ 358579 w 882607"/>
              <a:gd name="connsiteY10" fmla="*/ 100567 h 655399"/>
              <a:gd name="connsiteX11" fmla="*/ 371182 w 882607"/>
              <a:gd name="connsiteY11" fmla="*/ 65460 h 655399"/>
              <a:gd name="connsiteX12" fmla="*/ 449067 w 882607"/>
              <a:gd name="connsiteY12" fmla="*/ 41036 h 655399"/>
              <a:gd name="connsiteX13" fmla="*/ 580036 w 882607"/>
              <a:gd name="connsiteY13" fmla="*/ 2935 h 655399"/>
              <a:gd name="connsiteX14" fmla="*/ 780061 w 882607"/>
              <a:gd name="connsiteY14" fmla="*/ 155336 h 655399"/>
              <a:gd name="connsiteX15" fmla="*/ 780061 w 882607"/>
              <a:gd name="connsiteY15" fmla="*/ 205342 h 655399"/>
              <a:gd name="connsiteX16" fmla="*/ 788623 w 882607"/>
              <a:gd name="connsiteY16" fmla="*/ 286712 h 655399"/>
              <a:gd name="connsiteX17" fmla="*/ 808636 w 882607"/>
              <a:gd name="connsiteY17" fmla="*/ 307736 h 655399"/>
              <a:gd name="connsiteX18" fmla="*/ 813398 w 882607"/>
              <a:gd name="connsiteY18" fmla="*/ 350598 h 655399"/>
              <a:gd name="connsiteX19" fmla="*/ 849117 w 882607"/>
              <a:gd name="connsiteY19" fmla="*/ 398224 h 655399"/>
              <a:gd name="connsiteX20" fmla="*/ 882454 w 882607"/>
              <a:gd name="connsiteY20" fmla="*/ 441086 h 655399"/>
              <a:gd name="connsiteX21" fmla="*/ 870548 w 882607"/>
              <a:gd name="connsiteY21" fmla="*/ 467280 h 655399"/>
              <a:gd name="connsiteX22" fmla="*/ 882453 w 882607"/>
              <a:gd name="connsiteY22" fmla="*/ 479186 h 655399"/>
              <a:gd name="connsiteX23" fmla="*/ 875311 w 882607"/>
              <a:gd name="connsiteY23" fmla="*/ 481567 h 655399"/>
              <a:gd name="connsiteX24" fmla="*/ 839591 w 882607"/>
              <a:gd name="connsiteY24" fmla="*/ 505380 h 655399"/>
              <a:gd name="connsiteX25" fmla="*/ 825303 w 882607"/>
              <a:gd name="connsiteY25" fmla="*/ 522049 h 655399"/>
              <a:gd name="connsiteX26" fmla="*/ 791966 w 882607"/>
              <a:gd name="connsiteY26" fmla="*/ 517286 h 655399"/>
              <a:gd name="connsiteX27" fmla="*/ 734816 w 882607"/>
              <a:gd name="connsiteY27" fmla="*/ 526811 h 655399"/>
              <a:gd name="connsiteX28" fmla="*/ 701477 w 882607"/>
              <a:gd name="connsiteY28" fmla="*/ 533955 h 655399"/>
              <a:gd name="connsiteX29" fmla="*/ 665760 w 882607"/>
              <a:gd name="connsiteY29" fmla="*/ 529192 h 655399"/>
              <a:gd name="connsiteX30" fmla="*/ 625278 w 882607"/>
              <a:gd name="connsiteY30" fmla="*/ 541099 h 655399"/>
              <a:gd name="connsiteX31" fmla="*/ 544314 w 882607"/>
              <a:gd name="connsiteY31" fmla="*/ 531573 h 655399"/>
              <a:gd name="connsiteX32" fmla="*/ 534791 w 882607"/>
              <a:gd name="connsiteY32" fmla="*/ 486330 h 655399"/>
              <a:gd name="connsiteX33" fmla="*/ 494213 w 882607"/>
              <a:gd name="connsiteY33" fmla="*/ 466688 h 655399"/>
              <a:gd name="connsiteX34" fmla="*/ 482403 w 882607"/>
              <a:gd name="connsiteY34" fmla="*/ 464899 h 655399"/>
              <a:gd name="connsiteX35" fmla="*/ 444303 w 882607"/>
              <a:gd name="connsiteY35" fmla="*/ 505380 h 655399"/>
              <a:gd name="connsiteX36" fmla="*/ 380010 w 882607"/>
              <a:gd name="connsiteY36" fmla="*/ 541099 h 655399"/>
              <a:gd name="connsiteX37" fmla="*/ 299047 w 882607"/>
              <a:gd name="connsiteY37" fmla="*/ 572055 h 655399"/>
              <a:gd name="connsiteX38" fmla="*/ 239516 w 882607"/>
              <a:gd name="connsiteY38" fmla="*/ 614917 h 655399"/>
              <a:gd name="connsiteX39" fmla="*/ 189510 w 882607"/>
              <a:gd name="connsiteY39" fmla="*/ 622061 h 655399"/>
              <a:gd name="connsiteX40" fmla="*/ 113310 w 882607"/>
              <a:gd name="connsiteY40" fmla="*/ 633967 h 655399"/>
              <a:gd name="connsiteX41" fmla="*/ 68066 w 882607"/>
              <a:gd name="connsiteY41" fmla="*/ 655399 h 655399"/>
              <a:gd name="connsiteX42" fmla="*/ 27584 w 882607"/>
              <a:gd name="connsiteY42" fmla="*/ 643492 h 655399"/>
              <a:gd name="connsiteX43" fmla="*/ 8536 w 882607"/>
              <a:gd name="connsiteY43" fmla="*/ 633966 h 655399"/>
              <a:gd name="connsiteX44" fmla="*/ 1391 w 882607"/>
              <a:gd name="connsiteY44" fmla="*/ 598248 h 655399"/>
              <a:gd name="connsiteX45" fmla="*/ 27585 w 882607"/>
              <a:gd name="connsiteY45" fmla="*/ 576816 h 655399"/>
              <a:gd name="connsiteX46" fmla="*/ 70448 w 882607"/>
              <a:gd name="connsiteY46" fmla="*/ 564910 h 655399"/>
              <a:gd name="connsiteX47" fmla="*/ 84736 w 882607"/>
              <a:gd name="connsiteY47" fmla="*/ 548242 h 655399"/>
              <a:gd name="connsiteX48" fmla="*/ 82354 w 882607"/>
              <a:gd name="connsiteY48" fmla="*/ 519666 h 655399"/>
              <a:gd name="connsiteX49" fmla="*/ 96642 w 882607"/>
              <a:gd name="connsiteY49" fmla="*/ 479185 h 655399"/>
              <a:gd name="connsiteX50" fmla="*/ 65686 w 882607"/>
              <a:gd name="connsiteY50" fmla="*/ 467279 h 655399"/>
              <a:gd name="connsiteX51" fmla="*/ 56160 w 882607"/>
              <a:gd name="connsiteY51" fmla="*/ 472044 h 655399"/>
              <a:gd name="connsiteX52" fmla="*/ 58515 w 882607"/>
              <a:gd name="connsiteY52" fmla="*/ 408155 h 655399"/>
              <a:gd name="connsiteX0" fmla="*/ 58515 w 882607"/>
              <a:gd name="connsiteY0" fmla="*/ 405237 h 652481"/>
              <a:gd name="connsiteX1" fmla="*/ 99023 w 882607"/>
              <a:gd name="connsiteY1" fmla="*/ 373873 h 652481"/>
              <a:gd name="connsiteX2" fmla="*/ 103786 w 882607"/>
              <a:gd name="connsiteY2" fmla="*/ 316724 h 652481"/>
              <a:gd name="connsiteX3" fmla="*/ 115692 w 882607"/>
              <a:gd name="connsiteY3" fmla="*/ 292911 h 652481"/>
              <a:gd name="connsiteX4" fmla="*/ 137123 w 882607"/>
              <a:gd name="connsiteY4" fmla="*/ 273862 h 652481"/>
              <a:gd name="connsiteX5" fmla="*/ 210942 w 882607"/>
              <a:gd name="connsiteY5" fmla="*/ 247668 h 652481"/>
              <a:gd name="connsiteX6" fmla="*/ 253804 w 882607"/>
              <a:gd name="connsiteY6" fmla="*/ 247668 h 652481"/>
              <a:gd name="connsiteX7" fmla="*/ 313336 w 882607"/>
              <a:gd name="connsiteY7" fmla="*/ 211949 h 652481"/>
              <a:gd name="connsiteX8" fmla="*/ 358579 w 882607"/>
              <a:gd name="connsiteY8" fmla="*/ 183374 h 652481"/>
              <a:gd name="connsiteX9" fmla="*/ 363342 w 882607"/>
              <a:gd name="connsiteY9" fmla="*/ 192899 h 652481"/>
              <a:gd name="connsiteX10" fmla="*/ 358579 w 882607"/>
              <a:gd name="connsiteY10" fmla="*/ 97649 h 652481"/>
              <a:gd name="connsiteX11" fmla="*/ 371182 w 882607"/>
              <a:gd name="connsiteY11" fmla="*/ 62542 h 652481"/>
              <a:gd name="connsiteX12" fmla="*/ 449067 w 882607"/>
              <a:gd name="connsiteY12" fmla="*/ 38118 h 652481"/>
              <a:gd name="connsiteX13" fmla="*/ 580036 w 882607"/>
              <a:gd name="connsiteY13" fmla="*/ 17 h 652481"/>
              <a:gd name="connsiteX14" fmla="*/ 630042 w 882607"/>
              <a:gd name="connsiteY14" fmla="*/ 47643 h 652481"/>
              <a:gd name="connsiteX15" fmla="*/ 780061 w 882607"/>
              <a:gd name="connsiteY15" fmla="*/ 152418 h 652481"/>
              <a:gd name="connsiteX16" fmla="*/ 780061 w 882607"/>
              <a:gd name="connsiteY16" fmla="*/ 202424 h 652481"/>
              <a:gd name="connsiteX17" fmla="*/ 788623 w 882607"/>
              <a:gd name="connsiteY17" fmla="*/ 283794 h 652481"/>
              <a:gd name="connsiteX18" fmla="*/ 808636 w 882607"/>
              <a:gd name="connsiteY18" fmla="*/ 304818 h 652481"/>
              <a:gd name="connsiteX19" fmla="*/ 813398 w 882607"/>
              <a:gd name="connsiteY19" fmla="*/ 347680 h 652481"/>
              <a:gd name="connsiteX20" fmla="*/ 849117 w 882607"/>
              <a:gd name="connsiteY20" fmla="*/ 395306 h 652481"/>
              <a:gd name="connsiteX21" fmla="*/ 882454 w 882607"/>
              <a:gd name="connsiteY21" fmla="*/ 438168 h 652481"/>
              <a:gd name="connsiteX22" fmla="*/ 870548 w 882607"/>
              <a:gd name="connsiteY22" fmla="*/ 464362 h 652481"/>
              <a:gd name="connsiteX23" fmla="*/ 882453 w 882607"/>
              <a:gd name="connsiteY23" fmla="*/ 476268 h 652481"/>
              <a:gd name="connsiteX24" fmla="*/ 875311 w 882607"/>
              <a:gd name="connsiteY24" fmla="*/ 478649 h 652481"/>
              <a:gd name="connsiteX25" fmla="*/ 839591 w 882607"/>
              <a:gd name="connsiteY25" fmla="*/ 502462 h 652481"/>
              <a:gd name="connsiteX26" fmla="*/ 825303 w 882607"/>
              <a:gd name="connsiteY26" fmla="*/ 519131 h 652481"/>
              <a:gd name="connsiteX27" fmla="*/ 791966 w 882607"/>
              <a:gd name="connsiteY27" fmla="*/ 514368 h 652481"/>
              <a:gd name="connsiteX28" fmla="*/ 734816 w 882607"/>
              <a:gd name="connsiteY28" fmla="*/ 523893 h 652481"/>
              <a:gd name="connsiteX29" fmla="*/ 701477 w 882607"/>
              <a:gd name="connsiteY29" fmla="*/ 531037 h 652481"/>
              <a:gd name="connsiteX30" fmla="*/ 665760 w 882607"/>
              <a:gd name="connsiteY30" fmla="*/ 526274 h 652481"/>
              <a:gd name="connsiteX31" fmla="*/ 625278 w 882607"/>
              <a:gd name="connsiteY31" fmla="*/ 538181 h 652481"/>
              <a:gd name="connsiteX32" fmla="*/ 544314 w 882607"/>
              <a:gd name="connsiteY32" fmla="*/ 528655 h 652481"/>
              <a:gd name="connsiteX33" fmla="*/ 534791 w 882607"/>
              <a:gd name="connsiteY33" fmla="*/ 483412 h 652481"/>
              <a:gd name="connsiteX34" fmla="*/ 494213 w 882607"/>
              <a:gd name="connsiteY34" fmla="*/ 463770 h 652481"/>
              <a:gd name="connsiteX35" fmla="*/ 482403 w 882607"/>
              <a:gd name="connsiteY35" fmla="*/ 461981 h 652481"/>
              <a:gd name="connsiteX36" fmla="*/ 444303 w 882607"/>
              <a:gd name="connsiteY36" fmla="*/ 502462 h 652481"/>
              <a:gd name="connsiteX37" fmla="*/ 380010 w 882607"/>
              <a:gd name="connsiteY37" fmla="*/ 538181 h 652481"/>
              <a:gd name="connsiteX38" fmla="*/ 299047 w 882607"/>
              <a:gd name="connsiteY38" fmla="*/ 569137 h 652481"/>
              <a:gd name="connsiteX39" fmla="*/ 239516 w 882607"/>
              <a:gd name="connsiteY39" fmla="*/ 611999 h 652481"/>
              <a:gd name="connsiteX40" fmla="*/ 189510 w 882607"/>
              <a:gd name="connsiteY40" fmla="*/ 619143 h 652481"/>
              <a:gd name="connsiteX41" fmla="*/ 113310 w 882607"/>
              <a:gd name="connsiteY41" fmla="*/ 631049 h 652481"/>
              <a:gd name="connsiteX42" fmla="*/ 68066 w 882607"/>
              <a:gd name="connsiteY42" fmla="*/ 652481 h 652481"/>
              <a:gd name="connsiteX43" fmla="*/ 27584 w 882607"/>
              <a:gd name="connsiteY43" fmla="*/ 640574 h 652481"/>
              <a:gd name="connsiteX44" fmla="*/ 8536 w 882607"/>
              <a:gd name="connsiteY44" fmla="*/ 631048 h 652481"/>
              <a:gd name="connsiteX45" fmla="*/ 1391 w 882607"/>
              <a:gd name="connsiteY45" fmla="*/ 595330 h 652481"/>
              <a:gd name="connsiteX46" fmla="*/ 27585 w 882607"/>
              <a:gd name="connsiteY46" fmla="*/ 573898 h 652481"/>
              <a:gd name="connsiteX47" fmla="*/ 70448 w 882607"/>
              <a:gd name="connsiteY47" fmla="*/ 561992 h 652481"/>
              <a:gd name="connsiteX48" fmla="*/ 84736 w 882607"/>
              <a:gd name="connsiteY48" fmla="*/ 545324 h 652481"/>
              <a:gd name="connsiteX49" fmla="*/ 82354 w 882607"/>
              <a:gd name="connsiteY49" fmla="*/ 516748 h 652481"/>
              <a:gd name="connsiteX50" fmla="*/ 96642 w 882607"/>
              <a:gd name="connsiteY50" fmla="*/ 476267 h 652481"/>
              <a:gd name="connsiteX51" fmla="*/ 65686 w 882607"/>
              <a:gd name="connsiteY51" fmla="*/ 464361 h 652481"/>
              <a:gd name="connsiteX52" fmla="*/ 56160 w 882607"/>
              <a:gd name="connsiteY52" fmla="*/ 469126 h 652481"/>
              <a:gd name="connsiteX53" fmla="*/ 58515 w 882607"/>
              <a:gd name="connsiteY53" fmla="*/ 405237 h 652481"/>
              <a:gd name="connsiteX0" fmla="*/ 58515 w 882607"/>
              <a:gd name="connsiteY0" fmla="*/ 405237 h 652481"/>
              <a:gd name="connsiteX1" fmla="*/ 99023 w 882607"/>
              <a:gd name="connsiteY1" fmla="*/ 373873 h 652481"/>
              <a:gd name="connsiteX2" fmla="*/ 103786 w 882607"/>
              <a:gd name="connsiteY2" fmla="*/ 316724 h 652481"/>
              <a:gd name="connsiteX3" fmla="*/ 115692 w 882607"/>
              <a:gd name="connsiteY3" fmla="*/ 292911 h 652481"/>
              <a:gd name="connsiteX4" fmla="*/ 137123 w 882607"/>
              <a:gd name="connsiteY4" fmla="*/ 273862 h 652481"/>
              <a:gd name="connsiteX5" fmla="*/ 210942 w 882607"/>
              <a:gd name="connsiteY5" fmla="*/ 247668 h 652481"/>
              <a:gd name="connsiteX6" fmla="*/ 253804 w 882607"/>
              <a:gd name="connsiteY6" fmla="*/ 247668 h 652481"/>
              <a:gd name="connsiteX7" fmla="*/ 313336 w 882607"/>
              <a:gd name="connsiteY7" fmla="*/ 211949 h 652481"/>
              <a:gd name="connsiteX8" fmla="*/ 358579 w 882607"/>
              <a:gd name="connsiteY8" fmla="*/ 183374 h 652481"/>
              <a:gd name="connsiteX9" fmla="*/ 363342 w 882607"/>
              <a:gd name="connsiteY9" fmla="*/ 192899 h 652481"/>
              <a:gd name="connsiteX10" fmla="*/ 358579 w 882607"/>
              <a:gd name="connsiteY10" fmla="*/ 97649 h 652481"/>
              <a:gd name="connsiteX11" fmla="*/ 371182 w 882607"/>
              <a:gd name="connsiteY11" fmla="*/ 62542 h 652481"/>
              <a:gd name="connsiteX12" fmla="*/ 449067 w 882607"/>
              <a:gd name="connsiteY12" fmla="*/ 38118 h 652481"/>
              <a:gd name="connsiteX13" fmla="*/ 580036 w 882607"/>
              <a:gd name="connsiteY13" fmla="*/ 17 h 652481"/>
              <a:gd name="connsiteX14" fmla="*/ 630042 w 882607"/>
              <a:gd name="connsiteY14" fmla="*/ 47643 h 652481"/>
              <a:gd name="connsiteX15" fmla="*/ 687192 w 882607"/>
              <a:gd name="connsiteY15" fmla="*/ 78599 h 652481"/>
              <a:gd name="connsiteX16" fmla="*/ 780061 w 882607"/>
              <a:gd name="connsiteY16" fmla="*/ 152418 h 652481"/>
              <a:gd name="connsiteX17" fmla="*/ 780061 w 882607"/>
              <a:gd name="connsiteY17" fmla="*/ 202424 h 652481"/>
              <a:gd name="connsiteX18" fmla="*/ 788623 w 882607"/>
              <a:gd name="connsiteY18" fmla="*/ 283794 h 652481"/>
              <a:gd name="connsiteX19" fmla="*/ 808636 w 882607"/>
              <a:gd name="connsiteY19" fmla="*/ 304818 h 652481"/>
              <a:gd name="connsiteX20" fmla="*/ 813398 w 882607"/>
              <a:gd name="connsiteY20" fmla="*/ 347680 h 652481"/>
              <a:gd name="connsiteX21" fmla="*/ 849117 w 882607"/>
              <a:gd name="connsiteY21" fmla="*/ 395306 h 652481"/>
              <a:gd name="connsiteX22" fmla="*/ 882454 w 882607"/>
              <a:gd name="connsiteY22" fmla="*/ 438168 h 652481"/>
              <a:gd name="connsiteX23" fmla="*/ 870548 w 882607"/>
              <a:gd name="connsiteY23" fmla="*/ 464362 h 652481"/>
              <a:gd name="connsiteX24" fmla="*/ 882453 w 882607"/>
              <a:gd name="connsiteY24" fmla="*/ 476268 h 652481"/>
              <a:gd name="connsiteX25" fmla="*/ 875311 w 882607"/>
              <a:gd name="connsiteY25" fmla="*/ 478649 h 652481"/>
              <a:gd name="connsiteX26" fmla="*/ 839591 w 882607"/>
              <a:gd name="connsiteY26" fmla="*/ 502462 h 652481"/>
              <a:gd name="connsiteX27" fmla="*/ 825303 w 882607"/>
              <a:gd name="connsiteY27" fmla="*/ 519131 h 652481"/>
              <a:gd name="connsiteX28" fmla="*/ 791966 w 882607"/>
              <a:gd name="connsiteY28" fmla="*/ 514368 h 652481"/>
              <a:gd name="connsiteX29" fmla="*/ 734816 w 882607"/>
              <a:gd name="connsiteY29" fmla="*/ 523893 h 652481"/>
              <a:gd name="connsiteX30" fmla="*/ 701477 w 882607"/>
              <a:gd name="connsiteY30" fmla="*/ 531037 h 652481"/>
              <a:gd name="connsiteX31" fmla="*/ 665760 w 882607"/>
              <a:gd name="connsiteY31" fmla="*/ 526274 h 652481"/>
              <a:gd name="connsiteX32" fmla="*/ 625278 w 882607"/>
              <a:gd name="connsiteY32" fmla="*/ 538181 h 652481"/>
              <a:gd name="connsiteX33" fmla="*/ 544314 w 882607"/>
              <a:gd name="connsiteY33" fmla="*/ 528655 h 652481"/>
              <a:gd name="connsiteX34" fmla="*/ 534791 w 882607"/>
              <a:gd name="connsiteY34" fmla="*/ 483412 h 652481"/>
              <a:gd name="connsiteX35" fmla="*/ 494213 w 882607"/>
              <a:gd name="connsiteY35" fmla="*/ 463770 h 652481"/>
              <a:gd name="connsiteX36" fmla="*/ 482403 w 882607"/>
              <a:gd name="connsiteY36" fmla="*/ 461981 h 652481"/>
              <a:gd name="connsiteX37" fmla="*/ 444303 w 882607"/>
              <a:gd name="connsiteY37" fmla="*/ 502462 h 652481"/>
              <a:gd name="connsiteX38" fmla="*/ 380010 w 882607"/>
              <a:gd name="connsiteY38" fmla="*/ 538181 h 652481"/>
              <a:gd name="connsiteX39" fmla="*/ 299047 w 882607"/>
              <a:gd name="connsiteY39" fmla="*/ 569137 h 652481"/>
              <a:gd name="connsiteX40" fmla="*/ 239516 w 882607"/>
              <a:gd name="connsiteY40" fmla="*/ 611999 h 652481"/>
              <a:gd name="connsiteX41" fmla="*/ 189510 w 882607"/>
              <a:gd name="connsiteY41" fmla="*/ 619143 h 652481"/>
              <a:gd name="connsiteX42" fmla="*/ 113310 w 882607"/>
              <a:gd name="connsiteY42" fmla="*/ 631049 h 652481"/>
              <a:gd name="connsiteX43" fmla="*/ 68066 w 882607"/>
              <a:gd name="connsiteY43" fmla="*/ 652481 h 652481"/>
              <a:gd name="connsiteX44" fmla="*/ 27584 w 882607"/>
              <a:gd name="connsiteY44" fmla="*/ 640574 h 652481"/>
              <a:gd name="connsiteX45" fmla="*/ 8536 w 882607"/>
              <a:gd name="connsiteY45" fmla="*/ 631048 h 652481"/>
              <a:gd name="connsiteX46" fmla="*/ 1391 w 882607"/>
              <a:gd name="connsiteY46" fmla="*/ 595330 h 652481"/>
              <a:gd name="connsiteX47" fmla="*/ 27585 w 882607"/>
              <a:gd name="connsiteY47" fmla="*/ 573898 h 652481"/>
              <a:gd name="connsiteX48" fmla="*/ 70448 w 882607"/>
              <a:gd name="connsiteY48" fmla="*/ 561992 h 652481"/>
              <a:gd name="connsiteX49" fmla="*/ 84736 w 882607"/>
              <a:gd name="connsiteY49" fmla="*/ 545324 h 652481"/>
              <a:gd name="connsiteX50" fmla="*/ 82354 w 882607"/>
              <a:gd name="connsiteY50" fmla="*/ 516748 h 652481"/>
              <a:gd name="connsiteX51" fmla="*/ 96642 w 882607"/>
              <a:gd name="connsiteY51" fmla="*/ 476267 h 652481"/>
              <a:gd name="connsiteX52" fmla="*/ 65686 w 882607"/>
              <a:gd name="connsiteY52" fmla="*/ 464361 h 652481"/>
              <a:gd name="connsiteX53" fmla="*/ 56160 w 882607"/>
              <a:gd name="connsiteY53" fmla="*/ 469126 h 652481"/>
              <a:gd name="connsiteX54" fmla="*/ 58515 w 882607"/>
              <a:gd name="connsiteY54" fmla="*/ 405237 h 652481"/>
              <a:gd name="connsiteX0" fmla="*/ 58515 w 882607"/>
              <a:gd name="connsiteY0" fmla="*/ 405237 h 652481"/>
              <a:gd name="connsiteX1" fmla="*/ 99023 w 882607"/>
              <a:gd name="connsiteY1" fmla="*/ 373873 h 652481"/>
              <a:gd name="connsiteX2" fmla="*/ 103786 w 882607"/>
              <a:gd name="connsiteY2" fmla="*/ 316724 h 652481"/>
              <a:gd name="connsiteX3" fmla="*/ 115692 w 882607"/>
              <a:gd name="connsiteY3" fmla="*/ 292911 h 652481"/>
              <a:gd name="connsiteX4" fmla="*/ 137123 w 882607"/>
              <a:gd name="connsiteY4" fmla="*/ 273862 h 652481"/>
              <a:gd name="connsiteX5" fmla="*/ 210942 w 882607"/>
              <a:gd name="connsiteY5" fmla="*/ 247668 h 652481"/>
              <a:gd name="connsiteX6" fmla="*/ 253804 w 882607"/>
              <a:gd name="connsiteY6" fmla="*/ 247668 h 652481"/>
              <a:gd name="connsiteX7" fmla="*/ 313336 w 882607"/>
              <a:gd name="connsiteY7" fmla="*/ 211949 h 652481"/>
              <a:gd name="connsiteX8" fmla="*/ 358579 w 882607"/>
              <a:gd name="connsiteY8" fmla="*/ 183374 h 652481"/>
              <a:gd name="connsiteX9" fmla="*/ 363342 w 882607"/>
              <a:gd name="connsiteY9" fmla="*/ 192899 h 652481"/>
              <a:gd name="connsiteX10" fmla="*/ 358579 w 882607"/>
              <a:gd name="connsiteY10" fmla="*/ 97649 h 652481"/>
              <a:gd name="connsiteX11" fmla="*/ 371182 w 882607"/>
              <a:gd name="connsiteY11" fmla="*/ 62542 h 652481"/>
              <a:gd name="connsiteX12" fmla="*/ 449067 w 882607"/>
              <a:gd name="connsiteY12" fmla="*/ 38118 h 652481"/>
              <a:gd name="connsiteX13" fmla="*/ 580036 w 882607"/>
              <a:gd name="connsiteY13" fmla="*/ 17 h 652481"/>
              <a:gd name="connsiteX14" fmla="*/ 630042 w 882607"/>
              <a:gd name="connsiteY14" fmla="*/ 47643 h 652481"/>
              <a:gd name="connsiteX15" fmla="*/ 687192 w 882607"/>
              <a:gd name="connsiteY15" fmla="*/ 78599 h 652481"/>
              <a:gd name="connsiteX16" fmla="*/ 753867 w 882607"/>
              <a:gd name="connsiteY16" fmla="*/ 128606 h 652481"/>
              <a:gd name="connsiteX17" fmla="*/ 780061 w 882607"/>
              <a:gd name="connsiteY17" fmla="*/ 152418 h 652481"/>
              <a:gd name="connsiteX18" fmla="*/ 780061 w 882607"/>
              <a:gd name="connsiteY18" fmla="*/ 202424 h 652481"/>
              <a:gd name="connsiteX19" fmla="*/ 788623 w 882607"/>
              <a:gd name="connsiteY19" fmla="*/ 283794 h 652481"/>
              <a:gd name="connsiteX20" fmla="*/ 808636 w 882607"/>
              <a:gd name="connsiteY20" fmla="*/ 304818 h 652481"/>
              <a:gd name="connsiteX21" fmla="*/ 813398 w 882607"/>
              <a:gd name="connsiteY21" fmla="*/ 347680 h 652481"/>
              <a:gd name="connsiteX22" fmla="*/ 849117 w 882607"/>
              <a:gd name="connsiteY22" fmla="*/ 395306 h 652481"/>
              <a:gd name="connsiteX23" fmla="*/ 882454 w 882607"/>
              <a:gd name="connsiteY23" fmla="*/ 438168 h 652481"/>
              <a:gd name="connsiteX24" fmla="*/ 870548 w 882607"/>
              <a:gd name="connsiteY24" fmla="*/ 464362 h 652481"/>
              <a:gd name="connsiteX25" fmla="*/ 882453 w 882607"/>
              <a:gd name="connsiteY25" fmla="*/ 476268 h 652481"/>
              <a:gd name="connsiteX26" fmla="*/ 875311 w 882607"/>
              <a:gd name="connsiteY26" fmla="*/ 478649 h 652481"/>
              <a:gd name="connsiteX27" fmla="*/ 839591 w 882607"/>
              <a:gd name="connsiteY27" fmla="*/ 502462 h 652481"/>
              <a:gd name="connsiteX28" fmla="*/ 825303 w 882607"/>
              <a:gd name="connsiteY28" fmla="*/ 519131 h 652481"/>
              <a:gd name="connsiteX29" fmla="*/ 791966 w 882607"/>
              <a:gd name="connsiteY29" fmla="*/ 514368 h 652481"/>
              <a:gd name="connsiteX30" fmla="*/ 734816 w 882607"/>
              <a:gd name="connsiteY30" fmla="*/ 523893 h 652481"/>
              <a:gd name="connsiteX31" fmla="*/ 701477 w 882607"/>
              <a:gd name="connsiteY31" fmla="*/ 531037 h 652481"/>
              <a:gd name="connsiteX32" fmla="*/ 665760 w 882607"/>
              <a:gd name="connsiteY32" fmla="*/ 526274 h 652481"/>
              <a:gd name="connsiteX33" fmla="*/ 625278 w 882607"/>
              <a:gd name="connsiteY33" fmla="*/ 538181 h 652481"/>
              <a:gd name="connsiteX34" fmla="*/ 544314 w 882607"/>
              <a:gd name="connsiteY34" fmla="*/ 528655 h 652481"/>
              <a:gd name="connsiteX35" fmla="*/ 534791 w 882607"/>
              <a:gd name="connsiteY35" fmla="*/ 483412 h 652481"/>
              <a:gd name="connsiteX36" fmla="*/ 494213 w 882607"/>
              <a:gd name="connsiteY36" fmla="*/ 463770 h 652481"/>
              <a:gd name="connsiteX37" fmla="*/ 482403 w 882607"/>
              <a:gd name="connsiteY37" fmla="*/ 461981 h 652481"/>
              <a:gd name="connsiteX38" fmla="*/ 444303 w 882607"/>
              <a:gd name="connsiteY38" fmla="*/ 502462 h 652481"/>
              <a:gd name="connsiteX39" fmla="*/ 380010 w 882607"/>
              <a:gd name="connsiteY39" fmla="*/ 538181 h 652481"/>
              <a:gd name="connsiteX40" fmla="*/ 299047 w 882607"/>
              <a:gd name="connsiteY40" fmla="*/ 569137 h 652481"/>
              <a:gd name="connsiteX41" fmla="*/ 239516 w 882607"/>
              <a:gd name="connsiteY41" fmla="*/ 611999 h 652481"/>
              <a:gd name="connsiteX42" fmla="*/ 189510 w 882607"/>
              <a:gd name="connsiteY42" fmla="*/ 619143 h 652481"/>
              <a:gd name="connsiteX43" fmla="*/ 113310 w 882607"/>
              <a:gd name="connsiteY43" fmla="*/ 631049 h 652481"/>
              <a:gd name="connsiteX44" fmla="*/ 68066 w 882607"/>
              <a:gd name="connsiteY44" fmla="*/ 652481 h 652481"/>
              <a:gd name="connsiteX45" fmla="*/ 27584 w 882607"/>
              <a:gd name="connsiteY45" fmla="*/ 640574 h 652481"/>
              <a:gd name="connsiteX46" fmla="*/ 8536 w 882607"/>
              <a:gd name="connsiteY46" fmla="*/ 631048 h 652481"/>
              <a:gd name="connsiteX47" fmla="*/ 1391 w 882607"/>
              <a:gd name="connsiteY47" fmla="*/ 595330 h 652481"/>
              <a:gd name="connsiteX48" fmla="*/ 27585 w 882607"/>
              <a:gd name="connsiteY48" fmla="*/ 573898 h 652481"/>
              <a:gd name="connsiteX49" fmla="*/ 70448 w 882607"/>
              <a:gd name="connsiteY49" fmla="*/ 561992 h 652481"/>
              <a:gd name="connsiteX50" fmla="*/ 84736 w 882607"/>
              <a:gd name="connsiteY50" fmla="*/ 545324 h 652481"/>
              <a:gd name="connsiteX51" fmla="*/ 82354 w 882607"/>
              <a:gd name="connsiteY51" fmla="*/ 516748 h 652481"/>
              <a:gd name="connsiteX52" fmla="*/ 96642 w 882607"/>
              <a:gd name="connsiteY52" fmla="*/ 476267 h 652481"/>
              <a:gd name="connsiteX53" fmla="*/ 65686 w 882607"/>
              <a:gd name="connsiteY53" fmla="*/ 464361 h 652481"/>
              <a:gd name="connsiteX54" fmla="*/ 56160 w 882607"/>
              <a:gd name="connsiteY54" fmla="*/ 469126 h 652481"/>
              <a:gd name="connsiteX55" fmla="*/ 58515 w 882607"/>
              <a:gd name="connsiteY55" fmla="*/ 405237 h 652481"/>
              <a:gd name="connsiteX0" fmla="*/ 58515 w 882607"/>
              <a:gd name="connsiteY0" fmla="*/ 409834 h 657078"/>
              <a:gd name="connsiteX1" fmla="*/ 99023 w 882607"/>
              <a:gd name="connsiteY1" fmla="*/ 378470 h 657078"/>
              <a:gd name="connsiteX2" fmla="*/ 103786 w 882607"/>
              <a:gd name="connsiteY2" fmla="*/ 321321 h 657078"/>
              <a:gd name="connsiteX3" fmla="*/ 115692 w 882607"/>
              <a:gd name="connsiteY3" fmla="*/ 297508 h 657078"/>
              <a:gd name="connsiteX4" fmla="*/ 137123 w 882607"/>
              <a:gd name="connsiteY4" fmla="*/ 278459 h 657078"/>
              <a:gd name="connsiteX5" fmla="*/ 210942 w 882607"/>
              <a:gd name="connsiteY5" fmla="*/ 252265 h 657078"/>
              <a:gd name="connsiteX6" fmla="*/ 253804 w 882607"/>
              <a:gd name="connsiteY6" fmla="*/ 252265 h 657078"/>
              <a:gd name="connsiteX7" fmla="*/ 313336 w 882607"/>
              <a:gd name="connsiteY7" fmla="*/ 216546 h 657078"/>
              <a:gd name="connsiteX8" fmla="*/ 358579 w 882607"/>
              <a:gd name="connsiteY8" fmla="*/ 187971 h 657078"/>
              <a:gd name="connsiteX9" fmla="*/ 363342 w 882607"/>
              <a:gd name="connsiteY9" fmla="*/ 197496 h 657078"/>
              <a:gd name="connsiteX10" fmla="*/ 358579 w 882607"/>
              <a:gd name="connsiteY10" fmla="*/ 102246 h 657078"/>
              <a:gd name="connsiteX11" fmla="*/ 371182 w 882607"/>
              <a:gd name="connsiteY11" fmla="*/ 67139 h 657078"/>
              <a:gd name="connsiteX12" fmla="*/ 449067 w 882607"/>
              <a:gd name="connsiteY12" fmla="*/ 42715 h 657078"/>
              <a:gd name="connsiteX13" fmla="*/ 525267 w 882607"/>
              <a:gd name="connsiteY13" fmla="*/ 4615 h 657078"/>
              <a:gd name="connsiteX14" fmla="*/ 580036 w 882607"/>
              <a:gd name="connsiteY14" fmla="*/ 4614 h 657078"/>
              <a:gd name="connsiteX15" fmla="*/ 630042 w 882607"/>
              <a:gd name="connsiteY15" fmla="*/ 52240 h 657078"/>
              <a:gd name="connsiteX16" fmla="*/ 687192 w 882607"/>
              <a:gd name="connsiteY16" fmla="*/ 83196 h 657078"/>
              <a:gd name="connsiteX17" fmla="*/ 753867 w 882607"/>
              <a:gd name="connsiteY17" fmla="*/ 133203 h 657078"/>
              <a:gd name="connsiteX18" fmla="*/ 780061 w 882607"/>
              <a:gd name="connsiteY18" fmla="*/ 157015 h 657078"/>
              <a:gd name="connsiteX19" fmla="*/ 780061 w 882607"/>
              <a:gd name="connsiteY19" fmla="*/ 207021 h 657078"/>
              <a:gd name="connsiteX20" fmla="*/ 788623 w 882607"/>
              <a:gd name="connsiteY20" fmla="*/ 288391 h 657078"/>
              <a:gd name="connsiteX21" fmla="*/ 808636 w 882607"/>
              <a:gd name="connsiteY21" fmla="*/ 309415 h 657078"/>
              <a:gd name="connsiteX22" fmla="*/ 813398 w 882607"/>
              <a:gd name="connsiteY22" fmla="*/ 352277 h 657078"/>
              <a:gd name="connsiteX23" fmla="*/ 849117 w 882607"/>
              <a:gd name="connsiteY23" fmla="*/ 399903 h 657078"/>
              <a:gd name="connsiteX24" fmla="*/ 882454 w 882607"/>
              <a:gd name="connsiteY24" fmla="*/ 442765 h 657078"/>
              <a:gd name="connsiteX25" fmla="*/ 870548 w 882607"/>
              <a:gd name="connsiteY25" fmla="*/ 468959 h 657078"/>
              <a:gd name="connsiteX26" fmla="*/ 882453 w 882607"/>
              <a:gd name="connsiteY26" fmla="*/ 480865 h 657078"/>
              <a:gd name="connsiteX27" fmla="*/ 875311 w 882607"/>
              <a:gd name="connsiteY27" fmla="*/ 483246 h 657078"/>
              <a:gd name="connsiteX28" fmla="*/ 839591 w 882607"/>
              <a:gd name="connsiteY28" fmla="*/ 507059 h 657078"/>
              <a:gd name="connsiteX29" fmla="*/ 825303 w 882607"/>
              <a:gd name="connsiteY29" fmla="*/ 523728 h 657078"/>
              <a:gd name="connsiteX30" fmla="*/ 791966 w 882607"/>
              <a:gd name="connsiteY30" fmla="*/ 518965 h 657078"/>
              <a:gd name="connsiteX31" fmla="*/ 734816 w 882607"/>
              <a:gd name="connsiteY31" fmla="*/ 528490 h 657078"/>
              <a:gd name="connsiteX32" fmla="*/ 701477 w 882607"/>
              <a:gd name="connsiteY32" fmla="*/ 535634 h 657078"/>
              <a:gd name="connsiteX33" fmla="*/ 665760 w 882607"/>
              <a:gd name="connsiteY33" fmla="*/ 530871 h 657078"/>
              <a:gd name="connsiteX34" fmla="*/ 625278 w 882607"/>
              <a:gd name="connsiteY34" fmla="*/ 542778 h 657078"/>
              <a:gd name="connsiteX35" fmla="*/ 544314 w 882607"/>
              <a:gd name="connsiteY35" fmla="*/ 533252 h 657078"/>
              <a:gd name="connsiteX36" fmla="*/ 534791 w 882607"/>
              <a:gd name="connsiteY36" fmla="*/ 488009 h 657078"/>
              <a:gd name="connsiteX37" fmla="*/ 494213 w 882607"/>
              <a:gd name="connsiteY37" fmla="*/ 468367 h 657078"/>
              <a:gd name="connsiteX38" fmla="*/ 482403 w 882607"/>
              <a:gd name="connsiteY38" fmla="*/ 466578 h 657078"/>
              <a:gd name="connsiteX39" fmla="*/ 444303 w 882607"/>
              <a:gd name="connsiteY39" fmla="*/ 507059 h 657078"/>
              <a:gd name="connsiteX40" fmla="*/ 380010 w 882607"/>
              <a:gd name="connsiteY40" fmla="*/ 542778 h 657078"/>
              <a:gd name="connsiteX41" fmla="*/ 299047 w 882607"/>
              <a:gd name="connsiteY41" fmla="*/ 573734 h 657078"/>
              <a:gd name="connsiteX42" fmla="*/ 239516 w 882607"/>
              <a:gd name="connsiteY42" fmla="*/ 616596 h 657078"/>
              <a:gd name="connsiteX43" fmla="*/ 189510 w 882607"/>
              <a:gd name="connsiteY43" fmla="*/ 623740 h 657078"/>
              <a:gd name="connsiteX44" fmla="*/ 113310 w 882607"/>
              <a:gd name="connsiteY44" fmla="*/ 635646 h 657078"/>
              <a:gd name="connsiteX45" fmla="*/ 68066 w 882607"/>
              <a:gd name="connsiteY45" fmla="*/ 657078 h 657078"/>
              <a:gd name="connsiteX46" fmla="*/ 27584 w 882607"/>
              <a:gd name="connsiteY46" fmla="*/ 645171 h 657078"/>
              <a:gd name="connsiteX47" fmla="*/ 8536 w 882607"/>
              <a:gd name="connsiteY47" fmla="*/ 635645 h 657078"/>
              <a:gd name="connsiteX48" fmla="*/ 1391 w 882607"/>
              <a:gd name="connsiteY48" fmla="*/ 599927 h 657078"/>
              <a:gd name="connsiteX49" fmla="*/ 27585 w 882607"/>
              <a:gd name="connsiteY49" fmla="*/ 578495 h 657078"/>
              <a:gd name="connsiteX50" fmla="*/ 70448 w 882607"/>
              <a:gd name="connsiteY50" fmla="*/ 566589 h 657078"/>
              <a:gd name="connsiteX51" fmla="*/ 84736 w 882607"/>
              <a:gd name="connsiteY51" fmla="*/ 549921 h 657078"/>
              <a:gd name="connsiteX52" fmla="*/ 82354 w 882607"/>
              <a:gd name="connsiteY52" fmla="*/ 521345 h 657078"/>
              <a:gd name="connsiteX53" fmla="*/ 96642 w 882607"/>
              <a:gd name="connsiteY53" fmla="*/ 480864 h 657078"/>
              <a:gd name="connsiteX54" fmla="*/ 65686 w 882607"/>
              <a:gd name="connsiteY54" fmla="*/ 468958 h 657078"/>
              <a:gd name="connsiteX55" fmla="*/ 56160 w 882607"/>
              <a:gd name="connsiteY55" fmla="*/ 473723 h 657078"/>
              <a:gd name="connsiteX56" fmla="*/ 58515 w 882607"/>
              <a:gd name="connsiteY56" fmla="*/ 409834 h 657078"/>
              <a:gd name="connsiteX0" fmla="*/ 58515 w 882607"/>
              <a:gd name="connsiteY0" fmla="*/ 409834 h 657078"/>
              <a:gd name="connsiteX1" fmla="*/ 99023 w 882607"/>
              <a:gd name="connsiteY1" fmla="*/ 378470 h 657078"/>
              <a:gd name="connsiteX2" fmla="*/ 103786 w 882607"/>
              <a:gd name="connsiteY2" fmla="*/ 321321 h 657078"/>
              <a:gd name="connsiteX3" fmla="*/ 115692 w 882607"/>
              <a:gd name="connsiteY3" fmla="*/ 297508 h 657078"/>
              <a:gd name="connsiteX4" fmla="*/ 137123 w 882607"/>
              <a:gd name="connsiteY4" fmla="*/ 278459 h 657078"/>
              <a:gd name="connsiteX5" fmla="*/ 210942 w 882607"/>
              <a:gd name="connsiteY5" fmla="*/ 252265 h 657078"/>
              <a:gd name="connsiteX6" fmla="*/ 253804 w 882607"/>
              <a:gd name="connsiteY6" fmla="*/ 252265 h 657078"/>
              <a:gd name="connsiteX7" fmla="*/ 313336 w 882607"/>
              <a:gd name="connsiteY7" fmla="*/ 216546 h 657078"/>
              <a:gd name="connsiteX8" fmla="*/ 358579 w 882607"/>
              <a:gd name="connsiteY8" fmla="*/ 187971 h 657078"/>
              <a:gd name="connsiteX9" fmla="*/ 363342 w 882607"/>
              <a:gd name="connsiteY9" fmla="*/ 197496 h 657078"/>
              <a:gd name="connsiteX10" fmla="*/ 358579 w 882607"/>
              <a:gd name="connsiteY10" fmla="*/ 102246 h 657078"/>
              <a:gd name="connsiteX11" fmla="*/ 371182 w 882607"/>
              <a:gd name="connsiteY11" fmla="*/ 67139 h 657078"/>
              <a:gd name="connsiteX12" fmla="*/ 456211 w 882607"/>
              <a:gd name="connsiteY12" fmla="*/ 35571 h 657078"/>
              <a:gd name="connsiteX13" fmla="*/ 525267 w 882607"/>
              <a:gd name="connsiteY13" fmla="*/ 4615 h 657078"/>
              <a:gd name="connsiteX14" fmla="*/ 580036 w 882607"/>
              <a:gd name="connsiteY14" fmla="*/ 4614 h 657078"/>
              <a:gd name="connsiteX15" fmla="*/ 630042 w 882607"/>
              <a:gd name="connsiteY15" fmla="*/ 52240 h 657078"/>
              <a:gd name="connsiteX16" fmla="*/ 687192 w 882607"/>
              <a:gd name="connsiteY16" fmla="*/ 83196 h 657078"/>
              <a:gd name="connsiteX17" fmla="*/ 753867 w 882607"/>
              <a:gd name="connsiteY17" fmla="*/ 133203 h 657078"/>
              <a:gd name="connsiteX18" fmla="*/ 780061 w 882607"/>
              <a:gd name="connsiteY18" fmla="*/ 157015 h 657078"/>
              <a:gd name="connsiteX19" fmla="*/ 780061 w 882607"/>
              <a:gd name="connsiteY19" fmla="*/ 207021 h 657078"/>
              <a:gd name="connsiteX20" fmla="*/ 788623 w 882607"/>
              <a:gd name="connsiteY20" fmla="*/ 288391 h 657078"/>
              <a:gd name="connsiteX21" fmla="*/ 808636 w 882607"/>
              <a:gd name="connsiteY21" fmla="*/ 309415 h 657078"/>
              <a:gd name="connsiteX22" fmla="*/ 813398 w 882607"/>
              <a:gd name="connsiteY22" fmla="*/ 352277 h 657078"/>
              <a:gd name="connsiteX23" fmla="*/ 849117 w 882607"/>
              <a:gd name="connsiteY23" fmla="*/ 399903 h 657078"/>
              <a:gd name="connsiteX24" fmla="*/ 882454 w 882607"/>
              <a:gd name="connsiteY24" fmla="*/ 442765 h 657078"/>
              <a:gd name="connsiteX25" fmla="*/ 870548 w 882607"/>
              <a:gd name="connsiteY25" fmla="*/ 468959 h 657078"/>
              <a:gd name="connsiteX26" fmla="*/ 882453 w 882607"/>
              <a:gd name="connsiteY26" fmla="*/ 480865 h 657078"/>
              <a:gd name="connsiteX27" fmla="*/ 875311 w 882607"/>
              <a:gd name="connsiteY27" fmla="*/ 483246 h 657078"/>
              <a:gd name="connsiteX28" fmla="*/ 839591 w 882607"/>
              <a:gd name="connsiteY28" fmla="*/ 507059 h 657078"/>
              <a:gd name="connsiteX29" fmla="*/ 825303 w 882607"/>
              <a:gd name="connsiteY29" fmla="*/ 523728 h 657078"/>
              <a:gd name="connsiteX30" fmla="*/ 791966 w 882607"/>
              <a:gd name="connsiteY30" fmla="*/ 518965 h 657078"/>
              <a:gd name="connsiteX31" fmla="*/ 734816 w 882607"/>
              <a:gd name="connsiteY31" fmla="*/ 528490 h 657078"/>
              <a:gd name="connsiteX32" fmla="*/ 701477 w 882607"/>
              <a:gd name="connsiteY32" fmla="*/ 535634 h 657078"/>
              <a:gd name="connsiteX33" fmla="*/ 665760 w 882607"/>
              <a:gd name="connsiteY33" fmla="*/ 530871 h 657078"/>
              <a:gd name="connsiteX34" fmla="*/ 625278 w 882607"/>
              <a:gd name="connsiteY34" fmla="*/ 542778 h 657078"/>
              <a:gd name="connsiteX35" fmla="*/ 544314 w 882607"/>
              <a:gd name="connsiteY35" fmla="*/ 533252 h 657078"/>
              <a:gd name="connsiteX36" fmla="*/ 534791 w 882607"/>
              <a:gd name="connsiteY36" fmla="*/ 488009 h 657078"/>
              <a:gd name="connsiteX37" fmla="*/ 494213 w 882607"/>
              <a:gd name="connsiteY37" fmla="*/ 468367 h 657078"/>
              <a:gd name="connsiteX38" fmla="*/ 482403 w 882607"/>
              <a:gd name="connsiteY38" fmla="*/ 466578 h 657078"/>
              <a:gd name="connsiteX39" fmla="*/ 444303 w 882607"/>
              <a:gd name="connsiteY39" fmla="*/ 507059 h 657078"/>
              <a:gd name="connsiteX40" fmla="*/ 380010 w 882607"/>
              <a:gd name="connsiteY40" fmla="*/ 542778 h 657078"/>
              <a:gd name="connsiteX41" fmla="*/ 299047 w 882607"/>
              <a:gd name="connsiteY41" fmla="*/ 573734 h 657078"/>
              <a:gd name="connsiteX42" fmla="*/ 239516 w 882607"/>
              <a:gd name="connsiteY42" fmla="*/ 616596 h 657078"/>
              <a:gd name="connsiteX43" fmla="*/ 189510 w 882607"/>
              <a:gd name="connsiteY43" fmla="*/ 623740 h 657078"/>
              <a:gd name="connsiteX44" fmla="*/ 113310 w 882607"/>
              <a:gd name="connsiteY44" fmla="*/ 635646 h 657078"/>
              <a:gd name="connsiteX45" fmla="*/ 68066 w 882607"/>
              <a:gd name="connsiteY45" fmla="*/ 657078 h 657078"/>
              <a:gd name="connsiteX46" fmla="*/ 27584 w 882607"/>
              <a:gd name="connsiteY46" fmla="*/ 645171 h 657078"/>
              <a:gd name="connsiteX47" fmla="*/ 8536 w 882607"/>
              <a:gd name="connsiteY47" fmla="*/ 635645 h 657078"/>
              <a:gd name="connsiteX48" fmla="*/ 1391 w 882607"/>
              <a:gd name="connsiteY48" fmla="*/ 599927 h 657078"/>
              <a:gd name="connsiteX49" fmla="*/ 27585 w 882607"/>
              <a:gd name="connsiteY49" fmla="*/ 578495 h 657078"/>
              <a:gd name="connsiteX50" fmla="*/ 70448 w 882607"/>
              <a:gd name="connsiteY50" fmla="*/ 566589 h 657078"/>
              <a:gd name="connsiteX51" fmla="*/ 84736 w 882607"/>
              <a:gd name="connsiteY51" fmla="*/ 549921 h 657078"/>
              <a:gd name="connsiteX52" fmla="*/ 82354 w 882607"/>
              <a:gd name="connsiteY52" fmla="*/ 521345 h 657078"/>
              <a:gd name="connsiteX53" fmla="*/ 96642 w 882607"/>
              <a:gd name="connsiteY53" fmla="*/ 480864 h 657078"/>
              <a:gd name="connsiteX54" fmla="*/ 65686 w 882607"/>
              <a:gd name="connsiteY54" fmla="*/ 468958 h 657078"/>
              <a:gd name="connsiteX55" fmla="*/ 56160 w 882607"/>
              <a:gd name="connsiteY55" fmla="*/ 473723 h 657078"/>
              <a:gd name="connsiteX56" fmla="*/ 58515 w 882607"/>
              <a:gd name="connsiteY56" fmla="*/ 409834 h 657078"/>
              <a:gd name="connsiteX0" fmla="*/ 58515 w 882607"/>
              <a:gd name="connsiteY0" fmla="*/ 409834 h 657078"/>
              <a:gd name="connsiteX1" fmla="*/ 99023 w 882607"/>
              <a:gd name="connsiteY1" fmla="*/ 378470 h 657078"/>
              <a:gd name="connsiteX2" fmla="*/ 103786 w 882607"/>
              <a:gd name="connsiteY2" fmla="*/ 321321 h 657078"/>
              <a:gd name="connsiteX3" fmla="*/ 115692 w 882607"/>
              <a:gd name="connsiteY3" fmla="*/ 297508 h 657078"/>
              <a:gd name="connsiteX4" fmla="*/ 137123 w 882607"/>
              <a:gd name="connsiteY4" fmla="*/ 278459 h 657078"/>
              <a:gd name="connsiteX5" fmla="*/ 210942 w 882607"/>
              <a:gd name="connsiteY5" fmla="*/ 252265 h 657078"/>
              <a:gd name="connsiteX6" fmla="*/ 253804 w 882607"/>
              <a:gd name="connsiteY6" fmla="*/ 252265 h 657078"/>
              <a:gd name="connsiteX7" fmla="*/ 313336 w 882607"/>
              <a:gd name="connsiteY7" fmla="*/ 216546 h 657078"/>
              <a:gd name="connsiteX8" fmla="*/ 358579 w 882607"/>
              <a:gd name="connsiteY8" fmla="*/ 187971 h 657078"/>
              <a:gd name="connsiteX9" fmla="*/ 363342 w 882607"/>
              <a:gd name="connsiteY9" fmla="*/ 197496 h 657078"/>
              <a:gd name="connsiteX10" fmla="*/ 358579 w 882607"/>
              <a:gd name="connsiteY10" fmla="*/ 102246 h 657078"/>
              <a:gd name="connsiteX11" fmla="*/ 371182 w 882607"/>
              <a:gd name="connsiteY11" fmla="*/ 67139 h 657078"/>
              <a:gd name="connsiteX12" fmla="*/ 456211 w 882607"/>
              <a:gd name="connsiteY12" fmla="*/ 35571 h 657078"/>
              <a:gd name="connsiteX13" fmla="*/ 525267 w 882607"/>
              <a:gd name="connsiteY13" fmla="*/ 4615 h 657078"/>
              <a:gd name="connsiteX14" fmla="*/ 580036 w 882607"/>
              <a:gd name="connsiteY14" fmla="*/ 4614 h 657078"/>
              <a:gd name="connsiteX15" fmla="*/ 630042 w 882607"/>
              <a:gd name="connsiteY15" fmla="*/ 52240 h 657078"/>
              <a:gd name="connsiteX16" fmla="*/ 687192 w 882607"/>
              <a:gd name="connsiteY16" fmla="*/ 83196 h 657078"/>
              <a:gd name="connsiteX17" fmla="*/ 753867 w 882607"/>
              <a:gd name="connsiteY17" fmla="*/ 133203 h 657078"/>
              <a:gd name="connsiteX18" fmla="*/ 787205 w 882607"/>
              <a:gd name="connsiteY18" fmla="*/ 161778 h 657078"/>
              <a:gd name="connsiteX19" fmla="*/ 780061 w 882607"/>
              <a:gd name="connsiteY19" fmla="*/ 207021 h 657078"/>
              <a:gd name="connsiteX20" fmla="*/ 788623 w 882607"/>
              <a:gd name="connsiteY20" fmla="*/ 288391 h 657078"/>
              <a:gd name="connsiteX21" fmla="*/ 808636 w 882607"/>
              <a:gd name="connsiteY21" fmla="*/ 309415 h 657078"/>
              <a:gd name="connsiteX22" fmla="*/ 813398 w 882607"/>
              <a:gd name="connsiteY22" fmla="*/ 352277 h 657078"/>
              <a:gd name="connsiteX23" fmla="*/ 849117 w 882607"/>
              <a:gd name="connsiteY23" fmla="*/ 399903 h 657078"/>
              <a:gd name="connsiteX24" fmla="*/ 882454 w 882607"/>
              <a:gd name="connsiteY24" fmla="*/ 442765 h 657078"/>
              <a:gd name="connsiteX25" fmla="*/ 870548 w 882607"/>
              <a:gd name="connsiteY25" fmla="*/ 468959 h 657078"/>
              <a:gd name="connsiteX26" fmla="*/ 882453 w 882607"/>
              <a:gd name="connsiteY26" fmla="*/ 480865 h 657078"/>
              <a:gd name="connsiteX27" fmla="*/ 875311 w 882607"/>
              <a:gd name="connsiteY27" fmla="*/ 483246 h 657078"/>
              <a:gd name="connsiteX28" fmla="*/ 839591 w 882607"/>
              <a:gd name="connsiteY28" fmla="*/ 507059 h 657078"/>
              <a:gd name="connsiteX29" fmla="*/ 825303 w 882607"/>
              <a:gd name="connsiteY29" fmla="*/ 523728 h 657078"/>
              <a:gd name="connsiteX30" fmla="*/ 791966 w 882607"/>
              <a:gd name="connsiteY30" fmla="*/ 518965 h 657078"/>
              <a:gd name="connsiteX31" fmla="*/ 734816 w 882607"/>
              <a:gd name="connsiteY31" fmla="*/ 528490 h 657078"/>
              <a:gd name="connsiteX32" fmla="*/ 701477 w 882607"/>
              <a:gd name="connsiteY32" fmla="*/ 535634 h 657078"/>
              <a:gd name="connsiteX33" fmla="*/ 665760 w 882607"/>
              <a:gd name="connsiteY33" fmla="*/ 530871 h 657078"/>
              <a:gd name="connsiteX34" fmla="*/ 625278 w 882607"/>
              <a:gd name="connsiteY34" fmla="*/ 542778 h 657078"/>
              <a:gd name="connsiteX35" fmla="*/ 544314 w 882607"/>
              <a:gd name="connsiteY35" fmla="*/ 533252 h 657078"/>
              <a:gd name="connsiteX36" fmla="*/ 534791 w 882607"/>
              <a:gd name="connsiteY36" fmla="*/ 488009 h 657078"/>
              <a:gd name="connsiteX37" fmla="*/ 494213 w 882607"/>
              <a:gd name="connsiteY37" fmla="*/ 468367 h 657078"/>
              <a:gd name="connsiteX38" fmla="*/ 482403 w 882607"/>
              <a:gd name="connsiteY38" fmla="*/ 466578 h 657078"/>
              <a:gd name="connsiteX39" fmla="*/ 444303 w 882607"/>
              <a:gd name="connsiteY39" fmla="*/ 507059 h 657078"/>
              <a:gd name="connsiteX40" fmla="*/ 380010 w 882607"/>
              <a:gd name="connsiteY40" fmla="*/ 542778 h 657078"/>
              <a:gd name="connsiteX41" fmla="*/ 299047 w 882607"/>
              <a:gd name="connsiteY41" fmla="*/ 573734 h 657078"/>
              <a:gd name="connsiteX42" fmla="*/ 239516 w 882607"/>
              <a:gd name="connsiteY42" fmla="*/ 616596 h 657078"/>
              <a:gd name="connsiteX43" fmla="*/ 189510 w 882607"/>
              <a:gd name="connsiteY43" fmla="*/ 623740 h 657078"/>
              <a:gd name="connsiteX44" fmla="*/ 113310 w 882607"/>
              <a:gd name="connsiteY44" fmla="*/ 635646 h 657078"/>
              <a:gd name="connsiteX45" fmla="*/ 68066 w 882607"/>
              <a:gd name="connsiteY45" fmla="*/ 657078 h 657078"/>
              <a:gd name="connsiteX46" fmla="*/ 27584 w 882607"/>
              <a:gd name="connsiteY46" fmla="*/ 645171 h 657078"/>
              <a:gd name="connsiteX47" fmla="*/ 8536 w 882607"/>
              <a:gd name="connsiteY47" fmla="*/ 635645 h 657078"/>
              <a:gd name="connsiteX48" fmla="*/ 1391 w 882607"/>
              <a:gd name="connsiteY48" fmla="*/ 599927 h 657078"/>
              <a:gd name="connsiteX49" fmla="*/ 27585 w 882607"/>
              <a:gd name="connsiteY49" fmla="*/ 578495 h 657078"/>
              <a:gd name="connsiteX50" fmla="*/ 70448 w 882607"/>
              <a:gd name="connsiteY50" fmla="*/ 566589 h 657078"/>
              <a:gd name="connsiteX51" fmla="*/ 84736 w 882607"/>
              <a:gd name="connsiteY51" fmla="*/ 549921 h 657078"/>
              <a:gd name="connsiteX52" fmla="*/ 82354 w 882607"/>
              <a:gd name="connsiteY52" fmla="*/ 521345 h 657078"/>
              <a:gd name="connsiteX53" fmla="*/ 96642 w 882607"/>
              <a:gd name="connsiteY53" fmla="*/ 480864 h 657078"/>
              <a:gd name="connsiteX54" fmla="*/ 65686 w 882607"/>
              <a:gd name="connsiteY54" fmla="*/ 468958 h 657078"/>
              <a:gd name="connsiteX55" fmla="*/ 56160 w 882607"/>
              <a:gd name="connsiteY55" fmla="*/ 473723 h 657078"/>
              <a:gd name="connsiteX56" fmla="*/ 58515 w 882607"/>
              <a:gd name="connsiteY56" fmla="*/ 409834 h 657078"/>
              <a:gd name="connsiteX0" fmla="*/ 58515 w 882607"/>
              <a:gd name="connsiteY0" fmla="*/ 409834 h 657078"/>
              <a:gd name="connsiteX1" fmla="*/ 99023 w 882607"/>
              <a:gd name="connsiteY1" fmla="*/ 378470 h 657078"/>
              <a:gd name="connsiteX2" fmla="*/ 103786 w 882607"/>
              <a:gd name="connsiteY2" fmla="*/ 321321 h 657078"/>
              <a:gd name="connsiteX3" fmla="*/ 115692 w 882607"/>
              <a:gd name="connsiteY3" fmla="*/ 297508 h 657078"/>
              <a:gd name="connsiteX4" fmla="*/ 137123 w 882607"/>
              <a:gd name="connsiteY4" fmla="*/ 278459 h 657078"/>
              <a:gd name="connsiteX5" fmla="*/ 210942 w 882607"/>
              <a:gd name="connsiteY5" fmla="*/ 252265 h 657078"/>
              <a:gd name="connsiteX6" fmla="*/ 253804 w 882607"/>
              <a:gd name="connsiteY6" fmla="*/ 252265 h 657078"/>
              <a:gd name="connsiteX7" fmla="*/ 313336 w 882607"/>
              <a:gd name="connsiteY7" fmla="*/ 216546 h 657078"/>
              <a:gd name="connsiteX8" fmla="*/ 358579 w 882607"/>
              <a:gd name="connsiteY8" fmla="*/ 187971 h 657078"/>
              <a:gd name="connsiteX9" fmla="*/ 363342 w 882607"/>
              <a:gd name="connsiteY9" fmla="*/ 197496 h 657078"/>
              <a:gd name="connsiteX10" fmla="*/ 358579 w 882607"/>
              <a:gd name="connsiteY10" fmla="*/ 102246 h 657078"/>
              <a:gd name="connsiteX11" fmla="*/ 371182 w 882607"/>
              <a:gd name="connsiteY11" fmla="*/ 67139 h 657078"/>
              <a:gd name="connsiteX12" fmla="*/ 456211 w 882607"/>
              <a:gd name="connsiteY12" fmla="*/ 35571 h 657078"/>
              <a:gd name="connsiteX13" fmla="*/ 525267 w 882607"/>
              <a:gd name="connsiteY13" fmla="*/ 4615 h 657078"/>
              <a:gd name="connsiteX14" fmla="*/ 580036 w 882607"/>
              <a:gd name="connsiteY14" fmla="*/ 4614 h 657078"/>
              <a:gd name="connsiteX15" fmla="*/ 630042 w 882607"/>
              <a:gd name="connsiteY15" fmla="*/ 52240 h 657078"/>
              <a:gd name="connsiteX16" fmla="*/ 687192 w 882607"/>
              <a:gd name="connsiteY16" fmla="*/ 83196 h 657078"/>
              <a:gd name="connsiteX17" fmla="*/ 753867 w 882607"/>
              <a:gd name="connsiteY17" fmla="*/ 133203 h 657078"/>
              <a:gd name="connsiteX18" fmla="*/ 787205 w 882607"/>
              <a:gd name="connsiteY18" fmla="*/ 161778 h 657078"/>
              <a:gd name="connsiteX19" fmla="*/ 780061 w 882607"/>
              <a:gd name="connsiteY19" fmla="*/ 207021 h 657078"/>
              <a:gd name="connsiteX20" fmla="*/ 784823 w 882607"/>
              <a:gd name="connsiteY20" fmla="*/ 257028 h 657078"/>
              <a:gd name="connsiteX21" fmla="*/ 788623 w 882607"/>
              <a:gd name="connsiteY21" fmla="*/ 288391 h 657078"/>
              <a:gd name="connsiteX22" fmla="*/ 808636 w 882607"/>
              <a:gd name="connsiteY22" fmla="*/ 309415 h 657078"/>
              <a:gd name="connsiteX23" fmla="*/ 813398 w 882607"/>
              <a:gd name="connsiteY23" fmla="*/ 352277 h 657078"/>
              <a:gd name="connsiteX24" fmla="*/ 849117 w 882607"/>
              <a:gd name="connsiteY24" fmla="*/ 399903 h 657078"/>
              <a:gd name="connsiteX25" fmla="*/ 882454 w 882607"/>
              <a:gd name="connsiteY25" fmla="*/ 442765 h 657078"/>
              <a:gd name="connsiteX26" fmla="*/ 870548 w 882607"/>
              <a:gd name="connsiteY26" fmla="*/ 468959 h 657078"/>
              <a:gd name="connsiteX27" fmla="*/ 882453 w 882607"/>
              <a:gd name="connsiteY27" fmla="*/ 480865 h 657078"/>
              <a:gd name="connsiteX28" fmla="*/ 875311 w 882607"/>
              <a:gd name="connsiteY28" fmla="*/ 483246 h 657078"/>
              <a:gd name="connsiteX29" fmla="*/ 839591 w 882607"/>
              <a:gd name="connsiteY29" fmla="*/ 507059 h 657078"/>
              <a:gd name="connsiteX30" fmla="*/ 825303 w 882607"/>
              <a:gd name="connsiteY30" fmla="*/ 523728 h 657078"/>
              <a:gd name="connsiteX31" fmla="*/ 791966 w 882607"/>
              <a:gd name="connsiteY31" fmla="*/ 518965 h 657078"/>
              <a:gd name="connsiteX32" fmla="*/ 734816 w 882607"/>
              <a:gd name="connsiteY32" fmla="*/ 528490 h 657078"/>
              <a:gd name="connsiteX33" fmla="*/ 701477 w 882607"/>
              <a:gd name="connsiteY33" fmla="*/ 535634 h 657078"/>
              <a:gd name="connsiteX34" fmla="*/ 665760 w 882607"/>
              <a:gd name="connsiteY34" fmla="*/ 530871 h 657078"/>
              <a:gd name="connsiteX35" fmla="*/ 625278 w 882607"/>
              <a:gd name="connsiteY35" fmla="*/ 542778 h 657078"/>
              <a:gd name="connsiteX36" fmla="*/ 544314 w 882607"/>
              <a:gd name="connsiteY36" fmla="*/ 533252 h 657078"/>
              <a:gd name="connsiteX37" fmla="*/ 534791 w 882607"/>
              <a:gd name="connsiteY37" fmla="*/ 488009 h 657078"/>
              <a:gd name="connsiteX38" fmla="*/ 494213 w 882607"/>
              <a:gd name="connsiteY38" fmla="*/ 468367 h 657078"/>
              <a:gd name="connsiteX39" fmla="*/ 482403 w 882607"/>
              <a:gd name="connsiteY39" fmla="*/ 466578 h 657078"/>
              <a:gd name="connsiteX40" fmla="*/ 444303 w 882607"/>
              <a:gd name="connsiteY40" fmla="*/ 507059 h 657078"/>
              <a:gd name="connsiteX41" fmla="*/ 380010 w 882607"/>
              <a:gd name="connsiteY41" fmla="*/ 542778 h 657078"/>
              <a:gd name="connsiteX42" fmla="*/ 299047 w 882607"/>
              <a:gd name="connsiteY42" fmla="*/ 573734 h 657078"/>
              <a:gd name="connsiteX43" fmla="*/ 239516 w 882607"/>
              <a:gd name="connsiteY43" fmla="*/ 616596 h 657078"/>
              <a:gd name="connsiteX44" fmla="*/ 189510 w 882607"/>
              <a:gd name="connsiteY44" fmla="*/ 623740 h 657078"/>
              <a:gd name="connsiteX45" fmla="*/ 113310 w 882607"/>
              <a:gd name="connsiteY45" fmla="*/ 635646 h 657078"/>
              <a:gd name="connsiteX46" fmla="*/ 68066 w 882607"/>
              <a:gd name="connsiteY46" fmla="*/ 657078 h 657078"/>
              <a:gd name="connsiteX47" fmla="*/ 27584 w 882607"/>
              <a:gd name="connsiteY47" fmla="*/ 645171 h 657078"/>
              <a:gd name="connsiteX48" fmla="*/ 8536 w 882607"/>
              <a:gd name="connsiteY48" fmla="*/ 635645 h 657078"/>
              <a:gd name="connsiteX49" fmla="*/ 1391 w 882607"/>
              <a:gd name="connsiteY49" fmla="*/ 599927 h 657078"/>
              <a:gd name="connsiteX50" fmla="*/ 27585 w 882607"/>
              <a:gd name="connsiteY50" fmla="*/ 578495 h 657078"/>
              <a:gd name="connsiteX51" fmla="*/ 70448 w 882607"/>
              <a:gd name="connsiteY51" fmla="*/ 566589 h 657078"/>
              <a:gd name="connsiteX52" fmla="*/ 84736 w 882607"/>
              <a:gd name="connsiteY52" fmla="*/ 549921 h 657078"/>
              <a:gd name="connsiteX53" fmla="*/ 82354 w 882607"/>
              <a:gd name="connsiteY53" fmla="*/ 521345 h 657078"/>
              <a:gd name="connsiteX54" fmla="*/ 96642 w 882607"/>
              <a:gd name="connsiteY54" fmla="*/ 480864 h 657078"/>
              <a:gd name="connsiteX55" fmla="*/ 65686 w 882607"/>
              <a:gd name="connsiteY55" fmla="*/ 468958 h 657078"/>
              <a:gd name="connsiteX56" fmla="*/ 56160 w 882607"/>
              <a:gd name="connsiteY56" fmla="*/ 473723 h 657078"/>
              <a:gd name="connsiteX57" fmla="*/ 58515 w 882607"/>
              <a:gd name="connsiteY57" fmla="*/ 409834 h 657078"/>
              <a:gd name="connsiteX0" fmla="*/ 58515 w 882607"/>
              <a:gd name="connsiteY0" fmla="*/ 409834 h 657078"/>
              <a:gd name="connsiteX1" fmla="*/ 99023 w 882607"/>
              <a:gd name="connsiteY1" fmla="*/ 378470 h 657078"/>
              <a:gd name="connsiteX2" fmla="*/ 103786 w 882607"/>
              <a:gd name="connsiteY2" fmla="*/ 321321 h 657078"/>
              <a:gd name="connsiteX3" fmla="*/ 115692 w 882607"/>
              <a:gd name="connsiteY3" fmla="*/ 297508 h 657078"/>
              <a:gd name="connsiteX4" fmla="*/ 137123 w 882607"/>
              <a:gd name="connsiteY4" fmla="*/ 278459 h 657078"/>
              <a:gd name="connsiteX5" fmla="*/ 210942 w 882607"/>
              <a:gd name="connsiteY5" fmla="*/ 252265 h 657078"/>
              <a:gd name="connsiteX6" fmla="*/ 253804 w 882607"/>
              <a:gd name="connsiteY6" fmla="*/ 252265 h 657078"/>
              <a:gd name="connsiteX7" fmla="*/ 313336 w 882607"/>
              <a:gd name="connsiteY7" fmla="*/ 216546 h 657078"/>
              <a:gd name="connsiteX8" fmla="*/ 358579 w 882607"/>
              <a:gd name="connsiteY8" fmla="*/ 187971 h 657078"/>
              <a:gd name="connsiteX9" fmla="*/ 363342 w 882607"/>
              <a:gd name="connsiteY9" fmla="*/ 197496 h 657078"/>
              <a:gd name="connsiteX10" fmla="*/ 351436 w 882607"/>
              <a:gd name="connsiteY10" fmla="*/ 168921 h 657078"/>
              <a:gd name="connsiteX11" fmla="*/ 358579 w 882607"/>
              <a:gd name="connsiteY11" fmla="*/ 102246 h 657078"/>
              <a:gd name="connsiteX12" fmla="*/ 371182 w 882607"/>
              <a:gd name="connsiteY12" fmla="*/ 67139 h 657078"/>
              <a:gd name="connsiteX13" fmla="*/ 456211 w 882607"/>
              <a:gd name="connsiteY13" fmla="*/ 35571 h 657078"/>
              <a:gd name="connsiteX14" fmla="*/ 525267 w 882607"/>
              <a:gd name="connsiteY14" fmla="*/ 4615 h 657078"/>
              <a:gd name="connsiteX15" fmla="*/ 580036 w 882607"/>
              <a:gd name="connsiteY15" fmla="*/ 4614 h 657078"/>
              <a:gd name="connsiteX16" fmla="*/ 630042 w 882607"/>
              <a:gd name="connsiteY16" fmla="*/ 52240 h 657078"/>
              <a:gd name="connsiteX17" fmla="*/ 687192 w 882607"/>
              <a:gd name="connsiteY17" fmla="*/ 83196 h 657078"/>
              <a:gd name="connsiteX18" fmla="*/ 753867 w 882607"/>
              <a:gd name="connsiteY18" fmla="*/ 133203 h 657078"/>
              <a:gd name="connsiteX19" fmla="*/ 787205 w 882607"/>
              <a:gd name="connsiteY19" fmla="*/ 161778 h 657078"/>
              <a:gd name="connsiteX20" fmla="*/ 780061 w 882607"/>
              <a:gd name="connsiteY20" fmla="*/ 207021 h 657078"/>
              <a:gd name="connsiteX21" fmla="*/ 784823 w 882607"/>
              <a:gd name="connsiteY21" fmla="*/ 257028 h 657078"/>
              <a:gd name="connsiteX22" fmla="*/ 788623 w 882607"/>
              <a:gd name="connsiteY22" fmla="*/ 288391 h 657078"/>
              <a:gd name="connsiteX23" fmla="*/ 808636 w 882607"/>
              <a:gd name="connsiteY23" fmla="*/ 309415 h 657078"/>
              <a:gd name="connsiteX24" fmla="*/ 813398 w 882607"/>
              <a:gd name="connsiteY24" fmla="*/ 352277 h 657078"/>
              <a:gd name="connsiteX25" fmla="*/ 849117 w 882607"/>
              <a:gd name="connsiteY25" fmla="*/ 399903 h 657078"/>
              <a:gd name="connsiteX26" fmla="*/ 882454 w 882607"/>
              <a:gd name="connsiteY26" fmla="*/ 442765 h 657078"/>
              <a:gd name="connsiteX27" fmla="*/ 870548 w 882607"/>
              <a:gd name="connsiteY27" fmla="*/ 468959 h 657078"/>
              <a:gd name="connsiteX28" fmla="*/ 882453 w 882607"/>
              <a:gd name="connsiteY28" fmla="*/ 480865 h 657078"/>
              <a:gd name="connsiteX29" fmla="*/ 875311 w 882607"/>
              <a:gd name="connsiteY29" fmla="*/ 483246 h 657078"/>
              <a:gd name="connsiteX30" fmla="*/ 839591 w 882607"/>
              <a:gd name="connsiteY30" fmla="*/ 507059 h 657078"/>
              <a:gd name="connsiteX31" fmla="*/ 825303 w 882607"/>
              <a:gd name="connsiteY31" fmla="*/ 523728 h 657078"/>
              <a:gd name="connsiteX32" fmla="*/ 791966 w 882607"/>
              <a:gd name="connsiteY32" fmla="*/ 518965 h 657078"/>
              <a:gd name="connsiteX33" fmla="*/ 734816 w 882607"/>
              <a:gd name="connsiteY33" fmla="*/ 528490 h 657078"/>
              <a:gd name="connsiteX34" fmla="*/ 701477 w 882607"/>
              <a:gd name="connsiteY34" fmla="*/ 535634 h 657078"/>
              <a:gd name="connsiteX35" fmla="*/ 665760 w 882607"/>
              <a:gd name="connsiteY35" fmla="*/ 530871 h 657078"/>
              <a:gd name="connsiteX36" fmla="*/ 625278 w 882607"/>
              <a:gd name="connsiteY36" fmla="*/ 542778 h 657078"/>
              <a:gd name="connsiteX37" fmla="*/ 544314 w 882607"/>
              <a:gd name="connsiteY37" fmla="*/ 533252 h 657078"/>
              <a:gd name="connsiteX38" fmla="*/ 534791 w 882607"/>
              <a:gd name="connsiteY38" fmla="*/ 488009 h 657078"/>
              <a:gd name="connsiteX39" fmla="*/ 494213 w 882607"/>
              <a:gd name="connsiteY39" fmla="*/ 468367 h 657078"/>
              <a:gd name="connsiteX40" fmla="*/ 482403 w 882607"/>
              <a:gd name="connsiteY40" fmla="*/ 466578 h 657078"/>
              <a:gd name="connsiteX41" fmla="*/ 444303 w 882607"/>
              <a:gd name="connsiteY41" fmla="*/ 507059 h 657078"/>
              <a:gd name="connsiteX42" fmla="*/ 380010 w 882607"/>
              <a:gd name="connsiteY42" fmla="*/ 542778 h 657078"/>
              <a:gd name="connsiteX43" fmla="*/ 299047 w 882607"/>
              <a:gd name="connsiteY43" fmla="*/ 573734 h 657078"/>
              <a:gd name="connsiteX44" fmla="*/ 239516 w 882607"/>
              <a:gd name="connsiteY44" fmla="*/ 616596 h 657078"/>
              <a:gd name="connsiteX45" fmla="*/ 189510 w 882607"/>
              <a:gd name="connsiteY45" fmla="*/ 623740 h 657078"/>
              <a:gd name="connsiteX46" fmla="*/ 113310 w 882607"/>
              <a:gd name="connsiteY46" fmla="*/ 635646 h 657078"/>
              <a:gd name="connsiteX47" fmla="*/ 68066 w 882607"/>
              <a:gd name="connsiteY47" fmla="*/ 657078 h 657078"/>
              <a:gd name="connsiteX48" fmla="*/ 27584 w 882607"/>
              <a:gd name="connsiteY48" fmla="*/ 645171 h 657078"/>
              <a:gd name="connsiteX49" fmla="*/ 8536 w 882607"/>
              <a:gd name="connsiteY49" fmla="*/ 635645 h 657078"/>
              <a:gd name="connsiteX50" fmla="*/ 1391 w 882607"/>
              <a:gd name="connsiteY50" fmla="*/ 599927 h 657078"/>
              <a:gd name="connsiteX51" fmla="*/ 27585 w 882607"/>
              <a:gd name="connsiteY51" fmla="*/ 578495 h 657078"/>
              <a:gd name="connsiteX52" fmla="*/ 70448 w 882607"/>
              <a:gd name="connsiteY52" fmla="*/ 566589 h 657078"/>
              <a:gd name="connsiteX53" fmla="*/ 84736 w 882607"/>
              <a:gd name="connsiteY53" fmla="*/ 549921 h 657078"/>
              <a:gd name="connsiteX54" fmla="*/ 82354 w 882607"/>
              <a:gd name="connsiteY54" fmla="*/ 521345 h 657078"/>
              <a:gd name="connsiteX55" fmla="*/ 96642 w 882607"/>
              <a:gd name="connsiteY55" fmla="*/ 480864 h 657078"/>
              <a:gd name="connsiteX56" fmla="*/ 65686 w 882607"/>
              <a:gd name="connsiteY56" fmla="*/ 468958 h 657078"/>
              <a:gd name="connsiteX57" fmla="*/ 56160 w 882607"/>
              <a:gd name="connsiteY57" fmla="*/ 473723 h 657078"/>
              <a:gd name="connsiteX58" fmla="*/ 58515 w 882607"/>
              <a:gd name="connsiteY58" fmla="*/ 409834 h 657078"/>
              <a:gd name="connsiteX0" fmla="*/ 58515 w 882607"/>
              <a:gd name="connsiteY0" fmla="*/ 409834 h 657078"/>
              <a:gd name="connsiteX1" fmla="*/ 99023 w 882607"/>
              <a:gd name="connsiteY1" fmla="*/ 378470 h 657078"/>
              <a:gd name="connsiteX2" fmla="*/ 103786 w 882607"/>
              <a:gd name="connsiteY2" fmla="*/ 321321 h 657078"/>
              <a:gd name="connsiteX3" fmla="*/ 115692 w 882607"/>
              <a:gd name="connsiteY3" fmla="*/ 297508 h 657078"/>
              <a:gd name="connsiteX4" fmla="*/ 137123 w 882607"/>
              <a:gd name="connsiteY4" fmla="*/ 278459 h 657078"/>
              <a:gd name="connsiteX5" fmla="*/ 210942 w 882607"/>
              <a:gd name="connsiteY5" fmla="*/ 252265 h 657078"/>
              <a:gd name="connsiteX6" fmla="*/ 253804 w 882607"/>
              <a:gd name="connsiteY6" fmla="*/ 252265 h 657078"/>
              <a:gd name="connsiteX7" fmla="*/ 313336 w 882607"/>
              <a:gd name="connsiteY7" fmla="*/ 216546 h 657078"/>
              <a:gd name="connsiteX8" fmla="*/ 358579 w 882607"/>
              <a:gd name="connsiteY8" fmla="*/ 187971 h 657078"/>
              <a:gd name="connsiteX9" fmla="*/ 344292 w 882607"/>
              <a:gd name="connsiteY9" fmla="*/ 192734 h 657078"/>
              <a:gd name="connsiteX10" fmla="*/ 351436 w 882607"/>
              <a:gd name="connsiteY10" fmla="*/ 168921 h 657078"/>
              <a:gd name="connsiteX11" fmla="*/ 358579 w 882607"/>
              <a:gd name="connsiteY11" fmla="*/ 102246 h 657078"/>
              <a:gd name="connsiteX12" fmla="*/ 371182 w 882607"/>
              <a:gd name="connsiteY12" fmla="*/ 67139 h 657078"/>
              <a:gd name="connsiteX13" fmla="*/ 456211 w 882607"/>
              <a:gd name="connsiteY13" fmla="*/ 35571 h 657078"/>
              <a:gd name="connsiteX14" fmla="*/ 525267 w 882607"/>
              <a:gd name="connsiteY14" fmla="*/ 4615 h 657078"/>
              <a:gd name="connsiteX15" fmla="*/ 580036 w 882607"/>
              <a:gd name="connsiteY15" fmla="*/ 4614 h 657078"/>
              <a:gd name="connsiteX16" fmla="*/ 630042 w 882607"/>
              <a:gd name="connsiteY16" fmla="*/ 52240 h 657078"/>
              <a:gd name="connsiteX17" fmla="*/ 687192 w 882607"/>
              <a:gd name="connsiteY17" fmla="*/ 83196 h 657078"/>
              <a:gd name="connsiteX18" fmla="*/ 753867 w 882607"/>
              <a:gd name="connsiteY18" fmla="*/ 133203 h 657078"/>
              <a:gd name="connsiteX19" fmla="*/ 787205 w 882607"/>
              <a:gd name="connsiteY19" fmla="*/ 161778 h 657078"/>
              <a:gd name="connsiteX20" fmla="*/ 780061 w 882607"/>
              <a:gd name="connsiteY20" fmla="*/ 207021 h 657078"/>
              <a:gd name="connsiteX21" fmla="*/ 784823 w 882607"/>
              <a:gd name="connsiteY21" fmla="*/ 257028 h 657078"/>
              <a:gd name="connsiteX22" fmla="*/ 788623 w 882607"/>
              <a:gd name="connsiteY22" fmla="*/ 288391 h 657078"/>
              <a:gd name="connsiteX23" fmla="*/ 808636 w 882607"/>
              <a:gd name="connsiteY23" fmla="*/ 309415 h 657078"/>
              <a:gd name="connsiteX24" fmla="*/ 813398 w 882607"/>
              <a:gd name="connsiteY24" fmla="*/ 352277 h 657078"/>
              <a:gd name="connsiteX25" fmla="*/ 849117 w 882607"/>
              <a:gd name="connsiteY25" fmla="*/ 399903 h 657078"/>
              <a:gd name="connsiteX26" fmla="*/ 882454 w 882607"/>
              <a:gd name="connsiteY26" fmla="*/ 442765 h 657078"/>
              <a:gd name="connsiteX27" fmla="*/ 870548 w 882607"/>
              <a:gd name="connsiteY27" fmla="*/ 468959 h 657078"/>
              <a:gd name="connsiteX28" fmla="*/ 882453 w 882607"/>
              <a:gd name="connsiteY28" fmla="*/ 480865 h 657078"/>
              <a:gd name="connsiteX29" fmla="*/ 875311 w 882607"/>
              <a:gd name="connsiteY29" fmla="*/ 483246 h 657078"/>
              <a:gd name="connsiteX30" fmla="*/ 839591 w 882607"/>
              <a:gd name="connsiteY30" fmla="*/ 507059 h 657078"/>
              <a:gd name="connsiteX31" fmla="*/ 825303 w 882607"/>
              <a:gd name="connsiteY31" fmla="*/ 523728 h 657078"/>
              <a:gd name="connsiteX32" fmla="*/ 791966 w 882607"/>
              <a:gd name="connsiteY32" fmla="*/ 518965 h 657078"/>
              <a:gd name="connsiteX33" fmla="*/ 734816 w 882607"/>
              <a:gd name="connsiteY33" fmla="*/ 528490 h 657078"/>
              <a:gd name="connsiteX34" fmla="*/ 701477 w 882607"/>
              <a:gd name="connsiteY34" fmla="*/ 535634 h 657078"/>
              <a:gd name="connsiteX35" fmla="*/ 665760 w 882607"/>
              <a:gd name="connsiteY35" fmla="*/ 530871 h 657078"/>
              <a:gd name="connsiteX36" fmla="*/ 625278 w 882607"/>
              <a:gd name="connsiteY36" fmla="*/ 542778 h 657078"/>
              <a:gd name="connsiteX37" fmla="*/ 544314 w 882607"/>
              <a:gd name="connsiteY37" fmla="*/ 533252 h 657078"/>
              <a:gd name="connsiteX38" fmla="*/ 534791 w 882607"/>
              <a:gd name="connsiteY38" fmla="*/ 488009 h 657078"/>
              <a:gd name="connsiteX39" fmla="*/ 494213 w 882607"/>
              <a:gd name="connsiteY39" fmla="*/ 468367 h 657078"/>
              <a:gd name="connsiteX40" fmla="*/ 482403 w 882607"/>
              <a:gd name="connsiteY40" fmla="*/ 466578 h 657078"/>
              <a:gd name="connsiteX41" fmla="*/ 444303 w 882607"/>
              <a:gd name="connsiteY41" fmla="*/ 507059 h 657078"/>
              <a:gd name="connsiteX42" fmla="*/ 380010 w 882607"/>
              <a:gd name="connsiteY42" fmla="*/ 542778 h 657078"/>
              <a:gd name="connsiteX43" fmla="*/ 299047 w 882607"/>
              <a:gd name="connsiteY43" fmla="*/ 573734 h 657078"/>
              <a:gd name="connsiteX44" fmla="*/ 239516 w 882607"/>
              <a:gd name="connsiteY44" fmla="*/ 616596 h 657078"/>
              <a:gd name="connsiteX45" fmla="*/ 189510 w 882607"/>
              <a:gd name="connsiteY45" fmla="*/ 623740 h 657078"/>
              <a:gd name="connsiteX46" fmla="*/ 113310 w 882607"/>
              <a:gd name="connsiteY46" fmla="*/ 635646 h 657078"/>
              <a:gd name="connsiteX47" fmla="*/ 68066 w 882607"/>
              <a:gd name="connsiteY47" fmla="*/ 657078 h 657078"/>
              <a:gd name="connsiteX48" fmla="*/ 27584 w 882607"/>
              <a:gd name="connsiteY48" fmla="*/ 645171 h 657078"/>
              <a:gd name="connsiteX49" fmla="*/ 8536 w 882607"/>
              <a:gd name="connsiteY49" fmla="*/ 635645 h 657078"/>
              <a:gd name="connsiteX50" fmla="*/ 1391 w 882607"/>
              <a:gd name="connsiteY50" fmla="*/ 599927 h 657078"/>
              <a:gd name="connsiteX51" fmla="*/ 27585 w 882607"/>
              <a:gd name="connsiteY51" fmla="*/ 578495 h 657078"/>
              <a:gd name="connsiteX52" fmla="*/ 70448 w 882607"/>
              <a:gd name="connsiteY52" fmla="*/ 566589 h 657078"/>
              <a:gd name="connsiteX53" fmla="*/ 84736 w 882607"/>
              <a:gd name="connsiteY53" fmla="*/ 549921 h 657078"/>
              <a:gd name="connsiteX54" fmla="*/ 82354 w 882607"/>
              <a:gd name="connsiteY54" fmla="*/ 521345 h 657078"/>
              <a:gd name="connsiteX55" fmla="*/ 96642 w 882607"/>
              <a:gd name="connsiteY55" fmla="*/ 480864 h 657078"/>
              <a:gd name="connsiteX56" fmla="*/ 65686 w 882607"/>
              <a:gd name="connsiteY56" fmla="*/ 468958 h 657078"/>
              <a:gd name="connsiteX57" fmla="*/ 56160 w 882607"/>
              <a:gd name="connsiteY57" fmla="*/ 473723 h 657078"/>
              <a:gd name="connsiteX58" fmla="*/ 58515 w 882607"/>
              <a:gd name="connsiteY58" fmla="*/ 409834 h 657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882607" h="657078">
                <a:moveTo>
                  <a:pt x="58515" y="409834"/>
                </a:moveTo>
                <a:cubicBezTo>
                  <a:pt x="65659" y="393959"/>
                  <a:pt x="89494" y="397191"/>
                  <a:pt x="99023" y="378470"/>
                </a:cubicBezTo>
                <a:cubicBezTo>
                  <a:pt x="107759" y="363718"/>
                  <a:pt x="101008" y="334815"/>
                  <a:pt x="103786" y="321321"/>
                </a:cubicBezTo>
                <a:cubicBezTo>
                  <a:pt x="106564" y="307827"/>
                  <a:pt x="111326" y="304652"/>
                  <a:pt x="115692" y="297508"/>
                </a:cubicBezTo>
                <a:cubicBezTo>
                  <a:pt x="120058" y="290364"/>
                  <a:pt x="121248" y="286000"/>
                  <a:pt x="137123" y="278459"/>
                </a:cubicBezTo>
                <a:cubicBezTo>
                  <a:pt x="152998" y="270919"/>
                  <a:pt x="191892" y="257821"/>
                  <a:pt x="210942" y="252265"/>
                </a:cubicBezTo>
                <a:cubicBezTo>
                  <a:pt x="229992" y="246709"/>
                  <a:pt x="236738" y="255837"/>
                  <a:pt x="253804" y="252265"/>
                </a:cubicBezTo>
                <a:cubicBezTo>
                  <a:pt x="270870" y="248693"/>
                  <a:pt x="297064" y="223293"/>
                  <a:pt x="313336" y="216546"/>
                </a:cubicBezTo>
                <a:cubicBezTo>
                  <a:pt x="329608" y="209799"/>
                  <a:pt x="350245" y="191146"/>
                  <a:pt x="358579" y="187971"/>
                </a:cubicBezTo>
                <a:cubicBezTo>
                  <a:pt x="366913" y="184796"/>
                  <a:pt x="343895" y="196703"/>
                  <a:pt x="344292" y="192734"/>
                </a:cubicBezTo>
                <a:cubicBezTo>
                  <a:pt x="344689" y="188765"/>
                  <a:pt x="352230" y="184796"/>
                  <a:pt x="351436" y="168921"/>
                </a:cubicBezTo>
                <a:cubicBezTo>
                  <a:pt x="350642" y="153046"/>
                  <a:pt x="356876" y="118416"/>
                  <a:pt x="358579" y="102246"/>
                </a:cubicBezTo>
                <a:cubicBezTo>
                  <a:pt x="360282" y="86076"/>
                  <a:pt x="354910" y="78252"/>
                  <a:pt x="371182" y="67139"/>
                </a:cubicBezTo>
                <a:cubicBezTo>
                  <a:pt x="387454" y="56027"/>
                  <a:pt x="430530" y="44007"/>
                  <a:pt x="456211" y="35571"/>
                </a:cubicBezTo>
                <a:cubicBezTo>
                  <a:pt x="481892" y="27135"/>
                  <a:pt x="503439" y="10965"/>
                  <a:pt x="525267" y="4615"/>
                </a:cubicBezTo>
                <a:cubicBezTo>
                  <a:pt x="547095" y="-1735"/>
                  <a:pt x="562574" y="-1339"/>
                  <a:pt x="580036" y="4614"/>
                </a:cubicBezTo>
                <a:cubicBezTo>
                  <a:pt x="597499" y="10567"/>
                  <a:pt x="611786" y="37158"/>
                  <a:pt x="630042" y="52240"/>
                </a:cubicBezTo>
                <a:cubicBezTo>
                  <a:pt x="648298" y="67322"/>
                  <a:pt x="666951" y="69702"/>
                  <a:pt x="687192" y="83196"/>
                </a:cubicBezTo>
                <a:cubicBezTo>
                  <a:pt x="707433" y="96690"/>
                  <a:pt x="738389" y="120900"/>
                  <a:pt x="753867" y="133203"/>
                </a:cubicBezTo>
                <a:cubicBezTo>
                  <a:pt x="769345" y="145506"/>
                  <a:pt x="782443" y="149475"/>
                  <a:pt x="787205" y="161778"/>
                </a:cubicBezTo>
                <a:cubicBezTo>
                  <a:pt x="791967" y="174081"/>
                  <a:pt x="780061" y="192734"/>
                  <a:pt x="780061" y="207021"/>
                </a:cubicBezTo>
                <a:cubicBezTo>
                  <a:pt x="780061" y="221308"/>
                  <a:pt x="783396" y="243466"/>
                  <a:pt x="784823" y="257028"/>
                </a:cubicBezTo>
                <a:cubicBezTo>
                  <a:pt x="786250" y="270590"/>
                  <a:pt x="785051" y="278072"/>
                  <a:pt x="788623" y="288391"/>
                </a:cubicBezTo>
                <a:cubicBezTo>
                  <a:pt x="792195" y="298710"/>
                  <a:pt x="804507" y="298767"/>
                  <a:pt x="808636" y="309415"/>
                </a:cubicBezTo>
                <a:cubicBezTo>
                  <a:pt x="812765" y="320063"/>
                  <a:pt x="803873" y="338783"/>
                  <a:pt x="813398" y="352277"/>
                </a:cubicBezTo>
                <a:cubicBezTo>
                  <a:pt x="822923" y="365771"/>
                  <a:pt x="844355" y="384822"/>
                  <a:pt x="849117" y="399903"/>
                </a:cubicBezTo>
                <a:cubicBezTo>
                  <a:pt x="853880" y="414984"/>
                  <a:pt x="883248" y="428874"/>
                  <a:pt x="882454" y="442765"/>
                </a:cubicBezTo>
                <a:cubicBezTo>
                  <a:pt x="881660" y="456656"/>
                  <a:pt x="868167" y="461815"/>
                  <a:pt x="870548" y="468959"/>
                </a:cubicBezTo>
                <a:cubicBezTo>
                  <a:pt x="872929" y="476103"/>
                  <a:pt x="884041" y="474912"/>
                  <a:pt x="882453" y="480865"/>
                </a:cubicBezTo>
                <a:cubicBezTo>
                  <a:pt x="880866" y="486818"/>
                  <a:pt x="882455" y="478880"/>
                  <a:pt x="875311" y="483246"/>
                </a:cubicBezTo>
                <a:cubicBezTo>
                  <a:pt x="868167" y="487612"/>
                  <a:pt x="849116" y="503090"/>
                  <a:pt x="839591" y="507059"/>
                </a:cubicBezTo>
                <a:cubicBezTo>
                  <a:pt x="830066" y="511028"/>
                  <a:pt x="831256" y="521347"/>
                  <a:pt x="825303" y="523728"/>
                </a:cubicBezTo>
                <a:cubicBezTo>
                  <a:pt x="819350" y="526109"/>
                  <a:pt x="807047" y="518171"/>
                  <a:pt x="791966" y="518965"/>
                </a:cubicBezTo>
                <a:cubicBezTo>
                  <a:pt x="776885" y="519759"/>
                  <a:pt x="749897" y="527299"/>
                  <a:pt x="734816" y="528490"/>
                </a:cubicBezTo>
                <a:cubicBezTo>
                  <a:pt x="719735" y="529681"/>
                  <a:pt x="713780" y="536428"/>
                  <a:pt x="701477" y="535634"/>
                </a:cubicBezTo>
                <a:cubicBezTo>
                  <a:pt x="689174" y="534840"/>
                  <a:pt x="678460" y="529680"/>
                  <a:pt x="665760" y="530871"/>
                </a:cubicBezTo>
                <a:cubicBezTo>
                  <a:pt x="653060" y="532062"/>
                  <a:pt x="645519" y="543572"/>
                  <a:pt x="625278" y="542778"/>
                </a:cubicBezTo>
                <a:cubicBezTo>
                  <a:pt x="605037" y="541984"/>
                  <a:pt x="558205" y="541586"/>
                  <a:pt x="544314" y="533252"/>
                </a:cubicBezTo>
                <a:cubicBezTo>
                  <a:pt x="530423" y="524918"/>
                  <a:pt x="545126" y="499220"/>
                  <a:pt x="534791" y="488009"/>
                </a:cubicBezTo>
                <a:cubicBezTo>
                  <a:pt x="524456" y="476798"/>
                  <a:pt x="502944" y="471939"/>
                  <a:pt x="494213" y="468367"/>
                </a:cubicBezTo>
                <a:cubicBezTo>
                  <a:pt x="485482" y="464795"/>
                  <a:pt x="490721" y="460129"/>
                  <a:pt x="482403" y="466578"/>
                </a:cubicBezTo>
                <a:cubicBezTo>
                  <a:pt x="474085" y="473027"/>
                  <a:pt x="461765" y="495947"/>
                  <a:pt x="444303" y="507059"/>
                </a:cubicBezTo>
                <a:cubicBezTo>
                  <a:pt x="426841" y="518171"/>
                  <a:pt x="403029" y="531269"/>
                  <a:pt x="380010" y="542778"/>
                </a:cubicBezTo>
                <a:cubicBezTo>
                  <a:pt x="356991" y="554287"/>
                  <a:pt x="321272" y="561034"/>
                  <a:pt x="299047" y="573734"/>
                </a:cubicBezTo>
                <a:cubicBezTo>
                  <a:pt x="276822" y="586434"/>
                  <a:pt x="258963" y="610246"/>
                  <a:pt x="239516" y="616596"/>
                </a:cubicBezTo>
                <a:cubicBezTo>
                  <a:pt x="220069" y="622946"/>
                  <a:pt x="210544" y="620565"/>
                  <a:pt x="189510" y="623740"/>
                </a:cubicBezTo>
                <a:cubicBezTo>
                  <a:pt x="168476" y="626915"/>
                  <a:pt x="133948" y="631677"/>
                  <a:pt x="113310" y="635646"/>
                </a:cubicBezTo>
                <a:cubicBezTo>
                  <a:pt x="92672" y="639615"/>
                  <a:pt x="86719" y="657078"/>
                  <a:pt x="68066" y="657078"/>
                </a:cubicBezTo>
                <a:cubicBezTo>
                  <a:pt x="49413" y="657078"/>
                  <a:pt x="35521" y="649934"/>
                  <a:pt x="27584" y="645171"/>
                </a:cubicBezTo>
                <a:cubicBezTo>
                  <a:pt x="19647" y="640408"/>
                  <a:pt x="11711" y="641995"/>
                  <a:pt x="8536" y="635645"/>
                </a:cubicBezTo>
                <a:cubicBezTo>
                  <a:pt x="5361" y="629295"/>
                  <a:pt x="-3371" y="609452"/>
                  <a:pt x="1391" y="599927"/>
                </a:cubicBezTo>
                <a:cubicBezTo>
                  <a:pt x="6153" y="590402"/>
                  <a:pt x="18060" y="584845"/>
                  <a:pt x="27585" y="578495"/>
                </a:cubicBezTo>
                <a:cubicBezTo>
                  <a:pt x="37110" y="572145"/>
                  <a:pt x="60923" y="571351"/>
                  <a:pt x="70448" y="566589"/>
                </a:cubicBezTo>
                <a:cubicBezTo>
                  <a:pt x="79973" y="561827"/>
                  <a:pt x="80767" y="556668"/>
                  <a:pt x="84736" y="549921"/>
                </a:cubicBezTo>
                <a:cubicBezTo>
                  <a:pt x="88705" y="543174"/>
                  <a:pt x="80370" y="532854"/>
                  <a:pt x="82354" y="521345"/>
                </a:cubicBezTo>
                <a:cubicBezTo>
                  <a:pt x="84338" y="509836"/>
                  <a:pt x="97833" y="488405"/>
                  <a:pt x="96642" y="480864"/>
                </a:cubicBezTo>
                <a:cubicBezTo>
                  <a:pt x="95452" y="473324"/>
                  <a:pt x="72433" y="470148"/>
                  <a:pt x="65686" y="468958"/>
                </a:cubicBezTo>
                <a:cubicBezTo>
                  <a:pt x="49414" y="470149"/>
                  <a:pt x="58943" y="484768"/>
                  <a:pt x="56160" y="473723"/>
                </a:cubicBezTo>
                <a:cubicBezTo>
                  <a:pt x="26787" y="425372"/>
                  <a:pt x="51371" y="425710"/>
                  <a:pt x="58515" y="409834"/>
                </a:cubicBezTo>
                <a:close/>
              </a:path>
            </a:pathLst>
          </a:custGeom>
          <a:blipFill dpi="0"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6" name="Овал 12"/>
          <p:cNvSpPr/>
          <p:nvPr/>
        </p:nvSpPr>
        <p:spPr>
          <a:xfrm>
            <a:off x="5072002" y="4141667"/>
            <a:ext cx="1119884" cy="1529271"/>
          </a:xfrm>
          <a:custGeom>
            <a:avLst/>
            <a:gdLst>
              <a:gd name="connsiteX0" fmla="*/ 0 w 882607"/>
              <a:gd name="connsiteY0" fmla="*/ 328539 h 657078"/>
              <a:gd name="connsiteX1" fmla="*/ 441304 w 882607"/>
              <a:gd name="connsiteY1" fmla="*/ 0 h 657078"/>
              <a:gd name="connsiteX2" fmla="*/ 882608 w 882607"/>
              <a:gd name="connsiteY2" fmla="*/ 328539 h 657078"/>
              <a:gd name="connsiteX3" fmla="*/ 441304 w 882607"/>
              <a:gd name="connsiteY3" fmla="*/ 657078 h 657078"/>
              <a:gd name="connsiteX4" fmla="*/ 0 w 882607"/>
              <a:gd name="connsiteY4" fmla="*/ 328539 h 657078"/>
              <a:gd name="connsiteX0" fmla="*/ 204300 w 1086908"/>
              <a:gd name="connsiteY0" fmla="*/ 533327 h 861866"/>
              <a:gd name="connsiteX1" fmla="*/ 102679 w 1086908"/>
              <a:gd name="connsiteY1" fmla="*/ 0 h 861866"/>
              <a:gd name="connsiteX2" fmla="*/ 1086908 w 1086908"/>
              <a:gd name="connsiteY2" fmla="*/ 533327 h 861866"/>
              <a:gd name="connsiteX3" fmla="*/ 645604 w 1086908"/>
              <a:gd name="connsiteY3" fmla="*/ 861866 h 861866"/>
              <a:gd name="connsiteX4" fmla="*/ 204300 w 1086908"/>
              <a:gd name="connsiteY4" fmla="*/ 533327 h 861866"/>
              <a:gd name="connsiteX0" fmla="*/ 148270 w 847522"/>
              <a:gd name="connsiteY0" fmla="*/ 534105 h 867603"/>
              <a:gd name="connsiteX1" fmla="*/ 46649 w 847522"/>
              <a:gd name="connsiteY1" fmla="*/ 778 h 867603"/>
              <a:gd name="connsiteX2" fmla="*/ 847522 w 847522"/>
              <a:gd name="connsiteY2" fmla="*/ 660311 h 867603"/>
              <a:gd name="connsiteX3" fmla="*/ 589574 w 847522"/>
              <a:gd name="connsiteY3" fmla="*/ 862644 h 867603"/>
              <a:gd name="connsiteX4" fmla="*/ 148270 w 847522"/>
              <a:gd name="connsiteY4" fmla="*/ 534105 h 867603"/>
              <a:gd name="connsiteX0" fmla="*/ 167789 w 1159598"/>
              <a:gd name="connsiteY0" fmla="*/ 534377 h 1534883"/>
              <a:gd name="connsiteX1" fmla="*/ 66168 w 1159598"/>
              <a:gd name="connsiteY1" fmla="*/ 1050 h 1534883"/>
              <a:gd name="connsiteX2" fmla="*/ 867041 w 1159598"/>
              <a:gd name="connsiteY2" fmla="*/ 660583 h 1534883"/>
              <a:gd name="connsiteX3" fmla="*/ 1137730 w 1159598"/>
              <a:gd name="connsiteY3" fmla="*/ 1534428 h 1534883"/>
              <a:gd name="connsiteX4" fmla="*/ 167789 w 1159598"/>
              <a:gd name="connsiteY4" fmla="*/ 534377 h 1534883"/>
              <a:gd name="connsiteX0" fmla="*/ 130829 w 1131375"/>
              <a:gd name="connsiteY0" fmla="*/ 580696 h 1581239"/>
              <a:gd name="connsiteX1" fmla="*/ 29208 w 1131375"/>
              <a:gd name="connsiteY1" fmla="*/ 47369 h 1581239"/>
              <a:gd name="connsiteX2" fmla="*/ 316194 w 1131375"/>
              <a:gd name="connsiteY2" fmla="*/ 100878 h 1581239"/>
              <a:gd name="connsiteX3" fmla="*/ 830081 w 1131375"/>
              <a:gd name="connsiteY3" fmla="*/ 706902 h 1581239"/>
              <a:gd name="connsiteX4" fmla="*/ 1100770 w 1131375"/>
              <a:gd name="connsiteY4" fmla="*/ 1580747 h 1581239"/>
              <a:gd name="connsiteX5" fmla="*/ 130829 w 1131375"/>
              <a:gd name="connsiteY5" fmla="*/ 580696 h 1581239"/>
              <a:gd name="connsiteX0" fmla="*/ 118570 w 1119116"/>
              <a:gd name="connsiteY0" fmla="*/ 572855 h 1573398"/>
              <a:gd name="connsiteX1" fmla="*/ 16949 w 1119116"/>
              <a:gd name="connsiteY1" fmla="*/ 39528 h 1573398"/>
              <a:gd name="connsiteX2" fmla="*/ 125341 w 1119116"/>
              <a:gd name="connsiteY2" fmla="*/ 45412 h 1573398"/>
              <a:gd name="connsiteX3" fmla="*/ 303935 w 1119116"/>
              <a:gd name="connsiteY3" fmla="*/ 93037 h 1573398"/>
              <a:gd name="connsiteX4" fmla="*/ 817822 w 1119116"/>
              <a:gd name="connsiteY4" fmla="*/ 699061 h 1573398"/>
              <a:gd name="connsiteX5" fmla="*/ 1088511 w 1119116"/>
              <a:gd name="connsiteY5" fmla="*/ 1572906 h 1573398"/>
              <a:gd name="connsiteX6" fmla="*/ 118570 w 1119116"/>
              <a:gd name="connsiteY6" fmla="*/ 572855 h 1573398"/>
              <a:gd name="connsiteX0" fmla="*/ 141423 w 1141969"/>
              <a:gd name="connsiteY0" fmla="*/ 551958 h 1552501"/>
              <a:gd name="connsiteX1" fmla="*/ 6465 w 1141969"/>
              <a:gd name="connsiteY1" fmla="*/ 49587 h 1552501"/>
              <a:gd name="connsiteX2" fmla="*/ 148194 w 1141969"/>
              <a:gd name="connsiteY2" fmla="*/ 24515 h 1552501"/>
              <a:gd name="connsiteX3" fmla="*/ 326788 w 1141969"/>
              <a:gd name="connsiteY3" fmla="*/ 72140 h 1552501"/>
              <a:gd name="connsiteX4" fmla="*/ 840675 w 1141969"/>
              <a:gd name="connsiteY4" fmla="*/ 678164 h 1552501"/>
              <a:gd name="connsiteX5" fmla="*/ 1111364 w 1141969"/>
              <a:gd name="connsiteY5" fmla="*/ 1552009 h 1552501"/>
              <a:gd name="connsiteX6" fmla="*/ 141423 w 1141969"/>
              <a:gd name="connsiteY6" fmla="*/ 551958 h 1552501"/>
              <a:gd name="connsiteX0" fmla="*/ 136494 w 1137040"/>
              <a:gd name="connsiteY0" fmla="*/ 544433 h 1544976"/>
              <a:gd name="connsiteX1" fmla="*/ 1536 w 1137040"/>
              <a:gd name="connsiteY1" fmla="*/ 42062 h 1544976"/>
              <a:gd name="connsiteX2" fmla="*/ 76590 w 1137040"/>
              <a:gd name="connsiteY2" fmla="*/ 28895 h 1544976"/>
              <a:gd name="connsiteX3" fmla="*/ 143265 w 1137040"/>
              <a:gd name="connsiteY3" fmla="*/ 16990 h 1544976"/>
              <a:gd name="connsiteX4" fmla="*/ 321859 w 1137040"/>
              <a:gd name="connsiteY4" fmla="*/ 64615 h 1544976"/>
              <a:gd name="connsiteX5" fmla="*/ 835746 w 1137040"/>
              <a:gd name="connsiteY5" fmla="*/ 670639 h 1544976"/>
              <a:gd name="connsiteX6" fmla="*/ 1106435 w 1137040"/>
              <a:gd name="connsiteY6" fmla="*/ 1544484 h 1544976"/>
              <a:gd name="connsiteX7" fmla="*/ 136494 w 1137040"/>
              <a:gd name="connsiteY7" fmla="*/ 544433 h 1544976"/>
              <a:gd name="connsiteX0" fmla="*/ 136494 w 1137040"/>
              <a:gd name="connsiteY0" fmla="*/ 543233 h 1543776"/>
              <a:gd name="connsiteX1" fmla="*/ 1536 w 1137040"/>
              <a:gd name="connsiteY1" fmla="*/ 40862 h 1543776"/>
              <a:gd name="connsiteX2" fmla="*/ 76590 w 1137040"/>
              <a:gd name="connsiteY2" fmla="*/ 27695 h 1543776"/>
              <a:gd name="connsiteX3" fmla="*/ 143265 w 1137040"/>
              <a:gd name="connsiteY3" fmla="*/ 15790 h 1543776"/>
              <a:gd name="connsiteX4" fmla="*/ 226608 w 1137040"/>
              <a:gd name="connsiteY4" fmla="*/ 22932 h 1543776"/>
              <a:gd name="connsiteX5" fmla="*/ 321859 w 1137040"/>
              <a:gd name="connsiteY5" fmla="*/ 63415 h 1543776"/>
              <a:gd name="connsiteX6" fmla="*/ 835746 w 1137040"/>
              <a:gd name="connsiteY6" fmla="*/ 669439 h 1543776"/>
              <a:gd name="connsiteX7" fmla="*/ 1106435 w 1137040"/>
              <a:gd name="connsiteY7" fmla="*/ 1543284 h 1543776"/>
              <a:gd name="connsiteX8" fmla="*/ 136494 w 1137040"/>
              <a:gd name="connsiteY8" fmla="*/ 543233 h 1543776"/>
              <a:gd name="connsiteX0" fmla="*/ 136494 w 1134896"/>
              <a:gd name="connsiteY0" fmla="*/ 543233 h 1543773"/>
              <a:gd name="connsiteX1" fmla="*/ 1536 w 1134896"/>
              <a:gd name="connsiteY1" fmla="*/ 40862 h 1543773"/>
              <a:gd name="connsiteX2" fmla="*/ 76590 w 1134896"/>
              <a:gd name="connsiteY2" fmla="*/ 27695 h 1543773"/>
              <a:gd name="connsiteX3" fmla="*/ 143265 w 1134896"/>
              <a:gd name="connsiteY3" fmla="*/ 15790 h 1543773"/>
              <a:gd name="connsiteX4" fmla="*/ 226608 w 1134896"/>
              <a:gd name="connsiteY4" fmla="*/ 22932 h 1543773"/>
              <a:gd name="connsiteX5" fmla="*/ 321859 w 1134896"/>
              <a:gd name="connsiteY5" fmla="*/ 63415 h 1543773"/>
              <a:gd name="connsiteX6" fmla="*/ 379008 w 1134896"/>
              <a:gd name="connsiteY6" fmla="*/ 244388 h 1543773"/>
              <a:gd name="connsiteX7" fmla="*/ 835746 w 1134896"/>
              <a:gd name="connsiteY7" fmla="*/ 669439 h 1543773"/>
              <a:gd name="connsiteX8" fmla="*/ 1106435 w 1134896"/>
              <a:gd name="connsiteY8" fmla="*/ 1543284 h 1543773"/>
              <a:gd name="connsiteX9" fmla="*/ 136494 w 1134896"/>
              <a:gd name="connsiteY9" fmla="*/ 543233 h 1543773"/>
              <a:gd name="connsiteX0" fmla="*/ 149100 w 1147502"/>
              <a:gd name="connsiteY0" fmla="*/ 529153 h 1529693"/>
              <a:gd name="connsiteX1" fmla="*/ 12995 w 1147502"/>
              <a:gd name="connsiteY1" fmla="*/ 92197 h 1529693"/>
              <a:gd name="connsiteX2" fmla="*/ 14142 w 1147502"/>
              <a:gd name="connsiteY2" fmla="*/ 26782 h 1529693"/>
              <a:gd name="connsiteX3" fmla="*/ 89196 w 1147502"/>
              <a:gd name="connsiteY3" fmla="*/ 13615 h 1529693"/>
              <a:gd name="connsiteX4" fmla="*/ 155871 w 1147502"/>
              <a:gd name="connsiteY4" fmla="*/ 1710 h 1529693"/>
              <a:gd name="connsiteX5" fmla="*/ 239214 w 1147502"/>
              <a:gd name="connsiteY5" fmla="*/ 8852 h 1529693"/>
              <a:gd name="connsiteX6" fmla="*/ 334465 w 1147502"/>
              <a:gd name="connsiteY6" fmla="*/ 49335 h 1529693"/>
              <a:gd name="connsiteX7" fmla="*/ 391614 w 1147502"/>
              <a:gd name="connsiteY7" fmla="*/ 230308 h 1529693"/>
              <a:gd name="connsiteX8" fmla="*/ 848352 w 1147502"/>
              <a:gd name="connsiteY8" fmla="*/ 655359 h 1529693"/>
              <a:gd name="connsiteX9" fmla="*/ 1119041 w 1147502"/>
              <a:gd name="connsiteY9" fmla="*/ 1529204 h 1529693"/>
              <a:gd name="connsiteX10" fmla="*/ 149100 w 1147502"/>
              <a:gd name="connsiteY10" fmla="*/ 529153 h 1529693"/>
              <a:gd name="connsiteX0" fmla="*/ 149100 w 1142049"/>
              <a:gd name="connsiteY0" fmla="*/ 529153 h 1529301"/>
              <a:gd name="connsiteX1" fmla="*/ 12995 w 1142049"/>
              <a:gd name="connsiteY1" fmla="*/ 92197 h 1529301"/>
              <a:gd name="connsiteX2" fmla="*/ 14142 w 1142049"/>
              <a:gd name="connsiteY2" fmla="*/ 26782 h 1529301"/>
              <a:gd name="connsiteX3" fmla="*/ 89196 w 1142049"/>
              <a:gd name="connsiteY3" fmla="*/ 13615 h 1529301"/>
              <a:gd name="connsiteX4" fmla="*/ 155871 w 1142049"/>
              <a:gd name="connsiteY4" fmla="*/ 1710 h 1529301"/>
              <a:gd name="connsiteX5" fmla="*/ 239214 w 1142049"/>
              <a:gd name="connsiteY5" fmla="*/ 8852 h 1529301"/>
              <a:gd name="connsiteX6" fmla="*/ 334465 w 1142049"/>
              <a:gd name="connsiteY6" fmla="*/ 49335 h 1529301"/>
              <a:gd name="connsiteX7" fmla="*/ 391614 w 1142049"/>
              <a:gd name="connsiteY7" fmla="*/ 230308 h 1529301"/>
              <a:gd name="connsiteX8" fmla="*/ 848352 w 1142049"/>
              <a:gd name="connsiteY8" fmla="*/ 655359 h 1529301"/>
              <a:gd name="connsiteX9" fmla="*/ 1119041 w 1142049"/>
              <a:gd name="connsiteY9" fmla="*/ 1529204 h 1529301"/>
              <a:gd name="connsiteX10" fmla="*/ 243976 w 1142049"/>
              <a:gd name="connsiteY10" fmla="*/ 711322 h 1529301"/>
              <a:gd name="connsiteX11" fmla="*/ 149100 w 1142049"/>
              <a:gd name="connsiteY11" fmla="*/ 529153 h 1529301"/>
              <a:gd name="connsiteX0" fmla="*/ 144241 w 1137190"/>
              <a:gd name="connsiteY0" fmla="*/ 529153 h 1529301"/>
              <a:gd name="connsiteX1" fmla="*/ 212924 w 1137190"/>
              <a:gd name="connsiteY1" fmla="*/ 170778 h 1529301"/>
              <a:gd name="connsiteX2" fmla="*/ 8136 w 1137190"/>
              <a:gd name="connsiteY2" fmla="*/ 92197 h 1529301"/>
              <a:gd name="connsiteX3" fmla="*/ 9283 w 1137190"/>
              <a:gd name="connsiteY3" fmla="*/ 26782 h 1529301"/>
              <a:gd name="connsiteX4" fmla="*/ 84337 w 1137190"/>
              <a:gd name="connsiteY4" fmla="*/ 13615 h 1529301"/>
              <a:gd name="connsiteX5" fmla="*/ 151012 w 1137190"/>
              <a:gd name="connsiteY5" fmla="*/ 1710 h 1529301"/>
              <a:gd name="connsiteX6" fmla="*/ 234355 w 1137190"/>
              <a:gd name="connsiteY6" fmla="*/ 8852 h 1529301"/>
              <a:gd name="connsiteX7" fmla="*/ 329606 w 1137190"/>
              <a:gd name="connsiteY7" fmla="*/ 49335 h 1529301"/>
              <a:gd name="connsiteX8" fmla="*/ 386755 w 1137190"/>
              <a:gd name="connsiteY8" fmla="*/ 230308 h 1529301"/>
              <a:gd name="connsiteX9" fmla="*/ 843493 w 1137190"/>
              <a:gd name="connsiteY9" fmla="*/ 655359 h 1529301"/>
              <a:gd name="connsiteX10" fmla="*/ 1114182 w 1137190"/>
              <a:gd name="connsiteY10" fmla="*/ 1529204 h 1529301"/>
              <a:gd name="connsiteX11" fmla="*/ 239117 w 1137190"/>
              <a:gd name="connsiteY11" fmla="*/ 711322 h 1529301"/>
              <a:gd name="connsiteX12" fmla="*/ 144241 w 1137190"/>
              <a:gd name="connsiteY12" fmla="*/ 529153 h 1529301"/>
              <a:gd name="connsiteX0" fmla="*/ 144241 w 1137190"/>
              <a:gd name="connsiteY0" fmla="*/ 529153 h 1529301"/>
              <a:gd name="connsiteX1" fmla="*/ 231973 w 1137190"/>
              <a:gd name="connsiteY1" fmla="*/ 320797 h 1529301"/>
              <a:gd name="connsiteX2" fmla="*/ 212924 w 1137190"/>
              <a:gd name="connsiteY2" fmla="*/ 170778 h 1529301"/>
              <a:gd name="connsiteX3" fmla="*/ 8136 w 1137190"/>
              <a:gd name="connsiteY3" fmla="*/ 92197 h 1529301"/>
              <a:gd name="connsiteX4" fmla="*/ 9283 w 1137190"/>
              <a:gd name="connsiteY4" fmla="*/ 26782 h 1529301"/>
              <a:gd name="connsiteX5" fmla="*/ 84337 w 1137190"/>
              <a:gd name="connsiteY5" fmla="*/ 13615 h 1529301"/>
              <a:gd name="connsiteX6" fmla="*/ 151012 w 1137190"/>
              <a:gd name="connsiteY6" fmla="*/ 1710 h 1529301"/>
              <a:gd name="connsiteX7" fmla="*/ 234355 w 1137190"/>
              <a:gd name="connsiteY7" fmla="*/ 8852 h 1529301"/>
              <a:gd name="connsiteX8" fmla="*/ 329606 w 1137190"/>
              <a:gd name="connsiteY8" fmla="*/ 49335 h 1529301"/>
              <a:gd name="connsiteX9" fmla="*/ 386755 w 1137190"/>
              <a:gd name="connsiteY9" fmla="*/ 230308 h 1529301"/>
              <a:gd name="connsiteX10" fmla="*/ 843493 w 1137190"/>
              <a:gd name="connsiteY10" fmla="*/ 655359 h 1529301"/>
              <a:gd name="connsiteX11" fmla="*/ 1114182 w 1137190"/>
              <a:gd name="connsiteY11" fmla="*/ 1529204 h 1529301"/>
              <a:gd name="connsiteX12" fmla="*/ 239117 w 1137190"/>
              <a:gd name="connsiteY12" fmla="*/ 711322 h 1529301"/>
              <a:gd name="connsiteX13" fmla="*/ 144241 w 1137190"/>
              <a:gd name="connsiteY13" fmla="*/ 529153 h 1529301"/>
              <a:gd name="connsiteX0" fmla="*/ 148069 w 1141018"/>
              <a:gd name="connsiteY0" fmla="*/ 529153 h 1529301"/>
              <a:gd name="connsiteX1" fmla="*/ 235801 w 1141018"/>
              <a:gd name="connsiteY1" fmla="*/ 320797 h 1529301"/>
              <a:gd name="connsiteX2" fmla="*/ 216752 w 1141018"/>
              <a:gd name="connsiteY2" fmla="*/ 170778 h 1529301"/>
              <a:gd name="connsiteX3" fmla="*/ 131026 w 1141018"/>
              <a:gd name="connsiteY3" fmla="*/ 113628 h 1529301"/>
              <a:gd name="connsiteX4" fmla="*/ 11964 w 1141018"/>
              <a:gd name="connsiteY4" fmla="*/ 92197 h 1529301"/>
              <a:gd name="connsiteX5" fmla="*/ 13111 w 1141018"/>
              <a:gd name="connsiteY5" fmla="*/ 26782 h 1529301"/>
              <a:gd name="connsiteX6" fmla="*/ 88165 w 1141018"/>
              <a:gd name="connsiteY6" fmla="*/ 13615 h 1529301"/>
              <a:gd name="connsiteX7" fmla="*/ 154840 w 1141018"/>
              <a:gd name="connsiteY7" fmla="*/ 1710 h 1529301"/>
              <a:gd name="connsiteX8" fmla="*/ 238183 w 1141018"/>
              <a:gd name="connsiteY8" fmla="*/ 8852 h 1529301"/>
              <a:gd name="connsiteX9" fmla="*/ 333434 w 1141018"/>
              <a:gd name="connsiteY9" fmla="*/ 49335 h 1529301"/>
              <a:gd name="connsiteX10" fmla="*/ 390583 w 1141018"/>
              <a:gd name="connsiteY10" fmla="*/ 230308 h 1529301"/>
              <a:gd name="connsiteX11" fmla="*/ 847321 w 1141018"/>
              <a:gd name="connsiteY11" fmla="*/ 655359 h 1529301"/>
              <a:gd name="connsiteX12" fmla="*/ 1118010 w 1141018"/>
              <a:gd name="connsiteY12" fmla="*/ 1529204 h 1529301"/>
              <a:gd name="connsiteX13" fmla="*/ 242945 w 1141018"/>
              <a:gd name="connsiteY13" fmla="*/ 711322 h 1529301"/>
              <a:gd name="connsiteX14" fmla="*/ 148069 w 1141018"/>
              <a:gd name="connsiteY14" fmla="*/ 529153 h 1529301"/>
              <a:gd name="connsiteX0" fmla="*/ 148069 w 1141018"/>
              <a:gd name="connsiteY0" fmla="*/ 529153 h 1529301"/>
              <a:gd name="connsiteX1" fmla="*/ 235801 w 1141018"/>
              <a:gd name="connsiteY1" fmla="*/ 320797 h 1529301"/>
              <a:gd name="connsiteX2" fmla="*/ 223895 w 1141018"/>
              <a:gd name="connsiteY2" fmla="*/ 261265 h 1529301"/>
              <a:gd name="connsiteX3" fmla="*/ 216752 w 1141018"/>
              <a:gd name="connsiteY3" fmla="*/ 170778 h 1529301"/>
              <a:gd name="connsiteX4" fmla="*/ 131026 w 1141018"/>
              <a:gd name="connsiteY4" fmla="*/ 113628 h 1529301"/>
              <a:gd name="connsiteX5" fmla="*/ 11964 w 1141018"/>
              <a:gd name="connsiteY5" fmla="*/ 92197 h 1529301"/>
              <a:gd name="connsiteX6" fmla="*/ 13111 w 1141018"/>
              <a:gd name="connsiteY6" fmla="*/ 26782 h 1529301"/>
              <a:gd name="connsiteX7" fmla="*/ 88165 w 1141018"/>
              <a:gd name="connsiteY7" fmla="*/ 13615 h 1529301"/>
              <a:gd name="connsiteX8" fmla="*/ 154840 w 1141018"/>
              <a:gd name="connsiteY8" fmla="*/ 1710 h 1529301"/>
              <a:gd name="connsiteX9" fmla="*/ 238183 w 1141018"/>
              <a:gd name="connsiteY9" fmla="*/ 8852 h 1529301"/>
              <a:gd name="connsiteX10" fmla="*/ 333434 w 1141018"/>
              <a:gd name="connsiteY10" fmla="*/ 49335 h 1529301"/>
              <a:gd name="connsiteX11" fmla="*/ 390583 w 1141018"/>
              <a:gd name="connsiteY11" fmla="*/ 230308 h 1529301"/>
              <a:gd name="connsiteX12" fmla="*/ 847321 w 1141018"/>
              <a:gd name="connsiteY12" fmla="*/ 655359 h 1529301"/>
              <a:gd name="connsiteX13" fmla="*/ 1118010 w 1141018"/>
              <a:gd name="connsiteY13" fmla="*/ 1529204 h 1529301"/>
              <a:gd name="connsiteX14" fmla="*/ 242945 w 1141018"/>
              <a:gd name="connsiteY14" fmla="*/ 711322 h 1529301"/>
              <a:gd name="connsiteX15" fmla="*/ 148069 w 1141018"/>
              <a:gd name="connsiteY15" fmla="*/ 529153 h 1529301"/>
              <a:gd name="connsiteX0" fmla="*/ 148069 w 1141018"/>
              <a:gd name="connsiteY0" fmla="*/ 529153 h 1529301"/>
              <a:gd name="connsiteX1" fmla="*/ 173889 w 1141018"/>
              <a:gd name="connsiteY1" fmla="*/ 399378 h 1529301"/>
              <a:gd name="connsiteX2" fmla="*/ 235801 w 1141018"/>
              <a:gd name="connsiteY2" fmla="*/ 320797 h 1529301"/>
              <a:gd name="connsiteX3" fmla="*/ 223895 w 1141018"/>
              <a:gd name="connsiteY3" fmla="*/ 261265 h 1529301"/>
              <a:gd name="connsiteX4" fmla="*/ 216752 w 1141018"/>
              <a:gd name="connsiteY4" fmla="*/ 170778 h 1529301"/>
              <a:gd name="connsiteX5" fmla="*/ 131026 w 1141018"/>
              <a:gd name="connsiteY5" fmla="*/ 113628 h 1529301"/>
              <a:gd name="connsiteX6" fmla="*/ 11964 w 1141018"/>
              <a:gd name="connsiteY6" fmla="*/ 92197 h 1529301"/>
              <a:gd name="connsiteX7" fmla="*/ 13111 w 1141018"/>
              <a:gd name="connsiteY7" fmla="*/ 26782 h 1529301"/>
              <a:gd name="connsiteX8" fmla="*/ 88165 w 1141018"/>
              <a:gd name="connsiteY8" fmla="*/ 13615 h 1529301"/>
              <a:gd name="connsiteX9" fmla="*/ 154840 w 1141018"/>
              <a:gd name="connsiteY9" fmla="*/ 1710 h 1529301"/>
              <a:gd name="connsiteX10" fmla="*/ 238183 w 1141018"/>
              <a:gd name="connsiteY10" fmla="*/ 8852 h 1529301"/>
              <a:gd name="connsiteX11" fmla="*/ 333434 w 1141018"/>
              <a:gd name="connsiteY11" fmla="*/ 49335 h 1529301"/>
              <a:gd name="connsiteX12" fmla="*/ 390583 w 1141018"/>
              <a:gd name="connsiteY12" fmla="*/ 230308 h 1529301"/>
              <a:gd name="connsiteX13" fmla="*/ 847321 w 1141018"/>
              <a:gd name="connsiteY13" fmla="*/ 655359 h 1529301"/>
              <a:gd name="connsiteX14" fmla="*/ 1118010 w 1141018"/>
              <a:gd name="connsiteY14" fmla="*/ 1529204 h 1529301"/>
              <a:gd name="connsiteX15" fmla="*/ 242945 w 1141018"/>
              <a:gd name="connsiteY15" fmla="*/ 711322 h 1529301"/>
              <a:gd name="connsiteX16" fmla="*/ 148069 w 1141018"/>
              <a:gd name="connsiteY16" fmla="*/ 529153 h 1529301"/>
              <a:gd name="connsiteX0" fmla="*/ 236176 w 1141018"/>
              <a:gd name="connsiteY0" fmla="*/ 467240 h 1529301"/>
              <a:gd name="connsiteX1" fmla="*/ 173889 w 1141018"/>
              <a:gd name="connsiteY1" fmla="*/ 399378 h 1529301"/>
              <a:gd name="connsiteX2" fmla="*/ 235801 w 1141018"/>
              <a:gd name="connsiteY2" fmla="*/ 320797 h 1529301"/>
              <a:gd name="connsiteX3" fmla="*/ 223895 w 1141018"/>
              <a:gd name="connsiteY3" fmla="*/ 261265 h 1529301"/>
              <a:gd name="connsiteX4" fmla="*/ 216752 w 1141018"/>
              <a:gd name="connsiteY4" fmla="*/ 170778 h 1529301"/>
              <a:gd name="connsiteX5" fmla="*/ 131026 w 1141018"/>
              <a:gd name="connsiteY5" fmla="*/ 113628 h 1529301"/>
              <a:gd name="connsiteX6" fmla="*/ 11964 w 1141018"/>
              <a:gd name="connsiteY6" fmla="*/ 92197 h 1529301"/>
              <a:gd name="connsiteX7" fmla="*/ 13111 w 1141018"/>
              <a:gd name="connsiteY7" fmla="*/ 26782 h 1529301"/>
              <a:gd name="connsiteX8" fmla="*/ 88165 w 1141018"/>
              <a:gd name="connsiteY8" fmla="*/ 13615 h 1529301"/>
              <a:gd name="connsiteX9" fmla="*/ 154840 w 1141018"/>
              <a:gd name="connsiteY9" fmla="*/ 1710 h 1529301"/>
              <a:gd name="connsiteX10" fmla="*/ 238183 w 1141018"/>
              <a:gd name="connsiteY10" fmla="*/ 8852 h 1529301"/>
              <a:gd name="connsiteX11" fmla="*/ 333434 w 1141018"/>
              <a:gd name="connsiteY11" fmla="*/ 49335 h 1529301"/>
              <a:gd name="connsiteX12" fmla="*/ 390583 w 1141018"/>
              <a:gd name="connsiteY12" fmla="*/ 230308 h 1529301"/>
              <a:gd name="connsiteX13" fmla="*/ 847321 w 1141018"/>
              <a:gd name="connsiteY13" fmla="*/ 655359 h 1529301"/>
              <a:gd name="connsiteX14" fmla="*/ 1118010 w 1141018"/>
              <a:gd name="connsiteY14" fmla="*/ 1529204 h 1529301"/>
              <a:gd name="connsiteX15" fmla="*/ 242945 w 1141018"/>
              <a:gd name="connsiteY15" fmla="*/ 711322 h 1529301"/>
              <a:gd name="connsiteX16" fmla="*/ 236176 w 1141018"/>
              <a:gd name="connsiteY16" fmla="*/ 467240 h 1529301"/>
              <a:gd name="connsiteX0" fmla="*/ 236176 w 1141018"/>
              <a:gd name="connsiteY0" fmla="*/ 467240 h 1529301"/>
              <a:gd name="connsiteX1" fmla="*/ 183414 w 1141018"/>
              <a:gd name="connsiteY1" fmla="*/ 437478 h 1529301"/>
              <a:gd name="connsiteX2" fmla="*/ 173889 w 1141018"/>
              <a:gd name="connsiteY2" fmla="*/ 399378 h 1529301"/>
              <a:gd name="connsiteX3" fmla="*/ 235801 w 1141018"/>
              <a:gd name="connsiteY3" fmla="*/ 320797 h 1529301"/>
              <a:gd name="connsiteX4" fmla="*/ 223895 w 1141018"/>
              <a:gd name="connsiteY4" fmla="*/ 261265 h 1529301"/>
              <a:gd name="connsiteX5" fmla="*/ 216752 w 1141018"/>
              <a:gd name="connsiteY5" fmla="*/ 170778 h 1529301"/>
              <a:gd name="connsiteX6" fmla="*/ 131026 w 1141018"/>
              <a:gd name="connsiteY6" fmla="*/ 113628 h 1529301"/>
              <a:gd name="connsiteX7" fmla="*/ 11964 w 1141018"/>
              <a:gd name="connsiteY7" fmla="*/ 92197 h 1529301"/>
              <a:gd name="connsiteX8" fmla="*/ 13111 w 1141018"/>
              <a:gd name="connsiteY8" fmla="*/ 26782 h 1529301"/>
              <a:gd name="connsiteX9" fmla="*/ 88165 w 1141018"/>
              <a:gd name="connsiteY9" fmla="*/ 13615 h 1529301"/>
              <a:gd name="connsiteX10" fmla="*/ 154840 w 1141018"/>
              <a:gd name="connsiteY10" fmla="*/ 1710 h 1529301"/>
              <a:gd name="connsiteX11" fmla="*/ 238183 w 1141018"/>
              <a:gd name="connsiteY11" fmla="*/ 8852 h 1529301"/>
              <a:gd name="connsiteX12" fmla="*/ 333434 w 1141018"/>
              <a:gd name="connsiteY12" fmla="*/ 49335 h 1529301"/>
              <a:gd name="connsiteX13" fmla="*/ 390583 w 1141018"/>
              <a:gd name="connsiteY13" fmla="*/ 230308 h 1529301"/>
              <a:gd name="connsiteX14" fmla="*/ 847321 w 1141018"/>
              <a:gd name="connsiteY14" fmla="*/ 655359 h 1529301"/>
              <a:gd name="connsiteX15" fmla="*/ 1118010 w 1141018"/>
              <a:gd name="connsiteY15" fmla="*/ 1529204 h 1529301"/>
              <a:gd name="connsiteX16" fmla="*/ 242945 w 1141018"/>
              <a:gd name="connsiteY16" fmla="*/ 711322 h 1529301"/>
              <a:gd name="connsiteX17" fmla="*/ 236176 w 1141018"/>
              <a:gd name="connsiteY17" fmla="*/ 467240 h 1529301"/>
              <a:gd name="connsiteX0" fmla="*/ 236176 w 1141018"/>
              <a:gd name="connsiteY0" fmla="*/ 467240 h 1529301"/>
              <a:gd name="connsiteX1" fmla="*/ 183414 w 1141018"/>
              <a:gd name="connsiteY1" fmla="*/ 437478 h 1529301"/>
              <a:gd name="connsiteX2" fmla="*/ 173889 w 1141018"/>
              <a:gd name="connsiteY2" fmla="*/ 399378 h 1529301"/>
              <a:gd name="connsiteX3" fmla="*/ 235801 w 1141018"/>
              <a:gd name="connsiteY3" fmla="*/ 320797 h 1529301"/>
              <a:gd name="connsiteX4" fmla="*/ 223895 w 1141018"/>
              <a:gd name="connsiteY4" fmla="*/ 261265 h 1529301"/>
              <a:gd name="connsiteX5" fmla="*/ 247708 w 1141018"/>
              <a:gd name="connsiteY5" fmla="*/ 208878 h 1529301"/>
              <a:gd name="connsiteX6" fmla="*/ 216752 w 1141018"/>
              <a:gd name="connsiteY6" fmla="*/ 170778 h 1529301"/>
              <a:gd name="connsiteX7" fmla="*/ 131026 w 1141018"/>
              <a:gd name="connsiteY7" fmla="*/ 113628 h 1529301"/>
              <a:gd name="connsiteX8" fmla="*/ 11964 w 1141018"/>
              <a:gd name="connsiteY8" fmla="*/ 92197 h 1529301"/>
              <a:gd name="connsiteX9" fmla="*/ 13111 w 1141018"/>
              <a:gd name="connsiteY9" fmla="*/ 26782 h 1529301"/>
              <a:gd name="connsiteX10" fmla="*/ 88165 w 1141018"/>
              <a:gd name="connsiteY10" fmla="*/ 13615 h 1529301"/>
              <a:gd name="connsiteX11" fmla="*/ 154840 w 1141018"/>
              <a:gd name="connsiteY11" fmla="*/ 1710 h 1529301"/>
              <a:gd name="connsiteX12" fmla="*/ 238183 w 1141018"/>
              <a:gd name="connsiteY12" fmla="*/ 8852 h 1529301"/>
              <a:gd name="connsiteX13" fmla="*/ 333434 w 1141018"/>
              <a:gd name="connsiteY13" fmla="*/ 49335 h 1529301"/>
              <a:gd name="connsiteX14" fmla="*/ 390583 w 1141018"/>
              <a:gd name="connsiteY14" fmla="*/ 230308 h 1529301"/>
              <a:gd name="connsiteX15" fmla="*/ 847321 w 1141018"/>
              <a:gd name="connsiteY15" fmla="*/ 655359 h 1529301"/>
              <a:gd name="connsiteX16" fmla="*/ 1118010 w 1141018"/>
              <a:gd name="connsiteY16" fmla="*/ 1529204 h 1529301"/>
              <a:gd name="connsiteX17" fmla="*/ 242945 w 1141018"/>
              <a:gd name="connsiteY17" fmla="*/ 711322 h 1529301"/>
              <a:gd name="connsiteX18" fmla="*/ 236176 w 1141018"/>
              <a:gd name="connsiteY18" fmla="*/ 467240 h 1529301"/>
              <a:gd name="connsiteX0" fmla="*/ 236176 w 1141018"/>
              <a:gd name="connsiteY0" fmla="*/ 467240 h 1529301"/>
              <a:gd name="connsiteX1" fmla="*/ 183414 w 1141018"/>
              <a:gd name="connsiteY1" fmla="*/ 437478 h 1529301"/>
              <a:gd name="connsiteX2" fmla="*/ 173889 w 1141018"/>
              <a:gd name="connsiteY2" fmla="*/ 399378 h 1529301"/>
              <a:gd name="connsiteX3" fmla="*/ 235801 w 1141018"/>
              <a:gd name="connsiteY3" fmla="*/ 320797 h 1529301"/>
              <a:gd name="connsiteX4" fmla="*/ 223895 w 1141018"/>
              <a:gd name="connsiteY4" fmla="*/ 261265 h 1529301"/>
              <a:gd name="connsiteX5" fmla="*/ 247708 w 1141018"/>
              <a:gd name="connsiteY5" fmla="*/ 208878 h 1529301"/>
              <a:gd name="connsiteX6" fmla="*/ 216752 w 1141018"/>
              <a:gd name="connsiteY6" fmla="*/ 158872 h 1529301"/>
              <a:gd name="connsiteX7" fmla="*/ 131026 w 1141018"/>
              <a:gd name="connsiteY7" fmla="*/ 113628 h 1529301"/>
              <a:gd name="connsiteX8" fmla="*/ 11964 w 1141018"/>
              <a:gd name="connsiteY8" fmla="*/ 92197 h 1529301"/>
              <a:gd name="connsiteX9" fmla="*/ 13111 w 1141018"/>
              <a:gd name="connsiteY9" fmla="*/ 26782 h 1529301"/>
              <a:gd name="connsiteX10" fmla="*/ 88165 w 1141018"/>
              <a:gd name="connsiteY10" fmla="*/ 13615 h 1529301"/>
              <a:gd name="connsiteX11" fmla="*/ 154840 w 1141018"/>
              <a:gd name="connsiteY11" fmla="*/ 1710 h 1529301"/>
              <a:gd name="connsiteX12" fmla="*/ 238183 w 1141018"/>
              <a:gd name="connsiteY12" fmla="*/ 8852 h 1529301"/>
              <a:gd name="connsiteX13" fmla="*/ 333434 w 1141018"/>
              <a:gd name="connsiteY13" fmla="*/ 49335 h 1529301"/>
              <a:gd name="connsiteX14" fmla="*/ 390583 w 1141018"/>
              <a:gd name="connsiteY14" fmla="*/ 230308 h 1529301"/>
              <a:gd name="connsiteX15" fmla="*/ 847321 w 1141018"/>
              <a:gd name="connsiteY15" fmla="*/ 655359 h 1529301"/>
              <a:gd name="connsiteX16" fmla="*/ 1118010 w 1141018"/>
              <a:gd name="connsiteY16" fmla="*/ 1529204 h 1529301"/>
              <a:gd name="connsiteX17" fmla="*/ 242945 w 1141018"/>
              <a:gd name="connsiteY17" fmla="*/ 711322 h 1529301"/>
              <a:gd name="connsiteX18" fmla="*/ 236176 w 1141018"/>
              <a:gd name="connsiteY18" fmla="*/ 467240 h 1529301"/>
              <a:gd name="connsiteX0" fmla="*/ 236176 w 1141018"/>
              <a:gd name="connsiteY0" fmla="*/ 467240 h 1529301"/>
              <a:gd name="connsiteX1" fmla="*/ 183414 w 1141018"/>
              <a:gd name="connsiteY1" fmla="*/ 437478 h 1529301"/>
              <a:gd name="connsiteX2" fmla="*/ 173889 w 1141018"/>
              <a:gd name="connsiteY2" fmla="*/ 399378 h 1529301"/>
              <a:gd name="connsiteX3" fmla="*/ 235801 w 1141018"/>
              <a:gd name="connsiteY3" fmla="*/ 320797 h 1529301"/>
              <a:gd name="connsiteX4" fmla="*/ 223895 w 1141018"/>
              <a:gd name="connsiteY4" fmla="*/ 261265 h 1529301"/>
              <a:gd name="connsiteX5" fmla="*/ 247708 w 1141018"/>
              <a:gd name="connsiteY5" fmla="*/ 208878 h 1529301"/>
              <a:gd name="connsiteX6" fmla="*/ 216752 w 1141018"/>
              <a:gd name="connsiteY6" fmla="*/ 158872 h 1529301"/>
              <a:gd name="connsiteX7" fmla="*/ 131026 w 1141018"/>
              <a:gd name="connsiteY7" fmla="*/ 113628 h 1529301"/>
              <a:gd name="connsiteX8" fmla="*/ 11964 w 1141018"/>
              <a:gd name="connsiteY8" fmla="*/ 92197 h 1529301"/>
              <a:gd name="connsiteX9" fmla="*/ 13111 w 1141018"/>
              <a:gd name="connsiteY9" fmla="*/ 26782 h 1529301"/>
              <a:gd name="connsiteX10" fmla="*/ 88165 w 1141018"/>
              <a:gd name="connsiteY10" fmla="*/ 13615 h 1529301"/>
              <a:gd name="connsiteX11" fmla="*/ 154840 w 1141018"/>
              <a:gd name="connsiteY11" fmla="*/ 1710 h 1529301"/>
              <a:gd name="connsiteX12" fmla="*/ 238183 w 1141018"/>
              <a:gd name="connsiteY12" fmla="*/ 8852 h 1529301"/>
              <a:gd name="connsiteX13" fmla="*/ 333434 w 1141018"/>
              <a:gd name="connsiteY13" fmla="*/ 49335 h 1529301"/>
              <a:gd name="connsiteX14" fmla="*/ 376295 w 1141018"/>
              <a:gd name="connsiteY14" fmla="*/ 125534 h 1529301"/>
              <a:gd name="connsiteX15" fmla="*/ 390583 w 1141018"/>
              <a:gd name="connsiteY15" fmla="*/ 230308 h 1529301"/>
              <a:gd name="connsiteX16" fmla="*/ 847321 w 1141018"/>
              <a:gd name="connsiteY16" fmla="*/ 655359 h 1529301"/>
              <a:gd name="connsiteX17" fmla="*/ 1118010 w 1141018"/>
              <a:gd name="connsiteY17" fmla="*/ 1529204 h 1529301"/>
              <a:gd name="connsiteX18" fmla="*/ 242945 w 1141018"/>
              <a:gd name="connsiteY18" fmla="*/ 711322 h 1529301"/>
              <a:gd name="connsiteX19" fmla="*/ 236176 w 1141018"/>
              <a:gd name="connsiteY19" fmla="*/ 467240 h 1529301"/>
              <a:gd name="connsiteX0" fmla="*/ 236176 w 1133448"/>
              <a:gd name="connsiteY0" fmla="*/ 467240 h 1529247"/>
              <a:gd name="connsiteX1" fmla="*/ 183414 w 1133448"/>
              <a:gd name="connsiteY1" fmla="*/ 437478 h 1529247"/>
              <a:gd name="connsiteX2" fmla="*/ 173889 w 1133448"/>
              <a:gd name="connsiteY2" fmla="*/ 399378 h 1529247"/>
              <a:gd name="connsiteX3" fmla="*/ 235801 w 1133448"/>
              <a:gd name="connsiteY3" fmla="*/ 320797 h 1529247"/>
              <a:gd name="connsiteX4" fmla="*/ 223895 w 1133448"/>
              <a:gd name="connsiteY4" fmla="*/ 261265 h 1529247"/>
              <a:gd name="connsiteX5" fmla="*/ 247708 w 1133448"/>
              <a:gd name="connsiteY5" fmla="*/ 208878 h 1529247"/>
              <a:gd name="connsiteX6" fmla="*/ 216752 w 1133448"/>
              <a:gd name="connsiteY6" fmla="*/ 158872 h 1529247"/>
              <a:gd name="connsiteX7" fmla="*/ 131026 w 1133448"/>
              <a:gd name="connsiteY7" fmla="*/ 113628 h 1529247"/>
              <a:gd name="connsiteX8" fmla="*/ 11964 w 1133448"/>
              <a:gd name="connsiteY8" fmla="*/ 92197 h 1529247"/>
              <a:gd name="connsiteX9" fmla="*/ 13111 w 1133448"/>
              <a:gd name="connsiteY9" fmla="*/ 26782 h 1529247"/>
              <a:gd name="connsiteX10" fmla="*/ 88165 w 1133448"/>
              <a:gd name="connsiteY10" fmla="*/ 13615 h 1529247"/>
              <a:gd name="connsiteX11" fmla="*/ 154840 w 1133448"/>
              <a:gd name="connsiteY11" fmla="*/ 1710 h 1529247"/>
              <a:gd name="connsiteX12" fmla="*/ 238183 w 1133448"/>
              <a:gd name="connsiteY12" fmla="*/ 8852 h 1529247"/>
              <a:gd name="connsiteX13" fmla="*/ 333434 w 1133448"/>
              <a:gd name="connsiteY13" fmla="*/ 49335 h 1529247"/>
              <a:gd name="connsiteX14" fmla="*/ 376295 w 1133448"/>
              <a:gd name="connsiteY14" fmla="*/ 125534 h 1529247"/>
              <a:gd name="connsiteX15" fmla="*/ 390583 w 1133448"/>
              <a:gd name="connsiteY15" fmla="*/ 230308 h 1529247"/>
              <a:gd name="connsiteX16" fmla="*/ 847321 w 1133448"/>
              <a:gd name="connsiteY16" fmla="*/ 655359 h 1529247"/>
              <a:gd name="connsiteX17" fmla="*/ 1118010 w 1133448"/>
              <a:gd name="connsiteY17" fmla="*/ 1529204 h 1529247"/>
              <a:gd name="connsiteX18" fmla="*/ 383439 w 1133448"/>
              <a:gd name="connsiteY18" fmla="*/ 618453 h 1529247"/>
              <a:gd name="connsiteX19" fmla="*/ 242945 w 1133448"/>
              <a:gd name="connsiteY19" fmla="*/ 711322 h 1529247"/>
              <a:gd name="connsiteX20" fmla="*/ 236176 w 1133448"/>
              <a:gd name="connsiteY20" fmla="*/ 467240 h 1529247"/>
              <a:gd name="connsiteX0" fmla="*/ 236176 w 1127577"/>
              <a:gd name="connsiteY0" fmla="*/ 467240 h 1532720"/>
              <a:gd name="connsiteX1" fmla="*/ 183414 w 1127577"/>
              <a:gd name="connsiteY1" fmla="*/ 437478 h 1532720"/>
              <a:gd name="connsiteX2" fmla="*/ 173889 w 1127577"/>
              <a:gd name="connsiteY2" fmla="*/ 399378 h 1532720"/>
              <a:gd name="connsiteX3" fmla="*/ 235801 w 1127577"/>
              <a:gd name="connsiteY3" fmla="*/ 320797 h 1532720"/>
              <a:gd name="connsiteX4" fmla="*/ 223895 w 1127577"/>
              <a:gd name="connsiteY4" fmla="*/ 261265 h 1532720"/>
              <a:gd name="connsiteX5" fmla="*/ 247708 w 1127577"/>
              <a:gd name="connsiteY5" fmla="*/ 208878 h 1532720"/>
              <a:gd name="connsiteX6" fmla="*/ 216752 w 1127577"/>
              <a:gd name="connsiteY6" fmla="*/ 158872 h 1532720"/>
              <a:gd name="connsiteX7" fmla="*/ 131026 w 1127577"/>
              <a:gd name="connsiteY7" fmla="*/ 113628 h 1532720"/>
              <a:gd name="connsiteX8" fmla="*/ 11964 w 1127577"/>
              <a:gd name="connsiteY8" fmla="*/ 92197 h 1532720"/>
              <a:gd name="connsiteX9" fmla="*/ 13111 w 1127577"/>
              <a:gd name="connsiteY9" fmla="*/ 26782 h 1532720"/>
              <a:gd name="connsiteX10" fmla="*/ 88165 w 1127577"/>
              <a:gd name="connsiteY10" fmla="*/ 13615 h 1532720"/>
              <a:gd name="connsiteX11" fmla="*/ 154840 w 1127577"/>
              <a:gd name="connsiteY11" fmla="*/ 1710 h 1532720"/>
              <a:gd name="connsiteX12" fmla="*/ 238183 w 1127577"/>
              <a:gd name="connsiteY12" fmla="*/ 8852 h 1532720"/>
              <a:gd name="connsiteX13" fmla="*/ 333434 w 1127577"/>
              <a:gd name="connsiteY13" fmla="*/ 49335 h 1532720"/>
              <a:gd name="connsiteX14" fmla="*/ 376295 w 1127577"/>
              <a:gd name="connsiteY14" fmla="*/ 125534 h 1532720"/>
              <a:gd name="connsiteX15" fmla="*/ 390583 w 1127577"/>
              <a:gd name="connsiteY15" fmla="*/ 230308 h 1532720"/>
              <a:gd name="connsiteX16" fmla="*/ 847321 w 1127577"/>
              <a:gd name="connsiteY16" fmla="*/ 655359 h 1532720"/>
              <a:gd name="connsiteX17" fmla="*/ 1118010 w 1127577"/>
              <a:gd name="connsiteY17" fmla="*/ 1529204 h 1532720"/>
              <a:gd name="connsiteX18" fmla="*/ 504883 w 1127577"/>
              <a:gd name="connsiteY18" fmla="*/ 949447 h 1532720"/>
              <a:gd name="connsiteX19" fmla="*/ 383439 w 1127577"/>
              <a:gd name="connsiteY19" fmla="*/ 618453 h 1532720"/>
              <a:gd name="connsiteX20" fmla="*/ 242945 w 1127577"/>
              <a:gd name="connsiteY20" fmla="*/ 711322 h 1532720"/>
              <a:gd name="connsiteX21" fmla="*/ 236176 w 1127577"/>
              <a:gd name="connsiteY21" fmla="*/ 467240 h 1532720"/>
              <a:gd name="connsiteX0" fmla="*/ 236176 w 1122718"/>
              <a:gd name="connsiteY0" fmla="*/ 467240 h 1540246"/>
              <a:gd name="connsiteX1" fmla="*/ 183414 w 1122718"/>
              <a:gd name="connsiteY1" fmla="*/ 437478 h 1540246"/>
              <a:gd name="connsiteX2" fmla="*/ 173889 w 1122718"/>
              <a:gd name="connsiteY2" fmla="*/ 399378 h 1540246"/>
              <a:gd name="connsiteX3" fmla="*/ 235801 w 1122718"/>
              <a:gd name="connsiteY3" fmla="*/ 320797 h 1540246"/>
              <a:gd name="connsiteX4" fmla="*/ 223895 w 1122718"/>
              <a:gd name="connsiteY4" fmla="*/ 261265 h 1540246"/>
              <a:gd name="connsiteX5" fmla="*/ 247708 w 1122718"/>
              <a:gd name="connsiteY5" fmla="*/ 208878 h 1540246"/>
              <a:gd name="connsiteX6" fmla="*/ 216752 w 1122718"/>
              <a:gd name="connsiteY6" fmla="*/ 158872 h 1540246"/>
              <a:gd name="connsiteX7" fmla="*/ 131026 w 1122718"/>
              <a:gd name="connsiteY7" fmla="*/ 113628 h 1540246"/>
              <a:gd name="connsiteX8" fmla="*/ 11964 w 1122718"/>
              <a:gd name="connsiteY8" fmla="*/ 92197 h 1540246"/>
              <a:gd name="connsiteX9" fmla="*/ 13111 w 1122718"/>
              <a:gd name="connsiteY9" fmla="*/ 26782 h 1540246"/>
              <a:gd name="connsiteX10" fmla="*/ 88165 w 1122718"/>
              <a:gd name="connsiteY10" fmla="*/ 13615 h 1540246"/>
              <a:gd name="connsiteX11" fmla="*/ 154840 w 1122718"/>
              <a:gd name="connsiteY11" fmla="*/ 1710 h 1540246"/>
              <a:gd name="connsiteX12" fmla="*/ 238183 w 1122718"/>
              <a:gd name="connsiteY12" fmla="*/ 8852 h 1540246"/>
              <a:gd name="connsiteX13" fmla="*/ 333434 w 1122718"/>
              <a:gd name="connsiteY13" fmla="*/ 49335 h 1540246"/>
              <a:gd name="connsiteX14" fmla="*/ 376295 w 1122718"/>
              <a:gd name="connsiteY14" fmla="*/ 125534 h 1540246"/>
              <a:gd name="connsiteX15" fmla="*/ 390583 w 1122718"/>
              <a:gd name="connsiteY15" fmla="*/ 230308 h 1540246"/>
              <a:gd name="connsiteX16" fmla="*/ 847321 w 1122718"/>
              <a:gd name="connsiteY16" fmla="*/ 655359 h 1540246"/>
              <a:gd name="connsiteX17" fmla="*/ 1118010 w 1122718"/>
              <a:gd name="connsiteY17" fmla="*/ 1529204 h 1540246"/>
              <a:gd name="connsiteX18" fmla="*/ 623946 w 1122718"/>
              <a:gd name="connsiteY18" fmla="*/ 1135183 h 1540246"/>
              <a:gd name="connsiteX19" fmla="*/ 504883 w 1122718"/>
              <a:gd name="connsiteY19" fmla="*/ 949447 h 1540246"/>
              <a:gd name="connsiteX20" fmla="*/ 383439 w 1122718"/>
              <a:gd name="connsiteY20" fmla="*/ 618453 h 1540246"/>
              <a:gd name="connsiteX21" fmla="*/ 242945 w 1122718"/>
              <a:gd name="connsiteY21" fmla="*/ 711322 h 1540246"/>
              <a:gd name="connsiteX22" fmla="*/ 236176 w 1122718"/>
              <a:gd name="connsiteY22" fmla="*/ 467240 h 1540246"/>
              <a:gd name="connsiteX0" fmla="*/ 236176 w 1118622"/>
              <a:gd name="connsiteY0" fmla="*/ 467240 h 1556581"/>
              <a:gd name="connsiteX1" fmla="*/ 183414 w 1118622"/>
              <a:gd name="connsiteY1" fmla="*/ 437478 h 1556581"/>
              <a:gd name="connsiteX2" fmla="*/ 173889 w 1118622"/>
              <a:gd name="connsiteY2" fmla="*/ 399378 h 1556581"/>
              <a:gd name="connsiteX3" fmla="*/ 235801 w 1118622"/>
              <a:gd name="connsiteY3" fmla="*/ 320797 h 1556581"/>
              <a:gd name="connsiteX4" fmla="*/ 223895 w 1118622"/>
              <a:gd name="connsiteY4" fmla="*/ 261265 h 1556581"/>
              <a:gd name="connsiteX5" fmla="*/ 247708 w 1118622"/>
              <a:gd name="connsiteY5" fmla="*/ 208878 h 1556581"/>
              <a:gd name="connsiteX6" fmla="*/ 216752 w 1118622"/>
              <a:gd name="connsiteY6" fmla="*/ 158872 h 1556581"/>
              <a:gd name="connsiteX7" fmla="*/ 131026 w 1118622"/>
              <a:gd name="connsiteY7" fmla="*/ 113628 h 1556581"/>
              <a:gd name="connsiteX8" fmla="*/ 11964 w 1118622"/>
              <a:gd name="connsiteY8" fmla="*/ 92197 h 1556581"/>
              <a:gd name="connsiteX9" fmla="*/ 13111 w 1118622"/>
              <a:gd name="connsiteY9" fmla="*/ 26782 h 1556581"/>
              <a:gd name="connsiteX10" fmla="*/ 88165 w 1118622"/>
              <a:gd name="connsiteY10" fmla="*/ 13615 h 1556581"/>
              <a:gd name="connsiteX11" fmla="*/ 154840 w 1118622"/>
              <a:gd name="connsiteY11" fmla="*/ 1710 h 1556581"/>
              <a:gd name="connsiteX12" fmla="*/ 238183 w 1118622"/>
              <a:gd name="connsiteY12" fmla="*/ 8852 h 1556581"/>
              <a:gd name="connsiteX13" fmla="*/ 333434 w 1118622"/>
              <a:gd name="connsiteY13" fmla="*/ 49335 h 1556581"/>
              <a:gd name="connsiteX14" fmla="*/ 376295 w 1118622"/>
              <a:gd name="connsiteY14" fmla="*/ 125534 h 1556581"/>
              <a:gd name="connsiteX15" fmla="*/ 390583 w 1118622"/>
              <a:gd name="connsiteY15" fmla="*/ 230308 h 1556581"/>
              <a:gd name="connsiteX16" fmla="*/ 847321 w 1118622"/>
              <a:gd name="connsiteY16" fmla="*/ 655359 h 1556581"/>
              <a:gd name="connsiteX17" fmla="*/ 1118010 w 1118622"/>
              <a:gd name="connsiteY17" fmla="*/ 1529204 h 1556581"/>
              <a:gd name="connsiteX18" fmla="*/ 912077 w 1118622"/>
              <a:gd name="connsiteY18" fmla="*/ 1318539 h 1556581"/>
              <a:gd name="connsiteX19" fmla="*/ 623946 w 1118622"/>
              <a:gd name="connsiteY19" fmla="*/ 1135183 h 1556581"/>
              <a:gd name="connsiteX20" fmla="*/ 504883 w 1118622"/>
              <a:gd name="connsiteY20" fmla="*/ 949447 h 1556581"/>
              <a:gd name="connsiteX21" fmla="*/ 383439 w 1118622"/>
              <a:gd name="connsiteY21" fmla="*/ 618453 h 1556581"/>
              <a:gd name="connsiteX22" fmla="*/ 242945 w 1118622"/>
              <a:gd name="connsiteY22" fmla="*/ 711322 h 1556581"/>
              <a:gd name="connsiteX23" fmla="*/ 236176 w 1118622"/>
              <a:gd name="connsiteY23" fmla="*/ 467240 h 1556581"/>
              <a:gd name="connsiteX0" fmla="*/ 236176 w 1118529"/>
              <a:gd name="connsiteY0" fmla="*/ 467240 h 1555325"/>
              <a:gd name="connsiteX1" fmla="*/ 183414 w 1118529"/>
              <a:gd name="connsiteY1" fmla="*/ 437478 h 1555325"/>
              <a:gd name="connsiteX2" fmla="*/ 173889 w 1118529"/>
              <a:gd name="connsiteY2" fmla="*/ 399378 h 1555325"/>
              <a:gd name="connsiteX3" fmla="*/ 235801 w 1118529"/>
              <a:gd name="connsiteY3" fmla="*/ 320797 h 1555325"/>
              <a:gd name="connsiteX4" fmla="*/ 223895 w 1118529"/>
              <a:gd name="connsiteY4" fmla="*/ 261265 h 1555325"/>
              <a:gd name="connsiteX5" fmla="*/ 247708 w 1118529"/>
              <a:gd name="connsiteY5" fmla="*/ 208878 h 1555325"/>
              <a:gd name="connsiteX6" fmla="*/ 216752 w 1118529"/>
              <a:gd name="connsiteY6" fmla="*/ 158872 h 1555325"/>
              <a:gd name="connsiteX7" fmla="*/ 131026 w 1118529"/>
              <a:gd name="connsiteY7" fmla="*/ 113628 h 1555325"/>
              <a:gd name="connsiteX8" fmla="*/ 11964 w 1118529"/>
              <a:gd name="connsiteY8" fmla="*/ 92197 h 1555325"/>
              <a:gd name="connsiteX9" fmla="*/ 13111 w 1118529"/>
              <a:gd name="connsiteY9" fmla="*/ 26782 h 1555325"/>
              <a:gd name="connsiteX10" fmla="*/ 88165 w 1118529"/>
              <a:gd name="connsiteY10" fmla="*/ 13615 h 1555325"/>
              <a:gd name="connsiteX11" fmla="*/ 154840 w 1118529"/>
              <a:gd name="connsiteY11" fmla="*/ 1710 h 1555325"/>
              <a:gd name="connsiteX12" fmla="*/ 238183 w 1118529"/>
              <a:gd name="connsiteY12" fmla="*/ 8852 h 1555325"/>
              <a:gd name="connsiteX13" fmla="*/ 333434 w 1118529"/>
              <a:gd name="connsiteY13" fmla="*/ 49335 h 1555325"/>
              <a:gd name="connsiteX14" fmla="*/ 376295 w 1118529"/>
              <a:gd name="connsiteY14" fmla="*/ 125534 h 1555325"/>
              <a:gd name="connsiteX15" fmla="*/ 390583 w 1118529"/>
              <a:gd name="connsiteY15" fmla="*/ 230308 h 1555325"/>
              <a:gd name="connsiteX16" fmla="*/ 847321 w 1118529"/>
              <a:gd name="connsiteY16" fmla="*/ 655359 h 1555325"/>
              <a:gd name="connsiteX17" fmla="*/ 1118010 w 1118529"/>
              <a:gd name="connsiteY17" fmla="*/ 1529204 h 1555325"/>
              <a:gd name="connsiteX18" fmla="*/ 912077 w 1118529"/>
              <a:gd name="connsiteY18" fmla="*/ 1318539 h 1555325"/>
              <a:gd name="connsiteX19" fmla="*/ 802540 w 1118529"/>
              <a:gd name="connsiteY19" fmla="*/ 1197096 h 1555325"/>
              <a:gd name="connsiteX20" fmla="*/ 623946 w 1118529"/>
              <a:gd name="connsiteY20" fmla="*/ 1135183 h 1555325"/>
              <a:gd name="connsiteX21" fmla="*/ 504883 w 1118529"/>
              <a:gd name="connsiteY21" fmla="*/ 949447 h 1555325"/>
              <a:gd name="connsiteX22" fmla="*/ 383439 w 1118529"/>
              <a:gd name="connsiteY22" fmla="*/ 618453 h 1555325"/>
              <a:gd name="connsiteX23" fmla="*/ 242945 w 1118529"/>
              <a:gd name="connsiteY23" fmla="*/ 711322 h 1555325"/>
              <a:gd name="connsiteX24" fmla="*/ 236176 w 1118529"/>
              <a:gd name="connsiteY24" fmla="*/ 467240 h 1555325"/>
              <a:gd name="connsiteX0" fmla="*/ 236176 w 1123075"/>
              <a:gd name="connsiteY0" fmla="*/ 467240 h 1543493"/>
              <a:gd name="connsiteX1" fmla="*/ 183414 w 1123075"/>
              <a:gd name="connsiteY1" fmla="*/ 437478 h 1543493"/>
              <a:gd name="connsiteX2" fmla="*/ 173889 w 1123075"/>
              <a:gd name="connsiteY2" fmla="*/ 399378 h 1543493"/>
              <a:gd name="connsiteX3" fmla="*/ 235801 w 1123075"/>
              <a:gd name="connsiteY3" fmla="*/ 320797 h 1543493"/>
              <a:gd name="connsiteX4" fmla="*/ 223895 w 1123075"/>
              <a:gd name="connsiteY4" fmla="*/ 261265 h 1543493"/>
              <a:gd name="connsiteX5" fmla="*/ 247708 w 1123075"/>
              <a:gd name="connsiteY5" fmla="*/ 208878 h 1543493"/>
              <a:gd name="connsiteX6" fmla="*/ 216752 w 1123075"/>
              <a:gd name="connsiteY6" fmla="*/ 158872 h 1543493"/>
              <a:gd name="connsiteX7" fmla="*/ 131026 w 1123075"/>
              <a:gd name="connsiteY7" fmla="*/ 113628 h 1543493"/>
              <a:gd name="connsiteX8" fmla="*/ 11964 w 1123075"/>
              <a:gd name="connsiteY8" fmla="*/ 92197 h 1543493"/>
              <a:gd name="connsiteX9" fmla="*/ 13111 w 1123075"/>
              <a:gd name="connsiteY9" fmla="*/ 26782 h 1543493"/>
              <a:gd name="connsiteX10" fmla="*/ 88165 w 1123075"/>
              <a:gd name="connsiteY10" fmla="*/ 13615 h 1543493"/>
              <a:gd name="connsiteX11" fmla="*/ 154840 w 1123075"/>
              <a:gd name="connsiteY11" fmla="*/ 1710 h 1543493"/>
              <a:gd name="connsiteX12" fmla="*/ 238183 w 1123075"/>
              <a:gd name="connsiteY12" fmla="*/ 8852 h 1543493"/>
              <a:gd name="connsiteX13" fmla="*/ 333434 w 1123075"/>
              <a:gd name="connsiteY13" fmla="*/ 49335 h 1543493"/>
              <a:gd name="connsiteX14" fmla="*/ 376295 w 1123075"/>
              <a:gd name="connsiteY14" fmla="*/ 125534 h 1543493"/>
              <a:gd name="connsiteX15" fmla="*/ 390583 w 1123075"/>
              <a:gd name="connsiteY15" fmla="*/ 230308 h 1543493"/>
              <a:gd name="connsiteX16" fmla="*/ 847321 w 1123075"/>
              <a:gd name="connsiteY16" fmla="*/ 655359 h 1543493"/>
              <a:gd name="connsiteX17" fmla="*/ 683478 w 1123075"/>
              <a:gd name="connsiteY17" fmla="*/ 873246 h 1543493"/>
              <a:gd name="connsiteX18" fmla="*/ 1118010 w 1123075"/>
              <a:gd name="connsiteY18" fmla="*/ 1529204 h 1543493"/>
              <a:gd name="connsiteX19" fmla="*/ 912077 w 1123075"/>
              <a:gd name="connsiteY19" fmla="*/ 1318539 h 1543493"/>
              <a:gd name="connsiteX20" fmla="*/ 802540 w 1123075"/>
              <a:gd name="connsiteY20" fmla="*/ 1197096 h 1543493"/>
              <a:gd name="connsiteX21" fmla="*/ 623946 w 1123075"/>
              <a:gd name="connsiteY21" fmla="*/ 1135183 h 1543493"/>
              <a:gd name="connsiteX22" fmla="*/ 504883 w 1123075"/>
              <a:gd name="connsiteY22" fmla="*/ 949447 h 1543493"/>
              <a:gd name="connsiteX23" fmla="*/ 383439 w 1123075"/>
              <a:gd name="connsiteY23" fmla="*/ 618453 h 1543493"/>
              <a:gd name="connsiteX24" fmla="*/ 242945 w 1123075"/>
              <a:gd name="connsiteY24" fmla="*/ 711322 h 1543493"/>
              <a:gd name="connsiteX25" fmla="*/ 236176 w 1123075"/>
              <a:gd name="connsiteY25" fmla="*/ 467240 h 1543493"/>
              <a:gd name="connsiteX0" fmla="*/ 236176 w 1149443"/>
              <a:gd name="connsiteY0" fmla="*/ 467240 h 1553680"/>
              <a:gd name="connsiteX1" fmla="*/ 183414 w 1149443"/>
              <a:gd name="connsiteY1" fmla="*/ 437478 h 1553680"/>
              <a:gd name="connsiteX2" fmla="*/ 173889 w 1149443"/>
              <a:gd name="connsiteY2" fmla="*/ 399378 h 1553680"/>
              <a:gd name="connsiteX3" fmla="*/ 235801 w 1149443"/>
              <a:gd name="connsiteY3" fmla="*/ 320797 h 1553680"/>
              <a:gd name="connsiteX4" fmla="*/ 223895 w 1149443"/>
              <a:gd name="connsiteY4" fmla="*/ 261265 h 1553680"/>
              <a:gd name="connsiteX5" fmla="*/ 247708 w 1149443"/>
              <a:gd name="connsiteY5" fmla="*/ 208878 h 1553680"/>
              <a:gd name="connsiteX6" fmla="*/ 216752 w 1149443"/>
              <a:gd name="connsiteY6" fmla="*/ 158872 h 1553680"/>
              <a:gd name="connsiteX7" fmla="*/ 131026 w 1149443"/>
              <a:gd name="connsiteY7" fmla="*/ 113628 h 1553680"/>
              <a:gd name="connsiteX8" fmla="*/ 11964 w 1149443"/>
              <a:gd name="connsiteY8" fmla="*/ 92197 h 1553680"/>
              <a:gd name="connsiteX9" fmla="*/ 13111 w 1149443"/>
              <a:gd name="connsiteY9" fmla="*/ 26782 h 1553680"/>
              <a:gd name="connsiteX10" fmla="*/ 88165 w 1149443"/>
              <a:gd name="connsiteY10" fmla="*/ 13615 h 1553680"/>
              <a:gd name="connsiteX11" fmla="*/ 154840 w 1149443"/>
              <a:gd name="connsiteY11" fmla="*/ 1710 h 1553680"/>
              <a:gd name="connsiteX12" fmla="*/ 238183 w 1149443"/>
              <a:gd name="connsiteY12" fmla="*/ 8852 h 1553680"/>
              <a:gd name="connsiteX13" fmla="*/ 333434 w 1149443"/>
              <a:gd name="connsiteY13" fmla="*/ 49335 h 1553680"/>
              <a:gd name="connsiteX14" fmla="*/ 376295 w 1149443"/>
              <a:gd name="connsiteY14" fmla="*/ 125534 h 1553680"/>
              <a:gd name="connsiteX15" fmla="*/ 390583 w 1149443"/>
              <a:gd name="connsiteY15" fmla="*/ 230308 h 1553680"/>
              <a:gd name="connsiteX16" fmla="*/ 847321 w 1149443"/>
              <a:gd name="connsiteY16" fmla="*/ 655359 h 1553680"/>
              <a:gd name="connsiteX17" fmla="*/ 683478 w 1149443"/>
              <a:gd name="connsiteY17" fmla="*/ 873246 h 1553680"/>
              <a:gd name="connsiteX18" fmla="*/ 1102578 w 1149443"/>
              <a:gd name="connsiteY18" fmla="*/ 1475702 h 1553680"/>
              <a:gd name="connsiteX19" fmla="*/ 1118010 w 1149443"/>
              <a:gd name="connsiteY19" fmla="*/ 1529204 h 1553680"/>
              <a:gd name="connsiteX20" fmla="*/ 912077 w 1149443"/>
              <a:gd name="connsiteY20" fmla="*/ 1318539 h 1553680"/>
              <a:gd name="connsiteX21" fmla="*/ 802540 w 1149443"/>
              <a:gd name="connsiteY21" fmla="*/ 1197096 h 1553680"/>
              <a:gd name="connsiteX22" fmla="*/ 623946 w 1149443"/>
              <a:gd name="connsiteY22" fmla="*/ 1135183 h 1553680"/>
              <a:gd name="connsiteX23" fmla="*/ 504883 w 1149443"/>
              <a:gd name="connsiteY23" fmla="*/ 949447 h 1553680"/>
              <a:gd name="connsiteX24" fmla="*/ 383439 w 1149443"/>
              <a:gd name="connsiteY24" fmla="*/ 618453 h 1553680"/>
              <a:gd name="connsiteX25" fmla="*/ 242945 w 1149443"/>
              <a:gd name="connsiteY25" fmla="*/ 711322 h 1553680"/>
              <a:gd name="connsiteX26" fmla="*/ 236176 w 1149443"/>
              <a:gd name="connsiteY26" fmla="*/ 467240 h 1553680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847321 w 1135084"/>
              <a:gd name="connsiteY16" fmla="*/ 655359 h 1538349"/>
              <a:gd name="connsiteX17" fmla="*/ 683478 w 1135084"/>
              <a:gd name="connsiteY17" fmla="*/ 873246 h 1538349"/>
              <a:gd name="connsiteX18" fmla="*/ 885885 w 1135084"/>
              <a:gd name="connsiteY18" fmla="*/ 1199476 h 1538349"/>
              <a:gd name="connsiteX19" fmla="*/ 1102578 w 1135084"/>
              <a:gd name="connsiteY19" fmla="*/ 1475702 h 1538349"/>
              <a:gd name="connsiteX20" fmla="*/ 1118010 w 1135084"/>
              <a:gd name="connsiteY20" fmla="*/ 1529204 h 1538349"/>
              <a:gd name="connsiteX21" fmla="*/ 912077 w 1135084"/>
              <a:gd name="connsiteY21" fmla="*/ 1318539 h 1538349"/>
              <a:gd name="connsiteX22" fmla="*/ 802540 w 1135084"/>
              <a:gd name="connsiteY22" fmla="*/ 1197096 h 1538349"/>
              <a:gd name="connsiteX23" fmla="*/ 623946 w 1135084"/>
              <a:gd name="connsiteY23" fmla="*/ 1135183 h 1538349"/>
              <a:gd name="connsiteX24" fmla="*/ 504883 w 1135084"/>
              <a:gd name="connsiteY24" fmla="*/ 949447 h 1538349"/>
              <a:gd name="connsiteX25" fmla="*/ 383439 w 1135084"/>
              <a:gd name="connsiteY25" fmla="*/ 618453 h 1538349"/>
              <a:gd name="connsiteX26" fmla="*/ 242945 w 1135084"/>
              <a:gd name="connsiteY26" fmla="*/ 711322 h 1538349"/>
              <a:gd name="connsiteX27" fmla="*/ 236176 w 1135084"/>
              <a:gd name="connsiteY27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847321 w 1135084"/>
              <a:gd name="connsiteY16" fmla="*/ 655359 h 1538349"/>
              <a:gd name="connsiteX17" fmla="*/ 626328 w 1135084"/>
              <a:gd name="connsiteY17" fmla="*/ 685127 h 1538349"/>
              <a:gd name="connsiteX18" fmla="*/ 683478 w 1135084"/>
              <a:gd name="connsiteY18" fmla="*/ 873246 h 1538349"/>
              <a:gd name="connsiteX19" fmla="*/ 885885 w 1135084"/>
              <a:gd name="connsiteY19" fmla="*/ 1199476 h 1538349"/>
              <a:gd name="connsiteX20" fmla="*/ 1102578 w 1135084"/>
              <a:gd name="connsiteY20" fmla="*/ 1475702 h 1538349"/>
              <a:gd name="connsiteX21" fmla="*/ 1118010 w 1135084"/>
              <a:gd name="connsiteY21" fmla="*/ 1529204 h 1538349"/>
              <a:gd name="connsiteX22" fmla="*/ 912077 w 1135084"/>
              <a:gd name="connsiteY22" fmla="*/ 1318539 h 1538349"/>
              <a:gd name="connsiteX23" fmla="*/ 802540 w 1135084"/>
              <a:gd name="connsiteY23" fmla="*/ 1197096 h 1538349"/>
              <a:gd name="connsiteX24" fmla="*/ 623946 w 1135084"/>
              <a:gd name="connsiteY24" fmla="*/ 1135183 h 1538349"/>
              <a:gd name="connsiteX25" fmla="*/ 504883 w 1135084"/>
              <a:gd name="connsiteY25" fmla="*/ 949447 h 1538349"/>
              <a:gd name="connsiteX26" fmla="*/ 383439 w 1135084"/>
              <a:gd name="connsiteY26" fmla="*/ 618453 h 1538349"/>
              <a:gd name="connsiteX27" fmla="*/ 242945 w 1135084"/>
              <a:gd name="connsiteY27" fmla="*/ 711322 h 1538349"/>
              <a:gd name="connsiteX28" fmla="*/ 236176 w 1135084"/>
              <a:gd name="connsiteY28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847321 w 1135084"/>
              <a:gd name="connsiteY16" fmla="*/ 655359 h 1538349"/>
              <a:gd name="connsiteX17" fmla="*/ 747772 w 1135084"/>
              <a:gd name="connsiteY17" fmla="*/ 737514 h 1538349"/>
              <a:gd name="connsiteX18" fmla="*/ 626328 w 1135084"/>
              <a:gd name="connsiteY18" fmla="*/ 685127 h 1538349"/>
              <a:gd name="connsiteX19" fmla="*/ 683478 w 1135084"/>
              <a:gd name="connsiteY19" fmla="*/ 873246 h 1538349"/>
              <a:gd name="connsiteX20" fmla="*/ 885885 w 1135084"/>
              <a:gd name="connsiteY20" fmla="*/ 1199476 h 1538349"/>
              <a:gd name="connsiteX21" fmla="*/ 1102578 w 1135084"/>
              <a:gd name="connsiteY21" fmla="*/ 1475702 h 1538349"/>
              <a:gd name="connsiteX22" fmla="*/ 1118010 w 1135084"/>
              <a:gd name="connsiteY22" fmla="*/ 1529204 h 1538349"/>
              <a:gd name="connsiteX23" fmla="*/ 912077 w 1135084"/>
              <a:gd name="connsiteY23" fmla="*/ 1318539 h 1538349"/>
              <a:gd name="connsiteX24" fmla="*/ 802540 w 1135084"/>
              <a:gd name="connsiteY24" fmla="*/ 1197096 h 1538349"/>
              <a:gd name="connsiteX25" fmla="*/ 623946 w 1135084"/>
              <a:gd name="connsiteY25" fmla="*/ 1135183 h 1538349"/>
              <a:gd name="connsiteX26" fmla="*/ 504883 w 1135084"/>
              <a:gd name="connsiteY26" fmla="*/ 949447 h 1538349"/>
              <a:gd name="connsiteX27" fmla="*/ 383439 w 1135084"/>
              <a:gd name="connsiteY27" fmla="*/ 618453 h 1538349"/>
              <a:gd name="connsiteX28" fmla="*/ 242945 w 1135084"/>
              <a:gd name="connsiteY28" fmla="*/ 711322 h 1538349"/>
              <a:gd name="connsiteX29" fmla="*/ 236176 w 1135084"/>
              <a:gd name="connsiteY29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47772 w 1135084"/>
              <a:gd name="connsiteY18" fmla="*/ 737514 h 1538349"/>
              <a:gd name="connsiteX19" fmla="*/ 626328 w 1135084"/>
              <a:gd name="connsiteY19" fmla="*/ 685127 h 1538349"/>
              <a:gd name="connsiteX20" fmla="*/ 683478 w 1135084"/>
              <a:gd name="connsiteY20" fmla="*/ 873246 h 1538349"/>
              <a:gd name="connsiteX21" fmla="*/ 885885 w 1135084"/>
              <a:gd name="connsiteY21" fmla="*/ 1199476 h 1538349"/>
              <a:gd name="connsiteX22" fmla="*/ 1102578 w 1135084"/>
              <a:gd name="connsiteY22" fmla="*/ 1475702 h 1538349"/>
              <a:gd name="connsiteX23" fmla="*/ 1118010 w 1135084"/>
              <a:gd name="connsiteY23" fmla="*/ 1529204 h 1538349"/>
              <a:gd name="connsiteX24" fmla="*/ 912077 w 1135084"/>
              <a:gd name="connsiteY24" fmla="*/ 1318539 h 1538349"/>
              <a:gd name="connsiteX25" fmla="*/ 802540 w 1135084"/>
              <a:gd name="connsiteY25" fmla="*/ 1197096 h 1538349"/>
              <a:gd name="connsiteX26" fmla="*/ 623946 w 1135084"/>
              <a:gd name="connsiteY26" fmla="*/ 1135183 h 1538349"/>
              <a:gd name="connsiteX27" fmla="*/ 504883 w 1135084"/>
              <a:gd name="connsiteY27" fmla="*/ 949447 h 1538349"/>
              <a:gd name="connsiteX28" fmla="*/ 383439 w 1135084"/>
              <a:gd name="connsiteY28" fmla="*/ 618453 h 1538349"/>
              <a:gd name="connsiteX29" fmla="*/ 242945 w 1135084"/>
              <a:gd name="connsiteY29" fmla="*/ 711322 h 1538349"/>
              <a:gd name="connsiteX30" fmla="*/ 236176 w 1135084"/>
              <a:gd name="connsiteY30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26328 w 1135084"/>
              <a:gd name="connsiteY20" fmla="*/ 685127 h 1538349"/>
              <a:gd name="connsiteX21" fmla="*/ 683478 w 1135084"/>
              <a:gd name="connsiteY21" fmla="*/ 873246 h 1538349"/>
              <a:gd name="connsiteX22" fmla="*/ 885885 w 1135084"/>
              <a:gd name="connsiteY22" fmla="*/ 1199476 h 1538349"/>
              <a:gd name="connsiteX23" fmla="*/ 1102578 w 1135084"/>
              <a:gd name="connsiteY23" fmla="*/ 1475702 h 1538349"/>
              <a:gd name="connsiteX24" fmla="*/ 1118010 w 1135084"/>
              <a:gd name="connsiteY24" fmla="*/ 1529204 h 1538349"/>
              <a:gd name="connsiteX25" fmla="*/ 912077 w 1135084"/>
              <a:gd name="connsiteY25" fmla="*/ 1318539 h 1538349"/>
              <a:gd name="connsiteX26" fmla="*/ 802540 w 1135084"/>
              <a:gd name="connsiteY26" fmla="*/ 1197096 h 1538349"/>
              <a:gd name="connsiteX27" fmla="*/ 623946 w 1135084"/>
              <a:gd name="connsiteY27" fmla="*/ 1135183 h 1538349"/>
              <a:gd name="connsiteX28" fmla="*/ 504883 w 1135084"/>
              <a:gd name="connsiteY28" fmla="*/ 949447 h 1538349"/>
              <a:gd name="connsiteX29" fmla="*/ 383439 w 1135084"/>
              <a:gd name="connsiteY29" fmla="*/ 618453 h 1538349"/>
              <a:gd name="connsiteX30" fmla="*/ 242945 w 1135084"/>
              <a:gd name="connsiteY30" fmla="*/ 711322 h 1538349"/>
              <a:gd name="connsiteX31" fmla="*/ 236176 w 1135084"/>
              <a:gd name="connsiteY31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76335 w 1135084"/>
              <a:gd name="connsiteY20" fmla="*/ 675602 h 1538349"/>
              <a:gd name="connsiteX21" fmla="*/ 626328 w 1135084"/>
              <a:gd name="connsiteY21" fmla="*/ 685127 h 1538349"/>
              <a:gd name="connsiteX22" fmla="*/ 683478 w 1135084"/>
              <a:gd name="connsiteY22" fmla="*/ 873246 h 1538349"/>
              <a:gd name="connsiteX23" fmla="*/ 885885 w 1135084"/>
              <a:gd name="connsiteY23" fmla="*/ 1199476 h 1538349"/>
              <a:gd name="connsiteX24" fmla="*/ 1102578 w 1135084"/>
              <a:gd name="connsiteY24" fmla="*/ 1475702 h 1538349"/>
              <a:gd name="connsiteX25" fmla="*/ 1118010 w 1135084"/>
              <a:gd name="connsiteY25" fmla="*/ 1529204 h 1538349"/>
              <a:gd name="connsiteX26" fmla="*/ 912077 w 1135084"/>
              <a:gd name="connsiteY26" fmla="*/ 1318539 h 1538349"/>
              <a:gd name="connsiteX27" fmla="*/ 802540 w 1135084"/>
              <a:gd name="connsiteY27" fmla="*/ 1197096 h 1538349"/>
              <a:gd name="connsiteX28" fmla="*/ 623946 w 1135084"/>
              <a:gd name="connsiteY28" fmla="*/ 1135183 h 1538349"/>
              <a:gd name="connsiteX29" fmla="*/ 504883 w 1135084"/>
              <a:gd name="connsiteY29" fmla="*/ 949447 h 1538349"/>
              <a:gd name="connsiteX30" fmla="*/ 383439 w 1135084"/>
              <a:gd name="connsiteY30" fmla="*/ 618453 h 1538349"/>
              <a:gd name="connsiteX31" fmla="*/ 242945 w 1135084"/>
              <a:gd name="connsiteY31" fmla="*/ 711322 h 1538349"/>
              <a:gd name="connsiteX32" fmla="*/ 236176 w 1135084"/>
              <a:gd name="connsiteY32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76335 w 1135084"/>
              <a:gd name="connsiteY20" fmla="*/ 675602 h 1538349"/>
              <a:gd name="connsiteX21" fmla="*/ 626328 w 1135084"/>
              <a:gd name="connsiteY21" fmla="*/ 685127 h 1538349"/>
              <a:gd name="connsiteX22" fmla="*/ 631091 w 1135084"/>
              <a:gd name="connsiteY22" fmla="*/ 780377 h 1538349"/>
              <a:gd name="connsiteX23" fmla="*/ 683478 w 1135084"/>
              <a:gd name="connsiteY23" fmla="*/ 873246 h 1538349"/>
              <a:gd name="connsiteX24" fmla="*/ 885885 w 1135084"/>
              <a:gd name="connsiteY24" fmla="*/ 1199476 h 1538349"/>
              <a:gd name="connsiteX25" fmla="*/ 1102578 w 1135084"/>
              <a:gd name="connsiteY25" fmla="*/ 1475702 h 1538349"/>
              <a:gd name="connsiteX26" fmla="*/ 1118010 w 1135084"/>
              <a:gd name="connsiteY26" fmla="*/ 1529204 h 1538349"/>
              <a:gd name="connsiteX27" fmla="*/ 912077 w 1135084"/>
              <a:gd name="connsiteY27" fmla="*/ 1318539 h 1538349"/>
              <a:gd name="connsiteX28" fmla="*/ 802540 w 1135084"/>
              <a:gd name="connsiteY28" fmla="*/ 1197096 h 1538349"/>
              <a:gd name="connsiteX29" fmla="*/ 623946 w 1135084"/>
              <a:gd name="connsiteY29" fmla="*/ 1135183 h 1538349"/>
              <a:gd name="connsiteX30" fmla="*/ 504883 w 1135084"/>
              <a:gd name="connsiteY30" fmla="*/ 949447 h 1538349"/>
              <a:gd name="connsiteX31" fmla="*/ 383439 w 1135084"/>
              <a:gd name="connsiteY31" fmla="*/ 618453 h 1538349"/>
              <a:gd name="connsiteX32" fmla="*/ 242945 w 1135084"/>
              <a:gd name="connsiteY32" fmla="*/ 711322 h 1538349"/>
              <a:gd name="connsiteX33" fmla="*/ 236176 w 1135084"/>
              <a:gd name="connsiteY33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76335 w 1135084"/>
              <a:gd name="connsiteY20" fmla="*/ 675602 h 1538349"/>
              <a:gd name="connsiteX21" fmla="*/ 626328 w 1135084"/>
              <a:gd name="connsiteY21" fmla="*/ 685127 h 1538349"/>
              <a:gd name="connsiteX22" fmla="*/ 631091 w 1135084"/>
              <a:gd name="connsiteY22" fmla="*/ 780377 h 1538349"/>
              <a:gd name="connsiteX23" fmla="*/ 683478 w 1135084"/>
              <a:gd name="connsiteY23" fmla="*/ 873246 h 1538349"/>
              <a:gd name="connsiteX24" fmla="*/ 719197 w 1135084"/>
              <a:gd name="connsiteY24" fmla="*/ 982783 h 1538349"/>
              <a:gd name="connsiteX25" fmla="*/ 885885 w 1135084"/>
              <a:gd name="connsiteY25" fmla="*/ 1199476 h 1538349"/>
              <a:gd name="connsiteX26" fmla="*/ 1102578 w 1135084"/>
              <a:gd name="connsiteY26" fmla="*/ 1475702 h 1538349"/>
              <a:gd name="connsiteX27" fmla="*/ 1118010 w 1135084"/>
              <a:gd name="connsiteY27" fmla="*/ 1529204 h 1538349"/>
              <a:gd name="connsiteX28" fmla="*/ 912077 w 1135084"/>
              <a:gd name="connsiteY28" fmla="*/ 1318539 h 1538349"/>
              <a:gd name="connsiteX29" fmla="*/ 802540 w 1135084"/>
              <a:gd name="connsiteY29" fmla="*/ 1197096 h 1538349"/>
              <a:gd name="connsiteX30" fmla="*/ 623946 w 1135084"/>
              <a:gd name="connsiteY30" fmla="*/ 1135183 h 1538349"/>
              <a:gd name="connsiteX31" fmla="*/ 504883 w 1135084"/>
              <a:gd name="connsiteY31" fmla="*/ 949447 h 1538349"/>
              <a:gd name="connsiteX32" fmla="*/ 383439 w 1135084"/>
              <a:gd name="connsiteY32" fmla="*/ 618453 h 1538349"/>
              <a:gd name="connsiteX33" fmla="*/ 242945 w 1135084"/>
              <a:gd name="connsiteY33" fmla="*/ 711322 h 1538349"/>
              <a:gd name="connsiteX34" fmla="*/ 236176 w 1135084"/>
              <a:gd name="connsiteY34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76335 w 1135084"/>
              <a:gd name="connsiteY20" fmla="*/ 675602 h 1538349"/>
              <a:gd name="connsiteX21" fmla="*/ 626328 w 1135084"/>
              <a:gd name="connsiteY21" fmla="*/ 685127 h 1538349"/>
              <a:gd name="connsiteX22" fmla="*/ 631091 w 1135084"/>
              <a:gd name="connsiteY22" fmla="*/ 780377 h 1538349"/>
              <a:gd name="connsiteX23" fmla="*/ 683478 w 1135084"/>
              <a:gd name="connsiteY23" fmla="*/ 873246 h 1538349"/>
              <a:gd name="connsiteX24" fmla="*/ 719197 w 1135084"/>
              <a:gd name="connsiteY24" fmla="*/ 982783 h 1538349"/>
              <a:gd name="connsiteX25" fmla="*/ 852547 w 1135084"/>
              <a:gd name="connsiteY25" fmla="*/ 1161377 h 1538349"/>
              <a:gd name="connsiteX26" fmla="*/ 885885 w 1135084"/>
              <a:gd name="connsiteY26" fmla="*/ 1199476 h 1538349"/>
              <a:gd name="connsiteX27" fmla="*/ 1102578 w 1135084"/>
              <a:gd name="connsiteY27" fmla="*/ 1475702 h 1538349"/>
              <a:gd name="connsiteX28" fmla="*/ 1118010 w 1135084"/>
              <a:gd name="connsiteY28" fmla="*/ 1529204 h 1538349"/>
              <a:gd name="connsiteX29" fmla="*/ 912077 w 1135084"/>
              <a:gd name="connsiteY29" fmla="*/ 1318539 h 1538349"/>
              <a:gd name="connsiteX30" fmla="*/ 802540 w 1135084"/>
              <a:gd name="connsiteY30" fmla="*/ 1197096 h 1538349"/>
              <a:gd name="connsiteX31" fmla="*/ 623946 w 1135084"/>
              <a:gd name="connsiteY31" fmla="*/ 1135183 h 1538349"/>
              <a:gd name="connsiteX32" fmla="*/ 504883 w 1135084"/>
              <a:gd name="connsiteY32" fmla="*/ 949447 h 1538349"/>
              <a:gd name="connsiteX33" fmla="*/ 383439 w 1135084"/>
              <a:gd name="connsiteY33" fmla="*/ 618453 h 1538349"/>
              <a:gd name="connsiteX34" fmla="*/ 242945 w 1135084"/>
              <a:gd name="connsiteY34" fmla="*/ 711322 h 1538349"/>
              <a:gd name="connsiteX35" fmla="*/ 236176 w 1135084"/>
              <a:gd name="connsiteY35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76335 w 1135084"/>
              <a:gd name="connsiteY20" fmla="*/ 675602 h 1538349"/>
              <a:gd name="connsiteX21" fmla="*/ 626328 w 1135084"/>
              <a:gd name="connsiteY21" fmla="*/ 685127 h 1538349"/>
              <a:gd name="connsiteX22" fmla="*/ 631091 w 1135084"/>
              <a:gd name="connsiteY22" fmla="*/ 780377 h 1538349"/>
              <a:gd name="connsiteX23" fmla="*/ 683478 w 1135084"/>
              <a:gd name="connsiteY23" fmla="*/ 873246 h 1538349"/>
              <a:gd name="connsiteX24" fmla="*/ 719197 w 1135084"/>
              <a:gd name="connsiteY24" fmla="*/ 982783 h 1538349"/>
              <a:gd name="connsiteX25" fmla="*/ 797778 w 1135084"/>
              <a:gd name="connsiteY25" fmla="*/ 1094702 h 1538349"/>
              <a:gd name="connsiteX26" fmla="*/ 852547 w 1135084"/>
              <a:gd name="connsiteY26" fmla="*/ 1161377 h 1538349"/>
              <a:gd name="connsiteX27" fmla="*/ 885885 w 1135084"/>
              <a:gd name="connsiteY27" fmla="*/ 1199476 h 1538349"/>
              <a:gd name="connsiteX28" fmla="*/ 1102578 w 1135084"/>
              <a:gd name="connsiteY28" fmla="*/ 1475702 h 1538349"/>
              <a:gd name="connsiteX29" fmla="*/ 1118010 w 1135084"/>
              <a:gd name="connsiteY29" fmla="*/ 1529204 h 1538349"/>
              <a:gd name="connsiteX30" fmla="*/ 912077 w 1135084"/>
              <a:gd name="connsiteY30" fmla="*/ 1318539 h 1538349"/>
              <a:gd name="connsiteX31" fmla="*/ 802540 w 1135084"/>
              <a:gd name="connsiteY31" fmla="*/ 1197096 h 1538349"/>
              <a:gd name="connsiteX32" fmla="*/ 623946 w 1135084"/>
              <a:gd name="connsiteY32" fmla="*/ 1135183 h 1538349"/>
              <a:gd name="connsiteX33" fmla="*/ 504883 w 1135084"/>
              <a:gd name="connsiteY33" fmla="*/ 949447 h 1538349"/>
              <a:gd name="connsiteX34" fmla="*/ 383439 w 1135084"/>
              <a:gd name="connsiteY34" fmla="*/ 618453 h 1538349"/>
              <a:gd name="connsiteX35" fmla="*/ 242945 w 1135084"/>
              <a:gd name="connsiteY35" fmla="*/ 711322 h 1538349"/>
              <a:gd name="connsiteX36" fmla="*/ 236176 w 1135084"/>
              <a:gd name="connsiteY36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76335 w 1135084"/>
              <a:gd name="connsiteY20" fmla="*/ 675602 h 1538349"/>
              <a:gd name="connsiteX21" fmla="*/ 626328 w 1135084"/>
              <a:gd name="connsiteY21" fmla="*/ 685127 h 1538349"/>
              <a:gd name="connsiteX22" fmla="*/ 631091 w 1135084"/>
              <a:gd name="connsiteY22" fmla="*/ 780377 h 1538349"/>
              <a:gd name="connsiteX23" fmla="*/ 683478 w 1135084"/>
              <a:gd name="connsiteY23" fmla="*/ 873246 h 1538349"/>
              <a:gd name="connsiteX24" fmla="*/ 693003 w 1135084"/>
              <a:gd name="connsiteY24" fmla="*/ 930396 h 1538349"/>
              <a:gd name="connsiteX25" fmla="*/ 719197 w 1135084"/>
              <a:gd name="connsiteY25" fmla="*/ 982783 h 1538349"/>
              <a:gd name="connsiteX26" fmla="*/ 797778 w 1135084"/>
              <a:gd name="connsiteY26" fmla="*/ 1094702 h 1538349"/>
              <a:gd name="connsiteX27" fmla="*/ 852547 w 1135084"/>
              <a:gd name="connsiteY27" fmla="*/ 1161377 h 1538349"/>
              <a:gd name="connsiteX28" fmla="*/ 885885 w 1135084"/>
              <a:gd name="connsiteY28" fmla="*/ 1199476 h 1538349"/>
              <a:gd name="connsiteX29" fmla="*/ 1102578 w 1135084"/>
              <a:gd name="connsiteY29" fmla="*/ 1475702 h 1538349"/>
              <a:gd name="connsiteX30" fmla="*/ 1118010 w 1135084"/>
              <a:gd name="connsiteY30" fmla="*/ 1529204 h 1538349"/>
              <a:gd name="connsiteX31" fmla="*/ 912077 w 1135084"/>
              <a:gd name="connsiteY31" fmla="*/ 1318539 h 1538349"/>
              <a:gd name="connsiteX32" fmla="*/ 802540 w 1135084"/>
              <a:gd name="connsiteY32" fmla="*/ 1197096 h 1538349"/>
              <a:gd name="connsiteX33" fmla="*/ 623946 w 1135084"/>
              <a:gd name="connsiteY33" fmla="*/ 1135183 h 1538349"/>
              <a:gd name="connsiteX34" fmla="*/ 504883 w 1135084"/>
              <a:gd name="connsiteY34" fmla="*/ 949447 h 1538349"/>
              <a:gd name="connsiteX35" fmla="*/ 383439 w 1135084"/>
              <a:gd name="connsiteY35" fmla="*/ 618453 h 1538349"/>
              <a:gd name="connsiteX36" fmla="*/ 242945 w 1135084"/>
              <a:gd name="connsiteY36" fmla="*/ 711322 h 1538349"/>
              <a:gd name="connsiteX37" fmla="*/ 236176 w 1135084"/>
              <a:gd name="connsiteY37" fmla="*/ 467240 h 1538349"/>
              <a:gd name="connsiteX0" fmla="*/ 236176 w 1135084"/>
              <a:gd name="connsiteY0" fmla="*/ 467240 h 1538245"/>
              <a:gd name="connsiteX1" fmla="*/ 183414 w 1135084"/>
              <a:gd name="connsiteY1" fmla="*/ 437478 h 1538245"/>
              <a:gd name="connsiteX2" fmla="*/ 173889 w 1135084"/>
              <a:gd name="connsiteY2" fmla="*/ 399378 h 1538245"/>
              <a:gd name="connsiteX3" fmla="*/ 235801 w 1135084"/>
              <a:gd name="connsiteY3" fmla="*/ 320797 h 1538245"/>
              <a:gd name="connsiteX4" fmla="*/ 223895 w 1135084"/>
              <a:gd name="connsiteY4" fmla="*/ 261265 h 1538245"/>
              <a:gd name="connsiteX5" fmla="*/ 247708 w 1135084"/>
              <a:gd name="connsiteY5" fmla="*/ 208878 h 1538245"/>
              <a:gd name="connsiteX6" fmla="*/ 216752 w 1135084"/>
              <a:gd name="connsiteY6" fmla="*/ 158872 h 1538245"/>
              <a:gd name="connsiteX7" fmla="*/ 131026 w 1135084"/>
              <a:gd name="connsiteY7" fmla="*/ 113628 h 1538245"/>
              <a:gd name="connsiteX8" fmla="*/ 11964 w 1135084"/>
              <a:gd name="connsiteY8" fmla="*/ 92197 h 1538245"/>
              <a:gd name="connsiteX9" fmla="*/ 13111 w 1135084"/>
              <a:gd name="connsiteY9" fmla="*/ 26782 h 1538245"/>
              <a:gd name="connsiteX10" fmla="*/ 88165 w 1135084"/>
              <a:gd name="connsiteY10" fmla="*/ 13615 h 1538245"/>
              <a:gd name="connsiteX11" fmla="*/ 154840 w 1135084"/>
              <a:gd name="connsiteY11" fmla="*/ 1710 h 1538245"/>
              <a:gd name="connsiteX12" fmla="*/ 238183 w 1135084"/>
              <a:gd name="connsiteY12" fmla="*/ 8852 h 1538245"/>
              <a:gd name="connsiteX13" fmla="*/ 333434 w 1135084"/>
              <a:gd name="connsiteY13" fmla="*/ 49335 h 1538245"/>
              <a:gd name="connsiteX14" fmla="*/ 376295 w 1135084"/>
              <a:gd name="connsiteY14" fmla="*/ 125534 h 1538245"/>
              <a:gd name="connsiteX15" fmla="*/ 390583 w 1135084"/>
              <a:gd name="connsiteY15" fmla="*/ 230308 h 1538245"/>
              <a:gd name="connsiteX16" fmla="*/ 740628 w 1135084"/>
              <a:gd name="connsiteY16" fmla="*/ 599402 h 1538245"/>
              <a:gd name="connsiteX17" fmla="*/ 847321 w 1135084"/>
              <a:gd name="connsiteY17" fmla="*/ 655359 h 1538245"/>
              <a:gd name="connsiteX18" fmla="*/ 788253 w 1135084"/>
              <a:gd name="connsiteY18" fmla="*/ 699414 h 1538245"/>
              <a:gd name="connsiteX19" fmla="*/ 747772 w 1135084"/>
              <a:gd name="connsiteY19" fmla="*/ 737514 h 1538245"/>
              <a:gd name="connsiteX20" fmla="*/ 676335 w 1135084"/>
              <a:gd name="connsiteY20" fmla="*/ 675602 h 1538245"/>
              <a:gd name="connsiteX21" fmla="*/ 626328 w 1135084"/>
              <a:gd name="connsiteY21" fmla="*/ 685127 h 1538245"/>
              <a:gd name="connsiteX22" fmla="*/ 631091 w 1135084"/>
              <a:gd name="connsiteY22" fmla="*/ 780377 h 1538245"/>
              <a:gd name="connsiteX23" fmla="*/ 683478 w 1135084"/>
              <a:gd name="connsiteY23" fmla="*/ 873246 h 1538245"/>
              <a:gd name="connsiteX24" fmla="*/ 693003 w 1135084"/>
              <a:gd name="connsiteY24" fmla="*/ 930396 h 1538245"/>
              <a:gd name="connsiteX25" fmla="*/ 719197 w 1135084"/>
              <a:gd name="connsiteY25" fmla="*/ 982783 h 1538245"/>
              <a:gd name="connsiteX26" fmla="*/ 797778 w 1135084"/>
              <a:gd name="connsiteY26" fmla="*/ 1094702 h 1538245"/>
              <a:gd name="connsiteX27" fmla="*/ 852547 w 1135084"/>
              <a:gd name="connsiteY27" fmla="*/ 1161377 h 1538245"/>
              <a:gd name="connsiteX28" fmla="*/ 885885 w 1135084"/>
              <a:gd name="connsiteY28" fmla="*/ 1199476 h 1538245"/>
              <a:gd name="connsiteX29" fmla="*/ 900172 w 1135084"/>
              <a:gd name="connsiteY29" fmla="*/ 1242339 h 1538245"/>
              <a:gd name="connsiteX30" fmla="*/ 1102578 w 1135084"/>
              <a:gd name="connsiteY30" fmla="*/ 1475702 h 1538245"/>
              <a:gd name="connsiteX31" fmla="*/ 1118010 w 1135084"/>
              <a:gd name="connsiteY31" fmla="*/ 1529204 h 1538245"/>
              <a:gd name="connsiteX32" fmla="*/ 912077 w 1135084"/>
              <a:gd name="connsiteY32" fmla="*/ 1318539 h 1538245"/>
              <a:gd name="connsiteX33" fmla="*/ 802540 w 1135084"/>
              <a:gd name="connsiteY33" fmla="*/ 1197096 h 1538245"/>
              <a:gd name="connsiteX34" fmla="*/ 623946 w 1135084"/>
              <a:gd name="connsiteY34" fmla="*/ 1135183 h 1538245"/>
              <a:gd name="connsiteX35" fmla="*/ 504883 w 1135084"/>
              <a:gd name="connsiteY35" fmla="*/ 949447 h 1538245"/>
              <a:gd name="connsiteX36" fmla="*/ 383439 w 1135084"/>
              <a:gd name="connsiteY36" fmla="*/ 618453 h 1538245"/>
              <a:gd name="connsiteX37" fmla="*/ 242945 w 1135084"/>
              <a:gd name="connsiteY37" fmla="*/ 711322 h 1538245"/>
              <a:gd name="connsiteX38" fmla="*/ 236176 w 1135084"/>
              <a:gd name="connsiteY38" fmla="*/ 467240 h 1538245"/>
              <a:gd name="connsiteX0" fmla="*/ 236176 w 1132927"/>
              <a:gd name="connsiteY0" fmla="*/ 467240 h 1536687"/>
              <a:gd name="connsiteX1" fmla="*/ 183414 w 1132927"/>
              <a:gd name="connsiteY1" fmla="*/ 437478 h 1536687"/>
              <a:gd name="connsiteX2" fmla="*/ 173889 w 1132927"/>
              <a:gd name="connsiteY2" fmla="*/ 399378 h 1536687"/>
              <a:gd name="connsiteX3" fmla="*/ 235801 w 1132927"/>
              <a:gd name="connsiteY3" fmla="*/ 320797 h 1536687"/>
              <a:gd name="connsiteX4" fmla="*/ 223895 w 1132927"/>
              <a:gd name="connsiteY4" fmla="*/ 261265 h 1536687"/>
              <a:gd name="connsiteX5" fmla="*/ 247708 w 1132927"/>
              <a:gd name="connsiteY5" fmla="*/ 208878 h 1536687"/>
              <a:gd name="connsiteX6" fmla="*/ 216752 w 1132927"/>
              <a:gd name="connsiteY6" fmla="*/ 158872 h 1536687"/>
              <a:gd name="connsiteX7" fmla="*/ 131026 w 1132927"/>
              <a:gd name="connsiteY7" fmla="*/ 113628 h 1536687"/>
              <a:gd name="connsiteX8" fmla="*/ 11964 w 1132927"/>
              <a:gd name="connsiteY8" fmla="*/ 92197 h 1536687"/>
              <a:gd name="connsiteX9" fmla="*/ 13111 w 1132927"/>
              <a:gd name="connsiteY9" fmla="*/ 26782 h 1536687"/>
              <a:gd name="connsiteX10" fmla="*/ 88165 w 1132927"/>
              <a:gd name="connsiteY10" fmla="*/ 13615 h 1536687"/>
              <a:gd name="connsiteX11" fmla="*/ 154840 w 1132927"/>
              <a:gd name="connsiteY11" fmla="*/ 1710 h 1536687"/>
              <a:gd name="connsiteX12" fmla="*/ 238183 w 1132927"/>
              <a:gd name="connsiteY12" fmla="*/ 8852 h 1536687"/>
              <a:gd name="connsiteX13" fmla="*/ 333434 w 1132927"/>
              <a:gd name="connsiteY13" fmla="*/ 49335 h 1536687"/>
              <a:gd name="connsiteX14" fmla="*/ 376295 w 1132927"/>
              <a:gd name="connsiteY14" fmla="*/ 125534 h 1536687"/>
              <a:gd name="connsiteX15" fmla="*/ 390583 w 1132927"/>
              <a:gd name="connsiteY15" fmla="*/ 230308 h 1536687"/>
              <a:gd name="connsiteX16" fmla="*/ 740628 w 1132927"/>
              <a:gd name="connsiteY16" fmla="*/ 599402 h 1536687"/>
              <a:gd name="connsiteX17" fmla="*/ 847321 w 1132927"/>
              <a:gd name="connsiteY17" fmla="*/ 655359 h 1536687"/>
              <a:gd name="connsiteX18" fmla="*/ 788253 w 1132927"/>
              <a:gd name="connsiteY18" fmla="*/ 699414 h 1536687"/>
              <a:gd name="connsiteX19" fmla="*/ 747772 w 1132927"/>
              <a:gd name="connsiteY19" fmla="*/ 737514 h 1536687"/>
              <a:gd name="connsiteX20" fmla="*/ 676335 w 1132927"/>
              <a:gd name="connsiteY20" fmla="*/ 675602 h 1536687"/>
              <a:gd name="connsiteX21" fmla="*/ 626328 w 1132927"/>
              <a:gd name="connsiteY21" fmla="*/ 685127 h 1536687"/>
              <a:gd name="connsiteX22" fmla="*/ 631091 w 1132927"/>
              <a:gd name="connsiteY22" fmla="*/ 780377 h 1536687"/>
              <a:gd name="connsiteX23" fmla="*/ 683478 w 1132927"/>
              <a:gd name="connsiteY23" fmla="*/ 873246 h 1536687"/>
              <a:gd name="connsiteX24" fmla="*/ 693003 w 1132927"/>
              <a:gd name="connsiteY24" fmla="*/ 930396 h 1536687"/>
              <a:gd name="connsiteX25" fmla="*/ 719197 w 1132927"/>
              <a:gd name="connsiteY25" fmla="*/ 982783 h 1536687"/>
              <a:gd name="connsiteX26" fmla="*/ 797778 w 1132927"/>
              <a:gd name="connsiteY26" fmla="*/ 1094702 h 1536687"/>
              <a:gd name="connsiteX27" fmla="*/ 852547 w 1132927"/>
              <a:gd name="connsiteY27" fmla="*/ 1161377 h 1536687"/>
              <a:gd name="connsiteX28" fmla="*/ 885885 w 1132927"/>
              <a:gd name="connsiteY28" fmla="*/ 1199476 h 1536687"/>
              <a:gd name="connsiteX29" fmla="*/ 900172 w 1132927"/>
              <a:gd name="connsiteY29" fmla="*/ 1242339 h 1536687"/>
              <a:gd name="connsiteX30" fmla="*/ 981135 w 1132927"/>
              <a:gd name="connsiteY30" fmla="*/ 1354258 h 1536687"/>
              <a:gd name="connsiteX31" fmla="*/ 1102578 w 1132927"/>
              <a:gd name="connsiteY31" fmla="*/ 1475702 h 1536687"/>
              <a:gd name="connsiteX32" fmla="*/ 1118010 w 1132927"/>
              <a:gd name="connsiteY32" fmla="*/ 1529204 h 1536687"/>
              <a:gd name="connsiteX33" fmla="*/ 912077 w 1132927"/>
              <a:gd name="connsiteY33" fmla="*/ 1318539 h 1536687"/>
              <a:gd name="connsiteX34" fmla="*/ 802540 w 1132927"/>
              <a:gd name="connsiteY34" fmla="*/ 1197096 h 1536687"/>
              <a:gd name="connsiteX35" fmla="*/ 623946 w 1132927"/>
              <a:gd name="connsiteY35" fmla="*/ 1135183 h 1536687"/>
              <a:gd name="connsiteX36" fmla="*/ 504883 w 1132927"/>
              <a:gd name="connsiteY36" fmla="*/ 949447 h 1536687"/>
              <a:gd name="connsiteX37" fmla="*/ 383439 w 1132927"/>
              <a:gd name="connsiteY37" fmla="*/ 618453 h 1536687"/>
              <a:gd name="connsiteX38" fmla="*/ 242945 w 1132927"/>
              <a:gd name="connsiteY38" fmla="*/ 711322 h 1536687"/>
              <a:gd name="connsiteX39" fmla="*/ 236176 w 1132927"/>
              <a:gd name="connsiteY39" fmla="*/ 467240 h 1536687"/>
              <a:gd name="connsiteX0" fmla="*/ 236176 w 1126402"/>
              <a:gd name="connsiteY0" fmla="*/ 467240 h 1531031"/>
              <a:gd name="connsiteX1" fmla="*/ 183414 w 1126402"/>
              <a:gd name="connsiteY1" fmla="*/ 437478 h 1531031"/>
              <a:gd name="connsiteX2" fmla="*/ 173889 w 1126402"/>
              <a:gd name="connsiteY2" fmla="*/ 399378 h 1531031"/>
              <a:gd name="connsiteX3" fmla="*/ 235801 w 1126402"/>
              <a:gd name="connsiteY3" fmla="*/ 320797 h 1531031"/>
              <a:gd name="connsiteX4" fmla="*/ 223895 w 1126402"/>
              <a:gd name="connsiteY4" fmla="*/ 261265 h 1531031"/>
              <a:gd name="connsiteX5" fmla="*/ 247708 w 1126402"/>
              <a:gd name="connsiteY5" fmla="*/ 208878 h 1531031"/>
              <a:gd name="connsiteX6" fmla="*/ 216752 w 1126402"/>
              <a:gd name="connsiteY6" fmla="*/ 158872 h 1531031"/>
              <a:gd name="connsiteX7" fmla="*/ 131026 w 1126402"/>
              <a:gd name="connsiteY7" fmla="*/ 113628 h 1531031"/>
              <a:gd name="connsiteX8" fmla="*/ 11964 w 1126402"/>
              <a:gd name="connsiteY8" fmla="*/ 92197 h 1531031"/>
              <a:gd name="connsiteX9" fmla="*/ 13111 w 1126402"/>
              <a:gd name="connsiteY9" fmla="*/ 26782 h 1531031"/>
              <a:gd name="connsiteX10" fmla="*/ 88165 w 1126402"/>
              <a:gd name="connsiteY10" fmla="*/ 13615 h 1531031"/>
              <a:gd name="connsiteX11" fmla="*/ 154840 w 1126402"/>
              <a:gd name="connsiteY11" fmla="*/ 1710 h 1531031"/>
              <a:gd name="connsiteX12" fmla="*/ 238183 w 1126402"/>
              <a:gd name="connsiteY12" fmla="*/ 8852 h 1531031"/>
              <a:gd name="connsiteX13" fmla="*/ 333434 w 1126402"/>
              <a:gd name="connsiteY13" fmla="*/ 49335 h 1531031"/>
              <a:gd name="connsiteX14" fmla="*/ 376295 w 1126402"/>
              <a:gd name="connsiteY14" fmla="*/ 125534 h 1531031"/>
              <a:gd name="connsiteX15" fmla="*/ 390583 w 1126402"/>
              <a:gd name="connsiteY15" fmla="*/ 230308 h 1531031"/>
              <a:gd name="connsiteX16" fmla="*/ 740628 w 1126402"/>
              <a:gd name="connsiteY16" fmla="*/ 599402 h 1531031"/>
              <a:gd name="connsiteX17" fmla="*/ 847321 w 1126402"/>
              <a:gd name="connsiteY17" fmla="*/ 655359 h 1531031"/>
              <a:gd name="connsiteX18" fmla="*/ 788253 w 1126402"/>
              <a:gd name="connsiteY18" fmla="*/ 699414 h 1531031"/>
              <a:gd name="connsiteX19" fmla="*/ 747772 w 1126402"/>
              <a:gd name="connsiteY19" fmla="*/ 737514 h 1531031"/>
              <a:gd name="connsiteX20" fmla="*/ 676335 w 1126402"/>
              <a:gd name="connsiteY20" fmla="*/ 675602 h 1531031"/>
              <a:gd name="connsiteX21" fmla="*/ 626328 w 1126402"/>
              <a:gd name="connsiteY21" fmla="*/ 685127 h 1531031"/>
              <a:gd name="connsiteX22" fmla="*/ 631091 w 1126402"/>
              <a:gd name="connsiteY22" fmla="*/ 780377 h 1531031"/>
              <a:gd name="connsiteX23" fmla="*/ 683478 w 1126402"/>
              <a:gd name="connsiteY23" fmla="*/ 873246 h 1531031"/>
              <a:gd name="connsiteX24" fmla="*/ 693003 w 1126402"/>
              <a:gd name="connsiteY24" fmla="*/ 930396 h 1531031"/>
              <a:gd name="connsiteX25" fmla="*/ 719197 w 1126402"/>
              <a:gd name="connsiteY25" fmla="*/ 982783 h 1531031"/>
              <a:gd name="connsiteX26" fmla="*/ 797778 w 1126402"/>
              <a:gd name="connsiteY26" fmla="*/ 1094702 h 1531031"/>
              <a:gd name="connsiteX27" fmla="*/ 852547 w 1126402"/>
              <a:gd name="connsiteY27" fmla="*/ 1161377 h 1531031"/>
              <a:gd name="connsiteX28" fmla="*/ 885885 w 1126402"/>
              <a:gd name="connsiteY28" fmla="*/ 1199476 h 1531031"/>
              <a:gd name="connsiteX29" fmla="*/ 900172 w 1126402"/>
              <a:gd name="connsiteY29" fmla="*/ 1242339 h 1531031"/>
              <a:gd name="connsiteX30" fmla="*/ 981135 w 1126402"/>
              <a:gd name="connsiteY30" fmla="*/ 1354258 h 1531031"/>
              <a:gd name="connsiteX31" fmla="*/ 1102578 w 1126402"/>
              <a:gd name="connsiteY31" fmla="*/ 1475702 h 1531031"/>
              <a:gd name="connsiteX32" fmla="*/ 1118010 w 1126402"/>
              <a:gd name="connsiteY32" fmla="*/ 1529204 h 1531031"/>
              <a:gd name="connsiteX33" fmla="*/ 1000186 w 1126402"/>
              <a:gd name="connsiteY33" fmla="*/ 1416171 h 1531031"/>
              <a:gd name="connsiteX34" fmla="*/ 912077 w 1126402"/>
              <a:gd name="connsiteY34" fmla="*/ 1318539 h 1531031"/>
              <a:gd name="connsiteX35" fmla="*/ 802540 w 1126402"/>
              <a:gd name="connsiteY35" fmla="*/ 1197096 h 1531031"/>
              <a:gd name="connsiteX36" fmla="*/ 623946 w 1126402"/>
              <a:gd name="connsiteY36" fmla="*/ 1135183 h 1531031"/>
              <a:gd name="connsiteX37" fmla="*/ 504883 w 1126402"/>
              <a:gd name="connsiteY37" fmla="*/ 949447 h 1531031"/>
              <a:gd name="connsiteX38" fmla="*/ 383439 w 1126402"/>
              <a:gd name="connsiteY38" fmla="*/ 618453 h 1531031"/>
              <a:gd name="connsiteX39" fmla="*/ 242945 w 1126402"/>
              <a:gd name="connsiteY39" fmla="*/ 711322 h 1531031"/>
              <a:gd name="connsiteX40" fmla="*/ 236176 w 1126402"/>
              <a:gd name="connsiteY40" fmla="*/ 467240 h 153103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504883 w 1119884"/>
              <a:gd name="connsiteY38" fmla="*/ 949447 h 1529271"/>
              <a:gd name="connsiteX39" fmla="*/ 383439 w 1119884"/>
              <a:gd name="connsiteY39" fmla="*/ 618453 h 1529271"/>
              <a:gd name="connsiteX40" fmla="*/ 242945 w 1119884"/>
              <a:gd name="connsiteY40" fmla="*/ 711322 h 1529271"/>
              <a:gd name="connsiteX41" fmla="*/ 236176 w 1119884"/>
              <a:gd name="connsiteY41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607279 w 1119884"/>
              <a:gd name="connsiteY38" fmla="*/ 1049458 h 1529271"/>
              <a:gd name="connsiteX39" fmla="*/ 504883 w 1119884"/>
              <a:gd name="connsiteY39" fmla="*/ 949447 h 1529271"/>
              <a:gd name="connsiteX40" fmla="*/ 383439 w 1119884"/>
              <a:gd name="connsiteY40" fmla="*/ 618453 h 1529271"/>
              <a:gd name="connsiteX41" fmla="*/ 242945 w 1119884"/>
              <a:gd name="connsiteY41" fmla="*/ 711322 h 1529271"/>
              <a:gd name="connsiteX42" fmla="*/ 236176 w 1119884"/>
              <a:gd name="connsiteY42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597754 w 1119884"/>
              <a:gd name="connsiteY38" fmla="*/ 1075652 h 1529271"/>
              <a:gd name="connsiteX39" fmla="*/ 504883 w 1119884"/>
              <a:gd name="connsiteY39" fmla="*/ 949447 h 1529271"/>
              <a:gd name="connsiteX40" fmla="*/ 383439 w 1119884"/>
              <a:gd name="connsiteY40" fmla="*/ 618453 h 1529271"/>
              <a:gd name="connsiteX41" fmla="*/ 242945 w 1119884"/>
              <a:gd name="connsiteY41" fmla="*/ 711322 h 1529271"/>
              <a:gd name="connsiteX42" fmla="*/ 236176 w 1119884"/>
              <a:gd name="connsiteY42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597754 w 1119884"/>
              <a:gd name="connsiteY38" fmla="*/ 1075652 h 1529271"/>
              <a:gd name="connsiteX39" fmla="*/ 504883 w 1119884"/>
              <a:gd name="connsiteY39" fmla="*/ 949447 h 1529271"/>
              <a:gd name="connsiteX40" fmla="*/ 590611 w 1119884"/>
              <a:gd name="connsiteY40" fmla="*/ 954208 h 1529271"/>
              <a:gd name="connsiteX41" fmla="*/ 383439 w 1119884"/>
              <a:gd name="connsiteY41" fmla="*/ 618453 h 1529271"/>
              <a:gd name="connsiteX42" fmla="*/ 242945 w 1119884"/>
              <a:gd name="connsiteY42" fmla="*/ 711322 h 1529271"/>
              <a:gd name="connsiteX43" fmla="*/ 236176 w 1119884"/>
              <a:gd name="connsiteY43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597754 w 1119884"/>
              <a:gd name="connsiteY38" fmla="*/ 1075652 h 1529271"/>
              <a:gd name="connsiteX39" fmla="*/ 504883 w 1119884"/>
              <a:gd name="connsiteY39" fmla="*/ 949447 h 1529271"/>
              <a:gd name="connsiteX40" fmla="*/ 509648 w 1119884"/>
              <a:gd name="connsiteY40" fmla="*/ 923252 h 1529271"/>
              <a:gd name="connsiteX41" fmla="*/ 590611 w 1119884"/>
              <a:gd name="connsiteY41" fmla="*/ 954208 h 1529271"/>
              <a:gd name="connsiteX42" fmla="*/ 383439 w 1119884"/>
              <a:gd name="connsiteY42" fmla="*/ 618453 h 1529271"/>
              <a:gd name="connsiteX43" fmla="*/ 242945 w 1119884"/>
              <a:gd name="connsiteY43" fmla="*/ 711322 h 1529271"/>
              <a:gd name="connsiteX44" fmla="*/ 236176 w 1119884"/>
              <a:gd name="connsiteY44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597754 w 1119884"/>
              <a:gd name="connsiteY38" fmla="*/ 1075652 h 1529271"/>
              <a:gd name="connsiteX39" fmla="*/ 535842 w 1119884"/>
              <a:gd name="connsiteY39" fmla="*/ 997071 h 1529271"/>
              <a:gd name="connsiteX40" fmla="*/ 504883 w 1119884"/>
              <a:gd name="connsiteY40" fmla="*/ 949447 h 1529271"/>
              <a:gd name="connsiteX41" fmla="*/ 509648 w 1119884"/>
              <a:gd name="connsiteY41" fmla="*/ 923252 h 1529271"/>
              <a:gd name="connsiteX42" fmla="*/ 590611 w 1119884"/>
              <a:gd name="connsiteY42" fmla="*/ 954208 h 1529271"/>
              <a:gd name="connsiteX43" fmla="*/ 383439 w 1119884"/>
              <a:gd name="connsiteY43" fmla="*/ 618453 h 1529271"/>
              <a:gd name="connsiteX44" fmla="*/ 242945 w 1119884"/>
              <a:gd name="connsiteY44" fmla="*/ 711322 h 1529271"/>
              <a:gd name="connsiteX45" fmla="*/ 236176 w 1119884"/>
              <a:gd name="connsiteY45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597754 w 1119884"/>
              <a:gd name="connsiteY38" fmla="*/ 1075652 h 1529271"/>
              <a:gd name="connsiteX39" fmla="*/ 535842 w 1119884"/>
              <a:gd name="connsiteY39" fmla="*/ 997071 h 1529271"/>
              <a:gd name="connsiteX40" fmla="*/ 504883 w 1119884"/>
              <a:gd name="connsiteY40" fmla="*/ 949447 h 1529271"/>
              <a:gd name="connsiteX41" fmla="*/ 509648 w 1119884"/>
              <a:gd name="connsiteY41" fmla="*/ 923252 h 1529271"/>
              <a:gd name="connsiteX42" fmla="*/ 590611 w 1119884"/>
              <a:gd name="connsiteY42" fmla="*/ 954208 h 1529271"/>
              <a:gd name="connsiteX43" fmla="*/ 483454 w 1119884"/>
              <a:gd name="connsiteY43" fmla="*/ 830383 h 1529271"/>
              <a:gd name="connsiteX44" fmla="*/ 383439 w 1119884"/>
              <a:gd name="connsiteY44" fmla="*/ 618453 h 1529271"/>
              <a:gd name="connsiteX45" fmla="*/ 242945 w 1119884"/>
              <a:gd name="connsiteY45" fmla="*/ 711322 h 1529271"/>
              <a:gd name="connsiteX46" fmla="*/ 236176 w 1119884"/>
              <a:gd name="connsiteY46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483454 w 1119884"/>
              <a:gd name="connsiteY44" fmla="*/ 830383 h 1529271"/>
              <a:gd name="connsiteX45" fmla="*/ 383439 w 1119884"/>
              <a:gd name="connsiteY45" fmla="*/ 618453 h 1529271"/>
              <a:gd name="connsiteX46" fmla="*/ 242945 w 1119884"/>
              <a:gd name="connsiteY46" fmla="*/ 711322 h 1529271"/>
              <a:gd name="connsiteX47" fmla="*/ 236176 w 1119884"/>
              <a:gd name="connsiteY47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483454 w 1119884"/>
              <a:gd name="connsiteY44" fmla="*/ 830383 h 1529271"/>
              <a:gd name="connsiteX45" fmla="*/ 383439 w 1119884"/>
              <a:gd name="connsiteY45" fmla="*/ 618453 h 1529271"/>
              <a:gd name="connsiteX46" fmla="*/ 340579 w 1119884"/>
              <a:gd name="connsiteY46" fmla="*/ 604164 h 1529271"/>
              <a:gd name="connsiteX47" fmla="*/ 242945 w 1119884"/>
              <a:gd name="connsiteY47" fmla="*/ 711322 h 1529271"/>
              <a:gd name="connsiteX48" fmla="*/ 236176 w 1119884"/>
              <a:gd name="connsiteY48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483454 w 1119884"/>
              <a:gd name="connsiteY44" fmla="*/ 830383 h 1529271"/>
              <a:gd name="connsiteX45" fmla="*/ 442973 w 1119884"/>
              <a:gd name="connsiteY45" fmla="*/ 663696 h 1529271"/>
              <a:gd name="connsiteX46" fmla="*/ 383439 w 1119884"/>
              <a:gd name="connsiteY46" fmla="*/ 618453 h 1529271"/>
              <a:gd name="connsiteX47" fmla="*/ 340579 w 1119884"/>
              <a:gd name="connsiteY47" fmla="*/ 604164 h 1529271"/>
              <a:gd name="connsiteX48" fmla="*/ 242945 w 1119884"/>
              <a:gd name="connsiteY48" fmla="*/ 711322 h 1529271"/>
              <a:gd name="connsiteX49" fmla="*/ 236176 w 1119884"/>
              <a:gd name="connsiteY49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483454 w 1119884"/>
              <a:gd name="connsiteY44" fmla="*/ 830383 h 1529271"/>
              <a:gd name="connsiteX45" fmla="*/ 447736 w 1119884"/>
              <a:gd name="connsiteY45" fmla="*/ 777996 h 1529271"/>
              <a:gd name="connsiteX46" fmla="*/ 442973 w 1119884"/>
              <a:gd name="connsiteY46" fmla="*/ 663696 h 1529271"/>
              <a:gd name="connsiteX47" fmla="*/ 383439 w 1119884"/>
              <a:gd name="connsiteY47" fmla="*/ 618453 h 1529271"/>
              <a:gd name="connsiteX48" fmla="*/ 340579 w 1119884"/>
              <a:gd name="connsiteY48" fmla="*/ 604164 h 1529271"/>
              <a:gd name="connsiteX49" fmla="*/ 242945 w 1119884"/>
              <a:gd name="connsiteY49" fmla="*/ 711322 h 1529271"/>
              <a:gd name="connsiteX50" fmla="*/ 236176 w 1119884"/>
              <a:gd name="connsiteY50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552511 w 1119884"/>
              <a:gd name="connsiteY44" fmla="*/ 920871 h 1529271"/>
              <a:gd name="connsiteX45" fmla="*/ 483454 w 1119884"/>
              <a:gd name="connsiteY45" fmla="*/ 830383 h 1529271"/>
              <a:gd name="connsiteX46" fmla="*/ 447736 w 1119884"/>
              <a:gd name="connsiteY46" fmla="*/ 777996 h 1529271"/>
              <a:gd name="connsiteX47" fmla="*/ 442973 w 1119884"/>
              <a:gd name="connsiteY47" fmla="*/ 663696 h 1529271"/>
              <a:gd name="connsiteX48" fmla="*/ 383439 w 1119884"/>
              <a:gd name="connsiteY48" fmla="*/ 618453 h 1529271"/>
              <a:gd name="connsiteX49" fmla="*/ 340579 w 1119884"/>
              <a:gd name="connsiteY49" fmla="*/ 604164 h 1529271"/>
              <a:gd name="connsiteX50" fmla="*/ 242945 w 1119884"/>
              <a:gd name="connsiteY50" fmla="*/ 711322 h 1529271"/>
              <a:gd name="connsiteX51" fmla="*/ 236176 w 1119884"/>
              <a:gd name="connsiteY51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552511 w 1119884"/>
              <a:gd name="connsiteY44" fmla="*/ 920871 h 1529271"/>
              <a:gd name="connsiteX45" fmla="*/ 483454 w 1119884"/>
              <a:gd name="connsiteY45" fmla="*/ 830383 h 1529271"/>
              <a:gd name="connsiteX46" fmla="*/ 447736 w 1119884"/>
              <a:gd name="connsiteY46" fmla="*/ 777996 h 1529271"/>
              <a:gd name="connsiteX47" fmla="*/ 442973 w 1119884"/>
              <a:gd name="connsiteY47" fmla="*/ 663696 h 1529271"/>
              <a:gd name="connsiteX48" fmla="*/ 383439 w 1119884"/>
              <a:gd name="connsiteY48" fmla="*/ 618453 h 1529271"/>
              <a:gd name="connsiteX49" fmla="*/ 340579 w 1119884"/>
              <a:gd name="connsiteY49" fmla="*/ 604164 h 1529271"/>
              <a:gd name="connsiteX50" fmla="*/ 242945 w 1119884"/>
              <a:gd name="connsiteY50" fmla="*/ 711322 h 1529271"/>
              <a:gd name="connsiteX51" fmla="*/ 188179 w 1119884"/>
              <a:gd name="connsiteY51" fmla="*/ 577971 h 1529271"/>
              <a:gd name="connsiteX52" fmla="*/ 236176 w 1119884"/>
              <a:gd name="connsiteY52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552511 w 1119884"/>
              <a:gd name="connsiteY44" fmla="*/ 920871 h 1529271"/>
              <a:gd name="connsiteX45" fmla="*/ 483454 w 1119884"/>
              <a:gd name="connsiteY45" fmla="*/ 830383 h 1529271"/>
              <a:gd name="connsiteX46" fmla="*/ 447736 w 1119884"/>
              <a:gd name="connsiteY46" fmla="*/ 777996 h 1529271"/>
              <a:gd name="connsiteX47" fmla="*/ 442973 w 1119884"/>
              <a:gd name="connsiteY47" fmla="*/ 663696 h 1529271"/>
              <a:gd name="connsiteX48" fmla="*/ 383439 w 1119884"/>
              <a:gd name="connsiteY48" fmla="*/ 618453 h 1529271"/>
              <a:gd name="connsiteX49" fmla="*/ 340579 w 1119884"/>
              <a:gd name="connsiteY49" fmla="*/ 604164 h 1529271"/>
              <a:gd name="connsiteX50" fmla="*/ 242945 w 1119884"/>
              <a:gd name="connsiteY50" fmla="*/ 711322 h 1529271"/>
              <a:gd name="connsiteX51" fmla="*/ 188179 w 1119884"/>
              <a:gd name="connsiteY51" fmla="*/ 577971 h 1529271"/>
              <a:gd name="connsiteX52" fmla="*/ 247711 w 1119884"/>
              <a:gd name="connsiteY52" fmla="*/ 516058 h 1529271"/>
              <a:gd name="connsiteX53" fmla="*/ 236176 w 1119884"/>
              <a:gd name="connsiteY53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552511 w 1119884"/>
              <a:gd name="connsiteY44" fmla="*/ 920871 h 1529271"/>
              <a:gd name="connsiteX45" fmla="*/ 483454 w 1119884"/>
              <a:gd name="connsiteY45" fmla="*/ 830383 h 1529271"/>
              <a:gd name="connsiteX46" fmla="*/ 447736 w 1119884"/>
              <a:gd name="connsiteY46" fmla="*/ 777996 h 1529271"/>
              <a:gd name="connsiteX47" fmla="*/ 442973 w 1119884"/>
              <a:gd name="connsiteY47" fmla="*/ 663696 h 1529271"/>
              <a:gd name="connsiteX48" fmla="*/ 383439 w 1119884"/>
              <a:gd name="connsiteY48" fmla="*/ 618453 h 1529271"/>
              <a:gd name="connsiteX49" fmla="*/ 340579 w 1119884"/>
              <a:gd name="connsiteY49" fmla="*/ 604164 h 1529271"/>
              <a:gd name="connsiteX50" fmla="*/ 242945 w 1119884"/>
              <a:gd name="connsiteY50" fmla="*/ 711322 h 1529271"/>
              <a:gd name="connsiteX51" fmla="*/ 188179 w 1119884"/>
              <a:gd name="connsiteY51" fmla="*/ 577971 h 1529271"/>
              <a:gd name="connsiteX52" fmla="*/ 204848 w 1119884"/>
              <a:gd name="connsiteY52" fmla="*/ 530346 h 1529271"/>
              <a:gd name="connsiteX53" fmla="*/ 247711 w 1119884"/>
              <a:gd name="connsiteY53" fmla="*/ 516058 h 1529271"/>
              <a:gd name="connsiteX54" fmla="*/ 236176 w 1119884"/>
              <a:gd name="connsiteY54" fmla="*/ 467240 h 1529271"/>
              <a:gd name="connsiteX0" fmla="*/ 236176 w 1119884"/>
              <a:gd name="connsiteY0" fmla="*/ 467240 h 1529271"/>
              <a:gd name="connsiteX1" fmla="*/ 226279 w 1119884"/>
              <a:gd name="connsiteY1" fmla="*/ 423189 h 1529271"/>
              <a:gd name="connsiteX2" fmla="*/ 183414 w 1119884"/>
              <a:gd name="connsiteY2" fmla="*/ 437478 h 1529271"/>
              <a:gd name="connsiteX3" fmla="*/ 173889 w 1119884"/>
              <a:gd name="connsiteY3" fmla="*/ 399378 h 1529271"/>
              <a:gd name="connsiteX4" fmla="*/ 235801 w 1119884"/>
              <a:gd name="connsiteY4" fmla="*/ 320797 h 1529271"/>
              <a:gd name="connsiteX5" fmla="*/ 223895 w 1119884"/>
              <a:gd name="connsiteY5" fmla="*/ 261265 h 1529271"/>
              <a:gd name="connsiteX6" fmla="*/ 247708 w 1119884"/>
              <a:gd name="connsiteY6" fmla="*/ 208878 h 1529271"/>
              <a:gd name="connsiteX7" fmla="*/ 216752 w 1119884"/>
              <a:gd name="connsiteY7" fmla="*/ 158872 h 1529271"/>
              <a:gd name="connsiteX8" fmla="*/ 131026 w 1119884"/>
              <a:gd name="connsiteY8" fmla="*/ 113628 h 1529271"/>
              <a:gd name="connsiteX9" fmla="*/ 11964 w 1119884"/>
              <a:gd name="connsiteY9" fmla="*/ 92197 h 1529271"/>
              <a:gd name="connsiteX10" fmla="*/ 13111 w 1119884"/>
              <a:gd name="connsiteY10" fmla="*/ 26782 h 1529271"/>
              <a:gd name="connsiteX11" fmla="*/ 88165 w 1119884"/>
              <a:gd name="connsiteY11" fmla="*/ 13615 h 1529271"/>
              <a:gd name="connsiteX12" fmla="*/ 154840 w 1119884"/>
              <a:gd name="connsiteY12" fmla="*/ 1710 h 1529271"/>
              <a:gd name="connsiteX13" fmla="*/ 238183 w 1119884"/>
              <a:gd name="connsiteY13" fmla="*/ 8852 h 1529271"/>
              <a:gd name="connsiteX14" fmla="*/ 333434 w 1119884"/>
              <a:gd name="connsiteY14" fmla="*/ 49335 h 1529271"/>
              <a:gd name="connsiteX15" fmla="*/ 376295 w 1119884"/>
              <a:gd name="connsiteY15" fmla="*/ 125534 h 1529271"/>
              <a:gd name="connsiteX16" fmla="*/ 390583 w 1119884"/>
              <a:gd name="connsiteY16" fmla="*/ 230308 h 1529271"/>
              <a:gd name="connsiteX17" fmla="*/ 683479 w 1119884"/>
              <a:gd name="connsiteY17" fmla="*/ 501771 h 1529271"/>
              <a:gd name="connsiteX18" fmla="*/ 740628 w 1119884"/>
              <a:gd name="connsiteY18" fmla="*/ 599402 h 1529271"/>
              <a:gd name="connsiteX19" fmla="*/ 847321 w 1119884"/>
              <a:gd name="connsiteY19" fmla="*/ 655359 h 1529271"/>
              <a:gd name="connsiteX20" fmla="*/ 788253 w 1119884"/>
              <a:gd name="connsiteY20" fmla="*/ 699414 h 1529271"/>
              <a:gd name="connsiteX21" fmla="*/ 747772 w 1119884"/>
              <a:gd name="connsiteY21" fmla="*/ 737514 h 1529271"/>
              <a:gd name="connsiteX22" fmla="*/ 676335 w 1119884"/>
              <a:gd name="connsiteY22" fmla="*/ 675602 h 1529271"/>
              <a:gd name="connsiteX23" fmla="*/ 626328 w 1119884"/>
              <a:gd name="connsiteY23" fmla="*/ 685127 h 1529271"/>
              <a:gd name="connsiteX24" fmla="*/ 631091 w 1119884"/>
              <a:gd name="connsiteY24" fmla="*/ 780377 h 1529271"/>
              <a:gd name="connsiteX25" fmla="*/ 683478 w 1119884"/>
              <a:gd name="connsiteY25" fmla="*/ 873246 h 1529271"/>
              <a:gd name="connsiteX26" fmla="*/ 693003 w 1119884"/>
              <a:gd name="connsiteY26" fmla="*/ 930396 h 1529271"/>
              <a:gd name="connsiteX27" fmla="*/ 719197 w 1119884"/>
              <a:gd name="connsiteY27" fmla="*/ 982783 h 1529271"/>
              <a:gd name="connsiteX28" fmla="*/ 797778 w 1119884"/>
              <a:gd name="connsiteY28" fmla="*/ 1094702 h 1529271"/>
              <a:gd name="connsiteX29" fmla="*/ 852547 w 1119884"/>
              <a:gd name="connsiteY29" fmla="*/ 1161377 h 1529271"/>
              <a:gd name="connsiteX30" fmla="*/ 885885 w 1119884"/>
              <a:gd name="connsiteY30" fmla="*/ 1199476 h 1529271"/>
              <a:gd name="connsiteX31" fmla="*/ 900172 w 1119884"/>
              <a:gd name="connsiteY31" fmla="*/ 1242339 h 1529271"/>
              <a:gd name="connsiteX32" fmla="*/ 981135 w 1119884"/>
              <a:gd name="connsiteY32" fmla="*/ 1354258 h 1529271"/>
              <a:gd name="connsiteX33" fmla="*/ 1102578 w 1119884"/>
              <a:gd name="connsiteY33" fmla="*/ 1475702 h 1529271"/>
              <a:gd name="connsiteX34" fmla="*/ 1118010 w 1119884"/>
              <a:gd name="connsiteY34" fmla="*/ 1529204 h 1529271"/>
              <a:gd name="connsiteX35" fmla="*/ 1088292 w 1119884"/>
              <a:gd name="connsiteY35" fmla="*/ 1485227 h 1529271"/>
              <a:gd name="connsiteX36" fmla="*/ 1000186 w 1119884"/>
              <a:gd name="connsiteY36" fmla="*/ 1416171 h 1529271"/>
              <a:gd name="connsiteX37" fmla="*/ 912077 w 1119884"/>
              <a:gd name="connsiteY37" fmla="*/ 1318539 h 1529271"/>
              <a:gd name="connsiteX38" fmla="*/ 802540 w 1119884"/>
              <a:gd name="connsiteY38" fmla="*/ 1197096 h 1529271"/>
              <a:gd name="connsiteX39" fmla="*/ 623946 w 1119884"/>
              <a:gd name="connsiteY39" fmla="*/ 1135183 h 1529271"/>
              <a:gd name="connsiteX40" fmla="*/ 597754 w 1119884"/>
              <a:gd name="connsiteY40" fmla="*/ 1075652 h 1529271"/>
              <a:gd name="connsiteX41" fmla="*/ 535842 w 1119884"/>
              <a:gd name="connsiteY41" fmla="*/ 997071 h 1529271"/>
              <a:gd name="connsiteX42" fmla="*/ 504883 w 1119884"/>
              <a:gd name="connsiteY42" fmla="*/ 949447 h 1529271"/>
              <a:gd name="connsiteX43" fmla="*/ 509648 w 1119884"/>
              <a:gd name="connsiteY43" fmla="*/ 923252 h 1529271"/>
              <a:gd name="connsiteX44" fmla="*/ 590611 w 1119884"/>
              <a:gd name="connsiteY44" fmla="*/ 954208 h 1529271"/>
              <a:gd name="connsiteX45" fmla="*/ 552511 w 1119884"/>
              <a:gd name="connsiteY45" fmla="*/ 920871 h 1529271"/>
              <a:gd name="connsiteX46" fmla="*/ 483454 w 1119884"/>
              <a:gd name="connsiteY46" fmla="*/ 830383 h 1529271"/>
              <a:gd name="connsiteX47" fmla="*/ 447736 w 1119884"/>
              <a:gd name="connsiteY47" fmla="*/ 777996 h 1529271"/>
              <a:gd name="connsiteX48" fmla="*/ 442973 w 1119884"/>
              <a:gd name="connsiteY48" fmla="*/ 663696 h 1529271"/>
              <a:gd name="connsiteX49" fmla="*/ 383439 w 1119884"/>
              <a:gd name="connsiteY49" fmla="*/ 618453 h 1529271"/>
              <a:gd name="connsiteX50" fmla="*/ 340579 w 1119884"/>
              <a:gd name="connsiteY50" fmla="*/ 604164 h 1529271"/>
              <a:gd name="connsiteX51" fmla="*/ 242945 w 1119884"/>
              <a:gd name="connsiteY51" fmla="*/ 711322 h 1529271"/>
              <a:gd name="connsiteX52" fmla="*/ 188179 w 1119884"/>
              <a:gd name="connsiteY52" fmla="*/ 577971 h 1529271"/>
              <a:gd name="connsiteX53" fmla="*/ 204848 w 1119884"/>
              <a:gd name="connsiteY53" fmla="*/ 530346 h 1529271"/>
              <a:gd name="connsiteX54" fmla="*/ 247711 w 1119884"/>
              <a:gd name="connsiteY54" fmla="*/ 516058 h 1529271"/>
              <a:gd name="connsiteX55" fmla="*/ 236176 w 1119884"/>
              <a:gd name="connsiteY55" fmla="*/ 467240 h 1529271"/>
              <a:gd name="connsiteX0" fmla="*/ 236176 w 1119884"/>
              <a:gd name="connsiteY0" fmla="*/ 467240 h 1529271"/>
              <a:gd name="connsiteX1" fmla="*/ 226279 w 1119884"/>
              <a:gd name="connsiteY1" fmla="*/ 423189 h 1529271"/>
              <a:gd name="connsiteX2" fmla="*/ 183414 w 1119884"/>
              <a:gd name="connsiteY2" fmla="*/ 437478 h 1529271"/>
              <a:gd name="connsiteX3" fmla="*/ 173889 w 1119884"/>
              <a:gd name="connsiteY3" fmla="*/ 399378 h 1529271"/>
              <a:gd name="connsiteX4" fmla="*/ 223898 w 1119884"/>
              <a:gd name="connsiteY4" fmla="*/ 356514 h 1529271"/>
              <a:gd name="connsiteX5" fmla="*/ 235801 w 1119884"/>
              <a:gd name="connsiteY5" fmla="*/ 320797 h 1529271"/>
              <a:gd name="connsiteX6" fmla="*/ 223895 w 1119884"/>
              <a:gd name="connsiteY6" fmla="*/ 261265 h 1529271"/>
              <a:gd name="connsiteX7" fmla="*/ 247708 w 1119884"/>
              <a:gd name="connsiteY7" fmla="*/ 208878 h 1529271"/>
              <a:gd name="connsiteX8" fmla="*/ 216752 w 1119884"/>
              <a:gd name="connsiteY8" fmla="*/ 158872 h 1529271"/>
              <a:gd name="connsiteX9" fmla="*/ 131026 w 1119884"/>
              <a:gd name="connsiteY9" fmla="*/ 113628 h 1529271"/>
              <a:gd name="connsiteX10" fmla="*/ 11964 w 1119884"/>
              <a:gd name="connsiteY10" fmla="*/ 92197 h 1529271"/>
              <a:gd name="connsiteX11" fmla="*/ 13111 w 1119884"/>
              <a:gd name="connsiteY11" fmla="*/ 26782 h 1529271"/>
              <a:gd name="connsiteX12" fmla="*/ 88165 w 1119884"/>
              <a:gd name="connsiteY12" fmla="*/ 13615 h 1529271"/>
              <a:gd name="connsiteX13" fmla="*/ 154840 w 1119884"/>
              <a:gd name="connsiteY13" fmla="*/ 1710 h 1529271"/>
              <a:gd name="connsiteX14" fmla="*/ 238183 w 1119884"/>
              <a:gd name="connsiteY14" fmla="*/ 8852 h 1529271"/>
              <a:gd name="connsiteX15" fmla="*/ 333434 w 1119884"/>
              <a:gd name="connsiteY15" fmla="*/ 49335 h 1529271"/>
              <a:gd name="connsiteX16" fmla="*/ 376295 w 1119884"/>
              <a:gd name="connsiteY16" fmla="*/ 125534 h 1529271"/>
              <a:gd name="connsiteX17" fmla="*/ 390583 w 1119884"/>
              <a:gd name="connsiteY17" fmla="*/ 230308 h 1529271"/>
              <a:gd name="connsiteX18" fmla="*/ 683479 w 1119884"/>
              <a:gd name="connsiteY18" fmla="*/ 501771 h 1529271"/>
              <a:gd name="connsiteX19" fmla="*/ 740628 w 1119884"/>
              <a:gd name="connsiteY19" fmla="*/ 599402 h 1529271"/>
              <a:gd name="connsiteX20" fmla="*/ 847321 w 1119884"/>
              <a:gd name="connsiteY20" fmla="*/ 655359 h 1529271"/>
              <a:gd name="connsiteX21" fmla="*/ 788253 w 1119884"/>
              <a:gd name="connsiteY21" fmla="*/ 699414 h 1529271"/>
              <a:gd name="connsiteX22" fmla="*/ 747772 w 1119884"/>
              <a:gd name="connsiteY22" fmla="*/ 737514 h 1529271"/>
              <a:gd name="connsiteX23" fmla="*/ 676335 w 1119884"/>
              <a:gd name="connsiteY23" fmla="*/ 675602 h 1529271"/>
              <a:gd name="connsiteX24" fmla="*/ 626328 w 1119884"/>
              <a:gd name="connsiteY24" fmla="*/ 685127 h 1529271"/>
              <a:gd name="connsiteX25" fmla="*/ 631091 w 1119884"/>
              <a:gd name="connsiteY25" fmla="*/ 780377 h 1529271"/>
              <a:gd name="connsiteX26" fmla="*/ 683478 w 1119884"/>
              <a:gd name="connsiteY26" fmla="*/ 873246 h 1529271"/>
              <a:gd name="connsiteX27" fmla="*/ 693003 w 1119884"/>
              <a:gd name="connsiteY27" fmla="*/ 930396 h 1529271"/>
              <a:gd name="connsiteX28" fmla="*/ 719197 w 1119884"/>
              <a:gd name="connsiteY28" fmla="*/ 982783 h 1529271"/>
              <a:gd name="connsiteX29" fmla="*/ 797778 w 1119884"/>
              <a:gd name="connsiteY29" fmla="*/ 1094702 h 1529271"/>
              <a:gd name="connsiteX30" fmla="*/ 852547 w 1119884"/>
              <a:gd name="connsiteY30" fmla="*/ 1161377 h 1529271"/>
              <a:gd name="connsiteX31" fmla="*/ 885885 w 1119884"/>
              <a:gd name="connsiteY31" fmla="*/ 1199476 h 1529271"/>
              <a:gd name="connsiteX32" fmla="*/ 900172 w 1119884"/>
              <a:gd name="connsiteY32" fmla="*/ 1242339 h 1529271"/>
              <a:gd name="connsiteX33" fmla="*/ 981135 w 1119884"/>
              <a:gd name="connsiteY33" fmla="*/ 1354258 h 1529271"/>
              <a:gd name="connsiteX34" fmla="*/ 1102578 w 1119884"/>
              <a:gd name="connsiteY34" fmla="*/ 1475702 h 1529271"/>
              <a:gd name="connsiteX35" fmla="*/ 1118010 w 1119884"/>
              <a:gd name="connsiteY35" fmla="*/ 1529204 h 1529271"/>
              <a:gd name="connsiteX36" fmla="*/ 1088292 w 1119884"/>
              <a:gd name="connsiteY36" fmla="*/ 1485227 h 1529271"/>
              <a:gd name="connsiteX37" fmla="*/ 1000186 w 1119884"/>
              <a:gd name="connsiteY37" fmla="*/ 1416171 h 1529271"/>
              <a:gd name="connsiteX38" fmla="*/ 912077 w 1119884"/>
              <a:gd name="connsiteY38" fmla="*/ 1318539 h 1529271"/>
              <a:gd name="connsiteX39" fmla="*/ 802540 w 1119884"/>
              <a:gd name="connsiteY39" fmla="*/ 1197096 h 1529271"/>
              <a:gd name="connsiteX40" fmla="*/ 623946 w 1119884"/>
              <a:gd name="connsiteY40" fmla="*/ 1135183 h 1529271"/>
              <a:gd name="connsiteX41" fmla="*/ 597754 w 1119884"/>
              <a:gd name="connsiteY41" fmla="*/ 1075652 h 1529271"/>
              <a:gd name="connsiteX42" fmla="*/ 535842 w 1119884"/>
              <a:gd name="connsiteY42" fmla="*/ 997071 h 1529271"/>
              <a:gd name="connsiteX43" fmla="*/ 504883 w 1119884"/>
              <a:gd name="connsiteY43" fmla="*/ 949447 h 1529271"/>
              <a:gd name="connsiteX44" fmla="*/ 509648 w 1119884"/>
              <a:gd name="connsiteY44" fmla="*/ 923252 h 1529271"/>
              <a:gd name="connsiteX45" fmla="*/ 590611 w 1119884"/>
              <a:gd name="connsiteY45" fmla="*/ 954208 h 1529271"/>
              <a:gd name="connsiteX46" fmla="*/ 552511 w 1119884"/>
              <a:gd name="connsiteY46" fmla="*/ 920871 h 1529271"/>
              <a:gd name="connsiteX47" fmla="*/ 483454 w 1119884"/>
              <a:gd name="connsiteY47" fmla="*/ 830383 h 1529271"/>
              <a:gd name="connsiteX48" fmla="*/ 447736 w 1119884"/>
              <a:gd name="connsiteY48" fmla="*/ 777996 h 1529271"/>
              <a:gd name="connsiteX49" fmla="*/ 442973 w 1119884"/>
              <a:gd name="connsiteY49" fmla="*/ 663696 h 1529271"/>
              <a:gd name="connsiteX50" fmla="*/ 383439 w 1119884"/>
              <a:gd name="connsiteY50" fmla="*/ 618453 h 1529271"/>
              <a:gd name="connsiteX51" fmla="*/ 340579 w 1119884"/>
              <a:gd name="connsiteY51" fmla="*/ 604164 h 1529271"/>
              <a:gd name="connsiteX52" fmla="*/ 242945 w 1119884"/>
              <a:gd name="connsiteY52" fmla="*/ 711322 h 1529271"/>
              <a:gd name="connsiteX53" fmla="*/ 188179 w 1119884"/>
              <a:gd name="connsiteY53" fmla="*/ 577971 h 1529271"/>
              <a:gd name="connsiteX54" fmla="*/ 204848 w 1119884"/>
              <a:gd name="connsiteY54" fmla="*/ 530346 h 1529271"/>
              <a:gd name="connsiteX55" fmla="*/ 247711 w 1119884"/>
              <a:gd name="connsiteY55" fmla="*/ 516058 h 1529271"/>
              <a:gd name="connsiteX56" fmla="*/ 236176 w 1119884"/>
              <a:gd name="connsiteY56" fmla="*/ 467240 h 1529271"/>
              <a:gd name="connsiteX0" fmla="*/ 236176 w 1119884"/>
              <a:gd name="connsiteY0" fmla="*/ 467240 h 1529271"/>
              <a:gd name="connsiteX1" fmla="*/ 226279 w 1119884"/>
              <a:gd name="connsiteY1" fmla="*/ 423189 h 1529271"/>
              <a:gd name="connsiteX2" fmla="*/ 183414 w 1119884"/>
              <a:gd name="connsiteY2" fmla="*/ 437478 h 1529271"/>
              <a:gd name="connsiteX3" fmla="*/ 173889 w 1119884"/>
              <a:gd name="connsiteY3" fmla="*/ 399378 h 1529271"/>
              <a:gd name="connsiteX4" fmla="*/ 223898 w 1119884"/>
              <a:gd name="connsiteY4" fmla="*/ 356514 h 1529271"/>
              <a:gd name="connsiteX5" fmla="*/ 235801 w 1119884"/>
              <a:gd name="connsiteY5" fmla="*/ 320797 h 1529271"/>
              <a:gd name="connsiteX6" fmla="*/ 223895 w 1119884"/>
              <a:gd name="connsiteY6" fmla="*/ 261265 h 1529271"/>
              <a:gd name="connsiteX7" fmla="*/ 247708 w 1119884"/>
              <a:gd name="connsiteY7" fmla="*/ 208878 h 1529271"/>
              <a:gd name="connsiteX8" fmla="*/ 216752 w 1119884"/>
              <a:gd name="connsiteY8" fmla="*/ 158872 h 1529271"/>
              <a:gd name="connsiteX9" fmla="*/ 131026 w 1119884"/>
              <a:gd name="connsiteY9" fmla="*/ 113628 h 1529271"/>
              <a:gd name="connsiteX10" fmla="*/ 11964 w 1119884"/>
              <a:gd name="connsiteY10" fmla="*/ 92197 h 1529271"/>
              <a:gd name="connsiteX11" fmla="*/ 13111 w 1119884"/>
              <a:gd name="connsiteY11" fmla="*/ 26782 h 1529271"/>
              <a:gd name="connsiteX12" fmla="*/ 88165 w 1119884"/>
              <a:gd name="connsiteY12" fmla="*/ 13615 h 1529271"/>
              <a:gd name="connsiteX13" fmla="*/ 154840 w 1119884"/>
              <a:gd name="connsiteY13" fmla="*/ 1710 h 1529271"/>
              <a:gd name="connsiteX14" fmla="*/ 238183 w 1119884"/>
              <a:gd name="connsiteY14" fmla="*/ 8852 h 1529271"/>
              <a:gd name="connsiteX15" fmla="*/ 333434 w 1119884"/>
              <a:gd name="connsiteY15" fmla="*/ 49335 h 1529271"/>
              <a:gd name="connsiteX16" fmla="*/ 376295 w 1119884"/>
              <a:gd name="connsiteY16" fmla="*/ 125534 h 1529271"/>
              <a:gd name="connsiteX17" fmla="*/ 390583 w 1119884"/>
              <a:gd name="connsiteY17" fmla="*/ 230308 h 1529271"/>
              <a:gd name="connsiteX18" fmla="*/ 419161 w 1119884"/>
              <a:gd name="connsiteY18" fmla="*/ 287458 h 1529271"/>
              <a:gd name="connsiteX19" fmla="*/ 683479 w 1119884"/>
              <a:gd name="connsiteY19" fmla="*/ 501771 h 1529271"/>
              <a:gd name="connsiteX20" fmla="*/ 740628 w 1119884"/>
              <a:gd name="connsiteY20" fmla="*/ 599402 h 1529271"/>
              <a:gd name="connsiteX21" fmla="*/ 847321 w 1119884"/>
              <a:gd name="connsiteY21" fmla="*/ 655359 h 1529271"/>
              <a:gd name="connsiteX22" fmla="*/ 788253 w 1119884"/>
              <a:gd name="connsiteY22" fmla="*/ 699414 h 1529271"/>
              <a:gd name="connsiteX23" fmla="*/ 747772 w 1119884"/>
              <a:gd name="connsiteY23" fmla="*/ 737514 h 1529271"/>
              <a:gd name="connsiteX24" fmla="*/ 676335 w 1119884"/>
              <a:gd name="connsiteY24" fmla="*/ 675602 h 1529271"/>
              <a:gd name="connsiteX25" fmla="*/ 626328 w 1119884"/>
              <a:gd name="connsiteY25" fmla="*/ 685127 h 1529271"/>
              <a:gd name="connsiteX26" fmla="*/ 631091 w 1119884"/>
              <a:gd name="connsiteY26" fmla="*/ 780377 h 1529271"/>
              <a:gd name="connsiteX27" fmla="*/ 683478 w 1119884"/>
              <a:gd name="connsiteY27" fmla="*/ 873246 h 1529271"/>
              <a:gd name="connsiteX28" fmla="*/ 693003 w 1119884"/>
              <a:gd name="connsiteY28" fmla="*/ 930396 h 1529271"/>
              <a:gd name="connsiteX29" fmla="*/ 719197 w 1119884"/>
              <a:gd name="connsiteY29" fmla="*/ 982783 h 1529271"/>
              <a:gd name="connsiteX30" fmla="*/ 797778 w 1119884"/>
              <a:gd name="connsiteY30" fmla="*/ 1094702 h 1529271"/>
              <a:gd name="connsiteX31" fmla="*/ 852547 w 1119884"/>
              <a:gd name="connsiteY31" fmla="*/ 1161377 h 1529271"/>
              <a:gd name="connsiteX32" fmla="*/ 885885 w 1119884"/>
              <a:gd name="connsiteY32" fmla="*/ 1199476 h 1529271"/>
              <a:gd name="connsiteX33" fmla="*/ 900172 w 1119884"/>
              <a:gd name="connsiteY33" fmla="*/ 1242339 h 1529271"/>
              <a:gd name="connsiteX34" fmla="*/ 981135 w 1119884"/>
              <a:gd name="connsiteY34" fmla="*/ 1354258 h 1529271"/>
              <a:gd name="connsiteX35" fmla="*/ 1102578 w 1119884"/>
              <a:gd name="connsiteY35" fmla="*/ 1475702 h 1529271"/>
              <a:gd name="connsiteX36" fmla="*/ 1118010 w 1119884"/>
              <a:gd name="connsiteY36" fmla="*/ 1529204 h 1529271"/>
              <a:gd name="connsiteX37" fmla="*/ 1088292 w 1119884"/>
              <a:gd name="connsiteY37" fmla="*/ 1485227 h 1529271"/>
              <a:gd name="connsiteX38" fmla="*/ 1000186 w 1119884"/>
              <a:gd name="connsiteY38" fmla="*/ 1416171 h 1529271"/>
              <a:gd name="connsiteX39" fmla="*/ 912077 w 1119884"/>
              <a:gd name="connsiteY39" fmla="*/ 1318539 h 1529271"/>
              <a:gd name="connsiteX40" fmla="*/ 802540 w 1119884"/>
              <a:gd name="connsiteY40" fmla="*/ 1197096 h 1529271"/>
              <a:gd name="connsiteX41" fmla="*/ 623946 w 1119884"/>
              <a:gd name="connsiteY41" fmla="*/ 1135183 h 1529271"/>
              <a:gd name="connsiteX42" fmla="*/ 597754 w 1119884"/>
              <a:gd name="connsiteY42" fmla="*/ 1075652 h 1529271"/>
              <a:gd name="connsiteX43" fmla="*/ 535842 w 1119884"/>
              <a:gd name="connsiteY43" fmla="*/ 997071 h 1529271"/>
              <a:gd name="connsiteX44" fmla="*/ 504883 w 1119884"/>
              <a:gd name="connsiteY44" fmla="*/ 949447 h 1529271"/>
              <a:gd name="connsiteX45" fmla="*/ 509648 w 1119884"/>
              <a:gd name="connsiteY45" fmla="*/ 923252 h 1529271"/>
              <a:gd name="connsiteX46" fmla="*/ 590611 w 1119884"/>
              <a:gd name="connsiteY46" fmla="*/ 954208 h 1529271"/>
              <a:gd name="connsiteX47" fmla="*/ 552511 w 1119884"/>
              <a:gd name="connsiteY47" fmla="*/ 920871 h 1529271"/>
              <a:gd name="connsiteX48" fmla="*/ 483454 w 1119884"/>
              <a:gd name="connsiteY48" fmla="*/ 830383 h 1529271"/>
              <a:gd name="connsiteX49" fmla="*/ 447736 w 1119884"/>
              <a:gd name="connsiteY49" fmla="*/ 777996 h 1529271"/>
              <a:gd name="connsiteX50" fmla="*/ 442973 w 1119884"/>
              <a:gd name="connsiteY50" fmla="*/ 663696 h 1529271"/>
              <a:gd name="connsiteX51" fmla="*/ 383439 w 1119884"/>
              <a:gd name="connsiteY51" fmla="*/ 618453 h 1529271"/>
              <a:gd name="connsiteX52" fmla="*/ 340579 w 1119884"/>
              <a:gd name="connsiteY52" fmla="*/ 604164 h 1529271"/>
              <a:gd name="connsiteX53" fmla="*/ 242945 w 1119884"/>
              <a:gd name="connsiteY53" fmla="*/ 711322 h 1529271"/>
              <a:gd name="connsiteX54" fmla="*/ 188179 w 1119884"/>
              <a:gd name="connsiteY54" fmla="*/ 577971 h 1529271"/>
              <a:gd name="connsiteX55" fmla="*/ 204848 w 1119884"/>
              <a:gd name="connsiteY55" fmla="*/ 530346 h 1529271"/>
              <a:gd name="connsiteX56" fmla="*/ 247711 w 1119884"/>
              <a:gd name="connsiteY56" fmla="*/ 516058 h 1529271"/>
              <a:gd name="connsiteX57" fmla="*/ 236176 w 1119884"/>
              <a:gd name="connsiteY57" fmla="*/ 467240 h 1529271"/>
              <a:gd name="connsiteX0" fmla="*/ 236176 w 1119884"/>
              <a:gd name="connsiteY0" fmla="*/ 467240 h 1529271"/>
              <a:gd name="connsiteX1" fmla="*/ 226279 w 1119884"/>
              <a:gd name="connsiteY1" fmla="*/ 423189 h 1529271"/>
              <a:gd name="connsiteX2" fmla="*/ 183414 w 1119884"/>
              <a:gd name="connsiteY2" fmla="*/ 437478 h 1529271"/>
              <a:gd name="connsiteX3" fmla="*/ 173889 w 1119884"/>
              <a:gd name="connsiteY3" fmla="*/ 399378 h 1529271"/>
              <a:gd name="connsiteX4" fmla="*/ 223898 w 1119884"/>
              <a:gd name="connsiteY4" fmla="*/ 356514 h 1529271"/>
              <a:gd name="connsiteX5" fmla="*/ 235801 w 1119884"/>
              <a:gd name="connsiteY5" fmla="*/ 320797 h 1529271"/>
              <a:gd name="connsiteX6" fmla="*/ 223895 w 1119884"/>
              <a:gd name="connsiteY6" fmla="*/ 261265 h 1529271"/>
              <a:gd name="connsiteX7" fmla="*/ 247708 w 1119884"/>
              <a:gd name="connsiteY7" fmla="*/ 208878 h 1529271"/>
              <a:gd name="connsiteX8" fmla="*/ 216752 w 1119884"/>
              <a:gd name="connsiteY8" fmla="*/ 158872 h 1529271"/>
              <a:gd name="connsiteX9" fmla="*/ 131026 w 1119884"/>
              <a:gd name="connsiteY9" fmla="*/ 113628 h 1529271"/>
              <a:gd name="connsiteX10" fmla="*/ 11964 w 1119884"/>
              <a:gd name="connsiteY10" fmla="*/ 92197 h 1529271"/>
              <a:gd name="connsiteX11" fmla="*/ 13111 w 1119884"/>
              <a:gd name="connsiteY11" fmla="*/ 26782 h 1529271"/>
              <a:gd name="connsiteX12" fmla="*/ 88165 w 1119884"/>
              <a:gd name="connsiteY12" fmla="*/ 13615 h 1529271"/>
              <a:gd name="connsiteX13" fmla="*/ 154840 w 1119884"/>
              <a:gd name="connsiteY13" fmla="*/ 1710 h 1529271"/>
              <a:gd name="connsiteX14" fmla="*/ 238183 w 1119884"/>
              <a:gd name="connsiteY14" fmla="*/ 8852 h 1529271"/>
              <a:gd name="connsiteX15" fmla="*/ 333434 w 1119884"/>
              <a:gd name="connsiteY15" fmla="*/ 49335 h 1529271"/>
              <a:gd name="connsiteX16" fmla="*/ 376295 w 1119884"/>
              <a:gd name="connsiteY16" fmla="*/ 125534 h 1529271"/>
              <a:gd name="connsiteX17" fmla="*/ 390583 w 1119884"/>
              <a:gd name="connsiteY17" fmla="*/ 230308 h 1529271"/>
              <a:gd name="connsiteX18" fmla="*/ 419161 w 1119884"/>
              <a:gd name="connsiteY18" fmla="*/ 287458 h 1529271"/>
              <a:gd name="connsiteX19" fmla="*/ 573942 w 1119884"/>
              <a:gd name="connsiteY19" fmla="*/ 394614 h 1529271"/>
              <a:gd name="connsiteX20" fmla="*/ 683479 w 1119884"/>
              <a:gd name="connsiteY20" fmla="*/ 501771 h 1529271"/>
              <a:gd name="connsiteX21" fmla="*/ 740628 w 1119884"/>
              <a:gd name="connsiteY21" fmla="*/ 599402 h 1529271"/>
              <a:gd name="connsiteX22" fmla="*/ 847321 w 1119884"/>
              <a:gd name="connsiteY22" fmla="*/ 655359 h 1529271"/>
              <a:gd name="connsiteX23" fmla="*/ 788253 w 1119884"/>
              <a:gd name="connsiteY23" fmla="*/ 699414 h 1529271"/>
              <a:gd name="connsiteX24" fmla="*/ 747772 w 1119884"/>
              <a:gd name="connsiteY24" fmla="*/ 737514 h 1529271"/>
              <a:gd name="connsiteX25" fmla="*/ 676335 w 1119884"/>
              <a:gd name="connsiteY25" fmla="*/ 675602 h 1529271"/>
              <a:gd name="connsiteX26" fmla="*/ 626328 w 1119884"/>
              <a:gd name="connsiteY26" fmla="*/ 685127 h 1529271"/>
              <a:gd name="connsiteX27" fmla="*/ 631091 w 1119884"/>
              <a:gd name="connsiteY27" fmla="*/ 780377 h 1529271"/>
              <a:gd name="connsiteX28" fmla="*/ 683478 w 1119884"/>
              <a:gd name="connsiteY28" fmla="*/ 873246 h 1529271"/>
              <a:gd name="connsiteX29" fmla="*/ 693003 w 1119884"/>
              <a:gd name="connsiteY29" fmla="*/ 930396 h 1529271"/>
              <a:gd name="connsiteX30" fmla="*/ 719197 w 1119884"/>
              <a:gd name="connsiteY30" fmla="*/ 982783 h 1529271"/>
              <a:gd name="connsiteX31" fmla="*/ 797778 w 1119884"/>
              <a:gd name="connsiteY31" fmla="*/ 1094702 h 1529271"/>
              <a:gd name="connsiteX32" fmla="*/ 852547 w 1119884"/>
              <a:gd name="connsiteY32" fmla="*/ 1161377 h 1529271"/>
              <a:gd name="connsiteX33" fmla="*/ 885885 w 1119884"/>
              <a:gd name="connsiteY33" fmla="*/ 1199476 h 1529271"/>
              <a:gd name="connsiteX34" fmla="*/ 900172 w 1119884"/>
              <a:gd name="connsiteY34" fmla="*/ 1242339 h 1529271"/>
              <a:gd name="connsiteX35" fmla="*/ 981135 w 1119884"/>
              <a:gd name="connsiteY35" fmla="*/ 1354258 h 1529271"/>
              <a:gd name="connsiteX36" fmla="*/ 1102578 w 1119884"/>
              <a:gd name="connsiteY36" fmla="*/ 1475702 h 1529271"/>
              <a:gd name="connsiteX37" fmla="*/ 1118010 w 1119884"/>
              <a:gd name="connsiteY37" fmla="*/ 1529204 h 1529271"/>
              <a:gd name="connsiteX38" fmla="*/ 1088292 w 1119884"/>
              <a:gd name="connsiteY38" fmla="*/ 1485227 h 1529271"/>
              <a:gd name="connsiteX39" fmla="*/ 1000186 w 1119884"/>
              <a:gd name="connsiteY39" fmla="*/ 1416171 h 1529271"/>
              <a:gd name="connsiteX40" fmla="*/ 912077 w 1119884"/>
              <a:gd name="connsiteY40" fmla="*/ 1318539 h 1529271"/>
              <a:gd name="connsiteX41" fmla="*/ 802540 w 1119884"/>
              <a:gd name="connsiteY41" fmla="*/ 1197096 h 1529271"/>
              <a:gd name="connsiteX42" fmla="*/ 623946 w 1119884"/>
              <a:gd name="connsiteY42" fmla="*/ 1135183 h 1529271"/>
              <a:gd name="connsiteX43" fmla="*/ 597754 w 1119884"/>
              <a:gd name="connsiteY43" fmla="*/ 1075652 h 1529271"/>
              <a:gd name="connsiteX44" fmla="*/ 535842 w 1119884"/>
              <a:gd name="connsiteY44" fmla="*/ 997071 h 1529271"/>
              <a:gd name="connsiteX45" fmla="*/ 504883 w 1119884"/>
              <a:gd name="connsiteY45" fmla="*/ 949447 h 1529271"/>
              <a:gd name="connsiteX46" fmla="*/ 509648 w 1119884"/>
              <a:gd name="connsiteY46" fmla="*/ 923252 h 1529271"/>
              <a:gd name="connsiteX47" fmla="*/ 590611 w 1119884"/>
              <a:gd name="connsiteY47" fmla="*/ 954208 h 1529271"/>
              <a:gd name="connsiteX48" fmla="*/ 552511 w 1119884"/>
              <a:gd name="connsiteY48" fmla="*/ 920871 h 1529271"/>
              <a:gd name="connsiteX49" fmla="*/ 483454 w 1119884"/>
              <a:gd name="connsiteY49" fmla="*/ 830383 h 1529271"/>
              <a:gd name="connsiteX50" fmla="*/ 447736 w 1119884"/>
              <a:gd name="connsiteY50" fmla="*/ 777996 h 1529271"/>
              <a:gd name="connsiteX51" fmla="*/ 442973 w 1119884"/>
              <a:gd name="connsiteY51" fmla="*/ 663696 h 1529271"/>
              <a:gd name="connsiteX52" fmla="*/ 383439 w 1119884"/>
              <a:gd name="connsiteY52" fmla="*/ 618453 h 1529271"/>
              <a:gd name="connsiteX53" fmla="*/ 340579 w 1119884"/>
              <a:gd name="connsiteY53" fmla="*/ 604164 h 1529271"/>
              <a:gd name="connsiteX54" fmla="*/ 242945 w 1119884"/>
              <a:gd name="connsiteY54" fmla="*/ 711322 h 1529271"/>
              <a:gd name="connsiteX55" fmla="*/ 188179 w 1119884"/>
              <a:gd name="connsiteY55" fmla="*/ 577971 h 1529271"/>
              <a:gd name="connsiteX56" fmla="*/ 204848 w 1119884"/>
              <a:gd name="connsiteY56" fmla="*/ 530346 h 1529271"/>
              <a:gd name="connsiteX57" fmla="*/ 247711 w 1119884"/>
              <a:gd name="connsiteY57" fmla="*/ 516058 h 1529271"/>
              <a:gd name="connsiteX58" fmla="*/ 236176 w 1119884"/>
              <a:gd name="connsiteY58" fmla="*/ 467240 h 1529271"/>
              <a:gd name="connsiteX0" fmla="*/ 236176 w 1119884"/>
              <a:gd name="connsiteY0" fmla="*/ 467240 h 1529271"/>
              <a:gd name="connsiteX1" fmla="*/ 226279 w 1119884"/>
              <a:gd name="connsiteY1" fmla="*/ 423189 h 1529271"/>
              <a:gd name="connsiteX2" fmla="*/ 183414 w 1119884"/>
              <a:gd name="connsiteY2" fmla="*/ 437478 h 1529271"/>
              <a:gd name="connsiteX3" fmla="*/ 173889 w 1119884"/>
              <a:gd name="connsiteY3" fmla="*/ 399378 h 1529271"/>
              <a:gd name="connsiteX4" fmla="*/ 223898 w 1119884"/>
              <a:gd name="connsiteY4" fmla="*/ 356514 h 1529271"/>
              <a:gd name="connsiteX5" fmla="*/ 235801 w 1119884"/>
              <a:gd name="connsiteY5" fmla="*/ 320797 h 1529271"/>
              <a:gd name="connsiteX6" fmla="*/ 223895 w 1119884"/>
              <a:gd name="connsiteY6" fmla="*/ 261265 h 1529271"/>
              <a:gd name="connsiteX7" fmla="*/ 247708 w 1119884"/>
              <a:gd name="connsiteY7" fmla="*/ 208878 h 1529271"/>
              <a:gd name="connsiteX8" fmla="*/ 216752 w 1119884"/>
              <a:gd name="connsiteY8" fmla="*/ 158872 h 1529271"/>
              <a:gd name="connsiteX9" fmla="*/ 131026 w 1119884"/>
              <a:gd name="connsiteY9" fmla="*/ 113628 h 1529271"/>
              <a:gd name="connsiteX10" fmla="*/ 11964 w 1119884"/>
              <a:gd name="connsiteY10" fmla="*/ 92197 h 1529271"/>
              <a:gd name="connsiteX11" fmla="*/ 13111 w 1119884"/>
              <a:gd name="connsiteY11" fmla="*/ 26782 h 1529271"/>
              <a:gd name="connsiteX12" fmla="*/ 88165 w 1119884"/>
              <a:gd name="connsiteY12" fmla="*/ 13615 h 1529271"/>
              <a:gd name="connsiteX13" fmla="*/ 154840 w 1119884"/>
              <a:gd name="connsiteY13" fmla="*/ 1710 h 1529271"/>
              <a:gd name="connsiteX14" fmla="*/ 238183 w 1119884"/>
              <a:gd name="connsiteY14" fmla="*/ 8852 h 1529271"/>
              <a:gd name="connsiteX15" fmla="*/ 333434 w 1119884"/>
              <a:gd name="connsiteY15" fmla="*/ 49335 h 1529271"/>
              <a:gd name="connsiteX16" fmla="*/ 376295 w 1119884"/>
              <a:gd name="connsiteY16" fmla="*/ 125534 h 1529271"/>
              <a:gd name="connsiteX17" fmla="*/ 373917 w 1119884"/>
              <a:gd name="connsiteY17" fmla="*/ 201733 h 1529271"/>
              <a:gd name="connsiteX18" fmla="*/ 390583 w 1119884"/>
              <a:gd name="connsiteY18" fmla="*/ 230308 h 1529271"/>
              <a:gd name="connsiteX19" fmla="*/ 419161 w 1119884"/>
              <a:gd name="connsiteY19" fmla="*/ 287458 h 1529271"/>
              <a:gd name="connsiteX20" fmla="*/ 573942 w 1119884"/>
              <a:gd name="connsiteY20" fmla="*/ 394614 h 1529271"/>
              <a:gd name="connsiteX21" fmla="*/ 683479 w 1119884"/>
              <a:gd name="connsiteY21" fmla="*/ 501771 h 1529271"/>
              <a:gd name="connsiteX22" fmla="*/ 740628 w 1119884"/>
              <a:gd name="connsiteY22" fmla="*/ 599402 h 1529271"/>
              <a:gd name="connsiteX23" fmla="*/ 847321 w 1119884"/>
              <a:gd name="connsiteY23" fmla="*/ 655359 h 1529271"/>
              <a:gd name="connsiteX24" fmla="*/ 788253 w 1119884"/>
              <a:gd name="connsiteY24" fmla="*/ 699414 h 1529271"/>
              <a:gd name="connsiteX25" fmla="*/ 747772 w 1119884"/>
              <a:gd name="connsiteY25" fmla="*/ 737514 h 1529271"/>
              <a:gd name="connsiteX26" fmla="*/ 676335 w 1119884"/>
              <a:gd name="connsiteY26" fmla="*/ 675602 h 1529271"/>
              <a:gd name="connsiteX27" fmla="*/ 626328 w 1119884"/>
              <a:gd name="connsiteY27" fmla="*/ 685127 h 1529271"/>
              <a:gd name="connsiteX28" fmla="*/ 631091 w 1119884"/>
              <a:gd name="connsiteY28" fmla="*/ 780377 h 1529271"/>
              <a:gd name="connsiteX29" fmla="*/ 683478 w 1119884"/>
              <a:gd name="connsiteY29" fmla="*/ 873246 h 1529271"/>
              <a:gd name="connsiteX30" fmla="*/ 693003 w 1119884"/>
              <a:gd name="connsiteY30" fmla="*/ 930396 h 1529271"/>
              <a:gd name="connsiteX31" fmla="*/ 719197 w 1119884"/>
              <a:gd name="connsiteY31" fmla="*/ 982783 h 1529271"/>
              <a:gd name="connsiteX32" fmla="*/ 797778 w 1119884"/>
              <a:gd name="connsiteY32" fmla="*/ 1094702 h 1529271"/>
              <a:gd name="connsiteX33" fmla="*/ 852547 w 1119884"/>
              <a:gd name="connsiteY33" fmla="*/ 1161377 h 1529271"/>
              <a:gd name="connsiteX34" fmla="*/ 885885 w 1119884"/>
              <a:gd name="connsiteY34" fmla="*/ 1199476 h 1529271"/>
              <a:gd name="connsiteX35" fmla="*/ 900172 w 1119884"/>
              <a:gd name="connsiteY35" fmla="*/ 1242339 h 1529271"/>
              <a:gd name="connsiteX36" fmla="*/ 981135 w 1119884"/>
              <a:gd name="connsiteY36" fmla="*/ 1354258 h 1529271"/>
              <a:gd name="connsiteX37" fmla="*/ 1102578 w 1119884"/>
              <a:gd name="connsiteY37" fmla="*/ 1475702 h 1529271"/>
              <a:gd name="connsiteX38" fmla="*/ 1118010 w 1119884"/>
              <a:gd name="connsiteY38" fmla="*/ 1529204 h 1529271"/>
              <a:gd name="connsiteX39" fmla="*/ 1088292 w 1119884"/>
              <a:gd name="connsiteY39" fmla="*/ 1485227 h 1529271"/>
              <a:gd name="connsiteX40" fmla="*/ 1000186 w 1119884"/>
              <a:gd name="connsiteY40" fmla="*/ 1416171 h 1529271"/>
              <a:gd name="connsiteX41" fmla="*/ 912077 w 1119884"/>
              <a:gd name="connsiteY41" fmla="*/ 1318539 h 1529271"/>
              <a:gd name="connsiteX42" fmla="*/ 802540 w 1119884"/>
              <a:gd name="connsiteY42" fmla="*/ 1197096 h 1529271"/>
              <a:gd name="connsiteX43" fmla="*/ 623946 w 1119884"/>
              <a:gd name="connsiteY43" fmla="*/ 1135183 h 1529271"/>
              <a:gd name="connsiteX44" fmla="*/ 597754 w 1119884"/>
              <a:gd name="connsiteY44" fmla="*/ 1075652 h 1529271"/>
              <a:gd name="connsiteX45" fmla="*/ 535842 w 1119884"/>
              <a:gd name="connsiteY45" fmla="*/ 997071 h 1529271"/>
              <a:gd name="connsiteX46" fmla="*/ 504883 w 1119884"/>
              <a:gd name="connsiteY46" fmla="*/ 949447 h 1529271"/>
              <a:gd name="connsiteX47" fmla="*/ 509648 w 1119884"/>
              <a:gd name="connsiteY47" fmla="*/ 923252 h 1529271"/>
              <a:gd name="connsiteX48" fmla="*/ 590611 w 1119884"/>
              <a:gd name="connsiteY48" fmla="*/ 954208 h 1529271"/>
              <a:gd name="connsiteX49" fmla="*/ 552511 w 1119884"/>
              <a:gd name="connsiteY49" fmla="*/ 920871 h 1529271"/>
              <a:gd name="connsiteX50" fmla="*/ 483454 w 1119884"/>
              <a:gd name="connsiteY50" fmla="*/ 830383 h 1529271"/>
              <a:gd name="connsiteX51" fmla="*/ 447736 w 1119884"/>
              <a:gd name="connsiteY51" fmla="*/ 777996 h 1529271"/>
              <a:gd name="connsiteX52" fmla="*/ 442973 w 1119884"/>
              <a:gd name="connsiteY52" fmla="*/ 663696 h 1529271"/>
              <a:gd name="connsiteX53" fmla="*/ 383439 w 1119884"/>
              <a:gd name="connsiteY53" fmla="*/ 618453 h 1529271"/>
              <a:gd name="connsiteX54" fmla="*/ 340579 w 1119884"/>
              <a:gd name="connsiteY54" fmla="*/ 604164 h 1529271"/>
              <a:gd name="connsiteX55" fmla="*/ 242945 w 1119884"/>
              <a:gd name="connsiteY55" fmla="*/ 711322 h 1529271"/>
              <a:gd name="connsiteX56" fmla="*/ 188179 w 1119884"/>
              <a:gd name="connsiteY56" fmla="*/ 577971 h 1529271"/>
              <a:gd name="connsiteX57" fmla="*/ 204848 w 1119884"/>
              <a:gd name="connsiteY57" fmla="*/ 530346 h 1529271"/>
              <a:gd name="connsiteX58" fmla="*/ 247711 w 1119884"/>
              <a:gd name="connsiteY58" fmla="*/ 516058 h 1529271"/>
              <a:gd name="connsiteX59" fmla="*/ 236176 w 1119884"/>
              <a:gd name="connsiteY59" fmla="*/ 467240 h 1529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119884" h="1529271">
                <a:moveTo>
                  <a:pt x="236176" y="467240"/>
                </a:moveTo>
                <a:cubicBezTo>
                  <a:pt x="232604" y="451762"/>
                  <a:pt x="235073" y="428149"/>
                  <a:pt x="226279" y="423189"/>
                </a:cubicBezTo>
                <a:cubicBezTo>
                  <a:pt x="217485" y="418229"/>
                  <a:pt x="188971" y="446606"/>
                  <a:pt x="183414" y="437478"/>
                </a:cubicBezTo>
                <a:cubicBezTo>
                  <a:pt x="177857" y="428350"/>
                  <a:pt x="169126" y="413269"/>
                  <a:pt x="173889" y="399378"/>
                </a:cubicBezTo>
                <a:cubicBezTo>
                  <a:pt x="178652" y="385487"/>
                  <a:pt x="213579" y="369611"/>
                  <a:pt x="223898" y="356514"/>
                </a:cubicBezTo>
                <a:cubicBezTo>
                  <a:pt x="234217" y="343417"/>
                  <a:pt x="233817" y="336275"/>
                  <a:pt x="235801" y="320797"/>
                </a:cubicBezTo>
                <a:cubicBezTo>
                  <a:pt x="250820" y="276149"/>
                  <a:pt x="227070" y="286268"/>
                  <a:pt x="223895" y="261265"/>
                </a:cubicBezTo>
                <a:cubicBezTo>
                  <a:pt x="221911" y="243406"/>
                  <a:pt x="248898" y="223959"/>
                  <a:pt x="247708" y="208878"/>
                </a:cubicBezTo>
                <a:cubicBezTo>
                  <a:pt x="246518" y="193797"/>
                  <a:pt x="232230" y="175541"/>
                  <a:pt x="216752" y="158872"/>
                </a:cubicBezTo>
                <a:cubicBezTo>
                  <a:pt x="201274" y="142203"/>
                  <a:pt x="165157" y="126725"/>
                  <a:pt x="131026" y="113628"/>
                </a:cubicBezTo>
                <a:cubicBezTo>
                  <a:pt x="96895" y="100531"/>
                  <a:pt x="32014" y="111037"/>
                  <a:pt x="11964" y="92197"/>
                </a:cubicBezTo>
                <a:cubicBezTo>
                  <a:pt x="-8086" y="73357"/>
                  <a:pt x="411" y="39879"/>
                  <a:pt x="13111" y="26782"/>
                </a:cubicBezTo>
                <a:cubicBezTo>
                  <a:pt x="25811" y="13685"/>
                  <a:pt x="64544" y="17794"/>
                  <a:pt x="88165" y="13615"/>
                </a:cubicBezTo>
                <a:cubicBezTo>
                  <a:pt x="111786" y="9436"/>
                  <a:pt x="130234" y="5679"/>
                  <a:pt x="154840" y="1710"/>
                </a:cubicBezTo>
                <a:cubicBezTo>
                  <a:pt x="179446" y="-2259"/>
                  <a:pt x="208417" y="914"/>
                  <a:pt x="238183" y="8852"/>
                </a:cubicBezTo>
                <a:cubicBezTo>
                  <a:pt x="267949" y="16790"/>
                  <a:pt x="315575" y="27507"/>
                  <a:pt x="333434" y="49335"/>
                </a:cubicBezTo>
                <a:cubicBezTo>
                  <a:pt x="351293" y="71163"/>
                  <a:pt x="367564" y="100134"/>
                  <a:pt x="376295" y="125534"/>
                </a:cubicBezTo>
                <a:cubicBezTo>
                  <a:pt x="385027" y="150934"/>
                  <a:pt x="371536" y="184271"/>
                  <a:pt x="373917" y="201733"/>
                </a:cubicBezTo>
                <a:cubicBezTo>
                  <a:pt x="376298" y="219195"/>
                  <a:pt x="385027" y="216020"/>
                  <a:pt x="390583" y="230308"/>
                </a:cubicBezTo>
                <a:cubicBezTo>
                  <a:pt x="396139" y="244596"/>
                  <a:pt x="390586" y="259677"/>
                  <a:pt x="419161" y="287458"/>
                </a:cubicBezTo>
                <a:cubicBezTo>
                  <a:pt x="447737" y="315239"/>
                  <a:pt x="529889" y="358895"/>
                  <a:pt x="573942" y="394614"/>
                </a:cubicBezTo>
                <a:cubicBezTo>
                  <a:pt x="617995" y="430333"/>
                  <a:pt x="653714" y="468037"/>
                  <a:pt x="683479" y="501771"/>
                </a:cubicBezTo>
                <a:cubicBezTo>
                  <a:pt x="713244" y="535505"/>
                  <a:pt x="708162" y="574995"/>
                  <a:pt x="740628" y="599402"/>
                </a:cubicBezTo>
                <a:cubicBezTo>
                  <a:pt x="773094" y="623809"/>
                  <a:pt x="836209" y="636706"/>
                  <a:pt x="847321" y="655359"/>
                </a:cubicBezTo>
                <a:cubicBezTo>
                  <a:pt x="858433" y="674012"/>
                  <a:pt x="804844" y="685722"/>
                  <a:pt x="788253" y="699414"/>
                </a:cubicBezTo>
                <a:cubicBezTo>
                  <a:pt x="771662" y="713106"/>
                  <a:pt x="766425" y="737911"/>
                  <a:pt x="747772" y="737514"/>
                </a:cubicBezTo>
                <a:cubicBezTo>
                  <a:pt x="729119" y="737117"/>
                  <a:pt x="696576" y="684333"/>
                  <a:pt x="676335" y="675602"/>
                </a:cubicBezTo>
                <a:cubicBezTo>
                  <a:pt x="656094" y="666871"/>
                  <a:pt x="630694" y="669649"/>
                  <a:pt x="626328" y="685127"/>
                </a:cubicBezTo>
                <a:cubicBezTo>
                  <a:pt x="621962" y="700605"/>
                  <a:pt x="621566" y="749024"/>
                  <a:pt x="631091" y="780377"/>
                </a:cubicBezTo>
                <a:cubicBezTo>
                  <a:pt x="640616" y="811730"/>
                  <a:pt x="671175" y="847846"/>
                  <a:pt x="683478" y="873246"/>
                </a:cubicBezTo>
                <a:cubicBezTo>
                  <a:pt x="695781" y="898646"/>
                  <a:pt x="687050" y="912140"/>
                  <a:pt x="693003" y="930396"/>
                </a:cubicBezTo>
                <a:cubicBezTo>
                  <a:pt x="698956" y="948652"/>
                  <a:pt x="703719" y="955796"/>
                  <a:pt x="719197" y="982783"/>
                </a:cubicBezTo>
                <a:cubicBezTo>
                  <a:pt x="734675" y="1009771"/>
                  <a:pt x="775553" y="1064936"/>
                  <a:pt x="797778" y="1094702"/>
                </a:cubicBezTo>
                <a:cubicBezTo>
                  <a:pt x="820003" y="1124468"/>
                  <a:pt x="839053" y="1143915"/>
                  <a:pt x="852547" y="1161377"/>
                </a:cubicBezTo>
                <a:cubicBezTo>
                  <a:pt x="866041" y="1178839"/>
                  <a:pt x="871994" y="1183204"/>
                  <a:pt x="885885" y="1199476"/>
                </a:cubicBezTo>
                <a:cubicBezTo>
                  <a:pt x="899776" y="1215748"/>
                  <a:pt x="883107" y="1218526"/>
                  <a:pt x="900172" y="1242339"/>
                </a:cubicBezTo>
                <a:cubicBezTo>
                  <a:pt x="917237" y="1266152"/>
                  <a:pt x="947401" y="1315364"/>
                  <a:pt x="981135" y="1354258"/>
                </a:cubicBezTo>
                <a:cubicBezTo>
                  <a:pt x="1014869" y="1393152"/>
                  <a:pt x="1080956" y="1444560"/>
                  <a:pt x="1102578" y="1475702"/>
                </a:cubicBezTo>
                <a:cubicBezTo>
                  <a:pt x="1124200" y="1506844"/>
                  <a:pt x="1120391" y="1527617"/>
                  <a:pt x="1118010" y="1529204"/>
                </a:cubicBezTo>
                <a:cubicBezTo>
                  <a:pt x="1115629" y="1530791"/>
                  <a:pt x="1107929" y="1504066"/>
                  <a:pt x="1088292" y="1485227"/>
                </a:cubicBezTo>
                <a:cubicBezTo>
                  <a:pt x="1068655" y="1466388"/>
                  <a:pt x="1028365" y="1445937"/>
                  <a:pt x="1000186" y="1416171"/>
                </a:cubicBezTo>
                <a:cubicBezTo>
                  <a:pt x="972008" y="1386405"/>
                  <a:pt x="945018" y="1353067"/>
                  <a:pt x="912077" y="1318539"/>
                </a:cubicBezTo>
                <a:cubicBezTo>
                  <a:pt x="879136" y="1284011"/>
                  <a:pt x="850562" y="1227655"/>
                  <a:pt x="802540" y="1197096"/>
                </a:cubicBezTo>
                <a:cubicBezTo>
                  <a:pt x="754518" y="1166537"/>
                  <a:pt x="659267" y="1152645"/>
                  <a:pt x="623946" y="1135183"/>
                </a:cubicBezTo>
                <a:cubicBezTo>
                  <a:pt x="588625" y="1117721"/>
                  <a:pt x="611247" y="1098671"/>
                  <a:pt x="597754" y="1075652"/>
                </a:cubicBezTo>
                <a:cubicBezTo>
                  <a:pt x="584261" y="1052633"/>
                  <a:pt x="551321" y="1018105"/>
                  <a:pt x="535842" y="997071"/>
                </a:cubicBezTo>
                <a:cubicBezTo>
                  <a:pt x="520364" y="976037"/>
                  <a:pt x="510439" y="961750"/>
                  <a:pt x="504883" y="949447"/>
                </a:cubicBezTo>
                <a:cubicBezTo>
                  <a:pt x="499327" y="937144"/>
                  <a:pt x="495360" y="922459"/>
                  <a:pt x="509648" y="923252"/>
                </a:cubicBezTo>
                <a:cubicBezTo>
                  <a:pt x="523936" y="924046"/>
                  <a:pt x="581880" y="956192"/>
                  <a:pt x="590611" y="954208"/>
                </a:cubicBezTo>
                <a:cubicBezTo>
                  <a:pt x="599342" y="952224"/>
                  <a:pt x="570370" y="941508"/>
                  <a:pt x="552511" y="920871"/>
                </a:cubicBezTo>
                <a:cubicBezTo>
                  <a:pt x="534652" y="900234"/>
                  <a:pt x="502504" y="852608"/>
                  <a:pt x="483454" y="830383"/>
                </a:cubicBezTo>
                <a:cubicBezTo>
                  <a:pt x="464404" y="808158"/>
                  <a:pt x="454483" y="805777"/>
                  <a:pt x="447736" y="777996"/>
                </a:cubicBezTo>
                <a:cubicBezTo>
                  <a:pt x="440989" y="750215"/>
                  <a:pt x="456070" y="686318"/>
                  <a:pt x="442973" y="663696"/>
                </a:cubicBezTo>
                <a:cubicBezTo>
                  <a:pt x="429876" y="641074"/>
                  <a:pt x="396536" y="633931"/>
                  <a:pt x="383439" y="618453"/>
                </a:cubicBezTo>
                <a:cubicBezTo>
                  <a:pt x="370342" y="602975"/>
                  <a:pt x="363995" y="588686"/>
                  <a:pt x="340579" y="604164"/>
                </a:cubicBezTo>
                <a:cubicBezTo>
                  <a:pt x="317163" y="619642"/>
                  <a:pt x="270726" y="715688"/>
                  <a:pt x="242945" y="711322"/>
                </a:cubicBezTo>
                <a:cubicBezTo>
                  <a:pt x="215164" y="706957"/>
                  <a:pt x="192147" y="606943"/>
                  <a:pt x="188179" y="577971"/>
                </a:cubicBezTo>
                <a:cubicBezTo>
                  <a:pt x="184211" y="548999"/>
                  <a:pt x="194926" y="540665"/>
                  <a:pt x="204848" y="530346"/>
                </a:cubicBezTo>
                <a:cubicBezTo>
                  <a:pt x="214770" y="520027"/>
                  <a:pt x="244871" y="527766"/>
                  <a:pt x="247711" y="516058"/>
                </a:cubicBezTo>
                <a:cubicBezTo>
                  <a:pt x="255710" y="497603"/>
                  <a:pt x="239748" y="482718"/>
                  <a:pt x="236176" y="467240"/>
                </a:cubicBezTo>
                <a:close/>
              </a:path>
            </a:pathLst>
          </a:custGeom>
          <a:blipFill dpi="0"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7" name="Овал 12"/>
          <p:cNvSpPr/>
          <p:nvPr/>
        </p:nvSpPr>
        <p:spPr>
          <a:xfrm>
            <a:off x="179421" y="4597000"/>
            <a:ext cx="701379" cy="374569"/>
          </a:xfrm>
          <a:custGeom>
            <a:avLst/>
            <a:gdLst>
              <a:gd name="connsiteX0" fmla="*/ 0 w 882607"/>
              <a:gd name="connsiteY0" fmla="*/ 328539 h 657078"/>
              <a:gd name="connsiteX1" fmla="*/ 441304 w 882607"/>
              <a:gd name="connsiteY1" fmla="*/ 0 h 657078"/>
              <a:gd name="connsiteX2" fmla="*/ 882608 w 882607"/>
              <a:gd name="connsiteY2" fmla="*/ 328539 h 657078"/>
              <a:gd name="connsiteX3" fmla="*/ 441304 w 882607"/>
              <a:gd name="connsiteY3" fmla="*/ 657078 h 657078"/>
              <a:gd name="connsiteX4" fmla="*/ 0 w 882607"/>
              <a:gd name="connsiteY4" fmla="*/ 328539 h 657078"/>
              <a:gd name="connsiteX0" fmla="*/ 1893 w 884501"/>
              <a:gd name="connsiteY0" fmla="*/ 328539 h 434014"/>
              <a:gd name="connsiteX1" fmla="*/ 443197 w 884501"/>
              <a:gd name="connsiteY1" fmla="*/ 0 h 434014"/>
              <a:gd name="connsiteX2" fmla="*/ 884501 w 884501"/>
              <a:gd name="connsiteY2" fmla="*/ 328539 h 434014"/>
              <a:gd name="connsiteX3" fmla="*/ 336041 w 884501"/>
              <a:gd name="connsiteY3" fmla="*/ 402284 h 434014"/>
              <a:gd name="connsiteX4" fmla="*/ 1893 w 884501"/>
              <a:gd name="connsiteY4" fmla="*/ 328539 h 434014"/>
              <a:gd name="connsiteX0" fmla="*/ 4201 w 886809"/>
              <a:gd name="connsiteY0" fmla="*/ 328539 h 431017"/>
              <a:gd name="connsiteX1" fmla="*/ 445505 w 886809"/>
              <a:gd name="connsiteY1" fmla="*/ 0 h 431017"/>
              <a:gd name="connsiteX2" fmla="*/ 886809 w 886809"/>
              <a:gd name="connsiteY2" fmla="*/ 328539 h 431017"/>
              <a:gd name="connsiteX3" fmla="*/ 338349 w 886809"/>
              <a:gd name="connsiteY3" fmla="*/ 402284 h 431017"/>
              <a:gd name="connsiteX4" fmla="*/ 229502 w 886809"/>
              <a:gd name="connsiteY4" fmla="*/ 382177 h 431017"/>
              <a:gd name="connsiteX5" fmla="*/ 4201 w 886809"/>
              <a:gd name="connsiteY5" fmla="*/ 328539 h 431017"/>
              <a:gd name="connsiteX0" fmla="*/ 19912 w 902520"/>
              <a:gd name="connsiteY0" fmla="*/ 328539 h 440107"/>
              <a:gd name="connsiteX1" fmla="*/ 461216 w 902520"/>
              <a:gd name="connsiteY1" fmla="*/ 0 h 440107"/>
              <a:gd name="connsiteX2" fmla="*/ 902520 w 902520"/>
              <a:gd name="connsiteY2" fmla="*/ 328539 h 440107"/>
              <a:gd name="connsiteX3" fmla="*/ 354060 w 902520"/>
              <a:gd name="connsiteY3" fmla="*/ 402284 h 440107"/>
              <a:gd name="connsiteX4" fmla="*/ 245213 w 902520"/>
              <a:gd name="connsiteY4" fmla="*/ 382177 h 440107"/>
              <a:gd name="connsiteX5" fmla="*/ 92813 w 902520"/>
              <a:gd name="connsiteY5" fmla="*/ 439328 h 440107"/>
              <a:gd name="connsiteX6" fmla="*/ 19912 w 902520"/>
              <a:gd name="connsiteY6" fmla="*/ 328539 h 440107"/>
              <a:gd name="connsiteX0" fmla="*/ 184 w 882792"/>
              <a:gd name="connsiteY0" fmla="*/ 329149 h 440717"/>
              <a:gd name="connsiteX1" fmla="*/ 92135 w 882792"/>
              <a:gd name="connsiteY1" fmla="*/ 249438 h 440717"/>
              <a:gd name="connsiteX2" fmla="*/ 441488 w 882792"/>
              <a:gd name="connsiteY2" fmla="*/ 610 h 440717"/>
              <a:gd name="connsiteX3" fmla="*/ 882792 w 882792"/>
              <a:gd name="connsiteY3" fmla="*/ 329149 h 440717"/>
              <a:gd name="connsiteX4" fmla="*/ 334332 w 882792"/>
              <a:gd name="connsiteY4" fmla="*/ 402894 h 440717"/>
              <a:gd name="connsiteX5" fmla="*/ 225485 w 882792"/>
              <a:gd name="connsiteY5" fmla="*/ 382787 h 440717"/>
              <a:gd name="connsiteX6" fmla="*/ 73085 w 882792"/>
              <a:gd name="connsiteY6" fmla="*/ 439938 h 440717"/>
              <a:gd name="connsiteX7" fmla="*/ 184 w 882792"/>
              <a:gd name="connsiteY7" fmla="*/ 329149 h 440717"/>
              <a:gd name="connsiteX0" fmla="*/ 184 w 882792"/>
              <a:gd name="connsiteY0" fmla="*/ 142351 h 253919"/>
              <a:gd name="connsiteX1" fmla="*/ 92135 w 882792"/>
              <a:gd name="connsiteY1" fmla="*/ 62640 h 253919"/>
              <a:gd name="connsiteX2" fmla="*/ 391481 w 882792"/>
              <a:gd name="connsiteY2" fmla="*/ 4312 h 253919"/>
              <a:gd name="connsiteX3" fmla="*/ 882792 w 882792"/>
              <a:gd name="connsiteY3" fmla="*/ 142351 h 253919"/>
              <a:gd name="connsiteX4" fmla="*/ 334332 w 882792"/>
              <a:gd name="connsiteY4" fmla="*/ 216096 h 253919"/>
              <a:gd name="connsiteX5" fmla="*/ 225485 w 882792"/>
              <a:gd name="connsiteY5" fmla="*/ 195989 h 253919"/>
              <a:gd name="connsiteX6" fmla="*/ 73085 w 882792"/>
              <a:gd name="connsiteY6" fmla="*/ 253140 h 253919"/>
              <a:gd name="connsiteX7" fmla="*/ 184 w 882792"/>
              <a:gd name="connsiteY7" fmla="*/ 142351 h 253919"/>
              <a:gd name="connsiteX0" fmla="*/ 184 w 882792"/>
              <a:gd name="connsiteY0" fmla="*/ 156459 h 268027"/>
              <a:gd name="connsiteX1" fmla="*/ 92135 w 882792"/>
              <a:gd name="connsiteY1" fmla="*/ 76748 h 268027"/>
              <a:gd name="connsiteX2" fmla="*/ 168335 w 882792"/>
              <a:gd name="connsiteY2" fmla="*/ 7692 h 268027"/>
              <a:gd name="connsiteX3" fmla="*/ 391481 w 882792"/>
              <a:gd name="connsiteY3" fmla="*/ 18420 h 268027"/>
              <a:gd name="connsiteX4" fmla="*/ 882792 w 882792"/>
              <a:gd name="connsiteY4" fmla="*/ 156459 h 268027"/>
              <a:gd name="connsiteX5" fmla="*/ 334332 w 882792"/>
              <a:gd name="connsiteY5" fmla="*/ 230204 h 268027"/>
              <a:gd name="connsiteX6" fmla="*/ 225485 w 882792"/>
              <a:gd name="connsiteY6" fmla="*/ 210097 h 268027"/>
              <a:gd name="connsiteX7" fmla="*/ 73085 w 882792"/>
              <a:gd name="connsiteY7" fmla="*/ 267248 h 268027"/>
              <a:gd name="connsiteX8" fmla="*/ 184 w 882792"/>
              <a:gd name="connsiteY8" fmla="*/ 156459 h 268027"/>
              <a:gd name="connsiteX0" fmla="*/ 90 w 882698"/>
              <a:gd name="connsiteY0" fmla="*/ 156459 h 268027"/>
              <a:gd name="connsiteX1" fmla="*/ 58703 w 882698"/>
              <a:gd name="connsiteY1" fmla="*/ 141042 h 268027"/>
              <a:gd name="connsiteX2" fmla="*/ 92041 w 882698"/>
              <a:gd name="connsiteY2" fmla="*/ 76748 h 268027"/>
              <a:gd name="connsiteX3" fmla="*/ 168241 w 882698"/>
              <a:gd name="connsiteY3" fmla="*/ 7692 h 268027"/>
              <a:gd name="connsiteX4" fmla="*/ 391387 w 882698"/>
              <a:gd name="connsiteY4" fmla="*/ 18420 h 268027"/>
              <a:gd name="connsiteX5" fmla="*/ 882698 w 882698"/>
              <a:gd name="connsiteY5" fmla="*/ 156459 h 268027"/>
              <a:gd name="connsiteX6" fmla="*/ 334238 w 882698"/>
              <a:gd name="connsiteY6" fmla="*/ 230204 h 268027"/>
              <a:gd name="connsiteX7" fmla="*/ 225391 w 882698"/>
              <a:gd name="connsiteY7" fmla="*/ 210097 h 268027"/>
              <a:gd name="connsiteX8" fmla="*/ 72991 w 882698"/>
              <a:gd name="connsiteY8" fmla="*/ 267248 h 268027"/>
              <a:gd name="connsiteX9" fmla="*/ 90 w 882698"/>
              <a:gd name="connsiteY9" fmla="*/ 156459 h 268027"/>
              <a:gd name="connsiteX0" fmla="*/ 90 w 882698"/>
              <a:gd name="connsiteY0" fmla="*/ 150539 h 262107"/>
              <a:gd name="connsiteX1" fmla="*/ 58703 w 882698"/>
              <a:gd name="connsiteY1" fmla="*/ 135122 h 262107"/>
              <a:gd name="connsiteX2" fmla="*/ 92041 w 882698"/>
              <a:gd name="connsiteY2" fmla="*/ 70828 h 262107"/>
              <a:gd name="connsiteX3" fmla="*/ 168241 w 882698"/>
              <a:gd name="connsiteY3" fmla="*/ 1772 h 262107"/>
              <a:gd name="connsiteX4" fmla="*/ 280159 w 882698"/>
              <a:gd name="connsiteY4" fmla="*/ 47015 h 262107"/>
              <a:gd name="connsiteX5" fmla="*/ 391387 w 882698"/>
              <a:gd name="connsiteY5" fmla="*/ 12500 h 262107"/>
              <a:gd name="connsiteX6" fmla="*/ 882698 w 882698"/>
              <a:gd name="connsiteY6" fmla="*/ 150539 h 262107"/>
              <a:gd name="connsiteX7" fmla="*/ 334238 w 882698"/>
              <a:gd name="connsiteY7" fmla="*/ 224284 h 262107"/>
              <a:gd name="connsiteX8" fmla="*/ 225391 w 882698"/>
              <a:gd name="connsiteY8" fmla="*/ 204177 h 262107"/>
              <a:gd name="connsiteX9" fmla="*/ 72991 w 882698"/>
              <a:gd name="connsiteY9" fmla="*/ 261328 h 262107"/>
              <a:gd name="connsiteX10" fmla="*/ 90 w 882698"/>
              <a:gd name="connsiteY10" fmla="*/ 150539 h 262107"/>
              <a:gd name="connsiteX0" fmla="*/ 90 w 568373"/>
              <a:gd name="connsiteY0" fmla="*/ 158827 h 270395"/>
              <a:gd name="connsiteX1" fmla="*/ 58703 w 568373"/>
              <a:gd name="connsiteY1" fmla="*/ 143410 h 270395"/>
              <a:gd name="connsiteX2" fmla="*/ 92041 w 568373"/>
              <a:gd name="connsiteY2" fmla="*/ 79116 h 270395"/>
              <a:gd name="connsiteX3" fmla="*/ 168241 w 568373"/>
              <a:gd name="connsiteY3" fmla="*/ 10060 h 270395"/>
              <a:gd name="connsiteX4" fmla="*/ 280159 w 568373"/>
              <a:gd name="connsiteY4" fmla="*/ 55303 h 270395"/>
              <a:gd name="connsiteX5" fmla="*/ 391387 w 568373"/>
              <a:gd name="connsiteY5" fmla="*/ 20788 h 270395"/>
              <a:gd name="connsiteX6" fmla="*/ 568373 w 568373"/>
              <a:gd name="connsiteY6" fmla="*/ 108821 h 270395"/>
              <a:gd name="connsiteX7" fmla="*/ 334238 w 568373"/>
              <a:gd name="connsiteY7" fmla="*/ 232572 h 270395"/>
              <a:gd name="connsiteX8" fmla="*/ 225391 w 568373"/>
              <a:gd name="connsiteY8" fmla="*/ 212465 h 270395"/>
              <a:gd name="connsiteX9" fmla="*/ 72991 w 568373"/>
              <a:gd name="connsiteY9" fmla="*/ 269616 h 270395"/>
              <a:gd name="connsiteX10" fmla="*/ 90 w 568373"/>
              <a:gd name="connsiteY10" fmla="*/ 158827 h 270395"/>
              <a:gd name="connsiteX0" fmla="*/ 90 w 568373"/>
              <a:gd name="connsiteY0" fmla="*/ 150539 h 262107"/>
              <a:gd name="connsiteX1" fmla="*/ 58703 w 568373"/>
              <a:gd name="connsiteY1" fmla="*/ 135122 h 262107"/>
              <a:gd name="connsiteX2" fmla="*/ 92041 w 568373"/>
              <a:gd name="connsiteY2" fmla="*/ 70828 h 262107"/>
              <a:gd name="connsiteX3" fmla="*/ 168241 w 568373"/>
              <a:gd name="connsiteY3" fmla="*/ 1772 h 262107"/>
              <a:gd name="connsiteX4" fmla="*/ 280159 w 568373"/>
              <a:gd name="connsiteY4" fmla="*/ 47015 h 262107"/>
              <a:gd name="connsiteX5" fmla="*/ 391387 w 568373"/>
              <a:gd name="connsiteY5" fmla="*/ 12500 h 262107"/>
              <a:gd name="connsiteX6" fmla="*/ 568373 w 568373"/>
              <a:gd name="connsiteY6" fmla="*/ 100533 h 262107"/>
              <a:gd name="connsiteX7" fmla="*/ 394460 w 568373"/>
              <a:gd name="connsiteY7" fmla="*/ 213703 h 262107"/>
              <a:gd name="connsiteX8" fmla="*/ 334238 w 568373"/>
              <a:gd name="connsiteY8" fmla="*/ 224284 h 262107"/>
              <a:gd name="connsiteX9" fmla="*/ 225391 w 568373"/>
              <a:gd name="connsiteY9" fmla="*/ 204177 h 262107"/>
              <a:gd name="connsiteX10" fmla="*/ 72991 w 568373"/>
              <a:gd name="connsiteY10" fmla="*/ 261328 h 262107"/>
              <a:gd name="connsiteX11" fmla="*/ 90 w 568373"/>
              <a:gd name="connsiteY11" fmla="*/ 150539 h 262107"/>
              <a:gd name="connsiteX0" fmla="*/ 90 w 568373"/>
              <a:gd name="connsiteY0" fmla="*/ 150539 h 263228"/>
              <a:gd name="connsiteX1" fmla="*/ 58703 w 568373"/>
              <a:gd name="connsiteY1" fmla="*/ 135122 h 263228"/>
              <a:gd name="connsiteX2" fmla="*/ 92041 w 568373"/>
              <a:gd name="connsiteY2" fmla="*/ 70828 h 263228"/>
              <a:gd name="connsiteX3" fmla="*/ 168241 w 568373"/>
              <a:gd name="connsiteY3" fmla="*/ 1772 h 263228"/>
              <a:gd name="connsiteX4" fmla="*/ 280159 w 568373"/>
              <a:gd name="connsiteY4" fmla="*/ 47015 h 263228"/>
              <a:gd name="connsiteX5" fmla="*/ 391387 w 568373"/>
              <a:gd name="connsiteY5" fmla="*/ 12500 h 263228"/>
              <a:gd name="connsiteX6" fmla="*/ 568373 w 568373"/>
              <a:gd name="connsiteY6" fmla="*/ 100533 h 263228"/>
              <a:gd name="connsiteX7" fmla="*/ 394460 w 568373"/>
              <a:gd name="connsiteY7" fmla="*/ 213703 h 263228"/>
              <a:gd name="connsiteX8" fmla="*/ 334238 w 568373"/>
              <a:gd name="connsiteY8" fmla="*/ 224284 h 263228"/>
              <a:gd name="connsiteX9" fmla="*/ 225391 w 568373"/>
              <a:gd name="connsiteY9" fmla="*/ 204177 h 263228"/>
              <a:gd name="connsiteX10" fmla="*/ 158717 w 568373"/>
              <a:gd name="connsiteY10" fmla="*/ 211322 h 263228"/>
              <a:gd name="connsiteX11" fmla="*/ 72991 w 568373"/>
              <a:gd name="connsiteY11" fmla="*/ 261328 h 263228"/>
              <a:gd name="connsiteX12" fmla="*/ 90 w 568373"/>
              <a:gd name="connsiteY12" fmla="*/ 150539 h 263228"/>
              <a:gd name="connsiteX0" fmla="*/ 90 w 568373"/>
              <a:gd name="connsiteY0" fmla="*/ 150539 h 263228"/>
              <a:gd name="connsiteX1" fmla="*/ 58703 w 568373"/>
              <a:gd name="connsiteY1" fmla="*/ 135122 h 263228"/>
              <a:gd name="connsiteX2" fmla="*/ 92041 w 568373"/>
              <a:gd name="connsiteY2" fmla="*/ 70828 h 263228"/>
              <a:gd name="connsiteX3" fmla="*/ 168241 w 568373"/>
              <a:gd name="connsiteY3" fmla="*/ 1772 h 263228"/>
              <a:gd name="connsiteX4" fmla="*/ 280159 w 568373"/>
              <a:gd name="connsiteY4" fmla="*/ 47015 h 263228"/>
              <a:gd name="connsiteX5" fmla="*/ 391387 w 568373"/>
              <a:gd name="connsiteY5" fmla="*/ 12500 h 263228"/>
              <a:gd name="connsiteX6" fmla="*/ 568373 w 568373"/>
              <a:gd name="connsiteY6" fmla="*/ 100533 h 263228"/>
              <a:gd name="connsiteX7" fmla="*/ 394460 w 568373"/>
              <a:gd name="connsiteY7" fmla="*/ 213703 h 263228"/>
              <a:gd name="connsiteX8" fmla="*/ 334238 w 568373"/>
              <a:gd name="connsiteY8" fmla="*/ 224284 h 263228"/>
              <a:gd name="connsiteX9" fmla="*/ 277779 w 568373"/>
              <a:gd name="connsiteY9" fmla="*/ 204177 h 263228"/>
              <a:gd name="connsiteX10" fmla="*/ 225391 w 568373"/>
              <a:gd name="connsiteY10" fmla="*/ 204177 h 263228"/>
              <a:gd name="connsiteX11" fmla="*/ 158717 w 568373"/>
              <a:gd name="connsiteY11" fmla="*/ 211322 h 263228"/>
              <a:gd name="connsiteX12" fmla="*/ 72991 w 568373"/>
              <a:gd name="connsiteY12" fmla="*/ 261328 h 263228"/>
              <a:gd name="connsiteX13" fmla="*/ 90 w 568373"/>
              <a:gd name="connsiteY13" fmla="*/ 150539 h 263228"/>
              <a:gd name="connsiteX0" fmla="*/ 90 w 568373"/>
              <a:gd name="connsiteY0" fmla="*/ 150836 h 263525"/>
              <a:gd name="connsiteX1" fmla="*/ 58703 w 568373"/>
              <a:gd name="connsiteY1" fmla="*/ 135419 h 263525"/>
              <a:gd name="connsiteX2" fmla="*/ 92041 w 568373"/>
              <a:gd name="connsiteY2" fmla="*/ 71125 h 263525"/>
              <a:gd name="connsiteX3" fmla="*/ 168241 w 568373"/>
              <a:gd name="connsiteY3" fmla="*/ 2069 h 263525"/>
              <a:gd name="connsiteX4" fmla="*/ 203960 w 568373"/>
              <a:gd name="connsiteY4" fmla="*/ 28261 h 263525"/>
              <a:gd name="connsiteX5" fmla="*/ 280159 w 568373"/>
              <a:gd name="connsiteY5" fmla="*/ 47312 h 263525"/>
              <a:gd name="connsiteX6" fmla="*/ 391387 w 568373"/>
              <a:gd name="connsiteY6" fmla="*/ 12797 h 263525"/>
              <a:gd name="connsiteX7" fmla="*/ 568373 w 568373"/>
              <a:gd name="connsiteY7" fmla="*/ 100830 h 263525"/>
              <a:gd name="connsiteX8" fmla="*/ 394460 w 568373"/>
              <a:gd name="connsiteY8" fmla="*/ 214000 h 263525"/>
              <a:gd name="connsiteX9" fmla="*/ 334238 w 568373"/>
              <a:gd name="connsiteY9" fmla="*/ 224581 h 263525"/>
              <a:gd name="connsiteX10" fmla="*/ 277779 w 568373"/>
              <a:gd name="connsiteY10" fmla="*/ 204474 h 263525"/>
              <a:gd name="connsiteX11" fmla="*/ 225391 w 568373"/>
              <a:gd name="connsiteY11" fmla="*/ 204474 h 263525"/>
              <a:gd name="connsiteX12" fmla="*/ 158717 w 568373"/>
              <a:gd name="connsiteY12" fmla="*/ 211619 h 263525"/>
              <a:gd name="connsiteX13" fmla="*/ 72991 w 568373"/>
              <a:gd name="connsiteY13" fmla="*/ 261625 h 263525"/>
              <a:gd name="connsiteX14" fmla="*/ 90 w 568373"/>
              <a:gd name="connsiteY14" fmla="*/ 150836 h 263525"/>
              <a:gd name="connsiteX0" fmla="*/ 90 w 568373"/>
              <a:gd name="connsiteY0" fmla="*/ 150836 h 263525"/>
              <a:gd name="connsiteX1" fmla="*/ 58703 w 568373"/>
              <a:gd name="connsiteY1" fmla="*/ 135419 h 263525"/>
              <a:gd name="connsiteX2" fmla="*/ 92041 w 568373"/>
              <a:gd name="connsiteY2" fmla="*/ 71125 h 263525"/>
              <a:gd name="connsiteX3" fmla="*/ 168241 w 568373"/>
              <a:gd name="connsiteY3" fmla="*/ 2069 h 263525"/>
              <a:gd name="connsiteX4" fmla="*/ 203960 w 568373"/>
              <a:gd name="connsiteY4" fmla="*/ 28261 h 263525"/>
              <a:gd name="connsiteX5" fmla="*/ 280159 w 568373"/>
              <a:gd name="connsiteY5" fmla="*/ 47312 h 263525"/>
              <a:gd name="connsiteX6" fmla="*/ 339692 w 568373"/>
              <a:gd name="connsiteY6" fmla="*/ 40169 h 263525"/>
              <a:gd name="connsiteX7" fmla="*/ 391387 w 568373"/>
              <a:gd name="connsiteY7" fmla="*/ 12797 h 263525"/>
              <a:gd name="connsiteX8" fmla="*/ 568373 w 568373"/>
              <a:gd name="connsiteY8" fmla="*/ 100830 h 263525"/>
              <a:gd name="connsiteX9" fmla="*/ 394460 w 568373"/>
              <a:gd name="connsiteY9" fmla="*/ 214000 h 263525"/>
              <a:gd name="connsiteX10" fmla="*/ 334238 w 568373"/>
              <a:gd name="connsiteY10" fmla="*/ 224581 h 263525"/>
              <a:gd name="connsiteX11" fmla="*/ 277779 w 568373"/>
              <a:gd name="connsiteY11" fmla="*/ 204474 h 263525"/>
              <a:gd name="connsiteX12" fmla="*/ 225391 w 568373"/>
              <a:gd name="connsiteY12" fmla="*/ 204474 h 263525"/>
              <a:gd name="connsiteX13" fmla="*/ 158717 w 568373"/>
              <a:gd name="connsiteY13" fmla="*/ 211619 h 263525"/>
              <a:gd name="connsiteX14" fmla="*/ 72991 w 568373"/>
              <a:gd name="connsiteY14" fmla="*/ 261625 h 263525"/>
              <a:gd name="connsiteX15" fmla="*/ 90 w 568373"/>
              <a:gd name="connsiteY15" fmla="*/ 150836 h 263525"/>
              <a:gd name="connsiteX0" fmla="*/ 90 w 703137"/>
              <a:gd name="connsiteY0" fmla="*/ 257284 h 369973"/>
              <a:gd name="connsiteX1" fmla="*/ 58703 w 703137"/>
              <a:gd name="connsiteY1" fmla="*/ 241867 h 369973"/>
              <a:gd name="connsiteX2" fmla="*/ 92041 w 703137"/>
              <a:gd name="connsiteY2" fmla="*/ 177573 h 369973"/>
              <a:gd name="connsiteX3" fmla="*/ 168241 w 703137"/>
              <a:gd name="connsiteY3" fmla="*/ 108517 h 369973"/>
              <a:gd name="connsiteX4" fmla="*/ 203960 w 703137"/>
              <a:gd name="connsiteY4" fmla="*/ 134709 h 369973"/>
              <a:gd name="connsiteX5" fmla="*/ 280159 w 703137"/>
              <a:gd name="connsiteY5" fmla="*/ 153760 h 369973"/>
              <a:gd name="connsiteX6" fmla="*/ 339692 w 703137"/>
              <a:gd name="connsiteY6" fmla="*/ 146617 h 369973"/>
              <a:gd name="connsiteX7" fmla="*/ 391387 w 703137"/>
              <a:gd name="connsiteY7" fmla="*/ 119245 h 369973"/>
              <a:gd name="connsiteX8" fmla="*/ 699260 w 703137"/>
              <a:gd name="connsiteY8" fmla="*/ 1360 h 369973"/>
              <a:gd name="connsiteX9" fmla="*/ 568373 w 703137"/>
              <a:gd name="connsiteY9" fmla="*/ 207278 h 369973"/>
              <a:gd name="connsiteX10" fmla="*/ 394460 w 703137"/>
              <a:gd name="connsiteY10" fmla="*/ 320448 h 369973"/>
              <a:gd name="connsiteX11" fmla="*/ 334238 w 703137"/>
              <a:gd name="connsiteY11" fmla="*/ 331029 h 369973"/>
              <a:gd name="connsiteX12" fmla="*/ 277779 w 703137"/>
              <a:gd name="connsiteY12" fmla="*/ 310922 h 369973"/>
              <a:gd name="connsiteX13" fmla="*/ 225391 w 703137"/>
              <a:gd name="connsiteY13" fmla="*/ 310922 h 369973"/>
              <a:gd name="connsiteX14" fmla="*/ 158717 w 703137"/>
              <a:gd name="connsiteY14" fmla="*/ 318067 h 369973"/>
              <a:gd name="connsiteX15" fmla="*/ 72991 w 703137"/>
              <a:gd name="connsiteY15" fmla="*/ 368073 h 369973"/>
              <a:gd name="connsiteX16" fmla="*/ 90 w 703137"/>
              <a:gd name="connsiteY16" fmla="*/ 257284 h 369973"/>
              <a:gd name="connsiteX0" fmla="*/ 90 w 699576"/>
              <a:gd name="connsiteY0" fmla="*/ 269723 h 382412"/>
              <a:gd name="connsiteX1" fmla="*/ 58703 w 699576"/>
              <a:gd name="connsiteY1" fmla="*/ 254306 h 382412"/>
              <a:gd name="connsiteX2" fmla="*/ 92041 w 699576"/>
              <a:gd name="connsiteY2" fmla="*/ 190012 h 382412"/>
              <a:gd name="connsiteX3" fmla="*/ 168241 w 699576"/>
              <a:gd name="connsiteY3" fmla="*/ 120956 h 382412"/>
              <a:gd name="connsiteX4" fmla="*/ 203960 w 699576"/>
              <a:gd name="connsiteY4" fmla="*/ 147148 h 382412"/>
              <a:gd name="connsiteX5" fmla="*/ 280159 w 699576"/>
              <a:gd name="connsiteY5" fmla="*/ 166199 h 382412"/>
              <a:gd name="connsiteX6" fmla="*/ 339692 w 699576"/>
              <a:gd name="connsiteY6" fmla="*/ 159056 h 382412"/>
              <a:gd name="connsiteX7" fmla="*/ 391387 w 699576"/>
              <a:gd name="connsiteY7" fmla="*/ 131684 h 382412"/>
              <a:gd name="connsiteX8" fmla="*/ 594485 w 699576"/>
              <a:gd name="connsiteY8" fmla="*/ 28087 h 382412"/>
              <a:gd name="connsiteX9" fmla="*/ 699260 w 699576"/>
              <a:gd name="connsiteY9" fmla="*/ 13799 h 382412"/>
              <a:gd name="connsiteX10" fmla="*/ 568373 w 699576"/>
              <a:gd name="connsiteY10" fmla="*/ 219717 h 382412"/>
              <a:gd name="connsiteX11" fmla="*/ 394460 w 699576"/>
              <a:gd name="connsiteY11" fmla="*/ 332887 h 382412"/>
              <a:gd name="connsiteX12" fmla="*/ 334238 w 699576"/>
              <a:gd name="connsiteY12" fmla="*/ 343468 h 382412"/>
              <a:gd name="connsiteX13" fmla="*/ 277779 w 699576"/>
              <a:gd name="connsiteY13" fmla="*/ 323361 h 382412"/>
              <a:gd name="connsiteX14" fmla="*/ 225391 w 699576"/>
              <a:gd name="connsiteY14" fmla="*/ 323361 h 382412"/>
              <a:gd name="connsiteX15" fmla="*/ 158717 w 699576"/>
              <a:gd name="connsiteY15" fmla="*/ 330506 h 382412"/>
              <a:gd name="connsiteX16" fmla="*/ 72991 w 699576"/>
              <a:gd name="connsiteY16" fmla="*/ 380512 h 382412"/>
              <a:gd name="connsiteX17" fmla="*/ 90 w 699576"/>
              <a:gd name="connsiteY17" fmla="*/ 269723 h 382412"/>
              <a:gd name="connsiteX0" fmla="*/ 90 w 701379"/>
              <a:gd name="connsiteY0" fmla="*/ 261880 h 374569"/>
              <a:gd name="connsiteX1" fmla="*/ 58703 w 701379"/>
              <a:gd name="connsiteY1" fmla="*/ 246463 h 374569"/>
              <a:gd name="connsiteX2" fmla="*/ 92041 w 701379"/>
              <a:gd name="connsiteY2" fmla="*/ 182169 h 374569"/>
              <a:gd name="connsiteX3" fmla="*/ 168241 w 701379"/>
              <a:gd name="connsiteY3" fmla="*/ 113113 h 374569"/>
              <a:gd name="connsiteX4" fmla="*/ 203960 w 701379"/>
              <a:gd name="connsiteY4" fmla="*/ 139305 h 374569"/>
              <a:gd name="connsiteX5" fmla="*/ 280159 w 701379"/>
              <a:gd name="connsiteY5" fmla="*/ 158356 h 374569"/>
              <a:gd name="connsiteX6" fmla="*/ 339692 w 701379"/>
              <a:gd name="connsiteY6" fmla="*/ 151213 h 374569"/>
              <a:gd name="connsiteX7" fmla="*/ 391387 w 701379"/>
              <a:gd name="connsiteY7" fmla="*/ 123841 h 374569"/>
              <a:gd name="connsiteX8" fmla="*/ 594485 w 701379"/>
              <a:gd name="connsiteY8" fmla="*/ 20244 h 374569"/>
              <a:gd name="connsiteX9" fmla="*/ 699260 w 701379"/>
              <a:gd name="connsiteY9" fmla="*/ 5956 h 374569"/>
              <a:gd name="connsiteX10" fmla="*/ 668304 w 701379"/>
              <a:gd name="connsiteY10" fmla="*/ 98825 h 374569"/>
              <a:gd name="connsiteX11" fmla="*/ 568373 w 701379"/>
              <a:gd name="connsiteY11" fmla="*/ 211874 h 374569"/>
              <a:gd name="connsiteX12" fmla="*/ 394460 w 701379"/>
              <a:gd name="connsiteY12" fmla="*/ 325044 h 374569"/>
              <a:gd name="connsiteX13" fmla="*/ 334238 w 701379"/>
              <a:gd name="connsiteY13" fmla="*/ 335625 h 374569"/>
              <a:gd name="connsiteX14" fmla="*/ 277779 w 701379"/>
              <a:gd name="connsiteY14" fmla="*/ 315518 h 374569"/>
              <a:gd name="connsiteX15" fmla="*/ 225391 w 701379"/>
              <a:gd name="connsiteY15" fmla="*/ 315518 h 374569"/>
              <a:gd name="connsiteX16" fmla="*/ 158717 w 701379"/>
              <a:gd name="connsiteY16" fmla="*/ 322663 h 374569"/>
              <a:gd name="connsiteX17" fmla="*/ 72991 w 701379"/>
              <a:gd name="connsiteY17" fmla="*/ 372669 h 374569"/>
              <a:gd name="connsiteX18" fmla="*/ 90 w 701379"/>
              <a:gd name="connsiteY18" fmla="*/ 261880 h 374569"/>
              <a:gd name="connsiteX0" fmla="*/ 90 w 701379"/>
              <a:gd name="connsiteY0" fmla="*/ 261880 h 374569"/>
              <a:gd name="connsiteX1" fmla="*/ 58703 w 701379"/>
              <a:gd name="connsiteY1" fmla="*/ 246463 h 374569"/>
              <a:gd name="connsiteX2" fmla="*/ 92041 w 701379"/>
              <a:gd name="connsiteY2" fmla="*/ 182169 h 374569"/>
              <a:gd name="connsiteX3" fmla="*/ 168241 w 701379"/>
              <a:gd name="connsiteY3" fmla="*/ 113113 h 374569"/>
              <a:gd name="connsiteX4" fmla="*/ 203960 w 701379"/>
              <a:gd name="connsiteY4" fmla="*/ 139305 h 374569"/>
              <a:gd name="connsiteX5" fmla="*/ 280159 w 701379"/>
              <a:gd name="connsiteY5" fmla="*/ 158356 h 374569"/>
              <a:gd name="connsiteX6" fmla="*/ 339692 w 701379"/>
              <a:gd name="connsiteY6" fmla="*/ 151213 h 374569"/>
              <a:gd name="connsiteX7" fmla="*/ 391387 w 701379"/>
              <a:gd name="connsiteY7" fmla="*/ 123841 h 374569"/>
              <a:gd name="connsiteX8" fmla="*/ 594485 w 701379"/>
              <a:gd name="connsiteY8" fmla="*/ 20244 h 374569"/>
              <a:gd name="connsiteX9" fmla="*/ 699260 w 701379"/>
              <a:gd name="connsiteY9" fmla="*/ 5956 h 374569"/>
              <a:gd name="connsiteX10" fmla="*/ 668304 w 701379"/>
              <a:gd name="connsiteY10" fmla="*/ 98825 h 374569"/>
              <a:gd name="connsiteX11" fmla="*/ 568373 w 701379"/>
              <a:gd name="connsiteY11" fmla="*/ 211874 h 374569"/>
              <a:gd name="connsiteX12" fmla="*/ 506379 w 701379"/>
              <a:gd name="connsiteY12" fmla="*/ 344094 h 374569"/>
              <a:gd name="connsiteX13" fmla="*/ 394460 w 701379"/>
              <a:gd name="connsiteY13" fmla="*/ 325044 h 374569"/>
              <a:gd name="connsiteX14" fmla="*/ 334238 w 701379"/>
              <a:gd name="connsiteY14" fmla="*/ 335625 h 374569"/>
              <a:gd name="connsiteX15" fmla="*/ 277779 w 701379"/>
              <a:gd name="connsiteY15" fmla="*/ 315518 h 374569"/>
              <a:gd name="connsiteX16" fmla="*/ 225391 w 701379"/>
              <a:gd name="connsiteY16" fmla="*/ 315518 h 374569"/>
              <a:gd name="connsiteX17" fmla="*/ 158717 w 701379"/>
              <a:gd name="connsiteY17" fmla="*/ 322663 h 374569"/>
              <a:gd name="connsiteX18" fmla="*/ 72991 w 701379"/>
              <a:gd name="connsiteY18" fmla="*/ 372669 h 374569"/>
              <a:gd name="connsiteX19" fmla="*/ 90 w 701379"/>
              <a:gd name="connsiteY19" fmla="*/ 261880 h 374569"/>
              <a:gd name="connsiteX0" fmla="*/ 90 w 701379"/>
              <a:gd name="connsiteY0" fmla="*/ 261880 h 374569"/>
              <a:gd name="connsiteX1" fmla="*/ 58703 w 701379"/>
              <a:gd name="connsiteY1" fmla="*/ 246463 h 374569"/>
              <a:gd name="connsiteX2" fmla="*/ 92041 w 701379"/>
              <a:gd name="connsiteY2" fmla="*/ 182169 h 374569"/>
              <a:gd name="connsiteX3" fmla="*/ 168241 w 701379"/>
              <a:gd name="connsiteY3" fmla="*/ 113113 h 374569"/>
              <a:gd name="connsiteX4" fmla="*/ 203960 w 701379"/>
              <a:gd name="connsiteY4" fmla="*/ 139305 h 374569"/>
              <a:gd name="connsiteX5" fmla="*/ 280159 w 701379"/>
              <a:gd name="connsiteY5" fmla="*/ 158356 h 374569"/>
              <a:gd name="connsiteX6" fmla="*/ 339692 w 701379"/>
              <a:gd name="connsiteY6" fmla="*/ 151213 h 374569"/>
              <a:gd name="connsiteX7" fmla="*/ 391387 w 701379"/>
              <a:gd name="connsiteY7" fmla="*/ 123841 h 374569"/>
              <a:gd name="connsiteX8" fmla="*/ 594485 w 701379"/>
              <a:gd name="connsiteY8" fmla="*/ 20244 h 374569"/>
              <a:gd name="connsiteX9" fmla="*/ 699260 w 701379"/>
              <a:gd name="connsiteY9" fmla="*/ 5956 h 374569"/>
              <a:gd name="connsiteX10" fmla="*/ 668304 w 701379"/>
              <a:gd name="connsiteY10" fmla="*/ 98825 h 374569"/>
              <a:gd name="connsiteX11" fmla="*/ 568373 w 701379"/>
              <a:gd name="connsiteY11" fmla="*/ 211874 h 374569"/>
              <a:gd name="connsiteX12" fmla="*/ 556385 w 701379"/>
              <a:gd name="connsiteY12" fmla="*/ 296469 h 374569"/>
              <a:gd name="connsiteX13" fmla="*/ 506379 w 701379"/>
              <a:gd name="connsiteY13" fmla="*/ 344094 h 374569"/>
              <a:gd name="connsiteX14" fmla="*/ 394460 w 701379"/>
              <a:gd name="connsiteY14" fmla="*/ 325044 h 374569"/>
              <a:gd name="connsiteX15" fmla="*/ 334238 w 701379"/>
              <a:gd name="connsiteY15" fmla="*/ 335625 h 374569"/>
              <a:gd name="connsiteX16" fmla="*/ 277779 w 701379"/>
              <a:gd name="connsiteY16" fmla="*/ 315518 h 374569"/>
              <a:gd name="connsiteX17" fmla="*/ 225391 w 701379"/>
              <a:gd name="connsiteY17" fmla="*/ 315518 h 374569"/>
              <a:gd name="connsiteX18" fmla="*/ 158717 w 701379"/>
              <a:gd name="connsiteY18" fmla="*/ 322663 h 374569"/>
              <a:gd name="connsiteX19" fmla="*/ 72991 w 701379"/>
              <a:gd name="connsiteY19" fmla="*/ 372669 h 374569"/>
              <a:gd name="connsiteX20" fmla="*/ 90 w 701379"/>
              <a:gd name="connsiteY20" fmla="*/ 261880 h 374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01379" h="374569">
                <a:moveTo>
                  <a:pt x="90" y="261880"/>
                </a:moveTo>
                <a:cubicBezTo>
                  <a:pt x="-2291" y="240846"/>
                  <a:pt x="43378" y="259748"/>
                  <a:pt x="58703" y="246463"/>
                </a:cubicBezTo>
                <a:cubicBezTo>
                  <a:pt x="74028" y="233178"/>
                  <a:pt x="69816" y="199631"/>
                  <a:pt x="92041" y="182169"/>
                </a:cubicBezTo>
                <a:cubicBezTo>
                  <a:pt x="124829" y="160946"/>
                  <a:pt x="118350" y="122834"/>
                  <a:pt x="168241" y="113113"/>
                </a:cubicBezTo>
                <a:cubicBezTo>
                  <a:pt x="189275" y="103191"/>
                  <a:pt x="185307" y="131765"/>
                  <a:pt x="203960" y="139305"/>
                </a:cubicBezTo>
                <a:cubicBezTo>
                  <a:pt x="222613" y="146846"/>
                  <a:pt x="259918" y="158753"/>
                  <a:pt x="280159" y="158356"/>
                </a:cubicBezTo>
                <a:cubicBezTo>
                  <a:pt x="300400" y="157959"/>
                  <a:pt x="321154" y="156965"/>
                  <a:pt x="339692" y="151213"/>
                </a:cubicBezTo>
                <a:cubicBezTo>
                  <a:pt x="358230" y="145461"/>
                  <a:pt x="348922" y="145669"/>
                  <a:pt x="391387" y="123841"/>
                </a:cubicBezTo>
                <a:cubicBezTo>
                  <a:pt x="433853" y="102013"/>
                  <a:pt x="543173" y="39892"/>
                  <a:pt x="594485" y="20244"/>
                </a:cubicBezTo>
                <a:cubicBezTo>
                  <a:pt x="645797" y="597"/>
                  <a:pt x="690926" y="-5950"/>
                  <a:pt x="699260" y="5956"/>
                </a:cubicBezTo>
                <a:cubicBezTo>
                  <a:pt x="707594" y="17862"/>
                  <a:pt x="690119" y="64505"/>
                  <a:pt x="668304" y="98825"/>
                </a:cubicBezTo>
                <a:cubicBezTo>
                  <a:pt x="646489" y="133145"/>
                  <a:pt x="590598" y="181712"/>
                  <a:pt x="568373" y="211874"/>
                </a:cubicBezTo>
                <a:cubicBezTo>
                  <a:pt x="546148" y="242036"/>
                  <a:pt x="566717" y="274432"/>
                  <a:pt x="556385" y="296469"/>
                </a:cubicBezTo>
                <a:cubicBezTo>
                  <a:pt x="546053" y="318506"/>
                  <a:pt x="529795" y="336553"/>
                  <a:pt x="506379" y="344094"/>
                </a:cubicBezTo>
                <a:cubicBezTo>
                  <a:pt x="482963" y="351635"/>
                  <a:pt x="418784" y="313756"/>
                  <a:pt x="394460" y="325044"/>
                </a:cubicBezTo>
                <a:cubicBezTo>
                  <a:pt x="370136" y="336332"/>
                  <a:pt x="353685" y="337213"/>
                  <a:pt x="334238" y="335625"/>
                </a:cubicBezTo>
                <a:cubicBezTo>
                  <a:pt x="314791" y="334037"/>
                  <a:pt x="295920" y="318869"/>
                  <a:pt x="277779" y="315518"/>
                </a:cubicBezTo>
                <a:cubicBezTo>
                  <a:pt x="259638" y="312167"/>
                  <a:pt x="245631" y="315915"/>
                  <a:pt x="225391" y="315518"/>
                </a:cubicBezTo>
                <a:cubicBezTo>
                  <a:pt x="205151" y="315121"/>
                  <a:pt x="184117" y="313138"/>
                  <a:pt x="158717" y="322663"/>
                </a:cubicBezTo>
                <a:cubicBezTo>
                  <a:pt x="133317" y="332188"/>
                  <a:pt x="101016" y="385181"/>
                  <a:pt x="72991" y="372669"/>
                </a:cubicBezTo>
                <a:cubicBezTo>
                  <a:pt x="35441" y="363729"/>
                  <a:pt x="2471" y="282914"/>
                  <a:pt x="90" y="261880"/>
                </a:cubicBezTo>
                <a:close/>
              </a:path>
            </a:pathLst>
          </a:custGeom>
          <a:blipFill dpi="0"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8" name="Овал 12"/>
          <p:cNvSpPr/>
          <p:nvPr/>
        </p:nvSpPr>
        <p:spPr>
          <a:xfrm>
            <a:off x="418500" y="4970419"/>
            <a:ext cx="1949140" cy="1078917"/>
          </a:xfrm>
          <a:custGeom>
            <a:avLst/>
            <a:gdLst>
              <a:gd name="connsiteX0" fmla="*/ 0 w 882607"/>
              <a:gd name="connsiteY0" fmla="*/ 328539 h 657078"/>
              <a:gd name="connsiteX1" fmla="*/ 441304 w 882607"/>
              <a:gd name="connsiteY1" fmla="*/ 0 h 657078"/>
              <a:gd name="connsiteX2" fmla="*/ 882608 w 882607"/>
              <a:gd name="connsiteY2" fmla="*/ 328539 h 657078"/>
              <a:gd name="connsiteX3" fmla="*/ 441304 w 882607"/>
              <a:gd name="connsiteY3" fmla="*/ 657078 h 657078"/>
              <a:gd name="connsiteX4" fmla="*/ 0 w 882607"/>
              <a:gd name="connsiteY4" fmla="*/ 328539 h 657078"/>
              <a:gd name="connsiteX0" fmla="*/ 1893 w 884501"/>
              <a:gd name="connsiteY0" fmla="*/ 328539 h 434014"/>
              <a:gd name="connsiteX1" fmla="*/ 443197 w 884501"/>
              <a:gd name="connsiteY1" fmla="*/ 0 h 434014"/>
              <a:gd name="connsiteX2" fmla="*/ 884501 w 884501"/>
              <a:gd name="connsiteY2" fmla="*/ 328539 h 434014"/>
              <a:gd name="connsiteX3" fmla="*/ 336041 w 884501"/>
              <a:gd name="connsiteY3" fmla="*/ 402284 h 434014"/>
              <a:gd name="connsiteX4" fmla="*/ 1893 w 884501"/>
              <a:gd name="connsiteY4" fmla="*/ 328539 h 434014"/>
              <a:gd name="connsiteX0" fmla="*/ 4201 w 886809"/>
              <a:gd name="connsiteY0" fmla="*/ 328539 h 431017"/>
              <a:gd name="connsiteX1" fmla="*/ 445505 w 886809"/>
              <a:gd name="connsiteY1" fmla="*/ 0 h 431017"/>
              <a:gd name="connsiteX2" fmla="*/ 886809 w 886809"/>
              <a:gd name="connsiteY2" fmla="*/ 328539 h 431017"/>
              <a:gd name="connsiteX3" fmla="*/ 338349 w 886809"/>
              <a:gd name="connsiteY3" fmla="*/ 402284 h 431017"/>
              <a:gd name="connsiteX4" fmla="*/ 229502 w 886809"/>
              <a:gd name="connsiteY4" fmla="*/ 382177 h 431017"/>
              <a:gd name="connsiteX5" fmla="*/ 4201 w 886809"/>
              <a:gd name="connsiteY5" fmla="*/ 328539 h 431017"/>
              <a:gd name="connsiteX0" fmla="*/ 19912 w 902520"/>
              <a:gd name="connsiteY0" fmla="*/ 328539 h 440107"/>
              <a:gd name="connsiteX1" fmla="*/ 461216 w 902520"/>
              <a:gd name="connsiteY1" fmla="*/ 0 h 440107"/>
              <a:gd name="connsiteX2" fmla="*/ 902520 w 902520"/>
              <a:gd name="connsiteY2" fmla="*/ 328539 h 440107"/>
              <a:gd name="connsiteX3" fmla="*/ 354060 w 902520"/>
              <a:gd name="connsiteY3" fmla="*/ 402284 h 440107"/>
              <a:gd name="connsiteX4" fmla="*/ 245213 w 902520"/>
              <a:gd name="connsiteY4" fmla="*/ 382177 h 440107"/>
              <a:gd name="connsiteX5" fmla="*/ 92813 w 902520"/>
              <a:gd name="connsiteY5" fmla="*/ 439328 h 440107"/>
              <a:gd name="connsiteX6" fmla="*/ 19912 w 902520"/>
              <a:gd name="connsiteY6" fmla="*/ 328539 h 440107"/>
              <a:gd name="connsiteX0" fmla="*/ 184 w 882792"/>
              <a:gd name="connsiteY0" fmla="*/ 329149 h 440717"/>
              <a:gd name="connsiteX1" fmla="*/ 92135 w 882792"/>
              <a:gd name="connsiteY1" fmla="*/ 249438 h 440717"/>
              <a:gd name="connsiteX2" fmla="*/ 441488 w 882792"/>
              <a:gd name="connsiteY2" fmla="*/ 610 h 440717"/>
              <a:gd name="connsiteX3" fmla="*/ 882792 w 882792"/>
              <a:gd name="connsiteY3" fmla="*/ 329149 h 440717"/>
              <a:gd name="connsiteX4" fmla="*/ 334332 w 882792"/>
              <a:gd name="connsiteY4" fmla="*/ 402894 h 440717"/>
              <a:gd name="connsiteX5" fmla="*/ 225485 w 882792"/>
              <a:gd name="connsiteY5" fmla="*/ 382787 h 440717"/>
              <a:gd name="connsiteX6" fmla="*/ 73085 w 882792"/>
              <a:gd name="connsiteY6" fmla="*/ 439938 h 440717"/>
              <a:gd name="connsiteX7" fmla="*/ 184 w 882792"/>
              <a:gd name="connsiteY7" fmla="*/ 329149 h 440717"/>
              <a:gd name="connsiteX0" fmla="*/ 184 w 882792"/>
              <a:gd name="connsiteY0" fmla="*/ 142351 h 253919"/>
              <a:gd name="connsiteX1" fmla="*/ 92135 w 882792"/>
              <a:gd name="connsiteY1" fmla="*/ 62640 h 253919"/>
              <a:gd name="connsiteX2" fmla="*/ 391481 w 882792"/>
              <a:gd name="connsiteY2" fmla="*/ 4312 h 253919"/>
              <a:gd name="connsiteX3" fmla="*/ 882792 w 882792"/>
              <a:gd name="connsiteY3" fmla="*/ 142351 h 253919"/>
              <a:gd name="connsiteX4" fmla="*/ 334332 w 882792"/>
              <a:gd name="connsiteY4" fmla="*/ 216096 h 253919"/>
              <a:gd name="connsiteX5" fmla="*/ 225485 w 882792"/>
              <a:gd name="connsiteY5" fmla="*/ 195989 h 253919"/>
              <a:gd name="connsiteX6" fmla="*/ 73085 w 882792"/>
              <a:gd name="connsiteY6" fmla="*/ 253140 h 253919"/>
              <a:gd name="connsiteX7" fmla="*/ 184 w 882792"/>
              <a:gd name="connsiteY7" fmla="*/ 142351 h 253919"/>
              <a:gd name="connsiteX0" fmla="*/ 184 w 882792"/>
              <a:gd name="connsiteY0" fmla="*/ 156459 h 268027"/>
              <a:gd name="connsiteX1" fmla="*/ 92135 w 882792"/>
              <a:gd name="connsiteY1" fmla="*/ 76748 h 268027"/>
              <a:gd name="connsiteX2" fmla="*/ 168335 w 882792"/>
              <a:gd name="connsiteY2" fmla="*/ 7692 h 268027"/>
              <a:gd name="connsiteX3" fmla="*/ 391481 w 882792"/>
              <a:gd name="connsiteY3" fmla="*/ 18420 h 268027"/>
              <a:gd name="connsiteX4" fmla="*/ 882792 w 882792"/>
              <a:gd name="connsiteY4" fmla="*/ 156459 h 268027"/>
              <a:gd name="connsiteX5" fmla="*/ 334332 w 882792"/>
              <a:gd name="connsiteY5" fmla="*/ 230204 h 268027"/>
              <a:gd name="connsiteX6" fmla="*/ 225485 w 882792"/>
              <a:gd name="connsiteY6" fmla="*/ 210097 h 268027"/>
              <a:gd name="connsiteX7" fmla="*/ 73085 w 882792"/>
              <a:gd name="connsiteY7" fmla="*/ 267248 h 268027"/>
              <a:gd name="connsiteX8" fmla="*/ 184 w 882792"/>
              <a:gd name="connsiteY8" fmla="*/ 156459 h 268027"/>
              <a:gd name="connsiteX0" fmla="*/ 90 w 882698"/>
              <a:gd name="connsiteY0" fmla="*/ 156459 h 268027"/>
              <a:gd name="connsiteX1" fmla="*/ 58703 w 882698"/>
              <a:gd name="connsiteY1" fmla="*/ 141042 h 268027"/>
              <a:gd name="connsiteX2" fmla="*/ 92041 w 882698"/>
              <a:gd name="connsiteY2" fmla="*/ 76748 h 268027"/>
              <a:gd name="connsiteX3" fmla="*/ 168241 w 882698"/>
              <a:gd name="connsiteY3" fmla="*/ 7692 h 268027"/>
              <a:gd name="connsiteX4" fmla="*/ 391387 w 882698"/>
              <a:gd name="connsiteY4" fmla="*/ 18420 h 268027"/>
              <a:gd name="connsiteX5" fmla="*/ 882698 w 882698"/>
              <a:gd name="connsiteY5" fmla="*/ 156459 h 268027"/>
              <a:gd name="connsiteX6" fmla="*/ 334238 w 882698"/>
              <a:gd name="connsiteY6" fmla="*/ 230204 h 268027"/>
              <a:gd name="connsiteX7" fmla="*/ 225391 w 882698"/>
              <a:gd name="connsiteY7" fmla="*/ 210097 h 268027"/>
              <a:gd name="connsiteX8" fmla="*/ 72991 w 882698"/>
              <a:gd name="connsiteY8" fmla="*/ 267248 h 268027"/>
              <a:gd name="connsiteX9" fmla="*/ 90 w 882698"/>
              <a:gd name="connsiteY9" fmla="*/ 156459 h 268027"/>
              <a:gd name="connsiteX0" fmla="*/ 90 w 882698"/>
              <a:gd name="connsiteY0" fmla="*/ 150539 h 262107"/>
              <a:gd name="connsiteX1" fmla="*/ 58703 w 882698"/>
              <a:gd name="connsiteY1" fmla="*/ 135122 h 262107"/>
              <a:gd name="connsiteX2" fmla="*/ 92041 w 882698"/>
              <a:gd name="connsiteY2" fmla="*/ 70828 h 262107"/>
              <a:gd name="connsiteX3" fmla="*/ 168241 w 882698"/>
              <a:gd name="connsiteY3" fmla="*/ 1772 h 262107"/>
              <a:gd name="connsiteX4" fmla="*/ 280159 w 882698"/>
              <a:gd name="connsiteY4" fmla="*/ 47015 h 262107"/>
              <a:gd name="connsiteX5" fmla="*/ 391387 w 882698"/>
              <a:gd name="connsiteY5" fmla="*/ 12500 h 262107"/>
              <a:gd name="connsiteX6" fmla="*/ 882698 w 882698"/>
              <a:gd name="connsiteY6" fmla="*/ 150539 h 262107"/>
              <a:gd name="connsiteX7" fmla="*/ 334238 w 882698"/>
              <a:gd name="connsiteY7" fmla="*/ 224284 h 262107"/>
              <a:gd name="connsiteX8" fmla="*/ 225391 w 882698"/>
              <a:gd name="connsiteY8" fmla="*/ 204177 h 262107"/>
              <a:gd name="connsiteX9" fmla="*/ 72991 w 882698"/>
              <a:gd name="connsiteY9" fmla="*/ 261328 h 262107"/>
              <a:gd name="connsiteX10" fmla="*/ 90 w 882698"/>
              <a:gd name="connsiteY10" fmla="*/ 150539 h 262107"/>
              <a:gd name="connsiteX0" fmla="*/ 90 w 568373"/>
              <a:gd name="connsiteY0" fmla="*/ 158827 h 270395"/>
              <a:gd name="connsiteX1" fmla="*/ 58703 w 568373"/>
              <a:gd name="connsiteY1" fmla="*/ 143410 h 270395"/>
              <a:gd name="connsiteX2" fmla="*/ 92041 w 568373"/>
              <a:gd name="connsiteY2" fmla="*/ 79116 h 270395"/>
              <a:gd name="connsiteX3" fmla="*/ 168241 w 568373"/>
              <a:gd name="connsiteY3" fmla="*/ 10060 h 270395"/>
              <a:gd name="connsiteX4" fmla="*/ 280159 w 568373"/>
              <a:gd name="connsiteY4" fmla="*/ 55303 h 270395"/>
              <a:gd name="connsiteX5" fmla="*/ 391387 w 568373"/>
              <a:gd name="connsiteY5" fmla="*/ 20788 h 270395"/>
              <a:gd name="connsiteX6" fmla="*/ 568373 w 568373"/>
              <a:gd name="connsiteY6" fmla="*/ 108821 h 270395"/>
              <a:gd name="connsiteX7" fmla="*/ 334238 w 568373"/>
              <a:gd name="connsiteY7" fmla="*/ 232572 h 270395"/>
              <a:gd name="connsiteX8" fmla="*/ 225391 w 568373"/>
              <a:gd name="connsiteY8" fmla="*/ 212465 h 270395"/>
              <a:gd name="connsiteX9" fmla="*/ 72991 w 568373"/>
              <a:gd name="connsiteY9" fmla="*/ 269616 h 270395"/>
              <a:gd name="connsiteX10" fmla="*/ 90 w 568373"/>
              <a:gd name="connsiteY10" fmla="*/ 158827 h 270395"/>
              <a:gd name="connsiteX0" fmla="*/ 90 w 568373"/>
              <a:gd name="connsiteY0" fmla="*/ 150539 h 262107"/>
              <a:gd name="connsiteX1" fmla="*/ 58703 w 568373"/>
              <a:gd name="connsiteY1" fmla="*/ 135122 h 262107"/>
              <a:gd name="connsiteX2" fmla="*/ 92041 w 568373"/>
              <a:gd name="connsiteY2" fmla="*/ 70828 h 262107"/>
              <a:gd name="connsiteX3" fmla="*/ 168241 w 568373"/>
              <a:gd name="connsiteY3" fmla="*/ 1772 h 262107"/>
              <a:gd name="connsiteX4" fmla="*/ 280159 w 568373"/>
              <a:gd name="connsiteY4" fmla="*/ 47015 h 262107"/>
              <a:gd name="connsiteX5" fmla="*/ 391387 w 568373"/>
              <a:gd name="connsiteY5" fmla="*/ 12500 h 262107"/>
              <a:gd name="connsiteX6" fmla="*/ 568373 w 568373"/>
              <a:gd name="connsiteY6" fmla="*/ 100533 h 262107"/>
              <a:gd name="connsiteX7" fmla="*/ 394460 w 568373"/>
              <a:gd name="connsiteY7" fmla="*/ 213703 h 262107"/>
              <a:gd name="connsiteX8" fmla="*/ 334238 w 568373"/>
              <a:gd name="connsiteY8" fmla="*/ 224284 h 262107"/>
              <a:gd name="connsiteX9" fmla="*/ 225391 w 568373"/>
              <a:gd name="connsiteY9" fmla="*/ 204177 h 262107"/>
              <a:gd name="connsiteX10" fmla="*/ 72991 w 568373"/>
              <a:gd name="connsiteY10" fmla="*/ 261328 h 262107"/>
              <a:gd name="connsiteX11" fmla="*/ 90 w 568373"/>
              <a:gd name="connsiteY11" fmla="*/ 150539 h 262107"/>
              <a:gd name="connsiteX0" fmla="*/ 90 w 568373"/>
              <a:gd name="connsiteY0" fmla="*/ 150539 h 263228"/>
              <a:gd name="connsiteX1" fmla="*/ 58703 w 568373"/>
              <a:gd name="connsiteY1" fmla="*/ 135122 h 263228"/>
              <a:gd name="connsiteX2" fmla="*/ 92041 w 568373"/>
              <a:gd name="connsiteY2" fmla="*/ 70828 h 263228"/>
              <a:gd name="connsiteX3" fmla="*/ 168241 w 568373"/>
              <a:gd name="connsiteY3" fmla="*/ 1772 h 263228"/>
              <a:gd name="connsiteX4" fmla="*/ 280159 w 568373"/>
              <a:gd name="connsiteY4" fmla="*/ 47015 h 263228"/>
              <a:gd name="connsiteX5" fmla="*/ 391387 w 568373"/>
              <a:gd name="connsiteY5" fmla="*/ 12500 h 263228"/>
              <a:gd name="connsiteX6" fmla="*/ 568373 w 568373"/>
              <a:gd name="connsiteY6" fmla="*/ 100533 h 263228"/>
              <a:gd name="connsiteX7" fmla="*/ 394460 w 568373"/>
              <a:gd name="connsiteY7" fmla="*/ 213703 h 263228"/>
              <a:gd name="connsiteX8" fmla="*/ 334238 w 568373"/>
              <a:gd name="connsiteY8" fmla="*/ 224284 h 263228"/>
              <a:gd name="connsiteX9" fmla="*/ 225391 w 568373"/>
              <a:gd name="connsiteY9" fmla="*/ 204177 h 263228"/>
              <a:gd name="connsiteX10" fmla="*/ 158717 w 568373"/>
              <a:gd name="connsiteY10" fmla="*/ 211322 h 263228"/>
              <a:gd name="connsiteX11" fmla="*/ 72991 w 568373"/>
              <a:gd name="connsiteY11" fmla="*/ 261328 h 263228"/>
              <a:gd name="connsiteX12" fmla="*/ 90 w 568373"/>
              <a:gd name="connsiteY12" fmla="*/ 150539 h 263228"/>
              <a:gd name="connsiteX0" fmla="*/ 90 w 568373"/>
              <a:gd name="connsiteY0" fmla="*/ 150539 h 263228"/>
              <a:gd name="connsiteX1" fmla="*/ 58703 w 568373"/>
              <a:gd name="connsiteY1" fmla="*/ 135122 h 263228"/>
              <a:gd name="connsiteX2" fmla="*/ 92041 w 568373"/>
              <a:gd name="connsiteY2" fmla="*/ 70828 h 263228"/>
              <a:gd name="connsiteX3" fmla="*/ 168241 w 568373"/>
              <a:gd name="connsiteY3" fmla="*/ 1772 h 263228"/>
              <a:gd name="connsiteX4" fmla="*/ 280159 w 568373"/>
              <a:gd name="connsiteY4" fmla="*/ 47015 h 263228"/>
              <a:gd name="connsiteX5" fmla="*/ 391387 w 568373"/>
              <a:gd name="connsiteY5" fmla="*/ 12500 h 263228"/>
              <a:gd name="connsiteX6" fmla="*/ 568373 w 568373"/>
              <a:gd name="connsiteY6" fmla="*/ 100533 h 263228"/>
              <a:gd name="connsiteX7" fmla="*/ 394460 w 568373"/>
              <a:gd name="connsiteY7" fmla="*/ 213703 h 263228"/>
              <a:gd name="connsiteX8" fmla="*/ 334238 w 568373"/>
              <a:gd name="connsiteY8" fmla="*/ 224284 h 263228"/>
              <a:gd name="connsiteX9" fmla="*/ 277779 w 568373"/>
              <a:gd name="connsiteY9" fmla="*/ 204177 h 263228"/>
              <a:gd name="connsiteX10" fmla="*/ 225391 w 568373"/>
              <a:gd name="connsiteY10" fmla="*/ 204177 h 263228"/>
              <a:gd name="connsiteX11" fmla="*/ 158717 w 568373"/>
              <a:gd name="connsiteY11" fmla="*/ 211322 h 263228"/>
              <a:gd name="connsiteX12" fmla="*/ 72991 w 568373"/>
              <a:gd name="connsiteY12" fmla="*/ 261328 h 263228"/>
              <a:gd name="connsiteX13" fmla="*/ 90 w 568373"/>
              <a:gd name="connsiteY13" fmla="*/ 150539 h 263228"/>
              <a:gd name="connsiteX0" fmla="*/ 90 w 568373"/>
              <a:gd name="connsiteY0" fmla="*/ 150836 h 263525"/>
              <a:gd name="connsiteX1" fmla="*/ 58703 w 568373"/>
              <a:gd name="connsiteY1" fmla="*/ 135419 h 263525"/>
              <a:gd name="connsiteX2" fmla="*/ 92041 w 568373"/>
              <a:gd name="connsiteY2" fmla="*/ 71125 h 263525"/>
              <a:gd name="connsiteX3" fmla="*/ 168241 w 568373"/>
              <a:gd name="connsiteY3" fmla="*/ 2069 h 263525"/>
              <a:gd name="connsiteX4" fmla="*/ 203960 w 568373"/>
              <a:gd name="connsiteY4" fmla="*/ 28261 h 263525"/>
              <a:gd name="connsiteX5" fmla="*/ 280159 w 568373"/>
              <a:gd name="connsiteY5" fmla="*/ 47312 h 263525"/>
              <a:gd name="connsiteX6" fmla="*/ 391387 w 568373"/>
              <a:gd name="connsiteY6" fmla="*/ 12797 h 263525"/>
              <a:gd name="connsiteX7" fmla="*/ 568373 w 568373"/>
              <a:gd name="connsiteY7" fmla="*/ 100830 h 263525"/>
              <a:gd name="connsiteX8" fmla="*/ 394460 w 568373"/>
              <a:gd name="connsiteY8" fmla="*/ 214000 h 263525"/>
              <a:gd name="connsiteX9" fmla="*/ 334238 w 568373"/>
              <a:gd name="connsiteY9" fmla="*/ 224581 h 263525"/>
              <a:gd name="connsiteX10" fmla="*/ 277779 w 568373"/>
              <a:gd name="connsiteY10" fmla="*/ 204474 h 263525"/>
              <a:gd name="connsiteX11" fmla="*/ 225391 w 568373"/>
              <a:gd name="connsiteY11" fmla="*/ 204474 h 263525"/>
              <a:gd name="connsiteX12" fmla="*/ 158717 w 568373"/>
              <a:gd name="connsiteY12" fmla="*/ 211619 h 263525"/>
              <a:gd name="connsiteX13" fmla="*/ 72991 w 568373"/>
              <a:gd name="connsiteY13" fmla="*/ 261625 h 263525"/>
              <a:gd name="connsiteX14" fmla="*/ 90 w 568373"/>
              <a:gd name="connsiteY14" fmla="*/ 150836 h 263525"/>
              <a:gd name="connsiteX0" fmla="*/ 90 w 568373"/>
              <a:gd name="connsiteY0" fmla="*/ 150836 h 263525"/>
              <a:gd name="connsiteX1" fmla="*/ 58703 w 568373"/>
              <a:gd name="connsiteY1" fmla="*/ 135419 h 263525"/>
              <a:gd name="connsiteX2" fmla="*/ 92041 w 568373"/>
              <a:gd name="connsiteY2" fmla="*/ 71125 h 263525"/>
              <a:gd name="connsiteX3" fmla="*/ 168241 w 568373"/>
              <a:gd name="connsiteY3" fmla="*/ 2069 h 263525"/>
              <a:gd name="connsiteX4" fmla="*/ 203960 w 568373"/>
              <a:gd name="connsiteY4" fmla="*/ 28261 h 263525"/>
              <a:gd name="connsiteX5" fmla="*/ 280159 w 568373"/>
              <a:gd name="connsiteY5" fmla="*/ 47312 h 263525"/>
              <a:gd name="connsiteX6" fmla="*/ 339692 w 568373"/>
              <a:gd name="connsiteY6" fmla="*/ 40169 h 263525"/>
              <a:gd name="connsiteX7" fmla="*/ 391387 w 568373"/>
              <a:gd name="connsiteY7" fmla="*/ 12797 h 263525"/>
              <a:gd name="connsiteX8" fmla="*/ 568373 w 568373"/>
              <a:gd name="connsiteY8" fmla="*/ 100830 h 263525"/>
              <a:gd name="connsiteX9" fmla="*/ 394460 w 568373"/>
              <a:gd name="connsiteY9" fmla="*/ 214000 h 263525"/>
              <a:gd name="connsiteX10" fmla="*/ 334238 w 568373"/>
              <a:gd name="connsiteY10" fmla="*/ 224581 h 263525"/>
              <a:gd name="connsiteX11" fmla="*/ 277779 w 568373"/>
              <a:gd name="connsiteY11" fmla="*/ 204474 h 263525"/>
              <a:gd name="connsiteX12" fmla="*/ 225391 w 568373"/>
              <a:gd name="connsiteY12" fmla="*/ 204474 h 263525"/>
              <a:gd name="connsiteX13" fmla="*/ 158717 w 568373"/>
              <a:gd name="connsiteY13" fmla="*/ 211619 h 263525"/>
              <a:gd name="connsiteX14" fmla="*/ 72991 w 568373"/>
              <a:gd name="connsiteY14" fmla="*/ 261625 h 263525"/>
              <a:gd name="connsiteX15" fmla="*/ 90 w 568373"/>
              <a:gd name="connsiteY15" fmla="*/ 150836 h 263525"/>
              <a:gd name="connsiteX0" fmla="*/ 90 w 703137"/>
              <a:gd name="connsiteY0" fmla="*/ 257284 h 369973"/>
              <a:gd name="connsiteX1" fmla="*/ 58703 w 703137"/>
              <a:gd name="connsiteY1" fmla="*/ 241867 h 369973"/>
              <a:gd name="connsiteX2" fmla="*/ 92041 w 703137"/>
              <a:gd name="connsiteY2" fmla="*/ 177573 h 369973"/>
              <a:gd name="connsiteX3" fmla="*/ 168241 w 703137"/>
              <a:gd name="connsiteY3" fmla="*/ 108517 h 369973"/>
              <a:gd name="connsiteX4" fmla="*/ 203960 w 703137"/>
              <a:gd name="connsiteY4" fmla="*/ 134709 h 369973"/>
              <a:gd name="connsiteX5" fmla="*/ 280159 w 703137"/>
              <a:gd name="connsiteY5" fmla="*/ 153760 h 369973"/>
              <a:gd name="connsiteX6" fmla="*/ 339692 w 703137"/>
              <a:gd name="connsiteY6" fmla="*/ 146617 h 369973"/>
              <a:gd name="connsiteX7" fmla="*/ 391387 w 703137"/>
              <a:gd name="connsiteY7" fmla="*/ 119245 h 369973"/>
              <a:gd name="connsiteX8" fmla="*/ 699260 w 703137"/>
              <a:gd name="connsiteY8" fmla="*/ 1360 h 369973"/>
              <a:gd name="connsiteX9" fmla="*/ 568373 w 703137"/>
              <a:gd name="connsiteY9" fmla="*/ 207278 h 369973"/>
              <a:gd name="connsiteX10" fmla="*/ 394460 w 703137"/>
              <a:gd name="connsiteY10" fmla="*/ 320448 h 369973"/>
              <a:gd name="connsiteX11" fmla="*/ 334238 w 703137"/>
              <a:gd name="connsiteY11" fmla="*/ 331029 h 369973"/>
              <a:gd name="connsiteX12" fmla="*/ 277779 w 703137"/>
              <a:gd name="connsiteY12" fmla="*/ 310922 h 369973"/>
              <a:gd name="connsiteX13" fmla="*/ 225391 w 703137"/>
              <a:gd name="connsiteY13" fmla="*/ 310922 h 369973"/>
              <a:gd name="connsiteX14" fmla="*/ 158717 w 703137"/>
              <a:gd name="connsiteY14" fmla="*/ 318067 h 369973"/>
              <a:gd name="connsiteX15" fmla="*/ 72991 w 703137"/>
              <a:gd name="connsiteY15" fmla="*/ 368073 h 369973"/>
              <a:gd name="connsiteX16" fmla="*/ 90 w 703137"/>
              <a:gd name="connsiteY16" fmla="*/ 257284 h 369973"/>
              <a:gd name="connsiteX0" fmla="*/ 90 w 699576"/>
              <a:gd name="connsiteY0" fmla="*/ 269723 h 382412"/>
              <a:gd name="connsiteX1" fmla="*/ 58703 w 699576"/>
              <a:gd name="connsiteY1" fmla="*/ 254306 h 382412"/>
              <a:gd name="connsiteX2" fmla="*/ 92041 w 699576"/>
              <a:gd name="connsiteY2" fmla="*/ 190012 h 382412"/>
              <a:gd name="connsiteX3" fmla="*/ 168241 w 699576"/>
              <a:gd name="connsiteY3" fmla="*/ 120956 h 382412"/>
              <a:gd name="connsiteX4" fmla="*/ 203960 w 699576"/>
              <a:gd name="connsiteY4" fmla="*/ 147148 h 382412"/>
              <a:gd name="connsiteX5" fmla="*/ 280159 w 699576"/>
              <a:gd name="connsiteY5" fmla="*/ 166199 h 382412"/>
              <a:gd name="connsiteX6" fmla="*/ 339692 w 699576"/>
              <a:gd name="connsiteY6" fmla="*/ 159056 h 382412"/>
              <a:gd name="connsiteX7" fmla="*/ 391387 w 699576"/>
              <a:gd name="connsiteY7" fmla="*/ 131684 h 382412"/>
              <a:gd name="connsiteX8" fmla="*/ 594485 w 699576"/>
              <a:gd name="connsiteY8" fmla="*/ 28087 h 382412"/>
              <a:gd name="connsiteX9" fmla="*/ 699260 w 699576"/>
              <a:gd name="connsiteY9" fmla="*/ 13799 h 382412"/>
              <a:gd name="connsiteX10" fmla="*/ 568373 w 699576"/>
              <a:gd name="connsiteY10" fmla="*/ 219717 h 382412"/>
              <a:gd name="connsiteX11" fmla="*/ 394460 w 699576"/>
              <a:gd name="connsiteY11" fmla="*/ 332887 h 382412"/>
              <a:gd name="connsiteX12" fmla="*/ 334238 w 699576"/>
              <a:gd name="connsiteY12" fmla="*/ 343468 h 382412"/>
              <a:gd name="connsiteX13" fmla="*/ 277779 w 699576"/>
              <a:gd name="connsiteY13" fmla="*/ 323361 h 382412"/>
              <a:gd name="connsiteX14" fmla="*/ 225391 w 699576"/>
              <a:gd name="connsiteY14" fmla="*/ 323361 h 382412"/>
              <a:gd name="connsiteX15" fmla="*/ 158717 w 699576"/>
              <a:gd name="connsiteY15" fmla="*/ 330506 h 382412"/>
              <a:gd name="connsiteX16" fmla="*/ 72991 w 699576"/>
              <a:gd name="connsiteY16" fmla="*/ 380512 h 382412"/>
              <a:gd name="connsiteX17" fmla="*/ 90 w 699576"/>
              <a:gd name="connsiteY17" fmla="*/ 269723 h 382412"/>
              <a:gd name="connsiteX0" fmla="*/ 90 w 701379"/>
              <a:gd name="connsiteY0" fmla="*/ 261880 h 374569"/>
              <a:gd name="connsiteX1" fmla="*/ 58703 w 701379"/>
              <a:gd name="connsiteY1" fmla="*/ 246463 h 374569"/>
              <a:gd name="connsiteX2" fmla="*/ 92041 w 701379"/>
              <a:gd name="connsiteY2" fmla="*/ 182169 h 374569"/>
              <a:gd name="connsiteX3" fmla="*/ 168241 w 701379"/>
              <a:gd name="connsiteY3" fmla="*/ 113113 h 374569"/>
              <a:gd name="connsiteX4" fmla="*/ 203960 w 701379"/>
              <a:gd name="connsiteY4" fmla="*/ 139305 h 374569"/>
              <a:gd name="connsiteX5" fmla="*/ 280159 w 701379"/>
              <a:gd name="connsiteY5" fmla="*/ 158356 h 374569"/>
              <a:gd name="connsiteX6" fmla="*/ 339692 w 701379"/>
              <a:gd name="connsiteY6" fmla="*/ 151213 h 374569"/>
              <a:gd name="connsiteX7" fmla="*/ 391387 w 701379"/>
              <a:gd name="connsiteY7" fmla="*/ 123841 h 374569"/>
              <a:gd name="connsiteX8" fmla="*/ 594485 w 701379"/>
              <a:gd name="connsiteY8" fmla="*/ 20244 h 374569"/>
              <a:gd name="connsiteX9" fmla="*/ 699260 w 701379"/>
              <a:gd name="connsiteY9" fmla="*/ 5956 h 374569"/>
              <a:gd name="connsiteX10" fmla="*/ 668304 w 701379"/>
              <a:gd name="connsiteY10" fmla="*/ 98825 h 374569"/>
              <a:gd name="connsiteX11" fmla="*/ 568373 w 701379"/>
              <a:gd name="connsiteY11" fmla="*/ 211874 h 374569"/>
              <a:gd name="connsiteX12" fmla="*/ 394460 w 701379"/>
              <a:gd name="connsiteY12" fmla="*/ 325044 h 374569"/>
              <a:gd name="connsiteX13" fmla="*/ 334238 w 701379"/>
              <a:gd name="connsiteY13" fmla="*/ 335625 h 374569"/>
              <a:gd name="connsiteX14" fmla="*/ 277779 w 701379"/>
              <a:gd name="connsiteY14" fmla="*/ 315518 h 374569"/>
              <a:gd name="connsiteX15" fmla="*/ 225391 w 701379"/>
              <a:gd name="connsiteY15" fmla="*/ 315518 h 374569"/>
              <a:gd name="connsiteX16" fmla="*/ 158717 w 701379"/>
              <a:gd name="connsiteY16" fmla="*/ 322663 h 374569"/>
              <a:gd name="connsiteX17" fmla="*/ 72991 w 701379"/>
              <a:gd name="connsiteY17" fmla="*/ 372669 h 374569"/>
              <a:gd name="connsiteX18" fmla="*/ 90 w 701379"/>
              <a:gd name="connsiteY18" fmla="*/ 261880 h 374569"/>
              <a:gd name="connsiteX0" fmla="*/ 90 w 701379"/>
              <a:gd name="connsiteY0" fmla="*/ 261880 h 374569"/>
              <a:gd name="connsiteX1" fmla="*/ 58703 w 701379"/>
              <a:gd name="connsiteY1" fmla="*/ 246463 h 374569"/>
              <a:gd name="connsiteX2" fmla="*/ 92041 w 701379"/>
              <a:gd name="connsiteY2" fmla="*/ 182169 h 374569"/>
              <a:gd name="connsiteX3" fmla="*/ 168241 w 701379"/>
              <a:gd name="connsiteY3" fmla="*/ 113113 h 374569"/>
              <a:gd name="connsiteX4" fmla="*/ 203960 w 701379"/>
              <a:gd name="connsiteY4" fmla="*/ 139305 h 374569"/>
              <a:gd name="connsiteX5" fmla="*/ 280159 w 701379"/>
              <a:gd name="connsiteY5" fmla="*/ 158356 h 374569"/>
              <a:gd name="connsiteX6" fmla="*/ 339692 w 701379"/>
              <a:gd name="connsiteY6" fmla="*/ 151213 h 374569"/>
              <a:gd name="connsiteX7" fmla="*/ 391387 w 701379"/>
              <a:gd name="connsiteY7" fmla="*/ 123841 h 374569"/>
              <a:gd name="connsiteX8" fmla="*/ 594485 w 701379"/>
              <a:gd name="connsiteY8" fmla="*/ 20244 h 374569"/>
              <a:gd name="connsiteX9" fmla="*/ 699260 w 701379"/>
              <a:gd name="connsiteY9" fmla="*/ 5956 h 374569"/>
              <a:gd name="connsiteX10" fmla="*/ 668304 w 701379"/>
              <a:gd name="connsiteY10" fmla="*/ 98825 h 374569"/>
              <a:gd name="connsiteX11" fmla="*/ 568373 w 701379"/>
              <a:gd name="connsiteY11" fmla="*/ 211874 h 374569"/>
              <a:gd name="connsiteX12" fmla="*/ 506379 w 701379"/>
              <a:gd name="connsiteY12" fmla="*/ 344094 h 374569"/>
              <a:gd name="connsiteX13" fmla="*/ 394460 w 701379"/>
              <a:gd name="connsiteY13" fmla="*/ 325044 h 374569"/>
              <a:gd name="connsiteX14" fmla="*/ 334238 w 701379"/>
              <a:gd name="connsiteY14" fmla="*/ 335625 h 374569"/>
              <a:gd name="connsiteX15" fmla="*/ 277779 w 701379"/>
              <a:gd name="connsiteY15" fmla="*/ 315518 h 374569"/>
              <a:gd name="connsiteX16" fmla="*/ 225391 w 701379"/>
              <a:gd name="connsiteY16" fmla="*/ 315518 h 374569"/>
              <a:gd name="connsiteX17" fmla="*/ 158717 w 701379"/>
              <a:gd name="connsiteY17" fmla="*/ 322663 h 374569"/>
              <a:gd name="connsiteX18" fmla="*/ 72991 w 701379"/>
              <a:gd name="connsiteY18" fmla="*/ 372669 h 374569"/>
              <a:gd name="connsiteX19" fmla="*/ 90 w 701379"/>
              <a:gd name="connsiteY19" fmla="*/ 261880 h 374569"/>
              <a:gd name="connsiteX0" fmla="*/ 90 w 701379"/>
              <a:gd name="connsiteY0" fmla="*/ 261880 h 374569"/>
              <a:gd name="connsiteX1" fmla="*/ 58703 w 701379"/>
              <a:gd name="connsiteY1" fmla="*/ 246463 h 374569"/>
              <a:gd name="connsiteX2" fmla="*/ 92041 w 701379"/>
              <a:gd name="connsiteY2" fmla="*/ 182169 h 374569"/>
              <a:gd name="connsiteX3" fmla="*/ 168241 w 701379"/>
              <a:gd name="connsiteY3" fmla="*/ 113113 h 374569"/>
              <a:gd name="connsiteX4" fmla="*/ 203960 w 701379"/>
              <a:gd name="connsiteY4" fmla="*/ 139305 h 374569"/>
              <a:gd name="connsiteX5" fmla="*/ 280159 w 701379"/>
              <a:gd name="connsiteY5" fmla="*/ 158356 h 374569"/>
              <a:gd name="connsiteX6" fmla="*/ 339692 w 701379"/>
              <a:gd name="connsiteY6" fmla="*/ 151213 h 374569"/>
              <a:gd name="connsiteX7" fmla="*/ 391387 w 701379"/>
              <a:gd name="connsiteY7" fmla="*/ 123841 h 374569"/>
              <a:gd name="connsiteX8" fmla="*/ 594485 w 701379"/>
              <a:gd name="connsiteY8" fmla="*/ 20244 h 374569"/>
              <a:gd name="connsiteX9" fmla="*/ 699260 w 701379"/>
              <a:gd name="connsiteY9" fmla="*/ 5956 h 374569"/>
              <a:gd name="connsiteX10" fmla="*/ 668304 w 701379"/>
              <a:gd name="connsiteY10" fmla="*/ 98825 h 374569"/>
              <a:gd name="connsiteX11" fmla="*/ 568373 w 701379"/>
              <a:gd name="connsiteY11" fmla="*/ 211874 h 374569"/>
              <a:gd name="connsiteX12" fmla="*/ 556385 w 701379"/>
              <a:gd name="connsiteY12" fmla="*/ 296469 h 374569"/>
              <a:gd name="connsiteX13" fmla="*/ 506379 w 701379"/>
              <a:gd name="connsiteY13" fmla="*/ 344094 h 374569"/>
              <a:gd name="connsiteX14" fmla="*/ 394460 w 701379"/>
              <a:gd name="connsiteY14" fmla="*/ 325044 h 374569"/>
              <a:gd name="connsiteX15" fmla="*/ 334238 w 701379"/>
              <a:gd name="connsiteY15" fmla="*/ 335625 h 374569"/>
              <a:gd name="connsiteX16" fmla="*/ 277779 w 701379"/>
              <a:gd name="connsiteY16" fmla="*/ 315518 h 374569"/>
              <a:gd name="connsiteX17" fmla="*/ 225391 w 701379"/>
              <a:gd name="connsiteY17" fmla="*/ 315518 h 374569"/>
              <a:gd name="connsiteX18" fmla="*/ 158717 w 701379"/>
              <a:gd name="connsiteY18" fmla="*/ 322663 h 374569"/>
              <a:gd name="connsiteX19" fmla="*/ 72991 w 701379"/>
              <a:gd name="connsiteY19" fmla="*/ 372669 h 374569"/>
              <a:gd name="connsiteX20" fmla="*/ 90 w 701379"/>
              <a:gd name="connsiteY20" fmla="*/ 261880 h 374569"/>
              <a:gd name="connsiteX0" fmla="*/ 90 w 1789918"/>
              <a:gd name="connsiteY0" fmla="*/ 503979 h 616668"/>
              <a:gd name="connsiteX1" fmla="*/ 58703 w 1789918"/>
              <a:gd name="connsiteY1" fmla="*/ 488562 h 616668"/>
              <a:gd name="connsiteX2" fmla="*/ 92041 w 1789918"/>
              <a:gd name="connsiteY2" fmla="*/ 424268 h 616668"/>
              <a:gd name="connsiteX3" fmla="*/ 168241 w 1789918"/>
              <a:gd name="connsiteY3" fmla="*/ 355212 h 616668"/>
              <a:gd name="connsiteX4" fmla="*/ 203960 w 1789918"/>
              <a:gd name="connsiteY4" fmla="*/ 381404 h 616668"/>
              <a:gd name="connsiteX5" fmla="*/ 280159 w 1789918"/>
              <a:gd name="connsiteY5" fmla="*/ 400455 h 616668"/>
              <a:gd name="connsiteX6" fmla="*/ 339692 w 1789918"/>
              <a:gd name="connsiteY6" fmla="*/ 393312 h 616668"/>
              <a:gd name="connsiteX7" fmla="*/ 391387 w 1789918"/>
              <a:gd name="connsiteY7" fmla="*/ 365940 h 616668"/>
              <a:gd name="connsiteX8" fmla="*/ 594485 w 1789918"/>
              <a:gd name="connsiteY8" fmla="*/ 262343 h 616668"/>
              <a:gd name="connsiteX9" fmla="*/ 1789872 w 1789918"/>
              <a:gd name="connsiteY9" fmla="*/ 405 h 616668"/>
              <a:gd name="connsiteX10" fmla="*/ 668304 w 1789918"/>
              <a:gd name="connsiteY10" fmla="*/ 340924 h 616668"/>
              <a:gd name="connsiteX11" fmla="*/ 568373 w 1789918"/>
              <a:gd name="connsiteY11" fmla="*/ 453973 h 616668"/>
              <a:gd name="connsiteX12" fmla="*/ 556385 w 1789918"/>
              <a:gd name="connsiteY12" fmla="*/ 538568 h 616668"/>
              <a:gd name="connsiteX13" fmla="*/ 506379 w 1789918"/>
              <a:gd name="connsiteY13" fmla="*/ 586193 h 616668"/>
              <a:gd name="connsiteX14" fmla="*/ 394460 w 1789918"/>
              <a:gd name="connsiteY14" fmla="*/ 567143 h 616668"/>
              <a:gd name="connsiteX15" fmla="*/ 334238 w 1789918"/>
              <a:gd name="connsiteY15" fmla="*/ 577724 h 616668"/>
              <a:gd name="connsiteX16" fmla="*/ 277779 w 1789918"/>
              <a:gd name="connsiteY16" fmla="*/ 557617 h 616668"/>
              <a:gd name="connsiteX17" fmla="*/ 225391 w 1789918"/>
              <a:gd name="connsiteY17" fmla="*/ 557617 h 616668"/>
              <a:gd name="connsiteX18" fmla="*/ 158717 w 1789918"/>
              <a:gd name="connsiteY18" fmla="*/ 564762 h 616668"/>
              <a:gd name="connsiteX19" fmla="*/ 72991 w 1789918"/>
              <a:gd name="connsiteY19" fmla="*/ 614768 h 616668"/>
              <a:gd name="connsiteX20" fmla="*/ 90 w 1789918"/>
              <a:gd name="connsiteY20" fmla="*/ 503979 h 616668"/>
              <a:gd name="connsiteX0" fmla="*/ 90 w 1790071"/>
              <a:gd name="connsiteY0" fmla="*/ 503979 h 616668"/>
              <a:gd name="connsiteX1" fmla="*/ 58703 w 1790071"/>
              <a:gd name="connsiteY1" fmla="*/ 488562 h 616668"/>
              <a:gd name="connsiteX2" fmla="*/ 92041 w 1790071"/>
              <a:gd name="connsiteY2" fmla="*/ 424268 h 616668"/>
              <a:gd name="connsiteX3" fmla="*/ 168241 w 1790071"/>
              <a:gd name="connsiteY3" fmla="*/ 355212 h 616668"/>
              <a:gd name="connsiteX4" fmla="*/ 203960 w 1790071"/>
              <a:gd name="connsiteY4" fmla="*/ 381404 h 616668"/>
              <a:gd name="connsiteX5" fmla="*/ 280159 w 1790071"/>
              <a:gd name="connsiteY5" fmla="*/ 400455 h 616668"/>
              <a:gd name="connsiteX6" fmla="*/ 339692 w 1790071"/>
              <a:gd name="connsiteY6" fmla="*/ 393312 h 616668"/>
              <a:gd name="connsiteX7" fmla="*/ 391387 w 1790071"/>
              <a:gd name="connsiteY7" fmla="*/ 365940 h 616668"/>
              <a:gd name="connsiteX8" fmla="*/ 594485 w 1790071"/>
              <a:gd name="connsiteY8" fmla="*/ 262343 h 616668"/>
              <a:gd name="connsiteX9" fmla="*/ 1789872 w 1790071"/>
              <a:gd name="connsiteY9" fmla="*/ 405 h 616668"/>
              <a:gd name="connsiteX10" fmla="*/ 1520791 w 1790071"/>
              <a:gd name="connsiteY10" fmla="*/ 293299 h 616668"/>
              <a:gd name="connsiteX11" fmla="*/ 568373 w 1790071"/>
              <a:gd name="connsiteY11" fmla="*/ 453973 h 616668"/>
              <a:gd name="connsiteX12" fmla="*/ 556385 w 1790071"/>
              <a:gd name="connsiteY12" fmla="*/ 538568 h 616668"/>
              <a:gd name="connsiteX13" fmla="*/ 506379 w 1790071"/>
              <a:gd name="connsiteY13" fmla="*/ 586193 h 616668"/>
              <a:gd name="connsiteX14" fmla="*/ 394460 w 1790071"/>
              <a:gd name="connsiteY14" fmla="*/ 567143 h 616668"/>
              <a:gd name="connsiteX15" fmla="*/ 334238 w 1790071"/>
              <a:gd name="connsiteY15" fmla="*/ 577724 h 616668"/>
              <a:gd name="connsiteX16" fmla="*/ 277779 w 1790071"/>
              <a:gd name="connsiteY16" fmla="*/ 557617 h 616668"/>
              <a:gd name="connsiteX17" fmla="*/ 225391 w 1790071"/>
              <a:gd name="connsiteY17" fmla="*/ 557617 h 616668"/>
              <a:gd name="connsiteX18" fmla="*/ 158717 w 1790071"/>
              <a:gd name="connsiteY18" fmla="*/ 564762 h 616668"/>
              <a:gd name="connsiteX19" fmla="*/ 72991 w 1790071"/>
              <a:gd name="connsiteY19" fmla="*/ 614768 h 616668"/>
              <a:gd name="connsiteX20" fmla="*/ 90 w 1790071"/>
              <a:gd name="connsiteY20" fmla="*/ 503979 h 616668"/>
              <a:gd name="connsiteX0" fmla="*/ 90 w 1790071"/>
              <a:gd name="connsiteY0" fmla="*/ 761789 h 874478"/>
              <a:gd name="connsiteX1" fmla="*/ 58703 w 1790071"/>
              <a:gd name="connsiteY1" fmla="*/ 746372 h 874478"/>
              <a:gd name="connsiteX2" fmla="*/ 92041 w 1790071"/>
              <a:gd name="connsiteY2" fmla="*/ 682078 h 874478"/>
              <a:gd name="connsiteX3" fmla="*/ 168241 w 1790071"/>
              <a:gd name="connsiteY3" fmla="*/ 613022 h 874478"/>
              <a:gd name="connsiteX4" fmla="*/ 203960 w 1790071"/>
              <a:gd name="connsiteY4" fmla="*/ 639214 h 874478"/>
              <a:gd name="connsiteX5" fmla="*/ 280159 w 1790071"/>
              <a:gd name="connsiteY5" fmla="*/ 658265 h 874478"/>
              <a:gd name="connsiteX6" fmla="*/ 339692 w 1790071"/>
              <a:gd name="connsiteY6" fmla="*/ 651122 h 874478"/>
              <a:gd name="connsiteX7" fmla="*/ 391387 w 1790071"/>
              <a:gd name="connsiteY7" fmla="*/ 623750 h 874478"/>
              <a:gd name="connsiteX8" fmla="*/ 1463642 w 1790071"/>
              <a:gd name="connsiteY8" fmla="*/ 1040 h 874478"/>
              <a:gd name="connsiteX9" fmla="*/ 1789872 w 1790071"/>
              <a:gd name="connsiteY9" fmla="*/ 258215 h 874478"/>
              <a:gd name="connsiteX10" fmla="*/ 1520791 w 1790071"/>
              <a:gd name="connsiteY10" fmla="*/ 551109 h 874478"/>
              <a:gd name="connsiteX11" fmla="*/ 568373 w 1790071"/>
              <a:gd name="connsiteY11" fmla="*/ 711783 h 874478"/>
              <a:gd name="connsiteX12" fmla="*/ 556385 w 1790071"/>
              <a:gd name="connsiteY12" fmla="*/ 796378 h 874478"/>
              <a:gd name="connsiteX13" fmla="*/ 506379 w 1790071"/>
              <a:gd name="connsiteY13" fmla="*/ 844003 h 874478"/>
              <a:gd name="connsiteX14" fmla="*/ 394460 w 1790071"/>
              <a:gd name="connsiteY14" fmla="*/ 824953 h 874478"/>
              <a:gd name="connsiteX15" fmla="*/ 334238 w 1790071"/>
              <a:gd name="connsiteY15" fmla="*/ 835534 h 874478"/>
              <a:gd name="connsiteX16" fmla="*/ 277779 w 1790071"/>
              <a:gd name="connsiteY16" fmla="*/ 815427 h 874478"/>
              <a:gd name="connsiteX17" fmla="*/ 225391 w 1790071"/>
              <a:gd name="connsiteY17" fmla="*/ 815427 h 874478"/>
              <a:gd name="connsiteX18" fmla="*/ 158717 w 1790071"/>
              <a:gd name="connsiteY18" fmla="*/ 822572 h 874478"/>
              <a:gd name="connsiteX19" fmla="*/ 72991 w 1790071"/>
              <a:gd name="connsiteY19" fmla="*/ 872578 h 874478"/>
              <a:gd name="connsiteX20" fmla="*/ 90 w 1790071"/>
              <a:gd name="connsiteY20" fmla="*/ 761789 h 874478"/>
              <a:gd name="connsiteX0" fmla="*/ 90 w 1790071"/>
              <a:gd name="connsiteY0" fmla="*/ 761789 h 874478"/>
              <a:gd name="connsiteX1" fmla="*/ 58703 w 1790071"/>
              <a:gd name="connsiteY1" fmla="*/ 746372 h 874478"/>
              <a:gd name="connsiteX2" fmla="*/ 92041 w 1790071"/>
              <a:gd name="connsiteY2" fmla="*/ 682078 h 874478"/>
              <a:gd name="connsiteX3" fmla="*/ 168241 w 1790071"/>
              <a:gd name="connsiteY3" fmla="*/ 613022 h 874478"/>
              <a:gd name="connsiteX4" fmla="*/ 203960 w 1790071"/>
              <a:gd name="connsiteY4" fmla="*/ 639214 h 874478"/>
              <a:gd name="connsiteX5" fmla="*/ 280159 w 1790071"/>
              <a:gd name="connsiteY5" fmla="*/ 658265 h 874478"/>
              <a:gd name="connsiteX6" fmla="*/ 339692 w 1790071"/>
              <a:gd name="connsiteY6" fmla="*/ 651122 h 874478"/>
              <a:gd name="connsiteX7" fmla="*/ 498543 w 1790071"/>
              <a:gd name="connsiteY7" fmla="*/ 452300 h 874478"/>
              <a:gd name="connsiteX8" fmla="*/ 1463642 w 1790071"/>
              <a:gd name="connsiteY8" fmla="*/ 1040 h 874478"/>
              <a:gd name="connsiteX9" fmla="*/ 1789872 w 1790071"/>
              <a:gd name="connsiteY9" fmla="*/ 258215 h 874478"/>
              <a:gd name="connsiteX10" fmla="*/ 1520791 w 1790071"/>
              <a:gd name="connsiteY10" fmla="*/ 551109 h 874478"/>
              <a:gd name="connsiteX11" fmla="*/ 568373 w 1790071"/>
              <a:gd name="connsiteY11" fmla="*/ 711783 h 874478"/>
              <a:gd name="connsiteX12" fmla="*/ 556385 w 1790071"/>
              <a:gd name="connsiteY12" fmla="*/ 796378 h 874478"/>
              <a:gd name="connsiteX13" fmla="*/ 506379 w 1790071"/>
              <a:gd name="connsiteY13" fmla="*/ 844003 h 874478"/>
              <a:gd name="connsiteX14" fmla="*/ 394460 w 1790071"/>
              <a:gd name="connsiteY14" fmla="*/ 824953 h 874478"/>
              <a:gd name="connsiteX15" fmla="*/ 334238 w 1790071"/>
              <a:gd name="connsiteY15" fmla="*/ 835534 h 874478"/>
              <a:gd name="connsiteX16" fmla="*/ 277779 w 1790071"/>
              <a:gd name="connsiteY16" fmla="*/ 815427 h 874478"/>
              <a:gd name="connsiteX17" fmla="*/ 225391 w 1790071"/>
              <a:gd name="connsiteY17" fmla="*/ 815427 h 874478"/>
              <a:gd name="connsiteX18" fmla="*/ 158717 w 1790071"/>
              <a:gd name="connsiteY18" fmla="*/ 822572 h 874478"/>
              <a:gd name="connsiteX19" fmla="*/ 72991 w 1790071"/>
              <a:gd name="connsiteY19" fmla="*/ 872578 h 874478"/>
              <a:gd name="connsiteX20" fmla="*/ 90 w 1790071"/>
              <a:gd name="connsiteY20" fmla="*/ 761789 h 874478"/>
              <a:gd name="connsiteX0" fmla="*/ 90 w 1790071"/>
              <a:gd name="connsiteY0" fmla="*/ 761789 h 874478"/>
              <a:gd name="connsiteX1" fmla="*/ 58703 w 1790071"/>
              <a:gd name="connsiteY1" fmla="*/ 746372 h 874478"/>
              <a:gd name="connsiteX2" fmla="*/ 92041 w 1790071"/>
              <a:gd name="connsiteY2" fmla="*/ 682078 h 874478"/>
              <a:gd name="connsiteX3" fmla="*/ 168241 w 1790071"/>
              <a:gd name="connsiteY3" fmla="*/ 613022 h 874478"/>
              <a:gd name="connsiteX4" fmla="*/ 203960 w 1790071"/>
              <a:gd name="connsiteY4" fmla="*/ 639214 h 874478"/>
              <a:gd name="connsiteX5" fmla="*/ 280159 w 1790071"/>
              <a:gd name="connsiteY5" fmla="*/ 658265 h 874478"/>
              <a:gd name="connsiteX6" fmla="*/ 289686 w 1790071"/>
              <a:gd name="connsiteY6" fmla="*/ 436809 h 874478"/>
              <a:gd name="connsiteX7" fmla="*/ 498543 w 1790071"/>
              <a:gd name="connsiteY7" fmla="*/ 452300 h 874478"/>
              <a:gd name="connsiteX8" fmla="*/ 1463642 w 1790071"/>
              <a:gd name="connsiteY8" fmla="*/ 1040 h 874478"/>
              <a:gd name="connsiteX9" fmla="*/ 1789872 w 1790071"/>
              <a:gd name="connsiteY9" fmla="*/ 258215 h 874478"/>
              <a:gd name="connsiteX10" fmla="*/ 1520791 w 1790071"/>
              <a:gd name="connsiteY10" fmla="*/ 551109 h 874478"/>
              <a:gd name="connsiteX11" fmla="*/ 568373 w 1790071"/>
              <a:gd name="connsiteY11" fmla="*/ 711783 h 874478"/>
              <a:gd name="connsiteX12" fmla="*/ 556385 w 1790071"/>
              <a:gd name="connsiteY12" fmla="*/ 796378 h 874478"/>
              <a:gd name="connsiteX13" fmla="*/ 506379 w 1790071"/>
              <a:gd name="connsiteY13" fmla="*/ 844003 h 874478"/>
              <a:gd name="connsiteX14" fmla="*/ 394460 w 1790071"/>
              <a:gd name="connsiteY14" fmla="*/ 824953 h 874478"/>
              <a:gd name="connsiteX15" fmla="*/ 334238 w 1790071"/>
              <a:gd name="connsiteY15" fmla="*/ 835534 h 874478"/>
              <a:gd name="connsiteX16" fmla="*/ 277779 w 1790071"/>
              <a:gd name="connsiteY16" fmla="*/ 815427 h 874478"/>
              <a:gd name="connsiteX17" fmla="*/ 225391 w 1790071"/>
              <a:gd name="connsiteY17" fmla="*/ 815427 h 874478"/>
              <a:gd name="connsiteX18" fmla="*/ 158717 w 1790071"/>
              <a:gd name="connsiteY18" fmla="*/ 822572 h 874478"/>
              <a:gd name="connsiteX19" fmla="*/ 72991 w 1790071"/>
              <a:gd name="connsiteY19" fmla="*/ 872578 h 874478"/>
              <a:gd name="connsiteX20" fmla="*/ 90 w 1790071"/>
              <a:gd name="connsiteY20" fmla="*/ 761789 h 874478"/>
              <a:gd name="connsiteX0" fmla="*/ 90 w 1790071"/>
              <a:gd name="connsiteY0" fmla="*/ 761789 h 874478"/>
              <a:gd name="connsiteX1" fmla="*/ 58703 w 1790071"/>
              <a:gd name="connsiteY1" fmla="*/ 746372 h 874478"/>
              <a:gd name="connsiteX2" fmla="*/ 92041 w 1790071"/>
              <a:gd name="connsiteY2" fmla="*/ 682078 h 874478"/>
              <a:gd name="connsiteX3" fmla="*/ 168241 w 1790071"/>
              <a:gd name="connsiteY3" fmla="*/ 613022 h 874478"/>
              <a:gd name="connsiteX4" fmla="*/ 203960 w 1790071"/>
              <a:gd name="connsiteY4" fmla="*/ 639214 h 874478"/>
              <a:gd name="connsiteX5" fmla="*/ 49178 w 1790071"/>
              <a:gd name="connsiteY5" fmla="*/ 260596 h 874478"/>
              <a:gd name="connsiteX6" fmla="*/ 289686 w 1790071"/>
              <a:gd name="connsiteY6" fmla="*/ 436809 h 874478"/>
              <a:gd name="connsiteX7" fmla="*/ 498543 w 1790071"/>
              <a:gd name="connsiteY7" fmla="*/ 452300 h 874478"/>
              <a:gd name="connsiteX8" fmla="*/ 1463642 w 1790071"/>
              <a:gd name="connsiteY8" fmla="*/ 1040 h 874478"/>
              <a:gd name="connsiteX9" fmla="*/ 1789872 w 1790071"/>
              <a:gd name="connsiteY9" fmla="*/ 258215 h 874478"/>
              <a:gd name="connsiteX10" fmla="*/ 1520791 w 1790071"/>
              <a:gd name="connsiteY10" fmla="*/ 551109 h 874478"/>
              <a:gd name="connsiteX11" fmla="*/ 568373 w 1790071"/>
              <a:gd name="connsiteY11" fmla="*/ 711783 h 874478"/>
              <a:gd name="connsiteX12" fmla="*/ 556385 w 1790071"/>
              <a:gd name="connsiteY12" fmla="*/ 796378 h 874478"/>
              <a:gd name="connsiteX13" fmla="*/ 506379 w 1790071"/>
              <a:gd name="connsiteY13" fmla="*/ 844003 h 874478"/>
              <a:gd name="connsiteX14" fmla="*/ 394460 w 1790071"/>
              <a:gd name="connsiteY14" fmla="*/ 824953 h 874478"/>
              <a:gd name="connsiteX15" fmla="*/ 334238 w 1790071"/>
              <a:gd name="connsiteY15" fmla="*/ 835534 h 874478"/>
              <a:gd name="connsiteX16" fmla="*/ 277779 w 1790071"/>
              <a:gd name="connsiteY16" fmla="*/ 815427 h 874478"/>
              <a:gd name="connsiteX17" fmla="*/ 225391 w 1790071"/>
              <a:gd name="connsiteY17" fmla="*/ 815427 h 874478"/>
              <a:gd name="connsiteX18" fmla="*/ 158717 w 1790071"/>
              <a:gd name="connsiteY18" fmla="*/ 822572 h 874478"/>
              <a:gd name="connsiteX19" fmla="*/ 72991 w 1790071"/>
              <a:gd name="connsiteY19" fmla="*/ 872578 h 874478"/>
              <a:gd name="connsiteX20" fmla="*/ 90 w 1790071"/>
              <a:gd name="connsiteY20" fmla="*/ 761789 h 874478"/>
              <a:gd name="connsiteX0" fmla="*/ 83686 w 1873667"/>
              <a:gd name="connsiteY0" fmla="*/ 761789 h 874478"/>
              <a:gd name="connsiteX1" fmla="*/ 142299 w 1873667"/>
              <a:gd name="connsiteY1" fmla="*/ 746372 h 874478"/>
              <a:gd name="connsiteX2" fmla="*/ 175637 w 1873667"/>
              <a:gd name="connsiteY2" fmla="*/ 682078 h 874478"/>
              <a:gd name="connsiteX3" fmla="*/ 6568 w 1873667"/>
              <a:gd name="connsiteY3" fmla="*/ 482053 h 874478"/>
              <a:gd name="connsiteX4" fmla="*/ 287556 w 1873667"/>
              <a:gd name="connsiteY4" fmla="*/ 639214 h 874478"/>
              <a:gd name="connsiteX5" fmla="*/ 132774 w 1873667"/>
              <a:gd name="connsiteY5" fmla="*/ 260596 h 874478"/>
              <a:gd name="connsiteX6" fmla="*/ 373282 w 1873667"/>
              <a:gd name="connsiteY6" fmla="*/ 436809 h 874478"/>
              <a:gd name="connsiteX7" fmla="*/ 582139 w 1873667"/>
              <a:gd name="connsiteY7" fmla="*/ 452300 h 874478"/>
              <a:gd name="connsiteX8" fmla="*/ 1547238 w 1873667"/>
              <a:gd name="connsiteY8" fmla="*/ 1040 h 874478"/>
              <a:gd name="connsiteX9" fmla="*/ 1873468 w 1873667"/>
              <a:gd name="connsiteY9" fmla="*/ 258215 h 874478"/>
              <a:gd name="connsiteX10" fmla="*/ 1604387 w 1873667"/>
              <a:gd name="connsiteY10" fmla="*/ 551109 h 874478"/>
              <a:gd name="connsiteX11" fmla="*/ 651969 w 1873667"/>
              <a:gd name="connsiteY11" fmla="*/ 711783 h 874478"/>
              <a:gd name="connsiteX12" fmla="*/ 639981 w 1873667"/>
              <a:gd name="connsiteY12" fmla="*/ 796378 h 874478"/>
              <a:gd name="connsiteX13" fmla="*/ 589975 w 1873667"/>
              <a:gd name="connsiteY13" fmla="*/ 844003 h 874478"/>
              <a:gd name="connsiteX14" fmla="*/ 478056 w 1873667"/>
              <a:gd name="connsiteY14" fmla="*/ 824953 h 874478"/>
              <a:gd name="connsiteX15" fmla="*/ 417834 w 1873667"/>
              <a:gd name="connsiteY15" fmla="*/ 835534 h 874478"/>
              <a:gd name="connsiteX16" fmla="*/ 361375 w 1873667"/>
              <a:gd name="connsiteY16" fmla="*/ 815427 h 874478"/>
              <a:gd name="connsiteX17" fmla="*/ 308987 w 1873667"/>
              <a:gd name="connsiteY17" fmla="*/ 815427 h 874478"/>
              <a:gd name="connsiteX18" fmla="*/ 242313 w 1873667"/>
              <a:gd name="connsiteY18" fmla="*/ 822572 h 874478"/>
              <a:gd name="connsiteX19" fmla="*/ 156587 w 1873667"/>
              <a:gd name="connsiteY19" fmla="*/ 872578 h 874478"/>
              <a:gd name="connsiteX20" fmla="*/ 83686 w 1873667"/>
              <a:gd name="connsiteY20" fmla="*/ 761789 h 874478"/>
              <a:gd name="connsiteX0" fmla="*/ 83686 w 1873667"/>
              <a:gd name="connsiteY0" fmla="*/ 761789 h 874478"/>
              <a:gd name="connsiteX1" fmla="*/ 142299 w 1873667"/>
              <a:gd name="connsiteY1" fmla="*/ 746372 h 874478"/>
              <a:gd name="connsiteX2" fmla="*/ 175637 w 1873667"/>
              <a:gd name="connsiteY2" fmla="*/ 682078 h 874478"/>
              <a:gd name="connsiteX3" fmla="*/ 6568 w 1873667"/>
              <a:gd name="connsiteY3" fmla="*/ 482053 h 874478"/>
              <a:gd name="connsiteX4" fmla="*/ 73244 w 1873667"/>
              <a:gd name="connsiteY4" fmla="*/ 277264 h 874478"/>
              <a:gd name="connsiteX5" fmla="*/ 132774 w 1873667"/>
              <a:gd name="connsiteY5" fmla="*/ 260596 h 874478"/>
              <a:gd name="connsiteX6" fmla="*/ 373282 w 1873667"/>
              <a:gd name="connsiteY6" fmla="*/ 436809 h 874478"/>
              <a:gd name="connsiteX7" fmla="*/ 582139 w 1873667"/>
              <a:gd name="connsiteY7" fmla="*/ 452300 h 874478"/>
              <a:gd name="connsiteX8" fmla="*/ 1547238 w 1873667"/>
              <a:gd name="connsiteY8" fmla="*/ 1040 h 874478"/>
              <a:gd name="connsiteX9" fmla="*/ 1873468 w 1873667"/>
              <a:gd name="connsiteY9" fmla="*/ 258215 h 874478"/>
              <a:gd name="connsiteX10" fmla="*/ 1604387 w 1873667"/>
              <a:gd name="connsiteY10" fmla="*/ 551109 h 874478"/>
              <a:gd name="connsiteX11" fmla="*/ 651969 w 1873667"/>
              <a:gd name="connsiteY11" fmla="*/ 711783 h 874478"/>
              <a:gd name="connsiteX12" fmla="*/ 639981 w 1873667"/>
              <a:gd name="connsiteY12" fmla="*/ 796378 h 874478"/>
              <a:gd name="connsiteX13" fmla="*/ 589975 w 1873667"/>
              <a:gd name="connsiteY13" fmla="*/ 844003 h 874478"/>
              <a:gd name="connsiteX14" fmla="*/ 478056 w 1873667"/>
              <a:gd name="connsiteY14" fmla="*/ 824953 h 874478"/>
              <a:gd name="connsiteX15" fmla="*/ 417834 w 1873667"/>
              <a:gd name="connsiteY15" fmla="*/ 835534 h 874478"/>
              <a:gd name="connsiteX16" fmla="*/ 361375 w 1873667"/>
              <a:gd name="connsiteY16" fmla="*/ 815427 h 874478"/>
              <a:gd name="connsiteX17" fmla="*/ 308987 w 1873667"/>
              <a:gd name="connsiteY17" fmla="*/ 815427 h 874478"/>
              <a:gd name="connsiteX18" fmla="*/ 242313 w 1873667"/>
              <a:gd name="connsiteY18" fmla="*/ 822572 h 874478"/>
              <a:gd name="connsiteX19" fmla="*/ 156587 w 1873667"/>
              <a:gd name="connsiteY19" fmla="*/ 872578 h 874478"/>
              <a:gd name="connsiteX20" fmla="*/ 83686 w 1873667"/>
              <a:gd name="connsiteY20" fmla="*/ 761789 h 874478"/>
              <a:gd name="connsiteX0" fmla="*/ 83686 w 1873667"/>
              <a:gd name="connsiteY0" fmla="*/ 761789 h 874478"/>
              <a:gd name="connsiteX1" fmla="*/ 142299 w 1873667"/>
              <a:gd name="connsiteY1" fmla="*/ 746372 h 874478"/>
              <a:gd name="connsiteX2" fmla="*/ 175637 w 1873667"/>
              <a:gd name="connsiteY2" fmla="*/ 682078 h 874478"/>
              <a:gd name="connsiteX3" fmla="*/ 6568 w 1873667"/>
              <a:gd name="connsiteY3" fmla="*/ 482053 h 874478"/>
              <a:gd name="connsiteX4" fmla="*/ 79824 w 1873667"/>
              <a:gd name="connsiteY4" fmla="*/ 416931 h 874478"/>
              <a:gd name="connsiteX5" fmla="*/ 73244 w 1873667"/>
              <a:gd name="connsiteY5" fmla="*/ 277264 h 874478"/>
              <a:gd name="connsiteX6" fmla="*/ 132774 w 1873667"/>
              <a:gd name="connsiteY6" fmla="*/ 260596 h 874478"/>
              <a:gd name="connsiteX7" fmla="*/ 373282 w 1873667"/>
              <a:gd name="connsiteY7" fmla="*/ 436809 h 874478"/>
              <a:gd name="connsiteX8" fmla="*/ 582139 w 1873667"/>
              <a:gd name="connsiteY8" fmla="*/ 452300 h 874478"/>
              <a:gd name="connsiteX9" fmla="*/ 1547238 w 1873667"/>
              <a:gd name="connsiteY9" fmla="*/ 1040 h 874478"/>
              <a:gd name="connsiteX10" fmla="*/ 1873468 w 1873667"/>
              <a:gd name="connsiteY10" fmla="*/ 258215 h 874478"/>
              <a:gd name="connsiteX11" fmla="*/ 1604387 w 1873667"/>
              <a:gd name="connsiteY11" fmla="*/ 551109 h 874478"/>
              <a:gd name="connsiteX12" fmla="*/ 651969 w 1873667"/>
              <a:gd name="connsiteY12" fmla="*/ 711783 h 874478"/>
              <a:gd name="connsiteX13" fmla="*/ 639981 w 1873667"/>
              <a:gd name="connsiteY13" fmla="*/ 796378 h 874478"/>
              <a:gd name="connsiteX14" fmla="*/ 589975 w 1873667"/>
              <a:gd name="connsiteY14" fmla="*/ 844003 h 874478"/>
              <a:gd name="connsiteX15" fmla="*/ 478056 w 1873667"/>
              <a:gd name="connsiteY15" fmla="*/ 824953 h 874478"/>
              <a:gd name="connsiteX16" fmla="*/ 417834 w 1873667"/>
              <a:gd name="connsiteY16" fmla="*/ 835534 h 874478"/>
              <a:gd name="connsiteX17" fmla="*/ 361375 w 1873667"/>
              <a:gd name="connsiteY17" fmla="*/ 815427 h 874478"/>
              <a:gd name="connsiteX18" fmla="*/ 308987 w 1873667"/>
              <a:gd name="connsiteY18" fmla="*/ 815427 h 874478"/>
              <a:gd name="connsiteX19" fmla="*/ 242313 w 1873667"/>
              <a:gd name="connsiteY19" fmla="*/ 822572 h 874478"/>
              <a:gd name="connsiteX20" fmla="*/ 156587 w 1873667"/>
              <a:gd name="connsiteY20" fmla="*/ 872578 h 874478"/>
              <a:gd name="connsiteX21" fmla="*/ 83686 w 1873667"/>
              <a:gd name="connsiteY21" fmla="*/ 761789 h 874478"/>
              <a:gd name="connsiteX0" fmla="*/ 118455 w 1908436"/>
              <a:gd name="connsiteY0" fmla="*/ 761789 h 874478"/>
              <a:gd name="connsiteX1" fmla="*/ 177068 w 1908436"/>
              <a:gd name="connsiteY1" fmla="*/ 746372 h 874478"/>
              <a:gd name="connsiteX2" fmla="*/ 210406 w 1908436"/>
              <a:gd name="connsiteY2" fmla="*/ 682078 h 874478"/>
              <a:gd name="connsiteX3" fmla="*/ 7437 w 1908436"/>
              <a:gd name="connsiteY3" fmla="*/ 626481 h 874478"/>
              <a:gd name="connsiteX4" fmla="*/ 41337 w 1908436"/>
              <a:gd name="connsiteY4" fmla="*/ 482053 h 874478"/>
              <a:gd name="connsiteX5" fmla="*/ 114593 w 1908436"/>
              <a:gd name="connsiteY5" fmla="*/ 416931 h 874478"/>
              <a:gd name="connsiteX6" fmla="*/ 108013 w 1908436"/>
              <a:gd name="connsiteY6" fmla="*/ 277264 h 874478"/>
              <a:gd name="connsiteX7" fmla="*/ 167543 w 1908436"/>
              <a:gd name="connsiteY7" fmla="*/ 260596 h 874478"/>
              <a:gd name="connsiteX8" fmla="*/ 408051 w 1908436"/>
              <a:gd name="connsiteY8" fmla="*/ 436809 h 874478"/>
              <a:gd name="connsiteX9" fmla="*/ 616908 w 1908436"/>
              <a:gd name="connsiteY9" fmla="*/ 452300 h 874478"/>
              <a:gd name="connsiteX10" fmla="*/ 1582007 w 1908436"/>
              <a:gd name="connsiteY10" fmla="*/ 1040 h 874478"/>
              <a:gd name="connsiteX11" fmla="*/ 1908237 w 1908436"/>
              <a:gd name="connsiteY11" fmla="*/ 258215 h 874478"/>
              <a:gd name="connsiteX12" fmla="*/ 1639156 w 1908436"/>
              <a:gd name="connsiteY12" fmla="*/ 551109 h 874478"/>
              <a:gd name="connsiteX13" fmla="*/ 686738 w 1908436"/>
              <a:gd name="connsiteY13" fmla="*/ 711783 h 874478"/>
              <a:gd name="connsiteX14" fmla="*/ 674750 w 1908436"/>
              <a:gd name="connsiteY14" fmla="*/ 796378 h 874478"/>
              <a:gd name="connsiteX15" fmla="*/ 624744 w 1908436"/>
              <a:gd name="connsiteY15" fmla="*/ 844003 h 874478"/>
              <a:gd name="connsiteX16" fmla="*/ 512825 w 1908436"/>
              <a:gd name="connsiteY16" fmla="*/ 824953 h 874478"/>
              <a:gd name="connsiteX17" fmla="*/ 452603 w 1908436"/>
              <a:gd name="connsiteY17" fmla="*/ 835534 h 874478"/>
              <a:gd name="connsiteX18" fmla="*/ 396144 w 1908436"/>
              <a:gd name="connsiteY18" fmla="*/ 815427 h 874478"/>
              <a:gd name="connsiteX19" fmla="*/ 343756 w 1908436"/>
              <a:gd name="connsiteY19" fmla="*/ 815427 h 874478"/>
              <a:gd name="connsiteX20" fmla="*/ 277082 w 1908436"/>
              <a:gd name="connsiteY20" fmla="*/ 822572 h 874478"/>
              <a:gd name="connsiteX21" fmla="*/ 191356 w 1908436"/>
              <a:gd name="connsiteY21" fmla="*/ 872578 h 874478"/>
              <a:gd name="connsiteX22" fmla="*/ 118455 w 1908436"/>
              <a:gd name="connsiteY22" fmla="*/ 761789 h 874478"/>
              <a:gd name="connsiteX0" fmla="*/ 118455 w 1908436"/>
              <a:gd name="connsiteY0" fmla="*/ 761789 h 874478"/>
              <a:gd name="connsiteX1" fmla="*/ 177068 w 1908436"/>
              <a:gd name="connsiteY1" fmla="*/ 746372 h 874478"/>
              <a:gd name="connsiteX2" fmla="*/ 81819 w 1908436"/>
              <a:gd name="connsiteY2" fmla="*/ 677315 h 874478"/>
              <a:gd name="connsiteX3" fmla="*/ 7437 w 1908436"/>
              <a:gd name="connsiteY3" fmla="*/ 626481 h 874478"/>
              <a:gd name="connsiteX4" fmla="*/ 41337 w 1908436"/>
              <a:gd name="connsiteY4" fmla="*/ 482053 h 874478"/>
              <a:gd name="connsiteX5" fmla="*/ 114593 w 1908436"/>
              <a:gd name="connsiteY5" fmla="*/ 416931 h 874478"/>
              <a:gd name="connsiteX6" fmla="*/ 108013 w 1908436"/>
              <a:gd name="connsiteY6" fmla="*/ 277264 h 874478"/>
              <a:gd name="connsiteX7" fmla="*/ 167543 w 1908436"/>
              <a:gd name="connsiteY7" fmla="*/ 260596 h 874478"/>
              <a:gd name="connsiteX8" fmla="*/ 408051 w 1908436"/>
              <a:gd name="connsiteY8" fmla="*/ 436809 h 874478"/>
              <a:gd name="connsiteX9" fmla="*/ 616908 w 1908436"/>
              <a:gd name="connsiteY9" fmla="*/ 452300 h 874478"/>
              <a:gd name="connsiteX10" fmla="*/ 1582007 w 1908436"/>
              <a:gd name="connsiteY10" fmla="*/ 1040 h 874478"/>
              <a:gd name="connsiteX11" fmla="*/ 1908237 w 1908436"/>
              <a:gd name="connsiteY11" fmla="*/ 258215 h 874478"/>
              <a:gd name="connsiteX12" fmla="*/ 1639156 w 1908436"/>
              <a:gd name="connsiteY12" fmla="*/ 551109 h 874478"/>
              <a:gd name="connsiteX13" fmla="*/ 686738 w 1908436"/>
              <a:gd name="connsiteY13" fmla="*/ 711783 h 874478"/>
              <a:gd name="connsiteX14" fmla="*/ 674750 w 1908436"/>
              <a:gd name="connsiteY14" fmla="*/ 796378 h 874478"/>
              <a:gd name="connsiteX15" fmla="*/ 624744 w 1908436"/>
              <a:gd name="connsiteY15" fmla="*/ 844003 h 874478"/>
              <a:gd name="connsiteX16" fmla="*/ 512825 w 1908436"/>
              <a:gd name="connsiteY16" fmla="*/ 824953 h 874478"/>
              <a:gd name="connsiteX17" fmla="*/ 452603 w 1908436"/>
              <a:gd name="connsiteY17" fmla="*/ 835534 h 874478"/>
              <a:gd name="connsiteX18" fmla="*/ 396144 w 1908436"/>
              <a:gd name="connsiteY18" fmla="*/ 815427 h 874478"/>
              <a:gd name="connsiteX19" fmla="*/ 343756 w 1908436"/>
              <a:gd name="connsiteY19" fmla="*/ 815427 h 874478"/>
              <a:gd name="connsiteX20" fmla="*/ 277082 w 1908436"/>
              <a:gd name="connsiteY20" fmla="*/ 822572 h 874478"/>
              <a:gd name="connsiteX21" fmla="*/ 191356 w 1908436"/>
              <a:gd name="connsiteY21" fmla="*/ 872578 h 874478"/>
              <a:gd name="connsiteX22" fmla="*/ 118455 w 1908436"/>
              <a:gd name="connsiteY22" fmla="*/ 761789 h 874478"/>
              <a:gd name="connsiteX0" fmla="*/ 118455 w 1908436"/>
              <a:gd name="connsiteY0" fmla="*/ 761789 h 874478"/>
              <a:gd name="connsiteX1" fmla="*/ 81819 w 1908436"/>
              <a:gd name="connsiteY1" fmla="*/ 677315 h 874478"/>
              <a:gd name="connsiteX2" fmla="*/ 7437 w 1908436"/>
              <a:gd name="connsiteY2" fmla="*/ 626481 h 874478"/>
              <a:gd name="connsiteX3" fmla="*/ 41337 w 1908436"/>
              <a:gd name="connsiteY3" fmla="*/ 482053 h 874478"/>
              <a:gd name="connsiteX4" fmla="*/ 114593 w 1908436"/>
              <a:gd name="connsiteY4" fmla="*/ 416931 h 874478"/>
              <a:gd name="connsiteX5" fmla="*/ 108013 w 1908436"/>
              <a:gd name="connsiteY5" fmla="*/ 277264 h 874478"/>
              <a:gd name="connsiteX6" fmla="*/ 167543 w 1908436"/>
              <a:gd name="connsiteY6" fmla="*/ 260596 h 874478"/>
              <a:gd name="connsiteX7" fmla="*/ 408051 w 1908436"/>
              <a:gd name="connsiteY7" fmla="*/ 436809 h 874478"/>
              <a:gd name="connsiteX8" fmla="*/ 616908 w 1908436"/>
              <a:gd name="connsiteY8" fmla="*/ 452300 h 874478"/>
              <a:gd name="connsiteX9" fmla="*/ 1582007 w 1908436"/>
              <a:gd name="connsiteY9" fmla="*/ 1040 h 874478"/>
              <a:gd name="connsiteX10" fmla="*/ 1908237 w 1908436"/>
              <a:gd name="connsiteY10" fmla="*/ 258215 h 874478"/>
              <a:gd name="connsiteX11" fmla="*/ 1639156 w 1908436"/>
              <a:gd name="connsiteY11" fmla="*/ 551109 h 874478"/>
              <a:gd name="connsiteX12" fmla="*/ 686738 w 1908436"/>
              <a:gd name="connsiteY12" fmla="*/ 711783 h 874478"/>
              <a:gd name="connsiteX13" fmla="*/ 674750 w 1908436"/>
              <a:gd name="connsiteY13" fmla="*/ 796378 h 874478"/>
              <a:gd name="connsiteX14" fmla="*/ 624744 w 1908436"/>
              <a:gd name="connsiteY14" fmla="*/ 844003 h 874478"/>
              <a:gd name="connsiteX15" fmla="*/ 512825 w 1908436"/>
              <a:gd name="connsiteY15" fmla="*/ 824953 h 874478"/>
              <a:gd name="connsiteX16" fmla="*/ 452603 w 1908436"/>
              <a:gd name="connsiteY16" fmla="*/ 835534 h 874478"/>
              <a:gd name="connsiteX17" fmla="*/ 396144 w 1908436"/>
              <a:gd name="connsiteY17" fmla="*/ 815427 h 874478"/>
              <a:gd name="connsiteX18" fmla="*/ 343756 w 1908436"/>
              <a:gd name="connsiteY18" fmla="*/ 815427 h 874478"/>
              <a:gd name="connsiteX19" fmla="*/ 277082 w 1908436"/>
              <a:gd name="connsiteY19" fmla="*/ 822572 h 874478"/>
              <a:gd name="connsiteX20" fmla="*/ 191356 w 1908436"/>
              <a:gd name="connsiteY20" fmla="*/ 872578 h 874478"/>
              <a:gd name="connsiteX21" fmla="*/ 118455 w 1908436"/>
              <a:gd name="connsiteY21" fmla="*/ 761789 h 874478"/>
              <a:gd name="connsiteX0" fmla="*/ 118455 w 1908436"/>
              <a:gd name="connsiteY0" fmla="*/ 761789 h 1037404"/>
              <a:gd name="connsiteX1" fmla="*/ 81819 w 1908436"/>
              <a:gd name="connsiteY1" fmla="*/ 677315 h 1037404"/>
              <a:gd name="connsiteX2" fmla="*/ 7437 w 1908436"/>
              <a:gd name="connsiteY2" fmla="*/ 626481 h 1037404"/>
              <a:gd name="connsiteX3" fmla="*/ 41337 w 1908436"/>
              <a:gd name="connsiteY3" fmla="*/ 482053 h 1037404"/>
              <a:gd name="connsiteX4" fmla="*/ 114593 w 1908436"/>
              <a:gd name="connsiteY4" fmla="*/ 416931 h 1037404"/>
              <a:gd name="connsiteX5" fmla="*/ 108013 w 1908436"/>
              <a:gd name="connsiteY5" fmla="*/ 277264 h 1037404"/>
              <a:gd name="connsiteX6" fmla="*/ 167543 w 1908436"/>
              <a:gd name="connsiteY6" fmla="*/ 260596 h 1037404"/>
              <a:gd name="connsiteX7" fmla="*/ 408051 w 1908436"/>
              <a:gd name="connsiteY7" fmla="*/ 436809 h 1037404"/>
              <a:gd name="connsiteX8" fmla="*/ 616908 w 1908436"/>
              <a:gd name="connsiteY8" fmla="*/ 452300 h 1037404"/>
              <a:gd name="connsiteX9" fmla="*/ 1582007 w 1908436"/>
              <a:gd name="connsiteY9" fmla="*/ 1040 h 1037404"/>
              <a:gd name="connsiteX10" fmla="*/ 1908237 w 1908436"/>
              <a:gd name="connsiteY10" fmla="*/ 258215 h 1037404"/>
              <a:gd name="connsiteX11" fmla="*/ 1639156 w 1908436"/>
              <a:gd name="connsiteY11" fmla="*/ 551109 h 1037404"/>
              <a:gd name="connsiteX12" fmla="*/ 686738 w 1908436"/>
              <a:gd name="connsiteY12" fmla="*/ 711783 h 1037404"/>
              <a:gd name="connsiteX13" fmla="*/ 674750 w 1908436"/>
              <a:gd name="connsiteY13" fmla="*/ 796378 h 1037404"/>
              <a:gd name="connsiteX14" fmla="*/ 624744 w 1908436"/>
              <a:gd name="connsiteY14" fmla="*/ 844003 h 1037404"/>
              <a:gd name="connsiteX15" fmla="*/ 512825 w 1908436"/>
              <a:gd name="connsiteY15" fmla="*/ 824953 h 1037404"/>
              <a:gd name="connsiteX16" fmla="*/ 452603 w 1908436"/>
              <a:gd name="connsiteY16" fmla="*/ 835534 h 1037404"/>
              <a:gd name="connsiteX17" fmla="*/ 396144 w 1908436"/>
              <a:gd name="connsiteY17" fmla="*/ 815427 h 1037404"/>
              <a:gd name="connsiteX18" fmla="*/ 343756 w 1908436"/>
              <a:gd name="connsiteY18" fmla="*/ 815427 h 1037404"/>
              <a:gd name="connsiteX19" fmla="*/ 277082 w 1908436"/>
              <a:gd name="connsiteY19" fmla="*/ 822572 h 1037404"/>
              <a:gd name="connsiteX20" fmla="*/ 191356 w 1908436"/>
              <a:gd name="connsiteY20" fmla="*/ 1036884 h 1037404"/>
              <a:gd name="connsiteX21" fmla="*/ 118455 w 1908436"/>
              <a:gd name="connsiteY21" fmla="*/ 761789 h 1037404"/>
              <a:gd name="connsiteX0" fmla="*/ 118455 w 1908436"/>
              <a:gd name="connsiteY0" fmla="*/ 761789 h 1037012"/>
              <a:gd name="connsiteX1" fmla="*/ 81819 w 1908436"/>
              <a:gd name="connsiteY1" fmla="*/ 677315 h 1037012"/>
              <a:gd name="connsiteX2" fmla="*/ 7437 w 1908436"/>
              <a:gd name="connsiteY2" fmla="*/ 626481 h 1037012"/>
              <a:gd name="connsiteX3" fmla="*/ 41337 w 1908436"/>
              <a:gd name="connsiteY3" fmla="*/ 482053 h 1037012"/>
              <a:gd name="connsiteX4" fmla="*/ 114593 w 1908436"/>
              <a:gd name="connsiteY4" fmla="*/ 416931 h 1037012"/>
              <a:gd name="connsiteX5" fmla="*/ 108013 w 1908436"/>
              <a:gd name="connsiteY5" fmla="*/ 277264 h 1037012"/>
              <a:gd name="connsiteX6" fmla="*/ 167543 w 1908436"/>
              <a:gd name="connsiteY6" fmla="*/ 260596 h 1037012"/>
              <a:gd name="connsiteX7" fmla="*/ 408051 w 1908436"/>
              <a:gd name="connsiteY7" fmla="*/ 436809 h 1037012"/>
              <a:gd name="connsiteX8" fmla="*/ 616908 w 1908436"/>
              <a:gd name="connsiteY8" fmla="*/ 452300 h 1037012"/>
              <a:gd name="connsiteX9" fmla="*/ 1582007 w 1908436"/>
              <a:gd name="connsiteY9" fmla="*/ 1040 h 1037012"/>
              <a:gd name="connsiteX10" fmla="*/ 1908237 w 1908436"/>
              <a:gd name="connsiteY10" fmla="*/ 258215 h 1037012"/>
              <a:gd name="connsiteX11" fmla="*/ 1639156 w 1908436"/>
              <a:gd name="connsiteY11" fmla="*/ 551109 h 1037012"/>
              <a:gd name="connsiteX12" fmla="*/ 686738 w 1908436"/>
              <a:gd name="connsiteY12" fmla="*/ 711783 h 1037012"/>
              <a:gd name="connsiteX13" fmla="*/ 674750 w 1908436"/>
              <a:gd name="connsiteY13" fmla="*/ 796378 h 1037012"/>
              <a:gd name="connsiteX14" fmla="*/ 624744 w 1908436"/>
              <a:gd name="connsiteY14" fmla="*/ 844003 h 1037012"/>
              <a:gd name="connsiteX15" fmla="*/ 512825 w 1908436"/>
              <a:gd name="connsiteY15" fmla="*/ 824953 h 1037012"/>
              <a:gd name="connsiteX16" fmla="*/ 452603 w 1908436"/>
              <a:gd name="connsiteY16" fmla="*/ 835534 h 1037012"/>
              <a:gd name="connsiteX17" fmla="*/ 396144 w 1908436"/>
              <a:gd name="connsiteY17" fmla="*/ 815427 h 1037012"/>
              <a:gd name="connsiteX18" fmla="*/ 343756 w 1908436"/>
              <a:gd name="connsiteY18" fmla="*/ 815427 h 1037012"/>
              <a:gd name="connsiteX19" fmla="*/ 277082 w 1908436"/>
              <a:gd name="connsiteY19" fmla="*/ 822572 h 1037012"/>
              <a:gd name="connsiteX20" fmla="*/ 191356 w 1908436"/>
              <a:gd name="connsiteY20" fmla="*/ 1036884 h 1037012"/>
              <a:gd name="connsiteX21" fmla="*/ 116975 w 1908436"/>
              <a:gd name="connsiteY21" fmla="*/ 852700 h 1037012"/>
              <a:gd name="connsiteX22" fmla="*/ 118455 w 1908436"/>
              <a:gd name="connsiteY22" fmla="*/ 761789 h 1037012"/>
              <a:gd name="connsiteX0" fmla="*/ 118455 w 1908436"/>
              <a:gd name="connsiteY0" fmla="*/ 761789 h 1037019"/>
              <a:gd name="connsiteX1" fmla="*/ 81819 w 1908436"/>
              <a:gd name="connsiteY1" fmla="*/ 677315 h 1037019"/>
              <a:gd name="connsiteX2" fmla="*/ 7437 w 1908436"/>
              <a:gd name="connsiteY2" fmla="*/ 626481 h 1037019"/>
              <a:gd name="connsiteX3" fmla="*/ 41337 w 1908436"/>
              <a:gd name="connsiteY3" fmla="*/ 482053 h 1037019"/>
              <a:gd name="connsiteX4" fmla="*/ 114593 w 1908436"/>
              <a:gd name="connsiteY4" fmla="*/ 416931 h 1037019"/>
              <a:gd name="connsiteX5" fmla="*/ 108013 w 1908436"/>
              <a:gd name="connsiteY5" fmla="*/ 277264 h 1037019"/>
              <a:gd name="connsiteX6" fmla="*/ 167543 w 1908436"/>
              <a:gd name="connsiteY6" fmla="*/ 260596 h 1037019"/>
              <a:gd name="connsiteX7" fmla="*/ 408051 w 1908436"/>
              <a:gd name="connsiteY7" fmla="*/ 436809 h 1037019"/>
              <a:gd name="connsiteX8" fmla="*/ 616908 w 1908436"/>
              <a:gd name="connsiteY8" fmla="*/ 452300 h 1037019"/>
              <a:gd name="connsiteX9" fmla="*/ 1582007 w 1908436"/>
              <a:gd name="connsiteY9" fmla="*/ 1040 h 1037019"/>
              <a:gd name="connsiteX10" fmla="*/ 1908237 w 1908436"/>
              <a:gd name="connsiteY10" fmla="*/ 258215 h 1037019"/>
              <a:gd name="connsiteX11" fmla="*/ 1639156 w 1908436"/>
              <a:gd name="connsiteY11" fmla="*/ 551109 h 1037019"/>
              <a:gd name="connsiteX12" fmla="*/ 686738 w 1908436"/>
              <a:gd name="connsiteY12" fmla="*/ 711783 h 1037019"/>
              <a:gd name="connsiteX13" fmla="*/ 674750 w 1908436"/>
              <a:gd name="connsiteY13" fmla="*/ 796378 h 1037019"/>
              <a:gd name="connsiteX14" fmla="*/ 624744 w 1908436"/>
              <a:gd name="connsiteY14" fmla="*/ 844003 h 1037019"/>
              <a:gd name="connsiteX15" fmla="*/ 512825 w 1908436"/>
              <a:gd name="connsiteY15" fmla="*/ 824953 h 1037019"/>
              <a:gd name="connsiteX16" fmla="*/ 452603 w 1908436"/>
              <a:gd name="connsiteY16" fmla="*/ 835534 h 1037019"/>
              <a:gd name="connsiteX17" fmla="*/ 396144 w 1908436"/>
              <a:gd name="connsiteY17" fmla="*/ 815427 h 1037019"/>
              <a:gd name="connsiteX18" fmla="*/ 343756 w 1908436"/>
              <a:gd name="connsiteY18" fmla="*/ 815427 h 1037019"/>
              <a:gd name="connsiteX19" fmla="*/ 277082 w 1908436"/>
              <a:gd name="connsiteY19" fmla="*/ 822572 h 1037019"/>
              <a:gd name="connsiteX20" fmla="*/ 191356 w 1908436"/>
              <a:gd name="connsiteY20" fmla="*/ 1036884 h 1037019"/>
              <a:gd name="connsiteX21" fmla="*/ 116975 w 1908436"/>
              <a:gd name="connsiteY21" fmla="*/ 852700 h 1037019"/>
              <a:gd name="connsiteX22" fmla="*/ 118455 w 1908436"/>
              <a:gd name="connsiteY22" fmla="*/ 761789 h 1037019"/>
              <a:gd name="connsiteX0" fmla="*/ 118455 w 1908436"/>
              <a:gd name="connsiteY0" fmla="*/ 761789 h 1039493"/>
              <a:gd name="connsiteX1" fmla="*/ 81819 w 1908436"/>
              <a:gd name="connsiteY1" fmla="*/ 677315 h 1039493"/>
              <a:gd name="connsiteX2" fmla="*/ 7437 w 1908436"/>
              <a:gd name="connsiteY2" fmla="*/ 626481 h 1039493"/>
              <a:gd name="connsiteX3" fmla="*/ 41337 w 1908436"/>
              <a:gd name="connsiteY3" fmla="*/ 482053 h 1039493"/>
              <a:gd name="connsiteX4" fmla="*/ 114593 w 1908436"/>
              <a:gd name="connsiteY4" fmla="*/ 416931 h 1039493"/>
              <a:gd name="connsiteX5" fmla="*/ 108013 w 1908436"/>
              <a:gd name="connsiteY5" fmla="*/ 277264 h 1039493"/>
              <a:gd name="connsiteX6" fmla="*/ 167543 w 1908436"/>
              <a:gd name="connsiteY6" fmla="*/ 260596 h 1039493"/>
              <a:gd name="connsiteX7" fmla="*/ 408051 w 1908436"/>
              <a:gd name="connsiteY7" fmla="*/ 436809 h 1039493"/>
              <a:gd name="connsiteX8" fmla="*/ 616908 w 1908436"/>
              <a:gd name="connsiteY8" fmla="*/ 452300 h 1039493"/>
              <a:gd name="connsiteX9" fmla="*/ 1582007 w 1908436"/>
              <a:gd name="connsiteY9" fmla="*/ 1040 h 1039493"/>
              <a:gd name="connsiteX10" fmla="*/ 1908237 w 1908436"/>
              <a:gd name="connsiteY10" fmla="*/ 258215 h 1039493"/>
              <a:gd name="connsiteX11" fmla="*/ 1639156 w 1908436"/>
              <a:gd name="connsiteY11" fmla="*/ 551109 h 1039493"/>
              <a:gd name="connsiteX12" fmla="*/ 686738 w 1908436"/>
              <a:gd name="connsiteY12" fmla="*/ 711783 h 1039493"/>
              <a:gd name="connsiteX13" fmla="*/ 674750 w 1908436"/>
              <a:gd name="connsiteY13" fmla="*/ 796378 h 1039493"/>
              <a:gd name="connsiteX14" fmla="*/ 624744 w 1908436"/>
              <a:gd name="connsiteY14" fmla="*/ 844003 h 1039493"/>
              <a:gd name="connsiteX15" fmla="*/ 512825 w 1908436"/>
              <a:gd name="connsiteY15" fmla="*/ 824953 h 1039493"/>
              <a:gd name="connsiteX16" fmla="*/ 452603 w 1908436"/>
              <a:gd name="connsiteY16" fmla="*/ 835534 h 1039493"/>
              <a:gd name="connsiteX17" fmla="*/ 396144 w 1908436"/>
              <a:gd name="connsiteY17" fmla="*/ 815427 h 1039493"/>
              <a:gd name="connsiteX18" fmla="*/ 343756 w 1908436"/>
              <a:gd name="connsiteY18" fmla="*/ 815427 h 1039493"/>
              <a:gd name="connsiteX19" fmla="*/ 277082 w 1908436"/>
              <a:gd name="connsiteY19" fmla="*/ 822572 h 1039493"/>
              <a:gd name="connsiteX20" fmla="*/ 191356 w 1908436"/>
              <a:gd name="connsiteY20" fmla="*/ 1036884 h 1039493"/>
              <a:gd name="connsiteX21" fmla="*/ 131262 w 1908436"/>
              <a:gd name="connsiteY21" fmla="*/ 936044 h 1039493"/>
              <a:gd name="connsiteX22" fmla="*/ 116975 w 1908436"/>
              <a:gd name="connsiteY22" fmla="*/ 852700 h 1039493"/>
              <a:gd name="connsiteX23" fmla="*/ 118455 w 1908436"/>
              <a:gd name="connsiteY23" fmla="*/ 761789 h 1039493"/>
              <a:gd name="connsiteX0" fmla="*/ 118455 w 1908436"/>
              <a:gd name="connsiteY0" fmla="*/ 761789 h 1039493"/>
              <a:gd name="connsiteX1" fmla="*/ 81819 w 1908436"/>
              <a:gd name="connsiteY1" fmla="*/ 677315 h 1039493"/>
              <a:gd name="connsiteX2" fmla="*/ 7437 w 1908436"/>
              <a:gd name="connsiteY2" fmla="*/ 626481 h 1039493"/>
              <a:gd name="connsiteX3" fmla="*/ 41337 w 1908436"/>
              <a:gd name="connsiteY3" fmla="*/ 482053 h 1039493"/>
              <a:gd name="connsiteX4" fmla="*/ 114593 w 1908436"/>
              <a:gd name="connsiteY4" fmla="*/ 416931 h 1039493"/>
              <a:gd name="connsiteX5" fmla="*/ 108013 w 1908436"/>
              <a:gd name="connsiteY5" fmla="*/ 277264 h 1039493"/>
              <a:gd name="connsiteX6" fmla="*/ 167543 w 1908436"/>
              <a:gd name="connsiteY6" fmla="*/ 260596 h 1039493"/>
              <a:gd name="connsiteX7" fmla="*/ 408051 w 1908436"/>
              <a:gd name="connsiteY7" fmla="*/ 436809 h 1039493"/>
              <a:gd name="connsiteX8" fmla="*/ 616908 w 1908436"/>
              <a:gd name="connsiteY8" fmla="*/ 452300 h 1039493"/>
              <a:gd name="connsiteX9" fmla="*/ 1582007 w 1908436"/>
              <a:gd name="connsiteY9" fmla="*/ 1040 h 1039493"/>
              <a:gd name="connsiteX10" fmla="*/ 1908237 w 1908436"/>
              <a:gd name="connsiteY10" fmla="*/ 258215 h 1039493"/>
              <a:gd name="connsiteX11" fmla="*/ 1639156 w 1908436"/>
              <a:gd name="connsiteY11" fmla="*/ 551109 h 1039493"/>
              <a:gd name="connsiteX12" fmla="*/ 686738 w 1908436"/>
              <a:gd name="connsiteY12" fmla="*/ 711783 h 1039493"/>
              <a:gd name="connsiteX13" fmla="*/ 674750 w 1908436"/>
              <a:gd name="connsiteY13" fmla="*/ 796378 h 1039493"/>
              <a:gd name="connsiteX14" fmla="*/ 624744 w 1908436"/>
              <a:gd name="connsiteY14" fmla="*/ 844003 h 1039493"/>
              <a:gd name="connsiteX15" fmla="*/ 512825 w 1908436"/>
              <a:gd name="connsiteY15" fmla="*/ 824953 h 1039493"/>
              <a:gd name="connsiteX16" fmla="*/ 452603 w 1908436"/>
              <a:gd name="connsiteY16" fmla="*/ 835534 h 1039493"/>
              <a:gd name="connsiteX17" fmla="*/ 396144 w 1908436"/>
              <a:gd name="connsiteY17" fmla="*/ 815427 h 1039493"/>
              <a:gd name="connsiteX18" fmla="*/ 343756 w 1908436"/>
              <a:gd name="connsiteY18" fmla="*/ 815427 h 1039493"/>
              <a:gd name="connsiteX19" fmla="*/ 277082 w 1908436"/>
              <a:gd name="connsiteY19" fmla="*/ 822572 h 1039493"/>
              <a:gd name="connsiteX20" fmla="*/ 191356 w 1908436"/>
              <a:gd name="connsiteY20" fmla="*/ 1036884 h 1039493"/>
              <a:gd name="connsiteX21" fmla="*/ 131262 w 1908436"/>
              <a:gd name="connsiteY21" fmla="*/ 936044 h 1039493"/>
              <a:gd name="connsiteX22" fmla="*/ 116975 w 1908436"/>
              <a:gd name="connsiteY22" fmla="*/ 852700 h 1039493"/>
              <a:gd name="connsiteX23" fmla="*/ 131262 w 1908436"/>
              <a:gd name="connsiteY23" fmla="*/ 816981 h 1039493"/>
              <a:gd name="connsiteX24" fmla="*/ 118455 w 1908436"/>
              <a:gd name="connsiteY24" fmla="*/ 761789 h 1039493"/>
              <a:gd name="connsiteX0" fmla="*/ 118455 w 1908436"/>
              <a:gd name="connsiteY0" fmla="*/ 761789 h 1039313"/>
              <a:gd name="connsiteX1" fmla="*/ 81819 w 1908436"/>
              <a:gd name="connsiteY1" fmla="*/ 677315 h 1039313"/>
              <a:gd name="connsiteX2" fmla="*/ 7437 w 1908436"/>
              <a:gd name="connsiteY2" fmla="*/ 626481 h 1039313"/>
              <a:gd name="connsiteX3" fmla="*/ 41337 w 1908436"/>
              <a:gd name="connsiteY3" fmla="*/ 482053 h 1039313"/>
              <a:gd name="connsiteX4" fmla="*/ 114593 w 1908436"/>
              <a:gd name="connsiteY4" fmla="*/ 416931 h 1039313"/>
              <a:gd name="connsiteX5" fmla="*/ 108013 w 1908436"/>
              <a:gd name="connsiteY5" fmla="*/ 277264 h 1039313"/>
              <a:gd name="connsiteX6" fmla="*/ 167543 w 1908436"/>
              <a:gd name="connsiteY6" fmla="*/ 260596 h 1039313"/>
              <a:gd name="connsiteX7" fmla="*/ 408051 w 1908436"/>
              <a:gd name="connsiteY7" fmla="*/ 436809 h 1039313"/>
              <a:gd name="connsiteX8" fmla="*/ 616908 w 1908436"/>
              <a:gd name="connsiteY8" fmla="*/ 452300 h 1039313"/>
              <a:gd name="connsiteX9" fmla="*/ 1582007 w 1908436"/>
              <a:gd name="connsiteY9" fmla="*/ 1040 h 1039313"/>
              <a:gd name="connsiteX10" fmla="*/ 1908237 w 1908436"/>
              <a:gd name="connsiteY10" fmla="*/ 258215 h 1039313"/>
              <a:gd name="connsiteX11" fmla="*/ 1639156 w 1908436"/>
              <a:gd name="connsiteY11" fmla="*/ 551109 h 1039313"/>
              <a:gd name="connsiteX12" fmla="*/ 686738 w 1908436"/>
              <a:gd name="connsiteY12" fmla="*/ 711783 h 1039313"/>
              <a:gd name="connsiteX13" fmla="*/ 674750 w 1908436"/>
              <a:gd name="connsiteY13" fmla="*/ 796378 h 1039313"/>
              <a:gd name="connsiteX14" fmla="*/ 624744 w 1908436"/>
              <a:gd name="connsiteY14" fmla="*/ 844003 h 1039313"/>
              <a:gd name="connsiteX15" fmla="*/ 512825 w 1908436"/>
              <a:gd name="connsiteY15" fmla="*/ 824953 h 1039313"/>
              <a:gd name="connsiteX16" fmla="*/ 452603 w 1908436"/>
              <a:gd name="connsiteY16" fmla="*/ 835534 h 1039313"/>
              <a:gd name="connsiteX17" fmla="*/ 396144 w 1908436"/>
              <a:gd name="connsiteY17" fmla="*/ 815427 h 1039313"/>
              <a:gd name="connsiteX18" fmla="*/ 343756 w 1908436"/>
              <a:gd name="connsiteY18" fmla="*/ 815427 h 1039313"/>
              <a:gd name="connsiteX19" fmla="*/ 277082 w 1908436"/>
              <a:gd name="connsiteY19" fmla="*/ 822572 h 1039313"/>
              <a:gd name="connsiteX20" fmla="*/ 191356 w 1908436"/>
              <a:gd name="connsiteY20" fmla="*/ 1036884 h 1039313"/>
              <a:gd name="connsiteX21" fmla="*/ 131262 w 1908436"/>
              <a:gd name="connsiteY21" fmla="*/ 936044 h 1039313"/>
              <a:gd name="connsiteX22" fmla="*/ 143168 w 1908436"/>
              <a:gd name="connsiteY22" fmla="*/ 902706 h 1039313"/>
              <a:gd name="connsiteX23" fmla="*/ 116975 w 1908436"/>
              <a:gd name="connsiteY23" fmla="*/ 852700 h 1039313"/>
              <a:gd name="connsiteX24" fmla="*/ 131262 w 1908436"/>
              <a:gd name="connsiteY24" fmla="*/ 816981 h 1039313"/>
              <a:gd name="connsiteX25" fmla="*/ 118455 w 1908436"/>
              <a:gd name="connsiteY25" fmla="*/ 761789 h 1039313"/>
              <a:gd name="connsiteX0" fmla="*/ 118455 w 1908436"/>
              <a:gd name="connsiteY0" fmla="*/ 761789 h 1048622"/>
              <a:gd name="connsiteX1" fmla="*/ 81819 w 1908436"/>
              <a:gd name="connsiteY1" fmla="*/ 677315 h 1048622"/>
              <a:gd name="connsiteX2" fmla="*/ 7437 w 1908436"/>
              <a:gd name="connsiteY2" fmla="*/ 626481 h 1048622"/>
              <a:gd name="connsiteX3" fmla="*/ 41337 w 1908436"/>
              <a:gd name="connsiteY3" fmla="*/ 482053 h 1048622"/>
              <a:gd name="connsiteX4" fmla="*/ 114593 w 1908436"/>
              <a:gd name="connsiteY4" fmla="*/ 416931 h 1048622"/>
              <a:gd name="connsiteX5" fmla="*/ 108013 w 1908436"/>
              <a:gd name="connsiteY5" fmla="*/ 277264 h 1048622"/>
              <a:gd name="connsiteX6" fmla="*/ 167543 w 1908436"/>
              <a:gd name="connsiteY6" fmla="*/ 260596 h 1048622"/>
              <a:gd name="connsiteX7" fmla="*/ 408051 w 1908436"/>
              <a:gd name="connsiteY7" fmla="*/ 436809 h 1048622"/>
              <a:gd name="connsiteX8" fmla="*/ 616908 w 1908436"/>
              <a:gd name="connsiteY8" fmla="*/ 452300 h 1048622"/>
              <a:gd name="connsiteX9" fmla="*/ 1582007 w 1908436"/>
              <a:gd name="connsiteY9" fmla="*/ 1040 h 1048622"/>
              <a:gd name="connsiteX10" fmla="*/ 1908237 w 1908436"/>
              <a:gd name="connsiteY10" fmla="*/ 258215 h 1048622"/>
              <a:gd name="connsiteX11" fmla="*/ 1639156 w 1908436"/>
              <a:gd name="connsiteY11" fmla="*/ 551109 h 1048622"/>
              <a:gd name="connsiteX12" fmla="*/ 686738 w 1908436"/>
              <a:gd name="connsiteY12" fmla="*/ 711783 h 1048622"/>
              <a:gd name="connsiteX13" fmla="*/ 674750 w 1908436"/>
              <a:gd name="connsiteY13" fmla="*/ 796378 h 1048622"/>
              <a:gd name="connsiteX14" fmla="*/ 624744 w 1908436"/>
              <a:gd name="connsiteY14" fmla="*/ 844003 h 1048622"/>
              <a:gd name="connsiteX15" fmla="*/ 512825 w 1908436"/>
              <a:gd name="connsiteY15" fmla="*/ 824953 h 1048622"/>
              <a:gd name="connsiteX16" fmla="*/ 452603 w 1908436"/>
              <a:gd name="connsiteY16" fmla="*/ 835534 h 1048622"/>
              <a:gd name="connsiteX17" fmla="*/ 396144 w 1908436"/>
              <a:gd name="connsiteY17" fmla="*/ 815427 h 1048622"/>
              <a:gd name="connsiteX18" fmla="*/ 343756 w 1908436"/>
              <a:gd name="connsiteY18" fmla="*/ 815427 h 1048622"/>
              <a:gd name="connsiteX19" fmla="*/ 277082 w 1908436"/>
              <a:gd name="connsiteY19" fmla="*/ 822572 h 1048622"/>
              <a:gd name="connsiteX20" fmla="*/ 191356 w 1908436"/>
              <a:gd name="connsiteY20" fmla="*/ 1036884 h 1048622"/>
              <a:gd name="connsiteX21" fmla="*/ 157456 w 1908436"/>
              <a:gd name="connsiteY21" fmla="*/ 1012244 h 1048622"/>
              <a:gd name="connsiteX22" fmla="*/ 131262 w 1908436"/>
              <a:gd name="connsiteY22" fmla="*/ 936044 h 1048622"/>
              <a:gd name="connsiteX23" fmla="*/ 143168 w 1908436"/>
              <a:gd name="connsiteY23" fmla="*/ 902706 h 1048622"/>
              <a:gd name="connsiteX24" fmla="*/ 116975 w 1908436"/>
              <a:gd name="connsiteY24" fmla="*/ 852700 h 1048622"/>
              <a:gd name="connsiteX25" fmla="*/ 131262 w 1908436"/>
              <a:gd name="connsiteY25" fmla="*/ 816981 h 1048622"/>
              <a:gd name="connsiteX26" fmla="*/ 118455 w 1908436"/>
              <a:gd name="connsiteY26" fmla="*/ 761789 h 1048622"/>
              <a:gd name="connsiteX0" fmla="*/ 118455 w 1908436"/>
              <a:gd name="connsiteY0" fmla="*/ 761789 h 1048622"/>
              <a:gd name="connsiteX1" fmla="*/ 81819 w 1908436"/>
              <a:gd name="connsiteY1" fmla="*/ 677315 h 1048622"/>
              <a:gd name="connsiteX2" fmla="*/ 7437 w 1908436"/>
              <a:gd name="connsiteY2" fmla="*/ 626481 h 1048622"/>
              <a:gd name="connsiteX3" fmla="*/ 41337 w 1908436"/>
              <a:gd name="connsiteY3" fmla="*/ 482053 h 1048622"/>
              <a:gd name="connsiteX4" fmla="*/ 114593 w 1908436"/>
              <a:gd name="connsiteY4" fmla="*/ 416931 h 1048622"/>
              <a:gd name="connsiteX5" fmla="*/ 108013 w 1908436"/>
              <a:gd name="connsiteY5" fmla="*/ 277264 h 1048622"/>
              <a:gd name="connsiteX6" fmla="*/ 167543 w 1908436"/>
              <a:gd name="connsiteY6" fmla="*/ 260596 h 1048622"/>
              <a:gd name="connsiteX7" fmla="*/ 408051 w 1908436"/>
              <a:gd name="connsiteY7" fmla="*/ 436809 h 1048622"/>
              <a:gd name="connsiteX8" fmla="*/ 616908 w 1908436"/>
              <a:gd name="connsiteY8" fmla="*/ 452300 h 1048622"/>
              <a:gd name="connsiteX9" fmla="*/ 1582007 w 1908436"/>
              <a:gd name="connsiteY9" fmla="*/ 1040 h 1048622"/>
              <a:gd name="connsiteX10" fmla="*/ 1908237 w 1908436"/>
              <a:gd name="connsiteY10" fmla="*/ 258215 h 1048622"/>
              <a:gd name="connsiteX11" fmla="*/ 1639156 w 1908436"/>
              <a:gd name="connsiteY11" fmla="*/ 551109 h 1048622"/>
              <a:gd name="connsiteX12" fmla="*/ 686738 w 1908436"/>
              <a:gd name="connsiteY12" fmla="*/ 711783 h 1048622"/>
              <a:gd name="connsiteX13" fmla="*/ 674750 w 1908436"/>
              <a:gd name="connsiteY13" fmla="*/ 796378 h 1048622"/>
              <a:gd name="connsiteX14" fmla="*/ 624744 w 1908436"/>
              <a:gd name="connsiteY14" fmla="*/ 844003 h 1048622"/>
              <a:gd name="connsiteX15" fmla="*/ 512825 w 1908436"/>
              <a:gd name="connsiteY15" fmla="*/ 824953 h 1048622"/>
              <a:gd name="connsiteX16" fmla="*/ 452603 w 1908436"/>
              <a:gd name="connsiteY16" fmla="*/ 835534 h 1048622"/>
              <a:gd name="connsiteX17" fmla="*/ 396144 w 1908436"/>
              <a:gd name="connsiteY17" fmla="*/ 815427 h 1048622"/>
              <a:gd name="connsiteX18" fmla="*/ 343756 w 1908436"/>
              <a:gd name="connsiteY18" fmla="*/ 815427 h 1048622"/>
              <a:gd name="connsiteX19" fmla="*/ 336613 w 1908436"/>
              <a:gd name="connsiteY19" fmla="*/ 1046409 h 1048622"/>
              <a:gd name="connsiteX20" fmla="*/ 191356 w 1908436"/>
              <a:gd name="connsiteY20" fmla="*/ 1036884 h 1048622"/>
              <a:gd name="connsiteX21" fmla="*/ 157456 w 1908436"/>
              <a:gd name="connsiteY21" fmla="*/ 1012244 h 1048622"/>
              <a:gd name="connsiteX22" fmla="*/ 131262 w 1908436"/>
              <a:gd name="connsiteY22" fmla="*/ 936044 h 1048622"/>
              <a:gd name="connsiteX23" fmla="*/ 143168 w 1908436"/>
              <a:gd name="connsiteY23" fmla="*/ 902706 h 1048622"/>
              <a:gd name="connsiteX24" fmla="*/ 116975 w 1908436"/>
              <a:gd name="connsiteY24" fmla="*/ 852700 h 1048622"/>
              <a:gd name="connsiteX25" fmla="*/ 131262 w 1908436"/>
              <a:gd name="connsiteY25" fmla="*/ 816981 h 1048622"/>
              <a:gd name="connsiteX26" fmla="*/ 118455 w 1908436"/>
              <a:gd name="connsiteY26" fmla="*/ 761789 h 1048622"/>
              <a:gd name="connsiteX0" fmla="*/ 118455 w 1908436"/>
              <a:gd name="connsiteY0" fmla="*/ 761789 h 1048622"/>
              <a:gd name="connsiteX1" fmla="*/ 81819 w 1908436"/>
              <a:gd name="connsiteY1" fmla="*/ 677315 h 1048622"/>
              <a:gd name="connsiteX2" fmla="*/ 7437 w 1908436"/>
              <a:gd name="connsiteY2" fmla="*/ 626481 h 1048622"/>
              <a:gd name="connsiteX3" fmla="*/ 41337 w 1908436"/>
              <a:gd name="connsiteY3" fmla="*/ 482053 h 1048622"/>
              <a:gd name="connsiteX4" fmla="*/ 114593 w 1908436"/>
              <a:gd name="connsiteY4" fmla="*/ 416931 h 1048622"/>
              <a:gd name="connsiteX5" fmla="*/ 108013 w 1908436"/>
              <a:gd name="connsiteY5" fmla="*/ 277264 h 1048622"/>
              <a:gd name="connsiteX6" fmla="*/ 167543 w 1908436"/>
              <a:gd name="connsiteY6" fmla="*/ 260596 h 1048622"/>
              <a:gd name="connsiteX7" fmla="*/ 408051 w 1908436"/>
              <a:gd name="connsiteY7" fmla="*/ 436809 h 1048622"/>
              <a:gd name="connsiteX8" fmla="*/ 616908 w 1908436"/>
              <a:gd name="connsiteY8" fmla="*/ 452300 h 1048622"/>
              <a:gd name="connsiteX9" fmla="*/ 1582007 w 1908436"/>
              <a:gd name="connsiteY9" fmla="*/ 1040 h 1048622"/>
              <a:gd name="connsiteX10" fmla="*/ 1908237 w 1908436"/>
              <a:gd name="connsiteY10" fmla="*/ 258215 h 1048622"/>
              <a:gd name="connsiteX11" fmla="*/ 1639156 w 1908436"/>
              <a:gd name="connsiteY11" fmla="*/ 551109 h 1048622"/>
              <a:gd name="connsiteX12" fmla="*/ 686738 w 1908436"/>
              <a:gd name="connsiteY12" fmla="*/ 711783 h 1048622"/>
              <a:gd name="connsiteX13" fmla="*/ 674750 w 1908436"/>
              <a:gd name="connsiteY13" fmla="*/ 796378 h 1048622"/>
              <a:gd name="connsiteX14" fmla="*/ 624744 w 1908436"/>
              <a:gd name="connsiteY14" fmla="*/ 844003 h 1048622"/>
              <a:gd name="connsiteX15" fmla="*/ 512825 w 1908436"/>
              <a:gd name="connsiteY15" fmla="*/ 824953 h 1048622"/>
              <a:gd name="connsiteX16" fmla="*/ 452603 w 1908436"/>
              <a:gd name="connsiteY16" fmla="*/ 835534 h 1048622"/>
              <a:gd name="connsiteX17" fmla="*/ 396144 w 1908436"/>
              <a:gd name="connsiteY17" fmla="*/ 815427 h 1048622"/>
              <a:gd name="connsiteX18" fmla="*/ 462818 w 1908436"/>
              <a:gd name="connsiteY18" fmla="*/ 1041646 h 1048622"/>
              <a:gd name="connsiteX19" fmla="*/ 336613 w 1908436"/>
              <a:gd name="connsiteY19" fmla="*/ 1046409 h 1048622"/>
              <a:gd name="connsiteX20" fmla="*/ 191356 w 1908436"/>
              <a:gd name="connsiteY20" fmla="*/ 1036884 h 1048622"/>
              <a:gd name="connsiteX21" fmla="*/ 157456 w 1908436"/>
              <a:gd name="connsiteY21" fmla="*/ 1012244 h 1048622"/>
              <a:gd name="connsiteX22" fmla="*/ 131262 w 1908436"/>
              <a:gd name="connsiteY22" fmla="*/ 936044 h 1048622"/>
              <a:gd name="connsiteX23" fmla="*/ 143168 w 1908436"/>
              <a:gd name="connsiteY23" fmla="*/ 902706 h 1048622"/>
              <a:gd name="connsiteX24" fmla="*/ 116975 w 1908436"/>
              <a:gd name="connsiteY24" fmla="*/ 852700 h 1048622"/>
              <a:gd name="connsiteX25" fmla="*/ 131262 w 1908436"/>
              <a:gd name="connsiteY25" fmla="*/ 816981 h 1048622"/>
              <a:gd name="connsiteX26" fmla="*/ 118455 w 1908436"/>
              <a:gd name="connsiteY26" fmla="*/ 761789 h 1048622"/>
              <a:gd name="connsiteX0" fmla="*/ 118455 w 1908436"/>
              <a:gd name="connsiteY0" fmla="*/ 761789 h 1048622"/>
              <a:gd name="connsiteX1" fmla="*/ 81819 w 1908436"/>
              <a:gd name="connsiteY1" fmla="*/ 677315 h 1048622"/>
              <a:gd name="connsiteX2" fmla="*/ 7437 w 1908436"/>
              <a:gd name="connsiteY2" fmla="*/ 626481 h 1048622"/>
              <a:gd name="connsiteX3" fmla="*/ 41337 w 1908436"/>
              <a:gd name="connsiteY3" fmla="*/ 482053 h 1048622"/>
              <a:gd name="connsiteX4" fmla="*/ 114593 w 1908436"/>
              <a:gd name="connsiteY4" fmla="*/ 416931 h 1048622"/>
              <a:gd name="connsiteX5" fmla="*/ 108013 w 1908436"/>
              <a:gd name="connsiteY5" fmla="*/ 277264 h 1048622"/>
              <a:gd name="connsiteX6" fmla="*/ 167543 w 1908436"/>
              <a:gd name="connsiteY6" fmla="*/ 260596 h 1048622"/>
              <a:gd name="connsiteX7" fmla="*/ 408051 w 1908436"/>
              <a:gd name="connsiteY7" fmla="*/ 436809 h 1048622"/>
              <a:gd name="connsiteX8" fmla="*/ 616908 w 1908436"/>
              <a:gd name="connsiteY8" fmla="*/ 452300 h 1048622"/>
              <a:gd name="connsiteX9" fmla="*/ 1582007 w 1908436"/>
              <a:gd name="connsiteY9" fmla="*/ 1040 h 1048622"/>
              <a:gd name="connsiteX10" fmla="*/ 1908237 w 1908436"/>
              <a:gd name="connsiteY10" fmla="*/ 258215 h 1048622"/>
              <a:gd name="connsiteX11" fmla="*/ 1639156 w 1908436"/>
              <a:gd name="connsiteY11" fmla="*/ 551109 h 1048622"/>
              <a:gd name="connsiteX12" fmla="*/ 686738 w 1908436"/>
              <a:gd name="connsiteY12" fmla="*/ 711783 h 1048622"/>
              <a:gd name="connsiteX13" fmla="*/ 760475 w 1908436"/>
              <a:gd name="connsiteY13" fmla="*/ 815428 h 1048622"/>
              <a:gd name="connsiteX14" fmla="*/ 624744 w 1908436"/>
              <a:gd name="connsiteY14" fmla="*/ 844003 h 1048622"/>
              <a:gd name="connsiteX15" fmla="*/ 512825 w 1908436"/>
              <a:gd name="connsiteY15" fmla="*/ 824953 h 1048622"/>
              <a:gd name="connsiteX16" fmla="*/ 452603 w 1908436"/>
              <a:gd name="connsiteY16" fmla="*/ 835534 h 1048622"/>
              <a:gd name="connsiteX17" fmla="*/ 396144 w 1908436"/>
              <a:gd name="connsiteY17" fmla="*/ 815427 h 1048622"/>
              <a:gd name="connsiteX18" fmla="*/ 462818 w 1908436"/>
              <a:gd name="connsiteY18" fmla="*/ 1041646 h 1048622"/>
              <a:gd name="connsiteX19" fmla="*/ 336613 w 1908436"/>
              <a:gd name="connsiteY19" fmla="*/ 1046409 h 1048622"/>
              <a:gd name="connsiteX20" fmla="*/ 191356 w 1908436"/>
              <a:gd name="connsiteY20" fmla="*/ 1036884 h 1048622"/>
              <a:gd name="connsiteX21" fmla="*/ 157456 w 1908436"/>
              <a:gd name="connsiteY21" fmla="*/ 1012244 h 1048622"/>
              <a:gd name="connsiteX22" fmla="*/ 131262 w 1908436"/>
              <a:gd name="connsiteY22" fmla="*/ 936044 h 1048622"/>
              <a:gd name="connsiteX23" fmla="*/ 143168 w 1908436"/>
              <a:gd name="connsiteY23" fmla="*/ 902706 h 1048622"/>
              <a:gd name="connsiteX24" fmla="*/ 116975 w 1908436"/>
              <a:gd name="connsiteY24" fmla="*/ 852700 h 1048622"/>
              <a:gd name="connsiteX25" fmla="*/ 131262 w 1908436"/>
              <a:gd name="connsiteY25" fmla="*/ 816981 h 1048622"/>
              <a:gd name="connsiteX26" fmla="*/ 118455 w 1908436"/>
              <a:gd name="connsiteY26" fmla="*/ 761789 h 1048622"/>
              <a:gd name="connsiteX0" fmla="*/ 118455 w 1908436"/>
              <a:gd name="connsiteY0" fmla="*/ 761789 h 1048622"/>
              <a:gd name="connsiteX1" fmla="*/ 81819 w 1908436"/>
              <a:gd name="connsiteY1" fmla="*/ 677315 h 1048622"/>
              <a:gd name="connsiteX2" fmla="*/ 7437 w 1908436"/>
              <a:gd name="connsiteY2" fmla="*/ 626481 h 1048622"/>
              <a:gd name="connsiteX3" fmla="*/ 41337 w 1908436"/>
              <a:gd name="connsiteY3" fmla="*/ 482053 h 1048622"/>
              <a:gd name="connsiteX4" fmla="*/ 114593 w 1908436"/>
              <a:gd name="connsiteY4" fmla="*/ 416931 h 1048622"/>
              <a:gd name="connsiteX5" fmla="*/ 108013 w 1908436"/>
              <a:gd name="connsiteY5" fmla="*/ 277264 h 1048622"/>
              <a:gd name="connsiteX6" fmla="*/ 167543 w 1908436"/>
              <a:gd name="connsiteY6" fmla="*/ 260596 h 1048622"/>
              <a:gd name="connsiteX7" fmla="*/ 408051 w 1908436"/>
              <a:gd name="connsiteY7" fmla="*/ 436809 h 1048622"/>
              <a:gd name="connsiteX8" fmla="*/ 616908 w 1908436"/>
              <a:gd name="connsiteY8" fmla="*/ 452300 h 1048622"/>
              <a:gd name="connsiteX9" fmla="*/ 1582007 w 1908436"/>
              <a:gd name="connsiteY9" fmla="*/ 1040 h 1048622"/>
              <a:gd name="connsiteX10" fmla="*/ 1908237 w 1908436"/>
              <a:gd name="connsiteY10" fmla="*/ 258215 h 1048622"/>
              <a:gd name="connsiteX11" fmla="*/ 1639156 w 1908436"/>
              <a:gd name="connsiteY11" fmla="*/ 551109 h 1048622"/>
              <a:gd name="connsiteX12" fmla="*/ 1174894 w 1908436"/>
              <a:gd name="connsiteY12" fmla="*/ 633202 h 1048622"/>
              <a:gd name="connsiteX13" fmla="*/ 760475 w 1908436"/>
              <a:gd name="connsiteY13" fmla="*/ 815428 h 1048622"/>
              <a:gd name="connsiteX14" fmla="*/ 624744 w 1908436"/>
              <a:gd name="connsiteY14" fmla="*/ 844003 h 1048622"/>
              <a:gd name="connsiteX15" fmla="*/ 512825 w 1908436"/>
              <a:gd name="connsiteY15" fmla="*/ 824953 h 1048622"/>
              <a:gd name="connsiteX16" fmla="*/ 452603 w 1908436"/>
              <a:gd name="connsiteY16" fmla="*/ 835534 h 1048622"/>
              <a:gd name="connsiteX17" fmla="*/ 396144 w 1908436"/>
              <a:gd name="connsiteY17" fmla="*/ 815427 h 1048622"/>
              <a:gd name="connsiteX18" fmla="*/ 462818 w 1908436"/>
              <a:gd name="connsiteY18" fmla="*/ 1041646 h 1048622"/>
              <a:gd name="connsiteX19" fmla="*/ 336613 w 1908436"/>
              <a:gd name="connsiteY19" fmla="*/ 1046409 h 1048622"/>
              <a:gd name="connsiteX20" fmla="*/ 191356 w 1908436"/>
              <a:gd name="connsiteY20" fmla="*/ 1036884 h 1048622"/>
              <a:gd name="connsiteX21" fmla="*/ 157456 w 1908436"/>
              <a:gd name="connsiteY21" fmla="*/ 1012244 h 1048622"/>
              <a:gd name="connsiteX22" fmla="*/ 131262 w 1908436"/>
              <a:gd name="connsiteY22" fmla="*/ 936044 h 1048622"/>
              <a:gd name="connsiteX23" fmla="*/ 143168 w 1908436"/>
              <a:gd name="connsiteY23" fmla="*/ 902706 h 1048622"/>
              <a:gd name="connsiteX24" fmla="*/ 116975 w 1908436"/>
              <a:gd name="connsiteY24" fmla="*/ 852700 h 1048622"/>
              <a:gd name="connsiteX25" fmla="*/ 131262 w 1908436"/>
              <a:gd name="connsiteY25" fmla="*/ 816981 h 1048622"/>
              <a:gd name="connsiteX26" fmla="*/ 118455 w 1908436"/>
              <a:gd name="connsiteY26" fmla="*/ 761789 h 1048622"/>
              <a:gd name="connsiteX0" fmla="*/ 118455 w 1908436"/>
              <a:gd name="connsiteY0" fmla="*/ 761789 h 1065620"/>
              <a:gd name="connsiteX1" fmla="*/ 81819 w 1908436"/>
              <a:gd name="connsiteY1" fmla="*/ 677315 h 1065620"/>
              <a:gd name="connsiteX2" fmla="*/ 7437 w 1908436"/>
              <a:gd name="connsiteY2" fmla="*/ 626481 h 1065620"/>
              <a:gd name="connsiteX3" fmla="*/ 41337 w 1908436"/>
              <a:gd name="connsiteY3" fmla="*/ 482053 h 1065620"/>
              <a:gd name="connsiteX4" fmla="*/ 114593 w 1908436"/>
              <a:gd name="connsiteY4" fmla="*/ 416931 h 1065620"/>
              <a:gd name="connsiteX5" fmla="*/ 108013 w 1908436"/>
              <a:gd name="connsiteY5" fmla="*/ 277264 h 1065620"/>
              <a:gd name="connsiteX6" fmla="*/ 167543 w 1908436"/>
              <a:gd name="connsiteY6" fmla="*/ 260596 h 1065620"/>
              <a:gd name="connsiteX7" fmla="*/ 408051 w 1908436"/>
              <a:gd name="connsiteY7" fmla="*/ 436809 h 1065620"/>
              <a:gd name="connsiteX8" fmla="*/ 616908 w 1908436"/>
              <a:gd name="connsiteY8" fmla="*/ 452300 h 1065620"/>
              <a:gd name="connsiteX9" fmla="*/ 1582007 w 1908436"/>
              <a:gd name="connsiteY9" fmla="*/ 1040 h 1065620"/>
              <a:gd name="connsiteX10" fmla="*/ 1908237 w 1908436"/>
              <a:gd name="connsiteY10" fmla="*/ 258215 h 1065620"/>
              <a:gd name="connsiteX11" fmla="*/ 1639156 w 1908436"/>
              <a:gd name="connsiteY11" fmla="*/ 551109 h 1065620"/>
              <a:gd name="connsiteX12" fmla="*/ 1174894 w 1908436"/>
              <a:gd name="connsiteY12" fmla="*/ 633202 h 1065620"/>
              <a:gd name="connsiteX13" fmla="*/ 760475 w 1908436"/>
              <a:gd name="connsiteY13" fmla="*/ 815428 h 1065620"/>
              <a:gd name="connsiteX14" fmla="*/ 667607 w 1908436"/>
              <a:gd name="connsiteY14" fmla="*/ 1065459 h 1065620"/>
              <a:gd name="connsiteX15" fmla="*/ 512825 w 1908436"/>
              <a:gd name="connsiteY15" fmla="*/ 824953 h 1065620"/>
              <a:gd name="connsiteX16" fmla="*/ 452603 w 1908436"/>
              <a:gd name="connsiteY16" fmla="*/ 835534 h 1065620"/>
              <a:gd name="connsiteX17" fmla="*/ 396144 w 1908436"/>
              <a:gd name="connsiteY17" fmla="*/ 815427 h 1065620"/>
              <a:gd name="connsiteX18" fmla="*/ 462818 w 1908436"/>
              <a:gd name="connsiteY18" fmla="*/ 1041646 h 1065620"/>
              <a:gd name="connsiteX19" fmla="*/ 336613 w 1908436"/>
              <a:gd name="connsiteY19" fmla="*/ 1046409 h 1065620"/>
              <a:gd name="connsiteX20" fmla="*/ 191356 w 1908436"/>
              <a:gd name="connsiteY20" fmla="*/ 1036884 h 1065620"/>
              <a:gd name="connsiteX21" fmla="*/ 157456 w 1908436"/>
              <a:gd name="connsiteY21" fmla="*/ 1012244 h 1065620"/>
              <a:gd name="connsiteX22" fmla="*/ 131262 w 1908436"/>
              <a:gd name="connsiteY22" fmla="*/ 936044 h 1065620"/>
              <a:gd name="connsiteX23" fmla="*/ 143168 w 1908436"/>
              <a:gd name="connsiteY23" fmla="*/ 902706 h 1065620"/>
              <a:gd name="connsiteX24" fmla="*/ 116975 w 1908436"/>
              <a:gd name="connsiteY24" fmla="*/ 852700 h 1065620"/>
              <a:gd name="connsiteX25" fmla="*/ 131262 w 1908436"/>
              <a:gd name="connsiteY25" fmla="*/ 816981 h 1065620"/>
              <a:gd name="connsiteX26" fmla="*/ 118455 w 1908436"/>
              <a:gd name="connsiteY26" fmla="*/ 761789 h 1065620"/>
              <a:gd name="connsiteX0" fmla="*/ 118455 w 1908436"/>
              <a:gd name="connsiteY0" fmla="*/ 761789 h 1066077"/>
              <a:gd name="connsiteX1" fmla="*/ 81819 w 1908436"/>
              <a:gd name="connsiteY1" fmla="*/ 677315 h 1066077"/>
              <a:gd name="connsiteX2" fmla="*/ 7437 w 1908436"/>
              <a:gd name="connsiteY2" fmla="*/ 626481 h 1066077"/>
              <a:gd name="connsiteX3" fmla="*/ 41337 w 1908436"/>
              <a:gd name="connsiteY3" fmla="*/ 482053 h 1066077"/>
              <a:gd name="connsiteX4" fmla="*/ 114593 w 1908436"/>
              <a:gd name="connsiteY4" fmla="*/ 416931 h 1066077"/>
              <a:gd name="connsiteX5" fmla="*/ 108013 w 1908436"/>
              <a:gd name="connsiteY5" fmla="*/ 277264 h 1066077"/>
              <a:gd name="connsiteX6" fmla="*/ 167543 w 1908436"/>
              <a:gd name="connsiteY6" fmla="*/ 260596 h 1066077"/>
              <a:gd name="connsiteX7" fmla="*/ 408051 w 1908436"/>
              <a:gd name="connsiteY7" fmla="*/ 436809 h 1066077"/>
              <a:gd name="connsiteX8" fmla="*/ 616908 w 1908436"/>
              <a:gd name="connsiteY8" fmla="*/ 452300 h 1066077"/>
              <a:gd name="connsiteX9" fmla="*/ 1582007 w 1908436"/>
              <a:gd name="connsiteY9" fmla="*/ 1040 h 1066077"/>
              <a:gd name="connsiteX10" fmla="*/ 1908237 w 1908436"/>
              <a:gd name="connsiteY10" fmla="*/ 258215 h 1066077"/>
              <a:gd name="connsiteX11" fmla="*/ 1639156 w 1908436"/>
              <a:gd name="connsiteY11" fmla="*/ 551109 h 1066077"/>
              <a:gd name="connsiteX12" fmla="*/ 1174894 w 1908436"/>
              <a:gd name="connsiteY12" fmla="*/ 633202 h 1066077"/>
              <a:gd name="connsiteX13" fmla="*/ 760475 w 1908436"/>
              <a:gd name="connsiteY13" fmla="*/ 815428 h 1066077"/>
              <a:gd name="connsiteX14" fmla="*/ 667607 w 1908436"/>
              <a:gd name="connsiteY14" fmla="*/ 1065459 h 1066077"/>
              <a:gd name="connsiteX15" fmla="*/ 550925 w 1908436"/>
              <a:gd name="connsiteY15" fmla="*/ 1020215 h 1066077"/>
              <a:gd name="connsiteX16" fmla="*/ 452603 w 1908436"/>
              <a:gd name="connsiteY16" fmla="*/ 835534 h 1066077"/>
              <a:gd name="connsiteX17" fmla="*/ 396144 w 1908436"/>
              <a:gd name="connsiteY17" fmla="*/ 815427 h 1066077"/>
              <a:gd name="connsiteX18" fmla="*/ 462818 w 1908436"/>
              <a:gd name="connsiteY18" fmla="*/ 1041646 h 1066077"/>
              <a:gd name="connsiteX19" fmla="*/ 336613 w 1908436"/>
              <a:gd name="connsiteY19" fmla="*/ 1046409 h 1066077"/>
              <a:gd name="connsiteX20" fmla="*/ 191356 w 1908436"/>
              <a:gd name="connsiteY20" fmla="*/ 1036884 h 1066077"/>
              <a:gd name="connsiteX21" fmla="*/ 157456 w 1908436"/>
              <a:gd name="connsiteY21" fmla="*/ 1012244 h 1066077"/>
              <a:gd name="connsiteX22" fmla="*/ 131262 w 1908436"/>
              <a:gd name="connsiteY22" fmla="*/ 936044 h 1066077"/>
              <a:gd name="connsiteX23" fmla="*/ 143168 w 1908436"/>
              <a:gd name="connsiteY23" fmla="*/ 902706 h 1066077"/>
              <a:gd name="connsiteX24" fmla="*/ 116975 w 1908436"/>
              <a:gd name="connsiteY24" fmla="*/ 852700 h 1066077"/>
              <a:gd name="connsiteX25" fmla="*/ 131262 w 1908436"/>
              <a:gd name="connsiteY25" fmla="*/ 816981 h 1066077"/>
              <a:gd name="connsiteX26" fmla="*/ 118455 w 1908436"/>
              <a:gd name="connsiteY26" fmla="*/ 761789 h 1066077"/>
              <a:gd name="connsiteX0" fmla="*/ 118455 w 1908436"/>
              <a:gd name="connsiteY0" fmla="*/ 761789 h 1066077"/>
              <a:gd name="connsiteX1" fmla="*/ 81819 w 1908436"/>
              <a:gd name="connsiteY1" fmla="*/ 677315 h 1066077"/>
              <a:gd name="connsiteX2" fmla="*/ 7437 w 1908436"/>
              <a:gd name="connsiteY2" fmla="*/ 626481 h 1066077"/>
              <a:gd name="connsiteX3" fmla="*/ 41337 w 1908436"/>
              <a:gd name="connsiteY3" fmla="*/ 482053 h 1066077"/>
              <a:gd name="connsiteX4" fmla="*/ 114593 w 1908436"/>
              <a:gd name="connsiteY4" fmla="*/ 416931 h 1066077"/>
              <a:gd name="connsiteX5" fmla="*/ 108013 w 1908436"/>
              <a:gd name="connsiteY5" fmla="*/ 277264 h 1066077"/>
              <a:gd name="connsiteX6" fmla="*/ 167543 w 1908436"/>
              <a:gd name="connsiteY6" fmla="*/ 260596 h 1066077"/>
              <a:gd name="connsiteX7" fmla="*/ 408051 w 1908436"/>
              <a:gd name="connsiteY7" fmla="*/ 436809 h 1066077"/>
              <a:gd name="connsiteX8" fmla="*/ 616908 w 1908436"/>
              <a:gd name="connsiteY8" fmla="*/ 452300 h 1066077"/>
              <a:gd name="connsiteX9" fmla="*/ 1582007 w 1908436"/>
              <a:gd name="connsiteY9" fmla="*/ 1040 h 1066077"/>
              <a:gd name="connsiteX10" fmla="*/ 1908237 w 1908436"/>
              <a:gd name="connsiteY10" fmla="*/ 258215 h 1066077"/>
              <a:gd name="connsiteX11" fmla="*/ 1639156 w 1908436"/>
              <a:gd name="connsiteY11" fmla="*/ 551109 h 1066077"/>
              <a:gd name="connsiteX12" fmla="*/ 1174894 w 1908436"/>
              <a:gd name="connsiteY12" fmla="*/ 633202 h 1066077"/>
              <a:gd name="connsiteX13" fmla="*/ 760475 w 1908436"/>
              <a:gd name="connsiteY13" fmla="*/ 815428 h 1066077"/>
              <a:gd name="connsiteX14" fmla="*/ 667607 w 1908436"/>
              <a:gd name="connsiteY14" fmla="*/ 1065459 h 1066077"/>
              <a:gd name="connsiteX15" fmla="*/ 550925 w 1908436"/>
              <a:gd name="connsiteY15" fmla="*/ 1020215 h 1066077"/>
              <a:gd name="connsiteX16" fmla="*/ 507372 w 1908436"/>
              <a:gd name="connsiteY16" fmla="*/ 1028415 h 1066077"/>
              <a:gd name="connsiteX17" fmla="*/ 396144 w 1908436"/>
              <a:gd name="connsiteY17" fmla="*/ 815427 h 1066077"/>
              <a:gd name="connsiteX18" fmla="*/ 462818 w 1908436"/>
              <a:gd name="connsiteY18" fmla="*/ 1041646 h 1066077"/>
              <a:gd name="connsiteX19" fmla="*/ 336613 w 1908436"/>
              <a:gd name="connsiteY19" fmla="*/ 1046409 h 1066077"/>
              <a:gd name="connsiteX20" fmla="*/ 191356 w 1908436"/>
              <a:gd name="connsiteY20" fmla="*/ 1036884 h 1066077"/>
              <a:gd name="connsiteX21" fmla="*/ 157456 w 1908436"/>
              <a:gd name="connsiteY21" fmla="*/ 1012244 h 1066077"/>
              <a:gd name="connsiteX22" fmla="*/ 131262 w 1908436"/>
              <a:gd name="connsiteY22" fmla="*/ 936044 h 1066077"/>
              <a:gd name="connsiteX23" fmla="*/ 143168 w 1908436"/>
              <a:gd name="connsiteY23" fmla="*/ 902706 h 1066077"/>
              <a:gd name="connsiteX24" fmla="*/ 116975 w 1908436"/>
              <a:gd name="connsiteY24" fmla="*/ 852700 h 1066077"/>
              <a:gd name="connsiteX25" fmla="*/ 131262 w 1908436"/>
              <a:gd name="connsiteY25" fmla="*/ 816981 h 1066077"/>
              <a:gd name="connsiteX26" fmla="*/ 118455 w 1908436"/>
              <a:gd name="connsiteY26" fmla="*/ 761789 h 1066077"/>
              <a:gd name="connsiteX0" fmla="*/ 118455 w 1908436"/>
              <a:gd name="connsiteY0" fmla="*/ 761789 h 1066077"/>
              <a:gd name="connsiteX1" fmla="*/ 81819 w 1908436"/>
              <a:gd name="connsiteY1" fmla="*/ 677315 h 1066077"/>
              <a:gd name="connsiteX2" fmla="*/ 7437 w 1908436"/>
              <a:gd name="connsiteY2" fmla="*/ 626481 h 1066077"/>
              <a:gd name="connsiteX3" fmla="*/ 41337 w 1908436"/>
              <a:gd name="connsiteY3" fmla="*/ 482053 h 1066077"/>
              <a:gd name="connsiteX4" fmla="*/ 114593 w 1908436"/>
              <a:gd name="connsiteY4" fmla="*/ 416931 h 1066077"/>
              <a:gd name="connsiteX5" fmla="*/ 108013 w 1908436"/>
              <a:gd name="connsiteY5" fmla="*/ 277264 h 1066077"/>
              <a:gd name="connsiteX6" fmla="*/ 167543 w 1908436"/>
              <a:gd name="connsiteY6" fmla="*/ 260596 h 1066077"/>
              <a:gd name="connsiteX7" fmla="*/ 408051 w 1908436"/>
              <a:gd name="connsiteY7" fmla="*/ 436809 h 1066077"/>
              <a:gd name="connsiteX8" fmla="*/ 616908 w 1908436"/>
              <a:gd name="connsiteY8" fmla="*/ 452300 h 1066077"/>
              <a:gd name="connsiteX9" fmla="*/ 1582007 w 1908436"/>
              <a:gd name="connsiteY9" fmla="*/ 1040 h 1066077"/>
              <a:gd name="connsiteX10" fmla="*/ 1908237 w 1908436"/>
              <a:gd name="connsiteY10" fmla="*/ 258215 h 1066077"/>
              <a:gd name="connsiteX11" fmla="*/ 1639156 w 1908436"/>
              <a:gd name="connsiteY11" fmla="*/ 551109 h 1066077"/>
              <a:gd name="connsiteX12" fmla="*/ 1174894 w 1908436"/>
              <a:gd name="connsiteY12" fmla="*/ 633202 h 1066077"/>
              <a:gd name="connsiteX13" fmla="*/ 760475 w 1908436"/>
              <a:gd name="connsiteY13" fmla="*/ 815428 h 1066077"/>
              <a:gd name="connsiteX14" fmla="*/ 667607 w 1908436"/>
              <a:gd name="connsiteY14" fmla="*/ 1065459 h 1066077"/>
              <a:gd name="connsiteX15" fmla="*/ 550925 w 1908436"/>
              <a:gd name="connsiteY15" fmla="*/ 1020215 h 1066077"/>
              <a:gd name="connsiteX16" fmla="*/ 507372 w 1908436"/>
              <a:gd name="connsiteY16" fmla="*/ 1028415 h 1066077"/>
              <a:gd name="connsiteX17" fmla="*/ 477106 w 1908436"/>
              <a:gd name="connsiteY17" fmla="*/ 1046408 h 1066077"/>
              <a:gd name="connsiteX18" fmla="*/ 462818 w 1908436"/>
              <a:gd name="connsiteY18" fmla="*/ 1041646 h 1066077"/>
              <a:gd name="connsiteX19" fmla="*/ 336613 w 1908436"/>
              <a:gd name="connsiteY19" fmla="*/ 1046409 h 1066077"/>
              <a:gd name="connsiteX20" fmla="*/ 191356 w 1908436"/>
              <a:gd name="connsiteY20" fmla="*/ 1036884 h 1066077"/>
              <a:gd name="connsiteX21" fmla="*/ 157456 w 1908436"/>
              <a:gd name="connsiteY21" fmla="*/ 1012244 h 1066077"/>
              <a:gd name="connsiteX22" fmla="*/ 131262 w 1908436"/>
              <a:gd name="connsiteY22" fmla="*/ 936044 h 1066077"/>
              <a:gd name="connsiteX23" fmla="*/ 143168 w 1908436"/>
              <a:gd name="connsiteY23" fmla="*/ 902706 h 1066077"/>
              <a:gd name="connsiteX24" fmla="*/ 116975 w 1908436"/>
              <a:gd name="connsiteY24" fmla="*/ 852700 h 1066077"/>
              <a:gd name="connsiteX25" fmla="*/ 131262 w 1908436"/>
              <a:gd name="connsiteY25" fmla="*/ 816981 h 1066077"/>
              <a:gd name="connsiteX26" fmla="*/ 118455 w 1908436"/>
              <a:gd name="connsiteY26" fmla="*/ 761789 h 1066077"/>
              <a:gd name="connsiteX0" fmla="*/ 118455 w 1908436"/>
              <a:gd name="connsiteY0" fmla="*/ 761789 h 1066077"/>
              <a:gd name="connsiteX1" fmla="*/ 81819 w 1908436"/>
              <a:gd name="connsiteY1" fmla="*/ 677315 h 1066077"/>
              <a:gd name="connsiteX2" fmla="*/ 7437 w 1908436"/>
              <a:gd name="connsiteY2" fmla="*/ 626481 h 1066077"/>
              <a:gd name="connsiteX3" fmla="*/ 41337 w 1908436"/>
              <a:gd name="connsiteY3" fmla="*/ 482053 h 1066077"/>
              <a:gd name="connsiteX4" fmla="*/ 114593 w 1908436"/>
              <a:gd name="connsiteY4" fmla="*/ 416931 h 1066077"/>
              <a:gd name="connsiteX5" fmla="*/ 108013 w 1908436"/>
              <a:gd name="connsiteY5" fmla="*/ 277264 h 1066077"/>
              <a:gd name="connsiteX6" fmla="*/ 167543 w 1908436"/>
              <a:gd name="connsiteY6" fmla="*/ 260596 h 1066077"/>
              <a:gd name="connsiteX7" fmla="*/ 408051 w 1908436"/>
              <a:gd name="connsiteY7" fmla="*/ 436809 h 1066077"/>
              <a:gd name="connsiteX8" fmla="*/ 616908 w 1908436"/>
              <a:gd name="connsiteY8" fmla="*/ 452300 h 1066077"/>
              <a:gd name="connsiteX9" fmla="*/ 1582007 w 1908436"/>
              <a:gd name="connsiteY9" fmla="*/ 1040 h 1066077"/>
              <a:gd name="connsiteX10" fmla="*/ 1908237 w 1908436"/>
              <a:gd name="connsiteY10" fmla="*/ 258215 h 1066077"/>
              <a:gd name="connsiteX11" fmla="*/ 1639156 w 1908436"/>
              <a:gd name="connsiteY11" fmla="*/ 551109 h 1066077"/>
              <a:gd name="connsiteX12" fmla="*/ 1174894 w 1908436"/>
              <a:gd name="connsiteY12" fmla="*/ 633202 h 1066077"/>
              <a:gd name="connsiteX13" fmla="*/ 760475 w 1908436"/>
              <a:gd name="connsiteY13" fmla="*/ 815428 h 1066077"/>
              <a:gd name="connsiteX14" fmla="*/ 667607 w 1908436"/>
              <a:gd name="connsiteY14" fmla="*/ 1065459 h 1066077"/>
              <a:gd name="connsiteX15" fmla="*/ 550925 w 1908436"/>
              <a:gd name="connsiteY15" fmla="*/ 1020215 h 1066077"/>
              <a:gd name="connsiteX16" fmla="*/ 507372 w 1908436"/>
              <a:gd name="connsiteY16" fmla="*/ 1028415 h 1066077"/>
              <a:gd name="connsiteX17" fmla="*/ 477106 w 1908436"/>
              <a:gd name="connsiteY17" fmla="*/ 1046408 h 1066077"/>
              <a:gd name="connsiteX18" fmla="*/ 462818 w 1908436"/>
              <a:gd name="connsiteY18" fmla="*/ 1041646 h 1066077"/>
              <a:gd name="connsiteX19" fmla="*/ 336613 w 1908436"/>
              <a:gd name="connsiteY19" fmla="*/ 1046409 h 1066077"/>
              <a:gd name="connsiteX20" fmla="*/ 276518 w 1908436"/>
              <a:gd name="connsiteY20" fmla="*/ 1019386 h 1066077"/>
              <a:gd name="connsiteX21" fmla="*/ 191356 w 1908436"/>
              <a:gd name="connsiteY21" fmla="*/ 1036884 h 1066077"/>
              <a:gd name="connsiteX22" fmla="*/ 157456 w 1908436"/>
              <a:gd name="connsiteY22" fmla="*/ 1012244 h 1066077"/>
              <a:gd name="connsiteX23" fmla="*/ 131262 w 1908436"/>
              <a:gd name="connsiteY23" fmla="*/ 936044 h 1066077"/>
              <a:gd name="connsiteX24" fmla="*/ 143168 w 1908436"/>
              <a:gd name="connsiteY24" fmla="*/ 902706 h 1066077"/>
              <a:gd name="connsiteX25" fmla="*/ 116975 w 1908436"/>
              <a:gd name="connsiteY25" fmla="*/ 852700 h 1066077"/>
              <a:gd name="connsiteX26" fmla="*/ 131262 w 1908436"/>
              <a:gd name="connsiteY26" fmla="*/ 816981 h 1066077"/>
              <a:gd name="connsiteX27" fmla="*/ 118455 w 1908436"/>
              <a:gd name="connsiteY27" fmla="*/ 761789 h 1066077"/>
              <a:gd name="connsiteX0" fmla="*/ 118455 w 1908436"/>
              <a:gd name="connsiteY0" fmla="*/ 761789 h 1065591"/>
              <a:gd name="connsiteX1" fmla="*/ 81819 w 1908436"/>
              <a:gd name="connsiteY1" fmla="*/ 677315 h 1065591"/>
              <a:gd name="connsiteX2" fmla="*/ 7437 w 1908436"/>
              <a:gd name="connsiteY2" fmla="*/ 626481 h 1065591"/>
              <a:gd name="connsiteX3" fmla="*/ 41337 w 1908436"/>
              <a:gd name="connsiteY3" fmla="*/ 482053 h 1065591"/>
              <a:gd name="connsiteX4" fmla="*/ 114593 w 1908436"/>
              <a:gd name="connsiteY4" fmla="*/ 416931 h 1065591"/>
              <a:gd name="connsiteX5" fmla="*/ 108013 w 1908436"/>
              <a:gd name="connsiteY5" fmla="*/ 277264 h 1065591"/>
              <a:gd name="connsiteX6" fmla="*/ 167543 w 1908436"/>
              <a:gd name="connsiteY6" fmla="*/ 260596 h 1065591"/>
              <a:gd name="connsiteX7" fmla="*/ 408051 w 1908436"/>
              <a:gd name="connsiteY7" fmla="*/ 436809 h 1065591"/>
              <a:gd name="connsiteX8" fmla="*/ 616908 w 1908436"/>
              <a:gd name="connsiteY8" fmla="*/ 452300 h 1065591"/>
              <a:gd name="connsiteX9" fmla="*/ 1582007 w 1908436"/>
              <a:gd name="connsiteY9" fmla="*/ 1040 h 1065591"/>
              <a:gd name="connsiteX10" fmla="*/ 1908237 w 1908436"/>
              <a:gd name="connsiteY10" fmla="*/ 258215 h 1065591"/>
              <a:gd name="connsiteX11" fmla="*/ 1639156 w 1908436"/>
              <a:gd name="connsiteY11" fmla="*/ 551109 h 1065591"/>
              <a:gd name="connsiteX12" fmla="*/ 1174894 w 1908436"/>
              <a:gd name="connsiteY12" fmla="*/ 633202 h 1065591"/>
              <a:gd name="connsiteX13" fmla="*/ 760475 w 1908436"/>
              <a:gd name="connsiteY13" fmla="*/ 815428 h 1065591"/>
              <a:gd name="connsiteX14" fmla="*/ 719431 w 1908436"/>
              <a:gd name="connsiteY14" fmla="*/ 1000336 h 1065591"/>
              <a:gd name="connsiteX15" fmla="*/ 667607 w 1908436"/>
              <a:gd name="connsiteY15" fmla="*/ 1065459 h 1065591"/>
              <a:gd name="connsiteX16" fmla="*/ 550925 w 1908436"/>
              <a:gd name="connsiteY16" fmla="*/ 1020215 h 1065591"/>
              <a:gd name="connsiteX17" fmla="*/ 507372 w 1908436"/>
              <a:gd name="connsiteY17" fmla="*/ 1028415 h 1065591"/>
              <a:gd name="connsiteX18" fmla="*/ 477106 w 1908436"/>
              <a:gd name="connsiteY18" fmla="*/ 1046408 h 1065591"/>
              <a:gd name="connsiteX19" fmla="*/ 462818 w 1908436"/>
              <a:gd name="connsiteY19" fmla="*/ 1041646 h 1065591"/>
              <a:gd name="connsiteX20" fmla="*/ 336613 w 1908436"/>
              <a:gd name="connsiteY20" fmla="*/ 1046409 h 1065591"/>
              <a:gd name="connsiteX21" fmla="*/ 276518 w 1908436"/>
              <a:gd name="connsiteY21" fmla="*/ 1019386 h 1065591"/>
              <a:gd name="connsiteX22" fmla="*/ 191356 w 1908436"/>
              <a:gd name="connsiteY22" fmla="*/ 1036884 h 1065591"/>
              <a:gd name="connsiteX23" fmla="*/ 157456 w 1908436"/>
              <a:gd name="connsiteY23" fmla="*/ 1012244 h 1065591"/>
              <a:gd name="connsiteX24" fmla="*/ 131262 w 1908436"/>
              <a:gd name="connsiteY24" fmla="*/ 936044 h 1065591"/>
              <a:gd name="connsiteX25" fmla="*/ 143168 w 1908436"/>
              <a:gd name="connsiteY25" fmla="*/ 902706 h 1065591"/>
              <a:gd name="connsiteX26" fmla="*/ 116975 w 1908436"/>
              <a:gd name="connsiteY26" fmla="*/ 852700 h 1065591"/>
              <a:gd name="connsiteX27" fmla="*/ 131262 w 1908436"/>
              <a:gd name="connsiteY27" fmla="*/ 816981 h 1065591"/>
              <a:gd name="connsiteX28" fmla="*/ 118455 w 1908436"/>
              <a:gd name="connsiteY28" fmla="*/ 761789 h 1065591"/>
              <a:gd name="connsiteX0" fmla="*/ 118455 w 1908436"/>
              <a:gd name="connsiteY0" fmla="*/ 761789 h 1065591"/>
              <a:gd name="connsiteX1" fmla="*/ 81819 w 1908436"/>
              <a:gd name="connsiteY1" fmla="*/ 677315 h 1065591"/>
              <a:gd name="connsiteX2" fmla="*/ 7437 w 1908436"/>
              <a:gd name="connsiteY2" fmla="*/ 626481 h 1065591"/>
              <a:gd name="connsiteX3" fmla="*/ 41337 w 1908436"/>
              <a:gd name="connsiteY3" fmla="*/ 482053 h 1065591"/>
              <a:gd name="connsiteX4" fmla="*/ 114593 w 1908436"/>
              <a:gd name="connsiteY4" fmla="*/ 416931 h 1065591"/>
              <a:gd name="connsiteX5" fmla="*/ 108013 w 1908436"/>
              <a:gd name="connsiteY5" fmla="*/ 277264 h 1065591"/>
              <a:gd name="connsiteX6" fmla="*/ 167543 w 1908436"/>
              <a:gd name="connsiteY6" fmla="*/ 260596 h 1065591"/>
              <a:gd name="connsiteX7" fmla="*/ 408051 w 1908436"/>
              <a:gd name="connsiteY7" fmla="*/ 436809 h 1065591"/>
              <a:gd name="connsiteX8" fmla="*/ 616908 w 1908436"/>
              <a:gd name="connsiteY8" fmla="*/ 452300 h 1065591"/>
              <a:gd name="connsiteX9" fmla="*/ 1582007 w 1908436"/>
              <a:gd name="connsiteY9" fmla="*/ 1040 h 1065591"/>
              <a:gd name="connsiteX10" fmla="*/ 1908237 w 1908436"/>
              <a:gd name="connsiteY10" fmla="*/ 258215 h 1065591"/>
              <a:gd name="connsiteX11" fmla="*/ 1639156 w 1908436"/>
              <a:gd name="connsiteY11" fmla="*/ 551109 h 1065591"/>
              <a:gd name="connsiteX12" fmla="*/ 1174894 w 1908436"/>
              <a:gd name="connsiteY12" fmla="*/ 633202 h 1065591"/>
              <a:gd name="connsiteX13" fmla="*/ 1024231 w 1908436"/>
              <a:gd name="connsiteY13" fmla="*/ 662199 h 1065591"/>
              <a:gd name="connsiteX14" fmla="*/ 760475 w 1908436"/>
              <a:gd name="connsiteY14" fmla="*/ 815428 h 1065591"/>
              <a:gd name="connsiteX15" fmla="*/ 719431 w 1908436"/>
              <a:gd name="connsiteY15" fmla="*/ 1000336 h 1065591"/>
              <a:gd name="connsiteX16" fmla="*/ 667607 w 1908436"/>
              <a:gd name="connsiteY16" fmla="*/ 1065459 h 1065591"/>
              <a:gd name="connsiteX17" fmla="*/ 550925 w 1908436"/>
              <a:gd name="connsiteY17" fmla="*/ 1020215 h 1065591"/>
              <a:gd name="connsiteX18" fmla="*/ 507372 w 1908436"/>
              <a:gd name="connsiteY18" fmla="*/ 1028415 h 1065591"/>
              <a:gd name="connsiteX19" fmla="*/ 477106 w 1908436"/>
              <a:gd name="connsiteY19" fmla="*/ 1046408 h 1065591"/>
              <a:gd name="connsiteX20" fmla="*/ 462818 w 1908436"/>
              <a:gd name="connsiteY20" fmla="*/ 1041646 h 1065591"/>
              <a:gd name="connsiteX21" fmla="*/ 336613 w 1908436"/>
              <a:gd name="connsiteY21" fmla="*/ 1046409 h 1065591"/>
              <a:gd name="connsiteX22" fmla="*/ 276518 w 1908436"/>
              <a:gd name="connsiteY22" fmla="*/ 1019386 h 1065591"/>
              <a:gd name="connsiteX23" fmla="*/ 191356 w 1908436"/>
              <a:gd name="connsiteY23" fmla="*/ 1036884 h 1065591"/>
              <a:gd name="connsiteX24" fmla="*/ 157456 w 1908436"/>
              <a:gd name="connsiteY24" fmla="*/ 1012244 h 1065591"/>
              <a:gd name="connsiteX25" fmla="*/ 131262 w 1908436"/>
              <a:gd name="connsiteY25" fmla="*/ 936044 h 1065591"/>
              <a:gd name="connsiteX26" fmla="*/ 143168 w 1908436"/>
              <a:gd name="connsiteY26" fmla="*/ 902706 h 1065591"/>
              <a:gd name="connsiteX27" fmla="*/ 116975 w 1908436"/>
              <a:gd name="connsiteY27" fmla="*/ 852700 h 1065591"/>
              <a:gd name="connsiteX28" fmla="*/ 131262 w 1908436"/>
              <a:gd name="connsiteY28" fmla="*/ 816981 h 1065591"/>
              <a:gd name="connsiteX29" fmla="*/ 118455 w 1908436"/>
              <a:gd name="connsiteY29" fmla="*/ 761789 h 1065591"/>
              <a:gd name="connsiteX0" fmla="*/ 118455 w 1908436"/>
              <a:gd name="connsiteY0" fmla="*/ 761789 h 1065591"/>
              <a:gd name="connsiteX1" fmla="*/ 81819 w 1908436"/>
              <a:gd name="connsiteY1" fmla="*/ 677315 h 1065591"/>
              <a:gd name="connsiteX2" fmla="*/ 7437 w 1908436"/>
              <a:gd name="connsiteY2" fmla="*/ 626481 h 1065591"/>
              <a:gd name="connsiteX3" fmla="*/ 41337 w 1908436"/>
              <a:gd name="connsiteY3" fmla="*/ 482053 h 1065591"/>
              <a:gd name="connsiteX4" fmla="*/ 114593 w 1908436"/>
              <a:gd name="connsiteY4" fmla="*/ 416931 h 1065591"/>
              <a:gd name="connsiteX5" fmla="*/ 108013 w 1908436"/>
              <a:gd name="connsiteY5" fmla="*/ 277264 h 1065591"/>
              <a:gd name="connsiteX6" fmla="*/ 167543 w 1908436"/>
              <a:gd name="connsiteY6" fmla="*/ 260596 h 1065591"/>
              <a:gd name="connsiteX7" fmla="*/ 408051 w 1908436"/>
              <a:gd name="connsiteY7" fmla="*/ 436809 h 1065591"/>
              <a:gd name="connsiteX8" fmla="*/ 616908 w 1908436"/>
              <a:gd name="connsiteY8" fmla="*/ 452300 h 1065591"/>
              <a:gd name="connsiteX9" fmla="*/ 1582007 w 1908436"/>
              <a:gd name="connsiteY9" fmla="*/ 1040 h 1065591"/>
              <a:gd name="connsiteX10" fmla="*/ 1908237 w 1908436"/>
              <a:gd name="connsiteY10" fmla="*/ 258215 h 1065591"/>
              <a:gd name="connsiteX11" fmla="*/ 1639156 w 1908436"/>
              <a:gd name="connsiteY11" fmla="*/ 551109 h 1065591"/>
              <a:gd name="connsiteX12" fmla="*/ 1174894 w 1908436"/>
              <a:gd name="connsiteY12" fmla="*/ 633202 h 1065591"/>
              <a:gd name="connsiteX13" fmla="*/ 1124243 w 1908436"/>
              <a:gd name="connsiteY13" fmla="*/ 669343 h 1065591"/>
              <a:gd name="connsiteX14" fmla="*/ 1024231 w 1908436"/>
              <a:gd name="connsiteY14" fmla="*/ 662199 h 1065591"/>
              <a:gd name="connsiteX15" fmla="*/ 760475 w 1908436"/>
              <a:gd name="connsiteY15" fmla="*/ 815428 h 1065591"/>
              <a:gd name="connsiteX16" fmla="*/ 719431 w 1908436"/>
              <a:gd name="connsiteY16" fmla="*/ 1000336 h 1065591"/>
              <a:gd name="connsiteX17" fmla="*/ 667607 w 1908436"/>
              <a:gd name="connsiteY17" fmla="*/ 1065459 h 1065591"/>
              <a:gd name="connsiteX18" fmla="*/ 550925 w 1908436"/>
              <a:gd name="connsiteY18" fmla="*/ 1020215 h 1065591"/>
              <a:gd name="connsiteX19" fmla="*/ 507372 w 1908436"/>
              <a:gd name="connsiteY19" fmla="*/ 1028415 h 1065591"/>
              <a:gd name="connsiteX20" fmla="*/ 477106 w 1908436"/>
              <a:gd name="connsiteY20" fmla="*/ 1046408 h 1065591"/>
              <a:gd name="connsiteX21" fmla="*/ 462818 w 1908436"/>
              <a:gd name="connsiteY21" fmla="*/ 1041646 h 1065591"/>
              <a:gd name="connsiteX22" fmla="*/ 336613 w 1908436"/>
              <a:gd name="connsiteY22" fmla="*/ 1046409 h 1065591"/>
              <a:gd name="connsiteX23" fmla="*/ 276518 w 1908436"/>
              <a:gd name="connsiteY23" fmla="*/ 1019386 h 1065591"/>
              <a:gd name="connsiteX24" fmla="*/ 191356 w 1908436"/>
              <a:gd name="connsiteY24" fmla="*/ 1036884 h 1065591"/>
              <a:gd name="connsiteX25" fmla="*/ 157456 w 1908436"/>
              <a:gd name="connsiteY25" fmla="*/ 1012244 h 1065591"/>
              <a:gd name="connsiteX26" fmla="*/ 131262 w 1908436"/>
              <a:gd name="connsiteY26" fmla="*/ 936044 h 1065591"/>
              <a:gd name="connsiteX27" fmla="*/ 143168 w 1908436"/>
              <a:gd name="connsiteY27" fmla="*/ 902706 h 1065591"/>
              <a:gd name="connsiteX28" fmla="*/ 116975 w 1908436"/>
              <a:gd name="connsiteY28" fmla="*/ 852700 h 1065591"/>
              <a:gd name="connsiteX29" fmla="*/ 131262 w 1908436"/>
              <a:gd name="connsiteY29" fmla="*/ 816981 h 1065591"/>
              <a:gd name="connsiteX30" fmla="*/ 118455 w 1908436"/>
              <a:gd name="connsiteY30" fmla="*/ 761789 h 1065591"/>
              <a:gd name="connsiteX0" fmla="*/ 118455 w 1908436"/>
              <a:gd name="connsiteY0" fmla="*/ 761789 h 1065591"/>
              <a:gd name="connsiteX1" fmla="*/ 81819 w 1908436"/>
              <a:gd name="connsiteY1" fmla="*/ 677315 h 1065591"/>
              <a:gd name="connsiteX2" fmla="*/ 7437 w 1908436"/>
              <a:gd name="connsiteY2" fmla="*/ 626481 h 1065591"/>
              <a:gd name="connsiteX3" fmla="*/ 41337 w 1908436"/>
              <a:gd name="connsiteY3" fmla="*/ 482053 h 1065591"/>
              <a:gd name="connsiteX4" fmla="*/ 114593 w 1908436"/>
              <a:gd name="connsiteY4" fmla="*/ 416931 h 1065591"/>
              <a:gd name="connsiteX5" fmla="*/ 108013 w 1908436"/>
              <a:gd name="connsiteY5" fmla="*/ 277264 h 1065591"/>
              <a:gd name="connsiteX6" fmla="*/ 167543 w 1908436"/>
              <a:gd name="connsiteY6" fmla="*/ 260596 h 1065591"/>
              <a:gd name="connsiteX7" fmla="*/ 408051 w 1908436"/>
              <a:gd name="connsiteY7" fmla="*/ 436809 h 1065591"/>
              <a:gd name="connsiteX8" fmla="*/ 616908 w 1908436"/>
              <a:gd name="connsiteY8" fmla="*/ 452300 h 1065591"/>
              <a:gd name="connsiteX9" fmla="*/ 1582007 w 1908436"/>
              <a:gd name="connsiteY9" fmla="*/ 1040 h 1065591"/>
              <a:gd name="connsiteX10" fmla="*/ 1908237 w 1908436"/>
              <a:gd name="connsiteY10" fmla="*/ 258215 h 1065591"/>
              <a:gd name="connsiteX11" fmla="*/ 1639156 w 1908436"/>
              <a:gd name="connsiteY11" fmla="*/ 551109 h 1065591"/>
              <a:gd name="connsiteX12" fmla="*/ 1174894 w 1908436"/>
              <a:gd name="connsiteY12" fmla="*/ 633202 h 1065591"/>
              <a:gd name="connsiteX13" fmla="*/ 1124243 w 1908436"/>
              <a:gd name="connsiteY13" fmla="*/ 669343 h 1065591"/>
              <a:gd name="connsiteX14" fmla="*/ 1024231 w 1908436"/>
              <a:gd name="connsiteY14" fmla="*/ 662199 h 1065591"/>
              <a:gd name="connsiteX15" fmla="*/ 760475 w 1908436"/>
              <a:gd name="connsiteY15" fmla="*/ 815428 h 1065591"/>
              <a:gd name="connsiteX16" fmla="*/ 743243 w 1908436"/>
              <a:gd name="connsiteY16" fmla="*/ 916993 h 1065591"/>
              <a:gd name="connsiteX17" fmla="*/ 719431 w 1908436"/>
              <a:gd name="connsiteY17" fmla="*/ 1000336 h 1065591"/>
              <a:gd name="connsiteX18" fmla="*/ 667607 w 1908436"/>
              <a:gd name="connsiteY18" fmla="*/ 1065459 h 1065591"/>
              <a:gd name="connsiteX19" fmla="*/ 550925 w 1908436"/>
              <a:gd name="connsiteY19" fmla="*/ 1020215 h 1065591"/>
              <a:gd name="connsiteX20" fmla="*/ 507372 w 1908436"/>
              <a:gd name="connsiteY20" fmla="*/ 1028415 h 1065591"/>
              <a:gd name="connsiteX21" fmla="*/ 477106 w 1908436"/>
              <a:gd name="connsiteY21" fmla="*/ 1046408 h 1065591"/>
              <a:gd name="connsiteX22" fmla="*/ 462818 w 1908436"/>
              <a:gd name="connsiteY22" fmla="*/ 1041646 h 1065591"/>
              <a:gd name="connsiteX23" fmla="*/ 336613 w 1908436"/>
              <a:gd name="connsiteY23" fmla="*/ 1046409 h 1065591"/>
              <a:gd name="connsiteX24" fmla="*/ 276518 w 1908436"/>
              <a:gd name="connsiteY24" fmla="*/ 1019386 h 1065591"/>
              <a:gd name="connsiteX25" fmla="*/ 191356 w 1908436"/>
              <a:gd name="connsiteY25" fmla="*/ 1036884 h 1065591"/>
              <a:gd name="connsiteX26" fmla="*/ 157456 w 1908436"/>
              <a:gd name="connsiteY26" fmla="*/ 1012244 h 1065591"/>
              <a:gd name="connsiteX27" fmla="*/ 131262 w 1908436"/>
              <a:gd name="connsiteY27" fmla="*/ 936044 h 1065591"/>
              <a:gd name="connsiteX28" fmla="*/ 143168 w 1908436"/>
              <a:gd name="connsiteY28" fmla="*/ 902706 h 1065591"/>
              <a:gd name="connsiteX29" fmla="*/ 116975 w 1908436"/>
              <a:gd name="connsiteY29" fmla="*/ 852700 h 1065591"/>
              <a:gd name="connsiteX30" fmla="*/ 131262 w 1908436"/>
              <a:gd name="connsiteY30" fmla="*/ 816981 h 1065591"/>
              <a:gd name="connsiteX31" fmla="*/ 118455 w 1908436"/>
              <a:gd name="connsiteY31" fmla="*/ 761789 h 1065591"/>
              <a:gd name="connsiteX0" fmla="*/ 118455 w 1908436"/>
              <a:gd name="connsiteY0" fmla="*/ 761789 h 1065591"/>
              <a:gd name="connsiteX1" fmla="*/ 81819 w 1908436"/>
              <a:gd name="connsiteY1" fmla="*/ 677315 h 1065591"/>
              <a:gd name="connsiteX2" fmla="*/ 7437 w 1908436"/>
              <a:gd name="connsiteY2" fmla="*/ 626481 h 1065591"/>
              <a:gd name="connsiteX3" fmla="*/ 41337 w 1908436"/>
              <a:gd name="connsiteY3" fmla="*/ 482053 h 1065591"/>
              <a:gd name="connsiteX4" fmla="*/ 114593 w 1908436"/>
              <a:gd name="connsiteY4" fmla="*/ 416931 h 1065591"/>
              <a:gd name="connsiteX5" fmla="*/ 108013 w 1908436"/>
              <a:gd name="connsiteY5" fmla="*/ 277264 h 1065591"/>
              <a:gd name="connsiteX6" fmla="*/ 167543 w 1908436"/>
              <a:gd name="connsiteY6" fmla="*/ 260596 h 1065591"/>
              <a:gd name="connsiteX7" fmla="*/ 408051 w 1908436"/>
              <a:gd name="connsiteY7" fmla="*/ 436809 h 1065591"/>
              <a:gd name="connsiteX8" fmla="*/ 616908 w 1908436"/>
              <a:gd name="connsiteY8" fmla="*/ 452300 h 1065591"/>
              <a:gd name="connsiteX9" fmla="*/ 1582007 w 1908436"/>
              <a:gd name="connsiteY9" fmla="*/ 1040 h 1065591"/>
              <a:gd name="connsiteX10" fmla="*/ 1908237 w 1908436"/>
              <a:gd name="connsiteY10" fmla="*/ 258215 h 1065591"/>
              <a:gd name="connsiteX11" fmla="*/ 1639156 w 1908436"/>
              <a:gd name="connsiteY11" fmla="*/ 551109 h 1065591"/>
              <a:gd name="connsiteX12" fmla="*/ 1174894 w 1908436"/>
              <a:gd name="connsiteY12" fmla="*/ 633202 h 1065591"/>
              <a:gd name="connsiteX13" fmla="*/ 1124243 w 1908436"/>
              <a:gd name="connsiteY13" fmla="*/ 669343 h 1065591"/>
              <a:gd name="connsiteX14" fmla="*/ 1024231 w 1908436"/>
              <a:gd name="connsiteY14" fmla="*/ 662199 h 1065591"/>
              <a:gd name="connsiteX15" fmla="*/ 800393 w 1908436"/>
              <a:gd name="connsiteY15" fmla="*/ 762211 h 1065591"/>
              <a:gd name="connsiteX16" fmla="*/ 760475 w 1908436"/>
              <a:gd name="connsiteY16" fmla="*/ 815428 h 1065591"/>
              <a:gd name="connsiteX17" fmla="*/ 743243 w 1908436"/>
              <a:gd name="connsiteY17" fmla="*/ 916993 h 1065591"/>
              <a:gd name="connsiteX18" fmla="*/ 719431 w 1908436"/>
              <a:gd name="connsiteY18" fmla="*/ 1000336 h 1065591"/>
              <a:gd name="connsiteX19" fmla="*/ 667607 w 1908436"/>
              <a:gd name="connsiteY19" fmla="*/ 1065459 h 1065591"/>
              <a:gd name="connsiteX20" fmla="*/ 550925 w 1908436"/>
              <a:gd name="connsiteY20" fmla="*/ 1020215 h 1065591"/>
              <a:gd name="connsiteX21" fmla="*/ 507372 w 1908436"/>
              <a:gd name="connsiteY21" fmla="*/ 1028415 h 1065591"/>
              <a:gd name="connsiteX22" fmla="*/ 477106 w 1908436"/>
              <a:gd name="connsiteY22" fmla="*/ 1046408 h 1065591"/>
              <a:gd name="connsiteX23" fmla="*/ 462818 w 1908436"/>
              <a:gd name="connsiteY23" fmla="*/ 1041646 h 1065591"/>
              <a:gd name="connsiteX24" fmla="*/ 336613 w 1908436"/>
              <a:gd name="connsiteY24" fmla="*/ 1046409 h 1065591"/>
              <a:gd name="connsiteX25" fmla="*/ 276518 w 1908436"/>
              <a:gd name="connsiteY25" fmla="*/ 1019386 h 1065591"/>
              <a:gd name="connsiteX26" fmla="*/ 191356 w 1908436"/>
              <a:gd name="connsiteY26" fmla="*/ 1036884 h 1065591"/>
              <a:gd name="connsiteX27" fmla="*/ 157456 w 1908436"/>
              <a:gd name="connsiteY27" fmla="*/ 1012244 h 1065591"/>
              <a:gd name="connsiteX28" fmla="*/ 131262 w 1908436"/>
              <a:gd name="connsiteY28" fmla="*/ 936044 h 1065591"/>
              <a:gd name="connsiteX29" fmla="*/ 143168 w 1908436"/>
              <a:gd name="connsiteY29" fmla="*/ 902706 h 1065591"/>
              <a:gd name="connsiteX30" fmla="*/ 116975 w 1908436"/>
              <a:gd name="connsiteY30" fmla="*/ 852700 h 1065591"/>
              <a:gd name="connsiteX31" fmla="*/ 131262 w 1908436"/>
              <a:gd name="connsiteY31" fmla="*/ 816981 h 1065591"/>
              <a:gd name="connsiteX32" fmla="*/ 118455 w 1908436"/>
              <a:gd name="connsiteY32" fmla="*/ 761789 h 1065591"/>
              <a:gd name="connsiteX0" fmla="*/ 118455 w 1908436"/>
              <a:gd name="connsiteY0" fmla="*/ 761789 h 1065591"/>
              <a:gd name="connsiteX1" fmla="*/ 81819 w 1908436"/>
              <a:gd name="connsiteY1" fmla="*/ 677315 h 1065591"/>
              <a:gd name="connsiteX2" fmla="*/ 7437 w 1908436"/>
              <a:gd name="connsiteY2" fmla="*/ 626481 h 1065591"/>
              <a:gd name="connsiteX3" fmla="*/ 41337 w 1908436"/>
              <a:gd name="connsiteY3" fmla="*/ 482053 h 1065591"/>
              <a:gd name="connsiteX4" fmla="*/ 114593 w 1908436"/>
              <a:gd name="connsiteY4" fmla="*/ 416931 h 1065591"/>
              <a:gd name="connsiteX5" fmla="*/ 108013 w 1908436"/>
              <a:gd name="connsiteY5" fmla="*/ 277264 h 1065591"/>
              <a:gd name="connsiteX6" fmla="*/ 167543 w 1908436"/>
              <a:gd name="connsiteY6" fmla="*/ 260596 h 1065591"/>
              <a:gd name="connsiteX7" fmla="*/ 408051 w 1908436"/>
              <a:gd name="connsiteY7" fmla="*/ 436809 h 1065591"/>
              <a:gd name="connsiteX8" fmla="*/ 616908 w 1908436"/>
              <a:gd name="connsiteY8" fmla="*/ 452300 h 1065591"/>
              <a:gd name="connsiteX9" fmla="*/ 1136150 w 1908436"/>
              <a:gd name="connsiteY9" fmla="*/ 550280 h 1065591"/>
              <a:gd name="connsiteX10" fmla="*/ 1582007 w 1908436"/>
              <a:gd name="connsiteY10" fmla="*/ 1040 h 1065591"/>
              <a:gd name="connsiteX11" fmla="*/ 1908237 w 1908436"/>
              <a:gd name="connsiteY11" fmla="*/ 258215 h 1065591"/>
              <a:gd name="connsiteX12" fmla="*/ 1639156 w 1908436"/>
              <a:gd name="connsiteY12" fmla="*/ 551109 h 1065591"/>
              <a:gd name="connsiteX13" fmla="*/ 1174894 w 1908436"/>
              <a:gd name="connsiteY13" fmla="*/ 633202 h 1065591"/>
              <a:gd name="connsiteX14" fmla="*/ 1124243 w 1908436"/>
              <a:gd name="connsiteY14" fmla="*/ 669343 h 1065591"/>
              <a:gd name="connsiteX15" fmla="*/ 1024231 w 1908436"/>
              <a:gd name="connsiteY15" fmla="*/ 662199 h 1065591"/>
              <a:gd name="connsiteX16" fmla="*/ 800393 w 1908436"/>
              <a:gd name="connsiteY16" fmla="*/ 762211 h 1065591"/>
              <a:gd name="connsiteX17" fmla="*/ 760475 w 1908436"/>
              <a:gd name="connsiteY17" fmla="*/ 815428 h 1065591"/>
              <a:gd name="connsiteX18" fmla="*/ 743243 w 1908436"/>
              <a:gd name="connsiteY18" fmla="*/ 916993 h 1065591"/>
              <a:gd name="connsiteX19" fmla="*/ 719431 w 1908436"/>
              <a:gd name="connsiteY19" fmla="*/ 1000336 h 1065591"/>
              <a:gd name="connsiteX20" fmla="*/ 667607 w 1908436"/>
              <a:gd name="connsiteY20" fmla="*/ 1065459 h 1065591"/>
              <a:gd name="connsiteX21" fmla="*/ 550925 w 1908436"/>
              <a:gd name="connsiteY21" fmla="*/ 1020215 h 1065591"/>
              <a:gd name="connsiteX22" fmla="*/ 507372 w 1908436"/>
              <a:gd name="connsiteY22" fmla="*/ 1028415 h 1065591"/>
              <a:gd name="connsiteX23" fmla="*/ 477106 w 1908436"/>
              <a:gd name="connsiteY23" fmla="*/ 1046408 h 1065591"/>
              <a:gd name="connsiteX24" fmla="*/ 462818 w 1908436"/>
              <a:gd name="connsiteY24" fmla="*/ 1041646 h 1065591"/>
              <a:gd name="connsiteX25" fmla="*/ 336613 w 1908436"/>
              <a:gd name="connsiteY25" fmla="*/ 1046409 h 1065591"/>
              <a:gd name="connsiteX26" fmla="*/ 276518 w 1908436"/>
              <a:gd name="connsiteY26" fmla="*/ 1019386 h 1065591"/>
              <a:gd name="connsiteX27" fmla="*/ 191356 w 1908436"/>
              <a:gd name="connsiteY27" fmla="*/ 1036884 h 1065591"/>
              <a:gd name="connsiteX28" fmla="*/ 157456 w 1908436"/>
              <a:gd name="connsiteY28" fmla="*/ 1012244 h 1065591"/>
              <a:gd name="connsiteX29" fmla="*/ 131262 w 1908436"/>
              <a:gd name="connsiteY29" fmla="*/ 936044 h 1065591"/>
              <a:gd name="connsiteX30" fmla="*/ 143168 w 1908436"/>
              <a:gd name="connsiteY30" fmla="*/ 902706 h 1065591"/>
              <a:gd name="connsiteX31" fmla="*/ 116975 w 1908436"/>
              <a:gd name="connsiteY31" fmla="*/ 852700 h 1065591"/>
              <a:gd name="connsiteX32" fmla="*/ 131262 w 1908436"/>
              <a:gd name="connsiteY32" fmla="*/ 816981 h 1065591"/>
              <a:gd name="connsiteX33" fmla="*/ 118455 w 1908436"/>
              <a:gd name="connsiteY33" fmla="*/ 761789 h 1065591"/>
              <a:gd name="connsiteX0" fmla="*/ 118455 w 1908436"/>
              <a:gd name="connsiteY0" fmla="*/ 761789 h 1065591"/>
              <a:gd name="connsiteX1" fmla="*/ 81819 w 1908436"/>
              <a:gd name="connsiteY1" fmla="*/ 677315 h 1065591"/>
              <a:gd name="connsiteX2" fmla="*/ 7437 w 1908436"/>
              <a:gd name="connsiteY2" fmla="*/ 626481 h 1065591"/>
              <a:gd name="connsiteX3" fmla="*/ 41337 w 1908436"/>
              <a:gd name="connsiteY3" fmla="*/ 482053 h 1065591"/>
              <a:gd name="connsiteX4" fmla="*/ 114593 w 1908436"/>
              <a:gd name="connsiteY4" fmla="*/ 416931 h 1065591"/>
              <a:gd name="connsiteX5" fmla="*/ 108013 w 1908436"/>
              <a:gd name="connsiteY5" fmla="*/ 277264 h 1065591"/>
              <a:gd name="connsiteX6" fmla="*/ 167543 w 1908436"/>
              <a:gd name="connsiteY6" fmla="*/ 260596 h 1065591"/>
              <a:gd name="connsiteX7" fmla="*/ 408051 w 1908436"/>
              <a:gd name="connsiteY7" fmla="*/ 436809 h 1065591"/>
              <a:gd name="connsiteX8" fmla="*/ 616908 w 1908436"/>
              <a:gd name="connsiteY8" fmla="*/ 452300 h 1065591"/>
              <a:gd name="connsiteX9" fmla="*/ 886118 w 1908436"/>
              <a:gd name="connsiteY9" fmla="*/ 474080 h 1065591"/>
              <a:gd name="connsiteX10" fmla="*/ 1136150 w 1908436"/>
              <a:gd name="connsiteY10" fmla="*/ 550280 h 1065591"/>
              <a:gd name="connsiteX11" fmla="*/ 1582007 w 1908436"/>
              <a:gd name="connsiteY11" fmla="*/ 1040 h 1065591"/>
              <a:gd name="connsiteX12" fmla="*/ 1908237 w 1908436"/>
              <a:gd name="connsiteY12" fmla="*/ 258215 h 1065591"/>
              <a:gd name="connsiteX13" fmla="*/ 1639156 w 1908436"/>
              <a:gd name="connsiteY13" fmla="*/ 551109 h 1065591"/>
              <a:gd name="connsiteX14" fmla="*/ 1174894 w 1908436"/>
              <a:gd name="connsiteY14" fmla="*/ 633202 h 1065591"/>
              <a:gd name="connsiteX15" fmla="*/ 1124243 w 1908436"/>
              <a:gd name="connsiteY15" fmla="*/ 669343 h 1065591"/>
              <a:gd name="connsiteX16" fmla="*/ 1024231 w 1908436"/>
              <a:gd name="connsiteY16" fmla="*/ 662199 h 1065591"/>
              <a:gd name="connsiteX17" fmla="*/ 800393 w 1908436"/>
              <a:gd name="connsiteY17" fmla="*/ 762211 h 1065591"/>
              <a:gd name="connsiteX18" fmla="*/ 760475 w 1908436"/>
              <a:gd name="connsiteY18" fmla="*/ 815428 h 1065591"/>
              <a:gd name="connsiteX19" fmla="*/ 743243 w 1908436"/>
              <a:gd name="connsiteY19" fmla="*/ 916993 h 1065591"/>
              <a:gd name="connsiteX20" fmla="*/ 719431 w 1908436"/>
              <a:gd name="connsiteY20" fmla="*/ 1000336 h 1065591"/>
              <a:gd name="connsiteX21" fmla="*/ 667607 w 1908436"/>
              <a:gd name="connsiteY21" fmla="*/ 1065459 h 1065591"/>
              <a:gd name="connsiteX22" fmla="*/ 550925 w 1908436"/>
              <a:gd name="connsiteY22" fmla="*/ 1020215 h 1065591"/>
              <a:gd name="connsiteX23" fmla="*/ 507372 w 1908436"/>
              <a:gd name="connsiteY23" fmla="*/ 1028415 h 1065591"/>
              <a:gd name="connsiteX24" fmla="*/ 477106 w 1908436"/>
              <a:gd name="connsiteY24" fmla="*/ 1046408 h 1065591"/>
              <a:gd name="connsiteX25" fmla="*/ 462818 w 1908436"/>
              <a:gd name="connsiteY25" fmla="*/ 1041646 h 1065591"/>
              <a:gd name="connsiteX26" fmla="*/ 336613 w 1908436"/>
              <a:gd name="connsiteY26" fmla="*/ 1046409 h 1065591"/>
              <a:gd name="connsiteX27" fmla="*/ 276518 w 1908436"/>
              <a:gd name="connsiteY27" fmla="*/ 1019386 h 1065591"/>
              <a:gd name="connsiteX28" fmla="*/ 191356 w 1908436"/>
              <a:gd name="connsiteY28" fmla="*/ 1036884 h 1065591"/>
              <a:gd name="connsiteX29" fmla="*/ 157456 w 1908436"/>
              <a:gd name="connsiteY29" fmla="*/ 1012244 h 1065591"/>
              <a:gd name="connsiteX30" fmla="*/ 131262 w 1908436"/>
              <a:gd name="connsiteY30" fmla="*/ 936044 h 1065591"/>
              <a:gd name="connsiteX31" fmla="*/ 143168 w 1908436"/>
              <a:gd name="connsiteY31" fmla="*/ 902706 h 1065591"/>
              <a:gd name="connsiteX32" fmla="*/ 116975 w 1908436"/>
              <a:gd name="connsiteY32" fmla="*/ 852700 h 1065591"/>
              <a:gd name="connsiteX33" fmla="*/ 131262 w 1908436"/>
              <a:gd name="connsiteY33" fmla="*/ 816981 h 1065591"/>
              <a:gd name="connsiteX34" fmla="*/ 118455 w 1908436"/>
              <a:gd name="connsiteY34" fmla="*/ 761789 h 1065591"/>
              <a:gd name="connsiteX0" fmla="*/ 118455 w 1908436"/>
              <a:gd name="connsiteY0" fmla="*/ 761789 h 1065591"/>
              <a:gd name="connsiteX1" fmla="*/ 81819 w 1908436"/>
              <a:gd name="connsiteY1" fmla="*/ 677315 h 1065591"/>
              <a:gd name="connsiteX2" fmla="*/ 7437 w 1908436"/>
              <a:gd name="connsiteY2" fmla="*/ 626481 h 1065591"/>
              <a:gd name="connsiteX3" fmla="*/ 41337 w 1908436"/>
              <a:gd name="connsiteY3" fmla="*/ 482053 h 1065591"/>
              <a:gd name="connsiteX4" fmla="*/ 114593 w 1908436"/>
              <a:gd name="connsiteY4" fmla="*/ 416931 h 1065591"/>
              <a:gd name="connsiteX5" fmla="*/ 108013 w 1908436"/>
              <a:gd name="connsiteY5" fmla="*/ 277264 h 1065591"/>
              <a:gd name="connsiteX6" fmla="*/ 167543 w 1908436"/>
              <a:gd name="connsiteY6" fmla="*/ 260596 h 1065591"/>
              <a:gd name="connsiteX7" fmla="*/ 408051 w 1908436"/>
              <a:gd name="connsiteY7" fmla="*/ 436809 h 1065591"/>
              <a:gd name="connsiteX8" fmla="*/ 500356 w 1908436"/>
              <a:gd name="connsiteY8" fmla="*/ 459793 h 1065591"/>
              <a:gd name="connsiteX9" fmla="*/ 616908 w 1908436"/>
              <a:gd name="connsiteY9" fmla="*/ 452300 h 1065591"/>
              <a:gd name="connsiteX10" fmla="*/ 886118 w 1908436"/>
              <a:gd name="connsiteY10" fmla="*/ 474080 h 1065591"/>
              <a:gd name="connsiteX11" fmla="*/ 1136150 w 1908436"/>
              <a:gd name="connsiteY11" fmla="*/ 550280 h 1065591"/>
              <a:gd name="connsiteX12" fmla="*/ 1582007 w 1908436"/>
              <a:gd name="connsiteY12" fmla="*/ 1040 h 1065591"/>
              <a:gd name="connsiteX13" fmla="*/ 1908237 w 1908436"/>
              <a:gd name="connsiteY13" fmla="*/ 258215 h 1065591"/>
              <a:gd name="connsiteX14" fmla="*/ 1639156 w 1908436"/>
              <a:gd name="connsiteY14" fmla="*/ 551109 h 1065591"/>
              <a:gd name="connsiteX15" fmla="*/ 1174894 w 1908436"/>
              <a:gd name="connsiteY15" fmla="*/ 633202 h 1065591"/>
              <a:gd name="connsiteX16" fmla="*/ 1124243 w 1908436"/>
              <a:gd name="connsiteY16" fmla="*/ 669343 h 1065591"/>
              <a:gd name="connsiteX17" fmla="*/ 1024231 w 1908436"/>
              <a:gd name="connsiteY17" fmla="*/ 662199 h 1065591"/>
              <a:gd name="connsiteX18" fmla="*/ 800393 w 1908436"/>
              <a:gd name="connsiteY18" fmla="*/ 762211 h 1065591"/>
              <a:gd name="connsiteX19" fmla="*/ 760475 w 1908436"/>
              <a:gd name="connsiteY19" fmla="*/ 815428 h 1065591"/>
              <a:gd name="connsiteX20" fmla="*/ 743243 w 1908436"/>
              <a:gd name="connsiteY20" fmla="*/ 916993 h 1065591"/>
              <a:gd name="connsiteX21" fmla="*/ 719431 w 1908436"/>
              <a:gd name="connsiteY21" fmla="*/ 1000336 h 1065591"/>
              <a:gd name="connsiteX22" fmla="*/ 667607 w 1908436"/>
              <a:gd name="connsiteY22" fmla="*/ 1065459 h 1065591"/>
              <a:gd name="connsiteX23" fmla="*/ 550925 w 1908436"/>
              <a:gd name="connsiteY23" fmla="*/ 1020215 h 1065591"/>
              <a:gd name="connsiteX24" fmla="*/ 507372 w 1908436"/>
              <a:gd name="connsiteY24" fmla="*/ 1028415 h 1065591"/>
              <a:gd name="connsiteX25" fmla="*/ 477106 w 1908436"/>
              <a:gd name="connsiteY25" fmla="*/ 1046408 h 1065591"/>
              <a:gd name="connsiteX26" fmla="*/ 462818 w 1908436"/>
              <a:gd name="connsiteY26" fmla="*/ 1041646 h 1065591"/>
              <a:gd name="connsiteX27" fmla="*/ 336613 w 1908436"/>
              <a:gd name="connsiteY27" fmla="*/ 1046409 h 1065591"/>
              <a:gd name="connsiteX28" fmla="*/ 276518 w 1908436"/>
              <a:gd name="connsiteY28" fmla="*/ 1019386 h 1065591"/>
              <a:gd name="connsiteX29" fmla="*/ 191356 w 1908436"/>
              <a:gd name="connsiteY29" fmla="*/ 1036884 h 1065591"/>
              <a:gd name="connsiteX30" fmla="*/ 157456 w 1908436"/>
              <a:gd name="connsiteY30" fmla="*/ 1012244 h 1065591"/>
              <a:gd name="connsiteX31" fmla="*/ 131262 w 1908436"/>
              <a:gd name="connsiteY31" fmla="*/ 936044 h 1065591"/>
              <a:gd name="connsiteX32" fmla="*/ 143168 w 1908436"/>
              <a:gd name="connsiteY32" fmla="*/ 902706 h 1065591"/>
              <a:gd name="connsiteX33" fmla="*/ 116975 w 1908436"/>
              <a:gd name="connsiteY33" fmla="*/ 852700 h 1065591"/>
              <a:gd name="connsiteX34" fmla="*/ 131262 w 1908436"/>
              <a:gd name="connsiteY34" fmla="*/ 816981 h 1065591"/>
              <a:gd name="connsiteX35" fmla="*/ 118455 w 1908436"/>
              <a:gd name="connsiteY35" fmla="*/ 761789 h 1065591"/>
              <a:gd name="connsiteX0" fmla="*/ 118455 w 1908436"/>
              <a:gd name="connsiteY0" fmla="*/ 761789 h 1065591"/>
              <a:gd name="connsiteX1" fmla="*/ 81819 w 1908436"/>
              <a:gd name="connsiteY1" fmla="*/ 677315 h 1065591"/>
              <a:gd name="connsiteX2" fmla="*/ 7437 w 1908436"/>
              <a:gd name="connsiteY2" fmla="*/ 626481 h 1065591"/>
              <a:gd name="connsiteX3" fmla="*/ 41337 w 1908436"/>
              <a:gd name="connsiteY3" fmla="*/ 482053 h 1065591"/>
              <a:gd name="connsiteX4" fmla="*/ 114593 w 1908436"/>
              <a:gd name="connsiteY4" fmla="*/ 416931 h 1065591"/>
              <a:gd name="connsiteX5" fmla="*/ 108013 w 1908436"/>
              <a:gd name="connsiteY5" fmla="*/ 277264 h 1065591"/>
              <a:gd name="connsiteX6" fmla="*/ 167543 w 1908436"/>
              <a:gd name="connsiteY6" fmla="*/ 260596 h 1065591"/>
              <a:gd name="connsiteX7" fmla="*/ 408051 w 1908436"/>
              <a:gd name="connsiteY7" fmla="*/ 436809 h 1065591"/>
              <a:gd name="connsiteX8" fmla="*/ 500356 w 1908436"/>
              <a:gd name="connsiteY8" fmla="*/ 459793 h 1065591"/>
              <a:gd name="connsiteX9" fmla="*/ 616908 w 1908436"/>
              <a:gd name="connsiteY9" fmla="*/ 452300 h 1065591"/>
              <a:gd name="connsiteX10" fmla="*/ 886118 w 1908436"/>
              <a:gd name="connsiteY10" fmla="*/ 474080 h 1065591"/>
              <a:gd name="connsiteX11" fmla="*/ 1136150 w 1908436"/>
              <a:gd name="connsiteY11" fmla="*/ 550280 h 1065591"/>
              <a:gd name="connsiteX12" fmla="*/ 1243306 w 1908436"/>
              <a:gd name="connsiteY12" fmla="*/ 181186 h 1065591"/>
              <a:gd name="connsiteX13" fmla="*/ 1582007 w 1908436"/>
              <a:gd name="connsiteY13" fmla="*/ 1040 h 1065591"/>
              <a:gd name="connsiteX14" fmla="*/ 1908237 w 1908436"/>
              <a:gd name="connsiteY14" fmla="*/ 258215 h 1065591"/>
              <a:gd name="connsiteX15" fmla="*/ 1639156 w 1908436"/>
              <a:gd name="connsiteY15" fmla="*/ 551109 h 1065591"/>
              <a:gd name="connsiteX16" fmla="*/ 1174894 w 1908436"/>
              <a:gd name="connsiteY16" fmla="*/ 633202 h 1065591"/>
              <a:gd name="connsiteX17" fmla="*/ 1124243 w 1908436"/>
              <a:gd name="connsiteY17" fmla="*/ 669343 h 1065591"/>
              <a:gd name="connsiteX18" fmla="*/ 1024231 w 1908436"/>
              <a:gd name="connsiteY18" fmla="*/ 662199 h 1065591"/>
              <a:gd name="connsiteX19" fmla="*/ 800393 w 1908436"/>
              <a:gd name="connsiteY19" fmla="*/ 762211 h 1065591"/>
              <a:gd name="connsiteX20" fmla="*/ 760475 w 1908436"/>
              <a:gd name="connsiteY20" fmla="*/ 815428 h 1065591"/>
              <a:gd name="connsiteX21" fmla="*/ 743243 w 1908436"/>
              <a:gd name="connsiteY21" fmla="*/ 916993 h 1065591"/>
              <a:gd name="connsiteX22" fmla="*/ 719431 w 1908436"/>
              <a:gd name="connsiteY22" fmla="*/ 1000336 h 1065591"/>
              <a:gd name="connsiteX23" fmla="*/ 667607 w 1908436"/>
              <a:gd name="connsiteY23" fmla="*/ 1065459 h 1065591"/>
              <a:gd name="connsiteX24" fmla="*/ 550925 w 1908436"/>
              <a:gd name="connsiteY24" fmla="*/ 1020215 h 1065591"/>
              <a:gd name="connsiteX25" fmla="*/ 507372 w 1908436"/>
              <a:gd name="connsiteY25" fmla="*/ 1028415 h 1065591"/>
              <a:gd name="connsiteX26" fmla="*/ 477106 w 1908436"/>
              <a:gd name="connsiteY26" fmla="*/ 1046408 h 1065591"/>
              <a:gd name="connsiteX27" fmla="*/ 462818 w 1908436"/>
              <a:gd name="connsiteY27" fmla="*/ 1041646 h 1065591"/>
              <a:gd name="connsiteX28" fmla="*/ 336613 w 1908436"/>
              <a:gd name="connsiteY28" fmla="*/ 1046409 h 1065591"/>
              <a:gd name="connsiteX29" fmla="*/ 276518 w 1908436"/>
              <a:gd name="connsiteY29" fmla="*/ 1019386 h 1065591"/>
              <a:gd name="connsiteX30" fmla="*/ 191356 w 1908436"/>
              <a:gd name="connsiteY30" fmla="*/ 1036884 h 1065591"/>
              <a:gd name="connsiteX31" fmla="*/ 157456 w 1908436"/>
              <a:gd name="connsiteY31" fmla="*/ 1012244 h 1065591"/>
              <a:gd name="connsiteX32" fmla="*/ 131262 w 1908436"/>
              <a:gd name="connsiteY32" fmla="*/ 936044 h 1065591"/>
              <a:gd name="connsiteX33" fmla="*/ 143168 w 1908436"/>
              <a:gd name="connsiteY33" fmla="*/ 902706 h 1065591"/>
              <a:gd name="connsiteX34" fmla="*/ 116975 w 1908436"/>
              <a:gd name="connsiteY34" fmla="*/ 852700 h 1065591"/>
              <a:gd name="connsiteX35" fmla="*/ 131262 w 1908436"/>
              <a:gd name="connsiteY35" fmla="*/ 816981 h 1065591"/>
              <a:gd name="connsiteX36" fmla="*/ 118455 w 1908436"/>
              <a:gd name="connsiteY36" fmla="*/ 761789 h 1065591"/>
              <a:gd name="connsiteX0" fmla="*/ 118455 w 1908436"/>
              <a:gd name="connsiteY0" fmla="*/ 761789 h 1065591"/>
              <a:gd name="connsiteX1" fmla="*/ 81819 w 1908436"/>
              <a:gd name="connsiteY1" fmla="*/ 677315 h 1065591"/>
              <a:gd name="connsiteX2" fmla="*/ 7437 w 1908436"/>
              <a:gd name="connsiteY2" fmla="*/ 626481 h 1065591"/>
              <a:gd name="connsiteX3" fmla="*/ 41337 w 1908436"/>
              <a:gd name="connsiteY3" fmla="*/ 482053 h 1065591"/>
              <a:gd name="connsiteX4" fmla="*/ 114593 w 1908436"/>
              <a:gd name="connsiteY4" fmla="*/ 416931 h 1065591"/>
              <a:gd name="connsiteX5" fmla="*/ 108013 w 1908436"/>
              <a:gd name="connsiteY5" fmla="*/ 277264 h 1065591"/>
              <a:gd name="connsiteX6" fmla="*/ 167543 w 1908436"/>
              <a:gd name="connsiteY6" fmla="*/ 260596 h 1065591"/>
              <a:gd name="connsiteX7" fmla="*/ 408051 w 1908436"/>
              <a:gd name="connsiteY7" fmla="*/ 436809 h 1065591"/>
              <a:gd name="connsiteX8" fmla="*/ 500356 w 1908436"/>
              <a:gd name="connsiteY8" fmla="*/ 459793 h 1065591"/>
              <a:gd name="connsiteX9" fmla="*/ 616908 w 1908436"/>
              <a:gd name="connsiteY9" fmla="*/ 452300 h 1065591"/>
              <a:gd name="connsiteX10" fmla="*/ 886118 w 1908436"/>
              <a:gd name="connsiteY10" fmla="*/ 474080 h 1065591"/>
              <a:gd name="connsiteX11" fmla="*/ 1136150 w 1908436"/>
              <a:gd name="connsiteY11" fmla="*/ 550280 h 1065591"/>
              <a:gd name="connsiteX12" fmla="*/ 1240925 w 1908436"/>
              <a:gd name="connsiteY12" fmla="*/ 397880 h 1065591"/>
              <a:gd name="connsiteX13" fmla="*/ 1243306 w 1908436"/>
              <a:gd name="connsiteY13" fmla="*/ 181186 h 1065591"/>
              <a:gd name="connsiteX14" fmla="*/ 1582007 w 1908436"/>
              <a:gd name="connsiteY14" fmla="*/ 1040 h 1065591"/>
              <a:gd name="connsiteX15" fmla="*/ 1908237 w 1908436"/>
              <a:gd name="connsiteY15" fmla="*/ 258215 h 1065591"/>
              <a:gd name="connsiteX16" fmla="*/ 1639156 w 1908436"/>
              <a:gd name="connsiteY16" fmla="*/ 551109 h 1065591"/>
              <a:gd name="connsiteX17" fmla="*/ 1174894 w 1908436"/>
              <a:gd name="connsiteY17" fmla="*/ 633202 h 1065591"/>
              <a:gd name="connsiteX18" fmla="*/ 1124243 w 1908436"/>
              <a:gd name="connsiteY18" fmla="*/ 669343 h 1065591"/>
              <a:gd name="connsiteX19" fmla="*/ 1024231 w 1908436"/>
              <a:gd name="connsiteY19" fmla="*/ 662199 h 1065591"/>
              <a:gd name="connsiteX20" fmla="*/ 800393 w 1908436"/>
              <a:gd name="connsiteY20" fmla="*/ 762211 h 1065591"/>
              <a:gd name="connsiteX21" fmla="*/ 760475 w 1908436"/>
              <a:gd name="connsiteY21" fmla="*/ 815428 h 1065591"/>
              <a:gd name="connsiteX22" fmla="*/ 743243 w 1908436"/>
              <a:gd name="connsiteY22" fmla="*/ 916993 h 1065591"/>
              <a:gd name="connsiteX23" fmla="*/ 719431 w 1908436"/>
              <a:gd name="connsiteY23" fmla="*/ 1000336 h 1065591"/>
              <a:gd name="connsiteX24" fmla="*/ 667607 w 1908436"/>
              <a:gd name="connsiteY24" fmla="*/ 1065459 h 1065591"/>
              <a:gd name="connsiteX25" fmla="*/ 550925 w 1908436"/>
              <a:gd name="connsiteY25" fmla="*/ 1020215 h 1065591"/>
              <a:gd name="connsiteX26" fmla="*/ 507372 w 1908436"/>
              <a:gd name="connsiteY26" fmla="*/ 1028415 h 1065591"/>
              <a:gd name="connsiteX27" fmla="*/ 477106 w 1908436"/>
              <a:gd name="connsiteY27" fmla="*/ 1046408 h 1065591"/>
              <a:gd name="connsiteX28" fmla="*/ 462818 w 1908436"/>
              <a:gd name="connsiteY28" fmla="*/ 1041646 h 1065591"/>
              <a:gd name="connsiteX29" fmla="*/ 336613 w 1908436"/>
              <a:gd name="connsiteY29" fmla="*/ 1046409 h 1065591"/>
              <a:gd name="connsiteX30" fmla="*/ 276518 w 1908436"/>
              <a:gd name="connsiteY30" fmla="*/ 1019386 h 1065591"/>
              <a:gd name="connsiteX31" fmla="*/ 191356 w 1908436"/>
              <a:gd name="connsiteY31" fmla="*/ 1036884 h 1065591"/>
              <a:gd name="connsiteX32" fmla="*/ 157456 w 1908436"/>
              <a:gd name="connsiteY32" fmla="*/ 1012244 h 1065591"/>
              <a:gd name="connsiteX33" fmla="*/ 131262 w 1908436"/>
              <a:gd name="connsiteY33" fmla="*/ 936044 h 1065591"/>
              <a:gd name="connsiteX34" fmla="*/ 143168 w 1908436"/>
              <a:gd name="connsiteY34" fmla="*/ 902706 h 1065591"/>
              <a:gd name="connsiteX35" fmla="*/ 116975 w 1908436"/>
              <a:gd name="connsiteY35" fmla="*/ 852700 h 1065591"/>
              <a:gd name="connsiteX36" fmla="*/ 131262 w 1908436"/>
              <a:gd name="connsiteY36" fmla="*/ 816981 h 1065591"/>
              <a:gd name="connsiteX37" fmla="*/ 118455 w 1908436"/>
              <a:gd name="connsiteY37" fmla="*/ 761789 h 1065591"/>
              <a:gd name="connsiteX0" fmla="*/ 118455 w 1908436"/>
              <a:gd name="connsiteY0" fmla="*/ 778889 h 1082691"/>
              <a:gd name="connsiteX1" fmla="*/ 81819 w 1908436"/>
              <a:gd name="connsiteY1" fmla="*/ 694415 h 1082691"/>
              <a:gd name="connsiteX2" fmla="*/ 7437 w 1908436"/>
              <a:gd name="connsiteY2" fmla="*/ 643581 h 1082691"/>
              <a:gd name="connsiteX3" fmla="*/ 41337 w 1908436"/>
              <a:gd name="connsiteY3" fmla="*/ 499153 h 1082691"/>
              <a:gd name="connsiteX4" fmla="*/ 114593 w 1908436"/>
              <a:gd name="connsiteY4" fmla="*/ 434031 h 1082691"/>
              <a:gd name="connsiteX5" fmla="*/ 108013 w 1908436"/>
              <a:gd name="connsiteY5" fmla="*/ 294364 h 1082691"/>
              <a:gd name="connsiteX6" fmla="*/ 167543 w 1908436"/>
              <a:gd name="connsiteY6" fmla="*/ 277696 h 1082691"/>
              <a:gd name="connsiteX7" fmla="*/ 408051 w 1908436"/>
              <a:gd name="connsiteY7" fmla="*/ 453909 h 1082691"/>
              <a:gd name="connsiteX8" fmla="*/ 500356 w 1908436"/>
              <a:gd name="connsiteY8" fmla="*/ 476893 h 1082691"/>
              <a:gd name="connsiteX9" fmla="*/ 616908 w 1908436"/>
              <a:gd name="connsiteY9" fmla="*/ 469400 h 1082691"/>
              <a:gd name="connsiteX10" fmla="*/ 886118 w 1908436"/>
              <a:gd name="connsiteY10" fmla="*/ 491180 h 1082691"/>
              <a:gd name="connsiteX11" fmla="*/ 1136150 w 1908436"/>
              <a:gd name="connsiteY11" fmla="*/ 567380 h 1082691"/>
              <a:gd name="connsiteX12" fmla="*/ 1240925 w 1908436"/>
              <a:gd name="connsiteY12" fmla="*/ 414980 h 1082691"/>
              <a:gd name="connsiteX13" fmla="*/ 1243306 w 1908436"/>
              <a:gd name="connsiteY13" fmla="*/ 198286 h 1082691"/>
              <a:gd name="connsiteX14" fmla="*/ 1431425 w 1908436"/>
              <a:gd name="connsiteY14" fmla="*/ 33980 h 1082691"/>
              <a:gd name="connsiteX15" fmla="*/ 1582007 w 1908436"/>
              <a:gd name="connsiteY15" fmla="*/ 18140 h 1082691"/>
              <a:gd name="connsiteX16" fmla="*/ 1908237 w 1908436"/>
              <a:gd name="connsiteY16" fmla="*/ 275315 h 1082691"/>
              <a:gd name="connsiteX17" fmla="*/ 1639156 w 1908436"/>
              <a:gd name="connsiteY17" fmla="*/ 568209 h 1082691"/>
              <a:gd name="connsiteX18" fmla="*/ 1174894 w 1908436"/>
              <a:gd name="connsiteY18" fmla="*/ 650302 h 1082691"/>
              <a:gd name="connsiteX19" fmla="*/ 1124243 w 1908436"/>
              <a:gd name="connsiteY19" fmla="*/ 686443 h 1082691"/>
              <a:gd name="connsiteX20" fmla="*/ 1024231 w 1908436"/>
              <a:gd name="connsiteY20" fmla="*/ 679299 h 1082691"/>
              <a:gd name="connsiteX21" fmla="*/ 800393 w 1908436"/>
              <a:gd name="connsiteY21" fmla="*/ 779311 h 1082691"/>
              <a:gd name="connsiteX22" fmla="*/ 760475 w 1908436"/>
              <a:gd name="connsiteY22" fmla="*/ 832528 h 1082691"/>
              <a:gd name="connsiteX23" fmla="*/ 743243 w 1908436"/>
              <a:gd name="connsiteY23" fmla="*/ 934093 h 1082691"/>
              <a:gd name="connsiteX24" fmla="*/ 719431 w 1908436"/>
              <a:gd name="connsiteY24" fmla="*/ 1017436 h 1082691"/>
              <a:gd name="connsiteX25" fmla="*/ 667607 w 1908436"/>
              <a:gd name="connsiteY25" fmla="*/ 1082559 h 1082691"/>
              <a:gd name="connsiteX26" fmla="*/ 550925 w 1908436"/>
              <a:gd name="connsiteY26" fmla="*/ 1037315 h 1082691"/>
              <a:gd name="connsiteX27" fmla="*/ 507372 w 1908436"/>
              <a:gd name="connsiteY27" fmla="*/ 1045515 h 1082691"/>
              <a:gd name="connsiteX28" fmla="*/ 477106 w 1908436"/>
              <a:gd name="connsiteY28" fmla="*/ 1063508 h 1082691"/>
              <a:gd name="connsiteX29" fmla="*/ 462818 w 1908436"/>
              <a:gd name="connsiteY29" fmla="*/ 1058746 h 1082691"/>
              <a:gd name="connsiteX30" fmla="*/ 336613 w 1908436"/>
              <a:gd name="connsiteY30" fmla="*/ 1063509 h 1082691"/>
              <a:gd name="connsiteX31" fmla="*/ 276518 w 1908436"/>
              <a:gd name="connsiteY31" fmla="*/ 1036486 h 1082691"/>
              <a:gd name="connsiteX32" fmla="*/ 191356 w 1908436"/>
              <a:gd name="connsiteY32" fmla="*/ 1053984 h 1082691"/>
              <a:gd name="connsiteX33" fmla="*/ 157456 w 1908436"/>
              <a:gd name="connsiteY33" fmla="*/ 1029344 h 1082691"/>
              <a:gd name="connsiteX34" fmla="*/ 131262 w 1908436"/>
              <a:gd name="connsiteY34" fmla="*/ 953144 h 1082691"/>
              <a:gd name="connsiteX35" fmla="*/ 143168 w 1908436"/>
              <a:gd name="connsiteY35" fmla="*/ 919806 h 1082691"/>
              <a:gd name="connsiteX36" fmla="*/ 116975 w 1908436"/>
              <a:gd name="connsiteY36" fmla="*/ 869800 h 1082691"/>
              <a:gd name="connsiteX37" fmla="*/ 131262 w 1908436"/>
              <a:gd name="connsiteY37" fmla="*/ 834081 h 1082691"/>
              <a:gd name="connsiteX38" fmla="*/ 118455 w 1908436"/>
              <a:gd name="connsiteY38" fmla="*/ 778889 h 1082691"/>
              <a:gd name="connsiteX0" fmla="*/ 118455 w 1908436"/>
              <a:gd name="connsiteY0" fmla="*/ 778889 h 1082691"/>
              <a:gd name="connsiteX1" fmla="*/ 81819 w 1908436"/>
              <a:gd name="connsiteY1" fmla="*/ 694415 h 1082691"/>
              <a:gd name="connsiteX2" fmla="*/ 7437 w 1908436"/>
              <a:gd name="connsiteY2" fmla="*/ 643581 h 1082691"/>
              <a:gd name="connsiteX3" fmla="*/ 41337 w 1908436"/>
              <a:gd name="connsiteY3" fmla="*/ 499153 h 1082691"/>
              <a:gd name="connsiteX4" fmla="*/ 114593 w 1908436"/>
              <a:gd name="connsiteY4" fmla="*/ 434031 h 1082691"/>
              <a:gd name="connsiteX5" fmla="*/ 108013 w 1908436"/>
              <a:gd name="connsiteY5" fmla="*/ 294364 h 1082691"/>
              <a:gd name="connsiteX6" fmla="*/ 167543 w 1908436"/>
              <a:gd name="connsiteY6" fmla="*/ 277696 h 1082691"/>
              <a:gd name="connsiteX7" fmla="*/ 408051 w 1908436"/>
              <a:gd name="connsiteY7" fmla="*/ 453909 h 1082691"/>
              <a:gd name="connsiteX8" fmla="*/ 500356 w 1908436"/>
              <a:gd name="connsiteY8" fmla="*/ 476893 h 1082691"/>
              <a:gd name="connsiteX9" fmla="*/ 616908 w 1908436"/>
              <a:gd name="connsiteY9" fmla="*/ 469400 h 1082691"/>
              <a:gd name="connsiteX10" fmla="*/ 886118 w 1908436"/>
              <a:gd name="connsiteY10" fmla="*/ 491180 h 1082691"/>
              <a:gd name="connsiteX11" fmla="*/ 1136150 w 1908436"/>
              <a:gd name="connsiteY11" fmla="*/ 567380 h 1082691"/>
              <a:gd name="connsiteX12" fmla="*/ 1240925 w 1908436"/>
              <a:gd name="connsiteY12" fmla="*/ 414980 h 1082691"/>
              <a:gd name="connsiteX13" fmla="*/ 1209968 w 1908436"/>
              <a:gd name="connsiteY13" fmla="*/ 260199 h 1082691"/>
              <a:gd name="connsiteX14" fmla="*/ 1243306 w 1908436"/>
              <a:gd name="connsiteY14" fmla="*/ 198286 h 1082691"/>
              <a:gd name="connsiteX15" fmla="*/ 1431425 w 1908436"/>
              <a:gd name="connsiteY15" fmla="*/ 33980 h 1082691"/>
              <a:gd name="connsiteX16" fmla="*/ 1582007 w 1908436"/>
              <a:gd name="connsiteY16" fmla="*/ 18140 h 1082691"/>
              <a:gd name="connsiteX17" fmla="*/ 1908237 w 1908436"/>
              <a:gd name="connsiteY17" fmla="*/ 275315 h 1082691"/>
              <a:gd name="connsiteX18" fmla="*/ 1639156 w 1908436"/>
              <a:gd name="connsiteY18" fmla="*/ 568209 h 1082691"/>
              <a:gd name="connsiteX19" fmla="*/ 1174894 w 1908436"/>
              <a:gd name="connsiteY19" fmla="*/ 650302 h 1082691"/>
              <a:gd name="connsiteX20" fmla="*/ 1124243 w 1908436"/>
              <a:gd name="connsiteY20" fmla="*/ 686443 h 1082691"/>
              <a:gd name="connsiteX21" fmla="*/ 1024231 w 1908436"/>
              <a:gd name="connsiteY21" fmla="*/ 679299 h 1082691"/>
              <a:gd name="connsiteX22" fmla="*/ 800393 w 1908436"/>
              <a:gd name="connsiteY22" fmla="*/ 779311 h 1082691"/>
              <a:gd name="connsiteX23" fmla="*/ 760475 w 1908436"/>
              <a:gd name="connsiteY23" fmla="*/ 832528 h 1082691"/>
              <a:gd name="connsiteX24" fmla="*/ 743243 w 1908436"/>
              <a:gd name="connsiteY24" fmla="*/ 934093 h 1082691"/>
              <a:gd name="connsiteX25" fmla="*/ 719431 w 1908436"/>
              <a:gd name="connsiteY25" fmla="*/ 1017436 h 1082691"/>
              <a:gd name="connsiteX26" fmla="*/ 667607 w 1908436"/>
              <a:gd name="connsiteY26" fmla="*/ 1082559 h 1082691"/>
              <a:gd name="connsiteX27" fmla="*/ 550925 w 1908436"/>
              <a:gd name="connsiteY27" fmla="*/ 1037315 h 1082691"/>
              <a:gd name="connsiteX28" fmla="*/ 507372 w 1908436"/>
              <a:gd name="connsiteY28" fmla="*/ 1045515 h 1082691"/>
              <a:gd name="connsiteX29" fmla="*/ 477106 w 1908436"/>
              <a:gd name="connsiteY29" fmla="*/ 1063508 h 1082691"/>
              <a:gd name="connsiteX30" fmla="*/ 462818 w 1908436"/>
              <a:gd name="connsiteY30" fmla="*/ 1058746 h 1082691"/>
              <a:gd name="connsiteX31" fmla="*/ 336613 w 1908436"/>
              <a:gd name="connsiteY31" fmla="*/ 1063509 h 1082691"/>
              <a:gd name="connsiteX32" fmla="*/ 276518 w 1908436"/>
              <a:gd name="connsiteY32" fmla="*/ 1036486 h 1082691"/>
              <a:gd name="connsiteX33" fmla="*/ 191356 w 1908436"/>
              <a:gd name="connsiteY33" fmla="*/ 1053984 h 1082691"/>
              <a:gd name="connsiteX34" fmla="*/ 157456 w 1908436"/>
              <a:gd name="connsiteY34" fmla="*/ 1029344 h 1082691"/>
              <a:gd name="connsiteX35" fmla="*/ 131262 w 1908436"/>
              <a:gd name="connsiteY35" fmla="*/ 953144 h 1082691"/>
              <a:gd name="connsiteX36" fmla="*/ 143168 w 1908436"/>
              <a:gd name="connsiteY36" fmla="*/ 919806 h 1082691"/>
              <a:gd name="connsiteX37" fmla="*/ 116975 w 1908436"/>
              <a:gd name="connsiteY37" fmla="*/ 869800 h 1082691"/>
              <a:gd name="connsiteX38" fmla="*/ 131262 w 1908436"/>
              <a:gd name="connsiteY38" fmla="*/ 834081 h 1082691"/>
              <a:gd name="connsiteX39" fmla="*/ 118455 w 1908436"/>
              <a:gd name="connsiteY39" fmla="*/ 778889 h 1082691"/>
              <a:gd name="connsiteX0" fmla="*/ 118455 w 1908436"/>
              <a:gd name="connsiteY0" fmla="*/ 778889 h 1082691"/>
              <a:gd name="connsiteX1" fmla="*/ 81819 w 1908436"/>
              <a:gd name="connsiteY1" fmla="*/ 694415 h 1082691"/>
              <a:gd name="connsiteX2" fmla="*/ 7437 w 1908436"/>
              <a:gd name="connsiteY2" fmla="*/ 643581 h 1082691"/>
              <a:gd name="connsiteX3" fmla="*/ 41337 w 1908436"/>
              <a:gd name="connsiteY3" fmla="*/ 499153 h 1082691"/>
              <a:gd name="connsiteX4" fmla="*/ 114593 w 1908436"/>
              <a:gd name="connsiteY4" fmla="*/ 434031 h 1082691"/>
              <a:gd name="connsiteX5" fmla="*/ 108013 w 1908436"/>
              <a:gd name="connsiteY5" fmla="*/ 294364 h 1082691"/>
              <a:gd name="connsiteX6" fmla="*/ 167543 w 1908436"/>
              <a:gd name="connsiteY6" fmla="*/ 277696 h 1082691"/>
              <a:gd name="connsiteX7" fmla="*/ 408051 w 1908436"/>
              <a:gd name="connsiteY7" fmla="*/ 453909 h 1082691"/>
              <a:gd name="connsiteX8" fmla="*/ 500356 w 1908436"/>
              <a:gd name="connsiteY8" fmla="*/ 476893 h 1082691"/>
              <a:gd name="connsiteX9" fmla="*/ 616908 w 1908436"/>
              <a:gd name="connsiteY9" fmla="*/ 469400 h 1082691"/>
              <a:gd name="connsiteX10" fmla="*/ 886118 w 1908436"/>
              <a:gd name="connsiteY10" fmla="*/ 491180 h 1082691"/>
              <a:gd name="connsiteX11" fmla="*/ 1050425 w 1908436"/>
              <a:gd name="connsiteY11" fmla="*/ 579286 h 1082691"/>
              <a:gd name="connsiteX12" fmla="*/ 1136150 w 1908436"/>
              <a:gd name="connsiteY12" fmla="*/ 567380 h 1082691"/>
              <a:gd name="connsiteX13" fmla="*/ 1240925 w 1908436"/>
              <a:gd name="connsiteY13" fmla="*/ 414980 h 1082691"/>
              <a:gd name="connsiteX14" fmla="*/ 1209968 w 1908436"/>
              <a:gd name="connsiteY14" fmla="*/ 260199 h 1082691"/>
              <a:gd name="connsiteX15" fmla="*/ 1243306 w 1908436"/>
              <a:gd name="connsiteY15" fmla="*/ 198286 h 1082691"/>
              <a:gd name="connsiteX16" fmla="*/ 1431425 w 1908436"/>
              <a:gd name="connsiteY16" fmla="*/ 33980 h 1082691"/>
              <a:gd name="connsiteX17" fmla="*/ 1582007 w 1908436"/>
              <a:gd name="connsiteY17" fmla="*/ 18140 h 1082691"/>
              <a:gd name="connsiteX18" fmla="*/ 1908237 w 1908436"/>
              <a:gd name="connsiteY18" fmla="*/ 275315 h 1082691"/>
              <a:gd name="connsiteX19" fmla="*/ 1639156 w 1908436"/>
              <a:gd name="connsiteY19" fmla="*/ 568209 h 1082691"/>
              <a:gd name="connsiteX20" fmla="*/ 1174894 w 1908436"/>
              <a:gd name="connsiteY20" fmla="*/ 650302 h 1082691"/>
              <a:gd name="connsiteX21" fmla="*/ 1124243 w 1908436"/>
              <a:gd name="connsiteY21" fmla="*/ 686443 h 1082691"/>
              <a:gd name="connsiteX22" fmla="*/ 1024231 w 1908436"/>
              <a:gd name="connsiteY22" fmla="*/ 679299 h 1082691"/>
              <a:gd name="connsiteX23" fmla="*/ 800393 w 1908436"/>
              <a:gd name="connsiteY23" fmla="*/ 779311 h 1082691"/>
              <a:gd name="connsiteX24" fmla="*/ 760475 w 1908436"/>
              <a:gd name="connsiteY24" fmla="*/ 832528 h 1082691"/>
              <a:gd name="connsiteX25" fmla="*/ 743243 w 1908436"/>
              <a:gd name="connsiteY25" fmla="*/ 934093 h 1082691"/>
              <a:gd name="connsiteX26" fmla="*/ 719431 w 1908436"/>
              <a:gd name="connsiteY26" fmla="*/ 1017436 h 1082691"/>
              <a:gd name="connsiteX27" fmla="*/ 667607 w 1908436"/>
              <a:gd name="connsiteY27" fmla="*/ 1082559 h 1082691"/>
              <a:gd name="connsiteX28" fmla="*/ 550925 w 1908436"/>
              <a:gd name="connsiteY28" fmla="*/ 1037315 h 1082691"/>
              <a:gd name="connsiteX29" fmla="*/ 507372 w 1908436"/>
              <a:gd name="connsiteY29" fmla="*/ 1045515 h 1082691"/>
              <a:gd name="connsiteX30" fmla="*/ 477106 w 1908436"/>
              <a:gd name="connsiteY30" fmla="*/ 1063508 h 1082691"/>
              <a:gd name="connsiteX31" fmla="*/ 462818 w 1908436"/>
              <a:gd name="connsiteY31" fmla="*/ 1058746 h 1082691"/>
              <a:gd name="connsiteX32" fmla="*/ 336613 w 1908436"/>
              <a:gd name="connsiteY32" fmla="*/ 1063509 h 1082691"/>
              <a:gd name="connsiteX33" fmla="*/ 276518 w 1908436"/>
              <a:gd name="connsiteY33" fmla="*/ 1036486 h 1082691"/>
              <a:gd name="connsiteX34" fmla="*/ 191356 w 1908436"/>
              <a:gd name="connsiteY34" fmla="*/ 1053984 h 1082691"/>
              <a:gd name="connsiteX35" fmla="*/ 157456 w 1908436"/>
              <a:gd name="connsiteY35" fmla="*/ 1029344 h 1082691"/>
              <a:gd name="connsiteX36" fmla="*/ 131262 w 1908436"/>
              <a:gd name="connsiteY36" fmla="*/ 953144 h 1082691"/>
              <a:gd name="connsiteX37" fmla="*/ 143168 w 1908436"/>
              <a:gd name="connsiteY37" fmla="*/ 919806 h 1082691"/>
              <a:gd name="connsiteX38" fmla="*/ 116975 w 1908436"/>
              <a:gd name="connsiteY38" fmla="*/ 869800 h 1082691"/>
              <a:gd name="connsiteX39" fmla="*/ 131262 w 1908436"/>
              <a:gd name="connsiteY39" fmla="*/ 834081 h 1082691"/>
              <a:gd name="connsiteX40" fmla="*/ 118455 w 1908436"/>
              <a:gd name="connsiteY40" fmla="*/ 778889 h 1082691"/>
              <a:gd name="connsiteX0" fmla="*/ 118455 w 1908436"/>
              <a:gd name="connsiteY0" fmla="*/ 778889 h 1082691"/>
              <a:gd name="connsiteX1" fmla="*/ 81819 w 1908436"/>
              <a:gd name="connsiteY1" fmla="*/ 694415 h 1082691"/>
              <a:gd name="connsiteX2" fmla="*/ 7437 w 1908436"/>
              <a:gd name="connsiteY2" fmla="*/ 643581 h 1082691"/>
              <a:gd name="connsiteX3" fmla="*/ 41337 w 1908436"/>
              <a:gd name="connsiteY3" fmla="*/ 499153 h 1082691"/>
              <a:gd name="connsiteX4" fmla="*/ 114593 w 1908436"/>
              <a:gd name="connsiteY4" fmla="*/ 434031 h 1082691"/>
              <a:gd name="connsiteX5" fmla="*/ 108013 w 1908436"/>
              <a:gd name="connsiteY5" fmla="*/ 294364 h 1082691"/>
              <a:gd name="connsiteX6" fmla="*/ 167543 w 1908436"/>
              <a:gd name="connsiteY6" fmla="*/ 277696 h 1082691"/>
              <a:gd name="connsiteX7" fmla="*/ 408051 w 1908436"/>
              <a:gd name="connsiteY7" fmla="*/ 453909 h 1082691"/>
              <a:gd name="connsiteX8" fmla="*/ 500356 w 1908436"/>
              <a:gd name="connsiteY8" fmla="*/ 476893 h 1082691"/>
              <a:gd name="connsiteX9" fmla="*/ 616908 w 1908436"/>
              <a:gd name="connsiteY9" fmla="*/ 469400 h 1082691"/>
              <a:gd name="connsiteX10" fmla="*/ 886118 w 1908436"/>
              <a:gd name="connsiteY10" fmla="*/ 491180 h 1082691"/>
              <a:gd name="connsiteX11" fmla="*/ 1050425 w 1908436"/>
              <a:gd name="connsiteY11" fmla="*/ 579286 h 1082691"/>
              <a:gd name="connsiteX12" fmla="*/ 1136150 w 1908436"/>
              <a:gd name="connsiteY12" fmla="*/ 567380 h 1082691"/>
              <a:gd name="connsiteX13" fmla="*/ 1240925 w 1908436"/>
              <a:gd name="connsiteY13" fmla="*/ 414980 h 1082691"/>
              <a:gd name="connsiteX14" fmla="*/ 1214731 w 1908436"/>
              <a:gd name="connsiteY14" fmla="*/ 319730 h 1082691"/>
              <a:gd name="connsiteX15" fmla="*/ 1209968 w 1908436"/>
              <a:gd name="connsiteY15" fmla="*/ 260199 h 1082691"/>
              <a:gd name="connsiteX16" fmla="*/ 1243306 w 1908436"/>
              <a:gd name="connsiteY16" fmla="*/ 198286 h 1082691"/>
              <a:gd name="connsiteX17" fmla="*/ 1431425 w 1908436"/>
              <a:gd name="connsiteY17" fmla="*/ 33980 h 1082691"/>
              <a:gd name="connsiteX18" fmla="*/ 1582007 w 1908436"/>
              <a:gd name="connsiteY18" fmla="*/ 18140 h 1082691"/>
              <a:gd name="connsiteX19" fmla="*/ 1908237 w 1908436"/>
              <a:gd name="connsiteY19" fmla="*/ 275315 h 1082691"/>
              <a:gd name="connsiteX20" fmla="*/ 1639156 w 1908436"/>
              <a:gd name="connsiteY20" fmla="*/ 568209 h 1082691"/>
              <a:gd name="connsiteX21" fmla="*/ 1174894 w 1908436"/>
              <a:gd name="connsiteY21" fmla="*/ 650302 h 1082691"/>
              <a:gd name="connsiteX22" fmla="*/ 1124243 w 1908436"/>
              <a:gd name="connsiteY22" fmla="*/ 686443 h 1082691"/>
              <a:gd name="connsiteX23" fmla="*/ 1024231 w 1908436"/>
              <a:gd name="connsiteY23" fmla="*/ 679299 h 1082691"/>
              <a:gd name="connsiteX24" fmla="*/ 800393 w 1908436"/>
              <a:gd name="connsiteY24" fmla="*/ 779311 h 1082691"/>
              <a:gd name="connsiteX25" fmla="*/ 760475 w 1908436"/>
              <a:gd name="connsiteY25" fmla="*/ 832528 h 1082691"/>
              <a:gd name="connsiteX26" fmla="*/ 743243 w 1908436"/>
              <a:gd name="connsiteY26" fmla="*/ 934093 h 1082691"/>
              <a:gd name="connsiteX27" fmla="*/ 719431 w 1908436"/>
              <a:gd name="connsiteY27" fmla="*/ 1017436 h 1082691"/>
              <a:gd name="connsiteX28" fmla="*/ 667607 w 1908436"/>
              <a:gd name="connsiteY28" fmla="*/ 1082559 h 1082691"/>
              <a:gd name="connsiteX29" fmla="*/ 550925 w 1908436"/>
              <a:gd name="connsiteY29" fmla="*/ 1037315 h 1082691"/>
              <a:gd name="connsiteX30" fmla="*/ 507372 w 1908436"/>
              <a:gd name="connsiteY30" fmla="*/ 1045515 h 1082691"/>
              <a:gd name="connsiteX31" fmla="*/ 477106 w 1908436"/>
              <a:gd name="connsiteY31" fmla="*/ 1063508 h 1082691"/>
              <a:gd name="connsiteX32" fmla="*/ 462818 w 1908436"/>
              <a:gd name="connsiteY32" fmla="*/ 1058746 h 1082691"/>
              <a:gd name="connsiteX33" fmla="*/ 336613 w 1908436"/>
              <a:gd name="connsiteY33" fmla="*/ 1063509 h 1082691"/>
              <a:gd name="connsiteX34" fmla="*/ 276518 w 1908436"/>
              <a:gd name="connsiteY34" fmla="*/ 1036486 h 1082691"/>
              <a:gd name="connsiteX35" fmla="*/ 191356 w 1908436"/>
              <a:gd name="connsiteY35" fmla="*/ 1053984 h 1082691"/>
              <a:gd name="connsiteX36" fmla="*/ 157456 w 1908436"/>
              <a:gd name="connsiteY36" fmla="*/ 1029344 h 1082691"/>
              <a:gd name="connsiteX37" fmla="*/ 131262 w 1908436"/>
              <a:gd name="connsiteY37" fmla="*/ 953144 h 1082691"/>
              <a:gd name="connsiteX38" fmla="*/ 143168 w 1908436"/>
              <a:gd name="connsiteY38" fmla="*/ 919806 h 1082691"/>
              <a:gd name="connsiteX39" fmla="*/ 116975 w 1908436"/>
              <a:gd name="connsiteY39" fmla="*/ 869800 h 1082691"/>
              <a:gd name="connsiteX40" fmla="*/ 131262 w 1908436"/>
              <a:gd name="connsiteY40" fmla="*/ 834081 h 1082691"/>
              <a:gd name="connsiteX41" fmla="*/ 118455 w 1908436"/>
              <a:gd name="connsiteY41" fmla="*/ 778889 h 1082691"/>
              <a:gd name="connsiteX0" fmla="*/ 118455 w 1908245"/>
              <a:gd name="connsiteY0" fmla="*/ 784119 h 1087921"/>
              <a:gd name="connsiteX1" fmla="*/ 81819 w 1908245"/>
              <a:gd name="connsiteY1" fmla="*/ 699645 h 1087921"/>
              <a:gd name="connsiteX2" fmla="*/ 7437 w 1908245"/>
              <a:gd name="connsiteY2" fmla="*/ 648811 h 1087921"/>
              <a:gd name="connsiteX3" fmla="*/ 41337 w 1908245"/>
              <a:gd name="connsiteY3" fmla="*/ 504383 h 1087921"/>
              <a:gd name="connsiteX4" fmla="*/ 114593 w 1908245"/>
              <a:gd name="connsiteY4" fmla="*/ 439261 h 1087921"/>
              <a:gd name="connsiteX5" fmla="*/ 108013 w 1908245"/>
              <a:gd name="connsiteY5" fmla="*/ 299594 h 1087921"/>
              <a:gd name="connsiteX6" fmla="*/ 167543 w 1908245"/>
              <a:gd name="connsiteY6" fmla="*/ 282926 h 1087921"/>
              <a:gd name="connsiteX7" fmla="*/ 408051 w 1908245"/>
              <a:gd name="connsiteY7" fmla="*/ 459139 h 1087921"/>
              <a:gd name="connsiteX8" fmla="*/ 500356 w 1908245"/>
              <a:gd name="connsiteY8" fmla="*/ 482123 h 1087921"/>
              <a:gd name="connsiteX9" fmla="*/ 616908 w 1908245"/>
              <a:gd name="connsiteY9" fmla="*/ 474630 h 1087921"/>
              <a:gd name="connsiteX10" fmla="*/ 886118 w 1908245"/>
              <a:gd name="connsiteY10" fmla="*/ 496410 h 1087921"/>
              <a:gd name="connsiteX11" fmla="*/ 1050425 w 1908245"/>
              <a:gd name="connsiteY11" fmla="*/ 584516 h 1087921"/>
              <a:gd name="connsiteX12" fmla="*/ 1136150 w 1908245"/>
              <a:gd name="connsiteY12" fmla="*/ 572610 h 1087921"/>
              <a:gd name="connsiteX13" fmla="*/ 1240925 w 1908245"/>
              <a:gd name="connsiteY13" fmla="*/ 420210 h 1087921"/>
              <a:gd name="connsiteX14" fmla="*/ 1214731 w 1908245"/>
              <a:gd name="connsiteY14" fmla="*/ 324960 h 1087921"/>
              <a:gd name="connsiteX15" fmla="*/ 1209968 w 1908245"/>
              <a:gd name="connsiteY15" fmla="*/ 265429 h 1087921"/>
              <a:gd name="connsiteX16" fmla="*/ 1243306 w 1908245"/>
              <a:gd name="connsiteY16" fmla="*/ 203516 h 1087921"/>
              <a:gd name="connsiteX17" fmla="*/ 1431425 w 1908245"/>
              <a:gd name="connsiteY17" fmla="*/ 39210 h 1087921"/>
              <a:gd name="connsiteX18" fmla="*/ 1582007 w 1908245"/>
              <a:gd name="connsiteY18" fmla="*/ 23370 h 1087921"/>
              <a:gd name="connsiteX19" fmla="*/ 1638593 w 1908245"/>
              <a:gd name="connsiteY19" fmla="*/ 17779 h 1087921"/>
              <a:gd name="connsiteX20" fmla="*/ 1908237 w 1908245"/>
              <a:gd name="connsiteY20" fmla="*/ 280545 h 1087921"/>
              <a:gd name="connsiteX21" fmla="*/ 1639156 w 1908245"/>
              <a:gd name="connsiteY21" fmla="*/ 573439 h 1087921"/>
              <a:gd name="connsiteX22" fmla="*/ 1174894 w 1908245"/>
              <a:gd name="connsiteY22" fmla="*/ 655532 h 1087921"/>
              <a:gd name="connsiteX23" fmla="*/ 1124243 w 1908245"/>
              <a:gd name="connsiteY23" fmla="*/ 691673 h 1087921"/>
              <a:gd name="connsiteX24" fmla="*/ 1024231 w 1908245"/>
              <a:gd name="connsiteY24" fmla="*/ 684529 h 1087921"/>
              <a:gd name="connsiteX25" fmla="*/ 800393 w 1908245"/>
              <a:gd name="connsiteY25" fmla="*/ 784541 h 1087921"/>
              <a:gd name="connsiteX26" fmla="*/ 760475 w 1908245"/>
              <a:gd name="connsiteY26" fmla="*/ 837758 h 1087921"/>
              <a:gd name="connsiteX27" fmla="*/ 743243 w 1908245"/>
              <a:gd name="connsiteY27" fmla="*/ 939323 h 1087921"/>
              <a:gd name="connsiteX28" fmla="*/ 719431 w 1908245"/>
              <a:gd name="connsiteY28" fmla="*/ 1022666 h 1087921"/>
              <a:gd name="connsiteX29" fmla="*/ 667607 w 1908245"/>
              <a:gd name="connsiteY29" fmla="*/ 1087789 h 1087921"/>
              <a:gd name="connsiteX30" fmla="*/ 550925 w 1908245"/>
              <a:gd name="connsiteY30" fmla="*/ 1042545 h 1087921"/>
              <a:gd name="connsiteX31" fmla="*/ 507372 w 1908245"/>
              <a:gd name="connsiteY31" fmla="*/ 1050745 h 1087921"/>
              <a:gd name="connsiteX32" fmla="*/ 477106 w 1908245"/>
              <a:gd name="connsiteY32" fmla="*/ 1068738 h 1087921"/>
              <a:gd name="connsiteX33" fmla="*/ 462818 w 1908245"/>
              <a:gd name="connsiteY33" fmla="*/ 1063976 h 1087921"/>
              <a:gd name="connsiteX34" fmla="*/ 336613 w 1908245"/>
              <a:gd name="connsiteY34" fmla="*/ 1068739 h 1087921"/>
              <a:gd name="connsiteX35" fmla="*/ 276518 w 1908245"/>
              <a:gd name="connsiteY35" fmla="*/ 1041716 h 1087921"/>
              <a:gd name="connsiteX36" fmla="*/ 191356 w 1908245"/>
              <a:gd name="connsiteY36" fmla="*/ 1059214 h 1087921"/>
              <a:gd name="connsiteX37" fmla="*/ 157456 w 1908245"/>
              <a:gd name="connsiteY37" fmla="*/ 1034574 h 1087921"/>
              <a:gd name="connsiteX38" fmla="*/ 131262 w 1908245"/>
              <a:gd name="connsiteY38" fmla="*/ 958374 h 1087921"/>
              <a:gd name="connsiteX39" fmla="*/ 143168 w 1908245"/>
              <a:gd name="connsiteY39" fmla="*/ 925036 h 1087921"/>
              <a:gd name="connsiteX40" fmla="*/ 116975 w 1908245"/>
              <a:gd name="connsiteY40" fmla="*/ 875030 h 1087921"/>
              <a:gd name="connsiteX41" fmla="*/ 131262 w 1908245"/>
              <a:gd name="connsiteY41" fmla="*/ 839311 h 1087921"/>
              <a:gd name="connsiteX42" fmla="*/ 118455 w 1908245"/>
              <a:gd name="connsiteY42" fmla="*/ 784119 h 1087921"/>
              <a:gd name="connsiteX0" fmla="*/ 118455 w 1956948"/>
              <a:gd name="connsiteY0" fmla="*/ 784119 h 1087921"/>
              <a:gd name="connsiteX1" fmla="*/ 81819 w 1956948"/>
              <a:gd name="connsiteY1" fmla="*/ 699645 h 1087921"/>
              <a:gd name="connsiteX2" fmla="*/ 7437 w 1956948"/>
              <a:gd name="connsiteY2" fmla="*/ 648811 h 1087921"/>
              <a:gd name="connsiteX3" fmla="*/ 41337 w 1956948"/>
              <a:gd name="connsiteY3" fmla="*/ 504383 h 1087921"/>
              <a:gd name="connsiteX4" fmla="*/ 114593 w 1956948"/>
              <a:gd name="connsiteY4" fmla="*/ 439261 h 1087921"/>
              <a:gd name="connsiteX5" fmla="*/ 108013 w 1956948"/>
              <a:gd name="connsiteY5" fmla="*/ 299594 h 1087921"/>
              <a:gd name="connsiteX6" fmla="*/ 167543 w 1956948"/>
              <a:gd name="connsiteY6" fmla="*/ 282926 h 1087921"/>
              <a:gd name="connsiteX7" fmla="*/ 408051 w 1956948"/>
              <a:gd name="connsiteY7" fmla="*/ 459139 h 1087921"/>
              <a:gd name="connsiteX8" fmla="*/ 500356 w 1956948"/>
              <a:gd name="connsiteY8" fmla="*/ 482123 h 1087921"/>
              <a:gd name="connsiteX9" fmla="*/ 616908 w 1956948"/>
              <a:gd name="connsiteY9" fmla="*/ 474630 h 1087921"/>
              <a:gd name="connsiteX10" fmla="*/ 886118 w 1956948"/>
              <a:gd name="connsiteY10" fmla="*/ 496410 h 1087921"/>
              <a:gd name="connsiteX11" fmla="*/ 1050425 w 1956948"/>
              <a:gd name="connsiteY11" fmla="*/ 584516 h 1087921"/>
              <a:gd name="connsiteX12" fmla="*/ 1136150 w 1956948"/>
              <a:gd name="connsiteY12" fmla="*/ 572610 h 1087921"/>
              <a:gd name="connsiteX13" fmla="*/ 1240925 w 1956948"/>
              <a:gd name="connsiteY13" fmla="*/ 420210 h 1087921"/>
              <a:gd name="connsiteX14" fmla="*/ 1214731 w 1956948"/>
              <a:gd name="connsiteY14" fmla="*/ 324960 h 1087921"/>
              <a:gd name="connsiteX15" fmla="*/ 1209968 w 1956948"/>
              <a:gd name="connsiteY15" fmla="*/ 265429 h 1087921"/>
              <a:gd name="connsiteX16" fmla="*/ 1243306 w 1956948"/>
              <a:gd name="connsiteY16" fmla="*/ 203516 h 1087921"/>
              <a:gd name="connsiteX17" fmla="*/ 1431425 w 1956948"/>
              <a:gd name="connsiteY17" fmla="*/ 39210 h 1087921"/>
              <a:gd name="connsiteX18" fmla="*/ 1582007 w 1956948"/>
              <a:gd name="connsiteY18" fmla="*/ 23370 h 1087921"/>
              <a:gd name="connsiteX19" fmla="*/ 1638593 w 1956948"/>
              <a:gd name="connsiteY19" fmla="*/ 17779 h 1087921"/>
              <a:gd name="connsiteX20" fmla="*/ 1908237 w 1956948"/>
              <a:gd name="connsiteY20" fmla="*/ 280545 h 1087921"/>
              <a:gd name="connsiteX21" fmla="*/ 1936251 w 1956948"/>
              <a:gd name="connsiteY21" fmla="*/ 382110 h 1087921"/>
              <a:gd name="connsiteX22" fmla="*/ 1639156 w 1956948"/>
              <a:gd name="connsiteY22" fmla="*/ 573439 h 1087921"/>
              <a:gd name="connsiteX23" fmla="*/ 1174894 w 1956948"/>
              <a:gd name="connsiteY23" fmla="*/ 655532 h 1087921"/>
              <a:gd name="connsiteX24" fmla="*/ 1124243 w 1956948"/>
              <a:gd name="connsiteY24" fmla="*/ 691673 h 1087921"/>
              <a:gd name="connsiteX25" fmla="*/ 1024231 w 1956948"/>
              <a:gd name="connsiteY25" fmla="*/ 684529 h 1087921"/>
              <a:gd name="connsiteX26" fmla="*/ 800393 w 1956948"/>
              <a:gd name="connsiteY26" fmla="*/ 784541 h 1087921"/>
              <a:gd name="connsiteX27" fmla="*/ 760475 w 1956948"/>
              <a:gd name="connsiteY27" fmla="*/ 837758 h 1087921"/>
              <a:gd name="connsiteX28" fmla="*/ 743243 w 1956948"/>
              <a:gd name="connsiteY28" fmla="*/ 939323 h 1087921"/>
              <a:gd name="connsiteX29" fmla="*/ 719431 w 1956948"/>
              <a:gd name="connsiteY29" fmla="*/ 1022666 h 1087921"/>
              <a:gd name="connsiteX30" fmla="*/ 667607 w 1956948"/>
              <a:gd name="connsiteY30" fmla="*/ 1087789 h 1087921"/>
              <a:gd name="connsiteX31" fmla="*/ 550925 w 1956948"/>
              <a:gd name="connsiteY31" fmla="*/ 1042545 h 1087921"/>
              <a:gd name="connsiteX32" fmla="*/ 507372 w 1956948"/>
              <a:gd name="connsiteY32" fmla="*/ 1050745 h 1087921"/>
              <a:gd name="connsiteX33" fmla="*/ 477106 w 1956948"/>
              <a:gd name="connsiteY33" fmla="*/ 1068738 h 1087921"/>
              <a:gd name="connsiteX34" fmla="*/ 462818 w 1956948"/>
              <a:gd name="connsiteY34" fmla="*/ 1063976 h 1087921"/>
              <a:gd name="connsiteX35" fmla="*/ 336613 w 1956948"/>
              <a:gd name="connsiteY35" fmla="*/ 1068739 h 1087921"/>
              <a:gd name="connsiteX36" fmla="*/ 276518 w 1956948"/>
              <a:gd name="connsiteY36" fmla="*/ 1041716 h 1087921"/>
              <a:gd name="connsiteX37" fmla="*/ 191356 w 1956948"/>
              <a:gd name="connsiteY37" fmla="*/ 1059214 h 1087921"/>
              <a:gd name="connsiteX38" fmla="*/ 157456 w 1956948"/>
              <a:gd name="connsiteY38" fmla="*/ 1034574 h 1087921"/>
              <a:gd name="connsiteX39" fmla="*/ 131262 w 1956948"/>
              <a:gd name="connsiteY39" fmla="*/ 958374 h 1087921"/>
              <a:gd name="connsiteX40" fmla="*/ 143168 w 1956948"/>
              <a:gd name="connsiteY40" fmla="*/ 925036 h 1087921"/>
              <a:gd name="connsiteX41" fmla="*/ 116975 w 1956948"/>
              <a:gd name="connsiteY41" fmla="*/ 875030 h 1087921"/>
              <a:gd name="connsiteX42" fmla="*/ 131262 w 1956948"/>
              <a:gd name="connsiteY42" fmla="*/ 839311 h 1087921"/>
              <a:gd name="connsiteX43" fmla="*/ 118455 w 1956948"/>
              <a:gd name="connsiteY43" fmla="*/ 784119 h 1087921"/>
              <a:gd name="connsiteX0" fmla="*/ 118455 w 1947113"/>
              <a:gd name="connsiteY0" fmla="*/ 784119 h 1087921"/>
              <a:gd name="connsiteX1" fmla="*/ 81819 w 1947113"/>
              <a:gd name="connsiteY1" fmla="*/ 699645 h 1087921"/>
              <a:gd name="connsiteX2" fmla="*/ 7437 w 1947113"/>
              <a:gd name="connsiteY2" fmla="*/ 648811 h 1087921"/>
              <a:gd name="connsiteX3" fmla="*/ 41337 w 1947113"/>
              <a:gd name="connsiteY3" fmla="*/ 504383 h 1087921"/>
              <a:gd name="connsiteX4" fmla="*/ 114593 w 1947113"/>
              <a:gd name="connsiteY4" fmla="*/ 439261 h 1087921"/>
              <a:gd name="connsiteX5" fmla="*/ 108013 w 1947113"/>
              <a:gd name="connsiteY5" fmla="*/ 299594 h 1087921"/>
              <a:gd name="connsiteX6" fmla="*/ 167543 w 1947113"/>
              <a:gd name="connsiteY6" fmla="*/ 282926 h 1087921"/>
              <a:gd name="connsiteX7" fmla="*/ 408051 w 1947113"/>
              <a:gd name="connsiteY7" fmla="*/ 459139 h 1087921"/>
              <a:gd name="connsiteX8" fmla="*/ 500356 w 1947113"/>
              <a:gd name="connsiteY8" fmla="*/ 482123 h 1087921"/>
              <a:gd name="connsiteX9" fmla="*/ 616908 w 1947113"/>
              <a:gd name="connsiteY9" fmla="*/ 474630 h 1087921"/>
              <a:gd name="connsiteX10" fmla="*/ 886118 w 1947113"/>
              <a:gd name="connsiteY10" fmla="*/ 496410 h 1087921"/>
              <a:gd name="connsiteX11" fmla="*/ 1050425 w 1947113"/>
              <a:gd name="connsiteY11" fmla="*/ 584516 h 1087921"/>
              <a:gd name="connsiteX12" fmla="*/ 1136150 w 1947113"/>
              <a:gd name="connsiteY12" fmla="*/ 572610 h 1087921"/>
              <a:gd name="connsiteX13" fmla="*/ 1240925 w 1947113"/>
              <a:gd name="connsiteY13" fmla="*/ 420210 h 1087921"/>
              <a:gd name="connsiteX14" fmla="*/ 1214731 w 1947113"/>
              <a:gd name="connsiteY14" fmla="*/ 324960 h 1087921"/>
              <a:gd name="connsiteX15" fmla="*/ 1209968 w 1947113"/>
              <a:gd name="connsiteY15" fmla="*/ 265429 h 1087921"/>
              <a:gd name="connsiteX16" fmla="*/ 1243306 w 1947113"/>
              <a:gd name="connsiteY16" fmla="*/ 203516 h 1087921"/>
              <a:gd name="connsiteX17" fmla="*/ 1431425 w 1947113"/>
              <a:gd name="connsiteY17" fmla="*/ 39210 h 1087921"/>
              <a:gd name="connsiteX18" fmla="*/ 1582007 w 1947113"/>
              <a:gd name="connsiteY18" fmla="*/ 23370 h 1087921"/>
              <a:gd name="connsiteX19" fmla="*/ 1638593 w 1947113"/>
              <a:gd name="connsiteY19" fmla="*/ 17779 h 1087921"/>
              <a:gd name="connsiteX20" fmla="*/ 1908237 w 1947113"/>
              <a:gd name="connsiteY20" fmla="*/ 280545 h 1087921"/>
              <a:gd name="connsiteX21" fmla="*/ 1936251 w 1947113"/>
              <a:gd name="connsiteY21" fmla="*/ 382110 h 1087921"/>
              <a:gd name="connsiteX22" fmla="*/ 1738606 w 1947113"/>
              <a:gd name="connsiteY22" fmla="*/ 486885 h 1087921"/>
              <a:gd name="connsiteX23" fmla="*/ 1639156 w 1947113"/>
              <a:gd name="connsiteY23" fmla="*/ 573439 h 1087921"/>
              <a:gd name="connsiteX24" fmla="*/ 1174894 w 1947113"/>
              <a:gd name="connsiteY24" fmla="*/ 655532 h 1087921"/>
              <a:gd name="connsiteX25" fmla="*/ 1124243 w 1947113"/>
              <a:gd name="connsiteY25" fmla="*/ 691673 h 1087921"/>
              <a:gd name="connsiteX26" fmla="*/ 1024231 w 1947113"/>
              <a:gd name="connsiteY26" fmla="*/ 684529 h 1087921"/>
              <a:gd name="connsiteX27" fmla="*/ 800393 w 1947113"/>
              <a:gd name="connsiteY27" fmla="*/ 784541 h 1087921"/>
              <a:gd name="connsiteX28" fmla="*/ 760475 w 1947113"/>
              <a:gd name="connsiteY28" fmla="*/ 837758 h 1087921"/>
              <a:gd name="connsiteX29" fmla="*/ 743243 w 1947113"/>
              <a:gd name="connsiteY29" fmla="*/ 939323 h 1087921"/>
              <a:gd name="connsiteX30" fmla="*/ 719431 w 1947113"/>
              <a:gd name="connsiteY30" fmla="*/ 1022666 h 1087921"/>
              <a:gd name="connsiteX31" fmla="*/ 667607 w 1947113"/>
              <a:gd name="connsiteY31" fmla="*/ 1087789 h 1087921"/>
              <a:gd name="connsiteX32" fmla="*/ 550925 w 1947113"/>
              <a:gd name="connsiteY32" fmla="*/ 1042545 h 1087921"/>
              <a:gd name="connsiteX33" fmla="*/ 507372 w 1947113"/>
              <a:gd name="connsiteY33" fmla="*/ 1050745 h 1087921"/>
              <a:gd name="connsiteX34" fmla="*/ 477106 w 1947113"/>
              <a:gd name="connsiteY34" fmla="*/ 1068738 h 1087921"/>
              <a:gd name="connsiteX35" fmla="*/ 462818 w 1947113"/>
              <a:gd name="connsiteY35" fmla="*/ 1063976 h 1087921"/>
              <a:gd name="connsiteX36" fmla="*/ 336613 w 1947113"/>
              <a:gd name="connsiteY36" fmla="*/ 1068739 h 1087921"/>
              <a:gd name="connsiteX37" fmla="*/ 276518 w 1947113"/>
              <a:gd name="connsiteY37" fmla="*/ 1041716 h 1087921"/>
              <a:gd name="connsiteX38" fmla="*/ 191356 w 1947113"/>
              <a:gd name="connsiteY38" fmla="*/ 1059214 h 1087921"/>
              <a:gd name="connsiteX39" fmla="*/ 157456 w 1947113"/>
              <a:gd name="connsiteY39" fmla="*/ 1034574 h 1087921"/>
              <a:gd name="connsiteX40" fmla="*/ 131262 w 1947113"/>
              <a:gd name="connsiteY40" fmla="*/ 958374 h 1087921"/>
              <a:gd name="connsiteX41" fmla="*/ 143168 w 1947113"/>
              <a:gd name="connsiteY41" fmla="*/ 925036 h 1087921"/>
              <a:gd name="connsiteX42" fmla="*/ 116975 w 1947113"/>
              <a:gd name="connsiteY42" fmla="*/ 875030 h 1087921"/>
              <a:gd name="connsiteX43" fmla="*/ 131262 w 1947113"/>
              <a:gd name="connsiteY43" fmla="*/ 839311 h 1087921"/>
              <a:gd name="connsiteX44" fmla="*/ 118455 w 1947113"/>
              <a:gd name="connsiteY44" fmla="*/ 784119 h 1087921"/>
              <a:gd name="connsiteX0" fmla="*/ 118455 w 1946453"/>
              <a:gd name="connsiteY0" fmla="*/ 784119 h 1087921"/>
              <a:gd name="connsiteX1" fmla="*/ 81819 w 1946453"/>
              <a:gd name="connsiteY1" fmla="*/ 699645 h 1087921"/>
              <a:gd name="connsiteX2" fmla="*/ 7437 w 1946453"/>
              <a:gd name="connsiteY2" fmla="*/ 648811 h 1087921"/>
              <a:gd name="connsiteX3" fmla="*/ 41337 w 1946453"/>
              <a:gd name="connsiteY3" fmla="*/ 504383 h 1087921"/>
              <a:gd name="connsiteX4" fmla="*/ 114593 w 1946453"/>
              <a:gd name="connsiteY4" fmla="*/ 439261 h 1087921"/>
              <a:gd name="connsiteX5" fmla="*/ 108013 w 1946453"/>
              <a:gd name="connsiteY5" fmla="*/ 299594 h 1087921"/>
              <a:gd name="connsiteX6" fmla="*/ 167543 w 1946453"/>
              <a:gd name="connsiteY6" fmla="*/ 282926 h 1087921"/>
              <a:gd name="connsiteX7" fmla="*/ 408051 w 1946453"/>
              <a:gd name="connsiteY7" fmla="*/ 459139 h 1087921"/>
              <a:gd name="connsiteX8" fmla="*/ 500356 w 1946453"/>
              <a:gd name="connsiteY8" fmla="*/ 482123 h 1087921"/>
              <a:gd name="connsiteX9" fmla="*/ 616908 w 1946453"/>
              <a:gd name="connsiteY9" fmla="*/ 474630 h 1087921"/>
              <a:gd name="connsiteX10" fmla="*/ 886118 w 1946453"/>
              <a:gd name="connsiteY10" fmla="*/ 496410 h 1087921"/>
              <a:gd name="connsiteX11" fmla="*/ 1050425 w 1946453"/>
              <a:gd name="connsiteY11" fmla="*/ 584516 h 1087921"/>
              <a:gd name="connsiteX12" fmla="*/ 1136150 w 1946453"/>
              <a:gd name="connsiteY12" fmla="*/ 572610 h 1087921"/>
              <a:gd name="connsiteX13" fmla="*/ 1240925 w 1946453"/>
              <a:gd name="connsiteY13" fmla="*/ 420210 h 1087921"/>
              <a:gd name="connsiteX14" fmla="*/ 1214731 w 1946453"/>
              <a:gd name="connsiteY14" fmla="*/ 324960 h 1087921"/>
              <a:gd name="connsiteX15" fmla="*/ 1209968 w 1946453"/>
              <a:gd name="connsiteY15" fmla="*/ 265429 h 1087921"/>
              <a:gd name="connsiteX16" fmla="*/ 1243306 w 1946453"/>
              <a:gd name="connsiteY16" fmla="*/ 203516 h 1087921"/>
              <a:gd name="connsiteX17" fmla="*/ 1431425 w 1946453"/>
              <a:gd name="connsiteY17" fmla="*/ 39210 h 1087921"/>
              <a:gd name="connsiteX18" fmla="*/ 1582007 w 1946453"/>
              <a:gd name="connsiteY18" fmla="*/ 23370 h 1087921"/>
              <a:gd name="connsiteX19" fmla="*/ 1638593 w 1946453"/>
              <a:gd name="connsiteY19" fmla="*/ 17779 h 1087921"/>
              <a:gd name="connsiteX20" fmla="*/ 1908237 w 1946453"/>
              <a:gd name="connsiteY20" fmla="*/ 280545 h 1087921"/>
              <a:gd name="connsiteX21" fmla="*/ 1910057 w 1946453"/>
              <a:gd name="connsiteY21" fmla="*/ 339248 h 1087921"/>
              <a:gd name="connsiteX22" fmla="*/ 1936251 w 1946453"/>
              <a:gd name="connsiteY22" fmla="*/ 382110 h 1087921"/>
              <a:gd name="connsiteX23" fmla="*/ 1738606 w 1946453"/>
              <a:gd name="connsiteY23" fmla="*/ 486885 h 1087921"/>
              <a:gd name="connsiteX24" fmla="*/ 1639156 w 1946453"/>
              <a:gd name="connsiteY24" fmla="*/ 573439 h 1087921"/>
              <a:gd name="connsiteX25" fmla="*/ 1174894 w 1946453"/>
              <a:gd name="connsiteY25" fmla="*/ 655532 h 1087921"/>
              <a:gd name="connsiteX26" fmla="*/ 1124243 w 1946453"/>
              <a:gd name="connsiteY26" fmla="*/ 691673 h 1087921"/>
              <a:gd name="connsiteX27" fmla="*/ 1024231 w 1946453"/>
              <a:gd name="connsiteY27" fmla="*/ 684529 h 1087921"/>
              <a:gd name="connsiteX28" fmla="*/ 800393 w 1946453"/>
              <a:gd name="connsiteY28" fmla="*/ 784541 h 1087921"/>
              <a:gd name="connsiteX29" fmla="*/ 760475 w 1946453"/>
              <a:gd name="connsiteY29" fmla="*/ 837758 h 1087921"/>
              <a:gd name="connsiteX30" fmla="*/ 743243 w 1946453"/>
              <a:gd name="connsiteY30" fmla="*/ 939323 h 1087921"/>
              <a:gd name="connsiteX31" fmla="*/ 719431 w 1946453"/>
              <a:gd name="connsiteY31" fmla="*/ 1022666 h 1087921"/>
              <a:gd name="connsiteX32" fmla="*/ 667607 w 1946453"/>
              <a:gd name="connsiteY32" fmla="*/ 1087789 h 1087921"/>
              <a:gd name="connsiteX33" fmla="*/ 550925 w 1946453"/>
              <a:gd name="connsiteY33" fmla="*/ 1042545 h 1087921"/>
              <a:gd name="connsiteX34" fmla="*/ 507372 w 1946453"/>
              <a:gd name="connsiteY34" fmla="*/ 1050745 h 1087921"/>
              <a:gd name="connsiteX35" fmla="*/ 477106 w 1946453"/>
              <a:gd name="connsiteY35" fmla="*/ 1068738 h 1087921"/>
              <a:gd name="connsiteX36" fmla="*/ 462818 w 1946453"/>
              <a:gd name="connsiteY36" fmla="*/ 1063976 h 1087921"/>
              <a:gd name="connsiteX37" fmla="*/ 336613 w 1946453"/>
              <a:gd name="connsiteY37" fmla="*/ 1068739 h 1087921"/>
              <a:gd name="connsiteX38" fmla="*/ 276518 w 1946453"/>
              <a:gd name="connsiteY38" fmla="*/ 1041716 h 1087921"/>
              <a:gd name="connsiteX39" fmla="*/ 191356 w 1946453"/>
              <a:gd name="connsiteY39" fmla="*/ 1059214 h 1087921"/>
              <a:gd name="connsiteX40" fmla="*/ 157456 w 1946453"/>
              <a:gd name="connsiteY40" fmla="*/ 1034574 h 1087921"/>
              <a:gd name="connsiteX41" fmla="*/ 131262 w 1946453"/>
              <a:gd name="connsiteY41" fmla="*/ 958374 h 1087921"/>
              <a:gd name="connsiteX42" fmla="*/ 143168 w 1946453"/>
              <a:gd name="connsiteY42" fmla="*/ 925036 h 1087921"/>
              <a:gd name="connsiteX43" fmla="*/ 116975 w 1946453"/>
              <a:gd name="connsiteY43" fmla="*/ 875030 h 1087921"/>
              <a:gd name="connsiteX44" fmla="*/ 131262 w 1946453"/>
              <a:gd name="connsiteY44" fmla="*/ 839311 h 1087921"/>
              <a:gd name="connsiteX45" fmla="*/ 118455 w 1946453"/>
              <a:gd name="connsiteY45" fmla="*/ 784119 h 1087921"/>
              <a:gd name="connsiteX0" fmla="*/ 118455 w 1946453"/>
              <a:gd name="connsiteY0" fmla="*/ 784119 h 1087921"/>
              <a:gd name="connsiteX1" fmla="*/ 81819 w 1946453"/>
              <a:gd name="connsiteY1" fmla="*/ 699645 h 1087921"/>
              <a:gd name="connsiteX2" fmla="*/ 7437 w 1946453"/>
              <a:gd name="connsiteY2" fmla="*/ 648811 h 1087921"/>
              <a:gd name="connsiteX3" fmla="*/ 41337 w 1946453"/>
              <a:gd name="connsiteY3" fmla="*/ 504383 h 1087921"/>
              <a:gd name="connsiteX4" fmla="*/ 114593 w 1946453"/>
              <a:gd name="connsiteY4" fmla="*/ 439261 h 1087921"/>
              <a:gd name="connsiteX5" fmla="*/ 108013 w 1946453"/>
              <a:gd name="connsiteY5" fmla="*/ 299594 h 1087921"/>
              <a:gd name="connsiteX6" fmla="*/ 167543 w 1946453"/>
              <a:gd name="connsiteY6" fmla="*/ 282926 h 1087921"/>
              <a:gd name="connsiteX7" fmla="*/ 408051 w 1946453"/>
              <a:gd name="connsiteY7" fmla="*/ 459139 h 1087921"/>
              <a:gd name="connsiteX8" fmla="*/ 500356 w 1946453"/>
              <a:gd name="connsiteY8" fmla="*/ 482123 h 1087921"/>
              <a:gd name="connsiteX9" fmla="*/ 616908 w 1946453"/>
              <a:gd name="connsiteY9" fmla="*/ 474630 h 1087921"/>
              <a:gd name="connsiteX10" fmla="*/ 886118 w 1946453"/>
              <a:gd name="connsiteY10" fmla="*/ 496410 h 1087921"/>
              <a:gd name="connsiteX11" fmla="*/ 1050425 w 1946453"/>
              <a:gd name="connsiteY11" fmla="*/ 584516 h 1087921"/>
              <a:gd name="connsiteX12" fmla="*/ 1136150 w 1946453"/>
              <a:gd name="connsiteY12" fmla="*/ 572610 h 1087921"/>
              <a:gd name="connsiteX13" fmla="*/ 1240925 w 1946453"/>
              <a:gd name="connsiteY13" fmla="*/ 420210 h 1087921"/>
              <a:gd name="connsiteX14" fmla="*/ 1214731 w 1946453"/>
              <a:gd name="connsiteY14" fmla="*/ 324960 h 1087921"/>
              <a:gd name="connsiteX15" fmla="*/ 1209968 w 1946453"/>
              <a:gd name="connsiteY15" fmla="*/ 265429 h 1087921"/>
              <a:gd name="connsiteX16" fmla="*/ 1243306 w 1946453"/>
              <a:gd name="connsiteY16" fmla="*/ 203516 h 1087921"/>
              <a:gd name="connsiteX17" fmla="*/ 1431425 w 1946453"/>
              <a:gd name="connsiteY17" fmla="*/ 39210 h 1087921"/>
              <a:gd name="connsiteX18" fmla="*/ 1582007 w 1946453"/>
              <a:gd name="connsiteY18" fmla="*/ 23370 h 1087921"/>
              <a:gd name="connsiteX19" fmla="*/ 1638593 w 1946453"/>
              <a:gd name="connsiteY19" fmla="*/ 17779 h 1087921"/>
              <a:gd name="connsiteX20" fmla="*/ 1908237 w 1946453"/>
              <a:gd name="connsiteY20" fmla="*/ 280545 h 1087921"/>
              <a:gd name="connsiteX21" fmla="*/ 1910057 w 1946453"/>
              <a:gd name="connsiteY21" fmla="*/ 339248 h 1087921"/>
              <a:gd name="connsiteX22" fmla="*/ 1936251 w 1946453"/>
              <a:gd name="connsiteY22" fmla="*/ 382110 h 1087921"/>
              <a:gd name="connsiteX23" fmla="*/ 1738606 w 1946453"/>
              <a:gd name="connsiteY23" fmla="*/ 486885 h 1087921"/>
              <a:gd name="connsiteX24" fmla="*/ 1639156 w 1946453"/>
              <a:gd name="connsiteY24" fmla="*/ 573439 h 1087921"/>
              <a:gd name="connsiteX25" fmla="*/ 1505244 w 1946453"/>
              <a:gd name="connsiteY25" fmla="*/ 93979 h 1087921"/>
              <a:gd name="connsiteX26" fmla="*/ 1174894 w 1946453"/>
              <a:gd name="connsiteY26" fmla="*/ 655532 h 1087921"/>
              <a:gd name="connsiteX27" fmla="*/ 1124243 w 1946453"/>
              <a:gd name="connsiteY27" fmla="*/ 691673 h 1087921"/>
              <a:gd name="connsiteX28" fmla="*/ 1024231 w 1946453"/>
              <a:gd name="connsiteY28" fmla="*/ 684529 h 1087921"/>
              <a:gd name="connsiteX29" fmla="*/ 800393 w 1946453"/>
              <a:gd name="connsiteY29" fmla="*/ 784541 h 1087921"/>
              <a:gd name="connsiteX30" fmla="*/ 760475 w 1946453"/>
              <a:gd name="connsiteY30" fmla="*/ 837758 h 1087921"/>
              <a:gd name="connsiteX31" fmla="*/ 743243 w 1946453"/>
              <a:gd name="connsiteY31" fmla="*/ 939323 h 1087921"/>
              <a:gd name="connsiteX32" fmla="*/ 719431 w 1946453"/>
              <a:gd name="connsiteY32" fmla="*/ 1022666 h 1087921"/>
              <a:gd name="connsiteX33" fmla="*/ 667607 w 1946453"/>
              <a:gd name="connsiteY33" fmla="*/ 1087789 h 1087921"/>
              <a:gd name="connsiteX34" fmla="*/ 550925 w 1946453"/>
              <a:gd name="connsiteY34" fmla="*/ 1042545 h 1087921"/>
              <a:gd name="connsiteX35" fmla="*/ 507372 w 1946453"/>
              <a:gd name="connsiteY35" fmla="*/ 1050745 h 1087921"/>
              <a:gd name="connsiteX36" fmla="*/ 477106 w 1946453"/>
              <a:gd name="connsiteY36" fmla="*/ 1068738 h 1087921"/>
              <a:gd name="connsiteX37" fmla="*/ 462818 w 1946453"/>
              <a:gd name="connsiteY37" fmla="*/ 1063976 h 1087921"/>
              <a:gd name="connsiteX38" fmla="*/ 336613 w 1946453"/>
              <a:gd name="connsiteY38" fmla="*/ 1068739 h 1087921"/>
              <a:gd name="connsiteX39" fmla="*/ 276518 w 1946453"/>
              <a:gd name="connsiteY39" fmla="*/ 1041716 h 1087921"/>
              <a:gd name="connsiteX40" fmla="*/ 191356 w 1946453"/>
              <a:gd name="connsiteY40" fmla="*/ 1059214 h 1087921"/>
              <a:gd name="connsiteX41" fmla="*/ 157456 w 1946453"/>
              <a:gd name="connsiteY41" fmla="*/ 1034574 h 1087921"/>
              <a:gd name="connsiteX42" fmla="*/ 131262 w 1946453"/>
              <a:gd name="connsiteY42" fmla="*/ 958374 h 1087921"/>
              <a:gd name="connsiteX43" fmla="*/ 143168 w 1946453"/>
              <a:gd name="connsiteY43" fmla="*/ 925036 h 1087921"/>
              <a:gd name="connsiteX44" fmla="*/ 116975 w 1946453"/>
              <a:gd name="connsiteY44" fmla="*/ 875030 h 1087921"/>
              <a:gd name="connsiteX45" fmla="*/ 131262 w 1946453"/>
              <a:gd name="connsiteY45" fmla="*/ 839311 h 1087921"/>
              <a:gd name="connsiteX46" fmla="*/ 118455 w 1946453"/>
              <a:gd name="connsiteY46" fmla="*/ 784119 h 1087921"/>
              <a:gd name="connsiteX0" fmla="*/ 118455 w 1946453"/>
              <a:gd name="connsiteY0" fmla="*/ 784119 h 1087921"/>
              <a:gd name="connsiteX1" fmla="*/ 81819 w 1946453"/>
              <a:gd name="connsiteY1" fmla="*/ 699645 h 1087921"/>
              <a:gd name="connsiteX2" fmla="*/ 7437 w 1946453"/>
              <a:gd name="connsiteY2" fmla="*/ 648811 h 1087921"/>
              <a:gd name="connsiteX3" fmla="*/ 41337 w 1946453"/>
              <a:gd name="connsiteY3" fmla="*/ 504383 h 1087921"/>
              <a:gd name="connsiteX4" fmla="*/ 114593 w 1946453"/>
              <a:gd name="connsiteY4" fmla="*/ 439261 h 1087921"/>
              <a:gd name="connsiteX5" fmla="*/ 108013 w 1946453"/>
              <a:gd name="connsiteY5" fmla="*/ 299594 h 1087921"/>
              <a:gd name="connsiteX6" fmla="*/ 167543 w 1946453"/>
              <a:gd name="connsiteY6" fmla="*/ 282926 h 1087921"/>
              <a:gd name="connsiteX7" fmla="*/ 408051 w 1946453"/>
              <a:gd name="connsiteY7" fmla="*/ 459139 h 1087921"/>
              <a:gd name="connsiteX8" fmla="*/ 500356 w 1946453"/>
              <a:gd name="connsiteY8" fmla="*/ 482123 h 1087921"/>
              <a:gd name="connsiteX9" fmla="*/ 616908 w 1946453"/>
              <a:gd name="connsiteY9" fmla="*/ 474630 h 1087921"/>
              <a:gd name="connsiteX10" fmla="*/ 886118 w 1946453"/>
              <a:gd name="connsiteY10" fmla="*/ 496410 h 1087921"/>
              <a:gd name="connsiteX11" fmla="*/ 1050425 w 1946453"/>
              <a:gd name="connsiteY11" fmla="*/ 584516 h 1087921"/>
              <a:gd name="connsiteX12" fmla="*/ 1136150 w 1946453"/>
              <a:gd name="connsiteY12" fmla="*/ 572610 h 1087921"/>
              <a:gd name="connsiteX13" fmla="*/ 1240925 w 1946453"/>
              <a:gd name="connsiteY13" fmla="*/ 420210 h 1087921"/>
              <a:gd name="connsiteX14" fmla="*/ 1214731 w 1946453"/>
              <a:gd name="connsiteY14" fmla="*/ 324960 h 1087921"/>
              <a:gd name="connsiteX15" fmla="*/ 1209968 w 1946453"/>
              <a:gd name="connsiteY15" fmla="*/ 265429 h 1087921"/>
              <a:gd name="connsiteX16" fmla="*/ 1243306 w 1946453"/>
              <a:gd name="connsiteY16" fmla="*/ 203516 h 1087921"/>
              <a:gd name="connsiteX17" fmla="*/ 1431425 w 1946453"/>
              <a:gd name="connsiteY17" fmla="*/ 39210 h 1087921"/>
              <a:gd name="connsiteX18" fmla="*/ 1582007 w 1946453"/>
              <a:gd name="connsiteY18" fmla="*/ 23370 h 1087921"/>
              <a:gd name="connsiteX19" fmla="*/ 1638593 w 1946453"/>
              <a:gd name="connsiteY19" fmla="*/ 17779 h 1087921"/>
              <a:gd name="connsiteX20" fmla="*/ 1908237 w 1946453"/>
              <a:gd name="connsiteY20" fmla="*/ 280545 h 1087921"/>
              <a:gd name="connsiteX21" fmla="*/ 1910057 w 1946453"/>
              <a:gd name="connsiteY21" fmla="*/ 339248 h 1087921"/>
              <a:gd name="connsiteX22" fmla="*/ 1936251 w 1946453"/>
              <a:gd name="connsiteY22" fmla="*/ 382110 h 1087921"/>
              <a:gd name="connsiteX23" fmla="*/ 1738606 w 1946453"/>
              <a:gd name="connsiteY23" fmla="*/ 486885 h 1087921"/>
              <a:gd name="connsiteX24" fmla="*/ 1639156 w 1946453"/>
              <a:gd name="connsiteY24" fmla="*/ 573439 h 1087921"/>
              <a:gd name="connsiteX25" fmla="*/ 1645738 w 1946453"/>
              <a:gd name="connsiteY25" fmla="*/ 222566 h 1087921"/>
              <a:gd name="connsiteX26" fmla="*/ 1505244 w 1946453"/>
              <a:gd name="connsiteY26" fmla="*/ 93979 h 1087921"/>
              <a:gd name="connsiteX27" fmla="*/ 1174894 w 1946453"/>
              <a:gd name="connsiteY27" fmla="*/ 655532 h 1087921"/>
              <a:gd name="connsiteX28" fmla="*/ 1124243 w 1946453"/>
              <a:gd name="connsiteY28" fmla="*/ 691673 h 1087921"/>
              <a:gd name="connsiteX29" fmla="*/ 1024231 w 1946453"/>
              <a:gd name="connsiteY29" fmla="*/ 684529 h 1087921"/>
              <a:gd name="connsiteX30" fmla="*/ 800393 w 1946453"/>
              <a:gd name="connsiteY30" fmla="*/ 784541 h 1087921"/>
              <a:gd name="connsiteX31" fmla="*/ 760475 w 1946453"/>
              <a:gd name="connsiteY31" fmla="*/ 837758 h 1087921"/>
              <a:gd name="connsiteX32" fmla="*/ 743243 w 1946453"/>
              <a:gd name="connsiteY32" fmla="*/ 939323 h 1087921"/>
              <a:gd name="connsiteX33" fmla="*/ 719431 w 1946453"/>
              <a:gd name="connsiteY33" fmla="*/ 1022666 h 1087921"/>
              <a:gd name="connsiteX34" fmla="*/ 667607 w 1946453"/>
              <a:gd name="connsiteY34" fmla="*/ 1087789 h 1087921"/>
              <a:gd name="connsiteX35" fmla="*/ 550925 w 1946453"/>
              <a:gd name="connsiteY35" fmla="*/ 1042545 h 1087921"/>
              <a:gd name="connsiteX36" fmla="*/ 507372 w 1946453"/>
              <a:gd name="connsiteY36" fmla="*/ 1050745 h 1087921"/>
              <a:gd name="connsiteX37" fmla="*/ 477106 w 1946453"/>
              <a:gd name="connsiteY37" fmla="*/ 1068738 h 1087921"/>
              <a:gd name="connsiteX38" fmla="*/ 462818 w 1946453"/>
              <a:gd name="connsiteY38" fmla="*/ 1063976 h 1087921"/>
              <a:gd name="connsiteX39" fmla="*/ 336613 w 1946453"/>
              <a:gd name="connsiteY39" fmla="*/ 1068739 h 1087921"/>
              <a:gd name="connsiteX40" fmla="*/ 276518 w 1946453"/>
              <a:gd name="connsiteY40" fmla="*/ 1041716 h 1087921"/>
              <a:gd name="connsiteX41" fmla="*/ 191356 w 1946453"/>
              <a:gd name="connsiteY41" fmla="*/ 1059214 h 1087921"/>
              <a:gd name="connsiteX42" fmla="*/ 157456 w 1946453"/>
              <a:gd name="connsiteY42" fmla="*/ 1034574 h 1087921"/>
              <a:gd name="connsiteX43" fmla="*/ 131262 w 1946453"/>
              <a:gd name="connsiteY43" fmla="*/ 958374 h 1087921"/>
              <a:gd name="connsiteX44" fmla="*/ 143168 w 1946453"/>
              <a:gd name="connsiteY44" fmla="*/ 925036 h 1087921"/>
              <a:gd name="connsiteX45" fmla="*/ 116975 w 1946453"/>
              <a:gd name="connsiteY45" fmla="*/ 875030 h 1087921"/>
              <a:gd name="connsiteX46" fmla="*/ 131262 w 1946453"/>
              <a:gd name="connsiteY46" fmla="*/ 839311 h 1087921"/>
              <a:gd name="connsiteX47" fmla="*/ 118455 w 1946453"/>
              <a:gd name="connsiteY47" fmla="*/ 784119 h 1087921"/>
              <a:gd name="connsiteX0" fmla="*/ 118455 w 1946453"/>
              <a:gd name="connsiteY0" fmla="*/ 784119 h 1087921"/>
              <a:gd name="connsiteX1" fmla="*/ 81819 w 1946453"/>
              <a:gd name="connsiteY1" fmla="*/ 699645 h 1087921"/>
              <a:gd name="connsiteX2" fmla="*/ 7437 w 1946453"/>
              <a:gd name="connsiteY2" fmla="*/ 648811 h 1087921"/>
              <a:gd name="connsiteX3" fmla="*/ 41337 w 1946453"/>
              <a:gd name="connsiteY3" fmla="*/ 504383 h 1087921"/>
              <a:gd name="connsiteX4" fmla="*/ 114593 w 1946453"/>
              <a:gd name="connsiteY4" fmla="*/ 439261 h 1087921"/>
              <a:gd name="connsiteX5" fmla="*/ 108013 w 1946453"/>
              <a:gd name="connsiteY5" fmla="*/ 299594 h 1087921"/>
              <a:gd name="connsiteX6" fmla="*/ 167543 w 1946453"/>
              <a:gd name="connsiteY6" fmla="*/ 282926 h 1087921"/>
              <a:gd name="connsiteX7" fmla="*/ 408051 w 1946453"/>
              <a:gd name="connsiteY7" fmla="*/ 459139 h 1087921"/>
              <a:gd name="connsiteX8" fmla="*/ 500356 w 1946453"/>
              <a:gd name="connsiteY8" fmla="*/ 482123 h 1087921"/>
              <a:gd name="connsiteX9" fmla="*/ 616908 w 1946453"/>
              <a:gd name="connsiteY9" fmla="*/ 474630 h 1087921"/>
              <a:gd name="connsiteX10" fmla="*/ 886118 w 1946453"/>
              <a:gd name="connsiteY10" fmla="*/ 496410 h 1087921"/>
              <a:gd name="connsiteX11" fmla="*/ 1050425 w 1946453"/>
              <a:gd name="connsiteY11" fmla="*/ 584516 h 1087921"/>
              <a:gd name="connsiteX12" fmla="*/ 1136150 w 1946453"/>
              <a:gd name="connsiteY12" fmla="*/ 572610 h 1087921"/>
              <a:gd name="connsiteX13" fmla="*/ 1240925 w 1946453"/>
              <a:gd name="connsiteY13" fmla="*/ 420210 h 1087921"/>
              <a:gd name="connsiteX14" fmla="*/ 1214731 w 1946453"/>
              <a:gd name="connsiteY14" fmla="*/ 324960 h 1087921"/>
              <a:gd name="connsiteX15" fmla="*/ 1209968 w 1946453"/>
              <a:gd name="connsiteY15" fmla="*/ 265429 h 1087921"/>
              <a:gd name="connsiteX16" fmla="*/ 1243306 w 1946453"/>
              <a:gd name="connsiteY16" fmla="*/ 203516 h 1087921"/>
              <a:gd name="connsiteX17" fmla="*/ 1431425 w 1946453"/>
              <a:gd name="connsiteY17" fmla="*/ 39210 h 1087921"/>
              <a:gd name="connsiteX18" fmla="*/ 1582007 w 1946453"/>
              <a:gd name="connsiteY18" fmla="*/ 23370 h 1087921"/>
              <a:gd name="connsiteX19" fmla="*/ 1638593 w 1946453"/>
              <a:gd name="connsiteY19" fmla="*/ 17779 h 1087921"/>
              <a:gd name="connsiteX20" fmla="*/ 1908237 w 1946453"/>
              <a:gd name="connsiteY20" fmla="*/ 280545 h 1087921"/>
              <a:gd name="connsiteX21" fmla="*/ 1910057 w 1946453"/>
              <a:gd name="connsiteY21" fmla="*/ 339248 h 1087921"/>
              <a:gd name="connsiteX22" fmla="*/ 1936251 w 1946453"/>
              <a:gd name="connsiteY22" fmla="*/ 382110 h 1087921"/>
              <a:gd name="connsiteX23" fmla="*/ 1738606 w 1946453"/>
              <a:gd name="connsiteY23" fmla="*/ 486885 h 1087921"/>
              <a:gd name="connsiteX24" fmla="*/ 1639156 w 1946453"/>
              <a:gd name="connsiteY24" fmla="*/ 573439 h 1087921"/>
              <a:gd name="connsiteX25" fmla="*/ 1593351 w 1946453"/>
              <a:gd name="connsiteY25" fmla="*/ 503554 h 1087921"/>
              <a:gd name="connsiteX26" fmla="*/ 1645738 w 1946453"/>
              <a:gd name="connsiteY26" fmla="*/ 222566 h 1087921"/>
              <a:gd name="connsiteX27" fmla="*/ 1505244 w 1946453"/>
              <a:gd name="connsiteY27" fmla="*/ 93979 h 1087921"/>
              <a:gd name="connsiteX28" fmla="*/ 1174894 w 1946453"/>
              <a:gd name="connsiteY28" fmla="*/ 655532 h 1087921"/>
              <a:gd name="connsiteX29" fmla="*/ 1124243 w 1946453"/>
              <a:gd name="connsiteY29" fmla="*/ 691673 h 1087921"/>
              <a:gd name="connsiteX30" fmla="*/ 1024231 w 1946453"/>
              <a:gd name="connsiteY30" fmla="*/ 684529 h 1087921"/>
              <a:gd name="connsiteX31" fmla="*/ 800393 w 1946453"/>
              <a:gd name="connsiteY31" fmla="*/ 784541 h 1087921"/>
              <a:gd name="connsiteX32" fmla="*/ 760475 w 1946453"/>
              <a:gd name="connsiteY32" fmla="*/ 837758 h 1087921"/>
              <a:gd name="connsiteX33" fmla="*/ 743243 w 1946453"/>
              <a:gd name="connsiteY33" fmla="*/ 939323 h 1087921"/>
              <a:gd name="connsiteX34" fmla="*/ 719431 w 1946453"/>
              <a:gd name="connsiteY34" fmla="*/ 1022666 h 1087921"/>
              <a:gd name="connsiteX35" fmla="*/ 667607 w 1946453"/>
              <a:gd name="connsiteY35" fmla="*/ 1087789 h 1087921"/>
              <a:gd name="connsiteX36" fmla="*/ 550925 w 1946453"/>
              <a:gd name="connsiteY36" fmla="*/ 1042545 h 1087921"/>
              <a:gd name="connsiteX37" fmla="*/ 507372 w 1946453"/>
              <a:gd name="connsiteY37" fmla="*/ 1050745 h 1087921"/>
              <a:gd name="connsiteX38" fmla="*/ 477106 w 1946453"/>
              <a:gd name="connsiteY38" fmla="*/ 1068738 h 1087921"/>
              <a:gd name="connsiteX39" fmla="*/ 462818 w 1946453"/>
              <a:gd name="connsiteY39" fmla="*/ 1063976 h 1087921"/>
              <a:gd name="connsiteX40" fmla="*/ 336613 w 1946453"/>
              <a:gd name="connsiteY40" fmla="*/ 1068739 h 1087921"/>
              <a:gd name="connsiteX41" fmla="*/ 276518 w 1946453"/>
              <a:gd name="connsiteY41" fmla="*/ 1041716 h 1087921"/>
              <a:gd name="connsiteX42" fmla="*/ 191356 w 1946453"/>
              <a:gd name="connsiteY42" fmla="*/ 1059214 h 1087921"/>
              <a:gd name="connsiteX43" fmla="*/ 157456 w 1946453"/>
              <a:gd name="connsiteY43" fmla="*/ 1034574 h 1087921"/>
              <a:gd name="connsiteX44" fmla="*/ 131262 w 1946453"/>
              <a:gd name="connsiteY44" fmla="*/ 958374 h 1087921"/>
              <a:gd name="connsiteX45" fmla="*/ 143168 w 1946453"/>
              <a:gd name="connsiteY45" fmla="*/ 925036 h 1087921"/>
              <a:gd name="connsiteX46" fmla="*/ 116975 w 1946453"/>
              <a:gd name="connsiteY46" fmla="*/ 875030 h 1087921"/>
              <a:gd name="connsiteX47" fmla="*/ 131262 w 1946453"/>
              <a:gd name="connsiteY47" fmla="*/ 839311 h 1087921"/>
              <a:gd name="connsiteX48" fmla="*/ 118455 w 1946453"/>
              <a:gd name="connsiteY48" fmla="*/ 784119 h 1087921"/>
              <a:gd name="connsiteX0" fmla="*/ 118455 w 1946453"/>
              <a:gd name="connsiteY0" fmla="*/ 784119 h 1087921"/>
              <a:gd name="connsiteX1" fmla="*/ 81819 w 1946453"/>
              <a:gd name="connsiteY1" fmla="*/ 699645 h 1087921"/>
              <a:gd name="connsiteX2" fmla="*/ 7437 w 1946453"/>
              <a:gd name="connsiteY2" fmla="*/ 648811 h 1087921"/>
              <a:gd name="connsiteX3" fmla="*/ 41337 w 1946453"/>
              <a:gd name="connsiteY3" fmla="*/ 504383 h 1087921"/>
              <a:gd name="connsiteX4" fmla="*/ 114593 w 1946453"/>
              <a:gd name="connsiteY4" fmla="*/ 439261 h 1087921"/>
              <a:gd name="connsiteX5" fmla="*/ 108013 w 1946453"/>
              <a:gd name="connsiteY5" fmla="*/ 299594 h 1087921"/>
              <a:gd name="connsiteX6" fmla="*/ 167543 w 1946453"/>
              <a:gd name="connsiteY6" fmla="*/ 282926 h 1087921"/>
              <a:gd name="connsiteX7" fmla="*/ 408051 w 1946453"/>
              <a:gd name="connsiteY7" fmla="*/ 459139 h 1087921"/>
              <a:gd name="connsiteX8" fmla="*/ 500356 w 1946453"/>
              <a:gd name="connsiteY8" fmla="*/ 482123 h 1087921"/>
              <a:gd name="connsiteX9" fmla="*/ 616908 w 1946453"/>
              <a:gd name="connsiteY9" fmla="*/ 474630 h 1087921"/>
              <a:gd name="connsiteX10" fmla="*/ 886118 w 1946453"/>
              <a:gd name="connsiteY10" fmla="*/ 496410 h 1087921"/>
              <a:gd name="connsiteX11" fmla="*/ 1050425 w 1946453"/>
              <a:gd name="connsiteY11" fmla="*/ 584516 h 1087921"/>
              <a:gd name="connsiteX12" fmla="*/ 1136150 w 1946453"/>
              <a:gd name="connsiteY12" fmla="*/ 572610 h 1087921"/>
              <a:gd name="connsiteX13" fmla="*/ 1240925 w 1946453"/>
              <a:gd name="connsiteY13" fmla="*/ 420210 h 1087921"/>
              <a:gd name="connsiteX14" fmla="*/ 1214731 w 1946453"/>
              <a:gd name="connsiteY14" fmla="*/ 324960 h 1087921"/>
              <a:gd name="connsiteX15" fmla="*/ 1209968 w 1946453"/>
              <a:gd name="connsiteY15" fmla="*/ 265429 h 1087921"/>
              <a:gd name="connsiteX16" fmla="*/ 1243306 w 1946453"/>
              <a:gd name="connsiteY16" fmla="*/ 203516 h 1087921"/>
              <a:gd name="connsiteX17" fmla="*/ 1431425 w 1946453"/>
              <a:gd name="connsiteY17" fmla="*/ 39210 h 1087921"/>
              <a:gd name="connsiteX18" fmla="*/ 1582007 w 1946453"/>
              <a:gd name="connsiteY18" fmla="*/ 23370 h 1087921"/>
              <a:gd name="connsiteX19" fmla="*/ 1638593 w 1946453"/>
              <a:gd name="connsiteY19" fmla="*/ 17779 h 1087921"/>
              <a:gd name="connsiteX20" fmla="*/ 1908237 w 1946453"/>
              <a:gd name="connsiteY20" fmla="*/ 280545 h 1087921"/>
              <a:gd name="connsiteX21" fmla="*/ 1910057 w 1946453"/>
              <a:gd name="connsiteY21" fmla="*/ 339248 h 1087921"/>
              <a:gd name="connsiteX22" fmla="*/ 1936251 w 1946453"/>
              <a:gd name="connsiteY22" fmla="*/ 382110 h 1087921"/>
              <a:gd name="connsiteX23" fmla="*/ 1738606 w 1946453"/>
              <a:gd name="connsiteY23" fmla="*/ 486885 h 1087921"/>
              <a:gd name="connsiteX24" fmla="*/ 1639156 w 1946453"/>
              <a:gd name="connsiteY24" fmla="*/ 573439 h 1087921"/>
              <a:gd name="connsiteX25" fmla="*/ 1593351 w 1946453"/>
              <a:gd name="connsiteY25" fmla="*/ 503554 h 1087921"/>
              <a:gd name="connsiteX26" fmla="*/ 1652882 w 1946453"/>
              <a:gd name="connsiteY26" fmla="*/ 358298 h 1087921"/>
              <a:gd name="connsiteX27" fmla="*/ 1645738 w 1946453"/>
              <a:gd name="connsiteY27" fmla="*/ 222566 h 1087921"/>
              <a:gd name="connsiteX28" fmla="*/ 1505244 w 1946453"/>
              <a:gd name="connsiteY28" fmla="*/ 93979 h 1087921"/>
              <a:gd name="connsiteX29" fmla="*/ 1174894 w 1946453"/>
              <a:gd name="connsiteY29" fmla="*/ 655532 h 1087921"/>
              <a:gd name="connsiteX30" fmla="*/ 1124243 w 1946453"/>
              <a:gd name="connsiteY30" fmla="*/ 691673 h 1087921"/>
              <a:gd name="connsiteX31" fmla="*/ 1024231 w 1946453"/>
              <a:gd name="connsiteY31" fmla="*/ 684529 h 1087921"/>
              <a:gd name="connsiteX32" fmla="*/ 800393 w 1946453"/>
              <a:gd name="connsiteY32" fmla="*/ 784541 h 1087921"/>
              <a:gd name="connsiteX33" fmla="*/ 760475 w 1946453"/>
              <a:gd name="connsiteY33" fmla="*/ 837758 h 1087921"/>
              <a:gd name="connsiteX34" fmla="*/ 743243 w 1946453"/>
              <a:gd name="connsiteY34" fmla="*/ 939323 h 1087921"/>
              <a:gd name="connsiteX35" fmla="*/ 719431 w 1946453"/>
              <a:gd name="connsiteY35" fmla="*/ 1022666 h 1087921"/>
              <a:gd name="connsiteX36" fmla="*/ 667607 w 1946453"/>
              <a:gd name="connsiteY36" fmla="*/ 1087789 h 1087921"/>
              <a:gd name="connsiteX37" fmla="*/ 550925 w 1946453"/>
              <a:gd name="connsiteY37" fmla="*/ 1042545 h 1087921"/>
              <a:gd name="connsiteX38" fmla="*/ 507372 w 1946453"/>
              <a:gd name="connsiteY38" fmla="*/ 1050745 h 1087921"/>
              <a:gd name="connsiteX39" fmla="*/ 477106 w 1946453"/>
              <a:gd name="connsiteY39" fmla="*/ 1068738 h 1087921"/>
              <a:gd name="connsiteX40" fmla="*/ 462818 w 1946453"/>
              <a:gd name="connsiteY40" fmla="*/ 1063976 h 1087921"/>
              <a:gd name="connsiteX41" fmla="*/ 336613 w 1946453"/>
              <a:gd name="connsiteY41" fmla="*/ 1068739 h 1087921"/>
              <a:gd name="connsiteX42" fmla="*/ 276518 w 1946453"/>
              <a:gd name="connsiteY42" fmla="*/ 1041716 h 1087921"/>
              <a:gd name="connsiteX43" fmla="*/ 191356 w 1946453"/>
              <a:gd name="connsiteY43" fmla="*/ 1059214 h 1087921"/>
              <a:gd name="connsiteX44" fmla="*/ 157456 w 1946453"/>
              <a:gd name="connsiteY44" fmla="*/ 1034574 h 1087921"/>
              <a:gd name="connsiteX45" fmla="*/ 131262 w 1946453"/>
              <a:gd name="connsiteY45" fmla="*/ 958374 h 1087921"/>
              <a:gd name="connsiteX46" fmla="*/ 143168 w 1946453"/>
              <a:gd name="connsiteY46" fmla="*/ 925036 h 1087921"/>
              <a:gd name="connsiteX47" fmla="*/ 116975 w 1946453"/>
              <a:gd name="connsiteY47" fmla="*/ 875030 h 1087921"/>
              <a:gd name="connsiteX48" fmla="*/ 131262 w 1946453"/>
              <a:gd name="connsiteY48" fmla="*/ 839311 h 1087921"/>
              <a:gd name="connsiteX49" fmla="*/ 118455 w 1946453"/>
              <a:gd name="connsiteY49" fmla="*/ 784119 h 1087921"/>
              <a:gd name="connsiteX0" fmla="*/ 118455 w 1946453"/>
              <a:gd name="connsiteY0" fmla="*/ 784119 h 1087921"/>
              <a:gd name="connsiteX1" fmla="*/ 81819 w 1946453"/>
              <a:gd name="connsiteY1" fmla="*/ 699645 h 1087921"/>
              <a:gd name="connsiteX2" fmla="*/ 7437 w 1946453"/>
              <a:gd name="connsiteY2" fmla="*/ 648811 h 1087921"/>
              <a:gd name="connsiteX3" fmla="*/ 41337 w 1946453"/>
              <a:gd name="connsiteY3" fmla="*/ 504383 h 1087921"/>
              <a:gd name="connsiteX4" fmla="*/ 114593 w 1946453"/>
              <a:gd name="connsiteY4" fmla="*/ 439261 h 1087921"/>
              <a:gd name="connsiteX5" fmla="*/ 108013 w 1946453"/>
              <a:gd name="connsiteY5" fmla="*/ 299594 h 1087921"/>
              <a:gd name="connsiteX6" fmla="*/ 167543 w 1946453"/>
              <a:gd name="connsiteY6" fmla="*/ 282926 h 1087921"/>
              <a:gd name="connsiteX7" fmla="*/ 408051 w 1946453"/>
              <a:gd name="connsiteY7" fmla="*/ 459139 h 1087921"/>
              <a:gd name="connsiteX8" fmla="*/ 500356 w 1946453"/>
              <a:gd name="connsiteY8" fmla="*/ 482123 h 1087921"/>
              <a:gd name="connsiteX9" fmla="*/ 616908 w 1946453"/>
              <a:gd name="connsiteY9" fmla="*/ 474630 h 1087921"/>
              <a:gd name="connsiteX10" fmla="*/ 886118 w 1946453"/>
              <a:gd name="connsiteY10" fmla="*/ 496410 h 1087921"/>
              <a:gd name="connsiteX11" fmla="*/ 1050425 w 1946453"/>
              <a:gd name="connsiteY11" fmla="*/ 584516 h 1087921"/>
              <a:gd name="connsiteX12" fmla="*/ 1136150 w 1946453"/>
              <a:gd name="connsiteY12" fmla="*/ 572610 h 1087921"/>
              <a:gd name="connsiteX13" fmla="*/ 1240925 w 1946453"/>
              <a:gd name="connsiteY13" fmla="*/ 420210 h 1087921"/>
              <a:gd name="connsiteX14" fmla="*/ 1214731 w 1946453"/>
              <a:gd name="connsiteY14" fmla="*/ 324960 h 1087921"/>
              <a:gd name="connsiteX15" fmla="*/ 1209968 w 1946453"/>
              <a:gd name="connsiteY15" fmla="*/ 265429 h 1087921"/>
              <a:gd name="connsiteX16" fmla="*/ 1243306 w 1946453"/>
              <a:gd name="connsiteY16" fmla="*/ 203516 h 1087921"/>
              <a:gd name="connsiteX17" fmla="*/ 1431425 w 1946453"/>
              <a:gd name="connsiteY17" fmla="*/ 39210 h 1087921"/>
              <a:gd name="connsiteX18" fmla="*/ 1582007 w 1946453"/>
              <a:gd name="connsiteY18" fmla="*/ 23370 h 1087921"/>
              <a:gd name="connsiteX19" fmla="*/ 1638593 w 1946453"/>
              <a:gd name="connsiteY19" fmla="*/ 17779 h 1087921"/>
              <a:gd name="connsiteX20" fmla="*/ 1908237 w 1946453"/>
              <a:gd name="connsiteY20" fmla="*/ 280545 h 1087921"/>
              <a:gd name="connsiteX21" fmla="*/ 1910057 w 1946453"/>
              <a:gd name="connsiteY21" fmla="*/ 339248 h 1087921"/>
              <a:gd name="connsiteX22" fmla="*/ 1936251 w 1946453"/>
              <a:gd name="connsiteY22" fmla="*/ 382110 h 1087921"/>
              <a:gd name="connsiteX23" fmla="*/ 1738606 w 1946453"/>
              <a:gd name="connsiteY23" fmla="*/ 486885 h 1087921"/>
              <a:gd name="connsiteX24" fmla="*/ 1639156 w 1946453"/>
              <a:gd name="connsiteY24" fmla="*/ 573439 h 1087921"/>
              <a:gd name="connsiteX25" fmla="*/ 1593351 w 1946453"/>
              <a:gd name="connsiteY25" fmla="*/ 503554 h 1087921"/>
              <a:gd name="connsiteX26" fmla="*/ 1652882 w 1946453"/>
              <a:gd name="connsiteY26" fmla="*/ 358298 h 1087921"/>
              <a:gd name="connsiteX27" fmla="*/ 1645738 w 1946453"/>
              <a:gd name="connsiteY27" fmla="*/ 222566 h 1087921"/>
              <a:gd name="connsiteX28" fmla="*/ 1505244 w 1946453"/>
              <a:gd name="connsiteY28" fmla="*/ 93979 h 1087921"/>
              <a:gd name="connsiteX29" fmla="*/ 1309982 w 1946453"/>
              <a:gd name="connsiteY29" fmla="*/ 270191 h 1087921"/>
              <a:gd name="connsiteX30" fmla="*/ 1174894 w 1946453"/>
              <a:gd name="connsiteY30" fmla="*/ 655532 h 1087921"/>
              <a:gd name="connsiteX31" fmla="*/ 1124243 w 1946453"/>
              <a:gd name="connsiteY31" fmla="*/ 691673 h 1087921"/>
              <a:gd name="connsiteX32" fmla="*/ 1024231 w 1946453"/>
              <a:gd name="connsiteY32" fmla="*/ 684529 h 1087921"/>
              <a:gd name="connsiteX33" fmla="*/ 800393 w 1946453"/>
              <a:gd name="connsiteY33" fmla="*/ 784541 h 1087921"/>
              <a:gd name="connsiteX34" fmla="*/ 760475 w 1946453"/>
              <a:gd name="connsiteY34" fmla="*/ 837758 h 1087921"/>
              <a:gd name="connsiteX35" fmla="*/ 743243 w 1946453"/>
              <a:gd name="connsiteY35" fmla="*/ 939323 h 1087921"/>
              <a:gd name="connsiteX36" fmla="*/ 719431 w 1946453"/>
              <a:gd name="connsiteY36" fmla="*/ 1022666 h 1087921"/>
              <a:gd name="connsiteX37" fmla="*/ 667607 w 1946453"/>
              <a:gd name="connsiteY37" fmla="*/ 1087789 h 1087921"/>
              <a:gd name="connsiteX38" fmla="*/ 550925 w 1946453"/>
              <a:gd name="connsiteY38" fmla="*/ 1042545 h 1087921"/>
              <a:gd name="connsiteX39" fmla="*/ 507372 w 1946453"/>
              <a:gd name="connsiteY39" fmla="*/ 1050745 h 1087921"/>
              <a:gd name="connsiteX40" fmla="*/ 477106 w 1946453"/>
              <a:gd name="connsiteY40" fmla="*/ 1068738 h 1087921"/>
              <a:gd name="connsiteX41" fmla="*/ 462818 w 1946453"/>
              <a:gd name="connsiteY41" fmla="*/ 1063976 h 1087921"/>
              <a:gd name="connsiteX42" fmla="*/ 336613 w 1946453"/>
              <a:gd name="connsiteY42" fmla="*/ 1068739 h 1087921"/>
              <a:gd name="connsiteX43" fmla="*/ 276518 w 1946453"/>
              <a:gd name="connsiteY43" fmla="*/ 1041716 h 1087921"/>
              <a:gd name="connsiteX44" fmla="*/ 191356 w 1946453"/>
              <a:gd name="connsiteY44" fmla="*/ 1059214 h 1087921"/>
              <a:gd name="connsiteX45" fmla="*/ 157456 w 1946453"/>
              <a:gd name="connsiteY45" fmla="*/ 1034574 h 1087921"/>
              <a:gd name="connsiteX46" fmla="*/ 131262 w 1946453"/>
              <a:gd name="connsiteY46" fmla="*/ 958374 h 1087921"/>
              <a:gd name="connsiteX47" fmla="*/ 143168 w 1946453"/>
              <a:gd name="connsiteY47" fmla="*/ 925036 h 1087921"/>
              <a:gd name="connsiteX48" fmla="*/ 116975 w 1946453"/>
              <a:gd name="connsiteY48" fmla="*/ 875030 h 1087921"/>
              <a:gd name="connsiteX49" fmla="*/ 131262 w 1946453"/>
              <a:gd name="connsiteY49" fmla="*/ 839311 h 1087921"/>
              <a:gd name="connsiteX50" fmla="*/ 118455 w 1946453"/>
              <a:gd name="connsiteY50" fmla="*/ 784119 h 1087921"/>
              <a:gd name="connsiteX0" fmla="*/ 118455 w 1946453"/>
              <a:gd name="connsiteY0" fmla="*/ 784119 h 1087921"/>
              <a:gd name="connsiteX1" fmla="*/ 81819 w 1946453"/>
              <a:gd name="connsiteY1" fmla="*/ 699645 h 1087921"/>
              <a:gd name="connsiteX2" fmla="*/ 7437 w 1946453"/>
              <a:gd name="connsiteY2" fmla="*/ 648811 h 1087921"/>
              <a:gd name="connsiteX3" fmla="*/ 41337 w 1946453"/>
              <a:gd name="connsiteY3" fmla="*/ 504383 h 1087921"/>
              <a:gd name="connsiteX4" fmla="*/ 114593 w 1946453"/>
              <a:gd name="connsiteY4" fmla="*/ 439261 h 1087921"/>
              <a:gd name="connsiteX5" fmla="*/ 108013 w 1946453"/>
              <a:gd name="connsiteY5" fmla="*/ 299594 h 1087921"/>
              <a:gd name="connsiteX6" fmla="*/ 167543 w 1946453"/>
              <a:gd name="connsiteY6" fmla="*/ 282926 h 1087921"/>
              <a:gd name="connsiteX7" fmla="*/ 408051 w 1946453"/>
              <a:gd name="connsiteY7" fmla="*/ 459139 h 1087921"/>
              <a:gd name="connsiteX8" fmla="*/ 500356 w 1946453"/>
              <a:gd name="connsiteY8" fmla="*/ 482123 h 1087921"/>
              <a:gd name="connsiteX9" fmla="*/ 616908 w 1946453"/>
              <a:gd name="connsiteY9" fmla="*/ 474630 h 1087921"/>
              <a:gd name="connsiteX10" fmla="*/ 886118 w 1946453"/>
              <a:gd name="connsiteY10" fmla="*/ 496410 h 1087921"/>
              <a:gd name="connsiteX11" fmla="*/ 1050425 w 1946453"/>
              <a:gd name="connsiteY11" fmla="*/ 584516 h 1087921"/>
              <a:gd name="connsiteX12" fmla="*/ 1136150 w 1946453"/>
              <a:gd name="connsiteY12" fmla="*/ 572610 h 1087921"/>
              <a:gd name="connsiteX13" fmla="*/ 1240925 w 1946453"/>
              <a:gd name="connsiteY13" fmla="*/ 420210 h 1087921"/>
              <a:gd name="connsiteX14" fmla="*/ 1214731 w 1946453"/>
              <a:gd name="connsiteY14" fmla="*/ 324960 h 1087921"/>
              <a:gd name="connsiteX15" fmla="*/ 1209968 w 1946453"/>
              <a:gd name="connsiteY15" fmla="*/ 265429 h 1087921"/>
              <a:gd name="connsiteX16" fmla="*/ 1243306 w 1946453"/>
              <a:gd name="connsiteY16" fmla="*/ 203516 h 1087921"/>
              <a:gd name="connsiteX17" fmla="*/ 1431425 w 1946453"/>
              <a:gd name="connsiteY17" fmla="*/ 39210 h 1087921"/>
              <a:gd name="connsiteX18" fmla="*/ 1582007 w 1946453"/>
              <a:gd name="connsiteY18" fmla="*/ 23370 h 1087921"/>
              <a:gd name="connsiteX19" fmla="*/ 1638593 w 1946453"/>
              <a:gd name="connsiteY19" fmla="*/ 17779 h 1087921"/>
              <a:gd name="connsiteX20" fmla="*/ 1908237 w 1946453"/>
              <a:gd name="connsiteY20" fmla="*/ 280545 h 1087921"/>
              <a:gd name="connsiteX21" fmla="*/ 1910057 w 1946453"/>
              <a:gd name="connsiteY21" fmla="*/ 339248 h 1087921"/>
              <a:gd name="connsiteX22" fmla="*/ 1936251 w 1946453"/>
              <a:gd name="connsiteY22" fmla="*/ 382110 h 1087921"/>
              <a:gd name="connsiteX23" fmla="*/ 1738606 w 1946453"/>
              <a:gd name="connsiteY23" fmla="*/ 486885 h 1087921"/>
              <a:gd name="connsiteX24" fmla="*/ 1639156 w 1946453"/>
              <a:gd name="connsiteY24" fmla="*/ 573439 h 1087921"/>
              <a:gd name="connsiteX25" fmla="*/ 1593351 w 1946453"/>
              <a:gd name="connsiteY25" fmla="*/ 503554 h 1087921"/>
              <a:gd name="connsiteX26" fmla="*/ 1652882 w 1946453"/>
              <a:gd name="connsiteY26" fmla="*/ 358298 h 1087921"/>
              <a:gd name="connsiteX27" fmla="*/ 1645738 w 1946453"/>
              <a:gd name="connsiteY27" fmla="*/ 222566 h 1087921"/>
              <a:gd name="connsiteX28" fmla="*/ 1505244 w 1946453"/>
              <a:gd name="connsiteY28" fmla="*/ 93979 h 1087921"/>
              <a:gd name="connsiteX29" fmla="*/ 1309982 w 1946453"/>
              <a:gd name="connsiteY29" fmla="*/ 270191 h 1087921"/>
              <a:gd name="connsiteX30" fmla="*/ 1298076 w 1946453"/>
              <a:gd name="connsiteY30" fmla="*/ 460691 h 1087921"/>
              <a:gd name="connsiteX31" fmla="*/ 1174894 w 1946453"/>
              <a:gd name="connsiteY31" fmla="*/ 655532 h 1087921"/>
              <a:gd name="connsiteX32" fmla="*/ 1124243 w 1946453"/>
              <a:gd name="connsiteY32" fmla="*/ 691673 h 1087921"/>
              <a:gd name="connsiteX33" fmla="*/ 1024231 w 1946453"/>
              <a:gd name="connsiteY33" fmla="*/ 684529 h 1087921"/>
              <a:gd name="connsiteX34" fmla="*/ 800393 w 1946453"/>
              <a:gd name="connsiteY34" fmla="*/ 784541 h 1087921"/>
              <a:gd name="connsiteX35" fmla="*/ 760475 w 1946453"/>
              <a:gd name="connsiteY35" fmla="*/ 837758 h 1087921"/>
              <a:gd name="connsiteX36" fmla="*/ 743243 w 1946453"/>
              <a:gd name="connsiteY36" fmla="*/ 939323 h 1087921"/>
              <a:gd name="connsiteX37" fmla="*/ 719431 w 1946453"/>
              <a:gd name="connsiteY37" fmla="*/ 1022666 h 1087921"/>
              <a:gd name="connsiteX38" fmla="*/ 667607 w 1946453"/>
              <a:gd name="connsiteY38" fmla="*/ 1087789 h 1087921"/>
              <a:gd name="connsiteX39" fmla="*/ 550925 w 1946453"/>
              <a:gd name="connsiteY39" fmla="*/ 1042545 h 1087921"/>
              <a:gd name="connsiteX40" fmla="*/ 507372 w 1946453"/>
              <a:gd name="connsiteY40" fmla="*/ 1050745 h 1087921"/>
              <a:gd name="connsiteX41" fmla="*/ 477106 w 1946453"/>
              <a:gd name="connsiteY41" fmla="*/ 1068738 h 1087921"/>
              <a:gd name="connsiteX42" fmla="*/ 462818 w 1946453"/>
              <a:gd name="connsiteY42" fmla="*/ 1063976 h 1087921"/>
              <a:gd name="connsiteX43" fmla="*/ 336613 w 1946453"/>
              <a:gd name="connsiteY43" fmla="*/ 1068739 h 1087921"/>
              <a:gd name="connsiteX44" fmla="*/ 276518 w 1946453"/>
              <a:gd name="connsiteY44" fmla="*/ 1041716 h 1087921"/>
              <a:gd name="connsiteX45" fmla="*/ 191356 w 1946453"/>
              <a:gd name="connsiteY45" fmla="*/ 1059214 h 1087921"/>
              <a:gd name="connsiteX46" fmla="*/ 157456 w 1946453"/>
              <a:gd name="connsiteY46" fmla="*/ 1034574 h 1087921"/>
              <a:gd name="connsiteX47" fmla="*/ 131262 w 1946453"/>
              <a:gd name="connsiteY47" fmla="*/ 958374 h 1087921"/>
              <a:gd name="connsiteX48" fmla="*/ 143168 w 1946453"/>
              <a:gd name="connsiteY48" fmla="*/ 925036 h 1087921"/>
              <a:gd name="connsiteX49" fmla="*/ 116975 w 1946453"/>
              <a:gd name="connsiteY49" fmla="*/ 875030 h 1087921"/>
              <a:gd name="connsiteX50" fmla="*/ 131262 w 1946453"/>
              <a:gd name="connsiteY50" fmla="*/ 839311 h 1087921"/>
              <a:gd name="connsiteX51" fmla="*/ 118455 w 1946453"/>
              <a:gd name="connsiteY51" fmla="*/ 784119 h 1087921"/>
              <a:gd name="connsiteX0" fmla="*/ 118455 w 1946453"/>
              <a:gd name="connsiteY0" fmla="*/ 784119 h 1087921"/>
              <a:gd name="connsiteX1" fmla="*/ 81819 w 1946453"/>
              <a:gd name="connsiteY1" fmla="*/ 699645 h 1087921"/>
              <a:gd name="connsiteX2" fmla="*/ 7437 w 1946453"/>
              <a:gd name="connsiteY2" fmla="*/ 648811 h 1087921"/>
              <a:gd name="connsiteX3" fmla="*/ 41337 w 1946453"/>
              <a:gd name="connsiteY3" fmla="*/ 504383 h 1087921"/>
              <a:gd name="connsiteX4" fmla="*/ 114593 w 1946453"/>
              <a:gd name="connsiteY4" fmla="*/ 439261 h 1087921"/>
              <a:gd name="connsiteX5" fmla="*/ 108013 w 1946453"/>
              <a:gd name="connsiteY5" fmla="*/ 299594 h 1087921"/>
              <a:gd name="connsiteX6" fmla="*/ 167543 w 1946453"/>
              <a:gd name="connsiteY6" fmla="*/ 282926 h 1087921"/>
              <a:gd name="connsiteX7" fmla="*/ 408051 w 1946453"/>
              <a:gd name="connsiteY7" fmla="*/ 459139 h 1087921"/>
              <a:gd name="connsiteX8" fmla="*/ 500356 w 1946453"/>
              <a:gd name="connsiteY8" fmla="*/ 482123 h 1087921"/>
              <a:gd name="connsiteX9" fmla="*/ 616908 w 1946453"/>
              <a:gd name="connsiteY9" fmla="*/ 474630 h 1087921"/>
              <a:gd name="connsiteX10" fmla="*/ 886118 w 1946453"/>
              <a:gd name="connsiteY10" fmla="*/ 496410 h 1087921"/>
              <a:gd name="connsiteX11" fmla="*/ 1050425 w 1946453"/>
              <a:gd name="connsiteY11" fmla="*/ 584516 h 1087921"/>
              <a:gd name="connsiteX12" fmla="*/ 1136150 w 1946453"/>
              <a:gd name="connsiteY12" fmla="*/ 572610 h 1087921"/>
              <a:gd name="connsiteX13" fmla="*/ 1240925 w 1946453"/>
              <a:gd name="connsiteY13" fmla="*/ 420210 h 1087921"/>
              <a:gd name="connsiteX14" fmla="*/ 1214731 w 1946453"/>
              <a:gd name="connsiteY14" fmla="*/ 324960 h 1087921"/>
              <a:gd name="connsiteX15" fmla="*/ 1209968 w 1946453"/>
              <a:gd name="connsiteY15" fmla="*/ 265429 h 1087921"/>
              <a:gd name="connsiteX16" fmla="*/ 1243306 w 1946453"/>
              <a:gd name="connsiteY16" fmla="*/ 203516 h 1087921"/>
              <a:gd name="connsiteX17" fmla="*/ 1431425 w 1946453"/>
              <a:gd name="connsiteY17" fmla="*/ 39210 h 1087921"/>
              <a:gd name="connsiteX18" fmla="*/ 1582007 w 1946453"/>
              <a:gd name="connsiteY18" fmla="*/ 23370 h 1087921"/>
              <a:gd name="connsiteX19" fmla="*/ 1638593 w 1946453"/>
              <a:gd name="connsiteY19" fmla="*/ 17779 h 1087921"/>
              <a:gd name="connsiteX20" fmla="*/ 1908237 w 1946453"/>
              <a:gd name="connsiteY20" fmla="*/ 280545 h 1087921"/>
              <a:gd name="connsiteX21" fmla="*/ 1910057 w 1946453"/>
              <a:gd name="connsiteY21" fmla="*/ 339248 h 1087921"/>
              <a:gd name="connsiteX22" fmla="*/ 1936251 w 1946453"/>
              <a:gd name="connsiteY22" fmla="*/ 382110 h 1087921"/>
              <a:gd name="connsiteX23" fmla="*/ 1738606 w 1946453"/>
              <a:gd name="connsiteY23" fmla="*/ 486885 h 1087921"/>
              <a:gd name="connsiteX24" fmla="*/ 1639156 w 1946453"/>
              <a:gd name="connsiteY24" fmla="*/ 573439 h 1087921"/>
              <a:gd name="connsiteX25" fmla="*/ 1593351 w 1946453"/>
              <a:gd name="connsiteY25" fmla="*/ 503554 h 1087921"/>
              <a:gd name="connsiteX26" fmla="*/ 1652882 w 1946453"/>
              <a:gd name="connsiteY26" fmla="*/ 358298 h 1087921"/>
              <a:gd name="connsiteX27" fmla="*/ 1645738 w 1946453"/>
              <a:gd name="connsiteY27" fmla="*/ 222566 h 1087921"/>
              <a:gd name="connsiteX28" fmla="*/ 1505244 w 1946453"/>
              <a:gd name="connsiteY28" fmla="*/ 93979 h 1087921"/>
              <a:gd name="connsiteX29" fmla="*/ 1448094 w 1946453"/>
              <a:gd name="connsiteY29" fmla="*/ 115410 h 1087921"/>
              <a:gd name="connsiteX30" fmla="*/ 1309982 w 1946453"/>
              <a:gd name="connsiteY30" fmla="*/ 270191 h 1087921"/>
              <a:gd name="connsiteX31" fmla="*/ 1298076 w 1946453"/>
              <a:gd name="connsiteY31" fmla="*/ 460691 h 1087921"/>
              <a:gd name="connsiteX32" fmla="*/ 1174894 w 1946453"/>
              <a:gd name="connsiteY32" fmla="*/ 655532 h 1087921"/>
              <a:gd name="connsiteX33" fmla="*/ 1124243 w 1946453"/>
              <a:gd name="connsiteY33" fmla="*/ 691673 h 1087921"/>
              <a:gd name="connsiteX34" fmla="*/ 1024231 w 1946453"/>
              <a:gd name="connsiteY34" fmla="*/ 684529 h 1087921"/>
              <a:gd name="connsiteX35" fmla="*/ 800393 w 1946453"/>
              <a:gd name="connsiteY35" fmla="*/ 784541 h 1087921"/>
              <a:gd name="connsiteX36" fmla="*/ 760475 w 1946453"/>
              <a:gd name="connsiteY36" fmla="*/ 837758 h 1087921"/>
              <a:gd name="connsiteX37" fmla="*/ 743243 w 1946453"/>
              <a:gd name="connsiteY37" fmla="*/ 939323 h 1087921"/>
              <a:gd name="connsiteX38" fmla="*/ 719431 w 1946453"/>
              <a:gd name="connsiteY38" fmla="*/ 1022666 h 1087921"/>
              <a:gd name="connsiteX39" fmla="*/ 667607 w 1946453"/>
              <a:gd name="connsiteY39" fmla="*/ 1087789 h 1087921"/>
              <a:gd name="connsiteX40" fmla="*/ 550925 w 1946453"/>
              <a:gd name="connsiteY40" fmla="*/ 1042545 h 1087921"/>
              <a:gd name="connsiteX41" fmla="*/ 507372 w 1946453"/>
              <a:gd name="connsiteY41" fmla="*/ 1050745 h 1087921"/>
              <a:gd name="connsiteX42" fmla="*/ 477106 w 1946453"/>
              <a:gd name="connsiteY42" fmla="*/ 1068738 h 1087921"/>
              <a:gd name="connsiteX43" fmla="*/ 462818 w 1946453"/>
              <a:gd name="connsiteY43" fmla="*/ 1063976 h 1087921"/>
              <a:gd name="connsiteX44" fmla="*/ 336613 w 1946453"/>
              <a:gd name="connsiteY44" fmla="*/ 1068739 h 1087921"/>
              <a:gd name="connsiteX45" fmla="*/ 276518 w 1946453"/>
              <a:gd name="connsiteY45" fmla="*/ 1041716 h 1087921"/>
              <a:gd name="connsiteX46" fmla="*/ 191356 w 1946453"/>
              <a:gd name="connsiteY46" fmla="*/ 1059214 h 1087921"/>
              <a:gd name="connsiteX47" fmla="*/ 157456 w 1946453"/>
              <a:gd name="connsiteY47" fmla="*/ 1034574 h 1087921"/>
              <a:gd name="connsiteX48" fmla="*/ 131262 w 1946453"/>
              <a:gd name="connsiteY48" fmla="*/ 958374 h 1087921"/>
              <a:gd name="connsiteX49" fmla="*/ 143168 w 1946453"/>
              <a:gd name="connsiteY49" fmla="*/ 925036 h 1087921"/>
              <a:gd name="connsiteX50" fmla="*/ 116975 w 1946453"/>
              <a:gd name="connsiteY50" fmla="*/ 875030 h 1087921"/>
              <a:gd name="connsiteX51" fmla="*/ 131262 w 1946453"/>
              <a:gd name="connsiteY51" fmla="*/ 839311 h 1087921"/>
              <a:gd name="connsiteX52" fmla="*/ 118455 w 1946453"/>
              <a:gd name="connsiteY52" fmla="*/ 784119 h 1087921"/>
              <a:gd name="connsiteX0" fmla="*/ 118455 w 1946453"/>
              <a:gd name="connsiteY0" fmla="*/ 784119 h 1087921"/>
              <a:gd name="connsiteX1" fmla="*/ 81819 w 1946453"/>
              <a:gd name="connsiteY1" fmla="*/ 699645 h 1087921"/>
              <a:gd name="connsiteX2" fmla="*/ 7437 w 1946453"/>
              <a:gd name="connsiteY2" fmla="*/ 648811 h 1087921"/>
              <a:gd name="connsiteX3" fmla="*/ 41337 w 1946453"/>
              <a:gd name="connsiteY3" fmla="*/ 504383 h 1087921"/>
              <a:gd name="connsiteX4" fmla="*/ 114593 w 1946453"/>
              <a:gd name="connsiteY4" fmla="*/ 439261 h 1087921"/>
              <a:gd name="connsiteX5" fmla="*/ 108013 w 1946453"/>
              <a:gd name="connsiteY5" fmla="*/ 299594 h 1087921"/>
              <a:gd name="connsiteX6" fmla="*/ 167543 w 1946453"/>
              <a:gd name="connsiteY6" fmla="*/ 282926 h 1087921"/>
              <a:gd name="connsiteX7" fmla="*/ 408051 w 1946453"/>
              <a:gd name="connsiteY7" fmla="*/ 459139 h 1087921"/>
              <a:gd name="connsiteX8" fmla="*/ 500356 w 1946453"/>
              <a:gd name="connsiteY8" fmla="*/ 482123 h 1087921"/>
              <a:gd name="connsiteX9" fmla="*/ 616908 w 1946453"/>
              <a:gd name="connsiteY9" fmla="*/ 474630 h 1087921"/>
              <a:gd name="connsiteX10" fmla="*/ 886118 w 1946453"/>
              <a:gd name="connsiteY10" fmla="*/ 496410 h 1087921"/>
              <a:gd name="connsiteX11" fmla="*/ 1050425 w 1946453"/>
              <a:gd name="connsiteY11" fmla="*/ 584516 h 1087921"/>
              <a:gd name="connsiteX12" fmla="*/ 1136150 w 1946453"/>
              <a:gd name="connsiteY12" fmla="*/ 572610 h 1087921"/>
              <a:gd name="connsiteX13" fmla="*/ 1240925 w 1946453"/>
              <a:gd name="connsiteY13" fmla="*/ 420210 h 1087921"/>
              <a:gd name="connsiteX14" fmla="*/ 1214731 w 1946453"/>
              <a:gd name="connsiteY14" fmla="*/ 324960 h 1087921"/>
              <a:gd name="connsiteX15" fmla="*/ 1209968 w 1946453"/>
              <a:gd name="connsiteY15" fmla="*/ 265429 h 1087921"/>
              <a:gd name="connsiteX16" fmla="*/ 1243306 w 1946453"/>
              <a:gd name="connsiteY16" fmla="*/ 203516 h 1087921"/>
              <a:gd name="connsiteX17" fmla="*/ 1431425 w 1946453"/>
              <a:gd name="connsiteY17" fmla="*/ 39210 h 1087921"/>
              <a:gd name="connsiteX18" fmla="*/ 1582007 w 1946453"/>
              <a:gd name="connsiteY18" fmla="*/ 23370 h 1087921"/>
              <a:gd name="connsiteX19" fmla="*/ 1638593 w 1946453"/>
              <a:gd name="connsiteY19" fmla="*/ 17779 h 1087921"/>
              <a:gd name="connsiteX20" fmla="*/ 1908237 w 1946453"/>
              <a:gd name="connsiteY20" fmla="*/ 280545 h 1087921"/>
              <a:gd name="connsiteX21" fmla="*/ 1910057 w 1946453"/>
              <a:gd name="connsiteY21" fmla="*/ 339248 h 1087921"/>
              <a:gd name="connsiteX22" fmla="*/ 1936251 w 1946453"/>
              <a:gd name="connsiteY22" fmla="*/ 382110 h 1087921"/>
              <a:gd name="connsiteX23" fmla="*/ 1738606 w 1946453"/>
              <a:gd name="connsiteY23" fmla="*/ 486885 h 1087921"/>
              <a:gd name="connsiteX24" fmla="*/ 1639156 w 1946453"/>
              <a:gd name="connsiteY24" fmla="*/ 573439 h 1087921"/>
              <a:gd name="connsiteX25" fmla="*/ 1593351 w 1946453"/>
              <a:gd name="connsiteY25" fmla="*/ 503554 h 1087921"/>
              <a:gd name="connsiteX26" fmla="*/ 1652882 w 1946453"/>
              <a:gd name="connsiteY26" fmla="*/ 358298 h 1087921"/>
              <a:gd name="connsiteX27" fmla="*/ 1645738 w 1946453"/>
              <a:gd name="connsiteY27" fmla="*/ 222566 h 1087921"/>
              <a:gd name="connsiteX28" fmla="*/ 1602876 w 1946453"/>
              <a:gd name="connsiteY28" fmla="*/ 132079 h 1087921"/>
              <a:gd name="connsiteX29" fmla="*/ 1505244 w 1946453"/>
              <a:gd name="connsiteY29" fmla="*/ 93979 h 1087921"/>
              <a:gd name="connsiteX30" fmla="*/ 1448094 w 1946453"/>
              <a:gd name="connsiteY30" fmla="*/ 115410 h 1087921"/>
              <a:gd name="connsiteX31" fmla="*/ 1309982 w 1946453"/>
              <a:gd name="connsiteY31" fmla="*/ 270191 h 1087921"/>
              <a:gd name="connsiteX32" fmla="*/ 1298076 w 1946453"/>
              <a:gd name="connsiteY32" fmla="*/ 460691 h 1087921"/>
              <a:gd name="connsiteX33" fmla="*/ 1174894 w 1946453"/>
              <a:gd name="connsiteY33" fmla="*/ 655532 h 1087921"/>
              <a:gd name="connsiteX34" fmla="*/ 1124243 w 1946453"/>
              <a:gd name="connsiteY34" fmla="*/ 691673 h 1087921"/>
              <a:gd name="connsiteX35" fmla="*/ 1024231 w 1946453"/>
              <a:gd name="connsiteY35" fmla="*/ 684529 h 1087921"/>
              <a:gd name="connsiteX36" fmla="*/ 800393 w 1946453"/>
              <a:gd name="connsiteY36" fmla="*/ 784541 h 1087921"/>
              <a:gd name="connsiteX37" fmla="*/ 760475 w 1946453"/>
              <a:gd name="connsiteY37" fmla="*/ 837758 h 1087921"/>
              <a:gd name="connsiteX38" fmla="*/ 743243 w 1946453"/>
              <a:gd name="connsiteY38" fmla="*/ 939323 h 1087921"/>
              <a:gd name="connsiteX39" fmla="*/ 719431 w 1946453"/>
              <a:gd name="connsiteY39" fmla="*/ 1022666 h 1087921"/>
              <a:gd name="connsiteX40" fmla="*/ 667607 w 1946453"/>
              <a:gd name="connsiteY40" fmla="*/ 1087789 h 1087921"/>
              <a:gd name="connsiteX41" fmla="*/ 550925 w 1946453"/>
              <a:gd name="connsiteY41" fmla="*/ 1042545 h 1087921"/>
              <a:gd name="connsiteX42" fmla="*/ 507372 w 1946453"/>
              <a:gd name="connsiteY42" fmla="*/ 1050745 h 1087921"/>
              <a:gd name="connsiteX43" fmla="*/ 477106 w 1946453"/>
              <a:gd name="connsiteY43" fmla="*/ 1068738 h 1087921"/>
              <a:gd name="connsiteX44" fmla="*/ 462818 w 1946453"/>
              <a:gd name="connsiteY44" fmla="*/ 1063976 h 1087921"/>
              <a:gd name="connsiteX45" fmla="*/ 336613 w 1946453"/>
              <a:gd name="connsiteY45" fmla="*/ 1068739 h 1087921"/>
              <a:gd name="connsiteX46" fmla="*/ 276518 w 1946453"/>
              <a:gd name="connsiteY46" fmla="*/ 1041716 h 1087921"/>
              <a:gd name="connsiteX47" fmla="*/ 191356 w 1946453"/>
              <a:gd name="connsiteY47" fmla="*/ 1059214 h 1087921"/>
              <a:gd name="connsiteX48" fmla="*/ 157456 w 1946453"/>
              <a:gd name="connsiteY48" fmla="*/ 1034574 h 1087921"/>
              <a:gd name="connsiteX49" fmla="*/ 131262 w 1946453"/>
              <a:gd name="connsiteY49" fmla="*/ 958374 h 1087921"/>
              <a:gd name="connsiteX50" fmla="*/ 143168 w 1946453"/>
              <a:gd name="connsiteY50" fmla="*/ 925036 h 1087921"/>
              <a:gd name="connsiteX51" fmla="*/ 116975 w 1946453"/>
              <a:gd name="connsiteY51" fmla="*/ 875030 h 1087921"/>
              <a:gd name="connsiteX52" fmla="*/ 131262 w 1946453"/>
              <a:gd name="connsiteY52" fmla="*/ 839311 h 1087921"/>
              <a:gd name="connsiteX53" fmla="*/ 118455 w 1946453"/>
              <a:gd name="connsiteY53" fmla="*/ 784119 h 1087921"/>
              <a:gd name="connsiteX0" fmla="*/ 118455 w 1946453"/>
              <a:gd name="connsiteY0" fmla="*/ 779674 h 1083476"/>
              <a:gd name="connsiteX1" fmla="*/ 81819 w 1946453"/>
              <a:gd name="connsiteY1" fmla="*/ 695200 h 1083476"/>
              <a:gd name="connsiteX2" fmla="*/ 7437 w 1946453"/>
              <a:gd name="connsiteY2" fmla="*/ 644366 h 1083476"/>
              <a:gd name="connsiteX3" fmla="*/ 41337 w 1946453"/>
              <a:gd name="connsiteY3" fmla="*/ 499938 h 1083476"/>
              <a:gd name="connsiteX4" fmla="*/ 114593 w 1946453"/>
              <a:gd name="connsiteY4" fmla="*/ 434816 h 1083476"/>
              <a:gd name="connsiteX5" fmla="*/ 108013 w 1946453"/>
              <a:gd name="connsiteY5" fmla="*/ 295149 h 1083476"/>
              <a:gd name="connsiteX6" fmla="*/ 167543 w 1946453"/>
              <a:gd name="connsiteY6" fmla="*/ 278481 h 1083476"/>
              <a:gd name="connsiteX7" fmla="*/ 408051 w 1946453"/>
              <a:gd name="connsiteY7" fmla="*/ 454694 h 1083476"/>
              <a:gd name="connsiteX8" fmla="*/ 500356 w 1946453"/>
              <a:gd name="connsiteY8" fmla="*/ 477678 h 1083476"/>
              <a:gd name="connsiteX9" fmla="*/ 616908 w 1946453"/>
              <a:gd name="connsiteY9" fmla="*/ 470185 h 1083476"/>
              <a:gd name="connsiteX10" fmla="*/ 886118 w 1946453"/>
              <a:gd name="connsiteY10" fmla="*/ 491965 h 1083476"/>
              <a:gd name="connsiteX11" fmla="*/ 1050425 w 1946453"/>
              <a:gd name="connsiteY11" fmla="*/ 580071 h 1083476"/>
              <a:gd name="connsiteX12" fmla="*/ 1136150 w 1946453"/>
              <a:gd name="connsiteY12" fmla="*/ 568165 h 1083476"/>
              <a:gd name="connsiteX13" fmla="*/ 1240925 w 1946453"/>
              <a:gd name="connsiteY13" fmla="*/ 415765 h 1083476"/>
              <a:gd name="connsiteX14" fmla="*/ 1214731 w 1946453"/>
              <a:gd name="connsiteY14" fmla="*/ 320515 h 1083476"/>
              <a:gd name="connsiteX15" fmla="*/ 1209968 w 1946453"/>
              <a:gd name="connsiteY15" fmla="*/ 260984 h 1083476"/>
              <a:gd name="connsiteX16" fmla="*/ 1243306 w 1946453"/>
              <a:gd name="connsiteY16" fmla="*/ 199071 h 1083476"/>
              <a:gd name="connsiteX17" fmla="*/ 1431425 w 1946453"/>
              <a:gd name="connsiteY17" fmla="*/ 34765 h 1083476"/>
              <a:gd name="connsiteX18" fmla="*/ 1582007 w 1946453"/>
              <a:gd name="connsiteY18" fmla="*/ 18925 h 1083476"/>
              <a:gd name="connsiteX19" fmla="*/ 1638593 w 1946453"/>
              <a:gd name="connsiteY19" fmla="*/ 13334 h 1083476"/>
              <a:gd name="connsiteX20" fmla="*/ 1867194 w 1946453"/>
              <a:gd name="connsiteY20" fmla="*/ 203834 h 1083476"/>
              <a:gd name="connsiteX21" fmla="*/ 1908237 w 1946453"/>
              <a:gd name="connsiteY21" fmla="*/ 276100 h 1083476"/>
              <a:gd name="connsiteX22" fmla="*/ 1910057 w 1946453"/>
              <a:gd name="connsiteY22" fmla="*/ 334803 h 1083476"/>
              <a:gd name="connsiteX23" fmla="*/ 1936251 w 1946453"/>
              <a:gd name="connsiteY23" fmla="*/ 377665 h 1083476"/>
              <a:gd name="connsiteX24" fmla="*/ 1738606 w 1946453"/>
              <a:gd name="connsiteY24" fmla="*/ 482440 h 1083476"/>
              <a:gd name="connsiteX25" fmla="*/ 1639156 w 1946453"/>
              <a:gd name="connsiteY25" fmla="*/ 568994 h 1083476"/>
              <a:gd name="connsiteX26" fmla="*/ 1593351 w 1946453"/>
              <a:gd name="connsiteY26" fmla="*/ 499109 h 1083476"/>
              <a:gd name="connsiteX27" fmla="*/ 1652882 w 1946453"/>
              <a:gd name="connsiteY27" fmla="*/ 353853 h 1083476"/>
              <a:gd name="connsiteX28" fmla="*/ 1645738 w 1946453"/>
              <a:gd name="connsiteY28" fmla="*/ 218121 h 1083476"/>
              <a:gd name="connsiteX29" fmla="*/ 1602876 w 1946453"/>
              <a:gd name="connsiteY29" fmla="*/ 127634 h 1083476"/>
              <a:gd name="connsiteX30" fmla="*/ 1505244 w 1946453"/>
              <a:gd name="connsiteY30" fmla="*/ 89534 h 1083476"/>
              <a:gd name="connsiteX31" fmla="*/ 1448094 w 1946453"/>
              <a:gd name="connsiteY31" fmla="*/ 110965 h 1083476"/>
              <a:gd name="connsiteX32" fmla="*/ 1309982 w 1946453"/>
              <a:gd name="connsiteY32" fmla="*/ 265746 h 1083476"/>
              <a:gd name="connsiteX33" fmla="*/ 1298076 w 1946453"/>
              <a:gd name="connsiteY33" fmla="*/ 456246 h 1083476"/>
              <a:gd name="connsiteX34" fmla="*/ 1174894 w 1946453"/>
              <a:gd name="connsiteY34" fmla="*/ 651087 h 1083476"/>
              <a:gd name="connsiteX35" fmla="*/ 1124243 w 1946453"/>
              <a:gd name="connsiteY35" fmla="*/ 687228 h 1083476"/>
              <a:gd name="connsiteX36" fmla="*/ 1024231 w 1946453"/>
              <a:gd name="connsiteY36" fmla="*/ 680084 h 1083476"/>
              <a:gd name="connsiteX37" fmla="*/ 800393 w 1946453"/>
              <a:gd name="connsiteY37" fmla="*/ 780096 h 1083476"/>
              <a:gd name="connsiteX38" fmla="*/ 760475 w 1946453"/>
              <a:gd name="connsiteY38" fmla="*/ 833313 h 1083476"/>
              <a:gd name="connsiteX39" fmla="*/ 743243 w 1946453"/>
              <a:gd name="connsiteY39" fmla="*/ 934878 h 1083476"/>
              <a:gd name="connsiteX40" fmla="*/ 719431 w 1946453"/>
              <a:gd name="connsiteY40" fmla="*/ 1018221 h 1083476"/>
              <a:gd name="connsiteX41" fmla="*/ 667607 w 1946453"/>
              <a:gd name="connsiteY41" fmla="*/ 1083344 h 1083476"/>
              <a:gd name="connsiteX42" fmla="*/ 550925 w 1946453"/>
              <a:gd name="connsiteY42" fmla="*/ 1038100 h 1083476"/>
              <a:gd name="connsiteX43" fmla="*/ 507372 w 1946453"/>
              <a:gd name="connsiteY43" fmla="*/ 1046300 h 1083476"/>
              <a:gd name="connsiteX44" fmla="*/ 477106 w 1946453"/>
              <a:gd name="connsiteY44" fmla="*/ 1064293 h 1083476"/>
              <a:gd name="connsiteX45" fmla="*/ 462818 w 1946453"/>
              <a:gd name="connsiteY45" fmla="*/ 1059531 h 1083476"/>
              <a:gd name="connsiteX46" fmla="*/ 336613 w 1946453"/>
              <a:gd name="connsiteY46" fmla="*/ 1064294 h 1083476"/>
              <a:gd name="connsiteX47" fmla="*/ 276518 w 1946453"/>
              <a:gd name="connsiteY47" fmla="*/ 1037271 h 1083476"/>
              <a:gd name="connsiteX48" fmla="*/ 191356 w 1946453"/>
              <a:gd name="connsiteY48" fmla="*/ 1054769 h 1083476"/>
              <a:gd name="connsiteX49" fmla="*/ 157456 w 1946453"/>
              <a:gd name="connsiteY49" fmla="*/ 1030129 h 1083476"/>
              <a:gd name="connsiteX50" fmla="*/ 131262 w 1946453"/>
              <a:gd name="connsiteY50" fmla="*/ 953929 h 1083476"/>
              <a:gd name="connsiteX51" fmla="*/ 143168 w 1946453"/>
              <a:gd name="connsiteY51" fmla="*/ 920591 h 1083476"/>
              <a:gd name="connsiteX52" fmla="*/ 116975 w 1946453"/>
              <a:gd name="connsiteY52" fmla="*/ 870585 h 1083476"/>
              <a:gd name="connsiteX53" fmla="*/ 131262 w 1946453"/>
              <a:gd name="connsiteY53" fmla="*/ 834866 h 1083476"/>
              <a:gd name="connsiteX54" fmla="*/ 118455 w 1946453"/>
              <a:gd name="connsiteY54" fmla="*/ 779674 h 1083476"/>
              <a:gd name="connsiteX0" fmla="*/ 118455 w 1946453"/>
              <a:gd name="connsiteY0" fmla="*/ 771680 h 1075482"/>
              <a:gd name="connsiteX1" fmla="*/ 81819 w 1946453"/>
              <a:gd name="connsiteY1" fmla="*/ 687206 h 1075482"/>
              <a:gd name="connsiteX2" fmla="*/ 7437 w 1946453"/>
              <a:gd name="connsiteY2" fmla="*/ 636372 h 1075482"/>
              <a:gd name="connsiteX3" fmla="*/ 41337 w 1946453"/>
              <a:gd name="connsiteY3" fmla="*/ 491944 h 1075482"/>
              <a:gd name="connsiteX4" fmla="*/ 114593 w 1946453"/>
              <a:gd name="connsiteY4" fmla="*/ 426822 h 1075482"/>
              <a:gd name="connsiteX5" fmla="*/ 108013 w 1946453"/>
              <a:gd name="connsiteY5" fmla="*/ 287155 h 1075482"/>
              <a:gd name="connsiteX6" fmla="*/ 167543 w 1946453"/>
              <a:gd name="connsiteY6" fmla="*/ 270487 h 1075482"/>
              <a:gd name="connsiteX7" fmla="*/ 408051 w 1946453"/>
              <a:gd name="connsiteY7" fmla="*/ 446700 h 1075482"/>
              <a:gd name="connsiteX8" fmla="*/ 500356 w 1946453"/>
              <a:gd name="connsiteY8" fmla="*/ 469684 h 1075482"/>
              <a:gd name="connsiteX9" fmla="*/ 616908 w 1946453"/>
              <a:gd name="connsiteY9" fmla="*/ 462191 h 1075482"/>
              <a:gd name="connsiteX10" fmla="*/ 886118 w 1946453"/>
              <a:gd name="connsiteY10" fmla="*/ 483971 h 1075482"/>
              <a:gd name="connsiteX11" fmla="*/ 1050425 w 1946453"/>
              <a:gd name="connsiteY11" fmla="*/ 572077 h 1075482"/>
              <a:gd name="connsiteX12" fmla="*/ 1136150 w 1946453"/>
              <a:gd name="connsiteY12" fmla="*/ 560171 h 1075482"/>
              <a:gd name="connsiteX13" fmla="*/ 1240925 w 1946453"/>
              <a:gd name="connsiteY13" fmla="*/ 407771 h 1075482"/>
              <a:gd name="connsiteX14" fmla="*/ 1214731 w 1946453"/>
              <a:gd name="connsiteY14" fmla="*/ 312521 h 1075482"/>
              <a:gd name="connsiteX15" fmla="*/ 1209968 w 1946453"/>
              <a:gd name="connsiteY15" fmla="*/ 252990 h 1075482"/>
              <a:gd name="connsiteX16" fmla="*/ 1243306 w 1946453"/>
              <a:gd name="connsiteY16" fmla="*/ 191077 h 1075482"/>
              <a:gd name="connsiteX17" fmla="*/ 1431425 w 1946453"/>
              <a:gd name="connsiteY17" fmla="*/ 26771 h 1075482"/>
              <a:gd name="connsiteX18" fmla="*/ 1582007 w 1946453"/>
              <a:gd name="connsiteY18" fmla="*/ 10931 h 1075482"/>
              <a:gd name="connsiteX19" fmla="*/ 1638593 w 1946453"/>
              <a:gd name="connsiteY19" fmla="*/ 5340 h 1075482"/>
              <a:gd name="connsiteX20" fmla="*/ 1743369 w 1946453"/>
              <a:gd name="connsiteY20" fmla="*/ 122020 h 1075482"/>
              <a:gd name="connsiteX21" fmla="*/ 1867194 w 1946453"/>
              <a:gd name="connsiteY21" fmla="*/ 195840 h 1075482"/>
              <a:gd name="connsiteX22" fmla="*/ 1908237 w 1946453"/>
              <a:gd name="connsiteY22" fmla="*/ 268106 h 1075482"/>
              <a:gd name="connsiteX23" fmla="*/ 1910057 w 1946453"/>
              <a:gd name="connsiteY23" fmla="*/ 326809 h 1075482"/>
              <a:gd name="connsiteX24" fmla="*/ 1936251 w 1946453"/>
              <a:gd name="connsiteY24" fmla="*/ 369671 h 1075482"/>
              <a:gd name="connsiteX25" fmla="*/ 1738606 w 1946453"/>
              <a:gd name="connsiteY25" fmla="*/ 474446 h 1075482"/>
              <a:gd name="connsiteX26" fmla="*/ 1639156 w 1946453"/>
              <a:gd name="connsiteY26" fmla="*/ 561000 h 1075482"/>
              <a:gd name="connsiteX27" fmla="*/ 1593351 w 1946453"/>
              <a:gd name="connsiteY27" fmla="*/ 491115 h 1075482"/>
              <a:gd name="connsiteX28" fmla="*/ 1652882 w 1946453"/>
              <a:gd name="connsiteY28" fmla="*/ 345859 h 1075482"/>
              <a:gd name="connsiteX29" fmla="*/ 1645738 w 1946453"/>
              <a:gd name="connsiteY29" fmla="*/ 210127 h 1075482"/>
              <a:gd name="connsiteX30" fmla="*/ 1602876 w 1946453"/>
              <a:gd name="connsiteY30" fmla="*/ 119640 h 1075482"/>
              <a:gd name="connsiteX31" fmla="*/ 1505244 w 1946453"/>
              <a:gd name="connsiteY31" fmla="*/ 81540 h 1075482"/>
              <a:gd name="connsiteX32" fmla="*/ 1448094 w 1946453"/>
              <a:gd name="connsiteY32" fmla="*/ 102971 h 1075482"/>
              <a:gd name="connsiteX33" fmla="*/ 1309982 w 1946453"/>
              <a:gd name="connsiteY33" fmla="*/ 257752 h 1075482"/>
              <a:gd name="connsiteX34" fmla="*/ 1298076 w 1946453"/>
              <a:gd name="connsiteY34" fmla="*/ 448252 h 1075482"/>
              <a:gd name="connsiteX35" fmla="*/ 1174894 w 1946453"/>
              <a:gd name="connsiteY35" fmla="*/ 643093 h 1075482"/>
              <a:gd name="connsiteX36" fmla="*/ 1124243 w 1946453"/>
              <a:gd name="connsiteY36" fmla="*/ 679234 h 1075482"/>
              <a:gd name="connsiteX37" fmla="*/ 1024231 w 1946453"/>
              <a:gd name="connsiteY37" fmla="*/ 672090 h 1075482"/>
              <a:gd name="connsiteX38" fmla="*/ 800393 w 1946453"/>
              <a:gd name="connsiteY38" fmla="*/ 772102 h 1075482"/>
              <a:gd name="connsiteX39" fmla="*/ 760475 w 1946453"/>
              <a:gd name="connsiteY39" fmla="*/ 825319 h 1075482"/>
              <a:gd name="connsiteX40" fmla="*/ 743243 w 1946453"/>
              <a:gd name="connsiteY40" fmla="*/ 926884 h 1075482"/>
              <a:gd name="connsiteX41" fmla="*/ 719431 w 1946453"/>
              <a:gd name="connsiteY41" fmla="*/ 1010227 h 1075482"/>
              <a:gd name="connsiteX42" fmla="*/ 667607 w 1946453"/>
              <a:gd name="connsiteY42" fmla="*/ 1075350 h 1075482"/>
              <a:gd name="connsiteX43" fmla="*/ 550925 w 1946453"/>
              <a:gd name="connsiteY43" fmla="*/ 1030106 h 1075482"/>
              <a:gd name="connsiteX44" fmla="*/ 507372 w 1946453"/>
              <a:gd name="connsiteY44" fmla="*/ 1038306 h 1075482"/>
              <a:gd name="connsiteX45" fmla="*/ 477106 w 1946453"/>
              <a:gd name="connsiteY45" fmla="*/ 1056299 h 1075482"/>
              <a:gd name="connsiteX46" fmla="*/ 462818 w 1946453"/>
              <a:gd name="connsiteY46" fmla="*/ 1051537 h 1075482"/>
              <a:gd name="connsiteX47" fmla="*/ 336613 w 1946453"/>
              <a:gd name="connsiteY47" fmla="*/ 1056300 h 1075482"/>
              <a:gd name="connsiteX48" fmla="*/ 276518 w 1946453"/>
              <a:gd name="connsiteY48" fmla="*/ 1029277 h 1075482"/>
              <a:gd name="connsiteX49" fmla="*/ 191356 w 1946453"/>
              <a:gd name="connsiteY49" fmla="*/ 1046775 h 1075482"/>
              <a:gd name="connsiteX50" fmla="*/ 157456 w 1946453"/>
              <a:gd name="connsiteY50" fmla="*/ 1022135 h 1075482"/>
              <a:gd name="connsiteX51" fmla="*/ 131262 w 1946453"/>
              <a:gd name="connsiteY51" fmla="*/ 945935 h 1075482"/>
              <a:gd name="connsiteX52" fmla="*/ 143168 w 1946453"/>
              <a:gd name="connsiteY52" fmla="*/ 912597 h 1075482"/>
              <a:gd name="connsiteX53" fmla="*/ 116975 w 1946453"/>
              <a:gd name="connsiteY53" fmla="*/ 862591 h 1075482"/>
              <a:gd name="connsiteX54" fmla="*/ 131262 w 1946453"/>
              <a:gd name="connsiteY54" fmla="*/ 826872 h 1075482"/>
              <a:gd name="connsiteX55" fmla="*/ 118455 w 1946453"/>
              <a:gd name="connsiteY55" fmla="*/ 771680 h 1075482"/>
              <a:gd name="connsiteX0" fmla="*/ 118455 w 1946453"/>
              <a:gd name="connsiteY0" fmla="*/ 775115 h 1078917"/>
              <a:gd name="connsiteX1" fmla="*/ 81819 w 1946453"/>
              <a:gd name="connsiteY1" fmla="*/ 690641 h 1078917"/>
              <a:gd name="connsiteX2" fmla="*/ 7437 w 1946453"/>
              <a:gd name="connsiteY2" fmla="*/ 639807 h 1078917"/>
              <a:gd name="connsiteX3" fmla="*/ 41337 w 1946453"/>
              <a:gd name="connsiteY3" fmla="*/ 495379 h 1078917"/>
              <a:gd name="connsiteX4" fmla="*/ 114593 w 1946453"/>
              <a:gd name="connsiteY4" fmla="*/ 430257 h 1078917"/>
              <a:gd name="connsiteX5" fmla="*/ 108013 w 1946453"/>
              <a:gd name="connsiteY5" fmla="*/ 290590 h 1078917"/>
              <a:gd name="connsiteX6" fmla="*/ 167543 w 1946453"/>
              <a:gd name="connsiteY6" fmla="*/ 273922 h 1078917"/>
              <a:gd name="connsiteX7" fmla="*/ 408051 w 1946453"/>
              <a:gd name="connsiteY7" fmla="*/ 450135 h 1078917"/>
              <a:gd name="connsiteX8" fmla="*/ 500356 w 1946453"/>
              <a:gd name="connsiteY8" fmla="*/ 473119 h 1078917"/>
              <a:gd name="connsiteX9" fmla="*/ 616908 w 1946453"/>
              <a:gd name="connsiteY9" fmla="*/ 465626 h 1078917"/>
              <a:gd name="connsiteX10" fmla="*/ 886118 w 1946453"/>
              <a:gd name="connsiteY10" fmla="*/ 487406 h 1078917"/>
              <a:gd name="connsiteX11" fmla="*/ 1050425 w 1946453"/>
              <a:gd name="connsiteY11" fmla="*/ 575512 h 1078917"/>
              <a:gd name="connsiteX12" fmla="*/ 1136150 w 1946453"/>
              <a:gd name="connsiteY12" fmla="*/ 563606 h 1078917"/>
              <a:gd name="connsiteX13" fmla="*/ 1240925 w 1946453"/>
              <a:gd name="connsiteY13" fmla="*/ 411206 h 1078917"/>
              <a:gd name="connsiteX14" fmla="*/ 1214731 w 1946453"/>
              <a:gd name="connsiteY14" fmla="*/ 315956 h 1078917"/>
              <a:gd name="connsiteX15" fmla="*/ 1209968 w 1946453"/>
              <a:gd name="connsiteY15" fmla="*/ 256425 h 1078917"/>
              <a:gd name="connsiteX16" fmla="*/ 1243306 w 1946453"/>
              <a:gd name="connsiteY16" fmla="*/ 194512 h 1078917"/>
              <a:gd name="connsiteX17" fmla="*/ 1431425 w 1946453"/>
              <a:gd name="connsiteY17" fmla="*/ 30206 h 1078917"/>
              <a:gd name="connsiteX18" fmla="*/ 1553432 w 1946453"/>
              <a:gd name="connsiteY18" fmla="*/ 2459 h 1078917"/>
              <a:gd name="connsiteX19" fmla="*/ 1638593 w 1946453"/>
              <a:gd name="connsiteY19" fmla="*/ 8775 h 1078917"/>
              <a:gd name="connsiteX20" fmla="*/ 1743369 w 1946453"/>
              <a:gd name="connsiteY20" fmla="*/ 125455 h 1078917"/>
              <a:gd name="connsiteX21" fmla="*/ 1867194 w 1946453"/>
              <a:gd name="connsiteY21" fmla="*/ 199275 h 1078917"/>
              <a:gd name="connsiteX22" fmla="*/ 1908237 w 1946453"/>
              <a:gd name="connsiteY22" fmla="*/ 271541 h 1078917"/>
              <a:gd name="connsiteX23" fmla="*/ 1910057 w 1946453"/>
              <a:gd name="connsiteY23" fmla="*/ 330244 h 1078917"/>
              <a:gd name="connsiteX24" fmla="*/ 1936251 w 1946453"/>
              <a:gd name="connsiteY24" fmla="*/ 373106 h 1078917"/>
              <a:gd name="connsiteX25" fmla="*/ 1738606 w 1946453"/>
              <a:gd name="connsiteY25" fmla="*/ 477881 h 1078917"/>
              <a:gd name="connsiteX26" fmla="*/ 1639156 w 1946453"/>
              <a:gd name="connsiteY26" fmla="*/ 564435 h 1078917"/>
              <a:gd name="connsiteX27" fmla="*/ 1593351 w 1946453"/>
              <a:gd name="connsiteY27" fmla="*/ 494550 h 1078917"/>
              <a:gd name="connsiteX28" fmla="*/ 1652882 w 1946453"/>
              <a:gd name="connsiteY28" fmla="*/ 349294 h 1078917"/>
              <a:gd name="connsiteX29" fmla="*/ 1645738 w 1946453"/>
              <a:gd name="connsiteY29" fmla="*/ 213562 h 1078917"/>
              <a:gd name="connsiteX30" fmla="*/ 1602876 w 1946453"/>
              <a:gd name="connsiteY30" fmla="*/ 123075 h 1078917"/>
              <a:gd name="connsiteX31" fmla="*/ 1505244 w 1946453"/>
              <a:gd name="connsiteY31" fmla="*/ 84975 h 1078917"/>
              <a:gd name="connsiteX32" fmla="*/ 1448094 w 1946453"/>
              <a:gd name="connsiteY32" fmla="*/ 106406 h 1078917"/>
              <a:gd name="connsiteX33" fmla="*/ 1309982 w 1946453"/>
              <a:gd name="connsiteY33" fmla="*/ 261187 h 1078917"/>
              <a:gd name="connsiteX34" fmla="*/ 1298076 w 1946453"/>
              <a:gd name="connsiteY34" fmla="*/ 451687 h 1078917"/>
              <a:gd name="connsiteX35" fmla="*/ 1174894 w 1946453"/>
              <a:gd name="connsiteY35" fmla="*/ 646528 h 1078917"/>
              <a:gd name="connsiteX36" fmla="*/ 1124243 w 1946453"/>
              <a:gd name="connsiteY36" fmla="*/ 682669 h 1078917"/>
              <a:gd name="connsiteX37" fmla="*/ 1024231 w 1946453"/>
              <a:gd name="connsiteY37" fmla="*/ 675525 h 1078917"/>
              <a:gd name="connsiteX38" fmla="*/ 800393 w 1946453"/>
              <a:gd name="connsiteY38" fmla="*/ 775537 h 1078917"/>
              <a:gd name="connsiteX39" fmla="*/ 760475 w 1946453"/>
              <a:gd name="connsiteY39" fmla="*/ 828754 h 1078917"/>
              <a:gd name="connsiteX40" fmla="*/ 743243 w 1946453"/>
              <a:gd name="connsiteY40" fmla="*/ 930319 h 1078917"/>
              <a:gd name="connsiteX41" fmla="*/ 719431 w 1946453"/>
              <a:gd name="connsiteY41" fmla="*/ 1013662 h 1078917"/>
              <a:gd name="connsiteX42" fmla="*/ 667607 w 1946453"/>
              <a:gd name="connsiteY42" fmla="*/ 1078785 h 1078917"/>
              <a:gd name="connsiteX43" fmla="*/ 550925 w 1946453"/>
              <a:gd name="connsiteY43" fmla="*/ 1033541 h 1078917"/>
              <a:gd name="connsiteX44" fmla="*/ 507372 w 1946453"/>
              <a:gd name="connsiteY44" fmla="*/ 1041741 h 1078917"/>
              <a:gd name="connsiteX45" fmla="*/ 477106 w 1946453"/>
              <a:gd name="connsiteY45" fmla="*/ 1059734 h 1078917"/>
              <a:gd name="connsiteX46" fmla="*/ 462818 w 1946453"/>
              <a:gd name="connsiteY46" fmla="*/ 1054972 h 1078917"/>
              <a:gd name="connsiteX47" fmla="*/ 336613 w 1946453"/>
              <a:gd name="connsiteY47" fmla="*/ 1059735 h 1078917"/>
              <a:gd name="connsiteX48" fmla="*/ 276518 w 1946453"/>
              <a:gd name="connsiteY48" fmla="*/ 1032712 h 1078917"/>
              <a:gd name="connsiteX49" fmla="*/ 191356 w 1946453"/>
              <a:gd name="connsiteY49" fmla="*/ 1050210 h 1078917"/>
              <a:gd name="connsiteX50" fmla="*/ 157456 w 1946453"/>
              <a:gd name="connsiteY50" fmla="*/ 1025570 h 1078917"/>
              <a:gd name="connsiteX51" fmla="*/ 131262 w 1946453"/>
              <a:gd name="connsiteY51" fmla="*/ 949370 h 1078917"/>
              <a:gd name="connsiteX52" fmla="*/ 143168 w 1946453"/>
              <a:gd name="connsiteY52" fmla="*/ 916032 h 1078917"/>
              <a:gd name="connsiteX53" fmla="*/ 116975 w 1946453"/>
              <a:gd name="connsiteY53" fmla="*/ 866026 h 1078917"/>
              <a:gd name="connsiteX54" fmla="*/ 131262 w 1946453"/>
              <a:gd name="connsiteY54" fmla="*/ 830307 h 1078917"/>
              <a:gd name="connsiteX55" fmla="*/ 118455 w 1946453"/>
              <a:gd name="connsiteY55" fmla="*/ 775115 h 1078917"/>
              <a:gd name="connsiteX0" fmla="*/ 118455 w 1946453"/>
              <a:gd name="connsiteY0" fmla="*/ 775115 h 1078917"/>
              <a:gd name="connsiteX1" fmla="*/ 81819 w 1946453"/>
              <a:gd name="connsiteY1" fmla="*/ 690641 h 1078917"/>
              <a:gd name="connsiteX2" fmla="*/ 7437 w 1946453"/>
              <a:gd name="connsiteY2" fmla="*/ 639807 h 1078917"/>
              <a:gd name="connsiteX3" fmla="*/ 41337 w 1946453"/>
              <a:gd name="connsiteY3" fmla="*/ 495379 h 1078917"/>
              <a:gd name="connsiteX4" fmla="*/ 114593 w 1946453"/>
              <a:gd name="connsiteY4" fmla="*/ 430257 h 1078917"/>
              <a:gd name="connsiteX5" fmla="*/ 108013 w 1946453"/>
              <a:gd name="connsiteY5" fmla="*/ 290590 h 1078917"/>
              <a:gd name="connsiteX6" fmla="*/ 167543 w 1946453"/>
              <a:gd name="connsiteY6" fmla="*/ 273922 h 1078917"/>
              <a:gd name="connsiteX7" fmla="*/ 408051 w 1946453"/>
              <a:gd name="connsiteY7" fmla="*/ 450135 h 1078917"/>
              <a:gd name="connsiteX8" fmla="*/ 500356 w 1946453"/>
              <a:gd name="connsiteY8" fmla="*/ 473119 h 1078917"/>
              <a:gd name="connsiteX9" fmla="*/ 616908 w 1946453"/>
              <a:gd name="connsiteY9" fmla="*/ 465626 h 1078917"/>
              <a:gd name="connsiteX10" fmla="*/ 886118 w 1946453"/>
              <a:gd name="connsiteY10" fmla="*/ 487406 h 1078917"/>
              <a:gd name="connsiteX11" fmla="*/ 1050425 w 1946453"/>
              <a:gd name="connsiteY11" fmla="*/ 575512 h 1078917"/>
              <a:gd name="connsiteX12" fmla="*/ 1136150 w 1946453"/>
              <a:gd name="connsiteY12" fmla="*/ 563606 h 1078917"/>
              <a:gd name="connsiteX13" fmla="*/ 1240925 w 1946453"/>
              <a:gd name="connsiteY13" fmla="*/ 411206 h 1078917"/>
              <a:gd name="connsiteX14" fmla="*/ 1214731 w 1946453"/>
              <a:gd name="connsiteY14" fmla="*/ 315956 h 1078917"/>
              <a:gd name="connsiteX15" fmla="*/ 1209968 w 1946453"/>
              <a:gd name="connsiteY15" fmla="*/ 256425 h 1078917"/>
              <a:gd name="connsiteX16" fmla="*/ 1243306 w 1946453"/>
              <a:gd name="connsiteY16" fmla="*/ 173081 h 1078917"/>
              <a:gd name="connsiteX17" fmla="*/ 1431425 w 1946453"/>
              <a:gd name="connsiteY17" fmla="*/ 30206 h 1078917"/>
              <a:gd name="connsiteX18" fmla="*/ 1553432 w 1946453"/>
              <a:gd name="connsiteY18" fmla="*/ 2459 h 1078917"/>
              <a:gd name="connsiteX19" fmla="*/ 1638593 w 1946453"/>
              <a:gd name="connsiteY19" fmla="*/ 8775 h 1078917"/>
              <a:gd name="connsiteX20" fmla="*/ 1743369 w 1946453"/>
              <a:gd name="connsiteY20" fmla="*/ 125455 h 1078917"/>
              <a:gd name="connsiteX21" fmla="*/ 1867194 w 1946453"/>
              <a:gd name="connsiteY21" fmla="*/ 199275 h 1078917"/>
              <a:gd name="connsiteX22" fmla="*/ 1908237 w 1946453"/>
              <a:gd name="connsiteY22" fmla="*/ 271541 h 1078917"/>
              <a:gd name="connsiteX23" fmla="*/ 1910057 w 1946453"/>
              <a:gd name="connsiteY23" fmla="*/ 330244 h 1078917"/>
              <a:gd name="connsiteX24" fmla="*/ 1936251 w 1946453"/>
              <a:gd name="connsiteY24" fmla="*/ 373106 h 1078917"/>
              <a:gd name="connsiteX25" fmla="*/ 1738606 w 1946453"/>
              <a:gd name="connsiteY25" fmla="*/ 477881 h 1078917"/>
              <a:gd name="connsiteX26" fmla="*/ 1639156 w 1946453"/>
              <a:gd name="connsiteY26" fmla="*/ 564435 h 1078917"/>
              <a:gd name="connsiteX27" fmla="*/ 1593351 w 1946453"/>
              <a:gd name="connsiteY27" fmla="*/ 494550 h 1078917"/>
              <a:gd name="connsiteX28" fmla="*/ 1652882 w 1946453"/>
              <a:gd name="connsiteY28" fmla="*/ 349294 h 1078917"/>
              <a:gd name="connsiteX29" fmla="*/ 1645738 w 1946453"/>
              <a:gd name="connsiteY29" fmla="*/ 213562 h 1078917"/>
              <a:gd name="connsiteX30" fmla="*/ 1602876 w 1946453"/>
              <a:gd name="connsiteY30" fmla="*/ 123075 h 1078917"/>
              <a:gd name="connsiteX31" fmla="*/ 1505244 w 1946453"/>
              <a:gd name="connsiteY31" fmla="*/ 84975 h 1078917"/>
              <a:gd name="connsiteX32" fmla="*/ 1448094 w 1946453"/>
              <a:gd name="connsiteY32" fmla="*/ 106406 h 1078917"/>
              <a:gd name="connsiteX33" fmla="*/ 1309982 w 1946453"/>
              <a:gd name="connsiteY33" fmla="*/ 261187 h 1078917"/>
              <a:gd name="connsiteX34" fmla="*/ 1298076 w 1946453"/>
              <a:gd name="connsiteY34" fmla="*/ 451687 h 1078917"/>
              <a:gd name="connsiteX35" fmla="*/ 1174894 w 1946453"/>
              <a:gd name="connsiteY35" fmla="*/ 646528 h 1078917"/>
              <a:gd name="connsiteX36" fmla="*/ 1124243 w 1946453"/>
              <a:gd name="connsiteY36" fmla="*/ 682669 h 1078917"/>
              <a:gd name="connsiteX37" fmla="*/ 1024231 w 1946453"/>
              <a:gd name="connsiteY37" fmla="*/ 675525 h 1078917"/>
              <a:gd name="connsiteX38" fmla="*/ 800393 w 1946453"/>
              <a:gd name="connsiteY38" fmla="*/ 775537 h 1078917"/>
              <a:gd name="connsiteX39" fmla="*/ 760475 w 1946453"/>
              <a:gd name="connsiteY39" fmla="*/ 828754 h 1078917"/>
              <a:gd name="connsiteX40" fmla="*/ 743243 w 1946453"/>
              <a:gd name="connsiteY40" fmla="*/ 930319 h 1078917"/>
              <a:gd name="connsiteX41" fmla="*/ 719431 w 1946453"/>
              <a:gd name="connsiteY41" fmla="*/ 1013662 h 1078917"/>
              <a:gd name="connsiteX42" fmla="*/ 667607 w 1946453"/>
              <a:gd name="connsiteY42" fmla="*/ 1078785 h 1078917"/>
              <a:gd name="connsiteX43" fmla="*/ 550925 w 1946453"/>
              <a:gd name="connsiteY43" fmla="*/ 1033541 h 1078917"/>
              <a:gd name="connsiteX44" fmla="*/ 507372 w 1946453"/>
              <a:gd name="connsiteY44" fmla="*/ 1041741 h 1078917"/>
              <a:gd name="connsiteX45" fmla="*/ 477106 w 1946453"/>
              <a:gd name="connsiteY45" fmla="*/ 1059734 h 1078917"/>
              <a:gd name="connsiteX46" fmla="*/ 462818 w 1946453"/>
              <a:gd name="connsiteY46" fmla="*/ 1054972 h 1078917"/>
              <a:gd name="connsiteX47" fmla="*/ 336613 w 1946453"/>
              <a:gd name="connsiteY47" fmla="*/ 1059735 h 1078917"/>
              <a:gd name="connsiteX48" fmla="*/ 276518 w 1946453"/>
              <a:gd name="connsiteY48" fmla="*/ 1032712 h 1078917"/>
              <a:gd name="connsiteX49" fmla="*/ 191356 w 1946453"/>
              <a:gd name="connsiteY49" fmla="*/ 1050210 h 1078917"/>
              <a:gd name="connsiteX50" fmla="*/ 157456 w 1946453"/>
              <a:gd name="connsiteY50" fmla="*/ 1025570 h 1078917"/>
              <a:gd name="connsiteX51" fmla="*/ 131262 w 1946453"/>
              <a:gd name="connsiteY51" fmla="*/ 949370 h 1078917"/>
              <a:gd name="connsiteX52" fmla="*/ 143168 w 1946453"/>
              <a:gd name="connsiteY52" fmla="*/ 916032 h 1078917"/>
              <a:gd name="connsiteX53" fmla="*/ 116975 w 1946453"/>
              <a:gd name="connsiteY53" fmla="*/ 866026 h 1078917"/>
              <a:gd name="connsiteX54" fmla="*/ 131262 w 1946453"/>
              <a:gd name="connsiteY54" fmla="*/ 830307 h 1078917"/>
              <a:gd name="connsiteX55" fmla="*/ 118455 w 1946453"/>
              <a:gd name="connsiteY55" fmla="*/ 775115 h 1078917"/>
              <a:gd name="connsiteX0" fmla="*/ 118455 w 1946453"/>
              <a:gd name="connsiteY0" fmla="*/ 775115 h 1078917"/>
              <a:gd name="connsiteX1" fmla="*/ 81819 w 1946453"/>
              <a:gd name="connsiteY1" fmla="*/ 690641 h 1078917"/>
              <a:gd name="connsiteX2" fmla="*/ 7437 w 1946453"/>
              <a:gd name="connsiteY2" fmla="*/ 639807 h 1078917"/>
              <a:gd name="connsiteX3" fmla="*/ 41337 w 1946453"/>
              <a:gd name="connsiteY3" fmla="*/ 495379 h 1078917"/>
              <a:gd name="connsiteX4" fmla="*/ 114593 w 1946453"/>
              <a:gd name="connsiteY4" fmla="*/ 430257 h 1078917"/>
              <a:gd name="connsiteX5" fmla="*/ 108013 w 1946453"/>
              <a:gd name="connsiteY5" fmla="*/ 290590 h 1078917"/>
              <a:gd name="connsiteX6" fmla="*/ 167543 w 1946453"/>
              <a:gd name="connsiteY6" fmla="*/ 273922 h 1078917"/>
              <a:gd name="connsiteX7" fmla="*/ 408051 w 1946453"/>
              <a:gd name="connsiteY7" fmla="*/ 450135 h 1078917"/>
              <a:gd name="connsiteX8" fmla="*/ 500356 w 1946453"/>
              <a:gd name="connsiteY8" fmla="*/ 473119 h 1078917"/>
              <a:gd name="connsiteX9" fmla="*/ 616908 w 1946453"/>
              <a:gd name="connsiteY9" fmla="*/ 465626 h 1078917"/>
              <a:gd name="connsiteX10" fmla="*/ 752769 w 1946453"/>
              <a:gd name="connsiteY10" fmla="*/ 456450 h 1078917"/>
              <a:gd name="connsiteX11" fmla="*/ 886118 w 1946453"/>
              <a:gd name="connsiteY11" fmla="*/ 487406 h 1078917"/>
              <a:gd name="connsiteX12" fmla="*/ 1050425 w 1946453"/>
              <a:gd name="connsiteY12" fmla="*/ 575512 h 1078917"/>
              <a:gd name="connsiteX13" fmla="*/ 1136150 w 1946453"/>
              <a:gd name="connsiteY13" fmla="*/ 563606 h 1078917"/>
              <a:gd name="connsiteX14" fmla="*/ 1240925 w 1946453"/>
              <a:gd name="connsiteY14" fmla="*/ 411206 h 1078917"/>
              <a:gd name="connsiteX15" fmla="*/ 1214731 w 1946453"/>
              <a:gd name="connsiteY15" fmla="*/ 315956 h 1078917"/>
              <a:gd name="connsiteX16" fmla="*/ 1209968 w 1946453"/>
              <a:gd name="connsiteY16" fmla="*/ 256425 h 1078917"/>
              <a:gd name="connsiteX17" fmla="*/ 1243306 w 1946453"/>
              <a:gd name="connsiteY17" fmla="*/ 173081 h 1078917"/>
              <a:gd name="connsiteX18" fmla="*/ 1431425 w 1946453"/>
              <a:gd name="connsiteY18" fmla="*/ 30206 h 1078917"/>
              <a:gd name="connsiteX19" fmla="*/ 1553432 w 1946453"/>
              <a:gd name="connsiteY19" fmla="*/ 2459 h 1078917"/>
              <a:gd name="connsiteX20" fmla="*/ 1638593 w 1946453"/>
              <a:gd name="connsiteY20" fmla="*/ 8775 h 1078917"/>
              <a:gd name="connsiteX21" fmla="*/ 1743369 w 1946453"/>
              <a:gd name="connsiteY21" fmla="*/ 125455 h 1078917"/>
              <a:gd name="connsiteX22" fmla="*/ 1867194 w 1946453"/>
              <a:gd name="connsiteY22" fmla="*/ 199275 h 1078917"/>
              <a:gd name="connsiteX23" fmla="*/ 1908237 w 1946453"/>
              <a:gd name="connsiteY23" fmla="*/ 271541 h 1078917"/>
              <a:gd name="connsiteX24" fmla="*/ 1910057 w 1946453"/>
              <a:gd name="connsiteY24" fmla="*/ 330244 h 1078917"/>
              <a:gd name="connsiteX25" fmla="*/ 1936251 w 1946453"/>
              <a:gd name="connsiteY25" fmla="*/ 373106 h 1078917"/>
              <a:gd name="connsiteX26" fmla="*/ 1738606 w 1946453"/>
              <a:gd name="connsiteY26" fmla="*/ 477881 h 1078917"/>
              <a:gd name="connsiteX27" fmla="*/ 1639156 w 1946453"/>
              <a:gd name="connsiteY27" fmla="*/ 564435 h 1078917"/>
              <a:gd name="connsiteX28" fmla="*/ 1593351 w 1946453"/>
              <a:gd name="connsiteY28" fmla="*/ 494550 h 1078917"/>
              <a:gd name="connsiteX29" fmla="*/ 1652882 w 1946453"/>
              <a:gd name="connsiteY29" fmla="*/ 349294 h 1078917"/>
              <a:gd name="connsiteX30" fmla="*/ 1645738 w 1946453"/>
              <a:gd name="connsiteY30" fmla="*/ 213562 h 1078917"/>
              <a:gd name="connsiteX31" fmla="*/ 1602876 w 1946453"/>
              <a:gd name="connsiteY31" fmla="*/ 123075 h 1078917"/>
              <a:gd name="connsiteX32" fmla="*/ 1505244 w 1946453"/>
              <a:gd name="connsiteY32" fmla="*/ 84975 h 1078917"/>
              <a:gd name="connsiteX33" fmla="*/ 1448094 w 1946453"/>
              <a:gd name="connsiteY33" fmla="*/ 106406 h 1078917"/>
              <a:gd name="connsiteX34" fmla="*/ 1309982 w 1946453"/>
              <a:gd name="connsiteY34" fmla="*/ 261187 h 1078917"/>
              <a:gd name="connsiteX35" fmla="*/ 1298076 w 1946453"/>
              <a:gd name="connsiteY35" fmla="*/ 451687 h 1078917"/>
              <a:gd name="connsiteX36" fmla="*/ 1174894 w 1946453"/>
              <a:gd name="connsiteY36" fmla="*/ 646528 h 1078917"/>
              <a:gd name="connsiteX37" fmla="*/ 1124243 w 1946453"/>
              <a:gd name="connsiteY37" fmla="*/ 682669 h 1078917"/>
              <a:gd name="connsiteX38" fmla="*/ 1024231 w 1946453"/>
              <a:gd name="connsiteY38" fmla="*/ 675525 h 1078917"/>
              <a:gd name="connsiteX39" fmla="*/ 800393 w 1946453"/>
              <a:gd name="connsiteY39" fmla="*/ 775537 h 1078917"/>
              <a:gd name="connsiteX40" fmla="*/ 760475 w 1946453"/>
              <a:gd name="connsiteY40" fmla="*/ 828754 h 1078917"/>
              <a:gd name="connsiteX41" fmla="*/ 743243 w 1946453"/>
              <a:gd name="connsiteY41" fmla="*/ 930319 h 1078917"/>
              <a:gd name="connsiteX42" fmla="*/ 719431 w 1946453"/>
              <a:gd name="connsiteY42" fmla="*/ 1013662 h 1078917"/>
              <a:gd name="connsiteX43" fmla="*/ 667607 w 1946453"/>
              <a:gd name="connsiteY43" fmla="*/ 1078785 h 1078917"/>
              <a:gd name="connsiteX44" fmla="*/ 550925 w 1946453"/>
              <a:gd name="connsiteY44" fmla="*/ 1033541 h 1078917"/>
              <a:gd name="connsiteX45" fmla="*/ 507372 w 1946453"/>
              <a:gd name="connsiteY45" fmla="*/ 1041741 h 1078917"/>
              <a:gd name="connsiteX46" fmla="*/ 477106 w 1946453"/>
              <a:gd name="connsiteY46" fmla="*/ 1059734 h 1078917"/>
              <a:gd name="connsiteX47" fmla="*/ 462818 w 1946453"/>
              <a:gd name="connsiteY47" fmla="*/ 1054972 h 1078917"/>
              <a:gd name="connsiteX48" fmla="*/ 336613 w 1946453"/>
              <a:gd name="connsiteY48" fmla="*/ 1059735 h 1078917"/>
              <a:gd name="connsiteX49" fmla="*/ 276518 w 1946453"/>
              <a:gd name="connsiteY49" fmla="*/ 1032712 h 1078917"/>
              <a:gd name="connsiteX50" fmla="*/ 191356 w 1946453"/>
              <a:gd name="connsiteY50" fmla="*/ 1050210 h 1078917"/>
              <a:gd name="connsiteX51" fmla="*/ 157456 w 1946453"/>
              <a:gd name="connsiteY51" fmla="*/ 1025570 h 1078917"/>
              <a:gd name="connsiteX52" fmla="*/ 131262 w 1946453"/>
              <a:gd name="connsiteY52" fmla="*/ 949370 h 1078917"/>
              <a:gd name="connsiteX53" fmla="*/ 143168 w 1946453"/>
              <a:gd name="connsiteY53" fmla="*/ 916032 h 1078917"/>
              <a:gd name="connsiteX54" fmla="*/ 116975 w 1946453"/>
              <a:gd name="connsiteY54" fmla="*/ 866026 h 1078917"/>
              <a:gd name="connsiteX55" fmla="*/ 131262 w 1946453"/>
              <a:gd name="connsiteY55" fmla="*/ 830307 h 1078917"/>
              <a:gd name="connsiteX56" fmla="*/ 118455 w 1946453"/>
              <a:gd name="connsiteY56" fmla="*/ 775115 h 1078917"/>
              <a:gd name="connsiteX0" fmla="*/ 121142 w 1949140"/>
              <a:gd name="connsiteY0" fmla="*/ 775115 h 1078917"/>
              <a:gd name="connsiteX1" fmla="*/ 84506 w 1949140"/>
              <a:gd name="connsiteY1" fmla="*/ 690641 h 1078917"/>
              <a:gd name="connsiteX2" fmla="*/ 10124 w 1949140"/>
              <a:gd name="connsiteY2" fmla="*/ 639807 h 1078917"/>
              <a:gd name="connsiteX3" fmla="*/ 22592 w 1949140"/>
              <a:gd name="connsiteY3" fmla="*/ 514429 h 1078917"/>
              <a:gd name="connsiteX4" fmla="*/ 117280 w 1949140"/>
              <a:gd name="connsiteY4" fmla="*/ 430257 h 1078917"/>
              <a:gd name="connsiteX5" fmla="*/ 110700 w 1949140"/>
              <a:gd name="connsiteY5" fmla="*/ 290590 h 1078917"/>
              <a:gd name="connsiteX6" fmla="*/ 170230 w 1949140"/>
              <a:gd name="connsiteY6" fmla="*/ 273922 h 1078917"/>
              <a:gd name="connsiteX7" fmla="*/ 410738 w 1949140"/>
              <a:gd name="connsiteY7" fmla="*/ 450135 h 1078917"/>
              <a:gd name="connsiteX8" fmla="*/ 503043 w 1949140"/>
              <a:gd name="connsiteY8" fmla="*/ 473119 h 1078917"/>
              <a:gd name="connsiteX9" fmla="*/ 619595 w 1949140"/>
              <a:gd name="connsiteY9" fmla="*/ 465626 h 1078917"/>
              <a:gd name="connsiteX10" fmla="*/ 755456 w 1949140"/>
              <a:gd name="connsiteY10" fmla="*/ 456450 h 1078917"/>
              <a:gd name="connsiteX11" fmla="*/ 888805 w 1949140"/>
              <a:gd name="connsiteY11" fmla="*/ 487406 h 1078917"/>
              <a:gd name="connsiteX12" fmla="*/ 1053112 w 1949140"/>
              <a:gd name="connsiteY12" fmla="*/ 575512 h 1078917"/>
              <a:gd name="connsiteX13" fmla="*/ 1138837 w 1949140"/>
              <a:gd name="connsiteY13" fmla="*/ 563606 h 1078917"/>
              <a:gd name="connsiteX14" fmla="*/ 1243612 w 1949140"/>
              <a:gd name="connsiteY14" fmla="*/ 411206 h 1078917"/>
              <a:gd name="connsiteX15" fmla="*/ 1217418 w 1949140"/>
              <a:gd name="connsiteY15" fmla="*/ 315956 h 1078917"/>
              <a:gd name="connsiteX16" fmla="*/ 1212655 w 1949140"/>
              <a:gd name="connsiteY16" fmla="*/ 256425 h 1078917"/>
              <a:gd name="connsiteX17" fmla="*/ 1245993 w 1949140"/>
              <a:gd name="connsiteY17" fmla="*/ 173081 h 1078917"/>
              <a:gd name="connsiteX18" fmla="*/ 1434112 w 1949140"/>
              <a:gd name="connsiteY18" fmla="*/ 30206 h 1078917"/>
              <a:gd name="connsiteX19" fmla="*/ 1556119 w 1949140"/>
              <a:gd name="connsiteY19" fmla="*/ 2459 h 1078917"/>
              <a:gd name="connsiteX20" fmla="*/ 1641280 w 1949140"/>
              <a:gd name="connsiteY20" fmla="*/ 8775 h 1078917"/>
              <a:gd name="connsiteX21" fmla="*/ 1746056 w 1949140"/>
              <a:gd name="connsiteY21" fmla="*/ 125455 h 1078917"/>
              <a:gd name="connsiteX22" fmla="*/ 1869881 w 1949140"/>
              <a:gd name="connsiteY22" fmla="*/ 199275 h 1078917"/>
              <a:gd name="connsiteX23" fmla="*/ 1910924 w 1949140"/>
              <a:gd name="connsiteY23" fmla="*/ 271541 h 1078917"/>
              <a:gd name="connsiteX24" fmla="*/ 1912744 w 1949140"/>
              <a:gd name="connsiteY24" fmla="*/ 330244 h 1078917"/>
              <a:gd name="connsiteX25" fmla="*/ 1938938 w 1949140"/>
              <a:gd name="connsiteY25" fmla="*/ 373106 h 1078917"/>
              <a:gd name="connsiteX26" fmla="*/ 1741293 w 1949140"/>
              <a:gd name="connsiteY26" fmla="*/ 477881 h 1078917"/>
              <a:gd name="connsiteX27" fmla="*/ 1641843 w 1949140"/>
              <a:gd name="connsiteY27" fmla="*/ 564435 h 1078917"/>
              <a:gd name="connsiteX28" fmla="*/ 1596038 w 1949140"/>
              <a:gd name="connsiteY28" fmla="*/ 494550 h 1078917"/>
              <a:gd name="connsiteX29" fmla="*/ 1655569 w 1949140"/>
              <a:gd name="connsiteY29" fmla="*/ 349294 h 1078917"/>
              <a:gd name="connsiteX30" fmla="*/ 1648425 w 1949140"/>
              <a:gd name="connsiteY30" fmla="*/ 213562 h 1078917"/>
              <a:gd name="connsiteX31" fmla="*/ 1605563 w 1949140"/>
              <a:gd name="connsiteY31" fmla="*/ 123075 h 1078917"/>
              <a:gd name="connsiteX32" fmla="*/ 1507931 w 1949140"/>
              <a:gd name="connsiteY32" fmla="*/ 84975 h 1078917"/>
              <a:gd name="connsiteX33" fmla="*/ 1450781 w 1949140"/>
              <a:gd name="connsiteY33" fmla="*/ 106406 h 1078917"/>
              <a:gd name="connsiteX34" fmla="*/ 1312669 w 1949140"/>
              <a:gd name="connsiteY34" fmla="*/ 261187 h 1078917"/>
              <a:gd name="connsiteX35" fmla="*/ 1300763 w 1949140"/>
              <a:gd name="connsiteY35" fmla="*/ 451687 h 1078917"/>
              <a:gd name="connsiteX36" fmla="*/ 1177581 w 1949140"/>
              <a:gd name="connsiteY36" fmla="*/ 646528 h 1078917"/>
              <a:gd name="connsiteX37" fmla="*/ 1126930 w 1949140"/>
              <a:gd name="connsiteY37" fmla="*/ 682669 h 1078917"/>
              <a:gd name="connsiteX38" fmla="*/ 1026918 w 1949140"/>
              <a:gd name="connsiteY38" fmla="*/ 675525 h 1078917"/>
              <a:gd name="connsiteX39" fmla="*/ 803080 w 1949140"/>
              <a:gd name="connsiteY39" fmla="*/ 775537 h 1078917"/>
              <a:gd name="connsiteX40" fmla="*/ 763162 w 1949140"/>
              <a:gd name="connsiteY40" fmla="*/ 828754 h 1078917"/>
              <a:gd name="connsiteX41" fmla="*/ 745930 w 1949140"/>
              <a:gd name="connsiteY41" fmla="*/ 930319 h 1078917"/>
              <a:gd name="connsiteX42" fmla="*/ 722118 w 1949140"/>
              <a:gd name="connsiteY42" fmla="*/ 1013662 h 1078917"/>
              <a:gd name="connsiteX43" fmla="*/ 670294 w 1949140"/>
              <a:gd name="connsiteY43" fmla="*/ 1078785 h 1078917"/>
              <a:gd name="connsiteX44" fmla="*/ 553612 w 1949140"/>
              <a:gd name="connsiteY44" fmla="*/ 1033541 h 1078917"/>
              <a:gd name="connsiteX45" fmla="*/ 510059 w 1949140"/>
              <a:gd name="connsiteY45" fmla="*/ 1041741 h 1078917"/>
              <a:gd name="connsiteX46" fmla="*/ 479793 w 1949140"/>
              <a:gd name="connsiteY46" fmla="*/ 1059734 h 1078917"/>
              <a:gd name="connsiteX47" fmla="*/ 465505 w 1949140"/>
              <a:gd name="connsiteY47" fmla="*/ 1054972 h 1078917"/>
              <a:gd name="connsiteX48" fmla="*/ 339300 w 1949140"/>
              <a:gd name="connsiteY48" fmla="*/ 1059735 h 1078917"/>
              <a:gd name="connsiteX49" fmla="*/ 279205 w 1949140"/>
              <a:gd name="connsiteY49" fmla="*/ 1032712 h 1078917"/>
              <a:gd name="connsiteX50" fmla="*/ 194043 w 1949140"/>
              <a:gd name="connsiteY50" fmla="*/ 1050210 h 1078917"/>
              <a:gd name="connsiteX51" fmla="*/ 160143 w 1949140"/>
              <a:gd name="connsiteY51" fmla="*/ 1025570 h 1078917"/>
              <a:gd name="connsiteX52" fmla="*/ 133949 w 1949140"/>
              <a:gd name="connsiteY52" fmla="*/ 949370 h 1078917"/>
              <a:gd name="connsiteX53" fmla="*/ 145855 w 1949140"/>
              <a:gd name="connsiteY53" fmla="*/ 916032 h 1078917"/>
              <a:gd name="connsiteX54" fmla="*/ 119662 w 1949140"/>
              <a:gd name="connsiteY54" fmla="*/ 866026 h 1078917"/>
              <a:gd name="connsiteX55" fmla="*/ 133949 w 1949140"/>
              <a:gd name="connsiteY55" fmla="*/ 830307 h 1078917"/>
              <a:gd name="connsiteX56" fmla="*/ 121142 w 1949140"/>
              <a:gd name="connsiteY56" fmla="*/ 775115 h 1078917"/>
              <a:gd name="connsiteX0" fmla="*/ 121142 w 1949140"/>
              <a:gd name="connsiteY0" fmla="*/ 775115 h 1078917"/>
              <a:gd name="connsiteX1" fmla="*/ 84506 w 1949140"/>
              <a:gd name="connsiteY1" fmla="*/ 690641 h 1078917"/>
              <a:gd name="connsiteX2" fmla="*/ 10124 w 1949140"/>
              <a:gd name="connsiteY2" fmla="*/ 639807 h 1078917"/>
              <a:gd name="connsiteX3" fmla="*/ 22592 w 1949140"/>
              <a:gd name="connsiteY3" fmla="*/ 514429 h 1078917"/>
              <a:gd name="connsiteX4" fmla="*/ 117280 w 1949140"/>
              <a:gd name="connsiteY4" fmla="*/ 430257 h 1078917"/>
              <a:gd name="connsiteX5" fmla="*/ 110700 w 1949140"/>
              <a:gd name="connsiteY5" fmla="*/ 290590 h 1078917"/>
              <a:gd name="connsiteX6" fmla="*/ 170230 w 1949140"/>
              <a:gd name="connsiteY6" fmla="*/ 273922 h 1078917"/>
              <a:gd name="connsiteX7" fmla="*/ 410738 w 1949140"/>
              <a:gd name="connsiteY7" fmla="*/ 450135 h 1078917"/>
              <a:gd name="connsiteX8" fmla="*/ 503043 w 1949140"/>
              <a:gd name="connsiteY8" fmla="*/ 473119 h 1078917"/>
              <a:gd name="connsiteX9" fmla="*/ 619595 w 1949140"/>
              <a:gd name="connsiteY9" fmla="*/ 465626 h 1078917"/>
              <a:gd name="connsiteX10" fmla="*/ 755456 w 1949140"/>
              <a:gd name="connsiteY10" fmla="*/ 456450 h 1078917"/>
              <a:gd name="connsiteX11" fmla="*/ 888805 w 1949140"/>
              <a:gd name="connsiteY11" fmla="*/ 487406 h 1078917"/>
              <a:gd name="connsiteX12" fmla="*/ 1053112 w 1949140"/>
              <a:gd name="connsiteY12" fmla="*/ 575512 h 1078917"/>
              <a:gd name="connsiteX13" fmla="*/ 1138837 w 1949140"/>
              <a:gd name="connsiteY13" fmla="*/ 563606 h 1078917"/>
              <a:gd name="connsiteX14" fmla="*/ 1243612 w 1949140"/>
              <a:gd name="connsiteY14" fmla="*/ 411206 h 1078917"/>
              <a:gd name="connsiteX15" fmla="*/ 1217418 w 1949140"/>
              <a:gd name="connsiteY15" fmla="*/ 315956 h 1078917"/>
              <a:gd name="connsiteX16" fmla="*/ 1212655 w 1949140"/>
              <a:gd name="connsiteY16" fmla="*/ 256425 h 1078917"/>
              <a:gd name="connsiteX17" fmla="*/ 1245993 w 1949140"/>
              <a:gd name="connsiteY17" fmla="*/ 173081 h 1078917"/>
              <a:gd name="connsiteX18" fmla="*/ 1434112 w 1949140"/>
              <a:gd name="connsiteY18" fmla="*/ 30206 h 1078917"/>
              <a:gd name="connsiteX19" fmla="*/ 1556119 w 1949140"/>
              <a:gd name="connsiteY19" fmla="*/ 2459 h 1078917"/>
              <a:gd name="connsiteX20" fmla="*/ 1641280 w 1949140"/>
              <a:gd name="connsiteY20" fmla="*/ 8775 h 1078917"/>
              <a:gd name="connsiteX21" fmla="*/ 1746056 w 1949140"/>
              <a:gd name="connsiteY21" fmla="*/ 125455 h 1078917"/>
              <a:gd name="connsiteX22" fmla="*/ 1869881 w 1949140"/>
              <a:gd name="connsiteY22" fmla="*/ 199275 h 1078917"/>
              <a:gd name="connsiteX23" fmla="*/ 1910924 w 1949140"/>
              <a:gd name="connsiteY23" fmla="*/ 271541 h 1078917"/>
              <a:gd name="connsiteX24" fmla="*/ 1912744 w 1949140"/>
              <a:gd name="connsiteY24" fmla="*/ 330244 h 1078917"/>
              <a:gd name="connsiteX25" fmla="*/ 1938938 w 1949140"/>
              <a:gd name="connsiteY25" fmla="*/ 373106 h 1078917"/>
              <a:gd name="connsiteX26" fmla="*/ 1741293 w 1949140"/>
              <a:gd name="connsiteY26" fmla="*/ 477881 h 1078917"/>
              <a:gd name="connsiteX27" fmla="*/ 1641843 w 1949140"/>
              <a:gd name="connsiteY27" fmla="*/ 564435 h 1078917"/>
              <a:gd name="connsiteX28" fmla="*/ 1596038 w 1949140"/>
              <a:gd name="connsiteY28" fmla="*/ 494550 h 1078917"/>
              <a:gd name="connsiteX29" fmla="*/ 1655569 w 1949140"/>
              <a:gd name="connsiteY29" fmla="*/ 349294 h 1078917"/>
              <a:gd name="connsiteX30" fmla="*/ 1648425 w 1949140"/>
              <a:gd name="connsiteY30" fmla="*/ 213562 h 1078917"/>
              <a:gd name="connsiteX31" fmla="*/ 1605563 w 1949140"/>
              <a:gd name="connsiteY31" fmla="*/ 123075 h 1078917"/>
              <a:gd name="connsiteX32" fmla="*/ 1507931 w 1949140"/>
              <a:gd name="connsiteY32" fmla="*/ 84975 h 1078917"/>
              <a:gd name="connsiteX33" fmla="*/ 1450781 w 1949140"/>
              <a:gd name="connsiteY33" fmla="*/ 106406 h 1078917"/>
              <a:gd name="connsiteX34" fmla="*/ 1312669 w 1949140"/>
              <a:gd name="connsiteY34" fmla="*/ 261187 h 1078917"/>
              <a:gd name="connsiteX35" fmla="*/ 1300763 w 1949140"/>
              <a:gd name="connsiteY35" fmla="*/ 451687 h 1078917"/>
              <a:gd name="connsiteX36" fmla="*/ 1234088 w 1949140"/>
              <a:gd name="connsiteY36" fmla="*/ 546937 h 1078917"/>
              <a:gd name="connsiteX37" fmla="*/ 1177581 w 1949140"/>
              <a:gd name="connsiteY37" fmla="*/ 646528 h 1078917"/>
              <a:gd name="connsiteX38" fmla="*/ 1126930 w 1949140"/>
              <a:gd name="connsiteY38" fmla="*/ 682669 h 1078917"/>
              <a:gd name="connsiteX39" fmla="*/ 1026918 w 1949140"/>
              <a:gd name="connsiteY39" fmla="*/ 675525 h 1078917"/>
              <a:gd name="connsiteX40" fmla="*/ 803080 w 1949140"/>
              <a:gd name="connsiteY40" fmla="*/ 775537 h 1078917"/>
              <a:gd name="connsiteX41" fmla="*/ 763162 w 1949140"/>
              <a:gd name="connsiteY41" fmla="*/ 828754 h 1078917"/>
              <a:gd name="connsiteX42" fmla="*/ 745930 w 1949140"/>
              <a:gd name="connsiteY42" fmla="*/ 930319 h 1078917"/>
              <a:gd name="connsiteX43" fmla="*/ 722118 w 1949140"/>
              <a:gd name="connsiteY43" fmla="*/ 1013662 h 1078917"/>
              <a:gd name="connsiteX44" fmla="*/ 670294 w 1949140"/>
              <a:gd name="connsiteY44" fmla="*/ 1078785 h 1078917"/>
              <a:gd name="connsiteX45" fmla="*/ 553612 w 1949140"/>
              <a:gd name="connsiteY45" fmla="*/ 1033541 h 1078917"/>
              <a:gd name="connsiteX46" fmla="*/ 510059 w 1949140"/>
              <a:gd name="connsiteY46" fmla="*/ 1041741 h 1078917"/>
              <a:gd name="connsiteX47" fmla="*/ 479793 w 1949140"/>
              <a:gd name="connsiteY47" fmla="*/ 1059734 h 1078917"/>
              <a:gd name="connsiteX48" fmla="*/ 465505 w 1949140"/>
              <a:gd name="connsiteY48" fmla="*/ 1054972 h 1078917"/>
              <a:gd name="connsiteX49" fmla="*/ 339300 w 1949140"/>
              <a:gd name="connsiteY49" fmla="*/ 1059735 h 1078917"/>
              <a:gd name="connsiteX50" fmla="*/ 279205 w 1949140"/>
              <a:gd name="connsiteY50" fmla="*/ 1032712 h 1078917"/>
              <a:gd name="connsiteX51" fmla="*/ 194043 w 1949140"/>
              <a:gd name="connsiteY51" fmla="*/ 1050210 h 1078917"/>
              <a:gd name="connsiteX52" fmla="*/ 160143 w 1949140"/>
              <a:gd name="connsiteY52" fmla="*/ 1025570 h 1078917"/>
              <a:gd name="connsiteX53" fmla="*/ 133949 w 1949140"/>
              <a:gd name="connsiteY53" fmla="*/ 949370 h 1078917"/>
              <a:gd name="connsiteX54" fmla="*/ 145855 w 1949140"/>
              <a:gd name="connsiteY54" fmla="*/ 916032 h 1078917"/>
              <a:gd name="connsiteX55" fmla="*/ 119662 w 1949140"/>
              <a:gd name="connsiteY55" fmla="*/ 866026 h 1078917"/>
              <a:gd name="connsiteX56" fmla="*/ 133949 w 1949140"/>
              <a:gd name="connsiteY56" fmla="*/ 830307 h 1078917"/>
              <a:gd name="connsiteX57" fmla="*/ 121142 w 1949140"/>
              <a:gd name="connsiteY57" fmla="*/ 775115 h 1078917"/>
              <a:gd name="connsiteX0" fmla="*/ 121142 w 1949140"/>
              <a:gd name="connsiteY0" fmla="*/ 775115 h 1078917"/>
              <a:gd name="connsiteX1" fmla="*/ 84506 w 1949140"/>
              <a:gd name="connsiteY1" fmla="*/ 690641 h 1078917"/>
              <a:gd name="connsiteX2" fmla="*/ 10124 w 1949140"/>
              <a:gd name="connsiteY2" fmla="*/ 639807 h 1078917"/>
              <a:gd name="connsiteX3" fmla="*/ 22592 w 1949140"/>
              <a:gd name="connsiteY3" fmla="*/ 514429 h 1078917"/>
              <a:gd name="connsiteX4" fmla="*/ 117280 w 1949140"/>
              <a:gd name="connsiteY4" fmla="*/ 430257 h 1078917"/>
              <a:gd name="connsiteX5" fmla="*/ 110700 w 1949140"/>
              <a:gd name="connsiteY5" fmla="*/ 290590 h 1078917"/>
              <a:gd name="connsiteX6" fmla="*/ 170230 w 1949140"/>
              <a:gd name="connsiteY6" fmla="*/ 273922 h 1078917"/>
              <a:gd name="connsiteX7" fmla="*/ 410738 w 1949140"/>
              <a:gd name="connsiteY7" fmla="*/ 450135 h 1078917"/>
              <a:gd name="connsiteX8" fmla="*/ 503043 w 1949140"/>
              <a:gd name="connsiteY8" fmla="*/ 473119 h 1078917"/>
              <a:gd name="connsiteX9" fmla="*/ 619595 w 1949140"/>
              <a:gd name="connsiteY9" fmla="*/ 465626 h 1078917"/>
              <a:gd name="connsiteX10" fmla="*/ 755456 w 1949140"/>
              <a:gd name="connsiteY10" fmla="*/ 456450 h 1078917"/>
              <a:gd name="connsiteX11" fmla="*/ 888805 w 1949140"/>
              <a:gd name="connsiteY11" fmla="*/ 487406 h 1078917"/>
              <a:gd name="connsiteX12" fmla="*/ 1053112 w 1949140"/>
              <a:gd name="connsiteY12" fmla="*/ 575512 h 1078917"/>
              <a:gd name="connsiteX13" fmla="*/ 1138837 w 1949140"/>
              <a:gd name="connsiteY13" fmla="*/ 563606 h 1078917"/>
              <a:gd name="connsiteX14" fmla="*/ 1243612 w 1949140"/>
              <a:gd name="connsiteY14" fmla="*/ 411206 h 1078917"/>
              <a:gd name="connsiteX15" fmla="*/ 1217418 w 1949140"/>
              <a:gd name="connsiteY15" fmla="*/ 315956 h 1078917"/>
              <a:gd name="connsiteX16" fmla="*/ 1212655 w 1949140"/>
              <a:gd name="connsiteY16" fmla="*/ 256425 h 1078917"/>
              <a:gd name="connsiteX17" fmla="*/ 1245993 w 1949140"/>
              <a:gd name="connsiteY17" fmla="*/ 173081 h 1078917"/>
              <a:gd name="connsiteX18" fmla="*/ 1434112 w 1949140"/>
              <a:gd name="connsiteY18" fmla="*/ 30206 h 1078917"/>
              <a:gd name="connsiteX19" fmla="*/ 1556119 w 1949140"/>
              <a:gd name="connsiteY19" fmla="*/ 2459 h 1078917"/>
              <a:gd name="connsiteX20" fmla="*/ 1641280 w 1949140"/>
              <a:gd name="connsiteY20" fmla="*/ 8775 h 1078917"/>
              <a:gd name="connsiteX21" fmla="*/ 1746056 w 1949140"/>
              <a:gd name="connsiteY21" fmla="*/ 125455 h 1078917"/>
              <a:gd name="connsiteX22" fmla="*/ 1869881 w 1949140"/>
              <a:gd name="connsiteY22" fmla="*/ 199275 h 1078917"/>
              <a:gd name="connsiteX23" fmla="*/ 1910924 w 1949140"/>
              <a:gd name="connsiteY23" fmla="*/ 271541 h 1078917"/>
              <a:gd name="connsiteX24" fmla="*/ 1912744 w 1949140"/>
              <a:gd name="connsiteY24" fmla="*/ 330244 h 1078917"/>
              <a:gd name="connsiteX25" fmla="*/ 1938938 w 1949140"/>
              <a:gd name="connsiteY25" fmla="*/ 373106 h 1078917"/>
              <a:gd name="connsiteX26" fmla="*/ 1741293 w 1949140"/>
              <a:gd name="connsiteY26" fmla="*/ 477881 h 1078917"/>
              <a:gd name="connsiteX27" fmla="*/ 1641843 w 1949140"/>
              <a:gd name="connsiteY27" fmla="*/ 564435 h 1078917"/>
              <a:gd name="connsiteX28" fmla="*/ 1596038 w 1949140"/>
              <a:gd name="connsiteY28" fmla="*/ 494550 h 1078917"/>
              <a:gd name="connsiteX29" fmla="*/ 1655569 w 1949140"/>
              <a:gd name="connsiteY29" fmla="*/ 349294 h 1078917"/>
              <a:gd name="connsiteX30" fmla="*/ 1648425 w 1949140"/>
              <a:gd name="connsiteY30" fmla="*/ 213562 h 1078917"/>
              <a:gd name="connsiteX31" fmla="*/ 1605563 w 1949140"/>
              <a:gd name="connsiteY31" fmla="*/ 123075 h 1078917"/>
              <a:gd name="connsiteX32" fmla="*/ 1507931 w 1949140"/>
              <a:gd name="connsiteY32" fmla="*/ 84975 h 1078917"/>
              <a:gd name="connsiteX33" fmla="*/ 1450781 w 1949140"/>
              <a:gd name="connsiteY33" fmla="*/ 106406 h 1078917"/>
              <a:gd name="connsiteX34" fmla="*/ 1312669 w 1949140"/>
              <a:gd name="connsiteY34" fmla="*/ 261187 h 1078917"/>
              <a:gd name="connsiteX35" fmla="*/ 1291238 w 1949140"/>
              <a:gd name="connsiteY35" fmla="*/ 273094 h 1078917"/>
              <a:gd name="connsiteX36" fmla="*/ 1300763 w 1949140"/>
              <a:gd name="connsiteY36" fmla="*/ 451687 h 1078917"/>
              <a:gd name="connsiteX37" fmla="*/ 1234088 w 1949140"/>
              <a:gd name="connsiteY37" fmla="*/ 546937 h 1078917"/>
              <a:gd name="connsiteX38" fmla="*/ 1177581 w 1949140"/>
              <a:gd name="connsiteY38" fmla="*/ 646528 h 1078917"/>
              <a:gd name="connsiteX39" fmla="*/ 1126930 w 1949140"/>
              <a:gd name="connsiteY39" fmla="*/ 682669 h 1078917"/>
              <a:gd name="connsiteX40" fmla="*/ 1026918 w 1949140"/>
              <a:gd name="connsiteY40" fmla="*/ 675525 h 1078917"/>
              <a:gd name="connsiteX41" fmla="*/ 803080 w 1949140"/>
              <a:gd name="connsiteY41" fmla="*/ 775537 h 1078917"/>
              <a:gd name="connsiteX42" fmla="*/ 763162 w 1949140"/>
              <a:gd name="connsiteY42" fmla="*/ 828754 h 1078917"/>
              <a:gd name="connsiteX43" fmla="*/ 745930 w 1949140"/>
              <a:gd name="connsiteY43" fmla="*/ 930319 h 1078917"/>
              <a:gd name="connsiteX44" fmla="*/ 722118 w 1949140"/>
              <a:gd name="connsiteY44" fmla="*/ 1013662 h 1078917"/>
              <a:gd name="connsiteX45" fmla="*/ 670294 w 1949140"/>
              <a:gd name="connsiteY45" fmla="*/ 1078785 h 1078917"/>
              <a:gd name="connsiteX46" fmla="*/ 553612 w 1949140"/>
              <a:gd name="connsiteY46" fmla="*/ 1033541 h 1078917"/>
              <a:gd name="connsiteX47" fmla="*/ 510059 w 1949140"/>
              <a:gd name="connsiteY47" fmla="*/ 1041741 h 1078917"/>
              <a:gd name="connsiteX48" fmla="*/ 479793 w 1949140"/>
              <a:gd name="connsiteY48" fmla="*/ 1059734 h 1078917"/>
              <a:gd name="connsiteX49" fmla="*/ 465505 w 1949140"/>
              <a:gd name="connsiteY49" fmla="*/ 1054972 h 1078917"/>
              <a:gd name="connsiteX50" fmla="*/ 339300 w 1949140"/>
              <a:gd name="connsiteY50" fmla="*/ 1059735 h 1078917"/>
              <a:gd name="connsiteX51" fmla="*/ 279205 w 1949140"/>
              <a:gd name="connsiteY51" fmla="*/ 1032712 h 1078917"/>
              <a:gd name="connsiteX52" fmla="*/ 194043 w 1949140"/>
              <a:gd name="connsiteY52" fmla="*/ 1050210 h 1078917"/>
              <a:gd name="connsiteX53" fmla="*/ 160143 w 1949140"/>
              <a:gd name="connsiteY53" fmla="*/ 1025570 h 1078917"/>
              <a:gd name="connsiteX54" fmla="*/ 133949 w 1949140"/>
              <a:gd name="connsiteY54" fmla="*/ 949370 h 1078917"/>
              <a:gd name="connsiteX55" fmla="*/ 145855 w 1949140"/>
              <a:gd name="connsiteY55" fmla="*/ 916032 h 1078917"/>
              <a:gd name="connsiteX56" fmla="*/ 119662 w 1949140"/>
              <a:gd name="connsiteY56" fmla="*/ 866026 h 1078917"/>
              <a:gd name="connsiteX57" fmla="*/ 133949 w 1949140"/>
              <a:gd name="connsiteY57" fmla="*/ 830307 h 1078917"/>
              <a:gd name="connsiteX58" fmla="*/ 121142 w 1949140"/>
              <a:gd name="connsiteY58" fmla="*/ 775115 h 1078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949140" h="1078917">
                <a:moveTo>
                  <a:pt x="121142" y="775115"/>
                </a:moveTo>
                <a:cubicBezTo>
                  <a:pt x="112902" y="751837"/>
                  <a:pt x="103009" y="713192"/>
                  <a:pt x="84506" y="690641"/>
                </a:cubicBezTo>
                <a:cubicBezTo>
                  <a:pt x="66003" y="668090"/>
                  <a:pt x="38302" y="673145"/>
                  <a:pt x="10124" y="639807"/>
                </a:cubicBezTo>
                <a:cubicBezTo>
                  <a:pt x="-18054" y="606470"/>
                  <a:pt x="21402" y="538638"/>
                  <a:pt x="22592" y="514429"/>
                </a:cubicBezTo>
                <a:cubicBezTo>
                  <a:pt x="-124" y="464285"/>
                  <a:pt x="106167" y="464389"/>
                  <a:pt x="117280" y="430257"/>
                </a:cubicBezTo>
                <a:cubicBezTo>
                  <a:pt x="128393" y="396126"/>
                  <a:pt x="95128" y="310693"/>
                  <a:pt x="110700" y="290590"/>
                </a:cubicBezTo>
                <a:cubicBezTo>
                  <a:pt x="126272" y="270487"/>
                  <a:pt x="149989" y="274319"/>
                  <a:pt x="170230" y="273922"/>
                </a:cubicBezTo>
                <a:cubicBezTo>
                  <a:pt x="190471" y="273525"/>
                  <a:pt x="354079" y="420508"/>
                  <a:pt x="410738" y="450135"/>
                </a:cubicBezTo>
                <a:cubicBezTo>
                  <a:pt x="467397" y="479762"/>
                  <a:pt x="468234" y="470537"/>
                  <a:pt x="503043" y="473119"/>
                </a:cubicBezTo>
                <a:lnTo>
                  <a:pt x="619595" y="465626"/>
                </a:lnTo>
                <a:cubicBezTo>
                  <a:pt x="661664" y="462848"/>
                  <a:pt x="710588" y="452820"/>
                  <a:pt x="755456" y="456450"/>
                </a:cubicBezTo>
                <a:cubicBezTo>
                  <a:pt x="800324" y="460080"/>
                  <a:pt x="835624" y="469944"/>
                  <a:pt x="888805" y="487406"/>
                </a:cubicBezTo>
                <a:cubicBezTo>
                  <a:pt x="941986" y="504869"/>
                  <a:pt x="1011440" y="562812"/>
                  <a:pt x="1053112" y="575512"/>
                </a:cubicBezTo>
                <a:cubicBezTo>
                  <a:pt x="1094784" y="588212"/>
                  <a:pt x="1108675" y="585831"/>
                  <a:pt x="1138837" y="563606"/>
                </a:cubicBezTo>
                <a:cubicBezTo>
                  <a:pt x="1168999" y="541381"/>
                  <a:pt x="1228531" y="452878"/>
                  <a:pt x="1243612" y="411206"/>
                </a:cubicBezTo>
                <a:cubicBezTo>
                  <a:pt x="1258693" y="369534"/>
                  <a:pt x="1222578" y="341753"/>
                  <a:pt x="1217418" y="315956"/>
                </a:cubicBezTo>
                <a:cubicBezTo>
                  <a:pt x="1212259" y="290159"/>
                  <a:pt x="1209877" y="276269"/>
                  <a:pt x="1212655" y="256425"/>
                </a:cubicBezTo>
                <a:cubicBezTo>
                  <a:pt x="1215433" y="236581"/>
                  <a:pt x="1213449" y="211975"/>
                  <a:pt x="1245993" y="173081"/>
                </a:cubicBezTo>
                <a:cubicBezTo>
                  <a:pt x="1278537" y="134187"/>
                  <a:pt x="1377662" y="60230"/>
                  <a:pt x="1434112" y="30206"/>
                </a:cubicBezTo>
                <a:cubicBezTo>
                  <a:pt x="1490562" y="182"/>
                  <a:pt x="1523179" y="2856"/>
                  <a:pt x="1556119" y="2459"/>
                </a:cubicBezTo>
                <a:cubicBezTo>
                  <a:pt x="1589059" y="2062"/>
                  <a:pt x="1613196" y="-5771"/>
                  <a:pt x="1641280" y="8775"/>
                </a:cubicBezTo>
                <a:cubicBezTo>
                  <a:pt x="1669364" y="23321"/>
                  <a:pt x="1707956" y="93705"/>
                  <a:pt x="1746056" y="125455"/>
                </a:cubicBezTo>
                <a:cubicBezTo>
                  <a:pt x="1784156" y="157205"/>
                  <a:pt x="1843594" y="170959"/>
                  <a:pt x="1869881" y="199275"/>
                </a:cubicBezTo>
                <a:cubicBezTo>
                  <a:pt x="1896168" y="227591"/>
                  <a:pt x="1900208" y="251697"/>
                  <a:pt x="1910924" y="271541"/>
                </a:cubicBezTo>
                <a:cubicBezTo>
                  <a:pt x="1921640" y="291385"/>
                  <a:pt x="1908075" y="313317"/>
                  <a:pt x="1912744" y="330244"/>
                </a:cubicBezTo>
                <a:cubicBezTo>
                  <a:pt x="1917413" y="347171"/>
                  <a:pt x="1971085" y="343737"/>
                  <a:pt x="1938938" y="373106"/>
                </a:cubicBezTo>
                <a:cubicBezTo>
                  <a:pt x="1906791" y="402475"/>
                  <a:pt x="1790809" y="445993"/>
                  <a:pt x="1741293" y="477881"/>
                </a:cubicBezTo>
                <a:cubicBezTo>
                  <a:pt x="1691777" y="509769"/>
                  <a:pt x="1658908" y="563641"/>
                  <a:pt x="1641843" y="564435"/>
                </a:cubicBezTo>
                <a:cubicBezTo>
                  <a:pt x="1624778" y="565229"/>
                  <a:pt x="1598513" y="531201"/>
                  <a:pt x="1596038" y="494550"/>
                </a:cubicBezTo>
                <a:cubicBezTo>
                  <a:pt x="1593563" y="457899"/>
                  <a:pt x="1646838" y="396125"/>
                  <a:pt x="1655569" y="349294"/>
                </a:cubicBezTo>
                <a:cubicBezTo>
                  <a:pt x="1664300" y="302463"/>
                  <a:pt x="1662316" y="249281"/>
                  <a:pt x="1648425" y="213562"/>
                </a:cubicBezTo>
                <a:cubicBezTo>
                  <a:pt x="1634534" y="177843"/>
                  <a:pt x="1628979" y="144506"/>
                  <a:pt x="1605563" y="123075"/>
                </a:cubicBezTo>
                <a:cubicBezTo>
                  <a:pt x="1582147" y="101644"/>
                  <a:pt x="1528172" y="89738"/>
                  <a:pt x="1507931" y="84975"/>
                </a:cubicBezTo>
                <a:cubicBezTo>
                  <a:pt x="1487690" y="80213"/>
                  <a:pt x="1483325" y="77037"/>
                  <a:pt x="1450781" y="106406"/>
                </a:cubicBezTo>
                <a:cubicBezTo>
                  <a:pt x="1418237" y="135775"/>
                  <a:pt x="1336878" y="228643"/>
                  <a:pt x="1312669" y="261187"/>
                </a:cubicBezTo>
                <a:cubicBezTo>
                  <a:pt x="1288460" y="293731"/>
                  <a:pt x="1293222" y="241344"/>
                  <a:pt x="1291238" y="273094"/>
                </a:cubicBezTo>
                <a:cubicBezTo>
                  <a:pt x="1289254" y="304844"/>
                  <a:pt x="1312669" y="410809"/>
                  <a:pt x="1300763" y="451687"/>
                </a:cubicBezTo>
                <a:cubicBezTo>
                  <a:pt x="1288857" y="492565"/>
                  <a:pt x="1254618" y="514464"/>
                  <a:pt x="1234088" y="546937"/>
                </a:cubicBezTo>
                <a:cubicBezTo>
                  <a:pt x="1213558" y="579410"/>
                  <a:pt x="1197028" y="623906"/>
                  <a:pt x="1177581" y="646528"/>
                </a:cubicBezTo>
                <a:cubicBezTo>
                  <a:pt x="1158134" y="669150"/>
                  <a:pt x="1152040" y="677836"/>
                  <a:pt x="1126930" y="682669"/>
                </a:cubicBezTo>
                <a:cubicBezTo>
                  <a:pt x="1101820" y="687502"/>
                  <a:pt x="1078512" y="658459"/>
                  <a:pt x="1026918" y="675525"/>
                </a:cubicBezTo>
                <a:cubicBezTo>
                  <a:pt x="975324" y="692591"/>
                  <a:pt x="847039" y="749999"/>
                  <a:pt x="803080" y="775537"/>
                </a:cubicBezTo>
                <a:cubicBezTo>
                  <a:pt x="759121" y="801075"/>
                  <a:pt x="775068" y="804545"/>
                  <a:pt x="763162" y="828754"/>
                </a:cubicBezTo>
                <a:cubicBezTo>
                  <a:pt x="751256" y="852963"/>
                  <a:pt x="752771" y="899501"/>
                  <a:pt x="745930" y="930319"/>
                </a:cubicBezTo>
                <a:cubicBezTo>
                  <a:pt x="739089" y="961137"/>
                  <a:pt x="731549" y="988918"/>
                  <a:pt x="722118" y="1013662"/>
                </a:cubicBezTo>
                <a:cubicBezTo>
                  <a:pt x="712687" y="1038406"/>
                  <a:pt x="695203" y="1075472"/>
                  <a:pt x="670294" y="1078785"/>
                </a:cubicBezTo>
                <a:cubicBezTo>
                  <a:pt x="645385" y="1082098"/>
                  <a:pt x="577936" y="1022253"/>
                  <a:pt x="553612" y="1033541"/>
                </a:cubicBezTo>
                <a:cubicBezTo>
                  <a:pt x="529288" y="1044829"/>
                  <a:pt x="522362" y="1037376"/>
                  <a:pt x="510059" y="1041741"/>
                </a:cubicBezTo>
                <a:cubicBezTo>
                  <a:pt x="497756" y="1046107"/>
                  <a:pt x="497934" y="1063085"/>
                  <a:pt x="479793" y="1059734"/>
                </a:cubicBezTo>
                <a:cubicBezTo>
                  <a:pt x="461652" y="1056383"/>
                  <a:pt x="485745" y="1055369"/>
                  <a:pt x="465505" y="1054972"/>
                </a:cubicBezTo>
                <a:cubicBezTo>
                  <a:pt x="445265" y="1054575"/>
                  <a:pt x="370350" y="1060667"/>
                  <a:pt x="339300" y="1059735"/>
                </a:cubicBezTo>
                <a:cubicBezTo>
                  <a:pt x="308250" y="1058803"/>
                  <a:pt x="303414" y="1034299"/>
                  <a:pt x="279205" y="1032712"/>
                </a:cubicBezTo>
                <a:cubicBezTo>
                  <a:pt x="254996" y="1031125"/>
                  <a:pt x="213887" y="1054179"/>
                  <a:pt x="194043" y="1050210"/>
                </a:cubicBezTo>
                <a:cubicBezTo>
                  <a:pt x="174199" y="1046242"/>
                  <a:pt x="170159" y="1042377"/>
                  <a:pt x="160143" y="1025570"/>
                </a:cubicBezTo>
                <a:cubicBezTo>
                  <a:pt x="150127" y="1008763"/>
                  <a:pt x="137918" y="967229"/>
                  <a:pt x="133949" y="949370"/>
                </a:cubicBezTo>
                <a:cubicBezTo>
                  <a:pt x="129980" y="931511"/>
                  <a:pt x="148236" y="929923"/>
                  <a:pt x="145855" y="916032"/>
                </a:cubicBezTo>
                <a:cubicBezTo>
                  <a:pt x="143474" y="902141"/>
                  <a:pt x="118074" y="879917"/>
                  <a:pt x="119662" y="866026"/>
                </a:cubicBezTo>
                <a:cubicBezTo>
                  <a:pt x="121250" y="852135"/>
                  <a:pt x="133702" y="845459"/>
                  <a:pt x="133949" y="830307"/>
                </a:cubicBezTo>
                <a:cubicBezTo>
                  <a:pt x="134196" y="815155"/>
                  <a:pt x="129382" y="798393"/>
                  <a:pt x="121142" y="775115"/>
                </a:cubicBezTo>
                <a:close/>
              </a:path>
            </a:pathLst>
          </a:custGeom>
          <a:blipFill dpi="0"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9" name="Овал 12"/>
          <p:cNvSpPr/>
          <p:nvPr/>
        </p:nvSpPr>
        <p:spPr>
          <a:xfrm>
            <a:off x="3847909" y="2089265"/>
            <a:ext cx="1273404" cy="578686"/>
          </a:xfrm>
          <a:custGeom>
            <a:avLst/>
            <a:gdLst>
              <a:gd name="connsiteX0" fmla="*/ 0 w 785064"/>
              <a:gd name="connsiteY0" fmla="*/ 344592 h 689183"/>
              <a:gd name="connsiteX1" fmla="*/ 392532 w 785064"/>
              <a:gd name="connsiteY1" fmla="*/ 0 h 689183"/>
              <a:gd name="connsiteX2" fmla="*/ 785064 w 785064"/>
              <a:gd name="connsiteY2" fmla="*/ 344592 h 689183"/>
              <a:gd name="connsiteX3" fmla="*/ 392532 w 785064"/>
              <a:gd name="connsiteY3" fmla="*/ 689184 h 689183"/>
              <a:gd name="connsiteX4" fmla="*/ 0 w 785064"/>
              <a:gd name="connsiteY4" fmla="*/ 344592 h 689183"/>
              <a:gd name="connsiteX0" fmla="*/ 181 w 785245"/>
              <a:gd name="connsiteY0" fmla="*/ 344592 h 665371"/>
              <a:gd name="connsiteX1" fmla="*/ 392713 w 785245"/>
              <a:gd name="connsiteY1" fmla="*/ 0 h 665371"/>
              <a:gd name="connsiteX2" fmla="*/ 785245 w 785245"/>
              <a:gd name="connsiteY2" fmla="*/ 344592 h 665371"/>
              <a:gd name="connsiteX3" fmla="*/ 433194 w 785245"/>
              <a:gd name="connsiteY3" fmla="*/ 665371 h 665371"/>
              <a:gd name="connsiteX4" fmla="*/ 181 w 785245"/>
              <a:gd name="connsiteY4" fmla="*/ 344592 h 665371"/>
              <a:gd name="connsiteX0" fmla="*/ 179 w 785243"/>
              <a:gd name="connsiteY0" fmla="*/ 344592 h 681946"/>
              <a:gd name="connsiteX1" fmla="*/ 392711 w 785243"/>
              <a:gd name="connsiteY1" fmla="*/ 0 h 681946"/>
              <a:gd name="connsiteX2" fmla="*/ 785243 w 785243"/>
              <a:gd name="connsiteY2" fmla="*/ 344592 h 681946"/>
              <a:gd name="connsiteX3" fmla="*/ 433192 w 785243"/>
              <a:gd name="connsiteY3" fmla="*/ 665371 h 681946"/>
              <a:gd name="connsiteX4" fmla="*/ 343353 w 785243"/>
              <a:gd name="connsiteY4" fmla="*/ 605521 h 681946"/>
              <a:gd name="connsiteX5" fmla="*/ 179 w 785243"/>
              <a:gd name="connsiteY5" fmla="*/ 344592 h 681946"/>
              <a:gd name="connsiteX0" fmla="*/ 3165 w 788229"/>
              <a:gd name="connsiteY0" fmla="*/ 344592 h 677834"/>
              <a:gd name="connsiteX1" fmla="*/ 395697 w 788229"/>
              <a:gd name="connsiteY1" fmla="*/ 0 h 677834"/>
              <a:gd name="connsiteX2" fmla="*/ 788229 w 788229"/>
              <a:gd name="connsiteY2" fmla="*/ 344592 h 677834"/>
              <a:gd name="connsiteX3" fmla="*/ 436178 w 788229"/>
              <a:gd name="connsiteY3" fmla="*/ 665371 h 677834"/>
              <a:gd name="connsiteX4" fmla="*/ 346339 w 788229"/>
              <a:gd name="connsiteY4" fmla="*/ 605521 h 677834"/>
              <a:gd name="connsiteX5" fmla="*/ 217751 w 788229"/>
              <a:gd name="connsiteY5" fmla="*/ 588851 h 677834"/>
              <a:gd name="connsiteX6" fmla="*/ 3165 w 788229"/>
              <a:gd name="connsiteY6" fmla="*/ 344592 h 677834"/>
              <a:gd name="connsiteX0" fmla="*/ 33185 w 603937"/>
              <a:gd name="connsiteY0" fmla="*/ 484724 h 679854"/>
              <a:gd name="connsiteX1" fmla="*/ 211405 w 603937"/>
              <a:gd name="connsiteY1" fmla="*/ 2020 h 679854"/>
              <a:gd name="connsiteX2" fmla="*/ 603937 w 603937"/>
              <a:gd name="connsiteY2" fmla="*/ 346612 h 679854"/>
              <a:gd name="connsiteX3" fmla="*/ 251886 w 603937"/>
              <a:gd name="connsiteY3" fmla="*/ 667391 h 679854"/>
              <a:gd name="connsiteX4" fmla="*/ 162047 w 603937"/>
              <a:gd name="connsiteY4" fmla="*/ 607541 h 679854"/>
              <a:gd name="connsiteX5" fmla="*/ 33459 w 603937"/>
              <a:gd name="connsiteY5" fmla="*/ 590871 h 679854"/>
              <a:gd name="connsiteX6" fmla="*/ 33185 w 603937"/>
              <a:gd name="connsiteY6" fmla="*/ 484724 h 679854"/>
              <a:gd name="connsiteX0" fmla="*/ 35894 w 606646"/>
              <a:gd name="connsiteY0" fmla="*/ 281116 h 476246"/>
              <a:gd name="connsiteX1" fmla="*/ 264120 w 606646"/>
              <a:gd name="connsiteY1" fmla="*/ 22250 h 476246"/>
              <a:gd name="connsiteX2" fmla="*/ 606646 w 606646"/>
              <a:gd name="connsiteY2" fmla="*/ 143004 h 476246"/>
              <a:gd name="connsiteX3" fmla="*/ 254595 w 606646"/>
              <a:gd name="connsiteY3" fmla="*/ 463783 h 476246"/>
              <a:gd name="connsiteX4" fmla="*/ 164756 w 606646"/>
              <a:gd name="connsiteY4" fmla="*/ 403933 h 476246"/>
              <a:gd name="connsiteX5" fmla="*/ 36168 w 606646"/>
              <a:gd name="connsiteY5" fmla="*/ 387263 h 476246"/>
              <a:gd name="connsiteX6" fmla="*/ 35894 w 606646"/>
              <a:gd name="connsiteY6" fmla="*/ 281116 h 476246"/>
              <a:gd name="connsiteX0" fmla="*/ 30704 w 601456"/>
              <a:gd name="connsiteY0" fmla="*/ 270195 h 465325"/>
              <a:gd name="connsiteX1" fmla="*/ 159566 w 601456"/>
              <a:gd name="connsiteY1" fmla="*/ 116786 h 465325"/>
              <a:gd name="connsiteX2" fmla="*/ 258930 w 601456"/>
              <a:gd name="connsiteY2" fmla="*/ 11329 h 465325"/>
              <a:gd name="connsiteX3" fmla="*/ 601456 w 601456"/>
              <a:gd name="connsiteY3" fmla="*/ 132083 h 465325"/>
              <a:gd name="connsiteX4" fmla="*/ 249405 w 601456"/>
              <a:gd name="connsiteY4" fmla="*/ 452862 h 465325"/>
              <a:gd name="connsiteX5" fmla="*/ 159566 w 601456"/>
              <a:gd name="connsiteY5" fmla="*/ 393012 h 465325"/>
              <a:gd name="connsiteX6" fmla="*/ 30978 w 601456"/>
              <a:gd name="connsiteY6" fmla="*/ 376342 h 465325"/>
              <a:gd name="connsiteX7" fmla="*/ 30704 w 601456"/>
              <a:gd name="connsiteY7" fmla="*/ 270195 h 465325"/>
              <a:gd name="connsiteX0" fmla="*/ 160643 w 581377"/>
              <a:gd name="connsiteY0" fmla="*/ 291626 h 465325"/>
              <a:gd name="connsiteX1" fmla="*/ 139487 w 581377"/>
              <a:gd name="connsiteY1" fmla="*/ 116786 h 465325"/>
              <a:gd name="connsiteX2" fmla="*/ 238851 w 581377"/>
              <a:gd name="connsiteY2" fmla="*/ 11329 h 465325"/>
              <a:gd name="connsiteX3" fmla="*/ 581377 w 581377"/>
              <a:gd name="connsiteY3" fmla="*/ 132083 h 465325"/>
              <a:gd name="connsiteX4" fmla="*/ 229326 w 581377"/>
              <a:gd name="connsiteY4" fmla="*/ 452862 h 465325"/>
              <a:gd name="connsiteX5" fmla="*/ 139487 w 581377"/>
              <a:gd name="connsiteY5" fmla="*/ 393012 h 465325"/>
              <a:gd name="connsiteX6" fmla="*/ 10899 w 581377"/>
              <a:gd name="connsiteY6" fmla="*/ 376342 h 465325"/>
              <a:gd name="connsiteX7" fmla="*/ 160643 w 581377"/>
              <a:gd name="connsiteY7" fmla="*/ 291626 h 465325"/>
              <a:gd name="connsiteX0" fmla="*/ 159462 w 580196"/>
              <a:gd name="connsiteY0" fmla="*/ 291626 h 465325"/>
              <a:gd name="connsiteX1" fmla="*/ 138306 w 580196"/>
              <a:gd name="connsiteY1" fmla="*/ 116786 h 465325"/>
              <a:gd name="connsiteX2" fmla="*/ 237670 w 580196"/>
              <a:gd name="connsiteY2" fmla="*/ 11329 h 465325"/>
              <a:gd name="connsiteX3" fmla="*/ 580196 w 580196"/>
              <a:gd name="connsiteY3" fmla="*/ 132083 h 465325"/>
              <a:gd name="connsiteX4" fmla="*/ 228145 w 580196"/>
              <a:gd name="connsiteY4" fmla="*/ 452862 h 465325"/>
              <a:gd name="connsiteX5" fmla="*/ 138306 w 580196"/>
              <a:gd name="connsiteY5" fmla="*/ 393012 h 465325"/>
              <a:gd name="connsiteX6" fmla="*/ 9718 w 580196"/>
              <a:gd name="connsiteY6" fmla="*/ 376342 h 465325"/>
              <a:gd name="connsiteX7" fmla="*/ 14481 w 580196"/>
              <a:gd name="connsiteY7" fmla="*/ 314430 h 465325"/>
              <a:gd name="connsiteX8" fmla="*/ 159462 w 580196"/>
              <a:gd name="connsiteY8" fmla="*/ 291626 h 465325"/>
              <a:gd name="connsiteX0" fmla="*/ 159462 w 580196"/>
              <a:gd name="connsiteY0" fmla="*/ 291626 h 465325"/>
              <a:gd name="connsiteX1" fmla="*/ 43055 w 580196"/>
              <a:gd name="connsiteY1" fmla="*/ 214417 h 465325"/>
              <a:gd name="connsiteX2" fmla="*/ 138306 w 580196"/>
              <a:gd name="connsiteY2" fmla="*/ 116786 h 465325"/>
              <a:gd name="connsiteX3" fmla="*/ 237670 w 580196"/>
              <a:gd name="connsiteY3" fmla="*/ 11329 h 465325"/>
              <a:gd name="connsiteX4" fmla="*/ 580196 w 580196"/>
              <a:gd name="connsiteY4" fmla="*/ 132083 h 465325"/>
              <a:gd name="connsiteX5" fmla="*/ 228145 w 580196"/>
              <a:gd name="connsiteY5" fmla="*/ 452862 h 465325"/>
              <a:gd name="connsiteX6" fmla="*/ 138306 w 580196"/>
              <a:gd name="connsiteY6" fmla="*/ 393012 h 465325"/>
              <a:gd name="connsiteX7" fmla="*/ 9718 w 580196"/>
              <a:gd name="connsiteY7" fmla="*/ 376342 h 465325"/>
              <a:gd name="connsiteX8" fmla="*/ 14481 w 580196"/>
              <a:gd name="connsiteY8" fmla="*/ 314430 h 465325"/>
              <a:gd name="connsiteX9" fmla="*/ 159462 w 580196"/>
              <a:gd name="connsiteY9" fmla="*/ 291626 h 465325"/>
              <a:gd name="connsiteX0" fmla="*/ 159462 w 582503"/>
              <a:gd name="connsiteY0" fmla="*/ 368779 h 542478"/>
              <a:gd name="connsiteX1" fmla="*/ 43055 w 582503"/>
              <a:gd name="connsiteY1" fmla="*/ 291570 h 542478"/>
              <a:gd name="connsiteX2" fmla="*/ 138306 w 582503"/>
              <a:gd name="connsiteY2" fmla="*/ 193939 h 542478"/>
              <a:gd name="connsiteX3" fmla="*/ 237670 w 582503"/>
              <a:gd name="connsiteY3" fmla="*/ 88482 h 542478"/>
              <a:gd name="connsiteX4" fmla="*/ 424055 w 582503"/>
              <a:gd name="connsiteY4" fmla="*/ 3439 h 542478"/>
              <a:gd name="connsiteX5" fmla="*/ 580196 w 582503"/>
              <a:gd name="connsiteY5" fmla="*/ 209236 h 542478"/>
              <a:gd name="connsiteX6" fmla="*/ 228145 w 582503"/>
              <a:gd name="connsiteY6" fmla="*/ 530015 h 542478"/>
              <a:gd name="connsiteX7" fmla="*/ 138306 w 582503"/>
              <a:gd name="connsiteY7" fmla="*/ 470165 h 542478"/>
              <a:gd name="connsiteX8" fmla="*/ 9718 w 582503"/>
              <a:gd name="connsiteY8" fmla="*/ 453495 h 542478"/>
              <a:gd name="connsiteX9" fmla="*/ 14481 w 582503"/>
              <a:gd name="connsiteY9" fmla="*/ 391583 h 542478"/>
              <a:gd name="connsiteX10" fmla="*/ 159462 w 582503"/>
              <a:gd name="connsiteY10" fmla="*/ 368779 h 542478"/>
              <a:gd name="connsiteX0" fmla="*/ 159462 w 781428"/>
              <a:gd name="connsiteY0" fmla="*/ 402715 h 576414"/>
              <a:gd name="connsiteX1" fmla="*/ 43055 w 781428"/>
              <a:gd name="connsiteY1" fmla="*/ 325506 h 576414"/>
              <a:gd name="connsiteX2" fmla="*/ 138306 w 781428"/>
              <a:gd name="connsiteY2" fmla="*/ 227875 h 576414"/>
              <a:gd name="connsiteX3" fmla="*/ 237670 w 781428"/>
              <a:gd name="connsiteY3" fmla="*/ 122418 h 576414"/>
              <a:gd name="connsiteX4" fmla="*/ 424055 w 781428"/>
              <a:gd name="connsiteY4" fmla="*/ 37375 h 576414"/>
              <a:gd name="connsiteX5" fmla="*/ 778861 w 781428"/>
              <a:gd name="connsiteY5" fmla="*/ 11181 h 576414"/>
              <a:gd name="connsiteX6" fmla="*/ 580196 w 781428"/>
              <a:gd name="connsiteY6" fmla="*/ 243172 h 576414"/>
              <a:gd name="connsiteX7" fmla="*/ 228145 w 781428"/>
              <a:gd name="connsiteY7" fmla="*/ 563951 h 576414"/>
              <a:gd name="connsiteX8" fmla="*/ 138306 w 781428"/>
              <a:gd name="connsiteY8" fmla="*/ 504101 h 576414"/>
              <a:gd name="connsiteX9" fmla="*/ 9718 w 781428"/>
              <a:gd name="connsiteY9" fmla="*/ 487431 h 576414"/>
              <a:gd name="connsiteX10" fmla="*/ 14481 w 781428"/>
              <a:gd name="connsiteY10" fmla="*/ 425519 h 576414"/>
              <a:gd name="connsiteX11" fmla="*/ 159462 w 781428"/>
              <a:gd name="connsiteY11" fmla="*/ 402715 h 576414"/>
              <a:gd name="connsiteX0" fmla="*/ 159462 w 797870"/>
              <a:gd name="connsiteY0" fmla="*/ 394659 h 568358"/>
              <a:gd name="connsiteX1" fmla="*/ 43055 w 797870"/>
              <a:gd name="connsiteY1" fmla="*/ 317450 h 568358"/>
              <a:gd name="connsiteX2" fmla="*/ 138306 w 797870"/>
              <a:gd name="connsiteY2" fmla="*/ 219819 h 568358"/>
              <a:gd name="connsiteX3" fmla="*/ 237670 w 797870"/>
              <a:gd name="connsiteY3" fmla="*/ 114362 h 568358"/>
              <a:gd name="connsiteX4" fmla="*/ 424055 w 797870"/>
              <a:gd name="connsiteY4" fmla="*/ 29319 h 568358"/>
              <a:gd name="connsiteX5" fmla="*/ 778861 w 797870"/>
              <a:gd name="connsiteY5" fmla="*/ 3125 h 568358"/>
              <a:gd name="connsiteX6" fmla="*/ 745522 w 797870"/>
              <a:gd name="connsiteY6" fmla="*/ 110281 h 568358"/>
              <a:gd name="connsiteX7" fmla="*/ 580196 w 797870"/>
              <a:gd name="connsiteY7" fmla="*/ 235116 h 568358"/>
              <a:gd name="connsiteX8" fmla="*/ 228145 w 797870"/>
              <a:gd name="connsiteY8" fmla="*/ 555895 h 568358"/>
              <a:gd name="connsiteX9" fmla="*/ 138306 w 797870"/>
              <a:gd name="connsiteY9" fmla="*/ 496045 h 568358"/>
              <a:gd name="connsiteX10" fmla="*/ 9718 w 797870"/>
              <a:gd name="connsiteY10" fmla="*/ 479375 h 568358"/>
              <a:gd name="connsiteX11" fmla="*/ 14481 w 797870"/>
              <a:gd name="connsiteY11" fmla="*/ 417463 h 568358"/>
              <a:gd name="connsiteX12" fmla="*/ 159462 w 797870"/>
              <a:gd name="connsiteY12" fmla="*/ 394659 h 568358"/>
              <a:gd name="connsiteX0" fmla="*/ 159462 w 797870"/>
              <a:gd name="connsiteY0" fmla="*/ 394659 h 558077"/>
              <a:gd name="connsiteX1" fmla="*/ 43055 w 797870"/>
              <a:gd name="connsiteY1" fmla="*/ 317450 h 558077"/>
              <a:gd name="connsiteX2" fmla="*/ 138306 w 797870"/>
              <a:gd name="connsiteY2" fmla="*/ 219819 h 558077"/>
              <a:gd name="connsiteX3" fmla="*/ 237670 w 797870"/>
              <a:gd name="connsiteY3" fmla="*/ 114362 h 558077"/>
              <a:gd name="connsiteX4" fmla="*/ 424055 w 797870"/>
              <a:gd name="connsiteY4" fmla="*/ 29319 h 558077"/>
              <a:gd name="connsiteX5" fmla="*/ 778861 w 797870"/>
              <a:gd name="connsiteY5" fmla="*/ 3125 h 558077"/>
              <a:gd name="connsiteX6" fmla="*/ 745522 w 797870"/>
              <a:gd name="connsiteY6" fmla="*/ 110281 h 558077"/>
              <a:gd name="connsiteX7" fmla="*/ 580196 w 797870"/>
              <a:gd name="connsiteY7" fmla="*/ 235116 h 558077"/>
              <a:gd name="connsiteX8" fmla="*/ 338329 w 797870"/>
              <a:gd name="connsiteY8" fmla="*/ 415081 h 558077"/>
              <a:gd name="connsiteX9" fmla="*/ 228145 w 797870"/>
              <a:gd name="connsiteY9" fmla="*/ 555895 h 558077"/>
              <a:gd name="connsiteX10" fmla="*/ 138306 w 797870"/>
              <a:gd name="connsiteY10" fmla="*/ 496045 h 558077"/>
              <a:gd name="connsiteX11" fmla="*/ 9718 w 797870"/>
              <a:gd name="connsiteY11" fmla="*/ 479375 h 558077"/>
              <a:gd name="connsiteX12" fmla="*/ 14481 w 797870"/>
              <a:gd name="connsiteY12" fmla="*/ 417463 h 558077"/>
              <a:gd name="connsiteX13" fmla="*/ 159462 w 797870"/>
              <a:gd name="connsiteY13" fmla="*/ 394659 h 558077"/>
              <a:gd name="connsiteX0" fmla="*/ 159462 w 797870"/>
              <a:gd name="connsiteY0" fmla="*/ 394659 h 561805"/>
              <a:gd name="connsiteX1" fmla="*/ 43055 w 797870"/>
              <a:gd name="connsiteY1" fmla="*/ 317450 h 561805"/>
              <a:gd name="connsiteX2" fmla="*/ 138306 w 797870"/>
              <a:gd name="connsiteY2" fmla="*/ 219819 h 561805"/>
              <a:gd name="connsiteX3" fmla="*/ 237670 w 797870"/>
              <a:gd name="connsiteY3" fmla="*/ 114362 h 561805"/>
              <a:gd name="connsiteX4" fmla="*/ 424055 w 797870"/>
              <a:gd name="connsiteY4" fmla="*/ 29319 h 561805"/>
              <a:gd name="connsiteX5" fmla="*/ 778861 w 797870"/>
              <a:gd name="connsiteY5" fmla="*/ 3125 h 561805"/>
              <a:gd name="connsiteX6" fmla="*/ 745522 w 797870"/>
              <a:gd name="connsiteY6" fmla="*/ 110281 h 561805"/>
              <a:gd name="connsiteX7" fmla="*/ 580196 w 797870"/>
              <a:gd name="connsiteY7" fmla="*/ 235116 h 561805"/>
              <a:gd name="connsiteX8" fmla="*/ 338329 w 797870"/>
              <a:gd name="connsiteY8" fmla="*/ 415081 h 561805"/>
              <a:gd name="connsiteX9" fmla="*/ 283560 w 797870"/>
              <a:gd name="connsiteY9" fmla="*/ 543670 h 561805"/>
              <a:gd name="connsiteX10" fmla="*/ 228145 w 797870"/>
              <a:gd name="connsiteY10" fmla="*/ 555895 h 561805"/>
              <a:gd name="connsiteX11" fmla="*/ 138306 w 797870"/>
              <a:gd name="connsiteY11" fmla="*/ 496045 h 561805"/>
              <a:gd name="connsiteX12" fmla="*/ 9718 w 797870"/>
              <a:gd name="connsiteY12" fmla="*/ 479375 h 561805"/>
              <a:gd name="connsiteX13" fmla="*/ 14481 w 797870"/>
              <a:gd name="connsiteY13" fmla="*/ 417463 h 561805"/>
              <a:gd name="connsiteX14" fmla="*/ 159462 w 797870"/>
              <a:gd name="connsiteY14" fmla="*/ 394659 h 561805"/>
              <a:gd name="connsiteX0" fmla="*/ 159462 w 797870"/>
              <a:gd name="connsiteY0" fmla="*/ 394659 h 559708"/>
              <a:gd name="connsiteX1" fmla="*/ 43055 w 797870"/>
              <a:gd name="connsiteY1" fmla="*/ 317450 h 559708"/>
              <a:gd name="connsiteX2" fmla="*/ 138306 w 797870"/>
              <a:gd name="connsiteY2" fmla="*/ 219819 h 559708"/>
              <a:gd name="connsiteX3" fmla="*/ 237670 w 797870"/>
              <a:gd name="connsiteY3" fmla="*/ 114362 h 559708"/>
              <a:gd name="connsiteX4" fmla="*/ 424055 w 797870"/>
              <a:gd name="connsiteY4" fmla="*/ 29319 h 559708"/>
              <a:gd name="connsiteX5" fmla="*/ 778861 w 797870"/>
              <a:gd name="connsiteY5" fmla="*/ 3125 h 559708"/>
              <a:gd name="connsiteX6" fmla="*/ 745522 w 797870"/>
              <a:gd name="connsiteY6" fmla="*/ 110281 h 559708"/>
              <a:gd name="connsiteX7" fmla="*/ 580196 w 797870"/>
              <a:gd name="connsiteY7" fmla="*/ 235116 h 559708"/>
              <a:gd name="connsiteX8" fmla="*/ 338329 w 797870"/>
              <a:gd name="connsiteY8" fmla="*/ 415081 h 559708"/>
              <a:gd name="connsiteX9" fmla="*/ 319279 w 797870"/>
              <a:gd name="connsiteY9" fmla="*/ 474614 h 559708"/>
              <a:gd name="connsiteX10" fmla="*/ 283560 w 797870"/>
              <a:gd name="connsiteY10" fmla="*/ 543670 h 559708"/>
              <a:gd name="connsiteX11" fmla="*/ 228145 w 797870"/>
              <a:gd name="connsiteY11" fmla="*/ 555895 h 559708"/>
              <a:gd name="connsiteX12" fmla="*/ 138306 w 797870"/>
              <a:gd name="connsiteY12" fmla="*/ 496045 h 559708"/>
              <a:gd name="connsiteX13" fmla="*/ 9718 w 797870"/>
              <a:gd name="connsiteY13" fmla="*/ 479375 h 559708"/>
              <a:gd name="connsiteX14" fmla="*/ 14481 w 797870"/>
              <a:gd name="connsiteY14" fmla="*/ 417463 h 559708"/>
              <a:gd name="connsiteX15" fmla="*/ 159462 w 797870"/>
              <a:gd name="connsiteY15" fmla="*/ 394659 h 559708"/>
              <a:gd name="connsiteX0" fmla="*/ 159462 w 797870"/>
              <a:gd name="connsiteY0" fmla="*/ 394659 h 556529"/>
              <a:gd name="connsiteX1" fmla="*/ 43055 w 797870"/>
              <a:gd name="connsiteY1" fmla="*/ 317450 h 556529"/>
              <a:gd name="connsiteX2" fmla="*/ 138306 w 797870"/>
              <a:gd name="connsiteY2" fmla="*/ 219819 h 556529"/>
              <a:gd name="connsiteX3" fmla="*/ 237670 w 797870"/>
              <a:gd name="connsiteY3" fmla="*/ 114362 h 556529"/>
              <a:gd name="connsiteX4" fmla="*/ 424055 w 797870"/>
              <a:gd name="connsiteY4" fmla="*/ 29319 h 556529"/>
              <a:gd name="connsiteX5" fmla="*/ 778861 w 797870"/>
              <a:gd name="connsiteY5" fmla="*/ 3125 h 556529"/>
              <a:gd name="connsiteX6" fmla="*/ 745522 w 797870"/>
              <a:gd name="connsiteY6" fmla="*/ 110281 h 556529"/>
              <a:gd name="connsiteX7" fmla="*/ 580196 w 797870"/>
              <a:gd name="connsiteY7" fmla="*/ 235116 h 556529"/>
              <a:gd name="connsiteX8" fmla="*/ 338329 w 797870"/>
              <a:gd name="connsiteY8" fmla="*/ 415081 h 556529"/>
              <a:gd name="connsiteX9" fmla="*/ 319279 w 797870"/>
              <a:gd name="connsiteY9" fmla="*/ 474614 h 556529"/>
              <a:gd name="connsiteX10" fmla="*/ 283560 w 797870"/>
              <a:gd name="connsiteY10" fmla="*/ 543670 h 556529"/>
              <a:gd name="connsiteX11" fmla="*/ 228145 w 797870"/>
              <a:gd name="connsiteY11" fmla="*/ 555895 h 556529"/>
              <a:gd name="connsiteX12" fmla="*/ 193072 w 797870"/>
              <a:gd name="connsiteY12" fmla="*/ 548432 h 556529"/>
              <a:gd name="connsiteX13" fmla="*/ 138306 w 797870"/>
              <a:gd name="connsiteY13" fmla="*/ 496045 h 556529"/>
              <a:gd name="connsiteX14" fmla="*/ 9718 w 797870"/>
              <a:gd name="connsiteY14" fmla="*/ 479375 h 556529"/>
              <a:gd name="connsiteX15" fmla="*/ 14481 w 797870"/>
              <a:gd name="connsiteY15" fmla="*/ 417463 h 556529"/>
              <a:gd name="connsiteX16" fmla="*/ 159462 w 797870"/>
              <a:gd name="connsiteY16" fmla="*/ 394659 h 556529"/>
              <a:gd name="connsiteX0" fmla="*/ 159462 w 797870"/>
              <a:gd name="connsiteY0" fmla="*/ 395289 h 557159"/>
              <a:gd name="connsiteX1" fmla="*/ 43055 w 797870"/>
              <a:gd name="connsiteY1" fmla="*/ 318080 h 557159"/>
              <a:gd name="connsiteX2" fmla="*/ 138306 w 797870"/>
              <a:gd name="connsiteY2" fmla="*/ 220449 h 557159"/>
              <a:gd name="connsiteX3" fmla="*/ 237670 w 797870"/>
              <a:gd name="connsiteY3" fmla="*/ 114992 h 557159"/>
              <a:gd name="connsiteX4" fmla="*/ 288322 w 797870"/>
              <a:gd name="connsiteY4" fmla="*/ 299032 h 557159"/>
              <a:gd name="connsiteX5" fmla="*/ 424055 w 797870"/>
              <a:gd name="connsiteY5" fmla="*/ 29949 h 557159"/>
              <a:gd name="connsiteX6" fmla="*/ 778861 w 797870"/>
              <a:gd name="connsiteY6" fmla="*/ 3755 h 557159"/>
              <a:gd name="connsiteX7" fmla="*/ 745522 w 797870"/>
              <a:gd name="connsiteY7" fmla="*/ 110911 h 557159"/>
              <a:gd name="connsiteX8" fmla="*/ 580196 w 797870"/>
              <a:gd name="connsiteY8" fmla="*/ 235746 h 557159"/>
              <a:gd name="connsiteX9" fmla="*/ 338329 w 797870"/>
              <a:gd name="connsiteY9" fmla="*/ 415711 h 557159"/>
              <a:gd name="connsiteX10" fmla="*/ 319279 w 797870"/>
              <a:gd name="connsiteY10" fmla="*/ 475244 h 557159"/>
              <a:gd name="connsiteX11" fmla="*/ 283560 w 797870"/>
              <a:gd name="connsiteY11" fmla="*/ 544300 h 557159"/>
              <a:gd name="connsiteX12" fmla="*/ 228145 w 797870"/>
              <a:gd name="connsiteY12" fmla="*/ 556525 h 557159"/>
              <a:gd name="connsiteX13" fmla="*/ 193072 w 797870"/>
              <a:gd name="connsiteY13" fmla="*/ 549062 h 557159"/>
              <a:gd name="connsiteX14" fmla="*/ 138306 w 797870"/>
              <a:gd name="connsiteY14" fmla="*/ 496675 h 557159"/>
              <a:gd name="connsiteX15" fmla="*/ 9718 w 797870"/>
              <a:gd name="connsiteY15" fmla="*/ 480005 h 557159"/>
              <a:gd name="connsiteX16" fmla="*/ 14481 w 797870"/>
              <a:gd name="connsiteY16" fmla="*/ 418093 h 557159"/>
              <a:gd name="connsiteX17" fmla="*/ 159462 w 797870"/>
              <a:gd name="connsiteY17" fmla="*/ 395289 h 557159"/>
              <a:gd name="connsiteX0" fmla="*/ 159462 w 797870"/>
              <a:gd name="connsiteY0" fmla="*/ 395325 h 557195"/>
              <a:gd name="connsiteX1" fmla="*/ 43055 w 797870"/>
              <a:gd name="connsiteY1" fmla="*/ 318116 h 557195"/>
              <a:gd name="connsiteX2" fmla="*/ 138306 w 797870"/>
              <a:gd name="connsiteY2" fmla="*/ 220485 h 557195"/>
              <a:gd name="connsiteX3" fmla="*/ 237670 w 797870"/>
              <a:gd name="connsiteY3" fmla="*/ 115028 h 557195"/>
              <a:gd name="connsiteX4" fmla="*/ 288322 w 797870"/>
              <a:gd name="connsiteY4" fmla="*/ 299068 h 557195"/>
              <a:gd name="connsiteX5" fmla="*/ 347854 w 797870"/>
              <a:gd name="connsiteY5" fmla="*/ 56181 h 557195"/>
              <a:gd name="connsiteX6" fmla="*/ 424055 w 797870"/>
              <a:gd name="connsiteY6" fmla="*/ 29985 h 557195"/>
              <a:gd name="connsiteX7" fmla="*/ 778861 w 797870"/>
              <a:gd name="connsiteY7" fmla="*/ 3791 h 557195"/>
              <a:gd name="connsiteX8" fmla="*/ 745522 w 797870"/>
              <a:gd name="connsiteY8" fmla="*/ 110947 h 557195"/>
              <a:gd name="connsiteX9" fmla="*/ 580196 w 797870"/>
              <a:gd name="connsiteY9" fmla="*/ 235782 h 557195"/>
              <a:gd name="connsiteX10" fmla="*/ 338329 w 797870"/>
              <a:gd name="connsiteY10" fmla="*/ 415747 h 557195"/>
              <a:gd name="connsiteX11" fmla="*/ 319279 w 797870"/>
              <a:gd name="connsiteY11" fmla="*/ 475280 h 557195"/>
              <a:gd name="connsiteX12" fmla="*/ 283560 w 797870"/>
              <a:gd name="connsiteY12" fmla="*/ 544336 h 557195"/>
              <a:gd name="connsiteX13" fmla="*/ 228145 w 797870"/>
              <a:gd name="connsiteY13" fmla="*/ 556561 h 557195"/>
              <a:gd name="connsiteX14" fmla="*/ 193072 w 797870"/>
              <a:gd name="connsiteY14" fmla="*/ 549098 h 557195"/>
              <a:gd name="connsiteX15" fmla="*/ 138306 w 797870"/>
              <a:gd name="connsiteY15" fmla="*/ 496711 h 557195"/>
              <a:gd name="connsiteX16" fmla="*/ 9718 w 797870"/>
              <a:gd name="connsiteY16" fmla="*/ 480041 h 557195"/>
              <a:gd name="connsiteX17" fmla="*/ 14481 w 797870"/>
              <a:gd name="connsiteY17" fmla="*/ 418129 h 557195"/>
              <a:gd name="connsiteX18" fmla="*/ 159462 w 797870"/>
              <a:gd name="connsiteY18" fmla="*/ 395325 h 557195"/>
              <a:gd name="connsiteX0" fmla="*/ 159462 w 797870"/>
              <a:gd name="connsiteY0" fmla="*/ 395325 h 557195"/>
              <a:gd name="connsiteX1" fmla="*/ 43055 w 797870"/>
              <a:gd name="connsiteY1" fmla="*/ 318116 h 557195"/>
              <a:gd name="connsiteX2" fmla="*/ 138306 w 797870"/>
              <a:gd name="connsiteY2" fmla="*/ 220485 h 557195"/>
              <a:gd name="connsiteX3" fmla="*/ 237670 w 797870"/>
              <a:gd name="connsiteY3" fmla="*/ 115028 h 557195"/>
              <a:gd name="connsiteX4" fmla="*/ 288322 w 797870"/>
              <a:gd name="connsiteY4" fmla="*/ 299068 h 557195"/>
              <a:gd name="connsiteX5" fmla="*/ 402622 w 797870"/>
              <a:gd name="connsiteY5" fmla="*/ 213343 h 557195"/>
              <a:gd name="connsiteX6" fmla="*/ 347854 w 797870"/>
              <a:gd name="connsiteY6" fmla="*/ 56181 h 557195"/>
              <a:gd name="connsiteX7" fmla="*/ 424055 w 797870"/>
              <a:gd name="connsiteY7" fmla="*/ 29985 h 557195"/>
              <a:gd name="connsiteX8" fmla="*/ 778861 w 797870"/>
              <a:gd name="connsiteY8" fmla="*/ 3791 h 557195"/>
              <a:gd name="connsiteX9" fmla="*/ 745522 w 797870"/>
              <a:gd name="connsiteY9" fmla="*/ 110947 h 557195"/>
              <a:gd name="connsiteX10" fmla="*/ 580196 w 797870"/>
              <a:gd name="connsiteY10" fmla="*/ 235782 h 557195"/>
              <a:gd name="connsiteX11" fmla="*/ 338329 w 797870"/>
              <a:gd name="connsiteY11" fmla="*/ 415747 h 557195"/>
              <a:gd name="connsiteX12" fmla="*/ 319279 w 797870"/>
              <a:gd name="connsiteY12" fmla="*/ 475280 h 557195"/>
              <a:gd name="connsiteX13" fmla="*/ 283560 w 797870"/>
              <a:gd name="connsiteY13" fmla="*/ 544336 h 557195"/>
              <a:gd name="connsiteX14" fmla="*/ 228145 w 797870"/>
              <a:gd name="connsiteY14" fmla="*/ 556561 h 557195"/>
              <a:gd name="connsiteX15" fmla="*/ 193072 w 797870"/>
              <a:gd name="connsiteY15" fmla="*/ 549098 h 557195"/>
              <a:gd name="connsiteX16" fmla="*/ 138306 w 797870"/>
              <a:gd name="connsiteY16" fmla="*/ 496711 h 557195"/>
              <a:gd name="connsiteX17" fmla="*/ 9718 w 797870"/>
              <a:gd name="connsiteY17" fmla="*/ 480041 h 557195"/>
              <a:gd name="connsiteX18" fmla="*/ 14481 w 797870"/>
              <a:gd name="connsiteY18" fmla="*/ 418129 h 557195"/>
              <a:gd name="connsiteX19" fmla="*/ 159462 w 797870"/>
              <a:gd name="connsiteY19" fmla="*/ 395325 h 557195"/>
              <a:gd name="connsiteX0" fmla="*/ 159462 w 797870"/>
              <a:gd name="connsiteY0" fmla="*/ 395325 h 557195"/>
              <a:gd name="connsiteX1" fmla="*/ 43055 w 797870"/>
              <a:gd name="connsiteY1" fmla="*/ 318116 h 557195"/>
              <a:gd name="connsiteX2" fmla="*/ 138306 w 797870"/>
              <a:gd name="connsiteY2" fmla="*/ 220485 h 557195"/>
              <a:gd name="connsiteX3" fmla="*/ 237670 w 797870"/>
              <a:gd name="connsiteY3" fmla="*/ 115028 h 557195"/>
              <a:gd name="connsiteX4" fmla="*/ 257366 w 797870"/>
              <a:gd name="connsiteY4" fmla="*/ 265731 h 557195"/>
              <a:gd name="connsiteX5" fmla="*/ 288322 w 797870"/>
              <a:gd name="connsiteY5" fmla="*/ 299068 h 557195"/>
              <a:gd name="connsiteX6" fmla="*/ 402622 w 797870"/>
              <a:gd name="connsiteY6" fmla="*/ 213343 h 557195"/>
              <a:gd name="connsiteX7" fmla="*/ 347854 w 797870"/>
              <a:gd name="connsiteY7" fmla="*/ 56181 h 557195"/>
              <a:gd name="connsiteX8" fmla="*/ 424055 w 797870"/>
              <a:gd name="connsiteY8" fmla="*/ 29985 h 557195"/>
              <a:gd name="connsiteX9" fmla="*/ 778861 w 797870"/>
              <a:gd name="connsiteY9" fmla="*/ 3791 h 557195"/>
              <a:gd name="connsiteX10" fmla="*/ 745522 w 797870"/>
              <a:gd name="connsiteY10" fmla="*/ 110947 h 557195"/>
              <a:gd name="connsiteX11" fmla="*/ 580196 w 797870"/>
              <a:gd name="connsiteY11" fmla="*/ 235782 h 557195"/>
              <a:gd name="connsiteX12" fmla="*/ 338329 w 797870"/>
              <a:gd name="connsiteY12" fmla="*/ 415747 h 557195"/>
              <a:gd name="connsiteX13" fmla="*/ 319279 w 797870"/>
              <a:gd name="connsiteY13" fmla="*/ 475280 h 557195"/>
              <a:gd name="connsiteX14" fmla="*/ 283560 w 797870"/>
              <a:gd name="connsiteY14" fmla="*/ 544336 h 557195"/>
              <a:gd name="connsiteX15" fmla="*/ 228145 w 797870"/>
              <a:gd name="connsiteY15" fmla="*/ 556561 h 557195"/>
              <a:gd name="connsiteX16" fmla="*/ 193072 w 797870"/>
              <a:gd name="connsiteY16" fmla="*/ 549098 h 557195"/>
              <a:gd name="connsiteX17" fmla="*/ 138306 w 797870"/>
              <a:gd name="connsiteY17" fmla="*/ 496711 h 557195"/>
              <a:gd name="connsiteX18" fmla="*/ 9718 w 797870"/>
              <a:gd name="connsiteY18" fmla="*/ 480041 h 557195"/>
              <a:gd name="connsiteX19" fmla="*/ 14481 w 797870"/>
              <a:gd name="connsiteY19" fmla="*/ 418129 h 557195"/>
              <a:gd name="connsiteX20" fmla="*/ 159462 w 797870"/>
              <a:gd name="connsiteY20" fmla="*/ 395325 h 557195"/>
              <a:gd name="connsiteX0" fmla="*/ 159462 w 797870"/>
              <a:gd name="connsiteY0" fmla="*/ 395325 h 557195"/>
              <a:gd name="connsiteX1" fmla="*/ 43055 w 797870"/>
              <a:gd name="connsiteY1" fmla="*/ 318116 h 557195"/>
              <a:gd name="connsiteX2" fmla="*/ 138306 w 797870"/>
              <a:gd name="connsiteY2" fmla="*/ 220485 h 557195"/>
              <a:gd name="connsiteX3" fmla="*/ 237670 w 797870"/>
              <a:gd name="connsiteY3" fmla="*/ 115028 h 557195"/>
              <a:gd name="connsiteX4" fmla="*/ 302610 w 797870"/>
              <a:gd name="connsiteY4" fmla="*/ 168099 h 557195"/>
              <a:gd name="connsiteX5" fmla="*/ 257366 w 797870"/>
              <a:gd name="connsiteY5" fmla="*/ 265731 h 557195"/>
              <a:gd name="connsiteX6" fmla="*/ 288322 w 797870"/>
              <a:gd name="connsiteY6" fmla="*/ 299068 h 557195"/>
              <a:gd name="connsiteX7" fmla="*/ 402622 w 797870"/>
              <a:gd name="connsiteY7" fmla="*/ 213343 h 557195"/>
              <a:gd name="connsiteX8" fmla="*/ 347854 w 797870"/>
              <a:gd name="connsiteY8" fmla="*/ 56181 h 557195"/>
              <a:gd name="connsiteX9" fmla="*/ 424055 w 797870"/>
              <a:gd name="connsiteY9" fmla="*/ 29985 h 557195"/>
              <a:gd name="connsiteX10" fmla="*/ 778861 w 797870"/>
              <a:gd name="connsiteY10" fmla="*/ 3791 h 557195"/>
              <a:gd name="connsiteX11" fmla="*/ 745522 w 797870"/>
              <a:gd name="connsiteY11" fmla="*/ 110947 h 557195"/>
              <a:gd name="connsiteX12" fmla="*/ 580196 w 797870"/>
              <a:gd name="connsiteY12" fmla="*/ 235782 h 557195"/>
              <a:gd name="connsiteX13" fmla="*/ 338329 w 797870"/>
              <a:gd name="connsiteY13" fmla="*/ 415747 h 557195"/>
              <a:gd name="connsiteX14" fmla="*/ 319279 w 797870"/>
              <a:gd name="connsiteY14" fmla="*/ 475280 h 557195"/>
              <a:gd name="connsiteX15" fmla="*/ 283560 w 797870"/>
              <a:gd name="connsiteY15" fmla="*/ 544336 h 557195"/>
              <a:gd name="connsiteX16" fmla="*/ 228145 w 797870"/>
              <a:gd name="connsiteY16" fmla="*/ 556561 h 557195"/>
              <a:gd name="connsiteX17" fmla="*/ 193072 w 797870"/>
              <a:gd name="connsiteY17" fmla="*/ 549098 h 557195"/>
              <a:gd name="connsiteX18" fmla="*/ 138306 w 797870"/>
              <a:gd name="connsiteY18" fmla="*/ 496711 h 557195"/>
              <a:gd name="connsiteX19" fmla="*/ 9718 w 797870"/>
              <a:gd name="connsiteY19" fmla="*/ 480041 h 557195"/>
              <a:gd name="connsiteX20" fmla="*/ 14481 w 797870"/>
              <a:gd name="connsiteY20" fmla="*/ 418129 h 557195"/>
              <a:gd name="connsiteX21" fmla="*/ 159462 w 797870"/>
              <a:gd name="connsiteY21" fmla="*/ 395325 h 557195"/>
              <a:gd name="connsiteX0" fmla="*/ 159462 w 797870"/>
              <a:gd name="connsiteY0" fmla="*/ 395325 h 557195"/>
              <a:gd name="connsiteX1" fmla="*/ 43055 w 797870"/>
              <a:gd name="connsiteY1" fmla="*/ 318116 h 557195"/>
              <a:gd name="connsiteX2" fmla="*/ 138306 w 797870"/>
              <a:gd name="connsiteY2" fmla="*/ 220485 h 557195"/>
              <a:gd name="connsiteX3" fmla="*/ 214504 w 797870"/>
              <a:gd name="connsiteY3" fmla="*/ 122856 h 557195"/>
              <a:gd name="connsiteX4" fmla="*/ 237670 w 797870"/>
              <a:gd name="connsiteY4" fmla="*/ 115028 h 557195"/>
              <a:gd name="connsiteX5" fmla="*/ 302610 w 797870"/>
              <a:gd name="connsiteY5" fmla="*/ 168099 h 557195"/>
              <a:gd name="connsiteX6" fmla="*/ 257366 w 797870"/>
              <a:gd name="connsiteY6" fmla="*/ 265731 h 557195"/>
              <a:gd name="connsiteX7" fmla="*/ 288322 w 797870"/>
              <a:gd name="connsiteY7" fmla="*/ 299068 h 557195"/>
              <a:gd name="connsiteX8" fmla="*/ 402622 w 797870"/>
              <a:gd name="connsiteY8" fmla="*/ 213343 h 557195"/>
              <a:gd name="connsiteX9" fmla="*/ 347854 w 797870"/>
              <a:gd name="connsiteY9" fmla="*/ 56181 h 557195"/>
              <a:gd name="connsiteX10" fmla="*/ 424055 w 797870"/>
              <a:gd name="connsiteY10" fmla="*/ 29985 h 557195"/>
              <a:gd name="connsiteX11" fmla="*/ 778861 w 797870"/>
              <a:gd name="connsiteY11" fmla="*/ 3791 h 557195"/>
              <a:gd name="connsiteX12" fmla="*/ 745522 w 797870"/>
              <a:gd name="connsiteY12" fmla="*/ 110947 h 557195"/>
              <a:gd name="connsiteX13" fmla="*/ 580196 w 797870"/>
              <a:gd name="connsiteY13" fmla="*/ 235782 h 557195"/>
              <a:gd name="connsiteX14" fmla="*/ 338329 w 797870"/>
              <a:gd name="connsiteY14" fmla="*/ 415747 h 557195"/>
              <a:gd name="connsiteX15" fmla="*/ 319279 w 797870"/>
              <a:gd name="connsiteY15" fmla="*/ 475280 h 557195"/>
              <a:gd name="connsiteX16" fmla="*/ 283560 w 797870"/>
              <a:gd name="connsiteY16" fmla="*/ 544336 h 557195"/>
              <a:gd name="connsiteX17" fmla="*/ 228145 w 797870"/>
              <a:gd name="connsiteY17" fmla="*/ 556561 h 557195"/>
              <a:gd name="connsiteX18" fmla="*/ 193072 w 797870"/>
              <a:gd name="connsiteY18" fmla="*/ 549098 h 557195"/>
              <a:gd name="connsiteX19" fmla="*/ 138306 w 797870"/>
              <a:gd name="connsiteY19" fmla="*/ 496711 h 557195"/>
              <a:gd name="connsiteX20" fmla="*/ 9718 w 797870"/>
              <a:gd name="connsiteY20" fmla="*/ 480041 h 557195"/>
              <a:gd name="connsiteX21" fmla="*/ 14481 w 797870"/>
              <a:gd name="connsiteY21" fmla="*/ 418129 h 557195"/>
              <a:gd name="connsiteX22" fmla="*/ 159462 w 797870"/>
              <a:gd name="connsiteY22" fmla="*/ 395325 h 557195"/>
              <a:gd name="connsiteX0" fmla="*/ 159462 w 797870"/>
              <a:gd name="connsiteY0" fmla="*/ 395325 h 557195"/>
              <a:gd name="connsiteX1" fmla="*/ 43055 w 797870"/>
              <a:gd name="connsiteY1" fmla="*/ 318116 h 557195"/>
              <a:gd name="connsiteX2" fmla="*/ 138306 w 797870"/>
              <a:gd name="connsiteY2" fmla="*/ 220485 h 557195"/>
              <a:gd name="connsiteX3" fmla="*/ 214504 w 797870"/>
              <a:gd name="connsiteY3" fmla="*/ 122856 h 557195"/>
              <a:gd name="connsiteX4" fmla="*/ 237670 w 797870"/>
              <a:gd name="connsiteY4" fmla="*/ 115028 h 557195"/>
              <a:gd name="connsiteX5" fmla="*/ 302610 w 797870"/>
              <a:gd name="connsiteY5" fmla="*/ 168099 h 557195"/>
              <a:gd name="connsiteX6" fmla="*/ 257366 w 797870"/>
              <a:gd name="connsiteY6" fmla="*/ 265731 h 557195"/>
              <a:gd name="connsiteX7" fmla="*/ 288322 w 797870"/>
              <a:gd name="connsiteY7" fmla="*/ 299068 h 557195"/>
              <a:gd name="connsiteX8" fmla="*/ 402622 w 797870"/>
              <a:gd name="connsiteY8" fmla="*/ 213343 h 557195"/>
              <a:gd name="connsiteX9" fmla="*/ 350235 w 797870"/>
              <a:gd name="connsiteY9" fmla="*/ 122856 h 557195"/>
              <a:gd name="connsiteX10" fmla="*/ 347854 w 797870"/>
              <a:gd name="connsiteY10" fmla="*/ 56181 h 557195"/>
              <a:gd name="connsiteX11" fmla="*/ 424055 w 797870"/>
              <a:gd name="connsiteY11" fmla="*/ 29985 h 557195"/>
              <a:gd name="connsiteX12" fmla="*/ 778861 w 797870"/>
              <a:gd name="connsiteY12" fmla="*/ 3791 h 557195"/>
              <a:gd name="connsiteX13" fmla="*/ 745522 w 797870"/>
              <a:gd name="connsiteY13" fmla="*/ 110947 h 557195"/>
              <a:gd name="connsiteX14" fmla="*/ 580196 w 797870"/>
              <a:gd name="connsiteY14" fmla="*/ 235782 h 557195"/>
              <a:gd name="connsiteX15" fmla="*/ 338329 w 797870"/>
              <a:gd name="connsiteY15" fmla="*/ 415747 h 557195"/>
              <a:gd name="connsiteX16" fmla="*/ 319279 w 797870"/>
              <a:gd name="connsiteY16" fmla="*/ 475280 h 557195"/>
              <a:gd name="connsiteX17" fmla="*/ 283560 w 797870"/>
              <a:gd name="connsiteY17" fmla="*/ 544336 h 557195"/>
              <a:gd name="connsiteX18" fmla="*/ 228145 w 797870"/>
              <a:gd name="connsiteY18" fmla="*/ 556561 h 557195"/>
              <a:gd name="connsiteX19" fmla="*/ 193072 w 797870"/>
              <a:gd name="connsiteY19" fmla="*/ 549098 h 557195"/>
              <a:gd name="connsiteX20" fmla="*/ 138306 w 797870"/>
              <a:gd name="connsiteY20" fmla="*/ 496711 h 557195"/>
              <a:gd name="connsiteX21" fmla="*/ 9718 w 797870"/>
              <a:gd name="connsiteY21" fmla="*/ 480041 h 557195"/>
              <a:gd name="connsiteX22" fmla="*/ 14481 w 797870"/>
              <a:gd name="connsiteY22" fmla="*/ 418129 h 557195"/>
              <a:gd name="connsiteX23" fmla="*/ 159462 w 797870"/>
              <a:gd name="connsiteY23" fmla="*/ 395325 h 557195"/>
              <a:gd name="connsiteX0" fmla="*/ 159462 w 788978"/>
              <a:gd name="connsiteY0" fmla="*/ 393527 h 555397"/>
              <a:gd name="connsiteX1" fmla="*/ 43055 w 788978"/>
              <a:gd name="connsiteY1" fmla="*/ 316318 h 555397"/>
              <a:gd name="connsiteX2" fmla="*/ 138306 w 788978"/>
              <a:gd name="connsiteY2" fmla="*/ 218687 h 555397"/>
              <a:gd name="connsiteX3" fmla="*/ 214504 w 788978"/>
              <a:gd name="connsiteY3" fmla="*/ 121058 h 555397"/>
              <a:gd name="connsiteX4" fmla="*/ 237670 w 788978"/>
              <a:gd name="connsiteY4" fmla="*/ 113230 h 555397"/>
              <a:gd name="connsiteX5" fmla="*/ 302610 w 788978"/>
              <a:gd name="connsiteY5" fmla="*/ 166301 h 555397"/>
              <a:gd name="connsiteX6" fmla="*/ 257366 w 788978"/>
              <a:gd name="connsiteY6" fmla="*/ 263933 h 555397"/>
              <a:gd name="connsiteX7" fmla="*/ 288322 w 788978"/>
              <a:gd name="connsiteY7" fmla="*/ 297270 h 555397"/>
              <a:gd name="connsiteX8" fmla="*/ 402622 w 788978"/>
              <a:gd name="connsiteY8" fmla="*/ 211545 h 555397"/>
              <a:gd name="connsiteX9" fmla="*/ 350235 w 788978"/>
              <a:gd name="connsiteY9" fmla="*/ 121058 h 555397"/>
              <a:gd name="connsiteX10" fmla="*/ 347854 w 788978"/>
              <a:gd name="connsiteY10" fmla="*/ 54383 h 555397"/>
              <a:gd name="connsiteX11" fmla="*/ 424055 w 788978"/>
              <a:gd name="connsiteY11" fmla="*/ 28187 h 555397"/>
              <a:gd name="connsiteX12" fmla="*/ 616935 w 788978"/>
              <a:gd name="connsiteY12" fmla="*/ 82958 h 555397"/>
              <a:gd name="connsiteX13" fmla="*/ 778861 w 788978"/>
              <a:gd name="connsiteY13" fmla="*/ 1993 h 555397"/>
              <a:gd name="connsiteX14" fmla="*/ 745522 w 788978"/>
              <a:gd name="connsiteY14" fmla="*/ 109149 h 555397"/>
              <a:gd name="connsiteX15" fmla="*/ 580196 w 788978"/>
              <a:gd name="connsiteY15" fmla="*/ 233984 h 555397"/>
              <a:gd name="connsiteX16" fmla="*/ 338329 w 788978"/>
              <a:gd name="connsiteY16" fmla="*/ 413949 h 555397"/>
              <a:gd name="connsiteX17" fmla="*/ 319279 w 788978"/>
              <a:gd name="connsiteY17" fmla="*/ 473482 h 555397"/>
              <a:gd name="connsiteX18" fmla="*/ 283560 w 788978"/>
              <a:gd name="connsiteY18" fmla="*/ 542538 h 555397"/>
              <a:gd name="connsiteX19" fmla="*/ 228145 w 788978"/>
              <a:gd name="connsiteY19" fmla="*/ 554763 h 555397"/>
              <a:gd name="connsiteX20" fmla="*/ 193072 w 788978"/>
              <a:gd name="connsiteY20" fmla="*/ 547300 h 555397"/>
              <a:gd name="connsiteX21" fmla="*/ 138306 w 788978"/>
              <a:gd name="connsiteY21" fmla="*/ 494913 h 555397"/>
              <a:gd name="connsiteX22" fmla="*/ 9718 w 788978"/>
              <a:gd name="connsiteY22" fmla="*/ 478243 h 555397"/>
              <a:gd name="connsiteX23" fmla="*/ 14481 w 788978"/>
              <a:gd name="connsiteY23" fmla="*/ 416331 h 555397"/>
              <a:gd name="connsiteX24" fmla="*/ 159462 w 788978"/>
              <a:gd name="connsiteY24" fmla="*/ 393527 h 555397"/>
              <a:gd name="connsiteX0" fmla="*/ 159462 w 788978"/>
              <a:gd name="connsiteY0" fmla="*/ 393650 h 555520"/>
              <a:gd name="connsiteX1" fmla="*/ 43055 w 788978"/>
              <a:gd name="connsiteY1" fmla="*/ 316441 h 555520"/>
              <a:gd name="connsiteX2" fmla="*/ 138306 w 788978"/>
              <a:gd name="connsiteY2" fmla="*/ 218810 h 555520"/>
              <a:gd name="connsiteX3" fmla="*/ 214504 w 788978"/>
              <a:gd name="connsiteY3" fmla="*/ 121181 h 555520"/>
              <a:gd name="connsiteX4" fmla="*/ 237670 w 788978"/>
              <a:gd name="connsiteY4" fmla="*/ 113353 h 555520"/>
              <a:gd name="connsiteX5" fmla="*/ 302610 w 788978"/>
              <a:gd name="connsiteY5" fmla="*/ 166424 h 555520"/>
              <a:gd name="connsiteX6" fmla="*/ 257366 w 788978"/>
              <a:gd name="connsiteY6" fmla="*/ 264056 h 555520"/>
              <a:gd name="connsiteX7" fmla="*/ 288322 w 788978"/>
              <a:gd name="connsiteY7" fmla="*/ 297393 h 555520"/>
              <a:gd name="connsiteX8" fmla="*/ 402622 w 788978"/>
              <a:gd name="connsiteY8" fmla="*/ 211668 h 555520"/>
              <a:gd name="connsiteX9" fmla="*/ 350235 w 788978"/>
              <a:gd name="connsiteY9" fmla="*/ 121181 h 555520"/>
              <a:gd name="connsiteX10" fmla="*/ 347854 w 788978"/>
              <a:gd name="connsiteY10" fmla="*/ 54506 h 555520"/>
              <a:gd name="connsiteX11" fmla="*/ 424055 w 788978"/>
              <a:gd name="connsiteY11" fmla="*/ 28310 h 555520"/>
              <a:gd name="connsiteX12" fmla="*/ 576454 w 788978"/>
              <a:gd name="connsiteY12" fmla="*/ 30693 h 555520"/>
              <a:gd name="connsiteX13" fmla="*/ 616935 w 788978"/>
              <a:gd name="connsiteY13" fmla="*/ 83081 h 555520"/>
              <a:gd name="connsiteX14" fmla="*/ 778861 w 788978"/>
              <a:gd name="connsiteY14" fmla="*/ 2116 h 555520"/>
              <a:gd name="connsiteX15" fmla="*/ 745522 w 788978"/>
              <a:gd name="connsiteY15" fmla="*/ 109272 h 555520"/>
              <a:gd name="connsiteX16" fmla="*/ 580196 w 788978"/>
              <a:gd name="connsiteY16" fmla="*/ 234107 h 555520"/>
              <a:gd name="connsiteX17" fmla="*/ 338329 w 788978"/>
              <a:gd name="connsiteY17" fmla="*/ 414072 h 555520"/>
              <a:gd name="connsiteX18" fmla="*/ 319279 w 788978"/>
              <a:gd name="connsiteY18" fmla="*/ 473605 h 555520"/>
              <a:gd name="connsiteX19" fmla="*/ 283560 w 788978"/>
              <a:gd name="connsiteY19" fmla="*/ 542661 h 555520"/>
              <a:gd name="connsiteX20" fmla="*/ 228145 w 788978"/>
              <a:gd name="connsiteY20" fmla="*/ 554886 h 555520"/>
              <a:gd name="connsiteX21" fmla="*/ 193072 w 788978"/>
              <a:gd name="connsiteY21" fmla="*/ 547423 h 555520"/>
              <a:gd name="connsiteX22" fmla="*/ 138306 w 788978"/>
              <a:gd name="connsiteY22" fmla="*/ 495036 h 555520"/>
              <a:gd name="connsiteX23" fmla="*/ 9718 w 788978"/>
              <a:gd name="connsiteY23" fmla="*/ 478366 h 555520"/>
              <a:gd name="connsiteX24" fmla="*/ 14481 w 788978"/>
              <a:gd name="connsiteY24" fmla="*/ 416454 h 555520"/>
              <a:gd name="connsiteX25" fmla="*/ 159462 w 788978"/>
              <a:gd name="connsiteY25" fmla="*/ 393650 h 555520"/>
              <a:gd name="connsiteX0" fmla="*/ 159462 w 788978"/>
              <a:gd name="connsiteY0" fmla="*/ 393650 h 555520"/>
              <a:gd name="connsiteX1" fmla="*/ 43055 w 788978"/>
              <a:gd name="connsiteY1" fmla="*/ 316441 h 555520"/>
              <a:gd name="connsiteX2" fmla="*/ 138306 w 788978"/>
              <a:gd name="connsiteY2" fmla="*/ 218810 h 555520"/>
              <a:gd name="connsiteX3" fmla="*/ 214504 w 788978"/>
              <a:gd name="connsiteY3" fmla="*/ 121181 h 555520"/>
              <a:gd name="connsiteX4" fmla="*/ 237670 w 788978"/>
              <a:gd name="connsiteY4" fmla="*/ 113353 h 555520"/>
              <a:gd name="connsiteX5" fmla="*/ 302610 w 788978"/>
              <a:gd name="connsiteY5" fmla="*/ 166424 h 555520"/>
              <a:gd name="connsiteX6" fmla="*/ 257366 w 788978"/>
              <a:gd name="connsiteY6" fmla="*/ 264056 h 555520"/>
              <a:gd name="connsiteX7" fmla="*/ 288322 w 788978"/>
              <a:gd name="connsiteY7" fmla="*/ 297393 h 555520"/>
              <a:gd name="connsiteX8" fmla="*/ 402622 w 788978"/>
              <a:gd name="connsiteY8" fmla="*/ 211668 h 555520"/>
              <a:gd name="connsiteX9" fmla="*/ 350235 w 788978"/>
              <a:gd name="connsiteY9" fmla="*/ 121181 h 555520"/>
              <a:gd name="connsiteX10" fmla="*/ 347854 w 788978"/>
              <a:gd name="connsiteY10" fmla="*/ 54506 h 555520"/>
              <a:gd name="connsiteX11" fmla="*/ 424055 w 788978"/>
              <a:gd name="connsiteY11" fmla="*/ 28310 h 555520"/>
              <a:gd name="connsiteX12" fmla="*/ 474060 w 788978"/>
              <a:gd name="connsiteY12" fmla="*/ 14024 h 555520"/>
              <a:gd name="connsiteX13" fmla="*/ 576454 w 788978"/>
              <a:gd name="connsiteY13" fmla="*/ 30693 h 555520"/>
              <a:gd name="connsiteX14" fmla="*/ 616935 w 788978"/>
              <a:gd name="connsiteY14" fmla="*/ 83081 h 555520"/>
              <a:gd name="connsiteX15" fmla="*/ 778861 w 788978"/>
              <a:gd name="connsiteY15" fmla="*/ 2116 h 555520"/>
              <a:gd name="connsiteX16" fmla="*/ 745522 w 788978"/>
              <a:gd name="connsiteY16" fmla="*/ 109272 h 555520"/>
              <a:gd name="connsiteX17" fmla="*/ 580196 w 788978"/>
              <a:gd name="connsiteY17" fmla="*/ 234107 h 555520"/>
              <a:gd name="connsiteX18" fmla="*/ 338329 w 788978"/>
              <a:gd name="connsiteY18" fmla="*/ 414072 h 555520"/>
              <a:gd name="connsiteX19" fmla="*/ 319279 w 788978"/>
              <a:gd name="connsiteY19" fmla="*/ 473605 h 555520"/>
              <a:gd name="connsiteX20" fmla="*/ 283560 w 788978"/>
              <a:gd name="connsiteY20" fmla="*/ 542661 h 555520"/>
              <a:gd name="connsiteX21" fmla="*/ 228145 w 788978"/>
              <a:gd name="connsiteY21" fmla="*/ 554886 h 555520"/>
              <a:gd name="connsiteX22" fmla="*/ 193072 w 788978"/>
              <a:gd name="connsiteY22" fmla="*/ 547423 h 555520"/>
              <a:gd name="connsiteX23" fmla="*/ 138306 w 788978"/>
              <a:gd name="connsiteY23" fmla="*/ 495036 h 555520"/>
              <a:gd name="connsiteX24" fmla="*/ 9718 w 788978"/>
              <a:gd name="connsiteY24" fmla="*/ 478366 h 555520"/>
              <a:gd name="connsiteX25" fmla="*/ 14481 w 788978"/>
              <a:gd name="connsiteY25" fmla="*/ 416454 h 555520"/>
              <a:gd name="connsiteX26" fmla="*/ 159462 w 788978"/>
              <a:gd name="connsiteY26" fmla="*/ 393650 h 555520"/>
              <a:gd name="connsiteX0" fmla="*/ 159462 w 782496"/>
              <a:gd name="connsiteY0" fmla="*/ 408923 h 570793"/>
              <a:gd name="connsiteX1" fmla="*/ 43055 w 782496"/>
              <a:gd name="connsiteY1" fmla="*/ 331714 h 570793"/>
              <a:gd name="connsiteX2" fmla="*/ 138306 w 782496"/>
              <a:gd name="connsiteY2" fmla="*/ 234083 h 570793"/>
              <a:gd name="connsiteX3" fmla="*/ 214504 w 782496"/>
              <a:gd name="connsiteY3" fmla="*/ 136454 h 570793"/>
              <a:gd name="connsiteX4" fmla="*/ 237670 w 782496"/>
              <a:gd name="connsiteY4" fmla="*/ 128626 h 570793"/>
              <a:gd name="connsiteX5" fmla="*/ 302610 w 782496"/>
              <a:gd name="connsiteY5" fmla="*/ 181697 h 570793"/>
              <a:gd name="connsiteX6" fmla="*/ 257366 w 782496"/>
              <a:gd name="connsiteY6" fmla="*/ 279329 h 570793"/>
              <a:gd name="connsiteX7" fmla="*/ 288322 w 782496"/>
              <a:gd name="connsiteY7" fmla="*/ 312666 h 570793"/>
              <a:gd name="connsiteX8" fmla="*/ 402622 w 782496"/>
              <a:gd name="connsiteY8" fmla="*/ 226941 h 570793"/>
              <a:gd name="connsiteX9" fmla="*/ 350235 w 782496"/>
              <a:gd name="connsiteY9" fmla="*/ 136454 h 570793"/>
              <a:gd name="connsiteX10" fmla="*/ 347854 w 782496"/>
              <a:gd name="connsiteY10" fmla="*/ 69779 h 570793"/>
              <a:gd name="connsiteX11" fmla="*/ 424055 w 782496"/>
              <a:gd name="connsiteY11" fmla="*/ 43583 h 570793"/>
              <a:gd name="connsiteX12" fmla="*/ 474060 w 782496"/>
              <a:gd name="connsiteY12" fmla="*/ 29297 h 570793"/>
              <a:gd name="connsiteX13" fmla="*/ 576454 w 782496"/>
              <a:gd name="connsiteY13" fmla="*/ 45966 h 570793"/>
              <a:gd name="connsiteX14" fmla="*/ 616935 w 782496"/>
              <a:gd name="connsiteY14" fmla="*/ 98354 h 570793"/>
              <a:gd name="connsiteX15" fmla="*/ 664560 w 782496"/>
              <a:gd name="connsiteY15" fmla="*/ 5485 h 570793"/>
              <a:gd name="connsiteX16" fmla="*/ 778861 w 782496"/>
              <a:gd name="connsiteY16" fmla="*/ 17389 h 570793"/>
              <a:gd name="connsiteX17" fmla="*/ 745522 w 782496"/>
              <a:gd name="connsiteY17" fmla="*/ 124545 h 570793"/>
              <a:gd name="connsiteX18" fmla="*/ 580196 w 782496"/>
              <a:gd name="connsiteY18" fmla="*/ 249380 h 570793"/>
              <a:gd name="connsiteX19" fmla="*/ 338329 w 782496"/>
              <a:gd name="connsiteY19" fmla="*/ 429345 h 570793"/>
              <a:gd name="connsiteX20" fmla="*/ 319279 w 782496"/>
              <a:gd name="connsiteY20" fmla="*/ 488878 h 570793"/>
              <a:gd name="connsiteX21" fmla="*/ 283560 w 782496"/>
              <a:gd name="connsiteY21" fmla="*/ 557934 h 570793"/>
              <a:gd name="connsiteX22" fmla="*/ 228145 w 782496"/>
              <a:gd name="connsiteY22" fmla="*/ 570159 h 570793"/>
              <a:gd name="connsiteX23" fmla="*/ 193072 w 782496"/>
              <a:gd name="connsiteY23" fmla="*/ 562696 h 570793"/>
              <a:gd name="connsiteX24" fmla="*/ 138306 w 782496"/>
              <a:gd name="connsiteY24" fmla="*/ 510309 h 570793"/>
              <a:gd name="connsiteX25" fmla="*/ 9718 w 782496"/>
              <a:gd name="connsiteY25" fmla="*/ 493639 h 570793"/>
              <a:gd name="connsiteX26" fmla="*/ 14481 w 782496"/>
              <a:gd name="connsiteY26" fmla="*/ 431727 h 570793"/>
              <a:gd name="connsiteX27" fmla="*/ 159462 w 782496"/>
              <a:gd name="connsiteY27" fmla="*/ 408923 h 570793"/>
              <a:gd name="connsiteX0" fmla="*/ 159462 w 779129"/>
              <a:gd name="connsiteY0" fmla="*/ 413707 h 575577"/>
              <a:gd name="connsiteX1" fmla="*/ 43055 w 779129"/>
              <a:gd name="connsiteY1" fmla="*/ 336498 h 575577"/>
              <a:gd name="connsiteX2" fmla="*/ 138306 w 779129"/>
              <a:gd name="connsiteY2" fmla="*/ 238867 h 575577"/>
              <a:gd name="connsiteX3" fmla="*/ 214504 w 779129"/>
              <a:gd name="connsiteY3" fmla="*/ 141238 h 575577"/>
              <a:gd name="connsiteX4" fmla="*/ 237670 w 779129"/>
              <a:gd name="connsiteY4" fmla="*/ 133410 h 575577"/>
              <a:gd name="connsiteX5" fmla="*/ 302610 w 779129"/>
              <a:gd name="connsiteY5" fmla="*/ 186481 h 575577"/>
              <a:gd name="connsiteX6" fmla="*/ 257366 w 779129"/>
              <a:gd name="connsiteY6" fmla="*/ 284113 h 575577"/>
              <a:gd name="connsiteX7" fmla="*/ 288322 w 779129"/>
              <a:gd name="connsiteY7" fmla="*/ 317450 h 575577"/>
              <a:gd name="connsiteX8" fmla="*/ 402622 w 779129"/>
              <a:gd name="connsiteY8" fmla="*/ 231725 h 575577"/>
              <a:gd name="connsiteX9" fmla="*/ 350235 w 779129"/>
              <a:gd name="connsiteY9" fmla="*/ 141238 h 575577"/>
              <a:gd name="connsiteX10" fmla="*/ 347854 w 779129"/>
              <a:gd name="connsiteY10" fmla="*/ 74563 h 575577"/>
              <a:gd name="connsiteX11" fmla="*/ 424055 w 779129"/>
              <a:gd name="connsiteY11" fmla="*/ 48367 h 575577"/>
              <a:gd name="connsiteX12" fmla="*/ 474060 w 779129"/>
              <a:gd name="connsiteY12" fmla="*/ 34081 h 575577"/>
              <a:gd name="connsiteX13" fmla="*/ 576454 w 779129"/>
              <a:gd name="connsiteY13" fmla="*/ 50750 h 575577"/>
              <a:gd name="connsiteX14" fmla="*/ 616935 w 779129"/>
              <a:gd name="connsiteY14" fmla="*/ 103138 h 575577"/>
              <a:gd name="connsiteX15" fmla="*/ 664560 w 779129"/>
              <a:gd name="connsiteY15" fmla="*/ 10269 h 575577"/>
              <a:gd name="connsiteX16" fmla="*/ 745522 w 779129"/>
              <a:gd name="connsiteY16" fmla="*/ 3126 h 575577"/>
              <a:gd name="connsiteX17" fmla="*/ 778861 w 779129"/>
              <a:gd name="connsiteY17" fmla="*/ 22173 h 575577"/>
              <a:gd name="connsiteX18" fmla="*/ 745522 w 779129"/>
              <a:gd name="connsiteY18" fmla="*/ 129329 h 575577"/>
              <a:gd name="connsiteX19" fmla="*/ 580196 w 779129"/>
              <a:gd name="connsiteY19" fmla="*/ 254164 h 575577"/>
              <a:gd name="connsiteX20" fmla="*/ 338329 w 779129"/>
              <a:gd name="connsiteY20" fmla="*/ 434129 h 575577"/>
              <a:gd name="connsiteX21" fmla="*/ 319279 w 779129"/>
              <a:gd name="connsiteY21" fmla="*/ 493662 h 575577"/>
              <a:gd name="connsiteX22" fmla="*/ 283560 w 779129"/>
              <a:gd name="connsiteY22" fmla="*/ 562718 h 575577"/>
              <a:gd name="connsiteX23" fmla="*/ 228145 w 779129"/>
              <a:gd name="connsiteY23" fmla="*/ 574943 h 575577"/>
              <a:gd name="connsiteX24" fmla="*/ 193072 w 779129"/>
              <a:gd name="connsiteY24" fmla="*/ 567480 h 575577"/>
              <a:gd name="connsiteX25" fmla="*/ 138306 w 779129"/>
              <a:gd name="connsiteY25" fmla="*/ 515093 h 575577"/>
              <a:gd name="connsiteX26" fmla="*/ 9718 w 779129"/>
              <a:gd name="connsiteY26" fmla="*/ 498423 h 575577"/>
              <a:gd name="connsiteX27" fmla="*/ 14481 w 779129"/>
              <a:gd name="connsiteY27" fmla="*/ 436511 h 575577"/>
              <a:gd name="connsiteX28" fmla="*/ 159462 w 779129"/>
              <a:gd name="connsiteY28" fmla="*/ 413707 h 575577"/>
              <a:gd name="connsiteX0" fmla="*/ 159462 w 779129"/>
              <a:gd name="connsiteY0" fmla="*/ 413707 h 575577"/>
              <a:gd name="connsiteX1" fmla="*/ 43055 w 779129"/>
              <a:gd name="connsiteY1" fmla="*/ 336498 h 575577"/>
              <a:gd name="connsiteX2" fmla="*/ 138306 w 779129"/>
              <a:gd name="connsiteY2" fmla="*/ 238867 h 575577"/>
              <a:gd name="connsiteX3" fmla="*/ 214504 w 779129"/>
              <a:gd name="connsiteY3" fmla="*/ 141238 h 575577"/>
              <a:gd name="connsiteX4" fmla="*/ 237670 w 779129"/>
              <a:gd name="connsiteY4" fmla="*/ 133410 h 575577"/>
              <a:gd name="connsiteX5" fmla="*/ 302610 w 779129"/>
              <a:gd name="connsiteY5" fmla="*/ 186481 h 575577"/>
              <a:gd name="connsiteX6" fmla="*/ 257366 w 779129"/>
              <a:gd name="connsiteY6" fmla="*/ 284113 h 575577"/>
              <a:gd name="connsiteX7" fmla="*/ 288322 w 779129"/>
              <a:gd name="connsiteY7" fmla="*/ 317450 h 575577"/>
              <a:gd name="connsiteX8" fmla="*/ 402622 w 779129"/>
              <a:gd name="connsiteY8" fmla="*/ 231725 h 575577"/>
              <a:gd name="connsiteX9" fmla="*/ 350235 w 779129"/>
              <a:gd name="connsiteY9" fmla="*/ 141238 h 575577"/>
              <a:gd name="connsiteX10" fmla="*/ 347854 w 779129"/>
              <a:gd name="connsiteY10" fmla="*/ 74563 h 575577"/>
              <a:gd name="connsiteX11" fmla="*/ 424055 w 779129"/>
              <a:gd name="connsiteY11" fmla="*/ 48367 h 575577"/>
              <a:gd name="connsiteX12" fmla="*/ 474060 w 779129"/>
              <a:gd name="connsiteY12" fmla="*/ 34081 h 575577"/>
              <a:gd name="connsiteX13" fmla="*/ 576454 w 779129"/>
              <a:gd name="connsiteY13" fmla="*/ 50750 h 575577"/>
              <a:gd name="connsiteX14" fmla="*/ 616935 w 779129"/>
              <a:gd name="connsiteY14" fmla="*/ 103138 h 575577"/>
              <a:gd name="connsiteX15" fmla="*/ 664560 w 779129"/>
              <a:gd name="connsiteY15" fmla="*/ 10269 h 575577"/>
              <a:gd name="connsiteX16" fmla="*/ 745522 w 779129"/>
              <a:gd name="connsiteY16" fmla="*/ 3126 h 575577"/>
              <a:gd name="connsiteX17" fmla="*/ 778861 w 779129"/>
              <a:gd name="connsiteY17" fmla="*/ 22173 h 575577"/>
              <a:gd name="connsiteX18" fmla="*/ 745522 w 779129"/>
              <a:gd name="connsiteY18" fmla="*/ 129329 h 575577"/>
              <a:gd name="connsiteX19" fmla="*/ 580196 w 779129"/>
              <a:gd name="connsiteY19" fmla="*/ 254164 h 575577"/>
              <a:gd name="connsiteX20" fmla="*/ 476441 w 779129"/>
              <a:gd name="connsiteY20" fmla="*/ 512710 h 575577"/>
              <a:gd name="connsiteX21" fmla="*/ 319279 w 779129"/>
              <a:gd name="connsiteY21" fmla="*/ 493662 h 575577"/>
              <a:gd name="connsiteX22" fmla="*/ 283560 w 779129"/>
              <a:gd name="connsiteY22" fmla="*/ 562718 h 575577"/>
              <a:gd name="connsiteX23" fmla="*/ 228145 w 779129"/>
              <a:gd name="connsiteY23" fmla="*/ 574943 h 575577"/>
              <a:gd name="connsiteX24" fmla="*/ 193072 w 779129"/>
              <a:gd name="connsiteY24" fmla="*/ 567480 h 575577"/>
              <a:gd name="connsiteX25" fmla="*/ 138306 w 779129"/>
              <a:gd name="connsiteY25" fmla="*/ 515093 h 575577"/>
              <a:gd name="connsiteX26" fmla="*/ 9718 w 779129"/>
              <a:gd name="connsiteY26" fmla="*/ 498423 h 575577"/>
              <a:gd name="connsiteX27" fmla="*/ 14481 w 779129"/>
              <a:gd name="connsiteY27" fmla="*/ 436511 h 575577"/>
              <a:gd name="connsiteX28" fmla="*/ 159462 w 779129"/>
              <a:gd name="connsiteY28" fmla="*/ 413707 h 575577"/>
              <a:gd name="connsiteX0" fmla="*/ 159462 w 802249"/>
              <a:gd name="connsiteY0" fmla="*/ 413707 h 575577"/>
              <a:gd name="connsiteX1" fmla="*/ 43055 w 802249"/>
              <a:gd name="connsiteY1" fmla="*/ 336498 h 575577"/>
              <a:gd name="connsiteX2" fmla="*/ 138306 w 802249"/>
              <a:gd name="connsiteY2" fmla="*/ 238867 h 575577"/>
              <a:gd name="connsiteX3" fmla="*/ 214504 w 802249"/>
              <a:gd name="connsiteY3" fmla="*/ 141238 h 575577"/>
              <a:gd name="connsiteX4" fmla="*/ 237670 w 802249"/>
              <a:gd name="connsiteY4" fmla="*/ 133410 h 575577"/>
              <a:gd name="connsiteX5" fmla="*/ 302610 w 802249"/>
              <a:gd name="connsiteY5" fmla="*/ 186481 h 575577"/>
              <a:gd name="connsiteX6" fmla="*/ 257366 w 802249"/>
              <a:gd name="connsiteY6" fmla="*/ 284113 h 575577"/>
              <a:gd name="connsiteX7" fmla="*/ 288322 w 802249"/>
              <a:gd name="connsiteY7" fmla="*/ 317450 h 575577"/>
              <a:gd name="connsiteX8" fmla="*/ 402622 w 802249"/>
              <a:gd name="connsiteY8" fmla="*/ 231725 h 575577"/>
              <a:gd name="connsiteX9" fmla="*/ 350235 w 802249"/>
              <a:gd name="connsiteY9" fmla="*/ 141238 h 575577"/>
              <a:gd name="connsiteX10" fmla="*/ 347854 w 802249"/>
              <a:gd name="connsiteY10" fmla="*/ 74563 h 575577"/>
              <a:gd name="connsiteX11" fmla="*/ 424055 w 802249"/>
              <a:gd name="connsiteY11" fmla="*/ 48367 h 575577"/>
              <a:gd name="connsiteX12" fmla="*/ 474060 w 802249"/>
              <a:gd name="connsiteY12" fmla="*/ 34081 h 575577"/>
              <a:gd name="connsiteX13" fmla="*/ 576454 w 802249"/>
              <a:gd name="connsiteY13" fmla="*/ 50750 h 575577"/>
              <a:gd name="connsiteX14" fmla="*/ 616935 w 802249"/>
              <a:gd name="connsiteY14" fmla="*/ 103138 h 575577"/>
              <a:gd name="connsiteX15" fmla="*/ 664560 w 802249"/>
              <a:gd name="connsiteY15" fmla="*/ 10269 h 575577"/>
              <a:gd name="connsiteX16" fmla="*/ 745522 w 802249"/>
              <a:gd name="connsiteY16" fmla="*/ 3126 h 575577"/>
              <a:gd name="connsiteX17" fmla="*/ 778861 w 802249"/>
              <a:gd name="connsiteY17" fmla="*/ 22173 h 575577"/>
              <a:gd name="connsiteX18" fmla="*/ 745522 w 802249"/>
              <a:gd name="connsiteY18" fmla="*/ 129329 h 575577"/>
              <a:gd name="connsiteX19" fmla="*/ 784983 w 802249"/>
              <a:gd name="connsiteY19" fmla="*/ 447045 h 575577"/>
              <a:gd name="connsiteX20" fmla="*/ 476441 w 802249"/>
              <a:gd name="connsiteY20" fmla="*/ 512710 h 575577"/>
              <a:gd name="connsiteX21" fmla="*/ 319279 w 802249"/>
              <a:gd name="connsiteY21" fmla="*/ 493662 h 575577"/>
              <a:gd name="connsiteX22" fmla="*/ 283560 w 802249"/>
              <a:gd name="connsiteY22" fmla="*/ 562718 h 575577"/>
              <a:gd name="connsiteX23" fmla="*/ 228145 w 802249"/>
              <a:gd name="connsiteY23" fmla="*/ 574943 h 575577"/>
              <a:gd name="connsiteX24" fmla="*/ 193072 w 802249"/>
              <a:gd name="connsiteY24" fmla="*/ 567480 h 575577"/>
              <a:gd name="connsiteX25" fmla="*/ 138306 w 802249"/>
              <a:gd name="connsiteY25" fmla="*/ 515093 h 575577"/>
              <a:gd name="connsiteX26" fmla="*/ 9718 w 802249"/>
              <a:gd name="connsiteY26" fmla="*/ 498423 h 575577"/>
              <a:gd name="connsiteX27" fmla="*/ 14481 w 802249"/>
              <a:gd name="connsiteY27" fmla="*/ 436511 h 575577"/>
              <a:gd name="connsiteX28" fmla="*/ 159462 w 802249"/>
              <a:gd name="connsiteY28" fmla="*/ 413707 h 575577"/>
              <a:gd name="connsiteX0" fmla="*/ 159462 w 1270906"/>
              <a:gd name="connsiteY0" fmla="*/ 413707 h 575577"/>
              <a:gd name="connsiteX1" fmla="*/ 43055 w 1270906"/>
              <a:gd name="connsiteY1" fmla="*/ 336498 h 575577"/>
              <a:gd name="connsiteX2" fmla="*/ 138306 w 1270906"/>
              <a:gd name="connsiteY2" fmla="*/ 238867 h 575577"/>
              <a:gd name="connsiteX3" fmla="*/ 214504 w 1270906"/>
              <a:gd name="connsiteY3" fmla="*/ 141238 h 575577"/>
              <a:gd name="connsiteX4" fmla="*/ 237670 w 1270906"/>
              <a:gd name="connsiteY4" fmla="*/ 133410 h 575577"/>
              <a:gd name="connsiteX5" fmla="*/ 302610 w 1270906"/>
              <a:gd name="connsiteY5" fmla="*/ 186481 h 575577"/>
              <a:gd name="connsiteX6" fmla="*/ 257366 w 1270906"/>
              <a:gd name="connsiteY6" fmla="*/ 284113 h 575577"/>
              <a:gd name="connsiteX7" fmla="*/ 288322 w 1270906"/>
              <a:gd name="connsiteY7" fmla="*/ 317450 h 575577"/>
              <a:gd name="connsiteX8" fmla="*/ 402622 w 1270906"/>
              <a:gd name="connsiteY8" fmla="*/ 231725 h 575577"/>
              <a:gd name="connsiteX9" fmla="*/ 350235 w 1270906"/>
              <a:gd name="connsiteY9" fmla="*/ 141238 h 575577"/>
              <a:gd name="connsiteX10" fmla="*/ 347854 w 1270906"/>
              <a:gd name="connsiteY10" fmla="*/ 74563 h 575577"/>
              <a:gd name="connsiteX11" fmla="*/ 424055 w 1270906"/>
              <a:gd name="connsiteY11" fmla="*/ 48367 h 575577"/>
              <a:gd name="connsiteX12" fmla="*/ 474060 w 1270906"/>
              <a:gd name="connsiteY12" fmla="*/ 34081 h 575577"/>
              <a:gd name="connsiteX13" fmla="*/ 576454 w 1270906"/>
              <a:gd name="connsiteY13" fmla="*/ 50750 h 575577"/>
              <a:gd name="connsiteX14" fmla="*/ 616935 w 1270906"/>
              <a:gd name="connsiteY14" fmla="*/ 103138 h 575577"/>
              <a:gd name="connsiteX15" fmla="*/ 664560 w 1270906"/>
              <a:gd name="connsiteY15" fmla="*/ 10269 h 575577"/>
              <a:gd name="connsiteX16" fmla="*/ 745522 w 1270906"/>
              <a:gd name="connsiteY16" fmla="*/ 3126 h 575577"/>
              <a:gd name="connsiteX17" fmla="*/ 778861 w 1270906"/>
              <a:gd name="connsiteY17" fmla="*/ 22173 h 575577"/>
              <a:gd name="connsiteX18" fmla="*/ 1269397 w 1270906"/>
              <a:gd name="connsiteY18" fmla="*/ 41223 h 575577"/>
              <a:gd name="connsiteX19" fmla="*/ 784983 w 1270906"/>
              <a:gd name="connsiteY19" fmla="*/ 447045 h 575577"/>
              <a:gd name="connsiteX20" fmla="*/ 476441 w 1270906"/>
              <a:gd name="connsiteY20" fmla="*/ 512710 h 575577"/>
              <a:gd name="connsiteX21" fmla="*/ 319279 w 1270906"/>
              <a:gd name="connsiteY21" fmla="*/ 493662 h 575577"/>
              <a:gd name="connsiteX22" fmla="*/ 283560 w 1270906"/>
              <a:gd name="connsiteY22" fmla="*/ 562718 h 575577"/>
              <a:gd name="connsiteX23" fmla="*/ 228145 w 1270906"/>
              <a:gd name="connsiteY23" fmla="*/ 574943 h 575577"/>
              <a:gd name="connsiteX24" fmla="*/ 193072 w 1270906"/>
              <a:gd name="connsiteY24" fmla="*/ 567480 h 575577"/>
              <a:gd name="connsiteX25" fmla="*/ 138306 w 1270906"/>
              <a:gd name="connsiteY25" fmla="*/ 515093 h 575577"/>
              <a:gd name="connsiteX26" fmla="*/ 9718 w 1270906"/>
              <a:gd name="connsiteY26" fmla="*/ 498423 h 575577"/>
              <a:gd name="connsiteX27" fmla="*/ 14481 w 1270906"/>
              <a:gd name="connsiteY27" fmla="*/ 436511 h 575577"/>
              <a:gd name="connsiteX28" fmla="*/ 159462 w 1270906"/>
              <a:gd name="connsiteY28" fmla="*/ 413707 h 575577"/>
              <a:gd name="connsiteX0" fmla="*/ 159462 w 1279281"/>
              <a:gd name="connsiteY0" fmla="*/ 413707 h 575577"/>
              <a:gd name="connsiteX1" fmla="*/ 43055 w 1279281"/>
              <a:gd name="connsiteY1" fmla="*/ 336498 h 575577"/>
              <a:gd name="connsiteX2" fmla="*/ 138306 w 1279281"/>
              <a:gd name="connsiteY2" fmla="*/ 238867 h 575577"/>
              <a:gd name="connsiteX3" fmla="*/ 214504 w 1279281"/>
              <a:gd name="connsiteY3" fmla="*/ 141238 h 575577"/>
              <a:gd name="connsiteX4" fmla="*/ 237670 w 1279281"/>
              <a:gd name="connsiteY4" fmla="*/ 133410 h 575577"/>
              <a:gd name="connsiteX5" fmla="*/ 302610 w 1279281"/>
              <a:gd name="connsiteY5" fmla="*/ 186481 h 575577"/>
              <a:gd name="connsiteX6" fmla="*/ 257366 w 1279281"/>
              <a:gd name="connsiteY6" fmla="*/ 284113 h 575577"/>
              <a:gd name="connsiteX7" fmla="*/ 288322 w 1279281"/>
              <a:gd name="connsiteY7" fmla="*/ 317450 h 575577"/>
              <a:gd name="connsiteX8" fmla="*/ 402622 w 1279281"/>
              <a:gd name="connsiteY8" fmla="*/ 231725 h 575577"/>
              <a:gd name="connsiteX9" fmla="*/ 350235 w 1279281"/>
              <a:gd name="connsiteY9" fmla="*/ 141238 h 575577"/>
              <a:gd name="connsiteX10" fmla="*/ 347854 w 1279281"/>
              <a:gd name="connsiteY10" fmla="*/ 74563 h 575577"/>
              <a:gd name="connsiteX11" fmla="*/ 424055 w 1279281"/>
              <a:gd name="connsiteY11" fmla="*/ 48367 h 575577"/>
              <a:gd name="connsiteX12" fmla="*/ 474060 w 1279281"/>
              <a:gd name="connsiteY12" fmla="*/ 34081 h 575577"/>
              <a:gd name="connsiteX13" fmla="*/ 576454 w 1279281"/>
              <a:gd name="connsiteY13" fmla="*/ 50750 h 575577"/>
              <a:gd name="connsiteX14" fmla="*/ 616935 w 1279281"/>
              <a:gd name="connsiteY14" fmla="*/ 103138 h 575577"/>
              <a:gd name="connsiteX15" fmla="*/ 664560 w 1279281"/>
              <a:gd name="connsiteY15" fmla="*/ 10269 h 575577"/>
              <a:gd name="connsiteX16" fmla="*/ 745522 w 1279281"/>
              <a:gd name="connsiteY16" fmla="*/ 3126 h 575577"/>
              <a:gd name="connsiteX17" fmla="*/ 778861 w 1279281"/>
              <a:gd name="connsiteY17" fmla="*/ 22173 h 575577"/>
              <a:gd name="connsiteX18" fmla="*/ 1269397 w 1279281"/>
              <a:gd name="connsiteY18" fmla="*/ 41223 h 575577"/>
              <a:gd name="connsiteX19" fmla="*/ 1133666 w 1279281"/>
              <a:gd name="connsiteY19" fmla="*/ 250776 h 575577"/>
              <a:gd name="connsiteX20" fmla="*/ 784983 w 1279281"/>
              <a:gd name="connsiteY20" fmla="*/ 447045 h 575577"/>
              <a:gd name="connsiteX21" fmla="*/ 476441 w 1279281"/>
              <a:gd name="connsiteY21" fmla="*/ 512710 h 575577"/>
              <a:gd name="connsiteX22" fmla="*/ 319279 w 1279281"/>
              <a:gd name="connsiteY22" fmla="*/ 493662 h 575577"/>
              <a:gd name="connsiteX23" fmla="*/ 283560 w 1279281"/>
              <a:gd name="connsiteY23" fmla="*/ 562718 h 575577"/>
              <a:gd name="connsiteX24" fmla="*/ 228145 w 1279281"/>
              <a:gd name="connsiteY24" fmla="*/ 574943 h 575577"/>
              <a:gd name="connsiteX25" fmla="*/ 193072 w 1279281"/>
              <a:gd name="connsiteY25" fmla="*/ 567480 h 575577"/>
              <a:gd name="connsiteX26" fmla="*/ 138306 w 1279281"/>
              <a:gd name="connsiteY26" fmla="*/ 515093 h 575577"/>
              <a:gd name="connsiteX27" fmla="*/ 9718 w 1279281"/>
              <a:gd name="connsiteY27" fmla="*/ 498423 h 575577"/>
              <a:gd name="connsiteX28" fmla="*/ 14481 w 1279281"/>
              <a:gd name="connsiteY28" fmla="*/ 436511 h 575577"/>
              <a:gd name="connsiteX29" fmla="*/ 159462 w 1279281"/>
              <a:gd name="connsiteY29" fmla="*/ 413707 h 575577"/>
              <a:gd name="connsiteX0" fmla="*/ 159462 w 1279281"/>
              <a:gd name="connsiteY0" fmla="*/ 413707 h 575577"/>
              <a:gd name="connsiteX1" fmla="*/ 43055 w 1279281"/>
              <a:gd name="connsiteY1" fmla="*/ 336498 h 575577"/>
              <a:gd name="connsiteX2" fmla="*/ 138306 w 1279281"/>
              <a:gd name="connsiteY2" fmla="*/ 238867 h 575577"/>
              <a:gd name="connsiteX3" fmla="*/ 214504 w 1279281"/>
              <a:gd name="connsiteY3" fmla="*/ 141238 h 575577"/>
              <a:gd name="connsiteX4" fmla="*/ 237670 w 1279281"/>
              <a:gd name="connsiteY4" fmla="*/ 133410 h 575577"/>
              <a:gd name="connsiteX5" fmla="*/ 302610 w 1279281"/>
              <a:gd name="connsiteY5" fmla="*/ 186481 h 575577"/>
              <a:gd name="connsiteX6" fmla="*/ 257366 w 1279281"/>
              <a:gd name="connsiteY6" fmla="*/ 284113 h 575577"/>
              <a:gd name="connsiteX7" fmla="*/ 288322 w 1279281"/>
              <a:gd name="connsiteY7" fmla="*/ 317450 h 575577"/>
              <a:gd name="connsiteX8" fmla="*/ 402622 w 1279281"/>
              <a:gd name="connsiteY8" fmla="*/ 231725 h 575577"/>
              <a:gd name="connsiteX9" fmla="*/ 350235 w 1279281"/>
              <a:gd name="connsiteY9" fmla="*/ 141238 h 575577"/>
              <a:gd name="connsiteX10" fmla="*/ 347854 w 1279281"/>
              <a:gd name="connsiteY10" fmla="*/ 74563 h 575577"/>
              <a:gd name="connsiteX11" fmla="*/ 424055 w 1279281"/>
              <a:gd name="connsiteY11" fmla="*/ 48367 h 575577"/>
              <a:gd name="connsiteX12" fmla="*/ 474060 w 1279281"/>
              <a:gd name="connsiteY12" fmla="*/ 34081 h 575577"/>
              <a:gd name="connsiteX13" fmla="*/ 576454 w 1279281"/>
              <a:gd name="connsiteY13" fmla="*/ 50750 h 575577"/>
              <a:gd name="connsiteX14" fmla="*/ 616935 w 1279281"/>
              <a:gd name="connsiteY14" fmla="*/ 103138 h 575577"/>
              <a:gd name="connsiteX15" fmla="*/ 664560 w 1279281"/>
              <a:gd name="connsiteY15" fmla="*/ 10269 h 575577"/>
              <a:gd name="connsiteX16" fmla="*/ 745522 w 1279281"/>
              <a:gd name="connsiteY16" fmla="*/ 3126 h 575577"/>
              <a:gd name="connsiteX17" fmla="*/ 778861 w 1279281"/>
              <a:gd name="connsiteY17" fmla="*/ 22173 h 575577"/>
              <a:gd name="connsiteX18" fmla="*/ 1269397 w 1279281"/>
              <a:gd name="connsiteY18" fmla="*/ 41223 h 575577"/>
              <a:gd name="connsiteX19" fmla="*/ 1133666 w 1279281"/>
              <a:gd name="connsiteY19" fmla="*/ 250776 h 575577"/>
              <a:gd name="connsiteX20" fmla="*/ 784983 w 1279281"/>
              <a:gd name="connsiteY20" fmla="*/ 447045 h 575577"/>
              <a:gd name="connsiteX21" fmla="*/ 569310 w 1279281"/>
              <a:gd name="connsiteY21" fmla="*/ 507951 h 575577"/>
              <a:gd name="connsiteX22" fmla="*/ 476441 w 1279281"/>
              <a:gd name="connsiteY22" fmla="*/ 512710 h 575577"/>
              <a:gd name="connsiteX23" fmla="*/ 319279 w 1279281"/>
              <a:gd name="connsiteY23" fmla="*/ 493662 h 575577"/>
              <a:gd name="connsiteX24" fmla="*/ 283560 w 1279281"/>
              <a:gd name="connsiteY24" fmla="*/ 562718 h 575577"/>
              <a:gd name="connsiteX25" fmla="*/ 228145 w 1279281"/>
              <a:gd name="connsiteY25" fmla="*/ 574943 h 575577"/>
              <a:gd name="connsiteX26" fmla="*/ 193072 w 1279281"/>
              <a:gd name="connsiteY26" fmla="*/ 567480 h 575577"/>
              <a:gd name="connsiteX27" fmla="*/ 138306 w 1279281"/>
              <a:gd name="connsiteY27" fmla="*/ 515093 h 575577"/>
              <a:gd name="connsiteX28" fmla="*/ 9718 w 1279281"/>
              <a:gd name="connsiteY28" fmla="*/ 498423 h 575577"/>
              <a:gd name="connsiteX29" fmla="*/ 14481 w 1279281"/>
              <a:gd name="connsiteY29" fmla="*/ 436511 h 575577"/>
              <a:gd name="connsiteX30" fmla="*/ 159462 w 1279281"/>
              <a:gd name="connsiteY30" fmla="*/ 413707 h 575577"/>
              <a:gd name="connsiteX0" fmla="*/ 159462 w 1278631"/>
              <a:gd name="connsiteY0" fmla="*/ 413707 h 575577"/>
              <a:gd name="connsiteX1" fmla="*/ 43055 w 1278631"/>
              <a:gd name="connsiteY1" fmla="*/ 336498 h 575577"/>
              <a:gd name="connsiteX2" fmla="*/ 138306 w 1278631"/>
              <a:gd name="connsiteY2" fmla="*/ 238867 h 575577"/>
              <a:gd name="connsiteX3" fmla="*/ 214504 w 1278631"/>
              <a:gd name="connsiteY3" fmla="*/ 141238 h 575577"/>
              <a:gd name="connsiteX4" fmla="*/ 237670 w 1278631"/>
              <a:gd name="connsiteY4" fmla="*/ 133410 h 575577"/>
              <a:gd name="connsiteX5" fmla="*/ 302610 w 1278631"/>
              <a:gd name="connsiteY5" fmla="*/ 186481 h 575577"/>
              <a:gd name="connsiteX6" fmla="*/ 257366 w 1278631"/>
              <a:gd name="connsiteY6" fmla="*/ 284113 h 575577"/>
              <a:gd name="connsiteX7" fmla="*/ 288322 w 1278631"/>
              <a:gd name="connsiteY7" fmla="*/ 317450 h 575577"/>
              <a:gd name="connsiteX8" fmla="*/ 402622 w 1278631"/>
              <a:gd name="connsiteY8" fmla="*/ 231725 h 575577"/>
              <a:gd name="connsiteX9" fmla="*/ 350235 w 1278631"/>
              <a:gd name="connsiteY9" fmla="*/ 141238 h 575577"/>
              <a:gd name="connsiteX10" fmla="*/ 347854 w 1278631"/>
              <a:gd name="connsiteY10" fmla="*/ 74563 h 575577"/>
              <a:gd name="connsiteX11" fmla="*/ 424055 w 1278631"/>
              <a:gd name="connsiteY11" fmla="*/ 48367 h 575577"/>
              <a:gd name="connsiteX12" fmla="*/ 474060 w 1278631"/>
              <a:gd name="connsiteY12" fmla="*/ 34081 h 575577"/>
              <a:gd name="connsiteX13" fmla="*/ 576454 w 1278631"/>
              <a:gd name="connsiteY13" fmla="*/ 50750 h 575577"/>
              <a:gd name="connsiteX14" fmla="*/ 616935 w 1278631"/>
              <a:gd name="connsiteY14" fmla="*/ 103138 h 575577"/>
              <a:gd name="connsiteX15" fmla="*/ 664560 w 1278631"/>
              <a:gd name="connsiteY15" fmla="*/ 10269 h 575577"/>
              <a:gd name="connsiteX16" fmla="*/ 745522 w 1278631"/>
              <a:gd name="connsiteY16" fmla="*/ 3126 h 575577"/>
              <a:gd name="connsiteX17" fmla="*/ 778861 w 1278631"/>
              <a:gd name="connsiteY17" fmla="*/ 22173 h 575577"/>
              <a:gd name="connsiteX18" fmla="*/ 1269397 w 1278631"/>
              <a:gd name="connsiteY18" fmla="*/ 41223 h 575577"/>
              <a:gd name="connsiteX19" fmla="*/ 1133666 w 1278631"/>
              <a:gd name="connsiteY19" fmla="*/ 250776 h 575577"/>
              <a:gd name="connsiteX20" fmla="*/ 845535 w 1278631"/>
              <a:gd name="connsiteY20" fmla="*/ 429370 h 575577"/>
              <a:gd name="connsiteX21" fmla="*/ 784983 w 1278631"/>
              <a:gd name="connsiteY21" fmla="*/ 447045 h 575577"/>
              <a:gd name="connsiteX22" fmla="*/ 569310 w 1278631"/>
              <a:gd name="connsiteY22" fmla="*/ 507951 h 575577"/>
              <a:gd name="connsiteX23" fmla="*/ 476441 w 1278631"/>
              <a:gd name="connsiteY23" fmla="*/ 512710 h 575577"/>
              <a:gd name="connsiteX24" fmla="*/ 319279 w 1278631"/>
              <a:gd name="connsiteY24" fmla="*/ 493662 h 575577"/>
              <a:gd name="connsiteX25" fmla="*/ 283560 w 1278631"/>
              <a:gd name="connsiteY25" fmla="*/ 562718 h 575577"/>
              <a:gd name="connsiteX26" fmla="*/ 228145 w 1278631"/>
              <a:gd name="connsiteY26" fmla="*/ 574943 h 575577"/>
              <a:gd name="connsiteX27" fmla="*/ 193072 w 1278631"/>
              <a:gd name="connsiteY27" fmla="*/ 567480 h 575577"/>
              <a:gd name="connsiteX28" fmla="*/ 138306 w 1278631"/>
              <a:gd name="connsiteY28" fmla="*/ 515093 h 575577"/>
              <a:gd name="connsiteX29" fmla="*/ 9718 w 1278631"/>
              <a:gd name="connsiteY29" fmla="*/ 498423 h 575577"/>
              <a:gd name="connsiteX30" fmla="*/ 14481 w 1278631"/>
              <a:gd name="connsiteY30" fmla="*/ 436511 h 575577"/>
              <a:gd name="connsiteX31" fmla="*/ 159462 w 1278631"/>
              <a:gd name="connsiteY31" fmla="*/ 413707 h 575577"/>
              <a:gd name="connsiteX0" fmla="*/ 159462 w 1277116"/>
              <a:gd name="connsiteY0" fmla="*/ 413707 h 575577"/>
              <a:gd name="connsiteX1" fmla="*/ 43055 w 1277116"/>
              <a:gd name="connsiteY1" fmla="*/ 336498 h 575577"/>
              <a:gd name="connsiteX2" fmla="*/ 138306 w 1277116"/>
              <a:gd name="connsiteY2" fmla="*/ 238867 h 575577"/>
              <a:gd name="connsiteX3" fmla="*/ 214504 w 1277116"/>
              <a:gd name="connsiteY3" fmla="*/ 141238 h 575577"/>
              <a:gd name="connsiteX4" fmla="*/ 237670 w 1277116"/>
              <a:gd name="connsiteY4" fmla="*/ 133410 h 575577"/>
              <a:gd name="connsiteX5" fmla="*/ 302610 w 1277116"/>
              <a:gd name="connsiteY5" fmla="*/ 186481 h 575577"/>
              <a:gd name="connsiteX6" fmla="*/ 257366 w 1277116"/>
              <a:gd name="connsiteY6" fmla="*/ 284113 h 575577"/>
              <a:gd name="connsiteX7" fmla="*/ 288322 w 1277116"/>
              <a:gd name="connsiteY7" fmla="*/ 317450 h 575577"/>
              <a:gd name="connsiteX8" fmla="*/ 402622 w 1277116"/>
              <a:gd name="connsiteY8" fmla="*/ 231725 h 575577"/>
              <a:gd name="connsiteX9" fmla="*/ 350235 w 1277116"/>
              <a:gd name="connsiteY9" fmla="*/ 141238 h 575577"/>
              <a:gd name="connsiteX10" fmla="*/ 347854 w 1277116"/>
              <a:gd name="connsiteY10" fmla="*/ 74563 h 575577"/>
              <a:gd name="connsiteX11" fmla="*/ 424055 w 1277116"/>
              <a:gd name="connsiteY11" fmla="*/ 48367 h 575577"/>
              <a:gd name="connsiteX12" fmla="*/ 474060 w 1277116"/>
              <a:gd name="connsiteY12" fmla="*/ 34081 h 575577"/>
              <a:gd name="connsiteX13" fmla="*/ 576454 w 1277116"/>
              <a:gd name="connsiteY13" fmla="*/ 50750 h 575577"/>
              <a:gd name="connsiteX14" fmla="*/ 616935 w 1277116"/>
              <a:gd name="connsiteY14" fmla="*/ 103138 h 575577"/>
              <a:gd name="connsiteX15" fmla="*/ 664560 w 1277116"/>
              <a:gd name="connsiteY15" fmla="*/ 10269 h 575577"/>
              <a:gd name="connsiteX16" fmla="*/ 745522 w 1277116"/>
              <a:gd name="connsiteY16" fmla="*/ 3126 h 575577"/>
              <a:gd name="connsiteX17" fmla="*/ 778861 w 1277116"/>
              <a:gd name="connsiteY17" fmla="*/ 22173 h 575577"/>
              <a:gd name="connsiteX18" fmla="*/ 1269397 w 1277116"/>
              <a:gd name="connsiteY18" fmla="*/ 41223 h 575577"/>
              <a:gd name="connsiteX19" fmla="*/ 1133666 w 1277116"/>
              <a:gd name="connsiteY19" fmla="*/ 250776 h 575577"/>
              <a:gd name="connsiteX20" fmla="*/ 1014604 w 1277116"/>
              <a:gd name="connsiteY20" fmla="*/ 307926 h 575577"/>
              <a:gd name="connsiteX21" fmla="*/ 845535 w 1277116"/>
              <a:gd name="connsiteY21" fmla="*/ 429370 h 575577"/>
              <a:gd name="connsiteX22" fmla="*/ 784983 w 1277116"/>
              <a:gd name="connsiteY22" fmla="*/ 447045 h 575577"/>
              <a:gd name="connsiteX23" fmla="*/ 569310 w 1277116"/>
              <a:gd name="connsiteY23" fmla="*/ 507951 h 575577"/>
              <a:gd name="connsiteX24" fmla="*/ 476441 w 1277116"/>
              <a:gd name="connsiteY24" fmla="*/ 512710 h 575577"/>
              <a:gd name="connsiteX25" fmla="*/ 319279 w 1277116"/>
              <a:gd name="connsiteY25" fmla="*/ 493662 h 575577"/>
              <a:gd name="connsiteX26" fmla="*/ 283560 w 1277116"/>
              <a:gd name="connsiteY26" fmla="*/ 562718 h 575577"/>
              <a:gd name="connsiteX27" fmla="*/ 228145 w 1277116"/>
              <a:gd name="connsiteY27" fmla="*/ 574943 h 575577"/>
              <a:gd name="connsiteX28" fmla="*/ 193072 w 1277116"/>
              <a:gd name="connsiteY28" fmla="*/ 567480 h 575577"/>
              <a:gd name="connsiteX29" fmla="*/ 138306 w 1277116"/>
              <a:gd name="connsiteY29" fmla="*/ 515093 h 575577"/>
              <a:gd name="connsiteX30" fmla="*/ 9718 w 1277116"/>
              <a:gd name="connsiteY30" fmla="*/ 498423 h 575577"/>
              <a:gd name="connsiteX31" fmla="*/ 14481 w 1277116"/>
              <a:gd name="connsiteY31" fmla="*/ 436511 h 575577"/>
              <a:gd name="connsiteX32" fmla="*/ 159462 w 1277116"/>
              <a:gd name="connsiteY32" fmla="*/ 413707 h 575577"/>
              <a:gd name="connsiteX0" fmla="*/ 159462 w 1292433"/>
              <a:gd name="connsiteY0" fmla="*/ 413707 h 575577"/>
              <a:gd name="connsiteX1" fmla="*/ 43055 w 1292433"/>
              <a:gd name="connsiteY1" fmla="*/ 336498 h 575577"/>
              <a:gd name="connsiteX2" fmla="*/ 138306 w 1292433"/>
              <a:gd name="connsiteY2" fmla="*/ 238867 h 575577"/>
              <a:gd name="connsiteX3" fmla="*/ 214504 w 1292433"/>
              <a:gd name="connsiteY3" fmla="*/ 141238 h 575577"/>
              <a:gd name="connsiteX4" fmla="*/ 237670 w 1292433"/>
              <a:gd name="connsiteY4" fmla="*/ 133410 h 575577"/>
              <a:gd name="connsiteX5" fmla="*/ 302610 w 1292433"/>
              <a:gd name="connsiteY5" fmla="*/ 186481 h 575577"/>
              <a:gd name="connsiteX6" fmla="*/ 257366 w 1292433"/>
              <a:gd name="connsiteY6" fmla="*/ 284113 h 575577"/>
              <a:gd name="connsiteX7" fmla="*/ 288322 w 1292433"/>
              <a:gd name="connsiteY7" fmla="*/ 317450 h 575577"/>
              <a:gd name="connsiteX8" fmla="*/ 402622 w 1292433"/>
              <a:gd name="connsiteY8" fmla="*/ 231725 h 575577"/>
              <a:gd name="connsiteX9" fmla="*/ 350235 w 1292433"/>
              <a:gd name="connsiteY9" fmla="*/ 141238 h 575577"/>
              <a:gd name="connsiteX10" fmla="*/ 347854 w 1292433"/>
              <a:gd name="connsiteY10" fmla="*/ 74563 h 575577"/>
              <a:gd name="connsiteX11" fmla="*/ 424055 w 1292433"/>
              <a:gd name="connsiteY11" fmla="*/ 48367 h 575577"/>
              <a:gd name="connsiteX12" fmla="*/ 474060 w 1292433"/>
              <a:gd name="connsiteY12" fmla="*/ 34081 h 575577"/>
              <a:gd name="connsiteX13" fmla="*/ 576454 w 1292433"/>
              <a:gd name="connsiteY13" fmla="*/ 50750 h 575577"/>
              <a:gd name="connsiteX14" fmla="*/ 616935 w 1292433"/>
              <a:gd name="connsiteY14" fmla="*/ 103138 h 575577"/>
              <a:gd name="connsiteX15" fmla="*/ 664560 w 1292433"/>
              <a:gd name="connsiteY15" fmla="*/ 10269 h 575577"/>
              <a:gd name="connsiteX16" fmla="*/ 745522 w 1292433"/>
              <a:gd name="connsiteY16" fmla="*/ 3126 h 575577"/>
              <a:gd name="connsiteX17" fmla="*/ 778861 w 1292433"/>
              <a:gd name="connsiteY17" fmla="*/ 22173 h 575577"/>
              <a:gd name="connsiteX18" fmla="*/ 1269397 w 1292433"/>
              <a:gd name="connsiteY18" fmla="*/ 41223 h 575577"/>
              <a:gd name="connsiteX19" fmla="*/ 1207485 w 1292433"/>
              <a:gd name="connsiteY19" fmla="*/ 193626 h 575577"/>
              <a:gd name="connsiteX20" fmla="*/ 1133666 w 1292433"/>
              <a:gd name="connsiteY20" fmla="*/ 250776 h 575577"/>
              <a:gd name="connsiteX21" fmla="*/ 1014604 w 1292433"/>
              <a:gd name="connsiteY21" fmla="*/ 307926 h 575577"/>
              <a:gd name="connsiteX22" fmla="*/ 845535 w 1292433"/>
              <a:gd name="connsiteY22" fmla="*/ 429370 h 575577"/>
              <a:gd name="connsiteX23" fmla="*/ 784983 w 1292433"/>
              <a:gd name="connsiteY23" fmla="*/ 447045 h 575577"/>
              <a:gd name="connsiteX24" fmla="*/ 569310 w 1292433"/>
              <a:gd name="connsiteY24" fmla="*/ 507951 h 575577"/>
              <a:gd name="connsiteX25" fmla="*/ 476441 w 1292433"/>
              <a:gd name="connsiteY25" fmla="*/ 512710 h 575577"/>
              <a:gd name="connsiteX26" fmla="*/ 319279 w 1292433"/>
              <a:gd name="connsiteY26" fmla="*/ 493662 h 575577"/>
              <a:gd name="connsiteX27" fmla="*/ 283560 w 1292433"/>
              <a:gd name="connsiteY27" fmla="*/ 562718 h 575577"/>
              <a:gd name="connsiteX28" fmla="*/ 228145 w 1292433"/>
              <a:gd name="connsiteY28" fmla="*/ 574943 h 575577"/>
              <a:gd name="connsiteX29" fmla="*/ 193072 w 1292433"/>
              <a:gd name="connsiteY29" fmla="*/ 567480 h 575577"/>
              <a:gd name="connsiteX30" fmla="*/ 138306 w 1292433"/>
              <a:gd name="connsiteY30" fmla="*/ 515093 h 575577"/>
              <a:gd name="connsiteX31" fmla="*/ 9718 w 1292433"/>
              <a:gd name="connsiteY31" fmla="*/ 498423 h 575577"/>
              <a:gd name="connsiteX32" fmla="*/ 14481 w 1292433"/>
              <a:gd name="connsiteY32" fmla="*/ 436511 h 575577"/>
              <a:gd name="connsiteX33" fmla="*/ 159462 w 1292433"/>
              <a:gd name="connsiteY33" fmla="*/ 413707 h 575577"/>
              <a:gd name="connsiteX0" fmla="*/ 159462 w 1273404"/>
              <a:gd name="connsiteY0" fmla="*/ 413707 h 575577"/>
              <a:gd name="connsiteX1" fmla="*/ 43055 w 1273404"/>
              <a:gd name="connsiteY1" fmla="*/ 336498 h 575577"/>
              <a:gd name="connsiteX2" fmla="*/ 138306 w 1273404"/>
              <a:gd name="connsiteY2" fmla="*/ 238867 h 575577"/>
              <a:gd name="connsiteX3" fmla="*/ 214504 w 1273404"/>
              <a:gd name="connsiteY3" fmla="*/ 141238 h 575577"/>
              <a:gd name="connsiteX4" fmla="*/ 237670 w 1273404"/>
              <a:gd name="connsiteY4" fmla="*/ 133410 h 575577"/>
              <a:gd name="connsiteX5" fmla="*/ 302610 w 1273404"/>
              <a:gd name="connsiteY5" fmla="*/ 186481 h 575577"/>
              <a:gd name="connsiteX6" fmla="*/ 257366 w 1273404"/>
              <a:gd name="connsiteY6" fmla="*/ 284113 h 575577"/>
              <a:gd name="connsiteX7" fmla="*/ 288322 w 1273404"/>
              <a:gd name="connsiteY7" fmla="*/ 317450 h 575577"/>
              <a:gd name="connsiteX8" fmla="*/ 402622 w 1273404"/>
              <a:gd name="connsiteY8" fmla="*/ 231725 h 575577"/>
              <a:gd name="connsiteX9" fmla="*/ 350235 w 1273404"/>
              <a:gd name="connsiteY9" fmla="*/ 141238 h 575577"/>
              <a:gd name="connsiteX10" fmla="*/ 347854 w 1273404"/>
              <a:gd name="connsiteY10" fmla="*/ 74563 h 575577"/>
              <a:gd name="connsiteX11" fmla="*/ 424055 w 1273404"/>
              <a:gd name="connsiteY11" fmla="*/ 48367 h 575577"/>
              <a:gd name="connsiteX12" fmla="*/ 474060 w 1273404"/>
              <a:gd name="connsiteY12" fmla="*/ 34081 h 575577"/>
              <a:gd name="connsiteX13" fmla="*/ 576454 w 1273404"/>
              <a:gd name="connsiteY13" fmla="*/ 50750 h 575577"/>
              <a:gd name="connsiteX14" fmla="*/ 616935 w 1273404"/>
              <a:gd name="connsiteY14" fmla="*/ 103138 h 575577"/>
              <a:gd name="connsiteX15" fmla="*/ 664560 w 1273404"/>
              <a:gd name="connsiteY15" fmla="*/ 10269 h 575577"/>
              <a:gd name="connsiteX16" fmla="*/ 745522 w 1273404"/>
              <a:gd name="connsiteY16" fmla="*/ 3126 h 575577"/>
              <a:gd name="connsiteX17" fmla="*/ 778861 w 1273404"/>
              <a:gd name="connsiteY17" fmla="*/ 22173 h 575577"/>
              <a:gd name="connsiteX18" fmla="*/ 1128904 w 1273404"/>
              <a:gd name="connsiteY18" fmla="*/ 124570 h 575577"/>
              <a:gd name="connsiteX19" fmla="*/ 1269397 w 1273404"/>
              <a:gd name="connsiteY19" fmla="*/ 41223 h 575577"/>
              <a:gd name="connsiteX20" fmla="*/ 1207485 w 1273404"/>
              <a:gd name="connsiteY20" fmla="*/ 193626 h 575577"/>
              <a:gd name="connsiteX21" fmla="*/ 1133666 w 1273404"/>
              <a:gd name="connsiteY21" fmla="*/ 250776 h 575577"/>
              <a:gd name="connsiteX22" fmla="*/ 1014604 w 1273404"/>
              <a:gd name="connsiteY22" fmla="*/ 307926 h 575577"/>
              <a:gd name="connsiteX23" fmla="*/ 845535 w 1273404"/>
              <a:gd name="connsiteY23" fmla="*/ 429370 h 575577"/>
              <a:gd name="connsiteX24" fmla="*/ 784983 w 1273404"/>
              <a:gd name="connsiteY24" fmla="*/ 447045 h 575577"/>
              <a:gd name="connsiteX25" fmla="*/ 569310 w 1273404"/>
              <a:gd name="connsiteY25" fmla="*/ 507951 h 575577"/>
              <a:gd name="connsiteX26" fmla="*/ 476441 w 1273404"/>
              <a:gd name="connsiteY26" fmla="*/ 512710 h 575577"/>
              <a:gd name="connsiteX27" fmla="*/ 319279 w 1273404"/>
              <a:gd name="connsiteY27" fmla="*/ 493662 h 575577"/>
              <a:gd name="connsiteX28" fmla="*/ 283560 w 1273404"/>
              <a:gd name="connsiteY28" fmla="*/ 562718 h 575577"/>
              <a:gd name="connsiteX29" fmla="*/ 228145 w 1273404"/>
              <a:gd name="connsiteY29" fmla="*/ 574943 h 575577"/>
              <a:gd name="connsiteX30" fmla="*/ 193072 w 1273404"/>
              <a:gd name="connsiteY30" fmla="*/ 567480 h 575577"/>
              <a:gd name="connsiteX31" fmla="*/ 138306 w 1273404"/>
              <a:gd name="connsiteY31" fmla="*/ 515093 h 575577"/>
              <a:gd name="connsiteX32" fmla="*/ 9718 w 1273404"/>
              <a:gd name="connsiteY32" fmla="*/ 498423 h 575577"/>
              <a:gd name="connsiteX33" fmla="*/ 14481 w 1273404"/>
              <a:gd name="connsiteY33" fmla="*/ 436511 h 575577"/>
              <a:gd name="connsiteX34" fmla="*/ 159462 w 1273404"/>
              <a:gd name="connsiteY34" fmla="*/ 413707 h 575577"/>
              <a:gd name="connsiteX0" fmla="*/ 159462 w 1273404"/>
              <a:gd name="connsiteY0" fmla="*/ 413707 h 575577"/>
              <a:gd name="connsiteX1" fmla="*/ 43055 w 1273404"/>
              <a:gd name="connsiteY1" fmla="*/ 336498 h 575577"/>
              <a:gd name="connsiteX2" fmla="*/ 138306 w 1273404"/>
              <a:gd name="connsiteY2" fmla="*/ 238867 h 575577"/>
              <a:gd name="connsiteX3" fmla="*/ 214504 w 1273404"/>
              <a:gd name="connsiteY3" fmla="*/ 141238 h 575577"/>
              <a:gd name="connsiteX4" fmla="*/ 237670 w 1273404"/>
              <a:gd name="connsiteY4" fmla="*/ 133410 h 575577"/>
              <a:gd name="connsiteX5" fmla="*/ 302610 w 1273404"/>
              <a:gd name="connsiteY5" fmla="*/ 186481 h 575577"/>
              <a:gd name="connsiteX6" fmla="*/ 257366 w 1273404"/>
              <a:gd name="connsiteY6" fmla="*/ 284113 h 575577"/>
              <a:gd name="connsiteX7" fmla="*/ 288322 w 1273404"/>
              <a:gd name="connsiteY7" fmla="*/ 317450 h 575577"/>
              <a:gd name="connsiteX8" fmla="*/ 402622 w 1273404"/>
              <a:gd name="connsiteY8" fmla="*/ 231725 h 575577"/>
              <a:gd name="connsiteX9" fmla="*/ 350235 w 1273404"/>
              <a:gd name="connsiteY9" fmla="*/ 141238 h 575577"/>
              <a:gd name="connsiteX10" fmla="*/ 347854 w 1273404"/>
              <a:gd name="connsiteY10" fmla="*/ 74563 h 575577"/>
              <a:gd name="connsiteX11" fmla="*/ 424055 w 1273404"/>
              <a:gd name="connsiteY11" fmla="*/ 48367 h 575577"/>
              <a:gd name="connsiteX12" fmla="*/ 474060 w 1273404"/>
              <a:gd name="connsiteY12" fmla="*/ 34081 h 575577"/>
              <a:gd name="connsiteX13" fmla="*/ 576454 w 1273404"/>
              <a:gd name="connsiteY13" fmla="*/ 50750 h 575577"/>
              <a:gd name="connsiteX14" fmla="*/ 616935 w 1273404"/>
              <a:gd name="connsiteY14" fmla="*/ 103138 h 575577"/>
              <a:gd name="connsiteX15" fmla="*/ 664560 w 1273404"/>
              <a:gd name="connsiteY15" fmla="*/ 10269 h 575577"/>
              <a:gd name="connsiteX16" fmla="*/ 745522 w 1273404"/>
              <a:gd name="connsiteY16" fmla="*/ 3126 h 575577"/>
              <a:gd name="connsiteX17" fmla="*/ 778861 w 1273404"/>
              <a:gd name="connsiteY17" fmla="*/ 22173 h 575577"/>
              <a:gd name="connsiteX18" fmla="*/ 986029 w 1273404"/>
              <a:gd name="connsiteY18" fmla="*/ 24557 h 575577"/>
              <a:gd name="connsiteX19" fmla="*/ 1128904 w 1273404"/>
              <a:gd name="connsiteY19" fmla="*/ 124570 h 575577"/>
              <a:gd name="connsiteX20" fmla="*/ 1269397 w 1273404"/>
              <a:gd name="connsiteY20" fmla="*/ 41223 h 575577"/>
              <a:gd name="connsiteX21" fmla="*/ 1207485 w 1273404"/>
              <a:gd name="connsiteY21" fmla="*/ 193626 h 575577"/>
              <a:gd name="connsiteX22" fmla="*/ 1133666 w 1273404"/>
              <a:gd name="connsiteY22" fmla="*/ 250776 h 575577"/>
              <a:gd name="connsiteX23" fmla="*/ 1014604 w 1273404"/>
              <a:gd name="connsiteY23" fmla="*/ 307926 h 575577"/>
              <a:gd name="connsiteX24" fmla="*/ 845535 w 1273404"/>
              <a:gd name="connsiteY24" fmla="*/ 429370 h 575577"/>
              <a:gd name="connsiteX25" fmla="*/ 784983 w 1273404"/>
              <a:gd name="connsiteY25" fmla="*/ 447045 h 575577"/>
              <a:gd name="connsiteX26" fmla="*/ 569310 w 1273404"/>
              <a:gd name="connsiteY26" fmla="*/ 507951 h 575577"/>
              <a:gd name="connsiteX27" fmla="*/ 476441 w 1273404"/>
              <a:gd name="connsiteY27" fmla="*/ 512710 h 575577"/>
              <a:gd name="connsiteX28" fmla="*/ 319279 w 1273404"/>
              <a:gd name="connsiteY28" fmla="*/ 493662 h 575577"/>
              <a:gd name="connsiteX29" fmla="*/ 283560 w 1273404"/>
              <a:gd name="connsiteY29" fmla="*/ 562718 h 575577"/>
              <a:gd name="connsiteX30" fmla="*/ 228145 w 1273404"/>
              <a:gd name="connsiteY30" fmla="*/ 574943 h 575577"/>
              <a:gd name="connsiteX31" fmla="*/ 193072 w 1273404"/>
              <a:gd name="connsiteY31" fmla="*/ 567480 h 575577"/>
              <a:gd name="connsiteX32" fmla="*/ 138306 w 1273404"/>
              <a:gd name="connsiteY32" fmla="*/ 515093 h 575577"/>
              <a:gd name="connsiteX33" fmla="*/ 9718 w 1273404"/>
              <a:gd name="connsiteY33" fmla="*/ 498423 h 575577"/>
              <a:gd name="connsiteX34" fmla="*/ 14481 w 1273404"/>
              <a:gd name="connsiteY34" fmla="*/ 436511 h 575577"/>
              <a:gd name="connsiteX35" fmla="*/ 159462 w 1273404"/>
              <a:gd name="connsiteY35" fmla="*/ 413707 h 575577"/>
              <a:gd name="connsiteX0" fmla="*/ 159462 w 1273404"/>
              <a:gd name="connsiteY0" fmla="*/ 413707 h 575577"/>
              <a:gd name="connsiteX1" fmla="*/ 43055 w 1273404"/>
              <a:gd name="connsiteY1" fmla="*/ 336498 h 575577"/>
              <a:gd name="connsiteX2" fmla="*/ 138306 w 1273404"/>
              <a:gd name="connsiteY2" fmla="*/ 238867 h 575577"/>
              <a:gd name="connsiteX3" fmla="*/ 214504 w 1273404"/>
              <a:gd name="connsiteY3" fmla="*/ 141238 h 575577"/>
              <a:gd name="connsiteX4" fmla="*/ 237670 w 1273404"/>
              <a:gd name="connsiteY4" fmla="*/ 133410 h 575577"/>
              <a:gd name="connsiteX5" fmla="*/ 302610 w 1273404"/>
              <a:gd name="connsiteY5" fmla="*/ 186481 h 575577"/>
              <a:gd name="connsiteX6" fmla="*/ 257366 w 1273404"/>
              <a:gd name="connsiteY6" fmla="*/ 284113 h 575577"/>
              <a:gd name="connsiteX7" fmla="*/ 288322 w 1273404"/>
              <a:gd name="connsiteY7" fmla="*/ 317450 h 575577"/>
              <a:gd name="connsiteX8" fmla="*/ 402622 w 1273404"/>
              <a:gd name="connsiteY8" fmla="*/ 231725 h 575577"/>
              <a:gd name="connsiteX9" fmla="*/ 350235 w 1273404"/>
              <a:gd name="connsiteY9" fmla="*/ 141238 h 575577"/>
              <a:gd name="connsiteX10" fmla="*/ 347854 w 1273404"/>
              <a:gd name="connsiteY10" fmla="*/ 74563 h 575577"/>
              <a:gd name="connsiteX11" fmla="*/ 424055 w 1273404"/>
              <a:gd name="connsiteY11" fmla="*/ 48367 h 575577"/>
              <a:gd name="connsiteX12" fmla="*/ 474060 w 1273404"/>
              <a:gd name="connsiteY12" fmla="*/ 34081 h 575577"/>
              <a:gd name="connsiteX13" fmla="*/ 576454 w 1273404"/>
              <a:gd name="connsiteY13" fmla="*/ 50750 h 575577"/>
              <a:gd name="connsiteX14" fmla="*/ 616935 w 1273404"/>
              <a:gd name="connsiteY14" fmla="*/ 103138 h 575577"/>
              <a:gd name="connsiteX15" fmla="*/ 664560 w 1273404"/>
              <a:gd name="connsiteY15" fmla="*/ 10269 h 575577"/>
              <a:gd name="connsiteX16" fmla="*/ 745522 w 1273404"/>
              <a:gd name="connsiteY16" fmla="*/ 3126 h 575577"/>
              <a:gd name="connsiteX17" fmla="*/ 778861 w 1273404"/>
              <a:gd name="connsiteY17" fmla="*/ 22173 h 575577"/>
              <a:gd name="connsiteX18" fmla="*/ 850297 w 1273404"/>
              <a:gd name="connsiteY18" fmla="*/ 155526 h 575577"/>
              <a:gd name="connsiteX19" fmla="*/ 986029 w 1273404"/>
              <a:gd name="connsiteY19" fmla="*/ 24557 h 575577"/>
              <a:gd name="connsiteX20" fmla="*/ 1128904 w 1273404"/>
              <a:gd name="connsiteY20" fmla="*/ 124570 h 575577"/>
              <a:gd name="connsiteX21" fmla="*/ 1269397 w 1273404"/>
              <a:gd name="connsiteY21" fmla="*/ 41223 h 575577"/>
              <a:gd name="connsiteX22" fmla="*/ 1207485 w 1273404"/>
              <a:gd name="connsiteY22" fmla="*/ 193626 h 575577"/>
              <a:gd name="connsiteX23" fmla="*/ 1133666 w 1273404"/>
              <a:gd name="connsiteY23" fmla="*/ 250776 h 575577"/>
              <a:gd name="connsiteX24" fmla="*/ 1014604 w 1273404"/>
              <a:gd name="connsiteY24" fmla="*/ 307926 h 575577"/>
              <a:gd name="connsiteX25" fmla="*/ 845535 w 1273404"/>
              <a:gd name="connsiteY25" fmla="*/ 429370 h 575577"/>
              <a:gd name="connsiteX26" fmla="*/ 784983 w 1273404"/>
              <a:gd name="connsiteY26" fmla="*/ 447045 h 575577"/>
              <a:gd name="connsiteX27" fmla="*/ 569310 w 1273404"/>
              <a:gd name="connsiteY27" fmla="*/ 507951 h 575577"/>
              <a:gd name="connsiteX28" fmla="*/ 476441 w 1273404"/>
              <a:gd name="connsiteY28" fmla="*/ 512710 h 575577"/>
              <a:gd name="connsiteX29" fmla="*/ 319279 w 1273404"/>
              <a:gd name="connsiteY29" fmla="*/ 493662 h 575577"/>
              <a:gd name="connsiteX30" fmla="*/ 283560 w 1273404"/>
              <a:gd name="connsiteY30" fmla="*/ 562718 h 575577"/>
              <a:gd name="connsiteX31" fmla="*/ 228145 w 1273404"/>
              <a:gd name="connsiteY31" fmla="*/ 574943 h 575577"/>
              <a:gd name="connsiteX32" fmla="*/ 193072 w 1273404"/>
              <a:gd name="connsiteY32" fmla="*/ 567480 h 575577"/>
              <a:gd name="connsiteX33" fmla="*/ 138306 w 1273404"/>
              <a:gd name="connsiteY33" fmla="*/ 515093 h 575577"/>
              <a:gd name="connsiteX34" fmla="*/ 9718 w 1273404"/>
              <a:gd name="connsiteY34" fmla="*/ 498423 h 575577"/>
              <a:gd name="connsiteX35" fmla="*/ 14481 w 1273404"/>
              <a:gd name="connsiteY35" fmla="*/ 436511 h 575577"/>
              <a:gd name="connsiteX36" fmla="*/ 159462 w 1273404"/>
              <a:gd name="connsiteY36" fmla="*/ 413707 h 575577"/>
              <a:gd name="connsiteX0" fmla="*/ 159462 w 1273404"/>
              <a:gd name="connsiteY0" fmla="*/ 415771 h 577641"/>
              <a:gd name="connsiteX1" fmla="*/ 43055 w 1273404"/>
              <a:gd name="connsiteY1" fmla="*/ 338562 h 577641"/>
              <a:gd name="connsiteX2" fmla="*/ 138306 w 1273404"/>
              <a:gd name="connsiteY2" fmla="*/ 240931 h 577641"/>
              <a:gd name="connsiteX3" fmla="*/ 214504 w 1273404"/>
              <a:gd name="connsiteY3" fmla="*/ 143302 h 577641"/>
              <a:gd name="connsiteX4" fmla="*/ 237670 w 1273404"/>
              <a:gd name="connsiteY4" fmla="*/ 135474 h 577641"/>
              <a:gd name="connsiteX5" fmla="*/ 302610 w 1273404"/>
              <a:gd name="connsiteY5" fmla="*/ 188545 h 577641"/>
              <a:gd name="connsiteX6" fmla="*/ 257366 w 1273404"/>
              <a:gd name="connsiteY6" fmla="*/ 286177 h 577641"/>
              <a:gd name="connsiteX7" fmla="*/ 288322 w 1273404"/>
              <a:gd name="connsiteY7" fmla="*/ 319514 h 577641"/>
              <a:gd name="connsiteX8" fmla="*/ 402622 w 1273404"/>
              <a:gd name="connsiteY8" fmla="*/ 233789 h 577641"/>
              <a:gd name="connsiteX9" fmla="*/ 350235 w 1273404"/>
              <a:gd name="connsiteY9" fmla="*/ 143302 h 577641"/>
              <a:gd name="connsiteX10" fmla="*/ 347854 w 1273404"/>
              <a:gd name="connsiteY10" fmla="*/ 76627 h 577641"/>
              <a:gd name="connsiteX11" fmla="*/ 424055 w 1273404"/>
              <a:gd name="connsiteY11" fmla="*/ 50431 h 577641"/>
              <a:gd name="connsiteX12" fmla="*/ 474060 w 1273404"/>
              <a:gd name="connsiteY12" fmla="*/ 36145 h 577641"/>
              <a:gd name="connsiteX13" fmla="*/ 576454 w 1273404"/>
              <a:gd name="connsiteY13" fmla="*/ 52814 h 577641"/>
              <a:gd name="connsiteX14" fmla="*/ 616935 w 1273404"/>
              <a:gd name="connsiteY14" fmla="*/ 105202 h 577641"/>
              <a:gd name="connsiteX15" fmla="*/ 664560 w 1273404"/>
              <a:gd name="connsiteY15" fmla="*/ 12333 h 577641"/>
              <a:gd name="connsiteX16" fmla="*/ 745522 w 1273404"/>
              <a:gd name="connsiteY16" fmla="*/ 5190 h 577641"/>
              <a:gd name="connsiteX17" fmla="*/ 778861 w 1273404"/>
              <a:gd name="connsiteY17" fmla="*/ 24237 h 577641"/>
              <a:gd name="connsiteX18" fmla="*/ 850297 w 1273404"/>
              <a:gd name="connsiteY18" fmla="*/ 157590 h 577641"/>
              <a:gd name="connsiteX19" fmla="*/ 895541 w 1273404"/>
              <a:gd name="connsiteY19" fmla="*/ 7571 h 577641"/>
              <a:gd name="connsiteX20" fmla="*/ 986029 w 1273404"/>
              <a:gd name="connsiteY20" fmla="*/ 26621 h 577641"/>
              <a:gd name="connsiteX21" fmla="*/ 1128904 w 1273404"/>
              <a:gd name="connsiteY21" fmla="*/ 126634 h 577641"/>
              <a:gd name="connsiteX22" fmla="*/ 1269397 w 1273404"/>
              <a:gd name="connsiteY22" fmla="*/ 43287 h 577641"/>
              <a:gd name="connsiteX23" fmla="*/ 1207485 w 1273404"/>
              <a:gd name="connsiteY23" fmla="*/ 195690 h 577641"/>
              <a:gd name="connsiteX24" fmla="*/ 1133666 w 1273404"/>
              <a:gd name="connsiteY24" fmla="*/ 252840 h 577641"/>
              <a:gd name="connsiteX25" fmla="*/ 1014604 w 1273404"/>
              <a:gd name="connsiteY25" fmla="*/ 309990 h 577641"/>
              <a:gd name="connsiteX26" fmla="*/ 845535 w 1273404"/>
              <a:gd name="connsiteY26" fmla="*/ 431434 h 577641"/>
              <a:gd name="connsiteX27" fmla="*/ 784983 w 1273404"/>
              <a:gd name="connsiteY27" fmla="*/ 449109 h 577641"/>
              <a:gd name="connsiteX28" fmla="*/ 569310 w 1273404"/>
              <a:gd name="connsiteY28" fmla="*/ 510015 h 577641"/>
              <a:gd name="connsiteX29" fmla="*/ 476441 w 1273404"/>
              <a:gd name="connsiteY29" fmla="*/ 514774 h 577641"/>
              <a:gd name="connsiteX30" fmla="*/ 319279 w 1273404"/>
              <a:gd name="connsiteY30" fmla="*/ 495726 h 577641"/>
              <a:gd name="connsiteX31" fmla="*/ 283560 w 1273404"/>
              <a:gd name="connsiteY31" fmla="*/ 564782 h 577641"/>
              <a:gd name="connsiteX32" fmla="*/ 228145 w 1273404"/>
              <a:gd name="connsiteY32" fmla="*/ 577007 h 577641"/>
              <a:gd name="connsiteX33" fmla="*/ 193072 w 1273404"/>
              <a:gd name="connsiteY33" fmla="*/ 569544 h 577641"/>
              <a:gd name="connsiteX34" fmla="*/ 138306 w 1273404"/>
              <a:gd name="connsiteY34" fmla="*/ 517157 h 577641"/>
              <a:gd name="connsiteX35" fmla="*/ 9718 w 1273404"/>
              <a:gd name="connsiteY35" fmla="*/ 500487 h 577641"/>
              <a:gd name="connsiteX36" fmla="*/ 14481 w 1273404"/>
              <a:gd name="connsiteY36" fmla="*/ 438575 h 577641"/>
              <a:gd name="connsiteX37" fmla="*/ 159462 w 1273404"/>
              <a:gd name="connsiteY37" fmla="*/ 415771 h 577641"/>
              <a:gd name="connsiteX0" fmla="*/ 159462 w 1273404"/>
              <a:gd name="connsiteY0" fmla="*/ 416816 h 578686"/>
              <a:gd name="connsiteX1" fmla="*/ 43055 w 1273404"/>
              <a:gd name="connsiteY1" fmla="*/ 339607 h 578686"/>
              <a:gd name="connsiteX2" fmla="*/ 138306 w 1273404"/>
              <a:gd name="connsiteY2" fmla="*/ 241976 h 578686"/>
              <a:gd name="connsiteX3" fmla="*/ 214504 w 1273404"/>
              <a:gd name="connsiteY3" fmla="*/ 144347 h 578686"/>
              <a:gd name="connsiteX4" fmla="*/ 237670 w 1273404"/>
              <a:gd name="connsiteY4" fmla="*/ 136519 h 578686"/>
              <a:gd name="connsiteX5" fmla="*/ 302610 w 1273404"/>
              <a:gd name="connsiteY5" fmla="*/ 189590 h 578686"/>
              <a:gd name="connsiteX6" fmla="*/ 257366 w 1273404"/>
              <a:gd name="connsiteY6" fmla="*/ 287222 h 578686"/>
              <a:gd name="connsiteX7" fmla="*/ 288322 w 1273404"/>
              <a:gd name="connsiteY7" fmla="*/ 320559 h 578686"/>
              <a:gd name="connsiteX8" fmla="*/ 402622 w 1273404"/>
              <a:gd name="connsiteY8" fmla="*/ 234834 h 578686"/>
              <a:gd name="connsiteX9" fmla="*/ 350235 w 1273404"/>
              <a:gd name="connsiteY9" fmla="*/ 144347 h 578686"/>
              <a:gd name="connsiteX10" fmla="*/ 347854 w 1273404"/>
              <a:gd name="connsiteY10" fmla="*/ 77672 h 578686"/>
              <a:gd name="connsiteX11" fmla="*/ 424055 w 1273404"/>
              <a:gd name="connsiteY11" fmla="*/ 51476 h 578686"/>
              <a:gd name="connsiteX12" fmla="*/ 474060 w 1273404"/>
              <a:gd name="connsiteY12" fmla="*/ 37190 h 578686"/>
              <a:gd name="connsiteX13" fmla="*/ 576454 w 1273404"/>
              <a:gd name="connsiteY13" fmla="*/ 53859 h 578686"/>
              <a:gd name="connsiteX14" fmla="*/ 616935 w 1273404"/>
              <a:gd name="connsiteY14" fmla="*/ 106247 h 578686"/>
              <a:gd name="connsiteX15" fmla="*/ 664560 w 1273404"/>
              <a:gd name="connsiteY15" fmla="*/ 13378 h 578686"/>
              <a:gd name="connsiteX16" fmla="*/ 745522 w 1273404"/>
              <a:gd name="connsiteY16" fmla="*/ 6235 h 578686"/>
              <a:gd name="connsiteX17" fmla="*/ 778861 w 1273404"/>
              <a:gd name="connsiteY17" fmla="*/ 25282 h 578686"/>
              <a:gd name="connsiteX18" fmla="*/ 850297 w 1273404"/>
              <a:gd name="connsiteY18" fmla="*/ 158635 h 578686"/>
              <a:gd name="connsiteX19" fmla="*/ 895541 w 1273404"/>
              <a:gd name="connsiteY19" fmla="*/ 8616 h 578686"/>
              <a:gd name="connsiteX20" fmla="*/ 986029 w 1273404"/>
              <a:gd name="connsiteY20" fmla="*/ 27666 h 578686"/>
              <a:gd name="connsiteX21" fmla="*/ 1078897 w 1273404"/>
              <a:gd name="connsiteY21" fmla="*/ 127679 h 578686"/>
              <a:gd name="connsiteX22" fmla="*/ 1128904 w 1273404"/>
              <a:gd name="connsiteY22" fmla="*/ 127679 h 578686"/>
              <a:gd name="connsiteX23" fmla="*/ 1269397 w 1273404"/>
              <a:gd name="connsiteY23" fmla="*/ 44332 h 578686"/>
              <a:gd name="connsiteX24" fmla="*/ 1207485 w 1273404"/>
              <a:gd name="connsiteY24" fmla="*/ 196735 h 578686"/>
              <a:gd name="connsiteX25" fmla="*/ 1133666 w 1273404"/>
              <a:gd name="connsiteY25" fmla="*/ 253885 h 578686"/>
              <a:gd name="connsiteX26" fmla="*/ 1014604 w 1273404"/>
              <a:gd name="connsiteY26" fmla="*/ 311035 h 578686"/>
              <a:gd name="connsiteX27" fmla="*/ 845535 w 1273404"/>
              <a:gd name="connsiteY27" fmla="*/ 432479 h 578686"/>
              <a:gd name="connsiteX28" fmla="*/ 784983 w 1273404"/>
              <a:gd name="connsiteY28" fmla="*/ 450154 h 578686"/>
              <a:gd name="connsiteX29" fmla="*/ 569310 w 1273404"/>
              <a:gd name="connsiteY29" fmla="*/ 511060 h 578686"/>
              <a:gd name="connsiteX30" fmla="*/ 476441 w 1273404"/>
              <a:gd name="connsiteY30" fmla="*/ 515819 h 578686"/>
              <a:gd name="connsiteX31" fmla="*/ 319279 w 1273404"/>
              <a:gd name="connsiteY31" fmla="*/ 496771 h 578686"/>
              <a:gd name="connsiteX32" fmla="*/ 283560 w 1273404"/>
              <a:gd name="connsiteY32" fmla="*/ 565827 h 578686"/>
              <a:gd name="connsiteX33" fmla="*/ 228145 w 1273404"/>
              <a:gd name="connsiteY33" fmla="*/ 578052 h 578686"/>
              <a:gd name="connsiteX34" fmla="*/ 193072 w 1273404"/>
              <a:gd name="connsiteY34" fmla="*/ 570589 h 578686"/>
              <a:gd name="connsiteX35" fmla="*/ 138306 w 1273404"/>
              <a:gd name="connsiteY35" fmla="*/ 518202 h 578686"/>
              <a:gd name="connsiteX36" fmla="*/ 9718 w 1273404"/>
              <a:gd name="connsiteY36" fmla="*/ 501532 h 578686"/>
              <a:gd name="connsiteX37" fmla="*/ 14481 w 1273404"/>
              <a:gd name="connsiteY37" fmla="*/ 439620 h 578686"/>
              <a:gd name="connsiteX38" fmla="*/ 159462 w 1273404"/>
              <a:gd name="connsiteY38" fmla="*/ 416816 h 578686"/>
              <a:gd name="connsiteX0" fmla="*/ 159462 w 1273404"/>
              <a:gd name="connsiteY0" fmla="*/ 416816 h 578686"/>
              <a:gd name="connsiteX1" fmla="*/ 43055 w 1273404"/>
              <a:gd name="connsiteY1" fmla="*/ 339607 h 578686"/>
              <a:gd name="connsiteX2" fmla="*/ 138306 w 1273404"/>
              <a:gd name="connsiteY2" fmla="*/ 241976 h 578686"/>
              <a:gd name="connsiteX3" fmla="*/ 214504 w 1273404"/>
              <a:gd name="connsiteY3" fmla="*/ 144347 h 578686"/>
              <a:gd name="connsiteX4" fmla="*/ 237670 w 1273404"/>
              <a:gd name="connsiteY4" fmla="*/ 136519 h 578686"/>
              <a:gd name="connsiteX5" fmla="*/ 302610 w 1273404"/>
              <a:gd name="connsiteY5" fmla="*/ 189590 h 578686"/>
              <a:gd name="connsiteX6" fmla="*/ 257366 w 1273404"/>
              <a:gd name="connsiteY6" fmla="*/ 287222 h 578686"/>
              <a:gd name="connsiteX7" fmla="*/ 288322 w 1273404"/>
              <a:gd name="connsiteY7" fmla="*/ 320559 h 578686"/>
              <a:gd name="connsiteX8" fmla="*/ 402622 w 1273404"/>
              <a:gd name="connsiteY8" fmla="*/ 234834 h 578686"/>
              <a:gd name="connsiteX9" fmla="*/ 350235 w 1273404"/>
              <a:gd name="connsiteY9" fmla="*/ 144347 h 578686"/>
              <a:gd name="connsiteX10" fmla="*/ 347854 w 1273404"/>
              <a:gd name="connsiteY10" fmla="*/ 77672 h 578686"/>
              <a:gd name="connsiteX11" fmla="*/ 424055 w 1273404"/>
              <a:gd name="connsiteY11" fmla="*/ 51476 h 578686"/>
              <a:gd name="connsiteX12" fmla="*/ 474060 w 1273404"/>
              <a:gd name="connsiteY12" fmla="*/ 37190 h 578686"/>
              <a:gd name="connsiteX13" fmla="*/ 576454 w 1273404"/>
              <a:gd name="connsiteY13" fmla="*/ 53859 h 578686"/>
              <a:gd name="connsiteX14" fmla="*/ 616935 w 1273404"/>
              <a:gd name="connsiteY14" fmla="*/ 106247 h 578686"/>
              <a:gd name="connsiteX15" fmla="*/ 664560 w 1273404"/>
              <a:gd name="connsiteY15" fmla="*/ 13378 h 578686"/>
              <a:gd name="connsiteX16" fmla="*/ 745522 w 1273404"/>
              <a:gd name="connsiteY16" fmla="*/ 6235 h 578686"/>
              <a:gd name="connsiteX17" fmla="*/ 778861 w 1273404"/>
              <a:gd name="connsiteY17" fmla="*/ 25282 h 578686"/>
              <a:gd name="connsiteX18" fmla="*/ 852679 w 1273404"/>
              <a:gd name="connsiteY18" fmla="*/ 87198 h 578686"/>
              <a:gd name="connsiteX19" fmla="*/ 850297 w 1273404"/>
              <a:gd name="connsiteY19" fmla="*/ 158635 h 578686"/>
              <a:gd name="connsiteX20" fmla="*/ 895541 w 1273404"/>
              <a:gd name="connsiteY20" fmla="*/ 8616 h 578686"/>
              <a:gd name="connsiteX21" fmla="*/ 986029 w 1273404"/>
              <a:gd name="connsiteY21" fmla="*/ 27666 h 578686"/>
              <a:gd name="connsiteX22" fmla="*/ 1078897 w 1273404"/>
              <a:gd name="connsiteY22" fmla="*/ 127679 h 578686"/>
              <a:gd name="connsiteX23" fmla="*/ 1128904 w 1273404"/>
              <a:gd name="connsiteY23" fmla="*/ 127679 h 578686"/>
              <a:gd name="connsiteX24" fmla="*/ 1269397 w 1273404"/>
              <a:gd name="connsiteY24" fmla="*/ 44332 h 578686"/>
              <a:gd name="connsiteX25" fmla="*/ 1207485 w 1273404"/>
              <a:gd name="connsiteY25" fmla="*/ 196735 h 578686"/>
              <a:gd name="connsiteX26" fmla="*/ 1133666 w 1273404"/>
              <a:gd name="connsiteY26" fmla="*/ 253885 h 578686"/>
              <a:gd name="connsiteX27" fmla="*/ 1014604 w 1273404"/>
              <a:gd name="connsiteY27" fmla="*/ 311035 h 578686"/>
              <a:gd name="connsiteX28" fmla="*/ 845535 w 1273404"/>
              <a:gd name="connsiteY28" fmla="*/ 432479 h 578686"/>
              <a:gd name="connsiteX29" fmla="*/ 784983 w 1273404"/>
              <a:gd name="connsiteY29" fmla="*/ 450154 h 578686"/>
              <a:gd name="connsiteX30" fmla="*/ 569310 w 1273404"/>
              <a:gd name="connsiteY30" fmla="*/ 511060 h 578686"/>
              <a:gd name="connsiteX31" fmla="*/ 476441 w 1273404"/>
              <a:gd name="connsiteY31" fmla="*/ 515819 h 578686"/>
              <a:gd name="connsiteX32" fmla="*/ 319279 w 1273404"/>
              <a:gd name="connsiteY32" fmla="*/ 496771 h 578686"/>
              <a:gd name="connsiteX33" fmla="*/ 283560 w 1273404"/>
              <a:gd name="connsiteY33" fmla="*/ 565827 h 578686"/>
              <a:gd name="connsiteX34" fmla="*/ 228145 w 1273404"/>
              <a:gd name="connsiteY34" fmla="*/ 578052 h 578686"/>
              <a:gd name="connsiteX35" fmla="*/ 193072 w 1273404"/>
              <a:gd name="connsiteY35" fmla="*/ 570589 h 578686"/>
              <a:gd name="connsiteX36" fmla="*/ 138306 w 1273404"/>
              <a:gd name="connsiteY36" fmla="*/ 518202 h 578686"/>
              <a:gd name="connsiteX37" fmla="*/ 9718 w 1273404"/>
              <a:gd name="connsiteY37" fmla="*/ 501532 h 578686"/>
              <a:gd name="connsiteX38" fmla="*/ 14481 w 1273404"/>
              <a:gd name="connsiteY38" fmla="*/ 439620 h 578686"/>
              <a:gd name="connsiteX39" fmla="*/ 159462 w 1273404"/>
              <a:gd name="connsiteY39" fmla="*/ 416816 h 578686"/>
              <a:gd name="connsiteX0" fmla="*/ 159462 w 1273404"/>
              <a:gd name="connsiteY0" fmla="*/ 416816 h 578686"/>
              <a:gd name="connsiteX1" fmla="*/ 43055 w 1273404"/>
              <a:gd name="connsiteY1" fmla="*/ 339607 h 578686"/>
              <a:gd name="connsiteX2" fmla="*/ 138306 w 1273404"/>
              <a:gd name="connsiteY2" fmla="*/ 241976 h 578686"/>
              <a:gd name="connsiteX3" fmla="*/ 214504 w 1273404"/>
              <a:gd name="connsiteY3" fmla="*/ 144347 h 578686"/>
              <a:gd name="connsiteX4" fmla="*/ 237670 w 1273404"/>
              <a:gd name="connsiteY4" fmla="*/ 136519 h 578686"/>
              <a:gd name="connsiteX5" fmla="*/ 302610 w 1273404"/>
              <a:gd name="connsiteY5" fmla="*/ 189590 h 578686"/>
              <a:gd name="connsiteX6" fmla="*/ 257366 w 1273404"/>
              <a:gd name="connsiteY6" fmla="*/ 287222 h 578686"/>
              <a:gd name="connsiteX7" fmla="*/ 288322 w 1273404"/>
              <a:gd name="connsiteY7" fmla="*/ 320559 h 578686"/>
              <a:gd name="connsiteX8" fmla="*/ 402622 w 1273404"/>
              <a:gd name="connsiteY8" fmla="*/ 234834 h 578686"/>
              <a:gd name="connsiteX9" fmla="*/ 350235 w 1273404"/>
              <a:gd name="connsiteY9" fmla="*/ 144347 h 578686"/>
              <a:gd name="connsiteX10" fmla="*/ 347854 w 1273404"/>
              <a:gd name="connsiteY10" fmla="*/ 77672 h 578686"/>
              <a:gd name="connsiteX11" fmla="*/ 424055 w 1273404"/>
              <a:gd name="connsiteY11" fmla="*/ 51476 h 578686"/>
              <a:gd name="connsiteX12" fmla="*/ 474060 w 1273404"/>
              <a:gd name="connsiteY12" fmla="*/ 37190 h 578686"/>
              <a:gd name="connsiteX13" fmla="*/ 576454 w 1273404"/>
              <a:gd name="connsiteY13" fmla="*/ 53859 h 578686"/>
              <a:gd name="connsiteX14" fmla="*/ 616935 w 1273404"/>
              <a:gd name="connsiteY14" fmla="*/ 106247 h 578686"/>
              <a:gd name="connsiteX15" fmla="*/ 664560 w 1273404"/>
              <a:gd name="connsiteY15" fmla="*/ 13378 h 578686"/>
              <a:gd name="connsiteX16" fmla="*/ 745522 w 1273404"/>
              <a:gd name="connsiteY16" fmla="*/ 6235 h 578686"/>
              <a:gd name="connsiteX17" fmla="*/ 778861 w 1273404"/>
              <a:gd name="connsiteY17" fmla="*/ 25282 h 578686"/>
              <a:gd name="connsiteX18" fmla="*/ 805054 w 1273404"/>
              <a:gd name="connsiteY18" fmla="*/ 77673 h 578686"/>
              <a:gd name="connsiteX19" fmla="*/ 852679 w 1273404"/>
              <a:gd name="connsiteY19" fmla="*/ 87198 h 578686"/>
              <a:gd name="connsiteX20" fmla="*/ 850297 w 1273404"/>
              <a:gd name="connsiteY20" fmla="*/ 158635 h 578686"/>
              <a:gd name="connsiteX21" fmla="*/ 895541 w 1273404"/>
              <a:gd name="connsiteY21" fmla="*/ 8616 h 578686"/>
              <a:gd name="connsiteX22" fmla="*/ 986029 w 1273404"/>
              <a:gd name="connsiteY22" fmla="*/ 27666 h 578686"/>
              <a:gd name="connsiteX23" fmla="*/ 1078897 w 1273404"/>
              <a:gd name="connsiteY23" fmla="*/ 127679 h 578686"/>
              <a:gd name="connsiteX24" fmla="*/ 1128904 w 1273404"/>
              <a:gd name="connsiteY24" fmla="*/ 127679 h 578686"/>
              <a:gd name="connsiteX25" fmla="*/ 1269397 w 1273404"/>
              <a:gd name="connsiteY25" fmla="*/ 44332 h 578686"/>
              <a:gd name="connsiteX26" fmla="*/ 1207485 w 1273404"/>
              <a:gd name="connsiteY26" fmla="*/ 196735 h 578686"/>
              <a:gd name="connsiteX27" fmla="*/ 1133666 w 1273404"/>
              <a:gd name="connsiteY27" fmla="*/ 253885 h 578686"/>
              <a:gd name="connsiteX28" fmla="*/ 1014604 w 1273404"/>
              <a:gd name="connsiteY28" fmla="*/ 311035 h 578686"/>
              <a:gd name="connsiteX29" fmla="*/ 845535 w 1273404"/>
              <a:gd name="connsiteY29" fmla="*/ 432479 h 578686"/>
              <a:gd name="connsiteX30" fmla="*/ 784983 w 1273404"/>
              <a:gd name="connsiteY30" fmla="*/ 450154 h 578686"/>
              <a:gd name="connsiteX31" fmla="*/ 569310 w 1273404"/>
              <a:gd name="connsiteY31" fmla="*/ 511060 h 578686"/>
              <a:gd name="connsiteX32" fmla="*/ 476441 w 1273404"/>
              <a:gd name="connsiteY32" fmla="*/ 515819 h 578686"/>
              <a:gd name="connsiteX33" fmla="*/ 319279 w 1273404"/>
              <a:gd name="connsiteY33" fmla="*/ 496771 h 578686"/>
              <a:gd name="connsiteX34" fmla="*/ 283560 w 1273404"/>
              <a:gd name="connsiteY34" fmla="*/ 565827 h 578686"/>
              <a:gd name="connsiteX35" fmla="*/ 228145 w 1273404"/>
              <a:gd name="connsiteY35" fmla="*/ 578052 h 578686"/>
              <a:gd name="connsiteX36" fmla="*/ 193072 w 1273404"/>
              <a:gd name="connsiteY36" fmla="*/ 570589 h 578686"/>
              <a:gd name="connsiteX37" fmla="*/ 138306 w 1273404"/>
              <a:gd name="connsiteY37" fmla="*/ 518202 h 578686"/>
              <a:gd name="connsiteX38" fmla="*/ 9718 w 1273404"/>
              <a:gd name="connsiteY38" fmla="*/ 501532 h 578686"/>
              <a:gd name="connsiteX39" fmla="*/ 14481 w 1273404"/>
              <a:gd name="connsiteY39" fmla="*/ 439620 h 578686"/>
              <a:gd name="connsiteX40" fmla="*/ 159462 w 1273404"/>
              <a:gd name="connsiteY40" fmla="*/ 416816 h 578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273404" h="578686">
                <a:moveTo>
                  <a:pt x="159462" y="416816"/>
                </a:moveTo>
                <a:cubicBezTo>
                  <a:pt x="164224" y="400147"/>
                  <a:pt x="46581" y="368747"/>
                  <a:pt x="43055" y="339607"/>
                </a:cubicBezTo>
                <a:cubicBezTo>
                  <a:pt x="39529" y="310467"/>
                  <a:pt x="108541" y="274122"/>
                  <a:pt x="138306" y="241976"/>
                </a:cubicBezTo>
                <a:cubicBezTo>
                  <a:pt x="168071" y="209830"/>
                  <a:pt x="197944" y="161923"/>
                  <a:pt x="214504" y="144347"/>
                </a:cubicBezTo>
                <a:cubicBezTo>
                  <a:pt x="231064" y="126771"/>
                  <a:pt x="222986" y="128979"/>
                  <a:pt x="237670" y="136519"/>
                </a:cubicBezTo>
                <a:cubicBezTo>
                  <a:pt x="252354" y="144059"/>
                  <a:pt x="299327" y="164473"/>
                  <a:pt x="302610" y="189590"/>
                </a:cubicBezTo>
                <a:cubicBezTo>
                  <a:pt x="305893" y="214707"/>
                  <a:pt x="251413" y="266188"/>
                  <a:pt x="257366" y="287222"/>
                </a:cubicBezTo>
                <a:cubicBezTo>
                  <a:pt x="263319" y="308256"/>
                  <a:pt x="266494" y="326512"/>
                  <a:pt x="288322" y="320559"/>
                </a:cubicBezTo>
                <a:cubicBezTo>
                  <a:pt x="310150" y="314606"/>
                  <a:pt x="388731" y="264203"/>
                  <a:pt x="402622" y="234834"/>
                </a:cubicBezTo>
                <a:cubicBezTo>
                  <a:pt x="416513" y="205465"/>
                  <a:pt x="359363" y="170541"/>
                  <a:pt x="350235" y="144347"/>
                </a:cubicBezTo>
                <a:cubicBezTo>
                  <a:pt x="341107" y="118153"/>
                  <a:pt x="339123" y="93151"/>
                  <a:pt x="347854" y="77672"/>
                </a:cubicBezTo>
                <a:cubicBezTo>
                  <a:pt x="356586" y="62194"/>
                  <a:pt x="402227" y="56238"/>
                  <a:pt x="424055" y="51476"/>
                </a:cubicBezTo>
                <a:cubicBezTo>
                  <a:pt x="445883" y="46714"/>
                  <a:pt x="448660" y="36793"/>
                  <a:pt x="474060" y="37190"/>
                </a:cubicBezTo>
                <a:cubicBezTo>
                  <a:pt x="499460" y="37587"/>
                  <a:pt x="553435" y="44334"/>
                  <a:pt x="576454" y="53859"/>
                </a:cubicBezTo>
                <a:cubicBezTo>
                  <a:pt x="599473" y="63384"/>
                  <a:pt x="598679" y="104263"/>
                  <a:pt x="616935" y="106247"/>
                </a:cubicBezTo>
                <a:cubicBezTo>
                  <a:pt x="635191" y="108231"/>
                  <a:pt x="644319" y="29253"/>
                  <a:pt x="664560" y="13378"/>
                </a:cubicBezTo>
                <a:cubicBezTo>
                  <a:pt x="684801" y="-2497"/>
                  <a:pt x="726472" y="4251"/>
                  <a:pt x="745522" y="6235"/>
                </a:cubicBezTo>
                <a:cubicBezTo>
                  <a:pt x="764572" y="8219"/>
                  <a:pt x="767352" y="16948"/>
                  <a:pt x="778861" y="25282"/>
                </a:cubicBezTo>
                <a:cubicBezTo>
                  <a:pt x="790370" y="33616"/>
                  <a:pt x="792751" y="67354"/>
                  <a:pt x="805054" y="77673"/>
                </a:cubicBezTo>
                <a:cubicBezTo>
                  <a:pt x="817357" y="87992"/>
                  <a:pt x="846726" y="70132"/>
                  <a:pt x="852679" y="87198"/>
                </a:cubicBezTo>
                <a:cubicBezTo>
                  <a:pt x="858632" y="104264"/>
                  <a:pt x="837994" y="174907"/>
                  <a:pt x="850297" y="158635"/>
                </a:cubicBezTo>
                <a:cubicBezTo>
                  <a:pt x="862600" y="142363"/>
                  <a:pt x="872919" y="30444"/>
                  <a:pt x="895541" y="8616"/>
                </a:cubicBezTo>
                <a:cubicBezTo>
                  <a:pt x="918163" y="-13212"/>
                  <a:pt x="955470" y="11394"/>
                  <a:pt x="986029" y="27666"/>
                </a:cubicBezTo>
                <a:cubicBezTo>
                  <a:pt x="1016588" y="43938"/>
                  <a:pt x="1055085" y="111010"/>
                  <a:pt x="1078897" y="127679"/>
                </a:cubicBezTo>
                <a:cubicBezTo>
                  <a:pt x="1102710" y="144348"/>
                  <a:pt x="1097154" y="137998"/>
                  <a:pt x="1128904" y="127679"/>
                </a:cubicBezTo>
                <a:cubicBezTo>
                  <a:pt x="1160654" y="117360"/>
                  <a:pt x="1249553" y="16154"/>
                  <a:pt x="1269397" y="44332"/>
                </a:cubicBezTo>
                <a:cubicBezTo>
                  <a:pt x="1289241" y="72510"/>
                  <a:pt x="1230107" y="161810"/>
                  <a:pt x="1207485" y="196735"/>
                </a:cubicBezTo>
                <a:cubicBezTo>
                  <a:pt x="1184863" y="231661"/>
                  <a:pt x="1164225" y="232851"/>
                  <a:pt x="1133666" y="253885"/>
                </a:cubicBezTo>
                <a:cubicBezTo>
                  <a:pt x="1103107" y="274919"/>
                  <a:pt x="1062626" y="281269"/>
                  <a:pt x="1014604" y="311035"/>
                </a:cubicBezTo>
                <a:cubicBezTo>
                  <a:pt x="966582" y="340801"/>
                  <a:pt x="884996" y="413261"/>
                  <a:pt x="845535" y="432479"/>
                </a:cubicBezTo>
                <a:cubicBezTo>
                  <a:pt x="806074" y="451697"/>
                  <a:pt x="831021" y="435073"/>
                  <a:pt x="784983" y="450154"/>
                </a:cubicBezTo>
                <a:cubicBezTo>
                  <a:pt x="738946" y="465235"/>
                  <a:pt x="620734" y="500116"/>
                  <a:pt x="569310" y="511060"/>
                </a:cubicBezTo>
                <a:cubicBezTo>
                  <a:pt x="517886" y="522004"/>
                  <a:pt x="515731" y="515026"/>
                  <a:pt x="476441" y="515819"/>
                </a:cubicBezTo>
                <a:cubicBezTo>
                  <a:pt x="437151" y="516612"/>
                  <a:pt x="328407" y="475340"/>
                  <a:pt x="319279" y="496771"/>
                </a:cubicBezTo>
                <a:cubicBezTo>
                  <a:pt x="310151" y="518203"/>
                  <a:pt x="297161" y="550296"/>
                  <a:pt x="283560" y="565827"/>
                </a:cubicBezTo>
                <a:cubicBezTo>
                  <a:pt x="269959" y="581358"/>
                  <a:pt x="243226" y="577258"/>
                  <a:pt x="228145" y="578052"/>
                </a:cubicBezTo>
                <a:cubicBezTo>
                  <a:pt x="213064" y="578846"/>
                  <a:pt x="208045" y="580564"/>
                  <a:pt x="193072" y="570589"/>
                </a:cubicBezTo>
                <a:cubicBezTo>
                  <a:pt x="178099" y="560614"/>
                  <a:pt x="168468" y="528124"/>
                  <a:pt x="138306" y="518202"/>
                </a:cubicBezTo>
                <a:cubicBezTo>
                  <a:pt x="108144" y="508280"/>
                  <a:pt x="16465" y="512644"/>
                  <a:pt x="9718" y="501532"/>
                </a:cubicBezTo>
                <a:cubicBezTo>
                  <a:pt x="2971" y="490420"/>
                  <a:pt x="-10476" y="453739"/>
                  <a:pt x="14481" y="439620"/>
                </a:cubicBezTo>
                <a:cubicBezTo>
                  <a:pt x="39438" y="425501"/>
                  <a:pt x="154700" y="433485"/>
                  <a:pt x="159462" y="416816"/>
                </a:cubicBezTo>
                <a:close/>
              </a:path>
            </a:pathLst>
          </a:custGeom>
          <a:blipFill dpi="0" rotWithShape="1"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0" name="Овал 12"/>
          <p:cNvSpPr/>
          <p:nvPr/>
        </p:nvSpPr>
        <p:spPr>
          <a:xfrm>
            <a:off x="6300001" y="6372617"/>
            <a:ext cx="533132" cy="328539"/>
          </a:xfrm>
          <a:prstGeom prst="rect">
            <a:avLst/>
          </a:prstGeom>
          <a:blipFill dpi="0"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1" name="Прямокутник 50"/>
          <p:cNvSpPr/>
          <p:nvPr/>
        </p:nvSpPr>
        <p:spPr>
          <a:xfrm>
            <a:off x="6793917" y="6228601"/>
            <a:ext cx="2818643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території, на які </a:t>
            </a:r>
            <a:r>
              <a:rPr kumimoji="0" lang="uk-UA" sz="16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поши-рилася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влада Наполеона;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503239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>
        <p:checker/>
      </p:transition>
    </mc:Choice>
    <mc:Fallback xmlns="">
      <p:transition spd="slow">
        <p:checker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xit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22" presetClass="exit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up)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500"/>
                            </p:stCondLst>
                            <p:childTnLst>
                              <p:par>
                                <p:cTn id="3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8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73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7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0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87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92" dur="2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97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02" dur="2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07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8" grpId="0"/>
      <p:bldP spid="39" grpId="0" animBg="1"/>
      <p:bldP spid="39" grpId="1" animBg="1"/>
      <p:bldP spid="41" grpId="0" animBg="1"/>
      <p:bldP spid="41" grpId="1" animBg="1"/>
      <p:bldP spid="45" grpId="0" animBg="1"/>
      <p:bldP spid="46" grpId="0" animBg="1"/>
      <p:bldP spid="47" grpId="0" animBg="1"/>
      <p:bldP spid="48" grpId="0" animBg="1"/>
      <p:bldP spid="49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Picture 3" descr="D:\Книжки\ШКОЛА\9 клас\Всесвітня\Карти\Map of 1810 9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11" t="25" r="26305" b="2480"/>
          <a:stretch/>
        </p:blipFill>
        <p:spPr bwMode="auto">
          <a:xfrm>
            <a:off x="-36000" y="-3600"/>
            <a:ext cx="9180000" cy="6861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" name="Прямокутник 26"/>
          <p:cNvSpPr/>
          <p:nvPr/>
        </p:nvSpPr>
        <p:spPr>
          <a:xfrm>
            <a:off x="2614281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8" name="Прямокутник 27"/>
          <p:cNvSpPr/>
          <p:nvPr/>
        </p:nvSpPr>
        <p:spPr>
          <a:xfrm>
            <a:off x="6151867" y="4014370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" name="Прямокутник 28"/>
          <p:cNvSpPr/>
          <p:nvPr/>
        </p:nvSpPr>
        <p:spPr>
          <a:xfrm>
            <a:off x="2619985" y="3415256"/>
            <a:ext cx="13211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1200" cap="none" spc="0" normalizeH="0" baseline="0" noProof="0" dirty="0">
                <a:ln w="3175">
                  <a:solidFill>
                    <a:prstClr val="black"/>
                  </a:solidFill>
                  <a:prstDash val="solid"/>
                </a:ln>
                <a:solidFill>
                  <a:srgbClr val="ECE9C6">
                    <a:tint val="85000"/>
                    <a:satMod val="155000"/>
                  </a:srgb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Impact" pitchFamily="34" charset="0"/>
                <a:ea typeface="+mn-ea"/>
                <a:cs typeface="+mn-cs"/>
              </a:rPr>
              <a:t>Франція</a:t>
            </a:r>
            <a:endParaRPr kumimoji="0" lang="uk-UA" sz="1800" b="0" i="0" u="none" strike="noStrike" kern="1200" cap="none" spc="0" normalizeH="0" baseline="0" noProof="0" dirty="0">
              <a:ln w="3175">
                <a:solidFill>
                  <a:prstClr val="black"/>
                </a:solidFill>
                <a:prstDash val="solid"/>
              </a:ln>
              <a:solidFill>
                <a:prstClr val="black"/>
              </a:solidFill>
              <a:effectLst/>
              <a:uLnTx/>
              <a:uFillTx/>
              <a:latin typeface="Impact" pitchFamily="34" charset="0"/>
              <a:ea typeface="+mn-ea"/>
              <a:cs typeface="+mn-cs"/>
            </a:endParaRPr>
          </a:p>
        </p:txBody>
      </p:sp>
      <p:sp>
        <p:nvSpPr>
          <p:cNvPr id="30" name="Овал 12"/>
          <p:cNvSpPr/>
          <p:nvPr/>
        </p:nvSpPr>
        <p:spPr>
          <a:xfrm>
            <a:off x="4206634" y="2103062"/>
            <a:ext cx="1573071" cy="2171289"/>
          </a:xfrm>
          <a:custGeom>
            <a:avLst/>
            <a:gdLst>
              <a:gd name="connsiteX0" fmla="*/ 0 w 378040"/>
              <a:gd name="connsiteY0" fmla="*/ 216924 h 433848"/>
              <a:gd name="connsiteX1" fmla="*/ 189020 w 378040"/>
              <a:gd name="connsiteY1" fmla="*/ 0 h 433848"/>
              <a:gd name="connsiteX2" fmla="*/ 378040 w 378040"/>
              <a:gd name="connsiteY2" fmla="*/ 216924 h 433848"/>
              <a:gd name="connsiteX3" fmla="*/ 189020 w 378040"/>
              <a:gd name="connsiteY3" fmla="*/ 433848 h 433848"/>
              <a:gd name="connsiteX4" fmla="*/ 0 w 378040"/>
              <a:gd name="connsiteY4" fmla="*/ 216924 h 433848"/>
              <a:gd name="connsiteX0" fmla="*/ 172 w 378212"/>
              <a:gd name="connsiteY0" fmla="*/ 216924 h 964867"/>
              <a:gd name="connsiteX1" fmla="*/ 189192 w 378212"/>
              <a:gd name="connsiteY1" fmla="*/ 0 h 964867"/>
              <a:gd name="connsiteX2" fmla="*/ 378212 w 378212"/>
              <a:gd name="connsiteY2" fmla="*/ 216924 h 964867"/>
              <a:gd name="connsiteX3" fmla="*/ 165379 w 378212"/>
              <a:gd name="connsiteY3" fmla="*/ 964867 h 964867"/>
              <a:gd name="connsiteX4" fmla="*/ 172 w 378212"/>
              <a:gd name="connsiteY4" fmla="*/ 216924 h 964867"/>
              <a:gd name="connsiteX0" fmla="*/ 389 w 868966"/>
              <a:gd name="connsiteY0" fmla="*/ 218482 h 966649"/>
              <a:gd name="connsiteX1" fmla="*/ 189409 w 868966"/>
              <a:gd name="connsiteY1" fmla="*/ 1558 h 966649"/>
              <a:gd name="connsiteX2" fmla="*/ 868966 w 868966"/>
              <a:gd name="connsiteY2" fmla="*/ 297063 h 966649"/>
              <a:gd name="connsiteX3" fmla="*/ 165596 w 868966"/>
              <a:gd name="connsiteY3" fmla="*/ 966425 h 966649"/>
              <a:gd name="connsiteX4" fmla="*/ 389 w 868966"/>
              <a:gd name="connsiteY4" fmla="*/ 218482 h 966649"/>
              <a:gd name="connsiteX0" fmla="*/ 184 w 879777"/>
              <a:gd name="connsiteY0" fmla="*/ 218482 h 995757"/>
              <a:gd name="connsiteX1" fmla="*/ 189204 w 879777"/>
              <a:gd name="connsiteY1" fmla="*/ 1558 h 995757"/>
              <a:gd name="connsiteX2" fmla="*/ 868761 w 879777"/>
              <a:gd name="connsiteY2" fmla="*/ 297063 h 995757"/>
              <a:gd name="connsiteX3" fmla="*/ 651597 w 879777"/>
              <a:gd name="connsiteY3" fmla="*/ 791552 h 995757"/>
              <a:gd name="connsiteX4" fmla="*/ 165391 w 879777"/>
              <a:gd name="connsiteY4" fmla="*/ 966425 h 995757"/>
              <a:gd name="connsiteX5" fmla="*/ 184 w 879777"/>
              <a:gd name="connsiteY5" fmla="*/ 218482 h 995757"/>
              <a:gd name="connsiteX0" fmla="*/ 118 w 877512"/>
              <a:gd name="connsiteY0" fmla="*/ 218482 h 998684"/>
              <a:gd name="connsiteX1" fmla="*/ 189138 w 877512"/>
              <a:gd name="connsiteY1" fmla="*/ 1558 h 998684"/>
              <a:gd name="connsiteX2" fmla="*/ 868695 w 877512"/>
              <a:gd name="connsiteY2" fmla="*/ 297063 h 998684"/>
              <a:gd name="connsiteX3" fmla="*/ 651531 w 877512"/>
              <a:gd name="connsiteY3" fmla="*/ 791552 h 998684"/>
              <a:gd name="connsiteX4" fmla="*/ 432456 w 877512"/>
              <a:gd name="connsiteY4" fmla="*/ 855846 h 998684"/>
              <a:gd name="connsiteX5" fmla="*/ 165325 w 877512"/>
              <a:gd name="connsiteY5" fmla="*/ 966425 h 998684"/>
              <a:gd name="connsiteX6" fmla="*/ 118 w 877512"/>
              <a:gd name="connsiteY6" fmla="*/ 218482 h 998684"/>
              <a:gd name="connsiteX0" fmla="*/ 322148 w 1199542"/>
              <a:gd name="connsiteY0" fmla="*/ 217637 h 988883"/>
              <a:gd name="connsiteX1" fmla="*/ 511168 w 1199542"/>
              <a:gd name="connsiteY1" fmla="*/ 713 h 988883"/>
              <a:gd name="connsiteX2" fmla="*/ 1190725 w 1199542"/>
              <a:gd name="connsiteY2" fmla="*/ 296218 h 988883"/>
              <a:gd name="connsiteX3" fmla="*/ 973561 w 1199542"/>
              <a:gd name="connsiteY3" fmla="*/ 790707 h 988883"/>
              <a:gd name="connsiteX4" fmla="*/ 754486 w 1199542"/>
              <a:gd name="connsiteY4" fmla="*/ 855001 h 988883"/>
              <a:gd name="connsiteX5" fmla="*/ 487355 w 1199542"/>
              <a:gd name="connsiteY5" fmla="*/ 965580 h 988883"/>
              <a:gd name="connsiteX6" fmla="*/ 2011 w 1199542"/>
              <a:gd name="connsiteY6" fmla="*/ 354937 h 988883"/>
              <a:gd name="connsiteX7" fmla="*/ 322148 w 1199542"/>
              <a:gd name="connsiteY7" fmla="*/ 217637 h 988883"/>
              <a:gd name="connsiteX0" fmla="*/ 86910 w 1209573"/>
              <a:gd name="connsiteY0" fmla="*/ 4389 h 1644792"/>
              <a:gd name="connsiteX1" fmla="*/ 521199 w 1209573"/>
              <a:gd name="connsiteY1" fmla="*/ 656622 h 1644792"/>
              <a:gd name="connsiteX2" fmla="*/ 1200756 w 1209573"/>
              <a:gd name="connsiteY2" fmla="*/ 952127 h 1644792"/>
              <a:gd name="connsiteX3" fmla="*/ 983592 w 1209573"/>
              <a:gd name="connsiteY3" fmla="*/ 1446616 h 1644792"/>
              <a:gd name="connsiteX4" fmla="*/ 764517 w 1209573"/>
              <a:gd name="connsiteY4" fmla="*/ 1510910 h 1644792"/>
              <a:gd name="connsiteX5" fmla="*/ 497386 w 1209573"/>
              <a:gd name="connsiteY5" fmla="*/ 1621489 h 1644792"/>
              <a:gd name="connsiteX6" fmla="*/ 12042 w 1209573"/>
              <a:gd name="connsiteY6" fmla="*/ 1010846 h 1644792"/>
              <a:gd name="connsiteX7" fmla="*/ 86910 w 1209573"/>
              <a:gd name="connsiteY7" fmla="*/ 4389 h 1644792"/>
              <a:gd name="connsiteX0" fmla="*/ 88005 w 1210668"/>
              <a:gd name="connsiteY0" fmla="*/ 7025 h 1647428"/>
              <a:gd name="connsiteX1" fmla="*/ 558012 w 1210668"/>
              <a:gd name="connsiteY1" fmla="*/ 585440 h 1647428"/>
              <a:gd name="connsiteX2" fmla="*/ 1201851 w 1210668"/>
              <a:gd name="connsiteY2" fmla="*/ 954763 h 1647428"/>
              <a:gd name="connsiteX3" fmla="*/ 984687 w 1210668"/>
              <a:gd name="connsiteY3" fmla="*/ 1449252 h 1647428"/>
              <a:gd name="connsiteX4" fmla="*/ 765612 w 1210668"/>
              <a:gd name="connsiteY4" fmla="*/ 1513546 h 1647428"/>
              <a:gd name="connsiteX5" fmla="*/ 498481 w 1210668"/>
              <a:gd name="connsiteY5" fmla="*/ 1624125 h 1647428"/>
              <a:gd name="connsiteX6" fmla="*/ 13137 w 1210668"/>
              <a:gd name="connsiteY6" fmla="*/ 1013482 h 1647428"/>
              <a:gd name="connsiteX7" fmla="*/ 88005 w 1210668"/>
              <a:gd name="connsiteY7" fmla="*/ 7025 h 1647428"/>
              <a:gd name="connsiteX0" fmla="*/ 88005 w 1205341"/>
              <a:gd name="connsiteY0" fmla="*/ 6271 h 1646674"/>
              <a:gd name="connsiteX1" fmla="*/ 558012 w 1205341"/>
              <a:gd name="connsiteY1" fmla="*/ 584686 h 1646674"/>
              <a:gd name="connsiteX2" fmla="*/ 808475 w 1205341"/>
              <a:gd name="connsiteY2" fmla="*/ 550766 h 1646674"/>
              <a:gd name="connsiteX3" fmla="*/ 1201851 w 1205341"/>
              <a:gd name="connsiteY3" fmla="*/ 954009 h 1646674"/>
              <a:gd name="connsiteX4" fmla="*/ 984687 w 1205341"/>
              <a:gd name="connsiteY4" fmla="*/ 1448498 h 1646674"/>
              <a:gd name="connsiteX5" fmla="*/ 765612 w 1205341"/>
              <a:gd name="connsiteY5" fmla="*/ 1512792 h 1646674"/>
              <a:gd name="connsiteX6" fmla="*/ 498481 w 1205341"/>
              <a:gd name="connsiteY6" fmla="*/ 1623371 h 1646674"/>
              <a:gd name="connsiteX7" fmla="*/ 13137 w 1205341"/>
              <a:gd name="connsiteY7" fmla="*/ 1012728 h 1646674"/>
              <a:gd name="connsiteX8" fmla="*/ 88005 w 1205341"/>
              <a:gd name="connsiteY8" fmla="*/ 6271 h 1646674"/>
              <a:gd name="connsiteX0" fmla="*/ 88005 w 1205341"/>
              <a:gd name="connsiteY0" fmla="*/ 5986 h 1646389"/>
              <a:gd name="connsiteX1" fmla="*/ 558012 w 1205341"/>
              <a:gd name="connsiteY1" fmla="*/ 584401 h 1646389"/>
              <a:gd name="connsiteX2" fmla="*/ 827526 w 1205341"/>
              <a:gd name="connsiteY2" fmla="*/ 371887 h 1646389"/>
              <a:gd name="connsiteX3" fmla="*/ 808475 w 1205341"/>
              <a:gd name="connsiteY3" fmla="*/ 550481 h 1646389"/>
              <a:gd name="connsiteX4" fmla="*/ 1201851 w 1205341"/>
              <a:gd name="connsiteY4" fmla="*/ 953724 h 1646389"/>
              <a:gd name="connsiteX5" fmla="*/ 984687 w 1205341"/>
              <a:gd name="connsiteY5" fmla="*/ 1448213 h 1646389"/>
              <a:gd name="connsiteX6" fmla="*/ 765612 w 1205341"/>
              <a:gd name="connsiteY6" fmla="*/ 1512507 h 1646389"/>
              <a:gd name="connsiteX7" fmla="*/ 498481 w 1205341"/>
              <a:gd name="connsiteY7" fmla="*/ 1623086 h 1646389"/>
              <a:gd name="connsiteX8" fmla="*/ 13137 w 1205341"/>
              <a:gd name="connsiteY8" fmla="*/ 1012443 h 1646389"/>
              <a:gd name="connsiteX9" fmla="*/ 88005 w 1205341"/>
              <a:gd name="connsiteY9" fmla="*/ 5986 h 1646389"/>
              <a:gd name="connsiteX0" fmla="*/ 84420 w 1201756"/>
              <a:gd name="connsiteY0" fmla="*/ 115690 h 1756093"/>
              <a:gd name="connsiteX1" fmla="*/ 419129 w 1201756"/>
              <a:gd name="connsiteY1" fmla="*/ 86303 h 1756093"/>
              <a:gd name="connsiteX2" fmla="*/ 554427 w 1201756"/>
              <a:gd name="connsiteY2" fmla="*/ 694105 h 1756093"/>
              <a:gd name="connsiteX3" fmla="*/ 823941 w 1201756"/>
              <a:gd name="connsiteY3" fmla="*/ 481591 h 1756093"/>
              <a:gd name="connsiteX4" fmla="*/ 804890 w 1201756"/>
              <a:gd name="connsiteY4" fmla="*/ 660185 h 1756093"/>
              <a:gd name="connsiteX5" fmla="*/ 1198266 w 1201756"/>
              <a:gd name="connsiteY5" fmla="*/ 1063428 h 1756093"/>
              <a:gd name="connsiteX6" fmla="*/ 981102 w 1201756"/>
              <a:gd name="connsiteY6" fmla="*/ 1557917 h 1756093"/>
              <a:gd name="connsiteX7" fmla="*/ 762027 w 1201756"/>
              <a:gd name="connsiteY7" fmla="*/ 1622211 h 1756093"/>
              <a:gd name="connsiteX8" fmla="*/ 494896 w 1201756"/>
              <a:gd name="connsiteY8" fmla="*/ 1732790 h 1756093"/>
              <a:gd name="connsiteX9" fmla="*/ 9552 w 1201756"/>
              <a:gd name="connsiteY9" fmla="*/ 1122147 h 1756093"/>
              <a:gd name="connsiteX10" fmla="*/ 84420 w 1201756"/>
              <a:gd name="connsiteY10" fmla="*/ 115690 h 1756093"/>
              <a:gd name="connsiteX0" fmla="*/ 95391 w 1212727"/>
              <a:gd name="connsiteY0" fmla="*/ 258129 h 1898532"/>
              <a:gd name="connsiteX1" fmla="*/ 13380 w 1212727"/>
              <a:gd name="connsiteY1" fmla="*/ 142 h 1898532"/>
              <a:gd name="connsiteX2" fmla="*/ 430100 w 1212727"/>
              <a:gd name="connsiteY2" fmla="*/ 228742 h 1898532"/>
              <a:gd name="connsiteX3" fmla="*/ 565398 w 1212727"/>
              <a:gd name="connsiteY3" fmla="*/ 836544 h 1898532"/>
              <a:gd name="connsiteX4" fmla="*/ 834912 w 1212727"/>
              <a:gd name="connsiteY4" fmla="*/ 624030 h 1898532"/>
              <a:gd name="connsiteX5" fmla="*/ 815861 w 1212727"/>
              <a:gd name="connsiteY5" fmla="*/ 802624 h 1898532"/>
              <a:gd name="connsiteX6" fmla="*/ 1209237 w 1212727"/>
              <a:gd name="connsiteY6" fmla="*/ 1205867 h 1898532"/>
              <a:gd name="connsiteX7" fmla="*/ 992073 w 1212727"/>
              <a:gd name="connsiteY7" fmla="*/ 1700356 h 1898532"/>
              <a:gd name="connsiteX8" fmla="*/ 772998 w 1212727"/>
              <a:gd name="connsiteY8" fmla="*/ 1764650 h 1898532"/>
              <a:gd name="connsiteX9" fmla="*/ 505867 w 1212727"/>
              <a:gd name="connsiteY9" fmla="*/ 1875229 h 1898532"/>
              <a:gd name="connsiteX10" fmla="*/ 20523 w 1212727"/>
              <a:gd name="connsiteY10" fmla="*/ 1264586 h 1898532"/>
              <a:gd name="connsiteX11" fmla="*/ 95391 w 1212727"/>
              <a:gd name="connsiteY11" fmla="*/ 258129 h 1898532"/>
              <a:gd name="connsiteX0" fmla="*/ 99284 w 1216620"/>
              <a:gd name="connsiteY0" fmla="*/ 258129 h 1898532"/>
              <a:gd name="connsiteX1" fmla="*/ 17273 w 1216620"/>
              <a:gd name="connsiteY1" fmla="*/ 142 h 1898532"/>
              <a:gd name="connsiteX2" fmla="*/ 433993 w 1216620"/>
              <a:gd name="connsiteY2" fmla="*/ 228742 h 1898532"/>
              <a:gd name="connsiteX3" fmla="*/ 569291 w 1216620"/>
              <a:gd name="connsiteY3" fmla="*/ 836544 h 1898532"/>
              <a:gd name="connsiteX4" fmla="*/ 838805 w 1216620"/>
              <a:gd name="connsiteY4" fmla="*/ 624030 h 1898532"/>
              <a:gd name="connsiteX5" fmla="*/ 819754 w 1216620"/>
              <a:gd name="connsiteY5" fmla="*/ 802624 h 1898532"/>
              <a:gd name="connsiteX6" fmla="*/ 1213130 w 1216620"/>
              <a:gd name="connsiteY6" fmla="*/ 1205867 h 1898532"/>
              <a:gd name="connsiteX7" fmla="*/ 995966 w 1216620"/>
              <a:gd name="connsiteY7" fmla="*/ 1700356 h 1898532"/>
              <a:gd name="connsiteX8" fmla="*/ 776891 w 1216620"/>
              <a:gd name="connsiteY8" fmla="*/ 1764650 h 1898532"/>
              <a:gd name="connsiteX9" fmla="*/ 509760 w 1216620"/>
              <a:gd name="connsiteY9" fmla="*/ 1875229 h 1898532"/>
              <a:gd name="connsiteX10" fmla="*/ 24416 w 1216620"/>
              <a:gd name="connsiteY10" fmla="*/ 1264586 h 1898532"/>
              <a:gd name="connsiteX11" fmla="*/ 283974 w 1216620"/>
              <a:gd name="connsiteY11" fmla="*/ 716899 h 1898532"/>
              <a:gd name="connsiteX12" fmla="*/ 99284 w 1216620"/>
              <a:gd name="connsiteY12" fmla="*/ 258129 h 1898532"/>
              <a:gd name="connsiteX0" fmla="*/ 99284 w 1216620"/>
              <a:gd name="connsiteY0" fmla="*/ 258129 h 1897473"/>
              <a:gd name="connsiteX1" fmla="*/ 17273 w 1216620"/>
              <a:gd name="connsiteY1" fmla="*/ 142 h 1897473"/>
              <a:gd name="connsiteX2" fmla="*/ 433993 w 1216620"/>
              <a:gd name="connsiteY2" fmla="*/ 228742 h 1897473"/>
              <a:gd name="connsiteX3" fmla="*/ 569291 w 1216620"/>
              <a:gd name="connsiteY3" fmla="*/ 836544 h 1897473"/>
              <a:gd name="connsiteX4" fmla="*/ 838805 w 1216620"/>
              <a:gd name="connsiteY4" fmla="*/ 624030 h 1897473"/>
              <a:gd name="connsiteX5" fmla="*/ 819754 w 1216620"/>
              <a:gd name="connsiteY5" fmla="*/ 802624 h 1897473"/>
              <a:gd name="connsiteX6" fmla="*/ 1213130 w 1216620"/>
              <a:gd name="connsiteY6" fmla="*/ 1205867 h 1897473"/>
              <a:gd name="connsiteX7" fmla="*/ 995966 w 1216620"/>
              <a:gd name="connsiteY7" fmla="*/ 1700356 h 1897473"/>
              <a:gd name="connsiteX8" fmla="*/ 776891 w 1216620"/>
              <a:gd name="connsiteY8" fmla="*/ 1764650 h 1897473"/>
              <a:gd name="connsiteX9" fmla="*/ 509760 w 1216620"/>
              <a:gd name="connsiteY9" fmla="*/ 1875229 h 1897473"/>
              <a:gd name="connsiteX10" fmla="*/ 214918 w 1216620"/>
              <a:gd name="connsiteY10" fmla="*/ 1281255 h 1897473"/>
              <a:gd name="connsiteX11" fmla="*/ 24416 w 1216620"/>
              <a:gd name="connsiteY11" fmla="*/ 1264586 h 1897473"/>
              <a:gd name="connsiteX12" fmla="*/ 283974 w 1216620"/>
              <a:gd name="connsiteY12" fmla="*/ 716899 h 1897473"/>
              <a:gd name="connsiteX13" fmla="*/ 99284 w 1216620"/>
              <a:gd name="connsiteY13" fmla="*/ 258129 h 1897473"/>
              <a:gd name="connsiteX0" fmla="*/ 99284 w 1216620"/>
              <a:gd name="connsiteY0" fmla="*/ 258129 h 1881704"/>
              <a:gd name="connsiteX1" fmla="*/ 17273 w 1216620"/>
              <a:gd name="connsiteY1" fmla="*/ 142 h 1881704"/>
              <a:gd name="connsiteX2" fmla="*/ 433993 w 1216620"/>
              <a:gd name="connsiteY2" fmla="*/ 228742 h 1881704"/>
              <a:gd name="connsiteX3" fmla="*/ 569291 w 1216620"/>
              <a:gd name="connsiteY3" fmla="*/ 836544 h 1881704"/>
              <a:gd name="connsiteX4" fmla="*/ 838805 w 1216620"/>
              <a:gd name="connsiteY4" fmla="*/ 624030 h 1881704"/>
              <a:gd name="connsiteX5" fmla="*/ 819754 w 1216620"/>
              <a:gd name="connsiteY5" fmla="*/ 802624 h 1881704"/>
              <a:gd name="connsiteX6" fmla="*/ 1213130 w 1216620"/>
              <a:gd name="connsiteY6" fmla="*/ 1205867 h 1881704"/>
              <a:gd name="connsiteX7" fmla="*/ 995966 w 1216620"/>
              <a:gd name="connsiteY7" fmla="*/ 1700356 h 1881704"/>
              <a:gd name="connsiteX8" fmla="*/ 776891 w 1216620"/>
              <a:gd name="connsiteY8" fmla="*/ 1764650 h 1881704"/>
              <a:gd name="connsiteX9" fmla="*/ 509760 w 1216620"/>
              <a:gd name="connsiteY9" fmla="*/ 1875229 h 1881704"/>
              <a:gd name="connsiteX10" fmla="*/ 507811 w 1216620"/>
              <a:gd name="connsiteY10" fmla="*/ 1555100 h 1881704"/>
              <a:gd name="connsiteX11" fmla="*/ 214918 w 1216620"/>
              <a:gd name="connsiteY11" fmla="*/ 1281255 h 1881704"/>
              <a:gd name="connsiteX12" fmla="*/ 24416 w 1216620"/>
              <a:gd name="connsiteY12" fmla="*/ 1264586 h 1881704"/>
              <a:gd name="connsiteX13" fmla="*/ 283974 w 1216620"/>
              <a:gd name="connsiteY13" fmla="*/ 716899 h 1881704"/>
              <a:gd name="connsiteX14" fmla="*/ 99284 w 1216620"/>
              <a:gd name="connsiteY14" fmla="*/ 258129 h 1881704"/>
              <a:gd name="connsiteX0" fmla="*/ 99284 w 1219736"/>
              <a:gd name="connsiteY0" fmla="*/ 258129 h 1881704"/>
              <a:gd name="connsiteX1" fmla="*/ 17273 w 1219736"/>
              <a:gd name="connsiteY1" fmla="*/ 142 h 1881704"/>
              <a:gd name="connsiteX2" fmla="*/ 433993 w 1219736"/>
              <a:gd name="connsiteY2" fmla="*/ 228742 h 1881704"/>
              <a:gd name="connsiteX3" fmla="*/ 569291 w 1219736"/>
              <a:gd name="connsiteY3" fmla="*/ 836544 h 1881704"/>
              <a:gd name="connsiteX4" fmla="*/ 838805 w 1219736"/>
              <a:gd name="connsiteY4" fmla="*/ 624030 h 1881704"/>
              <a:gd name="connsiteX5" fmla="*/ 819754 w 1219736"/>
              <a:gd name="connsiteY5" fmla="*/ 802624 h 1881704"/>
              <a:gd name="connsiteX6" fmla="*/ 1213130 w 1219736"/>
              <a:gd name="connsiteY6" fmla="*/ 1205867 h 1881704"/>
              <a:gd name="connsiteX7" fmla="*/ 981680 w 1219736"/>
              <a:gd name="connsiteY7" fmla="*/ 1474137 h 1881704"/>
              <a:gd name="connsiteX8" fmla="*/ 995966 w 1219736"/>
              <a:gd name="connsiteY8" fmla="*/ 1700356 h 1881704"/>
              <a:gd name="connsiteX9" fmla="*/ 776891 w 1219736"/>
              <a:gd name="connsiteY9" fmla="*/ 1764650 h 1881704"/>
              <a:gd name="connsiteX10" fmla="*/ 509760 w 1219736"/>
              <a:gd name="connsiteY10" fmla="*/ 1875229 h 1881704"/>
              <a:gd name="connsiteX11" fmla="*/ 507811 w 1219736"/>
              <a:gd name="connsiteY11" fmla="*/ 1555100 h 1881704"/>
              <a:gd name="connsiteX12" fmla="*/ 214918 w 1219736"/>
              <a:gd name="connsiteY12" fmla="*/ 1281255 h 1881704"/>
              <a:gd name="connsiteX13" fmla="*/ 24416 w 1219736"/>
              <a:gd name="connsiteY13" fmla="*/ 1264586 h 1881704"/>
              <a:gd name="connsiteX14" fmla="*/ 283974 w 1219736"/>
              <a:gd name="connsiteY14" fmla="*/ 716899 h 1881704"/>
              <a:gd name="connsiteX15" fmla="*/ 99284 w 1219736"/>
              <a:gd name="connsiteY15" fmla="*/ 258129 h 1881704"/>
              <a:gd name="connsiteX0" fmla="*/ 99284 w 1233026"/>
              <a:gd name="connsiteY0" fmla="*/ 258129 h 1881704"/>
              <a:gd name="connsiteX1" fmla="*/ 17273 w 1233026"/>
              <a:gd name="connsiteY1" fmla="*/ 142 h 1881704"/>
              <a:gd name="connsiteX2" fmla="*/ 433993 w 1233026"/>
              <a:gd name="connsiteY2" fmla="*/ 228742 h 1881704"/>
              <a:gd name="connsiteX3" fmla="*/ 569291 w 1233026"/>
              <a:gd name="connsiteY3" fmla="*/ 836544 h 1881704"/>
              <a:gd name="connsiteX4" fmla="*/ 838805 w 1233026"/>
              <a:gd name="connsiteY4" fmla="*/ 624030 h 1881704"/>
              <a:gd name="connsiteX5" fmla="*/ 819754 w 1233026"/>
              <a:gd name="connsiteY5" fmla="*/ 802624 h 1881704"/>
              <a:gd name="connsiteX6" fmla="*/ 1213130 w 1233026"/>
              <a:gd name="connsiteY6" fmla="*/ 1205867 h 1881704"/>
              <a:gd name="connsiteX7" fmla="*/ 1141224 w 1233026"/>
              <a:gd name="connsiteY7" fmla="*/ 1250300 h 1881704"/>
              <a:gd name="connsiteX8" fmla="*/ 981680 w 1233026"/>
              <a:gd name="connsiteY8" fmla="*/ 1474137 h 1881704"/>
              <a:gd name="connsiteX9" fmla="*/ 995966 w 1233026"/>
              <a:gd name="connsiteY9" fmla="*/ 1700356 h 1881704"/>
              <a:gd name="connsiteX10" fmla="*/ 776891 w 1233026"/>
              <a:gd name="connsiteY10" fmla="*/ 1764650 h 1881704"/>
              <a:gd name="connsiteX11" fmla="*/ 509760 w 1233026"/>
              <a:gd name="connsiteY11" fmla="*/ 1875229 h 1881704"/>
              <a:gd name="connsiteX12" fmla="*/ 507811 w 1233026"/>
              <a:gd name="connsiteY12" fmla="*/ 1555100 h 1881704"/>
              <a:gd name="connsiteX13" fmla="*/ 214918 w 1233026"/>
              <a:gd name="connsiteY13" fmla="*/ 1281255 h 1881704"/>
              <a:gd name="connsiteX14" fmla="*/ 24416 w 1233026"/>
              <a:gd name="connsiteY14" fmla="*/ 1264586 h 1881704"/>
              <a:gd name="connsiteX15" fmla="*/ 283974 w 1233026"/>
              <a:gd name="connsiteY15" fmla="*/ 716899 h 1881704"/>
              <a:gd name="connsiteX16" fmla="*/ 99284 w 1233026"/>
              <a:gd name="connsiteY16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981680 w 1231324"/>
              <a:gd name="connsiteY9" fmla="*/ 1474137 h 1881704"/>
              <a:gd name="connsiteX10" fmla="*/ 995966 w 1231324"/>
              <a:gd name="connsiteY10" fmla="*/ 1700356 h 1881704"/>
              <a:gd name="connsiteX11" fmla="*/ 776891 w 1231324"/>
              <a:gd name="connsiteY11" fmla="*/ 1764650 h 1881704"/>
              <a:gd name="connsiteX12" fmla="*/ 509760 w 1231324"/>
              <a:gd name="connsiteY12" fmla="*/ 1875229 h 1881704"/>
              <a:gd name="connsiteX13" fmla="*/ 507811 w 1231324"/>
              <a:gd name="connsiteY13" fmla="*/ 1555100 h 1881704"/>
              <a:gd name="connsiteX14" fmla="*/ 214918 w 1231324"/>
              <a:gd name="connsiteY14" fmla="*/ 1281255 h 1881704"/>
              <a:gd name="connsiteX15" fmla="*/ 24416 w 1231324"/>
              <a:gd name="connsiteY15" fmla="*/ 1264586 h 1881704"/>
              <a:gd name="connsiteX16" fmla="*/ 283974 w 1231324"/>
              <a:gd name="connsiteY16" fmla="*/ 716899 h 1881704"/>
              <a:gd name="connsiteX17" fmla="*/ 99284 w 1231324"/>
              <a:gd name="connsiteY17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1034068 w 1231324"/>
              <a:gd name="connsiteY9" fmla="*/ 1436037 h 1881704"/>
              <a:gd name="connsiteX10" fmla="*/ 981680 w 1231324"/>
              <a:gd name="connsiteY10" fmla="*/ 1474137 h 1881704"/>
              <a:gd name="connsiteX11" fmla="*/ 995966 w 1231324"/>
              <a:gd name="connsiteY11" fmla="*/ 1700356 h 1881704"/>
              <a:gd name="connsiteX12" fmla="*/ 776891 w 1231324"/>
              <a:gd name="connsiteY12" fmla="*/ 1764650 h 1881704"/>
              <a:gd name="connsiteX13" fmla="*/ 509760 w 1231324"/>
              <a:gd name="connsiteY13" fmla="*/ 1875229 h 1881704"/>
              <a:gd name="connsiteX14" fmla="*/ 507811 w 1231324"/>
              <a:gd name="connsiteY14" fmla="*/ 1555100 h 1881704"/>
              <a:gd name="connsiteX15" fmla="*/ 214918 w 1231324"/>
              <a:gd name="connsiteY15" fmla="*/ 1281255 h 1881704"/>
              <a:gd name="connsiteX16" fmla="*/ 24416 w 1231324"/>
              <a:gd name="connsiteY16" fmla="*/ 1264586 h 1881704"/>
              <a:gd name="connsiteX17" fmla="*/ 283974 w 1231324"/>
              <a:gd name="connsiteY17" fmla="*/ 716899 h 1881704"/>
              <a:gd name="connsiteX18" fmla="*/ 99284 w 1231324"/>
              <a:gd name="connsiteY18" fmla="*/ 258129 h 1881704"/>
              <a:gd name="connsiteX0" fmla="*/ 99284 w 1231324"/>
              <a:gd name="connsiteY0" fmla="*/ 258129 h 1881704"/>
              <a:gd name="connsiteX1" fmla="*/ 17273 w 1231324"/>
              <a:gd name="connsiteY1" fmla="*/ 142 h 1881704"/>
              <a:gd name="connsiteX2" fmla="*/ 433993 w 1231324"/>
              <a:gd name="connsiteY2" fmla="*/ 228742 h 1881704"/>
              <a:gd name="connsiteX3" fmla="*/ 569291 w 1231324"/>
              <a:gd name="connsiteY3" fmla="*/ 836544 h 1881704"/>
              <a:gd name="connsiteX4" fmla="*/ 838805 w 1231324"/>
              <a:gd name="connsiteY4" fmla="*/ 624030 h 1881704"/>
              <a:gd name="connsiteX5" fmla="*/ 819754 w 1231324"/>
              <a:gd name="connsiteY5" fmla="*/ 802624 h 1881704"/>
              <a:gd name="connsiteX6" fmla="*/ 1213130 w 1231324"/>
              <a:gd name="connsiteY6" fmla="*/ 1205867 h 1881704"/>
              <a:gd name="connsiteX7" fmla="*/ 1141224 w 1231324"/>
              <a:gd name="connsiteY7" fmla="*/ 1250300 h 1881704"/>
              <a:gd name="connsiteX8" fmla="*/ 1045974 w 1231324"/>
              <a:gd name="connsiteY8" fmla="*/ 1328881 h 1881704"/>
              <a:gd name="connsiteX9" fmla="*/ 1017399 w 1231324"/>
              <a:gd name="connsiteY9" fmla="*/ 1388412 h 1881704"/>
              <a:gd name="connsiteX10" fmla="*/ 1034068 w 1231324"/>
              <a:gd name="connsiteY10" fmla="*/ 1436037 h 1881704"/>
              <a:gd name="connsiteX11" fmla="*/ 981680 w 1231324"/>
              <a:gd name="connsiteY11" fmla="*/ 1474137 h 1881704"/>
              <a:gd name="connsiteX12" fmla="*/ 995966 w 1231324"/>
              <a:gd name="connsiteY12" fmla="*/ 1700356 h 1881704"/>
              <a:gd name="connsiteX13" fmla="*/ 776891 w 1231324"/>
              <a:gd name="connsiteY13" fmla="*/ 1764650 h 1881704"/>
              <a:gd name="connsiteX14" fmla="*/ 509760 w 1231324"/>
              <a:gd name="connsiteY14" fmla="*/ 1875229 h 1881704"/>
              <a:gd name="connsiteX15" fmla="*/ 507811 w 1231324"/>
              <a:gd name="connsiteY15" fmla="*/ 1555100 h 1881704"/>
              <a:gd name="connsiteX16" fmla="*/ 214918 w 1231324"/>
              <a:gd name="connsiteY16" fmla="*/ 1281255 h 1881704"/>
              <a:gd name="connsiteX17" fmla="*/ 24416 w 1231324"/>
              <a:gd name="connsiteY17" fmla="*/ 1264586 h 1881704"/>
              <a:gd name="connsiteX18" fmla="*/ 283974 w 1231324"/>
              <a:gd name="connsiteY18" fmla="*/ 716899 h 1881704"/>
              <a:gd name="connsiteX19" fmla="*/ 99284 w 1231324"/>
              <a:gd name="connsiteY19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95966 w 1230624"/>
              <a:gd name="connsiteY13" fmla="*/ 1700356 h 1881704"/>
              <a:gd name="connsiteX14" fmla="*/ 776891 w 1230624"/>
              <a:gd name="connsiteY14" fmla="*/ 1764650 h 1881704"/>
              <a:gd name="connsiteX15" fmla="*/ 509760 w 1230624"/>
              <a:gd name="connsiteY15" fmla="*/ 1875229 h 1881704"/>
              <a:gd name="connsiteX16" fmla="*/ 507811 w 1230624"/>
              <a:gd name="connsiteY16" fmla="*/ 1555100 h 1881704"/>
              <a:gd name="connsiteX17" fmla="*/ 214918 w 1230624"/>
              <a:gd name="connsiteY17" fmla="*/ 1281255 h 1881704"/>
              <a:gd name="connsiteX18" fmla="*/ 24416 w 1230624"/>
              <a:gd name="connsiteY18" fmla="*/ 1264586 h 1881704"/>
              <a:gd name="connsiteX19" fmla="*/ 283974 w 1230624"/>
              <a:gd name="connsiteY19" fmla="*/ 716899 h 1881704"/>
              <a:gd name="connsiteX20" fmla="*/ 99284 w 1230624"/>
              <a:gd name="connsiteY20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07861 w 1230624"/>
              <a:gd name="connsiteY13" fmla="*/ 1562243 h 1881704"/>
              <a:gd name="connsiteX14" fmla="*/ 995966 w 1230624"/>
              <a:gd name="connsiteY14" fmla="*/ 1700356 h 1881704"/>
              <a:gd name="connsiteX15" fmla="*/ 776891 w 1230624"/>
              <a:gd name="connsiteY15" fmla="*/ 1764650 h 1881704"/>
              <a:gd name="connsiteX16" fmla="*/ 509760 w 1230624"/>
              <a:gd name="connsiteY16" fmla="*/ 1875229 h 1881704"/>
              <a:gd name="connsiteX17" fmla="*/ 507811 w 1230624"/>
              <a:gd name="connsiteY17" fmla="*/ 1555100 h 1881704"/>
              <a:gd name="connsiteX18" fmla="*/ 214918 w 1230624"/>
              <a:gd name="connsiteY18" fmla="*/ 1281255 h 1881704"/>
              <a:gd name="connsiteX19" fmla="*/ 24416 w 1230624"/>
              <a:gd name="connsiteY19" fmla="*/ 1264586 h 1881704"/>
              <a:gd name="connsiteX20" fmla="*/ 283974 w 1230624"/>
              <a:gd name="connsiteY20" fmla="*/ 716899 h 1881704"/>
              <a:gd name="connsiteX21" fmla="*/ 99284 w 1230624"/>
              <a:gd name="connsiteY21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07861 w 1230624"/>
              <a:gd name="connsiteY13" fmla="*/ 1562243 h 1881704"/>
              <a:gd name="connsiteX14" fmla="*/ 907861 w 1230624"/>
              <a:gd name="connsiteY14" fmla="*/ 1626537 h 1881704"/>
              <a:gd name="connsiteX15" fmla="*/ 995966 w 1230624"/>
              <a:gd name="connsiteY15" fmla="*/ 1700356 h 1881704"/>
              <a:gd name="connsiteX16" fmla="*/ 776891 w 1230624"/>
              <a:gd name="connsiteY16" fmla="*/ 1764650 h 1881704"/>
              <a:gd name="connsiteX17" fmla="*/ 509760 w 1230624"/>
              <a:gd name="connsiteY17" fmla="*/ 1875229 h 1881704"/>
              <a:gd name="connsiteX18" fmla="*/ 507811 w 1230624"/>
              <a:gd name="connsiteY18" fmla="*/ 1555100 h 1881704"/>
              <a:gd name="connsiteX19" fmla="*/ 214918 w 1230624"/>
              <a:gd name="connsiteY19" fmla="*/ 1281255 h 1881704"/>
              <a:gd name="connsiteX20" fmla="*/ 24416 w 1230624"/>
              <a:gd name="connsiteY20" fmla="*/ 1264586 h 1881704"/>
              <a:gd name="connsiteX21" fmla="*/ 283974 w 1230624"/>
              <a:gd name="connsiteY21" fmla="*/ 716899 h 1881704"/>
              <a:gd name="connsiteX22" fmla="*/ 99284 w 1230624"/>
              <a:gd name="connsiteY22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07861 w 1230624"/>
              <a:gd name="connsiteY14" fmla="*/ 1562243 h 1881704"/>
              <a:gd name="connsiteX15" fmla="*/ 907861 w 1230624"/>
              <a:gd name="connsiteY15" fmla="*/ 1626537 h 1881704"/>
              <a:gd name="connsiteX16" fmla="*/ 995966 w 1230624"/>
              <a:gd name="connsiteY16" fmla="*/ 1700356 h 1881704"/>
              <a:gd name="connsiteX17" fmla="*/ 776891 w 1230624"/>
              <a:gd name="connsiteY17" fmla="*/ 1764650 h 1881704"/>
              <a:gd name="connsiteX18" fmla="*/ 509760 w 1230624"/>
              <a:gd name="connsiteY18" fmla="*/ 1875229 h 1881704"/>
              <a:gd name="connsiteX19" fmla="*/ 507811 w 1230624"/>
              <a:gd name="connsiteY19" fmla="*/ 1555100 h 1881704"/>
              <a:gd name="connsiteX20" fmla="*/ 214918 w 1230624"/>
              <a:gd name="connsiteY20" fmla="*/ 1281255 h 1881704"/>
              <a:gd name="connsiteX21" fmla="*/ 24416 w 1230624"/>
              <a:gd name="connsiteY21" fmla="*/ 1264586 h 1881704"/>
              <a:gd name="connsiteX22" fmla="*/ 283974 w 1230624"/>
              <a:gd name="connsiteY22" fmla="*/ 716899 h 1881704"/>
              <a:gd name="connsiteX23" fmla="*/ 99284 w 1230624"/>
              <a:gd name="connsiteY23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95966 w 1230624"/>
              <a:gd name="connsiteY17" fmla="*/ 1700356 h 1881704"/>
              <a:gd name="connsiteX18" fmla="*/ 776891 w 1230624"/>
              <a:gd name="connsiteY18" fmla="*/ 1764650 h 1881704"/>
              <a:gd name="connsiteX19" fmla="*/ 509760 w 1230624"/>
              <a:gd name="connsiteY19" fmla="*/ 1875229 h 1881704"/>
              <a:gd name="connsiteX20" fmla="*/ 507811 w 1230624"/>
              <a:gd name="connsiteY20" fmla="*/ 1555100 h 1881704"/>
              <a:gd name="connsiteX21" fmla="*/ 214918 w 1230624"/>
              <a:gd name="connsiteY21" fmla="*/ 1281255 h 1881704"/>
              <a:gd name="connsiteX22" fmla="*/ 24416 w 1230624"/>
              <a:gd name="connsiteY22" fmla="*/ 1264586 h 1881704"/>
              <a:gd name="connsiteX23" fmla="*/ 283974 w 1230624"/>
              <a:gd name="connsiteY23" fmla="*/ 716899 h 1881704"/>
              <a:gd name="connsiteX24" fmla="*/ 99284 w 1230624"/>
              <a:gd name="connsiteY24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98349 w 1230624"/>
              <a:gd name="connsiteY17" fmla="*/ 1631300 h 1881704"/>
              <a:gd name="connsiteX18" fmla="*/ 995966 w 1230624"/>
              <a:gd name="connsiteY18" fmla="*/ 1700356 h 1881704"/>
              <a:gd name="connsiteX19" fmla="*/ 776891 w 1230624"/>
              <a:gd name="connsiteY19" fmla="*/ 1764650 h 1881704"/>
              <a:gd name="connsiteX20" fmla="*/ 509760 w 1230624"/>
              <a:gd name="connsiteY20" fmla="*/ 1875229 h 1881704"/>
              <a:gd name="connsiteX21" fmla="*/ 507811 w 1230624"/>
              <a:gd name="connsiteY21" fmla="*/ 1555100 h 1881704"/>
              <a:gd name="connsiteX22" fmla="*/ 214918 w 1230624"/>
              <a:gd name="connsiteY22" fmla="*/ 1281255 h 1881704"/>
              <a:gd name="connsiteX23" fmla="*/ 24416 w 1230624"/>
              <a:gd name="connsiteY23" fmla="*/ 1264586 h 1881704"/>
              <a:gd name="connsiteX24" fmla="*/ 283974 w 1230624"/>
              <a:gd name="connsiteY24" fmla="*/ 716899 h 1881704"/>
              <a:gd name="connsiteX25" fmla="*/ 99284 w 1230624"/>
              <a:gd name="connsiteY25" fmla="*/ 258129 h 1881704"/>
              <a:gd name="connsiteX0" fmla="*/ 99284 w 1230624"/>
              <a:gd name="connsiteY0" fmla="*/ 258129 h 1881704"/>
              <a:gd name="connsiteX1" fmla="*/ 17273 w 1230624"/>
              <a:gd name="connsiteY1" fmla="*/ 142 h 1881704"/>
              <a:gd name="connsiteX2" fmla="*/ 433993 w 1230624"/>
              <a:gd name="connsiteY2" fmla="*/ 228742 h 1881704"/>
              <a:gd name="connsiteX3" fmla="*/ 569291 w 1230624"/>
              <a:gd name="connsiteY3" fmla="*/ 836544 h 1881704"/>
              <a:gd name="connsiteX4" fmla="*/ 838805 w 1230624"/>
              <a:gd name="connsiteY4" fmla="*/ 624030 h 1881704"/>
              <a:gd name="connsiteX5" fmla="*/ 819754 w 1230624"/>
              <a:gd name="connsiteY5" fmla="*/ 802624 h 1881704"/>
              <a:gd name="connsiteX6" fmla="*/ 1213130 w 1230624"/>
              <a:gd name="connsiteY6" fmla="*/ 1205867 h 1881704"/>
              <a:gd name="connsiteX7" fmla="*/ 1141224 w 1230624"/>
              <a:gd name="connsiteY7" fmla="*/ 1250300 h 1881704"/>
              <a:gd name="connsiteX8" fmla="*/ 1122174 w 1230624"/>
              <a:gd name="connsiteY8" fmla="*/ 1295543 h 1881704"/>
              <a:gd name="connsiteX9" fmla="*/ 1045974 w 1230624"/>
              <a:gd name="connsiteY9" fmla="*/ 1328881 h 1881704"/>
              <a:gd name="connsiteX10" fmla="*/ 1017399 w 1230624"/>
              <a:gd name="connsiteY10" fmla="*/ 1388412 h 1881704"/>
              <a:gd name="connsiteX11" fmla="*/ 1034068 w 1230624"/>
              <a:gd name="connsiteY11" fmla="*/ 1436037 h 1881704"/>
              <a:gd name="connsiteX12" fmla="*/ 981680 w 1230624"/>
              <a:gd name="connsiteY12" fmla="*/ 1474137 h 1881704"/>
              <a:gd name="connsiteX13" fmla="*/ 979299 w 1230624"/>
              <a:gd name="connsiteY13" fmla="*/ 1538431 h 1881704"/>
              <a:gd name="connsiteX14" fmla="*/ 943580 w 1230624"/>
              <a:gd name="connsiteY14" fmla="*/ 1555100 h 1881704"/>
              <a:gd name="connsiteX15" fmla="*/ 907861 w 1230624"/>
              <a:gd name="connsiteY15" fmla="*/ 1562243 h 1881704"/>
              <a:gd name="connsiteX16" fmla="*/ 907861 w 1230624"/>
              <a:gd name="connsiteY16" fmla="*/ 1626537 h 1881704"/>
              <a:gd name="connsiteX17" fmla="*/ 965011 w 1230624"/>
              <a:gd name="connsiteY17" fmla="*/ 1636062 h 1881704"/>
              <a:gd name="connsiteX18" fmla="*/ 998349 w 1230624"/>
              <a:gd name="connsiteY18" fmla="*/ 1631300 h 1881704"/>
              <a:gd name="connsiteX19" fmla="*/ 995966 w 1230624"/>
              <a:gd name="connsiteY19" fmla="*/ 1700356 h 1881704"/>
              <a:gd name="connsiteX20" fmla="*/ 776891 w 1230624"/>
              <a:gd name="connsiteY20" fmla="*/ 1764650 h 1881704"/>
              <a:gd name="connsiteX21" fmla="*/ 509760 w 1230624"/>
              <a:gd name="connsiteY21" fmla="*/ 1875229 h 1881704"/>
              <a:gd name="connsiteX22" fmla="*/ 507811 w 1230624"/>
              <a:gd name="connsiteY22" fmla="*/ 1555100 h 1881704"/>
              <a:gd name="connsiteX23" fmla="*/ 214918 w 1230624"/>
              <a:gd name="connsiteY23" fmla="*/ 1281255 h 1881704"/>
              <a:gd name="connsiteX24" fmla="*/ 24416 w 1230624"/>
              <a:gd name="connsiteY24" fmla="*/ 1264586 h 1881704"/>
              <a:gd name="connsiteX25" fmla="*/ 283974 w 1230624"/>
              <a:gd name="connsiteY25" fmla="*/ 716899 h 1881704"/>
              <a:gd name="connsiteX26" fmla="*/ 99284 w 1230624"/>
              <a:gd name="connsiteY26" fmla="*/ 258129 h 1881704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995966 w 1230624"/>
              <a:gd name="connsiteY19" fmla="*/ 1700356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214918 w 1230624"/>
              <a:gd name="connsiteY24" fmla="*/ 1281255 h 1881619"/>
              <a:gd name="connsiteX25" fmla="*/ 24416 w 1230624"/>
              <a:gd name="connsiteY25" fmla="*/ 1264586 h 1881619"/>
              <a:gd name="connsiteX26" fmla="*/ 283974 w 1230624"/>
              <a:gd name="connsiteY26" fmla="*/ 716899 h 1881619"/>
              <a:gd name="connsiteX27" fmla="*/ 99284 w 1230624"/>
              <a:gd name="connsiteY27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214918 w 1230624"/>
              <a:gd name="connsiteY24" fmla="*/ 1281255 h 1881619"/>
              <a:gd name="connsiteX25" fmla="*/ 24416 w 1230624"/>
              <a:gd name="connsiteY25" fmla="*/ 1264586 h 1881619"/>
              <a:gd name="connsiteX26" fmla="*/ 283974 w 1230624"/>
              <a:gd name="connsiteY26" fmla="*/ 716899 h 1881619"/>
              <a:gd name="connsiteX27" fmla="*/ 99284 w 1230624"/>
              <a:gd name="connsiteY27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214918 w 1230624"/>
              <a:gd name="connsiteY25" fmla="*/ 1281255 h 1881619"/>
              <a:gd name="connsiteX26" fmla="*/ 24416 w 1230624"/>
              <a:gd name="connsiteY26" fmla="*/ 1264586 h 1881619"/>
              <a:gd name="connsiteX27" fmla="*/ 283974 w 1230624"/>
              <a:gd name="connsiteY27" fmla="*/ 716899 h 1881619"/>
              <a:gd name="connsiteX28" fmla="*/ 99284 w 1230624"/>
              <a:gd name="connsiteY28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14918 w 1230624"/>
              <a:gd name="connsiteY26" fmla="*/ 1281255 h 1881619"/>
              <a:gd name="connsiteX27" fmla="*/ 24416 w 1230624"/>
              <a:gd name="connsiteY27" fmla="*/ 1264586 h 1881619"/>
              <a:gd name="connsiteX28" fmla="*/ 283974 w 1230624"/>
              <a:gd name="connsiteY28" fmla="*/ 716899 h 1881619"/>
              <a:gd name="connsiteX29" fmla="*/ 99284 w 1230624"/>
              <a:gd name="connsiteY29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88736 w 1230624"/>
              <a:gd name="connsiteY26" fmla="*/ 1364601 h 1881619"/>
              <a:gd name="connsiteX27" fmla="*/ 214918 w 1230624"/>
              <a:gd name="connsiteY27" fmla="*/ 1281255 h 1881619"/>
              <a:gd name="connsiteX28" fmla="*/ 24416 w 1230624"/>
              <a:gd name="connsiteY28" fmla="*/ 1264586 h 1881619"/>
              <a:gd name="connsiteX29" fmla="*/ 283974 w 1230624"/>
              <a:gd name="connsiteY29" fmla="*/ 716899 h 1881619"/>
              <a:gd name="connsiteX30" fmla="*/ 99284 w 1230624"/>
              <a:gd name="connsiteY30" fmla="*/ 258129 h 1881619"/>
              <a:gd name="connsiteX0" fmla="*/ 99284 w 1230624"/>
              <a:gd name="connsiteY0" fmla="*/ 258129 h 1881619"/>
              <a:gd name="connsiteX1" fmla="*/ 17273 w 1230624"/>
              <a:gd name="connsiteY1" fmla="*/ 142 h 1881619"/>
              <a:gd name="connsiteX2" fmla="*/ 433993 w 1230624"/>
              <a:gd name="connsiteY2" fmla="*/ 228742 h 1881619"/>
              <a:gd name="connsiteX3" fmla="*/ 569291 w 1230624"/>
              <a:gd name="connsiteY3" fmla="*/ 836544 h 1881619"/>
              <a:gd name="connsiteX4" fmla="*/ 838805 w 1230624"/>
              <a:gd name="connsiteY4" fmla="*/ 624030 h 1881619"/>
              <a:gd name="connsiteX5" fmla="*/ 819754 w 1230624"/>
              <a:gd name="connsiteY5" fmla="*/ 802624 h 1881619"/>
              <a:gd name="connsiteX6" fmla="*/ 1213130 w 1230624"/>
              <a:gd name="connsiteY6" fmla="*/ 1205867 h 1881619"/>
              <a:gd name="connsiteX7" fmla="*/ 1141224 w 1230624"/>
              <a:gd name="connsiteY7" fmla="*/ 1250300 h 1881619"/>
              <a:gd name="connsiteX8" fmla="*/ 1122174 w 1230624"/>
              <a:gd name="connsiteY8" fmla="*/ 1295543 h 1881619"/>
              <a:gd name="connsiteX9" fmla="*/ 1045974 w 1230624"/>
              <a:gd name="connsiteY9" fmla="*/ 1328881 h 1881619"/>
              <a:gd name="connsiteX10" fmla="*/ 1017399 w 1230624"/>
              <a:gd name="connsiteY10" fmla="*/ 1388412 h 1881619"/>
              <a:gd name="connsiteX11" fmla="*/ 1034068 w 1230624"/>
              <a:gd name="connsiteY11" fmla="*/ 1436037 h 1881619"/>
              <a:gd name="connsiteX12" fmla="*/ 981680 w 1230624"/>
              <a:gd name="connsiteY12" fmla="*/ 1474137 h 1881619"/>
              <a:gd name="connsiteX13" fmla="*/ 979299 w 1230624"/>
              <a:gd name="connsiteY13" fmla="*/ 1538431 h 1881619"/>
              <a:gd name="connsiteX14" fmla="*/ 943580 w 1230624"/>
              <a:gd name="connsiteY14" fmla="*/ 1555100 h 1881619"/>
              <a:gd name="connsiteX15" fmla="*/ 907861 w 1230624"/>
              <a:gd name="connsiteY15" fmla="*/ 1562243 h 1881619"/>
              <a:gd name="connsiteX16" fmla="*/ 907861 w 1230624"/>
              <a:gd name="connsiteY16" fmla="*/ 1626537 h 1881619"/>
              <a:gd name="connsiteX17" fmla="*/ 965011 w 1230624"/>
              <a:gd name="connsiteY17" fmla="*/ 1636062 h 1881619"/>
              <a:gd name="connsiteX18" fmla="*/ 998349 w 1230624"/>
              <a:gd name="connsiteY18" fmla="*/ 1631300 h 1881619"/>
              <a:gd name="connsiteX19" fmla="*/ 1003109 w 1230624"/>
              <a:gd name="connsiteY19" fmla="*/ 1705119 h 1881619"/>
              <a:gd name="connsiteX20" fmla="*/ 979299 w 1230624"/>
              <a:gd name="connsiteY20" fmla="*/ 1726550 h 1881619"/>
              <a:gd name="connsiteX21" fmla="*/ 776891 w 1230624"/>
              <a:gd name="connsiteY21" fmla="*/ 1764650 h 1881619"/>
              <a:gd name="connsiteX22" fmla="*/ 509760 w 1230624"/>
              <a:gd name="connsiteY22" fmla="*/ 1875229 h 1881619"/>
              <a:gd name="connsiteX23" fmla="*/ 507811 w 1230624"/>
              <a:gd name="connsiteY23" fmla="*/ 1555100 h 1881619"/>
              <a:gd name="connsiteX24" fmla="*/ 379224 w 1230624"/>
              <a:gd name="connsiteY24" fmla="*/ 1505094 h 1881619"/>
              <a:gd name="connsiteX25" fmla="*/ 362555 w 1230624"/>
              <a:gd name="connsiteY25" fmla="*/ 1433657 h 1881619"/>
              <a:gd name="connsiteX26" fmla="*/ 288736 w 1230624"/>
              <a:gd name="connsiteY26" fmla="*/ 1364601 h 1881619"/>
              <a:gd name="connsiteX27" fmla="*/ 212536 w 1230624"/>
              <a:gd name="connsiteY27" fmla="*/ 1326501 h 1881619"/>
              <a:gd name="connsiteX28" fmla="*/ 214918 w 1230624"/>
              <a:gd name="connsiteY28" fmla="*/ 1281255 h 1881619"/>
              <a:gd name="connsiteX29" fmla="*/ 24416 w 1230624"/>
              <a:gd name="connsiteY29" fmla="*/ 1264586 h 1881619"/>
              <a:gd name="connsiteX30" fmla="*/ 283974 w 1230624"/>
              <a:gd name="connsiteY30" fmla="*/ 716899 h 1881619"/>
              <a:gd name="connsiteX31" fmla="*/ 99284 w 1230624"/>
              <a:gd name="connsiteY31" fmla="*/ 258129 h 1881619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07811 w 1230624"/>
              <a:gd name="connsiteY24" fmla="*/ 1555100 h 1875230"/>
              <a:gd name="connsiteX25" fmla="*/ 379224 w 1230624"/>
              <a:gd name="connsiteY25" fmla="*/ 1505094 h 1875230"/>
              <a:gd name="connsiteX26" fmla="*/ 362555 w 1230624"/>
              <a:gd name="connsiteY26" fmla="*/ 1433657 h 1875230"/>
              <a:gd name="connsiteX27" fmla="*/ 288736 w 1230624"/>
              <a:gd name="connsiteY27" fmla="*/ 1364601 h 1875230"/>
              <a:gd name="connsiteX28" fmla="*/ 212536 w 1230624"/>
              <a:gd name="connsiteY28" fmla="*/ 1326501 h 1875230"/>
              <a:gd name="connsiteX29" fmla="*/ 214918 w 1230624"/>
              <a:gd name="connsiteY29" fmla="*/ 1281255 h 1875230"/>
              <a:gd name="connsiteX30" fmla="*/ 24416 w 1230624"/>
              <a:gd name="connsiteY30" fmla="*/ 1264586 h 1875230"/>
              <a:gd name="connsiteX31" fmla="*/ 283974 w 1230624"/>
              <a:gd name="connsiteY31" fmla="*/ 716899 h 1875230"/>
              <a:gd name="connsiteX32" fmla="*/ 99284 w 1230624"/>
              <a:gd name="connsiteY32" fmla="*/ 258129 h 1875230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50674 w 1230624"/>
              <a:gd name="connsiteY24" fmla="*/ 1681307 h 1875230"/>
              <a:gd name="connsiteX25" fmla="*/ 507811 w 1230624"/>
              <a:gd name="connsiteY25" fmla="*/ 1555100 h 1875230"/>
              <a:gd name="connsiteX26" fmla="*/ 379224 w 1230624"/>
              <a:gd name="connsiteY26" fmla="*/ 1505094 h 1875230"/>
              <a:gd name="connsiteX27" fmla="*/ 362555 w 1230624"/>
              <a:gd name="connsiteY27" fmla="*/ 1433657 h 1875230"/>
              <a:gd name="connsiteX28" fmla="*/ 288736 w 1230624"/>
              <a:gd name="connsiteY28" fmla="*/ 1364601 h 1875230"/>
              <a:gd name="connsiteX29" fmla="*/ 212536 w 1230624"/>
              <a:gd name="connsiteY29" fmla="*/ 1326501 h 1875230"/>
              <a:gd name="connsiteX30" fmla="*/ 214918 w 1230624"/>
              <a:gd name="connsiteY30" fmla="*/ 1281255 h 1875230"/>
              <a:gd name="connsiteX31" fmla="*/ 24416 w 1230624"/>
              <a:gd name="connsiteY31" fmla="*/ 1264586 h 1875230"/>
              <a:gd name="connsiteX32" fmla="*/ 283974 w 1230624"/>
              <a:gd name="connsiteY32" fmla="*/ 716899 h 1875230"/>
              <a:gd name="connsiteX33" fmla="*/ 99284 w 1230624"/>
              <a:gd name="connsiteY33" fmla="*/ 258129 h 1875230"/>
              <a:gd name="connsiteX0" fmla="*/ 99284 w 1230624"/>
              <a:gd name="connsiteY0" fmla="*/ 258129 h 1875230"/>
              <a:gd name="connsiteX1" fmla="*/ 17273 w 1230624"/>
              <a:gd name="connsiteY1" fmla="*/ 142 h 1875230"/>
              <a:gd name="connsiteX2" fmla="*/ 433993 w 1230624"/>
              <a:gd name="connsiteY2" fmla="*/ 228742 h 1875230"/>
              <a:gd name="connsiteX3" fmla="*/ 569291 w 1230624"/>
              <a:gd name="connsiteY3" fmla="*/ 836544 h 1875230"/>
              <a:gd name="connsiteX4" fmla="*/ 838805 w 1230624"/>
              <a:gd name="connsiteY4" fmla="*/ 624030 h 1875230"/>
              <a:gd name="connsiteX5" fmla="*/ 819754 w 1230624"/>
              <a:gd name="connsiteY5" fmla="*/ 802624 h 1875230"/>
              <a:gd name="connsiteX6" fmla="*/ 1213130 w 1230624"/>
              <a:gd name="connsiteY6" fmla="*/ 1205867 h 1875230"/>
              <a:gd name="connsiteX7" fmla="*/ 1141224 w 1230624"/>
              <a:gd name="connsiteY7" fmla="*/ 1250300 h 1875230"/>
              <a:gd name="connsiteX8" fmla="*/ 1122174 w 1230624"/>
              <a:gd name="connsiteY8" fmla="*/ 1295543 h 1875230"/>
              <a:gd name="connsiteX9" fmla="*/ 1045974 w 1230624"/>
              <a:gd name="connsiteY9" fmla="*/ 1328881 h 1875230"/>
              <a:gd name="connsiteX10" fmla="*/ 1017399 w 1230624"/>
              <a:gd name="connsiteY10" fmla="*/ 1388412 h 1875230"/>
              <a:gd name="connsiteX11" fmla="*/ 1034068 w 1230624"/>
              <a:gd name="connsiteY11" fmla="*/ 1436037 h 1875230"/>
              <a:gd name="connsiteX12" fmla="*/ 981680 w 1230624"/>
              <a:gd name="connsiteY12" fmla="*/ 1474137 h 1875230"/>
              <a:gd name="connsiteX13" fmla="*/ 979299 w 1230624"/>
              <a:gd name="connsiteY13" fmla="*/ 1538431 h 1875230"/>
              <a:gd name="connsiteX14" fmla="*/ 943580 w 1230624"/>
              <a:gd name="connsiteY14" fmla="*/ 1555100 h 1875230"/>
              <a:gd name="connsiteX15" fmla="*/ 907861 w 1230624"/>
              <a:gd name="connsiteY15" fmla="*/ 1562243 h 1875230"/>
              <a:gd name="connsiteX16" fmla="*/ 907861 w 1230624"/>
              <a:gd name="connsiteY16" fmla="*/ 1626537 h 1875230"/>
              <a:gd name="connsiteX17" fmla="*/ 965011 w 1230624"/>
              <a:gd name="connsiteY17" fmla="*/ 1636062 h 1875230"/>
              <a:gd name="connsiteX18" fmla="*/ 998349 w 1230624"/>
              <a:gd name="connsiteY18" fmla="*/ 1631300 h 1875230"/>
              <a:gd name="connsiteX19" fmla="*/ 1003109 w 1230624"/>
              <a:gd name="connsiteY19" fmla="*/ 1705119 h 1875230"/>
              <a:gd name="connsiteX20" fmla="*/ 979299 w 1230624"/>
              <a:gd name="connsiteY20" fmla="*/ 1726550 h 1875230"/>
              <a:gd name="connsiteX21" fmla="*/ 776891 w 1230624"/>
              <a:gd name="connsiteY21" fmla="*/ 1764650 h 1875230"/>
              <a:gd name="connsiteX22" fmla="*/ 509760 w 1230624"/>
              <a:gd name="connsiteY22" fmla="*/ 1875229 h 1875230"/>
              <a:gd name="connsiteX23" fmla="*/ 519718 w 1230624"/>
              <a:gd name="connsiteY23" fmla="*/ 1762269 h 1875230"/>
              <a:gd name="connsiteX24" fmla="*/ 536386 w 1230624"/>
              <a:gd name="connsiteY24" fmla="*/ 1740838 h 1875230"/>
              <a:gd name="connsiteX25" fmla="*/ 550674 w 1230624"/>
              <a:gd name="connsiteY25" fmla="*/ 1681307 h 1875230"/>
              <a:gd name="connsiteX26" fmla="*/ 507811 w 1230624"/>
              <a:gd name="connsiteY26" fmla="*/ 1555100 h 1875230"/>
              <a:gd name="connsiteX27" fmla="*/ 379224 w 1230624"/>
              <a:gd name="connsiteY27" fmla="*/ 1505094 h 1875230"/>
              <a:gd name="connsiteX28" fmla="*/ 362555 w 1230624"/>
              <a:gd name="connsiteY28" fmla="*/ 1433657 h 1875230"/>
              <a:gd name="connsiteX29" fmla="*/ 288736 w 1230624"/>
              <a:gd name="connsiteY29" fmla="*/ 1364601 h 1875230"/>
              <a:gd name="connsiteX30" fmla="*/ 212536 w 1230624"/>
              <a:gd name="connsiteY30" fmla="*/ 1326501 h 1875230"/>
              <a:gd name="connsiteX31" fmla="*/ 214918 w 1230624"/>
              <a:gd name="connsiteY31" fmla="*/ 1281255 h 1875230"/>
              <a:gd name="connsiteX32" fmla="*/ 24416 w 1230624"/>
              <a:gd name="connsiteY32" fmla="*/ 1264586 h 1875230"/>
              <a:gd name="connsiteX33" fmla="*/ 283974 w 1230624"/>
              <a:gd name="connsiteY33" fmla="*/ 716899 h 1875230"/>
              <a:gd name="connsiteX34" fmla="*/ 99284 w 1230624"/>
              <a:gd name="connsiteY34" fmla="*/ 258129 h 1875230"/>
              <a:gd name="connsiteX0" fmla="*/ 99284 w 1230624"/>
              <a:gd name="connsiteY0" fmla="*/ 258129 h 1903543"/>
              <a:gd name="connsiteX1" fmla="*/ 17273 w 1230624"/>
              <a:gd name="connsiteY1" fmla="*/ 142 h 1903543"/>
              <a:gd name="connsiteX2" fmla="*/ 433993 w 1230624"/>
              <a:gd name="connsiteY2" fmla="*/ 228742 h 1903543"/>
              <a:gd name="connsiteX3" fmla="*/ 569291 w 1230624"/>
              <a:gd name="connsiteY3" fmla="*/ 836544 h 1903543"/>
              <a:gd name="connsiteX4" fmla="*/ 838805 w 1230624"/>
              <a:gd name="connsiteY4" fmla="*/ 624030 h 1903543"/>
              <a:gd name="connsiteX5" fmla="*/ 819754 w 1230624"/>
              <a:gd name="connsiteY5" fmla="*/ 802624 h 1903543"/>
              <a:gd name="connsiteX6" fmla="*/ 1213130 w 1230624"/>
              <a:gd name="connsiteY6" fmla="*/ 1205867 h 1903543"/>
              <a:gd name="connsiteX7" fmla="*/ 1141224 w 1230624"/>
              <a:gd name="connsiteY7" fmla="*/ 1250300 h 1903543"/>
              <a:gd name="connsiteX8" fmla="*/ 1122174 w 1230624"/>
              <a:gd name="connsiteY8" fmla="*/ 1295543 h 1903543"/>
              <a:gd name="connsiteX9" fmla="*/ 1045974 w 1230624"/>
              <a:gd name="connsiteY9" fmla="*/ 1328881 h 1903543"/>
              <a:gd name="connsiteX10" fmla="*/ 1017399 w 1230624"/>
              <a:gd name="connsiteY10" fmla="*/ 1388412 h 1903543"/>
              <a:gd name="connsiteX11" fmla="*/ 1034068 w 1230624"/>
              <a:gd name="connsiteY11" fmla="*/ 1436037 h 1903543"/>
              <a:gd name="connsiteX12" fmla="*/ 981680 w 1230624"/>
              <a:gd name="connsiteY12" fmla="*/ 1474137 h 1903543"/>
              <a:gd name="connsiteX13" fmla="*/ 979299 w 1230624"/>
              <a:gd name="connsiteY13" fmla="*/ 1538431 h 1903543"/>
              <a:gd name="connsiteX14" fmla="*/ 943580 w 1230624"/>
              <a:gd name="connsiteY14" fmla="*/ 1555100 h 1903543"/>
              <a:gd name="connsiteX15" fmla="*/ 907861 w 1230624"/>
              <a:gd name="connsiteY15" fmla="*/ 1562243 h 1903543"/>
              <a:gd name="connsiteX16" fmla="*/ 907861 w 1230624"/>
              <a:gd name="connsiteY16" fmla="*/ 1626537 h 1903543"/>
              <a:gd name="connsiteX17" fmla="*/ 965011 w 1230624"/>
              <a:gd name="connsiteY17" fmla="*/ 1636062 h 1903543"/>
              <a:gd name="connsiteX18" fmla="*/ 998349 w 1230624"/>
              <a:gd name="connsiteY18" fmla="*/ 1631300 h 1903543"/>
              <a:gd name="connsiteX19" fmla="*/ 1003109 w 1230624"/>
              <a:gd name="connsiteY19" fmla="*/ 1705119 h 1903543"/>
              <a:gd name="connsiteX20" fmla="*/ 979299 w 1230624"/>
              <a:gd name="connsiteY20" fmla="*/ 1726550 h 1903543"/>
              <a:gd name="connsiteX21" fmla="*/ 776891 w 1230624"/>
              <a:gd name="connsiteY21" fmla="*/ 1764650 h 1903543"/>
              <a:gd name="connsiteX22" fmla="*/ 662593 w 1230624"/>
              <a:gd name="connsiteY22" fmla="*/ 1895619 h 1903543"/>
              <a:gd name="connsiteX23" fmla="*/ 509760 w 1230624"/>
              <a:gd name="connsiteY23" fmla="*/ 1875229 h 1903543"/>
              <a:gd name="connsiteX24" fmla="*/ 519718 w 1230624"/>
              <a:gd name="connsiteY24" fmla="*/ 1762269 h 1903543"/>
              <a:gd name="connsiteX25" fmla="*/ 536386 w 1230624"/>
              <a:gd name="connsiteY25" fmla="*/ 1740838 h 1903543"/>
              <a:gd name="connsiteX26" fmla="*/ 550674 w 1230624"/>
              <a:gd name="connsiteY26" fmla="*/ 1681307 h 1903543"/>
              <a:gd name="connsiteX27" fmla="*/ 507811 w 1230624"/>
              <a:gd name="connsiteY27" fmla="*/ 1555100 h 1903543"/>
              <a:gd name="connsiteX28" fmla="*/ 379224 w 1230624"/>
              <a:gd name="connsiteY28" fmla="*/ 1505094 h 1903543"/>
              <a:gd name="connsiteX29" fmla="*/ 362555 w 1230624"/>
              <a:gd name="connsiteY29" fmla="*/ 1433657 h 1903543"/>
              <a:gd name="connsiteX30" fmla="*/ 288736 w 1230624"/>
              <a:gd name="connsiteY30" fmla="*/ 1364601 h 1903543"/>
              <a:gd name="connsiteX31" fmla="*/ 212536 w 1230624"/>
              <a:gd name="connsiteY31" fmla="*/ 1326501 h 1903543"/>
              <a:gd name="connsiteX32" fmla="*/ 214918 w 1230624"/>
              <a:gd name="connsiteY32" fmla="*/ 1281255 h 1903543"/>
              <a:gd name="connsiteX33" fmla="*/ 24416 w 1230624"/>
              <a:gd name="connsiteY33" fmla="*/ 1264586 h 1903543"/>
              <a:gd name="connsiteX34" fmla="*/ 283974 w 1230624"/>
              <a:gd name="connsiteY34" fmla="*/ 716899 h 1903543"/>
              <a:gd name="connsiteX35" fmla="*/ 99284 w 1230624"/>
              <a:gd name="connsiteY35" fmla="*/ 258129 h 1903543"/>
              <a:gd name="connsiteX0" fmla="*/ 99284 w 1230624"/>
              <a:gd name="connsiteY0" fmla="*/ 258129 h 1918325"/>
              <a:gd name="connsiteX1" fmla="*/ 17273 w 1230624"/>
              <a:gd name="connsiteY1" fmla="*/ 142 h 1918325"/>
              <a:gd name="connsiteX2" fmla="*/ 433993 w 1230624"/>
              <a:gd name="connsiteY2" fmla="*/ 228742 h 1918325"/>
              <a:gd name="connsiteX3" fmla="*/ 569291 w 1230624"/>
              <a:gd name="connsiteY3" fmla="*/ 836544 h 1918325"/>
              <a:gd name="connsiteX4" fmla="*/ 838805 w 1230624"/>
              <a:gd name="connsiteY4" fmla="*/ 624030 h 1918325"/>
              <a:gd name="connsiteX5" fmla="*/ 819754 w 1230624"/>
              <a:gd name="connsiteY5" fmla="*/ 802624 h 1918325"/>
              <a:gd name="connsiteX6" fmla="*/ 1213130 w 1230624"/>
              <a:gd name="connsiteY6" fmla="*/ 1205867 h 1918325"/>
              <a:gd name="connsiteX7" fmla="*/ 1141224 w 1230624"/>
              <a:gd name="connsiteY7" fmla="*/ 1250300 h 1918325"/>
              <a:gd name="connsiteX8" fmla="*/ 1122174 w 1230624"/>
              <a:gd name="connsiteY8" fmla="*/ 1295543 h 1918325"/>
              <a:gd name="connsiteX9" fmla="*/ 1045974 w 1230624"/>
              <a:gd name="connsiteY9" fmla="*/ 1328881 h 1918325"/>
              <a:gd name="connsiteX10" fmla="*/ 1017399 w 1230624"/>
              <a:gd name="connsiteY10" fmla="*/ 1388412 h 1918325"/>
              <a:gd name="connsiteX11" fmla="*/ 1034068 w 1230624"/>
              <a:gd name="connsiteY11" fmla="*/ 1436037 h 1918325"/>
              <a:gd name="connsiteX12" fmla="*/ 981680 w 1230624"/>
              <a:gd name="connsiteY12" fmla="*/ 1474137 h 1918325"/>
              <a:gd name="connsiteX13" fmla="*/ 979299 w 1230624"/>
              <a:gd name="connsiteY13" fmla="*/ 1538431 h 1918325"/>
              <a:gd name="connsiteX14" fmla="*/ 943580 w 1230624"/>
              <a:gd name="connsiteY14" fmla="*/ 1555100 h 1918325"/>
              <a:gd name="connsiteX15" fmla="*/ 907861 w 1230624"/>
              <a:gd name="connsiteY15" fmla="*/ 1562243 h 1918325"/>
              <a:gd name="connsiteX16" fmla="*/ 907861 w 1230624"/>
              <a:gd name="connsiteY16" fmla="*/ 1626537 h 1918325"/>
              <a:gd name="connsiteX17" fmla="*/ 965011 w 1230624"/>
              <a:gd name="connsiteY17" fmla="*/ 1636062 h 1918325"/>
              <a:gd name="connsiteX18" fmla="*/ 998349 w 1230624"/>
              <a:gd name="connsiteY18" fmla="*/ 1631300 h 1918325"/>
              <a:gd name="connsiteX19" fmla="*/ 1003109 w 1230624"/>
              <a:gd name="connsiteY19" fmla="*/ 1705119 h 1918325"/>
              <a:gd name="connsiteX20" fmla="*/ 979299 w 1230624"/>
              <a:gd name="connsiteY20" fmla="*/ 1726550 h 1918325"/>
              <a:gd name="connsiteX21" fmla="*/ 776891 w 1230624"/>
              <a:gd name="connsiteY21" fmla="*/ 1764650 h 1918325"/>
              <a:gd name="connsiteX22" fmla="*/ 662593 w 1230624"/>
              <a:gd name="connsiteY22" fmla="*/ 1895619 h 1918325"/>
              <a:gd name="connsiteX23" fmla="*/ 614968 w 1230624"/>
              <a:gd name="connsiteY23" fmla="*/ 1917051 h 1918325"/>
              <a:gd name="connsiteX24" fmla="*/ 509760 w 1230624"/>
              <a:gd name="connsiteY24" fmla="*/ 1875229 h 1918325"/>
              <a:gd name="connsiteX25" fmla="*/ 519718 w 1230624"/>
              <a:gd name="connsiteY25" fmla="*/ 1762269 h 1918325"/>
              <a:gd name="connsiteX26" fmla="*/ 536386 w 1230624"/>
              <a:gd name="connsiteY26" fmla="*/ 1740838 h 1918325"/>
              <a:gd name="connsiteX27" fmla="*/ 550674 w 1230624"/>
              <a:gd name="connsiteY27" fmla="*/ 1681307 h 1918325"/>
              <a:gd name="connsiteX28" fmla="*/ 507811 w 1230624"/>
              <a:gd name="connsiteY28" fmla="*/ 1555100 h 1918325"/>
              <a:gd name="connsiteX29" fmla="*/ 379224 w 1230624"/>
              <a:gd name="connsiteY29" fmla="*/ 1505094 h 1918325"/>
              <a:gd name="connsiteX30" fmla="*/ 362555 w 1230624"/>
              <a:gd name="connsiteY30" fmla="*/ 1433657 h 1918325"/>
              <a:gd name="connsiteX31" fmla="*/ 288736 w 1230624"/>
              <a:gd name="connsiteY31" fmla="*/ 1364601 h 1918325"/>
              <a:gd name="connsiteX32" fmla="*/ 212536 w 1230624"/>
              <a:gd name="connsiteY32" fmla="*/ 1326501 h 1918325"/>
              <a:gd name="connsiteX33" fmla="*/ 214918 w 1230624"/>
              <a:gd name="connsiteY33" fmla="*/ 1281255 h 1918325"/>
              <a:gd name="connsiteX34" fmla="*/ 24416 w 1230624"/>
              <a:gd name="connsiteY34" fmla="*/ 1264586 h 1918325"/>
              <a:gd name="connsiteX35" fmla="*/ 283974 w 1230624"/>
              <a:gd name="connsiteY35" fmla="*/ 716899 h 1918325"/>
              <a:gd name="connsiteX36" fmla="*/ 99284 w 1230624"/>
              <a:gd name="connsiteY36" fmla="*/ 258129 h 1918325"/>
              <a:gd name="connsiteX0" fmla="*/ 99284 w 1230624"/>
              <a:gd name="connsiteY0" fmla="*/ 258129 h 1917310"/>
              <a:gd name="connsiteX1" fmla="*/ 17273 w 1230624"/>
              <a:gd name="connsiteY1" fmla="*/ 142 h 1917310"/>
              <a:gd name="connsiteX2" fmla="*/ 433993 w 1230624"/>
              <a:gd name="connsiteY2" fmla="*/ 228742 h 1917310"/>
              <a:gd name="connsiteX3" fmla="*/ 569291 w 1230624"/>
              <a:gd name="connsiteY3" fmla="*/ 836544 h 1917310"/>
              <a:gd name="connsiteX4" fmla="*/ 838805 w 1230624"/>
              <a:gd name="connsiteY4" fmla="*/ 624030 h 1917310"/>
              <a:gd name="connsiteX5" fmla="*/ 819754 w 1230624"/>
              <a:gd name="connsiteY5" fmla="*/ 802624 h 1917310"/>
              <a:gd name="connsiteX6" fmla="*/ 1213130 w 1230624"/>
              <a:gd name="connsiteY6" fmla="*/ 1205867 h 1917310"/>
              <a:gd name="connsiteX7" fmla="*/ 1141224 w 1230624"/>
              <a:gd name="connsiteY7" fmla="*/ 1250300 h 1917310"/>
              <a:gd name="connsiteX8" fmla="*/ 1122174 w 1230624"/>
              <a:gd name="connsiteY8" fmla="*/ 1295543 h 1917310"/>
              <a:gd name="connsiteX9" fmla="*/ 1045974 w 1230624"/>
              <a:gd name="connsiteY9" fmla="*/ 1328881 h 1917310"/>
              <a:gd name="connsiteX10" fmla="*/ 1017399 w 1230624"/>
              <a:gd name="connsiteY10" fmla="*/ 1388412 h 1917310"/>
              <a:gd name="connsiteX11" fmla="*/ 1034068 w 1230624"/>
              <a:gd name="connsiteY11" fmla="*/ 1436037 h 1917310"/>
              <a:gd name="connsiteX12" fmla="*/ 981680 w 1230624"/>
              <a:gd name="connsiteY12" fmla="*/ 1474137 h 1917310"/>
              <a:gd name="connsiteX13" fmla="*/ 979299 w 1230624"/>
              <a:gd name="connsiteY13" fmla="*/ 1538431 h 1917310"/>
              <a:gd name="connsiteX14" fmla="*/ 943580 w 1230624"/>
              <a:gd name="connsiteY14" fmla="*/ 1555100 h 1917310"/>
              <a:gd name="connsiteX15" fmla="*/ 907861 w 1230624"/>
              <a:gd name="connsiteY15" fmla="*/ 1562243 h 1917310"/>
              <a:gd name="connsiteX16" fmla="*/ 907861 w 1230624"/>
              <a:gd name="connsiteY16" fmla="*/ 1626537 h 1917310"/>
              <a:gd name="connsiteX17" fmla="*/ 965011 w 1230624"/>
              <a:gd name="connsiteY17" fmla="*/ 1636062 h 1917310"/>
              <a:gd name="connsiteX18" fmla="*/ 998349 w 1230624"/>
              <a:gd name="connsiteY18" fmla="*/ 1631300 h 1917310"/>
              <a:gd name="connsiteX19" fmla="*/ 1003109 w 1230624"/>
              <a:gd name="connsiteY19" fmla="*/ 1705119 h 1917310"/>
              <a:gd name="connsiteX20" fmla="*/ 979299 w 1230624"/>
              <a:gd name="connsiteY20" fmla="*/ 1726550 h 1917310"/>
              <a:gd name="connsiteX21" fmla="*/ 776891 w 1230624"/>
              <a:gd name="connsiteY21" fmla="*/ 1764650 h 1917310"/>
              <a:gd name="connsiteX22" fmla="*/ 662593 w 1230624"/>
              <a:gd name="connsiteY22" fmla="*/ 1895619 h 1917310"/>
              <a:gd name="connsiteX23" fmla="*/ 614968 w 1230624"/>
              <a:gd name="connsiteY23" fmla="*/ 1917051 h 1917310"/>
              <a:gd name="connsiteX24" fmla="*/ 560199 w 1230624"/>
              <a:gd name="connsiteY24" fmla="*/ 1871807 h 1917310"/>
              <a:gd name="connsiteX25" fmla="*/ 509760 w 1230624"/>
              <a:gd name="connsiteY25" fmla="*/ 1875229 h 1917310"/>
              <a:gd name="connsiteX26" fmla="*/ 519718 w 1230624"/>
              <a:gd name="connsiteY26" fmla="*/ 1762269 h 1917310"/>
              <a:gd name="connsiteX27" fmla="*/ 536386 w 1230624"/>
              <a:gd name="connsiteY27" fmla="*/ 1740838 h 1917310"/>
              <a:gd name="connsiteX28" fmla="*/ 550674 w 1230624"/>
              <a:gd name="connsiteY28" fmla="*/ 1681307 h 1917310"/>
              <a:gd name="connsiteX29" fmla="*/ 507811 w 1230624"/>
              <a:gd name="connsiteY29" fmla="*/ 1555100 h 1917310"/>
              <a:gd name="connsiteX30" fmla="*/ 379224 w 1230624"/>
              <a:gd name="connsiteY30" fmla="*/ 1505094 h 1917310"/>
              <a:gd name="connsiteX31" fmla="*/ 362555 w 1230624"/>
              <a:gd name="connsiteY31" fmla="*/ 1433657 h 1917310"/>
              <a:gd name="connsiteX32" fmla="*/ 288736 w 1230624"/>
              <a:gd name="connsiteY32" fmla="*/ 1364601 h 1917310"/>
              <a:gd name="connsiteX33" fmla="*/ 212536 w 1230624"/>
              <a:gd name="connsiteY33" fmla="*/ 1326501 h 1917310"/>
              <a:gd name="connsiteX34" fmla="*/ 214918 w 1230624"/>
              <a:gd name="connsiteY34" fmla="*/ 1281255 h 1917310"/>
              <a:gd name="connsiteX35" fmla="*/ 24416 w 1230624"/>
              <a:gd name="connsiteY35" fmla="*/ 1264586 h 1917310"/>
              <a:gd name="connsiteX36" fmla="*/ 283974 w 1230624"/>
              <a:gd name="connsiteY36" fmla="*/ 716899 h 1917310"/>
              <a:gd name="connsiteX37" fmla="*/ 99284 w 1230624"/>
              <a:gd name="connsiteY37" fmla="*/ 258129 h 1917310"/>
              <a:gd name="connsiteX0" fmla="*/ 99284 w 1230624"/>
              <a:gd name="connsiteY0" fmla="*/ 258129 h 1917310"/>
              <a:gd name="connsiteX1" fmla="*/ 17273 w 1230624"/>
              <a:gd name="connsiteY1" fmla="*/ 142 h 1917310"/>
              <a:gd name="connsiteX2" fmla="*/ 433993 w 1230624"/>
              <a:gd name="connsiteY2" fmla="*/ 228742 h 1917310"/>
              <a:gd name="connsiteX3" fmla="*/ 569291 w 1230624"/>
              <a:gd name="connsiteY3" fmla="*/ 836544 h 1917310"/>
              <a:gd name="connsiteX4" fmla="*/ 838805 w 1230624"/>
              <a:gd name="connsiteY4" fmla="*/ 624030 h 1917310"/>
              <a:gd name="connsiteX5" fmla="*/ 819754 w 1230624"/>
              <a:gd name="connsiteY5" fmla="*/ 802624 h 1917310"/>
              <a:gd name="connsiteX6" fmla="*/ 1213130 w 1230624"/>
              <a:gd name="connsiteY6" fmla="*/ 1205867 h 1917310"/>
              <a:gd name="connsiteX7" fmla="*/ 1141224 w 1230624"/>
              <a:gd name="connsiteY7" fmla="*/ 1250300 h 1917310"/>
              <a:gd name="connsiteX8" fmla="*/ 1122174 w 1230624"/>
              <a:gd name="connsiteY8" fmla="*/ 1295543 h 1917310"/>
              <a:gd name="connsiteX9" fmla="*/ 1045974 w 1230624"/>
              <a:gd name="connsiteY9" fmla="*/ 1328881 h 1917310"/>
              <a:gd name="connsiteX10" fmla="*/ 1017399 w 1230624"/>
              <a:gd name="connsiteY10" fmla="*/ 1388412 h 1917310"/>
              <a:gd name="connsiteX11" fmla="*/ 1034068 w 1230624"/>
              <a:gd name="connsiteY11" fmla="*/ 1436037 h 1917310"/>
              <a:gd name="connsiteX12" fmla="*/ 981680 w 1230624"/>
              <a:gd name="connsiteY12" fmla="*/ 1474137 h 1917310"/>
              <a:gd name="connsiteX13" fmla="*/ 979299 w 1230624"/>
              <a:gd name="connsiteY13" fmla="*/ 1538431 h 1917310"/>
              <a:gd name="connsiteX14" fmla="*/ 943580 w 1230624"/>
              <a:gd name="connsiteY14" fmla="*/ 1555100 h 1917310"/>
              <a:gd name="connsiteX15" fmla="*/ 907861 w 1230624"/>
              <a:gd name="connsiteY15" fmla="*/ 1562243 h 1917310"/>
              <a:gd name="connsiteX16" fmla="*/ 907861 w 1230624"/>
              <a:gd name="connsiteY16" fmla="*/ 1626537 h 1917310"/>
              <a:gd name="connsiteX17" fmla="*/ 965011 w 1230624"/>
              <a:gd name="connsiteY17" fmla="*/ 1636062 h 1917310"/>
              <a:gd name="connsiteX18" fmla="*/ 998349 w 1230624"/>
              <a:gd name="connsiteY18" fmla="*/ 1631300 h 1917310"/>
              <a:gd name="connsiteX19" fmla="*/ 1003109 w 1230624"/>
              <a:gd name="connsiteY19" fmla="*/ 1705119 h 1917310"/>
              <a:gd name="connsiteX20" fmla="*/ 979299 w 1230624"/>
              <a:gd name="connsiteY20" fmla="*/ 1726550 h 1917310"/>
              <a:gd name="connsiteX21" fmla="*/ 776891 w 1230624"/>
              <a:gd name="connsiteY21" fmla="*/ 1764650 h 1917310"/>
              <a:gd name="connsiteX22" fmla="*/ 662593 w 1230624"/>
              <a:gd name="connsiteY22" fmla="*/ 1895619 h 1917310"/>
              <a:gd name="connsiteX23" fmla="*/ 614968 w 1230624"/>
              <a:gd name="connsiteY23" fmla="*/ 1917051 h 1917310"/>
              <a:gd name="connsiteX24" fmla="*/ 560199 w 1230624"/>
              <a:gd name="connsiteY24" fmla="*/ 1871807 h 1917310"/>
              <a:gd name="connsiteX25" fmla="*/ 509760 w 1230624"/>
              <a:gd name="connsiteY25" fmla="*/ 1875229 h 1917310"/>
              <a:gd name="connsiteX26" fmla="*/ 500668 w 1230624"/>
              <a:gd name="connsiteY26" fmla="*/ 1869426 h 1917310"/>
              <a:gd name="connsiteX27" fmla="*/ 519718 w 1230624"/>
              <a:gd name="connsiteY27" fmla="*/ 1762269 h 1917310"/>
              <a:gd name="connsiteX28" fmla="*/ 536386 w 1230624"/>
              <a:gd name="connsiteY28" fmla="*/ 1740838 h 1917310"/>
              <a:gd name="connsiteX29" fmla="*/ 550674 w 1230624"/>
              <a:gd name="connsiteY29" fmla="*/ 1681307 h 1917310"/>
              <a:gd name="connsiteX30" fmla="*/ 507811 w 1230624"/>
              <a:gd name="connsiteY30" fmla="*/ 1555100 h 1917310"/>
              <a:gd name="connsiteX31" fmla="*/ 379224 w 1230624"/>
              <a:gd name="connsiteY31" fmla="*/ 1505094 h 1917310"/>
              <a:gd name="connsiteX32" fmla="*/ 362555 w 1230624"/>
              <a:gd name="connsiteY32" fmla="*/ 1433657 h 1917310"/>
              <a:gd name="connsiteX33" fmla="*/ 288736 w 1230624"/>
              <a:gd name="connsiteY33" fmla="*/ 1364601 h 1917310"/>
              <a:gd name="connsiteX34" fmla="*/ 212536 w 1230624"/>
              <a:gd name="connsiteY34" fmla="*/ 1326501 h 1917310"/>
              <a:gd name="connsiteX35" fmla="*/ 214918 w 1230624"/>
              <a:gd name="connsiteY35" fmla="*/ 1281255 h 1917310"/>
              <a:gd name="connsiteX36" fmla="*/ 24416 w 1230624"/>
              <a:gd name="connsiteY36" fmla="*/ 1264586 h 1917310"/>
              <a:gd name="connsiteX37" fmla="*/ 283974 w 1230624"/>
              <a:gd name="connsiteY37" fmla="*/ 716899 h 1917310"/>
              <a:gd name="connsiteX38" fmla="*/ 99284 w 1230624"/>
              <a:gd name="connsiteY38" fmla="*/ 258129 h 1917310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662593 w 1230624"/>
              <a:gd name="connsiteY22" fmla="*/ 1895619 h 1917063"/>
              <a:gd name="connsiteX23" fmla="*/ 614968 w 1230624"/>
              <a:gd name="connsiteY23" fmla="*/ 1917051 h 1917063"/>
              <a:gd name="connsiteX24" fmla="*/ 576868 w 1230624"/>
              <a:gd name="connsiteY24" fmla="*/ 1900382 h 1917063"/>
              <a:gd name="connsiteX25" fmla="*/ 560199 w 1230624"/>
              <a:gd name="connsiteY25" fmla="*/ 1871807 h 1917063"/>
              <a:gd name="connsiteX26" fmla="*/ 509760 w 1230624"/>
              <a:gd name="connsiteY26" fmla="*/ 1875229 h 1917063"/>
              <a:gd name="connsiteX27" fmla="*/ 500668 w 1230624"/>
              <a:gd name="connsiteY27" fmla="*/ 1869426 h 1917063"/>
              <a:gd name="connsiteX28" fmla="*/ 519718 w 1230624"/>
              <a:gd name="connsiteY28" fmla="*/ 1762269 h 1917063"/>
              <a:gd name="connsiteX29" fmla="*/ 536386 w 1230624"/>
              <a:gd name="connsiteY29" fmla="*/ 1740838 h 1917063"/>
              <a:gd name="connsiteX30" fmla="*/ 550674 w 1230624"/>
              <a:gd name="connsiteY30" fmla="*/ 1681307 h 1917063"/>
              <a:gd name="connsiteX31" fmla="*/ 507811 w 1230624"/>
              <a:gd name="connsiteY31" fmla="*/ 1555100 h 1917063"/>
              <a:gd name="connsiteX32" fmla="*/ 379224 w 1230624"/>
              <a:gd name="connsiteY32" fmla="*/ 1505094 h 1917063"/>
              <a:gd name="connsiteX33" fmla="*/ 362555 w 1230624"/>
              <a:gd name="connsiteY33" fmla="*/ 1433657 h 1917063"/>
              <a:gd name="connsiteX34" fmla="*/ 288736 w 1230624"/>
              <a:gd name="connsiteY34" fmla="*/ 1364601 h 1917063"/>
              <a:gd name="connsiteX35" fmla="*/ 212536 w 1230624"/>
              <a:gd name="connsiteY35" fmla="*/ 1326501 h 1917063"/>
              <a:gd name="connsiteX36" fmla="*/ 214918 w 1230624"/>
              <a:gd name="connsiteY36" fmla="*/ 1281255 h 1917063"/>
              <a:gd name="connsiteX37" fmla="*/ 24416 w 1230624"/>
              <a:gd name="connsiteY37" fmla="*/ 1264586 h 1917063"/>
              <a:gd name="connsiteX38" fmla="*/ 283974 w 1230624"/>
              <a:gd name="connsiteY38" fmla="*/ 716899 h 1917063"/>
              <a:gd name="connsiteX39" fmla="*/ 99284 w 1230624"/>
              <a:gd name="connsiteY3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31649 w 1230624"/>
              <a:gd name="connsiteY22" fmla="*/ 1840852 h 1917063"/>
              <a:gd name="connsiteX23" fmla="*/ 662593 w 1230624"/>
              <a:gd name="connsiteY23" fmla="*/ 1895619 h 1917063"/>
              <a:gd name="connsiteX24" fmla="*/ 614968 w 1230624"/>
              <a:gd name="connsiteY24" fmla="*/ 1917051 h 1917063"/>
              <a:gd name="connsiteX25" fmla="*/ 576868 w 1230624"/>
              <a:gd name="connsiteY25" fmla="*/ 1900382 h 1917063"/>
              <a:gd name="connsiteX26" fmla="*/ 560199 w 1230624"/>
              <a:gd name="connsiteY26" fmla="*/ 1871807 h 1917063"/>
              <a:gd name="connsiteX27" fmla="*/ 509760 w 1230624"/>
              <a:gd name="connsiteY27" fmla="*/ 1875229 h 1917063"/>
              <a:gd name="connsiteX28" fmla="*/ 500668 w 1230624"/>
              <a:gd name="connsiteY28" fmla="*/ 1869426 h 1917063"/>
              <a:gd name="connsiteX29" fmla="*/ 519718 w 1230624"/>
              <a:gd name="connsiteY29" fmla="*/ 1762269 h 1917063"/>
              <a:gd name="connsiteX30" fmla="*/ 536386 w 1230624"/>
              <a:gd name="connsiteY30" fmla="*/ 1740838 h 1917063"/>
              <a:gd name="connsiteX31" fmla="*/ 550674 w 1230624"/>
              <a:gd name="connsiteY31" fmla="*/ 1681307 h 1917063"/>
              <a:gd name="connsiteX32" fmla="*/ 507811 w 1230624"/>
              <a:gd name="connsiteY32" fmla="*/ 1555100 h 1917063"/>
              <a:gd name="connsiteX33" fmla="*/ 379224 w 1230624"/>
              <a:gd name="connsiteY33" fmla="*/ 1505094 h 1917063"/>
              <a:gd name="connsiteX34" fmla="*/ 362555 w 1230624"/>
              <a:gd name="connsiteY34" fmla="*/ 1433657 h 1917063"/>
              <a:gd name="connsiteX35" fmla="*/ 288736 w 1230624"/>
              <a:gd name="connsiteY35" fmla="*/ 1364601 h 1917063"/>
              <a:gd name="connsiteX36" fmla="*/ 212536 w 1230624"/>
              <a:gd name="connsiteY36" fmla="*/ 1326501 h 1917063"/>
              <a:gd name="connsiteX37" fmla="*/ 214918 w 1230624"/>
              <a:gd name="connsiteY37" fmla="*/ 1281255 h 1917063"/>
              <a:gd name="connsiteX38" fmla="*/ 24416 w 1230624"/>
              <a:gd name="connsiteY38" fmla="*/ 1264586 h 1917063"/>
              <a:gd name="connsiteX39" fmla="*/ 283974 w 1230624"/>
              <a:gd name="connsiteY39" fmla="*/ 716899 h 1917063"/>
              <a:gd name="connsiteX40" fmla="*/ 99284 w 1230624"/>
              <a:gd name="connsiteY40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31649 w 1230624"/>
              <a:gd name="connsiteY22" fmla="*/ 1840852 h 1917063"/>
              <a:gd name="connsiteX23" fmla="*/ 686405 w 1230624"/>
              <a:gd name="connsiteY23" fmla="*/ 1890858 h 1917063"/>
              <a:gd name="connsiteX24" fmla="*/ 662593 w 1230624"/>
              <a:gd name="connsiteY24" fmla="*/ 1895619 h 1917063"/>
              <a:gd name="connsiteX25" fmla="*/ 614968 w 1230624"/>
              <a:gd name="connsiteY25" fmla="*/ 1917051 h 1917063"/>
              <a:gd name="connsiteX26" fmla="*/ 576868 w 1230624"/>
              <a:gd name="connsiteY26" fmla="*/ 1900382 h 1917063"/>
              <a:gd name="connsiteX27" fmla="*/ 560199 w 1230624"/>
              <a:gd name="connsiteY27" fmla="*/ 1871807 h 1917063"/>
              <a:gd name="connsiteX28" fmla="*/ 509760 w 1230624"/>
              <a:gd name="connsiteY28" fmla="*/ 1875229 h 1917063"/>
              <a:gd name="connsiteX29" fmla="*/ 500668 w 1230624"/>
              <a:gd name="connsiteY29" fmla="*/ 1869426 h 1917063"/>
              <a:gd name="connsiteX30" fmla="*/ 519718 w 1230624"/>
              <a:gd name="connsiteY30" fmla="*/ 1762269 h 1917063"/>
              <a:gd name="connsiteX31" fmla="*/ 536386 w 1230624"/>
              <a:gd name="connsiteY31" fmla="*/ 1740838 h 1917063"/>
              <a:gd name="connsiteX32" fmla="*/ 550674 w 1230624"/>
              <a:gd name="connsiteY32" fmla="*/ 1681307 h 1917063"/>
              <a:gd name="connsiteX33" fmla="*/ 507811 w 1230624"/>
              <a:gd name="connsiteY33" fmla="*/ 1555100 h 1917063"/>
              <a:gd name="connsiteX34" fmla="*/ 379224 w 1230624"/>
              <a:gd name="connsiteY34" fmla="*/ 1505094 h 1917063"/>
              <a:gd name="connsiteX35" fmla="*/ 362555 w 1230624"/>
              <a:gd name="connsiteY35" fmla="*/ 1433657 h 1917063"/>
              <a:gd name="connsiteX36" fmla="*/ 288736 w 1230624"/>
              <a:gd name="connsiteY36" fmla="*/ 1364601 h 1917063"/>
              <a:gd name="connsiteX37" fmla="*/ 212536 w 1230624"/>
              <a:gd name="connsiteY37" fmla="*/ 1326501 h 1917063"/>
              <a:gd name="connsiteX38" fmla="*/ 214918 w 1230624"/>
              <a:gd name="connsiteY38" fmla="*/ 1281255 h 1917063"/>
              <a:gd name="connsiteX39" fmla="*/ 24416 w 1230624"/>
              <a:gd name="connsiteY39" fmla="*/ 1264586 h 1917063"/>
              <a:gd name="connsiteX40" fmla="*/ 283974 w 1230624"/>
              <a:gd name="connsiteY40" fmla="*/ 716899 h 1917063"/>
              <a:gd name="connsiteX41" fmla="*/ 99284 w 1230624"/>
              <a:gd name="connsiteY41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50674 w 1230624"/>
              <a:gd name="connsiteY33" fmla="*/ 1681307 h 1917063"/>
              <a:gd name="connsiteX34" fmla="*/ 507811 w 1230624"/>
              <a:gd name="connsiteY34" fmla="*/ 1555100 h 1917063"/>
              <a:gd name="connsiteX35" fmla="*/ 379224 w 1230624"/>
              <a:gd name="connsiteY35" fmla="*/ 1505094 h 1917063"/>
              <a:gd name="connsiteX36" fmla="*/ 362555 w 1230624"/>
              <a:gd name="connsiteY36" fmla="*/ 1433657 h 1917063"/>
              <a:gd name="connsiteX37" fmla="*/ 288736 w 1230624"/>
              <a:gd name="connsiteY37" fmla="*/ 1364601 h 1917063"/>
              <a:gd name="connsiteX38" fmla="*/ 212536 w 1230624"/>
              <a:gd name="connsiteY38" fmla="*/ 1326501 h 1917063"/>
              <a:gd name="connsiteX39" fmla="*/ 214918 w 1230624"/>
              <a:gd name="connsiteY39" fmla="*/ 1281255 h 1917063"/>
              <a:gd name="connsiteX40" fmla="*/ 24416 w 1230624"/>
              <a:gd name="connsiteY40" fmla="*/ 1264586 h 1917063"/>
              <a:gd name="connsiteX41" fmla="*/ 283974 w 1230624"/>
              <a:gd name="connsiteY41" fmla="*/ 716899 h 1917063"/>
              <a:gd name="connsiteX42" fmla="*/ 99284 w 1230624"/>
              <a:gd name="connsiteY42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50674 w 1230624"/>
              <a:gd name="connsiteY33" fmla="*/ 1681307 h 1917063"/>
              <a:gd name="connsiteX34" fmla="*/ 519718 w 1230624"/>
              <a:gd name="connsiteY34" fmla="*/ 1631302 h 1917063"/>
              <a:gd name="connsiteX35" fmla="*/ 507811 w 1230624"/>
              <a:gd name="connsiteY35" fmla="*/ 1555100 h 1917063"/>
              <a:gd name="connsiteX36" fmla="*/ 379224 w 1230624"/>
              <a:gd name="connsiteY36" fmla="*/ 1505094 h 1917063"/>
              <a:gd name="connsiteX37" fmla="*/ 362555 w 1230624"/>
              <a:gd name="connsiteY37" fmla="*/ 1433657 h 1917063"/>
              <a:gd name="connsiteX38" fmla="*/ 288736 w 1230624"/>
              <a:gd name="connsiteY38" fmla="*/ 1364601 h 1917063"/>
              <a:gd name="connsiteX39" fmla="*/ 212536 w 1230624"/>
              <a:gd name="connsiteY39" fmla="*/ 1326501 h 1917063"/>
              <a:gd name="connsiteX40" fmla="*/ 214918 w 1230624"/>
              <a:gd name="connsiteY40" fmla="*/ 1281255 h 1917063"/>
              <a:gd name="connsiteX41" fmla="*/ 24416 w 1230624"/>
              <a:gd name="connsiteY41" fmla="*/ 1264586 h 1917063"/>
              <a:gd name="connsiteX42" fmla="*/ 283974 w 1230624"/>
              <a:gd name="connsiteY42" fmla="*/ 716899 h 1917063"/>
              <a:gd name="connsiteX43" fmla="*/ 99284 w 1230624"/>
              <a:gd name="connsiteY43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26861 w 1230624"/>
              <a:gd name="connsiteY33" fmla="*/ 1695595 h 1917063"/>
              <a:gd name="connsiteX34" fmla="*/ 550674 w 1230624"/>
              <a:gd name="connsiteY34" fmla="*/ 1681307 h 1917063"/>
              <a:gd name="connsiteX35" fmla="*/ 519718 w 1230624"/>
              <a:gd name="connsiteY35" fmla="*/ 1631302 h 1917063"/>
              <a:gd name="connsiteX36" fmla="*/ 507811 w 1230624"/>
              <a:gd name="connsiteY36" fmla="*/ 1555100 h 1917063"/>
              <a:gd name="connsiteX37" fmla="*/ 379224 w 1230624"/>
              <a:gd name="connsiteY37" fmla="*/ 1505094 h 1917063"/>
              <a:gd name="connsiteX38" fmla="*/ 362555 w 1230624"/>
              <a:gd name="connsiteY38" fmla="*/ 1433657 h 1917063"/>
              <a:gd name="connsiteX39" fmla="*/ 288736 w 1230624"/>
              <a:gd name="connsiteY39" fmla="*/ 1364601 h 1917063"/>
              <a:gd name="connsiteX40" fmla="*/ 212536 w 1230624"/>
              <a:gd name="connsiteY40" fmla="*/ 1326501 h 1917063"/>
              <a:gd name="connsiteX41" fmla="*/ 214918 w 1230624"/>
              <a:gd name="connsiteY41" fmla="*/ 1281255 h 1917063"/>
              <a:gd name="connsiteX42" fmla="*/ 24416 w 1230624"/>
              <a:gd name="connsiteY42" fmla="*/ 1264586 h 1917063"/>
              <a:gd name="connsiteX43" fmla="*/ 283974 w 1230624"/>
              <a:gd name="connsiteY43" fmla="*/ 716899 h 1917063"/>
              <a:gd name="connsiteX44" fmla="*/ 99284 w 1230624"/>
              <a:gd name="connsiteY44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09760 w 1230624"/>
              <a:gd name="connsiteY29" fmla="*/ 1875229 h 1917063"/>
              <a:gd name="connsiteX30" fmla="*/ 500668 w 1230624"/>
              <a:gd name="connsiteY30" fmla="*/ 1869426 h 1917063"/>
              <a:gd name="connsiteX31" fmla="*/ 519718 w 1230624"/>
              <a:gd name="connsiteY31" fmla="*/ 1762269 h 1917063"/>
              <a:gd name="connsiteX32" fmla="*/ 536386 w 1230624"/>
              <a:gd name="connsiteY32" fmla="*/ 1740838 h 1917063"/>
              <a:gd name="connsiteX33" fmla="*/ 526861 w 1230624"/>
              <a:gd name="connsiteY33" fmla="*/ 1695595 h 1917063"/>
              <a:gd name="connsiteX34" fmla="*/ 550674 w 1230624"/>
              <a:gd name="connsiteY34" fmla="*/ 1681307 h 1917063"/>
              <a:gd name="connsiteX35" fmla="*/ 531624 w 1230624"/>
              <a:gd name="connsiteY35" fmla="*/ 1667020 h 1917063"/>
              <a:gd name="connsiteX36" fmla="*/ 519718 w 1230624"/>
              <a:gd name="connsiteY36" fmla="*/ 1631302 h 1917063"/>
              <a:gd name="connsiteX37" fmla="*/ 507811 w 1230624"/>
              <a:gd name="connsiteY37" fmla="*/ 1555100 h 1917063"/>
              <a:gd name="connsiteX38" fmla="*/ 379224 w 1230624"/>
              <a:gd name="connsiteY38" fmla="*/ 1505094 h 1917063"/>
              <a:gd name="connsiteX39" fmla="*/ 362555 w 1230624"/>
              <a:gd name="connsiteY39" fmla="*/ 1433657 h 1917063"/>
              <a:gd name="connsiteX40" fmla="*/ 288736 w 1230624"/>
              <a:gd name="connsiteY40" fmla="*/ 1364601 h 1917063"/>
              <a:gd name="connsiteX41" fmla="*/ 212536 w 1230624"/>
              <a:gd name="connsiteY41" fmla="*/ 1326501 h 1917063"/>
              <a:gd name="connsiteX42" fmla="*/ 214918 w 1230624"/>
              <a:gd name="connsiteY42" fmla="*/ 1281255 h 1917063"/>
              <a:gd name="connsiteX43" fmla="*/ 24416 w 1230624"/>
              <a:gd name="connsiteY43" fmla="*/ 1264586 h 1917063"/>
              <a:gd name="connsiteX44" fmla="*/ 283974 w 1230624"/>
              <a:gd name="connsiteY44" fmla="*/ 716899 h 1917063"/>
              <a:gd name="connsiteX45" fmla="*/ 99284 w 1230624"/>
              <a:gd name="connsiteY45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776891 w 1230624"/>
              <a:gd name="connsiteY21" fmla="*/ 1764650 h 1917063"/>
              <a:gd name="connsiteX22" fmla="*/ 748318 w 1230624"/>
              <a:gd name="connsiteY22" fmla="*/ 1828945 h 1917063"/>
              <a:gd name="connsiteX23" fmla="*/ 731649 w 1230624"/>
              <a:gd name="connsiteY23" fmla="*/ 1840852 h 1917063"/>
              <a:gd name="connsiteX24" fmla="*/ 686405 w 1230624"/>
              <a:gd name="connsiteY24" fmla="*/ 1890858 h 1917063"/>
              <a:gd name="connsiteX25" fmla="*/ 662593 w 1230624"/>
              <a:gd name="connsiteY25" fmla="*/ 1895619 h 1917063"/>
              <a:gd name="connsiteX26" fmla="*/ 614968 w 1230624"/>
              <a:gd name="connsiteY26" fmla="*/ 1917051 h 1917063"/>
              <a:gd name="connsiteX27" fmla="*/ 576868 w 1230624"/>
              <a:gd name="connsiteY27" fmla="*/ 1900382 h 1917063"/>
              <a:gd name="connsiteX28" fmla="*/ 560199 w 1230624"/>
              <a:gd name="connsiteY28" fmla="*/ 1871807 h 1917063"/>
              <a:gd name="connsiteX29" fmla="*/ 517336 w 1230624"/>
              <a:gd name="connsiteY29" fmla="*/ 1881333 h 1917063"/>
              <a:gd name="connsiteX30" fmla="*/ 509760 w 1230624"/>
              <a:gd name="connsiteY30" fmla="*/ 1875229 h 1917063"/>
              <a:gd name="connsiteX31" fmla="*/ 500668 w 1230624"/>
              <a:gd name="connsiteY31" fmla="*/ 1869426 h 1917063"/>
              <a:gd name="connsiteX32" fmla="*/ 519718 w 1230624"/>
              <a:gd name="connsiteY32" fmla="*/ 1762269 h 1917063"/>
              <a:gd name="connsiteX33" fmla="*/ 536386 w 1230624"/>
              <a:gd name="connsiteY33" fmla="*/ 1740838 h 1917063"/>
              <a:gd name="connsiteX34" fmla="*/ 526861 w 1230624"/>
              <a:gd name="connsiteY34" fmla="*/ 1695595 h 1917063"/>
              <a:gd name="connsiteX35" fmla="*/ 550674 w 1230624"/>
              <a:gd name="connsiteY35" fmla="*/ 1681307 h 1917063"/>
              <a:gd name="connsiteX36" fmla="*/ 531624 w 1230624"/>
              <a:gd name="connsiteY36" fmla="*/ 1667020 h 1917063"/>
              <a:gd name="connsiteX37" fmla="*/ 519718 w 1230624"/>
              <a:gd name="connsiteY37" fmla="*/ 1631302 h 1917063"/>
              <a:gd name="connsiteX38" fmla="*/ 507811 w 1230624"/>
              <a:gd name="connsiteY38" fmla="*/ 1555100 h 1917063"/>
              <a:gd name="connsiteX39" fmla="*/ 379224 w 1230624"/>
              <a:gd name="connsiteY39" fmla="*/ 1505094 h 1917063"/>
              <a:gd name="connsiteX40" fmla="*/ 362555 w 1230624"/>
              <a:gd name="connsiteY40" fmla="*/ 1433657 h 1917063"/>
              <a:gd name="connsiteX41" fmla="*/ 288736 w 1230624"/>
              <a:gd name="connsiteY41" fmla="*/ 1364601 h 1917063"/>
              <a:gd name="connsiteX42" fmla="*/ 212536 w 1230624"/>
              <a:gd name="connsiteY42" fmla="*/ 1326501 h 1917063"/>
              <a:gd name="connsiteX43" fmla="*/ 214918 w 1230624"/>
              <a:gd name="connsiteY43" fmla="*/ 1281255 h 1917063"/>
              <a:gd name="connsiteX44" fmla="*/ 24416 w 1230624"/>
              <a:gd name="connsiteY44" fmla="*/ 1264586 h 1917063"/>
              <a:gd name="connsiteX45" fmla="*/ 283974 w 1230624"/>
              <a:gd name="connsiteY45" fmla="*/ 716899 h 1917063"/>
              <a:gd name="connsiteX46" fmla="*/ 99284 w 1230624"/>
              <a:gd name="connsiteY46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776891 w 1230624"/>
              <a:gd name="connsiteY22" fmla="*/ 1764650 h 1917063"/>
              <a:gd name="connsiteX23" fmla="*/ 748318 w 1230624"/>
              <a:gd name="connsiteY23" fmla="*/ 1828945 h 1917063"/>
              <a:gd name="connsiteX24" fmla="*/ 731649 w 1230624"/>
              <a:gd name="connsiteY24" fmla="*/ 1840852 h 1917063"/>
              <a:gd name="connsiteX25" fmla="*/ 686405 w 1230624"/>
              <a:gd name="connsiteY25" fmla="*/ 1890858 h 1917063"/>
              <a:gd name="connsiteX26" fmla="*/ 662593 w 1230624"/>
              <a:gd name="connsiteY26" fmla="*/ 1895619 h 1917063"/>
              <a:gd name="connsiteX27" fmla="*/ 614968 w 1230624"/>
              <a:gd name="connsiteY27" fmla="*/ 1917051 h 1917063"/>
              <a:gd name="connsiteX28" fmla="*/ 576868 w 1230624"/>
              <a:gd name="connsiteY28" fmla="*/ 1900382 h 1917063"/>
              <a:gd name="connsiteX29" fmla="*/ 560199 w 1230624"/>
              <a:gd name="connsiteY29" fmla="*/ 1871807 h 1917063"/>
              <a:gd name="connsiteX30" fmla="*/ 517336 w 1230624"/>
              <a:gd name="connsiteY30" fmla="*/ 1881333 h 1917063"/>
              <a:gd name="connsiteX31" fmla="*/ 509760 w 1230624"/>
              <a:gd name="connsiteY31" fmla="*/ 1875229 h 1917063"/>
              <a:gd name="connsiteX32" fmla="*/ 500668 w 1230624"/>
              <a:gd name="connsiteY32" fmla="*/ 1869426 h 1917063"/>
              <a:gd name="connsiteX33" fmla="*/ 519718 w 1230624"/>
              <a:gd name="connsiteY33" fmla="*/ 1762269 h 1917063"/>
              <a:gd name="connsiteX34" fmla="*/ 536386 w 1230624"/>
              <a:gd name="connsiteY34" fmla="*/ 1740838 h 1917063"/>
              <a:gd name="connsiteX35" fmla="*/ 526861 w 1230624"/>
              <a:gd name="connsiteY35" fmla="*/ 1695595 h 1917063"/>
              <a:gd name="connsiteX36" fmla="*/ 550674 w 1230624"/>
              <a:gd name="connsiteY36" fmla="*/ 1681307 h 1917063"/>
              <a:gd name="connsiteX37" fmla="*/ 531624 w 1230624"/>
              <a:gd name="connsiteY37" fmla="*/ 1667020 h 1917063"/>
              <a:gd name="connsiteX38" fmla="*/ 519718 w 1230624"/>
              <a:gd name="connsiteY38" fmla="*/ 1631302 h 1917063"/>
              <a:gd name="connsiteX39" fmla="*/ 507811 w 1230624"/>
              <a:gd name="connsiteY39" fmla="*/ 1555100 h 1917063"/>
              <a:gd name="connsiteX40" fmla="*/ 379224 w 1230624"/>
              <a:gd name="connsiteY40" fmla="*/ 1505094 h 1917063"/>
              <a:gd name="connsiteX41" fmla="*/ 362555 w 1230624"/>
              <a:gd name="connsiteY41" fmla="*/ 1433657 h 1917063"/>
              <a:gd name="connsiteX42" fmla="*/ 288736 w 1230624"/>
              <a:gd name="connsiteY42" fmla="*/ 1364601 h 1917063"/>
              <a:gd name="connsiteX43" fmla="*/ 212536 w 1230624"/>
              <a:gd name="connsiteY43" fmla="*/ 1326501 h 1917063"/>
              <a:gd name="connsiteX44" fmla="*/ 214918 w 1230624"/>
              <a:gd name="connsiteY44" fmla="*/ 1281255 h 1917063"/>
              <a:gd name="connsiteX45" fmla="*/ 24416 w 1230624"/>
              <a:gd name="connsiteY45" fmla="*/ 1264586 h 1917063"/>
              <a:gd name="connsiteX46" fmla="*/ 283974 w 1230624"/>
              <a:gd name="connsiteY46" fmla="*/ 716899 h 1917063"/>
              <a:gd name="connsiteX47" fmla="*/ 99284 w 1230624"/>
              <a:gd name="connsiteY47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822136 w 1230624"/>
              <a:gd name="connsiteY22" fmla="*/ 1757508 h 1917063"/>
              <a:gd name="connsiteX23" fmla="*/ 776891 w 1230624"/>
              <a:gd name="connsiteY23" fmla="*/ 1764650 h 1917063"/>
              <a:gd name="connsiteX24" fmla="*/ 748318 w 1230624"/>
              <a:gd name="connsiteY24" fmla="*/ 1828945 h 1917063"/>
              <a:gd name="connsiteX25" fmla="*/ 731649 w 1230624"/>
              <a:gd name="connsiteY25" fmla="*/ 1840852 h 1917063"/>
              <a:gd name="connsiteX26" fmla="*/ 686405 w 1230624"/>
              <a:gd name="connsiteY26" fmla="*/ 1890858 h 1917063"/>
              <a:gd name="connsiteX27" fmla="*/ 662593 w 1230624"/>
              <a:gd name="connsiteY27" fmla="*/ 1895619 h 1917063"/>
              <a:gd name="connsiteX28" fmla="*/ 614968 w 1230624"/>
              <a:gd name="connsiteY28" fmla="*/ 1917051 h 1917063"/>
              <a:gd name="connsiteX29" fmla="*/ 576868 w 1230624"/>
              <a:gd name="connsiteY29" fmla="*/ 1900382 h 1917063"/>
              <a:gd name="connsiteX30" fmla="*/ 560199 w 1230624"/>
              <a:gd name="connsiteY30" fmla="*/ 1871807 h 1917063"/>
              <a:gd name="connsiteX31" fmla="*/ 517336 w 1230624"/>
              <a:gd name="connsiteY31" fmla="*/ 1881333 h 1917063"/>
              <a:gd name="connsiteX32" fmla="*/ 509760 w 1230624"/>
              <a:gd name="connsiteY32" fmla="*/ 1875229 h 1917063"/>
              <a:gd name="connsiteX33" fmla="*/ 500668 w 1230624"/>
              <a:gd name="connsiteY33" fmla="*/ 1869426 h 1917063"/>
              <a:gd name="connsiteX34" fmla="*/ 519718 w 1230624"/>
              <a:gd name="connsiteY34" fmla="*/ 1762269 h 1917063"/>
              <a:gd name="connsiteX35" fmla="*/ 536386 w 1230624"/>
              <a:gd name="connsiteY35" fmla="*/ 1740838 h 1917063"/>
              <a:gd name="connsiteX36" fmla="*/ 526861 w 1230624"/>
              <a:gd name="connsiteY36" fmla="*/ 1695595 h 1917063"/>
              <a:gd name="connsiteX37" fmla="*/ 550674 w 1230624"/>
              <a:gd name="connsiteY37" fmla="*/ 1681307 h 1917063"/>
              <a:gd name="connsiteX38" fmla="*/ 531624 w 1230624"/>
              <a:gd name="connsiteY38" fmla="*/ 1667020 h 1917063"/>
              <a:gd name="connsiteX39" fmla="*/ 519718 w 1230624"/>
              <a:gd name="connsiteY39" fmla="*/ 1631302 h 1917063"/>
              <a:gd name="connsiteX40" fmla="*/ 507811 w 1230624"/>
              <a:gd name="connsiteY40" fmla="*/ 1555100 h 1917063"/>
              <a:gd name="connsiteX41" fmla="*/ 379224 w 1230624"/>
              <a:gd name="connsiteY41" fmla="*/ 1505094 h 1917063"/>
              <a:gd name="connsiteX42" fmla="*/ 362555 w 1230624"/>
              <a:gd name="connsiteY42" fmla="*/ 1433657 h 1917063"/>
              <a:gd name="connsiteX43" fmla="*/ 288736 w 1230624"/>
              <a:gd name="connsiteY43" fmla="*/ 1364601 h 1917063"/>
              <a:gd name="connsiteX44" fmla="*/ 212536 w 1230624"/>
              <a:gd name="connsiteY44" fmla="*/ 1326501 h 1917063"/>
              <a:gd name="connsiteX45" fmla="*/ 214918 w 1230624"/>
              <a:gd name="connsiteY45" fmla="*/ 1281255 h 1917063"/>
              <a:gd name="connsiteX46" fmla="*/ 24416 w 1230624"/>
              <a:gd name="connsiteY46" fmla="*/ 1264586 h 1917063"/>
              <a:gd name="connsiteX47" fmla="*/ 283974 w 1230624"/>
              <a:gd name="connsiteY47" fmla="*/ 716899 h 1917063"/>
              <a:gd name="connsiteX48" fmla="*/ 99284 w 1230624"/>
              <a:gd name="connsiteY48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867380 w 1230624"/>
              <a:gd name="connsiteY21" fmla="*/ 1733695 h 1917063"/>
              <a:gd name="connsiteX22" fmla="*/ 822136 w 1230624"/>
              <a:gd name="connsiteY22" fmla="*/ 1757508 h 1917063"/>
              <a:gd name="connsiteX23" fmla="*/ 776891 w 1230624"/>
              <a:gd name="connsiteY23" fmla="*/ 1764650 h 1917063"/>
              <a:gd name="connsiteX24" fmla="*/ 755461 w 1230624"/>
              <a:gd name="connsiteY24" fmla="*/ 1783702 h 1917063"/>
              <a:gd name="connsiteX25" fmla="*/ 748318 w 1230624"/>
              <a:gd name="connsiteY25" fmla="*/ 1828945 h 1917063"/>
              <a:gd name="connsiteX26" fmla="*/ 731649 w 1230624"/>
              <a:gd name="connsiteY26" fmla="*/ 1840852 h 1917063"/>
              <a:gd name="connsiteX27" fmla="*/ 686405 w 1230624"/>
              <a:gd name="connsiteY27" fmla="*/ 1890858 h 1917063"/>
              <a:gd name="connsiteX28" fmla="*/ 662593 w 1230624"/>
              <a:gd name="connsiteY28" fmla="*/ 1895619 h 1917063"/>
              <a:gd name="connsiteX29" fmla="*/ 614968 w 1230624"/>
              <a:gd name="connsiteY29" fmla="*/ 1917051 h 1917063"/>
              <a:gd name="connsiteX30" fmla="*/ 576868 w 1230624"/>
              <a:gd name="connsiteY30" fmla="*/ 1900382 h 1917063"/>
              <a:gd name="connsiteX31" fmla="*/ 560199 w 1230624"/>
              <a:gd name="connsiteY31" fmla="*/ 1871807 h 1917063"/>
              <a:gd name="connsiteX32" fmla="*/ 517336 w 1230624"/>
              <a:gd name="connsiteY32" fmla="*/ 1881333 h 1917063"/>
              <a:gd name="connsiteX33" fmla="*/ 509760 w 1230624"/>
              <a:gd name="connsiteY33" fmla="*/ 1875229 h 1917063"/>
              <a:gd name="connsiteX34" fmla="*/ 500668 w 1230624"/>
              <a:gd name="connsiteY34" fmla="*/ 1869426 h 1917063"/>
              <a:gd name="connsiteX35" fmla="*/ 519718 w 1230624"/>
              <a:gd name="connsiteY35" fmla="*/ 1762269 h 1917063"/>
              <a:gd name="connsiteX36" fmla="*/ 536386 w 1230624"/>
              <a:gd name="connsiteY36" fmla="*/ 1740838 h 1917063"/>
              <a:gd name="connsiteX37" fmla="*/ 526861 w 1230624"/>
              <a:gd name="connsiteY37" fmla="*/ 1695595 h 1917063"/>
              <a:gd name="connsiteX38" fmla="*/ 550674 w 1230624"/>
              <a:gd name="connsiteY38" fmla="*/ 1681307 h 1917063"/>
              <a:gd name="connsiteX39" fmla="*/ 531624 w 1230624"/>
              <a:gd name="connsiteY39" fmla="*/ 1667020 h 1917063"/>
              <a:gd name="connsiteX40" fmla="*/ 519718 w 1230624"/>
              <a:gd name="connsiteY40" fmla="*/ 1631302 h 1917063"/>
              <a:gd name="connsiteX41" fmla="*/ 507811 w 1230624"/>
              <a:gd name="connsiteY41" fmla="*/ 1555100 h 1917063"/>
              <a:gd name="connsiteX42" fmla="*/ 379224 w 1230624"/>
              <a:gd name="connsiteY42" fmla="*/ 1505094 h 1917063"/>
              <a:gd name="connsiteX43" fmla="*/ 362555 w 1230624"/>
              <a:gd name="connsiteY43" fmla="*/ 1433657 h 1917063"/>
              <a:gd name="connsiteX44" fmla="*/ 288736 w 1230624"/>
              <a:gd name="connsiteY44" fmla="*/ 1364601 h 1917063"/>
              <a:gd name="connsiteX45" fmla="*/ 212536 w 1230624"/>
              <a:gd name="connsiteY45" fmla="*/ 1326501 h 1917063"/>
              <a:gd name="connsiteX46" fmla="*/ 214918 w 1230624"/>
              <a:gd name="connsiteY46" fmla="*/ 1281255 h 1917063"/>
              <a:gd name="connsiteX47" fmla="*/ 24416 w 1230624"/>
              <a:gd name="connsiteY47" fmla="*/ 1264586 h 1917063"/>
              <a:gd name="connsiteX48" fmla="*/ 283974 w 1230624"/>
              <a:gd name="connsiteY48" fmla="*/ 716899 h 1917063"/>
              <a:gd name="connsiteX49" fmla="*/ 99284 w 1230624"/>
              <a:gd name="connsiteY4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07811 w 1230624"/>
              <a:gd name="connsiteY42" fmla="*/ 1555100 h 1917063"/>
              <a:gd name="connsiteX43" fmla="*/ 379224 w 1230624"/>
              <a:gd name="connsiteY43" fmla="*/ 1505094 h 1917063"/>
              <a:gd name="connsiteX44" fmla="*/ 362555 w 1230624"/>
              <a:gd name="connsiteY44" fmla="*/ 1433657 h 1917063"/>
              <a:gd name="connsiteX45" fmla="*/ 288736 w 1230624"/>
              <a:gd name="connsiteY45" fmla="*/ 1364601 h 1917063"/>
              <a:gd name="connsiteX46" fmla="*/ 212536 w 1230624"/>
              <a:gd name="connsiteY46" fmla="*/ 1326501 h 1917063"/>
              <a:gd name="connsiteX47" fmla="*/ 214918 w 1230624"/>
              <a:gd name="connsiteY47" fmla="*/ 1281255 h 1917063"/>
              <a:gd name="connsiteX48" fmla="*/ 24416 w 1230624"/>
              <a:gd name="connsiteY48" fmla="*/ 1264586 h 1917063"/>
              <a:gd name="connsiteX49" fmla="*/ 283974 w 1230624"/>
              <a:gd name="connsiteY49" fmla="*/ 716899 h 1917063"/>
              <a:gd name="connsiteX50" fmla="*/ 99284 w 1230624"/>
              <a:gd name="connsiteY50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07811 w 1230624"/>
              <a:gd name="connsiteY42" fmla="*/ 1555100 h 1917063"/>
              <a:gd name="connsiteX43" fmla="*/ 457805 w 1230624"/>
              <a:gd name="connsiteY43" fmla="*/ 1557483 h 1917063"/>
              <a:gd name="connsiteX44" fmla="*/ 379224 w 1230624"/>
              <a:gd name="connsiteY44" fmla="*/ 1505094 h 1917063"/>
              <a:gd name="connsiteX45" fmla="*/ 362555 w 1230624"/>
              <a:gd name="connsiteY45" fmla="*/ 1433657 h 1917063"/>
              <a:gd name="connsiteX46" fmla="*/ 288736 w 1230624"/>
              <a:gd name="connsiteY46" fmla="*/ 1364601 h 1917063"/>
              <a:gd name="connsiteX47" fmla="*/ 212536 w 1230624"/>
              <a:gd name="connsiteY47" fmla="*/ 1326501 h 1917063"/>
              <a:gd name="connsiteX48" fmla="*/ 214918 w 1230624"/>
              <a:gd name="connsiteY48" fmla="*/ 1281255 h 1917063"/>
              <a:gd name="connsiteX49" fmla="*/ 24416 w 1230624"/>
              <a:gd name="connsiteY49" fmla="*/ 1264586 h 1917063"/>
              <a:gd name="connsiteX50" fmla="*/ 283974 w 1230624"/>
              <a:gd name="connsiteY50" fmla="*/ 716899 h 1917063"/>
              <a:gd name="connsiteX51" fmla="*/ 99284 w 1230624"/>
              <a:gd name="connsiteY51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2555 w 1230624"/>
              <a:gd name="connsiteY46" fmla="*/ 1433657 h 1917063"/>
              <a:gd name="connsiteX47" fmla="*/ 288736 w 1230624"/>
              <a:gd name="connsiteY47" fmla="*/ 1364601 h 1917063"/>
              <a:gd name="connsiteX48" fmla="*/ 212536 w 1230624"/>
              <a:gd name="connsiteY48" fmla="*/ 1326501 h 1917063"/>
              <a:gd name="connsiteX49" fmla="*/ 214918 w 1230624"/>
              <a:gd name="connsiteY49" fmla="*/ 1281255 h 1917063"/>
              <a:gd name="connsiteX50" fmla="*/ 24416 w 1230624"/>
              <a:gd name="connsiteY50" fmla="*/ 1264586 h 1917063"/>
              <a:gd name="connsiteX51" fmla="*/ 283974 w 1230624"/>
              <a:gd name="connsiteY51" fmla="*/ 716899 h 1917063"/>
              <a:gd name="connsiteX52" fmla="*/ 99284 w 1230624"/>
              <a:gd name="connsiteY52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283974 w 1230624"/>
              <a:gd name="connsiteY52" fmla="*/ 716899 h 1917063"/>
              <a:gd name="connsiteX53" fmla="*/ 99284 w 1230624"/>
              <a:gd name="connsiteY53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143480 w 1230624"/>
              <a:gd name="connsiteY52" fmla="*/ 1009795 h 1917063"/>
              <a:gd name="connsiteX53" fmla="*/ 283974 w 1230624"/>
              <a:gd name="connsiteY53" fmla="*/ 716899 h 1917063"/>
              <a:gd name="connsiteX54" fmla="*/ 99284 w 1230624"/>
              <a:gd name="connsiteY54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88711 w 1230624"/>
              <a:gd name="connsiteY52" fmla="*/ 1064564 h 1917063"/>
              <a:gd name="connsiteX53" fmla="*/ 143480 w 1230624"/>
              <a:gd name="connsiteY53" fmla="*/ 1009795 h 1917063"/>
              <a:gd name="connsiteX54" fmla="*/ 283974 w 1230624"/>
              <a:gd name="connsiteY54" fmla="*/ 716899 h 1917063"/>
              <a:gd name="connsiteX55" fmla="*/ 99284 w 1230624"/>
              <a:gd name="connsiteY55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24416 w 1230624"/>
              <a:gd name="connsiteY51" fmla="*/ 1264586 h 1917063"/>
              <a:gd name="connsiteX52" fmla="*/ 31561 w 1230624"/>
              <a:gd name="connsiteY52" fmla="*/ 1152670 h 1917063"/>
              <a:gd name="connsiteX53" fmla="*/ 88711 w 1230624"/>
              <a:gd name="connsiteY53" fmla="*/ 1064564 h 1917063"/>
              <a:gd name="connsiteX54" fmla="*/ 143480 w 1230624"/>
              <a:gd name="connsiteY54" fmla="*/ 1009795 h 1917063"/>
              <a:gd name="connsiteX55" fmla="*/ 283974 w 1230624"/>
              <a:gd name="connsiteY55" fmla="*/ 716899 h 1917063"/>
              <a:gd name="connsiteX56" fmla="*/ 99284 w 1230624"/>
              <a:gd name="connsiteY56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6818 w 1230624"/>
              <a:gd name="connsiteY51" fmla="*/ 1345552 h 1917063"/>
              <a:gd name="connsiteX52" fmla="*/ 24416 w 1230624"/>
              <a:gd name="connsiteY52" fmla="*/ 1264586 h 1917063"/>
              <a:gd name="connsiteX53" fmla="*/ 31561 w 1230624"/>
              <a:gd name="connsiteY53" fmla="*/ 1152670 h 1917063"/>
              <a:gd name="connsiteX54" fmla="*/ 88711 w 1230624"/>
              <a:gd name="connsiteY54" fmla="*/ 1064564 h 1917063"/>
              <a:gd name="connsiteX55" fmla="*/ 143480 w 1230624"/>
              <a:gd name="connsiteY55" fmla="*/ 1009795 h 1917063"/>
              <a:gd name="connsiteX56" fmla="*/ 283974 w 1230624"/>
              <a:gd name="connsiteY56" fmla="*/ 716899 h 1917063"/>
              <a:gd name="connsiteX57" fmla="*/ 99284 w 1230624"/>
              <a:gd name="connsiteY57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24416 w 1230624"/>
              <a:gd name="connsiteY53" fmla="*/ 1264586 h 1917063"/>
              <a:gd name="connsiteX54" fmla="*/ 31561 w 1230624"/>
              <a:gd name="connsiteY54" fmla="*/ 1152670 h 1917063"/>
              <a:gd name="connsiteX55" fmla="*/ 88711 w 1230624"/>
              <a:gd name="connsiteY55" fmla="*/ 1064564 h 1917063"/>
              <a:gd name="connsiteX56" fmla="*/ 143480 w 1230624"/>
              <a:gd name="connsiteY56" fmla="*/ 1009795 h 1917063"/>
              <a:gd name="connsiteX57" fmla="*/ 283974 w 1230624"/>
              <a:gd name="connsiteY57" fmla="*/ 716899 h 1917063"/>
              <a:gd name="connsiteX58" fmla="*/ 99284 w 1230624"/>
              <a:gd name="connsiteY58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24416 w 1230624"/>
              <a:gd name="connsiteY54" fmla="*/ 1264586 h 1917063"/>
              <a:gd name="connsiteX55" fmla="*/ 31561 w 1230624"/>
              <a:gd name="connsiteY55" fmla="*/ 1152670 h 1917063"/>
              <a:gd name="connsiteX56" fmla="*/ 88711 w 1230624"/>
              <a:gd name="connsiteY56" fmla="*/ 1064564 h 1917063"/>
              <a:gd name="connsiteX57" fmla="*/ 143480 w 1230624"/>
              <a:gd name="connsiteY57" fmla="*/ 1009795 h 1917063"/>
              <a:gd name="connsiteX58" fmla="*/ 283974 w 1230624"/>
              <a:gd name="connsiteY58" fmla="*/ 716899 h 1917063"/>
              <a:gd name="connsiteX59" fmla="*/ 99284 w 1230624"/>
              <a:gd name="connsiteY5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7747 w 1230624"/>
              <a:gd name="connsiteY54" fmla="*/ 1293161 h 1917063"/>
              <a:gd name="connsiteX55" fmla="*/ 31561 w 1230624"/>
              <a:gd name="connsiteY55" fmla="*/ 1152670 h 1917063"/>
              <a:gd name="connsiteX56" fmla="*/ 88711 w 1230624"/>
              <a:gd name="connsiteY56" fmla="*/ 1064564 h 1917063"/>
              <a:gd name="connsiteX57" fmla="*/ 143480 w 1230624"/>
              <a:gd name="connsiteY57" fmla="*/ 1009795 h 1917063"/>
              <a:gd name="connsiteX58" fmla="*/ 283974 w 1230624"/>
              <a:gd name="connsiteY58" fmla="*/ 716899 h 1917063"/>
              <a:gd name="connsiteX59" fmla="*/ 99284 w 1230624"/>
              <a:gd name="connsiteY59" fmla="*/ 258129 h 1917063"/>
              <a:gd name="connsiteX0" fmla="*/ 99284 w 1230624"/>
              <a:gd name="connsiteY0" fmla="*/ 258129 h 1917063"/>
              <a:gd name="connsiteX1" fmla="*/ 17273 w 1230624"/>
              <a:gd name="connsiteY1" fmla="*/ 142 h 1917063"/>
              <a:gd name="connsiteX2" fmla="*/ 433993 w 1230624"/>
              <a:gd name="connsiteY2" fmla="*/ 228742 h 1917063"/>
              <a:gd name="connsiteX3" fmla="*/ 569291 w 1230624"/>
              <a:gd name="connsiteY3" fmla="*/ 836544 h 1917063"/>
              <a:gd name="connsiteX4" fmla="*/ 838805 w 1230624"/>
              <a:gd name="connsiteY4" fmla="*/ 624030 h 1917063"/>
              <a:gd name="connsiteX5" fmla="*/ 819754 w 1230624"/>
              <a:gd name="connsiteY5" fmla="*/ 802624 h 1917063"/>
              <a:gd name="connsiteX6" fmla="*/ 1213130 w 1230624"/>
              <a:gd name="connsiteY6" fmla="*/ 1205867 h 1917063"/>
              <a:gd name="connsiteX7" fmla="*/ 1141224 w 1230624"/>
              <a:gd name="connsiteY7" fmla="*/ 1250300 h 1917063"/>
              <a:gd name="connsiteX8" fmla="*/ 1122174 w 1230624"/>
              <a:gd name="connsiteY8" fmla="*/ 1295543 h 1917063"/>
              <a:gd name="connsiteX9" fmla="*/ 1045974 w 1230624"/>
              <a:gd name="connsiteY9" fmla="*/ 1328881 h 1917063"/>
              <a:gd name="connsiteX10" fmla="*/ 1017399 w 1230624"/>
              <a:gd name="connsiteY10" fmla="*/ 1388412 h 1917063"/>
              <a:gd name="connsiteX11" fmla="*/ 1034068 w 1230624"/>
              <a:gd name="connsiteY11" fmla="*/ 1436037 h 1917063"/>
              <a:gd name="connsiteX12" fmla="*/ 981680 w 1230624"/>
              <a:gd name="connsiteY12" fmla="*/ 1474137 h 1917063"/>
              <a:gd name="connsiteX13" fmla="*/ 979299 w 1230624"/>
              <a:gd name="connsiteY13" fmla="*/ 1538431 h 1917063"/>
              <a:gd name="connsiteX14" fmla="*/ 943580 w 1230624"/>
              <a:gd name="connsiteY14" fmla="*/ 1555100 h 1917063"/>
              <a:gd name="connsiteX15" fmla="*/ 907861 w 1230624"/>
              <a:gd name="connsiteY15" fmla="*/ 1562243 h 1917063"/>
              <a:gd name="connsiteX16" fmla="*/ 907861 w 1230624"/>
              <a:gd name="connsiteY16" fmla="*/ 1626537 h 1917063"/>
              <a:gd name="connsiteX17" fmla="*/ 965011 w 1230624"/>
              <a:gd name="connsiteY17" fmla="*/ 1636062 h 1917063"/>
              <a:gd name="connsiteX18" fmla="*/ 998349 w 1230624"/>
              <a:gd name="connsiteY18" fmla="*/ 1631300 h 1917063"/>
              <a:gd name="connsiteX19" fmla="*/ 1003109 w 1230624"/>
              <a:gd name="connsiteY19" fmla="*/ 1705119 h 1917063"/>
              <a:gd name="connsiteX20" fmla="*/ 979299 w 1230624"/>
              <a:gd name="connsiteY20" fmla="*/ 1726550 h 1917063"/>
              <a:gd name="connsiteX21" fmla="*/ 919768 w 1230624"/>
              <a:gd name="connsiteY21" fmla="*/ 1724170 h 1917063"/>
              <a:gd name="connsiteX22" fmla="*/ 867380 w 1230624"/>
              <a:gd name="connsiteY22" fmla="*/ 1733695 h 1917063"/>
              <a:gd name="connsiteX23" fmla="*/ 822136 w 1230624"/>
              <a:gd name="connsiteY23" fmla="*/ 1757508 h 1917063"/>
              <a:gd name="connsiteX24" fmla="*/ 776891 w 1230624"/>
              <a:gd name="connsiteY24" fmla="*/ 1764650 h 1917063"/>
              <a:gd name="connsiteX25" fmla="*/ 755461 w 1230624"/>
              <a:gd name="connsiteY25" fmla="*/ 1783702 h 1917063"/>
              <a:gd name="connsiteX26" fmla="*/ 748318 w 1230624"/>
              <a:gd name="connsiteY26" fmla="*/ 1828945 h 1917063"/>
              <a:gd name="connsiteX27" fmla="*/ 731649 w 1230624"/>
              <a:gd name="connsiteY27" fmla="*/ 1840852 h 1917063"/>
              <a:gd name="connsiteX28" fmla="*/ 686405 w 1230624"/>
              <a:gd name="connsiteY28" fmla="*/ 1890858 h 1917063"/>
              <a:gd name="connsiteX29" fmla="*/ 662593 w 1230624"/>
              <a:gd name="connsiteY29" fmla="*/ 1895619 h 1917063"/>
              <a:gd name="connsiteX30" fmla="*/ 614968 w 1230624"/>
              <a:gd name="connsiteY30" fmla="*/ 1917051 h 1917063"/>
              <a:gd name="connsiteX31" fmla="*/ 576868 w 1230624"/>
              <a:gd name="connsiteY31" fmla="*/ 1900382 h 1917063"/>
              <a:gd name="connsiteX32" fmla="*/ 560199 w 1230624"/>
              <a:gd name="connsiteY32" fmla="*/ 1871807 h 1917063"/>
              <a:gd name="connsiteX33" fmla="*/ 517336 w 1230624"/>
              <a:gd name="connsiteY33" fmla="*/ 1881333 h 1917063"/>
              <a:gd name="connsiteX34" fmla="*/ 509760 w 1230624"/>
              <a:gd name="connsiteY34" fmla="*/ 1875229 h 1917063"/>
              <a:gd name="connsiteX35" fmla="*/ 500668 w 1230624"/>
              <a:gd name="connsiteY35" fmla="*/ 1869426 h 1917063"/>
              <a:gd name="connsiteX36" fmla="*/ 519718 w 1230624"/>
              <a:gd name="connsiteY36" fmla="*/ 1762269 h 1917063"/>
              <a:gd name="connsiteX37" fmla="*/ 536386 w 1230624"/>
              <a:gd name="connsiteY37" fmla="*/ 1740838 h 1917063"/>
              <a:gd name="connsiteX38" fmla="*/ 526861 w 1230624"/>
              <a:gd name="connsiteY38" fmla="*/ 1695595 h 1917063"/>
              <a:gd name="connsiteX39" fmla="*/ 550674 w 1230624"/>
              <a:gd name="connsiteY39" fmla="*/ 1681307 h 1917063"/>
              <a:gd name="connsiteX40" fmla="*/ 531624 w 1230624"/>
              <a:gd name="connsiteY40" fmla="*/ 1667020 h 1917063"/>
              <a:gd name="connsiteX41" fmla="*/ 519718 w 1230624"/>
              <a:gd name="connsiteY41" fmla="*/ 1631302 h 1917063"/>
              <a:gd name="connsiteX42" fmla="*/ 510193 w 1230624"/>
              <a:gd name="connsiteY42" fmla="*/ 1586058 h 1917063"/>
              <a:gd name="connsiteX43" fmla="*/ 507811 w 1230624"/>
              <a:gd name="connsiteY43" fmla="*/ 1555100 h 1917063"/>
              <a:gd name="connsiteX44" fmla="*/ 457805 w 1230624"/>
              <a:gd name="connsiteY44" fmla="*/ 1557483 h 1917063"/>
              <a:gd name="connsiteX45" fmla="*/ 379224 w 1230624"/>
              <a:gd name="connsiteY45" fmla="*/ 1505094 h 1917063"/>
              <a:gd name="connsiteX46" fmla="*/ 364936 w 1230624"/>
              <a:gd name="connsiteY46" fmla="*/ 1455089 h 1917063"/>
              <a:gd name="connsiteX47" fmla="*/ 362555 w 1230624"/>
              <a:gd name="connsiteY47" fmla="*/ 1433657 h 1917063"/>
              <a:gd name="connsiteX48" fmla="*/ 288736 w 1230624"/>
              <a:gd name="connsiteY48" fmla="*/ 1364601 h 1917063"/>
              <a:gd name="connsiteX49" fmla="*/ 212536 w 1230624"/>
              <a:gd name="connsiteY49" fmla="*/ 1326501 h 1917063"/>
              <a:gd name="connsiteX50" fmla="*/ 214918 w 1230624"/>
              <a:gd name="connsiteY50" fmla="*/ 1281255 h 1917063"/>
              <a:gd name="connsiteX51" fmla="*/ 172055 w 1230624"/>
              <a:gd name="connsiteY51" fmla="*/ 1295545 h 1917063"/>
              <a:gd name="connsiteX52" fmla="*/ 176818 w 1230624"/>
              <a:gd name="connsiteY52" fmla="*/ 1345552 h 1917063"/>
              <a:gd name="connsiteX53" fmla="*/ 138718 w 1230624"/>
              <a:gd name="connsiteY53" fmla="*/ 1316977 h 1917063"/>
              <a:gd name="connsiteX54" fmla="*/ 41086 w 1230624"/>
              <a:gd name="connsiteY54" fmla="*/ 1295545 h 1917063"/>
              <a:gd name="connsiteX55" fmla="*/ 7747 w 1230624"/>
              <a:gd name="connsiteY55" fmla="*/ 1293161 h 1917063"/>
              <a:gd name="connsiteX56" fmla="*/ 31561 w 1230624"/>
              <a:gd name="connsiteY56" fmla="*/ 1152670 h 1917063"/>
              <a:gd name="connsiteX57" fmla="*/ 88711 w 1230624"/>
              <a:gd name="connsiteY57" fmla="*/ 1064564 h 1917063"/>
              <a:gd name="connsiteX58" fmla="*/ 143480 w 1230624"/>
              <a:gd name="connsiteY58" fmla="*/ 1009795 h 1917063"/>
              <a:gd name="connsiteX59" fmla="*/ 283974 w 1230624"/>
              <a:gd name="connsiteY59" fmla="*/ 716899 h 1917063"/>
              <a:gd name="connsiteX60" fmla="*/ 99284 w 1230624"/>
              <a:gd name="connsiteY60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79631 w 1233437"/>
              <a:gd name="connsiteY52" fmla="*/ 1345552 h 1917063"/>
              <a:gd name="connsiteX53" fmla="*/ 141531 w 1233437"/>
              <a:gd name="connsiteY53" fmla="*/ 1316977 h 1917063"/>
              <a:gd name="connsiteX54" fmla="*/ 43899 w 1233437"/>
              <a:gd name="connsiteY54" fmla="*/ 1295545 h 1917063"/>
              <a:gd name="connsiteX55" fmla="*/ 10560 w 1233437"/>
              <a:gd name="connsiteY55" fmla="*/ 1293161 h 1917063"/>
              <a:gd name="connsiteX56" fmla="*/ 1037 w 1233437"/>
              <a:gd name="connsiteY56" fmla="*/ 1240777 h 1917063"/>
              <a:gd name="connsiteX57" fmla="*/ 34374 w 1233437"/>
              <a:gd name="connsiteY57" fmla="*/ 1152670 h 1917063"/>
              <a:gd name="connsiteX58" fmla="*/ 91524 w 1233437"/>
              <a:gd name="connsiteY58" fmla="*/ 1064564 h 1917063"/>
              <a:gd name="connsiteX59" fmla="*/ 146293 w 1233437"/>
              <a:gd name="connsiteY59" fmla="*/ 1009795 h 1917063"/>
              <a:gd name="connsiteX60" fmla="*/ 286787 w 1233437"/>
              <a:gd name="connsiteY60" fmla="*/ 716899 h 1917063"/>
              <a:gd name="connsiteX61" fmla="*/ 102097 w 1233437"/>
              <a:gd name="connsiteY61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79631 w 1233437"/>
              <a:gd name="connsiteY52" fmla="*/ 1345552 h 1917063"/>
              <a:gd name="connsiteX53" fmla="*/ 141531 w 1233437"/>
              <a:gd name="connsiteY53" fmla="*/ 1316977 h 1917063"/>
              <a:gd name="connsiteX54" fmla="*/ 98669 w 1233437"/>
              <a:gd name="connsiteY54" fmla="*/ 1314595 h 1917063"/>
              <a:gd name="connsiteX55" fmla="*/ 43899 w 1233437"/>
              <a:gd name="connsiteY55" fmla="*/ 1295545 h 1917063"/>
              <a:gd name="connsiteX56" fmla="*/ 10560 w 1233437"/>
              <a:gd name="connsiteY56" fmla="*/ 1293161 h 1917063"/>
              <a:gd name="connsiteX57" fmla="*/ 1037 w 1233437"/>
              <a:gd name="connsiteY57" fmla="*/ 1240777 h 1917063"/>
              <a:gd name="connsiteX58" fmla="*/ 34374 w 1233437"/>
              <a:gd name="connsiteY58" fmla="*/ 1152670 h 1917063"/>
              <a:gd name="connsiteX59" fmla="*/ 91524 w 1233437"/>
              <a:gd name="connsiteY59" fmla="*/ 1064564 h 1917063"/>
              <a:gd name="connsiteX60" fmla="*/ 146293 w 1233437"/>
              <a:gd name="connsiteY60" fmla="*/ 1009795 h 1917063"/>
              <a:gd name="connsiteX61" fmla="*/ 286787 w 1233437"/>
              <a:gd name="connsiteY61" fmla="*/ 716899 h 1917063"/>
              <a:gd name="connsiteX62" fmla="*/ 102097 w 1233437"/>
              <a:gd name="connsiteY62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15349 w 1233437"/>
              <a:gd name="connsiteY49" fmla="*/ 1326501 h 1917063"/>
              <a:gd name="connsiteX50" fmla="*/ 217731 w 1233437"/>
              <a:gd name="connsiteY50" fmla="*/ 1281255 h 1917063"/>
              <a:gd name="connsiteX51" fmla="*/ 174868 w 1233437"/>
              <a:gd name="connsiteY51" fmla="*/ 1295545 h 1917063"/>
              <a:gd name="connsiteX52" fmla="*/ 186775 w 1233437"/>
              <a:gd name="connsiteY52" fmla="*/ 1328883 h 1917063"/>
              <a:gd name="connsiteX53" fmla="*/ 179631 w 1233437"/>
              <a:gd name="connsiteY53" fmla="*/ 1345552 h 1917063"/>
              <a:gd name="connsiteX54" fmla="*/ 141531 w 1233437"/>
              <a:gd name="connsiteY54" fmla="*/ 1316977 h 1917063"/>
              <a:gd name="connsiteX55" fmla="*/ 98669 w 1233437"/>
              <a:gd name="connsiteY55" fmla="*/ 1314595 h 1917063"/>
              <a:gd name="connsiteX56" fmla="*/ 43899 w 1233437"/>
              <a:gd name="connsiteY56" fmla="*/ 1295545 h 1917063"/>
              <a:gd name="connsiteX57" fmla="*/ 10560 w 1233437"/>
              <a:gd name="connsiteY57" fmla="*/ 1293161 h 1917063"/>
              <a:gd name="connsiteX58" fmla="*/ 1037 w 1233437"/>
              <a:gd name="connsiteY58" fmla="*/ 1240777 h 1917063"/>
              <a:gd name="connsiteX59" fmla="*/ 34374 w 1233437"/>
              <a:gd name="connsiteY59" fmla="*/ 1152670 h 1917063"/>
              <a:gd name="connsiteX60" fmla="*/ 91524 w 1233437"/>
              <a:gd name="connsiteY60" fmla="*/ 1064564 h 1917063"/>
              <a:gd name="connsiteX61" fmla="*/ 146293 w 1233437"/>
              <a:gd name="connsiteY61" fmla="*/ 1009795 h 1917063"/>
              <a:gd name="connsiteX62" fmla="*/ 286787 w 1233437"/>
              <a:gd name="connsiteY62" fmla="*/ 716899 h 1917063"/>
              <a:gd name="connsiteX63" fmla="*/ 102097 w 1233437"/>
              <a:gd name="connsiteY63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291549 w 1233437"/>
              <a:gd name="connsiteY48" fmla="*/ 1364601 h 1917063"/>
              <a:gd name="connsiteX49" fmla="*/ 248688 w 1233437"/>
              <a:gd name="connsiteY49" fmla="*/ 1336027 h 1917063"/>
              <a:gd name="connsiteX50" fmla="*/ 215349 w 1233437"/>
              <a:gd name="connsiteY50" fmla="*/ 1326501 h 1917063"/>
              <a:gd name="connsiteX51" fmla="*/ 217731 w 1233437"/>
              <a:gd name="connsiteY51" fmla="*/ 1281255 h 1917063"/>
              <a:gd name="connsiteX52" fmla="*/ 174868 w 1233437"/>
              <a:gd name="connsiteY52" fmla="*/ 1295545 h 1917063"/>
              <a:gd name="connsiteX53" fmla="*/ 186775 w 1233437"/>
              <a:gd name="connsiteY53" fmla="*/ 1328883 h 1917063"/>
              <a:gd name="connsiteX54" fmla="*/ 179631 w 1233437"/>
              <a:gd name="connsiteY54" fmla="*/ 1345552 h 1917063"/>
              <a:gd name="connsiteX55" fmla="*/ 141531 w 1233437"/>
              <a:gd name="connsiteY55" fmla="*/ 1316977 h 1917063"/>
              <a:gd name="connsiteX56" fmla="*/ 98669 w 1233437"/>
              <a:gd name="connsiteY56" fmla="*/ 1314595 h 1917063"/>
              <a:gd name="connsiteX57" fmla="*/ 43899 w 1233437"/>
              <a:gd name="connsiteY57" fmla="*/ 1295545 h 1917063"/>
              <a:gd name="connsiteX58" fmla="*/ 10560 w 1233437"/>
              <a:gd name="connsiteY58" fmla="*/ 1293161 h 1917063"/>
              <a:gd name="connsiteX59" fmla="*/ 1037 w 1233437"/>
              <a:gd name="connsiteY59" fmla="*/ 1240777 h 1917063"/>
              <a:gd name="connsiteX60" fmla="*/ 34374 w 1233437"/>
              <a:gd name="connsiteY60" fmla="*/ 1152670 h 1917063"/>
              <a:gd name="connsiteX61" fmla="*/ 91524 w 1233437"/>
              <a:gd name="connsiteY61" fmla="*/ 1064564 h 1917063"/>
              <a:gd name="connsiteX62" fmla="*/ 146293 w 1233437"/>
              <a:gd name="connsiteY62" fmla="*/ 1009795 h 1917063"/>
              <a:gd name="connsiteX63" fmla="*/ 286787 w 1233437"/>
              <a:gd name="connsiteY63" fmla="*/ 716899 h 1917063"/>
              <a:gd name="connsiteX64" fmla="*/ 102097 w 1233437"/>
              <a:gd name="connsiteY64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382037 w 1233437"/>
              <a:gd name="connsiteY45" fmla="*/ 1505094 h 1917063"/>
              <a:gd name="connsiteX46" fmla="*/ 367749 w 1233437"/>
              <a:gd name="connsiteY46" fmla="*/ 1455089 h 1917063"/>
              <a:gd name="connsiteX47" fmla="*/ 365368 w 1233437"/>
              <a:gd name="connsiteY47" fmla="*/ 1433657 h 1917063"/>
              <a:gd name="connsiteX48" fmla="*/ 334413 w 1233437"/>
              <a:gd name="connsiteY48" fmla="*/ 1388414 h 1917063"/>
              <a:gd name="connsiteX49" fmla="*/ 291549 w 1233437"/>
              <a:gd name="connsiteY49" fmla="*/ 1364601 h 1917063"/>
              <a:gd name="connsiteX50" fmla="*/ 248688 w 1233437"/>
              <a:gd name="connsiteY50" fmla="*/ 1336027 h 1917063"/>
              <a:gd name="connsiteX51" fmla="*/ 215349 w 1233437"/>
              <a:gd name="connsiteY51" fmla="*/ 1326501 h 1917063"/>
              <a:gd name="connsiteX52" fmla="*/ 217731 w 1233437"/>
              <a:gd name="connsiteY52" fmla="*/ 1281255 h 1917063"/>
              <a:gd name="connsiteX53" fmla="*/ 174868 w 1233437"/>
              <a:gd name="connsiteY53" fmla="*/ 1295545 h 1917063"/>
              <a:gd name="connsiteX54" fmla="*/ 186775 w 1233437"/>
              <a:gd name="connsiteY54" fmla="*/ 1328883 h 1917063"/>
              <a:gd name="connsiteX55" fmla="*/ 179631 w 1233437"/>
              <a:gd name="connsiteY55" fmla="*/ 1345552 h 1917063"/>
              <a:gd name="connsiteX56" fmla="*/ 141531 w 1233437"/>
              <a:gd name="connsiteY56" fmla="*/ 1316977 h 1917063"/>
              <a:gd name="connsiteX57" fmla="*/ 98669 w 1233437"/>
              <a:gd name="connsiteY57" fmla="*/ 1314595 h 1917063"/>
              <a:gd name="connsiteX58" fmla="*/ 43899 w 1233437"/>
              <a:gd name="connsiteY58" fmla="*/ 1295545 h 1917063"/>
              <a:gd name="connsiteX59" fmla="*/ 10560 w 1233437"/>
              <a:gd name="connsiteY59" fmla="*/ 1293161 h 1917063"/>
              <a:gd name="connsiteX60" fmla="*/ 1037 w 1233437"/>
              <a:gd name="connsiteY60" fmla="*/ 1240777 h 1917063"/>
              <a:gd name="connsiteX61" fmla="*/ 34374 w 1233437"/>
              <a:gd name="connsiteY61" fmla="*/ 1152670 h 1917063"/>
              <a:gd name="connsiteX62" fmla="*/ 91524 w 1233437"/>
              <a:gd name="connsiteY62" fmla="*/ 1064564 h 1917063"/>
              <a:gd name="connsiteX63" fmla="*/ 146293 w 1233437"/>
              <a:gd name="connsiteY63" fmla="*/ 1009795 h 1917063"/>
              <a:gd name="connsiteX64" fmla="*/ 286787 w 1233437"/>
              <a:gd name="connsiteY64" fmla="*/ 716899 h 1917063"/>
              <a:gd name="connsiteX65" fmla="*/ 102097 w 1233437"/>
              <a:gd name="connsiteY65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86787 w 1233437"/>
              <a:gd name="connsiteY65" fmla="*/ 716899 h 1917063"/>
              <a:gd name="connsiteX66" fmla="*/ 102097 w 1233437"/>
              <a:gd name="connsiteY6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102097 w 1233437"/>
              <a:gd name="connsiteY67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196300 w 1233437"/>
              <a:gd name="connsiteY67" fmla="*/ 624033 h 1917063"/>
              <a:gd name="connsiteX68" fmla="*/ 102097 w 1233437"/>
              <a:gd name="connsiteY68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02097 w 1233437"/>
              <a:gd name="connsiteY69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02097 w 1233437"/>
              <a:gd name="connsiteY70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17719 w 1233437"/>
              <a:gd name="connsiteY70" fmla="*/ 338283 h 1917063"/>
              <a:gd name="connsiteX71" fmla="*/ 102097 w 1233437"/>
              <a:gd name="connsiteY71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86775 w 1233437"/>
              <a:gd name="connsiteY69" fmla="*/ 476395 h 1917063"/>
              <a:gd name="connsiteX70" fmla="*/ 148675 w 1233437"/>
              <a:gd name="connsiteY70" fmla="*/ 438295 h 1917063"/>
              <a:gd name="connsiteX71" fmla="*/ 117719 w 1233437"/>
              <a:gd name="connsiteY71" fmla="*/ 338283 h 1917063"/>
              <a:gd name="connsiteX72" fmla="*/ 102097 w 1233437"/>
              <a:gd name="connsiteY72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262975 w 1233437"/>
              <a:gd name="connsiteY65" fmla="*/ 855014 h 1917063"/>
              <a:gd name="connsiteX66" fmla="*/ 286787 w 1233437"/>
              <a:gd name="connsiteY66" fmla="*/ 716899 h 1917063"/>
              <a:gd name="connsiteX67" fmla="*/ 282025 w 1233437"/>
              <a:gd name="connsiteY67" fmla="*/ 635939 h 1917063"/>
              <a:gd name="connsiteX68" fmla="*/ 196300 w 1233437"/>
              <a:gd name="connsiteY68" fmla="*/ 624033 h 1917063"/>
              <a:gd name="connsiteX69" fmla="*/ 179632 w 1233437"/>
              <a:gd name="connsiteY69" fmla="*/ 543070 h 1917063"/>
              <a:gd name="connsiteX70" fmla="*/ 186775 w 1233437"/>
              <a:gd name="connsiteY70" fmla="*/ 476395 h 1917063"/>
              <a:gd name="connsiteX71" fmla="*/ 148675 w 1233437"/>
              <a:gd name="connsiteY71" fmla="*/ 438295 h 1917063"/>
              <a:gd name="connsiteX72" fmla="*/ 117719 w 1233437"/>
              <a:gd name="connsiteY72" fmla="*/ 338283 h 1917063"/>
              <a:gd name="connsiteX73" fmla="*/ 102097 w 1233437"/>
              <a:gd name="connsiteY73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46293 w 1233437"/>
              <a:gd name="connsiteY64" fmla="*/ 1009795 h 1917063"/>
              <a:gd name="connsiteX65" fmla="*/ 153438 w 1233437"/>
              <a:gd name="connsiteY65" fmla="*/ 974077 h 1917063"/>
              <a:gd name="connsiteX66" fmla="*/ 262975 w 1233437"/>
              <a:gd name="connsiteY66" fmla="*/ 855014 h 1917063"/>
              <a:gd name="connsiteX67" fmla="*/ 286787 w 1233437"/>
              <a:gd name="connsiteY67" fmla="*/ 716899 h 1917063"/>
              <a:gd name="connsiteX68" fmla="*/ 282025 w 1233437"/>
              <a:gd name="connsiteY68" fmla="*/ 635939 h 1917063"/>
              <a:gd name="connsiteX69" fmla="*/ 196300 w 1233437"/>
              <a:gd name="connsiteY69" fmla="*/ 624033 h 1917063"/>
              <a:gd name="connsiteX70" fmla="*/ 179632 w 1233437"/>
              <a:gd name="connsiteY70" fmla="*/ 543070 h 1917063"/>
              <a:gd name="connsiteX71" fmla="*/ 186775 w 1233437"/>
              <a:gd name="connsiteY71" fmla="*/ 476395 h 1917063"/>
              <a:gd name="connsiteX72" fmla="*/ 148675 w 1233437"/>
              <a:gd name="connsiteY72" fmla="*/ 438295 h 1917063"/>
              <a:gd name="connsiteX73" fmla="*/ 117719 w 1233437"/>
              <a:gd name="connsiteY73" fmla="*/ 338283 h 1917063"/>
              <a:gd name="connsiteX74" fmla="*/ 102097 w 1233437"/>
              <a:gd name="connsiteY74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91524 w 1233437"/>
              <a:gd name="connsiteY63" fmla="*/ 1064564 h 1917063"/>
              <a:gd name="connsiteX64" fmla="*/ 108194 w 1233437"/>
              <a:gd name="connsiteY64" fmla="*/ 1019320 h 1917063"/>
              <a:gd name="connsiteX65" fmla="*/ 146293 w 1233437"/>
              <a:gd name="connsiteY65" fmla="*/ 1009795 h 1917063"/>
              <a:gd name="connsiteX66" fmla="*/ 153438 w 1233437"/>
              <a:gd name="connsiteY66" fmla="*/ 974077 h 1917063"/>
              <a:gd name="connsiteX67" fmla="*/ 262975 w 1233437"/>
              <a:gd name="connsiteY67" fmla="*/ 855014 h 1917063"/>
              <a:gd name="connsiteX68" fmla="*/ 286787 w 1233437"/>
              <a:gd name="connsiteY68" fmla="*/ 716899 h 1917063"/>
              <a:gd name="connsiteX69" fmla="*/ 282025 w 1233437"/>
              <a:gd name="connsiteY69" fmla="*/ 635939 h 1917063"/>
              <a:gd name="connsiteX70" fmla="*/ 196300 w 1233437"/>
              <a:gd name="connsiteY70" fmla="*/ 624033 h 1917063"/>
              <a:gd name="connsiteX71" fmla="*/ 179632 w 1233437"/>
              <a:gd name="connsiteY71" fmla="*/ 543070 h 1917063"/>
              <a:gd name="connsiteX72" fmla="*/ 186775 w 1233437"/>
              <a:gd name="connsiteY72" fmla="*/ 476395 h 1917063"/>
              <a:gd name="connsiteX73" fmla="*/ 148675 w 1233437"/>
              <a:gd name="connsiteY73" fmla="*/ 438295 h 1917063"/>
              <a:gd name="connsiteX74" fmla="*/ 117719 w 1233437"/>
              <a:gd name="connsiteY74" fmla="*/ 338283 h 1917063"/>
              <a:gd name="connsiteX75" fmla="*/ 102097 w 1233437"/>
              <a:gd name="connsiteY75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72475 w 1233437"/>
              <a:gd name="connsiteY63" fmla="*/ 1107427 h 1917063"/>
              <a:gd name="connsiteX64" fmla="*/ 91524 w 1233437"/>
              <a:gd name="connsiteY64" fmla="*/ 1064564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72475 w 1233437"/>
              <a:gd name="connsiteY63" fmla="*/ 1107427 h 1917063"/>
              <a:gd name="connsiteX64" fmla="*/ 81999 w 1233437"/>
              <a:gd name="connsiteY64" fmla="*/ 1057420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33437"/>
              <a:gd name="connsiteY0" fmla="*/ 258129 h 1917063"/>
              <a:gd name="connsiteX1" fmla="*/ 20086 w 1233437"/>
              <a:gd name="connsiteY1" fmla="*/ 142 h 1917063"/>
              <a:gd name="connsiteX2" fmla="*/ 436806 w 1233437"/>
              <a:gd name="connsiteY2" fmla="*/ 228742 h 1917063"/>
              <a:gd name="connsiteX3" fmla="*/ 572104 w 1233437"/>
              <a:gd name="connsiteY3" fmla="*/ 836544 h 1917063"/>
              <a:gd name="connsiteX4" fmla="*/ 841618 w 1233437"/>
              <a:gd name="connsiteY4" fmla="*/ 624030 h 1917063"/>
              <a:gd name="connsiteX5" fmla="*/ 822567 w 1233437"/>
              <a:gd name="connsiteY5" fmla="*/ 802624 h 1917063"/>
              <a:gd name="connsiteX6" fmla="*/ 1215943 w 1233437"/>
              <a:gd name="connsiteY6" fmla="*/ 1205867 h 1917063"/>
              <a:gd name="connsiteX7" fmla="*/ 1144037 w 1233437"/>
              <a:gd name="connsiteY7" fmla="*/ 1250300 h 1917063"/>
              <a:gd name="connsiteX8" fmla="*/ 1124987 w 1233437"/>
              <a:gd name="connsiteY8" fmla="*/ 1295543 h 1917063"/>
              <a:gd name="connsiteX9" fmla="*/ 1048787 w 1233437"/>
              <a:gd name="connsiteY9" fmla="*/ 1328881 h 1917063"/>
              <a:gd name="connsiteX10" fmla="*/ 1020212 w 1233437"/>
              <a:gd name="connsiteY10" fmla="*/ 1388412 h 1917063"/>
              <a:gd name="connsiteX11" fmla="*/ 1036881 w 1233437"/>
              <a:gd name="connsiteY11" fmla="*/ 1436037 h 1917063"/>
              <a:gd name="connsiteX12" fmla="*/ 984493 w 1233437"/>
              <a:gd name="connsiteY12" fmla="*/ 1474137 h 1917063"/>
              <a:gd name="connsiteX13" fmla="*/ 982112 w 1233437"/>
              <a:gd name="connsiteY13" fmla="*/ 1538431 h 1917063"/>
              <a:gd name="connsiteX14" fmla="*/ 946393 w 1233437"/>
              <a:gd name="connsiteY14" fmla="*/ 1555100 h 1917063"/>
              <a:gd name="connsiteX15" fmla="*/ 910674 w 1233437"/>
              <a:gd name="connsiteY15" fmla="*/ 1562243 h 1917063"/>
              <a:gd name="connsiteX16" fmla="*/ 910674 w 1233437"/>
              <a:gd name="connsiteY16" fmla="*/ 1626537 h 1917063"/>
              <a:gd name="connsiteX17" fmla="*/ 967824 w 1233437"/>
              <a:gd name="connsiteY17" fmla="*/ 1636062 h 1917063"/>
              <a:gd name="connsiteX18" fmla="*/ 1001162 w 1233437"/>
              <a:gd name="connsiteY18" fmla="*/ 1631300 h 1917063"/>
              <a:gd name="connsiteX19" fmla="*/ 1005922 w 1233437"/>
              <a:gd name="connsiteY19" fmla="*/ 1705119 h 1917063"/>
              <a:gd name="connsiteX20" fmla="*/ 982112 w 1233437"/>
              <a:gd name="connsiteY20" fmla="*/ 1726550 h 1917063"/>
              <a:gd name="connsiteX21" fmla="*/ 922581 w 1233437"/>
              <a:gd name="connsiteY21" fmla="*/ 1724170 h 1917063"/>
              <a:gd name="connsiteX22" fmla="*/ 870193 w 1233437"/>
              <a:gd name="connsiteY22" fmla="*/ 1733695 h 1917063"/>
              <a:gd name="connsiteX23" fmla="*/ 824949 w 1233437"/>
              <a:gd name="connsiteY23" fmla="*/ 1757508 h 1917063"/>
              <a:gd name="connsiteX24" fmla="*/ 779704 w 1233437"/>
              <a:gd name="connsiteY24" fmla="*/ 1764650 h 1917063"/>
              <a:gd name="connsiteX25" fmla="*/ 758274 w 1233437"/>
              <a:gd name="connsiteY25" fmla="*/ 1783702 h 1917063"/>
              <a:gd name="connsiteX26" fmla="*/ 751131 w 1233437"/>
              <a:gd name="connsiteY26" fmla="*/ 1828945 h 1917063"/>
              <a:gd name="connsiteX27" fmla="*/ 734462 w 1233437"/>
              <a:gd name="connsiteY27" fmla="*/ 1840852 h 1917063"/>
              <a:gd name="connsiteX28" fmla="*/ 689218 w 1233437"/>
              <a:gd name="connsiteY28" fmla="*/ 1890858 h 1917063"/>
              <a:gd name="connsiteX29" fmla="*/ 665406 w 1233437"/>
              <a:gd name="connsiteY29" fmla="*/ 1895619 h 1917063"/>
              <a:gd name="connsiteX30" fmla="*/ 617781 w 1233437"/>
              <a:gd name="connsiteY30" fmla="*/ 1917051 h 1917063"/>
              <a:gd name="connsiteX31" fmla="*/ 579681 w 1233437"/>
              <a:gd name="connsiteY31" fmla="*/ 1900382 h 1917063"/>
              <a:gd name="connsiteX32" fmla="*/ 563012 w 1233437"/>
              <a:gd name="connsiteY32" fmla="*/ 1871807 h 1917063"/>
              <a:gd name="connsiteX33" fmla="*/ 520149 w 1233437"/>
              <a:gd name="connsiteY33" fmla="*/ 1881333 h 1917063"/>
              <a:gd name="connsiteX34" fmla="*/ 512573 w 1233437"/>
              <a:gd name="connsiteY34" fmla="*/ 1875229 h 1917063"/>
              <a:gd name="connsiteX35" fmla="*/ 503481 w 1233437"/>
              <a:gd name="connsiteY35" fmla="*/ 1869426 h 1917063"/>
              <a:gd name="connsiteX36" fmla="*/ 522531 w 1233437"/>
              <a:gd name="connsiteY36" fmla="*/ 1762269 h 1917063"/>
              <a:gd name="connsiteX37" fmla="*/ 539199 w 1233437"/>
              <a:gd name="connsiteY37" fmla="*/ 1740838 h 1917063"/>
              <a:gd name="connsiteX38" fmla="*/ 529674 w 1233437"/>
              <a:gd name="connsiteY38" fmla="*/ 1695595 h 1917063"/>
              <a:gd name="connsiteX39" fmla="*/ 553487 w 1233437"/>
              <a:gd name="connsiteY39" fmla="*/ 1681307 h 1917063"/>
              <a:gd name="connsiteX40" fmla="*/ 534437 w 1233437"/>
              <a:gd name="connsiteY40" fmla="*/ 1667020 h 1917063"/>
              <a:gd name="connsiteX41" fmla="*/ 522531 w 1233437"/>
              <a:gd name="connsiteY41" fmla="*/ 1631302 h 1917063"/>
              <a:gd name="connsiteX42" fmla="*/ 513006 w 1233437"/>
              <a:gd name="connsiteY42" fmla="*/ 1586058 h 1917063"/>
              <a:gd name="connsiteX43" fmla="*/ 510624 w 1233437"/>
              <a:gd name="connsiteY43" fmla="*/ 1555100 h 1917063"/>
              <a:gd name="connsiteX44" fmla="*/ 460618 w 1233437"/>
              <a:gd name="connsiteY44" fmla="*/ 1557483 h 1917063"/>
              <a:gd name="connsiteX45" fmla="*/ 427282 w 1233437"/>
              <a:gd name="connsiteY45" fmla="*/ 1521764 h 1917063"/>
              <a:gd name="connsiteX46" fmla="*/ 382037 w 1233437"/>
              <a:gd name="connsiteY46" fmla="*/ 1505094 h 1917063"/>
              <a:gd name="connsiteX47" fmla="*/ 367749 w 1233437"/>
              <a:gd name="connsiteY47" fmla="*/ 1455089 h 1917063"/>
              <a:gd name="connsiteX48" fmla="*/ 365368 w 1233437"/>
              <a:gd name="connsiteY48" fmla="*/ 1433657 h 1917063"/>
              <a:gd name="connsiteX49" fmla="*/ 334413 w 1233437"/>
              <a:gd name="connsiteY49" fmla="*/ 1388414 h 1917063"/>
              <a:gd name="connsiteX50" fmla="*/ 291549 w 1233437"/>
              <a:gd name="connsiteY50" fmla="*/ 1364601 h 1917063"/>
              <a:gd name="connsiteX51" fmla="*/ 248688 w 1233437"/>
              <a:gd name="connsiteY51" fmla="*/ 1336027 h 1917063"/>
              <a:gd name="connsiteX52" fmla="*/ 215349 w 1233437"/>
              <a:gd name="connsiteY52" fmla="*/ 1326501 h 1917063"/>
              <a:gd name="connsiteX53" fmla="*/ 217731 w 1233437"/>
              <a:gd name="connsiteY53" fmla="*/ 1281255 h 1917063"/>
              <a:gd name="connsiteX54" fmla="*/ 174868 w 1233437"/>
              <a:gd name="connsiteY54" fmla="*/ 1295545 h 1917063"/>
              <a:gd name="connsiteX55" fmla="*/ 186775 w 1233437"/>
              <a:gd name="connsiteY55" fmla="*/ 1328883 h 1917063"/>
              <a:gd name="connsiteX56" fmla="*/ 179631 w 1233437"/>
              <a:gd name="connsiteY56" fmla="*/ 1345552 h 1917063"/>
              <a:gd name="connsiteX57" fmla="*/ 141531 w 1233437"/>
              <a:gd name="connsiteY57" fmla="*/ 1316977 h 1917063"/>
              <a:gd name="connsiteX58" fmla="*/ 98669 w 1233437"/>
              <a:gd name="connsiteY58" fmla="*/ 1314595 h 1917063"/>
              <a:gd name="connsiteX59" fmla="*/ 43899 w 1233437"/>
              <a:gd name="connsiteY59" fmla="*/ 1295545 h 1917063"/>
              <a:gd name="connsiteX60" fmla="*/ 10560 w 1233437"/>
              <a:gd name="connsiteY60" fmla="*/ 1293161 h 1917063"/>
              <a:gd name="connsiteX61" fmla="*/ 1037 w 1233437"/>
              <a:gd name="connsiteY61" fmla="*/ 1240777 h 1917063"/>
              <a:gd name="connsiteX62" fmla="*/ 34374 w 1233437"/>
              <a:gd name="connsiteY62" fmla="*/ 1152670 h 1917063"/>
              <a:gd name="connsiteX63" fmla="*/ 60568 w 1233437"/>
              <a:gd name="connsiteY63" fmla="*/ 1105045 h 1917063"/>
              <a:gd name="connsiteX64" fmla="*/ 81999 w 1233437"/>
              <a:gd name="connsiteY64" fmla="*/ 1057420 h 1917063"/>
              <a:gd name="connsiteX65" fmla="*/ 108194 w 1233437"/>
              <a:gd name="connsiteY65" fmla="*/ 1019320 h 1917063"/>
              <a:gd name="connsiteX66" fmla="*/ 146293 w 1233437"/>
              <a:gd name="connsiteY66" fmla="*/ 1009795 h 1917063"/>
              <a:gd name="connsiteX67" fmla="*/ 153438 w 1233437"/>
              <a:gd name="connsiteY67" fmla="*/ 974077 h 1917063"/>
              <a:gd name="connsiteX68" fmla="*/ 262975 w 1233437"/>
              <a:gd name="connsiteY68" fmla="*/ 855014 h 1917063"/>
              <a:gd name="connsiteX69" fmla="*/ 286787 w 1233437"/>
              <a:gd name="connsiteY69" fmla="*/ 716899 h 1917063"/>
              <a:gd name="connsiteX70" fmla="*/ 282025 w 1233437"/>
              <a:gd name="connsiteY70" fmla="*/ 635939 h 1917063"/>
              <a:gd name="connsiteX71" fmla="*/ 196300 w 1233437"/>
              <a:gd name="connsiteY71" fmla="*/ 624033 h 1917063"/>
              <a:gd name="connsiteX72" fmla="*/ 179632 w 1233437"/>
              <a:gd name="connsiteY72" fmla="*/ 543070 h 1917063"/>
              <a:gd name="connsiteX73" fmla="*/ 186775 w 1233437"/>
              <a:gd name="connsiteY73" fmla="*/ 476395 h 1917063"/>
              <a:gd name="connsiteX74" fmla="*/ 148675 w 1233437"/>
              <a:gd name="connsiteY74" fmla="*/ 438295 h 1917063"/>
              <a:gd name="connsiteX75" fmla="*/ 117719 w 1233437"/>
              <a:gd name="connsiteY75" fmla="*/ 338283 h 1917063"/>
              <a:gd name="connsiteX76" fmla="*/ 102097 w 1233437"/>
              <a:gd name="connsiteY76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958300 w 1225873"/>
              <a:gd name="connsiteY6" fmla="*/ 733570 h 1917063"/>
              <a:gd name="connsiteX7" fmla="*/ 1215943 w 1225873"/>
              <a:gd name="connsiteY7" fmla="*/ 1205867 h 1917063"/>
              <a:gd name="connsiteX8" fmla="*/ 1144037 w 1225873"/>
              <a:gd name="connsiteY8" fmla="*/ 1250300 h 1917063"/>
              <a:gd name="connsiteX9" fmla="*/ 1124987 w 1225873"/>
              <a:gd name="connsiteY9" fmla="*/ 1295543 h 1917063"/>
              <a:gd name="connsiteX10" fmla="*/ 1048787 w 1225873"/>
              <a:gd name="connsiteY10" fmla="*/ 1328881 h 1917063"/>
              <a:gd name="connsiteX11" fmla="*/ 1020212 w 1225873"/>
              <a:gd name="connsiteY11" fmla="*/ 1388412 h 1917063"/>
              <a:gd name="connsiteX12" fmla="*/ 1036881 w 1225873"/>
              <a:gd name="connsiteY12" fmla="*/ 1436037 h 1917063"/>
              <a:gd name="connsiteX13" fmla="*/ 984493 w 1225873"/>
              <a:gd name="connsiteY13" fmla="*/ 1474137 h 1917063"/>
              <a:gd name="connsiteX14" fmla="*/ 982112 w 1225873"/>
              <a:gd name="connsiteY14" fmla="*/ 1538431 h 1917063"/>
              <a:gd name="connsiteX15" fmla="*/ 946393 w 1225873"/>
              <a:gd name="connsiteY15" fmla="*/ 1555100 h 1917063"/>
              <a:gd name="connsiteX16" fmla="*/ 910674 w 1225873"/>
              <a:gd name="connsiteY16" fmla="*/ 1562243 h 1917063"/>
              <a:gd name="connsiteX17" fmla="*/ 910674 w 1225873"/>
              <a:gd name="connsiteY17" fmla="*/ 1626537 h 1917063"/>
              <a:gd name="connsiteX18" fmla="*/ 967824 w 1225873"/>
              <a:gd name="connsiteY18" fmla="*/ 1636062 h 1917063"/>
              <a:gd name="connsiteX19" fmla="*/ 1001162 w 1225873"/>
              <a:gd name="connsiteY19" fmla="*/ 1631300 h 1917063"/>
              <a:gd name="connsiteX20" fmla="*/ 1005922 w 1225873"/>
              <a:gd name="connsiteY20" fmla="*/ 1705119 h 1917063"/>
              <a:gd name="connsiteX21" fmla="*/ 982112 w 1225873"/>
              <a:gd name="connsiteY21" fmla="*/ 1726550 h 1917063"/>
              <a:gd name="connsiteX22" fmla="*/ 922581 w 1225873"/>
              <a:gd name="connsiteY22" fmla="*/ 1724170 h 1917063"/>
              <a:gd name="connsiteX23" fmla="*/ 870193 w 1225873"/>
              <a:gd name="connsiteY23" fmla="*/ 1733695 h 1917063"/>
              <a:gd name="connsiteX24" fmla="*/ 824949 w 1225873"/>
              <a:gd name="connsiteY24" fmla="*/ 1757508 h 1917063"/>
              <a:gd name="connsiteX25" fmla="*/ 779704 w 1225873"/>
              <a:gd name="connsiteY25" fmla="*/ 1764650 h 1917063"/>
              <a:gd name="connsiteX26" fmla="*/ 758274 w 1225873"/>
              <a:gd name="connsiteY26" fmla="*/ 1783702 h 1917063"/>
              <a:gd name="connsiteX27" fmla="*/ 751131 w 1225873"/>
              <a:gd name="connsiteY27" fmla="*/ 1828945 h 1917063"/>
              <a:gd name="connsiteX28" fmla="*/ 734462 w 1225873"/>
              <a:gd name="connsiteY28" fmla="*/ 1840852 h 1917063"/>
              <a:gd name="connsiteX29" fmla="*/ 689218 w 1225873"/>
              <a:gd name="connsiteY29" fmla="*/ 1890858 h 1917063"/>
              <a:gd name="connsiteX30" fmla="*/ 665406 w 1225873"/>
              <a:gd name="connsiteY30" fmla="*/ 1895619 h 1917063"/>
              <a:gd name="connsiteX31" fmla="*/ 617781 w 1225873"/>
              <a:gd name="connsiteY31" fmla="*/ 1917051 h 1917063"/>
              <a:gd name="connsiteX32" fmla="*/ 579681 w 1225873"/>
              <a:gd name="connsiteY32" fmla="*/ 1900382 h 1917063"/>
              <a:gd name="connsiteX33" fmla="*/ 563012 w 1225873"/>
              <a:gd name="connsiteY33" fmla="*/ 1871807 h 1917063"/>
              <a:gd name="connsiteX34" fmla="*/ 520149 w 1225873"/>
              <a:gd name="connsiteY34" fmla="*/ 1881333 h 1917063"/>
              <a:gd name="connsiteX35" fmla="*/ 512573 w 1225873"/>
              <a:gd name="connsiteY35" fmla="*/ 1875229 h 1917063"/>
              <a:gd name="connsiteX36" fmla="*/ 503481 w 1225873"/>
              <a:gd name="connsiteY36" fmla="*/ 1869426 h 1917063"/>
              <a:gd name="connsiteX37" fmla="*/ 522531 w 1225873"/>
              <a:gd name="connsiteY37" fmla="*/ 1762269 h 1917063"/>
              <a:gd name="connsiteX38" fmla="*/ 539199 w 1225873"/>
              <a:gd name="connsiteY38" fmla="*/ 1740838 h 1917063"/>
              <a:gd name="connsiteX39" fmla="*/ 529674 w 1225873"/>
              <a:gd name="connsiteY39" fmla="*/ 1695595 h 1917063"/>
              <a:gd name="connsiteX40" fmla="*/ 553487 w 1225873"/>
              <a:gd name="connsiteY40" fmla="*/ 1681307 h 1917063"/>
              <a:gd name="connsiteX41" fmla="*/ 534437 w 1225873"/>
              <a:gd name="connsiteY41" fmla="*/ 1667020 h 1917063"/>
              <a:gd name="connsiteX42" fmla="*/ 522531 w 1225873"/>
              <a:gd name="connsiteY42" fmla="*/ 1631302 h 1917063"/>
              <a:gd name="connsiteX43" fmla="*/ 513006 w 1225873"/>
              <a:gd name="connsiteY43" fmla="*/ 1586058 h 1917063"/>
              <a:gd name="connsiteX44" fmla="*/ 510624 w 1225873"/>
              <a:gd name="connsiteY44" fmla="*/ 1555100 h 1917063"/>
              <a:gd name="connsiteX45" fmla="*/ 460618 w 1225873"/>
              <a:gd name="connsiteY45" fmla="*/ 1557483 h 1917063"/>
              <a:gd name="connsiteX46" fmla="*/ 427282 w 1225873"/>
              <a:gd name="connsiteY46" fmla="*/ 1521764 h 1917063"/>
              <a:gd name="connsiteX47" fmla="*/ 382037 w 1225873"/>
              <a:gd name="connsiteY47" fmla="*/ 1505094 h 1917063"/>
              <a:gd name="connsiteX48" fmla="*/ 367749 w 1225873"/>
              <a:gd name="connsiteY48" fmla="*/ 1455089 h 1917063"/>
              <a:gd name="connsiteX49" fmla="*/ 365368 w 1225873"/>
              <a:gd name="connsiteY49" fmla="*/ 1433657 h 1917063"/>
              <a:gd name="connsiteX50" fmla="*/ 334413 w 1225873"/>
              <a:gd name="connsiteY50" fmla="*/ 1388414 h 1917063"/>
              <a:gd name="connsiteX51" fmla="*/ 291549 w 1225873"/>
              <a:gd name="connsiteY51" fmla="*/ 1364601 h 1917063"/>
              <a:gd name="connsiteX52" fmla="*/ 248688 w 1225873"/>
              <a:gd name="connsiteY52" fmla="*/ 1336027 h 1917063"/>
              <a:gd name="connsiteX53" fmla="*/ 215349 w 1225873"/>
              <a:gd name="connsiteY53" fmla="*/ 1326501 h 1917063"/>
              <a:gd name="connsiteX54" fmla="*/ 217731 w 1225873"/>
              <a:gd name="connsiteY54" fmla="*/ 1281255 h 1917063"/>
              <a:gd name="connsiteX55" fmla="*/ 174868 w 1225873"/>
              <a:gd name="connsiteY55" fmla="*/ 1295545 h 1917063"/>
              <a:gd name="connsiteX56" fmla="*/ 186775 w 1225873"/>
              <a:gd name="connsiteY56" fmla="*/ 1328883 h 1917063"/>
              <a:gd name="connsiteX57" fmla="*/ 179631 w 1225873"/>
              <a:gd name="connsiteY57" fmla="*/ 1345552 h 1917063"/>
              <a:gd name="connsiteX58" fmla="*/ 141531 w 1225873"/>
              <a:gd name="connsiteY58" fmla="*/ 1316977 h 1917063"/>
              <a:gd name="connsiteX59" fmla="*/ 98669 w 1225873"/>
              <a:gd name="connsiteY59" fmla="*/ 1314595 h 1917063"/>
              <a:gd name="connsiteX60" fmla="*/ 43899 w 1225873"/>
              <a:gd name="connsiteY60" fmla="*/ 1295545 h 1917063"/>
              <a:gd name="connsiteX61" fmla="*/ 10560 w 1225873"/>
              <a:gd name="connsiteY61" fmla="*/ 1293161 h 1917063"/>
              <a:gd name="connsiteX62" fmla="*/ 1037 w 1225873"/>
              <a:gd name="connsiteY62" fmla="*/ 1240777 h 1917063"/>
              <a:gd name="connsiteX63" fmla="*/ 34374 w 1225873"/>
              <a:gd name="connsiteY63" fmla="*/ 1152670 h 1917063"/>
              <a:gd name="connsiteX64" fmla="*/ 60568 w 1225873"/>
              <a:gd name="connsiteY64" fmla="*/ 1105045 h 1917063"/>
              <a:gd name="connsiteX65" fmla="*/ 81999 w 1225873"/>
              <a:gd name="connsiteY65" fmla="*/ 1057420 h 1917063"/>
              <a:gd name="connsiteX66" fmla="*/ 108194 w 1225873"/>
              <a:gd name="connsiteY66" fmla="*/ 1019320 h 1917063"/>
              <a:gd name="connsiteX67" fmla="*/ 146293 w 1225873"/>
              <a:gd name="connsiteY67" fmla="*/ 1009795 h 1917063"/>
              <a:gd name="connsiteX68" fmla="*/ 153438 w 1225873"/>
              <a:gd name="connsiteY68" fmla="*/ 974077 h 1917063"/>
              <a:gd name="connsiteX69" fmla="*/ 262975 w 1225873"/>
              <a:gd name="connsiteY69" fmla="*/ 855014 h 1917063"/>
              <a:gd name="connsiteX70" fmla="*/ 286787 w 1225873"/>
              <a:gd name="connsiteY70" fmla="*/ 716899 h 1917063"/>
              <a:gd name="connsiteX71" fmla="*/ 282025 w 1225873"/>
              <a:gd name="connsiteY71" fmla="*/ 635939 h 1917063"/>
              <a:gd name="connsiteX72" fmla="*/ 196300 w 1225873"/>
              <a:gd name="connsiteY72" fmla="*/ 624033 h 1917063"/>
              <a:gd name="connsiteX73" fmla="*/ 179632 w 1225873"/>
              <a:gd name="connsiteY73" fmla="*/ 543070 h 1917063"/>
              <a:gd name="connsiteX74" fmla="*/ 186775 w 1225873"/>
              <a:gd name="connsiteY74" fmla="*/ 476395 h 1917063"/>
              <a:gd name="connsiteX75" fmla="*/ 148675 w 1225873"/>
              <a:gd name="connsiteY75" fmla="*/ 438295 h 1917063"/>
              <a:gd name="connsiteX76" fmla="*/ 117719 w 1225873"/>
              <a:gd name="connsiteY76" fmla="*/ 338283 h 1917063"/>
              <a:gd name="connsiteX77" fmla="*/ 102097 w 1225873"/>
              <a:gd name="connsiteY77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903532 w 1225873"/>
              <a:gd name="connsiteY6" fmla="*/ 788339 h 1917063"/>
              <a:gd name="connsiteX7" fmla="*/ 958300 w 1225873"/>
              <a:gd name="connsiteY7" fmla="*/ 733570 h 1917063"/>
              <a:gd name="connsiteX8" fmla="*/ 1215943 w 1225873"/>
              <a:gd name="connsiteY8" fmla="*/ 1205867 h 1917063"/>
              <a:gd name="connsiteX9" fmla="*/ 1144037 w 1225873"/>
              <a:gd name="connsiteY9" fmla="*/ 1250300 h 1917063"/>
              <a:gd name="connsiteX10" fmla="*/ 1124987 w 1225873"/>
              <a:gd name="connsiteY10" fmla="*/ 1295543 h 1917063"/>
              <a:gd name="connsiteX11" fmla="*/ 1048787 w 1225873"/>
              <a:gd name="connsiteY11" fmla="*/ 1328881 h 1917063"/>
              <a:gd name="connsiteX12" fmla="*/ 1020212 w 1225873"/>
              <a:gd name="connsiteY12" fmla="*/ 1388412 h 1917063"/>
              <a:gd name="connsiteX13" fmla="*/ 1036881 w 1225873"/>
              <a:gd name="connsiteY13" fmla="*/ 1436037 h 1917063"/>
              <a:gd name="connsiteX14" fmla="*/ 984493 w 1225873"/>
              <a:gd name="connsiteY14" fmla="*/ 1474137 h 1917063"/>
              <a:gd name="connsiteX15" fmla="*/ 982112 w 1225873"/>
              <a:gd name="connsiteY15" fmla="*/ 1538431 h 1917063"/>
              <a:gd name="connsiteX16" fmla="*/ 946393 w 1225873"/>
              <a:gd name="connsiteY16" fmla="*/ 1555100 h 1917063"/>
              <a:gd name="connsiteX17" fmla="*/ 910674 w 1225873"/>
              <a:gd name="connsiteY17" fmla="*/ 1562243 h 1917063"/>
              <a:gd name="connsiteX18" fmla="*/ 910674 w 1225873"/>
              <a:gd name="connsiteY18" fmla="*/ 1626537 h 1917063"/>
              <a:gd name="connsiteX19" fmla="*/ 967824 w 1225873"/>
              <a:gd name="connsiteY19" fmla="*/ 1636062 h 1917063"/>
              <a:gd name="connsiteX20" fmla="*/ 1001162 w 1225873"/>
              <a:gd name="connsiteY20" fmla="*/ 1631300 h 1917063"/>
              <a:gd name="connsiteX21" fmla="*/ 1005922 w 1225873"/>
              <a:gd name="connsiteY21" fmla="*/ 1705119 h 1917063"/>
              <a:gd name="connsiteX22" fmla="*/ 982112 w 1225873"/>
              <a:gd name="connsiteY22" fmla="*/ 1726550 h 1917063"/>
              <a:gd name="connsiteX23" fmla="*/ 922581 w 1225873"/>
              <a:gd name="connsiteY23" fmla="*/ 1724170 h 1917063"/>
              <a:gd name="connsiteX24" fmla="*/ 870193 w 1225873"/>
              <a:gd name="connsiteY24" fmla="*/ 1733695 h 1917063"/>
              <a:gd name="connsiteX25" fmla="*/ 824949 w 1225873"/>
              <a:gd name="connsiteY25" fmla="*/ 1757508 h 1917063"/>
              <a:gd name="connsiteX26" fmla="*/ 779704 w 1225873"/>
              <a:gd name="connsiteY26" fmla="*/ 1764650 h 1917063"/>
              <a:gd name="connsiteX27" fmla="*/ 758274 w 1225873"/>
              <a:gd name="connsiteY27" fmla="*/ 1783702 h 1917063"/>
              <a:gd name="connsiteX28" fmla="*/ 751131 w 1225873"/>
              <a:gd name="connsiteY28" fmla="*/ 1828945 h 1917063"/>
              <a:gd name="connsiteX29" fmla="*/ 734462 w 1225873"/>
              <a:gd name="connsiteY29" fmla="*/ 1840852 h 1917063"/>
              <a:gd name="connsiteX30" fmla="*/ 689218 w 1225873"/>
              <a:gd name="connsiteY30" fmla="*/ 1890858 h 1917063"/>
              <a:gd name="connsiteX31" fmla="*/ 665406 w 1225873"/>
              <a:gd name="connsiteY31" fmla="*/ 1895619 h 1917063"/>
              <a:gd name="connsiteX32" fmla="*/ 617781 w 1225873"/>
              <a:gd name="connsiteY32" fmla="*/ 1917051 h 1917063"/>
              <a:gd name="connsiteX33" fmla="*/ 579681 w 1225873"/>
              <a:gd name="connsiteY33" fmla="*/ 1900382 h 1917063"/>
              <a:gd name="connsiteX34" fmla="*/ 563012 w 1225873"/>
              <a:gd name="connsiteY34" fmla="*/ 1871807 h 1917063"/>
              <a:gd name="connsiteX35" fmla="*/ 520149 w 1225873"/>
              <a:gd name="connsiteY35" fmla="*/ 1881333 h 1917063"/>
              <a:gd name="connsiteX36" fmla="*/ 512573 w 1225873"/>
              <a:gd name="connsiteY36" fmla="*/ 1875229 h 1917063"/>
              <a:gd name="connsiteX37" fmla="*/ 503481 w 1225873"/>
              <a:gd name="connsiteY37" fmla="*/ 1869426 h 1917063"/>
              <a:gd name="connsiteX38" fmla="*/ 522531 w 1225873"/>
              <a:gd name="connsiteY38" fmla="*/ 1762269 h 1917063"/>
              <a:gd name="connsiteX39" fmla="*/ 539199 w 1225873"/>
              <a:gd name="connsiteY39" fmla="*/ 1740838 h 1917063"/>
              <a:gd name="connsiteX40" fmla="*/ 529674 w 1225873"/>
              <a:gd name="connsiteY40" fmla="*/ 1695595 h 1917063"/>
              <a:gd name="connsiteX41" fmla="*/ 553487 w 1225873"/>
              <a:gd name="connsiteY41" fmla="*/ 1681307 h 1917063"/>
              <a:gd name="connsiteX42" fmla="*/ 534437 w 1225873"/>
              <a:gd name="connsiteY42" fmla="*/ 1667020 h 1917063"/>
              <a:gd name="connsiteX43" fmla="*/ 522531 w 1225873"/>
              <a:gd name="connsiteY43" fmla="*/ 1631302 h 1917063"/>
              <a:gd name="connsiteX44" fmla="*/ 513006 w 1225873"/>
              <a:gd name="connsiteY44" fmla="*/ 1586058 h 1917063"/>
              <a:gd name="connsiteX45" fmla="*/ 510624 w 1225873"/>
              <a:gd name="connsiteY45" fmla="*/ 1555100 h 1917063"/>
              <a:gd name="connsiteX46" fmla="*/ 460618 w 1225873"/>
              <a:gd name="connsiteY46" fmla="*/ 1557483 h 1917063"/>
              <a:gd name="connsiteX47" fmla="*/ 427282 w 1225873"/>
              <a:gd name="connsiteY47" fmla="*/ 1521764 h 1917063"/>
              <a:gd name="connsiteX48" fmla="*/ 382037 w 1225873"/>
              <a:gd name="connsiteY48" fmla="*/ 1505094 h 1917063"/>
              <a:gd name="connsiteX49" fmla="*/ 367749 w 1225873"/>
              <a:gd name="connsiteY49" fmla="*/ 1455089 h 1917063"/>
              <a:gd name="connsiteX50" fmla="*/ 365368 w 1225873"/>
              <a:gd name="connsiteY50" fmla="*/ 1433657 h 1917063"/>
              <a:gd name="connsiteX51" fmla="*/ 334413 w 1225873"/>
              <a:gd name="connsiteY51" fmla="*/ 1388414 h 1917063"/>
              <a:gd name="connsiteX52" fmla="*/ 291549 w 1225873"/>
              <a:gd name="connsiteY52" fmla="*/ 1364601 h 1917063"/>
              <a:gd name="connsiteX53" fmla="*/ 248688 w 1225873"/>
              <a:gd name="connsiteY53" fmla="*/ 1336027 h 1917063"/>
              <a:gd name="connsiteX54" fmla="*/ 215349 w 1225873"/>
              <a:gd name="connsiteY54" fmla="*/ 1326501 h 1917063"/>
              <a:gd name="connsiteX55" fmla="*/ 217731 w 1225873"/>
              <a:gd name="connsiteY55" fmla="*/ 1281255 h 1917063"/>
              <a:gd name="connsiteX56" fmla="*/ 174868 w 1225873"/>
              <a:gd name="connsiteY56" fmla="*/ 1295545 h 1917063"/>
              <a:gd name="connsiteX57" fmla="*/ 186775 w 1225873"/>
              <a:gd name="connsiteY57" fmla="*/ 1328883 h 1917063"/>
              <a:gd name="connsiteX58" fmla="*/ 179631 w 1225873"/>
              <a:gd name="connsiteY58" fmla="*/ 1345552 h 1917063"/>
              <a:gd name="connsiteX59" fmla="*/ 141531 w 1225873"/>
              <a:gd name="connsiteY59" fmla="*/ 1316977 h 1917063"/>
              <a:gd name="connsiteX60" fmla="*/ 98669 w 1225873"/>
              <a:gd name="connsiteY60" fmla="*/ 1314595 h 1917063"/>
              <a:gd name="connsiteX61" fmla="*/ 43899 w 1225873"/>
              <a:gd name="connsiteY61" fmla="*/ 1295545 h 1917063"/>
              <a:gd name="connsiteX62" fmla="*/ 10560 w 1225873"/>
              <a:gd name="connsiteY62" fmla="*/ 1293161 h 1917063"/>
              <a:gd name="connsiteX63" fmla="*/ 1037 w 1225873"/>
              <a:gd name="connsiteY63" fmla="*/ 1240777 h 1917063"/>
              <a:gd name="connsiteX64" fmla="*/ 34374 w 1225873"/>
              <a:gd name="connsiteY64" fmla="*/ 1152670 h 1917063"/>
              <a:gd name="connsiteX65" fmla="*/ 60568 w 1225873"/>
              <a:gd name="connsiteY65" fmla="*/ 1105045 h 1917063"/>
              <a:gd name="connsiteX66" fmla="*/ 81999 w 1225873"/>
              <a:gd name="connsiteY66" fmla="*/ 1057420 h 1917063"/>
              <a:gd name="connsiteX67" fmla="*/ 108194 w 1225873"/>
              <a:gd name="connsiteY67" fmla="*/ 1019320 h 1917063"/>
              <a:gd name="connsiteX68" fmla="*/ 146293 w 1225873"/>
              <a:gd name="connsiteY68" fmla="*/ 1009795 h 1917063"/>
              <a:gd name="connsiteX69" fmla="*/ 153438 w 1225873"/>
              <a:gd name="connsiteY69" fmla="*/ 974077 h 1917063"/>
              <a:gd name="connsiteX70" fmla="*/ 262975 w 1225873"/>
              <a:gd name="connsiteY70" fmla="*/ 855014 h 1917063"/>
              <a:gd name="connsiteX71" fmla="*/ 286787 w 1225873"/>
              <a:gd name="connsiteY71" fmla="*/ 716899 h 1917063"/>
              <a:gd name="connsiteX72" fmla="*/ 282025 w 1225873"/>
              <a:gd name="connsiteY72" fmla="*/ 635939 h 1917063"/>
              <a:gd name="connsiteX73" fmla="*/ 196300 w 1225873"/>
              <a:gd name="connsiteY73" fmla="*/ 624033 h 1917063"/>
              <a:gd name="connsiteX74" fmla="*/ 179632 w 1225873"/>
              <a:gd name="connsiteY74" fmla="*/ 543070 h 1917063"/>
              <a:gd name="connsiteX75" fmla="*/ 186775 w 1225873"/>
              <a:gd name="connsiteY75" fmla="*/ 476395 h 1917063"/>
              <a:gd name="connsiteX76" fmla="*/ 148675 w 1225873"/>
              <a:gd name="connsiteY76" fmla="*/ 438295 h 1917063"/>
              <a:gd name="connsiteX77" fmla="*/ 117719 w 1225873"/>
              <a:gd name="connsiteY77" fmla="*/ 338283 h 1917063"/>
              <a:gd name="connsiteX78" fmla="*/ 102097 w 1225873"/>
              <a:gd name="connsiteY78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903532 w 1225873"/>
              <a:gd name="connsiteY7" fmla="*/ 788339 h 1917063"/>
              <a:gd name="connsiteX8" fmla="*/ 958300 w 1225873"/>
              <a:gd name="connsiteY8" fmla="*/ 733570 h 1917063"/>
              <a:gd name="connsiteX9" fmla="*/ 1215943 w 1225873"/>
              <a:gd name="connsiteY9" fmla="*/ 1205867 h 1917063"/>
              <a:gd name="connsiteX10" fmla="*/ 1144037 w 1225873"/>
              <a:gd name="connsiteY10" fmla="*/ 1250300 h 1917063"/>
              <a:gd name="connsiteX11" fmla="*/ 1124987 w 1225873"/>
              <a:gd name="connsiteY11" fmla="*/ 1295543 h 1917063"/>
              <a:gd name="connsiteX12" fmla="*/ 1048787 w 1225873"/>
              <a:gd name="connsiteY12" fmla="*/ 1328881 h 1917063"/>
              <a:gd name="connsiteX13" fmla="*/ 1020212 w 1225873"/>
              <a:gd name="connsiteY13" fmla="*/ 1388412 h 1917063"/>
              <a:gd name="connsiteX14" fmla="*/ 1036881 w 1225873"/>
              <a:gd name="connsiteY14" fmla="*/ 1436037 h 1917063"/>
              <a:gd name="connsiteX15" fmla="*/ 984493 w 1225873"/>
              <a:gd name="connsiteY15" fmla="*/ 1474137 h 1917063"/>
              <a:gd name="connsiteX16" fmla="*/ 982112 w 1225873"/>
              <a:gd name="connsiteY16" fmla="*/ 1538431 h 1917063"/>
              <a:gd name="connsiteX17" fmla="*/ 946393 w 1225873"/>
              <a:gd name="connsiteY17" fmla="*/ 1555100 h 1917063"/>
              <a:gd name="connsiteX18" fmla="*/ 910674 w 1225873"/>
              <a:gd name="connsiteY18" fmla="*/ 1562243 h 1917063"/>
              <a:gd name="connsiteX19" fmla="*/ 910674 w 1225873"/>
              <a:gd name="connsiteY19" fmla="*/ 1626537 h 1917063"/>
              <a:gd name="connsiteX20" fmla="*/ 967824 w 1225873"/>
              <a:gd name="connsiteY20" fmla="*/ 1636062 h 1917063"/>
              <a:gd name="connsiteX21" fmla="*/ 1001162 w 1225873"/>
              <a:gd name="connsiteY21" fmla="*/ 1631300 h 1917063"/>
              <a:gd name="connsiteX22" fmla="*/ 1005922 w 1225873"/>
              <a:gd name="connsiteY22" fmla="*/ 1705119 h 1917063"/>
              <a:gd name="connsiteX23" fmla="*/ 982112 w 1225873"/>
              <a:gd name="connsiteY23" fmla="*/ 1726550 h 1917063"/>
              <a:gd name="connsiteX24" fmla="*/ 922581 w 1225873"/>
              <a:gd name="connsiteY24" fmla="*/ 1724170 h 1917063"/>
              <a:gd name="connsiteX25" fmla="*/ 870193 w 1225873"/>
              <a:gd name="connsiteY25" fmla="*/ 1733695 h 1917063"/>
              <a:gd name="connsiteX26" fmla="*/ 824949 w 1225873"/>
              <a:gd name="connsiteY26" fmla="*/ 1757508 h 1917063"/>
              <a:gd name="connsiteX27" fmla="*/ 779704 w 1225873"/>
              <a:gd name="connsiteY27" fmla="*/ 1764650 h 1917063"/>
              <a:gd name="connsiteX28" fmla="*/ 758274 w 1225873"/>
              <a:gd name="connsiteY28" fmla="*/ 1783702 h 1917063"/>
              <a:gd name="connsiteX29" fmla="*/ 751131 w 1225873"/>
              <a:gd name="connsiteY29" fmla="*/ 1828945 h 1917063"/>
              <a:gd name="connsiteX30" fmla="*/ 734462 w 1225873"/>
              <a:gd name="connsiteY30" fmla="*/ 1840852 h 1917063"/>
              <a:gd name="connsiteX31" fmla="*/ 689218 w 1225873"/>
              <a:gd name="connsiteY31" fmla="*/ 1890858 h 1917063"/>
              <a:gd name="connsiteX32" fmla="*/ 665406 w 1225873"/>
              <a:gd name="connsiteY32" fmla="*/ 1895619 h 1917063"/>
              <a:gd name="connsiteX33" fmla="*/ 617781 w 1225873"/>
              <a:gd name="connsiteY33" fmla="*/ 1917051 h 1917063"/>
              <a:gd name="connsiteX34" fmla="*/ 579681 w 1225873"/>
              <a:gd name="connsiteY34" fmla="*/ 1900382 h 1917063"/>
              <a:gd name="connsiteX35" fmla="*/ 563012 w 1225873"/>
              <a:gd name="connsiteY35" fmla="*/ 1871807 h 1917063"/>
              <a:gd name="connsiteX36" fmla="*/ 520149 w 1225873"/>
              <a:gd name="connsiteY36" fmla="*/ 1881333 h 1917063"/>
              <a:gd name="connsiteX37" fmla="*/ 512573 w 1225873"/>
              <a:gd name="connsiteY37" fmla="*/ 1875229 h 1917063"/>
              <a:gd name="connsiteX38" fmla="*/ 503481 w 1225873"/>
              <a:gd name="connsiteY38" fmla="*/ 1869426 h 1917063"/>
              <a:gd name="connsiteX39" fmla="*/ 522531 w 1225873"/>
              <a:gd name="connsiteY39" fmla="*/ 1762269 h 1917063"/>
              <a:gd name="connsiteX40" fmla="*/ 539199 w 1225873"/>
              <a:gd name="connsiteY40" fmla="*/ 1740838 h 1917063"/>
              <a:gd name="connsiteX41" fmla="*/ 529674 w 1225873"/>
              <a:gd name="connsiteY41" fmla="*/ 1695595 h 1917063"/>
              <a:gd name="connsiteX42" fmla="*/ 553487 w 1225873"/>
              <a:gd name="connsiteY42" fmla="*/ 1681307 h 1917063"/>
              <a:gd name="connsiteX43" fmla="*/ 534437 w 1225873"/>
              <a:gd name="connsiteY43" fmla="*/ 1667020 h 1917063"/>
              <a:gd name="connsiteX44" fmla="*/ 522531 w 1225873"/>
              <a:gd name="connsiteY44" fmla="*/ 1631302 h 1917063"/>
              <a:gd name="connsiteX45" fmla="*/ 513006 w 1225873"/>
              <a:gd name="connsiteY45" fmla="*/ 1586058 h 1917063"/>
              <a:gd name="connsiteX46" fmla="*/ 510624 w 1225873"/>
              <a:gd name="connsiteY46" fmla="*/ 1555100 h 1917063"/>
              <a:gd name="connsiteX47" fmla="*/ 460618 w 1225873"/>
              <a:gd name="connsiteY47" fmla="*/ 1557483 h 1917063"/>
              <a:gd name="connsiteX48" fmla="*/ 427282 w 1225873"/>
              <a:gd name="connsiteY48" fmla="*/ 1521764 h 1917063"/>
              <a:gd name="connsiteX49" fmla="*/ 382037 w 1225873"/>
              <a:gd name="connsiteY49" fmla="*/ 1505094 h 1917063"/>
              <a:gd name="connsiteX50" fmla="*/ 367749 w 1225873"/>
              <a:gd name="connsiteY50" fmla="*/ 1455089 h 1917063"/>
              <a:gd name="connsiteX51" fmla="*/ 365368 w 1225873"/>
              <a:gd name="connsiteY51" fmla="*/ 1433657 h 1917063"/>
              <a:gd name="connsiteX52" fmla="*/ 334413 w 1225873"/>
              <a:gd name="connsiteY52" fmla="*/ 1388414 h 1917063"/>
              <a:gd name="connsiteX53" fmla="*/ 291549 w 1225873"/>
              <a:gd name="connsiteY53" fmla="*/ 1364601 h 1917063"/>
              <a:gd name="connsiteX54" fmla="*/ 248688 w 1225873"/>
              <a:gd name="connsiteY54" fmla="*/ 1336027 h 1917063"/>
              <a:gd name="connsiteX55" fmla="*/ 215349 w 1225873"/>
              <a:gd name="connsiteY55" fmla="*/ 1326501 h 1917063"/>
              <a:gd name="connsiteX56" fmla="*/ 217731 w 1225873"/>
              <a:gd name="connsiteY56" fmla="*/ 1281255 h 1917063"/>
              <a:gd name="connsiteX57" fmla="*/ 174868 w 1225873"/>
              <a:gd name="connsiteY57" fmla="*/ 1295545 h 1917063"/>
              <a:gd name="connsiteX58" fmla="*/ 186775 w 1225873"/>
              <a:gd name="connsiteY58" fmla="*/ 1328883 h 1917063"/>
              <a:gd name="connsiteX59" fmla="*/ 179631 w 1225873"/>
              <a:gd name="connsiteY59" fmla="*/ 1345552 h 1917063"/>
              <a:gd name="connsiteX60" fmla="*/ 141531 w 1225873"/>
              <a:gd name="connsiteY60" fmla="*/ 1316977 h 1917063"/>
              <a:gd name="connsiteX61" fmla="*/ 98669 w 1225873"/>
              <a:gd name="connsiteY61" fmla="*/ 1314595 h 1917063"/>
              <a:gd name="connsiteX62" fmla="*/ 43899 w 1225873"/>
              <a:gd name="connsiteY62" fmla="*/ 1295545 h 1917063"/>
              <a:gd name="connsiteX63" fmla="*/ 10560 w 1225873"/>
              <a:gd name="connsiteY63" fmla="*/ 1293161 h 1917063"/>
              <a:gd name="connsiteX64" fmla="*/ 1037 w 1225873"/>
              <a:gd name="connsiteY64" fmla="*/ 1240777 h 1917063"/>
              <a:gd name="connsiteX65" fmla="*/ 34374 w 1225873"/>
              <a:gd name="connsiteY65" fmla="*/ 1152670 h 1917063"/>
              <a:gd name="connsiteX66" fmla="*/ 60568 w 1225873"/>
              <a:gd name="connsiteY66" fmla="*/ 1105045 h 1917063"/>
              <a:gd name="connsiteX67" fmla="*/ 81999 w 1225873"/>
              <a:gd name="connsiteY67" fmla="*/ 1057420 h 1917063"/>
              <a:gd name="connsiteX68" fmla="*/ 108194 w 1225873"/>
              <a:gd name="connsiteY68" fmla="*/ 1019320 h 1917063"/>
              <a:gd name="connsiteX69" fmla="*/ 146293 w 1225873"/>
              <a:gd name="connsiteY69" fmla="*/ 1009795 h 1917063"/>
              <a:gd name="connsiteX70" fmla="*/ 153438 w 1225873"/>
              <a:gd name="connsiteY70" fmla="*/ 974077 h 1917063"/>
              <a:gd name="connsiteX71" fmla="*/ 262975 w 1225873"/>
              <a:gd name="connsiteY71" fmla="*/ 855014 h 1917063"/>
              <a:gd name="connsiteX72" fmla="*/ 286787 w 1225873"/>
              <a:gd name="connsiteY72" fmla="*/ 716899 h 1917063"/>
              <a:gd name="connsiteX73" fmla="*/ 282025 w 1225873"/>
              <a:gd name="connsiteY73" fmla="*/ 635939 h 1917063"/>
              <a:gd name="connsiteX74" fmla="*/ 196300 w 1225873"/>
              <a:gd name="connsiteY74" fmla="*/ 624033 h 1917063"/>
              <a:gd name="connsiteX75" fmla="*/ 179632 w 1225873"/>
              <a:gd name="connsiteY75" fmla="*/ 543070 h 1917063"/>
              <a:gd name="connsiteX76" fmla="*/ 186775 w 1225873"/>
              <a:gd name="connsiteY76" fmla="*/ 476395 h 1917063"/>
              <a:gd name="connsiteX77" fmla="*/ 148675 w 1225873"/>
              <a:gd name="connsiteY77" fmla="*/ 438295 h 1917063"/>
              <a:gd name="connsiteX78" fmla="*/ 117719 w 1225873"/>
              <a:gd name="connsiteY78" fmla="*/ 338283 h 1917063"/>
              <a:gd name="connsiteX79" fmla="*/ 102097 w 1225873"/>
              <a:gd name="connsiteY79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870194 w 1225873"/>
              <a:gd name="connsiteY7" fmla="*/ 793102 h 1917063"/>
              <a:gd name="connsiteX8" fmla="*/ 903532 w 1225873"/>
              <a:gd name="connsiteY8" fmla="*/ 788339 h 1917063"/>
              <a:gd name="connsiteX9" fmla="*/ 958300 w 1225873"/>
              <a:gd name="connsiteY9" fmla="*/ 733570 h 1917063"/>
              <a:gd name="connsiteX10" fmla="*/ 1215943 w 1225873"/>
              <a:gd name="connsiteY10" fmla="*/ 1205867 h 1917063"/>
              <a:gd name="connsiteX11" fmla="*/ 1144037 w 1225873"/>
              <a:gd name="connsiteY11" fmla="*/ 1250300 h 1917063"/>
              <a:gd name="connsiteX12" fmla="*/ 1124987 w 1225873"/>
              <a:gd name="connsiteY12" fmla="*/ 1295543 h 1917063"/>
              <a:gd name="connsiteX13" fmla="*/ 1048787 w 1225873"/>
              <a:gd name="connsiteY13" fmla="*/ 1328881 h 1917063"/>
              <a:gd name="connsiteX14" fmla="*/ 1020212 w 1225873"/>
              <a:gd name="connsiteY14" fmla="*/ 1388412 h 1917063"/>
              <a:gd name="connsiteX15" fmla="*/ 1036881 w 1225873"/>
              <a:gd name="connsiteY15" fmla="*/ 1436037 h 1917063"/>
              <a:gd name="connsiteX16" fmla="*/ 984493 w 1225873"/>
              <a:gd name="connsiteY16" fmla="*/ 1474137 h 1917063"/>
              <a:gd name="connsiteX17" fmla="*/ 982112 w 1225873"/>
              <a:gd name="connsiteY17" fmla="*/ 1538431 h 1917063"/>
              <a:gd name="connsiteX18" fmla="*/ 946393 w 1225873"/>
              <a:gd name="connsiteY18" fmla="*/ 1555100 h 1917063"/>
              <a:gd name="connsiteX19" fmla="*/ 910674 w 1225873"/>
              <a:gd name="connsiteY19" fmla="*/ 1562243 h 1917063"/>
              <a:gd name="connsiteX20" fmla="*/ 910674 w 1225873"/>
              <a:gd name="connsiteY20" fmla="*/ 1626537 h 1917063"/>
              <a:gd name="connsiteX21" fmla="*/ 967824 w 1225873"/>
              <a:gd name="connsiteY21" fmla="*/ 1636062 h 1917063"/>
              <a:gd name="connsiteX22" fmla="*/ 1001162 w 1225873"/>
              <a:gd name="connsiteY22" fmla="*/ 1631300 h 1917063"/>
              <a:gd name="connsiteX23" fmla="*/ 1005922 w 1225873"/>
              <a:gd name="connsiteY23" fmla="*/ 1705119 h 1917063"/>
              <a:gd name="connsiteX24" fmla="*/ 982112 w 1225873"/>
              <a:gd name="connsiteY24" fmla="*/ 1726550 h 1917063"/>
              <a:gd name="connsiteX25" fmla="*/ 922581 w 1225873"/>
              <a:gd name="connsiteY25" fmla="*/ 1724170 h 1917063"/>
              <a:gd name="connsiteX26" fmla="*/ 870193 w 1225873"/>
              <a:gd name="connsiteY26" fmla="*/ 1733695 h 1917063"/>
              <a:gd name="connsiteX27" fmla="*/ 824949 w 1225873"/>
              <a:gd name="connsiteY27" fmla="*/ 1757508 h 1917063"/>
              <a:gd name="connsiteX28" fmla="*/ 779704 w 1225873"/>
              <a:gd name="connsiteY28" fmla="*/ 1764650 h 1917063"/>
              <a:gd name="connsiteX29" fmla="*/ 758274 w 1225873"/>
              <a:gd name="connsiteY29" fmla="*/ 1783702 h 1917063"/>
              <a:gd name="connsiteX30" fmla="*/ 751131 w 1225873"/>
              <a:gd name="connsiteY30" fmla="*/ 1828945 h 1917063"/>
              <a:gd name="connsiteX31" fmla="*/ 734462 w 1225873"/>
              <a:gd name="connsiteY31" fmla="*/ 1840852 h 1917063"/>
              <a:gd name="connsiteX32" fmla="*/ 689218 w 1225873"/>
              <a:gd name="connsiteY32" fmla="*/ 1890858 h 1917063"/>
              <a:gd name="connsiteX33" fmla="*/ 665406 w 1225873"/>
              <a:gd name="connsiteY33" fmla="*/ 1895619 h 1917063"/>
              <a:gd name="connsiteX34" fmla="*/ 617781 w 1225873"/>
              <a:gd name="connsiteY34" fmla="*/ 1917051 h 1917063"/>
              <a:gd name="connsiteX35" fmla="*/ 579681 w 1225873"/>
              <a:gd name="connsiteY35" fmla="*/ 1900382 h 1917063"/>
              <a:gd name="connsiteX36" fmla="*/ 563012 w 1225873"/>
              <a:gd name="connsiteY36" fmla="*/ 1871807 h 1917063"/>
              <a:gd name="connsiteX37" fmla="*/ 520149 w 1225873"/>
              <a:gd name="connsiteY37" fmla="*/ 1881333 h 1917063"/>
              <a:gd name="connsiteX38" fmla="*/ 512573 w 1225873"/>
              <a:gd name="connsiteY38" fmla="*/ 1875229 h 1917063"/>
              <a:gd name="connsiteX39" fmla="*/ 503481 w 1225873"/>
              <a:gd name="connsiteY39" fmla="*/ 1869426 h 1917063"/>
              <a:gd name="connsiteX40" fmla="*/ 522531 w 1225873"/>
              <a:gd name="connsiteY40" fmla="*/ 1762269 h 1917063"/>
              <a:gd name="connsiteX41" fmla="*/ 539199 w 1225873"/>
              <a:gd name="connsiteY41" fmla="*/ 1740838 h 1917063"/>
              <a:gd name="connsiteX42" fmla="*/ 529674 w 1225873"/>
              <a:gd name="connsiteY42" fmla="*/ 1695595 h 1917063"/>
              <a:gd name="connsiteX43" fmla="*/ 553487 w 1225873"/>
              <a:gd name="connsiteY43" fmla="*/ 1681307 h 1917063"/>
              <a:gd name="connsiteX44" fmla="*/ 534437 w 1225873"/>
              <a:gd name="connsiteY44" fmla="*/ 1667020 h 1917063"/>
              <a:gd name="connsiteX45" fmla="*/ 522531 w 1225873"/>
              <a:gd name="connsiteY45" fmla="*/ 1631302 h 1917063"/>
              <a:gd name="connsiteX46" fmla="*/ 513006 w 1225873"/>
              <a:gd name="connsiteY46" fmla="*/ 1586058 h 1917063"/>
              <a:gd name="connsiteX47" fmla="*/ 510624 w 1225873"/>
              <a:gd name="connsiteY47" fmla="*/ 1555100 h 1917063"/>
              <a:gd name="connsiteX48" fmla="*/ 460618 w 1225873"/>
              <a:gd name="connsiteY48" fmla="*/ 1557483 h 1917063"/>
              <a:gd name="connsiteX49" fmla="*/ 427282 w 1225873"/>
              <a:gd name="connsiteY49" fmla="*/ 1521764 h 1917063"/>
              <a:gd name="connsiteX50" fmla="*/ 382037 w 1225873"/>
              <a:gd name="connsiteY50" fmla="*/ 1505094 h 1917063"/>
              <a:gd name="connsiteX51" fmla="*/ 367749 w 1225873"/>
              <a:gd name="connsiteY51" fmla="*/ 1455089 h 1917063"/>
              <a:gd name="connsiteX52" fmla="*/ 365368 w 1225873"/>
              <a:gd name="connsiteY52" fmla="*/ 1433657 h 1917063"/>
              <a:gd name="connsiteX53" fmla="*/ 334413 w 1225873"/>
              <a:gd name="connsiteY53" fmla="*/ 1388414 h 1917063"/>
              <a:gd name="connsiteX54" fmla="*/ 291549 w 1225873"/>
              <a:gd name="connsiteY54" fmla="*/ 1364601 h 1917063"/>
              <a:gd name="connsiteX55" fmla="*/ 248688 w 1225873"/>
              <a:gd name="connsiteY55" fmla="*/ 1336027 h 1917063"/>
              <a:gd name="connsiteX56" fmla="*/ 215349 w 1225873"/>
              <a:gd name="connsiteY56" fmla="*/ 1326501 h 1917063"/>
              <a:gd name="connsiteX57" fmla="*/ 217731 w 1225873"/>
              <a:gd name="connsiteY57" fmla="*/ 1281255 h 1917063"/>
              <a:gd name="connsiteX58" fmla="*/ 174868 w 1225873"/>
              <a:gd name="connsiteY58" fmla="*/ 1295545 h 1917063"/>
              <a:gd name="connsiteX59" fmla="*/ 186775 w 1225873"/>
              <a:gd name="connsiteY59" fmla="*/ 1328883 h 1917063"/>
              <a:gd name="connsiteX60" fmla="*/ 179631 w 1225873"/>
              <a:gd name="connsiteY60" fmla="*/ 1345552 h 1917063"/>
              <a:gd name="connsiteX61" fmla="*/ 141531 w 1225873"/>
              <a:gd name="connsiteY61" fmla="*/ 1316977 h 1917063"/>
              <a:gd name="connsiteX62" fmla="*/ 98669 w 1225873"/>
              <a:gd name="connsiteY62" fmla="*/ 1314595 h 1917063"/>
              <a:gd name="connsiteX63" fmla="*/ 43899 w 1225873"/>
              <a:gd name="connsiteY63" fmla="*/ 1295545 h 1917063"/>
              <a:gd name="connsiteX64" fmla="*/ 10560 w 1225873"/>
              <a:gd name="connsiteY64" fmla="*/ 1293161 h 1917063"/>
              <a:gd name="connsiteX65" fmla="*/ 1037 w 1225873"/>
              <a:gd name="connsiteY65" fmla="*/ 1240777 h 1917063"/>
              <a:gd name="connsiteX66" fmla="*/ 34374 w 1225873"/>
              <a:gd name="connsiteY66" fmla="*/ 1152670 h 1917063"/>
              <a:gd name="connsiteX67" fmla="*/ 60568 w 1225873"/>
              <a:gd name="connsiteY67" fmla="*/ 1105045 h 1917063"/>
              <a:gd name="connsiteX68" fmla="*/ 81999 w 1225873"/>
              <a:gd name="connsiteY68" fmla="*/ 1057420 h 1917063"/>
              <a:gd name="connsiteX69" fmla="*/ 108194 w 1225873"/>
              <a:gd name="connsiteY69" fmla="*/ 1019320 h 1917063"/>
              <a:gd name="connsiteX70" fmla="*/ 146293 w 1225873"/>
              <a:gd name="connsiteY70" fmla="*/ 1009795 h 1917063"/>
              <a:gd name="connsiteX71" fmla="*/ 153438 w 1225873"/>
              <a:gd name="connsiteY71" fmla="*/ 974077 h 1917063"/>
              <a:gd name="connsiteX72" fmla="*/ 262975 w 1225873"/>
              <a:gd name="connsiteY72" fmla="*/ 855014 h 1917063"/>
              <a:gd name="connsiteX73" fmla="*/ 286787 w 1225873"/>
              <a:gd name="connsiteY73" fmla="*/ 716899 h 1917063"/>
              <a:gd name="connsiteX74" fmla="*/ 282025 w 1225873"/>
              <a:gd name="connsiteY74" fmla="*/ 635939 h 1917063"/>
              <a:gd name="connsiteX75" fmla="*/ 196300 w 1225873"/>
              <a:gd name="connsiteY75" fmla="*/ 624033 h 1917063"/>
              <a:gd name="connsiteX76" fmla="*/ 179632 w 1225873"/>
              <a:gd name="connsiteY76" fmla="*/ 543070 h 1917063"/>
              <a:gd name="connsiteX77" fmla="*/ 186775 w 1225873"/>
              <a:gd name="connsiteY77" fmla="*/ 476395 h 1917063"/>
              <a:gd name="connsiteX78" fmla="*/ 148675 w 1225873"/>
              <a:gd name="connsiteY78" fmla="*/ 438295 h 1917063"/>
              <a:gd name="connsiteX79" fmla="*/ 117719 w 1225873"/>
              <a:gd name="connsiteY79" fmla="*/ 338283 h 1917063"/>
              <a:gd name="connsiteX80" fmla="*/ 102097 w 1225873"/>
              <a:gd name="connsiteY80" fmla="*/ 258129 h 1917063"/>
              <a:gd name="connsiteX0" fmla="*/ 102097 w 1225873"/>
              <a:gd name="connsiteY0" fmla="*/ 258129 h 1917063"/>
              <a:gd name="connsiteX1" fmla="*/ 20086 w 1225873"/>
              <a:gd name="connsiteY1" fmla="*/ 142 h 1917063"/>
              <a:gd name="connsiteX2" fmla="*/ 436806 w 1225873"/>
              <a:gd name="connsiteY2" fmla="*/ 228742 h 1917063"/>
              <a:gd name="connsiteX3" fmla="*/ 572104 w 1225873"/>
              <a:gd name="connsiteY3" fmla="*/ 836544 h 1917063"/>
              <a:gd name="connsiteX4" fmla="*/ 841618 w 1225873"/>
              <a:gd name="connsiteY4" fmla="*/ 624030 h 1917063"/>
              <a:gd name="connsiteX5" fmla="*/ 822567 w 1225873"/>
              <a:gd name="connsiteY5" fmla="*/ 802624 h 1917063"/>
              <a:gd name="connsiteX6" fmla="*/ 836857 w 1225873"/>
              <a:gd name="connsiteY6" fmla="*/ 821677 h 1917063"/>
              <a:gd name="connsiteX7" fmla="*/ 870194 w 1225873"/>
              <a:gd name="connsiteY7" fmla="*/ 793102 h 1917063"/>
              <a:gd name="connsiteX8" fmla="*/ 903532 w 1225873"/>
              <a:gd name="connsiteY8" fmla="*/ 788339 h 1917063"/>
              <a:gd name="connsiteX9" fmla="*/ 958300 w 1225873"/>
              <a:gd name="connsiteY9" fmla="*/ 733570 h 1917063"/>
              <a:gd name="connsiteX10" fmla="*/ 1215943 w 1225873"/>
              <a:gd name="connsiteY10" fmla="*/ 1205867 h 1917063"/>
              <a:gd name="connsiteX11" fmla="*/ 1144037 w 1225873"/>
              <a:gd name="connsiteY11" fmla="*/ 1250300 h 1917063"/>
              <a:gd name="connsiteX12" fmla="*/ 1124987 w 1225873"/>
              <a:gd name="connsiteY12" fmla="*/ 1295543 h 1917063"/>
              <a:gd name="connsiteX13" fmla="*/ 1048787 w 1225873"/>
              <a:gd name="connsiteY13" fmla="*/ 1328881 h 1917063"/>
              <a:gd name="connsiteX14" fmla="*/ 1020212 w 1225873"/>
              <a:gd name="connsiteY14" fmla="*/ 1388412 h 1917063"/>
              <a:gd name="connsiteX15" fmla="*/ 1036881 w 1225873"/>
              <a:gd name="connsiteY15" fmla="*/ 1436037 h 1917063"/>
              <a:gd name="connsiteX16" fmla="*/ 1017832 w 1225873"/>
              <a:gd name="connsiteY16" fmla="*/ 1476520 h 1917063"/>
              <a:gd name="connsiteX17" fmla="*/ 984493 w 1225873"/>
              <a:gd name="connsiteY17" fmla="*/ 1474137 h 1917063"/>
              <a:gd name="connsiteX18" fmla="*/ 982112 w 1225873"/>
              <a:gd name="connsiteY18" fmla="*/ 1538431 h 1917063"/>
              <a:gd name="connsiteX19" fmla="*/ 946393 w 1225873"/>
              <a:gd name="connsiteY19" fmla="*/ 1555100 h 1917063"/>
              <a:gd name="connsiteX20" fmla="*/ 910674 w 1225873"/>
              <a:gd name="connsiteY20" fmla="*/ 1562243 h 1917063"/>
              <a:gd name="connsiteX21" fmla="*/ 910674 w 1225873"/>
              <a:gd name="connsiteY21" fmla="*/ 1626537 h 1917063"/>
              <a:gd name="connsiteX22" fmla="*/ 967824 w 1225873"/>
              <a:gd name="connsiteY22" fmla="*/ 1636062 h 1917063"/>
              <a:gd name="connsiteX23" fmla="*/ 1001162 w 1225873"/>
              <a:gd name="connsiteY23" fmla="*/ 1631300 h 1917063"/>
              <a:gd name="connsiteX24" fmla="*/ 1005922 w 1225873"/>
              <a:gd name="connsiteY24" fmla="*/ 1705119 h 1917063"/>
              <a:gd name="connsiteX25" fmla="*/ 982112 w 1225873"/>
              <a:gd name="connsiteY25" fmla="*/ 1726550 h 1917063"/>
              <a:gd name="connsiteX26" fmla="*/ 922581 w 1225873"/>
              <a:gd name="connsiteY26" fmla="*/ 1724170 h 1917063"/>
              <a:gd name="connsiteX27" fmla="*/ 870193 w 1225873"/>
              <a:gd name="connsiteY27" fmla="*/ 1733695 h 1917063"/>
              <a:gd name="connsiteX28" fmla="*/ 824949 w 1225873"/>
              <a:gd name="connsiteY28" fmla="*/ 1757508 h 1917063"/>
              <a:gd name="connsiteX29" fmla="*/ 779704 w 1225873"/>
              <a:gd name="connsiteY29" fmla="*/ 1764650 h 1917063"/>
              <a:gd name="connsiteX30" fmla="*/ 758274 w 1225873"/>
              <a:gd name="connsiteY30" fmla="*/ 1783702 h 1917063"/>
              <a:gd name="connsiteX31" fmla="*/ 751131 w 1225873"/>
              <a:gd name="connsiteY31" fmla="*/ 1828945 h 1917063"/>
              <a:gd name="connsiteX32" fmla="*/ 734462 w 1225873"/>
              <a:gd name="connsiteY32" fmla="*/ 1840852 h 1917063"/>
              <a:gd name="connsiteX33" fmla="*/ 689218 w 1225873"/>
              <a:gd name="connsiteY33" fmla="*/ 1890858 h 1917063"/>
              <a:gd name="connsiteX34" fmla="*/ 665406 w 1225873"/>
              <a:gd name="connsiteY34" fmla="*/ 1895619 h 1917063"/>
              <a:gd name="connsiteX35" fmla="*/ 617781 w 1225873"/>
              <a:gd name="connsiteY35" fmla="*/ 1917051 h 1917063"/>
              <a:gd name="connsiteX36" fmla="*/ 579681 w 1225873"/>
              <a:gd name="connsiteY36" fmla="*/ 1900382 h 1917063"/>
              <a:gd name="connsiteX37" fmla="*/ 563012 w 1225873"/>
              <a:gd name="connsiteY37" fmla="*/ 1871807 h 1917063"/>
              <a:gd name="connsiteX38" fmla="*/ 520149 w 1225873"/>
              <a:gd name="connsiteY38" fmla="*/ 1881333 h 1917063"/>
              <a:gd name="connsiteX39" fmla="*/ 512573 w 1225873"/>
              <a:gd name="connsiteY39" fmla="*/ 1875229 h 1917063"/>
              <a:gd name="connsiteX40" fmla="*/ 503481 w 1225873"/>
              <a:gd name="connsiteY40" fmla="*/ 1869426 h 1917063"/>
              <a:gd name="connsiteX41" fmla="*/ 522531 w 1225873"/>
              <a:gd name="connsiteY41" fmla="*/ 1762269 h 1917063"/>
              <a:gd name="connsiteX42" fmla="*/ 539199 w 1225873"/>
              <a:gd name="connsiteY42" fmla="*/ 1740838 h 1917063"/>
              <a:gd name="connsiteX43" fmla="*/ 529674 w 1225873"/>
              <a:gd name="connsiteY43" fmla="*/ 1695595 h 1917063"/>
              <a:gd name="connsiteX44" fmla="*/ 553487 w 1225873"/>
              <a:gd name="connsiteY44" fmla="*/ 1681307 h 1917063"/>
              <a:gd name="connsiteX45" fmla="*/ 534437 w 1225873"/>
              <a:gd name="connsiteY45" fmla="*/ 1667020 h 1917063"/>
              <a:gd name="connsiteX46" fmla="*/ 522531 w 1225873"/>
              <a:gd name="connsiteY46" fmla="*/ 1631302 h 1917063"/>
              <a:gd name="connsiteX47" fmla="*/ 513006 w 1225873"/>
              <a:gd name="connsiteY47" fmla="*/ 1586058 h 1917063"/>
              <a:gd name="connsiteX48" fmla="*/ 510624 w 1225873"/>
              <a:gd name="connsiteY48" fmla="*/ 1555100 h 1917063"/>
              <a:gd name="connsiteX49" fmla="*/ 460618 w 1225873"/>
              <a:gd name="connsiteY49" fmla="*/ 1557483 h 1917063"/>
              <a:gd name="connsiteX50" fmla="*/ 427282 w 1225873"/>
              <a:gd name="connsiteY50" fmla="*/ 1521764 h 1917063"/>
              <a:gd name="connsiteX51" fmla="*/ 382037 w 1225873"/>
              <a:gd name="connsiteY51" fmla="*/ 1505094 h 1917063"/>
              <a:gd name="connsiteX52" fmla="*/ 367749 w 1225873"/>
              <a:gd name="connsiteY52" fmla="*/ 1455089 h 1917063"/>
              <a:gd name="connsiteX53" fmla="*/ 365368 w 1225873"/>
              <a:gd name="connsiteY53" fmla="*/ 1433657 h 1917063"/>
              <a:gd name="connsiteX54" fmla="*/ 334413 w 1225873"/>
              <a:gd name="connsiteY54" fmla="*/ 1388414 h 1917063"/>
              <a:gd name="connsiteX55" fmla="*/ 291549 w 1225873"/>
              <a:gd name="connsiteY55" fmla="*/ 1364601 h 1917063"/>
              <a:gd name="connsiteX56" fmla="*/ 248688 w 1225873"/>
              <a:gd name="connsiteY56" fmla="*/ 1336027 h 1917063"/>
              <a:gd name="connsiteX57" fmla="*/ 215349 w 1225873"/>
              <a:gd name="connsiteY57" fmla="*/ 1326501 h 1917063"/>
              <a:gd name="connsiteX58" fmla="*/ 217731 w 1225873"/>
              <a:gd name="connsiteY58" fmla="*/ 1281255 h 1917063"/>
              <a:gd name="connsiteX59" fmla="*/ 174868 w 1225873"/>
              <a:gd name="connsiteY59" fmla="*/ 1295545 h 1917063"/>
              <a:gd name="connsiteX60" fmla="*/ 186775 w 1225873"/>
              <a:gd name="connsiteY60" fmla="*/ 1328883 h 1917063"/>
              <a:gd name="connsiteX61" fmla="*/ 179631 w 1225873"/>
              <a:gd name="connsiteY61" fmla="*/ 1345552 h 1917063"/>
              <a:gd name="connsiteX62" fmla="*/ 141531 w 1225873"/>
              <a:gd name="connsiteY62" fmla="*/ 1316977 h 1917063"/>
              <a:gd name="connsiteX63" fmla="*/ 98669 w 1225873"/>
              <a:gd name="connsiteY63" fmla="*/ 1314595 h 1917063"/>
              <a:gd name="connsiteX64" fmla="*/ 43899 w 1225873"/>
              <a:gd name="connsiteY64" fmla="*/ 1295545 h 1917063"/>
              <a:gd name="connsiteX65" fmla="*/ 10560 w 1225873"/>
              <a:gd name="connsiteY65" fmla="*/ 1293161 h 1917063"/>
              <a:gd name="connsiteX66" fmla="*/ 1037 w 1225873"/>
              <a:gd name="connsiteY66" fmla="*/ 1240777 h 1917063"/>
              <a:gd name="connsiteX67" fmla="*/ 34374 w 1225873"/>
              <a:gd name="connsiteY67" fmla="*/ 1152670 h 1917063"/>
              <a:gd name="connsiteX68" fmla="*/ 60568 w 1225873"/>
              <a:gd name="connsiteY68" fmla="*/ 1105045 h 1917063"/>
              <a:gd name="connsiteX69" fmla="*/ 81999 w 1225873"/>
              <a:gd name="connsiteY69" fmla="*/ 1057420 h 1917063"/>
              <a:gd name="connsiteX70" fmla="*/ 108194 w 1225873"/>
              <a:gd name="connsiteY70" fmla="*/ 1019320 h 1917063"/>
              <a:gd name="connsiteX71" fmla="*/ 146293 w 1225873"/>
              <a:gd name="connsiteY71" fmla="*/ 1009795 h 1917063"/>
              <a:gd name="connsiteX72" fmla="*/ 153438 w 1225873"/>
              <a:gd name="connsiteY72" fmla="*/ 974077 h 1917063"/>
              <a:gd name="connsiteX73" fmla="*/ 262975 w 1225873"/>
              <a:gd name="connsiteY73" fmla="*/ 855014 h 1917063"/>
              <a:gd name="connsiteX74" fmla="*/ 286787 w 1225873"/>
              <a:gd name="connsiteY74" fmla="*/ 716899 h 1917063"/>
              <a:gd name="connsiteX75" fmla="*/ 282025 w 1225873"/>
              <a:gd name="connsiteY75" fmla="*/ 635939 h 1917063"/>
              <a:gd name="connsiteX76" fmla="*/ 196300 w 1225873"/>
              <a:gd name="connsiteY76" fmla="*/ 624033 h 1917063"/>
              <a:gd name="connsiteX77" fmla="*/ 179632 w 1225873"/>
              <a:gd name="connsiteY77" fmla="*/ 543070 h 1917063"/>
              <a:gd name="connsiteX78" fmla="*/ 186775 w 1225873"/>
              <a:gd name="connsiteY78" fmla="*/ 476395 h 1917063"/>
              <a:gd name="connsiteX79" fmla="*/ 148675 w 1225873"/>
              <a:gd name="connsiteY79" fmla="*/ 438295 h 1917063"/>
              <a:gd name="connsiteX80" fmla="*/ 117719 w 1225873"/>
              <a:gd name="connsiteY80" fmla="*/ 338283 h 1917063"/>
              <a:gd name="connsiteX81" fmla="*/ 102097 w 1225873"/>
              <a:gd name="connsiteY81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1072600 w 1216514"/>
              <a:gd name="connsiteY10" fmla="*/ 981220 h 1917063"/>
              <a:gd name="connsiteX11" fmla="*/ 1215943 w 1216514"/>
              <a:gd name="connsiteY11" fmla="*/ 1205867 h 1917063"/>
              <a:gd name="connsiteX12" fmla="*/ 1144037 w 1216514"/>
              <a:gd name="connsiteY12" fmla="*/ 1250300 h 1917063"/>
              <a:gd name="connsiteX13" fmla="*/ 1124987 w 1216514"/>
              <a:gd name="connsiteY13" fmla="*/ 1295543 h 1917063"/>
              <a:gd name="connsiteX14" fmla="*/ 1048787 w 1216514"/>
              <a:gd name="connsiteY14" fmla="*/ 1328881 h 1917063"/>
              <a:gd name="connsiteX15" fmla="*/ 1020212 w 1216514"/>
              <a:gd name="connsiteY15" fmla="*/ 1388412 h 1917063"/>
              <a:gd name="connsiteX16" fmla="*/ 1036881 w 1216514"/>
              <a:gd name="connsiteY16" fmla="*/ 1436037 h 1917063"/>
              <a:gd name="connsiteX17" fmla="*/ 1017832 w 1216514"/>
              <a:gd name="connsiteY17" fmla="*/ 1476520 h 1917063"/>
              <a:gd name="connsiteX18" fmla="*/ 984493 w 1216514"/>
              <a:gd name="connsiteY18" fmla="*/ 1474137 h 1917063"/>
              <a:gd name="connsiteX19" fmla="*/ 982112 w 1216514"/>
              <a:gd name="connsiteY19" fmla="*/ 1538431 h 1917063"/>
              <a:gd name="connsiteX20" fmla="*/ 946393 w 1216514"/>
              <a:gd name="connsiteY20" fmla="*/ 1555100 h 1917063"/>
              <a:gd name="connsiteX21" fmla="*/ 910674 w 1216514"/>
              <a:gd name="connsiteY21" fmla="*/ 1562243 h 1917063"/>
              <a:gd name="connsiteX22" fmla="*/ 910674 w 1216514"/>
              <a:gd name="connsiteY22" fmla="*/ 1626537 h 1917063"/>
              <a:gd name="connsiteX23" fmla="*/ 967824 w 1216514"/>
              <a:gd name="connsiteY23" fmla="*/ 1636062 h 1917063"/>
              <a:gd name="connsiteX24" fmla="*/ 1001162 w 1216514"/>
              <a:gd name="connsiteY24" fmla="*/ 1631300 h 1917063"/>
              <a:gd name="connsiteX25" fmla="*/ 1005922 w 1216514"/>
              <a:gd name="connsiteY25" fmla="*/ 1705119 h 1917063"/>
              <a:gd name="connsiteX26" fmla="*/ 982112 w 1216514"/>
              <a:gd name="connsiteY26" fmla="*/ 1726550 h 1917063"/>
              <a:gd name="connsiteX27" fmla="*/ 922581 w 1216514"/>
              <a:gd name="connsiteY27" fmla="*/ 1724170 h 1917063"/>
              <a:gd name="connsiteX28" fmla="*/ 870193 w 1216514"/>
              <a:gd name="connsiteY28" fmla="*/ 1733695 h 1917063"/>
              <a:gd name="connsiteX29" fmla="*/ 824949 w 1216514"/>
              <a:gd name="connsiteY29" fmla="*/ 1757508 h 1917063"/>
              <a:gd name="connsiteX30" fmla="*/ 779704 w 1216514"/>
              <a:gd name="connsiteY30" fmla="*/ 1764650 h 1917063"/>
              <a:gd name="connsiteX31" fmla="*/ 758274 w 1216514"/>
              <a:gd name="connsiteY31" fmla="*/ 1783702 h 1917063"/>
              <a:gd name="connsiteX32" fmla="*/ 751131 w 1216514"/>
              <a:gd name="connsiteY32" fmla="*/ 1828945 h 1917063"/>
              <a:gd name="connsiteX33" fmla="*/ 734462 w 1216514"/>
              <a:gd name="connsiteY33" fmla="*/ 1840852 h 1917063"/>
              <a:gd name="connsiteX34" fmla="*/ 689218 w 1216514"/>
              <a:gd name="connsiteY34" fmla="*/ 1890858 h 1917063"/>
              <a:gd name="connsiteX35" fmla="*/ 665406 w 1216514"/>
              <a:gd name="connsiteY35" fmla="*/ 1895619 h 1917063"/>
              <a:gd name="connsiteX36" fmla="*/ 617781 w 1216514"/>
              <a:gd name="connsiteY36" fmla="*/ 1917051 h 1917063"/>
              <a:gd name="connsiteX37" fmla="*/ 579681 w 1216514"/>
              <a:gd name="connsiteY37" fmla="*/ 1900382 h 1917063"/>
              <a:gd name="connsiteX38" fmla="*/ 563012 w 1216514"/>
              <a:gd name="connsiteY38" fmla="*/ 1871807 h 1917063"/>
              <a:gd name="connsiteX39" fmla="*/ 520149 w 1216514"/>
              <a:gd name="connsiteY39" fmla="*/ 1881333 h 1917063"/>
              <a:gd name="connsiteX40" fmla="*/ 512573 w 1216514"/>
              <a:gd name="connsiteY40" fmla="*/ 1875229 h 1917063"/>
              <a:gd name="connsiteX41" fmla="*/ 503481 w 1216514"/>
              <a:gd name="connsiteY41" fmla="*/ 1869426 h 1917063"/>
              <a:gd name="connsiteX42" fmla="*/ 522531 w 1216514"/>
              <a:gd name="connsiteY42" fmla="*/ 1762269 h 1917063"/>
              <a:gd name="connsiteX43" fmla="*/ 539199 w 1216514"/>
              <a:gd name="connsiteY43" fmla="*/ 1740838 h 1917063"/>
              <a:gd name="connsiteX44" fmla="*/ 529674 w 1216514"/>
              <a:gd name="connsiteY44" fmla="*/ 1695595 h 1917063"/>
              <a:gd name="connsiteX45" fmla="*/ 553487 w 1216514"/>
              <a:gd name="connsiteY45" fmla="*/ 1681307 h 1917063"/>
              <a:gd name="connsiteX46" fmla="*/ 534437 w 1216514"/>
              <a:gd name="connsiteY46" fmla="*/ 1667020 h 1917063"/>
              <a:gd name="connsiteX47" fmla="*/ 522531 w 1216514"/>
              <a:gd name="connsiteY47" fmla="*/ 1631302 h 1917063"/>
              <a:gd name="connsiteX48" fmla="*/ 513006 w 1216514"/>
              <a:gd name="connsiteY48" fmla="*/ 1586058 h 1917063"/>
              <a:gd name="connsiteX49" fmla="*/ 510624 w 1216514"/>
              <a:gd name="connsiteY49" fmla="*/ 1555100 h 1917063"/>
              <a:gd name="connsiteX50" fmla="*/ 460618 w 1216514"/>
              <a:gd name="connsiteY50" fmla="*/ 1557483 h 1917063"/>
              <a:gd name="connsiteX51" fmla="*/ 427282 w 1216514"/>
              <a:gd name="connsiteY51" fmla="*/ 1521764 h 1917063"/>
              <a:gd name="connsiteX52" fmla="*/ 382037 w 1216514"/>
              <a:gd name="connsiteY52" fmla="*/ 1505094 h 1917063"/>
              <a:gd name="connsiteX53" fmla="*/ 367749 w 1216514"/>
              <a:gd name="connsiteY53" fmla="*/ 1455089 h 1917063"/>
              <a:gd name="connsiteX54" fmla="*/ 365368 w 1216514"/>
              <a:gd name="connsiteY54" fmla="*/ 1433657 h 1917063"/>
              <a:gd name="connsiteX55" fmla="*/ 334413 w 1216514"/>
              <a:gd name="connsiteY55" fmla="*/ 1388414 h 1917063"/>
              <a:gd name="connsiteX56" fmla="*/ 291549 w 1216514"/>
              <a:gd name="connsiteY56" fmla="*/ 1364601 h 1917063"/>
              <a:gd name="connsiteX57" fmla="*/ 248688 w 1216514"/>
              <a:gd name="connsiteY57" fmla="*/ 1336027 h 1917063"/>
              <a:gd name="connsiteX58" fmla="*/ 215349 w 1216514"/>
              <a:gd name="connsiteY58" fmla="*/ 1326501 h 1917063"/>
              <a:gd name="connsiteX59" fmla="*/ 217731 w 1216514"/>
              <a:gd name="connsiteY59" fmla="*/ 1281255 h 1917063"/>
              <a:gd name="connsiteX60" fmla="*/ 174868 w 1216514"/>
              <a:gd name="connsiteY60" fmla="*/ 1295545 h 1917063"/>
              <a:gd name="connsiteX61" fmla="*/ 186775 w 1216514"/>
              <a:gd name="connsiteY61" fmla="*/ 1328883 h 1917063"/>
              <a:gd name="connsiteX62" fmla="*/ 179631 w 1216514"/>
              <a:gd name="connsiteY62" fmla="*/ 1345552 h 1917063"/>
              <a:gd name="connsiteX63" fmla="*/ 141531 w 1216514"/>
              <a:gd name="connsiteY63" fmla="*/ 1316977 h 1917063"/>
              <a:gd name="connsiteX64" fmla="*/ 98669 w 1216514"/>
              <a:gd name="connsiteY64" fmla="*/ 1314595 h 1917063"/>
              <a:gd name="connsiteX65" fmla="*/ 43899 w 1216514"/>
              <a:gd name="connsiteY65" fmla="*/ 1295545 h 1917063"/>
              <a:gd name="connsiteX66" fmla="*/ 10560 w 1216514"/>
              <a:gd name="connsiteY66" fmla="*/ 1293161 h 1917063"/>
              <a:gd name="connsiteX67" fmla="*/ 1037 w 1216514"/>
              <a:gd name="connsiteY67" fmla="*/ 1240777 h 1917063"/>
              <a:gd name="connsiteX68" fmla="*/ 34374 w 1216514"/>
              <a:gd name="connsiteY68" fmla="*/ 1152670 h 1917063"/>
              <a:gd name="connsiteX69" fmla="*/ 60568 w 1216514"/>
              <a:gd name="connsiteY69" fmla="*/ 1105045 h 1917063"/>
              <a:gd name="connsiteX70" fmla="*/ 81999 w 1216514"/>
              <a:gd name="connsiteY70" fmla="*/ 1057420 h 1917063"/>
              <a:gd name="connsiteX71" fmla="*/ 108194 w 1216514"/>
              <a:gd name="connsiteY71" fmla="*/ 1019320 h 1917063"/>
              <a:gd name="connsiteX72" fmla="*/ 146293 w 1216514"/>
              <a:gd name="connsiteY72" fmla="*/ 1009795 h 1917063"/>
              <a:gd name="connsiteX73" fmla="*/ 153438 w 1216514"/>
              <a:gd name="connsiteY73" fmla="*/ 974077 h 1917063"/>
              <a:gd name="connsiteX74" fmla="*/ 262975 w 1216514"/>
              <a:gd name="connsiteY74" fmla="*/ 855014 h 1917063"/>
              <a:gd name="connsiteX75" fmla="*/ 286787 w 1216514"/>
              <a:gd name="connsiteY75" fmla="*/ 716899 h 1917063"/>
              <a:gd name="connsiteX76" fmla="*/ 282025 w 1216514"/>
              <a:gd name="connsiteY76" fmla="*/ 635939 h 1917063"/>
              <a:gd name="connsiteX77" fmla="*/ 196300 w 1216514"/>
              <a:gd name="connsiteY77" fmla="*/ 624033 h 1917063"/>
              <a:gd name="connsiteX78" fmla="*/ 179632 w 1216514"/>
              <a:gd name="connsiteY78" fmla="*/ 543070 h 1917063"/>
              <a:gd name="connsiteX79" fmla="*/ 186775 w 1216514"/>
              <a:gd name="connsiteY79" fmla="*/ 476395 h 1917063"/>
              <a:gd name="connsiteX80" fmla="*/ 148675 w 1216514"/>
              <a:gd name="connsiteY80" fmla="*/ 438295 h 1917063"/>
              <a:gd name="connsiteX81" fmla="*/ 117719 w 1216514"/>
              <a:gd name="connsiteY81" fmla="*/ 338283 h 1917063"/>
              <a:gd name="connsiteX82" fmla="*/ 102097 w 1216514"/>
              <a:gd name="connsiteY82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984494 w 1216514"/>
              <a:gd name="connsiteY10" fmla="*/ 878827 h 1917063"/>
              <a:gd name="connsiteX11" fmla="*/ 1072600 w 1216514"/>
              <a:gd name="connsiteY11" fmla="*/ 981220 h 1917063"/>
              <a:gd name="connsiteX12" fmla="*/ 1215943 w 1216514"/>
              <a:gd name="connsiteY12" fmla="*/ 1205867 h 1917063"/>
              <a:gd name="connsiteX13" fmla="*/ 1144037 w 1216514"/>
              <a:gd name="connsiteY13" fmla="*/ 1250300 h 1917063"/>
              <a:gd name="connsiteX14" fmla="*/ 1124987 w 1216514"/>
              <a:gd name="connsiteY14" fmla="*/ 1295543 h 1917063"/>
              <a:gd name="connsiteX15" fmla="*/ 1048787 w 1216514"/>
              <a:gd name="connsiteY15" fmla="*/ 1328881 h 1917063"/>
              <a:gd name="connsiteX16" fmla="*/ 1020212 w 1216514"/>
              <a:gd name="connsiteY16" fmla="*/ 1388412 h 1917063"/>
              <a:gd name="connsiteX17" fmla="*/ 1036881 w 1216514"/>
              <a:gd name="connsiteY17" fmla="*/ 1436037 h 1917063"/>
              <a:gd name="connsiteX18" fmla="*/ 1017832 w 1216514"/>
              <a:gd name="connsiteY18" fmla="*/ 1476520 h 1917063"/>
              <a:gd name="connsiteX19" fmla="*/ 984493 w 1216514"/>
              <a:gd name="connsiteY19" fmla="*/ 1474137 h 1917063"/>
              <a:gd name="connsiteX20" fmla="*/ 982112 w 1216514"/>
              <a:gd name="connsiteY20" fmla="*/ 1538431 h 1917063"/>
              <a:gd name="connsiteX21" fmla="*/ 946393 w 1216514"/>
              <a:gd name="connsiteY21" fmla="*/ 1555100 h 1917063"/>
              <a:gd name="connsiteX22" fmla="*/ 910674 w 1216514"/>
              <a:gd name="connsiteY22" fmla="*/ 1562243 h 1917063"/>
              <a:gd name="connsiteX23" fmla="*/ 910674 w 1216514"/>
              <a:gd name="connsiteY23" fmla="*/ 1626537 h 1917063"/>
              <a:gd name="connsiteX24" fmla="*/ 967824 w 1216514"/>
              <a:gd name="connsiteY24" fmla="*/ 1636062 h 1917063"/>
              <a:gd name="connsiteX25" fmla="*/ 1001162 w 1216514"/>
              <a:gd name="connsiteY25" fmla="*/ 1631300 h 1917063"/>
              <a:gd name="connsiteX26" fmla="*/ 1005922 w 1216514"/>
              <a:gd name="connsiteY26" fmla="*/ 1705119 h 1917063"/>
              <a:gd name="connsiteX27" fmla="*/ 982112 w 1216514"/>
              <a:gd name="connsiteY27" fmla="*/ 1726550 h 1917063"/>
              <a:gd name="connsiteX28" fmla="*/ 922581 w 1216514"/>
              <a:gd name="connsiteY28" fmla="*/ 1724170 h 1917063"/>
              <a:gd name="connsiteX29" fmla="*/ 870193 w 1216514"/>
              <a:gd name="connsiteY29" fmla="*/ 1733695 h 1917063"/>
              <a:gd name="connsiteX30" fmla="*/ 824949 w 1216514"/>
              <a:gd name="connsiteY30" fmla="*/ 1757508 h 1917063"/>
              <a:gd name="connsiteX31" fmla="*/ 779704 w 1216514"/>
              <a:gd name="connsiteY31" fmla="*/ 1764650 h 1917063"/>
              <a:gd name="connsiteX32" fmla="*/ 758274 w 1216514"/>
              <a:gd name="connsiteY32" fmla="*/ 1783702 h 1917063"/>
              <a:gd name="connsiteX33" fmla="*/ 751131 w 1216514"/>
              <a:gd name="connsiteY33" fmla="*/ 1828945 h 1917063"/>
              <a:gd name="connsiteX34" fmla="*/ 734462 w 1216514"/>
              <a:gd name="connsiteY34" fmla="*/ 1840852 h 1917063"/>
              <a:gd name="connsiteX35" fmla="*/ 689218 w 1216514"/>
              <a:gd name="connsiteY35" fmla="*/ 1890858 h 1917063"/>
              <a:gd name="connsiteX36" fmla="*/ 665406 w 1216514"/>
              <a:gd name="connsiteY36" fmla="*/ 1895619 h 1917063"/>
              <a:gd name="connsiteX37" fmla="*/ 617781 w 1216514"/>
              <a:gd name="connsiteY37" fmla="*/ 1917051 h 1917063"/>
              <a:gd name="connsiteX38" fmla="*/ 579681 w 1216514"/>
              <a:gd name="connsiteY38" fmla="*/ 1900382 h 1917063"/>
              <a:gd name="connsiteX39" fmla="*/ 563012 w 1216514"/>
              <a:gd name="connsiteY39" fmla="*/ 1871807 h 1917063"/>
              <a:gd name="connsiteX40" fmla="*/ 520149 w 1216514"/>
              <a:gd name="connsiteY40" fmla="*/ 1881333 h 1917063"/>
              <a:gd name="connsiteX41" fmla="*/ 512573 w 1216514"/>
              <a:gd name="connsiteY41" fmla="*/ 1875229 h 1917063"/>
              <a:gd name="connsiteX42" fmla="*/ 503481 w 1216514"/>
              <a:gd name="connsiteY42" fmla="*/ 1869426 h 1917063"/>
              <a:gd name="connsiteX43" fmla="*/ 522531 w 1216514"/>
              <a:gd name="connsiteY43" fmla="*/ 1762269 h 1917063"/>
              <a:gd name="connsiteX44" fmla="*/ 539199 w 1216514"/>
              <a:gd name="connsiteY44" fmla="*/ 1740838 h 1917063"/>
              <a:gd name="connsiteX45" fmla="*/ 529674 w 1216514"/>
              <a:gd name="connsiteY45" fmla="*/ 1695595 h 1917063"/>
              <a:gd name="connsiteX46" fmla="*/ 553487 w 1216514"/>
              <a:gd name="connsiteY46" fmla="*/ 1681307 h 1917063"/>
              <a:gd name="connsiteX47" fmla="*/ 534437 w 1216514"/>
              <a:gd name="connsiteY47" fmla="*/ 1667020 h 1917063"/>
              <a:gd name="connsiteX48" fmla="*/ 522531 w 1216514"/>
              <a:gd name="connsiteY48" fmla="*/ 1631302 h 1917063"/>
              <a:gd name="connsiteX49" fmla="*/ 513006 w 1216514"/>
              <a:gd name="connsiteY49" fmla="*/ 1586058 h 1917063"/>
              <a:gd name="connsiteX50" fmla="*/ 510624 w 1216514"/>
              <a:gd name="connsiteY50" fmla="*/ 1555100 h 1917063"/>
              <a:gd name="connsiteX51" fmla="*/ 460618 w 1216514"/>
              <a:gd name="connsiteY51" fmla="*/ 1557483 h 1917063"/>
              <a:gd name="connsiteX52" fmla="*/ 427282 w 1216514"/>
              <a:gd name="connsiteY52" fmla="*/ 1521764 h 1917063"/>
              <a:gd name="connsiteX53" fmla="*/ 382037 w 1216514"/>
              <a:gd name="connsiteY53" fmla="*/ 1505094 h 1917063"/>
              <a:gd name="connsiteX54" fmla="*/ 367749 w 1216514"/>
              <a:gd name="connsiteY54" fmla="*/ 1455089 h 1917063"/>
              <a:gd name="connsiteX55" fmla="*/ 365368 w 1216514"/>
              <a:gd name="connsiteY55" fmla="*/ 1433657 h 1917063"/>
              <a:gd name="connsiteX56" fmla="*/ 334413 w 1216514"/>
              <a:gd name="connsiteY56" fmla="*/ 1388414 h 1917063"/>
              <a:gd name="connsiteX57" fmla="*/ 291549 w 1216514"/>
              <a:gd name="connsiteY57" fmla="*/ 1364601 h 1917063"/>
              <a:gd name="connsiteX58" fmla="*/ 248688 w 1216514"/>
              <a:gd name="connsiteY58" fmla="*/ 1336027 h 1917063"/>
              <a:gd name="connsiteX59" fmla="*/ 215349 w 1216514"/>
              <a:gd name="connsiteY59" fmla="*/ 1326501 h 1917063"/>
              <a:gd name="connsiteX60" fmla="*/ 217731 w 1216514"/>
              <a:gd name="connsiteY60" fmla="*/ 1281255 h 1917063"/>
              <a:gd name="connsiteX61" fmla="*/ 174868 w 1216514"/>
              <a:gd name="connsiteY61" fmla="*/ 1295545 h 1917063"/>
              <a:gd name="connsiteX62" fmla="*/ 186775 w 1216514"/>
              <a:gd name="connsiteY62" fmla="*/ 1328883 h 1917063"/>
              <a:gd name="connsiteX63" fmla="*/ 179631 w 1216514"/>
              <a:gd name="connsiteY63" fmla="*/ 1345552 h 1917063"/>
              <a:gd name="connsiteX64" fmla="*/ 141531 w 1216514"/>
              <a:gd name="connsiteY64" fmla="*/ 1316977 h 1917063"/>
              <a:gd name="connsiteX65" fmla="*/ 98669 w 1216514"/>
              <a:gd name="connsiteY65" fmla="*/ 1314595 h 1917063"/>
              <a:gd name="connsiteX66" fmla="*/ 43899 w 1216514"/>
              <a:gd name="connsiteY66" fmla="*/ 1295545 h 1917063"/>
              <a:gd name="connsiteX67" fmla="*/ 10560 w 1216514"/>
              <a:gd name="connsiteY67" fmla="*/ 1293161 h 1917063"/>
              <a:gd name="connsiteX68" fmla="*/ 1037 w 1216514"/>
              <a:gd name="connsiteY68" fmla="*/ 1240777 h 1917063"/>
              <a:gd name="connsiteX69" fmla="*/ 34374 w 1216514"/>
              <a:gd name="connsiteY69" fmla="*/ 1152670 h 1917063"/>
              <a:gd name="connsiteX70" fmla="*/ 60568 w 1216514"/>
              <a:gd name="connsiteY70" fmla="*/ 1105045 h 1917063"/>
              <a:gd name="connsiteX71" fmla="*/ 81999 w 1216514"/>
              <a:gd name="connsiteY71" fmla="*/ 1057420 h 1917063"/>
              <a:gd name="connsiteX72" fmla="*/ 108194 w 1216514"/>
              <a:gd name="connsiteY72" fmla="*/ 1019320 h 1917063"/>
              <a:gd name="connsiteX73" fmla="*/ 146293 w 1216514"/>
              <a:gd name="connsiteY73" fmla="*/ 1009795 h 1917063"/>
              <a:gd name="connsiteX74" fmla="*/ 153438 w 1216514"/>
              <a:gd name="connsiteY74" fmla="*/ 974077 h 1917063"/>
              <a:gd name="connsiteX75" fmla="*/ 262975 w 1216514"/>
              <a:gd name="connsiteY75" fmla="*/ 855014 h 1917063"/>
              <a:gd name="connsiteX76" fmla="*/ 286787 w 1216514"/>
              <a:gd name="connsiteY76" fmla="*/ 716899 h 1917063"/>
              <a:gd name="connsiteX77" fmla="*/ 282025 w 1216514"/>
              <a:gd name="connsiteY77" fmla="*/ 635939 h 1917063"/>
              <a:gd name="connsiteX78" fmla="*/ 196300 w 1216514"/>
              <a:gd name="connsiteY78" fmla="*/ 624033 h 1917063"/>
              <a:gd name="connsiteX79" fmla="*/ 179632 w 1216514"/>
              <a:gd name="connsiteY79" fmla="*/ 543070 h 1917063"/>
              <a:gd name="connsiteX80" fmla="*/ 186775 w 1216514"/>
              <a:gd name="connsiteY80" fmla="*/ 476395 h 1917063"/>
              <a:gd name="connsiteX81" fmla="*/ 148675 w 1216514"/>
              <a:gd name="connsiteY81" fmla="*/ 438295 h 1917063"/>
              <a:gd name="connsiteX82" fmla="*/ 117719 w 1216514"/>
              <a:gd name="connsiteY82" fmla="*/ 338283 h 1917063"/>
              <a:gd name="connsiteX83" fmla="*/ 102097 w 1216514"/>
              <a:gd name="connsiteY83" fmla="*/ 258129 h 1917063"/>
              <a:gd name="connsiteX0" fmla="*/ 102097 w 1216514"/>
              <a:gd name="connsiteY0" fmla="*/ 258129 h 1917063"/>
              <a:gd name="connsiteX1" fmla="*/ 20086 w 1216514"/>
              <a:gd name="connsiteY1" fmla="*/ 142 h 1917063"/>
              <a:gd name="connsiteX2" fmla="*/ 436806 w 1216514"/>
              <a:gd name="connsiteY2" fmla="*/ 228742 h 1917063"/>
              <a:gd name="connsiteX3" fmla="*/ 572104 w 1216514"/>
              <a:gd name="connsiteY3" fmla="*/ 836544 h 1917063"/>
              <a:gd name="connsiteX4" fmla="*/ 841618 w 1216514"/>
              <a:gd name="connsiteY4" fmla="*/ 624030 h 1917063"/>
              <a:gd name="connsiteX5" fmla="*/ 822567 w 1216514"/>
              <a:gd name="connsiteY5" fmla="*/ 802624 h 1917063"/>
              <a:gd name="connsiteX6" fmla="*/ 836857 w 1216514"/>
              <a:gd name="connsiteY6" fmla="*/ 821677 h 1917063"/>
              <a:gd name="connsiteX7" fmla="*/ 870194 w 1216514"/>
              <a:gd name="connsiteY7" fmla="*/ 793102 h 1917063"/>
              <a:gd name="connsiteX8" fmla="*/ 903532 w 1216514"/>
              <a:gd name="connsiteY8" fmla="*/ 788339 h 1917063"/>
              <a:gd name="connsiteX9" fmla="*/ 958300 w 1216514"/>
              <a:gd name="connsiteY9" fmla="*/ 733570 h 1917063"/>
              <a:gd name="connsiteX10" fmla="*/ 984494 w 1216514"/>
              <a:gd name="connsiteY10" fmla="*/ 878827 h 1917063"/>
              <a:gd name="connsiteX11" fmla="*/ 1032119 w 1216514"/>
              <a:gd name="connsiteY11" fmla="*/ 959789 h 1917063"/>
              <a:gd name="connsiteX12" fmla="*/ 1072600 w 1216514"/>
              <a:gd name="connsiteY12" fmla="*/ 981220 h 1917063"/>
              <a:gd name="connsiteX13" fmla="*/ 1215943 w 1216514"/>
              <a:gd name="connsiteY13" fmla="*/ 1205867 h 1917063"/>
              <a:gd name="connsiteX14" fmla="*/ 1144037 w 1216514"/>
              <a:gd name="connsiteY14" fmla="*/ 1250300 h 1917063"/>
              <a:gd name="connsiteX15" fmla="*/ 1124987 w 1216514"/>
              <a:gd name="connsiteY15" fmla="*/ 1295543 h 1917063"/>
              <a:gd name="connsiteX16" fmla="*/ 1048787 w 1216514"/>
              <a:gd name="connsiteY16" fmla="*/ 1328881 h 1917063"/>
              <a:gd name="connsiteX17" fmla="*/ 1020212 w 1216514"/>
              <a:gd name="connsiteY17" fmla="*/ 1388412 h 1917063"/>
              <a:gd name="connsiteX18" fmla="*/ 1036881 w 1216514"/>
              <a:gd name="connsiteY18" fmla="*/ 1436037 h 1917063"/>
              <a:gd name="connsiteX19" fmla="*/ 1017832 w 1216514"/>
              <a:gd name="connsiteY19" fmla="*/ 1476520 h 1917063"/>
              <a:gd name="connsiteX20" fmla="*/ 984493 w 1216514"/>
              <a:gd name="connsiteY20" fmla="*/ 1474137 h 1917063"/>
              <a:gd name="connsiteX21" fmla="*/ 982112 w 1216514"/>
              <a:gd name="connsiteY21" fmla="*/ 1538431 h 1917063"/>
              <a:gd name="connsiteX22" fmla="*/ 946393 w 1216514"/>
              <a:gd name="connsiteY22" fmla="*/ 1555100 h 1917063"/>
              <a:gd name="connsiteX23" fmla="*/ 910674 w 1216514"/>
              <a:gd name="connsiteY23" fmla="*/ 1562243 h 1917063"/>
              <a:gd name="connsiteX24" fmla="*/ 910674 w 1216514"/>
              <a:gd name="connsiteY24" fmla="*/ 1626537 h 1917063"/>
              <a:gd name="connsiteX25" fmla="*/ 967824 w 1216514"/>
              <a:gd name="connsiteY25" fmla="*/ 1636062 h 1917063"/>
              <a:gd name="connsiteX26" fmla="*/ 1001162 w 1216514"/>
              <a:gd name="connsiteY26" fmla="*/ 1631300 h 1917063"/>
              <a:gd name="connsiteX27" fmla="*/ 1005922 w 1216514"/>
              <a:gd name="connsiteY27" fmla="*/ 1705119 h 1917063"/>
              <a:gd name="connsiteX28" fmla="*/ 982112 w 1216514"/>
              <a:gd name="connsiteY28" fmla="*/ 1726550 h 1917063"/>
              <a:gd name="connsiteX29" fmla="*/ 922581 w 1216514"/>
              <a:gd name="connsiteY29" fmla="*/ 1724170 h 1917063"/>
              <a:gd name="connsiteX30" fmla="*/ 870193 w 1216514"/>
              <a:gd name="connsiteY30" fmla="*/ 1733695 h 1917063"/>
              <a:gd name="connsiteX31" fmla="*/ 824949 w 1216514"/>
              <a:gd name="connsiteY31" fmla="*/ 1757508 h 1917063"/>
              <a:gd name="connsiteX32" fmla="*/ 779704 w 1216514"/>
              <a:gd name="connsiteY32" fmla="*/ 1764650 h 1917063"/>
              <a:gd name="connsiteX33" fmla="*/ 758274 w 1216514"/>
              <a:gd name="connsiteY33" fmla="*/ 1783702 h 1917063"/>
              <a:gd name="connsiteX34" fmla="*/ 751131 w 1216514"/>
              <a:gd name="connsiteY34" fmla="*/ 1828945 h 1917063"/>
              <a:gd name="connsiteX35" fmla="*/ 734462 w 1216514"/>
              <a:gd name="connsiteY35" fmla="*/ 1840852 h 1917063"/>
              <a:gd name="connsiteX36" fmla="*/ 689218 w 1216514"/>
              <a:gd name="connsiteY36" fmla="*/ 1890858 h 1917063"/>
              <a:gd name="connsiteX37" fmla="*/ 665406 w 1216514"/>
              <a:gd name="connsiteY37" fmla="*/ 1895619 h 1917063"/>
              <a:gd name="connsiteX38" fmla="*/ 617781 w 1216514"/>
              <a:gd name="connsiteY38" fmla="*/ 1917051 h 1917063"/>
              <a:gd name="connsiteX39" fmla="*/ 579681 w 1216514"/>
              <a:gd name="connsiteY39" fmla="*/ 1900382 h 1917063"/>
              <a:gd name="connsiteX40" fmla="*/ 563012 w 1216514"/>
              <a:gd name="connsiteY40" fmla="*/ 1871807 h 1917063"/>
              <a:gd name="connsiteX41" fmla="*/ 520149 w 1216514"/>
              <a:gd name="connsiteY41" fmla="*/ 1881333 h 1917063"/>
              <a:gd name="connsiteX42" fmla="*/ 512573 w 1216514"/>
              <a:gd name="connsiteY42" fmla="*/ 1875229 h 1917063"/>
              <a:gd name="connsiteX43" fmla="*/ 503481 w 1216514"/>
              <a:gd name="connsiteY43" fmla="*/ 1869426 h 1917063"/>
              <a:gd name="connsiteX44" fmla="*/ 522531 w 1216514"/>
              <a:gd name="connsiteY44" fmla="*/ 1762269 h 1917063"/>
              <a:gd name="connsiteX45" fmla="*/ 539199 w 1216514"/>
              <a:gd name="connsiteY45" fmla="*/ 1740838 h 1917063"/>
              <a:gd name="connsiteX46" fmla="*/ 529674 w 1216514"/>
              <a:gd name="connsiteY46" fmla="*/ 1695595 h 1917063"/>
              <a:gd name="connsiteX47" fmla="*/ 553487 w 1216514"/>
              <a:gd name="connsiteY47" fmla="*/ 1681307 h 1917063"/>
              <a:gd name="connsiteX48" fmla="*/ 534437 w 1216514"/>
              <a:gd name="connsiteY48" fmla="*/ 1667020 h 1917063"/>
              <a:gd name="connsiteX49" fmla="*/ 522531 w 1216514"/>
              <a:gd name="connsiteY49" fmla="*/ 1631302 h 1917063"/>
              <a:gd name="connsiteX50" fmla="*/ 513006 w 1216514"/>
              <a:gd name="connsiteY50" fmla="*/ 1586058 h 1917063"/>
              <a:gd name="connsiteX51" fmla="*/ 510624 w 1216514"/>
              <a:gd name="connsiteY51" fmla="*/ 1555100 h 1917063"/>
              <a:gd name="connsiteX52" fmla="*/ 460618 w 1216514"/>
              <a:gd name="connsiteY52" fmla="*/ 1557483 h 1917063"/>
              <a:gd name="connsiteX53" fmla="*/ 427282 w 1216514"/>
              <a:gd name="connsiteY53" fmla="*/ 1521764 h 1917063"/>
              <a:gd name="connsiteX54" fmla="*/ 382037 w 1216514"/>
              <a:gd name="connsiteY54" fmla="*/ 1505094 h 1917063"/>
              <a:gd name="connsiteX55" fmla="*/ 367749 w 1216514"/>
              <a:gd name="connsiteY55" fmla="*/ 1455089 h 1917063"/>
              <a:gd name="connsiteX56" fmla="*/ 365368 w 1216514"/>
              <a:gd name="connsiteY56" fmla="*/ 1433657 h 1917063"/>
              <a:gd name="connsiteX57" fmla="*/ 334413 w 1216514"/>
              <a:gd name="connsiteY57" fmla="*/ 1388414 h 1917063"/>
              <a:gd name="connsiteX58" fmla="*/ 291549 w 1216514"/>
              <a:gd name="connsiteY58" fmla="*/ 1364601 h 1917063"/>
              <a:gd name="connsiteX59" fmla="*/ 248688 w 1216514"/>
              <a:gd name="connsiteY59" fmla="*/ 1336027 h 1917063"/>
              <a:gd name="connsiteX60" fmla="*/ 215349 w 1216514"/>
              <a:gd name="connsiteY60" fmla="*/ 1326501 h 1917063"/>
              <a:gd name="connsiteX61" fmla="*/ 217731 w 1216514"/>
              <a:gd name="connsiteY61" fmla="*/ 1281255 h 1917063"/>
              <a:gd name="connsiteX62" fmla="*/ 174868 w 1216514"/>
              <a:gd name="connsiteY62" fmla="*/ 1295545 h 1917063"/>
              <a:gd name="connsiteX63" fmla="*/ 186775 w 1216514"/>
              <a:gd name="connsiteY63" fmla="*/ 1328883 h 1917063"/>
              <a:gd name="connsiteX64" fmla="*/ 179631 w 1216514"/>
              <a:gd name="connsiteY64" fmla="*/ 1345552 h 1917063"/>
              <a:gd name="connsiteX65" fmla="*/ 141531 w 1216514"/>
              <a:gd name="connsiteY65" fmla="*/ 1316977 h 1917063"/>
              <a:gd name="connsiteX66" fmla="*/ 98669 w 1216514"/>
              <a:gd name="connsiteY66" fmla="*/ 1314595 h 1917063"/>
              <a:gd name="connsiteX67" fmla="*/ 43899 w 1216514"/>
              <a:gd name="connsiteY67" fmla="*/ 1295545 h 1917063"/>
              <a:gd name="connsiteX68" fmla="*/ 10560 w 1216514"/>
              <a:gd name="connsiteY68" fmla="*/ 1293161 h 1917063"/>
              <a:gd name="connsiteX69" fmla="*/ 1037 w 1216514"/>
              <a:gd name="connsiteY69" fmla="*/ 1240777 h 1917063"/>
              <a:gd name="connsiteX70" fmla="*/ 34374 w 1216514"/>
              <a:gd name="connsiteY70" fmla="*/ 1152670 h 1917063"/>
              <a:gd name="connsiteX71" fmla="*/ 60568 w 1216514"/>
              <a:gd name="connsiteY71" fmla="*/ 1105045 h 1917063"/>
              <a:gd name="connsiteX72" fmla="*/ 81999 w 1216514"/>
              <a:gd name="connsiteY72" fmla="*/ 1057420 h 1917063"/>
              <a:gd name="connsiteX73" fmla="*/ 108194 w 1216514"/>
              <a:gd name="connsiteY73" fmla="*/ 1019320 h 1917063"/>
              <a:gd name="connsiteX74" fmla="*/ 146293 w 1216514"/>
              <a:gd name="connsiteY74" fmla="*/ 1009795 h 1917063"/>
              <a:gd name="connsiteX75" fmla="*/ 153438 w 1216514"/>
              <a:gd name="connsiteY75" fmla="*/ 974077 h 1917063"/>
              <a:gd name="connsiteX76" fmla="*/ 262975 w 1216514"/>
              <a:gd name="connsiteY76" fmla="*/ 855014 h 1917063"/>
              <a:gd name="connsiteX77" fmla="*/ 286787 w 1216514"/>
              <a:gd name="connsiteY77" fmla="*/ 716899 h 1917063"/>
              <a:gd name="connsiteX78" fmla="*/ 282025 w 1216514"/>
              <a:gd name="connsiteY78" fmla="*/ 635939 h 1917063"/>
              <a:gd name="connsiteX79" fmla="*/ 196300 w 1216514"/>
              <a:gd name="connsiteY79" fmla="*/ 624033 h 1917063"/>
              <a:gd name="connsiteX80" fmla="*/ 179632 w 1216514"/>
              <a:gd name="connsiteY80" fmla="*/ 543070 h 1917063"/>
              <a:gd name="connsiteX81" fmla="*/ 186775 w 1216514"/>
              <a:gd name="connsiteY81" fmla="*/ 476395 h 1917063"/>
              <a:gd name="connsiteX82" fmla="*/ 148675 w 1216514"/>
              <a:gd name="connsiteY82" fmla="*/ 438295 h 1917063"/>
              <a:gd name="connsiteX83" fmla="*/ 117719 w 1216514"/>
              <a:gd name="connsiteY83" fmla="*/ 338283 h 1917063"/>
              <a:gd name="connsiteX84" fmla="*/ 102097 w 1216514"/>
              <a:gd name="connsiteY84" fmla="*/ 258129 h 1917063"/>
              <a:gd name="connsiteX0" fmla="*/ 102097 w 1216256"/>
              <a:gd name="connsiteY0" fmla="*/ 258129 h 1917063"/>
              <a:gd name="connsiteX1" fmla="*/ 20086 w 1216256"/>
              <a:gd name="connsiteY1" fmla="*/ 142 h 1917063"/>
              <a:gd name="connsiteX2" fmla="*/ 436806 w 1216256"/>
              <a:gd name="connsiteY2" fmla="*/ 228742 h 1917063"/>
              <a:gd name="connsiteX3" fmla="*/ 572104 w 1216256"/>
              <a:gd name="connsiteY3" fmla="*/ 836544 h 1917063"/>
              <a:gd name="connsiteX4" fmla="*/ 841618 w 1216256"/>
              <a:gd name="connsiteY4" fmla="*/ 624030 h 1917063"/>
              <a:gd name="connsiteX5" fmla="*/ 822567 w 1216256"/>
              <a:gd name="connsiteY5" fmla="*/ 802624 h 1917063"/>
              <a:gd name="connsiteX6" fmla="*/ 836857 w 1216256"/>
              <a:gd name="connsiteY6" fmla="*/ 821677 h 1917063"/>
              <a:gd name="connsiteX7" fmla="*/ 870194 w 1216256"/>
              <a:gd name="connsiteY7" fmla="*/ 793102 h 1917063"/>
              <a:gd name="connsiteX8" fmla="*/ 903532 w 1216256"/>
              <a:gd name="connsiteY8" fmla="*/ 788339 h 1917063"/>
              <a:gd name="connsiteX9" fmla="*/ 958300 w 1216256"/>
              <a:gd name="connsiteY9" fmla="*/ 733570 h 1917063"/>
              <a:gd name="connsiteX10" fmla="*/ 984494 w 1216256"/>
              <a:gd name="connsiteY10" fmla="*/ 878827 h 1917063"/>
              <a:gd name="connsiteX11" fmla="*/ 1032119 w 1216256"/>
              <a:gd name="connsiteY11" fmla="*/ 959789 h 1917063"/>
              <a:gd name="connsiteX12" fmla="*/ 1072600 w 1216256"/>
              <a:gd name="connsiteY12" fmla="*/ 981220 h 1917063"/>
              <a:gd name="connsiteX13" fmla="*/ 1089269 w 1216256"/>
              <a:gd name="connsiteY13" fmla="*/ 1047895 h 1917063"/>
              <a:gd name="connsiteX14" fmla="*/ 1215943 w 1216256"/>
              <a:gd name="connsiteY14" fmla="*/ 1205867 h 1917063"/>
              <a:gd name="connsiteX15" fmla="*/ 1144037 w 1216256"/>
              <a:gd name="connsiteY15" fmla="*/ 1250300 h 1917063"/>
              <a:gd name="connsiteX16" fmla="*/ 1124987 w 1216256"/>
              <a:gd name="connsiteY16" fmla="*/ 1295543 h 1917063"/>
              <a:gd name="connsiteX17" fmla="*/ 1048787 w 1216256"/>
              <a:gd name="connsiteY17" fmla="*/ 1328881 h 1917063"/>
              <a:gd name="connsiteX18" fmla="*/ 1020212 w 1216256"/>
              <a:gd name="connsiteY18" fmla="*/ 1388412 h 1917063"/>
              <a:gd name="connsiteX19" fmla="*/ 1036881 w 1216256"/>
              <a:gd name="connsiteY19" fmla="*/ 1436037 h 1917063"/>
              <a:gd name="connsiteX20" fmla="*/ 1017832 w 1216256"/>
              <a:gd name="connsiteY20" fmla="*/ 1476520 h 1917063"/>
              <a:gd name="connsiteX21" fmla="*/ 984493 w 1216256"/>
              <a:gd name="connsiteY21" fmla="*/ 1474137 h 1917063"/>
              <a:gd name="connsiteX22" fmla="*/ 982112 w 1216256"/>
              <a:gd name="connsiteY22" fmla="*/ 1538431 h 1917063"/>
              <a:gd name="connsiteX23" fmla="*/ 946393 w 1216256"/>
              <a:gd name="connsiteY23" fmla="*/ 1555100 h 1917063"/>
              <a:gd name="connsiteX24" fmla="*/ 910674 w 1216256"/>
              <a:gd name="connsiteY24" fmla="*/ 1562243 h 1917063"/>
              <a:gd name="connsiteX25" fmla="*/ 910674 w 1216256"/>
              <a:gd name="connsiteY25" fmla="*/ 1626537 h 1917063"/>
              <a:gd name="connsiteX26" fmla="*/ 967824 w 1216256"/>
              <a:gd name="connsiteY26" fmla="*/ 1636062 h 1917063"/>
              <a:gd name="connsiteX27" fmla="*/ 1001162 w 1216256"/>
              <a:gd name="connsiteY27" fmla="*/ 1631300 h 1917063"/>
              <a:gd name="connsiteX28" fmla="*/ 1005922 w 1216256"/>
              <a:gd name="connsiteY28" fmla="*/ 1705119 h 1917063"/>
              <a:gd name="connsiteX29" fmla="*/ 982112 w 1216256"/>
              <a:gd name="connsiteY29" fmla="*/ 1726550 h 1917063"/>
              <a:gd name="connsiteX30" fmla="*/ 922581 w 1216256"/>
              <a:gd name="connsiteY30" fmla="*/ 1724170 h 1917063"/>
              <a:gd name="connsiteX31" fmla="*/ 870193 w 1216256"/>
              <a:gd name="connsiteY31" fmla="*/ 1733695 h 1917063"/>
              <a:gd name="connsiteX32" fmla="*/ 824949 w 1216256"/>
              <a:gd name="connsiteY32" fmla="*/ 1757508 h 1917063"/>
              <a:gd name="connsiteX33" fmla="*/ 779704 w 1216256"/>
              <a:gd name="connsiteY33" fmla="*/ 1764650 h 1917063"/>
              <a:gd name="connsiteX34" fmla="*/ 758274 w 1216256"/>
              <a:gd name="connsiteY34" fmla="*/ 1783702 h 1917063"/>
              <a:gd name="connsiteX35" fmla="*/ 751131 w 1216256"/>
              <a:gd name="connsiteY35" fmla="*/ 1828945 h 1917063"/>
              <a:gd name="connsiteX36" fmla="*/ 734462 w 1216256"/>
              <a:gd name="connsiteY36" fmla="*/ 1840852 h 1917063"/>
              <a:gd name="connsiteX37" fmla="*/ 689218 w 1216256"/>
              <a:gd name="connsiteY37" fmla="*/ 1890858 h 1917063"/>
              <a:gd name="connsiteX38" fmla="*/ 665406 w 1216256"/>
              <a:gd name="connsiteY38" fmla="*/ 1895619 h 1917063"/>
              <a:gd name="connsiteX39" fmla="*/ 617781 w 1216256"/>
              <a:gd name="connsiteY39" fmla="*/ 1917051 h 1917063"/>
              <a:gd name="connsiteX40" fmla="*/ 579681 w 1216256"/>
              <a:gd name="connsiteY40" fmla="*/ 1900382 h 1917063"/>
              <a:gd name="connsiteX41" fmla="*/ 563012 w 1216256"/>
              <a:gd name="connsiteY41" fmla="*/ 1871807 h 1917063"/>
              <a:gd name="connsiteX42" fmla="*/ 520149 w 1216256"/>
              <a:gd name="connsiteY42" fmla="*/ 1881333 h 1917063"/>
              <a:gd name="connsiteX43" fmla="*/ 512573 w 1216256"/>
              <a:gd name="connsiteY43" fmla="*/ 1875229 h 1917063"/>
              <a:gd name="connsiteX44" fmla="*/ 503481 w 1216256"/>
              <a:gd name="connsiteY44" fmla="*/ 1869426 h 1917063"/>
              <a:gd name="connsiteX45" fmla="*/ 522531 w 1216256"/>
              <a:gd name="connsiteY45" fmla="*/ 1762269 h 1917063"/>
              <a:gd name="connsiteX46" fmla="*/ 539199 w 1216256"/>
              <a:gd name="connsiteY46" fmla="*/ 1740838 h 1917063"/>
              <a:gd name="connsiteX47" fmla="*/ 529674 w 1216256"/>
              <a:gd name="connsiteY47" fmla="*/ 1695595 h 1917063"/>
              <a:gd name="connsiteX48" fmla="*/ 553487 w 1216256"/>
              <a:gd name="connsiteY48" fmla="*/ 1681307 h 1917063"/>
              <a:gd name="connsiteX49" fmla="*/ 534437 w 1216256"/>
              <a:gd name="connsiteY49" fmla="*/ 1667020 h 1917063"/>
              <a:gd name="connsiteX50" fmla="*/ 522531 w 1216256"/>
              <a:gd name="connsiteY50" fmla="*/ 1631302 h 1917063"/>
              <a:gd name="connsiteX51" fmla="*/ 513006 w 1216256"/>
              <a:gd name="connsiteY51" fmla="*/ 1586058 h 1917063"/>
              <a:gd name="connsiteX52" fmla="*/ 510624 w 1216256"/>
              <a:gd name="connsiteY52" fmla="*/ 1555100 h 1917063"/>
              <a:gd name="connsiteX53" fmla="*/ 460618 w 1216256"/>
              <a:gd name="connsiteY53" fmla="*/ 1557483 h 1917063"/>
              <a:gd name="connsiteX54" fmla="*/ 427282 w 1216256"/>
              <a:gd name="connsiteY54" fmla="*/ 1521764 h 1917063"/>
              <a:gd name="connsiteX55" fmla="*/ 382037 w 1216256"/>
              <a:gd name="connsiteY55" fmla="*/ 1505094 h 1917063"/>
              <a:gd name="connsiteX56" fmla="*/ 367749 w 1216256"/>
              <a:gd name="connsiteY56" fmla="*/ 1455089 h 1917063"/>
              <a:gd name="connsiteX57" fmla="*/ 365368 w 1216256"/>
              <a:gd name="connsiteY57" fmla="*/ 1433657 h 1917063"/>
              <a:gd name="connsiteX58" fmla="*/ 334413 w 1216256"/>
              <a:gd name="connsiteY58" fmla="*/ 1388414 h 1917063"/>
              <a:gd name="connsiteX59" fmla="*/ 291549 w 1216256"/>
              <a:gd name="connsiteY59" fmla="*/ 1364601 h 1917063"/>
              <a:gd name="connsiteX60" fmla="*/ 248688 w 1216256"/>
              <a:gd name="connsiteY60" fmla="*/ 1336027 h 1917063"/>
              <a:gd name="connsiteX61" fmla="*/ 215349 w 1216256"/>
              <a:gd name="connsiteY61" fmla="*/ 1326501 h 1917063"/>
              <a:gd name="connsiteX62" fmla="*/ 217731 w 1216256"/>
              <a:gd name="connsiteY62" fmla="*/ 1281255 h 1917063"/>
              <a:gd name="connsiteX63" fmla="*/ 174868 w 1216256"/>
              <a:gd name="connsiteY63" fmla="*/ 1295545 h 1917063"/>
              <a:gd name="connsiteX64" fmla="*/ 186775 w 1216256"/>
              <a:gd name="connsiteY64" fmla="*/ 1328883 h 1917063"/>
              <a:gd name="connsiteX65" fmla="*/ 179631 w 1216256"/>
              <a:gd name="connsiteY65" fmla="*/ 1345552 h 1917063"/>
              <a:gd name="connsiteX66" fmla="*/ 141531 w 1216256"/>
              <a:gd name="connsiteY66" fmla="*/ 1316977 h 1917063"/>
              <a:gd name="connsiteX67" fmla="*/ 98669 w 1216256"/>
              <a:gd name="connsiteY67" fmla="*/ 1314595 h 1917063"/>
              <a:gd name="connsiteX68" fmla="*/ 43899 w 1216256"/>
              <a:gd name="connsiteY68" fmla="*/ 1295545 h 1917063"/>
              <a:gd name="connsiteX69" fmla="*/ 10560 w 1216256"/>
              <a:gd name="connsiteY69" fmla="*/ 1293161 h 1917063"/>
              <a:gd name="connsiteX70" fmla="*/ 1037 w 1216256"/>
              <a:gd name="connsiteY70" fmla="*/ 1240777 h 1917063"/>
              <a:gd name="connsiteX71" fmla="*/ 34374 w 1216256"/>
              <a:gd name="connsiteY71" fmla="*/ 1152670 h 1917063"/>
              <a:gd name="connsiteX72" fmla="*/ 60568 w 1216256"/>
              <a:gd name="connsiteY72" fmla="*/ 1105045 h 1917063"/>
              <a:gd name="connsiteX73" fmla="*/ 81999 w 1216256"/>
              <a:gd name="connsiteY73" fmla="*/ 1057420 h 1917063"/>
              <a:gd name="connsiteX74" fmla="*/ 108194 w 1216256"/>
              <a:gd name="connsiteY74" fmla="*/ 1019320 h 1917063"/>
              <a:gd name="connsiteX75" fmla="*/ 146293 w 1216256"/>
              <a:gd name="connsiteY75" fmla="*/ 1009795 h 1917063"/>
              <a:gd name="connsiteX76" fmla="*/ 153438 w 1216256"/>
              <a:gd name="connsiteY76" fmla="*/ 974077 h 1917063"/>
              <a:gd name="connsiteX77" fmla="*/ 262975 w 1216256"/>
              <a:gd name="connsiteY77" fmla="*/ 855014 h 1917063"/>
              <a:gd name="connsiteX78" fmla="*/ 286787 w 1216256"/>
              <a:gd name="connsiteY78" fmla="*/ 716899 h 1917063"/>
              <a:gd name="connsiteX79" fmla="*/ 282025 w 1216256"/>
              <a:gd name="connsiteY79" fmla="*/ 635939 h 1917063"/>
              <a:gd name="connsiteX80" fmla="*/ 196300 w 1216256"/>
              <a:gd name="connsiteY80" fmla="*/ 624033 h 1917063"/>
              <a:gd name="connsiteX81" fmla="*/ 179632 w 1216256"/>
              <a:gd name="connsiteY81" fmla="*/ 543070 h 1917063"/>
              <a:gd name="connsiteX82" fmla="*/ 186775 w 1216256"/>
              <a:gd name="connsiteY82" fmla="*/ 476395 h 1917063"/>
              <a:gd name="connsiteX83" fmla="*/ 148675 w 1216256"/>
              <a:gd name="connsiteY83" fmla="*/ 438295 h 1917063"/>
              <a:gd name="connsiteX84" fmla="*/ 117719 w 1216256"/>
              <a:gd name="connsiteY84" fmla="*/ 338283 h 1917063"/>
              <a:gd name="connsiteX85" fmla="*/ 102097 w 1216256"/>
              <a:gd name="connsiteY85" fmla="*/ 258129 h 1917063"/>
              <a:gd name="connsiteX0" fmla="*/ 102097 w 1221285"/>
              <a:gd name="connsiteY0" fmla="*/ 258129 h 1917063"/>
              <a:gd name="connsiteX1" fmla="*/ 20086 w 1221285"/>
              <a:gd name="connsiteY1" fmla="*/ 142 h 1917063"/>
              <a:gd name="connsiteX2" fmla="*/ 436806 w 1221285"/>
              <a:gd name="connsiteY2" fmla="*/ 228742 h 1917063"/>
              <a:gd name="connsiteX3" fmla="*/ 572104 w 1221285"/>
              <a:gd name="connsiteY3" fmla="*/ 836544 h 1917063"/>
              <a:gd name="connsiteX4" fmla="*/ 841618 w 1221285"/>
              <a:gd name="connsiteY4" fmla="*/ 624030 h 1917063"/>
              <a:gd name="connsiteX5" fmla="*/ 822567 w 1221285"/>
              <a:gd name="connsiteY5" fmla="*/ 802624 h 1917063"/>
              <a:gd name="connsiteX6" fmla="*/ 836857 w 1221285"/>
              <a:gd name="connsiteY6" fmla="*/ 821677 h 1917063"/>
              <a:gd name="connsiteX7" fmla="*/ 870194 w 1221285"/>
              <a:gd name="connsiteY7" fmla="*/ 793102 h 1917063"/>
              <a:gd name="connsiteX8" fmla="*/ 903532 w 1221285"/>
              <a:gd name="connsiteY8" fmla="*/ 788339 h 1917063"/>
              <a:gd name="connsiteX9" fmla="*/ 958300 w 1221285"/>
              <a:gd name="connsiteY9" fmla="*/ 733570 h 1917063"/>
              <a:gd name="connsiteX10" fmla="*/ 984494 w 1221285"/>
              <a:gd name="connsiteY10" fmla="*/ 878827 h 1917063"/>
              <a:gd name="connsiteX11" fmla="*/ 1032119 w 1221285"/>
              <a:gd name="connsiteY11" fmla="*/ 959789 h 1917063"/>
              <a:gd name="connsiteX12" fmla="*/ 1072600 w 1221285"/>
              <a:gd name="connsiteY12" fmla="*/ 981220 h 1917063"/>
              <a:gd name="connsiteX13" fmla="*/ 1089269 w 1221285"/>
              <a:gd name="connsiteY13" fmla="*/ 1047895 h 1917063"/>
              <a:gd name="connsiteX14" fmla="*/ 1215943 w 1221285"/>
              <a:gd name="connsiteY14" fmla="*/ 1205867 h 1917063"/>
              <a:gd name="connsiteX15" fmla="*/ 1196425 w 1221285"/>
              <a:gd name="connsiteY15" fmla="*/ 1255064 h 1917063"/>
              <a:gd name="connsiteX16" fmla="*/ 1144037 w 1221285"/>
              <a:gd name="connsiteY16" fmla="*/ 1250300 h 1917063"/>
              <a:gd name="connsiteX17" fmla="*/ 1124987 w 1221285"/>
              <a:gd name="connsiteY17" fmla="*/ 1295543 h 1917063"/>
              <a:gd name="connsiteX18" fmla="*/ 1048787 w 1221285"/>
              <a:gd name="connsiteY18" fmla="*/ 1328881 h 1917063"/>
              <a:gd name="connsiteX19" fmla="*/ 1020212 w 1221285"/>
              <a:gd name="connsiteY19" fmla="*/ 1388412 h 1917063"/>
              <a:gd name="connsiteX20" fmla="*/ 1036881 w 1221285"/>
              <a:gd name="connsiteY20" fmla="*/ 1436037 h 1917063"/>
              <a:gd name="connsiteX21" fmla="*/ 1017832 w 1221285"/>
              <a:gd name="connsiteY21" fmla="*/ 1476520 h 1917063"/>
              <a:gd name="connsiteX22" fmla="*/ 984493 w 1221285"/>
              <a:gd name="connsiteY22" fmla="*/ 1474137 h 1917063"/>
              <a:gd name="connsiteX23" fmla="*/ 982112 w 1221285"/>
              <a:gd name="connsiteY23" fmla="*/ 1538431 h 1917063"/>
              <a:gd name="connsiteX24" fmla="*/ 946393 w 1221285"/>
              <a:gd name="connsiteY24" fmla="*/ 1555100 h 1917063"/>
              <a:gd name="connsiteX25" fmla="*/ 910674 w 1221285"/>
              <a:gd name="connsiteY25" fmla="*/ 1562243 h 1917063"/>
              <a:gd name="connsiteX26" fmla="*/ 910674 w 1221285"/>
              <a:gd name="connsiteY26" fmla="*/ 1626537 h 1917063"/>
              <a:gd name="connsiteX27" fmla="*/ 967824 w 1221285"/>
              <a:gd name="connsiteY27" fmla="*/ 1636062 h 1917063"/>
              <a:gd name="connsiteX28" fmla="*/ 1001162 w 1221285"/>
              <a:gd name="connsiteY28" fmla="*/ 1631300 h 1917063"/>
              <a:gd name="connsiteX29" fmla="*/ 1005922 w 1221285"/>
              <a:gd name="connsiteY29" fmla="*/ 1705119 h 1917063"/>
              <a:gd name="connsiteX30" fmla="*/ 982112 w 1221285"/>
              <a:gd name="connsiteY30" fmla="*/ 1726550 h 1917063"/>
              <a:gd name="connsiteX31" fmla="*/ 922581 w 1221285"/>
              <a:gd name="connsiteY31" fmla="*/ 1724170 h 1917063"/>
              <a:gd name="connsiteX32" fmla="*/ 870193 w 1221285"/>
              <a:gd name="connsiteY32" fmla="*/ 1733695 h 1917063"/>
              <a:gd name="connsiteX33" fmla="*/ 824949 w 1221285"/>
              <a:gd name="connsiteY33" fmla="*/ 1757508 h 1917063"/>
              <a:gd name="connsiteX34" fmla="*/ 779704 w 1221285"/>
              <a:gd name="connsiteY34" fmla="*/ 1764650 h 1917063"/>
              <a:gd name="connsiteX35" fmla="*/ 758274 w 1221285"/>
              <a:gd name="connsiteY35" fmla="*/ 1783702 h 1917063"/>
              <a:gd name="connsiteX36" fmla="*/ 751131 w 1221285"/>
              <a:gd name="connsiteY36" fmla="*/ 1828945 h 1917063"/>
              <a:gd name="connsiteX37" fmla="*/ 734462 w 1221285"/>
              <a:gd name="connsiteY37" fmla="*/ 1840852 h 1917063"/>
              <a:gd name="connsiteX38" fmla="*/ 689218 w 1221285"/>
              <a:gd name="connsiteY38" fmla="*/ 1890858 h 1917063"/>
              <a:gd name="connsiteX39" fmla="*/ 665406 w 1221285"/>
              <a:gd name="connsiteY39" fmla="*/ 1895619 h 1917063"/>
              <a:gd name="connsiteX40" fmla="*/ 617781 w 1221285"/>
              <a:gd name="connsiteY40" fmla="*/ 1917051 h 1917063"/>
              <a:gd name="connsiteX41" fmla="*/ 579681 w 1221285"/>
              <a:gd name="connsiteY41" fmla="*/ 1900382 h 1917063"/>
              <a:gd name="connsiteX42" fmla="*/ 563012 w 1221285"/>
              <a:gd name="connsiteY42" fmla="*/ 1871807 h 1917063"/>
              <a:gd name="connsiteX43" fmla="*/ 520149 w 1221285"/>
              <a:gd name="connsiteY43" fmla="*/ 1881333 h 1917063"/>
              <a:gd name="connsiteX44" fmla="*/ 512573 w 1221285"/>
              <a:gd name="connsiteY44" fmla="*/ 1875229 h 1917063"/>
              <a:gd name="connsiteX45" fmla="*/ 503481 w 1221285"/>
              <a:gd name="connsiteY45" fmla="*/ 1869426 h 1917063"/>
              <a:gd name="connsiteX46" fmla="*/ 522531 w 1221285"/>
              <a:gd name="connsiteY46" fmla="*/ 1762269 h 1917063"/>
              <a:gd name="connsiteX47" fmla="*/ 539199 w 1221285"/>
              <a:gd name="connsiteY47" fmla="*/ 1740838 h 1917063"/>
              <a:gd name="connsiteX48" fmla="*/ 529674 w 1221285"/>
              <a:gd name="connsiteY48" fmla="*/ 1695595 h 1917063"/>
              <a:gd name="connsiteX49" fmla="*/ 553487 w 1221285"/>
              <a:gd name="connsiteY49" fmla="*/ 1681307 h 1917063"/>
              <a:gd name="connsiteX50" fmla="*/ 534437 w 1221285"/>
              <a:gd name="connsiteY50" fmla="*/ 1667020 h 1917063"/>
              <a:gd name="connsiteX51" fmla="*/ 522531 w 1221285"/>
              <a:gd name="connsiteY51" fmla="*/ 1631302 h 1917063"/>
              <a:gd name="connsiteX52" fmla="*/ 513006 w 1221285"/>
              <a:gd name="connsiteY52" fmla="*/ 1586058 h 1917063"/>
              <a:gd name="connsiteX53" fmla="*/ 510624 w 1221285"/>
              <a:gd name="connsiteY53" fmla="*/ 1555100 h 1917063"/>
              <a:gd name="connsiteX54" fmla="*/ 460618 w 1221285"/>
              <a:gd name="connsiteY54" fmla="*/ 1557483 h 1917063"/>
              <a:gd name="connsiteX55" fmla="*/ 427282 w 1221285"/>
              <a:gd name="connsiteY55" fmla="*/ 1521764 h 1917063"/>
              <a:gd name="connsiteX56" fmla="*/ 382037 w 1221285"/>
              <a:gd name="connsiteY56" fmla="*/ 1505094 h 1917063"/>
              <a:gd name="connsiteX57" fmla="*/ 367749 w 1221285"/>
              <a:gd name="connsiteY57" fmla="*/ 1455089 h 1917063"/>
              <a:gd name="connsiteX58" fmla="*/ 365368 w 1221285"/>
              <a:gd name="connsiteY58" fmla="*/ 1433657 h 1917063"/>
              <a:gd name="connsiteX59" fmla="*/ 334413 w 1221285"/>
              <a:gd name="connsiteY59" fmla="*/ 1388414 h 1917063"/>
              <a:gd name="connsiteX60" fmla="*/ 291549 w 1221285"/>
              <a:gd name="connsiteY60" fmla="*/ 1364601 h 1917063"/>
              <a:gd name="connsiteX61" fmla="*/ 248688 w 1221285"/>
              <a:gd name="connsiteY61" fmla="*/ 1336027 h 1917063"/>
              <a:gd name="connsiteX62" fmla="*/ 215349 w 1221285"/>
              <a:gd name="connsiteY62" fmla="*/ 1326501 h 1917063"/>
              <a:gd name="connsiteX63" fmla="*/ 217731 w 1221285"/>
              <a:gd name="connsiteY63" fmla="*/ 1281255 h 1917063"/>
              <a:gd name="connsiteX64" fmla="*/ 174868 w 1221285"/>
              <a:gd name="connsiteY64" fmla="*/ 1295545 h 1917063"/>
              <a:gd name="connsiteX65" fmla="*/ 186775 w 1221285"/>
              <a:gd name="connsiteY65" fmla="*/ 1328883 h 1917063"/>
              <a:gd name="connsiteX66" fmla="*/ 179631 w 1221285"/>
              <a:gd name="connsiteY66" fmla="*/ 1345552 h 1917063"/>
              <a:gd name="connsiteX67" fmla="*/ 141531 w 1221285"/>
              <a:gd name="connsiteY67" fmla="*/ 1316977 h 1917063"/>
              <a:gd name="connsiteX68" fmla="*/ 98669 w 1221285"/>
              <a:gd name="connsiteY68" fmla="*/ 1314595 h 1917063"/>
              <a:gd name="connsiteX69" fmla="*/ 43899 w 1221285"/>
              <a:gd name="connsiteY69" fmla="*/ 1295545 h 1917063"/>
              <a:gd name="connsiteX70" fmla="*/ 10560 w 1221285"/>
              <a:gd name="connsiteY70" fmla="*/ 1293161 h 1917063"/>
              <a:gd name="connsiteX71" fmla="*/ 1037 w 1221285"/>
              <a:gd name="connsiteY71" fmla="*/ 1240777 h 1917063"/>
              <a:gd name="connsiteX72" fmla="*/ 34374 w 1221285"/>
              <a:gd name="connsiteY72" fmla="*/ 1152670 h 1917063"/>
              <a:gd name="connsiteX73" fmla="*/ 60568 w 1221285"/>
              <a:gd name="connsiteY73" fmla="*/ 1105045 h 1917063"/>
              <a:gd name="connsiteX74" fmla="*/ 81999 w 1221285"/>
              <a:gd name="connsiteY74" fmla="*/ 1057420 h 1917063"/>
              <a:gd name="connsiteX75" fmla="*/ 108194 w 1221285"/>
              <a:gd name="connsiteY75" fmla="*/ 1019320 h 1917063"/>
              <a:gd name="connsiteX76" fmla="*/ 146293 w 1221285"/>
              <a:gd name="connsiteY76" fmla="*/ 1009795 h 1917063"/>
              <a:gd name="connsiteX77" fmla="*/ 153438 w 1221285"/>
              <a:gd name="connsiteY77" fmla="*/ 974077 h 1917063"/>
              <a:gd name="connsiteX78" fmla="*/ 262975 w 1221285"/>
              <a:gd name="connsiteY78" fmla="*/ 855014 h 1917063"/>
              <a:gd name="connsiteX79" fmla="*/ 286787 w 1221285"/>
              <a:gd name="connsiteY79" fmla="*/ 716899 h 1917063"/>
              <a:gd name="connsiteX80" fmla="*/ 282025 w 1221285"/>
              <a:gd name="connsiteY80" fmla="*/ 635939 h 1917063"/>
              <a:gd name="connsiteX81" fmla="*/ 196300 w 1221285"/>
              <a:gd name="connsiteY81" fmla="*/ 624033 h 1917063"/>
              <a:gd name="connsiteX82" fmla="*/ 179632 w 1221285"/>
              <a:gd name="connsiteY82" fmla="*/ 543070 h 1917063"/>
              <a:gd name="connsiteX83" fmla="*/ 186775 w 1221285"/>
              <a:gd name="connsiteY83" fmla="*/ 476395 h 1917063"/>
              <a:gd name="connsiteX84" fmla="*/ 148675 w 1221285"/>
              <a:gd name="connsiteY84" fmla="*/ 438295 h 1917063"/>
              <a:gd name="connsiteX85" fmla="*/ 117719 w 1221285"/>
              <a:gd name="connsiteY85" fmla="*/ 338283 h 1917063"/>
              <a:gd name="connsiteX86" fmla="*/ 102097 w 1221285"/>
              <a:gd name="connsiteY86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91663 w 1216399"/>
              <a:gd name="connsiteY14" fmla="*/ 1147908 h 1917063"/>
              <a:gd name="connsiteX15" fmla="*/ 1215943 w 1216399"/>
              <a:gd name="connsiteY15" fmla="*/ 1205867 h 1917063"/>
              <a:gd name="connsiteX16" fmla="*/ 1196425 w 1216399"/>
              <a:gd name="connsiteY16" fmla="*/ 1255064 h 1917063"/>
              <a:gd name="connsiteX17" fmla="*/ 1144037 w 1216399"/>
              <a:gd name="connsiteY17" fmla="*/ 1250300 h 1917063"/>
              <a:gd name="connsiteX18" fmla="*/ 1124987 w 1216399"/>
              <a:gd name="connsiteY18" fmla="*/ 1295543 h 1917063"/>
              <a:gd name="connsiteX19" fmla="*/ 1048787 w 1216399"/>
              <a:gd name="connsiteY19" fmla="*/ 1328881 h 1917063"/>
              <a:gd name="connsiteX20" fmla="*/ 1020212 w 1216399"/>
              <a:gd name="connsiteY20" fmla="*/ 1388412 h 1917063"/>
              <a:gd name="connsiteX21" fmla="*/ 1036881 w 1216399"/>
              <a:gd name="connsiteY21" fmla="*/ 1436037 h 1917063"/>
              <a:gd name="connsiteX22" fmla="*/ 1017832 w 1216399"/>
              <a:gd name="connsiteY22" fmla="*/ 1476520 h 1917063"/>
              <a:gd name="connsiteX23" fmla="*/ 984493 w 1216399"/>
              <a:gd name="connsiteY23" fmla="*/ 1474137 h 1917063"/>
              <a:gd name="connsiteX24" fmla="*/ 982112 w 1216399"/>
              <a:gd name="connsiteY24" fmla="*/ 1538431 h 1917063"/>
              <a:gd name="connsiteX25" fmla="*/ 946393 w 1216399"/>
              <a:gd name="connsiteY25" fmla="*/ 1555100 h 1917063"/>
              <a:gd name="connsiteX26" fmla="*/ 910674 w 1216399"/>
              <a:gd name="connsiteY26" fmla="*/ 1562243 h 1917063"/>
              <a:gd name="connsiteX27" fmla="*/ 910674 w 1216399"/>
              <a:gd name="connsiteY27" fmla="*/ 1626537 h 1917063"/>
              <a:gd name="connsiteX28" fmla="*/ 967824 w 1216399"/>
              <a:gd name="connsiteY28" fmla="*/ 1636062 h 1917063"/>
              <a:gd name="connsiteX29" fmla="*/ 1001162 w 1216399"/>
              <a:gd name="connsiteY29" fmla="*/ 1631300 h 1917063"/>
              <a:gd name="connsiteX30" fmla="*/ 1005922 w 1216399"/>
              <a:gd name="connsiteY30" fmla="*/ 1705119 h 1917063"/>
              <a:gd name="connsiteX31" fmla="*/ 982112 w 1216399"/>
              <a:gd name="connsiteY31" fmla="*/ 1726550 h 1917063"/>
              <a:gd name="connsiteX32" fmla="*/ 922581 w 1216399"/>
              <a:gd name="connsiteY32" fmla="*/ 1724170 h 1917063"/>
              <a:gd name="connsiteX33" fmla="*/ 870193 w 1216399"/>
              <a:gd name="connsiteY33" fmla="*/ 1733695 h 1917063"/>
              <a:gd name="connsiteX34" fmla="*/ 824949 w 1216399"/>
              <a:gd name="connsiteY34" fmla="*/ 1757508 h 1917063"/>
              <a:gd name="connsiteX35" fmla="*/ 779704 w 1216399"/>
              <a:gd name="connsiteY35" fmla="*/ 1764650 h 1917063"/>
              <a:gd name="connsiteX36" fmla="*/ 758274 w 1216399"/>
              <a:gd name="connsiteY36" fmla="*/ 1783702 h 1917063"/>
              <a:gd name="connsiteX37" fmla="*/ 751131 w 1216399"/>
              <a:gd name="connsiteY37" fmla="*/ 1828945 h 1917063"/>
              <a:gd name="connsiteX38" fmla="*/ 734462 w 1216399"/>
              <a:gd name="connsiteY38" fmla="*/ 1840852 h 1917063"/>
              <a:gd name="connsiteX39" fmla="*/ 689218 w 1216399"/>
              <a:gd name="connsiteY39" fmla="*/ 1890858 h 1917063"/>
              <a:gd name="connsiteX40" fmla="*/ 665406 w 1216399"/>
              <a:gd name="connsiteY40" fmla="*/ 1895619 h 1917063"/>
              <a:gd name="connsiteX41" fmla="*/ 617781 w 1216399"/>
              <a:gd name="connsiteY41" fmla="*/ 1917051 h 1917063"/>
              <a:gd name="connsiteX42" fmla="*/ 579681 w 1216399"/>
              <a:gd name="connsiteY42" fmla="*/ 1900382 h 1917063"/>
              <a:gd name="connsiteX43" fmla="*/ 563012 w 1216399"/>
              <a:gd name="connsiteY43" fmla="*/ 1871807 h 1917063"/>
              <a:gd name="connsiteX44" fmla="*/ 520149 w 1216399"/>
              <a:gd name="connsiteY44" fmla="*/ 1881333 h 1917063"/>
              <a:gd name="connsiteX45" fmla="*/ 512573 w 1216399"/>
              <a:gd name="connsiteY45" fmla="*/ 1875229 h 1917063"/>
              <a:gd name="connsiteX46" fmla="*/ 503481 w 1216399"/>
              <a:gd name="connsiteY46" fmla="*/ 1869426 h 1917063"/>
              <a:gd name="connsiteX47" fmla="*/ 522531 w 1216399"/>
              <a:gd name="connsiteY47" fmla="*/ 1762269 h 1917063"/>
              <a:gd name="connsiteX48" fmla="*/ 539199 w 1216399"/>
              <a:gd name="connsiteY48" fmla="*/ 1740838 h 1917063"/>
              <a:gd name="connsiteX49" fmla="*/ 529674 w 1216399"/>
              <a:gd name="connsiteY49" fmla="*/ 1695595 h 1917063"/>
              <a:gd name="connsiteX50" fmla="*/ 553487 w 1216399"/>
              <a:gd name="connsiteY50" fmla="*/ 1681307 h 1917063"/>
              <a:gd name="connsiteX51" fmla="*/ 534437 w 1216399"/>
              <a:gd name="connsiteY51" fmla="*/ 1667020 h 1917063"/>
              <a:gd name="connsiteX52" fmla="*/ 522531 w 1216399"/>
              <a:gd name="connsiteY52" fmla="*/ 1631302 h 1917063"/>
              <a:gd name="connsiteX53" fmla="*/ 513006 w 1216399"/>
              <a:gd name="connsiteY53" fmla="*/ 1586058 h 1917063"/>
              <a:gd name="connsiteX54" fmla="*/ 510624 w 1216399"/>
              <a:gd name="connsiteY54" fmla="*/ 1555100 h 1917063"/>
              <a:gd name="connsiteX55" fmla="*/ 460618 w 1216399"/>
              <a:gd name="connsiteY55" fmla="*/ 1557483 h 1917063"/>
              <a:gd name="connsiteX56" fmla="*/ 427282 w 1216399"/>
              <a:gd name="connsiteY56" fmla="*/ 1521764 h 1917063"/>
              <a:gd name="connsiteX57" fmla="*/ 382037 w 1216399"/>
              <a:gd name="connsiteY57" fmla="*/ 1505094 h 1917063"/>
              <a:gd name="connsiteX58" fmla="*/ 367749 w 1216399"/>
              <a:gd name="connsiteY58" fmla="*/ 1455089 h 1917063"/>
              <a:gd name="connsiteX59" fmla="*/ 365368 w 1216399"/>
              <a:gd name="connsiteY59" fmla="*/ 1433657 h 1917063"/>
              <a:gd name="connsiteX60" fmla="*/ 334413 w 1216399"/>
              <a:gd name="connsiteY60" fmla="*/ 1388414 h 1917063"/>
              <a:gd name="connsiteX61" fmla="*/ 291549 w 1216399"/>
              <a:gd name="connsiteY61" fmla="*/ 1364601 h 1917063"/>
              <a:gd name="connsiteX62" fmla="*/ 248688 w 1216399"/>
              <a:gd name="connsiteY62" fmla="*/ 1336027 h 1917063"/>
              <a:gd name="connsiteX63" fmla="*/ 215349 w 1216399"/>
              <a:gd name="connsiteY63" fmla="*/ 1326501 h 1917063"/>
              <a:gd name="connsiteX64" fmla="*/ 217731 w 1216399"/>
              <a:gd name="connsiteY64" fmla="*/ 1281255 h 1917063"/>
              <a:gd name="connsiteX65" fmla="*/ 174868 w 1216399"/>
              <a:gd name="connsiteY65" fmla="*/ 1295545 h 1917063"/>
              <a:gd name="connsiteX66" fmla="*/ 186775 w 1216399"/>
              <a:gd name="connsiteY66" fmla="*/ 1328883 h 1917063"/>
              <a:gd name="connsiteX67" fmla="*/ 179631 w 1216399"/>
              <a:gd name="connsiteY67" fmla="*/ 1345552 h 1917063"/>
              <a:gd name="connsiteX68" fmla="*/ 141531 w 1216399"/>
              <a:gd name="connsiteY68" fmla="*/ 1316977 h 1917063"/>
              <a:gd name="connsiteX69" fmla="*/ 98669 w 1216399"/>
              <a:gd name="connsiteY69" fmla="*/ 1314595 h 1917063"/>
              <a:gd name="connsiteX70" fmla="*/ 43899 w 1216399"/>
              <a:gd name="connsiteY70" fmla="*/ 1295545 h 1917063"/>
              <a:gd name="connsiteX71" fmla="*/ 10560 w 1216399"/>
              <a:gd name="connsiteY71" fmla="*/ 1293161 h 1917063"/>
              <a:gd name="connsiteX72" fmla="*/ 1037 w 1216399"/>
              <a:gd name="connsiteY72" fmla="*/ 1240777 h 1917063"/>
              <a:gd name="connsiteX73" fmla="*/ 34374 w 1216399"/>
              <a:gd name="connsiteY73" fmla="*/ 1152670 h 1917063"/>
              <a:gd name="connsiteX74" fmla="*/ 60568 w 1216399"/>
              <a:gd name="connsiteY74" fmla="*/ 1105045 h 1917063"/>
              <a:gd name="connsiteX75" fmla="*/ 81999 w 1216399"/>
              <a:gd name="connsiteY75" fmla="*/ 1057420 h 1917063"/>
              <a:gd name="connsiteX76" fmla="*/ 108194 w 1216399"/>
              <a:gd name="connsiteY76" fmla="*/ 1019320 h 1917063"/>
              <a:gd name="connsiteX77" fmla="*/ 146293 w 1216399"/>
              <a:gd name="connsiteY77" fmla="*/ 1009795 h 1917063"/>
              <a:gd name="connsiteX78" fmla="*/ 153438 w 1216399"/>
              <a:gd name="connsiteY78" fmla="*/ 974077 h 1917063"/>
              <a:gd name="connsiteX79" fmla="*/ 262975 w 1216399"/>
              <a:gd name="connsiteY79" fmla="*/ 855014 h 1917063"/>
              <a:gd name="connsiteX80" fmla="*/ 286787 w 1216399"/>
              <a:gd name="connsiteY80" fmla="*/ 716899 h 1917063"/>
              <a:gd name="connsiteX81" fmla="*/ 282025 w 1216399"/>
              <a:gd name="connsiteY81" fmla="*/ 635939 h 1917063"/>
              <a:gd name="connsiteX82" fmla="*/ 196300 w 1216399"/>
              <a:gd name="connsiteY82" fmla="*/ 624033 h 1917063"/>
              <a:gd name="connsiteX83" fmla="*/ 179632 w 1216399"/>
              <a:gd name="connsiteY83" fmla="*/ 543070 h 1917063"/>
              <a:gd name="connsiteX84" fmla="*/ 186775 w 1216399"/>
              <a:gd name="connsiteY84" fmla="*/ 476395 h 1917063"/>
              <a:gd name="connsiteX85" fmla="*/ 148675 w 1216399"/>
              <a:gd name="connsiteY85" fmla="*/ 438295 h 1917063"/>
              <a:gd name="connsiteX86" fmla="*/ 117719 w 1216399"/>
              <a:gd name="connsiteY86" fmla="*/ 338283 h 1917063"/>
              <a:gd name="connsiteX87" fmla="*/ 102097 w 1216399"/>
              <a:gd name="connsiteY87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63088 w 1216399"/>
              <a:gd name="connsiteY14" fmla="*/ 1133620 h 1917063"/>
              <a:gd name="connsiteX15" fmla="*/ 1191663 w 1216399"/>
              <a:gd name="connsiteY15" fmla="*/ 1147908 h 1917063"/>
              <a:gd name="connsiteX16" fmla="*/ 1215943 w 1216399"/>
              <a:gd name="connsiteY16" fmla="*/ 1205867 h 1917063"/>
              <a:gd name="connsiteX17" fmla="*/ 1196425 w 1216399"/>
              <a:gd name="connsiteY17" fmla="*/ 1255064 h 1917063"/>
              <a:gd name="connsiteX18" fmla="*/ 1144037 w 1216399"/>
              <a:gd name="connsiteY18" fmla="*/ 1250300 h 1917063"/>
              <a:gd name="connsiteX19" fmla="*/ 1124987 w 1216399"/>
              <a:gd name="connsiteY19" fmla="*/ 1295543 h 1917063"/>
              <a:gd name="connsiteX20" fmla="*/ 1048787 w 1216399"/>
              <a:gd name="connsiteY20" fmla="*/ 1328881 h 1917063"/>
              <a:gd name="connsiteX21" fmla="*/ 1020212 w 1216399"/>
              <a:gd name="connsiteY21" fmla="*/ 1388412 h 1917063"/>
              <a:gd name="connsiteX22" fmla="*/ 1036881 w 1216399"/>
              <a:gd name="connsiteY22" fmla="*/ 1436037 h 1917063"/>
              <a:gd name="connsiteX23" fmla="*/ 1017832 w 1216399"/>
              <a:gd name="connsiteY23" fmla="*/ 1476520 h 1917063"/>
              <a:gd name="connsiteX24" fmla="*/ 984493 w 1216399"/>
              <a:gd name="connsiteY24" fmla="*/ 1474137 h 1917063"/>
              <a:gd name="connsiteX25" fmla="*/ 982112 w 1216399"/>
              <a:gd name="connsiteY25" fmla="*/ 1538431 h 1917063"/>
              <a:gd name="connsiteX26" fmla="*/ 946393 w 1216399"/>
              <a:gd name="connsiteY26" fmla="*/ 1555100 h 1917063"/>
              <a:gd name="connsiteX27" fmla="*/ 910674 w 1216399"/>
              <a:gd name="connsiteY27" fmla="*/ 1562243 h 1917063"/>
              <a:gd name="connsiteX28" fmla="*/ 910674 w 1216399"/>
              <a:gd name="connsiteY28" fmla="*/ 1626537 h 1917063"/>
              <a:gd name="connsiteX29" fmla="*/ 967824 w 1216399"/>
              <a:gd name="connsiteY29" fmla="*/ 1636062 h 1917063"/>
              <a:gd name="connsiteX30" fmla="*/ 1001162 w 1216399"/>
              <a:gd name="connsiteY30" fmla="*/ 1631300 h 1917063"/>
              <a:gd name="connsiteX31" fmla="*/ 1005922 w 1216399"/>
              <a:gd name="connsiteY31" fmla="*/ 1705119 h 1917063"/>
              <a:gd name="connsiteX32" fmla="*/ 982112 w 1216399"/>
              <a:gd name="connsiteY32" fmla="*/ 1726550 h 1917063"/>
              <a:gd name="connsiteX33" fmla="*/ 922581 w 1216399"/>
              <a:gd name="connsiteY33" fmla="*/ 1724170 h 1917063"/>
              <a:gd name="connsiteX34" fmla="*/ 870193 w 1216399"/>
              <a:gd name="connsiteY34" fmla="*/ 1733695 h 1917063"/>
              <a:gd name="connsiteX35" fmla="*/ 824949 w 1216399"/>
              <a:gd name="connsiteY35" fmla="*/ 1757508 h 1917063"/>
              <a:gd name="connsiteX36" fmla="*/ 779704 w 1216399"/>
              <a:gd name="connsiteY36" fmla="*/ 1764650 h 1917063"/>
              <a:gd name="connsiteX37" fmla="*/ 758274 w 1216399"/>
              <a:gd name="connsiteY37" fmla="*/ 1783702 h 1917063"/>
              <a:gd name="connsiteX38" fmla="*/ 751131 w 1216399"/>
              <a:gd name="connsiteY38" fmla="*/ 1828945 h 1917063"/>
              <a:gd name="connsiteX39" fmla="*/ 734462 w 1216399"/>
              <a:gd name="connsiteY39" fmla="*/ 1840852 h 1917063"/>
              <a:gd name="connsiteX40" fmla="*/ 689218 w 1216399"/>
              <a:gd name="connsiteY40" fmla="*/ 1890858 h 1917063"/>
              <a:gd name="connsiteX41" fmla="*/ 665406 w 1216399"/>
              <a:gd name="connsiteY41" fmla="*/ 1895619 h 1917063"/>
              <a:gd name="connsiteX42" fmla="*/ 617781 w 1216399"/>
              <a:gd name="connsiteY42" fmla="*/ 1917051 h 1917063"/>
              <a:gd name="connsiteX43" fmla="*/ 579681 w 1216399"/>
              <a:gd name="connsiteY43" fmla="*/ 1900382 h 1917063"/>
              <a:gd name="connsiteX44" fmla="*/ 563012 w 1216399"/>
              <a:gd name="connsiteY44" fmla="*/ 1871807 h 1917063"/>
              <a:gd name="connsiteX45" fmla="*/ 520149 w 1216399"/>
              <a:gd name="connsiteY45" fmla="*/ 1881333 h 1917063"/>
              <a:gd name="connsiteX46" fmla="*/ 512573 w 1216399"/>
              <a:gd name="connsiteY46" fmla="*/ 1875229 h 1917063"/>
              <a:gd name="connsiteX47" fmla="*/ 503481 w 1216399"/>
              <a:gd name="connsiteY47" fmla="*/ 1869426 h 1917063"/>
              <a:gd name="connsiteX48" fmla="*/ 522531 w 1216399"/>
              <a:gd name="connsiteY48" fmla="*/ 1762269 h 1917063"/>
              <a:gd name="connsiteX49" fmla="*/ 539199 w 1216399"/>
              <a:gd name="connsiteY49" fmla="*/ 1740838 h 1917063"/>
              <a:gd name="connsiteX50" fmla="*/ 529674 w 1216399"/>
              <a:gd name="connsiteY50" fmla="*/ 1695595 h 1917063"/>
              <a:gd name="connsiteX51" fmla="*/ 553487 w 1216399"/>
              <a:gd name="connsiteY51" fmla="*/ 1681307 h 1917063"/>
              <a:gd name="connsiteX52" fmla="*/ 534437 w 1216399"/>
              <a:gd name="connsiteY52" fmla="*/ 1667020 h 1917063"/>
              <a:gd name="connsiteX53" fmla="*/ 522531 w 1216399"/>
              <a:gd name="connsiteY53" fmla="*/ 1631302 h 1917063"/>
              <a:gd name="connsiteX54" fmla="*/ 513006 w 1216399"/>
              <a:gd name="connsiteY54" fmla="*/ 1586058 h 1917063"/>
              <a:gd name="connsiteX55" fmla="*/ 510624 w 1216399"/>
              <a:gd name="connsiteY55" fmla="*/ 1555100 h 1917063"/>
              <a:gd name="connsiteX56" fmla="*/ 460618 w 1216399"/>
              <a:gd name="connsiteY56" fmla="*/ 1557483 h 1917063"/>
              <a:gd name="connsiteX57" fmla="*/ 427282 w 1216399"/>
              <a:gd name="connsiteY57" fmla="*/ 1521764 h 1917063"/>
              <a:gd name="connsiteX58" fmla="*/ 382037 w 1216399"/>
              <a:gd name="connsiteY58" fmla="*/ 1505094 h 1917063"/>
              <a:gd name="connsiteX59" fmla="*/ 367749 w 1216399"/>
              <a:gd name="connsiteY59" fmla="*/ 1455089 h 1917063"/>
              <a:gd name="connsiteX60" fmla="*/ 365368 w 1216399"/>
              <a:gd name="connsiteY60" fmla="*/ 1433657 h 1917063"/>
              <a:gd name="connsiteX61" fmla="*/ 334413 w 1216399"/>
              <a:gd name="connsiteY61" fmla="*/ 1388414 h 1917063"/>
              <a:gd name="connsiteX62" fmla="*/ 291549 w 1216399"/>
              <a:gd name="connsiteY62" fmla="*/ 1364601 h 1917063"/>
              <a:gd name="connsiteX63" fmla="*/ 248688 w 1216399"/>
              <a:gd name="connsiteY63" fmla="*/ 1336027 h 1917063"/>
              <a:gd name="connsiteX64" fmla="*/ 215349 w 1216399"/>
              <a:gd name="connsiteY64" fmla="*/ 1326501 h 1917063"/>
              <a:gd name="connsiteX65" fmla="*/ 217731 w 1216399"/>
              <a:gd name="connsiteY65" fmla="*/ 1281255 h 1917063"/>
              <a:gd name="connsiteX66" fmla="*/ 174868 w 1216399"/>
              <a:gd name="connsiteY66" fmla="*/ 1295545 h 1917063"/>
              <a:gd name="connsiteX67" fmla="*/ 186775 w 1216399"/>
              <a:gd name="connsiteY67" fmla="*/ 1328883 h 1917063"/>
              <a:gd name="connsiteX68" fmla="*/ 179631 w 1216399"/>
              <a:gd name="connsiteY68" fmla="*/ 1345552 h 1917063"/>
              <a:gd name="connsiteX69" fmla="*/ 141531 w 1216399"/>
              <a:gd name="connsiteY69" fmla="*/ 1316977 h 1917063"/>
              <a:gd name="connsiteX70" fmla="*/ 98669 w 1216399"/>
              <a:gd name="connsiteY70" fmla="*/ 1314595 h 1917063"/>
              <a:gd name="connsiteX71" fmla="*/ 43899 w 1216399"/>
              <a:gd name="connsiteY71" fmla="*/ 1295545 h 1917063"/>
              <a:gd name="connsiteX72" fmla="*/ 10560 w 1216399"/>
              <a:gd name="connsiteY72" fmla="*/ 1293161 h 1917063"/>
              <a:gd name="connsiteX73" fmla="*/ 1037 w 1216399"/>
              <a:gd name="connsiteY73" fmla="*/ 1240777 h 1917063"/>
              <a:gd name="connsiteX74" fmla="*/ 34374 w 1216399"/>
              <a:gd name="connsiteY74" fmla="*/ 1152670 h 1917063"/>
              <a:gd name="connsiteX75" fmla="*/ 60568 w 1216399"/>
              <a:gd name="connsiteY75" fmla="*/ 1105045 h 1917063"/>
              <a:gd name="connsiteX76" fmla="*/ 81999 w 1216399"/>
              <a:gd name="connsiteY76" fmla="*/ 1057420 h 1917063"/>
              <a:gd name="connsiteX77" fmla="*/ 108194 w 1216399"/>
              <a:gd name="connsiteY77" fmla="*/ 1019320 h 1917063"/>
              <a:gd name="connsiteX78" fmla="*/ 146293 w 1216399"/>
              <a:gd name="connsiteY78" fmla="*/ 1009795 h 1917063"/>
              <a:gd name="connsiteX79" fmla="*/ 153438 w 1216399"/>
              <a:gd name="connsiteY79" fmla="*/ 974077 h 1917063"/>
              <a:gd name="connsiteX80" fmla="*/ 262975 w 1216399"/>
              <a:gd name="connsiteY80" fmla="*/ 855014 h 1917063"/>
              <a:gd name="connsiteX81" fmla="*/ 286787 w 1216399"/>
              <a:gd name="connsiteY81" fmla="*/ 716899 h 1917063"/>
              <a:gd name="connsiteX82" fmla="*/ 282025 w 1216399"/>
              <a:gd name="connsiteY82" fmla="*/ 635939 h 1917063"/>
              <a:gd name="connsiteX83" fmla="*/ 196300 w 1216399"/>
              <a:gd name="connsiteY83" fmla="*/ 624033 h 1917063"/>
              <a:gd name="connsiteX84" fmla="*/ 179632 w 1216399"/>
              <a:gd name="connsiteY84" fmla="*/ 543070 h 1917063"/>
              <a:gd name="connsiteX85" fmla="*/ 186775 w 1216399"/>
              <a:gd name="connsiteY85" fmla="*/ 476395 h 1917063"/>
              <a:gd name="connsiteX86" fmla="*/ 148675 w 1216399"/>
              <a:gd name="connsiteY86" fmla="*/ 438295 h 1917063"/>
              <a:gd name="connsiteX87" fmla="*/ 117719 w 1216399"/>
              <a:gd name="connsiteY87" fmla="*/ 338283 h 1917063"/>
              <a:gd name="connsiteX88" fmla="*/ 102097 w 1216399"/>
              <a:gd name="connsiteY88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841618 w 1216399"/>
              <a:gd name="connsiteY4" fmla="*/ 624030 h 1917063"/>
              <a:gd name="connsiteX5" fmla="*/ 822567 w 1216399"/>
              <a:gd name="connsiteY5" fmla="*/ 802624 h 1917063"/>
              <a:gd name="connsiteX6" fmla="*/ 836857 w 1216399"/>
              <a:gd name="connsiteY6" fmla="*/ 821677 h 1917063"/>
              <a:gd name="connsiteX7" fmla="*/ 870194 w 1216399"/>
              <a:gd name="connsiteY7" fmla="*/ 793102 h 1917063"/>
              <a:gd name="connsiteX8" fmla="*/ 903532 w 1216399"/>
              <a:gd name="connsiteY8" fmla="*/ 788339 h 1917063"/>
              <a:gd name="connsiteX9" fmla="*/ 958300 w 1216399"/>
              <a:gd name="connsiteY9" fmla="*/ 733570 h 1917063"/>
              <a:gd name="connsiteX10" fmla="*/ 984494 w 1216399"/>
              <a:gd name="connsiteY10" fmla="*/ 878827 h 1917063"/>
              <a:gd name="connsiteX11" fmla="*/ 1032119 w 1216399"/>
              <a:gd name="connsiteY11" fmla="*/ 959789 h 1917063"/>
              <a:gd name="connsiteX12" fmla="*/ 1072600 w 1216399"/>
              <a:gd name="connsiteY12" fmla="*/ 981220 h 1917063"/>
              <a:gd name="connsiteX13" fmla="*/ 1089269 w 1216399"/>
              <a:gd name="connsiteY13" fmla="*/ 1047895 h 1917063"/>
              <a:gd name="connsiteX14" fmla="*/ 1122607 w 1216399"/>
              <a:gd name="connsiteY14" fmla="*/ 1074089 h 1917063"/>
              <a:gd name="connsiteX15" fmla="*/ 1163088 w 1216399"/>
              <a:gd name="connsiteY15" fmla="*/ 1133620 h 1917063"/>
              <a:gd name="connsiteX16" fmla="*/ 1191663 w 1216399"/>
              <a:gd name="connsiteY16" fmla="*/ 1147908 h 1917063"/>
              <a:gd name="connsiteX17" fmla="*/ 1215943 w 1216399"/>
              <a:gd name="connsiteY17" fmla="*/ 1205867 h 1917063"/>
              <a:gd name="connsiteX18" fmla="*/ 1196425 w 1216399"/>
              <a:gd name="connsiteY18" fmla="*/ 1255064 h 1917063"/>
              <a:gd name="connsiteX19" fmla="*/ 1144037 w 1216399"/>
              <a:gd name="connsiteY19" fmla="*/ 1250300 h 1917063"/>
              <a:gd name="connsiteX20" fmla="*/ 1124987 w 1216399"/>
              <a:gd name="connsiteY20" fmla="*/ 1295543 h 1917063"/>
              <a:gd name="connsiteX21" fmla="*/ 1048787 w 1216399"/>
              <a:gd name="connsiteY21" fmla="*/ 1328881 h 1917063"/>
              <a:gd name="connsiteX22" fmla="*/ 1020212 w 1216399"/>
              <a:gd name="connsiteY22" fmla="*/ 1388412 h 1917063"/>
              <a:gd name="connsiteX23" fmla="*/ 1036881 w 1216399"/>
              <a:gd name="connsiteY23" fmla="*/ 1436037 h 1917063"/>
              <a:gd name="connsiteX24" fmla="*/ 1017832 w 1216399"/>
              <a:gd name="connsiteY24" fmla="*/ 1476520 h 1917063"/>
              <a:gd name="connsiteX25" fmla="*/ 984493 w 1216399"/>
              <a:gd name="connsiteY25" fmla="*/ 1474137 h 1917063"/>
              <a:gd name="connsiteX26" fmla="*/ 982112 w 1216399"/>
              <a:gd name="connsiteY26" fmla="*/ 1538431 h 1917063"/>
              <a:gd name="connsiteX27" fmla="*/ 946393 w 1216399"/>
              <a:gd name="connsiteY27" fmla="*/ 1555100 h 1917063"/>
              <a:gd name="connsiteX28" fmla="*/ 910674 w 1216399"/>
              <a:gd name="connsiteY28" fmla="*/ 1562243 h 1917063"/>
              <a:gd name="connsiteX29" fmla="*/ 910674 w 1216399"/>
              <a:gd name="connsiteY29" fmla="*/ 1626537 h 1917063"/>
              <a:gd name="connsiteX30" fmla="*/ 967824 w 1216399"/>
              <a:gd name="connsiteY30" fmla="*/ 1636062 h 1917063"/>
              <a:gd name="connsiteX31" fmla="*/ 1001162 w 1216399"/>
              <a:gd name="connsiteY31" fmla="*/ 1631300 h 1917063"/>
              <a:gd name="connsiteX32" fmla="*/ 1005922 w 1216399"/>
              <a:gd name="connsiteY32" fmla="*/ 1705119 h 1917063"/>
              <a:gd name="connsiteX33" fmla="*/ 982112 w 1216399"/>
              <a:gd name="connsiteY33" fmla="*/ 1726550 h 1917063"/>
              <a:gd name="connsiteX34" fmla="*/ 922581 w 1216399"/>
              <a:gd name="connsiteY34" fmla="*/ 1724170 h 1917063"/>
              <a:gd name="connsiteX35" fmla="*/ 870193 w 1216399"/>
              <a:gd name="connsiteY35" fmla="*/ 1733695 h 1917063"/>
              <a:gd name="connsiteX36" fmla="*/ 824949 w 1216399"/>
              <a:gd name="connsiteY36" fmla="*/ 1757508 h 1917063"/>
              <a:gd name="connsiteX37" fmla="*/ 779704 w 1216399"/>
              <a:gd name="connsiteY37" fmla="*/ 1764650 h 1917063"/>
              <a:gd name="connsiteX38" fmla="*/ 758274 w 1216399"/>
              <a:gd name="connsiteY38" fmla="*/ 1783702 h 1917063"/>
              <a:gd name="connsiteX39" fmla="*/ 751131 w 1216399"/>
              <a:gd name="connsiteY39" fmla="*/ 1828945 h 1917063"/>
              <a:gd name="connsiteX40" fmla="*/ 734462 w 1216399"/>
              <a:gd name="connsiteY40" fmla="*/ 1840852 h 1917063"/>
              <a:gd name="connsiteX41" fmla="*/ 689218 w 1216399"/>
              <a:gd name="connsiteY41" fmla="*/ 1890858 h 1917063"/>
              <a:gd name="connsiteX42" fmla="*/ 665406 w 1216399"/>
              <a:gd name="connsiteY42" fmla="*/ 1895619 h 1917063"/>
              <a:gd name="connsiteX43" fmla="*/ 617781 w 1216399"/>
              <a:gd name="connsiteY43" fmla="*/ 1917051 h 1917063"/>
              <a:gd name="connsiteX44" fmla="*/ 579681 w 1216399"/>
              <a:gd name="connsiteY44" fmla="*/ 1900382 h 1917063"/>
              <a:gd name="connsiteX45" fmla="*/ 563012 w 1216399"/>
              <a:gd name="connsiteY45" fmla="*/ 1871807 h 1917063"/>
              <a:gd name="connsiteX46" fmla="*/ 520149 w 1216399"/>
              <a:gd name="connsiteY46" fmla="*/ 1881333 h 1917063"/>
              <a:gd name="connsiteX47" fmla="*/ 512573 w 1216399"/>
              <a:gd name="connsiteY47" fmla="*/ 1875229 h 1917063"/>
              <a:gd name="connsiteX48" fmla="*/ 503481 w 1216399"/>
              <a:gd name="connsiteY48" fmla="*/ 1869426 h 1917063"/>
              <a:gd name="connsiteX49" fmla="*/ 522531 w 1216399"/>
              <a:gd name="connsiteY49" fmla="*/ 1762269 h 1917063"/>
              <a:gd name="connsiteX50" fmla="*/ 539199 w 1216399"/>
              <a:gd name="connsiteY50" fmla="*/ 1740838 h 1917063"/>
              <a:gd name="connsiteX51" fmla="*/ 529674 w 1216399"/>
              <a:gd name="connsiteY51" fmla="*/ 1695595 h 1917063"/>
              <a:gd name="connsiteX52" fmla="*/ 553487 w 1216399"/>
              <a:gd name="connsiteY52" fmla="*/ 1681307 h 1917063"/>
              <a:gd name="connsiteX53" fmla="*/ 534437 w 1216399"/>
              <a:gd name="connsiteY53" fmla="*/ 1667020 h 1917063"/>
              <a:gd name="connsiteX54" fmla="*/ 522531 w 1216399"/>
              <a:gd name="connsiteY54" fmla="*/ 1631302 h 1917063"/>
              <a:gd name="connsiteX55" fmla="*/ 513006 w 1216399"/>
              <a:gd name="connsiteY55" fmla="*/ 1586058 h 1917063"/>
              <a:gd name="connsiteX56" fmla="*/ 510624 w 1216399"/>
              <a:gd name="connsiteY56" fmla="*/ 1555100 h 1917063"/>
              <a:gd name="connsiteX57" fmla="*/ 460618 w 1216399"/>
              <a:gd name="connsiteY57" fmla="*/ 1557483 h 1917063"/>
              <a:gd name="connsiteX58" fmla="*/ 427282 w 1216399"/>
              <a:gd name="connsiteY58" fmla="*/ 1521764 h 1917063"/>
              <a:gd name="connsiteX59" fmla="*/ 382037 w 1216399"/>
              <a:gd name="connsiteY59" fmla="*/ 1505094 h 1917063"/>
              <a:gd name="connsiteX60" fmla="*/ 367749 w 1216399"/>
              <a:gd name="connsiteY60" fmla="*/ 1455089 h 1917063"/>
              <a:gd name="connsiteX61" fmla="*/ 365368 w 1216399"/>
              <a:gd name="connsiteY61" fmla="*/ 1433657 h 1917063"/>
              <a:gd name="connsiteX62" fmla="*/ 334413 w 1216399"/>
              <a:gd name="connsiteY62" fmla="*/ 1388414 h 1917063"/>
              <a:gd name="connsiteX63" fmla="*/ 291549 w 1216399"/>
              <a:gd name="connsiteY63" fmla="*/ 1364601 h 1917063"/>
              <a:gd name="connsiteX64" fmla="*/ 248688 w 1216399"/>
              <a:gd name="connsiteY64" fmla="*/ 1336027 h 1917063"/>
              <a:gd name="connsiteX65" fmla="*/ 215349 w 1216399"/>
              <a:gd name="connsiteY65" fmla="*/ 1326501 h 1917063"/>
              <a:gd name="connsiteX66" fmla="*/ 217731 w 1216399"/>
              <a:gd name="connsiteY66" fmla="*/ 1281255 h 1917063"/>
              <a:gd name="connsiteX67" fmla="*/ 174868 w 1216399"/>
              <a:gd name="connsiteY67" fmla="*/ 1295545 h 1917063"/>
              <a:gd name="connsiteX68" fmla="*/ 186775 w 1216399"/>
              <a:gd name="connsiteY68" fmla="*/ 1328883 h 1917063"/>
              <a:gd name="connsiteX69" fmla="*/ 179631 w 1216399"/>
              <a:gd name="connsiteY69" fmla="*/ 1345552 h 1917063"/>
              <a:gd name="connsiteX70" fmla="*/ 141531 w 1216399"/>
              <a:gd name="connsiteY70" fmla="*/ 1316977 h 1917063"/>
              <a:gd name="connsiteX71" fmla="*/ 98669 w 1216399"/>
              <a:gd name="connsiteY71" fmla="*/ 1314595 h 1917063"/>
              <a:gd name="connsiteX72" fmla="*/ 43899 w 1216399"/>
              <a:gd name="connsiteY72" fmla="*/ 1295545 h 1917063"/>
              <a:gd name="connsiteX73" fmla="*/ 10560 w 1216399"/>
              <a:gd name="connsiteY73" fmla="*/ 1293161 h 1917063"/>
              <a:gd name="connsiteX74" fmla="*/ 1037 w 1216399"/>
              <a:gd name="connsiteY74" fmla="*/ 1240777 h 1917063"/>
              <a:gd name="connsiteX75" fmla="*/ 34374 w 1216399"/>
              <a:gd name="connsiteY75" fmla="*/ 1152670 h 1917063"/>
              <a:gd name="connsiteX76" fmla="*/ 60568 w 1216399"/>
              <a:gd name="connsiteY76" fmla="*/ 1105045 h 1917063"/>
              <a:gd name="connsiteX77" fmla="*/ 81999 w 1216399"/>
              <a:gd name="connsiteY77" fmla="*/ 1057420 h 1917063"/>
              <a:gd name="connsiteX78" fmla="*/ 108194 w 1216399"/>
              <a:gd name="connsiteY78" fmla="*/ 1019320 h 1917063"/>
              <a:gd name="connsiteX79" fmla="*/ 146293 w 1216399"/>
              <a:gd name="connsiteY79" fmla="*/ 1009795 h 1917063"/>
              <a:gd name="connsiteX80" fmla="*/ 153438 w 1216399"/>
              <a:gd name="connsiteY80" fmla="*/ 974077 h 1917063"/>
              <a:gd name="connsiteX81" fmla="*/ 262975 w 1216399"/>
              <a:gd name="connsiteY81" fmla="*/ 855014 h 1917063"/>
              <a:gd name="connsiteX82" fmla="*/ 286787 w 1216399"/>
              <a:gd name="connsiteY82" fmla="*/ 716899 h 1917063"/>
              <a:gd name="connsiteX83" fmla="*/ 282025 w 1216399"/>
              <a:gd name="connsiteY83" fmla="*/ 635939 h 1917063"/>
              <a:gd name="connsiteX84" fmla="*/ 196300 w 1216399"/>
              <a:gd name="connsiteY84" fmla="*/ 624033 h 1917063"/>
              <a:gd name="connsiteX85" fmla="*/ 179632 w 1216399"/>
              <a:gd name="connsiteY85" fmla="*/ 543070 h 1917063"/>
              <a:gd name="connsiteX86" fmla="*/ 186775 w 1216399"/>
              <a:gd name="connsiteY86" fmla="*/ 476395 h 1917063"/>
              <a:gd name="connsiteX87" fmla="*/ 148675 w 1216399"/>
              <a:gd name="connsiteY87" fmla="*/ 438295 h 1917063"/>
              <a:gd name="connsiteX88" fmla="*/ 117719 w 1216399"/>
              <a:gd name="connsiteY88" fmla="*/ 338283 h 1917063"/>
              <a:gd name="connsiteX89" fmla="*/ 102097 w 1216399"/>
              <a:gd name="connsiteY89" fmla="*/ 258129 h 1917063"/>
              <a:gd name="connsiteX0" fmla="*/ 102097 w 1216399"/>
              <a:gd name="connsiteY0" fmla="*/ 258129 h 1917063"/>
              <a:gd name="connsiteX1" fmla="*/ 20086 w 1216399"/>
              <a:gd name="connsiteY1" fmla="*/ 142 h 1917063"/>
              <a:gd name="connsiteX2" fmla="*/ 436806 w 1216399"/>
              <a:gd name="connsiteY2" fmla="*/ 228742 h 1917063"/>
              <a:gd name="connsiteX3" fmla="*/ 572104 w 1216399"/>
              <a:gd name="connsiteY3" fmla="*/ 836544 h 1917063"/>
              <a:gd name="connsiteX4" fmla="*/ 734463 w 1216399"/>
              <a:gd name="connsiteY4" fmla="*/ 709758 h 1917063"/>
              <a:gd name="connsiteX5" fmla="*/ 841618 w 1216399"/>
              <a:gd name="connsiteY5" fmla="*/ 624030 h 1917063"/>
              <a:gd name="connsiteX6" fmla="*/ 822567 w 1216399"/>
              <a:gd name="connsiteY6" fmla="*/ 802624 h 1917063"/>
              <a:gd name="connsiteX7" fmla="*/ 836857 w 1216399"/>
              <a:gd name="connsiteY7" fmla="*/ 821677 h 1917063"/>
              <a:gd name="connsiteX8" fmla="*/ 870194 w 1216399"/>
              <a:gd name="connsiteY8" fmla="*/ 793102 h 1917063"/>
              <a:gd name="connsiteX9" fmla="*/ 903532 w 1216399"/>
              <a:gd name="connsiteY9" fmla="*/ 788339 h 1917063"/>
              <a:gd name="connsiteX10" fmla="*/ 958300 w 1216399"/>
              <a:gd name="connsiteY10" fmla="*/ 733570 h 1917063"/>
              <a:gd name="connsiteX11" fmla="*/ 984494 w 1216399"/>
              <a:gd name="connsiteY11" fmla="*/ 878827 h 1917063"/>
              <a:gd name="connsiteX12" fmla="*/ 1032119 w 1216399"/>
              <a:gd name="connsiteY12" fmla="*/ 959789 h 1917063"/>
              <a:gd name="connsiteX13" fmla="*/ 1072600 w 1216399"/>
              <a:gd name="connsiteY13" fmla="*/ 981220 h 1917063"/>
              <a:gd name="connsiteX14" fmla="*/ 1089269 w 1216399"/>
              <a:gd name="connsiteY14" fmla="*/ 1047895 h 1917063"/>
              <a:gd name="connsiteX15" fmla="*/ 1122607 w 1216399"/>
              <a:gd name="connsiteY15" fmla="*/ 1074089 h 1917063"/>
              <a:gd name="connsiteX16" fmla="*/ 1163088 w 1216399"/>
              <a:gd name="connsiteY16" fmla="*/ 1133620 h 1917063"/>
              <a:gd name="connsiteX17" fmla="*/ 1191663 w 1216399"/>
              <a:gd name="connsiteY17" fmla="*/ 1147908 h 1917063"/>
              <a:gd name="connsiteX18" fmla="*/ 1215943 w 1216399"/>
              <a:gd name="connsiteY18" fmla="*/ 1205867 h 1917063"/>
              <a:gd name="connsiteX19" fmla="*/ 1196425 w 1216399"/>
              <a:gd name="connsiteY19" fmla="*/ 1255064 h 1917063"/>
              <a:gd name="connsiteX20" fmla="*/ 1144037 w 1216399"/>
              <a:gd name="connsiteY20" fmla="*/ 1250300 h 1917063"/>
              <a:gd name="connsiteX21" fmla="*/ 1124987 w 1216399"/>
              <a:gd name="connsiteY21" fmla="*/ 1295543 h 1917063"/>
              <a:gd name="connsiteX22" fmla="*/ 1048787 w 1216399"/>
              <a:gd name="connsiteY22" fmla="*/ 1328881 h 1917063"/>
              <a:gd name="connsiteX23" fmla="*/ 1020212 w 1216399"/>
              <a:gd name="connsiteY23" fmla="*/ 1388412 h 1917063"/>
              <a:gd name="connsiteX24" fmla="*/ 1036881 w 1216399"/>
              <a:gd name="connsiteY24" fmla="*/ 1436037 h 1917063"/>
              <a:gd name="connsiteX25" fmla="*/ 1017832 w 1216399"/>
              <a:gd name="connsiteY25" fmla="*/ 1476520 h 1917063"/>
              <a:gd name="connsiteX26" fmla="*/ 984493 w 1216399"/>
              <a:gd name="connsiteY26" fmla="*/ 1474137 h 1917063"/>
              <a:gd name="connsiteX27" fmla="*/ 982112 w 1216399"/>
              <a:gd name="connsiteY27" fmla="*/ 1538431 h 1917063"/>
              <a:gd name="connsiteX28" fmla="*/ 946393 w 1216399"/>
              <a:gd name="connsiteY28" fmla="*/ 1555100 h 1917063"/>
              <a:gd name="connsiteX29" fmla="*/ 910674 w 1216399"/>
              <a:gd name="connsiteY29" fmla="*/ 1562243 h 1917063"/>
              <a:gd name="connsiteX30" fmla="*/ 910674 w 1216399"/>
              <a:gd name="connsiteY30" fmla="*/ 1626537 h 1917063"/>
              <a:gd name="connsiteX31" fmla="*/ 967824 w 1216399"/>
              <a:gd name="connsiteY31" fmla="*/ 1636062 h 1917063"/>
              <a:gd name="connsiteX32" fmla="*/ 1001162 w 1216399"/>
              <a:gd name="connsiteY32" fmla="*/ 1631300 h 1917063"/>
              <a:gd name="connsiteX33" fmla="*/ 1005922 w 1216399"/>
              <a:gd name="connsiteY33" fmla="*/ 1705119 h 1917063"/>
              <a:gd name="connsiteX34" fmla="*/ 982112 w 1216399"/>
              <a:gd name="connsiteY34" fmla="*/ 1726550 h 1917063"/>
              <a:gd name="connsiteX35" fmla="*/ 922581 w 1216399"/>
              <a:gd name="connsiteY35" fmla="*/ 1724170 h 1917063"/>
              <a:gd name="connsiteX36" fmla="*/ 870193 w 1216399"/>
              <a:gd name="connsiteY36" fmla="*/ 1733695 h 1917063"/>
              <a:gd name="connsiteX37" fmla="*/ 824949 w 1216399"/>
              <a:gd name="connsiteY37" fmla="*/ 1757508 h 1917063"/>
              <a:gd name="connsiteX38" fmla="*/ 779704 w 1216399"/>
              <a:gd name="connsiteY38" fmla="*/ 1764650 h 1917063"/>
              <a:gd name="connsiteX39" fmla="*/ 758274 w 1216399"/>
              <a:gd name="connsiteY39" fmla="*/ 1783702 h 1917063"/>
              <a:gd name="connsiteX40" fmla="*/ 751131 w 1216399"/>
              <a:gd name="connsiteY40" fmla="*/ 1828945 h 1917063"/>
              <a:gd name="connsiteX41" fmla="*/ 734462 w 1216399"/>
              <a:gd name="connsiteY41" fmla="*/ 1840852 h 1917063"/>
              <a:gd name="connsiteX42" fmla="*/ 689218 w 1216399"/>
              <a:gd name="connsiteY42" fmla="*/ 1890858 h 1917063"/>
              <a:gd name="connsiteX43" fmla="*/ 665406 w 1216399"/>
              <a:gd name="connsiteY43" fmla="*/ 1895619 h 1917063"/>
              <a:gd name="connsiteX44" fmla="*/ 617781 w 1216399"/>
              <a:gd name="connsiteY44" fmla="*/ 1917051 h 1917063"/>
              <a:gd name="connsiteX45" fmla="*/ 579681 w 1216399"/>
              <a:gd name="connsiteY45" fmla="*/ 1900382 h 1917063"/>
              <a:gd name="connsiteX46" fmla="*/ 563012 w 1216399"/>
              <a:gd name="connsiteY46" fmla="*/ 1871807 h 1917063"/>
              <a:gd name="connsiteX47" fmla="*/ 520149 w 1216399"/>
              <a:gd name="connsiteY47" fmla="*/ 1881333 h 1917063"/>
              <a:gd name="connsiteX48" fmla="*/ 512573 w 1216399"/>
              <a:gd name="connsiteY48" fmla="*/ 1875229 h 1917063"/>
              <a:gd name="connsiteX49" fmla="*/ 503481 w 1216399"/>
              <a:gd name="connsiteY49" fmla="*/ 1869426 h 1917063"/>
              <a:gd name="connsiteX50" fmla="*/ 522531 w 1216399"/>
              <a:gd name="connsiteY50" fmla="*/ 1762269 h 1917063"/>
              <a:gd name="connsiteX51" fmla="*/ 539199 w 1216399"/>
              <a:gd name="connsiteY51" fmla="*/ 1740838 h 1917063"/>
              <a:gd name="connsiteX52" fmla="*/ 529674 w 1216399"/>
              <a:gd name="connsiteY52" fmla="*/ 1695595 h 1917063"/>
              <a:gd name="connsiteX53" fmla="*/ 553487 w 1216399"/>
              <a:gd name="connsiteY53" fmla="*/ 1681307 h 1917063"/>
              <a:gd name="connsiteX54" fmla="*/ 534437 w 1216399"/>
              <a:gd name="connsiteY54" fmla="*/ 1667020 h 1917063"/>
              <a:gd name="connsiteX55" fmla="*/ 522531 w 1216399"/>
              <a:gd name="connsiteY55" fmla="*/ 1631302 h 1917063"/>
              <a:gd name="connsiteX56" fmla="*/ 513006 w 1216399"/>
              <a:gd name="connsiteY56" fmla="*/ 1586058 h 1917063"/>
              <a:gd name="connsiteX57" fmla="*/ 510624 w 1216399"/>
              <a:gd name="connsiteY57" fmla="*/ 1555100 h 1917063"/>
              <a:gd name="connsiteX58" fmla="*/ 460618 w 1216399"/>
              <a:gd name="connsiteY58" fmla="*/ 1557483 h 1917063"/>
              <a:gd name="connsiteX59" fmla="*/ 427282 w 1216399"/>
              <a:gd name="connsiteY59" fmla="*/ 1521764 h 1917063"/>
              <a:gd name="connsiteX60" fmla="*/ 382037 w 1216399"/>
              <a:gd name="connsiteY60" fmla="*/ 1505094 h 1917063"/>
              <a:gd name="connsiteX61" fmla="*/ 367749 w 1216399"/>
              <a:gd name="connsiteY61" fmla="*/ 1455089 h 1917063"/>
              <a:gd name="connsiteX62" fmla="*/ 365368 w 1216399"/>
              <a:gd name="connsiteY62" fmla="*/ 1433657 h 1917063"/>
              <a:gd name="connsiteX63" fmla="*/ 334413 w 1216399"/>
              <a:gd name="connsiteY63" fmla="*/ 1388414 h 1917063"/>
              <a:gd name="connsiteX64" fmla="*/ 291549 w 1216399"/>
              <a:gd name="connsiteY64" fmla="*/ 1364601 h 1917063"/>
              <a:gd name="connsiteX65" fmla="*/ 248688 w 1216399"/>
              <a:gd name="connsiteY65" fmla="*/ 1336027 h 1917063"/>
              <a:gd name="connsiteX66" fmla="*/ 215349 w 1216399"/>
              <a:gd name="connsiteY66" fmla="*/ 1326501 h 1917063"/>
              <a:gd name="connsiteX67" fmla="*/ 217731 w 1216399"/>
              <a:gd name="connsiteY67" fmla="*/ 1281255 h 1917063"/>
              <a:gd name="connsiteX68" fmla="*/ 174868 w 1216399"/>
              <a:gd name="connsiteY68" fmla="*/ 1295545 h 1917063"/>
              <a:gd name="connsiteX69" fmla="*/ 186775 w 1216399"/>
              <a:gd name="connsiteY69" fmla="*/ 1328883 h 1917063"/>
              <a:gd name="connsiteX70" fmla="*/ 179631 w 1216399"/>
              <a:gd name="connsiteY70" fmla="*/ 1345552 h 1917063"/>
              <a:gd name="connsiteX71" fmla="*/ 141531 w 1216399"/>
              <a:gd name="connsiteY71" fmla="*/ 1316977 h 1917063"/>
              <a:gd name="connsiteX72" fmla="*/ 98669 w 1216399"/>
              <a:gd name="connsiteY72" fmla="*/ 1314595 h 1917063"/>
              <a:gd name="connsiteX73" fmla="*/ 43899 w 1216399"/>
              <a:gd name="connsiteY73" fmla="*/ 1295545 h 1917063"/>
              <a:gd name="connsiteX74" fmla="*/ 10560 w 1216399"/>
              <a:gd name="connsiteY74" fmla="*/ 1293161 h 1917063"/>
              <a:gd name="connsiteX75" fmla="*/ 1037 w 1216399"/>
              <a:gd name="connsiteY75" fmla="*/ 1240777 h 1917063"/>
              <a:gd name="connsiteX76" fmla="*/ 34374 w 1216399"/>
              <a:gd name="connsiteY76" fmla="*/ 1152670 h 1917063"/>
              <a:gd name="connsiteX77" fmla="*/ 60568 w 1216399"/>
              <a:gd name="connsiteY77" fmla="*/ 1105045 h 1917063"/>
              <a:gd name="connsiteX78" fmla="*/ 81999 w 1216399"/>
              <a:gd name="connsiteY78" fmla="*/ 1057420 h 1917063"/>
              <a:gd name="connsiteX79" fmla="*/ 108194 w 1216399"/>
              <a:gd name="connsiteY79" fmla="*/ 1019320 h 1917063"/>
              <a:gd name="connsiteX80" fmla="*/ 146293 w 1216399"/>
              <a:gd name="connsiteY80" fmla="*/ 1009795 h 1917063"/>
              <a:gd name="connsiteX81" fmla="*/ 153438 w 1216399"/>
              <a:gd name="connsiteY81" fmla="*/ 974077 h 1917063"/>
              <a:gd name="connsiteX82" fmla="*/ 262975 w 1216399"/>
              <a:gd name="connsiteY82" fmla="*/ 855014 h 1917063"/>
              <a:gd name="connsiteX83" fmla="*/ 286787 w 1216399"/>
              <a:gd name="connsiteY83" fmla="*/ 716899 h 1917063"/>
              <a:gd name="connsiteX84" fmla="*/ 282025 w 1216399"/>
              <a:gd name="connsiteY84" fmla="*/ 635939 h 1917063"/>
              <a:gd name="connsiteX85" fmla="*/ 196300 w 1216399"/>
              <a:gd name="connsiteY85" fmla="*/ 624033 h 1917063"/>
              <a:gd name="connsiteX86" fmla="*/ 179632 w 1216399"/>
              <a:gd name="connsiteY86" fmla="*/ 543070 h 1917063"/>
              <a:gd name="connsiteX87" fmla="*/ 186775 w 1216399"/>
              <a:gd name="connsiteY87" fmla="*/ 476395 h 1917063"/>
              <a:gd name="connsiteX88" fmla="*/ 148675 w 1216399"/>
              <a:gd name="connsiteY88" fmla="*/ 438295 h 1917063"/>
              <a:gd name="connsiteX89" fmla="*/ 117719 w 1216399"/>
              <a:gd name="connsiteY89" fmla="*/ 338283 h 1917063"/>
              <a:gd name="connsiteX90" fmla="*/ 102097 w 1216399"/>
              <a:gd name="connsiteY90" fmla="*/ 258129 h 1917063"/>
              <a:gd name="connsiteX0" fmla="*/ 102097 w 1216399"/>
              <a:gd name="connsiteY0" fmla="*/ 258125 h 1917059"/>
              <a:gd name="connsiteX1" fmla="*/ 20086 w 1216399"/>
              <a:gd name="connsiteY1" fmla="*/ 138 h 1917059"/>
              <a:gd name="connsiteX2" fmla="*/ 436806 w 1216399"/>
              <a:gd name="connsiteY2" fmla="*/ 228738 h 1917059"/>
              <a:gd name="connsiteX3" fmla="*/ 546344 w 1216399"/>
              <a:gd name="connsiteY3" fmla="*/ 643079 h 1917059"/>
              <a:gd name="connsiteX4" fmla="*/ 572104 w 1216399"/>
              <a:gd name="connsiteY4" fmla="*/ 836540 h 1917059"/>
              <a:gd name="connsiteX5" fmla="*/ 734463 w 1216399"/>
              <a:gd name="connsiteY5" fmla="*/ 709754 h 1917059"/>
              <a:gd name="connsiteX6" fmla="*/ 841618 w 1216399"/>
              <a:gd name="connsiteY6" fmla="*/ 624026 h 1917059"/>
              <a:gd name="connsiteX7" fmla="*/ 822567 w 1216399"/>
              <a:gd name="connsiteY7" fmla="*/ 802620 h 1917059"/>
              <a:gd name="connsiteX8" fmla="*/ 836857 w 1216399"/>
              <a:gd name="connsiteY8" fmla="*/ 821673 h 1917059"/>
              <a:gd name="connsiteX9" fmla="*/ 870194 w 1216399"/>
              <a:gd name="connsiteY9" fmla="*/ 793098 h 1917059"/>
              <a:gd name="connsiteX10" fmla="*/ 903532 w 1216399"/>
              <a:gd name="connsiteY10" fmla="*/ 788335 h 1917059"/>
              <a:gd name="connsiteX11" fmla="*/ 958300 w 1216399"/>
              <a:gd name="connsiteY11" fmla="*/ 733566 h 1917059"/>
              <a:gd name="connsiteX12" fmla="*/ 984494 w 1216399"/>
              <a:gd name="connsiteY12" fmla="*/ 878823 h 1917059"/>
              <a:gd name="connsiteX13" fmla="*/ 1032119 w 1216399"/>
              <a:gd name="connsiteY13" fmla="*/ 959785 h 1917059"/>
              <a:gd name="connsiteX14" fmla="*/ 1072600 w 1216399"/>
              <a:gd name="connsiteY14" fmla="*/ 981216 h 1917059"/>
              <a:gd name="connsiteX15" fmla="*/ 1089269 w 1216399"/>
              <a:gd name="connsiteY15" fmla="*/ 1047891 h 1917059"/>
              <a:gd name="connsiteX16" fmla="*/ 1122607 w 1216399"/>
              <a:gd name="connsiteY16" fmla="*/ 1074085 h 1917059"/>
              <a:gd name="connsiteX17" fmla="*/ 1163088 w 1216399"/>
              <a:gd name="connsiteY17" fmla="*/ 1133616 h 1917059"/>
              <a:gd name="connsiteX18" fmla="*/ 1191663 w 1216399"/>
              <a:gd name="connsiteY18" fmla="*/ 1147904 h 1917059"/>
              <a:gd name="connsiteX19" fmla="*/ 1215943 w 1216399"/>
              <a:gd name="connsiteY19" fmla="*/ 1205863 h 1917059"/>
              <a:gd name="connsiteX20" fmla="*/ 1196425 w 1216399"/>
              <a:gd name="connsiteY20" fmla="*/ 1255060 h 1917059"/>
              <a:gd name="connsiteX21" fmla="*/ 1144037 w 1216399"/>
              <a:gd name="connsiteY21" fmla="*/ 1250296 h 1917059"/>
              <a:gd name="connsiteX22" fmla="*/ 1124987 w 1216399"/>
              <a:gd name="connsiteY22" fmla="*/ 1295539 h 1917059"/>
              <a:gd name="connsiteX23" fmla="*/ 1048787 w 1216399"/>
              <a:gd name="connsiteY23" fmla="*/ 1328877 h 1917059"/>
              <a:gd name="connsiteX24" fmla="*/ 1020212 w 1216399"/>
              <a:gd name="connsiteY24" fmla="*/ 1388408 h 1917059"/>
              <a:gd name="connsiteX25" fmla="*/ 1036881 w 1216399"/>
              <a:gd name="connsiteY25" fmla="*/ 1436033 h 1917059"/>
              <a:gd name="connsiteX26" fmla="*/ 1017832 w 1216399"/>
              <a:gd name="connsiteY26" fmla="*/ 1476516 h 1917059"/>
              <a:gd name="connsiteX27" fmla="*/ 984493 w 1216399"/>
              <a:gd name="connsiteY27" fmla="*/ 1474133 h 1917059"/>
              <a:gd name="connsiteX28" fmla="*/ 982112 w 1216399"/>
              <a:gd name="connsiteY28" fmla="*/ 1538427 h 1917059"/>
              <a:gd name="connsiteX29" fmla="*/ 946393 w 1216399"/>
              <a:gd name="connsiteY29" fmla="*/ 1555096 h 1917059"/>
              <a:gd name="connsiteX30" fmla="*/ 910674 w 1216399"/>
              <a:gd name="connsiteY30" fmla="*/ 1562239 h 1917059"/>
              <a:gd name="connsiteX31" fmla="*/ 910674 w 1216399"/>
              <a:gd name="connsiteY31" fmla="*/ 1626533 h 1917059"/>
              <a:gd name="connsiteX32" fmla="*/ 967824 w 1216399"/>
              <a:gd name="connsiteY32" fmla="*/ 1636058 h 1917059"/>
              <a:gd name="connsiteX33" fmla="*/ 1001162 w 1216399"/>
              <a:gd name="connsiteY33" fmla="*/ 1631296 h 1917059"/>
              <a:gd name="connsiteX34" fmla="*/ 1005922 w 1216399"/>
              <a:gd name="connsiteY34" fmla="*/ 1705115 h 1917059"/>
              <a:gd name="connsiteX35" fmla="*/ 982112 w 1216399"/>
              <a:gd name="connsiteY35" fmla="*/ 1726546 h 1917059"/>
              <a:gd name="connsiteX36" fmla="*/ 922581 w 1216399"/>
              <a:gd name="connsiteY36" fmla="*/ 1724166 h 1917059"/>
              <a:gd name="connsiteX37" fmla="*/ 870193 w 1216399"/>
              <a:gd name="connsiteY37" fmla="*/ 1733691 h 1917059"/>
              <a:gd name="connsiteX38" fmla="*/ 824949 w 1216399"/>
              <a:gd name="connsiteY38" fmla="*/ 1757504 h 1917059"/>
              <a:gd name="connsiteX39" fmla="*/ 779704 w 1216399"/>
              <a:gd name="connsiteY39" fmla="*/ 1764646 h 1917059"/>
              <a:gd name="connsiteX40" fmla="*/ 758274 w 1216399"/>
              <a:gd name="connsiteY40" fmla="*/ 1783698 h 1917059"/>
              <a:gd name="connsiteX41" fmla="*/ 751131 w 1216399"/>
              <a:gd name="connsiteY41" fmla="*/ 1828941 h 1917059"/>
              <a:gd name="connsiteX42" fmla="*/ 734462 w 1216399"/>
              <a:gd name="connsiteY42" fmla="*/ 1840848 h 1917059"/>
              <a:gd name="connsiteX43" fmla="*/ 689218 w 1216399"/>
              <a:gd name="connsiteY43" fmla="*/ 1890854 h 1917059"/>
              <a:gd name="connsiteX44" fmla="*/ 665406 w 1216399"/>
              <a:gd name="connsiteY44" fmla="*/ 1895615 h 1917059"/>
              <a:gd name="connsiteX45" fmla="*/ 617781 w 1216399"/>
              <a:gd name="connsiteY45" fmla="*/ 1917047 h 1917059"/>
              <a:gd name="connsiteX46" fmla="*/ 579681 w 1216399"/>
              <a:gd name="connsiteY46" fmla="*/ 1900378 h 1917059"/>
              <a:gd name="connsiteX47" fmla="*/ 563012 w 1216399"/>
              <a:gd name="connsiteY47" fmla="*/ 1871803 h 1917059"/>
              <a:gd name="connsiteX48" fmla="*/ 520149 w 1216399"/>
              <a:gd name="connsiteY48" fmla="*/ 1881329 h 1917059"/>
              <a:gd name="connsiteX49" fmla="*/ 512573 w 1216399"/>
              <a:gd name="connsiteY49" fmla="*/ 1875225 h 1917059"/>
              <a:gd name="connsiteX50" fmla="*/ 503481 w 1216399"/>
              <a:gd name="connsiteY50" fmla="*/ 1869422 h 1917059"/>
              <a:gd name="connsiteX51" fmla="*/ 522531 w 1216399"/>
              <a:gd name="connsiteY51" fmla="*/ 1762265 h 1917059"/>
              <a:gd name="connsiteX52" fmla="*/ 539199 w 1216399"/>
              <a:gd name="connsiteY52" fmla="*/ 1740834 h 1917059"/>
              <a:gd name="connsiteX53" fmla="*/ 529674 w 1216399"/>
              <a:gd name="connsiteY53" fmla="*/ 1695591 h 1917059"/>
              <a:gd name="connsiteX54" fmla="*/ 553487 w 1216399"/>
              <a:gd name="connsiteY54" fmla="*/ 1681303 h 1917059"/>
              <a:gd name="connsiteX55" fmla="*/ 534437 w 1216399"/>
              <a:gd name="connsiteY55" fmla="*/ 1667016 h 1917059"/>
              <a:gd name="connsiteX56" fmla="*/ 522531 w 1216399"/>
              <a:gd name="connsiteY56" fmla="*/ 1631298 h 1917059"/>
              <a:gd name="connsiteX57" fmla="*/ 513006 w 1216399"/>
              <a:gd name="connsiteY57" fmla="*/ 1586054 h 1917059"/>
              <a:gd name="connsiteX58" fmla="*/ 510624 w 1216399"/>
              <a:gd name="connsiteY58" fmla="*/ 1555096 h 1917059"/>
              <a:gd name="connsiteX59" fmla="*/ 460618 w 1216399"/>
              <a:gd name="connsiteY59" fmla="*/ 1557479 h 1917059"/>
              <a:gd name="connsiteX60" fmla="*/ 427282 w 1216399"/>
              <a:gd name="connsiteY60" fmla="*/ 1521760 h 1917059"/>
              <a:gd name="connsiteX61" fmla="*/ 382037 w 1216399"/>
              <a:gd name="connsiteY61" fmla="*/ 1505090 h 1917059"/>
              <a:gd name="connsiteX62" fmla="*/ 367749 w 1216399"/>
              <a:gd name="connsiteY62" fmla="*/ 1455085 h 1917059"/>
              <a:gd name="connsiteX63" fmla="*/ 365368 w 1216399"/>
              <a:gd name="connsiteY63" fmla="*/ 1433653 h 1917059"/>
              <a:gd name="connsiteX64" fmla="*/ 334413 w 1216399"/>
              <a:gd name="connsiteY64" fmla="*/ 1388410 h 1917059"/>
              <a:gd name="connsiteX65" fmla="*/ 291549 w 1216399"/>
              <a:gd name="connsiteY65" fmla="*/ 1364597 h 1917059"/>
              <a:gd name="connsiteX66" fmla="*/ 248688 w 1216399"/>
              <a:gd name="connsiteY66" fmla="*/ 1336023 h 1917059"/>
              <a:gd name="connsiteX67" fmla="*/ 215349 w 1216399"/>
              <a:gd name="connsiteY67" fmla="*/ 1326497 h 1917059"/>
              <a:gd name="connsiteX68" fmla="*/ 217731 w 1216399"/>
              <a:gd name="connsiteY68" fmla="*/ 1281251 h 1917059"/>
              <a:gd name="connsiteX69" fmla="*/ 174868 w 1216399"/>
              <a:gd name="connsiteY69" fmla="*/ 1295541 h 1917059"/>
              <a:gd name="connsiteX70" fmla="*/ 186775 w 1216399"/>
              <a:gd name="connsiteY70" fmla="*/ 1328879 h 1917059"/>
              <a:gd name="connsiteX71" fmla="*/ 179631 w 1216399"/>
              <a:gd name="connsiteY71" fmla="*/ 1345548 h 1917059"/>
              <a:gd name="connsiteX72" fmla="*/ 141531 w 1216399"/>
              <a:gd name="connsiteY72" fmla="*/ 1316973 h 1917059"/>
              <a:gd name="connsiteX73" fmla="*/ 98669 w 1216399"/>
              <a:gd name="connsiteY73" fmla="*/ 1314591 h 1917059"/>
              <a:gd name="connsiteX74" fmla="*/ 43899 w 1216399"/>
              <a:gd name="connsiteY74" fmla="*/ 1295541 h 1917059"/>
              <a:gd name="connsiteX75" fmla="*/ 10560 w 1216399"/>
              <a:gd name="connsiteY75" fmla="*/ 1293157 h 1917059"/>
              <a:gd name="connsiteX76" fmla="*/ 1037 w 1216399"/>
              <a:gd name="connsiteY76" fmla="*/ 1240773 h 1917059"/>
              <a:gd name="connsiteX77" fmla="*/ 34374 w 1216399"/>
              <a:gd name="connsiteY77" fmla="*/ 1152666 h 1917059"/>
              <a:gd name="connsiteX78" fmla="*/ 60568 w 1216399"/>
              <a:gd name="connsiteY78" fmla="*/ 1105041 h 1917059"/>
              <a:gd name="connsiteX79" fmla="*/ 81999 w 1216399"/>
              <a:gd name="connsiteY79" fmla="*/ 1057416 h 1917059"/>
              <a:gd name="connsiteX80" fmla="*/ 108194 w 1216399"/>
              <a:gd name="connsiteY80" fmla="*/ 1019316 h 1917059"/>
              <a:gd name="connsiteX81" fmla="*/ 146293 w 1216399"/>
              <a:gd name="connsiteY81" fmla="*/ 1009791 h 1917059"/>
              <a:gd name="connsiteX82" fmla="*/ 153438 w 1216399"/>
              <a:gd name="connsiteY82" fmla="*/ 974073 h 1917059"/>
              <a:gd name="connsiteX83" fmla="*/ 262975 w 1216399"/>
              <a:gd name="connsiteY83" fmla="*/ 855010 h 1917059"/>
              <a:gd name="connsiteX84" fmla="*/ 286787 w 1216399"/>
              <a:gd name="connsiteY84" fmla="*/ 716895 h 1917059"/>
              <a:gd name="connsiteX85" fmla="*/ 282025 w 1216399"/>
              <a:gd name="connsiteY85" fmla="*/ 635935 h 1917059"/>
              <a:gd name="connsiteX86" fmla="*/ 196300 w 1216399"/>
              <a:gd name="connsiteY86" fmla="*/ 624029 h 1917059"/>
              <a:gd name="connsiteX87" fmla="*/ 179632 w 1216399"/>
              <a:gd name="connsiteY87" fmla="*/ 543066 h 1917059"/>
              <a:gd name="connsiteX88" fmla="*/ 186775 w 1216399"/>
              <a:gd name="connsiteY88" fmla="*/ 476391 h 1917059"/>
              <a:gd name="connsiteX89" fmla="*/ 148675 w 1216399"/>
              <a:gd name="connsiteY89" fmla="*/ 438291 h 1917059"/>
              <a:gd name="connsiteX90" fmla="*/ 117719 w 1216399"/>
              <a:gd name="connsiteY90" fmla="*/ 338279 h 1917059"/>
              <a:gd name="connsiteX91" fmla="*/ 102097 w 1216399"/>
              <a:gd name="connsiteY91" fmla="*/ 258125 h 1917059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46344 w 1216399"/>
              <a:gd name="connsiteY4" fmla="*/ 643046 h 1917026"/>
              <a:gd name="connsiteX5" fmla="*/ 572104 w 1216399"/>
              <a:gd name="connsiteY5" fmla="*/ 836507 h 1917026"/>
              <a:gd name="connsiteX6" fmla="*/ 734463 w 1216399"/>
              <a:gd name="connsiteY6" fmla="*/ 709721 h 1917026"/>
              <a:gd name="connsiteX7" fmla="*/ 841618 w 1216399"/>
              <a:gd name="connsiteY7" fmla="*/ 623993 h 1917026"/>
              <a:gd name="connsiteX8" fmla="*/ 822567 w 1216399"/>
              <a:gd name="connsiteY8" fmla="*/ 802587 h 1917026"/>
              <a:gd name="connsiteX9" fmla="*/ 836857 w 1216399"/>
              <a:gd name="connsiteY9" fmla="*/ 821640 h 1917026"/>
              <a:gd name="connsiteX10" fmla="*/ 870194 w 1216399"/>
              <a:gd name="connsiteY10" fmla="*/ 793065 h 1917026"/>
              <a:gd name="connsiteX11" fmla="*/ 903532 w 1216399"/>
              <a:gd name="connsiteY11" fmla="*/ 788302 h 1917026"/>
              <a:gd name="connsiteX12" fmla="*/ 958300 w 1216399"/>
              <a:gd name="connsiteY12" fmla="*/ 733533 h 1917026"/>
              <a:gd name="connsiteX13" fmla="*/ 984494 w 1216399"/>
              <a:gd name="connsiteY13" fmla="*/ 878790 h 1917026"/>
              <a:gd name="connsiteX14" fmla="*/ 1032119 w 1216399"/>
              <a:gd name="connsiteY14" fmla="*/ 959752 h 1917026"/>
              <a:gd name="connsiteX15" fmla="*/ 1072600 w 1216399"/>
              <a:gd name="connsiteY15" fmla="*/ 981183 h 1917026"/>
              <a:gd name="connsiteX16" fmla="*/ 1089269 w 1216399"/>
              <a:gd name="connsiteY16" fmla="*/ 1047858 h 1917026"/>
              <a:gd name="connsiteX17" fmla="*/ 1122607 w 1216399"/>
              <a:gd name="connsiteY17" fmla="*/ 1074052 h 1917026"/>
              <a:gd name="connsiteX18" fmla="*/ 1163088 w 1216399"/>
              <a:gd name="connsiteY18" fmla="*/ 1133583 h 1917026"/>
              <a:gd name="connsiteX19" fmla="*/ 1191663 w 1216399"/>
              <a:gd name="connsiteY19" fmla="*/ 1147871 h 1917026"/>
              <a:gd name="connsiteX20" fmla="*/ 1215943 w 1216399"/>
              <a:gd name="connsiteY20" fmla="*/ 1205830 h 1917026"/>
              <a:gd name="connsiteX21" fmla="*/ 1196425 w 1216399"/>
              <a:gd name="connsiteY21" fmla="*/ 1255027 h 1917026"/>
              <a:gd name="connsiteX22" fmla="*/ 1144037 w 1216399"/>
              <a:gd name="connsiteY22" fmla="*/ 1250263 h 1917026"/>
              <a:gd name="connsiteX23" fmla="*/ 1124987 w 1216399"/>
              <a:gd name="connsiteY23" fmla="*/ 1295506 h 1917026"/>
              <a:gd name="connsiteX24" fmla="*/ 1048787 w 1216399"/>
              <a:gd name="connsiteY24" fmla="*/ 1328844 h 1917026"/>
              <a:gd name="connsiteX25" fmla="*/ 1020212 w 1216399"/>
              <a:gd name="connsiteY25" fmla="*/ 1388375 h 1917026"/>
              <a:gd name="connsiteX26" fmla="*/ 1036881 w 1216399"/>
              <a:gd name="connsiteY26" fmla="*/ 1436000 h 1917026"/>
              <a:gd name="connsiteX27" fmla="*/ 1017832 w 1216399"/>
              <a:gd name="connsiteY27" fmla="*/ 1476483 h 1917026"/>
              <a:gd name="connsiteX28" fmla="*/ 984493 w 1216399"/>
              <a:gd name="connsiteY28" fmla="*/ 1474100 h 1917026"/>
              <a:gd name="connsiteX29" fmla="*/ 982112 w 1216399"/>
              <a:gd name="connsiteY29" fmla="*/ 1538394 h 1917026"/>
              <a:gd name="connsiteX30" fmla="*/ 946393 w 1216399"/>
              <a:gd name="connsiteY30" fmla="*/ 1555063 h 1917026"/>
              <a:gd name="connsiteX31" fmla="*/ 910674 w 1216399"/>
              <a:gd name="connsiteY31" fmla="*/ 1562206 h 1917026"/>
              <a:gd name="connsiteX32" fmla="*/ 910674 w 1216399"/>
              <a:gd name="connsiteY32" fmla="*/ 1626500 h 1917026"/>
              <a:gd name="connsiteX33" fmla="*/ 967824 w 1216399"/>
              <a:gd name="connsiteY33" fmla="*/ 1636025 h 1917026"/>
              <a:gd name="connsiteX34" fmla="*/ 1001162 w 1216399"/>
              <a:gd name="connsiteY34" fmla="*/ 1631263 h 1917026"/>
              <a:gd name="connsiteX35" fmla="*/ 1005922 w 1216399"/>
              <a:gd name="connsiteY35" fmla="*/ 1705082 h 1917026"/>
              <a:gd name="connsiteX36" fmla="*/ 982112 w 1216399"/>
              <a:gd name="connsiteY36" fmla="*/ 1726513 h 1917026"/>
              <a:gd name="connsiteX37" fmla="*/ 922581 w 1216399"/>
              <a:gd name="connsiteY37" fmla="*/ 1724133 h 1917026"/>
              <a:gd name="connsiteX38" fmla="*/ 870193 w 1216399"/>
              <a:gd name="connsiteY38" fmla="*/ 1733658 h 1917026"/>
              <a:gd name="connsiteX39" fmla="*/ 824949 w 1216399"/>
              <a:gd name="connsiteY39" fmla="*/ 1757471 h 1917026"/>
              <a:gd name="connsiteX40" fmla="*/ 779704 w 1216399"/>
              <a:gd name="connsiteY40" fmla="*/ 1764613 h 1917026"/>
              <a:gd name="connsiteX41" fmla="*/ 758274 w 1216399"/>
              <a:gd name="connsiteY41" fmla="*/ 1783665 h 1917026"/>
              <a:gd name="connsiteX42" fmla="*/ 751131 w 1216399"/>
              <a:gd name="connsiteY42" fmla="*/ 1828908 h 1917026"/>
              <a:gd name="connsiteX43" fmla="*/ 734462 w 1216399"/>
              <a:gd name="connsiteY43" fmla="*/ 1840815 h 1917026"/>
              <a:gd name="connsiteX44" fmla="*/ 689218 w 1216399"/>
              <a:gd name="connsiteY44" fmla="*/ 1890821 h 1917026"/>
              <a:gd name="connsiteX45" fmla="*/ 665406 w 1216399"/>
              <a:gd name="connsiteY45" fmla="*/ 1895582 h 1917026"/>
              <a:gd name="connsiteX46" fmla="*/ 617781 w 1216399"/>
              <a:gd name="connsiteY46" fmla="*/ 1917014 h 1917026"/>
              <a:gd name="connsiteX47" fmla="*/ 579681 w 1216399"/>
              <a:gd name="connsiteY47" fmla="*/ 1900345 h 1917026"/>
              <a:gd name="connsiteX48" fmla="*/ 563012 w 1216399"/>
              <a:gd name="connsiteY48" fmla="*/ 1871770 h 1917026"/>
              <a:gd name="connsiteX49" fmla="*/ 520149 w 1216399"/>
              <a:gd name="connsiteY49" fmla="*/ 1881296 h 1917026"/>
              <a:gd name="connsiteX50" fmla="*/ 512573 w 1216399"/>
              <a:gd name="connsiteY50" fmla="*/ 1875192 h 1917026"/>
              <a:gd name="connsiteX51" fmla="*/ 503481 w 1216399"/>
              <a:gd name="connsiteY51" fmla="*/ 1869389 h 1917026"/>
              <a:gd name="connsiteX52" fmla="*/ 522531 w 1216399"/>
              <a:gd name="connsiteY52" fmla="*/ 1762232 h 1917026"/>
              <a:gd name="connsiteX53" fmla="*/ 539199 w 1216399"/>
              <a:gd name="connsiteY53" fmla="*/ 1740801 h 1917026"/>
              <a:gd name="connsiteX54" fmla="*/ 529674 w 1216399"/>
              <a:gd name="connsiteY54" fmla="*/ 1695558 h 1917026"/>
              <a:gd name="connsiteX55" fmla="*/ 553487 w 1216399"/>
              <a:gd name="connsiteY55" fmla="*/ 1681270 h 1917026"/>
              <a:gd name="connsiteX56" fmla="*/ 534437 w 1216399"/>
              <a:gd name="connsiteY56" fmla="*/ 1666983 h 1917026"/>
              <a:gd name="connsiteX57" fmla="*/ 522531 w 1216399"/>
              <a:gd name="connsiteY57" fmla="*/ 1631265 h 1917026"/>
              <a:gd name="connsiteX58" fmla="*/ 513006 w 1216399"/>
              <a:gd name="connsiteY58" fmla="*/ 1586021 h 1917026"/>
              <a:gd name="connsiteX59" fmla="*/ 510624 w 1216399"/>
              <a:gd name="connsiteY59" fmla="*/ 1555063 h 1917026"/>
              <a:gd name="connsiteX60" fmla="*/ 460618 w 1216399"/>
              <a:gd name="connsiteY60" fmla="*/ 1557446 h 1917026"/>
              <a:gd name="connsiteX61" fmla="*/ 427282 w 1216399"/>
              <a:gd name="connsiteY61" fmla="*/ 1521727 h 1917026"/>
              <a:gd name="connsiteX62" fmla="*/ 382037 w 1216399"/>
              <a:gd name="connsiteY62" fmla="*/ 1505057 h 1917026"/>
              <a:gd name="connsiteX63" fmla="*/ 367749 w 1216399"/>
              <a:gd name="connsiteY63" fmla="*/ 1455052 h 1917026"/>
              <a:gd name="connsiteX64" fmla="*/ 365368 w 1216399"/>
              <a:gd name="connsiteY64" fmla="*/ 1433620 h 1917026"/>
              <a:gd name="connsiteX65" fmla="*/ 334413 w 1216399"/>
              <a:gd name="connsiteY65" fmla="*/ 1388377 h 1917026"/>
              <a:gd name="connsiteX66" fmla="*/ 291549 w 1216399"/>
              <a:gd name="connsiteY66" fmla="*/ 1364564 h 1917026"/>
              <a:gd name="connsiteX67" fmla="*/ 248688 w 1216399"/>
              <a:gd name="connsiteY67" fmla="*/ 1335990 h 1917026"/>
              <a:gd name="connsiteX68" fmla="*/ 215349 w 1216399"/>
              <a:gd name="connsiteY68" fmla="*/ 1326464 h 1917026"/>
              <a:gd name="connsiteX69" fmla="*/ 217731 w 1216399"/>
              <a:gd name="connsiteY69" fmla="*/ 1281218 h 1917026"/>
              <a:gd name="connsiteX70" fmla="*/ 174868 w 1216399"/>
              <a:gd name="connsiteY70" fmla="*/ 1295508 h 1917026"/>
              <a:gd name="connsiteX71" fmla="*/ 186775 w 1216399"/>
              <a:gd name="connsiteY71" fmla="*/ 1328846 h 1917026"/>
              <a:gd name="connsiteX72" fmla="*/ 179631 w 1216399"/>
              <a:gd name="connsiteY72" fmla="*/ 1345515 h 1917026"/>
              <a:gd name="connsiteX73" fmla="*/ 141531 w 1216399"/>
              <a:gd name="connsiteY73" fmla="*/ 1316940 h 1917026"/>
              <a:gd name="connsiteX74" fmla="*/ 98669 w 1216399"/>
              <a:gd name="connsiteY74" fmla="*/ 1314558 h 1917026"/>
              <a:gd name="connsiteX75" fmla="*/ 43899 w 1216399"/>
              <a:gd name="connsiteY75" fmla="*/ 1295508 h 1917026"/>
              <a:gd name="connsiteX76" fmla="*/ 10560 w 1216399"/>
              <a:gd name="connsiteY76" fmla="*/ 1293124 h 1917026"/>
              <a:gd name="connsiteX77" fmla="*/ 1037 w 1216399"/>
              <a:gd name="connsiteY77" fmla="*/ 1240740 h 1917026"/>
              <a:gd name="connsiteX78" fmla="*/ 34374 w 1216399"/>
              <a:gd name="connsiteY78" fmla="*/ 1152633 h 1917026"/>
              <a:gd name="connsiteX79" fmla="*/ 60568 w 1216399"/>
              <a:gd name="connsiteY79" fmla="*/ 1105008 h 1917026"/>
              <a:gd name="connsiteX80" fmla="*/ 81999 w 1216399"/>
              <a:gd name="connsiteY80" fmla="*/ 1057383 h 1917026"/>
              <a:gd name="connsiteX81" fmla="*/ 108194 w 1216399"/>
              <a:gd name="connsiteY81" fmla="*/ 1019283 h 1917026"/>
              <a:gd name="connsiteX82" fmla="*/ 146293 w 1216399"/>
              <a:gd name="connsiteY82" fmla="*/ 1009758 h 1917026"/>
              <a:gd name="connsiteX83" fmla="*/ 153438 w 1216399"/>
              <a:gd name="connsiteY83" fmla="*/ 974040 h 1917026"/>
              <a:gd name="connsiteX84" fmla="*/ 262975 w 1216399"/>
              <a:gd name="connsiteY84" fmla="*/ 854977 h 1917026"/>
              <a:gd name="connsiteX85" fmla="*/ 286787 w 1216399"/>
              <a:gd name="connsiteY85" fmla="*/ 716862 h 1917026"/>
              <a:gd name="connsiteX86" fmla="*/ 282025 w 1216399"/>
              <a:gd name="connsiteY86" fmla="*/ 635902 h 1917026"/>
              <a:gd name="connsiteX87" fmla="*/ 196300 w 1216399"/>
              <a:gd name="connsiteY87" fmla="*/ 623996 h 1917026"/>
              <a:gd name="connsiteX88" fmla="*/ 179632 w 1216399"/>
              <a:gd name="connsiteY88" fmla="*/ 543033 h 1917026"/>
              <a:gd name="connsiteX89" fmla="*/ 186775 w 1216399"/>
              <a:gd name="connsiteY89" fmla="*/ 476358 h 1917026"/>
              <a:gd name="connsiteX90" fmla="*/ 148675 w 1216399"/>
              <a:gd name="connsiteY90" fmla="*/ 438258 h 1917026"/>
              <a:gd name="connsiteX91" fmla="*/ 117719 w 1216399"/>
              <a:gd name="connsiteY91" fmla="*/ 338246 h 1917026"/>
              <a:gd name="connsiteX92" fmla="*/ 102097 w 1216399"/>
              <a:gd name="connsiteY9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46344 w 1216399"/>
              <a:gd name="connsiteY5" fmla="*/ 643046 h 1917026"/>
              <a:gd name="connsiteX6" fmla="*/ 572104 w 1216399"/>
              <a:gd name="connsiteY6" fmla="*/ 836507 h 1917026"/>
              <a:gd name="connsiteX7" fmla="*/ 734463 w 1216399"/>
              <a:gd name="connsiteY7" fmla="*/ 709721 h 1917026"/>
              <a:gd name="connsiteX8" fmla="*/ 841618 w 1216399"/>
              <a:gd name="connsiteY8" fmla="*/ 623993 h 1917026"/>
              <a:gd name="connsiteX9" fmla="*/ 822567 w 1216399"/>
              <a:gd name="connsiteY9" fmla="*/ 802587 h 1917026"/>
              <a:gd name="connsiteX10" fmla="*/ 836857 w 1216399"/>
              <a:gd name="connsiteY10" fmla="*/ 821640 h 1917026"/>
              <a:gd name="connsiteX11" fmla="*/ 870194 w 1216399"/>
              <a:gd name="connsiteY11" fmla="*/ 793065 h 1917026"/>
              <a:gd name="connsiteX12" fmla="*/ 903532 w 1216399"/>
              <a:gd name="connsiteY12" fmla="*/ 788302 h 1917026"/>
              <a:gd name="connsiteX13" fmla="*/ 958300 w 1216399"/>
              <a:gd name="connsiteY13" fmla="*/ 733533 h 1917026"/>
              <a:gd name="connsiteX14" fmla="*/ 984494 w 1216399"/>
              <a:gd name="connsiteY14" fmla="*/ 878790 h 1917026"/>
              <a:gd name="connsiteX15" fmla="*/ 1032119 w 1216399"/>
              <a:gd name="connsiteY15" fmla="*/ 959752 h 1917026"/>
              <a:gd name="connsiteX16" fmla="*/ 1072600 w 1216399"/>
              <a:gd name="connsiteY16" fmla="*/ 981183 h 1917026"/>
              <a:gd name="connsiteX17" fmla="*/ 1089269 w 1216399"/>
              <a:gd name="connsiteY17" fmla="*/ 1047858 h 1917026"/>
              <a:gd name="connsiteX18" fmla="*/ 1122607 w 1216399"/>
              <a:gd name="connsiteY18" fmla="*/ 1074052 h 1917026"/>
              <a:gd name="connsiteX19" fmla="*/ 1163088 w 1216399"/>
              <a:gd name="connsiteY19" fmla="*/ 1133583 h 1917026"/>
              <a:gd name="connsiteX20" fmla="*/ 1191663 w 1216399"/>
              <a:gd name="connsiteY20" fmla="*/ 1147871 h 1917026"/>
              <a:gd name="connsiteX21" fmla="*/ 1215943 w 1216399"/>
              <a:gd name="connsiteY21" fmla="*/ 1205830 h 1917026"/>
              <a:gd name="connsiteX22" fmla="*/ 1196425 w 1216399"/>
              <a:gd name="connsiteY22" fmla="*/ 1255027 h 1917026"/>
              <a:gd name="connsiteX23" fmla="*/ 1144037 w 1216399"/>
              <a:gd name="connsiteY23" fmla="*/ 1250263 h 1917026"/>
              <a:gd name="connsiteX24" fmla="*/ 1124987 w 1216399"/>
              <a:gd name="connsiteY24" fmla="*/ 1295506 h 1917026"/>
              <a:gd name="connsiteX25" fmla="*/ 1048787 w 1216399"/>
              <a:gd name="connsiteY25" fmla="*/ 1328844 h 1917026"/>
              <a:gd name="connsiteX26" fmla="*/ 1020212 w 1216399"/>
              <a:gd name="connsiteY26" fmla="*/ 1388375 h 1917026"/>
              <a:gd name="connsiteX27" fmla="*/ 1036881 w 1216399"/>
              <a:gd name="connsiteY27" fmla="*/ 1436000 h 1917026"/>
              <a:gd name="connsiteX28" fmla="*/ 1017832 w 1216399"/>
              <a:gd name="connsiteY28" fmla="*/ 1476483 h 1917026"/>
              <a:gd name="connsiteX29" fmla="*/ 984493 w 1216399"/>
              <a:gd name="connsiteY29" fmla="*/ 1474100 h 1917026"/>
              <a:gd name="connsiteX30" fmla="*/ 982112 w 1216399"/>
              <a:gd name="connsiteY30" fmla="*/ 1538394 h 1917026"/>
              <a:gd name="connsiteX31" fmla="*/ 946393 w 1216399"/>
              <a:gd name="connsiteY31" fmla="*/ 1555063 h 1917026"/>
              <a:gd name="connsiteX32" fmla="*/ 910674 w 1216399"/>
              <a:gd name="connsiteY32" fmla="*/ 1562206 h 1917026"/>
              <a:gd name="connsiteX33" fmla="*/ 910674 w 1216399"/>
              <a:gd name="connsiteY33" fmla="*/ 1626500 h 1917026"/>
              <a:gd name="connsiteX34" fmla="*/ 967824 w 1216399"/>
              <a:gd name="connsiteY34" fmla="*/ 1636025 h 1917026"/>
              <a:gd name="connsiteX35" fmla="*/ 1001162 w 1216399"/>
              <a:gd name="connsiteY35" fmla="*/ 1631263 h 1917026"/>
              <a:gd name="connsiteX36" fmla="*/ 1005922 w 1216399"/>
              <a:gd name="connsiteY36" fmla="*/ 1705082 h 1917026"/>
              <a:gd name="connsiteX37" fmla="*/ 982112 w 1216399"/>
              <a:gd name="connsiteY37" fmla="*/ 1726513 h 1917026"/>
              <a:gd name="connsiteX38" fmla="*/ 922581 w 1216399"/>
              <a:gd name="connsiteY38" fmla="*/ 1724133 h 1917026"/>
              <a:gd name="connsiteX39" fmla="*/ 870193 w 1216399"/>
              <a:gd name="connsiteY39" fmla="*/ 1733658 h 1917026"/>
              <a:gd name="connsiteX40" fmla="*/ 824949 w 1216399"/>
              <a:gd name="connsiteY40" fmla="*/ 1757471 h 1917026"/>
              <a:gd name="connsiteX41" fmla="*/ 779704 w 1216399"/>
              <a:gd name="connsiteY41" fmla="*/ 1764613 h 1917026"/>
              <a:gd name="connsiteX42" fmla="*/ 758274 w 1216399"/>
              <a:gd name="connsiteY42" fmla="*/ 1783665 h 1917026"/>
              <a:gd name="connsiteX43" fmla="*/ 751131 w 1216399"/>
              <a:gd name="connsiteY43" fmla="*/ 1828908 h 1917026"/>
              <a:gd name="connsiteX44" fmla="*/ 734462 w 1216399"/>
              <a:gd name="connsiteY44" fmla="*/ 1840815 h 1917026"/>
              <a:gd name="connsiteX45" fmla="*/ 689218 w 1216399"/>
              <a:gd name="connsiteY45" fmla="*/ 1890821 h 1917026"/>
              <a:gd name="connsiteX46" fmla="*/ 665406 w 1216399"/>
              <a:gd name="connsiteY46" fmla="*/ 1895582 h 1917026"/>
              <a:gd name="connsiteX47" fmla="*/ 617781 w 1216399"/>
              <a:gd name="connsiteY47" fmla="*/ 1917014 h 1917026"/>
              <a:gd name="connsiteX48" fmla="*/ 579681 w 1216399"/>
              <a:gd name="connsiteY48" fmla="*/ 1900345 h 1917026"/>
              <a:gd name="connsiteX49" fmla="*/ 563012 w 1216399"/>
              <a:gd name="connsiteY49" fmla="*/ 1871770 h 1917026"/>
              <a:gd name="connsiteX50" fmla="*/ 520149 w 1216399"/>
              <a:gd name="connsiteY50" fmla="*/ 1881296 h 1917026"/>
              <a:gd name="connsiteX51" fmla="*/ 512573 w 1216399"/>
              <a:gd name="connsiteY51" fmla="*/ 1875192 h 1917026"/>
              <a:gd name="connsiteX52" fmla="*/ 503481 w 1216399"/>
              <a:gd name="connsiteY52" fmla="*/ 1869389 h 1917026"/>
              <a:gd name="connsiteX53" fmla="*/ 522531 w 1216399"/>
              <a:gd name="connsiteY53" fmla="*/ 1762232 h 1917026"/>
              <a:gd name="connsiteX54" fmla="*/ 539199 w 1216399"/>
              <a:gd name="connsiteY54" fmla="*/ 1740801 h 1917026"/>
              <a:gd name="connsiteX55" fmla="*/ 529674 w 1216399"/>
              <a:gd name="connsiteY55" fmla="*/ 1695558 h 1917026"/>
              <a:gd name="connsiteX56" fmla="*/ 553487 w 1216399"/>
              <a:gd name="connsiteY56" fmla="*/ 1681270 h 1917026"/>
              <a:gd name="connsiteX57" fmla="*/ 534437 w 1216399"/>
              <a:gd name="connsiteY57" fmla="*/ 1666983 h 1917026"/>
              <a:gd name="connsiteX58" fmla="*/ 522531 w 1216399"/>
              <a:gd name="connsiteY58" fmla="*/ 1631265 h 1917026"/>
              <a:gd name="connsiteX59" fmla="*/ 513006 w 1216399"/>
              <a:gd name="connsiteY59" fmla="*/ 1586021 h 1917026"/>
              <a:gd name="connsiteX60" fmla="*/ 510624 w 1216399"/>
              <a:gd name="connsiteY60" fmla="*/ 1555063 h 1917026"/>
              <a:gd name="connsiteX61" fmla="*/ 460618 w 1216399"/>
              <a:gd name="connsiteY61" fmla="*/ 1557446 h 1917026"/>
              <a:gd name="connsiteX62" fmla="*/ 427282 w 1216399"/>
              <a:gd name="connsiteY62" fmla="*/ 1521727 h 1917026"/>
              <a:gd name="connsiteX63" fmla="*/ 382037 w 1216399"/>
              <a:gd name="connsiteY63" fmla="*/ 1505057 h 1917026"/>
              <a:gd name="connsiteX64" fmla="*/ 367749 w 1216399"/>
              <a:gd name="connsiteY64" fmla="*/ 1455052 h 1917026"/>
              <a:gd name="connsiteX65" fmla="*/ 365368 w 1216399"/>
              <a:gd name="connsiteY65" fmla="*/ 1433620 h 1917026"/>
              <a:gd name="connsiteX66" fmla="*/ 334413 w 1216399"/>
              <a:gd name="connsiteY66" fmla="*/ 1388377 h 1917026"/>
              <a:gd name="connsiteX67" fmla="*/ 291549 w 1216399"/>
              <a:gd name="connsiteY67" fmla="*/ 1364564 h 1917026"/>
              <a:gd name="connsiteX68" fmla="*/ 248688 w 1216399"/>
              <a:gd name="connsiteY68" fmla="*/ 1335990 h 1917026"/>
              <a:gd name="connsiteX69" fmla="*/ 215349 w 1216399"/>
              <a:gd name="connsiteY69" fmla="*/ 1326464 h 1917026"/>
              <a:gd name="connsiteX70" fmla="*/ 217731 w 1216399"/>
              <a:gd name="connsiteY70" fmla="*/ 1281218 h 1917026"/>
              <a:gd name="connsiteX71" fmla="*/ 174868 w 1216399"/>
              <a:gd name="connsiteY71" fmla="*/ 1295508 h 1917026"/>
              <a:gd name="connsiteX72" fmla="*/ 186775 w 1216399"/>
              <a:gd name="connsiteY72" fmla="*/ 1328846 h 1917026"/>
              <a:gd name="connsiteX73" fmla="*/ 179631 w 1216399"/>
              <a:gd name="connsiteY73" fmla="*/ 1345515 h 1917026"/>
              <a:gd name="connsiteX74" fmla="*/ 141531 w 1216399"/>
              <a:gd name="connsiteY74" fmla="*/ 1316940 h 1917026"/>
              <a:gd name="connsiteX75" fmla="*/ 98669 w 1216399"/>
              <a:gd name="connsiteY75" fmla="*/ 1314558 h 1917026"/>
              <a:gd name="connsiteX76" fmla="*/ 43899 w 1216399"/>
              <a:gd name="connsiteY76" fmla="*/ 1295508 h 1917026"/>
              <a:gd name="connsiteX77" fmla="*/ 10560 w 1216399"/>
              <a:gd name="connsiteY77" fmla="*/ 1293124 h 1917026"/>
              <a:gd name="connsiteX78" fmla="*/ 1037 w 1216399"/>
              <a:gd name="connsiteY78" fmla="*/ 1240740 h 1917026"/>
              <a:gd name="connsiteX79" fmla="*/ 34374 w 1216399"/>
              <a:gd name="connsiteY79" fmla="*/ 1152633 h 1917026"/>
              <a:gd name="connsiteX80" fmla="*/ 60568 w 1216399"/>
              <a:gd name="connsiteY80" fmla="*/ 1105008 h 1917026"/>
              <a:gd name="connsiteX81" fmla="*/ 81999 w 1216399"/>
              <a:gd name="connsiteY81" fmla="*/ 1057383 h 1917026"/>
              <a:gd name="connsiteX82" fmla="*/ 108194 w 1216399"/>
              <a:gd name="connsiteY82" fmla="*/ 1019283 h 1917026"/>
              <a:gd name="connsiteX83" fmla="*/ 146293 w 1216399"/>
              <a:gd name="connsiteY83" fmla="*/ 1009758 h 1917026"/>
              <a:gd name="connsiteX84" fmla="*/ 153438 w 1216399"/>
              <a:gd name="connsiteY84" fmla="*/ 974040 h 1917026"/>
              <a:gd name="connsiteX85" fmla="*/ 262975 w 1216399"/>
              <a:gd name="connsiteY85" fmla="*/ 854977 h 1917026"/>
              <a:gd name="connsiteX86" fmla="*/ 286787 w 1216399"/>
              <a:gd name="connsiteY86" fmla="*/ 716862 h 1917026"/>
              <a:gd name="connsiteX87" fmla="*/ 282025 w 1216399"/>
              <a:gd name="connsiteY87" fmla="*/ 635902 h 1917026"/>
              <a:gd name="connsiteX88" fmla="*/ 196300 w 1216399"/>
              <a:gd name="connsiteY88" fmla="*/ 623996 h 1917026"/>
              <a:gd name="connsiteX89" fmla="*/ 179632 w 1216399"/>
              <a:gd name="connsiteY89" fmla="*/ 543033 h 1917026"/>
              <a:gd name="connsiteX90" fmla="*/ 186775 w 1216399"/>
              <a:gd name="connsiteY90" fmla="*/ 476358 h 1917026"/>
              <a:gd name="connsiteX91" fmla="*/ 148675 w 1216399"/>
              <a:gd name="connsiteY91" fmla="*/ 438258 h 1917026"/>
              <a:gd name="connsiteX92" fmla="*/ 117719 w 1216399"/>
              <a:gd name="connsiteY92" fmla="*/ 338246 h 1917026"/>
              <a:gd name="connsiteX93" fmla="*/ 102097 w 1216399"/>
              <a:gd name="connsiteY9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72104 w 1216399"/>
              <a:gd name="connsiteY7" fmla="*/ 836507 h 1917026"/>
              <a:gd name="connsiteX8" fmla="*/ 734463 w 1216399"/>
              <a:gd name="connsiteY8" fmla="*/ 709721 h 1917026"/>
              <a:gd name="connsiteX9" fmla="*/ 841618 w 1216399"/>
              <a:gd name="connsiteY9" fmla="*/ 623993 h 1917026"/>
              <a:gd name="connsiteX10" fmla="*/ 822567 w 1216399"/>
              <a:gd name="connsiteY10" fmla="*/ 802587 h 1917026"/>
              <a:gd name="connsiteX11" fmla="*/ 836857 w 1216399"/>
              <a:gd name="connsiteY11" fmla="*/ 821640 h 1917026"/>
              <a:gd name="connsiteX12" fmla="*/ 870194 w 1216399"/>
              <a:gd name="connsiteY12" fmla="*/ 793065 h 1917026"/>
              <a:gd name="connsiteX13" fmla="*/ 903532 w 1216399"/>
              <a:gd name="connsiteY13" fmla="*/ 788302 h 1917026"/>
              <a:gd name="connsiteX14" fmla="*/ 958300 w 1216399"/>
              <a:gd name="connsiteY14" fmla="*/ 733533 h 1917026"/>
              <a:gd name="connsiteX15" fmla="*/ 984494 w 1216399"/>
              <a:gd name="connsiteY15" fmla="*/ 878790 h 1917026"/>
              <a:gd name="connsiteX16" fmla="*/ 1032119 w 1216399"/>
              <a:gd name="connsiteY16" fmla="*/ 959752 h 1917026"/>
              <a:gd name="connsiteX17" fmla="*/ 1072600 w 1216399"/>
              <a:gd name="connsiteY17" fmla="*/ 981183 h 1917026"/>
              <a:gd name="connsiteX18" fmla="*/ 1089269 w 1216399"/>
              <a:gd name="connsiteY18" fmla="*/ 1047858 h 1917026"/>
              <a:gd name="connsiteX19" fmla="*/ 1122607 w 1216399"/>
              <a:gd name="connsiteY19" fmla="*/ 1074052 h 1917026"/>
              <a:gd name="connsiteX20" fmla="*/ 1163088 w 1216399"/>
              <a:gd name="connsiteY20" fmla="*/ 1133583 h 1917026"/>
              <a:gd name="connsiteX21" fmla="*/ 1191663 w 1216399"/>
              <a:gd name="connsiteY21" fmla="*/ 1147871 h 1917026"/>
              <a:gd name="connsiteX22" fmla="*/ 1215943 w 1216399"/>
              <a:gd name="connsiteY22" fmla="*/ 1205830 h 1917026"/>
              <a:gd name="connsiteX23" fmla="*/ 1196425 w 1216399"/>
              <a:gd name="connsiteY23" fmla="*/ 1255027 h 1917026"/>
              <a:gd name="connsiteX24" fmla="*/ 1144037 w 1216399"/>
              <a:gd name="connsiteY24" fmla="*/ 1250263 h 1917026"/>
              <a:gd name="connsiteX25" fmla="*/ 1124987 w 1216399"/>
              <a:gd name="connsiteY25" fmla="*/ 1295506 h 1917026"/>
              <a:gd name="connsiteX26" fmla="*/ 1048787 w 1216399"/>
              <a:gd name="connsiteY26" fmla="*/ 1328844 h 1917026"/>
              <a:gd name="connsiteX27" fmla="*/ 1020212 w 1216399"/>
              <a:gd name="connsiteY27" fmla="*/ 1388375 h 1917026"/>
              <a:gd name="connsiteX28" fmla="*/ 1036881 w 1216399"/>
              <a:gd name="connsiteY28" fmla="*/ 1436000 h 1917026"/>
              <a:gd name="connsiteX29" fmla="*/ 1017832 w 1216399"/>
              <a:gd name="connsiteY29" fmla="*/ 1476483 h 1917026"/>
              <a:gd name="connsiteX30" fmla="*/ 984493 w 1216399"/>
              <a:gd name="connsiteY30" fmla="*/ 1474100 h 1917026"/>
              <a:gd name="connsiteX31" fmla="*/ 982112 w 1216399"/>
              <a:gd name="connsiteY31" fmla="*/ 1538394 h 1917026"/>
              <a:gd name="connsiteX32" fmla="*/ 946393 w 1216399"/>
              <a:gd name="connsiteY32" fmla="*/ 1555063 h 1917026"/>
              <a:gd name="connsiteX33" fmla="*/ 910674 w 1216399"/>
              <a:gd name="connsiteY33" fmla="*/ 1562206 h 1917026"/>
              <a:gd name="connsiteX34" fmla="*/ 910674 w 1216399"/>
              <a:gd name="connsiteY34" fmla="*/ 1626500 h 1917026"/>
              <a:gd name="connsiteX35" fmla="*/ 967824 w 1216399"/>
              <a:gd name="connsiteY35" fmla="*/ 1636025 h 1917026"/>
              <a:gd name="connsiteX36" fmla="*/ 1001162 w 1216399"/>
              <a:gd name="connsiteY36" fmla="*/ 1631263 h 1917026"/>
              <a:gd name="connsiteX37" fmla="*/ 1005922 w 1216399"/>
              <a:gd name="connsiteY37" fmla="*/ 1705082 h 1917026"/>
              <a:gd name="connsiteX38" fmla="*/ 982112 w 1216399"/>
              <a:gd name="connsiteY38" fmla="*/ 1726513 h 1917026"/>
              <a:gd name="connsiteX39" fmla="*/ 922581 w 1216399"/>
              <a:gd name="connsiteY39" fmla="*/ 1724133 h 1917026"/>
              <a:gd name="connsiteX40" fmla="*/ 870193 w 1216399"/>
              <a:gd name="connsiteY40" fmla="*/ 1733658 h 1917026"/>
              <a:gd name="connsiteX41" fmla="*/ 824949 w 1216399"/>
              <a:gd name="connsiteY41" fmla="*/ 1757471 h 1917026"/>
              <a:gd name="connsiteX42" fmla="*/ 779704 w 1216399"/>
              <a:gd name="connsiteY42" fmla="*/ 1764613 h 1917026"/>
              <a:gd name="connsiteX43" fmla="*/ 758274 w 1216399"/>
              <a:gd name="connsiteY43" fmla="*/ 1783665 h 1917026"/>
              <a:gd name="connsiteX44" fmla="*/ 751131 w 1216399"/>
              <a:gd name="connsiteY44" fmla="*/ 1828908 h 1917026"/>
              <a:gd name="connsiteX45" fmla="*/ 734462 w 1216399"/>
              <a:gd name="connsiteY45" fmla="*/ 1840815 h 1917026"/>
              <a:gd name="connsiteX46" fmla="*/ 689218 w 1216399"/>
              <a:gd name="connsiteY46" fmla="*/ 1890821 h 1917026"/>
              <a:gd name="connsiteX47" fmla="*/ 665406 w 1216399"/>
              <a:gd name="connsiteY47" fmla="*/ 1895582 h 1917026"/>
              <a:gd name="connsiteX48" fmla="*/ 617781 w 1216399"/>
              <a:gd name="connsiteY48" fmla="*/ 1917014 h 1917026"/>
              <a:gd name="connsiteX49" fmla="*/ 579681 w 1216399"/>
              <a:gd name="connsiteY49" fmla="*/ 1900345 h 1917026"/>
              <a:gd name="connsiteX50" fmla="*/ 563012 w 1216399"/>
              <a:gd name="connsiteY50" fmla="*/ 1871770 h 1917026"/>
              <a:gd name="connsiteX51" fmla="*/ 520149 w 1216399"/>
              <a:gd name="connsiteY51" fmla="*/ 1881296 h 1917026"/>
              <a:gd name="connsiteX52" fmla="*/ 512573 w 1216399"/>
              <a:gd name="connsiteY52" fmla="*/ 1875192 h 1917026"/>
              <a:gd name="connsiteX53" fmla="*/ 503481 w 1216399"/>
              <a:gd name="connsiteY53" fmla="*/ 1869389 h 1917026"/>
              <a:gd name="connsiteX54" fmla="*/ 522531 w 1216399"/>
              <a:gd name="connsiteY54" fmla="*/ 1762232 h 1917026"/>
              <a:gd name="connsiteX55" fmla="*/ 539199 w 1216399"/>
              <a:gd name="connsiteY55" fmla="*/ 1740801 h 1917026"/>
              <a:gd name="connsiteX56" fmla="*/ 529674 w 1216399"/>
              <a:gd name="connsiteY56" fmla="*/ 1695558 h 1917026"/>
              <a:gd name="connsiteX57" fmla="*/ 553487 w 1216399"/>
              <a:gd name="connsiteY57" fmla="*/ 1681270 h 1917026"/>
              <a:gd name="connsiteX58" fmla="*/ 534437 w 1216399"/>
              <a:gd name="connsiteY58" fmla="*/ 1666983 h 1917026"/>
              <a:gd name="connsiteX59" fmla="*/ 522531 w 1216399"/>
              <a:gd name="connsiteY59" fmla="*/ 1631265 h 1917026"/>
              <a:gd name="connsiteX60" fmla="*/ 513006 w 1216399"/>
              <a:gd name="connsiteY60" fmla="*/ 1586021 h 1917026"/>
              <a:gd name="connsiteX61" fmla="*/ 510624 w 1216399"/>
              <a:gd name="connsiteY61" fmla="*/ 1555063 h 1917026"/>
              <a:gd name="connsiteX62" fmla="*/ 460618 w 1216399"/>
              <a:gd name="connsiteY62" fmla="*/ 1557446 h 1917026"/>
              <a:gd name="connsiteX63" fmla="*/ 427282 w 1216399"/>
              <a:gd name="connsiteY63" fmla="*/ 1521727 h 1917026"/>
              <a:gd name="connsiteX64" fmla="*/ 382037 w 1216399"/>
              <a:gd name="connsiteY64" fmla="*/ 1505057 h 1917026"/>
              <a:gd name="connsiteX65" fmla="*/ 367749 w 1216399"/>
              <a:gd name="connsiteY65" fmla="*/ 1455052 h 1917026"/>
              <a:gd name="connsiteX66" fmla="*/ 365368 w 1216399"/>
              <a:gd name="connsiteY66" fmla="*/ 1433620 h 1917026"/>
              <a:gd name="connsiteX67" fmla="*/ 334413 w 1216399"/>
              <a:gd name="connsiteY67" fmla="*/ 1388377 h 1917026"/>
              <a:gd name="connsiteX68" fmla="*/ 291549 w 1216399"/>
              <a:gd name="connsiteY68" fmla="*/ 1364564 h 1917026"/>
              <a:gd name="connsiteX69" fmla="*/ 248688 w 1216399"/>
              <a:gd name="connsiteY69" fmla="*/ 1335990 h 1917026"/>
              <a:gd name="connsiteX70" fmla="*/ 215349 w 1216399"/>
              <a:gd name="connsiteY70" fmla="*/ 1326464 h 1917026"/>
              <a:gd name="connsiteX71" fmla="*/ 217731 w 1216399"/>
              <a:gd name="connsiteY71" fmla="*/ 1281218 h 1917026"/>
              <a:gd name="connsiteX72" fmla="*/ 174868 w 1216399"/>
              <a:gd name="connsiteY72" fmla="*/ 1295508 h 1917026"/>
              <a:gd name="connsiteX73" fmla="*/ 186775 w 1216399"/>
              <a:gd name="connsiteY73" fmla="*/ 1328846 h 1917026"/>
              <a:gd name="connsiteX74" fmla="*/ 179631 w 1216399"/>
              <a:gd name="connsiteY74" fmla="*/ 1345515 h 1917026"/>
              <a:gd name="connsiteX75" fmla="*/ 141531 w 1216399"/>
              <a:gd name="connsiteY75" fmla="*/ 1316940 h 1917026"/>
              <a:gd name="connsiteX76" fmla="*/ 98669 w 1216399"/>
              <a:gd name="connsiteY76" fmla="*/ 1314558 h 1917026"/>
              <a:gd name="connsiteX77" fmla="*/ 43899 w 1216399"/>
              <a:gd name="connsiteY77" fmla="*/ 1295508 h 1917026"/>
              <a:gd name="connsiteX78" fmla="*/ 10560 w 1216399"/>
              <a:gd name="connsiteY78" fmla="*/ 1293124 h 1917026"/>
              <a:gd name="connsiteX79" fmla="*/ 1037 w 1216399"/>
              <a:gd name="connsiteY79" fmla="*/ 1240740 h 1917026"/>
              <a:gd name="connsiteX80" fmla="*/ 34374 w 1216399"/>
              <a:gd name="connsiteY80" fmla="*/ 1152633 h 1917026"/>
              <a:gd name="connsiteX81" fmla="*/ 60568 w 1216399"/>
              <a:gd name="connsiteY81" fmla="*/ 1105008 h 1917026"/>
              <a:gd name="connsiteX82" fmla="*/ 81999 w 1216399"/>
              <a:gd name="connsiteY82" fmla="*/ 1057383 h 1917026"/>
              <a:gd name="connsiteX83" fmla="*/ 108194 w 1216399"/>
              <a:gd name="connsiteY83" fmla="*/ 1019283 h 1917026"/>
              <a:gd name="connsiteX84" fmla="*/ 146293 w 1216399"/>
              <a:gd name="connsiteY84" fmla="*/ 1009758 h 1917026"/>
              <a:gd name="connsiteX85" fmla="*/ 153438 w 1216399"/>
              <a:gd name="connsiteY85" fmla="*/ 974040 h 1917026"/>
              <a:gd name="connsiteX86" fmla="*/ 262975 w 1216399"/>
              <a:gd name="connsiteY86" fmla="*/ 854977 h 1917026"/>
              <a:gd name="connsiteX87" fmla="*/ 286787 w 1216399"/>
              <a:gd name="connsiteY87" fmla="*/ 716862 h 1917026"/>
              <a:gd name="connsiteX88" fmla="*/ 282025 w 1216399"/>
              <a:gd name="connsiteY88" fmla="*/ 635902 h 1917026"/>
              <a:gd name="connsiteX89" fmla="*/ 196300 w 1216399"/>
              <a:gd name="connsiteY89" fmla="*/ 623996 h 1917026"/>
              <a:gd name="connsiteX90" fmla="*/ 179632 w 1216399"/>
              <a:gd name="connsiteY90" fmla="*/ 543033 h 1917026"/>
              <a:gd name="connsiteX91" fmla="*/ 186775 w 1216399"/>
              <a:gd name="connsiteY91" fmla="*/ 476358 h 1917026"/>
              <a:gd name="connsiteX92" fmla="*/ 148675 w 1216399"/>
              <a:gd name="connsiteY92" fmla="*/ 438258 h 1917026"/>
              <a:gd name="connsiteX93" fmla="*/ 117719 w 1216399"/>
              <a:gd name="connsiteY93" fmla="*/ 338246 h 1917026"/>
              <a:gd name="connsiteX94" fmla="*/ 102097 w 1216399"/>
              <a:gd name="connsiteY9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72104 w 1216399"/>
              <a:gd name="connsiteY8" fmla="*/ 836507 h 1917026"/>
              <a:gd name="connsiteX9" fmla="*/ 734463 w 1216399"/>
              <a:gd name="connsiteY9" fmla="*/ 709721 h 1917026"/>
              <a:gd name="connsiteX10" fmla="*/ 841618 w 1216399"/>
              <a:gd name="connsiteY10" fmla="*/ 623993 h 1917026"/>
              <a:gd name="connsiteX11" fmla="*/ 822567 w 1216399"/>
              <a:gd name="connsiteY11" fmla="*/ 802587 h 1917026"/>
              <a:gd name="connsiteX12" fmla="*/ 836857 w 1216399"/>
              <a:gd name="connsiteY12" fmla="*/ 821640 h 1917026"/>
              <a:gd name="connsiteX13" fmla="*/ 870194 w 1216399"/>
              <a:gd name="connsiteY13" fmla="*/ 793065 h 1917026"/>
              <a:gd name="connsiteX14" fmla="*/ 903532 w 1216399"/>
              <a:gd name="connsiteY14" fmla="*/ 788302 h 1917026"/>
              <a:gd name="connsiteX15" fmla="*/ 958300 w 1216399"/>
              <a:gd name="connsiteY15" fmla="*/ 733533 h 1917026"/>
              <a:gd name="connsiteX16" fmla="*/ 984494 w 1216399"/>
              <a:gd name="connsiteY16" fmla="*/ 878790 h 1917026"/>
              <a:gd name="connsiteX17" fmla="*/ 1032119 w 1216399"/>
              <a:gd name="connsiteY17" fmla="*/ 959752 h 1917026"/>
              <a:gd name="connsiteX18" fmla="*/ 1072600 w 1216399"/>
              <a:gd name="connsiteY18" fmla="*/ 981183 h 1917026"/>
              <a:gd name="connsiteX19" fmla="*/ 1089269 w 1216399"/>
              <a:gd name="connsiteY19" fmla="*/ 1047858 h 1917026"/>
              <a:gd name="connsiteX20" fmla="*/ 1122607 w 1216399"/>
              <a:gd name="connsiteY20" fmla="*/ 1074052 h 1917026"/>
              <a:gd name="connsiteX21" fmla="*/ 1163088 w 1216399"/>
              <a:gd name="connsiteY21" fmla="*/ 1133583 h 1917026"/>
              <a:gd name="connsiteX22" fmla="*/ 1191663 w 1216399"/>
              <a:gd name="connsiteY22" fmla="*/ 1147871 h 1917026"/>
              <a:gd name="connsiteX23" fmla="*/ 1215943 w 1216399"/>
              <a:gd name="connsiteY23" fmla="*/ 1205830 h 1917026"/>
              <a:gd name="connsiteX24" fmla="*/ 1196425 w 1216399"/>
              <a:gd name="connsiteY24" fmla="*/ 1255027 h 1917026"/>
              <a:gd name="connsiteX25" fmla="*/ 1144037 w 1216399"/>
              <a:gd name="connsiteY25" fmla="*/ 1250263 h 1917026"/>
              <a:gd name="connsiteX26" fmla="*/ 1124987 w 1216399"/>
              <a:gd name="connsiteY26" fmla="*/ 1295506 h 1917026"/>
              <a:gd name="connsiteX27" fmla="*/ 1048787 w 1216399"/>
              <a:gd name="connsiteY27" fmla="*/ 1328844 h 1917026"/>
              <a:gd name="connsiteX28" fmla="*/ 1020212 w 1216399"/>
              <a:gd name="connsiteY28" fmla="*/ 1388375 h 1917026"/>
              <a:gd name="connsiteX29" fmla="*/ 1036881 w 1216399"/>
              <a:gd name="connsiteY29" fmla="*/ 1436000 h 1917026"/>
              <a:gd name="connsiteX30" fmla="*/ 1017832 w 1216399"/>
              <a:gd name="connsiteY30" fmla="*/ 1476483 h 1917026"/>
              <a:gd name="connsiteX31" fmla="*/ 984493 w 1216399"/>
              <a:gd name="connsiteY31" fmla="*/ 1474100 h 1917026"/>
              <a:gd name="connsiteX32" fmla="*/ 982112 w 1216399"/>
              <a:gd name="connsiteY32" fmla="*/ 1538394 h 1917026"/>
              <a:gd name="connsiteX33" fmla="*/ 946393 w 1216399"/>
              <a:gd name="connsiteY33" fmla="*/ 1555063 h 1917026"/>
              <a:gd name="connsiteX34" fmla="*/ 910674 w 1216399"/>
              <a:gd name="connsiteY34" fmla="*/ 1562206 h 1917026"/>
              <a:gd name="connsiteX35" fmla="*/ 910674 w 1216399"/>
              <a:gd name="connsiteY35" fmla="*/ 1626500 h 1917026"/>
              <a:gd name="connsiteX36" fmla="*/ 967824 w 1216399"/>
              <a:gd name="connsiteY36" fmla="*/ 1636025 h 1917026"/>
              <a:gd name="connsiteX37" fmla="*/ 1001162 w 1216399"/>
              <a:gd name="connsiteY37" fmla="*/ 1631263 h 1917026"/>
              <a:gd name="connsiteX38" fmla="*/ 1005922 w 1216399"/>
              <a:gd name="connsiteY38" fmla="*/ 1705082 h 1917026"/>
              <a:gd name="connsiteX39" fmla="*/ 982112 w 1216399"/>
              <a:gd name="connsiteY39" fmla="*/ 1726513 h 1917026"/>
              <a:gd name="connsiteX40" fmla="*/ 922581 w 1216399"/>
              <a:gd name="connsiteY40" fmla="*/ 1724133 h 1917026"/>
              <a:gd name="connsiteX41" fmla="*/ 870193 w 1216399"/>
              <a:gd name="connsiteY41" fmla="*/ 1733658 h 1917026"/>
              <a:gd name="connsiteX42" fmla="*/ 824949 w 1216399"/>
              <a:gd name="connsiteY42" fmla="*/ 1757471 h 1917026"/>
              <a:gd name="connsiteX43" fmla="*/ 779704 w 1216399"/>
              <a:gd name="connsiteY43" fmla="*/ 1764613 h 1917026"/>
              <a:gd name="connsiteX44" fmla="*/ 758274 w 1216399"/>
              <a:gd name="connsiteY44" fmla="*/ 1783665 h 1917026"/>
              <a:gd name="connsiteX45" fmla="*/ 751131 w 1216399"/>
              <a:gd name="connsiteY45" fmla="*/ 1828908 h 1917026"/>
              <a:gd name="connsiteX46" fmla="*/ 734462 w 1216399"/>
              <a:gd name="connsiteY46" fmla="*/ 1840815 h 1917026"/>
              <a:gd name="connsiteX47" fmla="*/ 689218 w 1216399"/>
              <a:gd name="connsiteY47" fmla="*/ 1890821 h 1917026"/>
              <a:gd name="connsiteX48" fmla="*/ 665406 w 1216399"/>
              <a:gd name="connsiteY48" fmla="*/ 1895582 h 1917026"/>
              <a:gd name="connsiteX49" fmla="*/ 617781 w 1216399"/>
              <a:gd name="connsiteY49" fmla="*/ 1917014 h 1917026"/>
              <a:gd name="connsiteX50" fmla="*/ 579681 w 1216399"/>
              <a:gd name="connsiteY50" fmla="*/ 1900345 h 1917026"/>
              <a:gd name="connsiteX51" fmla="*/ 563012 w 1216399"/>
              <a:gd name="connsiteY51" fmla="*/ 1871770 h 1917026"/>
              <a:gd name="connsiteX52" fmla="*/ 520149 w 1216399"/>
              <a:gd name="connsiteY52" fmla="*/ 1881296 h 1917026"/>
              <a:gd name="connsiteX53" fmla="*/ 512573 w 1216399"/>
              <a:gd name="connsiteY53" fmla="*/ 1875192 h 1917026"/>
              <a:gd name="connsiteX54" fmla="*/ 503481 w 1216399"/>
              <a:gd name="connsiteY54" fmla="*/ 1869389 h 1917026"/>
              <a:gd name="connsiteX55" fmla="*/ 522531 w 1216399"/>
              <a:gd name="connsiteY55" fmla="*/ 1762232 h 1917026"/>
              <a:gd name="connsiteX56" fmla="*/ 539199 w 1216399"/>
              <a:gd name="connsiteY56" fmla="*/ 1740801 h 1917026"/>
              <a:gd name="connsiteX57" fmla="*/ 529674 w 1216399"/>
              <a:gd name="connsiteY57" fmla="*/ 1695558 h 1917026"/>
              <a:gd name="connsiteX58" fmla="*/ 553487 w 1216399"/>
              <a:gd name="connsiteY58" fmla="*/ 1681270 h 1917026"/>
              <a:gd name="connsiteX59" fmla="*/ 534437 w 1216399"/>
              <a:gd name="connsiteY59" fmla="*/ 1666983 h 1917026"/>
              <a:gd name="connsiteX60" fmla="*/ 522531 w 1216399"/>
              <a:gd name="connsiteY60" fmla="*/ 1631265 h 1917026"/>
              <a:gd name="connsiteX61" fmla="*/ 513006 w 1216399"/>
              <a:gd name="connsiteY61" fmla="*/ 1586021 h 1917026"/>
              <a:gd name="connsiteX62" fmla="*/ 510624 w 1216399"/>
              <a:gd name="connsiteY62" fmla="*/ 1555063 h 1917026"/>
              <a:gd name="connsiteX63" fmla="*/ 460618 w 1216399"/>
              <a:gd name="connsiteY63" fmla="*/ 1557446 h 1917026"/>
              <a:gd name="connsiteX64" fmla="*/ 427282 w 1216399"/>
              <a:gd name="connsiteY64" fmla="*/ 1521727 h 1917026"/>
              <a:gd name="connsiteX65" fmla="*/ 382037 w 1216399"/>
              <a:gd name="connsiteY65" fmla="*/ 1505057 h 1917026"/>
              <a:gd name="connsiteX66" fmla="*/ 367749 w 1216399"/>
              <a:gd name="connsiteY66" fmla="*/ 1455052 h 1917026"/>
              <a:gd name="connsiteX67" fmla="*/ 365368 w 1216399"/>
              <a:gd name="connsiteY67" fmla="*/ 1433620 h 1917026"/>
              <a:gd name="connsiteX68" fmla="*/ 334413 w 1216399"/>
              <a:gd name="connsiteY68" fmla="*/ 1388377 h 1917026"/>
              <a:gd name="connsiteX69" fmla="*/ 291549 w 1216399"/>
              <a:gd name="connsiteY69" fmla="*/ 1364564 h 1917026"/>
              <a:gd name="connsiteX70" fmla="*/ 248688 w 1216399"/>
              <a:gd name="connsiteY70" fmla="*/ 1335990 h 1917026"/>
              <a:gd name="connsiteX71" fmla="*/ 215349 w 1216399"/>
              <a:gd name="connsiteY71" fmla="*/ 1326464 h 1917026"/>
              <a:gd name="connsiteX72" fmla="*/ 217731 w 1216399"/>
              <a:gd name="connsiteY72" fmla="*/ 1281218 h 1917026"/>
              <a:gd name="connsiteX73" fmla="*/ 174868 w 1216399"/>
              <a:gd name="connsiteY73" fmla="*/ 1295508 h 1917026"/>
              <a:gd name="connsiteX74" fmla="*/ 186775 w 1216399"/>
              <a:gd name="connsiteY74" fmla="*/ 1328846 h 1917026"/>
              <a:gd name="connsiteX75" fmla="*/ 179631 w 1216399"/>
              <a:gd name="connsiteY75" fmla="*/ 1345515 h 1917026"/>
              <a:gd name="connsiteX76" fmla="*/ 141531 w 1216399"/>
              <a:gd name="connsiteY76" fmla="*/ 1316940 h 1917026"/>
              <a:gd name="connsiteX77" fmla="*/ 98669 w 1216399"/>
              <a:gd name="connsiteY77" fmla="*/ 1314558 h 1917026"/>
              <a:gd name="connsiteX78" fmla="*/ 43899 w 1216399"/>
              <a:gd name="connsiteY78" fmla="*/ 1295508 h 1917026"/>
              <a:gd name="connsiteX79" fmla="*/ 10560 w 1216399"/>
              <a:gd name="connsiteY79" fmla="*/ 1293124 h 1917026"/>
              <a:gd name="connsiteX80" fmla="*/ 1037 w 1216399"/>
              <a:gd name="connsiteY80" fmla="*/ 1240740 h 1917026"/>
              <a:gd name="connsiteX81" fmla="*/ 34374 w 1216399"/>
              <a:gd name="connsiteY81" fmla="*/ 1152633 h 1917026"/>
              <a:gd name="connsiteX82" fmla="*/ 60568 w 1216399"/>
              <a:gd name="connsiteY82" fmla="*/ 1105008 h 1917026"/>
              <a:gd name="connsiteX83" fmla="*/ 81999 w 1216399"/>
              <a:gd name="connsiteY83" fmla="*/ 1057383 h 1917026"/>
              <a:gd name="connsiteX84" fmla="*/ 108194 w 1216399"/>
              <a:gd name="connsiteY84" fmla="*/ 1019283 h 1917026"/>
              <a:gd name="connsiteX85" fmla="*/ 146293 w 1216399"/>
              <a:gd name="connsiteY85" fmla="*/ 1009758 h 1917026"/>
              <a:gd name="connsiteX86" fmla="*/ 153438 w 1216399"/>
              <a:gd name="connsiteY86" fmla="*/ 974040 h 1917026"/>
              <a:gd name="connsiteX87" fmla="*/ 262975 w 1216399"/>
              <a:gd name="connsiteY87" fmla="*/ 854977 h 1917026"/>
              <a:gd name="connsiteX88" fmla="*/ 286787 w 1216399"/>
              <a:gd name="connsiteY88" fmla="*/ 716862 h 1917026"/>
              <a:gd name="connsiteX89" fmla="*/ 282025 w 1216399"/>
              <a:gd name="connsiteY89" fmla="*/ 635902 h 1917026"/>
              <a:gd name="connsiteX90" fmla="*/ 196300 w 1216399"/>
              <a:gd name="connsiteY90" fmla="*/ 623996 h 1917026"/>
              <a:gd name="connsiteX91" fmla="*/ 179632 w 1216399"/>
              <a:gd name="connsiteY91" fmla="*/ 543033 h 1917026"/>
              <a:gd name="connsiteX92" fmla="*/ 186775 w 1216399"/>
              <a:gd name="connsiteY92" fmla="*/ 476358 h 1917026"/>
              <a:gd name="connsiteX93" fmla="*/ 148675 w 1216399"/>
              <a:gd name="connsiteY93" fmla="*/ 438258 h 1917026"/>
              <a:gd name="connsiteX94" fmla="*/ 117719 w 1216399"/>
              <a:gd name="connsiteY94" fmla="*/ 338246 h 1917026"/>
              <a:gd name="connsiteX95" fmla="*/ 102097 w 1216399"/>
              <a:gd name="connsiteY9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72104 w 1216399"/>
              <a:gd name="connsiteY8" fmla="*/ 836507 h 1917026"/>
              <a:gd name="connsiteX9" fmla="*/ 615400 w 1216399"/>
              <a:gd name="connsiteY9" fmla="*/ 785920 h 1917026"/>
              <a:gd name="connsiteX10" fmla="*/ 734463 w 1216399"/>
              <a:gd name="connsiteY10" fmla="*/ 709721 h 1917026"/>
              <a:gd name="connsiteX11" fmla="*/ 841618 w 1216399"/>
              <a:gd name="connsiteY11" fmla="*/ 623993 h 1917026"/>
              <a:gd name="connsiteX12" fmla="*/ 822567 w 1216399"/>
              <a:gd name="connsiteY12" fmla="*/ 802587 h 1917026"/>
              <a:gd name="connsiteX13" fmla="*/ 836857 w 1216399"/>
              <a:gd name="connsiteY13" fmla="*/ 821640 h 1917026"/>
              <a:gd name="connsiteX14" fmla="*/ 870194 w 1216399"/>
              <a:gd name="connsiteY14" fmla="*/ 793065 h 1917026"/>
              <a:gd name="connsiteX15" fmla="*/ 903532 w 1216399"/>
              <a:gd name="connsiteY15" fmla="*/ 788302 h 1917026"/>
              <a:gd name="connsiteX16" fmla="*/ 958300 w 1216399"/>
              <a:gd name="connsiteY16" fmla="*/ 733533 h 1917026"/>
              <a:gd name="connsiteX17" fmla="*/ 984494 w 1216399"/>
              <a:gd name="connsiteY17" fmla="*/ 878790 h 1917026"/>
              <a:gd name="connsiteX18" fmla="*/ 1032119 w 1216399"/>
              <a:gd name="connsiteY18" fmla="*/ 959752 h 1917026"/>
              <a:gd name="connsiteX19" fmla="*/ 1072600 w 1216399"/>
              <a:gd name="connsiteY19" fmla="*/ 981183 h 1917026"/>
              <a:gd name="connsiteX20" fmla="*/ 1089269 w 1216399"/>
              <a:gd name="connsiteY20" fmla="*/ 1047858 h 1917026"/>
              <a:gd name="connsiteX21" fmla="*/ 1122607 w 1216399"/>
              <a:gd name="connsiteY21" fmla="*/ 1074052 h 1917026"/>
              <a:gd name="connsiteX22" fmla="*/ 1163088 w 1216399"/>
              <a:gd name="connsiteY22" fmla="*/ 1133583 h 1917026"/>
              <a:gd name="connsiteX23" fmla="*/ 1191663 w 1216399"/>
              <a:gd name="connsiteY23" fmla="*/ 1147871 h 1917026"/>
              <a:gd name="connsiteX24" fmla="*/ 1215943 w 1216399"/>
              <a:gd name="connsiteY24" fmla="*/ 1205830 h 1917026"/>
              <a:gd name="connsiteX25" fmla="*/ 1196425 w 1216399"/>
              <a:gd name="connsiteY25" fmla="*/ 1255027 h 1917026"/>
              <a:gd name="connsiteX26" fmla="*/ 1144037 w 1216399"/>
              <a:gd name="connsiteY26" fmla="*/ 1250263 h 1917026"/>
              <a:gd name="connsiteX27" fmla="*/ 1124987 w 1216399"/>
              <a:gd name="connsiteY27" fmla="*/ 1295506 h 1917026"/>
              <a:gd name="connsiteX28" fmla="*/ 1048787 w 1216399"/>
              <a:gd name="connsiteY28" fmla="*/ 1328844 h 1917026"/>
              <a:gd name="connsiteX29" fmla="*/ 1020212 w 1216399"/>
              <a:gd name="connsiteY29" fmla="*/ 1388375 h 1917026"/>
              <a:gd name="connsiteX30" fmla="*/ 1036881 w 1216399"/>
              <a:gd name="connsiteY30" fmla="*/ 1436000 h 1917026"/>
              <a:gd name="connsiteX31" fmla="*/ 1017832 w 1216399"/>
              <a:gd name="connsiteY31" fmla="*/ 1476483 h 1917026"/>
              <a:gd name="connsiteX32" fmla="*/ 984493 w 1216399"/>
              <a:gd name="connsiteY32" fmla="*/ 1474100 h 1917026"/>
              <a:gd name="connsiteX33" fmla="*/ 982112 w 1216399"/>
              <a:gd name="connsiteY33" fmla="*/ 1538394 h 1917026"/>
              <a:gd name="connsiteX34" fmla="*/ 946393 w 1216399"/>
              <a:gd name="connsiteY34" fmla="*/ 1555063 h 1917026"/>
              <a:gd name="connsiteX35" fmla="*/ 910674 w 1216399"/>
              <a:gd name="connsiteY35" fmla="*/ 1562206 h 1917026"/>
              <a:gd name="connsiteX36" fmla="*/ 910674 w 1216399"/>
              <a:gd name="connsiteY36" fmla="*/ 1626500 h 1917026"/>
              <a:gd name="connsiteX37" fmla="*/ 967824 w 1216399"/>
              <a:gd name="connsiteY37" fmla="*/ 1636025 h 1917026"/>
              <a:gd name="connsiteX38" fmla="*/ 1001162 w 1216399"/>
              <a:gd name="connsiteY38" fmla="*/ 1631263 h 1917026"/>
              <a:gd name="connsiteX39" fmla="*/ 1005922 w 1216399"/>
              <a:gd name="connsiteY39" fmla="*/ 1705082 h 1917026"/>
              <a:gd name="connsiteX40" fmla="*/ 982112 w 1216399"/>
              <a:gd name="connsiteY40" fmla="*/ 1726513 h 1917026"/>
              <a:gd name="connsiteX41" fmla="*/ 922581 w 1216399"/>
              <a:gd name="connsiteY41" fmla="*/ 1724133 h 1917026"/>
              <a:gd name="connsiteX42" fmla="*/ 870193 w 1216399"/>
              <a:gd name="connsiteY42" fmla="*/ 1733658 h 1917026"/>
              <a:gd name="connsiteX43" fmla="*/ 824949 w 1216399"/>
              <a:gd name="connsiteY43" fmla="*/ 1757471 h 1917026"/>
              <a:gd name="connsiteX44" fmla="*/ 779704 w 1216399"/>
              <a:gd name="connsiteY44" fmla="*/ 1764613 h 1917026"/>
              <a:gd name="connsiteX45" fmla="*/ 758274 w 1216399"/>
              <a:gd name="connsiteY45" fmla="*/ 1783665 h 1917026"/>
              <a:gd name="connsiteX46" fmla="*/ 751131 w 1216399"/>
              <a:gd name="connsiteY46" fmla="*/ 1828908 h 1917026"/>
              <a:gd name="connsiteX47" fmla="*/ 734462 w 1216399"/>
              <a:gd name="connsiteY47" fmla="*/ 1840815 h 1917026"/>
              <a:gd name="connsiteX48" fmla="*/ 689218 w 1216399"/>
              <a:gd name="connsiteY48" fmla="*/ 1890821 h 1917026"/>
              <a:gd name="connsiteX49" fmla="*/ 665406 w 1216399"/>
              <a:gd name="connsiteY49" fmla="*/ 1895582 h 1917026"/>
              <a:gd name="connsiteX50" fmla="*/ 617781 w 1216399"/>
              <a:gd name="connsiteY50" fmla="*/ 1917014 h 1917026"/>
              <a:gd name="connsiteX51" fmla="*/ 579681 w 1216399"/>
              <a:gd name="connsiteY51" fmla="*/ 1900345 h 1917026"/>
              <a:gd name="connsiteX52" fmla="*/ 563012 w 1216399"/>
              <a:gd name="connsiteY52" fmla="*/ 1871770 h 1917026"/>
              <a:gd name="connsiteX53" fmla="*/ 520149 w 1216399"/>
              <a:gd name="connsiteY53" fmla="*/ 1881296 h 1917026"/>
              <a:gd name="connsiteX54" fmla="*/ 512573 w 1216399"/>
              <a:gd name="connsiteY54" fmla="*/ 1875192 h 1917026"/>
              <a:gd name="connsiteX55" fmla="*/ 503481 w 1216399"/>
              <a:gd name="connsiteY55" fmla="*/ 1869389 h 1917026"/>
              <a:gd name="connsiteX56" fmla="*/ 522531 w 1216399"/>
              <a:gd name="connsiteY56" fmla="*/ 1762232 h 1917026"/>
              <a:gd name="connsiteX57" fmla="*/ 539199 w 1216399"/>
              <a:gd name="connsiteY57" fmla="*/ 1740801 h 1917026"/>
              <a:gd name="connsiteX58" fmla="*/ 529674 w 1216399"/>
              <a:gd name="connsiteY58" fmla="*/ 1695558 h 1917026"/>
              <a:gd name="connsiteX59" fmla="*/ 553487 w 1216399"/>
              <a:gd name="connsiteY59" fmla="*/ 1681270 h 1917026"/>
              <a:gd name="connsiteX60" fmla="*/ 534437 w 1216399"/>
              <a:gd name="connsiteY60" fmla="*/ 1666983 h 1917026"/>
              <a:gd name="connsiteX61" fmla="*/ 522531 w 1216399"/>
              <a:gd name="connsiteY61" fmla="*/ 1631265 h 1917026"/>
              <a:gd name="connsiteX62" fmla="*/ 513006 w 1216399"/>
              <a:gd name="connsiteY62" fmla="*/ 1586021 h 1917026"/>
              <a:gd name="connsiteX63" fmla="*/ 510624 w 1216399"/>
              <a:gd name="connsiteY63" fmla="*/ 1555063 h 1917026"/>
              <a:gd name="connsiteX64" fmla="*/ 460618 w 1216399"/>
              <a:gd name="connsiteY64" fmla="*/ 1557446 h 1917026"/>
              <a:gd name="connsiteX65" fmla="*/ 427282 w 1216399"/>
              <a:gd name="connsiteY65" fmla="*/ 1521727 h 1917026"/>
              <a:gd name="connsiteX66" fmla="*/ 382037 w 1216399"/>
              <a:gd name="connsiteY66" fmla="*/ 1505057 h 1917026"/>
              <a:gd name="connsiteX67" fmla="*/ 367749 w 1216399"/>
              <a:gd name="connsiteY67" fmla="*/ 1455052 h 1917026"/>
              <a:gd name="connsiteX68" fmla="*/ 365368 w 1216399"/>
              <a:gd name="connsiteY68" fmla="*/ 1433620 h 1917026"/>
              <a:gd name="connsiteX69" fmla="*/ 334413 w 1216399"/>
              <a:gd name="connsiteY69" fmla="*/ 1388377 h 1917026"/>
              <a:gd name="connsiteX70" fmla="*/ 291549 w 1216399"/>
              <a:gd name="connsiteY70" fmla="*/ 1364564 h 1917026"/>
              <a:gd name="connsiteX71" fmla="*/ 248688 w 1216399"/>
              <a:gd name="connsiteY71" fmla="*/ 1335990 h 1917026"/>
              <a:gd name="connsiteX72" fmla="*/ 215349 w 1216399"/>
              <a:gd name="connsiteY72" fmla="*/ 1326464 h 1917026"/>
              <a:gd name="connsiteX73" fmla="*/ 217731 w 1216399"/>
              <a:gd name="connsiteY73" fmla="*/ 1281218 h 1917026"/>
              <a:gd name="connsiteX74" fmla="*/ 174868 w 1216399"/>
              <a:gd name="connsiteY74" fmla="*/ 1295508 h 1917026"/>
              <a:gd name="connsiteX75" fmla="*/ 186775 w 1216399"/>
              <a:gd name="connsiteY75" fmla="*/ 1328846 h 1917026"/>
              <a:gd name="connsiteX76" fmla="*/ 179631 w 1216399"/>
              <a:gd name="connsiteY76" fmla="*/ 1345515 h 1917026"/>
              <a:gd name="connsiteX77" fmla="*/ 141531 w 1216399"/>
              <a:gd name="connsiteY77" fmla="*/ 1316940 h 1917026"/>
              <a:gd name="connsiteX78" fmla="*/ 98669 w 1216399"/>
              <a:gd name="connsiteY78" fmla="*/ 1314558 h 1917026"/>
              <a:gd name="connsiteX79" fmla="*/ 43899 w 1216399"/>
              <a:gd name="connsiteY79" fmla="*/ 1295508 h 1917026"/>
              <a:gd name="connsiteX80" fmla="*/ 10560 w 1216399"/>
              <a:gd name="connsiteY80" fmla="*/ 1293124 h 1917026"/>
              <a:gd name="connsiteX81" fmla="*/ 1037 w 1216399"/>
              <a:gd name="connsiteY81" fmla="*/ 1240740 h 1917026"/>
              <a:gd name="connsiteX82" fmla="*/ 34374 w 1216399"/>
              <a:gd name="connsiteY82" fmla="*/ 1152633 h 1917026"/>
              <a:gd name="connsiteX83" fmla="*/ 60568 w 1216399"/>
              <a:gd name="connsiteY83" fmla="*/ 1105008 h 1917026"/>
              <a:gd name="connsiteX84" fmla="*/ 81999 w 1216399"/>
              <a:gd name="connsiteY84" fmla="*/ 1057383 h 1917026"/>
              <a:gd name="connsiteX85" fmla="*/ 108194 w 1216399"/>
              <a:gd name="connsiteY85" fmla="*/ 1019283 h 1917026"/>
              <a:gd name="connsiteX86" fmla="*/ 146293 w 1216399"/>
              <a:gd name="connsiteY86" fmla="*/ 1009758 h 1917026"/>
              <a:gd name="connsiteX87" fmla="*/ 153438 w 1216399"/>
              <a:gd name="connsiteY87" fmla="*/ 974040 h 1917026"/>
              <a:gd name="connsiteX88" fmla="*/ 262975 w 1216399"/>
              <a:gd name="connsiteY88" fmla="*/ 854977 h 1917026"/>
              <a:gd name="connsiteX89" fmla="*/ 286787 w 1216399"/>
              <a:gd name="connsiteY89" fmla="*/ 716862 h 1917026"/>
              <a:gd name="connsiteX90" fmla="*/ 282025 w 1216399"/>
              <a:gd name="connsiteY90" fmla="*/ 635902 h 1917026"/>
              <a:gd name="connsiteX91" fmla="*/ 196300 w 1216399"/>
              <a:gd name="connsiteY91" fmla="*/ 623996 h 1917026"/>
              <a:gd name="connsiteX92" fmla="*/ 179632 w 1216399"/>
              <a:gd name="connsiteY92" fmla="*/ 543033 h 1917026"/>
              <a:gd name="connsiteX93" fmla="*/ 186775 w 1216399"/>
              <a:gd name="connsiteY93" fmla="*/ 476358 h 1917026"/>
              <a:gd name="connsiteX94" fmla="*/ 148675 w 1216399"/>
              <a:gd name="connsiteY94" fmla="*/ 438258 h 1917026"/>
              <a:gd name="connsiteX95" fmla="*/ 117719 w 1216399"/>
              <a:gd name="connsiteY95" fmla="*/ 338246 h 1917026"/>
              <a:gd name="connsiteX96" fmla="*/ 102097 w 1216399"/>
              <a:gd name="connsiteY96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841618 w 1216399"/>
              <a:gd name="connsiteY12" fmla="*/ 623993 h 1917026"/>
              <a:gd name="connsiteX13" fmla="*/ 822567 w 1216399"/>
              <a:gd name="connsiteY13" fmla="*/ 802587 h 1917026"/>
              <a:gd name="connsiteX14" fmla="*/ 836857 w 1216399"/>
              <a:gd name="connsiteY14" fmla="*/ 821640 h 1917026"/>
              <a:gd name="connsiteX15" fmla="*/ 870194 w 1216399"/>
              <a:gd name="connsiteY15" fmla="*/ 793065 h 1917026"/>
              <a:gd name="connsiteX16" fmla="*/ 903532 w 1216399"/>
              <a:gd name="connsiteY16" fmla="*/ 788302 h 1917026"/>
              <a:gd name="connsiteX17" fmla="*/ 958300 w 1216399"/>
              <a:gd name="connsiteY17" fmla="*/ 733533 h 1917026"/>
              <a:gd name="connsiteX18" fmla="*/ 984494 w 1216399"/>
              <a:gd name="connsiteY18" fmla="*/ 878790 h 1917026"/>
              <a:gd name="connsiteX19" fmla="*/ 1032119 w 1216399"/>
              <a:gd name="connsiteY19" fmla="*/ 959752 h 1917026"/>
              <a:gd name="connsiteX20" fmla="*/ 1072600 w 1216399"/>
              <a:gd name="connsiteY20" fmla="*/ 981183 h 1917026"/>
              <a:gd name="connsiteX21" fmla="*/ 1089269 w 1216399"/>
              <a:gd name="connsiteY21" fmla="*/ 1047858 h 1917026"/>
              <a:gd name="connsiteX22" fmla="*/ 1122607 w 1216399"/>
              <a:gd name="connsiteY22" fmla="*/ 1074052 h 1917026"/>
              <a:gd name="connsiteX23" fmla="*/ 1163088 w 1216399"/>
              <a:gd name="connsiteY23" fmla="*/ 1133583 h 1917026"/>
              <a:gd name="connsiteX24" fmla="*/ 1191663 w 1216399"/>
              <a:gd name="connsiteY24" fmla="*/ 1147871 h 1917026"/>
              <a:gd name="connsiteX25" fmla="*/ 1215943 w 1216399"/>
              <a:gd name="connsiteY25" fmla="*/ 1205830 h 1917026"/>
              <a:gd name="connsiteX26" fmla="*/ 1196425 w 1216399"/>
              <a:gd name="connsiteY26" fmla="*/ 1255027 h 1917026"/>
              <a:gd name="connsiteX27" fmla="*/ 1144037 w 1216399"/>
              <a:gd name="connsiteY27" fmla="*/ 1250263 h 1917026"/>
              <a:gd name="connsiteX28" fmla="*/ 1124987 w 1216399"/>
              <a:gd name="connsiteY28" fmla="*/ 1295506 h 1917026"/>
              <a:gd name="connsiteX29" fmla="*/ 1048787 w 1216399"/>
              <a:gd name="connsiteY29" fmla="*/ 1328844 h 1917026"/>
              <a:gd name="connsiteX30" fmla="*/ 1020212 w 1216399"/>
              <a:gd name="connsiteY30" fmla="*/ 1388375 h 1917026"/>
              <a:gd name="connsiteX31" fmla="*/ 1036881 w 1216399"/>
              <a:gd name="connsiteY31" fmla="*/ 1436000 h 1917026"/>
              <a:gd name="connsiteX32" fmla="*/ 1017832 w 1216399"/>
              <a:gd name="connsiteY32" fmla="*/ 1476483 h 1917026"/>
              <a:gd name="connsiteX33" fmla="*/ 984493 w 1216399"/>
              <a:gd name="connsiteY33" fmla="*/ 1474100 h 1917026"/>
              <a:gd name="connsiteX34" fmla="*/ 982112 w 1216399"/>
              <a:gd name="connsiteY34" fmla="*/ 1538394 h 1917026"/>
              <a:gd name="connsiteX35" fmla="*/ 946393 w 1216399"/>
              <a:gd name="connsiteY35" fmla="*/ 1555063 h 1917026"/>
              <a:gd name="connsiteX36" fmla="*/ 910674 w 1216399"/>
              <a:gd name="connsiteY36" fmla="*/ 1562206 h 1917026"/>
              <a:gd name="connsiteX37" fmla="*/ 910674 w 1216399"/>
              <a:gd name="connsiteY37" fmla="*/ 1626500 h 1917026"/>
              <a:gd name="connsiteX38" fmla="*/ 967824 w 1216399"/>
              <a:gd name="connsiteY38" fmla="*/ 1636025 h 1917026"/>
              <a:gd name="connsiteX39" fmla="*/ 1001162 w 1216399"/>
              <a:gd name="connsiteY39" fmla="*/ 1631263 h 1917026"/>
              <a:gd name="connsiteX40" fmla="*/ 1005922 w 1216399"/>
              <a:gd name="connsiteY40" fmla="*/ 1705082 h 1917026"/>
              <a:gd name="connsiteX41" fmla="*/ 982112 w 1216399"/>
              <a:gd name="connsiteY41" fmla="*/ 1726513 h 1917026"/>
              <a:gd name="connsiteX42" fmla="*/ 922581 w 1216399"/>
              <a:gd name="connsiteY42" fmla="*/ 1724133 h 1917026"/>
              <a:gd name="connsiteX43" fmla="*/ 870193 w 1216399"/>
              <a:gd name="connsiteY43" fmla="*/ 1733658 h 1917026"/>
              <a:gd name="connsiteX44" fmla="*/ 824949 w 1216399"/>
              <a:gd name="connsiteY44" fmla="*/ 1757471 h 1917026"/>
              <a:gd name="connsiteX45" fmla="*/ 779704 w 1216399"/>
              <a:gd name="connsiteY45" fmla="*/ 1764613 h 1917026"/>
              <a:gd name="connsiteX46" fmla="*/ 758274 w 1216399"/>
              <a:gd name="connsiteY46" fmla="*/ 1783665 h 1917026"/>
              <a:gd name="connsiteX47" fmla="*/ 751131 w 1216399"/>
              <a:gd name="connsiteY47" fmla="*/ 1828908 h 1917026"/>
              <a:gd name="connsiteX48" fmla="*/ 734462 w 1216399"/>
              <a:gd name="connsiteY48" fmla="*/ 1840815 h 1917026"/>
              <a:gd name="connsiteX49" fmla="*/ 689218 w 1216399"/>
              <a:gd name="connsiteY49" fmla="*/ 1890821 h 1917026"/>
              <a:gd name="connsiteX50" fmla="*/ 665406 w 1216399"/>
              <a:gd name="connsiteY50" fmla="*/ 1895582 h 1917026"/>
              <a:gd name="connsiteX51" fmla="*/ 617781 w 1216399"/>
              <a:gd name="connsiteY51" fmla="*/ 1917014 h 1917026"/>
              <a:gd name="connsiteX52" fmla="*/ 579681 w 1216399"/>
              <a:gd name="connsiteY52" fmla="*/ 1900345 h 1917026"/>
              <a:gd name="connsiteX53" fmla="*/ 563012 w 1216399"/>
              <a:gd name="connsiteY53" fmla="*/ 1871770 h 1917026"/>
              <a:gd name="connsiteX54" fmla="*/ 520149 w 1216399"/>
              <a:gd name="connsiteY54" fmla="*/ 1881296 h 1917026"/>
              <a:gd name="connsiteX55" fmla="*/ 512573 w 1216399"/>
              <a:gd name="connsiteY55" fmla="*/ 1875192 h 1917026"/>
              <a:gd name="connsiteX56" fmla="*/ 503481 w 1216399"/>
              <a:gd name="connsiteY56" fmla="*/ 1869389 h 1917026"/>
              <a:gd name="connsiteX57" fmla="*/ 522531 w 1216399"/>
              <a:gd name="connsiteY57" fmla="*/ 1762232 h 1917026"/>
              <a:gd name="connsiteX58" fmla="*/ 539199 w 1216399"/>
              <a:gd name="connsiteY58" fmla="*/ 1740801 h 1917026"/>
              <a:gd name="connsiteX59" fmla="*/ 529674 w 1216399"/>
              <a:gd name="connsiteY59" fmla="*/ 1695558 h 1917026"/>
              <a:gd name="connsiteX60" fmla="*/ 553487 w 1216399"/>
              <a:gd name="connsiteY60" fmla="*/ 1681270 h 1917026"/>
              <a:gd name="connsiteX61" fmla="*/ 534437 w 1216399"/>
              <a:gd name="connsiteY61" fmla="*/ 1666983 h 1917026"/>
              <a:gd name="connsiteX62" fmla="*/ 522531 w 1216399"/>
              <a:gd name="connsiteY62" fmla="*/ 1631265 h 1917026"/>
              <a:gd name="connsiteX63" fmla="*/ 513006 w 1216399"/>
              <a:gd name="connsiteY63" fmla="*/ 1586021 h 1917026"/>
              <a:gd name="connsiteX64" fmla="*/ 510624 w 1216399"/>
              <a:gd name="connsiteY64" fmla="*/ 1555063 h 1917026"/>
              <a:gd name="connsiteX65" fmla="*/ 460618 w 1216399"/>
              <a:gd name="connsiteY65" fmla="*/ 1557446 h 1917026"/>
              <a:gd name="connsiteX66" fmla="*/ 427282 w 1216399"/>
              <a:gd name="connsiteY66" fmla="*/ 1521727 h 1917026"/>
              <a:gd name="connsiteX67" fmla="*/ 382037 w 1216399"/>
              <a:gd name="connsiteY67" fmla="*/ 1505057 h 1917026"/>
              <a:gd name="connsiteX68" fmla="*/ 367749 w 1216399"/>
              <a:gd name="connsiteY68" fmla="*/ 1455052 h 1917026"/>
              <a:gd name="connsiteX69" fmla="*/ 365368 w 1216399"/>
              <a:gd name="connsiteY69" fmla="*/ 1433620 h 1917026"/>
              <a:gd name="connsiteX70" fmla="*/ 334413 w 1216399"/>
              <a:gd name="connsiteY70" fmla="*/ 1388377 h 1917026"/>
              <a:gd name="connsiteX71" fmla="*/ 291549 w 1216399"/>
              <a:gd name="connsiteY71" fmla="*/ 1364564 h 1917026"/>
              <a:gd name="connsiteX72" fmla="*/ 248688 w 1216399"/>
              <a:gd name="connsiteY72" fmla="*/ 1335990 h 1917026"/>
              <a:gd name="connsiteX73" fmla="*/ 215349 w 1216399"/>
              <a:gd name="connsiteY73" fmla="*/ 1326464 h 1917026"/>
              <a:gd name="connsiteX74" fmla="*/ 217731 w 1216399"/>
              <a:gd name="connsiteY74" fmla="*/ 1281218 h 1917026"/>
              <a:gd name="connsiteX75" fmla="*/ 174868 w 1216399"/>
              <a:gd name="connsiteY75" fmla="*/ 1295508 h 1917026"/>
              <a:gd name="connsiteX76" fmla="*/ 186775 w 1216399"/>
              <a:gd name="connsiteY76" fmla="*/ 1328846 h 1917026"/>
              <a:gd name="connsiteX77" fmla="*/ 179631 w 1216399"/>
              <a:gd name="connsiteY77" fmla="*/ 1345515 h 1917026"/>
              <a:gd name="connsiteX78" fmla="*/ 141531 w 1216399"/>
              <a:gd name="connsiteY78" fmla="*/ 1316940 h 1917026"/>
              <a:gd name="connsiteX79" fmla="*/ 98669 w 1216399"/>
              <a:gd name="connsiteY79" fmla="*/ 1314558 h 1917026"/>
              <a:gd name="connsiteX80" fmla="*/ 43899 w 1216399"/>
              <a:gd name="connsiteY80" fmla="*/ 1295508 h 1917026"/>
              <a:gd name="connsiteX81" fmla="*/ 10560 w 1216399"/>
              <a:gd name="connsiteY81" fmla="*/ 1293124 h 1917026"/>
              <a:gd name="connsiteX82" fmla="*/ 1037 w 1216399"/>
              <a:gd name="connsiteY82" fmla="*/ 1240740 h 1917026"/>
              <a:gd name="connsiteX83" fmla="*/ 34374 w 1216399"/>
              <a:gd name="connsiteY83" fmla="*/ 1152633 h 1917026"/>
              <a:gd name="connsiteX84" fmla="*/ 60568 w 1216399"/>
              <a:gd name="connsiteY84" fmla="*/ 1105008 h 1917026"/>
              <a:gd name="connsiteX85" fmla="*/ 81999 w 1216399"/>
              <a:gd name="connsiteY85" fmla="*/ 1057383 h 1917026"/>
              <a:gd name="connsiteX86" fmla="*/ 108194 w 1216399"/>
              <a:gd name="connsiteY86" fmla="*/ 1019283 h 1917026"/>
              <a:gd name="connsiteX87" fmla="*/ 146293 w 1216399"/>
              <a:gd name="connsiteY87" fmla="*/ 1009758 h 1917026"/>
              <a:gd name="connsiteX88" fmla="*/ 153438 w 1216399"/>
              <a:gd name="connsiteY88" fmla="*/ 974040 h 1917026"/>
              <a:gd name="connsiteX89" fmla="*/ 262975 w 1216399"/>
              <a:gd name="connsiteY89" fmla="*/ 854977 h 1917026"/>
              <a:gd name="connsiteX90" fmla="*/ 286787 w 1216399"/>
              <a:gd name="connsiteY90" fmla="*/ 716862 h 1917026"/>
              <a:gd name="connsiteX91" fmla="*/ 282025 w 1216399"/>
              <a:gd name="connsiteY91" fmla="*/ 635902 h 1917026"/>
              <a:gd name="connsiteX92" fmla="*/ 196300 w 1216399"/>
              <a:gd name="connsiteY92" fmla="*/ 623996 h 1917026"/>
              <a:gd name="connsiteX93" fmla="*/ 179632 w 1216399"/>
              <a:gd name="connsiteY93" fmla="*/ 543033 h 1917026"/>
              <a:gd name="connsiteX94" fmla="*/ 186775 w 1216399"/>
              <a:gd name="connsiteY94" fmla="*/ 476358 h 1917026"/>
              <a:gd name="connsiteX95" fmla="*/ 148675 w 1216399"/>
              <a:gd name="connsiteY95" fmla="*/ 438258 h 1917026"/>
              <a:gd name="connsiteX96" fmla="*/ 117719 w 1216399"/>
              <a:gd name="connsiteY96" fmla="*/ 338246 h 1917026"/>
              <a:gd name="connsiteX97" fmla="*/ 102097 w 1216399"/>
              <a:gd name="connsiteY97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22567 w 1216399"/>
              <a:gd name="connsiteY14" fmla="*/ 802587 h 1917026"/>
              <a:gd name="connsiteX15" fmla="*/ 836857 w 1216399"/>
              <a:gd name="connsiteY15" fmla="*/ 821640 h 1917026"/>
              <a:gd name="connsiteX16" fmla="*/ 870194 w 1216399"/>
              <a:gd name="connsiteY16" fmla="*/ 793065 h 1917026"/>
              <a:gd name="connsiteX17" fmla="*/ 903532 w 1216399"/>
              <a:gd name="connsiteY17" fmla="*/ 788302 h 1917026"/>
              <a:gd name="connsiteX18" fmla="*/ 958300 w 1216399"/>
              <a:gd name="connsiteY18" fmla="*/ 733533 h 1917026"/>
              <a:gd name="connsiteX19" fmla="*/ 984494 w 1216399"/>
              <a:gd name="connsiteY19" fmla="*/ 878790 h 1917026"/>
              <a:gd name="connsiteX20" fmla="*/ 1032119 w 1216399"/>
              <a:gd name="connsiteY20" fmla="*/ 959752 h 1917026"/>
              <a:gd name="connsiteX21" fmla="*/ 1072600 w 1216399"/>
              <a:gd name="connsiteY21" fmla="*/ 981183 h 1917026"/>
              <a:gd name="connsiteX22" fmla="*/ 1089269 w 1216399"/>
              <a:gd name="connsiteY22" fmla="*/ 1047858 h 1917026"/>
              <a:gd name="connsiteX23" fmla="*/ 1122607 w 1216399"/>
              <a:gd name="connsiteY23" fmla="*/ 1074052 h 1917026"/>
              <a:gd name="connsiteX24" fmla="*/ 1163088 w 1216399"/>
              <a:gd name="connsiteY24" fmla="*/ 1133583 h 1917026"/>
              <a:gd name="connsiteX25" fmla="*/ 1191663 w 1216399"/>
              <a:gd name="connsiteY25" fmla="*/ 1147871 h 1917026"/>
              <a:gd name="connsiteX26" fmla="*/ 1215943 w 1216399"/>
              <a:gd name="connsiteY26" fmla="*/ 1205830 h 1917026"/>
              <a:gd name="connsiteX27" fmla="*/ 1196425 w 1216399"/>
              <a:gd name="connsiteY27" fmla="*/ 1255027 h 1917026"/>
              <a:gd name="connsiteX28" fmla="*/ 1144037 w 1216399"/>
              <a:gd name="connsiteY28" fmla="*/ 1250263 h 1917026"/>
              <a:gd name="connsiteX29" fmla="*/ 1124987 w 1216399"/>
              <a:gd name="connsiteY29" fmla="*/ 1295506 h 1917026"/>
              <a:gd name="connsiteX30" fmla="*/ 1048787 w 1216399"/>
              <a:gd name="connsiteY30" fmla="*/ 1328844 h 1917026"/>
              <a:gd name="connsiteX31" fmla="*/ 1020212 w 1216399"/>
              <a:gd name="connsiteY31" fmla="*/ 1388375 h 1917026"/>
              <a:gd name="connsiteX32" fmla="*/ 1036881 w 1216399"/>
              <a:gd name="connsiteY32" fmla="*/ 1436000 h 1917026"/>
              <a:gd name="connsiteX33" fmla="*/ 1017832 w 1216399"/>
              <a:gd name="connsiteY33" fmla="*/ 1476483 h 1917026"/>
              <a:gd name="connsiteX34" fmla="*/ 984493 w 1216399"/>
              <a:gd name="connsiteY34" fmla="*/ 1474100 h 1917026"/>
              <a:gd name="connsiteX35" fmla="*/ 982112 w 1216399"/>
              <a:gd name="connsiteY35" fmla="*/ 1538394 h 1917026"/>
              <a:gd name="connsiteX36" fmla="*/ 946393 w 1216399"/>
              <a:gd name="connsiteY36" fmla="*/ 1555063 h 1917026"/>
              <a:gd name="connsiteX37" fmla="*/ 910674 w 1216399"/>
              <a:gd name="connsiteY37" fmla="*/ 1562206 h 1917026"/>
              <a:gd name="connsiteX38" fmla="*/ 910674 w 1216399"/>
              <a:gd name="connsiteY38" fmla="*/ 1626500 h 1917026"/>
              <a:gd name="connsiteX39" fmla="*/ 967824 w 1216399"/>
              <a:gd name="connsiteY39" fmla="*/ 1636025 h 1917026"/>
              <a:gd name="connsiteX40" fmla="*/ 1001162 w 1216399"/>
              <a:gd name="connsiteY40" fmla="*/ 1631263 h 1917026"/>
              <a:gd name="connsiteX41" fmla="*/ 1005922 w 1216399"/>
              <a:gd name="connsiteY41" fmla="*/ 1705082 h 1917026"/>
              <a:gd name="connsiteX42" fmla="*/ 982112 w 1216399"/>
              <a:gd name="connsiteY42" fmla="*/ 1726513 h 1917026"/>
              <a:gd name="connsiteX43" fmla="*/ 922581 w 1216399"/>
              <a:gd name="connsiteY43" fmla="*/ 1724133 h 1917026"/>
              <a:gd name="connsiteX44" fmla="*/ 870193 w 1216399"/>
              <a:gd name="connsiteY44" fmla="*/ 1733658 h 1917026"/>
              <a:gd name="connsiteX45" fmla="*/ 824949 w 1216399"/>
              <a:gd name="connsiteY45" fmla="*/ 1757471 h 1917026"/>
              <a:gd name="connsiteX46" fmla="*/ 779704 w 1216399"/>
              <a:gd name="connsiteY46" fmla="*/ 1764613 h 1917026"/>
              <a:gd name="connsiteX47" fmla="*/ 758274 w 1216399"/>
              <a:gd name="connsiteY47" fmla="*/ 1783665 h 1917026"/>
              <a:gd name="connsiteX48" fmla="*/ 751131 w 1216399"/>
              <a:gd name="connsiteY48" fmla="*/ 1828908 h 1917026"/>
              <a:gd name="connsiteX49" fmla="*/ 734462 w 1216399"/>
              <a:gd name="connsiteY49" fmla="*/ 1840815 h 1917026"/>
              <a:gd name="connsiteX50" fmla="*/ 689218 w 1216399"/>
              <a:gd name="connsiteY50" fmla="*/ 1890821 h 1917026"/>
              <a:gd name="connsiteX51" fmla="*/ 665406 w 1216399"/>
              <a:gd name="connsiteY51" fmla="*/ 1895582 h 1917026"/>
              <a:gd name="connsiteX52" fmla="*/ 617781 w 1216399"/>
              <a:gd name="connsiteY52" fmla="*/ 1917014 h 1917026"/>
              <a:gd name="connsiteX53" fmla="*/ 579681 w 1216399"/>
              <a:gd name="connsiteY53" fmla="*/ 1900345 h 1917026"/>
              <a:gd name="connsiteX54" fmla="*/ 563012 w 1216399"/>
              <a:gd name="connsiteY54" fmla="*/ 1871770 h 1917026"/>
              <a:gd name="connsiteX55" fmla="*/ 520149 w 1216399"/>
              <a:gd name="connsiteY55" fmla="*/ 1881296 h 1917026"/>
              <a:gd name="connsiteX56" fmla="*/ 512573 w 1216399"/>
              <a:gd name="connsiteY56" fmla="*/ 1875192 h 1917026"/>
              <a:gd name="connsiteX57" fmla="*/ 503481 w 1216399"/>
              <a:gd name="connsiteY57" fmla="*/ 1869389 h 1917026"/>
              <a:gd name="connsiteX58" fmla="*/ 522531 w 1216399"/>
              <a:gd name="connsiteY58" fmla="*/ 1762232 h 1917026"/>
              <a:gd name="connsiteX59" fmla="*/ 539199 w 1216399"/>
              <a:gd name="connsiteY59" fmla="*/ 1740801 h 1917026"/>
              <a:gd name="connsiteX60" fmla="*/ 529674 w 1216399"/>
              <a:gd name="connsiteY60" fmla="*/ 1695558 h 1917026"/>
              <a:gd name="connsiteX61" fmla="*/ 553487 w 1216399"/>
              <a:gd name="connsiteY61" fmla="*/ 1681270 h 1917026"/>
              <a:gd name="connsiteX62" fmla="*/ 534437 w 1216399"/>
              <a:gd name="connsiteY62" fmla="*/ 1666983 h 1917026"/>
              <a:gd name="connsiteX63" fmla="*/ 522531 w 1216399"/>
              <a:gd name="connsiteY63" fmla="*/ 1631265 h 1917026"/>
              <a:gd name="connsiteX64" fmla="*/ 513006 w 1216399"/>
              <a:gd name="connsiteY64" fmla="*/ 1586021 h 1917026"/>
              <a:gd name="connsiteX65" fmla="*/ 510624 w 1216399"/>
              <a:gd name="connsiteY65" fmla="*/ 1555063 h 1917026"/>
              <a:gd name="connsiteX66" fmla="*/ 460618 w 1216399"/>
              <a:gd name="connsiteY66" fmla="*/ 1557446 h 1917026"/>
              <a:gd name="connsiteX67" fmla="*/ 427282 w 1216399"/>
              <a:gd name="connsiteY67" fmla="*/ 1521727 h 1917026"/>
              <a:gd name="connsiteX68" fmla="*/ 382037 w 1216399"/>
              <a:gd name="connsiteY68" fmla="*/ 1505057 h 1917026"/>
              <a:gd name="connsiteX69" fmla="*/ 367749 w 1216399"/>
              <a:gd name="connsiteY69" fmla="*/ 1455052 h 1917026"/>
              <a:gd name="connsiteX70" fmla="*/ 365368 w 1216399"/>
              <a:gd name="connsiteY70" fmla="*/ 1433620 h 1917026"/>
              <a:gd name="connsiteX71" fmla="*/ 334413 w 1216399"/>
              <a:gd name="connsiteY71" fmla="*/ 1388377 h 1917026"/>
              <a:gd name="connsiteX72" fmla="*/ 291549 w 1216399"/>
              <a:gd name="connsiteY72" fmla="*/ 1364564 h 1917026"/>
              <a:gd name="connsiteX73" fmla="*/ 248688 w 1216399"/>
              <a:gd name="connsiteY73" fmla="*/ 1335990 h 1917026"/>
              <a:gd name="connsiteX74" fmla="*/ 215349 w 1216399"/>
              <a:gd name="connsiteY74" fmla="*/ 1326464 h 1917026"/>
              <a:gd name="connsiteX75" fmla="*/ 217731 w 1216399"/>
              <a:gd name="connsiteY75" fmla="*/ 1281218 h 1917026"/>
              <a:gd name="connsiteX76" fmla="*/ 174868 w 1216399"/>
              <a:gd name="connsiteY76" fmla="*/ 1295508 h 1917026"/>
              <a:gd name="connsiteX77" fmla="*/ 186775 w 1216399"/>
              <a:gd name="connsiteY77" fmla="*/ 1328846 h 1917026"/>
              <a:gd name="connsiteX78" fmla="*/ 179631 w 1216399"/>
              <a:gd name="connsiteY78" fmla="*/ 1345515 h 1917026"/>
              <a:gd name="connsiteX79" fmla="*/ 141531 w 1216399"/>
              <a:gd name="connsiteY79" fmla="*/ 1316940 h 1917026"/>
              <a:gd name="connsiteX80" fmla="*/ 98669 w 1216399"/>
              <a:gd name="connsiteY80" fmla="*/ 1314558 h 1917026"/>
              <a:gd name="connsiteX81" fmla="*/ 43899 w 1216399"/>
              <a:gd name="connsiteY81" fmla="*/ 1295508 h 1917026"/>
              <a:gd name="connsiteX82" fmla="*/ 10560 w 1216399"/>
              <a:gd name="connsiteY82" fmla="*/ 1293124 h 1917026"/>
              <a:gd name="connsiteX83" fmla="*/ 1037 w 1216399"/>
              <a:gd name="connsiteY83" fmla="*/ 1240740 h 1917026"/>
              <a:gd name="connsiteX84" fmla="*/ 34374 w 1216399"/>
              <a:gd name="connsiteY84" fmla="*/ 1152633 h 1917026"/>
              <a:gd name="connsiteX85" fmla="*/ 60568 w 1216399"/>
              <a:gd name="connsiteY85" fmla="*/ 1105008 h 1917026"/>
              <a:gd name="connsiteX86" fmla="*/ 81999 w 1216399"/>
              <a:gd name="connsiteY86" fmla="*/ 1057383 h 1917026"/>
              <a:gd name="connsiteX87" fmla="*/ 108194 w 1216399"/>
              <a:gd name="connsiteY87" fmla="*/ 1019283 h 1917026"/>
              <a:gd name="connsiteX88" fmla="*/ 146293 w 1216399"/>
              <a:gd name="connsiteY88" fmla="*/ 1009758 h 1917026"/>
              <a:gd name="connsiteX89" fmla="*/ 153438 w 1216399"/>
              <a:gd name="connsiteY89" fmla="*/ 974040 h 1917026"/>
              <a:gd name="connsiteX90" fmla="*/ 262975 w 1216399"/>
              <a:gd name="connsiteY90" fmla="*/ 854977 h 1917026"/>
              <a:gd name="connsiteX91" fmla="*/ 286787 w 1216399"/>
              <a:gd name="connsiteY91" fmla="*/ 716862 h 1917026"/>
              <a:gd name="connsiteX92" fmla="*/ 282025 w 1216399"/>
              <a:gd name="connsiteY92" fmla="*/ 635902 h 1917026"/>
              <a:gd name="connsiteX93" fmla="*/ 196300 w 1216399"/>
              <a:gd name="connsiteY93" fmla="*/ 623996 h 1917026"/>
              <a:gd name="connsiteX94" fmla="*/ 179632 w 1216399"/>
              <a:gd name="connsiteY94" fmla="*/ 543033 h 1917026"/>
              <a:gd name="connsiteX95" fmla="*/ 186775 w 1216399"/>
              <a:gd name="connsiteY95" fmla="*/ 476358 h 1917026"/>
              <a:gd name="connsiteX96" fmla="*/ 148675 w 1216399"/>
              <a:gd name="connsiteY96" fmla="*/ 438258 h 1917026"/>
              <a:gd name="connsiteX97" fmla="*/ 117719 w 1216399"/>
              <a:gd name="connsiteY97" fmla="*/ 338246 h 1917026"/>
              <a:gd name="connsiteX98" fmla="*/ 102097 w 1216399"/>
              <a:gd name="connsiteY98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2567 w 1216399"/>
              <a:gd name="connsiteY15" fmla="*/ 802587 h 1917026"/>
              <a:gd name="connsiteX16" fmla="*/ 836857 w 1216399"/>
              <a:gd name="connsiteY16" fmla="*/ 821640 h 1917026"/>
              <a:gd name="connsiteX17" fmla="*/ 870194 w 1216399"/>
              <a:gd name="connsiteY17" fmla="*/ 793065 h 1917026"/>
              <a:gd name="connsiteX18" fmla="*/ 903532 w 1216399"/>
              <a:gd name="connsiteY18" fmla="*/ 788302 h 1917026"/>
              <a:gd name="connsiteX19" fmla="*/ 958300 w 1216399"/>
              <a:gd name="connsiteY19" fmla="*/ 733533 h 1917026"/>
              <a:gd name="connsiteX20" fmla="*/ 984494 w 1216399"/>
              <a:gd name="connsiteY20" fmla="*/ 878790 h 1917026"/>
              <a:gd name="connsiteX21" fmla="*/ 1032119 w 1216399"/>
              <a:gd name="connsiteY21" fmla="*/ 959752 h 1917026"/>
              <a:gd name="connsiteX22" fmla="*/ 1072600 w 1216399"/>
              <a:gd name="connsiteY22" fmla="*/ 981183 h 1917026"/>
              <a:gd name="connsiteX23" fmla="*/ 1089269 w 1216399"/>
              <a:gd name="connsiteY23" fmla="*/ 1047858 h 1917026"/>
              <a:gd name="connsiteX24" fmla="*/ 1122607 w 1216399"/>
              <a:gd name="connsiteY24" fmla="*/ 1074052 h 1917026"/>
              <a:gd name="connsiteX25" fmla="*/ 1163088 w 1216399"/>
              <a:gd name="connsiteY25" fmla="*/ 1133583 h 1917026"/>
              <a:gd name="connsiteX26" fmla="*/ 1191663 w 1216399"/>
              <a:gd name="connsiteY26" fmla="*/ 1147871 h 1917026"/>
              <a:gd name="connsiteX27" fmla="*/ 1215943 w 1216399"/>
              <a:gd name="connsiteY27" fmla="*/ 1205830 h 1917026"/>
              <a:gd name="connsiteX28" fmla="*/ 1196425 w 1216399"/>
              <a:gd name="connsiteY28" fmla="*/ 1255027 h 1917026"/>
              <a:gd name="connsiteX29" fmla="*/ 1144037 w 1216399"/>
              <a:gd name="connsiteY29" fmla="*/ 1250263 h 1917026"/>
              <a:gd name="connsiteX30" fmla="*/ 1124987 w 1216399"/>
              <a:gd name="connsiteY30" fmla="*/ 1295506 h 1917026"/>
              <a:gd name="connsiteX31" fmla="*/ 1048787 w 1216399"/>
              <a:gd name="connsiteY31" fmla="*/ 1328844 h 1917026"/>
              <a:gd name="connsiteX32" fmla="*/ 1020212 w 1216399"/>
              <a:gd name="connsiteY32" fmla="*/ 1388375 h 1917026"/>
              <a:gd name="connsiteX33" fmla="*/ 1036881 w 1216399"/>
              <a:gd name="connsiteY33" fmla="*/ 1436000 h 1917026"/>
              <a:gd name="connsiteX34" fmla="*/ 1017832 w 1216399"/>
              <a:gd name="connsiteY34" fmla="*/ 1476483 h 1917026"/>
              <a:gd name="connsiteX35" fmla="*/ 984493 w 1216399"/>
              <a:gd name="connsiteY35" fmla="*/ 1474100 h 1917026"/>
              <a:gd name="connsiteX36" fmla="*/ 982112 w 1216399"/>
              <a:gd name="connsiteY36" fmla="*/ 1538394 h 1917026"/>
              <a:gd name="connsiteX37" fmla="*/ 946393 w 1216399"/>
              <a:gd name="connsiteY37" fmla="*/ 1555063 h 1917026"/>
              <a:gd name="connsiteX38" fmla="*/ 910674 w 1216399"/>
              <a:gd name="connsiteY38" fmla="*/ 1562206 h 1917026"/>
              <a:gd name="connsiteX39" fmla="*/ 910674 w 1216399"/>
              <a:gd name="connsiteY39" fmla="*/ 1626500 h 1917026"/>
              <a:gd name="connsiteX40" fmla="*/ 967824 w 1216399"/>
              <a:gd name="connsiteY40" fmla="*/ 1636025 h 1917026"/>
              <a:gd name="connsiteX41" fmla="*/ 1001162 w 1216399"/>
              <a:gd name="connsiteY41" fmla="*/ 1631263 h 1917026"/>
              <a:gd name="connsiteX42" fmla="*/ 1005922 w 1216399"/>
              <a:gd name="connsiteY42" fmla="*/ 1705082 h 1917026"/>
              <a:gd name="connsiteX43" fmla="*/ 982112 w 1216399"/>
              <a:gd name="connsiteY43" fmla="*/ 1726513 h 1917026"/>
              <a:gd name="connsiteX44" fmla="*/ 922581 w 1216399"/>
              <a:gd name="connsiteY44" fmla="*/ 1724133 h 1917026"/>
              <a:gd name="connsiteX45" fmla="*/ 870193 w 1216399"/>
              <a:gd name="connsiteY45" fmla="*/ 1733658 h 1917026"/>
              <a:gd name="connsiteX46" fmla="*/ 824949 w 1216399"/>
              <a:gd name="connsiteY46" fmla="*/ 1757471 h 1917026"/>
              <a:gd name="connsiteX47" fmla="*/ 779704 w 1216399"/>
              <a:gd name="connsiteY47" fmla="*/ 1764613 h 1917026"/>
              <a:gd name="connsiteX48" fmla="*/ 758274 w 1216399"/>
              <a:gd name="connsiteY48" fmla="*/ 1783665 h 1917026"/>
              <a:gd name="connsiteX49" fmla="*/ 751131 w 1216399"/>
              <a:gd name="connsiteY49" fmla="*/ 1828908 h 1917026"/>
              <a:gd name="connsiteX50" fmla="*/ 734462 w 1216399"/>
              <a:gd name="connsiteY50" fmla="*/ 1840815 h 1917026"/>
              <a:gd name="connsiteX51" fmla="*/ 689218 w 1216399"/>
              <a:gd name="connsiteY51" fmla="*/ 1890821 h 1917026"/>
              <a:gd name="connsiteX52" fmla="*/ 665406 w 1216399"/>
              <a:gd name="connsiteY52" fmla="*/ 1895582 h 1917026"/>
              <a:gd name="connsiteX53" fmla="*/ 617781 w 1216399"/>
              <a:gd name="connsiteY53" fmla="*/ 1917014 h 1917026"/>
              <a:gd name="connsiteX54" fmla="*/ 579681 w 1216399"/>
              <a:gd name="connsiteY54" fmla="*/ 1900345 h 1917026"/>
              <a:gd name="connsiteX55" fmla="*/ 563012 w 1216399"/>
              <a:gd name="connsiteY55" fmla="*/ 1871770 h 1917026"/>
              <a:gd name="connsiteX56" fmla="*/ 520149 w 1216399"/>
              <a:gd name="connsiteY56" fmla="*/ 1881296 h 1917026"/>
              <a:gd name="connsiteX57" fmla="*/ 512573 w 1216399"/>
              <a:gd name="connsiteY57" fmla="*/ 1875192 h 1917026"/>
              <a:gd name="connsiteX58" fmla="*/ 503481 w 1216399"/>
              <a:gd name="connsiteY58" fmla="*/ 1869389 h 1917026"/>
              <a:gd name="connsiteX59" fmla="*/ 522531 w 1216399"/>
              <a:gd name="connsiteY59" fmla="*/ 1762232 h 1917026"/>
              <a:gd name="connsiteX60" fmla="*/ 539199 w 1216399"/>
              <a:gd name="connsiteY60" fmla="*/ 1740801 h 1917026"/>
              <a:gd name="connsiteX61" fmla="*/ 529674 w 1216399"/>
              <a:gd name="connsiteY61" fmla="*/ 1695558 h 1917026"/>
              <a:gd name="connsiteX62" fmla="*/ 553487 w 1216399"/>
              <a:gd name="connsiteY62" fmla="*/ 1681270 h 1917026"/>
              <a:gd name="connsiteX63" fmla="*/ 534437 w 1216399"/>
              <a:gd name="connsiteY63" fmla="*/ 1666983 h 1917026"/>
              <a:gd name="connsiteX64" fmla="*/ 522531 w 1216399"/>
              <a:gd name="connsiteY64" fmla="*/ 1631265 h 1917026"/>
              <a:gd name="connsiteX65" fmla="*/ 513006 w 1216399"/>
              <a:gd name="connsiteY65" fmla="*/ 1586021 h 1917026"/>
              <a:gd name="connsiteX66" fmla="*/ 510624 w 1216399"/>
              <a:gd name="connsiteY66" fmla="*/ 1555063 h 1917026"/>
              <a:gd name="connsiteX67" fmla="*/ 460618 w 1216399"/>
              <a:gd name="connsiteY67" fmla="*/ 1557446 h 1917026"/>
              <a:gd name="connsiteX68" fmla="*/ 427282 w 1216399"/>
              <a:gd name="connsiteY68" fmla="*/ 1521727 h 1917026"/>
              <a:gd name="connsiteX69" fmla="*/ 382037 w 1216399"/>
              <a:gd name="connsiteY69" fmla="*/ 1505057 h 1917026"/>
              <a:gd name="connsiteX70" fmla="*/ 367749 w 1216399"/>
              <a:gd name="connsiteY70" fmla="*/ 1455052 h 1917026"/>
              <a:gd name="connsiteX71" fmla="*/ 365368 w 1216399"/>
              <a:gd name="connsiteY71" fmla="*/ 1433620 h 1917026"/>
              <a:gd name="connsiteX72" fmla="*/ 334413 w 1216399"/>
              <a:gd name="connsiteY72" fmla="*/ 1388377 h 1917026"/>
              <a:gd name="connsiteX73" fmla="*/ 291549 w 1216399"/>
              <a:gd name="connsiteY73" fmla="*/ 1364564 h 1917026"/>
              <a:gd name="connsiteX74" fmla="*/ 248688 w 1216399"/>
              <a:gd name="connsiteY74" fmla="*/ 1335990 h 1917026"/>
              <a:gd name="connsiteX75" fmla="*/ 215349 w 1216399"/>
              <a:gd name="connsiteY75" fmla="*/ 1326464 h 1917026"/>
              <a:gd name="connsiteX76" fmla="*/ 217731 w 1216399"/>
              <a:gd name="connsiteY76" fmla="*/ 1281218 h 1917026"/>
              <a:gd name="connsiteX77" fmla="*/ 174868 w 1216399"/>
              <a:gd name="connsiteY77" fmla="*/ 1295508 h 1917026"/>
              <a:gd name="connsiteX78" fmla="*/ 186775 w 1216399"/>
              <a:gd name="connsiteY78" fmla="*/ 1328846 h 1917026"/>
              <a:gd name="connsiteX79" fmla="*/ 179631 w 1216399"/>
              <a:gd name="connsiteY79" fmla="*/ 1345515 h 1917026"/>
              <a:gd name="connsiteX80" fmla="*/ 141531 w 1216399"/>
              <a:gd name="connsiteY80" fmla="*/ 1316940 h 1917026"/>
              <a:gd name="connsiteX81" fmla="*/ 98669 w 1216399"/>
              <a:gd name="connsiteY81" fmla="*/ 1314558 h 1917026"/>
              <a:gd name="connsiteX82" fmla="*/ 43899 w 1216399"/>
              <a:gd name="connsiteY82" fmla="*/ 1295508 h 1917026"/>
              <a:gd name="connsiteX83" fmla="*/ 10560 w 1216399"/>
              <a:gd name="connsiteY83" fmla="*/ 1293124 h 1917026"/>
              <a:gd name="connsiteX84" fmla="*/ 1037 w 1216399"/>
              <a:gd name="connsiteY84" fmla="*/ 1240740 h 1917026"/>
              <a:gd name="connsiteX85" fmla="*/ 34374 w 1216399"/>
              <a:gd name="connsiteY85" fmla="*/ 1152633 h 1917026"/>
              <a:gd name="connsiteX86" fmla="*/ 60568 w 1216399"/>
              <a:gd name="connsiteY86" fmla="*/ 1105008 h 1917026"/>
              <a:gd name="connsiteX87" fmla="*/ 81999 w 1216399"/>
              <a:gd name="connsiteY87" fmla="*/ 1057383 h 1917026"/>
              <a:gd name="connsiteX88" fmla="*/ 108194 w 1216399"/>
              <a:gd name="connsiteY88" fmla="*/ 1019283 h 1917026"/>
              <a:gd name="connsiteX89" fmla="*/ 146293 w 1216399"/>
              <a:gd name="connsiteY89" fmla="*/ 1009758 h 1917026"/>
              <a:gd name="connsiteX90" fmla="*/ 153438 w 1216399"/>
              <a:gd name="connsiteY90" fmla="*/ 974040 h 1917026"/>
              <a:gd name="connsiteX91" fmla="*/ 262975 w 1216399"/>
              <a:gd name="connsiteY91" fmla="*/ 854977 h 1917026"/>
              <a:gd name="connsiteX92" fmla="*/ 286787 w 1216399"/>
              <a:gd name="connsiteY92" fmla="*/ 716862 h 1917026"/>
              <a:gd name="connsiteX93" fmla="*/ 282025 w 1216399"/>
              <a:gd name="connsiteY93" fmla="*/ 635902 h 1917026"/>
              <a:gd name="connsiteX94" fmla="*/ 196300 w 1216399"/>
              <a:gd name="connsiteY94" fmla="*/ 623996 h 1917026"/>
              <a:gd name="connsiteX95" fmla="*/ 179632 w 1216399"/>
              <a:gd name="connsiteY95" fmla="*/ 543033 h 1917026"/>
              <a:gd name="connsiteX96" fmla="*/ 186775 w 1216399"/>
              <a:gd name="connsiteY96" fmla="*/ 476358 h 1917026"/>
              <a:gd name="connsiteX97" fmla="*/ 148675 w 1216399"/>
              <a:gd name="connsiteY97" fmla="*/ 438258 h 1917026"/>
              <a:gd name="connsiteX98" fmla="*/ 117719 w 1216399"/>
              <a:gd name="connsiteY98" fmla="*/ 338246 h 1917026"/>
              <a:gd name="connsiteX99" fmla="*/ 102097 w 1216399"/>
              <a:gd name="connsiteY99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22567 w 1216399"/>
              <a:gd name="connsiteY16" fmla="*/ 802587 h 1917026"/>
              <a:gd name="connsiteX17" fmla="*/ 836857 w 1216399"/>
              <a:gd name="connsiteY17" fmla="*/ 821640 h 1917026"/>
              <a:gd name="connsiteX18" fmla="*/ 870194 w 1216399"/>
              <a:gd name="connsiteY18" fmla="*/ 793065 h 1917026"/>
              <a:gd name="connsiteX19" fmla="*/ 903532 w 1216399"/>
              <a:gd name="connsiteY19" fmla="*/ 788302 h 1917026"/>
              <a:gd name="connsiteX20" fmla="*/ 958300 w 1216399"/>
              <a:gd name="connsiteY20" fmla="*/ 733533 h 1917026"/>
              <a:gd name="connsiteX21" fmla="*/ 984494 w 1216399"/>
              <a:gd name="connsiteY21" fmla="*/ 878790 h 1917026"/>
              <a:gd name="connsiteX22" fmla="*/ 1032119 w 1216399"/>
              <a:gd name="connsiteY22" fmla="*/ 959752 h 1917026"/>
              <a:gd name="connsiteX23" fmla="*/ 1072600 w 1216399"/>
              <a:gd name="connsiteY23" fmla="*/ 981183 h 1917026"/>
              <a:gd name="connsiteX24" fmla="*/ 1089269 w 1216399"/>
              <a:gd name="connsiteY24" fmla="*/ 1047858 h 1917026"/>
              <a:gd name="connsiteX25" fmla="*/ 1122607 w 1216399"/>
              <a:gd name="connsiteY25" fmla="*/ 1074052 h 1917026"/>
              <a:gd name="connsiteX26" fmla="*/ 1163088 w 1216399"/>
              <a:gd name="connsiteY26" fmla="*/ 1133583 h 1917026"/>
              <a:gd name="connsiteX27" fmla="*/ 1191663 w 1216399"/>
              <a:gd name="connsiteY27" fmla="*/ 1147871 h 1917026"/>
              <a:gd name="connsiteX28" fmla="*/ 1215943 w 1216399"/>
              <a:gd name="connsiteY28" fmla="*/ 1205830 h 1917026"/>
              <a:gd name="connsiteX29" fmla="*/ 1196425 w 1216399"/>
              <a:gd name="connsiteY29" fmla="*/ 1255027 h 1917026"/>
              <a:gd name="connsiteX30" fmla="*/ 1144037 w 1216399"/>
              <a:gd name="connsiteY30" fmla="*/ 1250263 h 1917026"/>
              <a:gd name="connsiteX31" fmla="*/ 1124987 w 1216399"/>
              <a:gd name="connsiteY31" fmla="*/ 1295506 h 1917026"/>
              <a:gd name="connsiteX32" fmla="*/ 1048787 w 1216399"/>
              <a:gd name="connsiteY32" fmla="*/ 1328844 h 1917026"/>
              <a:gd name="connsiteX33" fmla="*/ 1020212 w 1216399"/>
              <a:gd name="connsiteY33" fmla="*/ 1388375 h 1917026"/>
              <a:gd name="connsiteX34" fmla="*/ 1036881 w 1216399"/>
              <a:gd name="connsiteY34" fmla="*/ 1436000 h 1917026"/>
              <a:gd name="connsiteX35" fmla="*/ 1017832 w 1216399"/>
              <a:gd name="connsiteY35" fmla="*/ 1476483 h 1917026"/>
              <a:gd name="connsiteX36" fmla="*/ 984493 w 1216399"/>
              <a:gd name="connsiteY36" fmla="*/ 1474100 h 1917026"/>
              <a:gd name="connsiteX37" fmla="*/ 982112 w 1216399"/>
              <a:gd name="connsiteY37" fmla="*/ 1538394 h 1917026"/>
              <a:gd name="connsiteX38" fmla="*/ 946393 w 1216399"/>
              <a:gd name="connsiteY38" fmla="*/ 1555063 h 1917026"/>
              <a:gd name="connsiteX39" fmla="*/ 910674 w 1216399"/>
              <a:gd name="connsiteY39" fmla="*/ 1562206 h 1917026"/>
              <a:gd name="connsiteX40" fmla="*/ 910674 w 1216399"/>
              <a:gd name="connsiteY40" fmla="*/ 1626500 h 1917026"/>
              <a:gd name="connsiteX41" fmla="*/ 967824 w 1216399"/>
              <a:gd name="connsiteY41" fmla="*/ 1636025 h 1917026"/>
              <a:gd name="connsiteX42" fmla="*/ 1001162 w 1216399"/>
              <a:gd name="connsiteY42" fmla="*/ 1631263 h 1917026"/>
              <a:gd name="connsiteX43" fmla="*/ 1005922 w 1216399"/>
              <a:gd name="connsiteY43" fmla="*/ 1705082 h 1917026"/>
              <a:gd name="connsiteX44" fmla="*/ 982112 w 1216399"/>
              <a:gd name="connsiteY44" fmla="*/ 1726513 h 1917026"/>
              <a:gd name="connsiteX45" fmla="*/ 922581 w 1216399"/>
              <a:gd name="connsiteY45" fmla="*/ 1724133 h 1917026"/>
              <a:gd name="connsiteX46" fmla="*/ 870193 w 1216399"/>
              <a:gd name="connsiteY46" fmla="*/ 1733658 h 1917026"/>
              <a:gd name="connsiteX47" fmla="*/ 824949 w 1216399"/>
              <a:gd name="connsiteY47" fmla="*/ 1757471 h 1917026"/>
              <a:gd name="connsiteX48" fmla="*/ 779704 w 1216399"/>
              <a:gd name="connsiteY48" fmla="*/ 1764613 h 1917026"/>
              <a:gd name="connsiteX49" fmla="*/ 758274 w 1216399"/>
              <a:gd name="connsiteY49" fmla="*/ 1783665 h 1917026"/>
              <a:gd name="connsiteX50" fmla="*/ 751131 w 1216399"/>
              <a:gd name="connsiteY50" fmla="*/ 1828908 h 1917026"/>
              <a:gd name="connsiteX51" fmla="*/ 734462 w 1216399"/>
              <a:gd name="connsiteY51" fmla="*/ 1840815 h 1917026"/>
              <a:gd name="connsiteX52" fmla="*/ 689218 w 1216399"/>
              <a:gd name="connsiteY52" fmla="*/ 1890821 h 1917026"/>
              <a:gd name="connsiteX53" fmla="*/ 665406 w 1216399"/>
              <a:gd name="connsiteY53" fmla="*/ 1895582 h 1917026"/>
              <a:gd name="connsiteX54" fmla="*/ 617781 w 1216399"/>
              <a:gd name="connsiteY54" fmla="*/ 1917014 h 1917026"/>
              <a:gd name="connsiteX55" fmla="*/ 579681 w 1216399"/>
              <a:gd name="connsiteY55" fmla="*/ 1900345 h 1917026"/>
              <a:gd name="connsiteX56" fmla="*/ 563012 w 1216399"/>
              <a:gd name="connsiteY56" fmla="*/ 1871770 h 1917026"/>
              <a:gd name="connsiteX57" fmla="*/ 520149 w 1216399"/>
              <a:gd name="connsiteY57" fmla="*/ 1881296 h 1917026"/>
              <a:gd name="connsiteX58" fmla="*/ 512573 w 1216399"/>
              <a:gd name="connsiteY58" fmla="*/ 1875192 h 1917026"/>
              <a:gd name="connsiteX59" fmla="*/ 503481 w 1216399"/>
              <a:gd name="connsiteY59" fmla="*/ 1869389 h 1917026"/>
              <a:gd name="connsiteX60" fmla="*/ 522531 w 1216399"/>
              <a:gd name="connsiteY60" fmla="*/ 1762232 h 1917026"/>
              <a:gd name="connsiteX61" fmla="*/ 539199 w 1216399"/>
              <a:gd name="connsiteY61" fmla="*/ 1740801 h 1917026"/>
              <a:gd name="connsiteX62" fmla="*/ 529674 w 1216399"/>
              <a:gd name="connsiteY62" fmla="*/ 1695558 h 1917026"/>
              <a:gd name="connsiteX63" fmla="*/ 553487 w 1216399"/>
              <a:gd name="connsiteY63" fmla="*/ 1681270 h 1917026"/>
              <a:gd name="connsiteX64" fmla="*/ 534437 w 1216399"/>
              <a:gd name="connsiteY64" fmla="*/ 1666983 h 1917026"/>
              <a:gd name="connsiteX65" fmla="*/ 522531 w 1216399"/>
              <a:gd name="connsiteY65" fmla="*/ 1631265 h 1917026"/>
              <a:gd name="connsiteX66" fmla="*/ 513006 w 1216399"/>
              <a:gd name="connsiteY66" fmla="*/ 1586021 h 1917026"/>
              <a:gd name="connsiteX67" fmla="*/ 510624 w 1216399"/>
              <a:gd name="connsiteY67" fmla="*/ 1555063 h 1917026"/>
              <a:gd name="connsiteX68" fmla="*/ 460618 w 1216399"/>
              <a:gd name="connsiteY68" fmla="*/ 1557446 h 1917026"/>
              <a:gd name="connsiteX69" fmla="*/ 427282 w 1216399"/>
              <a:gd name="connsiteY69" fmla="*/ 1521727 h 1917026"/>
              <a:gd name="connsiteX70" fmla="*/ 382037 w 1216399"/>
              <a:gd name="connsiteY70" fmla="*/ 1505057 h 1917026"/>
              <a:gd name="connsiteX71" fmla="*/ 367749 w 1216399"/>
              <a:gd name="connsiteY71" fmla="*/ 1455052 h 1917026"/>
              <a:gd name="connsiteX72" fmla="*/ 365368 w 1216399"/>
              <a:gd name="connsiteY72" fmla="*/ 1433620 h 1917026"/>
              <a:gd name="connsiteX73" fmla="*/ 334413 w 1216399"/>
              <a:gd name="connsiteY73" fmla="*/ 1388377 h 1917026"/>
              <a:gd name="connsiteX74" fmla="*/ 291549 w 1216399"/>
              <a:gd name="connsiteY74" fmla="*/ 1364564 h 1917026"/>
              <a:gd name="connsiteX75" fmla="*/ 248688 w 1216399"/>
              <a:gd name="connsiteY75" fmla="*/ 1335990 h 1917026"/>
              <a:gd name="connsiteX76" fmla="*/ 215349 w 1216399"/>
              <a:gd name="connsiteY76" fmla="*/ 1326464 h 1917026"/>
              <a:gd name="connsiteX77" fmla="*/ 217731 w 1216399"/>
              <a:gd name="connsiteY77" fmla="*/ 1281218 h 1917026"/>
              <a:gd name="connsiteX78" fmla="*/ 174868 w 1216399"/>
              <a:gd name="connsiteY78" fmla="*/ 1295508 h 1917026"/>
              <a:gd name="connsiteX79" fmla="*/ 186775 w 1216399"/>
              <a:gd name="connsiteY79" fmla="*/ 1328846 h 1917026"/>
              <a:gd name="connsiteX80" fmla="*/ 179631 w 1216399"/>
              <a:gd name="connsiteY80" fmla="*/ 1345515 h 1917026"/>
              <a:gd name="connsiteX81" fmla="*/ 141531 w 1216399"/>
              <a:gd name="connsiteY81" fmla="*/ 1316940 h 1917026"/>
              <a:gd name="connsiteX82" fmla="*/ 98669 w 1216399"/>
              <a:gd name="connsiteY82" fmla="*/ 1314558 h 1917026"/>
              <a:gd name="connsiteX83" fmla="*/ 43899 w 1216399"/>
              <a:gd name="connsiteY83" fmla="*/ 1295508 h 1917026"/>
              <a:gd name="connsiteX84" fmla="*/ 10560 w 1216399"/>
              <a:gd name="connsiteY84" fmla="*/ 1293124 h 1917026"/>
              <a:gd name="connsiteX85" fmla="*/ 1037 w 1216399"/>
              <a:gd name="connsiteY85" fmla="*/ 1240740 h 1917026"/>
              <a:gd name="connsiteX86" fmla="*/ 34374 w 1216399"/>
              <a:gd name="connsiteY86" fmla="*/ 1152633 h 1917026"/>
              <a:gd name="connsiteX87" fmla="*/ 60568 w 1216399"/>
              <a:gd name="connsiteY87" fmla="*/ 1105008 h 1917026"/>
              <a:gd name="connsiteX88" fmla="*/ 81999 w 1216399"/>
              <a:gd name="connsiteY88" fmla="*/ 1057383 h 1917026"/>
              <a:gd name="connsiteX89" fmla="*/ 108194 w 1216399"/>
              <a:gd name="connsiteY89" fmla="*/ 1019283 h 1917026"/>
              <a:gd name="connsiteX90" fmla="*/ 146293 w 1216399"/>
              <a:gd name="connsiteY90" fmla="*/ 1009758 h 1917026"/>
              <a:gd name="connsiteX91" fmla="*/ 153438 w 1216399"/>
              <a:gd name="connsiteY91" fmla="*/ 974040 h 1917026"/>
              <a:gd name="connsiteX92" fmla="*/ 262975 w 1216399"/>
              <a:gd name="connsiteY92" fmla="*/ 854977 h 1917026"/>
              <a:gd name="connsiteX93" fmla="*/ 286787 w 1216399"/>
              <a:gd name="connsiteY93" fmla="*/ 716862 h 1917026"/>
              <a:gd name="connsiteX94" fmla="*/ 282025 w 1216399"/>
              <a:gd name="connsiteY94" fmla="*/ 635902 h 1917026"/>
              <a:gd name="connsiteX95" fmla="*/ 196300 w 1216399"/>
              <a:gd name="connsiteY95" fmla="*/ 623996 h 1917026"/>
              <a:gd name="connsiteX96" fmla="*/ 179632 w 1216399"/>
              <a:gd name="connsiteY96" fmla="*/ 543033 h 1917026"/>
              <a:gd name="connsiteX97" fmla="*/ 186775 w 1216399"/>
              <a:gd name="connsiteY97" fmla="*/ 476358 h 1917026"/>
              <a:gd name="connsiteX98" fmla="*/ 148675 w 1216399"/>
              <a:gd name="connsiteY98" fmla="*/ 438258 h 1917026"/>
              <a:gd name="connsiteX99" fmla="*/ 117719 w 1216399"/>
              <a:gd name="connsiteY99" fmla="*/ 338246 h 1917026"/>
              <a:gd name="connsiteX100" fmla="*/ 102097 w 1216399"/>
              <a:gd name="connsiteY100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29713 w 1216399"/>
              <a:gd name="connsiteY16" fmla="*/ 778776 h 1917026"/>
              <a:gd name="connsiteX17" fmla="*/ 822567 w 1216399"/>
              <a:gd name="connsiteY17" fmla="*/ 802587 h 1917026"/>
              <a:gd name="connsiteX18" fmla="*/ 836857 w 1216399"/>
              <a:gd name="connsiteY18" fmla="*/ 821640 h 1917026"/>
              <a:gd name="connsiteX19" fmla="*/ 870194 w 1216399"/>
              <a:gd name="connsiteY19" fmla="*/ 793065 h 1917026"/>
              <a:gd name="connsiteX20" fmla="*/ 903532 w 1216399"/>
              <a:gd name="connsiteY20" fmla="*/ 788302 h 1917026"/>
              <a:gd name="connsiteX21" fmla="*/ 958300 w 1216399"/>
              <a:gd name="connsiteY21" fmla="*/ 733533 h 1917026"/>
              <a:gd name="connsiteX22" fmla="*/ 984494 w 1216399"/>
              <a:gd name="connsiteY22" fmla="*/ 878790 h 1917026"/>
              <a:gd name="connsiteX23" fmla="*/ 1032119 w 1216399"/>
              <a:gd name="connsiteY23" fmla="*/ 959752 h 1917026"/>
              <a:gd name="connsiteX24" fmla="*/ 1072600 w 1216399"/>
              <a:gd name="connsiteY24" fmla="*/ 981183 h 1917026"/>
              <a:gd name="connsiteX25" fmla="*/ 1089269 w 1216399"/>
              <a:gd name="connsiteY25" fmla="*/ 1047858 h 1917026"/>
              <a:gd name="connsiteX26" fmla="*/ 1122607 w 1216399"/>
              <a:gd name="connsiteY26" fmla="*/ 1074052 h 1917026"/>
              <a:gd name="connsiteX27" fmla="*/ 1163088 w 1216399"/>
              <a:gd name="connsiteY27" fmla="*/ 1133583 h 1917026"/>
              <a:gd name="connsiteX28" fmla="*/ 1191663 w 1216399"/>
              <a:gd name="connsiteY28" fmla="*/ 1147871 h 1917026"/>
              <a:gd name="connsiteX29" fmla="*/ 1215943 w 1216399"/>
              <a:gd name="connsiteY29" fmla="*/ 1205830 h 1917026"/>
              <a:gd name="connsiteX30" fmla="*/ 1196425 w 1216399"/>
              <a:gd name="connsiteY30" fmla="*/ 1255027 h 1917026"/>
              <a:gd name="connsiteX31" fmla="*/ 1144037 w 1216399"/>
              <a:gd name="connsiteY31" fmla="*/ 1250263 h 1917026"/>
              <a:gd name="connsiteX32" fmla="*/ 1124987 w 1216399"/>
              <a:gd name="connsiteY32" fmla="*/ 1295506 h 1917026"/>
              <a:gd name="connsiteX33" fmla="*/ 1048787 w 1216399"/>
              <a:gd name="connsiteY33" fmla="*/ 1328844 h 1917026"/>
              <a:gd name="connsiteX34" fmla="*/ 1020212 w 1216399"/>
              <a:gd name="connsiteY34" fmla="*/ 1388375 h 1917026"/>
              <a:gd name="connsiteX35" fmla="*/ 1036881 w 1216399"/>
              <a:gd name="connsiteY35" fmla="*/ 1436000 h 1917026"/>
              <a:gd name="connsiteX36" fmla="*/ 1017832 w 1216399"/>
              <a:gd name="connsiteY36" fmla="*/ 1476483 h 1917026"/>
              <a:gd name="connsiteX37" fmla="*/ 984493 w 1216399"/>
              <a:gd name="connsiteY37" fmla="*/ 1474100 h 1917026"/>
              <a:gd name="connsiteX38" fmla="*/ 982112 w 1216399"/>
              <a:gd name="connsiteY38" fmla="*/ 1538394 h 1917026"/>
              <a:gd name="connsiteX39" fmla="*/ 946393 w 1216399"/>
              <a:gd name="connsiteY39" fmla="*/ 1555063 h 1917026"/>
              <a:gd name="connsiteX40" fmla="*/ 910674 w 1216399"/>
              <a:gd name="connsiteY40" fmla="*/ 1562206 h 1917026"/>
              <a:gd name="connsiteX41" fmla="*/ 910674 w 1216399"/>
              <a:gd name="connsiteY41" fmla="*/ 1626500 h 1917026"/>
              <a:gd name="connsiteX42" fmla="*/ 967824 w 1216399"/>
              <a:gd name="connsiteY42" fmla="*/ 1636025 h 1917026"/>
              <a:gd name="connsiteX43" fmla="*/ 1001162 w 1216399"/>
              <a:gd name="connsiteY43" fmla="*/ 1631263 h 1917026"/>
              <a:gd name="connsiteX44" fmla="*/ 1005922 w 1216399"/>
              <a:gd name="connsiteY44" fmla="*/ 1705082 h 1917026"/>
              <a:gd name="connsiteX45" fmla="*/ 982112 w 1216399"/>
              <a:gd name="connsiteY45" fmla="*/ 1726513 h 1917026"/>
              <a:gd name="connsiteX46" fmla="*/ 922581 w 1216399"/>
              <a:gd name="connsiteY46" fmla="*/ 1724133 h 1917026"/>
              <a:gd name="connsiteX47" fmla="*/ 870193 w 1216399"/>
              <a:gd name="connsiteY47" fmla="*/ 1733658 h 1917026"/>
              <a:gd name="connsiteX48" fmla="*/ 824949 w 1216399"/>
              <a:gd name="connsiteY48" fmla="*/ 1757471 h 1917026"/>
              <a:gd name="connsiteX49" fmla="*/ 779704 w 1216399"/>
              <a:gd name="connsiteY49" fmla="*/ 1764613 h 1917026"/>
              <a:gd name="connsiteX50" fmla="*/ 758274 w 1216399"/>
              <a:gd name="connsiteY50" fmla="*/ 1783665 h 1917026"/>
              <a:gd name="connsiteX51" fmla="*/ 751131 w 1216399"/>
              <a:gd name="connsiteY51" fmla="*/ 1828908 h 1917026"/>
              <a:gd name="connsiteX52" fmla="*/ 734462 w 1216399"/>
              <a:gd name="connsiteY52" fmla="*/ 1840815 h 1917026"/>
              <a:gd name="connsiteX53" fmla="*/ 689218 w 1216399"/>
              <a:gd name="connsiteY53" fmla="*/ 1890821 h 1917026"/>
              <a:gd name="connsiteX54" fmla="*/ 665406 w 1216399"/>
              <a:gd name="connsiteY54" fmla="*/ 1895582 h 1917026"/>
              <a:gd name="connsiteX55" fmla="*/ 617781 w 1216399"/>
              <a:gd name="connsiteY55" fmla="*/ 1917014 h 1917026"/>
              <a:gd name="connsiteX56" fmla="*/ 579681 w 1216399"/>
              <a:gd name="connsiteY56" fmla="*/ 1900345 h 1917026"/>
              <a:gd name="connsiteX57" fmla="*/ 563012 w 1216399"/>
              <a:gd name="connsiteY57" fmla="*/ 1871770 h 1917026"/>
              <a:gd name="connsiteX58" fmla="*/ 520149 w 1216399"/>
              <a:gd name="connsiteY58" fmla="*/ 1881296 h 1917026"/>
              <a:gd name="connsiteX59" fmla="*/ 512573 w 1216399"/>
              <a:gd name="connsiteY59" fmla="*/ 1875192 h 1917026"/>
              <a:gd name="connsiteX60" fmla="*/ 503481 w 1216399"/>
              <a:gd name="connsiteY60" fmla="*/ 1869389 h 1917026"/>
              <a:gd name="connsiteX61" fmla="*/ 522531 w 1216399"/>
              <a:gd name="connsiteY61" fmla="*/ 1762232 h 1917026"/>
              <a:gd name="connsiteX62" fmla="*/ 539199 w 1216399"/>
              <a:gd name="connsiteY62" fmla="*/ 1740801 h 1917026"/>
              <a:gd name="connsiteX63" fmla="*/ 529674 w 1216399"/>
              <a:gd name="connsiteY63" fmla="*/ 1695558 h 1917026"/>
              <a:gd name="connsiteX64" fmla="*/ 553487 w 1216399"/>
              <a:gd name="connsiteY64" fmla="*/ 1681270 h 1917026"/>
              <a:gd name="connsiteX65" fmla="*/ 534437 w 1216399"/>
              <a:gd name="connsiteY65" fmla="*/ 1666983 h 1917026"/>
              <a:gd name="connsiteX66" fmla="*/ 522531 w 1216399"/>
              <a:gd name="connsiteY66" fmla="*/ 1631265 h 1917026"/>
              <a:gd name="connsiteX67" fmla="*/ 513006 w 1216399"/>
              <a:gd name="connsiteY67" fmla="*/ 1586021 h 1917026"/>
              <a:gd name="connsiteX68" fmla="*/ 510624 w 1216399"/>
              <a:gd name="connsiteY68" fmla="*/ 1555063 h 1917026"/>
              <a:gd name="connsiteX69" fmla="*/ 460618 w 1216399"/>
              <a:gd name="connsiteY69" fmla="*/ 1557446 h 1917026"/>
              <a:gd name="connsiteX70" fmla="*/ 427282 w 1216399"/>
              <a:gd name="connsiteY70" fmla="*/ 1521727 h 1917026"/>
              <a:gd name="connsiteX71" fmla="*/ 382037 w 1216399"/>
              <a:gd name="connsiteY71" fmla="*/ 1505057 h 1917026"/>
              <a:gd name="connsiteX72" fmla="*/ 367749 w 1216399"/>
              <a:gd name="connsiteY72" fmla="*/ 1455052 h 1917026"/>
              <a:gd name="connsiteX73" fmla="*/ 365368 w 1216399"/>
              <a:gd name="connsiteY73" fmla="*/ 1433620 h 1917026"/>
              <a:gd name="connsiteX74" fmla="*/ 334413 w 1216399"/>
              <a:gd name="connsiteY74" fmla="*/ 1388377 h 1917026"/>
              <a:gd name="connsiteX75" fmla="*/ 291549 w 1216399"/>
              <a:gd name="connsiteY75" fmla="*/ 1364564 h 1917026"/>
              <a:gd name="connsiteX76" fmla="*/ 248688 w 1216399"/>
              <a:gd name="connsiteY76" fmla="*/ 1335990 h 1917026"/>
              <a:gd name="connsiteX77" fmla="*/ 215349 w 1216399"/>
              <a:gd name="connsiteY77" fmla="*/ 1326464 h 1917026"/>
              <a:gd name="connsiteX78" fmla="*/ 217731 w 1216399"/>
              <a:gd name="connsiteY78" fmla="*/ 1281218 h 1917026"/>
              <a:gd name="connsiteX79" fmla="*/ 174868 w 1216399"/>
              <a:gd name="connsiteY79" fmla="*/ 1295508 h 1917026"/>
              <a:gd name="connsiteX80" fmla="*/ 186775 w 1216399"/>
              <a:gd name="connsiteY80" fmla="*/ 1328846 h 1917026"/>
              <a:gd name="connsiteX81" fmla="*/ 179631 w 1216399"/>
              <a:gd name="connsiteY81" fmla="*/ 1345515 h 1917026"/>
              <a:gd name="connsiteX82" fmla="*/ 141531 w 1216399"/>
              <a:gd name="connsiteY82" fmla="*/ 1316940 h 1917026"/>
              <a:gd name="connsiteX83" fmla="*/ 98669 w 1216399"/>
              <a:gd name="connsiteY83" fmla="*/ 1314558 h 1917026"/>
              <a:gd name="connsiteX84" fmla="*/ 43899 w 1216399"/>
              <a:gd name="connsiteY84" fmla="*/ 1295508 h 1917026"/>
              <a:gd name="connsiteX85" fmla="*/ 10560 w 1216399"/>
              <a:gd name="connsiteY85" fmla="*/ 1293124 h 1917026"/>
              <a:gd name="connsiteX86" fmla="*/ 1037 w 1216399"/>
              <a:gd name="connsiteY86" fmla="*/ 1240740 h 1917026"/>
              <a:gd name="connsiteX87" fmla="*/ 34374 w 1216399"/>
              <a:gd name="connsiteY87" fmla="*/ 1152633 h 1917026"/>
              <a:gd name="connsiteX88" fmla="*/ 60568 w 1216399"/>
              <a:gd name="connsiteY88" fmla="*/ 1105008 h 1917026"/>
              <a:gd name="connsiteX89" fmla="*/ 81999 w 1216399"/>
              <a:gd name="connsiteY89" fmla="*/ 1057383 h 1917026"/>
              <a:gd name="connsiteX90" fmla="*/ 108194 w 1216399"/>
              <a:gd name="connsiteY90" fmla="*/ 1019283 h 1917026"/>
              <a:gd name="connsiteX91" fmla="*/ 146293 w 1216399"/>
              <a:gd name="connsiteY91" fmla="*/ 1009758 h 1917026"/>
              <a:gd name="connsiteX92" fmla="*/ 153438 w 1216399"/>
              <a:gd name="connsiteY92" fmla="*/ 974040 h 1917026"/>
              <a:gd name="connsiteX93" fmla="*/ 262975 w 1216399"/>
              <a:gd name="connsiteY93" fmla="*/ 854977 h 1917026"/>
              <a:gd name="connsiteX94" fmla="*/ 286787 w 1216399"/>
              <a:gd name="connsiteY94" fmla="*/ 716862 h 1917026"/>
              <a:gd name="connsiteX95" fmla="*/ 282025 w 1216399"/>
              <a:gd name="connsiteY95" fmla="*/ 635902 h 1917026"/>
              <a:gd name="connsiteX96" fmla="*/ 196300 w 1216399"/>
              <a:gd name="connsiteY96" fmla="*/ 623996 h 1917026"/>
              <a:gd name="connsiteX97" fmla="*/ 179632 w 1216399"/>
              <a:gd name="connsiteY97" fmla="*/ 543033 h 1917026"/>
              <a:gd name="connsiteX98" fmla="*/ 186775 w 1216399"/>
              <a:gd name="connsiteY98" fmla="*/ 476358 h 1917026"/>
              <a:gd name="connsiteX99" fmla="*/ 148675 w 1216399"/>
              <a:gd name="connsiteY99" fmla="*/ 438258 h 1917026"/>
              <a:gd name="connsiteX100" fmla="*/ 117719 w 1216399"/>
              <a:gd name="connsiteY100" fmla="*/ 338246 h 1917026"/>
              <a:gd name="connsiteX101" fmla="*/ 102097 w 1216399"/>
              <a:gd name="connsiteY101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58300 w 1216399"/>
              <a:gd name="connsiteY22" fmla="*/ 733533 h 1917026"/>
              <a:gd name="connsiteX23" fmla="*/ 984494 w 1216399"/>
              <a:gd name="connsiteY23" fmla="*/ 878790 h 1917026"/>
              <a:gd name="connsiteX24" fmla="*/ 1032119 w 1216399"/>
              <a:gd name="connsiteY24" fmla="*/ 959752 h 1917026"/>
              <a:gd name="connsiteX25" fmla="*/ 1072600 w 1216399"/>
              <a:gd name="connsiteY25" fmla="*/ 981183 h 1917026"/>
              <a:gd name="connsiteX26" fmla="*/ 1089269 w 1216399"/>
              <a:gd name="connsiteY26" fmla="*/ 1047858 h 1917026"/>
              <a:gd name="connsiteX27" fmla="*/ 1122607 w 1216399"/>
              <a:gd name="connsiteY27" fmla="*/ 1074052 h 1917026"/>
              <a:gd name="connsiteX28" fmla="*/ 1163088 w 1216399"/>
              <a:gd name="connsiteY28" fmla="*/ 1133583 h 1917026"/>
              <a:gd name="connsiteX29" fmla="*/ 1191663 w 1216399"/>
              <a:gd name="connsiteY29" fmla="*/ 1147871 h 1917026"/>
              <a:gd name="connsiteX30" fmla="*/ 1215943 w 1216399"/>
              <a:gd name="connsiteY30" fmla="*/ 1205830 h 1917026"/>
              <a:gd name="connsiteX31" fmla="*/ 1196425 w 1216399"/>
              <a:gd name="connsiteY31" fmla="*/ 1255027 h 1917026"/>
              <a:gd name="connsiteX32" fmla="*/ 1144037 w 1216399"/>
              <a:gd name="connsiteY32" fmla="*/ 1250263 h 1917026"/>
              <a:gd name="connsiteX33" fmla="*/ 1124987 w 1216399"/>
              <a:gd name="connsiteY33" fmla="*/ 1295506 h 1917026"/>
              <a:gd name="connsiteX34" fmla="*/ 1048787 w 1216399"/>
              <a:gd name="connsiteY34" fmla="*/ 1328844 h 1917026"/>
              <a:gd name="connsiteX35" fmla="*/ 1020212 w 1216399"/>
              <a:gd name="connsiteY35" fmla="*/ 1388375 h 1917026"/>
              <a:gd name="connsiteX36" fmla="*/ 1036881 w 1216399"/>
              <a:gd name="connsiteY36" fmla="*/ 1436000 h 1917026"/>
              <a:gd name="connsiteX37" fmla="*/ 1017832 w 1216399"/>
              <a:gd name="connsiteY37" fmla="*/ 1476483 h 1917026"/>
              <a:gd name="connsiteX38" fmla="*/ 984493 w 1216399"/>
              <a:gd name="connsiteY38" fmla="*/ 1474100 h 1917026"/>
              <a:gd name="connsiteX39" fmla="*/ 982112 w 1216399"/>
              <a:gd name="connsiteY39" fmla="*/ 1538394 h 1917026"/>
              <a:gd name="connsiteX40" fmla="*/ 946393 w 1216399"/>
              <a:gd name="connsiteY40" fmla="*/ 1555063 h 1917026"/>
              <a:gd name="connsiteX41" fmla="*/ 910674 w 1216399"/>
              <a:gd name="connsiteY41" fmla="*/ 1562206 h 1917026"/>
              <a:gd name="connsiteX42" fmla="*/ 910674 w 1216399"/>
              <a:gd name="connsiteY42" fmla="*/ 1626500 h 1917026"/>
              <a:gd name="connsiteX43" fmla="*/ 967824 w 1216399"/>
              <a:gd name="connsiteY43" fmla="*/ 1636025 h 1917026"/>
              <a:gd name="connsiteX44" fmla="*/ 1001162 w 1216399"/>
              <a:gd name="connsiteY44" fmla="*/ 1631263 h 1917026"/>
              <a:gd name="connsiteX45" fmla="*/ 1005922 w 1216399"/>
              <a:gd name="connsiteY45" fmla="*/ 1705082 h 1917026"/>
              <a:gd name="connsiteX46" fmla="*/ 982112 w 1216399"/>
              <a:gd name="connsiteY46" fmla="*/ 1726513 h 1917026"/>
              <a:gd name="connsiteX47" fmla="*/ 922581 w 1216399"/>
              <a:gd name="connsiteY47" fmla="*/ 1724133 h 1917026"/>
              <a:gd name="connsiteX48" fmla="*/ 870193 w 1216399"/>
              <a:gd name="connsiteY48" fmla="*/ 1733658 h 1917026"/>
              <a:gd name="connsiteX49" fmla="*/ 824949 w 1216399"/>
              <a:gd name="connsiteY49" fmla="*/ 1757471 h 1917026"/>
              <a:gd name="connsiteX50" fmla="*/ 779704 w 1216399"/>
              <a:gd name="connsiteY50" fmla="*/ 1764613 h 1917026"/>
              <a:gd name="connsiteX51" fmla="*/ 758274 w 1216399"/>
              <a:gd name="connsiteY51" fmla="*/ 1783665 h 1917026"/>
              <a:gd name="connsiteX52" fmla="*/ 751131 w 1216399"/>
              <a:gd name="connsiteY52" fmla="*/ 1828908 h 1917026"/>
              <a:gd name="connsiteX53" fmla="*/ 734462 w 1216399"/>
              <a:gd name="connsiteY53" fmla="*/ 1840815 h 1917026"/>
              <a:gd name="connsiteX54" fmla="*/ 689218 w 1216399"/>
              <a:gd name="connsiteY54" fmla="*/ 1890821 h 1917026"/>
              <a:gd name="connsiteX55" fmla="*/ 665406 w 1216399"/>
              <a:gd name="connsiteY55" fmla="*/ 1895582 h 1917026"/>
              <a:gd name="connsiteX56" fmla="*/ 617781 w 1216399"/>
              <a:gd name="connsiteY56" fmla="*/ 1917014 h 1917026"/>
              <a:gd name="connsiteX57" fmla="*/ 579681 w 1216399"/>
              <a:gd name="connsiteY57" fmla="*/ 1900345 h 1917026"/>
              <a:gd name="connsiteX58" fmla="*/ 563012 w 1216399"/>
              <a:gd name="connsiteY58" fmla="*/ 1871770 h 1917026"/>
              <a:gd name="connsiteX59" fmla="*/ 520149 w 1216399"/>
              <a:gd name="connsiteY59" fmla="*/ 1881296 h 1917026"/>
              <a:gd name="connsiteX60" fmla="*/ 512573 w 1216399"/>
              <a:gd name="connsiteY60" fmla="*/ 1875192 h 1917026"/>
              <a:gd name="connsiteX61" fmla="*/ 503481 w 1216399"/>
              <a:gd name="connsiteY61" fmla="*/ 1869389 h 1917026"/>
              <a:gd name="connsiteX62" fmla="*/ 522531 w 1216399"/>
              <a:gd name="connsiteY62" fmla="*/ 1762232 h 1917026"/>
              <a:gd name="connsiteX63" fmla="*/ 539199 w 1216399"/>
              <a:gd name="connsiteY63" fmla="*/ 1740801 h 1917026"/>
              <a:gd name="connsiteX64" fmla="*/ 529674 w 1216399"/>
              <a:gd name="connsiteY64" fmla="*/ 1695558 h 1917026"/>
              <a:gd name="connsiteX65" fmla="*/ 553487 w 1216399"/>
              <a:gd name="connsiteY65" fmla="*/ 1681270 h 1917026"/>
              <a:gd name="connsiteX66" fmla="*/ 534437 w 1216399"/>
              <a:gd name="connsiteY66" fmla="*/ 1666983 h 1917026"/>
              <a:gd name="connsiteX67" fmla="*/ 522531 w 1216399"/>
              <a:gd name="connsiteY67" fmla="*/ 1631265 h 1917026"/>
              <a:gd name="connsiteX68" fmla="*/ 513006 w 1216399"/>
              <a:gd name="connsiteY68" fmla="*/ 1586021 h 1917026"/>
              <a:gd name="connsiteX69" fmla="*/ 510624 w 1216399"/>
              <a:gd name="connsiteY69" fmla="*/ 1555063 h 1917026"/>
              <a:gd name="connsiteX70" fmla="*/ 460618 w 1216399"/>
              <a:gd name="connsiteY70" fmla="*/ 1557446 h 1917026"/>
              <a:gd name="connsiteX71" fmla="*/ 427282 w 1216399"/>
              <a:gd name="connsiteY71" fmla="*/ 1521727 h 1917026"/>
              <a:gd name="connsiteX72" fmla="*/ 382037 w 1216399"/>
              <a:gd name="connsiteY72" fmla="*/ 1505057 h 1917026"/>
              <a:gd name="connsiteX73" fmla="*/ 367749 w 1216399"/>
              <a:gd name="connsiteY73" fmla="*/ 1455052 h 1917026"/>
              <a:gd name="connsiteX74" fmla="*/ 365368 w 1216399"/>
              <a:gd name="connsiteY74" fmla="*/ 1433620 h 1917026"/>
              <a:gd name="connsiteX75" fmla="*/ 334413 w 1216399"/>
              <a:gd name="connsiteY75" fmla="*/ 1388377 h 1917026"/>
              <a:gd name="connsiteX76" fmla="*/ 291549 w 1216399"/>
              <a:gd name="connsiteY76" fmla="*/ 1364564 h 1917026"/>
              <a:gd name="connsiteX77" fmla="*/ 248688 w 1216399"/>
              <a:gd name="connsiteY77" fmla="*/ 1335990 h 1917026"/>
              <a:gd name="connsiteX78" fmla="*/ 215349 w 1216399"/>
              <a:gd name="connsiteY78" fmla="*/ 1326464 h 1917026"/>
              <a:gd name="connsiteX79" fmla="*/ 217731 w 1216399"/>
              <a:gd name="connsiteY79" fmla="*/ 1281218 h 1917026"/>
              <a:gd name="connsiteX80" fmla="*/ 174868 w 1216399"/>
              <a:gd name="connsiteY80" fmla="*/ 1295508 h 1917026"/>
              <a:gd name="connsiteX81" fmla="*/ 186775 w 1216399"/>
              <a:gd name="connsiteY81" fmla="*/ 1328846 h 1917026"/>
              <a:gd name="connsiteX82" fmla="*/ 179631 w 1216399"/>
              <a:gd name="connsiteY82" fmla="*/ 1345515 h 1917026"/>
              <a:gd name="connsiteX83" fmla="*/ 141531 w 1216399"/>
              <a:gd name="connsiteY83" fmla="*/ 1316940 h 1917026"/>
              <a:gd name="connsiteX84" fmla="*/ 98669 w 1216399"/>
              <a:gd name="connsiteY84" fmla="*/ 1314558 h 1917026"/>
              <a:gd name="connsiteX85" fmla="*/ 43899 w 1216399"/>
              <a:gd name="connsiteY85" fmla="*/ 1295508 h 1917026"/>
              <a:gd name="connsiteX86" fmla="*/ 10560 w 1216399"/>
              <a:gd name="connsiteY86" fmla="*/ 1293124 h 1917026"/>
              <a:gd name="connsiteX87" fmla="*/ 1037 w 1216399"/>
              <a:gd name="connsiteY87" fmla="*/ 1240740 h 1917026"/>
              <a:gd name="connsiteX88" fmla="*/ 34374 w 1216399"/>
              <a:gd name="connsiteY88" fmla="*/ 1152633 h 1917026"/>
              <a:gd name="connsiteX89" fmla="*/ 60568 w 1216399"/>
              <a:gd name="connsiteY89" fmla="*/ 1105008 h 1917026"/>
              <a:gd name="connsiteX90" fmla="*/ 81999 w 1216399"/>
              <a:gd name="connsiteY90" fmla="*/ 1057383 h 1917026"/>
              <a:gd name="connsiteX91" fmla="*/ 108194 w 1216399"/>
              <a:gd name="connsiteY91" fmla="*/ 1019283 h 1917026"/>
              <a:gd name="connsiteX92" fmla="*/ 146293 w 1216399"/>
              <a:gd name="connsiteY92" fmla="*/ 1009758 h 1917026"/>
              <a:gd name="connsiteX93" fmla="*/ 153438 w 1216399"/>
              <a:gd name="connsiteY93" fmla="*/ 974040 h 1917026"/>
              <a:gd name="connsiteX94" fmla="*/ 262975 w 1216399"/>
              <a:gd name="connsiteY94" fmla="*/ 854977 h 1917026"/>
              <a:gd name="connsiteX95" fmla="*/ 286787 w 1216399"/>
              <a:gd name="connsiteY95" fmla="*/ 716862 h 1917026"/>
              <a:gd name="connsiteX96" fmla="*/ 282025 w 1216399"/>
              <a:gd name="connsiteY96" fmla="*/ 635902 h 1917026"/>
              <a:gd name="connsiteX97" fmla="*/ 196300 w 1216399"/>
              <a:gd name="connsiteY97" fmla="*/ 623996 h 1917026"/>
              <a:gd name="connsiteX98" fmla="*/ 179632 w 1216399"/>
              <a:gd name="connsiteY98" fmla="*/ 543033 h 1917026"/>
              <a:gd name="connsiteX99" fmla="*/ 186775 w 1216399"/>
              <a:gd name="connsiteY99" fmla="*/ 476358 h 1917026"/>
              <a:gd name="connsiteX100" fmla="*/ 148675 w 1216399"/>
              <a:gd name="connsiteY100" fmla="*/ 438258 h 1917026"/>
              <a:gd name="connsiteX101" fmla="*/ 117719 w 1216399"/>
              <a:gd name="connsiteY101" fmla="*/ 338246 h 1917026"/>
              <a:gd name="connsiteX102" fmla="*/ 102097 w 1216399"/>
              <a:gd name="connsiteY10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01150 w 1216399"/>
              <a:gd name="connsiteY22" fmla="*/ 743057 h 1917026"/>
              <a:gd name="connsiteX23" fmla="*/ 958300 w 1216399"/>
              <a:gd name="connsiteY23" fmla="*/ 733533 h 1917026"/>
              <a:gd name="connsiteX24" fmla="*/ 984494 w 1216399"/>
              <a:gd name="connsiteY24" fmla="*/ 878790 h 1917026"/>
              <a:gd name="connsiteX25" fmla="*/ 1032119 w 1216399"/>
              <a:gd name="connsiteY25" fmla="*/ 959752 h 1917026"/>
              <a:gd name="connsiteX26" fmla="*/ 1072600 w 1216399"/>
              <a:gd name="connsiteY26" fmla="*/ 981183 h 1917026"/>
              <a:gd name="connsiteX27" fmla="*/ 1089269 w 1216399"/>
              <a:gd name="connsiteY27" fmla="*/ 1047858 h 1917026"/>
              <a:gd name="connsiteX28" fmla="*/ 1122607 w 1216399"/>
              <a:gd name="connsiteY28" fmla="*/ 1074052 h 1917026"/>
              <a:gd name="connsiteX29" fmla="*/ 1163088 w 1216399"/>
              <a:gd name="connsiteY29" fmla="*/ 1133583 h 1917026"/>
              <a:gd name="connsiteX30" fmla="*/ 1191663 w 1216399"/>
              <a:gd name="connsiteY30" fmla="*/ 1147871 h 1917026"/>
              <a:gd name="connsiteX31" fmla="*/ 1215943 w 1216399"/>
              <a:gd name="connsiteY31" fmla="*/ 1205830 h 1917026"/>
              <a:gd name="connsiteX32" fmla="*/ 1196425 w 1216399"/>
              <a:gd name="connsiteY32" fmla="*/ 1255027 h 1917026"/>
              <a:gd name="connsiteX33" fmla="*/ 1144037 w 1216399"/>
              <a:gd name="connsiteY33" fmla="*/ 1250263 h 1917026"/>
              <a:gd name="connsiteX34" fmla="*/ 1124987 w 1216399"/>
              <a:gd name="connsiteY34" fmla="*/ 1295506 h 1917026"/>
              <a:gd name="connsiteX35" fmla="*/ 1048787 w 1216399"/>
              <a:gd name="connsiteY35" fmla="*/ 1328844 h 1917026"/>
              <a:gd name="connsiteX36" fmla="*/ 1020212 w 1216399"/>
              <a:gd name="connsiteY36" fmla="*/ 1388375 h 1917026"/>
              <a:gd name="connsiteX37" fmla="*/ 1036881 w 1216399"/>
              <a:gd name="connsiteY37" fmla="*/ 1436000 h 1917026"/>
              <a:gd name="connsiteX38" fmla="*/ 1017832 w 1216399"/>
              <a:gd name="connsiteY38" fmla="*/ 1476483 h 1917026"/>
              <a:gd name="connsiteX39" fmla="*/ 984493 w 1216399"/>
              <a:gd name="connsiteY39" fmla="*/ 1474100 h 1917026"/>
              <a:gd name="connsiteX40" fmla="*/ 982112 w 1216399"/>
              <a:gd name="connsiteY40" fmla="*/ 1538394 h 1917026"/>
              <a:gd name="connsiteX41" fmla="*/ 946393 w 1216399"/>
              <a:gd name="connsiteY41" fmla="*/ 1555063 h 1917026"/>
              <a:gd name="connsiteX42" fmla="*/ 910674 w 1216399"/>
              <a:gd name="connsiteY42" fmla="*/ 1562206 h 1917026"/>
              <a:gd name="connsiteX43" fmla="*/ 910674 w 1216399"/>
              <a:gd name="connsiteY43" fmla="*/ 1626500 h 1917026"/>
              <a:gd name="connsiteX44" fmla="*/ 967824 w 1216399"/>
              <a:gd name="connsiteY44" fmla="*/ 1636025 h 1917026"/>
              <a:gd name="connsiteX45" fmla="*/ 1001162 w 1216399"/>
              <a:gd name="connsiteY45" fmla="*/ 1631263 h 1917026"/>
              <a:gd name="connsiteX46" fmla="*/ 1005922 w 1216399"/>
              <a:gd name="connsiteY46" fmla="*/ 1705082 h 1917026"/>
              <a:gd name="connsiteX47" fmla="*/ 982112 w 1216399"/>
              <a:gd name="connsiteY47" fmla="*/ 1726513 h 1917026"/>
              <a:gd name="connsiteX48" fmla="*/ 922581 w 1216399"/>
              <a:gd name="connsiteY48" fmla="*/ 1724133 h 1917026"/>
              <a:gd name="connsiteX49" fmla="*/ 870193 w 1216399"/>
              <a:gd name="connsiteY49" fmla="*/ 1733658 h 1917026"/>
              <a:gd name="connsiteX50" fmla="*/ 824949 w 1216399"/>
              <a:gd name="connsiteY50" fmla="*/ 1757471 h 1917026"/>
              <a:gd name="connsiteX51" fmla="*/ 779704 w 1216399"/>
              <a:gd name="connsiteY51" fmla="*/ 1764613 h 1917026"/>
              <a:gd name="connsiteX52" fmla="*/ 758274 w 1216399"/>
              <a:gd name="connsiteY52" fmla="*/ 1783665 h 1917026"/>
              <a:gd name="connsiteX53" fmla="*/ 751131 w 1216399"/>
              <a:gd name="connsiteY53" fmla="*/ 1828908 h 1917026"/>
              <a:gd name="connsiteX54" fmla="*/ 734462 w 1216399"/>
              <a:gd name="connsiteY54" fmla="*/ 1840815 h 1917026"/>
              <a:gd name="connsiteX55" fmla="*/ 689218 w 1216399"/>
              <a:gd name="connsiteY55" fmla="*/ 1890821 h 1917026"/>
              <a:gd name="connsiteX56" fmla="*/ 665406 w 1216399"/>
              <a:gd name="connsiteY56" fmla="*/ 1895582 h 1917026"/>
              <a:gd name="connsiteX57" fmla="*/ 617781 w 1216399"/>
              <a:gd name="connsiteY57" fmla="*/ 1917014 h 1917026"/>
              <a:gd name="connsiteX58" fmla="*/ 579681 w 1216399"/>
              <a:gd name="connsiteY58" fmla="*/ 1900345 h 1917026"/>
              <a:gd name="connsiteX59" fmla="*/ 563012 w 1216399"/>
              <a:gd name="connsiteY59" fmla="*/ 1871770 h 1917026"/>
              <a:gd name="connsiteX60" fmla="*/ 520149 w 1216399"/>
              <a:gd name="connsiteY60" fmla="*/ 1881296 h 1917026"/>
              <a:gd name="connsiteX61" fmla="*/ 512573 w 1216399"/>
              <a:gd name="connsiteY61" fmla="*/ 1875192 h 1917026"/>
              <a:gd name="connsiteX62" fmla="*/ 503481 w 1216399"/>
              <a:gd name="connsiteY62" fmla="*/ 1869389 h 1917026"/>
              <a:gd name="connsiteX63" fmla="*/ 522531 w 1216399"/>
              <a:gd name="connsiteY63" fmla="*/ 1762232 h 1917026"/>
              <a:gd name="connsiteX64" fmla="*/ 539199 w 1216399"/>
              <a:gd name="connsiteY64" fmla="*/ 1740801 h 1917026"/>
              <a:gd name="connsiteX65" fmla="*/ 529674 w 1216399"/>
              <a:gd name="connsiteY65" fmla="*/ 1695558 h 1917026"/>
              <a:gd name="connsiteX66" fmla="*/ 553487 w 1216399"/>
              <a:gd name="connsiteY66" fmla="*/ 1681270 h 1917026"/>
              <a:gd name="connsiteX67" fmla="*/ 534437 w 1216399"/>
              <a:gd name="connsiteY67" fmla="*/ 1666983 h 1917026"/>
              <a:gd name="connsiteX68" fmla="*/ 522531 w 1216399"/>
              <a:gd name="connsiteY68" fmla="*/ 1631265 h 1917026"/>
              <a:gd name="connsiteX69" fmla="*/ 513006 w 1216399"/>
              <a:gd name="connsiteY69" fmla="*/ 1586021 h 1917026"/>
              <a:gd name="connsiteX70" fmla="*/ 510624 w 1216399"/>
              <a:gd name="connsiteY70" fmla="*/ 1555063 h 1917026"/>
              <a:gd name="connsiteX71" fmla="*/ 460618 w 1216399"/>
              <a:gd name="connsiteY71" fmla="*/ 1557446 h 1917026"/>
              <a:gd name="connsiteX72" fmla="*/ 427282 w 1216399"/>
              <a:gd name="connsiteY72" fmla="*/ 1521727 h 1917026"/>
              <a:gd name="connsiteX73" fmla="*/ 382037 w 1216399"/>
              <a:gd name="connsiteY73" fmla="*/ 1505057 h 1917026"/>
              <a:gd name="connsiteX74" fmla="*/ 367749 w 1216399"/>
              <a:gd name="connsiteY74" fmla="*/ 1455052 h 1917026"/>
              <a:gd name="connsiteX75" fmla="*/ 365368 w 1216399"/>
              <a:gd name="connsiteY75" fmla="*/ 1433620 h 1917026"/>
              <a:gd name="connsiteX76" fmla="*/ 334413 w 1216399"/>
              <a:gd name="connsiteY76" fmla="*/ 1388377 h 1917026"/>
              <a:gd name="connsiteX77" fmla="*/ 291549 w 1216399"/>
              <a:gd name="connsiteY77" fmla="*/ 1364564 h 1917026"/>
              <a:gd name="connsiteX78" fmla="*/ 248688 w 1216399"/>
              <a:gd name="connsiteY78" fmla="*/ 1335990 h 1917026"/>
              <a:gd name="connsiteX79" fmla="*/ 215349 w 1216399"/>
              <a:gd name="connsiteY79" fmla="*/ 1326464 h 1917026"/>
              <a:gd name="connsiteX80" fmla="*/ 217731 w 1216399"/>
              <a:gd name="connsiteY80" fmla="*/ 1281218 h 1917026"/>
              <a:gd name="connsiteX81" fmla="*/ 174868 w 1216399"/>
              <a:gd name="connsiteY81" fmla="*/ 1295508 h 1917026"/>
              <a:gd name="connsiteX82" fmla="*/ 186775 w 1216399"/>
              <a:gd name="connsiteY82" fmla="*/ 1328846 h 1917026"/>
              <a:gd name="connsiteX83" fmla="*/ 179631 w 1216399"/>
              <a:gd name="connsiteY83" fmla="*/ 1345515 h 1917026"/>
              <a:gd name="connsiteX84" fmla="*/ 141531 w 1216399"/>
              <a:gd name="connsiteY84" fmla="*/ 1316940 h 1917026"/>
              <a:gd name="connsiteX85" fmla="*/ 98669 w 1216399"/>
              <a:gd name="connsiteY85" fmla="*/ 1314558 h 1917026"/>
              <a:gd name="connsiteX86" fmla="*/ 43899 w 1216399"/>
              <a:gd name="connsiteY86" fmla="*/ 1295508 h 1917026"/>
              <a:gd name="connsiteX87" fmla="*/ 10560 w 1216399"/>
              <a:gd name="connsiteY87" fmla="*/ 1293124 h 1917026"/>
              <a:gd name="connsiteX88" fmla="*/ 1037 w 1216399"/>
              <a:gd name="connsiteY88" fmla="*/ 1240740 h 1917026"/>
              <a:gd name="connsiteX89" fmla="*/ 34374 w 1216399"/>
              <a:gd name="connsiteY89" fmla="*/ 1152633 h 1917026"/>
              <a:gd name="connsiteX90" fmla="*/ 60568 w 1216399"/>
              <a:gd name="connsiteY90" fmla="*/ 1105008 h 1917026"/>
              <a:gd name="connsiteX91" fmla="*/ 81999 w 1216399"/>
              <a:gd name="connsiteY91" fmla="*/ 1057383 h 1917026"/>
              <a:gd name="connsiteX92" fmla="*/ 108194 w 1216399"/>
              <a:gd name="connsiteY92" fmla="*/ 1019283 h 1917026"/>
              <a:gd name="connsiteX93" fmla="*/ 146293 w 1216399"/>
              <a:gd name="connsiteY93" fmla="*/ 1009758 h 1917026"/>
              <a:gd name="connsiteX94" fmla="*/ 153438 w 1216399"/>
              <a:gd name="connsiteY94" fmla="*/ 974040 h 1917026"/>
              <a:gd name="connsiteX95" fmla="*/ 262975 w 1216399"/>
              <a:gd name="connsiteY95" fmla="*/ 854977 h 1917026"/>
              <a:gd name="connsiteX96" fmla="*/ 286787 w 1216399"/>
              <a:gd name="connsiteY96" fmla="*/ 716862 h 1917026"/>
              <a:gd name="connsiteX97" fmla="*/ 282025 w 1216399"/>
              <a:gd name="connsiteY97" fmla="*/ 635902 h 1917026"/>
              <a:gd name="connsiteX98" fmla="*/ 196300 w 1216399"/>
              <a:gd name="connsiteY98" fmla="*/ 623996 h 1917026"/>
              <a:gd name="connsiteX99" fmla="*/ 179632 w 1216399"/>
              <a:gd name="connsiteY99" fmla="*/ 543033 h 1917026"/>
              <a:gd name="connsiteX100" fmla="*/ 186775 w 1216399"/>
              <a:gd name="connsiteY100" fmla="*/ 476358 h 1917026"/>
              <a:gd name="connsiteX101" fmla="*/ 148675 w 1216399"/>
              <a:gd name="connsiteY101" fmla="*/ 438258 h 1917026"/>
              <a:gd name="connsiteX102" fmla="*/ 117719 w 1216399"/>
              <a:gd name="connsiteY102" fmla="*/ 338246 h 1917026"/>
              <a:gd name="connsiteX103" fmla="*/ 102097 w 1216399"/>
              <a:gd name="connsiteY10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72575 w 1216399"/>
              <a:gd name="connsiteY14" fmla="*/ 719245 h 1917026"/>
              <a:gd name="connsiteX15" fmla="*/ 829713 w 1216399"/>
              <a:gd name="connsiteY15" fmla="*/ 721626 h 1917026"/>
              <a:gd name="connsiteX16" fmla="*/ 817807 w 1216399"/>
              <a:gd name="connsiteY16" fmla="*/ 750201 h 1917026"/>
              <a:gd name="connsiteX17" fmla="*/ 829713 w 1216399"/>
              <a:gd name="connsiteY17" fmla="*/ 778776 h 1917026"/>
              <a:gd name="connsiteX18" fmla="*/ 822567 w 1216399"/>
              <a:gd name="connsiteY18" fmla="*/ 802587 h 1917026"/>
              <a:gd name="connsiteX19" fmla="*/ 836857 w 1216399"/>
              <a:gd name="connsiteY19" fmla="*/ 821640 h 1917026"/>
              <a:gd name="connsiteX20" fmla="*/ 870194 w 1216399"/>
              <a:gd name="connsiteY20" fmla="*/ 793065 h 1917026"/>
              <a:gd name="connsiteX21" fmla="*/ 903532 w 1216399"/>
              <a:gd name="connsiteY21" fmla="*/ 788302 h 1917026"/>
              <a:gd name="connsiteX22" fmla="*/ 901150 w 1216399"/>
              <a:gd name="connsiteY22" fmla="*/ 743057 h 1917026"/>
              <a:gd name="connsiteX23" fmla="*/ 958300 w 1216399"/>
              <a:gd name="connsiteY23" fmla="*/ 733533 h 1917026"/>
              <a:gd name="connsiteX24" fmla="*/ 974969 w 1216399"/>
              <a:gd name="connsiteY24" fmla="*/ 752582 h 1917026"/>
              <a:gd name="connsiteX25" fmla="*/ 984494 w 1216399"/>
              <a:gd name="connsiteY25" fmla="*/ 878790 h 1917026"/>
              <a:gd name="connsiteX26" fmla="*/ 1032119 w 1216399"/>
              <a:gd name="connsiteY26" fmla="*/ 959752 h 1917026"/>
              <a:gd name="connsiteX27" fmla="*/ 1072600 w 1216399"/>
              <a:gd name="connsiteY27" fmla="*/ 981183 h 1917026"/>
              <a:gd name="connsiteX28" fmla="*/ 1089269 w 1216399"/>
              <a:gd name="connsiteY28" fmla="*/ 1047858 h 1917026"/>
              <a:gd name="connsiteX29" fmla="*/ 1122607 w 1216399"/>
              <a:gd name="connsiteY29" fmla="*/ 1074052 h 1917026"/>
              <a:gd name="connsiteX30" fmla="*/ 1163088 w 1216399"/>
              <a:gd name="connsiteY30" fmla="*/ 1133583 h 1917026"/>
              <a:gd name="connsiteX31" fmla="*/ 1191663 w 1216399"/>
              <a:gd name="connsiteY31" fmla="*/ 1147871 h 1917026"/>
              <a:gd name="connsiteX32" fmla="*/ 1215943 w 1216399"/>
              <a:gd name="connsiteY32" fmla="*/ 1205830 h 1917026"/>
              <a:gd name="connsiteX33" fmla="*/ 1196425 w 1216399"/>
              <a:gd name="connsiteY33" fmla="*/ 1255027 h 1917026"/>
              <a:gd name="connsiteX34" fmla="*/ 1144037 w 1216399"/>
              <a:gd name="connsiteY34" fmla="*/ 1250263 h 1917026"/>
              <a:gd name="connsiteX35" fmla="*/ 1124987 w 1216399"/>
              <a:gd name="connsiteY35" fmla="*/ 1295506 h 1917026"/>
              <a:gd name="connsiteX36" fmla="*/ 1048787 w 1216399"/>
              <a:gd name="connsiteY36" fmla="*/ 1328844 h 1917026"/>
              <a:gd name="connsiteX37" fmla="*/ 1020212 w 1216399"/>
              <a:gd name="connsiteY37" fmla="*/ 1388375 h 1917026"/>
              <a:gd name="connsiteX38" fmla="*/ 1036881 w 1216399"/>
              <a:gd name="connsiteY38" fmla="*/ 1436000 h 1917026"/>
              <a:gd name="connsiteX39" fmla="*/ 1017832 w 1216399"/>
              <a:gd name="connsiteY39" fmla="*/ 1476483 h 1917026"/>
              <a:gd name="connsiteX40" fmla="*/ 984493 w 1216399"/>
              <a:gd name="connsiteY40" fmla="*/ 1474100 h 1917026"/>
              <a:gd name="connsiteX41" fmla="*/ 982112 w 1216399"/>
              <a:gd name="connsiteY41" fmla="*/ 1538394 h 1917026"/>
              <a:gd name="connsiteX42" fmla="*/ 946393 w 1216399"/>
              <a:gd name="connsiteY42" fmla="*/ 1555063 h 1917026"/>
              <a:gd name="connsiteX43" fmla="*/ 910674 w 1216399"/>
              <a:gd name="connsiteY43" fmla="*/ 1562206 h 1917026"/>
              <a:gd name="connsiteX44" fmla="*/ 910674 w 1216399"/>
              <a:gd name="connsiteY44" fmla="*/ 1626500 h 1917026"/>
              <a:gd name="connsiteX45" fmla="*/ 967824 w 1216399"/>
              <a:gd name="connsiteY45" fmla="*/ 1636025 h 1917026"/>
              <a:gd name="connsiteX46" fmla="*/ 1001162 w 1216399"/>
              <a:gd name="connsiteY46" fmla="*/ 1631263 h 1917026"/>
              <a:gd name="connsiteX47" fmla="*/ 1005922 w 1216399"/>
              <a:gd name="connsiteY47" fmla="*/ 1705082 h 1917026"/>
              <a:gd name="connsiteX48" fmla="*/ 982112 w 1216399"/>
              <a:gd name="connsiteY48" fmla="*/ 1726513 h 1917026"/>
              <a:gd name="connsiteX49" fmla="*/ 922581 w 1216399"/>
              <a:gd name="connsiteY49" fmla="*/ 1724133 h 1917026"/>
              <a:gd name="connsiteX50" fmla="*/ 870193 w 1216399"/>
              <a:gd name="connsiteY50" fmla="*/ 1733658 h 1917026"/>
              <a:gd name="connsiteX51" fmla="*/ 824949 w 1216399"/>
              <a:gd name="connsiteY51" fmla="*/ 1757471 h 1917026"/>
              <a:gd name="connsiteX52" fmla="*/ 779704 w 1216399"/>
              <a:gd name="connsiteY52" fmla="*/ 1764613 h 1917026"/>
              <a:gd name="connsiteX53" fmla="*/ 758274 w 1216399"/>
              <a:gd name="connsiteY53" fmla="*/ 1783665 h 1917026"/>
              <a:gd name="connsiteX54" fmla="*/ 751131 w 1216399"/>
              <a:gd name="connsiteY54" fmla="*/ 1828908 h 1917026"/>
              <a:gd name="connsiteX55" fmla="*/ 734462 w 1216399"/>
              <a:gd name="connsiteY55" fmla="*/ 1840815 h 1917026"/>
              <a:gd name="connsiteX56" fmla="*/ 689218 w 1216399"/>
              <a:gd name="connsiteY56" fmla="*/ 1890821 h 1917026"/>
              <a:gd name="connsiteX57" fmla="*/ 665406 w 1216399"/>
              <a:gd name="connsiteY57" fmla="*/ 1895582 h 1917026"/>
              <a:gd name="connsiteX58" fmla="*/ 617781 w 1216399"/>
              <a:gd name="connsiteY58" fmla="*/ 1917014 h 1917026"/>
              <a:gd name="connsiteX59" fmla="*/ 579681 w 1216399"/>
              <a:gd name="connsiteY59" fmla="*/ 1900345 h 1917026"/>
              <a:gd name="connsiteX60" fmla="*/ 563012 w 1216399"/>
              <a:gd name="connsiteY60" fmla="*/ 1871770 h 1917026"/>
              <a:gd name="connsiteX61" fmla="*/ 520149 w 1216399"/>
              <a:gd name="connsiteY61" fmla="*/ 1881296 h 1917026"/>
              <a:gd name="connsiteX62" fmla="*/ 512573 w 1216399"/>
              <a:gd name="connsiteY62" fmla="*/ 1875192 h 1917026"/>
              <a:gd name="connsiteX63" fmla="*/ 503481 w 1216399"/>
              <a:gd name="connsiteY63" fmla="*/ 1869389 h 1917026"/>
              <a:gd name="connsiteX64" fmla="*/ 522531 w 1216399"/>
              <a:gd name="connsiteY64" fmla="*/ 1762232 h 1917026"/>
              <a:gd name="connsiteX65" fmla="*/ 539199 w 1216399"/>
              <a:gd name="connsiteY65" fmla="*/ 1740801 h 1917026"/>
              <a:gd name="connsiteX66" fmla="*/ 529674 w 1216399"/>
              <a:gd name="connsiteY66" fmla="*/ 1695558 h 1917026"/>
              <a:gd name="connsiteX67" fmla="*/ 553487 w 1216399"/>
              <a:gd name="connsiteY67" fmla="*/ 1681270 h 1917026"/>
              <a:gd name="connsiteX68" fmla="*/ 534437 w 1216399"/>
              <a:gd name="connsiteY68" fmla="*/ 1666983 h 1917026"/>
              <a:gd name="connsiteX69" fmla="*/ 522531 w 1216399"/>
              <a:gd name="connsiteY69" fmla="*/ 1631265 h 1917026"/>
              <a:gd name="connsiteX70" fmla="*/ 513006 w 1216399"/>
              <a:gd name="connsiteY70" fmla="*/ 1586021 h 1917026"/>
              <a:gd name="connsiteX71" fmla="*/ 510624 w 1216399"/>
              <a:gd name="connsiteY71" fmla="*/ 1555063 h 1917026"/>
              <a:gd name="connsiteX72" fmla="*/ 460618 w 1216399"/>
              <a:gd name="connsiteY72" fmla="*/ 1557446 h 1917026"/>
              <a:gd name="connsiteX73" fmla="*/ 427282 w 1216399"/>
              <a:gd name="connsiteY73" fmla="*/ 1521727 h 1917026"/>
              <a:gd name="connsiteX74" fmla="*/ 382037 w 1216399"/>
              <a:gd name="connsiteY74" fmla="*/ 1505057 h 1917026"/>
              <a:gd name="connsiteX75" fmla="*/ 367749 w 1216399"/>
              <a:gd name="connsiteY75" fmla="*/ 1455052 h 1917026"/>
              <a:gd name="connsiteX76" fmla="*/ 365368 w 1216399"/>
              <a:gd name="connsiteY76" fmla="*/ 1433620 h 1917026"/>
              <a:gd name="connsiteX77" fmla="*/ 334413 w 1216399"/>
              <a:gd name="connsiteY77" fmla="*/ 1388377 h 1917026"/>
              <a:gd name="connsiteX78" fmla="*/ 291549 w 1216399"/>
              <a:gd name="connsiteY78" fmla="*/ 1364564 h 1917026"/>
              <a:gd name="connsiteX79" fmla="*/ 248688 w 1216399"/>
              <a:gd name="connsiteY79" fmla="*/ 1335990 h 1917026"/>
              <a:gd name="connsiteX80" fmla="*/ 215349 w 1216399"/>
              <a:gd name="connsiteY80" fmla="*/ 1326464 h 1917026"/>
              <a:gd name="connsiteX81" fmla="*/ 217731 w 1216399"/>
              <a:gd name="connsiteY81" fmla="*/ 1281218 h 1917026"/>
              <a:gd name="connsiteX82" fmla="*/ 174868 w 1216399"/>
              <a:gd name="connsiteY82" fmla="*/ 1295508 h 1917026"/>
              <a:gd name="connsiteX83" fmla="*/ 186775 w 1216399"/>
              <a:gd name="connsiteY83" fmla="*/ 1328846 h 1917026"/>
              <a:gd name="connsiteX84" fmla="*/ 179631 w 1216399"/>
              <a:gd name="connsiteY84" fmla="*/ 1345515 h 1917026"/>
              <a:gd name="connsiteX85" fmla="*/ 141531 w 1216399"/>
              <a:gd name="connsiteY85" fmla="*/ 1316940 h 1917026"/>
              <a:gd name="connsiteX86" fmla="*/ 98669 w 1216399"/>
              <a:gd name="connsiteY86" fmla="*/ 1314558 h 1917026"/>
              <a:gd name="connsiteX87" fmla="*/ 43899 w 1216399"/>
              <a:gd name="connsiteY87" fmla="*/ 1295508 h 1917026"/>
              <a:gd name="connsiteX88" fmla="*/ 10560 w 1216399"/>
              <a:gd name="connsiteY88" fmla="*/ 1293124 h 1917026"/>
              <a:gd name="connsiteX89" fmla="*/ 1037 w 1216399"/>
              <a:gd name="connsiteY89" fmla="*/ 1240740 h 1917026"/>
              <a:gd name="connsiteX90" fmla="*/ 34374 w 1216399"/>
              <a:gd name="connsiteY90" fmla="*/ 1152633 h 1917026"/>
              <a:gd name="connsiteX91" fmla="*/ 60568 w 1216399"/>
              <a:gd name="connsiteY91" fmla="*/ 1105008 h 1917026"/>
              <a:gd name="connsiteX92" fmla="*/ 81999 w 1216399"/>
              <a:gd name="connsiteY92" fmla="*/ 1057383 h 1917026"/>
              <a:gd name="connsiteX93" fmla="*/ 108194 w 1216399"/>
              <a:gd name="connsiteY93" fmla="*/ 1019283 h 1917026"/>
              <a:gd name="connsiteX94" fmla="*/ 146293 w 1216399"/>
              <a:gd name="connsiteY94" fmla="*/ 1009758 h 1917026"/>
              <a:gd name="connsiteX95" fmla="*/ 153438 w 1216399"/>
              <a:gd name="connsiteY95" fmla="*/ 974040 h 1917026"/>
              <a:gd name="connsiteX96" fmla="*/ 262975 w 1216399"/>
              <a:gd name="connsiteY96" fmla="*/ 854977 h 1917026"/>
              <a:gd name="connsiteX97" fmla="*/ 286787 w 1216399"/>
              <a:gd name="connsiteY97" fmla="*/ 716862 h 1917026"/>
              <a:gd name="connsiteX98" fmla="*/ 282025 w 1216399"/>
              <a:gd name="connsiteY98" fmla="*/ 635902 h 1917026"/>
              <a:gd name="connsiteX99" fmla="*/ 196300 w 1216399"/>
              <a:gd name="connsiteY99" fmla="*/ 623996 h 1917026"/>
              <a:gd name="connsiteX100" fmla="*/ 179632 w 1216399"/>
              <a:gd name="connsiteY100" fmla="*/ 543033 h 1917026"/>
              <a:gd name="connsiteX101" fmla="*/ 186775 w 1216399"/>
              <a:gd name="connsiteY101" fmla="*/ 476358 h 1917026"/>
              <a:gd name="connsiteX102" fmla="*/ 148675 w 1216399"/>
              <a:gd name="connsiteY102" fmla="*/ 438258 h 1917026"/>
              <a:gd name="connsiteX103" fmla="*/ 117719 w 1216399"/>
              <a:gd name="connsiteY103" fmla="*/ 338246 h 1917026"/>
              <a:gd name="connsiteX104" fmla="*/ 102097 w 1216399"/>
              <a:gd name="connsiteY10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41618 w 1216399"/>
              <a:gd name="connsiteY13" fmla="*/ 623993 h 1917026"/>
              <a:gd name="connsiteX14" fmla="*/ 867813 w 1216399"/>
              <a:gd name="connsiteY14" fmla="*/ 623995 h 1917026"/>
              <a:gd name="connsiteX15" fmla="*/ 872575 w 1216399"/>
              <a:gd name="connsiteY15" fmla="*/ 719245 h 1917026"/>
              <a:gd name="connsiteX16" fmla="*/ 829713 w 1216399"/>
              <a:gd name="connsiteY16" fmla="*/ 721626 h 1917026"/>
              <a:gd name="connsiteX17" fmla="*/ 817807 w 1216399"/>
              <a:gd name="connsiteY17" fmla="*/ 750201 h 1917026"/>
              <a:gd name="connsiteX18" fmla="*/ 829713 w 1216399"/>
              <a:gd name="connsiteY18" fmla="*/ 778776 h 1917026"/>
              <a:gd name="connsiteX19" fmla="*/ 822567 w 1216399"/>
              <a:gd name="connsiteY19" fmla="*/ 802587 h 1917026"/>
              <a:gd name="connsiteX20" fmla="*/ 836857 w 1216399"/>
              <a:gd name="connsiteY20" fmla="*/ 821640 h 1917026"/>
              <a:gd name="connsiteX21" fmla="*/ 870194 w 1216399"/>
              <a:gd name="connsiteY21" fmla="*/ 793065 h 1917026"/>
              <a:gd name="connsiteX22" fmla="*/ 903532 w 1216399"/>
              <a:gd name="connsiteY22" fmla="*/ 788302 h 1917026"/>
              <a:gd name="connsiteX23" fmla="*/ 901150 w 1216399"/>
              <a:gd name="connsiteY23" fmla="*/ 743057 h 1917026"/>
              <a:gd name="connsiteX24" fmla="*/ 958300 w 1216399"/>
              <a:gd name="connsiteY24" fmla="*/ 733533 h 1917026"/>
              <a:gd name="connsiteX25" fmla="*/ 974969 w 1216399"/>
              <a:gd name="connsiteY25" fmla="*/ 752582 h 1917026"/>
              <a:gd name="connsiteX26" fmla="*/ 984494 w 1216399"/>
              <a:gd name="connsiteY26" fmla="*/ 878790 h 1917026"/>
              <a:gd name="connsiteX27" fmla="*/ 1032119 w 1216399"/>
              <a:gd name="connsiteY27" fmla="*/ 959752 h 1917026"/>
              <a:gd name="connsiteX28" fmla="*/ 1072600 w 1216399"/>
              <a:gd name="connsiteY28" fmla="*/ 981183 h 1917026"/>
              <a:gd name="connsiteX29" fmla="*/ 1089269 w 1216399"/>
              <a:gd name="connsiteY29" fmla="*/ 1047858 h 1917026"/>
              <a:gd name="connsiteX30" fmla="*/ 1122607 w 1216399"/>
              <a:gd name="connsiteY30" fmla="*/ 1074052 h 1917026"/>
              <a:gd name="connsiteX31" fmla="*/ 1163088 w 1216399"/>
              <a:gd name="connsiteY31" fmla="*/ 1133583 h 1917026"/>
              <a:gd name="connsiteX32" fmla="*/ 1191663 w 1216399"/>
              <a:gd name="connsiteY32" fmla="*/ 1147871 h 1917026"/>
              <a:gd name="connsiteX33" fmla="*/ 1215943 w 1216399"/>
              <a:gd name="connsiteY33" fmla="*/ 1205830 h 1917026"/>
              <a:gd name="connsiteX34" fmla="*/ 1196425 w 1216399"/>
              <a:gd name="connsiteY34" fmla="*/ 1255027 h 1917026"/>
              <a:gd name="connsiteX35" fmla="*/ 1144037 w 1216399"/>
              <a:gd name="connsiteY35" fmla="*/ 1250263 h 1917026"/>
              <a:gd name="connsiteX36" fmla="*/ 1124987 w 1216399"/>
              <a:gd name="connsiteY36" fmla="*/ 1295506 h 1917026"/>
              <a:gd name="connsiteX37" fmla="*/ 1048787 w 1216399"/>
              <a:gd name="connsiteY37" fmla="*/ 1328844 h 1917026"/>
              <a:gd name="connsiteX38" fmla="*/ 1020212 w 1216399"/>
              <a:gd name="connsiteY38" fmla="*/ 1388375 h 1917026"/>
              <a:gd name="connsiteX39" fmla="*/ 1036881 w 1216399"/>
              <a:gd name="connsiteY39" fmla="*/ 1436000 h 1917026"/>
              <a:gd name="connsiteX40" fmla="*/ 1017832 w 1216399"/>
              <a:gd name="connsiteY40" fmla="*/ 1476483 h 1917026"/>
              <a:gd name="connsiteX41" fmla="*/ 984493 w 1216399"/>
              <a:gd name="connsiteY41" fmla="*/ 1474100 h 1917026"/>
              <a:gd name="connsiteX42" fmla="*/ 982112 w 1216399"/>
              <a:gd name="connsiteY42" fmla="*/ 1538394 h 1917026"/>
              <a:gd name="connsiteX43" fmla="*/ 946393 w 1216399"/>
              <a:gd name="connsiteY43" fmla="*/ 1555063 h 1917026"/>
              <a:gd name="connsiteX44" fmla="*/ 910674 w 1216399"/>
              <a:gd name="connsiteY44" fmla="*/ 1562206 h 1917026"/>
              <a:gd name="connsiteX45" fmla="*/ 910674 w 1216399"/>
              <a:gd name="connsiteY45" fmla="*/ 1626500 h 1917026"/>
              <a:gd name="connsiteX46" fmla="*/ 967824 w 1216399"/>
              <a:gd name="connsiteY46" fmla="*/ 1636025 h 1917026"/>
              <a:gd name="connsiteX47" fmla="*/ 1001162 w 1216399"/>
              <a:gd name="connsiteY47" fmla="*/ 1631263 h 1917026"/>
              <a:gd name="connsiteX48" fmla="*/ 1005922 w 1216399"/>
              <a:gd name="connsiteY48" fmla="*/ 1705082 h 1917026"/>
              <a:gd name="connsiteX49" fmla="*/ 982112 w 1216399"/>
              <a:gd name="connsiteY49" fmla="*/ 1726513 h 1917026"/>
              <a:gd name="connsiteX50" fmla="*/ 922581 w 1216399"/>
              <a:gd name="connsiteY50" fmla="*/ 1724133 h 1917026"/>
              <a:gd name="connsiteX51" fmla="*/ 870193 w 1216399"/>
              <a:gd name="connsiteY51" fmla="*/ 1733658 h 1917026"/>
              <a:gd name="connsiteX52" fmla="*/ 824949 w 1216399"/>
              <a:gd name="connsiteY52" fmla="*/ 1757471 h 1917026"/>
              <a:gd name="connsiteX53" fmla="*/ 779704 w 1216399"/>
              <a:gd name="connsiteY53" fmla="*/ 1764613 h 1917026"/>
              <a:gd name="connsiteX54" fmla="*/ 758274 w 1216399"/>
              <a:gd name="connsiteY54" fmla="*/ 1783665 h 1917026"/>
              <a:gd name="connsiteX55" fmla="*/ 751131 w 1216399"/>
              <a:gd name="connsiteY55" fmla="*/ 1828908 h 1917026"/>
              <a:gd name="connsiteX56" fmla="*/ 734462 w 1216399"/>
              <a:gd name="connsiteY56" fmla="*/ 1840815 h 1917026"/>
              <a:gd name="connsiteX57" fmla="*/ 689218 w 1216399"/>
              <a:gd name="connsiteY57" fmla="*/ 1890821 h 1917026"/>
              <a:gd name="connsiteX58" fmla="*/ 665406 w 1216399"/>
              <a:gd name="connsiteY58" fmla="*/ 1895582 h 1917026"/>
              <a:gd name="connsiteX59" fmla="*/ 617781 w 1216399"/>
              <a:gd name="connsiteY59" fmla="*/ 1917014 h 1917026"/>
              <a:gd name="connsiteX60" fmla="*/ 579681 w 1216399"/>
              <a:gd name="connsiteY60" fmla="*/ 1900345 h 1917026"/>
              <a:gd name="connsiteX61" fmla="*/ 563012 w 1216399"/>
              <a:gd name="connsiteY61" fmla="*/ 1871770 h 1917026"/>
              <a:gd name="connsiteX62" fmla="*/ 520149 w 1216399"/>
              <a:gd name="connsiteY62" fmla="*/ 1881296 h 1917026"/>
              <a:gd name="connsiteX63" fmla="*/ 512573 w 1216399"/>
              <a:gd name="connsiteY63" fmla="*/ 1875192 h 1917026"/>
              <a:gd name="connsiteX64" fmla="*/ 503481 w 1216399"/>
              <a:gd name="connsiteY64" fmla="*/ 1869389 h 1917026"/>
              <a:gd name="connsiteX65" fmla="*/ 522531 w 1216399"/>
              <a:gd name="connsiteY65" fmla="*/ 1762232 h 1917026"/>
              <a:gd name="connsiteX66" fmla="*/ 539199 w 1216399"/>
              <a:gd name="connsiteY66" fmla="*/ 1740801 h 1917026"/>
              <a:gd name="connsiteX67" fmla="*/ 529674 w 1216399"/>
              <a:gd name="connsiteY67" fmla="*/ 1695558 h 1917026"/>
              <a:gd name="connsiteX68" fmla="*/ 553487 w 1216399"/>
              <a:gd name="connsiteY68" fmla="*/ 1681270 h 1917026"/>
              <a:gd name="connsiteX69" fmla="*/ 534437 w 1216399"/>
              <a:gd name="connsiteY69" fmla="*/ 1666983 h 1917026"/>
              <a:gd name="connsiteX70" fmla="*/ 522531 w 1216399"/>
              <a:gd name="connsiteY70" fmla="*/ 1631265 h 1917026"/>
              <a:gd name="connsiteX71" fmla="*/ 513006 w 1216399"/>
              <a:gd name="connsiteY71" fmla="*/ 1586021 h 1917026"/>
              <a:gd name="connsiteX72" fmla="*/ 510624 w 1216399"/>
              <a:gd name="connsiteY72" fmla="*/ 1555063 h 1917026"/>
              <a:gd name="connsiteX73" fmla="*/ 460618 w 1216399"/>
              <a:gd name="connsiteY73" fmla="*/ 1557446 h 1917026"/>
              <a:gd name="connsiteX74" fmla="*/ 427282 w 1216399"/>
              <a:gd name="connsiteY74" fmla="*/ 1521727 h 1917026"/>
              <a:gd name="connsiteX75" fmla="*/ 382037 w 1216399"/>
              <a:gd name="connsiteY75" fmla="*/ 1505057 h 1917026"/>
              <a:gd name="connsiteX76" fmla="*/ 367749 w 1216399"/>
              <a:gd name="connsiteY76" fmla="*/ 1455052 h 1917026"/>
              <a:gd name="connsiteX77" fmla="*/ 365368 w 1216399"/>
              <a:gd name="connsiteY77" fmla="*/ 1433620 h 1917026"/>
              <a:gd name="connsiteX78" fmla="*/ 334413 w 1216399"/>
              <a:gd name="connsiteY78" fmla="*/ 1388377 h 1917026"/>
              <a:gd name="connsiteX79" fmla="*/ 291549 w 1216399"/>
              <a:gd name="connsiteY79" fmla="*/ 1364564 h 1917026"/>
              <a:gd name="connsiteX80" fmla="*/ 248688 w 1216399"/>
              <a:gd name="connsiteY80" fmla="*/ 1335990 h 1917026"/>
              <a:gd name="connsiteX81" fmla="*/ 215349 w 1216399"/>
              <a:gd name="connsiteY81" fmla="*/ 1326464 h 1917026"/>
              <a:gd name="connsiteX82" fmla="*/ 217731 w 1216399"/>
              <a:gd name="connsiteY82" fmla="*/ 1281218 h 1917026"/>
              <a:gd name="connsiteX83" fmla="*/ 174868 w 1216399"/>
              <a:gd name="connsiteY83" fmla="*/ 1295508 h 1917026"/>
              <a:gd name="connsiteX84" fmla="*/ 186775 w 1216399"/>
              <a:gd name="connsiteY84" fmla="*/ 1328846 h 1917026"/>
              <a:gd name="connsiteX85" fmla="*/ 179631 w 1216399"/>
              <a:gd name="connsiteY85" fmla="*/ 1345515 h 1917026"/>
              <a:gd name="connsiteX86" fmla="*/ 141531 w 1216399"/>
              <a:gd name="connsiteY86" fmla="*/ 1316940 h 1917026"/>
              <a:gd name="connsiteX87" fmla="*/ 98669 w 1216399"/>
              <a:gd name="connsiteY87" fmla="*/ 1314558 h 1917026"/>
              <a:gd name="connsiteX88" fmla="*/ 43899 w 1216399"/>
              <a:gd name="connsiteY88" fmla="*/ 1295508 h 1917026"/>
              <a:gd name="connsiteX89" fmla="*/ 10560 w 1216399"/>
              <a:gd name="connsiteY89" fmla="*/ 1293124 h 1917026"/>
              <a:gd name="connsiteX90" fmla="*/ 1037 w 1216399"/>
              <a:gd name="connsiteY90" fmla="*/ 1240740 h 1917026"/>
              <a:gd name="connsiteX91" fmla="*/ 34374 w 1216399"/>
              <a:gd name="connsiteY91" fmla="*/ 1152633 h 1917026"/>
              <a:gd name="connsiteX92" fmla="*/ 60568 w 1216399"/>
              <a:gd name="connsiteY92" fmla="*/ 1105008 h 1917026"/>
              <a:gd name="connsiteX93" fmla="*/ 81999 w 1216399"/>
              <a:gd name="connsiteY93" fmla="*/ 1057383 h 1917026"/>
              <a:gd name="connsiteX94" fmla="*/ 108194 w 1216399"/>
              <a:gd name="connsiteY94" fmla="*/ 1019283 h 1917026"/>
              <a:gd name="connsiteX95" fmla="*/ 146293 w 1216399"/>
              <a:gd name="connsiteY95" fmla="*/ 1009758 h 1917026"/>
              <a:gd name="connsiteX96" fmla="*/ 153438 w 1216399"/>
              <a:gd name="connsiteY96" fmla="*/ 974040 h 1917026"/>
              <a:gd name="connsiteX97" fmla="*/ 262975 w 1216399"/>
              <a:gd name="connsiteY97" fmla="*/ 854977 h 1917026"/>
              <a:gd name="connsiteX98" fmla="*/ 286787 w 1216399"/>
              <a:gd name="connsiteY98" fmla="*/ 716862 h 1917026"/>
              <a:gd name="connsiteX99" fmla="*/ 282025 w 1216399"/>
              <a:gd name="connsiteY99" fmla="*/ 635902 h 1917026"/>
              <a:gd name="connsiteX100" fmla="*/ 196300 w 1216399"/>
              <a:gd name="connsiteY100" fmla="*/ 623996 h 1917026"/>
              <a:gd name="connsiteX101" fmla="*/ 179632 w 1216399"/>
              <a:gd name="connsiteY101" fmla="*/ 543033 h 1917026"/>
              <a:gd name="connsiteX102" fmla="*/ 186775 w 1216399"/>
              <a:gd name="connsiteY102" fmla="*/ 476358 h 1917026"/>
              <a:gd name="connsiteX103" fmla="*/ 148675 w 1216399"/>
              <a:gd name="connsiteY103" fmla="*/ 438258 h 1917026"/>
              <a:gd name="connsiteX104" fmla="*/ 117719 w 1216399"/>
              <a:gd name="connsiteY104" fmla="*/ 338246 h 1917026"/>
              <a:gd name="connsiteX105" fmla="*/ 102097 w 1216399"/>
              <a:gd name="connsiteY10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72575 w 1216399"/>
              <a:gd name="connsiteY16" fmla="*/ 719245 h 1917026"/>
              <a:gd name="connsiteX17" fmla="*/ 829713 w 1216399"/>
              <a:gd name="connsiteY17" fmla="*/ 721626 h 1917026"/>
              <a:gd name="connsiteX18" fmla="*/ 817807 w 1216399"/>
              <a:gd name="connsiteY18" fmla="*/ 750201 h 1917026"/>
              <a:gd name="connsiteX19" fmla="*/ 829713 w 1216399"/>
              <a:gd name="connsiteY19" fmla="*/ 778776 h 1917026"/>
              <a:gd name="connsiteX20" fmla="*/ 822567 w 1216399"/>
              <a:gd name="connsiteY20" fmla="*/ 802587 h 1917026"/>
              <a:gd name="connsiteX21" fmla="*/ 836857 w 1216399"/>
              <a:gd name="connsiteY21" fmla="*/ 821640 h 1917026"/>
              <a:gd name="connsiteX22" fmla="*/ 870194 w 1216399"/>
              <a:gd name="connsiteY22" fmla="*/ 793065 h 1917026"/>
              <a:gd name="connsiteX23" fmla="*/ 903532 w 1216399"/>
              <a:gd name="connsiteY23" fmla="*/ 788302 h 1917026"/>
              <a:gd name="connsiteX24" fmla="*/ 901150 w 1216399"/>
              <a:gd name="connsiteY24" fmla="*/ 743057 h 1917026"/>
              <a:gd name="connsiteX25" fmla="*/ 958300 w 1216399"/>
              <a:gd name="connsiteY25" fmla="*/ 733533 h 1917026"/>
              <a:gd name="connsiteX26" fmla="*/ 974969 w 1216399"/>
              <a:gd name="connsiteY26" fmla="*/ 752582 h 1917026"/>
              <a:gd name="connsiteX27" fmla="*/ 984494 w 1216399"/>
              <a:gd name="connsiteY27" fmla="*/ 878790 h 1917026"/>
              <a:gd name="connsiteX28" fmla="*/ 1032119 w 1216399"/>
              <a:gd name="connsiteY28" fmla="*/ 959752 h 1917026"/>
              <a:gd name="connsiteX29" fmla="*/ 1072600 w 1216399"/>
              <a:gd name="connsiteY29" fmla="*/ 981183 h 1917026"/>
              <a:gd name="connsiteX30" fmla="*/ 1089269 w 1216399"/>
              <a:gd name="connsiteY30" fmla="*/ 1047858 h 1917026"/>
              <a:gd name="connsiteX31" fmla="*/ 1122607 w 1216399"/>
              <a:gd name="connsiteY31" fmla="*/ 1074052 h 1917026"/>
              <a:gd name="connsiteX32" fmla="*/ 1163088 w 1216399"/>
              <a:gd name="connsiteY32" fmla="*/ 1133583 h 1917026"/>
              <a:gd name="connsiteX33" fmla="*/ 1191663 w 1216399"/>
              <a:gd name="connsiteY33" fmla="*/ 1147871 h 1917026"/>
              <a:gd name="connsiteX34" fmla="*/ 1215943 w 1216399"/>
              <a:gd name="connsiteY34" fmla="*/ 1205830 h 1917026"/>
              <a:gd name="connsiteX35" fmla="*/ 1196425 w 1216399"/>
              <a:gd name="connsiteY35" fmla="*/ 1255027 h 1917026"/>
              <a:gd name="connsiteX36" fmla="*/ 1144037 w 1216399"/>
              <a:gd name="connsiteY36" fmla="*/ 1250263 h 1917026"/>
              <a:gd name="connsiteX37" fmla="*/ 1124987 w 1216399"/>
              <a:gd name="connsiteY37" fmla="*/ 1295506 h 1917026"/>
              <a:gd name="connsiteX38" fmla="*/ 1048787 w 1216399"/>
              <a:gd name="connsiteY38" fmla="*/ 1328844 h 1917026"/>
              <a:gd name="connsiteX39" fmla="*/ 1020212 w 1216399"/>
              <a:gd name="connsiteY39" fmla="*/ 1388375 h 1917026"/>
              <a:gd name="connsiteX40" fmla="*/ 1036881 w 1216399"/>
              <a:gd name="connsiteY40" fmla="*/ 1436000 h 1917026"/>
              <a:gd name="connsiteX41" fmla="*/ 1017832 w 1216399"/>
              <a:gd name="connsiteY41" fmla="*/ 1476483 h 1917026"/>
              <a:gd name="connsiteX42" fmla="*/ 984493 w 1216399"/>
              <a:gd name="connsiteY42" fmla="*/ 1474100 h 1917026"/>
              <a:gd name="connsiteX43" fmla="*/ 982112 w 1216399"/>
              <a:gd name="connsiteY43" fmla="*/ 1538394 h 1917026"/>
              <a:gd name="connsiteX44" fmla="*/ 946393 w 1216399"/>
              <a:gd name="connsiteY44" fmla="*/ 1555063 h 1917026"/>
              <a:gd name="connsiteX45" fmla="*/ 910674 w 1216399"/>
              <a:gd name="connsiteY45" fmla="*/ 1562206 h 1917026"/>
              <a:gd name="connsiteX46" fmla="*/ 910674 w 1216399"/>
              <a:gd name="connsiteY46" fmla="*/ 1626500 h 1917026"/>
              <a:gd name="connsiteX47" fmla="*/ 967824 w 1216399"/>
              <a:gd name="connsiteY47" fmla="*/ 1636025 h 1917026"/>
              <a:gd name="connsiteX48" fmla="*/ 1001162 w 1216399"/>
              <a:gd name="connsiteY48" fmla="*/ 1631263 h 1917026"/>
              <a:gd name="connsiteX49" fmla="*/ 1005922 w 1216399"/>
              <a:gd name="connsiteY49" fmla="*/ 1705082 h 1917026"/>
              <a:gd name="connsiteX50" fmla="*/ 982112 w 1216399"/>
              <a:gd name="connsiteY50" fmla="*/ 1726513 h 1917026"/>
              <a:gd name="connsiteX51" fmla="*/ 922581 w 1216399"/>
              <a:gd name="connsiteY51" fmla="*/ 1724133 h 1917026"/>
              <a:gd name="connsiteX52" fmla="*/ 870193 w 1216399"/>
              <a:gd name="connsiteY52" fmla="*/ 1733658 h 1917026"/>
              <a:gd name="connsiteX53" fmla="*/ 824949 w 1216399"/>
              <a:gd name="connsiteY53" fmla="*/ 1757471 h 1917026"/>
              <a:gd name="connsiteX54" fmla="*/ 779704 w 1216399"/>
              <a:gd name="connsiteY54" fmla="*/ 1764613 h 1917026"/>
              <a:gd name="connsiteX55" fmla="*/ 758274 w 1216399"/>
              <a:gd name="connsiteY55" fmla="*/ 1783665 h 1917026"/>
              <a:gd name="connsiteX56" fmla="*/ 751131 w 1216399"/>
              <a:gd name="connsiteY56" fmla="*/ 1828908 h 1917026"/>
              <a:gd name="connsiteX57" fmla="*/ 734462 w 1216399"/>
              <a:gd name="connsiteY57" fmla="*/ 1840815 h 1917026"/>
              <a:gd name="connsiteX58" fmla="*/ 689218 w 1216399"/>
              <a:gd name="connsiteY58" fmla="*/ 1890821 h 1917026"/>
              <a:gd name="connsiteX59" fmla="*/ 665406 w 1216399"/>
              <a:gd name="connsiteY59" fmla="*/ 1895582 h 1917026"/>
              <a:gd name="connsiteX60" fmla="*/ 617781 w 1216399"/>
              <a:gd name="connsiteY60" fmla="*/ 1917014 h 1917026"/>
              <a:gd name="connsiteX61" fmla="*/ 579681 w 1216399"/>
              <a:gd name="connsiteY61" fmla="*/ 1900345 h 1917026"/>
              <a:gd name="connsiteX62" fmla="*/ 563012 w 1216399"/>
              <a:gd name="connsiteY62" fmla="*/ 1871770 h 1917026"/>
              <a:gd name="connsiteX63" fmla="*/ 520149 w 1216399"/>
              <a:gd name="connsiteY63" fmla="*/ 1881296 h 1917026"/>
              <a:gd name="connsiteX64" fmla="*/ 512573 w 1216399"/>
              <a:gd name="connsiteY64" fmla="*/ 1875192 h 1917026"/>
              <a:gd name="connsiteX65" fmla="*/ 503481 w 1216399"/>
              <a:gd name="connsiteY65" fmla="*/ 1869389 h 1917026"/>
              <a:gd name="connsiteX66" fmla="*/ 522531 w 1216399"/>
              <a:gd name="connsiteY66" fmla="*/ 1762232 h 1917026"/>
              <a:gd name="connsiteX67" fmla="*/ 539199 w 1216399"/>
              <a:gd name="connsiteY67" fmla="*/ 1740801 h 1917026"/>
              <a:gd name="connsiteX68" fmla="*/ 529674 w 1216399"/>
              <a:gd name="connsiteY68" fmla="*/ 1695558 h 1917026"/>
              <a:gd name="connsiteX69" fmla="*/ 553487 w 1216399"/>
              <a:gd name="connsiteY69" fmla="*/ 1681270 h 1917026"/>
              <a:gd name="connsiteX70" fmla="*/ 534437 w 1216399"/>
              <a:gd name="connsiteY70" fmla="*/ 1666983 h 1917026"/>
              <a:gd name="connsiteX71" fmla="*/ 522531 w 1216399"/>
              <a:gd name="connsiteY71" fmla="*/ 1631265 h 1917026"/>
              <a:gd name="connsiteX72" fmla="*/ 513006 w 1216399"/>
              <a:gd name="connsiteY72" fmla="*/ 1586021 h 1917026"/>
              <a:gd name="connsiteX73" fmla="*/ 510624 w 1216399"/>
              <a:gd name="connsiteY73" fmla="*/ 1555063 h 1917026"/>
              <a:gd name="connsiteX74" fmla="*/ 460618 w 1216399"/>
              <a:gd name="connsiteY74" fmla="*/ 1557446 h 1917026"/>
              <a:gd name="connsiteX75" fmla="*/ 427282 w 1216399"/>
              <a:gd name="connsiteY75" fmla="*/ 1521727 h 1917026"/>
              <a:gd name="connsiteX76" fmla="*/ 382037 w 1216399"/>
              <a:gd name="connsiteY76" fmla="*/ 1505057 h 1917026"/>
              <a:gd name="connsiteX77" fmla="*/ 367749 w 1216399"/>
              <a:gd name="connsiteY77" fmla="*/ 1455052 h 1917026"/>
              <a:gd name="connsiteX78" fmla="*/ 365368 w 1216399"/>
              <a:gd name="connsiteY78" fmla="*/ 1433620 h 1917026"/>
              <a:gd name="connsiteX79" fmla="*/ 334413 w 1216399"/>
              <a:gd name="connsiteY79" fmla="*/ 1388377 h 1917026"/>
              <a:gd name="connsiteX80" fmla="*/ 291549 w 1216399"/>
              <a:gd name="connsiteY80" fmla="*/ 1364564 h 1917026"/>
              <a:gd name="connsiteX81" fmla="*/ 248688 w 1216399"/>
              <a:gd name="connsiteY81" fmla="*/ 1335990 h 1917026"/>
              <a:gd name="connsiteX82" fmla="*/ 215349 w 1216399"/>
              <a:gd name="connsiteY82" fmla="*/ 1326464 h 1917026"/>
              <a:gd name="connsiteX83" fmla="*/ 217731 w 1216399"/>
              <a:gd name="connsiteY83" fmla="*/ 1281218 h 1917026"/>
              <a:gd name="connsiteX84" fmla="*/ 174868 w 1216399"/>
              <a:gd name="connsiteY84" fmla="*/ 1295508 h 1917026"/>
              <a:gd name="connsiteX85" fmla="*/ 186775 w 1216399"/>
              <a:gd name="connsiteY85" fmla="*/ 1328846 h 1917026"/>
              <a:gd name="connsiteX86" fmla="*/ 179631 w 1216399"/>
              <a:gd name="connsiteY86" fmla="*/ 1345515 h 1917026"/>
              <a:gd name="connsiteX87" fmla="*/ 141531 w 1216399"/>
              <a:gd name="connsiteY87" fmla="*/ 1316940 h 1917026"/>
              <a:gd name="connsiteX88" fmla="*/ 98669 w 1216399"/>
              <a:gd name="connsiteY88" fmla="*/ 1314558 h 1917026"/>
              <a:gd name="connsiteX89" fmla="*/ 43899 w 1216399"/>
              <a:gd name="connsiteY89" fmla="*/ 1295508 h 1917026"/>
              <a:gd name="connsiteX90" fmla="*/ 10560 w 1216399"/>
              <a:gd name="connsiteY90" fmla="*/ 1293124 h 1917026"/>
              <a:gd name="connsiteX91" fmla="*/ 1037 w 1216399"/>
              <a:gd name="connsiteY91" fmla="*/ 1240740 h 1917026"/>
              <a:gd name="connsiteX92" fmla="*/ 34374 w 1216399"/>
              <a:gd name="connsiteY92" fmla="*/ 1152633 h 1917026"/>
              <a:gd name="connsiteX93" fmla="*/ 60568 w 1216399"/>
              <a:gd name="connsiteY93" fmla="*/ 1105008 h 1917026"/>
              <a:gd name="connsiteX94" fmla="*/ 81999 w 1216399"/>
              <a:gd name="connsiteY94" fmla="*/ 1057383 h 1917026"/>
              <a:gd name="connsiteX95" fmla="*/ 108194 w 1216399"/>
              <a:gd name="connsiteY95" fmla="*/ 1019283 h 1917026"/>
              <a:gd name="connsiteX96" fmla="*/ 146293 w 1216399"/>
              <a:gd name="connsiteY96" fmla="*/ 1009758 h 1917026"/>
              <a:gd name="connsiteX97" fmla="*/ 153438 w 1216399"/>
              <a:gd name="connsiteY97" fmla="*/ 974040 h 1917026"/>
              <a:gd name="connsiteX98" fmla="*/ 262975 w 1216399"/>
              <a:gd name="connsiteY98" fmla="*/ 854977 h 1917026"/>
              <a:gd name="connsiteX99" fmla="*/ 286787 w 1216399"/>
              <a:gd name="connsiteY99" fmla="*/ 716862 h 1917026"/>
              <a:gd name="connsiteX100" fmla="*/ 282025 w 1216399"/>
              <a:gd name="connsiteY100" fmla="*/ 635902 h 1917026"/>
              <a:gd name="connsiteX101" fmla="*/ 196300 w 1216399"/>
              <a:gd name="connsiteY101" fmla="*/ 623996 h 1917026"/>
              <a:gd name="connsiteX102" fmla="*/ 179632 w 1216399"/>
              <a:gd name="connsiteY102" fmla="*/ 543033 h 1917026"/>
              <a:gd name="connsiteX103" fmla="*/ 186775 w 1216399"/>
              <a:gd name="connsiteY103" fmla="*/ 476358 h 1917026"/>
              <a:gd name="connsiteX104" fmla="*/ 148675 w 1216399"/>
              <a:gd name="connsiteY104" fmla="*/ 438258 h 1917026"/>
              <a:gd name="connsiteX105" fmla="*/ 117719 w 1216399"/>
              <a:gd name="connsiteY105" fmla="*/ 338246 h 1917026"/>
              <a:gd name="connsiteX106" fmla="*/ 102097 w 1216399"/>
              <a:gd name="connsiteY106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48763 w 1216399"/>
              <a:gd name="connsiteY16" fmla="*/ 669239 h 1917026"/>
              <a:gd name="connsiteX17" fmla="*/ 872575 w 1216399"/>
              <a:gd name="connsiteY17" fmla="*/ 719245 h 1917026"/>
              <a:gd name="connsiteX18" fmla="*/ 829713 w 1216399"/>
              <a:gd name="connsiteY18" fmla="*/ 721626 h 1917026"/>
              <a:gd name="connsiteX19" fmla="*/ 817807 w 1216399"/>
              <a:gd name="connsiteY19" fmla="*/ 750201 h 1917026"/>
              <a:gd name="connsiteX20" fmla="*/ 829713 w 1216399"/>
              <a:gd name="connsiteY20" fmla="*/ 778776 h 1917026"/>
              <a:gd name="connsiteX21" fmla="*/ 822567 w 1216399"/>
              <a:gd name="connsiteY21" fmla="*/ 802587 h 1917026"/>
              <a:gd name="connsiteX22" fmla="*/ 836857 w 1216399"/>
              <a:gd name="connsiteY22" fmla="*/ 821640 h 1917026"/>
              <a:gd name="connsiteX23" fmla="*/ 870194 w 1216399"/>
              <a:gd name="connsiteY23" fmla="*/ 793065 h 1917026"/>
              <a:gd name="connsiteX24" fmla="*/ 903532 w 1216399"/>
              <a:gd name="connsiteY24" fmla="*/ 788302 h 1917026"/>
              <a:gd name="connsiteX25" fmla="*/ 901150 w 1216399"/>
              <a:gd name="connsiteY25" fmla="*/ 743057 h 1917026"/>
              <a:gd name="connsiteX26" fmla="*/ 958300 w 1216399"/>
              <a:gd name="connsiteY26" fmla="*/ 733533 h 1917026"/>
              <a:gd name="connsiteX27" fmla="*/ 974969 w 1216399"/>
              <a:gd name="connsiteY27" fmla="*/ 752582 h 1917026"/>
              <a:gd name="connsiteX28" fmla="*/ 984494 w 1216399"/>
              <a:gd name="connsiteY28" fmla="*/ 878790 h 1917026"/>
              <a:gd name="connsiteX29" fmla="*/ 1032119 w 1216399"/>
              <a:gd name="connsiteY29" fmla="*/ 959752 h 1917026"/>
              <a:gd name="connsiteX30" fmla="*/ 1072600 w 1216399"/>
              <a:gd name="connsiteY30" fmla="*/ 981183 h 1917026"/>
              <a:gd name="connsiteX31" fmla="*/ 1089269 w 1216399"/>
              <a:gd name="connsiteY31" fmla="*/ 1047858 h 1917026"/>
              <a:gd name="connsiteX32" fmla="*/ 1122607 w 1216399"/>
              <a:gd name="connsiteY32" fmla="*/ 1074052 h 1917026"/>
              <a:gd name="connsiteX33" fmla="*/ 1163088 w 1216399"/>
              <a:gd name="connsiteY33" fmla="*/ 1133583 h 1917026"/>
              <a:gd name="connsiteX34" fmla="*/ 1191663 w 1216399"/>
              <a:gd name="connsiteY34" fmla="*/ 1147871 h 1917026"/>
              <a:gd name="connsiteX35" fmla="*/ 1215943 w 1216399"/>
              <a:gd name="connsiteY35" fmla="*/ 1205830 h 1917026"/>
              <a:gd name="connsiteX36" fmla="*/ 1196425 w 1216399"/>
              <a:gd name="connsiteY36" fmla="*/ 1255027 h 1917026"/>
              <a:gd name="connsiteX37" fmla="*/ 1144037 w 1216399"/>
              <a:gd name="connsiteY37" fmla="*/ 1250263 h 1917026"/>
              <a:gd name="connsiteX38" fmla="*/ 1124987 w 1216399"/>
              <a:gd name="connsiteY38" fmla="*/ 1295506 h 1917026"/>
              <a:gd name="connsiteX39" fmla="*/ 1048787 w 1216399"/>
              <a:gd name="connsiteY39" fmla="*/ 1328844 h 1917026"/>
              <a:gd name="connsiteX40" fmla="*/ 1020212 w 1216399"/>
              <a:gd name="connsiteY40" fmla="*/ 1388375 h 1917026"/>
              <a:gd name="connsiteX41" fmla="*/ 1036881 w 1216399"/>
              <a:gd name="connsiteY41" fmla="*/ 1436000 h 1917026"/>
              <a:gd name="connsiteX42" fmla="*/ 1017832 w 1216399"/>
              <a:gd name="connsiteY42" fmla="*/ 1476483 h 1917026"/>
              <a:gd name="connsiteX43" fmla="*/ 984493 w 1216399"/>
              <a:gd name="connsiteY43" fmla="*/ 1474100 h 1917026"/>
              <a:gd name="connsiteX44" fmla="*/ 982112 w 1216399"/>
              <a:gd name="connsiteY44" fmla="*/ 1538394 h 1917026"/>
              <a:gd name="connsiteX45" fmla="*/ 946393 w 1216399"/>
              <a:gd name="connsiteY45" fmla="*/ 1555063 h 1917026"/>
              <a:gd name="connsiteX46" fmla="*/ 910674 w 1216399"/>
              <a:gd name="connsiteY46" fmla="*/ 1562206 h 1917026"/>
              <a:gd name="connsiteX47" fmla="*/ 910674 w 1216399"/>
              <a:gd name="connsiteY47" fmla="*/ 1626500 h 1917026"/>
              <a:gd name="connsiteX48" fmla="*/ 967824 w 1216399"/>
              <a:gd name="connsiteY48" fmla="*/ 1636025 h 1917026"/>
              <a:gd name="connsiteX49" fmla="*/ 1001162 w 1216399"/>
              <a:gd name="connsiteY49" fmla="*/ 1631263 h 1917026"/>
              <a:gd name="connsiteX50" fmla="*/ 1005922 w 1216399"/>
              <a:gd name="connsiteY50" fmla="*/ 1705082 h 1917026"/>
              <a:gd name="connsiteX51" fmla="*/ 982112 w 1216399"/>
              <a:gd name="connsiteY51" fmla="*/ 1726513 h 1917026"/>
              <a:gd name="connsiteX52" fmla="*/ 922581 w 1216399"/>
              <a:gd name="connsiteY52" fmla="*/ 1724133 h 1917026"/>
              <a:gd name="connsiteX53" fmla="*/ 870193 w 1216399"/>
              <a:gd name="connsiteY53" fmla="*/ 1733658 h 1917026"/>
              <a:gd name="connsiteX54" fmla="*/ 824949 w 1216399"/>
              <a:gd name="connsiteY54" fmla="*/ 1757471 h 1917026"/>
              <a:gd name="connsiteX55" fmla="*/ 779704 w 1216399"/>
              <a:gd name="connsiteY55" fmla="*/ 1764613 h 1917026"/>
              <a:gd name="connsiteX56" fmla="*/ 758274 w 1216399"/>
              <a:gd name="connsiteY56" fmla="*/ 1783665 h 1917026"/>
              <a:gd name="connsiteX57" fmla="*/ 751131 w 1216399"/>
              <a:gd name="connsiteY57" fmla="*/ 1828908 h 1917026"/>
              <a:gd name="connsiteX58" fmla="*/ 734462 w 1216399"/>
              <a:gd name="connsiteY58" fmla="*/ 1840815 h 1917026"/>
              <a:gd name="connsiteX59" fmla="*/ 689218 w 1216399"/>
              <a:gd name="connsiteY59" fmla="*/ 1890821 h 1917026"/>
              <a:gd name="connsiteX60" fmla="*/ 665406 w 1216399"/>
              <a:gd name="connsiteY60" fmla="*/ 1895582 h 1917026"/>
              <a:gd name="connsiteX61" fmla="*/ 617781 w 1216399"/>
              <a:gd name="connsiteY61" fmla="*/ 1917014 h 1917026"/>
              <a:gd name="connsiteX62" fmla="*/ 579681 w 1216399"/>
              <a:gd name="connsiteY62" fmla="*/ 1900345 h 1917026"/>
              <a:gd name="connsiteX63" fmla="*/ 563012 w 1216399"/>
              <a:gd name="connsiteY63" fmla="*/ 1871770 h 1917026"/>
              <a:gd name="connsiteX64" fmla="*/ 520149 w 1216399"/>
              <a:gd name="connsiteY64" fmla="*/ 1881296 h 1917026"/>
              <a:gd name="connsiteX65" fmla="*/ 512573 w 1216399"/>
              <a:gd name="connsiteY65" fmla="*/ 1875192 h 1917026"/>
              <a:gd name="connsiteX66" fmla="*/ 503481 w 1216399"/>
              <a:gd name="connsiteY66" fmla="*/ 1869389 h 1917026"/>
              <a:gd name="connsiteX67" fmla="*/ 522531 w 1216399"/>
              <a:gd name="connsiteY67" fmla="*/ 1762232 h 1917026"/>
              <a:gd name="connsiteX68" fmla="*/ 539199 w 1216399"/>
              <a:gd name="connsiteY68" fmla="*/ 1740801 h 1917026"/>
              <a:gd name="connsiteX69" fmla="*/ 529674 w 1216399"/>
              <a:gd name="connsiteY69" fmla="*/ 1695558 h 1917026"/>
              <a:gd name="connsiteX70" fmla="*/ 553487 w 1216399"/>
              <a:gd name="connsiteY70" fmla="*/ 1681270 h 1917026"/>
              <a:gd name="connsiteX71" fmla="*/ 534437 w 1216399"/>
              <a:gd name="connsiteY71" fmla="*/ 1666983 h 1917026"/>
              <a:gd name="connsiteX72" fmla="*/ 522531 w 1216399"/>
              <a:gd name="connsiteY72" fmla="*/ 1631265 h 1917026"/>
              <a:gd name="connsiteX73" fmla="*/ 513006 w 1216399"/>
              <a:gd name="connsiteY73" fmla="*/ 1586021 h 1917026"/>
              <a:gd name="connsiteX74" fmla="*/ 510624 w 1216399"/>
              <a:gd name="connsiteY74" fmla="*/ 1555063 h 1917026"/>
              <a:gd name="connsiteX75" fmla="*/ 460618 w 1216399"/>
              <a:gd name="connsiteY75" fmla="*/ 1557446 h 1917026"/>
              <a:gd name="connsiteX76" fmla="*/ 427282 w 1216399"/>
              <a:gd name="connsiteY76" fmla="*/ 1521727 h 1917026"/>
              <a:gd name="connsiteX77" fmla="*/ 382037 w 1216399"/>
              <a:gd name="connsiteY77" fmla="*/ 1505057 h 1917026"/>
              <a:gd name="connsiteX78" fmla="*/ 367749 w 1216399"/>
              <a:gd name="connsiteY78" fmla="*/ 1455052 h 1917026"/>
              <a:gd name="connsiteX79" fmla="*/ 365368 w 1216399"/>
              <a:gd name="connsiteY79" fmla="*/ 1433620 h 1917026"/>
              <a:gd name="connsiteX80" fmla="*/ 334413 w 1216399"/>
              <a:gd name="connsiteY80" fmla="*/ 1388377 h 1917026"/>
              <a:gd name="connsiteX81" fmla="*/ 291549 w 1216399"/>
              <a:gd name="connsiteY81" fmla="*/ 1364564 h 1917026"/>
              <a:gd name="connsiteX82" fmla="*/ 248688 w 1216399"/>
              <a:gd name="connsiteY82" fmla="*/ 1335990 h 1917026"/>
              <a:gd name="connsiteX83" fmla="*/ 215349 w 1216399"/>
              <a:gd name="connsiteY83" fmla="*/ 1326464 h 1917026"/>
              <a:gd name="connsiteX84" fmla="*/ 217731 w 1216399"/>
              <a:gd name="connsiteY84" fmla="*/ 1281218 h 1917026"/>
              <a:gd name="connsiteX85" fmla="*/ 174868 w 1216399"/>
              <a:gd name="connsiteY85" fmla="*/ 1295508 h 1917026"/>
              <a:gd name="connsiteX86" fmla="*/ 186775 w 1216399"/>
              <a:gd name="connsiteY86" fmla="*/ 1328846 h 1917026"/>
              <a:gd name="connsiteX87" fmla="*/ 179631 w 1216399"/>
              <a:gd name="connsiteY87" fmla="*/ 1345515 h 1917026"/>
              <a:gd name="connsiteX88" fmla="*/ 141531 w 1216399"/>
              <a:gd name="connsiteY88" fmla="*/ 1316940 h 1917026"/>
              <a:gd name="connsiteX89" fmla="*/ 98669 w 1216399"/>
              <a:gd name="connsiteY89" fmla="*/ 1314558 h 1917026"/>
              <a:gd name="connsiteX90" fmla="*/ 43899 w 1216399"/>
              <a:gd name="connsiteY90" fmla="*/ 1295508 h 1917026"/>
              <a:gd name="connsiteX91" fmla="*/ 10560 w 1216399"/>
              <a:gd name="connsiteY91" fmla="*/ 1293124 h 1917026"/>
              <a:gd name="connsiteX92" fmla="*/ 1037 w 1216399"/>
              <a:gd name="connsiteY92" fmla="*/ 1240740 h 1917026"/>
              <a:gd name="connsiteX93" fmla="*/ 34374 w 1216399"/>
              <a:gd name="connsiteY93" fmla="*/ 1152633 h 1917026"/>
              <a:gd name="connsiteX94" fmla="*/ 60568 w 1216399"/>
              <a:gd name="connsiteY94" fmla="*/ 1105008 h 1917026"/>
              <a:gd name="connsiteX95" fmla="*/ 81999 w 1216399"/>
              <a:gd name="connsiteY95" fmla="*/ 1057383 h 1917026"/>
              <a:gd name="connsiteX96" fmla="*/ 108194 w 1216399"/>
              <a:gd name="connsiteY96" fmla="*/ 1019283 h 1917026"/>
              <a:gd name="connsiteX97" fmla="*/ 146293 w 1216399"/>
              <a:gd name="connsiteY97" fmla="*/ 1009758 h 1917026"/>
              <a:gd name="connsiteX98" fmla="*/ 153438 w 1216399"/>
              <a:gd name="connsiteY98" fmla="*/ 974040 h 1917026"/>
              <a:gd name="connsiteX99" fmla="*/ 262975 w 1216399"/>
              <a:gd name="connsiteY99" fmla="*/ 854977 h 1917026"/>
              <a:gd name="connsiteX100" fmla="*/ 286787 w 1216399"/>
              <a:gd name="connsiteY100" fmla="*/ 716862 h 1917026"/>
              <a:gd name="connsiteX101" fmla="*/ 282025 w 1216399"/>
              <a:gd name="connsiteY101" fmla="*/ 635902 h 1917026"/>
              <a:gd name="connsiteX102" fmla="*/ 196300 w 1216399"/>
              <a:gd name="connsiteY102" fmla="*/ 623996 h 1917026"/>
              <a:gd name="connsiteX103" fmla="*/ 179632 w 1216399"/>
              <a:gd name="connsiteY103" fmla="*/ 543033 h 1917026"/>
              <a:gd name="connsiteX104" fmla="*/ 186775 w 1216399"/>
              <a:gd name="connsiteY104" fmla="*/ 476358 h 1917026"/>
              <a:gd name="connsiteX105" fmla="*/ 148675 w 1216399"/>
              <a:gd name="connsiteY105" fmla="*/ 438258 h 1917026"/>
              <a:gd name="connsiteX106" fmla="*/ 117719 w 1216399"/>
              <a:gd name="connsiteY106" fmla="*/ 338246 h 1917026"/>
              <a:gd name="connsiteX107" fmla="*/ 102097 w 1216399"/>
              <a:gd name="connsiteY107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48763 w 1216399"/>
              <a:gd name="connsiteY16" fmla="*/ 669239 h 1917026"/>
              <a:gd name="connsiteX17" fmla="*/ 872575 w 1216399"/>
              <a:gd name="connsiteY17" fmla="*/ 695432 h 1917026"/>
              <a:gd name="connsiteX18" fmla="*/ 872575 w 1216399"/>
              <a:gd name="connsiteY18" fmla="*/ 719245 h 1917026"/>
              <a:gd name="connsiteX19" fmla="*/ 829713 w 1216399"/>
              <a:gd name="connsiteY19" fmla="*/ 721626 h 1917026"/>
              <a:gd name="connsiteX20" fmla="*/ 817807 w 1216399"/>
              <a:gd name="connsiteY20" fmla="*/ 750201 h 1917026"/>
              <a:gd name="connsiteX21" fmla="*/ 829713 w 1216399"/>
              <a:gd name="connsiteY21" fmla="*/ 778776 h 1917026"/>
              <a:gd name="connsiteX22" fmla="*/ 822567 w 1216399"/>
              <a:gd name="connsiteY22" fmla="*/ 802587 h 1917026"/>
              <a:gd name="connsiteX23" fmla="*/ 836857 w 1216399"/>
              <a:gd name="connsiteY23" fmla="*/ 821640 h 1917026"/>
              <a:gd name="connsiteX24" fmla="*/ 870194 w 1216399"/>
              <a:gd name="connsiteY24" fmla="*/ 793065 h 1917026"/>
              <a:gd name="connsiteX25" fmla="*/ 903532 w 1216399"/>
              <a:gd name="connsiteY25" fmla="*/ 788302 h 1917026"/>
              <a:gd name="connsiteX26" fmla="*/ 901150 w 1216399"/>
              <a:gd name="connsiteY26" fmla="*/ 743057 h 1917026"/>
              <a:gd name="connsiteX27" fmla="*/ 958300 w 1216399"/>
              <a:gd name="connsiteY27" fmla="*/ 733533 h 1917026"/>
              <a:gd name="connsiteX28" fmla="*/ 974969 w 1216399"/>
              <a:gd name="connsiteY28" fmla="*/ 752582 h 1917026"/>
              <a:gd name="connsiteX29" fmla="*/ 984494 w 1216399"/>
              <a:gd name="connsiteY29" fmla="*/ 878790 h 1917026"/>
              <a:gd name="connsiteX30" fmla="*/ 1032119 w 1216399"/>
              <a:gd name="connsiteY30" fmla="*/ 959752 h 1917026"/>
              <a:gd name="connsiteX31" fmla="*/ 1072600 w 1216399"/>
              <a:gd name="connsiteY31" fmla="*/ 981183 h 1917026"/>
              <a:gd name="connsiteX32" fmla="*/ 1089269 w 1216399"/>
              <a:gd name="connsiteY32" fmla="*/ 1047858 h 1917026"/>
              <a:gd name="connsiteX33" fmla="*/ 1122607 w 1216399"/>
              <a:gd name="connsiteY33" fmla="*/ 1074052 h 1917026"/>
              <a:gd name="connsiteX34" fmla="*/ 1163088 w 1216399"/>
              <a:gd name="connsiteY34" fmla="*/ 1133583 h 1917026"/>
              <a:gd name="connsiteX35" fmla="*/ 1191663 w 1216399"/>
              <a:gd name="connsiteY35" fmla="*/ 1147871 h 1917026"/>
              <a:gd name="connsiteX36" fmla="*/ 1215943 w 1216399"/>
              <a:gd name="connsiteY36" fmla="*/ 1205830 h 1917026"/>
              <a:gd name="connsiteX37" fmla="*/ 1196425 w 1216399"/>
              <a:gd name="connsiteY37" fmla="*/ 1255027 h 1917026"/>
              <a:gd name="connsiteX38" fmla="*/ 1144037 w 1216399"/>
              <a:gd name="connsiteY38" fmla="*/ 1250263 h 1917026"/>
              <a:gd name="connsiteX39" fmla="*/ 1124987 w 1216399"/>
              <a:gd name="connsiteY39" fmla="*/ 1295506 h 1917026"/>
              <a:gd name="connsiteX40" fmla="*/ 1048787 w 1216399"/>
              <a:gd name="connsiteY40" fmla="*/ 1328844 h 1917026"/>
              <a:gd name="connsiteX41" fmla="*/ 1020212 w 1216399"/>
              <a:gd name="connsiteY41" fmla="*/ 1388375 h 1917026"/>
              <a:gd name="connsiteX42" fmla="*/ 1036881 w 1216399"/>
              <a:gd name="connsiteY42" fmla="*/ 1436000 h 1917026"/>
              <a:gd name="connsiteX43" fmla="*/ 1017832 w 1216399"/>
              <a:gd name="connsiteY43" fmla="*/ 1476483 h 1917026"/>
              <a:gd name="connsiteX44" fmla="*/ 984493 w 1216399"/>
              <a:gd name="connsiteY44" fmla="*/ 1474100 h 1917026"/>
              <a:gd name="connsiteX45" fmla="*/ 982112 w 1216399"/>
              <a:gd name="connsiteY45" fmla="*/ 1538394 h 1917026"/>
              <a:gd name="connsiteX46" fmla="*/ 946393 w 1216399"/>
              <a:gd name="connsiteY46" fmla="*/ 1555063 h 1917026"/>
              <a:gd name="connsiteX47" fmla="*/ 910674 w 1216399"/>
              <a:gd name="connsiteY47" fmla="*/ 1562206 h 1917026"/>
              <a:gd name="connsiteX48" fmla="*/ 910674 w 1216399"/>
              <a:gd name="connsiteY48" fmla="*/ 1626500 h 1917026"/>
              <a:gd name="connsiteX49" fmla="*/ 967824 w 1216399"/>
              <a:gd name="connsiteY49" fmla="*/ 1636025 h 1917026"/>
              <a:gd name="connsiteX50" fmla="*/ 1001162 w 1216399"/>
              <a:gd name="connsiteY50" fmla="*/ 1631263 h 1917026"/>
              <a:gd name="connsiteX51" fmla="*/ 1005922 w 1216399"/>
              <a:gd name="connsiteY51" fmla="*/ 1705082 h 1917026"/>
              <a:gd name="connsiteX52" fmla="*/ 982112 w 1216399"/>
              <a:gd name="connsiteY52" fmla="*/ 1726513 h 1917026"/>
              <a:gd name="connsiteX53" fmla="*/ 922581 w 1216399"/>
              <a:gd name="connsiteY53" fmla="*/ 1724133 h 1917026"/>
              <a:gd name="connsiteX54" fmla="*/ 870193 w 1216399"/>
              <a:gd name="connsiteY54" fmla="*/ 1733658 h 1917026"/>
              <a:gd name="connsiteX55" fmla="*/ 824949 w 1216399"/>
              <a:gd name="connsiteY55" fmla="*/ 1757471 h 1917026"/>
              <a:gd name="connsiteX56" fmla="*/ 779704 w 1216399"/>
              <a:gd name="connsiteY56" fmla="*/ 1764613 h 1917026"/>
              <a:gd name="connsiteX57" fmla="*/ 758274 w 1216399"/>
              <a:gd name="connsiteY57" fmla="*/ 1783665 h 1917026"/>
              <a:gd name="connsiteX58" fmla="*/ 751131 w 1216399"/>
              <a:gd name="connsiteY58" fmla="*/ 1828908 h 1917026"/>
              <a:gd name="connsiteX59" fmla="*/ 734462 w 1216399"/>
              <a:gd name="connsiteY59" fmla="*/ 1840815 h 1917026"/>
              <a:gd name="connsiteX60" fmla="*/ 689218 w 1216399"/>
              <a:gd name="connsiteY60" fmla="*/ 1890821 h 1917026"/>
              <a:gd name="connsiteX61" fmla="*/ 665406 w 1216399"/>
              <a:gd name="connsiteY61" fmla="*/ 1895582 h 1917026"/>
              <a:gd name="connsiteX62" fmla="*/ 617781 w 1216399"/>
              <a:gd name="connsiteY62" fmla="*/ 1917014 h 1917026"/>
              <a:gd name="connsiteX63" fmla="*/ 579681 w 1216399"/>
              <a:gd name="connsiteY63" fmla="*/ 1900345 h 1917026"/>
              <a:gd name="connsiteX64" fmla="*/ 563012 w 1216399"/>
              <a:gd name="connsiteY64" fmla="*/ 1871770 h 1917026"/>
              <a:gd name="connsiteX65" fmla="*/ 520149 w 1216399"/>
              <a:gd name="connsiteY65" fmla="*/ 1881296 h 1917026"/>
              <a:gd name="connsiteX66" fmla="*/ 512573 w 1216399"/>
              <a:gd name="connsiteY66" fmla="*/ 1875192 h 1917026"/>
              <a:gd name="connsiteX67" fmla="*/ 503481 w 1216399"/>
              <a:gd name="connsiteY67" fmla="*/ 1869389 h 1917026"/>
              <a:gd name="connsiteX68" fmla="*/ 522531 w 1216399"/>
              <a:gd name="connsiteY68" fmla="*/ 1762232 h 1917026"/>
              <a:gd name="connsiteX69" fmla="*/ 539199 w 1216399"/>
              <a:gd name="connsiteY69" fmla="*/ 1740801 h 1917026"/>
              <a:gd name="connsiteX70" fmla="*/ 529674 w 1216399"/>
              <a:gd name="connsiteY70" fmla="*/ 1695558 h 1917026"/>
              <a:gd name="connsiteX71" fmla="*/ 553487 w 1216399"/>
              <a:gd name="connsiteY71" fmla="*/ 1681270 h 1917026"/>
              <a:gd name="connsiteX72" fmla="*/ 534437 w 1216399"/>
              <a:gd name="connsiteY72" fmla="*/ 1666983 h 1917026"/>
              <a:gd name="connsiteX73" fmla="*/ 522531 w 1216399"/>
              <a:gd name="connsiteY73" fmla="*/ 1631265 h 1917026"/>
              <a:gd name="connsiteX74" fmla="*/ 513006 w 1216399"/>
              <a:gd name="connsiteY74" fmla="*/ 1586021 h 1917026"/>
              <a:gd name="connsiteX75" fmla="*/ 510624 w 1216399"/>
              <a:gd name="connsiteY75" fmla="*/ 1555063 h 1917026"/>
              <a:gd name="connsiteX76" fmla="*/ 460618 w 1216399"/>
              <a:gd name="connsiteY76" fmla="*/ 1557446 h 1917026"/>
              <a:gd name="connsiteX77" fmla="*/ 427282 w 1216399"/>
              <a:gd name="connsiteY77" fmla="*/ 1521727 h 1917026"/>
              <a:gd name="connsiteX78" fmla="*/ 382037 w 1216399"/>
              <a:gd name="connsiteY78" fmla="*/ 1505057 h 1917026"/>
              <a:gd name="connsiteX79" fmla="*/ 367749 w 1216399"/>
              <a:gd name="connsiteY79" fmla="*/ 1455052 h 1917026"/>
              <a:gd name="connsiteX80" fmla="*/ 365368 w 1216399"/>
              <a:gd name="connsiteY80" fmla="*/ 1433620 h 1917026"/>
              <a:gd name="connsiteX81" fmla="*/ 334413 w 1216399"/>
              <a:gd name="connsiteY81" fmla="*/ 1388377 h 1917026"/>
              <a:gd name="connsiteX82" fmla="*/ 291549 w 1216399"/>
              <a:gd name="connsiteY82" fmla="*/ 1364564 h 1917026"/>
              <a:gd name="connsiteX83" fmla="*/ 248688 w 1216399"/>
              <a:gd name="connsiteY83" fmla="*/ 1335990 h 1917026"/>
              <a:gd name="connsiteX84" fmla="*/ 215349 w 1216399"/>
              <a:gd name="connsiteY84" fmla="*/ 1326464 h 1917026"/>
              <a:gd name="connsiteX85" fmla="*/ 217731 w 1216399"/>
              <a:gd name="connsiteY85" fmla="*/ 1281218 h 1917026"/>
              <a:gd name="connsiteX86" fmla="*/ 174868 w 1216399"/>
              <a:gd name="connsiteY86" fmla="*/ 1295508 h 1917026"/>
              <a:gd name="connsiteX87" fmla="*/ 186775 w 1216399"/>
              <a:gd name="connsiteY87" fmla="*/ 1328846 h 1917026"/>
              <a:gd name="connsiteX88" fmla="*/ 179631 w 1216399"/>
              <a:gd name="connsiteY88" fmla="*/ 1345515 h 1917026"/>
              <a:gd name="connsiteX89" fmla="*/ 141531 w 1216399"/>
              <a:gd name="connsiteY89" fmla="*/ 1316940 h 1917026"/>
              <a:gd name="connsiteX90" fmla="*/ 98669 w 1216399"/>
              <a:gd name="connsiteY90" fmla="*/ 1314558 h 1917026"/>
              <a:gd name="connsiteX91" fmla="*/ 43899 w 1216399"/>
              <a:gd name="connsiteY91" fmla="*/ 1295508 h 1917026"/>
              <a:gd name="connsiteX92" fmla="*/ 10560 w 1216399"/>
              <a:gd name="connsiteY92" fmla="*/ 1293124 h 1917026"/>
              <a:gd name="connsiteX93" fmla="*/ 1037 w 1216399"/>
              <a:gd name="connsiteY93" fmla="*/ 1240740 h 1917026"/>
              <a:gd name="connsiteX94" fmla="*/ 34374 w 1216399"/>
              <a:gd name="connsiteY94" fmla="*/ 1152633 h 1917026"/>
              <a:gd name="connsiteX95" fmla="*/ 60568 w 1216399"/>
              <a:gd name="connsiteY95" fmla="*/ 1105008 h 1917026"/>
              <a:gd name="connsiteX96" fmla="*/ 81999 w 1216399"/>
              <a:gd name="connsiteY96" fmla="*/ 1057383 h 1917026"/>
              <a:gd name="connsiteX97" fmla="*/ 108194 w 1216399"/>
              <a:gd name="connsiteY97" fmla="*/ 1019283 h 1917026"/>
              <a:gd name="connsiteX98" fmla="*/ 146293 w 1216399"/>
              <a:gd name="connsiteY98" fmla="*/ 1009758 h 1917026"/>
              <a:gd name="connsiteX99" fmla="*/ 153438 w 1216399"/>
              <a:gd name="connsiteY99" fmla="*/ 974040 h 1917026"/>
              <a:gd name="connsiteX100" fmla="*/ 262975 w 1216399"/>
              <a:gd name="connsiteY100" fmla="*/ 854977 h 1917026"/>
              <a:gd name="connsiteX101" fmla="*/ 286787 w 1216399"/>
              <a:gd name="connsiteY101" fmla="*/ 716862 h 1917026"/>
              <a:gd name="connsiteX102" fmla="*/ 282025 w 1216399"/>
              <a:gd name="connsiteY102" fmla="*/ 635902 h 1917026"/>
              <a:gd name="connsiteX103" fmla="*/ 196300 w 1216399"/>
              <a:gd name="connsiteY103" fmla="*/ 623996 h 1917026"/>
              <a:gd name="connsiteX104" fmla="*/ 179632 w 1216399"/>
              <a:gd name="connsiteY104" fmla="*/ 543033 h 1917026"/>
              <a:gd name="connsiteX105" fmla="*/ 186775 w 1216399"/>
              <a:gd name="connsiteY105" fmla="*/ 476358 h 1917026"/>
              <a:gd name="connsiteX106" fmla="*/ 148675 w 1216399"/>
              <a:gd name="connsiteY106" fmla="*/ 438258 h 1917026"/>
              <a:gd name="connsiteX107" fmla="*/ 117719 w 1216399"/>
              <a:gd name="connsiteY107" fmla="*/ 338246 h 1917026"/>
              <a:gd name="connsiteX108" fmla="*/ 102097 w 1216399"/>
              <a:gd name="connsiteY108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615400 w 1216399"/>
              <a:gd name="connsiteY10" fmla="*/ 785920 h 1917026"/>
              <a:gd name="connsiteX11" fmla="*/ 734463 w 1216399"/>
              <a:gd name="connsiteY11" fmla="*/ 709721 h 1917026"/>
              <a:gd name="connsiteX12" fmla="*/ 791613 w 1216399"/>
              <a:gd name="connsiteY12" fmla="*/ 685907 h 1917026"/>
              <a:gd name="connsiteX13" fmla="*/ 817807 w 1216399"/>
              <a:gd name="connsiteY13" fmla="*/ 640664 h 1917026"/>
              <a:gd name="connsiteX14" fmla="*/ 841618 w 1216399"/>
              <a:gd name="connsiteY14" fmla="*/ 623993 h 1917026"/>
              <a:gd name="connsiteX15" fmla="*/ 867813 w 1216399"/>
              <a:gd name="connsiteY15" fmla="*/ 623995 h 1917026"/>
              <a:gd name="connsiteX16" fmla="*/ 872575 w 1216399"/>
              <a:gd name="connsiteY16" fmla="*/ 643045 h 1917026"/>
              <a:gd name="connsiteX17" fmla="*/ 848763 w 1216399"/>
              <a:gd name="connsiteY17" fmla="*/ 669239 h 1917026"/>
              <a:gd name="connsiteX18" fmla="*/ 872575 w 1216399"/>
              <a:gd name="connsiteY18" fmla="*/ 695432 h 1917026"/>
              <a:gd name="connsiteX19" fmla="*/ 872575 w 1216399"/>
              <a:gd name="connsiteY19" fmla="*/ 719245 h 1917026"/>
              <a:gd name="connsiteX20" fmla="*/ 829713 w 1216399"/>
              <a:gd name="connsiteY20" fmla="*/ 721626 h 1917026"/>
              <a:gd name="connsiteX21" fmla="*/ 817807 w 1216399"/>
              <a:gd name="connsiteY21" fmla="*/ 750201 h 1917026"/>
              <a:gd name="connsiteX22" fmla="*/ 829713 w 1216399"/>
              <a:gd name="connsiteY22" fmla="*/ 778776 h 1917026"/>
              <a:gd name="connsiteX23" fmla="*/ 822567 w 1216399"/>
              <a:gd name="connsiteY23" fmla="*/ 802587 h 1917026"/>
              <a:gd name="connsiteX24" fmla="*/ 836857 w 1216399"/>
              <a:gd name="connsiteY24" fmla="*/ 821640 h 1917026"/>
              <a:gd name="connsiteX25" fmla="*/ 870194 w 1216399"/>
              <a:gd name="connsiteY25" fmla="*/ 793065 h 1917026"/>
              <a:gd name="connsiteX26" fmla="*/ 903532 w 1216399"/>
              <a:gd name="connsiteY26" fmla="*/ 788302 h 1917026"/>
              <a:gd name="connsiteX27" fmla="*/ 901150 w 1216399"/>
              <a:gd name="connsiteY27" fmla="*/ 743057 h 1917026"/>
              <a:gd name="connsiteX28" fmla="*/ 958300 w 1216399"/>
              <a:gd name="connsiteY28" fmla="*/ 733533 h 1917026"/>
              <a:gd name="connsiteX29" fmla="*/ 974969 w 1216399"/>
              <a:gd name="connsiteY29" fmla="*/ 752582 h 1917026"/>
              <a:gd name="connsiteX30" fmla="*/ 984494 w 1216399"/>
              <a:gd name="connsiteY30" fmla="*/ 878790 h 1917026"/>
              <a:gd name="connsiteX31" fmla="*/ 1032119 w 1216399"/>
              <a:gd name="connsiteY31" fmla="*/ 959752 h 1917026"/>
              <a:gd name="connsiteX32" fmla="*/ 1072600 w 1216399"/>
              <a:gd name="connsiteY32" fmla="*/ 981183 h 1917026"/>
              <a:gd name="connsiteX33" fmla="*/ 1089269 w 1216399"/>
              <a:gd name="connsiteY33" fmla="*/ 1047858 h 1917026"/>
              <a:gd name="connsiteX34" fmla="*/ 1122607 w 1216399"/>
              <a:gd name="connsiteY34" fmla="*/ 1074052 h 1917026"/>
              <a:gd name="connsiteX35" fmla="*/ 1163088 w 1216399"/>
              <a:gd name="connsiteY35" fmla="*/ 1133583 h 1917026"/>
              <a:gd name="connsiteX36" fmla="*/ 1191663 w 1216399"/>
              <a:gd name="connsiteY36" fmla="*/ 1147871 h 1917026"/>
              <a:gd name="connsiteX37" fmla="*/ 1215943 w 1216399"/>
              <a:gd name="connsiteY37" fmla="*/ 1205830 h 1917026"/>
              <a:gd name="connsiteX38" fmla="*/ 1196425 w 1216399"/>
              <a:gd name="connsiteY38" fmla="*/ 1255027 h 1917026"/>
              <a:gd name="connsiteX39" fmla="*/ 1144037 w 1216399"/>
              <a:gd name="connsiteY39" fmla="*/ 1250263 h 1917026"/>
              <a:gd name="connsiteX40" fmla="*/ 1124987 w 1216399"/>
              <a:gd name="connsiteY40" fmla="*/ 1295506 h 1917026"/>
              <a:gd name="connsiteX41" fmla="*/ 1048787 w 1216399"/>
              <a:gd name="connsiteY41" fmla="*/ 1328844 h 1917026"/>
              <a:gd name="connsiteX42" fmla="*/ 1020212 w 1216399"/>
              <a:gd name="connsiteY42" fmla="*/ 1388375 h 1917026"/>
              <a:gd name="connsiteX43" fmla="*/ 1036881 w 1216399"/>
              <a:gd name="connsiteY43" fmla="*/ 1436000 h 1917026"/>
              <a:gd name="connsiteX44" fmla="*/ 1017832 w 1216399"/>
              <a:gd name="connsiteY44" fmla="*/ 1476483 h 1917026"/>
              <a:gd name="connsiteX45" fmla="*/ 984493 w 1216399"/>
              <a:gd name="connsiteY45" fmla="*/ 1474100 h 1917026"/>
              <a:gd name="connsiteX46" fmla="*/ 982112 w 1216399"/>
              <a:gd name="connsiteY46" fmla="*/ 1538394 h 1917026"/>
              <a:gd name="connsiteX47" fmla="*/ 946393 w 1216399"/>
              <a:gd name="connsiteY47" fmla="*/ 1555063 h 1917026"/>
              <a:gd name="connsiteX48" fmla="*/ 910674 w 1216399"/>
              <a:gd name="connsiteY48" fmla="*/ 1562206 h 1917026"/>
              <a:gd name="connsiteX49" fmla="*/ 910674 w 1216399"/>
              <a:gd name="connsiteY49" fmla="*/ 1626500 h 1917026"/>
              <a:gd name="connsiteX50" fmla="*/ 967824 w 1216399"/>
              <a:gd name="connsiteY50" fmla="*/ 1636025 h 1917026"/>
              <a:gd name="connsiteX51" fmla="*/ 1001162 w 1216399"/>
              <a:gd name="connsiteY51" fmla="*/ 1631263 h 1917026"/>
              <a:gd name="connsiteX52" fmla="*/ 1005922 w 1216399"/>
              <a:gd name="connsiteY52" fmla="*/ 1705082 h 1917026"/>
              <a:gd name="connsiteX53" fmla="*/ 982112 w 1216399"/>
              <a:gd name="connsiteY53" fmla="*/ 1726513 h 1917026"/>
              <a:gd name="connsiteX54" fmla="*/ 922581 w 1216399"/>
              <a:gd name="connsiteY54" fmla="*/ 1724133 h 1917026"/>
              <a:gd name="connsiteX55" fmla="*/ 870193 w 1216399"/>
              <a:gd name="connsiteY55" fmla="*/ 1733658 h 1917026"/>
              <a:gd name="connsiteX56" fmla="*/ 824949 w 1216399"/>
              <a:gd name="connsiteY56" fmla="*/ 1757471 h 1917026"/>
              <a:gd name="connsiteX57" fmla="*/ 779704 w 1216399"/>
              <a:gd name="connsiteY57" fmla="*/ 1764613 h 1917026"/>
              <a:gd name="connsiteX58" fmla="*/ 758274 w 1216399"/>
              <a:gd name="connsiteY58" fmla="*/ 1783665 h 1917026"/>
              <a:gd name="connsiteX59" fmla="*/ 751131 w 1216399"/>
              <a:gd name="connsiteY59" fmla="*/ 1828908 h 1917026"/>
              <a:gd name="connsiteX60" fmla="*/ 734462 w 1216399"/>
              <a:gd name="connsiteY60" fmla="*/ 1840815 h 1917026"/>
              <a:gd name="connsiteX61" fmla="*/ 689218 w 1216399"/>
              <a:gd name="connsiteY61" fmla="*/ 1890821 h 1917026"/>
              <a:gd name="connsiteX62" fmla="*/ 665406 w 1216399"/>
              <a:gd name="connsiteY62" fmla="*/ 1895582 h 1917026"/>
              <a:gd name="connsiteX63" fmla="*/ 617781 w 1216399"/>
              <a:gd name="connsiteY63" fmla="*/ 1917014 h 1917026"/>
              <a:gd name="connsiteX64" fmla="*/ 579681 w 1216399"/>
              <a:gd name="connsiteY64" fmla="*/ 1900345 h 1917026"/>
              <a:gd name="connsiteX65" fmla="*/ 563012 w 1216399"/>
              <a:gd name="connsiteY65" fmla="*/ 1871770 h 1917026"/>
              <a:gd name="connsiteX66" fmla="*/ 520149 w 1216399"/>
              <a:gd name="connsiteY66" fmla="*/ 1881296 h 1917026"/>
              <a:gd name="connsiteX67" fmla="*/ 512573 w 1216399"/>
              <a:gd name="connsiteY67" fmla="*/ 1875192 h 1917026"/>
              <a:gd name="connsiteX68" fmla="*/ 503481 w 1216399"/>
              <a:gd name="connsiteY68" fmla="*/ 1869389 h 1917026"/>
              <a:gd name="connsiteX69" fmla="*/ 522531 w 1216399"/>
              <a:gd name="connsiteY69" fmla="*/ 1762232 h 1917026"/>
              <a:gd name="connsiteX70" fmla="*/ 539199 w 1216399"/>
              <a:gd name="connsiteY70" fmla="*/ 1740801 h 1917026"/>
              <a:gd name="connsiteX71" fmla="*/ 529674 w 1216399"/>
              <a:gd name="connsiteY71" fmla="*/ 1695558 h 1917026"/>
              <a:gd name="connsiteX72" fmla="*/ 553487 w 1216399"/>
              <a:gd name="connsiteY72" fmla="*/ 1681270 h 1917026"/>
              <a:gd name="connsiteX73" fmla="*/ 534437 w 1216399"/>
              <a:gd name="connsiteY73" fmla="*/ 1666983 h 1917026"/>
              <a:gd name="connsiteX74" fmla="*/ 522531 w 1216399"/>
              <a:gd name="connsiteY74" fmla="*/ 1631265 h 1917026"/>
              <a:gd name="connsiteX75" fmla="*/ 513006 w 1216399"/>
              <a:gd name="connsiteY75" fmla="*/ 1586021 h 1917026"/>
              <a:gd name="connsiteX76" fmla="*/ 510624 w 1216399"/>
              <a:gd name="connsiteY76" fmla="*/ 1555063 h 1917026"/>
              <a:gd name="connsiteX77" fmla="*/ 460618 w 1216399"/>
              <a:gd name="connsiteY77" fmla="*/ 1557446 h 1917026"/>
              <a:gd name="connsiteX78" fmla="*/ 427282 w 1216399"/>
              <a:gd name="connsiteY78" fmla="*/ 1521727 h 1917026"/>
              <a:gd name="connsiteX79" fmla="*/ 382037 w 1216399"/>
              <a:gd name="connsiteY79" fmla="*/ 1505057 h 1917026"/>
              <a:gd name="connsiteX80" fmla="*/ 367749 w 1216399"/>
              <a:gd name="connsiteY80" fmla="*/ 1455052 h 1917026"/>
              <a:gd name="connsiteX81" fmla="*/ 365368 w 1216399"/>
              <a:gd name="connsiteY81" fmla="*/ 1433620 h 1917026"/>
              <a:gd name="connsiteX82" fmla="*/ 334413 w 1216399"/>
              <a:gd name="connsiteY82" fmla="*/ 1388377 h 1917026"/>
              <a:gd name="connsiteX83" fmla="*/ 291549 w 1216399"/>
              <a:gd name="connsiteY83" fmla="*/ 1364564 h 1917026"/>
              <a:gd name="connsiteX84" fmla="*/ 248688 w 1216399"/>
              <a:gd name="connsiteY84" fmla="*/ 1335990 h 1917026"/>
              <a:gd name="connsiteX85" fmla="*/ 215349 w 1216399"/>
              <a:gd name="connsiteY85" fmla="*/ 1326464 h 1917026"/>
              <a:gd name="connsiteX86" fmla="*/ 217731 w 1216399"/>
              <a:gd name="connsiteY86" fmla="*/ 1281218 h 1917026"/>
              <a:gd name="connsiteX87" fmla="*/ 174868 w 1216399"/>
              <a:gd name="connsiteY87" fmla="*/ 1295508 h 1917026"/>
              <a:gd name="connsiteX88" fmla="*/ 186775 w 1216399"/>
              <a:gd name="connsiteY88" fmla="*/ 1328846 h 1917026"/>
              <a:gd name="connsiteX89" fmla="*/ 179631 w 1216399"/>
              <a:gd name="connsiteY89" fmla="*/ 1345515 h 1917026"/>
              <a:gd name="connsiteX90" fmla="*/ 141531 w 1216399"/>
              <a:gd name="connsiteY90" fmla="*/ 1316940 h 1917026"/>
              <a:gd name="connsiteX91" fmla="*/ 98669 w 1216399"/>
              <a:gd name="connsiteY91" fmla="*/ 1314558 h 1917026"/>
              <a:gd name="connsiteX92" fmla="*/ 43899 w 1216399"/>
              <a:gd name="connsiteY92" fmla="*/ 1295508 h 1917026"/>
              <a:gd name="connsiteX93" fmla="*/ 10560 w 1216399"/>
              <a:gd name="connsiteY93" fmla="*/ 1293124 h 1917026"/>
              <a:gd name="connsiteX94" fmla="*/ 1037 w 1216399"/>
              <a:gd name="connsiteY94" fmla="*/ 1240740 h 1917026"/>
              <a:gd name="connsiteX95" fmla="*/ 34374 w 1216399"/>
              <a:gd name="connsiteY95" fmla="*/ 1152633 h 1917026"/>
              <a:gd name="connsiteX96" fmla="*/ 60568 w 1216399"/>
              <a:gd name="connsiteY96" fmla="*/ 1105008 h 1917026"/>
              <a:gd name="connsiteX97" fmla="*/ 81999 w 1216399"/>
              <a:gd name="connsiteY97" fmla="*/ 1057383 h 1917026"/>
              <a:gd name="connsiteX98" fmla="*/ 108194 w 1216399"/>
              <a:gd name="connsiteY98" fmla="*/ 1019283 h 1917026"/>
              <a:gd name="connsiteX99" fmla="*/ 146293 w 1216399"/>
              <a:gd name="connsiteY99" fmla="*/ 1009758 h 1917026"/>
              <a:gd name="connsiteX100" fmla="*/ 153438 w 1216399"/>
              <a:gd name="connsiteY100" fmla="*/ 974040 h 1917026"/>
              <a:gd name="connsiteX101" fmla="*/ 262975 w 1216399"/>
              <a:gd name="connsiteY101" fmla="*/ 854977 h 1917026"/>
              <a:gd name="connsiteX102" fmla="*/ 286787 w 1216399"/>
              <a:gd name="connsiteY102" fmla="*/ 716862 h 1917026"/>
              <a:gd name="connsiteX103" fmla="*/ 282025 w 1216399"/>
              <a:gd name="connsiteY103" fmla="*/ 635902 h 1917026"/>
              <a:gd name="connsiteX104" fmla="*/ 196300 w 1216399"/>
              <a:gd name="connsiteY104" fmla="*/ 623996 h 1917026"/>
              <a:gd name="connsiteX105" fmla="*/ 179632 w 1216399"/>
              <a:gd name="connsiteY105" fmla="*/ 543033 h 1917026"/>
              <a:gd name="connsiteX106" fmla="*/ 186775 w 1216399"/>
              <a:gd name="connsiteY106" fmla="*/ 476358 h 1917026"/>
              <a:gd name="connsiteX107" fmla="*/ 148675 w 1216399"/>
              <a:gd name="connsiteY107" fmla="*/ 438258 h 1917026"/>
              <a:gd name="connsiteX108" fmla="*/ 117719 w 1216399"/>
              <a:gd name="connsiteY108" fmla="*/ 338246 h 1917026"/>
              <a:gd name="connsiteX109" fmla="*/ 102097 w 1216399"/>
              <a:gd name="connsiteY109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72104 w 1216399"/>
              <a:gd name="connsiteY9" fmla="*/ 836507 h 1917026"/>
              <a:gd name="connsiteX10" fmla="*/ 591588 w 1216399"/>
              <a:gd name="connsiteY10" fmla="*/ 802589 h 1917026"/>
              <a:gd name="connsiteX11" fmla="*/ 615400 w 1216399"/>
              <a:gd name="connsiteY11" fmla="*/ 785920 h 1917026"/>
              <a:gd name="connsiteX12" fmla="*/ 734463 w 1216399"/>
              <a:gd name="connsiteY12" fmla="*/ 709721 h 1917026"/>
              <a:gd name="connsiteX13" fmla="*/ 791613 w 1216399"/>
              <a:gd name="connsiteY13" fmla="*/ 685907 h 1917026"/>
              <a:gd name="connsiteX14" fmla="*/ 817807 w 1216399"/>
              <a:gd name="connsiteY14" fmla="*/ 640664 h 1917026"/>
              <a:gd name="connsiteX15" fmla="*/ 841618 w 1216399"/>
              <a:gd name="connsiteY15" fmla="*/ 623993 h 1917026"/>
              <a:gd name="connsiteX16" fmla="*/ 867813 w 1216399"/>
              <a:gd name="connsiteY16" fmla="*/ 623995 h 1917026"/>
              <a:gd name="connsiteX17" fmla="*/ 872575 w 1216399"/>
              <a:gd name="connsiteY17" fmla="*/ 643045 h 1917026"/>
              <a:gd name="connsiteX18" fmla="*/ 848763 w 1216399"/>
              <a:gd name="connsiteY18" fmla="*/ 669239 h 1917026"/>
              <a:gd name="connsiteX19" fmla="*/ 872575 w 1216399"/>
              <a:gd name="connsiteY19" fmla="*/ 695432 h 1917026"/>
              <a:gd name="connsiteX20" fmla="*/ 872575 w 1216399"/>
              <a:gd name="connsiteY20" fmla="*/ 719245 h 1917026"/>
              <a:gd name="connsiteX21" fmla="*/ 829713 w 1216399"/>
              <a:gd name="connsiteY21" fmla="*/ 721626 h 1917026"/>
              <a:gd name="connsiteX22" fmla="*/ 817807 w 1216399"/>
              <a:gd name="connsiteY22" fmla="*/ 750201 h 1917026"/>
              <a:gd name="connsiteX23" fmla="*/ 829713 w 1216399"/>
              <a:gd name="connsiteY23" fmla="*/ 778776 h 1917026"/>
              <a:gd name="connsiteX24" fmla="*/ 822567 w 1216399"/>
              <a:gd name="connsiteY24" fmla="*/ 802587 h 1917026"/>
              <a:gd name="connsiteX25" fmla="*/ 836857 w 1216399"/>
              <a:gd name="connsiteY25" fmla="*/ 821640 h 1917026"/>
              <a:gd name="connsiteX26" fmla="*/ 870194 w 1216399"/>
              <a:gd name="connsiteY26" fmla="*/ 793065 h 1917026"/>
              <a:gd name="connsiteX27" fmla="*/ 903532 w 1216399"/>
              <a:gd name="connsiteY27" fmla="*/ 788302 h 1917026"/>
              <a:gd name="connsiteX28" fmla="*/ 901150 w 1216399"/>
              <a:gd name="connsiteY28" fmla="*/ 743057 h 1917026"/>
              <a:gd name="connsiteX29" fmla="*/ 958300 w 1216399"/>
              <a:gd name="connsiteY29" fmla="*/ 733533 h 1917026"/>
              <a:gd name="connsiteX30" fmla="*/ 974969 w 1216399"/>
              <a:gd name="connsiteY30" fmla="*/ 752582 h 1917026"/>
              <a:gd name="connsiteX31" fmla="*/ 984494 w 1216399"/>
              <a:gd name="connsiteY31" fmla="*/ 878790 h 1917026"/>
              <a:gd name="connsiteX32" fmla="*/ 1032119 w 1216399"/>
              <a:gd name="connsiteY32" fmla="*/ 959752 h 1917026"/>
              <a:gd name="connsiteX33" fmla="*/ 1072600 w 1216399"/>
              <a:gd name="connsiteY33" fmla="*/ 981183 h 1917026"/>
              <a:gd name="connsiteX34" fmla="*/ 1089269 w 1216399"/>
              <a:gd name="connsiteY34" fmla="*/ 1047858 h 1917026"/>
              <a:gd name="connsiteX35" fmla="*/ 1122607 w 1216399"/>
              <a:gd name="connsiteY35" fmla="*/ 1074052 h 1917026"/>
              <a:gd name="connsiteX36" fmla="*/ 1163088 w 1216399"/>
              <a:gd name="connsiteY36" fmla="*/ 1133583 h 1917026"/>
              <a:gd name="connsiteX37" fmla="*/ 1191663 w 1216399"/>
              <a:gd name="connsiteY37" fmla="*/ 1147871 h 1917026"/>
              <a:gd name="connsiteX38" fmla="*/ 1215943 w 1216399"/>
              <a:gd name="connsiteY38" fmla="*/ 1205830 h 1917026"/>
              <a:gd name="connsiteX39" fmla="*/ 1196425 w 1216399"/>
              <a:gd name="connsiteY39" fmla="*/ 1255027 h 1917026"/>
              <a:gd name="connsiteX40" fmla="*/ 1144037 w 1216399"/>
              <a:gd name="connsiteY40" fmla="*/ 1250263 h 1917026"/>
              <a:gd name="connsiteX41" fmla="*/ 1124987 w 1216399"/>
              <a:gd name="connsiteY41" fmla="*/ 1295506 h 1917026"/>
              <a:gd name="connsiteX42" fmla="*/ 1048787 w 1216399"/>
              <a:gd name="connsiteY42" fmla="*/ 1328844 h 1917026"/>
              <a:gd name="connsiteX43" fmla="*/ 1020212 w 1216399"/>
              <a:gd name="connsiteY43" fmla="*/ 1388375 h 1917026"/>
              <a:gd name="connsiteX44" fmla="*/ 1036881 w 1216399"/>
              <a:gd name="connsiteY44" fmla="*/ 1436000 h 1917026"/>
              <a:gd name="connsiteX45" fmla="*/ 1017832 w 1216399"/>
              <a:gd name="connsiteY45" fmla="*/ 1476483 h 1917026"/>
              <a:gd name="connsiteX46" fmla="*/ 984493 w 1216399"/>
              <a:gd name="connsiteY46" fmla="*/ 1474100 h 1917026"/>
              <a:gd name="connsiteX47" fmla="*/ 982112 w 1216399"/>
              <a:gd name="connsiteY47" fmla="*/ 1538394 h 1917026"/>
              <a:gd name="connsiteX48" fmla="*/ 946393 w 1216399"/>
              <a:gd name="connsiteY48" fmla="*/ 1555063 h 1917026"/>
              <a:gd name="connsiteX49" fmla="*/ 910674 w 1216399"/>
              <a:gd name="connsiteY49" fmla="*/ 1562206 h 1917026"/>
              <a:gd name="connsiteX50" fmla="*/ 910674 w 1216399"/>
              <a:gd name="connsiteY50" fmla="*/ 1626500 h 1917026"/>
              <a:gd name="connsiteX51" fmla="*/ 967824 w 1216399"/>
              <a:gd name="connsiteY51" fmla="*/ 1636025 h 1917026"/>
              <a:gd name="connsiteX52" fmla="*/ 1001162 w 1216399"/>
              <a:gd name="connsiteY52" fmla="*/ 1631263 h 1917026"/>
              <a:gd name="connsiteX53" fmla="*/ 1005922 w 1216399"/>
              <a:gd name="connsiteY53" fmla="*/ 1705082 h 1917026"/>
              <a:gd name="connsiteX54" fmla="*/ 982112 w 1216399"/>
              <a:gd name="connsiteY54" fmla="*/ 1726513 h 1917026"/>
              <a:gd name="connsiteX55" fmla="*/ 922581 w 1216399"/>
              <a:gd name="connsiteY55" fmla="*/ 1724133 h 1917026"/>
              <a:gd name="connsiteX56" fmla="*/ 870193 w 1216399"/>
              <a:gd name="connsiteY56" fmla="*/ 1733658 h 1917026"/>
              <a:gd name="connsiteX57" fmla="*/ 824949 w 1216399"/>
              <a:gd name="connsiteY57" fmla="*/ 1757471 h 1917026"/>
              <a:gd name="connsiteX58" fmla="*/ 779704 w 1216399"/>
              <a:gd name="connsiteY58" fmla="*/ 1764613 h 1917026"/>
              <a:gd name="connsiteX59" fmla="*/ 758274 w 1216399"/>
              <a:gd name="connsiteY59" fmla="*/ 1783665 h 1917026"/>
              <a:gd name="connsiteX60" fmla="*/ 751131 w 1216399"/>
              <a:gd name="connsiteY60" fmla="*/ 1828908 h 1917026"/>
              <a:gd name="connsiteX61" fmla="*/ 734462 w 1216399"/>
              <a:gd name="connsiteY61" fmla="*/ 1840815 h 1917026"/>
              <a:gd name="connsiteX62" fmla="*/ 689218 w 1216399"/>
              <a:gd name="connsiteY62" fmla="*/ 1890821 h 1917026"/>
              <a:gd name="connsiteX63" fmla="*/ 665406 w 1216399"/>
              <a:gd name="connsiteY63" fmla="*/ 1895582 h 1917026"/>
              <a:gd name="connsiteX64" fmla="*/ 617781 w 1216399"/>
              <a:gd name="connsiteY64" fmla="*/ 1917014 h 1917026"/>
              <a:gd name="connsiteX65" fmla="*/ 579681 w 1216399"/>
              <a:gd name="connsiteY65" fmla="*/ 1900345 h 1917026"/>
              <a:gd name="connsiteX66" fmla="*/ 563012 w 1216399"/>
              <a:gd name="connsiteY66" fmla="*/ 1871770 h 1917026"/>
              <a:gd name="connsiteX67" fmla="*/ 520149 w 1216399"/>
              <a:gd name="connsiteY67" fmla="*/ 1881296 h 1917026"/>
              <a:gd name="connsiteX68" fmla="*/ 512573 w 1216399"/>
              <a:gd name="connsiteY68" fmla="*/ 1875192 h 1917026"/>
              <a:gd name="connsiteX69" fmla="*/ 503481 w 1216399"/>
              <a:gd name="connsiteY69" fmla="*/ 1869389 h 1917026"/>
              <a:gd name="connsiteX70" fmla="*/ 522531 w 1216399"/>
              <a:gd name="connsiteY70" fmla="*/ 1762232 h 1917026"/>
              <a:gd name="connsiteX71" fmla="*/ 539199 w 1216399"/>
              <a:gd name="connsiteY71" fmla="*/ 1740801 h 1917026"/>
              <a:gd name="connsiteX72" fmla="*/ 529674 w 1216399"/>
              <a:gd name="connsiteY72" fmla="*/ 1695558 h 1917026"/>
              <a:gd name="connsiteX73" fmla="*/ 553487 w 1216399"/>
              <a:gd name="connsiteY73" fmla="*/ 1681270 h 1917026"/>
              <a:gd name="connsiteX74" fmla="*/ 534437 w 1216399"/>
              <a:gd name="connsiteY74" fmla="*/ 1666983 h 1917026"/>
              <a:gd name="connsiteX75" fmla="*/ 522531 w 1216399"/>
              <a:gd name="connsiteY75" fmla="*/ 1631265 h 1917026"/>
              <a:gd name="connsiteX76" fmla="*/ 513006 w 1216399"/>
              <a:gd name="connsiteY76" fmla="*/ 1586021 h 1917026"/>
              <a:gd name="connsiteX77" fmla="*/ 510624 w 1216399"/>
              <a:gd name="connsiteY77" fmla="*/ 1555063 h 1917026"/>
              <a:gd name="connsiteX78" fmla="*/ 460618 w 1216399"/>
              <a:gd name="connsiteY78" fmla="*/ 1557446 h 1917026"/>
              <a:gd name="connsiteX79" fmla="*/ 427282 w 1216399"/>
              <a:gd name="connsiteY79" fmla="*/ 1521727 h 1917026"/>
              <a:gd name="connsiteX80" fmla="*/ 382037 w 1216399"/>
              <a:gd name="connsiteY80" fmla="*/ 1505057 h 1917026"/>
              <a:gd name="connsiteX81" fmla="*/ 367749 w 1216399"/>
              <a:gd name="connsiteY81" fmla="*/ 1455052 h 1917026"/>
              <a:gd name="connsiteX82" fmla="*/ 365368 w 1216399"/>
              <a:gd name="connsiteY82" fmla="*/ 1433620 h 1917026"/>
              <a:gd name="connsiteX83" fmla="*/ 334413 w 1216399"/>
              <a:gd name="connsiteY83" fmla="*/ 1388377 h 1917026"/>
              <a:gd name="connsiteX84" fmla="*/ 291549 w 1216399"/>
              <a:gd name="connsiteY84" fmla="*/ 1364564 h 1917026"/>
              <a:gd name="connsiteX85" fmla="*/ 248688 w 1216399"/>
              <a:gd name="connsiteY85" fmla="*/ 1335990 h 1917026"/>
              <a:gd name="connsiteX86" fmla="*/ 215349 w 1216399"/>
              <a:gd name="connsiteY86" fmla="*/ 1326464 h 1917026"/>
              <a:gd name="connsiteX87" fmla="*/ 217731 w 1216399"/>
              <a:gd name="connsiteY87" fmla="*/ 1281218 h 1917026"/>
              <a:gd name="connsiteX88" fmla="*/ 174868 w 1216399"/>
              <a:gd name="connsiteY88" fmla="*/ 1295508 h 1917026"/>
              <a:gd name="connsiteX89" fmla="*/ 186775 w 1216399"/>
              <a:gd name="connsiteY89" fmla="*/ 1328846 h 1917026"/>
              <a:gd name="connsiteX90" fmla="*/ 179631 w 1216399"/>
              <a:gd name="connsiteY90" fmla="*/ 1345515 h 1917026"/>
              <a:gd name="connsiteX91" fmla="*/ 141531 w 1216399"/>
              <a:gd name="connsiteY91" fmla="*/ 1316940 h 1917026"/>
              <a:gd name="connsiteX92" fmla="*/ 98669 w 1216399"/>
              <a:gd name="connsiteY92" fmla="*/ 1314558 h 1917026"/>
              <a:gd name="connsiteX93" fmla="*/ 43899 w 1216399"/>
              <a:gd name="connsiteY93" fmla="*/ 1295508 h 1917026"/>
              <a:gd name="connsiteX94" fmla="*/ 10560 w 1216399"/>
              <a:gd name="connsiteY94" fmla="*/ 1293124 h 1917026"/>
              <a:gd name="connsiteX95" fmla="*/ 1037 w 1216399"/>
              <a:gd name="connsiteY95" fmla="*/ 1240740 h 1917026"/>
              <a:gd name="connsiteX96" fmla="*/ 34374 w 1216399"/>
              <a:gd name="connsiteY96" fmla="*/ 1152633 h 1917026"/>
              <a:gd name="connsiteX97" fmla="*/ 60568 w 1216399"/>
              <a:gd name="connsiteY97" fmla="*/ 1105008 h 1917026"/>
              <a:gd name="connsiteX98" fmla="*/ 81999 w 1216399"/>
              <a:gd name="connsiteY98" fmla="*/ 1057383 h 1917026"/>
              <a:gd name="connsiteX99" fmla="*/ 108194 w 1216399"/>
              <a:gd name="connsiteY99" fmla="*/ 1019283 h 1917026"/>
              <a:gd name="connsiteX100" fmla="*/ 146293 w 1216399"/>
              <a:gd name="connsiteY100" fmla="*/ 1009758 h 1917026"/>
              <a:gd name="connsiteX101" fmla="*/ 153438 w 1216399"/>
              <a:gd name="connsiteY101" fmla="*/ 974040 h 1917026"/>
              <a:gd name="connsiteX102" fmla="*/ 262975 w 1216399"/>
              <a:gd name="connsiteY102" fmla="*/ 854977 h 1917026"/>
              <a:gd name="connsiteX103" fmla="*/ 286787 w 1216399"/>
              <a:gd name="connsiteY103" fmla="*/ 716862 h 1917026"/>
              <a:gd name="connsiteX104" fmla="*/ 282025 w 1216399"/>
              <a:gd name="connsiteY104" fmla="*/ 635902 h 1917026"/>
              <a:gd name="connsiteX105" fmla="*/ 196300 w 1216399"/>
              <a:gd name="connsiteY105" fmla="*/ 623996 h 1917026"/>
              <a:gd name="connsiteX106" fmla="*/ 179632 w 1216399"/>
              <a:gd name="connsiteY106" fmla="*/ 543033 h 1917026"/>
              <a:gd name="connsiteX107" fmla="*/ 186775 w 1216399"/>
              <a:gd name="connsiteY107" fmla="*/ 476358 h 1917026"/>
              <a:gd name="connsiteX108" fmla="*/ 148675 w 1216399"/>
              <a:gd name="connsiteY108" fmla="*/ 438258 h 1917026"/>
              <a:gd name="connsiteX109" fmla="*/ 117719 w 1216399"/>
              <a:gd name="connsiteY109" fmla="*/ 338246 h 1917026"/>
              <a:gd name="connsiteX110" fmla="*/ 102097 w 1216399"/>
              <a:gd name="connsiteY110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734463 w 1216399"/>
              <a:gd name="connsiteY13" fmla="*/ 709721 h 1917026"/>
              <a:gd name="connsiteX14" fmla="*/ 791613 w 1216399"/>
              <a:gd name="connsiteY14" fmla="*/ 685907 h 1917026"/>
              <a:gd name="connsiteX15" fmla="*/ 817807 w 1216399"/>
              <a:gd name="connsiteY15" fmla="*/ 640664 h 1917026"/>
              <a:gd name="connsiteX16" fmla="*/ 841618 w 1216399"/>
              <a:gd name="connsiteY16" fmla="*/ 623993 h 1917026"/>
              <a:gd name="connsiteX17" fmla="*/ 867813 w 1216399"/>
              <a:gd name="connsiteY17" fmla="*/ 623995 h 1917026"/>
              <a:gd name="connsiteX18" fmla="*/ 872575 w 1216399"/>
              <a:gd name="connsiteY18" fmla="*/ 643045 h 1917026"/>
              <a:gd name="connsiteX19" fmla="*/ 848763 w 1216399"/>
              <a:gd name="connsiteY19" fmla="*/ 669239 h 1917026"/>
              <a:gd name="connsiteX20" fmla="*/ 872575 w 1216399"/>
              <a:gd name="connsiteY20" fmla="*/ 695432 h 1917026"/>
              <a:gd name="connsiteX21" fmla="*/ 872575 w 1216399"/>
              <a:gd name="connsiteY21" fmla="*/ 719245 h 1917026"/>
              <a:gd name="connsiteX22" fmla="*/ 829713 w 1216399"/>
              <a:gd name="connsiteY22" fmla="*/ 721626 h 1917026"/>
              <a:gd name="connsiteX23" fmla="*/ 817807 w 1216399"/>
              <a:gd name="connsiteY23" fmla="*/ 750201 h 1917026"/>
              <a:gd name="connsiteX24" fmla="*/ 829713 w 1216399"/>
              <a:gd name="connsiteY24" fmla="*/ 778776 h 1917026"/>
              <a:gd name="connsiteX25" fmla="*/ 822567 w 1216399"/>
              <a:gd name="connsiteY25" fmla="*/ 802587 h 1917026"/>
              <a:gd name="connsiteX26" fmla="*/ 836857 w 1216399"/>
              <a:gd name="connsiteY26" fmla="*/ 821640 h 1917026"/>
              <a:gd name="connsiteX27" fmla="*/ 870194 w 1216399"/>
              <a:gd name="connsiteY27" fmla="*/ 793065 h 1917026"/>
              <a:gd name="connsiteX28" fmla="*/ 903532 w 1216399"/>
              <a:gd name="connsiteY28" fmla="*/ 788302 h 1917026"/>
              <a:gd name="connsiteX29" fmla="*/ 901150 w 1216399"/>
              <a:gd name="connsiteY29" fmla="*/ 743057 h 1917026"/>
              <a:gd name="connsiteX30" fmla="*/ 958300 w 1216399"/>
              <a:gd name="connsiteY30" fmla="*/ 733533 h 1917026"/>
              <a:gd name="connsiteX31" fmla="*/ 974969 w 1216399"/>
              <a:gd name="connsiteY31" fmla="*/ 752582 h 1917026"/>
              <a:gd name="connsiteX32" fmla="*/ 984494 w 1216399"/>
              <a:gd name="connsiteY32" fmla="*/ 878790 h 1917026"/>
              <a:gd name="connsiteX33" fmla="*/ 1032119 w 1216399"/>
              <a:gd name="connsiteY33" fmla="*/ 959752 h 1917026"/>
              <a:gd name="connsiteX34" fmla="*/ 1072600 w 1216399"/>
              <a:gd name="connsiteY34" fmla="*/ 981183 h 1917026"/>
              <a:gd name="connsiteX35" fmla="*/ 1089269 w 1216399"/>
              <a:gd name="connsiteY35" fmla="*/ 1047858 h 1917026"/>
              <a:gd name="connsiteX36" fmla="*/ 1122607 w 1216399"/>
              <a:gd name="connsiteY36" fmla="*/ 1074052 h 1917026"/>
              <a:gd name="connsiteX37" fmla="*/ 1163088 w 1216399"/>
              <a:gd name="connsiteY37" fmla="*/ 1133583 h 1917026"/>
              <a:gd name="connsiteX38" fmla="*/ 1191663 w 1216399"/>
              <a:gd name="connsiteY38" fmla="*/ 1147871 h 1917026"/>
              <a:gd name="connsiteX39" fmla="*/ 1215943 w 1216399"/>
              <a:gd name="connsiteY39" fmla="*/ 1205830 h 1917026"/>
              <a:gd name="connsiteX40" fmla="*/ 1196425 w 1216399"/>
              <a:gd name="connsiteY40" fmla="*/ 1255027 h 1917026"/>
              <a:gd name="connsiteX41" fmla="*/ 1144037 w 1216399"/>
              <a:gd name="connsiteY41" fmla="*/ 1250263 h 1917026"/>
              <a:gd name="connsiteX42" fmla="*/ 1124987 w 1216399"/>
              <a:gd name="connsiteY42" fmla="*/ 1295506 h 1917026"/>
              <a:gd name="connsiteX43" fmla="*/ 1048787 w 1216399"/>
              <a:gd name="connsiteY43" fmla="*/ 1328844 h 1917026"/>
              <a:gd name="connsiteX44" fmla="*/ 1020212 w 1216399"/>
              <a:gd name="connsiteY44" fmla="*/ 1388375 h 1917026"/>
              <a:gd name="connsiteX45" fmla="*/ 1036881 w 1216399"/>
              <a:gd name="connsiteY45" fmla="*/ 1436000 h 1917026"/>
              <a:gd name="connsiteX46" fmla="*/ 1017832 w 1216399"/>
              <a:gd name="connsiteY46" fmla="*/ 1476483 h 1917026"/>
              <a:gd name="connsiteX47" fmla="*/ 984493 w 1216399"/>
              <a:gd name="connsiteY47" fmla="*/ 1474100 h 1917026"/>
              <a:gd name="connsiteX48" fmla="*/ 982112 w 1216399"/>
              <a:gd name="connsiteY48" fmla="*/ 1538394 h 1917026"/>
              <a:gd name="connsiteX49" fmla="*/ 946393 w 1216399"/>
              <a:gd name="connsiteY49" fmla="*/ 1555063 h 1917026"/>
              <a:gd name="connsiteX50" fmla="*/ 910674 w 1216399"/>
              <a:gd name="connsiteY50" fmla="*/ 1562206 h 1917026"/>
              <a:gd name="connsiteX51" fmla="*/ 910674 w 1216399"/>
              <a:gd name="connsiteY51" fmla="*/ 1626500 h 1917026"/>
              <a:gd name="connsiteX52" fmla="*/ 967824 w 1216399"/>
              <a:gd name="connsiteY52" fmla="*/ 1636025 h 1917026"/>
              <a:gd name="connsiteX53" fmla="*/ 1001162 w 1216399"/>
              <a:gd name="connsiteY53" fmla="*/ 1631263 h 1917026"/>
              <a:gd name="connsiteX54" fmla="*/ 1005922 w 1216399"/>
              <a:gd name="connsiteY54" fmla="*/ 1705082 h 1917026"/>
              <a:gd name="connsiteX55" fmla="*/ 982112 w 1216399"/>
              <a:gd name="connsiteY55" fmla="*/ 1726513 h 1917026"/>
              <a:gd name="connsiteX56" fmla="*/ 922581 w 1216399"/>
              <a:gd name="connsiteY56" fmla="*/ 1724133 h 1917026"/>
              <a:gd name="connsiteX57" fmla="*/ 870193 w 1216399"/>
              <a:gd name="connsiteY57" fmla="*/ 1733658 h 1917026"/>
              <a:gd name="connsiteX58" fmla="*/ 824949 w 1216399"/>
              <a:gd name="connsiteY58" fmla="*/ 1757471 h 1917026"/>
              <a:gd name="connsiteX59" fmla="*/ 779704 w 1216399"/>
              <a:gd name="connsiteY59" fmla="*/ 1764613 h 1917026"/>
              <a:gd name="connsiteX60" fmla="*/ 758274 w 1216399"/>
              <a:gd name="connsiteY60" fmla="*/ 1783665 h 1917026"/>
              <a:gd name="connsiteX61" fmla="*/ 751131 w 1216399"/>
              <a:gd name="connsiteY61" fmla="*/ 1828908 h 1917026"/>
              <a:gd name="connsiteX62" fmla="*/ 734462 w 1216399"/>
              <a:gd name="connsiteY62" fmla="*/ 1840815 h 1917026"/>
              <a:gd name="connsiteX63" fmla="*/ 689218 w 1216399"/>
              <a:gd name="connsiteY63" fmla="*/ 1890821 h 1917026"/>
              <a:gd name="connsiteX64" fmla="*/ 665406 w 1216399"/>
              <a:gd name="connsiteY64" fmla="*/ 1895582 h 1917026"/>
              <a:gd name="connsiteX65" fmla="*/ 617781 w 1216399"/>
              <a:gd name="connsiteY65" fmla="*/ 1917014 h 1917026"/>
              <a:gd name="connsiteX66" fmla="*/ 579681 w 1216399"/>
              <a:gd name="connsiteY66" fmla="*/ 1900345 h 1917026"/>
              <a:gd name="connsiteX67" fmla="*/ 563012 w 1216399"/>
              <a:gd name="connsiteY67" fmla="*/ 1871770 h 1917026"/>
              <a:gd name="connsiteX68" fmla="*/ 520149 w 1216399"/>
              <a:gd name="connsiteY68" fmla="*/ 1881296 h 1917026"/>
              <a:gd name="connsiteX69" fmla="*/ 512573 w 1216399"/>
              <a:gd name="connsiteY69" fmla="*/ 1875192 h 1917026"/>
              <a:gd name="connsiteX70" fmla="*/ 503481 w 1216399"/>
              <a:gd name="connsiteY70" fmla="*/ 1869389 h 1917026"/>
              <a:gd name="connsiteX71" fmla="*/ 522531 w 1216399"/>
              <a:gd name="connsiteY71" fmla="*/ 1762232 h 1917026"/>
              <a:gd name="connsiteX72" fmla="*/ 539199 w 1216399"/>
              <a:gd name="connsiteY72" fmla="*/ 1740801 h 1917026"/>
              <a:gd name="connsiteX73" fmla="*/ 529674 w 1216399"/>
              <a:gd name="connsiteY73" fmla="*/ 1695558 h 1917026"/>
              <a:gd name="connsiteX74" fmla="*/ 553487 w 1216399"/>
              <a:gd name="connsiteY74" fmla="*/ 1681270 h 1917026"/>
              <a:gd name="connsiteX75" fmla="*/ 534437 w 1216399"/>
              <a:gd name="connsiteY75" fmla="*/ 1666983 h 1917026"/>
              <a:gd name="connsiteX76" fmla="*/ 522531 w 1216399"/>
              <a:gd name="connsiteY76" fmla="*/ 1631265 h 1917026"/>
              <a:gd name="connsiteX77" fmla="*/ 513006 w 1216399"/>
              <a:gd name="connsiteY77" fmla="*/ 1586021 h 1917026"/>
              <a:gd name="connsiteX78" fmla="*/ 510624 w 1216399"/>
              <a:gd name="connsiteY78" fmla="*/ 1555063 h 1917026"/>
              <a:gd name="connsiteX79" fmla="*/ 460618 w 1216399"/>
              <a:gd name="connsiteY79" fmla="*/ 1557446 h 1917026"/>
              <a:gd name="connsiteX80" fmla="*/ 427282 w 1216399"/>
              <a:gd name="connsiteY80" fmla="*/ 1521727 h 1917026"/>
              <a:gd name="connsiteX81" fmla="*/ 382037 w 1216399"/>
              <a:gd name="connsiteY81" fmla="*/ 1505057 h 1917026"/>
              <a:gd name="connsiteX82" fmla="*/ 367749 w 1216399"/>
              <a:gd name="connsiteY82" fmla="*/ 1455052 h 1917026"/>
              <a:gd name="connsiteX83" fmla="*/ 365368 w 1216399"/>
              <a:gd name="connsiteY83" fmla="*/ 1433620 h 1917026"/>
              <a:gd name="connsiteX84" fmla="*/ 334413 w 1216399"/>
              <a:gd name="connsiteY84" fmla="*/ 1388377 h 1917026"/>
              <a:gd name="connsiteX85" fmla="*/ 291549 w 1216399"/>
              <a:gd name="connsiteY85" fmla="*/ 1364564 h 1917026"/>
              <a:gd name="connsiteX86" fmla="*/ 248688 w 1216399"/>
              <a:gd name="connsiteY86" fmla="*/ 1335990 h 1917026"/>
              <a:gd name="connsiteX87" fmla="*/ 215349 w 1216399"/>
              <a:gd name="connsiteY87" fmla="*/ 1326464 h 1917026"/>
              <a:gd name="connsiteX88" fmla="*/ 217731 w 1216399"/>
              <a:gd name="connsiteY88" fmla="*/ 1281218 h 1917026"/>
              <a:gd name="connsiteX89" fmla="*/ 174868 w 1216399"/>
              <a:gd name="connsiteY89" fmla="*/ 1295508 h 1917026"/>
              <a:gd name="connsiteX90" fmla="*/ 186775 w 1216399"/>
              <a:gd name="connsiteY90" fmla="*/ 1328846 h 1917026"/>
              <a:gd name="connsiteX91" fmla="*/ 179631 w 1216399"/>
              <a:gd name="connsiteY91" fmla="*/ 1345515 h 1917026"/>
              <a:gd name="connsiteX92" fmla="*/ 141531 w 1216399"/>
              <a:gd name="connsiteY92" fmla="*/ 1316940 h 1917026"/>
              <a:gd name="connsiteX93" fmla="*/ 98669 w 1216399"/>
              <a:gd name="connsiteY93" fmla="*/ 1314558 h 1917026"/>
              <a:gd name="connsiteX94" fmla="*/ 43899 w 1216399"/>
              <a:gd name="connsiteY94" fmla="*/ 1295508 h 1917026"/>
              <a:gd name="connsiteX95" fmla="*/ 10560 w 1216399"/>
              <a:gd name="connsiteY95" fmla="*/ 1293124 h 1917026"/>
              <a:gd name="connsiteX96" fmla="*/ 1037 w 1216399"/>
              <a:gd name="connsiteY96" fmla="*/ 1240740 h 1917026"/>
              <a:gd name="connsiteX97" fmla="*/ 34374 w 1216399"/>
              <a:gd name="connsiteY97" fmla="*/ 1152633 h 1917026"/>
              <a:gd name="connsiteX98" fmla="*/ 60568 w 1216399"/>
              <a:gd name="connsiteY98" fmla="*/ 1105008 h 1917026"/>
              <a:gd name="connsiteX99" fmla="*/ 81999 w 1216399"/>
              <a:gd name="connsiteY99" fmla="*/ 1057383 h 1917026"/>
              <a:gd name="connsiteX100" fmla="*/ 108194 w 1216399"/>
              <a:gd name="connsiteY100" fmla="*/ 1019283 h 1917026"/>
              <a:gd name="connsiteX101" fmla="*/ 146293 w 1216399"/>
              <a:gd name="connsiteY101" fmla="*/ 1009758 h 1917026"/>
              <a:gd name="connsiteX102" fmla="*/ 153438 w 1216399"/>
              <a:gd name="connsiteY102" fmla="*/ 974040 h 1917026"/>
              <a:gd name="connsiteX103" fmla="*/ 262975 w 1216399"/>
              <a:gd name="connsiteY103" fmla="*/ 854977 h 1917026"/>
              <a:gd name="connsiteX104" fmla="*/ 286787 w 1216399"/>
              <a:gd name="connsiteY104" fmla="*/ 716862 h 1917026"/>
              <a:gd name="connsiteX105" fmla="*/ 282025 w 1216399"/>
              <a:gd name="connsiteY105" fmla="*/ 635902 h 1917026"/>
              <a:gd name="connsiteX106" fmla="*/ 196300 w 1216399"/>
              <a:gd name="connsiteY106" fmla="*/ 623996 h 1917026"/>
              <a:gd name="connsiteX107" fmla="*/ 179632 w 1216399"/>
              <a:gd name="connsiteY107" fmla="*/ 543033 h 1917026"/>
              <a:gd name="connsiteX108" fmla="*/ 186775 w 1216399"/>
              <a:gd name="connsiteY108" fmla="*/ 476358 h 1917026"/>
              <a:gd name="connsiteX109" fmla="*/ 148675 w 1216399"/>
              <a:gd name="connsiteY109" fmla="*/ 438258 h 1917026"/>
              <a:gd name="connsiteX110" fmla="*/ 117719 w 1216399"/>
              <a:gd name="connsiteY110" fmla="*/ 338246 h 1917026"/>
              <a:gd name="connsiteX111" fmla="*/ 102097 w 1216399"/>
              <a:gd name="connsiteY111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698744 w 1216399"/>
              <a:gd name="connsiteY13" fmla="*/ 747820 h 1917026"/>
              <a:gd name="connsiteX14" fmla="*/ 734463 w 1216399"/>
              <a:gd name="connsiteY14" fmla="*/ 709721 h 1917026"/>
              <a:gd name="connsiteX15" fmla="*/ 791613 w 1216399"/>
              <a:gd name="connsiteY15" fmla="*/ 685907 h 1917026"/>
              <a:gd name="connsiteX16" fmla="*/ 817807 w 1216399"/>
              <a:gd name="connsiteY16" fmla="*/ 640664 h 1917026"/>
              <a:gd name="connsiteX17" fmla="*/ 841618 w 1216399"/>
              <a:gd name="connsiteY17" fmla="*/ 623993 h 1917026"/>
              <a:gd name="connsiteX18" fmla="*/ 867813 w 1216399"/>
              <a:gd name="connsiteY18" fmla="*/ 623995 h 1917026"/>
              <a:gd name="connsiteX19" fmla="*/ 872575 w 1216399"/>
              <a:gd name="connsiteY19" fmla="*/ 643045 h 1917026"/>
              <a:gd name="connsiteX20" fmla="*/ 848763 w 1216399"/>
              <a:gd name="connsiteY20" fmla="*/ 669239 h 1917026"/>
              <a:gd name="connsiteX21" fmla="*/ 872575 w 1216399"/>
              <a:gd name="connsiteY21" fmla="*/ 695432 h 1917026"/>
              <a:gd name="connsiteX22" fmla="*/ 872575 w 1216399"/>
              <a:gd name="connsiteY22" fmla="*/ 719245 h 1917026"/>
              <a:gd name="connsiteX23" fmla="*/ 829713 w 1216399"/>
              <a:gd name="connsiteY23" fmla="*/ 721626 h 1917026"/>
              <a:gd name="connsiteX24" fmla="*/ 817807 w 1216399"/>
              <a:gd name="connsiteY24" fmla="*/ 750201 h 1917026"/>
              <a:gd name="connsiteX25" fmla="*/ 829713 w 1216399"/>
              <a:gd name="connsiteY25" fmla="*/ 778776 h 1917026"/>
              <a:gd name="connsiteX26" fmla="*/ 822567 w 1216399"/>
              <a:gd name="connsiteY26" fmla="*/ 802587 h 1917026"/>
              <a:gd name="connsiteX27" fmla="*/ 836857 w 1216399"/>
              <a:gd name="connsiteY27" fmla="*/ 821640 h 1917026"/>
              <a:gd name="connsiteX28" fmla="*/ 870194 w 1216399"/>
              <a:gd name="connsiteY28" fmla="*/ 793065 h 1917026"/>
              <a:gd name="connsiteX29" fmla="*/ 903532 w 1216399"/>
              <a:gd name="connsiteY29" fmla="*/ 788302 h 1917026"/>
              <a:gd name="connsiteX30" fmla="*/ 901150 w 1216399"/>
              <a:gd name="connsiteY30" fmla="*/ 743057 h 1917026"/>
              <a:gd name="connsiteX31" fmla="*/ 958300 w 1216399"/>
              <a:gd name="connsiteY31" fmla="*/ 733533 h 1917026"/>
              <a:gd name="connsiteX32" fmla="*/ 974969 w 1216399"/>
              <a:gd name="connsiteY32" fmla="*/ 752582 h 1917026"/>
              <a:gd name="connsiteX33" fmla="*/ 984494 w 1216399"/>
              <a:gd name="connsiteY33" fmla="*/ 878790 h 1917026"/>
              <a:gd name="connsiteX34" fmla="*/ 1032119 w 1216399"/>
              <a:gd name="connsiteY34" fmla="*/ 959752 h 1917026"/>
              <a:gd name="connsiteX35" fmla="*/ 1072600 w 1216399"/>
              <a:gd name="connsiteY35" fmla="*/ 981183 h 1917026"/>
              <a:gd name="connsiteX36" fmla="*/ 1089269 w 1216399"/>
              <a:gd name="connsiteY36" fmla="*/ 1047858 h 1917026"/>
              <a:gd name="connsiteX37" fmla="*/ 1122607 w 1216399"/>
              <a:gd name="connsiteY37" fmla="*/ 1074052 h 1917026"/>
              <a:gd name="connsiteX38" fmla="*/ 1163088 w 1216399"/>
              <a:gd name="connsiteY38" fmla="*/ 1133583 h 1917026"/>
              <a:gd name="connsiteX39" fmla="*/ 1191663 w 1216399"/>
              <a:gd name="connsiteY39" fmla="*/ 1147871 h 1917026"/>
              <a:gd name="connsiteX40" fmla="*/ 1215943 w 1216399"/>
              <a:gd name="connsiteY40" fmla="*/ 1205830 h 1917026"/>
              <a:gd name="connsiteX41" fmla="*/ 1196425 w 1216399"/>
              <a:gd name="connsiteY41" fmla="*/ 1255027 h 1917026"/>
              <a:gd name="connsiteX42" fmla="*/ 1144037 w 1216399"/>
              <a:gd name="connsiteY42" fmla="*/ 1250263 h 1917026"/>
              <a:gd name="connsiteX43" fmla="*/ 1124987 w 1216399"/>
              <a:gd name="connsiteY43" fmla="*/ 1295506 h 1917026"/>
              <a:gd name="connsiteX44" fmla="*/ 1048787 w 1216399"/>
              <a:gd name="connsiteY44" fmla="*/ 1328844 h 1917026"/>
              <a:gd name="connsiteX45" fmla="*/ 1020212 w 1216399"/>
              <a:gd name="connsiteY45" fmla="*/ 1388375 h 1917026"/>
              <a:gd name="connsiteX46" fmla="*/ 1036881 w 1216399"/>
              <a:gd name="connsiteY46" fmla="*/ 1436000 h 1917026"/>
              <a:gd name="connsiteX47" fmla="*/ 1017832 w 1216399"/>
              <a:gd name="connsiteY47" fmla="*/ 1476483 h 1917026"/>
              <a:gd name="connsiteX48" fmla="*/ 984493 w 1216399"/>
              <a:gd name="connsiteY48" fmla="*/ 1474100 h 1917026"/>
              <a:gd name="connsiteX49" fmla="*/ 982112 w 1216399"/>
              <a:gd name="connsiteY49" fmla="*/ 1538394 h 1917026"/>
              <a:gd name="connsiteX50" fmla="*/ 946393 w 1216399"/>
              <a:gd name="connsiteY50" fmla="*/ 1555063 h 1917026"/>
              <a:gd name="connsiteX51" fmla="*/ 910674 w 1216399"/>
              <a:gd name="connsiteY51" fmla="*/ 1562206 h 1917026"/>
              <a:gd name="connsiteX52" fmla="*/ 910674 w 1216399"/>
              <a:gd name="connsiteY52" fmla="*/ 1626500 h 1917026"/>
              <a:gd name="connsiteX53" fmla="*/ 967824 w 1216399"/>
              <a:gd name="connsiteY53" fmla="*/ 1636025 h 1917026"/>
              <a:gd name="connsiteX54" fmla="*/ 1001162 w 1216399"/>
              <a:gd name="connsiteY54" fmla="*/ 1631263 h 1917026"/>
              <a:gd name="connsiteX55" fmla="*/ 1005922 w 1216399"/>
              <a:gd name="connsiteY55" fmla="*/ 1705082 h 1917026"/>
              <a:gd name="connsiteX56" fmla="*/ 982112 w 1216399"/>
              <a:gd name="connsiteY56" fmla="*/ 1726513 h 1917026"/>
              <a:gd name="connsiteX57" fmla="*/ 922581 w 1216399"/>
              <a:gd name="connsiteY57" fmla="*/ 1724133 h 1917026"/>
              <a:gd name="connsiteX58" fmla="*/ 870193 w 1216399"/>
              <a:gd name="connsiteY58" fmla="*/ 1733658 h 1917026"/>
              <a:gd name="connsiteX59" fmla="*/ 824949 w 1216399"/>
              <a:gd name="connsiteY59" fmla="*/ 1757471 h 1917026"/>
              <a:gd name="connsiteX60" fmla="*/ 779704 w 1216399"/>
              <a:gd name="connsiteY60" fmla="*/ 1764613 h 1917026"/>
              <a:gd name="connsiteX61" fmla="*/ 758274 w 1216399"/>
              <a:gd name="connsiteY61" fmla="*/ 1783665 h 1917026"/>
              <a:gd name="connsiteX62" fmla="*/ 751131 w 1216399"/>
              <a:gd name="connsiteY62" fmla="*/ 1828908 h 1917026"/>
              <a:gd name="connsiteX63" fmla="*/ 734462 w 1216399"/>
              <a:gd name="connsiteY63" fmla="*/ 1840815 h 1917026"/>
              <a:gd name="connsiteX64" fmla="*/ 689218 w 1216399"/>
              <a:gd name="connsiteY64" fmla="*/ 1890821 h 1917026"/>
              <a:gd name="connsiteX65" fmla="*/ 665406 w 1216399"/>
              <a:gd name="connsiteY65" fmla="*/ 1895582 h 1917026"/>
              <a:gd name="connsiteX66" fmla="*/ 617781 w 1216399"/>
              <a:gd name="connsiteY66" fmla="*/ 1917014 h 1917026"/>
              <a:gd name="connsiteX67" fmla="*/ 579681 w 1216399"/>
              <a:gd name="connsiteY67" fmla="*/ 1900345 h 1917026"/>
              <a:gd name="connsiteX68" fmla="*/ 563012 w 1216399"/>
              <a:gd name="connsiteY68" fmla="*/ 1871770 h 1917026"/>
              <a:gd name="connsiteX69" fmla="*/ 520149 w 1216399"/>
              <a:gd name="connsiteY69" fmla="*/ 1881296 h 1917026"/>
              <a:gd name="connsiteX70" fmla="*/ 512573 w 1216399"/>
              <a:gd name="connsiteY70" fmla="*/ 1875192 h 1917026"/>
              <a:gd name="connsiteX71" fmla="*/ 503481 w 1216399"/>
              <a:gd name="connsiteY71" fmla="*/ 1869389 h 1917026"/>
              <a:gd name="connsiteX72" fmla="*/ 522531 w 1216399"/>
              <a:gd name="connsiteY72" fmla="*/ 1762232 h 1917026"/>
              <a:gd name="connsiteX73" fmla="*/ 539199 w 1216399"/>
              <a:gd name="connsiteY73" fmla="*/ 1740801 h 1917026"/>
              <a:gd name="connsiteX74" fmla="*/ 529674 w 1216399"/>
              <a:gd name="connsiteY74" fmla="*/ 1695558 h 1917026"/>
              <a:gd name="connsiteX75" fmla="*/ 553487 w 1216399"/>
              <a:gd name="connsiteY75" fmla="*/ 1681270 h 1917026"/>
              <a:gd name="connsiteX76" fmla="*/ 534437 w 1216399"/>
              <a:gd name="connsiteY76" fmla="*/ 1666983 h 1917026"/>
              <a:gd name="connsiteX77" fmla="*/ 522531 w 1216399"/>
              <a:gd name="connsiteY77" fmla="*/ 1631265 h 1917026"/>
              <a:gd name="connsiteX78" fmla="*/ 513006 w 1216399"/>
              <a:gd name="connsiteY78" fmla="*/ 1586021 h 1917026"/>
              <a:gd name="connsiteX79" fmla="*/ 510624 w 1216399"/>
              <a:gd name="connsiteY79" fmla="*/ 1555063 h 1917026"/>
              <a:gd name="connsiteX80" fmla="*/ 460618 w 1216399"/>
              <a:gd name="connsiteY80" fmla="*/ 1557446 h 1917026"/>
              <a:gd name="connsiteX81" fmla="*/ 427282 w 1216399"/>
              <a:gd name="connsiteY81" fmla="*/ 1521727 h 1917026"/>
              <a:gd name="connsiteX82" fmla="*/ 382037 w 1216399"/>
              <a:gd name="connsiteY82" fmla="*/ 1505057 h 1917026"/>
              <a:gd name="connsiteX83" fmla="*/ 367749 w 1216399"/>
              <a:gd name="connsiteY83" fmla="*/ 1455052 h 1917026"/>
              <a:gd name="connsiteX84" fmla="*/ 365368 w 1216399"/>
              <a:gd name="connsiteY84" fmla="*/ 1433620 h 1917026"/>
              <a:gd name="connsiteX85" fmla="*/ 334413 w 1216399"/>
              <a:gd name="connsiteY85" fmla="*/ 1388377 h 1917026"/>
              <a:gd name="connsiteX86" fmla="*/ 291549 w 1216399"/>
              <a:gd name="connsiteY86" fmla="*/ 1364564 h 1917026"/>
              <a:gd name="connsiteX87" fmla="*/ 248688 w 1216399"/>
              <a:gd name="connsiteY87" fmla="*/ 1335990 h 1917026"/>
              <a:gd name="connsiteX88" fmla="*/ 215349 w 1216399"/>
              <a:gd name="connsiteY88" fmla="*/ 1326464 h 1917026"/>
              <a:gd name="connsiteX89" fmla="*/ 217731 w 1216399"/>
              <a:gd name="connsiteY89" fmla="*/ 1281218 h 1917026"/>
              <a:gd name="connsiteX90" fmla="*/ 174868 w 1216399"/>
              <a:gd name="connsiteY90" fmla="*/ 1295508 h 1917026"/>
              <a:gd name="connsiteX91" fmla="*/ 186775 w 1216399"/>
              <a:gd name="connsiteY91" fmla="*/ 1328846 h 1917026"/>
              <a:gd name="connsiteX92" fmla="*/ 179631 w 1216399"/>
              <a:gd name="connsiteY92" fmla="*/ 1345515 h 1917026"/>
              <a:gd name="connsiteX93" fmla="*/ 141531 w 1216399"/>
              <a:gd name="connsiteY93" fmla="*/ 1316940 h 1917026"/>
              <a:gd name="connsiteX94" fmla="*/ 98669 w 1216399"/>
              <a:gd name="connsiteY94" fmla="*/ 1314558 h 1917026"/>
              <a:gd name="connsiteX95" fmla="*/ 43899 w 1216399"/>
              <a:gd name="connsiteY95" fmla="*/ 1295508 h 1917026"/>
              <a:gd name="connsiteX96" fmla="*/ 10560 w 1216399"/>
              <a:gd name="connsiteY96" fmla="*/ 1293124 h 1917026"/>
              <a:gd name="connsiteX97" fmla="*/ 1037 w 1216399"/>
              <a:gd name="connsiteY97" fmla="*/ 1240740 h 1917026"/>
              <a:gd name="connsiteX98" fmla="*/ 34374 w 1216399"/>
              <a:gd name="connsiteY98" fmla="*/ 1152633 h 1917026"/>
              <a:gd name="connsiteX99" fmla="*/ 60568 w 1216399"/>
              <a:gd name="connsiteY99" fmla="*/ 1105008 h 1917026"/>
              <a:gd name="connsiteX100" fmla="*/ 81999 w 1216399"/>
              <a:gd name="connsiteY100" fmla="*/ 1057383 h 1917026"/>
              <a:gd name="connsiteX101" fmla="*/ 108194 w 1216399"/>
              <a:gd name="connsiteY101" fmla="*/ 1019283 h 1917026"/>
              <a:gd name="connsiteX102" fmla="*/ 146293 w 1216399"/>
              <a:gd name="connsiteY102" fmla="*/ 1009758 h 1917026"/>
              <a:gd name="connsiteX103" fmla="*/ 153438 w 1216399"/>
              <a:gd name="connsiteY103" fmla="*/ 974040 h 1917026"/>
              <a:gd name="connsiteX104" fmla="*/ 262975 w 1216399"/>
              <a:gd name="connsiteY104" fmla="*/ 854977 h 1917026"/>
              <a:gd name="connsiteX105" fmla="*/ 286787 w 1216399"/>
              <a:gd name="connsiteY105" fmla="*/ 716862 h 1917026"/>
              <a:gd name="connsiteX106" fmla="*/ 282025 w 1216399"/>
              <a:gd name="connsiteY106" fmla="*/ 635902 h 1917026"/>
              <a:gd name="connsiteX107" fmla="*/ 196300 w 1216399"/>
              <a:gd name="connsiteY107" fmla="*/ 623996 h 1917026"/>
              <a:gd name="connsiteX108" fmla="*/ 179632 w 1216399"/>
              <a:gd name="connsiteY108" fmla="*/ 543033 h 1917026"/>
              <a:gd name="connsiteX109" fmla="*/ 186775 w 1216399"/>
              <a:gd name="connsiteY109" fmla="*/ 476358 h 1917026"/>
              <a:gd name="connsiteX110" fmla="*/ 148675 w 1216399"/>
              <a:gd name="connsiteY110" fmla="*/ 438258 h 1917026"/>
              <a:gd name="connsiteX111" fmla="*/ 117719 w 1216399"/>
              <a:gd name="connsiteY111" fmla="*/ 338246 h 1917026"/>
              <a:gd name="connsiteX112" fmla="*/ 102097 w 1216399"/>
              <a:gd name="connsiteY112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46344 w 1216399"/>
              <a:gd name="connsiteY6" fmla="*/ 643046 h 1917026"/>
              <a:gd name="connsiteX7" fmla="*/ 517769 w 1216399"/>
              <a:gd name="connsiteY7" fmla="*/ 745439 h 1917026"/>
              <a:gd name="connsiteX8" fmla="*/ 541582 w 1216399"/>
              <a:gd name="connsiteY8" fmla="*/ 778776 h 1917026"/>
              <a:gd name="connsiteX9" fmla="*/ 567775 w 1216399"/>
              <a:gd name="connsiteY9" fmla="*/ 826401 h 1917026"/>
              <a:gd name="connsiteX10" fmla="*/ 572104 w 1216399"/>
              <a:gd name="connsiteY10" fmla="*/ 836507 h 1917026"/>
              <a:gd name="connsiteX11" fmla="*/ 591588 w 1216399"/>
              <a:gd name="connsiteY11" fmla="*/ 802589 h 1917026"/>
              <a:gd name="connsiteX12" fmla="*/ 615400 w 1216399"/>
              <a:gd name="connsiteY12" fmla="*/ 785920 h 1917026"/>
              <a:gd name="connsiteX13" fmla="*/ 665407 w 1216399"/>
              <a:gd name="connsiteY13" fmla="*/ 759726 h 1917026"/>
              <a:gd name="connsiteX14" fmla="*/ 698744 w 1216399"/>
              <a:gd name="connsiteY14" fmla="*/ 747820 h 1917026"/>
              <a:gd name="connsiteX15" fmla="*/ 734463 w 1216399"/>
              <a:gd name="connsiteY15" fmla="*/ 709721 h 1917026"/>
              <a:gd name="connsiteX16" fmla="*/ 791613 w 1216399"/>
              <a:gd name="connsiteY16" fmla="*/ 685907 h 1917026"/>
              <a:gd name="connsiteX17" fmla="*/ 817807 w 1216399"/>
              <a:gd name="connsiteY17" fmla="*/ 640664 h 1917026"/>
              <a:gd name="connsiteX18" fmla="*/ 841618 w 1216399"/>
              <a:gd name="connsiteY18" fmla="*/ 623993 h 1917026"/>
              <a:gd name="connsiteX19" fmla="*/ 867813 w 1216399"/>
              <a:gd name="connsiteY19" fmla="*/ 623995 h 1917026"/>
              <a:gd name="connsiteX20" fmla="*/ 872575 w 1216399"/>
              <a:gd name="connsiteY20" fmla="*/ 643045 h 1917026"/>
              <a:gd name="connsiteX21" fmla="*/ 848763 w 1216399"/>
              <a:gd name="connsiteY21" fmla="*/ 669239 h 1917026"/>
              <a:gd name="connsiteX22" fmla="*/ 872575 w 1216399"/>
              <a:gd name="connsiteY22" fmla="*/ 695432 h 1917026"/>
              <a:gd name="connsiteX23" fmla="*/ 872575 w 1216399"/>
              <a:gd name="connsiteY23" fmla="*/ 719245 h 1917026"/>
              <a:gd name="connsiteX24" fmla="*/ 829713 w 1216399"/>
              <a:gd name="connsiteY24" fmla="*/ 721626 h 1917026"/>
              <a:gd name="connsiteX25" fmla="*/ 817807 w 1216399"/>
              <a:gd name="connsiteY25" fmla="*/ 750201 h 1917026"/>
              <a:gd name="connsiteX26" fmla="*/ 829713 w 1216399"/>
              <a:gd name="connsiteY26" fmla="*/ 778776 h 1917026"/>
              <a:gd name="connsiteX27" fmla="*/ 822567 w 1216399"/>
              <a:gd name="connsiteY27" fmla="*/ 802587 h 1917026"/>
              <a:gd name="connsiteX28" fmla="*/ 836857 w 1216399"/>
              <a:gd name="connsiteY28" fmla="*/ 821640 h 1917026"/>
              <a:gd name="connsiteX29" fmla="*/ 870194 w 1216399"/>
              <a:gd name="connsiteY29" fmla="*/ 793065 h 1917026"/>
              <a:gd name="connsiteX30" fmla="*/ 903532 w 1216399"/>
              <a:gd name="connsiteY30" fmla="*/ 788302 h 1917026"/>
              <a:gd name="connsiteX31" fmla="*/ 901150 w 1216399"/>
              <a:gd name="connsiteY31" fmla="*/ 743057 h 1917026"/>
              <a:gd name="connsiteX32" fmla="*/ 958300 w 1216399"/>
              <a:gd name="connsiteY32" fmla="*/ 733533 h 1917026"/>
              <a:gd name="connsiteX33" fmla="*/ 974969 w 1216399"/>
              <a:gd name="connsiteY33" fmla="*/ 752582 h 1917026"/>
              <a:gd name="connsiteX34" fmla="*/ 984494 w 1216399"/>
              <a:gd name="connsiteY34" fmla="*/ 878790 h 1917026"/>
              <a:gd name="connsiteX35" fmla="*/ 1032119 w 1216399"/>
              <a:gd name="connsiteY35" fmla="*/ 959752 h 1917026"/>
              <a:gd name="connsiteX36" fmla="*/ 1072600 w 1216399"/>
              <a:gd name="connsiteY36" fmla="*/ 981183 h 1917026"/>
              <a:gd name="connsiteX37" fmla="*/ 1089269 w 1216399"/>
              <a:gd name="connsiteY37" fmla="*/ 1047858 h 1917026"/>
              <a:gd name="connsiteX38" fmla="*/ 1122607 w 1216399"/>
              <a:gd name="connsiteY38" fmla="*/ 1074052 h 1917026"/>
              <a:gd name="connsiteX39" fmla="*/ 1163088 w 1216399"/>
              <a:gd name="connsiteY39" fmla="*/ 1133583 h 1917026"/>
              <a:gd name="connsiteX40" fmla="*/ 1191663 w 1216399"/>
              <a:gd name="connsiteY40" fmla="*/ 1147871 h 1917026"/>
              <a:gd name="connsiteX41" fmla="*/ 1215943 w 1216399"/>
              <a:gd name="connsiteY41" fmla="*/ 1205830 h 1917026"/>
              <a:gd name="connsiteX42" fmla="*/ 1196425 w 1216399"/>
              <a:gd name="connsiteY42" fmla="*/ 1255027 h 1917026"/>
              <a:gd name="connsiteX43" fmla="*/ 1144037 w 1216399"/>
              <a:gd name="connsiteY43" fmla="*/ 1250263 h 1917026"/>
              <a:gd name="connsiteX44" fmla="*/ 1124987 w 1216399"/>
              <a:gd name="connsiteY44" fmla="*/ 1295506 h 1917026"/>
              <a:gd name="connsiteX45" fmla="*/ 1048787 w 1216399"/>
              <a:gd name="connsiteY45" fmla="*/ 1328844 h 1917026"/>
              <a:gd name="connsiteX46" fmla="*/ 1020212 w 1216399"/>
              <a:gd name="connsiteY46" fmla="*/ 1388375 h 1917026"/>
              <a:gd name="connsiteX47" fmla="*/ 1036881 w 1216399"/>
              <a:gd name="connsiteY47" fmla="*/ 1436000 h 1917026"/>
              <a:gd name="connsiteX48" fmla="*/ 1017832 w 1216399"/>
              <a:gd name="connsiteY48" fmla="*/ 1476483 h 1917026"/>
              <a:gd name="connsiteX49" fmla="*/ 984493 w 1216399"/>
              <a:gd name="connsiteY49" fmla="*/ 1474100 h 1917026"/>
              <a:gd name="connsiteX50" fmla="*/ 982112 w 1216399"/>
              <a:gd name="connsiteY50" fmla="*/ 1538394 h 1917026"/>
              <a:gd name="connsiteX51" fmla="*/ 946393 w 1216399"/>
              <a:gd name="connsiteY51" fmla="*/ 1555063 h 1917026"/>
              <a:gd name="connsiteX52" fmla="*/ 910674 w 1216399"/>
              <a:gd name="connsiteY52" fmla="*/ 1562206 h 1917026"/>
              <a:gd name="connsiteX53" fmla="*/ 910674 w 1216399"/>
              <a:gd name="connsiteY53" fmla="*/ 1626500 h 1917026"/>
              <a:gd name="connsiteX54" fmla="*/ 967824 w 1216399"/>
              <a:gd name="connsiteY54" fmla="*/ 1636025 h 1917026"/>
              <a:gd name="connsiteX55" fmla="*/ 1001162 w 1216399"/>
              <a:gd name="connsiteY55" fmla="*/ 1631263 h 1917026"/>
              <a:gd name="connsiteX56" fmla="*/ 1005922 w 1216399"/>
              <a:gd name="connsiteY56" fmla="*/ 1705082 h 1917026"/>
              <a:gd name="connsiteX57" fmla="*/ 982112 w 1216399"/>
              <a:gd name="connsiteY57" fmla="*/ 1726513 h 1917026"/>
              <a:gd name="connsiteX58" fmla="*/ 922581 w 1216399"/>
              <a:gd name="connsiteY58" fmla="*/ 1724133 h 1917026"/>
              <a:gd name="connsiteX59" fmla="*/ 870193 w 1216399"/>
              <a:gd name="connsiteY59" fmla="*/ 1733658 h 1917026"/>
              <a:gd name="connsiteX60" fmla="*/ 824949 w 1216399"/>
              <a:gd name="connsiteY60" fmla="*/ 1757471 h 1917026"/>
              <a:gd name="connsiteX61" fmla="*/ 779704 w 1216399"/>
              <a:gd name="connsiteY61" fmla="*/ 1764613 h 1917026"/>
              <a:gd name="connsiteX62" fmla="*/ 758274 w 1216399"/>
              <a:gd name="connsiteY62" fmla="*/ 1783665 h 1917026"/>
              <a:gd name="connsiteX63" fmla="*/ 751131 w 1216399"/>
              <a:gd name="connsiteY63" fmla="*/ 1828908 h 1917026"/>
              <a:gd name="connsiteX64" fmla="*/ 734462 w 1216399"/>
              <a:gd name="connsiteY64" fmla="*/ 1840815 h 1917026"/>
              <a:gd name="connsiteX65" fmla="*/ 689218 w 1216399"/>
              <a:gd name="connsiteY65" fmla="*/ 1890821 h 1917026"/>
              <a:gd name="connsiteX66" fmla="*/ 665406 w 1216399"/>
              <a:gd name="connsiteY66" fmla="*/ 1895582 h 1917026"/>
              <a:gd name="connsiteX67" fmla="*/ 617781 w 1216399"/>
              <a:gd name="connsiteY67" fmla="*/ 1917014 h 1917026"/>
              <a:gd name="connsiteX68" fmla="*/ 579681 w 1216399"/>
              <a:gd name="connsiteY68" fmla="*/ 1900345 h 1917026"/>
              <a:gd name="connsiteX69" fmla="*/ 563012 w 1216399"/>
              <a:gd name="connsiteY69" fmla="*/ 1871770 h 1917026"/>
              <a:gd name="connsiteX70" fmla="*/ 520149 w 1216399"/>
              <a:gd name="connsiteY70" fmla="*/ 1881296 h 1917026"/>
              <a:gd name="connsiteX71" fmla="*/ 512573 w 1216399"/>
              <a:gd name="connsiteY71" fmla="*/ 1875192 h 1917026"/>
              <a:gd name="connsiteX72" fmla="*/ 503481 w 1216399"/>
              <a:gd name="connsiteY72" fmla="*/ 1869389 h 1917026"/>
              <a:gd name="connsiteX73" fmla="*/ 522531 w 1216399"/>
              <a:gd name="connsiteY73" fmla="*/ 1762232 h 1917026"/>
              <a:gd name="connsiteX74" fmla="*/ 539199 w 1216399"/>
              <a:gd name="connsiteY74" fmla="*/ 1740801 h 1917026"/>
              <a:gd name="connsiteX75" fmla="*/ 529674 w 1216399"/>
              <a:gd name="connsiteY75" fmla="*/ 1695558 h 1917026"/>
              <a:gd name="connsiteX76" fmla="*/ 553487 w 1216399"/>
              <a:gd name="connsiteY76" fmla="*/ 1681270 h 1917026"/>
              <a:gd name="connsiteX77" fmla="*/ 534437 w 1216399"/>
              <a:gd name="connsiteY77" fmla="*/ 1666983 h 1917026"/>
              <a:gd name="connsiteX78" fmla="*/ 522531 w 1216399"/>
              <a:gd name="connsiteY78" fmla="*/ 1631265 h 1917026"/>
              <a:gd name="connsiteX79" fmla="*/ 513006 w 1216399"/>
              <a:gd name="connsiteY79" fmla="*/ 1586021 h 1917026"/>
              <a:gd name="connsiteX80" fmla="*/ 510624 w 1216399"/>
              <a:gd name="connsiteY80" fmla="*/ 1555063 h 1917026"/>
              <a:gd name="connsiteX81" fmla="*/ 460618 w 1216399"/>
              <a:gd name="connsiteY81" fmla="*/ 1557446 h 1917026"/>
              <a:gd name="connsiteX82" fmla="*/ 427282 w 1216399"/>
              <a:gd name="connsiteY82" fmla="*/ 1521727 h 1917026"/>
              <a:gd name="connsiteX83" fmla="*/ 382037 w 1216399"/>
              <a:gd name="connsiteY83" fmla="*/ 1505057 h 1917026"/>
              <a:gd name="connsiteX84" fmla="*/ 367749 w 1216399"/>
              <a:gd name="connsiteY84" fmla="*/ 1455052 h 1917026"/>
              <a:gd name="connsiteX85" fmla="*/ 365368 w 1216399"/>
              <a:gd name="connsiteY85" fmla="*/ 1433620 h 1917026"/>
              <a:gd name="connsiteX86" fmla="*/ 334413 w 1216399"/>
              <a:gd name="connsiteY86" fmla="*/ 1388377 h 1917026"/>
              <a:gd name="connsiteX87" fmla="*/ 291549 w 1216399"/>
              <a:gd name="connsiteY87" fmla="*/ 1364564 h 1917026"/>
              <a:gd name="connsiteX88" fmla="*/ 248688 w 1216399"/>
              <a:gd name="connsiteY88" fmla="*/ 1335990 h 1917026"/>
              <a:gd name="connsiteX89" fmla="*/ 215349 w 1216399"/>
              <a:gd name="connsiteY89" fmla="*/ 1326464 h 1917026"/>
              <a:gd name="connsiteX90" fmla="*/ 217731 w 1216399"/>
              <a:gd name="connsiteY90" fmla="*/ 1281218 h 1917026"/>
              <a:gd name="connsiteX91" fmla="*/ 174868 w 1216399"/>
              <a:gd name="connsiteY91" fmla="*/ 1295508 h 1917026"/>
              <a:gd name="connsiteX92" fmla="*/ 186775 w 1216399"/>
              <a:gd name="connsiteY92" fmla="*/ 1328846 h 1917026"/>
              <a:gd name="connsiteX93" fmla="*/ 179631 w 1216399"/>
              <a:gd name="connsiteY93" fmla="*/ 1345515 h 1917026"/>
              <a:gd name="connsiteX94" fmla="*/ 141531 w 1216399"/>
              <a:gd name="connsiteY94" fmla="*/ 1316940 h 1917026"/>
              <a:gd name="connsiteX95" fmla="*/ 98669 w 1216399"/>
              <a:gd name="connsiteY95" fmla="*/ 1314558 h 1917026"/>
              <a:gd name="connsiteX96" fmla="*/ 43899 w 1216399"/>
              <a:gd name="connsiteY96" fmla="*/ 1295508 h 1917026"/>
              <a:gd name="connsiteX97" fmla="*/ 10560 w 1216399"/>
              <a:gd name="connsiteY97" fmla="*/ 1293124 h 1917026"/>
              <a:gd name="connsiteX98" fmla="*/ 1037 w 1216399"/>
              <a:gd name="connsiteY98" fmla="*/ 1240740 h 1917026"/>
              <a:gd name="connsiteX99" fmla="*/ 34374 w 1216399"/>
              <a:gd name="connsiteY99" fmla="*/ 1152633 h 1917026"/>
              <a:gd name="connsiteX100" fmla="*/ 60568 w 1216399"/>
              <a:gd name="connsiteY100" fmla="*/ 1105008 h 1917026"/>
              <a:gd name="connsiteX101" fmla="*/ 81999 w 1216399"/>
              <a:gd name="connsiteY101" fmla="*/ 1057383 h 1917026"/>
              <a:gd name="connsiteX102" fmla="*/ 108194 w 1216399"/>
              <a:gd name="connsiteY102" fmla="*/ 1019283 h 1917026"/>
              <a:gd name="connsiteX103" fmla="*/ 146293 w 1216399"/>
              <a:gd name="connsiteY103" fmla="*/ 1009758 h 1917026"/>
              <a:gd name="connsiteX104" fmla="*/ 153438 w 1216399"/>
              <a:gd name="connsiteY104" fmla="*/ 974040 h 1917026"/>
              <a:gd name="connsiteX105" fmla="*/ 262975 w 1216399"/>
              <a:gd name="connsiteY105" fmla="*/ 854977 h 1917026"/>
              <a:gd name="connsiteX106" fmla="*/ 286787 w 1216399"/>
              <a:gd name="connsiteY106" fmla="*/ 716862 h 1917026"/>
              <a:gd name="connsiteX107" fmla="*/ 282025 w 1216399"/>
              <a:gd name="connsiteY107" fmla="*/ 635902 h 1917026"/>
              <a:gd name="connsiteX108" fmla="*/ 196300 w 1216399"/>
              <a:gd name="connsiteY108" fmla="*/ 623996 h 1917026"/>
              <a:gd name="connsiteX109" fmla="*/ 179632 w 1216399"/>
              <a:gd name="connsiteY109" fmla="*/ 543033 h 1917026"/>
              <a:gd name="connsiteX110" fmla="*/ 186775 w 1216399"/>
              <a:gd name="connsiteY110" fmla="*/ 476358 h 1917026"/>
              <a:gd name="connsiteX111" fmla="*/ 148675 w 1216399"/>
              <a:gd name="connsiteY111" fmla="*/ 438258 h 1917026"/>
              <a:gd name="connsiteX112" fmla="*/ 117719 w 1216399"/>
              <a:gd name="connsiteY112" fmla="*/ 338246 h 1917026"/>
              <a:gd name="connsiteX113" fmla="*/ 102097 w 1216399"/>
              <a:gd name="connsiteY113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17769 w 1216399"/>
              <a:gd name="connsiteY8" fmla="*/ 745439 h 1917026"/>
              <a:gd name="connsiteX9" fmla="*/ 541582 w 1216399"/>
              <a:gd name="connsiteY9" fmla="*/ 778776 h 1917026"/>
              <a:gd name="connsiteX10" fmla="*/ 567775 w 1216399"/>
              <a:gd name="connsiteY10" fmla="*/ 826401 h 1917026"/>
              <a:gd name="connsiteX11" fmla="*/ 572104 w 1216399"/>
              <a:gd name="connsiteY11" fmla="*/ 836507 h 1917026"/>
              <a:gd name="connsiteX12" fmla="*/ 591588 w 1216399"/>
              <a:gd name="connsiteY12" fmla="*/ 802589 h 1917026"/>
              <a:gd name="connsiteX13" fmla="*/ 615400 w 1216399"/>
              <a:gd name="connsiteY13" fmla="*/ 785920 h 1917026"/>
              <a:gd name="connsiteX14" fmla="*/ 665407 w 1216399"/>
              <a:gd name="connsiteY14" fmla="*/ 759726 h 1917026"/>
              <a:gd name="connsiteX15" fmla="*/ 698744 w 1216399"/>
              <a:gd name="connsiteY15" fmla="*/ 747820 h 1917026"/>
              <a:gd name="connsiteX16" fmla="*/ 734463 w 1216399"/>
              <a:gd name="connsiteY16" fmla="*/ 709721 h 1917026"/>
              <a:gd name="connsiteX17" fmla="*/ 791613 w 1216399"/>
              <a:gd name="connsiteY17" fmla="*/ 685907 h 1917026"/>
              <a:gd name="connsiteX18" fmla="*/ 817807 w 1216399"/>
              <a:gd name="connsiteY18" fmla="*/ 640664 h 1917026"/>
              <a:gd name="connsiteX19" fmla="*/ 841618 w 1216399"/>
              <a:gd name="connsiteY19" fmla="*/ 623993 h 1917026"/>
              <a:gd name="connsiteX20" fmla="*/ 867813 w 1216399"/>
              <a:gd name="connsiteY20" fmla="*/ 623995 h 1917026"/>
              <a:gd name="connsiteX21" fmla="*/ 872575 w 1216399"/>
              <a:gd name="connsiteY21" fmla="*/ 643045 h 1917026"/>
              <a:gd name="connsiteX22" fmla="*/ 848763 w 1216399"/>
              <a:gd name="connsiteY22" fmla="*/ 669239 h 1917026"/>
              <a:gd name="connsiteX23" fmla="*/ 872575 w 1216399"/>
              <a:gd name="connsiteY23" fmla="*/ 695432 h 1917026"/>
              <a:gd name="connsiteX24" fmla="*/ 872575 w 1216399"/>
              <a:gd name="connsiteY24" fmla="*/ 719245 h 1917026"/>
              <a:gd name="connsiteX25" fmla="*/ 829713 w 1216399"/>
              <a:gd name="connsiteY25" fmla="*/ 721626 h 1917026"/>
              <a:gd name="connsiteX26" fmla="*/ 817807 w 1216399"/>
              <a:gd name="connsiteY26" fmla="*/ 750201 h 1917026"/>
              <a:gd name="connsiteX27" fmla="*/ 829713 w 1216399"/>
              <a:gd name="connsiteY27" fmla="*/ 778776 h 1917026"/>
              <a:gd name="connsiteX28" fmla="*/ 822567 w 1216399"/>
              <a:gd name="connsiteY28" fmla="*/ 802587 h 1917026"/>
              <a:gd name="connsiteX29" fmla="*/ 836857 w 1216399"/>
              <a:gd name="connsiteY29" fmla="*/ 821640 h 1917026"/>
              <a:gd name="connsiteX30" fmla="*/ 870194 w 1216399"/>
              <a:gd name="connsiteY30" fmla="*/ 793065 h 1917026"/>
              <a:gd name="connsiteX31" fmla="*/ 903532 w 1216399"/>
              <a:gd name="connsiteY31" fmla="*/ 788302 h 1917026"/>
              <a:gd name="connsiteX32" fmla="*/ 901150 w 1216399"/>
              <a:gd name="connsiteY32" fmla="*/ 743057 h 1917026"/>
              <a:gd name="connsiteX33" fmla="*/ 958300 w 1216399"/>
              <a:gd name="connsiteY33" fmla="*/ 733533 h 1917026"/>
              <a:gd name="connsiteX34" fmla="*/ 974969 w 1216399"/>
              <a:gd name="connsiteY34" fmla="*/ 752582 h 1917026"/>
              <a:gd name="connsiteX35" fmla="*/ 984494 w 1216399"/>
              <a:gd name="connsiteY35" fmla="*/ 878790 h 1917026"/>
              <a:gd name="connsiteX36" fmla="*/ 1032119 w 1216399"/>
              <a:gd name="connsiteY36" fmla="*/ 959752 h 1917026"/>
              <a:gd name="connsiteX37" fmla="*/ 1072600 w 1216399"/>
              <a:gd name="connsiteY37" fmla="*/ 981183 h 1917026"/>
              <a:gd name="connsiteX38" fmla="*/ 1089269 w 1216399"/>
              <a:gd name="connsiteY38" fmla="*/ 1047858 h 1917026"/>
              <a:gd name="connsiteX39" fmla="*/ 1122607 w 1216399"/>
              <a:gd name="connsiteY39" fmla="*/ 1074052 h 1917026"/>
              <a:gd name="connsiteX40" fmla="*/ 1163088 w 1216399"/>
              <a:gd name="connsiteY40" fmla="*/ 1133583 h 1917026"/>
              <a:gd name="connsiteX41" fmla="*/ 1191663 w 1216399"/>
              <a:gd name="connsiteY41" fmla="*/ 1147871 h 1917026"/>
              <a:gd name="connsiteX42" fmla="*/ 1215943 w 1216399"/>
              <a:gd name="connsiteY42" fmla="*/ 1205830 h 1917026"/>
              <a:gd name="connsiteX43" fmla="*/ 1196425 w 1216399"/>
              <a:gd name="connsiteY43" fmla="*/ 1255027 h 1917026"/>
              <a:gd name="connsiteX44" fmla="*/ 1144037 w 1216399"/>
              <a:gd name="connsiteY44" fmla="*/ 1250263 h 1917026"/>
              <a:gd name="connsiteX45" fmla="*/ 1124987 w 1216399"/>
              <a:gd name="connsiteY45" fmla="*/ 1295506 h 1917026"/>
              <a:gd name="connsiteX46" fmla="*/ 1048787 w 1216399"/>
              <a:gd name="connsiteY46" fmla="*/ 1328844 h 1917026"/>
              <a:gd name="connsiteX47" fmla="*/ 1020212 w 1216399"/>
              <a:gd name="connsiteY47" fmla="*/ 1388375 h 1917026"/>
              <a:gd name="connsiteX48" fmla="*/ 1036881 w 1216399"/>
              <a:gd name="connsiteY48" fmla="*/ 1436000 h 1917026"/>
              <a:gd name="connsiteX49" fmla="*/ 1017832 w 1216399"/>
              <a:gd name="connsiteY49" fmla="*/ 1476483 h 1917026"/>
              <a:gd name="connsiteX50" fmla="*/ 984493 w 1216399"/>
              <a:gd name="connsiteY50" fmla="*/ 1474100 h 1917026"/>
              <a:gd name="connsiteX51" fmla="*/ 982112 w 1216399"/>
              <a:gd name="connsiteY51" fmla="*/ 1538394 h 1917026"/>
              <a:gd name="connsiteX52" fmla="*/ 946393 w 1216399"/>
              <a:gd name="connsiteY52" fmla="*/ 1555063 h 1917026"/>
              <a:gd name="connsiteX53" fmla="*/ 910674 w 1216399"/>
              <a:gd name="connsiteY53" fmla="*/ 1562206 h 1917026"/>
              <a:gd name="connsiteX54" fmla="*/ 910674 w 1216399"/>
              <a:gd name="connsiteY54" fmla="*/ 1626500 h 1917026"/>
              <a:gd name="connsiteX55" fmla="*/ 967824 w 1216399"/>
              <a:gd name="connsiteY55" fmla="*/ 1636025 h 1917026"/>
              <a:gd name="connsiteX56" fmla="*/ 1001162 w 1216399"/>
              <a:gd name="connsiteY56" fmla="*/ 1631263 h 1917026"/>
              <a:gd name="connsiteX57" fmla="*/ 1005922 w 1216399"/>
              <a:gd name="connsiteY57" fmla="*/ 1705082 h 1917026"/>
              <a:gd name="connsiteX58" fmla="*/ 982112 w 1216399"/>
              <a:gd name="connsiteY58" fmla="*/ 1726513 h 1917026"/>
              <a:gd name="connsiteX59" fmla="*/ 922581 w 1216399"/>
              <a:gd name="connsiteY59" fmla="*/ 1724133 h 1917026"/>
              <a:gd name="connsiteX60" fmla="*/ 870193 w 1216399"/>
              <a:gd name="connsiteY60" fmla="*/ 1733658 h 1917026"/>
              <a:gd name="connsiteX61" fmla="*/ 824949 w 1216399"/>
              <a:gd name="connsiteY61" fmla="*/ 1757471 h 1917026"/>
              <a:gd name="connsiteX62" fmla="*/ 779704 w 1216399"/>
              <a:gd name="connsiteY62" fmla="*/ 1764613 h 1917026"/>
              <a:gd name="connsiteX63" fmla="*/ 758274 w 1216399"/>
              <a:gd name="connsiteY63" fmla="*/ 1783665 h 1917026"/>
              <a:gd name="connsiteX64" fmla="*/ 751131 w 1216399"/>
              <a:gd name="connsiteY64" fmla="*/ 1828908 h 1917026"/>
              <a:gd name="connsiteX65" fmla="*/ 734462 w 1216399"/>
              <a:gd name="connsiteY65" fmla="*/ 1840815 h 1917026"/>
              <a:gd name="connsiteX66" fmla="*/ 689218 w 1216399"/>
              <a:gd name="connsiteY66" fmla="*/ 1890821 h 1917026"/>
              <a:gd name="connsiteX67" fmla="*/ 665406 w 1216399"/>
              <a:gd name="connsiteY67" fmla="*/ 1895582 h 1917026"/>
              <a:gd name="connsiteX68" fmla="*/ 617781 w 1216399"/>
              <a:gd name="connsiteY68" fmla="*/ 1917014 h 1917026"/>
              <a:gd name="connsiteX69" fmla="*/ 579681 w 1216399"/>
              <a:gd name="connsiteY69" fmla="*/ 1900345 h 1917026"/>
              <a:gd name="connsiteX70" fmla="*/ 563012 w 1216399"/>
              <a:gd name="connsiteY70" fmla="*/ 1871770 h 1917026"/>
              <a:gd name="connsiteX71" fmla="*/ 520149 w 1216399"/>
              <a:gd name="connsiteY71" fmla="*/ 1881296 h 1917026"/>
              <a:gd name="connsiteX72" fmla="*/ 512573 w 1216399"/>
              <a:gd name="connsiteY72" fmla="*/ 1875192 h 1917026"/>
              <a:gd name="connsiteX73" fmla="*/ 503481 w 1216399"/>
              <a:gd name="connsiteY73" fmla="*/ 1869389 h 1917026"/>
              <a:gd name="connsiteX74" fmla="*/ 522531 w 1216399"/>
              <a:gd name="connsiteY74" fmla="*/ 1762232 h 1917026"/>
              <a:gd name="connsiteX75" fmla="*/ 539199 w 1216399"/>
              <a:gd name="connsiteY75" fmla="*/ 1740801 h 1917026"/>
              <a:gd name="connsiteX76" fmla="*/ 529674 w 1216399"/>
              <a:gd name="connsiteY76" fmla="*/ 1695558 h 1917026"/>
              <a:gd name="connsiteX77" fmla="*/ 553487 w 1216399"/>
              <a:gd name="connsiteY77" fmla="*/ 1681270 h 1917026"/>
              <a:gd name="connsiteX78" fmla="*/ 534437 w 1216399"/>
              <a:gd name="connsiteY78" fmla="*/ 1666983 h 1917026"/>
              <a:gd name="connsiteX79" fmla="*/ 522531 w 1216399"/>
              <a:gd name="connsiteY79" fmla="*/ 1631265 h 1917026"/>
              <a:gd name="connsiteX80" fmla="*/ 513006 w 1216399"/>
              <a:gd name="connsiteY80" fmla="*/ 1586021 h 1917026"/>
              <a:gd name="connsiteX81" fmla="*/ 510624 w 1216399"/>
              <a:gd name="connsiteY81" fmla="*/ 1555063 h 1917026"/>
              <a:gd name="connsiteX82" fmla="*/ 460618 w 1216399"/>
              <a:gd name="connsiteY82" fmla="*/ 1557446 h 1917026"/>
              <a:gd name="connsiteX83" fmla="*/ 427282 w 1216399"/>
              <a:gd name="connsiteY83" fmla="*/ 1521727 h 1917026"/>
              <a:gd name="connsiteX84" fmla="*/ 382037 w 1216399"/>
              <a:gd name="connsiteY84" fmla="*/ 1505057 h 1917026"/>
              <a:gd name="connsiteX85" fmla="*/ 367749 w 1216399"/>
              <a:gd name="connsiteY85" fmla="*/ 1455052 h 1917026"/>
              <a:gd name="connsiteX86" fmla="*/ 365368 w 1216399"/>
              <a:gd name="connsiteY86" fmla="*/ 1433620 h 1917026"/>
              <a:gd name="connsiteX87" fmla="*/ 334413 w 1216399"/>
              <a:gd name="connsiteY87" fmla="*/ 1388377 h 1917026"/>
              <a:gd name="connsiteX88" fmla="*/ 291549 w 1216399"/>
              <a:gd name="connsiteY88" fmla="*/ 1364564 h 1917026"/>
              <a:gd name="connsiteX89" fmla="*/ 248688 w 1216399"/>
              <a:gd name="connsiteY89" fmla="*/ 1335990 h 1917026"/>
              <a:gd name="connsiteX90" fmla="*/ 215349 w 1216399"/>
              <a:gd name="connsiteY90" fmla="*/ 1326464 h 1917026"/>
              <a:gd name="connsiteX91" fmla="*/ 217731 w 1216399"/>
              <a:gd name="connsiteY91" fmla="*/ 1281218 h 1917026"/>
              <a:gd name="connsiteX92" fmla="*/ 174868 w 1216399"/>
              <a:gd name="connsiteY92" fmla="*/ 1295508 h 1917026"/>
              <a:gd name="connsiteX93" fmla="*/ 186775 w 1216399"/>
              <a:gd name="connsiteY93" fmla="*/ 1328846 h 1917026"/>
              <a:gd name="connsiteX94" fmla="*/ 179631 w 1216399"/>
              <a:gd name="connsiteY94" fmla="*/ 1345515 h 1917026"/>
              <a:gd name="connsiteX95" fmla="*/ 141531 w 1216399"/>
              <a:gd name="connsiteY95" fmla="*/ 1316940 h 1917026"/>
              <a:gd name="connsiteX96" fmla="*/ 98669 w 1216399"/>
              <a:gd name="connsiteY96" fmla="*/ 1314558 h 1917026"/>
              <a:gd name="connsiteX97" fmla="*/ 43899 w 1216399"/>
              <a:gd name="connsiteY97" fmla="*/ 1295508 h 1917026"/>
              <a:gd name="connsiteX98" fmla="*/ 10560 w 1216399"/>
              <a:gd name="connsiteY98" fmla="*/ 1293124 h 1917026"/>
              <a:gd name="connsiteX99" fmla="*/ 1037 w 1216399"/>
              <a:gd name="connsiteY99" fmla="*/ 1240740 h 1917026"/>
              <a:gd name="connsiteX100" fmla="*/ 34374 w 1216399"/>
              <a:gd name="connsiteY100" fmla="*/ 1152633 h 1917026"/>
              <a:gd name="connsiteX101" fmla="*/ 60568 w 1216399"/>
              <a:gd name="connsiteY101" fmla="*/ 1105008 h 1917026"/>
              <a:gd name="connsiteX102" fmla="*/ 81999 w 1216399"/>
              <a:gd name="connsiteY102" fmla="*/ 1057383 h 1917026"/>
              <a:gd name="connsiteX103" fmla="*/ 108194 w 1216399"/>
              <a:gd name="connsiteY103" fmla="*/ 1019283 h 1917026"/>
              <a:gd name="connsiteX104" fmla="*/ 146293 w 1216399"/>
              <a:gd name="connsiteY104" fmla="*/ 1009758 h 1917026"/>
              <a:gd name="connsiteX105" fmla="*/ 153438 w 1216399"/>
              <a:gd name="connsiteY105" fmla="*/ 974040 h 1917026"/>
              <a:gd name="connsiteX106" fmla="*/ 262975 w 1216399"/>
              <a:gd name="connsiteY106" fmla="*/ 854977 h 1917026"/>
              <a:gd name="connsiteX107" fmla="*/ 286787 w 1216399"/>
              <a:gd name="connsiteY107" fmla="*/ 716862 h 1917026"/>
              <a:gd name="connsiteX108" fmla="*/ 282025 w 1216399"/>
              <a:gd name="connsiteY108" fmla="*/ 635902 h 1917026"/>
              <a:gd name="connsiteX109" fmla="*/ 196300 w 1216399"/>
              <a:gd name="connsiteY109" fmla="*/ 623996 h 1917026"/>
              <a:gd name="connsiteX110" fmla="*/ 179632 w 1216399"/>
              <a:gd name="connsiteY110" fmla="*/ 543033 h 1917026"/>
              <a:gd name="connsiteX111" fmla="*/ 186775 w 1216399"/>
              <a:gd name="connsiteY111" fmla="*/ 476358 h 1917026"/>
              <a:gd name="connsiteX112" fmla="*/ 148675 w 1216399"/>
              <a:gd name="connsiteY112" fmla="*/ 438258 h 1917026"/>
              <a:gd name="connsiteX113" fmla="*/ 117719 w 1216399"/>
              <a:gd name="connsiteY113" fmla="*/ 338246 h 1917026"/>
              <a:gd name="connsiteX114" fmla="*/ 102097 w 1216399"/>
              <a:gd name="connsiteY114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32057 w 1216399"/>
              <a:gd name="connsiteY8" fmla="*/ 674001 h 1917026"/>
              <a:gd name="connsiteX9" fmla="*/ 517769 w 1216399"/>
              <a:gd name="connsiteY9" fmla="*/ 745439 h 1917026"/>
              <a:gd name="connsiteX10" fmla="*/ 541582 w 1216399"/>
              <a:gd name="connsiteY10" fmla="*/ 778776 h 1917026"/>
              <a:gd name="connsiteX11" fmla="*/ 567775 w 1216399"/>
              <a:gd name="connsiteY11" fmla="*/ 826401 h 1917026"/>
              <a:gd name="connsiteX12" fmla="*/ 572104 w 1216399"/>
              <a:gd name="connsiteY12" fmla="*/ 836507 h 1917026"/>
              <a:gd name="connsiteX13" fmla="*/ 591588 w 1216399"/>
              <a:gd name="connsiteY13" fmla="*/ 802589 h 1917026"/>
              <a:gd name="connsiteX14" fmla="*/ 615400 w 1216399"/>
              <a:gd name="connsiteY14" fmla="*/ 785920 h 1917026"/>
              <a:gd name="connsiteX15" fmla="*/ 665407 w 1216399"/>
              <a:gd name="connsiteY15" fmla="*/ 759726 h 1917026"/>
              <a:gd name="connsiteX16" fmla="*/ 698744 w 1216399"/>
              <a:gd name="connsiteY16" fmla="*/ 747820 h 1917026"/>
              <a:gd name="connsiteX17" fmla="*/ 734463 w 1216399"/>
              <a:gd name="connsiteY17" fmla="*/ 709721 h 1917026"/>
              <a:gd name="connsiteX18" fmla="*/ 791613 w 1216399"/>
              <a:gd name="connsiteY18" fmla="*/ 685907 h 1917026"/>
              <a:gd name="connsiteX19" fmla="*/ 817807 w 1216399"/>
              <a:gd name="connsiteY19" fmla="*/ 640664 h 1917026"/>
              <a:gd name="connsiteX20" fmla="*/ 841618 w 1216399"/>
              <a:gd name="connsiteY20" fmla="*/ 623993 h 1917026"/>
              <a:gd name="connsiteX21" fmla="*/ 867813 w 1216399"/>
              <a:gd name="connsiteY21" fmla="*/ 623995 h 1917026"/>
              <a:gd name="connsiteX22" fmla="*/ 872575 w 1216399"/>
              <a:gd name="connsiteY22" fmla="*/ 643045 h 1917026"/>
              <a:gd name="connsiteX23" fmla="*/ 848763 w 1216399"/>
              <a:gd name="connsiteY23" fmla="*/ 669239 h 1917026"/>
              <a:gd name="connsiteX24" fmla="*/ 872575 w 1216399"/>
              <a:gd name="connsiteY24" fmla="*/ 695432 h 1917026"/>
              <a:gd name="connsiteX25" fmla="*/ 872575 w 1216399"/>
              <a:gd name="connsiteY25" fmla="*/ 719245 h 1917026"/>
              <a:gd name="connsiteX26" fmla="*/ 829713 w 1216399"/>
              <a:gd name="connsiteY26" fmla="*/ 721626 h 1917026"/>
              <a:gd name="connsiteX27" fmla="*/ 817807 w 1216399"/>
              <a:gd name="connsiteY27" fmla="*/ 750201 h 1917026"/>
              <a:gd name="connsiteX28" fmla="*/ 829713 w 1216399"/>
              <a:gd name="connsiteY28" fmla="*/ 778776 h 1917026"/>
              <a:gd name="connsiteX29" fmla="*/ 822567 w 1216399"/>
              <a:gd name="connsiteY29" fmla="*/ 802587 h 1917026"/>
              <a:gd name="connsiteX30" fmla="*/ 836857 w 1216399"/>
              <a:gd name="connsiteY30" fmla="*/ 821640 h 1917026"/>
              <a:gd name="connsiteX31" fmla="*/ 870194 w 1216399"/>
              <a:gd name="connsiteY31" fmla="*/ 793065 h 1917026"/>
              <a:gd name="connsiteX32" fmla="*/ 903532 w 1216399"/>
              <a:gd name="connsiteY32" fmla="*/ 788302 h 1917026"/>
              <a:gd name="connsiteX33" fmla="*/ 901150 w 1216399"/>
              <a:gd name="connsiteY33" fmla="*/ 743057 h 1917026"/>
              <a:gd name="connsiteX34" fmla="*/ 958300 w 1216399"/>
              <a:gd name="connsiteY34" fmla="*/ 733533 h 1917026"/>
              <a:gd name="connsiteX35" fmla="*/ 974969 w 1216399"/>
              <a:gd name="connsiteY35" fmla="*/ 752582 h 1917026"/>
              <a:gd name="connsiteX36" fmla="*/ 984494 w 1216399"/>
              <a:gd name="connsiteY36" fmla="*/ 878790 h 1917026"/>
              <a:gd name="connsiteX37" fmla="*/ 1032119 w 1216399"/>
              <a:gd name="connsiteY37" fmla="*/ 959752 h 1917026"/>
              <a:gd name="connsiteX38" fmla="*/ 1072600 w 1216399"/>
              <a:gd name="connsiteY38" fmla="*/ 981183 h 1917026"/>
              <a:gd name="connsiteX39" fmla="*/ 1089269 w 1216399"/>
              <a:gd name="connsiteY39" fmla="*/ 1047858 h 1917026"/>
              <a:gd name="connsiteX40" fmla="*/ 1122607 w 1216399"/>
              <a:gd name="connsiteY40" fmla="*/ 1074052 h 1917026"/>
              <a:gd name="connsiteX41" fmla="*/ 1163088 w 1216399"/>
              <a:gd name="connsiteY41" fmla="*/ 1133583 h 1917026"/>
              <a:gd name="connsiteX42" fmla="*/ 1191663 w 1216399"/>
              <a:gd name="connsiteY42" fmla="*/ 1147871 h 1917026"/>
              <a:gd name="connsiteX43" fmla="*/ 1215943 w 1216399"/>
              <a:gd name="connsiteY43" fmla="*/ 1205830 h 1917026"/>
              <a:gd name="connsiteX44" fmla="*/ 1196425 w 1216399"/>
              <a:gd name="connsiteY44" fmla="*/ 1255027 h 1917026"/>
              <a:gd name="connsiteX45" fmla="*/ 1144037 w 1216399"/>
              <a:gd name="connsiteY45" fmla="*/ 1250263 h 1917026"/>
              <a:gd name="connsiteX46" fmla="*/ 1124987 w 1216399"/>
              <a:gd name="connsiteY46" fmla="*/ 1295506 h 1917026"/>
              <a:gd name="connsiteX47" fmla="*/ 1048787 w 1216399"/>
              <a:gd name="connsiteY47" fmla="*/ 1328844 h 1917026"/>
              <a:gd name="connsiteX48" fmla="*/ 1020212 w 1216399"/>
              <a:gd name="connsiteY48" fmla="*/ 1388375 h 1917026"/>
              <a:gd name="connsiteX49" fmla="*/ 1036881 w 1216399"/>
              <a:gd name="connsiteY49" fmla="*/ 1436000 h 1917026"/>
              <a:gd name="connsiteX50" fmla="*/ 1017832 w 1216399"/>
              <a:gd name="connsiteY50" fmla="*/ 1476483 h 1917026"/>
              <a:gd name="connsiteX51" fmla="*/ 984493 w 1216399"/>
              <a:gd name="connsiteY51" fmla="*/ 1474100 h 1917026"/>
              <a:gd name="connsiteX52" fmla="*/ 982112 w 1216399"/>
              <a:gd name="connsiteY52" fmla="*/ 1538394 h 1917026"/>
              <a:gd name="connsiteX53" fmla="*/ 946393 w 1216399"/>
              <a:gd name="connsiteY53" fmla="*/ 1555063 h 1917026"/>
              <a:gd name="connsiteX54" fmla="*/ 910674 w 1216399"/>
              <a:gd name="connsiteY54" fmla="*/ 1562206 h 1917026"/>
              <a:gd name="connsiteX55" fmla="*/ 910674 w 1216399"/>
              <a:gd name="connsiteY55" fmla="*/ 1626500 h 1917026"/>
              <a:gd name="connsiteX56" fmla="*/ 967824 w 1216399"/>
              <a:gd name="connsiteY56" fmla="*/ 1636025 h 1917026"/>
              <a:gd name="connsiteX57" fmla="*/ 1001162 w 1216399"/>
              <a:gd name="connsiteY57" fmla="*/ 1631263 h 1917026"/>
              <a:gd name="connsiteX58" fmla="*/ 1005922 w 1216399"/>
              <a:gd name="connsiteY58" fmla="*/ 1705082 h 1917026"/>
              <a:gd name="connsiteX59" fmla="*/ 982112 w 1216399"/>
              <a:gd name="connsiteY59" fmla="*/ 1726513 h 1917026"/>
              <a:gd name="connsiteX60" fmla="*/ 922581 w 1216399"/>
              <a:gd name="connsiteY60" fmla="*/ 1724133 h 1917026"/>
              <a:gd name="connsiteX61" fmla="*/ 870193 w 1216399"/>
              <a:gd name="connsiteY61" fmla="*/ 1733658 h 1917026"/>
              <a:gd name="connsiteX62" fmla="*/ 824949 w 1216399"/>
              <a:gd name="connsiteY62" fmla="*/ 1757471 h 1917026"/>
              <a:gd name="connsiteX63" fmla="*/ 779704 w 1216399"/>
              <a:gd name="connsiteY63" fmla="*/ 1764613 h 1917026"/>
              <a:gd name="connsiteX64" fmla="*/ 758274 w 1216399"/>
              <a:gd name="connsiteY64" fmla="*/ 1783665 h 1917026"/>
              <a:gd name="connsiteX65" fmla="*/ 751131 w 1216399"/>
              <a:gd name="connsiteY65" fmla="*/ 1828908 h 1917026"/>
              <a:gd name="connsiteX66" fmla="*/ 734462 w 1216399"/>
              <a:gd name="connsiteY66" fmla="*/ 1840815 h 1917026"/>
              <a:gd name="connsiteX67" fmla="*/ 689218 w 1216399"/>
              <a:gd name="connsiteY67" fmla="*/ 1890821 h 1917026"/>
              <a:gd name="connsiteX68" fmla="*/ 665406 w 1216399"/>
              <a:gd name="connsiteY68" fmla="*/ 1895582 h 1917026"/>
              <a:gd name="connsiteX69" fmla="*/ 617781 w 1216399"/>
              <a:gd name="connsiteY69" fmla="*/ 1917014 h 1917026"/>
              <a:gd name="connsiteX70" fmla="*/ 579681 w 1216399"/>
              <a:gd name="connsiteY70" fmla="*/ 1900345 h 1917026"/>
              <a:gd name="connsiteX71" fmla="*/ 563012 w 1216399"/>
              <a:gd name="connsiteY71" fmla="*/ 1871770 h 1917026"/>
              <a:gd name="connsiteX72" fmla="*/ 520149 w 1216399"/>
              <a:gd name="connsiteY72" fmla="*/ 1881296 h 1917026"/>
              <a:gd name="connsiteX73" fmla="*/ 512573 w 1216399"/>
              <a:gd name="connsiteY73" fmla="*/ 1875192 h 1917026"/>
              <a:gd name="connsiteX74" fmla="*/ 503481 w 1216399"/>
              <a:gd name="connsiteY74" fmla="*/ 1869389 h 1917026"/>
              <a:gd name="connsiteX75" fmla="*/ 522531 w 1216399"/>
              <a:gd name="connsiteY75" fmla="*/ 1762232 h 1917026"/>
              <a:gd name="connsiteX76" fmla="*/ 539199 w 1216399"/>
              <a:gd name="connsiteY76" fmla="*/ 1740801 h 1917026"/>
              <a:gd name="connsiteX77" fmla="*/ 529674 w 1216399"/>
              <a:gd name="connsiteY77" fmla="*/ 1695558 h 1917026"/>
              <a:gd name="connsiteX78" fmla="*/ 553487 w 1216399"/>
              <a:gd name="connsiteY78" fmla="*/ 1681270 h 1917026"/>
              <a:gd name="connsiteX79" fmla="*/ 534437 w 1216399"/>
              <a:gd name="connsiteY79" fmla="*/ 1666983 h 1917026"/>
              <a:gd name="connsiteX80" fmla="*/ 522531 w 1216399"/>
              <a:gd name="connsiteY80" fmla="*/ 1631265 h 1917026"/>
              <a:gd name="connsiteX81" fmla="*/ 513006 w 1216399"/>
              <a:gd name="connsiteY81" fmla="*/ 1586021 h 1917026"/>
              <a:gd name="connsiteX82" fmla="*/ 510624 w 1216399"/>
              <a:gd name="connsiteY82" fmla="*/ 1555063 h 1917026"/>
              <a:gd name="connsiteX83" fmla="*/ 460618 w 1216399"/>
              <a:gd name="connsiteY83" fmla="*/ 1557446 h 1917026"/>
              <a:gd name="connsiteX84" fmla="*/ 427282 w 1216399"/>
              <a:gd name="connsiteY84" fmla="*/ 1521727 h 1917026"/>
              <a:gd name="connsiteX85" fmla="*/ 382037 w 1216399"/>
              <a:gd name="connsiteY85" fmla="*/ 1505057 h 1917026"/>
              <a:gd name="connsiteX86" fmla="*/ 367749 w 1216399"/>
              <a:gd name="connsiteY86" fmla="*/ 1455052 h 1917026"/>
              <a:gd name="connsiteX87" fmla="*/ 365368 w 1216399"/>
              <a:gd name="connsiteY87" fmla="*/ 1433620 h 1917026"/>
              <a:gd name="connsiteX88" fmla="*/ 334413 w 1216399"/>
              <a:gd name="connsiteY88" fmla="*/ 1388377 h 1917026"/>
              <a:gd name="connsiteX89" fmla="*/ 291549 w 1216399"/>
              <a:gd name="connsiteY89" fmla="*/ 1364564 h 1917026"/>
              <a:gd name="connsiteX90" fmla="*/ 248688 w 1216399"/>
              <a:gd name="connsiteY90" fmla="*/ 1335990 h 1917026"/>
              <a:gd name="connsiteX91" fmla="*/ 215349 w 1216399"/>
              <a:gd name="connsiteY91" fmla="*/ 1326464 h 1917026"/>
              <a:gd name="connsiteX92" fmla="*/ 217731 w 1216399"/>
              <a:gd name="connsiteY92" fmla="*/ 1281218 h 1917026"/>
              <a:gd name="connsiteX93" fmla="*/ 174868 w 1216399"/>
              <a:gd name="connsiteY93" fmla="*/ 1295508 h 1917026"/>
              <a:gd name="connsiteX94" fmla="*/ 186775 w 1216399"/>
              <a:gd name="connsiteY94" fmla="*/ 1328846 h 1917026"/>
              <a:gd name="connsiteX95" fmla="*/ 179631 w 1216399"/>
              <a:gd name="connsiteY95" fmla="*/ 1345515 h 1917026"/>
              <a:gd name="connsiteX96" fmla="*/ 141531 w 1216399"/>
              <a:gd name="connsiteY96" fmla="*/ 1316940 h 1917026"/>
              <a:gd name="connsiteX97" fmla="*/ 98669 w 1216399"/>
              <a:gd name="connsiteY97" fmla="*/ 1314558 h 1917026"/>
              <a:gd name="connsiteX98" fmla="*/ 43899 w 1216399"/>
              <a:gd name="connsiteY98" fmla="*/ 1295508 h 1917026"/>
              <a:gd name="connsiteX99" fmla="*/ 10560 w 1216399"/>
              <a:gd name="connsiteY99" fmla="*/ 1293124 h 1917026"/>
              <a:gd name="connsiteX100" fmla="*/ 1037 w 1216399"/>
              <a:gd name="connsiteY100" fmla="*/ 1240740 h 1917026"/>
              <a:gd name="connsiteX101" fmla="*/ 34374 w 1216399"/>
              <a:gd name="connsiteY101" fmla="*/ 1152633 h 1917026"/>
              <a:gd name="connsiteX102" fmla="*/ 60568 w 1216399"/>
              <a:gd name="connsiteY102" fmla="*/ 1105008 h 1917026"/>
              <a:gd name="connsiteX103" fmla="*/ 81999 w 1216399"/>
              <a:gd name="connsiteY103" fmla="*/ 1057383 h 1917026"/>
              <a:gd name="connsiteX104" fmla="*/ 108194 w 1216399"/>
              <a:gd name="connsiteY104" fmla="*/ 1019283 h 1917026"/>
              <a:gd name="connsiteX105" fmla="*/ 146293 w 1216399"/>
              <a:gd name="connsiteY105" fmla="*/ 1009758 h 1917026"/>
              <a:gd name="connsiteX106" fmla="*/ 153438 w 1216399"/>
              <a:gd name="connsiteY106" fmla="*/ 974040 h 1917026"/>
              <a:gd name="connsiteX107" fmla="*/ 262975 w 1216399"/>
              <a:gd name="connsiteY107" fmla="*/ 854977 h 1917026"/>
              <a:gd name="connsiteX108" fmla="*/ 286787 w 1216399"/>
              <a:gd name="connsiteY108" fmla="*/ 716862 h 1917026"/>
              <a:gd name="connsiteX109" fmla="*/ 282025 w 1216399"/>
              <a:gd name="connsiteY109" fmla="*/ 635902 h 1917026"/>
              <a:gd name="connsiteX110" fmla="*/ 196300 w 1216399"/>
              <a:gd name="connsiteY110" fmla="*/ 623996 h 1917026"/>
              <a:gd name="connsiteX111" fmla="*/ 179632 w 1216399"/>
              <a:gd name="connsiteY111" fmla="*/ 543033 h 1917026"/>
              <a:gd name="connsiteX112" fmla="*/ 186775 w 1216399"/>
              <a:gd name="connsiteY112" fmla="*/ 476358 h 1917026"/>
              <a:gd name="connsiteX113" fmla="*/ 148675 w 1216399"/>
              <a:gd name="connsiteY113" fmla="*/ 438258 h 1917026"/>
              <a:gd name="connsiteX114" fmla="*/ 117719 w 1216399"/>
              <a:gd name="connsiteY114" fmla="*/ 338246 h 1917026"/>
              <a:gd name="connsiteX115" fmla="*/ 102097 w 1216399"/>
              <a:gd name="connsiteY115" fmla="*/ 258092 h 1917026"/>
              <a:gd name="connsiteX0" fmla="*/ 102097 w 1216399"/>
              <a:gd name="connsiteY0" fmla="*/ 258092 h 1917026"/>
              <a:gd name="connsiteX1" fmla="*/ 20086 w 1216399"/>
              <a:gd name="connsiteY1" fmla="*/ 105 h 1917026"/>
              <a:gd name="connsiteX2" fmla="*/ 436806 w 1216399"/>
              <a:gd name="connsiteY2" fmla="*/ 228705 h 1917026"/>
              <a:gd name="connsiteX3" fmla="*/ 401088 w 1216399"/>
              <a:gd name="connsiteY3" fmla="*/ 476358 h 1917026"/>
              <a:gd name="connsiteX4" fmla="*/ 513007 w 1216399"/>
              <a:gd name="connsiteY4" fmla="*/ 454926 h 1917026"/>
              <a:gd name="connsiteX5" fmla="*/ 510625 w 1216399"/>
              <a:gd name="connsiteY5" fmla="*/ 585895 h 1917026"/>
              <a:gd name="connsiteX6" fmla="*/ 539200 w 1216399"/>
              <a:gd name="connsiteY6" fmla="*/ 623995 h 1917026"/>
              <a:gd name="connsiteX7" fmla="*/ 546344 w 1216399"/>
              <a:gd name="connsiteY7" fmla="*/ 643046 h 1917026"/>
              <a:gd name="connsiteX8" fmla="*/ 532057 w 1216399"/>
              <a:gd name="connsiteY8" fmla="*/ 674001 h 1917026"/>
              <a:gd name="connsiteX9" fmla="*/ 517769 w 1216399"/>
              <a:gd name="connsiteY9" fmla="*/ 745439 h 1917026"/>
              <a:gd name="connsiteX10" fmla="*/ 541582 w 1216399"/>
              <a:gd name="connsiteY10" fmla="*/ 778776 h 1917026"/>
              <a:gd name="connsiteX11" fmla="*/ 551107 w 1216399"/>
              <a:gd name="connsiteY11" fmla="*/ 819257 h 1917026"/>
              <a:gd name="connsiteX12" fmla="*/ 567775 w 1216399"/>
              <a:gd name="connsiteY12" fmla="*/ 826401 h 1917026"/>
              <a:gd name="connsiteX13" fmla="*/ 572104 w 1216399"/>
              <a:gd name="connsiteY13" fmla="*/ 836507 h 1917026"/>
              <a:gd name="connsiteX14" fmla="*/ 591588 w 1216399"/>
              <a:gd name="connsiteY14" fmla="*/ 802589 h 1917026"/>
              <a:gd name="connsiteX15" fmla="*/ 615400 w 1216399"/>
              <a:gd name="connsiteY15" fmla="*/ 785920 h 1917026"/>
              <a:gd name="connsiteX16" fmla="*/ 665407 w 1216399"/>
              <a:gd name="connsiteY16" fmla="*/ 759726 h 1917026"/>
              <a:gd name="connsiteX17" fmla="*/ 698744 w 1216399"/>
              <a:gd name="connsiteY17" fmla="*/ 747820 h 1917026"/>
              <a:gd name="connsiteX18" fmla="*/ 734463 w 1216399"/>
              <a:gd name="connsiteY18" fmla="*/ 709721 h 1917026"/>
              <a:gd name="connsiteX19" fmla="*/ 791613 w 1216399"/>
              <a:gd name="connsiteY19" fmla="*/ 685907 h 1917026"/>
              <a:gd name="connsiteX20" fmla="*/ 817807 w 1216399"/>
              <a:gd name="connsiteY20" fmla="*/ 640664 h 1917026"/>
              <a:gd name="connsiteX21" fmla="*/ 841618 w 1216399"/>
              <a:gd name="connsiteY21" fmla="*/ 623993 h 1917026"/>
              <a:gd name="connsiteX22" fmla="*/ 867813 w 1216399"/>
              <a:gd name="connsiteY22" fmla="*/ 623995 h 1917026"/>
              <a:gd name="connsiteX23" fmla="*/ 872575 w 1216399"/>
              <a:gd name="connsiteY23" fmla="*/ 643045 h 1917026"/>
              <a:gd name="connsiteX24" fmla="*/ 848763 w 1216399"/>
              <a:gd name="connsiteY24" fmla="*/ 669239 h 1917026"/>
              <a:gd name="connsiteX25" fmla="*/ 872575 w 1216399"/>
              <a:gd name="connsiteY25" fmla="*/ 695432 h 1917026"/>
              <a:gd name="connsiteX26" fmla="*/ 872575 w 1216399"/>
              <a:gd name="connsiteY26" fmla="*/ 719245 h 1917026"/>
              <a:gd name="connsiteX27" fmla="*/ 829713 w 1216399"/>
              <a:gd name="connsiteY27" fmla="*/ 721626 h 1917026"/>
              <a:gd name="connsiteX28" fmla="*/ 817807 w 1216399"/>
              <a:gd name="connsiteY28" fmla="*/ 750201 h 1917026"/>
              <a:gd name="connsiteX29" fmla="*/ 829713 w 1216399"/>
              <a:gd name="connsiteY29" fmla="*/ 778776 h 1917026"/>
              <a:gd name="connsiteX30" fmla="*/ 822567 w 1216399"/>
              <a:gd name="connsiteY30" fmla="*/ 802587 h 1917026"/>
              <a:gd name="connsiteX31" fmla="*/ 836857 w 1216399"/>
              <a:gd name="connsiteY31" fmla="*/ 821640 h 1917026"/>
              <a:gd name="connsiteX32" fmla="*/ 870194 w 1216399"/>
              <a:gd name="connsiteY32" fmla="*/ 793065 h 1917026"/>
              <a:gd name="connsiteX33" fmla="*/ 903532 w 1216399"/>
              <a:gd name="connsiteY33" fmla="*/ 788302 h 1917026"/>
              <a:gd name="connsiteX34" fmla="*/ 901150 w 1216399"/>
              <a:gd name="connsiteY34" fmla="*/ 743057 h 1917026"/>
              <a:gd name="connsiteX35" fmla="*/ 958300 w 1216399"/>
              <a:gd name="connsiteY35" fmla="*/ 733533 h 1917026"/>
              <a:gd name="connsiteX36" fmla="*/ 974969 w 1216399"/>
              <a:gd name="connsiteY36" fmla="*/ 752582 h 1917026"/>
              <a:gd name="connsiteX37" fmla="*/ 984494 w 1216399"/>
              <a:gd name="connsiteY37" fmla="*/ 878790 h 1917026"/>
              <a:gd name="connsiteX38" fmla="*/ 1032119 w 1216399"/>
              <a:gd name="connsiteY38" fmla="*/ 959752 h 1917026"/>
              <a:gd name="connsiteX39" fmla="*/ 1072600 w 1216399"/>
              <a:gd name="connsiteY39" fmla="*/ 981183 h 1917026"/>
              <a:gd name="connsiteX40" fmla="*/ 1089269 w 1216399"/>
              <a:gd name="connsiteY40" fmla="*/ 1047858 h 1917026"/>
              <a:gd name="connsiteX41" fmla="*/ 1122607 w 1216399"/>
              <a:gd name="connsiteY41" fmla="*/ 1074052 h 1917026"/>
              <a:gd name="connsiteX42" fmla="*/ 1163088 w 1216399"/>
              <a:gd name="connsiteY42" fmla="*/ 1133583 h 1917026"/>
              <a:gd name="connsiteX43" fmla="*/ 1191663 w 1216399"/>
              <a:gd name="connsiteY43" fmla="*/ 1147871 h 1917026"/>
              <a:gd name="connsiteX44" fmla="*/ 1215943 w 1216399"/>
              <a:gd name="connsiteY44" fmla="*/ 1205830 h 1917026"/>
              <a:gd name="connsiteX45" fmla="*/ 1196425 w 1216399"/>
              <a:gd name="connsiteY45" fmla="*/ 1255027 h 1917026"/>
              <a:gd name="connsiteX46" fmla="*/ 1144037 w 1216399"/>
              <a:gd name="connsiteY46" fmla="*/ 1250263 h 1917026"/>
              <a:gd name="connsiteX47" fmla="*/ 1124987 w 1216399"/>
              <a:gd name="connsiteY47" fmla="*/ 1295506 h 1917026"/>
              <a:gd name="connsiteX48" fmla="*/ 1048787 w 1216399"/>
              <a:gd name="connsiteY48" fmla="*/ 1328844 h 1917026"/>
              <a:gd name="connsiteX49" fmla="*/ 1020212 w 1216399"/>
              <a:gd name="connsiteY49" fmla="*/ 1388375 h 1917026"/>
              <a:gd name="connsiteX50" fmla="*/ 1036881 w 1216399"/>
              <a:gd name="connsiteY50" fmla="*/ 1436000 h 1917026"/>
              <a:gd name="connsiteX51" fmla="*/ 1017832 w 1216399"/>
              <a:gd name="connsiteY51" fmla="*/ 1476483 h 1917026"/>
              <a:gd name="connsiteX52" fmla="*/ 984493 w 1216399"/>
              <a:gd name="connsiteY52" fmla="*/ 1474100 h 1917026"/>
              <a:gd name="connsiteX53" fmla="*/ 982112 w 1216399"/>
              <a:gd name="connsiteY53" fmla="*/ 1538394 h 1917026"/>
              <a:gd name="connsiteX54" fmla="*/ 946393 w 1216399"/>
              <a:gd name="connsiteY54" fmla="*/ 1555063 h 1917026"/>
              <a:gd name="connsiteX55" fmla="*/ 910674 w 1216399"/>
              <a:gd name="connsiteY55" fmla="*/ 1562206 h 1917026"/>
              <a:gd name="connsiteX56" fmla="*/ 910674 w 1216399"/>
              <a:gd name="connsiteY56" fmla="*/ 1626500 h 1917026"/>
              <a:gd name="connsiteX57" fmla="*/ 967824 w 1216399"/>
              <a:gd name="connsiteY57" fmla="*/ 1636025 h 1917026"/>
              <a:gd name="connsiteX58" fmla="*/ 1001162 w 1216399"/>
              <a:gd name="connsiteY58" fmla="*/ 1631263 h 1917026"/>
              <a:gd name="connsiteX59" fmla="*/ 1005922 w 1216399"/>
              <a:gd name="connsiteY59" fmla="*/ 1705082 h 1917026"/>
              <a:gd name="connsiteX60" fmla="*/ 982112 w 1216399"/>
              <a:gd name="connsiteY60" fmla="*/ 1726513 h 1917026"/>
              <a:gd name="connsiteX61" fmla="*/ 922581 w 1216399"/>
              <a:gd name="connsiteY61" fmla="*/ 1724133 h 1917026"/>
              <a:gd name="connsiteX62" fmla="*/ 870193 w 1216399"/>
              <a:gd name="connsiteY62" fmla="*/ 1733658 h 1917026"/>
              <a:gd name="connsiteX63" fmla="*/ 824949 w 1216399"/>
              <a:gd name="connsiteY63" fmla="*/ 1757471 h 1917026"/>
              <a:gd name="connsiteX64" fmla="*/ 779704 w 1216399"/>
              <a:gd name="connsiteY64" fmla="*/ 1764613 h 1917026"/>
              <a:gd name="connsiteX65" fmla="*/ 758274 w 1216399"/>
              <a:gd name="connsiteY65" fmla="*/ 1783665 h 1917026"/>
              <a:gd name="connsiteX66" fmla="*/ 751131 w 1216399"/>
              <a:gd name="connsiteY66" fmla="*/ 1828908 h 1917026"/>
              <a:gd name="connsiteX67" fmla="*/ 734462 w 1216399"/>
              <a:gd name="connsiteY67" fmla="*/ 1840815 h 1917026"/>
              <a:gd name="connsiteX68" fmla="*/ 689218 w 1216399"/>
              <a:gd name="connsiteY68" fmla="*/ 1890821 h 1917026"/>
              <a:gd name="connsiteX69" fmla="*/ 665406 w 1216399"/>
              <a:gd name="connsiteY69" fmla="*/ 1895582 h 1917026"/>
              <a:gd name="connsiteX70" fmla="*/ 617781 w 1216399"/>
              <a:gd name="connsiteY70" fmla="*/ 1917014 h 1917026"/>
              <a:gd name="connsiteX71" fmla="*/ 579681 w 1216399"/>
              <a:gd name="connsiteY71" fmla="*/ 1900345 h 1917026"/>
              <a:gd name="connsiteX72" fmla="*/ 563012 w 1216399"/>
              <a:gd name="connsiteY72" fmla="*/ 1871770 h 1917026"/>
              <a:gd name="connsiteX73" fmla="*/ 520149 w 1216399"/>
              <a:gd name="connsiteY73" fmla="*/ 1881296 h 1917026"/>
              <a:gd name="connsiteX74" fmla="*/ 512573 w 1216399"/>
              <a:gd name="connsiteY74" fmla="*/ 1875192 h 1917026"/>
              <a:gd name="connsiteX75" fmla="*/ 503481 w 1216399"/>
              <a:gd name="connsiteY75" fmla="*/ 1869389 h 1917026"/>
              <a:gd name="connsiteX76" fmla="*/ 522531 w 1216399"/>
              <a:gd name="connsiteY76" fmla="*/ 1762232 h 1917026"/>
              <a:gd name="connsiteX77" fmla="*/ 539199 w 1216399"/>
              <a:gd name="connsiteY77" fmla="*/ 1740801 h 1917026"/>
              <a:gd name="connsiteX78" fmla="*/ 529674 w 1216399"/>
              <a:gd name="connsiteY78" fmla="*/ 1695558 h 1917026"/>
              <a:gd name="connsiteX79" fmla="*/ 553487 w 1216399"/>
              <a:gd name="connsiteY79" fmla="*/ 1681270 h 1917026"/>
              <a:gd name="connsiteX80" fmla="*/ 534437 w 1216399"/>
              <a:gd name="connsiteY80" fmla="*/ 1666983 h 1917026"/>
              <a:gd name="connsiteX81" fmla="*/ 522531 w 1216399"/>
              <a:gd name="connsiteY81" fmla="*/ 1631265 h 1917026"/>
              <a:gd name="connsiteX82" fmla="*/ 513006 w 1216399"/>
              <a:gd name="connsiteY82" fmla="*/ 1586021 h 1917026"/>
              <a:gd name="connsiteX83" fmla="*/ 510624 w 1216399"/>
              <a:gd name="connsiteY83" fmla="*/ 1555063 h 1917026"/>
              <a:gd name="connsiteX84" fmla="*/ 460618 w 1216399"/>
              <a:gd name="connsiteY84" fmla="*/ 1557446 h 1917026"/>
              <a:gd name="connsiteX85" fmla="*/ 427282 w 1216399"/>
              <a:gd name="connsiteY85" fmla="*/ 1521727 h 1917026"/>
              <a:gd name="connsiteX86" fmla="*/ 382037 w 1216399"/>
              <a:gd name="connsiteY86" fmla="*/ 1505057 h 1917026"/>
              <a:gd name="connsiteX87" fmla="*/ 367749 w 1216399"/>
              <a:gd name="connsiteY87" fmla="*/ 1455052 h 1917026"/>
              <a:gd name="connsiteX88" fmla="*/ 365368 w 1216399"/>
              <a:gd name="connsiteY88" fmla="*/ 1433620 h 1917026"/>
              <a:gd name="connsiteX89" fmla="*/ 334413 w 1216399"/>
              <a:gd name="connsiteY89" fmla="*/ 1388377 h 1917026"/>
              <a:gd name="connsiteX90" fmla="*/ 291549 w 1216399"/>
              <a:gd name="connsiteY90" fmla="*/ 1364564 h 1917026"/>
              <a:gd name="connsiteX91" fmla="*/ 248688 w 1216399"/>
              <a:gd name="connsiteY91" fmla="*/ 1335990 h 1917026"/>
              <a:gd name="connsiteX92" fmla="*/ 215349 w 1216399"/>
              <a:gd name="connsiteY92" fmla="*/ 1326464 h 1917026"/>
              <a:gd name="connsiteX93" fmla="*/ 217731 w 1216399"/>
              <a:gd name="connsiteY93" fmla="*/ 1281218 h 1917026"/>
              <a:gd name="connsiteX94" fmla="*/ 174868 w 1216399"/>
              <a:gd name="connsiteY94" fmla="*/ 1295508 h 1917026"/>
              <a:gd name="connsiteX95" fmla="*/ 186775 w 1216399"/>
              <a:gd name="connsiteY95" fmla="*/ 1328846 h 1917026"/>
              <a:gd name="connsiteX96" fmla="*/ 179631 w 1216399"/>
              <a:gd name="connsiteY96" fmla="*/ 1345515 h 1917026"/>
              <a:gd name="connsiteX97" fmla="*/ 141531 w 1216399"/>
              <a:gd name="connsiteY97" fmla="*/ 1316940 h 1917026"/>
              <a:gd name="connsiteX98" fmla="*/ 98669 w 1216399"/>
              <a:gd name="connsiteY98" fmla="*/ 1314558 h 1917026"/>
              <a:gd name="connsiteX99" fmla="*/ 43899 w 1216399"/>
              <a:gd name="connsiteY99" fmla="*/ 1295508 h 1917026"/>
              <a:gd name="connsiteX100" fmla="*/ 10560 w 1216399"/>
              <a:gd name="connsiteY100" fmla="*/ 1293124 h 1917026"/>
              <a:gd name="connsiteX101" fmla="*/ 1037 w 1216399"/>
              <a:gd name="connsiteY101" fmla="*/ 1240740 h 1917026"/>
              <a:gd name="connsiteX102" fmla="*/ 34374 w 1216399"/>
              <a:gd name="connsiteY102" fmla="*/ 1152633 h 1917026"/>
              <a:gd name="connsiteX103" fmla="*/ 60568 w 1216399"/>
              <a:gd name="connsiteY103" fmla="*/ 1105008 h 1917026"/>
              <a:gd name="connsiteX104" fmla="*/ 81999 w 1216399"/>
              <a:gd name="connsiteY104" fmla="*/ 1057383 h 1917026"/>
              <a:gd name="connsiteX105" fmla="*/ 108194 w 1216399"/>
              <a:gd name="connsiteY105" fmla="*/ 1019283 h 1917026"/>
              <a:gd name="connsiteX106" fmla="*/ 146293 w 1216399"/>
              <a:gd name="connsiteY106" fmla="*/ 1009758 h 1917026"/>
              <a:gd name="connsiteX107" fmla="*/ 153438 w 1216399"/>
              <a:gd name="connsiteY107" fmla="*/ 974040 h 1917026"/>
              <a:gd name="connsiteX108" fmla="*/ 262975 w 1216399"/>
              <a:gd name="connsiteY108" fmla="*/ 854977 h 1917026"/>
              <a:gd name="connsiteX109" fmla="*/ 286787 w 1216399"/>
              <a:gd name="connsiteY109" fmla="*/ 716862 h 1917026"/>
              <a:gd name="connsiteX110" fmla="*/ 282025 w 1216399"/>
              <a:gd name="connsiteY110" fmla="*/ 635902 h 1917026"/>
              <a:gd name="connsiteX111" fmla="*/ 196300 w 1216399"/>
              <a:gd name="connsiteY111" fmla="*/ 623996 h 1917026"/>
              <a:gd name="connsiteX112" fmla="*/ 179632 w 1216399"/>
              <a:gd name="connsiteY112" fmla="*/ 543033 h 1917026"/>
              <a:gd name="connsiteX113" fmla="*/ 186775 w 1216399"/>
              <a:gd name="connsiteY113" fmla="*/ 476358 h 1917026"/>
              <a:gd name="connsiteX114" fmla="*/ 148675 w 1216399"/>
              <a:gd name="connsiteY114" fmla="*/ 438258 h 1917026"/>
              <a:gd name="connsiteX115" fmla="*/ 117719 w 1216399"/>
              <a:gd name="connsiteY115" fmla="*/ 338246 h 1917026"/>
              <a:gd name="connsiteX116" fmla="*/ 102097 w 1216399"/>
              <a:gd name="connsiteY116" fmla="*/ 258092 h 1917026"/>
              <a:gd name="connsiteX0" fmla="*/ 102097 w 1216399"/>
              <a:gd name="connsiteY0" fmla="*/ 260648 h 1919582"/>
              <a:gd name="connsiteX1" fmla="*/ 93907 w 1216399"/>
              <a:gd name="connsiteY1" fmla="*/ 114582 h 1919582"/>
              <a:gd name="connsiteX2" fmla="*/ 20086 w 1216399"/>
              <a:gd name="connsiteY2" fmla="*/ 2661 h 1919582"/>
              <a:gd name="connsiteX3" fmla="*/ 436806 w 1216399"/>
              <a:gd name="connsiteY3" fmla="*/ 231261 h 1919582"/>
              <a:gd name="connsiteX4" fmla="*/ 401088 w 1216399"/>
              <a:gd name="connsiteY4" fmla="*/ 478914 h 1919582"/>
              <a:gd name="connsiteX5" fmla="*/ 513007 w 1216399"/>
              <a:gd name="connsiteY5" fmla="*/ 457482 h 1919582"/>
              <a:gd name="connsiteX6" fmla="*/ 510625 w 1216399"/>
              <a:gd name="connsiteY6" fmla="*/ 588451 h 1919582"/>
              <a:gd name="connsiteX7" fmla="*/ 539200 w 1216399"/>
              <a:gd name="connsiteY7" fmla="*/ 626551 h 1919582"/>
              <a:gd name="connsiteX8" fmla="*/ 546344 w 1216399"/>
              <a:gd name="connsiteY8" fmla="*/ 645602 h 1919582"/>
              <a:gd name="connsiteX9" fmla="*/ 532057 w 1216399"/>
              <a:gd name="connsiteY9" fmla="*/ 676557 h 1919582"/>
              <a:gd name="connsiteX10" fmla="*/ 517769 w 1216399"/>
              <a:gd name="connsiteY10" fmla="*/ 747995 h 1919582"/>
              <a:gd name="connsiteX11" fmla="*/ 541582 w 1216399"/>
              <a:gd name="connsiteY11" fmla="*/ 781332 h 1919582"/>
              <a:gd name="connsiteX12" fmla="*/ 551107 w 1216399"/>
              <a:gd name="connsiteY12" fmla="*/ 821813 h 1919582"/>
              <a:gd name="connsiteX13" fmla="*/ 567775 w 1216399"/>
              <a:gd name="connsiteY13" fmla="*/ 828957 h 1919582"/>
              <a:gd name="connsiteX14" fmla="*/ 572104 w 1216399"/>
              <a:gd name="connsiteY14" fmla="*/ 839063 h 1919582"/>
              <a:gd name="connsiteX15" fmla="*/ 591588 w 1216399"/>
              <a:gd name="connsiteY15" fmla="*/ 805145 h 1919582"/>
              <a:gd name="connsiteX16" fmla="*/ 615400 w 1216399"/>
              <a:gd name="connsiteY16" fmla="*/ 788476 h 1919582"/>
              <a:gd name="connsiteX17" fmla="*/ 665407 w 1216399"/>
              <a:gd name="connsiteY17" fmla="*/ 762282 h 1919582"/>
              <a:gd name="connsiteX18" fmla="*/ 698744 w 1216399"/>
              <a:gd name="connsiteY18" fmla="*/ 750376 h 1919582"/>
              <a:gd name="connsiteX19" fmla="*/ 734463 w 1216399"/>
              <a:gd name="connsiteY19" fmla="*/ 712277 h 1919582"/>
              <a:gd name="connsiteX20" fmla="*/ 791613 w 1216399"/>
              <a:gd name="connsiteY20" fmla="*/ 688463 h 1919582"/>
              <a:gd name="connsiteX21" fmla="*/ 817807 w 1216399"/>
              <a:gd name="connsiteY21" fmla="*/ 643220 h 1919582"/>
              <a:gd name="connsiteX22" fmla="*/ 841618 w 1216399"/>
              <a:gd name="connsiteY22" fmla="*/ 626549 h 1919582"/>
              <a:gd name="connsiteX23" fmla="*/ 867813 w 1216399"/>
              <a:gd name="connsiteY23" fmla="*/ 626551 h 1919582"/>
              <a:gd name="connsiteX24" fmla="*/ 872575 w 1216399"/>
              <a:gd name="connsiteY24" fmla="*/ 645601 h 1919582"/>
              <a:gd name="connsiteX25" fmla="*/ 848763 w 1216399"/>
              <a:gd name="connsiteY25" fmla="*/ 671795 h 1919582"/>
              <a:gd name="connsiteX26" fmla="*/ 872575 w 1216399"/>
              <a:gd name="connsiteY26" fmla="*/ 697988 h 1919582"/>
              <a:gd name="connsiteX27" fmla="*/ 872575 w 1216399"/>
              <a:gd name="connsiteY27" fmla="*/ 721801 h 1919582"/>
              <a:gd name="connsiteX28" fmla="*/ 829713 w 1216399"/>
              <a:gd name="connsiteY28" fmla="*/ 724182 h 1919582"/>
              <a:gd name="connsiteX29" fmla="*/ 817807 w 1216399"/>
              <a:gd name="connsiteY29" fmla="*/ 752757 h 1919582"/>
              <a:gd name="connsiteX30" fmla="*/ 829713 w 1216399"/>
              <a:gd name="connsiteY30" fmla="*/ 781332 h 1919582"/>
              <a:gd name="connsiteX31" fmla="*/ 822567 w 1216399"/>
              <a:gd name="connsiteY31" fmla="*/ 805143 h 1919582"/>
              <a:gd name="connsiteX32" fmla="*/ 836857 w 1216399"/>
              <a:gd name="connsiteY32" fmla="*/ 824196 h 1919582"/>
              <a:gd name="connsiteX33" fmla="*/ 870194 w 1216399"/>
              <a:gd name="connsiteY33" fmla="*/ 795621 h 1919582"/>
              <a:gd name="connsiteX34" fmla="*/ 903532 w 1216399"/>
              <a:gd name="connsiteY34" fmla="*/ 790858 h 1919582"/>
              <a:gd name="connsiteX35" fmla="*/ 901150 w 1216399"/>
              <a:gd name="connsiteY35" fmla="*/ 745613 h 1919582"/>
              <a:gd name="connsiteX36" fmla="*/ 958300 w 1216399"/>
              <a:gd name="connsiteY36" fmla="*/ 736089 h 1919582"/>
              <a:gd name="connsiteX37" fmla="*/ 974969 w 1216399"/>
              <a:gd name="connsiteY37" fmla="*/ 755138 h 1919582"/>
              <a:gd name="connsiteX38" fmla="*/ 984494 w 1216399"/>
              <a:gd name="connsiteY38" fmla="*/ 881346 h 1919582"/>
              <a:gd name="connsiteX39" fmla="*/ 1032119 w 1216399"/>
              <a:gd name="connsiteY39" fmla="*/ 962308 h 1919582"/>
              <a:gd name="connsiteX40" fmla="*/ 1072600 w 1216399"/>
              <a:gd name="connsiteY40" fmla="*/ 983739 h 1919582"/>
              <a:gd name="connsiteX41" fmla="*/ 1089269 w 1216399"/>
              <a:gd name="connsiteY41" fmla="*/ 1050414 h 1919582"/>
              <a:gd name="connsiteX42" fmla="*/ 1122607 w 1216399"/>
              <a:gd name="connsiteY42" fmla="*/ 1076608 h 1919582"/>
              <a:gd name="connsiteX43" fmla="*/ 1163088 w 1216399"/>
              <a:gd name="connsiteY43" fmla="*/ 1136139 h 1919582"/>
              <a:gd name="connsiteX44" fmla="*/ 1191663 w 1216399"/>
              <a:gd name="connsiteY44" fmla="*/ 1150427 h 1919582"/>
              <a:gd name="connsiteX45" fmla="*/ 1215943 w 1216399"/>
              <a:gd name="connsiteY45" fmla="*/ 1208386 h 1919582"/>
              <a:gd name="connsiteX46" fmla="*/ 1196425 w 1216399"/>
              <a:gd name="connsiteY46" fmla="*/ 1257583 h 1919582"/>
              <a:gd name="connsiteX47" fmla="*/ 1144037 w 1216399"/>
              <a:gd name="connsiteY47" fmla="*/ 1252819 h 1919582"/>
              <a:gd name="connsiteX48" fmla="*/ 1124987 w 1216399"/>
              <a:gd name="connsiteY48" fmla="*/ 1298062 h 1919582"/>
              <a:gd name="connsiteX49" fmla="*/ 1048787 w 1216399"/>
              <a:gd name="connsiteY49" fmla="*/ 1331400 h 1919582"/>
              <a:gd name="connsiteX50" fmla="*/ 1020212 w 1216399"/>
              <a:gd name="connsiteY50" fmla="*/ 1390931 h 1919582"/>
              <a:gd name="connsiteX51" fmla="*/ 1036881 w 1216399"/>
              <a:gd name="connsiteY51" fmla="*/ 1438556 h 1919582"/>
              <a:gd name="connsiteX52" fmla="*/ 1017832 w 1216399"/>
              <a:gd name="connsiteY52" fmla="*/ 1479039 h 1919582"/>
              <a:gd name="connsiteX53" fmla="*/ 984493 w 1216399"/>
              <a:gd name="connsiteY53" fmla="*/ 1476656 h 1919582"/>
              <a:gd name="connsiteX54" fmla="*/ 982112 w 1216399"/>
              <a:gd name="connsiteY54" fmla="*/ 1540950 h 1919582"/>
              <a:gd name="connsiteX55" fmla="*/ 946393 w 1216399"/>
              <a:gd name="connsiteY55" fmla="*/ 1557619 h 1919582"/>
              <a:gd name="connsiteX56" fmla="*/ 910674 w 1216399"/>
              <a:gd name="connsiteY56" fmla="*/ 1564762 h 1919582"/>
              <a:gd name="connsiteX57" fmla="*/ 910674 w 1216399"/>
              <a:gd name="connsiteY57" fmla="*/ 1629056 h 1919582"/>
              <a:gd name="connsiteX58" fmla="*/ 967824 w 1216399"/>
              <a:gd name="connsiteY58" fmla="*/ 1638581 h 1919582"/>
              <a:gd name="connsiteX59" fmla="*/ 1001162 w 1216399"/>
              <a:gd name="connsiteY59" fmla="*/ 1633819 h 1919582"/>
              <a:gd name="connsiteX60" fmla="*/ 1005922 w 1216399"/>
              <a:gd name="connsiteY60" fmla="*/ 1707638 h 1919582"/>
              <a:gd name="connsiteX61" fmla="*/ 982112 w 1216399"/>
              <a:gd name="connsiteY61" fmla="*/ 1729069 h 1919582"/>
              <a:gd name="connsiteX62" fmla="*/ 922581 w 1216399"/>
              <a:gd name="connsiteY62" fmla="*/ 1726689 h 1919582"/>
              <a:gd name="connsiteX63" fmla="*/ 870193 w 1216399"/>
              <a:gd name="connsiteY63" fmla="*/ 1736214 h 1919582"/>
              <a:gd name="connsiteX64" fmla="*/ 824949 w 1216399"/>
              <a:gd name="connsiteY64" fmla="*/ 1760027 h 1919582"/>
              <a:gd name="connsiteX65" fmla="*/ 779704 w 1216399"/>
              <a:gd name="connsiteY65" fmla="*/ 1767169 h 1919582"/>
              <a:gd name="connsiteX66" fmla="*/ 758274 w 1216399"/>
              <a:gd name="connsiteY66" fmla="*/ 1786221 h 1919582"/>
              <a:gd name="connsiteX67" fmla="*/ 751131 w 1216399"/>
              <a:gd name="connsiteY67" fmla="*/ 1831464 h 1919582"/>
              <a:gd name="connsiteX68" fmla="*/ 734462 w 1216399"/>
              <a:gd name="connsiteY68" fmla="*/ 1843371 h 1919582"/>
              <a:gd name="connsiteX69" fmla="*/ 689218 w 1216399"/>
              <a:gd name="connsiteY69" fmla="*/ 1893377 h 1919582"/>
              <a:gd name="connsiteX70" fmla="*/ 665406 w 1216399"/>
              <a:gd name="connsiteY70" fmla="*/ 1898138 h 1919582"/>
              <a:gd name="connsiteX71" fmla="*/ 617781 w 1216399"/>
              <a:gd name="connsiteY71" fmla="*/ 1919570 h 1919582"/>
              <a:gd name="connsiteX72" fmla="*/ 579681 w 1216399"/>
              <a:gd name="connsiteY72" fmla="*/ 1902901 h 1919582"/>
              <a:gd name="connsiteX73" fmla="*/ 563012 w 1216399"/>
              <a:gd name="connsiteY73" fmla="*/ 1874326 h 1919582"/>
              <a:gd name="connsiteX74" fmla="*/ 520149 w 1216399"/>
              <a:gd name="connsiteY74" fmla="*/ 1883852 h 1919582"/>
              <a:gd name="connsiteX75" fmla="*/ 512573 w 1216399"/>
              <a:gd name="connsiteY75" fmla="*/ 1877748 h 1919582"/>
              <a:gd name="connsiteX76" fmla="*/ 503481 w 1216399"/>
              <a:gd name="connsiteY76" fmla="*/ 1871945 h 1919582"/>
              <a:gd name="connsiteX77" fmla="*/ 522531 w 1216399"/>
              <a:gd name="connsiteY77" fmla="*/ 1764788 h 1919582"/>
              <a:gd name="connsiteX78" fmla="*/ 539199 w 1216399"/>
              <a:gd name="connsiteY78" fmla="*/ 1743357 h 1919582"/>
              <a:gd name="connsiteX79" fmla="*/ 529674 w 1216399"/>
              <a:gd name="connsiteY79" fmla="*/ 1698114 h 1919582"/>
              <a:gd name="connsiteX80" fmla="*/ 553487 w 1216399"/>
              <a:gd name="connsiteY80" fmla="*/ 1683826 h 1919582"/>
              <a:gd name="connsiteX81" fmla="*/ 534437 w 1216399"/>
              <a:gd name="connsiteY81" fmla="*/ 1669539 h 1919582"/>
              <a:gd name="connsiteX82" fmla="*/ 522531 w 1216399"/>
              <a:gd name="connsiteY82" fmla="*/ 1633821 h 1919582"/>
              <a:gd name="connsiteX83" fmla="*/ 513006 w 1216399"/>
              <a:gd name="connsiteY83" fmla="*/ 1588577 h 1919582"/>
              <a:gd name="connsiteX84" fmla="*/ 510624 w 1216399"/>
              <a:gd name="connsiteY84" fmla="*/ 1557619 h 1919582"/>
              <a:gd name="connsiteX85" fmla="*/ 460618 w 1216399"/>
              <a:gd name="connsiteY85" fmla="*/ 1560002 h 1919582"/>
              <a:gd name="connsiteX86" fmla="*/ 427282 w 1216399"/>
              <a:gd name="connsiteY86" fmla="*/ 1524283 h 1919582"/>
              <a:gd name="connsiteX87" fmla="*/ 382037 w 1216399"/>
              <a:gd name="connsiteY87" fmla="*/ 1507613 h 1919582"/>
              <a:gd name="connsiteX88" fmla="*/ 367749 w 1216399"/>
              <a:gd name="connsiteY88" fmla="*/ 1457608 h 1919582"/>
              <a:gd name="connsiteX89" fmla="*/ 365368 w 1216399"/>
              <a:gd name="connsiteY89" fmla="*/ 1436176 h 1919582"/>
              <a:gd name="connsiteX90" fmla="*/ 334413 w 1216399"/>
              <a:gd name="connsiteY90" fmla="*/ 1390933 h 1919582"/>
              <a:gd name="connsiteX91" fmla="*/ 291549 w 1216399"/>
              <a:gd name="connsiteY91" fmla="*/ 1367120 h 1919582"/>
              <a:gd name="connsiteX92" fmla="*/ 248688 w 1216399"/>
              <a:gd name="connsiteY92" fmla="*/ 1338546 h 1919582"/>
              <a:gd name="connsiteX93" fmla="*/ 215349 w 1216399"/>
              <a:gd name="connsiteY93" fmla="*/ 1329020 h 1919582"/>
              <a:gd name="connsiteX94" fmla="*/ 217731 w 1216399"/>
              <a:gd name="connsiteY94" fmla="*/ 1283774 h 1919582"/>
              <a:gd name="connsiteX95" fmla="*/ 174868 w 1216399"/>
              <a:gd name="connsiteY95" fmla="*/ 1298064 h 1919582"/>
              <a:gd name="connsiteX96" fmla="*/ 186775 w 1216399"/>
              <a:gd name="connsiteY96" fmla="*/ 1331402 h 1919582"/>
              <a:gd name="connsiteX97" fmla="*/ 179631 w 1216399"/>
              <a:gd name="connsiteY97" fmla="*/ 1348071 h 1919582"/>
              <a:gd name="connsiteX98" fmla="*/ 141531 w 1216399"/>
              <a:gd name="connsiteY98" fmla="*/ 1319496 h 1919582"/>
              <a:gd name="connsiteX99" fmla="*/ 98669 w 1216399"/>
              <a:gd name="connsiteY99" fmla="*/ 1317114 h 1919582"/>
              <a:gd name="connsiteX100" fmla="*/ 43899 w 1216399"/>
              <a:gd name="connsiteY100" fmla="*/ 1298064 h 1919582"/>
              <a:gd name="connsiteX101" fmla="*/ 10560 w 1216399"/>
              <a:gd name="connsiteY101" fmla="*/ 1295680 h 1919582"/>
              <a:gd name="connsiteX102" fmla="*/ 1037 w 1216399"/>
              <a:gd name="connsiteY102" fmla="*/ 1243296 h 1919582"/>
              <a:gd name="connsiteX103" fmla="*/ 34374 w 1216399"/>
              <a:gd name="connsiteY103" fmla="*/ 1155189 h 1919582"/>
              <a:gd name="connsiteX104" fmla="*/ 60568 w 1216399"/>
              <a:gd name="connsiteY104" fmla="*/ 1107564 h 1919582"/>
              <a:gd name="connsiteX105" fmla="*/ 81999 w 1216399"/>
              <a:gd name="connsiteY105" fmla="*/ 1059939 h 1919582"/>
              <a:gd name="connsiteX106" fmla="*/ 108194 w 1216399"/>
              <a:gd name="connsiteY106" fmla="*/ 1021839 h 1919582"/>
              <a:gd name="connsiteX107" fmla="*/ 146293 w 1216399"/>
              <a:gd name="connsiteY107" fmla="*/ 1012314 h 1919582"/>
              <a:gd name="connsiteX108" fmla="*/ 153438 w 1216399"/>
              <a:gd name="connsiteY108" fmla="*/ 976596 h 1919582"/>
              <a:gd name="connsiteX109" fmla="*/ 262975 w 1216399"/>
              <a:gd name="connsiteY109" fmla="*/ 857533 h 1919582"/>
              <a:gd name="connsiteX110" fmla="*/ 286787 w 1216399"/>
              <a:gd name="connsiteY110" fmla="*/ 719418 h 1919582"/>
              <a:gd name="connsiteX111" fmla="*/ 282025 w 1216399"/>
              <a:gd name="connsiteY111" fmla="*/ 638458 h 1919582"/>
              <a:gd name="connsiteX112" fmla="*/ 196300 w 1216399"/>
              <a:gd name="connsiteY112" fmla="*/ 626552 h 1919582"/>
              <a:gd name="connsiteX113" fmla="*/ 179632 w 1216399"/>
              <a:gd name="connsiteY113" fmla="*/ 545589 h 1919582"/>
              <a:gd name="connsiteX114" fmla="*/ 186775 w 1216399"/>
              <a:gd name="connsiteY114" fmla="*/ 478914 h 1919582"/>
              <a:gd name="connsiteX115" fmla="*/ 148675 w 1216399"/>
              <a:gd name="connsiteY115" fmla="*/ 440814 h 1919582"/>
              <a:gd name="connsiteX116" fmla="*/ 117719 w 1216399"/>
              <a:gd name="connsiteY116" fmla="*/ 340802 h 1919582"/>
              <a:gd name="connsiteX117" fmla="*/ 102097 w 1216399"/>
              <a:gd name="connsiteY117" fmla="*/ 260648 h 1919582"/>
              <a:gd name="connsiteX0" fmla="*/ 102097 w 1216399"/>
              <a:gd name="connsiteY0" fmla="*/ 260364 h 1919298"/>
              <a:gd name="connsiteX1" fmla="*/ 91525 w 1216399"/>
              <a:gd name="connsiteY1" fmla="*/ 178592 h 1919298"/>
              <a:gd name="connsiteX2" fmla="*/ 93907 w 1216399"/>
              <a:gd name="connsiteY2" fmla="*/ 114298 h 1919298"/>
              <a:gd name="connsiteX3" fmla="*/ 20086 w 1216399"/>
              <a:gd name="connsiteY3" fmla="*/ 2377 h 1919298"/>
              <a:gd name="connsiteX4" fmla="*/ 436806 w 1216399"/>
              <a:gd name="connsiteY4" fmla="*/ 230977 h 1919298"/>
              <a:gd name="connsiteX5" fmla="*/ 401088 w 1216399"/>
              <a:gd name="connsiteY5" fmla="*/ 478630 h 1919298"/>
              <a:gd name="connsiteX6" fmla="*/ 513007 w 1216399"/>
              <a:gd name="connsiteY6" fmla="*/ 457198 h 1919298"/>
              <a:gd name="connsiteX7" fmla="*/ 510625 w 1216399"/>
              <a:gd name="connsiteY7" fmla="*/ 588167 h 1919298"/>
              <a:gd name="connsiteX8" fmla="*/ 539200 w 1216399"/>
              <a:gd name="connsiteY8" fmla="*/ 626267 h 1919298"/>
              <a:gd name="connsiteX9" fmla="*/ 546344 w 1216399"/>
              <a:gd name="connsiteY9" fmla="*/ 645318 h 1919298"/>
              <a:gd name="connsiteX10" fmla="*/ 532057 w 1216399"/>
              <a:gd name="connsiteY10" fmla="*/ 676273 h 1919298"/>
              <a:gd name="connsiteX11" fmla="*/ 517769 w 1216399"/>
              <a:gd name="connsiteY11" fmla="*/ 747711 h 1919298"/>
              <a:gd name="connsiteX12" fmla="*/ 541582 w 1216399"/>
              <a:gd name="connsiteY12" fmla="*/ 781048 h 1919298"/>
              <a:gd name="connsiteX13" fmla="*/ 551107 w 1216399"/>
              <a:gd name="connsiteY13" fmla="*/ 821529 h 1919298"/>
              <a:gd name="connsiteX14" fmla="*/ 567775 w 1216399"/>
              <a:gd name="connsiteY14" fmla="*/ 828673 h 1919298"/>
              <a:gd name="connsiteX15" fmla="*/ 572104 w 1216399"/>
              <a:gd name="connsiteY15" fmla="*/ 838779 h 1919298"/>
              <a:gd name="connsiteX16" fmla="*/ 591588 w 1216399"/>
              <a:gd name="connsiteY16" fmla="*/ 804861 h 1919298"/>
              <a:gd name="connsiteX17" fmla="*/ 615400 w 1216399"/>
              <a:gd name="connsiteY17" fmla="*/ 788192 h 1919298"/>
              <a:gd name="connsiteX18" fmla="*/ 665407 w 1216399"/>
              <a:gd name="connsiteY18" fmla="*/ 761998 h 1919298"/>
              <a:gd name="connsiteX19" fmla="*/ 698744 w 1216399"/>
              <a:gd name="connsiteY19" fmla="*/ 750092 h 1919298"/>
              <a:gd name="connsiteX20" fmla="*/ 734463 w 1216399"/>
              <a:gd name="connsiteY20" fmla="*/ 711993 h 1919298"/>
              <a:gd name="connsiteX21" fmla="*/ 791613 w 1216399"/>
              <a:gd name="connsiteY21" fmla="*/ 688179 h 1919298"/>
              <a:gd name="connsiteX22" fmla="*/ 817807 w 1216399"/>
              <a:gd name="connsiteY22" fmla="*/ 642936 h 1919298"/>
              <a:gd name="connsiteX23" fmla="*/ 841618 w 1216399"/>
              <a:gd name="connsiteY23" fmla="*/ 626265 h 1919298"/>
              <a:gd name="connsiteX24" fmla="*/ 867813 w 1216399"/>
              <a:gd name="connsiteY24" fmla="*/ 626267 h 1919298"/>
              <a:gd name="connsiteX25" fmla="*/ 872575 w 1216399"/>
              <a:gd name="connsiteY25" fmla="*/ 645317 h 1919298"/>
              <a:gd name="connsiteX26" fmla="*/ 848763 w 1216399"/>
              <a:gd name="connsiteY26" fmla="*/ 671511 h 1919298"/>
              <a:gd name="connsiteX27" fmla="*/ 872575 w 1216399"/>
              <a:gd name="connsiteY27" fmla="*/ 697704 h 1919298"/>
              <a:gd name="connsiteX28" fmla="*/ 872575 w 1216399"/>
              <a:gd name="connsiteY28" fmla="*/ 721517 h 1919298"/>
              <a:gd name="connsiteX29" fmla="*/ 829713 w 1216399"/>
              <a:gd name="connsiteY29" fmla="*/ 723898 h 1919298"/>
              <a:gd name="connsiteX30" fmla="*/ 817807 w 1216399"/>
              <a:gd name="connsiteY30" fmla="*/ 752473 h 1919298"/>
              <a:gd name="connsiteX31" fmla="*/ 829713 w 1216399"/>
              <a:gd name="connsiteY31" fmla="*/ 781048 h 1919298"/>
              <a:gd name="connsiteX32" fmla="*/ 822567 w 1216399"/>
              <a:gd name="connsiteY32" fmla="*/ 804859 h 1919298"/>
              <a:gd name="connsiteX33" fmla="*/ 836857 w 1216399"/>
              <a:gd name="connsiteY33" fmla="*/ 823912 h 1919298"/>
              <a:gd name="connsiteX34" fmla="*/ 870194 w 1216399"/>
              <a:gd name="connsiteY34" fmla="*/ 795337 h 1919298"/>
              <a:gd name="connsiteX35" fmla="*/ 903532 w 1216399"/>
              <a:gd name="connsiteY35" fmla="*/ 790574 h 1919298"/>
              <a:gd name="connsiteX36" fmla="*/ 901150 w 1216399"/>
              <a:gd name="connsiteY36" fmla="*/ 745329 h 1919298"/>
              <a:gd name="connsiteX37" fmla="*/ 958300 w 1216399"/>
              <a:gd name="connsiteY37" fmla="*/ 735805 h 1919298"/>
              <a:gd name="connsiteX38" fmla="*/ 974969 w 1216399"/>
              <a:gd name="connsiteY38" fmla="*/ 754854 h 1919298"/>
              <a:gd name="connsiteX39" fmla="*/ 984494 w 1216399"/>
              <a:gd name="connsiteY39" fmla="*/ 881062 h 1919298"/>
              <a:gd name="connsiteX40" fmla="*/ 1032119 w 1216399"/>
              <a:gd name="connsiteY40" fmla="*/ 962024 h 1919298"/>
              <a:gd name="connsiteX41" fmla="*/ 1072600 w 1216399"/>
              <a:gd name="connsiteY41" fmla="*/ 983455 h 1919298"/>
              <a:gd name="connsiteX42" fmla="*/ 1089269 w 1216399"/>
              <a:gd name="connsiteY42" fmla="*/ 1050130 h 1919298"/>
              <a:gd name="connsiteX43" fmla="*/ 1122607 w 1216399"/>
              <a:gd name="connsiteY43" fmla="*/ 1076324 h 1919298"/>
              <a:gd name="connsiteX44" fmla="*/ 1163088 w 1216399"/>
              <a:gd name="connsiteY44" fmla="*/ 1135855 h 1919298"/>
              <a:gd name="connsiteX45" fmla="*/ 1191663 w 1216399"/>
              <a:gd name="connsiteY45" fmla="*/ 1150143 h 1919298"/>
              <a:gd name="connsiteX46" fmla="*/ 1215943 w 1216399"/>
              <a:gd name="connsiteY46" fmla="*/ 1208102 h 1919298"/>
              <a:gd name="connsiteX47" fmla="*/ 1196425 w 1216399"/>
              <a:gd name="connsiteY47" fmla="*/ 1257299 h 1919298"/>
              <a:gd name="connsiteX48" fmla="*/ 1144037 w 1216399"/>
              <a:gd name="connsiteY48" fmla="*/ 1252535 h 1919298"/>
              <a:gd name="connsiteX49" fmla="*/ 1124987 w 1216399"/>
              <a:gd name="connsiteY49" fmla="*/ 1297778 h 1919298"/>
              <a:gd name="connsiteX50" fmla="*/ 1048787 w 1216399"/>
              <a:gd name="connsiteY50" fmla="*/ 1331116 h 1919298"/>
              <a:gd name="connsiteX51" fmla="*/ 1020212 w 1216399"/>
              <a:gd name="connsiteY51" fmla="*/ 1390647 h 1919298"/>
              <a:gd name="connsiteX52" fmla="*/ 1036881 w 1216399"/>
              <a:gd name="connsiteY52" fmla="*/ 1438272 h 1919298"/>
              <a:gd name="connsiteX53" fmla="*/ 1017832 w 1216399"/>
              <a:gd name="connsiteY53" fmla="*/ 1478755 h 1919298"/>
              <a:gd name="connsiteX54" fmla="*/ 984493 w 1216399"/>
              <a:gd name="connsiteY54" fmla="*/ 1476372 h 1919298"/>
              <a:gd name="connsiteX55" fmla="*/ 982112 w 1216399"/>
              <a:gd name="connsiteY55" fmla="*/ 1540666 h 1919298"/>
              <a:gd name="connsiteX56" fmla="*/ 946393 w 1216399"/>
              <a:gd name="connsiteY56" fmla="*/ 1557335 h 1919298"/>
              <a:gd name="connsiteX57" fmla="*/ 910674 w 1216399"/>
              <a:gd name="connsiteY57" fmla="*/ 1564478 h 1919298"/>
              <a:gd name="connsiteX58" fmla="*/ 910674 w 1216399"/>
              <a:gd name="connsiteY58" fmla="*/ 1628772 h 1919298"/>
              <a:gd name="connsiteX59" fmla="*/ 967824 w 1216399"/>
              <a:gd name="connsiteY59" fmla="*/ 1638297 h 1919298"/>
              <a:gd name="connsiteX60" fmla="*/ 1001162 w 1216399"/>
              <a:gd name="connsiteY60" fmla="*/ 1633535 h 1919298"/>
              <a:gd name="connsiteX61" fmla="*/ 1005922 w 1216399"/>
              <a:gd name="connsiteY61" fmla="*/ 1707354 h 1919298"/>
              <a:gd name="connsiteX62" fmla="*/ 982112 w 1216399"/>
              <a:gd name="connsiteY62" fmla="*/ 1728785 h 1919298"/>
              <a:gd name="connsiteX63" fmla="*/ 922581 w 1216399"/>
              <a:gd name="connsiteY63" fmla="*/ 1726405 h 1919298"/>
              <a:gd name="connsiteX64" fmla="*/ 870193 w 1216399"/>
              <a:gd name="connsiteY64" fmla="*/ 1735930 h 1919298"/>
              <a:gd name="connsiteX65" fmla="*/ 824949 w 1216399"/>
              <a:gd name="connsiteY65" fmla="*/ 1759743 h 1919298"/>
              <a:gd name="connsiteX66" fmla="*/ 779704 w 1216399"/>
              <a:gd name="connsiteY66" fmla="*/ 1766885 h 1919298"/>
              <a:gd name="connsiteX67" fmla="*/ 758274 w 1216399"/>
              <a:gd name="connsiteY67" fmla="*/ 1785937 h 1919298"/>
              <a:gd name="connsiteX68" fmla="*/ 751131 w 1216399"/>
              <a:gd name="connsiteY68" fmla="*/ 1831180 h 1919298"/>
              <a:gd name="connsiteX69" fmla="*/ 734462 w 1216399"/>
              <a:gd name="connsiteY69" fmla="*/ 1843087 h 1919298"/>
              <a:gd name="connsiteX70" fmla="*/ 689218 w 1216399"/>
              <a:gd name="connsiteY70" fmla="*/ 1893093 h 1919298"/>
              <a:gd name="connsiteX71" fmla="*/ 665406 w 1216399"/>
              <a:gd name="connsiteY71" fmla="*/ 1897854 h 1919298"/>
              <a:gd name="connsiteX72" fmla="*/ 617781 w 1216399"/>
              <a:gd name="connsiteY72" fmla="*/ 1919286 h 1919298"/>
              <a:gd name="connsiteX73" fmla="*/ 579681 w 1216399"/>
              <a:gd name="connsiteY73" fmla="*/ 1902617 h 1919298"/>
              <a:gd name="connsiteX74" fmla="*/ 563012 w 1216399"/>
              <a:gd name="connsiteY74" fmla="*/ 1874042 h 1919298"/>
              <a:gd name="connsiteX75" fmla="*/ 520149 w 1216399"/>
              <a:gd name="connsiteY75" fmla="*/ 1883568 h 1919298"/>
              <a:gd name="connsiteX76" fmla="*/ 512573 w 1216399"/>
              <a:gd name="connsiteY76" fmla="*/ 1877464 h 1919298"/>
              <a:gd name="connsiteX77" fmla="*/ 503481 w 1216399"/>
              <a:gd name="connsiteY77" fmla="*/ 1871661 h 1919298"/>
              <a:gd name="connsiteX78" fmla="*/ 522531 w 1216399"/>
              <a:gd name="connsiteY78" fmla="*/ 1764504 h 1919298"/>
              <a:gd name="connsiteX79" fmla="*/ 539199 w 1216399"/>
              <a:gd name="connsiteY79" fmla="*/ 1743073 h 1919298"/>
              <a:gd name="connsiteX80" fmla="*/ 529674 w 1216399"/>
              <a:gd name="connsiteY80" fmla="*/ 1697830 h 1919298"/>
              <a:gd name="connsiteX81" fmla="*/ 553487 w 1216399"/>
              <a:gd name="connsiteY81" fmla="*/ 1683542 h 1919298"/>
              <a:gd name="connsiteX82" fmla="*/ 534437 w 1216399"/>
              <a:gd name="connsiteY82" fmla="*/ 1669255 h 1919298"/>
              <a:gd name="connsiteX83" fmla="*/ 522531 w 1216399"/>
              <a:gd name="connsiteY83" fmla="*/ 1633537 h 1919298"/>
              <a:gd name="connsiteX84" fmla="*/ 513006 w 1216399"/>
              <a:gd name="connsiteY84" fmla="*/ 1588293 h 1919298"/>
              <a:gd name="connsiteX85" fmla="*/ 510624 w 1216399"/>
              <a:gd name="connsiteY85" fmla="*/ 1557335 h 1919298"/>
              <a:gd name="connsiteX86" fmla="*/ 460618 w 1216399"/>
              <a:gd name="connsiteY86" fmla="*/ 1559718 h 1919298"/>
              <a:gd name="connsiteX87" fmla="*/ 427282 w 1216399"/>
              <a:gd name="connsiteY87" fmla="*/ 1523999 h 1919298"/>
              <a:gd name="connsiteX88" fmla="*/ 382037 w 1216399"/>
              <a:gd name="connsiteY88" fmla="*/ 1507329 h 1919298"/>
              <a:gd name="connsiteX89" fmla="*/ 367749 w 1216399"/>
              <a:gd name="connsiteY89" fmla="*/ 1457324 h 1919298"/>
              <a:gd name="connsiteX90" fmla="*/ 365368 w 1216399"/>
              <a:gd name="connsiteY90" fmla="*/ 1435892 h 1919298"/>
              <a:gd name="connsiteX91" fmla="*/ 334413 w 1216399"/>
              <a:gd name="connsiteY91" fmla="*/ 1390649 h 1919298"/>
              <a:gd name="connsiteX92" fmla="*/ 291549 w 1216399"/>
              <a:gd name="connsiteY92" fmla="*/ 1366836 h 1919298"/>
              <a:gd name="connsiteX93" fmla="*/ 248688 w 1216399"/>
              <a:gd name="connsiteY93" fmla="*/ 1338262 h 1919298"/>
              <a:gd name="connsiteX94" fmla="*/ 215349 w 1216399"/>
              <a:gd name="connsiteY94" fmla="*/ 1328736 h 1919298"/>
              <a:gd name="connsiteX95" fmla="*/ 217731 w 1216399"/>
              <a:gd name="connsiteY95" fmla="*/ 1283490 h 1919298"/>
              <a:gd name="connsiteX96" fmla="*/ 174868 w 1216399"/>
              <a:gd name="connsiteY96" fmla="*/ 1297780 h 1919298"/>
              <a:gd name="connsiteX97" fmla="*/ 186775 w 1216399"/>
              <a:gd name="connsiteY97" fmla="*/ 1331118 h 1919298"/>
              <a:gd name="connsiteX98" fmla="*/ 179631 w 1216399"/>
              <a:gd name="connsiteY98" fmla="*/ 1347787 h 1919298"/>
              <a:gd name="connsiteX99" fmla="*/ 141531 w 1216399"/>
              <a:gd name="connsiteY99" fmla="*/ 1319212 h 1919298"/>
              <a:gd name="connsiteX100" fmla="*/ 98669 w 1216399"/>
              <a:gd name="connsiteY100" fmla="*/ 1316830 h 1919298"/>
              <a:gd name="connsiteX101" fmla="*/ 43899 w 1216399"/>
              <a:gd name="connsiteY101" fmla="*/ 1297780 h 1919298"/>
              <a:gd name="connsiteX102" fmla="*/ 10560 w 1216399"/>
              <a:gd name="connsiteY102" fmla="*/ 1295396 h 1919298"/>
              <a:gd name="connsiteX103" fmla="*/ 1037 w 1216399"/>
              <a:gd name="connsiteY103" fmla="*/ 1243012 h 1919298"/>
              <a:gd name="connsiteX104" fmla="*/ 34374 w 1216399"/>
              <a:gd name="connsiteY104" fmla="*/ 1154905 h 1919298"/>
              <a:gd name="connsiteX105" fmla="*/ 60568 w 1216399"/>
              <a:gd name="connsiteY105" fmla="*/ 1107280 h 1919298"/>
              <a:gd name="connsiteX106" fmla="*/ 81999 w 1216399"/>
              <a:gd name="connsiteY106" fmla="*/ 1059655 h 1919298"/>
              <a:gd name="connsiteX107" fmla="*/ 108194 w 1216399"/>
              <a:gd name="connsiteY107" fmla="*/ 1021555 h 1919298"/>
              <a:gd name="connsiteX108" fmla="*/ 146293 w 1216399"/>
              <a:gd name="connsiteY108" fmla="*/ 1012030 h 1919298"/>
              <a:gd name="connsiteX109" fmla="*/ 153438 w 1216399"/>
              <a:gd name="connsiteY109" fmla="*/ 976312 h 1919298"/>
              <a:gd name="connsiteX110" fmla="*/ 262975 w 1216399"/>
              <a:gd name="connsiteY110" fmla="*/ 857249 h 1919298"/>
              <a:gd name="connsiteX111" fmla="*/ 286787 w 1216399"/>
              <a:gd name="connsiteY111" fmla="*/ 719134 h 1919298"/>
              <a:gd name="connsiteX112" fmla="*/ 282025 w 1216399"/>
              <a:gd name="connsiteY112" fmla="*/ 638174 h 1919298"/>
              <a:gd name="connsiteX113" fmla="*/ 196300 w 1216399"/>
              <a:gd name="connsiteY113" fmla="*/ 626268 h 1919298"/>
              <a:gd name="connsiteX114" fmla="*/ 179632 w 1216399"/>
              <a:gd name="connsiteY114" fmla="*/ 545305 h 1919298"/>
              <a:gd name="connsiteX115" fmla="*/ 186775 w 1216399"/>
              <a:gd name="connsiteY115" fmla="*/ 478630 h 1919298"/>
              <a:gd name="connsiteX116" fmla="*/ 148675 w 1216399"/>
              <a:gd name="connsiteY116" fmla="*/ 440530 h 1919298"/>
              <a:gd name="connsiteX117" fmla="*/ 117719 w 1216399"/>
              <a:gd name="connsiteY117" fmla="*/ 340518 h 1919298"/>
              <a:gd name="connsiteX118" fmla="*/ 102097 w 1216399"/>
              <a:gd name="connsiteY118" fmla="*/ 260364 h 1919298"/>
              <a:gd name="connsiteX0" fmla="*/ 102097 w 1216399"/>
              <a:gd name="connsiteY0" fmla="*/ 260364 h 1919298"/>
              <a:gd name="connsiteX1" fmla="*/ 91525 w 1216399"/>
              <a:gd name="connsiteY1" fmla="*/ 178592 h 1919298"/>
              <a:gd name="connsiteX2" fmla="*/ 93907 w 1216399"/>
              <a:gd name="connsiteY2" fmla="*/ 114298 h 1919298"/>
              <a:gd name="connsiteX3" fmla="*/ 20086 w 1216399"/>
              <a:gd name="connsiteY3" fmla="*/ 2377 h 1919298"/>
              <a:gd name="connsiteX4" fmla="*/ 436806 w 1216399"/>
              <a:gd name="connsiteY4" fmla="*/ 230977 h 1919298"/>
              <a:gd name="connsiteX5" fmla="*/ 401088 w 1216399"/>
              <a:gd name="connsiteY5" fmla="*/ 478630 h 1919298"/>
              <a:gd name="connsiteX6" fmla="*/ 513007 w 1216399"/>
              <a:gd name="connsiteY6" fmla="*/ 457198 h 1919298"/>
              <a:gd name="connsiteX7" fmla="*/ 510625 w 1216399"/>
              <a:gd name="connsiteY7" fmla="*/ 588167 h 1919298"/>
              <a:gd name="connsiteX8" fmla="*/ 539200 w 1216399"/>
              <a:gd name="connsiteY8" fmla="*/ 626267 h 1919298"/>
              <a:gd name="connsiteX9" fmla="*/ 546344 w 1216399"/>
              <a:gd name="connsiteY9" fmla="*/ 645318 h 1919298"/>
              <a:gd name="connsiteX10" fmla="*/ 532057 w 1216399"/>
              <a:gd name="connsiteY10" fmla="*/ 676273 h 1919298"/>
              <a:gd name="connsiteX11" fmla="*/ 517769 w 1216399"/>
              <a:gd name="connsiteY11" fmla="*/ 747711 h 1919298"/>
              <a:gd name="connsiteX12" fmla="*/ 541582 w 1216399"/>
              <a:gd name="connsiteY12" fmla="*/ 781048 h 1919298"/>
              <a:gd name="connsiteX13" fmla="*/ 551107 w 1216399"/>
              <a:gd name="connsiteY13" fmla="*/ 821529 h 1919298"/>
              <a:gd name="connsiteX14" fmla="*/ 567775 w 1216399"/>
              <a:gd name="connsiteY14" fmla="*/ 828673 h 1919298"/>
              <a:gd name="connsiteX15" fmla="*/ 572104 w 1216399"/>
              <a:gd name="connsiteY15" fmla="*/ 838779 h 1919298"/>
              <a:gd name="connsiteX16" fmla="*/ 591588 w 1216399"/>
              <a:gd name="connsiteY16" fmla="*/ 804861 h 1919298"/>
              <a:gd name="connsiteX17" fmla="*/ 615400 w 1216399"/>
              <a:gd name="connsiteY17" fmla="*/ 788192 h 1919298"/>
              <a:gd name="connsiteX18" fmla="*/ 665407 w 1216399"/>
              <a:gd name="connsiteY18" fmla="*/ 761998 h 1919298"/>
              <a:gd name="connsiteX19" fmla="*/ 698744 w 1216399"/>
              <a:gd name="connsiteY19" fmla="*/ 750092 h 1919298"/>
              <a:gd name="connsiteX20" fmla="*/ 734463 w 1216399"/>
              <a:gd name="connsiteY20" fmla="*/ 711993 h 1919298"/>
              <a:gd name="connsiteX21" fmla="*/ 791613 w 1216399"/>
              <a:gd name="connsiteY21" fmla="*/ 688179 h 1919298"/>
              <a:gd name="connsiteX22" fmla="*/ 817807 w 1216399"/>
              <a:gd name="connsiteY22" fmla="*/ 642936 h 1919298"/>
              <a:gd name="connsiteX23" fmla="*/ 841618 w 1216399"/>
              <a:gd name="connsiteY23" fmla="*/ 626265 h 1919298"/>
              <a:gd name="connsiteX24" fmla="*/ 867813 w 1216399"/>
              <a:gd name="connsiteY24" fmla="*/ 626267 h 1919298"/>
              <a:gd name="connsiteX25" fmla="*/ 872575 w 1216399"/>
              <a:gd name="connsiteY25" fmla="*/ 645317 h 1919298"/>
              <a:gd name="connsiteX26" fmla="*/ 848763 w 1216399"/>
              <a:gd name="connsiteY26" fmla="*/ 671511 h 1919298"/>
              <a:gd name="connsiteX27" fmla="*/ 872575 w 1216399"/>
              <a:gd name="connsiteY27" fmla="*/ 697704 h 1919298"/>
              <a:gd name="connsiteX28" fmla="*/ 872575 w 1216399"/>
              <a:gd name="connsiteY28" fmla="*/ 721517 h 1919298"/>
              <a:gd name="connsiteX29" fmla="*/ 829713 w 1216399"/>
              <a:gd name="connsiteY29" fmla="*/ 723898 h 1919298"/>
              <a:gd name="connsiteX30" fmla="*/ 817807 w 1216399"/>
              <a:gd name="connsiteY30" fmla="*/ 752473 h 1919298"/>
              <a:gd name="connsiteX31" fmla="*/ 829713 w 1216399"/>
              <a:gd name="connsiteY31" fmla="*/ 781048 h 1919298"/>
              <a:gd name="connsiteX32" fmla="*/ 822567 w 1216399"/>
              <a:gd name="connsiteY32" fmla="*/ 804859 h 1919298"/>
              <a:gd name="connsiteX33" fmla="*/ 836857 w 1216399"/>
              <a:gd name="connsiteY33" fmla="*/ 823912 h 1919298"/>
              <a:gd name="connsiteX34" fmla="*/ 870194 w 1216399"/>
              <a:gd name="connsiteY34" fmla="*/ 795337 h 1919298"/>
              <a:gd name="connsiteX35" fmla="*/ 903532 w 1216399"/>
              <a:gd name="connsiteY35" fmla="*/ 790574 h 1919298"/>
              <a:gd name="connsiteX36" fmla="*/ 901150 w 1216399"/>
              <a:gd name="connsiteY36" fmla="*/ 745329 h 1919298"/>
              <a:gd name="connsiteX37" fmla="*/ 958300 w 1216399"/>
              <a:gd name="connsiteY37" fmla="*/ 735805 h 1919298"/>
              <a:gd name="connsiteX38" fmla="*/ 974969 w 1216399"/>
              <a:gd name="connsiteY38" fmla="*/ 754854 h 1919298"/>
              <a:gd name="connsiteX39" fmla="*/ 984494 w 1216399"/>
              <a:gd name="connsiteY39" fmla="*/ 881062 h 1919298"/>
              <a:gd name="connsiteX40" fmla="*/ 1032119 w 1216399"/>
              <a:gd name="connsiteY40" fmla="*/ 962024 h 1919298"/>
              <a:gd name="connsiteX41" fmla="*/ 1072600 w 1216399"/>
              <a:gd name="connsiteY41" fmla="*/ 983455 h 1919298"/>
              <a:gd name="connsiteX42" fmla="*/ 1089269 w 1216399"/>
              <a:gd name="connsiteY42" fmla="*/ 1050130 h 1919298"/>
              <a:gd name="connsiteX43" fmla="*/ 1122607 w 1216399"/>
              <a:gd name="connsiteY43" fmla="*/ 1076324 h 1919298"/>
              <a:gd name="connsiteX44" fmla="*/ 1163088 w 1216399"/>
              <a:gd name="connsiteY44" fmla="*/ 1135855 h 1919298"/>
              <a:gd name="connsiteX45" fmla="*/ 1191663 w 1216399"/>
              <a:gd name="connsiteY45" fmla="*/ 1150143 h 1919298"/>
              <a:gd name="connsiteX46" fmla="*/ 1215943 w 1216399"/>
              <a:gd name="connsiteY46" fmla="*/ 1208102 h 1919298"/>
              <a:gd name="connsiteX47" fmla="*/ 1196425 w 1216399"/>
              <a:gd name="connsiteY47" fmla="*/ 1257299 h 1919298"/>
              <a:gd name="connsiteX48" fmla="*/ 1144037 w 1216399"/>
              <a:gd name="connsiteY48" fmla="*/ 1252535 h 1919298"/>
              <a:gd name="connsiteX49" fmla="*/ 1124987 w 1216399"/>
              <a:gd name="connsiteY49" fmla="*/ 1297778 h 1919298"/>
              <a:gd name="connsiteX50" fmla="*/ 1048787 w 1216399"/>
              <a:gd name="connsiteY50" fmla="*/ 1331116 h 1919298"/>
              <a:gd name="connsiteX51" fmla="*/ 1020212 w 1216399"/>
              <a:gd name="connsiteY51" fmla="*/ 1390647 h 1919298"/>
              <a:gd name="connsiteX52" fmla="*/ 1036881 w 1216399"/>
              <a:gd name="connsiteY52" fmla="*/ 1438272 h 1919298"/>
              <a:gd name="connsiteX53" fmla="*/ 1017832 w 1216399"/>
              <a:gd name="connsiteY53" fmla="*/ 1478755 h 1919298"/>
              <a:gd name="connsiteX54" fmla="*/ 984493 w 1216399"/>
              <a:gd name="connsiteY54" fmla="*/ 1476372 h 1919298"/>
              <a:gd name="connsiteX55" fmla="*/ 982112 w 1216399"/>
              <a:gd name="connsiteY55" fmla="*/ 1540666 h 1919298"/>
              <a:gd name="connsiteX56" fmla="*/ 946393 w 1216399"/>
              <a:gd name="connsiteY56" fmla="*/ 1557335 h 1919298"/>
              <a:gd name="connsiteX57" fmla="*/ 910674 w 1216399"/>
              <a:gd name="connsiteY57" fmla="*/ 1564478 h 1919298"/>
              <a:gd name="connsiteX58" fmla="*/ 910674 w 1216399"/>
              <a:gd name="connsiteY58" fmla="*/ 1628772 h 1919298"/>
              <a:gd name="connsiteX59" fmla="*/ 967824 w 1216399"/>
              <a:gd name="connsiteY59" fmla="*/ 1638297 h 1919298"/>
              <a:gd name="connsiteX60" fmla="*/ 1001162 w 1216399"/>
              <a:gd name="connsiteY60" fmla="*/ 1633535 h 1919298"/>
              <a:gd name="connsiteX61" fmla="*/ 1005922 w 1216399"/>
              <a:gd name="connsiteY61" fmla="*/ 1707354 h 1919298"/>
              <a:gd name="connsiteX62" fmla="*/ 982112 w 1216399"/>
              <a:gd name="connsiteY62" fmla="*/ 1728785 h 1919298"/>
              <a:gd name="connsiteX63" fmla="*/ 922581 w 1216399"/>
              <a:gd name="connsiteY63" fmla="*/ 1726405 h 1919298"/>
              <a:gd name="connsiteX64" fmla="*/ 870193 w 1216399"/>
              <a:gd name="connsiteY64" fmla="*/ 1735930 h 1919298"/>
              <a:gd name="connsiteX65" fmla="*/ 824949 w 1216399"/>
              <a:gd name="connsiteY65" fmla="*/ 1759743 h 1919298"/>
              <a:gd name="connsiteX66" fmla="*/ 779704 w 1216399"/>
              <a:gd name="connsiteY66" fmla="*/ 1766885 h 1919298"/>
              <a:gd name="connsiteX67" fmla="*/ 758274 w 1216399"/>
              <a:gd name="connsiteY67" fmla="*/ 1785937 h 1919298"/>
              <a:gd name="connsiteX68" fmla="*/ 751131 w 1216399"/>
              <a:gd name="connsiteY68" fmla="*/ 1831180 h 1919298"/>
              <a:gd name="connsiteX69" fmla="*/ 734462 w 1216399"/>
              <a:gd name="connsiteY69" fmla="*/ 1843087 h 1919298"/>
              <a:gd name="connsiteX70" fmla="*/ 689218 w 1216399"/>
              <a:gd name="connsiteY70" fmla="*/ 1893093 h 1919298"/>
              <a:gd name="connsiteX71" fmla="*/ 665406 w 1216399"/>
              <a:gd name="connsiteY71" fmla="*/ 1897854 h 1919298"/>
              <a:gd name="connsiteX72" fmla="*/ 617781 w 1216399"/>
              <a:gd name="connsiteY72" fmla="*/ 1919286 h 1919298"/>
              <a:gd name="connsiteX73" fmla="*/ 579681 w 1216399"/>
              <a:gd name="connsiteY73" fmla="*/ 1902617 h 1919298"/>
              <a:gd name="connsiteX74" fmla="*/ 563012 w 1216399"/>
              <a:gd name="connsiteY74" fmla="*/ 1874042 h 1919298"/>
              <a:gd name="connsiteX75" fmla="*/ 520149 w 1216399"/>
              <a:gd name="connsiteY75" fmla="*/ 1883568 h 1919298"/>
              <a:gd name="connsiteX76" fmla="*/ 512573 w 1216399"/>
              <a:gd name="connsiteY76" fmla="*/ 1877464 h 1919298"/>
              <a:gd name="connsiteX77" fmla="*/ 503481 w 1216399"/>
              <a:gd name="connsiteY77" fmla="*/ 1871661 h 1919298"/>
              <a:gd name="connsiteX78" fmla="*/ 522531 w 1216399"/>
              <a:gd name="connsiteY78" fmla="*/ 1764504 h 1919298"/>
              <a:gd name="connsiteX79" fmla="*/ 539199 w 1216399"/>
              <a:gd name="connsiteY79" fmla="*/ 1743073 h 1919298"/>
              <a:gd name="connsiteX80" fmla="*/ 529674 w 1216399"/>
              <a:gd name="connsiteY80" fmla="*/ 1697830 h 1919298"/>
              <a:gd name="connsiteX81" fmla="*/ 553487 w 1216399"/>
              <a:gd name="connsiteY81" fmla="*/ 1683542 h 1919298"/>
              <a:gd name="connsiteX82" fmla="*/ 534437 w 1216399"/>
              <a:gd name="connsiteY82" fmla="*/ 1669255 h 1919298"/>
              <a:gd name="connsiteX83" fmla="*/ 522531 w 1216399"/>
              <a:gd name="connsiteY83" fmla="*/ 1633537 h 1919298"/>
              <a:gd name="connsiteX84" fmla="*/ 513006 w 1216399"/>
              <a:gd name="connsiteY84" fmla="*/ 1588293 h 1919298"/>
              <a:gd name="connsiteX85" fmla="*/ 510624 w 1216399"/>
              <a:gd name="connsiteY85" fmla="*/ 1557335 h 1919298"/>
              <a:gd name="connsiteX86" fmla="*/ 460618 w 1216399"/>
              <a:gd name="connsiteY86" fmla="*/ 1559718 h 1919298"/>
              <a:gd name="connsiteX87" fmla="*/ 427282 w 1216399"/>
              <a:gd name="connsiteY87" fmla="*/ 1523999 h 1919298"/>
              <a:gd name="connsiteX88" fmla="*/ 382037 w 1216399"/>
              <a:gd name="connsiteY88" fmla="*/ 1507329 h 1919298"/>
              <a:gd name="connsiteX89" fmla="*/ 367749 w 1216399"/>
              <a:gd name="connsiteY89" fmla="*/ 1457324 h 1919298"/>
              <a:gd name="connsiteX90" fmla="*/ 365368 w 1216399"/>
              <a:gd name="connsiteY90" fmla="*/ 1435892 h 1919298"/>
              <a:gd name="connsiteX91" fmla="*/ 334413 w 1216399"/>
              <a:gd name="connsiteY91" fmla="*/ 1390649 h 1919298"/>
              <a:gd name="connsiteX92" fmla="*/ 291549 w 1216399"/>
              <a:gd name="connsiteY92" fmla="*/ 1366836 h 1919298"/>
              <a:gd name="connsiteX93" fmla="*/ 248688 w 1216399"/>
              <a:gd name="connsiteY93" fmla="*/ 1338262 h 1919298"/>
              <a:gd name="connsiteX94" fmla="*/ 215349 w 1216399"/>
              <a:gd name="connsiteY94" fmla="*/ 1328736 h 1919298"/>
              <a:gd name="connsiteX95" fmla="*/ 217731 w 1216399"/>
              <a:gd name="connsiteY95" fmla="*/ 1283490 h 1919298"/>
              <a:gd name="connsiteX96" fmla="*/ 174868 w 1216399"/>
              <a:gd name="connsiteY96" fmla="*/ 1297780 h 1919298"/>
              <a:gd name="connsiteX97" fmla="*/ 186775 w 1216399"/>
              <a:gd name="connsiteY97" fmla="*/ 1331118 h 1919298"/>
              <a:gd name="connsiteX98" fmla="*/ 179631 w 1216399"/>
              <a:gd name="connsiteY98" fmla="*/ 1347787 h 1919298"/>
              <a:gd name="connsiteX99" fmla="*/ 141531 w 1216399"/>
              <a:gd name="connsiteY99" fmla="*/ 1319212 h 1919298"/>
              <a:gd name="connsiteX100" fmla="*/ 98669 w 1216399"/>
              <a:gd name="connsiteY100" fmla="*/ 1316830 h 1919298"/>
              <a:gd name="connsiteX101" fmla="*/ 43899 w 1216399"/>
              <a:gd name="connsiteY101" fmla="*/ 1297780 h 1919298"/>
              <a:gd name="connsiteX102" fmla="*/ 10560 w 1216399"/>
              <a:gd name="connsiteY102" fmla="*/ 1295396 h 1919298"/>
              <a:gd name="connsiteX103" fmla="*/ 1037 w 1216399"/>
              <a:gd name="connsiteY103" fmla="*/ 1243012 h 1919298"/>
              <a:gd name="connsiteX104" fmla="*/ 34374 w 1216399"/>
              <a:gd name="connsiteY104" fmla="*/ 1154905 h 1919298"/>
              <a:gd name="connsiteX105" fmla="*/ 60568 w 1216399"/>
              <a:gd name="connsiteY105" fmla="*/ 1107280 h 1919298"/>
              <a:gd name="connsiteX106" fmla="*/ 81999 w 1216399"/>
              <a:gd name="connsiteY106" fmla="*/ 1059655 h 1919298"/>
              <a:gd name="connsiteX107" fmla="*/ 108194 w 1216399"/>
              <a:gd name="connsiteY107" fmla="*/ 1021555 h 1919298"/>
              <a:gd name="connsiteX108" fmla="*/ 146293 w 1216399"/>
              <a:gd name="connsiteY108" fmla="*/ 1012030 h 1919298"/>
              <a:gd name="connsiteX109" fmla="*/ 153438 w 1216399"/>
              <a:gd name="connsiteY109" fmla="*/ 976312 h 1919298"/>
              <a:gd name="connsiteX110" fmla="*/ 262975 w 1216399"/>
              <a:gd name="connsiteY110" fmla="*/ 857249 h 1919298"/>
              <a:gd name="connsiteX111" fmla="*/ 286787 w 1216399"/>
              <a:gd name="connsiteY111" fmla="*/ 719134 h 1919298"/>
              <a:gd name="connsiteX112" fmla="*/ 282025 w 1216399"/>
              <a:gd name="connsiteY112" fmla="*/ 638174 h 1919298"/>
              <a:gd name="connsiteX113" fmla="*/ 196300 w 1216399"/>
              <a:gd name="connsiteY113" fmla="*/ 626268 h 1919298"/>
              <a:gd name="connsiteX114" fmla="*/ 179632 w 1216399"/>
              <a:gd name="connsiteY114" fmla="*/ 545305 h 1919298"/>
              <a:gd name="connsiteX115" fmla="*/ 186775 w 1216399"/>
              <a:gd name="connsiteY115" fmla="*/ 478630 h 1919298"/>
              <a:gd name="connsiteX116" fmla="*/ 148675 w 1216399"/>
              <a:gd name="connsiteY116" fmla="*/ 440530 h 1919298"/>
              <a:gd name="connsiteX117" fmla="*/ 127244 w 1216399"/>
              <a:gd name="connsiteY117" fmla="*/ 400048 h 1919298"/>
              <a:gd name="connsiteX118" fmla="*/ 117719 w 1216399"/>
              <a:gd name="connsiteY118" fmla="*/ 340518 h 1919298"/>
              <a:gd name="connsiteX119" fmla="*/ 102097 w 1216399"/>
              <a:gd name="connsiteY119" fmla="*/ 260364 h 1919298"/>
              <a:gd name="connsiteX0" fmla="*/ 102097 w 1216399"/>
              <a:gd name="connsiteY0" fmla="*/ 563422 h 2222356"/>
              <a:gd name="connsiteX1" fmla="*/ 91525 w 1216399"/>
              <a:gd name="connsiteY1" fmla="*/ 481650 h 2222356"/>
              <a:gd name="connsiteX2" fmla="*/ 93907 w 1216399"/>
              <a:gd name="connsiteY2" fmla="*/ 417356 h 2222356"/>
              <a:gd name="connsiteX3" fmla="*/ 20086 w 1216399"/>
              <a:gd name="connsiteY3" fmla="*/ 305435 h 2222356"/>
              <a:gd name="connsiteX4" fmla="*/ 265357 w 1216399"/>
              <a:gd name="connsiteY4" fmla="*/ 3019 h 2222356"/>
              <a:gd name="connsiteX5" fmla="*/ 436806 w 1216399"/>
              <a:gd name="connsiteY5" fmla="*/ 534035 h 2222356"/>
              <a:gd name="connsiteX6" fmla="*/ 401088 w 1216399"/>
              <a:gd name="connsiteY6" fmla="*/ 781688 h 2222356"/>
              <a:gd name="connsiteX7" fmla="*/ 513007 w 1216399"/>
              <a:gd name="connsiteY7" fmla="*/ 760256 h 2222356"/>
              <a:gd name="connsiteX8" fmla="*/ 510625 w 1216399"/>
              <a:gd name="connsiteY8" fmla="*/ 891225 h 2222356"/>
              <a:gd name="connsiteX9" fmla="*/ 539200 w 1216399"/>
              <a:gd name="connsiteY9" fmla="*/ 929325 h 2222356"/>
              <a:gd name="connsiteX10" fmla="*/ 546344 w 1216399"/>
              <a:gd name="connsiteY10" fmla="*/ 948376 h 2222356"/>
              <a:gd name="connsiteX11" fmla="*/ 532057 w 1216399"/>
              <a:gd name="connsiteY11" fmla="*/ 979331 h 2222356"/>
              <a:gd name="connsiteX12" fmla="*/ 517769 w 1216399"/>
              <a:gd name="connsiteY12" fmla="*/ 1050769 h 2222356"/>
              <a:gd name="connsiteX13" fmla="*/ 541582 w 1216399"/>
              <a:gd name="connsiteY13" fmla="*/ 1084106 h 2222356"/>
              <a:gd name="connsiteX14" fmla="*/ 551107 w 1216399"/>
              <a:gd name="connsiteY14" fmla="*/ 1124587 h 2222356"/>
              <a:gd name="connsiteX15" fmla="*/ 567775 w 1216399"/>
              <a:gd name="connsiteY15" fmla="*/ 1131731 h 2222356"/>
              <a:gd name="connsiteX16" fmla="*/ 572104 w 1216399"/>
              <a:gd name="connsiteY16" fmla="*/ 1141837 h 2222356"/>
              <a:gd name="connsiteX17" fmla="*/ 591588 w 1216399"/>
              <a:gd name="connsiteY17" fmla="*/ 1107919 h 2222356"/>
              <a:gd name="connsiteX18" fmla="*/ 615400 w 1216399"/>
              <a:gd name="connsiteY18" fmla="*/ 1091250 h 2222356"/>
              <a:gd name="connsiteX19" fmla="*/ 665407 w 1216399"/>
              <a:gd name="connsiteY19" fmla="*/ 1065056 h 2222356"/>
              <a:gd name="connsiteX20" fmla="*/ 698744 w 1216399"/>
              <a:gd name="connsiteY20" fmla="*/ 1053150 h 2222356"/>
              <a:gd name="connsiteX21" fmla="*/ 734463 w 1216399"/>
              <a:gd name="connsiteY21" fmla="*/ 1015051 h 2222356"/>
              <a:gd name="connsiteX22" fmla="*/ 791613 w 1216399"/>
              <a:gd name="connsiteY22" fmla="*/ 991237 h 2222356"/>
              <a:gd name="connsiteX23" fmla="*/ 817807 w 1216399"/>
              <a:gd name="connsiteY23" fmla="*/ 945994 h 2222356"/>
              <a:gd name="connsiteX24" fmla="*/ 841618 w 1216399"/>
              <a:gd name="connsiteY24" fmla="*/ 929323 h 2222356"/>
              <a:gd name="connsiteX25" fmla="*/ 867813 w 1216399"/>
              <a:gd name="connsiteY25" fmla="*/ 929325 h 2222356"/>
              <a:gd name="connsiteX26" fmla="*/ 872575 w 1216399"/>
              <a:gd name="connsiteY26" fmla="*/ 948375 h 2222356"/>
              <a:gd name="connsiteX27" fmla="*/ 848763 w 1216399"/>
              <a:gd name="connsiteY27" fmla="*/ 974569 h 2222356"/>
              <a:gd name="connsiteX28" fmla="*/ 872575 w 1216399"/>
              <a:gd name="connsiteY28" fmla="*/ 1000762 h 2222356"/>
              <a:gd name="connsiteX29" fmla="*/ 872575 w 1216399"/>
              <a:gd name="connsiteY29" fmla="*/ 1024575 h 2222356"/>
              <a:gd name="connsiteX30" fmla="*/ 829713 w 1216399"/>
              <a:gd name="connsiteY30" fmla="*/ 1026956 h 2222356"/>
              <a:gd name="connsiteX31" fmla="*/ 817807 w 1216399"/>
              <a:gd name="connsiteY31" fmla="*/ 1055531 h 2222356"/>
              <a:gd name="connsiteX32" fmla="*/ 829713 w 1216399"/>
              <a:gd name="connsiteY32" fmla="*/ 1084106 h 2222356"/>
              <a:gd name="connsiteX33" fmla="*/ 822567 w 1216399"/>
              <a:gd name="connsiteY33" fmla="*/ 1107917 h 2222356"/>
              <a:gd name="connsiteX34" fmla="*/ 836857 w 1216399"/>
              <a:gd name="connsiteY34" fmla="*/ 1126970 h 2222356"/>
              <a:gd name="connsiteX35" fmla="*/ 870194 w 1216399"/>
              <a:gd name="connsiteY35" fmla="*/ 1098395 h 2222356"/>
              <a:gd name="connsiteX36" fmla="*/ 903532 w 1216399"/>
              <a:gd name="connsiteY36" fmla="*/ 1093632 h 2222356"/>
              <a:gd name="connsiteX37" fmla="*/ 901150 w 1216399"/>
              <a:gd name="connsiteY37" fmla="*/ 1048387 h 2222356"/>
              <a:gd name="connsiteX38" fmla="*/ 958300 w 1216399"/>
              <a:gd name="connsiteY38" fmla="*/ 1038863 h 2222356"/>
              <a:gd name="connsiteX39" fmla="*/ 974969 w 1216399"/>
              <a:gd name="connsiteY39" fmla="*/ 1057912 h 2222356"/>
              <a:gd name="connsiteX40" fmla="*/ 984494 w 1216399"/>
              <a:gd name="connsiteY40" fmla="*/ 1184120 h 2222356"/>
              <a:gd name="connsiteX41" fmla="*/ 1032119 w 1216399"/>
              <a:gd name="connsiteY41" fmla="*/ 1265082 h 2222356"/>
              <a:gd name="connsiteX42" fmla="*/ 1072600 w 1216399"/>
              <a:gd name="connsiteY42" fmla="*/ 1286513 h 2222356"/>
              <a:gd name="connsiteX43" fmla="*/ 1089269 w 1216399"/>
              <a:gd name="connsiteY43" fmla="*/ 1353188 h 2222356"/>
              <a:gd name="connsiteX44" fmla="*/ 1122607 w 1216399"/>
              <a:gd name="connsiteY44" fmla="*/ 1379382 h 2222356"/>
              <a:gd name="connsiteX45" fmla="*/ 1163088 w 1216399"/>
              <a:gd name="connsiteY45" fmla="*/ 1438913 h 2222356"/>
              <a:gd name="connsiteX46" fmla="*/ 1191663 w 1216399"/>
              <a:gd name="connsiteY46" fmla="*/ 1453201 h 2222356"/>
              <a:gd name="connsiteX47" fmla="*/ 1215943 w 1216399"/>
              <a:gd name="connsiteY47" fmla="*/ 1511160 h 2222356"/>
              <a:gd name="connsiteX48" fmla="*/ 1196425 w 1216399"/>
              <a:gd name="connsiteY48" fmla="*/ 1560357 h 2222356"/>
              <a:gd name="connsiteX49" fmla="*/ 1144037 w 1216399"/>
              <a:gd name="connsiteY49" fmla="*/ 1555593 h 2222356"/>
              <a:gd name="connsiteX50" fmla="*/ 1124987 w 1216399"/>
              <a:gd name="connsiteY50" fmla="*/ 1600836 h 2222356"/>
              <a:gd name="connsiteX51" fmla="*/ 1048787 w 1216399"/>
              <a:gd name="connsiteY51" fmla="*/ 1634174 h 2222356"/>
              <a:gd name="connsiteX52" fmla="*/ 1020212 w 1216399"/>
              <a:gd name="connsiteY52" fmla="*/ 1693705 h 2222356"/>
              <a:gd name="connsiteX53" fmla="*/ 1036881 w 1216399"/>
              <a:gd name="connsiteY53" fmla="*/ 1741330 h 2222356"/>
              <a:gd name="connsiteX54" fmla="*/ 1017832 w 1216399"/>
              <a:gd name="connsiteY54" fmla="*/ 1781813 h 2222356"/>
              <a:gd name="connsiteX55" fmla="*/ 984493 w 1216399"/>
              <a:gd name="connsiteY55" fmla="*/ 1779430 h 2222356"/>
              <a:gd name="connsiteX56" fmla="*/ 982112 w 1216399"/>
              <a:gd name="connsiteY56" fmla="*/ 1843724 h 2222356"/>
              <a:gd name="connsiteX57" fmla="*/ 946393 w 1216399"/>
              <a:gd name="connsiteY57" fmla="*/ 1860393 h 2222356"/>
              <a:gd name="connsiteX58" fmla="*/ 910674 w 1216399"/>
              <a:gd name="connsiteY58" fmla="*/ 1867536 h 2222356"/>
              <a:gd name="connsiteX59" fmla="*/ 910674 w 1216399"/>
              <a:gd name="connsiteY59" fmla="*/ 1931830 h 2222356"/>
              <a:gd name="connsiteX60" fmla="*/ 967824 w 1216399"/>
              <a:gd name="connsiteY60" fmla="*/ 1941355 h 2222356"/>
              <a:gd name="connsiteX61" fmla="*/ 1001162 w 1216399"/>
              <a:gd name="connsiteY61" fmla="*/ 1936593 h 2222356"/>
              <a:gd name="connsiteX62" fmla="*/ 1005922 w 1216399"/>
              <a:gd name="connsiteY62" fmla="*/ 2010412 h 2222356"/>
              <a:gd name="connsiteX63" fmla="*/ 982112 w 1216399"/>
              <a:gd name="connsiteY63" fmla="*/ 2031843 h 2222356"/>
              <a:gd name="connsiteX64" fmla="*/ 922581 w 1216399"/>
              <a:gd name="connsiteY64" fmla="*/ 2029463 h 2222356"/>
              <a:gd name="connsiteX65" fmla="*/ 870193 w 1216399"/>
              <a:gd name="connsiteY65" fmla="*/ 2038988 h 2222356"/>
              <a:gd name="connsiteX66" fmla="*/ 824949 w 1216399"/>
              <a:gd name="connsiteY66" fmla="*/ 2062801 h 2222356"/>
              <a:gd name="connsiteX67" fmla="*/ 779704 w 1216399"/>
              <a:gd name="connsiteY67" fmla="*/ 2069943 h 2222356"/>
              <a:gd name="connsiteX68" fmla="*/ 758274 w 1216399"/>
              <a:gd name="connsiteY68" fmla="*/ 2088995 h 2222356"/>
              <a:gd name="connsiteX69" fmla="*/ 751131 w 1216399"/>
              <a:gd name="connsiteY69" fmla="*/ 2134238 h 2222356"/>
              <a:gd name="connsiteX70" fmla="*/ 734462 w 1216399"/>
              <a:gd name="connsiteY70" fmla="*/ 2146145 h 2222356"/>
              <a:gd name="connsiteX71" fmla="*/ 689218 w 1216399"/>
              <a:gd name="connsiteY71" fmla="*/ 2196151 h 2222356"/>
              <a:gd name="connsiteX72" fmla="*/ 665406 w 1216399"/>
              <a:gd name="connsiteY72" fmla="*/ 2200912 h 2222356"/>
              <a:gd name="connsiteX73" fmla="*/ 617781 w 1216399"/>
              <a:gd name="connsiteY73" fmla="*/ 2222344 h 2222356"/>
              <a:gd name="connsiteX74" fmla="*/ 579681 w 1216399"/>
              <a:gd name="connsiteY74" fmla="*/ 2205675 h 2222356"/>
              <a:gd name="connsiteX75" fmla="*/ 563012 w 1216399"/>
              <a:gd name="connsiteY75" fmla="*/ 2177100 h 2222356"/>
              <a:gd name="connsiteX76" fmla="*/ 520149 w 1216399"/>
              <a:gd name="connsiteY76" fmla="*/ 2186626 h 2222356"/>
              <a:gd name="connsiteX77" fmla="*/ 512573 w 1216399"/>
              <a:gd name="connsiteY77" fmla="*/ 2180522 h 2222356"/>
              <a:gd name="connsiteX78" fmla="*/ 503481 w 1216399"/>
              <a:gd name="connsiteY78" fmla="*/ 2174719 h 2222356"/>
              <a:gd name="connsiteX79" fmla="*/ 522531 w 1216399"/>
              <a:gd name="connsiteY79" fmla="*/ 2067562 h 2222356"/>
              <a:gd name="connsiteX80" fmla="*/ 539199 w 1216399"/>
              <a:gd name="connsiteY80" fmla="*/ 2046131 h 2222356"/>
              <a:gd name="connsiteX81" fmla="*/ 529674 w 1216399"/>
              <a:gd name="connsiteY81" fmla="*/ 2000888 h 2222356"/>
              <a:gd name="connsiteX82" fmla="*/ 553487 w 1216399"/>
              <a:gd name="connsiteY82" fmla="*/ 1986600 h 2222356"/>
              <a:gd name="connsiteX83" fmla="*/ 534437 w 1216399"/>
              <a:gd name="connsiteY83" fmla="*/ 1972313 h 2222356"/>
              <a:gd name="connsiteX84" fmla="*/ 522531 w 1216399"/>
              <a:gd name="connsiteY84" fmla="*/ 1936595 h 2222356"/>
              <a:gd name="connsiteX85" fmla="*/ 513006 w 1216399"/>
              <a:gd name="connsiteY85" fmla="*/ 1891351 h 2222356"/>
              <a:gd name="connsiteX86" fmla="*/ 510624 w 1216399"/>
              <a:gd name="connsiteY86" fmla="*/ 1860393 h 2222356"/>
              <a:gd name="connsiteX87" fmla="*/ 460618 w 1216399"/>
              <a:gd name="connsiteY87" fmla="*/ 1862776 h 2222356"/>
              <a:gd name="connsiteX88" fmla="*/ 427282 w 1216399"/>
              <a:gd name="connsiteY88" fmla="*/ 1827057 h 2222356"/>
              <a:gd name="connsiteX89" fmla="*/ 382037 w 1216399"/>
              <a:gd name="connsiteY89" fmla="*/ 1810387 h 2222356"/>
              <a:gd name="connsiteX90" fmla="*/ 367749 w 1216399"/>
              <a:gd name="connsiteY90" fmla="*/ 1760382 h 2222356"/>
              <a:gd name="connsiteX91" fmla="*/ 365368 w 1216399"/>
              <a:gd name="connsiteY91" fmla="*/ 1738950 h 2222356"/>
              <a:gd name="connsiteX92" fmla="*/ 334413 w 1216399"/>
              <a:gd name="connsiteY92" fmla="*/ 1693707 h 2222356"/>
              <a:gd name="connsiteX93" fmla="*/ 291549 w 1216399"/>
              <a:gd name="connsiteY93" fmla="*/ 1669894 h 2222356"/>
              <a:gd name="connsiteX94" fmla="*/ 248688 w 1216399"/>
              <a:gd name="connsiteY94" fmla="*/ 1641320 h 2222356"/>
              <a:gd name="connsiteX95" fmla="*/ 215349 w 1216399"/>
              <a:gd name="connsiteY95" fmla="*/ 1631794 h 2222356"/>
              <a:gd name="connsiteX96" fmla="*/ 217731 w 1216399"/>
              <a:gd name="connsiteY96" fmla="*/ 1586548 h 2222356"/>
              <a:gd name="connsiteX97" fmla="*/ 174868 w 1216399"/>
              <a:gd name="connsiteY97" fmla="*/ 1600838 h 2222356"/>
              <a:gd name="connsiteX98" fmla="*/ 186775 w 1216399"/>
              <a:gd name="connsiteY98" fmla="*/ 1634176 h 2222356"/>
              <a:gd name="connsiteX99" fmla="*/ 179631 w 1216399"/>
              <a:gd name="connsiteY99" fmla="*/ 1650845 h 2222356"/>
              <a:gd name="connsiteX100" fmla="*/ 141531 w 1216399"/>
              <a:gd name="connsiteY100" fmla="*/ 1622270 h 2222356"/>
              <a:gd name="connsiteX101" fmla="*/ 98669 w 1216399"/>
              <a:gd name="connsiteY101" fmla="*/ 1619888 h 2222356"/>
              <a:gd name="connsiteX102" fmla="*/ 43899 w 1216399"/>
              <a:gd name="connsiteY102" fmla="*/ 1600838 h 2222356"/>
              <a:gd name="connsiteX103" fmla="*/ 10560 w 1216399"/>
              <a:gd name="connsiteY103" fmla="*/ 1598454 h 2222356"/>
              <a:gd name="connsiteX104" fmla="*/ 1037 w 1216399"/>
              <a:gd name="connsiteY104" fmla="*/ 1546070 h 2222356"/>
              <a:gd name="connsiteX105" fmla="*/ 34374 w 1216399"/>
              <a:gd name="connsiteY105" fmla="*/ 1457963 h 2222356"/>
              <a:gd name="connsiteX106" fmla="*/ 60568 w 1216399"/>
              <a:gd name="connsiteY106" fmla="*/ 1410338 h 2222356"/>
              <a:gd name="connsiteX107" fmla="*/ 81999 w 1216399"/>
              <a:gd name="connsiteY107" fmla="*/ 1362713 h 2222356"/>
              <a:gd name="connsiteX108" fmla="*/ 108194 w 1216399"/>
              <a:gd name="connsiteY108" fmla="*/ 1324613 h 2222356"/>
              <a:gd name="connsiteX109" fmla="*/ 146293 w 1216399"/>
              <a:gd name="connsiteY109" fmla="*/ 1315088 h 2222356"/>
              <a:gd name="connsiteX110" fmla="*/ 153438 w 1216399"/>
              <a:gd name="connsiteY110" fmla="*/ 1279370 h 2222356"/>
              <a:gd name="connsiteX111" fmla="*/ 262975 w 1216399"/>
              <a:gd name="connsiteY111" fmla="*/ 1160307 h 2222356"/>
              <a:gd name="connsiteX112" fmla="*/ 286787 w 1216399"/>
              <a:gd name="connsiteY112" fmla="*/ 1022192 h 2222356"/>
              <a:gd name="connsiteX113" fmla="*/ 282025 w 1216399"/>
              <a:gd name="connsiteY113" fmla="*/ 941232 h 2222356"/>
              <a:gd name="connsiteX114" fmla="*/ 196300 w 1216399"/>
              <a:gd name="connsiteY114" fmla="*/ 929326 h 2222356"/>
              <a:gd name="connsiteX115" fmla="*/ 179632 w 1216399"/>
              <a:gd name="connsiteY115" fmla="*/ 848363 h 2222356"/>
              <a:gd name="connsiteX116" fmla="*/ 186775 w 1216399"/>
              <a:gd name="connsiteY116" fmla="*/ 781688 h 2222356"/>
              <a:gd name="connsiteX117" fmla="*/ 148675 w 1216399"/>
              <a:gd name="connsiteY117" fmla="*/ 743588 h 2222356"/>
              <a:gd name="connsiteX118" fmla="*/ 127244 w 1216399"/>
              <a:gd name="connsiteY118" fmla="*/ 703106 h 2222356"/>
              <a:gd name="connsiteX119" fmla="*/ 117719 w 1216399"/>
              <a:gd name="connsiteY119" fmla="*/ 643576 h 2222356"/>
              <a:gd name="connsiteX120" fmla="*/ 102097 w 1216399"/>
              <a:gd name="connsiteY120" fmla="*/ 563422 h 2222356"/>
              <a:gd name="connsiteX0" fmla="*/ 102097 w 1216399"/>
              <a:gd name="connsiteY0" fmla="*/ 560780 h 2219714"/>
              <a:gd name="connsiteX1" fmla="*/ 91525 w 1216399"/>
              <a:gd name="connsiteY1" fmla="*/ 479008 h 2219714"/>
              <a:gd name="connsiteX2" fmla="*/ 93907 w 1216399"/>
              <a:gd name="connsiteY2" fmla="*/ 414714 h 2219714"/>
              <a:gd name="connsiteX3" fmla="*/ 20086 w 1216399"/>
              <a:gd name="connsiteY3" fmla="*/ 302793 h 2219714"/>
              <a:gd name="connsiteX4" fmla="*/ 265357 w 1216399"/>
              <a:gd name="connsiteY4" fmla="*/ 377 h 2219714"/>
              <a:gd name="connsiteX5" fmla="*/ 282025 w 1216399"/>
              <a:gd name="connsiteY5" fmla="*/ 252789 h 2219714"/>
              <a:gd name="connsiteX6" fmla="*/ 436806 w 1216399"/>
              <a:gd name="connsiteY6" fmla="*/ 531393 h 2219714"/>
              <a:gd name="connsiteX7" fmla="*/ 401088 w 1216399"/>
              <a:gd name="connsiteY7" fmla="*/ 779046 h 2219714"/>
              <a:gd name="connsiteX8" fmla="*/ 513007 w 1216399"/>
              <a:gd name="connsiteY8" fmla="*/ 757614 h 2219714"/>
              <a:gd name="connsiteX9" fmla="*/ 510625 w 1216399"/>
              <a:gd name="connsiteY9" fmla="*/ 888583 h 2219714"/>
              <a:gd name="connsiteX10" fmla="*/ 539200 w 1216399"/>
              <a:gd name="connsiteY10" fmla="*/ 926683 h 2219714"/>
              <a:gd name="connsiteX11" fmla="*/ 546344 w 1216399"/>
              <a:gd name="connsiteY11" fmla="*/ 945734 h 2219714"/>
              <a:gd name="connsiteX12" fmla="*/ 532057 w 1216399"/>
              <a:gd name="connsiteY12" fmla="*/ 976689 h 2219714"/>
              <a:gd name="connsiteX13" fmla="*/ 517769 w 1216399"/>
              <a:gd name="connsiteY13" fmla="*/ 1048127 h 2219714"/>
              <a:gd name="connsiteX14" fmla="*/ 541582 w 1216399"/>
              <a:gd name="connsiteY14" fmla="*/ 1081464 h 2219714"/>
              <a:gd name="connsiteX15" fmla="*/ 551107 w 1216399"/>
              <a:gd name="connsiteY15" fmla="*/ 1121945 h 2219714"/>
              <a:gd name="connsiteX16" fmla="*/ 567775 w 1216399"/>
              <a:gd name="connsiteY16" fmla="*/ 1129089 h 2219714"/>
              <a:gd name="connsiteX17" fmla="*/ 572104 w 1216399"/>
              <a:gd name="connsiteY17" fmla="*/ 1139195 h 2219714"/>
              <a:gd name="connsiteX18" fmla="*/ 591588 w 1216399"/>
              <a:gd name="connsiteY18" fmla="*/ 1105277 h 2219714"/>
              <a:gd name="connsiteX19" fmla="*/ 615400 w 1216399"/>
              <a:gd name="connsiteY19" fmla="*/ 1088608 h 2219714"/>
              <a:gd name="connsiteX20" fmla="*/ 665407 w 1216399"/>
              <a:gd name="connsiteY20" fmla="*/ 1062414 h 2219714"/>
              <a:gd name="connsiteX21" fmla="*/ 698744 w 1216399"/>
              <a:gd name="connsiteY21" fmla="*/ 1050508 h 2219714"/>
              <a:gd name="connsiteX22" fmla="*/ 734463 w 1216399"/>
              <a:gd name="connsiteY22" fmla="*/ 1012409 h 2219714"/>
              <a:gd name="connsiteX23" fmla="*/ 791613 w 1216399"/>
              <a:gd name="connsiteY23" fmla="*/ 988595 h 2219714"/>
              <a:gd name="connsiteX24" fmla="*/ 817807 w 1216399"/>
              <a:gd name="connsiteY24" fmla="*/ 943352 h 2219714"/>
              <a:gd name="connsiteX25" fmla="*/ 841618 w 1216399"/>
              <a:gd name="connsiteY25" fmla="*/ 926681 h 2219714"/>
              <a:gd name="connsiteX26" fmla="*/ 867813 w 1216399"/>
              <a:gd name="connsiteY26" fmla="*/ 926683 h 2219714"/>
              <a:gd name="connsiteX27" fmla="*/ 872575 w 1216399"/>
              <a:gd name="connsiteY27" fmla="*/ 945733 h 2219714"/>
              <a:gd name="connsiteX28" fmla="*/ 848763 w 1216399"/>
              <a:gd name="connsiteY28" fmla="*/ 971927 h 2219714"/>
              <a:gd name="connsiteX29" fmla="*/ 872575 w 1216399"/>
              <a:gd name="connsiteY29" fmla="*/ 998120 h 2219714"/>
              <a:gd name="connsiteX30" fmla="*/ 872575 w 1216399"/>
              <a:gd name="connsiteY30" fmla="*/ 1021933 h 2219714"/>
              <a:gd name="connsiteX31" fmla="*/ 829713 w 1216399"/>
              <a:gd name="connsiteY31" fmla="*/ 1024314 h 2219714"/>
              <a:gd name="connsiteX32" fmla="*/ 817807 w 1216399"/>
              <a:gd name="connsiteY32" fmla="*/ 1052889 h 2219714"/>
              <a:gd name="connsiteX33" fmla="*/ 829713 w 1216399"/>
              <a:gd name="connsiteY33" fmla="*/ 1081464 h 2219714"/>
              <a:gd name="connsiteX34" fmla="*/ 822567 w 1216399"/>
              <a:gd name="connsiteY34" fmla="*/ 1105275 h 2219714"/>
              <a:gd name="connsiteX35" fmla="*/ 836857 w 1216399"/>
              <a:gd name="connsiteY35" fmla="*/ 1124328 h 2219714"/>
              <a:gd name="connsiteX36" fmla="*/ 870194 w 1216399"/>
              <a:gd name="connsiteY36" fmla="*/ 1095753 h 2219714"/>
              <a:gd name="connsiteX37" fmla="*/ 903532 w 1216399"/>
              <a:gd name="connsiteY37" fmla="*/ 1090990 h 2219714"/>
              <a:gd name="connsiteX38" fmla="*/ 901150 w 1216399"/>
              <a:gd name="connsiteY38" fmla="*/ 1045745 h 2219714"/>
              <a:gd name="connsiteX39" fmla="*/ 958300 w 1216399"/>
              <a:gd name="connsiteY39" fmla="*/ 1036221 h 2219714"/>
              <a:gd name="connsiteX40" fmla="*/ 974969 w 1216399"/>
              <a:gd name="connsiteY40" fmla="*/ 1055270 h 2219714"/>
              <a:gd name="connsiteX41" fmla="*/ 984494 w 1216399"/>
              <a:gd name="connsiteY41" fmla="*/ 1181478 h 2219714"/>
              <a:gd name="connsiteX42" fmla="*/ 1032119 w 1216399"/>
              <a:gd name="connsiteY42" fmla="*/ 1262440 h 2219714"/>
              <a:gd name="connsiteX43" fmla="*/ 1072600 w 1216399"/>
              <a:gd name="connsiteY43" fmla="*/ 1283871 h 2219714"/>
              <a:gd name="connsiteX44" fmla="*/ 1089269 w 1216399"/>
              <a:gd name="connsiteY44" fmla="*/ 1350546 h 2219714"/>
              <a:gd name="connsiteX45" fmla="*/ 1122607 w 1216399"/>
              <a:gd name="connsiteY45" fmla="*/ 1376740 h 2219714"/>
              <a:gd name="connsiteX46" fmla="*/ 1163088 w 1216399"/>
              <a:gd name="connsiteY46" fmla="*/ 1436271 h 2219714"/>
              <a:gd name="connsiteX47" fmla="*/ 1191663 w 1216399"/>
              <a:gd name="connsiteY47" fmla="*/ 1450559 h 2219714"/>
              <a:gd name="connsiteX48" fmla="*/ 1215943 w 1216399"/>
              <a:gd name="connsiteY48" fmla="*/ 1508518 h 2219714"/>
              <a:gd name="connsiteX49" fmla="*/ 1196425 w 1216399"/>
              <a:gd name="connsiteY49" fmla="*/ 1557715 h 2219714"/>
              <a:gd name="connsiteX50" fmla="*/ 1144037 w 1216399"/>
              <a:gd name="connsiteY50" fmla="*/ 1552951 h 2219714"/>
              <a:gd name="connsiteX51" fmla="*/ 1124987 w 1216399"/>
              <a:gd name="connsiteY51" fmla="*/ 1598194 h 2219714"/>
              <a:gd name="connsiteX52" fmla="*/ 1048787 w 1216399"/>
              <a:gd name="connsiteY52" fmla="*/ 1631532 h 2219714"/>
              <a:gd name="connsiteX53" fmla="*/ 1020212 w 1216399"/>
              <a:gd name="connsiteY53" fmla="*/ 1691063 h 2219714"/>
              <a:gd name="connsiteX54" fmla="*/ 1036881 w 1216399"/>
              <a:gd name="connsiteY54" fmla="*/ 1738688 h 2219714"/>
              <a:gd name="connsiteX55" fmla="*/ 1017832 w 1216399"/>
              <a:gd name="connsiteY55" fmla="*/ 1779171 h 2219714"/>
              <a:gd name="connsiteX56" fmla="*/ 984493 w 1216399"/>
              <a:gd name="connsiteY56" fmla="*/ 1776788 h 2219714"/>
              <a:gd name="connsiteX57" fmla="*/ 982112 w 1216399"/>
              <a:gd name="connsiteY57" fmla="*/ 1841082 h 2219714"/>
              <a:gd name="connsiteX58" fmla="*/ 946393 w 1216399"/>
              <a:gd name="connsiteY58" fmla="*/ 1857751 h 2219714"/>
              <a:gd name="connsiteX59" fmla="*/ 910674 w 1216399"/>
              <a:gd name="connsiteY59" fmla="*/ 1864894 h 2219714"/>
              <a:gd name="connsiteX60" fmla="*/ 910674 w 1216399"/>
              <a:gd name="connsiteY60" fmla="*/ 1929188 h 2219714"/>
              <a:gd name="connsiteX61" fmla="*/ 967824 w 1216399"/>
              <a:gd name="connsiteY61" fmla="*/ 1938713 h 2219714"/>
              <a:gd name="connsiteX62" fmla="*/ 1001162 w 1216399"/>
              <a:gd name="connsiteY62" fmla="*/ 1933951 h 2219714"/>
              <a:gd name="connsiteX63" fmla="*/ 1005922 w 1216399"/>
              <a:gd name="connsiteY63" fmla="*/ 2007770 h 2219714"/>
              <a:gd name="connsiteX64" fmla="*/ 982112 w 1216399"/>
              <a:gd name="connsiteY64" fmla="*/ 2029201 h 2219714"/>
              <a:gd name="connsiteX65" fmla="*/ 922581 w 1216399"/>
              <a:gd name="connsiteY65" fmla="*/ 2026821 h 2219714"/>
              <a:gd name="connsiteX66" fmla="*/ 870193 w 1216399"/>
              <a:gd name="connsiteY66" fmla="*/ 2036346 h 2219714"/>
              <a:gd name="connsiteX67" fmla="*/ 824949 w 1216399"/>
              <a:gd name="connsiteY67" fmla="*/ 2060159 h 2219714"/>
              <a:gd name="connsiteX68" fmla="*/ 779704 w 1216399"/>
              <a:gd name="connsiteY68" fmla="*/ 2067301 h 2219714"/>
              <a:gd name="connsiteX69" fmla="*/ 758274 w 1216399"/>
              <a:gd name="connsiteY69" fmla="*/ 2086353 h 2219714"/>
              <a:gd name="connsiteX70" fmla="*/ 751131 w 1216399"/>
              <a:gd name="connsiteY70" fmla="*/ 2131596 h 2219714"/>
              <a:gd name="connsiteX71" fmla="*/ 734462 w 1216399"/>
              <a:gd name="connsiteY71" fmla="*/ 2143503 h 2219714"/>
              <a:gd name="connsiteX72" fmla="*/ 689218 w 1216399"/>
              <a:gd name="connsiteY72" fmla="*/ 2193509 h 2219714"/>
              <a:gd name="connsiteX73" fmla="*/ 665406 w 1216399"/>
              <a:gd name="connsiteY73" fmla="*/ 2198270 h 2219714"/>
              <a:gd name="connsiteX74" fmla="*/ 617781 w 1216399"/>
              <a:gd name="connsiteY74" fmla="*/ 2219702 h 2219714"/>
              <a:gd name="connsiteX75" fmla="*/ 579681 w 1216399"/>
              <a:gd name="connsiteY75" fmla="*/ 2203033 h 2219714"/>
              <a:gd name="connsiteX76" fmla="*/ 563012 w 1216399"/>
              <a:gd name="connsiteY76" fmla="*/ 2174458 h 2219714"/>
              <a:gd name="connsiteX77" fmla="*/ 520149 w 1216399"/>
              <a:gd name="connsiteY77" fmla="*/ 2183984 h 2219714"/>
              <a:gd name="connsiteX78" fmla="*/ 512573 w 1216399"/>
              <a:gd name="connsiteY78" fmla="*/ 2177880 h 2219714"/>
              <a:gd name="connsiteX79" fmla="*/ 503481 w 1216399"/>
              <a:gd name="connsiteY79" fmla="*/ 2172077 h 2219714"/>
              <a:gd name="connsiteX80" fmla="*/ 522531 w 1216399"/>
              <a:gd name="connsiteY80" fmla="*/ 2064920 h 2219714"/>
              <a:gd name="connsiteX81" fmla="*/ 539199 w 1216399"/>
              <a:gd name="connsiteY81" fmla="*/ 2043489 h 2219714"/>
              <a:gd name="connsiteX82" fmla="*/ 529674 w 1216399"/>
              <a:gd name="connsiteY82" fmla="*/ 1998246 h 2219714"/>
              <a:gd name="connsiteX83" fmla="*/ 553487 w 1216399"/>
              <a:gd name="connsiteY83" fmla="*/ 1983958 h 2219714"/>
              <a:gd name="connsiteX84" fmla="*/ 534437 w 1216399"/>
              <a:gd name="connsiteY84" fmla="*/ 1969671 h 2219714"/>
              <a:gd name="connsiteX85" fmla="*/ 522531 w 1216399"/>
              <a:gd name="connsiteY85" fmla="*/ 1933953 h 2219714"/>
              <a:gd name="connsiteX86" fmla="*/ 513006 w 1216399"/>
              <a:gd name="connsiteY86" fmla="*/ 1888709 h 2219714"/>
              <a:gd name="connsiteX87" fmla="*/ 510624 w 1216399"/>
              <a:gd name="connsiteY87" fmla="*/ 1857751 h 2219714"/>
              <a:gd name="connsiteX88" fmla="*/ 460618 w 1216399"/>
              <a:gd name="connsiteY88" fmla="*/ 1860134 h 2219714"/>
              <a:gd name="connsiteX89" fmla="*/ 427282 w 1216399"/>
              <a:gd name="connsiteY89" fmla="*/ 1824415 h 2219714"/>
              <a:gd name="connsiteX90" fmla="*/ 382037 w 1216399"/>
              <a:gd name="connsiteY90" fmla="*/ 1807745 h 2219714"/>
              <a:gd name="connsiteX91" fmla="*/ 367749 w 1216399"/>
              <a:gd name="connsiteY91" fmla="*/ 1757740 h 2219714"/>
              <a:gd name="connsiteX92" fmla="*/ 365368 w 1216399"/>
              <a:gd name="connsiteY92" fmla="*/ 1736308 h 2219714"/>
              <a:gd name="connsiteX93" fmla="*/ 334413 w 1216399"/>
              <a:gd name="connsiteY93" fmla="*/ 1691065 h 2219714"/>
              <a:gd name="connsiteX94" fmla="*/ 291549 w 1216399"/>
              <a:gd name="connsiteY94" fmla="*/ 1667252 h 2219714"/>
              <a:gd name="connsiteX95" fmla="*/ 248688 w 1216399"/>
              <a:gd name="connsiteY95" fmla="*/ 1638678 h 2219714"/>
              <a:gd name="connsiteX96" fmla="*/ 215349 w 1216399"/>
              <a:gd name="connsiteY96" fmla="*/ 1629152 h 2219714"/>
              <a:gd name="connsiteX97" fmla="*/ 217731 w 1216399"/>
              <a:gd name="connsiteY97" fmla="*/ 1583906 h 2219714"/>
              <a:gd name="connsiteX98" fmla="*/ 174868 w 1216399"/>
              <a:gd name="connsiteY98" fmla="*/ 1598196 h 2219714"/>
              <a:gd name="connsiteX99" fmla="*/ 186775 w 1216399"/>
              <a:gd name="connsiteY99" fmla="*/ 1631534 h 2219714"/>
              <a:gd name="connsiteX100" fmla="*/ 179631 w 1216399"/>
              <a:gd name="connsiteY100" fmla="*/ 1648203 h 2219714"/>
              <a:gd name="connsiteX101" fmla="*/ 141531 w 1216399"/>
              <a:gd name="connsiteY101" fmla="*/ 1619628 h 2219714"/>
              <a:gd name="connsiteX102" fmla="*/ 98669 w 1216399"/>
              <a:gd name="connsiteY102" fmla="*/ 1617246 h 2219714"/>
              <a:gd name="connsiteX103" fmla="*/ 43899 w 1216399"/>
              <a:gd name="connsiteY103" fmla="*/ 1598196 h 2219714"/>
              <a:gd name="connsiteX104" fmla="*/ 10560 w 1216399"/>
              <a:gd name="connsiteY104" fmla="*/ 1595812 h 2219714"/>
              <a:gd name="connsiteX105" fmla="*/ 1037 w 1216399"/>
              <a:gd name="connsiteY105" fmla="*/ 1543428 h 2219714"/>
              <a:gd name="connsiteX106" fmla="*/ 34374 w 1216399"/>
              <a:gd name="connsiteY106" fmla="*/ 1455321 h 2219714"/>
              <a:gd name="connsiteX107" fmla="*/ 60568 w 1216399"/>
              <a:gd name="connsiteY107" fmla="*/ 1407696 h 2219714"/>
              <a:gd name="connsiteX108" fmla="*/ 81999 w 1216399"/>
              <a:gd name="connsiteY108" fmla="*/ 1360071 h 2219714"/>
              <a:gd name="connsiteX109" fmla="*/ 108194 w 1216399"/>
              <a:gd name="connsiteY109" fmla="*/ 1321971 h 2219714"/>
              <a:gd name="connsiteX110" fmla="*/ 146293 w 1216399"/>
              <a:gd name="connsiteY110" fmla="*/ 1312446 h 2219714"/>
              <a:gd name="connsiteX111" fmla="*/ 153438 w 1216399"/>
              <a:gd name="connsiteY111" fmla="*/ 1276728 h 2219714"/>
              <a:gd name="connsiteX112" fmla="*/ 262975 w 1216399"/>
              <a:gd name="connsiteY112" fmla="*/ 1157665 h 2219714"/>
              <a:gd name="connsiteX113" fmla="*/ 286787 w 1216399"/>
              <a:gd name="connsiteY113" fmla="*/ 1019550 h 2219714"/>
              <a:gd name="connsiteX114" fmla="*/ 282025 w 1216399"/>
              <a:gd name="connsiteY114" fmla="*/ 938590 h 2219714"/>
              <a:gd name="connsiteX115" fmla="*/ 196300 w 1216399"/>
              <a:gd name="connsiteY115" fmla="*/ 926684 h 2219714"/>
              <a:gd name="connsiteX116" fmla="*/ 179632 w 1216399"/>
              <a:gd name="connsiteY116" fmla="*/ 845721 h 2219714"/>
              <a:gd name="connsiteX117" fmla="*/ 186775 w 1216399"/>
              <a:gd name="connsiteY117" fmla="*/ 779046 h 2219714"/>
              <a:gd name="connsiteX118" fmla="*/ 148675 w 1216399"/>
              <a:gd name="connsiteY118" fmla="*/ 740946 h 2219714"/>
              <a:gd name="connsiteX119" fmla="*/ 127244 w 1216399"/>
              <a:gd name="connsiteY119" fmla="*/ 700464 h 2219714"/>
              <a:gd name="connsiteX120" fmla="*/ 117719 w 1216399"/>
              <a:gd name="connsiteY120" fmla="*/ 640934 h 2219714"/>
              <a:gd name="connsiteX121" fmla="*/ 102097 w 1216399"/>
              <a:gd name="connsiteY121" fmla="*/ 560780 h 2219714"/>
              <a:gd name="connsiteX0" fmla="*/ 102097 w 1221610"/>
              <a:gd name="connsiteY0" fmla="*/ 560780 h 2219714"/>
              <a:gd name="connsiteX1" fmla="*/ 91525 w 1221610"/>
              <a:gd name="connsiteY1" fmla="*/ 479008 h 2219714"/>
              <a:gd name="connsiteX2" fmla="*/ 93907 w 1221610"/>
              <a:gd name="connsiteY2" fmla="*/ 414714 h 2219714"/>
              <a:gd name="connsiteX3" fmla="*/ 20086 w 1221610"/>
              <a:gd name="connsiteY3" fmla="*/ 302793 h 2219714"/>
              <a:gd name="connsiteX4" fmla="*/ 265357 w 1221610"/>
              <a:gd name="connsiteY4" fmla="*/ 377 h 2219714"/>
              <a:gd name="connsiteX5" fmla="*/ 282025 w 1221610"/>
              <a:gd name="connsiteY5" fmla="*/ 252789 h 2219714"/>
              <a:gd name="connsiteX6" fmla="*/ 436806 w 1221610"/>
              <a:gd name="connsiteY6" fmla="*/ 531393 h 2219714"/>
              <a:gd name="connsiteX7" fmla="*/ 401088 w 1221610"/>
              <a:gd name="connsiteY7" fmla="*/ 779046 h 2219714"/>
              <a:gd name="connsiteX8" fmla="*/ 513007 w 1221610"/>
              <a:gd name="connsiteY8" fmla="*/ 757614 h 2219714"/>
              <a:gd name="connsiteX9" fmla="*/ 510625 w 1221610"/>
              <a:gd name="connsiteY9" fmla="*/ 888583 h 2219714"/>
              <a:gd name="connsiteX10" fmla="*/ 539200 w 1221610"/>
              <a:gd name="connsiteY10" fmla="*/ 926683 h 2219714"/>
              <a:gd name="connsiteX11" fmla="*/ 546344 w 1221610"/>
              <a:gd name="connsiteY11" fmla="*/ 945734 h 2219714"/>
              <a:gd name="connsiteX12" fmla="*/ 532057 w 1221610"/>
              <a:gd name="connsiteY12" fmla="*/ 976689 h 2219714"/>
              <a:gd name="connsiteX13" fmla="*/ 517769 w 1221610"/>
              <a:gd name="connsiteY13" fmla="*/ 1048127 h 2219714"/>
              <a:gd name="connsiteX14" fmla="*/ 541582 w 1221610"/>
              <a:gd name="connsiteY14" fmla="*/ 1081464 h 2219714"/>
              <a:gd name="connsiteX15" fmla="*/ 551107 w 1221610"/>
              <a:gd name="connsiteY15" fmla="*/ 1121945 h 2219714"/>
              <a:gd name="connsiteX16" fmla="*/ 567775 w 1221610"/>
              <a:gd name="connsiteY16" fmla="*/ 1129089 h 2219714"/>
              <a:gd name="connsiteX17" fmla="*/ 572104 w 1221610"/>
              <a:gd name="connsiteY17" fmla="*/ 1139195 h 2219714"/>
              <a:gd name="connsiteX18" fmla="*/ 591588 w 1221610"/>
              <a:gd name="connsiteY18" fmla="*/ 1105277 h 2219714"/>
              <a:gd name="connsiteX19" fmla="*/ 615400 w 1221610"/>
              <a:gd name="connsiteY19" fmla="*/ 1088608 h 2219714"/>
              <a:gd name="connsiteX20" fmla="*/ 665407 w 1221610"/>
              <a:gd name="connsiteY20" fmla="*/ 1062414 h 2219714"/>
              <a:gd name="connsiteX21" fmla="*/ 698744 w 1221610"/>
              <a:gd name="connsiteY21" fmla="*/ 1050508 h 2219714"/>
              <a:gd name="connsiteX22" fmla="*/ 734463 w 1221610"/>
              <a:gd name="connsiteY22" fmla="*/ 1012409 h 2219714"/>
              <a:gd name="connsiteX23" fmla="*/ 791613 w 1221610"/>
              <a:gd name="connsiteY23" fmla="*/ 988595 h 2219714"/>
              <a:gd name="connsiteX24" fmla="*/ 817807 w 1221610"/>
              <a:gd name="connsiteY24" fmla="*/ 943352 h 2219714"/>
              <a:gd name="connsiteX25" fmla="*/ 841618 w 1221610"/>
              <a:gd name="connsiteY25" fmla="*/ 926681 h 2219714"/>
              <a:gd name="connsiteX26" fmla="*/ 867813 w 1221610"/>
              <a:gd name="connsiteY26" fmla="*/ 926683 h 2219714"/>
              <a:gd name="connsiteX27" fmla="*/ 872575 w 1221610"/>
              <a:gd name="connsiteY27" fmla="*/ 945733 h 2219714"/>
              <a:gd name="connsiteX28" fmla="*/ 848763 w 1221610"/>
              <a:gd name="connsiteY28" fmla="*/ 971927 h 2219714"/>
              <a:gd name="connsiteX29" fmla="*/ 872575 w 1221610"/>
              <a:gd name="connsiteY29" fmla="*/ 998120 h 2219714"/>
              <a:gd name="connsiteX30" fmla="*/ 872575 w 1221610"/>
              <a:gd name="connsiteY30" fmla="*/ 1021933 h 2219714"/>
              <a:gd name="connsiteX31" fmla="*/ 829713 w 1221610"/>
              <a:gd name="connsiteY31" fmla="*/ 1024314 h 2219714"/>
              <a:gd name="connsiteX32" fmla="*/ 817807 w 1221610"/>
              <a:gd name="connsiteY32" fmla="*/ 1052889 h 2219714"/>
              <a:gd name="connsiteX33" fmla="*/ 829713 w 1221610"/>
              <a:gd name="connsiteY33" fmla="*/ 1081464 h 2219714"/>
              <a:gd name="connsiteX34" fmla="*/ 822567 w 1221610"/>
              <a:gd name="connsiteY34" fmla="*/ 1105275 h 2219714"/>
              <a:gd name="connsiteX35" fmla="*/ 836857 w 1221610"/>
              <a:gd name="connsiteY35" fmla="*/ 1124328 h 2219714"/>
              <a:gd name="connsiteX36" fmla="*/ 870194 w 1221610"/>
              <a:gd name="connsiteY36" fmla="*/ 1095753 h 2219714"/>
              <a:gd name="connsiteX37" fmla="*/ 903532 w 1221610"/>
              <a:gd name="connsiteY37" fmla="*/ 1090990 h 2219714"/>
              <a:gd name="connsiteX38" fmla="*/ 901150 w 1221610"/>
              <a:gd name="connsiteY38" fmla="*/ 1045745 h 2219714"/>
              <a:gd name="connsiteX39" fmla="*/ 958300 w 1221610"/>
              <a:gd name="connsiteY39" fmla="*/ 1036221 h 2219714"/>
              <a:gd name="connsiteX40" fmla="*/ 974969 w 1221610"/>
              <a:gd name="connsiteY40" fmla="*/ 1055270 h 2219714"/>
              <a:gd name="connsiteX41" fmla="*/ 984494 w 1221610"/>
              <a:gd name="connsiteY41" fmla="*/ 1181478 h 2219714"/>
              <a:gd name="connsiteX42" fmla="*/ 1032119 w 1221610"/>
              <a:gd name="connsiteY42" fmla="*/ 1262440 h 2219714"/>
              <a:gd name="connsiteX43" fmla="*/ 1072600 w 1221610"/>
              <a:gd name="connsiteY43" fmla="*/ 1283871 h 2219714"/>
              <a:gd name="connsiteX44" fmla="*/ 1089269 w 1221610"/>
              <a:gd name="connsiteY44" fmla="*/ 1350546 h 2219714"/>
              <a:gd name="connsiteX45" fmla="*/ 1122607 w 1221610"/>
              <a:gd name="connsiteY45" fmla="*/ 1376740 h 2219714"/>
              <a:gd name="connsiteX46" fmla="*/ 1163088 w 1221610"/>
              <a:gd name="connsiteY46" fmla="*/ 1436271 h 2219714"/>
              <a:gd name="connsiteX47" fmla="*/ 1191663 w 1221610"/>
              <a:gd name="connsiteY47" fmla="*/ 1450559 h 2219714"/>
              <a:gd name="connsiteX48" fmla="*/ 1220238 w 1221610"/>
              <a:gd name="connsiteY48" fmla="*/ 1488658 h 2219714"/>
              <a:gd name="connsiteX49" fmla="*/ 1215943 w 1221610"/>
              <a:gd name="connsiteY49" fmla="*/ 1508518 h 2219714"/>
              <a:gd name="connsiteX50" fmla="*/ 1196425 w 1221610"/>
              <a:gd name="connsiteY50" fmla="*/ 1557715 h 2219714"/>
              <a:gd name="connsiteX51" fmla="*/ 1144037 w 1221610"/>
              <a:gd name="connsiteY51" fmla="*/ 1552951 h 2219714"/>
              <a:gd name="connsiteX52" fmla="*/ 1124987 w 1221610"/>
              <a:gd name="connsiteY52" fmla="*/ 1598194 h 2219714"/>
              <a:gd name="connsiteX53" fmla="*/ 1048787 w 1221610"/>
              <a:gd name="connsiteY53" fmla="*/ 1631532 h 2219714"/>
              <a:gd name="connsiteX54" fmla="*/ 1020212 w 1221610"/>
              <a:gd name="connsiteY54" fmla="*/ 1691063 h 2219714"/>
              <a:gd name="connsiteX55" fmla="*/ 1036881 w 1221610"/>
              <a:gd name="connsiteY55" fmla="*/ 1738688 h 2219714"/>
              <a:gd name="connsiteX56" fmla="*/ 1017832 w 1221610"/>
              <a:gd name="connsiteY56" fmla="*/ 1779171 h 2219714"/>
              <a:gd name="connsiteX57" fmla="*/ 984493 w 1221610"/>
              <a:gd name="connsiteY57" fmla="*/ 1776788 h 2219714"/>
              <a:gd name="connsiteX58" fmla="*/ 982112 w 1221610"/>
              <a:gd name="connsiteY58" fmla="*/ 1841082 h 2219714"/>
              <a:gd name="connsiteX59" fmla="*/ 946393 w 1221610"/>
              <a:gd name="connsiteY59" fmla="*/ 1857751 h 2219714"/>
              <a:gd name="connsiteX60" fmla="*/ 910674 w 1221610"/>
              <a:gd name="connsiteY60" fmla="*/ 1864894 h 2219714"/>
              <a:gd name="connsiteX61" fmla="*/ 910674 w 1221610"/>
              <a:gd name="connsiteY61" fmla="*/ 1929188 h 2219714"/>
              <a:gd name="connsiteX62" fmla="*/ 967824 w 1221610"/>
              <a:gd name="connsiteY62" fmla="*/ 1938713 h 2219714"/>
              <a:gd name="connsiteX63" fmla="*/ 1001162 w 1221610"/>
              <a:gd name="connsiteY63" fmla="*/ 1933951 h 2219714"/>
              <a:gd name="connsiteX64" fmla="*/ 1005922 w 1221610"/>
              <a:gd name="connsiteY64" fmla="*/ 2007770 h 2219714"/>
              <a:gd name="connsiteX65" fmla="*/ 982112 w 1221610"/>
              <a:gd name="connsiteY65" fmla="*/ 2029201 h 2219714"/>
              <a:gd name="connsiteX66" fmla="*/ 922581 w 1221610"/>
              <a:gd name="connsiteY66" fmla="*/ 2026821 h 2219714"/>
              <a:gd name="connsiteX67" fmla="*/ 870193 w 1221610"/>
              <a:gd name="connsiteY67" fmla="*/ 2036346 h 2219714"/>
              <a:gd name="connsiteX68" fmla="*/ 824949 w 1221610"/>
              <a:gd name="connsiteY68" fmla="*/ 2060159 h 2219714"/>
              <a:gd name="connsiteX69" fmla="*/ 779704 w 1221610"/>
              <a:gd name="connsiteY69" fmla="*/ 2067301 h 2219714"/>
              <a:gd name="connsiteX70" fmla="*/ 758274 w 1221610"/>
              <a:gd name="connsiteY70" fmla="*/ 2086353 h 2219714"/>
              <a:gd name="connsiteX71" fmla="*/ 751131 w 1221610"/>
              <a:gd name="connsiteY71" fmla="*/ 2131596 h 2219714"/>
              <a:gd name="connsiteX72" fmla="*/ 734462 w 1221610"/>
              <a:gd name="connsiteY72" fmla="*/ 2143503 h 2219714"/>
              <a:gd name="connsiteX73" fmla="*/ 689218 w 1221610"/>
              <a:gd name="connsiteY73" fmla="*/ 2193509 h 2219714"/>
              <a:gd name="connsiteX74" fmla="*/ 665406 w 1221610"/>
              <a:gd name="connsiteY74" fmla="*/ 2198270 h 2219714"/>
              <a:gd name="connsiteX75" fmla="*/ 617781 w 1221610"/>
              <a:gd name="connsiteY75" fmla="*/ 2219702 h 2219714"/>
              <a:gd name="connsiteX76" fmla="*/ 579681 w 1221610"/>
              <a:gd name="connsiteY76" fmla="*/ 2203033 h 2219714"/>
              <a:gd name="connsiteX77" fmla="*/ 563012 w 1221610"/>
              <a:gd name="connsiteY77" fmla="*/ 2174458 h 2219714"/>
              <a:gd name="connsiteX78" fmla="*/ 520149 w 1221610"/>
              <a:gd name="connsiteY78" fmla="*/ 2183984 h 2219714"/>
              <a:gd name="connsiteX79" fmla="*/ 512573 w 1221610"/>
              <a:gd name="connsiteY79" fmla="*/ 2177880 h 2219714"/>
              <a:gd name="connsiteX80" fmla="*/ 503481 w 1221610"/>
              <a:gd name="connsiteY80" fmla="*/ 2172077 h 2219714"/>
              <a:gd name="connsiteX81" fmla="*/ 522531 w 1221610"/>
              <a:gd name="connsiteY81" fmla="*/ 2064920 h 2219714"/>
              <a:gd name="connsiteX82" fmla="*/ 539199 w 1221610"/>
              <a:gd name="connsiteY82" fmla="*/ 2043489 h 2219714"/>
              <a:gd name="connsiteX83" fmla="*/ 529674 w 1221610"/>
              <a:gd name="connsiteY83" fmla="*/ 1998246 h 2219714"/>
              <a:gd name="connsiteX84" fmla="*/ 553487 w 1221610"/>
              <a:gd name="connsiteY84" fmla="*/ 1983958 h 2219714"/>
              <a:gd name="connsiteX85" fmla="*/ 534437 w 1221610"/>
              <a:gd name="connsiteY85" fmla="*/ 1969671 h 2219714"/>
              <a:gd name="connsiteX86" fmla="*/ 522531 w 1221610"/>
              <a:gd name="connsiteY86" fmla="*/ 1933953 h 2219714"/>
              <a:gd name="connsiteX87" fmla="*/ 513006 w 1221610"/>
              <a:gd name="connsiteY87" fmla="*/ 1888709 h 2219714"/>
              <a:gd name="connsiteX88" fmla="*/ 510624 w 1221610"/>
              <a:gd name="connsiteY88" fmla="*/ 1857751 h 2219714"/>
              <a:gd name="connsiteX89" fmla="*/ 460618 w 1221610"/>
              <a:gd name="connsiteY89" fmla="*/ 1860134 h 2219714"/>
              <a:gd name="connsiteX90" fmla="*/ 427282 w 1221610"/>
              <a:gd name="connsiteY90" fmla="*/ 1824415 h 2219714"/>
              <a:gd name="connsiteX91" fmla="*/ 382037 w 1221610"/>
              <a:gd name="connsiteY91" fmla="*/ 1807745 h 2219714"/>
              <a:gd name="connsiteX92" fmla="*/ 367749 w 1221610"/>
              <a:gd name="connsiteY92" fmla="*/ 1757740 h 2219714"/>
              <a:gd name="connsiteX93" fmla="*/ 365368 w 1221610"/>
              <a:gd name="connsiteY93" fmla="*/ 1736308 h 2219714"/>
              <a:gd name="connsiteX94" fmla="*/ 334413 w 1221610"/>
              <a:gd name="connsiteY94" fmla="*/ 1691065 h 2219714"/>
              <a:gd name="connsiteX95" fmla="*/ 291549 w 1221610"/>
              <a:gd name="connsiteY95" fmla="*/ 1667252 h 2219714"/>
              <a:gd name="connsiteX96" fmla="*/ 248688 w 1221610"/>
              <a:gd name="connsiteY96" fmla="*/ 1638678 h 2219714"/>
              <a:gd name="connsiteX97" fmla="*/ 215349 w 1221610"/>
              <a:gd name="connsiteY97" fmla="*/ 1629152 h 2219714"/>
              <a:gd name="connsiteX98" fmla="*/ 217731 w 1221610"/>
              <a:gd name="connsiteY98" fmla="*/ 1583906 h 2219714"/>
              <a:gd name="connsiteX99" fmla="*/ 174868 w 1221610"/>
              <a:gd name="connsiteY99" fmla="*/ 1598196 h 2219714"/>
              <a:gd name="connsiteX100" fmla="*/ 186775 w 1221610"/>
              <a:gd name="connsiteY100" fmla="*/ 1631534 h 2219714"/>
              <a:gd name="connsiteX101" fmla="*/ 179631 w 1221610"/>
              <a:gd name="connsiteY101" fmla="*/ 1648203 h 2219714"/>
              <a:gd name="connsiteX102" fmla="*/ 141531 w 1221610"/>
              <a:gd name="connsiteY102" fmla="*/ 1619628 h 2219714"/>
              <a:gd name="connsiteX103" fmla="*/ 98669 w 1221610"/>
              <a:gd name="connsiteY103" fmla="*/ 1617246 h 2219714"/>
              <a:gd name="connsiteX104" fmla="*/ 43899 w 1221610"/>
              <a:gd name="connsiteY104" fmla="*/ 1598196 h 2219714"/>
              <a:gd name="connsiteX105" fmla="*/ 10560 w 1221610"/>
              <a:gd name="connsiteY105" fmla="*/ 1595812 h 2219714"/>
              <a:gd name="connsiteX106" fmla="*/ 1037 w 1221610"/>
              <a:gd name="connsiteY106" fmla="*/ 1543428 h 2219714"/>
              <a:gd name="connsiteX107" fmla="*/ 34374 w 1221610"/>
              <a:gd name="connsiteY107" fmla="*/ 1455321 h 2219714"/>
              <a:gd name="connsiteX108" fmla="*/ 60568 w 1221610"/>
              <a:gd name="connsiteY108" fmla="*/ 1407696 h 2219714"/>
              <a:gd name="connsiteX109" fmla="*/ 81999 w 1221610"/>
              <a:gd name="connsiteY109" fmla="*/ 1360071 h 2219714"/>
              <a:gd name="connsiteX110" fmla="*/ 108194 w 1221610"/>
              <a:gd name="connsiteY110" fmla="*/ 1321971 h 2219714"/>
              <a:gd name="connsiteX111" fmla="*/ 146293 w 1221610"/>
              <a:gd name="connsiteY111" fmla="*/ 1312446 h 2219714"/>
              <a:gd name="connsiteX112" fmla="*/ 153438 w 1221610"/>
              <a:gd name="connsiteY112" fmla="*/ 1276728 h 2219714"/>
              <a:gd name="connsiteX113" fmla="*/ 262975 w 1221610"/>
              <a:gd name="connsiteY113" fmla="*/ 1157665 h 2219714"/>
              <a:gd name="connsiteX114" fmla="*/ 286787 w 1221610"/>
              <a:gd name="connsiteY114" fmla="*/ 1019550 h 2219714"/>
              <a:gd name="connsiteX115" fmla="*/ 282025 w 1221610"/>
              <a:gd name="connsiteY115" fmla="*/ 938590 h 2219714"/>
              <a:gd name="connsiteX116" fmla="*/ 196300 w 1221610"/>
              <a:gd name="connsiteY116" fmla="*/ 926684 h 2219714"/>
              <a:gd name="connsiteX117" fmla="*/ 179632 w 1221610"/>
              <a:gd name="connsiteY117" fmla="*/ 845721 h 2219714"/>
              <a:gd name="connsiteX118" fmla="*/ 186775 w 1221610"/>
              <a:gd name="connsiteY118" fmla="*/ 779046 h 2219714"/>
              <a:gd name="connsiteX119" fmla="*/ 148675 w 1221610"/>
              <a:gd name="connsiteY119" fmla="*/ 740946 h 2219714"/>
              <a:gd name="connsiteX120" fmla="*/ 127244 w 1221610"/>
              <a:gd name="connsiteY120" fmla="*/ 700464 h 2219714"/>
              <a:gd name="connsiteX121" fmla="*/ 117719 w 1221610"/>
              <a:gd name="connsiteY121" fmla="*/ 640934 h 2219714"/>
              <a:gd name="connsiteX122" fmla="*/ 102097 w 1221610"/>
              <a:gd name="connsiteY122" fmla="*/ 560780 h 221971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436806 w 1221610"/>
              <a:gd name="connsiteY7" fmla="*/ 531333 h 2219654"/>
              <a:gd name="connsiteX8" fmla="*/ 401088 w 1221610"/>
              <a:gd name="connsiteY8" fmla="*/ 778986 h 2219654"/>
              <a:gd name="connsiteX9" fmla="*/ 513007 w 1221610"/>
              <a:gd name="connsiteY9" fmla="*/ 757554 h 2219654"/>
              <a:gd name="connsiteX10" fmla="*/ 510625 w 1221610"/>
              <a:gd name="connsiteY10" fmla="*/ 888523 h 2219654"/>
              <a:gd name="connsiteX11" fmla="*/ 539200 w 1221610"/>
              <a:gd name="connsiteY11" fmla="*/ 926623 h 2219654"/>
              <a:gd name="connsiteX12" fmla="*/ 546344 w 1221610"/>
              <a:gd name="connsiteY12" fmla="*/ 945674 h 2219654"/>
              <a:gd name="connsiteX13" fmla="*/ 532057 w 1221610"/>
              <a:gd name="connsiteY13" fmla="*/ 976629 h 2219654"/>
              <a:gd name="connsiteX14" fmla="*/ 517769 w 1221610"/>
              <a:gd name="connsiteY14" fmla="*/ 1048067 h 2219654"/>
              <a:gd name="connsiteX15" fmla="*/ 541582 w 1221610"/>
              <a:gd name="connsiteY15" fmla="*/ 1081404 h 2219654"/>
              <a:gd name="connsiteX16" fmla="*/ 551107 w 1221610"/>
              <a:gd name="connsiteY16" fmla="*/ 1121885 h 2219654"/>
              <a:gd name="connsiteX17" fmla="*/ 567775 w 1221610"/>
              <a:gd name="connsiteY17" fmla="*/ 1129029 h 2219654"/>
              <a:gd name="connsiteX18" fmla="*/ 572104 w 1221610"/>
              <a:gd name="connsiteY18" fmla="*/ 1139135 h 2219654"/>
              <a:gd name="connsiteX19" fmla="*/ 591588 w 1221610"/>
              <a:gd name="connsiteY19" fmla="*/ 1105217 h 2219654"/>
              <a:gd name="connsiteX20" fmla="*/ 615400 w 1221610"/>
              <a:gd name="connsiteY20" fmla="*/ 1088548 h 2219654"/>
              <a:gd name="connsiteX21" fmla="*/ 665407 w 1221610"/>
              <a:gd name="connsiteY21" fmla="*/ 1062354 h 2219654"/>
              <a:gd name="connsiteX22" fmla="*/ 698744 w 1221610"/>
              <a:gd name="connsiteY22" fmla="*/ 1050448 h 2219654"/>
              <a:gd name="connsiteX23" fmla="*/ 734463 w 1221610"/>
              <a:gd name="connsiteY23" fmla="*/ 1012349 h 2219654"/>
              <a:gd name="connsiteX24" fmla="*/ 791613 w 1221610"/>
              <a:gd name="connsiteY24" fmla="*/ 988535 h 2219654"/>
              <a:gd name="connsiteX25" fmla="*/ 817807 w 1221610"/>
              <a:gd name="connsiteY25" fmla="*/ 943292 h 2219654"/>
              <a:gd name="connsiteX26" fmla="*/ 841618 w 1221610"/>
              <a:gd name="connsiteY26" fmla="*/ 926621 h 2219654"/>
              <a:gd name="connsiteX27" fmla="*/ 867813 w 1221610"/>
              <a:gd name="connsiteY27" fmla="*/ 926623 h 2219654"/>
              <a:gd name="connsiteX28" fmla="*/ 872575 w 1221610"/>
              <a:gd name="connsiteY28" fmla="*/ 945673 h 2219654"/>
              <a:gd name="connsiteX29" fmla="*/ 848763 w 1221610"/>
              <a:gd name="connsiteY29" fmla="*/ 971867 h 2219654"/>
              <a:gd name="connsiteX30" fmla="*/ 872575 w 1221610"/>
              <a:gd name="connsiteY30" fmla="*/ 998060 h 2219654"/>
              <a:gd name="connsiteX31" fmla="*/ 872575 w 1221610"/>
              <a:gd name="connsiteY31" fmla="*/ 1021873 h 2219654"/>
              <a:gd name="connsiteX32" fmla="*/ 829713 w 1221610"/>
              <a:gd name="connsiteY32" fmla="*/ 1024254 h 2219654"/>
              <a:gd name="connsiteX33" fmla="*/ 817807 w 1221610"/>
              <a:gd name="connsiteY33" fmla="*/ 1052829 h 2219654"/>
              <a:gd name="connsiteX34" fmla="*/ 829713 w 1221610"/>
              <a:gd name="connsiteY34" fmla="*/ 1081404 h 2219654"/>
              <a:gd name="connsiteX35" fmla="*/ 822567 w 1221610"/>
              <a:gd name="connsiteY35" fmla="*/ 1105215 h 2219654"/>
              <a:gd name="connsiteX36" fmla="*/ 836857 w 1221610"/>
              <a:gd name="connsiteY36" fmla="*/ 1124268 h 2219654"/>
              <a:gd name="connsiteX37" fmla="*/ 870194 w 1221610"/>
              <a:gd name="connsiteY37" fmla="*/ 1095693 h 2219654"/>
              <a:gd name="connsiteX38" fmla="*/ 903532 w 1221610"/>
              <a:gd name="connsiteY38" fmla="*/ 1090930 h 2219654"/>
              <a:gd name="connsiteX39" fmla="*/ 901150 w 1221610"/>
              <a:gd name="connsiteY39" fmla="*/ 1045685 h 2219654"/>
              <a:gd name="connsiteX40" fmla="*/ 958300 w 1221610"/>
              <a:gd name="connsiteY40" fmla="*/ 1036161 h 2219654"/>
              <a:gd name="connsiteX41" fmla="*/ 974969 w 1221610"/>
              <a:gd name="connsiteY41" fmla="*/ 1055210 h 2219654"/>
              <a:gd name="connsiteX42" fmla="*/ 984494 w 1221610"/>
              <a:gd name="connsiteY42" fmla="*/ 1181418 h 2219654"/>
              <a:gd name="connsiteX43" fmla="*/ 1032119 w 1221610"/>
              <a:gd name="connsiteY43" fmla="*/ 1262380 h 2219654"/>
              <a:gd name="connsiteX44" fmla="*/ 1072600 w 1221610"/>
              <a:gd name="connsiteY44" fmla="*/ 1283811 h 2219654"/>
              <a:gd name="connsiteX45" fmla="*/ 1089269 w 1221610"/>
              <a:gd name="connsiteY45" fmla="*/ 1350486 h 2219654"/>
              <a:gd name="connsiteX46" fmla="*/ 1122607 w 1221610"/>
              <a:gd name="connsiteY46" fmla="*/ 1376680 h 2219654"/>
              <a:gd name="connsiteX47" fmla="*/ 1163088 w 1221610"/>
              <a:gd name="connsiteY47" fmla="*/ 1436211 h 2219654"/>
              <a:gd name="connsiteX48" fmla="*/ 1191663 w 1221610"/>
              <a:gd name="connsiteY48" fmla="*/ 1450499 h 2219654"/>
              <a:gd name="connsiteX49" fmla="*/ 1220238 w 1221610"/>
              <a:gd name="connsiteY49" fmla="*/ 1488598 h 2219654"/>
              <a:gd name="connsiteX50" fmla="*/ 1215943 w 1221610"/>
              <a:gd name="connsiteY50" fmla="*/ 1508458 h 2219654"/>
              <a:gd name="connsiteX51" fmla="*/ 1196425 w 1221610"/>
              <a:gd name="connsiteY51" fmla="*/ 1557655 h 2219654"/>
              <a:gd name="connsiteX52" fmla="*/ 1144037 w 1221610"/>
              <a:gd name="connsiteY52" fmla="*/ 1552891 h 2219654"/>
              <a:gd name="connsiteX53" fmla="*/ 1124987 w 1221610"/>
              <a:gd name="connsiteY53" fmla="*/ 1598134 h 2219654"/>
              <a:gd name="connsiteX54" fmla="*/ 1048787 w 1221610"/>
              <a:gd name="connsiteY54" fmla="*/ 1631472 h 2219654"/>
              <a:gd name="connsiteX55" fmla="*/ 1020212 w 1221610"/>
              <a:gd name="connsiteY55" fmla="*/ 1691003 h 2219654"/>
              <a:gd name="connsiteX56" fmla="*/ 1036881 w 1221610"/>
              <a:gd name="connsiteY56" fmla="*/ 1738628 h 2219654"/>
              <a:gd name="connsiteX57" fmla="*/ 1017832 w 1221610"/>
              <a:gd name="connsiteY57" fmla="*/ 1779111 h 2219654"/>
              <a:gd name="connsiteX58" fmla="*/ 984493 w 1221610"/>
              <a:gd name="connsiteY58" fmla="*/ 1776728 h 2219654"/>
              <a:gd name="connsiteX59" fmla="*/ 982112 w 1221610"/>
              <a:gd name="connsiteY59" fmla="*/ 1841022 h 2219654"/>
              <a:gd name="connsiteX60" fmla="*/ 946393 w 1221610"/>
              <a:gd name="connsiteY60" fmla="*/ 1857691 h 2219654"/>
              <a:gd name="connsiteX61" fmla="*/ 910674 w 1221610"/>
              <a:gd name="connsiteY61" fmla="*/ 1864834 h 2219654"/>
              <a:gd name="connsiteX62" fmla="*/ 910674 w 1221610"/>
              <a:gd name="connsiteY62" fmla="*/ 1929128 h 2219654"/>
              <a:gd name="connsiteX63" fmla="*/ 967824 w 1221610"/>
              <a:gd name="connsiteY63" fmla="*/ 1938653 h 2219654"/>
              <a:gd name="connsiteX64" fmla="*/ 1001162 w 1221610"/>
              <a:gd name="connsiteY64" fmla="*/ 1933891 h 2219654"/>
              <a:gd name="connsiteX65" fmla="*/ 1005922 w 1221610"/>
              <a:gd name="connsiteY65" fmla="*/ 2007710 h 2219654"/>
              <a:gd name="connsiteX66" fmla="*/ 982112 w 1221610"/>
              <a:gd name="connsiteY66" fmla="*/ 2029141 h 2219654"/>
              <a:gd name="connsiteX67" fmla="*/ 922581 w 1221610"/>
              <a:gd name="connsiteY67" fmla="*/ 2026761 h 2219654"/>
              <a:gd name="connsiteX68" fmla="*/ 870193 w 1221610"/>
              <a:gd name="connsiteY68" fmla="*/ 2036286 h 2219654"/>
              <a:gd name="connsiteX69" fmla="*/ 824949 w 1221610"/>
              <a:gd name="connsiteY69" fmla="*/ 2060099 h 2219654"/>
              <a:gd name="connsiteX70" fmla="*/ 779704 w 1221610"/>
              <a:gd name="connsiteY70" fmla="*/ 2067241 h 2219654"/>
              <a:gd name="connsiteX71" fmla="*/ 758274 w 1221610"/>
              <a:gd name="connsiteY71" fmla="*/ 2086293 h 2219654"/>
              <a:gd name="connsiteX72" fmla="*/ 751131 w 1221610"/>
              <a:gd name="connsiteY72" fmla="*/ 2131536 h 2219654"/>
              <a:gd name="connsiteX73" fmla="*/ 734462 w 1221610"/>
              <a:gd name="connsiteY73" fmla="*/ 2143443 h 2219654"/>
              <a:gd name="connsiteX74" fmla="*/ 689218 w 1221610"/>
              <a:gd name="connsiteY74" fmla="*/ 2193449 h 2219654"/>
              <a:gd name="connsiteX75" fmla="*/ 665406 w 1221610"/>
              <a:gd name="connsiteY75" fmla="*/ 2198210 h 2219654"/>
              <a:gd name="connsiteX76" fmla="*/ 617781 w 1221610"/>
              <a:gd name="connsiteY76" fmla="*/ 2219642 h 2219654"/>
              <a:gd name="connsiteX77" fmla="*/ 579681 w 1221610"/>
              <a:gd name="connsiteY77" fmla="*/ 2202973 h 2219654"/>
              <a:gd name="connsiteX78" fmla="*/ 563012 w 1221610"/>
              <a:gd name="connsiteY78" fmla="*/ 2174398 h 2219654"/>
              <a:gd name="connsiteX79" fmla="*/ 520149 w 1221610"/>
              <a:gd name="connsiteY79" fmla="*/ 2183924 h 2219654"/>
              <a:gd name="connsiteX80" fmla="*/ 512573 w 1221610"/>
              <a:gd name="connsiteY80" fmla="*/ 2177820 h 2219654"/>
              <a:gd name="connsiteX81" fmla="*/ 503481 w 1221610"/>
              <a:gd name="connsiteY81" fmla="*/ 2172017 h 2219654"/>
              <a:gd name="connsiteX82" fmla="*/ 522531 w 1221610"/>
              <a:gd name="connsiteY82" fmla="*/ 2064860 h 2219654"/>
              <a:gd name="connsiteX83" fmla="*/ 539199 w 1221610"/>
              <a:gd name="connsiteY83" fmla="*/ 2043429 h 2219654"/>
              <a:gd name="connsiteX84" fmla="*/ 529674 w 1221610"/>
              <a:gd name="connsiteY84" fmla="*/ 1998186 h 2219654"/>
              <a:gd name="connsiteX85" fmla="*/ 553487 w 1221610"/>
              <a:gd name="connsiteY85" fmla="*/ 1983898 h 2219654"/>
              <a:gd name="connsiteX86" fmla="*/ 534437 w 1221610"/>
              <a:gd name="connsiteY86" fmla="*/ 1969611 h 2219654"/>
              <a:gd name="connsiteX87" fmla="*/ 522531 w 1221610"/>
              <a:gd name="connsiteY87" fmla="*/ 1933893 h 2219654"/>
              <a:gd name="connsiteX88" fmla="*/ 513006 w 1221610"/>
              <a:gd name="connsiteY88" fmla="*/ 1888649 h 2219654"/>
              <a:gd name="connsiteX89" fmla="*/ 510624 w 1221610"/>
              <a:gd name="connsiteY89" fmla="*/ 1857691 h 2219654"/>
              <a:gd name="connsiteX90" fmla="*/ 460618 w 1221610"/>
              <a:gd name="connsiteY90" fmla="*/ 1860074 h 2219654"/>
              <a:gd name="connsiteX91" fmla="*/ 427282 w 1221610"/>
              <a:gd name="connsiteY91" fmla="*/ 1824355 h 2219654"/>
              <a:gd name="connsiteX92" fmla="*/ 382037 w 1221610"/>
              <a:gd name="connsiteY92" fmla="*/ 1807685 h 2219654"/>
              <a:gd name="connsiteX93" fmla="*/ 367749 w 1221610"/>
              <a:gd name="connsiteY93" fmla="*/ 1757680 h 2219654"/>
              <a:gd name="connsiteX94" fmla="*/ 365368 w 1221610"/>
              <a:gd name="connsiteY94" fmla="*/ 1736248 h 2219654"/>
              <a:gd name="connsiteX95" fmla="*/ 334413 w 1221610"/>
              <a:gd name="connsiteY95" fmla="*/ 1691005 h 2219654"/>
              <a:gd name="connsiteX96" fmla="*/ 291549 w 1221610"/>
              <a:gd name="connsiteY96" fmla="*/ 1667192 h 2219654"/>
              <a:gd name="connsiteX97" fmla="*/ 248688 w 1221610"/>
              <a:gd name="connsiteY97" fmla="*/ 1638618 h 2219654"/>
              <a:gd name="connsiteX98" fmla="*/ 215349 w 1221610"/>
              <a:gd name="connsiteY98" fmla="*/ 1629092 h 2219654"/>
              <a:gd name="connsiteX99" fmla="*/ 217731 w 1221610"/>
              <a:gd name="connsiteY99" fmla="*/ 1583846 h 2219654"/>
              <a:gd name="connsiteX100" fmla="*/ 174868 w 1221610"/>
              <a:gd name="connsiteY100" fmla="*/ 1598136 h 2219654"/>
              <a:gd name="connsiteX101" fmla="*/ 186775 w 1221610"/>
              <a:gd name="connsiteY101" fmla="*/ 1631474 h 2219654"/>
              <a:gd name="connsiteX102" fmla="*/ 179631 w 1221610"/>
              <a:gd name="connsiteY102" fmla="*/ 1648143 h 2219654"/>
              <a:gd name="connsiteX103" fmla="*/ 141531 w 1221610"/>
              <a:gd name="connsiteY103" fmla="*/ 1619568 h 2219654"/>
              <a:gd name="connsiteX104" fmla="*/ 98669 w 1221610"/>
              <a:gd name="connsiteY104" fmla="*/ 1617186 h 2219654"/>
              <a:gd name="connsiteX105" fmla="*/ 43899 w 1221610"/>
              <a:gd name="connsiteY105" fmla="*/ 1598136 h 2219654"/>
              <a:gd name="connsiteX106" fmla="*/ 10560 w 1221610"/>
              <a:gd name="connsiteY106" fmla="*/ 1595752 h 2219654"/>
              <a:gd name="connsiteX107" fmla="*/ 1037 w 1221610"/>
              <a:gd name="connsiteY107" fmla="*/ 1543368 h 2219654"/>
              <a:gd name="connsiteX108" fmla="*/ 34374 w 1221610"/>
              <a:gd name="connsiteY108" fmla="*/ 1455261 h 2219654"/>
              <a:gd name="connsiteX109" fmla="*/ 60568 w 1221610"/>
              <a:gd name="connsiteY109" fmla="*/ 1407636 h 2219654"/>
              <a:gd name="connsiteX110" fmla="*/ 81999 w 1221610"/>
              <a:gd name="connsiteY110" fmla="*/ 1360011 h 2219654"/>
              <a:gd name="connsiteX111" fmla="*/ 108194 w 1221610"/>
              <a:gd name="connsiteY111" fmla="*/ 1321911 h 2219654"/>
              <a:gd name="connsiteX112" fmla="*/ 146293 w 1221610"/>
              <a:gd name="connsiteY112" fmla="*/ 1312386 h 2219654"/>
              <a:gd name="connsiteX113" fmla="*/ 153438 w 1221610"/>
              <a:gd name="connsiteY113" fmla="*/ 1276668 h 2219654"/>
              <a:gd name="connsiteX114" fmla="*/ 262975 w 1221610"/>
              <a:gd name="connsiteY114" fmla="*/ 1157605 h 2219654"/>
              <a:gd name="connsiteX115" fmla="*/ 286787 w 1221610"/>
              <a:gd name="connsiteY115" fmla="*/ 1019490 h 2219654"/>
              <a:gd name="connsiteX116" fmla="*/ 282025 w 1221610"/>
              <a:gd name="connsiteY116" fmla="*/ 938530 h 2219654"/>
              <a:gd name="connsiteX117" fmla="*/ 196300 w 1221610"/>
              <a:gd name="connsiteY117" fmla="*/ 926624 h 2219654"/>
              <a:gd name="connsiteX118" fmla="*/ 179632 w 1221610"/>
              <a:gd name="connsiteY118" fmla="*/ 845661 h 2219654"/>
              <a:gd name="connsiteX119" fmla="*/ 186775 w 1221610"/>
              <a:gd name="connsiteY119" fmla="*/ 778986 h 2219654"/>
              <a:gd name="connsiteX120" fmla="*/ 148675 w 1221610"/>
              <a:gd name="connsiteY120" fmla="*/ 740886 h 2219654"/>
              <a:gd name="connsiteX121" fmla="*/ 127244 w 1221610"/>
              <a:gd name="connsiteY121" fmla="*/ 700404 h 2219654"/>
              <a:gd name="connsiteX122" fmla="*/ 117719 w 1221610"/>
              <a:gd name="connsiteY122" fmla="*/ 640874 h 2219654"/>
              <a:gd name="connsiteX123" fmla="*/ 102097 w 1221610"/>
              <a:gd name="connsiteY123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436806 w 1221610"/>
              <a:gd name="connsiteY8" fmla="*/ 531333 h 2219654"/>
              <a:gd name="connsiteX9" fmla="*/ 401088 w 1221610"/>
              <a:gd name="connsiteY9" fmla="*/ 778986 h 2219654"/>
              <a:gd name="connsiteX10" fmla="*/ 513007 w 1221610"/>
              <a:gd name="connsiteY10" fmla="*/ 757554 h 2219654"/>
              <a:gd name="connsiteX11" fmla="*/ 510625 w 1221610"/>
              <a:gd name="connsiteY11" fmla="*/ 888523 h 2219654"/>
              <a:gd name="connsiteX12" fmla="*/ 539200 w 1221610"/>
              <a:gd name="connsiteY12" fmla="*/ 926623 h 2219654"/>
              <a:gd name="connsiteX13" fmla="*/ 546344 w 1221610"/>
              <a:gd name="connsiteY13" fmla="*/ 945674 h 2219654"/>
              <a:gd name="connsiteX14" fmla="*/ 532057 w 1221610"/>
              <a:gd name="connsiteY14" fmla="*/ 976629 h 2219654"/>
              <a:gd name="connsiteX15" fmla="*/ 517769 w 1221610"/>
              <a:gd name="connsiteY15" fmla="*/ 1048067 h 2219654"/>
              <a:gd name="connsiteX16" fmla="*/ 541582 w 1221610"/>
              <a:gd name="connsiteY16" fmla="*/ 1081404 h 2219654"/>
              <a:gd name="connsiteX17" fmla="*/ 551107 w 1221610"/>
              <a:gd name="connsiteY17" fmla="*/ 1121885 h 2219654"/>
              <a:gd name="connsiteX18" fmla="*/ 567775 w 1221610"/>
              <a:gd name="connsiteY18" fmla="*/ 1129029 h 2219654"/>
              <a:gd name="connsiteX19" fmla="*/ 572104 w 1221610"/>
              <a:gd name="connsiteY19" fmla="*/ 1139135 h 2219654"/>
              <a:gd name="connsiteX20" fmla="*/ 591588 w 1221610"/>
              <a:gd name="connsiteY20" fmla="*/ 1105217 h 2219654"/>
              <a:gd name="connsiteX21" fmla="*/ 615400 w 1221610"/>
              <a:gd name="connsiteY21" fmla="*/ 1088548 h 2219654"/>
              <a:gd name="connsiteX22" fmla="*/ 665407 w 1221610"/>
              <a:gd name="connsiteY22" fmla="*/ 1062354 h 2219654"/>
              <a:gd name="connsiteX23" fmla="*/ 698744 w 1221610"/>
              <a:gd name="connsiteY23" fmla="*/ 1050448 h 2219654"/>
              <a:gd name="connsiteX24" fmla="*/ 734463 w 1221610"/>
              <a:gd name="connsiteY24" fmla="*/ 1012349 h 2219654"/>
              <a:gd name="connsiteX25" fmla="*/ 791613 w 1221610"/>
              <a:gd name="connsiteY25" fmla="*/ 988535 h 2219654"/>
              <a:gd name="connsiteX26" fmla="*/ 817807 w 1221610"/>
              <a:gd name="connsiteY26" fmla="*/ 943292 h 2219654"/>
              <a:gd name="connsiteX27" fmla="*/ 841618 w 1221610"/>
              <a:gd name="connsiteY27" fmla="*/ 926621 h 2219654"/>
              <a:gd name="connsiteX28" fmla="*/ 867813 w 1221610"/>
              <a:gd name="connsiteY28" fmla="*/ 926623 h 2219654"/>
              <a:gd name="connsiteX29" fmla="*/ 872575 w 1221610"/>
              <a:gd name="connsiteY29" fmla="*/ 945673 h 2219654"/>
              <a:gd name="connsiteX30" fmla="*/ 848763 w 1221610"/>
              <a:gd name="connsiteY30" fmla="*/ 971867 h 2219654"/>
              <a:gd name="connsiteX31" fmla="*/ 872575 w 1221610"/>
              <a:gd name="connsiteY31" fmla="*/ 998060 h 2219654"/>
              <a:gd name="connsiteX32" fmla="*/ 872575 w 1221610"/>
              <a:gd name="connsiteY32" fmla="*/ 1021873 h 2219654"/>
              <a:gd name="connsiteX33" fmla="*/ 829713 w 1221610"/>
              <a:gd name="connsiteY33" fmla="*/ 1024254 h 2219654"/>
              <a:gd name="connsiteX34" fmla="*/ 817807 w 1221610"/>
              <a:gd name="connsiteY34" fmla="*/ 1052829 h 2219654"/>
              <a:gd name="connsiteX35" fmla="*/ 829713 w 1221610"/>
              <a:gd name="connsiteY35" fmla="*/ 1081404 h 2219654"/>
              <a:gd name="connsiteX36" fmla="*/ 822567 w 1221610"/>
              <a:gd name="connsiteY36" fmla="*/ 1105215 h 2219654"/>
              <a:gd name="connsiteX37" fmla="*/ 836857 w 1221610"/>
              <a:gd name="connsiteY37" fmla="*/ 1124268 h 2219654"/>
              <a:gd name="connsiteX38" fmla="*/ 870194 w 1221610"/>
              <a:gd name="connsiteY38" fmla="*/ 1095693 h 2219654"/>
              <a:gd name="connsiteX39" fmla="*/ 903532 w 1221610"/>
              <a:gd name="connsiteY39" fmla="*/ 1090930 h 2219654"/>
              <a:gd name="connsiteX40" fmla="*/ 901150 w 1221610"/>
              <a:gd name="connsiteY40" fmla="*/ 1045685 h 2219654"/>
              <a:gd name="connsiteX41" fmla="*/ 958300 w 1221610"/>
              <a:gd name="connsiteY41" fmla="*/ 1036161 h 2219654"/>
              <a:gd name="connsiteX42" fmla="*/ 974969 w 1221610"/>
              <a:gd name="connsiteY42" fmla="*/ 1055210 h 2219654"/>
              <a:gd name="connsiteX43" fmla="*/ 984494 w 1221610"/>
              <a:gd name="connsiteY43" fmla="*/ 1181418 h 2219654"/>
              <a:gd name="connsiteX44" fmla="*/ 1032119 w 1221610"/>
              <a:gd name="connsiteY44" fmla="*/ 1262380 h 2219654"/>
              <a:gd name="connsiteX45" fmla="*/ 1072600 w 1221610"/>
              <a:gd name="connsiteY45" fmla="*/ 1283811 h 2219654"/>
              <a:gd name="connsiteX46" fmla="*/ 1089269 w 1221610"/>
              <a:gd name="connsiteY46" fmla="*/ 1350486 h 2219654"/>
              <a:gd name="connsiteX47" fmla="*/ 1122607 w 1221610"/>
              <a:gd name="connsiteY47" fmla="*/ 1376680 h 2219654"/>
              <a:gd name="connsiteX48" fmla="*/ 1163088 w 1221610"/>
              <a:gd name="connsiteY48" fmla="*/ 1436211 h 2219654"/>
              <a:gd name="connsiteX49" fmla="*/ 1191663 w 1221610"/>
              <a:gd name="connsiteY49" fmla="*/ 1450499 h 2219654"/>
              <a:gd name="connsiteX50" fmla="*/ 1220238 w 1221610"/>
              <a:gd name="connsiteY50" fmla="*/ 1488598 h 2219654"/>
              <a:gd name="connsiteX51" fmla="*/ 1215943 w 1221610"/>
              <a:gd name="connsiteY51" fmla="*/ 1508458 h 2219654"/>
              <a:gd name="connsiteX52" fmla="*/ 1196425 w 1221610"/>
              <a:gd name="connsiteY52" fmla="*/ 1557655 h 2219654"/>
              <a:gd name="connsiteX53" fmla="*/ 1144037 w 1221610"/>
              <a:gd name="connsiteY53" fmla="*/ 1552891 h 2219654"/>
              <a:gd name="connsiteX54" fmla="*/ 1124987 w 1221610"/>
              <a:gd name="connsiteY54" fmla="*/ 1598134 h 2219654"/>
              <a:gd name="connsiteX55" fmla="*/ 1048787 w 1221610"/>
              <a:gd name="connsiteY55" fmla="*/ 1631472 h 2219654"/>
              <a:gd name="connsiteX56" fmla="*/ 1020212 w 1221610"/>
              <a:gd name="connsiteY56" fmla="*/ 1691003 h 2219654"/>
              <a:gd name="connsiteX57" fmla="*/ 1036881 w 1221610"/>
              <a:gd name="connsiteY57" fmla="*/ 1738628 h 2219654"/>
              <a:gd name="connsiteX58" fmla="*/ 1017832 w 1221610"/>
              <a:gd name="connsiteY58" fmla="*/ 1779111 h 2219654"/>
              <a:gd name="connsiteX59" fmla="*/ 984493 w 1221610"/>
              <a:gd name="connsiteY59" fmla="*/ 1776728 h 2219654"/>
              <a:gd name="connsiteX60" fmla="*/ 982112 w 1221610"/>
              <a:gd name="connsiteY60" fmla="*/ 1841022 h 2219654"/>
              <a:gd name="connsiteX61" fmla="*/ 946393 w 1221610"/>
              <a:gd name="connsiteY61" fmla="*/ 1857691 h 2219654"/>
              <a:gd name="connsiteX62" fmla="*/ 910674 w 1221610"/>
              <a:gd name="connsiteY62" fmla="*/ 1864834 h 2219654"/>
              <a:gd name="connsiteX63" fmla="*/ 910674 w 1221610"/>
              <a:gd name="connsiteY63" fmla="*/ 1929128 h 2219654"/>
              <a:gd name="connsiteX64" fmla="*/ 967824 w 1221610"/>
              <a:gd name="connsiteY64" fmla="*/ 1938653 h 2219654"/>
              <a:gd name="connsiteX65" fmla="*/ 1001162 w 1221610"/>
              <a:gd name="connsiteY65" fmla="*/ 1933891 h 2219654"/>
              <a:gd name="connsiteX66" fmla="*/ 1005922 w 1221610"/>
              <a:gd name="connsiteY66" fmla="*/ 2007710 h 2219654"/>
              <a:gd name="connsiteX67" fmla="*/ 982112 w 1221610"/>
              <a:gd name="connsiteY67" fmla="*/ 2029141 h 2219654"/>
              <a:gd name="connsiteX68" fmla="*/ 922581 w 1221610"/>
              <a:gd name="connsiteY68" fmla="*/ 2026761 h 2219654"/>
              <a:gd name="connsiteX69" fmla="*/ 870193 w 1221610"/>
              <a:gd name="connsiteY69" fmla="*/ 2036286 h 2219654"/>
              <a:gd name="connsiteX70" fmla="*/ 824949 w 1221610"/>
              <a:gd name="connsiteY70" fmla="*/ 2060099 h 2219654"/>
              <a:gd name="connsiteX71" fmla="*/ 779704 w 1221610"/>
              <a:gd name="connsiteY71" fmla="*/ 2067241 h 2219654"/>
              <a:gd name="connsiteX72" fmla="*/ 758274 w 1221610"/>
              <a:gd name="connsiteY72" fmla="*/ 2086293 h 2219654"/>
              <a:gd name="connsiteX73" fmla="*/ 751131 w 1221610"/>
              <a:gd name="connsiteY73" fmla="*/ 2131536 h 2219654"/>
              <a:gd name="connsiteX74" fmla="*/ 734462 w 1221610"/>
              <a:gd name="connsiteY74" fmla="*/ 2143443 h 2219654"/>
              <a:gd name="connsiteX75" fmla="*/ 689218 w 1221610"/>
              <a:gd name="connsiteY75" fmla="*/ 2193449 h 2219654"/>
              <a:gd name="connsiteX76" fmla="*/ 665406 w 1221610"/>
              <a:gd name="connsiteY76" fmla="*/ 2198210 h 2219654"/>
              <a:gd name="connsiteX77" fmla="*/ 617781 w 1221610"/>
              <a:gd name="connsiteY77" fmla="*/ 2219642 h 2219654"/>
              <a:gd name="connsiteX78" fmla="*/ 579681 w 1221610"/>
              <a:gd name="connsiteY78" fmla="*/ 2202973 h 2219654"/>
              <a:gd name="connsiteX79" fmla="*/ 563012 w 1221610"/>
              <a:gd name="connsiteY79" fmla="*/ 2174398 h 2219654"/>
              <a:gd name="connsiteX80" fmla="*/ 520149 w 1221610"/>
              <a:gd name="connsiteY80" fmla="*/ 2183924 h 2219654"/>
              <a:gd name="connsiteX81" fmla="*/ 512573 w 1221610"/>
              <a:gd name="connsiteY81" fmla="*/ 2177820 h 2219654"/>
              <a:gd name="connsiteX82" fmla="*/ 503481 w 1221610"/>
              <a:gd name="connsiteY82" fmla="*/ 2172017 h 2219654"/>
              <a:gd name="connsiteX83" fmla="*/ 522531 w 1221610"/>
              <a:gd name="connsiteY83" fmla="*/ 2064860 h 2219654"/>
              <a:gd name="connsiteX84" fmla="*/ 539199 w 1221610"/>
              <a:gd name="connsiteY84" fmla="*/ 2043429 h 2219654"/>
              <a:gd name="connsiteX85" fmla="*/ 529674 w 1221610"/>
              <a:gd name="connsiteY85" fmla="*/ 1998186 h 2219654"/>
              <a:gd name="connsiteX86" fmla="*/ 553487 w 1221610"/>
              <a:gd name="connsiteY86" fmla="*/ 1983898 h 2219654"/>
              <a:gd name="connsiteX87" fmla="*/ 534437 w 1221610"/>
              <a:gd name="connsiteY87" fmla="*/ 1969611 h 2219654"/>
              <a:gd name="connsiteX88" fmla="*/ 522531 w 1221610"/>
              <a:gd name="connsiteY88" fmla="*/ 1933893 h 2219654"/>
              <a:gd name="connsiteX89" fmla="*/ 513006 w 1221610"/>
              <a:gd name="connsiteY89" fmla="*/ 1888649 h 2219654"/>
              <a:gd name="connsiteX90" fmla="*/ 510624 w 1221610"/>
              <a:gd name="connsiteY90" fmla="*/ 1857691 h 2219654"/>
              <a:gd name="connsiteX91" fmla="*/ 460618 w 1221610"/>
              <a:gd name="connsiteY91" fmla="*/ 1860074 h 2219654"/>
              <a:gd name="connsiteX92" fmla="*/ 427282 w 1221610"/>
              <a:gd name="connsiteY92" fmla="*/ 1824355 h 2219654"/>
              <a:gd name="connsiteX93" fmla="*/ 382037 w 1221610"/>
              <a:gd name="connsiteY93" fmla="*/ 1807685 h 2219654"/>
              <a:gd name="connsiteX94" fmla="*/ 367749 w 1221610"/>
              <a:gd name="connsiteY94" fmla="*/ 1757680 h 2219654"/>
              <a:gd name="connsiteX95" fmla="*/ 365368 w 1221610"/>
              <a:gd name="connsiteY95" fmla="*/ 1736248 h 2219654"/>
              <a:gd name="connsiteX96" fmla="*/ 334413 w 1221610"/>
              <a:gd name="connsiteY96" fmla="*/ 1691005 h 2219654"/>
              <a:gd name="connsiteX97" fmla="*/ 291549 w 1221610"/>
              <a:gd name="connsiteY97" fmla="*/ 1667192 h 2219654"/>
              <a:gd name="connsiteX98" fmla="*/ 248688 w 1221610"/>
              <a:gd name="connsiteY98" fmla="*/ 1638618 h 2219654"/>
              <a:gd name="connsiteX99" fmla="*/ 215349 w 1221610"/>
              <a:gd name="connsiteY99" fmla="*/ 1629092 h 2219654"/>
              <a:gd name="connsiteX100" fmla="*/ 217731 w 1221610"/>
              <a:gd name="connsiteY100" fmla="*/ 1583846 h 2219654"/>
              <a:gd name="connsiteX101" fmla="*/ 174868 w 1221610"/>
              <a:gd name="connsiteY101" fmla="*/ 1598136 h 2219654"/>
              <a:gd name="connsiteX102" fmla="*/ 186775 w 1221610"/>
              <a:gd name="connsiteY102" fmla="*/ 1631474 h 2219654"/>
              <a:gd name="connsiteX103" fmla="*/ 179631 w 1221610"/>
              <a:gd name="connsiteY103" fmla="*/ 1648143 h 2219654"/>
              <a:gd name="connsiteX104" fmla="*/ 141531 w 1221610"/>
              <a:gd name="connsiteY104" fmla="*/ 1619568 h 2219654"/>
              <a:gd name="connsiteX105" fmla="*/ 98669 w 1221610"/>
              <a:gd name="connsiteY105" fmla="*/ 1617186 h 2219654"/>
              <a:gd name="connsiteX106" fmla="*/ 43899 w 1221610"/>
              <a:gd name="connsiteY106" fmla="*/ 1598136 h 2219654"/>
              <a:gd name="connsiteX107" fmla="*/ 10560 w 1221610"/>
              <a:gd name="connsiteY107" fmla="*/ 1595752 h 2219654"/>
              <a:gd name="connsiteX108" fmla="*/ 1037 w 1221610"/>
              <a:gd name="connsiteY108" fmla="*/ 1543368 h 2219654"/>
              <a:gd name="connsiteX109" fmla="*/ 34374 w 1221610"/>
              <a:gd name="connsiteY109" fmla="*/ 1455261 h 2219654"/>
              <a:gd name="connsiteX110" fmla="*/ 60568 w 1221610"/>
              <a:gd name="connsiteY110" fmla="*/ 1407636 h 2219654"/>
              <a:gd name="connsiteX111" fmla="*/ 81999 w 1221610"/>
              <a:gd name="connsiteY111" fmla="*/ 1360011 h 2219654"/>
              <a:gd name="connsiteX112" fmla="*/ 108194 w 1221610"/>
              <a:gd name="connsiteY112" fmla="*/ 1321911 h 2219654"/>
              <a:gd name="connsiteX113" fmla="*/ 146293 w 1221610"/>
              <a:gd name="connsiteY113" fmla="*/ 1312386 h 2219654"/>
              <a:gd name="connsiteX114" fmla="*/ 153438 w 1221610"/>
              <a:gd name="connsiteY114" fmla="*/ 1276668 h 2219654"/>
              <a:gd name="connsiteX115" fmla="*/ 262975 w 1221610"/>
              <a:gd name="connsiteY115" fmla="*/ 1157605 h 2219654"/>
              <a:gd name="connsiteX116" fmla="*/ 286787 w 1221610"/>
              <a:gd name="connsiteY116" fmla="*/ 1019490 h 2219654"/>
              <a:gd name="connsiteX117" fmla="*/ 282025 w 1221610"/>
              <a:gd name="connsiteY117" fmla="*/ 938530 h 2219654"/>
              <a:gd name="connsiteX118" fmla="*/ 196300 w 1221610"/>
              <a:gd name="connsiteY118" fmla="*/ 926624 h 2219654"/>
              <a:gd name="connsiteX119" fmla="*/ 179632 w 1221610"/>
              <a:gd name="connsiteY119" fmla="*/ 845661 h 2219654"/>
              <a:gd name="connsiteX120" fmla="*/ 186775 w 1221610"/>
              <a:gd name="connsiteY120" fmla="*/ 778986 h 2219654"/>
              <a:gd name="connsiteX121" fmla="*/ 148675 w 1221610"/>
              <a:gd name="connsiteY121" fmla="*/ 740886 h 2219654"/>
              <a:gd name="connsiteX122" fmla="*/ 127244 w 1221610"/>
              <a:gd name="connsiteY122" fmla="*/ 700404 h 2219654"/>
              <a:gd name="connsiteX123" fmla="*/ 117719 w 1221610"/>
              <a:gd name="connsiteY123" fmla="*/ 640874 h 2219654"/>
              <a:gd name="connsiteX124" fmla="*/ 102097 w 1221610"/>
              <a:gd name="connsiteY124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36806 w 1221610"/>
              <a:gd name="connsiteY9" fmla="*/ 531333 h 2219654"/>
              <a:gd name="connsiteX10" fmla="*/ 401088 w 1221610"/>
              <a:gd name="connsiteY10" fmla="*/ 778986 h 2219654"/>
              <a:gd name="connsiteX11" fmla="*/ 513007 w 1221610"/>
              <a:gd name="connsiteY11" fmla="*/ 757554 h 2219654"/>
              <a:gd name="connsiteX12" fmla="*/ 510625 w 1221610"/>
              <a:gd name="connsiteY12" fmla="*/ 888523 h 2219654"/>
              <a:gd name="connsiteX13" fmla="*/ 539200 w 1221610"/>
              <a:gd name="connsiteY13" fmla="*/ 926623 h 2219654"/>
              <a:gd name="connsiteX14" fmla="*/ 546344 w 1221610"/>
              <a:gd name="connsiteY14" fmla="*/ 945674 h 2219654"/>
              <a:gd name="connsiteX15" fmla="*/ 532057 w 1221610"/>
              <a:gd name="connsiteY15" fmla="*/ 976629 h 2219654"/>
              <a:gd name="connsiteX16" fmla="*/ 517769 w 1221610"/>
              <a:gd name="connsiteY16" fmla="*/ 1048067 h 2219654"/>
              <a:gd name="connsiteX17" fmla="*/ 541582 w 1221610"/>
              <a:gd name="connsiteY17" fmla="*/ 1081404 h 2219654"/>
              <a:gd name="connsiteX18" fmla="*/ 551107 w 1221610"/>
              <a:gd name="connsiteY18" fmla="*/ 1121885 h 2219654"/>
              <a:gd name="connsiteX19" fmla="*/ 567775 w 1221610"/>
              <a:gd name="connsiteY19" fmla="*/ 1129029 h 2219654"/>
              <a:gd name="connsiteX20" fmla="*/ 572104 w 1221610"/>
              <a:gd name="connsiteY20" fmla="*/ 1139135 h 2219654"/>
              <a:gd name="connsiteX21" fmla="*/ 591588 w 1221610"/>
              <a:gd name="connsiteY21" fmla="*/ 1105217 h 2219654"/>
              <a:gd name="connsiteX22" fmla="*/ 615400 w 1221610"/>
              <a:gd name="connsiteY22" fmla="*/ 1088548 h 2219654"/>
              <a:gd name="connsiteX23" fmla="*/ 665407 w 1221610"/>
              <a:gd name="connsiteY23" fmla="*/ 1062354 h 2219654"/>
              <a:gd name="connsiteX24" fmla="*/ 698744 w 1221610"/>
              <a:gd name="connsiteY24" fmla="*/ 1050448 h 2219654"/>
              <a:gd name="connsiteX25" fmla="*/ 734463 w 1221610"/>
              <a:gd name="connsiteY25" fmla="*/ 1012349 h 2219654"/>
              <a:gd name="connsiteX26" fmla="*/ 791613 w 1221610"/>
              <a:gd name="connsiteY26" fmla="*/ 988535 h 2219654"/>
              <a:gd name="connsiteX27" fmla="*/ 817807 w 1221610"/>
              <a:gd name="connsiteY27" fmla="*/ 943292 h 2219654"/>
              <a:gd name="connsiteX28" fmla="*/ 841618 w 1221610"/>
              <a:gd name="connsiteY28" fmla="*/ 926621 h 2219654"/>
              <a:gd name="connsiteX29" fmla="*/ 867813 w 1221610"/>
              <a:gd name="connsiteY29" fmla="*/ 926623 h 2219654"/>
              <a:gd name="connsiteX30" fmla="*/ 872575 w 1221610"/>
              <a:gd name="connsiteY30" fmla="*/ 945673 h 2219654"/>
              <a:gd name="connsiteX31" fmla="*/ 848763 w 1221610"/>
              <a:gd name="connsiteY31" fmla="*/ 971867 h 2219654"/>
              <a:gd name="connsiteX32" fmla="*/ 872575 w 1221610"/>
              <a:gd name="connsiteY32" fmla="*/ 998060 h 2219654"/>
              <a:gd name="connsiteX33" fmla="*/ 872575 w 1221610"/>
              <a:gd name="connsiteY33" fmla="*/ 1021873 h 2219654"/>
              <a:gd name="connsiteX34" fmla="*/ 829713 w 1221610"/>
              <a:gd name="connsiteY34" fmla="*/ 1024254 h 2219654"/>
              <a:gd name="connsiteX35" fmla="*/ 817807 w 1221610"/>
              <a:gd name="connsiteY35" fmla="*/ 1052829 h 2219654"/>
              <a:gd name="connsiteX36" fmla="*/ 829713 w 1221610"/>
              <a:gd name="connsiteY36" fmla="*/ 1081404 h 2219654"/>
              <a:gd name="connsiteX37" fmla="*/ 822567 w 1221610"/>
              <a:gd name="connsiteY37" fmla="*/ 1105215 h 2219654"/>
              <a:gd name="connsiteX38" fmla="*/ 836857 w 1221610"/>
              <a:gd name="connsiteY38" fmla="*/ 1124268 h 2219654"/>
              <a:gd name="connsiteX39" fmla="*/ 870194 w 1221610"/>
              <a:gd name="connsiteY39" fmla="*/ 1095693 h 2219654"/>
              <a:gd name="connsiteX40" fmla="*/ 903532 w 1221610"/>
              <a:gd name="connsiteY40" fmla="*/ 1090930 h 2219654"/>
              <a:gd name="connsiteX41" fmla="*/ 901150 w 1221610"/>
              <a:gd name="connsiteY41" fmla="*/ 1045685 h 2219654"/>
              <a:gd name="connsiteX42" fmla="*/ 958300 w 1221610"/>
              <a:gd name="connsiteY42" fmla="*/ 1036161 h 2219654"/>
              <a:gd name="connsiteX43" fmla="*/ 974969 w 1221610"/>
              <a:gd name="connsiteY43" fmla="*/ 1055210 h 2219654"/>
              <a:gd name="connsiteX44" fmla="*/ 984494 w 1221610"/>
              <a:gd name="connsiteY44" fmla="*/ 1181418 h 2219654"/>
              <a:gd name="connsiteX45" fmla="*/ 1032119 w 1221610"/>
              <a:gd name="connsiteY45" fmla="*/ 1262380 h 2219654"/>
              <a:gd name="connsiteX46" fmla="*/ 1072600 w 1221610"/>
              <a:gd name="connsiteY46" fmla="*/ 1283811 h 2219654"/>
              <a:gd name="connsiteX47" fmla="*/ 1089269 w 1221610"/>
              <a:gd name="connsiteY47" fmla="*/ 1350486 h 2219654"/>
              <a:gd name="connsiteX48" fmla="*/ 1122607 w 1221610"/>
              <a:gd name="connsiteY48" fmla="*/ 1376680 h 2219654"/>
              <a:gd name="connsiteX49" fmla="*/ 1163088 w 1221610"/>
              <a:gd name="connsiteY49" fmla="*/ 1436211 h 2219654"/>
              <a:gd name="connsiteX50" fmla="*/ 1191663 w 1221610"/>
              <a:gd name="connsiteY50" fmla="*/ 1450499 h 2219654"/>
              <a:gd name="connsiteX51" fmla="*/ 1220238 w 1221610"/>
              <a:gd name="connsiteY51" fmla="*/ 1488598 h 2219654"/>
              <a:gd name="connsiteX52" fmla="*/ 1215943 w 1221610"/>
              <a:gd name="connsiteY52" fmla="*/ 1508458 h 2219654"/>
              <a:gd name="connsiteX53" fmla="*/ 1196425 w 1221610"/>
              <a:gd name="connsiteY53" fmla="*/ 1557655 h 2219654"/>
              <a:gd name="connsiteX54" fmla="*/ 1144037 w 1221610"/>
              <a:gd name="connsiteY54" fmla="*/ 1552891 h 2219654"/>
              <a:gd name="connsiteX55" fmla="*/ 1124987 w 1221610"/>
              <a:gd name="connsiteY55" fmla="*/ 1598134 h 2219654"/>
              <a:gd name="connsiteX56" fmla="*/ 1048787 w 1221610"/>
              <a:gd name="connsiteY56" fmla="*/ 1631472 h 2219654"/>
              <a:gd name="connsiteX57" fmla="*/ 1020212 w 1221610"/>
              <a:gd name="connsiteY57" fmla="*/ 1691003 h 2219654"/>
              <a:gd name="connsiteX58" fmla="*/ 1036881 w 1221610"/>
              <a:gd name="connsiteY58" fmla="*/ 1738628 h 2219654"/>
              <a:gd name="connsiteX59" fmla="*/ 1017832 w 1221610"/>
              <a:gd name="connsiteY59" fmla="*/ 1779111 h 2219654"/>
              <a:gd name="connsiteX60" fmla="*/ 984493 w 1221610"/>
              <a:gd name="connsiteY60" fmla="*/ 1776728 h 2219654"/>
              <a:gd name="connsiteX61" fmla="*/ 982112 w 1221610"/>
              <a:gd name="connsiteY61" fmla="*/ 1841022 h 2219654"/>
              <a:gd name="connsiteX62" fmla="*/ 946393 w 1221610"/>
              <a:gd name="connsiteY62" fmla="*/ 1857691 h 2219654"/>
              <a:gd name="connsiteX63" fmla="*/ 910674 w 1221610"/>
              <a:gd name="connsiteY63" fmla="*/ 1864834 h 2219654"/>
              <a:gd name="connsiteX64" fmla="*/ 910674 w 1221610"/>
              <a:gd name="connsiteY64" fmla="*/ 1929128 h 2219654"/>
              <a:gd name="connsiteX65" fmla="*/ 967824 w 1221610"/>
              <a:gd name="connsiteY65" fmla="*/ 1938653 h 2219654"/>
              <a:gd name="connsiteX66" fmla="*/ 1001162 w 1221610"/>
              <a:gd name="connsiteY66" fmla="*/ 1933891 h 2219654"/>
              <a:gd name="connsiteX67" fmla="*/ 1005922 w 1221610"/>
              <a:gd name="connsiteY67" fmla="*/ 2007710 h 2219654"/>
              <a:gd name="connsiteX68" fmla="*/ 982112 w 1221610"/>
              <a:gd name="connsiteY68" fmla="*/ 2029141 h 2219654"/>
              <a:gd name="connsiteX69" fmla="*/ 922581 w 1221610"/>
              <a:gd name="connsiteY69" fmla="*/ 2026761 h 2219654"/>
              <a:gd name="connsiteX70" fmla="*/ 870193 w 1221610"/>
              <a:gd name="connsiteY70" fmla="*/ 2036286 h 2219654"/>
              <a:gd name="connsiteX71" fmla="*/ 824949 w 1221610"/>
              <a:gd name="connsiteY71" fmla="*/ 2060099 h 2219654"/>
              <a:gd name="connsiteX72" fmla="*/ 779704 w 1221610"/>
              <a:gd name="connsiteY72" fmla="*/ 2067241 h 2219654"/>
              <a:gd name="connsiteX73" fmla="*/ 758274 w 1221610"/>
              <a:gd name="connsiteY73" fmla="*/ 2086293 h 2219654"/>
              <a:gd name="connsiteX74" fmla="*/ 751131 w 1221610"/>
              <a:gd name="connsiteY74" fmla="*/ 2131536 h 2219654"/>
              <a:gd name="connsiteX75" fmla="*/ 734462 w 1221610"/>
              <a:gd name="connsiteY75" fmla="*/ 2143443 h 2219654"/>
              <a:gd name="connsiteX76" fmla="*/ 689218 w 1221610"/>
              <a:gd name="connsiteY76" fmla="*/ 2193449 h 2219654"/>
              <a:gd name="connsiteX77" fmla="*/ 665406 w 1221610"/>
              <a:gd name="connsiteY77" fmla="*/ 2198210 h 2219654"/>
              <a:gd name="connsiteX78" fmla="*/ 617781 w 1221610"/>
              <a:gd name="connsiteY78" fmla="*/ 2219642 h 2219654"/>
              <a:gd name="connsiteX79" fmla="*/ 579681 w 1221610"/>
              <a:gd name="connsiteY79" fmla="*/ 2202973 h 2219654"/>
              <a:gd name="connsiteX80" fmla="*/ 563012 w 1221610"/>
              <a:gd name="connsiteY80" fmla="*/ 2174398 h 2219654"/>
              <a:gd name="connsiteX81" fmla="*/ 520149 w 1221610"/>
              <a:gd name="connsiteY81" fmla="*/ 2183924 h 2219654"/>
              <a:gd name="connsiteX82" fmla="*/ 512573 w 1221610"/>
              <a:gd name="connsiteY82" fmla="*/ 2177820 h 2219654"/>
              <a:gd name="connsiteX83" fmla="*/ 503481 w 1221610"/>
              <a:gd name="connsiteY83" fmla="*/ 2172017 h 2219654"/>
              <a:gd name="connsiteX84" fmla="*/ 522531 w 1221610"/>
              <a:gd name="connsiteY84" fmla="*/ 2064860 h 2219654"/>
              <a:gd name="connsiteX85" fmla="*/ 539199 w 1221610"/>
              <a:gd name="connsiteY85" fmla="*/ 2043429 h 2219654"/>
              <a:gd name="connsiteX86" fmla="*/ 529674 w 1221610"/>
              <a:gd name="connsiteY86" fmla="*/ 1998186 h 2219654"/>
              <a:gd name="connsiteX87" fmla="*/ 553487 w 1221610"/>
              <a:gd name="connsiteY87" fmla="*/ 1983898 h 2219654"/>
              <a:gd name="connsiteX88" fmla="*/ 534437 w 1221610"/>
              <a:gd name="connsiteY88" fmla="*/ 1969611 h 2219654"/>
              <a:gd name="connsiteX89" fmla="*/ 522531 w 1221610"/>
              <a:gd name="connsiteY89" fmla="*/ 1933893 h 2219654"/>
              <a:gd name="connsiteX90" fmla="*/ 513006 w 1221610"/>
              <a:gd name="connsiteY90" fmla="*/ 1888649 h 2219654"/>
              <a:gd name="connsiteX91" fmla="*/ 510624 w 1221610"/>
              <a:gd name="connsiteY91" fmla="*/ 1857691 h 2219654"/>
              <a:gd name="connsiteX92" fmla="*/ 460618 w 1221610"/>
              <a:gd name="connsiteY92" fmla="*/ 1860074 h 2219654"/>
              <a:gd name="connsiteX93" fmla="*/ 427282 w 1221610"/>
              <a:gd name="connsiteY93" fmla="*/ 1824355 h 2219654"/>
              <a:gd name="connsiteX94" fmla="*/ 382037 w 1221610"/>
              <a:gd name="connsiteY94" fmla="*/ 1807685 h 2219654"/>
              <a:gd name="connsiteX95" fmla="*/ 367749 w 1221610"/>
              <a:gd name="connsiteY95" fmla="*/ 1757680 h 2219654"/>
              <a:gd name="connsiteX96" fmla="*/ 365368 w 1221610"/>
              <a:gd name="connsiteY96" fmla="*/ 1736248 h 2219654"/>
              <a:gd name="connsiteX97" fmla="*/ 334413 w 1221610"/>
              <a:gd name="connsiteY97" fmla="*/ 1691005 h 2219654"/>
              <a:gd name="connsiteX98" fmla="*/ 291549 w 1221610"/>
              <a:gd name="connsiteY98" fmla="*/ 1667192 h 2219654"/>
              <a:gd name="connsiteX99" fmla="*/ 248688 w 1221610"/>
              <a:gd name="connsiteY99" fmla="*/ 1638618 h 2219654"/>
              <a:gd name="connsiteX100" fmla="*/ 215349 w 1221610"/>
              <a:gd name="connsiteY100" fmla="*/ 1629092 h 2219654"/>
              <a:gd name="connsiteX101" fmla="*/ 217731 w 1221610"/>
              <a:gd name="connsiteY101" fmla="*/ 1583846 h 2219654"/>
              <a:gd name="connsiteX102" fmla="*/ 174868 w 1221610"/>
              <a:gd name="connsiteY102" fmla="*/ 1598136 h 2219654"/>
              <a:gd name="connsiteX103" fmla="*/ 186775 w 1221610"/>
              <a:gd name="connsiteY103" fmla="*/ 1631474 h 2219654"/>
              <a:gd name="connsiteX104" fmla="*/ 179631 w 1221610"/>
              <a:gd name="connsiteY104" fmla="*/ 1648143 h 2219654"/>
              <a:gd name="connsiteX105" fmla="*/ 141531 w 1221610"/>
              <a:gd name="connsiteY105" fmla="*/ 1619568 h 2219654"/>
              <a:gd name="connsiteX106" fmla="*/ 98669 w 1221610"/>
              <a:gd name="connsiteY106" fmla="*/ 1617186 h 2219654"/>
              <a:gd name="connsiteX107" fmla="*/ 43899 w 1221610"/>
              <a:gd name="connsiteY107" fmla="*/ 1598136 h 2219654"/>
              <a:gd name="connsiteX108" fmla="*/ 10560 w 1221610"/>
              <a:gd name="connsiteY108" fmla="*/ 1595752 h 2219654"/>
              <a:gd name="connsiteX109" fmla="*/ 1037 w 1221610"/>
              <a:gd name="connsiteY109" fmla="*/ 1543368 h 2219654"/>
              <a:gd name="connsiteX110" fmla="*/ 34374 w 1221610"/>
              <a:gd name="connsiteY110" fmla="*/ 1455261 h 2219654"/>
              <a:gd name="connsiteX111" fmla="*/ 60568 w 1221610"/>
              <a:gd name="connsiteY111" fmla="*/ 1407636 h 2219654"/>
              <a:gd name="connsiteX112" fmla="*/ 81999 w 1221610"/>
              <a:gd name="connsiteY112" fmla="*/ 1360011 h 2219654"/>
              <a:gd name="connsiteX113" fmla="*/ 108194 w 1221610"/>
              <a:gd name="connsiteY113" fmla="*/ 1321911 h 2219654"/>
              <a:gd name="connsiteX114" fmla="*/ 146293 w 1221610"/>
              <a:gd name="connsiteY114" fmla="*/ 1312386 h 2219654"/>
              <a:gd name="connsiteX115" fmla="*/ 153438 w 1221610"/>
              <a:gd name="connsiteY115" fmla="*/ 1276668 h 2219654"/>
              <a:gd name="connsiteX116" fmla="*/ 262975 w 1221610"/>
              <a:gd name="connsiteY116" fmla="*/ 1157605 h 2219654"/>
              <a:gd name="connsiteX117" fmla="*/ 286787 w 1221610"/>
              <a:gd name="connsiteY117" fmla="*/ 1019490 h 2219654"/>
              <a:gd name="connsiteX118" fmla="*/ 282025 w 1221610"/>
              <a:gd name="connsiteY118" fmla="*/ 938530 h 2219654"/>
              <a:gd name="connsiteX119" fmla="*/ 196300 w 1221610"/>
              <a:gd name="connsiteY119" fmla="*/ 926624 h 2219654"/>
              <a:gd name="connsiteX120" fmla="*/ 179632 w 1221610"/>
              <a:gd name="connsiteY120" fmla="*/ 845661 h 2219654"/>
              <a:gd name="connsiteX121" fmla="*/ 186775 w 1221610"/>
              <a:gd name="connsiteY121" fmla="*/ 778986 h 2219654"/>
              <a:gd name="connsiteX122" fmla="*/ 148675 w 1221610"/>
              <a:gd name="connsiteY122" fmla="*/ 740886 h 2219654"/>
              <a:gd name="connsiteX123" fmla="*/ 127244 w 1221610"/>
              <a:gd name="connsiteY123" fmla="*/ 700404 h 2219654"/>
              <a:gd name="connsiteX124" fmla="*/ 117719 w 1221610"/>
              <a:gd name="connsiteY124" fmla="*/ 640874 h 2219654"/>
              <a:gd name="connsiteX125" fmla="*/ 102097 w 1221610"/>
              <a:gd name="connsiteY125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1088 w 1221610"/>
              <a:gd name="connsiteY11" fmla="*/ 778986 h 2219654"/>
              <a:gd name="connsiteX12" fmla="*/ 513007 w 1221610"/>
              <a:gd name="connsiteY12" fmla="*/ 757554 h 2219654"/>
              <a:gd name="connsiteX13" fmla="*/ 510625 w 1221610"/>
              <a:gd name="connsiteY13" fmla="*/ 888523 h 2219654"/>
              <a:gd name="connsiteX14" fmla="*/ 539200 w 1221610"/>
              <a:gd name="connsiteY14" fmla="*/ 926623 h 2219654"/>
              <a:gd name="connsiteX15" fmla="*/ 546344 w 1221610"/>
              <a:gd name="connsiteY15" fmla="*/ 945674 h 2219654"/>
              <a:gd name="connsiteX16" fmla="*/ 532057 w 1221610"/>
              <a:gd name="connsiteY16" fmla="*/ 976629 h 2219654"/>
              <a:gd name="connsiteX17" fmla="*/ 517769 w 1221610"/>
              <a:gd name="connsiteY17" fmla="*/ 1048067 h 2219654"/>
              <a:gd name="connsiteX18" fmla="*/ 541582 w 1221610"/>
              <a:gd name="connsiteY18" fmla="*/ 1081404 h 2219654"/>
              <a:gd name="connsiteX19" fmla="*/ 551107 w 1221610"/>
              <a:gd name="connsiteY19" fmla="*/ 1121885 h 2219654"/>
              <a:gd name="connsiteX20" fmla="*/ 567775 w 1221610"/>
              <a:gd name="connsiteY20" fmla="*/ 1129029 h 2219654"/>
              <a:gd name="connsiteX21" fmla="*/ 572104 w 1221610"/>
              <a:gd name="connsiteY21" fmla="*/ 1139135 h 2219654"/>
              <a:gd name="connsiteX22" fmla="*/ 591588 w 1221610"/>
              <a:gd name="connsiteY22" fmla="*/ 1105217 h 2219654"/>
              <a:gd name="connsiteX23" fmla="*/ 615400 w 1221610"/>
              <a:gd name="connsiteY23" fmla="*/ 1088548 h 2219654"/>
              <a:gd name="connsiteX24" fmla="*/ 665407 w 1221610"/>
              <a:gd name="connsiteY24" fmla="*/ 1062354 h 2219654"/>
              <a:gd name="connsiteX25" fmla="*/ 698744 w 1221610"/>
              <a:gd name="connsiteY25" fmla="*/ 1050448 h 2219654"/>
              <a:gd name="connsiteX26" fmla="*/ 734463 w 1221610"/>
              <a:gd name="connsiteY26" fmla="*/ 1012349 h 2219654"/>
              <a:gd name="connsiteX27" fmla="*/ 791613 w 1221610"/>
              <a:gd name="connsiteY27" fmla="*/ 988535 h 2219654"/>
              <a:gd name="connsiteX28" fmla="*/ 817807 w 1221610"/>
              <a:gd name="connsiteY28" fmla="*/ 943292 h 2219654"/>
              <a:gd name="connsiteX29" fmla="*/ 841618 w 1221610"/>
              <a:gd name="connsiteY29" fmla="*/ 926621 h 2219654"/>
              <a:gd name="connsiteX30" fmla="*/ 867813 w 1221610"/>
              <a:gd name="connsiteY30" fmla="*/ 926623 h 2219654"/>
              <a:gd name="connsiteX31" fmla="*/ 872575 w 1221610"/>
              <a:gd name="connsiteY31" fmla="*/ 945673 h 2219654"/>
              <a:gd name="connsiteX32" fmla="*/ 848763 w 1221610"/>
              <a:gd name="connsiteY32" fmla="*/ 971867 h 2219654"/>
              <a:gd name="connsiteX33" fmla="*/ 872575 w 1221610"/>
              <a:gd name="connsiteY33" fmla="*/ 998060 h 2219654"/>
              <a:gd name="connsiteX34" fmla="*/ 872575 w 1221610"/>
              <a:gd name="connsiteY34" fmla="*/ 1021873 h 2219654"/>
              <a:gd name="connsiteX35" fmla="*/ 829713 w 1221610"/>
              <a:gd name="connsiteY35" fmla="*/ 1024254 h 2219654"/>
              <a:gd name="connsiteX36" fmla="*/ 817807 w 1221610"/>
              <a:gd name="connsiteY36" fmla="*/ 1052829 h 2219654"/>
              <a:gd name="connsiteX37" fmla="*/ 829713 w 1221610"/>
              <a:gd name="connsiteY37" fmla="*/ 1081404 h 2219654"/>
              <a:gd name="connsiteX38" fmla="*/ 822567 w 1221610"/>
              <a:gd name="connsiteY38" fmla="*/ 1105215 h 2219654"/>
              <a:gd name="connsiteX39" fmla="*/ 836857 w 1221610"/>
              <a:gd name="connsiteY39" fmla="*/ 1124268 h 2219654"/>
              <a:gd name="connsiteX40" fmla="*/ 870194 w 1221610"/>
              <a:gd name="connsiteY40" fmla="*/ 1095693 h 2219654"/>
              <a:gd name="connsiteX41" fmla="*/ 903532 w 1221610"/>
              <a:gd name="connsiteY41" fmla="*/ 1090930 h 2219654"/>
              <a:gd name="connsiteX42" fmla="*/ 901150 w 1221610"/>
              <a:gd name="connsiteY42" fmla="*/ 1045685 h 2219654"/>
              <a:gd name="connsiteX43" fmla="*/ 958300 w 1221610"/>
              <a:gd name="connsiteY43" fmla="*/ 1036161 h 2219654"/>
              <a:gd name="connsiteX44" fmla="*/ 974969 w 1221610"/>
              <a:gd name="connsiteY44" fmla="*/ 1055210 h 2219654"/>
              <a:gd name="connsiteX45" fmla="*/ 984494 w 1221610"/>
              <a:gd name="connsiteY45" fmla="*/ 1181418 h 2219654"/>
              <a:gd name="connsiteX46" fmla="*/ 1032119 w 1221610"/>
              <a:gd name="connsiteY46" fmla="*/ 1262380 h 2219654"/>
              <a:gd name="connsiteX47" fmla="*/ 1072600 w 1221610"/>
              <a:gd name="connsiteY47" fmla="*/ 1283811 h 2219654"/>
              <a:gd name="connsiteX48" fmla="*/ 1089269 w 1221610"/>
              <a:gd name="connsiteY48" fmla="*/ 1350486 h 2219654"/>
              <a:gd name="connsiteX49" fmla="*/ 1122607 w 1221610"/>
              <a:gd name="connsiteY49" fmla="*/ 1376680 h 2219654"/>
              <a:gd name="connsiteX50" fmla="*/ 1163088 w 1221610"/>
              <a:gd name="connsiteY50" fmla="*/ 1436211 h 2219654"/>
              <a:gd name="connsiteX51" fmla="*/ 1191663 w 1221610"/>
              <a:gd name="connsiteY51" fmla="*/ 1450499 h 2219654"/>
              <a:gd name="connsiteX52" fmla="*/ 1220238 w 1221610"/>
              <a:gd name="connsiteY52" fmla="*/ 1488598 h 2219654"/>
              <a:gd name="connsiteX53" fmla="*/ 1215943 w 1221610"/>
              <a:gd name="connsiteY53" fmla="*/ 1508458 h 2219654"/>
              <a:gd name="connsiteX54" fmla="*/ 1196425 w 1221610"/>
              <a:gd name="connsiteY54" fmla="*/ 1557655 h 2219654"/>
              <a:gd name="connsiteX55" fmla="*/ 1144037 w 1221610"/>
              <a:gd name="connsiteY55" fmla="*/ 1552891 h 2219654"/>
              <a:gd name="connsiteX56" fmla="*/ 1124987 w 1221610"/>
              <a:gd name="connsiteY56" fmla="*/ 1598134 h 2219654"/>
              <a:gd name="connsiteX57" fmla="*/ 1048787 w 1221610"/>
              <a:gd name="connsiteY57" fmla="*/ 1631472 h 2219654"/>
              <a:gd name="connsiteX58" fmla="*/ 1020212 w 1221610"/>
              <a:gd name="connsiteY58" fmla="*/ 1691003 h 2219654"/>
              <a:gd name="connsiteX59" fmla="*/ 1036881 w 1221610"/>
              <a:gd name="connsiteY59" fmla="*/ 1738628 h 2219654"/>
              <a:gd name="connsiteX60" fmla="*/ 1017832 w 1221610"/>
              <a:gd name="connsiteY60" fmla="*/ 1779111 h 2219654"/>
              <a:gd name="connsiteX61" fmla="*/ 984493 w 1221610"/>
              <a:gd name="connsiteY61" fmla="*/ 1776728 h 2219654"/>
              <a:gd name="connsiteX62" fmla="*/ 982112 w 1221610"/>
              <a:gd name="connsiteY62" fmla="*/ 1841022 h 2219654"/>
              <a:gd name="connsiteX63" fmla="*/ 946393 w 1221610"/>
              <a:gd name="connsiteY63" fmla="*/ 1857691 h 2219654"/>
              <a:gd name="connsiteX64" fmla="*/ 910674 w 1221610"/>
              <a:gd name="connsiteY64" fmla="*/ 1864834 h 2219654"/>
              <a:gd name="connsiteX65" fmla="*/ 910674 w 1221610"/>
              <a:gd name="connsiteY65" fmla="*/ 1929128 h 2219654"/>
              <a:gd name="connsiteX66" fmla="*/ 967824 w 1221610"/>
              <a:gd name="connsiteY66" fmla="*/ 1938653 h 2219654"/>
              <a:gd name="connsiteX67" fmla="*/ 1001162 w 1221610"/>
              <a:gd name="connsiteY67" fmla="*/ 1933891 h 2219654"/>
              <a:gd name="connsiteX68" fmla="*/ 1005922 w 1221610"/>
              <a:gd name="connsiteY68" fmla="*/ 2007710 h 2219654"/>
              <a:gd name="connsiteX69" fmla="*/ 982112 w 1221610"/>
              <a:gd name="connsiteY69" fmla="*/ 2029141 h 2219654"/>
              <a:gd name="connsiteX70" fmla="*/ 922581 w 1221610"/>
              <a:gd name="connsiteY70" fmla="*/ 2026761 h 2219654"/>
              <a:gd name="connsiteX71" fmla="*/ 870193 w 1221610"/>
              <a:gd name="connsiteY71" fmla="*/ 2036286 h 2219654"/>
              <a:gd name="connsiteX72" fmla="*/ 824949 w 1221610"/>
              <a:gd name="connsiteY72" fmla="*/ 2060099 h 2219654"/>
              <a:gd name="connsiteX73" fmla="*/ 779704 w 1221610"/>
              <a:gd name="connsiteY73" fmla="*/ 2067241 h 2219654"/>
              <a:gd name="connsiteX74" fmla="*/ 758274 w 1221610"/>
              <a:gd name="connsiteY74" fmla="*/ 2086293 h 2219654"/>
              <a:gd name="connsiteX75" fmla="*/ 751131 w 1221610"/>
              <a:gd name="connsiteY75" fmla="*/ 2131536 h 2219654"/>
              <a:gd name="connsiteX76" fmla="*/ 734462 w 1221610"/>
              <a:gd name="connsiteY76" fmla="*/ 2143443 h 2219654"/>
              <a:gd name="connsiteX77" fmla="*/ 689218 w 1221610"/>
              <a:gd name="connsiteY77" fmla="*/ 2193449 h 2219654"/>
              <a:gd name="connsiteX78" fmla="*/ 665406 w 1221610"/>
              <a:gd name="connsiteY78" fmla="*/ 2198210 h 2219654"/>
              <a:gd name="connsiteX79" fmla="*/ 617781 w 1221610"/>
              <a:gd name="connsiteY79" fmla="*/ 2219642 h 2219654"/>
              <a:gd name="connsiteX80" fmla="*/ 579681 w 1221610"/>
              <a:gd name="connsiteY80" fmla="*/ 2202973 h 2219654"/>
              <a:gd name="connsiteX81" fmla="*/ 563012 w 1221610"/>
              <a:gd name="connsiteY81" fmla="*/ 2174398 h 2219654"/>
              <a:gd name="connsiteX82" fmla="*/ 520149 w 1221610"/>
              <a:gd name="connsiteY82" fmla="*/ 2183924 h 2219654"/>
              <a:gd name="connsiteX83" fmla="*/ 512573 w 1221610"/>
              <a:gd name="connsiteY83" fmla="*/ 2177820 h 2219654"/>
              <a:gd name="connsiteX84" fmla="*/ 503481 w 1221610"/>
              <a:gd name="connsiteY84" fmla="*/ 2172017 h 2219654"/>
              <a:gd name="connsiteX85" fmla="*/ 522531 w 1221610"/>
              <a:gd name="connsiteY85" fmla="*/ 2064860 h 2219654"/>
              <a:gd name="connsiteX86" fmla="*/ 539199 w 1221610"/>
              <a:gd name="connsiteY86" fmla="*/ 2043429 h 2219654"/>
              <a:gd name="connsiteX87" fmla="*/ 529674 w 1221610"/>
              <a:gd name="connsiteY87" fmla="*/ 1998186 h 2219654"/>
              <a:gd name="connsiteX88" fmla="*/ 553487 w 1221610"/>
              <a:gd name="connsiteY88" fmla="*/ 1983898 h 2219654"/>
              <a:gd name="connsiteX89" fmla="*/ 534437 w 1221610"/>
              <a:gd name="connsiteY89" fmla="*/ 1969611 h 2219654"/>
              <a:gd name="connsiteX90" fmla="*/ 522531 w 1221610"/>
              <a:gd name="connsiteY90" fmla="*/ 1933893 h 2219654"/>
              <a:gd name="connsiteX91" fmla="*/ 513006 w 1221610"/>
              <a:gd name="connsiteY91" fmla="*/ 1888649 h 2219654"/>
              <a:gd name="connsiteX92" fmla="*/ 510624 w 1221610"/>
              <a:gd name="connsiteY92" fmla="*/ 1857691 h 2219654"/>
              <a:gd name="connsiteX93" fmla="*/ 460618 w 1221610"/>
              <a:gd name="connsiteY93" fmla="*/ 1860074 h 2219654"/>
              <a:gd name="connsiteX94" fmla="*/ 427282 w 1221610"/>
              <a:gd name="connsiteY94" fmla="*/ 1824355 h 2219654"/>
              <a:gd name="connsiteX95" fmla="*/ 382037 w 1221610"/>
              <a:gd name="connsiteY95" fmla="*/ 1807685 h 2219654"/>
              <a:gd name="connsiteX96" fmla="*/ 367749 w 1221610"/>
              <a:gd name="connsiteY96" fmla="*/ 1757680 h 2219654"/>
              <a:gd name="connsiteX97" fmla="*/ 365368 w 1221610"/>
              <a:gd name="connsiteY97" fmla="*/ 1736248 h 2219654"/>
              <a:gd name="connsiteX98" fmla="*/ 334413 w 1221610"/>
              <a:gd name="connsiteY98" fmla="*/ 1691005 h 2219654"/>
              <a:gd name="connsiteX99" fmla="*/ 291549 w 1221610"/>
              <a:gd name="connsiteY99" fmla="*/ 1667192 h 2219654"/>
              <a:gd name="connsiteX100" fmla="*/ 248688 w 1221610"/>
              <a:gd name="connsiteY100" fmla="*/ 1638618 h 2219654"/>
              <a:gd name="connsiteX101" fmla="*/ 215349 w 1221610"/>
              <a:gd name="connsiteY101" fmla="*/ 1629092 h 2219654"/>
              <a:gd name="connsiteX102" fmla="*/ 217731 w 1221610"/>
              <a:gd name="connsiteY102" fmla="*/ 1583846 h 2219654"/>
              <a:gd name="connsiteX103" fmla="*/ 174868 w 1221610"/>
              <a:gd name="connsiteY103" fmla="*/ 1598136 h 2219654"/>
              <a:gd name="connsiteX104" fmla="*/ 186775 w 1221610"/>
              <a:gd name="connsiteY104" fmla="*/ 1631474 h 2219654"/>
              <a:gd name="connsiteX105" fmla="*/ 179631 w 1221610"/>
              <a:gd name="connsiteY105" fmla="*/ 1648143 h 2219654"/>
              <a:gd name="connsiteX106" fmla="*/ 141531 w 1221610"/>
              <a:gd name="connsiteY106" fmla="*/ 1619568 h 2219654"/>
              <a:gd name="connsiteX107" fmla="*/ 98669 w 1221610"/>
              <a:gd name="connsiteY107" fmla="*/ 1617186 h 2219654"/>
              <a:gd name="connsiteX108" fmla="*/ 43899 w 1221610"/>
              <a:gd name="connsiteY108" fmla="*/ 1598136 h 2219654"/>
              <a:gd name="connsiteX109" fmla="*/ 10560 w 1221610"/>
              <a:gd name="connsiteY109" fmla="*/ 1595752 h 2219654"/>
              <a:gd name="connsiteX110" fmla="*/ 1037 w 1221610"/>
              <a:gd name="connsiteY110" fmla="*/ 1543368 h 2219654"/>
              <a:gd name="connsiteX111" fmla="*/ 34374 w 1221610"/>
              <a:gd name="connsiteY111" fmla="*/ 1455261 h 2219654"/>
              <a:gd name="connsiteX112" fmla="*/ 60568 w 1221610"/>
              <a:gd name="connsiteY112" fmla="*/ 1407636 h 2219654"/>
              <a:gd name="connsiteX113" fmla="*/ 81999 w 1221610"/>
              <a:gd name="connsiteY113" fmla="*/ 1360011 h 2219654"/>
              <a:gd name="connsiteX114" fmla="*/ 108194 w 1221610"/>
              <a:gd name="connsiteY114" fmla="*/ 1321911 h 2219654"/>
              <a:gd name="connsiteX115" fmla="*/ 146293 w 1221610"/>
              <a:gd name="connsiteY115" fmla="*/ 1312386 h 2219654"/>
              <a:gd name="connsiteX116" fmla="*/ 153438 w 1221610"/>
              <a:gd name="connsiteY116" fmla="*/ 1276668 h 2219654"/>
              <a:gd name="connsiteX117" fmla="*/ 262975 w 1221610"/>
              <a:gd name="connsiteY117" fmla="*/ 1157605 h 2219654"/>
              <a:gd name="connsiteX118" fmla="*/ 286787 w 1221610"/>
              <a:gd name="connsiteY118" fmla="*/ 1019490 h 2219654"/>
              <a:gd name="connsiteX119" fmla="*/ 282025 w 1221610"/>
              <a:gd name="connsiteY119" fmla="*/ 938530 h 2219654"/>
              <a:gd name="connsiteX120" fmla="*/ 196300 w 1221610"/>
              <a:gd name="connsiteY120" fmla="*/ 926624 h 2219654"/>
              <a:gd name="connsiteX121" fmla="*/ 179632 w 1221610"/>
              <a:gd name="connsiteY121" fmla="*/ 845661 h 2219654"/>
              <a:gd name="connsiteX122" fmla="*/ 186775 w 1221610"/>
              <a:gd name="connsiteY122" fmla="*/ 778986 h 2219654"/>
              <a:gd name="connsiteX123" fmla="*/ 148675 w 1221610"/>
              <a:gd name="connsiteY123" fmla="*/ 740886 h 2219654"/>
              <a:gd name="connsiteX124" fmla="*/ 127244 w 1221610"/>
              <a:gd name="connsiteY124" fmla="*/ 700404 h 2219654"/>
              <a:gd name="connsiteX125" fmla="*/ 117719 w 1221610"/>
              <a:gd name="connsiteY125" fmla="*/ 640874 h 2219654"/>
              <a:gd name="connsiteX126" fmla="*/ 102097 w 1221610"/>
              <a:gd name="connsiteY126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1088 w 1221610"/>
              <a:gd name="connsiteY11" fmla="*/ 778986 h 2219654"/>
              <a:gd name="connsiteX12" fmla="*/ 513007 w 1221610"/>
              <a:gd name="connsiteY12" fmla="*/ 757554 h 2219654"/>
              <a:gd name="connsiteX13" fmla="*/ 536818 w 1221610"/>
              <a:gd name="connsiteY13" fmla="*/ 783748 h 2219654"/>
              <a:gd name="connsiteX14" fmla="*/ 510625 w 1221610"/>
              <a:gd name="connsiteY14" fmla="*/ 888523 h 2219654"/>
              <a:gd name="connsiteX15" fmla="*/ 539200 w 1221610"/>
              <a:gd name="connsiteY15" fmla="*/ 926623 h 2219654"/>
              <a:gd name="connsiteX16" fmla="*/ 546344 w 1221610"/>
              <a:gd name="connsiteY16" fmla="*/ 945674 h 2219654"/>
              <a:gd name="connsiteX17" fmla="*/ 532057 w 1221610"/>
              <a:gd name="connsiteY17" fmla="*/ 976629 h 2219654"/>
              <a:gd name="connsiteX18" fmla="*/ 517769 w 1221610"/>
              <a:gd name="connsiteY18" fmla="*/ 1048067 h 2219654"/>
              <a:gd name="connsiteX19" fmla="*/ 541582 w 1221610"/>
              <a:gd name="connsiteY19" fmla="*/ 1081404 h 2219654"/>
              <a:gd name="connsiteX20" fmla="*/ 551107 w 1221610"/>
              <a:gd name="connsiteY20" fmla="*/ 1121885 h 2219654"/>
              <a:gd name="connsiteX21" fmla="*/ 567775 w 1221610"/>
              <a:gd name="connsiteY21" fmla="*/ 1129029 h 2219654"/>
              <a:gd name="connsiteX22" fmla="*/ 572104 w 1221610"/>
              <a:gd name="connsiteY22" fmla="*/ 1139135 h 2219654"/>
              <a:gd name="connsiteX23" fmla="*/ 591588 w 1221610"/>
              <a:gd name="connsiteY23" fmla="*/ 1105217 h 2219654"/>
              <a:gd name="connsiteX24" fmla="*/ 615400 w 1221610"/>
              <a:gd name="connsiteY24" fmla="*/ 1088548 h 2219654"/>
              <a:gd name="connsiteX25" fmla="*/ 665407 w 1221610"/>
              <a:gd name="connsiteY25" fmla="*/ 1062354 h 2219654"/>
              <a:gd name="connsiteX26" fmla="*/ 698744 w 1221610"/>
              <a:gd name="connsiteY26" fmla="*/ 1050448 h 2219654"/>
              <a:gd name="connsiteX27" fmla="*/ 734463 w 1221610"/>
              <a:gd name="connsiteY27" fmla="*/ 1012349 h 2219654"/>
              <a:gd name="connsiteX28" fmla="*/ 791613 w 1221610"/>
              <a:gd name="connsiteY28" fmla="*/ 988535 h 2219654"/>
              <a:gd name="connsiteX29" fmla="*/ 817807 w 1221610"/>
              <a:gd name="connsiteY29" fmla="*/ 943292 h 2219654"/>
              <a:gd name="connsiteX30" fmla="*/ 841618 w 1221610"/>
              <a:gd name="connsiteY30" fmla="*/ 926621 h 2219654"/>
              <a:gd name="connsiteX31" fmla="*/ 867813 w 1221610"/>
              <a:gd name="connsiteY31" fmla="*/ 926623 h 2219654"/>
              <a:gd name="connsiteX32" fmla="*/ 872575 w 1221610"/>
              <a:gd name="connsiteY32" fmla="*/ 945673 h 2219654"/>
              <a:gd name="connsiteX33" fmla="*/ 848763 w 1221610"/>
              <a:gd name="connsiteY33" fmla="*/ 971867 h 2219654"/>
              <a:gd name="connsiteX34" fmla="*/ 872575 w 1221610"/>
              <a:gd name="connsiteY34" fmla="*/ 998060 h 2219654"/>
              <a:gd name="connsiteX35" fmla="*/ 872575 w 1221610"/>
              <a:gd name="connsiteY35" fmla="*/ 1021873 h 2219654"/>
              <a:gd name="connsiteX36" fmla="*/ 829713 w 1221610"/>
              <a:gd name="connsiteY36" fmla="*/ 1024254 h 2219654"/>
              <a:gd name="connsiteX37" fmla="*/ 817807 w 1221610"/>
              <a:gd name="connsiteY37" fmla="*/ 1052829 h 2219654"/>
              <a:gd name="connsiteX38" fmla="*/ 829713 w 1221610"/>
              <a:gd name="connsiteY38" fmla="*/ 1081404 h 2219654"/>
              <a:gd name="connsiteX39" fmla="*/ 822567 w 1221610"/>
              <a:gd name="connsiteY39" fmla="*/ 1105215 h 2219654"/>
              <a:gd name="connsiteX40" fmla="*/ 836857 w 1221610"/>
              <a:gd name="connsiteY40" fmla="*/ 1124268 h 2219654"/>
              <a:gd name="connsiteX41" fmla="*/ 870194 w 1221610"/>
              <a:gd name="connsiteY41" fmla="*/ 1095693 h 2219654"/>
              <a:gd name="connsiteX42" fmla="*/ 903532 w 1221610"/>
              <a:gd name="connsiteY42" fmla="*/ 1090930 h 2219654"/>
              <a:gd name="connsiteX43" fmla="*/ 901150 w 1221610"/>
              <a:gd name="connsiteY43" fmla="*/ 1045685 h 2219654"/>
              <a:gd name="connsiteX44" fmla="*/ 958300 w 1221610"/>
              <a:gd name="connsiteY44" fmla="*/ 1036161 h 2219654"/>
              <a:gd name="connsiteX45" fmla="*/ 974969 w 1221610"/>
              <a:gd name="connsiteY45" fmla="*/ 1055210 h 2219654"/>
              <a:gd name="connsiteX46" fmla="*/ 984494 w 1221610"/>
              <a:gd name="connsiteY46" fmla="*/ 1181418 h 2219654"/>
              <a:gd name="connsiteX47" fmla="*/ 1032119 w 1221610"/>
              <a:gd name="connsiteY47" fmla="*/ 1262380 h 2219654"/>
              <a:gd name="connsiteX48" fmla="*/ 1072600 w 1221610"/>
              <a:gd name="connsiteY48" fmla="*/ 1283811 h 2219654"/>
              <a:gd name="connsiteX49" fmla="*/ 1089269 w 1221610"/>
              <a:gd name="connsiteY49" fmla="*/ 1350486 h 2219654"/>
              <a:gd name="connsiteX50" fmla="*/ 1122607 w 1221610"/>
              <a:gd name="connsiteY50" fmla="*/ 1376680 h 2219654"/>
              <a:gd name="connsiteX51" fmla="*/ 1163088 w 1221610"/>
              <a:gd name="connsiteY51" fmla="*/ 1436211 h 2219654"/>
              <a:gd name="connsiteX52" fmla="*/ 1191663 w 1221610"/>
              <a:gd name="connsiteY52" fmla="*/ 1450499 h 2219654"/>
              <a:gd name="connsiteX53" fmla="*/ 1220238 w 1221610"/>
              <a:gd name="connsiteY53" fmla="*/ 1488598 h 2219654"/>
              <a:gd name="connsiteX54" fmla="*/ 1215943 w 1221610"/>
              <a:gd name="connsiteY54" fmla="*/ 1508458 h 2219654"/>
              <a:gd name="connsiteX55" fmla="*/ 1196425 w 1221610"/>
              <a:gd name="connsiteY55" fmla="*/ 1557655 h 2219654"/>
              <a:gd name="connsiteX56" fmla="*/ 1144037 w 1221610"/>
              <a:gd name="connsiteY56" fmla="*/ 1552891 h 2219654"/>
              <a:gd name="connsiteX57" fmla="*/ 1124987 w 1221610"/>
              <a:gd name="connsiteY57" fmla="*/ 1598134 h 2219654"/>
              <a:gd name="connsiteX58" fmla="*/ 1048787 w 1221610"/>
              <a:gd name="connsiteY58" fmla="*/ 1631472 h 2219654"/>
              <a:gd name="connsiteX59" fmla="*/ 1020212 w 1221610"/>
              <a:gd name="connsiteY59" fmla="*/ 1691003 h 2219654"/>
              <a:gd name="connsiteX60" fmla="*/ 1036881 w 1221610"/>
              <a:gd name="connsiteY60" fmla="*/ 1738628 h 2219654"/>
              <a:gd name="connsiteX61" fmla="*/ 1017832 w 1221610"/>
              <a:gd name="connsiteY61" fmla="*/ 1779111 h 2219654"/>
              <a:gd name="connsiteX62" fmla="*/ 984493 w 1221610"/>
              <a:gd name="connsiteY62" fmla="*/ 1776728 h 2219654"/>
              <a:gd name="connsiteX63" fmla="*/ 982112 w 1221610"/>
              <a:gd name="connsiteY63" fmla="*/ 1841022 h 2219654"/>
              <a:gd name="connsiteX64" fmla="*/ 946393 w 1221610"/>
              <a:gd name="connsiteY64" fmla="*/ 1857691 h 2219654"/>
              <a:gd name="connsiteX65" fmla="*/ 910674 w 1221610"/>
              <a:gd name="connsiteY65" fmla="*/ 1864834 h 2219654"/>
              <a:gd name="connsiteX66" fmla="*/ 910674 w 1221610"/>
              <a:gd name="connsiteY66" fmla="*/ 1929128 h 2219654"/>
              <a:gd name="connsiteX67" fmla="*/ 967824 w 1221610"/>
              <a:gd name="connsiteY67" fmla="*/ 1938653 h 2219654"/>
              <a:gd name="connsiteX68" fmla="*/ 1001162 w 1221610"/>
              <a:gd name="connsiteY68" fmla="*/ 1933891 h 2219654"/>
              <a:gd name="connsiteX69" fmla="*/ 1005922 w 1221610"/>
              <a:gd name="connsiteY69" fmla="*/ 2007710 h 2219654"/>
              <a:gd name="connsiteX70" fmla="*/ 982112 w 1221610"/>
              <a:gd name="connsiteY70" fmla="*/ 2029141 h 2219654"/>
              <a:gd name="connsiteX71" fmla="*/ 922581 w 1221610"/>
              <a:gd name="connsiteY71" fmla="*/ 2026761 h 2219654"/>
              <a:gd name="connsiteX72" fmla="*/ 870193 w 1221610"/>
              <a:gd name="connsiteY72" fmla="*/ 2036286 h 2219654"/>
              <a:gd name="connsiteX73" fmla="*/ 824949 w 1221610"/>
              <a:gd name="connsiteY73" fmla="*/ 2060099 h 2219654"/>
              <a:gd name="connsiteX74" fmla="*/ 779704 w 1221610"/>
              <a:gd name="connsiteY74" fmla="*/ 2067241 h 2219654"/>
              <a:gd name="connsiteX75" fmla="*/ 758274 w 1221610"/>
              <a:gd name="connsiteY75" fmla="*/ 2086293 h 2219654"/>
              <a:gd name="connsiteX76" fmla="*/ 751131 w 1221610"/>
              <a:gd name="connsiteY76" fmla="*/ 2131536 h 2219654"/>
              <a:gd name="connsiteX77" fmla="*/ 734462 w 1221610"/>
              <a:gd name="connsiteY77" fmla="*/ 2143443 h 2219654"/>
              <a:gd name="connsiteX78" fmla="*/ 689218 w 1221610"/>
              <a:gd name="connsiteY78" fmla="*/ 2193449 h 2219654"/>
              <a:gd name="connsiteX79" fmla="*/ 665406 w 1221610"/>
              <a:gd name="connsiteY79" fmla="*/ 2198210 h 2219654"/>
              <a:gd name="connsiteX80" fmla="*/ 617781 w 1221610"/>
              <a:gd name="connsiteY80" fmla="*/ 2219642 h 2219654"/>
              <a:gd name="connsiteX81" fmla="*/ 579681 w 1221610"/>
              <a:gd name="connsiteY81" fmla="*/ 2202973 h 2219654"/>
              <a:gd name="connsiteX82" fmla="*/ 563012 w 1221610"/>
              <a:gd name="connsiteY82" fmla="*/ 2174398 h 2219654"/>
              <a:gd name="connsiteX83" fmla="*/ 520149 w 1221610"/>
              <a:gd name="connsiteY83" fmla="*/ 2183924 h 2219654"/>
              <a:gd name="connsiteX84" fmla="*/ 512573 w 1221610"/>
              <a:gd name="connsiteY84" fmla="*/ 2177820 h 2219654"/>
              <a:gd name="connsiteX85" fmla="*/ 503481 w 1221610"/>
              <a:gd name="connsiteY85" fmla="*/ 2172017 h 2219654"/>
              <a:gd name="connsiteX86" fmla="*/ 522531 w 1221610"/>
              <a:gd name="connsiteY86" fmla="*/ 2064860 h 2219654"/>
              <a:gd name="connsiteX87" fmla="*/ 539199 w 1221610"/>
              <a:gd name="connsiteY87" fmla="*/ 2043429 h 2219654"/>
              <a:gd name="connsiteX88" fmla="*/ 529674 w 1221610"/>
              <a:gd name="connsiteY88" fmla="*/ 1998186 h 2219654"/>
              <a:gd name="connsiteX89" fmla="*/ 553487 w 1221610"/>
              <a:gd name="connsiteY89" fmla="*/ 1983898 h 2219654"/>
              <a:gd name="connsiteX90" fmla="*/ 534437 w 1221610"/>
              <a:gd name="connsiteY90" fmla="*/ 1969611 h 2219654"/>
              <a:gd name="connsiteX91" fmla="*/ 522531 w 1221610"/>
              <a:gd name="connsiteY91" fmla="*/ 1933893 h 2219654"/>
              <a:gd name="connsiteX92" fmla="*/ 513006 w 1221610"/>
              <a:gd name="connsiteY92" fmla="*/ 1888649 h 2219654"/>
              <a:gd name="connsiteX93" fmla="*/ 510624 w 1221610"/>
              <a:gd name="connsiteY93" fmla="*/ 1857691 h 2219654"/>
              <a:gd name="connsiteX94" fmla="*/ 460618 w 1221610"/>
              <a:gd name="connsiteY94" fmla="*/ 1860074 h 2219654"/>
              <a:gd name="connsiteX95" fmla="*/ 427282 w 1221610"/>
              <a:gd name="connsiteY95" fmla="*/ 1824355 h 2219654"/>
              <a:gd name="connsiteX96" fmla="*/ 382037 w 1221610"/>
              <a:gd name="connsiteY96" fmla="*/ 1807685 h 2219654"/>
              <a:gd name="connsiteX97" fmla="*/ 367749 w 1221610"/>
              <a:gd name="connsiteY97" fmla="*/ 1757680 h 2219654"/>
              <a:gd name="connsiteX98" fmla="*/ 365368 w 1221610"/>
              <a:gd name="connsiteY98" fmla="*/ 1736248 h 2219654"/>
              <a:gd name="connsiteX99" fmla="*/ 334413 w 1221610"/>
              <a:gd name="connsiteY99" fmla="*/ 1691005 h 2219654"/>
              <a:gd name="connsiteX100" fmla="*/ 291549 w 1221610"/>
              <a:gd name="connsiteY100" fmla="*/ 1667192 h 2219654"/>
              <a:gd name="connsiteX101" fmla="*/ 248688 w 1221610"/>
              <a:gd name="connsiteY101" fmla="*/ 1638618 h 2219654"/>
              <a:gd name="connsiteX102" fmla="*/ 215349 w 1221610"/>
              <a:gd name="connsiteY102" fmla="*/ 1629092 h 2219654"/>
              <a:gd name="connsiteX103" fmla="*/ 217731 w 1221610"/>
              <a:gd name="connsiteY103" fmla="*/ 1583846 h 2219654"/>
              <a:gd name="connsiteX104" fmla="*/ 174868 w 1221610"/>
              <a:gd name="connsiteY104" fmla="*/ 1598136 h 2219654"/>
              <a:gd name="connsiteX105" fmla="*/ 186775 w 1221610"/>
              <a:gd name="connsiteY105" fmla="*/ 1631474 h 2219654"/>
              <a:gd name="connsiteX106" fmla="*/ 179631 w 1221610"/>
              <a:gd name="connsiteY106" fmla="*/ 1648143 h 2219654"/>
              <a:gd name="connsiteX107" fmla="*/ 141531 w 1221610"/>
              <a:gd name="connsiteY107" fmla="*/ 1619568 h 2219654"/>
              <a:gd name="connsiteX108" fmla="*/ 98669 w 1221610"/>
              <a:gd name="connsiteY108" fmla="*/ 1617186 h 2219654"/>
              <a:gd name="connsiteX109" fmla="*/ 43899 w 1221610"/>
              <a:gd name="connsiteY109" fmla="*/ 1598136 h 2219654"/>
              <a:gd name="connsiteX110" fmla="*/ 10560 w 1221610"/>
              <a:gd name="connsiteY110" fmla="*/ 1595752 h 2219654"/>
              <a:gd name="connsiteX111" fmla="*/ 1037 w 1221610"/>
              <a:gd name="connsiteY111" fmla="*/ 1543368 h 2219654"/>
              <a:gd name="connsiteX112" fmla="*/ 34374 w 1221610"/>
              <a:gd name="connsiteY112" fmla="*/ 1455261 h 2219654"/>
              <a:gd name="connsiteX113" fmla="*/ 60568 w 1221610"/>
              <a:gd name="connsiteY113" fmla="*/ 1407636 h 2219654"/>
              <a:gd name="connsiteX114" fmla="*/ 81999 w 1221610"/>
              <a:gd name="connsiteY114" fmla="*/ 1360011 h 2219654"/>
              <a:gd name="connsiteX115" fmla="*/ 108194 w 1221610"/>
              <a:gd name="connsiteY115" fmla="*/ 1321911 h 2219654"/>
              <a:gd name="connsiteX116" fmla="*/ 146293 w 1221610"/>
              <a:gd name="connsiteY116" fmla="*/ 1312386 h 2219654"/>
              <a:gd name="connsiteX117" fmla="*/ 153438 w 1221610"/>
              <a:gd name="connsiteY117" fmla="*/ 1276668 h 2219654"/>
              <a:gd name="connsiteX118" fmla="*/ 262975 w 1221610"/>
              <a:gd name="connsiteY118" fmla="*/ 1157605 h 2219654"/>
              <a:gd name="connsiteX119" fmla="*/ 286787 w 1221610"/>
              <a:gd name="connsiteY119" fmla="*/ 1019490 h 2219654"/>
              <a:gd name="connsiteX120" fmla="*/ 282025 w 1221610"/>
              <a:gd name="connsiteY120" fmla="*/ 938530 h 2219654"/>
              <a:gd name="connsiteX121" fmla="*/ 196300 w 1221610"/>
              <a:gd name="connsiteY121" fmla="*/ 926624 h 2219654"/>
              <a:gd name="connsiteX122" fmla="*/ 179632 w 1221610"/>
              <a:gd name="connsiteY122" fmla="*/ 845661 h 2219654"/>
              <a:gd name="connsiteX123" fmla="*/ 186775 w 1221610"/>
              <a:gd name="connsiteY123" fmla="*/ 778986 h 2219654"/>
              <a:gd name="connsiteX124" fmla="*/ 148675 w 1221610"/>
              <a:gd name="connsiteY124" fmla="*/ 740886 h 2219654"/>
              <a:gd name="connsiteX125" fmla="*/ 127244 w 1221610"/>
              <a:gd name="connsiteY125" fmla="*/ 700404 h 2219654"/>
              <a:gd name="connsiteX126" fmla="*/ 117719 w 1221610"/>
              <a:gd name="connsiteY126" fmla="*/ 640874 h 2219654"/>
              <a:gd name="connsiteX127" fmla="*/ 102097 w 1221610"/>
              <a:gd name="connsiteY127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01088 w 1221610"/>
              <a:gd name="connsiteY12" fmla="*/ 778986 h 2219654"/>
              <a:gd name="connsiteX13" fmla="*/ 513007 w 1221610"/>
              <a:gd name="connsiteY13" fmla="*/ 757554 h 2219654"/>
              <a:gd name="connsiteX14" fmla="*/ 536818 w 1221610"/>
              <a:gd name="connsiteY14" fmla="*/ 783748 h 2219654"/>
              <a:gd name="connsiteX15" fmla="*/ 510625 w 1221610"/>
              <a:gd name="connsiteY15" fmla="*/ 888523 h 2219654"/>
              <a:gd name="connsiteX16" fmla="*/ 539200 w 1221610"/>
              <a:gd name="connsiteY16" fmla="*/ 926623 h 2219654"/>
              <a:gd name="connsiteX17" fmla="*/ 546344 w 1221610"/>
              <a:gd name="connsiteY17" fmla="*/ 945674 h 2219654"/>
              <a:gd name="connsiteX18" fmla="*/ 532057 w 1221610"/>
              <a:gd name="connsiteY18" fmla="*/ 976629 h 2219654"/>
              <a:gd name="connsiteX19" fmla="*/ 517769 w 1221610"/>
              <a:gd name="connsiteY19" fmla="*/ 1048067 h 2219654"/>
              <a:gd name="connsiteX20" fmla="*/ 541582 w 1221610"/>
              <a:gd name="connsiteY20" fmla="*/ 1081404 h 2219654"/>
              <a:gd name="connsiteX21" fmla="*/ 551107 w 1221610"/>
              <a:gd name="connsiteY21" fmla="*/ 1121885 h 2219654"/>
              <a:gd name="connsiteX22" fmla="*/ 567775 w 1221610"/>
              <a:gd name="connsiteY22" fmla="*/ 1129029 h 2219654"/>
              <a:gd name="connsiteX23" fmla="*/ 572104 w 1221610"/>
              <a:gd name="connsiteY23" fmla="*/ 1139135 h 2219654"/>
              <a:gd name="connsiteX24" fmla="*/ 591588 w 1221610"/>
              <a:gd name="connsiteY24" fmla="*/ 1105217 h 2219654"/>
              <a:gd name="connsiteX25" fmla="*/ 615400 w 1221610"/>
              <a:gd name="connsiteY25" fmla="*/ 1088548 h 2219654"/>
              <a:gd name="connsiteX26" fmla="*/ 665407 w 1221610"/>
              <a:gd name="connsiteY26" fmla="*/ 1062354 h 2219654"/>
              <a:gd name="connsiteX27" fmla="*/ 698744 w 1221610"/>
              <a:gd name="connsiteY27" fmla="*/ 1050448 h 2219654"/>
              <a:gd name="connsiteX28" fmla="*/ 734463 w 1221610"/>
              <a:gd name="connsiteY28" fmla="*/ 1012349 h 2219654"/>
              <a:gd name="connsiteX29" fmla="*/ 791613 w 1221610"/>
              <a:gd name="connsiteY29" fmla="*/ 988535 h 2219654"/>
              <a:gd name="connsiteX30" fmla="*/ 817807 w 1221610"/>
              <a:gd name="connsiteY30" fmla="*/ 943292 h 2219654"/>
              <a:gd name="connsiteX31" fmla="*/ 841618 w 1221610"/>
              <a:gd name="connsiteY31" fmla="*/ 926621 h 2219654"/>
              <a:gd name="connsiteX32" fmla="*/ 867813 w 1221610"/>
              <a:gd name="connsiteY32" fmla="*/ 926623 h 2219654"/>
              <a:gd name="connsiteX33" fmla="*/ 872575 w 1221610"/>
              <a:gd name="connsiteY33" fmla="*/ 945673 h 2219654"/>
              <a:gd name="connsiteX34" fmla="*/ 848763 w 1221610"/>
              <a:gd name="connsiteY34" fmla="*/ 971867 h 2219654"/>
              <a:gd name="connsiteX35" fmla="*/ 872575 w 1221610"/>
              <a:gd name="connsiteY35" fmla="*/ 998060 h 2219654"/>
              <a:gd name="connsiteX36" fmla="*/ 872575 w 1221610"/>
              <a:gd name="connsiteY36" fmla="*/ 1021873 h 2219654"/>
              <a:gd name="connsiteX37" fmla="*/ 829713 w 1221610"/>
              <a:gd name="connsiteY37" fmla="*/ 1024254 h 2219654"/>
              <a:gd name="connsiteX38" fmla="*/ 817807 w 1221610"/>
              <a:gd name="connsiteY38" fmla="*/ 1052829 h 2219654"/>
              <a:gd name="connsiteX39" fmla="*/ 829713 w 1221610"/>
              <a:gd name="connsiteY39" fmla="*/ 1081404 h 2219654"/>
              <a:gd name="connsiteX40" fmla="*/ 822567 w 1221610"/>
              <a:gd name="connsiteY40" fmla="*/ 1105215 h 2219654"/>
              <a:gd name="connsiteX41" fmla="*/ 836857 w 1221610"/>
              <a:gd name="connsiteY41" fmla="*/ 1124268 h 2219654"/>
              <a:gd name="connsiteX42" fmla="*/ 870194 w 1221610"/>
              <a:gd name="connsiteY42" fmla="*/ 1095693 h 2219654"/>
              <a:gd name="connsiteX43" fmla="*/ 903532 w 1221610"/>
              <a:gd name="connsiteY43" fmla="*/ 1090930 h 2219654"/>
              <a:gd name="connsiteX44" fmla="*/ 901150 w 1221610"/>
              <a:gd name="connsiteY44" fmla="*/ 1045685 h 2219654"/>
              <a:gd name="connsiteX45" fmla="*/ 958300 w 1221610"/>
              <a:gd name="connsiteY45" fmla="*/ 1036161 h 2219654"/>
              <a:gd name="connsiteX46" fmla="*/ 974969 w 1221610"/>
              <a:gd name="connsiteY46" fmla="*/ 1055210 h 2219654"/>
              <a:gd name="connsiteX47" fmla="*/ 984494 w 1221610"/>
              <a:gd name="connsiteY47" fmla="*/ 1181418 h 2219654"/>
              <a:gd name="connsiteX48" fmla="*/ 1032119 w 1221610"/>
              <a:gd name="connsiteY48" fmla="*/ 1262380 h 2219654"/>
              <a:gd name="connsiteX49" fmla="*/ 1072600 w 1221610"/>
              <a:gd name="connsiteY49" fmla="*/ 1283811 h 2219654"/>
              <a:gd name="connsiteX50" fmla="*/ 1089269 w 1221610"/>
              <a:gd name="connsiteY50" fmla="*/ 1350486 h 2219654"/>
              <a:gd name="connsiteX51" fmla="*/ 1122607 w 1221610"/>
              <a:gd name="connsiteY51" fmla="*/ 1376680 h 2219654"/>
              <a:gd name="connsiteX52" fmla="*/ 1163088 w 1221610"/>
              <a:gd name="connsiteY52" fmla="*/ 1436211 h 2219654"/>
              <a:gd name="connsiteX53" fmla="*/ 1191663 w 1221610"/>
              <a:gd name="connsiteY53" fmla="*/ 1450499 h 2219654"/>
              <a:gd name="connsiteX54" fmla="*/ 1220238 w 1221610"/>
              <a:gd name="connsiteY54" fmla="*/ 1488598 h 2219654"/>
              <a:gd name="connsiteX55" fmla="*/ 1215943 w 1221610"/>
              <a:gd name="connsiteY55" fmla="*/ 1508458 h 2219654"/>
              <a:gd name="connsiteX56" fmla="*/ 1196425 w 1221610"/>
              <a:gd name="connsiteY56" fmla="*/ 1557655 h 2219654"/>
              <a:gd name="connsiteX57" fmla="*/ 1144037 w 1221610"/>
              <a:gd name="connsiteY57" fmla="*/ 1552891 h 2219654"/>
              <a:gd name="connsiteX58" fmla="*/ 1124987 w 1221610"/>
              <a:gd name="connsiteY58" fmla="*/ 1598134 h 2219654"/>
              <a:gd name="connsiteX59" fmla="*/ 1048787 w 1221610"/>
              <a:gd name="connsiteY59" fmla="*/ 1631472 h 2219654"/>
              <a:gd name="connsiteX60" fmla="*/ 1020212 w 1221610"/>
              <a:gd name="connsiteY60" fmla="*/ 1691003 h 2219654"/>
              <a:gd name="connsiteX61" fmla="*/ 1036881 w 1221610"/>
              <a:gd name="connsiteY61" fmla="*/ 1738628 h 2219654"/>
              <a:gd name="connsiteX62" fmla="*/ 1017832 w 1221610"/>
              <a:gd name="connsiteY62" fmla="*/ 1779111 h 2219654"/>
              <a:gd name="connsiteX63" fmla="*/ 984493 w 1221610"/>
              <a:gd name="connsiteY63" fmla="*/ 1776728 h 2219654"/>
              <a:gd name="connsiteX64" fmla="*/ 982112 w 1221610"/>
              <a:gd name="connsiteY64" fmla="*/ 1841022 h 2219654"/>
              <a:gd name="connsiteX65" fmla="*/ 946393 w 1221610"/>
              <a:gd name="connsiteY65" fmla="*/ 1857691 h 2219654"/>
              <a:gd name="connsiteX66" fmla="*/ 910674 w 1221610"/>
              <a:gd name="connsiteY66" fmla="*/ 1864834 h 2219654"/>
              <a:gd name="connsiteX67" fmla="*/ 910674 w 1221610"/>
              <a:gd name="connsiteY67" fmla="*/ 1929128 h 2219654"/>
              <a:gd name="connsiteX68" fmla="*/ 967824 w 1221610"/>
              <a:gd name="connsiteY68" fmla="*/ 1938653 h 2219654"/>
              <a:gd name="connsiteX69" fmla="*/ 1001162 w 1221610"/>
              <a:gd name="connsiteY69" fmla="*/ 1933891 h 2219654"/>
              <a:gd name="connsiteX70" fmla="*/ 1005922 w 1221610"/>
              <a:gd name="connsiteY70" fmla="*/ 2007710 h 2219654"/>
              <a:gd name="connsiteX71" fmla="*/ 982112 w 1221610"/>
              <a:gd name="connsiteY71" fmla="*/ 2029141 h 2219654"/>
              <a:gd name="connsiteX72" fmla="*/ 922581 w 1221610"/>
              <a:gd name="connsiteY72" fmla="*/ 2026761 h 2219654"/>
              <a:gd name="connsiteX73" fmla="*/ 870193 w 1221610"/>
              <a:gd name="connsiteY73" fmla="*/ 2036286 h 2219654"/>
              <a:gd name="connsiteX74" fmla="*/ 824949 w 1221610"/>
              <a:gd name="connsiteY74" fmla="*/ 2060099 h 2219654"/>
              <a:gd name="connsiteX75" fmla="*/ 779704 w 1221610"/>
              <a:gd name="connsiteY75" fmla="*/ 2067241 h 2219654"/>
              <a:gd name="connsiteX76" fmla="*/ 758274 w 1221610"/>
              <a:gd name="connsiteY76" fmla="*/ 2086293 h 2219654"/>
              <a:gd name="connsiteX77" fmla="*/ 751131 w 1221610"/>
              <a:gd name="connsiteY77" fmla="*/ 2131536 h 2219654"/>
              <a:gd name="connsiteX78" fmla="*/ 734462 w 1221610"/>
              <a:gd name="connsiteY78" fmla="*/ 2143443 h 2219654"/>
              <a:gd name="connsiteX79" fmla="*/ 689218 w 1221610"/>
              <a:gd name="connsiteY79" fmla="*/ 2193449 h 2219654"/>
              <a:gd name="connsiteX80" fmla="*/ 665406 w 1221610"/>
              <a:gd name="connsiteY80" fmla="*/ 2198210 h 2219654"/>
              <a:gd name="connsiteX81" fmla="*/ 617781 w 1221610"/>
              <a:gd name="connsiteY81" fmla="*/ 2219642 h 2219654"/>
              <a:gd name="connsiteX82" fmla="*/ 579681 w 1221610"/>
              <a:gd name="connsiteY82" fmla="*/ 2202973 h 2219654"/>
              <a:gd name="connsiteX83" fmla="*/ 563012 w 1221610"/>
              <a:gd name="connsiteY83" fmla="*/ 2174398 h 2219654"/>
              <a:gd name="connsiteX84" fmla="*/ 520149 w 1221610"/>
              <a:gd name="connsiteY84" fmla="*/ 2183924 h 2219654"/>
              <a:gd name="connsiteX85" fmla="*/ 512573 w 1221610"/>
              <a:gd name="connsiteY85" fmla="*/ 2177820 h 2219654"/>
              <a:gd name="connsiteX86" fmla="*/ 503481 w 1221610"/>
              <a:gd name="connsiteY86" fmla="*/ 2172017 h 2219654"/>
              <a:gd name="connsiteX87" fmla="*/ 522531 w 1221610"/>
              <a:gd name="connsiteY87" fmla="*/ 2064860 h 2219654"/>
              <a:gd name="connsiteX88" fmla="*/ 539199 w 1221610"/>
              <a:gd name="connsiteY88" fmla="*/ 2043429 h 2219654"/>
              <a:gd name="connsiteX89" fmla="*/ 529674 w 1221610"/>
              <a:gd name="connsiteY89" fmla="*/ 1998186 h 2219654"/>
              <a:gd name="connsiteX90" fmla="*/ 553487 w 1221610"/>
              <a:gd name="connsiteY90" fmla="*/ 1983898 h 2219654"/>
              <a:gd name="connsiteX91" fmla="*/ 534437 w 1221610"/>
              <a:gd name="connsiteY91" fmla="*/ 1969611 h 2219654"/>
              <a:gd name="connsiteX92" fmla="*/ 522531 w 1221610"/>
              <a:gd name="connsiteY92" fmla="*/ 1933893 h 2219654"/>
              <a:gd name="connsiteX93" fmla="*/ 513006 w 1221610"/>
              <a:gd name="connsiteY93" fmla="*/ 1888649 h 2219654"/>
              <a:gd name="connsiteX94" fmla="*/ 510624 w 1221610"/>
              <a:gd name="connsiteY94" fmla="*/ 1857691 h 2219654"/>
              <a:gd name="connsiteX95" fmla="*/ 460618 w 1221610"/>
              <a:gd name="connsiteY95" fmla="*/ 1860074 h 2219654"/>
              <a:gd name="connsiteX96" fmla="*/ 427282 w 1221610"/>
              <a:gd name="connsiteY96" fmla="*/ 1824355 h 2219654"/>
              <a:gd name="connsiteX97" fmla="*/ 382037 w 1221610"/>
              <a:gd name="connsiteY97" fmla="*/ 1807685 h 2219654"/>
              <a:gd name="connsiteX98" fmla="*/ 367749 w 1221610"/>
              <a:gd name="connsiteY98" fmla="*/ 1757680 h 2219654"/>
              <a:gd name="connsiteX99" fmla="*/ 365368 w 1221610"/>
              <a:gd name="connsiteY99" fmla="*/ 1736248 h 2219654"/>
              <a:gd name="connsiteX100" fmla="*/ 334413 w 1221610"/>
              <a:gd name="connsiteY100" fmla="*/ 1691005 h 2219654"/>
              <a:gd name="connsiteX101" fmla="*/ 291549 w 1221610"/>
              <a:gd name="connsiteY101" fmla="*/ 1667192 h 2219654"/>
              <a:gd name="connsiteX102" fmla="*/ 248688 w 1221610"/>
              <a:gd name="connsiteY102" fmla="*/ 1638618 h 2219654"/>
              <a:gd name="connsiteX103" fmla="*/ 215349 w 1221610"/>
              <a:gd name="connsiteY103" fmla="*/ 1629092 h 2219654"/>
              <a:gd name="connsiteX104" fmla="*/ 217731 w 1221610"/>
              <a:gd name="connsiteY104" fmla="*/ 1583846 h 2219654"/>
              <a:gd name="connsiteX105" fmla="*/ 174868 w 1221610"/>
              <a:gd name="connsiteY105" fmla="*/ 1598136 h 2219654"/>
              <a:gd name="connsiteX106" fmla="*/ 186775 w 1221610"/>
              <a:gd name="connsiteY106" fmla="*/ 1631474 h 2219654"/>
              <a:gd name="connsiteX107" fmla="*/ 179631 w 1221610"/>
              <a:gd name="connsiteY107" fmla="*/ 1648143 h 2219654"/>
              <a:gd name="connsiteX108" fmla="*/ 141531 w 1221610"/>
              <a:gd name="connsiteY108" fmla="*/ 1619568 h 2219654"/>
              <a:gd name="connsiteX109" fmla="*/ 98669 w 1221610"/>
              <a:gd name="connsiteY109" fmla="*/ 1617186 h 2219654"/>
              <a:gd name="connsiteX110" fmla="*/ 43899 w 1221610"/>
              <a:gd name="connsiteY110" fmla="*/ 1598136 h 2219654"/>
              <a:gd name="connsiteX111" fmla="*/ 10560 w 1221610"/>
              <a:gd name="connsiteY111" fmla="*/ 1595752 h 2219654"/>
              <a:gd name="connsiteX112" fmla="*/ 1037 w 1221610"/>
              <a:gd name="connsiteY112" fmla="*/ 1543368 h 2219654"/>
              <a:gd name="connsiteX113" fmla="*/ 34374 w 1221610"/>
              <a:gd name="connsiteY113" fmla="*/ 1455261 h 2219654"/>
              <a:gd name="connsiteX114" fmla="*/ 60568 w 1221610"/>
              <a:gd name="connsiteY114" fmla="*/ 1407636 h 2219654"/>
              <a:gd name="connsiteX115" fmla="*/ 81999 w 1221610"/>
              <a:gd name="connsiteY115" fmla="*/ 1360011 h 2219654"/>
              <a:gd name="connsiteX116" fmla="*/ 108194 w 1221610"/>
              <a:gd name="connsiteY116" fmla="*/ 1321911 h 2219654"/>
              <a:gd name="connsiteX117" fmla="*/ 146293 w 1221610"/>
              <a:gd name="connsiteY117" fmla="*/ 1312386 h 2219654"/>
              <a:gd name="connsiteX118" fmla="*/ 153438 w 1221610"/>
              <a:gd name="connsiteY118" fmla="*/ 1276668 h 2219654"/>
              <a:gd name="connsiteX119" fmla="*/ 262975 w 1221610"/>
              <a:gd name="connsiteY119" fmla="*/ 1157605 h 2219654"/>
              <a:gd name="connsiteX120" fmla="*/ 286787 w 1221610"/>
              <a:gd name="connsiteY120" fmla="*/ 1019490 h 2219654"/>
              <a:gd name="connsiteX121" fmla="*/ 282025 w 1221610"/>
              <a:gd name="connsiteY121" fmla="*/ 938530 h 2219654"/>
              <a:gd name="connsiteX122" fmla="*/ 196300 w 1221610"/>
              <a:gd name="connsiteY122" fmla="*/ 926624 h 2219654"/>
              <a:gd name="connsiteX123" fmla="*/ 179632 w 1221610"/>
              <a:gd name="connsiteY123" fmla="*/ 845661 h 2219654"/>
              <a:gd name="connsiteX124" fmla="*/ 186775 w 1221610"/>
              <a:gd name="connsiteY124" fmla="*/ 778986 h 2219654"/>
              <a:gd name="connsiteX125" fmla="*/ 148675 w 1221610"/>
              <a:gd name="connsiteY125" fmla="*/ 740886 h 2219654"/>
              <a:gd name="connsiteX126" fmla="*/ 127244 w 1221610"/>
              <a:gd name="connsiteY126" fmla="*/ 700404 h 2219654"/>
              <a:gd name="connsiteX127" fmla="*/ 117719 w 1221610"/>
              <a:gd name="connsiteY127" fmla="*/ 640874 h 2219654"/>
              <a:gd name="connsiteX128" fmla="*/ 102097 w 1221610"/>
              <a:gd name="connsiteY12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01088 w 1221610"/>
              <a:gd name="connsiteY12" fmla="*/ 778986 h 2219654"/>
              <a:gd name="connsiteX13" fmla="*/ 513007 w 1221610"/>
              <a:gd name="connsiteY13" fmla="*/ 757554 h 2219654"/>
              <a:gd name="connsiteX14" fmla="*/ 536818 w 1221610"/>
              <a:gd name="connsiteY14" fmla="*/ 783748 h 2219654"/>
              <a:gd name="connsiteX15" fmla="*/ 510625 w 1221610"/>
              <a:gd name="connsiteY15" fmla="*/ 888523 h 2219654"/>
              <a:gd name="connsiteX16" fmla="*/ 539200 w 1221610"/>
              <a:gd name="connsiteY16" fmla="*/ 926623 h 2219654"/>
              <a:gd name="connsiteX17" fmla="*/ 546344 w 1221610"/>
              <a:gd name="connsiteY17" fmla="*/ 945674 h 2219654"/>
              <a:gd name="connsiteX18" fmla="*/ 532057 w 1221610"/>
              <a:gd name="connsiteY18" fmla="*/ 976629 h 2219654"/>
              <a:gd name="connsiteX19" fmla="*/ 517769 w 1221610"/>
              <a:gd name="connsiteY19" fmla="*/ 1048067 h 2219654"/>
              <a:gd name="connsiteX20" fmla="*/ 541582 w 1221610"/>
              <a:gd name="connsiteY20" fmla="*/ 1081404 h 2219654"/>
              <a:gd name="connsiteX21" fmla="*/ 551107 w 1221610"/>
              <a:gd name="connsiteY21" fmla="*/ 1121885 h 2219654"/>
              <a:gd name="connsiteX22" fmla="*/ 567775 w 1221610"/>
              <a:gd name="connsiteY22" fmla="*/ 1129029 h 2219654"/>
              <a:gd name="connsiteX23" fmla="*/ 572104 w 1221610"/>
              <a:gd name="connsiteY23" fmla="*/ 1139135 h 2219654"/>
              <a:gd name="connsiteX24" fmla="*/ 591588 w 1221610"/>
              <a:gd name="connsiteY24" fmla="*/ 1105217 h 2219654"/>
              <a:gd name="connsiteX25" fmla="*/ 615400 w 1221610"/>
              <a:gd name="connsiteY25" fmla="*/ 1088548 h 2219654"/>
              <a:gd name="connsiteX26" fmla="*/ 665407 w 1221610"/>
              <a:gd name="connsiteY26" fmla="*/ 1062354 h 2219654"/>
              <a:gd name="connsiteX27" fmla="*/ 698744 w 1221610"/>
              <a:gd name="connsiteY27" fmla="*/ 1050448 h 2219654"/>
              <a:gd name="connsiteX28" fmla="*/ 734463 w 1221610"/>
              <a:gd name="connsiteY28" fmla="*/ 1012349 h 2219654"/>
              <a:gd name="connsiteX29" fmla="*/ 791613 w 1221610"/>
              <a:gd name="connsiteY29" fmla="*/ 988535 h 2219654"/>
              <a:gd name="connsiteX30" fmla="*/ 817807 w 1221610"/>
              <a:gd name="connsiteY30" fmla="*/ 943292 h 2219654"/>
              <a:gd name="connsiteX31" fmla="*/ 841618 w 1221610"/>
              <a:gd name="connsiteY31" fmla="*/ 926621 h 2219654"/>
              <a:gd name="connsiteX32" fmla="*/ 867813 w 1221610"/>
              <a:gd name="connsiteY32" fmla="*/ 926623 h 2219654"/>
              <a:gd name="connsiteX33" fmla="*/ 872575 w 1221610"/>
              <a:gd name="connsiteY33" fmla="*/ 945673 h 2219654"/>
              <a:gd name="connsiteX34" fmla="*/ 848763 w 1221610"/>
              <a:gd name="connsiteY34" fmla="*/ 971867 h 2219654"/>
              <a:gd name="connsiteX35" fmla="*/ 872575 w 1221610"/>
              <a:gd name="connsiteY35" fmla="*/ 998060 h 2219654"/>
              <a:gd name="connsiteX36" fmla="*/ 872575 w 1221610"/>
              <a:gd name="connsiteY36" fmla="*/ 1021873 h 2219654"/>
              <a:gd name="connsiteX37" fmla="*/ 829713 w 1221610"/>
              <a:gd name="connsiteY37" fmla="*/ 1024254 h 2219654"/>
              <a:gd name="connsiteX38" fmla="*/ 817807 w 1221610"/>
              <a:gd name="connsiteY38" fmla="*/ 1052829 h 2219654"/>
              <a:gd name="connsiteX39" fmla="*/ 829713 w 1221610"/>
              <a:gd name="connsiteY39" fmla="*/ 1081404 h 2219654"/>
              <a:gd name="connsiteX40" fmla="*/ 822567 w 1221610"/>
              <a:gd name="connsiteY40" fmla="*/ 1105215 h 2219654"/>
              <a:gd name="connsiteX41" fmla="*/ 836857 w 1221610"/>
              <a:gd name="connsiteY41" fmla="*/ 1124268 h 2219654"/>
              <a:gd name="connsiteX42" fmla="*/ 870194 w 1221610"/>
              <a:gd name="connsiteY42" fmla="*/ 1095693 h 2219654"/>
              <a:gd name="connsiteX43" fmla="*/ 903532 w 1221610"/>
              <a:gd name="connsiteY43" fmla="*/ 1090930 h 2219654"/>
              <a:gd name="connsiteX44" fmla="*/ 901150 w 1221610"/>
              <a:gd name="connsiteY44" fmla="*/ 1045685 h 2219654"/>
              <a:gd name="connsiteX45" fmla="*/ 958300 w 1221610"/>
              <a:gd name="connsiteY45" fmla="*/ 1036161 h 2219654"/>
              <a:gd name="connsiteX46" fmla="*/ 974969 w 1221610"/>
              <a:gd name="connsiteY46" fmla="*/ 1055210 h 2219654"/>
              <a:gd name="connsiteX47" fmla="*/ 984494 w 1221610"/>
              <a:gd name="connsiteY47" fmla="*/ 1181418 h 2219654"/>
              <a:gd name="connsiteX48" fmla="*/ 1032119 w 1221610"/>
              <a:gd name="connsiteY48" fmla="*/ 1262380 h 2219654"/>
              <a:gd name="connsiteX49" fmla="*/ 1072600 w 1221610"/>
              <a:gd name="connsiteY49" fmla="*/ 1283811 h 2219654"/>
              <a:gd name="connsiteX50" fmla="*/ 1089269 w 1221610"/>
              <a:gd name="connsiteY50" fmla="*/ 1350486 h 2219654"/>
              <a:gd name="connsiteX51" fmla="*/ 1122607 w 1221610"/>
              <a:gd name="connsiteY51" fmla="*/ 1376680 h 2219654"/>
              <a:gd name="connsiteX52" fmla="*/ 1163088 w 1221610"/>
              <a:gd name="connsiteY52" fmla="*/ 1436211 h 2219654"/>
              <a:gd name="connsiteX53" fmla="*/ 1191663 w 1221610"/>
              <a:gd name="connsiteY53" fmla="*/ 1450499 h 2219654"/>
              <a:gd name="connsiteX54" fmla="*/ 1220238 w 1221610"/>
              <a:gd name="connsiteY54" fmla="*/ 1488598 h 2219654"/>
              <a:gd name="connsiteX55" fmla="*/ 1215943 w 1221610"/>
              <a:gd name="connsiteY55" fmla="*/ 1508458 h 2219654"/>
              <a:gd name="connsiteX56" fmla="*/ 1196425 w 1221610"/>
              <a:gd name="connsiteY56" fmla="*/ 1557655 h 2219654"/>
              <a:gd name="connsiteX57" fmla="*/ 1144037 w 1221610"/>
              <a:gd name="connsiteY57" fmla="*/ 1552891 h 2219654"/>
              <a:gd name="connsiteX58" fmla="*/ 1124987 w 1221610"/>
              <a:gd name="connsiteY58" fmla="*/ 1598134 h 2219654"/>
              <a:gd name="connsiteX59" fmla="*/ 1048787 w 1221610"/>
              <a:gd name="connsiteY59" fmla="*/ 1631472 h 2219654"/>
              <a:gd name="connsiteX60" fmla="*/ 1020212 w 1221610"/>
              <a:gd name="connsiteY60" fmla="*/ 1691003 h 2219654"/>
              <a:gd name="connsiteX61" fmla="*/ 1036881 w 1221610"/>
              <a:gd name="connsiteY61" fmla="*/ 1738628 h 2219654"/>
              <a:gd name="connsiteX62" fmla="*/ 1017832 w 1221610"/>
              <a:gd name="connsiteY62" fmla="*/ 1779111 h 2219654"/>
              <a:gd name="connsiteX63" fmla="*/ 984493 w 1221610"/>
              <a:gd name="connsiteY63" fmla="*/ 1776728 h 2219654"/>
              <a:gd name="connsiteX64" fmla="*/ 982112 w 1221610"/>
              <a:gd name="connsiteY64" fmla="*/ 1841022 h 2219654"/>
              <a:gd name="connsiteX65" fmla="*/ 946393 w 1221610"/>
              <a:gd name="connsiteY65" fmla="*/ 1857691 h 2219654"/>
              <a:gd name="connsiteX66" fmla="*/ 910674 w 1221610"/>
              <a:gd name="connsiteY66" fmla="*/ 1864834 h 2219654"/>
              <a:gd name="connsiteX67" fmla="*/ 910674 w 1221610"/>
              <a:gd name="connsiteY67" fmla="*/ 1929128 h 2219654"/>
              <a:gd name="connsiteX68" fmla="*/ 967824 w 1221610"/>
              <a:gd name="connsiteY68" fmla="*/ 1938653 h 2219654"/>
              <a:gd name="connsiteX69" fmla="*/ 1001162 w 1221610"/>
              <a:gd name="connsiteY69" fmla="*/ 1933891 h 2219654"/>
              <a:gd name="connsiteX70" fmla="*/ 1005922 w 1221610"/>
              <a:gd name="connsiteY70" fmla="*/ 2007710 h 2219654"/>
              <a:gd name="connsiteX71" fmla="*/ 982112 w 1221610"/>
              <a:gd name="connsiteY71" fmla="*/ 2029141 h 2219654"/>
              <a:gd name="connsiteX72" fmla="*/ 922581 w 1221610"/>
              <a:gd name="connsiteY72" fmla="*/ 2026761 h 2219654"/>
              <a:gd name="connsiteX73" fmla="*/ 870193 w 1221610"/>
              <a:gd name="connsiteY73" fmla="*/ 2036286 h 2219654"/>
              <a:gd name="connsiteX74" fmla="*/ 824949 w 1221610"/>
              <a:gd name="connsiteY74" fmla="*/ 2060099 h 2219654"/>
              <a:gd name="connsiteX75" fmla="*/ 779704 w 1221610"/>
              <a:gd name="connsiteY75" fmla="*/ 2067241 h 2219654"/>
              <a:gd name="connsiteX76" fmla="*/ 758274 w 1221610"/>
              <a:gd name="connsiteY76" fmla="*/ 2086293 h 2219654"/>
              <a:gd name="connsiteX77" fmla="*/ 751131 w 1221610"/>
              <a:gd name="connsiteY77" fmla="*/ 2131536 h 2219654"/>
              <a:gd name="connsiteX78" fmla="*/ 734462 w 1221610"/>
              <a:gd name="connsiteY78" fmla="*/ 2143443 h 2219654"/>
              <a:gd name="connsiteX79" fmla="*/ 689218 w 1221610"/>
              <a:gd name="connsiteY79" fmla="*/ 2193449 h 2219654"/>
              <a:gd name="connsiteX80" fmla="*/ 665406 w 1221610"/>
              <a:gd name="connsiteY80" fmla="*/ 2198210 h 2219654"/>
              <a:gd name="connsiteX81" fmla="*/ 617781 w 1221610"/>
              <a:gd name="connsiteY81" fmla="*/ 2219642 h 2219654"/>
              <a:gd name="connsiteX82" fmla="*/ 579681 w 1221610"/>
              <a:gd name="connsiteY82" fmla="*/ 2202973 h 2219654"/>
              <a:gd name="connsiteX83" fmla="*/ 563012 w 1221610"/>
              <a:gd name="connsiteY83" fmla="*/ 2174398 h 2219654"/>
              <a:gd name="connsiteX84" fmla="*/ 520149 w 1221610"/>
              <a:gd name="connsiteY84" fmla="*/ 2183924 h 2219654"/>
              <a:gd name="connsiteX85" fmla="*/ 512573 w 1221610"/>
              <a:gd name="connsiteY85" fmla="*/ 2177820 h 2219654"/>
              <a:gd name="connsiteX86" fmla="*/ 503481 w 1221610"/>
              <a:gd name="connsiteY86" fmla="*/ 2172017 h 2219654"/>
              <a:gd name="connsiteX87" fmla="*/ 522531 w 1221610"/>
              <a:gd name="connsiteY87" fmla="*/ 2064860 h 2219654"/>
              <a:gd name="connsiteX88" fmla="*/ 539199 w 1221610"/>
              <a:gd name="connsiteY88" fmla="*/ 2043429 h 2219654"/>
              <a:gd name="connsiteX89" fmla="*/ 529674 w 1221610"/>
              <a:gd name="connsiteY89" fmla="*/ 1998186 h 2219654"/>
              <a:gd name="connsiteX90" fmla="*/ 553487 w 1221610"/>
              <a:gd name="connsiteY90" fmla="*/ 1983898 h 2219654"/>
              <a:gd name="connsiteX91" fmla="*/ 534437 w 1221610"/>
              <a:gd name="connsiteY91" fmla="*/ 1969611 h 2219654"/>
              <a:gd name="connsiteX92" fmla="*/ 522531 w 1221610"/>
              <a:gd name="connsiteY92" fmla="*/ 1933893 h 2219654"/>
              <a:gd name="connsiteX93" fmla="*/ 513006 w 1221610"/>
              <a:gd name="connsiteY93" fmla="*/ 1888649 h 2219654"/>
              <a:gd name="connsiteX94" fmla="*/ 510624 w 1221610"/>
              <a:gd name="connsiteY94" fmla="*/ 1857691 h 2219654"/>
              <a:gd name="connsiteX95" fmla="*/ 460618 w 1221610"/>
              <a:gd name="connsiteY95" fmla="*/ 1860074 h 2219654"/>
              <a:gd name="connsiteX96" fmla="*/ 427282 w 1221610"/>
              <a:gd name="connsiteY96" fmla="*/ 1824355 h 2219654"/>
              <a:gd name="connsiteX97" fmla="*/ 382037 w 1221610"/>
              <a:gd name="connsiteY97" fmla="*/ 1807685 h 2219654"/>
              <a:gd name="connsiteX98" fmla="*/ 367749 w 1221610"/>
              <a:gd name="connsiteY98" fmla="*/ 1757680 h 2219654"/>
              <a:gd name="connsiteX99" fmla="*/ 365368 w 1221610"/>
              <a:gd name="connsiteY99" fmla="*/ 1736248 h 2219654"/>
              <a:gd name="connsiteX100" fmla="*/ 334413 w 1221610"/>
              <a:gd name="connsiteY100" fmla="*/ 1691005 h 2219654"/>
              <a:gd name="connsiteX101" fmla="*/ 291549 w 1221610"/>
              <a:gd name="connsiteY101" fmla="*/ 1667192 h 2219654"/>
              <a:gd name="connsiteX102" fmla="*/ 248688 w 1221610"/>
              <a:gd name="connsiteY102" fmla="*/ 1638618 h 2219654"/>
              <a:gd name="connsiteX103" fmla="*/ 215349 w 1221610"/>
              <a:gd name="connsiteY103" fmla="*/ 1629092 h 2219654"/>
              <a:gd name="connsiteX104" fmla="*/ 217731 w 1221610"/>
              <a:gd name="connsiteY104" fmla="*/ 1583846 h 2219654"/>
              <a:gd name="connsiteX105" fmla="*/ 174868 w 1221610"/>
              <a:gd name="connsiteY105" fmla="*/ 1598136 h 2219654"/>
              <a:gd name="connsiteX106" fmla="*/ 186775 w 1221610"/>
              <a:gd name="connsiteY106" fmla="*/ 1631474 h 2219654"/>
              <a:gd name="connsiteX107" fmla="*/ 179631 w 1221610"/>
              <a:gd name="connsiteY107" fmla="*/ 1648143 h 2219654"/>
              <a:gd name="connsiteX108" fmla="*/ 141531 w 1221610"/>
              <a:gd name="connsiteY108" fmla="*/ 1619568 h 2219654"/>
              <a:gd name="connsiteX109" fmla="*/ 98669 w 1221610"/>
              <a:gd name="connsiteY109" fmla="*/ 1617186 h 2219654"/>
              <a:gd name="connsiteX110" fmla="*/ 43899 w 1221610"/>
              <a:gd name="connsiteY110" fmla="*/ 1598136 h 2219654"/>
              <a:gd name="connsiteX111" fmla="*/ 10560 w 1221610"/>
              <a:gd name="connsiteY111" fmla="*/ 1595752 h 2219654"/>
              <a:gd name="connsiteX112" fmla="*/ 1037 w 1221610"/>
              <a:gd name="connsiteY112" fmla="*/ 1543368 h 2219654"/>
              <a:gd name="connsiteX113" fmla="*/ 34374 w 1221610"/>
              <a:gd name="connsiteY113" fmla="*/ 1455261 h 2219654"/>
              <a:gd name="connsiteX114" fmla="*/ 60568 w 1221610"/>
              <a:gd name="connsiteY114" fmla="*/ 1407636 h 2219654"/>
              <a:gd name="connsiteX115" fmla="*/ 81999 w 1221610"/>
              <a:gd name="connsiteY115" fmla="*/ 1360011 h 2219654"/>
              <a:gd name="connsiteX116" fmla="*/ 108194 w 1221610"/>
              <a:gd name="connsiteY116" fmla="*/ 1321911 h 2219654"/>
              <a:gd name="connsiteX117" fmla="*/ 146293 w 1221610"/>
              <a:gd name="connsiteY117" fmla="*/ 1312386 h 2219654"/>
              <a:gd name="connsiteX118" fmla="*/ 153438 w 1221610"/>
              <a:gd name="connsiteY118" fmla="*/ 1276668 h 2219654"/>
              <a:gd name="connsiteX119" fmla="*/ 262975 w 1221610"/>
              <a:gd name="connsiteY119" fmla="*/ 1157605 h 2219654"/>
              <a:gd name="connsiteX120" fmla="*/ 286787 w 1221610"/>
              <a:gd name="connsiteY120" fmla="*/ 1019490 h 2219654"/>
              <a:gd name="connsiteX121" fmla="*/ 282025 w 1221610"/>
              <a:gd name="connsiteY121" fmla="*/ 938530 h 2219654"/>
              <a:gd name="connsiteX122" fmla="*/ 196300 w 1221610"/>
              <a:gd name="connsiteY122" fmla="*/ 926624 h 2219654"/>
              <a:gd name="connsiteX123" fmla="*/ 179632 w 1221610"/>
              <a:gd name="connsiteY123" fmla="*/ 845661 h 2219654"/>
              <a:gd name="connsiteX124" fmla="*/ 186775 w 1221610"/>
              <a:gd name="connsiteY124" fmla="*/ 778986 h 2219654"/>
              <a:gd name="connsiteX125" fmla="*/ 148675 w 1221610"/>
              <a:gd name="connsiteY125" fmla="*/ 740886 h 2219654"/>
              <a:gd name="connsiteX126" fmla="*/ 127244 w 1221610"/>
              <a:gd name="connsiteY126" fmla="*/ 700404 h 2219654"/>
              <a:gd name="connsiteX127" fmla="*/ 117719 w 1221610"/>
              <a:gd name="connsiteY127" fmla="*/ 640874 h 2219654"/>
              <a:gd name="connsiteX128" fmla="*/ 102097 w 1221610"/>
              <a:gd name="connsiteY12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01088 w 1221610"/>
              <a:gd name="connsiteY13" fmla="*/ 778986 h 2219654"/>
              <a:gd name="connsiteX14" fmla="*/ 513007 w 1221610"/>
              <a:gd name="connsiteY14" fmla="*/ 757554 h 2219654"/>
              <a:gd name="connsiteX15" fmla="*/ 536818 w 1221610"/>
              <a:gd name="connsiteY15" fmla="*/ 783748 h 2219654"/>
              <a:gd name="connsiteX16" fmla="*/ 510625 w 1221610"/>
              <a:gd name="connsiteY16" fmla="*/ 888523 h 2219654"/>
              <a:gd name="connsiteX17" fmla="*/ 539200 w 1221610"/>
              <a:gd name="connsiteY17" fmla="*/ 926623 h 2219654"/>
              <a:gd name="connsiteX18" fmla="*/ 546344 w 1221610"/>
              <a:gd name="connsiteY18" fmla="*/ 945674 h 2219654"/>
              <a:gd name="connsiteX19" fmla="*/ 532057 w 1221610"/>
              <a:gd name="connsiteY19" fmla="*/ 976629 h 2219654"/>
              <a:gd name="connsiteX20" fmla="*/ 517769 w 1221610"/>
              <a:gd name="connsiteY20" fmla="*/ 1048067 h 2219654"/>
              <a:gd name="connsiteX21" fmla="*/ 541582 w 1221610"/>
              <a:gd name="connsiteY21" fmla="*/ 1081404 h 2219654"/>
              <a:gd name="connsiteX22" fmla="*/ 551107 w 1221610"/>
              <a:gd name="connsiteY22" fmla="*/ 1121885 h 2219654"/>
              <a:gd name="connsiteX23" fmla="*/ 567775 w 1221610"/>
              <a:gd name="connsiteY23" fmla="*/ 1129029 h 2219654"/>
              <a:gd name="connsiteX24" fmla="*/ 572104 w 1221610"/>
              <a:gd name="connsiteY24" fmla="*/ 1139135 h 2219654"/>
              <a:gd name="connsiteX25" fmla="*/ 591588 w 1221610"/>
              <a:gd name="connsiteY25" fmla="*/ 1105217 h 2219654"/>
              <a:gd name="connsiteX26" fmla="*/ 615400 w 1221610"/>
              <a:gd name="connsiteY26" fmla="*/ 1088548 h 2219654"/>
              <a:gd name="connsiteX27" fmla="*/ 665407 w 1221610"/>
              <a:gd name="connsiteY27" fmla="*/ 1062354 h 2219654"/>
              <a:gd name="connsiteX28" fmla="*/ 698744 w 1221610"/>
              <a:gd name="connsiteY28" fmla="*/ 1050448 h 2219654"/>
              <a:gd name="connsiteX29" fmla="*/ 734463 w 1221610"/>
              <a:gd name="connsiteY29" fmla="*/ 1012349 h 2219654"/>
              <a:gd name="connsiteX30" fmla="*/ 791613 w 1221610"/>
              <a:gd name="connsiteY30" fmla="*/ 988535 h 2219654"/>
              <a:gd name="connsiteX31" fmla="*/ 817807 w 1221610"/>
              <a:gd name="connsiteY31" fmla="*/ 943292 h 2219654"/>
              <a:gd name="connsiteX32" fmla="*/ 841618 w 1221610"/>
              <a:gd name="connsiteY32" fmla="*/ 926621 h 2219654"/>
              <a:gd name="connsiteX33" fmla="*/ 867813 w 1221610"/>
              <a:gd name="connsiteY33" fmla="*/ 926623 h 2219654"/>
              <a:gd name="connsiteX34" fmla="*/ 872575 w 1221610"/>
              <a:gd name="connsiteY34" fmla="*/ 945673 h 2219654"/>
              <a:gd name="connsiteX35" fmla="*/ 848763 w 1221610"/>
              <a:gd name="connsiteY35" fmla="*/ 971867 h 2219654"/>
              <a:gd name="connsiteX36" fmla="*/ 872575 w 1221610"/>
              <a:gd name="connsiteY36" fmla="*/ 998060 h 2219654"/>
              <a:gd name="connsiteX37" fmla="*/ 872575 w 1221610"/>
              <a:gd name="connsiteY37" fmla="*/ 1021873 h 2219654"/>
              <a:gd name="connsiteX38" fmla="*/ 829713 w 1221610"/>
              <a:gd name="connsiteY38" fmla="*/ 1024254 h 2219654"/>
              <a:gd name="connsiteX39" fmla="*/ 817807 w 1221610"/>
              <a:gd name="connsiteY39" fmla="*/ 1052829 h 2219654"/>
              <a:gd name="connsiteX40" fmla="*/ 829713 w 1221610"/>
              <a:gd name="connsiteY40" fmla="*/ 1081404 h 2219654"/>
              <a:gd name="connsiteX41" fmla="*/ 822567 w 1221610"/>
              <a:gd name="connsiteY41" fmla="*/ 1105215 h 2219654"/>
              <a:gd name="connsiteX42" fmla="*/ 836857 w 1221610"/>
              <a:gd name="connsiteY42" fmla="*/ 1124268 h 2219654"/>
              <a:gd name="connsiteX43" fmla="*/ 870194 w 1221610"/>
              <a:gd name="connsiteY43" fmla="*/ 1095693 h 2219654"/>
              <a:gd name="connsiteX44" fmla="*/ 903532 w 1221610"/>
              <a:gd name="connsiteY44" fmla="*/ 1090930 h 2219654"/>
              <a:gd name="connsiteX45" fmla="*/ 901150 w 1221610"/>
              <a:gd name="connsiteY45" fmla="*/ 1045685 h 2219654"/>
              <a:gd name="connsiteX46" fmla="*/ 958300 w 1221610"/>
              <a:gd name="connsiteY46" fmla="*/ 1036161 h 2219654"/>
              <a:gd name="connsiteX47" fmla="*/ 974969 w 1221610"/>
              <a:gd name="connsiteY47" fmla="*/ 1055210 h 2219654"/>
              <a:gd name="connsiteX48" fmla="*/ 984494 w 1221610"/>
              <a:gd name="connsiteY48" fmla="*/ 1181418 h 2219654"/>
              <a:gd name="connsiteX49" fmla="*/ 1032119 w 1221610"/>
              <a:gd name="connsiteY49" fmla="*/ 1262380 h 2219654"/>
              <a:gd name="connsiteX50" fmla="*/ 1072600 w 1221610"/>
              <a:gd name="connsiteY50" fmla="*/ 1283811 h 2219654"/>
              <a:gd name="connsiteX51" fmla="*/ 1089269 w 1221610"/>
              <a:gd name="connsiteY51" fmla="*/ 1350486 h 2219654"/>
              <a:gd name="connsiteX52" fmla="*/ 1122607 w 1221610"/>
              <a:gd name="connsiteY52" fmla="*/ 1376680 h 2219654"/>
              <a:gd name="connsiteX53" fmla="*/ 1163088 w 1221610"/>
              <a:gd name="connsiteY53" fmla="*/ 1436211 h 2219654"/>
              <a:gd name="connsiteX54" fmla="*/ 1191663 w 1221610"/>
              <a:gd name="connsiteY54" fmla="*/ 1450499 h 2219654"/>
              <a:gd name="connsiteX55" fmla="*/ 1220238 w 1221610"/>
              <a:gd name="connsiteY55" fmla="*/ 1488598 h 2219654"/>
              <a:gd name="connsiteX56" fmla="*/ 1215943 w 1221610"/>
              <a:gd name="connsiteY56" fmla="*/ 1508458 h 2219654"/>
              <a:gd name="connsiteX57" fmla="*/ 1196425 w 1221610"/>
              <a:gd name="connsiteY57" fmla="*/ 1557655 h 2219654"/>
              <a:gd name="connsiteX58" fmla="*/ 1144037 w 1221610"/>
              <a:gd name="connsiteY58" fmla="*/ 1552891 h 2219654"/>
              <a:gd name="connsiteX59" fmla="*/ 1124987 w 1221610"/>
              <a:gd name="connsiteY59" fmla="*/ 1598134 h 2219654"/>
              <a:gd name="connsiteX60" fmla="*/ 1048787 w 1221610"/>
              <a:gd name="connsiteY60" fmla="*/ 1631472 h 2219654"/>
              <a:gd name="connsiteX61" fmla="*/ 1020212 w 1221610"/>
              <a:gd name="connsiteY61" fmla="*/ 1691003 h 2219654"/>
              <a:gd name="connsiteX62" fmla="*/ 1036881 w 1221610"/>
              <a:gd name="connsiteY62" fmla="*/ 1738628 h 2219654"/>
              <a:gd name="connsiteX63" fmla="*/ 1017832 w 1221610"/>
              <a:gd name="connsiteY63" fmla="*/ 1779111 h 2219654"/>
              <a:gd name="connsiteX64" fmla="*/ 984493 w 1221610"/>
              <a:gd name="connsiteY64" fmla="*/ 1776728 h 2219654"/>
              <a:gd name="connsiteX65" fmla="*/ 982112 w 1221610"/>
              <a:gd name="connsiteY65" fmla="*/ 1841022 h 2219654"/>
              <a:gd name="connsiteX66" fmla="*/ 946393 w 1221610"/>
              <a:gd name="connsiteY66" fmla="*/ 1857691 h 2219654"/>
              <a:gd name="connsiteX67" fmla="*/ 910674 w 1221610"/>
              <a:gd name="connsiteY67" fmla="*/ 1864834 h 2219654"/>
              <a:gd name="connsiteX68" fmla="*/ 910674 w 1221610"/>
              <a:gd name="connsiteY68" fmla="*/ 1929128 h 2219654"/>
              <a:gd name="connsiteX69" fmla="*/ 967824 w 1221610"/>
              <a:gd name="connsiteY69" fmla="*/ 1938653 h 2219654"/>
              <a:gd name="connsiteX70" fmla="*/ 1001162 w 1221610"/>
              <a:gd name="connsiteY70" fmla="*/ 1933891 h 2219654"/>
              <a:gd name="connsiteX71" fmla="*/ 1005922 w 1221610"/>
              <a:gd name="connsiteY71" fmla="*/ 2007710 h 2219654"/>
              <a:gd name="connsiteX72" fmla="*/ 982112 w 1221610"/>
              <a:gd name="connsiteY72" fmla="*/ 2029141 h 2219654"/>
              <a:gd name="connsiteX73" fmla="*/ 922581 w 1221610"/>
              <a:gd name="connsiteY73" fmla="*/ 2026761 h 2219654"/>
              <a:gd name="connsiteX74" fmla="*/ 870193 w 1221610"/>
              <a:gd name="connsiteY74" fmla="*/ 2036286 h 2219654"/>
              <a:gd name="connsiteX75" fmla="*/ 824949 w 1221610"/>
              <a:gd name="connsiteY75" fmla="*/ 2060099 h 2219654"/>
              <a:gd name="connsiteX76" fmla="*/ 779704 w 1221610"/>
              <a:gd name="connsiteY76" fmla="*/ 2067241 h 2219654"/>
              <a:gd name="connsiteX77" fmla="*/ 758274 w 1221610"/>
              <a:gd name="connsiteY77" fmla="*/ 2086293 h 2219654"/>
              <a:gd name="connsiteX78" fmla="*/ 751131 w 1221610"/>
              <a:gd name="connsiteY78" fmla="*/ 2131536 h 2219654"/>
              <a:gd name="connsiteX79" fmla="*/ 734462 w 1221610"/>
              <a:gd name="connsiteY79" fmla="*/ 2143443 h 2219654"/>
              <a:gd name="connsiteX80" fmla="*/ 689218 w 1221610"/>
              <a:gd name="connsiteY80" fmla="*/ 2193449 h 2219654"/>
              <a:gd name="connsiteX81" fmla="*/ 665406 w 1221610"/>
              <a:gd name="connsiteY81" fmla="*/ 2198210 h 2219654"/>
              <a:gd name="connsiteX82" fmla="*/ 617781 w 1221610"/>
              <a:gd name="connsiteY82" fmla="*/ 2219642 h 2219654"/>
              <a:gd name="connsiteX83" fmla="*/ 579681 w 1221610"/>
              <a:gd name="connsiteY83" fmla="*/ 2202973 h 2219654"/>
              <a:gd name="connsiteX84" fmla="*/ 563012 w 1221610"/>
              <a:gd name="connsiteY84" fmla="*/ 2174398 h 2219654"/>
              <a:gd name="connsiteX85" fmla="*/ 520149 w 1221610"/>
              <a:gd name="connsiteY85" fmla="*/ 2183924 h 2219654"/>
              <a:gd name="connsiteX86" fmla="*/ 512573 w 1221610"/>
              <a:gd name="connsiteY86" fmla="*/ 2177820 h 2219654"/>
              <a:gd name="connsiteX87" fmla="*/ 503481 w 1221610"/>
              <a:gd name="connsiteY87" fmla="*/ 2172017 h 2219654"/>
              <a:gd name="connsiteX88" fmla="*/ 522531 w 1221610"/>
              <a:gd name="connsiteY88" fmla="*/ 2064860 h 2219654"/>
              <a:gd name="connsiteX89" fmla="*/ 539199 w 1221610"/>
              <a:gd name="connsiteY89" fmla="*/ 2043429 h 2219654"/>
              <a:gd name="connsiteX90" fmla="*/ 529674 w 1221610"/>
              <a:gd name="connsiteY90" fmla="*/ 1998186 h 2219654"/>
              <a:gd name="connsiteX91" fmla="*/ 553487 w 1221610"/>
              <a:gd name="connsiteY91" fmla="*/ 1983898 h 2219654"/>
              <a:gd name="connsiteX92" fmla="*/ 534437 w 1221610"/>
              <a:gd name="connsiteY92" fmla="*/ 1969611 h 2219654"/>
              <a:gd name="connsiteX93" fmla="*/ 522531 w 1221610"/>
              <a:gd name="connsiteY93" fmla="*/ 1933893 h 2219654"/>
              <a:gd name="connsiteX94" fmla="*/ 513006 w 1221610"/>
              <a:gd name="connsiteY94" fmla="*/ 1888649 h 2219654"/>
              <a:gd name="connsiteX95" fmla="*/ 510624 w 1221610"/>
              <a:gd name="connsiteY95" fmla="*/ 1857691 h 2219654"/>
              <a:gd name="connsiteX96" fmla="*/ 460618 w 1221610"/>
              <a:gd name="connsiteY96" fmla="*/ 1860074 h 2219654"/>
              <a:gd name="connsiteX97" fmla="*/ 427282 w 1221610"/>
              <a:gd name="connsiteY97" fmla="*/ 1824355 h 2219654"/>
              <a:gd name="connsiteX98" fmla="*/ 382037 w 1221610"/>
              <a:gd name="connsiteY98" fmla="*/ 1807685 h 2219654"/>
              <a:gd name="connsiteX99" fmla="*/ 367749 w 1221610"/>
              <a:gd name="connsiteY99" fmla="*/ 1757680 h 2219654"/>
              <a:gd name="connsiteX100" fmla="*/ 365368 w 1221610"/>
              <a:gd name="connsiteY100" fmla="*/ 1736248 h 2219654"/>
              <a:gd name="connsiteX101" fmla="*/ 334413 w 1221610"/>
              <a:gd name="connsiteY101" fmla="*/ 1691005 h 2219654"/>
              <a:gd name="connsiteX102" fmla="*/ 291549 w 1221610"/>
              <a:gd name="connsiteY102" fmla="*/ 1667192 h 2219654"/>
              <a:gd name="connsiteX103" fmla="*/ 248688 w 1221610"/>
              <a:gd name="connsiteY103" fmla="*/ 1638618 h 2219654"/>
              <a:gd name="connsiteX104" fmla="*/ 215349 w 1221610"/>
              <a:gd name="connsiteY104" fmla="*/ 1629092 h 2219654"/>
              <a:gd name="connsiteX105" fmla="*/ 217731 w 1221610"/>
              <a:gd name="connsiteY105" fmla="*/ 1583846 h 2219654"/>
              <a:gd name="connsiteX106" fmla="*/ 174868 w 1221610"/>
              <a:gd name="connsiteY106" fmla="*/ 1598136 h 2219654"/>
              <a:gd name="connsiteX107" fmla="*/ 186775 w 1221610"/>
              <a:gd name="connsiteY107" fmla="*/ 1631474 h 2219654"/>
              <a:gd name="connsiteX108" fmla="*/ 179631 w 1221610"/>
              <a:gd name="connsiteY108" fmla="*/ 1648143 h 2219654"/>
              <a:gd name="connsiteX109" fmla="*/ 141531 w 1221610"/>
              <a:gd name="connsiteY109" fmla="*/ 1619568 h 2219654"/>
              <a:gd name="connsiteX110" fmla="*/ 98669 w 1221610"/>
              <a:gd name="connsiteY110" fmla="*/ 1617186 h 2219654"/>
              <a:gd name="connsiteX111" fmla="*/ 43899 w 1221610"/>
              <a:gd name="connsiteY111" fmla="*/ 1598136 h 2219654"/>
              <a:gd name="connsiteX112" fmla="*/ 10560 w 1221610"/>
              <a:gd name="connsiteY112" fmla="*/ 1595752 h 2219654"/>
              <a:gd name="connsiteX113" fmla="*/ 1037 w 1221610"/>
              <a:gd name="connsiteY113" fmla="*/ 1543368 h 2219654"/>
              <a:gd name="connsiteX114" fmla="*/ 34374 w 1221610"/>
              <a:gd name="connsiteY114" fmla="*/ 1455261 h 2219654"/>
              <a:gd name="connsiteX115" fmla="*/ 60568 w 1221610"/>
              <a:gd name="connsiteY115" fmla="*/ 1407636 h 2219654"/>
              <a:gd name="connsiteX116" fmla="*/ 81999 w 1221610"/>
              <a:gd name="connsiteY116" fmla="*/ 1360011 h 2219654"/>
              <a:gd name="connsiteX117" fmla="*/ 108194 w 1221610"/>
              <a:gd name="connsiteY117" fmla="*/ 1321911 h 2219654"/>
              <a:gd name="connsiteX118" fmla="*/ 146293 w 1221610"/>
              <a:gd name="connsiteY118" fmla="*/ 1312386 h 2219654"/>
              <a:gd name="connsiteX119" fmla="*/ 153438 w 1221610"/>
              <a:gd name="connsiteY119" fmla="*/ 1276668 h 2219654"/>
              <a:gd name="connsiteX120" fmla="*/ 262975 w 1221610"/>
              <a:gd name="connsiteY120" fmla="*/ 1157605 h 2219654"/>
              <a:gd name="connsiteX121" fmla="*/ 286787 w 1221610"/>
              <a:gd name="connsiteY121" fmla="*/ 1019490 h 2219654"/>
              <a:gd name="connsiteX122" fmla="*/ 282025 w 1221610"/>
              <a:gd name="connsiteY122" fmla="*/ 938530 h 2219654"/>
              <a:gd name="connsiteX123" fmla="*/ 196300 w 1221610"/>
              <a:gd name="connsiteY123" fmla="*/ 926624 h 2219654"/>
              <a:gd name="connsiteX124" fmla="*/ 179632 w 1221610"/>
              <a:gd name="connsiteY124" fmla="*/ 845661 h 2219654"/>
              <a:gd name="connsiteX125" fmla="*/ 186775 w 1221610"/>
              <a:gd name="connsiteY125" fmla="*/ 778986 h 2219654"/>
              <a:gd name="connsiteX126" fmla="*/ 148675 w 1221610"/>
              <a:gd name="connsiteY126" fmla="*/ 740886 h 2219654"/>
              <a:gd name="connsiteX127" fmla="*/ 127244 w 1221610"/>
              <a:gd name="connsiteY127" fmla="*/ 700404 h 2219654"/>
              <a:gd name="connsiteX128" fmla="*/ 117719 w 1221610"/>
              <a:gd name="connsiteY128" fmla="*/ 640874 h 2219654"/>
              <a:gd name="connsiteX129" fmla="*/ 102097 w 1221610"/>
              <a:gd name="connsiteY12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513007 w 1221610"/>
              <a:gd name="connsiteY15" fmla="*/ 757554 h 2219654"/>
              <a:gd name="connsiteX16" fmla="*/ 536818 w 1221610"/>
              <a:gd name="connsiteY16" fmla="*/ 783748 h 2219654"/>
              <a:gd name="connsiteX17" fmla="*/ 510625 w 1221610"/>
              <a:gd name="connsiteY17" fmla="*/ 888523 h 2219654"/>
              <a:gd name="connsiteX18" fmla="*/ 539200 w 1221610"/>
              <a:gd name="connsiteY18" fmla="*/ 926623 h 2219654"/>
              <a:gd name="connsiteX19" fmla="*/ 546344 w 1221610"/>
              <a:gd name="connsiteY19" fmla="*/ 945674 h 2219654"/>
              <a:gd name="connsiteX20" fmla="*/ 532057 w 1221610"/>
              <a:gd name="connsiteY20" fmla="*/ 976629 h 2219654"/>
              <a:gd name="connsiteX21" fmla="*/ 517769 w 1221610"/>
              <a:gd name="connsiteY21" fmla="*/ 1048067 h 2219654"/>
              <a:gd name="connsiteX22" fmla="*/ 541582 w 1221610"/>
              <a:gd name="connsiteY22" fmla="*/ 1081404 h 2219654"/>
              <a:gd name="connsiteX23" fmla="*/ 551107 w 1221610"/>
              <a:gd name="connsiteY23" fmla="*/ 1121885 h 2219654"/>
              <a:gd name="connsiteX24" fmla="*/ 567775 w 1221610"/>
              <a:gd name="connsiteY24" fmla="*/ 1129029 h 2219654"/>
              <a:gd name="connsiteX25" fmla="*/ 572104 w 1221610"/>
              <a:gd name="connsiteY25" fmla="*/ 1139135 h 2219654"/>
              <a:gd name="connsiteX26" fmla="*/ 591588 w 1221610"/>
              <a:gd name="connsiteY26" fmla="*/ 1105217 h 2219654"/>
              <a:gd name="connsiteX27" fmla="*/ 615400 w 1221610"/>
              <a:gd name="connsiteY27" fmla="*/ 1088548 h 2219654"/>
              <a:gd name="connsiteX28" fmla="*/ 665407 w 1221610"/>
              <a:gd name="connsiteY28" fmla="*/ 1062354 h 2219654"/>
              <a:gd name="connsiteX29" fmla="*/ 698744 w 1221610"/>
              <a:gd name="connsiteY29" fmla="*/ 1050448 h 2219654"/>
              <a:gd name="connsiteX30" fmla="*/ 734463 w 1221610"/>
              <a:gd name="connsiteY30" fmla="*/ 1012349 h 2219654"/>
              <a:gd name="connsiteX31" fmla="*/ 791613 w 1221610"/>
              <a:gd name="connsiteY31" fmla="*/ 988535 h 2219654"/>
              <a:gd name="connsiteX32" fmla="*/ 817807 w 1221610"/>
              <a:gd name="connsiteY32" fmla="*/ 943292 h 2219654"/>
              <a:gd name="connsiteX33" fmla="*/ 841618 w 1221610"/>
              <a:gd name="connsiteY33" fmla="*/ 926621 h 2219654"/>
              <a:gd name="connsiteX34" fmla="*/ 867813 w 1221610"/>
              <a:gd name="connsiteY34" fmla="*/ 926623 h 2219654"/>
              <a:gd name="connsiteX35" fmla="*/ 872575 w 1221610"/>
              <a:gd name="connsiteY35" fmla="*/ 945673 h 2219654"/>
              <a:gd name="connsiteX36" fmla="*/ 848763 w 1221610"/>
              <a:gd name="connsiteY36" fmla="*/ 971867 h 2219654"/>
              <a:gd name="connsiteX37" fmla="*/ 872575 w 1221610"/>
              <a:gd name="connsiteY37" fmla="*/ 998060 h 2219654"/>
              <a:gd name="connsiteX38" fmla="*/ 872575 w 1221610"/>
              <a:gd name="connsiteY38" fmla="*/ 1021873 h 2219654"/>
              <a:gd name="connsiteX39" fmla="*/ 829713 w 1221610"/>
              <a:gd name="connsiteY39" fmla="*/ 1024254 h 2219654"/>
              <a:gd name="connsiteX40" fmla="*/ 817807 w 1221610"/>
              <a:gd name="connsiteY40" fmla="*/ 1052829 h 2219654"/>
              <a:gd name="connsiteX41" fmla="*/ 829713 w 1221610"/>
              <a:gd name="connsiteY41" fmla="*/ 1081404 h 2219654"/>
              <a:gd name="connsiteX42" fmla="*/ 822567 w 1221610"/>
              <a:gd name="connsiteY42" fmla="*/ 1105215 h 2219654"/>
              <a:gd name="connsiteX43" fmla="*/ 836857 w 1221610"/>
              <a:gd name="connsiteY43" fmla="*/ 1124268 h 2219654"/>
              <a:gd name="connsiteX44" fmla="*/ 870194 w 1221610"/>
              <a:gd name="connsiteY44" fmla="*/ 1095693 h 2219654"/>
              <a:gd name="connsiteX45" fmla="*/ 903532 w 1221610"/>
              <a:gd name="connsiteY45" fmla="*/ 1090930 h 2219654"/>
              <a:gd name="connsiteX46" fmla="*/ 901150 w 1221610"/>
              <a:gd name="connsiteY46" fmla="*/ 1045685 h 2219654"/>
              <a:gd name="connsiteX47" fmla="*/ 958300 w 1221610"/>
              <a:gd name="connsiteY47" fmla="*/ 1036161 h 2219654"/>
              <a:gd name="connsiteX48" fmla="*/ 974969 w 1221610"/>
              <a:gd name="connsiteY48" fmla="*/ 1055210 h 2219654"/>
              <a:gd name="connsiteX49" fmla="*/ 984494 w 1221610"/>
              <a:gd name="connsiteY49" fmla="*/ 1181418 h 2219654"/>
              <a:gd name="connsiteX50" fmla="*/ 1032119 w 1221610"/>
              <a:gd name="connsiteY50" fmla="*/ 1262380 h 2219654"/>
              <a:gd name="connsiteX51" fmla="*/ 1072600 w 1221610"/>
              <a:gd name="connsiteY51" fmla="*/ 1283811 h 2219654"/>
              <a:gd name="connsiteX52" fmla="*/ 1089269 w 1221610"/>
              <a:gd name="connsiteY52" fmla="*/ 1350486 h 2219654"/>
              <a:gd name="connsiteX53" fmla="*/ 1122607 w 1221610"/>
              <a:gd name="connsiteY53" fmla="*/ 1376680 h 2219654"/>
              <a:gd name="connsiteX54" fmla="*/ 1163088 w 1221610"/>
              <a:gd name="connsiteY54" fmla="*/ 1436211 h 2219654"/>
              <a:gd name="connsiteX55" fmla="*/ 1191663 w 1221610"/>
              <a:gd name="connsiteY55" fmla="*/ 1450499 h 2219654"/>
              <a:gd name="connsiteX56" fmla="*/ 1220238 w 1221610"/>
              <a:gd name="connsiteY56" fmla="*/ 1488598 h 2219654"/>
              <a:gd name="connsiteX57" fmla="*/ 1215943 w 1221610"/>
              <a:gd name="connsiteY57" fmla="*/ 1508458 h 2219654"/>
              <a:gd name="connsiteX58" fmla="*/ 1196425 w 1221610"/>
              <a:gd name="connsiteY58" fmla="*/ 1557655 h 2219654"/>
              <a:gd name="connsiteX59" fmla="*/ 1144037 w 1221610"/>
              <a:gd name="connsiteY59" fmla="*/ 1552891 h 2219654"/>
              <a:gd name="connsiteX60" fmla="*/ 1124987 w 1221610"/>
              <a:gd name="connsiteY60" fmla="*/ 1598134 h 2219654"/>
              <a:gd name="connsiteX61" fmla="*/ 1048787 w 1221610"/>
              <a:gd name="connsiteY61" fmla="*/ 1631472 h 2219654"/>
              <a:gd name="connsiteX62" fmla="*/ 1020212 w 1221610"/>
              <a:gd name="connsiteY62" fmla="*/ 1691003 h 2219654"/>
              <a:gd name="connsiteX63" fmla="*/ 1036881 w 1221610"/>
              <a:gd name="connsiteY63" fmla="*/ 1738628 h 2219654"/>
              <a:gd name="connsiteX64" fmla="*/ 1017832 w 1221610"/>
              <a:gd name="connsiteY64" fmla="*/ 1779111 h 2219654"/>
              <a:gd name="connsiteX65" fmla="*/ 984493 w 1221610"/>
              <a:gd name="connsiteY65" fmla="*/ 1776728 h 2219654"/>
              <a:gd name="connsiteX66" fmla="*/ 982112 w 1221610"/>
              <a:gd name="connsiteY66" fmla="*/ 1841022 h 2219654"/>
              <a:gd name="connsiteX67" fmla="*/ 946393 w 1221610"/>
              <a:gd name="connsiteY67" fmla="*/ 1857691 h 2219654"/>
              <a:gd name="connsiteX68" fmla="*/ 910674 w 1221610"/>
              <a:gd name="connsiteY68" fmla="*/ 1864834 h 2219654"/>
              <a:gd name="connsiteX69" fmla="*/ 910674 w 1221610"/>
              <a:gd name="connsiteY69" fmla="*/ 1929128 h 2219654"/>
              <a:gd name="connsiteX70" fmla="*/ 967824 w 1221610"/>
              <a:gd name="connsiteY70" fmla="*/ 1938653 h 2219654"/>
              <a:gd name="connsiteX71" fmla="*/ 1001162 w 1221610"/>
              <a:gd name="connsiteY71" fmla="*/ 1933891 h 2219654"/>
              <a:gd name="connsiteX72" fmla="*/ 1005922 w 1221610"/>
              <a:gd name="connsiteY72" fmla="*/ 2007710 h 2219654"/>
              <a:gd name="connsiteX73" fmla="*/ 982112 w 1221610"/>
              <a:gd name="connsiteY73" fmla="*/ 2029141 h 2219654"/>
              <a:gd name="connsiteX74" fmla="*/ 922581 w 1221610"/>
              <a:gd name="connsiteY74" fmla="*/ 2026761 h 2219654"/>
              <a:gd name="connsiteX75" fmla="*/ 870193 w 1221610"/>
              <a:gd name="connsiteY75" fmla="*/ 2036286 h 2219654"/>
              <a:gd name="connsiteX76" fmla="*/ 824949 w 1221610"/>
              <a:gd name="connsiteY76" fmla="*/ 2060099 h 2219654"/>
              <a:gd name="connsiteX77" fmla="*/ 779704 w 1221610"/>
              <a:gd name="connsiteY77" fmla="*/ 2067241 h 2219654"/>
              <a:gd name="connsiteX78" fmla="*/ 758274 w 1221610"/>
              <a:gd name="connsiteY78" fmla="*/ 2086293 h 2219654"/>
              <a:gd name="connsiteX79" fmla="*/ 751131 w 1221610"/>
              <a:gd name="connsiteY79" fmla="*/ 2131536 h 2219654"/>
              <a:gd name="connsiteX80" fmla="*/ 734462 w 1221610"/>
              <a:gd name="connsiteY80" fmla="*/ 2143443 h 2219654"/>
              <a:gd name="connsiteX81" fmla="*/ 689218 w 1221610"/>
              <a:gd name="connsiteY81" fmla="*/ 2193449 h 2219654"/>
              <a:gd name="connsiteX82" fmla="*/ 665406 w 1221610"/>
              <a:gd name="connsiteY82" fmla="*/ 2198210 h 2219654"/>
              <a:gd name="connsiteX83" fmla="*/ 617781 w 1221610"/>
              <a:gd name="connsiteY83" fmla="*/ 2219642 h 2219654"/>
              <a:gd name="connsiteX84" fmla="*/ 579681 w 1221610"/>
              <a:gd name="connsiteY84" fmla="*/ 2202973 h 2219654"/>
              <a:gd name="connsiteX85" fmla="*/ 563012 w 1221610"/>
              <a:gd name="connsiteY85" fmla="*/ 2174398 h 2219654"/>
              <a:gd name="connsiteX86" fmla="*/ 520149 w 1221610"/>
              <a:gd name="connsiteY86" fmla="*/ 2183924 h 2219654"/>
              <a:gd name="connsiteX87" fmla="*/ 512573 w 1221610"/>
              <a:gd name="connsiteY87" fmla="*/ 2177820 h 2219654"/>
              <a:gd name="connsiteX88" fmla="*/ 503481 w 1221610"/>
              <a:gd name="connsiteY88" fmla="*/ 2172017 h 2219654"/>
              <a:gd name="connsiteX89" fmla="*/ 522531 w 1221610"/>
              <a:gd name="connsiteY89" fmla="*/ 2064860 h 2219654"/>
              <a:gd name="connsiteX90" fmla="*/ 539199 w 1221610"/>
              <a:gd name="connsiteY90" fmla="*/ 2043429 h 2219654"/>
              <a:gd name="connsiteX91" fmla="*/ 529674 w 1221610"/>
              <a:gd name="connsiteY91" fmla="*/ 1998186 h 2219654"/>
              <a:gd name="connsiteX92" fmla="*/ 553487 w 1221610"/>
              <a:gd name="connsiteY92" fmla="*/ 1983898 h 2219654"/>
              <a:gd name="connsiteX93" fmla="*/ 534437 w 1221610"/>
              <a:gd name="connsiteY93" fmla="*/ 1969611 h 2219654"/>
              <a:gd name="connsiteX94" fmla="*/ 522531 w 1221610"/>
              <a:gd name="connsiteY94" fmla="*/ 1933893 h 2219654"/>
              <a:gd name="connsiteX95" fmla="*/ 513006 w 1221610"/>
              <a:gd name="connsiteY95" fmla="*/ 1888649 h 2219654"/>
              <a:gd name="connsiteX96" fmla="*/ 510624 w 1221610"/>
              <a:gd name="connsiteY96" fmla="*/ 1857691 h 2219654"/>
              <a:gd name="connsiteX97" fmla="*/ 460618 w 1221610"/>
              <a:gd name="connsiteY97" fmla="*/ 1860074 h 2219654"/>
              <a:gd name="connsiteX98" fmla="*/ 427282 w 1221610"/>
              <a:gd name="connsiteY98" fmla="*/ 1824355 h 2219654"/>
              <a:gd name="connsiteX99" fmla="*/ 382037 w 1221610"/>
              <a:gd name="connsiteY99" fmla="*/ 1807685 h 2219654"/>
              <a:gd name="connsiteX100" fmla="*/ 367749 w 1221610"/>
              <a:gd name="connsiteY100" fmla="*/ 1757680 h 2219654"/>
              <a:gd name="connsiteX101" fmla="*/ 365368 w 1221610"/>
              <a:gd name="connsiteY101" fmla="*/ 1736248 h 2219654"/>
              <a:gd name="connsiteX102" fmla="*/ 334413 w 1221610"/>
              <a:gd name="connsiteY102" fmla="*/ 1691005 h 2219654"/>
              <a:gd name="connsiteX103" fmla="*/ 291549 w 1221610"/>
              <a:gd name="connsiteY103" fmla="*/ 1667192 h 2219654"/>
              <a:gd name="connsiteX104" fmla="*/ 248688 w 1221610"/>
              <a:gd name="connsiteY104" fmla="*/ 1638618 h 2219654"/>
              <a:gd name="connsiteX105" fmla="*/ 215349 w 1221610"/>
              <a:gd name="connsiteY105" fmla="*/ 1629092 h 2219654"/>
              <a:gd name="connsiteX106" fmla="*/ 217731 w 1221610"/>
              <a:gd name="connsiteY106" fmla="*/ 1583846 h 2219654"/>
              <a:gd name="connsiteX107" fmla="*/ 174868 w 1221610"/>
              <a:gd name="connsiteY107" fmla="*/ 1598136 h 2219654"/>
              <a:gd name="connsiteX108" fmla="*/ 186775 w 1221610"/>
              <a:gd name="connsiteY108" fmla="*/ 1631474 h 2219654"/>
              <a:gd name="connsiteX109" fmla="*/ 179631 w 1221610"/>
              <a:gd name="connsiteY109" fmla="*/ 1648143 h 2219654"/>
              <a:gd name="connsiteX110" fmla="*/ 141531 w 1221610"/>
              <a:gd name="connsiteY110" fmla="*/ 1619568 h 2219654"/>
              <a:gd name="connsiteX111" fmla="*/ 98669 w 1221610"/>
              <a:gd name="connsiteY111" fmla="*/ 1617186 h 2219654"/>
              <a:gd name="connsiteX112" fmla="*/ 43899 w 1221610"/>
              <a:gd name="connsiteY112" fmla="*/ 1598136 h 2219654"/>
              <a:gd name="connsiteX113" fmla="*/ 10560 w 1221610"/>
              <a:gd name="connsiteY113" fmla="*/ 1595752 h 2219654"/>
              <a:gd name="connsiteX114" fmla="*/ 1037 w 1221610"/>
              <a:gd name="connsiteY114" fmla="*/ 1543368 h 2219654"/>
              <a:gd name="connsiteX115" fmla="*/ 34374 w 1221610"/>
              <a:gd name="connsiteY115" fmla="*/ 1455261 h 2219654"/>
              <a:gd name="connsiteX116" fmla="*/ 60568 w 1221610"/>
              <a:gd name="connsiteY116" fmla="*/ 1407636 h 2219654"/>
              <a:gd name="connsiteX117" fmla="*/ 81999 w 1221610"/>
              <a:gd name="connsiteY117" fmla="*/ 1360011 h 2219654"/>
              <a:gd name="connsiteX118" fmla="*/ 108194 w 1221610"/>
              <a:gd name="connsiteY118" fmla="*/ 1321911 h 2219654"/>
              <a:gd name="connsiteX119" fmla="*/ 146293 w 1221610"/>
              <a:gd name="connsiteY119" fmla="*/ 1312386 h 2219654"/>
              <a:gd name="connsiteX120" fmla="*/ 153438 w 1221610"/>
              <a:gd name="connsiteY120" fmla="*/ 1276668 h 2219654"/>
              <a:gd name="connsiteX121" fmla="*/ 262975 w 1221610"/>
              <a:gd name="connsiteY121" fmla="*/ 1157605 h 2219654"/>
              <a:gd name="connsiteX122" fmla="*/ 286787 w 1221610"/>
              <a:gd name="connsiteY122" fmla="*/ 1019490 h 2219654"/>
              <a:gd name="connsiteX123" fmla="*/ 282025 w 1221610"/>
              <a:gd name="connsiteY123" fmla="*/ 938530 h 2219654"/>
              <a:gd name="connsiteX124" fmla="*/ 196300 w 1221610"/>
              <a:gd name="connsiteY124" fmla="*/ 926624 h 2219654"/>
              <a:gd name="connsiteX125" fmla="*/ 179632 w 1221610"/>
              <a:gd name="connsiteY125" fmla="*/ 845661 h 2219654"/>
              <a:gd name="connsiteX126" fmla="*/ 186775 w 1221610"/>
              <a:gd name="connsiteY126" fmla="*/ 778986 h 2219654"/>
              <a:gd name="connsiteX127" fmla="*/ 148675 w 1221610"/>
              <a:gd name="connsiteY127" fmla="*/ 740886 h 2219654"/>
              <a:gd name="connsiteX128" fmla="*/ 127244 w 1221610"/>
              <a:gd name="connsiteY128" fmla="*/ 700404 h 2219654"/>
              <a:gd name="connsiteX129" fmla="*/ 117719 w 1221610"/>
              <a:gd name="connsiteY129" fmla="*/ 640874 h 2219654"/>
              <a:gd name="connsiteX130" fmla="*/ 102097 w 1221610"/>
              <a:gd name="connsiteY130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486812 w 1221610"/>
              <a:gd name="connsiteY15" fmla="*/ 755173 h 2219654"/>
              <a:gd name="connsiteX16" fmla="*/ 513007 w 1221610"/>
              <a:gd name="connsiteY16" fmla="*/ 757554 h 2219654"/>
              <a:gd name="connsiteX17" fmla="*/ 536818 w 1221610"/>
              <a:gd name="connsiteY17" fmla="*/ 783748 h 2219654"/>
              <a:gd name="connsiteX18" fmla="*/ 510625 w 1221610"/>
              <a:gd name="connsiteY18" fmla="*/ 888523 h 2219654"/>
              <a:gd name="connsiteX19" fmla="*/ 539200 w 1221610"/>
              <a:gd name="connsiteY19" fmla="*/ 926623 h 2219654"/>
              <a:gd name="connsiteX20" fmla="*/ 546344 w 1221610"/>
              <a:gd name="connsiteY20" fmla="*/ 945674 h 2219654"/>
              <a:gd name="connsiteX21" fmla="*/ 532057 w 1221610"/>
              <a:gd name="connsiteY21" fmla="*/ 976629 h 2219654"/>
              <a:gd name="connsiteX22" fmla="*/ 517769 w 1221610"/>
              <a:gd name="connsiteY22" fmla="*/ 1048067 h 2219654"/>
              <a:gd name="connsiteX23" fmla="*/ 541582 w 1221610"/>
              <a:gd name="connsiteY23" fmla="*/ 1081404 h 2219654"/>
              <a:gd name="connsiteX24" fmla="*/ 551107 w 1221610"/>
              <a:gd name="connsiteY24" fmla="*/ 1121885 h 2219654"/>
              <a:gd name="connsiteX25" fmla="*/ 567775 w 1221610"/>
              <a:gd name="connsiteY25" fmla="*/ 1129029 h 2219654"/>
              <a:gd name="connsiteX26" fmla="*/ 572104 w 1221610"/>
              <a:gd name="connsiteY26" fmla="*/ 1139135 h 2219654"/>
              <a:gd name="connsiteX27" fmla="*/ 591588 w 1221610"/>
              <a:gd name="connsiteY27" fmla="*/ 1105217 h 2219654"/>
              <a:gd name="connsiteX28" fmla="*/ 615400 w 1221610"/>
              <a:gd name="connsiteY28" fmla="*/ 1088548 h 2219654"/>
              <a:gd name="connsiteX29" fmla="*/ 665407 w 1221610"/>
              <a:gd name="connsiteY29" fmla="*/ 1062354 h 2219654"/>
              <a:gd name="connsiteX30" fmla="*/ 698744 w 1221610"/>
              <a:gd name="connsiteY30" fmla="*/ 1050448 h 2219654"/>
              <a:gd name="connsiteX31" fmla="*/ 734463 w 1221610"/>
              <a:gd name="connsiteY31" fmla="*/ 1012349 h 2219654"/>
              <a:gd name="connsiteX32" fmla="*/ 791613 w 1221610"/>
              <a:gd name="connsiteY32" fmla="*/ 988535 h 2219654"/>
              <a:gd name="connsiteX33" fmla="*/ 817807 w 1221610"/>
              <a:gd name="connsiteY33" fmla="*/ 943292 h 2219654"/>
              <a:gd name="connsiteX34" fmla="*/ 841618 w 1221610"/>
              <a:gd name="connsiteY34" fmla="*/ 926621 h 2219654"/>
              <a:gd name="connsiteX35" fmla="*/ 867813 w 1221610"/>
              <a:gd name="connsiteY35" fmla="*/ 926623 h 2219654"/>
              <a:gd name="connsiteX36" fmla="*/ 872575 w 1221610"/>
              <a:gd name="connsiteY36" fmla="*/ 945673 h 2219654"/>
              <a:gd name="connsiteX37" fmla="*/ 848763 w 1221610"/>
              <a:gd name="connsiteY37" fmla="*/ 971867 h 2219654"/>
              <a:gd name="connsiteX38" fmla="*/ 872575 w 1221610"/>
              <a:gd name="connsiteY38" fmla="*/ 998060 h 2219654"/>
              <a:gd name="connsiteX39" fmla="*/ 872575 w 1221610"/>
              <a:gd name="connsiteY39" fmla="*/ 1021873 h 2219654"/>
              <a:gd name="connsiteX40" fmla="*/ 829713 w 1221610"/>
              <a:gd name="connsiteY40" fmla="*/ 1024254 h 2219654"/>
              <a:gd name="connsiteX41" fmla="*/ 817807 w 1221610"/>
              <a:gd name="connsiteY41" fmla="*/ 1052829 h 2219654"/>
              <a:gd name="connsiteX42" fmla="*/ 829713 w 1221610"/>
              <a:gd name="connsiteY42" fmla="*/ 1081404 h 2219654"/>
              <a:gd name="connsiteX43" fmla="*/ 822567 w 1221610"/>
              <a:gd name="connsiteY43" fmla="*/ 1105215 h 2219654"/>
              <a:gd name="connsiteX44" fmla="*/ 836857 w 1221610"/>
              <a:gd name="connsiteY44" fmla="*/ 1124268 h 2219654"/>
              <a:gd name="connsiteX45" fmla="*/ 870194 w 1221610"/>
              <a:gd name="connsiteY45" fmla="*/ 1095693 h 2219654"/>
              <a:gd name="connsiteX46" fmla="*/ 903532 w 1221610"/>
              <a:gd name="connsiteY46" fmla="*/ 1090930 h 2219654"/>
              <a:gd name="connsiteX47" fmla="*/ 901150 w 1221610"/>
              <a:gd name="connsiteY47" fmla="*/ 1045685 h 2219654"/>
              <a:gd name="connsiteX48" fmla="*/ 958300 w 1221610"/>
              <a:gd name="connsiteY48" fmla="*/ 1036161 h 2219654"/>
              <a:gd name="connsiteX49" fmla="*/ 974969 w 1221610"/>
              <a:gd name="connsiteY49" fmla="*/ 1055210 h 2219654"/>
              <a:gd name="connsiteX50" fmla="*/ 984494 w 1221610"/>
              <a:gd name="connsiteY50" fmla="*/ 1181418 h 2219654"/>
              <a:gd name="connsiteX51" fmla="*/ 1032119 w 1221610"/>
              <a:gd name="connsiteY51" fmla="*/ 1262380 h 2219654"/>
              <a:gd name="connsiteX52" fmla="*/ 1072600 w 1221610"/>
              <a:gd name="connsiteY52" fmla="*/ 1283811 h 2219654"/>
              <a:gd name="connsiteX53" fmla="*/ 1089269 w 1221610"/>
              <a:gd name="connsiteY53" fmla="*/ 1350486 h 2219654"/>
              <a:gd name="connsiteX54" fmla="*/ 1122607 w 1221610"/>
              <a:gd name="connsiteY54" fmla="*/ 1376680 h 2219654"/>
              <a:gd name="connsiteX55" fmla="*/ 1163088 w 1221610"/>
              <a:gd name="connsiteY55" fmla="*/ 1436211 h 2219654"/>
              <a:gd name="connsiteX56" fmla="*/ 1191663 w 1221610"/>
              <a:gd name="connsiteY56" fmla="*/ 1450499 h 2219654"/>
              <a:gd name="connsiteX57" fmla="*/ 1220238 w 1221610"/>
              <a:gd name="connsiteY57" fmla="*/ 1488598 h 2219654"/>
              <a:gd name="connsiteX58" fmla="*/ 1215943 w 1221610"/>
              <a:gd name="connsiteY58" fmla="*/ 1508458 h 2219654"/>
              <a:gd name="connsiteX59" fmla="*/ 1196425 w 1221610"/>
              <a:gd name="connsiteY59" fmla="*/ 1557655 h 2219654"/>
              <a:gd name="connsiteX60" fmla="*/ 1144037 w 1221610"/>
              <a:gd name="connsiteY60" fmla="*/ 1552891 h 2219654"/>
              <a:gd name="connsiteX61" fmla="*/ 1124987 w 1221610"/>
              <a:gd name="connsiteY61" fmla="*/ 1598134 h 2219654"/>
              <a:gd name="connsiteX62" fmla="*/ 1048787 w 1221610"/>
              <a:gd name="connsiteY62" fmla="*/ 1631472 h 2219654"/>
              <a:gd name="connsiteX63" fmla="*/ 1020212 w 1221610"/>
              <a:gd name="connsiteY63" fmla="*/ 1691003 h 2219654"/>
              <a:gd name="connsiteX64" fmla="*/ 1036881 w 1221610"/>
              <a:gd name="connsiteY64" fmla="*/ 1738628 h 2219654"/>
              <a:gd name="connsiteX65" fmla="*/ 1017832 w 1221610"/>
              <a:gd name="connsiteY65" fmla="*/ 1779111 h 2219654"/>
              <a:gd name="connsiteX66" fmla="*/ 984493 w 1221610"/>
              <a:gd name="connsiteY66" fmla="*/ 1776728 h 2219654"/>
              <a:gd name="connsiteX67" fmla="*/ 982112 w 1221610"/>
              <a:gd name="connsiteY67" fmla="*/ 1841022 h 2219654"/>
              <a:gd name="connsiteX68" fmla="*/ 946393 w 1221610"/>
              <a:gd name="connsiteY68" fmla="*/ 1857691 h 2219654"/>
              <a:gd name="connsiteX69" fmla="*/ 910674 w 1221610"/>
              <a:gd name="connsiteY69" fmla="*/ 1864834 h 2219654"/>
              <a:gd name="connsiteX70" fmla="*/ 910674 w 1221610"/>
              <a:gd name="connsiteY70" fmla="*/ 1929128 h 2219654"/>
              <a:gd name="connsiteX71" fmla="*/ 967824 w 1221610"/>
              <a:gd name="connsiteY71" fmla="*/ 1938653 h 2219654"/>
              <a:gd name="connsiteX72" fmla="*/ 1001162 w 1221610"/>
              <a:gd name="connsiteY72" fmla="*/ 1933891 h 2219654"/>
              <a:gd name="connsiteX73" fmla="*/ 1005922 w 1221610"/>
              <a:gd name="connsiteY73" fmla="*/ 2007710 h 2219654"/>
              <a:gd name="connsiteX74" fmla="*/ 982112 w 1221610"/>
              <a:gd name="connsiteY74" fmla="*/ 2029141 h 2219654"/>
              <a:gd name="connsiteX75" fmla="*/ 922581 w 1221610"/>
              <a:gd name="connsiteY75" fmla="*/ 2026761 h 2219654"/>
              <a:gd name="connsiteX76" fmla="*/ 870193 w 1221610"/>
              <a:gd name="connsiteY76" fmla="*/ 2036286 h 2219654"/>
              <a:gd name="connsiteX77" fmla="*/ 824949 w 1221610"/>
              <a:gd name="connsiteY77" fmla="*/ 2060099 h 2219654"/>
              <a:gd name="connsiteX78" fmla="*/ 779704 w 1221610"/>
              <a:gd name="connsiteY78" fmla="*/ 2067241 h 2219654"/>
              <a:gd name="connsiteX79" fmla="*/ 758274 w 1221610"/>
              <a:gd name="connsiteY79" fmla="*/ 2086293 h 2219654"/>
              <a:gd name="connsiteX80" fmla="*/ 751131 w 1221610"/>
              <a:gd name="connsiteY80" fmla="*/ 2131536 h 2219654"/>
              <a:gd name="connsiteX81" fmla="*/ 734462 w 1221610"/>
              <a:gd name="connsiteY81" fmla="*/ 2143443 h 2219654"/>
              <a:gd name="connsiteX82" fmla="*/ 689218 w 1221610"/>
              <a:gd name="connsiteY82" fmla="*/ 2193449 h 2219654"/>
              <a:gd name="connsiteX83" fmla="*/ 665406 w 1221610"/>
              <a:gd name="connsiteY83" fmla="*/ 2198210 h 2219654"/>
              <a:gd name="connsiteX84" fmla="*/ 617781 w 1221610"/>
              <a:gd name="connsiteY84" fmla="*/ 2219642 h 2219654"/>
              <a:gd name="connsiteX85" fmla="*/ 579681 w 1221610"/>
              <a:gd name="connsiteY85" fmla="*/ 2202973 h 2219654"/>
              <a:gd name="connsiteX86" fmla="*/ 563012 w 1221610"/>
              <a:gd name="connsiteY86" fmla="*/ 2174398 h 2219654"/>
              <a:gd name="connsiteX87" fmla="*/ 520149 w 1221610"/>
              <a:gd name="connsiteY87" fmla="*/ 2183924 h 2219654"/>
              <a:gd name="connsiteX88" fmla="*/ 512573 w 1221610"/>
              <a:gd name="connsiteY88" fmla="*/ 2177820 h 2219654"/>
              <a:gd name="connsiteX89" fmla="*/ 503481 w 1221610"/>
              <a:gd name="connsiteY89" fmla="*/ 2172017 h 2219654"/>
              <a:gd name="connsiteX90" fmla="*/ 522531 w 1221610"/>
              <a:gd name="connsiteY90" fmla="*/ 2064860 h 2219654"/>
              <a:gd name="connsiteX91" fmla="*/ 539199 w 1221610"/>
              <a:gd name="connsiteY91" fmla="*/ 2043429 h 2219654"/>
              <a:gd name="connsiteX92" fmla="*/ 529674 w 1221610"/>
              <a:gd name="connsiteY92" fmla="*/ 1998186 h 2219654"/>
              <a:gd name="connsiteX93" fmla="*/ 553487 w 1221610"/>
              <a:gd name="connsiteY93" fmla="*/ 1983898 h 2219654"/>
              <a:gd name="connsiteX94" fmla="*/ 534437 w 1221610"/>
              <a:gd name="connsiteY94" fmla="*/ 1969611 h 2219654"/>
              <a:gd name="connsiteX95" fmla="*/ 522531 w 1221610"/>
              <a:gd name="connsiteY95" fmla="*/ 1933893 h 2219654"/>
              <a:gd name="connsiteX96" fmla="*/ 513006 w 1221610"/>
              <a:gd name="connsiteY96" fmla="*/ 1888649 h 2219654"/>
              <a:gd name="connsiteX97" fmla="*/ 510624 w 1221610"/>
              <a:gd name="connsiteY97" fmla="*/ 1857691 h 2219654"/>
              <a:gd name="connsiteX98" fmla="*/ 460618 w 1221610"/>
              <a:gd name="connsiteY98" fmla="*/ 1860074 h 2219654"/>
              <a:gd name="connsiteX99" fmla="*/ 427282 w 1221610"/>
              <a:gd name="connsiteY99" fmla="*/ 1824355 h 2219654"/>
              <a:gd name="connsiteX100" fmla="*/ 382037 w 1221610"/>
              <a:gd name="connsiteY100" fmla="*/ 1807685 h 2219654"/>
              <a:gd name="connsiteX101" fmla="*/ 367749 w 1221610"/>
              <a:gd name="connsiteY101" fmla="*/ 1757680 h 2219654"/>
              <a:gd name="connsiteX102" fmla="*/ 365368 w 1221610"/>
              <a:gd name="connsiteY102" fmla="*/ 1736248 h 2219654"/>
              <a:gd name="connsiteX103" fmla="*/ 334413 w 1221610"/>
              <a:gd name="connsiteY103" fmla="*/ 1691005 h 2219654"/>
              <a:gd name="connsiteX104" fmla="*/ 291549 w 1221610"/>
              <a:gd name="connsiteY104" fmla="*/ 1667192 h 2219654"/>
              <a:gd name="connsiteX105" fmla="*/ 248688 w 1221610"/>
              <a:gd name="connsiteY105" fmla="*/ 1638618 h 2219654"/>
              <a:gd name="connsiteX106" fmla="*/ 215349 w 1221610"/>
              <a:gd name="connsiteY106" fmla="*/ 1629092 h 2219654"/>
              <a:gd name="connsiteX107" fmla="*/ 217731 w 1221610"/>
              <a:gd name="connsiteY107" fmla="*/ 1583846 h 2219654"/>
              <a:gd name="connsiteX108" fmla="*/ 174868 w 1221610"/>
              <a:gd name="connsiteY108" fmla="*/ 1598136 h 2219654"/>
              <a:gd name="connsiteX109" fmla="*/ 186775 w 1221610"/>
              <a:gd name="connsiteY109" fmla="*/ 1631474 h 2219654"/>
              <a:gd name="connsiteX110" fmla="*/ 179631 w 1221610"/>
              <a:gd name="connsiteY110" fmla="*/ 1648143 h 2219654"/>
              <a:gd name="connsiteX111" fmla="*/ 141531 w 1221610"/>
              <a:gd name="connsiteY111" fmla="*/ 1619568 h 2219654"/>
              <a:gd name="connsiteX112" fmla="*/ 98669 w 1221610"/>
              <a:gd name="connsiteY112" fmla="*/ 1617186 h 2219654"/>
              <a:gd name="connsiteX113" fmla="*/ 43899 w 1221610"/>
              <a:gd name="connsiteY113" fmla="*/ 1598136 h 2219654"/>
              <a:gd name="connsiteX114" fmla="*/ 10560 w 1221610"/>
              <a:gd name="connsiteY114" fmla="*/ 1595752 h 2219654"/>
              <a:gd name="connsiteX115" fmla="*/ 1037 w 1221610"/>
              <a:gd name="connsiteY115" fmla="*/ 1543368 h 2219654"/>
              <a:gd name="connsiteX116" fmla="*/ 34374 w 1221610"/>
              <a:gd name="connsiteY116" fmla="*/ 1455261 h 2219654"/>
              <a:gd name="connsiteX117" fmla="*/ 60568 w 1221610"/>
              <a:gd name="connsiteY117" fmla="*/ 1407636 h 2219654"/>
              <a:gd name="connsiteX118" fmla="*/ 81999 w 1221610"/>
              <a:gd name="connsiteY118" fmla="*/ 1360011 h 2219654"/>
              <a:gd name="connsiteX119" fmla="*/ 108194 w 1221610"/>
              <a:gd name="connsiteY119" fmla="*/ 1321911 h 2219654"/>
              <a:gd name="connsiteX120" fmla="*/ 146293 w 1221610"/>
              <a:gd name="connsiteY120" fmla="*/ 1312386 h 2219654"/>
              <a:gd name="connsiteX121" fmla="*/ 153438 w 1221610"/>
              <a:gd name="connsiteY121" fmla="*/ 1276668 h 2219654"/>
              <a:gd name="connsiteX122" fmla="*/ 262975 w 1221610"/>
              <a:gd name="connsiteY122" fmla="*/ 1157605 h 2219654"/>
              <a:gd name="connsiteX123" fmla="*/ 286787 w 1221610"/>
              <a:gd name="connsiteY123" fmla="*/ 1019490 h 2219654"/>
              <a:gd name="connsiteX124" fmla="*/ 282025 w 1221610"/>
              <a:gd name="connsiteY124" fmla="*/ 938530 h 2219654"/>
              <a:gd name="connsiteX125" fmla="*/ 196300 w 1221610"/>
              <a:gd name="connsiteY125" fmla="*/ 926624 h 2219654"/>
              <a:gd name="connsiteX126" fmla="*/ 179632 w 1221610"/>
              <a:gd name="connsiteY126" fmla="*/ 845661 h 2219654"/>
              <a:gd name="connsiteX127" fmla="*/ 186775 w 1221610"/>
              <a:gd name="connsiteY127" fmla="*/ 778986 h 2219654"/>
              <a:gd name="connsiteX128" fmla="*/ 148675 w 1221610"/>
              <a:gd name="connsiteY128" fmla="*/ 740886 h 2219654"/>
              <a:gd name="connsiteX129" fmla="*/ 127244 w 1221610"/>
              <a:gd name="connsiteY129" fmla="*/ 700404 h 2219654"/>
              <a:gd name="connsiteX130" fmla="*/ 117719 w 1221610"/>
              <a:gd name="connsiteY130" fmla="*/ 640874 h 2219654"/>
              <a:gd name="connsiteX131" fmla="*/ 102097 w 1221610"/>
              <a:gd name="connsiteY131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7281 w 1221610"/>
              <a:gd name="connsiteY12" fmla="*/ 678973 h 2219654"/>
              <a:gd name="connsiteX13" fmla="*/ 410612 w 1221610"/>
              <a:gd name="connsiteY13" fmla="*/ 700404 h 2219654"/>
              <a:gd name="connsiteX14" fmla="*/ 401088 w 1221610"/>
              <a:gd name="connsiteY14" fmla="*/ 778986 h 2219654"/>
              <a:gd name="connsiteX15" fmla="*/ 441568 w 1221610"/>
              <a:gd name="connsiteY15" fmla="*/ 778985 h 2219654"/>
              <a:gd name="connsiteX16" fmla="*/ 486812 w 1221610"/>
              <a:gd name="connsiteY16" fmla="*/ 755173 h 2219654"/>
              <a:gd name="connsiteX17" fmla="*/ 513007 w 1221610"/>
              <a:gd name="connsiteY17" fmla="*/ 757554 h 2219654"/>
              <a:gd name="connsiteX18" fmla="*/ 536818 w 1221610"/>
              <a:gd name="connsiteY18" fmla="*/ 783748 h 2219654"/>
              <a:gd name="connsiteX19" fmla="*/ 510625 w 1221610"/>
              <a:gd name="connsiteY19" fmla="*/ 888523 h 2219654"/>
              <a:gd name="connsiteX20" fmla="*/ 539200 w 1221610"/>
              <a:gd name="connsiteY20" fmla="*/ 926623 h 2219654"/>
              <a:gd name="connsiteX21" fmla="*/ 546344 w 1221610"/>
              <a:gd name="connsiteY21" fmla="*/ 945674 h 2219654"/>
              <a:gd name="connsiteX22" fmla="*/ 532057 w 1221610"/>
              <a:gd name="connsiteY22" fmla="*/ 976629 h 2219654"/>
              <a:gd name="connsiteX23" fmla="*/ 517769 w 1221610"/>
              <a:gd name="connsiteY23" fmla="*/ 1048067 h 2219654"/>
              <a:gd name="connsiteX24" fmla="*/ 541582 w 1221610"/>
              <a:gd name="connsiteY24" fmla="*/ 1081404 h 2219654"/>
              <a:gd name="connsiteX25" fmla="*/ 551107 w 1221610"/>
              <a:gd name="connsiteY25" fmla="*/ 1121885 h 2219654"/>
              <a:gd name="connsiteX26" fmla="*/ 567775 w 1221610"/>
              <a:gd name="connsiteY26" fmla="*/ 1129029 h 2219654"/>
              <a:gd name="connsiteX27" fmla="*/ 572104 w 1221610"/>
              <a:gd name="connsiteY27" fmla="*/ 1139135 h 2219654"/>
              <a:gd name="connsiteX28" fmla="*/ 591588 w 1221610"/>
              <a:gd name="connsiteY28" fmla="*/ 1105217 h 2219654"/>
              <a:gd name="connsiteX29" fmla="*/ 615400 w 1221610"/>
              <a:gd name="connsiteY29" fmla="*/ 1088548 h 2219654"/>
              <a:gd name="connsiteX30" fmla="*/ 665407 w 1221610"/>
              <a:gd name="connsiteY30" fmla="*/ 1062354 h 2219654"/>
              <a:gd name="connsiteX31" fmla="*/ 698744 w 1221610"/>
              <a:gd name="connsiteY31" fmla="*/ 1050448 h 2219654"/>
              <a:gd name="connsiteX32" fmla="*/ 734463 w 1221610"/>
              <a:gd name="connsiteY32" fmla="*/ 1012349 h 2219654"/>
              <a:gd name="connsiteX33" fmla="*/ 791613 w 1221610"/>
              <a:gd name="connsiteY33" fmla="*/ 988535 h 2219654"/>
              <a:gd name="connsiteX34" fmla="*/ 817807 w 1221610"/>
              <a:gd name="connsiteY34" fmla="*/ 943292 h 2219654"/>
              <a:gd name="connsiteX35" fmla="*/ 841618 w 1221610"/>
              <a:gd name="connsiteY35" fmla="*/ 926621 h 2219654"/>
              <a:gd name="connsiteX36" fmla="*/ 867813 w 1221610"/>
              <a:gd name="connsiteY36" fmla="*/ 926623 h 2219654"/>
              <a:gd name="connsiteX37" fmla="*/ 872575 w 1221610"/>
              <a:gd name="connsiteY37" fmla="*/ 945673 h 2219654"/>
              <a:gd name="connsiteX38" fmla="*/ 848763 w 1221610"/>
              <a:gd name="connsiteY38" fmla="*/ 971867 h 2219654"/>
              <a:gd name="connsiteX39" fmla="*/ 872575 w 1221610"/>
              <a:gd name="connsiteY39" fmla="*/ 998060 h 2219654"/>
              <a:gd name="connsiteX40" fmla="*/ 872575 w 1221610"/>
              <a:gd name="connsiteY40" fmla="*/ 1021873 h 2219654"/>
              <a:gd name="connsiteX41" fmla="*/ 829713 w 1221610"/>
              <a:gd name="connsiteY41" fmla="*/ 1024254 h 2219654"/>
              <a:gd name="connsiteX42" fmla="*/ 817807 w 1221610"/>
              <a:gd name="connsiteY42" fmla="*/ 1052829 h 2219654"/>
              <a:gd name="connsiteX43" fmla="*/ 829713 w 1221610"/>
              <a:gd name="connsiteY43" fmla="*/ 1081404 h 2219654"/>
              <a:gd name="connsiteX44" fmla="*/ 822567 w 1221610"/>
              <a:gd name="connsiteY44" fmla="*/ 1105215 h 2219654"/>
              <a:gd name="connsiteX45" fmla="*/ 836857 w 1221610"/>
              <a:gd name="connsiteY45" fmla="*/ 1124268 h 2219654"/>
              <a:gd name="connsiteX46" fmla="*/ 870194 w 1221610"/>
              <a:gd name="connsiteY46" fmla="*/ 1095693 h 2219654"/>
              <a:gd name="connsiteX47" fmla="*/ 903532 w 1221610"/>
              <a:gd name="connsiteY47" fmla="*/ 1090930 h 2219654"/>
              <a:gd name="connsiteX48" fmla="*/ 901150 w 1221610"/>
              <a:gd name="connsiteY48" fmla="*/ 1045685 h 2219654"/>
              <a:gd name="connsiteX49" fmla="*/ 958300 w 1221610"/>
              <a:gd name="connsiteY49" fmla="*/ 1036161 h 2219654"/>
              <a:gd name="connsiteX50" fmla="*/ 974969 w 1221610"/>
              <a:gd name="connsiteY50" fmla="*/ 1055210 h 2219654"/>
              <a:gd name="connsiteX51" fmla="*/ 984494 w 1221610"/>
              <a:gd name="connsiteY51" fmla="*/ 1181418 h 2219654"/>
              <a:gd name="connsiteX52" fmla="*/ 1032119 w 1221610"/>
              <a:gd name="connsiteY52" fmla="*/ 1262380 h 2219654"/>
              <a:gd name="connsiteX53" fmla="*/ 1072600 w 1221610"/>
              <a:gd name="connsiteY53" fmla="*/ 1283811 h 2219654"/>
              <a:gd name="connsiteX54" fmla="*/ 1089269 w 1221610"/>
              <a:gd name="connsiteY54" fmla="*/ 1350486 h 2219654"/>
              <a:gd name="connsiteX55" fmla="*/ 1122607 w 1221610"/>
              <a:gd name="connsiteY55" fmla="*/ 1376680 h 2219654"/>
              <a:gd name="connsiteX56" fmla="*/ 1163088 w 1221610"/>
              <a:gd name="connsiteY56" fmla="*/ 1436211 h 2219654"/>
              <a:gd name="connsiteX57" fmla="*/ 1191663 w 1221610"/>
              <a:gd name="connsiteY57" fmla="*/ 1450499 h 2219654"/>
              <a:gd name="connsiteX58" fmla="*/ 1220238 w 1221610"/>
              <a:gd name="connsiteY58" fmla="*/ 1488598 h 2219654"/>
              <a:gd name="connsiteX59" fmla="*/ 1215943 w 1221610"/>
              <a:gd name="connsiteY59" fmla="*/ 1508458 h 2219654"/>
              <a:gd name="connsiteX60" fmla="*/ 1196425 w 1221610"/>
              <a:gd name="connsiteY60" fmla="*/ 1557655 h 2219654"/>
              <a:gd name="connsiteX61" fmla="*/ 1144037 w 1221610"/>
              <a:gd name="connsiteY61" fmla="*/ 1552891 h 2219654"/>
              <a:gd name="connsiteX62" fmla="*/ 1124987 w 1221610"/>
              <a:gd name="connsiteY62" fmla="*/ 1598134 h 2219654"/>
              <a:gd name="connsiteX63" fmla="*/ 1048787 w 1221610"/>
              <a:gd name="connsiteY63" fmla="*/ 1631472 h 2219654"/>
              <a:gd name="connsiteX64" fmla="*/ 1020212 w 1221610"/>
              <a:gd name="connsiteY64" fmla="*/ 1691003 h 2219654"/>
              <a:gd name="connsiteX65" fmla="*/ 1036881 w 1221610"/>
              <a:gd name="connsiteY65" fmla="*/ 1738628 h 2219654"/>
              <a:gd name="connsiteX66" fmla="*/ 1017832 w 1221610"/>
              <a:gd name="connsiteY66" fmla="*/ 1779111 h 2219654"/>
              <a:gd name="connsiteX67" fmla="*/ 984493 w 1221610"/>
              <a:gd name="connsiteY67" fmla="*/ 1776728 h 2219654"/>
              <a:gd name="connsiteX68" fmla="*/ 982112 w 1221610"/>
              <a:gd name="connsiteY68" fmla="*/ 1841022 h 2219654"/>
              <a:gd name="connsiteX69" fmla="*/ 946393 w 1221610"/>
              <a:gd name="connsiteY69" fmla="*/ 1857691 h 2219654"/>
              <a:gd name="connsiteX70" fmla="*/ 910674 w 1221610"/>
              <a:gd name="connsiteY70" fmla="*/ 1864834 h 2219654"/>
              <a:gd name="connsiteX71" fmla="*/ 910674 w 1221610"/>
              <a:gd name="connsiteY71" fmla="*/ 1929128 h 2219654"/>
              <a:gd name="connsiteX72" fmla="*/ 967824 w 1221610"/>
              <a:gd name="connsiteY72" fmla="*/ 1938653 h 2219654"/>
              <a:gd name="connsiteX73" fmla="*/ 1001162 w 1221610"/>
              <a:gd name="connsiteY73" fmla="*/ 1933891 h 2219654"/>
              <a:gd name="connsiteX74" fmla="*/ 1005922 w 1221610"/>
              <a:gd name="connsiteY74" fmla="*/ 2007710 h 2219654"/>
              <a:gd name="connsiteX75" fmla="*/ 982112 w 1221610"/>
              <a:gd name="connsiteY75" fmla="*/ 2029141 h 2219654"/>
              <a:gd name="connsiteX76" fmla="*/ 922581 w 1221610"/>
              <a:gd name="connsiteY76" fmla="*/ 2026761 h 2219654"/>
              <a:gd name="connsiteX77" fmla="*/ 870193 w 1221610"/>
              <a:gd name="connsiteY77" fmla="*/ 2036286 h 2219654"/>
              <a:gd name="connsiteX78" fmla="*/ 824949 w 1221610"/>
              <a:gd name="connsiteY78" fmla="*/ 2060099 h 2219654"/>
              <a:gd name="connsiteX79" fmla="*/ 779704 w 1221610"/>
              <a:gd name="connsiteY79" fmla="*/ 2067241 h 2219654"/>
              <a:gd name="connsiteX80" fmla="*/ 758274 w 1221610"/>
              <a:gd name="connsiteY80" fmla="*/ 2086293 h 2219654"/>
              <a:gd name="connsiteX81" fmla="*/ 751131 w 1221610"/>
              <a:gd name="connsiteY81" fmla="*/ 2131536 h 2219654"/>
              <a:gd name="connsiteX82" fmla="*/ 734462 w 1221610"/>
              <a:gd name="connsiteY82" fmla="*/ 2143443 h 2219654"/>
              <a:gd name="connsiteX83" fmla="*/ 689218 w 1221610"/>
              <a:gd name="connsiteY83" fmla="*/ 2193449 h 2219654"/>
              <a:gd name="connsiteX84" fmla="*/ 665406 w 1221610"/>
              <a:gd name="connsiteY84" fmla="*/ 2198210 h 2219654"/>
              <a:gd name="connsiteX85" fmla="*/ 617781 w 1221610"/>
              <a:gd name="connsiteY85" fmla="*/ 2219642 h 2219654"/>
              <a:gd name="connsiteX86" fmla="*/ 579681 w 1221610"/>
              <a:gd name="connsiteY86" fmla="*/ 2202973 h 2219654"/>
              <a:gd name="connsiteX87" fmla="*/ 563012 w 1221610"/>
              <a:gd name="connsiteY87" fmla="*/ 2174398 h 2219654"/>
              <a:gd name="connsiteX88" fmla="*/ 520149 w 1221610"/>
              <a:gd name="connsiteY88" fmla="*/ 2183924 h 2219654"/>
              <a:gd name="connsiteX89" fmla="*/ 512573 w 1221610"/>
              <a:gd name="connsiteY89" fmla="*/ 2177820 h 2219654"/>
              <a:gd name="connsiteX90" fmla="*/ 503481 w 1221610"/>
              <a:gd name="connsiteY90" fmla="*/ 2172017 h 2219654"/>
              <a:gd name="connsiteX91" fmla="*/ 522531 w 1221610"/>
              <a:gd name="connsiteY91" fmla="*/ 2064860 h 2219654"/>
              <a:gd name="connsiteX92" fmla="*/ 539199 w 1221610"/>
              <a:gd name="connsiteY92" fmla="*/ 2043429 h 2219654"/>
              <a:gd name="connsiteX93" fmla="*/ 529674 w 1221610"/>
              <a:gd name="connsiteY93" fmla="*/ 1998186 h 2219654"/>
              <a:gd name="connsiteX94" fmla="*/ 553487 w 1221610"/>
              <a:gd name="connsiteY94" fmla="*/ 1983898 h 2219654"/>
              <a:gd name="connsiteX95" fmla="*/ 534437 w 1221610"/>
              <a:gd name="connsiteY95" fmla="*/ 1969611 h 2219654"/>
              <a:gd name="connsiteX96" fmla="*/ 522531 w 1221610"/>
              <a:gd name="connsiteY96" fmla="*/ 1933893 h 2219654"/>
              <a:gd name="connsiteX97" fmla="*/ 513006 w 1221610"/>
              <a:gd name="connsiteY97" fmla="*/ 1888649 h 2219654"/>
              <a:gd name="connsiteX98" fmla="*/ 510624 w 1221610"/>
              <a:gd name="connsiteY98" fmla="*/ 1857691 h 2219654"/>
              <a:gd name="connsiteX99" fmla="*/ 460618 w 1221610"/>
              <a:gd name="connsiteY99" fmla="*/ 1860074 h 2219654"/>
              <a:gd name="connsiteX100" fmla="*/ 427282 w 1221610"/>
              <a:gd name="connsiteY100" fmla="*/ 1824355 h 2219654"/>
              <a:gd name="connsiteX101" fmla="*/ 382037 w 1221610"/>
              <a:gd name="connsiteY101" fmla="*/ 1807685 h 2219654"/>
              <a:gd name="connsiteX102" fmla="*/ 367749 w 1221610"/>
              <a:gd name="connsiteY102" fmla="*/ 1757680 h 2219654"/>
              <a:gd name="connsiteX103" fmla="*/ 365368 w 1221610"/>
              <a:gd name="connsiteY103" fmla="*/ 1736248 h 2219654"/>
              <a:gd name="connsiteX104" fmla="*/ 334413 w 1221610"/>
              <a:gd name="connsiteY104" fmla="*/ 1691005 h 2219654"/>
              <a:gd name="connsiteX105" fmla="*/ 291549 w 1221610"/>
              <a:gd name="connsiteY105" fmla="*/ 1667192 h 2219654"/>
              <a:gd name="connsiteX106" fmla="*/ 248688 w 1221610"/>
              <a:gd name="connsiteY106" fmla="*/ 1638618 h 2219654"/>
              <a:gd name="connsiteX107" fmla="*/ 215349 w 1221610"/>
              <a:gd name="connsiteY107" fmla="*/ 1629092 h 2219654"/>
              <a:gd name="connsiteX108" fmla="*/ 217731 w 1221610"/>
              <a:gd name="connsiteY108" fmla="*/ 1583846 h 2219654"/>
              <a:gd name="connsiteX109" fmla="*/ 174868 w 1221610"/>
              <a:gd name="connsiteY109" fmla="*/ 1598136 h 2219654"/>
              <a:gd name="connsiteX110" fmla="*/ 186775 w 1221610"/>
              <a:gd name="connsiteY110" fmla="*/ 1631474 h 2219654"/>
              <a:gd name="connsiteX111" fmla="*/ 179631 w 1221610"/>
              <a:gd name="connsiteY111" fmla="*/ 1648143 h 2219654"/>
              <a:gd name="connsiteX112" fmla="*/ 141531 w 1221610"/>
              <a:gd name="connsiteY112" fmla="*/ 1619568 h 2219654"/>
              <a:gd name="connsiteX113" fmla="*/ 98669 w 1221610"/>
              <a:gd name="connsiteY113" fmla="*/ 1617186 h 2219654"/>
              <a:gd name="connsiteX114" fmla="*/ 43899 w 1221610"/>
              <a:gd name="connsiteY114" fmla="*/ 1598136 h 2219654"/>
              <a:gd name="connsiteX115" fmla="*/ 10560 w 1221610"/>
              <a:gd name="connsiteY115" fmla="*/ 1595752 h 2219654"/>
              <a:gd name="connsiteX116" fmla="*/ 1037 w 1221610"/>
              <a:gd name="connsiteY116" fmla="*/ 1543368 h 2219654"/>
              <a:gd name="connsiteX117" fmla="*/ 34374 w 1221610"/>
              <a:gd name="connsiteY117" fmla="*/ 1455261 h 2219654"/>
              <a:gd name="connsiteX118" fmla="*/ 60568 w 1221610"/>
              <a:gd name="connsiteY118" fmla="*/ 1407636 h 2219654"/>
              <a:gd name="connsiteX119" fmla="*/ 81999 w 1221610"/>
              <a:gd name="connsiteY119" fmla="*/ 1360011 h 2219654"/>
              <a:gd name="connsiteX120" fmla="*/ 108194 w 1221610"/>
              <a:gd name="connsiteY120" fmla="*/ 1321911 h 2219654"/>
              <a:gd name="connsiteX121" fmla="*/ 146293 w 1221610"/>
              <a:gd name="connsiteY121" fmla="*/ 1312386 h 2219654"/>
              <a:gd name="connsiteX122" fmla="*/ 153438 w 1221610"/>
              <a:gd name="connsiteY122" fmla="*/ 1276668 h 2219654"/>
              <a:gd name="connsiteX123" fmla="*/ 262975 w 1221610"/>
              <a:gd name="connsiteY123" fmla="*/ 1157605 h 2219654"/>
              <a:gd name="connsiteX124" fmla="*/ 286787 w 1221610"/>
              <a:gd name="connsiteY124" fmla="*/ 1019490 h 2219654"/>
              <a:gd name="connsiteX125" fmla="*/ 282025 w 1221610"/>
              <a:gd name="connsiteY125" fmla="*/ 938530 h 2219654"/>
              <a:gd name="connsiteX126" fmla="*/ 196300 w 1221610"/>
              <a:gd name="connsiteY126" fmla="*/ 926624 h 2219654"/>
              <a:gd name="connsiteX127" fmla="*/ 179632 w 1221610"/>
              <a:gd name="connsiteY127" fmla="*/ 845661 h 2219654"/>
              <a:gd name="connsiteX128" fmla="*/ 186775 w 1221610"/>
              <a:gd name="connsiteY128" fmla="*/ 778986 h 2219654"/>
              <a:gd name="connsiteX129" fmla="*/ 148675 w 1221610"/>
              <a:gd name="connsiteY129" fmla="*/ 740886 h 2219654"/>
              <a:gd name="connsiteX130" fmla="*/ 127244 w 1221610"/>
              <a:gd name="connsiteY130" fmla="*/ 700404 h 2219654"/>
              <a:gd name="connsiteX131" fmla="*/ 117719 w 1221610"/>
              <a:gd name="connsiteY131" fmla="*/ 640874 h 2219654"/>
              <a:gd name="connsiteX132" fmla="*/ 102097 w 1221610"/>
              <a:gd name="connsiteY132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0137 w 1221610"/>
              <a:gd name="connsiteY12" fmla="*/ 609917 h 2219654"/>
              <a:gd name="connsiteX13" fmla="*/ 427281 w 1221610"/>
              <a:gd name="connsiteY13" fmla="*/ 678973 h 2219654"/>
              <a:gd name="connsiteX14" fmla="*/ 410612 w 1221610"/>
              <a:gd name="connsiteY14" fmla="*/ 700404 h 2219654"/>
              <a:gd name="connsiteX15" fmla="*/ 401088 w 1221610"/>
              <a:gd name="connsiteY15" fmla="*/ 778986 h 2219654"/>
              <a:gd name="connsiteX16" fmla="*/ 441568 w 1221610"/>
              <a:gd name="connsiteY16" fmla="*/ 778985 h 2219654"/>
              <a:gd name="connsiteX17" fmla="*/ 486812 w 1221610"/>
              <a:gd name="connsiteY17" fmla="*/ 755173 h 2219654"/>
              <a:gd name="connsiteX18" fmla="*/ 513007 w 1221610"/>
              <a:gd name="connsiteY18" fmla="*/ 757554 h 2219654"/>
              <a:gd name="connsiteX19" fmla="*/ 536818 w 1221610"/>
              <a:gd name="connsiteY19" fmla="*/ 783748 h 2219654"/>
              <a:gd name="connsiteX20" fmla="*/ 510625 w 1221610"/>
              <a:gd name="connsiteY20" fmla="*/ 888523 h 2219654"/>
              <a:gd name="connsiteX21" fmla="*/ 539200 w 1221610"/>
              <a:gd name="connsiteY21" fmla="*/ 926623 h 2219654"/>
              <a:gd name="connsiteX22" fmla="*/ 546344 w 1221610"/>
              <a:gd name="connsiteY22" fmla="*/ 945674 h 2219654"/>
              <a:gd name="connsiteX23" fmla="*/ 532057 w 1221610"/>
              <a:gd name="connsiteY23" fmla="*/ 976629 h 2219654"/>
              <a:gd name="connsiteX24" fmla="*/ 517769 w 1221610"/>
              <a:gd name="connsiteY24" fmla="*/ 1048067 h 2219654"/>
              <a:gd name="connsiteX25" fmla="*/ 541582 w 1221610"/>
              <a:gd name="connsiteY25" fmla="*/ 1081404 h 2219654"/>
              <a:gd name="connsiteX26" fmla="*/ 551107 w 1221610"/>
              <a:gd name="connsiteY26" fmla="*/ 1121885 h 2219654"/>
              <a:gd name="connsiteX27" fmla="*/ 567775 w 1221610"/>
              <a:gd name="connsiteY27" fmla="*/ 1129029 h 2219654"/>
              <a:gd name="connsiteX28" fmla="*/ 572104 w 1221610"/>
              <a:gd name="connsiteY28" fmla="*/ 1139135 h 2219654"/>
              <a:gd name="connsiteX29" fmla="*/ 591588 w 1221610"/>
              <a:gd name="connsiteY29" fmla="*/ 1105217 h 2219654"/>
              <a:gd name="connsiteX30" fmla="*/ 615400 w 1221610"/>
              <a:gd name="connsiteY30" fmla="*/ 1088548 h 2219654"/>
              <a:gd name="connsiteX31" fmla="*/ 665407 w 1221610"/>
              <a:gd name="connsiteY31" fmla="*/ 1062354 h 2219654"/>
              <a:gd name="connsiteX32" fmla="*/ 698744 w 1221610"/>
              <a:gd name="connsiteY32" fmla="*/ 1050448 h 2219654"/>
              <a:gd name="connsiteX33" fmla="*/ 734463 w 1221610"/>
              <a:gd name="connsiteY33" fmla="*/ 1012349 h 2219654"/>
              <a:gd name="connsiteX34" fmla="*/ 791613 w 1221610"/>
              <a:gd name="connsiteY34" fmla="*/ 988535 h 2219654"/>
              <a:gd name="connsiteX35" fmla="*/ 817807 w 1221610"/>
              <a:gd name="connsiteY35" fmla="*/ 943292 h 2219654"/>
              <a:gd name="connsiteX36" fmla="*/ 841618 w 1221610"/>
              <a:gd name="connsiteY36" fmla="*/ 926621 h 2219654"/>
              <a:gd name="connsiteX37" fmla="*/ 867813 w 1221610"/>
              <a:gd name="connsiteY37" fmla="*/ 926623 h 2219654"/>
              <a:gd name="connsiteX38" fmla="*/ 872575 w 1221610"/>
              <a:gd name="connsiteY38" fmla="*/ 945673 h 2219654"/>
              <a:gd name="connsiteX39" fmla="*/ 848763 w 1221610"/>
              <a:gd name="connsiteY39" fmla="*/ 971867 h 2219654"/>
              <a:gd name="connsiteX40" fmla="*/ 872575 w 1221610"/>
              <a:gd name="connsiteY40" fmla="*/ 998060 h 2219654"/>
              <a:gd name="connsiteX41" fmla="*/ 872575 w 1221610"/>
              <a:gd name="connsiteY41" fmla="*/ 1021873 h 2219654"/>
              <a:gd name="connsiteX42" fmla="*/ 829713 w 1221610"/>
              <a:gd name="connsiteY42" fmla="*/ 1024254 h 2219654"/>
              <a:gd name="connsiteX43" fmla="*/ 817807 w 1221610"/>
              <a:gd name="connsiteY43" fmla="*/ 1052829 h 2219654"/>
              <a:gd name="connsiteX44" fmla="*/ 829713 w 1221610"/>
              <a:gd name="connsiteY44" fmla="*/ 1081404 h 2219654"/>
              <a:gd name="connsiteX45" fmla="*/ 822567 w 1221610"/>
              <a:gd name="connsiteY45" fmla="*/ 1105215 h 2219654"/>
              <a:gd name="connsiteX46" fmla="*/ 836857 w 1221610"/>
              <a:gd name="connsiteY46" fmla="*/ 1124268 h 2219654"/>
              <a:gd name="connsiteX47" fmla="*/ 870194 w 1221610"/>
              <a:gd name="connsiteY47" fmla="*/ 1095693 h 2219654"/>
              <a:gd name="connsiteX48" fmla="*/ 903532 w 1221610"/>
              <a:gd name="connsiteY48" fmla="*/ 1090930 h 2219654"/>
              <a:gd name="connsiteX49" fmla="*/ 901150 w 1221610"/>
              <a:gd name="connsiteY49" fmla="*/ 1045685 h 2219654"/>
              <a:gd name="connsiteX50" fmla="*/ 958300 w 1221610"/>
              <a:gd name="connsiteY50" fmla="*/ 1036161 h 2219654"/>
              <a:gd name="connsiteX51" fmla="*/ 974969 w 1221610"/>
              <a:gd name="connsiteY51" fmla="*/ 1055210 h 2219654"/>
              <a:gd name="connsiteX52" fmla="*/ 984494 w 1221610"/>
              <a:gd name="connsiteY52" fmla="*/ 1181418 h 2219654"/>
              <a:gd name="connsiteX53" fmla="*/ 1032119 w 1221610"/>
              <a:gd name="connsiteY53" fmla="*/ 1262380 h 2219654"/>
              <a:gd name="connsiteX54" fmla="*/ 1072600 w 1221610"/>
              <a:gd name="connsiteY54" fmla="*/ 1283811 h 2219654"/>
              <a:gd name="connsiteX55" fmla="*/ 1089269 w 1221610"/>
              <a:gd name="connsiteY55" fmla="*/ 1350486 h 2219654"/>
              <a:gd name="connsiteX56" fmla="*/ 1122607 w 1221610"/>
              <a:gd name="connsiteY56" fmla="*/ 1376680 h 2219654"/>
              <a:gd name="connsiteX57" fmla="*/ 1163088 w 1221610"/>
              <a:gd name="connsiteY57" fmla="*/ 1436211 h 2219654"/>
              <a:gd name="connsiteX58" fmla="*/ 1191663 w 1221610"/>
              <a:gd name="connsiteY58" fmla="*/ 1450499 h 2219654"/>
              <a:gd name="connsiteX59" fmla="*/ 1220238 w 1221610"/>
              <a:gd name="connsiteY59" fmla="*/ 1488598 h 2219654"/>
              <a:gd name="connsiteX60" fmla="*/ 1215943 w 1221610"/>
              <a:gd name="connsiteY60" fmla="*/ 1508458 h 2219654"/>
              <a:gd name="connsiteX61" fmla="*/ 1196425 w 1221610"/>
              <a:gd name="connsiteY61" fmla="*/ 1557655 h 2219654"/>
              <a:gd name="connsiteX62" fmla="*/ 1144037 w 1221610"/>
              <a:gd name="connsiteY62" fmla="*/ 1552891 h 2219654"/>
              <a:gd name="connsiteX63" fmla="*/ 1124987 w 1221610"/>
              <a:gd name="connsiteY63" fmla="*/ 1598134 h 2219654"/>
              <a:gd name="connsiteX64" fmla="*/ 1048787 w 1221610"/>
              <a:gd name="connsiteY64" fmla="*/ 1631472 h 2219654"/>
              <a:gd name="connsiteX65" fmla="*/ 1020212 w 1221610"/>
              <a:gd name="connsiteY65" fmla="*/ 1691003 h 2219654"/>
              <a:gd name="connsiteX66" fmla="*/ 1036881 w 1221610"/>
              <a:gd name="connsiteY66" fmla="*/ 1738628 h 2219654"/>
              <a:gd name="connsiteX67" fmla="*/ 1017832 w 1221610"/>
              <a:gd name="connsiteY67" fmla="*/ 1779111 h 2219654"/>
              <a:gd name="connsiteX68" fmla="*/ 984493 w 1221610"/>
              <a:gd name="connsiteY68" fmla="*/ 1776728 h 2219654"/>
              <a:gd name="connsiteX69" fmla="*/ 982112 w 1221610"/>
              <a:gd name="connsiteY69" fmla="*/ 1841022 h 2219654"/>
              <a:gd name="connsiteX70" fmla="*/ 946393 w 1221610"/>
              <a:gd name="connsiteY70" fmla="*/ 1857691 h 2219654"/>
              <a:gd name="connsiteX71" fmla="*/ 910674 w 1221610"/>
              <a:gd name="connsiteY71" fmla="*/ 1864834 h 2219654"/>
              <a:gd name="connsiteX72" fmla="*/ 910674 w 1221610"/>
              <a:gd name="connsiteY72" fmla="*/ 1929128 h 2219654"/>
              <a:gd name="connsiteX73" fmla="*/ 967824 w 1221610"/>
              <a:gd name="connsiteY73" fmla="*/ 1938653 h 2219654"/>
              <a:gd name="connsiteX74" fmla="*/ 1001162 w 1221610"/>
              <a:gd name="connsiteY74" fmla="*/ 1933891 h 2219654"/>
              <a:gd name="connsiteX75" fmla="*/ 1005922 w 1221610"/>
              <a:gd name="connsiteY75" fmla="*/ 2007710 h 2219654"/>
              <a:gd name="connsiteX76" fmla="*/ 982112 w 1221610"/>
              <a:gd name="connsiteY76" fmla="*/ 2029141 h 2219654"/>
              <a:gd name="connsiteX77" fmla="*/ 922581 w 1221610"/>
              <a:gd name="connsiteY77" fmla="*/ 2026761 h 2219654"/>
              <a:gd name="connsiteX78" fmla="*/ 870193 w 1221610"/>
              <a:gd name="connsiteY78" fmla="*/ 2036286 h 2219654"/>
              <a:gd name="connsiteX79" fmla="*/ 824949 w 1221610"/>
              <a:gd name="connsiteY79" fmla="*/ 2060099 h 2219654"/>
              <a:gd name="connsiteX80" fmla="*/ 779704 w 1221610"/>
              <a:gd name="connsiteY80" fmla="*/ 2067241 h 2219654"/>
              <a:gd name="connsiteX81" fmla="*/ 758274 w 1221610"/>
              <a:gd name="connsiteY81" fmla="*/ 2086293 h 2219654"/>
              <a:gd name="connsiteX82" fmla="*/ 751131 w 1221610"/>
              <a:gd name="connsiteY82" fmla="*/ 2131536 h 2219654"/>
              <a:gd name="connsiteX83" fmla="*/ 734462 w 1221610"/>
              <a:gd name="connsiteY83" fmla="*/ 2143443 h 2219654"/>
              <a:gd name="connsiteX84" fmla="*/ 689218 w 1221610"/>
              <a:gd name="connsiteY84" fmla="*/ 2193449 h 2219654"/>
              <a:gd name="connsiteX85" fmla="*/ 665406 w 1221610"/>
              <a:gd name="connsiteY85" fmla="*/ 2198210 h 2219654"/>
              <a:gd name="connsiteX86" fmla="*/ 617781 w 1221610"/>
              <a:gd name="connsiteY86" fmla="*/ 2219642 h 2219654"/>
              <a:gd name="connsiteX87" fmla="*/ 579681 w 1221610"/>
              <a:gd name="connsiteY87" fmla="*/ 2202973 h 2219654"/>
              <a:gd name="connsiteX88" fmla="*/ 563012 w 1221610"/>
              <a:gd name="connsiteY88" fmla="*/ 2174398 h 2219654"/>
              <a:gd name="connsiteX89" fmla="*/ 520149 w 1221610"/>
              <a:gd name="connsiteY89" fmla="*/ 2183924 h 2219654"/>
              <a:gd name="connsiteX90" fmla="*/ 512573 w 1221610"/>
              <a:gd name="connsiteY90" fmla="*/ 2177820 h 2219654"/>
              <a:gd name="connsiteX91" fmla="*/ 503481 w 1221610"/>
              <a:gd name="connsiteY91" fmla="*/ 2172017 h 2219654"/>
              <a:gd name="connsiteX92" fmla="*/ 522531 w 1221610"/>
              <a:gd name="connsiteY92" fmla="*/ 2064860 h 2219654"/>
              <a:gd name="connsiteX93" fmla="*/ 539199 w 1221610"/>
              <a:gd name="connsiteY93" fmla="*/ 2043429 h 2219654"/>
              <a:gd name="connsiteX94" fmla="*/ 529674 w 1221610"/>
              <a:gd name="connsiteY94" fmla="*/ 1998186 h 2219654"/>
              <a:gd name="connsiteX95" fmla="*/ 553487 w 1221610"/>
              <a:gd name="connsiteY95" fmla="*/ 1983898 h 2219654"/>
              <a:gd name="connsiteX96" fmla="*/ 534437 w 1221610"/>
              <a:gd name="connsiteY96" fmla="*/ 1969611 h 2219654"/>
              <a:gd name="connsiteX97" fmla="*/ 522531 w 1221610"/>
              <a:gd name="connsiteY97" fmla="*/ 1933893 h 2219654"/>
              <a:gd name="connsiteX98" fmla="*/ 513006 w 1221610"/>
              <a:gd name="connsiteY98" fmla="*/ 1888649 h 2219654"/>
              <a:gd name="connsiteX99" fmla="*/ 510624 w 1221610"/>
              <a:gd name="connsiteY99" fmla="*/ 1857691 h 2219654"/>
              <a:gd name="connsiteX100" fmla="*/ 460618 w 1221610"/>
              <a:gd name="connsiteY100" fmla="*/ 1860074 h 2219654"/>
              <a:gd name="connsiteX101" fmla="*/ 427282 w 1221610"/>
              <a:gd name="connsiteY101" fmla="*/ 1824355 h 2219654"/>
              <a:gd name="connsiteX102" fmla="*/ 382037 w 1221610"/>
              <a:gd name="connsiteY102" fmla="*/ 1807685 h 2219654"/>
              <a:gd name="connsiteX103" fmla="*/ 367749 w 1221610"/>
              <a:gd name="connsiteY103" fmla="*/ 1757680 h 2219654"/>
              <a:gd name="connsiteX104" fmla="*/ 365368 w 1221610"/>
              <a:gd name="connsiteY104" fmla="*/ 1736248 h 2219654"/>
              <a:gd name="connsiteX105" fmla="*/ 334413 w 1221610"/>
              <a:gd name="connsiteY105" fmla="*/ 1691005 h 2219654"/>
              <a:gd name="connsiteX106" fmla="*/ 291549 w 1221610"/>
              <a:gd name="connsiteY106" fmla="*/ 1667192 h 2219654"/>
              <a:gd name="connsiteX107" fmla="*/ 248688 w 1221610"/>
              <a:gd name="connsiteY107" fmla="*/ 1638618 h 2219654"/>
              <a:gd name="connsiteX108" fmla="*/ 215349 w 1221610"/>
              <a:gd name="connsiteY108" fmla="*/ 1629092 h 2219654"/>
              <a:gd name="connsiteX109" fmla="*/ 217731 w 1221610"/>
              <a:gd name="connsiteY109" fmla="*/ 1583846 h 2219654"/>
              <a:gd name="connsiteX110" fmla="*/ 174868 w 1221610"/>
              <a:gd name="connsiteY110" fmla="*/ 1598136 h 2219654"/>
              <a:gd name="connsiteX111" fmla="*/ 186775 w 1221610"/>
              <a:gd name="connsiteY111" fmla="*/ 1631474 h 2219654"/>
              <a:gd name="connsiteX112" fmla="*/ 179631 w 1221610"/>
              <a:gd name="connsiteY112" fmla="*/ 1648143 h 2219654"/>
              <a:gd name="connsiteX113" fmla="*/ 141531 w 1221610"/>
              <a:gd name="connsiteY113" fmla="*/ 1619568 h 2219654"/>
              <a:gd name="connsiteX114" fmla="*/ 98669 w 1221610"/>
              <a:gd name="connsiteY114" fmla="*/ 1617186 h 2219654"/>
              <a:gd name="connsiteX115" fmla="*/ 43899 w 1221610"/>
              <a:gd name="connsiteY115" fmla="*/ 1598136 h 2219654"/>
              <a:gd name="connsiteX116" fmla="*/ 10560 w 1221610"/>
              <a:gd name="connsiteY116" fmla="*/ 1595752 h 2219654"/>
              <a:gd name="connsiteX117" fmla="*/ 1037 w 1221610"/>
              <a:gd name="connsiteY117" fmla="*/ 1543368 h 2219654"/>
              <a:gd name="connsiteX118" fmla="*/ 34374 w 1221610"/>
              <a:gd name="connsiteY118" fmla="*/ 1455261 h 2219654"/>
              <a:gd name="connsiteX119" fmla="*/ 60568 w 1221610"/>
              <a:gd name="connsiteY119" fmla="*/ 1407636 h 2219654"/>
              <a:gd name="connsiteX120" fmla="*/ 81999 w 1221610"/>
              <a:gd name="connsiteY120" fmla="*/ 1360011 h 2219654"/>
              <a:gd name="connsiteX121" fmla="*/ 108194 w 1221610"/>
              <a:gd name="connsiteY121" fmla="*/ 1321911 h 2219654"/>
              <a:gd name="connsiteX122" fmla="*/ 146293 w 1221610"/>
              <a:gd name="connsiteY122" fmla="*/ 1312386 h 2219654"/>
              <a:gd name="connsiteX123" fmla="*/ 153438 w 1221610"/>
              <a:gd name="connsiteY123" fmla="*/ 1276668 h 2219654"/>
              <a:gd name="connsiteX124" fmla="*/ 262975 w 1221610"/>
              <a:gd name="connsiteY124" fmla="*/ 1157605 h 2219654"/>
              <a:gd name="connsiteX125" fmla="*/ 286787 w 1221610"/>
              <a:gd name="connsiteY125" fmla="*/ 1019490 h 2219654"/>
              <a:gd name="connsiteX126" fmla="*/ 282025 w 1221610"/>
              <a:gd name="connsiteY126" fmla="*/ 938530 h 2219654"/>
              <a:gd name="connsiteX127" fmla="*/ 196300 w 1221610"/>
              <a:gd name="connsiteY127" fmla="*/ 926624 h 2219654"/>
              <a:gd name="connsiteX128" fmla="*/ 179632 w 1221610"/>
              <a:gd name="connsiteY128" fmla="*/ 845661 h 2219654"/>
              <a:gd name="connsiteX129" fmla="*/ 186775 w 1221610"/>
              <a:gd name="connsiteY129" fmla="*/ 778986 h 2219654"/>
              <a:gd name="connsiteX130" fmla="*/ 148675 w 1221610"/>
              <a:gd name="connsiteY130" fmla="*/ 740886 h 2219654"/>
              <a:gd name="connsiteX131" fmla="*/ 127244 w 1221610"/>
              <a:gd name="connsiteY131" fmla="*/ 700404 h 2219654"/>
              <a:gd name="connsiteX132" fmla="*/ 117719 w 1221610"/>
              <a:gd name="connsiteY132" fmla="*/ 640874 h 2219654"/>
              <a:gd name="connsiteX133" fmla="*/ 102097 w 1221610"/>
              <a:gd name="connsiteY133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03468 w 1221610"/>
              <a:gd name="connsiteY11" fmla="*/ 586104 h 2219654"/>
              <a:gd name="connsiteX12" fmla="*/ 420137 w 1221610"/>
              <a:gd name="connsiteY12" fmla="*/ 609917 h 2219654"/>
              <a:gd name="connsiteX13" fmla="*/ 415374 w 1221610"/>
              <a:gd name="connsiteY13" fmla="*/ 650398 h 2219654"/>
              <a:gd name="connsiteX14" fmla="*/ 427281 w 1221610"/>
              <a:gd name="connsiteY14" fmla="*/ 678973 h 2219654"/>
              <a:gd name="connsiteX15" fmla="*/ 410612 w 1221610"/>
              <a:gd name="connsiteY15" fmla="*/ 700404 h 2219654"/>
              <a:gd name="connsiteX16" fmla="*/ 401088 w 1221610"/>
              <a:gd name="connsiteY16" fmla="*/ 778986 h 2219654"/>
              <a:gd name="connsiteX17" fmla="*/ 441568 w 1221610"/>
              <a:gd name="connsiteY17" fmla="*/ 778985 h 2219654"/>
              <a:gd name="connsiteX18" fmla="*/ 486812 w 1221610"/>
              <a:gd name="connsiteY18" fmla="*/ 755173 h 2219654"/>
              <a:gd name="connsiteX19" fmla="*/ 513007 w 1221610"/>
              <a:gd name="connsiteY19" fmla="*/ 757554 h 2219654"/>
              <a:gd name="connsiteX20" fmla="*/ 536818 w 1221610"/>
              <a:gd name="connsiteY20" fmla="*/ 783748 h 2219654"/>
              <a:gd name="connsiteX21" fmla="*/ 510625 w 1221610"/>
              <a:gd name="connsiteY21" fmla="*/ 888523 h 2219654"/>
              <a:gd name="connsiteX22" fmla="*/ 539200 w 1221610"/>
              <a:gd name="connsiteY22" fmla="*/ 926623 h 2219654"/>
              <a:gd name="connsiteX23" fmla="*/ 546344 w 1221610"/>
              <a:gd name="connsiteY23" fmla="*/ 945674 h 2219654"/>
              <a:gd name="connsiteX24" fmla="*/ 532057 w 1221610"/>
              <a:gd name="connsiteY24" fmla="*/ 976629 h 2219654"/>
              <a:gd name="connsiteX25" fmla="*/ 517769 w 1221610"/>
              <a:gd name="connsiteY25" fmla="*/ 1048067 h 2219654"/>
              <a:gd name="connsiteX26" fmla="*/ 541582 w 1221610"/>
              <a:gd name="connsiteY26" fmla="*/ 1081404 h 2219654"/>
              <a:gd name="connsiteX27" fmla="*/ 551107 w 1221610"/>
              <a:gd name="connsiteY27" fmla="*/ 1121885 h 2219654"/>
              <a:gd name="connsiteX28" fmla="*/ 567775 w 1221610"/>
              <a:gd name="connsiteY28" fmla="*/ 1129029 h 2219654"/>
              <a:gd name="connsiteX29" fmla="*/ 572104 w 1221610"/>
              <a:gd name="connsiteY29" fmla="*/ 1139135 h 2219654"/>
              <a:gd name="connsiteX30" fmla="*/ 591588 w 1221610"/>
              <a:gd name="connsiteY30" fmla="*/ 1105217 h 2219654"/>
              <a:gd name="connsiteX31" fmla="*/ 615400 w 1221610"/>
              <a:gd name="connsiteY31" fmla="*/ 1088548 h 2219654"/>
              <a:gd name="connsiteX32" fmla="*/ 665407 w 1221610"/>
              <a:gd name="connsiteY32" fmla="*/ 1062354 h 2219654"/>
              <a:gd name="connsiteX33" fmla="*/ 698744 w 1221610"/>
              <a:gd name="connsiteY33" fmla="*/ 1050448 h 2219654"/>
              <a:gd name="connsiteX34" fmla="*/ 734463 w 1221610"/>
              <a:gd name="connsiteY34" fmla="*/ 1012349 h 2219654"/>
              <a:gd name="connsiteX35" fmla="*/ 791613 w 1221610"/>
              <a:gd name="connsiteY35" fmla="*/ 988535 h 2219654"/>
              <a:gd name="connsiteX36" fmla="*/ 817807 w 1221610"/>
              <a:gd name="connsiteY36" fmla="*/ 943292 h 2219654"/>
              <a:gd name="connsiteX37" fmla="*/ 841618 w 1221610"/>
              <a:gd name="connsiteY37" fmla="*/ 926621 h 2219654"/>
              <a:gd name="connsiteX38" fmla="*/ 867813 w 1221610"/>
              <a:gd name="connsiteY38" fmla="*/ 926623 h 2219654"/>
              <a:gd name="connsiteX39" fmla="*/ 872575 w 1221610"/>
              <a:gd name="connsiteY39" fmla="*/ 945673 h 2219654"/>
              <a:gd name="connsiteX40" fmla="*/ 848763 w 1221610"/>
              <a:gd name="connsiteY40" fmla="*/ 971867 h 2219654"/>
              <a:gd name="connsiteX41" fmla="*/ 872575 w 1221610"/>
              <a:gd name="connsiteY41" fmla="*/ 998060 h 2219654"/>
              <a:gd name="connsiteX42" fmla="*/ 872575 w 1221610"/>
              <a:gd name="connsiteY42" fmla="*/ 1021873 h 2219654"/>
              <a:gd name="connsiteX43" fmla="*/ 829713 w 1221610"/>
              <a:gd name="connsiteY43" fmla="*/ 1024254 h 2219654"/>
              <a:gd name="connsiteX44" fmla="*/ 817807 w 1221610"/>
              <a:gd name="connsiteY44" fmla="*/ 1052829 h 2219654"/>
              <a:gd name="connsiteX45" fmla="*/ 829713 w 1221610"/>
              <a:gd name="connsiteY45" fmla="*/ 1081404 h 2219654"/>
              <a:gd name="connsiteX46" fmla="*/ 822567 w 1221610"/>
              <a:gd name="connsiteY46" fmla="*/ 1105215 h 2219654"/>
              <a:gd name="connsiteX47" fmla="*/ 836857 w 1221610"/>
              <a:gd name="connsiteY47" fmla="*/ 1124268 h 2219654"/>
              <a:gd name="connsiteX48" fmla="*/ 870194 w 1221610"/>
              <a:gd name="connsiteY48" fmla="*/ 1095693 h 2219654"/>
              <a:gd name="connsiteX49" fmla="*/ 903532 w 1221610"/>
              <a:gd name="connsiteY49" fmla="*/ 1090930 h 2219654"/>
              <a:gd name="connsiteX50" fmla="*/ 901150 w 1221610"/>
              <a:gd name="connsiteY50" fmla="*/ 1045685 h 2219654"/>
              <a:gd name="connsiteX51" fmla="*/ 958300 w 1221610"/>
              <a:gd name="connsiteY51" fmla="*/ 1036161 h 2219654"/>
              <a:gd name="connsiteX52" fmla="*/ 974969 w 1221610"/>
              <a:gd name="connsiteY52" fmla="*/ 1055210 h 2219654"/>
              <a:gd name="connsiteX53" fmla="*/ 984494 w 1221610"/>
              <a:gd name="connsiteY53" fmla="*/ 1181418 h 2219654"/>
              <a:gd name="connsiteX54" fmla="*/ 1032119 w 1221610"/>
              <a:gd name="connsiteY54" fmla="*/ 1262380 h 2219654"/>
              <a:gd name="connsiteX55" fmla="*/ 1072600 w 1221610"/>
              <a:gd name="connsiteY55" fmla="*/ 1283811 h 2219654"/>
              <a:gd name="connsiteX56" fmla="*/ 1089269 w 1221610"/>
              <a:gd name="connsiteY56" fmla="*/ 1350486 h 2219654"/>
              <a:gd name="connsiteX57" fmla="*/ 1122607 w 1221610"/>
              <a:gd name="connsiteY57" fmla="*/ 1376680 h 2219654"/>
              <a:gd name="connsiteX58" fmla="*/ 1163088 w 1221610"/>
              <a:gd name="connsiteY58" fmla="*/ 1436211 h 2219654"/>
              <a:gd name="connsiteX59" fmla="*/ 1191663 w 1221610"/>
              <a:gd name="connsiteY59" fmla="*/ 1450499 h 2219654"/>
              <a:gd name="connsiteX60" fmla="*/ 1220238 w 1221610"/>
              <a:gd name="connsiteY60" fmla="*/ 1488598 h 2219654"/>
              <a:gd name="connsiteX61" fmla="*/ 1215943 w 1221610"/>
              <a:gd name="connsiteY61" fmla="*/ 1508458 h 2219654"/>
              <a:gd name="connsiteX62" fmla="*/ 1196425 w 1221610"/>
              <a:gd name="connsiteY62" fmla="*/ 1557655 h 2219654"/>
              <a:gd name="connsiteX63" fmla="*/ 1144037 w 1221610"/>
              <a:gd name="connsiteY63" fmla="*/ 1552891 h 2219654"/>
              <a:gd name="connsiteX64" fmla="*/ 1124987 w 1221610"/>
              <a:gd name="connsiteY64" fmla="*/ 1598134 h 2219654"/>
              <a:gd name="connsiteX65" fmla="*/ 1048787 w 1221610"/>
              <a:gd name="connsiteY65" fmla="*/ 1631472 h 2219654"/>
              <a:gd name="connsiteX66" fmla="*/ 1020212 w 1221610"/>
              <a:gd name="connsiteY66" fmla="*/ 1691003 h 2219654"/>
              <a:gd name="connsiteX67" fmla="*/ 1036881 w 1221610"/>
              <a:gd name="connsiteY67" fmla="*/ 1738628 h 2219654"/>
              <a:gd name="connsiteX68" fmla="*/ 1017832 w 1221610"/>
              <a:gd name="connsiteY68" fmla="*/ 1779111 h 2219654"/>
              <a:gd name="connsiteX69" fmla="*/ 984493 w 1221610"/>
              <a:gd name="connsiteY69" fmla="*/ 1776728 h 2219654"/>
              <a:gd name="connsiteX70" fmla="*/ 982112 w 1221610"/>
              <a:gd name="connsiteY70" fmla="*/ 1841022 h 2219654"/>
              <a:gd name="connsiteX71" fmla="*/ 946393 w 1221610"/>
              <a:gd name="connsiteY71" fmla="*/ 1857691 h 2219654"/>
              <a:gd name="connsiteX72" fmla="*/ 910674 w 1221610"/>
              <a:gd name="connsiteY72" fmla="*/ 1864834 h 2219654"/>
              <a:gd name="connsiteX73" fmla="*/ 910674 w 1221610"/>
              <a:gd name="connsiteY73" fmla="*/ 1929128 h 2219654"/>
              <a:gd name="connsiteX74" fmla="*/ 967824 w 1221610"/>
              <a:gd name="connsiteY74" fmla="*/ 1938653 h 2219654"/>
              <a:gd name="connsiteX75" fmla="*/ 1001162 w 1221610"/>
              <a:gd name="connsiteY75" fmla="*/ 1933891 h 2219654"/>
              <a:gd name="connsiteX76" fmla="*/ 1005922 w 1221610"/>
              <a:gd name="connsiteY76" fmla="*/ 2007710 h 2219654"/>
              <a:gd name="connsiteX77" fmla="*/ 982112 w 1221610"/>
              <a:gd name="connsiteY77" fmla="*/ 2029141 h 2219654"/>
              <a:gd name="connsiteX78" fmla="*/ 922581 w 1221610"/>
              <a:gd name="connsiteY78" fmla="*/ 2026761 h 2219654"/>
              <a:gd name="connsiteX79" fmla="*/ 870193 w 1221610"/>
              <a:gd name="connsiteY79" fmla="*/ 2036286 h 2219654"/>
              <a:gd name="connsiteX80" fmla="*/ 824949 w 1221610"/>
              <a:gd name="connsiteY80" fmla="*/ 2060099 h 2219654"/>
              <a:gd name="connsiteX81" fmla="*/ 779704 w 1221610"/>
              <a:gd name="connsiteY81" fmla="*/ 2067241 h 2219654"/>
              <a:gd name="connsiteX82" fmla="*/ 758274 w 1221610"/>
              <a:gd name="connsiteY82" fmla="*/ 2086293 h 2219654"/>
              <a:gd name="connsiteX83" fmla="*/ 751131 w 1221610"/>
              <a:gd name="connsiteY83" fmla="*/ 2131536 h 2219654"/>
              <a:gd name="connsiteX84" fmla="*/ 734462 w 1221610"/>
              <a:gd name="connsiteY84" fmla="*/ 2143443 h 2219654"/>
              <a:gd name="connsiteX85" fmla="*/ 689218 w 1221610"/>
              <a:gd name="connsiteY85" fmla="*/ 2193449 h 2219654"/>
              <a:gd name="connsiteX86" fmla="*/ 665406 w 1221610"/>
              <a:gd name="connsiteY86" fmla="*/ 2198210 h 2219654"/>
              <a:gd name="connsiteX87" fmla="*/ 617781 w 1221610"/>
              <a:gd name="connsiteY87" fmla="*/ 2219642 h 2219654"/>
              <a:gd name="connsiteX88" fmla="*/ 579681 w 1221610"/>
              <a:gd name="connsiteY88" fmla="*/ 2202973 h 2219654"/>
              <a:gd name="connsiteX89" fmla="*/ 563012 w 1221610"/>
              <a:gd name="connsiteY89" fmla="*/ 2174398 h 2219654"/>
              <a:gd name="connsiteX90" fmla="*/ 520149 w 1221610"/>
              <a:gd name="connsiteY90" fmla="*/ 2183924 h 2219654"/>
              <a:gd name="connsiteX91" fmla="*/ 512573 w 1221610"/>
              <a:gd name="connsiteY91" fmla="*/ 2177820 h 2219654"/>
              <a:gd name="connsiteX92" fmla="*/ 503481 w 1221610"/>
              <a:gd name="connsiteY92" fmla="*/ 2172017 h 2219654"/>
              <a:gd name="connsiteX93" fmla="*/ 522531 w 1221610"/>
              <a:gd name="connsiteY93" fmla="*/ 2064860 h 2219654"/>
              <a:gd name="connsiteX94" fmla="*/ 539199 w 1221610"/>
              <a:gd name="connsiteY94" fmla="*/ 2043429 h 2219654"/>
              <a:gd name="connsiteX95" fmla="*/ 529674 w 1221610"/>
              <a:gd name="connsiteY95" fmla="*/ 1998186 h 2219654"/>
              <a:gd name="connsiteX96" fmla="*/ 553487 w 1221610"/>
              <a:gd name="connsiteY96" fmla="*/ 1983898 h 2219654"/>
              <a:gd name="connsiteX97" fmla="*/ 534437 w 1221610"/>
              <a:gd name="connsiteY97" fmla="*/ 1969611 h 2219654"/>
              <a:gd name="connsiteX98" fmla="*/ 522531 w 1221610"/>
              <a:gd name="connsiteY98" fmla="*/ 1933893 h 2219654"/>
              <a:gd name="connsiteX99" fmla="*/ 513006 w 1221610"/>
              <a:gd name="connsiteY99" fmla="*/ 1888649 h 2219654"/>
              <a:gd name="connsiteX100" fmla="*/ 510624 w 1221610"/>
              <a:gd name="connsiteY100" fmla="*/ 1857691 h 2219654"/>
              <a:gd name="connsiteX101" fmla="*/ 460618 w 1221610"/>
              <a:gd name="connsiteY101" fmla="*/ 1860074 h 2219654"/>
              <a:gd name="connsiteX102" fmla="*/ 427282 w 1221610"/>
              <a:gd name="connsiteY102" fmla="*/ 1824355 h 2219654"/>
              <a:gd name="connsiteX103" fmla="*/ 382037 w 1221610"/>
              <a:gd name="connsiteY103" fmla="*/ 1807685 h 2219654"/>
              <a:gd name="connsiteX104" fmla="*/ 367749 w 1221610"/>
              <a:gd name="connsiteY104" fmla="*/ 1757680 h 2219654"/>
              <a:gd name="connsiteX105" fmla="*/ 365368 w 1221610"/>
              <a:gd name="connsiteY105" fmla="*/ 1736248 h 2219654"/>
              <a:gd name="connsiteX106" fmla="*/ 334413 w 1221610"/>
              <a:gd name="connsiteY106" fmla="*/ 1691005 h 2219654"/>
              <a:gd name="connsiteX107" fmla="*/ 291549 w 1221610"/>
              <a:gd name="connsiteY107" fmla="*/ 1667192 h 2219654"/>
              <a:gd name="connsiteX108" fmla="*/ 248688 w 1221610"/>
              <a:gd name="connsiteY108" fmla="*/ 1638618 h 2219654"/>
              <a:gd name="connsiteX109" fmla="*/ 215349 w 1221610"/>
              <a:gd name="connsiteY109" fmla="*/ 1629092 h 2219654"/>
              <a:gd name="connsiteX110" fmla="*/ 217731 w 1221610"/>
              <a:gd name="connsiteY110" fmla="*/ 1583846 h 2219654"/>
              <a:gd name="connsiteX111" fmla="*/ 174868 w 1221610"/>
              <a:gd name="connsiteY111" fmla="*/ 1598136 h 2219654"/>
              <a:gd name="connsiteX112" fmla="*/ 186775 w 1221610"/>
              <a:gd name="connsiteY112" fmla="*/ 1631474 h 2219654"/>
              <a:gd name="connsiteX113" fmla="*/ 179631 w 1221610"/>
              <a:gd name="connsiteY113" fmla="*/ 1648143 h 2219654"/>
              <a:gd name="connsiteX114" fmla="*/ 141531 w 1221610"/>
              <a:gd name="connsiteY114" fmla="*/ 1619568 h 2219654"/>
              <a:gd name="connsiteX115" fmla="*/ 98669 w 1221610"/>
              <a:gd name="connsiteY115" fmla="*/ 1617186 h 2219654"/>
              <a:gd name="connsiteX116" fmla="*/ 43899 w 1221610"/>
              <a:gd name="connsiteY116" fmla="*/ 1598136 h 2219654"/>
              <a:gd name="connsiteX117" fmla="*/ 10560 w 1221610"/>
              <a:gd name="connsiteY117" fmla="*/ 1595752 h 2219654"/>
              <a:gd name="connsiteX118" fmla="*/ 1037 w 1221610"/>
              <a:gd name="connsiteY118" fmla="*/ 1543368 h 2219654"/>
              <a:gd name="connsiteX119" fmla="*/ 34374 w 1221610"/>
              <a:gd name="connsiteY119" fmla="*/ 1455261 h 2219654"/>
              <a:gd name="connsiteX120" fmla="*/ 60568 w 1221610"/>
              <a:gd name="connsiteY120" fmla="*/ 1407636 h 2219654"/>
              <a:gd name="connsiteX121" fmla="*/ 81999 w 1221610"/>
              <a:gd name="connsiteY121" fmla="*/ 1360011 h 2219654"/>
              <a:gd name="connsiteX122" fmla="*/ 108194 w 1221610"/>
              <a:gd name="connsiteY122" fmla="*/ 1321911 h 2219654"/>
              <a:gd name="connsiteX123" fmla="*/ 146293 w 1221610"/>
              <a:gd name="connsiteY123" fmla="*/ 1312386 h 2219654"/>
              <a:gd name="connsiteX124" fmla="*/ 153438 w 1221610"/>
              <a:gd name="connsiteY124" fmla="*/ 1276668 h 2219654"/>
              <a:gd name="connsiteX125" fmla="*/ 262975 w 1221610"/>
              <a:gd name="connsiteY125" fmla="*/ 1157605 h 2219654"/>
              <a:gd name="connsiteX126" fmla="*/ 286787 w 1221610"/>
              <a:gd name="connsiteY126" fmla="*/ 1019490 h 2219654"/>
              <a:gd name="connsiteX127" fmla="*/ 282025 w 1221610"/>
              <a:gd name="connsiteY127" fmla="*/ 938530 h 2219654"/>
              <a:gd name="connsiteX128" fmla="*/ 196300 w 1221610"/>
              <a:gd name="connsiteY128" fmla="*/ 926624 h 2219654"/>
              <a:gd name="connsiteX129" fmla="*/ 179632 w 1221610"/>
              <a:gd name="connsiteY129" fmla="*/ 845661 h 2219654"/>
              <a:gd name="connsiteX130" fmla="*/ 186775 w 1221610"/>
              <a:gd name="connsiteY130" fmla="*/ 778986 h 2219654"/>
              <a:gd name="connsiteX131" fmla="*/ 148675 w 1221610"/>
              <a:gd name="connsiteY131" fmla="*/ 740886 h 2219654"/>
              <a:gd name="connsiteX132" fmla="*/ 127244 w 1221610"/>
              <a:gd name="connsiteY132" fmla="*/ 700404 h 2219654"/>
              <a:gd name="connsiteX133" fmla="*/ 117719 w 1221610"/>
              <a:gd name="connsiteY133" fmla="*/ 640874 h 2219654"/>
              <a:gd name="connsiteX134" fmla="*/ 102097 w 1221610"/>
              <a:gd name="connsiteY134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62999 w 1221610"/>
              <a:gd name="connsiteY11" fmla="*/ 548004 h 2219654"/>
              <a:gd name="connsiteX12" fmla="*/ 403468 w 1221610"/>
              <a:gd name="connsiteY12" fmla="*/ 586104 h 2219654"/>
              <a:gd name="connsiteX13" fmla="*/ 420137 w 1221610"/>
              <a:gd name="connsiteY13" fmla="*/ 609917 h 2219654"/>
              <a:gd name="connsiteX14" fmla="*/ 415374 w 1221610"/>
              <a:gd name="connsiteY14" fmla="*/ 650398 h 2219654"/>
              <a:gd name="connsiteX15" fmla="*/ 427281 w 1221610"/>
              <a:gd name="connsiteY15" fmla="*/ 678973 h 2219654"/>
              <a:gd name="connsiteX16" fmla="*/ 410612 w 1221610"/>
              <a:gd name="connsiteY16" fmla="*/ 700404 h 2219654"/>
              <a:gd name="connsiteX17" fmla="*/ 401088 w 1221610"/>
              <a:gd name="connsiteY17" fmla="*/ 778986 h 2219654"/>
              <a:gd name="connsiteX18" fmla="*/ 441568 w 1221610"/>
              <a:gd name="connsiteY18" fmla="*/ 778985 h 2219654"/>
              <a:gd name="connsiteX19" fmla="*/ 486812 w 1221610"/>
              <a:gd name="connsiteY19" fmla="*/ 755173 h 2219654"/>
              <a:gd name="connsiteX20" fmla="*/ 513007 w 1221610"/>
              <a:gd name="connsiteY20" fmla="*/ 757554 h 2219654"/>
              <a:gd name="connsiteX21" fmla="*/ 536818 w 1221610"/>
              <a:gd name="connsiteY21" fmla="*/ 783748 h 2219654"/>
              <a:gd name="connsiteX22" fmla="*/ 510625 w 1221610"/>
              <a:gd name="connsiteY22" fmla="*/ 888523 h 2219654"/>
              <a:gd name="connsiteX23" fmla="*/ 539200 w 1221610"/>
              <a:gd name="connsiteY23" fmla="*/ 926623 h 2219654"/>
              <a:gd name="connsiteX24" fmla="*/ 546344 w 1221610"/>
              <a:gd name="connsiteY24" fmla="*/ 945674 h 2219654"/>
              <a:gd name="connsiteX25" fmla="*/ 532057 w 1221610"/>
              <a:gd name="connsiteY25" fmla="*/ 976629 h 2219654"/>
              <a:gd name="connsiteX26" fmla="*/ 517769 w 1221610"/>
              <a:gd name="connsiteY26" fmla="*/ 1048067 h 2219654"/>
              <a:gd name="connsiteX27" fmla="*/ 541582 w 1221610"/>
              <a:gd name="connsiteY27" fmla="*/ 1081404 h 2219654"/>
              <a:gd name="connsiteX28" fmla="*/ 551107 w 1221610"/>
              <a:gd name="connsiteY28" fmla="*/ 1121885 h 2219654"/>
              <a:gd name="connsiteX29" fmla="*/ 567775 w 1221610"/>
              <a:gd name="connsiteY29" fmla="*/ 1129029 h 2219654"/>
              <a:gd name="connsiteX30" fmla="*/ 572104 w 1221610"/>
              <a:gd name="connsiteY30" fmla="*/ 1139135 h 2219654"/>
              <a:gd name="connsiteX31" fmla="*/ 591588 w 1221610"/>
              <a:gd name="connsiteY31" fmla="*/ 1105217 h 2219654"/>
              <a:gd name="connsiteX32" fmla="*/ 615400 w 1221610"/>
              <a:gd name="connsiteY32" fmla="*/ 1088548 h 2219654"/>
              <a:gd name="connsiteX33" fmla="*/ 665407 w 1221610"/>
              <a:gd name="connsiteY33" fmla="*/ 1062354 h 2219654"/>
              <a:gd name="connsiteX34" fmla="*/ 698744 w 1221610"/>
              <a:gd name="connsiteY34" fmla="*/ 1050448 h 2219654"/>
              <a:gd name="connsiteX35" fmla="*/ 734463 w 1221610"/>
              <a:gd name="connsiteY35" fmla="*/ 1012349 h 2219654"/>
              <a:gd name="connsiteX36" fmla="*/ 791613 w 1221610"/>
              <a:gd name="connsiteY36" fmla="*/ 988535 h 2219654"/>
              <a:gd name="connsiteX37" fmla="*/ 817807 w 1221610"/>
              <a:gd name="connsiteY37" fmla="*/ 943292 h 2219654"/>
              <a:gd name="connsiteX38" fmla="*/ 841618 w 1221610"/>
              <a:gd name="connsiteY38" fmla="*/ 926621 h 2219654"/>
              <a:gd name="connsiteX39" fmla="*/ 867813 w 1221610"/>
              <a:gd name="connsiteY39" fmla="*/ 926623 h 2219654"/>
              <a:gd name="connsiteX40" fmla="*/ 872575 w 1221610"/>
              <a:gd name="connsiteY40" fmla="*/ 945673 h 2219654"/>
              <a:gd name="connsiteX41" fmla="*/ 848763 w 1221610"/>
              <a:gd name="connsiteY41" fmla="*/ 971867 h 2219654"/>
              <a:gd name="connsiteX42" fmla="*/ 872575 w 1221610"/>
              <a:gd name="connsiteY42" fmla="*/ 998060 h 2219654"/>
              <a:gd name="connsiteX43" fmla="*/ 872575 w 1221610"/>
              <a:gd name="connsiteY43" fmla="*/ 1021873 h 2219654"/>
              <a:gd name="connsiteX44" fmla="*/ 829713 w 1221610"/>
              <a:gd name="connsiteY44" fmla="*/ 1024254 h 2219654"/>
              <a:gd name="connsiteX45" fmla="*/ 817807 w 1221610"/>
              <a:gd name="connsiteY45" fmla="*/ 1052829 h 2219654"/>
              <a:gd name="connsiteX46" fmla="*/ 829713 w 1221610"/>
              <a:gd name="connsiteY46" fmla="*/ 1081404 h 2219654"/>
              <a:gd name="connsiteX47" fmla="*/ 822567 w 1221610"/>
              <a:gd name="connsiteY47" fmla="*/ 1105215 h 2219654"/>
              <a:gd name="connsiteX48" fmla="*/ 836857 w 1221610"/>
              <a:gd name="connsiteY48" fmla="*/ 1124268 h 2219654"/>
              <a:gd name="connsiteX49" fmla="*/ 870194 w 1221610"/>
              <a:gd name="connsiteY49" fmla="*/ 1095693 h 2219654"/>
              <a:gd name="connsiteX50" fmla="*/ 903532 w 1221610"/>
              <a:gd name="connsiteY50" fmla="*/ 1090930 h 2219654"/>
              <a:gd name="connsiteX51" fmla="*/ 901150 w 1221610"/>
              <a:gd name="connsiteY51" fmla="*/ 1045685 h 2219654"/>
              <a:gd name="connsiteX52" fmla="*/ 958300 w 1221610"/>
              <a:gd name="connsiteY52" fmla="*/ 1036161 h 2219654"/>
              <a:gd name="connsiteX53" fmla="*/ 974969 w 1221610"/>
              <a:gd name="connsiteY53" fmla="*/ 1055210 h 2219654"/>
              <a:gd name="connsiteX54" fmla="*/ 984494 w 1221610"/>
              <a:gd name="connsiteY54" fmla="*/ 1181418 h 2219654"/>
              <a:gd name="connsiteX55" fmla="*/ 1032119 w 1221610"/>
              <a:gd name="connsiteY55" fmla="*/ 1262380 h 2219654"/>
              <a:gd name="connsiteX56" fmla="*/ 1072600 w 1221610"/>
              <a:gd name="connsiteY56" fmla="*/ 1283811 h 2219654"/>
              <a:gd name="connsiteX57" fmla="*/ 1089269 w 1221610"/>
              <a:gd name="connsiteY57" fmla="*/ 1350486 h 2219654"/>
              <a:gd name="connsiteX58" fmla="*/ 1122607 w 1221610"/>
              <a:gd name="connsiteY58" fmla="*/ 1376680 h 2219654"/>
              <a:gd name="connsiteX59" fmla="*/ 1163088 w 1221610"/>
              <a:gd name="connsiteY59" fmla="*/ 1436211 h 2219654"/>
              <a:gd name="connsiteX60" fmla="*/ 1191663 w 1221610"/>
              <a:gd name="connsiteY60" fmla="*/ 1450499 h 2219654"/>
              <a:gd name="connsiteX61" fmla="*/ 1220238 w 1221610"/>
              <a:gd name="connsiteY61" fmla="*/ 1488598 h 2219654"/>
              <a:gd name="connsiteX62" fmla="*/ 1215943 w 1221610"/>
              <a:gd name="connsiteY62" fmla="*/ 1508458 h 2219654"/>
              <a:gd name="connsiteX63" fmla="*/ 1196425 w 1221610"/>
              <a:gd name="connsiteY63" fmla="*/ 1557655 h 2219654"/>
              <a:gd name="connsiteX64" fmla="*/ 1144037 w 1221610"/>
              <a:gd name="connsiteY64" fmla="*/ 1552891 h 2219654"/>
              <a:gd name="connsiteX65" fmla="*/ 1124987 w 1221610"/>
              <a:gd name="connsiteY65" fmla="*/ 1598134 h 2219654"/>
              <a:gd name="connsiteX66" fmla="*/ 1048787 w 1221610"/>
              <a:gd name="connsiteY66" fmla="*/ 1631472 h 2219654"/>
              <a:gd name="connsiteX67" fmla="*/ 1020212 w 1221610"/>
              <a:gd name="connsiteY67" fmla="*/ 1691003 h 2219654"/>
              <a:gd name="connsiteX68" fmla="*/ 1036881 w 1221610"/>
              <a:gd name="connsiteY68" fmla="*/ 1738628 h 2219654"/>
              <a:gd name="connsiteX69" fmla="*/ 1017832 w 1221610"/>
              <a:gd name="connsiteY69" fmla="*/ 1779111 h 2219654"/>
              <a:gd name="connsiteX70" fmla="*/ 984493 w 1221610"/>
              <a:gd name="connsiteY70" fmla="*/ 1776728 h 2219654"/>
              <a:gd name="connsiteX71" fmla="*/ 982112 w 1221610"/>
              <a:gd name="connsiteY71" fmla="*/ 1841022 h 2219654"/>
              <a:gd name="connsiteX72" fmla="*/ 946393 w 1221610"/>
              <a:gd name="connsiteY72" fmla="*/ 1857691 h 2219654"/>
              <a:gd name="connsiteX73" fmla="*/ 910674 w 1221610"/>
              <a:gd name="connsiteY73" fmla="*/ 1864834 h 2219654"/>
              <a:gd name="connsiteX74" fmla="*/ 910674 w 1221610"/>
              <a:gd name="connsiteY74" fmla="*/ 1929128 h 2219654"/>
              <a:gd name="connsiteX75" fmla="*/ 967824 w 1221610"/>
              <a:gd name="connsiteY75" fmla="*/ 1938653 h 2219654"/>
              <a:gd name="connsiteX76" fmla="*/ 1001162 w 1221610"/>
              <a:gd name="connsiteY76" fmla="*/ 1933891 h 2219654"/>
              <a:gd name="connsiteX77" fmla="*/ 1005922 w 1221610"/>
              <a:gd name="connsiteY77" fmla="*/ 2007710 h 2219654"/>
              <a:gd name="connsiteX78" fmla="*/ 982112 w 1221610"/>
              <a:gd name="connsiteY78" fmla="*/ 2029141 h 2219654"/>
              <a:gd name="connsiteX79" fmla="*/ 922581 w 1221610"/>
              <a:gd name="connsiteY79" fmla="*/ 2026761 h 2219654"/>
              <a:gd name="connsiteX80" fmla="*/ 870193 w 1221610"/>
              <a:gd name="connsiteY80" fmla="*/ 2036286 h 2219654"/>
              <a:gd name="connsiteX81" fmla="*/ 824949 w 1221610"/>
              <a:gd name="connsiteY81" fmla="*/ 2060099 h 2219654"/>
              <a:gd name="connsiteX82" fmla="*/ 779704 w 1221610"/>
              <a:gd name="connsiteY82" fmla="*/ 2067241 h 2219654"/>
              <a:gd name="connsiteX83" fmla="*/ 758274 w 1221610"/>
              <a:gd name="connsiteY83" fmla="*/ 2086293 h 2219654"/>
              <a:gd name="connsiteX84" fmla="*/ 751131 w 1221610"/>
              <a:gd name="connsiteY84" fmla="*/ 2131536 h 2219654"/>
              <a:gd name="connsiteX85" fmla="*/ 734462 w 1221610"/>
              <a:gd name="connsiteY85" fmla="*/ 2143443 h 2219654"/>
              <a:gd name="connsiteX86" fmla="*/ 689218 w 1221610"/>
              <a:gd name="connsiteY86" fmla="*/ 2193449 h 2219654"/>
              <a:gd name="connsiteX87" fmla="*/ 665406 w 1221610"/>
              <a:gd name="connsiteY87" fmla="*/ 2198210 h 2219654"/>
              <a:gd name="connsiteX88" fmla="*/ 617781 w 1221610"/>
              <a:gd name="connsiteY88" fmla="*/ 2219642 h 2219654"/>
              <a:gd name="connsiteX89" fmla="*/ 579681 w 1221610"/>
              <a:gd name="connsiteY89" fmla="*/ 2202973 h 2219654"/>
              <a:gd name="connsiteX90" fmla="*/ 563012 w 1221610"/>
              <a:gd name="connsiteY90" fmla="*/ 2174398 h 2219654"/>
              <a:gd name="connsiteX91" fmla="*/ 520149 w 1221610"/>
              <a:gd name="connsiteY91" fmla="*/ 2183924 h 2219654"/>
              <a:gd name="connsiteX92" fmla="*/ 512573 w 1221610"/>
              <a:gd name="connsiteY92" fmla="*/ 2177820 h 2219654"/>
              <a:gd name="connsiteX93" fmla="*/ 503481 w 1221610"/>
              <a:gd name="connsiteY93" fmla="*/ 2172017 h 2219654"/>
              <a:gd name="connsiteX94" fmla="*/ 522531 w 1221610"/>
              <a:gd name="connsiteY94" fmla="*/ 2064860 h 2219654"/>
              <a:gd name="connsiteX95" fmla="*/ 539199 w 1221610"/>
              <a:gd name="connsiteY95" fmla="*/ 2043429 h 2219654"/>
              <a:gd name="connsiteX96" fmla="*/ 529674 w 1221610"/>
              <a:gd name="connsiteY96" fmla="*/ 1998186 h 2219654"/>
              <a:gd name="connsiteX97" fmla="*/ 553487 w 1221610"/>
              <a:gd name="connsiteY97" fmla="*/ 1983898 h 2219654"/>
              <a:gd name="connsiteX98" fmla="*/ 534437 w 1221610"/>
              <a:gd name="connsiteY98" fmla="*/ 1969611 h 2219654"/>
              <a:gd name="connsiteX99" fmla="*/ 522531 w 1221610"/>
              <a:gd name="connsiteY99" fmla="*/ 1933893 h 2219654"/>
              <a:gd name="connsiteX100" fmla="*/ 513006 w 1221610"/>
              <a:gd name="connsiteY100" fmla="*/ 1888649 h 2219654"/>
              <a:gd name="connsiteX101" fmla="*/ 510624 w 1221610"/>
              <a:gd name="connsiteY101" fmla="*/ 1857691 h 2219654"/>
              <a:gd name="connsiteX102" fmla="*/ 460618 w 1221610"/>
              <a:gd name="connsiteY102" fmla="*/ 1860074 h 2219654"/>
              <a:gd name="connsiteX103" fmla="*/ 427282 w 1221610"/>
              <a:gd name="connsiteY103" fmla="*/ 1824355 h 2219654"/>
              <a:gd name="connsiteX104" fmla="*/ 382037 w 1221610"/>
              <a:gd name="connsiteY104" fmla="*/ 1807685 h 2219654"/>
              <a:gd name="connsiteX105" fmla="*/ 367749 w 1221610"/>
              <a:gd name="connsiteY105" fmla="*/ 1757680 h 2219654"/>
              <a:gd name="connsiteX106" fmla="*/ 365368 w 1221610"/>
              <a:gd name="connsiteY106" fmla="*/ 1736248 h 2219654"/>
              <a:gd name="connsiteX107" fmla="*/ 334413 w 1221610"/>
              <a:gd name="connsiteY107" fmla="*/ 1691005 h 2219654"/>
              <a:gd name="connsiteX108" fmla="*/ 291549 w 1221610"/>
              <a:gd name="connsiteY108" fmla="*/ 1667192 h 2219654"/>
              <a:gd name="connsiteX109" fmla="*/ 248688 w 1221610"/>
              <a:gd name="connsiteY109" fmla="*/ 1638618 h 2219654"/>
              <a:gd name="connsiteX110" fmla="*/ 215349 w 1221610"/>
              <a:gd name="connsiteY110" fmla="*/ 1629092 h 2219654"/>
              <a:gd name="connsiteX111" fmla="*/ 217731 w 1221610"/>
              <a:gd name="connsiteY111" fmla="*/ 1583846 h 2219654"/>
              <a:gd name="connsiteX112" fmla="*/ 174868 w 1221610"/>
              <a:gd name="connsiteY112" fmla="*/ 1598136 h 2219654"/>
              <a:gd name="connsiteX113" fmla="*/ 186775 w 1221610"/>
              <a:gd name="connsiteY113" fmla="*/ 1631474 h 2219654"/>
              <a:gd name="connsiteX114" fmla="*/ 179631 w 1221610"/>
              <a:gd name="connsiteY114" fmla="*/ 1648143 h 2219654"/>
              <a:gd name="connsiteX115" fmla="*/ 141531 w 1221610"/>
              <a:gd name="connsiteY115" fmla="*/ 1619568 h 2219654"/>
              <a:gd name="connsiteX116" fmla="*/ 98669 w 1221610"/>
              <a:gd name="connsiteY116" fmla="*/ 1617186 h 2219654"/>
              <a:gd name="connsiteX117" fmla="*/ 43899 w 1221610"/>
              <a:gd name="connsiteY117" fmla="*/ 1598136 h 2219654"/>
              <a:gd name="connsiteX118" fmla="*/ 10560 w 1221610"/>
              <a:gd name="connsiteY118" fmla="*/ 1595752 h 2219654"/>
              <a:gd name="connsiteX119" fmla="*/ 1037 w 1221610"/>
              <a:gd name="connsiteY119" fmla="*/ 1543368 h 2219654"/>
              <a:gd name="connsiteX120" fmla="*/ 34374 w 1221610"/>
              <a:gd name="connsiteY120" fmla="*/ 1455261 h 2219654"/>
              <a:gd name="connsiteX121" fmla="*/ 60568 w 1221610"/>
              <a:gd name="connsiteY121" fmla="*/ 1407636 h 2219654"/>
              <a:gd name="connsiteX122" fmla="*/ 81999 w 1221610"/>
              <a:gd name="connsiteY122" fmla="*/ 1360011 h 2219654"/>
              <a:gd name="connsiteX123" fmla="*/ 108194 w 1221610"/>
              <a:gd name="connsiteY123" fmla="*/ 1321911 h 2219654"/>
              <a:gd name="connsiteX124" fmla="*/ 146293 w 1221610"/>
              <a:gd name="connsiteY124" fmla="*/ 1312386 h 2219654"/>
              <a:gd name="connsiteX125" fmla="*/ 153438 w 1221610"/>
              <a:gd name="connsiteY125" fmla="*/ 1276668 h 2219654"/>
              <a:gd name="connsiteX126" fmla="*/ 262975 w 1221610"/>
              <a:gd name="connsiteY126" fmla="*/ 1157605 h 2219654"/>
              <a:gd name="connsiteX127" fmla="*/ 286787 w 1221610"/>
              <a:gd name="connsiteY127" fmla="*/ 1019490 h 2219654"/>
              <a:gd name="connsiteX128" fmla="*/ 282025 w 1221610"/>
              <a:gd name="connsiteY128" fmla="*/ 938530 h 2219654"/>
              <a:gd name="connsiteX129" fmla="*/ 196300 w 1221610"/>
              <a:gd name="connsiteY129" fmla="*/ 926624 h 2219654"/>
              <a:gd name="connsiteX130" fmla="*/ 179632 w 1221610"/>
              <a:gd name="connsiteY130" fmla="*/ 845661 h 2219654"/>
              <a:gd name="connsiteX131" fmla="*/ 186775 w 1221610"/>
              <a:gd name="connsiteY131" fmla="*/ 778986 h 2219654"/>
              <a:gd name="connsiteX132" fmla="*/ 148675 w 1221610"/>
              <a:gd name="connsiteY132" fmla="*/ 740886 h 2219654"/>
              <a:gd name="connsiteX133" fmla="*/ 127244 w 1221610"/>
              <a:gd name="connsiteY133" fmla="*/ 700404 h 2219654"/>
              <a:gd name="connsiteX134" fmla="*/ 117719 w 1221610"/>
              <a:gd name="connsiteY134" fmla="*/ 640874 h 2219654"/>
              <a:gd name="connsiteX135" fmla="*/ 102097 w 1221610"/>
              <a:gd name="connsiteY135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36806 w 1221610"/>
              <a:gd name="connsiteY10" fmla="*/ 531333 h 2219654"/>
              <a:gd name="connsiteX11" fmla="*/ 462999 w 1221610"/>
              <a:gd name="connsiteY11" fmla="*/ 548004 h 2219654"/>
              <a:gd name="connsiteX12" fmla="*/ 424899 w 1221610"/>
              <a:gd name="connsiteY12" fmla="*/ 567054 h 2219654"/>
              <a:gd name="connsiteX13" fmla="*/ 403468 w 1221610"/>
              <a:gd name="connsiteY13" fmla="*/ 586104 h 2219654"/>
              <a:gd name="connsiteX14" fmla="*/ 420137 w 1221610"/>
              <a:gd name="connsiteY14" fmla="*/ 609917 h 2219654"/>
              <a:gd name="connsiteX15" fmla="*/ 415374 w 1221610"/>
              <a:gd name="connsiteY15" fmla="*/ 650398 h 2219654"/>
              <a:gd name="connsiteX16" fmla="*/ 427281 w 1221610"/>
              <a:gd name="connsiteY16" fmla="*/ 678973 h 2219654"/>
              <a:gd name="connsiteX17" fmla="*/ 410612 w 1221610"/>
              <a:gd name="connsiteY17" fmla="*/ 700404 h 2219654"/>
              <a:gd name="connsiteX18" fmla="*/ 401088 w 1221610"/>
              <a:gd name="connsiteY18" fmla="*/ 778986 h 2219654"/>
              <a:gd name="connsiteX19" fmla="*/ 441568 w 1221610"/>
              <a:gd name="connsiteY19" fmla="*/ 778985 h 2219654"/>
              <a:gd name="connsiteX20" fmla="*/ 486812 w 1221610"/>
              <a:gd name="connsiteY20" fmla="*/ 755173 h 2219654"/>
              <a:gd name="connsiteX21" fmla="*/ 513007 w 1221610"/>
              <a:gd name="connsiteY21" fmla="*/ 757554 h 2219654"/>
              <a:gd name="connsiteX22" fmla="*/ 536818 w 1221610"/>
              <a:gd name="connsiteY22" fmla="*/ 783748 h 2219654"/>
              <a:gd name="connsiteX23" fmla="*/ 510625 w 1221610"/>
              <a:gd name="connsiteY23" fmla="*/ 888523 h 2219654"/>
              <a:gd name="connsiteX24" fmla="*/ 539200 w 1221610"/>
              <a:gd name="connsiteY24" fmla="*/ 926623 h 2219654"/>
              <a:gd name="connsiteX25" fmla="*/ 546344 w 1221610"/>
              <a:gd name="connsiteY25" fmla="*/ 945674 h 2219654"/>
              <a:gd name="connsiteX26" fmla="*/ 532057 w 1221610"/>
              <a:gd name="connsiteY26" fmla="*/ 976629 h 2219654"/>
              <a:gd name="connsiteX27" fmla="*/ 517769 w 1221610"/>
              <a:gd name="connsiteY27" fmla="*/ 1048067 h 2219654"/>
              <a:gd name="connsiteX28" fmla="*/ 541582 w 1221610"/>
              <a:gd name="connsiteY28" fmla="*/ 1081404 h 2219654"/>
              <a:gd name="connsiteX29" fmla="*/ 551107 w 1221610"/>
              <a:gd name="connsiteY29" fmla="*/ 1121885 h 2219654"/>
              <a:gd name="connsiteX30" fmla="*/ 567775 w 1221610"/>
              <a:gd name="connsiteY30" fmla="*/ 1129029 h 2219654"/>
              <a:gd name="connsiteX31" fmla="*/ 572104 w 1221610"/>
              <a:gd name="connsiteY31" fmla="*/ 1139135 h 2219654"/>
              <a:gd name="connsiteX32" fmla="*/ 591588 w 1221610"/>
              <a:gd name="connsiteY32" fmla="*/ 1105217 h 2219654"/>
              <a:gd name="connsiteX33" fmla="*/ 615400 w 1221610"/>
              <a:gd name="connsiteY33" fmla="*/ 1088548 h 2219654"/>
              <a:gd name="connsiteX34" fmla="*/ 665407 w 1221610"/>
              <a:gd name="connsiteY34" fmla="*/ 1062354 h 2219654"/>
              <a:gd name="connsiteX35" fmla="*/ 698744 w 1221610"/>
              <a:gd name="connsiteY35" fmla="*/ 1050448 h 2219654"/>
              <a:gd name="connsiteX36" fmla="*/ 734463 w 1221610"/>
              <a:gd name="connsiteY36" fmla="*/ 1012349 h 2219654"/>
              <a:gd name="connsiteX37" fmla="*/ 791613 w 1221610"/>
              <a:gd name="connsiteY37" fmla="*/ 988535 h 2219654"/>
              <a:gd name="connsiteX38" fmla="*/ 817807 w 1221610"/>
              <a:gd name="connsiteY38" fmla="*/ 943292 h 2219654"/>
              <a:gd name="connsiteX39" fmla="*/ 841618 w 1221610"/>
              <a:gd name="connsiteY39" fmla="*/ 926621 h 2219654"/>
              <a:gd name="connsiteX40" fmla="*/ 867813 w 1221610"/>
              <a:gd name="connsiteY40" fmla="*/ 926623 h 2219654"/>
              <a:gd name="connsiteX41" fmla="*/ 872575 w 1221610"/>
              <a:gd name="connsiteY41" fmla="*/ 945673 h 2219654"/>
              <a:gd name="connsiteX42" fmla="*/ 848763 w 1221610"/>
              <a:gd name="connsiteY42" fmla="*/ 971867 h 2219654"/>
              <a:gd name="connsiteX43" fmla="*/ 872575 w 1221610"/>
              <a:gd name="connsiteY43" fmla="*/ 998060 h 2219654"/>
              <a:gd name="connsiteX44" fmla="*/ 872575 w 1221610"/>
              <a:gd name="connsiteY44" fmla="*/ 1021873 h 2219654"/>
              <a:gd name="connsiteX45" fmla="*/ 829713 w 1221610"/>
              <a:gd name="connsiteY45" fmla="*/ 1024254 h 2219654"/>
              <a:gd name="connsiteX46" fmla="*/ 817807 w 1221610"/>
              <a:gd name="connsiteY46" fmla="*/ 1052829 h 2219654"/>
              <a:gd name="connsiteX47" fmla="*/ 829713 w 1221610"/>
              <a:gd name="connsiteY47" fmla="*/ 1081404 h 2219654"/>
              <a:gd name="connsiteX48" fmla="*/ 822567 w 1221610"/>
              <a:gd name="connsiteY48" fmla="*/ 1105215 h 2219654"/>
              <a:gd name="connsiteX49" fmla="*/ 836857 w 1221610"/>
              <a:gd name="connsiteY49" fmla="*/ 1124268 h 2219654"/>
              <a:gd name="connsiteX50" fmla="*/ 870194 w 1221610"/>
              <a:gd name="connsiteY50" fmla="*/ 1095693 h 2219654"/>
              <a:gd name="connsiteX51" fmla="*/ 903532 w 1221610"/>
              <a:gd name="connsiteY51" fmla="*/ 1090930 h 2219654"/>
              <a:gd name="connsiteX52" fmla="*/ 901150 w 1221610"/>
              <a:gd name="connsiteY52" fmla="*/ 1045685 h 2219654"/>
              <a:gd name="connsiteX53" fmla="*/ 958300 w 1221610"/>
              <a:gd name="connsiteY53" fmla="*/ 1036161 h 2219654"/>
              <a:gd name="connsiteX54" fmla="*/ 974969 w 1221610"/>
              <a:gd name="connsiteY54" fmla="*/ 1055210 h 2219654"/>
              <a:gd name="connsiteX55" fmla="*/ 984494 w 1221610"/>
              <a:gd name="connsiteY55" fmla="*/ 1181418 h 2219654"/>
              <a:gd name="connsiteX56" fmla="*/ 1032119 w 1221610"/>
              <a:gd name="connsiteY56" fmla="*/ 1262380 h 2219654"/>
              <a:gd name="connsiteX57" fmla="*/ 1072600 w 1221610"/>
              <a:gd name="connsiteY57" fmla="*/ 1283811 h 2219654"/>
              <a:gd name="connsiteX58" fmla="*/ 1089269 w 1221610"/>
              <a:gd name="connsiteY58" fmla="*/ 1350486 h 2219654"/>
              <a:gd name="connsiteX59" fmla="*/ 1122607 w 1221610"/>
              <a:gd name="connsiteY59" fmla="*/ 1376680 h 2219654"/>
              <a:gd name="connsiteX60" fmla="*/ 1163088 w 1221610"/>
              <a:gd name="connsiteY60" fmla="*/ 1436211 h 2219654"/>
              <a:gd name="connsiteX61" fmla="*/ 1191663 w 1221610"/>
              <a:gd name="connsiteY61" fmla="*/ 1450499 h 2219654"/>
              <a:gd name="connsiteX62" fmla="*/ 1220238 w 1221610"/>
              <a:gd name="connsiteY62" fmla="*/ 1488598 h 2219654"/>
              <a:gd name="connsiteX63" fmla="*/ 1215943 w 1221610"/>
              <a:gd name="connsiteY63" fmla="*/ 1508458 h 2219654"/>
              <a:gd name="connsiteX64" fmla="*/ 1196425 w 1221610"/>
              <a:gd name="connsiteY64" fmla="*/ 1557655 h 2219654"/>
              <a:gd name="connsiteX65" fmla="*/ 1144037 w 1221610"/>
              <a:gd name="connsiteY65" fmla="*/ 1552891 h 2219654"/>
              <a:gd name="connsiteX66" fmla="*/ 1124987 w 1221610"/>
              <a:gd name="connsiteY66" fmla="*/ 1598134 h 2219654"/>
              <a:gd name="connsiteX67" fmla="*/ 1048787 w 1221610"/>
              <a:gd name="connsiteY67" fmla="*/ 1631472 h 2219654"/>
              <a:gd name="connsiteX68" fmla="*/ 1020212 w 1221610"/>
              <a:gd name="connsiteY68" fmla="*/ 1691003 h 2219654"/>
              <a:gd name="connsiteX69" fmla="*/ 1036881 w 1221610"/>
              <a:gd name="connsiteY69" fmla="*/ 1738628 h 2219654"/>
              <a:gd name="connsiteX70" fmla="*/ 1017832 w 1221610"/>
              <a:gd name="connsiteY70" fmla="*/ 1779111 h 2219654"/>
              <a:gd name="connsiteX71" fmla="*/ 984493 w 1221610"/>
              <a:gd name="connsiteY71" fmla="*/ 1776728 h 2219654"/>
              <a:gd name="connsiteX72" fmla="*/ 982112 w 1221610"/>
              <a:gd name="connsiteY72" fmla="*/ 1841022 h 2219654"/>
              <a:gd name="connsiteX73" fmla="*/ 946393 w 1221610"/>
              <a:gd name="connsiteY73" fmla="*/ 1857691 h 2219654"/>
              <a:gd name="connsiteX74" fmla="*/ 910674 w 1221610"/>
              <a:gd name="connsiteY74" fmla="*/ 1864834 h 2219654"/>
              <a:gd name="connsiteX75" fmla="*/ 910674 w 1221610"/>
              <a:gd name="connsiteY75" fmla="*/ 1929128 h 2219654"/>
              <a:gd name="connsiteX76" fmla="*/ 967824 w 1221610"/>
              <a:gd name="connsiteY76" fmla="*/ 1938653 h 2219654"/>
              <a:gd name="connsiteX77" fmla="*/ 1001162 w 1221610"/>
              <a:gd name="connsiteY77" fmla="*/ 1933891 h 2219654"/>
              <a:gd name="connsiteX78" fmla="*/ 1005922 w 1221610"/>
              <a:gd name="connsiteY78" fmla="*/ 2007710 h 2219654"/>
              <a:gd name="connsiteX79" fmla="*/ 982112 w 1221610"/>
              <a:gd name="connsiteY79" fmla="*/ 2029141 h 2219654"/>
              <a:gd name="connsiteX80" fmla="*/ 922581 w 1221610"/>
              <a:gd name="connsiteY80" fmla="*/ 2026761 h 2219654"/>
              <a:gd name="connsiteX81" fmla="*/ 870193 w 1221610"/>
              <a:gd name="connsiteY81" fmla="*/ 2036286 h 2219654"/>
              <a:gd name="connsiteX82" fmla="*/ 824949 w 1221610"/>
              <a:gd name="connsiteY82" fmla="*/ 2060099 h 2219654"/>
              <a:gd name="connsiteX83" fmla="*/ 779704 w 1221610"/>
              <a:gd name="connsiteY83" fmla="*/ 2067241 h 2219654"/>
              <a:gd name="connsiteX84" fmla="*/ 758274 w 1221610"/>
              <a:gd name="connsiteY84" fmla="*/ 2086293 h 2219654"/>
              <a:gd name="connsiteX85" fmla="*/ 751131 w 1221610"/>
              <a:gd name="connsiteY85" fmla="*/ 2131536 h 2219654"/>
              <a:gd name="connsiteX86" fmla="*/ 734462 w 1221610"/>
              <a:gd name="connsiteY86" fmla="*/ 2143443 h 2219654"/>
              <a:gd name="connsiteX87" fmla="*/ 689218 w 1221610"/>
              <a:gd name="connsiteY87" fmla="*/ 2193449 h 2219654"/>
              <a:gd name="connsiteX88" fmla="*/ 665406 w 1221610"/>
              <a:gd name="connsiteY88" fmla="*/ 2198210 h 2219654"/>
              <a:gd name="connsiteX89" fmla="*/ 617781 w 1221610"/>
              <a:gd name="connsiteY89" fmla="*/ 2219642 h 2219654"/>
              <a:gd name="connsiteX90" fmla="*/ 579681 w 1221610"/>
              <a:gd name="connsiteY90" fmla="*/ 2202973 h 2219654"/>
              <a:gd name="connsiteX91" fmla="*/ 563012 w 1221610"/>
              <a:gd name="connsiteY91" fmla="*/ 2174398 h 2219654"/>
              <a:gd name="connsiteX92" fmla="*/ 520149 w 1221610"/>
              <a:gd name="connsiteY92" fmla="*/ 2183924 h 2219654"/>
              <a:gd name="connsiteX93" fmla="*/ 512573 w 1221610"/>
              <a:gd name="connsiteY93" fmla="*/ 2177820 h 2219654"/>
              <a:gd name="connsiteX94" fmla="*/ 503481 w 1221610"/>
              <a:gd name="connsiteY94" fmla="*/ 2172017 h 2219654"/>
              <a:gd name="connsiteX95" fmla="*/ 522531 w 1221610"/>
              <a:gd name="connsiteY95" fmla="*/ 2064860 h 2219654"/>
              <a:gd name="connsiteX96" fmla="*/ 539199 w 1221610"/>
              <a:gd name="connsiteY96" fmla="*/ 2043429 h 2219654"/>
              <a:gd name="connsiteX97" fmla="*/ 529674 w 1221610"/>
              <a:gd name="connsiteY97" fmla="*/ 1998186 h 2219654"/>
              <a:gd name="connsiteX98" fmla="*/ 553487 w 1221610"/>
              <a:gd name="connsiteY98" fmla="*/ 1983898 h 2219654"/>
              <a:gd name="connsiteX99" fmla="*/ 534437 w 1221610"/>
              <a:gd name="connsiteY99" fmla="*/ 1969611 h 2219654"/>
              <a:gd name="connsiteX100" fmla="*/ 522531 w 1221610"/>
              <a:gd name="connsiteY100" fmla="*/ 1933893 h 2219654"/>
              <a:gd name="connsiteX101" fmla="*/ 513006 w 1221610"/>
              <a:gd name="connsiteY101" fmla="*/ 1888649 h 2219654"/>
              <a:gd name="connsiteX102" fmla="*/ 510624 w 1221610"/>
              <a:gd name="connsiteY102" fmla="*/ 1857691 h 2219654"/>
              <a:gd name="connsiteX103" fmla="*/ 460618 w 1221610"/>
              <a:gd name="connsiteY103" fmla="*/ 1860074 h 2219654"/>
              <a:gd name="connsiteX104" fmla="*/ 427282 w 1221610"/>
              <a:gd name="connsiteY104" fmla="*/ 1824355 h 2219654"/>
              <a:gd name="connsiteX105" fmla="*/ 382037 w 1221610"/>
              <a:gd name="connsiteY105" fmla="*/ 1807685 h 2219654"/>
              <a:gd name="connsiteX106" fmla="*/ 367749 w 1221610"/>
              <a:gd name="connsiteY106" fmla="*/ 1757680 h 2219654"/>
              <a:gd name="connsiteX107" fmla="*/ 365368 w 1221610"/>
              <a:gd name="connsiteY107" fmla="*/ 1736248 h 2219654"/>
              <a:gd name="connsiteX108" fmla="*/ 334413 w 1221610"/>
              <a:gd name="connsiteY108" fmla="*/ 1691005 h 2219654"/>
              <a:gd name="connsiteX109" fmla="*/ 291549 w 1221610"/>
              <a:gd name="connsiteY109" fmla="*/ 1667192 h 2219654"/>
              <a:gd name="connsiteX110" fmla="*/ 248688 w 1221610"/>
              <a:gd name="connsiteY110" fmla="*/ 1638618 h 2219654"/>
              <a:gd name="connsiteX111" fmla="*/ 215349 w 1221610"/>
              <a:gd name="connsiteY111" fmla="*/ 1629092 h 2219654"/>
              <a:gd name="connsiteX112" fmla="*/ 217731 w 1221610"/>
              <a:gd name="connsiteY112" fmla="*/ 1583846 h 2219654"/>
              <a:gd name="connsiteX113" fmla="*/ 174868 w 1221610"/>
              <a:gd name="connsiteY113" fmla="*/ 1598136 h 2219654"/>
              <a:gd name="connsiteX114" fmla="*/ 186775 w 1221610"/>
              <a:gd name="connsiteY114" fmla="*/ 1631474 h 2219654"/>
              <a:gd name="connsiteX115" fmla="*/ 179631 w 1221610"/>
              <a:gd name="connsiteY115" fmla="*/ 1648143 h 2219654"/>
              <a:gd name="connsiteX116" fmla="*/ 141531 w 1221610"/>
              <a:gd name="connsiteY116" fmla="*/ 1619568 h 2219654"/>
              <a:gd name="connsiteX117" fmla="*/ 98669 w 1221610"/>
              <a:gd name="connsiteY117" fmla="*/ 1617186 h 2219654"/>
              <a:gd name="connsiteX118" fmla="*/ 43899 w 1221610"/>
              <a:gd name="connsiteY118" fmla="*/ 1598136 h 2219654"/>
              <a:gd name="connsiteX119" fmla="*/ 10560 w 1221610"/>
              <a:gd name="connsiteY119" fmla="*/ 1595752 h 2219654"/>
              <a:gd name="connsiteX120" fmla="*/ 1037 w 1221610"/>
              <a:gd name="connsiteY120" fmla="*/ 1543368 h 2219654"/>
              <a:gd name="connsiteX121" fmla="*/ 34374 w 1221610"/>
              <a:gd name="connsiteY121" fmla="*/ 1455261 h 2219654"/>
              <a:gd name="connsiteX122" fmla="*/ 60568 w 1221610"/>
              <a:gd name="connsiteY122" fmla="*/ 1407636 h 2219654"/>
              <a:gd name="connsiteX123" fmla="*/ 81999 w 1221610"/>
              <a:gd name="connsiteY123" fmla="*/ 1360011 h 2219654"/>
              <a:gd name="connsiteX124" fmla="*/ 108194 w 1221610"/>
              <a:gd name="connsiteY124" fmla="*/ 1321911 h 2219654"/>
              <a:gd name="connsiteX125" fmla="*/ 146293 w 1221610"/>
              <a:gd name="connsiteY125" fmla="*/ 1312386 h 2219654"/>
              <a:gd name="connsiteX126" fmla="*/ 153438 w 1221610"/>
              <a:gd name="connsiteY126" fmla="*/ 1276668 h 2219654"/>
              <a:gd name="connsiteX127" fmla="*/ 262975 w 1221610"/>
              <a:gd name="connsiteY127" fmla="*/ 1157605 h 2219654"/>
              <a:gd name="connsiteX128" fmla="*/ 286787 w 1221610"/>
              <a:gd name="connsiteY128" fmla="*/ 1019490 h 2219654"/>
              <a:gd name="connsiteX129" fmla="*/ 282025 w 1221610"/>
              <a:gd name="connsiteY129" fmla="*/ 938530 h 2219654"/>
              <a:gd name="connsiteX130" fmla="*/ 196300 w 1221610"/>
              <a:gd name="connsiteY130" fmla="*/ 926624 h 2219654"/>
              <a:gd name="connsiteX131" fmla="*/ 179632 w 1221610"/>
              <a:gd name="connsiteY131" fmla="*/ 845661 h 2219654"/>
              <a:gd name="connsiteX132" fmla="*/ 186775 w 1221610"/>
              <a:gd name="connsiteY132" fmla="*/ 778986 h 2219654"/>
              <a:gd name="connsiteX133" fmla="*/ 148675 w 1221610"/>
              <a:gd name="connsiteY133" fmla="*/ 740886 h 2219654"/>
              <a:gd name="connsiteX134" fmla="*/ 127244 w 1221610"/>
              <a:gd name="connsiteY134" fmla="*/ 700404 h 2219654"/>
              <a:gd name="connsiteX135" fmla="*/ 117719 w 1221610"/>
              <a:gd name="connsiteY135" fmla="*/ 640874 h 2219654"/>
              <a:gd name="connsiteX136" fmla="*/ 102097 w 1221610"/>
              <a:gd name="connsiteY136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353462 w 1221610"/>
              <a:gd name="connsiteY8" fmla="*/ 450373 h 2219654"/>
              <a:gd name="connsiteX9" fmla="*/ 410612 w 1221610"/>
              <a:gd name="connsiteY9" fmla="*/ 452754 h 2219654"/>
              <a:gd name="connsiteX10" fmla="*/ 410612 w 1221610"/>
              <a:gd name="connsiteY10" fmla="*/ 507523 h 2219654"/>
              <a:gd name="connsiteX11" fmla="*/ 436806 w 1221610"/>
              <a:gd name="connsiteY11" fmla="*/ 531333 h 2219654"/>
              <a:gd name="connsiteX12" fmla="*/ 462999 w 1221610"/>
              <a:gd name="connsiteY12" fmla="*/ 548004 h 2219654"/>
              <a:gd name="connsiteX13" fmla="*/ 424899 w 1221610"/>
              <a:gd name="connsiteY13" fmla="*/ 567054 h 2219654"/>
              <a:gd name="connsiteX14" fmla="*/ 403468 w 1221610"/>
              <a:gd name="connsiteY14" fmla="*/ 586104 h 2219654"/>
              <a:gd name="connsiteX15" fmla="*/ 420137 w 1221610"/>
              <a:gd name="connsiteY15" fmla="*/ 609917 h 2219654"/>
              <a:gd name="connsiteX16" fmla="*/ 415374 w 1221610"/>
              <a:gd name="connsiteY16" fmla="*/ 650398 h 2219654"/>
              <a:gd name="connsiteX17" fmla="*/ 427281 w 1221610"/>
              <a:gd name="connsiteY17" fmla="*/ 678973 h 2219654"/>
              <a:gd name="connsiteX18" fmla="*/ 410612 w 1221610"/>
              <a:gd name="connsiteY18" fmla="*/ 700404 h 2219654"/>
              <a:gd name="connsiteX19" fmla="*/ 401088 w 1221610"/>
              <a:gd name="connsiteY19" fmla="*/ 778986 h 2219654"/>
              <a:gd name="connsiteX20" fmla="*/ 441568 w 1221610"/>
              <a:gd name="connsiteY20" fmla="*/ 778985 h 2219654"/>
              <a:gd name="connsiteX21" fmla="*/ 486812 w 1221610"/>
              <a:gd name="connsiteY21" fmla="*/ 755173 h 2219654"/>
              <a:gd name="connsiteX22" fmla="*/ 513007 w 1221610"/>
              <a:gd name="connsiteY22" fmla="*/ 757554 h 2219654"/>
              <a:gd name="connsiteX23" fmla="*/ 536818 w 1221610"/>
              <a:gd name="connsiteY23" fmla="*/ 783748 h 2219654"/>
              <a:gd name="connsiteX24" fmla="*/ 510625 w 1221610"/>
              <a:gd name="connsiteY24" fmla="*/ 888523 h 2219654"/>
              <a:gd name="connsiteX25" fmla="*/ 539200 w 1221610"/>
              <a:gd name="connsiteY25" fmla="*/ 926623 h 2219654"/>
              <a:gd name="connsiteX26" fmla="*/ 546344 w 1221610"/>
              <a:gd name="connsiteY26" fmla="*/ 945674 h 2219654"/>
              <a:gd name="connsiteX27" fmla="*/ 532057 w 1221610"/>
              <a:gd name="connsiteY27" fmla="*/ 976629 h 2219654"/>
              <a:gd name="connsiteX28" fmla="*/ 517769 w 1221610"/>
              <a:gd name="connsiteY28" fmla="*/ 1048067 h 2219654"/>
              <a:gd name="connsiteX29" fmla="*/ 541582 w 1221610"/>
              <a:gd name="connsiteY29" fmla="*/ 1081404 h 2219654"/>
              <a:gd name="connsiteX30" fmla="*/ 551107 w 1221610"/>
              <a:gd name="connsiteY30" fmla="*/ 1121885 h 2219654"/>
              <a:gd name="connsiteX31" fmla="*/ 567775 w 1221610"/>
              <a:gd name="connsiteY31" fmla="*/ 1129029 h 2219654"/>
              <a:gd name="connsiteX32" fmla="*/ 572104 w 1221610"/>
              <a:gd name="connsiteY32" fmla="*/ 1139135 h 2219654"/>
              <a:gd name="connsiteX33" fmla="*/ 591588 w 1221610"/>
              <a:gd name="connsiteY33" fmla="*/ 1105217 h 2219654"/>
              <a:gd name="connsiteX34" fmla="*/ 615400 w 1221610"/>
              <a:gd name="connsiteY34" fmla="*/ 1088548 h 2219654"/>
              <a:gd name="connsiteX35" fmla="*/ 665407 w 1221610"/>
              <a:gd name="connsiteY35" fmla="*/ 1062354 h 2219654"/>
              <a:gd name="connsiteX36" fmla="*/ 698744 w 1221610"/>
              <a:gd name="connsiteY36" fmla="*/ 1050448 h 2219654"/>
              <a:gd name="connsiteX37" fmla="*/ 734463 w 1221610"/>
              <a:gd name="connsiteY37" fmla="*/ 1012349 h 2219654"/>
              <a:gd name="connsiteX38" fmla="*/ 791613 w 1221610"/>
              <a:gd name="connsiteY38" fmla="*/ 988535 h 2219654"/>
              <a:gd name="connsiteX39" fmla="*/ 817807 w 1221610"/>
              <a:gd name="connsiteY39" fmla="*/ 943292 h 2219654"/>
              <a:gd name="connsiteX40" fmla="*/ 841618 w 1221610"/>
              <a:gd name="connsiteY40" fmla="*/ 926621 h 2219654"/>
              <a:gd name="connsiteX41" fmla="*/ 867813 w 1221610"/>
              <a:gd name="connsiteY41" fmla="*/ 926623 h 2219654"/>
              <a:gd name="connsiteX42" fmla="*/ 872575 w 1221610"/>
              <a:gd name="connsiteY42" fmla="*/ 945673 h 2219654"/>
              <a:gd name="connsiteX43" fmla="*/ 848763 w 1221610"/>
              <a:gd name="connsiteY43" fmla="*/ 971867 h 2219654"/>
              <a:gd name="connsiteX44" fmla="*/ 872575 w 1221610"/>
              <a:gd name="connsiteY44" fmla="*/ 998060 h 2219654"/>
              <a:gd name="connsiteX45" fmla="*/ 872575 w 1221610"/>
              <a:gd name="connsiteY45" fmla="*/ 1021873 h 2219654"/>
              <a:gd name="connsiteX46" fmla="*/ 829713 w 1221610"/>
              <a:gd name="connsiteY46" fmla="*/ 1024254 h 2219654"/>
              <a:gd name="connsiteX47" fmla="*/ 817807 w 1221610"/>
              <a:gd name="connsiteY47" fmla="*/ 1052829 h 2219654"/>
              <a:gd name="connsiteX48" fmla="*/ 829713 w 1221610"/>
              <a:gd name="connsiteY48" fmla="*/ 1081404 h 2219654"/>
              <a:gd name="connsiteX49" fmla="*/ 822567 w 1221610"/>
              <a:gd name="connsiteY49" fmla="*/ 1105215 h 2219654"/>
              <a:gd name="connsiteX50" fmla="*/ 836857 w 1221610"/>
              <a:gd name="connsiteY50" fmla="*/ 1124268 h 2219654"/>
              <a:gd name="connsiteX51" fmla="*/ 870194 w 1221610"/>
              <a:gd name="connsiteY51" fmla="*/ 1095693 h 2219654"/>
              <a:gd name="connsiteX52" fmla="*/ 903532 w 1221610"/>
              <a:gd name="connsiteY52" fmla="*/ 1090930 h 2219654"/>
              <a:gd name="connsiteX53" fmla="*/ 901150 w 1221610"/>
              <a:gd name="connsiteY53" fmla="*/ 1045685 h 2219654"/>
              <a:gd name="connsiteX54" fmla="*/ 958300 w 1221610"/>
              <a:gd name="connsiteY54" fmla="*/ 1036161 h 2219654"/>
              <a:gd name="connsiteX55" fmla="*/ 974969 w 1221610"/>
              <a:gd name="connsiteY55" fmla="*/ 1055210 h 2219654"/>
              <a:gd name="connsiteX56" fmla="*/ 984494 w 1221610"/>
              <a:gd name="connsiteY56" fmla="*/ 1181418 h 2219654"/>
              <a:gd name="connsiteX57" fmla="*/ 1032119 w 1221610"/>
              <a:gd name="connsiteY57" fmla="*/ 1262380 h 2219654"/>
              <a:gd name="connsiteX58" fmla="*/ 1072600 w 1221610"/>
              <a:gd name="connsiteY58" fmla="*/ 1283811 h 2219654"/>
              <a:gd name="connsiteX59" fmla="*/ 1089269 w 1221610"/>
              <a:gd name="connsiteY59" fmla="*/ 1350486 h 2219654"/>
              <a:gd name="connsiteX60" fmla="*/ 1122607 w 1221610"/>
              <a:gd name="connsiteY60" fmla="*/ 1376680 h 2219654"/>
              <a:gd name="connsiteX61" fmla="*/ 1163088 w 1221610"/>
              <a:gd name="connsiteY61" fmla="*/ 1436211 h 2219654"/>
              <a:gd name="connsiteX62" fmla="*/ 1191663 w 1221610"/>
              <a:gd name="connsiteY62" fmla="*/ 1450499 h 2219654"/>
              <a:gd name="connsiteX63" fmla="*/ 1220238 w 1221610"/>
              <a:gd name="connsiteY63" fmla="*/ 1488598 h 2219654"/>
              <a:gd name="connsiteX64" fmla="*/ 1215943 w 1221610"/>
              <a:gd name="connsiteY64" fmla="*/ 1508458 h 2219654"/>
              <a:gd name="connsiteX65" fmla="*/ 1196425 w 1221610"/>
              <a:gd name="connsiteY65" fmla="*/ 1557655 h 2219654"/>
              <a:gd name="connsiteX66" fmla="*/ 1144037 w 1221610"/>
              <a:gd name="connsiteY66" fmla="*/ 1552891 h 2219654"/>
              <a:gd name="connsiteX67" fmla="*/ 1124987 w 1221610"/>
              <a:gd name="connsiteY67" fmla="*/ 1598134 h 2219654"/>
              <a:gd name="connsiteX68" fmla="*/ 1048787 w 1221610"/>
              <a:gd name="connsiteY68" fmla="*/ 1631472 h 2219654"/>
              <a:gd name="connsiteX69" fmla="*/ 1020212 w 1221610"/>
              <a:gd name="connsiteY69" fmla="*/ 1691003 h 2219654"/>
              <a:gd name="connsiteX70" fmla="*/ 1036881 w 1221610"/>
              <a:gd name="connsiteY70" fmla="*/ 1738628 h 2219654"/>
              <a:gd name="connsiteX71" fmla="*/ 1017832 w 1221610"/>
              <a:gd name="connsiteY71" fmla="*/ 1779111 h 2219654"/>
              <a:gd name="connsiteX72" fmla="*/ 984493 w 1221610"/>
              <a:gd name="connsiteY72" fmla="*/ 1776728 h 2219654"/>
              <a:gd name="connsiteX73" fmla="*/ 982112 w 1221610"/>
              <a:gd name="connsiteY73" fmla="*/ 1841022 h 2219654"/>
              <a:gd name="connsiteX74" fmla="*/ 946393 w 1221610"/>
              <a:gd name="connsiteY74" fmla="*/ 1857691 h 2219654"/>
              <a:gd name="connsiteX75" fmla="*/ 910674 w 1221610"/>
              <a:gd name="connsiteY75" fmla="*/ 1864834 h 2219654"/>
              <a:gd name="connsiteX76" fmla="*/ 910674 w 1221610"/>
              <a:gd name="connsiteY76" fmla="*/ 1929128 h 2219654"/>
              <a:gd name="connsiteX77" fmla="*/ 967824 w 1221610"/>
              <a:gd name="connsiteY77" fmla="*/ 1938653 h 2219654"/>
              <a:gd name="connsiteX78" fmla="*/ 1001162 w 1221610"/>
              <a:gd name="connsiteY78" fmla="*/ 1933891 h 2219654"/>
              <a:gd name="connsiteX79" fmla="*/ 1005922 w 1221610"/>
              <a:gd name="connsiteY79" fmla="*/ 2007710 h 2219654"/>
              <a:gd name="connsiteX80" fmla="*/ 982112 w 1221610"/>
              <a:gd name="connsiteY80" fmla="*/ 2029141 h 2219654"/>
              <a:gd name="connsiteX81" fmla="*/ 922581 w 1221610"/>
              <a:gd name="connsiteY81" fmla="*/ 2026761 h 2219654"/>
              <a:gd name="connsiteX82" fmla="*/ 870193 w 1221610"/>
              <a:gd name="connsiteY82" fmla="*/ 2036286 h 2219654"/>
              <a:gd name="connsiteX83" fmla="*/ 824949 w 1221610"/>
              <a:gd name="connsiteY83" fmla="*/ 2060099 h 2219654"/>
              <a:gd name="connsiteX84" fmla="*/ 779704 w 1221610"/>
              <a:gd name="connsiteY84" fmla="*/ 2067241 h 2219654"/>
              <a:gd name="connsiteX85" fmla="*/ 758274 w 1221610"/>
              <a:gd name="connsiteY85" fmla="*/ 2086293 h 2219654"/>
              <a:gd name="connsiteX86" fmla="*/ 751131 w 1221610"/>
              <a:gd name="connsiteY86" fmla="*/ 2131536 h 2219654"/>
              <a:gd name="connsiteX87" fmla="*/ 734462 w 1221610"/>
              <a:gd name="connsiteY87" fmla="*/ 2143443 h 2219654"/>
              <a:gd name="connsiteX88" fmla="*/ 689218 w 1221610"/>
              <a:gd name="connsiteY88" fmla="*/ 2193449 h 2219654"/>
              <a:gd name="connsiteX89" fmla="*/ 665406 w 1221610"/>
              <a:gd name="connsiteY89" fmla="*/ 2198210 h 2219654"/>
              <a:gd name="connsiteX90" fmla="*/ 617781 w 1221610"/>
              <a:gd name="connsiteY90" fmla="*/ 2219642 h 2219654"/>
              <a:gd name="connsiteX91" fmla="*/ 579681 w 1221610"/>
              <a:gd name="connsiteY91" fmla="*/ 2202973 h 2219654"/>
              <a:gd name="connsiteX92" fmla="*/ 563012 w 1221610"/>
              <a:gd name="connsiteY92" fmla="*/ 2174398 h 2219654"/>
              <a:gd name="connsiteX93" fmla="*/ 520149 w 1221610"/>
              <a:gd name="connsiteY93" fmla="*/ 2183924 h 2219654"/>
              <a:gd name="connsiteX94" fmla="*/ 512573 w 1221610"/>
              <a:gd name="connsiteY94" fmla="*/ 2177820 h 2219654"/>
              <a:gd name="connsiteX95" fmla="*/ 503481 w 1221610"/>
              <a:gd name="connsiteY95" fmla="*/ 2172017 h 2219654"/>
              <a:gd name="connsiteX96" fmla="*/ 522531 w 1221610"/>
              <a:gd name="connsiteY96" fmla="*/ 2064860 h 2219654"/>
              <a:gd name="connsiteX97" fmla="*/ 539199 w 1221610"/>
              <a:gd name="connsiteY97" fmla="*/ 2043429 h 2219654"/>
              <a:gd name="connsiteX98" fmla="*/ 529674 w 1221610"/>
              <a:gd name="connsiteY98" fmla="*/ 1998186 h 2219654"/>
              <a:gd name="connsiteX99" fmla="*/ 553487 w 1221610"/>
              <a:gd name="connsiteY99" fmla="*/ 1983898 h 2219654"/>
              <a:gd name="connsiteX100" fmla="*/ 534437 w 1221610"/>
              <a:gd name="connsiteY100" fmla="*/ 1969611 h 2219654"/>
              <a:gd name="connsiteX101" fmla="*/ 522531 w 1221610"/>
              <a:gd name="connsiteY101" fmla="*/ 1933893 h 2219654"/>
              <a:gd name="connsiteX102" fmla="*/ 513006 w 1221610"/>
              <a:gd name="connsiteY102" fmla="*/ 1888649 h 2219654"/>
              <a:gd name="connsiteX103" fmla="*/ 510624 w 1221610"/>
              <a:gd name="connsiteY103" fmla="*/ 1857691 h 2219654"/>
              <a:gd name="connsiteX104" fmla="*/ 460618 w 1221610"/>
              <a:gd name="connsiteY104" fmla="*/ 1860074 h 2219654"/>
              <a:gd name="connsiteX105" fmla="*/ 427282 w 1221610"/>
              <a:gd name="connsiteY105" fmla="*/ 1824355 h 2219654"/>
              <a:gd name="connsiteX106" fmla="*/ 382037 w 1221610"/>
              <a:gd name="connsiteY106" fmla="*/ 1807685 h 2219654"/>
              <a:gd name="connsiteX107" fmla="*/ 367749 w 1221610"/>
              <a:gd name="connsiteY107" fmla="*/ 1757680 h 2219654"/>
              <a:gd name="connsiteX108" fmla="*/ 365368 w 1221610"/>
              <a:gd name="connsiteY108" fmla="*/ 1736248 h 2219654"/>
              <a:gd name="connsiteX109" fmla="*/ 334413 w 1221610"/>
              <a:gd name="connsiteY109" fmla="*/ 1691005 h 2219654"/>
              <a:gd name="connsiteX110" fmla="*/ 291549 w 1221610"/>
              <a:gd name="connsiteY110" fmla="*/ 1667192 h 2219654"/>
              <a:gd name="connsiteX111" fmla="*/ 248688 w 1221610"/>
              <a:gd name="connsiteY111" fmla="*/ 1638618 h 2219654"/>
              <a:gd name="connsiteX112" fmla="*/ 215349 w 1221610"/>
              <a:gd name="connsiteY112" fmla="*/ 1629092 h 2219654"/>
              <a:gd name="connsiteX113" fmla="*/ 217731 w 1221610"/>
              <a:gd name="connsiteY113" fmla="*/ 1583846 h 2219654"/>
              <a:gd name="connsiteX114" fmla="*/ 174868 w 1221610"/>
              <a:gd name="connsiteY114" fmla="*/ 1598136 h 2219654"/>
              <a:gd name="connsiteX115" fmla="*/ 186775 w 1221610"/>
              <a:gd name="connsiteY115" fmla="*/ 1631474 h 2219654"/>
              <a:gd name="connsiteX116" fmla="*/ 179631 w 1221610"/>
              <a:gd name="connsiteY116" fmla="*/ 1648143 h 2219654"/>
              <a:gd name="connsiteX117" fmla="*/ 141531 w 1221610"/>
              <a:gd name="connsiteY117" fmla="*/ 1619568 h 2219654"/>
              <a:gd name="connsiteX118" fmla="*/ 98669 w 1221610"/>
              <a:gd name="connsiteY118" fmla="*/ 1617186 h 2219654"/>
              <a:gd name="connsiteX119" fmla="*/ 43899 w 1221610"/>
              <a:gd name="connsiteY119" fmla="*/ 1598136 h 2219654"/>
              <a:gd name="connsiteX120" fmla="*/ 10560 w 1221610"/>
              <a:gd name="connsiteY120" fmla="*/ 1595752 h 2219654"/>
              <a:gd name="connsiteX121" fmla="*/ 1037 w 1221610"/>
              <a:gd name="connsiteY121" fmla="*/ 1543368 h 2219654"/>
              <a:gd name="connsiteX122" fmla="*/ 34374 w 1221610"/>
              <a:gd name="connsiteY122" fmla="*/ 1455261 h 2219654"/>
              <a:gd name="connsiteX123" fmla="*/ 60568 w 1221610"/>
              <a:gd name="connsiteY123" fmla="*/ 1407636 h 2219654"/>
              <a:gd name="connsiteX124" fmla="*/ 81999 w 1221610"/>
              <a:gd name="connsiteY124" fmla="*/ 1360011 h 2219654"/>
              <a:gd name="connsiteX125" fmla="*/ 108194 w 1221610"/>
              <a:gd name="connsiteY125" fmla="*/ 1321911 h 2219654"/>
              <a:gd name="connsiteX126" fmla="*/ 146293 w 1221610"/>
              <a:gd name="connsiteY126" fmla="*/ 1312386 h 2219654"/>
              <a:gd name="connsiteX127" fmla="*/ 153438 w 1221610"/>
              <a:gd name="connsiteY127" fmla="*/ 1276668 h 2219654"/>
              <a:gd name="connsiteX128" fmla="*/ 262975 w 1221610"/>
              <a:gd name="connsiteY128" fmla="*/ 1157605 h 2219654"/>
              <a:gd name="connsiteX129" fmla="*/ 286787 w 1221610"/>
              <a:gd name="connsiteY129" fmla="*/ 1019490 h 2219654"/>
              <a:gd name="connsiteX130" fmla="*/ 282025 w 1221610"/>
              <a:gd name="connsiteY130" fmla="*/ 938530 h 2219654"/>
              <a:gd name="connsiteX131" fmla="*/ 196300 w 1221610"/>
              <a:gd name="connsiteY131" fmla="*/ 926624 h 2219654"/>
              <a:gd name="connsiteX132" fmla="*/ 179632 w 1221610"/>
              <a:gd name="connsiteY132" fmla="*/ 845661 h 2219654"/>
              <a:gd name="connsiteX133" fmla="*/ 186775 w 1221610"/>
              <a:gd name="connsiteY133" fmla="*/ 778986 h 2219654"/>
              <a:gd name="connsiteX134" fmla="*/ 148675 w 1221610"/>
              <a:gd name="connsiteY134" fmla="*/ 740886 h 2219654"/>
              <a:gd name="connsiteX135" fmla="*/ 127244 w 1221610"/>
              <a:gd name="connsiteY135" fmla="*/ 700404 h 2219654"/>
              <a:gd name="connsiteX136" fmla="*/ 117719 w 1221610"/>
              <a:gd name="connsiteY136" fmla="*/ 640874 h 2219654"/>
              <a:gd name="connsiteX137" fmla="*/ 102097 w 1221610"/>
              <a:gd name="connsiteY137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53462 w 1221610"/>
              <a:gd name="connsiteY9" fmla="*/ 450373 h 2219654"/>
              <a:gd name="connsiteX10" fmla="*/ 410612 w 1221610"/>
              <a:gd name="connsiteY10" fmla="*/ 452754 h 2219654"/>
              <a:gd name="connsiteX11" fmla="*/ 410612 w 1221610"/>
              <a:gd name="connsiteY11" fmla="*/ 507523 h 2219654"/>
              <a:gd name="connsiteX12" fmla="*/ 436806 w 1221610"/>
              <a:gd name="connsiteY12" fmla="*/ 531333 h 2219654"/>
              <a:gd name="connsiteX13" fmla="*/ 462999 w 1221610"/>
              <a:gd name="connsiteY13" fmla="*/ 548004 h 2219654"/>
              <a:gd name="connsiteX14" fmla="*/ 424899 w 1221610"/>
              <a:gd name="connsiteY14" fmla="*/ 567054 h 2219654"/>
              <a:gd name="connsiteX15" fmla="*/ 403468 w 1221610"/>
              <a:gd name="connsiteY15" fmla="*/ 586104 h 2219654"/>
              <a:gd name="connsiteX16" fmla="*/ 420137 w 1221610"/>
              <a:gd name="connsiteY16" fmla="*/ 609917 h 2219654"/>
              <a:gd name="connsiteX17" fmla="*/ 415374 w 1221610"/>
              <a:gd name="connsiteY17" fmla="*/ 650398 h 2219654"/>
              <a:gd name="connsiteX18" fmla="*/ 427281 w 1221610"/>
              <a:gd name="connsiteY18" fmla="*/ 678973 h 2219654"/>
              <a:gd name="connsiteX19" fmla="*/ 410612 w 1221610"/>
              <a:gd name="connsiteY19" fmla="*/ 700404 h 2219654"/>
              <a:gd name="connsiteX20" fmla="*/ 401088 w 1221610"/>
              <a:gd name="connsiteY20" fmla="*/ 778986 h 2219654"/>
              <a:gd name="connsiteX21" fmla="*/ 441568 w 1221610"/>
              <a:gd name="connsiteY21" fmla="*/ 778985 h 2219654"/>
              <a:gd name="connsiteX22" fmla="*/ 486812 w 1221610"/>
              <a:gd name="connsiteY22" fmla="*/ 755173 h 2219654"/>
              <a:gd name="connsiteX23" fmla="*/ 513007 w 1221610"/>
              <a:gd name="connsiteY23" fmla="*/ 757554 h 2219654"/>
              <a:gd name="connsiteX24" fmla="*/ 536818 w 1221610"/>
              <a:gd name="connsiteY24" fmla="*/ 783748 h 2219654"/>
              <a:gd name="connsiteX25" fmla="*/ 510625 w 1221610"/>
              <a:gd name="connsiteY25" fmla="*/ 888523 h 2219654"/>
              <a:gd name="connsiteX26" fmla="*/ 539200 w 1221610"/>
              <a:gd name="connsiteY26" fmla="*/ 926623 h 2219654"/>
              <a:gd name="connsiteX27" fmla="*/ 546344 w 1221610"/>
              <a:gd name="connsiteY27" fmla="*/ 945674 h 2219654"/>
              <a:gd name="connsiteX28" fmla="*/ 532057 w 1221610"/>
              <a:gd name="connsiteY28" fmla="*/ 976629 h 2219654"/>
              <a:gd name="connsiteX29" fmla="*/ 517769 w 1221610"/>
              <a:gd name="connsiteY29" fmla="*/ 1048067 h 2219654"/>
              <a:gd name="connsiteX30" fmla="*/ 541582 w 1221610"/>
              <a:gd name="connsiteY30" fmla="*/ 1081404 h 2219654"/>
              <a:gd name="connsiteX31" fmla="*/ 551107 w 1221610"/>
              <a:gd name="connsiteY31" fmla="*/ 1121885 h 2219654"/>
              <a:gd name="connsiteX32" fmla="*/ 567775 w 1221610"/>
              <a:gd name="connsiteY32" fmla="*/ 1129029 h 2219654"/>
              <a:gd name="connsiteX33" fmla="*/ 572104 w 1221610"/>
              <a:gd name="connsiteY33" fmla="*/ 1139135 h 2219654"/>
              <a:gd name="connsiteX34" fmla="*/ 591588 w 1221610"/>
              <a:gd name="connsiteY34" fmla="*/ 1105217 h 2219654"/>
              <a:gd name="connsiteX35" fmla="*/ 615400 w 1221610"/>
              <a:gd name="connsiteY35" fmla="*/ 1088548 h 2219654"/>
              <a:gd name="connsiteX36" fmla="*/ 665407 w 1221610"/>
              <a:gd name="connsiteY36" fmla="*/ 1062354 h 2219654"/>
              <a:gd name="connsiteX37" fmla="*/ 698744 w 1221610"/>
              <a:gd name="connsiteY37" fmla="*/ 1050448 h 2219654"/>
              <a:gd name="connsiteX38" fmla="*/ 734463 w 1221610"/>
              <a:gd name="connsiteY38" fmla="*/ 1012349 h 2219654"/>
              <a:gd name="connsiteX39" fmla="*/ 791613 w 1221610"/>
              <a:gd name="connsiteY39" fmla="*/ 988535 h 2219654"/>
              <a:gd name="connsiteX40" fmla="*/ 817807 w 1221610"/>
              <a:gd name="connsiteY40" fmla="*/ 943292 h 2219654"/>
              <a:gd name="connsiteX41" fmla="*/ 841618 w 1221610"/>
              <a:gd name="connsiteY41" fmla="*/ 926621 h 2219654"/>
              <a:gd name="connsiteX42" fmla="*/ 867813 w 1221610"/>
              <a:gd name="connsiteY42" fmla="*/ 926623 h 2219654"/>
              <a:gd name="connsiteX43" fmla="*/ 872575 w 1221610"/>
              <a:gd name="connsiteY43" fmla="*/ 945673 h 2219654"/>
              <a:gd name="connsiteX44" fmla="*/ 848763 w 1221610"/>
              <a:gd name="connsiteY44" fmla="*/ 971867 h 2219654"/>
              <a:gd name="connsiteX45" fmla="*/ 872575 w 1221610"/>
              <a:gd name="connsiteY45" fmla="*/ 998060 h 2219654"/>
              <a:gd name="connsiteX46" fmla="*/ 872575 w 1221610"/>
              <a:gd name="connsiteY46" fmla="*/ 1021873 h 2219654"/>
              <a:gd name="connsiteX47" fmla="*/ 829713 w 1221610"/>
              <a:gd name="connsiteY47" fmla="*/ 1024254 h 2219654"/>
              <a:gd name="connsiteX48" fmla="*/ 817807 w 1221610"/>
              <a:gd name="connsiteY48" fmla="*/ 1052829 h 2219654"/>
              <a:gd name="connsiteX49" fmla="*/ 829713 w 1221610"/>
              <a:gd name="connsiteY49" fmla="*/ 1081404 h 2219654"/>
              <a:gd name="connsiteX50" fmla="*/ 822567 w 1221610"/>
              <a:gd name="connsiteY50" fmla="*/ 1105215 h 2219654"/>
              <a:gd name="connsiteX51" fmla="*/ 836857 w 1221610"/>
              <a:gd name="connsiteY51" fmla="*/ 1124268 h 2219654"/>
              <a:gd name="connsiteX52" fmla="*/ 870194 w 1221610"/>
              <a:gd name="connsiteY52" fmla="*/ 1095693 h 2219654"/>
              <a:gd name="connsiteX53" fmla="*/ 903532 w 1221610"/>
              <a:gd name="connsiteY53" fmla="*/ 1090930 h 2219654"/>
              <a:gd name="connsiteX54" fmla="*/ 901150 w 1221610"/>
              <a:gd name="connsiteY54" fmla="*/ 1045685 h 2219654"/>
              <a:gd name="connsiteX55" fmla="*/ 958300 w 1221610"/>
              <a:gd name="connsiteY55" fmla="*/ 1036161 h 2219654"/>
              <a:gd name="connsiteX56" fmla="*/ 974969 w 1221610"/>
              <a:gd name="connsiteY56" fmla="*/ 1055210 h 2219654"/>
              <a:gd name="connsiteX57" fmla="*/ 984494 w 1221610"/>
              <a:gd name="connsiteY57" fmla="*/ 1181418 h 2219654"/>
              <a:gd name="connsiteX58" fmla="*/ 1032119 w 1221610"/>
              <a:gd name="connsiteY58" fmla="*/ 1262380 h 2219654"/>
              <a:gd name="connsiteX59" fmla="*/ 1072600 w 1221610"/>
              <a:gd name="connsiteY59" fmla="*/ 1283811 h 2219654"/>
              <a:gd name="connsiteX60" fmla="*/ 1089269 w 1221610"/>
              <a:gd name="connsiteY60" fmla="*/ 1350486 h 2219654"/>
              <a:gd name="connsiteX61" fmla="*/ 1122607 w 1221610"/>
              <a:gd name="connsiteY61" fmla="*/ 1376680 h 2219654"/>
              <a:gd name="connsiteX62" fmla="*/ 1163088 w 1221610"/>
              <a:gd name="connsiteY62" fmla="*/ 1436211 h 2219654"/>
              <a:gd name="connsiteX63" fmla="*/ 1191663 w 1221610"/>
              <a:gd name="connsiteY63" fmla="*/ 1450499 h 2219654"/>
              <a:gd name="connsiteX64" fmla="*/ 1220238 w 1221610"/>
              <a:gd name="connsiteY64" fmla="*/ 1488598 h 2219654"/>
              <a:gd name="connsiteX65" fmla="*/ 1215943 w 1221610"/>
              <a:gd name="connsiteY65" fmla="*/ 1508458 h 2219654"/>
              <a:gd name="connsiteX66" fmla="*/ 1196425 w 1221610"/>
              <a:gd name="connsiteY66" fmla="*/ 1557655 h 2219654"/>
              <a:gd name="connsiteX67" fmla="*/ 1144037 w 1221610"/>
              <a:gd name="connsiteY67" fmla="*/ 1552891 h 2219654"/>
              <a:gd name="connsiteX68" fmla="*/ 1124987 w 1221610"/>
              <a:gd name="connsiteY68" fmla="*/ 1598134 h 2219654"/>
              <a:gd name="connsiteX69" fmla="*/ 1048787 w 1221610"/>
              <a:gd name="connsiteY69" fmla="*/ 1631472 h 2219654"/>
              <a:gd name="connsiteX70" fmla="*/ 1020212 w 1221610"/>
              <a:gd name="connsiteY70" fmla="*/ 1691003 h 2219654"/>
              <a:gd name="connsiteX71" fmla="*/ 1036881 w 1221610"/>
              <a:gd name="connsiteY71" fmla="*/ 1738628 h 2219654"/>
              <a:gd name="connsiteX72" fmla="*/ 1017832 w 1221610"/>
              <a:gd name="connsiteY72" fmla="*/ 1779111 h 2219654"/>
              <a:gd name="connsiteX73" fmla="*/ 984493 w 1221610"/>
              <a:gd name="connsiteY73" fmla="*/ 1776728 h 2219654"/>
              <a:gd name="connsiteX74" fmla="*/ 982112 w 1221610"/>
              <a:gd name="connsiteY74" fmla="*/ 1841022 h 2219654"/>
              <a:gd name="connsiteX75" fmla="*/ 946393 w 1221610"/>
              <a:gd name="connsiteY75" fmla="*/ 1857691 h 2219654"/>
              <a:gd name="connsiteX76" fmla="*/ 910674 w 1221610"/>
              <a:gd name="connsiteY76" fmla="*/ 1864834 h 2219654"/>
              <a:gd name="connsiteX77" fmla="*/ 910674 w 1221610"/>
              <a:gd name="connsiteY77" fmla="*/ 1929128 h 2219654"/>
              <a:gd name="connsiteX78" fmla="*/ 967824 w 1221610"/>
              <a:gd name="connsiteY78" fmla="*/ 1938653 h 2219654"/>
              <a:gd name="connsiteX79" fmla="*/ 1001162 w 1221610"/>
              <a:gd name="connsiteY79" fmla="*/ 1933891 h 2219654"/>
              <a:gd name="connsiteX80" fmla="*/ 1005922 w 1221610"/>
              <a:gd name="connsiteY80" fmla="*/ 2007710 h 2219654"/>
              <a:gd name="connsiteX81" fmla="*/ 982112 w 1221610"/>
              <a:gd name="connsiteY81" fmla="*/ 2029141 h 2219654"/>
              <a:gd name="connsiteX82" fmla="*/ 922581 w 1221610"/>
              <a:gd name="connsiteY82" fmla="*/ 2026761 h 2219654"/>
              <a:gd name="connsiteX83" fmla="*/ 870193 w 1221610"/>
              <a:gd name="connsiteY83" fmla="*/ 2036286 h 2219654"/>
              <a:gd name="connsiteX84" fmla="*/ 824949 w 1221610"/>
              <a:gd name="connsiteY84" fmla="*/ 2060099 h 2219654"/>
              <a:gd name="connsiteX85" fmla="*/ 779704 w 1221610"/>
              <a:gd name="connsiteY85" fmla="*/ 2067241 h 2219654"/>
              <a:gd name="connsiteX86" fmla="*/ 758274 w 1221610"/>
              <a:gd name="connsiteY86" fmla="*/ 2086293 h 2219654"/>
              <a:gd name="connsiteX87" fmla="*/ 751131 w 1221610"/>
              <a:gd name="connsiteY87" fmla="*/ 2131536 h 2219654"/>
              <a:gd name="connsiteX88" fmla="*/ 734462 w 1221610"/>
              <a:gd name="connsiteY88" fmla="*/ 2143443 h 2219654"/>
              <a:gd name="connsiteX89" fmla="*/ 689218 w 1221610"/>
              <a:gd name="connsiteY89" fmla="*/ 2193449 h 2219654"/>
              <a:gd name="connsiteX90" fmla="*/ 665406 w 1221610"/>
              <a:gd name="connsiteY90" fmla="*/ 2198210 h 2219654"/>
              <a:gd name="connsiteX91" fmla="*/ 617781 w 1221610"/>
              <a:gd name="connsiteY91" fmla="*/ 2219642 h 2219654"/>
              <a:gd name="connsiteX92" fmla="*/ 579681 w 1221610"/>
              <a:gd name="connsiteY92" fmla="*/ 2202973 h 2219654"/>
              <a:gd name="connsiteX93" fmla="*/ 563012 w 1221610"/>
              <a:gd name="connsiteY93" fmla="*/ 2174398 h 2219654"/>
              <a:gd name="connsiteX94" fmla="*/ 520149 w 1221610"/>
              <a:gd name="connsiteY94" fmla="*/ 2183924 h 2219654"/>
              <a:gd name="connsiteX95" fmla="*/ 512573 w 1221610"/>
              <a:gd name="connsiteY95" fmla="*/ 2177820 h 2219654"/>
              <a:gd name="connsiteX96" fmla="*/ 503481 w 1221610"/>
              <a:gd name="connsiteY96" fmla="*/ 2172017 h 2219654"/>
              <a:gd name="connsiteX97" fmla="*/ 522531 w 1221610"/>
              <a:gd name="connsiteY97" fmla="*/ 2064860 h 2219654"/>
              <a:gd name="connsiteX98" fmla="*/ 539199 w 1221610"/>
              <a:gd name="connsiteY98" fmla="*/ 2043429 h 2219654"/>
              <a:gd name="connsiteX99" fmla="*/ 529674 w 1221610"/>
              <a:gd name="connsiteY99" fmla="*/ 1998186 h 2219654"/>
              <a:gd name="connsiteX100" fmla="*/ 553487 w 1221610"/>
              <a:gd name="connsiteY100" fmla="*/ 1983898 h 2219654"/>
              <a:gd name="connsiteX101" fmla="*/ 534437 w 1221610"/>
              <a:gd name="connsiteY101" fmla="*/ 1969611 h 2219654"/>
              <a:gd name="connsiteX102" fmla="*/ 522531 w 1221610"/>
              <a:gd name="connsiteY102" fmla="*/ 1933893 h 2219654"/>
              <a:gd name="connsiteX103" fmla="*/ 513006 w 1221610"/>
              <a:gd name="connsiteY103" fmla="*/ 1888649 h 2219654"/>
              <a:gd name="connsiteX104" fmla="*/ 510624 w 1221610"/>
              <a:gd name="connsiteY104" fmla="*/ 1857691 h 2219654"/>
              <a:gd name="connsiteX105" fmla="*/ 460618 w 1221610"/>
              <a:gd name="connsiteY105" fmla="*/ 1860074 h 2219654"/>
              <a:gd name="connsiteX106" fmla="*/ 427282 w 1221610"/>
              <a:gd name="connsiteY106" fmla="*/ 1824355 h 2219654"/>
              <a:gd name="connsiteX107" fmla="*/ 382037 w 1221610"/>
              <a:gd name="connsiteY107" fmla="*/ 1807685 h 2219654"/>
              <a:gd name="connsiteX108" fmla="*/ 367749 w 1221610"/>
              <a:gd name="connsiteY108" fmla="*/ 1757680 h 2219654"/>
              <a:gd name="connsiteX109" fmla="*/ 365368 w 1221610"/>
              <a:gd name="connsiteY109" fmla="*/ 1736248 h 2219654"/>
              <a:gd name="connsiteX110" fmla="*/ 334413 w 1221610"/>
              <a:gd name="connsiteY110" fmla="*/ 1691005 h 2219654"/>
              <a:gd name="connsiteX111" fmla="*/ 291549 w 1221610"/>
              <a:gd name="connsiteY111" fmla="*/ 1667192 h 2219654"/>
              <a:gd name="connsiteX112" fmla="*/ 248688 w 1221610"/>
              <a:gd name="connsiteY112" fmla="*/ 1638618 h 2219654"/>
              <a:gd name="connsiteX113" fmla="*/ 215349 w 1221610"/>
              <a:gd name="connsiteY113" fmla="*/ 1629092 h 2219654"/>
              <a:gd name="connsiteX114" fmla="*/ 217731 w 1221610"/>
              <a:gd name="connsiteY114" fmla="*/ 1583846 h 2219654"/>
              <a:gd name="connsiteX115" fmla="*/ 174868 w 1221610"/>
              <a:gd name="connsiteY115" fmla="*/ 1598136 h 2219654"/>
              <a:gd name="connsiteX116" fmla="*/ 186775 w 1221610"/>
              <a:gd name="connsiteY116" fmla="*/ 1631474 h 2219654"/>
              <a:gd name="connsiteX117" fmla="*/ 179631 w 1221610"/>
              <a:gd name="connsiteY117" fmla="*/ 1648143 h 2219654"/>
              <a:gd name="connsiteX118" fmla="*/ 141531 w 1221610"/>
              <a:gd name="connsiteY118" fmla="*/ 1619568 h 2219654"/>
              <a:gd name="connsiteX119" fmla="*/ 98669 w 1221610"/>
              <a:gd name="connsiteY119" fmla="*/ 1617186 h 2219654"/>
              <a:gd name="connsiteX120" fmla="*/ 43899 w 1221610"/>
              <a:gd name="connsiteY120" fmla="*/ 1598136 h 2219654"/>
              <a:gd name="connsiteX121" fmla="*/ 10560 w 1221610"/>
              <a:gd name="connsiteY121" fmla="*/ 1595752 h 2219654"/>
              <a:gd name="connsiteX122" fmla="*/ 1037 w 1221610"/>
              <a:gd name="connsiteY122" fmla="*/ 1543368 h 2219654"/>
              <a:gd name="connsiteX123" fmla="*/ 34374 w 1221610"/>
              <a:gd name="connsiteY123" fmla="*/ 1455261 h 2219654"/>
              <a:gd name="connsiteX124" fmla="*/ 60568 w 1221610"/>
              <a:gd name="connsiteY124" fmla="*/ 1407636 h 2219654"/>
              <a:gd name="connsiteX125" fmla="*/ 81999 w 1221610"/>
              <a:gd name="connsiteY125" fmla="*/ 1360011 h 2219654"/>
              <a:gd name="connsiteX126" fmla="*/ 108194 w 1221610"/>
              <a:gd name="connsiteY126" fmla="*/ 1321911 h 2219654"/>
              <a:gd name="connsiteX127" fmla="*/ 146293 w 1221610"/>
              <a:gd name="connsiteY127" fmla="*/ 1312386 h 2219654"/>
              <a:gd name="connsiteX128" fmla="*/ 153438 w 1221610"/>
              <a:gd name="connsiteY128" fmla="*/ 1276668 h 2219654"/>
              <a:gd name="connsiteX129" fmla="*/ 262975 w 1221610"/>
              <a:gd name="connsiteY129" fmla="*/ 1157605 h 2219654"/>
              <a:gd name="connsiteX130" fmla="*/ 286787 w 1221610"/>
              <a:gd name="connsiteY130" fmla="*/ 1019490 h 2219654"/>
              <a:gd name="connsiteX131" fmla="*/ 282025 w 1221610"/>
              <a:gd name="connsiteY131" fmla="*/ 938530 h 2219654"/>
              <a:gd name="connsiteX132" fmla="*/ 196300 w 1221610"/>
              <a:gd name="connsiteY132" fmla="*/ 926624 h 2219654"/>
              <a:gd name="connsiteX133" fmla="*/ 179632 w 1221610"/>
              <a:gd name="connsiteY133" fmla="*/ 845661 h 2219654"/>
              <a:gd name="connsiteX134" fmla="*/ 186775 w 1221610"/>
              <a:gd name="connsiteY134" fmla="*/ 778986 h 2219654"/>
              <a:gd name="connsiteX135" fmla="*/ 148675 w 1221610"/>
              <a:gd name="connsiteY135" fmla="*/ 740886 h 2219654"/>
              <a:gd name="connsiteX136" fmla="*/ 127244 w 1221610"/>
              <a:gd name="connsiteY136" fmla="*/ 700404 h 2219654"/>
              <a:gd name="connsiteX137" fmla="*/ 117719 w 1221610"/>
              <a:gd name="connsiteY137" fmla="*/ 640874 h 2219654"/>
              <a:gd name="connsiteX138" fmla="*/ 102097 w 1221610"/>
              <a:gd name="connsiteY138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22506 w 1221610"/>
              <a:gd name="connsiteY9" fmla="*/ 457517 h 2219654"/>
              <a:gd name="connsiteX10" fmla="*/ 353462 w 1221610"/>
              <a:gd name="connsiteY10" fmla="*/ 450373 h 2219654"/>
              <a:gd name="connsiteX11" fmla="*/ 410612 w 1221610"/>
              <a:gd name="connsiteY11" fmla="*/ 452754 h 2219654"/>
              <a:gd name="connsiteX12" fmla="*/ 410612 w 1221610"/>
              <a:gd name="connsiteY12" fmla="*/ 507523 h 2219654"/>
              <a:gd name="connsiteX13" fmla="*/ 436806 w 1221610"/>
              <a:gd name="connsiteY13" fmla="*/ 531333 h 2219654"/>
              <a:gd name="connsiteX14" fmla="*/ 462999 w 1221610"/>
              <a:gd name="connsiteY14" fmla="*/ 548004 h 2219654"/>
              <a:gd name="connsiteX15" fmla="*/ 424899 w 1221610"/>
              <a:gd name="connsiteY15" fmla="*/ 567054 h 2219654"/>
              <a:gd name="connsiteX16" fmla="*/ 403468 w 1221610"/>
              <a:gd name="connsiteY16" fmla="*/ 586104 h 2219654"/>
              <a:gd name="connsiteX17" fmla="*/ 420137 w 1221610"/>
              <a:gd name="connsiteY17" fmla="*/ 609917 h 2219654"/>
              <a:gd name="connsiteX18" fmla="*/ 415374 w 1221610"/>
              <a:gd name="connsiteY18" fmla="*/ 650398 h 2219654"/>
              <a:gd name="connsiteX19" fmla="*/ 427281 w 1221610"/>
              <a:gd name="connsiteY19" fmla="*/ 678973 h 2219654"/>
              <a:gd name="connsiteX20" fmla="*/ 410612 w 1221610"/>
              <a:gd name="connsiteY20" fmla="*/ 700404 h 2219654"/>
              <a:gd name="connsiteX21" fmla="*/ 401088 w 1221610"/>
              <a:gd name="connsiteY21" fmla="*/ 778986 h 2219654"/>
              <a:gd name="connsiteX22" fmla="*/ 441568 w 1221610"/>
              <a:gd name="connsiteY22" fmla="*/ 778985 h 2219654"/>
              <a:gd name="connsiteX23" fmla="*/ 486812 w 1221610"/>
              <a:gd name="connsiteY23" fmla="*/ 755173 h 2219654"/>
              <a:gd name="connsiteX24" fmla="*/ 513007 w 1221610"/>
              <a:gd name="connsiteY24" fmla="*/ 757554 h 2219654"/>
              <a:gd name="connsiteX25" fmla="*/ 536818 w 1221610"/>
              <a:gd name="connsiteY25" fmla="*/ 783748 h 2219654"/>
              <a:gd name="connsiteX26" fmla="*/ 510625 w 1221610"/>
              <a:gd name="connsiteY26" fmla="*/ 888523 h 2219654"/>
              <a:gd name="connsiteX27" fmla="*/ 539200 w 1221610"/>
              <a:gd name="connsiteY27" fmla="*/ 926623 h 2219654"/>
              <a:gd name="connsiteX28" fmla="*/ 546344 w 1221610"/>
              <a:gd name="connsiteY28" fmla="*/ 945674 h 2219654"/>
              <a:gd name="connsiteX29" fmla="*/ 532057 w 1221610"/>
              <a:gd name="connsiteY29" fmla="*/ 976629 h 2219654"/>
              <a:gd name="connsiteX30" fmla="*/ 517769 w 1221610"/>
              <a:gd name="connsiteY30" fmla="*/ 1048067 h 2219654"/>
              <a:gd name="connsiteX31" fmla="*/ 541582 w 1221610"/>
              <a:gd name="connsiteY31" fmla="*/ 1081404 h 2219654"/>
              <a:gd name="connsiteX32" fmla="*/ 551107 w 1221610"/>
              <a:gd name="connsiteY32" fmla="*/ 1121885 h 2219654"/>
              <a:gd name="connsiteX33" fmla="*/ 567775 w 1221610"/>
              <a:gd name="connsiteY33" fmla="*/ 1129029 h 2219654"/>
              <a:gd name="connsiteX34" fmla="*/ 572104 w 1221610"/>
              <a:gd name="connsiteY34" fmla="*/ 1139135 h 2219654"/>
              <a:gd name="connsiteX35" fmla="*/ 591588 w 1221610"/>
              <a:gd name="connsiteY35" fmla="*/ 1105217 h 2219654"/>
              <a:gd name="connsiteX36" fmla="*/ 615400 w 1221610"/>
              <a:gd name="connsiteY36" fmla="*/ 1088548 h 2219654"/>
              <a:gd name="connsiteX37" fmla="*/ 665407 w 1221610"/>
              <a:gd name="connsiteY37" fmla="*/ 1062354 h 2219654"/>
              <a:gd name="connsiteX38" fmla="*/ 698744 w 1221610"/>
              <a:gd name="connsiteY38" fmla="*/ 1050448 h 2219654"/>
              <a:gd name="connsiteX39" fmla="*/ 734463 w 1221610"/>
              <a:gd name="connsiteY39" fmla="*/ 1012349 h 2219654"/>
              <a:gd name="connsiteX40" fmla="*/ 791613 w 1221610"/>
              <a:gd name="connsiteY40" fmla="*/ 988535 h 2219654"/>
              <a:gd name="connsiteX41" fmla="*/ 817807 w 1221610"/>
              <a:gd name="connsiteY41" fmla="*/ 943292 h 2219654"/>
              <a:gd name="connsiteX42" fmla="*/ 841618 w 1221610"/>
              <a:gd name="connsiteY42" fmla="*/ 926621 h 2219654"/>
              <a:gd name="connsiteX43" fmla="*/ 867813 w 1221610"/>
              <a:gd name="connsiteY43" fmla="*/ 926623 h 2219654"/>
              <a:gd name="connsiteX44" fmla="*/ 872575 w 1221610"/>
              <a:gd name="connsiteY44" fmla="*/ 945673 h 2219654"/>
              <a:gd name="connsiteX45" fmla="*/ 848763 w 1221610"/>
              <a:gd name="connsiteY45" fmla="*/ 971867 h 2219654"/>
              <a:gd name="connsiteX46" fmla="*/ 872575 w 1221610"/>
              <a:gd name="connsiteY46" fmla="*/ 998060 h 2219654"/>
              <a:gd name="connsiteX47" fmla="*/ 872575 w 1221610"/>
              <a:gd name="connsiteY47" fmla="*/ 1021873 h 2219654"/>
              <a:gd name="connsiteX48" fmla="*/ 829713 w 1221610"/>
              <a:gd name="connsiteY48" fmla="*/ 1024254 h 2219654"/>
              <a:gd name="connsiteX49" fmla="*/ 817807 w 1221610"/>
              <a:gd name="connsiteY49" fmla="*/ 1052829 h 2219654"/>
              <a:gd name="connsiteX50" fmla="*/ 829713 w 1221610"/>
              <a:gd name="connsiteY50" fmla="*/ 1081404 h 2219654"/>
              <a:gd name="connsiteX51" fmla="*/ 822567 w 1221610"/>
              <a:gd name="connsiteY51" fmla="*/ 1105215 h 2219654"/>
              <a:gd name="connsiteX52" fmla="*/ 836857 w 1221610"/>
              <a:gd name="connsiteY52" fmla="*/ 1124268 h 2219654"/>
              <a:gd name="connsiteX53" fmla="*/ 870194 w 1221610"/>
              <a:gd name="connsiteY53" fmla="*/ 1095693 h 2219654"/>
              <a:gd name="connsiteX54" fmla="*/ 903532 w 1221610"/>
              <a:gd name="connsiteY54" fmla="*/ 1090930 h 2219654"/>
              <a:gd name="connsiteX55" fmla="*/ 901150 w 1221610"/>
              <a:gd name="connsiteY55" fmla="*/ 1045685 h 2219654"/>
              <a:gd name="connsiteX56" fmla="*/ 958300 w 1221610"/>
              <a:gd name="connsiteY56" fmla="*/ 1036161 h 2219654"/>
              <a:gd name="connsiteX57" fmla="*/ 974969 w 1221610"/>
              <a:gd name="connsiteY57" fmla="*/ 1055210 h 2219654"/>
              <a:gd name="connsiteX58" fmla="*/ 984494 w 1221610"/>
              <a:gd name="connsiteY58" fmla="*/ 1181418 h 2219654"/>
              <a:gd name="connsiteX59" fmla="*/ 1032119 w 1221610"/>
              <a:gd name="connsiteY59" fmla="*/ 1262380 h 2219654"/>
              <a:gd name="connsiteX60" fmla="*/ 1072600 w 1221610"/>
              <a:gd name="connsiteY60" fmla="*/ 1283811 h 2219654"/>
              <a:gd name="connsiteX61" fmla="*/ 1089269 w 1221610"/>
              <a:gd name="connsiteY61" fmla="*/ 1350486 h 2219654"/>
              <a:gd name="connsiteX62" fmla="*/ 1122607 w 1221610"/>
              <a:gd name="connsiteY62" fmla="*/ 1376680 h 2219654"/>
              <a:gd name="connsiteX63" fmla="*/ 1163088 w 1221610"/>
              <a:gd name="connsiteY63" fmla="*/ 1436211 h 2219654"/>
              <a:gd name="connsiteX64" fmla="*/ 1191663 w 1221610"/>
              <a:gd name="connsiteY64" fmla="*/ 1450499 h 2219654"/>
              <a:gd name="connsiteX65" fmla="*/ 1220238 w 1221610"/>
              <a:gd name="connsiteY65" fmla="*/ 1488598 h 2219654"/>
              <a:gd name="connsiteX66" fmla="*/ 1215943 w 1221610"/>
              <a:gd name="connsiteY66" fmla="*/ 1508458 h 2219654"/>
              <a:gd name="connsiteX67" fmla="*/ 1196425 w 1221610"/>
              <a:gd name="connsiteY67" fmla="*/ 1557655 h 2219654"/>
              <a:gd name="connsiteX68" fmla="*/ 1144037 w 1221610"/>
              <a:gd name="connsiteY68" fmla="*/ 1552891 h 2219654"/>
              <a:gd name="connsiteX69" fmla="*/ 1124987 w 1221610"/>
              <a:gd name="connsiteY69" fmla="*/ 1598134 h 2219654"/>
              <a:gd name="connsiteX70" fmla="*/ 1048787 w 1221610"/>
              <a:gd name="connsiteY70" fmla="*/ 1631472 h 2219654"/>
              <a:gd name="connsiteX71" fmla="*/ 1020212 w 1221610"/>
              <a:gd name="connsiteY71" fmla="*/ 1691003 h 2219654"/>
              <a:gd name="connsiteX72" fmla="*/ 1036881 w 1221610"/>
              <a:gd name="connsiteY72" fmla="*/ 1738628 h 2219654"/>
              <a:gd name="connsiteX73" fmla="*/ 1017832 w 1221610"/>
              <a:gd name="connsiteY73" fmla="*/ 1779111 h 2219654"/>
              <a:gd name="connsiteX74" fmla="*/ 984493 w 1221610"/>
              <a:gd name="connsiteY74" fmla="*/ 1776728 h 2219654"/>
              <a:gd name="connsiteX75" fmla="*/ 982112 w 1221610"/>
              <a:gd name="connsiteY75" fmla="*/ 1841022 h 2219654"/>
              <a:gd name="connsiteX76" fmla="*/ 946393 w 1221610"/>
              <a:gd name="connsiteY76" fmla="*/ 1857691 h 2219654"/>
              <a:gd name="connsiteX77" fmla="*/ 910674 w 1221610"/>
              <a:gd name="connsiteY77" fmla="*/ 1864834 h 2219654"/>
              <a:gd name="connsiteX78" fmla="*/ 910674 w 1221610"/>
              <a:gd name="connsiteY78" fmla="*/ 1929128 h 2219654"/>
              <a:gd name="connsiteX79" fmla="*/ 967824 w 1221610"/>
              <a:gd name="connsiteY79" fmla="*/ 1938653 h 2219654"/>
              <a:gd name="connsiteX80" fmla="*/ 1001162 w 1221610"/>
              <a:gd name="connsiteY80" fmla="*/ 1933891 h 2219654"/>
              <a:gd name="connsiteX81" fmla="*/ 1005922 w 1221610"/>
              <a:gd name="connsiteY81" fmla="*/ 2007710 h 2219654"/>
              <a:gd name="connsiteX82" fmla="*/ 982112 w 1221610"/>
              <a:gd name="connsiteY82" fmla="*/ 2029141 h 2219654"/>
              <a:gd name="connsiteX83" fmla="*/ 922581 w 1221610"/>
              <a:gd name="connsiteY83" fmla="*/ 2026761 h 2219654"/>
              <a:gd name="connsiteX84" fmla="*/ 870193 w 1221610"/>
              <a:gd name="connsiteY84" fmla="*/ 2036286 h 2219654"/>
              <a:gd name="connsiteX85" fmla="*/ 824949 w 1221610"/>
              <a:gd name="connsiteY85" fmla="*/ 2060099 h 2219654"/>
              <a:gd name="connsiteX86" fmla="*/ 779704 w 1221610"/>
              <a:gd name="connsiteY86" fmla="*/ 2067241 h 2219654"/>
              <a:gd name="connsiteX87" fmla="*/ 758274 w 1221610"/>
              <a:gd name="connsiteY87" fmla="*/ 2086293 h 2219654"/>
              <a:gd name="connsiteX88" fmla="*/ 751131 w 1221610"/>
              <a:gd name="connsiteY88" fmla="*/ 2131536 h 2219654"/>
              <a:gd name="connsiteX89" fmla="*/ 734462 w 1221610"/>
              <a:gd name="connsiteY89" fmla="*/ 2143443 h 2219654"/>
              <a:gd name="connsiteX90" fmla="*/ 689218 w 1221610"/>
              <a:gd name="connsiteY90" fmla="*/ 2193449 h 2219654"/>
              <a:gd name="connsiteX91" fmla="*/ 665406 w 1221610"/>
              <a:gd name="connsiteY91" fmla="*/ 2198210 h 2219654"/>
              <a:gd name="connsiteX92" fmla="*/ 617781 w 1221610"/>
              <a:gd name="connsiteY92" fmla="*/ 2219642 h 2219654"/>
              <a:gd name="connsiteX93" fmla="*/ 579681 w 1221610"/>
              <a:gd name="connsiteY93" fmla="*/ 2202973 h 2219654"/>
              <a:gd name="connsiteX94" fmla="*/ 563012 w 1221610"/>
              <a:gd name="connsiteY94" fmla="*/ 2174398 h 2219654"/>
              <a:gd name="connsiteX95" fmla="*/ 520149 w 1221610"/>
              <a:gd name="connsiteY95" fmla="*/ 2183924 h 2219654"/>
              <a:gd name="connsiteX96" fmla="*/ 512573 w 1221610"/>
              <a:gd name="connsiteY96" fmla="*/ 2177820 h 2219654"/>
              <a:gd name="connsiteX97" fmla="*/ 503481 w 1221610"/>
              <a:gd name="connsiteY97" fmla="*/ 2172017 h 2219654"/>
              <a:gd name="connsiteX98" fmla="*/ 522531 w 1221610"/>
              <a:gd name="connsiteY98" fmla="*/ 2064860 h 2219654"/>
              <a:gd name="connsiteX99" fmla="*/ 539199 w 1221610"/>
              <a:gd name="connsiteY99" fmla="*/ 2043429 h 2219654"/>
              <a:gd name="connsiteX100" fmla="*/ 529674 w 1221610"/>
              <a:gd name="connsiteY100" fmla="*/ 1998186 h 2219654"/>
              <a:gd name="connsiteX101" fmla="*/ 553487 w 1221610"/>
              <a:gd name="connsiteY101" fmla="*/ 1983898 h 2219654"/>
              <a:gd name="connsiteX102" fmla="*/ 534437 w 1221610"/>
              <a:gd name="connsiteY102" fmla="*/ 1969611 h 2219654"/>
              <a:gd name="connsiteX103" fmla="*/ 522531 w 1221610"/>
              <a:gd name="connsiteY103" fmla="*/ 1933893 h 2219654"/>
              <a:gd name="connsiteX104" fmla="*/ 513006 w 1221610"/>
              <a:gd name="connsiteY104" fmla="*/ 1888649 h 2219654"/>
              <a:gd name="connsiteX105" fmla="*/ 510624 w 1221610"/>
              <a:gd name="connsiteY105" fmla="*/ 1857691 h 2219654"/>
              <a:gd name="connsiteX106" fmla="*/ 460618 w 1221610"/>
              <a:gd name="connsiteY106" fmla="*/ 1860074 h 2219654"/>
              <a:gd name="connsiteX107" fmla="*/ 427282 w 1221610"/>
              <a:gd name="connsiteY107" fmla="*/ 1824355 h 2219654"/>
              <a:gd name="connsiteX108" fmla="*/ 382037 w 1221610"/>
              <a:gd name="connsiteY108" fmla="*/ 1807685 h 2219654"/>
              <a:gd name="connsiteX109" fmla="*/ 367749 w 1221610"/>
              <a:gd name="connsiteY109" fmla="*/ 1757680 h 2219654"/>
              <a:gd name="connsiteX110" fmla="*/ 365368 w 1221610"/>
              <a:gd name="connsiteY110" fmla="*/ 1736248 h 2219654"/>
              <a:gd name="connsiteX111" fmla="*/ 334413 w 1221610"/>
              <a:gd name="connsiteY111" fmla="*/ 1691005 h 2219654"/>
              <a:gd name="connsiteX112" fmla="*/ 291549 w 1221610"/>
              <a:gd name="connsiteY112" fmla="*/ 1667192 h 2219654"/>
              <a:gd name="connsiteX113" fmla="*/ 248688 w 1221610"/>
              <a:gd name="connsiteY113" fmla="*/ 1638618 h 2219654"/>
              <a:gd name="connsiteX114" fmla="*/ 215349 w 1221610"/>
              <a:gd name="connsiteY114" fmla="*/ 1629092 h 2219654"/>
              <a:gd name="connsiteX115" fmla="*/ 217731 w 1221610"/>
              <a:gd name="connsiteY115" fmla="*/ 1583846 h 2219654"/>
              <a:gd name="connsiteX116" fmla="*/ 174868 w 1221610"/>
              <a:gd name="connsiteY116" fmla="*/ 1598136 h 2219654"/>
              <a:gd name="connsiteX117" fmla="*/ 186775 w 1221610"/>
              <a:gd name="connsiteY117" fmla="*/ 1631474 h 2219654"/>
              <a:gd name="connsiteX118" fmla="*/ 179631 w 1221610"/>
              <a:gd name="connsiteY118" fmla="*/ 1648143 h 2219654"/>
              <a:gd name="connsiteX119" fmla="*/ 141531 w 1221610"/>
              <a:gd name="connsiteY119" fmla="*/ 1619568 h 2219654"/>
              <a:gd name="connsiteX120" fmla="*/ 98669 w 1221610"/>
              <a:gd name="connsiteY120" fmla="*/ 1617186 h 2219654"/>
              <a:gd name="connsiteX121" fmla="*/ 43899 w 1221610"/>
              <a:gd name="connsiteY121" fmla="*/ 1598136 h 2219654"/>
              <a:gd name="connsiteX122" fmla="*/ 10560 w 1221610"/>
              <a:gd name="connsiteY122" fmla="*/ 1595752 h 2219654"/>
              <a:gd name="connsiteX123" fmla="*/ 1037 w 1221610"/>
              <a:gd name="connsiteY123" fmla="*/ 1543368 h 2219654"/>
              <a:gd name="connsiteX124" fmla="*/ 34374 w 1221610"/>
              <a:gd name="connsiteY124" fmla="*/ 1455261 h 2219654"/>
              <a:gd name="connsiteX125" fmla="*/ 60568 w 1221610"/>
              <a:gd name="connsiteY125" fmla="*/ 1407636 h 2219654"/>
              <a:gd name="connsiteX126" fmla="*/ 81999 w 1221610"/>
              <a:gd name="connsiteY126" fmla="*/ 1360011 h 2219654"/>
              <a:gd name="connsiteX127" fmla="*/ 108194 w 1221610"/>
              <a:gd name="connsiteY127" fmla="*/ 1321911 h 2219654"/>
              <a:gd name="connsiteX128" fmla="*/ 146293 w 1221610"/>
              <a:gd name="connsiteY128" fmla="*/ 1312386 h 2219654"/>
              <a:gd name="connsiteX129" fmla="*/ 153438 w 1221610"/>
              <a:gd name="connsiteY129" fmla="*/ 1276668 h 2219654"/>
              <a:gd name="connsiteX130" fmla="*/ 262975 w 1221610"/>
              <a:gd name="connsiteY130" fmla="*/ 1157605 h 2219654"/>
              <a:gd name="connsiteX131" fmla="*/ 286787 w 1221610"/>
              <a:gd name="connsiteY131" fmla="*/ 1019490 h 2219654"/>
              <a:gd name="connsiteX132" fmla="*/ 282025 w 1221610"/>
              <a:gd name="connsiteY132" fmla="*/ 938530 h 2219654"/>
              <a:gd name="connsiteX133" fmla="*/ 196300 w 1221610"/>
              <a:gd name="connsiteY133" fmla="*/ 926624 h 2219654"/>
              <a:gd name="connsiteX134" fmla="*/ 179632 w 1221610"/>
              <a:gd name="connsiteY134" fmla="*/ 845661 h 2219654"/>
              <a:gd name="connsiteX135" fmla="*/ 186775 w 1221610"/>
              <a:gd name="connsiteY135" fmla="*/ 778986 h 2219654"/>
              <a:gd name="connsiteX136" fmla="*/ 148675 w 1221610"/>
              <a:gd name="connsiteY136" fmla="*/ 740886 h 2219654"/>
              <a:gd name="connsiteX137" fmla="*/ 127244 w 1221610"/>
              <a:gd name="connsiteY137" fmla="*/ 700404 h 2219654"/>
              <a:gd name="connsiteX138" fmla="*/ 117719 w 1221610"/>
              <a:gd name="connsiteY138" fmla="*/ 640874 h 2219654"/>
              <a:gd name="connsiteX139" fmla="*/ 102097 w 1221610"/>
              <a:gd name="connsiteY13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22506 w 1221610"/>
              <a:gd name="connsiteY9" fmla="*/ 457517 h 2219654"/>
              <a:gd name="connsiteX10" fmla="*/ 353462 w 1221610"/>
              <a:gd name="connsiteY10" fmla="*/ 450373 h 2219654"/>
              <a:gd name="connsiteX11" fmla="*/ 410612 w 1221610"/>
              <a:gd name="connsiteY11" fmla="*/ 452754 h 2219654"/>
              <a:gd name="connsiteX12" fmla="*/ 410612 w 1221610"/>
              <a:gd name="connsiteY12" fmla="*/ 507523 h 2219654"/>
              <a:gd name="connsiteX13" fmla="*/ 436806 w 1221610"/>
              <a:gd name="connsiteY13" fmla="*/ 531333 h 2219654"/>
              <a:gd name="connsiteX14" fmla="*/ 462999 w 1221610"/>
              <a:gd name="connsiteY14" fmla="*/ 548004 h 2219654"/>
              <a:gd name="connsiteX15" fmla="*/ 424899 w 1221610"/>
              <a:gd name="connsiteY15" fmla="*/ 567054 h 2219654"/>
              <a:gd name="connsiteX16" fmla="*/ 403468 w 1221610"/>
              <a:gd name="connsiteY16" fmla="*/ 586104 h 2219654"/>
              <a:gd name="connsiteX17" fmla="*/ 420137 w 1221610"/>
              <a:gd name="connsiteY17" fmla="*/ 609917 h 2219654"/>
              <a:gd name="connsiteX18" fmla="*/ 415374 w 1221610"/>
              <a:gd name="connsiteY18" fmla="*/ 650398 h 2219654"/>
              <a:gd name="connsiteX19" fmla="*/ 427281 w 1221610"/>
              <a:gd name="connsiteY19" fmla="*/ 678973 h 2219654"/>
              <a:gd name="connsiteX20" fmla="*/ 410612 w 1221610"/>
              <a:gd name="connsiteY20" fmla="*/ 700404 h 2219654"/>
              <a:gd name="connsiteX21" fmla="*/ 401088 w 1221610"/>
              <a:gd name="connsiteY21" fmla="*/ 778986 h 2219654"/>
              <a:gd name="connsiteX22" fmla="*/ 441568 w 1221610"/>
              <a:gd name="connsiteY22" fmla="*/ 778985 h 2219654"/>
              <a:gd name="connsiteX23" fmla="*/ 486812 w 1221610"/>
              <a:gd name="connsiteY23" fmla="*/ 755173 h 2219654"/>
              <a:gd name="connsiteX24" fmla="*/ 513007 w 1221610"/>
              <a:gd name="connsiteY24" fmla="*/ 757554 h 2219654"/>
              <a:gd name="connsiteX25" fmla="*/ 536818 w 1221610"/>
              <a:gd name="connsiteY25" fmla="*/ 783748 h 2219654"/>
              <a:gd name="connsiteX26" fmla="*/ 510625 w 1221610"/>
              <a:gd name="connsiteY26" fmla="*/ 888523 h 2219654"/>
              <a:gd name="connsiteX27" fmla="*/ 539200 w 1221610"/>
              <a:gd name="connsiteY27" fmla="*/ 926623 h 2219654"/>
              <a:gd name="connsiteX28" fmla="*/ 546344 w 1221610"/>
              <a:gd name="connsiteY28" fmla="*/ 945674 h 2219654"/>
              <a:gd name="connsiteX29" fmla="*/ 532057 w 1221610"/>
              <a:gd name="connsiteY29" fmla="*/ 976629 h 2219654"/>
              <a:gd name="connsiteX30" fmla="*/ 517769 w 1221610"/>
              <a:gd name="connsiteY30" fmla="*/ 1048067 h 2219654"/>
              <a:gd name="connsiteX31" fmla="*/ 541582 w 1221610"/>
              <a:gd name="connsiteY31" fmla="*/ 1081404 h 2219654"/>
              <a:gd name="connsiteX32" fmla="*/ 551107 w 1221610"/>
              <a:gd name="connsiteY32" fmla="*/ 1121885 h 2219654"/>
              <a:gd name="connsiteX33" fmla="*/ 567775 w 1221610"/>
              <a:gd name="connsiteY33" fmla="*/ 1129029 h 2219654"/>
              <a:gd name="connsiteX34" fmla="*/ 572104 w 1221610"/>
              <a:gd name="connsiteY34" fmla="*/ 1139135 h 2219654"/>
              <a:gd name="connsiteX35" fmla="*/ 591588 w 1221610"/>
              <a:gd name="connsiteY35" fmla="*/ 1105217 h 2219654"/>
              <a:gd name="connsiteX36" fmla="*/ 615400 w 1221610"/>
              <a:gd name="connsiteY36" fmla="*/ 1088548 h 2219654"/>
              <a:gd name="connsiteX37" fmla="*/ 665407 w 1221610"/>
              <a:gd name="connsiteY37" fmla="*/ 1062354 h 2219654"/>
              <a:gd name="connsiteX38" fmla="*/ 698744 w 1221610"/>
              <a:gd name="connsiteY38" fmla="*/ 1050448 h 2219654"/>
              <a:gd name="connsiteX39" fmla="*/ 734463 w 1221610"/>
              <a:gd name="connsiteY39" fmla="*/ 1012349 h 2219654"/>
              <a:gd name="connsiteX40" fmla="*/ 791613 w 1221610"/>
              <a:gd name="connsiteY40" fmla="*/ 988535 h 2219654"/>
              <a:gd name="connsiteX41" fmla="*/ 817807 w 1221610"/>
              <a:gd name="connsiteY41" fmla="*/ 943292 h 2219654"/>
              <a:gd name="connsiteX42" fmla="*/ 841618 w 1221610"/>
              <a:gd name="connsiteY42" fmla="*/ 926621 h 2219654"/>
              <a:gd name="connsiteX43" fmla="*/ 867813 w 1221610"/>
              <a:gd name="connsiteY43" fmla="*/ 926623 h 2219654"/>
              <a:gd name="connsiteX44" fmla="*/ 872575 w 1221610"/>
              <a:gd name="connsiteY44" fmla="*/ 945673 h 2219654"/>
              <a:gd name="connsiteX45" fmla="*/ 848763 w 1221610"/>
              <a:gd name="connsiteY45" fmla="*/ 971867 h 2219654"/>
              <a:gd name="connsiteX46" fmla="*/ 872575 w 1221610"/>
              <a:gd name="connsiteY46" fmla="*/ 998060 h 2219654"/>
              <a:gd name="connsiteX47" fmla="*/ 872575 w 1221610"/>
              <a:gd name="connsiteY47" fmla="*/ 1021873 h 2219654"/>
              <a:gd name="connsiteX48" fmla="*/ 829713 w 1221610"/>
              <a:gd name="connsiteY48" fmla="*/ 1024254 h 2219654"/>
              <a:gd name="connsiteX49" fmla="*/ 817807 w 1221610"/>
              <a:gd name="connsiteY49" fmla="*/ 1052829 h 2219654"/>
              <a:gd name="connsiteX50" fmla="*/ 829713 w 1221610"/>
              <a:gd name="connsiteY50" fmla="*/ 1081404 h 2219654"/>
              <a:gd name="connsiteX51" fmla="*/ 822567 w 1221610"/>
              <a:gd name="connsiteY51" fmla="*/ 1105215 h 2219654"/>
              <a:gd name="connsiteX52" fmla="*/ 836857 w 1221610"/>
              <a:gd name="connsiteY52" fmla="*/ 1124268 h 2219654"/>
              <a:gd name="connsiteX53" fmla="*/ 870194 w 1221610"/>
              <a:gd name="connsiteY53" fmla="*/ 1095693 h 2219654"/>
              <a:gd name="connsiteX54" fmla="*/ 903532 w 1221610"/>
              <a:gd name="connsiteY54" fmla="*/ 1090930 h 2219654"/>
              <a:gd name="connsiteX55" fmla="*/ 901150 w 1221610"/>
              <a:gd name="connsiteY55" fmla="*/ 1045685 h 2219654"/>
              <a:gd name="connsiteX56" fmla="*/ 958300 w 1221610"/>
              <a:gd name="connsiteY56" fmla="*/ 1036161 h 2219654"/>
              <a:gd name="connsiteX57" fmla="*/ 974969 w 1221610"/>
              <a:gd name="connsiteY57" fmla="*/ 1055210 h 2219654"/>
              <a:gd name="connsiteX58" fmla="*/ 984494 w 1221610"/>
              <a:gd name="connsiteY58" fmla="*/ 1181418 h 2219654"/>
              <a:gd name="connsiteX59" fmla="*/ 1032119 w 1221610"/>
              <a:gd name="connsiteY59" fmla="*/ 1262380 h 2219654"/>
              <a:gd name="connsiteX60" fmla="*/ 1072600 w 1221610"/>
              <a:gd name="connsiteY60" fmla="*/ 1283811 h 2219654"/>
              <a:gd name="connsiteX61" fmla="*/ 1089269 w 1221610"/>
              <a:gd name="connsiteY61" fmla="*/ 1350486 h 2219654"/>
              <a:gd name="connsiteX62" fmla="*/ 1122607 w 1221610"/>
              <a:gd name="connsiteY62" fmla="*/ 1376680 h 2219654"/>
              <a:gd name="connsiteX63" fmla="*/ 1163088 w 1221610"/>
              <a:gd name="connsiteY63" fmla="*/ 1436211 h 2219654"/>
              <a:gd name="connsiteX64" fmla="*/ 1191663 w 1221610"/>
              <a:gd name="connsiteY64" fmla="*/ 1450499 h 2219654"/>
              <a:gd name="connsiteX65" fmla="*/ 1220238 w 1221610"/>
              <a:gd name="connsiteY65" fmla="*/ 1488598 h 2219654"/>
              <a:gd name="connsiteX66" fmla="*/ 1215943 w 1221610"/>
              <a:gd name="connsiteY66" fmla="*/ 1508458 h 2219654"/>
              <a:gd name="connsiteX67" fmla="*/ 1196425 w 1221610"/>
              <a:gd name="connsiteY67" fmla="*/ 1557655 h 2219654"/>
              <a:gd name="connsiteX68" fmla="*/ 1144037 w 1221610"/>
              <a:gd name="connsiteY68" fmla="*/ 1552891 h 2219654"/>
              <a:gd name="connsiteX69" fmla="*/ 1124987 w 1221610"/>
              <a:gd name="connsiteY69" fmla="*/ 1598134 h 2219654"/>
              <a:gd name="connsiteX70" fmla="*/ 1048787 w 1221610"/>
              <a:gd name="connsiteY70" fmla="*/ 1631472 h 2219654"/>
              <a:gd name="connsiteX71" fmla="*/ 1020212 w 1221610"/>
              <a:gd name="connsiteY71" fmla="*/ 1691003 h 2219654"/>
              <a:gd name="connsiteX72" fmla="*/ 1036881 w 1221610"/>
              <a:gd name="connsiteY72" fmla="*/ 1738628 h 2219654"/>
              <a:gd name="connsiteX73" fmla="*/ 1017832 w 1221610"/>
              <a:gd name="connsiteY73" fmla="*/ 1779111 h 2219654"/>
              <a:gd name="connsiteX74" fmla="*/ 984493 w 1221610"/>
              <a:gd name="connsiteY74" fmla="*/ 1776728 h 2219654"/>
              <a:gd name="connsiteX75" fmla="*/ 982112 w 1221610"/>
              <a:gd name="connsiteY75" fmla="*/ 1841022 h 2219654"/>
              <a:gd name="connsiteX76" fmla="*/ 946393 w 1221610"/>
              <a:gd name="connsiteY76" fmla="*/ 1857691 h 2219654"/>
              <a:gd name="connsiteX77" fmla="*/ 910674 w 1221610"/>
              <a:gd name="connsiteY77" fmla="*/ 1864834 h 2219654"/>
              <a:gd name="connsiteX78" fmla="*/ 910674 w 1221610"/>
              <a:gd name="connsiteY78" fmla="*/ 1929128 h 2219654"/>
              <a:gd name="connsiteX79" fmla="*/ 967824 w 1221610"/>
              <a:gd name="connsiteY79" fmla="*/ 1938653 h 2219654"/>
              <a:gd name="connsiteX80" fmla="*/ 1001162 w 1221610"/>
              <a:gd name="connsiteY80" fmla="*/ 1933891 h 2219654"/>
              <a:gd name="connsiteX81" fmla="*/ 1005922 w 1221610"/>
              <a:gd name="connsiteY81" fmla="*/ 2007710 h 2219654"/>
              <a:gd name="connsiteX82" fmla="*/ 982112 w 1221610"/>
              <a:gd name="connsiteY82" fmla="*/ 2029141 h 2219654"/>
              <a:gd name="connsiteX83" fmla="*/ 922581 w 1221610"/>
              <a:gd name="connsiteY83" fmla="*/ 2026761 h 2219654"/>
              <a:gd name="connsiteX84" fmla="*/ 870193 w 1221610"/>
              <a:gd name="connsiteY84" fmla="*/ 2036286 h 2219654"/>
              <a:gd name="connsiteX85" fmla="*/ 824949 w 1221610"/>
              <a:gd name="connsiteY85" fmla="*/ 2060099 h 2219654"/>
              <a:gd name="connsiteX86" fmla="*/ 779704 w 1221610"/>
              <a:gd name="connsiteY86" fmla="*/ 2067241 h 2219654"/>
              <a:gd name="connsiteX87" fmla="*/ 758274 w 1221610"/>
              <a:gd name="connsiteY87" fmla="*/ 2086293 h 2219654"/>
              <a:gd name="connsiteX88" fmla="*/ 751131 w 1221610"/>
              <a:gd name="connsiteY88" fmla="*/ 2131536 h 2219654"/>
              <a:gd name="connsiteX89" fmla="*/ 734462 w 1221610"/>
              <a:gd name="connsiteY89" fmla="*/ 2143443 h 2219654"/>
              <a:gd name="connsiteX90" fmla="*/ 689218 w 1221610"/>
              <a:gd name="connsiteY90" fmla="*/ 2193449 h 2219654"/>
              <a:gd name="connsiteX91" fmla="*/ 665406 w 1221610"/>
              <a:gd name="connsiteY91" fmla="*/ 2198210 h 2219654"/>
              <a:gd name="connsiteX92" fmla="*/ 617781 w 1221610"/>
              <a:gd name="connsiteY92" fmla="*/ 2219642 h 2219654"/>
              <a:gd name="connsiteX93" fmla="*/ 579681 w 1221610"/>
              <a:gd name="connsiteY93" fmla="*/ 2202973 h 2219654"/>
              <a:gd name="connsiteX94" fmla="*/ 563012 w 1221610"/>
              <a:gd name="connsiteY94" fmla="*/ 2174398 h 2219654"/>
              <a:gd name="connsiteX95" fmla="*/ 520149 w 1221610"/>
              <a:gd name="connsiteY95" fmla="*/ 2183924 h 2219654"/>
              <a:gd name="connsiteX96" fmla="*/ 512573 w 1221610"/>
              <a:gd name="connsiteY96" fmla="*/ 2177820 h 2219654"/>
              <a:gd name="connsiteX97" fmla="*/ 503481 w 1221610"/>
              <a:gd name="connsiteY97" fmla="*/ 2172017 h 2219654"/>
              <a:gd name="connsiteX98" fmla="*/ 522531 w 1221610"/>
              <a:gd name="connsiteY98" fmla="*/ 2064860 h 2219654"/>
              <a:gd name="connsiteX99" fmla="*/ 539199 w 1221610"/>
              <a:gd name="connsiteY99" fmla="*/ 2043429 h 2219654"/>
              <a:gd name="connsiteX100" fmla="*/ 529674 w 1221610"/>
              <a:gd name="connsiteY100" fmla="*/ 1998186 h 2219654"/>
              <a:gd name="connsiteX101" fmla="*/ 553487 w 1221610"/>
              <a:gd name="connsiteY101" fmla="*/ 1983898 h 2219654"/>
              <a:gd name="connsiteX102" fmla="*/ 534437 w 1221610"/>
              <a:gd name="connsiteY102" fmla="*/ 1969611 h 2219654"/>
              <a:gd name="connsiteX103" fmla="*/ 522531 w 1221610"/>
              <a:gd name="connsiteY103" fmla="*/ 1933893 h 2219654"/>
              <a:gd name="connsiteX104" fmla="*/ 513006 w 1221610"/>
              <a:gd name="connsiteY104" fmla="*/ 1888649 h 2219654"/>
              <a:gd name="connsiteX105" fmla="*/ 510624 w 1221610"/>
              <a:gd name="connsiteY105" fmla="*/ 1857691 h 2219654"/>
              <a:gd name="connsiteX106" fmla="*/ 460618 w 1221610"/>
              <a:gd name="connsiteY106" fmla="*/ 1860074 h 2219654"/>
              <a:gd name="connsiteX107" fmla="*/ 427282 w 1221610"/>
              <a:gd name="connsiteY107" fmla="*/ 1824355 h 2219654"/>
              <a:gd name="connsiteX108" fmla="*/ 382037 w 1221610"/>
              <a:gd name="connsiteY108" fmla="*/ 1807685 h 2219654"/>
              <a:gd name="connsiteX109" fmla="*/ 367749 w 1221610"/>
              <a:gd name="connsiteY109" fmla="*/ 1757680 h 2219654"/>
              <a:gd name="connsiteX110" fmla="*/ 365368 w 1221610"/>
              <a:gd name="connsiteY110" fmla="*/ 1736248 h 2219654"/>
              <a:gd name="connsiteX111" fmla="*/ 334413 w 1221610"/>
              <a:gd name="connsiteY111" fmla="*/ 1691005 h 2219654"/>
              <a:gd name="connsiteX112" fmla="*/ 291549 w 1221610"/>
              <a:gd name="connsiteY112" fmla="*/ 1667192 h 2219654"/>
              <a:gd name="connsiteX113" fmla="*/ 248688 w 1221610"/>
              <a:gd name="connsiteY113" fmla="*/ 1638618 h 2219654"/>
              <a:gd name="connsiteX114" fmla="*/ 215349 w 1221610"/>
              <a:gd name="connsiteY114" fmla="*/ 1629092 h 2219654"/>
              <a:gd name="connsiteX115" fmla="*/ 217731 w 1221610"/>
              <a:gd name="connsiteY115" fmla="*/ 1583846 h 2219654"/>
              <a:gd name="connsiteX116" fmla="*/ 174868 w 1221610"/>
              <a:gd name="connsiteY116" fmla="*/ 1598136 h 2219654"/>
              <a:gd name="connsiteX117" fmla="*/ 186775 w 1221610"/>
              <a:gd name="connsiteY117" fmla="*/ 1631474 h 2219654"/>
              <a:gd name="connsiteX118" fmla="*/ 179631 w 1221610"/>
              <a:gd name="connsiteY118" fmla="*/ 1648143 h 2219654"/>
              <a:gd name="connsiteX119" fmla="*/ 141531 w 1221610"/>
              <a:gd name="connsiteY119" fmla="*/ 1619568 h 2219654"/>
              <a:gd name="connsiteX120" fmla="*/ 98669 w 1221610"/>
              <a:gd name="connsiteY120" fmla="*/ 1617186 h 2219654"/>
              <a:gd name="connsiteX121" fmla="*/ 43899 w 1221610"/>
              <a:gd name="connsiteY121" fmla="*/ 1598136 h 2219654"/>
              <a:gd name="connsiteX122" fmla="*/ 10560 w 1221610"/>
              <a:gd name="connsiteY122" fmla="*/ 1595752 h 2219654"/>
              <a:gd name="connsiteX123" fmla="*/ 1037 w 1221610"/>
              <a:gd name="connsiteY123" fmla="*/ 1543368 h 2219654"/>
              <a:gd name="connsiteX124" fmla="*/ 34374 w 1221610"/>
              <a:gd name="connsiteY124" fmla="*/ 1455261 h 2219654"/>
              <a:gd name="connsiteX125" fmla="*/ 60568 w 1221610"/>
              <a:gd name="connsiteY125" fmla="*/ 1407636 h 2219654"/>
              <a:gd name="connsiteX126" fmla="*/ 81999 w 1221610"/>
              <a:gd name="connsiteY126" fmla="*/ 1360011 h 2219654"/>
              <a:gd name="connsiteX127" fmla="*/ 108194 w 1221610"/>
              <a:gd name="connsiteY127" fmla="*/ 1321911 h 2219654"/>
              <a:gd name="connsiteX128" fmla="*/ 146293 w 1221610"/>
              <a:gd name="connsiteY128" fmla="*/ 1312386 h 2219654"/>
              <a:gd name="connsiteX129" fmla="*/ 153438 w 1221610"/>
              <a:gd name="connsiteY129" fmla="*/ 1276668 h 2219654"/>
              <a:gd name="connsiteX130" fmla="*/ 262975 w 1221610"/>
              <a:gd name="connsiteY130" fmla="*/ 1157605 h 2219654"/>
              <a:gd name="connsiteX131" fmla="*/ 286787 w 1221610"/>
              <a:gd name="connsiteY131" fmla="*/ 1019490 h 2219654"/>
              <a:gd name="connsiteX132" fmla="*/ 282025 w 1221610"/>
              <a:gd name="connsiteY132" fmla="*/ 938530 h 2219654"/>
              <a:gd name="connsiteX133" fmla="*/ 196300 w 1221610"/>
              <a:gd name="connsiteY133" fmla="*/ 926624 h 2219654"/>
              <a:gd name="connsiteX134" fmla="*/ 179632 w 1221610"/>
              <a:gd name="connsiteY134" fmla="*/ 845661 h 2219654"/>
              <a:gd name="connsiteX135" fmla="*/ 186775 w 1221610"/>
              <a:gd name="connsiteY135" fmla="*/ 778986 h 2219654"/>
              <a:gd name="connsiteX136" fmla="*/ 148675 w 1221610"/>
              <a:gd name="connsiteY136" fmla="*/ 740886 h 2219654"/>
              <a:gd name="connsiteX137" fmla="*/ 127244 w 1221610"/>
              <a:gd name="connsiteY137" fmla="*/ 700404 h 2219654"/>
              <a:gd name="connsiteX138" fmla="*/ 117719 w 1221610"/>
              <a:gd name="connsiteY138" fmla="*/ 640874 h 2219654"/>
              <a:gd name="connsiteX139" fmla="*/ 102097 w 1221610"/>
              <a:gd name="connsiteY139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67737 w 1221610"/>
              <a:gd name="connsiteY8" fmla="*/ 490854 h 2219654"/>
              <a:gd name="connsiteX9" fmla="*/ 303456 w 1221610"/>
              <a:gd name="connsiteY9" fmla="*/ 481329 h 2219654"/>
              <a:gd name="connsiteX10" fmla="*/ 322506 w 1221610"/>
              <a:gd name="connsiteY10" fmla="*/ 457517 h 2219654"/>
              <a:gd name="connsiteX11" fmla="*/ 353462 w 1221610"/>
              <a:gd name="connsiteY11" fmla="*/ 450373 h 2219654"/>
              <a:gd name="connsiteX12" fmla="*/ 410612 w 1221610"/>
              <a:gd name="connsiteY12" fmla="*/ 452754 h 2219654"/>
              <a:gd name="connsiteX13" fmla="*/ 410612 w 1221610"/>
              <a:gd name="connsiteY13" fmla="*/ 507523 h 2219654"/>
              <a:gd name="connsiteX14" fmla="*/ 436806 w 1221610"/>
              <a:gd name="connsiteY14" fmla="*/ 531333 h 2219654"/>
              <a:gd name="connsiteX15" fmla="*/ 462999 w 1221610"/>
              <a:gd name="connsiteY15" fmla="*/ 548004 h 2219654"/>
              <a:gd name="connsiteX16" fmla="*/ 424899 w 1221610"/>
              <a:gd name="connsiteY16" fmla="*/ 567054 h 2219654"/>
              <a:gd name="connsiteX17" fmla="*/ 403468 w 1221610"/>
              <a:gd name="connsiteY17" fmla="*/ 586104 h 2219654"/>
              <a:gd name="connsiteX18" fmla="*/ 420137 w 1221610"/>
              <a:gd name="connsiteY18" fmla="*/ 609917 h 2219654"/>
              <a:gd name="connsiteX19" fmla="*/ 415374 w 1221610"/>
              <a:gd name="connsiteY19" fmla="*/ 650398 h 2219654"/>
              <a:gd name="connsiteX20" fmla="*/ 427281 w 1221610"/>
              <a:gd name="connsiteY20" fmla="*/ 678973 h 2219654"/>
              <a:gd name="connsiteX21" fmla="*/ 410612 w 1221610"/>
              <a:gd name="connsiteY21" fmla="*/ 700404 h 2219654"/>
              <a:gd name="connsiteX22" fmla="*/ 401088 w 1221610"/>
              <a:gd name="connsiteY22" fmla="*/ 778986 h 2219654"/>
              <a:gd name="connsiteX23" fmla="*/ 441568 w 1221610"/>
              <a:gd name="connsiteY23" fmla="*/ 778985 h 2219654"/>
              <a:gd name="connsiteX24" fmla="*/ 486812 w 1221610"/>
              <a:gd name="connsiteY24" fmla="*/ 755173 h 2219654"/>
              <a:gd name="connsiteX25" fmla="*/ 513007 w 1221610"/>
              <a:gd name="connsiteY25" fmla="*/ 757554 h 2219654"/>
              <a:gd name="connsiteX26" fmla="*/ 536818 w 1221610"/>
              <a:gd name="connsiteY26" fmla="*/ 783748 h 2219654"/>
              <a:gd name="connsiteX27" fmla="*/ 510625 w 1221610"/>
              <a:gd name="connsiteY27" fmla="*/ 888523 h 2219654"/>
              <a:gd name="connsiteX28" fmla="*/ 539200 w 1221610"/>
              <a:gd name="connsiteY28" fmla="*/ 926623 h 2219654"/>
              <a:gd name="connsiteX29" fmla="*/ 546344 w 1221610"/>
              <a:gd name="connsiteY29" fmla="*/ 945674 h 2219654"/>
              <a:gd name="connsiteX30" fmla="*/ 532057 w 1221610"/>
              <a:gd name="connsiteY30" fmla="*/ 976629 h 2219654"/>
              <a:gd name="connsiteX31" fmla="*/ 517769 w 1221610"/>
              <a:gd name="connsiteY31" fmla="*/ 1048067 h 2219654"/>
              <a:gd name="connsiteX32" fmla="*/ 541582 w 1221610"/>
              <a:gd name="connsiteY32" fmla="*/ 1081404 h 2219654"/>
              <a:gd name="connsiteX33" fmla="*/ 551107 w 1221610"/>
              <a:gd name="connsiteY33" fmla="*/ 1121885 h 2219654"/>
              <a:gd name="connsiteX34" fmla="*/ 567775 w 1221610"/>
              <a:gd name="connsiteY34" fmla="*/ 1129029 h 2219654"/>
              <a:gd name="connsiteX35" fmla="*/ 572104 w 1221610"/>
              <a:gd name="connsiteY35" fmla="*/ 1139135 h 2219654"/>
              <a:gd name="connsiteX36" fmla="*/ 591588 w 1221610"/>
              <a:gd name="connsiteY36" fmla="*/ 1105217 h 2219654"/>
              <a:gd name="connsiteX37" fmla="*/ 615400 w 1221610"/>
              <a:gd name="connsiteY37" fmla="*/ 1088548 h 2219654"/>
              <a:gd name="connsiteX38" fmla="*/ 665407 w 1221610"/>
              <a:gd name="connsiteY38" fmla="*/ 1062354 h 2219654"/>
              <a:gd name="connsiteX39" fmla="*/ 698744 w 1221610"/>
              <a:gd name="connsiteY39" fmla="*/ 1050448 h 2219654"/>
              <a:gd name="connsiteX40" fmla="*/ 734463 w 1221610"/>
              <a:gd name="connsiteY40" fmla="*/ 1012349 h 2219654"/>
              <a:gd name="connsiteX41" fmla="*/ 791613 w 1221610"/>
              <a:gd name="connsiteY41" fmla="*/ 988535 h 2219654"/>
              <a:gd name="connsiteX42" fmla="*/ 817807 w 1221610"/>
              <a:gd name="connsiteY42" fmla="*/ 943292 h 2219654"/>
              <a:gd name="connsiteX43" fmla="*/ 841618 w 1221610"/>
              <a:gd name="connsiteY43" fmla="*/ 926621 h 2219654"/>
              <a:gd name="connsiteX44" fmla="*/ 867813 w 1221610"/>
              <a:gd name="connsiteY44" fmla="*/ 926623 h 2219654"/>
              <a:gd name="connsiteX45" fmla="*/ 872575 w 1221610"/>
              <a:gd name="connsiteY45" fmla="*/ 945673 h 2219654"/>
              <a:gd name="connsiteX46" fmla="*/ 848763 w 1221610"/>
              <a:gd name="connsiteY46" fmla="*/ 971867 h 2219654"/>
              <a:gd name="connsiteX47" fmla="*/ 872575 w 1221610"/>
              <a:gd name="connsiteY47" fmla="*/ 998060 h 2219654"/>
              <a:gd name="connsiteX48" fmla="*/ 872575 w 1221610"/>
              <a:gd name="connsiteY48" fmla="*/ 1021873 h 2219654"/>
              <a:gd name="connsiteX49" fmla="*/ 829713 w 1221610"/>
              <a:gd name="connsiteY49" fmla="*/ 1024254 h 2219654"/>
              <a:gd name="connsiteX50" fmla="*/ 817807 w 1221610"/>
              <a:gd name="connsiteY50" fmla="*/ 1052829 h 2219654"/>
              <a:gd name="connsiteX51" fmla="*/ 829713 w 1221610"/>
              <a:gd name="connsiteY51" fmla="*/ 1081404 h 2219654"/>
              <a:gd name="connsiteX52" fmla="*/ 822567 w 1221610"/>
              <a:gd name="connsiteY52" fmla="*/ 1105215 h 2219654"/>
              <a:gd name="connsiteX53" fmla="*/ 836857 w 1221610"/>
              <a:gd name="connsiteY53" fmla="*/ 1124268 h 2219654"/>
              <a:gd name="connsiteX54" fmla="*/ 870194 w 1221610"/>
              <a:gd name="connsiteY54" fmla="*/ 1095693 h 2219654"/>
              <a:gd name="connsiteX55" fmla="*/ 903532 w 1221610"/>
              <a:gd name="connsiteY55" fmla="*/ 1090930 h 2219654"/>
              <a:gd name="connsiteX56" fmla="*/ 901150 w 1221610"/>
              <a:gd name="connsiteY56" fmla="*/ 1045685 h 2219654"/>
              <a:gd name="connsiteX57" fmla="*/ 958300 w 1221610"/>
              <a:gd name="connsiteY57" fmla="*/ 1036161 h 2219654"/>
              <a:gd name="connsiteX58" fmla="*/ 974969 w 1221610"/>
              <a:gd name="connsiteY58" fmla="*/ 1055210 h 2219654"/>
              <a:gd name="connsiteX59" fmla="*/ 984494 w 1221610"/>
              <a:gd name="connsiteY59" fmla="*/ 1181418 h 2219654"/>
              <a:gd name="connsiteX60" fmla="*/ 1032119 w 1221610"/>
              <a:gd name="connsiteY60" fmla="*/ 1262380 h 2219654"/>
              <a:gd name="connsiteX61" fmla="*/ 1072600 w 1221610"/>
              <a:gd name="connsiteY61" fmla="*/ 1283811 h 2219654"/>
              <a:gd name="connsiteX62" fmla="*/ 1089269 w 1221610"/>
              <a:gd name="connsiteY62" fmla="*/ 1350486 h 2219654"/>
              <a:gd name="connsiteX63" fmla="*/ 1122607 w 1221610"/>
              <a:gd name="connsiteY63" fmla="*/ 1376680 h 2219654"/>
              <a:gd name="connsiteX64" fmla="*/ 1163088 w 1221610"/>
              <a:gd name="connsiteY64" fmla="*/ 1436211 h 2219654"/>
              <a:gd name="connsiteX65" fmla="*/ 1191663 w 1221610"/>
              <a:gd name="connsiteY65" fmla="*/ 1450499 h 2219654"/>
              <a:gd name="connsiteX66" fmla="*/ 1220238 w 1221610"/>
              <a:gd name="connsiteY66" fmla="*/ 1488598 h 2219654"/>
              <a:gd name="connsiteX67" fmla="*/ 1215943 w 1221610"/>
              <a:gd name="connsiteY67" fmla="*/ 1508458 h 2219654"/>
              <a:gd name="connsiteX68" fmla="*/ 1196425 w 1221610"/>
              <a:gd name="connsiteY68" fmla="*/ 1557655 h 2219654"/>
              <a:gd name="connsiteX69" fmla="*/ 1144037 w 1221610"/>
              <a:gd name="connsiteY69" fmla="*/ 1552891 h 2219654"/>
              <a:gd name="connsiteX70" fmla="*/ 1124987 w 1221610"/>
              <a:gd name="connsiteY70" fmla="*/ 1598134 h 2219654"/>
              <a:gd name="connsiteX71" fmla="*/ 1048787 w 1221610"/>
              <a:gd name="connsiteY71" fmla="*/ 1631472 h 2219654"/>
              <a:gd name="connsiteX72" fmla="*/ 1020212 w 1221610"/>
              <a:gd name="connsiteY72" fmla="*/ 1691003 h 2219654"/>
              <a:gd name="connsiteX73" fmla="*/ 1036881 w 1221610"/>
              <a:gd name="connsiteY73" fmla="*/ 1738628 h 2219654"/>
              <a:gd name="connsiteX74" fmla="*/ 1017832 w 1221610"/>
              <a:gd name="connsiteY74" fmla="*/ 1779111 h 2219654"/>
              <a:gd name="connsiteX75" fmla="*/ 984493 w 1221610"/>
              <a:gd name="connsiteY75" fmla="*/ 1776728 h 2219654"/>
              <a:gd name="connsiteX76" fmla="*/ 982112 w 1221610"/>
              <a:gd name="connsiteY76" fmla="*/ 1841022 h 2219654"/>
              <a:gd name="connsiteX77" fmla="*/ 946393 w 1221610"/>
              <a:gd name="connsiteY77" fmla="*/ 1857691 h 2219654"/>
              <a:gd name="connsiteX78" fmla="*/ 910674 w 1221610"/>
              <a:gd name="connsiteY78" fmla="*/ 1864834 h 2219654"/>
              <a:gd name="connsiteX79" fmla="*/ 910674 w 1221610"/>
              <a:gd name="connsiteY79" fmla="*/ 1929128 h 2219654"/>
              <a:gd name="connsiteX80" fmla="*/ 967824 w 1221610"/>
              <a:gd name="connsiteY80" fmla="*/ 1938653 h 2219654"/>
              <a:gd name="connsiteX81" fmla="*/ 1001162 w 1221610"/>
              <a:gd name="connsiteY81" fmla="*/ 1933891 h 2219654"/>
              <a:gd name="connsiteX82" fmla="*/ 1005922 w 1221610"/>
              <a:gd name="connsiteY82" fmla="*/ 2007710 h 2219654"/>
              <a:gd name="connsiteX83" fmla="*/ 982112 w 1221610"/>
              <a:gd name="connsiteY83" fmla="*/ 2029141 h 2219654"/>
              <a:gd name="connsiteX84" fmla="*/ 922581 w 1221610"/>
              <a:gd name="connsiteY84" fmla="*/ 2026761 h 2219654"/>
              <a:gd name="connsiteX85" fmla="*/ 870193 w 1221610"/>
              <a:gd name="connsiteY85" fmla="*/ 2036286 h 2219654"/>
              <a:gd name="connsiteX86" fmla="*/ 824949 w 1221610"/>
              <a:gd name="connsiteY86" fmla="*/ 2060099 h 2219654"/>
              <a:gd name="connsiteX87" fmla="*/ 779704 w 1221610"/>
              <a:gd name="connsiteY87" fmla="*/ 2067241 h 2219654"/>
              <a:gd name="connsiteX88" fmla="*/ 758274 w 1221610"/>
              <a:gd name="connsiteY88" fmla="*/ 2086293 h 2219654"/>
              <a:gd name="connsiteX89" fmla="*/ 751131 w 1221610"/>
              <a:gd name="connsiteY89" fmla="*/ 2131536 h 2219654"/>
              <a:gd name="connsiteX90" fmla="*/ 734462 w 1221610"/>
              <a:gd name="connsiteY90" fmla="*/ 2143443 h 2219654"/>
              <a:gd name="connsiteX91" fmla="*/ 689218 w 1221610"/>
              <a:gd name="connsiteY91" fmla="*/ 2193449 h 2219654"/>
              <a:gd name="connsiteX92" fmla="*/ 665406 w 1221610"/>
              <a:gd name="connsiteY92" fmla="*/ 2198210 h 2219654"/>
              <a:gd name="connsiteX93" fmla="*/ 617781 w 1221610"/>
              <a:gd name="connsiteY93" fmla="*/ 2219642 h 2219654"/>
              <a:gd name="connsiteX94" fmla="*/ 579681 w 1221610"/>
              <a:gd name="connsiteY94" fmla="*/ 2202973 h 2219654"/>
              <a:gd name="connsiteX95" fmla="*/ 563012 w 1221610"/>
              <a:gd name="connsiteY95" fmla="*/ 2174398 h 2219654"/>
              <a:gd name="connsiteX96" fmla="*/ 520149 w 1221610"/>
              <a:gd name="connsiteY96" fmla="*/ 2183924 h 2219654"/>
              <a:gd name="connsiteX97" fmla="*/ 512573 w 1221610"/>
              <a:gd name="connsiteY97" fmla="*/ 2177820 h 2219654"/>
              <a:gd name="connsiteX98" fmla="*/ 503481 w 1221610"/>
              <a:gd name="connsiteY98" fmla="*/ 2172017 h 2219654"/>
              <a:gd name="connsiteX99" fmla="*/ 522531 w 1221610"/>
              <a:gd name="connsiteY99" fmla="*/ 2064860 h 2219654"/>
              <a:gd name="connsiteX100" fmla="*/ 539199 w 1221610"/>
              <a:gd name="connsiteY100" fmla="*/ 2043429 h 2219654"/>
              <a:gd name="connsiteX101" fmla="*/ 529674 w 1221610"/>
              <a:gd name="connsiteY101" fmla="*/ 1998186 h 2219654"/>
              <a:gd name="connsiteX102" fmla="*/ 553487 w 1221610"/>
              <a:gd name="connsiteY102" fmla="*/ 1983898 h 2219654"/>
              <a:gd name="connsiteX103" fmla="*/ 534437 w 1221610"/>
              <a:gd name="connsiteY103" fmla="*/ 1969611 h 2219654"/>
              <a:gd name="connsiteX104" fmla="*/ 522531 w 1221610"/>
              <a:gd name="connsiteY104" fmla="*/ 1933893 h 2219654"/>
              <a:gd name="connsiteX105" fmla="*/ 513006 w 1221610"/>
              <a:gd name="connsiteY105" fmla="*/ 1888649 h 2219654"/>
              <a:gd name="connsiteX106" fmla="*/ 510624 w 1221610"/>
              <a:gd name="connsiteY106" fmla="*/ 1857691 h 2219654"/>
              <a:gd name="connsiteX107" fmla="*/ 460618 w 1221610"/>
              <a:gd name="connsiteY107" fmla="*/ 1860074 h 2219654"/>
              <a:gd name="connsiteX108" fmla="*/ 427282 w 1221610"/>
              <a:gd name="connsiteY108" fmla="*/ 1824355 h 2219654"/>
              <a:gd name="connsiteX109" fmla="*/ 382037 w 1221610"/>
              <a:gd name="connsiteY109" fmla="*/ 1807685 h 2219654"/>
              <a:gd name="connsiteX110" fmla="*/ 367749 w 1221610"/>
              <a:gd name="connsiteY110" fmla="*/ 1757680 h 2219654"/>
              <a:gd name="connsiteX111" fmla="*/ 365368 w 1221610"/>
              <a:gd name="connsiteY111" fmla="*/ 1736248 h 2219654"/>
              <a:gd name="connsiteX112" fmla="*/ 334413 w 1221610"/>
              <a:gd name="connsiteY112" fmla="*/ 1691005 h 2219654"/>
              <a:gd name="connsiteX113" fmla="*/ 291549 w 1221610"/>
              <a:gd name="connsiteY113" fmla="*/ 1667192 h 2219654"/>
              <a:gd name="connsiteX114" fmla="*/ 248688 w 1221610"/>
              <a:gd name="connsiteY114" fmla="*/ 1638618 h 2219654"/>
              <a:gd name="connsiteX115" fmla="*/ 215349 w 1221610"/>
              <a:gd name="connsiteY115" fmla="*/ 1629092 h 2219654"/>
              <a:gd name="connsiteX116" fmla="*/ 217731 w 1221610"/>
              <a:gd name="connsiteY116" fmla="*/ 1583846 h 2219654"/>
              <a:gd name="connsiteX117" fmla="*/ 174868 w 1221610"/>
              <a:gd name="connsiteY117" fmla="*/ 1598136 h 2219654"/>
              <a:gd name="connsiteX118" fmla="*/ 186775 w 1221610"/>
              <a:gd name="connsiteY118" fmla="*/ 1631474 h 2219654"/>
              <a:gd name="connsiteX119" fmla="*/ 179631 w 1221610"/>
              <a:gd name="connsiteY119" fmla="*/ 1648143 h 2219654"/>
              <a:gd name="connsiteX120" fmla="*/ 141531 w 1221610"/>
              <a:gd name="connsiteY120" fmla="*/ 1619568 h 2219654"/>
              <a:gd name="connsiteX121" fmla="*/ 98669 w 1221610"/>
              <a:gd name="connsiteY121" fmla="*/ 1617186 h 2219654"/>
              <a:gd name="connsiteX122" fmla="*/ 43899 w 1221610"/>
              <a:gd name="connsiteY122" fmla="*/ 1598136 h 2219654"/>
              <a:gd name="connsiteX123" fmla="*/ 10560 w 1221610"/>
              <a:gd name="connsiteY123" fmla="*/ 1595752 h 2219654"/>
              <a:gd name="connsiteX124" fmla="*/ 1037 w 1221610"/>
              <a:gd name="connsiteY124" fmla="*/ 1543368 h 2219654"/>
              <a:gd name="connsiteX125" fmla="*/ 34374 w 1221610"/>
              <a:gd name="connsiteY125" fmla="*/ 1455261 h 2219654"/>
              <a:gd name="connsiteX126" fmla="*/ 60568 w 1221610"/>
              <a:gd name="connsiteY126" fmla="*/ 1407636 h 2219654"/>
              <a:gd name="connsiteX127" fmla="*/ 81999 w 1221610"/>
              <a:gd name="connsiteY127" fmla="*/ 1360011 h 2219654"/>
              <a:gd name="connsiteX128" fmla="*/ 108194 w 1221610"/>
              <a:gd name="connsiteY128" fmla="*/ 1321911 h 2219654"/>
              <a:gd name="connsiteX129" fmla="*/ 146293 w 1221610"/>
              <a:gd name="connsiteY129" fmla="*/ 1312386 h 2219654"/>
              <a:gd name="connsiteX130" fmla="*/ 153438 w 1221610"/>
              <a:gd name="connsiteY130" fmla="*/ 1276668 h 2219654"/>
              <a:gd name="connsiteX131" fmla="*/ 262975 w 1221610"/>
              <a:gd name="connsiteY131" fmla="*/ 1157605 h 2219654"/>
              <a:gd name="connsiteX132" fmla="*/ 286787 w 1221610"/>
              <a:gd name="connsiteY132" fmla="*/ 1019490 h 2219654"/>
              <a:gd name="connsiteX133" fmla="*/ 282025 w 1221610"/>
              <a:gd name="connsiteY133" fmla="*/ 938530 h 2219654"/>
              <a:gd name="connsiteX134" fmla="*/ 196300 w 1221610"/>
              <a:gd name="connsiteY134" fmla="*/ 926624 h 2219654"/>
              <a:gd name="connsiteX135" fmla="*/ 179632 w 1221610"/>
              <a:gd name="connsiteY135" fmla="*/ 845661 h 2219654"/>
              <a:gd name="connsiteX136" fmla="*/ 186775 w 1221610"/>
              <a:gd name="connsiteY136" fmla="*/ 778986 h 2219654"/>
              <a:gd name="connsiteX137" fmla="*/ 148675 w 1221610"/>
              <a:gd name="connsiteY137" fmla="*/ 740886 h 2219654"/>
              <a:gd name="connsiteX138" fmla="*/ 127244 w 1221610"/>
              <a:gd name="connsiteY138" fmla="*/ 700404 h 2219654"/>
              <a:gd name="connsiteX139" fmla="*/ 117719 w 1221610"/>
              <a:gd name="connsiteY139" fmla="*/ 640874 h 2219654"/>
              <a:gd name="connsiteX140" fmla="*/ 102097 w 1221610"/>
              <a:gd name="connsiteY140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91549 w 1221610"/>
              <a:gd name="connsiteY8" fmla="*/ 524192 h 2219654"/>
              <a:gd name="connsiteX9" fmla="*/ 267737 w 1221610"/>
              <a:gd name="connsiteY9" fmla="*/ 490854 h 2219654"/>
              <a:gd name="connsiteX10" fmla="*/ 303456 w 1221610"/>
              <a:gd name="connsiteY10" fmla="*/ 481329 h 2219654"/>
              <a:gd name="connsiteX11" fmla="*/ 322506 w 1221610"/>
              <a:gd name="connsiteY11" fmla="*/ 457517 h 2219654"/>
              <a:gd name="connsiteX12" fmla="*/ 353462 w 1221610"/>
              <a:gd name="connsiteY12" fmla="*/ 450373 h 2219654"/>
              <a:gd name="connsiteX13" fmla="*/ 410612 w 1221610"/>
              <a:gd name="connsiteY13" fmla="*/ 452754 h 2219654"/>
              <a:gd name="connsiteX14" fmla="*/ 410612 w 1221610"/>
              <a:gd name="connsiteY14" fmla="*/ 507523 h 2219654"/>
              <a:gd name="connsiteX15" fmla="*/ 436806 w 1221610"/>
              <a:gd name="connsiteY15" fmla="*/ 531333 h 2219654"/>
              <a:gd name="connsiteX16" fmla="*/ 462999 w 1221610"/>
              <a:gd name="connsiteY16" fmla="*/ 548004 h 2219654"/>
              <a:gd name="connsiteX17" fmla="*/ 424899 w 1221610"/>
              <a:gd name="connsiteY17" fmla="*/ 567054 h 2219654"/>
              <a:gd name="connsiteX18" fmla="*/ 403468 w 1221610"/>
              <a:gd name="connsiteY18" fmla="*/ 586104 h 2219654"/>
              <a:gd name="connsiteX19" fmla="*/ 420137 w 1221610"/>
              <a:gd name="connsiteY19" fmla="*/ 609917 h 2219654"/>
              <a:gd name="connsiteX20" fmla="*/ 415374 w 1221610"/>
              <a:gd name="connsiteY20" fmla="*/ 650398 h 2219654"/>
              <a:gd name="connsiteX21" fmla="*/ 427281 w 1221610"/>
              <a:gd name="connsiteY21" fmla="*/ 678973 h 2219654"/>
              <a:gd name="connsiteX22" fmla="*/ 410612 w 1221610"/>
              <a:gd name="connsiteY22" fmla="*/ 700404 h 2219654"/>
              <a:gd name="connsiteX23" fmla="*/ 401088 w 1221610"/>
              <a:gd name="connsiteY23" fmla="*/ 778986 h 2219654"/>
              <a:gd name="connsiteX24" fmla="*/ 441568 w 1221610"/>
              <a:gd name="connsiteY24" fmla="*/ 778985 h 2219654"/>
              <a:gd name="connsiteX25" fmla="*/ 486812 w 1221610"/>
              <a:gd name="connsiteY25" fmla="*/ 755173 h 2219654"/>
              <a:gd name="connsiteX26" fmla="*/ 513007 w 1221610"/>
              <a:gd name="connsiteY26" fmla="*/ 757554 h 2219654"/>
              <a:gd name="connsiteX27" fmla="*/ 536818 w 1221610"/>
              <a:gd name="connsiteY27" fmla="*/ 783748 h 2219654"/>
              <a:gd name="connsiteX28" fmla="*/ 510625 w 1221610"/>
              <a:gd name="connsiteY28" fmla="*/ 888523 h 2219654"/>
              <a:gd name="connsiteX29" fmla="*/ 539200 w 1221610"/>
              <a:gd name="connsiteY29" fmla="*/ 926623 h 2219654"/>
              <a:gd name="connsiteX30" fmla="*/ 546344 w 1221610"/>
              <a:gd name="connsiteY30" fmla="*/ 945674 h 2219654"/>
              <a:gd name="connsiteX31" fmla="*/ 532057 w 1221610"/>
              <a:gd name="connsiteY31" fmla="*/ 976629 h 2219654"/>
              <a:gd name="connsiteX32" fmla="*/ 517769 w 1221610"/>
              <a:gd name="connsiteY32" fmla="*/ 1048067 h 2219654"/>
              <a:gd name="connsiteX33" fmla="*/ 541582 w 1221610"/>
              <a:gd name="connsiteY33" fmla="*/ 1081404 h 2219654"/>
              <a:gd name="connsiteX34" fmla="*/ 551107 w 1221610"/>
              <a:gd name="connsiteY34" fmla="*/ 1121885 h 2219654"/>
              <a:gd name="connsiteX35" fmla="*/ 567775 w 1221610"/>
              <a:gd name="connsiteY35" fmla="*/ 1129029 h 2219654"/>
              <a:gd name="connsiteX36" fmla="*/ 572104 w 1221610"/>
              <a:gd name="connsiteY36" fmla="*/ 1139135 h 2219654"/>
              <a:gd name="connsiteX37" fmla="*/ 591588 w 1221610"/>
              <a:gd name="connsiteY37" fmla="*/ 1105217 h 2219654"/>
              <a:gd name="connsiteX38" fmla="*/ 615400 w 1221610"/>
              <a:gd name="connsiteY38" fmla="*/ 1088548 h 2219654"/>
              <a:gd name="connsiteX39" fmla="*/ 665407 w 1221610"/>
              <a:gd name="connsiteY39" fmla="*/ 1062354 h 2219654"/>
              <a:gd name="connsiteX40" fmla="*/ 698744 w 1221610"/>
              <a:gd name="connsiteY40" fmla="*/ 1050448 h 2219654"/>
              <a:gd name="connsiteX41" fmla="*/ 734463 w 1221610"/>
              <a:gd name="connsiteY41" fmla="*/ 1012349 h 2219654"/>
              <a:gd name="connsiteX42" fmla="*/ 791613 w 1221610"/>
              <a:gd name="connsiteY42" fmla="*/ 988535 h 2219654"/>
              <a:gd name="connsiteX43" fmla="*/ 817807 w 1221610"/>
              <a:gd name="connsiteY43" fmla="*/ 943292 h 2219654"/>
              <a:gd name="connsiteX44" fmla="*/ 841618 w 1221610"/>
              <a:gd name="connsiteY44" fmla="*/ 926621 h 2219654"/>
              <a:gd name="connsiteX45" fmla="*/ 867813 w 1221610"/>
              <a:gd name="connsiteY45" fmla="*/ 926623 h 2219654"/>
              <a:gd name="connsiteX46" fmla="*/ 872575 w 1221610"/>
              <a:gd name="connsiteY46" fmla="*/ 945673 h 2219654"/>
              <a:gd name="connsiteX47" fmla="*/ 848763 w 1221610"/>
              <a:gd name="connsiteY47" fmla="*/ 971867 h 2219654"/>
              <a:gd name="connsiteX48" fmla="*/ 872575 w 1221610"/>
              <a:gd name="connsiteY48" fmla="*/ 998060 h 2219654"/>
              <a:gd name="connsiteX49" fmla="*/ 872575 w 1221610"/>
              <a:gd name="connsiteY49" fmla="*/ 1021873 h 2219654"/>
              <a:gd name="connsiteX50" fmla="*/ 829713 w 1221610"/>
              <a:gd name="connsiteY50" fmla="*/ 1024254 h 2219654"/>
              <a:gd name="connsiteX51" fmla="*/ 817807 w 1221610"/>
              <a:gd name="connsiteY51" fmla="*/ 1052829 h 2219654"/>
              <a:gd name="connsiteX52" fmla="*/ 829713 w 1221610"/>
              <a:gd name="connsiteY52" fmla="*/ 1081404 h 2219654"/>
              <a:gd name="connsiteX53" fmla="*/ 822567 w 1221610"/>
              <a:gd name="connsiteY53" fmla="*/ 1105215 h 2219654"/>
              <a:gd name="connsiteX54" fmla="*/ 836857 w 1221610"/>
              <a:gd name="connsiteY54" fmla="*/ 1124268 h 2219654"/>
              <a:gd name="connsiteX55" fmla="*/ 870194 w 1221610"/>
              <a:gd name="connsiteY55" fmla="*/ 1095693 h 2219654"/>
              <a:gd name="connsiteX56" fmla="*/ 903532 w 1221610"/>
              <a:gd name="connsiteY56" fmla="*/ 1090930 h 2219654"/>
              <a:gd name="connsiteX57" fmla="*/ 901150 w 1221610"/>
              <a:gd name="connsiteY57" fmla="*/ 1045685 h 2219654"/>
              <a:gd name="connsiteX58" fmla="*/ 958300 w 1221610"/>
              <a:gd name="connsiteY58" fmla="*/ 1036161 h 2219654"/>
              <a:gd name="connsiteX59" fmla="*/ 974969 w 1221610"/>
              <a:gd name="connsiteY59" fmla="*/ 1055210 h 2219654"/>
              <a:gd name="connsiteX60" fmla="*/ 984494 w 1221610"/>
              <a:gd name="connsiteY60" fmla="*/ 1181418 h 2219654"/>
              <a:gd name="connsiteX61" fmla="*/ 1032119 w 1221610"/>
              <a:gd name="connsiteY61" fmla="*/ 1262380 h 2219654"/>
              <a:gd name="connsiteX62" fmla="*/ 1072600 w 1221610"/>
              <a:gd name="connsiteY62" fmla="*/ 1283811 h 2219654"/>
              <a:gd name="connsiteX63" fmla="*/ 1089269 w 1221610"/>
              <a:gd name="connsiteY63" fmla="*/ 1350486 h 2219654"/>
              <a:gd name="connsiteX64" fmla="*/ 1122607 w 1221610"/>
              <a:gd name="connsiteY64" fmla="*/ 1376680 h 2219654"/>
              <a:gd name="connsiteX65" fmla="*/ 1163088 w 1221610"/>
              <a:gd name="connsiteY65" fmla="*/ 1436211 h 2219654"/>
              <a:gd name="connsiteX66" fmla="*/ 1191663 w 1221610"/>
              <a:gd name="connsiteY66" fmla="*/ 1450499 h 2219654"/>
              <a:gd name="connsiteX67" fmla="*/ 1220238 w 1221610"/>
              <a:gd name="connsiteY67" fmla="*/ 1488598 h 2219654"/>
              <a:gd name="connsiteX68" fmla="*/ 1215943 w 1221610"/>
              <a:gd name="connsiteY68" fmla="*/ 1508458 h 2219654"/>
              <a:gd name="connsiteX69" fmla="*/ 1196425 w 1221610"/>
              <a:gd name="connsiteY69" fmla="*/ 1557655 h 2219654"/>
              <a:gd name="connsiteX70" fmla="*/ 1144037 w 1221610"/>
              <a:gd name="connsiteY70" fmla="*/ 1552891 h 2219654"/>
              <a:gd name="connsiteX71" fmla="*/ 1124987 w 1221610"/>
              <a:gd name="connsiteY71" fmla="*/ 1598134 h 2219654"/>
              <a:gd name="connsiteX72" fmla="*/ 1048787 w 1221610"/>
              <a:gd name="connsiteY72" fmla="*/ 1631472 h 2219654"/>
              <a:gd name="connsiteX73" fmla="*/ 1020212 w 1221610"/>
              <a:gd name="connsiteY73" fmla="*/ 1691003 h 2219654"/>
              <a:gd name="connsiteX74" fmla="*/ 1036881 w 1221610"/>
              <a:gd name="connsiteY74" fmla="*/ 1738628 h 2219654"/>
              <a:gd name="connsiteX75" fmla="*/ 1017832 w 1221610"/>
              <a:gd name="connsiteY75" fmla="*/ 1779111 h 2219654"/>
              <a:gd name="connsiteX76" fmla="*/ 984493 w 1221610"/>
              <a:gd name="connsiteY76" fmla="*/ 1776728 h 2219654"/>
              <a:gd name="connsiteX77" fmla="*/ 982112 w 1221610"/>
              <a:gd name="connsiteY77" fmla="*/ 1841022 h 2219654"/>
              <a:gd name="connsiteX78" fmla="*/ 946393 w 1221610"/>
              <a:gd name="connsiteY78" fmla="*/ 1857691 h 2219654"/>
              <a:gd name="connsiteX79" fmla="*/ 910674 w 1221610"/>
              <a:gd name="connsiteY79" fmla="*/ 1864834 h 2219654"/>
              <a:gd name="connsiteX80" fmla="*/ 910674 w 1221610"/>
              <a:gd name="connsiteY80" fmla="*/ 1929128 h 2219654"/>
              <a:gd name="connsiteX81" fmla="*/ 967824 w 1221610"/>
              <a:gd name="connsiteY81" fmla="*/ 1938653 h 2219654"/>
              <a:gd name="connsiteX82" fmla="*/ 1001162 w 1221610"/>
              <a:gd name="connsiteY82" fmla="*/ 1933891 h 2219654"/>
              <a:gd name="connsiteX83" fmla="*/ 1005922 w 1221610"/>
              <a:gd name="connsiteY83" fmla="*/ 2007710 h 2219654"/>
              <a:gd name="connsiteX84" fmla="*/ 982112 w 1221610"/>
              <a:gd name="connsiteY84" fmla="*/ 2029141 h 2219654"/>
              <a:gd name="connsiteX85" fmla="*/ 922581 w 1221610"/>
              <a:gd name="connsiteY85" fmla="*/ 2026761 h 2219654"/>
              <a:gd name="connsiteX86" fmla="*/ 870193 w 1221610"/>
              <a:gd name="connsiteY86" fmla="*/ 2036286 h 2219654"/>
              <a:gd name="connsiteX87" fmla="*/ 824949 w 1221610"/>
              <a:gd name="connsiteY87" fmla="*/ 2060099 h 2219654"/>
              <a:gd name="connsiteX88" fmla="*/ 779704 w 1221610"/>
              <a:gd name="connsiteY88" fmla="*/ 2067241 h 2219654"/>
              <a:gd name="connsiteX89" fmla="*/ 758274 w 1221610"/>
              <a:gd name="connsiteY89" fmla="*/ 2086293 h 2219654"/>
              <a:gd name="connsiteX90" fmla="*/ 751131 w 1221610"/>
              <a:gd name="connsiteY90" fmla="*/ 2131536 h 2219654"/>
              <a:gd name="connsiteX91" fmla="*/ 734462 w 1221610"/>
              <a:gd name="connsiteY91" fmla="*/ 2143443 h 2219654"/>
              <a:gd name="connsiteX92" fmla="*/ 689218 w 1221610"/>
              <a:gd name="connsiteY92" fmla="*/ 2193449 h 2219654"/>
              <a:gd name="connsiteX93" fmla="*/ 665406 w 1221610"/>
              <a:gd name="connsiteY93" fmla="*/ 2198210 h 2219654"/>
              <a:gd name="connsiteX94" fmla="*/ 617781 w 1221610"/>
              <a:gd name="connsiteY94" fmla="*/ 2219642 h 2219654"/>
              <a:gd name="connsiteX95" fmla="*/ 579681 w 1221610"/>
              <a:gd name="connsiteY95" fmla="*/ 2202973 h 2219654"/>
              <a:gd name="connsiteX96" fmla="*/ 563012 w 1221610"/>
              <a:gd name="connsiteY96" fmla="*/ 2174398 h 2219654"/>
              <a:gd name="connsiteX97" fmla="*/ 520149 w 1221610"/>
              <a:gd name="connsiteY97" fmla="*/ 2183924 h 2219654"/>
              <a:gd name="connsiteX98" fmla="*/ 512573 w 1221610"/>
              <a:gd name="connsiteY98" fmla="*/ 2177820 h 2219654"/>
              <a:gd name="connsiteX99" fmla="*/ 503481 w 1221610"/>
              <a:gd name="connsiteY99" fmla="*/ 2172017 h 2219654"/>
              <a:gd name="connsiteX100" fmla="*/ 522531 w 1221610"/>
              <a:gd name="connsiteY100" fmla="*/ 2064860 h 2219654"/>
              <a:gd name="connsiteX101" fmla="*/ 539199 w 1221610"/>
              <a:gd name="connsiteY101" fmla="*/ 2043429 h 2219654"/>
              <a:gd name="connsiteX102" fmla="*/ 529674 w 1221610"/>
              <a:gd name="connsiteY102" fmla="*/ 1998186 h 2219654"/>
              <a:gd name="connsiteX103" fmla="*/ 553487 w 1221610"/>
              <a:gd name="connsiteY103" fmla="*/ 1983898 h 2219654"/>
              <a:gd name="connsiteX104" fmla="*/ 534437 w 1221610"/>
              <a:gd name="connsiteY104" fmla="*/ 1969611 h 2219654"/>
              <a:gd name="connsiteX105" fmla="*/ 522531 w 1221610"/>
              <a:gd name="connsiteY105" fmla="*/ 1933893 h 2219654"/>
              <a:gd name="connsiteX106" fmla="*/ 513006 w 1221610"/>
              <a:gd name="connsiteY106" fmla="*/ 1888649 h 2219654"/>
              <a:gd name="connsiteX107" fmla="*/ 510624 w 1221610"/>
              <a:gd name="connsiteY107" fmla="*/ 1857691 h 2219654"/>
              <a:gd name="connsiteX108" fmla="*/ 460618 w 1221610"/>
              <a:gd name="connsiteY108" fmla="*/ 1860074 h 2219654"/>
              <a:gd name="connsiteX109" fmla="*/ 427282 w 1221610"/>
              <a:gd name="connsiteY109" fmla="*/ 1824355 h 2219654"/>
              <a:gd name="connsiteX110" fmla="*/ 382037 w 1221610"/>
              <a:gd name="connsiteY110" fmla="*/ 1807685 h 2219654"/>
              <a:gd name="connsiteX111" fmla="*/ 367749 w 1221610"/>
              <a:gd name="connsiteY111" fmla="*/ 1757680 h 2219654"/>
              <a:gd name="connsiteX112" fmla="*/ 365368 w 1221610"/>
              <a:gd name="connsiteY112" fmla="*/ 1736248 h 2219654"/>
              <a:gd name="connsiteX113" fmla="*/ 334413 w 1221610"/>
              <a:gd name="connsiteY113" fmla="*/ 1691005 h 2219654"/>
              <a:gd name="connsiteX114" fmla="*/ 291549 w 1221610"/>
              <a:gd name="connsiteY114" fmla="*/ 1667192 h 2219654"/>
              <a:gd name="connsiteX115" fmla="*/ 248688 w 1221610"/>
              <a:gd name="connsiteY115" fmla="*/ 1638618 h 2219654"/>
              <a:gd name="connsiteX116" fmla="*/ 215349 w 1221610"/>
              <a:gd name="connsiteY116" fmla="*/ 1629092 h 2219654"/>
              <a:gd name="connsiteX117" fmla="*/ 217731 w 1221610"/>
              <a:gd name="connsiteY117" fmla="*/ 1583846 h 2219654"/>
              <a:gd name="connsiteX118" fmla="*/ 174868 w 1221610"/>
              <a:gd name="connsiteY118" fmla="*/ 1598136 h 2219654"/>
              <a:gd name="connsiteX119" fmla="*/ 186775 w 1221610"/>
              <a:gd name="connsiteY119" fmla="*/ 1631474 h 2219654"/>
              <a:gd name="connsiteX120" fmla="*/ 179631 w 1221610"/>
              <a:gd name="connsiteY120" fmla="*/ 1648143 h 2219654"/>
              <a:gd name="connsiteX121" fmla="*/ 141531 w 1221610"/>
              <a:gd name="connsiteY121" fmla="*/ 1619568 h 2219654"/>
              <a:gd name="connsiteX122" fmla="*/ 98669 w 1221610"/>
              <a:gd name="connsiteY122" fmla="*/ 1617186 h 2219654"/>
              <a:gd name="connsiteX123" fmla="*/ 43899 w 1221610"/>
              <a:gd name="connsiteY123" fmla="*/ 1598136 h 2219654"/>
              <a:gd name="connsiteX124" fmla="*/ 10560 w 1221610"/>
              <a:gd name="connsiteY124" fmla="*/ 1595752 h 2219654"/>
              <a:gd name="connsiteX125" fmla="*/ 1037 w 1221610"/>
              <a:gd name="connsiteY125" fmla="*/ 1543368 h 2219654"/>
              <a:gd name="connsiteX126" fmla="*/ 34374 w 1221610"/>
              <a:gd name="connsiteY126" fmla="*/ 1455261 h 2219654"/>
              <a:gd name="connsiteX127" fmla="*/ 60568 w 1221610"/>
              <a:gd name="connsiteY127" fmla="*/ 1407636 h 2219654"/>
              <a:gd name="connsiteX128" fmla="*/ 81999 w 1221610"/>
              <a:gd name="connsiteY128" fmla="*/ 1360011 h 2219654"/>
              <a:gd name="connsiteX129" fmla="*/ 108194 w 1221610"/>
              <a:gd name="connsiteY129" fmla="*/ 1321911 h 2219654"/>
              <a:gd name="connsiteX130" fmla="*/ 146293 w 1221610"/>
              <a:gd name="connsiteY130" fmla="*/ 1312386 h 2219654"/>
              <a:gd name="connsiteX131" fmla="*/ 153438 w 1221610"/>
              <a:gd name="connsiteY131" fmla="*/ 1276668 h 2219654"/>
              <a:gd name="connsiteX132" fmla="*/ 262975 w 1221610"/>
              <a:gd name="connsiteY132" fmla="*/ 1157605 h 2219654"/>
              <a:gd name="connsiteX133" fmla="*/ 286787 w 1221610"/>
              <a:gd name="connsiteY133" fmla="*/ 1019490 h 2219654"/>
              <a:gd name="connsiteX134" fmla="*/ 282025 w 1221610"/>
              <a:gd name="connsiteY134" fmla="*/ 938530 h 2219654"/>
              <a:gd name="connsiteX135" fmla="*/ 196300 w 1221610"/>
              <a:gd name="connsiteY135" fmla="*/ 926624 h 2219654"/>
              <a:gd name="connsiteX136" fmla="*/ 179632 w 1221610"/>
              <a:gd name="connsiteY136" fmla="*/ 845661 h 2219654"/>
              <a:gd name="connsiteX137" fmla="*/ 186775 w 1221610"/>
              <a:gd name="connsiteY137" fmla="*/ 778986 h 2219654"/>
              <a:gd name="connsiteX138" fmla="*/ 148675 w 1221610"/>
              <a:gd name="connsiteY138" fmla="*/ 740886 h 2219654"/>
              <a:gd name="connsiteX139" fmla="*/ 127244 w 1221610"/>
              <a:gd name="connsiteY139" fmla="*/ 700404 h 2219654"/>
              <a:gd name="connsiteX140" fmla="*/ 117719 w 1221610"/>
              <a:gd name="connsiteY140" fmla="*/ 640874 h 2219654"/>
              <a:gd name="connsiteX141" fmla="*/ 102097 w 1221610"/>
              <a:gd name="connsiteY141" fmla="*/ 560720 h 2219654"/>
              <a:gd name="connsiteX0" fmla="*/ 102097 w 1221610"/>
              <a:gd name="connsiteY0" fmla="*/ 560720 h 2219654"/>
              <a:gd name="connsiteX1" fmla="*/ 91525 w 1221610"/>
              <a:gd name="connsiteY1" fmla="*/ 478948 h 2219654"/>
              <a:gd name="connsiteX2" fmla="*/ 93907 w 1221610"/>
              <a:gd name="connsiteY2" fmla="*/ 414654 h 2219654"/>
              <a:gd name="connsiteX3" fmla="*/ 20086 w 1221610"/>
              <a:gd name="connsiteY3" fmla="*/ 302733 h 2219654"/>
              <a:gd name="connsiteX4" fmla="*/ 265357 w 1221610"/>
              <a:gd name="connsiteY4" fmla="*/ 317 h 2219654"/>
              <a:gd name="connsiteX5" fmla="*/ 282025 w 1221610"/>
              <a:gd name="connsiteY5" fmla="*/ 252729 h 2219654"/>
              <a:gd name="connsiteX6" fmla="*/ 132006 w 1221610"/>
              <a:gd name="connsiteY6" fmla="*/ 452754 h 2219654"/>
              <a:gd name="connsiteX7" fmla="*/ 253449 w 1221610"/>
              <a:gd name="connsiteY7" fmla="*/ 595629 h 2219654"/>
              <a:gd name="connsiteX8" fmla="*/ 282024 w 1221610"/>
              <a:gd name="connsiteY8" fmla="*/ 548004 h 2219654"/>
              <a:gd name="connsiteX9" fmla="*/ 291549 w 1221610"/>
              <a:gd name="connsiteY9" fmla="*/ 524192 h 2219654"/>
              <a:gd name="connsiteX10" fmla="*/ 267737 w 1221610"/>
              <a:gd name="connsiteY10" fmla="*/ 490854 h 2219654"/>
              <a:gd name="connsiteX11" fmla="*/ 303456 w 1221610"/>
              <a:gd name="connsiteY11" fmla="*/ 481329 h 2219654"/>
              <a:gd name="connsiteX12" fmla="*/ 322506 w 1221610"/>
              <a:gd name="connsiteY12" fmla="*/ 457517 h 2219654"/>
              <a:gd name="connsiteX13" fmla="*/ 353462 w 1221610"/>
              <a:gd name="connsiteY13" fmla="*/ 450373 h 2219654"/>
              <a:gd name="connsiteX14" fmla="*/ 410612 w 1221610"/>
              <a:gd name="connsiteY14" fmla="*/ 452754 h 2219654"/>
              <a:gd name="connsiteX15" fmla="*/ 410612 w 1221610"/>
              <a:gd name="connsiteY15" fmla="*/ 507523 h 2219654"/>
              <a:gd name="connsiteX16" fmla="*/ 436806 w 1221610"/>
              <a:gd name="connsiteY16" fmla="*/ 531333 h 2219654"/>
              <a:gd name="connsiteX17" fmla="*/ 462999 w 1221610"/>
              <a:gd name="connsiteY17" fmla="*/ 548004 h 2219654"/>
              <a:gd name="connsiteX18" fmla="*/ 424899 w 1221610"/>
              <a:gd name="connsiteY18" fmla="*/ 567054 h 2219654"/>
              <a:gd name="connsiteX19" fmla="*/ 403468 w 1221610"/>
              <a:gd name="connsiteY19" fmla="*/ 586104 h 2219654"/>
              <a:gd name="connsiteX20" fmla="*/ 420137 w 1221610"/>
              <a:gd name="connsiteY20" fmla="*/ 609917 h 2219654"/>
              <a:gd name="connsiteX21" fmla="*/ 415374 w 1221610"/>
              <a:gd name="connsiteY21" fmla="*/ 650398 h 2219654"/>
              <a:gd name="connsiteX22" fmla="*/ 427281 w 1221610"/>
              <a:gd name="connsiteY22" fmla="*/ 678973 h 2219654"/>
              <a:gd name="connsiteX23" fmla="*/ 410612 w 1221610"/>
              <a:gd name="connsiteY23" fmla="*/ 700404 h 2219654"/>
              <a:gd name="connsiteX24" fmla="*/ 401088 w 1221610"/>
              <a:gd name="connsiteY24" fmla="*/ 778986 h 2219654"/>
              <a:gd name="connsiteX25" fmla="*/ 441568 w 1221610"/>
              <a:gd name="connsiteY25" fmla="*/ 778985 h 2219654"/>
              <a:gd name="connsiteX26" fmla="*/ 486812 w 1221610"/>
              <a:gd name="connsiteY26" fmla="*/ 755173 h 2219654"/>
              <a:gd name="connsiteX27" fmla="*/ 513007 w 1221610"/>
              <a:gd name="connsiteY27" fmla="*/ 757554 h 2219654"/>
              <a:gd name="connsiteX28" fmla="*/ 536818 w 1221610"/>
              <a:gd name="connsiteY28" fmla="*/ 783748 h 2219654"/>
              <a:gd name="connsiteX29" fmla="*/ 510625 w 1221610"/>
              <a:gd name="connsiteY29" fmla="*/ 888523 h 2219654"/>
              <a:gd name="connsiteX30" fmla="*/ 539200 w 1221610"/>
              <a:gd name="connsiteY30" fmla="*/ 926623 h 2219654"/>
              <a:gd name="connsiteX31" fmla="*/ 546344 w 1221610"/>
              <a:gd name="connsiteY31" fmla="*/ 945674 h 2219654"/>
              <a:gd name="connsiteX32" fmla="*/ 532057 w 1221610"/>
              <a:gd name="connsiteY32" fmla="*/ 976629 h 2219654"/>
              <a:gd name="connsiteX33" fmla="*/ 517769 w 1221610"/>
              <a:gd name="connsiteY33" fmla="*/ 1048067 h 2219654"/>
              <a:gd name="connsiteX34" fmla="*/ 541582 w 1221610"/>
              <a:gd name="connsiteY34" fmla="*/ 1081404 h 2219654"/>
              <a:gd name="connsiteX35" fmla="*/ 551107 w 1221610"/>
              <a:gd name="connsiteY35" fmla="*/ 1121885 h 2219654"/>
              <a:gd name="connsiteX36" fmla="*/ 567775 w 1221610"/>
              <a:gd name="connsiteY36" fmla="*/ 1129029 h 2219654"/>
              <a:gd name="connsiteX37" fmla="*/ 572104 w 1221610"/>
              <a:gd name="connsiteY37" fmla="*/ 1139135 h 2219654"/>
              <a:gd name="connsiteX38" fmla="*/ 591588 w 1221610"/>
              <a:gd name="connsiteY38" fmla="*/ 1105217 h 2219654"/>
              <a:gd name="connsiteX39" fmla="*/ 615400 w 1221610"/>
              <a:gd name="connsiteY39" fmla="*/ 1088548 h 2219654"/>
              <a:gd name="connsiteX40" fmla="*/ 665407 w 1221610"/>
              <a:gd name="connsiteY40" fmla="*/ 1062354 h 2219654"/>
              <a:gd name="connsiteX41" fmla="*/ 698744 w 1221610"/>
              <a:gd name="connsiteY41" fmla="*/ 1050448 h 2219654"/>
              <a:gd name="connsiteX42" fmla="*/ 734463 w 1221610"/>
              <a:gd name="connsiteY42" fmla="*/ 1012349 h 2219654"/>
              <a:gd name="connsiteX43" fmla="*/ 791613 w 1221610"/>
              <a:gd name="connsiteY43" fmla="*/ 988535 h 2219654"/>
              <a:gd name="connsiteX44" fmla="*/ 817807 w 1221610"/>
              <a:gd name="connsiteY44" fmla="*/ 943292 h 2219654"/>
              <a:gd name="connsiteX45" fmla="*/ 841618 w 1221610"/>
              <a:gd name="connsiteY45" fmla="*/ 926621 h 2219654"/>
              <a:gd name="connsiteX46" fmla="*/ 867813 w 1221610"/>
              <a:gd name="connsiteY46" fmla="*/ 926623 h 2219654"/>
              <a:gd name="connsiteX47" fmla="*/ 872575 w 1221610"/>
              <a:gd name="connsiteY47" fmla="*/ 945673 h 2219654"/>
              <a:gd name="connsiteX48" fmla="*/ 848763 w 1221610"/>
              <a:gd name="connsiteY48" fmla="*/ 971867 h 2219654"/>
              <a:gd name="connsiteX49" fmla="*/ 872575 w 1221610"/>
              <a:gd name="connsiteY49" fmla="*/ 998060 h 2219654"/>
              <a:gd name="connsiteX50" fmla="*/ 872575 w 1221610"/>
              <a:gd name="connsiteY50" fmla="*/ 1021873 h 2219654"/>
              <a:gd name="connsiteX51" fmla="*/ 829713 w 1221610"/>
              <a:gd name="connsiteY51" fmla="*/ 1024254 h 2219654"/>
              <a:gd name="connsiteX52" fmla="*/ 817807 w 1221610"/>
              <a:gd name="connsiteY52" fmla="*/ 1052829 h 2219654"/>
              <a:gd name="connsiteX53" fmla="*/ 829713 w 1221610"/>
              <a:gd name="connsiteY53" fmla="*/ 1081404 h 2219654"/>
              <a:gd name="connsiteX54" fmla="*/ 822567 w 1221610"/>
              <a:gd name="connsiteY54" fmla="*/ 1105215 h 2219654"/>
              <a:gd name="connsiteX55" fmla="*/ 836857 w 1221610"/>
              <a:gd name="connsiteY55" fmla="*/ 1124268 h 2219654"/>
              <a:gd name="connsiteX56" fmla="*/ 870194 w 1221610"/>
              <a:gd name="connsiteY56" fmla="*/ 1095693 h 2219654"/>
              <a:gd name="connsiteX57" fmla="*/ 903532 w 1221610"/>
              <a:gd name="connsiteY57" fmla="*/ 1090930 h 2219654"/>
              <a:gd name="connsiteX58" fmla="*/ 901150 w 1221610"/>
              <a:gd name="connsiteY58" fmla="*/ 1045685 h 2219654"/>
              <a:gd name="connsiteX59" fmla="*/ 958300 w 1221610"/>
              <a:gd name="connsiteY59" fmla="*/ 1036161 h 2219654"/>
              <a:gd name="connsiteX60" fmla="*/ 974969 w 1221610"/>
              <a:gd name="connsiteY60" fmla="*/ 1055210 h 2219654"/>
              <a:gd name="connsiteX61" fmla="*/ 984494 w 1221610"/>
              <a:gd name="connsiteY61" fmla="*/ 1181418 h 2219654"/>
              <a:gd name="connsiteX62" fmla="*/ 1032119 w 1221610"/>
              <a:gd name="connsiteY62" fmla="*/ 1262380 h 2219654"/>
              <a:gd name="connsiteX63" fmla="*/ 1072600 w 1221610"/>
              <a:gd name="connsiteY63" fmla="*/ 1283811 h 2219654"/>
              <a:gd name="connsiteX64" fmla="*/ 1089269 w 1221610"/>
              <a:gd name="connsiteY64" fmla="*/ 1350486 h 2219654"/>
              <a:gd name="connsiteX65" fmla="*/ 1122607 w 1221610"/>
              <a:gd name="connsiteY65" fmla="*/ 1376680 h 2219654"/>
              <a:gd name="connsiteX66" fmla="*/ 1163088 w 1221610"/>
              <a:gd name="connsiteY66" fmla="*/ 1436211 h 2219654"/>
              <a:gd name="connsiteX67" fmla="*/ 1191663 w 1221610"/>
              <a:gd name="connsiteY67" fmla="*/ 1450499 h 2219654"/>
              <a:gd name="connsiteX68" fmla="*/ 1220238 w 1221610"/>
              <a:gd name="connsiteY68" fmla="*/ 1488598 h 2219654"/>
              <a:gd name="connsiteX69" fmla="*/ 1215943 w 1221610"/>
              <a:gd name="connsiteY69" fmla="*/ 1508458 h 2219654"/>
              <a:gd name="connsiteX70" fmla="*/ 1196425 w 1221610"/>
              <a:gd name="connsiteY70" fmla="*/ 1557655 h 2219654"/>
              <a:gd name="connsiteX71" fmla="*/ 1144037 w 1221610"/>
              <a:gd name="connsiteY71" fmla="*/ 1552891 h 2219654"/>
              <a:gd name="connsiteX72" fmla="*/ 1124987 w 1221610"/>
              <a:gd name="connsiteY72" fmla="*/ 1598134 h 2219654"/>
              <a:gd name="connsiteX73" fmla="*/ 1048787 w 1221610"/>
              <a:gd name="connsiteY73" fmla="*/ 1631472 h 2219654"/>
              <a:gd name="connsiteX74" fmla="*/ 1020212 w 1221610"/>
              <a:gd name="connsiteY74" fmla="*/ 1691003 h 2219654"/>
              <a:gd name="connsiteX75" fmla="*/ 1036881 w 1221610"/>
              <a:gd name="connsiteY75" fmla="*/ 1738628 h 2219654"/>
              <a:gd name="connsiteX76" fmla="*/ 1017832 w 1221610"/>
              <a:gd name="connsiteY76" fmla="*/ 1779111 h 2219654"/>
              <a:gd name="connsiteX77" fmla="*/ 984493 w 1221610"/>
              <a:gd name="connsiteY77" fmla="*/ 1776728 h 2219654"/>
              <a:gd name="connsiteX78" fmla="*/ 982112 w 1221610"/>
              <a:gd name="connsiteY78" fmla="*/ 1841022 h 2219654"/>
              <a:gd name="connsiteX79" fmla="*/ 946393 w 1221610"/>
              <a:gd name="connsiteY79" fmla="*/ 1857691 h 2219654"/>
              <a:gd name="connsiteX80" fmla="*/ 910674 w 1221610"/>
              <a:gd name="connsiteY80" fmla="*/ 1864834 h 2219654"/>
              <a:gd name="connsiteX81" fmla="*/ 910674 w 1221610"/>
              <a:gd name="connsiteY81" fmla="*/ 1929128 h 2219654"/>
              <a:gd name="connsiteX82" fmla="*/ 967824 w 1221610"/>
              <a:gd name="connsiteY82" fmla="*/ 1938653 h 2219654"/>
              <a:gd name="connsiteX83" fmla="*/ 1001162 w 1221610"/>
              <a:gd name="connsiteY83" fmla="*/ 1933891 h 2219654"/>
              <a:gd name="connsiteX84" fmla="*/ 1005922 w 1221610"/>
              <a:gd name="connsiteY84" fmla="*/ 2007710 h 2219654"/>
              <a:gd name="connsiteX85" fmla="*/ 982112 w 1221610"/>
              <a:gd name="connsiteY85" fmla="*/ 2029141 h 2219654"/>
              <a:gd name="connsiteX86" fmla="*/ 922581 w 1221610"/>
              <a:gd name="connsiteY86" fmla="*/ 2026761 h 2219654"/>
              <a:gd name="connsiteX87" fmla="*/ 870193 w 1221610"/>
              <a:gd name="connsiteY87" fmla="*/ 2036286 h 2219654"/>
              <a:gd name="connsiteX88" fmla="*/ 824949 w 1221610"/>
              <a:gd name="connsiteY88" fmla="*/ 2060099 h 2219654"/>
              <a:gd name="connsiteX89" fmla="*/ 779704 w 1221610"/>
              <a:gd name="connsiteY89" fmla="*/ 2067241 h 2219654"/>
              <a:gd name="connsiteX90" fmla="*/ 758274 w 1221610"/>
              <a:gd name="connsiteY90" fmla="*/ 2086293 h 2219654"/>
              <a:gd name="connsiteX91" fmla="*/ 751131 w 1221610"/>
              <a:gd name="connsiteY91" fmla="*/ 2131536 h 2219654"/>
              <a:gd name="connsiteX92" fmla="*/ 734462 w 1221610"/>
              <a:gd name="connsiteY92" fmla="*/ 2143443 h 2219654"/>
              <a:gd name="connsiteX93" fmla="*/ 689218 w 1221610"/>
              <a:gd name="connsiteY93" fmla="*/ 2193449 h 2219654"/>
              <a:gd name="connsiteX94" fmla="*/ 665406 w 1221610"/>
              <a:gd name="connsiteY94" fmla="*/ 2198210 h 2219654"/>
              <a:gd name="connsiteX95" fmla="*/ 617781 w 1221610"/>
              <a:gd name="connsiteY95" fmla="*/ 2219642 h 2219654"/>
              <a:gd name="connsiteX96" fmla="*/ 579681 w 1221610"/>
              <a:gd name="connsiteY96" fmla="*/ 2202973 h 2219654"/>
              <a:gd name="connsiteX97" fmla="*/ 563012 w 1221610"/>
              <a:gd name="connsiteY97" fmla="*/ 2174398 h 2219654"/>
              <a:gd name="connsiteX98" fmla="*/ 520149 w 1221610"/>
              <a:gd name="connsiteY98" fmla="*/ 2183924 h 2219654"/>
              <a:gd name="connsiteX99" fmla="*/ 512573 w 1221610"/>
              <a:gd name="connsiteY99" fmla="*/ 2177820 h 2219654"/>
              <a:gd name="connsiteX100" fmla="*/ 503481 w 1221610"/>
              <a:gd name="connsiteY100" fmla="*/ 2172017 h 2219654"/>
              <a:gd name="connsiteX101" fmla="*/ 522531 w 1221610"/>
              <a:gd name="connsiteY101" fmla="*/ 2064860 h 2219654"/>
              <a:gd name="connsiteX102" fmla="*/ 539199 w 1221610"/>
              <a:gd name="connsiteY102" fmla="*/ 2043429 h 2219654"/>
              <a:gd name="connsiteX103" fmla="*/ 529674 w 1221610"/>
              <a:gd name="connsiteY103" fmla="*/ 1998186 h 2219654"/>
              <a:gd name="connsiteX104" fmla="*/ 553487 w 1221610"/>
              <a:gd name="connsiteY104" fmla="*/ 1983898 h 2219654"/>
              <a:gd name="connsiteX105" fmla="*/ 534437 w 1221610"/>
              <a:gd name="connsiteY105" fmla="*/ 1969611 h 2219654"/>
              <a:gd name="connsiteX106" fmla="*/ 522531 w 1221610"/>
              <a:gd name="connsiteY106" fmla="*/ 1933893 h 2219654"/>
              <a:gd name="connsiteX107" fmla="*/ 513006 w 1221610"/>
              <a:gd name="connsiteY107" fmla="*/ 1888649 h 2219654"/>
              <a:gd name="connsiteX108" fmla="*/ 510624 w 1221610"/>
              <a:gd name="connsiteY108" fmla="*/ 1857691 h 2219654"/>
              <a:gd name="connsiteX109" fmla="*/ 460618 w 1221610"/>
              <a:gd name="connsiteY109" fmla="*/ 1860074 h 2219654"/>
              <a:gd name="connsiteX110" fmla="*/ 427282 w 1221610"/>
              <a:gd name="connsiteY110" fmla="*/ 1824355 h 2219654"/>
              <a:gd name="connsiteX111" fmla="*/ 382037 w 1221610"/>
              <a:gd name="connsiteY111" fmla="*/ 1807685 h 2219654"/>
              <a:gd name="connsiteX112" fmla="*/ 367749 w 1221610"/>
              <a:gd name="connsiteY112" fmla="*/ 1757680 h 2219654"/>
              <a:gd name="connsiteX113" fmla="*/ 365368 w 1221610"/>
              <a:gd name="connsiteY113" fmla="*/ 1736248 h 2219654"/>
              <a:gd name="connsiteX114" fmla="*/ 334413 w 1221610"/>
              <a:gd name="connsiteY114" fmla="*/ 1691005 h 2219654"/>
              <a:gd name="connsiteX115" fmla="*/ 291549 w 1221610"/>
              <a:gd name="connsiteY115" fmla="*/ 1667192 h 2219654"/>
              <a:gd name="connsiteX116" fmla="*/ 248688 w 1221610"/>
              <a:gd name="connsiteY116" fmla="*/ 1638618 h 2219654"/>
              <a:gd name="connsiteX117" fmla="*/ 215349 w 1221610"/>
              <a:gd name="connsiteY117" fmla="*/ 1629092 h 2219654"/>
              <a:gd name="connsiteX118" fmla="*/ 217731 w 1221610"/>
              <a:gd name="connsiteY118" fmla="*/ 1583846 h 2219654"/>
              <a:gd name="connsiteX119" fmla="*/ 174868 w 1221610"/>
              <a:gd name="connsiteY119" fmla="*/ 1598136 h 2219654"/>
              <a:gd name="connsiteX120" fmla="*/ 186775 w 1221610"/>
              <a:gd name="connsiteY120" fmla="*/ 1631474 h 2219654"/>
              <a:gd name="connsiteX121" fmla="*/ 179631 w 1221610"/>
              <a:gd name="connsiteY121" fmla="*/ 1648143 h 2219654"/>
              <a:gd name="connsiteX122" fmla="*/ 141531 w 1221610"/>
              <a:gd name="connsiteY122" fmla="*/ 1619568 h 2219654"/>
              <a:gd name="connsiteX123" fmla="*/ 98669 w 1221610"/>
              <a:gd name="connsiteY123" fmla="*/ 1617186 h 2219654"/>
              <a:gd name="connsiteX124" fmla="*/ 43899 w 1221610"/>
              <a:gd name="connsiteY124" fmla="*/ 1598136 h 2219654"/>
              <a:gd name="connsiteX125" fmla="*/ 10560 w 1221610"/>
              <a:gd name="connsiteY125" fmla="*/ 1595752 h 2219654"/>
              <a:gd name="connsiteX126" fmla="*/ 1037 w 1221610"/>
              <a:gd name="connsiteY126" fmla="*/ 1543368 h 2219654"/>
              <a:gd name="connsiteX127" fmla="*/ 34374 w 1221610"/>
              <a:gd name="connsiteY127" fmla="*/ 1455261 h 2219654"/>
              <a:gd name="connsiteX128" fmla="*/ 60568 w 1221610"/>
              <a:gd name="connsiteY128" fmla="*/ 1407636 h 2219654"/>
              <a:gd name="connsiteX129" fmla="*/ 81999 w 1221610"/>
              <a:gd name="connsiteY129" fmla="*/ 1360011 h 2219654"/>
              <a:gd name="connsiteX130" fmla="*/ 108194 w 1221610"/>
              <a:gd name="connsiteY130" fmla="*/ 1321911 h 2219654"/>
              <a:gd name="connsiteX131" fmla="*/ 146293 w 1221610"/>
              <a:gd name="connsiteY131" fmla="*/ 1312386 h 2219654"/>
              <a:gd name="connsiteX132" fmla="*/ 153438 w 1221610"/>
              <a:gd name="connsiteY132" fmla="*/ 1276668 h 2219654"/>
              <a:gd name="connsiteX133" fmla="*/ 262975 w 1221610"/>
              <a:gd name="connsiteY133" fmla="*/ 1157605 h 2219654"/>
              <a:gd name="connsiteX134" fmla="*/ 286787 w 1221610"/>
              <a:gd name="connsiteY134" fmla="*/ 1019490 h 2219654"/>
              <a:gd name="connsiteX135" fmla="*/ 282025 w 1221610"/>
              <a:gd name="connsiteY135" fmla="*/ 938530 h 2219654"/>
              <a:gd name="connsiteX136" fmla="*/ 196300 w 1221610"/>
              <a:gd name="connsiteY136" fmla="*/ 926624 h 2219654"/>
              <a:gd name="connsiteX137" fmla="*/ 179632 w 1221610"/>
              <a:gd name="connsiteY137" fmla="*/ 845661 h 2219654"/>
              <a:gd name="connsiteX138" fmla="*/ 186775 w 1221610"/>
              <a:gd name="connsiteY138" fmla="*/ 778986 h 2219654"/>
              <a:gd name="connsiteX139" fmla="*/ 148675 w 1221610"/>
              <a:gd name="connsiteY139" fmla="*/ 740886 h 2219654"/>
              <a:gd name="connsiteX140" fmla="*/ 127244 w 1221610"/>
              <a:gd name="connsiteY140" fmla="*/ 700404 h 2219654"/>
              <a:gd name="connsiteX141" fmla="*/ 117719 w 1221610"/>
              <a:gd name="connsiteY141" fmla="*/ 640874 h 2219654"/>
              <a:gd name="connsiteX142" fmla="*/ 102097 w 1221610"/>
              <a:gd name="connsiteY142" fmla="*/ 560720 h 2219654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253449 w 1221610"/>
              <a:gd name="connsiteY8" fmla="*/ 595641 h 2219666"/>
              <a:gd name="connsiteX9" fmla="*/ 282024 w 1221610"/>
              <a:gd name="connsiteY9" fmla="*/ 548016 h 2219666"/>
              <a:gd name="connsiteX10" fmla="*/ 291549 w 1221610"/>
              <a:gd name="connsiteY10" fmla="*/ 524204 h 2219666"/>
              <a:gd name="connsiteX11" fmla="*/ 267737 w 1221610"/>
              <a:gd name="connsiteY11" fmla="*/ 490866 h 2219666"/>
              <a:gd name="connsiteX12" fmla="*/ 303456 w 1221610"/>
              <a:gd name="connsiteY12" fmla="*/ 481341 h 2219666"/>
              <a:gd name="connsiteX13" fmla="*/ 322506 w 1221610"/>
              <a:gd name="connsiteY13" fmla="*/ 457529 h 2219666"/>
              <a:gd name="connsiteX14" fmla="*/ 353462 w 1221610"/>
              <a:gd name="connsiteY14" fmla="*/ 450385 h 2219666"/>
              <a:gd name="connsiteX15" fmla="*/ 410612 w 1221610"/>
              <a:gd name="connsiteY15" fmla="*/ 452766 h 2219666"/>
              <a:gd name="connsiteX16" fmla="*/ 410612 w 1221610"/>
              <a:gd name="connsiteY16" fmla="*/ 507535 h 2219666"/>
              <a:gd name="connsiteX17" fmla="*/ 436806 w 1221610"/>
              <a:gd name="connsiteY17" fmla="*/ 531345 h 2219666"/>
              <a:gd name="connsiteX18" fmla="*/ 462999 w 1221610"/>
              <a:gd name="connsiteY18" fmla="*/ 548016 h 2219666"/>
              <a:gd name="connsiteX19" fmla="*/ 424899 w 1221610"/>
              <a:gd name="connsiteY19" fmla="*/ 567066 h 2219666"/>
              <a:gd name="connsiteX20" fmla="*/ 403468 w 1221610"/>
              <a:gd name="connsiteY20" fmla="*/ 586116 h 2219666"/>
              <a:gd name="connsiteX21" fmla="*/ 420137 w 1221610"/>
              <a:gd name="connsiteY21" fmla="*/ 609929 h 2219666"/>
              <a:gd name="connsiteX22" fmla="*/ 415374 w 1221610"/>
              <a:gd name="connsiteY22" fmla="*/ 650410 h 2219666"/>
              <a:gd name="connsiteX23" fmla="*/ 427281 w 1221610"/>
              <a:gd name="connsiteY23" fmla="*/ 678985 h 2219666"/>
              <a:gd name="connsiteX24" fmla="*/ 410612 w 1221610"/>
              <a:gd name="connsiteY24" fmla="*/ 700416 h 2219666"/>
              <a:gd name="connsiteX25" fmla="*/ 401088 w 1221610"/>
              <a:gd name="connsiteY25" fmla="*/ 778998 h 2219666"/>
              <a:gd name="connsiteX26" fmla="*/ 441568 w 1221610"/>
              <a:gd name="connsiteY26" fmla="*/ 778997 h 2219666"/>
              <a:gd name="connsiteX27" fmla="*/ 486812 w 1221610"/>
              <a:gd name="connsiteY27" fmla="*/ 755185 h 2219666"/>
              <a:gd name="connsiteX28" fmla="*/ 513007 w 1221610"/>
              <a:gd name="connsiteY28" fmla="*/ 757566 h 2219666"/>
              <a:gd name="connsiteX29" fmla="*/ 536818 w 1221610"/>
              <a:gd name="connsiteY29" fmla="*/ 783760 h 2219666"/>
              <a:gd name="connsiteX30" fmla="*/ 510625 w 1221610"/>
              <a:gd name="connsiteY30" fmla="*/ 888535 h 2219666"/>
              <a:gd name="connsiteX31" fmla="*/ 539200 w 1221610"/>
              <a:gd name="connsiteY31" fmla="*/ 926635 h 2219666"/>
              <a:gd name="connsiteX32" fmla="*/ 546344 w 1221610"/>
              <a:gd name="connsiteY32" fmla="*/ 945686 h 2219666"/>
              <a:gd name="connsiteX33" fmla="*/ 532057 w 1221610"/>
              <a:gd name="connsiteY33" fmla="*/ 976641 h 2219666"/>
              <a:gd name="connsiteX34" fmla="*/ 517769 w 1221610"/>
              <a:gd name="connsiteY34" fmla="*/ 1048079 h 2219666"/>
              <a:gd name="connsiteX35" fmla="*/ 541582 w 1221610"/>
              <a:gd name="connsiteY35" fmla="*/ 1081416 h 2219666"/>
              <a:gd name="connsiteX36" fmla="*/ 551107 w 1221610"/>
              <a:gd name="connsiteY36" fmla="*/ 1121897 h 2219666"/>
              <a:gd name="connsiteX37" fmla="*/ 567775 w 1221610"/>
              <a:gd name="connsiteY37" fmla="*/ 1129041 h 2219666"/>
              <a:gd name="connsiteX38" fmla="*/ 572104 w 1221610"/>
              <a:gd name="connsiteY38" fmla="*/ 1139147 h 2219666"/>
              <a:gd name="connsiteX39" fmla="*/ 591588 w 1221610"/>
              <a:gd name="connsiteY39" fmla="*/ 1105229 h 2219666"/>
              <a:gd name="connsiteX40" fmla="*/ 615400 w 1221610"/>
              <a:gd name="connsiteY40" fmla="*/ 1088560 h 2219666"/>
              <a:gd name="connsiteX41" fmla="*/ 665407 w 1221610"/>
              <a:gd name="connsiteY41" fmla="*/ 1062366 h 2219666"/>
              <a:gd name="connsiteX42" fmla="*/ 698744 w 1221610"/>
              <a:gd name="connsiteY42" fmla="*/ 1050460 h 2219666"/>
              <a:gd name="connsiteX43" fmla="*/ 734463 w 1221610"/>
              <a:gd name="connsiteY43" fmla="*/ 1012361 h 2219666"/>
              <a:gd name="connsiteX44" fmla="*/ 791613 w 1221610"/>
              <a:gd name="connsiteY44" fmla="*/ 988547 h 2219666"/>
              <a:gd name="connsiteX45" fmla="*/ 817807 w 1221610"/>
              <a:gd name="connsiteY45" fmla="*/ 943304 h 2219666"/>
              <a:gd name="connsiteX46" fmla="*/ 841618 w 1221610"/>
              <a:gd name="connsiteY46" fmla="*/ 926633 h 2219666"/>
              <a:gd name="connsiteX47" fmla="*/ 867813 w 1221610"/>
              <a:gd name="connsiteY47" fmla="*/ 926635 h 2219666"/>
              <a:gd name="connsiteX48" fmla="*/ 872575 w 1221610"/>
              <a:gd name="connsiteY48" fmla="*/ 945685 h 2219666"/>
              <a:gd name="connsiteX49" fmla="*/ 848763 w 1221610"/>
              <a:gd name="connsiteY49" fmla="*/ 971879 h 2219666"/>
              <a:gd name="connsiteX50" fmla="*/ 872575 w 1221610"/>
              <a:gd name="connsiteY50" fmla="*/ 998072 h 2219666"/>
              <a:gd name="connsiteX51" fmla="*/ 872575 w 1221610"/>
              <a:gd name="connsiteY51" fmla="*/ 1021885 h 2219666"/>
              <a:gd name="connsiteX52" fmla="*/ 829713 w 1221610"/>
              <a:gd name="connsiteY52" fmla="*/ 1024266 h 2219666"/>
              <a:gd name="connsiteX53" fmla="*/ 817807 w 1221610"/>
              <a:gd name="connsiteY53" fmla="*/ 1052841 h 2219666"/>
              <a:gd name="connsiteX54" fmla="*/ 829713 w 1221610"/>
              <a:gd name="connsiteY54" fmla="*/ 1081416 h 2219666"/>
              <a:gd name="connsiteX55" fmla="*/ 822567 w 1221610"/>
              <a:gd name="connsiteY55" fmla="*/ 1105227 h 2219666"/>
              <a:gd name="connsiteX56" fmla="*/ 836857 w 1221610"/>
              <a:gd name="connsiteY56" fmla="*/ 1124280 h 2219666"/>
              <a:gd name="connsiteX57" fmla="*/ 870194 w 1221610"/>
              <a:gd name="connsiteY57" fmla="*/ 1095705 h 2219666"/>
              <a:gd name="connsiteX58" fmla="*/ 903532 w 1221610"/>
              <a:gd name="connsiteY58" fmla="*/ 1090942 h 2219666"/>
              <a:gd name="connsiteX59" fmla="*/ 901150 w 1221610"/>
              <a:gd name="connsiteY59" fmla="*/ 1045697 h 2219666"/>
              <a:gd name="connsiteX60" fmla="*/ 958300 w 1221610"/>
              <a:gd name="connsiteY60" fmla="*/ 1036173 h 2219666"/>
              <a:gd name="connsiteX61" fmla="*/ 974969 w 1221610"/>
              <a:gd name="connsiteY61" fmla="*/ 1055222 h 2219666"/>
              <a:gd name="connsiteX62" fmla="*/ 984494 w 1221610"/>
              <a:gd name="connsiteY62" fmla="*/ 1181430 h 2219666"/>
              <a:gd name="connsiteX63" fmla="*/ 1032119 w 1221610"/>
              <a:gd name="connsiteY63" fmla="*/ 1262392 h 2219666"/>
              <a:gd name="connsiteX64" fmla="*/ 1072600 w 1221610"/>
              <a:gd name="connsiteY64" fmla="*/ 1283823 h 2219666"/>
              <a:gd name="connsiteX65" fmla="*/ 1089269 w 1221610"/>
              <a:gd name="connsiteY65" fmla="*/ 1350498 h 2219666"/>
              <a:gd name="connsiteX66" fmla="*/ 1122607 w 1221610"/>
              <a:gd name="connsiteY66" fmla="*/ 1376692 h 2219666"/>
              <a:gd name="connsiteX67" fmla="*/ 1163088 w 1221610"/>
              <a:gd name="connsiteY67" fmla="*/ 1436223 h 2219666"/>
              <a:gd name="connsiteX68" fmla="*/ 1191663 w 1221610"/>
              <a:gd name="connsiteY68" fmla="*/ 1450511 h 2219666"/>
              <a:gd name="connsiteX69" fmla="*/ 1220238 w 1221610"/>
              <a:gd name="connsiteY69" fmla="*/ 1488610 h 2219666"/>
              <a:gd name="connsiteX70" fmla="*/ 1215943 w 1221610"/>
              <a:gd name="connsiteY70" fmla="*/ 1508470 h 2219666"/>
              <a:gd name="connsiteX71" fmla="*/ 1196425 w 1221610"/>
              <a:gd name="connsiteY71" fmla="*/ 1557667 h 2219666"/>
              <a:gd name="connsiteX72" fmla="*/ 1144037 w 1221610"/>
              <a:gd name="connsiteY72" fmla="*/ 1552903 h 2219666"/>
              <a:gd name="connsiteX73" fmla="*/ 1124987 w 1221610"/>
              <a:gd name="connsiteY73" fmla="*/ 1598146 h 2219666"/>
              <a:gd name="connsiteX74" fmla="*/ 1048787 w 1221610"/>
              <a:gd name="connsiteY74" fmla="*/ 1631484 h 2219666"/>
              <a:gd name="connsiteX75" fmla="*/ 1020212 w 1221610"/>
              <a:gd name="connsiteY75" fmla="*/ 1691015 h 2219666"/>
              <a:gd name="connsiteX76" fmla="*/ 1036881 w 1221610"/>
              <a:gd name="connsiteY76" fmla="*/ 1738640 h 2219666"/>
              <a:gd name="connsiteX77" fmla="*/ 1017832 w 1221610"/>
              <a:gd name="connsiteY77" fmla="*/ 1779123 h 2219666"/>
              <a:gd name="connsiteX78" fmla="*/ 984493 w 1221610"/>
              <a:gd name="connsiteY78" fmla="*/ 1776740 h 2219666"/>
              <a:gd name="connsiteX79" fmla="*/ 982112 w 1221610"/>
              <a:gd name="connsiteY79" fmla="*/ 1841034 h 2219666"/>
              <a:gd name="connsiteX80" fmla="*/ 946393 w 1221610"/>
              <a:gd name="connsiteY80" fmla="*/ 1857703 h 2219666"/>
              <a:gd name="connsiteX81" fmla="*/ 910674 w 1221610"/>
              <a:gd name="connsiteY81" fmla="*/ 1864846 h 2219666"/>
              <a:gd name="connsiteX82" fmla="*/ 910674 w 1221610"/>
              <a:gd name="connsiteY82" fmla="*/ 1929140 h 2219666"/>
              <a:gd name="connsiteX83" fmla="*/ 967824 w 1221610"/>
              <a:gd name="connsiteY83" fmla="*/ 1938665 h 2219666"/>
              <a:gd name="connsiteX84" fmla="*/ 1001162 w 1221610"/>
              <a:gd name="connsiteY84" fmla="*/ 1933903 h 2219666"/>
              <a:gd name="connsiteX85" fmla="*/ 1005922 w 1221610"/>
              <a:gd name="connsiteY85" fmla="*/ 2007722 h 2219666"/>
              <a:gd name="connsiteX86" fmla="*/ 982112 w 1221610"/>
              <a:gd name="connsiteY86" fmla="*/ 2029153 h 2219666"/>
              <a:gd name="connsiteX87" fmla="*/ 922581 w 1221610"/>
              <a:gd name="connsiteY87" fmla="*/ 2026773 h 2219666"/>
              <a:gd name="connsiteX88" fmla="*/ 870193 w 1221610"/>
              <a:gd name="connsiteY88" fmla="*/ 2036298 h 2219666"/>
              <a:gd name="connsiteX89" fmla="*/ 824949 w 1221610"/>
              <a:gd name="connsiteY89" fmla="*/ 2060111 h 2219666"/>
              <a:gd name="connsiteX90" fmla="*/ 779704 w 1221610"/>
              <a:gd name="connsiteY90" fmla="*/ 2067253 h 2219666"/>
              <a:gd name="connsiteX91" fmla="*/ 758274 w 1221610"/>
              <a:gd name="connsiteY91" fmla="*/ 2086305 h 2219666"/>
              <a:gd name="connsiteX92" fmla="*/ 751131 w 1221610"/>
              <a:gd name="connsiteY92" fmla="*/ 2131548 h 2219666"/>
              <a:gd name="connsiteX93" fmla="*/ 734462 w 1221610"/>
              <a:gd name="connsiteY93" fmla="*/ 2143455 h 2219666"/>
              <a:gd name="connsiteX94" fmla="*/ 689218 w 1221610"/>
              <a:gd name="connsiteY94" fmla="*/ 2193461 h 2219666"/>
              <a:gd name="connsiteX95" fmla="*/ 665406 w 1221610"/>
              <a:gd name="connsiteY95" fmla="*/ 2198222 h 2219666"/>
              <a:gd name="connsiteX96" fmla="*/ 617781 w 1221610"/>
              <a:gd name="connsiteY96" fmla="*/ 2219654 h 2219666"/>
              <a:gd name="connsiteX97" fmla="*/ 579681 w 1221610"/>
              <a:gd name="connsiteY97" fmla="*/ 2202985 h 2219666"/>
              <a:gd name="connsiteX98" fmla="*/ 563012 w 1221610"/>
              <a:gd name="connsiteY98" fmla="*/ 2174410 h 2219666"/>
              <a:gd name="connsiteX99" fmla="*/ 520149 w 1221610"/>
              <a:gd name="connsiteY99" fmla="*/ 2183936 h 2219666"/>
              <a:gd name="connsiteX100" fmla="*/ 512573 w 1221610"/>
              <a:gd name="connsiteY100" fmla="*/ 2177832 h 2219666"/>
              <a:gd name="connsiteX101" fmla="*/ 503481 w 1221610"/>
              <a:gd name="connsiteY101" fmla="*/ 2172029 h 2219666"/>
              <a:gd name="connsiteX102" fmla="*/ 522531 w 1221610"/>
              <a:gd name="connsiteY102" fmla="*/ 2064872 h 2219666"/>
              <a:gd name="connsiteX103" fmla="*/ 539199 w 1221610"/>
              <a:gd name="connsiteY103" fmla="*/ 2043441 h 2219666"/>
              <a:gd name="connsiteX104" fmla="*/ 529674 w 1221610"/>
              <a:gd name="connsiteY104" fmla="*/ 1998198 h 2219666"/>
              <a:gd name="connsiteX105" fmla="*/ 553487 w 1221610"/>
              <a:gd name="connsiteY105" fmla="*/ 1983910 h 2219666"/>
              <a:gd name="connsiteX106" fmla="*/ 534437 w 1221610"/>
              <a:gd name="connsiteY106" fmla="*/ 1969623 h 2219666"/>
              <a:gd name="connsiteX107" fmla="*/ 522531 w 1221610"/>
              <a:gd name="connsiteY107" fmla="*/ 1933905 h 2219666"/>
              <a:gd name="connsiteX108" fmla="*/ 513006 w 1221610"/>
              <a:gd name="connsiteY108" fmla="*/ 1888661 h 2219666"/>
              <a:gd name="connsiteX109" fmla="*/ 510624 w 1221610"/>
              <a:gd name="connsiteY109" fmla="*/ 1857703 h 2219666"/>
              <a:gd name="connsiteX110" fmla="*/ 460618 w 1221610"/>
              <a:gd name="connsiteY110" fmla="*/ 1860086 h 2219666"/>
              <a:gd name="connsiteX111" fmla="*/ 427282 w 1221610"/>
              <a:gd name="connsiteY111" fmla="*/ 1824367 h 2219666"/>
              <a:gd name="connsiteX112" fmla="*/ 382037 w 1221610"/>
              <a:gd name="connsiteY112" fmla="*/ 1807697 h 2219666"/>
              <a:gd name="connsiteX113" fmla="*/ 367749 w 1221610"/>
              <a:gd name="connsiteY113" fmla="*/ 1757692 h 2219666"/>
              <a:gd name="connsiteX114" fmla="*/ 365368 w 1221610"/>
              <a:gd name="connsiteY114" fmla="*/ 1736260 h 2219666"/>
              <a:gd name="connsiteX115" fmla="*/ 334413 w 1221610"/>
              <a:gd name="connsiteY115" fmla="*/ 1691017 h 2219666"/>
              <a:gd name="connsiteX116" fmla="*/ 291549 w 1221610"/>
              <a:gd name="connsiteY116" fmla="*/ 1667204 h 2219666"/>
              <a:gd name="connsiteX117" fmla="*/ 248688 w 1221610"/>
              <a:gd name="connsiteY117" fmla="*/ 1638630 h 2219666"/>
              <a:gd name="connsiteX118" fmla="*/ 215349 w 1221610"/>
              <a:gd name="connsiteY118" fmla="*/ 1629104 h 2219666"/>
              <a:gd name="connsiteX119" fmla="*/ 217731 w 1221610"/>
              <a:gd name="connsiteY119" fmla="*/ 1583858 h 2219666"/>
              <a:gd name="connsiteX120" fmla="*/ 174868 w 1221610"/>
              <a:gd name="connsiteY120" fmla="*/ 1598148 h 2219666"/>
              <a:gd name="connsiteX121" fmla="*/ 186775 w 1221610"/>
              <a:gd name="connsiteY121" fmla="*/ 1631486 h 2219666"/>
              <a:gd name="connsiteX122" fmla="*/ 179631 w 1221610"/>
              <a:gd name="connsiteY122" fmla="*/ 1648155 h 2219666"/>
              <a:gd name="connsiteX123" fmla="*/ 141531 w 1221610"/>
              <a:gd name="connsiteY123" fmla="*/ 1619580 h 2219666"/>
              <a:gd name="connsiteX124" fmla="*/ 98669 w 1221610"/>
              <a:gd name="connsiteY124" fmla="*/ 1617198 h 2219666"/>
              <a:gd name="connsiteX125" fmla="*/ 43899 w 1221610"/>
              <a:gd name="connsiteY125" fmla="*/ 1598148 h 2219666"/>
              <a:gd name="connsiteX126" fmla="*/ 10560 w 1221610"/>
              <a:gd name="connsiteY126" fmla="*/ 1595764 h 2219666"/>
              <a:gd name="connsiteX127" fmla="*/ 1037 w 1221610"/>
              <a:gd name="connsiteY127" fmla="*/ 1543380 h 2219666"/>
              <a:gd name="connsiteX128" fmla="*/ 34374 w 1221610"/>
              <a:gd name="connsiteY128" fmla="*/ 1455273 h 2219666"/>
              <a:gd name="connsiteX129" fmla="*/ 60568 w 1221610"/>
              <a:gd name="connsiteY129" fmla="*/ 1407648 h 2219666"/>
              <a:gd name="connsiteX130" fmla="*/ 81999 w 1221610"/>
              <a:gd name="connsiteY130" fmla="*/ 1360023 h 2219666"/>
              <a:gd name="connsiteX131" fmla="*/ 108194 w 1221610"/>
              <a:gd name="connsiteY131" fmla="*/ 1321923 h 2219666"/>
              <a:gd name="connsiteX132" fmla="*/ 146293 w 1221610"/>
              <a:gd name="connsiteY132" fmla="*/ 1312398 h 2219666"/>
              <a:gd name="connsiteX133" fmla="*/ 153438 w 1221610"/>
              <a:gd name="connsiteY133" fmla="*/ 1276680 h 2219666"/>
              <a:gd name="connsiteX134" fmla="*/ 262975 w 1221610"/>
              <a:gd name="connsiteY134" fmla="*/ 1157617 h 2219666"/>
              <a:gd name="connsiteX135" fmla="*/ 286787 w 1221610"/>
              <a:gd name="connsiteY135" fmla="*/ 1019502 h 2219666"/>
              <a:gd name="connsiteX136" fmla="*/ 282025 w 1221610"/>
              <a:gd name="connsiteY136" fmla="*/ 938542 h 2219666"/>
              <a:gd name="connsiteX137" fmla="*/ 196300 w 1221610"/>
              <a:gd name="connsiteY137" fmla="*/ 926636 h 2219666"/>
              <a:gd name="connsiteX138" fmla="*/ 179632 w 1221610"/>
              <a:gd name="connsiteY138" fmla="*/ 845673 h 2219666"/>
              <a:gd name="connsiteX139" fmla="*/ 186775 w 1221610"/>
              <a:gd name="connsiteY139" fmla="*/ 778998 h 2219666"/>
              <a:gd name="connsiteX140" fmla="*/ 148675 w 1221610"/>
              <a:gd name="connsiteY140" fmla="*/ 740898 h 2219666"/>
              <a:gd name="connsiteX141" fmla="*/ 127244 w 1221610"/>
              <a:gd name="connsiteY141" fmla="*/ 700416 h 2219666"/>
              <a:gd name="connsiteX142" fmla="*/ 117719 w 1221610"/>
              <a:gd name="connsiteY142" fmla="*/ 640886 h 2219666"/>
              <a:gd name="connsiteX143" fmla="*/ 102097 w 1221610"/>
              <a:gd name="connsiteY143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53449 w 1221610"/>
              <a:gd name="connsiteY9" fmla="*/ 595641 h 2219666"/>
              <a:gd name="connsiteX10" fmla="*/ 282024 w 1221610"/>
              <a:gd name="connsiteY10" fmla="*/ 548016 h 2219666"/>
              <a:gd name="connsiteX11" fmla="*/ 291549 w 1221610"/>
              <a:gd name="connsiteY11" fmla="*/ 524204 h 2219666"/>
              <a:gd name="connsiteX12" fmla="*/ 267737 w 1221610"/>
              <a:gd name="connsiteY12" fmla="*/ 490866 h 2219666"/>
              <a:gd name="connsiteX13" fmla="*/ 303456 w 1221610"/>
              <a:gd name="connsiteY13" fmla="*/ 481341 h 2219666"/>
              <a:gd name="connsiteX14" fmla="*/ 322506 w 1221610"/>
              <a:gd name="connsiteY14" fmla="*/ 457529 h 2219666"/>
              <a:gd name="connsiteX15" fmla="*/ 353462 w 1221610"/>
              <a:gd name="connsiteY15" fmla="*/ 450385 h 2219666"/>
              <a:gd name="connsiteX16" fmla="*/ 410612 w 1221610"/>
              <a:gd name="connsiteY16" fmla="*/ 452766 h 2219666"/>
              <a:gd name="connsiteX17" fmla="*/ 410612 w 1221610"/>
              <a:gd name="connsiteY17" fmla="*/ 507535 h 2219666"/>
              <a:gd name="connsiteX18" fmla="*/ 436806 w 1221610"/>
              <a:gd name="connsiteY18" fmla="*/ 531345 h 2219666"/>
              <a:gd name="connsiteX19" fmla="*/ 462999 w 1221610"/>
              <a:gd name="connsiteY19" fmla="*/ 548016 h 2219666"/>
              <a:gd name="connsiteX20" fmla="*/ 424899 w 1221610"/>
              <a:gd name="connsiteY20" fmla="*/ 567066 h 2219666"/>
              <a:gd name="connsiteX21" fmla="*/ 403468 w 1221610"/>
              <a:gd name="connsiteY21" fmla="*/ 586116 h 2219666"/>
              <a:gd name="connsiteX22" fmla="*/ 420137 w 1221610"/>
              <a:gd name="connsiteY22" fmla="*/ 609929 h 2219666"/>
              <a:gd name="connsiteX23" fmla="*/ 415374 w 1221610"/>
              <a:gd name="connsiteY23" fmla="*/ 650410 h 2219666"/>
              <a:gd name="connsiteX24" fmla="*/ 427281 w 1221610"/>
              <a:gd name="connsiteY24" fmla="*/ 678985 h 2219666"/>
              <a:gd name="connsiteX25" fmla="*/ 410612 w 1221610"/>
              <a:gd name="connsiteY25" fmla="*/ 700416 h 2219666"/>
              <a:gd name="connsiteX26" fmla="*/ 401088 w 1221610"/>
              <a:gd name="connsiteY26" fmla="*/ 778998 h 2219666"/>
              <a:gd name="connsiteX27" fmla="*/ 441568 w 1221610"/>
              <a:gd name="connsiteY27" fmla="*/ 778997 h 2219666"/>
              <a:gd name="connsiteX28" fmla="*/ 486812 w 1221610"/>
              <a:gd name="connsiteY28" fmla="*/ 755185 h 2219666"/>
              <a:gd name="connsiteX29" fmla="*/ 513007 w 1221610"/>
              <a:gd name="connsiteY29" fmla="*/ 757566 h 2219666"/>
              <a:gd name="connsiteX30" fmla="*/ 536818 w 1221610"/>
              <a:gd name="connsiteY30" fmla="*/ 783760 h 2219666"/>
              <a:gd name="connsiteX31" fmla="*/ 510625 w 1221610"/>
              <a:gd name="connsiteY31" fmla="*/ 888535 h 2219666"/>
              <a:gd name="connsiteX32" fmla="*/ 539200 w 1221610"/>
              <a:gd name="connsiteY32" fmla="*/ 926635 h 2219666"/>
              <a:gd name="connsiteX33" fmla="*/ 546344 w 1221610"/>
              <a:gd name="connsiteY33" fmla="*/ 945686 h 2219666"/>
              <a:gd name="connsiteX34" fmla="*/ 532057 w 1221610"/>
              <a:gd name="connsiteY34" fmla="*/ 976641 h 2219666"/>
              <a:gd name="connsiteX35" fmla="*/ 517769 w 1221610"/>
              <a:gd name="connsiteY35" fmla="*/ 1048079 h 2219666"/>
              <a:gd name="connsiteX36" fmla="*/ 541582 w 1221610"/>
              <a:gd name="connsiteY36" fmla="*/ 1081416 h 2219666"/>
              <a:gd name="connsiteX37" fmla="*/ 551107 w 1221610"/>
              <a:gd name="connsiteY37" fmla="*/ 1121897 h 2219666"/>
              <a:gd name="connsiteX38" fmla="*/ 567775 w 1221610"/>
              <a:gd name="connsiteY38" fmla="*/ 1129041 h 2219666"/>
              <a:gd name="connsiteX39" fmla="*/ 572104 w 1221610"/>
              <a:gd name="connsiteY39" fmla="*/ 1139147 h 2219666"/>
              <a:gd name="connsiteX40" fmla="*/ 591588 w 1221610"/>
              <a:gd name="connsiteY40" fmla="*/ 1105229 h 2219666"/>
              <a:gd name="connsiteX41" fmla="*/ 615400 w 1221610"/>
              <a:gd name="connsiteY41" fmla="*/ 1088560 h 2219666"/>
              <a:gd name="connsiteX42" fmla="*/ 665407 w 1221610"/>
              <a:gd name="connsiteY42" fmla="*/ 1062366 h 2219666"/>
              <a:gd name="connsiteX43" fmla="*/ 698744 w 1221610"/>
              <a:gd name="connsiteY43" fmla="*/ 1050460 h 2219666"/>
              <a:gd name="connsiteX44" fmla="*/ 734463 w 1221610"/>
              <a:gd name="connsiteY44" fmla="*/ 1012361 h 2219666"/>
              <a:gd name="connsiteX45" fmla="*/ 791613 w 1221610"/>
              <a:gd name="connsiteY45" fmla="*/ 988547 h 2219666"/>
              <a:gd name="connsiteX46" fmla="*/ 817807 w 1221610"/>
              <a:gd name="connsiteY46" fmla="*/ 943304 h 2219666"/>
              <a:gd name="connsiteX47" fmla="*/ 841618 w 1221610"/>
              <a:gd name="connsiteY47" fmla="*/ 926633 h 2219666"/>
              <a:gd name="connsiteX48" fmla="*/ 867813 w 1221610"/>
              <a:gd name="connsiteY48" fmla="*/ 926635 h 2219666"/>
              <a:gd name="connsiteX49" fmla="*/ 872575 w 1221610"/>
              <a:gd name="connsiteY49" fmla="*/ 945685 h 2219666"/>
              <a:gd name="connsiteX50" fmla="*/ 848763 w 1221610"/>
              <a:gd name="connsiteY50" fmla="*/ 971879 h 2219666"/>
              <a:gd name="connsiteX51" fmla="*/ 872575 w 1221610"/>
              <a:gd name="connsiteY51" fmla="*/ 998072 h 2219666"/>
              <a:gd name="connsiteX52" fmla="*/ 872575 w 1221610"/>
              <a:gd name="connsiteY52" fmla="*/ 1021885 h 2219666"/>
              <a:gd name="connsiteX53" fmla="*/ 829713 w 1221610"/>
              <a:gd name="connsiteY53" fmla="*/ 1024266 h 2219666"/>
              <a:gd name="connsiteX54" fmla="*/ 817807 w 1221610"/>
              <a:gd name="connsiteY54" fmla="*/ 1052841 h 2219666"/>
              <a:gd name="connsiteX55" fmla="*/ 829713 w 1221610"/>
              <a:gd name="connsiteY55" fmla="*/ 1081416 h 2219666"/>
              <a:gd name="connsiteX56" fmla="*/ 822567 w 1221610"/>
              <a:gd name="connsiteY56" fmla="*/ 1105227 h 2219666"/>
              <a:gd name="connsiteX57" fmla="*/ 836857 w 1221610"/>
              <a:gd name="connsiteY57" fmla="*/ 1124280 h 2219666"/>
              <a:gd name="connsiteX58" fmla="*/ 870194 w 1221610"/>
              <a:gd name="connsiteY58" fmla="*/ 1095705 h 2219666"/>
              <a:gd name="connsiteX59" fmla="*/ 903532 w 1221610"/>
              <a:gd name="connsiteY59" fmla="*/ 1090942 h 2219666"/>
              <a:gd name="connsiteX60" fmla="*/ 901150 w 1221610"/>
              <a:gd name="connsiteY60" fmla="*/ 1045697 h 2219666"/>
              <a:gd name="connsiteX61" fmla="*/ 958300 w 1221610"/>
              <a:gd name="connsiteY61" fmla="*/ 1036173 h 2219666"/>
              <a:gd name="connsiteX62" fmla="*/ 974969 w 1221610"/>
              <a:gd name="connsiteY62" fmla="*/ 1055222 h 2219666"/>
              <a:gd name="connsiteX63" fmla="*/ 984494 w 1221610"/>
              <a:gd name="connsiteY63" fmla="*/ 1181430 h 2219666"/>
              <a:gd name="connsiteX64" fmla="*/ 1032119 w 1221610"/>
              <a:gd name="connsiteY64" fmla="*/ 1262392 h 2219666"/>
              <a:gd name="connsiteX65" fmla="*/ 1072600 w 1221610"/>
              <a:gd name="connsiteY65" fmla="*/ 1283823 h 2219666"/>
              <a:gd name="connsiteX66" fmla="*/ 1089269 w 1221610"/>
              <a:gd name="connsiteY66" fmla="*/ 1350498 h 2219666"/>
              <a:gd name="connsiteX67" fmla="*/ 1122607 w 1221610"/>
              <a:gd name="connsiteY67" fmla="*/ 1376692 h 2219666"/>
              <a:gd name="connsiteX68" fmla="*/ 1163088 w 1221610"/>
              <a:gd name="connsiteY68" fmla="*/ 1436223 h 2219666"/>
              <a:gd name="connsiteX69" fmla="*/ 1191663 w 1221610"/>
              <a:gd name="connsiteY69" fmla="*/ 1450511 h 2219666"/>
              <a:gd name="connsiteX70" fmla="*/ 1220238 w 1221610"/>
              <a:gd name="connsiteY70" fmla="*/ 1488610 h 2219666"/>
              <a:gd name="connsiteX71" fmla="*/ 1215943 w 1221610"/>
              <a:gd name="connsiteY71" fmla="*/ 1508470 h 2219666"/>
              <a:gd name="connsiteX72" fmla="*/ 1196425 w 1221610"/>
              <a:gd name="connsiteY72" fmla="*/ 1557667 h 2219666"/>
              <a:gd name="connsiteX73" fmla="*/ 1144037 w 1221610"/>
              <a:gd name="connsiteY73" fmla="*/ 1552903 h 2219666"/>
              <a:gd name="connsiteX74" fmla="*/ 1124987 w 1221610"/>
              <a:gd name="connsiteY74" fmla="*/ 1598146 h 2219666"/>
              <a:gd name="connsiteX75" fmla="*/ 1048787 w 1221610"/>
              <a:gd name="connsiteY75" fmla="*/ 1631484 h 2219666"/>
              <a:gd name="connsiteX76" fmla="*/ 1020212 w 1221610"/>
              <a:gd name="connsiteY76" fmla="*/ 1691015 h 2219666"/>
              <a:gd name="connsiteX77" fmla="*/ 1036881 w 1221610"/>
              <a:gd name="connsiteY77" fmla="*/ 1738640 h 2219666"/>
              <a:gd name="connsiteX78" fmla="*/ 1017832 w 1221610"/>
              <a:gd name="connsiteY78" fmla="*/ 1779123 h 2219666"/>
              <a:gd name="connsiteX79" fmla="*/ 984493 w 1221610"/>
              <a:gd name="connsiteY79" fmla="*/ 1776740 h 2219666"/>
              <a:gd name="connsiteX80" fmla="*/ 982112 w 1221610"/>
              <a:gd name="connsiteY80" fmla="*/ 1841034 h 2219666"/>
              <a:gd name="connsiteX81" fmla="*/ 946393 w 1221610"/>
              <a:gd name="connsiteY81" fmla="*/ 1857703 h 2219666"/>
              <a:gd name="connsiteX82" fmla="*/ 910674 w 1221610"/>
              <a:gd name="connsiteY82" fmla="*/ 1864846 h 2219666"/>
              <a:gd name="connsiteX83" fmla="*/ 910674 w 1221610"/>
              <a:gd name="connsiteY83" fmla="*/ 1929140 h 2219666"/>
              <a:gd name="connsiteX84" fmla="*/ 967824 w 1221610"/>
              <a:gd name="connsiteY84" fmla="*/ 1938665 h 2219666"/>
              <a:gd name="connsiteX85" fmla="*/ 1001162 w 1221610"/>
              <a:gd name="connsiteY85" fmla="*/ 1933903 h 2219666"/>
              <a:gd name="connsiteX86" fmla="*/ 1005922 w 1221610"/>
              <a:gd name="connsiteY86" fmla="*/ 2007722 h 2219666"/>
              <a:gd name="connsiteX87" fmla="*/ 982112 w 1221610"/>
              <a:gd name="connsiteY87" fmla="*/ 2029153 h 2219666"/>
              <a:gd name="connsiteX88" fmla="*/ 922581 w 1221610"/>
              <a:gd name="connsiteY88" fmla="*/ 2026773 h 2219666"/>
              <a:gd name="connsiteX89" fmla="*/ 870193 w 1221610"/>
              <a:gd name="connsiteY89" fmla="*/ 2036298 h 2219666"/>
              <a:gd name="connsiteX90" fmla="*/ 824949 w 1221610"/>
              <a:gd name="connsiteY90" fmla="*/ 2060111 h 2219666"/>
              <a:gd name="connsiteX91" fmla="*/ 779704 w 1221610"/>
              <a:gd name="connsiteY91" fmla="*/ 2067253 h 2219666"/>
              <a:gd name="connsiteX92" fmla="*/ 758274 w 1221610"/>
              <a:gd name="connsiteY92" fmla="*/ 2086305 h 2219666"/>
              <a:gd name="connsiteX93" fmla="*/ 751131 w 1221610"/>
              <a:gd name="connsiteY93" fmla="*/ 2131548 h 2219666"/>
              <a:gd name="connsiteX94" fmla="*/ 734462 w 1221610"/>
              <a:gd name="connsiteY94" fmla="*/ 2143455 h 2219666"/>
              <a:gd name="connsiteX95" fmla="*/ 689218 w 1221610"/>
              <a:gd name="connsiteY95" fmla="*/ 2193461 h 2219666"/>
              <a:gd name="connsiteX96" fmla="*/ 665406 w 1221610"/>
              <a:gd name="connsiteY96" fmla="*/ 2198222 h 2219666"/>
              <a:gd name="connsiteX97" fmla="*/ 617781 w 1221610"/>
              <a:gd name="connsiteY97" fmla="*/ 2219654 h 2219666"/>
              <a:gd name="connsiteX98" fmla="*/ 579681 w 1221610"/>
              <a:gd name="connsiteY98" fmla="*/ 2202985 h 2219666"/>
              <a:gd name="connsiteX99" fmla="*/ 563012 w 1221610"/>
              <a:gd name="connsiteY99" fmla="*/ 2174410 h 2219666"/>
              <a:gd name="connsiteX100" fmla="*/ 520149 w 1221610"/>
              <a:gd name="connsiteY100" fmla="*/ 2183936 h 2219666"/>
              <a:gd name="connsiteX101" fmla="*/ 512573 w 1221610"/>
              <a:gd name="connsiteY101" fmla="*/ 2177832 h 2219666"/>
              <a:gd name="connsiteX102" fmla="*/ 503481 w 1221610"/>
              <a:gd name="connsiteY102" fmla="*/ 2172029 h 2219666"/>
              <a:gd name="connsiteX103" fmla="*/ 522531 w 1221610"/>
              <a:gd name="connsiteY103" fmla="*/ 2064872 h 2219666"/>
              <a:gd name="connsiteX104" fmla="*/ 539199 w 1221610"/>
              <a:gd name="connsiteY104" fmla="*/ 2043441 h 2219666"/>
              <a:gd name="connsiteX105" fmla="*/ 529674 w 1221610"/>
              <a:gd name="connsiteY105" fmla="*/ 1998198 h 2219666"/>
              <a:gd name="connsiteX106" fmla="*/ 553487 w 1221610"/>
              <a:gd name="connsiteY106" fmla="*/ 1983910 h 2219666"/>
              <a:gd name="connsiteX107" fmla="*/ 534437 w 1221610"/>
              <a:gd name="connsiteY107" fmla="*/ 1969623 h 2219666"/>
              <a:gd name="connsiteX108" fmla="*/ 522531 w 1221610"/>
              <a:gd name="connsiteY108" fmla="*/ 1933905 h 2219666"/>
              <a:gd name="connsiteX109" fmla="*/ 513006 w 1221610"/>
              <a:gd name="connsiteY109" fmla="*/ 1888661 h 2219666"/>
              <a:gd name="connsiteX110" fmla="*/ 510624 w 1221610"/>
              <a:gd name="connsiteY110" fmla="*/ 1857703 h 2219666"/>
              <a:gd name="connsiteX111" fmla="*/ 460618 w 1221610"/>
              <a:gd name="connsiteY111" fmla="*/ 1860086 h 2219666"/>
              <a:gd name="connsiteX112" fmla="*/ 427282 w 1221610"/>
              <a:gd name="connsiteY112" fmla="*/ 1824367 h 2219666"/>
              <a:gd name="connsiteX113" fmla="*/ 382037 w 1221610"/>
              <a:gd name="connsiteY113" fmla="*/ 1807697 h 2219666"/>
              <a:gd name="connsiteX114" fmla="*/ 367749 w 1221610"/>
              <a:gd name="connsiteY114" fmla="*/ 1757692 h 2219666"/>
              <a:gd name="connsiteX115" fmla="*/ 365368 w 1221610"/>
              <a:gd name="connsiteY115" fmla="*/ 1736260 h 2219666"/>
              <a:gd name="connsiteX116" fmla="*/ 334413 w 1221610"/>
              <a:gd name="connsiteY116" fmla="*/ 1691017 h 2219666"/>
              <a:gd name="connsiteX117" fmla="*/ 291549 w 1221610"/>
              <a:gd name="connsiteY117" fmla="*/ 1667204 h 2219666"/>
              <a:gd name="connsiteX118" fmla="*/ 248688 w 1221610"/>
              <a:gd name="connsiteY118" fmla="*/ 1638630 h 2219666"/>
              <a:gd name="connsiteX119" fmla="*/ 215349 w 1221610"/>
              <a:gd name="connsiteY119" fmla="*/ 1629104 h 2219666"/>
              <a:gd name="connsiteX120" fmla="*/ 217731 w 1221610"/>
              <a:gd name="connsiteY120" fmla="*/ 1583858 h 2219666"/>
              <a:gd name="connsiteX121" fmla="*/ 174868 w 1221610"/>
              <a:gd name="connsiteY121" fmla="*/ 1598148 h 2219666"/>
              <a:gd name="connsiteX122" fmla="*/ 186775 w 1221610"/>
              <a:gd name="connsiteY122" fmla="*/ 1631486 h 2219666"/>
              <a:gd name="connsiteX123" fmla="*/ 179631 w 1221610"/>
              <a:gd name="connsiteY123" fmla="*/ 1648155 h 2219666"/>
              <a:gd name="connsiteX124" fmla="*/ 141531 w 1221610"/>
              <a:gd name="connsiteY124" fmla="*/ 1619580 h 2219666"/>
              <a:gd name="connsiteX125" fmla="*/ 98669 w 1221610"/>
              <a:gd name="connsiteY125" fmla="*/ 1617198 h 2219666"/>
              <a:gd name="connsiteX126" fmla="*/ 43899 w 1221610"/>
              <a:gd name="connsiteY126" fmla="*/ 1598148 h 2219666"/>
              <a:gd name="connsiteX127" fmla="*/ 10560 w 1221610"/>
              <a:gd name="connsiteY127" fmla="*/ 1595764 h 2219666"/>
              <a:gd name="connsiteX128" fmla="*/ 1037 w 1221610"/>
              <a:gd name="connsiteY128" fmla="*/ 1543380 h 2219666"/>
              <a:gd name="connsiteX129" fmla="*/ 34374 w 1221610"/>
              <a:gd name="connsiteY129" fmla="*/ 1455273 h 2219666"/>
              <a:gd name="connsiteX130" fmla="*/ 60568 w 1221610"/>
              <a:gd name="connsiteY130" fmla="*/ 1407648 h 2219666"/>
              <a:gd name="connsiteX131" fmla="*/ 81999 w 1221610"/>
              <a:gd name="connsiteY131" fmla="*/ 1360023 h 2219666"/>
              <a:gd name="connsiteX132" fmla="*/ 108194 w 1221610"/>
              <a:gd name="connsiteY132" fmla="*/ 1321923 h 2219666"/>
              <a:gd name="connsiteX133" fmla="*/ 146293 w 1221610"/>
              <a:gd name="connsiteY133" fmla="*/ 1312398 h 2219666"/>
              <a:gd name="connsiteX134" fmla="*/ 153438 w 1221610"/>
              <a:gd name="connsiteY134" fmla="*/ 1276680 h 2219666"/>
              <a:gd name="connsiteX135" fmla="*/ 262975 w 1221610"/>
              <a:gd name="connsiteY135" fmla="*/ 1157617 h 2219666"/>
              <a:gd name="connsiteX136" fmla="*/ 286787 w 1221610"/>
              <a:gd name="connsiteY136" fmla="*/ 1019502 h 2219666"/>
              <a:gd name="connsiteX137" fmla="*/ 282025 w 1221610"/>
              <a:gd name="connsiteY137" fmla="*/ 938542 h 2219666"/>
              <a:gd name="connsiteX138" fmla="*/ 196300 w 1221610"/>
              <a:gd name="connsiteY138" fmla="*/ 926636 h 2219666"/>
              <a:gd name="connsiteX139" fmla="*/ 179632 w 1221610"/>
              <a:gd name="connsiteY139" fmla="*/ 845673 h 2219666"/>
              <a:gd name="connsiteX140" fmla="*/ 186775 w 1221610"/>
              <a:gd name="connsiteY140" fmla="*/ 778998 h 2219666"/>
              <a:gd name="connsiteX141" fmla="*/ 148675 w 1221610"/>
              <a:gd name="connsiteY141" fmla="*/ 740898 h 2219666"/>
              <a:gd name="connsiteX142" fmla="*/ 127244 w 1221610"/>
              <a:gd name="connsiteY142" fmla="*/ 700416 h 2219666"/>
              <a:gd name="connsiteX143" fmla="*/ 117719 w 1221610"/>
              <a:gd name="connsiteY143" fmla="*/ 640886 h 2219666"/>
              <a:gd name="connsiteX144" fmla="*/ 102097 w 1221610"/>
              <a:gd name="connsiteY144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53449 w 1221610"/>
              <a:gd name="connsiteY10" fmla="*/ 595641 h 2219666"/>
              <a:gd name="connsiteX11" fmla="*/ 282024 w 1221610"/>
              <a:gd name="connsiteY11" fmla="*/ 548016 h 2219666"/>
              <a:gd name="connsiteX12" fmla="*/ 291549 w 1221610"/>
              <a:gd name="connsiteY12" fmla="*/ 524204 h 2219666"/>
              <a:gd name="connsiteX13" fmla="*/ 267737 w 1221610"/>
              <a:gd name="connsiteY13" fmla="*/ 490866 h 2219666"/>
              <a:gd name="connsiteX14" fmla="*/ 303456 w 1221610"/>
              <a:gd name="connsiteY14" fmla="*/ 481341 h 2219666"/>
              <a:gd name="connsiteX15" fmla="*/ 322506 w 1221610"/>
              <a:gd name="connsiteY15" fmla="*/ 457529 h 2219666"/>
              <a:gd name="connsiteX16" fmla="*/ 353462 w 1221610"/>
              <a:gd name="connsiteY16" fmla="*/ 450385 h 2219666"/>
              <a:gd name="connsiteX17" fmla="*/ 410612 w 1221610"/>
              <a:gd name="connsiteY17" fmla="*/ 452766 h 2219666"/>
              <a:gd name="connsiteX18" fmla="*/ 410612 w 1221610"/>
              <a:gd name="connsiteY18" fmla="*/ 507535 h 2219666"/>
              <a:gd name="connsiteX19" fmla="*/ 436806 w 1221610"/>
              <a:gd name="connsiteY19" fmla="*/ 531345 h 2219666"/>
              <a:gd name="connsiteX20" fmla="*/ 462999 w 1221610"/>
              <a:gd name="connsiteY20" fmla="*/ 548016 h 2219666"/>
              <a:gd name="connsiteX21" fmla="*/ 424899 w 1221610"/>
              <a:gd name="connsiteY21" fmla="*/ 567066 h 2219666"/>
              <a:gd name="connsiteX22" fmla="*/ 403468 w 1221610"/>
              <a:gd name="connsiteY22" fmla="*/ 586116 h 2219666"/>
              <a:gd name="connsiteX23" fmla="*/ 420137 w 1221610"/>
              <a:gd name="connsiteY23" fmla="*/ 609929 h 2219666"/>
              <a:gd name="connsiteX24" fmla="*/ 415374 w 1221610"/>
              <a:gd name="connsiteY24" fmla="*/ 650410 h 2219666"/>
              <a:gd name="connsiteX25" fmla="*/ 427281 w 1221610"/>
              <a:gd name="connsiteY25" fmla="*/ 678985 h 2219666"/>
              <a:gd name="connsiteX26" fmla="*/ 410612 w 1221610"/>
              <a:gd name="connsiteY26" fmla="*/ 700416 h 2219666"/>
              <a:gd name="connsiteX27" fmla="*/ 401088 w 1221610"/>
              <a:gd name="connsiteY27" fmla="*/ 778998 h 2219666"/>
              <a:gd name="connsiteX28" fmla="*/ 441568 w 1221610"/>
              <a:gd name="connsiteY28" fmla="*/ 778997 h 2219666"/>
              <a:gd name="connsiteX29" fmla="*/ 486812 w 1221610"/>
              <a:gd name="connsiteY29" fmla="*/ 755185 h 2219666"/>
              <a:gd name="connsiteX30" fmla="*/ 513007 w 1221610"/>
              <a:gd name="connsiteY30" fmla="*/ 757566 h 2219666"/>
              <a:gd name="connsiteX31" fmla="*/ 536818 w 1221610"/>
              <a:gd name="connsiteY31" fmla="*/ 783760 h 2219666"/>
              <a:gd name="connsiteX32" fmla="*/ 510625 w 1221610"/>
              <a:gd name="connsiteY32" fmla="*/ 888535 h 2219666"/>
              <a:gd name="connsiteX33" fmla="*/ 539200 w 1221610"/>
              <a:gd name="connsiteY33" fmla="*/ 926635 h 2219666"/>
              <a:gd name="connsiteX34" fmla="*/ 546344 w 1221610"/>
              <a:gd name="connsiteY34" fmla="*/ 945686 h 2219666"/>
              <a:gd name="connsiteX35" fmla="*/ 532057 w 1221610"/>
              <a:gd name="connsiteY35" fmla="*/ 976641 h 2219666"/>
              <a:gd name="connsiteX36" fmla="*/ 517769 w 1221610"/>
              <a:gd name="connsiteY36" fmla="*/ 1048079 h 2219666"/>
              <a:gd name="connsiteX37" fmla="*/ 541582 w 1221610"/>
              <a:gd name="connsiteY37" fmla="*/ 1081416 h 2219666"/>
              <a:gd name="connsiteX38" fmla="*/ 551107 w 1221610"/>
              <a:gd name="connsiteY38" fmla="*/ 1121897 h 2219666"/>
              <a:gd name="connsiteX39" fmla="*/ 567775 w 1221610"/>
              <a:gd name="connsiteY39" fmla="*/ 1129041 h 2219666"/>
              <a:gd name="connsiteX40" fmla="*/ 572104 w 1221610"/>
              <a:gd name="connsiteY40" fmla="*/ 1139147 h 2219666"/>
              <a:gd name="connsiteX41" fmla="*/ 591588 w 1221610"/>
              <a:gd name="connsiteY41" fmla="*/ 1105229 h 2219666"/>
              <a:gd name="connsiteX42" fmla="*/ 615400 w 1221610"/>
              <a:gd name="connsiteY42" fmla="*/ 1088560 h 2219666"/>
              <a:gd name="connsiteX43" fmla="*/ 665407 w 1221610"/>
              <a:gd name="connsiteY43" fmla="*/ 1062366 h 2219666"/>
              <a:gd name="connsiteX44" fmla="*/ 698744 w 1221610"/>
              <a:gd name="connsiteY44" fmla="*/ 1050460 h 2219666"/>
              <a:gd name="connsiteX45" fmla="*/ 734463 w 1221610"/>
              <a:gd name="connsiteY45" fmla="*/ 1012361 h 2219666"/>
              <a:gd name="connsiteX46" fmla="*/ 791613 w 1221610"/>
              <a:gd name="connsiteY46" fmla="*/ 988547 h 2219666"/>
              <a:gd name="connsiteX47" fmla="*/ 817807 w 1221610"/>
              <a:gd name="connsiteY47" fmla="*/ 943304 h 2219666"/>
              <a:gd name="connsiteX48" fmla="*/ 841618 w 1221610"/>
              <a:gd name="connsiteY48" fmla="*/ 926633 h 2219666"/>
              <a:gd name="connsiteX49" fmla="*/ 867813 w 1221610"/>
              <a:gd name="connsiteY49" fmla="*/ 926635 h 2219666"/>
              <a:gd name="connsiteX50" fmla="*/ 872575 w 1221610"/>
              <a:gd name="connsiteY50" fmla="*/ 945685 h 2219666"/>
              <a:gd name="connsiteX51" fmla="*/ 848763 w 1221610"/>
              <a:gd name="connsiteY51" fmla="*/ 971879 h 2219666"/>
              <a:gd name="connsiteX52" fmla="*/ 872575 w 1221610"/>
              <a:gd name="connsiteY52" fmla="*/ 998072 h 2219666"/>
              <a:gd name="connsiteX53" fmla="*/ 872575 w 1221610"/>
              <a:gd name="connsiteY53" fmla="*/ 1021885 h 2219666"/>
              <a:gd name="connsiteX54" fmla="*/ 829713 w 1221610"/>
              <a:gd name="connsiteY54" fmla="*/ 1024266 h 2219666"/>
              <a:gd name="connsiteX55" fmla="*/ 817807 w 1221610"/>
              <a:gd name="connsiteY55" fmla="*/ 1052841 h 2219666"/>
              <a:gd name="connsiteX56" fmla="*/ 829713 w 1221610"/>
              <a:gd name="connsiteY56" fmla="*/ 1081416 h 2219666"/>
              <a:gd name="connsiteX57" fmla="*/ 822567 w 1221610"/>
              <a:gd name="connsiteY57" fmla="*/ 1105227 h 2219666"/>
              <a:gd name="connsiteX58" fmla="*/ 836857 w 1221610"/>
              <a:gd name="connsiteY58" fmla="*/ 1124280 h 2219666"/>
              <a:gd name="connsiteX59" fmla="*/ 870194 w 1221610"/>
              <a:gd name="connsiteY59" fmla="*/ 1095705 h 2219666"/>
              <a:gd name="connsiteX60" fmla="*/ 903532 w 1221610"/>
              <a:gd name="connsiteY60" fmla="*/ 1090942 h 2219666"/>
              <a:gd name="connsiteX61" fmla="*/ 901150 w 1221610"/>
              <a:gd name="connsiteY61" fmla="*/ 1045697 h 2219666"/>
              <a:gd name="connsiteX62" fmla="*/ 958300 w 1221610"/>
              <a:gd name="connsiteY62" fmla="*/ 1036173 h 2219666"/>
              <a:gd name="connsiteX63" fmla="*/ 974969 w 1221610"/>
              <a:gd name="connsiteY63" fmla="*/ 1055222 h 2219666"/>
              <a:gd name="connsiteX64" fmla="*/ 984494 w 1221610"/>
              <a:gd name="connsiteY64" fmla="*/ 1181430 h 2219666"/>
              <a:gd name="connsiteX65" fmla="*/ 1032119 w 1221610"/>
              <a:gd name="connsiteY65" fmla="*/ 1262392 h 2219666"/>
              <a:gd name="connsiteX66" fmla="*/ 1072600 w 1221610"/>
              <a:gd name="connsiteY66" fmla="*/ 1283823 h 2219666"/>
              <a:gd name="connsiteX67" fmla="*/ 1089269 w 1221610"/>
              <a:gd name="connsiteY67" fmla="*/ 1350498 h 2219666"/>
              <a:gd name="connsiteX68" fmla="*/ 1122607 w 1221610"/>
              <a:gd name="connsiteY68" fmla="*/ 1376692 h 2219666"/>
              <a:gd name="connsiteX69" fmla="*/ 1163088 w 1221610"/>
              <a:gd name="connsiteY69" fmla="*/ 1436223 h 2219666"/>
              <a:gd name="connsiteX70" fmla="*/ 1191663 w 1221610"/>
              <a:gd name="connsiteY70" fmla="*/ 1450511 h 2219666"/>
              <a:gd name="connsiteX71" fmla="*/ 1220238 w 1221610"/>
              <a:gd name="connsiteY71" fmla="*/ 1488610 h 2219666"/>
              <a:gd name="connsiteX72" fmla="*/ 1215943 w 1221610"/>
              <a:gd name="connsiteY72" fmla="*/ 1508470 h 2219666"/>
              <a:gd name="connsiteX73" fmla="*/ 1196425 w 1221610"/>
              <a:gd name="connsiteY73" fmla="*/ 1557667 h 2219666"/>
              <a:gd name="connsiteX74" fmla="*/ 1144037 w 1221610"/>
              <a:gd name="connsiteY74" fmla="*/ 1552903 h 2219666"/>
              <a:gd name="connsiteX75" fmla="*/ 1124987 w 1221610"/>
              <a:gd name="connsiteY75" fmla="*/ 1598146 h 2219666"/>
              <a:gd name="connsiteX76" fmla="*/ 1048787 w 1221610"/>
              <a:gd name="connsiteY76" fmla="*/ 1631484 h 2219666"/>
              <a:gd name="connsiteX77" fmla="*/ 1020212 w 1221610"/>
              <a:gd name="connsiteY77" fmla="*/ 1691015 h 2219666"/>
              <a:gd name="connsiteX78" fmla="*/ 1036881 w 1221610"/>
              <a:gd name="connsiteY78" fmla="*/ 1738640 h 2219666"/>
              <a:gd name="connsiteX79" fmla="*/ 1017832 w 1221610"/>
              <a:gd name="connsiteY79" fmla="*/ 1779123 h 2219666"/>
              <a:gd name="connsiteX80" fmla="*/ 984493 w 1221610"/>
              <a:gd name="connsiteY80" fmla="*/ 1776740 h 2219666"/>
              <a:gd name="connsiteX81" fmla="*/ 982112 w 1221610"/>
              <a:gd name="connsiteY81" fmla="*/ 1841034 h 2219666"/>
              <a:gd name="connsiteX82" fmla="*/ 946393 w 1221610"/>
              <a:gd name="connsiteY82" fmla="*/ 1857703 h 2219666"/>
              <a:gd name="connsiteX83" fmla="*/ 910674 w 1221610"/>
              <a:gd name="connsiteY83" fmla="*/ 1864846 h 2219666"/>
              <a:gd name="connsiteX84" fmla="*/ 910674 w 1221610"/>
              <a:gd name="connsiteY84" fmla="*/ 1929140 h 2219666"/>
              <a:gd name="connsiteX85" fmla="*/ 967824 w 1221610"/>
              <a:gd name="connsiteY85" fmla="*/ 1938665 h 2219666"/>
              <a:gd name="connsiteX86" fmla="*/ 1001162 w 1221610"/>
              <a:gd name="connsiteY86" fmla="*/ 1933903 h 2219666"/>
              <a:gd name="connsiteX87" fmla="*/ 1005922 w 1221610"/>
              <a:gd name="connsiteY87" fmla="*/ 2007722 h 2219666"/>
              <a:gd name="connsiteX88" fmla="*/ 982112 w 1221610"/>
              <a:gd name="connsiteY88" fmla="*/ 2029153 h 2219666"/>
              <a:gd name="connsiteX89" fmla="*/ 922581 w 1221610"/>
              <a:gd name="connsiteY89" fmla="*/ 2026773 h 2219666"/>
              <a:gd name="connsiteX90" fmla="*/ 870193 w 1221610"/>
              <a:gd name="connsiteY90" fmla="*/ 2036298 h 2219666"/>
              <a:gd name="connsiteX91" fmla="*/ 824949 w 1221610"/>
              <a:gd name="connsiteY91" fmla="*/ 2060111 h 2219666"/>
              <a:gd name="connsiteX92" fmla="*/ 779704 w 1221610"/>
              <a:gd name="connsiteY92" fmla="*/ 2067253 h 2219666"/>
              <a:gd name="connsiteX93" fmla="*/ 758274 w 1221610"/>
              <a:gd name="connsiteY93" fmla="*/ 2086305 h 2219666"/>
              <a:gd name="connsiteX94" fmla="*/ 751131 w 1221610"/>
              <a:gd name="connsiteY94" fmla="*/ 2131548 h 2219666"/>
              <a:gd name="connsiteX95" fmla="*/ 734462 w 1221610"/>
              <a:gd name="connsiteY95" fmla="*/ 2143455 h 2219666"/>
              <a:gd name="connsiteX96" fmla="*/ 689218 w 1221610"/>
              <a:gd name="connsiteY96" fmla="*/ 2193461 h 2219666"/>
              <a:gd name="connsiteX97" fmla="*/ 665406 w 1221610"/>
              <a:gd name="connsiteY97" fmla="*/ 2198222 h 2219666"/>
              <a:gd name="connsiteX98" fmla="*/ 617781 w 1221610"/>
              <a:gd name="connsiteY98" fmla="*/ 2219654 h 2219666"/>
              <a:gd name="connsiteX99" fmla="*/ 579681 w 1221610"/>
              <a:gd name="connsiteY99" fmla="*/ 2202985 h 2219666"/>
              <a:gd name="connsiteX100" fmla="*/ 563012 w 1221610"/>
              <a:gd name="connsiteY100" fmla="*/ 2174410 h 2219666"/>
              <a:gd name="connsiteX101" fmla="*/ 520149 w 1221610"/>
              <a:gd name="connsiteY101" fmla="*/ 2183936 h 2219666"/>
              <a:gd name="connsiteX102" fmla="*/ 512573 w 1221610"/>
              <a:gd name="connsiteY102" fmla="*/ 2177832 h 2219666"/>
              <a:gd name="connsiteX103" fmla="*/ 503481 w 1221610"/>
              <a:gd name="connsiteY103" fmla="*/ 2172029 h 2219666"/>
              <a:gd name="connsiteX104" fmla="*/ 522531 w 1221610"/>
              <a:gd name="connsiteY104" fmla="*/ 2064872 h 2219666"/>
              <a:gd name="connsiteX105" fmla="*/ 539199 w 1221610"/>
              <a:gd name="connsiteY105" fmla="*/ 2043441 h 2219666"/>
              <a:gd name="connsiteX106" fmla="*/ 529674 w 1221610"/>
              <a:gd name="connsiteY106" fmla="*/ 1998198 h 2219666"/>
              <a:gd name="connsiteX107" fmla="*/ 553487 w 1221610"/>
              <a:gd name="connsiteY107" fmla="*/ 1983910 h 2219666"/>
              <a:gd name="connsiteX108" fmla="*/ 534437 w 1221610"/>
              <a:gd name="connsiteY108" fmla="*/ 1969623 h 2219666"/>
              <a:gd name="connsiteX109" fmla="*/ 522531 w 1221610"/>
              <a:gd name="connsiteY109" fmla="*/ 1933905 h 2219666"/>
              <a:gd name="connsiteX110" fmla="*/ 513006 w 1221610"/>
              <a:gd name="connsiteY110" fmla="*/ 1888661 h 2219666"/>
              <a:gd name="connsiteX111" fmla="*/ 510624 w 1221610"/>
              <a:gd name="connsiteY111" fmla="*/ 1857703 h 2219666"/>
              <a:gd name="connsiteX112" fmla="*/ 460618 w 1221610"/>
              <a:gd name="connsiteY112" fmla="*/ 1860086 h 2219666"/>
              <a:gd name="connsiteX113" fmla="*/ 427282 w 1221610"/>
              <a:gd name="connsiteY113" fmla="*/ 1824367 h 2219666"/>
              <a:gd name="connsiteX114" fmla="*/ 382037 w 1221610"/>
              <a:gd name="connsiteY114" fmla="*/ 1807697 h 2219666"/>
              <a:gd name="connsiteX115" fmla="*/ 367749 w 1221610"/>
              <a:gd name="connsiteY115" fmla="*/ 1757692 h 2219666"/>
              <a:gd name="connsiteX116" fmla="*/ 365368 w 1221610"/>
              <a:gd name="connsiteY116" fmla="*/ 1736260 h 2219666"/>
              <a:gd name="connsiteX117" fmla="*/ 334413 w 1221610"/>
              <a:gd name="connsiteY117" fmla="*/ 1691017 h 2219666"/>
              <a:gd name="connsiteX118" fmla="*/ 291549 w 1221610"/>
              <a:gd name="connsiteY118" fmla="*/ 1667204 h 2219666"/>
              <a:gd name="connsiteX119" fmla="*/ 248688 w 1221610"/>
              <a:gd name="connsiteY119" fmla="*/ 1638630 h 2219666"/>
              <a:gd name="connsiteX120" fmla="*/ 215349 w 1221610"/>
              <a:gd name="connsiteY120" fmla="*/ 1629104 h 2219666"/>
              <a:gd name="connsiteX121" fmla="*/ 217731 w 1221610"/>
              <a:gd name="connsiteY121" fmla="*/ 1583858 h 2219666"/>
              <a:gd name="connsiteX122" fmla="*/ 174868 w 1221610"/>
              <a:gd name="connsiteY122" fmla="*/ 1598148 h 2219666"/>
              <a:gd name="connsiteX123" fmla="*/ 186775 w 1221610"/>
              <a:gd name="connsiteY123" fmla="*/ 1631486 h 2219666"/>
              <a:gd name="connsiteX124" fmla="*/ 179631 w 1221610"/>
              <a:gd name="connsiteY124" fmla="*/ 1648155 h 2219666"/>
              <a:gd name="connsiteX125" fmla="*/ 141531 w 1221610"/>
              <a:gd name="connsiteY125" fmla="*/ 1619580 h 2219666"/>
              <a:gd name="connsiteX126" fmla="*/ 98669 w 1221610"/>
              <a:gd name="connsiteY126" fmla="*/ 1617198 h 2219666"/>
              <a:gd name="connsiteX127" fmla="*/ 43899 w 1221610"/>
              <a:gd name="connsiteY127" fmla="*/ 1598148 h 2219666"/>
              <a:gd name="connsiteX128" fmla="*/ 10560 w 1221610"/>
              <a:gd name="connsiteY128" fmla="*/ 1595764 h 2219666"/>
              <a:gd name="connsiteX129" fmla="*/ 1037 w 1221610"/>
              <a:gd name="connsiteY129" fmla="*/ 1543380 h 2219666"/>
              <a:gd name="connsiteX130" fmla="*/ 34374 w 1221610"/>
              <a:gd name="connsiteY130" fmla="*/ 1455273 h 2219666"/>
              <a:gd name="connsiteX131" fmla="*/ 60568 w 1221610"/>
              <a:gd name="connsiteY131" fmla="*/ 1407648 h 2219666"/>
              <a:gd name="connsiteX132" fmla="*/ 81999 w 1221610"/>
              <a:gd name="connsiteY132" fmla="*/ 1360023 h 2219666"/>
              <a:gd name="connsiteX133" fmla="*/ 108194 w 1221610"/>
              <a:gd name="connsiteY133" fmla="*/ 1321923 h 2219666"/>
              <a:gd name="connsiteX134" fmla="*/ 146293 w 1221610"/>
              <a:gd name="connsiteY134" fmla="*/ 1312398 h 2219666"/>
              <a:gd name="connsiteX135" fmla="*/ 153438 w 1221610"/>
              <a:gd name="connsiteY135" fmla="*/ 1276680 h 2219666"/>
              <a:gd name="connsiteX136" fmla="*/ 262975 w 1221610"/>
              <a:gd name="connsiteY136" fmla="*/ 1157617 h 2219666"/>
              <a:gd name="connsiteX137" fmla="*/ 286787 w 1221610"/>
              <a:gd name="connsiteY137" fmla="*/ 1019502 h 2219666"/>
              <a:gd name="connsiteX138" fmla="*/ 282025 w 1221610"/>
              <a:gd name="connsiteY138" fmla="*/ 938542 h 2219666"/>
              <a:gd name="connsiteX139" fmla="*/ 196300 w 1221610"/>
              <a:gd name="connsiteY139" fmla="*/ 926636 h 2219666"/>
              <a:gd name="connsiteX140" fmla="*/ 179632 w 1221610"/>
              <a:gd name="connsiteY140" fmla="*/ 845673 h 2219666"/>
              <a:gd name="connsiteX141" fmla="*/ 186775 w 1221610"/>
              <a:gd name="connsiteY141" fmla="*/ 778998 h 2219666"/>
              <a:gd name="connsiteX142" fmla="*/ 148675 w 1221610"/>
              <a:gd name="connsiteY142" fmla="*/ 740898 h 2219666"/>
              <a:gd name="connsiteX143" fmla="*/ 127244 w 1221610"/>
              <a:gd name="connsiteY143" fmla="*/ 700416 h 2219666"/>
              <a:gd name="connsiteX144" fmla="*/ 117719 w 1221610"/>
              <a:gd name="connsiteY144" fmla="*/ 640886 h 2219666"/>
              <a:gd name="connsiteX145" fmla="*/ 102097 w 1221610"/>
              <a:gd name="connsiteY145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24874 w 1221610"/>
              <a:gd name="connsiteY10" fmla="*/ 593260 h 2219666"/>
              <a:gd name="connsiteX11" fmla="*/ 253449 w 1221610"/>
              <a:gd name="connsiteY11" fmla="*/ 595641 h 2219666"/>
              <a:gd name="connsiteX12" fmla="*/ 282024 w 1221610"/>
              <a:gd name="connsiteY12" fmla="*/ 548016 h 2219666"/>
              <a:gd name="connsiteX13" fmla="*/ 291549 w 1221610"/>
              <a:gd name="connsiteY13" fmla="*/ 524204 h 2219666"/>
              <a:gd name="connsiteX14" fmla="*/ 267737 w 1221610"/>
              <a:gd name="connsiteY14" fmla="*/ 490866 h 2219666"/>
              <a:gd name="connsiteX15" fmla="*/ 303456 w 1221610"/>
              <a:gd name="connsiteY15" fmla="*/ 481341 h 2219666"/>
              <a:gd name="connsiteX16" fmla="*/ 322506 w 1221610"/>
              <a:gd name="connsiteY16" fmla="*/ 457529 h 2219666"/>
              <a:gd name="connsiteX17" fmla="*/ 353462 w 1221610"/>
              <a:gd name="connsiteY17" fmla="*/ 450385 h 2219666"/>
              <a:gd name="connsiteX18" fmla="*/ 410612 w 1221610"/>
              <a:gd name="connsiteY18" fmla="*/ 452766 h 2219666"/>
              <a:gd name="connsiteX19" fmla="*/ 410612 w 1221610"/>
              <a:gd name="connsiteY19" fmla="*/ 507535 h 2219666"/>
              <a:gd name="connsiteX20" fmla="*/ 436806 w 1221610"/>
              <a:gd name="connsiteY20" fmla="*/ 531345 h 2219666"/>
              <a:gd name="connsiteX21" fmla="*/ 462999 w 1221610"/>
              <a:gd name="connsiteY21" fmla="*/ 548016 h 2219666"/>
              <a:gd name="connsiteX22" fmla="*/ 424899 w 1221610"/>
              <a:gd name="connsiteY22" fmla="*/ 567066 h 2219666"/>
              <a:gd name="connsiteX23" fmla="*/ 403468 w 1221610"/>
              <a:gd name="connsiteY23" fmla="*/ 586116 h 2219666"/>
              <a:gd name="connsiteX24" fmla="*/ 420137 w 1221610"/>
              <a:gd name="connsiteY24" fmla="*/ 609929 h 2219666"/>
              <a:gd name="connsiteX25" fmla="*/ 415374 w 1221610"/>
              <a:gd name="connsiteY25" fmla="*/ 650410 h 2219666"/>
              <a:gd name="connsiteX26" fmla="*/ 427281 w 1221610"/>
              <a:gd name="connsiteY26" fmla="*/ 678985 h 2219666"/>
              <a:gd name="connsiteX27" fmla="*/ 410612 w 1221610"/>
              <a:gd name="connsiteY27" fmla="*/ 700416 h 2219666"/>
              <a:gd name="connsiteX28" fmla="*/ 401088 w 1221610"/>
              <a:gd name="connsiteY28" fmla="*/ 778998 h 2219666"/>
              <a:gd name="connsiteX29" fmla="*/ 441568 w 1221610"/>
              <a:gd name="connsiteY29" fmla="*/ 778997 h 2219666"/>
              <a:gd name="connsiteX30" fmla="*/ 486812 w 1221610"/>
              <a:gd name="connsiteY30" fmla="*/ 755185 h 2219666"/>
              <a:gd name="connsiteX31" fmla="*/ 513007 w 1221610"/>
              <a:gd name="connsiteY31" fmla="*/ 757566 h 2219666"/>
              <a:gd name="connsiteX32" fmla="*/ 536818 w 1221610"/>
              <a:gd name="connsiteY32" fmla="*/ 783760 h 2219666"/>
              <a:gd name="connsiteX33" fmla="*/ 510625 w 1221610"/>
              <a:gd name="connsiteY33" fmla="*/ 888535 h 2219666"/>
              <a:gd name="connsiteX34" fmla="*/ 539200 w 1221610"/>
              <a:gd name="connsiteY34" fmla="*/ 926635 h 2219666"/>
              <a:gd name="connsiteX35" fmla="*/ 546344 w 1221610"/>
              <a:gd name="connsiteY35" fmla="*/ 945686 h 2219666"/>
              <a:gd name="connsiteX36" fmla="*/ 532057 w 1221610"/>
              <a:gd name="connsiteY36" fmla="*/ 976641 h 2219666"/>
              <a:gd name="connsiteX37" fmla="*/ 517769 w 1221610"/>
              <a:gd name="connsiteY37" fmla="*/ 1048079 h 2219666"/>
              <a:gd name="connsiteX38" fmla="*/ 541582 w 1221610"/>
              <a:gd name="connsiteY38" fmla="*/ 1081416 h 2219666"/>
              <a:gd name="connsiteX39" fmla="*/ 551107 w 1221610"/>
              <a:gd name="connsiteY39" fmla="*/ 1121897 h 2219666"/>
              <a:gd name="connsiteX40" fmla="*/ 567775 w 1221610"/>
              <a:gd name="connsiteY40" fmla="*/ 1129041 h 2219666"/>
              <a:gd name="connsiteX41" fmla="*/ 572104 w 1221610"/>
              <a:gd name="connsiteY41" fmla="*/ 1139147 h 2219666"/>
              <a:gd name="connsiteX42" fmla="*/ 591588 w 1221610"/>
              <a:gd name="connsiteY42" fmla="*/ 1105229 h 2219666"/>
              <a:gd name="connsiteX43" fmla="*/ 615400 w 1221610"/>
              <a:gd name="connsiteY43" fmla="*/ 1088560 h 2219666"/>
              <a:gd name="connsiteX44" fmla="*/ 665407 w 1221610"/>
              <a:gd name="connsiteY44" fmla="*/ 1062366 h 2219666"/>
              <a:gd name="connsiteX45" fmla="*/ 698744 w 1221610"/>
              <a:gd name="connsiteY45" fmla="*/ 1050460 h 2219666"/>
              <a:gd name="connsiteX46" fmla="*/ 734463 w 1221610"/>
              <a:gd name="connsiteY46" fmla="*/ 1012361 h 2219666"/>
              <a:gd name="connsiteX47" fmla="*/ 791613 w 1221610"/>
              <a:gd name="connsiteY47" fmla="*/ 988547 h 2219666"/>
              <a:gd name="connsiteX48" fmla="*/ 817807 w 1221610"/>
              <a:gd name="connsiteY48" fmla="*/ 943304 h 2219666"/>
              <a:gd name="connsiteX49" fmla="*/ 841618 w 1221610"/>
              <a:gd name="connsiteY49" fmla="*/ 926633 h 2219666"/>
              <a:gd name="connsiteX50" fmla="*/ 867813 w 1221610"/>
              <a:gd name="connsiteY50" fmla="*/ 926635 h 2219666"/>
              <a:gd name="connsiteX51" fmla="*/ 872575 w 1221610"/>
              <a:gd name="connsiteY51" fmla="*/ 945685 h 2219666"/>
              <a:gd name="connsiteX52" fmla="*/ 848763 w 1221610"/>
              <a:gd name="connsiteY52" fmla="*/ 971879 h 2219666"/>
              <a:gd name="connsiteX53" fmla="*/ 872575 w 1221610"/>
              <a:gd name="connsiteY53" fmla="*/ 998072 h 2219666"/>
              <a:gd name="connsiteX54" fmla="*/ 872575 w 1221610"/>
              <a:gd name="connsiteY54" fmla="*/ 1021885 h 2219666"/>
              <a:gd name="connsiteX55" fmla="*/ 829713 w 1221610"/>
              <a:gd name="connsiteY55" fmla="*/ 1024266 h 2219666"/>
              <a:gd name="connsiteX56" fmla="*/ 817807 w 1221610"/>
              <a:gd name="connsiteY56" fmla="*/ 1052841 h 2219666"/>
              <a:gd name="connsiteX57" fmla="*/ 829713 w 1221610"/>
              <a:gd name="connsiteY57" fmla="*/ 1081416 h 2219666"/>
              <a:gd name="connsiteX58" fmla="*/ 822567 w 1221610"/>
              <a:gd name="connsiteY58" fmla="*/ 1105227 h 2219666"/>
              <a:gd name="connsiteX59" fmla="*/ 836857 w 1221610"/>
              <a:gd name="connsiteY59" fmla="*/ 1124280 h 2219666"/>
              <a:gd name="connsiteX60" fmla="*/ 870194 w 1221610"/>
              <a:gd name="connsiteY60" fmla="*/ 1095705 h 2219666"/>
              <a:gd name="connsiteX61" fmla="*/ 903532 w 1221610"/>
              <a:gd name="connsiteY61" fmla="*/ 1090942 h 2219666"/>
              <a:gd name="connsiteX62" fmla="*/ 901150 w 1221610"/>
              <a:gd name="connsiteY62" fmla="*/ 1045697 h 2219666"/>
              <a:gd name="connsiteX63" fmla="*/ 958300 w 1221610"/>
              <a:gd name="connsiteY63" fmla="*/ 1036173 h 2219666"/>
              <a:gd name="connsiteX64" fmla="*/ 974969 w 1221610"/>
              <a:gd name="connsiteY64" fmla="*/ 1055222 h 2219666"/>
              <a:gd name="connsiteX65" fmla="*/ 984494 w 1221610"/>
              <a:gd name="connsiteY65" fmla="*/ 1181430 h 2219666"/>
              <a:gd name="connsiteX66" fmla="*/ 1032119 w 1221610"/>
              <a:gd name="connsiteY66" fmla="*/ 1262392 h 2219666"/>
              <a:gd name="connsiteX67" fmla="*/ 1072600 w 1221610"/>
              <a:gd name="connsiteY67" fmla="*/ 1283823 h 2219666"/>
              <a:gd name="connsiteX68" fmla="*/ 1089269 w 1221610"/>
              <a:gd name="connsiteY68" fmla="*/ 1350498 h 2219666"/>
              <a:gd name="connsiteX69" fmla="*/ 1122607 w 1221610"/>
              <a:gd name="connsiteY69" fmla="*/ 1376692 h 2219666"/>
              <a:gd name="connsiteX70" fmla="*/ 1163088 w 1221610"/>
              <a:gd name="connsiteY70" fmla="*/ 1436223 h 2219666"/>
              <a:gd name="connsiteX71" fmla="*/ 1191663 w 1221610"/>
              <a:gd name="connsiteY71" fmla="*/ 1450511 h 2219666"/>
              <a:gd name="connsiteX72" fmla="*/ 1220238 w 1221610"/>
              <a:gd name="connsiteY72" fmla="*/ 1488610 h 2219666"/>
              <a:gd name="connsiteX73" fmla="*/ 1215943 w 1221610"/>
              <a:gd name="connsiteY73" fmla="*/ 1508470 h 2219666"/>
              <a:gd name="connsiteX74" fmla="*/ 1196425 w 1221610"/>
              <a:gd name="connsiteY74" fmla="*/ 1557667 h 2219666"/>
              <a:gd name="connsiteX75" fmla="*/ 1144037 w 1221610"/>
              <a:gd name="connsiteY75" fmla="*/ 1552903 h 2219666"/>
              <a:gd name="connsiteX76" fmla="*/ 1124987 w 1221610"/>
              <a:gd name="connsiteY76" fmla="*/ 1598146 h 2219666"/>
              <a:gd name="connsiteX77" fmla="*/ 1048787 w 1221610"/>
              <a:gd name="connsiteY77" fmla="*/ 1631484 h 2219666"/>
              <a:gd name="connsiteX78" fmla="*/ 1020212 w 1221610"/>
              <a:gd name="connsiteY78" fmla="*/ 1691015 h 2219666"/>
              <a:gd name="connsiteX79" fmla="*/ 1036881 w 1221610"/>
              <a:gd name="connsiteY79" fmla="*/ 1738640 h 2219666"/>
              <a:gd name="connsiteX80" fmla="*/ 1017832 w 1221610"/>
              <a:gd name="connsiteY80" fmla="*/ 1779123 h 2219666"/>
              <a:gd name="connsiteX81" fmla="*/ 984493 w 1221610"/>
              <a:gd name="connsiteY81" fmla="*/ 1776740 h 2219666"/>
              <a:gd name="connsiteX82" fmla="*/ 982112 w 1221610"/>
              <a:gd name="connsiteY82" fmla="*/ 1841034 h 2219666"/>
              <a:gd name="connsiteX83" fmla="*/ 946393 w 1221610"/>
              <a:gd name="connsiteY83" fmla="*/ 1857703 h 2219666"/>
              <a:gd name="connsiteX84" fmla="*/ 910674 w 1221610"/>
              <a:gd name="connsiteY84" fmla="*/ 1864846 h 2219666"/>
              <a:gd name="connsiteX85" fmla="*/ 910674 w 1221610"/>
              <a:gd name="connsiteY85" fmla="*/ 1929140 h 2219666"/>
              <a:gd name="connsiteX86" fmla="*/ 967824 w 1221610"/>
              <a:gd name="connsiteY86" fmla="*/ 1938665 h 2219666"/>
              <a:gd name="connsiteX87" fmla="*/ 1001162 w 1221610"/>
              <a:gd name="connsiteY87" fmla="*/ 1933903 h 2219666"/>
              <a:gd name="connsiteX88" fmla="*/ 1005922 w 1221610"/>
              <a:gd name="connsiteY88" fmla="*/ 2007722 h 2219666"/>
              <a:gd name="connsiteX89" fmla="*/ 982112 w 1221610"/>
              <a:gd name="connsiteY89" fmla="*/ 2029153 h 2219666"/>
              <a:gd name="connsiteX90" fmla="*/ 922581 w 1221610"/>
              <a:gd name="connsiteY90" fmla="*/ 2026773 h 2219666"/>
              <a:gd name="connsiteX91" fmla="*/ 870193 w 1221610"/>
              <a:gd name="connsiteY91" fmla="*/ 2036298 h 2219666"/>
              <a:gd name="connsiteX92" fmla="*/ 824949 w 1221610"/>
              <a:gd name="connsiteY92" fmla="*/ 2060111 h 2219666"/>
              <a:gd name="connsiteX93" fmla="*/ 779704 w 1221610"/>
              <a:gd name="connsiteY93" fmla="*/ 2067253 h 2219666"/>
              <a:gd name="connsiteX94" fmla="*/ 758274 w 1221610"/>
              <a:gd name="connsiteY94" fmla="*/ 2086305 h 2219666"/>
              <a:gd name="connsiteX95" fmla="*/ 751131 w 1221610"/>
              <a:gd name="connsiteY95" fmla="*/ 2131548 h 2219666"/>
              <a:gd name="connsiteX96" fmla="*/ 734462 w 1221610"/>
              <a:gd name="connsiteY96" fmla="*/ 2143455 h 2219666"/>
              <a:gd name="connsiteX97" fmla="*/ 689218 w 1221610"/>
              <a:gd name="connsiteY97" fmla="*/ 2193461 h 2219666"/>
              <a:gd name="connsiteX98" fmla="*/ 665406 w 1221610"/>
              <a:gd name="connsiteY98" fmla="*/ 2198222 h 2219666"/>
              <a:gd name="connsiteX99" fmla="*/ 617781 w 1221610"/>
              <a:gd name="connsiteY99" fmla="*/ 2219654 h 2219666"/>
              <a:gd name="connsiteX100" fmla="*/ 579681 w 1221610"/>
              <a:gd name="connsiteY100" fmla="*/ 2202985 h 2219666"/>
              <a:gd name="connsiteX101" fmla="*/ 563012 w 1221610"/>
              <a:gd name="connsiteY101" fmla="*/ 2174410 h 2219666"/>
              <a:gd name="connsiteX102" fmla="*/ 520149 w 1221610"/>
              <a:gd name="connsiteY102" fmla="*/ 2183936 h 2219666"/>
              <a:gd name="connsiteX103" fmla="*/ 512573 w 1221610"/>
              <a:gd name="connsiteY103" fmla="*/ 2177832 h 2219666"/>
              <a:gd name="connsiteX104" fmla="*/ 503481 w 1221610"/>
              <a:gd name="connsiteY104" fmla="*/ 2172029 h 2219666"/>
              <a:gd name="connsiteX105" fmla="*/ 522531 w 1221610"/>
              <a:gd name="connsiteY105" fmla="*/ 2064872 h 2219666"/>
              <a:gd name="connsiteX106" fmla="*/ 539199 w 1221610"/>
              <a:gd name="connsiteY106" fmla="*/ 2043441 h 2219666"/>
              <a:gd name="connsiteX107" fmla="*/ 529674 w 1221610"/>
              <a:gd name="connsiteY107" fmla="*/ 1998198 h 2219666"/>
              <a:gd name="connsiteX108" fmla="*/ 553487 w 1221610"/>
              <a:gd name="connsiteY108" fmla="*/ 1983910 h 2219666"/>
              <a:gd name="connsiteX109" fmla="*/ 534437 w 1221610"/>
              <a:gd name="connsiteY109" fmla="*/ 1969623 h 2219666"/>
              <a:gd name="connsiteX110" fmla="*/ 522531 w 1221610"/>
              <a:gd name="connsiteY110" fmla="*/ 1933905 h 2219666"/>
              <a:gd name="connsiteX111" fmla="*/ 513006 w 1221610"/>
              <a:gd name="connsiteY111" fmla="*/ 1888661 h 2219666"/>
              <a:gd name="connsiteX112" fmla="*/ 510624 w 1221610"/>
              <a:gd name="connsiteY112" fmla="*/ 1857703 h 2219666"/>
              <a:gd name="connsiteX113" fmla="*/ 460618 w 1221610"/>
              <a:gd name="connsiteY113" fmla="*/ 1860086 h 2219666"/>
              <a:gd name="connsiteX114" fmla="*/ 427282 w 1221610"/>
              <a:gd name="connsiteY114" fmla="*/ 1824367 h 2219666"/>
              <a:gd name="connsiteX115" fmla="*/ 382037 w 1221610"/>
              <a:gd name="connsiteY115" fmla="*/ 1807697 h 2219666"/>
              <a:gd name="connsiteX116" fmla="*/ 367749 w 1221610"/>
              <a:gd name="connsiteY116" fmla="*/ 1757692 h 2219666"/>
              <a:gd name="connsiteX117" fmla="*/ 365368 w 1221610"/>
              <a:gd name="connsiteY117" fmla="*/ 1736260 h 2219666"/>
              <a:gd name="connsiteX118" fmla="*/ 334413 w 1221610"/>
              <a:gd name="connsiteY118" fmla="*/ 1691017 h 2219666"/>
              <a:gd name="connsiteX119" fmla="*/ 291549 w 1221610"/>
              <a:gd name="connsiteY119" fmla="*/ 1667204 h 2219666"/>
              <a:gd name="connsiteX120" fmla="*/ 248688 w 1221610"/>
              <a:gd name="connsiteY120" fmla="*/ 1638630 h 2219666"/>
              <a:gd name="connsiteX121" fmla="*/ 215349 w 1221610"/>
              <a:gd name="connsiteY121" fmla="*/ 1629104 h 2219666"/>
              <a:gd name="connsiteX122" fmla="*/ 217731 w 1221610"/>
              <a:gd name="connsiteY122" fmla="*/ 1583858 h 2219666"/>
              <a:gd name="connsiteX123" fmla="*/ 174868 w 1221610"/>
              <a:gd name="connsiteY123" fmla="*/ 1598148 h 2219666"/>
              <a:gd name="connsiteX124" fmla="*/ 186775 w 1221610"/>
              <a:gd name="connsiteY124" fmla="*/ 1631486 h 2219666"/>
              <a:gd name="connsiteX125" fmla="*/ 179631 w 1221610"/>
              <a:gd name="connsiteY125" fmla="*/ 1648155 h 2219666"/>
              <a:gd name="connsiteX126" fmla="*/ 141531 w 1221610"/>
              <a:gd name="connsiteY126" fmla="*/ 1619580 h 2219666"/>
              <a:gd name="connsiteX127" fmla="*/ 98669 w 1221610"/>
              <a:gd name="connsiteY127" fmla="*/ 1617198 h 2219666"/>
              <a:gd name="connsiteX128" fmla="*/ 43899 w 1221610"/>
              <a:gd name="connsiteY128" fmla="*/ 1598148 h 2219666"/>
              <a:gd name="connsiteX129" fmla="*/ 10560 w 1221610"/>
              <a:gd name="connsiteY129" fmla="*/ 1595764 h 2219666"/>
              <a:gd name="connsiteX130" fmla="*/ 1037 w 1221610"/>
              <a:gd name="connsiteY130" fmla="*/ 1543380 h 2219666"/>
              <a:gd name="connsiteX131" fmla="*/ 34374 w 1221610"/>
              <a:gd name="connsiteY131" fmla="*/ 1455273 h 2219666"/>
              <a:gd name="connsiteX132" fmla="*/ 60568 w 1221610"/>
              <a:gd name="connsiteY132" fmla="*/ 1407648 h 2219666"/>
              <a:gd name="connsiteX133" fmla="*/ 81999 w 1221610"/>
              <a:gd name="connsiteY133" fmla="*/ 1360023 h 2219666"/>
              <a:gd name="connsiteX134" fmla="*/ 108194 w 1221610"/>
              <a:gd name="connsiteY134" fmla="*/ 1321923 h 2219666"/>
              <a:gd name="connsiteX135" fmla="*/ 146293 w 1221610"/>
              <a:gd name="connsiteY135" fmla="*/ 1312398 h 2219666"/>
              <a:gd name="connsiteX136" fmla="*/ 153438 w 1221610"/>
              <a:gd name="connsiteY136" fmla="*/ 1276680 h 2219666"/>
              <a:gd name="connsiteX137" fmla="*/ 262975 w 1221610"/>
              <a:gd name="connsiteY137" fmla="*/ 1157617 h 2219666"/>
              <a:gd name="connsiteX138" fmla="*/ 286787 w 1221610"/>
              <a:gd name="connsiteY138" fmla="*/ 1019502 h 2219666"/>
              <a:gd name="connsiteX139" fmla="*/ 282025 w 1221610"/>
              <a:gd name="connsiteY139" fmla="*/ 938542 h 2219666"/>
              <a:gd name="connsiteX140" fmla="*/ 196300 w 1221610"/>
              <a:gd name="connsiteY140" fmla="*/ 926636 h 2219666"/>
              <a:gd name="connsiteX141" fmla="*/ 179632 w 1221610"/>
              <a:gd name="connsiteY141" fmla="*/ 845673 h 2219666"/>
              <a:gd name="connsiteX142" fmla="*/ 186775 w 1221610"/>
              <a:gd name="connsiteY142" fmla="*/ 778998 h 2219666"/>
              <a:gd name="connsiteX143" fmla="*/ 148675 w 1221610"/>
              <a:gd name="connsiteY143" fmla="*/ 740898 h 2219666"/>
              <a:gd name="connsiteX144" fmla="*/ 127244 w 1221610"/>
              <a:gd name="connsiteY144" fmla="*/ 700416 h 2219666"/>
              <a:gd name="connsiteX145" fmla="*/ 117719 w 1221610"/>
              <a:gd name="connsiteY145" fmla="*/ 640886 h 2219666"/>
              <a:gd name="connsiteX146" fmla="*/ 102097 w 1221610"/>
              <a:gd name="connsiteY146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210587 w 1221610"/>
              <a:gd name="connsiteY9" fmla="*/ 564685 h 2219666"/>
              <a:gd name="connsiteX10" fmla="*/ 224874 w 1221610"/>
              <a:gd name="connsiteY10" fmla="*/ 593260 h 2219666"/>
              <a:gd name="connsiteX11" fmla="*/ 253449 w 1221610"/>
              <a:gd name="connsiteY11" fmla="*/ 595641 h 2219666"/>
              <a:gd name="connsiteX12" fmla="*/ 279643 w 1221610"/>
              <a:gd name="connsiteY12" fmla="*/ 571829 h 2219666"/>
              <a:gd name="connsiteX13" fmla="*/ 282024 w 1221610"/>
              <a:gd name="connsiteY13" fmla="*/ 548016 h 2219666"/>
              <a:gd name="connsiteX14" fmla="*/ 291549 w 1221610"/>
              <a:gd name="connsiteY14" fmla="*/ 524204 h 2219666"/>
              <a:gd name="connsiteX15" fmla="*/ 267737 w 1221610"/>
              <a:gd name="connsiteY15" fmla="*/ 490866 h 2219666"/>
              <a:gd name="connsiteX16" fmla="*/ 303456 w 1221610"/>
              <a:gd name="connsiteY16" fmla="*/ 481341 h 2219666"/>
              <a:gd name="connsiteX17" fmla="*/ 322506 w 1221610"/>
              <a:gd name="connsiteY17" fmla="*/ 457529 h 2219666"/>
              <a:gd name="connsiteX18" fmla="*/ 353462 w 1221610"/>
              <a:gd name="connsiteY18" fmla="*/ 450385 h 2219666"/>
              <a:gd name="connsiteX19" fmla="*/ 410612 w 1221610"/>
              <a:gd name="connsiteY19" fmla="*/ 452766 h 2219666"/>
              <a:gd name="connsiteX20" fmla="*/ 410612 w 1221610"/>
              <a:gd name="connsiteY20" fmla="*/ 507535 h 2219666"/>
              <a:gd name="connsiteX21" fmla="*/ 436806 w 1221610"/>
              <a:gd name="connsiteY21" fmla="*/ 531345 h 2219666"/>
              <a:gd name="connsiteX22" fmla="*/ 462999 w 1221610"/>
              <a:gd name="connsiteY22" fmla="*/ 548016 h 2219666"/>
              <a:gd name="connsiteX23" fmla="*/ 424899 w 1221610"/>
              <a:gd name="connsiteY23" fmla="*/ 567066 h 2219666"/>
              <a:gd name="connsiteX24" fmla="*/ 403468 w 1221610"/>
              <a:gd name="connsiteY24" fmla="*/ 586116 h 2219666"/>
              <a:gd name="connsiteX25" fmla="*/ 420137 w 1221610"/>
              <a:gd name="connsiteY25" fmla="*/ 609929 h 2219666"/>
              <a:gd name="connsiteX26" fmla="*/ 415374 w 1221610"/>
              <a:gd name="connsiteY26" fmla="*/ 650410 h 2219666"/>
              <a:gd name="connsiteX27" fmla="*/ 427281 w 1221610"/>
              <a:gd name="connsiteY27" fmla="*/ 678985 h 2219666"/>
              <a:gd name="connsiteX28" fmla="*/ 410612 w 1221610"/>
              <a:gd name="connsiteY28" fmla="*/ 700416 h 2219666"/>
              <a:gd name="connsiteX29" fmla="*/ 401088 w 1221610"/>
              <a:gd name="connsiteY29" fmla="*/ 778998 h 2219666"/>
              <a:gd name="connsiteX30" fmla="*/ 441568 w 1221610"/>
              <a:gd name="connsiteY30" fmla="*/ 778997 h 2219666"/>
              <a:gd name="connsiteX31" fmla="*/ 486812 w 1221610"/>
              <a:gd name="connsiteY31" fmla="*/ 755185 h 2219666"/>
              <a:gd name="connsiteX32" fmla="*/ 513007 w 1221610"/>
              <a:gd name="connsiteY32" fmla="*/ 757566 h 2219666"/>
              <a:gd name="connsiteX33" fmla="*/ 536818 w 1221610"/>
              <a:gd name="connsiteY33" fmla="*/ 783760 h 2219666"/>
              <a:gd name="connsiteX34" fmla="*/ 510625 w 1221610"/>
              <a:gd name="connsiteY34" fmla="*/ 888535 h 2219666"/>
              <a:gd name="connsiteX35" fmla="*/ 539200 w 1221610"/>
              <a:gd name="connsiteY35" fmla="*/ 926635 h 2219666"/>
              <a:gd name="connsiteX36" fmla="*/ 546344 w 1221610"/>
              <a:gd name="connsiteY36" fmla="*/ 945686 h 2219666"/>
              <a:gd name="connsiteX37" fmla="*/ 532057 w 1221610"/>
              <a:gd name="connsiteY37" fmla="*/ 976641 h 2219666"/>
              <a:gd name="connsiteX38" fmla="*/ 517769 w 1221610"/>
              <a:gd name="connsiteY38" fmla="*/ 1048079 h 2219666"/>
              <a:gd name="connsiteX39" fmla="*/ 541582 w 1221610"/>
              <a:gd name="connsiteY39" fmla="*/ 1081416 h 2219666"/>
              <a:gd name="connsiteX40" fmla="*/ 551107 w 1221610"/>
              <a:gd name="connsiteY40" fmla="*/ 1121897 h 2219666"/>
              <a:gd name="connsiteX41" fmla="*/ 567775 w 1221610"/>
              <a:gd name="connsiteY41" fmla="*/ 1129041 h 2219666"/>
              <a:gd name="connsiteX42" fmla="*/ 572104 w 1221610"/>
              <a:gd name="connsiteY42" fmla="*/ 1139147 h 2219666"/>
              <a:gd name="connsiteX43" fmla="*/ 591588 w 1221610"/>
              <a:gd name="connsiteY43" fmla="*/ 1105229 h 2219666"/>
              <a:gd name="connsiteX44" fmla="*/ 615400 w 1221610"/>
              <a:gd name="connsiteY44" fmla="*/ 1088560 h 2219666"/>
              <a:gd name="connsiteX45" fmla="*/ 665407 w 1221610"/>
              <a:gd name="connsiteY45" fmla="*/ 1062366 h 2219666"/>
              <a:gd name="connsiteX46" fmla="*/ 698744 w 1221610"/>
              <a:gd name="connsiteY46" fmla="*/ 1050460 h 2219666"/>
              <a:gd name="connsiteX47" fmla="*/ 734463 w 1221610"/>
              <a:gd name="connsiteY47" fmla="*/ 1012361 h 2219666"/>
              <a:gd name="connsiteX48" fmla="*/ 791613 w 1221610"/>
              <a:gd name="connsiteY48" fmla="*/ 988547 h 2219666"/>
              <a:gd name="connsiteX49" fmla="*/ 817807 w 1221610"/>
              <a:gd name="connsiteY49" fmla="*/ 943304 h 2219666"/>
              <a:gd name="connsiteX50" fmla="*/ 841618 w 1221610"/>
              <a:gd name="connsiteY50" fmla="*/ 926633 h 2219666"/>
              <a:gd name="connsiteX51" fmla="*/ 867813 w 1221610"/>
              <a:gd name="connsiteY51" fmla="*/ 926635 h 2219666"/>
              <a:gd name="connsiteX52" fmla="*/ 872575 w 1221610"/>
              <a:gd name="connsiteY52" fmla="*/ 945685 h 2219666"/>
              <a:gd name="connsiteX53" fmla="*/ 848763 w 1221610"/>
              <a:gd name="connsiteY53" fmla="*/ 971879 h 2219666"/>
              <a:gd name="connsiteX54" fmla="*/ 872575 w 1221610"/>
              <a:gd name="connsiteY54" fmla="*/ 998072 h 2219666"/>
              <a:gd name="connsiteX55" fmla="*/ 872575 w 1221610"/>
              <a:gd name="connsiteY55" fmla="*/ 1021885 h 2219666"/>
              <a:gd name="connsiteX56" fmla="*/ 829713 w 1221610"/>
              <a:gd name="connsiteY56" fmla="*/ 1024266 h 2219666"/>
              <a:gd name="connsiteX57" fmla="*/ 817807 w 1221610"/>
              <a:gd name="connsiteY57" fmla="*/ 1052841 h 2219666"/>
              <a:gd name="connsiteX58" fmla="*/ 829713 w 1221610"/>
              <a:gd name="connsiteY58" fmla="*/ 1081416 h 2219666"/>
              <a:gd name="connsiteX59" fmla="*/ 822567 w 1221610"/>
              <a:gd name="connsiteY59" fmla="*/ 1105227 h 2219666"/>
              <a:gd name="connsiteX60" fmla="*/ 836857 w 1221610"/>
              <a:gd name="connsiteY60" fmla="*/ 1124280 h 2219666"/>
              <a:gd name="connsiteX61" fmla="*/ 870194 w 1221610"/>
              <a:gd name="connsiteY61" fmla="*/ 1095705 h 2219666"/>
              <a:gd name="connsiteX62" fmla="*/ 903532 w 1221610"/>
              <a:gd name="connsiteY62" fmla="*/ 1090942 h 2219666"/>
              <a:gd name="connsiteX63" fmla="*/ 901150 w 1221610"/>
              <a:gd name="connsiteY63" fmla="*/ 1045697 h 2219666"/>
              <a:gd name="connsiteX64" fmla="*/ 958300 w 1221610"/>
              <a:gd name="connsiteY64" fmla="*/ 1036173 h 2219666"/>
              <a:gd name="connsiteX65" fmla="*/ 974969 w 1221610"/>
              <a:gd name="connsiteY65" fmla="*/ 1055222 h 2219666"/>
              <a:gd name="connsiteX66" fmla="*/ 984494 w 1221610"/>
              <a:gd name="connsiteY66" fmla="*/ 1181430 h 2219666"/>
              <a:gd name="connsiteX67" fmla="*/ 1032119 w 1221610"/>
              <a:gd name="connsiteY67" fmla="*/ 1262392 h 2219666"/>
              <a:gd name="connsiteX68" fmla="*/ 1072600 w 1221610"/>
              <a:gd name="connsiteY68" fmla="*/ 1283823 h 2219666"/>
              <a:gd name="connsiteX69" fmla="*/ 1089269 w 1221610"/>
              <a:gd name="connsiteY69" fmla="*/ 1350498 h 2219666"/>
              <a:gd name="connsiteX70" fmla="*/ 1122607 w 1221610"/>
              <a:gd name="connsiteY70" fmla="*/ 1376692 h 2219666"/>
              <a:gd name="connsiteX71" fmla="*/ 1163088 w 1221610"/>
              <a:gd name="connsiteY71" fmla="*/ 1436223 h 2219666"/>
              <a:gd name="connsiteX72" fmla="*/ 1191663 w 1221610"/>
              <a:gd name="connsiteY72" fmla="*/ 1450511 h 2219666"/>
              <a:gd name="connsiteX73" fmla="*/ 1220238 w 1221610"/>
              <a:gd name="connsiteY73" fmla="*/ 1488610 h 2219666"/>
              <a:gd name="connsiteX74" fmla="*/ 1215943 w 1221610"/>
              <a:gd name="connsiteY74" fmla="*/ 1508470 h 2219666"/>
              <a:gd name="connsiteX75" fmla="*/ 1196425 w 1221610"/>
              <a:gd name="connsiteY75" fmla="*/ 1557667 h 2219666"/>
              <a:gd name="connsiteX76" fmla="*/ 1144037 w 1221610"/>
              <a:gd name="connsiteY76" fmla="*/ 1552903 h 2219666"/>
              <a:gd name="connsiteX77" fmla="*/ 1124987 w 1221610"/>
              <a:gd name="connsiteY77" fmla="*/ 1598146 h 2219666"/>
              <a:gd name="connsiteX78" fmla="*/ 1048787 w 1221610"/>
              <a:gd name="connsiteY78" fmla="*/ 1631484 h 2219666"/>
              <a:gd name="connsiteX79" fmla="*/ 1020212 w 1221610"/>
              <a:gd name="connsiteY79" fmla="*/ 1691015 h 2219666"/>
              <a:gd name="connsiteX80" fmla="*/ 1036881 w 1221610"/>
              <a:gd name="connsiteY80" fmla="*/ 1738640 h 2219666"/>
              <a:gd name="connsiteX81" fmla="*/ 1017832 w 1221610"/>
              <a:gd name="connsiteY81" fmla="*/ 1779123 h 2219666"/>
              <a:gd name="connsiteX82" fmla="*/ 984493 w 1221610"/>
              <a:gd name="connsiteY82" fmla="*/ 1776740 h 2219666"/>
              <a:gd name="connsiteX83" fmla="*/ 982112 w 1221610"/>
              <a:gd name="connsiteY83" fmla="*/ 1841034 h 2219666"/>
              <a:gd name="connsiteX84" fmla="*/ 946393 w 1221610"/>
              <a:gd name="connsiteY84" fmla="*/ 1857703 h 2219666"/>
              <a:gd name="connsiteX85" fmla="*/ 910674 w 1221610"/>
              <a:gd name="connsiteY85" fmla="*/ 1864846 h 2219666"/>
              <a:gd name="connsiteX86" fmla="*/ 910674 w 1221610"/>
              <a:gd name="connsiteY86" fmla="*/ 1929140 h 2219666"/>
              <a:gd name="connsiteX87" fmla="*/ 967824 w 1221610"/>
              <a:gd name="connsiteY87" fmla="*/ 1938665 h 2219666"/>
              <a:gd name="connsiteX88" fmla="*/ 1001162 w 1221610"/>
              <a:gd name="connsiteY88" fmla="*/ 1933903 h 2219666"/>
              <a:gd name="connsiteX89" fmla="*/ 1005922 w 1221610"/>
              <a:gd name="connsiteY89" fmla="*/ 2007722 h 2219666"/>
              <a:gd name="connsiteX90" fmla="*/ 982112 w 1221610"/>
              <a:gd name="connsiteY90" fmla="*/ 2029153 h 2219666"/>
              <a:gd name="connsiteX91" fmla="*/ 922581 w 1221610"/>
              <a:gd name="connsiteY91" fmla="*/ 2026773 h 2219666"/>
              <a:gd name="connsiteX92" fmla="*/ 870193 w 1221610"/>
              <a:gd name="connsiteY92" fmla="*/ 2036298 h 2219666"/>
              <a:gd name="connsiteX93" fmla="*/ 824949 w 1221610"/>
              <a:gd name="connsiteY93" fmla="*/ 2060111 h 2219666"/>
              <a:gd name="connsiteX94" fmla="*/ 779704 w 1221610"/>
              <a:gd name="connsiteY94" fmla="*/ 2067253 h 2219666"/>
              <a:gd name="connsiteX95" fmla="*/ 758274 w 1221610"/>
              <a:gd name="connsiteY95" fmla="*/ 2086305 h 2219666"/>
              <a:gd name="connsiteX96" fmla="*/ 751131 w 1221610"/>
              <a:gd name="connsiteY96" fmla="*/ 2131548 h 2219666"/>
              <a:gd name="connsiteX97" fmla="*/ 734462 w 1221610"/>
              <a:gd name="connsiteY97" fmla="*/ 2143455 h 2219666"/>
              <a:gd name="connsiteX98" fmla="*/ 689218 w 1221610"/>
              <a:gd name="connsiteY98" fmla="*/ 2193461 h 2219666"/>
              <a:gd name="connsiteX99" fmla="*/ 665406 w 1221610"/>
              <a:gd name="connsiteY99" fmla="*/ 2198222 h 2219666"/>
              <a:gd name="connsiteX100" fmla="*/ 617781 w 1221610"/>
              <a:gd name="connsiteY100" fmla="*/ 2219654 h 2219666"/>
              <a:gd name="connsiteX101" fmla="*/ 579681 w 1221610"/>
              <a:gd name="connsiteY101" fmla="*/ 2202985 h 2219666"/>
              <a:gd name="connsiteX102" fmla="*/ 563012 w 1221610"/>
              <a:gd name="connsiteY102" fmla="*/ 2174410 h 2219666"/>
              <a:gd name="connsiteX103" fmla="*/ 520149 w 1221610"/>
              <a:gd name="connsiteY103" fmla="*/ 2183936 h 2219666"/>
              <a:gd name="connsiteX104" fmla="*/ 512573 w 1221610"/>
              <a:gd name="connsiteY104" fmla="*/ 2177832 h 2219666"/>
              <a:gd name="connsiteX105" fmla="*/ 503481 w 1221610"/>
              <a:gd name="connsiteY105" fmla="*/ 2172029 h 2219666"/>
              <a:gd name="connsiteX106" fmla="*/ 522531 w 1221610"/>
              <a:gd name="connsiteY106" fmla="*/ 2064872 h 2219666"/>
              <a:gd name="connsiteX107" fmla="*/ 539199 w 1221610"/>
              <a:gd name="connsiteY107" fmla="*/ 2043441 h 2219666"/>
              <a:gd name="connsiteX108" fmla="*/ 529674 w 1221610"/>
              <a:gd name="connsiteY108" fmla="*/ 1998198 h 2219666"/>
              <a:gd name="connsiteX109" fmla="*/ 553487 w 1221610"/>
              <a:gd name="connsiteY109" fmla="*/ 1983910 h 2219666"/>
              <a:gd name="connsiteX110" fmla="*/ 534437 w 1221610"/>
              <a:gd name="connsiteY110" fmla="*/ 1969623 h 2219666"/>
              <a:gd name="connsiteX111" fmla="*/ 522531 w 1221610"/>
              <a:gd name="connsiteY111" fmla="*/ 1933905 h 2219666"/>
              <a:gd name="connsiteX112" fmla="*/ 513006 w 1221610"/>
              <a:gd name="connsiteY112" fmla="*/ 1888661 h 2219666"/>
              <a:gd name="connsiteX113" fmla="*/ 510624 w 1221610"/>
              <a:gd name="connsiteY113" fmla="*/ 1857703 h 2219666"/>
              <a:gd name="connsiteX114" fmla="*/ 460618 w 1221610"/>
              <a:gd name="connsiteY114" fmla="*/ 1860086 h 2219666"/>
              <a:gd name="connsiteX115" fmla="*/ 427282 w 1221610"/>
              <a:gd name="connsiteY115" fmla="*/ 1824367 h 2219666"/>
              <a:gd name="connsiteX116" fmla="*/ 382037 w 1221610"/>
              <a:gd name="connsiteY116" fmla="*/ 1807697 h 2219666"/>
              <a:gd name="connsiteX117" fmla="*/ 367749 w 1221610"/>
              <a:gd name="connsiteY117" fmla="*/ 1757692 h 2219666"/>
              <a:gd name="connsiteX118" fmla="*/ 365368 w 1221610"/>
              <a:gd name="connsiteY118" fmla="*/ 1736260 h 2219666"/>
              <a:gd name="connsiteX119" fmla="*/ 334413 w 1221610"/>
              <a:gd name="connsiteY119" fmla="*/ 1691017 h 2219666"/>
              <a:gd name="connsiteX120" fmla="*/ 291549 w 1221610"/>
              <a:gd name="connsiteY120" fmla="*/ 1667204 h 2219666"/>
              <a:gd name="connsiteX121" fmla="*/ 248688 w 1221610"/>
              <a:gd name="connsiteY121" fmla="*/ 1638630 h 2219666"/>
              <a:gd name="connsiteX122" fmla="*/ 215349 w 1221610"/>
              <a:gd name="connsiteY122" fmla="*/ 1629104 h 2219666"/>
              <a:gd name="connsiteX123" fmla="*/ 217731 w 1221610"/>
              <a:gd name="connsiteY123" fmla="*/ 1583858 h 2219666"/>
              <a:gd name="connsiteX124" fmla="*/ 174868 w 1221610"/>
              <a:gd name="connsiteY124" fmla="*/ 1598148 h 2219666"/>
              <a:gd name="connsiteX125" fmla="*/ 186775 w 1221610"/>
              <a:gd name="connsiteY125" fmla="*/ 1631486 h 2219666"/>
              <a:gd name="connsiteX126" fmla="*/ 179631 w 1221610"/>
              <a:gd name="connsiteY126" fmla="*/ 1648155 h 2219666"/>
              <a:gd name="connsiteX127" fmla="*/ 141531 w 1221610"/>
              <a:gd name="connsiteY127" fmla="*/ 1619580 h 2219666"/>
              <a:gd name="connsiteX128" fmla="*/ 98669 w 1221610"/>
              <a:gd name="connsiteY128" fmla="*/ 1617198 h 2219666"/>
              <a:gd name="connsiteX129" fmla="*/ 43899 w 1221610"/>
              <a:gd name="connsiteY129" fmla="*/ 1598148 h 2219666"/>
              <a:gd name="connsiteX130" fmla="*/ 10560 w 1221610"/>
              <a:gd name="connsiteY130" fmla="*/ 1595764 h 2219666"/>
              <a:gd name="connsiteX131" fmla="*/ 1037 w 1221610"/>
              <a:gd name="connsiteY131" fmla="*/ 1543380 h 2219666"/>
              <a:gd name="connsiteX132" fmla="*/ 34374 w 1221610"/>
              <a:gd name="connsiteY132" fmla="*/ 1455273 h 2219666"/>
              <a:gd name="connsiteX133" fmla="*/ 60568 w 1221610"/>
              <a:gd name="connsiteY133" fmla="*/ 1407648 h 2219666"/>
              <a:gd name="connsiteX134" fmla="*/ 81999 w 1221610"/>
              <a:gd name="connsiteY134" fmla="*/ 1360023 h 2219666"/>
              <a:gd name="connsiteX135" fmla="*/ 108194 w 1221610"/>
              <a:gd name="connsiteY135" fmla="*/ 1321923 h 2219666"/>
              <a:gd name="connsiteX136" fmla="*/ 146293 w 1221610"/>
              <a:gd name="connsiteY136" fmla="*/ 1312398 h 2219666"/>
              <a:gd name="connsiteX137" fmla="*/ 153438 w 1221610"/>
              <a:gd name="connsiteY137" fmla="*/ 1276680 h 2219666"/>
              <a:gd name="connsiteX138" fmla="*/ 262975 w 1221610"/>
              <a:gd name="connsiteY138" fmla="*/ 1157617 h 2219666"/>
              <a:gd name="connsiteX139" fmla="*/ 286787 w 1221610"/>
              <a:gd name="connsiteY139" fmla="*/ 1019502 h 2219666"/>
              <a:gd name="connsiteX140" fmla="*/ 282025 w 1221610"/>
              <a:gd name="connsiteY140" fmla="*/ 938542 h 2219666"/>
              <a:gd name="connsiteX141" fmla="*/ 196300 w 1221610"/>
              <a:gd name="connsiteY141" fmla="*/ 926636 h 2219666"/>
              <a:gd name="connsiteX142" fmla="*/ 179632 w 1221610"/>
              <a:gd name="connsiteY142" fmla="*/ 845673 h 2219666"/>
              <a:gd name="connsiteX143" fmla="*/ 186775 w 1221610"/>
              <a:gd name="connsiteY143" fmla="*/ 778998 h 2219666"/>
              <a:gd name="connsiteX144" fmla="*/ 148675 w 1221610"/>
              <a:gd name="connsiteY144" fmla="*/ 740898 h 2219666"/>
              <a:gd name="connsiteX145" fmla="*/ 127244 w 1221610"/>
              <a:gd name="connsiteY145" fmla="*/ 700416 h 2219666"/>
              <a:gd name="connsiteX146" fmla="*/ 117719 w 1221610"/>
              <a:gd name="connsiteY146" fmla="*/ 640886 h 2219666"/>
              <a:gd name="connsiteX147" fmla="*/ 102097 w 1221610"/>
              <a:gd name="connsiteY147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32006 w 1221610"/>
              <a:gd name="connsiteY7" fmla="*/ 452766 h 2219666"/>
              <a:gd name="connsiteX8" fmla="*/ 186774 w 1221610"/>
              <a:gd name="connsiteY8" fmla="*/ 500391 h 2219666"/>
              <a:gd name="connsiteX9" fmla="*/ 189156 w 1221610"/>
              <a:gd name="connsiteY9" fmla="*/ 528966 h 2219666"/>
              <a:gd name="connsiteX10" fmla="*/ 210587 w 1221610"/>
              <a:gd name="connsiteY10" fmla="*/ 564685 h 2219666"/>
              <a:gd name="connsiteX11" fmla="*/ 224874 w 1221610"/>
              <a:gd name="connsiteY11" fmla="*/ 593260 h 2219666"/>
              <a:gd name="connsiteX12" fmla="*/ 253449 w 1221610"/>
              <a:gd name="connsiteY12" fmla="*/ 595641 h 2219666"/>
              <a:gd name="connsiteX13" fmla="*/ 279643 w 1221610"/>
              <a:gd name="connsiteY13" fmla="*/ 571829 h 2219666"/>
              <a:gd name="connsiteX14" fmla="*/ 282024 w 1221610"/>
              <a:gd name="connsiteY14" fmla="*/ 548016 h 2219666"/>
              <a:gd name="connsiteX15" fmla="*/ 291549 w 1221610"/>
              <a:gd name="connsiteY15" fmla="*/ 524204 h 2219666"/>
              <a:gd name="connsiteX16" fmla="*/ 267737 w 1221610"/>
              <a:gd name="connsiteY16" fmla="*/ 490866 h 2219666"/>
              <a:gd name="connsiteX17" fmla="*/ 303456 w 1221610"/>
              <a:gd name="connsiteY17" fmla="*/ 481341 h 2219666"/>
              <a:gd name="connsiteX18" fmla="*/ 322506 w 1221610"/>
              <a:gd name="connsiteY18" fmla="*/ 457529 h 2219666"/>
              <a:gd name="connsiteX19" fmla="*/ 353462 w 1221610"/>
              <a:gd name="connsiteY19" fmla="*/ 450385 h 2219666"/>
              <a:gd name="connsiteX20" fmla="*/ 410612 w 1221610"/>
              <a:gd name="connsiteY20" fmla="*/ 452766 h 2219666"/>
              <a:gd name="connsiteX21" fmla="*/ 410612 w 1221610"/>
              <a:gd name="connsiteY21" fmla="*/ 507535 h 2219666"/>
              <a:gd name="connsiteX22" fmla="*/ 436806 w 1221610"/>
              <a:gd name="connsiteY22" fmla="*/ 531345 h 2219666"/>
              <a:gd name="connsiteX23" fmla="*/ 462999 w 1221610"/>
              <a:gd name="connsiteY23" fmla="*/ 548016 h 2219666"/>
              <a:gd name="connsiteX24" fmla="*/ 424899 w 1221610"/>
              <a:gd name="connsiteY24" fmla="*/ 567066 h 2219666"/>
              <a:gd name="connsiteX25" fmla="*/ 403468 w 1221610"/>
              <a:gd name="connsiteY25" fmla="*/ 586116 h 2219666"/>
              <a:gd name="connsiteX26" fmla="*/ 420137 w 1221610"/>
              <a:gd name="connsiteY26" fmla="*/ 609929 h 2219666"/>
              <a:gd name="connsiteX27" fmla="*/ 415374 w 1221610"/>
              <a:gd name="connsiteY27" fmla="*/ 650410 h 2219666"/>
              <a:gd name="connsiteX28" fmla="*/ 427281 w 1221610"/>
              <a:gd name="connsiteY28" fmla="*/ 678985 h 2219666"/>
              <a:gd name="connsiteX29" fmla="*/ 410612 w 1221610"/>
              <a:gd name="connsiteY29" fmla="*/ 700416 h 2219666"/>
              <a:gd name="connsiteX30" fmla="*/ 401088 w 1221610"/>
              <a:gd name="connsiteY30" fmla="*/ 778998 h 2219666"/>
              <a:gd name="connsiteX31" fmla="*/ 441568 w 1221610"/>
              <a:gd name="connsiteY31" fmla="*/ 778997 h 2219666"/>
              <a:gd name="connsiteX32" fmla="*/ 486812 w 1221610"/>
              <a:gd name="connsiteY32" fmla="*/ 755185 h 2219666"/>
              <a:gd name="connsiteX33" fmla="*/ 513007 w 1221610"/>
              <a:gd name="connsiteY33" fmla="*/ 757566 h 2219666"/>
              <a:gd name="connsiteX34" fmla="*/ 536818 w 1221610"/>
              <a:gd name="connsiteY34" fmla="*/ 783760 h 2219666"/>
              <a:gd name="connsiteX35" fmla="*/ 510625 w 1221610"/>
              <a:gd name="connsiteY35" fmla="*/ 888535 h 2219666"/>
              <a:gd name="connsiteX36" fmla="*/ 539200 w 1221610"/>
              <a:gd name="connsiteY36" fmla="*/ 926635 h 2219666"/>
              <a:gd name="connsiteX37" fmla="*/ 546344 w 1221610"/>
              <a:gd name="connsiteY37" fmla="*/ 945686 h 2219666"/>
              <a:gd name="connsiteX38" fmla="*/ 532057 w 1221610"/>
              <a:gd name="connsiteY38" fmla="*/ 976641 h 2219666"/>
              <a:gd name="connsiteX39" fmla="*/ 517769 w 1221610"/>
              <a:gd name="connsiteY39" fmla="*/ 1048079 h 2219666"/>
              <a:gd name="connsiteX40" fmla="*/ 541582 w 1221610"/>
              <a:gd name="connsiteY40" fmla="*/ 1081416 h 2219666"/>
              <a:gd name="connsiteX41" fmla="*/ 551107 w 1221610"/>
              <a:gd name="connsiteY41" fmla="*/ 1121897 h 2219666"/>
              <a:gd name="connsiteX42" fmla="*/ 567775 w 1221610"/>
              <a:gd name="connsiteY42" fmla="*/ 1129041 h 2219666"/>
              <a:gd name="connsiteX43" fmla="*/ 572104 w 1221610"/>
              <a:gd name="connsiteY43" fmla="*/ 1139147 h 2219666"/>
              <a:gd name="connsiteX44" fmla="*/ 591588 w 1221610"/>
              <a:gd name="connsiteY44" fmla="*/ 1105229 h 2219666"/>
              <a:gd name="connsiteX45" fmla="*/ 615400 w 1221610"/>
              <a:gd name="connsiteY45" fmla="*/ 1088560 h 2219666"/>
              <a:gd name="connsiteX46" fmla="*/ 665407 w 1221610"/>
              <a:gd name="connsiteY46" fmla="*/ 1062366 h 2219666"/>
              <a:gd name="connsiteX47" fmla="*/ 698744 w 1221610"/>
              <a:gd name="connsiteY47" fmla="*/ 1050460 h 2219666"/>
              <a:gd name="connsiteX48" fmla="*/ 734463 w 1221610"/>
              <a:gd name="connsiteY48" fmla="*/ 1012361 h 2219666"/>
              <a:gd name="connsiteX49" fmla="*/ 791613 w 1221610"/>
              <a:gd name="connsiteY49" fmla="*/ 988547 h 2219666"/>
              <a:gd name="connsiteX50" fmla="*/ 817807 w 1221610"/>
              <a:gd name="connsiteY50" fmla="*/ 943304 h 2219666"/>
              <a:gd name="connsiteX51" fmla="*/ 841618 w 1221610"/>
              <a:gd name="connsiteY51" fmla="*/ 926633 h 2219666"/>
              <a:gd name="connsiteX52" fmla="*/ 867813 w 1221610"/>
              <a:gd name="connsiteY52" fmla="*/ 926635 h 2219666"/>
              <a:gd name="connsiteX53" fmla="*/ 872575 w 1221610"/>
              <a:gd name="connsiteY53" fmla="*/ 945685 h 2219666"/>
              <a:gd name="connsiteX54" fmla="*/ 848763 w 1221610"/>
              <a:gd name="connsiteY54" fmla="*/ 971879 h 2219666"/>
              <a:gd name="connsiteX55" fmla="*/ 872575 w 1221610"/>
              <a:gd name="connsiteY55" fmla="*/ 998072 h 2219666"/>
              <a:gd name="connsiteX56" fmla="*/ 872575 w 1221610"/>
              <a:gd name="connsiteY56" fmla="*/ 1021885 h 2219666"/>
              <a:gd name="connsiteX57" fmla="*/ 829713 w 1221610"/>
              <a:gd name="connsiteY57" fmla="*/ 1024266 h 2219666"/>
              <a:gd name="connsiteX58" fmla="*/ 817807 w 1221610"/>
              <a:gd name="connsiteY58" fmla="*/ 1052841 h 2219666"/>
              <a:gd name="connsiteX59" fmla="*/ 829713 w 1221610"/>
              <a:gd name="connsiteY59" fmla="*/ 1081416 h 2219666"/>
              <a:gd name="connsiteX60" fmla="*/ 822567 w 1221610"/>
              <a:gd name="connsiteY60" fmla="*/ 1105227 h 2219666"/>
              <a:gd name="connsiteX61" fmla="*/ 836857 w 1221610"/>
              <a:gd name="connsiteY61" fmla="*/ 1124280 h 2219666"/>
              <a:gd name="connsiteX62" fmla="*/ 870194 w 1221610"/>
              <a:gd name="connsiteY62" fmla="*/ 1095705 h 2219666"/>
              <a:gd name="connsiteX63" fmla="*/ 903532 w 1221610"/>
              <a:gd name="connsiteY63" fmla="*/ 1090942 h 2219666"/>
              <a:gd name="connsiteX64" fmla="*/ 901150 w 1221610"/>
              <a:gd name="connsiteY64" fmla="*/ 1045697 h 2219666"/>
              <a:gd name="connsiteX65" fmla="*/ 958300 w 1221610"/>
              <a:gd name="connsiteY65" fmla="*/ 1036173 h 2219666"/>
              <a:gd name="connsiteX66" fmla="*/ 974969 w 1221610"/>
              <a:gd name="connsiteY66" fmla="*/ 1055222 h 2219666"/>
              <a:gd name="connsiteX67" fmla="*/ 984494 w 1221610"/>
              <a:gd name="connsiteY67" fmla="*/ 1181430 h 2219666"/>
              <a:gd name="connsiteX68" fmla="*/ 1032119 w 1221610"/>
              <a:gd name="connsiteY68" fmla="*/ 1262392 h 2219666"/>
              <a:gd name="connsiteX69" fmla="*/ 1072600 w 1221610"/>
              <a:gd name="connsiteY69" fmla="*/ 1283823 h 2219666"/>
              <a:gd name="connsiteX70" fmla="*/ 1089269 w 1221610"/>
              <a:gd name="connsiteY70" fmla="*/ 1350498 h 2219666"/>
              <a:gd name="connsiteX71" fmla="*/ 1122607 w 1221610"/>
              <a:gd name="connsiteY71" fmla="*/ 1376692 h 2219666"/>
              <a:gd name="connsiteX72" fmla="*/ 1163088 w 1221610"/>
              <a:gd name="connsiteY72" fmla="*/ 1436223 h 2219666"/>
              <a:gd name="connsiteX73" fmla="*/ 1191663 w 1221610"/>
              <a:gd name="connsiteY73" fmla="*/ 1450511 h 2219666"/>
              <a:gd name="connsiteX74" fmla="*/ 1220238 w 1221610"/>
              <a:gd name="connsiteY74" fmla="*/ 1488610 h 2219666"/>
              <a:gd name="connsiteX75" fmla="*/ 1215943 w 1221610"/>
              <a:gd name="connsiteY75" fmla="*/ 1508470 h 2219666"/>
              <a:gd name="connsiteX76" fmla="*/ 1196425 w 1221610"/>
              <a:gd name="connsiteY76" fmla="*/ 1557667 h 2219666"/>
              <a:gd name="connsiteX77" fmla="*/ 1144037 w 1221610"/>
              <a:gd name="connsiteY77" fmla="*/ 1552903 h 2219666"/>
              <a:gd name="connsiteX78" fmla="*/ 1124987 w 1221610"/>
              <a:gd name="connsiteY78" fmla="*/ 1598146 h 2219666"/>
              <a:gd name="connsiteX79" fmla="*/ 1048787 w 1221610"/>
              <a:gd name="connsiteY79" fmla="*/ 1631484 h 2219666"/>
              <a:gd name="connsiteX80" fmla="*/ 1020212 w 1221610"/>
              <a:gd name="connsiteY80" fmla="*/ 1691015 h 2219666"/>
              <a:gd name="connsiteX81" fmla="*/ 1036881 w 1221610"/>
              <a:gd name="connsiteY81" fmla="*/ 1738640 h 2219666"/>
              <a:gd name="connsiteX82" fmla="*/ 1017832 w 1221610"/>
              <a:gd name="connsiteY82" fmla="*/ 1779123 h 2219666"/>
              <a:gd name="connsiteX83" fmla="*/ 984493 w 1221610"/>
              <a:gd name="connsiteY83" fmla="*/ 1776740 h 2219666"/>
              <a:gd name="connsiteX84" fmla="*/ 982112 w 1221610"/>
              <a:gd name="connsiteY84" fmla="*/ 1841034 h 2219666"/>
              <a:gd name="connsiteX85" fmla="*/ 946393 w 1221610"/>
              <a:gd name="connsiteY85" fmla="*/ 1857703 h 2219666"/>
              <a:gd name="connsiteX86" fmla="*/ 910674 w 1221610"/>
              <a:gd name="connsiteY86" fmla="*/ 1864846 h 2219666"/>
              <a:gd name="connsiteX87" fmla="*/ 910674 w 1221610"/>
              <a:gd name="connsiteY87" fmla="*/ 1929140 h 2219666"/>
              <a:gd name="connsiteX88" fmla="*/ 967824 w 1221610"/>
              <a:gd name="connsiteY88" fmla="*/ 1938665 h 2219666"/>
              <a:gd name="connsiteX89" fmla="*/ 1001162 w 1221610"/>
              <a:gd name="connsiteY89" fmla="*/ 1933903 h 2219666"/>
              <a:gd name="connsiteX90" fmla="*/ 1005922 w 1221610"/>
              <a:gd name="connsiteY90" fmla="*/ 2007722 h 2219666"/>
              <a:gd name="connsiteX91" fmla="*/ 982112 w 1221610"/>
              <a:gd name="connsiteY91" fmla="*/ 2029153 h 2219666"/>
              <a:gd name="connsiteX92" fmla="*/ 922581 w 1221610"/>
              <a:gd name="connsiteY92" fmla="*/ 2026773 h 2219666"/>
              <a:gd name="connsiteX93" fmla="*/ 870193 w 1221610"/>
              <a:gd name="connsiteY93" fmla="*/ 2036298 h 2219666"/>
              <a:gd name="connsiteX94" fmla="*/ 824949 w 1221610"/>
              <a:gd name="connsiteY94" fmla="*/ 2060111 h 2219666"/>
              <a:gd name="connsiteX95" fmla="*/ 779704 w 1221610"/>
              <a:gd name="connsiteY95" fmla="*/ 2067253 h 2219666"/>
              <a:gd name="connsiteX96" fmla="*/ 758274 w 1221610"/>
              <a:gd name="connsiteY96" fmla="*/ 2086305 h 2219666"/>
              <a:gd name="connsiteX97" fmla="*/ 751131 w 1221610"/>
              <a:gd name="connsiteY97" fmla="*/ 2131548 h 2219666"/>
              <a:gd name="connsiteX98" fmla="*/ 734462 w 1221610"/>
              <a:gd name="connsiteY98" fmla="*/ 2143455 h 2219666"/>
              <a:gd name="connsiteX99" fmla="*/ 689218 w 1221610"/>
              <a:gd name="connsiteY99" fmla="*/ 2193461 h 2219666"/>
              <a:gd name="connsiteX100" fmla="*/ 665406 w 1221610"/>
              <a:gd name="connsiteY100" fmla="*/ 2198222 h 2219666"/>
              <a:gd name="connsiteX101" fmla="*/ 617781 w 1221610"/>
              <a:gd name="connsiteY101" fmla="*/ 2219654 h 2219666"/>
              <a:gd name="connsiteX102" fmla="*/ 579681 w 1221610"/>
              <a:gd name="connsiteY102" fmla="*/ 2202985 h 2219666"/>
              <a:gd name="connsiteX103" fmla="*/ 563012 w 1221610"/>
              <a:gd name="connsiteY103" fmla="*/ 2174410 h 2219666"/>
              <a:gd name="connsiteX104" fmla="*/ 520149 w 1221610"/>
              <a:gd name="connsiteY104" fmla="*/ 2183936 h 2219666"/>
              <a:gd name="connsiteX105" fmla="*/ 512573 w 1221610"/>
              <a:gd name="connsiteY105" fmla="*/ 2177832 h 2219666"/>
              <a:gd name="connsiteX106" fmla="*/ 503481 w 1221610"/>
              <a:gd name="connsiteY106" fmla="*/ 2172029 h 2219666"/>
              <a:gd name="connsiteX107" fmla="*/ 522531 w 1221610"/>
              <a:gd name="connsiteY107" fmla="*/ 2064872 h 2219666"/>
              <a:gd name="connsiteX108" fmla="*/ 539199 w 1221610"/>
              <a:gd name="connsiteY108" fmla="*/ 2043441 h 2219666"/>
              <a:gd name="connsiteX109" fmla="*/ 529674 w 1221610"/>
              <a:gd name="connsiteY109" fmla="*/ 1998198 h 2219666"/>
              <a:gd name="connsiteX110" fmla="*/ 553487 w 1221610"/>
              <a:gd name="connsiteY110" fmla="*/ 1983910 h 2219666"/>
              <a:gd name="connsiteX111" fmla="*/ 534437 w 1221610"/>
              <a:gd name="connsiteY111" fmla="*/ 1969623 h 2219666"/>
              <a:gd name="connsiteX112" fmla="*/ 522531 w 1221610"/>
              <a:gd name="connsiteY112" fmla="*/ 1933905 h 2219666"/>
              <a:gd name="connsiteX113" fmla="*/ 513006 w 1221610"/>
              <a:gd name="connsiteY113" fmla="*/ 1888661 h 2219666"/>
              <a:gd name="connsiteX114" fmla="*/ 510624 w 1221610"/>
              <a:gd name="connsiteY114" fmla="*/ 1857703 h 2219666"/>
              <a:gd name="connsiteX115" fmla="*/ 460618 w 1221610"/>
              <a:gd name="connsiteY115" fmla="*/ 1860086 h 2219666"/>
              <a:gd name="connsiteX116" fmla="*/ 427282 w 1221610"/>
              <a:gd name="connsiteY116" fmla="*/ 1824367 h 2219666"/>
              <a:gd name="connsiteX117" fmla="*/ 382037 w 1221610"/>
              <a:gd name="connsiteY117" fmla="*/ 1807697 h 2219666"/>
              <a:gd name="connsiteX118" fmla="*/ 367749 w 1221610"/>
              <a:gd name="connsiteY118" fmla="*/ 1757692 h 2219666"/>
              <a:gd name="connsiteX119" fmla="*/ 365368 w 1221610"/>
              <a:gd name="connsiteY119" fmla="*/ 1736260 h 2219666"/>
              <a:gd name="connsiteX120" fmla="*/ 334413 w 1221610"/>
              <a:gd name="connsiteY120" fmla="*/ 1691017 h 2219666"/>
              <a:gd name="connsiteX121" fmla="*/ 291549 w 1221610"/>
              <a:gd name="connsiteY121" fmla="*/ 1667204 h 2219666"/>
              <a:gd name="connsiteX122" fmla="*/ 248688 w 1221610"/>
              <a:gd name="connsiteY122" fmla="*/ 1638630 h 2219666"/>
              <a:gd name="connsiteX123" fmla="*/ 215349 w 1221610"/>
              <a:gd name="connsiteY123" fmla="*/ 1629104 h 2219666"/>
              <a:gd name="connsiteX124" fmla="*/ 217731 w 1221610"/>
              <a:gd name="connsiteY124" fmla="*/ 1583858 h 2219666"/>
              <a:gd name="connsiteX125" fmla="*/ 174868 w 1221610"/>
              <a:gd name="connsiteY125" fmla="*/ 1598148 h 2219666"/>
              <a:gd name="connsiteX126" fmla="*/ 186775 w 1221610"/>
              <a:gd name="connsiteY126" fmla="*/ 1631486 h 2219666"/>
              <a:gd name="connsiteX127" fmla="*/ 179631 w 1221610"/>
              <a:gd name="connsiteY127" fmla="*/ 1648155 h 2219666"/>
              <a:gd name="connsiteX128" fmla="*/ 141531 w 1221610"/>
              <a:gd name="connsiteY128" fmla="*/ 1619580 h 2219666"/>
              <a:gd name="connsiteX129" fmla="*/ 98669 w 1221610"/>
              <a:gd name="connsiteY129" fmla="*/ 1617198 h 2219666"/>
              <a:gd name="connsiteX130" fmla="*/ 43899 w 1221610"/>
              <a:gd name="connsiteY130" fmla="*/ 1598148 h 2219666"/>
              <a:gd name="connsiteX131" fmla="*/ 10560 w 1221610"/>
              <a:gd name="connsiteY131" fmla="*/ 1595764 h 2219666"/>
              <a:gd name="connsiteX132" fmla="*/ 1037 w 1221610"/>
              <a:gd name="connsiteY132" fmla="*/ 1543380 h 2219666"/>
              <a:gd name="connsiteX133" fmla="*/ 34374 w 1221610"/>
              <a:gd name="connsiteY133" fmla="*/ 1455273 h 2219666"/>
              <a:gd name="connsiteX134" fmla="*/ 60568 w 1221610"/>
              <a:gd name="connsiteY134" fmla="*/ 1407648 h 2219666"/>
              <a:gd name="connsiteX135" fmla="*/ 81999 w 1221610"/>
              <a:gd name="connsiteY135" fmla="*/ 1360023 h 2219666"/>
              <a:gd name="connsiteX136" fmla="*/ 108194 w 1221610"/>
              <a:gd name="connsiteY136" fmla="*/ 1321923 h 2219666"/>
              <a:gd name="connsiteX137" fmla="*/ 146293 w 1221610"/>
              <a:gd name="connsiteY137" fmla="*/ 1312398 h 2219666"/>
              <a:gd name="connsiteX138" fmla="*/ 153438 w 1221610"/>
              <a:gd name="connsiteY138" fmla="*/ 1276680 h 2219666"/>
              <a:gd name="connsiteX139" fmla="*/ 262975 w 1221610"/>
              <a:gd name="connsiteY139" fmla="*/ 1157617 h 2219666"/>
              <a:gd name="connsiteX140" fmla="*/ 286787 w 1221610"/>
              <a:gd name="connsiteY140" fmla="*/ 1019502 h 2219666"/>
              <a:gd name="connsiteX141" fmla="*/ 282025 w 1221610"/>
              <a:gd name="connsiteY141" fmla="*/ 938542 h 2219666"/>
              <a:gd name="connsiteX142" fmla="*/ 196300 w 1221610"/>
              <a:gd name="connsiteY142" fmla="*/ 926636 h 2219666"/>
              <a:gd name="connsiteX143" fmla="*/ 179632 w 1221610"/>
              <a:gd name="connsiteY143" fmla="*/ 845673 h 2219666"/>
              <a:gd name="connsiteX144" fmla="*/ 186775 w 1221610"/>
              <a:gd name="connsiteY144" fmla="*/ 778998 h 2219666"/>
              <a:gd name="connsiteX145" fmla="*/ 148675 w 1221610"/>
              <a:gd name="connsiteY145" fmla="*/ 740898 h 2219666"/>
              <a:gd name="connsiteX146" fmla="*/ 127244 w 1221610"/>
              <a:gd name="connsiteY146" fmla="*/ 700416 h 2219666"/>
              <a:gd name="connsiteX147" fmla="*/ 117719 w 1221610"/>
              <a:gd name="connsiteY147" fmla="*/ 640886 h 2219666"/>
              <a:gd name="connsiteX148" fmla="*/ 102097 w 1221610"/>
              <a:gd name="connsiteY148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32006 w 1221610"/>
              <a:gd name="connsiteY8" fmla="*/ 452766 h 2219666"/>
              <a:gd name="connsiteX9" fmla="*/ 186774 w 1221610"/>
              <a:gd name="connsiteY9" fmla="*/ 500391 h 2219666"/>
              <a:gd name="connsiteX10" fmla="*/ 189156 w 1221610"/>
              <a:gd name="connsiteY10" fmla="*/ 528966 h 2219666"/>
              <a:gd name="connsiteX11" fmla="*/ 210587 w 1221610"/>
              <a:gd name="connsiteY11" fmla="*/ 564685 h 2219666"/>
              <a:gd name="connsiteX12" fmla="*/ 224874 w 1221610"/>
              <a:gd name="connsiteY12" fmla="*/ 593260 h 2219666"/>
              <a:gd name="connsiteX13" fmla="*/ 253449 w 1221610"/>
              <a:gd name="connsiteY13" fmla="*/ 595641 h 2219666"/>
              <a:gd name="connsiteX14" fmla="*/ 279643 w 1221610"/>
              <a:gd name="connsiteY14" fmla="*/ 571829 h 2219666"/>
              <a:gd name="connsiteX15" fmla="*/ 282024 w 1221610"/>
              <a:gd name="connsiteY15" fmla="*/ 548016 h 2219666"/>
              <a:gd name="connsiteX16" fmla="*/ 291549 w 1221610"/>
              <a:gd name="connsiteY16" fmla="*/ 524204 h 2219666"/>
              <a:gd name="connsiteX17" fmla="*/ 267737 w 1221610"/>
              <a:gd name="connsiteY17" fmla="*/ 490866 h 2219666"/>
              <a:gd name="connsiteX18" fmla="*/ 303456 w 1221610"/>
              <a:gd name="connsiteY18" fmla="*/ 481341 h 2219666"/>
              <a:gd name="connsiteX19" fmla="*/ 322506 w 1221610"/>
              <a:gd name="connsiteY19" fmla="*/ 457529 h 2219666"/>
              <a:gd name="connsiteX20" fmla="*/ 353462 w 1221610"/>
              <a:gd name="connsiteY20" fmla="*/ 450385 h 2219666"/>
              <a:gd name="connsiteX21" fmla="*/ 410612 w 1221610"/>
              <a:gd name="connsiteY21" fmla="*/ 452766 h 2219666"/>
              <a:gd name="connsiteX22" fmla="*/ 410612 w 1221610"/>
              <a:gd name="connsiteY22" fmla="*/ 507535 h 2219666"/>
              <a:gd name="connsiteX23" fmla="*/ 436806 w 1221610"/>
              <a:gd name="connsiteY23" fmla="*/ 531345 h 2219666"/>
              <a:gd name="connsiteX24" fmla="*/ 462999 w 1221610"/>
              <a:gd name="connsiteY24" fmla="*/ 548016 h 2219666"/>
              <a:gd name="connsiteX25" fmla="*/ 424899 w 1221610"/>
              <a:gd name="connsiteY25" fmla="*/ 567066 h 2219666"/>
              <a:gd name="connsiteX26" fmla="*/ 403468 w 1221610"/>
              <a:gd name="connsiteY26" fmla="*/ 586116 h 2219666"/>
              <a:gd name="connsiteX27" fmla="*/ 420137 w 1221610"/>
              <a:gd name="connsiteY27" fmla="*/ 609929 h 2219666"/>
              <a:gd name="connsiteX28" fmla="*/ 415374 w 1221610"/>
              <a:gd name="connsiteY28" fmla="*/ 650410 h 2219666"/>
              <a:gd name="connsiteX29" fmla="*/ 427281 w 1221610"/>
              <a:gd name="connsiteY29" fmla="*/ 678985 h 2219666"/>
              <a:gd name="connsiteX30" fmla="*/ 410612 w 1221610"/>
              <a:gd name="connsiteY30" fmla="*/ 700416 h 2219666"/>
              <a:gd name="connsiteX31" fmla="*/ 401088 w 1221610"/>
              <a:gd name="connsiteY31" fmla="*/ 778998 h 2219666"/>
              <a:gd name="connsiteX32" fmla="*/ 441568 w 1221610"/>
              <a:gd name="connsiteY32" fmla="*/ 778997 h 2219666"/>
              <a:gd name="connsiteX33" fmla="*/ 486812 w 1221610"/>
              <a:gd name="connsiteY33" fmla="*/ 755185 h 2219666"/>
              <a:gd name="connsiteX34" fmla="*/ 513007 w 1221610"/>
              <a:gd name="connsiteY34" fmla="*/ 757566 h 2219666"/>
              <a:gd name="connsiteX35" fmla="*/ 536818 w 1221610"/>
              <a:gd name="connsiteY35" fmla="*/ 783760 h 2219666"/>
              <a:gd name="connsiteX36" fmla="*/ 510625 w 1221610"/>
              <a:gd name="connsiteY36" fmla="*/ 888535 h 2219666"/>
              <a:gd name="connsiteX37" fmla="*/ 539200 w 1221610"/>
              <a:gd name="connsiteY37" fmla="*/ 926635 h 2219666"/>
              <a:gd name="connsiteX38" fmla="*/ 546344 w 1221610"/>
              <a:gd name="connsiteY38" fmla="*/ 945686 h 2219666"/>
              <a:gd name="connsiteX39" fmla="*/ 532057 w 1221610"/>
              <a:gd name="connsiteY39" fmla="*/ 976641 h 2219666"/>
              <a:gd name="connsiteX40" fmla="*/ 517769 w 1221610"/>
              <a:gd name="connsiteY40" fmla="*/ 1048079 h 2219666"/>
              <a:gd name="connsiteX41" fmla="*/ 541582 w 1221610"/>
              <a:gd name="connsiteY41" fmla="*/ 1081416 h 2219666"/>
              <a:gd name="connsiteX42" fmla="*/ 551107 w 1221610"/>
              <a:gd name="connsiteY42" fmla="*/ 1121897 h 2219666"/>
              <a:gd name="connsiteX43" fmla="*/ 567775 w 1221610"/>
              <a:gd name="connsiteY43" fmla="*/ 1129041 h 2219666"/>
              <a:gd name="connsiteX44" fmla="*/ 572104 w 1221610"/>
              <a:gd name="connsiteY44" fmla="*/ 1139147 h 2219666"/>
              <a:gd name="connsiteX45" fmla="*/ 591588 w 1221610"/>
              <a:gd name="connsiteY45" fmla="*/ 1105229 h 2219666"/>
              <a:gd name="connsiteX46" fmla="*/ 615400 w 1221610"/>
              <a:gd name="connsiteY46" fmla="*/ 1088560 h 2219666"/>
              <a:gd name="connsiteX47" fmla="*/ 665407 w 1221610"/>
              <a:gd name="connsiteY47" fmla="*/ 1062366 h 2219666"/>
              <a:gd name="connsiteX48" fmla="*/ 698744 w 1221610"/>
              <a:gd name="connsiteY48" fmla="*/ 1050460 h 2219666"/>
              <a:gd name="connsiteX49" fmla="*/ 734463 w 1221610"/>
              <a:gd name="connsiteY49" fmla="*/ 1012361 h 2219666"/>
              <a:gd name="connsiteX50" fmla="*/ 791613 w 1221610"/>
              <a:gd name="connsiteY50" fmla="*/ 988547 h 2219666"/>
              <a:gd name="connsiteX51" fmla="*/ 817807 w 1221610"/>
              <a:gd name="connsiteY51" fmla="*/ 943304 h 2219666"/>
              <a:gd name="connsiteX52" fmla="*/ 841618 w 1221610"/>
              <a:gd name="connsiteY52" fmla="*/ 926633 h 2219666"/>
              <a:gd name="connsiteX53" fmla="*/ 867813 w 1221610"/>
              <a:gd name="connsiteY53" fmla="*/ 926635 h 2219666"/>
              <a:gd name="connsiteX54" fmla="*/ 872575 w 1221610"/>
              <a:gd name="connsiteY54" fmla="*/ 945685 h 2219666"/>
              <a:gd name="connsiteX55" fmla="*/ 848763 w 1221610"/>
              <a:gd name="connsiteY55" fmla="*/ 971879 h 2219666"/>
              <a:gd name="connsiteX56" fmla="*/ 872575 w 1221610"/>
              <a:gd name="connsiteY56" fmla="*/ 998072 h 2219666"/>
              <a:gd name="connsiteX57" fmla="*/ 872575 w 1221610"/>
              <a:gd name="connsiteY57" fmla="*/ 1021885 h 2219666"/>
              <a:gd name="connsiteX58" fmla="*/ 829713 w 1221610"/>
              <a:gd name="connsiteY58" fmla="*/ 1024266 h 2219666"/>
              <a:gd name="connsiteX59" fmla="*/ 817807 w 1221610"/>
              <a:gd name="connsiteY59" fmla="*/ 1052841 h 2219666"/>
              <a:gd name="connsiteX60" fmla="*/ 829713 w 1221610"/>
              <a:gd name="connsiteY60" fmla="*/ 1081416 h 2219666"/>
              <a:gd name="connsiteX61" fmla="*/ 822567 w 1221610"/>
              <a:gd name="connsiteY61" fmla="*/ 1105227 h 2219666"/>
              <a:gd name="connsiteX62" fmla="*/ 836857 w 1221610"/>
              <a:gd name="connsiteY62" fmla="*/ 1124280 h 2219666"/>
              <a:gd name="connsiteX63" fmla="*/ 870194 w 1221610"/>
              <a:gd name="connsiteY63" fmla="*/ 1095705 h 2219666"/>
              <a:gd name="connsiteX64" fmla="*/ 903532 w 1221610"/>
              <a:gd name="connsiteY64" fmla="*/ 1090942 h 2219666"/>
              <a:gd name="connsiteX65" fmla="*/ 901150 w 1221610"/>
              <a:gd name="connsiteY65" fmla="*/ 1045697 h 2219666"/>
              <a:gd name="connsiteX66" fmla="*/ 958300 w 1221610"/>
              <a:gd name="connsiteY66" fmla="*/ 1036173 h 2219666"/>
              <a:gd name="connsiteX67" fmla="*/ 974969 w 1221610"/>
              <a:gd name="connsiteY67" fmla="*/ 1055222 h 2219666"/>
              <a:gd name="connsiteX68" fmla="*/ 984494 w 1221610"/>
              <a:gd name="connsiteY68" fmla="*/ 1181430 h 2219666"/>
              <a:gd name="connsiteX69" fmla="*/ 1032119 w 1221610"/>
              <a:gd name="connsiteY69" fmla="*/ 1262392 h 2219666"/>
              <a:gd name="connsiteX70" fmla="*/ 1072600 w 1221610"/>
              <a:gd name="connsiteY70" fmla="*/ 1283823 h 2219666"/>
              <a:gd name="connsiteX71" fmla="*/ 1089269 w 1221610"/>
              <a:gd name="connsiteY71" fmla="*/ 1350498 h 2219666"/>
              <a:gd name="connsiteX72" fmla="*/ 1122607 w 1221610"/>
              <a:gd name="connsiteY72" fmla="*/ 1376692 h 2219666"/>
              <a:gd name="connsiteX73" fmla="*/ 1163088 w 1221610"/>
              <a:gd name="connsiteY73" fmla="*/ 1436223 h 2219666"/>
              <a:gd name="connsiteX74" fmla="*/ 1191663 w 1221610"/>
              <a:gd name="connsiteY74" fmla="*/ 1450511 h 2219666"/>
              <a:gd name="connsiteX75" fmla="*/ 1220238 w 1221610"/>
              <a:gd name="connsiteY75" fmla="*/ 1488610 h 2219666"/>
              <a:gd name="connsiteX76" fmla="*/ 1215943 w 1221610"/>
              <a:gd name="connsiteY76" fmla="*/ 1508470 h 2219666"/>
              <a:gd name="connsiteX77" fmla="*/ 1196425 w 1221610"/>
              <a:gd name="connsiteY77" fmla="*/ 1557667 h 2219666"/>
              <a:gd name="connsiteX78" fmla="*/ 1144037 w 1221610"/>
              <a:gd name="connsiteY78" fmla="*/ 1552903 h 2219666"/>
              <a:gd name="connsiteX79" fmla="*/ 1124987 w 1221610"/>
              <a:gd name="connsiteY79" fmla="*/ 1598146 h 2219666"/>
              <a:gd name="connsiteX80" fmla="*/ 1048787 w 1221610"/>
              <a:gd name="connsiteY80" fmla="*/ 1631484 h 2219666"/>
              <a:gd name="connsiteX81" fmla="*/ 1020212 w 1221610"/>
              <a:gd name="connsiteY81" fmla="*/ 1691015 h 2219666"/>
              <a:gd name="connsiteX82" fmla="*/ 1036881 w 1221610"/>
              <a:gd name="connsiteY82" fmla="*/ 1738640 h 2219666"/>
              <a:gd name="connsiteX83" fmla="*/ 1017832 w 1221610"/>
              <a:gd name="connsiteY83" fmla="*/ 1779123 h 2219666"/>
              <a:gd name="connsiteX84" fmla="*/ 984493 w 1221610"/>
              <a:gd name="connsiteY84" fmla="*/ 1776740 h 2219666"/>
              <a:gd name="connsiteX85" fmla="*/ 982112 w 1221610"/>
              <a:gd name="connsiteY85" fmla="*/ 1841034 h 2219666"/>
              <a:gd name="connsiteX86" fmla="*/ 946393 w 1221610"/>
              <a:gd name="connsiteY86" fmla="*/ 1857703 h 2219666"/>
              <a:gd name="connsiteX87" fmla="*/ 910674 w 1221610"/>
              <a:gd name="connsiteY87" fmla="*/ 1864846 h 2219666"/>
              <a:gd name="connsiteX88" fmla="*/ 910674 w 1221610"/>
              <a:gd name="connsiteY88" fmla="*/ 1929140 h 2219666"/>
              <a:gd name="connsiteX89" fmla="*/ 967824 w 1221610"/>
              <a:gd name="connsiteY89" fmla="*/ 1938665 h 2219666"/>
              <a:gd name="connsiteX90" fmla="*/ 1001162 w 1221610"/>
              <a:gd name="connsiteY90" fmla="*/ 1933903 h 2219666"/>
              <a:gd name="connsiteX91" fmla="*/ 1005922 w 1221610"/>
              <a:gd name="connsiteY91" fmla="*/ 2007722 h 2219666"/>
              <a:gd name="connsiteX92" fmla="*/ 982112 w 1221610"/>
              <a:gd name="connsiteY92" fmla="*/ 2029153 h 2219666"/>
              <a:gd name="connsiteX93" fmla="*/ 922581 w 1221610"/>
              <a:gd name="connsiteY93" fmla="*/ 2026773 h 2219666"/>
              <a:gd name="connsiteX94" fmla="*/ 870193 w 1221610"/>
              <a:gd name="connsiteY94" fmla="*/ 2036298 h 2219666"/>
              <a:gd name="connsiteX95" fmla="*/ 824949 w 1221610"/>
              <a:gd name="connsiteY95" fmla="*/ 2060111 h 2219666"/>
              <a:gd name="connsiteX96" fmla="*/ 779704 w 1221610"/>
              <a:gd name="connsiteY96" fmla="*/ 2067253 h 2219666"/>
              <a:gd name="connsiteX97" fmla="*/ 758274 w 1221610"/>
              <a:gd name="connsiteY97" fmla="*/ 2086305 h 2219666"/>
              <a:gd name="connsiteX98" fmla="*/ 751131 w 1221610"/>
              <a:gd name="connsiteY98" fmla="*/ 2131548 h 2219666"/>
              <a:gd name="connsiteX99" fmla="*/ 734462 w 1221610"/>
              <a:gd name="connsiteY99" fmla="*/ 2143455 h 2219666"/>
              <a:gd name="connsiteX100" fmla="*/ 689218 w 1221610"/>
              <a:gd name="connsiteY100" fmla="*/ 2193461 h 2219666"/>
              <a:gd name="connsiteX101" fmla="*/ 665406 w 1221610"/>
              <a:gd name="connsiteY101" fmla="*/ 2198222 h 2219666"/>
              <a:gd name="connsiteX102" fmla="*/ 617781 w 1221610"/>
              <a:gd name="connsiteY102" fmla="*/ 2219654 h 2219666"/>
              <a:gd name="connsiteX103" fmla="*/ 579681 w 1221610"/>
              <a:gd name="connsiteY103" fmla="*/ 2202985 h 2219666"/>
              <a:gd name="connsiteX104" fmla="*/ 563012 w 1221610"/>
              <a:gd name="connsiteY104" fmla="*/ 2174410 h 2219666"/>
              <a:gd name="connsiteX105" fmla="*/ 520149 w 1221610"/>
              <a:gd name="connsiteY105" fmla="*/ 2183936 h 2219666"/>
              <a:gd name="connsiteX106" fmla="*/ 512573 w 1221610"/>
              <a:gd name="connsiteY106" fmla="*/ 2177832 h 2219666"/>
              <a:gd name="connsiteX107" fmla="*/ 503481 w 1221610"/>
              <a:gd name="connsiteY107" fmla="*/ 2172029 h 2219666"/>
              <a:gd name="connsiteX108" fmla="*/ 522531 w 1221610"/>
              <a:gd name="connsiteY108" fmla="*/ 2064872 h 2219666"/>
              <a:gd name="connsiteX109" fmla="*/ 539199 w 1221610"/>
              <a:gd name="connsiteY109" fmla="*/ 2043441 h 2219666"/>
              <a:gd name="connsiteX110" fmla="*/ 529674 w 1221610"/>
              <a:gd name="connsiteY110" fmla="*/ 1998198 h 2219666"/>
              <a:gd name="connsiteX111" fmla="*/ 553487 w 1221610"/>
              <a:gd name="connsiteY111" fmla="*/ 1983910 h 2219666"/>
              <a:gd name="connsiteX112" fmla="*/ 534437 w 1221610"/>
              <a:gd name="connsiteY112" fmla="*/ 1969623 h 2219666"/>
              <a:gd name="connsiteX113" fmla="*/ 522531 w 1221610"/>
              <a:gd name="connsiteY113" fmla="*/ 1933905 h 2219666"/>
              <a:gd name="connsiteX114" fmla="*/ 513006 w 1221610"/>
              <a:gd name="connsiteY114" fmla="*/ 1888661 h 2219666"/>
              <a:gd name="connsiteX115" fmla="*/ 510624 w 1221610"/>
              <a:gd name="connsiteY115" fmla="*/ 1857703 h 2219666"/>
              <a:gd name="connsiteX116" fmla="*/ 460618 w 1221610"/>
              <a:gd name="connsiteY116" fmla="*/ 1860086 h 2219666"/>
              <a:gd name="connsiteX117" fmla="*/ 427282 w 1221610"/>
              <a:gd name="connsiteY117" fmla="*/ 1824367 h 2219666"/>
              <a:gd name="connsiteX118" fmla="*/ 382037 w 1221610"/>
              <a:gd name="connsiteY118" fmla="*/ 1807697 h 2219666"/>
              <a:gd name="connsiteX119" fmla="*/ 367749 w 1221610"/>
              <a:gd name="connsiteY119" fmla="*/ 1757692 h 2219666"/>
              <a:gd name="connsiteX120" fmla="*/ 365368 w 1221610"/>
              <a:gd name="connsiteY120" fmla="*/ 1736260 h 2219666"/>
              <a:gd name="connsiteX121" fmla="*/ 334413 w 1221610"/>
              <a:gd name="connsiteY121" fmla="*/ 1691017 h 2219666"/>
              <a:gd name="connsiteX122" fmla="*/ 291549 w 1221610"/>
              <a:gd name="connsiteY122" fmla="*/ 1667204 h 2219666"/>
              <a:gd name="connsiteX123" fmla="*/ 248688 w 1221610"/>
              <a:gd name="connsiteY123" fmla="*/ 1638630 h 2219666"/>
              <a:gd name="connsiteX124" fmla="*/ 215349 w 1221610"/>
              <a:gd name="connsiteY124" fmla="*/ 1629104 h 2219666"/>
              <a:gd name="connsiteX125" fmla="*/ 217731 w 1221610"/>
              <a:gd name="connsiteY125" fmla="*/ 1583858 h 2219666"/>
              <a:gd name="connsiteX126" fmla="*/ 174868 w 1221610"/>
              <a:gd name="connsiteY126" fmla="*/ 1598148 h 2219666"/>
              <a:gd name="connsiteX127" fmla="*/ 186775 w 1221610"/>
              <a:gd name="connsiteY127" fmla="*/ 1631486 h 2219666"/>
              <a:gd name="connsiteX128" fmla="*/ 179631 w 1221610"/>
              <a:gd name="connsiteY128" fmla="*/ 1648155 h 2219666"/>
              <a:gd name="connsiteX129" fmla="*/ 141531 w 1221610"/>
              <a:gd name="connsiteY129" fmla="*/ 1619580 h 2219666"/>
              <a:gd name="connsiteX130" fmla="*/ 98669 w 1221610"/>
              <a:gd name="connsiteY130" fmla="*/ 1617198 h 2219666"/>
              <a:gd name="connsiteX131" fmla="*/ 43899 w 1221610"/>
              <a:gd name="connsiteY131" fmla="*/ 1598148 h 2219666"/>
              <a:gd name="connsiteX132" fmla="*/ 10560 w 1221610"/>
              <a:gd name="connsiteY132" fmla="*/ 1595764 h 2219666"/>
              <a:gd name="connsiteX133" fmla="*/ 1037 w 1221610"/>
              <a:gd name="connsiteY133" fmla="*/ 1543380 h 2219666"/>
              <a:gd name="connsiteX134" fmla="*/ 34374 w 1221610"/>
              <a:gd name="connsiteY134" fmla="*/ 1455273 h 2219666"/>
              <a:gd name="connsiteX135" fmla="*/ 60568 w 1221610"/>
              <a:gd name="connsiteY135" fmla="*/ 1407648 h 2219666"/>
              <a:gd name="connsiteX136" fmla="*/ 81999 w 1221610"/>
              <a:gd name="connsiteY136" fmla="*/ 1360023 h 2219666"/>
              <a:gd name="connsiteX137" fmla="*/ 108194 w 1221610"/>
              <a:gd name="connsiteY137" fmla="*/ 1321923 h 2219666"/>
              <a:gd name="connsiteX138" fmla="*/ 146293 w 1221610"/>
              <a:gd name="connsiteY138" fmla="*/ 1312398 h 2219666"/>
              <a:gd name="connsiteX139" fmla="*/ 153438 w 1221610"/>
              <a:gd name="connsiteY139" fmla="*/ 1276680 h 2219666"/>
              <a:gd name="connsiteX140" fmla="*/ 262975 w 1221610"/>
              <a:gd name="connsiteY140" fmla="*/ 1157617 h 2219666"/>
              <a:gd name="connsiteX141" fmla="*/ 286787 w 1221610"/>
              <a:gd name="connsiteY141" fmla="*/ 1019502 h 2219666"/>
              <a:gd name="connsiteX142" fmla="*/ 282025 w 1221610"/>
              <a:gd name="connsiteY142" fmla="*/ 938542 h 2219666"/>
              <a:gd name="connsiteX143" fmla="*/ 196300 w 1221610"/>
              <a:gd name="connsiteY143" fmla="*/ 926636 h 2219666"/>
              <a:gd name="connsiteX144" fmla="*/ 179632 w 1221610"/>
              <a:gd name="connsiteY144" fmla="*/ 845673 h 2219666"/>
              <a:gd name="connsiteX145" fmla="*/ 186775 w 1221610"/>
              <a:gd name="connsiteY145" fmla="*/ 778998 h 2219666"/>
              <a:gd name="connsiteX146" fmla="*/ 148675 w 1221610"/>
              <a:gd name="connsiteY146" fmla="*/ 740898 h 2219666"/>
              <a:gd name="connsiteX147" fmla="*/ 127244 w 1221610"/>
              <a:gd name="connsiteY147" fmla="*/ 700416 h 2219666"/>
              <a:gd name="connsiteX148" fmla="*/ 117719 w 1221610"/>
              <a:gd name="connsiteY148" fmla="*/ 640886 h 2219666"/>
              <a:gd name="connsiteX149" fmla="*/ 102097 w 1221610"/>
              <a:gd name="connsiteY149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41531 w 1221610"/>
              <a:gd name="connsiteY8" fmla="*/ 438479 h 2219666"/>
              <a:gd name="connsiteX9" fmla="*/ 132006 w 1221610"/>
              <a:gd name="connsiteY9" fmla="*/ 452766 h 2219666"/>
              <a:gd name="connsiteX10" fmla="*/ 186774 w 1221610"/>
              <a:gd name="connsiteY10" fmla="*/ 500391 h 2219666"/>
              <a:gd name="connsiteX11" fmla="*/ 189156 w 1221610"/>
              <a:gd name="connsiteY11" fmla="*/ 528966 h 2219666"/>
              <a:gd name="connsiteX12" fmla="*/ 210587 w 1221610"/>
              <a:gd name="connsiteY12" fmla="*/ 564685 h 2219666"/>
              <a:gd name="connsiteX13" fmla="*/ 224874 w 1221610"/>
              <a:gd name="connsiteY13" fmla="*/ 593260 h 2219666"/>
              <a:gd name="connsiteX14" fmla="*/ 253449 w 1221610"/>
              <a:gd name="connsiteY14" fmla="*/ 595641 h 2219666"/>
              <a:gd name="connsiteX15" fmla="*/ 279643 w 1221610"/>
              <a:gd name="connsiteY15" fmla="*/ 571829 h 2219666"/>
              <a:gd name="connsiteX16" fmla="*/ 282024 w 1221610"/>
              <a:gd name="connsiteY16" fmla="*/ 548016 h 2219666"/>
              <a:gd name="connsiteX17" fmla="*/ 291549 w 1221610"/>
              <a:gd name="connsiteY17" fmla="*/ 524204 h 2219666"/>
              <a:gd name="connsiteX18" fmla="*/ 267737 w 1221610"/>
              <a:gd name="connsiteY18" fmla="*/ 490866 h 2219666"/>
              <a:gd name="connsiteX19" fmla="*/ 303456 w 1221610"/>
              <a:gd name="connsiteY19" fmla="*/ 481341 h 2219666"/>
              <a:gd name="connsiteX20" fmla="*/ 322506 w 1221610"/>
              <a:gd name="connsiteY20" fmla="*/ 457529 h 2219666"/>
              <a:gd name="connsiteX21" fmla="*/ 353462 w 1221610"/>
              <a:gd name="connsiteY21" fmla="*/ 450385 h 2219666"/>
              <a:gd name="connsiteX22" fmla="*/ 410612 w 1221610"/>
              <a:gd name="connsiteY22" fmla="*/ 452766 h 2219666"/>
              <a:gd name="connsiteX23" fmla="*/ 410612 w 1221610"/>
              <a:gd name="connsiteY23" fmla="*/ 507535 h 2219666"/>
              <a:gd name="connsiteX24" fmla="*/ 436806 w 1221610"/>
              <a:gd name="connsiteY24" fmla="*/ 531345 h 2219666"/>
              <a:gd name="connsiteX25" fmla="*/ 462999 w 1221610"/>
              <a:gd name="connsiteY25" fmla="*/ 548016 h 2219666"/>
              <a:gd name="connsiteX26" fmla="*/ 424899 w 1221610"/>
              <a:gd name="connsiteY26" fmla="*/ 567066 h 2219666"/>
              <a:gd name="connsiteX27" fmla="*/ 403468 w 1221610"/>
              <a:gd name="connsiteY27" fmla="*/ 586116 h 2219666"/>
              <a:gd name="connsiteX28" fmla="*/ 420137 w 1221610"/>
              <a:gd name="connsiteY28" fmla="*/ 609929 h 2219666"/>
              <a:gd name="connsiteX29" fmla="*/ 415374 w 1221610"/>
              <a:gd name="connsiteY29" fmla="*/ 650410 h 2219666"/>
              <a:gd name="connsiteX30" fmla="*/ 427281 w 1221610"/>
              <a:gd name="connsiteY30" fmla="*/ 678985 h 2219666"/>
              <a:gd name="connsiteX31" fmla="*/ 410612 w 1221610"/>
              <a:gd name="connsiteY31" fmla="*/ 700416 h 2219666"/>
              <a:gd name="connsiteX32" fmla="*/ 401088 w 1221610"/>
              <a:gd name="connsiteY32" fmla="*/ 778998 h 2219666"/>
              <a:gd name="connsiteX33" fmla="*/ 441568 w 1221610"/>
              <a:gd name="connsiteY33" fmla="*/ 778997 h 2219666"/>
              <a:gd name="connsiteX34" fmla="*/ 486812 w 1221610"/>
              <a:gd name="connsiteY34" fmla="*/ 755185 h 2219666"/>
              <a:gd name="connsiteX35" fmla="*/ 513007 w 1221610"/>
              <a:gd name="connsiteY35" fmla="*/ 757566 h 2219666"/>
              <a:gd name="connsiteX36" fmla="*/ 536818 w 1221610"/>
              <a:gd name="connsiteY36" fmla="*/ 783760 h 2219666"/>
              <a:gd name="connsiteX37" fmla="*/ 510625 w 1221610"/>
              <a:gd name="connsiteY37" fmla="*/ 888535 h 2219666"/>
              <a:gd name="connsiteX38" fmla="*/ 539200 w 1221610"/>
              <a:gd name="connsiteY38" fmla="*/ 926635 h 2219666"/>
              <a:gd name="connsiteX39" fmla="*/ 546344 w 1221610"/>
              <a:gd name="connsiteY39" fmla="*/ 945686 h 2219666"/>
              <a:gd name="connsiteX40" fmla="*/ 532057 w 1221610"/>
              <a:gd name="connsiteY40" fmla="*/ 976641 h 2219666"/>
              <a:gd name="connsiteX41" fmla="*/ 517769 w 1221610"/>
              <a:gd name="connsiteY41" fmla="*/ 1048079 h 2219666"/>
              <a:gd name="connsiteX42" fmla="*/ 541582 w 1221610"/>
              <a:gd name="connsiteY42" fmla="*/ 1081416 h 2219666"/>
              <a:gd name="connsiteX43" fmla="*/ 551107 w 1221610"/>
              <a:gd name="connsiteY43" fmla="*/ 1121897 h 2219666"/>
              <a:gd name="connsiteX44" fmla="*/ 567775 w 1221610"/>
              <a:gd name="connsiteY44" fmla="*/ 1129041 h 2219666"/>
              <a:gd name="connsiteX45" fmla="*/ 572104 w 1221610"/>
              <a:gd name="connsiteY45" fmla="*/ 1139147 h 2219666"/>
              <a:gd name="connsiteX46" fmla="*/ 591588 w 1221610"/>
              <a:gd name="connsiteY46" fmla="*/ 1105229 h 2219666"/>
              <a:gd name="connsiteX47" fmla="*/ 615400 w 1221610"/>
              <a:gd name="connsiteY47" fmla="*/ 1088560 h 2219666"/>
              <a:gd name="connsiteX48" fmla="*/ 665407 w 1221610"/>
              <a:gd name="connsiteY48" fmla="*/ 1062366 h 2219666"/>
              <a:gd name="connsiteX49" fmla="*/ 698744 w 1221610"/>
              <a:gd name="connsiteY49" fmla="*/ 1050460 h 2219666"/>
              <a:gd name="connsiteX50" fmla="*/ 734463 w 1221610"/>
              <a:gd name="connsiteY50" fmla="*/ 1012361 h 2219666"/>
              <a:gd name="connsiteX51" fmla="*/ 791613 w 1221610"/>
              <a:gd name="connsiteY51" fmla="*/ 988547 h 2219666"/>
              <a:gd name="connsiteX52" fmla="*/ 817807 w 1221610"/>
              <a:gd name="connsiteY52" fmla="*/ 943304 h 2219666"/>
              <a:gd name="connsiteX53" fmla="*/ 841618 w 1221610"/>
              <a:gd name="connsiteY53" fmla="*/ 926633 h 2219666"/>
              <a:gd name="connsiteX54" fmla="*/ 867813 w 1221610"/>
              <a:gd name="connsiteY54" fmla="*/ 926635 h 2219666"/>
              <a:gd name="connsiteX55" fmla="*/ 872575 w 1221610"/>
              <a:gd name="connsiteY55" fmla="*/ 945685 h 2219666"/>
              <a:gd name="connsiteX56" fmla="*/ 848763 w 1221610"/>
              <a:gd name="connsiteY56" fmla="*/ 971879 h 2219666"/>
              <a:gd name="connsiteX57" fmla="*/ 872575 w 1221610"/>
              <a:gd name="connsiteY57" fmla="*/ 998072 h 2219666"/>
              <a:gd name="connsiteX58" fmla="*/ 872575 w 1221610"/>
              <a:gd name="connsiteY58" fmla="*/ 1021885 h 2219666"/>
              <a:gd name="connsiteX59" fmla="*/ 829713 w 1221610"/>
              <a:gd name="connsiteY59" fmla="*/ 1024266 h 2219666"/>
              <a:gd name="connsiteX60" fmla="*/ 817807 w 1221610"/>
              <a:gd name="connsiteY60" fmla="*/ 1052841 h 2219666"/>
              <a:gd name="connsiteX61" fmla="*/ 829713 w 1221610"/>
              <a:gd name="connsiteY61" fmla="*/ 1081416 h 2219666"/>
              <a:gd name="connsiteX62" fmla="*/ 822567 w 1221610"/>
              <a:gd name="connsiteY62" fmla="*/ 1105227 h 2219666"/>
              <a:gd name="connsiteX63" fmla="*/ 836857 w 1221610"/>
              <a:gd name="connsiteY63" fmla="*/ 1124280 h 2219666"/>
              <a:gd name="connsiteX64" fmla="*/ 870194 w 1221610"/>
              <a:gd name="connsiteY64" fmla="*/ 1095705 h 2219666"/>
              <a:gd name="connsiteX65" fmla="*/ 903532 w 1221610"/>
              <a:gd name="connsiteY65" fmla="*/ 1090942 h 2219666"/>
              <a:gd name="connsiteX66" fmla="*/ 901150 w 1221610"/>
              <a:gd name="connsiteY66" fmla="*/ 1045697 h 2219666"/>
              <a:gd name="connsiteX67" fmla="*/ 958300 w 1221610"/>
              <a:gd name="connsiteY67" fmla="*/ 1036173 h 2219666"/>
              <a:gd name="connsiteX68" fmla="*/ 974969 w 1221610"/>
              <a:gd name="connsiteY68" fmla="*/ 1055222 h 2219666"/>
              <a:gd name="connsiteX69" fmla="*/ 984494 w 1221610"/>
              <a:gd name="connsiteY69" fmla="*/ 1181430 h 2219666"/>
              <a:gd name="connsiteX70" fmla="*/ 1032119 w 1221610"/>
              <a:gd name="connsiteY70" fmla="*/ 1262392 h 2219666"/>
              <a:gd name="connsiteX71" fmla="*/ 1072600 w 1221610"/>
              <a:gd name="connsiteY71" fmla="*/ 1283823 h 2219666"/>
              <a:gd name="connsiteX72" fmla="*/ 1089269 w 1221610"/>
              <a:gd name="connsiteY72" fmla="*/ 1350498 h 2219666"/>
              <a:gd name="connsiteX73" fmla="*/ 1122607 w 1221610"/>
              <a:gd name="connsiteY73" fmla="*/ 1376692 h 2219666"/>
              <a:gd name="connsiteX74" fmla="*/ 1163088 w 1221610"/>
              <a:gd name="connsiteY74" fmla="*/ 1436223 h 2219666"/>
              <a:gd name="connsiteX75" fmla="*/ 1191663 w 1221610"/>
              <a:gd name="connsiteY75" fmla="*/ 1450511 h 2219666"/>
              <a:gd name="connsiteX76" fmla="*/ 1220238 w 1221610"/>
              <a:gd name="connsiteY76" fmla="*/ 1488610 h 2219666"/>
              <a:gd name="connsiteX77" fmla="*/ 1215943 w 1221610"/>
              <a:gd name="connsiteY77" fmla="*/ 1508470 h 2219666"/>
              <a:gd name="connsiteX78" fmla="*/ 1196425 w 1221610"/>
              <a:gd name="connsiteY78" fmla="*/ 1557667 h 2219666"/>
              <a:gd name="connsiteX79" fmla="*/ 1144037 w 1221610"/>
              <a:gd name="connsiteY79" fmla="*/ 1552903 h 2219666"/>
              <a:gd name="connsiteX80" fmla="*/ 1124987 w 1221610"/>
              <a:gd name="connsiteY80" fmla="*/ 1598146 h 2219666"/>
              <a:gd name="connsiteX81" fmla="*/ 1048787 w 1221610"/>
              <a:gd name="connsiteY81" fmla="*/ 1631484 h 2219666"/>
              <a:gd name="connsiteX82" fmla="*/ 1020212 w 1221610"/>
              <a:gd name="connsiteY82" fmla="*/ 1691015 h 2219666"/>
              <a:gd name="connsiteX83" fmla="*/ 1036881 w 1221610"/>
              <a:gd name="connsiteY83" fmla="*/ 1738640 h 2219666"/>
              <a:gd name="connsiteX84" fmla="*/ 1017832 w 1221610"/>
              <a:gd name="connsiteY84" fmla="*/ 1779123 h 2219666"/>
              <a:gd name="connsiteX85" fmla="*/ 984493 w 1221610"/>
              <a:gd name="connsiteY85" fmla="*/ 1776740 h 2219666"/>
              <a:gd name="connsiteX86" fmla="*/ 982112 w 1221610"/>
              <a:gd name="connsiteY86" fmla="*/ 1841034 h 2219666"/>
              <a:gd name="connsiteX87" fmla="*/ 946393 w 1221610"/>
              <a:gd name="connsiteY87" fmla="*/ 1857703 h 2219666"/>
              <a:gd name="connsiteX88" fmla="*/ 910674 w 1221610"/>
              <a:gd name="connsiteY88" fmla="*/ 1864846 h 2219666"/>
              <a:gd name="connsiteX89" fmla="*/ 910674 w 1221610"/>
              <a:gd name="connsiteY89" fmla="*/ 1929140 h 2219666"/>
              <a:gd name="connsiteX90" fmla="*/ 967824 w 1221610"/>
              <a:gd name="connsiteY90" fmla="*/ 1938665 h 2219666"/>
              <a:gd name="connsiteX91" fmla="*/ 1001162 w 1221610"/>
              <a:gd name="connsiteY91" fmla="*/ 1933903 h 2219666"/>
              <a:gd name="connsiteX92" fmla="*/ 1005922 w 1221610"/>
              <a:gd name="connsiteY92" fmla="*/ 2007722 h 2219666"/>
              <a:gd name="connsiteX93" fmla="*/ 982112 w 1221610"/>
              <a:gd name="connsiteY93" fmla="*/ 2029153 h 2219666"/>
              <a:gd name="connsiteX94" fmla="*/ 922581 w 1221610"/>
              <a:gd name="connsiteY94" fmla="*/ 2026773 h 2219666"/>
              <a:gd name="connsiteX95" fmla="*/ 870193 w 1221610"/>
              <a:gd name="connsiteY95" fmla="*/ 2036298 h 2219666"/>
              <a:gd name="connsiteX96" fmla="*/ 824949 w 1221610"/>
              <a:gd name="connsiteY96" fmla="*/ 2060111 h 2219666"/>
              <a:gd name="connsiteX97" fmla="*/ 779704 w 1221610"/>
              <a:gd name="connsiteY97" fmla="*/ 2067253 h 2219666"/>
              <a:gd name="connsiteX98" fmla="*/ 758274 w 1221610"/>
              <a:gd name="connsiteY98" fmla="*/ 2086305 h 2219666"/>
              <a:gd name="connsiteX99" fmla="*/ 751131 w 1221610"/>
              <a:gd name="connsiteY99" fmla="*/ 2131548 h 2219666"/>
              <a:gd name="connsiteX100" fmla="*/ 734462 w 1221610"/>
              <a:gd name="connsiteY100" fmla="*/ 2143455 h 2219666"/>
              <a:gd name="connsiteX101" fmla="*/ 689218 w 1221610"/>
              <a:gd name="connsiteY101" fmla="*/ 2193461 h 2219666"/>
              <a:gd name="connsiteX102" fmla="*/ 665406 w 1221610"/>
              <a:gd name="connsiteY102" fmla="*/ 2198222 h 2219666"/>
              <a:gd name="connsiteX103" fmla="*/ 617781 w 1221610"/>
              <a:gd name="connsiteY103" fmla="*/ 2219654 h 2219666"/>
              <a:gd name="connsiteX104" fmla="*/ 579681 w 1221610"/>
              <a:gd name="connsiteY104" fmla="*/ 2202985 h 2219666"/>
              <a:gd name="connsiteX105" fmla="*/ 563012 w 1221610"/>
              <a:gd name="connsiteY105" fmla="*/ 2174410 h 2219666"/>
              <a:gd name="connsiteX106" fmla="*/ 520149 w 1221610"/>
              <a:gd name="connsiteY106" fmla="*/ 2183936 h 2219666"/>
              <a:gd name="connsiteX107" fmla="*/ 512573 w 1221610"/>
              <a:gd name="connsiteY107" fmla="*/ 2177832 h 2219666"/>
              <a:gd name="connsiteX108" fmla="*/ 503481 w 1221610"/>
              <a:gd name="connsiteY108" fmla="*/ 2172029 h 2219666"/>
              <a:gd name="connsiteX109" fmla="*/ 522531 w 1221610"/>
              <a:gd name="connsiteY109" fmla="*/ 2064872 h 2219666"/>
              <a:gd name="connsiteX110" fmla="*/ 539199 w 1221610"/>
              <a:gd name="connsiteY110" fmla="*/ 2043441 h 2219666"/>
              <a:gd name="connsiteX111" fmla="*/ 529674 w 1221610"/>
              <a:gd name="connsiteY111" fmla="*/ 1998198 h 2219666"/>
              <a:gd name="connsiteX112" fmla="*/ 553487 w 1221610"/>
              <a:gd name="connsiteY112" fmla="*/ 1983910 h 2219666"/>
              <a:gd name="connsiteX113" fmla="*/ 534437 w 1221610"/>
              <a:gd name="connsiteY113" fmla="*/ 1969623 h 2219666"/>
              <a:gd name="connsiteX114" fmla="*/ 522531 w 1221610"/>
              <a:gd name="connsiteY114" fmla="*/ 1933905 h 2219666"/>
              <a:gd name="connsiteX115" fmla="*/ 513006 w 1221610"/>
              <a:gd name="connsiteY115" fmla="*/ 1888661 h 2219666"/>
              <a:gd name="connsiteX116" fmla="*/ 510624 w 1221610"/>
              <a:gd name="connsiteY116" fmla="*/ 1857703 h 2219666"/>
              <a:gd name="connsiteX117" fmla="*/ 460618 w 1221610"/>
              <a:gd name="connsiteY117" fmla="*/ 1860086 h 2219666"/>
              <a:gd name="connsiteX118" fmla="*/ 427282 w 1221610"/>
              <a:gd name="connsiteY118" fmla="*/ 1824367 h 2219666"/>
              <a:gd name="connsiteX119" fmla="*/ 382037 w 1221610"/>
              <a:gd name="connsiteY119" fmla="*/ 1807697 h 2219666"/>
              <a:gd name="connsiteX120" fmla="*/ 367749 w 1221610"/>
              <a:gd name="connsiteY120" fmla="*/ 1757692 h 2219666"/>
              <a:gd name="connsiteX121" fmla="*/ 365368 w 1221610"/>
              <a:gd name="connsiteY121" fmla="*/ 1736260 h 2219666"/>
              <a:gd name="connsiteX122" fmla="*/ 334413 w 1221610"/>
              <a:gd name="connsiteY122" fmla="*/ 1691017 h 2219666"/>
              <a:gd name="connsiteX123" fmla="*/ 291549 w 1221610"/>
              <a:gd name="connsiteY123" fmla="*/ 1667204 h 2219666"/>
              <a:gd name="connsiteX124" fmla="*/ 248688 w 1221610"/>
              <a:gd name="connsiteY124" fmla="*/ 1638630 h 2219666"/>
              <a:gd name="connsiteX125" fmla="*/ 215349 w 1221610"/>
              <a:gd name="connsiteY125" fmla="*/ 1629104 h 2219666"/>
              <a:gd name="connsiteX126" fmla="*/ 217731 w 1221610"/>
              <a:gd name="connsiteY126" fmla="*/ 1583858 h 2219666"/>
              <a:gd name="connsiteX127" fmla="*/ 174868 w 1221610"/>
              <a:gd name="connsiteY127" fmla="*/ 1598148 h 2219666"/>
              <a:gd name="connsiteX128" fmla="*/ 186775 w 1221610"/>
              <a:gd name="connsiteY128" fmla="*/ 1631486 h 2219666"/>
              <a:gd name="connsiteX129" fmla="*/ 179631 w 1221610"/>
              <a:gd name="connsiteY129" fmla="*/ 1648155 h 2219666"/>
              <a:gd name="connsiteX130" fmla="*/ 141531 w 1221610"/>
              <a:gd name="connsiteY130" fmla="*/ 1619580 h 2219666"/>
              <a:gd name="connsiteX131" fmla="*/ 98669 w 1221610"/>
              <a:gd name="connsiteY131" fmla="*/ 1617198 h 2219666"/>
              <a:gd name="connsiteX132" fmla="*/ 43899 w 1221610"/>
              <a:gd name="connsiteY132" fmla="*/ 1598148 h 2219666"/>
              <a:gd name="connsiteX133" fmla="*/ 10560 w 1221610"/>
              <a:gd name="connsiteY133" fmla="*/ 1595764 h 2219666"/>
              <a:gd name="connsiteX134" fmla="*/ 1037 w 1221610"/>
              <a:gd name="connsiteY134" fmla="*/ 1543380 h 2219666"/>
              <a:gd name="connsiteX135" fmla="*/ 34374 w 1221610"/>
              <a:gd name="connsiteY135" fmla="*/ 1455273 h 2219666"/>
              <a:gd name="connsiteX136" fmla="*/ 60568 w 1221610"/>
              <a:gd name="connsiteY136" fmla="*/ 1407648 h 2219666"/>
              <a:gd name="connsiteX137" fmla="*/ 81999 w 1221610"/>
              <a:gd name="connsiteY137" fmla="*/ 1360023 h 2219666"/>
              <a:gd name="connsiteX138" fmla="*/ 108194 w 1221610"/>
              <a:gd name="connsiteY138" fmla="*/ 1321923 h 2219666"/>
              <a:gd name="connsiteX139" fmla="*/ 146293 w 1221610"/>
              <a:gd name="connsiteY139" fmla="*/ 1312398 h 2219666"/>
              <a:gd name="connsiteX140" fmla="*/ 153438 w 1221610"/>
              <a:gd name="connsiteY140" fmla="*/ 1276680 h 2219666"/>
              <a:gd name="connsiteX141" fmla="*/ 262975 w 1221610"/>
              <a:gd name="connsiteY141" fmla="*/ 1157617 h 2219666"/>
              <a:gd name="connsiteX142" fmla="*/ 286787 w 1221610"/>
              <a:gd name="connsiteY142" fmla="*/ 1019502 h 2219666"/>
              <a:gd name="connsiteX143" fmla="*/ 282025 w 1221610"/>
              <a:gd name="connsiteY143" fmla="*/ 938542 h 2219666"/>
              <a:gd name="connsiteX144" fmla="*/ 196300 w 1221610"/>
              <a:gd name="connsiteY144" fmla="*/ 926636 h 2219666"/>
              <a:gd name="connsiteX145" fmla="*/ 179632 w 1221610"/>
              <a:gd name="connsiteY145" fmla="*/ 845673 h 2219666"/>
              <a:gd name="connsiteX146" fmla="*/ 186775 w 1221610"/>
              <a:gd name="connsiteY146" fmla="*/ 778998 h 2219666"/>
              <a:gd name="connsiteX147" fmla="*/ 148675 w 1221610"/>
              <a:gd name="connsiteY147" fmla="*/ 740898 h 2219666"/>
              <a:gd name="connsiteX148" fmla="*/ 127244 w 1221610"/>
              <a:gd name="connsiteY148" fmla="*/ 700416 h 2219666"/>
              <a:gd name="connsiteX149" fmla="*/ 117719 w 1221610"/>
              <a:gd name="connsiteY149" fmla="*/ 640886 h 2219666"/>
              <a:gd name="connsiteX150" fmla="*/ 102097 w 1221610"/>
              <a:gd name="connsiteY150" fmla="*/ 560732 h 2219666"/>
              <a:gd name="connsiteX0" fmla="*/ 102097 w 1221610"/>
              <a:gd name="connsiteY0" fmla="*/ 560732 h 2219666"/>
              <a:gd name="connsiteX1" fmla="*/ 91525 w 1221610"/>
              <a:gd name="connsiteY1" fmla="*/ 478960 h 2219666"/>
              <a:gd name="connsiteX2" fmla="*/ 93907 w 1221610"/>
              <a:gd name="connsiteY2" fmla="*/ 414666 h 2219666"/>
              <a:gd name="connsiteX3" fmla="*/ 20086 w 1221610"/>
              <a:gd name="connsiteY3" fmla="*/ 302745 h 2219666"/>
              <a:gd name="connsiteX4" fmla="*/ 265357 w 1221610"/>
              <a:gd name="connsiteY4" fmla="*/ 329 h 2219666"/>
              <a:gd name="connsiteX5" fmla="*/ 282025 w 1221610"/>
              <a:gd name="connsiteY5" fmla="*/ 252741 h 2219666"/>
              <a:gd name="connsiteX6" fmla="*/ 243924 w 1221610"/>
              <a:gd name="connsiteY6" fmla="*/ 424191 h 2219666"/>
              <a:gd name="connsiteX7" fmla="*/ 198681 w 1221610"/>
              <a:gd name="connsiteY7" fmla="*/ 436097 h 2219666"/>
              <a:gd name="connsiteX8" fmla="*/ 141531 w 1221610"/>
              <a:gd name="connsiteY8" fmla="*/ 438479 h 2219666"/>
              <a:gd name="connsiteX9" fmla="*/ 132006 w 1221610"/>
              <a:gd name="connsiteY9" fmla="*/ 452766 h 2219666"/>
              <a:gd name="connsiteX10" fmla="*/ 158199 w 1221610"/>
              <a:gd name="connsiteY10" fmla="*/ 486104 h 2219666"/>
              <a:gd name="connsiteX11" fmla="*/ 186774 w 1221610"/>
              <a:gd name="connsiteY11" fmla="*/ 500391 h 2219666"/>
              <a:gd name="connsiteX12" fmla="*/ 189156 w 1221610"/>
              <a:gd name="connsiteY12" fmla="*/ 528966 h 2219666"/>
              <a:gd name="connsiteX13" fmla="*/ 210587 w 1221610"/>
              <a:gd name="connsiteY13" fmla="*/ 564685 h 2219666"/>
              <a:gd name="connsiteX14" fmla="*/ 224874 w 1221610"/>
              <a:gd name="connsiteY14" fmla="*/ 593260 h 2219666"/>
              <a:gd name="connsiteX15" fmla="*/ 253449 w 1221610"/>
              <a:gd name="connsiteY15" fmla="*/ 595641 h 2219666"/>
              <a:gd name="connsiteX16" fmla="*/ 279643 w 1221610"/>
              <a:gd name="connsiteY16" fmla="*/ 571829 h 2219666"/>
              <a:gd name="connsiteX17" fmla="*/ 282024 w 1221610"/>
              <a:gd name="connsiteY17" fmla="*/ 548016 h 2219666"/>
              <a:gd name="connsiteX18" fmla="*/ 291549 w 1221610"/>
              <a:gd name="connsiteY18" fmla="*/ 524204 h 2219666"/>
              <a:gd name="connsiteX19" fmla="*/ 267737 w 1221610"/>
              <a:gd name="connsiteY19" fmla="*/ 490866 h 2219666"/>
              <a:gd name="connsiteX20" fmla="*/ 303456 w 1221610"/>
              <a:gd name="connsiteY20" fmla="*/ 481341 h 2219666"/>
              <a:gd name="connsiteX21" fmla="*/ 322506 w 1221610"/>
              <a:gd name="connsiteY21" fmla="*/ 457529 h 2219666"/>
              <a:gd name="connsiteX22" fmla="*/ 353462 w 1221610"/>
              <a:gd name="connsiteY22" fmla="*/ 450385 h 2219666"/>
              <a:gd name="connsiteX23" fmla="*/ 410612 w 1221610"/>
              <a:gd name="connsiteY23" fmla="*/ 452766 h 2219666"/>
              <a:gd name="connsiteX24" fmla="*/ 410612 w 1221610"/>
              <a:gd name="connsiteY24" fmla="*/ 507535 h 2219666"/>
              <a:gd name="connsiteX25" fmla="*/ 436806 w 1221610"/>
              <a:gd name="connsiteY25" fmla="*/ 531345 h 2219666"/>
              <a:gd name="connsiteX26" fmla="*/ 462999 w 1221610"/>
              <a:gd name="connsiteY26" fmla="*/ 548016 h 2219666"/>
              <a:gd name="connsiteX27" fmla="*/ 424899 w 1221610"/>
              <a:gd name="connsiteY27" fmla="*/ 567066 h 2219666"/>
              <a:gd name="connsiteX28" fmla="*/ 403468 w 1221610"/>
              <a:gd name="connsiteY28" fmla="*/ 586116 h 2219666"/>
              <a:gd name="connsiteX29" fmla="*/ 420137 w 1221610"/>
              <a:gd name="connsiteY29" fmla="*/ 609929 h 2219666"/>
              <a:gd name="connsiteX30" fmla="*/ 415374 w 1221610"/>
              <a:gd name="connsiteY30" fmla="*/ 650410 h 2219666"/>
              <a:gd name="connsiteX31" fmla="*/ 427281 w 1221610"/>
              <a:gd name="connsiteY31" fmla="*/ 678985 h 2219666"/>
              <a:gd name="connsiteX32" fmla="*/ 410612 w 1221610"/>
              <a:gd name="connsiteY32" fmla="*/ 700416 h 2219666"/>
              <a:gd name="connsiteX33" fmla="*/ 401088 w 1221610"/>
              <a:gd name="connsiteY33" fmla="*/ 778998 h 2219666"/>
              <a:gd name="connsiteX34" fmla="*/ 441568 w 1221610"/>
              <a:gd name="connsiteY34" fmla="*/ 778997 h 2219666"/>
              <a:gd name="connsiteX35" fmla="*/ 486812 w 1221610"/>
              <a:gd name="connsiteY35" fmla="*/ 755185 h 2219666"/>
              <a:gd name="connsiteX36" fmla="*/ 513007 w 1221610"/>
              <a:gd name="connsiteY36" fmla="*/ 757566 h 2219666"/>
              <a:gd name="connsiteX37" fmla="*/ 536818 w 1221610"/>
              <a:gd name="connsiteY37" fmla="*/ 783760 h 2219666"/>
              <a:gd name="connsiteX38" fmla="*/ 510625 w 1221610"/>
              <a:gd name="connsiteY38" fmla="*/ 888535 h 2219666"/>
              <a:gd name="connsiteX39" fmla="*/ 539200 w 1221610"/>
              <a:gd name="connsiteY39" fmla="*/ 926635 h 2219666"/>
              <a:gd name="connsiteX40" fmla="*/ 546344 w 1221610"/>
              <a:gd name="connsiteY40" fmla="*/ 945686 h 2219666"/>
              <a:gd name="connsiteX41" fmla="*/ 532057 w 1221610"/>
              <a:gd name="connsiteY41" fmla="*/ 976641 h 2219666"/>
              <a:gd name="connsiteX42" fmla="*/ 517769 w 1221610"/>
              <a:gd name="connsiteY42" fmla="*/ 1048079 h 2219666"/>
              <a:gd name="connsiteX43" fmla="*/ 541582 w 1221610"/>
              <a:gd name="connsiteY43" fmla="*/ 1081416 h 2219666"/>
              <a:gd name="connsiteX44" fmla="*/ 551107 w 1221610"/>
              <a:gd name="connsiteY44" fmla="*/ 1121897 h 2219666"/>
              <a:gd name="connsiteX45" fmla="*/ 567775 w 1221610"/>
              <a:gd name="connsiteY45" fmla="*/ 1129041 h 2219666"/>
              <a:gd name="connsiteX46" fmla="*/ 572104 w 1221610"/>
              <a:gd name="connsiteY46" fmla="*/ 1139147 h 2219666"/>
              <a:gd name="connsiteX47" fmla="*/ 591588 w 1221610"/>
              <a:gd name="connsiteY47" fmla="*/ 1105229 h 2219666"/>
              <a:gd name="connsiteX48" fmla="*/ 615400 w 1221610"/>
              <a:gd name="connsiteY48" fmla="*/ 1088560 h 2219666"/>
              <a:gd name="connsiteX49" fmla="*/ 665407 w 1221610"/>
              <a:gd name="connsiteY49" fmla="*/ 1062366 h 2219666"/>
              <a:gd name="connsiteX50" fmla="*/ 698744 w 1221610"/>
              <a:gd name="connsiteY50" fmla="*/ 1050460 h 2219666"/>
              <a:gd name="connsiteX51" fmla="*/ 734463 w 1221610"/>
              <a:gd name="connsiteY51" fmla="*/ 1012361 h 2219666"/>
              <a:gd name="connsiteX52" fmla="*/ 791613 w 1221610"/>
              <a:gd name="connsiteY52" fmla="*/ 988547 h 2219666"/>
              <a:gd name="connsiteX53" fmla="*/ 817807 w 1221610"/>
              <a:gd name="connsiteY53" fmla="*/ 943304 h 2219666"/>
              <a:gd name="connsiteX54" fmla="*/ 841618 w 1221610"/>
              <a:gd name="connsiteY54" fmla="*/ 926633 h 2219666"/>
              <a:gd name="connsiteX55" fmla="*/ 867813 w 1221610"/>
              <a:gd name="connsiteY55" fmla="*/ 926635 h 2219666"/>
              <a:gd name="connsiteX56" fmla="*/ 872575 w 1221610"/>
              <a:gd name="connsiteY56" fmla="*/ 945685 h 2219666"/>
              <a:gd name="connsiteX57" fmla="*/ 848763 w 1221610"/>
              <a:gd name="connsiteY57" fmla="*/ 971879 h 2219666"/>
              <a:gd name="connsiteX58" fmla="*/ 872575 w 1221610"/>
              <a:gd name="connsiteY58" fmla="*/ 998072 h 2219666"/>
              <a:gd name="connsiteX59" fmla="*/ 872575 w 1221610"/>
              <a:gd name="connsiteY59" fmla="*/ 1021885 h 2219666"/>
              <a:gd name="connsiteX60" fmla="*/ 829713 w 1221610"/>
              <a:gd name="connsiteY60" fmla="*/ 1024266 h 2219666"/>
              <a:gd name="connsiteX61" fmla="*/ 817807 w 1221610"/>
              <a:gd name="connsiteY61" fmla="*/ 1052841 h 2219666"/>
              <a:gd name="connsiteX62" fmla="*/ 829713 w 1221610"/>
              <a:gd name="connsiteY62" fmla="*/ 1081416 h 2219666"/>
              <a:gd name="connsiteX63" fmla="*/ 822567 w 1221610"/>
              <a:gd name="connsiteY63" fmla="*/ 1105227 h 2219666"/>
              <a:gd name="connsiteX64" fmla="*/ 836857 w 1221610"/>
              <a:gd name="connsiteY64" fmla="*/ 1124280 h 2219666"/>
              <a:gd name="connsiteX65" fmla="*/ 870194 w 1221610"/>
              <a:gd name="connsiteY65" fmla="*/ 1095705 h 2219666"/>
              <a:gd name="connsiteX66" fmla="*/ 903532 w 1221610"/>
              <a:gd name="connsiteY66" fmla="*/ 1090942 h 2219666"/>
              <a:gd name="connsiteX67" fmla="*/ 901150 w 1221610"/>
              <a:gd name="connsiteY67" fmla="*/ 1045697 h 2219666"/>
              <a:gd name="connsiteX68" fmla="*/ 958300 w 1221610"/>
              <a:gd name="connsiteY68" fmla="*/ 1036173 h 2219666"/>
              <a:gd name="connsiteX69" fmla="*/ 974969 w 1221610"/>
              <a:gd name="connsiteY69" fmla="*/ 1055222 h 2219666"/>
              <a:gd name="connsiteX70" fmla="*/ 984494 w 1221610"/>
              <a:gd name="connsiteY70" fmla="*/ 1181430 h 2219666"/>
              <a:gd name="connsiteX71" fmla="*/ 1032119 w 1221610"/>
              <a:gd name="connsiteY71" fmla="*/ 1262392 h 2219666"/>
              <a:gd name="connsiteX72" fmla="*/ 1072600 w 1221610"/>
              <a:gd name="connsiteY72" fmla="*/ 1283823 h 2219666"/>
              <a:gd name="connsiteX73" fmla="*/ 1089269 w 1221610"/>
              <a:gd name="connsiteY73" fmla="*/ 1350498 h 2219666"/>
              <a:gd name="connsiteX74" fmla="*/ 1122607 w 1221610"/>
              <a:gd name="connsiteY74" fmla="*/ 1376692 h 2219666"/>
              <a:gd name="connsiteX75" fmla="*/ 1163088 w 1221610"/>
              <a:gd name="connsiteY75" fmla="*/ 1436223 h 2219666"/>
              <a:gd name="connsiteX76" fmla="*/ 1191663 w 1221610"/>
              <a:gd name="connsiteY76" fmla="*/ 1450511 h 2219666"/>
              <a:gd name="connsiteX77" fmla="*/ 1220238 w 1221610"/>
              <a:gd name="connsiteY77" fmla="*/ 1488610 h 2219666"/>
              <a:gd name="connsiteX78" fmla="*/ 1215943 w 1221610"/>
              <a:gd name="connsiteY78" fmla="*/ 1508470 h 2219666"/>
              <a:gd name="connsiteX79" fmla="*/ 1196425 w 1221610"/>
              <a:gd name="connsiteY79" fmla="*/ 1557667 h 2219666"/>
              <a:gd name="connsiteX80" fmla="*/ 1144037 w 1221610"/>
              <a:gd name="connsiteY80" fmla="*/ 1552903 h 2219666"/>
              <a:gd name="connsiteX81" fmla="*/ 1124987 w 1221610"/>
              <a:gd name="connsiteY81" fmla="*/ 1598146 h 2219666"/>
              <a:gd name="connsiteX82" fmla="*/ 1048787 w 1221610"/>
              <a:gd name="connsiteY82" fmla="*/ 1631484 h 2219666"/>
              <a:gd name="connsiteX83" fmla="*/ 1020212 w 1221610"/>
              <a:gd name="connsiteY83" fmla="*/ 1691015 h 2219666"/>
              <a:gd name="connsiteX84" fmla="*/ 1036881 w 1221610"/>
              <a:gd name="connsiteY84" fmla="*/ 1738640 h 2219666"/>
              <a:gd name="connsiteX85" fmla="*/ 1017832 w 1221610"/>
              <a:gd name="connsiteY85" fmla="*/ 1779123 h 2219666"/>
              <a:gd name="connsiteX86" fmla="*/ 984493 w 1221610"/>
              <a:gd name="connsiteY86" fmla="*/ 1776740 h 2219666"/>
              <a:gd name="connsiteX87" fmla="*/ 982112 w 1221610"/>
              <a:gd name="connsiteY87" fmla="*/ 1841034 h 2219666"/>
              <a:gd name="connsiteX88" fmla="*/ 946393 w 1221610"/>
              <a:gd name="connsiteY88" fmla="*/ 1857703 h 2219666"/>
              <a:gd name="connsiteX89" fmla="*/ 910674 w 1221610"/>
              <a:gd name="connsiteY89" fmla="*/ 1864846 h 2219666"/>
              <a:gd name="connsiteX90" fmla="*/ 910674 w 1221610"/>
              <a:gd name="connsiteY90" fmla="*/ 1929140 h 2219666"/>
              <a:gd name="connsiteX91" fmla="*/ 967824 w 1221610"/>
              <a:gd name="connsiteY91" fmla="*/ 1938665 h 2219666"/>
              <a:gd name="connsiteX92" fmla="*/ 1001162 w 1221610"/>
              <a:gd name="connsiteY92" fmla="*/ 1933903 h 2219666"/>
              <a:gd name="connsiteX93" fmla="*/ 1005922 w 1221610"/>
              <a:gd name="connsiteY93" fmla="*/ 2007722 h 2219666"/>
              <a:gd name="connsiteX94" fmla="*/ 982112 w 1221610"/>
              <a:gd name="connsiteY94" fmla="*/ 2029153 h 2219666"/>
              <a:gd name="connsiteX95" fmla="*/ 922581 w 1221610"/>
              <a:gd name="connsiteY95" fmla="*/ 2026773 h 2219666"/>
              <a:gd name="connsiteX96" fmla="*/ 870193 w 1221610"/>
              <a:gd name="connsiteY96" fmla="*/ 2036298 h 2219666"/>
              <a:gd name="connsiteX97" fmla="*/ 824949 w 1221610"/>
              <a:gd name="connsiteY97" fmla="*/ 2060111 h 2219666"/>
              <a:gd name="connsiteX98" fmla="*/ 779704 w 1221610"/>
              <a:gd name="connsiteY98" fmla="*/ 2067253 h 2219666"/>
              <a:gd name="connsiteX99" fmla="*/ 758274 w 1221610"/>
              <a:gd name="connsiteY99" fmla="*/ 2086305 h 2219666"/>
              <a:gd name="connsiteX100" fmla="*/ 751131 w 1221610"/>
              <a:gd name="connsiteY100" fmla="*/ 2131548 h 2219666"/>
              <a:gd name="connsiteX101" fmla="*/ 734462 w 1221610"/>
              <a:gd name="connsiteY101" fmla="*/ 2143455 h 2219666"/>
              <a:gd name="connsiteX102" fmla="*/ 689218 w 1221610"/>
              <a:gd name="connsiteY102" fmla="*/ 2193461 h 2219666"/>
              <a:gd name="connsiteX103" fmla="*/ 665406 w 1221610"/>
              <a:gd name="connsiteY103" fmla="*/ 2198222 h 2219666"/>
              <a:gd name="connsiteX104" fmla="*/ 617781 w 1221610"/>
              <a:gd name="connsiteY104" fmla="*/ 2219654 h 2219666"/>
              <a:gd name="connsiteX105" fmla="*/ 579681 w 1221610"/>
              <a:gd name="connsiteY105" fmla="*/ 2202985 h 2219666"/>
              <a:gd name="connsiteX106" fmla="*/ 563012 w 1221610"/>
              <a:gd name="connsiteY106" fmla="*/ 2174410 h 2219666"/>
              <a:gd name="connsiteX107" fmla="*/ 520149 w 1221610"/>
              <a:gd name="connsiteY107" fmla="*/ 2183936 h 2219666"/>
              <a:gd name="connsiteX108" fmla="*/ 512573 w 1221610"/>
              <a:gd name="connsiteY108" fmla="*/ 2177832 h 2219666"/>
              <a:gd name="connsiteX109" fmla="*/ 503481 w 1221610"/>
              <a:gd name="connsiteY109" fmla="*/ 2172029 h 2219666"/>
              <a:gd name="connsiteX110" fmla="*/ 522531 w 1221610"/>
              <a:gd name="connsiteY110" fmla="*/ 2064872 h 2219666"/>
              <a:gd name="connsiteX111" fmla="*/ 539199 w 1221610"/>
              <a:gd name="connsiteY111" fmla="*/ 2043441 h 2219666"/>
              <a:gd name="connsiteX112" fmla="*/ 529674 w 1221610"/>
              <a:gd name="connsiteY112" fmla="*/ 1998198 h 2219666"/>
              <a:gd name="connsiteX113" fmla="*/ 553487 w 1221610"/>
              <a:gd name="connsiteY113" fmla="*/ 1983910 h 2219666"/>
              <a:gd name="connsiteX114" fmla="*/ 534437 w 1221610"/>
              <a:gd name="connsiteY114" fmla="*/ 1969623 h 2219666"/>
              <a:gd name="connsiteX115" fmla="*/ 522531 w 1221610"/>
              <a:gd name="connsiteY115" fmla="*/ 1933905 h 2219666"/>
              <a:gd name="connsiteX116" fmla="*/ 513006 w 1221610"/>
              <a:gd name="connsiteY116" fmla="*/ 1888661 h 2219666"/>
              <a:gd name="connsiteX117" fmla="*/ 510624 w 1221610"/>
              <a:gd name="connsiteY117" fmla="*/ 1857703 h 2219666"/>
              <a:gd name="connsiteX118" fmla="*/ 460618 w 1221610"/>
              <a:gd name="connsiteY118" fmla="*/ 1860086 h 2219666"/>
              <a:gd name="connsiteX119" fmla="*/ 427282 w 1221610"/>
              <a:gd name="connsiteY119" fmla="*/ 1824367 h 2219666"/>
              <a:gd name="connsiteX120" fmla="*/ 382037 w 1221610"/>
              <a:gd name="connsiteY120" fmla="*/ 1807697 h 2219666"/>
              <a:gd name="connsiteX121" fmla="*/ 367749 w 1221610"/>
              <a:gd name="connsiteY121" fmla="*/ 1757692 h 2219666"/>
              <a:gd name="connsiteX122" fmla="*/ 365368 w 1221610"/>
              <a:gd name="connsiteY122" fmla="*/ 1736260 h 2219666"/>
              <a:gd name="connsiteX123" fmla="*/ 334413 w 1221610"/>
              <a:gd name="connsiteY123" fmla="*/ 1691017 h 2219666"/>
              <a:gd name="connsiteX124" fmla="*/ 291549 w 1221610"/>
              <a:gd name="connsiteY124" fmla="*/ 1667204 h 2219666"/>
              <a:gd name="connsiteX125" fmla="*/ 248688 w 1221610"/>
              <a:gd name="connsiteY125" fmla="*/ 1638630 h 2219666"/>
              <a:gd name="connsiteX126" fmla="*/ 215349 w 1221610"/>
              <a:gd name="connsiteY126" fmla="*/ 1629104 h 2219666"/>
              <a:gd name="connsiteX127" fmla="*/ 217731 w 1221610"/>
              <a:gd name="connsiteY127" fmla="*/ 1583858 h 2219666"/>
              <a:gd name="connsiteX128" fmla="*/ 174868 w 1221610"/>
              <a:gd name="connsiteY128" fmla="*/ 1598148 h 2219666"/>
              <a:gd name="connsiteX129" fmla="*/ 186775 w 1221610"/>
              <a:gd name="connsiteY129" fmla="*/ 1631486 h 2219666"/>
              <a:gd name="connsiteX130" fmla="*/ 179631 w 1221610"/>
              <a:gd name="connsiteY130" fmla="*/ 1648155 h 2219666"/>
              <a:gd name="connsiteX131" fmla="*/ 141531 w 1221610"/>
              <a:gd name="connsiteY131" fmla="*/ 1619580 h 2219666"/>
              <a:gd name="connsiteX132" fmla="*/ 98669 w 1221610"/>
              <a:gd name="connsiteY132" fmla="*/ 1617198 h 2219666"/>
              <a:gd name="connsiteX133" fmla="*/ 43899 w 1221610"/>
              <a:gd name="connsiteY133" fmla="*/ 1598148 h 2219666"/>
              <a:gd name="connsiteX134" fmla="*/ 10560 w 1221610"/>
              <a:gd name="connsiteY134" fmla="*/ 1595764 h 2219666"/>
              <a:gd name="connsiteX135" fmla="*/ 1037 w 1221610"/>
              <a:gd name="connsiteY135" fmla="*/ 1543380 h 2219666"/>
              <a:gd name="connsiteX136" fmla="*/ 34374 w 1221610"/>
              <a:gd name="connsiteY136" fmla="*/ 1455273 h 2219666"/>
              <a:gd name="connsiteX137" fmla="*/ 60568 w 1221610"/>
              <a:gd name="connsiteY137" fmla="*/ 1407648 h 2219666"/>
              <a:gd name="connsiteX138" fmla="*/ 81999 w 1221610"/>
              <a:gd name="connsiteY138" fmla="*/ 1360023 h 2219666"/>
              <a:gd name="connsiteX139" fmla="*/ 108194 w 1221610"/>
              <a:gd name="connsiteY139" fmla="*/ 1321923 h 2219666"/>
              <a:gd name="connsiteX140" fmla="*/ 146293 w 1221610"/>
              <a:gd name="connsiteY140" fmla="*/ 1312398 h 2219666"/>
              <a:gd name="connsiteX141" fmla="*/ 153438 w 1221610"/>
              <a:gd name="connsiteY141" fmla="*/ 1276680 h 2219666"/>
              <a:gd name="connsiteX142" fmla="*/ 262975 w 1221610"/>
              <a:gd name="connsiteY142" fmla="*/ 1157617 h 2219666"/>
              <a:gd name="connsiteX143" fmla="*/ 286787 w 1221610"/>
              <a:gd name="connsiteY143" fmla="*/ 1019502 h 2219666"/>
              <a:gd name="connsiteX144" fmla="*/ 282025 w 1221610"/>
              <a:gd name="connsiteY144" fmla="*/ 938542 h 2219666"/>
              <a:gd name="connsiteX145" fmla="*/ 196300 w 1221610"/>
              <a:gd name="connsiteY145" fmla="*/ 926636 h 2219666"/>
              <a:gd name="connsiteX146" fmla="*/ 179632 w 1221610"/>
              <a:gd name="connsiteY146" fmla="*/ 845673 h 2219666"/>
              <a:gd name="connsiteX147" fmla="*/ 186775 w 1221610"/>
              <a:gd name="connsiteY147" fmla="*/ 778998 h 2219666"/>
              <a:gd name="connsiteX148" fmla="*/ 148675 w 1221610"/>
              <a:gd name="connsiteY148" fmla="*/ 740898 h 2219666"/>
              <a:gd name="connsiteX149" fmla="*/ 127244 w 1221610"/>
              <a:gd name="connsiteY149" fmla="*/ 700416 h 2219666"/>
              <a:gd name="connsiteX150" fmla="*/ 117719 w 1221610"/>
              <a:gd name="connsiteY150" fmla="*/ 640886 h 2219666"/>
              <a:gd name="connsiteX151" fmla="*/ 102097 w 1221610"/>
              <a:gd name="connsiteY151" fmla="*/ 560732 h 2219666"/>
              <a:gd name="connsiteX0" fmla="*/ 102097 w 1221610"/>
              <a:gd name="connsiteY0" fmla="*/ 560727 h 2219661"/>
              <a:gd name="connsiteX1" fmla="*/ 91525 w 1221610"/>
              <a:gd name="connsiteY1" fmla="*/ 478955 h 2219661"/>
              <a:gd name="connsiteX2" fmla="*/ 93907 w 1221610"/>
              <a:gd name="connsiteY2" fmla="*/ 414661 h 2219661"/>
              <a:gd name="connsiteX3" fmla="*/ 20086 w 1221610"/>
              <a:gd name="connsiteY3" fmla="*/ 302740 h 2219661"/>
              <a:gd name="connsiteX4" fmla="*/ 148674 w 1221610"/>
              <a:gd name="connsiteY4" fmla="*/ 262261 h 2219661"/>
              <a:gd name="connsiteX5" fmla="*/ 265357 w 1221610"/>
              <a:gd name="connsiteY5" fmla="*/ 324 h 2219661"/>
              <a:gd name="connsiteX6" fmla="*/ 282025 w 1221610"/>
              <a:gd name="connsiteY6" fmla="*/ 252736 h 2219661"/>
              <a:gd name="connsiteX7" fmla="*/ 243924 w 1221610"/>
              <a:gd name="connsiteY7" fmla="*/ 424186 h 2219661"/>
              <a:gd name="connsiteX8" fmla="*/ 198681 w 1221610"/>
              <a:gd name="connsiteY8" fmla="*/ 436092 h 2219661"/>
              <a:gd name="connsiteX9" fmla="*/ 141531 w 1221610"/>
              <a:gd name="connsiteY9" fmla="*/ 438474 h 2219661"/>
              <a:gd name="connsiteX10" fmla="*/ 132006 w 1221610"/>
              <a:gd name="connsiteY10" fmla="*/ 452761 h 2219661"/>
              <a:gd name="connsiteX11" fmla="*/ 158199 w 1221610"/>
              <a:gd name="connsiteY11" fmla="*/ 486099 h 2219661"/>
              <a:gd name="connsiteX12" fmla="*/ 186774 w 1221610"/>
              <a:gd name="connsiteY12" fmla="*/ 500386 h 2219661"/>
              <a:gd name="connsiteX13" fmla="*/ 189156 w 1221610"/>
              <a:gd name="connsiteY13" fmla="*/ 528961 h 2219661"/>
              <a:gd name="connsiteX14" fmla="*/ 210587 w 1221610"/>
              <a:gd name="connsiteY14" fmla="*/ 564680 h 2219661"/>
              <a:gd name="connsiteX15" fmla="*/ 224874 w 1221610"/>
              <a:gd name="connsiteY15" fmla="*/ 593255 h 2219661"/>
              <a:gd name="connsiteX16" fmla="*/ 253449 w 1221610"/>
              <a:gd name="connsiteY16" fmla="*/ 595636 h 2219661"/>
              <a:gd name="connsiteX17" fmla="*/ 279643 w 1221610"/>
              <a:gd name="connsiteY17" fmla="*/ 571824 h 2219661"/>
              <a:gd name="connsiteX18" fmla="*/ 282024 w 1221610"/>
              <a:gd name="connsiteY18" fmla="*/ 548011 h 2219661"/>
              <a:gd name="connsiteX19" fmla="*/ 291549 w 1221610"/>
              <a:gd name="connsiteY19" fmla="*/ 524199 h 2219661"/>
              <a:gd name="connsiteX20" fmla="*/ 267737 w 1221610"/>
              <a:gd name="connsiteY20" fmla="*/ 490861 h 2219661"/>
              <a:gd name="connsiteX21" fmla="*/ 303456 w 1221610"/>
              <a:gd name="connsiteY21" fmla="*/ 481336 h 2219661"/>
              <a:gd name="connsiteX22" fmla="*/ 322506 w 1221610"/>
              <a:gd name="connsiteY22" fmla="*/ 457524 h 2219661"/>
              <a:gd name="connsiteX23" fmla="*/ 353462 w 1221610"/>
              <a:gd name="connsiteY23" fmla="*/ 450380 h 2219661"/>
              <a:gd name="connsiteX24" fmla="*/ 410612 w 1221610"/>
              <a:gd name="connsiteY24" fmla="*/ 452761 h 2219661"/>
              <a:gd name="connsiteX25" fmla="*/ 410612 w 1221610"/>
              <a:gd name="connsiteY25" fmla="*/ 507530 h 2219661"/>
              <a:gd name="connsiteX26" fmla="*/ 436806 w 1221610"/>
              <a:gd name="connsiteY26" fmla="*/ 531340 h 2219661"/>
              <a:gd name="connsiteX27" fmla="*/ 462999 w 1221610"/>
              <a:gd name="connsiteY27" fmla="*/ 548011 h 2219661"/>
              <a:gd name="connsiteX28" fmla="*/ 424899 w 1221610"/>
              <a:gd name="connsiteY28" fmla="*/ 567061 h 2219661"/>
              <a:gd name="connsiteX29" fmla="*/ 403468 w 1221610"/>
              <a:gd name="connsiteY29" fmla="*/ 586111 h 2219661"/>
              <a:gd name="connsiteX30" fmla="*/ 420137 w 1221610"/>
              <a:gd name="connsiteY30" fmla="*/ 609924 h 2219661"/>
              <a:gd name="connsiteX31" fmla="*/ 415374 w 1221610"/>
              <a:gd name="connsiteY31" fmla="*/ 650405 h 2219661"/>
              <a:gd name="connsiteX32" fmla="*/ 427281 w 1221610"/>
              <a:gd name="connsiteY32" fmla="*/ 678980 h 2219661"/>
              <a:gd name="connsiteX33" fmla="*/ 410612 w 1221610"/>
              <a:gd name="connsiteY33" fmla="*/ 700411 h 2219661"/>
              <a:gd name="connsiteX34" fmla="*/ 401088 w 1221610"/>
              <a:gd name="connsiteY34" fmla="*/ 778993 h 2219661"/>
              <a:gd name="connsiteX35" fmla="*/ 441568 w 1221610"/>
              <a:gd name="connsiteY35" fmla="*/ 778992 h 2219661"/>
              <a:gd name="connsiteX36" fmla="*/ 486812 w 1221610"/>
              <a:gd name="connsiteY36" fmla="*/ 755180 h 2219661"/>
              <a:gd name="connsiteX37" fmla="*/ 513007 w 1221610"/>
              <a:gd name="connsiteY37" fmla="*/ 757561 h 2219661"/>
              <a:gd name="connsiteX38" fmla="*/ 536818 w 1221610"/>
              <a:gd name="connsiteY38" fmla="*/ 783755 h 2219661"/>
              <a:gd name="connsiteX39" fmla="*/ 510625 w 1221610"/>
              <a:gd name="connsiteY39" fmla="*/ 888530 h 2219661"/>
              <a:gd name="connsiteX40" fmla="*/ 539200 w 1221610"/>
              <a:gd name="connsiteY40" fmla="*/ 926630 h 2219661"/>
              <a:gd name="connsiteX41" fmla="*/ 546344 w 1221610"/>
              <a:gd name="connsiteY41" fmla="*/ 945681 h 2219661"/>
              <a:gd name="connsiteX42" fmla="*/ 532057 w 1221610"/>
              <a:gd name="connsiteY42" fmla="*/ 976636 h 2219661"/>
              <a:gd name="connsiteX43" fmla="*/ 517769 w 1221610"/>
              <a:gd name="connsiteY43" fmla="*/ 1048074 h 2219661"/>
              <a:gd name="connsiteX44" fmla="*/ 541582 w 1221610"/>
              <a:gd name="connsiteY44" fmla="*/ 1081411 h 2219661"/>
              <a:gd name="connsiteX45" fmla="*/ 551107 w 1221610"/>
              <a:gd name="connsiteY45" fmla="*/ 1121892 h 2219661"/>
              <a:gd name="connsiteX46" fmla="*/ 567775 w 1221610"/>
              <a:gd name="connsiteY46" fmla="*/ 1129036 h 2219661"/>
              <a:gd name="connsiteX47" fmla="*/ 572104 w 1221610"/>
              <a:gd name="connsiteY47" fmla="*/ 1139142 h 2219661"/>
              <a:gd name="connsiteX48" fmla="*/ 591588 w 1221610"/>
              <a:gd name="connsiteY48" fmla="*/ 1105224 h 2219661"/>
              <a:gd name="connsiteX49" fmla="*/ 615400 w 1221610"/>
              <a:gd name="connsiteY49" fmla="*/ 1088555 h 2219661"/>
              <a:gd name="connsiteX50" fmla="*/ 665407 w 1221610"/>
              <a:gd name="connsiteY50" fmla="*/ 1062361 h 2219661"/>
              <a:gd name="connsiteX51" fmla="*/ 698744 w 1221610"/>
              <a:gd name="connsiteY51" fmla="*/ 1050455 h 2219661"/>
              <a:gd name="connsiteX52" fmla="*/ 734463 w 1221610"/>
              <a:gd name="connsiteY52" fmla="*/ 1012356 h 2219661"/>
              <a:gd name="connsiteX53" fmla="*/ 791613 w 1221610"/>
              <a:gd name="connsiteY53" fmla="*/ 988542 h 2219661"/>
              <a:gd name="connsiteX54" fmla="*/ 817807 w 1221610"/>
              <a:gd name="connsiteY54" fmla="*/ 943299 h 2219661"/>
              <a:gd name="connsiteX55" fmla="*/ 841618 w 1221610"/>
              <a:gd name="connsiteY55" fmla="*/ 926628 h 2219661"/>
              <a:gd name="connsiteX56" fmla="*/ 867813 w 1221610"/>
              <a:gd name="connsiteY56" fmla="*/ 926630 h 2219661"/>
              <a:gd name="connsiteX57" fmla="*/ 872575 w 1221610"/>
              <a:gd name="connsiteY57" fmla="*/ 945680 h 2219661"/>
              <a:gd name="connsiteX58" fmla="*/ 848763 w 1221610"/>
              <a:gd name="connsiteY58" fmla="*/ 971874 h 2219661"/>
              <a:gd name="connsiteX59" fmla="*/ 872575 w 1221610"/>
              <a:gd name="connsiteY59" fmla="*/ 998067 h 2219661"/>
              <a:gd name="connsiteX60" fmla="*/ 872575 w 1221610"/>
              <a:gd name="connsiteY60" fmla="*/ 1021880 h 2219661"/>
              <a:gd name="connsiteX61" fmla="*/ 829713 w 1221610"/>
              <a:gd name="connsiteY61" fmla="*/ 1024261 h 2219661"/>
              <a:gd name="connsiteX62" fmla="*/ 817807 w 1221610"/>
              <a:gd name="connsiteY62" fmla="*/ 1052836 h 2219661"/>
              <a:gd name="connsiteX63" fmla="*/ 829713 w 1221610"/>
              <a:gd name="connsiteY63" fmla="*/ 1081411 h 2219661"/>
              <a:gd name="connsiteX64" fmla="*/ 822567 w 1221610"/>
              <a:gd name="connsiteY64" fmla="*/ 1105222 h 2219661"/>
              <a:gd name="connsiteX65" fmla="*/ 836857 w 1221610"/>
              <a:gd name="connsiteY65" fmla="*/ 1124275 h 2219661"/>
              <a:gd name="connsiteX66" fmla="*/ 870194 w 1221610"/>
              <a:gd name="connsiteY66" fmla="*/ 1095700 h 2219661"/>
              <a:gd name="connsiteX67" fmla="*/ 903532 w 1221610"/>
              <a:gd name="connsiteY67" fmla="*/ 1090937 h 2219661"/>
              <a:gd name="connsiteX68" fmla="*/ 901150 w 1221610"/>
              <a:gd name="connsiteY68" fmla="*/ 1045692 h 2219661"/>
              <a:gd name="connsiteX69" fmla="*/ 958300 w 1221610"/>
              <a:gd name="connsiteY69" fmla="*/ 1036168 h 2219661"/>
              <a:gd name="connsiteX70" fmla="*/ 974969 w 1221610"/>
              <a:gd name="connsiteY70" fmla="*/ 1055217 h 2219661"/>
              <a:gd name="connsiteX71" fmla="*/ 984494 w 1221610"/>
              <a:gd name="connsiteY71" fmla="*/ 1181425 h 2219661"/>
              <a:gd name="connsiteX72" fmla="*/ 1032119 w 1221610"/>
              <a:gd name="connsiteY72" fmla="*/ 1262387 h 2219661"/>
              <a:gd name="connsiteX73" fmla="*/ 1072600 w 1221610"/>
              <a:gd name="connsiteY73" fmla="*/ 1283818 h 2219661"/>
              <a:gd name="connsiteX74" fmla="*/ 1089269 w 1221610"/>
              <a:gd name="connsiteY74" fmla="*/ 1350493 h 2219661"/>
              <a:gd name="connsiteX75" fmla="*/ 1122607 w 1221610"/>
              <a:gd name="connsiteY75" fmla="*/ 1376687 h 2219661"/>
              <a:gd name="connsiteX76" fmla="*/ 1163088 w 1221610"/>
              <a:gd name="connsiteY76" fmla="*/ 1436218 h 2219661"/>
              <a:gd name="connsiteX77" fmla="*/ 1191663 w 1221610"/>
              <a:gd name="connsiteY77" fmla="*/ 1450506 h 2219661"/>
              <a:gd name="connsiteX78" fmla="*/ 1220238 w 1221610"/>
              <a:gd name="connsiteY78" fmla="*/ 1488605 h 2219661"/>
              <a:gd name="connsiteX79" fmla="*/ 1215943 w 1221610"/>
              <a:gd name="connsiteY79" fmla="*/ 1508465 h 2219661"/>
              <a:gd name="connsiteX80" fmla="*/ 1196425 w 1221610"/>
              <a:gd name="connsiteY80" fmla="*/ 1557662 h 2219661"/>
              <a:gd name="connsiteX81" fmla="*/ 1144037 w 1221610"/>
              <a:gd name="connsiteY81" fmla="*/ 1552898 h 2219661"/>
              <a:gd name="connsiteX82" fmla="*/ 1124987 w 1221610"/>
              <a:gd name="connsiteY82" fmla="*/ 1598141 h 2219661"/>
              <a:gd name="connsiteX83" fmla="*/ 1048787 w 1221610"/>
              <a:gd name="connsiteY83" fmla="*/ 1631479 h 2219661"/>
              <a:gd name="connsiteX84" fmla="*/ 1020212 w 1221610"/>
              <a:gd name="connsiteY84" fmla="*/ 1691010 h 2219661"/>
              <a:gd name="connsiteX85" fmla="*/ 1036881 w 1221610"/>
              <a:gd name="connsiteY85" fmla="*/ 1738635 h 2219661"/>
              <a:gd name="connsiteX86" fmla="*/ 1017832 w 1221610"/>
              <a:gd name="connsiteY86" fmla="*/ 1779118 h 2219661"/>
              <a:gd name="connsiteX87" fmla="*/ 984493 w 1221610"/>
              <a:gd name="connsiteY87" fmla="*/ 1776735 h 2219661"/>
              <a:gd name="connsiteX88" fmla="*/ 982112 w 1221610"/>
              <a:gd name="connsiteY88" fmla="*/ 1841029 h 2219661"/>
              <a:gd name="connsiteX89" fmla="*/ 946393 w 1221610"/>
              <a:gd name="connsiteY89" fmla="*/ 1857698 h 2219661"/>
              <a:gd name="connsiteX90" fmla="*/ 910674 w 1221610"/>
              <a:gd name="connsiteY90" fmla="*/ 1864841 h 2219661"/>
              <a:gd name="connsiteX91" fmla="*/ 910674 w 1221610"/>
              <a:gd name="connsiteY91" fmla="*/ 1929135 h 2219661"/>
              <a:gd name="connsiteX92" fmla="*/ 967824 w 1221610"/>
              <a:gd name="connsiteY92" fmla="*/ 1938660 h 2219661"/>
              <a:gd name="connsiteX93" fmla="*/ 1001162 w 1221610"/>
              <a:gd name="connsiteY93" fmla="*/ 1933898 h 2219661"/>
              <a:gd name="connsiteX94" fmla="*/ 1005922 w 1221610"/>
              <a:gd name="connsiteY94" fmla="*/ 2007717 h 2219661"/>
              <a:gd name="connsiteX95" fmla="*/ 982112 w 1221610"/>
              <a:gd name="connsiteY95" fmla="*/ 2029148 h 2219661"/>
              <a:gd name="connsiteX96" fmla="*/ 922581 w 1221610"/>
              <a:gd name="connsiteY96" fmla="*/ 2026768 h 2219661"/>
              <a:gd name="connsiteX97" fmla="*/ 870193 w 1221610"/>
              <a:gd name="connsiteY97" fmla="*/ 2036293 h 2219661"/>
              <a:gd name="connsiteX98" fmla="*/ 824949 w 1221610"/>
              <a:gd name="connsiteY98" fmla="*/ 2060106 h 2219661"/>
              <a:gd name="connsiteX99" fmla="*/ 779704 w 1221610"/>
              <a:gd name="connsiteY99" fmla="*/ 2067248 h 2219661"/>
              <a:gd name="connsiteX100" fmla="*/ 758274 w 1221610"/>
              <a:gd name="connsiteY100" fmla="*/ 2086300 h 2219661"/>
              <a:gd name="connsiteX101" fmla="*/ 751131 w 1221610"/>
              <a:gd name="connsiteY101" fmla="*/ 2131543 h 2219661"/>
              <a:gd name="connsiteX102" fmla="*/ 734462 w 1221610"/>
              <a:gd name="connsiteY102" fmla="*/ 2143450 h 2219661"/>
              <a:gd name="connsiteX103" fmla="*/ 689218 w 1221610"/>
              <a:gd name="connsiteY103" fmla="*/ 2193456 h 2219661"/>
              <a:gd name="connsiteX104" fmla="*/ 665406 w 1221610"/>
              <a:gd name="connsiteY104" fmla="*/ 2198217 h 2219661"/>
              <a:gd name="connsiteX105" fmla="*/ 617781 w 1221610"/>
              <a:gd name="connsiteY105" fmla="*/ 2219649 h 2219661"/>
              <a:gd name="connsiteX106" fmla="*/ 579681 w 1221610"/>
              <a:gd name="connsiteY106" fmla="*/ 2202980 h 2219661"/>
              <a:gd name="connsiteX107" fmla="*/ 563012 w 1221610"/>
              <a:gd name="connsiteY107" fmla="*/ 2174405 h 2219661"/>
              <a:gd name="connsiteX108" fmla="*/ 520149 w 1221610"/>
              <a:gd name="connsiteY108" fmla="*/ 2183931 h 2219661"/>
              <a:gd name="connsiteX109" fmla="*/ 512573 w 1221610"/>
              <a:gd name="connsiteY109" fmla="*/ 2177827 h 2219661"/>
              <a:gd name="connsiteX110" fmla="*/ 503481 w 1221610"/>
              <a:gd name="connsiteY110" fmla="*/ 2172024 h 2219661"/>
              <a:gd name="connsiteX111" fmla="*/ 522531 w 1221610"/>
              <a:gd name="connsiteY111" fmla="*/ 2064867 h 2219661"/>
              <a:gd name="connsiteX112" fmla="*/ 539199 w 1221610"/>
              <a:gd name="connsiteY112" fmla="*/ 2043436 h 2219661"/>
              <a:gd name="connsiteX113" fmla="*/ 529674 w 1221610"/>
              <a:gd name="connsiteY113" fmla="*/ 1998193 h 2219661"/>
              <a:gd name="connsiteX114" fmla="*/ 553487 w 1221610"/>
              <a:gd name="connsiteY114" fmla="*/ 1983905 h 2219661"/>
              <a:gd name="connsiteX115" fmla="*/ 534437 w 1221610"/>
              <a:gd name="connsiteY115" fmla="*/ 1969618 h 2219661"/>
              <a:gd name="connsiteX116" fmla="*/ 522531 w 1221610"/>
              <a:gd name="connsiteY116" fmla="*/ 1933900 h 2219661"/>
              <a:gd name="connsiteX117" fmla="*/ 513006 w 1221610"/>
              <a:gd name="connsiteY117" fmla="*/ 1888656 h 2219661"/>
              <a:gd name="connsiteX118" fmla="*/ 510624 w 1221610"/>
              <a:gd name="connsiteY118" fmla="*/ 1857698 h 2219661"/>
              <a:gd name="connsiteX119" fmla="*/ 460618 w 1221610"/>
              <a:gd name="connsiteY119" fmla="*/ 1860081 h 2219661"/>
              <a:gd name="connsiteX120" fmla="*/ 427282 w 1221610"/>
              <a:gd name="connsiteY120" fmla="*/ 1824362 h 2219661"/>
              <a:gd name="connsiteX121" fmla="*/ 382037 w 1221610"/>
              <a:gd name="connsiteY121" fmla="*/ 1807692 h 2219661"/>
              <a:gd name="connsiteX122" fmla="*/ 367749 w 1221610"/>
              <a:gd name="connsiteY122" fmla="*/ 1757687 h 2219661"/>
              <a:gd name="connsiteX123" fmla="*/ 365368 w 1221610"/>
              <a:gd name="connsiteY123" fmla="*/ 1736255 h 2219661"/>
              <a:gd name="connsiteX124" fmla="*/ 334413 w 1221610"/>
              <a:gd name="connsiteY124" fmla="*/ 1691012 h 2219661"/>
              <a:gd name="connsiteX125" fmla="*/ 291549 w 1221610"/>
              <a:gd name="connsiteY125" fmla="*/ 1667199 h 2219661"/>
              <a:gd name="connsiteX126" fmla="*/ 248688 w 1221610"/>
              <a:gd name="connsiteY126" fmla="*/ 1638625 h 2219661"/>
              <a:gd name="connsiteX127" fmla="*/ 215349 w 1221610"/>
              <a:gd name="connsiteY127" fmla="*/ 1629099 h 2219661"/>
              <a:gd name="connsiteX128" fmla="*/ 217731 w 1221610"/>
              <a:gd name="connsiteY128" fmla="*/ 1583853 h 2219661"/>
              <a:gd name="connsiteX129" fmla="*/ 174868 w 1221610"/>
              <a:gd name="connsiteY129" fmla="*/ 1598143 h 2219661"/>
              <a:gd name="connsiteX130" fmla="*/ 186775 w 1221610"/>
              <a:gd name="connsiteY130" fmla="*/ 1631481 h 2219661"/>
              <a:gd name="connsiteX131" fmla="*/ 179631 w 1221610"/>
              <a:gd name="connsiteY131" fmla="*/ 1648150 h 2219661"/>
              <a:gd name="connsiteX132" fmla="*/ 141531 w 1221610"/>
              <a:gd name="connsiteY132" fmla="*/ 1619575 h 2219661"/>
              <a:gd name="connsiteX133" fmla="*/ 98669 w 1221610"/>
              <a:gd name="connsiteY133" fmla="*/ 1617193 h 2219661"/>
              <a:gd name="connsiteX134" fmla="*/ 43899 w 1221610"/>
              <a:gd name="connsiteY134" fmla="*/ 1598143 h 2219661"/>
              <a:gd name="connsiteX135" fmla="*/ 10560 w 1221610"/>
              <a:gd name="connsiteY135" fmla="*/ 1595759 h 2219661"/>
              <a:gd name="connsiteX136" fmla="*/ 1037 w 1221610"/>
              <a:gd name="connsiteY136" fmla="*/ 1543375 h 2219661"/>
              <a:gd name="connsiteX137" fmla="*/ 34374 w 1221610"/>
              <a:gd name="connsiteY137" fmla="*/ 1455268 h 2219661"/>
              <a:gd name="connsiteX138" fmla="*/ 60568 w 1221610"/>
              <a:gd name="connsiteY138" fmla="*/ 1407643 h 2219661"/>
              <a:gd name="connsiteX139" fmla="*/ 81999 w 1221610"/>
              <a:gd name="connsiteY139" fmla="*/ 1360018 h 2219661"/>
              <a:gd name="connsiteX140" fmla="*/ 108194 w 1221610"/>
              <a:gd name="connsiteY140" fmla="*/ 1321918 h 2219661"/>
              <a:gd name="connsiteX141" fmla="*/ 146293 w 1221610"/>
              <a:gd name="connsiteY141" fmla="*/ 1312393 h 2219661"/>
              <a:gd name="connsiteX142" fmla="*/ 153438 w 1221610"/>
              <a:gd name="connsiteY142" fmla="*/ 1276675 h 2219661"/>
              <a:gd name="connsiteX143" fmla="*/ 262975 w 1221610"/>
              <a:gd name="connsiteY143" fmla="*/ 1157612 h 2219661"/>
              <a:gd name="connsiteX144" fmla="*/ 286787 w 1221610"/>
              <a:gd name="connsiteY144" fmla="*/ 1019497 h 2219661"/>
              <a:gd name="connsiteX145" fmla="*/ 282025 w 1221610"/>
              <a:gd name="connsiteY145" fmla="*/ 938537 h 2219661"/>
              <a:gd name="connsiteX146" fmla="*/ 196300 w 1221610"/>
              <a:gd name="connsiteY146" fmla="*/ 926631 h 2219661"/>
              <a:gd name="connsiteX147" fmla="*/ 179632 w 1221610"/>
              <a:gd name="connsiteY147" fmla="*/ 845668 h 2219661"/>
              <a:gd name="connsiteX148" fmla="*/ 186775 w 1221610"/>
              <a:gd name="connsiteY148" fmla="*/ 778993 h 2219661"/>
              <a:gd name="connsiteX149" fmla="*/ 148675 w 1221610"/>
              <a:gd name="connsiteY149" fmla="*/ 740893 h 2219661"/>
              <a:gd name="connsiteX150" fmla="*/ 127244 w 1221610"/>
              <a:gd name="connsiteY150" fmla="*/ 700411 h 2219661"/>
              <a:gd name="connsiteX151" fmla="*/ 117719 w 1221610"/>
              <a:gd name="connsiteY151" fmla="*/ 640881 h 2219661"/>
              <a:gd name="connsiteX152" fmla="*/ 102097 w 1221610"/>
              <a:gd name="connsiteY152" fmla="*/ 560727 h 2219661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20086 w 1221610"/>
              <a:gd name="connsiteY3" fmla="*/ 302736 h 2219657"/>
              <a:gd name="connsiteX4" fmla="*/ 127243 w 1221610"/>
              <a:gd name="connsiteY4" fmla="*/ 312263 h 2219657"/>
              <a:gd name="connsiteX5" fmla="*/ 148674 w 1221610"/>
              <a:gd name="connsiteY5" fmla="*/ 262257 h 2219657"/>
              <a:gd name="connsiteX6" fmla="*/ 265357 w 1221610"/>
              <a:gd name="connsiteY6" fmla="*/ 320 h 2219657"/>
              <a:gd name="connsiteX7" fmla="*/ 282025 w 1221610"/>
              <a:gd name="connsiteY7" fmla="*/ 252732 h 2219657"/>
              <a:gd name="connsiteX8" fmla="*/ 243924 w 1221610"/>
              <a:gd name="connsiteY8" fmla="*/ 424182 h 2219657"/>
              <a:gd name="connsiteX9" fmla="*/ 198681 w 1221610"/>
              <a:gd name="connsiteY9" fmla="*/ 436088 h 2219657"/>
              <a:gd name="connsiteX10" fmla="*/ 141531 w 1221610"/>
              <a:gd name="connsiteY10" fmla="*/ 438470 h 2219657"/>
              <a:gd name="connsiteX11" fmla="*/ 132006 w 1221610"/>
              <a:gd name="connsiteY11" fmla="*/ 452757 h 2219657"/>
              <a:gd name="connsiteX12" fmla="*/ 158199 w 1221610"/>
              <a:gd name="connsiteY12" fmla="*/ 486095 h 2219657"/>
              <a:gd name="connsiteX13" fmla="*/ 186774 w 1221610"/>
              <a:gd name="connsiteY13" fmla="*/ 500382 h 2219657"/>
              <a:gd name="connsiteX14" fmla="*/ 189156 w 1221610"/>
              <a:gd name="connsiteY14" fmla="*/ 528957 h 2219657"/>
              <a:gd name="connsiteX15" fmla="*/ 210587 w 1221610"/>
              <a:gd name="connsiteY15" fmla="*/ 564676 h 2219657"/>
              <a:gd name="connsiteX16" fmla="*/ 224874 w 1221610"/>
              <a:gd name="connsiteY16" fmla="*/ 593251 h 2219657"/>
              <a:gd name="connsiteX17" fmla="*/ 253449 w 1221610"/>
              <a:gd name="connsiteY17" fmla="*/ 595632 h 2219657"/>
              <a:gd name="connsiteX18" fmla="*/ 279643 w 1221610"/>
              <a:gd name="connsiteY18" fmla="*/ 571820 h 2219657"/>
              <a:gd name="connsiteX19" fmla="*/ 282024 w 1221610"/>
              <a:gd name="connsiteY19" fmla="*/ 548007 h 2219657"/>
              <a:gd name="connsiteX20" fmla="*/ 291549 w 1221610"/>
              <a:gd name="connsiteY20" fmla="*/ 524195 h 2219657"/>
              <a:gd name="connsiteX21" fmla="*/ 267737 w 1221610"/>
              <a:gd name="connsiteY21" fmla="*/ 490857 h 2219657"/>
              <a:gd name="connsiteX22" fmla="*/ 303456 w 1221610"/>
              <a:gd name="connsiteY22" fmla="*/ 481332 h 2219657"/>
              <a:gd name="connsiteX23" fmla="*/ 322506 w 1221610"/>
              <a:gd name="connsiteY23" fmla="*/ 457520 h 2219657"/>
              <a:gd name="connsiteX24" fmla="*/ 353462 w 1221610"/>
              <a:gd name="connsiteY24" fmla="*/ 450376 h 2219657"/>
              <a:gd name="connsiteX25" fmla="*/ 410612 w 1221610"/>
              <a:gd name="connsiteY25" fmla="*/ 452757 h 2219657"/>
              <a:gd name="connsiteX26" fmla="*/ 410612 w 1221610"/>
              <a:gd name="connsiteY26" fmla="*/ 507526 h 2219657"/>
              <a:gd name="connsiteX27" fmla="*/ 436806 w 1221610"/>
              <a:gd name="connsiteY27" fmla="*/ 531336 h 2219657"/>
              <a:gd name="connsiteX28" fmla="*/ 462999 w 1221610"/>
              <a:gd name="connsiteY28" fmla="*/ 548007 h 2219657"/>
              <a:gd name="connsiteX29" fmla="*/ 424899 w 1221610"/>
              <a:gd name="connsiteY29" fmla="*/ 567057 h 2219657"/>
              <a:gd name="connsiteX30" fmla="*/ 403468 w 1221610"/>
              <a:gd name="connsiteY30" fmla="*/ 586107 h 2219657"/>
              <a:gd name="connsiteX31" fmla="*/ 420137 w 1221610"/>
              <a:gd name="connsiteY31" fmla="*/ 609920 h 2219657"/>
              <a:gd name="connsiteX32" fmla="*/ 415374 w 1221610"/>
              <a:gd name="connsiteY32" fmla="*/ 650401 h 2219657"/>
              <a:gd name="connsiteX33" fmla="*/ 427281 w 1221610"/>
              <a:gd name="connsiteY33" fmla="*/ 678976 h 2219657"/>
              <a:gd name="connsiteX34" fmla="*/ 410612 w 1221610"/>
              <a:gd name="connsiteY34" fmla="*/ 700407 h 2219657"/>
              <a:gd name="connsiteX35" fmla="*/ 401088 w 1221610"/>
              <a:gd name="connsiteY35" fmla="*/ 778989 h 2219657"/>
              <a:gd name="connsiteX36" fmla="*/ 441568 w 1221610"/>
              <a:gd name="connsiteY36" fmla="*/ 778988 h 2219657"/>
              <a:gd name="connsiteX37" fmla="*/ 486812 w 1221610"/>
              <a:gd name="connsiteY37" fmla="*/ 755176 h 2219657"/>
              <a:gd name="connsiteX38" fmla="*/ 513007 w 1221610"/>
              <a:gd name="connsiteY38" fmla="*/ 757557 h 2219657"/>
              <a:gd name="connsiteX39" fmla="*/ 536818 w 1221610"/>
              <a:gd name="connsiteY39" fmla="*/ 783751 h 2219657"/>
              <a:gd name="connsiteX40" fmla="*/ 510625 w 1221610"/>
              <a:gd name="connsiteY40" fmla="*/ 888526 h 2219657"/>
              <a:gd name="connsiteX41" fmla="*/ 539200 w 1221610"/>
              <a:gd name="connsiteY41" fmla="*/ 926626 h 2219657"/>
              <a:gd name="connsiteX42" fmla="*/ 546344 w 1221610"/>
              <a:gd name="connsiteY42" fmla="*/ 945677 h 2219657"/>
              <a:gd name="connsiteX43" fmla="*/ 532057 w 1221610"/>
              <a:gd name="connsiteY43" fmla="*/ 976632 h 2219657"/>
              <a:gd name="connsiteX44" fmla="*/ 517769 w 1221610"/>
              <a:gd name="connsiteY44" fmla="*/ 1048070 h 2219657"/>
              <a:gd name="connsiteX45" fmla="*/ 541582 w 1221610"/>
              <a:gd name="connsiteY45" fmla="*/ 1081407 h 2219657"/>
              <a:gd name="connsiteX46" fmla="*/ 551107 w 1221610"/>
              <a:gd name="connsiteY46" fmla="*/ 1121888 h 2219657"/>
              <a:gd name="connsiteX47" fmla="*/ 567775 w 1221610"/>
              <a:gd name="connsiteY47" fmla="*/ 1129032 h 2219657"/>
              <a:gd name="connsiteX48" fmla="*/ 572104 w 1221610"/>
              <a:gd name="connsiteY48" fmla="*/ 1139138 h 2219657"/>
              <a:gd name="connsiteX49" fmla="*/ 591588 w 1221610"/>
              <a:gd name="connsiteY49" fmla="*/ 1105220 h 2219657"/>
              <a:gd name="connsiteX50" fmla="*/ 615400 w 1221610"/>
              <a:gd name="connsiteY50" fmla="*/ 1088551 h 2219657"/>
              <a:gd name="connsiteX51" fmla="*/ 665407 w 1221610"/>
              <a:gd name="connsiteY51" fmla="*/ 1062357 h 2219657"/>
              <a:gd name="connsiteX52" fmla="*/ 698744 w 1221610"/>
              <a:gd name="connsiteY52" fmla="*/ 1050451 h 2219657"/>
              <a:gd name="connsiteX53" fmla="*/ 734463 w 1221610"/>
              <a:gd name="connsiteY53" fmla="*/ 1012352 h 2219657"/>
              <a:gd name="connsiteX54" fmla="*/ 791613 w 1221610"/>
              <a:gd name="connsiteY54" fmla="*/ 988538 h 2219657"/>
              <a:gd name="connsiteX55" fmla="*/ 817807 w 1221610"/>
              <a:gd name="connsiteY55" fmla="*/ 943295 h 2219657"/>
              <a:gd name="connsiteX56" fmla="*/ 841618 w 1221610"/>
              <a:gd name="connsiteY56" fmla="*/ 926624 h 2219657"/>
              <a:gd name="connsiteX57" fmla="*/ 867813 w 1221610"/>
              <a:gd name="connsiteY57" fmla="*/ 926626 h 2219657"/>
              <a:gd name="connsiteX58" fmla="*/ 872575 w 1221610"/>
              <a:gd name="connsiteY58" fmla="*/ 945676 h 2219657"/>
              <a:gd name="connsiteX59" fmla="*/ 848763 w 1221610"/>
              <a:gd name="connsiteY59" fmla="*/ 971870 h 2219657"/>
              <a:gd name="connsiteX60" fmla="*/ 872575 w 1221610"/>
              <a:gd name="connsiteY60" fmla="*/ 998063 h 2219657"/>
              <a:gd name="connsiteX61" fmla="*/ 872575 w 1221610"/>
              <a:gd name="connsiteY61" fmla="*/ 1021876 h 2219657"/>
              <a:gd name="connsiteX62" fmla="*/ 829713 w 1221610"/>
              <a:gd name="connsiteY62" fmla="*/ 1024257 h 2219657"/>
              <a:gd name="connsiteX63" fmla="*/ 817807 w 1221610"/>
              <a:gd name="connsiteY63" fmla="*/ 1052832 h 2219657"/>
              <a:gd name="connsiteX64" fmla="*/ 829713 w 1221610"/>
              <a:gd name="connsiteY64" fmla="*/ 1081407 h 2219657"/>
              <a:gd name="connsiteX65" fmla="*/ 822567 w 1221610"/>
              <a:gd name="connsiteY65" fmla="*/ 1105218 h 2219657"/>
              <a:gd name="connsiteX66" fmla="*/ 836857 w 1221610"/>
              <a:gd name="connsiteY66" fmla="*/ 1124271 h 2219657"/>
              <a:gd name="connsiteX67" fmla="*/ 870194 w 1221610"/>
              <a:gd name="connsiteY67" fmla="*/ 1095696 h 2219657"/>
              <a:gd name="connsiteX68" fmla="*/ 903532 w 1221610"/>
              <a:gd name="connsiteY68" fmla="*/ 1090933 h 2219657"/>
              <a:gd name="connsiteX69" fmla="*/ 901150 w 1221610"/>
              <a:gd name="connsiteY69" fmla="*/ 1045688 h 2219657"/>
              <a:gd name="connsiteX70" fmla="*/ 958300 w 1221610"/>
              <a:gd name="connsiteY70" fmla="*/ 1036164 h 2219657"/>
              <a:gd name="connsiteX71" fmla="*/ 974969 w 1221610"/>
              <a:gd name="connsiteY71" fmla="*/ 1055213 h 2219657"/>
              <a:gd name="connsiteX72" fmla="*/ 984494 w 1221610"/>
              <a:gd name="connsiteY72" fmla="*/ 1181421 h 2219657"/>
              <a:gd name="connsiteX73" fmla="*/ 1032119 w 1221610"/>
              <a:gd name="connsiteY73" fmla="*/ 1262383 h 2219657"/>
              <a:gd name="connsiteX74" fmla="*/ 1072600 w 1221610"/>
              <a:gd name="connsiteY74" fmla="*/ 1283814 h 2219657"/>
              <a:gd name="connsiteX75" fmla="*/ 1089269 w 1221610"/>
              <a:gd name="connsiteY75" fmla="*/ 1350489 h 2219657"/>
              <a:gd name="connsiteX76" fmla="*/ 1122607 w 1221610"/>
              <a:gd name="connsiteY76" fmla="*/ 1376683 h 2219657"/>
              <a:gd name="connsiteX77" fmla="*/ 1163088 w 1221610"/>
              <a:gd name="connsiteY77" fmla="*/ 1436214 h 2219657"/>
              <a:gd name="connsiteX78" fmla="*/ 1191663 w 1221610"/>
              <a:gd name="connsiteY78" fmla="*/ 1450502 h 2219657"/>
              <a:gd name="connsiteX79" fmla="*/ 1220238 w 1221610"/>
              <a:gd name="connsiteY79" fmla="*/ 1488601 h 2219657"/>
              <a:gd name="connsiteX80" fmla="*/ 1215943 w 1221610"/>
              <a:gd name="connsiteY80" fmla="*/ 1508461 h 2219657"/>
              <a:gd name="connsiteX81" fmla="*/ 1196425 w 1221610"/>
              <a:gd name="connsiteY81" fmla="*/ 1557658 h 2219657"/>
              <a:gd name="connsiteX82" fmla="*/ 1144037 w 1221610"/>
              <a:gd name="connsiteY82" fmla="*/ 1552894 h 2219657"/>
              <a:gd name="connsiteX83" fmla="*/ 1124987 w 1221610"/>
              <a:gd name="connsiteY83" fmla="*/ 1598137 h 2219657"/>
              <a:gd name="connsiteX84" fmla="*/ 1048787 w 1221610"/>
              <a:gd name="connsiteY84" fmla="*/ 1631475 h 2219657"/>
              <a:gd name="connsiteX85" fmla="*/ 1020212 w 1221610"/>
              <a:gd name="connsiteY85" fmla="*/ 1691006 h 2219657"/>
              <a:gd name="connsiteX86" fmla="*/ 1036881 w 1221610"/>
              <a:gd name="connsiteY86" fmla="*/ 1738631 h 2219657"/>
              <a:gd name="connsiteX87" fmla="*/ 1017832 w 1221610"/>
              <a:gd name="connsiteY87" fmla="*/ 1779114 h 2219657"/>
              <a:gd name="connsiteX88" fmla="*/ 984493 w 1221610"/>
              <a:gd name="connsiteY88" fmla="*/ 1776731 h 2219657"/>
              <a:gd name="connsiteX89" fmla="*/ 982112 w 1221610"/>
              <a:gd name="connsiteY89" fmla="*/ 1841025 h 2219657"/>
              <a:gd name="connsiteX90" fmla="*/ 946393 w 1221610"/>
              <a:gd name="connsiteY90" fmla="*/ 1857694 h 2219657"/>
              <a:gd name="connsiteX91" fmla="*/ 910674 w 1221610"/>
              <a:gd name="connsiteY91" fmla="*/ 1864837 h 2219657"/>
              <a:gd name="connsiteX92" fmla="*/ 910674 w 1221610"/>
              <a:gd name="connsiteY92" fmla="*/ 1929131 h 2219657"/>
              <a:gd name="connsiteX93" fmla="*/ 967824 w 1221610"/>
              <a:gd name="connsiteY93" fmla="*/ 1938656 h 2219657"/>
              <a:gd name="connsiteX94" fmla="*/ 1001162 w 1221610"/>
              <a:gd name="connsiteY94" fmla="*/ 1933894 h 2219657"/>
              <a:gd name="connsiteX95" fmla="*/ 1005922 w 1221610"/>
              <a:gd name="connsiteY95" fmla="*/ 2007713 h 2219657"/>
              <a:gd name="connsiteX96" fmla="*/ 982112 w 1221610"/>
              <a:gd name="connsiteY96" fmla="*/ 2029144 h 2219657"/>
              <a:gd name="connsiteX97" fmla="*/ 922581 w 1221610"/>
              <a:gd name="connsiteY97" fmla="*/ 2026764 h 2219657"/>
              <a:gd name="connsiteX98" fmla="*/ 870193 w 1221610"/>
              <a:gd name="connsiteY98" fmla="*/ 2036289 h 2219657"/>
              <a:gd name="connsiteX99" fmla="*/ 824949 w 1221610"/>
              <a:gd name="connsiteY99" fmla="*/ 2060102 h 2219657"/>
              <a:gd name="connsiteX100" fmla="*/ 779704 w 1221610"/>
              <a:gd name="connsiteY100" fmla="*/ 2067244 h 2219657"/>
              <a:gd name="connsiteX101" fmla="*/ 758274 w 1221610"/>
              <a:gd name="connsiteY101" fmla="*/ 2086296 h 2219657"/>
              <a:gd name="connsiteX102" fmla="*/ 751131 w 1221610"/>
              <a:gd name="connsiteY102" fmla="*/ 2131539 h 2219657"/>
              <a:gd name="connsiteX103" fmla="*/ 734462 w 1221610"/>
              <a:gd name="connsiteY103" fmla="*/ 2143446 h 2219657"/>
              <a:gd name="connsiteX104" fmla="*/ 689218 w 1221610"/>
              <a:gd name="connsiteY104" fmla="*/ 2193452 h 2219657"/>
              <a:gd name="connsiteX105" fmla="*/ 665406 w 1221610"/>
              <a:gd name="connsiteY105" fmla="*/ 2198213 h 2219657"/>
              <a:gd name="connsiteX106" fmla="*/ 617781 w 1221610"/>
              <a:gd name="connsiteY106" fmla="*/ 2219645 h 2219657"/>
              <a:gd name="connsiteX107" fmla="*/ 579681 w 1221610"/>
              <a:gd name="connsiteY107" fmla="*/ 2202976 h 2219657"/>
              <a:gd name="connsiteX108" fmla="*/ 563012 w 1221610"/>
              <a:gd name="connsiteY108" fmla="*/ 2174401 h 2219657"/>
              <a:gd name="connsiteX109" fmla="*/ 520149 w 1221610"/>
              <a:gd name="connsiteY109" fmla="*/ 2183927 h 2219657"/>
              <a:gd name="connsiteX110" fmla="*/ 512573 w 1221610"/>
              <a:gd name="connsiteY110" fmla="*/ 2177823 h 2219657"/>
              <a:gd name="connsiteX111" fmla="*/ 503481 w 1221610"/>
              <a:gd name="connsiteY111" fmla="*/ 2172020 h 2219657"/>
              <a:gd name="connsiteX112" fmla="*/ 522531 w 1221610"/>
              <a:gd name="connsiteY112" fmla="*/ 2064863 h 2219657"/>
              <a:gd name="connsiteX113" fmla="*/ 539199 w 1221610"/>
              <a:gd name="connsiteY113" fmla="*/ 2043432 h 2219657"/>
              <a:gd name="connsiteX114" fmla="*/ 529674 w 1221610"/>
              <a:gd name="connsiteY114" fmla="*/ 1998189 h 2219657"/>
              <a:gd name="connsiteX115" fmla="*/ 553487 w 1221610"/>
              <a:gd name="connsiteY115" fmla="*/ 1983901 h 2219657"/>
              <a:gd name="connsiteX116" fmla="*/ 534437 w 1221610"/>
              <a:gd name="connsiteY116" fmla="*/ 1969614 h 2219657"/>
              <a:gd name="connsiteX117" fmla="*/ 522531 w 1221610"/>
              <a:gd name="connsiteY117" fmla="*/ 1933896 h 2219657"/>
              <a:gd name="connsiteX118" fmla="*/ 513006 w 1221610"/>
              <a:gd name="connsiteY118" fmla="*/ 1888652 h 2219657"/>
              <a:gd name="connsiteX119" fmla="*/ 510624 w 1221610"/>
              <a:gd name="connsiteY119" fmla="*/ 1857694 h 2219657"/>
              <a:gd name="connsiteX120" fmla="*/ 460618 w 1221610"/>
              <a:gd name="connsiteY120" fmla="*/ 1860077 h 2219657"/>
              <a:gd name="connsiteX121" fmla="*/ 427282 w 1221610"/>
              <a:gd name="connsiteY121" fmla="*/ 1824358 h 2219657"/>
              <a:gd name="connsiteX122" fmla="*/ 382037 w 1221610"/>
              <a:gd name="connsiteY122" fmla="*/ 1807688 h 2219657"/>
              <a:gd name="connsiteX123" fmla="*/ 367749 w 1221610"/>
              <a:gd name="connsiteY123" fmla="*/ 1757683 h 2219657"/>
              <a:gd name="connsiteX124" fmla="*/ 365368 w 1221610"/>
              <a:gd name="connsiteY124" fmla="*/ 1736251 h 2219657"/>
              <a:gd name="connsiteX125" fmla="*/ 334413 w 1221610"/>
              <a:gd name="connsiteY125" fmla="*/ 1691008 h 2219657"/>
              <a:gd name="connsiteX126" fmla="*/ 291549 w 1221610"/>
              <a:gd name="connsiteY126" fmla="*/ 1667195 h 2219657"/>
              <a:gd name="connsiteX127" fmla="*/ 248688 w 1221610"/>
              <a:gd name="connsiteY127" fmla="*/ 1638621 h 2219657"/>
              <a:gd name="connsiteX128" fmla="*/ 215349 w 1221610"/>
              <a:gd name="connsiteY128" fmla="*/ 1629095 h 2219657"/>
              <a:gd name="connsiteX129" fmla="*/ 217731 w 1221610"/>
              <a:gd name="connsiteY129" fmla="*/ 1583849 h 2219657"/>
              <a:gd name="connsiteX130" fmla="*/ 174868 w 1221610"/>
              <a:gd name="connsiteY130" fmla="*/ 1598139 h 2219657"/>
              <a:gd name="connsiteX131" fmla="*/ 186775 w 1221610"/>
              <a:gd name="connsiteY131" fmla="*/ 1631477 h 2219657"/>
              <a:gd name="connsiteX132" fmla="*/ 179631 w 1221610"/>
              <a:gd name="connsiteY132" fmla="*/ 1648146 h 2219657"/>
              <a:gd name="connsiteX133" fmla="*/ 141531 w 1221610"/>
              <a:gd name="connsiteY133" fmla="*/ 1619571 h 2219657"/>
              <a:gd name="connsiteX134" fmla="*/ 98669 w 1221610"/>
              <a:gd name="connsiteY134" fmla="*/ 1617189 h 2219657"/>
              <a:gd name="connsiteX135" fmla="*/ 43899 w 1221610"/>
              <a:gd name="connsiteY135" fmla="*/ 1598139 h 2219657"/>
              <a:gd name="connsiteX136" fmla="*/ 10560 w 1221610"/>
              <a:gd name="connsiteY136" fmla="*/ 1595755 h 2219657"/>
              <a:gd name="connsiteX137" fmla="*/ 1037 w 1221610"/>
              <a:gd name="connsiteY137" fmla="*/ 1543371 h 2219657"/>
              <a:gd name="connsiteX138" fmla="*/ 34374 w 1221610"/>
              <a:gd name="connsiteY138" fmla="*/ 1455264 h 2219657"/>
              <a:gd name="connsiteX139" fmla="*/ 60568 w 1221610"/>
              <a:gd name="connsiteY139" fmla="*/ 1407639 h 2219657"/>
              <a:gd name="connsiteX140" fmla="*/ 81999 w 1221610"/>
              <a:gd name="connsiteY140" fmla="*/ 1360014 h 2219657"/>
              <a:gd name="connsiteX141" fmla="*/ 108194 w 1221610"/>
              <a:gd name="connsiteY141" fmla="*/ 1321914 h 2219657"/>
              <a:gd name="connsiteX142" fmla="*/ 146293 w 1221610"/>
              <a:gd name="connsiteY142" fmla="*/ 1312389 h 2219657"/>
              <a:gd name="connsiteX143" fmla="*/ 153438 w 1221610"/>
              <a:gd name="connsiteY143" fmla="*/ 1276671 h 2219657"/>
              <a:gd name="connsiteX144" fmla="*/ 262975 w 1221610"/>
              <a:gd name="connsiteY144" fmla="*/ 1157608 h 2219657"/>
              <a:gd name="connsiteX145" fmla="*/ 286787 w 1221610"/>
              <a:gd name="connsiteY145" fmla="*/ 1019493 h 2219657"/>
              <a:gd name="connsiteX146" fmla="*/ 282025 w 1221610"/>
              <a:gd name="connsiteY146" fmla="*/ 938533 h 2219657"/>
              <a:gd name="connsiteX147" fmla="*/ 196300 w 1221610"/>
              <a:gd name="connsiteY147" fmla="*/ 926627 h 2219657"/>
              <a:gd name="connsiteX148" fmla="*/ 179632 w 1221610"/>
              <a:gd name="connsiteY148" fmla="*/ 845664 h 2219657"/>
              <a:gd name="connsiteX149" fmla="*/ 186775 w 1221610"/>
              <a:gd name="connsiteY149" fmla="*/ 778989 h 2219657"/>
              <a:gd name="connsiteX150" fmla="*/ 148675 w 1221610"/>
              <a:gd name="connsiteY150" fmla="*/ 740889 h 2219657"/>
              <a:gd name="connsiteX151" fmla="*/ 127244 w 1221610"/>
              <a:gd name="connsiteY151" fmla="*/ 700407 h 2219657"/>
              <a:gd name="connsiteX152" fmla="*/ 117719 w 1221610"/>
              <a:gd name="connsiteY152" fmla="*/ 640877 h 2219657"/>
              <a:gd name="connsiteX153" fmla="*/ 102097 w 1221610"/>
              <a:gd name="connsiteY153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20086 w 1221610"/>
              <a:gd name="connsiteY3" fmla="*/ 302736 h 2219657"/>
              <a:gd name="connsiteX4" fmla="*/ 77237 w 1221610"/>
              <a:gd name="connsiteY4" fmla="*/ 312263 h 2219657"/>
              <a:gd name="connsiteX5" fmla="*/ 127243 w 1221610"/>
              <a:gd name="connsiteY5" fmla="*/ 312263 h 2219657"/>
              <a:gd name="connsiteX6" fmla="*/ 148674 w 1221610"/>
              <a:gd name="connsiteY6" fmla="*/ 262257 h 2219657"/>
              <a:gd name="connsiteX7" fmla="*/ 265357 w 1221610"/>
              <a:gd name="connsiteY7" fmla="*/ 320 h 2219657"/>
              <a:gd name="connsiteX8" fmla="*/ 282025 w 1221610"/>
              <a:gd name="connsiteY8" fmla="*/ 252732 h 2219657"/>
              <a:gd name="connsiteX9" fmla="*/ 243924 w 1221610"/>
              <a:gd name="connsiteY9" fmla="*/ 424182 h 2219657"/>
              <a:gd name="connsiteX10" fmla="*/ 198681 w 1221610"/>
              <a:gd name="connsiteY10" fmla="*/ 436088 h 2219657"/>
              <a:gd name="connsiteX11" fmla="*/ 141531 w 1221610"/>
              <a:gd name="connsiteY11" fmla="*/ 438470 h 2219657"/>
              <a:gd name="connsiteX12" fmla="*/ 132006 w 1221610"/>
              <a:gd name="connsiteY12" fmla="*/ 452757 h 2219657"/>
              <a:gd name="connsiteX13" fmla="*/ 158199 w 1221610"/>
              <a:gd name="connsiteY13" fmla="*/ 486095 h 2219657"/>
              <a:gd name="connsiteX14" fmla="*/ 186774 w 1221610"/>
              <a:gd name="connsiteY14" fmla="*/ 500382 h 2219657"/>
              <a:gd name="connsiteX15" fmla="*/ 189156 w 1221610"/>
              <a:gd name="connsiteY15" fmla="*/ 528957 h 2219657"/>
              <a:gd name="connsiteX16" fmla="*/ 210587 w 1221610"/>
              <a:gd name="connsiteY16" fmla="*/ 564676 h 2219657"/>
              <a:gd name="connsiteX17" fmla="*/ 224874 w 1221610"/>
              <a:gd name="connsiteY17" fmla="*/ 593251 h 2219657"/>
              <a:gd name="connsiteX18" fmla="*/ 253449 w 1221610"/>
              <a:gd name="connsiteY18" fmla="*/ 595632 h 2219657"/>
              <a:gd name="connsiteX19" fmla="*/ 279643 w 1221610"/>
              <a:gd name="connsiteY19" fmla="*/ 571820 h 2219657"/>
              <a:gd name="connsiteX20" fmla="*/ 282024 w 1221610"/>
              <a:gd name="connsiteY20" fmla="*/ 548007 h 2219657"/>
              <a:gd name="connsiteX21" fmla="*/ 291549 w 1221610"/>
              <a:gd name="connsiteY21" fmla="*/ 524195 h 2219657"/>
              <a:gd name="connsiteX22" fmla="*/ 267737 w 1221610"/>
              <a:gd name="connsiteY22" fmla="*/ 490857 h 2219657"/>
              <a:gd name="connsiteX23" fmla="*/ 303456 w 1221610"/>
              <a:gd name="connsiteY23" fmla="*/ 481332 h 2219657"/>
              <a:gd name="connsiteX24" fmla="*/ 322506 w 1221610"/>
              <a:gd name="connsiteY24" fmla="*/ 457520 h 2219657"/>
              <a:gd name="connsiteX25" fmla="*/ 353462 w 1221610"/>
              <a:gd name="connsiteY25" fmla="*/ 450376 h 2219657"/>
              <a:gd name="connsiteX26" fmla="*/ 410612 w 1221610"/>
              <a:gd name="connsiteY26" fmla="*/ 452757 h 2219657"/>
              <a:gd name="connsiteX27" fmla="*/ 410612 w 1221610"/>
              <a:gd name="connsiteY27" fmla="*/ 507526 h 2219657"/>
              <a:gd name="connsiteX28" fmla="*/ 436806 w 1221610"/>
              <a:gd name="connsiteY28" fmla="*/ 531336 h 2219657"/>
              <a:gd name="connsiteX29" fmla="*/ 462999 w 1221610"/>
              <a:gd name="connsiteY29" fmla="*/ 548007 h 2219657"/>
              <a:gd name="connsiteX30" fmla="*/ 424899 w 1221610"/>
              <a:gd name="connsiteY30" fmla="*/ 567057 h 2219657"/>
              <a:gd name="connsiteX31" fmla="*/ 403468 w 1221610"/>
              <a:gd name="connsiteY31" fmla="*/ 586107 h 2219657"/>
              <a:gd name="connsiteX32" fmla="*/ 420137 w 1221610"/>
              <a:gd name="connsiteY32" fmla="*/ 609920 h 2219657"/>
              <a:gd name="connsiteX33" fmla="*/ 415374 w 1221610"/>
              <a:gd name="connsiteY33" fmla="*/ 650401 h 2219657"/>
              <a:gd name="connsiteX34" fmla="*/ 427281 w 1221610"/>
              <a:gd name="connsiteY34" fmla="*/ 678976 h 2219657"/>
              <a:gd name="connsiteX35" fmla="*/ 410612 w 1221610"/>
              <a:gd name="connsiteY35" fmla="*/ 700407 h 2219657"/>
              <a:gd name="connsiteX36" fmla="*/ 401088 w 1221610"/>
              <a:gd name="connsiteY36" fmla="*/ 778989 h 2219657"/>
              <a:gd name="connsiteX37" fmla="*/ 441568 w 1221610"/>
              <a:gd name="connsiteY37" fmla="*/ 778988 h 2219657"/>
              <a:gd name="connsiteX38" fmla="*/ 486812 w 1221610"/>
              <a:gd name="connsiteY38" fmla="*/ 755176 h 2219657"/>
              <a:gd name="connsiteX39" fmla="*/ 513007 w 1221610"/>
              <a:gd name="connsiteY39" fmla="*/ 757557 h 2219657"/>
              <a:gd name="connsiteX40" fmla="*/ 536818 w 1221610"/>
              <a:gd name="connsiteY40" fmla="*/ 783751 h 2219657"/>
              <a:gd name="connsiteX41" fmla="*/ 510625 w 1221610"/>
              <a:gd name="connsiteY41" fmla="*/ 888526 h 2219657"/>
              <a:gd name="connsiteX42" fmla="*/ 539200 w 1221610"/>
              <a:gd name="connsiteY42" fmla="*/ 926626 h 2219657"/>
              <a:gd name="connsiteX43" fmla="*/ 546344 w 1221610"/>
              <a:gd name="connsiteY43" fmla="*/ 945677 h 2219657"/>
              <a:gd name="connsiteX44" fmla="*/ 532057 w 1221610"/>
              <a:gd name="connsiteY44" fmla="*/ 976632 h 2219657"/>
              <a:gd name="connsiteX45" fmla="*/ 517769 w 1221610"/>
              <a:gd name="connsiteY45" fmla="*/ 1048070 h 2219657"/>
              <a:gd name="connsiteX46" fmla="*/ 541582 w 1221610"/>
              <a:gd name="connsiteY46" fmla="*/ 1081407 h 2219657"/>
              <a:gd name="connsiteX47" fmla="*/ 551107 w 1221610"/>
              <a:gd name="connsiteY47" fmla="*/ 1121888 h 2219657"/>
              <a:gd name="connsiteX48" fmla="*/ 567775 w 1221610"/>
              <a:gd name="connsiteY48" fmla="*/ 1129032 h 2219657"/>
              <a:gd name="connsiteX49" fmla="*/ 572104 w 1221610"/>
              <a:gd name="connsiteY49" fmla="*/ 1139138 h 2219657"/>
              <a:gd name="connsiteX50" fmla="*/ 591588 w 1221610"/>
              <a:gd name="connsiteY50" fmla="*/ 1105220 h 2219657"/>
              <a:gd name="connsiteX51" fmla="*/ 615400 w 1221610"/>
              <a:gd name="connsiteY51" fmla="*/ 1088551 h 2219657"/>
              <a:gd name="connsiteX52" fmla="*/ 665407 w 1221610"/>
              <a:gd name="connsiteY52" fmla="*/ 1062357 h 2219657"/>
              <a:gd name="connsiteX53" fmla="*/ 698744 w 1221610"/>
              <a:gd name="connsiteY53" fmla="*/ 1050451 h 2219657"/>
              <a:gd name="connsiteX54" fmla="*/ 734463 w 1221610"/>
              <a:gd name="connsiteY54" fmla="*/ 1012352 h 2219657"/>
              <a:gd name="connsiteX55" fmla="*/ 791613 w 1221610"/>
              <a:gd name="connsiteY55" fmla="*/ 988538 h 2219657"/>
              <a:gd name="connsiteX56" fmla="*/ 817807 w 1221610"/>
              <a:gd name="connsiteY56" fmla="*/ 943295 h 2219657"/>
              <a:gd name="connsiteX57" fmla="*/ 841618 w 1221610"/>
              <a:gd name="connsiteY57" fmla="*/ 926624 h 2219657"/>
              <a:gd name="connsiteX58" fmla="*/ 867813 w 1221610"/>
              <a:gd name="connsiteY58" fmla="*/ 926626 h 2219657"/>
              <a:gd name="connsiteX59" fmla="*/ 872575 w 1221610"/>
              <a:gd name="connsiteY59" fmla="*/ 945676 h 2219657"/>
              <a:gd name="connsiteX60" fmla="*/ 848763 w 1221610"/>
              <a:gd name="connsiteY60" fmla="*/ 971870 h 2219657"/>
              <a:gd name="connsiteX61" fmla="*/ 872575 w 1221610"/>
              <a:gd name="connsiteY61" fmla="*/ 998063 h 2219657"/>
              <a:gd name="connsiteX62" fmla="*/ 872575 w 1221610"/>
              <a:gd name="connsiteY62" fmla="*/ 1021876 h 2219657"/>
              <a:gd name="connsiteX63" fmla="*/ 829713 w 1221610"/>
              <a:gd name="connsiteY63" fmla="*/ 1024257 h 2219657"/>
              <a:gd name="connsiteX64" fmla="*/ 817807 w 1221610"/>
              <a:gd name="connsiteY64" fmla="*/ 1052832 h 2219657"/>
              <a:gd name="connsiteX65" fmla="*/ 829713 w 1221610"/>
              <a:gd name="connsiteY65" fmla="*/ 1081407 h 2219657"/>
              <a:gd name="connsiteX66" fmla="*/ 822567 w 1221610"/>
              <a:gd name="connsiteY66" fmla="*/ 1105218 h 2219657"/>
              <a:gd name="connsiteX67" fmla="*/ 836857 w 1221610"/>
              <a:gd name="connsiteY67" fmla="*/ 1124271 h 2219657"/>
              <a:gd name="connsiteX68" fmla="*/ 870194 w 1221610"/>
              <a:gd name="connsiteY68" fmla="*/ 1095696 h 2219657"/>
              <a:gd name="connsiteX69" fmla="*/ 903532 w 1221610"/>
              <a:gd name="connsiteY69" fmla="*/ 1090933 h 2219657"/>
              <a:gd name="connsiteX70" fmla="*/ 901150 w 1221610"/>
              <a:gd name="connsiteY70" fmla="*/ 1045688 h 2219657"/>
              <a:gd name="connsiteX71" fmla="*/ 958300 w 1221610"/>
              <a:gd name="connsiteY71" fmla="*/ 1036164 h 2219657"/>
              <a:gd name="connsiteX72" fmla="*/ 974969 w 1221610"/>
              <a:gd name="connsiteY72" fmla="*/ 1055213 h 2219657"/>
              <a:gd name="connsiteX73" fmla="*/ 984494 w 1221610"/>
              <a:gd name="connsiteY73" fmla="*/ 1181421 h 2219657"/>
              <a:gd name="connsiteX74" fmla="*/ 1032119 w 1221610"/>
              <a:gd name="connsiteY74" fmla="*/ 1262383 h 2219657"/>
              <a:gd name="connsiteX75" fmla="*/ 1072600 w 1221610"/>
              <a:gd name="connsiteY75" fmla="*/ 1283814 h 2219657"/>
              <a:gd name="connsiteX76" fmla="*/ 1089269 w 1221610"/>
              <a:gd name="connsiteY76" fmla="*/ 1350489 h 2219657"/>
              <a:gd name="connsiteX77" fmla="*/ 1122607 w 1221610"/>
              <a:gd name="connsiteY77" fmla="*/ 1376683 h 2219657"/>
              <a:gd name="connsiteX78" fmla="*/ 1163088 w 1221610"/>
              <a:gd name="connsiteY78" fmla="*/ 1436214 h 2219657"/>
              <a:gd name="connsiteX79" fmla="*/ 1191663 w 1221610"/>
              <a:gd name="connsiteY79" fmla="*/ 1450502 h 2219657"/>
              <a:gd name="connsiteX80" fmla="*/ 1220238 w 1221610"/>
              <a:gd name="connsiteY80" fmla="*/ 1488601 h 2219657"/>
              <a:gd name="connsiteX81" fmla="*/ 1215943 w 1221610"/>
              <a:gd name="connsiteY81" fmla="*/ 1508461 h 2219657"/>
              <a:gd name="connsiteX82" fmla="*/ 1196425 w 1221610"/>
              <a:gd name="connsiteY82" fmla="*/ 1557658 h 2219657"/>
              <a:gd name="connsiteX83" fmla="*/ 1144037 w 1221610"/>
              <a:gd name="connsiteY83" fmla="*/ 1552894 h 2219657"/>
              <a:gd name="connsiteX84" fmla="*/ 1124987 w 1221610"/>
              <a:gd name="connsiteY84" fmla="*/ 1598137 h 2219657"/>
              <a:gd name="connsiteX85" fmla="*/ 1048787 w 1221610"/>
              <a:gd name="connsiteY85" fmla="*/ 1631475 h 2219657"/>
              <a:gd name="connsiteX86" fmla="*/ 1020212 w 1221610"/>
              <a:gd name="connsiteY86" fmla="*/ 1691006 h 2219657"/>
              <a:gd name="connsiteX87" fmla="*/ 1036881 w 1221610"/>
              <a:gd name="connsiteY87" fmla="*/ 1738631 h 2219657"/>
              <a:gd name="connsiteX88" fmla="*/ 1017832 w 1221610"/>
              <a:gd name="connsiteY88" fmla="*/ 1779114 h 2219657"/>
              <a:gd name="connsiteX89" fmla="*/ 984493 w 1221610"/>
              <a:gd name="connsiteY89" fmla="*/ 1776731 h 2219657"/>
              <a:gd name="connsiteX90" fmla="*/ 982112 w 1221610"/>
              <a:gd name="connsiteY90" fmla="*/ 1841025 h 2219657"/>
              <a:gd name="connsiteX91" fmla="*/ 946393 w 1221610"/>
              <a:gd name="connsiteY91" fmla="*/ 1857694 h 2219657"/>
              <a:gd name="connsiteX92" fmla="*/ 910674 w 1221610"/>
              <a:gd name="connsiteY92" fmla="*/ 1864837 h 2219657"/>
              <a:gd name="connsiteX93" fmla="*/ 910674 w 1221610"/>
              <a:gd name="connsiteY93" fmla="*/ 1929131 h 2219657"/>
              <a:gd name="connsiteX94" fmla="*/ 967824 w 1221610"/>
              <a:gd name="connsiteY94" fmla="*/ 1938656 h 2219657"/>
              <a:gd name="connsiteX95" fmla="*/ 1001162 w 1221610"/>
              <a:gd name="connsiteY95" fmla="*/ 1933894 h 2219657"/>
              <a:gd name="connsiteX96" fmla="*/ 1005922 w 1221610"/>
              <a:gd name="connsiteY96" fmla="*/ 2007713 h 2219657"/>
              <a:gd name="connsiteX97" fmla="*/ 982112 w 1221610"/>
              <a:gd name="connsiteY97" fmla="*/ 2029144 h 2219657"/>
              <a:gd name="connsiteX98" fmla="*/ 922581 w 1221610"/>
              <a:gd name="connsiteY98" fmla="*/ 2026764 h 2219657"/>
              <a:gd name="connsiteX99" fmla="*/ 870193 w 1221610"/>
              <a:gd name="connsiteY99" fmla="*/ 2036289 h 2219657"/>
              <a:gd name="connsiteX100" fmla="*/ 824949 w 1221610"/>
              <a:gd name="connsiteY100" fmla="*/ 2060102 h 2219657"/>
              <a:gd name="connsiteX101" fmla="*/ 779704 w 1221610"/>
              <a:gd name="connsiteY101" fmla="*/ 2067244 h 2219657"/>
              <a:gd name="connsiteX102" fmla="*/ 758274 w 1221610"/>
              <a:gd name="connsiteY102" fmla="*/ 2086296 h 2219657"/>
              <a:gd name="connsiteX103" fmla="*/ 751131 w 1221610"/>
              <a:gd name="connsiteY103" fmla="*/ 2131539 h 2219657"/>
              <a:gd name="connsiteX104" fmla="*/ 734462 w 1221610"/>
              <a:gd name="connsiteY104" fmla="*/ 2143446 h 2219657"/>
              <a:gd name="connsiteX105" fmla="*/ 689218 w 1221610"/>
              <a:gd name="connsiteY105" fmla="*/ 2193452 h 2219657"/>
              <a:gd name="connsiteX106" fmla="*/ 665406 w 1221610"/>
              <a:gd name="connsiteY106" fmla="*/ 2198213 h 2219657"/>
              <a:gd name="connsiteX107" fmla="*/ 617781 w 1221610"/>
              <a:gd name="connsiteY107" fmla="*/ 2219645 h 2219657"/>
              <a:gd name="connsiteX108" fmla="*/ 579681 w 1221610"/>
              <a:gd name="connsiteY108" fmla="*/ 2202976 h 2219657"/>
              <a:gd name="connsiteX109" fmla="*/ 563012 w 1221610"/>
              <a:gd name="connsiteY109" fmla="*/ 2174401 h 2219657"/>
              <a:gd name="connsiteX110" fmla="*/ 520149 w 1221610"/>
              <a:gd name="connsiteY110" fmla="*/ 2183927 h 2219657"/>
              <a:gd name="connsiteX111" fmla="*/ 512573 w 1221610"/>
              <a:gd name="connsiteY111" fmla="*/ 2177823 h 2219657"/>
              <a:gd name="connsiteX112" fmla="*/ 503481 w 1221610"/>
              <a:gd name="connsiteY112" fmla="*/ 2172020 h 2219657"/>
              <a:gd name="connsiteX113" fmla="*/ 522531 w 1221610"/>
              <a:gd name="connsiteY113" fmla="*/ 2064863 h 2219657"/>
              <a:gd name="connsiteX114" fmla="*/ 539199 w 1221610"/>
              <a:gd name="connsiteY114" fmla="*/ 2043432 h 2219657"/>
              <a:gd name="connsiteX115" fmla="*/ 529674 w 1221610"/>
              <a:gd name="connsiteY115" fmla="*/ 1998189 h 2219657"/>
              <a:gd name="connsiteX116" fmla="*/ 553487 w 1221610"/>
              <a:gd name="connsiteY116" fmla="*/ 1983901 h 2219657"/>
              <a:gd name="connsiteX117" fmla="*/ 534437 w 1221610"/>
              <a:gd name="connsiteY117" fmla="*/ 1969614 h 2219657"/>
              <a:gd name="connsiteX118" fmla="*/ 522531 w 1221610"/>
              <a:gd name="connsiteY118" fmla="*/ 1933896 h 2219657"/>
              <a:gd name="connsiteX119" fmla="*/ 513006 w 1221610"/>
              <a:gd name="connsiteY119" fmla="*/ 1888652 h 2219657"/>
              <a:gd name="connsiteX120" fmla="*/ 510624 w 1221610"/>
              <a:gd name="connsiteY120" fmla="*/ 1857694 h 2219657"/>
              <a:gd name="connsiteX121" fmla="*/ 460618 w 1221610"/>
              <a:gd name="connsiteY121" fmla="*/ 1860077 h 2219657"/>
              <a:gd name="connsiteX122" fmla="*/ 427282 w 1221610"/>
              <a:gd name="connsiteY122" fmla="*/ 1824358 h 2219657"/>
              <a:gd name="connsiteX123" fmla="*/ 382037 w 1221610"/>
              <a:gd name="connsiteY123" fmla="*/ 1807688 h 2219657"/>
              <a:gd name="connsiteX124" fmla="*/ 367749 w 1221610"/>
              <a:gd name="connsiteY124" fmla="*/ 1757683 h 2219657"/>
              <a:gd name="connsiteX125" fmla="*/ 365368 w 1221610"/>
              <a:gd name="connsiteY125" fmla="*/ 1736251 h 2219657"/>
              <a:gd name="connsiteX126" fmla="*/ 334413 w 1221610"/>
              <a:gd name="connsiteY126" fmla="*/ 1691008 h 2219657"/>
              <a:gd name="connsiteX127" fmla="*/ 291549 w 1221610"/>
              <a:gd name="connsiteY127" fmla="*/ 1667195 h 2219657"/>
              <a:gd name="connsiteX128" fmla="*/ 248688 w 1221610"/>
              <a:gd name="connsiteY128" fmla="*/ 1638621 h 2219657"/>
              <a:gd name="connsiteX129" fmla="*/ 215349 w 1221610"/>
              <a:gd name="connsiteY129" fmla="*/ 1629095 h 2219657"/>
              <a:gd name="connsiteX130" fmla="*/ 217731 w 1221610"/>
              <a:gd name="connsiteY130" fmla="*/ 1583849 h 2219657"/>
              <a:gd name="connsiteX131" fmla="*/ 174868 w 1221610"/>
              <a:gd name="connsiteY131" fmla="*/ 1598139 h 2219657"/>
              <a:gd name="connsiteX132" fmla="*/ 186775 w 1221610"/>
              <a:gd name="connsiteY132" fmla="*/ 1631477 h 2219657"/>
              <a:gd name="connsiteX133" fmla="*/ 179631 w 1221610"/>
              <a:gd name="connsiteY133" fmla="*/ 1648146 h 2219657"/>
              <a:gd name="connsiteX134" fmla="*/ 141531 w 1221610"/>
              <a:gd name="connsiteY134" fmla="*/ 1619571 h 2219657"/>
              <a:gd name="connsiteX135" fmla="*/ 98669 w 1221610"/>
              <a:gd name="connsiteY135" fmla="*/ 1617189 h 2219657"/>
              <a:gd name="connsiteX136" fmla="*/ 43899 w 1221610"/>
              <a:gd name="connsiteY136" fmla="*/ 1598139 h 2219657"/>
              <a:gd name="connsiteX137" fmla="*/ 10560 w 1221610"/>
              <a:gd name="connsiteY137" fmla="*/ 1595755 h 2219657"/>
              <a:gd name="connsiteX138" fmla="*/ 1037 w 1221610"/>
              <a:gd name="connsiteY138" fmla="*/ 1543371 h 2219657"/>
              <a:gd name="connsiteX139" fmla="*/ 34374 w 1221610"/>
              <a:gd name="connsiteY139" fmla="*/ 1455264 h 2219657"/>
              <a:gd name="connsiteX140" fmla="*/ 60568 w 1221610"/>
              <a:gd name="connsiteY140" fmla="*/ 1407639 h 2219657"/>
              <a:gd name="connsiteX141" fmla="*/ 81999 w 1221610"/>
              <a:gd name="connsiteY141" fmla="*/ 1360014 h 2219657"/>
              <a:gd name="connsiteX142" fmla="*/ 108194 w 1221610"/>
              <a:gd name="connsiteY142" fmla="*/ 1321914 h 2219657"/>
              <a:gd name="connsiteX143" fmla="*/ 146293 w 1221610"/>
              <a:gd name="connsiteY143" fmla="*/ 1312389 h 2219657"/>
              <a:gd name="connsiteX144" fmla="*/ 153438 w 1221610"/>
              <a:gd name="connsiteY144" fmla="*/ 1276671 h 2219657"/>
              <a:gd name="connsiteX145" fmla="*/ 262975 w 1221610"/>
              <a:gd name="connsiteY145" fmla="*/ 1157608 h 2219657"/>
              <a:gd name="connsiteX146" fmla="*/ 286787 w 1221610"/>
              <a:gd name="connsiteY146" fmla="*/ 1019493 h 2219657"/>
              <a:gd name="connsiteX147" fmla="*/ 282025 w 1221610"/>
              <a:gd name="connsiteY147" fmla="*/ 938533 h 2219657"/>
              <a:gd name="connsiteX148" fmla="*/ 196300 w 1221610"/>
              <a:gd name="connsiteY148" fmla="*/ 926627 h 2219657"/>
              <a:gd name="connsiteX149" fmla="*/ 179632 w 1221610"/>
              <a:gd name="connsiteY149" fmla="*/ 845664 h 2219657"/>
              <a:gd name="connsiteX150" fmla="*/ 186775 w 1221610"/>
              <a:gd name="connsiteY150" fmla="*/ 778989 h 2219657"/>
              <a:gd name="connsiteX151" fmla="*/ 148675 w 1221610"/>
              <a:gd name="connsiteY151" fmla="*/ 740889 h 2219657"/>
              <a:gd name="connsiteX152" fmla="*/ 127244 w 1221610"/>
              <a:gd name="connsiteY152" fmla="*/ 700407 h 2219657"/>
              <a:gd name="connsiteX153" fmla="*/ 117719 w 1221610"/>
              <a:gd name="connsiteY153" fmla="*/ 640877 h 2219657"/>
              <a:gd name="connsiteX154" fmla="*/ 102097 w 1221610"/>
              <a:gd name="connsiteY154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20086 w 1221610"/>
              <a:gd name="connsiteY4" fmla="*/ 302736 h 2219657"/>
              <a:gd name="connsiteX5" fmla="*/ 77237 w 1221610"/>
              <a:gd name="connsiteY5" fmla="*/ 312263 h 2219657"/>
              <a:gd name="connsiteX6" fmla="*/ 127243 w 1221610"/>
              <a:gd name="connsiteY6" fmla="*/ 312263 h 2219657"/>
              <a:gd name="connsiteX7" fmla="*/ 148674 w 1221610"/>
              <a:gd name="connsiteY7" fmla="*/ 262257 h 2219657"/>
              <a:gd name="connsiteX8" fmla="*/ 265357 w 1221610"/>
              <a:gd name="connsiteY8" fmla="*/ 320 h 2219657"/>
              <a:gd name="connsiteX9" fmla="*/ 282025 w 1221610"/>
              <a:gd name="connsiteY9" fmla="*/ 252732 h 2219657"/>
              <a:gd name="connsiteX10" fmla="*/ 243924 w 1221610"/>
              <a:gd name="connsiteY10" fmla="*/ 424182 h 2219657"/>
              <a:gd name="connsiteX11" fmla="*/ 198681 w 1221610"/>
              <a:gd name="connsiteY11" fmla="*/ 436088 h 2219657"/>
              <a:gd name="connsiteX12" fmla="*/ 141531 w 1221610"/>
              <a:gd name="connsiteY12" fmla="*/ 438470 h 2219657"/>
              <a:gd name="connsiteX13" fmla="*/ 132006 w 1221610"/>
              <a:gd name="connsiteY13" fmla="*/ 452757 h 2219657"/>
              <a:gd name="connsiteX14" fmla="*/ 158199 w 1221610"/>
              <a:gd name="connsiteY14" fmla="*/ 486095 h 2219657"/>
              <a:gd name="connsiteX15" fmla="*/ 186774 w 1221610"/>
              <a:gd name="connsiteY15" fmla="*/ 500382 h 2219657"/>
              <a:gd name="connsiteX16" fmla="*/ 189156 w 1221610"/>
              <a:gd name="connsiteY16" fmla="*/ 528957 h 2219657"/>
              <a:gd name="connsiteX17" fmla="*/ 210587 w 1221610"/>
              <a:gd name="connsiteY17" fmla="*/ 564676 h 2219657"/>
              <a:gd name="connsiteX18" fmla="*/ 224874 w 1221610"/>
              <a:gd name="connsiteY18" fmla="*/ 593251 h 2219657"/>
              <a:gd name="connsiteX19" fmla="*/ 253449 w 1221610"/>
              <a:gd name="connsiteY19" fmla="*/ 595632 h 2219657"/>
              <a:gd name="connsiteX20" fmla="*/ 279643 w 1221610"/>
              <a:gd name="connsiteY20" fmla="*/ 571820 h 2219657"/>
              <a:gd name="connsiteX21" fmla="*/ 282024 w 1221610"/>
              <a:gd name="connsiteY21" fmla="*/ 548007 h 2219657"/>
              <a:gd name="connsiteX22" fmla="*/ 291549 w 1221610"/>
              <a:gd name="connsiteY22" fmla="*/ 524195 h 2219657"/>
              <a:gd name="connsiteX23" fmla="*/ 267737 w 1221610"/>
              <a:gd name="connsiteY23" fmla="*/ 490857 h 2219657"/>
              <a:gd name="connsiteX24" fmla="*/ 303456 w 1221610"/>
              <a:gd name="connsiteY24" fmla="*/ 481332 h 2219657"/>
              <a:gd name="connsiteX25" fmla="*/ 322506 w 1221610"/>
              <a:gd name="connsiteY25" fmla="*/ 457520 h 2219657"/>
              <a:gd name="connsiteX26" fmla="*/ 353462 w 1221610"/>
              <a:gd name="connsiteY26" fmla="*/ 450376 h 2219657"/>
              <a:gd name="connsiteX27" fmla="*/ 410612 w 1221610"/>
              <a:gd name="connsiteY27" fmla="*/ 452757 h 2219657"/>
              <a:gd name="connsiteX28" fmla="*/ 410612 w 1221610"/>
              <a:gd name="connsiteY28" fmla="*/ 507526 h 2219657"/>
              <a:gd name="connsiteX29" fmla="*/ 436806 w 1221610"/>
              <a:gd name="connsiteY29" fmla="*/ 531336 h 2219657"/>
              <a:gd name="connsiteX30" fmla="*/ 462999 w 1221610"/>
              <a:gd name="connsiteY30" fmla="*/ 548007 h 2219657"/>
              <a:gd name="connsiteX31" fmla="*/ 424899 w 1221610"/>
              <a:gd name="connsiteY31" fmla="*/ 567057 h 2219657"/>
              <a:gd name="connsiteX32" fmla="*/ 403468 w 1221610"/>
              <a:gd name="connsiteY32" fmla="*/ 586107 h 2219657"/>
              <a:gd name="connsiteX33" fmla="*/ 420137 w 1221610"/>
              <a:gd name="connsiteY33" fmla="*/ 609920 h 2219657"/>
              <a:gd name="connsiteX34" fmla="*/ 415374 w 1221610"/>
              <a:gd name="connsiteY34" fmla="*/ 650401 h 2219657"/>
              <a:gd name="connsiteX35" fmla="*/ 427281 w 1221610"/>
              <a:gd name="connsiteY35" fmla="*/ 678976 h 2219657"/>
              <a:gd name="connsiteX36" fmla="*/ 410612 w 1221610"/>
              <a:gd name="connsiteY36" fmla="*/ 700407 h 2219657"/>
              <a:gd name="connsiteX37" fmla="*/ 401088 w 1221610"/>
              <a:gd name="connsiteY37" fmla="*/ 778989 h 2219657"/>
              <a:gd name="connsiteX38" fmla="*/ 441568 w 1221610"/>
              <a:gd name="connsiteY38" fmla="*/ 778988 h 2219657"/>
              <a:gd name="connsiteX39" fmla="*/ 486812 w 1221610"/>
              <a:gd name="connsiteY39" fmla="*/ 755176 h 2219657"/>
              <a:gd name="connsiteX40" fmla="*/ 513007 w 1221610"/>
              <a:gd name="connsiteY40" fmla="*/ 757557 h 2219657"/>
              <a:gd name="connsiteX41" fmla="*/ 536818 w 1221610"/>
              <a:gd name="connsiteY41" fmla="*/ 783751 h 2219657"/>
              <a:gd name="connsiteX42" fmla="*/ 510625 w 1221610"/>
              <a:gd name="connsiteY42" fmla="*/ 888526 h 2219657"/>
              <a:gd name="connsiteX43" fmla="*/ 539200 w 1221610"/>
              <a:gd name="connsiteY43" fmla="*/ 926626 h 2219657"/>
              <a:gd name="connsiteX44" fmla="*/ 546344 w 1221610"/>
              <a:gd name="connsiteY44" fmla="*/ 945677 h 2219657"/>
              <a:gd name="connsiteX45" fmla="*/ 532057 w 1221610"/>
              <a:gd name="connsiteY45" fmla="*/ 976632 h 2219657"/>
              <a:gd name="connsiteX46" fmla="*/ 517769 w 1221610"/>
              <a:gd name="connsiteY46" fmla="*/ 1048070 h 2219657"/>
              <a:gd name="connsiteX47" fmla="*/ 541582 w 1221610"/>
              <a:gd name="connsiteY47" fmla="*/ 1081407 h 2219657"/>
              <a:gd name="connsiteX48" fmla="*/ 551107 w 1221610"/>
              <a:gd name="connsiteY48" fmla="*/ 1121888 h 2219657"/>
              <a:gd name="connsiteX49" fmla="*/ 567775 w 1221610"/>
              <a:gd name="connsiteY49" fmla="*/ 1129032 h 2219657"/>
              <a:gd name="connsiteX50" fmla="*/ 572104 w 1221610"/>
              <a:gd name="connsiteY50" fmla="*/ 1139138 h 2219657"/>
              <a:gd name="connsiteX51" fmla="*/ 591588 w 1221610"/>
              <a:gd name="connsiteY51" fmla="*/ 1105220 h 2219657"/>
              <a:gd name="connsiteX52" fmla="*/ 615400 w 1221610"/>
              <a:gd name="connsiteY52" fmla="*/ 1088551 h 2219657"/>
              <a:gd name="connsiteX53" fmla="*/ 665407 w 1221610"/>
              <a:gd name="connsiteY53" fmla="*/ 1062357 h 2219657"/>
              <a:gd name="connsiteX54" fmla="*/ 698744 w 1221610"/>
              <a:gd name="connsiteY54" fmla="*/ 1050451 h 2219657"/>
              <a:gd name="connsiteX55" fmla="*/ 734463 w 1221610"/>
              <a:gd name="connsiteY55" fmla="*/ 1012352 h 2219657"/>
              <a:gd name="connsiteX56" fmla="*/ 791613 w 1221610"/>
              <a:gd name="connsiteY56" fmla="*/ 988538 h 2219657"/>
              <a:gd name="connsiteX57" fmla="*/ 817807 w 1221610"/>
              <a:gd name="connsiteY57" fmla="*/ 943295 h 2219657"/>
              <a:gd name="connsiteX58" fmla="*/ 841618 w 1221610"/>
              <a:gd name="connsiteY58" fmla="*/ 926624 h 2219657"/>
              <a:gd name="connsiteX59" fmla="*/ 867813 w 1221610"/>
              <a:gd name="connsiteY59" fmla="*/ 926626 h 2219657"/>
              <a:gd name="connsiteX60" fmla="*/ 872575 w 1221610"/>
              <a:gd name="connsiteY60" fmla="*/ 945676 h 2219657"/>
              <a:gd name="connsiteX61" fmla="*/ 848763 w 1221610"/>
              <a:gd name="connsiteY61" fmla="*/ 971870 h 2219657"/>
              <a:gd name="connsiteX62" fmla="*/ 872575 w 1221610"/>
              <a:gd name="connsiteY62" fmla="*/ 998063 h 2219657"/>
              <a:gd name="connsiteX63" fmla="*/ 872575 w 1221610"/>
              <a:gd name="connsiteY63" fmla="*/ 1021876 h 2219657"/>
              <a:gd name="connsiteX64" fmla="*/ 829713 w 1221610"/>
              <a:gd name="connsiteY64" fmla="*/ 1024257 h 2219657"/>
              <a:gd name="connsiteX65" fmla="*/ 817807 w 1221610"/>
              <a:gd name="connsiteY65" fmla="*/ 1052832 h 2219657"/>
              <a:gd name="connsiteX66" fmla="*/ 829713 w 1221610"/>
              <a:gd name="connsiteY66" fmla="*/ 1081407 h 2219657"/>
              <a:gd name="connsiteX67" fmla="*/ 822567 w 1221610"/>
              <a:gd name="connsiteY67" fmla="*/ 1105218 h 2219657"/>
              <a:gd name="connsiteX68" fmla="*/ 836857 w 1221610"/>
              <a:gd name="connsiteY68" fmla="*/ 1124271 h 2219657"/>
              <a:gd name="connsiteX69" fmla="*/ 870194 w 1221610"/>
              <a:gd name="connsiteY69" fmla="*/ 1095696 h 2219657"/>
              <a:gd name="connsiteX70" fmla="*/ 903532 w 1221610"/>
              <a:gd name="connsiteY70" fmla="*/ 1090933 h 2219657"/>
              <a:gd name="connsiteX71" fmla="*/ 901150 w 1221610"/>
              <a:gd name="connsiteY71" fmla="*/ 1045688 h 2219657"/>
              <a:gd name="connsiteX72" fmla="*/ 958300 w 1221610"/>
              <a:gd name="connsiteY72" fmla="*/ 1036164 h 2219657"/>
              <a:gd name="connsiteX73" fmla="*/ 974969 w 1221610"/>
              <a:gd name="connsiteY73" fmla="*/ 1055213 h 2219657"/>
              <a:gd name="connsiteX74" fmla="*/ 984494 w 1221610"/>
              <a:gd name="connsiteY74" fmla="*/ 1181421 h 2219657"/>
              <a:gd name="connsiteX75" fmla="*/ 1032119 w 1221610"/>
              <a:gd name="connsiteY75" fmla="*/ 1262383 h 2219657"/>
              <a:gd name="connsiteX76" fmla="*/ 1072600 w 1221610"/>
              <a:gd name="connsiteY76" fmla="*/ 1283814 h 2219657"/>
              <a:gd name="connsiteX77" fmla="*/ 1089269 w 1221610"/>
              <a:gd name="connsiteY77" fmla="*/ 1350489 h 2219657"/>
              <a:gd name="connsiteX78" fmla="*/ 1122607 w 1221610"/>
              <a:gd name="connsiteY78" fmla="*/ 1376683 h 2219657"/>
              <a:gd name="connsiteX79" fmla="*/ 1163088 w 1221610"/>
              <a:gd name="connsiteY79" fmla="*/ 1436214 h 2219657"/>
              <a:gd name="connsiteX80" fmla="*/ 1191663 w 1221610"/>
              <a:gd name="connsiteY80" fmla="*/ 1450502 h 2219657"/>
              <a:gd name="connsiteX81" fmla="*/ 1220238 w 1221610"/>
              <a:gd name="connsiteY81" fmla="*/ 1488601 h 2219657"/>
              <a:gd name="connsiteX82" fmla="*/ 1215943 w 1221610"/>
              <a:gd name="connsiteY82" fmla="*/ 1508461 h 2219657"/>
              <a:gd name="connsiteX83" fmla="*/ 1196425 w 1221610"/>
              <a:gd name="connsiteY83" fmla="*/ 1557658 h 2219657"/>
              <a:gd name="connsiteX84" fmla="*/ 1144037 w 1221610"/>
              <a:gd name="connsiteY84" fmla="*/ 1552894 h 2219657"/>
              <a:gd name="connsiteX85" fmla="*/ 1124987 w 1221610"/>
              <a:gd name="connsiteY85" fmla="*/ 1598137 h 2219657"/>
              <a:gd name="connsiteX86" fmla="*/ 1048787 w 1221610"/>
              <a:gd name="connsiteY86" fmla="*/ 1631475 h 2219657"/>
              <a:gd name="connsiteX87" fmla="*/ 1020212 w 1221610"/>
              <a:gd name="connsiteY87" fmla="*/ 1691006 h 2219657"/>
              <a:gd name="connsiteX88" fmla="*/ 1036881 w 1221610"/>
              <a:gd name="connsiteY88" fmla="*/ 1738631 h 2219657"/>
              <a:gd name="connsiteX89" fmla="*/ 1017832 w 1221610"/>
              <a:gd name="connsiteY89" fmla="*/ 1779114 h 2219657"/>
              <a:gd name="connsiteX90" fmla="*/ 984493 w 1221610"/>
              <a:gd name="connsiteY90" fmla="*/ 1776731 h 2219657"/>
              <a:gd name="connsiteX91" fmla="*/ 982112 w 1221610"/>
              <a:gd name="connsiteY91" fmla="*/ 1841025 h 2219657"/>
              <a:gd name="connsiteX92" fmla="*/ 946393 w 1221610"/>
              <a:gd name="connsiteY92" fmla="*/ 1857694 h 2219657"/>
              <a:gd name="connsiteX93" fmla="*/ 910674 w 1221610"/>
              <a:gd name="connsiteY93" fmla="*/ 1864837 h 2219657"/>
              <a:gd name="connsiteX94" fmla="*/ 910674 w 1221610"/>
              <a:gd name="connsiteY94" fmla="*/ 1929131 h 2219657"/>
              <a:gd name="connsiteX95" fmla="*/ 967824 w 1221610"/>
              <a:gd name="connsiteY95" fmla="*/ 1938656 h 2219657"/>
              <a:gd name="connsiteX96" fmla="*/ 1001162 w 1221610"/>
              <a:gd name="connsiteY96" fmla="*/ 1933894 h 2219657"/>
              <a:gd name="connsiteX97" fmla="*/ 1005922 w 1221610"/>
              <a:gd name="connsiteY97" fmla="*/ 2007713 h 2219657"/>
              <a:gd name="connsiteX98" fmla="*/ 982112 w 1221610"/>
              <a:gd name="connsiteY98" fmla="*/ 2029144 h 2219657"/>
              <a:gd name="connsiteX99" fmla="*/ 922581 w 1221610"/>
              <a:gd name="connsiteY99" fmla="*/ 2026764 h 2219657"/>
              <a:gd name="connsiteX100" fmla="*/ 870193 w 1221610"/>
              <a:gd name="connsiteY100" fmla="*/ 2036289 h 2219657"/>
              <a:gd name="connsiteX101" fmla="*/ 824949 w 1221610"/>
              <a:gd name="connsiteY101" fmla="*/ 2060102 h 2219657"/>
              <a:gd name="connsiteX102" fmla="*/ 779704 w 1221610"/>
              <a:gd name="connsiteY102" fmla="*/ 2067244 h 2219657"/>
              <a:gd name="connsiteX103" fmla="*/ 758274 w 1221610"/>
              <a:gd name="connsiteY103" fmla="*/ 2086296 h 2219657"/>
              <a:gd name="connsiteX104" fmla="*/ 751131 w 1221610"/>
              <a:gd name="connsiteY104" fmla="*/ 2131539 h 2219657"/>
              <a:gd name="connsiteX105" fmla="*/ 734462 w 1221610"/>
              <a:gd name="connsiteY105" fmla="*/ 2143446 h 2219657"/>
              <a:gd name="connsiteX106" fmla="*/ 689218 w 1221610"/>
              <a:gd name="connsiteY106" fmla="*/ 2193452 h 2219657"/>
              <a:gd name="connsiteX107" fmla="*/ 665406 w 1221610"/>
              <a:gd name="connsiteY107" fmla="*/ 2198213 h 2219657"/>
              <a:gd name="connsiteX108" fmla="*/ 617781 w 1221610"/>
              <a:gd name="connsiteY108" fmla="*/ 2219645 h 2219657"/>
              <a:gd name="connsiteX109" fmla="*/ 579681 w 1221610"/>
              <a:gd name="connsiteY109" fmla="*/ 2202976 h 2219657"/>
              <a:gd name="connsiteX110" fmla="*/ 563012 w 1221610"/>
              <a:gd name="connsiteY110" fmla="*/ 2174401 h 2219657"/>
              <a:gd name="connsiteX111" fmla="*/ 520149 w 1221610"/>
              <a:gd name="connsiteY111" fmla="*/ 2183927 h 2219657"/>
              <a:gd name="connsiteX112" fmla="*/ 512573 w 1221610"/>
              <a:gd name="connsiteY112" fmla="*/ 2177823 h 2219657"/>
              <a:gd name="connsiteX113" fmla="*/ 503481 w 1221610"/>
              <a:gd name="connsiteY113" fmla="*/ 2172020 h 2219657"/>
              <a:gd name="connsiteX114" fmla="*/ 522531 w 1221610"/>
              <a:gd name="connsiteY114" fmla="*/ 2064863 h 2219657"/>
              <a:gd name="connsiteX115" fmla="*/ 539199 w 1221610"/>
              <a:gd name="connsiteY115" fmla="*/ 2043432 h 2219657"/>
              <a:gd name="connsiteX116" fmla="*/ 529674 w 1221610"/>
              <a:gd name="connsiteY116" fmla="*/ 1998189 h 2219657"/>
              <a:gd name="connsiteX117" fmla="*/ 553487 w 1221610"/>
              <a:gd name="connsiteY117" fmla="*/ 1983901 h 2219657"/>
              <a:gd name="connsiteX118" fmla="*/ 534437 w 1221610"/>
              <a:gd name="connsiteY118" fmla="*/ 1969614 h 2219657"/>
              <a:gd name="connsiteX119" fmla="*/ 522531 w 1221610"/>
              <a:gd name="connsiteY119" fmla="*/ 1933896 h 2219657"/>
              <a:gd name="connsiteX120" fmla="*/ 513006 w 1221610"/>
              <a:gd name="connsiteY120" fmla="*/ 1888652 h 2219657"/>
              <a:gd name="connsiteX121" fmla="*/ 510624 w 1221610"/>
              <a:gd name="connsiteY121" fmla="*/ 1857694 h 2219657"/>
              <a:gd name="connsiteX122" fmla="*/ 460618 w 1221610"/>
              <a:gd name="connsiteY122" fmla="*/ 1860077 h 2219657"/>
              <a:gd name="connsiteX123" fmla="*/ 427282 w 1221610"/>
              <a:gd name="connsiteY123" fmla="*/ 1824358 h 2219657"/>
              <a:gd name="connsiteX124" fmla="*/ 382037 w 1221610"/>
              <a:gd name="connsiteY124" fmla="*/ 1807688 h 2219657"/>
              <a:gd name="connsiteX125" fmla="*/ 367749 w 1221610"/>
              <a:gd name="connsiteY125" fmla="*/ 1757683 h 2219657"/>
              <a:gd name="connsiteX126" fmla="*/ 365368 w 1221610"/>
              <a:gd name="connsiteY126" fmla="*/ 1736251 h 2219657"/>
              <a:gd name="connsiteX127" fmla="*/ 334413 w 1221610"/>
              <a:gd name="connsiteY127" fmla="*/ 1691008 h 2219657"/>
              <a:gd name="connsiteX128" fmla="*/ 291549 w 1221610"/>
              <a:gd name="connsiteY128" fmla="*/ 1667195 h 2219657"/>
              <a:gd name="connsiteX129" fmla="*/ 248688 w 1221610"/>
              <a:gd name="connsiteY129" fmla="*/ 1638621 h 2219657"/>
              <a:gd name="connsiteX130" fmla="*/ 215349 w 1221610"/>
              <a:gd name="connsiteY130" fmla="*/ 1629095 h 2219657"/>
              <a:gd name="connsiteX131" fmla="*/ 217731 w 1221610"/>
              <a:gd name="connsiteY131" fmla="*/ 1583849 h 2219657"/>
              <a:gd name="connsiteX132" fmla="*/ 174868 w 1221610"/>
              <a:gd name="connsiteY132" fmla="*/ 1598139 h 2219657"/>
              <a:gd name="connsiteX133" fmla="*/ 186775 w 1221610"/>
              <a:gd name="connsiteY133" fmla="*/ 1631477 h 2219657"/>
              <a:gd name="connsiteX134" fmla="*/ 179631 w 1221610"/>
              <a:gd name="connsiteY134" fmla="*/ 1648146 h 2219657"/>
              <a:gd name="connsiteX135" fmla="*/ 141531 w 1221610"/>
              <a:gd name="connsiteY135" fmla="*/ 1619571 h 2219657"/>
              <a:gd name="connsiteX136" fmla="*/ 98669 w 1221610"/>
              <a:gd name="connsiteY136" fmla="*/ 1617189 h 2219657"/>
              <a:gd name="connsiteX137" fmla="*/ 43899 w 1221610"/>
              <a:gd name="connsiteY137" fmla="*/ 1598139 h 2219657"/>
              <a:gd name="connsiteX138" fmla="*/ 10560 w 1221610"/>
              <a:gd name="connsiteY138" fmla="*/ 1595755 h 2219657"/>
              <a:gd name="connsiteX139" fmla="*/ 1037 w 1221610"/>
              <a:gd name="connsiteY139" fmla="*/ 1543371 h 2219657"/>
              <a:gd name="connsiteX140" fmla="*/ 34374 w 1221610"/>
              <a:gd name="connsiteY140" fmla="*/ 1455264 h 2219657"/>
              <a:gd name="connsiteX141" fmla="*/ 60568 w 1221610"/>
              <a:gd name="connsiteY141" fmla="*/ 1407639 h 2219657"/>
              <a:gd name="connsiteX142" fmla="*/ 81999 w 1221610"/>
              <a:gd name="connsiteY142" fmla="*/ 1360014 h 2219657"/>
              <a:gd name="connsiteX143" fmla="*/ 108194 w 1221610"/>
              <a:gd name="connsiteY143" fmla="*/ 1321914 h 2219657"/>
              <a:gd name="connsiteX144" fmla="*/ 146293 w 1221610"/>
              <a:gd name="connsiteY144" fmla="*/ 1312389 h 2219657"/>
              <a:gd name="connsiteX145" fmla="*/ 153438 w 1221610"/>
              <a:gd name="connsiteY145" fmla="*/ 1276671 h 2219657"/>
              <a:gd name="connsiteX146" fmla="*/ 262975 w 1221610"/>
              <a:gd name="connsiteY146" fmla="*/ 1157608 h 2219657"/>
              <a:gd name="connsiteX147" fmla="*/ 286787 w 1221610"/>
              <a:gd name="connsiteY147" fmla="*/ 1019493 h 2219657"/>
              <a:gd name="connsiteX148" fmla="*/ 282025 w 1221610"/>
              <a:gd name="connsiteY148" fmla="*/ 938533 h 2219657"/>
              <a:gd name="connsiteX149" fmla="*/ 196300 w 1221610"/>
              <a:gd name="connsiteY149" fmla="*/ 926627 h 2219657"/>
              <a:gd name="connsiteX150" fmla="*/ 179632 w 1221610"/>
              <a:gd name="connsiteY150" fmla="*/ 845664 h 2219657"/>
              <a:gd name="connsiteX151" fmla="*/ 186775 w 1221610"/>
              <a:gd name="connsiteY151" fmla="*/ 778989 h 2219657"/>
              <a:gd name="connsiteX152" fmla="*/ 148675 w 1221610"/>
              <a:gd name="connsiteY152" fmla="*/ 740889 h 2219657"/>
              <a:gd name="connsiteX153" fmla="*/ 127244 w 1221610"/>
              <a:gd name="connsiteY153" fmla="*/ 700407 h 2219657"/>
              <a:gd name="connsiteX154" fmla="*/ 117719 w 1221610"/>
              <a:gd name="connsiteY154" fmla="*/ 640877 h 2219657"/>
              <a:gd name="connsiteX155" fmla="*/ 102097 w 1221610"/>
              <a:gd name="connsiteY155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20086 w 1221610"/>
              <a:gd name="connsiteY4" fmla="*/ 302736 h 2219657"/>
              <a:gd name="connsiteX5" fmla="*/ 77237 w 1221610"/>
              <a:gd name="connsiteY5" fmla="*/ 312263 h 2219657"/>
              <a:gd name="connsiteX6" fmla="*/ 77237 w 1221610"/>
              <a:gd name="connsiteY6" fmla="*/ 317026 h 2219657"/>
              <a:gd name="connsiteX7" fmla="*/ 127243 w 1221610"/>
              <a:gd name="connsiteY7" fmla="*/ 312263 h 2219657"/>
              <a:gd name="connsiteX8" fmla="*/ 148674 w 1221610"/>
              <a:gd name="connsiteY8" fmla="*/ 262257 h 2219657"/>
              <a:gd name="connsiteX9" fmla="*/ 265357 w 1221610"/>
              <a:gd name="connsiteY9" fmla="*/ 320 h 2219657"/>
              <a:gd name="connsiteX10" fmla="*/ 282025 w 1221610"/>
              <a:gd name="connsiteY10" fmla="*/ 252732 h 2219657"/>
              <a:gd name="connsiteX11" fmla="*/ 243924 w 1221610"/>
              <a:gd name="connsiteY11" fmla="*/ 424182 h 2219657"/>
              <a:gd name="connsiteX12" fmla="*/ 198681 w 1221610"/>
              <a:gd name="connsiteY12" fmla="*/ 436088 h 2219657"/>
              <a:gd name="connsiteX13" fmla="*/ 141531 w 1221610"/>
              <a:gd name="connsiteY13" fmla="*/ 438470 h 2219657"/>
              <a:gd name="connsiteX14" fmla="*/ 132006 w 1221610"/>
              <a:gd name="connsiteY14" fmla="*/ 452757 h 2219657"/>
              <a:gd name="connsiteX15" fmla="*/ 158199 w 1221610"/>
              <a:gd name="connsiteY15" fmla="*/ 486095 h 2219657"/>
              <a:gd name="connsiteX16" fmla="*/ 186774 w 1221610"/>
              <a:gd name="connsiteY16" fmla="*/ 500382 h 2219657"/>
              <a:gd name="connsiteX17" fmla="*/ 189156 w 1221610"/>
              <a:gd name="connsiteY17" fmla="*/ 528957 h 2219657"/>
              <a:gd name="connsiteX18" fmla="*/ 210587 w 1221610"/>
              <a:gd name="connsiteY18" fmla="*/ 564676 h 2219657"/>
              <a:gd name="connsiteX19" fmla="*/ 224874 w 1221610"/>
              <a:gd name="connsiteY19" fmla="*/ 593251 h 2219657"/>
              <a:gd name="connsiteX20" fmla="*/ 253449 w 1221610"/>
              <a:gd name="connsiteY20" fmla="*/ 595632 h 2219657"/>
              <a:gd name="connsiteX21" fmla="*/ 279643 w 1221610"/>
              <a:gd name="connsiteY21" fmla="*/ 571820 h 2219657"/>
              <a:gd name="connsiteX22" fmla="*/ 282024 w 1221610"/>
              <a:gd name="connsiteY22" fmla="*/ 548007 h 2219657"/>
              <a:gd name="connsiteX23" fmla="*/ 291549 w 1221610"/>
              <a:gd name="connsiteY23" fmla="*/ 524195 h 2219657"/>
              <a:gd name="connsiteX24" fmla="*/ 267737 w 1221610"/>
              <a:gd name="connsiteY24" fmla="*/ 490857 h 2219657"/>
              <a:gd name="connsiteX25" fmla="*/ 303456 w 1221610"/>
              <a:gd name="connsiteY25" fmla="*/ 481332 h 2219657"/>
              <a:gd name="connsiteX26" fmla="*/ 322506 w 1221610"/>
              <a:gd name="connsiteY26" fmla="*/ 457520 h 2219657"/>
              <a:gd name="connsiteX27" fmla="*/ 353462 w 1221610"/>
              <a:gd name="connsiteY27" fmla="*/ 450376 h 2219657"/>
              <a:gd name="connsiteX28" fmla="*/ 410612 w 1221610"/>
              <a:gd name="connsiteY28" fmla="*/ 452757 h 2219657"/>
              <a:gd name="connsiteX29" fmla="*/ 410612 w 1221610"/>
              <a:gd name="connsiteY29" fmla="*/ 507526 h 2219657"/>
              <a:gd name="connsiteX30" fmla="*/ 436806 w 1221610"/>
              <a:gd name="connsiteY30" fmla="*/ 531336 h 2219657"/>
              <a:gd name="connsiteX31" fmla="*/ 462999 w 1221610"/>
              <a:gd name="connsiteY31" fmla="*/ 548007 h 2219657"/>
              <a:gd name="connsiteX32" fmla="*/ 424899 w 1221610"/>
              <a:gd name="connsiteY32" fmla="*/ 567057 h 2219657"/>
              <a:gd name="connsiteX33" fmla="*/ 403468 w 1221610"/>
              <a:gd name="connsiteY33" fmla="*/ 586107 h 2219657"/>
              <a:gd name="connsiteX34" fmla="*/ 420137 w 1221610"/>
              <a:gd name="connsiteY34" fmla="*/ 609920 h 2219657"/>
              <a:gd name="connsiteX35" fmla="*/ 415374 w 1221610"/>
              <a:gd name="connsiteY35" fmla="*/ 650401 h 2219657"/>
              <a:gd name="connsiteX36" fmla="*/ 427281 w 1221610"/>
              <a:gd name="connsiteY36" fmla="*/ 678976 h 2219657"/>
              <a:gd name="connsiteX37" fmla="*/ 410612 w 1221610"/>
              <a:gd name="connsiteY37" fmla="*/ 700407 h 2219657"/>
              <a:gd name="connsiteX38" fmla="*/ 401088 w 1221610"/>
              <a:gd name="connsiteY38" fmla="*/ 778989 h 2219657"/>
              <a:gd name="connsiteX39" fmla="*/ 441568 w 1221610"/>
              <a:gd name="connsiteY39" fmla="*/ 778988 h 2219657"/>
              <a:gd name="connsiteX40" fmla="*/ 486812 w 1221610"/>
              <a:gd name="connsiteY40" fmla="*/ 755176 h 2219657"/>
              <a:gd name="connsiteX41" fmla="*/ 513007 w 1221610"/>
              <a:gd name="connsiteY41" fmla="*/ 757557 h 2219657"/>
              <a:gd name="connsiteX42" fmla="*/ 536818 w 1221610"/>
              <a:gd name="connsiteY42" fmla="*/ 783751 h 2219657"/>
              <a:gd name="connsiteX43" fmla="*/ 510625 w 1221610"/>
              <a:gd name="connsiteY43" fmla="*/ 888526 h 2219657"/>
              <a:gd name="connsiteX44" fmla="*/ 539200 w 1221610"/>
              <a:gd name="connsiteY44" fmla="*/ 926626 h 2219657"/>
              <a:gd name="connsiteX45" fmla="*/ 546344 w 1221610"/>
              <a:gd name="connsiteY45" fmla="*/ 945677 h 2219657"/>
              <a:gd name="connsiteX46" fmla="*/ 532057 w 1221610"/>
              <a:gd name="connsiteY46" fmla="*/ 976632 h 2219657"/>
              <a:gd name="connsiteX47" fmla="*/ 517769 w 1221610"/>
              <a:gd name="connsiteY47" fmla="*/ 1048070 h 2219657"/>
              <a:gd name="connsiteX48" fmla="*/ 541582 w 1221610"/>
              <a:gd name="connsiteY48" fmla="*/ 1081407 h 2219657"/>
              <a:gd name="connsiteX49" fmla="*/ 551107 w 1221610"/>
              <a:gd name="connsiteY49" fmla="*/ 1121888 h 2219657"/>
              <a:gd name="connsiteX50" fmla="*/ 567775 w 1221610"/>
              <a:gd name="connsiteY50" fmla="*/ 1129032 h 2219657"/>
              <a:gd name="connsiteX51" fmla="*/ 572104 w 1221610"/>
              <a:gd name="connsiteY51" fmla="*/ 1139138 h 2219657"/>
              <a:gd name="connsiteX52" fmla="*/ 591588 w 1221610"/>
              <a:gd name="connsiteY52" fmla="*/ 1105220 h 2219657"/>
              <a:gd name="connsiteX53" fmla="*/ 615400 w 1221610"/>
              <a:gd name="connsiteY53" fmla="*/ 1088551 h 2219657"/>
              <a:gd name="connsiteX54" fmla="*/ 665407 w 1221610"/>
              <a:gd name="connsiteY54" fmla="*/ 1062357 h 2219657"/>
              <a:gd name="connsiteX55" fmla="*/ 698744 w 1221610"/>
              <a:gd name="connsiteY55" fmla="*/ 1050451 h 2219657"/>
              <a:gd name="connsiteX56" fmla="*/ 734463 w 1221610"/>
              <a:gd name="connsiteY56" fmla="*/ 1012352 h 2219657"/>
              <a:gd name="connsiteX57" fmla="*/ 791613 w 1221610"/>
              <a:gd name="connsiteY57" fmla="*/ 988538 h 2219657"/>
              <a:gd name="connsiteX58" fmla="*/ 817807 w 1221610"/>
              <a:gd name="connsiteY58" fmla="*/ 943295 h 2219657"/>
              <a:gd name="connsiteX59" fmla="*/ 841618 w 1221610"/>
              <a:gd name="connsiteY59" fmla="*/ 926624 h 2219657"/>
              <a:gd name="connsiteX60" fmla="*/ 867813 w 1221610"/>
              <a:gd name="connsiteY60" fmla="*/ 926626 h 2219657"/>
              <a:gd name="connsiteX61" fmla="*/ 872575 w 1221610"/>
              <a:gd name="connsiteY61" fmla="*/ 945676 h 2219657"/>
              <a:gd name="connsiteX62" fmla="*/ 848763 w 1221610"/>
              <a:gd name="connsiteY62" fmla="*/ 971870 h 2219657"/>
              <a:gd name="connsiteX63" fmla="*/ 872575 w 1221610"/>
              <a:gd name="connsiteY63" fmla="*/ 998063 h 2219657"/>
              <a:gd name="connsiteX64" fmla="*/ 872575 w 1221610"/>
              <a:gd name="connsiteY64" fmla="*/ 1021876 h 2219657"/>
              <a:gd name="connsiteX65" fmla="*/ 829713 w 1221610"/>
              <a:gd name="connsiteY65" fmla="*/ 1024257 h 2219657"/>
              <a:gd name="connsiteX66" fmla="*/ 817807 w 1221610"/>
              <a:gd name="connsiteY66" fmla="*/ 1052832 h 2219657"/>
              <a:gd name="connsiteX67" fmla="*/ 829713 w 1221610"/>
              <a:gd name="connsiteY67" fmla="*/ 1081407 h 2219657"/>
              <a:gd name="connsiteX68" fmla="*/ 822567 w 1221610"/>
              <a:gd name="connsiteY68" fmla="*/ 1105218 h 2219657"/>
              <a:gd name="connsiteX69" fmla="*/ 836857 w 1221610"/>
              <a:gd name="connsiteY69" fmla="*/ 1124271 h 2219657"/>
              <a:gd name="connsiteX70" fmla="*/ 870194 w 1221610"/>
              <a:gd name="connsiteY70" fmla="*/ 1095696 h 2219657"/>
              <a:gd name="connsiteX71" fmla="*/ 903532 w 1221610"/>
              <a:gd name="connsiteY71" fmla="*/ 1090933 h 2219657"/>
              <a:gd name="connsiteX72" fmla="*/ 901150 w 1221610"/>
              <a:gd name="connsiteY72" fmla="*/ 1045688 h 2219657"/>
              <a:gd name="connsiteX73" fmla="*/ 958300 w 1221610"/>
              <a:gd name="connsiteY73" fmla="*/ 1036164 h 2219657"/>
              <a:gd name="connsiteX74" fmla="*/ 974969 w 1221610"/>
              <a:gd name="connsiteY74" fmla="*/ 1055213 h 2219657"/>
              <a:gd name="connsiteX75" fmla="*/ 984494 w 1221610"/>
              <a:gd name="connsiteY75" fmla="*/ 1181421 h 2219657"/>
              <a:gd name="connsiteX76" fmla="*/ 1032119 w 1221610"/>
              <a:gd name="connsiteY76" fmla="*/ 1262383 h 2219657"/>
              <a:gd name="connsiteX77" fmla="*/ 1072600 w 1221610"/>
              <a:gd name="connsiteY77" fmla="*/ 1283814 h 2219657"/>
              <a:gd name="connsiteX78" fmla="*/ 1089269 w 1221610"/>
              <a:gd name="connsiteY78" fmla="*/ 1350489 h 2219657"/>
              <a:gd name="connsiteX79" fmla="*/ 1122607 w 1221610"/>
              <a:gd name="connsiteY79" fmla="*/ 1376683 h 2219657"/>
              <a:gd name="connsiteX80" fmla="*/ 1163088 w 1221610"/>
              <a:gd name="connsiteY80" fmla="*/ 1436214 h 2219657"/>
              <a:gd name="connsiteX81" fmla="*/ 1191663 w 1221610"/>
              <a:gd name="connsiteY81" fmla="*/ 1450502 h 2219657"/>
              <a:gd name="connsiteX82" fmla="*/ 1220238 w 1221610"/>
              <a:gd name="connsiteY82" fmla="*/ 1488601 h 2219657"/>
              <a:gd name="connsiteX83" fmla="*/ 1215943 w 1221610"/>
              <a:gd name="connsiteY83" fmla="*/ 1508461 h 2219657"/>
              <a:gd name="connsiteX84" fmla="*/ 1196425 w 1221610"/>
              <a:gd name="connsiteY84" fmla="*/ 1557658 h 2219657"/>
              <a:gd name="connsiteX85" fmla="*/ 1144037 w 1221610"/>
              <a:gd name="connsiteY85" fmla="*/ 1552894 h 2219657"/>
              <a:gd name="connsiteX86" fmla="*/ 1124987 w 1221610"/>
              <a:gd name="connsiteY86" fmla="*/ 1598137 h 2219657"/>
              <a:gd name="connsiteX87" fmla="*/ 1048787 w 1221610"/>
              <a:gd name="connsiteY87" fmla="*/ 1631475 h 2219657"/>
              <a:gd name="connsiteX88" fmla="*/ 1020212 w 1221610"/>
              <a:gd name="connsiteY88" fmla="*/ 1691006 h 2219657"/>
              <a:gd name="connsiteX89" fmla="*/ 1036881 w 1221610"/>
              <a:gd name="connsiteY89" fmla="*/ 1738631 h 2219657"/>
              <a:gd name="connsiteX90" fmla="*/ 1017832 w 1221610"/>
              <a:gd name="connsiteY90" fmla="*/ 1779114 h 2219657"/>
              <a:gd name="connsiteX91" fmla="*/ 984493 w 1221610"/>
              <a:gd name="connsiteY91" fmla="*/ 1776731 h 2219657"/>
              <a:gd name="connsiteX92" fmla="*/ 982112 w 1221610"/>
              <a:gd name="connsiteY92" fmla="*/ 1841025 h 2219657"/>
              <a:gd name="connsiteX93" fmla="*/ 946393 w 1221610"/>
              <a:gd name="connsiteY93" fmla="*/ 1857694 h 2219657"/>
              <a:gd name="connsiteX94" fmla="*/ 910674 w 1221610"/>
              <a:gd name="connsiteY94" fmla="*/ 1864837 h 2219657"/>
              <a:gd name="connsiteX95" fmla="*/ 910674 w 1221610"/>
              <a:gd name="connsiteY95" fmla="*/ 1929131 h 2219657"/>
              <a:gd name="connsiteX96" fmla="*/ 967824 w 1221610"/>
              <a:gd name="connsiteY96" fmla="*/ 1938656 h 2219657"/>
              <a:gd name="connsiteX97" fmla="*/ 1001162 w 1221610"/>
              <a:gd name="connsiteY97" fmla="*/ 1933894 h 2219657"/>
              <a:gd name="connsiteX98" fmla="*/ 1005922 w 1221610"/>
              <a:gd name="connsiteY98" fmla="*/ 2007713 h 2219657"/>
              <a:gd name="connsiteX99" fmla="*/ 982112 w 1221610"/>
              <a:gd name="connsiteY99" fmla="*/ 2029144 h 2219657"/>
              <a:gd name="connsiteX100" fmla="*/ 922581 w 1221610"/>
              <a:gd name="connsiteY100" fmla="*/ 2026764 h 2219657"/>
              <a:gd name="connsiteX101" fmla="*/ 870193 w 1221610"/>
              <a:gd name="connsiteY101" fmla="*/ 2036289 h 2219657"/>
              <a:gd name="connsiteX102" fmla="*/ 824949 w 1221610"/>
              <a:gd name="connsiteY102" fmla="*/ 2060102 h 2219657"/>
              <a:gd name="connsiteX103" fmla="*/ 779704 w 1221610"/>
              <a:gd name="connsiteY103" fmla="*/ 2067244 h 2219657"/>
              <a:gd name="connsiteX104" fmla="*/ 758274 w 1221610"/>
              <a:gd name="connsiteY104" fmla="*/ 2086296 h 2219657"/>
              <a:gd name="connsiteX105" fmla="*/ 751131 w 1221610"/>
              <a:gd name="connsiteY105" fmla="*/ 2131539 h 2219657"/>
              <a:gd name="connsiteX106" fmla="*/ 734462 w 1221610"/>
              <a:gd name="connsiteY106" fmla="*/ 2143446 h 2219657"/>
              <a:gd name="connsiteX107" fmla="*/ 689218 w 1221610"/>
              <a:gd name="connsiteY107" fmla="*/ 2193452 h 2219657"/>
              <a:gd name="connsiteX108" fmla="*/ 665406 w 1221610"/>
              <a:gd name="connsiteY108" fmla="*/ 2198213 h 2219657"/>
              <a:gd name="connsiteX109" fmla="*/ 617781 w 1221610"/>
              <a:gd name="connsiteY109" fmla="*/ 2219645 h 2219657"/>
              <a:gd name="connsiteX110" fmla="*/ 579681 w 1221610"/>
              <a:gd name="connsiteY110" fmla="*/ 2202976 h 2219657"/>
              <a:gd name="connsiteX111" fmla="*/ 563012 w 1221610"/>
              <a:gd name="connsiteY111" fmla="*/ 2174401 h 2219657"/>
              <a:gd name="connsiteX112" fmla="*/ 520149 w 1221610"/>
              <a:gd name="connsiteY112" fmla="*/ 2183927 h 2219657"/>
              <a:gd name="connsiteX113" fmla="*/ 512573 w 1221610"/>
              <a:gd name="connsiteY113" fmla="*/ 2177823 h 2219657"/>
              <a:gd name="connsiteX114" fmla="*/ 503481 w 1221610"/>
              <a:gd name="connsiteY114" fmla="*/ 2172020 h 2219657"/>
              <a:gd name="connsiteX115" fmla="*/ 522531 w 1221610"/>
              <a:gd name="connsiteY115" fmla="*/ 2064863 h 2219657"/>
              <a:gd name="connsiteX116" fmla="*/ 539199 w 1221610"/>
              <a:gd name="connsiteY116" fmla="*/ 2043432 h 2219657"/>
              <a:gd name="connsiteX117" fmla="*/ 529674 w 1221610"/>
              <a:gd name="connsiteY117" fmla="*/ 1998189 h 2219657"/>
              <a:gd name="connsiteX118" fmla="*/ 553487 w 1221610"/>
              <a:gd name="connsiteY118" fmla="*/ 1983901 h 2219657"/>
              <a:gd name="connsiteX119" fmla="*/ 534437 w 1221610"/>
              <a:gd name="connsiteY119" fmla="*/ 1969614 h 2219657"/>
              <a:gd name="connsiteX120" fmla="*/ 522531 w 1221610"/>
              <a:gd name="connsiteY120" fmla="*/ 1933896 h 2219657"/>
              <a:gd name="connsiteX121" fmla="*/ 513006 w 1221610"/>
              <a:gd name="connsiteY121" fmla="*/ 1888652 h 2219657"/>
              <a:gd name="connsiteX122" fmla="*/ 510624 w 1221610"/>
              <a:gd name="connsiteY122" fmla="*/ 1857694 h 2219657"/>
              <a:gd name="connsiteX123" fmla="*/ 460618 w 1221610"/>
              <a:gd name="connsiteY123" fmla="*/ 1860077 h 2219657"/>
              <a:gd name="connsiteX124" fmla="*/ 427282 w 1221610"/>
              <a:gd name="connsiteY124" fmla="*/ 1824358 h 2219657"/>
              <a:gd name="connsiteX125" fmla="*/ 382037 w 1221610"/>
              <a:gd name="connsiteY125" fmla="*/ 1807688 h 2219657"/>
              <a:gd name="connsiteX126" fmla="*/ 367749 w 1221610"/>
              <a:gd name="connsiteY126" fmla="*/ 1757683 h 2219657"/>
              <a:gd name="connsiteX127" fmla="*/ 365368 w 1221610"/>
              <a:gd name="connsiteY127" fmla="*/ 1736251 h 2219657"/>
              <a:gd name="connsiteX128" fmla="*/ 334413 w 1221610"/>
              <a:gd name="connsiteY128" fmla="*/ 1691008 h 2219657"/>
              <a:gd name="connsiteX129" fmla="*/ 291549 w 1221610"/>
              <a:gd name="connsiteY129" fmla="*/ 1667195 h 2219657"/>
              <a:gd name="connsiteX130" fmla="*/ 248688 w 1221610"/>
              <a:gd name="connsiteY130" fmla="*/ 1638621 h 2219657"/>
              <a:gd name="connsiteX131" fmla="*/ 215349 w 1221610"/>
              <a:gd name="connsiteY131" fmla="*/ 1629095 h 2219657"/>
              <a:gd name="connsiteX132" fmla="*/ 217731 w 1221610"/>
              <a:gd name="connsiteY132" fmla="*/ 1583849 h 2219657"/>
              <a:gd name="connsiteX133" fmla="*/ 174868 w 1221610"/>
              <a:gd name="connsiteY133" fmla="*/ 1598139 h 2219657"/>
              <a:gd name="connsiteX134" fmla="*/ 186775 w 1221610"/>
              <a:gd name="connsiteY134" fmla="*/ 1631477 h 2219657"/>
              <a:gd name="connsiteX135" fmla="*/ 179631 w 1221610"/>
              <a:gd name="connsiteY135" fmla="*/ 1648146 h 2219657"/>
              <a:gd name="connsiteX136" fmla="*/ 141531 w 1221610"/>
              <a:gd name="connsiteY136" fmla="*/ 1619571 h 2219657"/>
              <a:gd name="connsiteX137" fmla="*/ 98669 w 1221610"/>
              <a:gd name="connsiteY137" fmla="*/ 1617189 h 2219657"/>
              <a:gd name="connsiteX138" fmla="*/ 43899 w 1221610"/>
              <a:gd name="connsiteY138" fmla="*/ 1598139 h 2219657"/>
              <a:gd name="connsiteX139" fmla="*/ 10560 w 1221610"/>
              <a:gd name="connsiteY139" fmla="*/ 1595755 h 2219657"/>
              <a:gd name="connsiteX140" fmla="*/ 1037 w 1221610"/>
              <a:gd name="connsiteY140" fmla="*/ 1543371 h 2219657"/>
              <a:gd name="connsiteX141" fmla="*/ 34374 w 1221610"/>
              <a:gd name="connsiteY141" fmla="*/ 1455264 h 2219657"/>
              <a:gd name="connsiteX142" fmla="*/ 60568 w 1221610"/>
              <a:gd name="connsiteY142" fmla="*/ 1407639 h 2219657"/>
              <a:gd name="connsiteX143" fmla="*/ 81999 w 1221610"/>
              <a:gd name="connsiteY143" fmla="*/ 1360014 h 2219657"/>
              <a:gd name="connsiteX144" fmla="*/ 108194 w 1221610"/>
              <a:gd name="connsiteY144" fmla="*/ 1321914 h 2219657"/>
              <a:gd name="connsiteX145" fmla="*/ 146293 w 1221610"/>
              <a:gd name="connsiteY145" fmla="*/ 1312389 h 2219657"/>
              <a:gd name="connsiteX146" fmla="*/ 153438 w 1221610"/>
              <a:gd name="connsiteY146" fmla="*/ 1276671 h 2219657"/>
              <a:gd name="connsiteX147" fmla="*/ 262975 w 1221610"/>
              <a:gd name="connsiteY147" fmla="*/ 1157608 h 2219657"/>
              <a:gd name="connsiteX148" fmla="*/ 286787 w 1221610"/>
              <a:gd name="connsiteY148" fmla="*/ 1019493 h 2219657"/>
              <a:gd name="connsiteX149" fmla="*/ 282025 w 1221610"/>
              <a:gd name="connsiteY149" fmla="*/ 938533 h 2219657"/>
              <a:gd name="connsiteX150" fmla="*/ 196300 w 1221610"/>
              <a:gd name="connsiteY150" fmla="*/ 926627 h 2219657"/>
              <a:gd name="connsiteX151" fmla="*/ 179632 w 1221610"/>
              <a:gd name="connsiteY151" fmla="*/ 845664 h 2219657"/>
              <a:gd name="connsiteX152" fmla="*/ 186775 w 1221610"/>
              <a:gd name="connsiteY152" fmla="*/ 778989 h 2219657"/>
              <a:gd name="connsiteX153" fmla="*/ 148675 w 1221610"/>
              <a:gd name="connsiteY153" fmla="*/ 740889 h 2219657"/>
              <a:gd name="connsiteX154" fmla="*/ 127244 w 1221610"/>
              <a:gd name="connsiteY154" fmla="*/ 700407 h 2219657"/>
              <a:gd name="connsiteX155" fmla="*/ 117719 w 1221610"/>
              <a:gd name="connsiteY155" fmla="*/ 640877 h 2219657"/>
              <a:gd name="connsiteX156" fmla="*/ 102097 w 1221610"/>
              <a:gd name="connsiteY156" fmla="*/ 560723 h 2219657"/>
              <a:gd name="connsiteX0" fmla="*/ 102097 w 1221610"/>
              <a:gd name="connsiteY0" fmla="*/ 560723 h 2219657"/>
              <a:gd name="connsiteX1" fmla="*/ 91525 w 1221610"/>
              <a:gd name="connsiteY1" fmla="*/ 478951 h 2219657"/>
              <a:gd name="connsiteX2" fmla="*/ 93907 w 1221610"/>
              <a:gd name="connsiteY2" fmla="*/ 414657 h 2219657"/>
              <a:gd name="connsiteX3" fmla="*/ 17706 w 1221610"/>
              <a:gd name="connsiteY3" fmla="*/ 314645 h 2219657"/>
              <a:gd name="connsiteX4" fmla="*/ 12942 w 1221610"/>
              <a:gd name="connsiteY4" fmla="*/ 297974 h 2219657"/>
              <a:gd name="connsiteX5" fmla="*/ 77237 w 1221610"/>
              <a:gd name="connsiteY5" fmla="*/ 312263 h 2219657"/>
              <a:gd name="connsiteX6" fmla="*/ 77237 w 1221610"/>
              <a:gd name="connsiteY6" fmla="*/ 317026 h 2219657"/>
              <a:gd name="connsiteX7" fmla="*/ 127243 w 1221610"/>
              <a:gd name="connsiteY7" fmla="*/ 312263 h 2219657"/>
              <a:gd name="connsiteX8" fmla="*/ 148674 w 1221610"/>
              <a:gd name="connsiteY8" fmla="*/ 262257 h 2219657"/>
              <a:gd name="connsiteX9" fmla="*/ 265357 w 1221610"/>
              <a:gd name="connsiteY9" fmla="*/ 320 h 2219657"/>
              <a:gd name="connsiteX10" fmla="*/ 282025 w 1221610"/>
              <a:gd name="connsiteY10" fmla="*/ 252732 h 2219657"/>
              <a:gd name="connsiteX11" fmla="*/ 243924 w 1221610"/>
              <a:gd name="connsiteY11" fmla="*/ 424182 h 2219657"/>
              <a:gd name="connsiteX12" fmla="*/ 198681 w 1221610"/>
              <a:gd name="connsiteY12" fmla="*/ 436088 h 2219657"/>
              <a:gd name="connsiteX13" fmla="*/ 141531 w 1221610"/>
              <a:gd name="connsiteY13" fmla="*/ 438470 h 2219657"/>
              <a:gd name="connsiteX14" fmla="*/ 132006 w 1221610"/>
              <a:gd name="connsiteY14" fmla="*/ 452757 h 2219657"/>
              <a:gd name="connsiteX15" fmla="*/ 158199 w 1221610"/>
              <a:gd name="connsiteY15" fmla="*/ 486095 h 2219657"/>
              <a:gd name="connsiteX16" fmla="*/ 186774 w 1221610"/>
              <a:gd name="connsiteY16" fmla="*/ 500382 h 2219657"/>
              <a:gd name="connsiteX17" fmla="*/ 189156 w 1221610"/>
              <a:gd name="connsiteY17" fmla="*/ 528957 h 2219657"/>
              <a:gd name="connsiteX18" fmla="*/ 210587 w 1221610"/>
              <a:gd name="connsiteY18" fmla="*/ 564676 h 2219657"/>
              <a:gd name="connsiteX19" fmla="*/ 224874 w 1221610"/>
              <a:gd name="connsiteY19" fmla="*/ 593251 h 2219657"/>
              <a:gd name="connsiteX20" fmla="*/ 253449 w 1221610"/>
              <a:gd name="connsiteY20" fmla="*/ 595632 h 2219657"/>
              <a:gd name="connsiteX21" fmla="*/ 279643 w 1221610"/>
              <a:gd name="connsiteY21" fmla="*/ 571820 h 2219657"/>
              <a:gd name="connsiteX22" fmla="*/ 282024 w 1221610"/>
              <a:gd name="connsiteY22" fmla="*/ 548007 h 2219657"/>
              <a:gd name="connsiteX23" fmla="*/ 291549 w 1221610"/>
              <a:gd name="connsiteY23" fmla="*/ 524195 h 2219657"/>
              <a:gd name="connsiteX24" fmla="*/ 267737 w 1221610"/>
              <a:gd name="connsiteY24" fmla="*/ 490857 h 2219657"/>
              <a:gd name="connsiteX25" fmla="*/ 303456 w 1221610"/>
              <a:gd name="connsiteY25" fmla="*/ 481332 h 2219657"/>
              <a:gd name="connsiteX26" fmla="*/ 322506 w 1221610"/>
              <a:gd name="connsiteY26" fmla="*/ 457520 h 2219657"/>
              <a:gd name="connsiteX27" fmla="*/ 353462 w 1221610"/>
              <a:gd name="connsiteY27" fmla="*/ 450376 h 2219657"/>
              <a:gd name="connsiteX28" fmla="*/ 410612 w 1221610"/>
              <a:gd name="connsiteY28" fmla="*/ 452757 h 2219657"/>
              <a:gd name="connsiteX29" fmla="*/ 410612 w 1221610"/>
              <a:gd name="connsiteY29" fmla="*/ 507526 h 2219657"/>
              <a:gd name="connsiteX30" fmla="*/ 436806 w 1221610"/>
              <a:gd name="connsiteY30" fmla="*/ 531336 h 2219657"/>
              <a:gd name="connsiteX31" fmla="*/ 462999 w 1221610"/>
              <a:gd name="connsiteY31" fmla="*/ 548007 h 2219657"/>
              <a:gd name="connsiteX32" fmla="*/ 424899 w 1221610"/>
              <a:gd name="connsiteY32" fmla="*/ 567057 h 2219657"/>
              <a:gd name="connsiteX33" fmla="*/ 403468 w 1221610"/>
              <a:gd name="connsiteY33" fmla="*/ 586107 h 2219657"/>
              <a:gd name="connsiteX34" fmla="*/ 420137 w 1221610"/>
              <a:gd name="connsiteY34" fmla="*/ 609920 h 2219657"/>
              <a:gd name="connsiteX35" fmla="*/ 415374 w 1221610"/>
              <a:gd name="connsiteY35" fmla="*/ 650401 h 2219657"/>
              <a:gd name="connsiteX36" fmla="*/ 427281 w 1221610"/>
              <a:gd name="connsiteY36" fmla="*/ 678976 h 2219657"/>
              <a:gd name="connsiteX37" fmla="*/ 410612 w 1221610"/>
              <a:gd name="connsiteY37" fmla="*/ 700407 h 2219657"/>
              <a:gd name="connsiteX38" fmla="*/ 401088 w 1221610"/>
              <a:gd name="connsiteY38" fmla="*/ 778989 h 2219657"/>
              <a:gd name="connsiteX39" fmla="*/ 441568 w 1221610"/>
              <a:gd name="connsiteY39" fmla="*/ 778988 h 2219657"/>
              <a:gd name="connsiteX40" fmla="*/ 486812 w 1221610"/>
              <a:gd name="connsiteY40" fmla="*/ 755176 h 2219657"/>
              <a:gd name="connsiteX41" fmla="*/ 513007 w 1221610"/>
              <a:gd name="connsiteY41" fmla="*/ 757557 h 2219657"/>
              <a:gd name="connsiteX42" fmla="*/ 536818 w 1221610"/>
              <a:gd name="connsiteY42" fmla="*/ 783751 h 2219657"/>
              <a:gd name="connsiteX43" fmla="*/ 510625 w 1221610"/>
              <a:gd name="connsiteY43" fmla="*/ 888526 h 2219657"/>
              <a:gd name="connsiteX44" fmla="*/ 539200 w 1221610"/>
              <a:gd name="connsiteY44" fmla="*/ 926626 h 2219657"/>
              <a:gd name="connsiteX45" fmla="*/ 546344 w 1221610"/>
              <a:gd name="connsiteY45" fmla="*/ 945677 h 2219657"/>
              <a:gd name="connsiteX46" fmla="*/ 532057 w 1221610"/>
              <a:gd name="connsiteY46" fmla="*/ 976632 h 2219657"/>
              <a:gd name="connsiteX47" fmla="*/ 517769 w 1221610"/>
              <a:gd name="connsiteY47" fmla="*/ 1048070 h 2219657"/>
              <a:gd name="connsiteX48" fmla="*/ 541582 w 1221610"/>
              <a:gd name="connsiteY48" fmla="*/ 1081407 h 2219657"/>
              <a:gd name="connsiteX49" fmla="*/ 551107 w 1221610"/>
              <a:gd name="connsiteY49" fmla="*/ 1121888 h 2219657"/>
              <a:gd name="connsiteX50" fmla="*/ 567775 w 1221610"/>
              <a:gd name="connsiteY50" fmla="*/ 1129032 h 2219657"/>
              <a:gd name="connsiteX51" fmla="*/ 572104 w 1221610"/>
              <a:gd name="connsiteY51" fmla="*/ 1139138 h 2219657"/>
              <a:gd name="connsiteX52" fmla="*/ 591588 w 1221610"/>
              <a:gd name="connsiteY52" fmla="*/ 1105220 h 2219657"/>
              <a:gd name="connsiteX53" fmla="*/ 615400 w 1221610"/>
              <a:gd name="connsiteY53" fmla="*/ 1088551 h 2219657"/>
              <a:gd name="connsiteX54" fmla="*/ 665407 w 1221610"/>
              <a:gd name="connsiteY54" fmla="*/ 1062357 h 2219657"/>
              <a:gd name="connsiteX55" fmla="*/ 698744 w 1221610"/>
              <a:gd name="connsiteY55" fmla="*/ 1050451 h 2219657"/>
              <a:gd name="connsiteX56" fmla="*/ 734463 w 1221610"/>
              <a:gd name="connsiteY56" fmla="*/ 1012352 h 2219657"/>
              <a:gd name="connsiteX57" fmla="*/ 791613 w 1221610"/>
              <a:gd name="connsiteY57" fmla="*/ 988538 h 2219657"/>
              <a:gd name="connsiteX58" fmla="*/ 817807 w 1221610"/>
              <a:gd name="connsiteY58" fmla="*/ 943295 h 2219657"/>
              <a:gd name="connsiteX59" fmla="*/ 841618 w 1221610"/>
              <a:gd name="connsiteY59" fmla="*/ 926624 h 2219657"/>
              <a:gd name="connsiteX60" fmla="*/ 867813 w 1221610"/>
              <a:gd name="connsiteY60" fmla="*/ 926626 h 2219657"/>
              <a:gd name="connsiteX61" fmla="*/ 872575 w 1221610"/>
              <a:gd name="connsiteY61" fmla="*/ 945676 h 2219657"/>
              <a:gd name="connsiteX62" fmla="*/ 848763 w 1221610"/>
              <a:gd name="connsiteY62" fmla="*/ 971870 h 2219657"/>
              <a:gd name="connsiteX63" fmla="*/ 872575 w 1221610"/>
              <a:gd name="connsiteY63" fmla="*/ 998063 h 2219657"/>
              <a:gd name="connsiteX64" fmla="*/ 872575 w 1221610"/>
              <a:gd name="connsiteY64" fmla="*/ 1021876 h 2219657"/>
              <a:gd name="connsiteX65" fmla="*/ 829713 w 1221610"/>
              <a:gd name="connsiteY65" fmla="*/ 1024257 h 2219657"/>
              <a:gd name="connsiteX66" fmla="*/ 817807 w 1221610"/>
              <a:gd name="connsiteY66" fmla="*/ 1052832 h 2219657"/>
              <a:gd name="connsiteX67" fmla="*/ 829713 w 1221610"/>
              <a:gd name="connsiteY67" fmla="*/ 1081407 h 2219657"/>
              <a:gd name="connsiteX68" fmla="*/ 822567 w 1221610"/>
              <a:gd name="connsiteY68" fmla="*/ 1105218 h 2219657"/>
              <a:gd name="connsiteX69" fmla="*/ 836857 w 1221610"/>
              <a:gd name="connsiteY69" fmla="*/ 1124271 h 2219657"/>
              <a:gd name="connsiteX70" fmla="*/ 870194 w 1221610"/>
              <a:gd name="connsiteY70" fmla="*/ 1095696 h 2219657"/>
              <a:gd name="connsiteX71" fmla="*/ 903532 w 1221610"/>
              <a:gd name="connsiteY71" fmla="*/ 1090933 h 2219657"/>
              <a:gd name="connsiteX72" fmla="*/ 901150 w 1221610"/>
              <a:gd name="connsiteY72" fmla="*/ 1045688 h 2219657"/>
              <a:gd name="connsiteX73" fmla="*/ 958300 w 1221610"/>
              <a:gd name="connsiteY73" fmla="*/ 1036164 h 2219657"/>
              <a:gd name="connsiteX74" fmla="*/ 974969 w 1221610"/>
              <a:gd name="connsiteY74" fmla="*/ 1055213 h 2219657"/>
              <a:gd name="connsiteX75" fmla="*/ 984494 w 1221610"/>
              <a:gd name="connsiteY75" fmla="*/ 1181421 h 2219657"/>
              <a:gd name="connsiteX76" fmla="*/ 1032119 w 1221610"/>
              <a:gd name="connsiteY76" fmla="*/ 1262383 h 2219657"/>
              <a:gd name="connsiteX77" fmla="*/ 1072600 w 1221610"/>
              <a:gd name="connsiteY77" fmla="*/ 1283814 h 2219657"/>
              <a:gd name="connsiteX78" fmla="*/ 1089269 w 1221610"/>
              <a:gd name="connsiteY78" fmla="*/ 1350489 h 2219657"/>
              <a:gd name="connsiteX79" fmla="*/ 1122607 w 1221610"/>
              <a:gd name="connsiteY79" fmla="*/ 1376683 h 2219657"/>
              <a:gd name="connsiteX80" fmla="*/ 1163088 w 1221610"/>
              <a:gd name="connsiteY80" fmla="*/ 1436214 h 2219657"/>
              <a:gd name="connsiteX81" fmla="*/ 1191663 w 1221610"/>
              <a:gd name="connsiteY81" fmla="*/ 1450502 h 2219657"/>
              <a:gd name="connsiteX82" fmla="*/ 1220238 w 1221610"/>
              <a:gd name="connsiteY82" fmla="*/ 1488601 h 2219657"/>
              <a:gd name="connsiteX83" fmla="*/ 1215943 w 1221610"/>
              <a:gd name="connsiteY83" fmla="*/ 1508461 h 2219657"/>
              <a:gd name="connsiteX84" fmla="*/ 1196425 w 1221610"/>
              <a:gd name="connsiteY84" fmla="*/ 1557658 h 2219657"/>
              <a:gd name="connsiteX85" fmla="*/ 1144037 w 1221610"/>
              <a:gd name="connsiteY85" fmla="*/ 1552894 h 2219657"/>
              <a:gd name="connsiteX86" fmla="*/ 1124987 w 1221610"/>
              <a:gd name="connsiteY86" fmla="*/ 1598137 h 2219657"/>
              <a:gd name="connsiteX87" fmla="*/ 1048787 w 1221610"/>
              <a:gd name="connsiteY87" fmla="*/ 1631475 h 2219657"/>
              <a:gd name="connsiteX88" fmla="*/ 1020212 w 1221610"/>
              <a:gd name="connsiteY88" fmla="*/ 1691006 h 2219657"/>
              <a:gd name="connsiteX89" fmla="*/ 1036881 w 1221610"/>
              <a:gd name="connsiteY89" fmla="*/ 1738631 h 2219657"/>
              <a:gd name="connsiteX90" fmla="*/ 1017832 w 1221610"/>
              <a:gd name="connsiteY90" fmla="*/ 1779114 h 2219657"/>
              <a:gd name="connsiteX91" fmla="*/ 984493 w 1221610"/>
              <a:gd name="connsiteY91" fmla="*/ 1776731 h 2219657"/>
              <a:gd name="connsiteX92" fmla="*/ 982112 w 1221610"/>
              <a:gd name="connsiteY92" fmla="*/ 1841025 h 2219657"/>
              <a:gd name="connsiteX93" fmla="*/ 946393 w 1221610"/>
              <a:gd name="connsiteY93" fmla="*/ 1857694 h 2219657"/>
              <a:gd name="connsiteX94" fmla="*/ 910674 w 1221610"/>
              <a:gd name="connsiteY94" fmla="*/ 1864837 h 2219657"/>
              <a:gd name="connsiteX95" fmla="*/ 910674 w 1221610"/>
              <a:gd name="connsiteY95" fmla="*/ 1929131 h 2219657"/>
              <a:gd name="connsiteX96" fmla="*/ 967824 w 1221610"/>
              <a:gd name="connsiteY96" fmla="*/ 1938656 h 2219657"/>
              <a:gd name="connsiteX97" fmla="*/ 1001162 w 1221610"/>
              <a:gd name="connsiteY97" fmla="*/ 1933894 h 2219657"/>
              <a:gd name="connsiteX98" fmla="*/ 1005922 w 1221610"/>
              <a:gd name="connsiteY98" fmla="*/ 2007713 h 2219657"/>
              <a:gd name="connsiteX99" fmla="*/ 982112 w 1221610"/>
              <a:gd name="connsiteY99" fmla="*/ 2029144 h 2219657"/>
              <a:gd name="connsiteX100" fmla="*/ 922581 w 1221610"/>
              <a:gd name="connsiteY100" fmla="*/ 2026764 h 2219657"/>
              <a:gd name="connsiteX101" fmla="*/ 870193 w 1221610"/>
              <a:gd name="connsiteY101" fmla="*/ 2036289 h 2219657"/>
              <a:gd name="connsiteX102" fmla="*/ 824949 w 1221610"/>
              <a:gd name="connsiteY102" fmla="*/ 2060102 h 2219657"/>
              <a:gd name="connsiteX103" fmla="*/ 779704 w 1221610"/>
              <a:gd name="connsiteY103" fmla="*/ 2067244 h 2219657"/>
              <a:gd name="connsiteX104" fmla="*/ 758274 w 1221610"/>
              <a:gd name="connsiteY104" fmla="*/ 2086296 h 2219657"/>
              <a:gd name="connsiteX105" fmla="*/ 751131 w 1221610"/>
              <a:gd name="connsiteY105" fmla="*/ 2131539 h 2219657"/>
              <a:gd name="connsiteX106" fmla="*/ 734462 w 1221610"/>
              <a:gd name="connsiteY106" fmla="*/ 2143446 h 2219657"/>
              <a:gd name="connsiteX107" fmla="*/ 689218 w 1221610"/>
              <a:gd name="connsiteY107" fmla="*/ 2193452 h 2219657"/>
              <a:gd name="connsiteX108" fmla="*/ 665406 w 1221610"/>
              <a:gd name="connsiteY108" fmla="*/ 2198213 h 2219657"/>
              <a:gd name="connsiteX109" fmla="*/ 617781 w 1221610"/>
              <a:gd name="connsiteY109" fmla="*/ 2219645 h 2219657"/>
              <a:gd name="connsiteX110" fmla="*/ 579681 w 1221610"/>
              <a:gd name="connsiteY110" fmla="*/ 2202976 h 2219657"/>
              <a:gd name="connsiteX111" fmla="*/ 563012 w 1221610"/>
              <a:gd name="connsiteY111" fmla="*/ 2174401 h 2219657"/>
              <a:gd name="connsiteX112" fmla="*/ 520149 w 1221610"/>
              <a:gd name="connsiteY112" fmla="*/ 2183927 h 2219657"/>
              <a:gd name="connsiteX113" fmla="*/ 512573 w 1221610"/>
              <a:gd name="connsiteY113" fmla="*/ 2177823 h 2219657"/>
              <a:gd name="connsiteX114" fmla="*/ 503481 w 1221610"/>
              <a:gd name="connsiteY114" fmla="*/ 2172020 h 2219657"/>
              <a:gd name="connsiteX115" fmla="*/ 522531 w 1221610"/>
              <a:gd name="connsiteY115" fmla="*/ 2064863 h 2219657"/>
              <a:gd name="connsiteX116" fmla="*/ 539199 w 1221610"/>
              <a:gd name="connsiteY116" fmla="*/ 2043432 h 2219657"/>
              <a:gd name="connsiteX117" fmla="*/ 529674 w 1221610"/>
              <a:gd name="connsiteY117" fmla="*/ 1998189 h 2219657"/>
              <a:gd name="connsiteX118" fmla="*/ 553487 w 1221610"/>
              <a:gd name="connsiteY118" fmla="*/ 1983901 h 2219657"/>
              <a:gd name="connsiteX119" fmla="*/ 534437 w 1221610"/>
              <a:gd name="connsiteY119" fmla="*/ 1969614 h 2219657"/>
              <a:gd name="connsiteX120" fmla="*/ 522531 w 1221610"/>
              <a:gd name="connsiteY120" fmla="*/ 1933896 h 2219657"/>
              <a:gd name="connsiteX121" fmla="*/ 513006 w 1221610"/>
              <a:gd name="connsiteY121" fmla="*/ 1888652 h 2219657"/>
              <a:gd name="connsiteX122" fmla="*/ 510624 w 1221610"/>
              <a:gd name="connsiteY122" fmla="*/ 1857694 h 2219657"/>
              <a:gd name="connsiteX123" fmla="*/ 460618 w 1221610"/>
              <a:gd name="connsiteY123" fmla="*/ 1860077 h 2219657"/>
              <a:gd name="connsiteX124" fmla="*/ 427282 w 1221610"/>
              <a:gd name="connsiteY124" fmla="*/ 1824358 h 2219657"/>
              <a:gd name="connsiteX125" fmla="*/ 382037 w 1221610"/>
              <a:gd name="connsiteY125" fmla="*/ 1807688 h 2219657"/>
              <a:gd name="connsiteX126" fmla="*/ 367749 w 1221610"/>
              <a:gd name="connsiteY126" fmla="*/ 1757683 h 2219657"/>
              <a:gd name="connsiteX127" fmla="*/ 365368 w 1221610"/>
              <a:gd name="connsiteY127" fmla="*/ 1736251 h 2219657"/>
              <a:gd name="connsiteX128" fmla="*/ 334413 w 1221610"/>
              <a:gd name="connsiteY128" fmla="*/ 1691008 h 2219657"/>
              <a:gd name="connsiteX129" fmla="*/ 291549 w 1221610"/>
              <a:gd name="connsiteY129" fmla="*/ 1667195 h 2219657"/>
              <a:gd name="connsiteX130" fmla="*/ 248688 w 1221610"/>
              <a:gd name="connsiteY130" fmla="*/ 1638621 h 2219657"/>
              <a:gd name="connsiteX131" fmla="*/ 215349 w 1221610"/>
              <a:gd name="connsiteY131" fmla="*/ 1629095 h 2219657"/>
              <a:gd name="connsiteX132" fmla="*/ 217731 w 1221610"/>
              <a:gd name="connsiteY132" fmla="*/ 1583849 h 2219657"/>
              <a:gd name="connsiteX133" fmla="*/ 174868 w 1221610"/>
              <a:gd name="connsiteY133" fmla="*/ 1598139 h 2219657"/>
              <a:gd name="connsiteX134" fmla="*/ 186775 w 1221610"/>
              <a:gd name="connsiteY134" fmla="*/ 1631477 h 2219657"/>
              <a:gd name="connsiteX135" fmla="*/ 179631 w 1221610"/>
              <a:gd name="connsiteY135" fmla="*/ 1648146 h 2219657"/>
              <a:gd name="connsiteX136" fmla="*/ 141531 w 1221610"/>
              <a:gd name="connsiteY136" fmla="*/ 1619571 h 2219657"/>
              <a:gd name="connsiteX137" fmla="*/ 98669 w 1221610"/>
              <a:gd name="connsiteY137" fmla="*/ 1617189 h 2219657"/>
              <a:gd name="connsiteX138" fmla="*/ 43899 w 1221610"/>
              <a:gd name="connsiteY138" fmla="*/ 1598139 h 2219657"/>
              <a:gd name="connsiteX139" fmla="*/ 10560 w 1221610"/>
              <a:gd name="connsiteY139" fmla="*/ 1595755 h 2219657"/>
              <a:gd name="connsiteX140" fmla="*/ 1037 w 1221610"/>
              <a:gd name="connsiteY140" fmla="*/ 1543371 h 2219657"/>
              <a:gd name="connsiteX141" fmla="*/ 34374 w 1221610"/>
              <a:gd name="connsiteY141" fmla="*/ 1455264 h 2219657"/>
              <a:gd name="connsiteX142" fmla="*/ 60568 w 1221610"/>
              <a:gd name="connsiteY142" fmla="*/ 1407639 h 2219657"/>
              <a:gd name="connsiteX143" fmla="*/ 81999 w 1221610"/>
              <a:gd name="connsiteY143" fmla="*/ 1360014 h 2219657"/>
              <a:gd name="connsiteX144" fmla="*/ 108194 w 1221610"/>
              <a:gd name="connsiteY144" fmla="*/ 1321914 h 2219657"/>
              <a:gd name="connsiteX145" fmla="*/ 146293 w 1221610"/>
              <a:gd name="connsiteY145" fmla="*/ 1312389 h 2219657"/>
              <a:gd name="connsiteX146" fmla="*/ 153438 w 1221610"/>
              <a:gd name="connsiteY146" fmla="*/ 1276671 h 2219657"/>
              <a:gd name="connsiteX147" fmla="*/ 262975 w 1221610"/>
              <a:gd name="connsiteY147" fmla="*/ 1157608 h 2219657"/>
              <a:gd name="connsiteX148" fmla="*/ 286787 w 1221610"/>
              <a:gd name="connsiteY148" fmla="*/ 1019493 h 2219657"/>
              <a:gd name="connsiteX149" fmla="*/ 282025 w 1221610"/>
              <a:gd name="connsiteY149" fmla="*/ 938533 h 2219657"/>
              <a:gd name="connsiteX150" fmla="*/ 196300 w 1221610"/>
              <a:gd name="connsiteY150" fmla="*/ 926627 h 2219657"/>
              <a:gd name="connsiteX151" fmla="*/ 179632 w 1221610"/>
              <a:gd name="connsiteY151" fmla="*/ 845664 h 2219657"/>
              <a:gd name="connsiteX152" fmla="*/ 186775 w 1221610"/>
              <a:gd name="connsiteY152" fmla="*/ 778989 h 2219657"/>
              <a:gd name="connsiteX153" fmla="*/ 148675 w 1221610"/>
              <a:gd name="connsiteY153" fmla="*/ 740889 h 2219657"/>
              <a:gd name="connsiteX154" fmla="*/ 127244 w 1221610"/>
              <a:gd name="connsiteY154" fmla="*/ 700407 h 2219657"/>
              <a:gd name="connsiteX155" fmla="*/ 117719 w 1221610"/>
              <a:gd name="connsiteY155" fmla="*/ 640877 h 2219657"/>
              <a:gd name="connsiteX156" fmla="*/ 102097 w 1221610"/>
              <a:gd name="connsiteY156" fmla="*/ 560723 h 2219657"/>
              <a:gd name="connsiteX0" fmla="*/ 102097 w 1221610"/>
              <a:gd name="connsiteY0" fmla="*/ 560644 h 2219578"/>
              <a:gd name="connsiteX1" fmla="*/ 91525 w 1221610"/>
              <a:gd name="connsiteY1" fmla="*/ 478872 h 2219578"/>
              <a:gd name="connsiteX2" fmla="*/ 93907 w 1221610"/>
              <a:gd name="connsiteY2" fmla="*/ 414578 h 2219578"/>
              <a:gd name="connsiteX3" fmla="*/ 17706 w 1221610"/>
              <a:gd name="connsiteY3" fmla="*/ 314566 h 2219578"/>
              <a:gd name="connsiteX4" fmla="*/ 12942 w 1221610"/>
              <a:gd name="connsiteY4" fmla="*/ 297895 h 2219578"/>
              <a:gd name="connsiteX5" fmla="*/ 77237 w 1221610"/>
              <a:gd name="connsiteY5" fmla="*/ 312184 h 2219578"/>
              <a:gd name="connsiteX6" fmla="*/ 77237 w 1221610"/>
              <a:gd name="connsiteY6" fmla="*/ 316947 h 2219578"/>
              <a:gd name="connsiteX7" fmla="*/ 127243 w 1221610"/>
              <a:gd name="connsiteY7" fmla="*/ 312184 h 2219578"/>
              <a:gd name="connsiteX8" fmla="*/ 148674 w 1221610"/>
              <a:gd name="connsiteY8" fmla="*/ 262178 h 2219578"/>
              <a:gd name="connsiteX9" fmla="*/ 201062 w 1221610"/>
              <a:gd name="connsiteY9" fmla="*/ 226459 h 2219578"/>
              <a:gd name="connsiteX10" fmla="*/ 265357 w 1221610"/>
              <a:gd name="connsiteY10" fmla="*/ 241 h 2219578"/>
              <a:gd name="connsiteX11" fmla="*/ 282025 w 1221610"/>
              <a:gd name="connsiteY11" fmla="*/ 252653 h 2219578"/>
              <a:gd name="connsiteX12" fmla="*/ 243924 w 1221610"/>
              <a:gd name="connsiteY12" fmla="*/ 424103 h 2219578"/>
              <a:gd name="connsiteX13" fmla="*/ 198681 w 1221610"/>
              <a:gd name="connsiteY13" fmla="*/ 436009 h 2219578"/>
              <a:gd name="connsiteX14" fmla="*/ 141531 w 1221610"/>
              <a:gd name="connsiteY14" fmla="*/ 438391 h 2219578"/>
              <a:gd name="connsiteX15" fmla="*/ 132006 w 1221610"/>
              <a:gd name="connsiteY15" fmla="*/ 452678 h 2219578"/>
              <a:gd name="connsiteX16" fmla="*/ 158199 w 1221610"/>
              <a:gd name="connsiteY16" fmla="*/ 486016 h 2219578"/>
              <a:gd name="connsiteX17" fmla="*/ 186774 w 1221610"/>
              <a:gd name="connsiteY17" fmla="*/ 500303 h 2219578"/>
              <a:gd name="connsiteX18" fmla="*/ 189156 w 1221610"/>
              <a:gd name="connsiteY18" fmla="*/ 528878 h 2219578"/>
              <a:gd name="connsiteX19" fmla="*/ 210587 w 1221610"/>
              <a:gd name="connsiteY19" fmla="*/ 564597 h 2219578"/>
              <a:gd name="connsiteX20" fmla="*/ 224874 w 1221610"/>
              <a:gd name="connsiteY20" fmla="*/ 593172 h 2219578"/>
              <a:gd name="connsiteX21" fmla="*/ 253449 w 1221610"/>
              <a:gd name="connsiteY21" fmla="*/ 595553 h 2219578"/>
              <a:gd name="connsiteX22" fmla="*/ 279643 w 1221610"/>
              <a:gd name="connsiteY22" fmla="*/ 571741 h 2219578"/>
              <a:gd name="connsiteX23" fmla="*/ 282024 w 1221610"/>
              <a:gd name="connsiteY23" fmla="*/ 547928 h 2219578"/>
              <a:gd name="connsiteX24" fmla="*/ 291549 w 1221610"/>
              <a:gd name="connsiteY24" fmla="*/ 524116 h 2219578"/>
              <a:gd name="connsiteX25" fmla="*/ 267737 w 1221610"/>
              <a:gd name="connsiteY25" fmla="*/ 490778 h 2219578"/>
              <a:gd name="connsiteX26" fmla="*/ 303456 w 1221610"/>
              <a:gd name="connsiteY26" fmla="*/ 481253 h 2219578"/>
              <a:gd name="connsiteX27" fmla="*/ 322506 w 1221610"/>
              <a:gd name="connsiteY27" fmla="*/ 457441 h 2219578"/>
              <a:gd name="connsiteX28" fmla="*/ 353462 w 1221610"/>
              <a:gd name="connsiteY28" fmla="*/ 450297 h 2219578"/>
              <a:gd name="connsiteX29" fmla="*/ 410612 w 1221610"/>
              <a:gd name="connsiteY29" fmla="*/ 452678 h 2219578"/>
              <a:gd name="connsiteX30" fmla="*/ 410612 w 1221610"/>
              <a:gd name="connsiteY30" fmla="*/ 507447 h 2219578"/>
              <a:gd name="connsiteX31" fmla="*/ 436806 w 1221610"/>
              <a:gd name="connsiteY31" fmla="*/ 531257 h 2219578"/>
              <a:gd name="connsiteX32" fmla="*/ 462999 w 1221610"/>
              <a:gd name="connsiteY32" fmla="*/ 547928 h 2219578"/>
              <a:gd name="connsiteX33" fmla="*/ 424899 w 1221610"/>
              <a:gd name="connsiteY33" fmla="*/ 566978 h 2219578"/>
              <a:gd name="connsiteX34" fmla="*/ 403468 w 1221610"/>
              <a:gd name="connsiteY34" fmla="*/ 586028 h 2219578"/>
              <a:gd name="connsiteX35" fmla="*/ 420137 w 1221610"/>
              <a:gd name="connsiteY35" fmla="*/ 609841 h 2219578"/>
              <a:gd name="connsiteX36" fmla="*/ 415374 w 1221610"/>
              <a:gd name="connsiteY36" fmla="*/ 650322 h 2219578"/>
              <a:gd name="connsiteX37" fmla="*/ 427281 w 1221610"/>
              <a:gd name="connsiteY37" fmla="*/ 678897 h 2219578"/>
              <a:gd name="connsiteX38" fmla="*/ 410612 w 1221610"/>
              <a:gd name="connsiteY38" fmla="*/ 700328 h 2219578"/>
              <a:gd name="connsiteX39" fmla="*/ 401088 w 1221610"/>
              <a:gd name="connsiteY39" fmla="*/ 778910 h 2219578"/>
              <a:gd name="connsiteX40" fmla="*/ 441568 w 1221610"/>
              <a:gd name="connsiteY40" fmla="*/ 778909 h 2219578"/>
              <a:gd name="connsiteX41" fmla="*/ 486812 w 1221610"/>
              <a:gd name="connsiteY41" fmla="*/ 755097 h 2219578"/>
              <a:gd name="connsiteX42" fmla="*/ 513007 w 1221610"/>
              <a:gd name="connsiteY42" fmla="*/ 757478 h 2219578"/>
              <a:gd name="connsiteX43" fmla="*/ 536818 w 1221610"/>
              <a:gd name="connsiteY43" fmla="*/ 783672 h 2219578"/>
              <a:gd name="connsiteX44" fmla="*/ 510625 w 1221610"/>
              <a:gd name="connsiteY44" fmla="*/ 888447 h 2219578"/>
              <a:gd name="connsiteX45" fmla="*/ 539200 w 1221610"/>
              <a:gd name="connsiteY45" fmla="*/ 926547 h 2219578"/>
              <a:gd name="connsiteX46" fmla="*/ 546344 w 1221610"/>
              <a:gd name="connsiteY46" fmla="*/ 945598 h 2219578"/>
              <a:gd name="connsiteX47" fmla="*/ 532057 w 1221610"/>
              <a:gd name="connsiteY47" fmla="*/ 976553 h 2219578"/>
              <a:gd name="connsiteX48" fmla="*/ 517769 w 1221610"/>
              <a:gd name="connsiteY48" fmla="*/ 1047991 h 2219578"/>
              <a:gd name="connsiteX49" fmla="*/ 541582 w 1221610"/>
              <a:gd name="connsiteY49" fmla="*/ 1081328 h 2219578"/>
              <a:gd name="connsiteX50" fmla="*/ 551107 w 1221610"/>
              <a:gd name="connsiteY50" fmla="*/ 1121809 h 2219578"/>
              <a:gd name="connsiteX51" fmla="*/ 567775 w 1221610"/>
              <a:gd name="connsiteY51" fmla="*/ 1128953 h 2219578"/>
              <a:gd name="connsiteX52" fmla="*/ 572104 w 1221610"/>
              <a:gd name="connsiteY52" fmla="*/ 1139059 h 2219578"/>
              <a:gd name="connsiteX53" fmla="*/ 591588 w 1221610"/>
              <a:gd name="connsiteY53" fmla="*/ 1105141 h 2219578"/>
              <a:gd name="connsiteX54" fmla="*/ 615400 w 1221610"/>
              <a:gd name="connsiteY54" fmla="*/ 1088472 h 2219578"/>
              <a:gd name="connsiteX55" fmla="*/ 665407 w 1221610"/>
              <a:gd name="connsiteY55" fmla="*/ 1062278 h 2219578"/>
              <a:gd name="connsiteX56" fmla="*/ 698744 w 1221610"/>
              <a:gd name="connsiteY56" fmla="*/ 1050372 h 2219578"/>
              <a:gd name="connsiteX57" fmla="*/ 734463 w 1221610"/>
              <a:gd name="connsiteY57" fmla="*/ 1012273 h 2219578"/>
              <a:gd name="connsiteX58" fmla="*/ 791613 w 1221610"/>
              <a:gd name="connsiteY58" fmla="*/ 988459 h 2219578"/>
              <a:gd name="connsiteX59" fmla="*/ 817807 w 1221610"/>
              <a:gd name="connsiteY59" fmla="*/ 943216 h 2219578"/>
              <a:gd name="connsiteX60" fmla="*/ 841618 w 1221610"/>
              <a:gd name="connsiteY60" fmla="*/ 926545 h 2219578"/>
              <a:gd name="connsiteX61" fmla="*/ 867813 w 1221610"/>
              <a:gd name="connsiteY61" fmla="*/ 926547 h 2219578"/>
              <a:gd name="connsiteX62" fmla="*/ 872575 w 1221610"/>
              <a:gd name="connsiteY62" fmla="*/ 945597 h 2219578"/>
              <a:gd name="connsiteX63" fmla="*/ 848763 w 1221610"/>
              <a:gd name="connsiteY63" fmla="*/ 971791 h 2219578"/>
              <a:gd name="connsiteX64" fmla="*/ 872575 w 1221610"/>
              <a:gd name="connsiteY64" fmla="*/ 997984 h 2219578"/>
              <a:gd name="connsiteX65" fmla="*/ 872575 w 1221610"/>
              <a:gd name="connsiteY65" fmla="*/ 1021797 h 2219578"/>
              <a:gd name="connsiteX66" fmla="*/ 829713 w 1221610"/>
              <a:gd name="connsiteY66" fmla="*/ 1024178 h 2219578"/>
              <a:gd name="connsiteX67" fmla="*/ 817807 w 1221610"/>
              <a:gd name="connsiteY67" fmla="*/ 1052753 h 2219578"/>
              <a:gd name="connsiteX68" fmla="*/ 829713 w 1221610"/>
              <a:gd name="connsiteY68" fmla="*/ 1081328 h 2219578"/>
              <a:gd name="connsiteX69" fmla="*/ 822567 w 1221610"/>
              <a:gd name="connsiteY69" fmla="*/ 1105139 h 2219578"/>
              <a:gd name="connsiteX70" fmla="*/ 836857 w 1221610"/>
              <a:gd name="connsiteY70" fmla="*/ 1124192 h 2219578"/>
              <a:gd name="connsiteX71" fmla="*/ 870194 w 1221610"/>
              <a:gd name="connsiteY71" fmla="*/ 1095617 h 2219578"/>
              <a:gd name="connsiteX72" fmla="*/ 903532 w 1221610"/>
              <a:gd name="connsiteY72" fmla="*/ 1090854 h 2219578"/>
              <a:gd name="connsiteX73" fmla="*/ 901150 w 1221610"/>
              <a:gd name="connsiteY73" fmla="*/ 1045609 h 2219578"/>
              <a:gd name="connsiteX74" fmla="*/ 958300 w 1221610"/>
              <a:gd name="connsiteY74" fmla="*/ 1036085 h 2219578"/>
              <a:gd name="connsiteX75" fmla="*/ 974969 w 1221610"/>
              <a:gd name="connsiteY75" fmla="*/ 1055134 h 2219578"/>
              <a:gd name="connsiteX76" fmla="*/ 984494 w 1221610"/>
              <a:gd name="connsiteY76" fmla="*/ 1181342 h 2219578"/>
              <a:gd name="connsiteX77" fmla="*/ 1032119 w 1221610"/>
              <a:gd name="connsiteY77" fmla="*/ 1262304 h 2219578"/>
              <a:gd name="connsiteX78" fmla="*/ 1072600 w 1221610"/>
              <a:gd name="connsiteY78" fmla="*/ 1283735 h 2219578"/>
              <a:gd name="connsiteX79" fmla="*/ 1089269 w 1221610"/>
              <a:gd name="connsiteY79" fmla="*/ 1350410 h 2219578"/>
              <a:gd name="connsiteX80" fmla="*/ 1122607 w 1221610"/>
              <a:gd name="connsiteY80" fmla="*/ 1376604 h 2219578"/>
              <a:gd name="connsiteX81" fmla="*/ 1163088 w 1221610"/>
              <a:gd name="connsiteY81" fmla="*/ 1436135 h 2219578"/>
              <a:gd name="connsiteX82" fmla="*/ 1191663 w 1221610"/>
              <a:gd name="connsiteY82" fmla="*/ 1450423 h 2219578"/>
              <a:gd name="connsiteX83" fmla="*/ 1220238 w 1221610"/>
              <a:gd name="connsiteY83" fmla="*/ 1488522 h 2219578"/>
              <a:gd name="connsiteX84" fmla="*/ 1215943 w 1221610"/>
              <a:gd name="connsiteY84" fmla="*/ 1508382 h 2219578"/>
              <a:gd name="connsiteX85" fmla="*/ 1196425 w 1221610"/>
              <a:gd name="connsiteY85" fmla="*/ 1557579 h 2219578"/>
              <a:gd name="connsiteX86" fmla="*/ 1144037 w 1221610"/>
              <a:gd name="connsiteY86" fmla="*/ 1552815 h 2219578"/>
              <a:gd name="connsiteX87" fmla="*/ 1124987 w 1221610"/>
              <a:gd name="connsiteY87" fmla="*/ 1598058 h 2219578"/>
              <a:gd name="connsiteX88" fmla="*/ 1048787 w 1221610"/>
              <a:gd name="connsiteY88" fmla="*/ 1631396 h 2219578"/>
              <a:gd name="connsiteX89" fmla="*/ 1020212 w 1221610"/>
              <a:gd name="connsiteY89" fmla="*/ 1690927 h 2219578"/>
              <a:gd name="connsiteX90" fmla="*/ 1036881 w 1221610"/>
              <a:gd name="connsiteY90" fmla="*/ 1738552 h 2219578"/>
              <a:gd name="connsiteX91" fmla="*/ 1017832 w 1221610"/>
              <a:gd name="connsiteY91" fmla="*/ 1779035 h 2219578"/>
              <a:gd name="connsiteX92" fmla="*/ 984493 w 1221610"/>
              <a:gd name="connsiteY92" fmla="*/ 1776652 h 2219578"/>
              <a:gd name="connsiteX93" fmla="*/ 982112 w 1221610"/>
              <a:gd name="connsiteY93" fmla="*/ 1840946 h 2219578"/>
              <a:gd name="connsiteX94" fmla="*/ 946393 w 1221610"/>
              <a:gd name="connsiteY94" fmla="*/ 1857615 h 2219578"/>
              <a:gd name="connsiteX95" fmla="*/ 910674 w 1221610"/>
              <a:gd name="connsiteY95" fmla="*/ 1864758 h 2219578"/>
              <a:gd name="connsiteX96" fmla="*/ 910674 w 1221610"/>
              <a:gd name="connsiteY96" fmla="*/ 1929052 h 2219578"/>
              <a:gd name="connsiteX97" fmla="*/ 967824 w 1221610"/>
              <a:gd name="connsiteY97" fmla="*/ 1938577 h 2219578"/>
              <a:gd name="connsiteX98" fmla="*/ 1001162 w 1221610"/>
              <a:gd name="connsiteY98" fmla="*/ 1933815 h 2219578"/>
              <a:gd name="connsiteX99" fmla="*/ 1005922 w 1221610"/>
              <a:gd name="connsiteY99" fmla="*/ 2007634 h 2219578"/>
              <a:gd name="connsiteX100" fmla="*/ 982112 w 1221610"/>
              <a:gd name="connsiteY100" fmla="*/ 2029065 h 2219578"/>
              <a:gd name="connsiteX101" fmla="*/ 922581 w 1221610"/>
              <a:gd name="connsiteY101" fmla="*/ 2026685 h 2219578"/>
              <a:gd name="connsiteX102" fmla="*/ 870193 w 1221610"/>
              <a:gd name="connsiteY102" fmla="*/ 2036210 h 2219578"/>
              <a:gd name="connsiteX103" fmla="*/ 824949 w 1221610"/>
              <a:gd name="connsiteY103" fmla="*/ 2060023 h 2219578"/>
              <a:gd name="connsiteX104" fmla="*/ 779704 w 1221610"/>
              <a:gd name="connsiteY104" fmla="*/ 2067165 h 2219578"/>
              <a:gd name="connsiteX105" fmla="*/ 758274 w 1221610"/>
              <a:gd name="connsiteY105" fmla="*/ 2086217 h 2219578"/>
              <a:gd name="connsiteX106" fmla="*/ 751131 w 1221610"/>
              <a:gd name="connsiteY106" fmla="*/ 2131460 h 2219578"/>
              <a:gd name="connsiteX107" fmla="*/ 734462 w 1221610"/>
              <a:gd name="connsiteY107" fmla="*/ 2143367 h 2219578"/>
              <a:gd name="connsiteX108" fmla="*/ 689218 w 1221610"/>
              <a:gd name="connsiteY108" fmla="*/ 2193373 h 2219578"/>
              <a:gd name="connsiteX109" fmla="*/ 665406 w 1221610"/>
              <a:gd name="connsiteY109" fmla="*/ 2198134 h 2219578"/>
              <a:gd name="connsiteX110" fmla="*/ 617781 w 1221610"/>
              <a:gd name="connsiteY110" fmla="*/ 2219566 h 2219578"/>
              <a:gd name="connsiteX111" fmla="*/ 579681 w 1221610"/>
              <a:gd name="connsiteY111" fmla="*/ 2202897 h 2219578"/>
              <a:gd name="connsiteX112" fmla="*/ 563012 w 1221610"/>
              <a:gd name="connsiteY112" fmla="*/ 2174322 h 2219578"/>
              <a:gd name="connsiteX113" fmla="*/ 520149 w 1221610"/>
              <a:gd name="connsiteY113" fmla="*/ 2183848 h 2219578"/>
              <a:gd name="connsiteX114" fmla="*/ 512573 w 1221610"/>
              <a:gd name="connsiteY114" fmla="*/ 2177744 h 2219578"/>
              <a:gd name="connsiteX115" fmla="*/ 503481 w 1221610"/>
              <a:gd name="connsiteY115" fmla="*/ 2171941 h 2219578"/>
              <a:gd name="connsiteX116" fmla="*/ 522531 w 1221610"/>
              <a:gd name="connsiteY116" fmla="*/ 2064784 h 2219578"/>
              <a:gd name="connsiteX117" fmla="*/ 539199 w 1221610"/>
              <a:gd name="connsiteY117" fmla="*/ 2043353 h 2219578"/>
              <a:gd name="connsiteX118" fmla="*/ 529674 w 1221610"/>
              <a:gd name="connsiteY118" fmla="*/ 1998110 h 2219578"/>
              <a:gd name="connsiteX119" fmla="*/ 553487 w 1221610"/>
              <a:gd name="connsiteY119" fmla="*/ 1983822 h 2219578"/>
              <a:gd name="connsiteX120" fmla="*/ 534437 w 1221610"/>
              <a:gd name="connsiteY120" fmla="*/ 1969535 h 2219578"/>
              <a:gd name="connsiteX121" fmla="*/ 522531 w 1221610"/>
              <a:gd name="connsiteY121" fmla="*/ 1933817 h 2219578"/>
              <a:gd name="connsiteX122" fmla="*/ 513006 w 1221610"/>
              <a:gd name="connsiteY122" fmla="*/ 1888573 h 2219578"/>
              <a:gd name="connsiteX123" fmla="*/ 510624 w 1221610"/>
              <a:gd name="connsiteY123" fmla="*/ 1857615 h 2219578"/>
              <a:gd name="connsiteX124" fmla="*/ 460618 w 1221610"/>
              <a:gd name="connsiteY124" fmla="*/ 1859998 h 2219578"/>
              <a:gd name="connsiteX125" fmla="*/ 427282 w 1221610"/>
              <a:gd name="connsiteY125" fmla="*/ 1824279 h 2219578"/>
              <a:gd name="connsiteX126" fmla="*/ 382037 w 1221610"/>
              <a:gd name="connsiteY126" fmla="*/ 1807609 h 2219578"/>
              <a:gd name="connsiteX127" fmla="*/ 367749 w 1221610"/>
              <a:gd name="connsiteY127" fmla="*/ 1757604 h 2219578"/>
              <a:gd name="connsiteX128" fmla="*/ 365368 w 1221610"/>
              <a:gd name="connsiteY128" fmla="*/ 1736172 h 2219578"/>
              <a:gd name="connsiteX129" fmla="*/ 334413 w 1221610"/>
              <a:gd name="connsiteY129" fmla="*/ 1690929 h 2219578"/>
              <a:gd name="connsiteX130" fmla="*/ 291549 w 1221610"/>
              <a:gd name="connsiteY130" fmla="*/ 1667116 h 2219578"/>
              <a:gd name="connsiteX131" fmla="*/ 248688 w 1221610"/>
              <a:gd name="connsiteY131" fmla="*/ 1638542 h 2219578"/>
              <a:gd name="connsiteX132" fmla="*/ 215349 w 1221610"/>
              <a:gd name="connsiteY132" fmla="*/ 1629016 h 2219578"/>
              <a:gd name="connsiteX133" fmla="*/ 217731 w 1221610"/>
              <a:gd name="connsiteY133" fmla="*/ 1583770 h 2219578"/>
              <a:gd name="connsiteX134" fmla="*/ 174868 w 1221610"/>
              <a:gd name="connsiteY134" fmla="*/ 1598060 h 2219578"/>
              <a:gd name="connsiteX135" fmla="*/ 186775 w 1221610"/>
              <a:gd name="connsiteY135" fmla="*/ 1631398 h 2219578"/>
              <a:gd name="connsiteX136" fmla="*/ 179631 w 1221610"/>
              <a:gd name="connsiteY136" fmla="*/ 1648067 h 2219578"/>
              <a:gd name="connsiteX137" fmla="*/ 141531 w 1221610"/>
              <a:gd name="connsiteY137" fmla="*/ 1619492 h 2219578"/>
              <a:gd name="connsiteX138" fmla="*/ 98669 w 1221610"/>
              <a:gd name="connsiteY138" fmla="*/ 1617110 h 2219578"/>
              <a:gd name="connsiteX139" fmla="*/ 43899 w 1221610"/>
              <a:gd name="connsiteY139" fmla="*/ 1598060 h 2219578"/>
              <a:gd name="connsiteX140" fmla="*/ 10560 w 1221610"/>
              <a:gd name="connsiteY140" fmla="*/ 1595676 h 2219578"/>
              <a:gd name="connsiteX141" fmla="*/ 1037 w 1221610"/>
              <a:gd name="connsiteY141" fmla="*/ 1543292 h 2219578"/>
              <a:gd name="connsiteX142" fmla="*/ 34374 w 1221610"/>
              <a:gd name="connsiteY142" fmla="*/ 1455185 h 2219578"/>
              <a:gd name="connsiteX143" fmla="*/ 60568 w 1221610"/>
              <a:gd name="connsiteY143" fmla="*/ 1407560 h 2219578"/>
              <a:gd name="connsiteX144" fmla="*/ 81999 w 1221610"/>
              <a:gd name="connsiteY144" fmla="*/ 1359935 h 2219578"/>
              <a:gd name="connsiteX145" fmla="*/ 108194 w 1221610"/>
              <a:gd name="connsiteY145" fmla="*/ 1321835 h 2219578"/>
              <a:gd name="connsiteX146" fmla="*/ 146293 w 1221610"/>
              <a:gd name="connsiteY146" fmla="*/ 1312310 h 2219578"/>
              <a:gd name="connsiteX147" fmla="*/ 153438 w 1221610"/>
              <a:gd name="connsiteY147" fmla="*/ 1276592 h 2219578"/>
              <a:gd name="connsiteX148" fmla="*/ 262975 w 1221610"/>
              <a:gd name="connsiteY148" fmla="*/ 1157529 h 2219578"/>
              <a:gd name="connsiteX149" fmla="*/ 286787 w 1221610"/>
              <a:gd name="connsiteY149" fmla="*/ 1019414 h 2219578"/>
              <a:gd name="connsiteX150" fmla="*/ 282025 w 1221610"/>
              <a:gd name="connsiteY150" fmla="*/ 938454 h 2219578"/>
              <a:gd name="connsiteX151" fmla="*/ 196300 w 1221610"/>
              <a:gd name="connsiteY151" fmla="*/ 926548 h 2219578"/>
              <a:gd name="connsiteX152" fmla="*/ 179632 w 1221610"/>
              <a:gd name="connsiteY152" fmla="*/ 845585 h 2219578"/>
              <a:gd name="connsiteX153" fmla="*/ 186775 w 1221610"/>
              <a:gd name="connsiteY153" fmla="*/ 778910 h 2219578"/>
              <a:gd name="connsiteX154" fmla="*/ 148675 w 1221610"/>
              <a:gd name="connsiteY154" fmla="*/ 740810 h 2219578"/>
              <a:gd name="connsiteX155" fmla="*/ 127244 w 1221610"/>
              <a:gd name="connsiteY155" fmla="*/ 700328 h 2219578"/>
              <a:gd name="connsiteX156" fmla="*/ 117719 w 1221610"/>
              <a:gd name="connsiteY156" fmla="*/ 640798 h 2219578"/>
              <a:gd name="connsiteX157" fmla="*/ 102097 w 1221610"/>
              <a:gd name="connsiteY157" fmla="*/ 560644 h 2219578"/>
              <a:gd name="connsiteX0" fmla="*/ 102097 w 1221610"/>
              <a:gd name="connsiteY0" fmla="*/ 562763 h 2221697"/>
              <a:gd name="connsiteX1" fmla="*/ 91525 w 1221610"/>
              <a:gd name="connsiteY1" fmla="*/ 480991 h 2221697"/>
              <a:gd name="connsiteX2" fmla="*/ 93907 w 1221610"/>
              <a:gd name="connsiteY2" fmla="*/ 416697 h 2221697"/>
              <a:gd name="connsiteX3" fmla="*/ 17706 w 1221610"/>
              <a:gd name="connsiteY3" fmla="*/ 316685 h 2221697"/>
              <a:gd name="connsiteX4" fmla="*/ 12942 w 1221610"/>
              <a:gd name="connsiteY4" fmla="*/ 300014 h 2221697"/>
              <a:gd name="connsiteX5" fmla="*/ 77237 w 1221610"/>
              <a:gd name="connsiteY5" fmla="*/ 314303 h 2221697"/>
              <a:gd name="connsiteX6" fmla="*/ 77237 w 1221610"/>
              <a:gd name="connsiteY6" fmla="*/ 319066 h 2221697"/>
              <a:gd name="connsiteX7" fmla="*/ 127243 w 1221610"/>
              <a:gd name="connsiteY7" fmla="*/ 314303 h 2221697"/>
              <a:gd name="connsiteX8" fmla="*/ 148674 w 1221610"/>
              <a:gd name="connsiteY8" fmla="*/ 264297 h 2221697"/>
              <a:gd name="connsiteX9" fmla="*/ 201062 w 1221610"/>
              <a:gd name="connsiteY9" fmla="*/ 228578 h 2221697"/>
              <a:gd name="connsiteX10" fmla="*/ 170106 w 1221610"/>
              <a:gd name="connsiteY10" fmla="*/ 130946 h 2221697"/>
              <a:gd name="connsiteX11" fmla="*/ 265357 w 1221610"/>
              <a:gd name="connsiteY11" fmla="*/ 2360 h 2221697"/>
              <a:gd name="connsiteX12" fmla="*/ 282025 w 1221610"/>
              <a:gd name="connsiteY12" fmla="*/ 254772 h 2221697"/>
              <a:gd name="connsiteX13" fmla="*/ 243924 w 1221610"/>
              <a:gd name="connsiteY13" fmla="*/ 426222 h 2221697"/>
              <a:gd name="connsiteX14" fmla="*/ 198681 w 1221610"/>
              <a:gd name="connsiteY14" fmla="*/ 438128 h 2221697"/>
              <a:gd name="connsiteX15" fmla="*/ 141531 w 1221610"/>
              <a:gd name="connsiteY15" fmla="*/ 440510 h 2221697"/>
              <a:gd name="connsiteX16" fmla="*/ 132006 w 1221610"/>
              <a:gd name="connsiteY16" fmla="*/ 454797 h 2221697"/>
              <a:gd name="connsiteX17" fmla="*/ 158199 w 1221610"/>
              <a:gd name="connsiteY17" fmla="*/ 488135 h 2221697"/>
              <a:gd name="connsiteX18" fmla="*/ 186774 w 1221610"/>
              <a:gd name="connsiteY18" fmla="*/ 502422 h 2221697"/>
              <a:gd name="connsiteX19" fmla="*/ 189156 w 1221610"/>
              <a:gd name="connsiteY19" fmla="*/ 530997 h 2221697"/>
              <a:gd name="connsiteX20" fmla="*/ 210587 w 1221610"/>
              <a:gd name="connsiteY20" fmla="*/ 566716 h 2221697"/>
              <a:gd name="connsiteX21" fmla="*/ 224874 w 1221610"/>
              <a:gd name="connsiteY21" fmla="*/ 595291 h 2221697"/>
              <a:gd name="connsiteX22" fmla="*/ 253449 w 1221610"/>
              <a:gd name="connsiteY22" fmla="*/ 597672 h 2221697"/>
              <a:gd name="connsiteX23" fmla="*/ 279643 w 1221610"/>
              <a:gd name="connsiteY23" fmla="*/ 573860 h 2221697"/>
              <a:gd name="connsiteX24" fmla="*/ 282024 w 1221610"/>
              <a:gd name="connsiteY24" fmla="*/ 550047 h 2221697"/>
              <a:gd name="connsiteX25" fmla="*/ 291549 w 1221610"/>
              <a:gd name="connsiteY25" fmla="*/ 526235 h 2221697"/>
              <a:gd name="connsiteX26" fmla="*/ 267737 w 1221610"/>
              <a:gd name="connsiteY26" fmla="*/ 492897 h 2221697"/>
              <a:gd name="connsiteX27" fmla="*/ 303456 w 1221610"/>
              <a:gd name="connsiteY27" fmla="*/ 483372 h 2221697"/>
              <a:gd name="connsiteX28" fmla="*/ 322506 w 1221610"/>
              <a:gd name="connsiteY28" fmla="*/ 459560 h 2221697"/>
              <a:gd name="connsiteX29" fmla="*/ 353462 w 1221610"/>
              <a:gd name="connsiteY29" fmla="*/ 452416 h 2221697"/>
              <a:gd name="connsiteX30" fmla="*/ 410612 w 1221610"/>
              <a:gd name="connsiteY30" fmla="*/ 454797 h 2221697"/>
              <a:gd name="connsiteX31" fmla="*/ 410612 w 1221610"/>
              <a:gd name="connsiteY31" fmla="*/ 509566 h 2221697"/>
              <a:gd name="connsiteX32" fmla="*/ 436806 w 1221610"/>
              <a:gd name="connsiteY32" fmla="*/ 533376 h 2221697"/>
              <a:gd name="connsiteX33" fmla="*/ 462999 w 1221610"/>
              <a:gd name="connsiteY33" fmla="*/ 550047 h 2221697"/>
              <a:gd name="connsiteX34" fmla="*/ 424899 w 1221610"/>
              <a:gd name="connsiteY34" fmla="*/ 569097 h 2221697"/>
              <a:gd name="connsiteX35" fmla="*/ 403468 w 1221610"/>
              <a:gd name="connsiteY35" fmla="*/ 588147 h 2221697"/>
              <a:gd name="connsiteX36" fmla="*/ 420137 w 1221610"/>
              <a:gd name="connsiteY36" fmla="*/ 611960 h 2221697"/>
              <a:gd name="connsiteX37" fmla="*/ 415374 w 1221610"/>
              <a:gd name="connsiteY37" fmla="*/ 652441 h 2221697"/>
              <a:gd name="connsiteX38" fmla="*/ 427281 w 1221610"/>
              <a:gd name="connsiteY38" fmla="*/ 681016 h 2221697"/>
              <a:gd name="connsiteX39" fmla="*/ 410612 w 1221610"/>
              <a:gd name="connsiteY39" fmla="*/ 702447 h 2221697"/>
              <a:gd name="connsiteX40" fmla="*/ 401088 w 1221610"/>
              <a:gd name="connsiteY40" fmla="*/ 781029 h 2221697"/>
              <a:gd name="connsiteX41" fmla="*/ 441568 w 1221610"/>
              <a:gd name="connsiteY41" fmla="*/ 781028 h 2221697"/>
              <a:gd name="connsiteX42" fmla="*/ 486812 w 1221610"/>
              <a:gd name="connsiteY42" fmla="*/ 757216 h 2221697"/>
              <a:gd name="connsiteX43" fmla="*/ 513007 w 1221610"/>
              <a:gd name="connsiteY43" fmla="*/ 759597 h 2221697"/>
              <a:gd name="connsiteX44" fmla="*/ 536818 w 1221610"/>
              <a:gd name="connsiteY44" fmla="*/ 785791 h 2221697"/>
              <a:gd name="connsiteX45" fmla="*/ 510625 w 1221610"/>
              <a:gd name="connsiteY45" fmla="*/ 890566 h 2221697"/>
              <a:gd name="connsiteX46" fmla="*/ 539200 w 1221610"/>
              <a:gd name="connsiteY46" fmla="*/ 928666 h 2221697"/>
              <a:gd name="connsiteX47" fmla="*/ 546344 w 1221610"/>
              <a:gd name="connsiteY47" fmla="*/ 947717 h 2221697"/>
              <a:gd name="connsiteX48" fmla="*/ 532057 w 1221610"/>
              <a:gd name="connsiteY48" fmla="*/ 978672 h 2221697"/>
              <a:gd name="connsiteX49" fmla="*/ 517769 w 1221610"/>
              <a:gd name="connsiteY49" fmla="*/ 1050110 h 2221697"/>
              <a:gd name="connsiteX50" fmla="*/ 541582 w 1221610"/>
              <a:gd name="connsiteY50" fmla="*/ 1083447 h 2221697"/>
              <a:gd name="connsiteX51" fmla="*/ 551107 w 1221610"/>
              <a:gd name="connsiteY51" fmla="*/ 1123928 h 2221697"/>
              <a:gd name="connsiteX52" fmla="*/ 567775 w 1221610"/>
              <a:gd name="connsiteY52" fmla="*/ 1131072 h 2221697"/>
              <a:gd name="connsiteX53" fmla="*/ 572104 w 1221610"/>
              <a:gd name="connsiteY53" fmla="*/ 1141178 h 2221697"/>
              <a:gd name="connsiteX54" fmla="*/ 591588 w 1221610"/>
              <a:gd name="connsiteY54" fmla="*/ 1107260 h 2221697"/>
              <a:gd name="connsiteX55" fmla="*/ 615400 w 1221610"/>
              <a:gd name="connsiteY55" fmla="*/ 1090591 h 2221697"/>
              <a:gd name="connsiteX56" fmla="*/ 665407 w 1221610"/>
              <a:gd name="connsiteY56" fmla="*/ 1064397 h 2221697"/>
              <a:gd name="connsiteX57" fmla="*/ 698744 w 1221610"/>
              <a:gd name="connsiteY57" fmla="*/ 1052491 h 2221697"/>
              <a:gd name="connsiteX58" fmla="*/ 734463 w 1221610"/>
              <a:gd name="connsiteY58" fmla="*/ 1014392 h 2221697"/>
              <a:gd name="connsiteX59" fmla="*/ 791613 w 1221610"/>
              <a:gd name="connsiteY59" fmla="*/ 990578 h 2221697"/>
              <a:gd name="connsiteX60" fmla="*/ 817807 w 1221610"/>
              <a:gd name="connsiteY60" fmla="*/ 945335 h 2221697"/>
              <a:gd name="connsiteX61" fmla="*/ 841618 w 1221610"/>
              <a:gd name="connsiteY61" fmla="*/ 928664 h 2221697"/>
              <a:gd name="connsiteX62" fmla="*/ 867813 w 1221610"/>
              <a:gd name="connsiteY62" fmla="*/ 928666 h 2221697"/>
              <a:gd name="connsiteX63" fmla="*/ 872575 w 1221610"/>
              <a:gd name="connsiteY63" fmla="*/ 947716 h 2221697"/>
              <a:gd name="connsiteX64" fmla="*/ 848763 w 1221610"/>
              <a:gd name="connsiteY64" fmla="*/ 973910 h 2221697"/>
              <a:gd name="connsiteX65" fmla="*/ 872575 w 1221610"/>
              <a:gd name="connsiteY65" fmla="*/ 1000103 h 2221697"/>
              <a:gd name="connsiteX66" fmla="*/ 872575 w 1221610"/>
              <a:gd name="connsiteY66" fmla="*/ 1023916 h 2221697"/>
              <a:gd name="connsiteX67" fmla="*/ 829713 w 1221610"/>
              <a:gd name="connsiteY67" fmla="*/ 1026297 h 2221697"/>
              <a:gd name="connsiteX68" fmla="*/ 817807 w 1221610"/>
              <a:gd name="connsiteY68" fmla="*/ 1054872 h 2221697"/>
              <a:gd name="connsiteX69" fmla="*/ 829713 w 1221610"/>
              <a:gd name="connsiteY69" fmla="*/ 1083447 h 2221697"/>
              <a:gd name="connsiteX70" fmla="*/ 822567 w 1221610"/>
              <a:gd name="connsiteY70" fmla="*/ 1107258 h 2221697"/>
              <a:gd name="connsiteX71" fmla="*/ 836857 w 1221610"/>
              <a:gd name="connsiteY71" fmla="*/ 1126311 h 2221697"/>
              <a:gd name="connsiteX72" fmla="*/ 870194 w 1221610"/>
              <a:gd name="connsiteY72" fmla="*/ 1097736 h 2221697"/>
              <a:gd name="connsiteX73" fmla="*/ 903532 w 1221610"/>
              <a:gd name="connsiteY73" fmla="*/ 1092973 h 2221697"/>
              <a:gd name="connsiteX74" fmla="*/ 901150 w 1221610"/>
              <a:gd name="connsiteY74" fmla="*/ 1047728 h 2221697"/>
              <a:gd name="connsiteX75" fmla="*/ 958300 w 1221610"/>
              <a:gd name="connsiteY75" fmla="*/ 1038204 h 2221697"/>
              <a:gd name="connsiteX76" fmla="*/ 974969 w 1221610"/>
              <a:gd name="connsiteY76" fmla="*/ 1057253 h 2221697"/>
              <a:gd name="connsiteX77" fmla="*/ 984494 w 1221610"/>
              <a:gd name="connsiteY77" fmla="*/ 1183461 h 2221697"/>
              <a:gd name="connsiteX78" fmla="*/ 1032119 w 1221610"/>
              <a:gd name="connsiteY78" fmla="*/ 1264423 h 2221697"/>
              <a:gd name="connsiteX79" fmla="*/ 1072600 w 1221610"/>
              <a:gd name="connsiteY79" fmla="*/ 1285854 h 2221697"/>
              <a:gd name="connsiteX80" fmla="*/ 1089269 w 1221610"/>
              <a:gd name="connsiteY80" fmla="*/ 1352529 h 2221697"/>
              <a:gd name="connsiteX81" fmla="*/ 1122607 w 1221610"/>
              <a:gd name="connsiteY81" fmla="*/ 1378723 h 2221697"/>
              <a:gd name="connsiteX82" fmla="*/ 1163088 w 1221610"/>
              <a:gd name="connsiteY82" fmla="*/ 1438254 h 2221697"/>
              <a:gd name="connsiteX83" fmla="*/ 1191663 w 1221610"/>
              <a:gd name="connsiteY83" fmla="*/ 1452542 h 2221697"/>
              <a:gd name="connsiteX84" fmla="*/ 1220238 w 1221610"/>
              <a:gd name="connsiteY84" fmla="*/ 1490641 h 2221697"/>
              <a:gd name="connsiteX85" fmla="*/ 1215943 w 1221610"/>
              <a:gd name="connsiteY85" fmla="*/ 1510501 h 2221697"/>
              <a:gd name="connsiteX86" fmla="*/ 1196425 w 1221610"/>
              <a:gd name="connsiteY86" fmla="*/ 1559698 h 2221697"/>
              <a:gd name="connsiteX87" fmla="*/ 1144037 w 1221610"/>
              <a:gd name="connsiteY87" fmla="*/ 1554934 h 2221697"/>
              <a:gd name="connsiteX88" fmla="*/ 1124987 w 1221610"/>
              <a:gd name="connsiteY88" fmla="*/ 1600177 h 2221697"/>
              <a:gd name="connsiteX89" fmla="*/ 1048787 w 1221610"/>
              <a:gd name="connsiteY89" fmla="*/ 1633515 h 2221697"/>
              <a:gd name="connsiteX90" fmla="*/ 1020212 w 1221610"/>
              <a:gd name="connsiteY90" fmla="*/ 1693046 h 2221697"/>
              <a:gd name="connsiteX91" fmla="*/ 1036881 w 1221610"/>
              <a:gd name="connsiteY91" fmla="*/ 1740671 h 2221697"/>
              <a:gd name="connsiteX92" fmla="*/ 1017832 w 1221610"/>
              <a:gd name="connsiteY92" fmla="*/ 1781154 h 2221697"/>
              <a:gd name="connsiteX93" fmla="*/ 984493 w 1221610"/>
              <a:gd name="connsiteY93" fmla="*/ 1778771 h 2221697"/>
              <a:gd name="connsiteX94" fmla="*/ 982112 w 1221610"/>
              <a:gd name="connsiteY94" fmla="*/ 1843065 h 2221697"/>
              <a:gd name="connsiteX95" fmla="*/ 946393 w 1221610"/>
              <a:gd name="connsiteY95" fmla="*/ 1859734 h 2221697"/>
              <a:gd name="connsiteX96" fmla="*/ 910674 w 1221610"/>
              <a:gd name="connsiteY96" fmla="*/ 1866877 h 2221697"/>
              <a:gd name="connsiteX97" fmla="*/ 910674 w 1221610"/>
              <a:gd name="connsiteY97" fmla="*/ 1931171 h 2221697"/>
              <a:gd name="connsiteX98" fmla="*/ 967824 w 1221610"/>
              <a:gd name="connsiteY98" fmla="*/ 1940696 h 2221697"/>
              <a:gd name="connsiteX99" fmla="*/ 1001162 w 1221610"/>
              <a:gd name="connsiteY99" fmla="*/ 1935934 h 2221697"/>
              <a:gd name="connsiteX100" fmla="*/ 1005922 w 1221610"/>
              <a:gd name="connsiteY100" fmla="*/ 2009753 h 2221697"/>
              <a:gd name="connsiteX101" fmla="*/ 982112 w 1221610"/>
              <a:gd name="connsiteY101" fmla="*/ 2031184 h 2221697"/>
              <a:gd name="connsiteX102" fmla="*/ 922581 w 1221610"/>
              <a:gd name="connsiteY102" fmla="*/ 2028804 h 2221697"/>
              <a:gd name="connsiteX103" fmla="*/ 870193 w 1221610"/>
              <a:gd name="connsiteY103" fmla="*/ 2038329 h 2221697"/>
              <a:gd name="connsiteX104" fmla="*/ 824949 w 1221610"/>
              <a:gd name="connsiteY104" fmla="*/ 2062142 h 2221697"/>
              <a:gd name="connsiteX105" fmla="*/ 779704 w 1221610"/>
              <a:gd name="connsiteY105" fmla="*/ 2069284 h 2221697"/>
              <a:gd name="connsiteX106" fmla="*/ 758274 w 1221610"/>
              <a:gd name="connsiteY106" fmla="*/ 2088336 h 2221697"/>
              <a:gd name="connsiteX107" fmla="*/ 751131 w 1221610"/>
              <a:gd name="connsiteY107" fmla="*/ 2133579 h 2221697"/>
              <a:gd name="connsiteX108" fmla="*/ 734462 w 1221610"/>
              <a:gd name="connsiteY108" fmla="*/ 2145486 h 2221697"/>
              <a:gd name="connsiteX109" fmla="*/ 689218 w 1221610"/>
              <a:gd name="connsiteY109" fmla="*/ 2195492 h 2221697"/>
              <a:gd name="connsiteX110" fmla="*/ 665406 w 1221610"/>
              <a:gd name="connsiteY110" fmla="*/ 2200253 h 2221697"/>
              <a:gd name="connsiteX111" fmla="*/ 617781 w 1221610"/>
              <a:gd name="connsiteY111" fmla="*/ 2221685 h 2221697"/>
              <a:gd name="connsiteX112" fmla="*/ 579681 w 1221610"/>
              <a:gd name="connsiteY112" fmla="*/ 2205016 h 2221697"/>
              <a:gd name="connsiteX113" fmla="*/ 563012 w 1221610"/>
              <a:gd name="connsiteY113" fmla="*/ 2176441 h 2221697"/>
              <a:gd name="connsiteX114" fmla="*/ 520149 w 1221610"/>
              <a:gd name="connsiteY114" fmla="*/ 2185967 h 2221697"/>
              <a:gd name="connsiteX115" fmla="*/ 512573 w 1221610"/>
              <a:gd name="connsiteY115" fmla="*/ 2179863 h 2221697"/>
              <a:gd name="connsiteX116" fmla="*/ 503481 w 1221610"/>
              <a:gd name="connsiteY116" fmla="*/ 2174060 h 2221697"/>
              <a:gd name="connsiteX117" fmla="*/ 522531 w 1221610"/>
              <a:gd name="connsiteY117" fmla="*/ 2066903 h 2221697"/>
              <a:gd name="connsiteX118" fmla="*/ 539199 w 1221610"/>
              <a:gd name="connsiteY118" fmla="*/ 2045472 h 2221697"/>
              <a:gd name="connsiteX119" fmla="*/ 529674 w 1221610"/>
              <a:gd name="connsiteY119" fmla="*/ 2000229 h 2221697"/>
              <a:gd name="connsiteX120" fmla="*/ 553487 w 1221610"/>
              <a:gd name="connsiteY120" fmla="*/ 1985941 h 2221697"/>
              <a:gd name="connsiteX121" fmla="*/ 534437 w 1221610"/>
              <a:gd name="connsiteY121" fmla="*/ 1971654 h 2221697"/>
              <a:gd name="connsiteX122" fmla="*/ 522531 w 1221610"/>
              <a:gd name="connsiteY122" fmla="*/ 1935936 h 2221697"/>
              <a:gd name="connsiteX123" fmla="*/ 513006 w 1221610"/>
              <a:gd name="connsiteY123" fmla="*/ 1890692 h 2221697"/>
              <a:gd name="connsiteX124" fmla="*/ 510624 w 1221610"/>
              <a:gd name="connsiteY124" fmla="*/ 1859734 h 2221697"/>
              <a:gd name="connsiteX125" fmla="*/ 460618 w 1221610"/>
              <a:gd name="connsiteY125" fmla="*/ 1862117 h 2221697"/>
              <a:gd name="connsiteX126" fmla="*/ 427282 w 1221610"/>
              <a:gd name="connsiteY126" fmla="*/ 1826398 h 2221697"/>
              <a:gd name="connsiteX127" fmla="*/ 382037 w 1221610"/>
              <a:gd name="connsiteY127" fmla="*/ 1809728 h 2221697"/>
              <a:gd name="connsiteX128" fmla="*/ 367749 w 1221610"/>
              <a:gd name="connsiteY128" fmla="*/ 1759723 h 2221697"/>
              <a:gd name="connsiteX129" fmla="*/ 365368 w 1221610"/>
              <a:gd name="connsiteY129" fmla="*/ 1738291 h 2221697"/>
              <a:gd name="connsiteX130" fmla="*/ 334413 w 1221610"/>
              <a:gd name="connsiteY130" fmla="*/ 1693048 h 2221697"/>
              <a:gd name="connsiteX131" fmla="*/ 291549 w 1221610"/>
              <a:gd name="connsiteY131" fmla="*/ 1669235 h 2221697"/>
              <a:gd name="connsiteX132" fmla="*/ 248688 w 1221610"/>
              <a:gd name="connsiteY132" fmla="*/ 1640661 h 2221697"/>
              <a:gd name="connsiteX133" fmla="*/ 215349 w 1221610"/>
              <a:gd name="connsiteY133" fmla="*/ 1631135 h 2221697"/>
              <a:gd name="connsiteX134" fmla="*/ 217731 w 1221610"/>
              <a:gd name="connsiteY134" fmla="*/ 1585889 h 2221697"/>
              <a:gd name="connsiteX135" fmla="*/ 174868 w 1221610"/>
              <a:gd name="connsiteY135" fmla="*/ 1600179 h 2221697"/>
              <a:gd name="connsiteX136" fmla="*/ 186775 w 1221610"/>
              <a:gd name="connsiteY136" fmla="*/ 1633517 h 2221697"/>
              <a:gd name="connsiteX137" fmla="*/ 179631 w 1221610"/>
              <a:gd name="connsiteY137" fmla="*/ 1650186 h 2221697"/>
              <a:gd name="connsiteX138" fmla="*/ 141531 w 1221610"/>
              <a:gd name="connsiteY138" fmla="*/ 1621611 h 2221697"/>
              <a:gd name="connsiteX139" fmla="*/ 98669 w 1221610"/>
              <a:gd name="connsiteY139" fmla="*/ 1619229 h 2221697"/>
              <a:gd name="connsiteX140" fmla="*/ 43899 w 1221610"/>
              <a:gd name="connsiteY140" fmla="*/ 1600179 h 2221697"/>
              <a:gd name="connsiteX141" fmla="*/ 10560 w 1221610"/>
              <a:gd name="connsiteY141" fmla="*/ 1597795 h 2221697"/>
              <a:gd name="connsiteX142" fmla="*/ 1037 w 1221610"/>
              <a:gd name="connsiteY142" fmla="*/ 1545411 h 2221697"/>
              <a:gd name="connsiteX143" fmla="*/ 34374 w 1221610"/>
              <a:gd name="connsiteY143" fmla="*/ 1457304 h 2221697"/>
              <a:gd name="connsiteX144" fmla="*/ 60568 w 1221610"/>
              <a:gd name="connsiteY144" fmla="*/ 1409679 h 2221697"/>
              <a:gd name="connsiteX145" fmla="*/ 81999 w 1221610"/>
              <a:gd name="connsiteY145" fmla="*/ 1362054 h 2221697"/>
              <a:gd name="connsiteX146" fmla="*/ 108194 w 1221610"/>
              <a:gd name="connsiteY146" fmla="*/ 1323954 h 2221697"/>
              <a:gd name="connsiteX147" fmla="*/ 146293 w 1221610"/>
              <a:gd name="connsiteY147" fmla="*/ 1314429 h 2221697"/>
              <a:gd name="connsiteX148" fmla="*/ 153438 w 1221610"/>
              <a:gd name="connsiteY148" fmla="*/ 1278711 h 2221697"/>
              <a:gd name="connsiteX149" fmla="*/ 262975 w 1221610"/>
              <a:gd name="connsiteY149" fmla="*/ 1159648 h 2221697"/>
              <a:gd name="connsiteX150" fmla="*/ 286787 w 1221610"/>
              <a:gd name="connsiteY150" fmla="*/ 1021533 h 2221697"/>
              <a:gd name="connsiteX151" fmla="*/ 282025 w 1221610"/>
              <a:gd name="connsiteY151" fmla="*/ 940573 h 2221697"/>
              <a:gd name="connsiteX152" fmla="*/ 196300 w 1221610"/>
              <a:gd name="connsiteY152" fmla="*/ 928667 h 2221697"/>
              <a:gd name="connsiteX153" fmla="*/ 179632 w 1221610"/>
              <a:gd name="connsiteY153" fmla="*/ 847704 h 2221697"/>
              <a:gd name="connsiteX154" fmla="*/ 186775 w 1221610"/>
              <a:gd name="connsiteY154" fmla="*/ 781029 h 2221697"/>
              <a:gd name="connsiteX155" fmla="*/ 148675 w 1221610"/>
              <a:gd name="connsiteY155" fmla="*/ 742929 h 2221697"/>
              <a:gd name="connsiteX156" fmla="*/ 127244 w 1221610"/>
              <a:gd name="connsiteY156" fmla="*/ 702447 h 2221697"/>
              <a:gd name="connsiteX157" fmla="*/ 117719 w 1221610"/>
              <a:gd name="connsiteY157" fmla="*/ 642917 h 2221697"/>
              <a:gd name="connsiteX158" fmla="*/ 102097 w 1221610"/>
              <a:gd name="connsiteY158" fmla="*/ 562763 h 2221697"/>
              <a:gd name="connsiteX0" fmla="*/ 102097 w 1221610"/>
              <a:gd name="connsiteY0" fmla="*/ 562647 h 2221581"/>
              <a:gd name="connsiteX1" fmla="*/ 91525 w 1221610"/>
              <a:gd name="connsiteY1" fmla="*/ 480875 h 2221581"/>
              <a:gd name="connsiteX2" fmla="*/ 93907 w 1221610"/>
              <a:gd name="connsiteY2" fmla="*/ 416581 h 2221581"/>
              <a:gd name="connsiteX3" fmla="*/ 17706 w 1221610"/>
              <a:gd name="connsiteY3" fmla="*/ 316569 h 2221581"/>
              <a:gd name="connsiteX4" fmla="*/ 12942 w 1221610"/>
              <a:gd name="connsiteY4" fmla="*/ 299898 h 2221581"/>
              <a:gd name="connsiteX5" fmla="*/ 77237 w 1221610"/>
              <a:gd name="connsiteY5" fmla="*/ 314187 h 2221581"/>
              <a:gd name="connsiteX6" fmla="*/ 77237 w 1221610"/>
              <a:gd name="connsiteY6" fmla="*/ 318950 h 2221581"/>
              <a:gd name="connsiteX7" fmla="*/ 127243 w 1221610"/>
              <a:gd name="connsiteY7" fmla="*/ 314187 h 2221581"/>
              <a:gd name="connsiteX8" fmla="*/ 148674 w 1221610"/>
              <a:gd name="connsiteY8" fmla="*/ 264181 h 2221581"/>
              <a:gd name="connsiteX9" fmla="*/ 201062 w 1221610"/>
              <a:gd name="connsiteY9" fmla="*/ 228462 h 2221581"/>
              <a:gd name="connsiteX10" fmla="*/ 208206 w 1221610"/>
              <a:gd name="connsiteY10" fmla="*/ 178456 h 2221581"/>
              <a:gd name="connsiteX11" fmla="*/ 170106 w 1221610"/>
              <a:gd name="connsiteY11" fmla="*/ 130830 h 2221581"/>
              <a:gd name="connsiteX12" fmla="*/ 265357 w 1221610"/>
              <a:gd name="connsiteY12" fmla="*/ 2244 h 2221581"/>
              <a:gd name="connsiteX13" fmla="*/ 282025 w 1221610"/>
              <a:gd name="connsiteY13" fmla="*/ 254656 h 2221581"/>
              <a:gd name="connsiteX14" fmla="*/ 243924 w 1221610"/>
              <a:gd name="connsiteY14" fmla="*/ 426106 h 2221581"/>
              <a:gd name="connsiteX15" fmla="*/ 198681 w 1221610"/>
              <a:gd name="connsiteY15" fmla="*/ 438012 h 2221581"/>
              <a:gd name="connsiteX16" fmla="*/ 141531 w 1221610"/>
              <a:gd name="connsiteY16" fmla="*/ 440394 h 2221581"/>
              <a:gd name="connsiteX17" fmla="*/ 132006 w 1221610"/>
              <a:gd name="connsiteY17" fmla="*/ 454681 h 2221581"/>
              <a:gd name="connsiteX18" fmla="*/ 158199 w 1221610"/>
              <a:gd name="connsiteY18" fmla="*/ 488019 h 2221581"/>
              <a:gd name="connsiteX19" fmla="*/ 186774 w 1221610"/>
              <a:gd name="connsiteY19" fmla="*/ 502306 h 2221581"/>
              <a:gd name="connsiteX20" fmla="*/ 189156 w 1221610"/>
              <a:gd name="connsiteY20" fmla="*/ 530881 h 2221581"/>
              <a:gd name="connsiteX21" fmla="*/ 210587 w 1221610"/>
              <a:gd name="connsiteY21" fmla="*/ 566600 h 2221581"/>
              <a:gd name="connsiteX22" fmla="*/ 224874 w 1221610"/>
              <a:gd name="connsiteY22" fmla="*/ 595175 h 2221581"/>
              <a:gd name="connsiteX23" fmla="*/ 253449 w 1221610"/>
              <a:gd name="connsiteY23" fmla="*/ 597556 h 2221581"/>
              <a:gd name="connsiteX24" fmla="*/ 279643 w 1221610"/>
              <a:gd name="connsiteY24" fmla="*/ 573744 h 2221581"/>
              <a:gd name="connsiteX25" fmla="*/ 282024 w 1221610"/>
              <a:gd name="connsiteY25" fmla="*/ 549931 h 2221581"/>
              <a:gd name="connsiteX26" fmla="*/ 291549 w 1221610"/>
              <a:gd name="connsiteY26" fmla="*/ 526119 h 2221581"/>
              <a:gd name="connsiteX27" fmla="*/ 267737 w 1221610"/>
              <a:gd name="connsiteY27" fmla="*/ 492781 h 2221581"/>
              <a:gd name="connsiteX28" fmla="*/ 303456 w 1221610"/>
              <a:gd name="connsiteY28" fmla="*/ 483256 h 2221581"/>
              <a:gd name="connsiteX29" fmla="*/ 322506 w 1221610"/>
              <a:gd name="connsiteY29" fmla="*/ 459444 h 2221581"/>
              <a:gd name="connsiteX30" fmla="*/ 353462 w 1221610"/>
              <a:gd name="connsiteY30" fmla="*/ 452300 h 2221581"/>
              <a:gd name="connsiteX31" fmla="*/ 410612 w 1221610"/>
              <a:gd name="connsiteY31" fmla="*/ 454681 h 2221581"/>
              <a:gd name="connsiteX32" fmla="*/ 410612 w 1221610"/>
              <a:gd name="connsiteY32" fmla="*/ 509450 h 2221581"/>
              <a:gd name="connsiteX33" fmla="*/ 436806 w 1221610"/>
              <a:gd name="connsiteY33" fmla="*/ 533260 h 2221581"/>
              <a:gd name="connsiteX34" fmla="*/ 462999 w 1221610"/>
              <a:gd name="connsiteY34" fmla="*/ 549931 h 2221581"/>
              <a:gd name="connsiteX35" fmla="*/ 424899 w 1221610"/>
              <a:gd name="connsiteY35" fmla="*/ 568981 h 2221581"/>
              <a:gd name="connsiteX36" fmla="*/ 403468 w 1221610"/>
              <a:gd name="connsiteY36" fmla="*/ 588031 h 2221581"/>
              <a:gd name="connsiteX37" fmla="*/ 420137 w 1221610"/>
              <a:gd name="connsiteY37" fmla="*/ 611844 h 2221581"/>
              <a:gd name="connsiteX38" fmla="*/ 415374 w 1221610"/>
              <a:gd name="connsiteY38" fmla="*/ 652325 h 2221581"/>
              <a:gd name="connsiteX39" fmla="*/ 427281 w 1221610"/>
              <a:gd name="connsiteY39" fmla="*/ 680900 h 2221581"/>
              <a:gd name="connsiteX40" fmla="*/ 410612 w 1221610"/>
              <a:gd name="connsiteY40" fmla="*/ 702331 h 2221581"/>
              <a:gd name="connsiteX41" fmla="*/ 401088 w 1221610"/>
              <a:gd name="connsiteY41" fmla="*/ 780913 h 2221581"/>
              <a:gd name="connsiteX42" fmla="*/ 441568 w 1221610"/>
              <a:gd name="connsiteY42" fmla="*/ 780912 h 2221581"/>
              <a:gd name="connsiteX43" fmla="*/ 486812 w 1221610"/>
              <a:gd name="connsiteY43" fmla="*/ 757100 h 2221581"/>
              <a:gd name="connsiteX44" fmla="*/ 513007 w 1221610"/>
              <a:gd name="connsiteY44" fmla="*/ 759481 h 2221581"/>
              <a:gd name="connsiteX45" fmla="*/ 536818 w 1221610"/>
              <a:gd name="connsiteY45" fmla="*/ 785675 h 2221581"/>
              <a:gd name="connsiteX46" fmla="*/ 510625 w 1221610"/>
              <a:gd name="connsiteY46" fmla="*/ 890450 h 2221581"/>
              <a:gd name="connsiteX47" fmla="*/ 539200 w 1221610"/>
              <a:gd name="connsiteY47" fmla="*/ 928550 h 2221581"/>
              <a:gd name="connsiteX48" fmla="*/ 546344 w 1221610"/>
              <a:gd name="connsiteY48" fmla="*/ 947601 h 2221581"/>
              <a:gd name="connsiteX49" fmla="*/ 532057 w 1221610"/>
              <a:gd name="connsiteY49" fmla="*/ 978556 h 2221581"/>
              <a:gd name="connsiteX50" fmla="*/ 517769 w 1221610"/>
              <a:gd name="connsiteY50" fmla="*/ 1049994 h 2221581"/>
              <a:gd name="connsiteX51" fmla="*/ 541582 w 1221610"/>
              <a:gd name="connsiteY51" fmla="*/ 1083331 h 2221581"/>
              <a:gd name="connsiteX52" fmla="*/ 551107 w 1221610"/>
              <a:gd name="connsiteY52" fmla="*/ 1123812 h 2221581"/>
              <a:gd name="connsiteX53" fmla="*/ 567775 w 1221610"/>
              <a:gd name="connsiteY53" fmla="*/ 1130956 h 2221581"/>
              <a:gd name="connsiteX54" fmla="*/ 572104 w 1221610"/>
              <a:gd name="connsiteY54" fmla="*/ 1141062 h 2221581"/>
              <a:gd name="connsiteX55" fmla="*/ 591588 w 1221610"/>
              <a:gd name="connsiteY55" fmla="*/ 1107144 h 2221581"/>
              <a:gd name="connsiteX56" fmla="*/ 615400 w 1221610"/>
              <a:gd name="connsiteY56" fmla="*/ 1090475 h 2221581"/>
              <a:gd name="connsiteX57" fmla="*/ 665407 w 1221610"/>
              <a:gd name="connsiteY57" fmla="*/ 1064281 h 2221581"/>
              <a:gd name="connsiteX58" fmla="*/ 698744 w 1221610"/>
              <a:gd name="connsiteY58" fmla="*/ 1052375 h 2221581"/>
              <a:gd name="connsiteX59" fmla="*/ 734463 w 1221610"/>
              <a:gd name="connsiteY59" fmla="*/ 1014276 h 2221581"/>
              <a:gd name="connsiteX60" fmla="*/ 791613 w 1221610"/>
              <a:gd name="connsiteY60" fmla="*/ 990462 h 2221581"/>
              <a:gd name="connsiteX61" fmla="*/ 817807 w 1221610"/>
              <a:gd name="connsiteY61" fmla="*/ 945219 h 2221581"/>
              <a:gd name="connsiteX62" fmla="*/ 841618 w 1221610"/>
              <a:gd name="connsiteY62" fmla="*/ 928548 h 2221581"/>
              <a:gd name="connsiteX63" fmla="*/ 867813 w 1221610"/>
              <a:gd name="connsiteY63" fmla="*/ 928550 h 2221581"/>
              <a:gd name="connsiteX64" fmla="*/ 872575 w 1221610"/>
              <a:gd name="connsiteY64" fmla="*/ 947600 h 2221581"/>
              <a:gd name="connsiteX65" fmla="*/ 848763 w 1221610"/>
              <a:gd name="connsiteY65" fmla="*/ 973794 h 2221581"/>
              <a:gd name="connsiteX66" fmla="*/ 872575 w 1221610"/>
              <a:gd name="connsiteY66" fmla="*/ 999987 h 2221581"/>
              <a:gd name="connsiteX67" fmla="*/ 872575 w 1221610"/>
              <a:gd name="connsiteY67" fmla="*/ 1023800 h 2221581"/>
              <a:gd name="connsiteX68" fmla="*/ 829713 w 1221610"/>
              <a:gd name="connsiteY68" fmla="*/ 1026181 h 2221581"/>
              <a:gd name="connsiteX69" fmla="*/ 817807 w 1221610"/>
              <a:gd name="connsiteY69" fmla="*/ 1054756 h 2221581"/>
              <a:gd name="connsiteX70" fmla="*/ 829713 w 1221610"/>
              <a:gd name="connsiteY70" fmla="*/ 1083331 h 2221581"/>
              <a:gd name="connsiteX71" fmla="*/ 822567 w 1221610"/>
              <a:gd name="connsiteY71" fmla="*/ 1107142 h 2221581"/>
              <a:gd name="connsiteX72" fmla="*/ 836857 w 1221610"/>
              <a:gd name="connsiteY72" fmla="*/ 1126195 h 2221581"/>
              <a:gd name="connsiteX73" fmla="*/ 870194 w 1221610"/>
              <a:gd name="connsiteY73" fmla="*/ 1097620 h 2221581"/>
              <a:gd name="connsiteX74" fmla="*/ 903532 w 1221610"/>
              <a:gd name="connsiteY74" fmla="*/ 1092857 h 2221581"/>
              <a:gd name="connsiteX75" fmla="*/ 901150 w 1221610"/>
              <a:gd name="connsiteY75" fmla="*/ 1047612 h 2221581"/>
              <a:gd name="connsiteX76" fmla="*/ 958300 w 1221610"/>
              <a:gd name="connsiteY76" fmla="*/ 1038088 h 2221581"/>
              <a:gd name="connsiteX77" fmla="*/ 974969 w 1221610"/>
              <a:gd name="connsiteY77" fmla="*/ 1057137 h 2221581"/>
              <a:gd name="connsiteX78" fmla="*/ 984494 w 1221610"/>
              <a:gd name="connsiteY78" fmla="*/ 1183345 h 2221581"/>
              <a:gd name="connsiteX79" fmla="*/ 1032119 w 1221610"/>
              <a:gd name="connsiteY79" fmla="*/ 1264307 h 2221581"/>
              <a:gd name="connsiteX80" fmla="*/ 1072600 w 1221610"/>
              <a:gd name="connsiteY80" fmla="*/ 1285738 h 2221581"/>
              <a:gd name="connsiteX81" fmla="*/ 1089269 w 1221610"/>
              <a:gd name="connsiteY81" fmla="*/ 1352413 h 2221581"/>
              <a:gd name="connsiteX82" fmla="*/ 1122607 w 1221610"/>
              <a:gd name="connsiteY82" fmla="*/ 1378607 h 2221581"/>
              <a:gd name="connsiteX83" fmla="*/ 1163088 w 1221610"/>
              <a:gd name="connsiteY83" fmla="*/ 1438138 h 2221581"/>
              <a:gd name="connsiteX84" fmla="*/ 1191663 w 1221610"/>
              <a:gd name="connsiteY84" fmla="*/ 1452426 h 2221581"/>
              <a:gd name="connsiteX85" fmla="*/ 1220238 w 1221610"/>
              <a:gd name="connsiteY85" fmla="*/ 1490525 h 2221581"/>
              <a:gd name="connsiteX86" fmla="*/ 1215943 w 1221610"/>
              <a:gd name="connsiteY86" fmla="*/ 1510385 h 2221581"/>
              <a:gd name="connsiteX87" fmla="*/ 1196425 w 1221610"/>
              <a:gd name="connsiteY87" fmla="*/ 1559582 h 2221581"/>
              <a:gd name="connsiteX88" fmla="*/ 1144037 w 1221610"/>
              <a:gd name="connsiteY88" fmla="*/ 1554818 h 2221581"/>
              <a:gd name="connsiteX89" fmla="*/ 1124987 w 1221610"/>
              <a:gd name="connsiteY89" fmla="*/ 1600061 h 2221581"/>
              <a:gd name="connsiteX90" fmla="*/ 1048787 w 1221610"/>
              <a:gd name="connsiteY90" fmla="*/ 1633399 h 2221581"/>
              <a:gd name="connsiteX91" fmla="*/ 1020212 w 1221610"/>
              <a:gd name="connsiteY91" fmla="*/ 1692930 h 2221581"/>
              <a:gd name="connsiteX92" fmla="*/ 1036881 w 1221610"/>
              <a:gd name="connsiteY92" fmla="*/ 1740555 h 2221581"/>
              <a:gd name="connsiteX93" fmla="*/ 1017832 w 1221610"/>
              <a:gd name="connsiteY93" fmla="*/ 1781038 h 2221581"/>
              <a:gd name="connsiteX94" fmla="*/ 984493 w 1221610"/>
              <a:gd name="connsiteY94" fmla="*/ 1778655 h 2221581"/>
              <a:gd name="connsiteX95" fmla="*/ 982112 w 1221610"/>
              <a:gd name="connsiteY95" fmla="*/ 1842949 h 2221581"/>
              <a:gd name="connsiteX96" fmla="*/ 946393 w 1221610"/>
              <a:gd name="connsiteY96" fmla="*/ 1859618 h 2221581"/>
              <a:gd name="connsiteX97" fmla="*/ 910674 w 1221610"/>
              <a:gd name="connsiteY97" fmla="*/ 1866761 h 2221581"/>
              <a:gd name="connsiteX98" fmla="*/ 910674 w 1221610"/>
              <a:gd name="connsiteY98" fmla="*/ 1931055 h 2221581"/>
              <a:gd name="connsiteX99" fmla="*/ 967824 w 1221610"/>
              <a:gd name="connsiteY99" fmla="*/ 1940580 h 2221581"/>
              <a:gd name="connsiteX100" fmla="*/ 1001162 w 1221610"/>
              <a:gd name="connsiteY100" fmla="*/ 1935818 h 2221581"/>
              <a:gd name="connsiteX101" fmla="*/ 1005922 w 1221610"/>
              <a:gd name="connsiteY101" fmla="*/ 2009637 h 2221581"/>
              <a:gd name="connsiteX102" fmla="*/ 982112 w 1221610"/>
              <a:gd name="connsiteY102" fmla="*/ 2031068 h 2221581"/>
              <a:gd name="connsiteX103" fmla="*/ 922581 w 1221610"/>
              <a:gd name="connsiteY103" fmla="*/ 2028688 h 2221581"/>
              <a:gd name="connsiteX104" fmla="*/ 870193 w 1221610"/>
              <a:gd name="connsiteY104" fmla="*/ 2038213 h 2221581"/>
              <a:gd name="connsiteX105" fmla="*/ 824949 w 1221610"/>
              <a:gd name="connsiteY105" fmla="*/ 2062026 h 2221581"/>
              <a:gd name="connsiteX106" fmla="*/ 779704 w 1221610"/>
              <a:gd name="connsiteY106" fmla="*/ 2069168 h 2221581"/>
              <a:gd name="connsiteX107" fmla="*/ 758274 w 1221610"/>
              <a:gd name="connsiteY107" fmla="*/ 2088220 h 2221581"/>
              <a:gd name="connsiteX108" fmla="*/ 751131 w 1221610"/>
              <a:gd name="connsiteY108" fmla="*/ 2133463 h 2221581"/>
              <a:gd name="connsiteX109" fmla="*/ 734462 w 1221610"/>
              <a:gd name="connsiteY109" fmla="*/ 2145370 h 2221581"/>
              <a:gd name="connsiteX110" fmla="*/ 689218 w 1221610"/>
              <a:gd name="connsiteY110" fmla="*/ 2195376 h 2221581"/>
              <a:gd name="connsiteX111" fmla="*/ 665406 w 1221610"/>
              <a:gd name="connsiteY111" fmla="*/ 2200137 h 2221581"/>
              <a:gd name="connsiteX112" fmla="*/ 617781 w 1221610"/>
              <a:gd name="connsiteY112" fmla="*/ 2221569 h 2221581"/>
              <a:gd name="connsiteX113" fmla="*/ 579681 w 1221610"/>
              <a:gd name="connsiteY113" fmla="*/ 2204900 h 2221581"/>
              <a:gd name="connsiteX114" fmla="*/ 563012 w 1221610"/>
              <a:gd name="connsiteY114" fmla="*/ 2176325 h 2221581"/>
              <a:gd name="connsiteX115" fmla="*/ 520149 w 1221610"/>
              <a:gd name="connsiteY115" fmla="*/ 2185851 h 2221581"/>
              <a:gd name="connsiteX116" fmla="*/ 512573 w 1221610"/>
              <a:gd name="connsiteY116" fmla="*/ 2179747 h 2221581"/>
              <a:gd name="connsiteX117" fmla="*/ 503481 w 1221610"/>
              <a:gd name="connsiteY117" fmla="*/ 2173944 h 2221581"/>
              <a:gd name="connsiteX118" fmla="*/ 522531 w 1221610"/>
              <a:gd name="connsiteY118" fmla="*/ 2066787 h 2221581"/>
              <a:gd name="connsiteX119" fmla="*/ 539199 w 1221610"/>
              <a:gd name="connsiteY119" fmla="*/ 2045356 h 2221581"/>
              <a:gd name="connsiteX120" fmla="*/ 529674 w 1221610"/>
              <a:gd name="connsiteY120" fmla="*/ 2000113 h 2221581"/>
              <a:gd name="connsiteX121" fmla="*/ 553487 w 1221610"/>
              <a:gd name="connsiteY121" fmla="*/ 1985825 h 2221581"/>
              <a:gd name="connsiteX122" fmla="*/ 534437 w 1221610"/>
              <a:gd name="connsiteY122" fmla="*/ 1971538 h 2221581"/>
              <a:gd name="connsiteX123" fmla="*/ 522531 w 1221610"/>
              <a:gd name="connsiteY123" fmla="*/ 1935820 h 2221581"/>
              <a:gd name="connsiteX124" fmla="*/ 513006 w 1221610"/>
              <a:gd name="connsiteY124" fmla="*/ 1890576 h 2221581"/>
              <a:gd name="connsiteX125" fmla="*/ 510624 w 1221610"/>
              <a:gd name="connsiteY125" fmla="*/ 1859618 h 2221581"/>
              <a:gd name="connsiteX126" fmla="*/ 460618 w 1221610"/>
              <a:gd name="connsiteY126" fmla="*/ 1862001 h 2221581"/>
              <a:gd name="connsiteX127" fmla="*/ 427282 w 1221610"/>
              <a:gd name="connsiteY127" fmla="*/ 1826282 h 2221581"/>
              <a:gd name="connsiteX128" fmla="*/ 382037 w 1221610"/>
              <a:gd name="connsiteY128" fmla="*/ 1809612 h 2221581"/>
              <a:gd name="connsiteX129" fmla="*/ 367749 w 1221610"/>
              <a:gd name="connsiteY129" fmla="*/ 1759607 h 2221581"/>
              <a:gd name="connsiteX130" fmla="*/ 365368 w 1221610"/>
              <a:gd name="connsiteY130" fmla="*/ 1738175 h 2221581"/>
              <a:gd name="connsiteX131" fmla="*/ 334413 w 1221610"/>
              <a:gd name="connsiteY131" fmla="*/ 1692932 h 2221581"/>
              <a:gd name="connsiteX132" fmla="*/ 291549 w 1221610"/>
              <a:gd name="connsiteY132" fmla="*/ 1669119 h 2221581"/>
              <a:gd name="connsiteX133" fmla="*/ 248688 w 1221610"/>
              <a:gd name="connsiteY133" fmla="*/ 1640545 h 2221581"/>
              <a:gd name="connsiteX134" fmla="*/ 215349 w 1221610"/>
              <a:gd name="connsiteY134" fmla="*/ 1631019 h 2221581"/>
              <a:gd name="connsiteX135" fmla="*/ 217731 w 1221610"/>
              <a:gd name="connsiteY135" fmla="*/ 1585773 h 2221581"/>
              <a:gd name="connsiteX136" fmla="*/ 174868 w 1221610"/>
              <a:gd name="connsiteY136" fmla="*/ 1600063 h 2221581"/>
              <a:gd name="connsiteX137" fmla="*/ 186775 w 1221610"/>
              <a:gd name="connsiteY137" fmla="*/ 1633401 h 2221581"/>
              <a:gd name="connsiteX138" fmla="*/ 179631 w 1221610"/>
              <a:gd name="connsiteY138" fmla="*/ 1650070 h 2221581"/>
              <a:gd name="connsiteX139" fmla="*/ 141531 w 1221610"/>
              <a:gd name="connsiteY139" fmla="*/ 1621495 h 2221581"/>
              <a:gd name="connsiteX140" fmla="*/ 98669 w 1221610"/>
              <a:gd name="connsiteY140" fmla="*/ 1619113 h 2221581"/>
              <a:gd name="connsiteX141" fmla="*/ 43899 w 1221610"/>
              <a:gd name="connsiteY141" fmla="*/ 1600063 h 2221581"/>
              <a:gd name="connsiteX142" fmla="*/ 10560 w 1221610"/>
              <a:gd name="connsiteY142" fmla="*/ 1597679 h 2221581"/>
              <a:gd name="connsiteX143" fmla="*/ 1037 w 1221610"/>
              <a:gd name="connsiteY143" fmla="*/ 1545295 h 2221581"/>
              <a:gd name="connsiteX144" fmla="*/ 34374 w 1221610"/>
              <a:gd name="connsiteY144" fmla="*/ 1457188 h 2221581"/>
              <a:gd name="connsiteX145" fmla="*/ 60568 w 1221610"/>
              <a:gd name="connsiteY145" fmla="*/ 1409563 h 2221581"/>
              <a:gd name="connsiteX146" fmla="*/ 81999 w 1221610"/>
              <a:gd name="connsiteY146" fmla="*/ 1361938 h 2221581"/>
              <a:gd name="connsiteX147" fmla="*/ 108194 w 1221610"/>
              <a:gd name="connsiteY147" fmla="*/ 1323838 h 2221581"/>
              <a:gd name="connsiteX148" fmla="*/ 146293 w 1221610"/>
              <a:gd name="connsiteY148" fmla="*/ 1314313 h 2221581"/>
              <a:gd name="connsiteX149" fmla="*/ 153438 w 1221610"/>
              <a:gd name="connsiteY149" fmla="*/ 1278595 h 2221581"/>
              <a:gd name="connsiteX150" fmla="*/ 262975 w 1221610"/>
              <a:gd name="connsiteY150" fmla="*/ 1159532 h 2221581"/>
              <a:gd name="connsiteX151" fmla="*/ 286787 w 1221610"/>
              <a:gd name="connsiteY151" fmla="*/ 1021417 h 2221581"/>
              <a:gd name="connsiteX152" fmla="*/ 282025 w 1221610"/>
              <a:gd name="connsiteY152" fmla="*/ 940457 h 2221581"/>
              <a:gd name="connsiteX153" fmla="*/ 196300 w 1221610"/>
              <a:gd name="connsiteY153" fmla="*/ 928551 h 2221581"/>
              <a:gd name="connsiteX154" fmla="*/ 179632 w 1221610"/>
              <a:gd name="connsiteY154" fmla="*/ 847588 h 2221581"/>
              <a:gd name="connsiteX155" fmla="*/ 186775 w 1221610"/>
              <a:gd name="connsiteY155" fmla="*/ 780913 h 2221581"/>
              <a:gd name="connsiteX156" fmla="*/ 148675 w 1221610"/>
              <a:gd name="connsiteY156" fmla="*/ 742813 h 2221581"/>
              <a:gd name="connsiteX157" fmla="*/ 127244 w 1221610"/>
              <a:gd name="connsiteY157" fmla="*/ 702331 h 2221581"/>
              <a:gd name="connsiteX158" fmla="*/ 117719 w 1221610"/>
              <a:gd name="connsiteY158" fmla="*/ 642801 h 2221581"/>
              <a:gd name="connsiteX159" fmla="*/ 102097 w 1221610"/>
              <a:gd name="connsiteY159" fmla="*/ 562647 h 2221581"/>
              <a:gd name="connsiteX0" fmla="*/ 102097 w 1221610"/>
              <a:gd name="connsiteY0" fmla="*/ 567285 h 2226219"/>
              <a:gd name="connsiteX1" fmla="*/ 91525 w 1221610"/>
              <a:gd name="connsiteY1" fmla="*/ 485513 h 2226219"/>
              <a:gd name="connsiteX2" fmla="*/ 93907 w 1221610"/>
              <a:gd name="connsiteY2" fmla="*/ 421219 h 2226219"/>
              <a:gd name="connsiteX3" fmla="*/ 17706 w 1221610"/>
              <a:gd name="connsiteY3" fmla="*/ 321207 h 2226219"/>
              <a:gd name="connsiteX4" fmla="*/ 12942 w 1221610"/>
              <a:gd name="connsiteY4" fmla="*/ 304536 h 2226219"/>
              <a:gd name="connsiteX5" fmla="*/ 77237 w 1221610"/>
              <a:gd name="connsiteY5" fmla="*/ 318825 h 2226219"/>
              <a:gd name="connsiteX6" fmla="*/ 77237 w 1221610"/>
              <a:gd name="connsiteY6" fmla="*/ 323588 h 2226219"/>
              <a:gd name="connsiteX7" fmla="*/ 127243 w 1221610"/>
              <a:gd name="connsiteY7" fmla="*/ 318825 h 2226219"/>
              <a:gd name="connsiteX8" fmla="*/ 148674 w 1221610"/>
              <a:gd name="connsiteY8" fmla="*/ 268819 h 2226219"/>
              <a:gd name="connsiteX9" fmla="*/ 201062 w 1221610"/>
              <a:gd name="connsiteY9" fmla="*/ 233100 h 2226219"/>
              <a:gd name="connsiteX10" fmla="*/ 208206 w 1221610"/>
              <a:gd name="connsiteY10" fmla="*/ 183094 h 2226219"/>
              <a:gd name="connsiteX11" fmla="*/ 170106 w 1221610"/>
              <a:gd name="connsiteY11" fmla="*/ 135468 h 2226219"/>
              <a:gd name="connsiteX12" fmla="*/ 224874 w 1221610"/>
              <a:gd name="connsiteY12" fmla="*/ 90225 h 2226219"/>
              <a:gd name="connsiteX13" fmla="*/ 265357 w 1221610"/>
              <a:gd name="connsiteY13" fmla="*/ 6882 h 2226219"/>
              <a:gd name="connsiteX14" fmla="*/ 282025 w 1221610"/>
              <a:gd name="connsiteY14" fmla="*/ 259294 h 2226219"/>
              <a:gd name="connsiteX15" fmla="*/ 243924 w 1221610"/>
              <a:gd name="connsiteY15" fmla="*/ 430744 h 2226219"/>
              <a:gd name="connsiteX16" fmla="*/ 198681 w 1221610"/>
              <a:gd name="connsiteY16" fmla="*/ 442650 h 2226219"/>
              <a:gd name="connsiteX17" fmla="*/ 141531 w 1221610"/>
              <a:gd name="connsiteY17" fmla="*/ 445032 h 2226219"/>
              <a:gd name="connsiteX18" fmla="*/ 132006 w 1221610"/>
              <a:gd name="connsiteY18" fmla="*/ 459319 h 2226219"/>
              <a:gd name="connsiteX19" fmla="*/ 158199 w 1221610"/>
              <a:gd name="connsiteY19" fmla="*/ 492657 h 2226219"/>
              <a:gd name="connsiteX20" fmla="*/ 186774 w 1221610"/>
              <a:gd name="connsiteY20" fmla="*/ 506944 h 2226219"/>
              <a:gd name="connsiteX21" fmla="*/ 189156 w 1221610"/>
              <a:gd name="connsiteY21" fmla="*/ 535519 h 2226219"/>
              <a:gd name="connsiteX22" fmla="*/ 210587 w 1221610"/>
              <a:gd name="connsiteY22" fmla="*/ 571238 h 2226219"/>
              <a:gd name="connsiteX23" fmla="*/ 224874 w 1221610"/>
              <a:gd name="connsiteY23" fmla="*/ 599813 h 2226219"/>
              <a:gd name="connsiteX24" fmla="*/ 253449 w 1221610"/>
              <a:gd name="connsiteY24" fmla="*/ 602194 h 2226219"/>
              <a:gd name="connsiteX25" fmla="*/ 279643 w 1221610"/>
              <a:gd name="connsiteY25" fmla="*/ 578382 h 2226219"/>
              <a:gd name="connsiteX26" fmla="*/ 282024 w 1221610"/>
              <a:gd name="connsiteY26" fmla="*/ 554569 h 2226219"/>
              <a:gd name="connsiteX27" fmla="*/ 291549 w 1221610"/>
              <a:gd name="connsiteY27" fmla="*/ 530757 h 2226219"/>
              <a:gd name="connsiteX28" fmla="*/ 267737 w 1221610"/>
              <a:gd name="connsiteY28" fmla="*/ 497419 h 2226219"/>
              <a:gd name="connsiteX29" fmla="*/ 303456 w 1221610"/>
              <a:gd name="connsiteY29" fmla="*/ 487894 h 2226219"/>
              <a:gd name="connsiteX30" fmla="*/ 322506 w 1221610"/>
              <a:gd name="connsiteY30" fmla="*/ 464082 h 2226219"/>
              <a:gd name="connsiteX31" fmla="*/ 353462 w 1221610"/>
              <a:gd name="connsiteY31" fmla="*/ 456938 h 2226219"/>
              <a:gd name="connsiteX32" fmla="*/ 410612 w 1221610"/>
              <a:gd name="connsiteY32" fmla="*/ 459319 h 2226219"/>
              <a:gd name="connsiteX33" fmla="*/ 410612 w 1221610"/>
              <a:gd name="connsiteY33" fmla="*/ 514088 h 2226219"/>
              <a:gd name="connsiteX34" fmla="*/ 436806 w 1221610"/>
              <a:gd name="connsiteY34" fmla="*/ 537898 h 2226219"/>
              <a:gd name="connsiteX35" fmla="*/ 462999 w 1221610"/>
              <a:gd name="connsiteY35" fmla="*/ 554569 h 2226219"/>
              <a:gd name="connsiteX36" fmla="*/ 424899 w 1221610"/>
              <a:gd name="connsiteY36" fmla="*/ 573619 h 2226219"/>
              <a:gd name="connsiteX37" fmla="*/ 403468 w 1221610"/>
              <a:gd name="connsiteY37" fmla="*/ 592669 h 2226219"/>
              <a:gd name="connsiteX38" fmla="*/ 420137 w 1221610"/>
              <a:gd name="connsiteY38" fmla="*/ 616482 h 2226219"/>
              <a:gd name="connsiteX39" fmla="*/ 415374 w 1221610"/>
              <a:gd name="connsiteY39" fmla="*/ 656963 h 2226219"/>
              <a:gd name="connsiteX40" fmla="*/ 427281 w 1221610"/>
              <a:gd name="connsiteY40" fmla="*/ 685538 h 2226219"/>
              <a:gd name="connsiteX41" fmla="*/ 410612 w 1221610"/>
              <a:gd name="connsiteY41" fmla="*/ 706969 h 2226219"/>
              <a:gd name="connsiteX42" fmla="*/ 401088 w 1221610"/>
              <a:gd name="connsiteY42" fmla="*/ 785551 h 2226219"/>
              <a:gd name="connsiteX43" fmla="*/ 441568 w 1221610"/>
              <a:gd name="connsiteY43" fmla="*/ 785550 h 2226219"/>
              <a:gd name="connsiteX44" fmla="*/ 486812 w 1221610"/>
              <a:gd name="connsiteY44" fmla="*/ 761738 h 2226219"/>
              <a:gd name="connsiteX45" fmla="*/ 513007 w 1221610"/>
              <a:gd name="connsiteY45" fmla="*/ 764119 h 2226219"/>
              <a:gd name="connsiteX46" fmla="*/ 536818 w 1221610"/>
              <a:gd name="connsiteY46" fmla="*/ 790313 h 2226219"/>
              <a:gd name="connsiteX47" fmla="*/ 510625 w 1221610"/>
              <a:gd name="connsiteY47" fmla="*/ 895088 h 2226219"/>
              <a:gd name="connsiteX48" fmla="*/ 539200 w 1221610"/>
              <a:gd name="connsiteY48" fmla="*/ 933188 h 2226219"/>
              <a:gd name="connsiteX49" fmla="*/ 546344 w 1221610"/>
              <a:gd name="connsiteY49" fmla="*/ 952239 h 2226219"/>
              <a:gd name="connsiteX50" fmla="*/ 532057 w 1221610"/>
              <a:gd name="connsiteY50" fmla="*/ 983194 h 2226219"/>
              <a:gd name="connsiteX51" fmla="*/ 517769 w 1221610"/>
              <a:gd name="connsiteY51" fmla="*/ 1054632 h 2226219"/>
              <a:gd name="connsiteX52" fmla="*/ 541582 w 1221610"/>
              <a:gd name="connsiteY52" fmla="*/ 1087969 h 2226219"/>
              <a:gd name="connsiteX53" fmla="*/ 551107 w 1221610"/>
              <a:gd name="connsiteY53" fmla="*/ 1128450 h 2226219"/>
              <a:gd name="connsiteX54" fmla="*/ 567775 w 1221610"/>
              <a:gd name="connsiteY54" fmla="*/ 1135594 h 2226219"/>
              <a:gd name="connsiteX55" fmla="*/ 572104 w 1221610"/>
              <a:gd name="connsiteY55" fmla="*/ 1145700 h 2226219"/>
              <a:gd name="connsiteX56" fmla="*/ 591588 w 1221610"/>
              <a:gd name="connsiteY56" fmla="*/ 1111782 h 2226219"/>
              <a:gd name="connsiteX57" fmla="*/ 615400 w 1221610"/>
              <a:gd name="connsiteY57" fmla="*/ 1095113 h 2226219"/>
              <a:gd name="connsiteX58" fmla="*/ 665407 w 1221610"/>
              <a:gd name="connsiteY58" fmla="*/ 1068919 h 2226219"/>
              <a:gd name="connsiteX59" fmla="*/ 698744 w 1221610"/>
              <a:gd name="connsiteY59" fmla="*/ 1057013 h 2226219"/>
              <a:gd name="connsiteX60" fmla="*/ 734463 w 1221610"/>
              <a:gd name="connsiteY60" fmla="*/ 1018914 h 2226219"/>
              <a:gd name="connsiteX61" fmla="*/ 791613 w 1221610"/>
              <a:gd name="connsiteY61" fmla="*/ 995100 h 2226219"/>
              <a:gd name="connsiteX62" fmla="*/ 817807 w 1221610"/>
              <a:gd name="connsiteY62" fmla="*/ 949857 h 2226219"/>
              <a:gd name="connsiteX63" fmla="*/ 841618 w 1221610"/>
              <a:gd name="connsiteY63" fmla="*/ 933186 h 2226219"/>
              <a:gd name="connsiteX64" fmla="*/ 867813 w 1221610"/>
              <a:gd name="connsiteY64" fmla="*/ 933188 h 2226219"/>
              <a:gd name="connsiteX65" fmla="*/ 872575 w 1221610"/>
              <a:gd name="connsiteY65" fmla="*/ 952238 h 2226219"/>
              <a:gd name="connsiteX66" fmla="*/ 848763 w 1221610"/>
              <a:gd name="connsiteY66" fmla="*/ 978432 h 2226219"/>
              <a:gd name="connsiteX67" fmla="*/ 872575 w 1221610"/>
              <a:gd name="connsiteY67" fmla="*/ 1004625 h 2226219"/>
              <a:gd name="connsiteX68" fmla="*/ 872575 w 1221610"/>
              <a:gd name="connsiteY68" fmla="*/ 1028438 h 2226219"/>
              <a:gd name="connsiteX69" fmla="*/ 829713 w 1221610"/>
              <a:gd name="connsiteY69" fmla="*/ 1030819 h 2226219"/>
              <a:gd name="connsiteX70" fmla="*/ 817807 w 1221610"/>
              <a:gd name="connsiteY70" fmla="*/ 1059394 h 2226219"/>
              <a:gd name="connsiteX71" fmla="*/ 829713 w 1221610"/>
              <a:gd name="connsiteY71" fmla="*/ 1087969 h 2226219"/>
              <a:gd name="connsiteX72" fmla="*/ 822567 w 1221610"/>
              <a:gd name="connsiteY72" fmla="*/ 1111780 h 2226219"/>
              <a:gd name="connsiteX73" fmla="*/ 836857 w 1221610"/>
              <a:gd name="connsiteY73" fmla="*/ 1130833 h 2226219"/>
              <a:gd name="connsiteX74" fmla="*/ 870194 w 1221610"/>
              <a:gd name="connsiteY74" fmla="*/ 1102258 h 2226219"/>
              <a:gd name="connsiteX75" fmla="*/ 903532 w 1221610"/>
              <a:gd name="connsiteY75" fmla="*/ 1097495 h 2226219"/>
              <a:gd name="connsiteX76" fmla="*/ 901150 w 1221610"/>
              <a:gd name="connsiteY76" fmla="*/ 1052250 h 2226219"/>
              <a:gd name="connsiteX77" fmla="*/ 958300 w 1221610"/>
              <a:gd name="connsiteY77" fmla="*/ 1042726 h 2226219"/>
              <a:gd name="connsiteX78" fmla="*/ 974969 w 1221610"/>
              <a:gd name="connsiteY78" fmla="*/ 1061775 h 2226219"/>
              <a:gd name="connsiteX79" fmla="*/ 984494 w 1221610"/>
              <a:gd name="connsiteY79" fmla="*/ 1187983 h 2226219"/>
              <a:gd name="connsiteX80" fmla="*/ 1032119 w 1221610"/>
              <a:gd name="connsiteY80" fmla="*/ 1268945 h 2226219"/>
              <a:gd name="connsiteX81" fmla="*/ 1072600 w 1221610"/>
              <a:gd name="connsiteY81" fmla="*/ 1290376 h 2226219"/>
              <a:gd name="connsiteX82" fmla="*/ 1089269 w 1221610"/>
              <a:gd name="connsiteY82" fmla="*/ 1357051 h 2226219"/>
              <a:gd name="connsiteX83" fmla="*/ 1122607 w 1221610"/>
              <a:gd name="connsiteY83" fmla="*/ 1383245 h 2226219"/>
              <a:gd name="connsiteX84" fmla="*/ 1163088 w 1221610"/>
              <a:gd name="connsiteY84" fmla="*/ 1442776 h 2226219"/>
              <a:gd name="connsiteX85" fmla="*/ 1191663 w 1221610"/>
              <a:gd name="connsiteY85" fmla="*/ 1457064 h 2226219"/>
              <a:gd name="connsiteX86" fmla="*/ 1220238 w 1221610"/>
              <a:gd name="connsiteY86" fmla="*/ 1495163 h 2226219"/>
              <a:gd name="connsiteX87" fmla="*/ 1215943 w 1221610"/>
              <a:gd name="connsiteY87" fmla="*/ 1515023 h 2226219"/>
              <a:gd name="connsiteX88" fmla="*/ 1196425 w 1221610"/>
              <a:gd name="connsiteY88" fmla="*/ 1564220 h 2226219"/>
              <a:gd name="connsiteX89" fmla="*/ 1144037 w 1221610"/>
              <a:gd name="connsiteY89" fmla="*/ 1559456 h 2226219"/>
              <a:gd name="connsiteX90" fmla="*/ 1124987 w 1221610"/>
              <a:gd name="connsiteY90" fmla="*/ 1604699 h 2226219"/>
              <a:gd name="connsiteX91" fmla="*/ 1048787 w 1221610"/>
              <a:gd name="connsiteY91" fmla="*/ 1638037 h 2226219"/>
              <a:gd name="connsiteX92" fmla="*/ 1020212 w 1221610"/>
              <a:gd name="connsiteY92" fmla="*/ 1697568 h 2226219"/>
              <a:gd name="connsiteX93" fmla="*/ 1036881 w 1221610"/>
              <a:gd name="connsiteY93" fmla="*/ 1745193 h 2226219"/>
              <a:gd name="connsiteX94" fmla="*/ 1017832 w 1221610"/>
              <a:gd name="connsiteY94" fmla="*/ 1785676 h 2226219"/>
              <a:gd name="connsiteX95" fmla="*/ 984493 w 1221610"/>
              <a:gd name="connsiteY95" fmla="*/ 1783293 h 2226219"/>
              <a:gd name="connsiteX96" fmla="*/ 982112 w 1221610"/>
              <a:gd name="connsiteY96" fmla="*/ 1847587 h 2226219"/>
              <a:gd name="connsiteX97" fmla="*/ 946393 w 1221610"/>
              <a:gd name="connsiteY97" fmla="*/ 1864256 h 2226219"/>
              <a:gd name="connsiteX98" fmla="*/ 910674 w 1221610"/>
              <a:gd name="connsiteY98" fmla="*/ 1871399 h 2226219"/>
              <a:gd name="connsiteX99" fmla="*/ 910674 w 1221610"/>
              <a:gd name="connsiteY99" fmla="*/ 1935693 h 2226219"/>
              <a:gd name="connsiteX100" fmla="*/ 967824 w 1221610"/>
              <a:gd name="connsiteY100" fmla="*/ 1945218 h 2226219"/>
              <a:gd name="connsiteX101" fmla="*/ 1001162 w 1221610"/>
              <a:gd name="connsiteY101" fmla="*/ 1940456 h 2226219"/>
              <a:gd name="connsiteX102" fmla="*/ 1005922 w 1221610"/>
              <a:gd name="connsiteY102" fmla="*/ 2014275 h 2226219"/>
              <a:gd name="connsiteX103" fmla="*/ 982112 w 1221610"/>
              <a:gd name="connsiteY103" fmla="*/ 2035706 h 2226219"/>
              <a:gd name="connsiteX104" fmla="*/ 922581 w 1221610"/>
              <a:gd name="connsiteY104" fmla="*/ 2033326 h 2226219"/>
              <a:gd name="connsiteX105" fmla="*/ 870193 w 1221610"/>
              <a:gd name="connsiteY105" fmla="*/ 2042851 h 2226219"/>
              <a:gd name="connsiteX106" fmla="*/ 824949 w 1221610"/>
              <a:gd name="connsiteY106" fmla="*/ 2066664 h 2226219"/>
              <a:gd name="connsiteX107" fmla="*/ 779704 w 1221610"/>
              <a:gd name="connsiteY107" fmla="*/ 2073806 h 2226219"/>
              <a:gd name="connsiteX108" fmla="*/ 758274 w 1221610"/>
              <a:gd name="connsiteY108" fmla="*/ 2092858 h 2226219"/>
              <a:gd name="connsiteX109" fmla="*/ 751131 w 1221610"/>
              <a:gd name="connsiteY109" fmla="*/ 2138101 h 2226219"/>
              <a:gd name="connsiteX110" fmla="*/ 734462 w 1221610"/>
              <a:gd name="connsiteY110" fmla="*/ 2150008 h 2226219"/>
              <a:gd name="connsiteX111" fmla="*/ 689218 w 1221610"/>
              <a:gd name="connsiteY111" fmla="*/ 2200014 h 2226219"/>
              <a:gd name="connsiteX112" fmla="*/ 665406 w 1221610"/>
              <a:gd name="connsiteY112" fmla="*/ 2204775 h 2226219"/>
              <a:gd name="connsiteX113" fmla="*/ 617781 w 1221610"/>
              <a:gd name="connsiteY113" fmla="*/ 2226207 h 2226219"/>
              <a:gd name="connsiteX114" fmla="*/ 579681 w 1221610"/>
              <a:gd name="connsiteY114" fmla="*/ 2209538 h 2226219"/>
              <a:gd name="connsiteX115" fmla="*/ 563012 w 1221610"/>
              <a:gd name="connsiteY115" fmla="*/ 2180963 h 2226219"/>
              <a:gd name="connsiteX116" fmla="*/ 520149 w 1221610"/>
              <a:gd name="connsiteY116" fmla="*/ 2190489 h 2226219"/>
              <a:gd name="connsiteX117" fmla="*/ 512573 w 1221610"/>
              <a:gd name="connsiteY117" fmla="*/ 2184385 h 2226219"/>
              <a:gd name="connsiteX118" fmla="*/ 503481 w 1221610"/>
              <a:gd name="connsiteY118" fmla="*/ 2178582 h 2226219"/>
              <a:gd name="connsiteX119" fmla="*/ 522531 w 1221610"/>
              <a:gd name="connsiteY119" fmla="*/ 2071425 h 2226219"/>
              <a:gd name="connsiteX120" fmla="*/ 539199 w 1221610"/>
              <a:gd name="connsiteY120" fmla="*/ 2049994 h 2226219"/>
              <a:gd name="connsiteX121" fmla="*/ 529674 w 1221610"/>
              <a:gd name="connsiteY121" fmla="*/ 2004751 h 2226219"/>
              <a:gd name="connsiteX122" fmla="*/ 553487 w 1221610"/>
              <a:gd name="connsiteY122" fmla="*/ 1990463 h 2226219"/>
              <a:gd name="connsiteX123" fmla="*/ 534437 w 1221610"/>
              <a:gd name="connsiteY123" fmla="*/ 1976176 h 2226219"/>
              <a:gd name="connsiteX124" fmla="*/ 522531 w 1221610"/>
              <a:gd name="connsiteY124" fmla="*/ 1940458 h 2226219"/>
              <a:gd name="connsiteX125" fmla="*/ 513006 w 1221610"/>
              <a:gd name="connsiteY125" fmla="*/ 1895214 h 2226219"/>
              <a:gd name="connsiteX126" fmla="*/ 510624 w 1221610"/>
              <a:gd name="connsiteY126" fmla="*/ 1864256 h 2226219"/>
              <a:gd name="connsiteX127" fmla="*/ 460618 w 1221610"/>
              <a:gd name="connsiteY127" fmla="*/ 1866639 h 2226219"/>
              <a:gd name="connsiteX128" fmla="*/ 427282 w 1221610"/>
              <a:gd name="connsiteY128" fmla="*/ 1830920 h 2226219"/>
              <a:gd name="connsiteX129" fmla="*/ 382037 w 1221610"/>
              <a:gd name="connsiteY129" fmla="*/ 1814250 h 2226219"/>
              <a:gd name="connsiteX130" fmla="*/ 367749 w 1221610"/>
              <a:gd name="connsiteY130" fmla="*/ 1764245 h 2226219"/>
              <a:gd name="connsiteX131" fmla="*/ 365368 w 1221610"/>
              <a:gd name="connsiteY131" fmla="*/ 1742813 h 2226219"/>
              <a:gd name="connsiteX132" fmla="*/ 334413 w 1221610"/>
              <a:gd name="connsiteY132" fmla="*/ 1697570 h 2226219"/>
              <a:gd name="connsiteX133" fmla="*/ 291549 w 1221610"/>
              <a:gd name="connsiteY133" fmla="*/ 1673757 h 2226219"/>
              <a:gd name="connsiteX134" fmla="*/ 248688 w 1221610"/>
              <a:gd name="connsiteY134" fmla="*/ 1645183 h 2226219"/>
              <a:gd name="connsiteX135" fmla="*/ 215349 w 1221610"/>
              <a:gd name="connsiteY135" fmla="*/ 1635657 h 2226219"/>
              <a:gd name="connsiteX136" fmla="*/ 217731 w 1221610"/>
              <a:gd name="connsiteY136" fmla="*/ 1590411 h 2226219"/>
              <a:gd name="connsiteX137" fmla="*/ 174868 w 1221610"/>
              <a:gd name="connsiteY137" fmla="*/ 1604701 h 2226219"/>
              <a:gd name="connsiteX138" fmla="*/ 186775 w 1221610"/>
              <a:gd name="connsiteY138" fmla="*/ 1638039 h 2226219"/>
              <a:gd name="connsiteX139" fmla="*/ 179631 w 1221610"/>
              <a:gd name="connsiteY139" fmla="*/ 1654708 h 2226219"/>
              <a:gd name="connsiteX140" fmla="*/ 141531 w 1221610"/>
              <a:gd name="connsiteY140" fmla="*/ 1626133 h 2226219"/>
              <a:gd name="connsiteX141" fmla="*/ 98669 w 1221610"/>
              <a:gd name="connsiteY141" fmla="*/ 1623751 h 2226219"/>
              <a:gd name="connsiteX142" fmla="*/ 43899 w 1221610"/>
              <a:gd name="connsiteY142" fmla="*/ 1604701 h 2226219"/>
              <a:gd name="connsiteX143" fmla="*/ 10560 w 1221610"/>
              <a:gd name="connsiteY143" fmla="*/ 1602317 h 2226219"/>
              <a:gd name="connsiteX144" fmla="*/ 1037 w 1221610"/>
              <a:gd name="connsiteY144" fmla="*/ 1549933 h 2226219"/>
              <a:gd name="connsiteX145" fmla="*/ 34374 w 1221610"/>
              <a:gd name="connsiteY145" fmla="*/ 1461826 h 2226219"/>
              <a:gd name="connsiteX146" fmla="*/ 60568 w 1221610"/>
              <a:gd name="connsiteY146" fmla="*/ 1414201 h 2226219"/>
              <a:gd name="connsiteX147" fmla="*/ 81999 w 1221610"/>
              <a:gd name="connsiteY147" fmla="*/ 1366576 h 2226219"/>
              <a:gd name="connsiteX148" fmla="*/ 108194 w 1221610"/>
              <a:gd name="connsiteY148" fmla="*/ 1328476 h 2226219"/>
              <a:gd name="connsiteX149" fmla="*/ 146293 w 1221610"/>
              <a:gd name="connsiteY149" fmla="*/ 1318951 h 2226219"/>
              <a:gd name="connsiteX150" fmla="*/ 153438 w 1221610"/>
              <a:gd name="connsiteY150" fmla="*/ 1283233 h 2226219"/>
              <a:gd name="connsiteX151" fmla="*/ 262975 w 1221610"/>
              <a:gd name="connsiteY151" fmla="*/ 1164170 h 2226219"/>
              <a:gd name="connsiteX152" fmla="*/ 286787 w 1221610"/>
              <a:gd name="connsiteY152" fmla="*/ 1026055 h 2226219"/>
              <a:gd name="connsiteX153" fmla="*/ 282025 w 1221610"/>
              <a:gd name="connsiteY153" fmla="*/ 945095 h 2226219"/>
              <a:gd name="connsiteX154" fmla="*/ 196300 w 1221610"/>
              <a:gd name="connsiteY154" fmla="*/ 933189 h 2226219"/>
              <a:gd name="connsiteX155" fmla="*/ 179632 w 1221610"/>
              <a:gd name="connsiteY155" fmla="*/ 852226 h 2226219"/>
              <a:gd name="connsiteX156" fmla="*/ 186775 w 1221610"/>
              <a:gd name="connsiteY156" fmla="*/ 785551 h 2226219"/>
              <a:gd name="connsiteX157" fmla="*/ 148675 w 1221610"/>
              <a:gd name="connsiteY157" fmla="*/ 747451 h 2226219"/>
              <a:gd name="connsiteX158" fmla="*/ 127244 w 1221610"/>
              <a:gd name="connsiteY158" fmla="*/ 706969 h 2226219"/>
              <a:gd name="connsiteX159" fmla="*/ 117719 w 1221610"/>
              <a:gd name="connsiteY159" fmla="*/ 647439 h 2226219"/>
              <a:gd name="connsiteX160" fmla="*/ 102097 w 1221610"/>
              <a:gd name="connsiteY160" fmla="*/ 567285 h 2226219"/>
              <a:gd name="connsiteX0" fmla="*/ 102097 w 1221610"/>
              <a:gd name="connsiteY0" fmla="*/ 560562 h 2219496"/>
              <a:gd name="connsiteX1" fmla="*/ 91525 w 1221610"/>
              <a:gd name="connsiteY1" fmla="*/ 478790 h 2219496"/>
              <a:gd name="connsiteX2" fmla="*/ 93907 w 1221610"/>
              <a:gd name="connsiteY2" fmla="*/ 414496 h 2219496"/>
              <a:gd name="connsiteX3" fmla="*/ 17706 w 1221610"/>
              <a:gd name="connsiteY3" fmla="*/ 314484 h 2219496"/>
              <a:gd name="connsiteX4" fmla="*/ 12942 w 1221610"/>
              <a:gd name="connsiteY4" fmla="*/ 297813 h 2219496"/>
              <a:gd name="connsiteX5" fmla="*/ 77237 w 1221610"/>
              <a:gd name="connsiteY5" fmla="*/ 312102 h 2219496"/>
              <a:gd name="connsiteX6" fmla="*/ 77237 w 1221610"/>
              <a:gd name="connsiteY6" fmla="*/ 316865 h 2219496"/>
              <a:gd name="connsiteX7" fmla="*/ 127243 w 1221610"/>
              <a:gd name="connsiteY7" fmla="*/ 312102 h 2219496"/>
              <a:gd name="connsiteX8" fmla="*/ 148674 w 1221610"/>
              <a:gd name="connsiteY8" fmla="*/ 262096 h 2219496"/>
              <a:gd name="connsiteX9" fmla="*/ 201062 w 1221610"/>
              <a:gd name="connsiteY9" fmla="*/ 226377 h 2219496"/>
              <a:gd name="connsiteX10" fmla="*/ 208206 w 1221610"/>
              <a:gd name="connsiteY10" fmla="*/ 176371 h 2219496"/>
              <a:gd name="connsiteX11" fmla="*/ 170106 w 1221610"/>
              <a:gd name="connsiteY11" fmla="*/ 128745 h 2219496"/>
              <a:gd name="connsiteX12" fmla="*/ 224874 w 1221610"/>
              <a:gd name="connsiteY12" fmla="*/ 83502 h 2219496"/>
              <a:gd name="connsiteX13" fmla="*/ 265357 w 1221610"/>
              <a:gd name="connsiteY13" fmla="*/ 159 h 2219496"/>
              <a:gd name="connsiteX14" fmla="*/ 348699 w 1221610"/>
              <a:gd name="connsiteY14" fmla="*/ 64452 h 2219496"/>
              <a:gd name="connsiteX15" fmla="*/ 282025 w 1221610"/>
              <a:gd name="connsiteY15" fmla="*/ 252571 h 2219496"/>
              <a:gd name="connsiteX16" fmla="*/ 243924 w 1221610"/>
              <a:gd name="connsiteY16" fmla="*/ 424021 h 2219496"/>
              <a:gd name="connsiteX17" fmla="*/ 198681 w 1221610"/>
              <a:gd name="connsiteY17" fmla="*/ 435927 h 2219496"/>
              <a:gd name="connsiteX18" fmla="*/ 141531 w 1221610"/>
              <a:gd name="connsiteY18" fmla="*/ 438309 h 2219496"/>
              <a:gd name="connsiteX19" fmla="*/ 132006 w 1221610"/>
              <a:gd name="connsiteY19" fmla="*/ 452596 h 2219496"/>
              <a:gd name="connsiteX20" fmla="*/ 158199 w 1221610"/>
              <a:gd name="connsiteY20" fmla="*/ 485934 h 2219496"/>
              <a:gd name="connsiteX21" fmla="*/ 186774 w 1221610"/>
              <a:gd name="connsiteY21" fmla="*/ 500221 h 2219496"/>
              <a:gd name="connsiteX22" fmla="*/ 189156 w 1221610"/>
              <a:gd name="connsiteY22" fmla="*/ 528796 h 2219496"/>
              <a:gd name="connsiteX23" fmla="*/ 210587 w 1221610"/>
              <a:gd name="connsiteY23" fmla="*/ 564515 h 2219496"/>
              <a:gd name="connsiteX24" fmla="*/ 224874 w 1221610"/>
              <a:gd name="connsiteY24" fmla="*/ 593090 h 2219496"/>
              <a:gd name="connsiteX25" fmla="*/ 253449 w 1221610"/>
              <a:gd name="connsiteY25" fmla="*/ 595471 h 2219496"/>
              <a:gd name="connsiteX26" fmla="*/ 279643 w 1221610"/>
              <a:gd name="connsiteY26" fmla="*/ 571659 h 2219496"/>
              <a:gd name="connsiteX27" fmla="*/ 282024 w 1221610"/>
              <a:gd name="connsiteY27" fmla="*/ 547846 h 2219496"/>
              <a:gd name="connsiteX28" fmla="*/ 291549 w 1221610"/>
              <a:gd name="connsiteY28" fmla="*/ 524034 h 2219496"/>
              <a:gd name="connsiteX29" fmla="*/ 267737 w 1221610"/>
              <a:gd name="connsiteY29" fmla="*/ 490696 h 2219496"/>
              <a:gd name="connsiteX30" fmla="*/ 303456 w 1221610"/>
              <a:gd name="connsiteY30" fmla="*/ 481171 h 2219496"/>
              <a:gd name="connsiteX31" fmla="*/ 322506 w 1221610"/>
              <a:gd name="connsiteY31" fmla="*/ 457359 h 2219496"/>
              <a:gd name="connsiteX32" fmla="*/ 353462 w 1221610"/>
              <a:gd name="connsiteY32" fmla="*/ 450215 h 2219496"/>
              <a:gd name="connsiteX33" fmla="*/ 410612 w 1221610"/>
              <a:gd name="connsiteY33" fmla="*/ 452596 h 2219496"/>
              <a:gd name="connsiteX34" fmla="*/ 410612 w 1221610"/>
              <a:gd name="connsiteY34" fmla="*/ 507365 h 2219496"/>
              <a:gd name="connsiteX35" fmla="*/ 436806 w 1221610"/>
              <a:gd name="connsiteY35" fmla="*/ 531175 h 2219496"/>
              <a:gd name="connsiteX36" fmla="*/ 462999 w 1221610"/>
              <a:gd name="connsiteY36" fmla="*/ 547846 h 2219496"/>
              <a:gd name="connsiteX37" fmla="*/ 424899 w 1221610"/>
              <a:gd name="connsiteY37" fmla="*/ 566896 h 2219496"/>
              <a:gd name="connsiteX38" fmla="*/ 403468 w 1221610"/>
              <a:gd name="connsiteY38" fmla="*/ 585946 h 2219496"/>
              <a:gd name="connsiteX39" fmla="*/ 420137 w 1221610"/>
              <a:gd name="connsiteY39" fmla="*/ 609759 h 2219496"/>
              <a:gd name="connsiteX40" fmla="*/ 415374 w 1221610"/>
              <a:gd name="connsiteY40" fmla="*/ 650240 h 2219496"/>
              <a:gd name="connsiteX41" fmla="*/ 427281 w 1221610"/>
              <a:gd name="connsiteY41" fmla="*/ 678815 h 2219496"/>
              <a:gd name="connsiteX42" fmla="*/ 410612 w 1221610"/>
              <a:gd name="connsiteY42" fmla="*/ 700246 h 2219496"/>
              <a:gd name="connsiteX43" fmla="*/ 401088 w 1221610"/>
              <a:gd name="connsiteY43" fmla="*/ 778828 h 2219496"/>
              <a:gd name="connsiteX44" fmla="*/ 441568 w 1221610"/>
              <a:gd name="connsiteY44" fmla="*/ 778827 h 2219496"/>
              <a:gd name="connsiteX45" fmla="*/ 486812 w 1221610"/>
              <a:gd name="connsiteY45" fmla="*/ 755015 h 2219496"/>
              <a:gd name="connsiteX46" fmla="*/ 513007 w 1221610"/>
              <a:gd name="connsiteY46" fmla="*/ 757396 h 2219496"/>
              <a:gd name="connsiteX47" fmla="*/ 536818 w 1221610"/>
              <a:gd name="connsiteY47" fmla="*/ 783590 h 2219496"/>
              <a:gd name="connsiteX48" fmla="*/ 510625 w 1221610"/>
              <a:gd name="connsiteY48" fmla="*/ 888365 h 2219496"/>
              <a:gd name="connsiteX49" fmla="*/ 539200 w 1221610"/>
              <a:gd name="connsiteY49" fmla="*/ 926465 h 2219496"/>
              <a:gd name="connsiteX50" fmla="*/ 546344 w 1221610"/>
              <a:gd name="connsiteY50" fmla="*/ 945516 h 2219496"/>
              <a:gd name="connsiteX51" fmla="*/ 532057 w 1221610"/>
              <a:gd name="connsiteY51" fmla="*/ 976471 h 2219496"/>
              <a:gd name="connsiteX52" fmla="*/ 517769 w 1221610"/>
              <a:gd name="connsiteY52" fmla="*/ 1047909 h 2219496"/>
              <a:gd name="connsiteX53" fmla="*/ 541582 w 1221610"/>
              <a:gd name="connsiteY53" fmla="*/ 1081246 h 2219496"/>
              <a:gd name="connsiteX54" fmla="*/ 551107 w 1221610"/>
              <a:gd name="connsiteY54" fmla="*/ 1121727 h 2219496"/>
              <a:gd name="connsiteX55" fmla="*/ 567775 w 1221610"/>
              <a:gd name="connsiteY55" fmla="*/ 1128871 h 2219496"/>
              <a:gd name="connsiteX56" fmla="*/ 572104 w 1221610"/>
              <a:gd name="connsiteY56" fmla="*/ 1138977 h 2219496"/>
              <a:gd name="connsiteX57" fmla="*/ 591588 w 1221610"/>
              <a:gd name="connsiteY57" fmla="*/ 1105059 h 2219496"/>
              <a:gd name="connsiteX58" fmla="*/ 615400 w 1221610"/>
              <a:gd name="connsiteY58" fmla="*/ 1088390 h 2219496"/>
              <a:gd name="connsiteX59" fmla="*/ 665407 w 1221610"/>
              <a:gd name="connsiteY59" fmla="*/ 1062196 h 2219496"/>
              <a:gd name="connsiteX60" fmla="*/ 698744 w 1221610"/>
              <a:gd name="connsiteY60" fmla="*/ 1050290 h 2219496"/>
              <a:gd name="connsiteX61" fmla="*/ 734463 w 1221610"/>
              <a:gd name="connsiteY61" fmla="*/ 1012191 h 2219496"/>
              <a:gd name="connsiteX62" fmla="*/ 791613 w 1221610"/>
              <a:gd name="connsiteY62" fmla="*/ 988377 h 2219496"/>
              <a:gd name="connsiteX63" fmla="*/ 817807 w 1221610"/>
              <a:gd name="connsiteY63" fmla="*/ 943134 h 2219496"/>
              <a:gd name="connsiteX64" fmla="*/ 841618 w 1221610"/>
              <a:gd name="connsiteY64" fmla="*/ 926463 h 2219496"/>
              <a:gd name="connsiteX65" fmla="*/ 867813 w 1221610"/>
              <a:gd name="connsiteY65" fmla="*/ 926465 h 2219496"/>
              <a:gd name="connsiteX66" fmla="*/ 872575 w 1221610"/>
              <a:gd name="connsiteY66" fmla="*/ 945515 h 2219496"/>
              <a:gd name="connsiteX67" fmla="*/ 848763 w 1221610"/>
              <a:gd name="connsiteY67" fmla="*/ 971709 h 2219496"/>
              <a:gd name="connsiteX68" fmla="*/ 872575 w 1221610"/>
              <a:gd name="connsiteY68" fmla="*/ 997902 h 2219496"/>
              <a:gd name="connsiteX69" fmla="*/ 872575 w 1221610"/>
              <a:gd name="connsiteY69" fmla="*/ 1021715 h 2219496"/>
              <a:gd name="connsiteX70" fmla="*/ 829713 w 1221610"/>
              <a:gd name="connsiteY70" fmla="*/ 1024096 h 2219496"/>
              <a:gd name="connsiteX71" fmla="*/ 817807 w 1221610"/>
              <a:gd name="connsiteY71" fmla="*/ 1052671 h 2219496"/>
              <a:gd name="connsiteX72" fmla="*/ 829713 w 1221610"/>
              <a:gd name="connsiteY72" fmla="*/ 1081246 h 2219496"/>
              <a:gd name="connsiteX73" fmla="*/ 822567 w 1221610"/>
              <a:gd name="connsiteY73" fmla="*/ 1105057 h 2219496"/>
              <a:gd name="connsiteX74" fmla="*/ 836857 w 1221610"/>
              <a:gd name="connsiteY74" fmla="*/ 1124110 h 2219496"/>
              <a:gd name="connsiteX75" fmla="*/ 870194 w 1221610"/>
              <a:gd name="connsiteY75" fmla="*/ 1095535 h 2219496"/>
              <a:gd name="connsiteX76" fmla="*/ 903532 w 1221610"/>
              <a:gd name="connsiteY76" fmla="*/ 1090772 h 2219496"/>
              <a:gd name="connsiteX77" fmla="*/ 901150 w 1221610"/>
              <a:gd name="connsiteY77" fmla="*/ 1045527 h 2219496"/>
              <a:gd name="connsiteX78" fmla="*/ 958300 w 1221610"/>
              <a:gd name="connsiteY78" fmla="*/ 1036003 h 2219496"/>
              <a:gd name="connsiteX79" fmla="*/ 974969 w 1221610"/>
              <a:gd name="connsiteY79" fmla="*/ 1055052 h 2219496"/>
              <a:gd name="connsiteX80" fmla="*/ 984494 w 1221610"/>
              <a:gd name="connsiteY80" fmla="*/ 1181260 h 2219496"/>
              <a:gd name="connsiteX81" fmla="*/ 1032119 w 1221610"/>
              <a:gd name="connsiteY81" fmla="*/ 1262222 h 2219496"/>
              <a:gd name="connsiteX82" fmla="*/ 1072600 w 1221610"/>
              <a:gd name="connsiteY82" fmla="*/ 1283653 h 2219496"/>
              <a:gd name="connsiteX83" fmla="*/ 1089269 w 1221610"/>
              <a:gd name="connsiteY83" fmla="*/ 1350328 h 2219496"/>
              <a:gd name="connsiteX84" fmla="*/ 1122607 w 1221610"/>
              <a:gd name="connsiteY84" fmla="*/ 1376522 h 2219496"/>
              <a:gd name="connsiteX85" fmla="*/ 1163088 w 1221610"/>
              <a:gd name="connsiteY85" fmla="*/ 1436053 h 2219496"/>
              <a:gd name="connsiteX86" fmla="*/ 1191663 w 1221610"/>
              <a:gd name="connsiteY86" fmla="*/ 1450341 h 2219496"/>
              <a:gd name="connsiteX87" fmla="*/ 1220238 w 1221610"/>
              <a:gd name="connsiteY87" fmla="*/ 1488440 h 2219496"/>
              <a:gd name="connsiteX88" fmla="*/ 1215943 w 1221610"/>
              <a:gd name="connsiteY88" fmla="*/ 1508300 h 2219496"/>
              <a:gd name="connsiteX89" fmla="*/ 1196425 w 1221610"/>
              <a:gd name="connsiteY89" fmla="*/ 1557497 h 2219496"/>
              <a:gd name="connsiteX90" fmla="*/ 1144037 w 1221610"/>
              <a:gd name="connsiteY90" fmla="*/ 1552733 h 2219496"/>
              <a:gd name="connsiteX91" fmla="*/ 1124987 w 1221610"/>
              <a:gd name="connsiteY91" fmla="*/ 1597976 h 2219496"/>
              <a:gd name="connsiteX92" fmla="*/ 1048787 w 1221610"/>
              <a:gd name="connsiteY92" fmla="*/ 1631314 h 2219496"/>
              <a:gd name="connsiteX93" fmla="*/ 1020212 w 1221610"/>
              <a:gd name="connsiteY93" fmla="*/ 1690845 h 2219496"/>
              <a:gd name="connsiteX94" fmla="*/ 1036881 w 1221610"/>
              <a:gd name="connsiteY94" fmla="*/ 1738470 h 2219496"/>
              <a:gd name="connsiteX95" fmla="*/ 1017832 w 1221610"/>
              <a:gd name="connsiteY95" fmla="*/ 1778953 h 2219496"/>
              <a:gd name="connsiteX96" fmla="*/ 984493 w 1221610"/>
              <a:gd name="connsiteY96" fmla="*/ 1776570 h 2219496"/>
              <a:gd name="connsiteX97" fmla="*/ 982112 w 1221610"/>
              <a:gd name="connsiteY97" fmla="*/ 1840864 h 2219496"/>
              <a:gd name="connsiteX98" fmla="*/ 946393 w 1221610"/>
              <a:gd name="connsiteY98" fmla="*/ 1857533 h 2219496"/>
              <a:gd name="connsiteX99" fmla="*/ 910674 w 1221610"/>
              <a:gd name="connsiteY99" fmla="*/ 1864676 h 2219496"/>
              <a:gd name="connsiteX100" fmla="*/ 910674 w 1221610"/>
              <a:gd name="connsiteY100" fmla="*/ 1928970 h 2219496"/>
              <a:gd name="connsiteX101" fmla="*/ 967824 w 1221610"/>
              <a:gd name="connsiteY101" fmla="*/ 1938495 h 2219496"/>
              <a:gd name="connsiteX102" fmla="*/ 1001162 w 1221610"/>
              <a:gd name="connsiteY102" fmla="*/ 1933733 h 2219496"/>
              <a:gd name="connsiteX103" fmla="*/ 1005922 w 1221610"/>
              <a:gd name="connsiteY103" fmla="*/ 2007552 h 2219496"/>
              <a:gd name="connsiteX104" fmla="*/ 982112 w 1221610"/>
              <a:gd name="connsiteY104" fmla="*/ 2028983 h 2219496"/>
              <a:gd name="connsiteX105" fmla="*/ 922581 w 1221610"/>
              <a:gd name="connsiteY105" fmla="*/ 2026603 h 2219496"/>
              <a:gd name="connsiteX106" fmla="*/ 870193 w 1221610"/>
              <a:gd name="connsiteY106" fmla="*/ 2036128 h 2219496"/>
              <a:gd name="connsiteX107" fmla="*/ 824949 w 1221610"/>
              <a:gd name="connsiteY107" fmla="*/ 2059941 h 2219496"/>
              <a:gd name="connsiteX108" fmla="*/ 779704 w 1221610"/>
              <a:gd name="connsiteY108" fmla="*/ 2067083 h 2219496"/>
              <a:gd name="connsiteX109" fmla="*/ 758274 w 1221610"/>
              <a:gd name="connsiteY109" fmla="*/ 2086135 h 2219496"/>
              <a:gd name="connsiteX110" fmla="*/ 751131 w 1221610"/>
              <a:gd name="connsiteY110" fmla="*/ 2131378 h 2219496"/>
              <a:gd name="connsiteX111" fmla="*/ 734462 w 1221610"/>
              <a:gd name="connsiteY111" fmla="*/ 2143285 h 2219496"/>
              <a:gd name="connsiteX112" fmla="*/ 689218 w 1221610"/>
              <a:gd name="connsiteY112" fmla="*/ 2193291 h 2219496"/>
              <a:gd name="connsiteX113" fmla="*/ 665406 w 1221610"/>
              <a:gd name="connsiteY113" fmla="*/ 2198052 h 2219496"/>
              <a:gd name="connsiteX114" fmla="*/ 617781 w 1221610"/>
              <a:gd name="connsiteY114" fmla="*/ 2219484 h 2219496"/>
              <a:gd name="connsiteX115" fmla="*/ 579681 w 1221610"/>
              <a:gd name="connsiteY115" fmla="*/ 2202815 h 2219496"/>
              <a:gd name="connsiteX116" fmla="*/ 563012 w 1221610"/>
              <a:gd name="connsiteY116" fmla="*/ 2174240 h 2219496"/>
              <a:gd name="connsiteX117" fmla="*/ 520149 w 1221610"/>
              <a:gd name="connsiteY117" fmla="*/ 2183766 h 2219496"/>
              <a:gd name="connsiteX118" fmla="*/ 512573 w 1221610"/>
              <a:gd name="connsiteY118" fmla="*/ 2177662 h 2219496"/>
              <a:gd name="connsiteX119" fmla="*/ 503481 w 1221610"/>
              <a:gd name="connsiteY119" fmla="*/ 2171859 h 2219496"/>
              <a:gd name="connsiteX120" fmla="*/ 522531 w 1221610"/>
              <a:gd name="connsiteY120" fmla="*/ 2064702 h 2219496"/>
              <a:gd name="connsiteX121" fmla="*/ 539199 w 1221610"/>
              <a:gd name="connsiteY121" fmla="*/ 2043271 h 2219496"/>
              <a:gd name="connsiteX122" fmla="*/ 529674 w 1221610"/>
              <a:gd name="connsiteY122" fmla="*/ 1998028 h 2219496"/>
              <a:gd name="connsiteX123" fmla="*/ 553487 w 1221610"/>
              <a:gd name="connsiteY123" fmla="*/ 1983740 h 2219496"/>
              <a:gd name="connsiteX124" fmla="*/ 534437 w 1221610"/>
              <a:gd name="connsiteY124" fmla="*/ 1969453 h 2219496"/>
              <a:gd name="connsiteX125" fmla="*/ 522531 w 1221610"/>
              <a:gd name="connsiteY125" fmla="*/ 1933735 h 2219496"/>
              <a:gd name="connsiteX126" fmla="*/ 513006 w 1221610"/>
              <a:gd name="connsiteY126" fmla="*/ 1888491 h 2219496"/>
              <a:gd name="connsiteX127" fmla="*/ 510624 w 1221610"/>
              <a:gd name="connsiteY127" fmla="*/ 1857533 h 2219496"/>
              <a:gd name="connsiteX128" fmla="*/ 460618 w 1221610"/>
              <a:gd name="connsiteY128" fmla="*/ 1859916 h 2219496"/>
              <a:gd name="connsiteX129" fmla="*/ 427282 w 1221610"/>
              <a:gd name="connsiteY129" fmla="*/ 1824197 h 2219496"/>
              <a:gd name="connsiteX130" fmla="*/ 382037 w 1221610"/>
              <a:gd name="connsiteY130" fmla="*/ 1807527 h 2219496"/>
              <a:gd name="connsiteX131" fmla="*/ 367749 w 1221610"/>
              <a:gd name="connsiteY131" fmla="*/ 1757522 h 2219496"/>
              <a:gd name="connsiteX132" fmla="*/ 365368 w 1221610"/>
              <a:gd name="connsiteY132" fmla="*/ 1736090 h 2219496"/>
              <a:gd name="connsiteX133" fmla="*/ 334413 w 1221610"/>
              <a:gd name="connsiteY133" fmla="*/ 1690847 h 2219496"/>
              <a:gd name="connsiteX134" fmla="*/ 291549 w 1221610"/>
              <a:gd name="connsiteY134" fmla="*/ 1667034 h 2219496"/>
              <a:gd name="connsiteX135" fmla="*/ 248688 w 1221610"/>
              <a:gd name="connsiteY135" fmla="*/ 1638460 h 2219496"/>
              <a:gd name="connsiteX136" fmla="*/ 215349 w 1221610"/>
              <a:gd name="connsiteY136" fmla="*/ 1628934 h 2219496"/>
              <a:gd name="connsiteX137" fmla="*/ 217731 w 1221610"/>
              <a:gd name="connsiteY137" fmla="*/ 1583688 h 2219496"/>
              <a:gd name="connsiteX138" fmla="*/ 174868 w 1221610"/>
              <a:gd name="connsiteY138" fmla="*/ 1597978 h 2219496"/>
              <a:gd name="connsiteX139" fmla="*/ 186775 w 1221610"/>
              <a:gd name="connsiteY139" fmla="*/ 1631316 h 2219496"/>
              <a:gd name="connsiteX140" fmla="*/ 179631 w 1221610"/>
              <a:gd name="connsiteY140" fmla="*/ 1647985 h 2219496"/>
              <a:gd name="connsiteX141" fmla="*/ 141531 w 1221610"/>
              <a:gd name="connsiteY141" fmla="*/ 1619410 h 2219496"/>
              <a:gd name="connsiteX142" fmla="*/ 98669 w 1221610"/>
              <a:gd name="connsiteY142" fmla="*/ 1617028 h 2219496"/>
              <a:gd name="connsiteX143" fmla="*/ 43899 w 1221610"/>
              <a:gd name="connsiteY143" fmla="*/ 1597978 h 2219496"/>
              <a:gd name="connsiteX144" fmla="*/ 10560 w 1221610"/>
              <a:gd name="connsiteY144" fmla="*/ 1595594 h 2219496"/>
              <a:gd name="connsiteX145" fmla="*/ 1037 w 1221610"/>
              <a:gd name="connsiteY145" fmla="*/ 1543210 h 2219496"/>
              <a:gd name="connsiteX146" fmla="*/ 34374 w 1221610"/>
              <a:gd name="connsiteY146" fmla="*/ 1455103 h 2219496"/>
              <a:gd name="connsiteX147" fmla="*/ 60568 w 1221610"/>
              <a:gd name="connsiteY147" fmla="*/ 1407478 h 2219496"/>
              <a:gd name="connsiteX148" fmla="*/ 81999 w 1221610"/>
              <a:gd name="connsiteY148" fmla="*/ 1359853 h 2219496"/>
              <a:gd name="connsiteX149" fmla="*/ 108194 w 1221610"/>
              <a:gd name="connsiteY149" fmla="*/ 1321753 h 2219496"/>
              <a:gd name="connsiteX150" fmla="*/ 146293 w 1221610"/>
              <a:gd name="connsiteY150" fmla="*/ 1312228 h 2219496"/>
              <a:gd name="connsiteX151" fmla="*/ 153438 w 1221610"/>
              <a:gd name="connsiteY151" fmla="*/ 1276510 h 2219496"/>
              <a:gd name="connsiteX152" fmla="*/ 262975 w 1221610"/>
              <a:gd name="connsiteY152" fmla="*/ 1157447 h 2219496"/>
              <a:gd name="connsiteX153" fmla="*/ 286787 w 1221610"/>
              <a:gd name="connsiteY153" fmla="*/ 1019332 h 2219496"/>
              <a:gd name="connsiteX154" fmla="*/ 282025 w 1221610"/>
              <a:gd name="connsiteY154" fmla="*/ 938372 h 2219496"/>
              <a:gd name="connsiteX155" fmla="*/ 196300 w 1221610"/>
              <a:gd name="connsiteY155" fmla="*/ 926466 h 2219496"/>
              <a:gd name="connsiteX156" fmla="*/ 179632 w 1221610"/>
              <a:gd name="connsiteY156" fmla="*/ 845503 h 2219496"/>
              <a:gd name="connsiteX157" fmla="*/ 186775 w 1221610"/>
              <a:gd name="connsiteY157" fmla="*/ 778828 h 2219496"/>
              <a:gd name="connsiteX158" fmla="*/ 148675 w 1221610"/>
              <a:gd name="connsiteY158" fmla="*/ 740728 h 2219496"/>
              <a:gd name="connsiteX159" fmla="*/ 127244 w 1221610"/>
              <a:gd name="connsiteY159" fmla="*/ 700246 h 2219496"/>
              <a:gd name="connsiteX160" fmla="*/ 117719 w 1221610"/>
              <a:gd name="connsiteY160" fmla="*/ 640716 h 2219496"/>
              <a:gd name="connsiteX161" fmla="*/ 102097 w 1221610"/>
              <a:gd name="connsiteY161" fmla="*/ 560562 h 2219496"/>
              <a:gd name="connsiteX0" fmla="*/ 102097 w 1221610"/>
              <a:gd name="connsiteY0" fmla="*/ 568005 h 2226939"/>
              <a:gd name="connsiteX1" fmla="*/ 91525 w 1221610"/>
              <a:gd name="connsiteY1" fmla="*/ 486233 h 2226939"/>
              <a:gd name="connsiteX2" fmla="*/ 93907 w 1221610"/>
              <a:gd name="connsiteY2" fmla="*/ 421939 h 2226939"/>
              <a:gd name="connsiteX3" fmla="*/ 17706 w 1221610"/>
              <a:gd name="connsiteY3" fmla="*/ 321927 h 2226939"/>
              <a:gd name="connsiteX4" fmla="*/ 12942 w 1221610"/>
              <a:gd name="connsiteY4" fmla="*/ 305256 h 2226939"/>
              <a:gd name="connsiteX5" fmla="*/ 77237 w 1221610"/>
              <a:gd name="connsiteY5" fmla="*/ 319545 h 2226939"/>
              <a:gd name="connsiteX6" fmla="*/ 77237 w 1221610"/>
              <a:gd name="connsiteY6" fmla="*/ 324308 h 2226939"/>
              <a:gd name="connsiteX7" fmla="*/ 127243 w 1221610"/>
              <a:gd name="connsiteY7" fmla="*/ 319545 h 2226939"/>
              <a:gd name="connsiteX8" fmla="*/ 148674 w 1221610"/>
              <a:gd name="connsiteY8" fmla="*/ 269539 h 2226939"/>
              <a:gd name="connsiteX9" fmla="*/ 201062 w 1221610"/>
              <a:gd name="connsiteY9" fmla="*/ 233820 h 2226939"/>
              <a:gd name="connsiteX10" fmla="*/ 208206 w 1221610"/>
              <a:gd name="connsiteY10" fmla="*/ 183814 h 2226939"/>
              <a:gd name="connsiteX11" fmla="*/ 170106 w 1221610"/>
              <a:gd name="connsiteY11" fmla="*/ 136188 h 2226939"/>
              <a:gd name="connsiteX12" fmla="*/ 224874 w 1221610"/>
              <a:gd name="connsiteY12" fmla="*/ 90945 h 2226939"/>
              <a:gd name="connsiteX13" fmla="*/ 265357 w 1221610"/>
              <a:gd name="connsiteY13" fmla="*/ 7602 h 2226939"/>
              <a:gd name="connsiteX14" fmla="*/ 293931 w 1221610"/>
              <a:gd name="connsiteY14" fmla="*/ 9982 h 2226939"/>
              <a:gd name="connsiteX15" fmla="*/ 348699 w 1221610"/>
              <a:gd name="connsiteY15" fmla="*/ 71895 h 2226939"/>
              <a:gd name="connsiteX16" fmla="*/ 282025 w 1221610"/>
              <a:gd name="connsiteY16" fmla="*/ 260014 h 2226939"/>
              <a:gd name="connsiteX17" fmla="*/ 243924 w 1221610"/>
              <a:gd name="connsiteY17" fmla="*/ 431464 h 2226939"/>
              <a:gd name="connsiteX18" fmla="*/ 198681 w 1221610"/>
              <a:gd name="connsiteY18" fmla="*/ 443370 h 2226939"/>
              <a:gd name="connsiteX19" fmla="*/ 141531 w 1221610"/>
              <a:gd name="connsiteY19" fmla="*/ 445752 h 2226939"/>
              <a:gd name="connsiteX20" fmla="*/ 132006 w 1221610"/>
              <a:gd name="connsiteY20" fmla="*/ 460039 h 2226939"/>
              <a:gd name="connsiteX21" fmla="*/ 158199 w 1221610"/>
              <a:gd name="connsiteY21" fmla="*/ 493377 h 2226939"/>
              <a:gd name="connsiteX22" fmla="*/ 186774 w 1221610"/>
              <a:gd name="connsiteY22" fmla="*/ 507664 h 2226939"/>
              <a:gd name="connsiteX23" fmla="*/ 189156 w 1221610"/>
              <a:gd name="connsiteY23" fmla="*/ 536239 h 2226939"/>
              <a:gd name="connsiteX24" fmla="*/ 210587 w 1221610"/>
              <a:gd name="connsiteY24" fmla="*/ 571958 h 2226939"/>
              <a:gd name="connsiteX25" fmla="*/ 224874 w 1221610"/>
              <a:gd name="connsiteY25" fmla="*/ 600533 h 2226939"/>
              <a:gd name="connsiteX26" fmla="*/ 253449 w 1221610"/>
              <a:gd name="connsiteY26" fmla="*/ 602914 h 2226939"/>
              <a:gd name="connsiteX27" fmla="*/ 279643 w 1221610"/>
              <a:gd name="connsiteY27" fmla="*/ 579102 h 2226939"/>
              <a:gd name="connsiteX28" fmla="*/ 282024 w 1221610"/>
              <a:gd name="connsiteY28" fmla="*/ 555289 h 2226939"/>
              <a:gd name="connsiteX29" fmla="*/ 291549 w 1221610"/>
              <a:gd name="connsiteY29" fmla="*/ 531477 h 2226939"/>
              <a:gd name="connsiteX30" fmla="*/ 267737 w 1221610"/>
              <a:gd name="connsiteY30" fmla="*/ 498139 h 2226939"/>
              <a:gd name="connsiteX31" fmla="*/ 303456 w 1221610"/>
              <a:gd name="connsiteY31" fmla="*/ 488614 h 2226939"/>
              <a:gd name="connsiteX32" fmla="*/ 322506 w 1221610"/>
              <a:gd name="connsiteY32" fmla="*/ 464802 h 2226939"/>
              <a:gd name="connsiteX33" fmla="*/ 353462 w 1221610"/>
              <a:gd name="connsiteY33" fmla="*/ 457658 h 2226939"/>
              <a:gd name="connsiteX34" fmla="*/ 410612 w 1221610"/>
              <a:gd name="connsiteY34" fmla="*/ 460039 h 2226939"/>
              <a:gd name="connsiteX35" fmla="*/ 410612 w 1221610"/>
              <a:gd name="connsiteY35" fmla="*/ 514808 h 2226939"/>
              <a:gd name="connsiteX36" fmla="*/ 436806 w 1221610"/>
              <a:gd name="connsiteY36" fmla="*/ 538618 h 2226939"/>
              <a:gd name="connsiteX37" fmla="*/ 462999 w 1221610"/>
              <a:gd name="connsiteY37" fmla="*/ 555289 h 2226939"/>
              <a:gd name="connsiteX38" fmla="*/ 424899 w 1221610"/>
              <a:gd name="connsiteY38" fmla="*/ 574339 h 2226939"/>
              <a:gd name="connsiteX39" fmla="*/ 403468 w 1221610"/>
              <a:gd name="connsiteY39" fmla="*/ 593389 h 2226939"/>
              <a:gd name="connsiteX40" fmla="*/ 420137 w 1221610"/>
              <a:gd name="connsiteY40" fmla="*/ 617202 h 2226939"/>
              <a:gd name="connsiteX41" fmla="*/ 415374 w 1221610"/>
              <a:gd name="connsiteY41" fmla="*/ 657683 h 2226939"/>
              <a:gd name="connsiteX42" fmla="*/ 427281 w 1221610"/>
              <a:gd name="connsiteY42" fmla="*/ 686258 h 2226939"/>
              <a:gd name="connsiteX43" fmla="*/ 410612 w 1221610"/>
              <a:gd name="connsiteY43" fmla="*/ 707689 h 2226939"/>
              <a:gd name="connsiteX44" fmla="*/ 401088 w 1221610"/>
              <a:gd name="connsiteY44" fmla="*/ 786271 h 2226939"/>
              <a:gd name="connsiteX45" fmla="*/ 441568 w 1221610"/>
              <a:gd name="connsiteY45" fmla="*/ 786270 h 2226939"/>
              <a:gd name="connsiteX46" fmla="*/ 486812 w 1221610"/>
              <a:gd name="connsiteY46" fmla="*/ 762458 h 2226939"/>
              <a:gd name="connsiteX47" fmla="*/ 513007 w 1221610"/>
              <a:gd name="connsiteY47" fmla="*/ 764839 h 2226939"/>
              <a:gd name="connsiteX48" fmla="*/ 536818 w 1221610"/>
              <a:gd name="connsiteY48" fmla="*/ 791033 h 2226939"/>
              <a:gd name="connsiteX49" fmla="*/ 510625 w 1221610"/>
              <a:gd name="connsiteY49" fmla="*/ 895808 h 2226939"/>
              <a:gd name="connsiteX50" fmla="*/ 539200 w 1221610"/>
              <a:gd name="connsiteY50" fmla="*/ 933908 h 2226939"/>
              <a:gd name="connsiteX51" fmla="*/ 546344 w 1221610"/>
              <a:gd name="connsiteY51" fmla="*/ 952959 h 2226939"/>
              <a:gd name="connsiteX52" fmla="*/ 532057 w 1221610"/>
              <a:gd name="connsiteY52" fmla="*/ 983914 h 2226939"/>
              <a:gd name="connsiteX53" fmla="*/ 517769 w 1221610"/>
              <a:gd name="connsiteY53" fmla="*/ 1055352 h 2226939"/>
              <a:gd name="connsiteX54" fmla="*/ 541582 w 1221610"/>
              <a:gd name="connsiteY54" fmla="*/ 1088689 h 2226939"/>
              <a:gd name="connsiteX55" fmla="*/ 551107 w 1221610"/>
              <a:gd name="connsiteY55" fmla="*/ 1129170 h 2226939"/>
              <a:gd name="connsiteX56" fmla="*/ 567775 w 1221610"/>
              <a:gd name="connsiteY56" fmla="*/ 1136314 h 2226939"/>
              <a:gd name="connsiteX57" fmla="*/ 572104 w 1221610"/>
              <a:gd name="connsiteY57" fmla="*/ 1146420 h 2226939"/>
              <a:gd name="connsiteX58" fmla="*/ 591588 w 1221610"/>
              <a:gd name="connsiteY58" fmla="*/ 1112502 h 2226939"/>
              <a:gd name="connsiteX59" fmla="*/ 615400 w 1221610"/>
              <a:gd name="connsiteY59" fmla="*/ 1095833 h 2226939"/>
              <a:gd name="connsiteX60" fmla="*/ 665407 w 1221610"/>
              <a:gd name="connsiteY60" fmla="*/ 1069639 h 2226939"/>
              <a:gd name="connsiteX61" fmla="*/ 698744 w 1221610"/>
              <a:gd name="connsiteY61" fmla="*/ 1057733 h 2226939"/>
              <a:gd name="connsiteX62" fmla="*/ 734463 w 1221610"/>
              <a:gd name="connsiteY62" fmla="*/ 1019634 h 2226939"/>
              <a:gd name="connsiteX63" fmla="*/ 791613 w 1221610"/>
              <a:gd name="connsiteY63" fmla="*/ 995820 h 2226939"/>
              <a:gd name="connsiteX64" fmla="*/ 817807 w 1221610"/>
              <a:gd name="connsiteY64" fmla="*/ 950577 h 2226939"/>
              <a:gd name="connsiteX65" fmla="*/ 841618 w 1221610"/>
              <a:gd name="connsiteY65" fmla="*/ 933906 h 2226939"/>
              <a:gd name="connsiteX66" fmla="*/ 867813 w 1221610"/>
              <a:gd name="connsiteY66" fmla="*/ 933908 h 2226939"/>
              <a:gd name="connsiteX67" fmla="*/ 872575 w 1221610"/>
              <a:gd name="connsiteY67" fmla="*/ 952958 h 2226939"/>
              <a:gd name="connsiteX68" fmla="*/ 848763 w 1221610"/>
              <a:gd name="connsiteY68" fmla="*/ 979152 h 2226939"/>
              <a:gd name="connsiteX69" fmla="*/ 872575 w 1221610"/>
              <a:gd name="connsiteY69" fmla="*/ 1005345 h 2226939"/>
              <a:gd name="connsiteX70" fmla="*/ 872575 w 1221610"/>
              <a:gd name="connsiteY70" fmla="*/ 1029158 h 2226939"/>
              <a:gd name="connsiteX71" fmla="*/ 829713 w 1221610"/>
              <a:gd name="connsiteY71" fmla="*/ 1031539 h 2226939"/>
              <a:gd name="connsiteX72" fmla="*/ 817807 w 1221610"/>
              <a:gd name="connsiteY72" fmla="*/ 1060114 h 2226939"/>
              <a:gd name="connsiteX73" fmla="*/ 829713 w 1221610"/>
              <a:gd name="connsiteY73" fmla="*/ 1088689 h 2226939"/>
              <a:gd name="connsiteX74" fmla="*/ 822567 w 1221610"/>
              <a:gd name="connsiteY74" fmla="*/ 1112500 h 2226939"/>
              <a:gd name="connsiteX75" fmla="*/ 836857 w 1221610"/>
              <a:gd name="connsiteY75" fmla="*/ 1131553 h 2226939"/>
              <a:gd name="connsiteX76" fmla="*/ 870194 w 1221610"/>
              <a:gd name="connsiteY76" fmla="*/ 1102978 h 2226939"/>
              <a:gd name="connsiteX77" fmla="*/ 903532 w 1221610"/>
              <a:gd name="connsiteY77" fmla="*/ 1098215 h 2226939"/>
              <a:gd name="connsiteX78" fmla="*/ 901150 w 1221610"/>
              <a:gd name="connsiteY78" fmla="*/ 1052970 h 2226939"/>
              <a:gd name="connsiteX79" fmla="*/ 958300 w 1221610"/>
              <a:gd name="connsiteY79" fmla="*/ 1043446 h 2226939"/>
              <a:gd name="connsiteX80" fmla="*/ 974969 w 1221610"/>
              <a:gd name="connsiteY80" fmla="*/ 1062495 h 2226939"/>
              <a:gd name="connsiteX81" fmla="*/ 984494 w 1221610"/>
              <a:gd name="connsiteY81" fmla="*/ 1188703 h 2226939"/>
              <a:gd name="connsiteX82" fmla="*/ 1032119 w 1221610"/>
              <a:gd name="connsiteY82" fmla="*/ 1269665 h 2226939"/>
              <a:gd name="connsiteX83" fmla="*/ 1072600 w 1221610"/>
              <a:gd name="connsiteY83" fmla="*/ 1291096 h 2226939"/>
              <a:gd name="connsiteX84" fmla="*/ 1089269 w 1221610"/>
              <a:gd name="connsiteY84" fmla="*/ 1357771 h 2226939"/>
              <a:gd name="connsiteX85" fmla="*/ 1122607 w 1221610"/>
              <a:gd name="connsiteY85" fmla="*/ 1383965 h 2226939"/>
              <a:gd name="connsiteX86" fmla="*/ 1163088 w 1221610"/>
              <a:gd name="connsiteY86" fmla="*/ 1443496 h 2226939"/>
              <a:gd name="connsiteX87" fmla="*/ 1191663 w 1221610"/>
              <a:gd name="connsiteY87" fmla="*/ 1457784 h 2226939"/>
              <a:gd name="connsiteX88" fmla="*/ 1220238 w 1221610"/>
              <a:gd name="connsiteY88" fmla="*/ 1495883 h 2226939"/>
              <a:gd name="connsiteX89" fmla="*/ 1215943 w 1221610"/>
              <a:gd name="connsiteY89" fmla="*/ 1515743 h 2226939"/>
              <a:gd name="connsiteX90" fmla="*/ 1196425 w 1221610"/>
              <a:gd name="connsiteY90" fmla="*/ 1564940 h 2226939"/>
              <a:gd name="connsiteX91" fmla="*/ 1144037 w 1221610"/>
              <a:gd name="connsiteY91" fmla="*/ 1560176 h 2226939"/>
              <a:gd name="connsiteX92" fmla="*/ 1124987 w 1221610"/>
              <a:gd name="connsiteY92" fmla="*/ 1605419 h 2226939"/>
              <a:gd name="connsiteX93" fmla="*/ 1048787 w 1221610"/>
              <a:gd name="connsiteY93" fmla="*/ 1638757 h 2226939"/>
              <a:gd name="connsiteX94" fmla="*/ 1020212 w 1221610"/>
              <a:gd name="connsiteY94" fmla="*/ 1698288 h 2226939"/>
              <a:gd name="connsiteX95" fmla="*/ 1036881 w 1221610"/>
              <a:gd name="connsiteY95" fmla="*/ 1745913 h 2226939"/>
              <a:gd name="connsiteX96" fmla="*/ 1017832 w 1221610"/>
              <a:gd name="connsiteY96" fmla="*/ 1786396 h 2226939"/>
              <a:gd name="connsiteX97" fmla="*/ 984493 w 1221610"/>
              <a:gd name="connsiteY97" fmla="*/ 1784013 h 2226939"/>
              <a:gd name="connsiteX98" fmla="*/ 982112 w 1221610"/>
              <a:gd name="connsiteY98" fmla="*/ 1848307 h 2226939"/>
              <a:gd name="connsiteX99" fmla="*/ 946393 w 1221610"/>
              <a:gd name="connsiteY99" fmla="*/ 1864976 h 2226939"/>
              <a:gd name="connsiteX100" fmla="*/ 910674 w 1221610"/>
              <a:gd name="connsiteY100" fmla="*/ 1872119 h 2226939"/>
              <a:gd name="connsiteX101" fmla="*/ 910674 w 1221610"/>
              <a:gd name="connsiteY101" fmla="*/ 1936413 h 2226939"/>
              <a:gd name="connsiteX102" fmla="*/ 967824 w 1221610"/>
              <a:gd name="connsiteY102" fmla="*/ 1945938 h 2226939"/>
              <a:gd name="connsiteX103" fmla="*/ 1001162 w 1221610"/>
              <a:gd name="connsiteY103" fmla="*/ 1941176 h 2226939"/>
              <a:gd name="connsiteX104" fmla="*/ 1005922 w 1221610"/>
              <a:gd name="connsiteY104" fmla="*/ 2014995 h 2226939"/>
              <a:gd name="connsiteX105" fmla="*/ 982112 w 1221610"/>
              <a:gd name="connsiteY105" fmla="*/ 2036426 h 2226939"/>
              <a:gd name="connsiteX106" fmla="*/ 922581 w 1221610"/>
              <a:gd name="connsiteY106" fmla="*/ 2034046 h 2226939"/>
              <a:gd name="connsiteX107" fmla="*/ 870193 w 1221610"/>
              <a:gd name="connsiteY107" fmla="*/ 2043571 h 2226939"/>
              <a:gd name="connsiteX108" fmla="*/ 824949 w 1221610"/>
              <a:gd name="connsiteY108" fmla="*/ 2067384 h 2226939"/>
              <a:gd name="connsiteX109" fmla="*/ 779704 w 1221610"/>
              <a:gd name="connsiteY109" fmla="*/ 2074526 h 2226939"/>
              <a:gd name="connsiteX110" fmla="*/ 758274 w 1221610"/>
              <a:gd name="connsiteY110" fmla="*/ 2093578 h 2226939"/>
              <a:gd name="connsiteX111" fmla="*/ 751131 w 1221610"/>
              <a:gd name="connsiteY111" fmla="*/ 2138821 h 2226939"/>
              <a:gd name="connsiteX112" fmla="*/ 734462 w 1221610"/>
              <a:gd name="connsiteY112" fmla="*/ 2150728 h 2226939"/>
              <a:gd name="connsiteX113" fmla="*/ 689218 w 1221610"/>
              <a:gd name="connsiteY113" fmla="*/ 2200734 h 2226939"/>
              <a:gd name="connsiteX114" fmla="*/ 665406 w 1221610"/>
              <a:gd name="connsiteY114" fmla="*/ 2205495 h 2226939"/>
              <a:gd name="connsiteX115" fmla="*/ 617781 w 1221610"/>
              <a:gd name="connsiteY115" fmla="*/ 2226927 h 2226939"/>
              <a:gd name="connsiteX116" fmla="*/ 579681 w 1221610"/>
              <a:gd name="connsiteY116" fmla="*/ 2210258 h 2226939"/>
              <a:gd name="connsiteX117" fmla="*/ 563012 w 1221610"/>
              <a:gd name="connsiteY117" fmla="*/ 2181683 h 2226939"/>
              <a:gd name="connsiteX118" fmla="*/ 520149 w 1221610"/>
              <a:gd name="connsiteY118" fmla="*/ 2191209 h 2226939"/>
              <a:gd name="connsiteX119" fmla="*/ 512573 w 1221610"/>
              <a:gd name="connsiteY119" fmla="*/ 2185105 h 2226939"/>
              <a:gd name="connsiteX120" fmla="*/ 503481 w 1221610"/>
              <a:gd name="connsiteY120" fmla="*/ 2179302 h 2226939"/>
              <a:gd name="connsiteX121" fmla="*/ 522531 w 1221610"/>
              <a:gd name="connsiteY121" fmla="*/ 2072145 h 2226939"/>
              <a:gd name="connsiteX122" fmla="*/ 539199 w 1221610"/>
              <a:gd name="connsiteY122" fmla="*/ 2050714 h 2226939"/>
              <a:gd name="connsiteX123" fmla="*/ 529674 w 1221610"/>
              <a:gd name="connsiteY123" fmla="*/ 2005471 h 2226939"/>
              <a:gd name="connsiteX124" fmla="*/ 553487 w 1221610"/>
              <a:gd name="connsiteY124" fmla="*/ 1991183 h 2226939"/>
              <a:gd name="connsiteX125" fmla="*/ 534437 w 1221610"/>
              <a:gd name="connsiteY125" fmla="*/ 1976896 h 2226939"/>
              <a:gd name="connsiteX126" fmla="*/ 522531 w 1221610"/>
              <a:gd name="connsiteY126" fmla="*/ 1941178 h 2226939"/>
              <a:gd name="connsiteX127" fmla="*/ 513006 w 1221610"/>
              <a:gd name="connsiteY127" fmla="*/ 1895934 h 2226939"/>
              <a:gd name="connsiteX128" fmla="*/ 510624 w 1221610"/>
              <a:gd name="connsiteY128" fmla="*/ 1864976 h 2226939"/>
              <a:gd name="connsiteX129" fmla="*/ 460618 w 1221610"/>
              <a:gd name="connsiteY129" fmla="*/ 1867359 h 2226939"/>
              <a:gd name="connsiteX130" fmla="*/ 427282 w 1221610"/>
              <a:gd name="connsiteY130" fmla="*/ 1831640 h 2226939"/>
              <a:gd name="connsiteX131" fmla="*/ 382037 w 1221610"/>
              <a:gd name="connsiteY131" fmla="*/ 1814970 h 2226939"/>
              <a:gd name="connsiteX132" fmla="*/ 367749 w 1221610"/>
              <a:gd name="connsiteY132" fmla="*/ 1764965 h 2226939"/>
              <a:gd name="connsiteX133" fmla="*/ 365368 w 1221610"/>
              <a:gd name="connsiteY133" fmla="*/ 1743533 h 2226939"/>
              <a:gd name="connsiteX134" fmla="*/ 334413 w 1221610"/>
              <a:gd name="connsiteY134" fmla="*/ 1698290 h 2226939"/>
              <a:gd name="connsiteX135" fmla="*/ 291549 w 1221610"/>
              <a:gd name="connsiteY135" fmla="*/ 1674477 h 2226939"/>
              <a:gd name="connsiteX136" fmla="*/ 248688 w 1221610"/>
              <a:gd name="connsiteY136" fmla="*/ 1645903 h 2226939"/>
              <a:gd name="connsiteX137" fmla="*/ 215349 w 1221610"/>
              <a:gd name="connsiteY137" fmla="*/ 1636377 h 2226939"/>
              <a:gd name="connsiteX138" fmla="*/ 217731 w 1221610"/>
              <a:gd name="connsiteY138" fmla="*/ 1591131 h 2226939"/>
              <a:gd name="connsiteX139" fmla="*/ 174868 w 1221610"/>
              <a:gd name="connsiteY139" fmla="*/ 1605421 h 2226939"/>
              <a:gd name="connsiteX140" fmla="*/ 186775 w 1221610"/>
              <a:gd name="connsiteY140" fmla="*/ 1638759 h 2226939"/>
              <a:gd name="connsiteX141" fmla="*/ 179631 w 1221610"/>
              <a:gd name="connsiteY141" fmla="*/ 1655428 h 2226939"/>
              <a:gd name="connsiteX142" fmla="*/ 141531 w 1221610"/>
              <a:gd name="connsiteY142" fmla="*/ 1626853 h 2226939"/>
              <a:gd name="connsiteX143" fmla="*/ 98669 w 1221610"/>
              <a:gd name="connsiteY143" fmla="*/ 1624471 h 2226939"/>
              <a:gd name="connsiteX144" fmla="*/ 43899 w 1221610"/>
              <a:gd name="connsiteY144" fmla="*/ 1605421 h 2226939"/>
              <a:gd name="connsiteX145" fmla="*/ 10560 w 1221610"/>
              <a:gd name="connsiteY145" fmla="*/ 1603037 h 2226939"/>
              <a:gd name="connsiteX146" fmla="*/ 1037 w 1221610"/>
              <a:gd name="connsiteY146" fmla="*/ 1550653 h 2226939"/>
              <a:gd name="connsiteX147" fmla="*/ 34374 w 1221610"/>
              <a:gd name="connsiteY147" fmla="*/ 1462546 h 2226939"/>
              <a:gd name="connsiteX148" fmla="*/ 60568 w 1221610"/>
              <a:gd name="connsiteY148" fmla="*/ 1414921 h 2226939"/>
              <a:gd name="connsiteX149" fmla="*/ 81999 w 1221610"/>
              <a:gd name="connsiteY149" fmla="*/ 1367296 h 2226939"/>
              <a:gd name="connsiteX150" fmla="*/ 108194 w 1221610"/>
              <a:gd name="connsiteY150" fmla="*/ 1329196 h 2226939"/>
              <a:gd name="connsiteX151" fmla="*/ 146293 w 1221610"/>
              <a:gd name="connsiteY151" fmla="*/ 1319671 h 2226939"/>
              <a:gd name="connsiteX152" fmla="*/ 153438 w 1221610"/>
              <a:gd name="connsiteY152" fmla="*/ 1283953 h 2226939"/>
              <a:gd name="connsiteX153" fmla="*/ 262975 w 1221610"/>
              <a:gd name="connsiteY153" fmla="*/ 1164890 h 2226939"/>
              <a:gd name="connsiteX154" fmla="*/ 286787 w 1221610"/>
              <a:gd name="connsiteY154" fmla="*/ 1026775 h 2226939"/>
              <a:gd name="connsiteX155" fmla="*/ 282025 w 1221610"/>
              <a:gd name="connsiteY155" fmla="*/ 945815 h 2226939"/>
              <a:gd name="connsiteX156" fmla="*/ 196300 w 1221610"/>
              <a:gd name="connsiteY156" fmla="*/ 933909 h 2226939"/>
              <a:gd name="connsiteX157" fmla="*/ 179632 w 1221610"/>
              <a:gd name="connsiteY157" fmla="*/ 852946 h 2226939"/>
              <a:gd name="connsiteX158" fmla="*/ 186775 w 1221610"/>
              <a:gd name="connsiteY158" fmla="*/ 786271 h 2226939"/>
              <a:gd name="connsiteX159" fmla="*/ 148675 w 1221610"/>
              <a:gd name="connsiteY159" fmla="*/ 748171 h 2226939"/>
              <a:gd name="connsiteX160" fmla="*/ 127244 w 1221610"/>
              <a:gd name="connsiteY160" fmla="*/ 707689 h 2226939"/>
              <a:gd name="connsiteX161" fmla="*/ 117719 w 1221610"/>
              <a:gd name="connsiteY161" fmla="*/ 648159 h 2226939"/>
              <a:gd name="connsiteX162" fmla="*/ 102097 w 1221610"/>
              <a:gd name="connsiteY162" fmla="*/ 568005 h 2226939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82025 w 1221610"/>
              <a:gd name="connsiteY17" fmla="*/ 258243 h 2225168"/>
              <a:gd name="connsiteX18" fmla="*/ 243924 w 1221610"/>
              <a:gd name="connsiteY18" fmla="*/ 429693 h 2225168"/>
              <a:gd name="connsiteX19" fmla="*/ 198681 w 1221610"/>
              <a:gd name="connsiteY19" fmla="*/ 441599 h 2225168"/>
              <a:gd name="connsiteX20" fmla="*/ 141531 w 1221610"/>
              <a:gd name="connsiteY20" fmla="*/ 443981 h 2225168"/>
              <a:gd name="connsiteX21" fmla="*/ 132006 w 1221610"/>
              <a:gd name="connsiteY21" fmla="*/ 458268 h 2225168"/>
              <a:gd name="connsiteX22" fmla="*/ 158199 w 1221610"/>
              <a:gd name="connsiteY22" fmla="*/ 491606 h 2225168"/>
              <a:gd name="connsiteX23" fmla="*/ 186774 w 1221610"/>
              <a:gd name="connsiteY23" fmla="*/ 505893 h 2225168"/>
              <a:gd name="connsiteX24" fmla="*/ 189156 w 1221610"/>
              <a:gd name="connsiteY24" fmla="*/ 534468 h 2225168"/>
              <a:gd name="connsiteX25" fmla="*/ 210587 w 1221610"/>
              <a:gd name="connsiteY25" fmla="*/ 570187 h 2225168"/>
              <a:gd name="connsiteX26" fmla="*/ 224874 w 1221610"/>
              <a:gd name="connsiteY26" fmla="*/ 598762 h 2225168"/>
              <a:gd name="connsiteX27" fmla="*/ 253449 w 1221610"/>
              <a:gd name="connsiteY27" fmla="*/ 601143 h 2225168"/>
              <a:gd name="connsiteX28" fmla="*/ 279643 w 1221610"/>
              <a:gd name="connsiteY28" fmla="*/ 577331 h 2225168"/>
              <a:gd name="connsiteX29" fmla="*/ 282024 w 1221610"/>
              <a:gd name="connsiteY29" fmla="*/ 553518 h 2225168"/>
              <a:gd name="connsiteX30" fmla="*/ 291549 w 1221610"/>
              <a:gd name="connsiteY30" fmla="*/ 529706 h 2225168"/>
              <a:gd name="connsiteX31" fmla="*/ 267737 w 1221610"/>
              <a:gd name="connsiteY31" fmla="*/ 496368 h 2225168"/>
              <a:gd name="connsiteX32" fmla="*/ 303456 w 1221610"/>
              <a:gd name="connsiteY32" fmla="*/ 486843 h 2225168"/>
              <a:gd name="connsiteX33" fmla="*/ 322506 w 1221610"/>
              <a:gd name="connsiteY33" fmla="*/ 463031 h 2225168"/>
              <a:gd name="connsiteX34" fmla="*/ 353462 w 1221610"/>
              <a:gd name="connsiteY34" fmla="*/ 455887 h 2225168"/>
              <a:gd name="connsiteX35" fmla="*/ 410612 w 1221610"/>
              <a:gd name="connsiteY35" fmla="*/ 458268 h 2225168"/>
              <a:gd name="connsiteX36" fmla="*/ 410612 w 1221610"/>
              <a:gd name="connsiteY36" fmla="*/ 513037 h 2225168"/>
              <a:gd name="connsiteX37" fmla="*/ 436806 w 1221610"/>
              <a:gd name="connsiteY37" fmla="*/ 536847 h 2225168"/>
              <a:gd name="connsiteX38" fmla="*/ 462999 w 1221610"/>
              <a:gd name="connsiteY38" fmla="*/ 553518 h 2225168"/>
              <a:gd name="connsiteX39" fmla="*/ 424899 w 1221610"/>
              <a:gd name="connsiteY39" fmla="*/ 572568 h 2225168"/>
              <a:gd name="connsiteX40" fmla="*/ 403468 w 1221610"/>
              <a:gd name="connsiteY40" fmla="*/ 591618 h 2225168"/>
              <a:gd name="connsiteX41" fmla="*/ 420137 w 1221610"/>
              <a:gd name="connsiteY41" fmla="*/ 615431 h 2225168"/>
              <a:gd name="connsiteX42" fmla="*/ 415374 w 1221610"/>
              <a:gd name="connsiteY42" fmla="*/ 655912 h 2225168"/>
              <a:gd name="connsiteX43" fmla="*/ 427281 w 1221610"/>
              <a:gd name="connsiteY43" fmla="*/ 684487 h 2225168"/>
              <a:gd name="connsiteX44" fmla="*/ 410612 w 1221610"/>
              <a:gd name="connsiteY44" fmla="*/ 705918 h 2225168"/>
              <a:gd name="connsiteX45" fmla="*/ 401088 w 1221610"/>
              <a:gd name="connsiteY45" fmla="*/ 784500 h 2225168"/>
              <a:gd name="connsiteX46" fmla="*/ 441568 w 1221610"/>
              <a:gd name="connsiteY46" fmla="*/ 784499 h 2225168"/>
              <a:gd name="connsiteX47" fmla="*/ 486812 w 1221610"/>
              <a:gd name="connsiteY47" fmla="*/ 760687 h 2225168"/>
              <a:gd name="connsiteX48" fmla="*/ 513007 w 1221610"/>
              <a:gd name="connsiteY48" fmla="*/ 763068 h 2225168"/>
              <a:gd name="connsiteX49" fmla="*/ 536818 w 1221610"/>
              <a:gd name="connsiteY49" fmla="*/ 789262 h 2225168"/>
              <a:gd name="connsiteX50" fmla="*/ 510625 w 1221610"/>
              <a:gd name="connsiteY50" fmla="*/ 894037 h 2225168"/>
              <a:gd name="connsiteX51" fmla="*/ 539200 w 1221610"/>
              <a:gd name="connsiteY51" fmla="*/ 932137 h 2225168"/>
              <a:gd name="connsiteX52" fmla="*/ 546344 w 1221610"/>
              <a:gd name="connsiteY52" fmla="*/ 951188 h 2225168"/>
              <a:gd name="connsiteX53" fmla="*/ 532057 w 1221610"/>
              <a:gd name="connsiteY53" fmla="*/ 982143 h 2225168"/>
              <a:gd name="connsiteX54" fmla="*/ 517769 w 1221610"/>
              <a:gd name="connsiteY54" fmla="*/ 1053581 h 2225168"/>
              <a:gd name="connsiteX55" fmla="*/ 541582 w 1221610"/>
              <a:gd name="connsiteY55" fmla="*/ 1086918 h 2225168"/>
              <a:gd name="connsiteX56" fmla="*/ 551107 w 1221610"/>
              <a:gd name="connsiteY56" fmla="*/ 1127399 h 2225168"/>
              <a:gd name="connsiteX57" fmla="*/ 567775 w 1221610"/>
              <a:gd name="connsiteY57" fmla="*/ 1134543 h 2225168"/>
              <a:gd name="connsiteX58" fmla="*/ 572104 w 1221610"/>
              <a:gd name="connsiteY58" fmla="*/ 1144649 h 2225168"/>
              <a:gd name="connsiteX59" fmla="*/ 591588 w 1221610"/>
              <a:gd name="connsiteY59" fmla="*/ 1110731 h 2225168"/>
              <a:gd name="connsiteX60" fmla="*/ 615400 w 1221610"/>
              <a:gd name="connsiteY60" fmla="*/ 1094062 h 2225168"/>
              <a:gd name="connsiteX61" fmla="*/ 665407 w 1221610"/>
              <a:gd name="connsiteY61" fmla="*/ 1067868 h 2225168"/>
              <a:gd name="connsiteX62" fmla="*/ 698744 w 1221610"/>
              <a:gd name="connsiteY62" fmla="*/ 1055962 h 2225168"/>
              <a:gd name="connsiteX63" fmla="*/ 734463 w 1221610"/>
              <a:gd name="connsiteY63" fmla="*/ 1017863 h 2225168"/>
              <a:gd name="connsiteX64" fmla="*/ 791613 w 1221610"/>
              <a:gd name="connsiteY64" fmla="*/ 994049 h 2225168"/>
              <a:gd name="connsiteX65" fmla="*/ 817807 w 1221610"/>
              <a:gd name="connsiteY65" fmla="*/ 948806 h 2225168"/>
              <a:gd name="connsiteX66" fmla="*/ 841618 w 1221610"/>
              <a:gd name="connsiteY66" fmla="*/ 932135 h 2225168"/>
              <a:gd name="connsiteX67" fmla="*/ 867813 w 1221610"/>
              <a:gd name="connsiteY67" fmla="*/ 932137 h 2225168"/>
              <a:gd name="connsiteX68" fmla="*/ 872575 w 1221610"/>
              <a:gd name="connsiteY68" fmla="*/ 951187 h 2225168"/>
              <a:gd name="connsiteX69" fmla="*/ 848763 w 1221610"/>
              <a:gd name="connsiteY69" fmla="*/ 977381 h 2225168"/>
              <a:gd name="connsiteX70" fmla="*/ 872575 w 1221610"/>
              <a:gd name="connsiteY70" fmla="*/ 1003574 h 2225168"/>
              <a:gd name="connsiteX71" fmla="*/ 872575 w 1221610"/>
              <a:gd name="connsiteY71" fmla="*/ 1027387 h 2225168"/>
              <a:gd name="connsiteX72" fmla="*/ 829713 w 1221610"/>
              <a:gd name="connsiteY72" fmla="*/ 1029768 h 2225168"/>
              <a:gd name="connsiteX73" fmla="*/ 817807 w 1221610"/>
              <a:gd name="connsiteY73" fmla="*/ 1058343 h 2225168"/>
              <a:gd name="connsiteX74" fmla="*/ 829713 w 1221610"/>
              <a:gd name="connsiteY74" fmla="*/ 1086918 h 2225168"/>
              <a:gd name="connsiteX75" fmla="*/ 822567 w 1221610"/>
              <a:gd name="connsiteY75" fmla="*/ 1110729 h 2225168"/>
              <a:gd name="connsiteX76" fmla="*/ 836857 w 1221610"/>
              <a:gd name="connsiteY76" fmla="*/ 1129782 h 2225168"/>
              <a:gd name="connsiteX77" fmla="*/ 870194 w 1221610"/>
              <a:gd name="connsiteY77" fmla="*/ 1101207 h 2225168"/>
              <a:gd name="connsiteX78" fmla="*/ 903532 w 1221610"/>
              <a:gd name="connsiteY78" fmla="*/ 1096444 h 2225168"/>
              <a:gd name="connsiteX79" fmla="*/ 901150 w 1221610"/>
              <a:gd name="connsiteY79" fmla="*/ 1051199 h 2225168"/>
              <a:gd name="connsiteX80" fmla="*/ 958300 w 1221610"/>
              <a:gd name="connsiteY80" fmla="*/ 1041675 h 2225168"/>
              <a:gd name="connsiteX81" fmla="*/ 974969 w 1221610"/>
              <a:gd name="connsiteY81" fmla="*/ 1060724 h 2225168"/>
              <a:gd name="connsiteX82" fmla="*/ 984494 w 1221610"/>
              <a:gd name="connsiteY82" fmla="*/ 1186932 h 2225168"/>
              <a:gd name="connsiteX83" fmla="*/ 1032119 w 1221610"/>
              <a:gd name="connsiteY83" fmla="*/ 1267894 h 2225168"/>
              <a:gd name="connsiteX84" fmla="*/ 1072600 w 1221610"/>
              <a:gd name="connsiteY84" fmla="*/ 1289325 h 2225168"/>
              <a:gd name="connsiteX85" fmla="*/ 1089269 w 1221610"/>
              <a:gd name="connsiteY85" fmla="*/ 1356000 h 2225168"/>
              <a:gd name="connsiteX86" fmla="*/ 1122607 w 1221610"/>
              <a:gd name="connsiteY86" fmla="*/ 1382194 h 2225168"/>
              <a:gd name="connsiteX87" fmla="*/ 1163088 w 1221610"/>
              <a:gd name="connsiteY87" fmla="*/ 1441725 h 2225168"/>
              <a:gd name="connsiteX88" fmla="*/ 1191663 w 1221610"/>
              <a:gd name="connsiteY88" fmla="*/ 1456013 h 2225168"/>
              <a:gd name="connsiteX89" fmla="*/ 1220238 w 1221610"/>
              <a:gd name="connsiteY89" fmla="*/ 1494112 h 2225168"/>
              <a:gd name="connsiteX90" fmla="*/ 1215943 w 1221610"/>
              <a:gd name="connsiteY90" fmla="*/ 1513972 h 2225168"/>
              <a:gd name="connsiteX91" fmla="*/ 1196425 w 1221610"/>
              <a:gd name="connsiteY91" fmla="*/ 1563169 h 2225168"/>
              <a:gd name="connsiteX92" fmla="*/ 1144037 w 1221610"/>
              <a:gd name="connsiteY92" fmla="*/ 1558405 h 2225168"/>
              <a:gd name="connsiteX93" fmla="*/ 1124987 w 1221610"/>
              <a:gd name="connsiteY93" fmla="*/ 1603648 h 2225168"/>
              <a:gd name="connsiteX94" fmla="*/ 1048787 w 1221610"/>
              <a:gd name="connsiteY94" fmla="*/ 1636986 h 2225168"/>
              <a:gd name="connsiteX95" fmla="*/ 1020212 w 1221610"/>
              <a:gd name="connsiteY95" fmla="*/ 1696517 h 2225168"/>
              <a:gd name="connsiteX96" fmla="*/ 1036881 w 1221610"/>
              <a:gd name="connsiteY96" fmla="*/ 1744142 h 2225168"/>
              <a:gd name="connsiteX97" fmla="*/ 1017832 w 1221610"/>
              <a:gd name="connsiteY97" fmla="*/ 1784625 h 2225168"/>
              <a:gd name="connsiteX98" fmla="*/ 984493 w 1221610"/>
              <a:gd name="connsiteY98" fmla="*/ 1782242 h 2225168"/>
              <a:gd name="connsiteX99" fmla="*/ 982112 w 1221610"/>
              <a:gd name="connsiteY99" fmla="*/ 1846536 h 2225168"/>
              <a:gd name="connsiteX100" fmla="*/ 946393 w 1221610"/>
              <a:gd name="connsiteY100" fmla="*/ 1863205 h 2225168"/>
              <a:gd name="connsiteX101" fmla="*/ 910674 w 1221610"/>
              <a:gd name="connsiteY101" fmla="*/ 1870348 h 2225168"/>
              <a:gd name="connsiteX102" fmla="*/ 910674 w 1221610"/>
              <a:gd name="connsiteY102" fmla="*/ 1934642 h 2225168"/>
              <a:gd name="connsiteX103" fmla="*/ 967824 w 1221610"/>
              <a:gd name="connsiteY103" fmla="*/ 1944167 h 2225168"/>
              <a:gd name="connsiteX104" fmla="*/ 1001162 w 1221610"/>
              <a:gd name="connsiteY104" fmla="*/ 1939405 h 2225168"/>
              <a:gd name="connsiteX105" fmla="*/ 1005922 w 1221610"/>
              <a:gd name="connsiteY105" fmla="*/ 2013224 h 2225168"/>
              <a:gd name="connsiteX106" fmla="*/ 982112 w 1221610"/>
              <a:gd name="connsiteY106" fmla="*/ 2034655 h 2225168"/>
              <a:gd name="connsiteX107" fmla="*/ 922581 w 1221610"/>
              <a:gd name="connsiteY107" fmla="*/ 2032275 h 2225168"/>
              <a:gd name="connsiteX108" fmla="*/ 870193 w 1221610"/>
              <a:gd name="connsiteY108" fmla="*/ 2041800 h 2225168"/>
              <a:gd name="connsiteX109" fmla="*/ 824949 w 1221610"/>
              <a:gd name="connsiteY109" fmla="*/ 2065613 h 2225168"/>
              <a:gd name="connsiteX110" fmla="*/ 779704 w 1221610"/>
              <a:gd name="connsiteY110" fmla="*/ 2072755 h 2225168"/>
              <a:gd name="connsiteX111" fmla="*/ 758274 w 1221610"/>
              <a:gd name="connsiteY111" fmla="*/ 2091807 h 2225168"/>
              <a:gd name="connsiteX112" fmla="*/ 751131 w 1221610"/>
              <a:gd name="connsiteY112" fmla="*/ 2137050 h 2225168"/>
              <a:gd name="connsiteX113" fmla="*/ 734462 w 1221610"/>
              <a:gd name="connsiteY113" fmla="*/ 2148957 h 2225168"/>
              <a:gd name="connsiteX114" fmla="*/ 689218 w 1221610"/>
              <a:gd name="connsiteY114" fmla="*/ 2198963 h 2225168"/>
              <a:gd name="connsiteX115" fmla="*/ 665406 w 1221610"/>
              <a:gd name="connsiteY115" fmla="*/ 2203724 h 2225168"/>
              <a:gd name="connsiteX116" fmla="*/ 617781 w 1221610"/>
              <a:gd name="connsiteY116" fmla="*/ 2225156 h 2225168"/>
              <a:gd name="connsiteX117" fmla="*/ 579681 w 1221610"/>
              <a:gd name="connsiteY117" fmla="*/ 2208487 h 2225168"/>
              <a:gd name="connsiteX118" fmla="*/ 563012 w 1221610"/>
              <a:gd name="connsiteY118" fmla="*/ 2179912 h 2225168"/>
              <a:gd name="connsiteX119" fmla="*/ 520149 w 1221610"/>
              <a:gd name="connsiteY119" fmla="*/ 2189438 h 2225168"/>
              <a:gd name="connsiteX120" fmla="*/ 512573 w 1221610"/>
              <a:gd name="connsiteY120" fmla="*/ 2183334 h 2225168"/>
              <a:gd name="connsiteX121" fmla="*/ 503481 w 1221610"/>
              <a:gd name="connsiteY121" fmla="*/ 2177531 h 2225168"/>
              <a:gd name="connsiteX122" fmla="*/ 522531 w 1221610"/>
              <a:gd name="connsiteY122" fmla="*/ 2070374 h 2225168"/>
              <a:gd name="connsiteX123" fmla="*/ 539199 w 1221610"/>
              <a:gd name="connsiteY123" fmla="*/ 2048943 h 2225168"/>
              <a:gd name="connsiteX124" fmla="*/ 529674 w 1221610"/>
              <a:gd name="connsiteY124" fmla="*/ 2003700 h 2225168"/>
              <a:gd name="connsiteX125" fmla="*/ 553487 w 1221610"/>
              <a:gd name="connsiteY125" fmla="*/ 1989412 h 2225168"/>
              <a:gd name="connsiteX126" fmla="*/ 534437 w 1221610"/>
              <a:gd name="connsiteY126" fmla="*/ 1975125 h 2225168"/>
              <a:gd name="connsiteX127" fmla="*/ 522531 w 1221610"/>
              <a:gd name="connsiteY127" fmla="*/ 1939407 h 2225168"/>
              <a:gd name="connsiteX128" fmla="*/ 513006 w 1221610"/>
              <a:gd name="connsiteY128" fmla="*/ 1894163 h 2225168"/>
              <a:gd name="connsiteX129" fmla="*/ 510624 w 1221610"/>
              <a:gd name="connsiteY129" fmla="*/ 1863205 h 2225168"/>
              <a:gd name="connsiteX130" fmla="*/ 460618 w 1221610"/>
              <a:gd name="connsiteY130" fmla="*/ 1865588 h 2225168"/>
              <a:gd name="connsiteX131" fmla="*/ 427282 w 1221610"/>
              <a:gd name="connsiteY131" fmla="*/ 1829869 h 2225168"/>
              <a:gd name="connsiteX132" fmla="*/ 382037 w 1221610"/>
              <a:gd name="connsiteY132" fmla="*/ 1813199 h 2225168"/>
              <a:gd name="connsiteX133" fmla="*/ 367749 w 1221610"/>
              <a:gd name="connsiteY133" fmla="*/ 1763194 h 2225168"/>
              <a:gd name="connsiteX134" fmla="*/ 365368 w 1221610"/>
              <a:gd name="connsiteY134" fmla="*/ 1741762 h 2225168"/>
              <a:gd name="connsiteX135" fmla="*/ 334413 w 1221610"/>
              <a:gd name="connsiteY135" fmla="*/ 1696519 h 2225168"/>
              <a:gd name="connsiteX136" fmla="*/ 291549 w 1221610"/>
              <a:gd name="connsiteY136" fmla="*/ 1672706 h 2225168"/>
              <a:gd name="connsiteX137" fmla="*/ 248688 w 1221610"/>
              <a:gd name="connsiteY137" fmla="*/ 1644132 h 2225168"/>
              <a:gd name="connsiteX138" fmla="*/ 215349 w 1221610"/>
              <a:gd name="connsiteY138" fmla="*/ 1634606 h 2225168"/>
              <a:gd name="connsiteX139" fmla="*/ 217731 w 1221610"/>
              <a:gd name="connsiteY139" fmla="*/ 1589360 h 2225168"/>
              <a:gd name="connsiteX140" fmla="*/ 174868 w 1221610"/>
              <a:gd name="connsiteY140" fmla="*/ 1603650 h 2225168"/>
              <a:gd name="connsiteX141" fmla="*/ 186775 w 1221610"/>
              <a:gd name="connsiteY141" fmla="*/ 1636988 h 2225168"/>
              <a:gd name="connsiteX142" fmla="*/ 179631 w 1221610"/>
              <a:gd name="connsiteY142" fmla="*/ 1653657 h 2225168"/>
              <a:gd name="connsiteX143" fmla="*/ 141531 w 1221610"/>
              <a:gd name="connsiteY143" fmla="*/ 1625082 h 2225168"/>
              <a:gd name="connsiteX144" fmla="*/ 98669 w 1221610"/>
              <a:gd name="connsiteY144" fmla="*/ 1622700 h 2225168"/>
              <a:gd name="connsiteX145" fmla="*/ 43899 w 1221610"/>
              <a:gd name="connsiteY145" fmla="*/ 1603650 h 2225168"/>
              <a:gd name="connsiteX146" fmla="*/ 10560 w 1221610"/>
              <a:gd name="connsiteY146" fmla="*/ 1601266 h 2225168"/>
              <a:gd name="connsiteX147" fmla="*/ 1037 w 1221610"/>
              <a:gd name="connsiteY147" fmla="*/ 1548882 h 2225168"/>
              <a:gd name="connsiteX148" fmla="*/ 34374 w 1221610"/>
              <a:gd name="connsiteY148" fmla="*/ 1460775 h 2225168"/>
              <a:gd name="connsiteX149" fmla="*/ 60568 w 1221610"/>
              <a:gd name="connsiteY149" fmla="*/ 1413150 h 2225168"/>
              <a:gd name="connsiteX150" fmla="*/ 81999 w 1221610"/>
              <a:gd name="connsiteY150" fmla="*/ 1365525 h 2225168"/>
              <a:gd name="connsiteX151" fmla="*/ 108194 w 1221610"/>
              <a:gd name="connsiteY151" fmla="*/ 1327425 h 2225168"/>
              <a:gd name="connsiteX152" fmla="*/ 146293 w 1221610"/>
              <a:gd name="connsiteY152" fmla="*/ 1317900 h 2225168"/>
              <a:gd name="connsiteX153" fmla="*/ 153438 w 1221610"/>
              <a:gd name="connsiteY153" fmla="*/ 1282182 h 2225168"/>
              <a:gd name="connsiteX154" fmla="*/ 262975 w 1221610"/>
              <a:gd name="connsiteY154" fmla="*/ 1163119 h 2225168"/>
              <a:gd name="connsiteX155" fmla="*/ 286787 w 1221610"/>
              <a:gd name="connsiteY155" fmla="*/ 1025004 h 2225168"/>
              <a:gd name="connsiteX156" fmla="*/ 282025 w 1221610"/>
              <a:gd name="connsiteY156" fmla="*/ 944044 h 2225168"/>
              <a:gd name="connsiteX157" fmla="*/ 196300 w 1221610"/>
              <a:gd name="connsiteY157" fmla="*/ 932138 h 2225168"/>
              <a:gd name="connsiteX158" fmla="*/ 179632 w 1221610"/>
              <a:gd name="connsiteY158" fmla="*/ 851175 h 2225168"/>
              <a:gd name="connsiteX159" fmla="*/ 186775 w 1221610"/>
              <a:gd name="connsiteY159" fmla="*/ 784500 h 2225168"/>
              <a:gd name="connsiteX160" fmla="*/ 148675 w 1221610"/>
              <a:gd name="connsiteY160" fmla="*/ 746400 h 2225168"/>
              <a:gd name="connsiteX161" fmla="*/ 127244 w 1221610"/>
              <a:gd name="connsiteY161" fmla="*/ 705918 h 2225168"/>
              <a:gd name="connsiteX162" fmla="*/ 117719 w 1221610"/>
              <a:gd name="connsiteY162" fmla="*/ 646388 h 2225168"/>
              <a:gd name="connsiteX163" fmla="*/ 102097 w 1221610"/>
              <a:gd name="connsiteY163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39162 w 1221610"/>
              <a:gd name="connsiteY17" fmla="*/ 129655 h 2225168"/>
              <a:gd name="connsiteX18" fmla="*/ 282025 w 1221610"/>
              <a:gd name="connsiteY18" fmla="*/ 258243 h 2225168"/>
              <a:gd name="connsiteX19" fmla="*/ 243924 w 1221610"/>
              <a:gd name="connsiteY19" fmla="*/ 429693 h 2225168"/>
              <a:gd name="connsiteX20" fmla="*/ 198681 w 1221610"/>
              <a:gd name="connsiteY20" fmla="*/ 441599 h 2225168"/>
              <a:gd name="connsiteX21" fmla="*/ 141531 w 1221610"/>
              <a:gd name="connsiteY21" fmla="*/ 443981 h 2225168"/>
              <a:gd name="connsiteX22" fmla="*/ 132006 w 1221610"/>
              <a:gd name="connsiteY22" fmla="*/ 458268 h 2225168"/>
              <a:gd name="connsiteX23" fmla="*/ 158199 w 1221610"/>
              <a:gd name="connsiteY23" fmla="*/ 491606 h 2225168"/>
              <a:gd name="connsiteX24" fmla="*/ 186774 w 1221610"/>
              <a:gd name="connsiteY24" fmla="*/ 505893 h 2225168"/>
              <a:gd name="connsiteX25" fmla="*/ 189156 w 1221610"/>
              <a:gd name="connsiteY25" fmla="*/ 534468 h 2225168"/>
              <a:gd name="connsiteX26" fmla="*/ 210587 w 1221610"/>
              <a:gd name="connsiteY26" fmla="*/ 570187 h 2225168"/>
              <a:gd name="connsiteX27" fmla="*/ 224874 w 1221610"/>
              <a:gd name="connsiteY27" fmla="*/ 598762 h 2225168"/>
              <a:gd name="connsiteX28" fmla="*/ 253449 w 1221610"/>
              <a:gd name="connsiteY28" fmla="*/ 601143 h 2225168"/>
              <a:gd name="connsiteX29" fmla="*/ 279643 w 1221610"/>
              <a:gd name="connsiteY29" fmla="*/ 577331 h 2225168"/>
              <a:gd name="connsiteX30" fmla="*/ 282024 w 1221610"/>
              <a:gd name="connsiteY30" fmla="*/ 553518 h 2225168"/>
              <a:gd name="connsiteX31" fmla="*/ 291549 w 1221610"/>
              <a:gd name="connsiteY31" fmla="*/ 529706 h 2225168"/>
              <a:gd name="connsiteX32" fmla="*/ 267737 w 1221610"/>
              <a:gd name="connsiteY32" fmla="*/ 496368 h 2225168"/>
              <a:gd name="connsiteX33" fmla="*/ 303456 w 1221610"/>
              <a:gd name="connsiteY33" fmla="*/ 486843 h 2225168"/>
              <a:gd name="connsiteX34" fmla="*/ 322506 w 1221610"/>
              <a:gd name="connsiteY34" fmla="*/ 463031 h 2225168"/>
              <a:gd name="connsiteX35" fmla="*/ 353462 w 1221610"/>
              <a:gd name="connsiteY35" fmla="*/ 455887 h 2225168"/>
              <a:gd name="connsiteX36" fmla="*/ 410612 w 1221610"/>
              <a:gd name="connsiteY36" fmla="*/ 458268 h 2225168"/>
              <a:gd name="connsiteX37" fmla="*/ 410612 w 1221610"/>
              <a:gd name="connsiteY37" fmla="*/ 513037 h 2225168"/>
              <a:gd name="connsiteX38" fmla="*/ 436806 w 1221610"/>
              <a:gd name="connsiteY38" fmla="*/ 536847 h 2225168"/>
              <a:gd name="connsiteX39" fmla="*/ 462999 w 1221610"/>
              <a:gd name="connsiteY39" fmla="*/ 553518 h 2225168"/>
              <a:gd name="connsiteX40" fmla="*/ 424899 w 1221610"/>
              <a:gd name="connsiteY40" fmla="*/ 572568 h 2225168"/>
              <a:gd name="connsiteX41" fmla="*/ 403468 w 1221610"/>
              <a:gd name="connsiteY41" fmla="*/ 591618 h 2225168"/>
              <a:gd name="connsiteX42" fmla="*/ 420137 w 1221610"/>
              <a:gd name="connsiteY42" fmla="*/ 615431 h 2225168"/>
              <a:gd name="connsiteX43" fmla="*/ 415374 w 1221610"/>
              <a:gd name="connsiteY43" fmla="*/ 655912 h 2225168"/>
              <a:gd name="connsiteX44" fmla="*/ 427281 w 1221610"/>
              <a:gd name="connsiteY44" fmla="*/ 684487 h 2225168"/>
              <a:gd name="connsiteX45" fmla="*/ 410612 w 1221610"/>
              <a:gd name="connsiteY45" fmla="*/ 705918 h 2225168"/>
              <a:gd name="connsiteX46" fmla="*/ 401088 w 1221610"/>
              <a:gd name="connsiteY46" fmla="*/ 784500 h 2225168"/>
              <a:gd name="connsiteX47" fmla="*/ 441568 w 1221610"/>
              <a:gd name="connsiteY47" fmla="*/ 784499 h 2225168"/>
              <a:gd name="connsiteX48" fmla="*/ 486812 w 1221610"/>
              <a:gd name="connsiteY48" fmla="*/ 760687 h 2225168"/>
              <a:gd name="connsiteX49" fmla="*/ 513007 w 1221610"/>
              <a:gd name="connsiteY49" fmla="*/ 763068 h 2225168"/>
              <a:gd name="connsiteX50" fmla="*/ 536818 w 1221610"/>
              <a:gd name="connsiteY50" fmla="*/ 789262 h 2225168"/>
              <a:gd name="connsiteX51" fmla="*/ 510625 w 1221610"/>
              <a:gd name="connsiteY51" fmla="*/ 894037 h 2225168"/>
              <a:gd name="connsiteX52" fmla="*/ 539200 w 1221610"/>
              <a:gd name="connsiteY52" fmla="*/ 932137 h 2225168"/>
              <a:gd name="connsiteX53" fmla="*/ 546344 w 1221610"/>
              <a:gd name="connsiteY53" fmla="*/ 951188 h 2225168"/>
              <a:gd name="connsiteX54" fmla="*/ 532057 w 1221610"/>
              <a:gd name="connsiteY54" fmla="*/ 982143 h 2225168"/>
              <a:gd name="connsiteX55" fmla="*/ 517769 w 1221610"/>
              <a:gd name="connsiteY55" fmla="*/ 1053581 h 2225168"/>
              <a:gd name="connsiteX56" fmla="*/ 541582 w 1221610"/>
              <a:gd name="connsiteY56" fmla="*/ 1086918 h 2225168"/>
              <a:gd name="connsiteX57" fmla="*/ 551107 w 1221610"/>
              <a:gd name="connsiteY57" fmla="*/ 1127399 h 2225168"/>
              <a:gd name="connsiteX58" fmla="*/ 567775 w 1221610"/>
              <a:gd name="connsiteY58" fmla="*/ 1134543 h 2225168"/>
              <a:gd name="connsiteX59" fmla="*/ 572104 w 1221610"/>
              <a:gd name="connsiteY59" fmla="*/ 1144649 h 2225168"/>
              <a:gd name="connsiteX60" fmla="*/ 591588 w 1221610"/>
              <a:gd name="connsiteY60" fmla="*/ 1110731 h 2225168"/>
              <a:gd name="connsiteX61" fmla="*/ 615400 w 1221610"/>
              <a:gd name="connsiteY61" fmla="*/ 1094062 h 2225168"/>
              <a:gd name="connsiteX62" fmla="*/ 665407 w 1221610"/>
              <a:gd name="connsiteY62" fmla="*/ 1067868 h 2225168"/>
              <a:gd name="connsiteX63" fmla="*/ 698744 w 1221610"/>
              <a:gd name="connsiteY63" fmla="*/ 1055962 h 2225168"/>
              <a:gd name="connsiteX64" fmla="*/ 734463 w 1221610"/>
              <a:gd name="connsiteY64" fmla="*/ 1017863 h 2225168"/>
              <a:gd name="connsiteX65" fmla="*/ 791613 w 1221610"/>
              <a:gd name="connsiteY65" fmla="*/ 994049 h 2225168"/>
              <a:gd name="connsiteX66" fmla="*/ 817807 w 1221610"/>
              <a:gd name="connsiteY66" fmla="*/ 948806 h 2225168"/>
              <a:gd name="connsiteX67" fmla="*/ 841618 w 1221610"/>
              <a:gd name="connsiteY67" fmla="*/ 932135 h 2225168"/>
              <a:gd name="connsiteX68" fmla="*/ 867813 w 1221610"/>
              <a:gd name="connsiteY68" fmla="*/ 932137 h 2225168"/>
              <a:gd name="connsiteX69" fmla="*/ 872575 w 1221610"/>
              <a:gd name="connsiteY69" fmla="*/ 951187 h 2225168"/>
              <a:gd name="connsiteX70" fmla="*/ 848763 w 1221610"/>
              <a:gd name="connsiteY70" fmla="*/ 977381 h 2225168"/>
              <a:gd name="connsiteX71" fmla="*/ 872575 w 1221610"/>
              <a:gd name="connsiteY71" fmla="*/ 1003574 h 2225168"/>
              <a:gd name="connsiteX72" fmla="*/ 872575 w 1221610"/>
              <a:gd name="connsiteY72" fmla="*/ 1027387 h 2225168"/>
              <a:gd name="connsiteX73" fmla="*/ 829713 w 1221610"/>
              <a:gd name="connsiteY73" fmla="*/ 1029768 h 2225168"/>
              <a:gd name="connsiteX74" fmla="*/ 817807 w 1221610"/>
              <a:gd name="connsiteY74" fmla="*/ 1058343 h 2225168"/>
              <a:gd name="connsiteX75" fmla="*/ 829713 w 1221610"/>
              <a:gd name="connsiteY75" fmla="*/ 1086918 h 2225168"/>
              <a:gd name="connsiteX76" fmla="*/ 822567 w 1221610"/>
              <a:gd name="connsiteY76" fmla="*/ 1110729 h 2225168"/>
              <a:gd name="connsiteX77" fmla="*/ 836857 w 1221610"/>
              <a:gd name="connsiteY77" fmla="*/ 1129782 h 2225168"/>
              <a:gd name="connsiteX78" fmla="*/ 870194 w 1221610"/>
              <a:gd name="connsiteY78" fmla="*/ 1101207 h 2225168"/>
              <a:gd name="connsiteX79" fmla="*/ 903532 w 1221610"/>
              <a:gd name="connsiteY79" fmla="*/ 1096444 h 2225168"/>
              <a:gd name="connsiteX80" fmla="*/ 901150 w 1221610"/>
              <a:gd name="connsiteY80" fmla="*/ 1051199 h 2225168"/>
              <a:gd name="connsiteX81" fmla="*/ 958300 w 1221610"/>
              <a:gd name="connsiteY81" fmla="*/ 1041675 h 2225168"/>
              <a:gd name="connsiteX82" fmla="*/ 974969 w 1221610"/>
              <a:gd name="connsiteY82" fmla="*/ 1060724 h 2225168"/>
              <a:gd name="connsiteX83" fmla="*/ 984494 w 1221610"/>
              <a:gd name="connsiteY83" fmla="*/ 1186932 h 2225168"/>
              <a:gd name="connsiteX84" fmla="*/ 1032119 w 1221610"/>
              <a:gd name="connsiteY84" fmla="*/ 1267894 h 2225168"/>
              <a:gd name="connsiteX85" fmla="*/ 1072600 w 1221610"/>
              <a:gd name="connsiteY85" fmla="*/ 1289325 h 2225168"/>
              <a:gd name="connsiteX86" fmla="*/ 1089269 w 1221610"/>
              <a:gd name="connsiteY86" fmla="*/ 1356000 h 2225168"/>
              <a:gd name="connsiteX87" fmla="*/ 1122607 w 1221610"/>
              <a:gd name="connsiteY87" fmla="*/ 1382194 h 2225168"/>
              <a:gd name="connsiteX88" fmla="*/ 1163088 w 1221610"/>
              <a:gd name="connsiteY88" fmla="*/ 1441725 h 2225168"/>
              <a:gd name="connsiteX89" fmla="*/ 1191663 w 1221610"/>
              <a:gd name="connsiteY89" fmla="*/ 1456013 h 2225168"/>
              <a:gd name="connsiteX90" fmla="*/ 1220238 w 1221610"/>
              <a:gd name="connsiteY90" fmla="*/ 1494112 h 2225168"/>
              <a:gd name="connsiteX91" fmla="*/ 1215943 w 1221610"/>
              <a:gd name="connsiteY91" fmla="*/ 1513972 h 2225168"/>
              <a:gd name="connsiteX92" fmla="*/ 1196425 w 1221610"/>
              <a:gd name="connsiteY92" fmla="*/ 1563169 h 2225168"/>
              <a:gd name="connsiteX93" fmla="*/ 1144037 w 1221610"/>
              <a:gd name="connsiteY93" fmla="*/ 1558405 h 2225168"/>
              <a:gd name="connsiteX94" fmla="*/ 1124987 w 1221610"/>
              <a:gd name="connsiteY94" fmla="*/ 1603648 h 2225168"/>
              <a:gd name="connsiteX95" fmla="*/ 1048787 w 1221610"/>
              <a:gd name="connsiteY95" fmla="*/ 1636986 h 2225168"/>
              <a:gd name="connsiteX96" fmla="*/ 1020212 w 1221610"/>
              <a:gd name="connsiteY96" fmla="*/ 1696517 h 2225168"/>
              <a:gd name="connsiteX97" fmla="*/ 1036881 w 1221610"/>
              <a:gd name="connsiteY97" fmla="*/ 1744142 h 2225168"/>
              <a:gd name="connsiteX98" fmla="*/ 1017832 w 1221610"/>
              <a:gd name="connsiteY98" fmla="*/ 1784625 h 2225168"/>
              <a:gd name="connsiteX99" fmla="*/ 984493 w 1221610"/>
              <a:gd name="connsiteY99" fmla="*/ 1782242 h 2225168"/>
              <a:gd name="connsiteX100" fmla="*/ 982112 w 1221610"/>
              <a:gd name="connsiteY100" fmla="*/ 1846536 h 2225168"/>
              <a:gd name="connsiteX101" fmla="*/ 946393 w 1221610"/>
              <a:gd name="connsiteY101" fmla="*/ 1863205 h 2225168"/>
              <a:gd name="connsiteX102" fmla="*/ 910674 w 1221610"/>
              <a:gd name="connsiteY102" fmla="*/ 1870348 h 2225168"/>
              <a:gd name="connsiteX103" fmla="*/ 910674 w 1221610"/>
              <a:gd name="connsiteY103" fmla="*/ 1934642 h 2225168"/>
              <a:gd name="connsiteX104" fmla="*/ 967824 w 1221610"/>
              <a:gd name="connsiteY104" fmla="*/ 1944167 h 2225168"/>
              <a:gd name="connsiteX105" fmla="*/ 1001162 w 1221610"/>
              <a:gd name="connsiteY105" fmla="*/ 1939405 h 2225168"/>
              <a:gd name="connsiteX106" fmla="*/ 1005922 w 1221610"/>
              <a:gd name="connsiteY106" fmla="*/ 2013224 h 2225168"/>
              <a:gd name="connsiteX107" fmla="*/ 982112 w 1221610"/>
              <a:gd name="connsiteY107" fmla="*/ 2034655 h 2225168"/>
              <a:gd name="connsiteX108" fmla="*/ 922581 w 1221610"/>
              <a:gd name="connsiteY108" fmla="*/ 2032275 h 2225168"/>
              <a:gd name="connsiteX109" fmla="*/ 870193 w 1221610"/>
              <a:gd name="connsiteY109" fmla="*/ 2041800 h 2225168"/>
              <a:gd name="connsiteX110" fmla="*/ 824949 w 1221610"/>
              <a:gd name="connsiteY110" fmla="*/ 2065613 h 2225168"/>
              <a:gd name="connsiteX111" fmla="*/ 779704 w 1221610"/>
              <a:gd name="connsiteY111" fmla="*/ 2072755 h 2225168"/>
              <a:gd name="connsiteX112" fmla="*/ 758274 w 1221610"/>
              <a:gd name="connsiteY112" fmla="*/ 2091807 h 2225168"/>
              <a:gd name="connsiteX113" fmla="*/ 751131 w 1221610"/>
              <a:gd name="connsiteY113" fmla="*/ 2137050 h 2225168"/>
              <a:gd name="connsiteX114" fmla="*/ 734462 w 1221610"/>
              <a:gd name="connsiteY114" fmla="*/ 2148957 h 2225168"/>
              <a:gd name="connsiteX115" fmla="*/ 689218 w 1221610"/>
              <a:gd name="connsiteY115" fmla="*/ 2198963 h 2225168"/>
              <a:gd name="connsiteX116" fmla="*/ 665406 w 1221610"/>
              <a:gd name="connsiteY116" fmla="*/ 2203724 h 2225168"/>
              <a:gd name="connsiteX117" fmla="*/ 617781 w 1221610"/>
              <a:gd name="connsiteY117" fmla="*/ 2225156 h 2225168"/>
              <a:gd name="connsiteX118" fmla="*/ 579681 w 1221610"/>
              <a:gd name="connsiteY118" fmla="*/ 2208487 h 2225168"/>
              <a:gd name="connsiteX119" fmla="*/ 563012 w 1221610"/>
              <a:gd name="connsiteY119" fmla="*/ 2179912 h 2225168"/>
              <a:gd name="connsiteX120" fmla="*/ 520149 w 1221610"/>
              <a:gd name="connsiteY120" fmla="*/ 2189438 h 2225168"/>
              <a:gd name="connsiteX121" fmla="*/ 512573 w 1221610"/>
              <a:gd name="connsiteY121" fmla="*/ 2183334 h 2225168"/>
              <a:gd name="connsiteX122" fmla="*/ 503481 w 1221610"/>
              <a:gd name="connsiteY122" fmla="*/ 2177531 h 2225168"/>
              <a:gd name="connsiteX123" fmla="*/ 522531 w 1221610"/>
              <a:gd name="connsiteY123" fmla="*/ 2070374 h 2225168"/>
              <a:gd name="connsiteX124" fmla="*/ 539199 w 1221610"/>
              <a:gd name="connsiteY124" fmla="*/ 2048943 h 2225168"/>
              <a:gd name="connsiteX125" fmla="*/ 529674 w 1221610"/>
              <a:gd name="connsiteY125" fmla="*/ 2003700 h 2225168"/>
              <a:gd name="connsiteX126" fmla="*/ 553487 w 1221610"/>
              <a:gd name="connsiteY126" fmla="*/ 1989412 h 2225168"/>
              <a:gd name="connsiteX127" fmla="*/ 534437 w 1221610"/>
              <a:gd name="connsiteY127" fmla="*/ 1975125 h 2225168"/>
              <a:gd name="connsiteX128" fmla="*/ 522531 w 1221610"/>
              <a:gd name="connsiteY128" fmla="*/ 1939407 h 2225168"/>
              <a:gd name="connsiteX129" fmla="*/ 513006 w 1221610"/>
              <a:gd name="connsiteY129" fmla="*/ 1894163 h 2225168"/>
              <a:gd name="connsiteX130" fmla="*/ 510624 w 1221610"/>
              <a:gd name="connsiteY130" fmla="*/ 1863205 h 2225168"/>
              <a:gd name="connsiteX131" fmla="*/ 460618 w 1221610"/>
              <a:gd name="connsiteY131" fmla="*/ 1865588 h 2225168"/>
              <a:gd name="connsiteX132" fmla="*/ 427282 w 1221610"/>
              <a:gd name="connsiteY132" fmla="*/ 1829869 h 2225168"/>
              <a:gd name="connsiteX133" fmla="*/ 382037 w 1221610"/>
              <a:gd name="connsiteY133" fmla="*/ 1813199 h 2225168"/>
              <a:gd name="connsiteX134" fmla="*/ 367749 w 1221610"/>
              <a:gd name="connsiteY134" fmla="*/ 1763194 h 2225168"/>
              <a:gd name="connsiteX135" fmla="*/ 365368 w 1221610"/>
              <a:gd name="connsiteY135" fmla="*/ 1741762 h 2225168"/>
              <a:gd name="connsiteX136" fmla="*/ 334413 w 1221610"/>
              <a:gd name="connsiteY136" fmla="*/ 1696519 h 2225168"/>
              <a:gd name="connsiteX137" fmla="*/ 291549 w 1221610"/>
              <a:gd name="connsiteY137" fmla="*/ 1672706 h 2225168"/>
              <a:gd name="connsiteX138" fmla="*/ 248688 w 1221610"/>
              <a:gd name="connsiteY138" fmla="*/ 1644132 h 2225168"/>
              <a:gd name="connsiteX139" fmla="*/ 215349 w 1221610"/>
              <a:gd name="connsiteY139" fmla="*/ 1634606 h 2225168"/>
              <a:gd name="connsiteX140" fmla="*/ 217731 w 1221610"/>
              <a:gd name="connsiteY140" fmla="*/ 1589360 h 2225168"/>
              <a:gd name="connsiteX141" fmla="*/ 174868 w 1221610"/>
              <a:gd name="connsiteY141" fmla="*/ 1603650 h 2225168"/>
              <a:gd name="connsiteX142" fmla="*/ 186775 w 1221610"/>
              <a:gd name="connsiteY142" fmla="*/ 1636988 h 2225168"/>
              <a:gd name="connsiteX143" fmla="*/ 179631 w 1221610"/>
              <a:gd name="connsiteY143" fmla="*/ 1653657 h 2225168"/>
              <a:gd name="connsiteX144" fmla="*/ 141531 w 1221610"/>
              <a:gd name="connsiteY144" fmla="*/ 1625082 h 2225168"/>
              <a:gd name="connsiteX145" fmla="*/ 98669 w 1221610"/>
              <a:gd name="connsiteY145" fmla="*/ 1622700 h 2225168"/>
              <a:gd name="connsiteX146" fmla="*/ 43899 w 1221610"/>
              <a:gd name="connsiteY146" fmla="*/ 1603650 h 2225168"/>
              <a:gd name="connsiteX147" fmla="*/ 10560 w 1221610"/>
              <a:gd name="connsiteY147" fmla="*/ 1601266 h 2225168"/>
              <a:gd name="connsiteX148" fmla="*/ 1037 w 1221610"/>
              <a:gd name="connsiteY148" fmla="*/ 1548882 h 2225168"/>
              <a:gd name="connsiteX149" fmla="*/ 34374 w 1221610"/>
              <a:gd name="connsiteY149" fmla="*/ 1460775 h 2225168"/>
              <a:gd name="connsiteX150" fmla="*/ 60568 w 1221610"/>
              <a:gd name="connsiteY150" fmla="*/ 1413150 h 2225168"/>
              <a:gd name="connsiteX151" fmla="*/ 81999 w 1221610"/>
              <a:gd name="connsiteY151" fmla="*/ 1365525 h 2225168"/>
              <a:gd name="connsiteX152" fmla="*/ 108194 w 1221610"/>
              <a:gd name="connsiteY152" fmla="*/ 1327425 h 2225168"/>
              <a:gd name="connsiteX153" fmla="*/ 146293 w 1221610"/>
              <a:gd name="connsiteY153" fmla="*/ 1317900 h 2225168"/>
              <a:gd name="connsiteX154" fmla="*/ 153438 w 1221610"/>
              <a:gd name="connsiteY154" fmla="*/ 1282182 h 2225168"/>
              <a:gd name="connsiteX155" fmla="*/ 262975 w 1221610"/>
              <a:gd name="connsiteY155" fmla="*/ 1163119 h 2225168"/>
              <a:gd name="connsiteX156" fmla="*/ 286787 w 1221610"/>
              <a:gd name="connsiteY156" fmla="*/ 1025004 h 2225168"/>
              <a:gd name="connsiteX157" fmla="*/ 282025 w 1221610"/>
              <a:gd name="connsiteY157" fmla="*/ 944044 h 2225168"/>
              <a:gd name="connsiteX158" fmla="*/ 196300 w 1221610"/>
              <a:gd name="connsiteY158" fmla="*/ 932138 h 2225168"/>
              <a:gd name="connsiteX159" fmla="*/ 179632 w 1221610"/>
              <a:gd name="connsiteY159" fmla="*/ 851175 h 2225168"/>
              <a:gd name="connsiteX160" fmla="*/ 186775 w 1221610"/>
              <a:gd name="connsiteY160" fmla="*/ 784500 h 2225168"/>
              <a:gd name="connsiteX161" fmla="*/ 148675 w 1221610"/>
              <a:gd name="connsiteY161" fmla="*/ 746400 h 2225168"/>
              <a:gd name="connsiteX162" fmla="*/ 127244 w 1221610"/>
              <a:gd name="connsiteY162" fmla="*/ 705918 h 2225168"/>
              <a:gd name="connsiteX163" fmla="*/ 117719 w 1221610"/>
              <a:gd name="connsiteY163" fmla="*/ 646388 h 2225168"/>
              <a:gd name="connsiteX164" fmla="*/ 102097 w 1221610"/>
              <a:gd name="connsiteY164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239162 w 1221610"/>
              <a:gd name="connsiteY17" fmla="*/ 129655 h 2225168"/>
              <a:gd name="connsiteX18" fmla="*/ 253449 w 1221610"/>
              <a:gd name="connsiteY18" fmla="*/ 234430 h 2225168"/>
              <a:gd name="connsiteX19" fmla="*/ 282025 w 1221610"/>
              <a:gd name="connsiteY19" fmla="*/ 258243 h 2225168"/>
              <a:gd name="connsiteX20" fmla="*/ 243924 w 1221610"/>
              <a:gd name="connsiteY20" fmla="*/ 429693 h 2225168"/>
              <a:gd name="connsiteX21" fmla="*/ 198681 w 1221610"/>
              <a:gd name="connsiteY21" fmla="*/ 441599 h 2225168"/>
              <a:gd name="connsiteX22" fmla="*/ 141531 w 1221610"/>
              <a:gd name="connsiteY22" fmla="*/ 443981 h 2225168"/>
              <a:gd name="connsiteX23" fmla="*/ 132006 w 1221610"/>
              <a:gd name="connsiteY23" fmla="*/ 458268 h 2225168"/>
              <a:gd name="connsiteX24" fmla="*/ 158199 w 1221610"/>
              <a:gd name="connsiteY24" fmla="*/ 491606 h 2225168"/>
              <a:gd name="connsiteX25" fmla="*/ 186774 w 1221610"/>
              <a:gd name="connsiteY25" fmla="*/ 505893 h 2225168"/>
              <a:gd name="connsiteX26" fmla="*/ 189156 w 1221610"/>
              <a:gd name="connsiteY26" fmla="*/ 534468 h 2225168"/>
              <a:gd name="connsiteX27" fmla="*/ 210587 w 1221610"/>
              <a:gd name="connsiteY27" fmla="*/ 570187 h 2225168"/>
              <a:gd name="connsiteX28" fmla="*/ 224874 w 1221610"/>
              <a:gd name="connsiteY28" fmla="*/ 598762 h 2225168"/>
              <a:gd name="connsiteX29" fmla="*/ 253449 w 1221610"/>
              <a:gd name="connsiteY29" fmla="*/ 601143 h 2225168"/>
              <a:gd name="connsiteX30" fmla="*/ 279643 w 1221610"/>
              <a:gd name="connsiteY30" fmla="*/ 577331 h 2225168"/>
              <a:gd name="connsiteX31" fmla="*/ 282024 w 1221610"/>
              <a:gd name="connsiteY31" fmla="*/ 553518 h 2225168"/>
              <a:gd name="connsiteX32" fmla="*/ 291549 w 1221610"/>
              <a:gd name="connsiteY32" fmla="*/ 529706 h 2225168"/>
              <a:gd name="connsiteX33" fmla="*/ 267737 w 1221610"/>
              <a:gd name="connsiteY33" fmla="*/ 496368 h 2225168"/>
              <a:gd name="connsiteX34" fmla="*/ 303456 w 1221610"/>
              <a:gd name="connsiteY34" fmla="*/ 486843 h 2225168"/>
              <a:gd name="connsiteX35" fmla="*/ 322506 w 1221610"/>
              <a:gd name="connsiteY35" fmla="*/ 463031 h 2225168"/>
              <a:gd name="connsiteX36" fmla="*/ 353462 w 1221610"/>
              <a:gd name="connsiteY36" fmla="*/ 455887 h 2225168"/>
              <a:gd name="connsiteX37" fmla="*/ 410612 w 1221610"/>
              <a:gd name="connsiteY37" fmla="*/ 458268 h 2225168"/>
              <a:gd name="connsiteX38" fmla="*/ 410612 w 1221610"/>
              <a:gd name="connsiteY38" fmla="*/ 513037 h 2225168"/>
              <a:gd name="connsiteX39" fmla="*/ 436806 w 1221610"/>
              <a:gd name="connsiteY39" fmla="*/ 536847 h 2225168"/>
              <a:gd name="connsiteX40" fmla="*/ 462999 w 1221610"/>
              <a:gd name="connsiteY40" fmla="*/ 553518 h 2225168"/>
              <a:gd name="connsiteX41" fmla="*/ 424899 w 1221610"/>
              <a:gd name="connsiteY41" fmla="*/ 572568 h 2225168"/>
              <a:gd name="connsiteX42" fmla="*/ 403468 w 1221610"/>
              <a:gd name="connsiteY42" fmla="*/ 591618 h 2225168"/>
              <a:gd name="connsiteX43" fmla="*/ 420137 w 1221610"/>
              <a:gd name="connsiteY43" fmla="*/ 615431 h 2225168"/>
              <a:gd name="connsiteX44" fmla="*/ 415374 w 1221610"/>
              <a:gd name="connsiteY44" fmla="*/ 655912 h 2225168"/>
              <a:gd name="connsiteX45" fmla="*/ 427281 w 1221610"/>
              <a:gd name="connsiteY45" fmla="*/ 684487 h 2225168"/>
              <a:gd name="connsiteX46" fmla="*/ 410612 w 1221610"/>
              <a:gd name="connsiteY46" fmla="*/ 705918 h 2225168"/>
              <a:gd name="connsiteX47" fmla="*/ 401088 w 1221610"/>
              <a:gd name="connsiteY47" fmla="*/ 784500 h 2225168"/>
              <a:gd name="connsiteX48" fmla="*/ 441568 w 1221610"/>
              <a:gd name="connsiteY48" fmla="*/ 784499 h 2225168"/>
              <a:gd name="connsiteX49" fmla="*/ 486812 w 1221610"/>
              <a:gd name="connsiteY49" fmla="*/ 760687 h 2225168"/>
              <a:gd name="connsiteX50" fmla="*/ 513007 w 1221610"/>
              <a:gd name="connsiteY50" fmla="*/ 763068 h 2225168"/>
              <a:gd name="connsiteX51" fmla="*/ 536818 w 1221610"/>
              <a:gd name="connsiteY51" fmla="*/ 789262 h 2225168"/>
              <a:gd name="connsiteX52" fmla="*/ 510625 w 1221610"/>
              <a:gd name="connsiteY52" fmla="*/ 894037 h 2225168"/>
              <a:gd name="connsiteX53" fmla="*/ 539200 w 1221610"/>
              <a:gd name="connsiteY53" fmla="*/ 932137 h 2225168"/>
              <a:gd name="connsiteX54" fmla="*/ 546344 w 1221610"/>
              <a:gd name="connsiteY54" fmla="*/ 951188 h 2225168"/>
              <a:gd name="connsiteX55" fmla="*/ 532057 w 1221610"/>
              <a:gd name="connsiteY55" fmla="*/ 982143 h 2225168"/>
              <a:gd name="connsiteX56" fmla="*/ 517769 w 1221610"/>
              <a:gd name="connsiteY56" fmla="*/ 1053581 h 2225168"/>
              <a:gd name="connsiteX57" fmla="*/ 541582 w 1221610"/>
              <a:gd name="connsiteY57" fmla="*/ 1086918 h 2225168"/>
              <a:gd name="connsiteX58" fmla="*/ 551107 w 1221610"/>
              <a:gd name="connsiteY58" fmla="*/ 1127399 h 2225168"/>
              <a:gd name="connsiteX59" fmla="*/ 567775 w 1221610"/>
              <a:gd name="connsiteY59" fmla="*/ 1134543 h 2225168"/>
              <a:gd name="connsiteX60" fmla="*/ 572104 w 1221610"/>
              <a:gd name="connsiteY60" fmla="*/ 1144649 h 2225168"/>
              <a:gd name="connsiteX61" fmla="*/ 591588 w 1221610"/>
              <a:gd name="connsiteY61" fmla="*/ 1110731 h 2225168"/>
              <a:gd name="connsiteX62" fmla="*/ 615400 w 1221610"/>
              <a:gd name="connsiteY62" fmla="*/ 1094062 h 2225168"/>
              <a:gd name="connsiteX63" fmla="*/ 665407 w 1221610"/>
              <a:gd name="connsiteY63" fmla="*/ 1067868 h 2225168"/>
              <a:gd name="connsiteX64" fmla="*/ 698744 w 1221610"/>
              <a:gd name="connsiteY64" fmla="*/ 1055962 h 2225168"/>
              <a:gd name="connsiteX65" fmla="*/ 734463 w 1221610"/>
              <a:gd name="connsiteY65" fmla="*/ 1017863 h 2225168"/>
              <a:gd name="connsiteX66" fmla="*/ 791613 w 1221610"/>
              <a:gd name="connsiteY66" fmla="*/ 994049 h 2225168"/>
              <a:gd name="connsiteX67" fmla="*/ 817807 w 1221610"/>
              <a:gd name="connsiteY67" fmla="*/ 948806 h 2225168"/>
              <a:gd name="connsiteX68" fmla="*/ 841618 w 1221610"/>
              <a:gd name="connsiteY68" fmla="*/ 932135 h 2225168"/>
              <a:gd name="connsiteX69" fmla="*/ 867813 w 1221610"/>
              <a:gd name="connsiteY69" fmla="*/ 932137 h 2225168"/>
              <a:gd name="connsiteX70" fmla="*/ 872575 w 1221610"/>
              <a:gd name="connsiteY70" fmla="*/ 951187 h 2225168"/>
              <a:gd name="connsiteX71" fmla="*/ 848763 w 1221610"/>
              <a:gd name="connsiteY71" fmla="*/ 977381 h 2225168"/>
              <a:gd name="connsiteX72" fmla="*/ 872575 w 1221610"/>
              <a:gd name="connsiteY72" fmla="*/ 1003574 h 2225168"/>
              <a:gd name="connsiteX73" fmla="*/ 872575 w 1221610"/>
              <a:gd name="connsiteY73" fmla="*/ 1027387 h 2225168"/>
              <a:gd name="connsiteX74" fmla="*/ 829713 w 1221610"/>
              <a:gd name="connsiteY74" fmla="*/ 1029768 h 2225168"/>
              <a:gd name="connsiteX75" fmla="*/ 817807 w 1221610"/>
              <a:gd name="connsiteY75" fmla="*/ 1058343 h 2225168"/>
              <a:gd name="connsiteX76" fmla="*/ 829713 w 1221610"/>
              <a:gd name="connsiteY76" fmla="*/ 1086918 h 2225168"/>
              <a:gd name="connsiteX77" fmla="*/ 822567 w 1221610"/>
              <a:gd name="connsiteY77" fmla="*/ 1110729 h 2225168"/>
              <a:gd name="connsiteX78" fmla="*/ 836857 w 1221610"/>
              <a:gd name="connsiteY78" fmla="*/ 1129782 h 2225168"/>
              <a:gd name="connsiteX79" fmla="*/ 870194 w 1221610"/>
              <a:gd name="connsiteY79" fmla="*/ 1101207 h 2225168"/>
              <a:gd name="connsiteX80" fmla="*/ 903532 w 1221610"/>
              <a:gd name="connsiteY80" fmla="*/ 1096444 h 2225168"/>
              <a:gd name="connsiteX81" fmla="*/ 901150 w 1221610"/>
              <a:gd name="connsiteY81" fmla="*/ 1051199 h 2225168"/>
              <a:gd name="connsiteX82" fmla="*/ 958300 w 1221610"/>
              <a:gd name="connsiteY82" fmla="*/ 1041675 h 2225168"/>
              <a:gd name="connsiteX83" fmla="*/ 974969 w 1221610"/>
              <a:gd name="connsiteY83" fmla="*/ 1060724 h 2225168"/>
              <a:gd name="connsiteX84" fmla="*/ 984494 w 1221610"/>
              <a:gd name="connsiteY84" fmla="*/ 1186932 h 2225168"/>
              <a:gd name="connsiteX85" fmla="*/ 1032119 w 1221610"/>
              <a:gd name="connsiteY85" fmla="*/ 1267894 h 2225168"/>
              <a:gd name="connsiteX86" fmla="*/ 1072600 w 1221610"/>
              <a:gd name="connsiteY86" fmla="*/ 1289325 h 2225168"/>
              <a:gd name="connsiteX87" fmla="*/ 1089269 w 1221610"/>
              <a:gd name="connsiteY87" fmla="*/ 1356000 h 2225168"/>
              <a:gd name="connsiteX88" fmla="*/ 1122607 w 1221610"/>
              <a:gd name="connsiteY88" fmla="*/ 1382194 h 2225168"/>
              <a:gd name="connsiteX89" fmla="*/ 1163088 w 1221610"/>
              <a:gd name="connsiteY89" fmla="*/ 1441725 h 2225168"/>
              <a:gd name="connsiteX90" fmla="*/ 1191663 w 1221610"/>
              <a:gd name="connsiteY90" fmla="*/ 1456013 h 2225168"/>
              <a:gd name="connsiteX91" fmla="*/ 1220238 w 1221610"/>
              <a:gd name="connsiteY91" fmla="*/ 1494112 h 2225168"/>
              <a:gd name="connsiteX92" fmla="*/ 1215943 w 1221610"/>
              <a:gd name="connsiteY92" fmla="*/ 1513972 h 2225168"/>
              <a:gd name="connsiteX93" fmla="*/ 1196425 w 1221610"/>
              <a:gd name="connsiteY93" fmla="*/ 1563169 h 2225168"/>
              <a:gd name="connsiteX94" fmla="*/ 1144037 w 1221610"/>
              <a:gd name="connsiteY94" fmla="*/ 1558405 h 2225168"/>
              <a:gd name="connsiteX95" fmla="*/ 1124987 w 1221610"/>
              <a:gd name="connsiteY95" fmla="*/ 1603648 h 2225168"/>
              <a:gd name="connsiteX96" fmla="*/ 1048787 w 1221610"/>
              <a:gd name="connsiteY96" fmla="*/ 1636986 h 2225168"/>
              <a:gd name="connsiteX97" fmla="*/ 1020212 w 1221610"/>
              <a:gd name="connsiteY97" fmla="*/ 1696517 h 2225168"/>
              <a:gd name="connsiteX98" fmla="*/ 1036881 w 1221610"/>
              <a:gd name="connsiteY98" fmla="*/ 1744142 h 2225168"/>
              <a:gd name="connsiteX99" fmla="*/ 1017832 w 1221610"/>
              <a:gd name="connsiteY99" fmla="*/ 1784625 h 2225168"/>
              <a:gd name="connsiteX100" fmla="*/ 984493 w 1221610"/>
              <a:gd name="connsiteY100" fmla="*/ 1782242 h 2225168"/>
              <a:gd name="connsiteX101" fmla="*/ 982112 w 1221610"/>
              <a:gd name="connsiteY101" fmla="*/ 1846536 h 2225168"/>
              <a:gd name="connsiteX102" fmla="*/ 946393 w 1221610"/>
              <a:gd name="connsiteY102" fmla="*/ 1863205 h 2225168"/>
              <a:gd name="connsiteX103" fmla="*/ 910674 w 1221610"/>
              <a:gd name="connsiteY103" fmla="*/ 1870348 h 2225168"/>
              <a:gd name="connsiteX104" fmla="*/ 910674 w 1221610"/>
              <a:gd name="connsiteY104" fmla="*/ 1934642 h 2225168"/>
              <a:gd name="connsiteX105" fmla="*/ 967824 w 1221610"/>
              <a:gd name="connsiteY105" fmla="*/ 1944167 h 2225168"/>
              <a:gd name="connsiteX106" fmla="*/ 1001162 w 1221610"/>
              <a:gd name="connsiteY106" fmla="*/ 1939405 h 2225168"/>
              <a:gd name="connsiteX107" fmla="*/ 1005922 w 1221610"/>
              <a:gd name="connsiteY107" fmla="*/ 2013224 h 2225168"/>
              <a:gd name="connsiteX108" fmla="*/ 982112 w 1221610"/>
              <a:gd name="connsiteY108" fmla="*/ 2034655 h 2225168"/>
              <a:gd name="connsiteX109" fmla="*/ 922581 w 1221610"/>
              <a:gd name="connsiteY109" fmla="*/ 2032275 h 2225168"/>
              <a:gd name="connsiteX110" fmla="*/ 870193 w 1221610"/>
              <a:gd name="connsiteY110" fmla="*/ 2041800 h 2225168"/>
              <a:gd name="connsiteX111" fmla="*/ 824949 w 1221610"/>
              <a:gd name="connsiteY111" fmla="*/ 2065613 h 2225168"/>
              <a:gd name="connsiteX112" fmla="*/ 779704 w 1221610"/>
              <a:gd name="connsiteY112" fmla="*/ 2072755 h 2225168"/>
              <a:gd name="connsiteX113" fmla="*/ 758274 w 1221610"/>
              <a:gd name="connsiteY113" fmla="*/ 2091807 h 2225168"/>
              <a:gd name="connsiteX114" fmla="*/ 751131 w 1221610"/>
              <a:gd name="connsiteY114" fmla="*/ 2137050 h 2225168"/>
              <a:gd name="connsiteX115" fmla="*/ 734462 w 1221610"/>
              <a:gd name="connsiteY115" fmla="*/ 2148957 h 2225168"/>
              <a:gd name="connsiteX116" fmla="*/ 689218 w 1221610"/>
              <a:gd name="connsiteY116" fmla="*/ 2198963 h 2225168"/>
              <a:gd name="connsiteX117" fmla="*/ 665406 w 1221610"/>
              <a:gd name="connsiteY117" fmla="*/ 2203724 h 2225168"/>
              <a:gd name="connsiteX118" fmla="*/ 617781 w 1221610"/>
              <a:gd name="connsiteY118" fmla="*/ 2225156 h 2225168"/>
              <a:gd name="connsiteX119" fmla="*/ 579681 w 1221610"/>
              <a:gd name="connsiteY119" fmla="*/ 2208487 h 2225168"/>
              <a:gd name="connsiteX120" fmla="*/ 563012 w 1221610"/>
              <a:gd name="connsiteY120" fmla="*/ 2179912 h 2225168"/>
              <a:gd name="connsiteX121" fmla="*/ 520149 w 1221610"/>
              <a:gd name="connsiteY121" fmla="*/ 2189438 h 2225168"/>
              <a:gd name="connsiteX122" fmla="*/ 512573 w 1221610"/>
              <a:gd name="connsiteY122" fmla="*/ 2183334 h 2225168"/>
              <a:gd name="connsiteX123" fmla="*/ 503481 w 1221610"/>
              <a:gd name="connsiteY123" fmla="*/ 2177531 h 2225168"/>
              <a:gd name="connsiteX124" fmla="*/ 522531 w 1221610"/>
              <a:gd name="connsiteY124" fmla="*/ 2070374 h 2225168"/>
              <a:gd name="connsiteX125" fmla="*/ 539199 w 1221610"/>
              <a:gd name="connsiteY125" fmla="*/ 2048943 h 2225168"/>
              <a:gd name="connsiteX126" fmla="*/ 529674 w 1221610"/>
              <a:gd name="connsiteY126" fmla="*/ 2003700 h 2225168"/>
              <a:gd name="connsiteX127" fmla="*/ 553487 w 1221610"/>
              <a:gd name="connsiteY127" fmla="*/ 1989412 h 2225168"/>
              <a:gd name="connsiteX128" fmla="*/ 534437 w 1221610"/>
              <a:gd name="connsiteY128" fmla="*/ 1975125 h 2225168"/>
              <a:gd name="connsiteX129" fmla="*/ 522531 w 1221610"/>
              <a:gd name="connsiteY129" fmla="*/ 1939407 h 2225168"/>
              <a:gd name="connsiteX130" fmla="*/ 513006 w 1221610"/>
              <a:gd name="connsiteY130" fmla="*/ 1894163 h 2225168"/>
              <a:gd name="connsiteX131" fmla="*/ 510624 w 1221610"/>
              <a:gd name="connsiteY131" fmla="*/ 1863205 h 2225168"/>
              <a:gd name="connsiteX132" fmla="*/ 460618 w 1221610"/>
              <a:gd name="connsiteY132" fmla="*/ 1865588 h 2225168"/>
              <a:gd name="connsiteX133" fmla="*/ 427282 w 1221610"/>
              <a:gd name="connsiteY133" fmla="*/ 1829869 h 2225168"/>
              <a:gd name="connsiteX134" fmla="*/ 382037 w 1221610"/>
              <a:gd name="connsiteY134" fmla="*/ 1813199 h 2225168"/>
              <a:gd name="connsiteX135" fmla="*/ 367749 w 1221610"/>
              <a:gd name="connsiteY135" fmla="*/ 1763194 h 2225168"/>
              <a:gd name="connsiteX136" fmla="*/ 365368 w 1221610"/>
              <a:gd name="connsiteY136" fmla="*/ 1741762 h 2225168"/>
              <a:gd name="connsiteX137" fmla="*/ 334413 w 1221610"/>
              <a:gd name="connsiteY137" fmla="*/ 1696519 h 2225168"/>
              <a:gd name="connsiteX138" fmla="*/ 291549 w 1221610"/>
              <a:gd name="connsiteY138" fmla="*/ 1672706 h 2225168"/>
              <a:gd name="connsiteX139" fmla="*/ 248688 w 1221610"/>
              <a:gd name="connsiteY139" fmla="*/ 1644132 h 2225168"/>
              <a:gd name="connsiteX140" fmla="*/ 215349 w 1221610"/>
              <a:gd name="connsiteY140" fmla="*/ 1634606 h 2225168"/>
              <a:gd name="connsiteX141" fmla="*/ 217731 w 1221610"/>
              <a:gd name="connsiteY141" fmla="*/ 1589360 h 2225168"/>
              <a:gd name="connsiteX142" fmla="*/ 174868 w 1221610"/>
              <a:gd name="connsiteY142" fmla="*/ 1603650 h 2225168"/>
              <a:gd name="connsiteX143" fmla="*/ 186775 w 1221610"/>
              <a:gd name="connsiteY143" fmla="*/ 1636988 h 2225168"/>
              <a:gd name="connsiteX144" fmla="*/ 179631 w 1221610"/>
              <a:gd name="connsiteY144" fmla="*/ 1653657 h 2225168"/>
              <a:gd name="connsiteX145" fmla="*/ 141531 w 1221610"/>
              <a:gd name="connsiteY145" fmla="*/ 1625082 h 2225168"/>
              <a:gd name="connsiteX146" fmla="*/ 98669 w 1221610"/>
              <a:gd name="connsiteY146" fmla="*/ 1622700 h 2225168"/>
              <a:gd name="connsiteX147" fmla="*/ 43899 w 1221610"/>
              <a:gd name="connsiteY147" fmla="*/ 1603650 h 2225168"/>
              <a:gd name="connsiteX148" fmla="*/ 10560 w 1221610"/>
              <a:gd name="connsiteY148" fmla="*/ 1601266 h 2225168"/>
              <a:gd name="connsiteX149" fmla="*/ 1037 w 1221610"/>
              <a:gd name="connsiteY149" fmla="*/ 1548882 h 2225168"/>
              <a:gd name="connsiteX150" fmla="*/ 34374 w 1221610"/>
              <a:gd name="connsiteY150" fmla="*/ 1460775 h 2225168"/>
              <a:gd name="connsiteX151" fmla="*/ 60568 w 1221610"/>
              <a:gd name="connsiteY151" fmla="*/ 1413150 h 2225168"/>
              <a:gd name="connsiteX152" fmla="*/ 81999 w 1221610"/>
              <a:gd name="connsiteY152" fmla="*/ 1365525 h 2225168"/>
              <a:gd name="connsiteX153" fmla="*/ 108194 w 1221610"/>
              <a:gd name="connsiteY153" fmla="*/ 1327425 h 2225168"/>
              <a:gd name="connsiteX154" fmla="*/ 146293 w 1221610"/>
              <a:gd name="connsiteY154" fmla="*/ 1317900 h 2225168"/>
              <a:gd name="connsiteX155" fmla="*/ 153438 w 1221610"/>
              <a:gd name="connsiteY155" fmla="*/ 1282182 h 2225168"/>
              <a:gd name="connsiteX156" fmla="*/ 262975 w 1221610"/>
              <a:gd name="connsiteY156" fmla="*/ 1163119 h 2225168"/>
              <a:gd name="connsiteX157" fmla="*/ 286787 w 1221610"/>
              <a:gd name="connsiteY157" fmla="*/ 1025004 h 2225168"/>
              <a:gd name="connsiteX158" fmla="*/ 282025 w 1221610"/>
              <a:gd name="connsiteY158" fmla="*/ 944044 h 2225168"/>
              <a:gd name="connsiteX159" fmla="*/ 196300 w 1221610"/>
              <a:gd name="connsiteY159" fmla="*/ 932138 h 2225168"/>
              <a:gd name="connsiteX160" fmla="*/ 179632 w 1221610"/>
              <a:gd name="connsiteY160" fmla="*/ 851175 h 2225168"/>
              <a:gd name="connsiteX161" fmla="*/ 186775 w 1221610"/>
              <a:gd name="connsiteY161" fmla="*/ 784500 h 2225168"/>
              <a:gd name="connsiteX162" fmla="*/ 148675 w 1221610"/>
              <a:gd name="connsiteY162" fmla="*/ 746400 h 2225168"/>
              <a:gd name="connsiteX163" fmla="*/ 127244 w 1221610"/>
              <a:gd name="connsiteY163" fmla="*/ 705918 h 2225168"/>
              <a:gd name="connsiteX164" fmla="*/ 117719 w 1221610"/>
              <a:gd name="connsiteY164" fmla="*/ 646388 h 2225168"/>
              <a:gd name="connsiteX165" fmla="*/ 102097 w 1221610"/>
              <a:gd name="connsiteY165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2506 w 1221610"/>
              <a:gd name="connsiteY17" fmla="*/ 141561 h 2225168"/>
              <a:gd name="connsiteX18" fmla="*/ 239162 w 1221610"/>
              <a:gd name="connsiteY18" fmla="*/ 129655 h 2225168"/>
              <a:gd name="connsiteX19" fmla="*/ 253449 w 1221610"/>
              <a:gd name="connsiteY19" fmla="*/ 234430 h 2225168"/>
              <a:gd name="connsiteX20" fmla="*/ 282025 w 1221610"/>
              <a:gd name="connsiteY20" fmla="*/ 258243 h 2225168"/>
              <a:gd name="connsiteX21" fmla="*/ 243924 w 1221610"/>
              <a:gd name="connsiteY21" fmla="*/ 429693 h 2225168"/>
              <a:gd name="connsiteX22" fmla="*/ 198681 w 1221610"/>
              <a:gd name="connsiteY22" fmla="*/ 441599 h 2225168"/>
              <a:gd name="connsiteX23" fmla="*/ 141531 w 1221610"/>
              <a:gd name="connsiteY23" fmla="*/ 443981 h 2225168"/>
              <a:gd name="connsiteX24" fmla="*/ 132006 w 1221610"/>
              <a:gd name="connsiteY24" fmla="*/ 458268 h 2225168"/>
              <a:gd name="connsiteX25" fmla="*/ 158199 w 1221610"/>
              <a:gd name="connsiteY25" fmla="*/ 491606 h 2225168"/>
              <a:gd name="connsiteX26" fmla="*/ 186774 w 1221610"/>
              <a:gd name="connsiteY26" fmla="*/ 505893 h 2225168"/>
              <a:gd name="connsiteX27" fmla="*/ 189156 w 1221610"/>
              <a:gd name="connsiteY27" fmla="*/ 534468 h 2225168"/>
              <a:gd name="connsiteX28" fmla="*/ 210587 w 1221610"/>
              <a:gd name="connsiteY28" fmla="*/ 570187 h 2225168"/>
              <a:gd name="connsiteX29" fmla="*/ 224874 w 1221610"/>
              <a:gd name="connsiteY29" fmla="*/ 598762 h 2225168"/>
              <a:gd name="connsiteX30" fmla="*/ 253449 w 1221610"/>
              <a:gd name="connsiteY30" fmla="*/ 601143 h 2225168"/>
              <a:gd name="connsiteX31" fmla="*/ 279643 w 1221610"/>
              <a:gd name="connsiteY31" fmla="*/ 577331 h 2225168"/>
              <a:gd name="connsiteX32" fmla="*/ 282024 w 1221610"/>
              <a:gd name="connsiteY32" fmla="*/ 553518 h 2225168"/>
              <a:gd name="connsiteX33" fmla="*/ 291549 w 1221610"/>
              <a:gd name="connsiteY33" fmla="*/ 529706 h 2225168"/>
              <a:gd name="connsiteX34" fmla="*/ 267737 w 1221610"/>
              <a:gd name="connsiteY34" fmla="*/ 496368 h 2225168"/>
              <a:gd name="connsiteX35" fmla="*/ 303456 w 1221610"/>
              <a:gd name="connsiteY35" fmla="*/ 486843 h 2225168"/>
              <a:gd name="connsiteX36" fmla="*/ 322506 w 1221610"/>
              <a:gd name="connsiteY36" fmla="*/ 463031 h 2225168"/>
              <a:gd name="connsiteX37" fmla="*/ 353462 w 1221610"/>
              <a:gd name="connsiteY37" fmla="*/ 455887 h 2225168"/>
              <a:gd name="connsiteX38" fmla="*/ 410612 w 1221610"/>
              <a:gd name="connsiteY38" fmla="*/ 458268 h 2225168"/>
              <a:gd name="connsiteX39" fmla="*/ 410612 w 1221610"/>
              <a:gd name="connsiteY39" fmla="*/ 513037 h 2225168"/>
              <a:gd name="connsiteX40" fmla="*/ 436806 w 1221610"/>
              <a:gd name="connsiteY40" fmla="*/ 536847 h 2225168"/>
              <a:gd name="connsiteX41" fmla="*/ 462999 w 1221610"/>
              <a:gd name="connsiteY41" fmla="*/ 553518 h 2225168"/>
              <a:gd name="connsiteX42" fmla="*/ 424899 w 1221610"/>
              <a:gd name="connsiteY42" fmla="*/ 572568 h 2225168"/>
              <a:gd name="connsiteX43" fmla="*/ 403468 w 1221610"/>
              <a:gd name="connsiteY43" fmla="*/ 591618 h 2225168"/>
              <a:gd name="connsiteX44" fmla="*/ 420137 w 1221610"/>
              <a:gd name="connsiteY44" fmla="*/ 615431 h 2225168"/>
              <a:gd name="connsiteX45" fmla="*/ 415374 w 1221610"/>
              <a:gd name="connsiteY45" fmla="*/ 655912 h 2225168"/>
              <a:gd name="connsiteX46" fmla="*/ 427281 w 1221610"/>
              <a:gd name="connsiteY46" fmla="*/ 684487 h 2225168"/>
              <a:gd name="connsiteX47" fmla="*/ 410612 w 1221610"/>
              <a:gd name="connsiteY47" fmla="*/ 705918 h 2225168"/>
              <a:gd name="connsiteX48" fmla="*/ 401088 w 1221610"/>
              <a:gd name="connsiteY48" fmla="*/ 784500 h 2225168"/>
              <a:gd name="connsiteX49" fmla="*/ 441568 w 1221610"/>
              <a:gd name="connsiteY49" fmla="*/ 784499 h 2225168"/>
              <a:gd name="connsiteX50" fmla="*/ 486812 w 1221610"/>
              <a:gd name="connsiteY50" fmla="*/ 760687 h 2225168"/>
              <a:gd name="connsiteX51" fmla="*/ 513007 w 1221610"/>
              <a:gd name="connsiteY51" fmla="*/ 763068 h 2225168"/>
              <a:gd name="connsiteX52" fmla="*/ 536818 w 1221610"/>
              <a:gd name="connsiteY52" fmla="*/ 789262 h 2225168"/>
              <a:gd name="connsiteX53" fmla="*/ 510625 w 1221610"/>
              <a:gd name="connsiteY53" fmla="*/ 894037 h 2225168"/>
              <a:gd name="connsiteX54" fmla="*/ 539200 w 1221610"/>
              <a:gd name="connsiteY54" fmla="*/ 932137 h 2225168"/>
              <a:gd name="connsiteX55" fmla="*/ 546344 w 1221610"/>
              <a:gd name="connsiteY55" fmla="*/ 951188 h 2225168"/>
              <a:gd name="connsiteX56" fmla="*/ 532057 w 1221610"/>
              <a:gd name="connsiteY56" fmla="*/ 982143 h 2225168"/>
              <a:gd name="connsiteX57" fmla="*/ 517769 w 1221610"/>
              <a:gd name="connsiteY57" fmla="*/ 1053581 h 2225168"/>
              <a:gd name="connsiteX58" fmla="*/ 541582 w 1221610"/>
              <a:gd name="connsiteY58" fmla="*/ 1086918 h 2225168"/>
              <a:gd name="connsiteX59" fmla="*/ 551107 w 1221610"/>
              <a:gd name="connsiteY59" fmla="*/ 1127399 h 2225168"/>
              <a:gd name="connsiteX60" fmla="*/ 567775 w 1221610"/>
              <a:gd name="connsiteY60" fmla="*/ 1134543 h 2225168"/>
              <a:gd name="connsiteX61" fmla="*/ 572104 w 1221610"/>
              <a:gd name="connsiteY61" fmla="*/ 1144649 h 2225168"/>
              <a:gd name="connsiteX62" fmla="*/ 591588 w 1221610"/>
              <a:gd name="connsiteY62" fmla="*/ 1110731 h 2225168"/>
              <a:gd name="connsiteX63" fmla="*/ 615400 w 1221610"/>
              <a:gd name="connsiteY63" fmla="*/ 1094062 h 2225168"/>
              <a:gd name="connsiteX64" fmla="*/ 665407 w 1221610"/>
              <a:gd name="connsiteY64" fmla="*/ 1067868 h 2225168"/>
              <a:gd name="connsiteX65" fmla="*/ 698744 w 1221610"/>
              <a:gd name="connsiteY65" fmla="*/ 1055962 h 2225168"/>
              <a:gd name="connsiteX66" fmla="*/ 734463 w 1221610"/>
              <a:gd name="connsiteY66" fmla="*/ 1017863 h 2225168"/>
              <a:gd name="connsiteX67" fmla="*/ 791613 w 1221610"/>
              <a:gd name="connsiteY67" fmla="*/ 994049 h 2225168"/>
              <a:gd name="connsiteX68" fmla="*/ 817807 w 1221610"/>
              <a:gd name="connsiteY68" fmla="*/ 948806 h 2225168"/>
              <a:gd name="connsiteX69" fmla="*/ 841618 w 1221610"/>
              <a:gd name="connsiteY69" fmla="*/ 932135 h 2225168"/>
              <a:gd name="connsiteX70" fmla="*/ 867813 w 1221610"/>
              <a:gd name="connsiteY70" fmla="*/ 932137 h 2225168"/>
              <a:gd name="connsiteX71" fmla="*/ 872575 w 1221610"/>
              <a:gd name="connsiteY71" fmla="*/ 951187 h 2225168"/>
              <a:gd name="connsiteX72" fmla="*/ 848763 w 1221610"/>
              <a:gd name="connsiteY72" fmla="*/ 977381 h 2225168"/>
              <a:gd name="connsiteX73" fmla="*/ 872575 w 1221610"/>
              <a:gd name="connsiteY73" fmla="*/ 1003574 h 2225168"/>
              <a:gd name="connsiteX74" fmla="*/ 872575 w 1221610"/>
              <a:gd name="connsiteY74" fmla="*/ 1027387 h 2225168"/>
              <a:gd name="connsiteX75" fmla="*/ 829713 w 1221610"/>
              <a:gd name="connsiteY75" fmla="*/ 1029768 h 2225168"/>
              <a:gd name="connsiteX76" fmla="*/ 817807 w 1221610"/>
              <a:gd name="connsiteY76" fmla="*/ 1058343 h 2225168"/>
              <a:gd name="connsiteX77" fmla="*/ 829713 w 1221610"/>
              <a:gd name="connsiteY77" fmla="*/ 1086918 h 2225168"/>
              <a:gd name="connsiteX78" fmla="*/ 822567 w 1221610"/>
              <a:gd name="connsiteY78" fmla="*/ 1110729 h 2225168"/>
              <a:gd name="connsiteX79" fmla="*/ 836857 w 1221610"/>
              <a:gd name="connsiteY79" fmla="*/ 1129782 h 2225168"/>
              <a:gd name="connsiteX80" fmla="*/ 870194 w 1221610"/>
              <a:gd name="connsiteY80" fmla="*/ 1101207 h 2225168"/>
              <a:gd name="connsiteX81" fmla="*/ 903532 w 1221610"/>
              <a:gd name="connsiteY81" fmla="*/ 1096444 h 2225168"/>
              <a:gd name="connsiteX82" fmla="*/ 901150 w 1221610"/>
              <a:gd name="connsiteY82" fmla="*/ 1051199 h 2225168"/>
              <a:gd name="connsiteX83" fmla="*/ 958300 w 1221610"/>
              <a:gd name="connsiteY83" fmla="*/ 1041675 h 2225168"/>
              <a:gd name="connsiteX84" fmla="*/ 974969 w 1221610"/>
              <a:gd name="connsiteY84" fmla="*/ 1060724 h 2225168"/>
              <a:gd name="connsiteX85" fmla="*/ 984494 w 1221610"/>
              <a:gd name="connsiteY85" fmla="*/ 1186932 h 2225168"/>
              <a:gd name="connsiteX86" fmla="*/ 1032119 w 1221610"/>
              <a:gd name="connsiteY86" fmla="*/ 1267894 h 2225168"/>
              <a:gd name="connsiteX87" fmla="*/ 1072600 w 1221610"/>
              <a:gd name="connsiteY87" fmla="*/ 1289325 h 2225168"/>
              <a:gd name="connsiteX88" fmla="*/ 1089269 w 1221610"/>
              <a:gd name="connsiteY88" fmla="*/ 1356000 h 2225168"/>
              <a:gd name="connsiteX89" fmla="*/ 1122607 w 1221610"/>
              <a:gd name="connsiteY89" fmla="*/ 1382194 h 2225168"/>
              <a:gd name="connsiteX90" fmla="*/ 1163088 w 1221610"/>
              <a:gd name="connsiteY90" fmla="*/ 1441725 h 2225168"/>
              <a:gd name="connsiteX91" fmla="*/ 1191663 w 1221610"/>
              <a:gd name="connsiteY91" fmla="*/ 1456013 h 2225168"/>
              <a:gd name="connsiteX92" fmla="*/ 1220238 w 1221610"/>
              <a:gd name="connsiteY92" fmla="*/ 1494112 h 2225168"/>
              <a:gd name="connsiteX93" fmla="*/ 1215943 w 1221610"/>
              <a:gd name="connsiteY93" fmla="*/ 1513972 h 2225168"/>
              <a:gd name="connsiteX94" fmla="*/ 1196425 w 1221610"/>
              <a:gd name="connsiteY94" fmla="*/ 1563169 h 2225168"/>
              <a:gd name="connsiteX95" fmla="*/ 1144037 w 1221610"/>
              <a:gd name="connsiteY95" fmla="*/ 1558405 h 2225168"/>
              <a:gd name="connsiteX96" fmla="*/ 1124987 w 1221610"/>
              <a:gd name="connsiteY96" fmla="*/ 1603648 h 2225168"/>
              <a:gd name="connsiteX97" fmla="*/ 1048787 w 1221610"/>
              <a:gd name="connsiteY97" fmla="*/ 1636986 h 2225168"/>
              <a:gd name="connsiteX98" fmla="*/ 1020212 w 1221610"/>
              <a:gd name="connsiteY98" fmla="*/ 1696517 h 2225168"/>
              <a:gd name="connsiteX99" fmla="*/ 1036881 w 1221610"/>
              <a:gd name="connsiteY99" fmla="*/ 1744142 h 2225168"/>
              <a:gd name="connsiteX100" fmla="*/ 1017832 w 1221610"/>
              <a:gd name="connsiteY100" fmla="*/ 1784625 h 2225168"/>
              <a:gd name="connsiteX101" fmla="*/ 984493 w 1221610"/>
              <a:gd name="connsiteY101" fmla="*/ 1782242 h 2225168"/>
              <a:gd name="connsiteX102" fmla="*/ 982112 w 1221610"/>
              <a:gd name="connsiteY102" fmla="*/ 1846536 h 2225168"/>
              <a:gd name="connsiteX103" fmla="*/ 946393 w 1221610"/>
              <a:gd name="connsiteY103" fmla="*/ 1863205 h 2225168"/>
              <a:gd name="connsiteX104" fmla="*/ 910674 w 1221610"/>
              <a:gd name="connsiteY104" fmla="*/ 1870348 h 2225168"/>
              <a:gd name="connsiteX105" fmla="*/ 910674 w 1221610"/>
              <a:gd name="connsiteY105" fmla="*/ 1934642 h 2225168"/>
              <a:gd name="connsiteX106" fmla="*/ 967824 w 1221610"/>
              <a:gd name="connsiteY106" fmla="*/ 1944167 h 2225168"/>
              <a:gd name="connsiteX107" fmla="*/ 1001162 w 1221610"/>
              <a:gd name="connsiteY107" fmla="*/ 1939405 h 2225168"/>
              <a:gd name="connsiteX108" fmla="*/ 1005922 w 1221610"/>
              <a:gd name="connsiteY108" fmla="*/ 2013224 h 2225168"/>
              <a:gd name="connsiteX109" fmla="*/ 982112 w 1221610"/>
              <a:gd name="connsiteY109" fmla="*/ 2034655 h 2225168"/>
              <a:gd name="connsiteX110" fmla="*/ 922581 w 1221610"/>
              <a:gd name="connsiteY110" fmla="*/ 2032275 h 2225168"/>
              <a:gd name="connsiteX111" fmla="*/ 870193 w 1221610"/>
              <a:gd name="connsiteY111" fmla="*/ 2041800 h 2225168"/>
              <a:gd name="connsiteX112" fmla="*/ 824949 w 1221610"/>
              <a:gd name="connsiteY112" fmla="*/ 2065613 h 2225168"/>
              <a:gd name="connsiteX113" fmla="*/ 779704 w 1221610"/>
              <a:gd name="connsiteY113" fmla="*/ 2072755 h 2225168"/>
              <a:gd name="connsiteX114" fmla="*/ 758274 w 1221610"/>
              <a:gd name="connsiteY114" fmla="*/ 2091807 h 2225168"/>
              <a:gd name="connsiteX115" fmla="*/ 751131 w 1221610"/>
              <a:gd name="connsiteY115" fmla="*/ 2137050 h 2225168"/>
              <a:gd name="connsiteX116" fmla="*/ 734462 w 1221610"/>
              <a:gd name="connsiteY116" fmla="*/ 2148957 h 2225168"/>
              <a:gd name="connsiteX117" fmla="*/ 689218 w 1221610"/>
              <a:gd name="connsiteY117" fmla="*/ 2198963 h 2225168"/>
              <a:gd name="connsiteX118" fmla="*/ 665406 w 1221610"/>
              <a:gd name="connsiteY118" fmla="*/ 2203724 h 2225168"/>
              <a:gd name="connsiteX119" fmla="*/ 617781 w 1221610"/>
              <a:gd name="connsiteY119" fmla="*/ 2225156 h 2225168"/>
              <a:gd name="connsiteX120" fmla="*/ 579681 w 1221610"/>
              <a:gd name="connsiteY120" fmla="*/ 2208487 h 2225168"/>
              <a:gd name="connsiteX121" fmla="*/ 563012 w 1221610"/>
              <a:gd name="connsiteY121" fmla="*/ 2179912 h 2225168"/>
              <a:gd name="connsiteX122" fmla="*/ 520149 w 1221610"/>
              <a:gd name="connsiteY122" fmla="*/ 2189438 h 2225168"/>
              <a:gd name="connsiteX123" fmla="*/ 512573 w 1221610"/>
              <a:gd name="connsiteY123" fmla="*/ 2183334 h 2225168"/>
              <a:gd name="connsiteX124" fmla="*/ 503481 w 1221610"/>
              <a:gd name="connsiteY124" fmla="*/ 2177531 h 2225168"/>
              <a:gd name="connsiteX125" fmla="*/ 522531 w 1221610"/>
              <a:gd name="connsiteY125" fmla="*/ 2070374 h 2225168"/>
              <a:gd name="connsiteX126" fmla="*/ 539199 w 1221610"/>
              <a:gd name="connsiteY126" fmla="*/ 2048943 h 2225168"/>
              <a:gd name="connsiteX127" fmla="*/ 529674 w 1221610"/>
              <a:gd name="connsiteY127" fmla="*/ 2003700 h 2225168"/>
              <a:gd name="connsiteX128" fmla="*/ 553487 w 1221610"/>
              <a:gd name="connsiteY128" fmla="*/ 1989412 h 2225168"/>
              <a:gd name="connsiteX129" fmla="*/ 534437 w 1221610"/>
              <a:gd name="connsiteY129" fmla="*/ 1975125 h 2225168"/>
              <a:gd name="connsiteX130" fmla="*/ 522531 w 1221610"/>
              <a:gd name="connsiteY130" fmla="*/ 1939407 h 2225168"/>
              <a:gd name="connsiteX131" fmla="*/ 513006 w 1221610"/>
              <a:gd name="connsiteY131" fmla="*/ 1894163 h 2225168"/>
              <a:gd name="connsiteX132" fmla="*/ 510624 w 1221610"/>
              <a:gd name="connsiteY132" fmla="*/ 1863205 h 2225168"/>
              <a:gd name="connsiteX133" fmla="*/ 460618 w 1221610"/>
              <a:gd name="connsiteY133" fmla="*/ 1865588 h 2225168"/>
              <a:gd name="connsiteX134" fmla="*/ 427282 w 1221610"/>
              <a:gd name="connsiteY134" fmla="*/ 1829869 h 2225168"/>
              <a:gd name="connsiteX135" fmla="*/ 382037 w 1221610"/>
              <a:gd name="connsiteY135" fmla="*/ 1813199 h 2225168"/>
              <a:gd name="connsiteX136" fmla="*/ 367749 w 1221610"/>
              <a:gd name="connsiteY136" fmla="*/ 1763194 h 2225168"/>
              <a:gd name="connsiteX137" fmla="*/ 365368 w 1221610"/>
              <a:gd name="connsiteY137" fmla="*/ 1741762 h 2225168"/>
              <a:gd name="connsiteX138" fmla="*/ 334413 w 1221610"/>
              <a:gd name="connsiteY138" fmla="*/ 1696519 h 2225168"/>
              <a:gd name="connsiteX139" fmla="*/ 291549 w 1221610"/>
              <a:gd name="connsiteY139" fmla="*/ 1672706 h 2225168"/>
              <a:gd name="connsiteX140" fmla="*/ 248688 w 1221610"/>
              <a:gd name="connsiteY140" fmla="*/ 1644132 h 2225168"/>
              <a:gd name="connsiteX141" fmla="*/ 215349 w 1221610"/>
              <a:gd name="connsiteY141" fmla="*/ 1634606 h 2225168"/>
              <a:gd name="connsiteX142" fmla="*/ 217731 w 1221610"/>
              <a:gd name="connsiteY142" fmla="*/ 1589360 h 2225168"/>
              <a:gd name="connsiteX143" fmla="*/ 174868 w 1221610"/>
              <a:gd name="connsiteY143" fmla="*/ 1603650 h 2225168"/>
              <a:gd name="connsiteX144" fmla="*/ 186775 w 1221610"/>
              <a:gd name="connsiteY144" fmla="*/ 1636988 h 2225168"/>
              <a:gd name="connsiteX145" fmla="*/ 179631 w 1221610"/>
              <a:gd name="connsiteY145" fmla="*/ 1653657 h 2225168"/>
              <a:gd name="connsiteX146" fmla="*/ 141531 w 1221610"/>
              <a:gd name="connsiteY146" fmla="*/ 1625082 h 2225168"/>
              <a:gd name="connsiteX147" fmla="*/ 98669 w 1221610"/>
              <a:gd name="connsiteY147" fmla="*/ 1622700 h 2225168"/>
              <a:gd name="connsiteX148" fmla="*/ 43899 w 1221610"/>
              <a:gd name="connsiteY148" fmla="*/ 1603650 h 2225168"/>
              <a:gd name="connsiteX149" fmla="*/ 10560 w 1221610"/>
              <a:gd name="connsiteY149" fmla="*/ 1601266 h 2225168"/>
              <a:gd name="connsiteX150" fmla="*/ 1037 w 1221610"/>
              <a:gd name="connsiteY150" fmla="*/ 1548882 h 2225168"/>
              <a:gd name="connsiteX151" fmla="*/ 34374 w 1221610"/>
              <a:gd name="connsiteY151" fmla="*/ 1460775 h 2225168"/>
              <a:gd name="connsiteX152" fmla="*/ 60568 w 1221610"/>
              <a:gd name="connsiteY152" fmla="*/ 1413150 h 2225168"/>
              <a:gd name="connsiteX153" fmla="*/ 81999 w 1221610"/>
              <a:gd name="connsiteY153" fmla="*/ 1365525 h 2225168"/>
              <a:gd name="connsiteX154" fmla="*/ 108194 w 1221610"/>
              <a:gd name="connsiteY154" fmla="*/ 1327425 h 2225168"/>
              <a:gd name="connsiteX155" fmla="*/ 146293 w 1221610"/>
              <a:gd name="connsiteY155" fmla="*/ 1317900 h 2225168"/>
              <a:gd name="connsiteX156" fmla="*/ 153438 w 1221610"/>
              <a:gd name="connsiteY156" fmla="*/ 1282182 h 2225168"/>
              <a:gd name="connsiteX157" fmla="*/ 262975 w 1221610"/>
              <a:gd name="connsiteY157" fmla="*/ 1163119 h 2225168"/>
              <a:gd name="connsiteX158" fmla="*/ 286787 w 1221610"/>
              <a:gd name="connsiteY158" fmla="*/ 1025004 h 2225168"/>
              <a:gd name="connsiteX159" fmla="*/ 282025 w 1221610"/>
              <a:gd name="connsiteY159" fmla="*/ 944044 h 2225168"/>
              <a:gd name="connsiteX160" fmla="*/ 196300 w 1221610"/>
              <a:gd name="connsiteY160" fmla="*/ 932138 h 2225168"/>
              <a:gd name="connsiteX161" fmla="*/ 179632 w 1221610"/>
              <a:gd name="connsiteY161" fmla="*/ 851175 h 2225168"/>
              <a:gd name="connsiteX162" fmla="*/ 186775 w 1221610"/>
              <a:gd name="connsiteY162" fmla="*/ 784500 h 2225168"/>
              <a:gd name="connsiteX163" fmla="*/ 148675 w 1221610"/>
              <a:gd name="connsiteY163" fmla="*/ 746400 h 2225168"/>
              <a:gd name="connsiteX164" fmla="*/ 127244 w 1221610"/>
              <a:gd name="connsiteY164" fmla="*/ 705918 h 2225168"/>
              <a:gd name="connsiteX165" fmla="*/ 117719 w 1221610"/>
              <a:gd name="connsiteY165" fmla="*/ 646388 h 2225168"/>
              <a:gd name="connsiteX166" fmla="*/ 102097 w 1221610"/>
              <a:gd name="connsiteY166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43924 w 1221610"/>
              <a:gd name="connsiteY22" fmla="*/ 429693 h 2225168"/>
              <a:gd name="connsiteX23" fmla="*/ 198681 w 1221610"/>
              <a:gd name="connsiteY23" fmla="*/ 441599 h 2225168"/>
              <a:gd name="connsiteX24" fmla="*/ 141531 w 1221610"/>
              <a:gd name="connsiteY24" fmla="*/ 443981 h 2225168"/>
              <a:gd name="connsiteX25" fmla="*/ 132006 w 1221610"/>
              <a:gd name="connsiteY25" fmla="*/ 458268 h 2225168"/>
              <a:gd name="connsiteX26" fmla="*/ 158199 w 1221610"/>
              <a:gd name="connsiteY26" fmla="*/ 491606 h 2225168"/>
              <a:gd name="connsiteX27" fmla="*/ 186774 w 1221610"/>
              <a:gd name="connsiteY27" fmla="*/ 505893 h 2225168"/>
              <a:gd name="connsiteX28" fmla="*/ 189156 w 1221610"/>
              <a:gd name="connsiteY28" fmla="*/ 534468 h 2225168"/>
              <a:gd name="connsiteX29" fmla="*/ 210587 w 1221610"/>
              <a:gd name="connsiteY29" fmla="*/ 570187 h 2225168"/>
              <a:gd name="connsiteX30" fmla="*/ 224874 w 1221610"/>
              <a:gd name="connsiteY30" fmla="*/ 598762 h 2225168"/>
              <a:gd name="connsiteX31" fmla="*/ 253449 w 1221610"/>
              <a:gd name="connsiteY31" fmla="*/ 601143 h 2225168"/>
              <a:gd name="connsiteX32" fmla="*/ 279643 w 1221610"/>
              <a:gd name="connsiteY32" fmla="*/ 577331 h 2225168"/>
              <a:gd name="connsiteX33" fmla="*/ 282024 w 1221610"/>
              <a:gd name="connsiteY33" fmla="*/ 553518 h 2225168"/>
              <a:gd name="connsiteX34" fmla="*/ 291549 w 1221610"/>
              <a:gd name="connsiteY34" fmla="*/ 529706 h 2225168"/>
              <a:gd name="connsiteX35" fmla="*/ 267737 w 1221610"/>
              <a:gd name="connsiteY35" fmla="*/ 496368 h 2225168"/>
              <a:gd name="connsiteX36" fmla="*/ 303456 w 1221610"/>
              <a:gd name="connsiteY36" fmla="*/ 486843 h 2225168"/>
              <a:gd name="connsiteX37" fmla="*/ 322506 w 1221610"/>
              <a:gd name="connsiteY37" fmla="*/ 463031 h 2225168"/>
              <a:gd name="connsiteX38" fmla="*/ 353462 w 1221610"/>
              <a:gd name="connsiteY38" fmla="*/ 455887 h 2225168"/>
              <a:gd name="connsiteX39" fmla="*/ 410612 w 1221610"/>
              <a:gd name="connsiteY39" fmla="*/ 458268 h 2225168"/>
              <a:gd name="connsiteX40" fmla="*/ 410612 w 1221610"/>
              <a:gd name="connsiteY40" fmla="*/ 513037 h 2225168"/>
              <a:gd name="connsiteX41" fmla="*/ 436806 w 1221610"/>
              <a:gd name="connsiteY41" fmla="*/ 536847 h 2225168"/>
              <a:gd name="connsiteX42" fmla="*/ 462999 w 1221610"/>
              <a:gd name="connsiteY42" fmla="*/ 553518 h 2225168"/>
              <a:gd name="connsiteX43" fmla="*/ 424899 w 1221610"/>
              <a:gd name="connsiteY43" fmla="*/ 572568 h 2225168"/>
              <a:gd name="connsiteX44" fmla="*/ 403468 w 1221610"/>
              <a:gd name="connsiteY44" fmla="*/ 591618 h 2225168"/>
              <a:gd name="connsiteX45" fmla="*/ 420137 w 1221610"/>
              <a:gd name="connsiteY45" fmla="*/ 615431 h 2225168"/>
              <a:gd name="connsiteX46" fmla="*/ 415374 w 1221610"/>
              <a:gd name="connsiteY46" fmla="*/ 655912 h 2225168"/>
              <a:gd name="connsiteX47" fmla="*/ 427281 w 1221610"/>
              <a:gd name="connsiteY47" fmla="*/ 684487 h 2225168"/>
              <a:gd name="connsiteX48" fmla="*/ 410612 w 1221610"/>
              <a:gd name="connsiteY48" fmla="*/ 705918 h 2225168"/>
              <a:gd name="connsiteX49" fmla="*/ 401088 w 1221610"/>
              <a:gd name="connsiteY49" fmla="*/ 784500 h 2225168"/>
              <a:gd name="connsiteX50" fmla="*/ 441568 w 1221610"/>
              <a:gd name="connsiteY50" fmla="*/ 784499 h 2225168"/>
              <a:gd name="connsiteX51" fmla="*/ 486812 w 1221610"/>
              <a:gd name="connsiteY51" fmla="*/ 760687 h 2225168"/>
              <a:gd name="connsiteX52" fmla="*/ 513007 w 1221610"/>
              <a:gd name="connsiteY52" fmla="*/ 763068 h 2225168"/>
              <a:gd name="connsiteX53" fmla="*/ 536818 w 1221610"/>
              <a:gd name="connsiteY53" fmla="*/ 789262 h 2225168"/>
              <a:gd name="connsiteX54" fmla="*/ 510625 w 1221610"/>
              <a:gd name="connsiteY54" fmla="*/ 894037 h 2225168"/>
              <a:gd name="connsiteX55" fmla="*/ 539200 w 1221610"/>
              <a:gd name="connsiteY55" fmla="*/ 932137 h 2225168"/>
              <a:gd name="connsiteX56" fmla="*/ 546344 w 1221610"/>
              <a:gd name="connsiteY56" fmla="*/ 951188 h 2225168"/>
              <a:gd name="connsiteX57" fmla="*/ 532057 w 1221610"/>
              <a:gd name="connsiteY57" fmla="*/ 982143 h 2225168"/>
              <a:gd name="connsiteX58" fmla="*/ 517769 w 1221610"/>
              <a:gd name="connsiteY58" fmla="*/ 1053581 h 2225168"/>
              <a:gd name="connsiteX59" fmla="*/ 541582 w 1221610"/>
              <a:gd name="connsiteY59" fmla="*/ 1086918 h 2225168"/>
              <a:gd name="connsiteX60" fmla="*/ 551107 w 1221610"/>
              <a:gd name="connsiteY60" fmla="*/ 1127399 h 2225168"/>
              <a:gd name="connsiteX61" fmla="*/ 567775 w 1221610"/>
              <a:gd name="connsiteY61" fmla="*/ 1134543 h 2225168"/>
              <a:gd name="connsiteX62" fmla="*/ 572104 w 1221610"/>
              <a:gd name="connsiteY62" fmla="*/ 1144649 h 2225168"/>
              <a:gd name="connsiteX63" fmla="*/ 591588 w 1221610"/>
              <a:gd name="connsiteY63" fmla="*/ 1110731 h 2225168"/>
              <a:gd name="connsiteX64" fmla="*/ 615400 w 1221610"/>
              <a:gd name="connsiteY64" fmla="*/ 1094062 h 2225168"/>
              <a:gd name="connsiteX65" fmla="*/ 665407 w 1221610"/>
              <a:gd name="connsiteY65" fmla="*/ 1067868 h 2225168"/>
              <a:gd name="connsiteX66" fmla="*/ 698744 w 1221610"/>
              <a:gd name="connsiteY66" fmla="*/ 1055962 h 2225168"/>
              <a:gd name="connsiteX67" fmla="*/ 734463 w 1221610"/>
              <a:gd name="connsiteY67" fmla="*/ 1017863 h 2225168"/>
              <a:gd name="connsiteX68" fmla="*/ 791613 w 1221610"/>
              <a:gd name="connsiteY68" fmla="*/ 994049 h 2225168"/>
              <a:gd name="connsiteX69" fmla="*/ 817807 w 1221610"/>
              <a:gd name="connsiteY69" fmla="*/ 948806 h 2225168"/>
              <a:gd name="connsiteX70" fmla="*/ 841618 w 1221610"/>
              <a:gd name="connsiteY70" fmla="*/ 932135 h 2225168"/>
              <a:gd name="connsiteX71" fmla="*/ 867813 w 1221610"/>
              <a:gd name="connsiteY71" fmla="*/ 932137 h 2225168"/>
              <a:gd name="connsiteX72" fmla="*/ 872575 w 1221610"/>
              <a:gd name="connsiteY72" fmla="*/ 951187 h 2225168"/>
              <a:gd name="connsiteX73" fmla="*/ 848763 w 1221610"/>
              <a:gd name="connsiteY73" fmla="*/ 977381 h 2225168"/>
              <a:gd name="connsiteX74" fmla="*/ 872575 w 1221610"/>
              <a:gd name="connsiteY74" fmla="*/ 1003574 h 2225168"/>
              <a:gd name="connsiteX75" fmla="*/ 872575 w 1221610"/>
              <a:gd name="connsiteY75" fmla="*/ 1027387 h 2225168"/>
              <a:gd name="connsiteX76" fmla="*/ 829713 w 1221610"/>
              <a:gd name="connsiteY76" fmla="*/ 1029768 h 2225168"/>
              <a:gd name="connsiteX77" fmla="*/ 817807 w 1221610"/>
              <a:gd name="connsiteY77" fmla="*/ 1058343 h 2225168"/>
              <a:gd name="connsiteX78" fmla="*/ 829713 w 1221610"/>
              <a:gd name="connsiteY78" fmla="*/ 1086918 h 2225168"/>
              <a:gd name="connsiteX79" fmla="*/ 822567 w 1221610"/>
              <a:gd name="connsiteY79" fmla="*/ 1110729 h 2225168"/>
              <a:gd name="connsiteX80" fmla="*/ 836857 w 1221610"/>
              <a:gd name="connsiteY80" fmla="*/ 1129782 h 2225168"/>
              <a:gd name="connsiteX81" fmla="*/ 870194 w 1221610"/>
              <a:gd name="connsiteY81" fmla="*/ 1101207 h 2225168"/>
              <a:gd name="connsiteX82" fmla="*/ 903532 w 1221610"/>
              <a:gd name="connsiteY82" fmla="*/ 1096444 h 2225168"/>
              <a:gd name="connsiteX83" fmla="*/ 901150 w 1221610"/>
              <a:gd name="connsiteY83" fmla="*/ 1051199 h 2225168"/>
              <a:gd name="connsiteX84" fmla="*/ 958300 w 1221610"/>
              <a:gd name="connsiteY84" fmla="*/ 1041675 h 2225168"/>
              <a:gd name="connsiteX85" fmla="*/ 974969 w 1221610"/>
              <a:gd name="connsiteY85" fmla="*/ 1060724 h 2225168"/>
              <a:gd name="connsiteX86" fmla="*/ 984494 w 1221610"/>
              <a:gd name="connsiteY86" fmla="*/ 1186932 h 2225168"/>
              <a:gd name="connsiteX87" fmla="*/ 1032119 w 1221610"/>
              <a:gd name="connsiteY87" fmla="*/ 1267894 h 2225168"/>
              <a:gd name="connsiteX88" fmla="*/ 1072600 w 1221610"/>
              <a:gd name="connsiteY88" fmla="*/ 1289325 h 2225168"/>
              <a:gd name="connsiteX89" fmla="*/ 1089269 w 1221610"/>
              <a:gd name="connsiteY89" fmla="*/ 1356000 h 2225168"/>
              <a:gd name="connsiteX90" fmla="*/ 1122607 w 1221610"/>
              <a:gd name="connsiteY90" fmla="*/ 1382194 h 2225168"/>
              <a:gd name="connsiteX91" fmla="*/ 1163088 w 1221610"/>
              <a:gd name="connsiteY91" fmla="*/ 1441725 h 2225168"/>
              <a:gd name="connsiteX92" fmla="*/ 1191663 w 1221610"/>
              <a:gd name="connsiteY92" fmla="*/ 1456013 h 2225168"/>
              <a:gd name="connsiteX93" fmla="*/ 1220238 w 1221610"/>
              <a:gd name="connsiteY93" fmla="*/ 1494112 h 2225168"/>
              <a:gd name="connsiteX94" fmla="*/ 1215943 w 1221610"/>
              <a:gd name="connsiteY94" fmla="*/ 1513972 h 2225168"/>
              <a:gd name="connsiteX95" fmla="*/ 1196425 w 1221610"/>
              <a:gd name="connsiteY95" fmla="*/ 1563169 h 2225168"/>
              <a:gd name="connsiteX96" fmla="*/ 1144037 w 1221610"/>
              <a:gd name="connsiteY96" fmla="*/ 1558405 h 2225168"/>
              <a:gd name="connsiteX97" fmla="*/ 1124987 w 1221610"/>
              <a:gd name="connsiteY97" fmla="*/ 1603648 h 2225168"/>
              <a:gd name="connsiteX98" fmla="*/ 1048787 w 1221610"/>
              <a:gd name="connsiteY98" fmla="*/ 1636986 h 2225168"/>
              <a:gd name="connsiteX99" fmla="*/ 1020212 w 1221610"/>
              <a:gd name="connsiteY99" fmla="*/ 1696517 h 2225168"/>
              <a:gd name="connsiteX100" fmla="*/ 1036881 w 1221610"/>
              <a:gd name="connsiteY100" fmla="*/ 1744142 h 2225168"/>
              <a:gd name="connsiteX101" fmla="*/ 1017832 w 1221610"/>
              <a:gd name="connsiteY101" fmla="*/ 1784625 h 2225168"/>
              <a:gd name="connsiteX102" fmla="*/ 984493 w 1221610"/>
              <a:gd name="connsiteY102" fmla="*/ 1782242 h 2225168"/>
              <a:gd name="connsiteX103" fmla="*/ 982112 w 1221610"/>
              <a:gd name="connsiteY103" fmla="*/ 1846536 h 2225168"/>
              <a:gd name="connsiteX104" fmla="*/ 946393 w 1221610"/>
              <a:gd name="connsiteY104" fmla="*/ 1863205 h 2225168"/>
              <a:gd name="connsiteX105" fmla="*/ 910674 w 1221610"/>
              <a:gd name="connsiteY105" fmla="*/ 1870348 h 2225168"/>
              <a:gd name="connsiteX106" fmla="*/ 910674 w 1221610"/>
              <a:gd name="connsiteY106" fmla="*/ 1934642 h 2225168"/>
              <a:gd name="connsiteX107" fmla="*/ 967824 w 1221610"/>
              <a:gd name="connsiteY107" fmla="*/ 1944167 h 2225168"/>
              <a:gd name="connsiteX108" fmla="*/ 1001162 w 1221610"/>
              <a:gd name="connsiteY108" fmla="*/ 1939405 h 2225168"/>
              <a:gd name="connsiteX109" fmla="*/ 1005922 w 1221610"/>
              <a:gd name="connsiteY109" fmla="*/ 2013224 h 2225168"/>
              <a:gd name="connsiteX110" fmla="*/ 982112 w 1221610"/>
              <a:gd name="connsiteY110" fmla="*/ 2034655 h 2225168"/>
              <a:gd name="connsiteX111" fmla="*/ 922581 w 1221610"/>
              <a:gd name="connsiteY111" fmla="*/ 2032275 h 2225168"/>
              <a:gd name="connsiteX112" fmla="*/ 870193 w 1221610"/>
              <a:gd name="connsiteY112" fmla="*/ 2041800 h 2225168"/>
              <a:gd name="connsiteX113" fmla="*/ 824949 w 1221610"/>
              <a:gd name="connsiteY113" fmla="*/ 2065613 h 2225168"/>
              <a:gd name="connsiteX114" fmla="*/ 779704 w 1221610"/>
              <a:gd name="connsiteY114" fmla="*/ 2072755 h 2225168"/>
              <a:gd name="connsiteX115" fmla="*/ 758274 w 1221610"/>
              <a:gd name="connsiteY115" fmla="*/ 2091807 h 2225168"/>
              <a:gd name="connsiteX116" fmla="*/ 751131 w 1221610"/>
              <a:gd name="connsiteY116" fmla="*/ 2137050 h 2225168"/>
              <a:gd name="connsiteX117" fmla="*/ 734462 w 1221610"/>
              <a:gd name="connsiteY117" fmla="*/ 2148957 h 2225168"/>
              <a:gd name="connsiteX118" fmla="*/ 689218 w 1221610"/>
              <a:gd name="connsiteY118" fmla="*/ 2198963 h 2225168"/>
              <a:gd name="connsiteX119" fmla="*/ 665406 w 1221610"/>
              <a:gd name="connsiteY119" fmla="*/ 2203724 h 2225168"/>
              <a:gd name="connsiteX120" fmla="*/ 617781 w 1221610"/>
              <a:gd name="connsiteY120" fmla="*/ 2225156 h 2225168"/>
              <a:gd name="connsiteX121" fmla="*/ 579681 w 1221610"/>
              <a:gd name="connsiteY121" fmla="*/ 2208487 h 2225168"/>
              <a:gd name="connsiteX122" fmla="*/ 563012 w 1221610"/>
              <a:gd name="connsiteY122" fmla="*/ 2179912 h 2225168"/>
              <a:gd name="connsiteX123" fmla="*/ 520149 w 1221610"/>
              <a:gd name="connsiteY123" fmla="*/ 2189438 h 2225168"/>
              <a:gd name="connsiteX124" fmla="*/ 512573 w 1221610"/>
              <a:gd name="connsiteY124" fmla="*/ 2183334 h 2225168"/>
              <a:gd name="connsiteX125" fmla="*/ 503481 w 1221610"/>
              <a:gd name="connsiteY125" fmla="*/ 2177531 h 2225168"/>
              <a:gd name="connsiteX126" fmla="*/ 522531 w 1221610"/>
              <a:gd name="connsiteY126" fmla="*/ 2070374 h 2225168"/>
              <a:gd name="connsiteX127" fmla="*/ 539199 w 1221610"/>
              <a:gd name="connsiteY127" fmla="*/ 2048943 h 2225168"/>
              <a:gd name="connsiteX128" fmla="*/ 529674 w 1221610"/>
              <a:gd name="connsiteY128" fmla="*/ 2003700 h 2225168"/>
              <a:gd name="connsiteX129" fmla="*/ 553487 w 1221610"/>
              <a:gd name="connsiteY129" fmla="*/ 1989412 h 2225168"/>
              <a:gd name="connsiteX130" fmla="*/ 534437 w 1221610"/>
              <a:gd name="connsiteY130" fmla="*/ 1975125 h 2225168"/>
              <a:gd name="connsiteX131" fmla="*/ 522531 w 1221610"/>
              <a:gd name="connsiteY131" fmla="*/ 1939407 h 2225168"/>
              <a:gd name="connsiteX132" fmla="*/ 513006 w 1221610"/>
              <a:gd name="connsiteY132" fmla="*/ 1894163 h 2225168"/>
              <a:gd name="connsiteX133" fmla="*/ 510624 w 1221610"/>
              <a:gd name="connsiteY133" fmla="*/ 1863205 h 2225168"/>
              <a:gd name="connsiteX134" fmla="*/ 460618 w 1221610"/>
              <a:gd name="connsiteY134" fmla="*/ 1865588 h 2225168"/>
              <a:gd name="connsiteX135" fmla="*/ 427282 w 1221610"/>
              <a:gd name="connsiteY135" fmla="*/ 1829869 h 2225168"/>
              <a:gd name="connsiteX136" fmla="*/ 382037 w 1221610"/>
              <a:gd name="connsiteY136" fmla="*/ 1813199 h 2225168"/>
              <a:gd name="connsiteX137" fmla="*/ 367749 w 1221610"/>
              <a:gd name="connsiteY137" fmla="*/ 1763194 h 2225168"/>
              <a:gd name="connsiteX138" fmla="*/ 365368 w 1221610"/>
              <a:gd name="connsiteY138" fmla="*/ 1741762 h 2225168"/>
              <a:gd name="connsiteX139" fmla="*/ 334413 w 1221610"/>
              <a:gd name="connsiteY139" fmla="*/ 1696519 h 2225168"/>
              <a:gd name="connsiteX140" fmla="*/ 291549 w 1221610"/>
              <a:gd name="connsiteY140" fmla="*/ 1672706 h 2225168"/>
              <a:gd name="connsiteX141" fmla="*/ 248688 w 1221610"/>
              <a:gd name="connsiteY141" fmla="*/ 1644132 h 2225168"/>
              <a:gd name="connsiteX142" fmla="*/ 215349 w 1221610"/>
              <a:gd name="connsiteY142" fmla="*/ 1634606 h 2225168"/>
              <a:gd name="connsiteX143" fmla="*/ 217731 w 1221610"/>
              <a:gd name="connsiteY143" fmla="*/ 1589360 h 2225168"/>
              <a:gd name="connsiteX144" fmla="*/ 174868 w 1221610"/>
              <a:gd name="connsiteY144" fmla="*/ 1603650 h 2225168"/>
              <a:gd name="connsiteX145" fmla="*/ 186775 w 1221610"/>
              <a:gd name="connsiteY145" fmla="*/ 1636988 h 2225168"/>
              <a:gd name="connsiteX146" fmla="*/ 179631 w 1221610"/>
              <a:gd name="connsiteY146" fmla="*/ 1653657 h 2225168"/>
              <a:gd name="connsiteX147" fmla="*/ 141531 w 1221610"/>
              <a:gd name="connsiteY147" fmla="*/ 1625082 h 2225168"/>
              <a:gd name="connsiteX148" fmla="*/ 98669 w 1221610"/>
              <a:gd name="connsiteY148" fmla="*/ 1622700 h 2225168"/>
              <a:gd name="connsiteX149" fmla="*/ 43899 w 1221610"/>
              <a:gd name="connsiteY149" fmla="*/ 1603650 h 2225168"/>
              <a:gd name="connsiteX150" fmla="*/ 10560 w 1221610"/>
              <a:gd name="connsiteY150" fmla="*/ 1601266 h 2225168"/>
              <a:gd name="connsiteX151" fmla="*/ 1037 w 1221610"/>
              <a:gd name="connsiteY151" fmla="*/ 1548882 h 2225168"/>
              <a:gd name="connsiteX152" fmla="*/ 34374 w 1221610"/>
              <a:gd name="connsiteY152" fmla="*/ 1460775 h 2225168"/>
              <a:gd name="connsiteX153" fmla="*/ 60568 w 1221610"/>
              <a:gd name="connsiteY153" fmla="*/ 1413150 h 2225168"/>
              <a:gd name="connsiteX154" fmla="*/ 81999 w 1221610"/>
              <a:gd name="connsiteY154" fmla="*/ 1365525 h 2225168"/>
              <a:gd name="connsiteX155" fmla="*/ 108194 w 1221610"/>
              <a:gd name="connsiteY155" fmla="*/ 1327425 h 2225168"/>
              <a:gd name="connsiteX156" fmla="*/ 146293 w 1221610"/>
              <a:gd name="connsiteY156" fmla="*/ 1317900 h 2225168"/>
              <a:gd name="connsiteX157" fmla="*/ 153438 w 1221610"/>
              <a:gd name="connsiteY157" fmla="*/ 1282182 h 2225168"/>
              <a:gd name="connsiteX158" fmla="*/ 262975 w 1221610"/>
              <a:gd name="connsiteY158" fmla="*/ 1163119 h 2225168"/>
              <a:gd name="connsiteX159" fmla="*/ 286787 w 1221610"/>
              <a:gd name="connsiteY159" fmla="*/ 1025004 h 2225168"/>
              <a:gd name="connsiteX160" fmla="*/ 282025 w 1221610"/>
              <a:gd name="connsiteY160" fmla="*/ 944044 h 2225168"/>
              <a:gd name="connsiteX161" fmla="*/ 196300 w 1221610"/>
              <a:gd name="connsiteY161" fmla="*/ 932138 h 2225168"/>
              <a:gd name="connsiteX162" fmla="*/ 179632 w 1221610"/>
              <a:gd name="connsiteY162" fmla="*/ 851175 h 2225168"/>
              <a:gd name="connsiteX163" fmla="*/ 186775 w 1221610"/>
              <a:gd name="connsiteY163" fmla="*/ 784500 h 2225168"/>
              <a:gd name="connsiteX164" fmla="*/ 148675 w 1221610"/>
              <a:gd name="connsiteY164" fmla="*/ 746400 h 2225168"/>
              <a:gd name="connsiteX165" fmla="*/ 127244 w 1221610"/>
              <a:gd name="connsiteY165" fmla="*/ 705918 h 2225168"/>
              <a:gd name="connsiteX166" fmla="*/ 117719 w 1221610"/>
              <a:gd name="connsiteY166" fmla="*/ 646388 h 2225168"/>
              <a:gd name="connsiteX167" fmla="*/ 102097 w 1221610"/>
              <a:gd name="connsiteY167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20112 w 1221610"/>
              <a:gd name="connsiteY22" fmla="*/ 353492 h 2225168"/>
              <a:gd name="connsiteX23" fmla="*/ 243924 w 1221610"/>
              <a:gd name="connsiteY23" fmla="*/ 429693 h 2225168"/>
              <a:gd name="connsiteX24" fmla="*/ 198681 w 1221610"/>
              <a:gd name="connsiteY24" fmla="*/ 441599 h 2225168"/>
              <a:gd name="connsiteX25" fmla="*/ 141531 w 1221610"/>
              <a:gd name="connsiteY25" fmla="*/ 443981 h 2225168"/>
              <a:gd name="connsiteX26" fmla="*/ 132006 w 1221610"/>
              <a:gd name="connsiteY26" fmla="*/ 458268 h 2225168"/>
              <a:gd name="connsiteX27" fmla="*/ 158199 w 1221610"/>
              <a:gd name="connsiteY27" fmla="*/ 491606 h 2225168"/>
              <a:gd name="connsiteX28" fmla="*/ 186774 w 1221610"/>
              <a:gd name="connsiteY28" fmla="*/ 505893 h 2225168"/>
              <a:gd name="connsiteX29" fmla="*/ 189156 w 1221610"/>
              <a:gd name="connsiteY29" fmla="*/ 534468 h 2225168"/>
              <a:gd name="connsiteX30" fmla="*/ 210587 w 1221610"/>
              <a:gd name="connsiteY30" fmla="*/ 570187 h 2225168"/>
              <a:gd name="connsiteX31" fmla="*/ 224874 w 1221610"/>
              <a:gd name="connsiteY31" fmla="*/ 598762 h 2225168"/>
              <a:gd name="connsiteX32" fmla="*/ 253449 w 1221610"/>
              <a:gd name="connsiteY32" fmla="*/ 601143 h 2225168"/>
              <a:gd name="connsiteX33" fmla="*/ 279643 w 1221610"/>
              <a:gd name="connsiteY33" fmla="*/ 577331 h 2225168"/>
              <a:gd name="connsiteX34" fmla="*/ 282024 w 1221610"/>
              <a:gd name="connsiteY34" fmla="*/ 553518 h 2225168"/>
              <a:gd name="connsiteX35" fmla="*/ 291549 w 1221610"/>
              <a:gd name="connsiteY35" fmla="*/ 529706 h 2225168"/>
              <a:gd name="connsiteX36" fmla="*/ 267737 w 1221610"/>
              <a:gd name="connsiteY36" fmla="*/ 496368 h 2225168"/>
              <a:gd name="connsiteX37" fmla="*/ 303456 w 1221610"/>
              <a:gd name="connsiteY37" fmla="*/ 486843 h 2225168"/>
              <a:gd name="connsiteX38" fmla="*/ 322506 w 1221610"/>
              <a:gd name="connsiteY38" fmla="*/ 463031 h 2225168"/>
              <a:gd name="connsiteX39" fmla="*/ 353462 w 1221610"/>
              <a:gd name="connsiteY39" fmla="*/ 455887 h 2225168"/>
              <a:gd name="connsiteX40" fmla="*/ 410612 w 1221610"/>
              <a:gd name="connsiteY40" fmla="*/ 458268 h 2225168"/>
              <a:gd name="connsiteX41" fmla="*/ 410612 w 1221610"/>
              <a:gd name="connsiteY41" fmla="*/ 513037 h 2225168"/>
              <a:gd name="connsiteX42" fmla="*/ 436806 w 1221610"/>
              <a:gd name="connsiteY42" fmla="*/ 536847 h 2225168"/>
              <a:gd name="connsiteX43" fmla="*/ 462999 w 1221610"/>
              <a:gd name="connsiteY43" fmla="*/ 553518 h 2225168"/>
              <a:gd name="connsiteX44" fmla="*/ 424899 w 1221610"/>
              <a:gd name="connsiteY44" fmla="*/ 572568 h 2225168"/>
              <a:gd name="connsiteX45" fmla="*/ 403468 w 1221610"/>
              <a:gd name="connsiteY45" fmla="*/ 591618 h 2225168"/>
              <a:gd name="connsiteX46" fmla="*/ 420137 w 1221610"/>
              <a:gd name="connsiteY46" fmla="*/ 615431 h 2225168"/>
              <a:gd name="connsiteX47" fmla="*/ 415374 w 1221610"/>
              <a:gd name="connsiteY47" fmla="*/ 655912 h 2225168"/>
              <a:gd name="connsiteX48" fmla="*/ 427281 w 1221610"/>
              <a:gd name="connsiteY48" fmla="*/ 684487 h 2225168"/>
              <a:gd name="connsiteX49" fmla="*/ 410612 w 1221610"/>
              <a:gd name="connsiteY49" fmla="*/ 705918 h 2225168"/>
              <a:gd name="connsiteX50" fmla="*/ 401088 w 1221610"/>
              <a:gd name="connsiteY50" fmla="*/ 784500 h 2225168"/>
              <a:gd name="connsiteX51" fmla="*/ 441568 w 1221610"/>
              <a:gd name="connsiteY51" fmla="*/ 784499 h 2225168"/>
              <a:gd name="connsiteX52" fmla="*/ 486812 w 1221610"/>
              <a:gd name="connsiteY52" fmla="*/ 760687 h 2225168"/>
              <a:gd name="connsiteX53" fmla="*/ 513007 w 1221610"/>
              <a:gd name="connsiteY53" fmla="*/ 763068 h 2225168"/>
              <a:gd name="connsiteX54" fmla="*/ 536818 w 1221610"/>
              <a:gd name="connsiteY54" fmla="*/ 789262 h 2225168"/>
              <a:gd name="connsiteX55" fmla="*/ 510625 w 1221610"/>
              <a:gd name="connsiteY55" fmla="*/ 894037 h 2225168"/>
              <a:gd name="connsiteX56" fmla="*/ 539200 w 1221610"/>
              <a:gd name="connsiteY56" fmla="*/ 932137 h 2225168"/>
              <a:gd name="connsiteX57" fmla="*/ 546344 w 1221610"/>
              <a:gd name="connsiteY57" fmla="*/ 951188 h 2225168"/>
              <a:gd name="connsiteX58" fmla="*/ 532057 w 1221610"/>
              <a:gd name="connsiteY58" fmla="*/ 982143 h 2225168"/>
              <a:gd name="connsiteX59" fmla="*/ 517769 w 1221610"/>
              <a:gd name="connsiteY59" fmla="*/ 1053581 h 2225168"/>
              <a:gd name="connsiteX60" fmla="*/ 541582 w 1221610"/>
              <a:gd name="connsiteY60" fmla="*/ 1086918 h 2225168"/>
              <a:gd name="connsiteX61" fmla="*/ 551107 w 1221610"/>
              <a:gd name="connsiteY61" fmla="*/ 1127399 h 2225168"/>
              <a:gd name="connsiteX62" fmla="*/ 567775 w 1221610"/>
              <a:gd name="connsiteY62" fmla="*/ 1134543 h 2225168"/>
              <a:gd name="connsiteX63" fmla="*/ 572104 w 1221610"/>
              <a:gd name="connsiteY63" fmla="*/ 1144649 h 2225168"/>
              <a:gd name="connsiteX64" fmla="*/ 591588 w 1221610"/>
              <a:gd name="connsiteY64" fmla="*/ 1110731 h 2225168"/>
              <a:gd name="connsiteX65" fmla="*/ 615400 w 1221610"/>
              <a:gd name="connsiteY65" fmla="*/ 1094062 h 2225168"/>
              <a:gd name="connsiteX66" fmla="*/ 665407 w 1221610"/>
              <a:gd name="connsiteY66" fmla="*/ 1067868 h 2225168"/>
              <a:gd name="connsiteX67" fmla="*/ 698744 w 1221610"/>
              <a:gd name="connsiteY67" fmla="*/ 1055962 h 2225168"/>
              <a:gd name="connsiteX68" fmla="*/ 734463 w 1221610"/>
              <a:gd name="connsiteY68" fmla="*/ 1017863 h 2225168"/>
              <a:gd name="connsiteX69" fmla="*/ 791613 w 1221610"/>
              <a:gd name="connsiteY69" fmla="*/ 994049 h 2225168"/>
              <a:gd name="connsiteX70" fmla="*/ 817807 w 1221610"/>
              <a:gd name="connsiteY70" fmla="*/ 948806 h 2225168"/>
              <a:gd name="connsiteX71" fmla="*/ 841618 w 1221610"/>
              <a:gd name="connsiteY71" fmla="*/ 932135 h 2225168"/>
              <a:gd name="connsiteX72" fmla="*/ 867813 w 1221610"/>
              <a:gd name="connsiteY72" fmla="*/ 932137 h 2225168"/>
              <a:gd name="connsiteX73" fmla="*/ 872575 w 1221610"/>
              <a:gd name="connsiteY73" fmla="*/ 951187 h 2225168"/>
              <a:gd name="connsiteX74" fmla="*/ 848763 w 1221610"/>
              <a:gd name="connsiteY74" fmla="*/ 977381 h 2225168"/>
              <a:gd name="connsiteX75" fmla="*/ 872575 w 1221610"/>
              <a:gd name="connsiteY75" fmla="*/ 1003574 h 2225168"/>
              <a:gd name="connsiteX76" fmla="*/ 872575 w 1221610"/>
              <a:gd name="connsiteY76" fmla="*/ 1027387 h 2225168"/>
              <a:gd name="connsiteX77" fmla="*/ 829713 w 1221610"/>
              <a:gd name="connsiteY77" fmla="*/ 1029768 h 2225168"/>
              <a:gd name="connsiteX78" fmla="*/ 817807 w 1221610"/>
              <a:gd name="connsiteY78" fmla="*/ 1058343 h 2225168"/>
              <a:gd name="connsiteX79" fmla="*/ 829713 w 1221610"/>
              <a:gd name="connsiteY79" fmla="*/ 1086918 h 2225168"/>
              <a:gd name="connsiteX80" fmla="*/ 822567 w 1221610"/>
              <a:gd name="connsiteY80" fmla="*/ 1110729 h 2225168"/>
              <a:gd name="connsiteX81" fmla="*/ 836857 w 1221610"/>
              <a:gd name="connsiteY81" fmla="*/ 1129782 h 2225168"/>
              <a:gd name="connsiteX82" fmla="*/ 870194 w 1221610"/>
              <a:gd name="connsiteY82" fmla="*/ 1101207 h 2225168"/>
              <a:gd name="connsiteX83" fmla="*/ 903532 w 1221610"/>
              <a:gd name="connsiteY83" fmla="*/ 1096444 h 2225168"/>
              <a:gd name="connsiteX84" fmla="*/ 901150 w 1221610"/>
              <a:gd name="connsiteY84" fmla="*/ 1051199 h 2225168"/>
              <a:gd name="connsiteX85" fmla="*/ 958300 w 1221610"/>
              <a:gd name="connsiteY85" fmla="*/ 1041675 h 2225168"/>
              <a:gd name="connsiteX86" fmla="*/ 974969 w 1221610"/>
              <a:gd name="connsiteY86" fmla="*/ 1060724 h 2225168"/>
              <a:gd name="connsiteX87" fmla="*/ 984494 w 1221610"/>
              <a:gd name="connsiteY87" fmla="*/ 1186932 h 2225168"/>
              <a:gd name="connsiteX88" fmla="*/ 1032119 w 1221610"/>
              <a:gd name="connsiteY88" fmla="*/ 1267894 h 2225168"/>
              <a:gd name="connsiteX89" fmla="*/ 1072600 w 1221610"/>
              <a:gd name="connsiteY89" fmla="*/ 1289325 h 2225168"/>
              <a:gd name="connsiteX90" fmla="*/ 1089269 w 1221610"/>
              <a:gd name="connsiteY90" fmla="*/ 1356000 h 2225168"/>
              <a:gd name="connsiteX91" fmla="*/ 1122607 w 1221610"/>
              <a:gd name="connsiteY91" fmla="*/ 1382194 h 2225168"/>
              <a:gd name="connsiteX92" fmla="*/ 1163088 w 1221610"/>
              <a:gd name="connsiteY92" fmla="*/ 1441725 h 2225168"/>
              <a:gd name="connsiteX93" fmla="*/ 1191663 w 1221610"/>
              <a:gd name="connsiteY93" fmla="*/ 1456013 h 2225168"/>
              <a:gd name="connsiteX94" fmla="*/ 1220238 w 1221610"/>
              <a:gd name="connsiteY94" fmla="*/ 1494112 h 2225168"/>
              <a:gd name="connsiteX95" fmla="*/ 1215943 w 1221610"/>
              <a:gd name="connsiteY95" fmla="*/ 1513972 h 2225168"/>
              <a:gd name="connsiteX96" fmla="*/ 1196425 w 1221610"/>
              <a:gd name="connsiteY96" fmla="*/ 1563169 h 2225168"/>
              <a:gd name="connsiteX97" fmla="*/ 1144037 w 1221610"/>
              <a:gd name="connsiteY97" fmla="*/ 1558405 h 2225168"/>
              <a:gd name="connsiteX98" fmla="*/ 1124987 w 1221610"/>
              <a:gd name="connsiteY98" fmla="*/ 1603648 h 2225168"/>
              <a:gd name="connsiteX99" fmla="*/ 1048787 w 1221610"/>
              <a:gd name="connsiteY99" fmla="*/ 1636986 h 2225168"/>
              <a:gd name="connsiteX100" fmla="*/ 1020212 w 1221610"/>
              <a:gd name="connsiteY100" fmla="*/ 1696517 h 2225168"/>
              <a:gd name="connsiteX101" fmla="*/ 1036881 w 1221610"/>
              <a:gd name="connsiteY101" fmla="*/ 1744142 h 2225168"/>
              <a:gd name="connsiteX102" fmla="*/ 1017832 w 1221610"/>
              <a:gd name="connsiteY102" fmla="*/ 1784625 h 2225168"/>
              <a:gd name="connsiteX103" fmla="*/ 984493 w 1221610"/>
              <a:gd name="connsiteY103" fmla="*/ 1782242 h 2225168"/>
              <a:gd name="connsiteX104" fmla="*/ 982112 w 1221610"/>
              <a:gd name="connsiteY104" fmla="*/ 1846536 h 2225168"/>
              <a:gd name="connsiteX105" fmla="*/ 946393 w 1221610"/>
              <a:gd name="connsiteY105" fmla="*/ 1863205 h 2225168"/>
              <a:gd name="connsiteX106" fmla="*/ 910674 w 1221610"/>
              <a:gd name="connsiteY106" fmla="*/ 1870348 h 2225168"/>
              <a:gd name="connsiteX107" fmla="*/ 910674 w 1221610"/>
              <a:gd name="connsiteY107" fmla="*/ 1934642 h 2225168"/>
              <a:gd name="connsiteX108" fmla="*/ 967824 w 1221610"/>
              <a:gd name="connsiteY108" fmla="*/ 1944167 h 2225168"/>
              <a:gd name="connsiteX109" fmla="*/ 1001162 w 1221610"/>
              <a:gd name="connsiteY109" fmla="*/ 1939405 h 2225168"/>
              <a:gd name="connsiteX110" fmla="*/ 1005922 w 1221610"/>
              <a:gd name="connsiteY110" fmla="*/ 2013224 h 2225168"/>
              <a:gd name="connsiteX111" fmla="*/ 982112 w 1221610"/>
              <a:gd name="connsiteY111" fmla="*/ 2034655 h 2225168"/>
              <a:gd name="connsiteX112" fmla="*/ 922581 w 1221610"/>
              <a:gd name="connsiteY112" fmla="*/ 2032275 h 2225168"/>
              <a:gd name="connsiteX113" fmla="*/ 870193 w 1221610"/>
              <a:gd name="connsiteY113" fmla="*/ 2041800 h 2225168"/>
              <a:gd name="connsiteX114" fmla="*/ 824949 w 1221610"/>
              <a:gd name="connsiteY114" fmla="*/ 2065613 h 2225168"/>
              <a:gd name="connsiteX115" fmla="*/ 779704 w 1221610"/>
              <a:gd name="connsiteY115" fmla="*/ 2072755 h 2225168"/>
              <a:gd name="connsiteX116" fmla="*/ 758274 w 1221610"/>
              <a:gd name="connsiteY116" fmla="*/ 2091807 h 2225168"/>
              <a:gd name="connsiteX117" fmla="*/ 751131 w 1221610"/>
              <a:gd name="connsiteY117" fmla="*/ 2137050 h 2225168"/>
              <a:gd name="connsiteX118" fmla="*/ 734462 w 1221610"/>
              <a:gd name="connsiteY118" fmla="*/ 2148957 h 2225168"/>
              <a:gd name="connsiteX119" fmla="*/ 689218 w 1221610"/>
              <a:gd name="connsiteY119" fmla="*/ 2198963 h 2225168"/>
              <a:gd name="connsiteX120" fmla="*/ 665406 w 1221610"/>
              <a:gd name="connsiteY120" fmla="*/ 2203724 h 2225168"/>
              <a:gd name="connsiteX121" fmla="*/ 617781 w 1221610"/>
              <a:gd name="connsiteY121" fmla="*/ 2225156 h 2225168"/>
              <a:gd name="connsiteX122" fmla="*/ 579681 w 1221610"/>
              <a:gd name="connsiteY122" fmla="*/ 2208487 h 2225168"/>
              <a:gd name="connsiteX123" fmla="*/ 563012 w 1221610"/>
              <a:gd name="connsiteY123" fmla="*/ 2179912 h 2225168"/>
              <a:gd name="connsiteX124" fmla="*/ 520149 w 1221610"/>
              <a:gd name="connsiteY124" fmla="*/ 2189438 h 2225168"/>
              <a:gd name="connsiteX125" fmla="*/ 512573 w 1221610"/>
              <a:gd name="connsiteY125" fmla="*/ 2183334 h 2225168"/>
              <a:gd name="connsiteX126" fmla="*/ 503481 w 1221610"/>
              <a:gd name="connsiteY126" fmla="*/ 2177531 h 2225168"/>
              <a:gd name="connsiteX127" fmla="*/ 522531 w 1221610"/>
              <a:gd name="connsiteY127" fmla="*/ 2070374 h 2225168"/>
              <a:gd name="connsiteX128" fmla="*/ 539199 w 1221610"/>
              <a:gd name="connsiteY128" fmla="*/ 2048943 h 2225168"/>
              <a:gd name="connsiteX129" fmla="*/ 529674 w 1221610"/>
              <a:gd name="connsiteY129" fmla="*/ 2003700 h 2225168"/>
              <a:gd name="connsiteX130" fmla="*/ 553487 w 1221610"/>
              <a:gd name="connsiteY130" fmla="*/ 1989412 h 2225168"/>
              <a:gd name="connsiteX131" fmla="*/ 534437 w 1221610"/>
              <a:gd name="connsiteY131" fmla="*/ 1975125 h 2225168"/>
              <a:gd name="connsiteX132" fmla="*/ 522531 w 1221610"/>
              <a:gd name="connsiteY132" fmla="*/ 1939407 h 2225168"/>
              <a:gd name="connsiteX133" fmla="*/ 513006 w 1221610"/>
              <a:gd name="connsiteY133" fmla="*/ 1894163 h 2225168"/>
              <a:gd name="connsiteX134" fmla="*/ 510624 w 1221610"/>
              <a:gd name="connsiteY134" fmla="*/ 1863205 h 2225168"/>
              <a:gd name="connsiteX135" fmla="*/ 460618 w 1221610"/>
              <a:gd name="connsiteY135" fmla="*/ 1865588 h 2225168"/>
              <a:gd name="connsiteX136" fmla="*/ 427282 w 1221610"/>
              <a:gd name="connsiteY136" fmla="*/ 1829869 h 2225168"/>
              <a:gd name="connsiteX137" fmla="*/ 382037 w 1221610"/>
              <a:gd name="connsiteY137" fmla="*/ 1813199 h 2225168"/>
              <a:gd name="connsiteX138" fmla="*/ 367749 w 1221610"/>
              <a:gd name="connsiteY138" fmla="*/ 1763194 h 2225168"/>
              <a:gd name="connsiteX139" fmla="*/ 365368 w 1221610"/>
              <a:gd name="connsiteY139" fmla="*/ 1741762 h 2225168"/>
              <a:gd name="connsiteX140" fmla="*/ 334413 w 1221610"/>
              <a:gd name="connsiteY140" fmla="*/ 1696519 h 2225168"/>
              <a:gd name="connsiteX141" fmla="*/ 291549 w 1221610"/>
              <a:gd name="connsiteY141" fmla="*/ 1672706 h 2225168"/>
              <a:gd name="connsiteX142" fmla="*/ 248688 w 1221610"/>
              <a:gd name="connsiteY142" fmla="*/ 1644132 h 2225168"/>
              <a:gd name="connsiteX143" fmla="*/ 215349 w 1221610"/>
              <a:gd name="connsiteY143" fmla="*/ 1634606 h 2225168"/>
              <a:gd name="connsiteX144" fmla="*/ 217731 w 1221610"/>
              <a:gd name="connsiteY144" fmla="*/ 1589360 h 2225168"/>
              <a:gd name="connsiteX145" fmla="*/ 174868 w 1221610"/>
              <a:gd name="connsiteY145" fmla="*/ 1603650 h 2225168"/>
              <a:gd name="connsiteX146" fmla="*/ 186775 w 1221610"/>
              <a:gd name="connsiteY146" fmla="*/ 1636988 h 2225168"/>
              <a:gd name="connsiteX147" fmla="*/ 179631 w 1221610"/>
              <a:gd name="connsiteY147" fmla="*/ 1653657 h 2225168"/>
              <a:gd name="connsiteX148" fmla="*/ 141531 w 1221610"/>
              <a:gd name="connsiteY148" fmla="*/ 1625082 h 2225168"/>
              <a:gd name="connsiteX149" fmla="*/ 98669 w 1221610"/>
              <a:gd name="connsiteY149" fmla="*/ 1622700 h 2225168"/>
              <a:gd name="connsiteX150" fmla="*/ 43899 w 1221610"/>
              <a:gd name="connsiteY150" fmla="*/ 1603650 h 2225168"/>
              <a:gd name="connsiteX151" fmla="*/ 10560 w 1221610"/>
              <a:gd name="connsiteY151" fmla="*/ 1601266 h 2225168"/>
              <a:gd name="connsiteX152" fmla="*/ 1037 w 1221610"/>
              <a:gd name="connsiteY152" fmla="*/ 1548882 h 2225168"/>
              <a:gd name="connsiteX153" fmla="*/ 34374 w 1221610"/>
              <a:gd name="connsiteY153" fmla="*/ 1460775 h 2225168"/>
              <a:gd name="connsiteX154" fmla="*/ 60568 w 1221610"/>
              <a:gd name="connsiteY154" fmla="*/ 1413150 h 2225168"/>
              <a:gd name="connsiteX155" fmla="*/ 81999 w 1221610"/>
              <a:gd name="connsiteY155" fmla="*/ 1365525 h 2225168"/>
              <a:gd name="connsiteX156" fmla="*/ 108194 w 1221610"/>
              <a:gd name="connsiteY156" fmla="*/ 1327425 h 2225168"/>
              <a:gd name="connsiteX157" fmla="*/ 146293 w 1221610"/>
              <a:gd name="connsiteY157" fmla="*/ 1317900 h 2225168"/>
              <a:gd name="connsiteX158" fmla="*/ 153438 w 1221610"/>
              <a:gd name="connsiteY158" fmla="*/ 1282182 h 2225168"/>
              <a:gd name="connsiteX159" fmla="*/ 262975 w 1221610"/>
              <a:gd name="connsiteY159" fmla="*/ 1163119 h 2225168"/>
              <a:gd name="connsiteX160" fmla="*/ 286787 w 1221610"/>
              <a:gd name="connsiteY160" fmla="*/ 1025004 h 2225168"/>
              <a:gd name="connsiteX161" fmla="*/ 282025 w 1221610"/>
              <a:gd name="connsiteY161" fmla="*/ 944044 h 2225168"/>
              <a:gd name="connsiteX162" fmla="*/ 196300 w 1221610"/>
              <a:gd name="connsiteY162" fmla="*/ 932138 h 2225168"/>
              <a:gd name="connsiteX163" fmla="*/ 179632 w 1221610"/>
              <a:gd name="connsiteY163" fmla="*/ 851175 h 2225168"/>
              <a:gd name="connsiteX164" fmla="*/ 186775 w 1221610"/>
              <a:gd name="connsiteY164" fmla="*/ 784500 h 2225168"/>
              <a:gd name="connsiteX165" fmla="*/ 148675 w 1221610"/>
              <a:gd name="connsiteY165" fmla="*/ 746400 h 2225168"/>
              <a:gd name="connsiteX166" fmla="*/ 127244 w 1221610"/>
              <a:gd name="connsiteY166" fmla="*/ 705918 h 2225168"/>
              <a:gd name="connsiteX167" fmla="*/ 117719 w 1221610"/>
              <a:gd name="connsiteY167" fmla="*/ 646388 h 2225168"/>
              <a:gd name="connsiteX168" fmla="*/ 102097 w 1221610"/>
              <a:gd name="connsiteY168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20112 w 1221610"/>
              <a:gd name="connsiteY22" fmla="*/ 353492 h 2225168"/>
              <a:gd name="connsiteX23" fmla="*/ 227256 w 1221610"/>
              <a:gd name="connsiteY23" fmla="*/ 398736 h 2225168"/>
              <a:gd name="connsiteX24" fmla="*/ 243924 w 1221610"/>
              <a:gd name="connsiteY24" fmla="*/ 429693 h 2225168"/>
              <a:gd name="connsiteX25" fmla="*/ 198681 w 1221610"/>
              <a:gd name="connsiteY25" fmla="*/ 441599 h 2225168"/>
              <a:gd name="connsiteX26" fmla="*/ 141531 w 1221610"/>
              <a:gd name="connsiteY26" fmla="*/ 443981 h 2225168"/>
              <a:gd name="connsiteX27" fmla="*/ 132006 w 1221610"/>
              <a:gd name="connsiteY27" fmla="*/ 458268 h 2225168"/>
              <a:gd name="connsiteX28" fmla="*/ 158199 w 1221610"/>
              <a:gd name="connsiteY28" fmla="*/ 491606 h 2225168"/>
              <a:gd name="connsiteX29" fmla="*/ 186774 w 1221610"/>
              <a:gd name="connsiteY29" fmla="*/ 505893 h 2225168"/>
              <a:gd name="connsiteX30" fmla="*/ 189156 w 1221610"/>
              <a:gd name="connsiteY30" fmla="*/ 534468 h 2225168"/>
              <a:gd name="connsiteX31" fmla="*/ 210587 w 1221610"/>
              <a:gd name="connsiteY31" fmla="*/ 570187 h 2225168"/>
              <a:gd name="connsiteX32" fmla="*/ 224874 w 1221610"/>
              <a:gd name="connsiteY32" fmla="*/ 598762 h 2225168"/>
              <a:gd name="connsiteX33" fmla="*/ 253449 w 1221610"/>
              <a:gd name="connsiteY33" fmla="*/ 601143 h 2225168"/>
              <a:gd name="connsiteX34" fmla="*/ 279643 w 1221610"/>
              <a:gd name="connsiteY34" fmla="*/ 577331 h 2225168"/>
              <a:gd name="connsiteX35" fmla="*/ 282024 w 1221610"/>
              <a:gd name="connsiteY35" fmla="*/ 553518 h 2225168"/>
              <a:gd name="connsiteX36" fmla="*/ 291549 w 1221610"/>
              <a:gd name="connsiteY36" fmla="*/ 529706 h 2225168"/>
              <a:gd name="connsiteX37" fmla="*/ 267737 w 1221610"/>
              <a:gd name="connsiteY37" fmla="*/ 496368 h 2225168"/>
              <a:gd name="connsiteX38" fmla="*/ 303456 w 1221610"/>
              <a:gd name="connsiteY38" fmla="*/ 486843 h 2225168"/>
              <a:gd name="connsiteX39" fmla="*/ 322506 w 1221610"/>
              <a:gd name="connsiteY39" fmla="*/ 463031 h 2225168"/>
              <a:gd name="connsiteX40" fmla="*/ 353462 w 1221610"/>
              <a:gd name="connsiteY40" fmla="*/ 455887 h 2225168"/>
              <a:gd name="connsiteX41" fmla="*/ 410612 w 1221610"/>
              <a:gd name="connsiteY41" fmla="*/ 458268 h 2225168"/>
              <a:gd name="connsiteX42" fmla="*/ 410612 w 1221610"/>
              <a:gd name="connsiteY42" fmla="*/ 513037 h 2225168"/>
              <a:gd name="connsiteX43" fmla="*/ 436806 w 1221610"/>
              <a:gd name="connsiteY43" fmla="*/ 536847 h 2225168"/>
              <a:gd name="connsiteX44" fmla="*/ 462999 w 1221610"/>
              <a:gd name="connsiteY44" fmla="*/ 553518 h 2225168"/>
              <a:gd name="connsiteX45" fmla="*/ 424899 w 1221610"/>
              <a:gd name="connsiteY45" fmla="*/ 572568 h 2225168"/>
              <a:gd name="connsiteX46" fmla="*/ 403468 w 1221610"/>
              <a:gd name="connsiteY46" fmla="*/ 591618 h 2225168"/>
              <a:gd name="connsiteX47" fmla="*/ 420137 w 1221610"/>
              <a:gd name="connsiteY47" fmla="*/ 615431 h 2225168"/>
              <a:gd name="connsiteX48" fmla="*/ 415374 w 1221610"/>
              <a:gd name="connsiteY48" fmla="*/ 655912 h 2225168"/>
              <a:gd name="connsiteX49" fmla="*/ 427281 w 1221610"/>
              <a:gd name="connsiteY49" fmla="*/ 684487 h 2225168"/>
              <a:gd name="connsiteX50" fmla="*/ 410612 w 1221610"/>
              <a:gd name="connsiteY50" fmla="*/ 705918 h 2225168"/>
              <a:gd name="connsiteX51" fmla="*/ 401088 w 1221610"/>
              <a:gd name="connsiteY51" fmla="*/ 784500 h 2225168"/>
              <a:gd name="connsiteX52" fmla="*/ 441568 w 1221610"/>
              <a:gd name="connsiteY52" fmla="*/ 784499 h 2225168"/>
              <a:gd name="connsiteX53" fmla="*/ 486812 w 1221610"/>
              <a:gd name="connsiteY53" fmla="*/ 760687 h 2225168"/>
              <a:gd name="connsiteX54" fmla="*/ 513007 w 1221610"/>
              <a:gd name="connsiteY54" fmla="*/ 763068 h 2225168"/>
              <a:gd name="connsiteX55" fmla="*/ 536818 w 1221610"/>
              <a:gd name="connsiteY55" fmla="*/ 789262 h 2225168"/>
              <a:gd name="connsiteX56" fmla="*/ 510625 w 1221610"/>
              <a:gd name="connsiteY56" fmla="*/ 894037 h 2225168"/>
              <a:gd name="connsiteX57" fmla="*/ 539200 w 1221610"/>
              <a:gd name="connsiteY57" fmla="*/ 932137 h 2225168"/>
              <a:gd name="connsiteX58" fmla="*/ 546344 w 1221610"/>
              <a:gd name="connsiteY58" fmla="*/ 951188 h 2225168"/>
              <a:gd name="connsiteX59" fmla="*/ 532057 w 1221610"/>
              <a:gd name="connsiteY59" fmla="*/ 982143 h 2225168"/>
              <a:gd name="connsiteX60" fmla="*/ 517769 w 1221610"/>
              <a:gd name="connsiteY60" fmla="*/ 1053581 h 2225168"/>
              <a:gd name="connsiteX61" fmla="*/ 541582 w 1221610"/>
              <a:gd name="connsiteY61" fmla="*/ 1086918 h 2225168"/>
              <a:gd name="connsiteX62" fmla="*/ 551107 w 1221610"/>
              <a:gd name="connsiteY62" fmla="*/ 1127399 h 2225168"/>
              <a:gd name="connsiteX63" fmla="*/ 567775 w 1221610"/>
              <a:gd name="connsiteY63" fmla="*/ 1134543 h 2225168"/>
              <a:gd name="connsiteX64" fmla="*/ 572104 w 1221610"/>
              <a:gd name="connsiteY64" fmla="*/ 1144649 h 2225168"/>
              <a:gd name="connsiteX65" fmla="*/ 591588 w 1221610"/>
              <a:gd name="connsiteY65" fmla="*/ 1110731 h 2225168"/>
              <a:gd name="connsiteX66" fmla="*/ 615400 w 1221610"/>
              <a:gd name="connsiteY66" fmla="*/ 1094062 h 2225168"/>
              <a:gd name="connsiteX67" fmla="*/ 665407 w 1221610"/>
              <a:gd name="connsiteY67" fmla="*/ 1067868 h 2225168"/>
              <a:gd name="connsiteX68" fmla="*/ 698744 w 1221610"/>
              <a:gd name="connsiteY68" fmla="*/ 1055962 h 2225168"/>
              <a:gd name="connsiteX69" fmla="*/ 734463 w 1221610"/>
              <a:gd name="connsiteY69" fmla="*/ 1017863 h 2225168"/>
              <a:gd name="connsiteX70" fmla="*/ 791613 w 1221610"/>
              <a:gd name="connsiteY70" fmla="*/ 994049 h 2225168"/>
              <a:gd name="connsiteX71" fmla="*/ 817807 w 1221610"/>
              <a:gd name="connsiteY71" fmla="*/ 948806 h 2225168"/>
              <a:gd name="connsiteX72" fmla="*/ 841618 w 1221610"/>
              <a:gd name="connsiteY72" fmla="*/ 932135 h 2225168"/>
              <a:gd name="connsiteX73" fmla="*/ 867813 w 1221610"/>
              <a:gd name="connsiteY73" fmla="*/ 932137 h 2225168"/>
              <a:gd name="connsiteX74" fmla="*/ 872575 w 1221610"/>
              <a:gd name="connsiteY74" fmla="*/ 951187 h 2225168"/>
              <a:gd name="connsiteX75" fmla="*/ 848763 w 1221610"/>
              <a:gd name="connsiteY75" fmla="*/ 977381 h 2225168"/>
              <a:gd name="connsiteX76" fmla="*/ 872575 w 1221610"/>
              <a:gd name="connsiteY76" fmla="*/ 1003574 h 2225168"/>
              <a:gd name="connsiteX77" fmla="*/ 872575 w 1221610"/>
              <a:gd name="connsiteY77" fmla="*/ 1027387 h 2225168"/>
              <a:gd name="connsiteX78" fmla="*/ 829713 w 1221610"/>
              <a:gd name="connsiteY78" fmla="*/ 1029768 h 2225168"/>
              <a:gd name="connsiteX79" fmla="*/ 817807 w 1221610"/>
              <a:gd name="connsiteY79" fmla="*/ 1058343 h 2225168"/>
              <a:gd name="connsiteX80" fmla="*/ 829713 w 1221610"/>
              <a:gd name="connsiteY80" fmla="*/ 1086918 h 2225168"/>
              <a:gd name="connsiteX81" fmla="*/ 822567 w 1221610"/>
              <a:gd name="connsiteY81" fmla="*/ 1110729 h 2225168"/>
              <a:gd name="connsiteX82" fmla="*/ 836857 w 1221610"/>
              <a:gd name="connsiteY82" fmla="*/ 1129782 h 2225168"/>
              <a:gd name="connsiteX83" fmla="*/ 870194 w 1221610"/>
              <a:gd name="connsiteY83" fmla="*/ 1101207 h 2225168"/>
              <a:gd name="connsiteX84" fmla="*/ 903532 w 1221610"/>
              <a:gd name="connsiteY84" fmla="*/ 1096444 h 2225168"/>
              <a:gd name="connsiteX85" fmla="*/ 901150 w 1221610"/>
              <a:gd name="connsiteY85" fmla="*/ 1051199 h 2225168"/>
              <a:gd name="connsiteX86" fmla="*/ 958300 w 1221610"/>
              <a:gd name="connsiteY86" fmla="*/ 1041675 h 2225168"/>
              <a:gd name="connsiteX87" fmla="*/ 974969 w 1221610"/>
              <a:gd name="connsiteY87" fmla="*/ 1060724 h 2225168"/>
              <a:gd name="connsiteX88" fmla="*/ 984494 w 1221610"/>
              <a:gd name="connsiteY88" fmla="*/ 1186932 h 2225168"/>
              <a:gd name="connsiteX89" fmla="*/ 1032119 w 1221610"/>
              <a:gd name="connsiteY89" fmla="*/ 1267894 h 2225168"/>
              <a:gd name="connsiteX90" fmla="*/ 1072600 w 1221610"/>
              <a:gd name="connsiteY90" fmla="*/ 1289325 h 2225168"/>
              <a:gd name="connsiteX91" fmla="*/ 1089269 w 1221610"/>
              <a:gd name="connsiteY91" fmla="*/ 1356000 h 2225168"/>
              <a:gd name="connsiteX92" fmla="*/ 1122607 w 1221610"/>
              <a:gd name="connsiteY92" fmla="*/ 1382194 h 2225168"/>
              <a:gd name="connsiteX93" fmla="*/ 1163088 w 1221610"/>
              <a:gd name="connsiteY93" fmla="*/ 1441725 h 2225168"/>
              <a:gd name="connsiteX94" fmla="*/ 1191663 w 1221610"/>
              <a:gd name="connsiteY94" fmla="*/ 1456013 h 2225168"/>
              <a:gd name="connsiteX95" fmla="*/ 1220238 w 1221610"/>
              <a:gd name="connsiteY95" fmla="*/ 1494112 h 2225168"/>
              <a:gd name="connsiteX96" fmla="*/ 1215943 w 1221610"/>
              <a:gd name="connsiteY96" fmla="*/ 1513972 h 2225168"/>
              <a:gd name="connsiteX97" fmla="*/ 1196425 w 1221610"/>
              <a:gd name="connsiteY97" fmla="*/ 1563169 h 2225168"/>
              <a:gd name="connsiteX98" fmla="*/ 1144037 w 1221610"/>
              <a:gd name="connsiteY98" fmla="*/ 1558405 h 2225168"/>
              <a:gd name="connsiteX99" fmla="*/ 1124987 w 1221610"/>
              <a:gd name="connsiteY99" fmla="*/ 1603648 h 2225168"/>
              <a:gd name="connsiteX100" fmla="*/ 1048787 w 1221610"/>
              <a:gd name="connsiteY100" fmla="*/ 1636986 h 2225168"/>
              <a:gd name="connsiteX101" fmla="*/ 1020212 w 1221610"/>
              <a:gd name="connsiteY101" fmla="*/ 1696517 h 2225168"/>
              <a:gd name="connsiteX102" fmla="*/ 1036881 w 1221610"/>
              <a:gd name="connsiteY102" fmla="*/ 1744142 h 2225168"/>
              <a:gd name="connsiteX103" fmla="*/ 1017832 w 1221610"/>
              <a:gd name="connsiteY103" fmla="*/ 1784625 h 2225168"/>
              <a:gd name="connsiteX104" fmla="*/ 984493 w 1221610"/>
              <a:gd name="connsiteY104" fmla="*/ 1782242 h 2225168"/>
              <a:gd name="connsiteX105" fmla="*/ 982112 w 1221610"/>
              <a:gd name="connsiteY105" fmla="*/ 1846536 h 2225168"/>
              <a:gd name="connsiteX106" fmla="*/ 946393 w 1221610"/>
              <a:gd name="connsiteY106" fmla="*/ 1863205 h 2225168"/>
              <a:gd name="connsiteX107" fmla="*/ 910674 w 1221610"/>
              <a:gd name="connsiteY107" fmla="*/ 1870348 h 2225168"/>
              <a:gd name="connsiteX108" fmla="*/ 910674 w 1221610"/>
              <a:gd name="connsiteY108" fmla="*/ 1934642 h 2225168"/>
              <a:gd name="connsiteX109" fmla="*/ 967824 w 1221610"/>
              <a:gd name="connsiteY109" fmla="*/ 1944167 h 2225168"/>
              <a:gd name="connsiteX110" fmla="*/ 1001162 w 1221610"/>
              <a:gd name="connsiteY110" fmla="*/ 1939405 h 2225168"/>
              <a:gd name="connsiteX111" fmla="*/ 1005922 w 1221610"/>
              <a:gd name="connsiteY111" fmla="*/ 2013224 h 2225168"/>
              <a:gd name="connsiteX112" fmla="*/ 982112 w 1221610"/>
              <a:gd name="connsiteY112" fmla="*/ 2034655 h 2225168"/>
              <a:gd name="connsiteX113" fmla="*/ 922581 w 1221610"/>
              <a:gd name="connsiteY113" fmla="*/ 2032275 h 2225168"/>
              <a:gd name="connsiteX114" fmla="*/ 870193 w 1221610"/>
              <a:gd name="connsiteY114" fmla="*/ 2041800 h 2225168"/>
              <a:gd name="connsiteX115" fmla="*/ 824949 w 1221610"/>
              <a:gd name="connsiteY115" fmla="*/ 2065613 h 2225168"/>
              <a:gd name="connsiteX116" fmla="*/ 779704 w 1221610"/>
              <a:gd name="connsiteY116" fmla="*/ 2072755 h 2225168"/>
              <a:gd name="connsiteX117" fmla="*/ 758274 w 1221610"/>
              <a:gd name="connsiteY117" fmla="*/ 2091807 h 2225168"/>
              <a:gd name="connsiteX118" fmla="*/ 751131 w 1221610"/>
              <a:gd name="connsiteY118" fmla="*/ 2137050 h 2225168"/>
              <a:gd name="connsiteX119" fmla="*/ 734462 w 1221610"/>
              <a:gd name="connsiteY119" fmla="*/ 2148957 h 2225168"/>
              <a:gd name="connsiteX120" fmla="*/ 689218 w 1221610"/>
              <a:gd name="connsiteY120" fmla="*/ 2198963 h 2225168"/>
              <a:gd name="connsiteX121" fmla="*/ 665406 w 1221610"/>
              <a:gd name="connsiteY121" fmla="*/ 2203724 h 2225168"/>
              <a:gd name="connsiteX122" fmla="*/ 617781 w 1221610"/>
              <a:gd name="connsiteY122" fmla="*/ 2225156 h 2225168"/>
              <a:gd name="connsiteX123" fmla="*/ 579681 w 1221610"/>
              <a:gd name="connsiteY123" fmla="*/ 2208487 h 2225168"/>
              <a:gd name="connsiteX124" fmla="*/ 563012 w 1221610"/>
              <a:gd name="connsiteY124" fmla="*/ 2179912 h 2225168"/>
              <a:gd name="connsiteX125" fmla="*/ 520149 w 1221610"/>
              <a:gd name="connsiteY125" fmla="*/ 2189438 h 2225168"/>
              <a:gd name="connsiteX126" fmla="*/ 512573 w 1221610"/>
              <a:gd name="connsiteY126" fmla="*/ 2183334 h 2225168"/>
              <a:gd name="connsiteX127" fmla="*/ 503481 w 1221610"/>
              <a:gd name="connsiteY127" fmla="*/ 2177531 h 2225168"/>
              <a:gd name="connsiteX128" fmla="*/ 522531 w 1221610"/>
              <a:gd name="connsiteY128" fmla="*/ 2070374 h 2225168"/>
              <a:gd name="connsiteX129" fmla="*/ 539199 w 1221610"/>
              <a:gd name="connsiteY129" fmla="*/ 2048943 h 2225168"/>
              <a:gd name="connsiteX130" fmla="*/ 529674 w 1221610"/>
              <a:gd name="connsiteY130" fmla="*/ 2003700 h 2225168"/>
              <a:gd name="connsiteX131" fmla="*/ 553487 w 1221610"/>
              <a:gd name="connsiteY131" fmla="*/ 1989412 h 2225168"/>
              <a:gd name="connsiteX132" fmla="*/ 534437 w 1221610"/>
              <a:gd name="connsiteY132" fmla="*/ 1975125 h 2225168"/>
              <a:gd name="connsiteX133" fmla="*/ 522531 w 1221610"/>
              <a:gd name="connsiteY133" fmla="*/ 1939407 h 2225168"/>
              <a:gd name="connsiteX134" fmla="*/ 513006 w 1221610"/>
              <a:gd name="connsiteY134" fmla="*/ 1894163 h 2225168"/>
              <a:gd name="connsiteX135" fmla="*/ 510624 w 1221610"/>
              <a:gd name="connsiteY135" fmla="*/ 1863205 h 2225168"/>
              <a:gd name="connsiteX136" fmla="*/ 460618 w 1221610"/>
              <a:gd name="connsiteY136" fmla="*/ 1865588 h 2225168"/>
              <a:gd name="connsiteX137" fmla="*/ 427282 w 1221610"/>
              <a:gd name="connsiteY137" fmla="*/ 1829869 h 2225168"/>
              <a:gd name="connsiteX138" fmla="*/ 382037 w 1221610"/>
              <a:gd name="connsiteY138" fmla="*/ 1813199 h 2225168"/>
              <a:gd name="connsiteX139" fmla="*/ 367749 w 1221610"/>
              <a:gd name="connsiteY139" fmla="*/ 1763194 h 2225168"/>
              <a:gd name="connsiteX140" fmla="*/ 365368 w 1221610"/>
              <a:gd name="connsiteY140" fmla="*/ 1741762 h 2225168"/>
              <a:gd name="connsiteX141" fmla="*/ 334413 w 1221610"/>
              <a:gd name="connsiteY141" fmla="*/ 1696519 h 2225168"/>
              <a:gd name="connsiteX142" fmla="*/ 291549 w 1221610"/>
              <a:gd name="connsiteY142" fmla="*/ 1672706 h 2225168"/>
              <a:gd name="connsiteX143" fmla="*/ 248688 w 1221610"/>
              <a:gd name="connsiteY143" fmla="*/ 1644132 h 2225168"/>
              <a:gd name="connsiteX144" fmla="*/ 215349 w 1221610"/>
              <a:gd name="connsiteY144" fmla="*/ 1634606 h 2225168"/>
              <a:gd name="connsiteX145" fmla="*/ 217731 w 1221610"/>
              <a:gd name="connsiteY145" fmla="*/ 1589360 h 2225168"/>
              <a:gd name="connsiteX146" fmla="*/ 174868 w 1221610"/>
              <a:gd name="connsiteY146" fmla="*/ 1603650 h 2225168"/>
              <a:gd name="connsiteX147" fmla="*/ 186775 w 1221610"/>
              <a:gd name="connsiteY147" fmla="*/ 1636988 h 2225168"/>
              <a:gd name="connsiteX148" fmla="*/ 179631 w 1221610"/>
              <a:gd name="connsiteY148" fmla="*/ 1653657 h 2225168"/>
              <a:gd name="connsiteX149" fmla="*/ 141531 w 1221610"/>
              <a:gd name="connsiteY149" fmla="*/ 1625082 h 2225168"/>
              <a:gd name="connsiteX150" fmla="*/ 98669 w 1221610"/>
              <a:gd name="connsiteY150" fmla="*/ 1622700 h 2225168"/>
              <a:gd name="connsiteX151" fmla="*/ 43899 w 1221610"/>
              <a:gd name="connsiteY151" fmla="*/ 1603650 h 2225168"/>
              <a:gd name="connsiteX152" fmla="*/ 10560 w 1221610"/>
              <a:gd name="connsiteY152" fmla="*/ 1601266 h 2225168"/>
              <a:gd name="connsiteX153" fmla="*/ 1037 w 1221610"/>
              <a:gd name="connsiteY153" fmla="*/ 1548882 h 2225168"/>
              <a:gd name="connsiteX154" fmla="*/ 34374 w 1221610"/>
              <a:gd name="connsiteY154" fmla="*/ 1460775 h 2225168"/>
              <a:gd name="connsiteX155" fmla="*/ 60568 w 1221610"/>
              <a:gd name="connsiteY155" fmla="*/ 1413150 h 2225168"/>
              <a:gd name="connsiteX156" fmla="*/ 81999 w 1221610"/>
              <a:gd name="connsiteY156" fmla="*/ 1365525 h 2225168"/>
              <a:gd name="connsiteX157" fmla="*/ 108194 w 1221610"/>
              <a:gd name="connsiteY157" fmla="*/ 1327425 h 2225168"/>
              <a:gd name="connsiteX158" fmla="*/ 146293 w 1221610"/>
              <a:gd name="connsiteY158" fmla="*/ 1317900 h 2225168"/>
              <a:gd name="connsiteX159" fmla="*/ 153438 w 1221610"/>
              <a:gd name="connsiteY159" fmla="*/ 1282182 h 2225168"/>
              <a:gd name="connsiteX160" fmla="*/ 262975 w 1221610"/>
              <a:gd name="connsiteY160" fmla="*/ 1163119 h 2225168"/>
              <a:gd name="connsiteX161" fmla="*/ 286787 w 1221610"/>
              <a:gd name="connsiteY161" fmla="*/ 1025004 h 2225168"/>
              <a:gd name="connsiteX162" fmla="*/ 282025 w 1221610"/>
              <a:gd name="connsiteY162" fmla="*/ 944044 h 2225168"/>
              <a:gd name="connsiteX163" fmla="*/ 196300 w 1221610"/>
              <a:gd name="connsiteY163" fmla="*/ 932138 h 2225168"/>
              <a:gd name="connsiteX164" fmla="*/ 179632 w 1221610"/>
              <a:gd name="connsiteY164" fmla="*/ 851175 h 2225168"/>
              <a:gd name="connsiteX165" fmla="*/ 186775 w 1221610"/>
              <a:gd name="connsiteY165" fmla="*/ 784500 h 2225168"/>
              <a:gd name="connsiteX166" fmla="*/ 148675 w 1221610"/>
              <a:gd name="connsiteY166" fmla="*/ 746400 h 2225168"/>
              <a:gd name="connsiteX167" fmla="*/ 127244 w 1221610"/>
              <a:gd name="connsiteY167" fmla="*/ 705918 h 2225168"/>
              <a:gd name="connsiteX168" fmla="*/ 117719 w 1221610"/>
              <a:gd name="connsiteY168" fmla="*/ 646388 h 2225168"/>
              <a:gd name="connsiteX169" fmla="*/ 102097 w 1221610"/>
              <a:gd name="connsiteY169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70106 w 1221610"/>
              <a:gd name="connsiteY11" fmla="*/ 134417 h 2225168"/>
              <a:gd name="connsiteX12" fmla="*/ 224874 w 1221610"/>
              <a:gd name="connsiteY12" fmla="*/ 89174 h 2225168"/>
              <a:gd name="connsiteX13" fmla="*/ 265357 w 1221610"/>
              <a:gd name="connsiteY13" fmla="*/ 5831 h 2225168"/>
              <a:gd name="connsiteX14" fmla="*/ 293931 w 1221610"/>
              <a:gd name="connsiteY14" fmla="*/ 8211 h 2225168"/>
              <a:gd name="connsiteX15" fmla="*/ 324887 w 1221610"/>
              <a:gd name="connsiteY15" fmla="*/ 53456 h 2225168"/>
              <a:gd name="connsiteX16" fmla="*/ 348699 w 1221610"/>
              <a:gd name="connsiteY16" fmla="*/ 70124 h 2225168"/>
              <a:gd name="connsiteX17" fmla="*/ 324887 w 1221610"/>
              <a:gd name="connsiteY17" fmla="*/ 105842 h 2225168"/>
              <a:gd name="connsiteX18" fmla="*/ 322506 w 1221610"/>
              <a:gd name="connsiteY18" fmla="*/ 141561 h 2225168"/>
              <a:gd name="connsiteX19" fmla="*/ 239162 w 1221610"/>
              <a:gd name="connsiteY19" fmla="*/ 129655 h 2225168"/>
              <a:gd name="connsiteX20" fmla="*/ 253449 w 1221610"/>
              <a:gd name="connsiteY20" fmla="*/ 234430 h 2225168"/>
              <a:gd name="connsiteX21" fmla="*/ 282025 w 1221610"/>
              <a:gd name="connsiteY21" fmla="*/ 258243 h 2225168"/>
              <a:gd name="connsiteX22" fmla="*/ 272499 w 1221610"/>
              <a:gd name="connsiteY22" fmla="*/ 289198 h 2225168"/>
              <a:gd name="connsiteX23" fmla="*/ 220112 w 1221610"/>
              <a:gd name="connsiteY23" fmla="*/ 353492 h 2225168"/>
              <a:gd name="connsiteX24" fmla="*/ 227256 w 1221610"/>
              <a:gd name="connsiteY24" fmla="*/ 398736 h 2225168"/>
              <a:gd name="connsiteX25" fmla="*/ 243924 w 1221610"/>
              <a:gd name="connsiteY25" fmla="*/ 429693 h 2225168"/>
              <a:gd name="connsiteX26" fmla="*/ 198681 w 1221610"/>
              <a:gd name="connsiteY26" fmla="*/ 441599 h 2225168"/>
              <a:gd name="connsiteX27" fmla="*/ 141531 w 1221610"/>
              <a:gd name="connsiteY27" fmla="*/ 443981 h 2225168"/>
              <a:gd name="connsiteX28" fmla="*/ 132006 w 1221610"/>
              <a:gd name="connsiteY28" fmla="*/ 458268 h 2225168"/>
              <a:gd name="connsiteX29" fmla="*/ 158199 w 1221610"/>
              <a:gd name="connsiteY29" fmla="*/ 491606 h 2225168"/>
              <a:gd name="connsiteX30" fmla="*/ 186774 w 1221610"/>
              <a:gd name="connsiteY30" fmla="*/ 505893 h 2225168"/>
              <a:gd name="connsiteX31" fmla="*/ 189156 w 1221610"/>
              <a:gd name="connsiteY31" fmla="*/ 534468 h 2225168"/>
              <a:gd name="connsiteX32" fmla="*/ 210587 w 1221610"/>
              <a:gd name="connsiteY32" fmla="*/ 570187 h 2225168"/>
              <a:gd name="connsiteX33" fmla="*/ 224874 w 1221610"/>
              <a:gd name="connsiteY33" fmla="*/ 598762 h 2225168"/>
              <a:gd name="connsiteX34" fmla="*/ 253449 w 1221610"/>
              <a:gd name="connsiteY34" fmla="*/ 601143 h 2225168"/>
              <a:gd name="connsiteX35" fmla="*/ 279643 w 1221610"/>
              <a:gd name="connsiteY35" fmla="*/ 577331 h 2225168"/>
              <a:gd name="connsiteX36" fmla="*/ 282024 w 1221610"/>
              <a:gd name="connsiteY36" fmla="*/ 553518 h 2225168"/>
              <a:gd name="connsiteX37" fmla="*/ 291549 w 1221610"/>
              <a:gd name="connsiteY37" fmla="*/ 529706 h 2225168"/>
              <a:gd name="connsiteX38" fmla="*/ 267737 w 1221610"/>
              <a:gd name="connsiteY38" fmla="*/ 496368 h 2225168"/>
              <a:gd name="connsiteX39" fmla="*/ 303456 w 1221610"/>
              <a:gd name="connsiteY39" fmla="*/ 486843 h 2225168"/>
              <a:gd name="connsiteX40" fmla="*/ 322506 w 1221610"/>
              <a:gd name="connsiteY40" fmla="*/ 463031 h 2225168"/>
              <a:gd name="connsiteX41" fmla="*/ 353462 w 1221610"/>
              <a:gd name="connsiteY41" fmla="*/ 455887 h 2225168"/>
              <a:gd name="connsiteX42" fmla="*/ 410612 w 1221610"/>
              <a:gd name="connsiteY42" fmla="*/ 458268 h 2225168"/>
              <a:gd name="connsiteX43" fmla="*/ 410612 w 1221610"/>
              <a:gd name="connsiteY43" fmla="*/ 513037 h 2225168"/>
              <a:gd name="connsiteX44" fmla="*/ 436806 w 1221610"/>
              <a:gd name="connsiteY44" fmla="*/ 536847 h 2225168"/>
              <a:gd name="connsiteX45" fmla="*/ 462999 w 1221610"/>
              <a:gd name="connsiteY45" fmla="*/ 553518 h 2225168"/>
              <a:gd name="connsiteX46" fmla="*/ 424899 w 1221610"/>
              <a:gd name="connsiteY46" fmla="*/ 572568 h 2225168"/>
              <a:gd name="connsiteX47" fmla="*/ 403468 w 1221610"/>
              <a:gd name="connsiteY47" fmla="*/ 591618 h 2225168"/>
              <a:gd name="connsiteX48" fmla="*/ 420137 w 1221610"/>
              <a:gd name="connsiteY48" fmla="*/ 615431 h 2225168"/>
              <a:gd name="connsiteX49" fmla="*/ 415374 w 1221610"/>
              <a:gd name="connsiteY49" fmla="*/ 655912 h 2225168"/>
              <a:gd name="connsiteX50" fmla="*/ 427281 w 1221610"/>
              <a:gd name="connsiteY50" fmla="*/ 684487 h 2225168"/>
              <a:gd name="connsiteX51" fmla="*/ 410612 w 1221610"/>
              <a:gd name="connsiteY51" fmla="*/ 705918 h 2225168"/>
              <a:gd name="connsiteX52" fmla="*/ 401088 w 1221610"/>
              <a:gd name="connsiteY52" fmla="*/ 784500 h 2225168"/>
              <a:gd name="connsiteX53" fmla="*/ 441568 w 1221610"/>
              <a:gd name="connsiteY53" fmla="*/ 784499 h 2225168"/>
              <a:gd name="connsiteX54" fmla="*/ 486812 w 1221610"/>
              <a:gd name="connsiteY54" fmla="*/ 760687 h 2225168"/>
              <a:gd name="connsiteX55" fmla="*/ 513007 w 1221610"/>
              <a:gd name="connsiteY55" fmla="*/ 763068 h 2225168"/>
              <a:gd name="connsiteX56" fmla="*/ 536818 w 1221610"/>
              <a:gd name="connsiteY56" fmla="*/ 789262 h 2225168"/>
              <a:gd name="connsiteX57" fmla="*/ 510625 w 1221610"/>
              <a:gd name="connsiteY57" fmla="*/ 894037 h 2225168"/>
              <a:gd name="connsiteX58" fmla="*/ 539200 w 1221610"/>
              <a:gd name="connsiteY58" fmla="*/ 932137 h 2225168"/>
              <a:gd name="connsiteX59" fmla="*/ 546344 w 1221610"/>
              <a:gd name="connsiteY59" fmla="*/ 951188 h 2225168"/>
              <a:gd name="connsiteX60" fmla="*/ 532057 w 1221610"/>
              <a:gd name="connsiteY60" fmla="*/ 982143 h 2225168"/>
              <a:gd name="connsiteX61" fmla="*/ 517769 w 1221610"/>
              <a:gd name="connsiteY61" fmla="*/ 1053581 h 2225168"/>
              <a:gd name="connsiteX62" fmla="*/ 541582 w 1221610"/>
              <a:gd name="connsiteY62" fmla="*/ 1086918 h 2225168"/>
              <a:gd name="connsiteX63" fmla="*/ 551107 w 1221610"/>
              <a:gd name="connsiteY63" fmla="*/ 1127399 h 2225168"/>
              <a:gd name="connsiteX64" fmla="*/ 567775 w 1221610"/>
              <a:gd name="connsiteY64" fmla="*/ 1134543 h 2225168"/>
              <a:gd name="connsiteX65" fmla="*/ 572104 w 1221610"/>
              <a:gd name="connsiteY65" fmla="*/ 1144649 h 2225168"/>
              <a:gd name="connsiteX66" fmla="*/ 591588 w 1221610"/>
              <a:gd name="connsiteY66" fmla="*/ 1110731 h 2225168"/>
              <a:gd name="connsiteX67" fmla="*/ 615400 w 1221610"/>
              <a:gd name="connsiteY67" fmla="*/ 1094062 h 2225168"/>
              <a:gd name="connsiteX68" fmla="*/ 665407 w 1221610"/>
              <a:gd name="connsiteY68" fmla="*/ 1067868 h 2225168"/>
              <a:gd name="connsiteX69" fmla="*/ 698744 w 1221610"/>
              <a:gd name="connsiteY69" fmla="*/ 1055962 h 2225168"/>
              <a:gd name="connsiteX70" fmla="*/ 734463 w 1221610"/>
              <a:gd name="connsiteY70" fmla="*/ 1017863 h 2225168"/>
              <a:gd name="connsiteX71" fmla="*/ 791613 w 1221610"/>
              <a:gd name="connsiteY71" fmla="*/ 994049 h 2225168"/>
              <a:gd name="connsiteX72" fmla="*/ 817807 w 1221610"/>
              <a:gd name="connsiteY72" fmla="*/ 948806 h 2225168"/>
              <a:gd name="connsiteX73" fmla="*/ 841618 w 1221610"/>
              <a:gd name="connsiteY73" fmla="*/ 932135 h 2225168"/>
              <a:gd name="connsiteX74" fmla="*/ 867813 w 1221610"/>
              <a:gd name="connsiteY74" fmla="*/ 932137 h 2225168"/>
              <a:gd name="connsiteX75" fmla="*/ 872575 w 1221610"/>
              <a:gd name="connsiteY75" fmla="*/ 951187 h 2225168"/>
              <a:gd name="connsiteX76" fmla="*/ 848763 w 1221610"/>
              <a:gd name="connsiteY76" fmla="*/ 977381 h 2225168"/>
              <a:gd name="connsiteX77" fmla="*/ 872575 w 1221610"/>
              <a:gd name="connsiteY77" fmla="*/ 1003574 h 2225168"/>
              <a:gd name="connsiteX78" fmla="*/ 872575 w 1221610"/>
              <a:gd name="connsiteY78" fmla="*/ 1027387 h 2225168"/>
              <a:gd name="connsiteX79" fmla="*/ 829713 w 1221610"/>
              <a:gd name="connsiteY79" fmla="*/ 1029768 h 2225168"/>
              <a:gd name="connsiteX80" fmla="*/ 817807 w 1221610"/>
              <a:gd name="connsiteY80" fmla="*/ 1058343 h 2225168"/>
              <a:gd name="connsiteX81" fmla="*/ 829713 w 1221610"/>
              <a:gd name="connsiteY81" fmla="*/ 1086918 h 2225168"/>
              <a:gd name="connsiteX82" fmla="*/ 822567 w 1221610"/>
              <a:gd name="connsiteY82" fmla="*/ 1110729 h 2225168"/>
              <a:gd name="connsiteX83" fmla="*/ 836857 w 1221610"/>
              <a:gd name="connsiteY83" fmla="*/ 1129782 h 2225168"/>
              <a:gd name="connsiteX84" fmla="*/ 870194 w 1221610"/>
              <a:gd name="connsiteY84" fmla="*/ 1101207 h 2225168"/>
              <a:gd name="connsiteX85" fmla="*/ 903532 w 1221610"/>
              <a:gd name="connsiteY85" fmla="*/ 1096444 h 2225168"/>
              <a:gd name="connsiteX86" fmla="*/ 901150 w 1221610"/>
              <a:gd name="connsiteY86" fmla="*/ 1051199 h 2225168"/>
              <a:gd name="connsiteX87" fmla="*/ 958300 w 1221610"/>
              <a:gd name="connsiteY87" fmla="*/ 1041675 h 2225168"/>
              <a:gd name="connsiteX88" fmla="*/ 974969 w 1221610"/>
              <a:gd name="connsiteY88" fmla="*/ 1060724 h 2225168"/>
              <a:gd name="connsiteX89" fmla="*/ 984494 w 1221610"/>
              <a:gd name="connsiteY89" fmla="*/ 1186932 h 2225168"/>
              <a:gd name="connsiteX90" fmla="*/ 1032119 w 1221610"/>
              <a:gd name="connsiteY90" fmla="*/ 1267894 h 2225168"/>
              <a:gd name="connsiteX91" fmla="*/ 1072600 w 1221610"/>
              <a:gd name="connsiteY91" fmla="*/ 1289325 h 2225168"/>
              <a:gd name="connsiteX92" fmla="*/ 1089269 w 1221610"/>
              <a:gd name="connsiteY92" fmla="*/ 1356000 h 2225168"/>
              <a:gd name="connsiteX93" fmla="*/ 1122607 w 1221610"/>
              <a:gd name="connsiteY93" fmla="*/ 1382194 h 2225168"/>
              <a:gd name="connsiteX94" fmla="*/ 1163088 w 1221610"/>
              <a:gd name="connsiteY94" fmla="*/ 1441725 h 2225168"/>
              <a:gd name="connsiteX95" fmla="*/ 1191663 w 1221610"/>
              <a:gd name="connsiteY95" fmla="*/ 1456013 h 2225168"/>
              <a:gd name="connsiteX96" fmla="*/ 1220238 w 1221610"/>
              <a:gd name="connsiteY96" fmla="*/ 1494112 h 2225168"/>
              <a:gd name="connsiteX97" fmla="*/ 1215943 w 1221610"/>
              <a:gd name="connsiteY97" fmla="*/ 1513972 h 2225168"/>
              <a:gd name="connsiteX98" fmla="*/ 1196425 w 1221610"/>
              <a:gd name="connsiteY98" fmla="*/ 1563169 h 2225168"/>
              <a:gd name="connsiteX99" fmla="*/ 1144037 w 1221610"/>
              <a:gd name="connsiteY99" fmla="*/ 1558405 h 2225168"/>
              <a:gd name="connsiteX100" fmla="*/ 1124987 w 1221610"/>
              <a:gd name="connsiteY100" fmla="*/ 1603648 h 2225168"/>
              <a:gd name="connsiteX101" fmla="*/ 1048787 w 1221610"/>
              <a:gd name="connsiteY101" fmla="*/ 1636986 h 2225168"/>
              <a:gd name="connsiteX102" fmla="*/ 1020212 w 1221610"/>
              <a:gd name="connsiteY102" fmla="*/ 1696517 h 2225168"/>
              <a:gd name="connsiteX103" fmla="*/ 1036881 w 1221610"/>
              <a:gd name="connsiteY103" fmla="*/ 1744142 h 2225168"/>
              <a:gd name="connsiteX104" fmla="*/ 1017832 w 1221610"/>
              <a:gd name="connsiteY104" fmla="*/ 1784625 h 2225168"/>
              <a:gd name="connsiteX105" fmla="*/ 984493 w 1221610"/>
              <a:gd name="connsiteY105" fmla="*/ 1782242 h 2225168"/>
              <a:gd name="connsiteX106" fmla="*/ 982112 w 1221610"/>
              <a:gd name="connsiteY106" fmla="*/ 1846536 h 2225168"/>
              <a:gd name="connsiteX107" fmla="*/ 946393 w 1221610"/>
              <a:gd name="connsiteY107" fmla="*/ 1863205 h 2225168"/>
              <a:gd name="connsiteX108" fmla="*/ 910674 w 1221610"/>
              <a:gd name="connsiteY108" fmla="*/ 1870348 h 2225168"/>
              <a:gd name="connsiteX109" fmla="*/ 910674 w 1221610"/>
              <a:gd name="connsiteY109" fmla="*/ 1934642 h 2225168"/>
              <a:gd name="connsiteX110" fmla="*/ 967824 w 1221610"/>
              <a:gd name="connsiteY110" fmla="*/ 1944167 h 2225168"/>
              <a:gd name="connsiteX111" fmla="*/ 1001162 w 1221610"/>
              <a:gd name="connsiteY111" fmla="*/ 1939405 h 2225168"/>
              <a:gd name="connsiteX112" fmla="*/ 1005922 w 1221610"/>
              <a:gd name="connsiteY112" fmla="*/ 2013224 h 2225168"/>
              <a:gd name="connsiteX113" fmla="*/ 982112 w 1221610"/>
              <a:gd name="connsiteY113" fmla="*/ 2034655 h 2225168"/>
              <a:gd name="connsiteX114" fmla="*/ 922581 w 1221610"/>
              <a:gd name="connsiteY114" fmla="*/ 2032275 h 2225168"/>
              <a:gd name="connsiteX115" fmla="*/ 870193 w 1221610"/>
              <a:gd name="connsiteY115" fmla="*/ 2041800 h 2225168"/>
              <a:gd name="connsiteX116" fmla="*/ 824949 w 1221610"/>
              <a:gd name="connsiteY116" fmla="*/ 2065613 h 2225168"/>
              <a:gd name="connsiteX117" fmla="*/ 779704 w 1221610"/>
              <a:gd name="connsiteY117" fmla="*/ 2072755 h 2225168"/>
              <a:gd name="connsiteX118" fmla="*/ 758274 w 1221610"/>
              <a:gd name="connsiteY118" fmla="*/ 2091807 h 2225168"/>
              <a:gd name="connsiteX119" fmla="*/ 751131 w 1221610"/>
              <a:gd name="connsiteY119" fmla="*/ 2137050 h 2225168"/>
              <a:gd name="connsiteX120" fmla="*/ 734462 w 1221610"/>
              <a:gd name="connsiteY120" fmla="*/ 2148957 h 2225168"/>
              <a:gd name="connsiteX121" fmla="*/ 689218 w 1221610"/>
              <a:gd name="connsiteY121" fmla="*/ 2198963 h 2225168"/>
              <a:gd name="connsiteX122" fmla="*/ 665406 w 1221610"/>
              <a:gd name="connsiteY122" fmla="*/ 2203724 h 2225168"/>
              <a:gd name="connsiteX123" fmla="*/ 617781 w 1221610"/>
              <a:gd name="connsiteY123" fmla="*/ 2225156 h 2225168"/>
              <a:gd name="connsiteX124" fmla="*/ 579681 w 1221610"/>
              <a:gd name="connsiteY124" fmla="*/ 2208487 h 2225168"/>
              <a:gd name="connsiteX125" fmla="*/ 563012 w 1221610"/>
              <a:gd name="connsiteY125" fmla="*/ 2179912 h 2225168"/>
              <a:gd name="connsiteX126" fmla="*/ 520149 w 1221610"/>
              <a:gd name="connsiteY126" fmla="*/ 2189438 h 2225168"/>
              <a:gd name="connsiteX127" fmla="*/ 512573 w 1221610"/>
              <a:gd name="connsiteY127" fmla="*/ 2183334 h 2225168"/>
              <a:gd name="connsiteX128" fmla="*/ 503481 w 1221610"/>
              <a:gd name="connsiteY128" fmla="*/ 2177531 h 2225168"/>
              <a:gd name="connsiteX129" fmla="*/ 522531 w 1221610"/>
              <a:gd name="connsiteY129" fmla="*/ 2070374 h 2225168"/>
              <a:gd name="connsiteX130" fmla="*/ 539199 w 1221610"/>
              <a:gd name="connsiteY130" fmla="*/ 2048943 h 2225168"/>
              <a:gd name="connsiteX131" fmla="*/ 529674 w 1221610"/>
              <a:gd name="connsiteY131" fmla="*/ 2003700 h 2225168"/>
              <a:gd name="connsiteX132" fmla="*/ 553487 w 1221610"/>
              <a:gd name="connsiteY132" fmla="*/ 1989412 h 2225168"/>
              <a:gd name="connsiteX133" fmla="*/ 534437 w 1221610"/>
              <a:gd name="connsiteY133" fmla="*/ 1975125 h 2225168"/>
              <a:gd name="connsiteX134" fmla="*/ 522531 w 1221610"/>
              <a:gd name="connsiteY134" fmla="*/ 1939407 h 2225168"/>
              <a:gd name="connsiteX135" fmla="*/ 513006 w 1221610"/>
              <a:gd name="connsiteY135" fmla="*/ 1894163 h 2225168"/>
              <a:gd name="connsiteX136" fmla="*/ 510624 w 1221610"/>
              <a:gd name="connsiteY136" fmla="*/ 1863205 h 2225168"/>
              <a:gd name="connsiteX137" fmla="*/ 460618 w 1221610"/>
              <a:gd name="connsiteY137" fmla="*/ 1865588 h 2225168"/>
              <a:gd name="connsiteX138" fmla="*/ 427282 w 1221610"/>
              <a:gd name="connsiteY138" fmla="*/ 1829869 h 2225168"/>
              <a:gd name="connsiteX139" fmla="*/ 382037 w 1221610"/>
              <a:gd name="connsiteY139" fmla="*/ 1813199 h 2225168"/>
              <a:gd name="connsiteX140" fmla="*/ 367749 w 1221610"/>
              <a:gd name="connsiteY140" fmla="*/ 1763194 h 2225168"/>
              <a:gd name="connsiteX141" fmla="*/ 365368 w 1221610"/>
              <a:gd name="connsiteY141" fmla="*/ 1741762 h 2225168"/>
              <a:gd name="connsiteX142" fmla="*/ 334413 w 1221610"/>
              <a:gd name="connsiteY142" fmla="*/ 1696519 h 2225168"/>
              <a:gd name="connsiteX143" fmla="*/ 291549 w 1221610"/>
              <a:gd name="connsiteY143" fmla="*/ 1672706 h 2225168"/>
              <a:gd name="connsiteX144" fmla="*/ 248688 w 1221610"/>
              <a:gd name="connsiteY144" fmla="*/ 1644132 h 2225168"/>
              <a:gd name="connsiteX145" fmla="*/ 215349 w 1221610"/>
              <a:gd name="connsiteY145" fmla="*/ 1634606 h 2225168"/>
              <a:gd name="connsiteX146" fmla="*/ 217731 w 1221610"/>
              <a:gd name="connsiteY146" fmla="*/ 1589360 h 2225168"/>
              <a:gd name="connsiteX147" fmla="*/ 174868 w 1221610"/>
              <a:gd name="connsiteY147" fmla="*/ 1603650 h 2225168"/>
              <a:gd name="connsiteX148" fmla="*/ 186775 w 1221610"/>
              <a:gd name="connsiteY148" fmla="*/ 1636988 h 2225168"/>
              <a:gd name="connsiteX149" fmla="*/ 179631 w 1221610"/>
              <a:gd name="connsiteY149" fmla="*/ 1653657 h 2225168"/>
              <a:gd name="connsiteX150" fmla="*/ 141531 w 1221610"/>
              <a:gd name="connsiteY150" fmla="*/ 1625082 h 2225168"/>
              <a:gd name="connsiteX151" fmla="*/ 98669 w 1221610"/>
              <a:gd name="connsiteY151" fmla="*/ 1622700 h 2225168"/>
              <a:gd name="connsiteX152" fmla="*/ 43899 w 1221610"/>
              <a:gd name="connsiteY152" fmla="*/ 1603650 h 2225168"/>
              <a:gd name="connsiteX153" fmla="*/ 10560 w 1221610"/>
              <a:gd name="connsiteY153" fmla="*/ 1601266 h 2225168"/>
              <a:gd name="connsiteX154" fmla="*/ 1037 w 1221610"/>
              <a:gd name="connsiteY154" fmla="*/ 1548882 h 2225168"/>
              <a:gd name="connsiteX155" fmla="*/ 34374 w 1221610"/>
              <a:gd name="connsiteY155" fmla="*/ 1460775 h 2225168"/>
              <a:gd name="connsiteX156" fmla="*/ 60568 w 1221610"/>
              <a:gd name="connsiteY156" fmla="*/ 1413150 h 2225168"/>
              <a:gd name="connsiteX157" fmla="*/ 81999 w 1221610"/>
              <a:gd name="connsiteY157" fmla="*/ 1365525 h 2225168"/>
              <a:gd name="connsiteX158" fmla="*/ 108194 w 1221610"/>
              <a:gd name="connsiteY158" fmla="*/ 1327425 h 2225168"/>
              <a:gd name="connsiteX159" fmla="*/ 146293 w 1221610"/>
              <a:gd name="connsiteY159" fmla="*/ 1317900 h 2225168"/>
              <a:gd name="connsiteX160" fmla="*/ 153438 w 1221610"/>
              <a:gd name="connsiteY160" fmla="*/ 1282182 h 2225168"/>
              <a:gd name="connsiteX161" fmla="*/ 262975 w 1221610"/>
              <a:gd name="connsiteY161" fmla="*/ 1163119 h 2225168"/>
              <a:gd name="connsiteX162" fmla="*/ 286787 w 1221610"/>
              <a:gd name="connsiteY162" fmla="*/ 1025004 h 2225168"/>
              <a:gd name="connsiteX163" fmla="*/ 282025 w 1221610"/>
              <a:gd name="connsiteY163" fmla="*/ 944044 h 2225168"/>
              <a:gd name="connsiteX164" fmla="*/ 196300 w 1221610"/>
              <a:gd name="connsiteY164" fmla="*/ 932138 h 2225168"/>
              <a:gd name="connsiteX165" fmla="*/ 179632 w 1221610"/>
              <a:gd name="connsiteY165" fmla="*/ 851175 h 2225168"/>
              <a:gd name="connsiteX166" fmla="*/ 186775 w 1221610"/>
              <a:gd name="connsiteY166" fmla="*/ 784500 h 2225168"/>
              <a:gd name="connsiteX167" fmla="*/ 148675 w 1221610"/>
              <a:gd name="connsiteY167" fmla="*/ 746400 h 2225168"/>
              <a:gd name="connsiteX168" fmla="*/ 127244 w 1221610"/>
              <a:gd name="connsiteY168" fmla="*/ 705918 h 2225168"/>
              <a:gd name="connsiteX169" fmla="*/ 117719 w 1221610"/>
              <a:gd name="connsiteY169" fmla="*/ 646388 h 2225168"/>
              <a:gd name="connsiteX170" fmla="*/ 102097 w 1221610"/>
              <a:gd name="connsiteY170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53449 w 1221610"/>
              <a:gd name="connsiteY21" fmla="*/ 234430 h 2225168"/>
              <a:gd name="connsiteX22" fmla="*/ 282025 w 1221610"/>
              <a:gd name="connsiteY22" fmla="*/ 258243 h 2225168"/>
              <a:gd name="connsiteX23" fmla="*/ 272499 w 1221610"/>
              <a:gd name="connsiteY23" fmla="*/ 289198 h 2225168"/>
              <a:gd name="connsiteX24" fmla="*/ 220112 w 1221610"/>
              <a:gd name="connsiteY24" fmla="*/ 353492 h 2225168"/>
              <a:gd name="connsiteX25" fmla="*/ 227256 w 1221610"/>
              <a:gd name="connsiteY25" fmla="*/ 398736 h 2225168"/>
              <a:gd name="connsiteX26" fmla="*/ 243924 w 1221610"/>
              <a:gd name="connsiteY26" fmla="*/ 429693 h 2225168"/>
              <a:gd name="connsiteX27" fmla="*/ 198681 w 1221610"/>
              <a:gd name="connsiteY27" fmla="*/ 441599 h 2225168"/>
              <a:gd name="connsiteX28" fmla="*/ 141531 w 1221610"/>
              <a:gd name="connsiteY28" fmla="*/ 443981 h 2225168"/>
              <a:gd name="connsiteX29" fmla="*/ 132006 w 1221610"/>
              <a:gd name="connsiteY29" fmla="*/ 458268 h 2225168"/>
              <a:gd name="connsiteX30" fmla="*/ 158199 w 1221610"/>
              <a:gd name="connsiteY30" fmla="*/ 491606 h 2225168"/>
              <a:gd name="connsiteX31" fmla="*/ 186774 w 1221610"/>
              <a:gd name="connsiteY31" fmla="*/ 505893 h 2225168"/>
              <a:gd name="connsiteX32" fmla="*/ 189156 w 1221610"/>
              <a:gd name="connsiteY32" fmla="*/ 534468 h 2225168"/>
              <a:gd name="connsiteX33" fmla="*/ 210587 w 1221610"/>
              <a:gd name="connsiteY33" fmla="*/ 570187 h 2225168"/>
              <a:gd name="connsiteX34" fmla="*/ 224874 w 1221610"/>
              <a:gd name="connsiteY34" fmla="*/ 598762 h 2225168"/>
              <a:gd name="connsiteX35" fmla="*/ 253449 w 1221610"/>
              <a:gd name="connsiteY35" fmla="*/ 601143 h 2225168"/>
              <a:gd name="connsiteX36" fmla="*/ 279643 w 1221610"/>
              <a:gd name="connsiteY36" fmla="*/ 577331 h 2225168"/>
              <a:gd name="connsiteX37" fmla="*/ 282024 w 1221610"/>
              <a:gd name="connsiteY37" fmla="*/ 553518 h 2225168"/>
              <a:gd name="connsiteX38" fmla="*/ 291549 w 1221610"/>
              <a:gd name="connsiteY38" fmla="*/ 529706 h 2225168"/>
              <a:gd name="connsiteX39" fmla="*/ 267737 w 1221610"/>
              <a:gd name="connsiteY39" fmla="*/ 496368 h 2225168"/>
              <a:gd name="connsiteX40" fmla="*/ 303456 w 1221610"/>
              <a:gd name="connsiteY40" fmla="*/ 486843 h 2225168"/>
              <a:gd name="connsiteX41" fmla="*/ 322506 w 1221610"/>
              <a:gd name="connsiteY41" fmla="*/ 463031 h 2225168"/>
              <a:gd name="connsiteX42" fmla="*/ 353462 w 1221610"/>
              <a:gd name="connsiteY42" fmla="*/ 455887 h 2225168"/>
              <a:gd name="connsiteX43" fmla="*/ 410612 w 1221610"/>
              <a:gd name="connsiteY43" fmla="*/ 458268 h 2225168"/>
              <a:gd name="connsiteX44" fmla="*/ 410612 w 1221610"/>
              <a:gd name="connsiteY44" fmla="*/ 513037 h 2225168"/>
              <a:gd name="connsiteX45" fmla="*/ 436806 w 1221610"/>
              <a:gd name="connsiteY45" fmla="*/ 536847 h 2225168"/>
              <a:gd name="connsiteX46" fmla="*/ 462999 w 1221610"/>
              <a:gd name="connsiteY46" fmla="*/ 553518 h 2225168"/>
              <a:gd name="connsiteX47" fmla="*/ 424899 w 1221610"/>
              <a:gd name="connsiteY47" fmla="*/ 572568 h 2225168"/>
              <a:gd name="connsiteX48" fmla="*/ 403468 w 1221610"/>
              <a:gd name="connsiteY48" fmla="*/ 591618 h 2225168"/>
              <a:gd name="connsiteX49" fmla="*/ 420137 w 1221610"/>
              <a:gd name="connsiteY49" fmla="*/ 615431 h 2225168"/>
              <a:gd name="connsiteX50" fmla="*/ 415374 w 1221610"/>
              <a:gd name="connsiteY50" fmla="*/ 655912 h 2225168"/>
              <a:gd name="connsiteX51" fmla="*/ 427281 w 1221610"/>
              <a:gd name="connsiteY51" fmla="*/ 684487 h 2225168"/>
              <a:gd name="connsiteX52" fmla="*/ 410612 w 1221610"/>
              <a:gd name="connsiteY52" fmla="*/ 705918 h 2225168"/>
              <a:gd name="connsiteX53" fmla="*/ 401088 w 1221610"/>
              <a:gd name="connsiteY53" fmla="*/ 784500 h 2225168"/>
              <a:gd name="connsiteX54" fmla="*/ 441568 w 1221610"/>
              <a:gd name="connsiteY54" fmla="*/ 784499 h 2225168"/>
              <a:gd name="connsiteX55" fmla="*/ 486812 w 1221610"/>
              <a:gd name="connsiteY55" fmla="*/ 760687 h 2225168"/>
              <a:gd name="connsiteX56" fmla="*/ 513007 w 1221610"/>
              <a:gd name="connsiteY56" fmla="*/ 763068 h 2225168"/>
              <a:gd name="connsiteX57" fmla="*/ 536818 w 1221610"/>
              <a:gd name="connsiteY57" fmla="*/ 789262 h 2225168"/>
              <a:gd name="connsiteX58" fmla="*/ 510625 w 1221610"/>
              <a:gd name="connsiteY58" fmla="*/ 894037 h 2225168"/>
              <a:gd name="connsiteX59" fmla="*/ 539200 w 1221610"/>
              <a:gd name="connsiteY59" fmla="*/ 932137 h 2225168"/>
              <a:gd name="connsiteX60" fmla="*/ 546344 w 1221610"/>
              <a:gd name="connsiteY60" fmla="*/ 951188 h 2225168"/>
              <a:gd name="connsiteX61" fmla="*/ 532057 w 1221610"/>
              <a:gd name="connsiteY61" fmla="*/ 982143 h 2225168"/>
              <a:gd name="connsiteX62" fmla="*/ 517769 w 1221610"/>
              <a:gd name="connsiteY62" fmla="*/ 1053581 h 2225168"/>
              <a:gd name="connsiteX63" fmla="*/ 541582 w 1221610"/>
              <a:gd name="connsiteY63" fmla="*/ 1086918 h 2225168"/>
              <a:gd name="connsiteX64" fmla="*/ 551107 w 1221610"/>
              <a:gd name="connsiteY64" fmla="*/ 1127399 h 2225168"/>
              <a:gd name="connsiteX65" fmla="*/ 567775 w 1221610"/>
              <a:gd name="connsiteY65" fmla="*/ 1134543 h 2225168"/>
              <a:gd name="connsiteX66" fmla="*/ 572104 w 1221610"/>
              <a:gd name="connsiteY66" fmla="*/ 1144649 h 2225168"/>
              <a:gd name="connsiteX67" fmla="*/ 591588 w 1221610"/>
              <a:gd name="connsiteY67" fmla="*/ 1110731 h 2225168"/>
              <a:gd name="connsiteX68" fmla="*/ 615400 w 1221610"/>
              <a:gd name="connsiteY68" fmla="*/ 1094062 h 2225168"/>
              <a:gd name="connsiteX69" fmla="*/ 665407 w 1221610"/>
              <a:gd name="connsiteY69" fmla="*/ 1067868 h 2225168"/>
              <a:gd name="connsiteX70" fmla="*/ 698744 w 1221610"/>
              <a:gd name="connsiteY70" fmla="*/ 1055962 h 2225168"/>
              <a:gd name="connsiteX71" fmla="*/ 734463 w 1221610"/>
              <a:gd name="connsiteY71" fmla="*/ 1017863 h 2225168"/>
              <a:gd name="connsiteX72" fmla="*/ 791613 w 1221610"/>
              <a:gd name="connsiteY72" fmla="*/ 994049 h 2225168"/>
              <a:gd name="connsiteX73" fmla="*/ 817807 w 1221610"/>
              <a:gd name="connsiteY73" fmla="*/ 948806 h 2225168"/>
              <a:gd name="connsiteX74" fmla="*/ 841618 w 1221610"/>
              <a:gd name="connsiteY74" fmla="*/ 932135 h 2225168"/>
              <a:gd name="connsiteX75" fmla="*/ 867813 w 1221610"/>
              <a:gd name="connsiteY75" fmla="*/ 932137 h 2225168"/>
              <a:gd name="connsiteX76" fmla="*/ 872575 w 1221610"/>
              <a:gd name="connsiteY76" fmla="*/ 951187 h 2225168"/>
              <a:gd name="connsiteX77" fmla="*/ 848763 w 1221610"/>
              <a:gd name="connsiteY77" fmla="*/ 977381 h 2225168"/>
              <a:gd name="connsiteX78" fmla="*/ 872575 w 1221610"/>
              <a:gd name="connsiteY78" fmla="*/ 1003574 h 2225168"/>
              <a:gd name="connsiteX79" fmla="*/ 872575 w 1221610"/>
              <a:gd name="connsiteY79" fmla="*/ 1027387 h 2225168"/>
              <a:gd name="connsiteX80" fmla="*/ 829713 w 1221610"/>
              <a:gd name="connsiteY80" fmla="*/ 1029768 h 2225168"/>
              <a:gd name="connsiteX81" fmla="*/ 817807 w 1221610"/>
              <a:gd name="connsiteY81" fmla="*/ 1058343 h 2225168"/>
              <a:gd name="connsiteX82" fmla="*/ 829713 w 1221610"/>
              <a:gd name="connsiteY82" fmla="*/ 1086918 h 2225168"/>
              <a:gd name="connsiteX83" fmla="*/ 822567 w 1221610"/>
              <a:gd name="connsiteY83" fmla="*/ 1110729 h 2225168"/>
              <a:gd name="connsiteX84" fmla="*/ 836857 w 1221610"/>
              <a:gd name="connsiteY84" fmla="*/ 1129782 h 2225168"/>
              <a:gd name="connsiteX85" fmla="*/ 870194 w 1221610"/>
              <a:gd name="connsiteY85" fmla="*/ 1101207 h 2225168"/>
              <a:gd name="connsiteX86" fmla="*/ 903532 w 1221610"/>
              <a:gd name="connsiteY86" fmla="*/ 1096444 h 2225168"/>
              <a:gd name="connsiteX87" fmla="*/ 901150 w 1221610"/>
              <a:gd name="connsiteY87" fmla="*/ 1051199 h 2225168"/>
              <a:gd name="connsiteX88" fmla="*/ 958300 w 1221610"/>
              <a:gd name="connsiteY88" fmla="*/ 1041675 h 2225168"/>
              <a:gd name="connsiteX89" fmla="*/ 974969 w 1221610"/>
              <a:gd name="connsiteY89" fmla="*/ 1060724 h 2225168"/>
              <a:gd name="connsiteX90" fmla="*/ 984494 w 1221610"/>
              <a:gd name="connsiteY90" fmla="*/ 1186932 h 2225168"/>
              <a:gd name="connsiteX91" fmla="*/ 1032119 w 1221610"/>
              <a:gd name="connsiteY91" fmla="*/ 1267894 h 2225168"/>
              <a:gd name="connsiteX92" fmla="*/ 1072600 w 1221610"/>
              <a:gd name="connsiteY92" fmla="*/ 1289325 h 2225168"/>
              <a:gd name="connsiteX93" fmla="*/ 1089269 w 1221610"/>
              <a:gd name="connsiteY93" fmla="*/ 1356000 h 2225168"/>
              <a:gd name="connsiteX94" fmla="*/ 1122607 w 1221610"/>
              <a:gd name="connsiteY94" fmla="*/ 1382194 h 2225168"/>
              <a:gd name="connsiteX95" fmla="*/ 1163088 w 1221610"/>
              <a:gd name="connsiteY95" fmla="*/ 1441725 h 2225168"/>
              <a:gd name="connsiteX96" fmla="*/ 1191663 w 1221610"/>
              <a:gd name="connsiteY96" fmla="*/ 1456013 h 2225168"/>
              <a:gd name="connsiteX97" fmla="*/ 1220238 w 1221610"/>
              <a:gd name="connsiteY97" fmla="*/ 1494112 h 2225168"/>
              <a:gd name="connsiteX98" fmla="*/ 1215943 w 1221610"/>
              <a:gd name="connsiteY98" fmla="*/ 1513972 h 2225168"/>
              <a:gd name="connsiteX99" fmla="*/ 1196425 w 1221610"/>
              <a:gd name="connsiteY99" fmla="*/ 1563169 h 2225168"/>
              <a:gd name="connsiteX100" fmla="*/ 1144037 w 1221610"/>
              <a:gd name="connsiteY100" fmla="*/ 1558405 h 2225168"/>
              <a:gd name="connsiteX101" fmla="*/ 1124987 w 1221610"/>
              <a:gd name="connsiteY101" fmla="*/ 1603648 h 2225168"/>
              <a:gd name="connsiteX102" fmla="*/ 1048787 w 1221610"/>
              <a:gd name="connsiteY102" fmla="*/ 1636986 h 2225168"/>
              <a:gd name="connsiteX103" fmla="*/ 1020212 w 1221610"/>
              <a:gd name="connsiteY103" fmla="*/ 1696517 h 2225168"/>
              <a:gd name="connsiteX104" fmla="*/ 1036881 w 1221610"/>
              <a:gd name="connsiteY104" fmla="*/ 1744142 h 2225168"/>
              <a:gd name="connsiteX105" fmla="*/ 1017832 w 1221610"/>
              <a:gd name="connsiteY105" fmla="*/ 1784625 h 2225168"/>
              <a:gd name="connsiteX106" fmla="*/ 984493 w 1221610"/>
              <a:gd name="connsiteY106" fmla="*/ 1782242 h 2225168"/>
              <a:gd name="connsiteX107" fmla="*/ 982112 w 1221610"/>
              <a:gd name="connsiteY107" fmla="*/ 1846536 h 2225168"/>
              <a:gd name="connsiteX108" fmla="*/ 946393 w 1221610"/>
              <a:gd name="connsiteY108" fmla="*/ 1863205 h 2225168"/>
              <a:gd name="connsiteX109" fmla="*/ 910674 w 1221610"/>
              <a:gd name="connsiteY109" fmla="*/ 1870348 h 2225168"/>
              <a:gd name="connsiteX110" fmla="*/ 910674 w 1221610"/>
              <a:gd name="connsiteY110" fmla="*/ 1934642 h 2225168"/>
              <a:gd name="connsiteX111" fmla="*/ 967824 w 1221610"/>
              <a:gd name="connsiteY111" fmla="*/ 1944167 h 2225168"/>
              <a:gd name="connsiteX112" fmla="*/ 1001162 w 1221610"/>
              <a:gd name="connsiteY112" fmla="*/ 1939405 h 2225168"/>
              <a:gd name="connsiteX113" fmla="*/ 1005922 w 1221610"/>
              <a:gd name="connsiteY113" fmla="*/ 2013224 h 2225168"/>
              <a:gd name="connsiteX114" fmla="*/ 982112 w 1221610"/>
              <a:gd name="connsiteY114" fmla="*/ 2034655 h 2225168"/>
              <a:gd name="connsiteX115" fmla="*/ 922581 w 1221610"/>
              <a:gd name="connsiteY115" fmla="*/ 2032275 h 2225168"/>
              <a:gd name="connsiteX116" fmla="*/ 870193 w 1221610"/>
              <a:gd name="connsiteY116" fmla="*/ 2041800 h 2225168"/>
              <a:gd name="connsiteX117" fmla="*/ 824949 w 1221610"/>
              <a:gd name="connsiteY117" fmla="*/ 2065613 h 2225168"/>
              <a:gd name="connsiteX118" fmla="*/ 779704 w 1221610"/>
              <a:gd name="connsiteY118" fmla="*/ 2072755 h 2225168"/>
              <a:gd name="connsiteX119" fmla="*/ 758274 w 1221610"/>
              <a:gd name="connsiteY119" fmla="*/ 2091807 h 2225168"/>
              <a:gd name="connsiteX120" fmla="*/ 751131 w 1221610"/>
              <a:gd name="connsiteY120" fmla="*/ 2137050 h 2225168"/>
              <a:gd name="connsiteX121" fmla="*/ 734462 w 1221610"/>
              <a:gd name="connsiteY121" fmla="*/ 2148957 h 2225168"/>
              <a:gd name="connsiteX122" fmla="*/ 689218 w 1221610"/>
              <a:gd name="connsiteY122" fmla="*/ 2198963 h 2225168"/>
              <a:gd name="connsiteX123" fmla="*/ 665406 w 1221610"/>
              <a:gd name="connsiteY123" fmla="*/ 2203724 h 2225168"/>
              <a:gd name="connsiteX124" fmla="*/ 617781 w 1221610"/>
              <a:gd name="connsiteY124" fmla="*/ 2225156 h 2225168"/>
              <a:gd name="connsiteX125" fmla="*/ 579681 w 1221610"/>
              <a:gd name="connsiteY125" fmla="*/ 2208487 h 2225168"/>
              <a:gd name="connsiteX126" fmla="*/ 563012 w 1221610"/>
              <a:gd name="connsiteY126" fmla="*/ 2179912 h 2225168"/>
              <a:gd name="connsiteX127" fmla="*/ 520149 w 1221610"/>
              <a:gd name="connsiteY127" fmla="*/ 2189438 h 2225168"/>
              <a:gd name="connsiteX128" fmla="*/ 512573 w 1221610"/>
              <a:gd name="connsiteY128" fmla="*/ 2183334 h 2225168"/>
              <a:gd name="connsiteX129" fmla="*/ 503481 w 1221610"/>
              <a:gd name="connsiteY129" fmla="*/ 2177531 h 2225168"/>
              <a:gd name="connsiteX130" fmla="*/ 522531 w 1221610"/>
              <a:gd name="connsiteY130" fmla="*/ 2070374 h 2225168"/>
              <a:gd name="connsiteX131" fmla="*/ 539199 w 1221610"/>
              <a:gd name="connsiteY131" fmla="*/ 2048943 h 2225168"/>
              <a:gd name="connsiteX132" fmla="*/ 529674 w 1221610"/>
              <a:gd name="connsiteY132" fmla="*/ 2003700 h 2225168"/>
              <a:gd name="connsiteX133" fmla="*/ 553487 w 1221610"/>
              <a:gd name="connsiteY133" fmla="*/ 1989412 h 2225168"/>
              <a:gd name="connsiteX134" fmla="*/ 534437 w 1221610"/>
              <a:gd name="connsiteY134" fmla="*/ 1975125 h 2225168"/>
              <a:gd name="connsiteX135" fmla="*/ 522531 w 1221610"/>
              <a:gd name="connsiteY135" fmla="*/ 1939407 h 2225168"/>
              <a:gd name="connsiteX136" fmla="*/ 513006 w 1221610"/>
              <a:gd name="connsiteY136" fmla="*/ 1894163 h 2225168"/>
              <a:gd name="connsiteX137" fmla="*/ 510624 w 1221610"/>
              <a:gd name="connsiteY137" fmla="*/ 1863205 h 2225168"/>
              <a:gd name="connsiteX138" fmla="*/ 460618 w 1221610"/>
              <a:gd name="connsiteY138" fmla="*/ 1865588 h 2225168"/>
              <a:gd name="connsiteX139" fmla="*/ 427282 w 1221610"/>
              <a:gd name="connsiteY139" fmla="*/ 1829869 h 2225168"/>
              <a:gd name="connsiteX140" fmla="*/ 382037 w 1221610"/>
              <a:gd name="connsiteY140" fmla="*/ 1813199 h 2225168"/>
              <a:gd name="connsiteX141" fmla="*/ 367749 w 1221610"/>
              <a:gd name="connsiteY141" fmla="*/ 1763194 h 2225168"/>
              <a:gd name="connsiteX142" fmla="*/ 365368 w 1221610"/>
              <a:gd name="connsiteY142" fmla="*/ 1741762 h 2225168"/>
              <a:gd name="connsiteX143" fmla="*/ 334413 w 1221610"/>
              <a:gd name="connsiteY143" fmla="*/ 1696519 h 2225168"/>
              <a:gd name="connsiteX144" fmla="*/ 291549 w 1221610"/>
              <a:gd name="connsiteY144" fmla="*/ 1672706 h 2225168"/>
              <a:gd name="connsiteX145" fmla="*/ 248688 w 1221610"/>
              <a:gd name="connsiteY145" fmla="*/ 1644132 h 2225168"/>
              <a:gd name="connsiteX146" fmla="*/ 215349 w 1221610"/>
              <a:gd name="connsiteY146" fmla="*/ 1634606 h 2225168"/>
              <a:gd name="connsiteX147" fmla="*/ 217731 w 1221610"/>
              <a:gd name="connsiteY147" fmla="*/ 1589360 h 2225168"/>
              <a:gd name="connsiteX148" fmla="*/ 174868 w 1221610"/>
              <a:gd name="connsiteY148" fmla="*/ 1603650 h 2225168"/>
              <a:gd name="connsiteX149" fmla="*/ 186775 w 1221610"/>
              <a:gd name="connsiteY149" fmla="*/ 1636988 h 2225168"/>
              <a:gd name="connsiteX150" fmla="*/ 179631 w 1221610"/>
              <a:gd name="connsiteY150" fmla="*/ 1653657 h 2225168"/>
              <a:gd name="connsiteX151" fmla="*/ 141531 w 1221610"/>
              <a:gd name="connsiteY151" fmla="*/ 1625082 h 2225168"/>
              <a:gd name="connsiteX152" fmla="*/ 98669 w 1221610"/>
              <a:gd name="connsiteY152" fmla="*/ 1622700 h 2225168"/>
              <a:gd name="connsiteX153" fmla="*/ 43899 w 1221610"/>
              <a:gd name="connsiteY153" fmla="*/ 1603650 h 2225168"/>
              <a:gd name="connsiteX154" fmla="*/ 10560 w 1221610"/>
              <a:gd name="connsiteY154" fmla="*/ 1601266 h 2225168"/>
              <a:gd name="connsiteX155" fmla="*/ 1037 w 1221610"/>
              <a:gd name="connsiteY155" fmla="*/ 1548882 h 2225168"/>
              <a:gd name="connsiteX156" fmla="*/ 34374 w 1221610"/>
              <a:gd name="connsiteY156" fmla="*/ 1460775 h 2225168"/>
              <a:gd name="connsiteX157" fmla="*/ 60568 w 1221610"/>
              <a:gd name="connsiteY157" fmla="*/ 1413150 h 2225168"/>
              <a:gd name="connsiteX158" fmla="*/ 81999 w 1221610"/>
              <a:gd name="connsiteY158" fmla="*/ 1365525 h 2225168"/>
              <a:gd name="connsiteX159" fmla="*/ 108194 w 1221610"/>
              <a:gd name="connsiteY159" fmla="*/ 1327425 h 2225168"/>
              <a:gd name="connsiteX160" fmla="*/ 146293 w 1221610"/>
              <a:gd name="connsiteY160" fmla="*/ 1317900 h 2225168"/>
              <a:gd name="connsiteX161" fmla="*/ 153438 w 1221610"/>
              <a:gd name="connsiteY161" fmla="*/ 1282182 h 2225168"/>
              <a:gd name="connsiteX162" fmla="*/ 262975 w 1221610"/>
              <a:gd name="connsiteY162" fmla="*/ 1163119 h 2225168"/>
              <a:gd name="connsiteX163" fmla="*/ 286787 w 1221610"/>
              <a:gd name="connsiteY163" fmla="*/ 1025004 h 2225168"/>
              <a:gd name="connsiteX164" fmla="*/ 282025 w 1221610"/>
              <a:gd name="connsiteY164" fmla="*/ 944044 h 2225168"/>
              <a:gd name="connsiteX165" fmla="*/ 196300 w 1221610"/>
              <a:gd name="connsiteY165" fmla="*/ 932138 h 2225168"/>
              <a:gd name="connsiteX166" fmla="*/ 179632 w 1221610"/>
              <a:gd name="connsiteY166" fmla="*/ 851175 h 2225168"/>
              <a:gd name="connsiteX167" fmla="*/ 186775 w 1221610"/>
              <a:gd name="connsiteY167" fmla="*/ 784500 h 2225168"/>
              <a:gd name="connsiteX168" fmla="*/ 148675 w 1221610"/>
              <a:gd name="connsiteY168" fmla="*/ 746400 h 2225168"/>
              <a:gd name="connsiteX169" fmla="*/ 127244 w 1221610"/>
              <a:gd name="connsiteY169" fmla="*/ 705918 h 2225168"/>
              <a:gd name="connsiteX170" fmla="*/ 117719 w 1221610"/>
              <a:gd name="connsiteY170" fmla="*/ 646388 h 2225168"/>
              <a:gd name="connsiteX171" fmla="*/ 102097 w 1221610"/>
              <a:gd name="connsiteY171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4969 w 1221610"/>
              <a:gd name="connsiteY90" fmla="*/ 1060724 h 2225168"/>
              <a:gd name="connsiteX91" fmla="*/ 984494 w 1221610"/>
              <a:gd name="connsiteY91" fmla="*/ 1186932 h 2225168"/>
              <a:gd name="connsiteX92" fmla="*/ 1032119 w 1221610"/>
              <a:gd name="connsiteY92" fmla="*/ 1267894 h 2225168"/>
              <a:gd name="connsiteX93" fmla="*/ 1072600 w 1221610"/>
              <a:gd name="connsiteY93" fmla="*/ 1289325 h 2225168"/>
              <a:gd name="connsiteX94" fmla="*/ 1089269 w 1221610"/>
              <a:gd name="connsiteY94" fmla="*/ 1356000 h 2225168"/>
              <a:gd name="connsiteX95" fmla="*/ 1122607 w 1221610"/>
              <a:gd name="connsiteY95" fmla="*/ 1382194 h 2225168"/>
              <a:gd name="connsiteX96" fmla="*/ 1163088 w 1221610"/>
              <a:gd name="connsiteY96" fmla="*/ 1441725 h 2225168"/>
              <a:gd name="connsiteX97" fmla="*/ 1191663 w 1221610"/>
              <a:gd name="connsiteY97" fmla="*/ 1456013 h 2225168"/>
              <a:gd name="connsiteX98" fmla="*/ 1220238 w 1221610"/>
              <a:gd name="connsiteY98" fmla="*/ 1494112 h 2225168"/>
              <a:gd name="connsiteX99" fmla="*/ 1215943 w 1221610"/>
              <a:gd name="connsiteY99" fmla="*/ 1513972 h 2225168"/>
              <a:gd name="connsiteX100" fmla="*/ 1196425 w 1221610"/>
              <a:gd name="connsiteY100" fmla="*/ 1563169 h 2225168"/>
              <a:gd name="connsiteX101" fmla="*/ 1144037 w 1221610"/>
              <a:gd name="connsiteY101" fmla="*/ 1558405 h 2225168"/>
              <a:gd name="connsiteX102" fmla="*/ 1124987 w 1221610"/>
              <a:gd name="connsiteY102" fmla="*/ 1603648 h 2225168"/>
              <a:gd name="connsiteX103" fmla="*/ 1048787 w 1221610"/>
              <a:gd name="connsiteY103" fmla="*/ 1636986 h 2225168"/>
              <a:gd name="connsiteX104" fmla="*/ 1020212 w 1221610"/>
              <a:gd name="connsiteY104" fmla="*/ 1696517 h 2225168"/>
              <a:gd name="connsiteX105" fmla="*/ 1036881 w 1221610"/>
              <a:gd name="connsiteY105" fmla="*/ 1744142 h 2225168"/>
              <a:gd name="connsiteX106" fmla="*/ 1017832 w 1221610"/>
              <a:gd name="connsiteY106" fmla="*/ 1784625 h 2225168"/>
              <a:gd name="connsiteX107" fmla="*/ 984493 w 1221610"/>
              <a:gd name="connsiteY107" fmla="*/ 1782242 h 2225168"/>
              <a:gd name="connsiteX108" fmla="*/ 982112 w 1221610"/>
              <a:gd name="connsiteY108" fmla="*/ 1846536 h 2225168"/>
              <a:gd name="connsiteX109" fmla="*/ 946393 w 1221610"/>
              <a:gd name="connsiteY109" fmla="*/ 1863205 h 2225168"/>
              <a:gd name="connsiteX110" fmla="*/ 910674 w 1221610"/>
              <a:gd name="connsiteY110" fmla="*/ 1870348 h 2225168"/>
              <a:gd name="connsiteX111" fmla="*/ 910674 w 1221610"/>
              <a:gd name="connsiteY111" fmla="*/ 1934642 h 2225168"/>
              <a:gd name="connsiteX112" fmla="*/ 967824 w 1221610"/>
              <a:gd name="connsiteY112" fmla="*/ 1944167 h 2225168"/>
              <a:gd name="connsiteX113" fmla="*/ 1001162 w 1221610"/>
              <a:gd name="connsiteY113" fmla="*/ 1939405 h 2225168"/>
              <a:gd name="connsiteX114" fmla="*/ 1005922 w 1221610"/>
              <a:gd name="connsiteY114" fmla="*/ 2013224 h 2225168"/>
              <a:gd name="connsiteX115" fmla="*/ 982112 w 1221610"/>
              <a:gd name="connsiteY115" fmla="*/ 2034655 h 2225168"/>
              <a:gd name="connsiteX116" fmla="*/ 922581 w 1221610"/>
              <a:gd name="connsiteY116" fmla="*/ 2032275 h 2225168"/>
              <a:gd name="connsiteX117" fmla="*/ 870193 w 1221610"/>
              <a:gd name="connsiteY117" fmla="*/ 2041800 h 2225168"/>
              <a:gd name="connsiteX118" fmla="*/ 824949 w 1221610"/>
              <a:gd name="connsiteY118" fmla="*/ 2065613 h 2225168"/>
              <a:gd name="connsiteX119" fmla="*/ 779704 w 1221610"/>
              <a:gd name="connsiteY119" fmla="*/ 2072755 h 2225168"/>
              <a:gd name="connsiteX120" fmla="*/ 758274 w 1221610"/>
              <a:gd name="connsiteY120" fmla="*/ 2091807 h 2225168"/>
              <a:gd name="connsiteX121" fmla="*/ 751131 w 1221610"/>
              <a:gd name="connsiteY121" fmla="*/ 2137050 h 2225168"/>
              <a:gd name="connsiteX122" fmla="*/ 734462 w 1221610"/>
              <a:gd name="connsiteY122" fmla="*/ 2148957 h 2225168"/>
              <a:gd name="connsiteX123" fmla="*/ 689218 w 1221610"/>
              <a:gd name="connsiteY123" fmla="*/ 2198963 h 2225168"/>
              <a:gd name="connsiteX124" fmla="*/ 665406 w 1221610"/>
              <a:gd name="connsiteY124" fmla="*/ 2203724 h 2225168"/>
              <a:gd name="connsiteX125" fmla="*/ 617781 w 1221610"/>
              <a:gd name="connsiteY125" fmla="*/ 2225156 h 2225168"/>
              <a:gd name="connsiteX126" fmla="*/ 579681 w 1221610"/>
              <a:gd name="connsiteY126" fmla="*/ 2208487 h 2225168"/>
              <a:gd name="connsiteX127" fmla="*/ 563012 w 1221610"/>
              <a:gd name="connsiteY127" fmla="*/ 2179912 h 2225168"/>
              <a:gd name="connsiteX128" fmla="*/ 520149 w 1221610"/>
              <a:gd name="connsiteY128" fmla="*/ 2189438 h 2225168"/>
              <a:gd name="connsiteX129" fmla="*/ 512573 w 1221610"/>
              <a:gd name="connsiteY129" fmla="*/ 2183334 h 2225168"/>
              <a:gd name="connsiteX130" fmla="*/ 503481 w 1221610"/>
              <a:gd name="connsiteY130" fmla="*/ 2177531 h 2225168"/>
              <a:gd name="connsiteX131" fmla="*/ 522531 w 1221610"/>
              <a:gd name="connsiteY131" fmla="*/ 2070374 h 2225168"/>
              <a:gd name="connsiteX132" fmla="*/ 539199 w 1221610"/>
              <a:gd name="connsiteY132" fmla="*/ 2048943 h 2225168"/>
              <a:gd name="connsiteX133" fmla="*/ 529674 w 1221610"/>
              <a:gd name="connsiteY133" fmla="*/ 2003700 h 2225168"/>
              <a:gd name="connsiteX134" fmla="*/ 553487 w 1221610"/>
              <a:gd name="connsiteY134" fmla="*/ 1989412 h 2225168"/>
              <a:gd name="connsiteX135" fmla="*/ 534437 w 1221610"/>
              <a:gd name="connsiteY135" fmla="*/ 1975125 h 2225168"/>
              <a:gd name="connsiteX136" fmla="*/ 522531 w 1221610"/>
              <a:gd name="connsiteY136" fmla="*/ 1939407 h 2225168"/>
              <a:gd name="connsiteX137" fmla="*/ 513006 w 1221610"/>
              <a:gd name="connsiteY137" fmla="*/ 1894163 h 2225168"/>
              <a:gd name="connsiteX138" fmla="*/ 510624 w 1221610"/>
              <a:gd name="connsiteY138" fmla="*/ 1863205 h 2225168"/>
              <a:gd name="connsiteX139" fmla="*/ 460618 w 1221610"/>
              <a:gd name="connsiteY139" fmla="*/ 1865588 h 2225168"/>
              <a:gd name="connsiteX140" fmla="*/ 427282 w 1221610"/>
              <a:gd name="connsiteY140" fmla="*/ 1829869 h 2225168"/>
              <a:gd name="connsiteX141" fmla="*/ 382037 w 1221610"/>
              <a:gd name="connsiteY141" fmla="*/ 1813199 h 2225168"/>
              <a:gd name="connsiteX142" fmla="*/ 367749 w 1221610"/>
              <a:gd name="connsiteY142" fmla="*/ 1763194 h 2225168"/>
              <a:gd name="connsiteX143" fmla="*/ 365368 w 1221610"/>
              <a:gd name="connsiteY143" fmla="*/ 1741762 h 2225168"/>
              <a:gd name="connsiteX144" fmla="*/ 334413 w 1221610"/>
              <a:gd name="connsiteY144" fmla="*/ 1696519 h 2225168"/>
              <a:gd name="connsiteX145" fmla="*/ 291549 w 1221610"/>
              <a:gd name="connsiteY145" fmla="*/ 1672706 h 2225168"/>
              <a:gd name="connsiteX146" fmla="*/ 248688 w 1221610"/>
              <a:gd name="connsiteY146" fmla="*/ 1644132 h 2225168"/>
              <a:gd name="connsiteX147" fmla="*/ 215349 w 1221610"/>
              <a:gd name="connsiteY147" fmla="*/ 1634606 h 2225168"/>
              <a:gd name="connsiteX148" fmla="*/ 217731 w 1221610"/>
              <a:gd name="connsiteY148" fmla="*/ 1589360 h 2225168"/>
              <a:gd name="connsiteX149" fmla="*/ 174868 w 1221610"/>
              <a:gd name="connsiteY149" fmla="*/ 1603650 h 2225168"/>
              <a:gd name="connsiteX150" fmla="*/ 186775 w 1221610"/>
              <a:gd name="connsiteY150" fmla="*/ 1636988 h 2225168"/>
              <a:gd name="connsiteX151" fmla="*/ 179631 w 1221610"/>
              <a:gd name="connsiteY151" fmla="*/ 1653657 h 2225168"/>
              <a:gd name="connsiteX152" fmla="*/ 141531 w 1221610"/>
              <a:gd name="connsiteY152" fmla="*/ 1625082 h 2225168"/>
              <a:gd name="connsiteX153" fmla="*/ 98669 w 1221610"/>
              <a:gd name="connsiteY153" fmla="*/ 1622700 h 2225168"/>
              <a:gd name="connsiteX154" fmla="*/ 43899 w 1221610"/>
              <a:gd name="connsiteY154" fmla="*/ 1603650 h 2225168"/>
              <a:gd name="connsiteX155" fmla="*/ 10560 w 1221610"/>
              <a:gd name="connsiteY155" fmla="*/ 1601266 h 2225168"/>
              <a:gd name="connsiteX156" fmla="*/ 1037 w 1221610"/>
              <a:gd name="connsiteY156" fmla="*/ 1548882 h 2225168"/>
              <a:gd name="connsiteX157" fmla="*/ 34374 w 1221610"/>
              <a:gd name="connsiteY157" fmla="*/ 1460775 h 2225168"/>
              <a:gd name="connsiteX158" fmla="*/ 60568 w 1221610"/>
              <a:gd name="connsiteY158" fmla="*/ 1413150 h 2225168"/>
              <a:gd name="connsiteX159" fmla="*/ 81999 w 1221610"/>
              <a:gd name="connsiteY159" fmla="*/ 1365525 h 2225168"/>
              <a:gd name="connsiteX160" fmla="*/ 108194 w 1221610"/>
              <a:gd name="connsiteY160" fmla="*/ 1327425 h 2225168"/>
              <a:gd name="connsiteX161" fmla="*/ 146293 w 1221610"/>
              <a:gd name="connsiteY161" fmla="*/ 1317900 h 2225168"/>
              <a:gd name="connsiteX162" fmla="*/ 153438 w 1221610"/>
              <a:gd name="connsiteY162" fmla="*/ 1282182 h 2225168"/>
              <a:gd name="connsiteX163" fmla="*/ 262975 w 1221610"/>
              <a:gd name="connsiteY163" fmla="*/ 1163119 h 2225168"/>
              <a:gd name="connsiteX164" fmla="*/ 286787 w 1221610"/>
              <a:gd name="connsiteY164" fmla="*/ 1025004 h 2225168"/>
              <a:gd name="connsiteX165" fmla="*/ 282025 w 1221610"/>
              <a:gd name="connsiteY165" fmla="*/ 944044 h 2225168"/>
              <a:gd name="connsiteX166" fmla="*/ 196300 w 1221610"/>
              <a:gd name="connsiteY166" fmla="*/ 932138 h 2225168"/>
              <a:gd name="connsiteX167" fmla="*/ 179632 w 1221610"/>
              <a:gd name="connsiteY167" fmla="*/ 851175 h 2225168"/>
              <a:gd name="connsiteX168" fmla="*/ 186775 w 1221610"/>
              <a:gd name="connsiteY168" fmla="*/ 784500 h 2225168"/>
              <a:gd name="connsiteX169" fmla="*/ 148675 w 1221610"/>
              <a:gd name="connsiteY169" fmla="*/ 746400 h 2225168"/>
              <a:gd name="connsiteX170" fmla="*/ 127244 w 1221610"/>
              <a:gd name="connsiteY170" fmla="*/ 705918 h 2225168"/>
              <a:gd name="connsiteX171" fmla="*/ 117719 w 1221610"/>
              <a:gd name="connsiteY171" fmla="*/ 646388 h 2225168"/>
              <a:gd name="connsiteX172" fmla="*/ 102097 w 1221610"/>
              <a:gd name="connsiteY172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4969 w 1221610"/>
              <a:gd name="connsiteY90" fmla="*/ 1060724 h 2225168"/>
              <a:gd name="connsiteX91" fmla="*/ 974968 w 1221610"/>
              <a:gd name="connsiteY91" fmla="*/ 1125017 h 2225168"/>
              <a:gd name="connsiteX92" fmla="*/ 984494 w 1221610"/>
              <a:gd name="connsiteY92" fmla="*/ 1186932 h 2225168"/>
              <a:gd name="connsiteX93" fmla="*/ 1032119 w 1221610"/>
              <a:gd name="connsiteY93" fmla="*/ 1267894 h 2225168"/>
              <a:gd name="connsiteX94" fmla="*/ 1072600 w 1221610"/>
              <a:gd name="connsiteY94" fmla="*/ 1289325 h 2225168"/>
              <a:gd name="connsiteX95" fmla="*/ 1089269 w 1221610"/>
              <a:gd name="connsiteY95" fmla="*/ 1356000 h 2225168"/>
              <a:gd name="connsiteX96" fmla="*/ 1122607 w 1221610"/>
              <a:gd name="connsiteY96" fmla="*/ 1382194 h 2225168"/>
              <a:gd name="connsiteX97" fmla="*/ 1163088 w 1221610"/>
              <a:gd name="connsiteY97" fmla="*/ 1441725 h 2225168"/>
              <a:gd name="connsiteX98" fmla="*/ 1191663 w 1221610"/>
              <a:gd name="connsiteY98" fmla="*/ 1456013 h 2225168"/>
              <a:gd name="connsiteX99" fmla="*/ 1220238 w 1221610"/>
              <a:gd name="connsiteY99" fmla="*/ 1494112 h 2225168"/>
              <a:gd name="connsiteX100" fmla="*/ 1215943 w 1221610"/>
              <a:gd name="connsiteY100" fmla="*/ 1513972 h 2225168"/>
              <a:gd name="connsiteX101" fmla="*/ 1196425 w 1221610"/>
              <a:gd name="connsiteY101" fmla="*/ 1563169 h 2225168"/>
              <a:gd name="connsiteX102" fmla="*/ 1144037 w 1221610"/>
              <a:gd name="connsiteY102" fmla="*/ 1558405 h 2225168"/>
              <a:gd name="connsiteX103" fmla="*/ 1124987 w 1221610"/>
              <a:gd name="connsiteY103" fmla="*/ 1603648 h 2225168"/>
              <a:gd name="connsiteX104" fmla="*/ 1048787 w 1221610"/>
              <a:gd name="connsiteY104" fmla="*/ 1636986 h 2225168"/>
              <a:gd name="connsiteX105" fmla="*/ 1020212 w 1221610"/>
              <a:gd name="connsiteY105" fmla="*/ 1696517 h 2225168"/>
              <a:gd name="connsiteX106" fmla="*/ 1036881 w 1221610"/>
              <a:gd name="connsiteY106" fmla="*/ 1744142 h 2225168"/>
              <a:gd name="connsiteX107" fmla="*/ 1017832 w 1221610"/>
              <a:gd name="connsiteY107" fmla="*/ 1784625 h 2225168"/>
              <a:gd name="connsiteX108" fmla="*/ 984493 w 1221610"/>
              <a:gd name="connsiteY108" fmla="*/ 1782242 h 2225168"/>
              <a:gd name="connsiteX109" fmla="*/ 982112 w 1221610"/>
              <a:gd name="connsiteY109" fmla="*/ 1846536 h 2225168"/>
              <a:gd name="connsiteX110" fmla="*/ 946393 w 1221610"/>
              <a:gd name="connsiteY110" fmla="*/ 1863205 h 2225168"/>
              <a:gd name="connsiteX111" fmla="*/ 910674 w 1221610"/>
              <a:gd name="connsiteY111" fmla="*/ 1870348 h 2225168"/>
              <a:gd name="connsiteX112" fmla="*/ 910674 w 1221610"/>
              <a:gd name="connsiteY112" fmla="*/ 1934642 h 2225168"/>
              <a:gd name="connsiteX113" fmla="*/ 967824 w 1221610"/>
              <a:gd name="connsiteY113" fmla="*/ 1944167 h 2225168"/>
              <a:gd name="connsiteX114" fmla="*/ 1001162 w 1221610"/>
              <a:gd name="connsiteY114" fmla="*/ 1939405 h 2225168"/>
              <a:gd name="connsiteX115" fmla="*/ 1005922 w 1221610"/>
              <a:gd name="connsiteY115" fmla="*/ 2013224 h 2225168"/>
              <a:gd name="connsiteX116" fmla="*/ 982112 w 1221610"/>
              <a:gd name="connsiteY116" fmla="*/ 2034655 h 2225168"/>
              <a:gd name="connsiteX117" fmla="*/ 922581 w 1221610"/>
              <a:gd name="connsiteY117" fmla="*/ 2032275 h 2225168"/>
              <a:gd name="connsiteX118" fmla="*/ 870193 w 1221610"/>
              <a:gd name="connsiteY118" fmla="*/ 2041800 h 2225168"/>
              <a:gd name="connsiteX119" fmla="*/ 824949 w 1221610"/>
              <a:gd name="connsiteY119" fmla="*/ 2065613 h 2225168"/>
              <a:gd name="connsiteX120" fmla="*/ 779704 w 1221610"/>
              <a:gd name="connsiteY120" fmla="*/ 2072755 h 2225168"/>
              <a:gd name="connsiteX121" fmla="*/ 758274 w 1221610"/>
              <a:gd name="connsiteY121" fmla="*/ 2091807 h 2225168"/>
              <a:gd name="connsiteX122" fmla="*/ 751131 w 1221610"/>
              <a:gd name="connsiteY122" fmla="*/ 2137050 h 2225168"/>
              <a:gd name="connsiteX123" fmla="*/ 734462 w 1221610"/>
              <a:gd name="connsiteY123" fmla="*/ 2148957 h 2225168"/>
              <a:gd name="connsiteX124" fmla="*/ 689218 w 1221610"/>
              <a:gd name="connsiteY124" fmla="*/ 2198963 h 2225168"/>
              <a:gd name="connsiteX125" fmla="*/ 665406 w 1221610"/>
              <a:gd name="connsiteY125" fmla="*/ 2203724 h 2225168"/>
              <a:gd name="connsiteX126" fmla="*/ 617781 w 1221610"/>
              <a:gd name="connsiteY126" fmla="*/ 2225156 h 2225168"/>
              <a:gd name="connsiteX127" fmla="*/ 579681 w 1221610"/>
              <a:gd name="connsiteY127" fmla="*/ 2208487 h 2225168"/>
              <a:gd name="connsiteX128" fmla="*/ 563012 w 1221610"/>
              <a:gd name="connsiteY128" fmla="*/ 2179912 h 2225168"/>
              <a:gd name="connsiteX129" fmla="*/ 520149 w 1221610"/>
              <a:gd name="connsiteY129" fmla="*/ 2189438 h 2225168"/>
              <a:gd name="connsiteX130" fmla="*/ 512573 w 1221610"/>
              <a:gd name="connsiteY130" fmla="*/ 2183334 h 2225168"/>
              <a:gd name="connsiteX131" fmla="*/ 503481 w 1221610"/>
              <a:gd name="connsiteY131" fmla="*/ 2177531 h 2225168"/>
              <a:gd name="connsiteX132" fmla="*/ 522531 w 1221610"/>
              <a:gd name="connsiteY132" fmla="*/ 2070374 h 2225168"/>
              <a:gd name="connsiteX133" fmla="*/ 539199 w 1221610"/>
              <a:gd name="connsiteY133" fmla="*/ 2048943 h 2225168"/>
              <a:gd name="connsiteX134" fmla="*/ 529674 w 1221610"/>
              <a:gd name="connsiteY134" fmla="*/ 2003700 h 2225168"/>
              <a:gd name="connsiteX135" fmla="*/ 553487 w 1221610"/>
              <a:gd name="connsiteY135" fmla="*/ 1989412 h 2225168"/>
              <a:gd name="connsiteX136" fmla="*/ 534437 w 1221610"/>
              <a:gd name="connsiteY136" fmla="*/ 1975125 h 2225168"/>
              <a:gd name="connsiteX137" fmla="*/ 522531 w 1221610"/>
              <a:gd name="connsiteY137" fmla="*/ 1939407 h 2225168"/>
              <a:gd name="connsiteX138" fmla="*/ 513006 w 1221610"/>
              <a:gd name="connsiteY138" fmla="*/ 1894163 h 2225168"/>
              <a:gd name="connsiteX139" fmla="*/ 510624 w 1221610"/>
              <a:gd name="connsiteY139" fmla="*/ 1863205 h 2225168"/>
              <a:gd name="connsiteX140" fmla="*/ 460618 w 1221610"/>
              <a:gd name="connsiteY140" fmla="*/ 1865588 h 2225168"/>
              <a:gd name="connsiteX141" fmla="*/ 427282 w 1221610"/>
              <a:gd name="connsiteY141" fmla="*/ 1829869 h 2225168"/>
              <a:gd name="connsiteX142" fmla="*/ 382037 w 1221610"/>
              <a:gd name="connsiteY142" fmla="*/ 1813199 h 2225168"/>
              <a:gd name="connsiteX143" fmla="*/ 367749 w 1221610"/>
              <a:gd name="connsiteY143" fmla="*/ 1763194 h 2225168"/>
              <a:gd name="connsiteX144" fmla="*/ 365368 w 1221610"/>
              <a:gd name="connsiteY144" fmla="*/ 1741762 h 2225168"/>
              <a:gd name="connsiteX145" fmla="*/ 334413 w 1221610"/>
              <a:gd name="connsiteY145" fmla="*/ 1696519 h 2225168"/>
              <a:gd name="connsiteX146" fmla="*/ 291549 w 1221610"/>
              <a:gd name="connsiteY146" fmla="*/ 1672706 h 2225168"/>
              <a:gd name="connsiteX147" fmla="*/ 248688 w 1221610"/>
              <a:gd name="connsiteY147" fmla="*/ 1644132 h 2225168"/>
              <a:gd name="connsiteX148" fmla="*/ 215349 w 1221610"/>
              <a:gd name="connsiteY148" fmla="*/ 1634606 h 2225168"/>
              <a:gd name="connsiteX149" fmla="*/ 217731 w 1221610"/>
              <a:gd name="connsiteY149" fmla="*/ 1589360 h 2225168"/>
              <a:gd name="connsiteX150" fmla="*/ 174868 w 1221610"/>
              <a:gd name="connsiteY150" fmla="*/ 1603650 h 2225168"/>
              <a:gd name="connsiteX151" fmla="*/ 186775 w 1221610"/>
              <a:gd name="connsiteY151" fmla="*/ 1636988 h 2225168"/>
              <a:gd name="connsiteX152" fmla="*/ 179631 w 1221610"/>
              <a:gd name="connsiteY152" fmla="*/ 1653657 h 2225168"/>
              <a:gd name="connsiteX153" fmla="*/ 141531 w 1221610"/>
              <a:gd name="connsiteY153" fmla="*/ 1625082 h 2225168"/>
              <a:gd name="connsiteX154" fmla="*/ 98669 w 1221610"/>
              <a:gd name="connsiteY154" fmla="*/ 1622700 h 2225168"/>
              <a:gd name="connsiteX155" fmla="*/ 43899 w 1221610"/>
              <a:gd name="connsiteY155" fmla="*/ 1603650 h 2225168"/>
              <a:gd name="connsiteX156" fmla="*/ 10560 w 1221610"/>
              <a:gd name="connsiteY156" fmla="*/ 1601266 h 2225168"/>
              <a:gd name="connsiteX157" fmla="*/ 1037 w 1221610"/>
              <a:gd name="connsiteY157" fmla="*/ 1548882 h 2225168"/>
              <a:gd name="connsiteX158" fmla="*/ 34374 w 1221610"/>
              <a:gd name="connsiteY158" fmla="*/ 1460775 h 2225168"/>
              <a:gd name="connsiteX159" fmla="*/ 60568 w 1221610"/>
              <a:gd name="connsiteY159" fmla="*/ 1413150 h 2225168"/>
              <a:gd name="connsiteX160" fmla="*/ 81999 w 1221610"/>
              <a:gd name="connsiteY160" fmla="*/ 1365525 h 2225168"/>
              <a:gd name="connsiteX161" fmla="*/ 108194 w 1221610"/>
              <a:gd name="connsiteY161" fmla="*/ 1327425 h 2225168"/>
              <a:gd name="connsiteX162" fmla="*/ 146293 w 1221610"/>
              <a:gd name="connsiteY162" fmla="*/ 1317900 h 2225168"/>
              <a:gd name="connsiteX163" fmla="*/ 153438 w 1221610"/>
              <a:gd name="connsiteY163" fmla="*/ 1282182 h 2225168"/>
              <a:gd name="connsiteX164" fmla="*/ 262975 w 1221610"/>
              <a:gd name="connsiteY164" fmla="*/ 1163119 h 2225168"/>
              <a:gd name="connsiteX165" fmla="*/ 286787 w 1221610"/>
              <a:gd name="connsiteY165" fmla="*/ 1025004 h 2225168"/>
              <a:gd name="connsiteX166" fmla="*/ 282025 w 1221610"/>
              <a:gd name="connsiteY166" fmla="*/ 944044 h 2225168"/>
              <a:gd name="connsiteX167" fmla="*/ 196300 w 1221610"/>
              <a:gd name="connsiteY167" fmla="*/ 932138 h 2225168"/>
              <a:gd name="connsiteX168" fmla="*/ 179632 w 1221610"/>
              <a:gd name="connsiteY168" fmla="*/ 851175 h 2225168"/>
              <a:gd name="connsiteX169" fmla="*/ 186775 w 1221610"/>
              <a:gd name="connsiteY169" fmla="*/ 784500 h 2225168"/>
              <a:gd name="connsiteX170" fmla="*/ 148675 w 1221610"/>
              <a:gd name="connsiteY170" fmla="*/ 746400 h 2225168"/>
              <a:gd name="connsiteX171" fmla="*/ 127244 w 1221610"/>
              <a:gd name="connsiteY171" fmla="*/ 705918 h 2225168"/>
              <a:gd name="connsiteX172" fmla="*/ 117719 w 1221610"/>
              <a:gd name="connsiteY172" fmla="*/ 646388 h 2225168"/>
              <a:gd name="connsiteX173" fmla="*/ 102097 w 1221610"/>
              <a:gd name="connsiteY173" fmla="*/ 566234 h 2225168"/>
              <a:gd name="connsiteX0" fmla="*/ 102097 w 1221610"/>
              <a:gd name="connsiteY0" fmla="*/ 566234 h 2225168"/>
              <a:gd name="connsiteX1" fmla="*/ 91525 w 1221610"/>
              <a:gd name="connsiteY1" fmla="*/ 484462 h 2225168"/>
              <a:gd name="connsiteX2" fmla="*/ 93907 w 1221610"/>
              <a:gd name="connsiteY2" fmla="*/ 420168 h 2225168"/>
              <a:gd name="connsiteX3" fmla="*/ 17706 w 1221610"/>
              <a:gd name="connsiteY3" fmla="*/ 320156 h 2225168"/>
              <a:gd name="connsiteX4" fmla="*/ 12942 w 1221610"/>
              <a:gd name="connsiteY4" fmla="*/ 303485 h 2225168"/>
              <a:gd name="connsiteX5" fmla="*/ 77237 w 1221610"/>
              <a:gd name="connsiteY5" fmla="*/ 317774 h 2225168"/>
              <a:gd name="connsiteX6" fmla="*/ 77237 w 1221610"/>
              <a:gd name="connsiteY6" fmla="*/ 322537 h 2225168"/>
              <a:gd name="connsiteX7" fmla="*/ 127243 w 1221610"/>
              <a:gd name="connsiteY7" fmla="*/ 317774 h 2225168"/>
              <a:gd name="connsiteX8" fmla="*/ 148674 w 1221610"/>
              <a:gd name="connsiteY8" fmla="*/ 267768 h 2225168"/>
              <a:gd name="connsiteX9" fmla="*/ 201062 w 1221610"/>
              <a:gd name="connsiteY9" fmla="*/ 232049 h 2225168"/>
              <a:gd name="connsiteX10" fmla="*/ 208206 w 1221610"/>
              <a:gd name="connsiteY10" fmla="*/ 182043 h 2225168"/>
              <a:gd name="connsiteX11" fmla="*/ 184393 w 1221610"/>
              <a:gd name="connsiteY11" fmla="*/ 165373 h 2225168"/>
              <a:gd name="connsiteX12" fmla="*/ 170106 w 1221610"/>
              <a:gd name="connsiteY12" fmla="*/ 134417 h 2225168"/>
              <a:gd name="connsiteX13" fmla="*/ 224874 w 1221610"/>
              <a:gd name="connsiteY13" fmla="*/ 89174 h 2225168"/>
              <a:gd name="connsiteX14" fmla="*/ 265357 w 1221610"/>
              <a:gd name="connsiteY14" fmla="*/ 5831 h 2225168"/>
              <a:gd name="connsiteX15" fmla="*/ 293931 w 1221610"/>
              <a:gd name="connsiteY15" fmla="*/ 8211 h 2225168"/>
              <a:gd name="connsiteX16" fmla="*/ 324887 w 1221610"/>
              <a:gd name="connsiteY16" fmla="*/ 53456 h 2225168"/>
              <a:gd name="connsiteX17" fmla="*/ 348699 w 1221610"/>
              <a:gd name="connsiteY17" fmla="*/ 70124 h 2225168"/>
              <a:gd name="connsiteX18" fmla="*/ 324887 w 1221610"/>
              <a:gd name="connsiteY18" fmla="*/ 105842 h 2225168"/>
              <a:gd name="connsiteX19" fmla="*/ 322506 w 1221610"/>
              <a:gd name="connsiteY19" fmla="*/ 141561 h 2225168"/>
              <a:gd name="connsiteX20" fmla="*/ 239162 w 1221610"/>
              <a:gd name="connsiteY20" fmla="*/ 129655 h 2225168"/>
              <a:gd name="connsiteX21" fmla="*/ 234399 w 1221610"/>
              <a:gd name="connsiteY21" fmla="*/ 155848 h 2225168"/>
              <a:gd name="connsiteX22" fmla="*/ 253449 w 1221610"/>
              <a:gd name="connsiteY22" fmla="*/ 234430 h 2225168"/>
              <a:gd name="connsiteX23" fmla="*/ 282025 w 1221610"/>
              <a:gd name="connsiteY23" fmla="*/ 258243 h 2225168"/>
              <a:gd name="connsiteX24" fmla="*/ 272499 w 1221610"/>
              <a:gd name="connsiteY24" fmla="*/ 289198 h 2225168"/>
              <a:gd name="connsiteX25" fmla="*/ 220112 w 1221610"/>
              <a:gd name="connsiteY25" fmla="*/ 353492 h 2225168"/>
              <a:gd name="connsiteX26" fmla="*/ 227256 w 1221610"/>
              <a:gd name="connsiteY26" fmla="*/ 398736 h 2225168"/>
              <a:gd name="connsiteX27" fmla="*/ 243924 w 1221610"/>
              <a:gd name="connsiteY27" fmla="*/ 429693 h 2225168"/>
              <a:gd name="connsiteX28" fmla="*/ 198681 w 1221610"/>
              <a:gd name="connsiteY28" fmla="*/ 441599 h 2225168"/>
              <a:gd name="connsiteX29" fmla="*/ 141531 w 1221610"/>
              <a:gd name="connsiteY29" fmla="*/ 443981 h 2225168"/>
              <a:gd name="connsiteX30" fmla="*/ 132006 w 1221610"/>
              <a:gd name="connsiteY30" fmla="*/ 458268 h 2225168"/>
              <a:gd name="connsiteX31" fmla="*/ 158199 w 1221610"/>
              <a:gd name="connsiteY31" fmla="*/ 491606 h 2225168"/>
              <a:gd name="connsiteX32" fmla="*/ 186774 w 1221610"/>
              <a:gd name="connsiteY32" fmla="*/ 505893 h 2225168"/>
              <a:gd name="connsiteX33" fmla="*/ 189156 w 1221610"/>
              <a:gd name="connsiteY33" fmla="*/ 534468 h 2225168"/>
              <a:gd name="connsiteX34" fmla="*/ 210587 w 1221610"/>
              <a:gd name="connsiteY34" fmla="*/ 570187 h 2225168"/>
              <a:gd name="connsiteX35" fmla="*/ 224874 w 1221610"/>
              <a:gd name="connsiteY35" fmla="*/ 598762 h 2225168"/>
              <a:gd name="connsiteX36" fmla="*/ 253449 w 1221610"/>
              <a:gd name="connsiteY36" fmla="*/ 601143 h 2225168"/>
              <a:gd name="connsiteX37" fmla="*/ 279643 w 1221610"/>
              <a:gd name="connsiteY37" fmla="*/ 577331 h 2225168"/>
              <a:gd name="connsiteX38" fmla="*/ 282024 w 1221610"/>
              <a:gd name="connsiteY38" fmla="*/ 553518 h 2225168"/>
              <a:gd name="connsiteX39" fmla="*/ 291549 w 1221610"/>
              <a:gd name="connsiteY39" fmla="*/ 529706 h 2225168"/>
              <a:gd name="connsiteX40" fmla="*/ 267737 w 1221610"/>
              <a:gd name="connsiteY40" fmla="*/ 496368 h 2225168"/>
              <a:gd name="connsiteX41" fmla="*/ 303456 w 1221610"/>
              <a:gd name="connsiteY41" fmla="*/ 486843 h 2225168"/>
              <a:gd name="connsiteX42" fmla="*/ 322506 w 1221610"/>
              <a:gd name="connsiteY42" fmla="*/ 463031 h 2225168"/>
              <a:gd name="connsiteX43" fmla="*/ 353462 w 1221610"/>
              <a:gd name="connsiteY43" fmla="*/ 455887 h 2225168"/>
              <a:gd name="connsiteX44" fmla="*/ 410612 w 1221610"/>
              <a:gd name="connsiteY44" fmla="*/ 458268 h 2225168"/>
              <a:gd name="connsiteX45" fmla="*/ 410612 w 1221610"/>
              <a:gd name="connsiteY45" fmla="*/ 513037 h 2225168"/>
              <a:gd name="connsiteX46" fmla="*/ 436806 w 1221610"/>
              <a:gd name="connsiteY46" fmla="*/ 536847 h 2225168"/>
              <a:gd name="connsiteX47" fmla="*/ 462999 w 1221610"/>
              <a:gd name="connsiteY47" fmla="*/ 553518 h 2225168"/>
              <a:gd name="connsiteX48" fmla="*/ 424899 w 1221610"/>
              <a:gd name="connsiteY48" fmla="*/ 572568 h 2225168"/>
              <a:gd name="connsiteX49" fmla="*/ 403468 w 1221610"/>
              <a:gd name="connsiteY49" fmla="*/ 591618 h 2225168"/>
              <a:gd name="connsiteX50" fmla="*/ 420137 w 1221610"/>
              <a:gd name="connsiteY50" fmla="*/ 615431 h 2225168"/>
              <a:gd name="connsiteX51" fmla="*/ 415374 w 1221610"/>
              <a:gd name="connsiteY51" fmla="*/ 655912 h 2225168"/>
              <a:gd name="connsiteX52" fmla="*/ 427281 w 1221610"/>
              <a:gd name="connsiteY52" fmla="*/ 684487 h 2225168"/>
              <a:gd name="connsiteX53" fmla="*/ 410612 w 1221610"/>
              <a:gd name="connsiteY53" fmla="*/ 705918 h 2225168"/>
              <a:gd name="connsiteX54" fmla="*/ 401088 w 1221610"/>
              <a:gd name="connsiteY54" fmla="*/ 784500 h 2225168"/>
              <a:gd name="connsiteX55" fmla="*/ 441568 w 1221610"/>
              <a:gd name="connsiteY55" fmla="*/ 784499 h 2225168"/>
              <a:gd name="connsiteX56" fmla="*/ 486812 w 1221610"/>
              <a:gd name="connsiteY56" fmla="*/ 760687 h 2225168"/>
              <a:gd name="connsiteX57" fmla="*/ 513007 w 1221610"/>
              <a:gd name="connsiteY57" fmla="*/ 763068 h 2225168"/>
              <a:gd name="connsiteX58" fmla="*/ 536818 w 1221610"/>
              <a:gd name="connsiteY58" fmla="*/ 789262 h 2225168"/>
              <a:gd name="connsiteX59" fmla="*/ 510625 w 1221610"/>
              <a:gd name="connsiteY59" fmla="*/ 894037 h 2225168"/>
              <a:gd name="connsiteX60" fmla="*/ 539200 w 1221610"/>
              <a:gd name="connsiteY60" fmla="*/ 932137 h 2225168"/>
              <a:gd name="connsiteX61" fmla="*/ 546344 w 1221610"/>
              <a:gd name="connsiteY61" fmla="*/ 951188 h 2225168"/>
              <a:gd name="connsiteX62" fmla="*/ 532057 w 1221610"/>
              <a:gd name="connsiteY62" fmla="*/ 982143 h 2225168"/>
              <a:gd name="connsiteX63" fmla="*/ 517769 w 1221610"/>
              <a:gd name="connsiteY63" fmla="*/ 1053581 h 2225168"/>
              <a:gd name="connsiteX64" fmla="*/ 541582 w 1221610"/>
              <a:gd name="connsiteY64" fmla="*/ 1086918 h 2225168"/>
              <a:gd name="connsiteX65" fmla="*/ 551107 w 1221610"/>
              <a:gd name="connsiteY65" fmla="*/ 1127399 h 2225168"/>
              <a:gd name="connsiteX66" fmla="*/ 567775 w 1221610"/>
              <a:gd name="connsiteY66" fmla="*/ 1134543 h 2225168"/>
              <a:gd name="connsiteX67" fmla="*/ 572104 w 1221610"/>
              <a:gd name="connsiteY67" fmla="*/ 1144649 h 2225168"/>
              <a:gd name="connsiteX68" fmla="*/ 591588 w 1221610"/>
              <a:gd name="connsiteY68" fmla="*/ 1110731 h 2225168"/>
              <a:gd name="connsiteX69" fmla="*/ 615400 w 1221610"/>
              <a:gd name="connsiteY69" fmla="*/ 1094062 h 2225168"/>
              <a:gd name="connsiteX70" fmla="*/ 665407 w 1221610"/>
              <a:gd name="connsiteY70" fmla="*/ 1067868 h 2225168"/>
              <a:gd name="connsiteX71" fmla="*/ 698744 w 1221610"/>
              <a:gd name="connsiteY71" fmla="*/ 1055962 h 2225168"/>
              <a:gd name="connsiteX72" fmla="*/ 734463 w 1221610"/>
              <a:gd name="connsiteY72" fmla="*/ 1017863 h 2225168"/>
              <a:gd name="connsiteX73" fmla="*/ 791613 w 1221610"/>
              <a:gd name="connsiteY73" fmla="*/ 994049 h 2225168"/>
              <a:gd name="connsiteX74" fmla="*/ 817807 w 1221610"/>
              <a:gd name="connsiteY74" fmla="*/ 948806 h 2225168"/>
              <a:gd name="connsiteX75" fmla="*/ 841618 w 1221610"/>
              <a:gd name="connsiteY75" fmla="*/ 932135 h 2225168"/>
              <a:gd name="connsiteX76" fmla="*/ 867813 w 1221610"/>
              <a:gd name="connsiteY76" fmla="*/ 932137 h 2225168"/>
              <a:gd name="connsiteX77" fmla="*/ 872575 w 1221610"/>
              <a:gd name="connsiteY77" fmla="*/ 951187 h 2225168"/>
              <a:gd name="connsiteX78" fmla="*/ 848763 w 1221610"/>
              <a:gd name="connsiteY78" fmla="*/ 977381 h 2225168"/>
              <a:gd name="connsiteX79" fmla="*/ 872575 w 1221610"/>
              <a:gd name="connsiteY79" fmla="*/ 1003574 h 2225168"/>
              <a:gd name="connsiteX80" fmla="*/ 872575 w 1221610"/>
              <a:gd name="connsiteY80" fmla="*/ 1027387 h 2225168"/>
              <a:gd name="connsiteX81" fmla="*/ 829713 w 1221610"/>
              <a:gd name="connsiteY81" fmla="*/ 1029768 h 2225168"/>
              <a:gd name="connsiteX82" fmla="*/ 817807 w 1221610"/>
              <a:gd name="connsiteY82" fmla="*/ 1058343 h 2225168"/>
              <a:gd name="connsiteX83" fmla="*/ 829713 w 1221610"/>
              <a:gd name="connsiteY83" fmla="*/ 1086918 h 2225168"/>
              <a:gd name="connsiteX84" fmla="*/ 822567 w 1221610"/>
              <a:gd name="connsiteY84" fmla="*/ 1110729 h 2225168"/>
              <a:gd name="connsiteX85" fmla="*/ 836857 w 1221610"/>
              <a:gd name="connsiteY85" fmla="*/ 1129782 h 2225168"/>
              <a:gd name="connsiteX86" fmla="*/ 870194 w 1221610"/>
              <a:gd name="connsiteY86" fmla="*/ 1101207 h 2225168"/>
              <a:gd name="connsiteX87" fmla="*/ 903532 w 1221610"/>
              <a:gd name="connsiteY87" fmla="*/ 1096444 h 2225168"/>
              <a:gd name="connsiteX88" fmla="*/ 901150 w 1221610"/>
              <a:gd name="connsiteY88" fmla="*/ 1051199 h 2225168"/>
              <a:gd name="connsiteX89" fmla="*/ 958300 w 1221610"/>
              <a:gd name="connsiteY89" fmla="*/ 1041675 h 2225168"/>
              <a:gd name="connsiteX90" fmla="*/ 979731 w 1221610"/>
              <a:gd name="connsiteY90" fmla="*/ 1051199 h 2225168"/>
              <a:gd name="connsiteX91" fmla="*/ 974968 w 1221610"/>
              <a:gd name="connsiteY91" fmla="*/ 1125017 h 2225168"/>
              <a:gd name="connsiteX92" fmla="*/ 984494 w 1221610"/>
              <a:gd name="connsiteY92" fmla="*/ 1186932 h 2225168"/>
              <a:gd name="connsiteX93" fmla="*/ 1032119 w 1221610"/>
              <a:gd name="connsiteY93" fmla="*/ 1267894 h 2225168"/>
              <a:gd name="connsiteX94" fmla="*/ 1072600 w 1221610"/>
              <a:gd name="connsiteY94" fmla="*/ 1289325 h 2225168"/>
              <a:gd name="connsiteX95" fmla="*/ 1089269 w 1221610"/>
              <a:gd name="connsiteY95" fmla="*/ 1356000 h 2225168"/>
              <a:gd name="connsiteX96" fmla="*/ 1122607 w 1221610"/>
              <a:gd name="connsiteY96" fmla="*/ 1382194 h 2225168"/>
              <a:gd name="connsiteX97" fmla="*/ 1163088 w 1221610"/>
              <a:gd name="connsiteY97" fmla="*/ 1441725 h 2225168"/>
              <a:gd name="connsiteX98" fmla="*/ 1191663 w 1221610"/>
              <a:gd name="connsiteY98" fmla="*/ 1456013 h 2225168"/>
              <a:gd name="connsiteX99" fmla="*/ 1220238 w 1221610"/>
              <a:gd name="connsiteY99" fmla="*/ 1494112 h 2225168"/>
              <a:gd name="connsiteX100" fmla="*/ 1215943 w 1221610"/>
              <a:gd name="connsiteY100" fmla="*/ 1513972 h 2225168"/>
              <a:gd name="connsiteX101" fmla="*/ 1196425 w 1221610"/>
              <a:gd name="connsiteY101" fmla="*/ 1563169 h 2225168"/>
              <a:gd name="connsiteX102" fmla="*/ 1144037 w 1221610"/>
              <a:gd name="connsiteY102" fmla="*/ 1558405 h 2225168"/>
              <a:gd name="connsiteX103" fmla="*/ 1124987 w 1221610"/>
              <a:gd name="connsiteY103" fmla="*/ 1603648 h 2225168"/>
              <a:gd name="connsiteX104" fmla="*/ 1048787 w 1221610"/>
              <a:gd name="connsiteY104" fmla="*/ 1636986 h 2225168"/>
              <a:gd name="connsiteX105" fmla="*/ 1020212 w 1221610"/>
              <a:gd name="connsiteY105" fmla="*/ 1696517 h 2225168"/>
              <a:gd name="connsiteX106" fmla="*/ 1036881 w 1221610"/>
              <a:gd name="connsiteY106" fmla="*/ 1744142 h 2225168"/>
              <a:gd name="connsiteX107" fmla="*/ 1017832 w 1221610"/>
              <a:gd name="connsiteY107" fmla="*/ 1784625 h 2225168"/>
              <a:gd name="connsiteX108" fmla="*/ 984493 w 1221610"/>
              <a:gd name="connsiteY108" fmla="*/ 1782242 h 2225168"/>
              <a:gd name="connsiteX109" fmla="*/ 982112 w 1221610"/>
              <a:gd name="connsiteY109" fmla="*/ 1846536 h 2225168"/>
              <a:gd name="connsiteX110" fmla="*/ 946393 w 1221610"/>
              <a:gd name="connsiteY110" fmla="*/ 1863205 h 2225168"/>
              <a:gd name="connsiteX111" fmla="*/ 910674 w 1221610"/>
              <a:gd name="connsiteY111" fmla="*/ 1870348 h 2225168"/>
              <a:gd name="connsiteX112" fmla="*/ 910674 w 1221610"/>
              <a:gd name="connsiteY112" fmla="*/ 1934642 h 2225168"/>
              <a:gd name="connsiteX113" fmla="*/ 967824 w 1221610"/>
              <a:gd name="connsiteY113" fmla="*/ 1944167 h 2225168"/>
              <a:gd name="connsiteX114" fmla="*/ 1001162 w 1221610"/>
              <a:gd name="connsiteY114" fmla="*/ 1939405 h 2225168"/>
              <a:gd name="connsiteX115" fmla="*/ 1005922 w 1221610"/>
              <a:gd name="connsiteY115" fmla="*/ 2013224 h 2225168"/>
              <a:gd name="connsiteX116" fmla="*/ 982112 w 1221610"/>
              <a:gd name="connsiteY116" fmla="*/ 2034655 h 2225168"/>
              <a:gd name="connsiteX117" fmla="*/ 922581 w 1221610"/>
              <a:gd name="connsiteY117" fmla="*/ 2032275 h 2225168"/>
              <a:gd name="connsiteX118" fmla="*/ 870193 w 1221610"/>
              <a:gd name="connsiteY118" fmla="*/ 2041800 h 2225168"/>
              <a:gd name="connsiteX119" fmla="*/ 824949 w 1221610"/>
              <a:gd name="connsiteY119" fmla="*/ 2065613 h 2225168"/>
              <a:gd name="connsiteX120" fmla="*/ 779704 w 1221610"/>
              <a:gd name="connsiteY120" fmla="*/ 2072755 h 2225168"/>
              <a:gd name="connsiteX121" fmla="*/ 758274 w 1221610"/>
              <a:gd name="connsiteY121" fmla="*/ 2091807 h 2225168"/>
              <a:gd name="connsiteX122" fmla="*/ 751131 w 1221610"/>
              <a:gd name="connsiteY122" fmla="*/ 2137050 h 2225168"/>
              <a:gd name="connsiteX123" fmla="*/ 734462 w 1221610"/>
              <a:gd name="connsiteY123" fmla="*/ 2148957 h 2225168"/>
              <a:gd name="connsiteX124" fmla="*/ 689218 w 1221610"/>
              <a:gd name="connsiteY124" fmla="*/ 2198963 h 2225168"/>
              <a:gd name="connsiteX125" fmla="*/ 665406 w 1221610"/>
              <a:gd name="connsiteY125" fmla="*/ 2203724 h 2225168"/>
              <a:gd name="connsiteX126" fmla="*/ 617781 w 1221610"/>
              <a:gd name="connsiteY126" fmla="*/ 2225156 h 2225168"/>
              <a:gd name="connsiteX127" fmla="*/ 579681 w 1221610"/>
              <a:gd name="connsiteY127" fmla="*/ 2208487 h 2225168"/>
              <a:gd name="connsiteX128" fmla="*/ 563012 w 1221610"/>
              <a:gd name="connsiteY128" fmla="*/ 2179912 h 2225168"/>
              <a:gd name="connsiteX129" fmla="*/ 520149 w 1221610"/>
              <a:gd name="connsiteY129" fmla="*/ 2189438 h 2225168"/>
              <a:gd name="connsiteX130" fmla="*/ 512573 w 1221610"/>
              <a:gd name="connsiteY130" fmla="*/ 2183334 h 2225168"/>
              <a:gd name="connsiteX131" fmla="*/ 503481 w 1221610"/>
              <a:gd name="connsiteY131" fmla="*/ 2177531 h 2225168"/>
              <a:gd name="connsiteX132" fmla="*/ 522531 w 1221610"/>
              <a:gd name="connsiteY132" fmla="*/ 2070374 h 2225168"/>
              <a:gd name="connsiteX133" fmla="*/ 539199 w 1221610"/>
              <a:gd name="connsiteY133" fmla="*/ 2048943 h 2225168"/>
              <a:gd name="connsiteX134" fmla="*/ 529674 w 1221610"/>
              <a:gd name="connsiteY134" fmla="*/ 2003700 h 2225168"/>
              <a:gd name="connsiteX135" fmla="*/ 553487 w 1221610"/>
              <a:gd name="connsiteY135" fmla="*/ 1989412 h 2225168"/>
              <a:gd name="connsiteX136" fmla="*/ 534437 w 1221610"/>
              <a:gd name="connsiteY136" fmla="*/ 1975125 h 2225168"/>
              <a:gd name="connsiteX137" fmla="*/ 522531 w 1221610"/>
              <a:gd name="connsiteY137" fmla="*/ 1939407 h 2225168"/>
              <a:gd name="connsiteX138" fmla="*/ 513006 w 1221610"/>
              <a:gd name="connsiteY138" fmla="*/ 1894163 h 2225168"/>
              <a:gd name="connsiteX139" fmla="*/ 510624 w 1221610"/>
              <a:gd name="connsiteY139" fmla="*/ 1863205 h 2225168"/>
              <a:gd name="connsiteX140" fmla="*/ 460618 w 1221610"/>
              <a:gd name="connsiteY140" fmla="*/ 1865588 h 2225168"/>
              <a:gd name="connsiteX141" fmla="*/ 427282 w 1221610"/>
              <a:gd name="connsiteY141" fmla="*/ 1829869 h 2225168"/>
              <a:gd name="connsiteX142" fmla="*/ 382037 w 1221610"/>
              <a:gd name="connsiteY142" fmla="*/ 1813199 h 2225168"/>
              <a:gd name="connsiteX143" fmla="*/ 367749 w 1221610"/>
              <a:gd name="connsiteY143" fmla="*/ 1763194 h 2225168"/>
              <a:gd name="connsiteX144" fmla="*/ 365368 w 1221610"/>
              <a:gd name="connsiteY144" fmla="*/ 1741762 h 2225168"/>
              <a:gd name="connsiteX145" fmla="*/ 334413 w 1221610"/>
              <a:gd name="connsiteY145" fmla="*/ 1696519 h 2225168"/>
              <a:gd name="connsiteX146" fmla="*/ 291549 w 1221610"/>
              <a:gd name="connsiteY146" fmla="*/ 1672706 h 2225168"/>
              <a:gd name="connsiteX147" fmla="*/ 248688 w 1221610"/>
              <a:gd name="connsiteY147" fmla="*/ 1644132 h 2225168"/>
              <a:gd name="connsiteX148" fmla="*/ 215349 w 1221610"/>
              <a:gd name="connsiteY148" fmla="*/ 1634606 h 2225168"/>
              <a:gd name="connsiteX149" fmla="*/ 217731 w 1221610"/>
              <a:gd name="connsiteY149" fmla="*/ 1589360 h 2225168"/>
              <a:gd name="connsiteX150" fmla="*/ 174868 w 1221610"/>
              <a:gd name="connsiteY150" fmla="*/ 1603650 h 2225168"/>
              <a:gd name="connsiteX151" fmla="*/ 186775 w 1221610"/>
              <a:gd name="connsiteY151" fmla="*/ 1636988 h 2225168"/>
              <a:gd name="connsiteX152" fmla="*/ 179631 w 1221610"/>
              <a:gd name="connsiteY152" fmla="*/ 1653657 h 2225168"/>
              <a:gd name="connsiteX153" fmla="*/ 141531 w 1221610"/>
              <a:gd name="connsiteY153" fmla="*/ 1625082 h 2225168"/>
              <a:gd name="connsiteX154" fmla="*/ 98669 w 1221610"/>
              <a:gd name="connsiteY154" fmla="*/ 1622700 h 2225168"/>
              <a:gd name="connsiteX155" fmla="*/ 43899 w 1221610"/>
              <a:gd name="connsiteY155" fmla="*/ 1603650 h 2225168"/>
              <a:gd name="connsiteX156" fmla="*/ 10560 w 1221610"/>
              <a:gd name="connsiteY156" fmla="*/ 1601266 h 2225168"/>
              <a:gd name="connsiteX157" fmla="*/ 1037 w 1221610"/>
              <a:gd name="connsiteY157" fmla="*/ 1548882 h 2225168"/>
              <a:gd name="connsiteX158" fmla="*/ 34374 w 1221610"/>
              <a:gd name="connsiteY158" fmla="*/ 1460775 h 2225168"/>
              <a:gd name="connsiteX159" fmla="*/ 60568 w 1221610"/>
              <a:gd name="connsiteY159" fmla="*/ 1413150 h 2225168"/>
              <a:gd name="connsiteX160" fmla="*/ 81999 w 1221610"/>
              <a:gd name="connsiteY160" fmla="*/ 1365525 h 2225168"/>
              <a:gd name="connsiteX161" fmla="*/ 108194 w 1221610"/>
              <a:gd name="connsiteY161" fmla="*/ 1327425 h 2225168"/>
              <a:gd name="connsiteX162" fmla="*/ 146293 w 1221610"/>
              <a:gd name="connsiteY162" fmla="*/ 1317900 h 2225168"/>
              <a:gd name="connsiteX163" fmla="*/ 153438 w 1221610"/>
              <a:gd name="connsiteY163" fmla="*/ 1282182 h 2225168"/>
              <a:gd name="connsiteX164" fmla="*/ 262975 w 1221610"/>
              <a:gd name="connsiteY164" fmla="*/ 1163119 h 2225168"/>
              <a:gd name="connsiteX165" fmla="*/ 286787 w 1221610"/>
              <a:gd name="connsiteY165" fmla="*/ 1025004 h 2225168"/>
              <a:gd name="connsiteX166" fmla="*/ 282025 w 1221610"/>
              <a:gd name="connsiteY166" fmla="*/ 944044 h 2225168"/>
              <a:gd name="connsiteX167" fmla="*/ 196300 w 1221610"/>
              <a:gd name="connsiteY167" fmla="*/ 932138 h 2225168"/>
              <a:gd name="connsiteX168" fmla="*/ 179632 w 1221610"/>
              <a:gd name="connsiteY168" fmla="*/ 851175 h 2225168"/>
              <a:gd name="connsiteX169" fmla="*/ 186775 w 1221610"/>
              <a:gd name="connsiteY169" fmla="*/ 784500 h 2225168"/>
              <a:gd name="connsiteX170" fmla="*/ 148675 w 1221610"/>
              <a:gd name="connsiteY170" fmla="*/ 746400 h 2225168"/>
              <a:gd name="connsiteX171" fmla="*/ 127244 w 1221610"/>
              <a:gd name="connsiteY171" fmla="*/ 705918 h 2225168"/>
              <a:gd name="connsiteX172" fmla="*/ 117719 w 1221610"/>
              <a:gd name="connsiteY172" fmla="*/ 646388 h 2225168"/>
              <a:gd name="connsiteX173" fmla="*/ 102097 w 1221610"/>
              <a:gd name="connsiteY173" fmla="*/ 566234 h 2225168"/>
              <a:gd name="connsiteX0" fmla="*/ 102097 w 1221610"/>
              <a:gd name="connsiteY0" fmla="*/ 665225 h 2324159"/>
              <a:gd name="connsiteX1" fmla="*/ 91525 w 1221610"/>
              <a:gd name="connsiteY1" fmla="*/ 583453 h 2324159"/>
              <a:gd name="connsiteX2" fmla="*/ 93907 w 1221610"/>
              <a:gd name="connsiteY2" fmla="*/ 519159 h 2324159"/>
              <a:gd name="connsiteX3" fmla="*/ 17706 w 1221610"/>
              <a:gd name="connsiteY3" fmla="*/ 419147 h 2324159"/>
              <a:gd name="connsiteX4" fmla="*/ 12942 w 1221610"/>
              <a:gd name="connsiteY4" fmla="*/ 402476 h 2324159"/>
              <a:gd name="connsiteX5" fmla="*/ 77237 w 1221610"/>
              <a:gd name="connsiteY5" fmla="*/ 416765 h 2324159"/>
              <a:gd name="connsiteX6" fmla="*/ 77237 w 1221610"/>
              <a:gd name="connsiteY6" fmla="*/ 421528 h 2324159"/>
              <a:gd name="connsiteX7" fmla="*/ 127243 w 1221610"/>
              <a:gd name="connsiteY7" fmla="*/ 416765 h 2324159"/>
              <a:gd name="connsiteX8" fmla="*/ 148674 w 1221610"/>
              <a:gd name="connsiteY8" fmla="*/ 366759 h 2324159"/>
              <a:gd name="connsiteX9" fmla="*/ 201062 w 1221610"/>
              <a:gd name="connsiteY9" fmla="*/ 331040 h 2324159"/>
              <a:gd name="connsiteX10" fmla="*/ 208206 w 1221610"/>
              <a:gd name="connsiteY10" fmla="*/ 281034 h 2324159"/>
              <a:gd name="connsiteX11" fmla="*/ 184393 w 1221610"/>
              <a:gd name="connsiteY11" fmla="*/ 264364 h 2324159"/>
              <a:gd name="connsiteX12" fmla="*/ 170106 w 1221610"/>
              <a:gd name="connsiteY12" fmla="*/ 233408 h 2324159"/>
              <a:gd name="connsiteX13" fmla="*/ 224874 w 1221610"/>
              <a:gd name="connsiteY13" fmla="*/ 188165 h 2324159"/>
              <a:gd name="connsiteX14" fmla="*/ 265357 w 1221610"/>
              <a:gd name="connsiteY14" fmla="*/ 104822 h 2324159"/>
              <a:gd name="connsiteX15" fmla="*/ 293931 w 1221610"/>
              <a:gd name="connsiteY15" fmla="*/ 107202 h 2324159"/>
              <a:gd name="connsiteX16" fmla="*/ 324887 w 1221610"/>
              <a:gd name="connsiteY16" fmla="*/ 152447 h 2324159"/>
              <a:gd name="connsiteX17" fmla="*/ 348699 w 1221610"/>
              <a:gd name="connsiteY17" fmla="*/ 169115 h 2324159"/>
              <a:gd name="connsiteX18" fmla="*/ 324887 w 1221610"/>
              <a:gd name="connsiteY18" fmla="*/ 204833 h 2324159"/>
              <a:gd name="connsiteX19" fmla="*/ 322506 w 1221610"/>
              <a:gd name="connsiteY19" fmla="*/ 240552 h 2324159"/>
              <a:gd name="connsiteX20" fmla="*/ 239162 w 1221610"/>
              <a:gd name="connsiteY20" fmla="*/ 228646 h 2324159"/>
              <a:gd name="connsiteX21" fmla="*/ 234399 w 1221610"/>
              <a:gd name="connsiteY21" fmla="*/ 254839 h 2324159"/>
              <a:gd name="connsiteX22" fmla="*/ 253449 w 1221610"/>
              <a:gd name="connsiteY22" fmla="*/ 333421 h 2324159"/>
              <a:gd name="connsiteX23" fmla="*/ 282025 w 1221610"/>
              <a:gd name="connsiteY23" fmla="*/ 357234 h 2324159"/>
              <a:gd name="connsiteX24" fmla="*/ 272499 w 1221610"/>
              <a:gd name="connsiteY24" fmla="*/ 388189 h 2324159"/>
              <a:gd name="connsiteX25" fmla="*/ 220112 w 1221610"/>
              <a:gd name="connsiteY25" fmla="*/ 452483 h 2324159"/>
              <a:gd name="connsiteX26" fmla="*/ 227256 w 1221610"/>
              <a:gd name="connsiteY26" fmla="*/ 497727 h 2324159"/>
              <a:gd name="connsiteX27" fmla="*/ 243924 w 1221610"/>
              <a:gd name="connsiteY27" fmla="*/ 528684 h 2324159"/>
              <a:gd name="connsiteX28" fmla="*/ 198681 w 1221610"/>
              <a:gd name="connsiteY28" fmla="*/ 540590 h 2324159"/>
              <a:gd name="connsiteX29" fmla="*/ 141531 w 1221610"/>
              <a:gd name="connsiteY29" fmla="*/ 542972 h 2324159"/>
              <a:gd name="connsiteX30" fmla="*/ 132006 w 1221610"/>
              <a:gd name="connsiteY30" fmla="*/ 557259 h 2324159"/>
              <a:gd name="connsiteX31" fmla="*/ 158199 w 1221610"/>
              <a:gd name="connsiteY31" fmla="*/ 590597 h 2324159"/>
              <a:gd name="connsiteX32" fmla="*/ 186774 w 1221610"/>
              <a:gd name="connsiteY32" fmla="*/ 604884 h 2324159"/>
              <a:gd name="connsiteX33" fmla="*/ 189156 w 1221610"/>
              <a:gd name="connsiteY33" fmla="*/ 633459 h 2324159"/>
              <a:gd name="connsiteX34" fmla="*/ 210587 w 1221610"/>
              <a:gd name="connsiteY34" fmla="*/ 669178 h 2324159"/>
              <a:gd name="connsiteX35" fmla="*/ 224874 w 1221610"/>
              <a:gd name="connsiteY35" fmla="*/ 697753 h 2324159"/>
              <a:gd name="connsiteX36" fmla="*/ 253449 w 1221610"/>
              <a:gd name="connsiteY36" fmla="*/ 700134 h 2324159"/>
              <a:gd name="connsiteX37" fmla="*/ 279643 w 1221610"/>
              <a:gd name="connsiteY37" fmla="*/ 676322 h 2324159"/>
              <a:gd name="connsiteX38" fmla="*/ 282024 w 1221610"/>
              <a:gd name="connsiteY38" fmla="*/ 652509 h 2324159"/>
              <a:gd name="connsiteX39" fmla="*/ 291549 w 1221610"/>
              <a:gd name="connsiteY39" fmla="*/ 628697 h 2324159"/>
              <a:gd name="connsiteX40" fmla="*/ 267737 w 1221610"/>
              <a:gd name="connsiteY40" fmla="*/ 595359 h 2324159"/>
              <a:gd name="connsiteX41" fmla="*/ 303456 w 1221610"/>
              <a:gd name="connsiteY41" fmla="*/ 585834 h 2324159"/>
              <a:gd name="connsiteX42" fmla="*/ 322506 w 1221610"/>
              <a:gd name="connsiteY42" fmla="*/ 562022 h 2324159"/>
              <a:gd name="connsiteX43" fmla="*/ 353462 w 1221610"/>
              <a:gd name="connsiteY43" fmla="*/ 554878 h 2324159"/>
              <a:gd name="connsiteX44" fmla="*/ 410612 w 1221610"/>
              <a:gd name="connsiteY44" fmla="*/ 557259 h 2324159"/>
              <a:gd name="connsiteX45" fmla="*/ 410612 w 1221610"/>
              <a:gd name="connsiteY45" fmla="*/ 612028 h 2324159"/>
              <a:gd name="connsiteX46" fmla="*/ 436806 w 1221610"/>
              <a:gd name="connsiteY46" fmla="*/ 635838 h 2324159"/>
              <a:gd name="connsiteX47" fmla="*/ 1155942 w 1221610"/>
              <a:gd name="connsiteY47" fmla="*/ 46 h 2324159"/>
              <a:gd name="connsiteX48" fmla="*/ 424899 w 1221610"/>
              <a:gd name="connsiteY48" fmla="*/ 671559 h 2324159"/>
              <a:gd name="connsiteX49" fmla="*/ 403468 w 1221610"/>
              <a:gd name="connsiteY49" fmla="*/ 690609 h 2324159"/>
              <a:gd name="connsiteX50" fmla="*/ 420137 w 1221610"/>
              <a:gd name="connsiteY50" fmla="*/ 714422 h 2324159"/>
              <a:gd name="connsiteX51" fmla="*/ 415374 w 1221610"/>
              <a:gd name="connsiteY51" fmla="*/ 754903 h 2324159"/>
              <a:gd name="connsiteX52" fmla="*/ 427281 w 1221610"/>
              <a:gd name="connsiteY52" fmla="*/ 783478 h 2324159"/>
              <a:gd name="connsiteX53" fmla="*/ 410612 w 1221610"/>
              <a:gd name="connsiteY53" fmla="*/ 804909 h 2324159"/>
              <a:gd name="connsiteX54" fmla="*/ 401088 w 1221610"/>
              <a:gd name="connsiteY54" fmla="*/ 883491 h 2324159"/>
              <a:gd name="connsiteX55" fmla="*/ 441568 w 1221610"/>
              <a:gd name="connsiteY55" fmla="*/ 883490 h 2324159"/>
              <a:gd name="connsiteX56" fmla="*/ 486812 w 1221610"/>
              <a:gd name="connsiteY56" fmla="*/ 859678 h 2324159"/>
              <a:gd name="connsiteX57" fmla="*/ 513007 w 1221610"/>
              <a:gd name="connsiteY57" fmla="*/ 862059 h 2324159"/>
              <a:gd name="connsiteX58" fmla="*/ 536818 w 1221610"/>
              <a:gd name="connsiteY58" fmla="*/ 888253 h 2324159"/>
              <a:gd name="connsiteX59" fmla="*/ 510625 w 1221610"/>
              <a:gd name="connsiteY59" fmla="*/ 993028 h 2324159"/>
              <a:gd name="connsiteX60" fmla="*/ 539200 w 1221610"/>
              <a:gd name="connsiteY60" fmla="*/ 1031128 h 2324159"/>
              <a:gd name="connsiteX61" fmla="*/ 546344 w 1221610"/>
              <a:gd name="connsiteY61" fmla="*/ 1050179 h 2324159"/>
              <a:gd name="connsiteX62" fmla="*/ 532057 w 1221610"/>
              <a:gd name="connsiteY62" fmla="*/ 1081134 h 2324159"/>
              <a:gd name="connsiteX63" fmla="*/ 517769 w 1221610"/>
              <a:gd name="connsiteY63" fmla="*/ 1152572 h 2324159"/>
              <a:gd name="connsiteX64" fmla="*/ 541582 w 1221610"/>
              <a:gd name="connsiteY64" fmla="*/ 1185909 h 2324159"/>
              <a:gd name="connsiteX65" fmla="*/ 551107 w 1221610"/>
              <a:gd name="connsiteY65" fmla="*/ 1226390 h 2324159"/>
              <a:gd name="connsiteX66" fmla="*/ 567775 w 1221610"/>
              <a:gd name="connsiteY66" fmla="*/ 1233534 h 2324159"/>
              <a:gd name="connsiteX67" fmla="*/ 572104 w 1221610"/>
              <a:gd name="connsiteY67" fmla="*/ 1243640 h 2324159"/>
              <a:gd name="connsiteX68" fmla="*/ 591588 w 1221610"/>
              <a:gd name="connsiteY68" fmla="*/ 1209722 h 2324159"/>
              <a:gd name="connsiteX69" fmla="*/ 615400 w 1221610"/>
              <a:gd name="connsiteY69" fmla="*/ 1193053 h 2324159"/>
              <a:gd name="connsiteX70" fmla="*/ 665407 w 1221610"/>
              <a:gd name="connsiteY70" fmla="*/ 1166859 h 2324159"/>
              <a:gd name="connsiteX71" fmla="*/ 698744 w 1221610"/>
              <a:gd name="connsiteY71" fmla="*/ 1154953 h 2324159"/>
              <a:gd name="connsiteX72" fmla="*/ 734463 w 1221610"/>
              <a:gd name="connsiteY72" fmla="*/ 1116854 h 2324159"/>
              <a:gd name="connsiteX73" fmla="*/ 791613 w 1221610"/>
              <a:gd name="connsiteY73" fmla="*/ 1093040 h 2324159"/>
              <a:gd name="connsiteX74" fmla="*/ 817807 w 1221610"/>
              <a:gd name="connsiteY74" fmla="*/ 1047797 h 2324159"/>
              <a:gd name="connsiteX75" fmla="*/ 841618 w 1221610"/>
              <a:gd name="connsiteY75" fmla="*/ 1031126 h 2324159"/>
              <a:gd name="connsiteX76" fmla="*/ 867813 w 1221610"/>
              <a:gd name="connsiteY76" fmla="*/ 1031128 h 2324159"/>
              <a:gd name="connsiteX77" fmla="*/ 872575 w 1221610"/>
              <a:gd name="connsiteY77" fmla="*/ 1050178 h 2324159"/>
              <a:gd name="connsiteX78" fmla="*/ 848763 w 1221610"/>
              <a:gd name="connsiteY78" fmla="*/ 1076372 h 2324159"/>
              <a:gd name="connsiteX79" fmla="*/ 872575 w 1221610"/>
              <a:gd name="connsiteY79" fmla="*/ 1102565 h 2324159"/>
              <a:gd name="connsiteX80" fmla="*/ 872575 w 1221610"/>
              <a:gd name="connsiteY80" fmla="*/ 1126378 h 2324159"/>
              <a:gd name="connsiteX81" fmla="*/ 829713 w 1221610"/>
              <a:gd name="connsiteY81" fmla="*/ 1128759 h 2324159"/>
              <a:gd name="connsiteX82" fmla="*/ 817807 w 1221610"/>
              <a:gd name="connsiteY82" fmla="*/ 1157334 h 2324159"/>
              <a:gd name="connsiteX83" fmla="*/ 829713 w 1221610"/>
              <a:gd name="connsiteY83" fmla="*/ 1185909 h 2324159"/>
              <a:gd name="connsiteX84" fmla="*/ 822567 w 1221610"/>
              <a:gd name="connsiteY84" fmla="*/ 1209720 h 2324159"/>
              <a:gd name="connsiteX85" fmla="*/ 836857 w 1221610"/>
              <a:gd name="connsiteY85" fmla="*/ 1228773 h 2324159"/>
              <a:gd name="connsiteX86" fmla="*/ 870194 w 1221610"/>
              <a:gd name="connsiteY86" fmla="*/ 1200198 h 2324159"/>
              <a:gd name="connsiteX87" fmla="*/ 903532 w 1221610"/>
              <a:gd name="connsiteY87" fmla="*/ 1195435 h 2324159"/>
              <a:gd name="connsiteX88" fmla="*/ 901150 w 1221610"/>
              <a:gd name="connsiteY88" fmla="*/ 1150190 h 2324159"/>
              <a:gd name="connsiteX89" fmla="*/ 958300 w 1221610"/>
              <a:gd name="connsiteY89" fmla="*/ 1140666 h 2324159"/>
              <a:gd name="connsiteX90" fmla="*/ 979731 w 1221610"/>
              <a:gd name="connsiteY90" fmla="*/ 1150190 h 2324159"/>
              <a:gd name="connsiteX91" fmla="*/ 974968 w 1221610"/>
              <a:gd name="connsiteY91" fmla="*/ 1224008 h 2324159"/>
              <a:gd name="connsiteX92" fmla="*/ 984494 w 1221610"/>
              <a:gd name="connsiteY92" fmla="*/ 1285923 h 2324159"/>
              <a:gd name="connsiteX93" fmla="*/ 1032119 w 1221610"/>
              <a:gd name="connsiteY93" fmla="*/ 1366885 h 2324159"/>
              <a:gd name="connsiteX94" fmla="*/ 1072600 w 1221610"/>
              <a:gd name="connsiteY94" fmla="*/ 1388316 h 2324159"/>
              <a:gd name="connsiteX95" fmla="*/ 1089269 w 1221610"/>
              <a:gd name="connsiteY95" fmla="*/ 1454991 h 2324159"/>
              <a:gd name="connsiteX96" fmla="*/ 1122607 w 1221610"/>
              <a:gd name="connsiteY96" fmla="*/ 1481185 h 2324159"/>
              <a:gd name="connsiteX97" fmla="*/ 1163088 w 1221610"/>
              <a:gd name="connsiteY97" fmla="*/ 1540716 h 2324159"/>
              <a:gd name="connsiteX98" fmla="*/ 1191663 w 1221610"/>
              <a:gd name="connsiteY98" fmla="*/ 1555004 h 2324159"/>
              <a:gd name="connsiteX99" fmla="*/ 1220238 w 1221610"/>
              <a:gd name="connsiteY99" fmla="*/ 1593103 h 2324159"/>
              <a:gd name="connsiteX100" fmla="*/ 1215943 w 1221610"/>
              <a:gd name="connsiteY100" fmla="*/ 1612963 h 2324159"/>
              <a:gd name="connsiteX101" fmla="*/ 1196425 w 1221610"/>
              <a:gd name="connsiteY101" fmla="*/ 1662160 h 2324159"/>
              <a:gd name="connsiteX102" fmla="*/ 1144037 w 1221610"/>
              <a:gd name="connsiteY102" fmla="*/ 1657396 h 2324159"/>
              <a:gd name="connsiteX103" fmla="*/ 1124987 w 1221610"/>
              <a:gd name="connsiteY103" fmla="*/ 1702639 h 2324159"/>
              <a:gd name="connsiteX104" fmla="*/ 1048787 w 1221610"/>
              <a:gd name="connsiteY104" fmla="*/ 1735977 h 2324159"/>
              <a:gd name="connsiteX105" fmla="*/ 1020212 w 1221610"/>
              <a:gd name="connsiteY105" fmla="*/ 1795508 h 2324159"/>
              <a:gd name="connsiteX106" fmla="*/ 1036881 w 1221610"/>
              <a:gd name="connsiteY106" fmla="*/ 1843133 h 2324159"/>
              <a:gd name="connsiteX107" fmla="*/ 1017832 w 1221610"/>
              <a:gd name="connsiteY107" fmla="*/ 1883616 h 2324159"/>
              <a:gd name="connsiteX108" fmla="*/ 984493 w 1221610"/>
              <a:gd name="connsiteY108" fmla="*/ 1881233 h 2324159"/>
              <a:gd name="connsiteX109" fmla="*/ 982112 w 1221610"/>
              <a:gd name="connsiteY109" fmla="*/ 1945527 h 2324159"/>
              <a:gd name="connsiteX110" fmla="*/ 946393 w 1221610"/>
              <a:gd name="connsiteY110" fmla="*/ 1962196 h 2324159"/>
              <a:gd name="connsiteX111" fmla="*/ 910674 w 1221610"/>
              <a:gd name="connsiteY111" fmla="*/ 1969339 h 2324159"/>
              <a:gd name="connsiteX112" fmla="*/ 910674 w 1221610"/>
              <a:gd name="connsiteY112" fmla="*/ 2033633 h 2324159"/>
              <a:gd name="connsiteX113" fmla="*/ 967824 w 1221610"/>
              <a:gd name="connsiteY113" fmla="*/ 2043158 h 2324159"/>
              <a:gd name="connsiteX114" fmla="*/ 1001162 w 1221610"/>
              <a:gd name="connsiteY114" fmla="*/ 2038396 h 2324159"/>
              <a:gd name="connsiteX115" fmla="*/ 1005922 w 1221610"/>
              <a:gd name="connsiteY115" fmla="*/ 2112215 h 2324159"/>
              <a:gd name="connsiteX116" fmla="*/ 982112 w 1221610"/>
              <a:gd name="connsiteY116" fmla="*/ 2133646 h 2324159"/>
              <a:gd name="connsiteX117" fmla="*/ 922581 w 1221610"/>
              <a:gd name="connsiteY117" fmla="*/ 2131266 h 2324159"/>
              <a:gd name="connsiteX118" fmla="*/ 870193 w 1221610"/>
              <a:gd name="connsiteY118" fmla="*/ 2140791 h 2324159"/>
              <a:gd name="connsiteX119" fmla="*/ 824949 w 1221610"/>
              <a:gd name="connsiteY119" fmla="*/ 2164604 h 2324159"/>
              <a:gd name="connsiteX120" fmla="*/ 779704 w 1221610"/>
              <a:gd name="connsiteY120" fmla="*/ 2171746 h 2324159"/>
              <a:gd name="connsiteX121" fmla="*/ 758274 w 1221610"/>
              <a:gd name="connsiteY121" fmla="*/ 2190798 h 2324159"/>
              <a:gd name="connsiteX122" fmla="*/ 751131 w 1221610"/>
              <a:gd name="connsiteY122" fmla="*/ 2236041 h 2324159"/>
              <a:gd name="connsiteX123" fmla="*/ 734462 w 1221610"/>
              <a:gd name="connsiteY123" fmla="*/ 2247948 h 2324159"/>
              <a:gd name="connsiteX124" fmla="*/ 689218 w 1221610"/>
              <a:gd name="connsiteY124" fmla="*/ 2297954 h 2324159"/>
              <a:gd name="connsiteX125" fmla="*/ 665406 w 1221610"/>
              <a:gd name="connsiteY125" fmla="*/ 2302715 h 2324159"/>
              <a:gd name="connsiteX126" fmla="*/ 617781 w 1221610"/>
              <a:gd name="connsiteY126" fmla="*/ 2324147 h 2324159"/>
              <a:gd name="connsiteX127" fmla="*/ 579681 w 1221610"/>
              <a:gd name="connsiteY127" fmla="*/ 2307478 h 2324159"/>
              <a:gd name="connsiteX128" fmla="*/ 563012 w 1221610"/>
              <a:gd name="connsiteY128" fmla="*/ 2278903 h 2324159"/>
              <a:gd name="connsiteX129" fmla="*/ 520149 w 1221610"/>
              <a:gd name="connsiteY129" fmla="*/ 2288429 h 2324159"/>
              <a:gd name="connsiteX130" fmla="*/ 512573 w 1221610"/>
              <a:gd name="connsiteY130" fmla="*/ 2282325 h 2324159"/>
              <a:gd name="connsiteX131" fmla="*/ 503481 w 1221610"/>
              <a:gd name="connsiteY131" fmla="*/ 2276522 h 2324159"/>
              <a:gd name="connsiteX132" fmla="*/ 522531 w 1221610"/>
              <a:gd name="connsiteY132" fmla="*/ 2169365 h 2324159"/>
              <a:gd name="connsiteX133" fmla="*/ 539199 w 1221610"/>
              <a:gd name="connsiteY133" fmla="*/ 2147934 h 2324159"/>
              <a:gd name="connsiteX134" fmla="*/ 529674 w 1221610"/>
              <a:gd name="connsiteY134" fmla="*/ 2102691 h 2324159"/>
              <a:gd name="connsiteX135" fmla="*/ 553487 w 1221610"/>
              <a:gd name="connsiteY135" fmla="*/ 2088403 h 2324159"/>
              <a:gd name="connsiteX136" fmla="*/ 534437 w 1221610"/>
              <a:gd name="connsiteY136" fmla="*/ 2074116 h 2324159"/>
              <a:gd name="connsiteX137" fmla="*/ 522531 w 1221610"/>
              <a:gd name="connsiteY137" fmla="*/ 2038398 h 2324159"/>
              <a:gd name="connsiteX138" fmla="*/ 513006 w 1221610"/>
              <a:gd name="connsiteY138" fmla="*/ 1993154 h 2324159"/>
              <a:gd name="connsiteX139" fmla="*/ 510624 w 1221610"/>
              <a:gd name="connsiteY139" fmla="*/ 1962196 h 2324159"/>
              <a:gd name="connsiteX140" fmla="*/ 460618 w 1221610"/>
              <a:gd name="connsiteY140" fmla="*/ 1964579 h 2324159"/>
              <a:gd name="connsiteX141" fmla="*/ 427282 w 1221610"/>
              <a:gd name="connsiteY141" fmla="*/ 1928860 h 2324159"/>
              <a:gd name="connsiteX142" fmla="*/ 382037 w 1221610"/>
              <a:gd name="connsiteY142" fmla="*/ 1912190 h 2324159"/>
              <a:gd name="connsiteX143" fmla="*/ 367749 w 1221610"/>
              <a:gd name="connsiteY143" fmla="*/ 1862185 h 2324159"/>
              <a:gd name="connsiteX144" fmla="*/ 365368 w 1221610"/>
              <a:gd name="connsiteY144" fmla="*/ 1840753 h 2324159"/>
              <a:gd name="connsiteX145" fmla="*/ 334413 w 1221610"/>
              <a:gd name="connsiteY145" fmla="*/ 1795510 h 2324159"/>
              <a:gd name="connsiteX146" fmla="*/ 291549 w 1221610"/>
              <a:gd name="connsiteY146" fmla="*/ 1771697 h 2324159"/>
              <a:gd name="connsiteX147" fmla="*/ 248688 w 1221610"/>
              <a:gd name="connsiteY147" fmla="*/ 1743123 h 2324159"/>
              <a:gd name="connsiteX148" fmla="*/ 215349 w 1221610"/>
              <a:gd name="connsiteY148" fmla="*/ 1733597 h 2324159"/>
              <a:gd name="connsiteX149" fmla="*/ 217731 w 1221610"/>
              <a:gd name="connsiteY149" fmla="*/ 1688351 h 2324159"/>
              <a:gd name="connsiteX150" fmla="*/ 174868 w 1221610"/>
              <a:gd name="connsiteY150" fmla="*/ 1702641 h 2324159"/>
              <a:gd name="connsiteX151" fmla="*/ 186775 w 1221610"/>
              <a:gd name="connsiteY151" fmla="*/ 1735979 h 2324159"/>
              <a:gd name="connsiteX152" fmla="*/ 179631 w 1221610"/>
              <a:gd name="connsiteY152" fmla="*/ 1752648 h 2324159"/>
              <a:gd name="connsiteX153" fmla="*/ 141531 w 1221610"/>
              <a:gd name="connsiteY153" fmla="*/ 1724073 h 2324159"/>
              <a:gd name="connsiteX154" fmla="*/ 98669 w 1221610"/>
              <a:gd name="connsiteY154" fmla="*/ 1721691 h 2324159"/>
              <a:gd name="connsiteX155" fmla="*/ 43899 w 1221610"/>
              <a:gd name="connsiteY155" fmla="*/ 1702641 h 2324159"/>
              <a:gd name="connsiteX156" fmla="*/ 10560 w 1221610"/>
              <a:gd name="connsiteY156" fmla="*/ 1700257 h 2324159"/>
              <a:gd name="connsiteX157" fmla="*/ 1037 w 1221610"/>
              <a:gd name="connsiteY157" fmla="*/ 1647873 h 2324159"/>
              <a:gd name="connsiteX158" fmla="*/ 34374 w 1221610"/>
              <a:gd name="connsiteY158" fmla="*/ 1559766 h 2324159"/>
              <a:gd name="connsiteX159" fmla="*/ 60568 w 1221610"/>
              <a:gd name="connsiteY159" fmla="*/ 1512141 h 2324159"/>
              <a:gd name="connsiteX160" fmla="*/ 81999 w 1221610"/>
              <a:gd name="connsiteY160" fmla="*/ 1464516 h 2324159"/>
              <a:gd name="connsiteX161" fmla="*/ 108194 w 1221610"/>
              <a:gd name="connsiteY161" fmla="*/ 1426416 h 2324159"/>
              <a:gd name="connsiteX162" fmla="*/ 146293 w 1221610"/>
              <a:gd name="connsiteY162" fmla="*/ 1416891 h 2324159"/>
              <a:gd name="connsiteX163" fmla="*/ 153438 w 1221610"/>
              <a:gd name="connsiteY163" fmla="*/ 1381173 h 2324159"/>
              <a:gd name="connsiteX164" fmla="*/ 262975 w 1221610"/>
              <a:gd name="connsiteY164" fmla="*/ 1262110 h 2324159"/>
              <a:gd name="connsiteX165" fmla="*/ 286787 w 1221610"/>
              <a:gd name="connsiteY165" fmla="*/ 1123995 h 2324159"/>
              <a:gd name="connsiteX166" fmla="*/ 282025 w 1221610"/>
              <a:gd name="connsiteY166" fmla="*/ 1043035 h 2324159"/>
              <a:gd name="connsiteX167" fmla="*/ 196300 w 1221610"/>
              <a:gd name="connsiteY167" fmla="*/ 1031129 h 2324159"/>
              <a:gd name="connsiteX168" fmla="*/ 179632 w 1221610"/>
              <a:gd name="connsiteY168" fmla="*/ 950166 h 2324159"/>
              <a:gd name="connsiteX169" fmla="*/ 186775 w 1221610"/>
              <a:gd name="connsiteY169" fmla="*/ 883491 h 2324159"/>
              <a:gd name="connsiteX170" fmla="*/ 148675 w 1221610"/>
              <a:gd name="connsiteY170" fmla="*/ 845391 h 2324159"/>
              <a:gd name="connsiteX171" fmla="*/ 127244 w 1221610"/>
              <a:gd name="connsiteY171" fmla="*/ 804909 h 2324159"/>
              <a:gd name="connsiteX172" fmla="*/ 117719 w 1221610"/>
              <a:gd name="connsiteY172" fmla="*/ 745379 h 2324159"/>
              <a:gd name="connsiteX173" fmla="*/ 102097 w 1221610"/>
              <a:gd name="connsiteY173" fmla="*/ 665225 h 2324159"/>
              <a:gd name="connsiteX0" fmla="*/ 102097 w 1370573"/>
              <a:gd name="connsiteY0" fmla="*/ 665225 h 2324159"/>
              <a:gd name="connsiteX1" fmla="*/ 91525 w 1370573"/>
              <a:gd name="connsiteY1" fmla="*/ 583453 h 2324159"/>
              <a:gd name="connsiteX2" fmla="*/ 93907 w 1370573"/>
              <a:gd name="connsiteY2" fmla="*/ 519159 h 2324159"/>
              <a:gd name="connsiteX3" fmla="*/ 17706 w 1370573"/>
              <a:gd name="connsiteY3" fmla="*/ 419147 h 2324159"/>
              <a:gd name="connsiteX4" fmla="*/ 12942 w 1370573"/>
              <a:gd name="connsiteY4" fmla="*/ 402476 h 2324159"/>
              <a:gd name="connsiteX5" fmla="*/ 77237 w 1370573"/>
              <a:gd name="connsiteY5" fmla="*/ 416765 h 2324159"/>
              <a:gd name="connsiteX6" fmla="*/ 77237 w 1370573"/>
              <a:gd name="connsiteY6" fmla="*/ 421528 h 2324159"/>
              <a:gd name="connsiteX7" fmla="*/ 127243 w 1370573"/>
              <a:gd name="connsiteY7" fmla="*/ 416765 h 2324159"/>
              <a:gd name="connsiteX8" fmla="*/ 148674 w 1370573"/>
              <a:gd name="connsiteY8" fmla="*/ 366759 h 2324159"/>
              <a:gd name="connsiteX9" fmla="*/ 201062 w 1370573"/>
              <a:gd name="connsiteY9" fmla="*/ 331040 h 2324159"/>
              <a:gd name="connsiteX10" fmla="*/ 208206 w 1370573"/>
              <a:gd name="connsiteY10" fmla="*/ 281034 h 2324159"/>
              <a:gd name="connsiteX11" fmla="*/ 184393 w 1370573"/>
              <a:gd name="connsiteY11" fmla="*/ 264364 h 2324159"/>
              <a:gd name="connsiteX12" fmla="*/ 170106 w 1370573"/>
              <a:gd name="connsiteY12" fmla="*/ 233408 h 2324159"/>
              <a:gd name="connsiteX13" fmla="*/ 224874 w 1370573"/>
              <a:gd name="connsiteY13" fmla="*/ 188165 h 2324159"/>
              <a:gd name="connsiteX14" fmla="*/ 265357 w 1370573"/>
              <a:gd name="connsiteY14" fmla="*/ 104822 h 2324159"/>
              <a:gd name="connsiteX15" fmla="*/ 293931 w 1370573"/>
              <a:gd name="connsiteY15" fmla="*/ 107202 h 2324159"/>
              <a:gd name="connsiteX16" fmla="*/ 324887 w 1370573"/>
              <a:gd name="connsiteY16" fmla="*/ 152447 h 2324159"/>
              <a:gd name="connsiteX17" fmla="*/ 348699 w 1370573"/>
              <a:gd name="connsiteY17" fmla="*/ 169115 h 2324159"/>
              <a:gd name="connsiteX18" fmla="*/ 324887 w 1370573"/>
              <a:gd name="connsiteY18" fmla="*/ 204833 h 2324159"/>
              <a:gd name="connsiteX19" fmla="*/ 322506 w 1370573"/>
              <a:gd name="connsiteY19" fmla="*/ 240552 h 2324159"/>
              <a:gd name="connsiteX20" fmla="*/ 239162 w 1370573"/>
              <a:gd name="connsiteY20" fmla="*/ 228646 h 2324159"/>
              <a:gd name="connsiteX21" fmla="*/ 234399 w 1370573"/>
              <a:gd name="connsiteY21" fmla="*/ 254839 h 2324159"/>
              <a:gd name="connsiteX22" fmla="*/ 253449 w 1370573"/>
              <a:gd name="connsiteY22" fmla="*/ 333421 h 2324159"/>
              <a:gd name="connsiteX23" fmla="*/ 282025 w 1370573"/>
              <a:gd name="connsiteY23" fmla="*/ 357234 h 2324159"/>
              <a:gd name="connsiteX24" fmla="*/ 272499 w 1370573"/>
              <a:gd name="connsiteY24" fmla="*/ 388189 h 2324159"/>
              <a:gd name="connsiteX25" fmla="*/ 220112 w 1370573"/>
              <a:gd name="connsiteY25" fmla="*/ 452483 h 2324159"/>
              <a:gd name="connsiteX26" fmla="*/ 227256 w 1370573"/>
              <a:gd name="connsiteY26" fmla="*/ 497727 h 2324159"/>
              <a:gd name="connsiteX27" fmla="*/ 243924 w 1370573"/>
              <a:gd name="connsiteY27" fmla="*/ 528684 h 2324159"/>
              <a:gd name="connsiteX28" fmla="*/ 198681 w 1370573"/>
              <a:gd name="connsiteY28" fmla="*/ 540590 h 2324159"/>
              <a:gd name="connsiteX29" fmla="*/ 141531 w 1370573"/>
              <a:gd name="connsiteY29" fmla="*/ 542972 h 2324159"/>
              <a:gd name="connsiteX30" fmla="*/ 132006 w 1370573"/>
              <a:gd name="connsiteY30" fmla="*/ 557259 h 2324159"/>
              <a:gd name="connsiteX31" fmla="*/ 158199 w 1370573"/>
              <a:gd name="connsiteY31" fmla="*/ 590597 h 2324159"/>
              <a:gd name="connsiteX32" fmla="*/ 186774 w 1370573"/>
              <a:gd name="connsiteY32" fmla="*/ 604884 h 2324159"/>
              <a:gd name="connsiteX33" fmla="*/ 189156 w 1370573"/>
              <a:gd name="connsiteY33" fmla="*/ 633459 h 2324159"/>
              <a:gd name="connsiteX34" fmla="*/ 210587 w 1370573"/>
              <a:gd name="connsiteY34" fmla="*/ 669178 h 2324159"/>
              <a:gd name="connsiteX35" fmla="*/ 224874 w 1370573"/>
              <a:gd name="connsiteY35" fmla="*/ 697753 h 2324159"/>
              <a:gd name="connsiteX36" fmla="*/ 253449 w 1370573"/>
              <a:gd name="connsiteY36" fmla="*/ 700134 h 2324159"/>
              <a:gd name="connsiteX37" fmla="*/ 279643 w 1370573"/>
              <a:gd name="connsiteY37" fmla="*/ 676322 h 2324159"/>
              <a:gd name="connsiteX38" fmla="*/ 282024 w 1370573"/>
              <a:gd name="connsiteY38" fmla="*/ 652509 h 2324159"/>
              <a:gd name="connsiteX39" fmla="*/ 291549 w 1370573"/>
              <a:gd name="connsiteY39" fmla="*/ 628697 h 2324159"/>
              <a:gd name="connsiteX40" fmla="*/ 267737 w 1370573"/>
              <a:gd name="connsiteY40" fmla="*/ 595359 h 2324159"/>
              <a:gd name="connsiteX41" fmla="*/ 303456 w 1370573"/>
              <a:gd name="connsiteY41" fmla="*/ 585834 h 2324159"/>
              <a:gd name="connsiteX42" fmla="*/ 322506 w 1370573"/>
              <a:gd name="connsiteY42" fmla="*/ 562022 h 2324159"/>
              <a:gd name="connsiteX43" fmla="*/ 353462 w 1370573"/>
              <a:gd name="connsiteY43" fmla="*/ 554878 h 2324159"/>
              <a:gd name="connsiteX44" fmla="*/ 410612 w 1370573"/>
              <a:gd name="connsiteY44" fmla="*/ 557259 h 2324159"/>
              <a:gd name="connsiteX45" fmla="*/ 410612 w 1370573"/>
              <a:gd name="connsiteY45" fmla="*/ 612028 h 2324159"/>
              <a:gd name="connsiteX46" fmla="*/ 436806 w 1370573"/>
              <a:gd name="connsiteY46" fmla="*/ 635838 h 2324159"/>
              <a:gd name="connsiteX47" fmla="*/ 1155942 w 1370573"/>
              <a:gd name="connsiteY47" fmla="*/ 46 h 2324159"/>
              <a:gd name="connsiteX48" fmla="*/ 1370255 w 1370573"/>
              <a:gd name="connsiteY48" fmla="*/ 195309 h 2324159"/>
              <a:gd name="connsiteX49" fmla="*/ 403468 w 1370573"/>
              <a:gd name="connsiteY49" fmla="*/ 690609 h 2324159"/>
              <a:gd name="connsiteX50" fmla="*/ 420137 w 1370573"/>
              <a:gd name="connsiteY50" fmla="*/ 714422 h 2324159"/>
              <a:gd name="connsiteX51" fmla="*/ 415374 w 1370573"/>
              <a:gd name="connsiteY51" fmla="*/ 754903 h 2324159"/>
              <a:gd name="connsiteX52" fmla="*/ 427281 w 1370573"/>
              <a:gd name="connsiteY52" fmla="*/ 783478 h 2324159"/>
              <a:gd name="connsiteX53" fmla="*/ 410612 w 1370573"/>
              <a:gd name="connsiteY53" fmla="*/ 804909 h 2324159"/>
              <a:gd name="connsiteX54" fmla="*/ 401088 w 1370573"/>
              <a:gd name="connsiteY54" fmla="*/ 883491 h 2324159"/>
              <a:gd name="connsiteX55" fmla="*/ 441568 w 1370573"/>
              <a:gd name="connsiteY55" fmla="*/ 883490 h 2324159"/>
              <a:gd name="connsiteX56" fmla="*/ 486812 w 1370573"/>
              <a:gd name="connsiteY56" fmla="*/ 859678 h 2324159"/>
              <a:gd name="connsiteX57" fmla="*/ 513007 w 1370573"/>
              <a:gd name="connsiteY57" fmla="*/ 862059 h 2324159"/>
              <a:gd name="connsiteX58" fmla="*/ 536818 w 1370573"/>
              <a:gd name="connsiteY58" fmla="*/ 888253 h 2324159"/>
              <a:gd name="connsiteX59" fmla="*/ 510625 w 1370573"/>
              <a:gd name="connsiteY59" fmla="*/ 993028 h 2324159"/>
              <a:gd name="connsiteX60" fmla="*/ 539200 w 1370573"/>
              <a:gd name="connsiteY60" fmla="*/ 1031128 h 2324159"/>
              <a:gd name="connsiteX61" fmla="*/ 546344 w 1370573"/>
              <a:gd name="connsiteY61" fmla="*/ 1050179 h 2324159"/>
              <a:gd name="connsiteX62" fmla="*/ 532057 w 1370573"/>
              <a:gd name="connsiteY62" fmla="*/ 1081134 h 2324159"/>
              <a:gd name="connsiteX63" fmla="*/ 517769 w 1370573"/>
              <a:gd name="connsiteY63" fmla="*/ 1152572 h 2324159"/>
              <a:gd name="connsiteX64" fmla="*/ 541582 w 1370573"/>
              <a:gd name="connsiteY64" fmla="*/ 1185909 h 2324159"/>
              <a:gd name="connsiteX65" fmla="*/ 551107 w 1370573"/>
              <a:gd name="connsiteY65" fmla="*/ 1226390 h 2324159"/>
              <a:gd name="connsiteX66" fmla="*/ 567775 w 1370573"/>
              <a:gd name="connsiteY66" fmla="*/ 1233534 h 2324159"/>
              <a:gd name="connsiteX67" fmla="*/ 572104 w 1370573"/>
              <a:gd name="connsiteY67" fmla="*/ 1243640 h 2324159"/>
              <a:gd name="connsiteX68" fmla="*/ 591588 w 1370573"/>
              <a:gd name="connsiteY68" fmla="*/ 1209722 h 2324159"/>
              <a:gd name="connsiteX69" fmla="*/ 615400 w 1370573"/>
              <a:gd name="connsiteY69" fmla="*/ 1193053 h 2324159"/>
              <a:gd name="connsiteX70" fmla="*/ 665407 w 1370573"/>
              <a:gd name="connsiteY70" fmla="*/ 1166859 h 2324159"/>
              <a:gd name="connsiteX71" fmla="*/ 698744 w 1370573"/>
              <a:gd name="connsiteY71" fmla="*/ 1154953 h 2324159"/>
              <a:gd name="connsiteX72" fmla="*/ 734463 w 1370573"/>
              <a:gd name="connsiteY72" fmla="*/ 1116854 h 2324159"/>
              <a:gd name="connsiteX73" fmla="*/ 791613 w 1370573"/>
              <a:gd name="connsiteY73" fmla="*/ 1093040 h 2324159"/>
              <a:gd name="connsiteX74" fmla="*/ 817807 w 1370573"/>
              <a:gd name="connsiteY74" fmla="*/ 1047797 h 2324159"/>
              <a:gd name="connsiteX75" fmla="*/ 841618 w 1370573"/>
              <a:gd name="connsiteY75" fmla="*/ 1031126 h 2324159"/>
              <a:gd name="connsiteX76" fmla="*/ 867813 w 1370573"/>
              <a:gd name="connsiteY76" fmla="*/ 1031128 h 2324159"/>
              <a:gd name="connsiteX77" fmla="*/ 872575 w 1370573"/>
              <a:gd name="connsiteY77" fmla="*/ 1050178 h 2324159"/>
              <a:gd name="connsiteX78" fmla="*/ 848763 w 1370573"/>
              <a:gd name="connsiteY78" fmla="*/ 1076372 h 2324159"/>
              <a:gd name="connsiteX79" fmla="*/ 872575 w 1370573"/>
              <a:gd name="connsiteY79" fmla="*/ 1102565 h 2324159"/>
              <a:gd name="connsiteX80" fmla="*/ 872575 w 1370573"/>
              <a:gd name="connsiteY80" fmla="*/ 1126378 h 2324159"/>
              <a:gd name="connsiteX81" fmla="*/ 829713 w 1370573"/>
              <a:gd name="connsiteY81" fmla="*/ 1128759 h 2324159"/>
              <a:gd name="connsiteX82" fmla="*/ 817807 w 1370573"/>
              <a:gd name="connsiteY82" fmla="*/ 1157334 h 2324159"/>
              <a:gd name="connsiteX83" fmla="*/ 829713 w 1370573"/>
              <a:gd name="connsiteY83" fmla="*/ 1185909 h 2324159"/>
              <a:gd name="connsiteX84" fmla="*/ 822567 w 1370573"/>
              <a:gd name="connsiteY84" fmla="*/ 1209720 h 2324159"/>
              <a:gd name="connsiteX85" fmla="*/ 836857 w 1370573"/>
              <a:gd name="connsiteY85" fmla="*/ 1228773 h 2324159"/>
              <a:gd name="connsiteX86" fmla="*/ 870194 w 1370573"/>
              <a:gd name="connsiteY86" fmla="*/ 1200198 h 2324159"/>
              <a:gd name="connsiteX87" fmla="*/ 903532 w 1370573"/>
              <a:gd name="connsiteY87" fmla="*/ 1195435 h 2324159"/>
              <a:gd name="connsiteX88" fmla="*/ 901150 w 1370573"/>
              <a:gd name="connsiteY88" fmla="*/ 1150190 h 2324159"/>
              <a:gd name="connsiteX89" fmla="*/ 958300 w 1370573"/>
              <a:gd name="connsiteY89" fmla="*/ 1140666 h 2324159"/>
              <a:gd name="connsiteX90" fmla="*/ 979731 w 1370573"/>
              <a:gd name="connsiteY90" fmla="*/ 1150190 h 2324159"/>
              <a:gd name="connsiteX91" fmla="*/ 974968 w 1370573"/>
              <a:gd name="connsiteY91" fmla="*/ 1224008 h 2324159"/>
              <a:gd name="connsiteX92" fmla="*/ 984494 w 1370573"/>
              <a:gd name="connsiteY92" fmla="*/ 1285923 h 2324159"/>
              <a:gd name="connsiteX93" fmla="*/ 1032119 w 1370573"/>
              <a:gd name="connsiteY93" fmla="*/ 1366885 h 2324159"/>
              <a:gd name="connsiteX94" fmla="*/ 1072600 w 1370573"/>
              <a:gd name="connsiteY94" fmla="*/ 1388316 h 2324159"/>
              <a:gd name="connsiteX95" fmla="*/ 1089269 w 1370573"/>
              <a:gd name="connsiteY95" fmla="*/ 1454991 h 2324159"/>
              <a:gd name="connsiteX96" fmla="*/ 1122607 w 1370573"/>
              <a:gd name="connsiteY96" fmla="*/ 1481185 h 2324159"/>
              <a:gd name="connsiteX97" fmla="*/ 1163088 w 1370573"/>
              <a:gd name="connsiteY97" fmla="*/ 1540716 h 2324159"/>
              <a:gd name="connsiteX98" fmla="*/ 1191663 w 1370573"/>
              <a:gd name="connsiteY98" fmla="*/ 1555004 h 2324159"/>
              <a:gd name="connsiteX99" fmla="*/ 1220238 w 1370573"/>
              <a:gd name="connsiteY99" fmla="*/ 1593103 h 2324159"/>
              <a:gd name="connsiteX100" fmla="*/ 1215943 w 1370573"/>
              <a:gd name="connsiteY100" fmla="*/ 1612963 h 2324159"/>
              <a:gd name="connsiteX101" fmla="*/ 1196425 w 1370573"/>
              <a:gd name="connsiteY101" fmla="*/ 1662160 h 2324159"/>
              <a:gd name="connsiteX102" fmla="*/ 1144037 w 1370573"/>
              <a:gd name="connsiteY102" fmla="*/ 1657396 h 2324159"/>
              <a:gd name="connsiteX103" fmla="*/ 1124987 w 1370573"/>
              <a:gd name="connsiteY103" fmla="*/ 1702639 h 2324159"/>
              <a:gd name="connsiteX104" fmla="*/ 1048787 w 1370573"/>
              <a:gd name="connsiteY104" fmla="*/ 1735977 h 2324159"/>
              <a:gd name="connsiteX105" fmla="*/ 1020212 w 1370573"/>
              <a:gd name="connsiteY105" fmla="*/ 1795508 h 2324159"/>
              <a:gd name="connsiteX106" fmla="*/ 1036881 w 1370573"/>
              <a:gd name="connsiteY106" fmla="*/ 1843133 h 2324159"/>
              <a:gd name="connsiteX107" fmla="*/ 1017832 w 1370573"/>
              <a:gd name="connsiteY107" fmla="*/ 1883616 h 2324159"/>
              <a:gd name="connsiteX108" fmla="*/ 984493 w 1370573"/>
              <a:gd name="connsiteY108" fmla="*/ 1881233 h 2324159"/>
              <a:gd name="connsiteX109" fmla="*/ 982112 w 1370573"/>
              <a:gd name="connsiteY109" fmla="*/ 1945527 h 2324159"/>
              <a:gd name="connsiteX110" fmla="*/ 946393 w 1370573"/>
              <a:gd name="connsiteY110" fmla="*/ 1962196 h 2324159"/>
              <a:gd name="connsiteX111" fmla="*/ 910674 w 1370573"/>
              <a:gd name="connsiteY111" fmla="*/ 1969339 h 2324159"/>
              <a:gd name="connsiteX112" fmla="*/ 910674 w 1370573"/>
              <a:gd name="connsiteY112" fmla="*/ 2033633 h 2324159"/>
              <a:gd name="connsiteX113" fmla="*/ 967824 w 1370573"/>
              <a:gd name="connsiteY113" fmla="*/ 2043158 h 2324159"/>
              <a:gd name="connsiteX114" fmla="*/ 1001162 w 1370573"/>
              <a:gd name="connsiteY114" fmla="*/ 2038396 h 2324159"/>
              <a:gd name="connsiteX115" fmla="*/ 1005922 w 1370573"/>
              <a:gd name="connsiteY115" fmla="*/ 2112215 h 2324159"/>
              <a:gd name="connsiteX116" fmla="*/ 982112 w 1370573"/>
              <a:gd name="connsiteY116" fmla="*/ 2133646 h 2324159"/>
              <a:gd name="connsiteX117" fmla="*/ 922581 w 1370573"/>
              <a:gd name="connsiteY117" fmla="*/ 2131266 h 2324159"/>
              <a:gd name="connsiteX118" fmla="*/ 870193 w 1370573"/>
              <a:gd name="connsiteY118" fmla="*/ 2140791 h 2324159"/>
              <a:gd name="connsiteX119" fmla="*/ 824949 w 1370573"/>
              <a:gd name="connsiteY119" fmla="*/ 2164604 h 2324159"/>
              <a:gd name="connsiteX120" fmla="*/ 779704 w 1370573"/>
              <a:gd name="connsiteY120" fmla="*/ 2171746 h 2324159"/>
              <a:gd name="connsiteX121" fmla="*/ 758274 w 1370573"/>
              <a:gd name="connsiteY121" fmla="*/ 2190798 h 2324159"/>
              <a:gd name="connsiteX122" fmla="*/ 751131 w 1370573"/>
              <a:gd name="connsiteY122" fmla="*/ 2236041 h 2324159"/>
              <a:gd name="connsiteX123" fmla="*/ 734462 w 1370573"/>
              <a:gd name="connsiteY123" fmla="*/ 2247948 h 2324159"/>
              <a:gd name="connsiteX124" fmla="*/ 689218 w 1370573"/>
              <a:gd name="connsiteY124" fmla="*/ 2297954 h 2324159"/>
              <a:gd name="connsiteX125" fmla="*/ 665406 w 1370573"/>
              <a:gd name="connsiteY125" fmla="*/ 2302715 h 2324159"/>
              <a:gd name="connsiteX126" fmla="*/ 617781 w 1370573"/>
              <a:gd name="connsiteY126" fmla="*/ 2324147 h 2324159"/>
              <a:gd name="connsiteX127" fmla="*/ 579681 w 1370573"/>
              <a:gd name="connsiteY127" fmla="*/ 2307478 h 2324159"/>
              <a:gd name="connsiteX128" fmla="*/ 563012 w 1370573"/>
              <a:gd name="connsiteY128" fmla="*/ 2278903 h 2324159"/>
              <a:gd name="connsiteX129" fmla="*/ 520149 w 1370573"/>
              <a:gd name="connsiteY129" fmla="*/ 2288429 h 2324159"/>
              <a:gd name="connsiteX130" fmla="*/ 512573 w 1370573"/>
              <a:gd name="connsiteY130" fmla="*/ 2282325 h 2324159"/>
              <a:gd name="connsiteX131" fmla="*/ 503481 w 1370573"/>
              <a:gd name="connsiteY131" fmla="*/ 2276522 h 2324159"/>
              <a:gd name="connsiteX132" fmla="*/ 522531 w 1370573"/>
              <a:gd name="connsiteY132" fmla="*/ 2169365 h 2324159"/>
              <a:gd name="connsiteX133" fmla="*/ 539199 w 1370573"/>
              <a:gd name="connsiteY133" fmla="*/ 2147934 h 2324159"/>
              <a:gd name="connsiteX134" fmla="*/ 529674 w 1370573"/>
              <a:gd name="connsiteY134" fmla="*/ 2102691 h 2324159"/>
              <a:gd name="connsiteX135" fmla="*/ 553487 w 1370573"/>
              <a:gd name="connsiteY135" fmla="*/ 2088403 h 2324159"/>
              <a:gd name="connsiteX136" fmla="*/ 534437 w 1370573"/>
              <a:gd name="connsiteY136" fmla="*/ 2074116 h 2324159"/>
              <a:gd name="connsiteX137" fmla="*/ 522531 w 1370573"/>
              <a:gd name="connsiteY137" fmla="*/ 2038398 h 2324159"/>
              <a:gd name="connsiteX138" fmla="*/ 513006 w 1370573"/>
              <a:gd name="connsiteY138" fmla="*/ 1993154 h 2324159"/>
              <a:gd name="connsiteX139" fmla="*/ 510624 w 1370573"/>
              <a:gd name="connsiteY139" fmla="*/ 1962196 h 2324159"/>
              <a:gd name="connsiteX140" fmla="*/ 460618 w 1370573"/>
              <a:gd name="connsiteY140" fmla="*/ 1964579 h 2324159"/>
              <a:gd name="connsiteX141" fmla="*/ 427282 w 1370573"/>
              <a:gd name="connsiteY141" fmla="*/ 1928860 h 2324159"/>
              <a:gd name="connsiteX142" fmla="*/ 382037 w 1370573"/>
              <a:gd name="connsiteY142" fmla="*/ 1912190 h 2324159"/>
              <a:gd name="connsiteX143" fmla="*/ 367749 w 1370573"/>
              <a:gd name="connsiteY143" fmla="*/ 1862185 h 2324159"/>
              <a:gd name="connsiteX144" fmla="*/ 365368 w 1370573"/>
              <a:gd name="connsiteY144" fmla="*/ 1840753 h 2324159"/>
              <a:gd name="connsiteX145" fmla="*/ 334413 w 1370573"/>
              <a:gd name="connsiteY145" fmla="*/ 1795510 h 2324159"/>
              <a:gd name="connsiteX146" fmla="*/ 291549 w 1370573"/>
              <a:gd name="connsiteY146" fmla="*/ 1771697 h 2324159"/>
              <a:gd name="connsiteX147" fmla="*/ 248688 w 1370573"/>
              <a:gd name="connsiteY147" fmla="*/ 1743123 h 2324159"/>
              <a:gd name="connsiteX148" fmla="*/ 215349 w 1370573"/>
              <a:gd name="connsiteY148" fmla="*/ 1733597 h 2324159"/>
              <a:gd name="connsiteX149" fmla="*/ 217731 w 1370573"/>
              <a:gd name="connsiteY149" fmla="*/ 1688351 h 2324159"/>
              <a:gd name="connsiteX150" fmla="*/ 174868 w 1370573"/>
              <a:gd name="connsiteY150" fmla="*/ 1702641 h 2324159"/>
              <a:gd name="connsiteX151" fmla="*/ 186775 w 1370573"/>
              <a:gd name="connsiteY151" fmla="*/ 1735979 h 2324159"/>
              <a:gd name="connsiteX152" fmla="*/ 179631 w 1370573"/>
              <a:gd name="connsiteY152" fmla="*/ 1752648 h 2324159"/>
              <a:gd name="connsiteX153" fmla="*/ 141531 w 1370573"/>
              <a:gd name="connsiteY153" fmla="*/ 1724073 h 2324159"/>
              <a:gd name="connsiteX154" fmla="*/ 98669 w 1370573"/>
              <a:gd name="connsiteY154" fmla="*/ 1721691 h 2324159"/>
              <a:gd name="connsiteX155" fmla="*/ 43899 w 1370573"/>
              <a:gd name="connsiteY155" fmla="*/ 1702641 h 2324159"/>
              <a:gd name="connsiteX156" fmla="*/ 10560 w 1370573"/>
              <a:gd name="connsiteY156" fmla="*/ 1700257 h 2324159"/>
              <a:gd name="connsiteX157" fmla="*/ 1037 w 1370573"/>
              <a:gd name="connsiteY157" fmla="*/ 1647873 h 2324159"/>
              <a:gd name="connsiteX158" fmla="*/ 34374 w 1370573"/>
              <a:gd name="connsiteY158" fmla="*/ 1559766 h 2324159"/>
              <a:gd name="connsiteX159" fmla="*/ 60568 w 1370573"/>
              <a:gd name="connsiteY159" fmla="*/ 1512141 h 2324159"/>
              <a:gd name="connsiteX160" fmla="*/ 81999 w 1370573"/>
              <a:gd name="connsiteY160" fmla="*/ 1464516 h 2324159"/>
              <a:gd name="connsiteX161" fmla="*/ 108194 w 1370573"/>
              <a:gd name="connsiteY161" fmla="*/ 1426416 h 2324159"/>
              <a:gd name="connsiteX162" fmla="*/ 146293 w 1370573"/>
              <a:gd name="connsiteY162" fmla="*/ 1416891 h 2324159"/>
              <a:gd name="connsiteX163" fmla="*/ 153438 w 1370573"/>
              <a:gd name="connsiteY163" fmla="*/ 1381173 h 2324159"/>
              <a:gd name="connsiteX164" fmla="*/ 262975 w 1370573"/>
              <a:gd name="connsiteY164" fmla="*/ 1262110 h 2324159"/>
              <a:gd name="connsiteX165" fmla="*/ 286787 w 1370573"/>
              <a:gd name="connsiteY165" fmla="*/ 1123995 h 2324159"/>
              <a:gd name="connsiteX166" fmla="*/ 282025 w 1370573"/>
              <a:gd name="connsiteY166" fmla="*/ 1043035 h 2324159"/>
              <a:gd name="connsiteX167" fmla="*/ 196300 w 1370573"/>
              <a:gd name="connsiteY167" fmla="*/ 1031129 h 2324159"/>
              <a:gd name="connsiteX168" fmla="*/ 179632 w 1370573"/>
              <a:gd name="connsiteY168" fmla="*/ 950166 h 2324159"/>
              <a:gd name="connsiteX169" fmla="*/ 186775 w 1370573"/>
              <a:gd name="connsiteY169" fmla="*/ 883491 h 2324159"/>
              <a:gd name="connsiteX170" fmla="*/ 148675 w 1370573"/>
              <a:gd name="connsiteY170" fmla="*/ 845391 h 2324159"/>
              <a:gd name="connsiteX171" fmla="*/ 127244 w 1370573"/>
              <a:gd name="connsiteY171" fmla="*/ 804909 h 2324159"/>
              <a:gd name="connsiteX172" fmla="*/ 117719 w 1370573"/>
              <a:gd name="connsiteY172" fmla="*/ 745379 h 2324159"/>
              <a:gd name="connsiteX173" fmla="*/ 102097 w 1370573"/>
              <a:gd name="connsiteY173" fmla="*/ 665225 h 2324159"/>
              <a:gd name="connsiteX0" fmla="*/ 102097 w 1560770"/>
              <a:gd name="connsiteY0" fmla="*/ 665225 h 2324159"/>
              <a:gd name="connsiteX1" fmla="*/ 91525 w 1560770"/>
              <a:gd name="connsiteY1" fmla="*/ 583453 h 2324159"/>
              <a:gd name="connsiteX2" fmla="*/ 93907 w 1560770"/>
              <a:gd name="connsiteY2" fmla="*/ 519159 h 2324159"/>
              <a:gd name="connsiteX3" fmla="*/ 17706 w 1560770"/>
              <a:gd name="connsiteY3" fmla="*/ 419147 h 2324159"/>
              <a:gd name="connsiteX4" fmla="*/ 12942 w 1560770"/>
              <a:gd name="connsiteY4" fmla="*/ 402476 h 2324159"/>
              <a:gd name="connsiteX5" fmla="*/ 77237 w 1560770"/>
              <a:gd name="connsiteY5" fmla="*/ 416765 h 2324159"/>
              <a:gd name="connsiteX6" fmla="*/ 77237 w 1560770"/>
              <a:gd name="connsiteY6" fmla="*/ 421528 h 2324159"/>
              <a:gd name="connsiteX7" fmla="*/ 127243 w 1560770"/>
              <a:gd name="connsiteY7" fmla="*/ 416765 h 2324159"/>
              <a:gd name="connsiteX8" fmla="*/ 148674 w 1560770"/>
              <a:gd name="connsiteY8" fmla="*/ 366759 h 2324159"/>
              <a:gd name="connsiteX9" fmla="*/ 201062 w 1560770"/>
              <a:gd name="connsiteY9" fmla="*/ 331040 h 2324159"/>
              <a:gd name="connsiteX10" fmla="*/ 208206 w 1560770"/>
              <a:gd name="connsiteY10" fmla="*/ 281034 h 2324159"/>
              <a:gd name="connsiteX11" fmla="*/ 184393 w 1560770"/>
              <a:gd name="connsiteY11" fmla="*/ 264364 h 2324159"/>
              <a:gd name="connsiteX12" fmla="*/ 170106 w 1560770"/>
              <a:gd name="connsiteY12" fmla="*/ 233408 h 2324159"/>
              <a:gd name="connsiteX13" fmla="*/ 224874 w 1560770"/>
              <a:gd name="connsiteY13" fmla="*/ 188165 h 2324159"/>
              <a:gd name="connsiteX14" fmla="*/ 265357 w 1560770"/>
              <a:gd name="connsiteY14" fmla="*/ 104822 h 2324159"/>
              <a:gd name="connsiteX15" fmla="*/ 293931 w 1560770"/>
              <a:gd name="connsiteY15" fmla="*/ 107202 h 2324159"/>
              <a:gd name="connsiteX16" fmla="*/ 324887 w 1560770"/>
              <a:gd name="connsiteY16" fmla="*/ 152447 h 2324159"/>
              <a:gd name="connsiteX17" fmla="*/ 348699 w 1560770"/>
              <a:gd name="connsiteY17" fmla="*/ 169115 h 2324159"/>
              <a:gd name="connsiteX18" fmla="*/ 324887 w 1560770"/>
              <a:gd name="connsiteY18" fmla="*/ 204833 h 2324159"/>
              <a:gd name="connsiteX19" fmla="*/ 322506 w 1560770"/>
              <a:gd name="connsiteY19" fmla="*/ 240552 h 2324159"/>
              <a:gd name="connsiteX20" fmla="*/ 239162 w 1560770"/>
              <a:gd name="connsiteY20" fmla="*/ 228646 h 2324159"/>
              <a:gd name="connsiteX21" fmla="*/ 234399 w 1560770"/>
              <a:gd name="connsiteY21" fmla="*/ 254839 h 2324159"/>
              <a:gd name="connsiteX22" fmla="*/ 253449 w 1560770"/>
              <a:gd name="connsiteY22" fmla="*/ 333421 h 2324159"/>
              <a:gd name="connsiteX23" fmla="*/ 282025 w 1560770"/>
              <a:gd name="connsiteY23" fmla="*/ 357234 h 2324159"/>
              <a:gd name="connsiteX24" fmla="*/ 272499 w 1560770"/>
              <a:gd name="connsiteY24" fmla="*/ 388189 h 2324159"/>
              <a:gd name="connsiteX25" fmla="*/ 220112 w 1560770"/>
              <a:gd name="connsiteY25" fmla="*/ 452483 h 2324159"/>
              <a:gd name="connsiteX26" fmla="*/ 227256 w 1560770"/>
              <a:gd name="connsiteY26" fmla="*/ 497727 h 2324159"/>
              <a:gd name="connsiteX27" fmla="*/ 243924 w 1560770"/>
              <a:gd name="connsiteY27" fmla="*/ 528684 h 2324159"/>
              <a:gd name="connsiteX28" fmla="*/ 198681 w 1560770"/>
              <a:gd name="connsiteY28" fmla="*/ 540590 h 2324159"/>
              <a:gd name="connsiteX29" fmla="*/ 141531 w 1560770"/>
              <a:gd name="connsiteY29" fmla="*/ 542972 h 2324159"/>
              <a:gd name="connsiteX30" fmla="*/ 132006 w 1560770"/>
              <a:gd name="connsiteY30" fmla="*/ 557259 h 2324159"/>
              <a:gd name="connsiteX31" fmla="*/ 158199 w 1560770"/>
              <a:gd name="connsiteY31" fmla="*/ 590597 h 2324159"/>
              <a:gd name="connsiteX32" fmla="*/ 186774 w 1560770"/>
              <a:gd name="connsiteY32" fmla="*/ 604884 h 2324159"/>
              <a:gd name="connsiteX33" fmla="*/ 189156 w 1560770"/>
              <a:gd name="connsiteY33" fmla="*/ 633459 h 2324159"/>
              <a:gd name="connsiteX34" fmla="*/ 210587 w 1560770"/>
              <a:gd name="connsiteY34" fmla="*/ 669178 h 2324159"/>
              <a:gd name="connsiteX35" fmla="*/ 224874 w 1560770"/>
              <a:gd name="connsiteY35" fmla="*/ 697753 h 2324159"/>
              <a:gd name="connsiteX36" fmla="*/ 253449 w 1560770"/>
              <a:gd name="connsiteY36" fmla="*/ 700134 h 2324159"/>
              <a:gd name="connsiteX37" fmla="*/ 279643 w 1560770"/>
              <a:gd name="connsiteY37" fmla="*/ 676322 h 2324159"/>
              <a:gd name="connsiteX38" fmla="*/ 282024 w 1560770"/>
              <a:gd name="connsiteY38" fmla="*/ 652509 h 2324159"/>
              <a:gd name="connsiteX39" fmla="*/ 291549 w 1560770"/>
              <a:gd name="connsiteY39" fmla="*/ 628697 h 2324159"/>
              <a:gd name="connsiteX40" fmla="*/ 267737 w 1560770"/>
              <a:gd name="connsiteY40" fmla="*/ 595359 h 2324159"/>
              <a:gd name="connsiteX41" fmla="*/ 303456 w 1560770"/>
              <a:gd name="connsiteY41" fmla="*/ 585834 h 2324159"/>
              <a:gd name="connsiteX42" fmla="*/ 322506 w 1560770"/>
              <a:gd name="connsiteY42" fmla="*/ 562022 h 2324159"/>
              <a:gd name="connsiteX43" fmla="*/ 353462 w 1560770"/>
              <a:gd name="connsiteY43" fmla="*/ 554878 h 2324159"/>
              <a:gd name="connsiteX44" fmla="*/ 410612 w 1560770"/>
              <a:gd name="connsiteY44" fmla="*/ 557259 h 2324159"/>
              <a:gd name="connsiteX45" fmla="*/ 410612 w 1560770"/>
              <a:gd name="connsiteY45" fmla="*/ 612028 h 2324159"/>
              <a:gd name="connsiteX46" fmla="*/ 436806 w 1560770"/>
              <a:gd name="connsiteY46" fmla="*/ 635838 h 2324159"/>
              <a:gd name="connsiteX47" fmla="*/ 1155942 w 1560770"/>
              <a:gd name="connsiteY47" fmla="*/ 46 h 2324159"/>
              <a:gd name="connsiteX48" fmla="*/ 1370255 w 1560770"/>
              <a:gd name="connsiteY48" fmla="*/ 195309 h 2324159"/>
              <a:gd name="connsiteX49" fmla="*/ 1560756 w 1560770"/>
              <a:gd name="connsiteY49" fmla="*/ 885872 h 2324159"/>
              <a:gd name="connsiteX50" fmla="*/ 420137 w 1560770"/>
              <a:gd name="connsiteY50" fmla="*/ 714422 h 2324159"/>
              <a:gd name="connsiteX51" fmla="*/ 415374 w 1560770"/>
              <a:gd name="connsiteY51" fmla="*/ 754903 h 2324159"/>
              <a:gd name="connsiteX52" fmla="*/ 427281 w 1560770"/>
              <a:gd name="connsiteY52" fmla="*/ 783478 h 2324159"/>
              <a:gd name="connsiteX53" fmla="*/ 410612 w 1560770"/>
              <a:gd name="connsiteY53" fmla="*/ 804909 h 2324159"/>
              <a:gd name="connsiteX54" fmla="*/ 401088 w 1560770"/>
              <a:gd name="connsiteY54" fmla="*/ 883491 h 2324159"/>
              <a:gd name="connsiteX55" fmla="*/ 441568 w 1560770"/>
              <a:gd name="connsiteY55" fmla="*/ 883490 h 2324159"/>
              <a:gd name="connsiteX56" fmla="*/ 486812 w 1560770"/>
              <a:gd name="connsiteY56" fmla="*/ 859678 h 2324159"/>
              <a:gd name="connsiteX57" fmla="*/ 513007 w 1560770"/>
              <a:gd name="connsiteY57" fmla="*/ 862059 h 2324159"/>
              <a:gd name="connsiteX58" fmla="*/ 536818 w 1560770"/>
              <a:gd name="connsiteY58" fmla="*/ 888253 h 2324159"/>
              <a:gd name="connsiteX59" fmla="*/ 510625 w 1560770"/>
              <a:gd name="connsiteY59" fmla="*/ 993028 h 2324159"/>
              <a:gd name="connsiteX60" fmla="*/ 539200 w 1560770"/>
              <a:gd name="connsiteY60" fmla="*/ 1031128 h 2324159"/>
              <a:gd name="connsiteX61" fmla="*/ 546344 w 1560770"/>
              <a:gd name="connsiteY61" fmla="*/ 1050179 h 2324159"/>
              <a:gd name="connsiteX62" fmla="*/ 532057 w 1560770"/>
              <a:gd name="connsiteY62" fmla="*/ 1081134 h 2324159"/>
              <a:gd name="connsiteX63" fmla="*/ 517769 w 1560770"/>
              <a:gd name="connsiteY63" fmla="*/ 1152572 h 2324159"/>
              <a:gd name="connsiteX64" fmla="*/ 541582 w 1560770"/>
              <a:gd name="connsiteY64" fmla="*/ 1185909 h 2324159"/>
              <a:gd name="connsiteX65" fmla="*/ 551107 w 1560770"/>
              <a:gd name="connsiteY65" fmla="*/ 1226390 h 2324159"/>
              <a:gd name="connsiteX66" fmla="*/ 567775 w 1560770"/>
              <a:gd name="connsiteY66" fmla="*/ 1233534 h 2324159"/>
              <a:gd name="connsiteX67" fmla="*/ 572104 w 1560770"/>
              <a:gd name="connsiteY67" fmla="*/ 1243640 h 2324159"/>
              <a:gd name="connsiteX68" fmla="*/ 591588 w 1560770"/>
              <a:gd name="connsiteY68" fmla="*/ 1209722 h 2324159"/>
              <a:gd name="connsiteX69" fmla="*/ 615400 w 1560770"/>
              <a:gd name="connsiteY69" fmla="*/ 1193053 h 2324159"/>
              <a:gd name="connsiteX70" fmla="*/ 665407 w 1560770"/>
              <a:gd name="connsiteY70" fmla="*/ 1166859 h 2324159"/>
              <a:gd name="connsiteX71" fmla="*/ 698744 w 1560770"/>
              <a:gd name="connsiteY71" fmla="*/ 1154953 h 2324159"/>
              <a:gd name="connsiteX72" fmla="*/ 734463 w 1560770"/>
              <a:gd name="connsiteY72" fmla="*/ 1116854 h 2324159"/>
              <a:gd name="connsiteX73" fmla="*/ 791613 w 1560770"/>
              <a:gd name="connsiteY73" fmla="*/ 1093040 h 2324159"/>
              <a:gd name="connsiteX74" fmla="*/ 817807 w 1560770"/>
              <a:gd name="connsiteY74" fmla="*/ 1047797 h 2324159"/>
              <a:gd name="connsiteX75" fmla="*/ 841618 w 1560770"/>
              <a:gd name="connsiteY75" fmla="*/ 1031126 h 2324159"/>
              <a:gd name="connsiteX76" fmla="*/ 867813 w 1560770"/>
              <a:gd name="connsiteY76" fmla="*/ 1031128 h 2324159"/>
              <a:gd name="connsiteX77" fmla="*/ 872575 w 1560770"/>
              <a:gd name="connsiteY77" fmla="*/ 1050178 h 2324159"/>
              <a:gd name="connsiteX78" fmla="*/ 848763 w 1560770"/>
              <a:gd name="connsiteY78" fmla="*/ 1076372 h 2324159"/>
              <a:gd name="connsiteX79" fmla="*/ 872575 w 1560770"/>
              <a:gd name="connsiteY79" fmla="*/ 1102565 h 2324159"/>
              <a:gd name="connsiteX80" fmla="*/ 872575 w 1560770"/>
              <a:gd name="connsiteY80" fmla="*/ 1126378 h 2324159"/>
              <a:gd name="connsiteX81" fmla="*/ 829713 w 1560770"/>
              <a:gd name="connsiteY81" fmla="*/ 1128759 h 2324159"/>
              <a:gd name="connsiteX82" fmla="*/ 817807 w 1560770"/>
              <a:gd name="connsiteY82" fmla="*/ 1157334 h 2324159"/>
              <a:gd name="connsiteX83" fmla="*/ 829713 w 1560770"/>
              <a:gd name="connsiteY83" fmla="*/ 1185909 h 2324159"/>
              <a:gd name="connsiteX84" fmla="*/ 822567 w 1560770"/>
              <a:gd name="connsiteY84" fmla="*/ 1209720 h 2324159"/>
              <a:gd name="connsiteX85" fmla="*/ 836857 w 1560770"/>
              <a:gd name="connsiteY85" fmla="*/ 1228773 h 2324159"/>
              <a:gd name="connsiteX86" fmla="*/ 870194 w 1560770"/>
              <a:gd name="connsiteY86" fmla="*/ 1200198 h 2324159"/>
              <a:gd name="connsiteX87" fmla="*/ 903532 w 1560770"/>
              <a:gd name="connsiteY87" fmla="*/ 1195435 h 2324159"/>
              <a:gd name="connsiteX88" fmla="*/ 901150 w 1560770"/>
              <a:gd name="connsiteY88" fmla="*/ 1150190 h 2324159"/>
              <a:gd name="connsiteX89" fmla="*/ 958300 w 1560770"/>
              <a:gd name="connsiteY89" fmla="*/ 1140666 h 2324159"/>
              <a:gd name="connsiteX90" fmla="*/ 979731 w 1560770"/>
              <a:gd name="connsiteY90" fmla="*/ 1150190 h 2324159"/>
              <a:gd name="connsiteX91" fmla="*/ 974968 w 1560770"/>
              <a:gd name="connsiteY91" fmla="*/ 1224008 h 2324159"/>
              <a:gd name="connsiteX92" fmla="*/ 984494 w 1560770"/>
              <a:gd name="connsiteY92" fmla="*/ 1285923 h 2324159"/>
              <a:gd name="connsiteX93" fmla="*/ 1032119 w 1560770"/>
              <a:gd name="connsiteY93" fmla="*/ 1366885 h 2324159"/>
              <a:gd name="connsiteX94" fmla="*/ 1072600 w 1560770"/>
              <a:gd name="connsiteY94" fmla="*/ 1388316 h 2324159"/>
              <a:gd name="connsiteX95" fmla="*/ 1089269 w 1560770"/>
              <a:gd name="connsiteY95" fmla="*/ 1454991 h 2324159"/>
              <a:gd name="connsiteX96" fmla="*/ 1122607 w 1560770"/>
              <a:gd name="connsiteY96" fmla="*/ 1481185 h 2324159"/>
              <a:gd name="connsiteX97" fmla="*/ 1163088 w 1560770"/>
              <a:gd name="connsiteY97" fmla="*/ 1540716 h 2324159"/>
              <a:gd name="connsiteX98" fmla="*/ 1191663 w 1560770"/>
              <a:gd name="connsiteY98" fmla="*/ 1555004 h 2324159"/>
              <a:gd name="connsiteX99" fmla="*/ 1220238 w 1560770"/>
              <a:gd name="connsiteY99" fmla="*/ 1593103 h 2324159"/>
              <a:gd name="connsiteX100" fmla="*/ 1215943 w 1560770"/>
              <a:gd name="connsiteY100" fmla="*/ 1612963 h 2324159"/>
              <a:gd name="connsiteX101" fmla="*/ 1196425 w 1560770"/>
              <a:gd name="connsiteY101" fmla="*/ 1662160 h 2324159"/>
              <a:gd name="connsiteX102" fmla="*/ 1144037 w 1560770"/>
              <a:gd name="connsiteY102" fmla="*/ 1657396 h 2324159"/>
              <a:gd name="connsiteX103" fmla="*/ 1124987 w 1560770"/>
              <a:gd name="connsiteY103" fmla="*/ 1702639 h 2324159"/>
              <a:gd name="connsiteX104" fmla="*/ 1048787 w 1560770"/>
              <a:gd name="connsiteY104" fmla="*/ 1735977 h 2324159"/>
              <a:gd name="connsiteX105" fmla="*/ 1020212 w 1560770"/>
              <a:gd name="connsiteY105" fmla="*/ 1795508 h 2324159"/>
              <a:gd name="connsiteX106" fmla="*/ 1036881 w 1560770"/>
              <a:gd name="connsiteY106" fmla="*/ 1843133 h 2324159"/>
              <a:gd name="connsiteX107" fmla="*/ 1017832 w 1560770"/>
              <a:gd name="connsiteY107" fmla="*/ 1883616 h 2324159"/>
              <a:gd name="connsiteX108" fmla="*/ 984493 w 1560770"/>
              <a:gd name="connsiteY108" fmla="*/ 1881233 h 2324159"/>
              <a:gd name="connsiteX109" fmla="*/ 982112 w 1560770"/>
              <a:gd name="connsiteY109" fmla="*/ 1945527 h 2324159"/>
              <a:gd name="connsiteX110" fmla="*/ 946393 w 1560770"/>
              <a:gd name="connsiteY110" fmla="*/ 1962196 h 2324159"/>
              <a:gd name="connsiteX111" fmla="*/ 910674 w 1560770"/>
              <a:gd name="connsiteY111" fmla="*/ 1969339 h 2324159"/>
              <a:gd name="connsiteX112" fmla="*/ 910674 w 1560770"/>
              <a:gd name="connsiteY112" fmla="*/ 2033633 h 2324159"/>
              <a:gd name="connsiteX113" fmla="*/ 967824 w 1560770"/>
              <a:gd name="connsiteY113" fmla="*/ 2043158 h 2324159"/>
              <a:gd name="connsiteX114" fmla="*/ 1001162 w 1560770"/>
              <a:gd name="connsiteY114" fmla="*/ 2038396 h 2324159"/>
              <a:gd name="connsiteX115" fmla="*/ 1005922 w 1560770"/>
              <a:gd name="connsiteY115" fmla="*/ 2112215 h 2324159"/>
              <a:gd name="connsiteX116" fmla="*/ 982112 w 1560770"/>
              <a:gd name="connsiteY116" fmla="*/ 2133646 h 2324159"/>
              <a:gd name="connsiteX117" fmla="*/ 922581 w 1560770"/>
              <a:gd name="connsiteY117" fmla="*/ 2131266 h 2324159"/>
              <a:gd name="connsiteX118" fmla="*/ 870193 w 1560770"/>
              <a:gd name="connsiteY118" fmla="*/ 2140791 h 2324159"/>
              <a:gd name="connsiteX119" fmla="*/ 824949 w 1560770"/>
              <a:gd name="connsiteY119" fmla="*/ 2164604 h 2324159"/>
              <a:gd name="connsiteX120" fmla="*/ 779704 w 1560770"/>
              <a:gd name="connsiteY120" fmla="*/ 2171746 h 2324159"/>
              <a:gd name="connsiteX121" fmla="*/ 758274 w 1560770"/>
              <a:gd name="connsiteY121" fmla="*/ 2190798 h 2324159"/>
              <a:gd name="connsiteX122" fmla="*/ 751131 w 1560770"/>
              <a:gd name="connsiteY122" fmla="*/ 2236041 h 2324159"/>
              <a:gd name="connsiteX123" fmla="*/ 734462 w 1560770"/>
              <a:gd name="connsiteY123" fmla="*/ 2247948 h 2324159"/>
              <a:gd name="connsiteX124" fmla="*/ 689218 w 1560770"/>
              <a:gd name="connsiteY124" fmla="*/ 2297954 h 2324159"/>
              <a:gd name="connsiteX125" fmla="*/ 665406 w 1560770"/>
              <a:gd name="connsiteY125" fmla="*/ 2302715 h 2324159"/>
              <a:gd name="connsiteX126" fmla="*/ 617781 w 1560770"/>
              <a:gd name="connsiteY126" fmla="*/ 2324147 h 2324159"/>
              <a:gd name="connsiteX127" fmla="*/ 579681 w 1560770"/>
              <a:gd name="connsiteY127" fmla="*/ 2307478 h 2324159"/>
              <a:gd name="connsiteX128" fmla="*/ 563012 w 1560770"/>
              <a:gd name="connsiteY128" fmla="*/ 2278903 h 2324159"/>
              <a:gd name="connsiteX129" fmla="*/ 520149 w 1560770"/>
              <a:gd name="connsiteY129" fmla="*/ 2288429 h 2324159"/>
              <a:gd name="connsiteX130" fmla="*/ 512573 w 1560770"/>
              <a:gd name="connsiteY130" fmla="*/ 2282325 h 2324159"/>
              <a:gd name="connsiteX131" fmla="*/ 503481 w 1560770"/>
              <a:gd name="connsiteY131" fmla="*/ 2276522 h 2324159"/>
              <a:gd name="connsiteX132" fmla="*/ 522531 w 1560770"/>
              <a:gd name="connsiteY132" fmla="*/ 2169365 h 2324159"/>
              <a:gd name="connsiteX133" fmla="*/ 539199 w 1560770"/>
              <a:gd name="connsiteY133" fmla="*/ 2147934 h 2324159"/>
              <a:gd name="connsiteX134" fmla="*/ 529674 w 1560770"/>
              <a:gd name="connsiteY134" fmla="*/ 2102691 h 2324159"/>
              <a:gd name="connsiteX135" fmla="*/ 553487 w 1560770"/>
              <a:gd name="connsiteY135" fmla="*/ 2088403 h 2324159"/>
              <a:gd name="connsiteX136" fmla="*/ 534437 w 1560770"/>
              <a:gd name="connsiteY136" fmla="*/ 2074116 h 2324159"/>
              <a:gd name="connsiteX137" fmla="*/ 522531 w 1560770"/>
              <a:gd name="connsiteY137" fmla="*/ 2038398 h 2324159"/>
              <a:gd name="connsiteX138" fmla="*/ 513006 w 1560770"/>
              <a:gd name="connsiteY138" fmla="*/ 1993154 h 2324159"/>
              <a:gd name="connsiteX139" fmla="*/ 510624 w 1560770"/>
              <a:gd name="connsiteY139" fmla="*/ 1962196 h 2324159"/>
              <a:gd name="connsiteX140" fmla="*/ 460618 w 1560770"/>
              <a:gd name="connsiteY140" fmla="*/ 1964579 h 2324159"/>
              <a:gd name="connsiteX141" fmla="*/ 427282 w 1560770"/>
              <a:gd name="connsiteY141" fmla="*/ 1928860 h 2324159"/>
              <a:gd name="connsiteX142" fmla="*/ 382037 w 1560770"/>
              <a:gd name="connsiteY142" fmla="*/ 1912190 h 2324159"/>
              <a:gd name="connsiteX143" fmla="*/ 367749 w 1560770"/>
              <a:gd name="connsiteY143" fmla="*/ 1862185 h 2324159"/>
              <a:gd name="connsiteX144" fmla="*/ 365368 w 1560770"/>
              <a:gd name="connsiteY144" fmla="*/ 1840753 h 2324159"/>
              <a:gd name="connsiteX145" fmla="*/ 334413 w 1560770"/>
              <a:gd name="connsiteY145" fmla="*/ 1795510 h 2324159"/>
              <a:gd name="connsiteX146" fmla="*/ 291549 w 1560770"/>
              <a:gd name="connsiteY146" fmla="*/ 1771697 h 2324159"/>
              <a:gd name="connsiteX147" fmla="*/ 248688 w 1560770"/>
              <a:gd name="connsiteY147" fmla="*/ 1743123 h 2324159"/>
              <a:gd name="connsiteX148" fmla="*/ 215349 w 1560770"/>
              <a:gd name="connsiteY148" fmla="*/ 1733597 h 2324159"/>
              <a:gd name="connsiteX149" fmla="*/ 217731 w 1560770"/>
              <a:gd name="connsiteY149" fmla="*/ 1688351 h 2324159"/>
              <a:gd name="connsiteX150" fmla="*/ 174868 w 1560770"/>
              <a:gd name="connsiteY150" fmla="*/ 1702641 h 2324159"/>
              <a:gd name="connsiteX151" fmla="*/ 186775 w 1560770"/>
              <a:gd name="connsiteY151" fmla="*/ 1735979 h 2324159"/>
              <a:gd name="connsiteX152" fmla="*/ 179631 w 1560770"/>
              <a:gd name="connsiteY152" fmla="*/ 1752648 h 2324159"/>
              <a:gd name="connsiteX153" fmla="*/ 141531 w 1560770"/>
              <a:gd name="connsiteY153" fmla="*/ 1724073 h 2324159"/>
              <a:gd name="connsiteX154" fmla="*/ 98669 w 1560770"/>
              <a:gd name="connsiteY154" fmla="*/ 1721691 h 2324159"/>
              <a:gd name="connsiteX155" fmla="*/ 43899 w 1560770"/>
              <a:gd name="connsiteY155" fmla="*/ 1702641 h 2324159"/>
              <a:gd name="connsiteX156" fmla="*/ 10560 w 1560770"/>
              <a:gd name="connsiteY156" fmla="*/ 1700257 h 2324159"/>
              <a:gd name="connsiteX157" fmla="*/ 1037 w 1560770"/>
              <a:gd name="connsiteY157" fmla="*/ 1647873 h 2324159"/>
              <a:gd name="connsiteX158" fmla="*/ 34374 w 1560770"/>
              <a:gd name="connsiteY158" fmla="*/ 1559766 h 2324159"/>
              <a:gd name="connsiteX159" fmla="*/ 60568 w 1560770"/>
              <a:gd name="connsiteY159" fmla="*/ 1512141 h 2324159"/>
              <a:gd name="connsiteX160" fmla="*/ 81999 w 1560770"/>
              <a:gd name="connsiteY160" fmla="*/ 1464516 h 2324159"/>
              <a:gd name="connsiteX161" fmla="*/ 108194 w 1560770"/>
              <a:gd name="connsiteY161" fmla="*/ 1426416 h 2324159"/>
              <a:gd name="connsiteX162" fmla="*/ 146293 w 1560770"/>
              <a:gd name="connsiteY162" fmla="*/ 1416891 h 2324159"/>
              <a:gd name="connsiteX163" fmla="*/ 153438 w 1560770"/>
              <a:gd name="connsiteY163" fmla="*/ 1381173 h 2324159"/>
              <a:gd name="connsiteX164" fmla="*/ 262975 w 1560770"/>
              <a:gd name="connsiteY164" fmla="*/ 1262110 h 2324159"/>
              <a:gd name="connsiteX165" fmla="*/ 286787 w 1560770"/>
              <a:gd name="connsiteY165" fmla="*/ 1123995 h 2324159"/>
              <a:gd name="connsiteX166" fmla="*/ 282025 w 1560770"/>
              <a:gd name="connsiteY166" fmla="*/ 1043035 h 2324159"/>
              <a:gd name="connsiteX167" fmla="*/ 196300 w 1560770"/>
              <a:gd name="connsiteY167" fmla="*/ 1031129 h 2324159"/>
              <a:gd name="connsiteX168" fmla="*/ 179632 w 1560770"/>
              <a:gd name="connsiteY168" fmla="*/ 950166 h 2324159"/>
              <a:gd name="connsiteX169" fmla="*/ 186775 w 1560770"/>
              <a:gd name="connsiteY169" fmla="*/ 883491 h 2324159"/>
              <a:gd name="connsiteX170" fmla="*/ 148675 w 1560770"/>
              <a:gd name="connsiteY170" fmla="*/ 845391 h 2324159"/>
              <a:gd name="connsiteX171" fmla="*/ 127244 w 1560770"/>
              <a:gd name="connsiteY171" fmla="*/ 804909 h 2324159"/>
              <a:gd name="connsiteX172" fmla="*/ 117719 w 1560770"/>
              <a:gd name="connsiteY172" fmla="*/ 745379 h 2324159"/>
              <a:gd name="connsiteX173" fmla="*/ 102097 w 1560770"/>
              <a:gd name="connsiteY173" fmla="*/ 665225 h 2324159"/>
              <a:gd name="connsiteX0" fmla="*/ 102097 w 1560770"/>
              <a:gd name="connsiteY0" fmla="*/ 665225 h 2324159"/>
              <a:gd name="connsiteX1" fmla="*/ 91525 w 1560770"/>
              <a:gd name="connsiteY1" fmla="*/ 583453 h 2324159"/>
              <a:gd name="connsiteX2" fmla="*/ 93907 w 1560770"/>
              <a:gd name="connsiteY2" fmla="*/ 519159 h 2324159"/>
              <a:gd name="connsiteX3" fmla="*/ 17706 w 1560770"/>
              <a:gd name="connsiteY3" fmla="*/ 419147 h 2324159"/>
              <a:gd name="connsiteX4" fmla="*/ 12942 w 1560770"/>
              <a:gd name="connsiteY4" fmla="*/ 402476 h 2324159"/>
              <a:gd name="connsiteX5" fmla="*/ 77237 w 1560770"/>
              <a:gd name="connsiteY5" fmla="*/ 416765 h 2324159"/>
              <a:gd name="connsiteX6" fmla="*/ 77237 w 1560770"/>
              <a:gd name="connsiteY6" fmla="*/ 421528 h 2324159"/>
              <a:gd name="connsiteX7" fmla="*/ 127243 w 1560770"/>
              <a:gd name="connsiteY7" fmla="*/ 416765 h 2324159"/>
              <a:gd name="connsiteX8" fmla="*/ 148674 w 1560770"/>
              <a:gd name="connsiteY8" fmla="*/ 366759 h 2324159"/>
              <a:gd name="connsiteX9" fmla="*/ 201062 w 1560770"/>
              <a:gd name="connsiteY9" fmla="*/ 331040 h 2324159"/>
              <a:gd name="connsiteX10" fmla="*/ 208206 w 1560770"/>
              <a:gd name="connsiteY10" fmla="*/ 281034 h 2324159"/>
              <a:gd name="connsiteX11" fmla="*/ 184393 w 1560770"/>
              <a:gd name="connsiteY11" fmla="*/ 264364 h 2324159"/>
              <a:gd name="connsiteX12" fmla="*/ 170106 w 1560770"/>
              <a:gd name="connsiteY12" fmla="*/ 233408 h 2324159"/>
              <a:gd name="connsiteX13" fmla="*/ 224874 w 1560770"/>
              <a:gd name="connsiteY13" fmla="*/ 188165 h 2324159"/>
              <a:gd name="connsiteX14" fmla="*/ 265357 w 1560770"/>
              <a:gd name="connsiteY14" fmla="*/ 104822 h 2324159"/>
              <a:gd name="connsiteX15" fmla="*/ 293931 w 1560770"/>
              <a:gd name="connsiteY15" fmla="*/ 107202 h 2324159"/>
              <a:gd name="connsiteX16" fmla="*/ 324887 w 1560770"/>
              <a:gd name="connsiteY16" fmla="*/ 152447 h 2324159"/>
              <a:gd name="connsiteX17" fmla="*/ 348699 w 1560770"/>
              <a:gd name="connsiteY17" fmla="*/ 169115 h 2324159"/>
              <a:gd name="connsiteX18" fmla="*/ 324887 w 1560770"/>
              <a:gd name="connsiteY18" fmla="*/ 204833 h 2324159"/>
              <a:gd name="connsiteX19" fmla="*/ 322506 w 1560770"/>
              <a:gd name="connsiteY19" fmla="*/ 240552 h 2324159"/>
              <a:gd name="connsiteX20" fmla="*/ 239162 w 1560770"/>
              <a:gd name="connsiteY20" fmla="*/ 228646 h 2324159"/>
              <a:gd name="connsiteX21" fmla="*/ 234399 w 1560770"/>
              <a:gd name="connsiteY21" fmla="*/ 254839 h 2324159"/>
              <a:gd name="connsiteX22" fmla="*/ 253449 w 1560770"/>
              <a:gd name="connsiteY22" fmla="*/ 333421 h 2324159"/>
              <a:gd name="connsiteX23" fmla="*/ 282025 w 1560770"/>
              <a:gd name="connsiteY23" fmla="*/ 357234 h 2324159"/>
              <a:gd name="connsiteX24" fmla="*/ 272499 w 1560770"/>
              <a:gd name="connsiteY24" fmla="*/ 388189 h 2324159"/>
              <a:gd name="connsiteX25" fmla="*/ 220112 w 1560770"/>
              <a:gd name="connsiteY25" fmla="*/ 452483 h 2324159"/>
              <a:gd name="connsiteX26" fmla="*/ 227256 w 1560770"/>
              <a:gd name="connsiteY26" fmla="*/ 497727 h 2324159"/>
              <a:gd name="connsiteX27" fmla="*/ 243924 w 1560770"/>
              <a:gd name="connsiteY27" fmla="*/ 528684 h 2324159"/>
              <a:gd name="connsiteX28" fmla="*/ 198681 w 1560770"/>
              <a:gd name="connsiteY28" fmla="*/ 540590 h 2324159"/>
              <a:gd name="connsiteX29" fmla="*/ 141531 w 1560770"/>
              <a:gd name="connsiteY29" fmla="*/ 542972 h 2324159"/>
              <a:gd name="connsiteX30" fmla="*/ 132006 w 1560770"/>
              <a:gd name="connsiteY30" fmla="*/ 557259 h 2324159"/>
              <a:gd name="connsiteX31" fmla="*/ 158199 w 1560770"/>
              <a:gd name="connsiteY31" fmla="*/ 590597 h 2324159"/>
              <a:gd name="connsiteX32" fmla="*/ 186774 w 1560770"/>
              <a:gd name="connsiteY32" fmla="*/ 604884 h 2324159"/>
              <a:gd name="connsiteX33" fmla="*/ 189156 w 1560770"/>
              <a:gd name="connsiteY33" fmla="*/ 633459 h 2324159"/>
              <a:gd name="connsiteX34" fmla="*/ 210587 w 1560770"/>
              <a:gd name="connsiteY34" fmla="*/ 669178 h 2324159"/>
              <a:gd name="connsiteX35" fmla="*/ 224874 w 1560770"/>
              <a:gd name="connsiteY35" fmla="*/ 697753 h 2324159"/>
              <a:gd name="connsiteX36" fmla="*/ 253449 w 1560770"/>
              <a:gd name="connsiteY36" fmla="*/ 700134 h 2324159"/>
              <a:gd name="connsiteX37" fmla="*/ 279643 w 1560770"/>
              <a:gd name="connsiteY37" fmla="*/ 676322 h 2324159"/>
              <a:gd name="connsiteX38" fmla="*/ 282024 w 1560770"/>
              <a:gd name="connsiteY38" fmla="*/ 652509 h 2324159"/>
              <a:gd name="connsiteX39" fmla="*/ 291549 w 1560770"/>
              <a:gd name="connsiteY39" fmla="*/ 628697 h 2324159"/>
              <a:gd name="connsiteX40" fmla="*/ 267737 w 1560770"/>
              <a:gd name="connsiteY40" fmla="*/ 595359 h 2324159"/>
              <a:gd name="connsiteX41" fmla="*/ 303456 w 1560770"/>
              <a:gd name="connsiteY41" fmla="*/ 585834 h 2324159"/>
              <a:gd name="connsiteX42" fmla="*/ 322506 w 1560770"/>
              <a:gd name="connsiteY42" fmla="*/ 562022 h 2324159"/>
              <a:gd name="connsiteX43" fmla="*/ 353462 w 1560770"/>
              <a:gd name="connsiteY43" fmla="*/ 554878 h 2324159"/>
              <a:gd name="connsiteX44" fmla="*/ 410612 w 1560770"/>
              <a:gd name="connsiteY44" fmla="*/ 557259 h 2324159"/>
              <a:gd name="connsiteX45" fmla="*/ 410612 w 1560770"/>
              <a:gd name="connsiteY45" fmla="*/ 612028 h 2324159"/>
              <a:gd name="connsiteX46" fmla="*/ 436806 w 1560770"/>
              <a:gd name="connsiteY46" fmla="*/ 635838 h 2324159"/>
              <a:gd name="connsiteX47" fmla="*/ 1155942 w 1560770"/>
              <a:gd name="connsiteY47" fmla="*/ 46 h 2324159"/>
              <a:gd name="connsiteX48" fmla="*/ 1370255 w 1560770"/>
              <a:gd name="connsiteY48" fmla="*/ 195309 h 2324159"/>
              <a:gd name="connsiteX49" fmla="*/ 1560756 w 1560770"/>
              <a:gd name="connsiteY49" fmla="*/ 885872 h 2324159"/>
              <a:gd name="connsiteX50" fmla="*/ 420137 w 1560770"/>
              <a:gd name="connsiteY50" fmla="*/ 714422 h 2324159"/>
              <a:gd name="connsiteX51" fmla="*/ 415374 w 1560770"/>
              <a:gd name="connsiteY51" fmla="*/ 754903 h 2324159"/>
              <a:gd name="connsiteX52" fmla="*/ 427281 w 1560770"/>
              <a:gd name="connsiteY52" fmla="*/ 783478 h 2324159"/>
              <a:gd name="connsiteX53" fmla="*/ 410612 w 1560770"/>
              <a:gd name="connsiteY53" fmla="*/ 804909 h 2324159"/>
              <a:gd name="connsiteX54" fmla="*/ 401088 w 1560770"/>
              <a:gd name="connsiteY54" fmla="*/ 883491 h 2324159"/>
              <a:gd name="connsiteX55" fmla="*/ 441568 w 1560770"/>
              <a:gd name="connsiteY55" fmla="*/ 883490 h 2324159"/>
              <a:gd name="connsiteX56" fmla="*/ 486812 w 1560770"/>
              <a:gd name="connsiteY56" fmla="*/ 859678 h 2324159"/>
              <a:gd name="connsiteX57" fmla="*/ 513007 w 1560770"/>
              <a:gd name="connsiteY57" fmla="*/ 862059 h 2324159"/>
              <a:gd name="connsiteX58" fmla="*/ 536818 w 1560770"/>
              <a:gd name="connsiteY58" fmla="*/ 888253 h 2324159"/>
              <a:gd name="connsiteX59" fmla="*/ 510625 w 1560770"/>
              <a:gd name="connsiteY59" fmla="*/ 993028 h 2324159"/>
              <a:gd name="connsiteX60" fmla="*/ 539200 w 1560770"/>
              <a:gd name="connsiteY60" fmla="*/ 1031128 h 2324159"/>
              <a:gd name="connsiteX61" fmla="*/ 546344 w 1560770"/>
              <a:gd name="connsiteY61" fmla="*/ 1050179 h 2324159"/>
              <a:gd name="connsiteX62" fmla="*/ 532057 w 1560770"/>
              <a:gd name="connsiteY62" fmla="*/ 1081134 h 2324159"/>
              <a:gd name="connsiteX63" fmla="*/ 517769 w 1560770"/>
              <a:gd name="connsiteY63" fmla="*/ 1152572 h 2324159"/>
              <a:gd name="connsiteX64" fmla="*/ 541582 w 1560770"/>
              <a:gd name="connsiteY64" fmla="*/ 1185909 h 2324159"/>
              <a:gd name="connsiteX65" fmla="*/ 551107 w 1560770"/>
              <a:gd name="connsiteY65" fmla="*/ 1226390 h 2324159"/>
              <a:gd name="connsiteX66" fmla="*/ 567775 w 1560770"/>
              <a:gd name="connsiteY66" fmla="*/ 1233534 h 2324159"/>
              <a:gd name="connsiteX67" fmla="*/ 572104 w 1560770"/>
              <a:gd name="connsiteY67" fmla="*/ 1243640 h 2324159"/>
              <a:gd name="connsiteX68" fmla="*/ 591588 w 1560770"/>
              <a:gd name="connsiteY68" fmla="*/ 1209722 h 2324159"/>
              <a:gd name="connsiteX69" fmla="*/ 615400 w 1560770"/>
              <a:gd name="connsiteY69" fmla="*/ 1193053 h 2324159"/>
              <a:gd name="connsiteX70" fmla="*/ 665407 w 1560770"/>
              <a:gd name="connsiteY70" fmla="*/ 1166859 h 2324159"/>
              <a:gd name="connsiteX71" fmla="*/ 698744 w 1560770"/>
              <a:gd name="connsiteY71" fmla="*/ 1154953 h 2324159"/>
              <a:gd name="connsiteX72" fmla="*/ 734463 w 1560770"/>
              <a:gd name="connsiteY72" fmla="*/ 1116854 h 2324159"/>
              <a:gd name="connsiteX73" fmla="*/ 791613 w 1560770"/>
              <a:gd name="connsiteY73" fmla="*/ 1093040 h 2324159"/>
              <a:gd name="connsiteX74" fmla="*/ 817807 w 1560770"/>
              <a:gd name="connsiteY74" fmla="*/ 1047797 h 2324159"/>
              <a:gd name="connsiteX75" fmla="*/ 841618 w 1560770"/>
              <a:gd name="connsiteY75" fmla="*/ 1031126 h 2324159"/>
              <a:gd name="connsiteX76" fmla="*/ 867813 w 1560770"/>
              <a:gd name="connsiteY76" fmla="*/ 1031128 h 2324159"/>
              <a:gd name="connsiteX77" fmla="*/ 872575 w 1560770"/>
              <a:gd name="connsiteY77" fmla="*/ 1050178 h 2324159"/>
              <a:gd name="connsiteX78" fmla="*/ 848763 w 1560770"/>
              <a:gd name="connsiteY78" fmla="*/ 1076372 h 2324159"/>
              <a:gd name="connsiteX79" fmla="*/ 872575 w 1560770"/>
              <a:gd name="connsiteY79" fmla="*/ 1102565 h 2324159"/>
              <a:gd name="connsiteX80" fmla="*/ 872575 w 1560770"/>
              <a:gd name="connsiteY80" fmla="*/ 1126378 h 2324159"/>
              <a:gd name="connsiteX81" fmla="*/ 829713 w 1560770"/>
              <a:gd name="connsiteY81" fmla="*/ 1128759 h 2324159"/>
              <a:gd name="connsiteX82" fmla="*/ 817807 w 1560770"/>
              <a:gd name="connsiteY82" fmla="*/ 1157334 h 2324159"/>
              <a:gd name="connsiteX83" fmla="*/ 829713 w 1560770"/>
              <a:gd name="connsiteY83" fmla="*/ 1185909 h 2324159"/>
              <a:gd name="connsiteX84" fmla="*/ 822567 w 1560770"/>
              <a:gd name="connsiteY84" fmla="*/ 1209720 h 2324159"/>
              <a:gd name="connsiteX85" fmla="*/ 836857 w 1560770"/>
              <a:gd name="connsiteY85" fmla="*/ 1228773 h 2324159"/>
              <a:gd name="connsiteX86" fmla="*/ 870194 w 1560770"/>
              <a:gd name="connsiteY86" fmla="*/ 1200198 h 2324159"/>
              <a:gd name="connsiteX87" fmla="*/ 903532 w 1560770"/>
              <a:gd name="connsiteY87" fmla="*/ 1195435 h 2324159"/>
              <a:gd name="connsiteX88" fmla="*/ 1525038 w 1560770"/>
              <a:gd name="connsiteY88" fmla="*/ 962071 h 2324159"/>
              <a:gd name="connsiteX89" fmla="*/ 958300 w 1560770"/>
              <a:gd name="connsiteY89" fmla="*/ 1140666 h 2324159"/>
              <a:gd name="connsiteX90" fmla="*/ 979731 w 1560770"/>
              <a:gd name="connsiteY90" fmla="*/ 1150190 h 2324159"/>
              <a:gd name="connsiteX91" fmla="*/ 974968 w 1560770"/>
              <a:gd name="connsiteY91" fmla="*/ 1224008 h 2324159"/>
              <a:gd name="connsiteX92" fmla="*/ 984494 w 1560770"/>
              <a:gd name="connsiteY92" fmla="*/ 1285923 h 2324159"/>
              <a:gd name="connsiteX93" fmla="*/ 1032119 w 1560770"/>
              <a:gd name="connsiteY93" fmla="*/ 1366885 h 2324159"/>
              <a:gd name="connsiteX94" fmla="*/ 1072600 w 1560770"/>
              <a:gd name="connsiteY94" fmla="*/ 1388316 h 2324159"/>
              <a:gd name="connsiteX95" fmla="*/ 1089269 w 1560770"/>
              <a:gd name="connsiteY95" fmla="*/ 1454991 h 2324159"/>
              <a:gd name="connsiteX96" fmla="*/ 1122607 w 1560770"/>
              <a:gd name="connsiteY96" fmla="*/ 1481185 h 2324159"/>
              <a:gd name="connsiteX97" fmla="*/ 1163088 w 1560770"/>
              <a:gd name="connsiteY97" fmla="*/ 1540716 h 2324159"/>
              <a:gd name="connsiteX98" fmla="*/ 1191663 w 1560770"/>
              <a:gd name="connsiteY98" fmla="*/ 1555004 h 2324159"/>
              <a:gd name="connsiteX99" fmla="*/ 1220238 w 1560770"/>
              <a:gd name="connsiteY99" fmla="*/ 1593103 h 2324159"/>
              <a:gd name="connsiteX100" fmla="*/ 1215943 w 1560770"/>
              <a:gd name="connsiteY100" fmla="*/ 1612963 h 2324159"/>
              <a:gd name="connsiteX101" fmla="*/ 1196425 w 1560770"/>
              <a:gd name="connsiteY101" fmla="*/ 1662160 h 2324159"/>
              <a:gd name="connsiteX102" fmla="*/ 1144037 w 1560770"/>
              <a:gd name="connsiteY102" fmla="*/ 1657396 h 2324159"/>
              <a:gd name="connsiteX103" fmla="*/ 1124987 w 1560770"/>
              <a:gd name="connsiteY103" fmla="*/ 1702639 h 2324159"/>
              <a:gd name="connsiteX104" fmla="*/ 1048787 w 1560770"/>
              <a:gd name="connsiteY104" fmla="*/ 1735977 h 2324159"/>
              <a:gd name="connsiteX105" fmla="*/ 1020212 w 1560770"/>
              <a:gd name="connsiteY105" fmla="*/ 1795508 h 2324159"/>
              <a:gd name="connsiteX106" fmla="*/ 1036881 w 1560770"/>
              <a:gd name="connsiteY106" fmla="*/ 1843133 h 2324159"/>
              <a:gd name="connsiteX107" fmla="*/ 1017832 w 1560770"/>
              <a:gd name="connsiteY107" fmla="*/ 1883616 h 2324159"/>
              <a:gd name="connsiteX108" fmla="*/ 984493 w 1560770"/>
              <a:gd name="connsiteY108" fmla="*/ 1881233 h 2324159"/>
              <a:gd name="connsiteX109" fmla="*/ 982112 w 1560770"/>
              <a:gd name="connsiteY109" fmla="*/ 1945527 h 2324159"/>
              <a:gd name="connsiteX110" fmla="*/ 946393 w 1560770"/>
              <a:gd name="connsiteY110" fmla="*/ 1962196 h 2324159"/>
              <a:gd name="connsiteX111" fmla="*/ 910674 w 1560770"/>
              <a:gd name="connsiteY111" fmla="*/ 1969339 h 2324159"/>
              <a:gd name="connsiteX112" fmla="*/ 910674 w 1560770"/>
              <a:gd name="connsiteY112" fmla="*/ 2033633 h 2324159"/>
              <a:gd name="connsiteX113" fmla="*/ 967824 w 1560770"/>
              <a:gd name="connsiteY113" fmla="*/ 2043158 h 2324159"/>
              <a:gd name="connsiteX114" fmla="*/ 1001162 w 1560770"/>
              <a:gd name="connsiteY114" fmla="*/ 2038396 h 2324159"/>
              <a:gd name="connsiteX115" fmla="*/ 1005922 w 1560770"/>
              <a:gd name="connsiteY115" fmla="*/ 2112215 h 2324159"/>
              <a:gd name="connsiteX116" fmla="*/ 982112 w 1560770"/>
              <a:gd name="connsiteY116" fmla="*/ 2133646 h 2324159"/>
              <a:gd name="connsiteX117" fmla="*/ 922581 w 1560770"/>
              <a:gd name="connsiteY117" fmla="*/ 2131266 h 2324159"/>
              <a:gd name="connsiteX118" fmla="*/ 870193 w 1560770"/>
              <a:gd name="connsiteY118" fmla="*/ 2140791 h 2324159"/>
              <a:gd name="connsiteX119" fmla="*/ 824949 w 1560770"/>
              <a:gd name="connsiteY119" fmla="*/ 2164604 h 2324159"/>
              <a:gd name="connsiteX120" fmla="*/ 779704 w 1560770"/>
              <a:gd name="connsiteY120" fmla="*/ 2171746 h 2324159"/>
              <a:gd name="connsiteX121" fmla="*/ 758274 w 1560770"/>
              <a:gd name="connsiteY121" fmla="*/ 2190798 h 2324159"/>
              <a:gd name="connsiteX122" fmla="*/ 751131 w 1560770"/>
              <a:gd name="connsiteY122" fmla="*/ 2236041 h 2324159"/>
              <a:gd name="connsiteX123" fmla="*/ 734462 w 1560770"/>
              <a:gd name="connsiteY123" fmla="*/ 2247948 h 2324159"/>
              <a:gd name="connsiteX124" fmla="*/ 689218 w 1560770"/>
              <a:gd name="connsiteY124" fmla="*/ 2297954 h 2324159"/>
              <a:gd name="connsiteX125" fmla="*/ 665406 w 1560770"/>
              <a:gd name="connsiteY125" fmla="*/ 2302715 h 2324159"/>
              <a:gd name="connsiteX126" fmla="*/ 617781 w 1560770"/>
              <a:gd name="connsiteY126" fmla="*/ 2324147 h 2324159"/>
              <a:gd name="connsiteX127" fmla="*/ 579681 w 1560770"/>
              <a:gd name="connsiteY127" fmla="*/ 2307478 h 2324159"/>
              <a:gd name="connsiteX128" fmla="*/ 563012 w 1560770"/>
              <a:gd name="connsiteY128" fmla="*/ 2278903 h 2324159"/>
              <a:gd name="connsiteX129" fmla="*/ 520149 w 1560770"/>
              <a:gd name="connsiteY129" fmla="*/ 2288429 h 2324159"/>
              <a:gd name="connsiteX130" fmla="*/ 512573 w 1560770"/>
              <a:gd name="connsiteY130" fmla="*/ 2282325 h 2324159"/>
              <a:gd name="connsiteX131" fmla="*/ 503481 w 1560770"/>
              <a:gd name="connsiteY131" fmla="*/ 2276522 h 2324159"/>
              <a:gd name="connsiteX132" fmla="*/ 522531 w 1560770"/>
              <a:gd name="connsiteY132" fmla="*/ 2169365 h 2324159"/>
              <a:gd name="connsiteX133" fmla="*/ 539199 w 1560770"/>
              <a:gd name="connsiteY133" fmla="*/ 2147934 h 2324159"/>
              <a:gd name="connsiteX134" fmla="*/ 529674 w 1560770"/>
              <a:gd name="connsiteY134" fmla="*/ 2102691 h 2324159"/>
              <a:gd name="connsiteX135" fmla="*/ 553487 w 1560770"/>
              <a:gd name="connsiteY135" fmla="*/ 2088403 h 2324159"/>
              <a:gd name="connsiteX136" fmla="*/ 534437 w 1560770"/>
              <a:gd name="connsiteY136" fmla="*/ 2074116 h 2324159"/>
              <a:gd name="connsiteX137" fmla="*/ 522531 w 1560770"/>
              <a:gd name="connsiteY137" fmla="*/ 2038398 h 2324159"/>
              <a:gd name="connsiteX138" fmla="*/ 513006 w 1560770"/>
              <a:gd name="connsiteY138" fmla="*/ 1993154 h 2324159"/>
              <a:gd name="connsiteX139" fmla="*/ 510624 w 1560770"/>
              <a:gd name="connsiteY139" fmla="*/ 1962196 h 2324159"/>
              <a:gd name="connsiteX140" fmla="*/ 460618 w 1560770"/>
              <a:gd name="connsiteY140" fmla="*/ 1964579 h 2324159"/>
              <a:gd name="connsiteX141" fmla="*/ 427282 w 1560770"/>
              <a:gd name="connsiteY141" fmla="*/ 1928860 h 2324159"/>
              <a:gd name="connsiteX142" fmla="*/ 382037 w 1560770"/>
              <a:gd name="connsiteY142" fmla="*/ 1912190 h 2324159"/>
              <a:gd name="connsiteX143" fmla="*/ 367749 w 1560770"/>
              <a:gd name="connsiteY143" fmla="*/ 1862185 h 2324159"/>
              <a:gd name="connsiteX144" fmla="*/ 365368 w 1560770"/>
              <a:gd name="connsiteY144" fmla="*/ 1840753 h 2324159"/>
              <a:gd name="connsiteX145" fmla="*/ 334413 w 1560770"/>
              <a:gd name="connsiteY145" fmla="*/ 1795510 h 2324159"/>
              <a:gd name="connsiteX146" fmla="*/ 291549 w 1560770"/>
              <a:gd name="connsiteY146" fmla="*/ 1771697 h 2324159"/>
              <a:gd name="connsiteX147" fmla="*/ 248688 w 1560770"/>
              <a:gd name="connsiteY147" fmla="*/ 1743123 h 2324159"/>
              <a:gd name="connsiteX148" fmla="*/ 215349 w 1560770"/>
              <a:gd name="connsiteY148" fmla="*/ 1733597 h 2324159"/>
              <a:gd name="connsiteX149" fmla="*/ 217731 w 1560770"/>
              <a:gd name="connsiteY149" fmla="*/ 1688351 h 2324159"/>
              <a:gd name="connsiteX150" fmla="*/ 174868 w 1560770"/>
              <a:gd name="connsiteY150" fmla="*/ 1702641 h 2324159"/>
              <a:gd name="connsiteX151" fmla="*/ 186775 w 1560770"/>
              <a:gd name="connsiteY151" fmla="*/ 1735979 h 2324159"/>
              <a:gd name="connsiteX152" fmla="*/ 179631 w 1560770"/>
              <a:gd name="connsiteY152" fmla="*/ 1752648 h 2324159"/>
              <a:gd name="connsiteX153" fmla="*/ 141531 w 1560770"/>
              <a:gd name="connsiteY153" fmla="*/ 1724073 h 2324159"/>
              <a:gd name="connsiteX154" fmla="*/ 98669 w 1560770"/>
              <a:gd name="connsiteY154" fmla="*/ 1721691 h 2324159"/>
              <a:gd name="connsiteX155" fmla="*/ 43899 w 1560770"/>
              <a:gd name="connsiteY155" fmla="*/ 1702641 h 2324159"/>
              <a:gd name="connsiteX156" fmla="*/ 10560 w 1560770"/>
              <a:gd name="connsiteY156" fmla="*/ 1700257 h 2324159"/>
              <a:gd name="connsiteX157" fmla="*/ 1037 w 1560770"/>
              <a:gd name="connsiteY157" fmla="*/ 1647873 h 2324159"/>
              <a:gd name="connsiteX158" fmla="*/ 34374 w 1560770"/>
              <a:gd name="connsiteY158" fmla="*/ 1559766 h 2324159"/>
              <a:gd name="connsiteX159" fmla="*/ 60568 w 1560770"/>
              <a:gd name="connsiteY159" fmla="*/ 1512141 h 2324159"/>
              <a:gd name="connsiteX160" fmla="*/ 81999 w 1560770"/>
              <a:gd name="connsiteY160" fmla="*/ 1464516 h 2324159"/>
              <a:gd name="connsiteX161" fmla="*/ 108194 w 1560770"/>
              <a:gd name="connsiteY161" fmla="*/ 1426416 h 2324159"/>
              <a:gd name="connsiteX162" fmla="*/ 146293 w 1560770"/>
              <a:gd name="connsiteY162" fmla="*/ 1416891 h 2324159"/>
              <a:gd name="connsiteX163" fmla="*/ 153438 w 1560770"/>
              <a:gd name="connsiteY163" fmla="*/ 1381173 h 2324159"/>
              <a:gd name="connsiteX164" fmla="*/ 262975 w 1560770"/>
              <a:gd name="connsiteY164" fmla="*/ 1262110 h 2324159"/>
              <a:gd name="connsiteX165" fmla="*/ 286787 w 1560770"/>
              <a:gd name="connsiteY165" fmla="*/ 1123995 h 2324159"/>
              <a:gd name="connsiteX166" fmla="*/ 282025 w 1560770"/>
              <a:gd name="connsiteY166" fmla="*/ 1043035 h 2324159"/>
              <a:gd name="connsiteX167" fmla="*/ 196300 w 1560770"/>
              <a:gd name="connsiteY167" fmla="*/ 1031129 h 2324159"/>
              <a:gd name="connsiteX168" fmla="*/ 179632 w 1560770"/>
              <a:gd name="connsiteY168" fmla="*/ 950166 h 2324159"/>
              <a:gd name="connsiteX169" fmla="*/ 186775 w 1560770"/>
              <a:gd name="connsiteY169" fmla="*/ 883491 h 2324159"/>
              <a:gd name="connsiteX170" fmla="*/ 148675 w 1560770"/>
              <a:gd name="connsiteY170" fmla="*/ 845391 h 2324159"/>
              <a:gd name="connsiteX171" fmla="*/ 127244 w 1560770"/>
              <a:gd name="connsiteY171" fmla="*/ 804909 h 2324159"/>
              <a:gd name="connsiteX172" fmla="*/ 117719 w 1560770"/>
              <a:gd name="connsiteY172" fmla="*/ 745379 h 2324159"/>
              <a:gd name="connsiteX173" fmla="*/ 102097 w 1560770"/>
              <a:gd name="connsiteY173" fmla="*/ 665225 h 2324159"/>
              <a:gd name="connsiteX0" fmla="*/ 102097 w 1560770"/>
              <a:gd name="connsiteY0" fmla="*/ 665225 h 2324159"/>
              <a:gd name="connsiteX1" fmla="*/ 91525 w 1560770"/>
              <a:gd name="connsiteY1" fmla="*/ 583453 h 2324159"/>
              <a:gd name="connsiteX2" fmla="*/ 93907 w 1560770"/>
              <a:gd name="connsiteY2" fmla="*/ 519159 h 2324159"/>
              <a:gd name="connsiteX3" fmla="*/ 17706 w 1560770"/>
              <a:gd name="connsiteY3" fmla="*/ 419147 h 2324159"/>
              <a:gd name="connsiteX4" fmla="*/ 12942 w 1560770"/>
              <a:gd name="connsiteY4" fmla="*/ 402476 h 2324159"/>
              <a:gd name="connsiteX5" fmla="*/ 77237 w 1560770"/>
              <a:gd name="connsiteY5" fmla="*/ 416765 h 2324159"/>
              <a:gd name="connsiteX6" fmla="*/ 77237 w 1560770"/>
              <a:gd name="connsiteY6" fmla="*/ 421528 h 2324159"/>
              <a:gd name="connsiteX7" fmla="*/ 127243 w 1560770"/>
              <a:gd name="connsiteY7" fmla="*/ 416765 h 2324159"/>
              <a:gd name="connsiteX8" fmla="*/ 148674 w 1560770"/>
              <a:gd name="connsiteY8" fmla="*/ 366759 h 2324159"/>
              <a:gd name="connsiteX9" fmla="*/ 201062 w 1560770"/>
              <a:gd name="connsiteY9" fmla="*/ 331040 h 2324159"/>
              <a:gd name="connsiteX10" fmla="*/ 208206 w 1560770"/>
              <a:gd name="connsiteY10" fmla="*/ 281034 h 2324159"/>
              <a:gd name="connsiteX11" fmla="*/ 184393 w 1560770"/>
              <a:gd name="connsiteY11" fmla="*/ 264364 h 2324159"/>
              <a:gd name="connsiteX12" fmla="*/ 170106 w 1560770"/>
              <a:gd name="connsiteY12" fmla="*/ 233408 h 2324159"/>
              <a:gd name="connsiteX13" fmla="*/ 224874 w 1560770"/>
              <a:gd name="connsiteY13" fmla="*/ 188165 h 2324159"/>
              <a:gd name="connsiteX14" fmla="*/ 265357 w 1560770"/>
              <a:gd name="connsiteY14" fmla="*/ 104822 h 2324159"/>
              <a:gd name="connsiteX15" fmla="*/ 293931 w 1560770"/>
              <a:gd name="connsiteY15" fmla="*/ 107202 h 2324159"/>
              <a:gd name="connsiteX16" fmla="*/ 324887 w 1560770"/>
              <a:gd name="connsiteY16" fmla="*/ 152447 h 2324159"/>
              <a:gd name="connsiteX17" fmla="*/ 348699 w 1560770"/>
              <a:gd name="connsiteY17" fmla="*/ 169115 h 2324159"/>
              <a:gd name="connsiteX18" fmla="*/ 324887 w 1560770"/>
              <a:gd name="connsiteY18" fmla="*/ 204833 h 2324159"/>
              <a:gd name="connsiteX19" fmla="*/ 322506 w 1560770"/>
              <a:gd name="connsiteY19" fmla="*/ 240552 h 2324159"/>
              <a:gd name="connsiteX20" fmla="*/ 239162 w 1560770"/>
              <a:gd name="connsiteY20" fmla="*/ 228646 h 2324159"/>
              <a:gd name="connsiteX21" fmla="*/ 234399 w 1560770"/>
              <a:gd name="connsiteY21" fmla="*/ 254839 h 2324159"/>
              <a:gd name="connsiteX22" fmla="*/ 253449 w 1560770"/>
              <a:gd name="connsiteY22" fmla="*/ 333421 h 2324159"/>
              <a:gd name="connsiteX23" fmla="*/ 282025 w 1560770"/>
              <a:gd name="connsiteY23" fmla="*/ 357234 h 2324159"/>
              <a:gd name="connsiteX24" fmla="*/ 272499 w 1560770"/>
              <a:gd name="connsiteY24" fmla="*/ 388189 h 2324159"/>
              <a:gd name="connsiteX25" fmla="*/ 220112 w 1560770"/>
              <a:gd name="connsiteY25" fmla="*/ 452483 h 2324159"/>
              <a:gd name="connsiteX26" fmla="*/ 227256 w 1560770"/>
              <a:gd name="connsiteY26" fmla="*/ 497727 h 2324159"/>
              <a:gd name="connsiteX27" fmla="*/ 243924 w 1560770"/>
              <a:gd name="connsiteY27" fmla="*/ 528684 h 2324159"/>
              <a:gd name="connsiteX28" fmla="*/ 198681 w 1560770"/>
              <a:gd name="connsiteY28" fmla="*/ 540590 h 2324159"/>
              <a:gd name="connsiteX29" fmla="*/ 141531 w 1560770"/>
              <a:gd name="connsiteY29" fmla="*/ 542972 h 2324159"/>
              <a:gd name="connsiteX30" fmla="*/ 132006 w 1560770"/>
              <a:gd name="connsiteY30" fmla="*/ 557259 h 2324159"/>
              <a:gd name="connsiteX31" fmla="*/ 158199 w 1560770"/>
              <a:gd name="connsiteY31" fmla="*/ 590597 h 2324159"/>
              <a:gd name="connsiteX32" fmla="*/ 186774 w 1560770"/>
              <a:gd name="connsiteY32" fmla="*/ 604884 h 2324159"/>
              <a:gd name="connsiteX33" fmla="*/ 189156 w 1560770"/>
              <a:gd name="connsiteY33" fmla="*/ 633459 h 2324159"/>
              <a:gd name="connsiteX34" fmla="*/ 210587 w 1560770"/>
              <a:gd name="connsiteY34" fmla="*/ 669178 h 2324159"/>
              <a:gd name="connsiteX35" fmla="*/ 224874 w 1560770"/>
              <a:gd name="connsiteY35" fmla="*/ 697753 h 2324159"/>
              <a:gd name="connsiteX36" fmla="*/ 253449 w 1560770"/>
              <a:gd name="connsiteY36" fmla="*/ 700134 h 2324159"/>
              <a:gd name="connsiteX37" fmla="*/ 279643 w 1560770"/>
              <a:gd name="connsiteY37" fmla="*/ 676322 h 2324159"/>
              <a:gd name="connsiteX38" fmla="*/ 282024 w 1560770"/>
              <a:gd name="connsiteY38" fmla="*/ 652509 h 2324159"/>
              <a:gd name="connsiteX39" fmla="*/ 291549 w 1560770"/>
              <a:gd name="connsiteY39" fmla="*/ 628697 h 2324159"/>
              <a:gd name="connsiteX40" fmla="*/ 267737 w 1560770"/>
              <a:gd name="connsiteY40" fmla="*/ 595359 h 2324159"/>
              <a:gd name="connsiteX41" fmla="*/ 303456 w 1560770"/>
              <a:gd name="connsiteY41" fmla="*/ 585834 h 2324159"/>
              <a:gd name="connsiteX42" fmla="*/ 322506 w 1560770"/>
              <a:gd name="connsiteY42" fmla="*/ 562022 h 2324159"/>
              <a:gd name="connsiteX43" fmla="*/ 353462 w 1560770"/>
              <a:gd name="connsiteY43" fmla="*/ 554878 h 2324159"/>
              <a:gd name="connsiteX44" fmla="*/ 410612 w 1560770"/>
              <a:gd name="connsiteY44" fmla="*/ 557259 h 2324159"/>
              <a:gd name="connsiteX45" fmla="*/ 410612 w 1560770"/>
              <a:gd name="connsiteY45" fmla="*/ 612028 h 2324159"/>
              <a:gd name="connsiteX46" fmla="*/ 436806 w 1560770"/>
              <a:gd name="connsiteY46" fmla="*/ 635838 h 2324159"/>
              <a:gd name="connsiteX47" fmla="*/ 1155942 w 1560770"/>
              <a:gd name="connsiteY47" fmla="*/ 46 h 2324159"/>
              <a:gd name="connsiteX48" fmla="*/ 1370255 w 1560770"/>
              <a:gd name="connsiteY48" fmla="*/ 195309 h 2324159"/>
              <a:gd name="connsiteX49" fmla="*/ 1560756 w 1560770"/>
              <a:gd name="connsiteY49" fmla="*/ 885872 h 2324159"/>
              <a:gd name="connsiteX50" fmla="*/ 420137 w 1560770"/>
              <a:gd name="connsiteY50" fmla="*/ 714422 h 2324159"/>
              <a:gd name="connsiteX51" fmla="*/ 415374 w 1560770"/>
              <a:gd name="connsiteY51" fmla="*/ 754903 h 2324159"/>
              <a:gd name="connsiteX52" fmla="*/ 427281 w 1560770"/>
              <a:gd name="connsiteY52" fmla="*/ 783478 h 2324159"/>
              <a:gd name="connsiteX53" fmla="*/ 410612 w 1560770"/>
              <a:gd name="connsiteY53" fmla="*/ 804909 h 2324159"/>
              <a:gd name="connsiteX54" fmla="*/ 401088 w 1560770"/>
              <a:gd name="connsiteY54" fmla="*/ 883491 h 2324159"/>
              <a:gd name="connsiteX55" fmla="*/ 441568 w 1560770"/>
              <a:gd name="connsiteY55" fmla="*/ 883490 h 2324159"/>
              <a:gd name="connsiteX56" fmla="*/ 486812 w 1560770"/>
              <a:gd name="connsiteY56" fmla="*/ 859678 h 2324159"/>
              <a:gd name="connsiteX57" fmla="*/ 513007 w 1560770"/>
              <a:gd name="connsiteY57" fmla="*/ 862059 h 2324159"/>
              <a:gd name="connsiteX58" fmla="*/ 536818 w 1560770"/>
              <a:gd name="connsiteY58" fmla="*/ 888253 h 2324159"/>
              <a:gd name="connsiteX59" fmla="*/ 510625 w 1560770"/>
              <a:gd name="connsiteY59" fmla="*/ 993028 h 2324159"/>
              <a:gd name="connsiteX60" fmla="*/ 539200 w 1560770"/>
              <a:gd name="connsiteY60" fmla="*/ 1031128 h 2324159"/>
              <a:gd name="connsiteX61" fmla="*/ 546344 w 1560770"/>
              <a:gd name="connsiteY61" fmla="*/ 1050179 h 2324159"/>
              <a:gd name="connsiteX62" fmla="*/ 532057 w 1560770"/>
              <a:gd name="connsiteY62" fmla="*/ 1081134 h 2324159"/>
              <a:gd name="connsiteX63" fmla="*/ 517769 w 1560770"/>
              <a:gd name="connsiteY63" fmla="*/ 1152572 h 2324159"/>
              <a:gd name="connsiteX64" fmla="*/ 541582 w 1560770"/>
              <a:gd name="connsiteY64" fmla="*/ 1185909 h 2324159"/>
              <a:gd name="connsiteX65" fmla="*/ 551107 w 1560770"/>
              <a:gd name="connsiteY65" fmla="*/ 1226390 h 2324159"/>
              <a:gd name="connsiteX66" fmla="*/ 567775 w 1560770"/>
              <a:gd name="connsiteY66" fmla="*/ 1233534 h 2324159"/>
              <a:gd name="connsiteX67" fmla="*/ 572104 w 1560770"/>
              <a:gd name="connsiteY67" fmla="*/ 1243640 h 2324159"/>
              <a:gd name="connsiteX68" fmla="*/ 591588 w 1560770"/>
              <a:gd name="connsiteY68" fmla="*/ 1209722 h 2324159"/>
              <a:gd name="connsiteX69" fmla="*/ 615400 w 1560770"/>
              <a:gd name="connsiteY69" fmla="*/ 1193053 h 2324159"/>
              <a:gd name="connsiteX70" fmla="*/ 665407 w 1560770"/>
              <a:gd name="connsiteY70" fmla="*/ 1166859 h 2324159"/>
              <a:gd name="connsiteX71" fmla="*/ 698744 w 1560770"/>
              <a:gd name="connsiteY71" fmla="*/ 1154953 h 2324159"/>
              <a:gd name="connsiteX72" fmla="*/ 734463 w 1560770"/>
              <a:gd name="connsiteY72" fmla="*/ 1116854 h 2324159"/>
              <a:gd name="connsiteX73" fmla="*/ 791613 w 1560770"/>
              <a:gd name="connsiteY73" fmla="*/ 1093040 h 2324159"/>
              <a:gd name="connsiteX74" fmla="*/ 817807 w 1560770"/>
              <a:gd name="connsiteY74" fmla="*/ 1047797 h 2324159"/>
              <a:gd name="connsiteX75" fmla="*/ 841618 w 1560770"/>
              <a:gd name="connsiteY75" fmla="*/ 1031126 h 2324159"/>
              <a:gd name="connsiteX76" fmla="*/ 867813 w 1560770"/>
              <a:gd name="connsiteY76" fmla="*/ 1031128 h 2324159"/>
              <a:gd name="connsiteX77" fmla="*/ 872575 w 1560770"/>
              <a:gd name="connsiteY77" fmla="*/ 1050178 h 2324159"/>
              <a:gd name="connsiteX78" fmla="*/ 848763 w 1560770"/>
              <a:gd name="connsiteY78" fmla="*/ 1076372 h 2324159"/>
              <a:gd name="connsiteX79" fmla="*/ 872575 w 1560770"/>
              <a:gd name="connsiteY79" fmla="*/ 1102565 h 2324159"/>
              <a:gd name="connsiteX80" fmla="*/ 872575 w 1560770"/>
              <a:gd name="connsiteY80" fmla="*/ 1126378 h 2324159"/>
              <a:gd name="connsiteX81" fmla="*/ 829713 w 1560770"/>
              <a:gd name="connsiteY81" fmla="*/ 1128759 h 2324159"/>
              <a:gd name="connsiteX82" fmla="*/ 817807 w 1560770"/>
              <a:gd name="connsiteY82" fmla="*/ 1157334 h 2324159"/>
              <a:gd name="connsiteX83" fmla="*/ 829713 w 1560770"/>
              <a:gd name="connsiteY83" fmla="*/ 1185909 h 2324159"/>
              <a:gd name="connsiteX84" fmla="*/ 822567 w 1560770"/>
              <a:gd name="connsiteY84" fmla="*/ 1209720 h 2324159"/>
              <a:gd name="connsiteX85" fmla="*/ 836857 w 1560770"/>
              <a:gd name="connsiteY85" fmla="*/ 1228773 h 2324159"/>
              <a:gd name="connsiteX86" fmla="*/ 870194 w 1560770"/>
              <a:gd name="connsiteY86" fmla="*/ 1200198 h 2324159"/>
              <a:gd name="connsiteX87" fmla="*/ 1544088 w 1560770"/>
              <a:gd name="connsiteY87" fmla="*/ 888254 h 2324159"/>
              <a:gd name="connsiteX88" fmla="*/ 1525038 w 1560770"/>
              <a:gd name="connsiteY88" fmla="*/ 962071 h 2324159"/>
              <a:gd name="connsiteX89" fmla="*/ 958300 w 1560770"/>
              <a:gd name="connsiteY89" fmla="*/ 1140666 h 2324159"/>
              <a:gd name="connsiteX90" fmla="*/ 979731 w 1560770"/>
              <a:gd name="connsiteY90" fmla="*/ 1150190 h 2324159"/>
              <a:gd name="connsiteX91" fmla="*/ 974968 w 1560770"/>
              <a:gd name="connsiteY91" fmla="*/ 1224008 h 2324159"/>
              <a:gd name="connsiteX92" fmla="*/ 984494 w 1560770"/>
              <a:gd name="connsiteY92" fmla="*/ 1285923 h 2324159"/>
              <a:gd name="connsiteX93" fmla="*/ 1032119 w 1560770"/>
              <a:gd name="connsiteY93" fmla="*/ 1366885 h 2324159"/>
              <a:gd name="connsiteX94" fmla="*/ 1072600 w 1560770"/>
              <a:gd name="connsiteY94" fmla="*/ 1388316 h 2324159"/>
              <a:gd name="connsiteX95" fmla="*/ 1089269 w 1560770"/>
              <a:gd name="connsiteY95" fmla="*/ 1454991 h 2324159"/>
              <a:gd name="connsiteX96" fmla="*/ 1122607 w 1560770"/>
              <a:gd name="connsiteY96" fmla="*/ 1481185 h 2324159"/>
              <a:gd name="connsiteX97" fmla="*/ 1163088 w 1560770"/>
              <a:gd name="connsiteY97" fmla="*/ 1540716 h 2324159"/>
              <a:gd name="connsiteX98" fmla="*/ 1191663 w 1560770"/>
              <a:gd name="connsiteY98" fmla="*/ 1555004 h 2324159"/>
              <a:gd name="connsiteX99" fmla="*/ 1220238 w 1560770"/>
              <a:gd name="connsiteY99" fmla="*/ 1593103 h 2324159"/>
              <a:gd name="connsiteX100" fmla="*/ 1215943 w 1560770"/>
              <a:gd name="connsiteY100" fmla="*/ 1612963 h 2324159"/>
              <a:gd name="connsiteX101" fmla="*/ 1196425 w 1560770"/>
              <a:gd name="connsiteY101" fmla="*/ 1662160 h 2324159"/>
              <a:gd name="connsiteX102" fmla="*/ 1144037 w 1560770"/>
              <a:gd name="connsiteY102" fmla="*/ 1657396 h 2324159"/>
              <a:gd name="connsiteX103" fmla="*/ 1124987 w 1560770"/>
              <a:gd name="connsiteY103" fmla="*/ 1702639 h 2324159"/>
              <a:gd name="connsiteX104" fmla="*/ 1048787 w 1560770"/>
              <a:gd name="connsiteY104" fmla="*/ 1735977 h 2324159"/>
              <a:gd name="connsiteX105" fmla="*/ 1020212 w 1560770"/>
              <a:gd name="connsiteY105" fmla="*/ 1795508 h 2324159"/>
              <a:gd name="connsiteX106" fmla="*/ 1036881 w 1560770"/>
              <a:gd name="connsiteY106" fmla="*/ 1843133 h 2324159"/>
              <a:gd name="connsiteX107" fmla="*/ 1017832 w 1560770"/>
              <a:gd name="connsiteY107" fmla="*/ 1883616 h 2324159"/>
              <a:gd name="connsiteX108" fmla="*/ 984493 w 1560770"/>
              <a:gd name="connsiteY108" fmla="*/ 1881233 h 2324159"/>
              <a:gd name="connsiteX109" fmla="*/ 982112 w 1560770"/>
              <a:gd name="connsiteY109" fmla="*/ 1945527 h 2324159"/>
              <a:gd name="connsiteX110" fmla="*/ 946393 w 1560770"/>
              <a:gd name="connsiteY110" fmla="*/ 1962196 h 2324159"/>
              <a:gd name="connsiteX111" fmla="*/ 910674 w 1560770"/>
              <a:gd name="connsiteY111" fmla="*/ 1969339 h 2324159"/>
              <a:gd name="connsiteX112" fmla="*/ 910674 w 1560770"/>
              <a:gd name="connsiteY112" fmla="*/ 2033633 h 2324159"/>
              <a:gd name="connsiteX113" fmla="*/ 967824 w 1560770"/>
              <a:gd name="connsiteY113" fmla="*/ 2043158 h 2324159"/>
              <a:gd name="connsiteX114" fmla="*/ 1001162 w 1560770"/>
              <a:gd name="connsiteY114" fmla="*/ 2038396 h 2324159"/>
              <a:gd name="connsiteX115" fmla="*/ 1005922 w 1560770"/>
              <a:gd name="connsiteY115" fmla="*/ 2112215 h 2324159"/>
              <a:gd name="connsiteX116" fmla="*/ 982112 w 1560770"/>
              <a:gd name="connsiteY116" fmla="*/ 2133646 h 2324159"/>
              <a:gd name="connsiteX117" fmla="*/ 922581 w 1560770"/>
              <a:gd name="connsiteY117" fmla="*/ 2131266 h 2324159"/>
              <a:gd name="connsiteX118" fmla="*/ 870193 w 1560770"/>
              <a:gd name="connsiteY118" fmla="*/ 2140791 h 2324159"/>
              <a:gd name="connsiteX119" fmla="*/ 824949 w 1560770"/>
              <a:gd name="connsiteY119" fmla="*/ 2164604 h 2324159"/>
              <a:gd name="connsiteX120" fmla="*/ 779704 w 1560770"/>
              <a:gd name="connsiteY120" fmla="*/ 2171746 h 2324159"/>
              <a:gd name="connsiteX121" fmla="*/ 758274 w 1560770"/>
              <a:gd name="connsiteY121" fmla="*/ 2190798 h 2324159"/>
              <a:gd name="connsiteX122" fmla="*/ 751131 w 1560770"/>
              <a:gd name="connsiteY122" fmla="*/ 2236041 h 2324159"/>
              <a:gd name="connsiteX123" fmla="*/ 734462 w 1560770"/>
              <a:gd name="connsiteY123" fmla="*/ 2247948 h 2324159"/>
              <a:gd name="connsiteX124" fmla="*/ 689218 w 1560770"/>
              <a:gd name="connsiteY124" fmla="*/ 2297954 h 2324159"/>
              <a:gd name="connsiteX125" fmla="*/ 665406 w 1560770"/>
              <a:gd name="connsiteY125" fmla="*/ 2302715 h 2324159"/>
              <a:gd name="connsiteX126" fmla="*/ 617781 w 1560770"/>
              <a:gd name="connsiteY126" fmla="*/ 2324147 h 2324159"/>
              <a:gd name="connsiteX127" fmla="*/ 579681 w 1560770"/>
              <a:gd name="connsiteY127" fmla="*/ 2307478 h 2324159"/>
              <a:gd name="connsiteX128" fmla="*/ 563012 w 1560770"/>
              <a:gd name="connsiteY128" fmla="*/ 2278903 h 2324159"/>
              <a:gd name="connsiteX129" fmla="*/ 520149 w 1560770"/>
              <a:gd name="connsiteY129" fmla="*/ 2288429 h 2324159"/>
              <a:gd name="connsiteX130" fmla="*/ 512573 w 1560770"/>
              <a:gd name="connsiteY130" fmla="*/ 2282325 h 2324159"/>
              <a:gd name="connsiteX131" fmla="*/ 503481 w 1560770"/>
              <a:gd name="connsiteY131" fmla="*/ 2276522 h 2324159"/>
              <a:gd name="connsiteX132" fmla="*/ 522531 w 1560770"/>
              <a:gd name="connsiteY132" fmla="*/ 2169365 h 2324159"/>
              <a:gd name="connsiteX133" fmla="*/ 539199 w 1560770"/>
              <a:gd name="connsiteY133" fmla="*/ 2147934 h 2324159"/>
              <a:gd name="connsiteX134" fmla="*/ 529674 w 1560770"/>
              <a:gd name="connsiteY134" fmla="*/ 2102691 h 2324159"/>
              <a:gd name="connsiteX135" fmla="*/ 553487 w 1560770"/>
              <a:gd name="connsiteY135" fmla="*/ 2088403 h 2324159"/>
              <a:gd name="connsiteX136" fmla="*/ 534437 w 1560770"/>
              <a:gd name="connsiteY136" fmla="*/ 2074116 h 2324159"/>
              <a:gd name="connsiteX137" fmla="*/ 522531 w 1560770"/>
              <a:gd name="connsiteY137" fmla="*/ 2038398 h 2324159"/>
              <a:gd name="connsiteX138" fmla="*/ 513006 w 1560770"/>
              <a:gd name="connsiteY138" fmla="*/ 1993154 h 2324159"/>
              <a:gd name="connsiteX139" fmla="*/ 510624 w 1560770"/>
              <a:gd name="connsiteY139" fmla="*/ 1962196 h 2324159"/>
              <a:gd name="connsiteX140" fmla="*/ 460618 w 1560770"/>
              <a:gd name="connsiteY140" fmla="*/ 1964579 h 2324159"/>
              <a:gd name="connsiteX141" fmla="*/ 427282 w 1560770"/>
              <a:gd name="connsiteY141" fmla="*/ 1928860 h 2324159"/>
              <a:gd name="connsiteX142" fmla="*/ 382037 w 1560770"/>
              <a:gd name="connsiteY142" fmla="*/ 1912190 h 2324159"/>
              <a:gd name="connsiteX143" fmla="*/ 367749 w 1560770"/>
              <a:gd name="connsiteY143" fmla="*/ 1862185 h 2324159"/>
              <a:gd name="connsiteX144" fmla="*/ 365368 w 1560770"/>
              <a:gd name="connsiteY144" fmla="*/ 1840753 h 2324159"/>
              <a:gd name="connsiteX145" fmla="*/ 334413 w 1560770"/>
              <a:gd name="connsiteY145" fmla="*/ 1795510 h 2324159"/>
              <a:gd name="connsiteX146" fmla="*/ 291549 w 1560770"/>
              <a:gd name="connsiteY146" fmla="*/ 1771697 h 2324159"/>
              <a:gd name="connsiteX147" fmla="*/ 248688 w 1560770"/>
              <a:gd name="connsiteY147" fmla="*/ 1743123 h 2324159"/>
              <a:gd name="connsiteX148" fmla="*/ 215349 w 1560770"/>
              <a:gd name="connsiteY148" fmla="*/ 1733597 h 2324159"/>
              <a:gd name="connsiteX149" fmla="*/ 217731 w 1560770"/>
              <a:gd name="connsiteY149" fmla="*/ 1688351 h 2324159"/>
              <a:gd name="connsiteX150" fmla="*/ 174868 w 1560770"/>
              <a:gd name="connsiteY150" fmla="*/ 1702641 h 2324159"/>
              <a:gd name="connsiteX151" fmla="*/ 186775 w 1560770"/>
              <a:gd name="connsiteY151" fmla="*/ 1735979 h 2324159"/>
              <a:gd name="connsiteX152" fmla="*/ 179631 w 1560770"/>
              <a:gd name="connsiteY152" fmla="*/ 1752648 h 2324159"/>
              <a:gd name="connsiteX153" fmla="*/ 141531 w 1560770"/>
              <a:gd name="connsiteY153" fmla="*/ 1724073 h 2324159"/>
              <a:gd name="connsiteX154" fmla="*/ 98669 w 1560770"/>
              <a:gd name="connsiteY154" fmla="*/ 1721691 h 2324159"/>
              <a:gd name="connsiteX155" fmla="*/ 43899 w 1560770"/>
              <a:gd name="connsiteY155" fmla="*/ 1702641 h 2324159"/>
              <a:gd name="connsiteX156" fmla="*/ 10560 w 1560770"/>
              <a:gd name="connsiteY156" fmla="*/ 1700257 h 2324159"/>
              <a:gd name="connsiteX157" fmla="*/ 1037 w 1560770"/>
              <a:gd name="connsiteY157" fmla="*/ 1647873 h 2324159"/>
              <a:gd name="connsiteX158" fmla="*/ 34374 w 1560770"/>
              <a:gd name="connsiteY158" fmla="*/ 1559766 h 2324159"/>
              <a:gd name="connsiteX159" fmla="*/ 60568 w 1560770"/>
              <a:gd name="connsiteY159" fmla="*/ 1512141 h 2324159"/>
              <a:gd name="connsiteX160" fmla="*/ 81999 w 1560770"/>
              <a:gd name="connsiteY160" fmla="*/ 1464516 h 2324159"/>
              <a:gd name="connsiteX161" fmla="*/ 108194 w 1560770"/>
              <a:gd name="connsiteY161" fmla="*/ 1426416 h 2324159"/>
              <a:gd name="connsiteX162" fmla="*/ 146293 w 1560770"/>
              <a:gd name="connsiteY162" fmla="*/ 1416891 h 2324159"/>
              <a:gd name="connsiteX163" fmla="*/ 153438 w 1560770"/>
              <a:gd name="connsiteY163" fmla="*/ 1381173 h 2324159"/>
              <a:gd name="connsiteX164" fmla="*/ 262975 w 1560770"/>
              <a:gd name="connsiteY164" fmla="*/ 1262110 h 2324159"/>
              <a:gd name="connsiteX165" fmla="*/ 286787 w 1560770"/>
              <a:gd name="connsiteY165" fmla="*/ 1123995 h 2324159"/>
              <a:gd name="connsiteX166" fmla="*/ 282025 w 1560770"/>
              <a:gd name="connsiteY166" fmla="*/ 1043035 h 2324159"/>
              <a:gd name="connsiteX167" fmla="*/ 196300 w 1560770"/>
              <a:gd name="connsiteY167" fmla="*/ 1031129 h 2324159"/>
              <a:gd name="connsiteX168" fmla="*/ 179632 w 1560770"/>
              <a:gd name="connsiteY168" fmla="*/ 950166 h 2324159"/>
              <a:gd name="connsiteX169" fmla="*/ 186775 w 1560770"/>
              <a:gd name="connsiteY169" fmla="*/ 883491 h 2324159"/>
              <a:gd name="connsiteX170" fmla="*/ 148675 w 1560770"/>
              <a:gd name="connsiteY170" fmla="*/ 845391 h 2324159"/>
              <a:gd name="connsiteX171" fmla="*/ 127244 w 1560770"/>
              <a:gd name="connsiteY171" fmla="*/ 804909 h 2324159"/>
              <a:gd name="connsiteX172" fmla="*/ 117719 w 1560770"/>
              <a:gd name="connsiteY172" fmla="*/ 745379 h 2324159"/>
              <a:gd name="connsiteX173" fmla="*/ 102097 w 1560770"/>
              <a:gd name="connsiteY173" fmla="*/ 665225 h 2324159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324887 w 1560770"/>
              <a:gd name="connsiteY18" fmla="*/ 209836 h 2329162"/>
              <a:gd name="connsiteX19" fmla="*/ 322506 w 1560770"/>
              <a:gd name="connsiteY19" fmla="*/ 245555 h 2329162"/>
              <a:gd name="connsiteX20" fmla="*/ 239162 w 1560770"/>
              <a:gd name="connsiteY20" fmla="*/ 233649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282025 w 1560770"/>
              <a:gd name="connsiteY23" fmla="*/ 36223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210587 w 1560770"/>
              <a:gd name="connsiteY34" fmla="*/ 674181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322506 w 1560770"/>
              <a:gd name="connsiteY19" fmla="*/ 245555 h 2329162"/>
              <a:gd name="connsiteX20" fmla="*/ 239162 w 1560770"/>
              <a:gd name="connsiteY20" fmla="*/ 233649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282025 w 1560770"/>
              <a:gd name="connsiteY23" fmla="*/ 36223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210587 w 1560770"/>
              <a:gd name="connsiteY34" fmla="*/ 674181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322506 w 1560770"/>
              <a:gd name="connsiteY19" fmla="*/ 245555 h 2329162"/>
              <a:gd name="connsiteX20" fmla="*/ 755893 w 1560770"/>
              <a:gd name="connsiteY20" fmla="*/ 121730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282025 w 1560770"/>
              <a:gd name="connsiteY23" fmla="*/ 36223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210587 w 1560770"/>
              <a:gd name="connsiteY34" fmla="*/ 674181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322506 w 1560770"/>
              <a:gd name="connsiteY19" fmla="*/ 245555 h 2329162"/>
              <a:gd name="connsiteX20" fmla="*/ 755893 w 1560770"/>
              <a:gd name="connsiteY20" fmla="*/ 121730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972588 w 1560770"/>
              <a:gd name="connsiteY23" fmla="*/ 3838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210587 w 1560770"/>
              <a:gd name="connsiteY34" fmla="*/ 674181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322506 w 1560770"/>
              <a:gd name="connsiteY19" fmla="*/ 245555 h 2329162"/>
              <a:gd name="connsiteX20" fmla="*/ 755893 w 1560770"/>
              <a:gd name="connsiteY20" fmla="*/ 121730 h 2329162"/>
              <a:gd name="connsiteX21" fmla="*/ 234399 w 1560770"/>
              <a:gd name="connsiteY21" fmla="*/ 259842 h 2329162"/>
              <a:gd name="connsiteX22" fmla="*/ 253449 w 1560770"/>
              <a:gd name="connsiteY22" fmla="*/ 338424 h 2329162"/>
              <a:gd name="connsiteX23" fmla="*/ 972588 w 1560770"/>
              <a:gd name="connsiteY23" fmla="*/ 38387 h 2329162"/>
              <a:gd name="connsiteX24" fmla="*/ 272499 w 1560770"/>
              <a:gd name="connsiteY24" fmla="*/ 393192 h 2329162"/>
              <a:gd name="connsiteX25" fmla="*/ 220112 w 1560770"/>
              <a:gd name="connsiteY25" fmla="*/ 457486 h 2329162"/>
              <a:gd name="connsiteX26" fmla="*/ 227256 w 1560770"/>
              <a:gd name="connsiteY26" fmla="*/ 502730 h 2329162"/>
              <a:gd name="connsiteX27" fmla="*/ 243924 w 1560770"/>
              <a:gd name="connsiteY27" fmla="*/ 533687 h 2329162"/>
              <a:gd name="connsiteX28" fmla="*/ 198681 w 1560770"/>
              <a:gd name="connsiteY28" fmla="*/ 545593 h 2329162"/>
              <a:gd name="connsiteX29" fmla="*/ 141531 w 1560770"/>
              <a:gd name="connsiteY29" fmla="*/ 547975 h 2329162"/>
              <a:gd name="connsiteX30" fmla="*/ 132006 w 1560770"/>
              <a:gd name="connsiteY30" fmla="*/ 562262 h 2329162"/>
              <a:gd name="connsiteX31" fmla="*/ 158199 w 1560770"/>
              <a:gd name="connsiteY31" fmla="*/ 595600 h 2329162"/>
              <a:gd name="connsiteX32" fmla="*/ 186774 w 1560770"/>
              <a:gd name="connsiteY32" fmla="*/ 609887 h 2329162"/>
              <a:gd name="connsiteX33" fmla="*/ 189156 w 1560770"/>
              <a:gd name="connsiteY33" fmla="*/ 638462 h 2329162"/>
              <a:gd name="connsiteX34" fmla="*/ 1058312 w 1560770"/>
              <a:gd name="connsiteY34" fmla="*/ 19337 h 2329162"/>
              <a:gd name="connsiteX35" fmla="*/ 224874 w 1560770"/>
              <a:gd name="connsiteY35" fmla="*/ 702756 h 2329162"/>
              <a:gd name="connsiteX36" fmla="*/ 253449 w 1560770"/>
              <a:gd name="connsiteY36" fmla="*/ 705137 h 2329162"/>
              <a:gd name="connsiteX37" fmla="*/ 279643 w 1560770"/>
              <a:gd name="connsiteY37" fmla="*/ 681325 h 2329162"/>
              <a:gd name="connsiteX38" fmla="*/ 282024 w 1560770"/>
              <a:gd name="connsiteY38" fmla="*/ 657512 h 2329162"/>
              <a:gd name="connsiteX39" fmla="*/ 291549 w 1560770"/>
              <a:gd name="connsiteY39" fmla="*/ 633700 h 2329162"/>
              <a:gd name="connsiteX40" fmla="*/ 267737 w 1560770"/>
              <a:gd name="connsiteY40" fmla="*/ 600362 h 2329162"/>
              <a:gd name="connsiteX41" fmla="*/ 303456 w 1560770"/>
              <a:gd name="connsiteY41" fmla="*/ 590837 h 2329162"/>
              <a:gd name="connsiteX42" fmla="*/ 322506 w 1560770"/>
              <a:gd name="connsiteY42" fmla="*/ 567025 h 2329162"/>
              <a:gd name="connsiteX43" fmla="*/ 353462 w 1560770"/>
              <a:gd name="connsiteY43" fmla="*/ 559881 h 2329162"/>
              <a:gd name="connsiteX44" fmla="*/ 410612 w 1560770"/>
              <a:gd name="connsiteY44" fmla="*/ 562262 h 2329162"/>
              <a:gd name="connsiteX45" fmla="*/ 410612 w 1560770"/>
              <a:gd name="connsiteY45" fmla="*/ 617031 h 2329162"/>
              <a:gd name="connsiteX46" fmla="*/ 436806 w 1560770"/>
              <a:gd name="connsiteY46" fmla="*/ 640841 h 2329162"/>
              <a:gd name="connsiteX47" fmla="*/ 1155942 w 1560770"/>
              <a:gd name="connsiteY47" fmla="*/ 5049 h 2329162"/>
              <a:gd name="connsiteX48" fmla="*/ 1370255 w 1560770"/>
              <a:gd name="connsiteY48" fmla="*/ 200312 h 2329162"/>
              <a:gd name="connsiteX49" fmla="*/ 1560756 w 1560770"/>
              <a:gd name="connsiteY49" fmla="*/ 890875 h 2329162"/>
              <a:gd name="connsiteX50" fmla="*/ 420137 w 1560770"/>
              <a:gd name="connsiteY50" fmla="*/ 719425 h 2329162"/>
              <a:gd name="connsiteX51" fmla="*/ 415374 w 1560770"/>
              <a:gd name="connsiteY51" fmla="*/ 759906 h 2329162"/>
              <a:gd name="connsiteX52" fmla="*/ 427281 w 1560770"/>
              <a:gd name="connsiteY52" fmla="*/ 788481 h 2329162"/>
              <a:gd name="connsiteX53" fmla="*/ 410612 w 1560770"/>
              <a:gd name="connsiteY53" fmla="*/ 809912 h 2329162"/>
              <a:gd name="connsiteX54" fmla="*/ 401088 w 1560770"/>
              <a:gd name="connsiteY54" fmla="*/ 888494 h 2329162"/>
              <a:gd name="connsiteX55" fmla="*/ 441568 w 1560770"/>
              <a:gd name="connsiteY55" fmla="*/ 888493 h 2329162"/>
              <a:gd name="connsiteX56" fmla="*/ 486812 w 1560770"/>
              <a:gd name="connsiteY56" fmla="*/ 864681 h 2329162"/>
              <a:gd name="connsiteX57" fmla="*/ 513007 w 1560770"/>
              <a:gd name="connsiteY57" fmla="*/ 867062 h 2329162"/>
              <a:gd name="connsiteX58" fmla="*/ 536818 w 1560770"/>
              <a:gd name="connsiteY58" fmla="*/ 893256 h 2329162"/>
              <a:gd name="connsiteX59" fmla="*/ 510625 w 1560770"/>
              <a:gd name="connsiteY59" fmla="*/ 998031 h 2329162"/>
              <a:gd name="connsiteX60" fmla="*/ 539200 w 1560770"/>
              <a:gd name="connsiteY60" fmla="*/ 1036131 h 2329162"/>
              <a:gd name="connsiteX61" fmla="*/ 546344 w 1560770"/>
              <a:gd name="connsiteY61" fmla="*/ 1055182 h 2329162"/>
              <a:gd name="connsiteX62" fmla="*/ 532057 w 1560770"/>
              <a:gd name="connsiteY62" fmla="*/ 1086137 h 2329162"/>
              <a:gd name="connsiteX63" fmla="*/ 517769 w 1560770"/>
              <a:gd name="connsiteY63" fmla="*/ 1157575 h 2329162"/>
              <a:gd name="connsiteX64" fmla="*/ 541582 w 1560770"/>
              <a:gd name="connsiteY64" fmla="*/ 1190912 h 2329162"/>
              <a:gd name="connsiteX65" fmla="*/ 551107 w 1560770"/>
              <a:gd name="connsiteY65" fmla="*/ 1231393 h 2329162"/>
              <a:gd name="connsiteX66" fmla="*/ 567775 w 1560770"/>
              <a:gd name="connsiteY66" fmla="*/ 1238537 h 2329162"/>
              <a:gd name="connsiteX67" fmla="*/ 572104 w 1560770"/>
              <a:gd name="connsiteY67" fmla="*/ 1248643 h 2329162"/>
              <a:gd name="connsiteX68" fmla="*/ 591588 w 1560770"/>
              <a:gd name="connsiteY68" fmla="*/ 1214725 h 2329162"/>
              <a:gd name="connsiteX69" fmla="*/ 615400 w 1560770"/>
              <a:gd name="connsiteY69" fmla="*/ 1198056 h 2329162"/>
              <a:gd name="connsiteX70" fmla="*/ 665407 w 1560770"/>
              <a:gd name="connsiteY70" fmla="*/ 1171862 h 2329162"/>
              <a:gd name="connsiteX71" fmla="*/ 698744 w 1560770"/>
              <a:gd name="connsiteY71" fmla="*/ 1159956 h 2329162"/>
              <a:gd name="connsiteX72" fmla="*/ 734463 w 1560770"/>
              <a:gd name="connsiteY72" fmla="*/ 1121857 h 2329162"/>
              <a:gd name="connsiteX73" fmla="*/ 791613 w 1560770"/>
              <a:gd name="connsiteY73" fmla="*/ 1098043 h 2329162"/>
              <a:gd name="connsiteX74" fmla="*/ 817807 w 1560770"/>
              <a:gd name="connsiteY74" fmla="*/ 1052800 h 2329162"/>
              <a:gd name="connsiteX75" fmla="*/ 841618 w 1560770"/>
              <a:gd name="connsiteY75" fmla="*/ 1036129 h 2329162"/>
              <a:gd name="connsiteX76" fmla="*/ 867813 w 1560770"/>
              <a:gd name="connsiteY76" fmla="*/ 1036131 h 2329162"/>
              <a:gd name="connsiteX77" fmla="*/ 872575 w 1560770"/>
              <a:gd name="connsiteY77" fmla="*/ 1055181 h 2329162"/>
              <a:gd name="connsiteX78" fmla="*/ 848763 w 1560770"/>
              <a:gd name="connsiteY78" fmla="*/ 1081375 h 2329162"/>
              <a:gd name="connsiteX79" fmla="*/ 872575 w 1560770"/>
              <a:gd name="connsiteY79" fmla="*/ 1107568 h 2329162"/>
              <a:gd name="connsiteX80" fmla="*/ 872575 w 1560770"/>
              <a:gd name="connsiteY80" fmla="*/ 1131381 h 2329162"/>
              <a:gd name="connsiteX81" fmla="*/ 829713 w 1560770"/>
              <a:gd name="connsiteY81" fmla="*/ 1133762 h 2329162"/>
              <a:gd name="connsiteX82" fmla="*/ 817807 w 1560770"/>
              <a:gd name="connsiteY82" fmla="*/ 1162337 h 2329162"/>
              <a:gd name="connsiteX83" fmla="*/ 829713 w 1560770"/>
              <a:gd name="connsiteY83" fmla="*/ 1190912 h 2329162"/>
              <a:gd name="connsiteX84" fmla="*/ 822567 w 1560770"/>
              <a:gd name="connsiteY84" fmla="*/ 1214723 h 2329162"/>
              <a:gd name="connsiteX85" fmla="*/ 836857 w 1560770"/>
              <a:gd name="connsiteY85" fmla="*/ 1233776 h 2329162"/>
              <a:gd name="connsiteX86" fmla="*/ 870194 w 1560770"/>
              <a:gd name="connsiteY86" fmla="*/ 1205201 h 2329162"/>
              <a:gd name="connsiteX87" fmla="*/ 1544088 w 1560770"/>
              <a:gd name="connsiteY87" fmla="*/ 893257 h 2329162"/>
              <a:gd name="connsiteX88" fmla="*/ 1525038 w 1560770"/>
              <a:gd name="connsiteY88" fmla="*/ 967074 h 2329162"/>
              <a:gd name="connsiteX89" fmla="*/ 958300 w 1560770"/>
              <a:gd name="connsiteY89" fmla="*/ 1145669 h 2329162"/>
              <a:gd name="connsiteX90" fmla="*/ 979731 w 1560770"/>
              <a:gd name="connsiteY90" fmla="*/ 1155193 h 2329162"/>
              <a:gd name="connsiteX91" fmla="*/ 974968 w 1560770"/>
              <a:gd name="connsiteY91" fmla="*/ 1229011 h 2329162"/>
              <a:gd name="connsiteX92" fmla="*/ 984494 w 1560770"/>
              <a:gd name="connsiteY92" fmla="*/ 1290926 h 2329162"/>
              <a:gd name="connsiteX93" fmla="*/ 1032119 w 1560770"/>
              <a:gd name="connsiteY93" fmla="*/ 1371888 h 2329162"/>
              <a:gd name="connsiteX94" fmla="*/ 1072600 w 1560770"/>
              <a:gd name="connsiteY94" fmla="*/ 1393319 h 2329162"/>
              <a:gd name="connsiteX95" fmla="*/ 1089269 w 1560770"/>
              <a:gd name="connsiteY95" fmla="*/ 1459994 h 2329162"/>
              <a:gd name="connsiteX96" fmla="*/ 1122607 w 1560770"/>
              <a:gd name="connsiteY96" fmla="*/ 1486188 h 2329162"/>
              <a:gd name="connsiteX97" fmla="*/ 1163088 w 1560770"/>
              <a:gd name="connsiteY97" fmla="*/ 1545719 h 2329162"/>
              <a:gd name="connsiteX98" fmla="*/ 1191663 w 1560770"/>
              <a:gd name="connsiteY98" fmla="*/ 1560007 h 2329162"/>
              <a:gd name="connsiteX99" fmla="*/ 1220238 w 1560770"/>
              <a:gd name="connsiteY99" fmla="*/ 1598106 h 2329162"/>
              <a:gd name="connsiteX100" fmla="*/ 1215943 w 1560770"/>
              <a:gd name="connsiteY100" fmla="*/ 1617966 h 2329162"/>
              <a:gd name="connsiteX101" fmla="*/ 1196425 w 1560770"/>
              <a:gd name="connsiteY101" fmla="*/ 1667163 h 2329162"/>
              <a:gd name="connsiteX102" fmla="*/ 1144037 w 1560770"/>
              <a:gd name="connsiteY102" fmla="*/ 1662399 h 2329162"/>
              <a:gd name="connsiteX103" fmla="*/ 1124987 w 1560770"/>
              <a:gd name="connsiteY103" fmla="*/ 1707642 h 2329162"/>
              <a:gd name="connsiteX104" fmla="*/ 1048787 w 1560770"/>
              <a:gd name="connsiteY104" fmla="*/ 1740980 h 2329162"/>
              <a:gd name="connsiteX105" fmla="*/ 1020212 w 1560770"/>
              <a:gd name="connsiteY105" fmla="*/ 1800511 h 2329162"/>
              <a:gd name="connsiteX106" fmla="*/ 1036881 w 1560770"/>
              <a:gd name="connsiteY106" fmla="*/ 1848136 h 2329162"/>
              <a:gd name="connsiteX107" fmla="*/ 1017832 w 1560770"/>
              <a:gd name="connsiteY107" fmla="*/ 1888619 h 2329162"/>
              <a:gd name="connsiteX108" fmla="*/ 984493 w 1560770"/>
              <a:gd name="connsiteY108" fmla="*/ 1886236 h 2329162"/>
              <a:gd name="connsiteX109" fmla="*/ 982112 w 1560770"/>
              <a:gd name="connsiteY109" fmla="*/ 1950530 h 2329162"/>
              <a:gd name="connsiteX110" fmla="*/ 946393 w 1560770"/>
              <a:gd name="connsiteY110" fmla="*/ 1967199 h 2329162"/>
              <a:gd name="connsiteX111" fmla="*/ 910674 w 1560770"/>
              <a:gd name="connsiteY111" fmla="*/ 1974342 h 2329162"/>
              <a:gd name="connsiteX112" fmla="*/ 910674 w 1560770"/>
              <a:gd name="connsiteY112" fmla="*/ 2038636 h 2329162"/>
              <a:gd name="connsiteX113" fmla="*/ 967824 w 1560770"/>
              <a:gd name="connsiteY113" fmla="*/ 2048161 h 2329162"/>
              <a:gd name="connsiteX114" fmla="*/ 1001162 w 1560770"/>
              <a:gd name="connsiteY114" fmla="*/ 2043399 h 2329162"/>
              <a:gd name="connsiteX115" fmla="*/ 1005922 w 1560770"/>
              <a:gd name="connsiteY115" fmla="*/ 2117218 h 2329162"/>
              <a:gd name="connsiteX116" fmla="*/ 982112 w 1560770"/>
              <a:gd name="connsiteY116" fmla="*/ 2138649 h 2329162"/>
              <a:gd name="connsiteX117" fmla="*/ 922581 w 1560770"/>
              <a:gd name="connsiteY117" fmla="*/ 2136269 h 2329162"/>
              <a:gd name="connsiteX118" fmla="*/ 870193 w 1560770"/>
              <a:gd name="connsiteY118" fmla="*/ 2145794 h 2329162"/>
              <a:gd name="connsiteX119" fmla="*/ 824949 w 1560770"/>
              <a:gd name="connsiteY119" fmla="*/ 2169607 h 2329162"/>
              <a:gd name="connsiteX120" fmla="*/ 779704 w 1560770"/>
              <a:gd name="connsiteY120" fmla="*/ 2176749 h 2329162"/>
              <a:gd name="connsiteX121" fmla="*/ 758274 w 1560770"/>
              <a:gd name="connsiteY121" fmla="*/ 2195801 h 2329162"/>
              <a:gd name="connsiteX122" fmla="*/ 751131 w 1560770"/>
              <a:gd name="connsiteY122" fmla="*/ 2241044 h 2329162"/>
              <a:gd name="connsiteX123" fmla="*/ 734462 w 1560770"/>
              <a:gd name="connsiteY123" fmla="*/ 2252951 h 2329162"/>
              <a:gd name="connsiteX124" fmla="*/ 689218 w 1560770"/>
              <a:gd name="connsiteY124" fmla="*/ 2302957 h 2329162"/>
              <a:gd name="connsiteX125" fmla="*/ 665406 w 1560770"/>
              <a:gd name="connsiteY125" fmla="*/ 2307718 h 2329162"/>
              <a:gd name="connsiteX126" fmla="*/ 617781 w 1560770"/>
              <a:gd name="connsiteY126" fmla="*/ 2329150 h 2329162"/>
              <a:gd name="connsiteX127" fmla="*/ 579681 w 1560770"/>
              <a:gd name="connsiteY127" fmla="*/ 2312481 h 2329162"/>
              <a:gd name="connsiteX128" fmla="*/ 563012 w 1560770"/>
              <a:gd name="connsiteY128" fmla="*/ 2283906 h 2329162"/>
              <a:gd name="connsiteX129" fmla="*/ 520149 w 1560770"/>
              <a:gd name="connsiteY129" fmla="*/ 2293432 h 2329162"/>
              <a:gd name="connsiteX130" fmla="*/ 512573 w 1560770"/>
              <a:gd name="connsiteY130" fmla="*/ 2287328 h 2329162"/>
              <a:gd name="connsiteX131" fmla="*/ 503481 w 1560770"/>
              <a:gd name="connsiteY131" fmla="*/ 2281525 h 2329162"/>
              <a:gd name="connsiteX132" fmla="*/ 522531 w 1560770"/>
              <a:gd name="connsiteY132" fmla="*/ 2174368 h 2329162"/>
              <a:gd name="connsiteX133" fmla="*/ 539199 w 1560770"/>
              <a:gd name="connsiteY133" fmla="*/ 2152937 h 2329162"/>
              <a:gd name="connsiteX134" fmla="*/ 529674 w 1560770"/>
              <a:gd name="connsiteY134" fmla="*/ 2107694 h 2329162"/>
              <a:gd name="connsiteX135" fmla="*/ 553487 w 1560770"/>
              <a:gd name="connsiteY135" fmla="*/ 2093406 h 2329162"/>
              <a:gd name="connsiteX136" fmla="*/ 534437 w 1560770"/>
              <a:gd name="connsiteY136" fmla="*/ 2079119 h 2329162"/>
              <a:gd name="connsiteX137" fmla="*/ 522531 w 1560770"/>
              <a:gd name="connsiteY137" fmla="*/ 2043401 h 2329162"/>
              <a:gd name="connsiteX138" fmla="*/ 513006 w 1560770"/>
              <a:gd name="connsiteY138" fmla="*/ 1998157 h 2329162"/>
              <a:gd name="connsiteX139" fmla="*/ 510624 w 1560770"/>
              <a:gd name="connsiteY139" fmla="*/ 1967199 h 2329162"/>
              <a:gd name="connsiteX140" fmla="*/ 460618 w 1560770"/>
              <a:gd name="connsiteY140" fmla="*/ 1969582 h 2329162"/>
              <a:gd name="connsiteX141" fmla="*/ 427282 w 1560770"/>
              <a:gd name="connsiteY141" fmla="*/ 1933863 h 2329162"/>
              <a:gd name="connsiteX142" fmla="*/ 382037 w 1560770"/>
              <a:gd name="connsiteY142" fmla="*/ 1917193 h 2329162"/>
              <a:gd name="connsiteX143" fmla="*/ 367749 w 1560770"/>
              <a:gd name="connsiteY143" fmla="*/ 1867188 h 2329162"/>
              <a:gd name="connsiteX144" fmla="*/ 365368 w 1560770"/>
              <a:gd name="connsiteY144" fmla="*/ 1845756 h 2329162"/>
              <a:gd name="connsiteX145" fmla="*/ 334413 w 1560770"/>
              <a:gd name="connsiteY145" fmla="*/ 1800513 h 2329162"/>
              <a:gd name="connsiteX146" fmla="*/ 291549 w 1560770"/>
              <a:gd name="connsiteY146" fmla="*/ 1776700 h 2329162"/>
              <a:gd name="connsiteX147" fmla="*/ 248688 w 1560770"/>
              <a:gd name="connsiteY147" fmla="*/ 1748126 h 2329162"/>
              <a:gd name="connsiteX148" fmla="*/ 215349 w 1560770"/>
              <a:gd name="connsiteY148" fmla="*/ 1738600 h 2329162"/>
              <a:gd name="connsiteX149" fmla="*/ 217731 w 1560770"/>
              <a:gd name="connsiteY149" fmla="*/ 1693354 h 2329162"/>
              <a:gd name="connsiteX150" fmla="*/ 174868 w 1560770"/>
              <a:gd name="connsiteY150" fmla="*/ 1707644 h 2329162"/>
              <a:gd name="connsiteX151" fmla="*/ 186775 w 1560770"/>
              <a:gd name="connsiteY151" fmla="*/ 1740982 h 2329162"/>
              <a:gd name="connsiteX152" fmla="*/ 179631 w 1560770"/>
              <a:gd name="connsiteY152" fmla="*/ 1757651 h 2329162"/>
              <a:gd name="connsiteX153" fmla="*/ 141531 w 1560770"/>
              <a:gd name="connsiteY153" fmla="*/ 1729076 h 2329162"/>
              <a:gd name="connsiteX154" fmla="*/ 98669 w 1560770"/>
              <a:gd name="connsiteY154" fmla="*/ 1726694 h 2329162"/>
              <a:gd name="connsiteX155" fmla="*/ 43899 w 1560770"/>
              <a:gd name="connsiteY155" fmla="*/ 1707644 h 2329162"/>
              <a:gd name="connsiteX156" fmla="*/ 10560 w 1560770"/>
              <a:gd name="connsiteY156" fmla="*/ 1705260 h 2329162"/>
              <a:gd name="connsiteX157" fmla="*/ 1037 w 1560770"/>
              <a:gd name="connsiteY157" fmla="*/ 1652876 h 2329162"/>
              <a:gd name="connsiteX158" fmla="*/ 34374 w 1560770"/>
              <a:gd name="connsiteY158" fmla="*/ 1564769 h 2329162"/>
              <a:gd name="connsiteX159" fmla="*/ 60568 w 1560770"/>
              <a:gd name="connsiteY159" fmla="*/ 1517144 h 2329162"/>
              <a:gd name="connsiteX160" fmla="*/ 81999 w 1560770"/>
              <a:gd name="connsiteY160" fmla="*/ 1469519 h 2329162"/>
              <a:gd name="connsiteX161" fmla="*/ 108194 w 1560770"/>
              <a:gd name="connsiteY161" fmla="*/ 1431419 h 2329162"/>
              <a:gd name="connsiteX162" fmla="*/ 146293 w 1560770"/>
              <a:gd name="connsiteY162" fmla="*/ 1421894 h 2329162"/>
              <a:gd name="connsiteX163" fmla="*/ 153438 w 1560770"/>
              <a:gd name="connsiteY163" fmla="*/ 1386176 h 2329162"/>
              <a:gd name="connsiteX164" fmla="*/ 262975 w 1560770"/>
              <a:gd name="connsiteY164" fmla="*/ 1267113 h 2329162"/>
              <a:gd name="connsiteX165" fmla="*/ 286787 w 1560770"/>
              <a:gd name="connsiteY165" fmla="*/ 1128998 h 2329162"/>
              <a:gd name="connsiteX166" fmla="*/ 282025 w 1560770"/>
              <a:gd name="connsiteY166" fmla="*/ 1048038 h 2329162"/>
              <a:gd name="connsiteX167" fmla="*/ 196300 w 1560770"/>
              <a:gd name="connsiteY167" fmla="*/ 1036132 h 2329162"/>
              <a:gd name="connsiteX168" fmla="*/ 179632 w 1560770"/>
              <a:gd name="connsiteY168" fmla="*/ 955169 h 2329162"/>
              <a:gd name="connsiteX169" fmla="*/ 186775 w 1560770"/>
              <a:gd name="connsiteY169" fmla="*/ 888494 h 2329162"/>
              <a:gd name="connsiteX170" fmla="*/ 148675 w 1560770"/>
              <a:gd name="connsiteY170" fmla="*/ 850394 h 2329162"/>
              <a:gd name="connsiteX171" fmla="*/ 127244 w 1560770"/>
              <a:gd name="connsiteY171" fmla="*/ 809912 h 2329162"/>
              <a:gd name="connsiteX172" fmla="*/ 117719 w 1560770"/>
              <a:gd name="connsiteY172" fmla="*/ 750382 h 2329162"/>
              <a:gd name="connsiteX173" fmla="*/ 102097 w 1560770"/>
              <a:gd name="connsiteY17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234399 w 1560770"/>
              <a:gd name="connsiteY20" fmla="*/ 259842 h 2329162"/>
              <a:gd name="connsiteX21" fmla="*/ 253449 w 1560770"/>
              <a:gd name="connsiteY21" fmla="*/ 338424 h 2329162"/>
              <a:gd name="connsiteX22" fmla="*/ 972588 w 1560770"/>
              <a:gd name="connsiteY22" fmla="*/ 38387 h 2329162"/>
              <a:gd name="connsiteX23" fmla="*/ 272499 w 1560770"/>
              <a:gd name="connsiteY23" fmla="*/ 393192 h 2329162"/>
              <a:gd name="connsiteX24" fmla="*/ 220112 w 1560770"/>
              <a:gd name="connsiteY24" fmla="*/ 457486 h 2329162"/>
              <a:gd name="connsiteX25" fmla="*/ 227256 w 1560770"/>
              <a:gd name="connsiteY25" fmla="*/ 502730 h 2329162"/>
              <a:gd name="connsiteX26" fmla="*/ 243924 w 1560770"/>
              <a:gd name="connsiteY26" fmla="*/ 533687 h 2329162"/>
              <a:gd name="connsiteX27" fmla="*/ 198681 w 1560770"/>
              <a:gd name="connsiteY27" fmla="*/ 545593 h 2329162"/>
              <a:gd name="connsiteX28" fmla="*/ 141531 w 1560770"/>
              <a:gd name="connsiteY28" fmla="*/ 547975 h 2329162"/>
              <a:gd name="connsiteX29" fmla="*/ 132006 w 1560770"/>
              <a:gd name="connsiteY29" fmla="*/ 562262 h 2329162"/>
              <a:gd name="connsiteX30" fmla="*/ 158199 w 1560770"/>
              <a:gd name="connsiteY30" fmla="*/ 595600 h 2329162"/>
              <a:gd name="connsiteX31" fmla="*/ 186774 w 1560770"/>
              <a:gd name="connsiteY31" fmla="*/ 609887 h 2329162"/>
              <a:gd name="connsiteX32" fmla="*/ 189156 w 1560770"/>
              <a:gd name="connsiteY32" fmla="*/ 638462 h 2329162"/>
              <a:gd name="connsiteX33" fmla="*/ 1058312 w 1560770"/>
              <a:gd name="connsiteY33" fmla="*/ 19337 h 2329162"/>
              <a:gd name="connsiteX34" fmla="*/ 224874 w 1560770"/>
              <a:gd name="connsiteY34" fmla="*/ 702756 h 2329162"/>
              <a:gd name="connsiteX35" fmla="*/ 253449 w 1560770"/>
              <a:gd name="connsiteY35" fmla="*/ 705137 h 2329162"/>
              <a:gd name="connsiteX36" fmla="*/ 279643 w 1560770"/>
              <a:gd name="connsiteY36" fmla="*/ 681325 h 2329162"/>
              <a:gd name="connsiteX37" fmla="*/ 282024 w 1560770"/>
              <a:gd name="connsiteY37" fmla="*/ 657512 h 2329162"/>
              <a:gd name="connsiteX38" fmla="*/ 291549 w 1560770"/>
              <a:gd name="connsiteY38" fmla="*/ 633700 h 2329162"/>
              <a:gd name="connsiteX39" fmla="*/ 267737 w 1560770"/>
              <a:gd name="connsiteY39" fmla="*/ 600362 h 2329162"/>
              <a:gd name="connsiteX40" fmla="*/ 303456 w 1560770"/>
              <a:gd name="connsiteY40" fmla="*/ 590837 h 2329162"/>
              <a:gd name="connsiteX41" fmla="*/ 322506 w 1560770"/>
              <a:gd name="connsiteY41" fmla="*/ 567025 h 2329162"/>
              <a:gd name="connsiteX42" fmla="*/ 353462 w 1560770"/>
              <a:gd name="connsiteY42" fmla="*/ 559881 h 2329162"/>
              <a:gd name="connsiteX43" fmla="*/ 410612 w 1560770"/>
              <a:gd name="connsiteY43" fmla="*/ 562262 h 2329162"/>
              <a:gd name="connsiteX44" fmla="*/ 410612 w 1560770"/>
              <a:gd name="connsiteY44" fmla="*/ 617031 h 2329162"/>
              <a:gd name="connsiteX45" fmla="*/ 436806 w 1560770"/>
              <a:gd name="connsiteY45" fmla="*/ 640841 h 2329162"/>
              <a:gd name="connsiteX46" fmla="*/ 1155942 w 1560770"/>
              <a:gd name="connsiteY46" fmla="*/ 5049 h 2329162"/>
              <a:gd name="connsiteX47" fmla="*/ 1370255 w 1560770"/>
              <a:gd name="connsiteY47" fmla="*/ 200312 h 2329162"/>
              <a:gd name="connsiteX48" fmla="*/ 1560756 w 1560770"/>
              <a:gd name="connsiteY48" fmla="*/ 890875 h 2329162"/>
              <a:gd name="connsiteX49" fmla="*/ 420137 w 1560770"/>
              <a:gd name="connsiteY49" fmla="*/ 719425 h 2329162"/>
              <a:gd name="connsiteX50" fmla="*/ 415374 w 1560770"/>
              <a:gd name="connsiteY50" fmla="*/ 759906 h 2329162"/>
              <a:gd name="connsiteX51" fmla="*/ 427281 w 1560770"/>
              <a:gd name="connsiteY51" fmla="*/ 788481 h 2329162"/>
              <a:gd name="connsiteX52" fmla="*/ 410612 w 1560770"/>
              <a:gd name="connsiteY52" fmla="*/ 809912 h 2329162"/>
              <a:gd name="connsiteX53" fmla="*/ 401088 w 1560770"/>
              <a:gd name="connsiteY53" fmla="*/ 888494 h 2329162"/>
              <a:gd name="connsiteX54" fmla="*/ 441568 w 1560770"/>
              <a:gd name="connsiteY54" fmla="*/ 888493 h 2329162"/>
              <a:gd name="connsiteX55" fmla="*/ 486812 w 1560770"/>
              <a:gd name="connsiteY55" fmla="*/ 864681 h 2329162"/>
              <a:gd name="connsiteX56" fmla="*/ 513007 w 1560770"/>
              <a:gd name="connsiteY56" fmla="*/ 867062 h 2329162"/>
              <a:gd name="connsiteX57" fmla="*/ 536818 w 1560770"/>
              <a:gd name="connsiteY57" fmla="*/ 893256 h 2329162"/>
              <a:gd name="connsiteX58" fmla="*/ 510625 w 1560770"/>
              <a:gd name="connsiteY58" fmla="*/ 998031 h 2329162"/>
              <a:gd name="connsiteX59" fmla="*/ 539200 w 1560770"/>
              <a:gd name="connsiteY59" fmla="*/ 1036131 h 2329162"/>
              <a:gd name="connsiteX60" fmla="*/ 546344 w 1560770"/>
              <a:gd name="connsiteY60" fmla="*/ 1055182 h 2329162"/>
              <a:gd name="connsiteX61" fmla="*/ 532057 w 1560770"/>
              <a:gd name="connsiteY61" fmla="*/ 1086137 h 2329162"/>
              <a:gd name="connsiteX62" fmla="*/ 517769 w 1560770"/>
              <a:gd name="connsiteY62" fmla="*/ 1157575 h 2329162"/>
              <a:gd name="connsiteX63" fmla="*/ 541582 w 1560770"/>
              <a:gd name="connsiteY63" fmla="*/ 1190912 h 2329162"/>
              <a:gd name="connsiteX64" fmla="*/ 551107 w 1560770"/>
              <a:gd name="connsiteY64" fmla="*/ 1231393 h 2329162"/>
              <a:gd name="connsiteX65" fmla="*/ 567775 w 1560770"/>
              <a:gd name="connsiteY65" fmla="*/ 1238537 h 2329162"/>
              <a:gd name="connsiteX66" fmla="*/ 572104 w 1560770"/>
              <a:gd name="connsiteY66" fmla="*/ 1248643 h 2329162"/>
              <a:gd name="connsiteX67" fmla="*/ 591588 w 1560770"/>
              <a:gd name="connsiteY67" fmla="*/ 1214725 h 2329162"/>
              <a:gd name="connsiteX68" fmla="*/ 615400 w 1560770"/>
              <a:gd name="connsiteY68" fmla="*/ 1198056 h 2329162"/>
              <a:gd name="connsiteX69" fmla="*/ 665407 w 1560770"/>
              <a:gd name="connsiteY69" fmla="*/ 1171862 h 2329162"/>
              <a:gd name="connsiteX70" fmla="*/ 698744 w 1560770"/>
              <a:gd name="connsiteY70" fmla="*/ 1159956 h 2329162"/>
              <a:gd name="connsiteX71" fmla="*/ 734463 w 1560770"/>
              <a:gd name="connsiteY71" fmla="*/ 1121857 h 2329162"/>
              <a:gd name="connsiteX72" fmla="*/ 791613 w 1560770"/>
              <a:gd name="connsiteY72" fmla="*/ 1098043 h 2329162"/>
              <a:gd name="connsiteX73" fmla="*/ 817807 w 1560770"/>
              <a:gd name="connsiteY73" fmla="*/ 1052800 h 2329162"/>
              <a:gd name="connsiteX74" fmla="*/ 841618 w 1560770"/>
              <a:gd name="connsiteY74" fmla="*/ 1036129 h 2329162"/>
              <a:gd name="connsiteX75" fmla="*/ 867813 w 1560770"/>
              <a:gd name="connsiteY75" fmla="*/ 1036131 h 2329162"/>
              <a:gd name="connsiteX76" fmla="*/ 872575 w 1560770"/>
              <a:gd name="connsiteY76" fmla="*/ 1055181 h 2329162"/>
              <a:gd name="connsiteX77" fmla="*/ 848763 w 1560770"/>
              <a:gd name="connsiteY77" fmla="*/ 1081375 h 2329162"/>
              <a:gd name="connsiteX78" fmla="*/ 872575 w 1560770"/>
              <a:gd name="connsiteY78" fmla="*/ 1107568 h 2329162"/>
              <a:gd name="connsiteX79" fmla="*/ 872575 w 1560770"/>
              <a:gd name="connsiteY79" fmla="*/ 1131381 h 2329162"/>
              <a:gd name="connsiteX80" fmla="*/ 829713 w 1560770"/>
              <a:gd name="connsiteY80" fmla="*/ 1133762 h 2329162"/>
              <a:gd name="connsiteX81" fmla="*/ 817807 w 1560770"/>
              <a:gd name="connsiteY81" fmla="*/ 1162337 h 2329162"/>
              <a:gd name="connsiteX82" fmla="*/ 829713 w 1560770"/>
              <a:gd name="connsiteY82" fmla="*/ 1190912 h 2329162"/>
              <a:gd name="connsiteX83" fmla="*/ 822567 w 1560770"/>
              <a:gd name="connsiteY83" fmla="*/ 1214723 h 2329162"/>
              <a:gd name="connsiteX84" fmla="*/ 836857 w 1560770"/>
              <a:gd name="connsiteY84" fmla="*/ 1233776 h 2329162"/>
              <a:gd name="connsiteX85" fmla="*/ 870194 w 1560770"/>
              <a:gd name="connsiteY85" fmla="*/ 1205201 h 2329162"/>
              <a:gd name="connsiteX86" fmla="*/ 1544088 w 1560770"/>
              <a:gd name="connsiteY86" fmla="*/ 893257 h 2329162"/>
              <a:gd name="connsiteX87" fmla="*/ 1525038 w 1560770"/>
              <a:gd name="connsiteY87" fmla="*/ 967074 h 2329162"/>
              <a:gd name="connsiteX88" fmla="*/ 958300 w 1560770"/>
              <a:gd name="connsiteY88" fmla="*/ 1145669 h 2329162"/>
              <a:gd name="connsiteX89" fmla="*/ 979731 w 1560770"/>
              <a:gd name="connsiteY89" fmla="*/ 1155193 h 2329162"/>
              <a:gd name="connsiteX90" fmla="*/ 974968 w 1560770"/>
              <a:gd name="connsiteY90" fmla="*/ 1229011 h 2329162"/>
              <a:gd name="connsiteX91" fmla="*/ 984494 w 1560770"/>
              <a:gd name="connsiteY91" fmla="*/ 1290926 h 2329162"/>
              <a:gd name="connsiteX92" fmla="*/ 1032119 w 1560770"/>
              <a:gd name="connsiteY92" fmla="*/ 1371888 h 2329162"/>
              <a:gd name="connsiteX93" fmla="*/ 1072600 w 1560770"/>
              <a:gd name="connsiteY93" fmla="*/ 1393319 h 2329162"/>
              <a:gd name="connsiteX94" fmla="*/ 1089269 w 1560770"/>
              <a:gd name="connsiteY94" fmla="*/ 1459994 h 2329162"/>
              <a:gd name="connsiteX95" fmla="*/ 1122607 w 1560770"/>
              <a:gd name="connsiteY95" fmla="*/ 1486188 h 2329162"/>
              <a:gd name="connsiteX96" fmla="*/ 1163088 w 1560770"/>
              <a:gd name="connsiteY96" fmla="*/ 1545719 h 2329162"/>
              <a:gd name="connsiteX97" fmla="*/ 1191663 w 1560770"/>
              <a:gd name="connsiteY97" fmla="*/ 1560007 h 2329162"/>
              <a:gd name="connsiteX98" fmla="*/ 1220238 w 1560770"/>
              <a:gd name="connsiteY98" fmla="*/ 1598106 h 2329162"/>
              <a:gd name="connsiteX99" fmla="*/ 1215943 w 1560770"/>
              <a:gd name="connsiteY99" fmla="*/ 1617966 h 2329162"/>
              <a:gd name="connsiteX100" fmla="*/ 1196425 w 1560770"/>
              <a:gd name="connsiteY100" fmla="*/ 1667163 h 2329162"/>
              <a:gd name="connsiteX101" fmla="*/ 1144037 w 1560770"/>
              <a:gd name="connsiteY101" fmla="*/ 1662399 h 2329162"/>
              <a:gd name="connsiteX102" fmla="*/ 1124987 w 1560770"/>
              <a:gd name="connsiteY102" fmla="*/ 1707642 h 2329162"/>
              <a:gd name="connsiteX103" fmla="*/ 1048787 w 1560770"/>
              <a:gd name="connsiteY103" fmla="*/ 1740980 h 2329162"/>
              <a:gd name="connsiteX104" fmla="*/ 1020212 w 1560770"/>
              <a:gd name="connsiteY104" fmla="*/ 1800511 h 2329162"/>
              <a:gd name="connsiteX105" fmla="*/ 1036881 w 1560770"/>
              <a:gd name="connsiteY105" fmla="*/ 1848136 h 2329162"/>
              <a:gd name="connsiteX106" fmla="*/ 1017832 w 1560770"/>
              <a:gd name="connsiteY106" fmla="*/ 1888619 h 2329162"/>
              <a:gd name="connsiteX107" fmla="*/ 984493 w 1560770"/>
              <a:gd name="connsiteY107" fmla="*/ 1886236 h 2329162"/>
              <a:gd name="connsiteX108" fmla="*/ 982112 w 1560770"/>
              <a:gd name="connsiteY108" fmla="*/ 1950530 h 2329162"/>
              <a:gd name="connsiteX109" fmla="*/ 946393 w 1560770"/>
              <a:gd name="connsiteY109" fmla="*/ 1967199 h 2329162"/>
              <a:gd name="connsiteX110" fmla="*/ 910674 w 1560770"/>
              <a:gd name="connsiteY110" fmla="*/ 1974342 h 2329162"/>
              <a:gd name="connsiteX111" fmla="*/ 910674 w 1560770"/>
              <a:gd name="connsiteY111" fmla="*/ 2038636 h 2329162"/>
              <a:gd name="connsiteX112" fmla="*/ 967824 w 1560770"/>
              <a:gd name="connsiteY112" fmla="*/ 2048161 h 2329162"/>
              <a:gd name="connsiteX113" fmla="*/ 1001162 w 1560770"/>
              <a:gd name="connsiteY113" fmla="*/ 2043399 h 2329162"/>
              <a:gd name="connsiteX114" fmla="*/ 1005922 w 1560770"/>
              <a:gd name="connsiteY114" fmla="*/ 2117218 h 2329162"/>
              <a:gd name="connsiteX115" fmla="*/ 982112 w 1560770"/>
              <a:gd name="connsiteY115" fmla="*/ 2138649 h 2329162"/>
              <a:gd name="connsiteX116" fmla="*/ 922581 w 1560770"/>
              <a:gd name="connsiteY116" fmla="*/ 2136269 h 2329162"/>
              <a:gd name="connsiteX117" fmla="*/ 870193 w 1560770"/>
              <a:gd name="connsiteY117" fmla="*/ 2145794 h 2329162"/>
              <a:gd name="connsiteX118" fmla="*/ 824949 w 1560770"/>
              <a:gd name="connsiteY118" fmla="*/ 2169607 h 2329162"/>
              <a:gd name="connsiteX119" fmla="*/ 779704 w 1560770"/>
              <a:gd name="connsiteY119" fmla="*/ 2176749 h 2329162"/>
              <a:gd name="connsiteX120" fmla="*/ 758274 w 1560770"/>
              <a:gd name="connsiteY120" fmla="*/ 2195801 h 2329162"/>
              <a:gd name="connsiteX121" fmla="*/ 751131 w 1560770"/>
              <a:gd name="connsiteY121" fmla="*/ 2241044 h 2329162"/>
              <a:gd name="connsiteX122" fmla="*/ 734462 w 1560770"/>
              <a:gd name="connsiteY122" fmla="*/ 2252951 h 2329162"/>
              <a:gd name="connsiteX123" fmla="*/ 689218 w 1560770"/>
              <a:gd name="connsiteY123" fmla="*/ 2302957 h 2329162"/>
              <a:gd name="connsiteX124" fmla="*/ 665406 w 1560770"/>
              <a:gd name="connsiteY124" fmla="*/ 2307718 h 2329162"/>
              <a:gd name="connsiteX125" fmla="*/ 617781 w 1560770"/>
              <a:gd name="connsiteY125" fmla="*/ 2329150 h 2329162"/>
              <a:gd name="connsiteX126" fmla="*/ 579681 w 1560770"/>
              <a:gd name="connsiteY126" fmla="*/ 2312481 h 2329162"/>
              <a:gd name="connsiteX127" fmla="*/ 563012 w 1560770"/>
              <a:gd name="connsiteY127" fmla="*/ 2283906 h 2329162"/>
              <a:gd name="connsiteX128" fmla="*/ 520149 w 1560770"/>
              <a:gd name="connsiteY128" fmla="*/ 2293432 h 2329162"/>
              <a:gd name="connsiteX129" fmla="*/ 512573 w 1560770"/>
              <a:gd name="connsiteY129" fmla="*/ 2287328 h 2329162"/>
              <a:gd name="connsiteX130" fmla="*/ 503481 w 1560770"/>
              <a:gd name="connsiteY130" fmla="*/ 2281525 h 2329162"/>
              <a:gd name="connsiteX131" fmla="*/ 522531 w 1560770"/>
              <a:gd name="connsiteY131" fmla="*/ 2174368 h 2329162"/>
              <a:gd name="connsiteX132" fmla="*/ 539199 w 1560770"/>
              <a:gd name="connsiteY132" fmla="*/ 2152937 h 2329162"/>
              <a:gd name="connsiteX133" fmla="*/ 529674 w 1560770"/>
              <a:gd name="connsiteY133" fmla="*/ 2107694 h 2329162"/>
              <a:gd name="connsiteX134" fmla="*/ 553487 w 1560770"/>
              <a:gd name="connsiteY134" fmla="*/ 2093406 h 2329162"/>
              <a:gd name="connsiteX135" fmla="*/ 534437 w 1560770"/>
              <a:gd name="connsiteY135" fmla="*/ 2079119 h 2329162"/>
              <a:gd name="connsiteX136" fmla="*/ 522531 w 1560770"/>
              <a:gd name="connsiteY136" fmla="*/ 2043401 h 2329162"/>
              <a:gd name="connsiteX137" fmla="*/ 513006 w 1560770"/>
              <a:gd name="connsiteY137" fmla="*/ 1998157 h 2329162"/>
              <a:gd name="connsiteX138" fmla="*/ 510624 w 1560770"/>
              <a:gd name="connsiteY138" fmla="*/ 1967199 h 2329162"/>
              <a:gd name="connsiteX139" fmla="*/ 460618 w 1560770"/>
              <a:gd name="connsiteY139" fmla="*/ 1969582 h 2329162"/>
              <a:gd name="connsiteX140" fmla="*/ 427282 w 1560770"/>
              <a:gd name="connsiteY140" fmla="*/ 1933863 h 2329162"/>
              <a:gd name="connsiteX141" fmla="*/ 382037 w 1560770"/>
              <a:gd name="connsiteY141" fmla="*/ 1917193 h 2329162"/>
              <a:gd name="connsiteX142" fmla="*/ 367749 w 1560770"/>
              <a:gd name="connsiteY142" fmla="*/ 1867188 h 2329162"/>
              <a:gd name="connsiteX143" fmla="*/ 365368 w 1560770"/>
              <a:gd name="connsiteY143" fmla="*/ 1845756 h 2329162"/>
              <a:gd name="connsiteX144" fmla="*/ 334413 w 1560770"/>
              <a:gd name="connsiteY144" fmla="*/ 1800513 h 2329162"/>
              <a:gd name="connsiteX145" fmla="*/ 291549 w 1560770"/>
              <a:gd name="connsiteY145" fmla="*/ 1776700 h 2329162"/>
              <a:gd name="connsiteX146" fmla="*/ 248688 w 1560770"/>
              <a:gd name="connsiteY146" fmla="*/ 1748126 h 2329162"/>
              <a:gd name="connsiteX147" fmla="*/ 215349 w 1560770"/>
              <a:gd name="connsiteY147" fmla="*/ 1738600 h 2329162"/>
              <a:gd name="connsiteX148" fmla="*/ 217731 w 1560770"/>
              <a:gd name="connsiteY148" fmla="*/ 1693354 h 2329162"/>
              <a:gd name="connsiteX149" fmla="*/ 174868 w 1560770"/>
              <a:gd name="connsiteY149" fmla="*/ 1707644 h 2329162"/>
              <a:gd name="connsiteX150" fmla="*/ 186775 w 1560770"/>
              <a:gd name="connsiteY150" fmla="*/ 1740982 h 2329162"/>
              <a:gd name="connsiteX151" fmla="*/ 179631 w 1560770"/>
              <a:gd name="connsiteY151" fmla="*/ 1757651 h 2329162"/>
              <a:gd name="connsiteX152" fmla="*/ 141531 w 1560770"/>
              <a:gd name="connsiteY152" fmla="*/ 1729076 h 2329162"/>
              <a:gd name="connsiteX153" fmla="*/ 98669 w 1560770"/>
              <a:gd name="connsiteY153" fmla="*/ 1726694 h 2329162"/>
              <a:gd name="connsiteX154" fmla="*/ 43899 w 1560770"/>
              <a:gd name="connsiteY154" fmla="*/ 1707644 h 2329162"/>
              <a:gd name="connsiteX155" fmla="*/ 10560 w 1560770"/>
              <a:gd name="connsiteY155" fmla="*/ 1705260 h 2329162"/>
              <a:gd name="connsiteX156" fmla="*/ 1037 w 1560770"/>
              <a:gd name="connsiteY156" fmla="*/ 1652876 h 2329162"/>
              <a:gd name="connsiteX157" fmla="*/ 34374 w 1560770"/>
              <a:gd name="connsiteY157" fmla="*/ 1564769 h 2329162"/>
              <a:gd name="connsiteX158" fmla="*/ 60568 w 1560770"/>
              <a:gd name="connsiteY158" fmla="*/ 1517144 h 2329162"/>
              <a:gd name="connsiteX159" fmla="*/ 81999 w 1560770"/>
              <a:gd name="connsiteY159" fmla="*/ 1469519 h 2329162"/>
              <a:gd name="connsiteX160" fmla="*/ 108194 w 1560770"/>
              <a:gd name="connsiteY160" fmla="*/ 1431419 h 2329162"/>
              <a:gd name="connsiteX161" fmla="*/ 146293 w 1560770"/>
              <a:gd name="connsiteY161" fmla="*/ 1421894 h 2329162"/>
              <a:gd name="connsiteX162" fmla="*/ 153438 w 1560770"/>
              <a:gd name="connsiteY162" fmla="*/ 1386176 h 2329162"/>
              <a:gd name="connsiteX163" fmla="*/ 262975 w 1560770"/>
              <a:gd name="connsiteY163" fmla="*/ 1267113 h 2329162"/>
              <a:gd name="connsiteX164" fmla="*/ 286787 w 1560770"/>
              <a:gd name="connsiteY164" fmla="*/ 1128998 h 2329162"/>
              <a:gd name="connsiteX165" fmla="*/ 282025 w 1560770"/>
              <a:gd name="connsiteY165" fmla="*/ 1048038 h 2329162"/>
              <a:gd name="connsiteX166" fmla="*/ 196300 w 1560770"/>
              <a:gd name="connsiteY166" fmla="*/ 1036132 h 2329162"/>
              <a:gd name="connsiteX167" fmla="*/ 179632 w 1560770"/>
              <a:gd name="connsiteY167" fmla="*/ 955169 h 2329162"/>
              <a:gd name="connsiteX168" fmla="*/ 186775 w 1560770"/>
              <a:gd name="connsiteY168" fmla="*/ 888494 h 2329162"/>
              <a:gd name="connsiteX169" fmla="*/ 148675 w 1560770"/>
              <a:gd name="connsiteY169" fmla="*/ 850394 h 2329162"/>
              <a:gd name="connsiteX170" fmla="*/ 127244 w 1560770"/>
              <a:gd name="connsiteY170" fmla="*/ 809912 h 2329162"/>
              <a:gd name="connsiteX171" fmla="*/ 117719 w 1560770"/>
              <a:gd name="connsiteY171" fmla="*/ 750382 h 2329162"/>
              <a:gd name="connsiteX172" fmla="*/ 102097 w 1560770"/>
              <a:gd name="connsiteY172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253449 w 1560770"/>
              <a:gd name="connsiteY20" fmla="*/ 338424 h 2329162"/>
              <a:gd name="connsiteX21" fmla="*/ 972588 w 1560770"/>
              <a:gd name="connsiteY21" fmla="*/ 38387 h 2329162"/>
              <a:gd name="connsiteX22" fmla="*/ 272499 w 1560770"/>
              <a:gd name="connsiteY22" fmla="*/ 393192 h 2329162"/>
              <a:gd name="connsiteX23" fmla="*/ 220112 w 1560770"/>
              <a:gd name="connsiteY23" fmla="*/ 457486 h 2329162"/>
              <a:gd name="connsiteX24" fmla="*/ 227256 w 1560770"/>
              <a:gd name="connsiteY24" fmla="*/ 502730 h 2329162"/>
              <a:gd name="connsiteX25" fmla="*/ 243924 w 1560770"/>
              <a:gd name="connsiteY25" fmla="*/ 533687 h 2329162"/>
              <a:gd name="connsiteX26" fmla="*/ 198681 w 1560770"/>
              <a:gd name="connsiteY26" fmla="*/ 545593 h 2329162"/>
              <a:gd name="connsiteX27" fmla="*/ 141531 w 1560770"/>
              <a:gd name="connsiteY27" fmla="*/ 547975 h 2329162"/>
              <a:gd name="connsiteX28" fmla="*/ 132006 w 1560770"/>
              <a:gd name="connsiteY28" fmla="*/ 562262 h 2329162"/>
              <a:gd name="connsiteX29" fmla="*/ 158199 w 1560770"/>
              <a:gd name="connsiteY29" fmla="*/ 595600 h 2329162"/>
              <a:gd name="connsiteX30" fmla="*/ 186774 w 1560770"/>
              <a:gd name="connsiteY30" fmla="*/ 609887 h 2329162"/>
              <a:gd name="connsiteX31" fmla="*/ 189156 w 1560770"/>
              <a:gd name="connsiteY31" fmla="*/ 638462 h 2329162"/>
              <a:gd name="connsiteX32" fmla="*/ 1058312 w 1560770"/>
              <a:gd name="connsiteY32" fmla="*/ 19337 h 2329162"/>
              <a:gd name="connsiteX33" fmla="*/ 224874 w 1560770"/>
              <a:gd name="connsiteY33" fmla="*/ 702756 h 2329162"/>
              <a:gd name="connsiteX34" fmla="*/ 253449 w 1560770"/>
              <a:gd name="connsiteY34" fmla="*/ 705137 h 2329162"/>
              <a:gd name="connsiteX35" fmla="*/ 279643 w 1560770"/>
              <a:gd name="connsiteY35" fmla="*/ 681325 h 2329162"/>
              <a:gd name="connsiteX36" fmla="*/ 282024 w 1560770"/>
              <a:gd name="connsiteY36" fmla="*/ 657512 h 2329162"/>
              <a:gd name="connsiteX37" fmla="*/ 291549 w 1560770"/>
              <a:gd name="connsiteY37" fmla="*/ 633700 h 2329162"/>
              <a:gd name="connsiteX38" fmla="*/ 267737 w 1560770"/>
              <a:gd name="connsiteY38" fmla="*/ 600362 h 2329162"/>
              <a:gd name="connsiteX39" fmla="*/ 303456 w 1560770"/>
              <a:gd name="connsiteY39" fmla="*/ 590837 h 2329162"/>
              <a:gd name="connsiteX40" fmla="*/ 322506 w 1560770"/>
              <a:gd name="connsiteY40" fmla="*/ 567025 h 2329162"/>
              <a:gd name="connsiteX41" fmla="*/ 353462 w 1560770"/>
              <a:gd name="connsiteY41" fmla="*/ 559881 h 2329162"/>
              <a:gd name="connsiteX42" fmla="*/ 410612 w 1560770"/>
              <a:gd name="connsiteY42" fmla="*/ 562262 h 2329162"/>
              <a:gd name="connsiteX43" fmla="*/ 410612 w 1560770"/>
              <a:gd name="connsiteY43" fmla="*/ 617031 h 2329162"/>
              <a:gd name="connsiteX44" fmla="*/ 436806 w 1560770"/>
              <a:gd name="connsiteY44" fmla="*/ 640841 h 2329162"/>
              <a:gd name="connsiteX45" fmla="*/ 1155942 w 1560770"/>
              <a:gd name="connsiteY45" fmla="*/ 5049 h 2329162"/>
              <a:gd name="connsiteX46" fmla="*/ 1370255 w 1560770"/>
              <a:gd name="connsiteY46" fmla="*/ 200312 h 2329162"/>
              <a:gd name="connsiteX47" fmla="*/ 1560756 w 1560770"/>
              <a:gd name="connsiteY47" fmla="*/ 890875 h 2329162"/>
              <a:gd name="connsiteX48" fmla="*/ 420137 w 1560770"/>
              <a:gd name="connsiteY48" fmla="*/ 719425 h 2329162"/>
              <a:gd name="connsiteX49" fmla="*/ 415374 w 1560770"/>
              <a:gd name="connsiteY49" fmla="*/ 759906 h 2329162"/>
              <a:gd name="connsiteX50" fmla="*/ 427281 w 1560770"/>
              <a:gd name="connsiteY50" fmla="*/ 788481 h 2329162"/>
              <a:gd name="connsiteX51" fmla="*/ 410612 w 1560770"/>
              <a:gd name="connsiteY51" fmla="*/ 809912 h 2329162"/>
              <a:gd name="connsiteX52" fmla="*/ 401088 w 1560770"/>
              <a:gd name="connsiteY52" fmla="*/ 888494 h 2329162"/>
              <a:gd name="connsiteX53" fmla="*/ 441568 w 1560770"/>
              <a:gd name="connsiteY53" fmla="*/ 888493 h 2329162"/>
              <a:gd name="connsiteX54" fmla="*/ 486812 w 1560770"/>
              <a:gd name="connsiteY54" fmla="*/ 864681 h 2329162"/>
              <a:gd name="connsiteX55" fmla="*/ 513007 w 1560770"/>
              <a:gd name="connsiteY55" fmla="*/ 867062 h 2329162"/>
              <a:gd name="connsiteX56" fmla="*/ 536818 w 1560770"/>
              <a:gd name="connsiteY56" fmla="*/ 893256 h 2329162"/>
              <a:gd name="connsiteX57" fmla="*/ 510625 w 1560770"/>
              <a:gd name="connsiteY57" fmla="*/ 998031 h 2329162"/>
              <a:gd name="connsiteX58" fmla="*/ 539200 w 1560770"/>
              <a:gd name="connsiteY58" fmla="*/ 1036131 h 2329162"/>
              <a:gd name="connsiteX59" fmla="*/ 546344 w 1560770"/>
              <a:gd name="connsiteY59" fmla="*/ 1055182 h 2329162"/>
              <a:gd name="connsiteX60" fmla="*/ 532057 w 1560770"/>
              <a:gd name="connsiteY60" fmla="*/ 1086137 h 2329162"/>
              <a:gd name="connsiteX61" fmla="*/ 517769 w 1560770"/>
              <a:gd name="connsiteY61" fmla="*/ 1157575 h 2329162"/>
              <a:gd name="connsiteX62" fmla="*/ 541582 w 1560770"/>
              <a:gd name="connsiteY62" fmla="*/ 1190912 h 2329162"/>
              <a:gd name="connsiteX63" fmla="*/ 551107 w 1560770"/>
              <a:gd name="connsiteY63" fmla="*/ 1231393 h 2329162"/>
              <a:gd name="connsiteX64" fmla="*/ 567775 w 1560770"/>
              <a:gd name="connsiteY64" fmla="*/ 1238537 h 2329162"/>
              <a:gd name="connsiteX65" fmla="*/ 572104 w 1560770"/>
              <a:gd name="connsiteY65" fmla="*/ 1248643 h 2329162"/>
              <a:gd name="connsiteX66" fmla="*/ 591588 w 1560770"/>
              <a:gd name="connsiteY66" fmla="*/ 1214725 h 2329162"/>
              <a:gd name="connsiteX67" fmla="*/ 615400 w 1560770"/>
              <a:gd name="connsiteY67" fmla="*/ 1198056 h 2329162"/>
              <a:gd name="connsiteX68" fmla="*/ 665407 w 1560770"/>
              <a:gd name="connsiteY68" fmla="*/ 1171862 h 2329162"/>
              <a:gd name="connsiteX69" fmla="*/ 698744 w 1560770"/>
              <a:gd name="connsiteY69" fmla="*/ 1159956 h 2329162"/>
              <a:gd name="connsiteX70" fmla="*/ 734463 w 1560770"/>
              <a:gd name="connsiteY70" fmla="*/ 1121857 h 2329162"/>
              <a:gd name="connsiteX71" fmla="*/ 791613 w 1560770"/>
              <a:gd name="connsiteY71" fmla="*/ 1098043 h 2329162"/>
              <a:gd name="connsiteX72" fmla="*/ 817807 w 1560770"/>
              <a:gd name="connsiteY72" fmla="*/ 1052800 h 2329162"/>
              <a:gd name="connsiteX73" fmla="*/ 841618 w 1560770"/>
              <a:gd name="connsiteY73" fmla="*/ 1036129 h 2329162"/>
              <a:gd name="connsiteX74" fmla="*/ 867813 w 1560770"/>
              <a:gd name="connsiteY74" fmla="*/ 1036131 h 2329162"/>
              <a:gd name="connsiteX75" fmla="*/ 872575 w 1560770"/>
              <a:gd name="connsiteY75" fmla="*/ 1055181 h 2329162"/>
              <a:gd name="connsiteX76" fmla="*/ 848763 w 1560770"/>
              <a:gd name="connsiteY76" fmla="*/ 1081375 h 2329162"/>
              <a:gd name="connsiteX77" fmla="*/ 872575 w 1560770"/>
              <a:gd name="connsiteY77" fmla="*/ 1107568 h 2329162"/>
              <a:gd name="connsiteX78" fmla="*/ 872575 w 1560770"/>
              <a:gd name="connsiteY78" fmla="*/ 1131381 h 2329162"/>
              <a:gd name="connsiteX79" fmla="*/ 829713 w 1560770"/>
              <a:gd name="connsiteY79" fmla="*/ 1133762 h 2329162"/>
              <a:gd name="connsiteX80" fmla="*/ 817807 w 1560770"/>
              <a:gd name="connsiteY80" fmla="*/ 1162337 h 2329162"/>
              <a:gd name="connsiteX81" fmla="*/ 829713 w 1560770"/>
              <a:gd name="connsiteY81" fmla="*/ 1190912 h 2329162"/>
              <a:gd name="connsiteX82" fmla="*/ 822567 w 1560770"/>
              <a:gd name="connsiteY82" fmla="*/ 1214723 h 2329162"/>
              <a:gd name="connsiteX83" fmla="*/ 836857 w 1560770"/>
              <a:gd name="connsiteY83" fmla="*/ 1233776 h 2329162"/>
              <a:gd name="connsiteX84" fmla="*/ 870194 w 1560770"/>
              <a:gd name="connsiteY84" fmla="*/ 1205201 h 2329162"/>
              <a:gd name="connsiteX85" fmla="*/ 1544088 w 1560770"/>
              <a:gd name="connsiteY85" fmla="*/ 893257 h 2329162"/>
              <a:gd name="connsiteX86" fmla="*/ 1525038 w 1560770"/>
              <a:gd name="connsiteY86" fmla="*/ 967074 h 2329162"/>
              <a:gd name="connsiteX87" fmla="*/ 958300 w 1560770"/>
              <a:gd name="connsiteY87" fmla="*/ 1145669 h 2329162"/>
              <a:gd name="connsiteX88" fmla="*/ 979731 w 1560770"/>
              <a:gd name="connsiteY88" fmla="*/ 1155193 h 2329162"/>
              <a:gd name="connsiteX89" fmla="*/ 974968 w 1560770"/>
              <a:gd name="connsiteY89" fmla="*/ 1229011 h 2329162"/>
              <a:gd name="connsiteX90" fmla="*/ 984494 w 1560770"/>
              <a:gd name="connsiteY90" fmla="*/ 1290926 h 2329162"/>
              <a:gd name="connsiteX91" fmla="*/ 1032119 w 1560770"/>
              <a:gd name="connsiteY91" fmla="*/ 1371888 h 2329162"/>
              <a:gd name="connsiteX92" fmla="*/ 1072600 w 1560770"/>
              <a:gd name="connsiteY92" fmla="*/ 1393319 h 2329162"/>
              <a:gd name="connsiteX93" fmla="*/ 1089269 w 1560770"/>
              <a:gd name="connsiteY93" fmla="*/ 1459994 h 2329162"/>
              <a:gd name="connsiteX94" fmla="*/ 1122607 w 1560770"/>
              <a:gd name="connsiteY94" fmla="*/ 1486188 h 2329162"/>
              <a:gd name="connsiteX95" fmla="*/ 1163088 w 1560770"/>
              <a:gd name="connsiteY95" fmla="*/ 1545719 h 2329162"/>
              <a:gd name="connsiteX96" fmla="*/ 1191663 w 1560770"/>
              <a:gd name="connsiteY96" fmla="*/ 1560007 h 2329162"/>
              <a:gd name="connsiteX97" fmla="*/ 1220238 w 1560770"/>
              <a:gd name="connsiteY97" fmla="*/ 1598106 h 2329162"/>
              <a:gd name="connsiteX98" fmla="*/ 1215943 w 1560770"/>
              <a:gd name="connsiteY98" fmla="*/ 1617966 h 2329162"/>
              <a:gd name="connsiteX99" fmla="*/ 1196425 w 1560770"/>
              <a:gd name="connsiteY99" fmla="*/ 1667163 h 2329162"/>
              <a:gd name="connsiteX100" fmla="*/ 1144037 w 1560770"/>
              <a:gd name="connsiteY100" fmla="*/ 1662399 h 2329162"/>
              <a:gd name="connsiteX101" fmla="*/ 1124987 w 1560770"/>
              <a:gd name="connsiteY101" fmla="*/ 1707642 h 2329162"/>
              <a:gd name="connsiteX102" fmla="*/ 1048787 w 1560770"/>
              <a:gd name="connsiteY102" fmla="*/ 1740980 h 2329162"/>
              <a:gd name="connsiteX103" fmla="*/ 1020212 w 1560770"/>
              <a:gd name="connsiteY103" fmla="*/ 1800511 h 2329162"/>
              <a:gd name="connsiteX104" fmla="*/ 1036881 w 1560770"/>
              <a:gd name="connsiteY104" fmla="*/ 1848136 h 2329162"/>
              <a:gd name="connsiteX105" fmla="*/ 1017832 w 1560770"/>
              <a:gd name="connsiteY105" fmla="*/ 1888619 h 2329162"/>
              <a:gd name="connsiteX106" fmla="*/ 984493 w 1560770"/>
              <a:gd name="connsiteY106" fmla="*/ 1886236 h 2329162"/>
              <a:gd name="connsiteX107" fmla="*/ 982112 w 1560770"/>
              <a:gd name="connsiteY107" fmla="*/ 1950530 h 2329162"/>
              <a:gd name="connsiteX108" fmla="*/ 946393 w 1560770"/>
              <a:gd name="connsiteY108" fmla="*/ 1967199 h 2329162"/>
              <a:gd name="connsiteX109" fmla="*/ 910674 w 1560770"/>
              <a:gd name="connsiteY109" fmla="*/ 1974342 h 2329162"/>
              <a:gd name="connsiteX110" fmla="*/ 910674 w 1560770"/>
              <a:gd name="connsiteY110" fmla="*/ 2038636 h 2329162"/>
              <a:gd name="connsiteX111" fmla="*/ 967824 w 1560770"/>
              <a:gd name="connsiteY111" fmla="*/ 2048161 h 2329162"/>
              <a:gd name="connsiteX112" fmla="*/ 1001162 w 1560770"/>
              <a:gd name="connsiteY112" fmla="*/ 2043399 h 2329162"/>
              <a:gd name="connsiteX113" fmla="*/ 1005922 w 1560770"/>
              <a:gd name="connsiteY113" fmla="*/ 2117218 h 2329162"/>
              <a:gd name="connsiteX114" fmla="*/ 982112 w 1560770"/>
              <a:gd name="connsiteY114" fmla="*/ 2138649 h 2329162"/>
              <a:gd name="connsiteX115" fmla="*/ 922581 w 1560770"/>
              <a:gd name="connsiteY115" fmla="*/ 2136269 h 2329162"/>
              <a:gd name="connsiteX116" fmla="*/ 870193 w 1560770"/>
              <a:gd name="connsiteY116" fmla="*/ 2145794 h 2329162"/>
              <a:gd name="connsiteX117" fmla="*/ 824949 w 1560770"/>
              <a:gd name="connsiteY117" fmla="*/ 2169607 h 2329162"/>
              <a:gd name="connsiteX118" fmla="*/ 779704 w 1560770"/>
              <a:gd name="connsiteY118" fmla="*/ 2176749 h 2329162"/>
              <a:gd name="connsiteX119" fmla="*/ 758274 w 1560770"/>
              <a:gd name="connsiteY119" fmla="*/ 2195801 h 2329162"/>
              <a:gd name="connsiteX120" fmla="*/ 751131 w 1560770"/>
              <a:gd name="connsiteY120" fmla="*/ 2241044 h 2329162"/>
              <a:gd name="connsiteX121" fmla="*/ 734462 w 1560770"/>
              <a:gd name="connsiteY121" fmla="*/ 2252951 h 2329162"/>
              <a:gd name="connsiteX122" fmla="*/ 689218 w 1560770"/>
              <a:gd name="connsiteY122" fmla="*/ 2302957 h 2329162"/>
              <a:gd name="connsiteX123" fmla="*/ 665406 w 1560770"/>
              <a:gd name="connsiteY123" fmla="*/ 2307718 h 2329162"/>
              <a:gd name="connsiteX124" fmla="*/ 617781 w 1560770"/>
              <a:gd name="connsiteY124" fmla="*/ 2329150 h 2329162"/>
              <a:gd name="connsiteX125" fmla="*/ 579681 w 1560770"/>
              <a:gd name="connsiteY125" fmla="*/ 2312481 h 2329162"/>
              <a:gd name="connsiteX126" fmla="*/ 563012 w 1560770"/>
              <a:gd name="connsiteY126" fmla="*/ 2283906 h 2329162"/>
              <a:gd name="connsiteX127" fmla="*/ 520149 w 1560770"/>
              <a:gd name="connsiteY127" fmla="*/ 2293432 h 2329162"/>
              <a:gd name="connsiteX128" fmla="*/ 512573 w 1560770"/>
              <a:gd name="connsiteY128" fmla="*/ 2287328 h 2329162"/>
              <a:gd name="connsiteX129" fmla="*/ 503481 w 1560770"/>
              <a:gd name="connsiteY129" fmla="*/ 2281525 h 2329162"/>
              <a:gd name="connsiteX130" fmla="*/ 522531 w 1560770"/>
              <a:gd name="connsiteY130" fmla="*/ 2174368 h 2329162"/>
              <a:gd name="connsiteX131" fmla="*/ 539199 w 1560770"/>
              <a:gd name="connsiteY131" fmla="*/ 2152937 h 2329162"/>
              <a:gd name="connsiteX132" fmla="*/ 529674 w 1560770"/>
              <a:gd name="connsiteY132" fmla="*/ 2107694 h 2329162"/>
              <a:gd name="connsiteX133" fmla="*/ 553487 w 1560770"/>
              <a:gd name="connsiteY133" fmla="*/ 2093406 h 2329162"/>
              <a:gd name="connsiteX134" fmla="*/ 534437 w 1560770"/>
              <a:gd name="connsiteY134" fmla="*/ 2079119 h 2329162"/>
              <a:gd name="connsiteX135" fmla="*/ 522531 w 1560770"/>
              <a:gd name="connsiteY135" fmla="*/ 2043401 h 2329162"/>
              <a:gd name="connsiteX136" fmla="*/ 513006 w 1560770"/>
              <a:gd name="connsiteY136" fmla="*/ 1998157 h 2329162"/>
              <a:gd name="connsiteX137" fmla="*/ 510624 w 1560770"/>
              <a:gd name="connsiteY137" fmla="*/ 1967199 h 2329162"/>
              <a:gd name="connsiteX138" fmla="*/ 460618 w 1560770"/>
              <a:gd name="connsiteY138" fmla="*/ 1969582 h 2329162"/>
              <a:gd name="connsiteX139" fmla="*/ 427282 w 1560770"/>
              <a:gd name="connsiteY139" fmla="*/ 1933863 h 2329162"/>
              <a:gd name="connsiteX140" fmla="*/ 382037 w 1560770"/>
              <a:gd name="connsiteY140" fmla="*/ 1917193 h 2329162"/>
              <a:gd name="connsiteX141" fmla="*/ 367749 w 1560770"/>
              <a:gd name="connsiteY141" fmla="*/ 1867188 h 2329162"/>
              <a:gd name="connsiteX142" fmla="*/ 365368 w 1560770"/>
              <a:gd name="connsiteY142" fmla="*/ 1845756 h 2329162"/>
              <a:gd name="connsiteX143" fmla="*/ 334413 w 1560770"/>
              <a:gd name="connsiteY143" fmla="*/ 1800513 h 2329162"/>
              <a:gd name="connsiteX144" fmla="*/ 291549 w 1560770"/>
              <a:gd name="connsiteY144" fmla="*/ 1776700 h 2329162"/>
              <a:gd name="connsiteX145" fmla="*/ 248688 w 1560770"/>
              <a:gd name="connsiteY145" fmla="*/ 1748126 h 2329162"/>
              <a:gd name="connsiteX146" fmla="*/ 215349 w 1560770"/>
              <a:gd name="connsiteY146" fmla="*/ 1738600 h 2329162"/>
              <a:gd name="connsiteX147" fmla="*/ 217731 w 1560770"/>
              <a:gd name="connsiteY147" fmla="*/ 1693354 h 2329162"/>
              <a:gd name="connsiteX148" fmla="*/ 174868 w 1560770"/>
              <a:gd name="connsiteY148" fmla="*/ 1707644 h 2329162"/>
              <a:gd name="connsiteX149" fmla="*/ 186775 w 1560770"/>
              <a:gd name="connsiteY149" fmla="*/ 1740982 h 2329162"/>
              <a:gd name="connsiteX150" fmla="*/ 179631 w 1560770"/>
              <a:gd name="connsiteY150" fmla="*/ 1757651 h 2329162"/>
              <a:gd name="connsiteX151" fmla="*/ 141531 w 1560770"/>
              <a:gd name="connsiteY151" fmla="*/ 1729076 h 2329162"/>
              <a:gd name="connsiteX152" fmla="*/ 98669 w 1560770"/>
              <a:gd name="connsiteY152" fmla="*/ 1726694 h 2329162"/>
              <a:gd name="connsiteX153" fmla="*/ 43899 w 1560770"/>
              <a:gd name="connsiteY153" fmla="*/ 1707644 h 2329162"/>
              <a:gd name="connsiteX154" fmla="*/ 10560 w 1560770"/>
              <a:gd name="connsiteY154" fmla="*/ 1705260 h 2329162"/>
              <a:gd name="connsiteX155" fmla="*/ 1037 w 1560770"/>
              <a:gd name="connsiteY155" fmla="*/ 1652876 h 2329162"/>
              <a:gd name="connsiteX156" fmla="*/ 34374 w 1560770"/>
              <a:gd name="connsiteY156" fmla="*/ 1564769 h 2329162"/>
              <a:gd name="connsiteX157" fmla="*/ 60568 w 1560770"/>
              <a:gd name="connsiteY157" fmla="*/ 1517144 h 2329162"/>
              <a:gd name="connsiteX158" fmla="*/ 81999 w 1560770"/>
              <a:gd name="connsiteY158" fmla="*/ 1469519 h 2329162"/>
              <a:gd name="connsiteX159" fmla="*/ 108194 w 1560770"/>
              <a:gd name="connsiteY159" fmla="*/ 1431419 h 2329162"/>
              <a:gd name="connsiteX160" fmla="*/ 146293 w 1560770"/>
              <a:gd name="connsiteY160" fmla="*/ 1421894 h 2329162"/>
              <a:gd name="connsiteX161" fmla="*/ 153438 w 1560770"/>
              <a:gd name="connsiteY161" fmla="*/ 1386176 h 2329162"/>
              <a:gd name="connsiteX162" fmla="*/ 262975 w 1560770"/>
              <a:gd name="connsiteY162" fmla="*/ 1267113 h 2329162"/>
              <a:gd name="connsiteX163" fmla="*/ 286787 w 1560770"/>
              <a:gd name="connsiteY163" fmla="*/ 1128998 h 2329162"/>
              <a:gd name="connsiteX164" fmla="*/ 282025 w 1560770"/>
              <a:gd name="connsiteY164" fmla="*/ 1048038 h 2329162"/>
              <a:gd name="connsiteX165" fmla="*/ 196300 w 1560770"/>
              <a:gd name="connsiteY165" fmla="*/ 1036132 h 2329162"/>
              <a:gd name="connsiteX166" fmla="*/ 179632 w 1560770"/>
              <a:gd name="connsiteY166" fmla="*/ 955169 h 2329162"/>
              <a:gd name="connsiteX167" fmla="*/ 186775 w 1560770"/>
              <a:gd name="connsiteY167" fmla="*/ 888494 h 2329162"/>
              <a:gd name="connsiteX168" fmla="*/ 148675 w 1560770"/>
              <a:gd name="connsiteY168" fmla="*/ 850394 h 2329162"/>
              <a:gd name="connsiteX169" fmla="*/ 127244 w 1560770"/>
              <a:gd name="connsiteY169" fmla="*/ 809912 h 2329162"/>
              <a:gd name="connsiteX170" fmla="*/ 117719 w 1560770"/>
              <a:gd name="connsiteY170" fmla="*/ 750382 h 2329162"/>
              <a:gd name="connsiteX171" fmla="*/ 102097 w 1560770"/>
              <a:gd name="connsiteY171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272499 w 1560770"/>
              <a:gd name="connsiteY21" fmla="*/ 393192 h 2329162"/>
              <a:gd name="connsiteX22" fmla="*/ 220112 w 1560770"/>
              <a:gd name="connsiteY22" fmla="*/ 457486 h 2329162"/>
              <a:gd name="connsiteX23" fmla="*/ 227256 w 1560770"/>
              <a:gd name="connsiteY23" fmla="*/ 502730 h 2329162"/>
              <a:gd name="connsiteX24" fmla="*/ 243924 w 1560770"/>
              <a:gd name="connsiteY24" fmla="*/ 533687 h 2329162"/>
              <a:gd name="connsiteX25" fmla="*/ 198681 w 1560770"/>
              <a:gd name="connsiteY25" fmla="*/ 545593 h 2329162"/>
              <a:gd name="connsiteX26" fmla="*/ 141531 w 1560770"/>
              <a:gd name="connsiteY26" fmla="*/ 547975 h 2329162"/>
              <a:gd name="connsiteX27" fmla="*/ 132006 w 1560770"/>
              <a:gd name="connsiteY27" fmla="*/ 562262 h 2329162"/>
              <a:gd name="connsiteX28" fmla="*/ 158199 w 1560770"/>
              <a:gd name="connsiteY28" fmla="*/ 595600 h 2329162"/>
              <a:gd name="connsiteX29" fmla="*/ 186774 w 1560770"/>
              <a:gd name="connsiteY29" fmla="*/ 609887 h 2329162"/>
              <a:gd name="connsiteX30" fmla="*/ 189156 w 1560770"/>
              <a:gd name="connsiteY30" fmla="*/ 638462 h 2329162"/>
              <a:gd name="connsiteX31" fmla="*/ 1058312 w 1560770"/>
              <a:gd name="connsiteY31" fmla="*/ 19337 h 2329162"/>
              <a:gd name="connsiteX32" fmla="*/ 224874 w 1560770"/>
              <a:gd name="connsiteY32" fmla="*/ 702756 h 2329162"/>
              <a:gd name="connsiteX33" fmla="*/ 253449 w 1560770"/>
              <a:gd name="connsiteY33" fmla="*/ 705137 h 2329162"/>
              <a:gd name="connsiteX34" fmla="*/ 279643 w 1560770"/>
              <a:gd name="connsiteY34" fmla="*/ 681325 h 2329162"/>
              <a:gd name="connsiteX35" fmla="*/ 282024 w 1560770"/>
              <a:gd name="connsiteY35" fmla="*/ 657512 h 2329162"/>
              <a:gd name="connsiteX36" fmla="*/ 291549 w 1560770"/>
              <a:gd name="connsiteY36" fmla="*/ 633700 h 2329162"/>
              <a:gd name="connsiteX37" fmla="*/ 267737 w 1560770"/>
              <a:gd name="connsiteY37" fmla="*/ 600362 h 2329162"/>
              <a:gd name="connsiteX38" fmla="*/ 303456 w 1560770"/>
              <a:gd name="connsiteY38" fmla="*/ 590837 h 2329162"/>
              <a:gd name="connsiteX39" fmla="*/ 322506 w 1560770"/>
              <a:gd name="connsiteY39" fmla="*/ 567025 h 2329162"/>
              <a:gd name="connsiteX40" fmla="*/ 353462 w 1560770"/>
              <a:gd name="connsiteY40" fmla="*/ 559881 h 2329162"/>
              <a:gd name="connsiteX41" fmla="*/ 410612 w 1560770"/>
              <a:gd name="connsiteY41" fmla="*/ 562262 h 2329162"/>
              <a:gd name="connsiteX42" fmla="*/ 410612 w 1560770"/>
              <a:gd name="connsiteY42" fmla="*/ 617031 h 2329162"/>
              <a:gd name="connsiteX43" fmla="*/ 436806 w 1560770"/>
              <a:gd name="connsiteY43" fmla="*/ 640841 h 2329162"/>
              <a:gd name="connsiteX44" fmla="*/ 1155942 w 1560770"/>
              <a:gd name="connsiteY44" fmla="*/ 5049 h 2329162"/>
              <a:gd name="connsiteX45" fmla="*/ 1370255 w 1560770"/>
              <a:gd name="connsiteY45" fmla="*/ 200312 h 2329162"/>
              <a:gd name="connsiteX46" fmla="*/ 1560756 w 1560770"/>
              <a:gd name="connsiteY46" fmla="*/ 890875 h 2329162"/>
              <a:gd name="connsiteX47" fmla="*/ 420137 w 1560770"/>
              <a:gd name="connsiteY47" fmla="*/ 719425 h 2329162"/>
              <a:gd name="connsiteX48" fmla="*/ 415374 w 1560770"/>
              <a:gd name="connsiteY48" fmla="*/ 759906 h 2329162"/>
              <a:gd name="connsiteX49" fmla="*/ 427281 w 1560770"/>
              <a:gd name="connsiteY49" fmla="*/ 788481 h 2329162"/>
              <a:gd name="connsiteX50" fmla="*/ 410612 w 1560770"/>
              <a:gd name="connsiteY50" fmla="*/ 809912 h 2329162"/>
              <a:gd name="connsiteX51" fmla="*/ 401088 w 1560770"/>
              <a:gd name="connsiteY51" fmla="*/ 888494 h 2329162"/>
              <a:gd name="connsiteX52" fmla="*/ 441568 w 1560770"/>
              <a:gd name="connsiteY52" fmla="*/ 888493 h 2329162"/>
              <a:gd name="connsiteX53" fmla="*/ 486812 w 1560770"/>
              <a:gd name="connsiteY53" fmla="*/ 864681 h 2329162"/>
              <a:gd name="connsiteX54" fmla="*/ 513007 w 1560770"/>
              <a:gd name="connsiteY54" fmla="*/ 867062 h 2329162"/>
              <a:gd name="connsiteX55" fmla="*/ 536818 w 1560770"/>
              <a:gd name="connsiteY55" fmla="*/ 893256 h 2329162"/>
              <a:gd name="connsiteX56" fmla="*/ 510625 w 1560770"/>
              <a:gd name="connsiteY56" fmla="*/ 998031 h 2329162"/>
              <a:gd name="connsiteX57" fmla="*/ 539200 w 1560770"/>
              <a:gd name="connsiteY57" fmla="*/ 1036131 h 2329162"/>
              <a:gd name="connsiteX58" fmla="*/ 546344 w 1560770"/>
              <a:gd name="connsiteY58" fmla="*/ 1055182 h 2329162"/>
              <a:gd name="connsiteX59" fmla="*/ 532057 w 1560770"/>
              <a:gd name="connsiteY59" fmla="*/ 1086137 h 2329162"/>
              <a:gd name="connsiteX60" fmla="*/ 517769 w 1560770"/>
              <a:gd name="connsiteY60" fmla="*/ 1157575 h 2329162"/>
              <a:gd name="connsiteX61" fmla="*/ 541582 w 1560770"/>
              <a:gd name="connsiteY61" fmla="*/ 1190912 h 2329162"/>
              <a:gd name="connsiteX62" fmla="*/ 551107 w 1560770"/>
              <a:gd name="connsiteY62" fmla="*/ 1231393 h 2329162"/>
              <a:gd name="connsiteX63" fmla="*/ 567775 w 1560770"/>
              <a:gd name="connsiteY63" fmla="*/ 1238537 h 2329162"/>
              <a:gd name="connsiteX64" fmla="*/ 572104 w 1560770"/>
              <a:gd name="connsiteY64" fmla="*/ 1248643 h 2329162"/>
              <a:gd name="connsiteX65" fmla="*/ 591588 w 1560770"/>
              <a:gd name="connsiteY65" fmla="*/ 1214725 h 2329162"/>
              <a:gd name="connsiteX66" fmla="*/ 615400 w 1560770"/>
              <a:gd name="connsiteY66" fmla="*/ 1198056 h 2329162"/>
              <a:gd name="connsiteX67" fmla="*/ 665407 w 1560770"/>
              <a:gd name="connsiteY67" fmla="*/ 1171862 h 2329162"/>
              <a:gd name="connsiteX68" fmla="*/ 698744 w 1560770"/>
              <a:gd name="connsiteY68" fmla="*/ 1159956 h 2329162"/>
              <a:gd name="connsiteX69" fmla="*/ 734463 w 1560770"/>
              <a:gd name="connsiteY69" fmla="*/ 1121857 h 2329162"/>
              <a:gd name="connsiteX70" fmla="*/ 791613 w 1560770"/>
              <a:gd name="connsiteY70" fmla="*/ 1098043 h 2329162"/>
              <a:gd name="connsiteX71" fmla="*/ 817807 w 1560770"/>
              <a:gd name="connsiteY71" fmla="*/ 1052800 h 2329162"/>
              <a:gd name="connsiteX72" fmla="*/ 841618 w 1560770"/>
              <a:gd name="connsiteY72" fmla="*/ 1036129 h 2329162"/>
              <a:gd name="connsiteX73" fmla="*/ 867813 w 1560770"/>
              <a:gd name="connsiteY73" fmla="*/ 1036131 h 2329162"/>
              <a:gd name="connsiteX74" fmla="*/ 872575 w 1560770"/>
              <a:gd name="connsiteY74" fmla="*/ 1055181 h 2329162"/>
              <a:gd name="connsiteX75" fmla="*/ 848763 w 1560770"/>
              <a:gd name="connsiteY75" fmla="*/ 1081375 h 2329162"/>
              <a:gd name="connsiteX76" fmla="*/ 872575 w 1560770"/>
              <a:gd name="connsiteY76" fmla="*/ 1107568 h 2329162"/>
              <a:gd name="connsiteX77" fmla="*/ 872575 w 1560770"/>
              <a:gd name="connsiteY77" fmla="*/ 1131381 h 2329162"/>
              <a:gd name="connsiteX78" fmla="*/ 829713 w 1560770"/>
              <a:gd name="connsiteY78" fmla="*/ 1133762 h 2329162"/>
              <a:gd name="connsiteX79" fmla="*/ 817807 w 1560770"/>
              <a:gd name="connsiteY79" fmla="*/ 1162337 h 2329162"/>
              <a:gd name="connsiteX80" fmla="*/ 829713 w 1560770"/>
              <a:gd name="connsiteY80" fmla="*/ 1190912 h 2329162"/>
              <a:gd name="connsiteX81" fmla="*/ 822567 w 1560770"/>
              <a:gd name="connsiteY81" fmla="*/ 1214723 h 2329162"/>
              <a:gd name="connsiteX82" fmla="*/ 836857 w 1560770"/>
              <a:gd name="connsiteY82" fmla="*/ 1233776 h 2329162"/>
              <a:gd name="connsiteX83" fmla="*/ 870194 w 1560770"/>
              <a:gd name="connsiteY83" fmla="*/ 1205201 h 2329162"/>
              <a:gd name="connsiteX84" fmla="*/ 1544088 w 1560770"/>
              <a:gd name="connsiteY84" fmla="*/ 893257 h 2329162"/>
              <a:gd name="connsiteX85" fmla="*/ 1525038 w 1560770"/>
              <a:gd name="connsiteY85" fmla="*/ 967074 h 2329162"/>
              <a:gd name="connsiteX86" fmla="*/ 958300 w 1560770"/>
              <a:gd name="connsiteY86" fmla="*/ 1145669 h 2329162"/>
              <a:gd name="connsiteX87" fmla="*/ 979731 w 1560770"/>
              <a:gd name="connsiteY87" fmla="*/ 1155193 h 2329162"/>
              <a:gd name="connsiteX88" fmla="*/ 974968 w 1560770"/>
              <a:gd name="connsiteY88" fmla="*/ 1229011 h 2329162"/>
              <a:gd name="connsiteX89" fmla="*/ 984494 w 1560770"/>
              <a:gd name="connsiteY89" fmla="*/ 1290926 h 2329162"/>
              <a:gd name="connsiteX90" fmla="*/ 1032119 w 1560770"/>
              <a:gd name="connsiteY90" fmla="*/ 1371888 h 2329162"/>
              <a:gd name="connsiteX91" fmla="*/ 1072600 w 1560770"/>
              <a:gd name="connsiteY91" fmla="*/ 1393319 h 2329162"/>
              <a:gd name="connsiteX92" fmla="*/ 1089269 w 1560770"/>
              <a:gd name="connsiteY92" fmla="*/ 1459994 h 2329162"/>
              <a:gd name="connsiteX93" fmla="*/ 1122607 w 1560770"/>
              <a:gd name="connsiteY93" fmla="*/ 1486188 h 2329162"/>
              <a:gd name="connsiteX94" fmla="*/ 1163088 w 1560770"/>
              <a:gd name="connsiteY94" fmla="*/ 1545719 h 2329162"/>
              <a:gd name="connsiteX95" fmla="*/ 1191663 w 1560770"/>
              <a:gd name="connsiteY95" fmla="*/ 1560007 h 2329162"/>
              <a:gd name="connsiteX96" fmla="*/ 1220238 w 1560770"/>
              <a:gd name="connsiteY96" fmla="*/ 1598106 h 2329162"/>
              <a:gd name="connsiteX97" fmla="*/ 1215943 w 1560770"/>
              <a:gd name="connsiteY97" fmla="*/ 1617966 h 2329162"/>
              <a:gd name="connsiteX98" fmla="*/ 1196425 w 1560770"/>
              <a:gd name="connsiteY98" fmla="*/ 1667163 h 2329162"/>
              <a:gd name="connsiteX99" fmla="*/ 1144037 w 1560770"/>
              <a:gd name="connsiteY99" fmla="*/ 1662399 h 2329162"/>
              <a:gd name="connsiteX100" fmla="*/ 1124987 w 1560770"/>
              <a:gd name="connsiteY100" fmla="*/ 1707642 h 2329162"/>
              <a:gd name="connsiteX101" fmla="*/ 1048787 w 1560770"/>
              <a:gd name="connsiteY101" fmla="*/ 1740980 h 2329162"/>
              <a:gd name="connsiteX102" fmla="*/ 1020212 w 1560770"/>
              <a:gd name="connsiteY102" fmla="*/ 1800511 h 2329162"/>
              <a:gd name="connsiteX103" fmla="*/ 1036881 w 1560770"/>
              <a:gd name="connsiteY103" fmla="*/ 1848136 h 2329162"/>
              <a:gd name="connsiteX104" fmla="*/ 1017832 w 1560770"/>
              <a:gd name="connsiteY104" fmla="*/ 1888619 h 2329162"/>
              <a:gd name="connsiteX105" fmla="*/ 984493 w 1560770"/>
              <a:gd name="connsiteY105" fmla="*/ 1886236 h 2329162"/>
              <a:gd name="connsiteX106" fmla="*/ 982112 w 1560770"/>
              <a:gd name="connsiteY106" fmla="*/ 1950530 h 2329162"/>
              <a:gd name="connsiteX107" fmla="*/ 946393 w 1560770"/>
              <a:gd name="connsiteY107" fmla="*/ 1967199 h 2329162"/>
              <a:gd name="connsiteX108" fmla="*/ 910674 w 1560770"/>
              <a:gd name="connsiteY108" fmla="*/ 1974342 h 2329162"/>
              <a:gd name="connsiteX109" fmla="*/ 910674 w 1560770"/>
              <a:gd name="connsiteY109" fmla="*/ 2038636 h 2329162"/>
              <a:gd name="connsiteX110" fmla="*/ 967824 w 1560770"/>
              <a:gd name="connsiteY110" fmla="*/ 2048161 h 2329162"/>
              <a:gd name="connsiteX111" fmla="*/ 1001162 w 1560770"/>
              <a:gd name="connsiteY111" fmla="*/ 2043399 h 2329162"/>
              <a:gd name="connsiteX112" fmla="*/ 1005922 w 1560770"/>
              <a:gd name="connsiteY112" fmla="*/ 2117218 h 2329162"/>
              <a:gd name="connsiteX113" fmla="*/ 982112 w 1560770"/>
              <a:gd name="connsiteY113" fmla="*/ 2138649 h 2329162"/>
              <a:gd name="connsiteX114" fmla="*/ 922581 w 1560770"/>
              <a:gd name="connsiteY114" fmla="*/ 2136269 h 2329162"/>
              <a:gd name="connsiteX115" fmla="*/ 870193 w 1560770"/>
              <a:gd name="connsiteY115" fmla="*/ 2145794 h 2329162"/>
              <a:gd name="connsiteX116" fmla="*/ 824949 w 1560770"/>
              <a:gd name="connsiteY116" fmla="*/ 2169607 h 2329162"/>
              <a:gd name="connsiteX117" fmla="*/ 779704 w 1560770"/>
              <a:gd name="connsiteY117" fmla="*/ 2176749 h 2329162"/>
              <a:gd name="connsiteX118" fmla="*/ 758274 w 1560770"/>
              <a:gd name="connsiteY118" fmla="*/ 2195801 h 2329162"/>
              <a:gd name="connsiteX119" fmla="*/ 751131 w 1560770"/>
              <a:gd name="connsiteY119" fmla="*/ 2241044 h 2329162"/>
              <a:gd name="connsiteX120" fmla="*/ 734462 w 1560770"/>
              <a:gd name="connsiteY120" fmla="*/ 2252951 h 2329162"/>
              <a:gd name="connsiteX121" fmla="*/ 689218 w 1560770"/>
              <a:gd name="connsiteY121" fmla="*/ 2302957 h 2329162"/>
              <a:gd name="connsiteX122" fmla="*/ 665406 w 1560770"/>
              <a:gd name="connsiteY122" fmla="*/ 2307718 h 2329162"/>
              <a:gd name="connsiteX123" fmla="*/ 617781 w 1560770"/>
              <a:gd name="connsiteY123" fmla="*/ 2329150 h 2329162"/>
              <a:gd name="connsiteX124" fmla="*/ 579681 w 1560770"/>
              <a:gd name="connsiteY124" fmla="*/ 2312481 h 2329162"/>
              <a:gd name="connsiteX125" fmla="*/ 563012 w 1560770"/>
              <a:gd name="connsiteY125" fmla="*/ 2283906 h 2329162"/>
              <a:gd name="connsiteX126" fmla="*/ 520149 w 1560770"/>
              <a:gd name="connsiteY126" fmla="*/ 2293432 h 2329162"/>
              <a:gd name="connsiteX127" fmla="*/ 512573 w 1560770"/>
              <a:gd name="connsiteY127" fmla="*/ 2287328 h 2329162"/>
              <a:gd name="connsiteX128" fmla="*/ 503481 w 1560770"/>
              <a:gd name="connsiteY128" fmla="*/ 2281525 h 2329162"/>
              <a:gd name="connsiteX129" fmla="*/ 522531 w 1560770"/>
              <a:gd name="connsiteY129" fmla="*/ 2174368 h 2329162"/>
              <a:gd name="connsiteX130" fmla="*/ 539199 w 1560770"/>
              <a:gd name="connsiteY130" fmla="*/ 2152937 h 2329162"/>
              <a:gd name="connsiteX131" fmla="*/ 529674 w 1560770"/>
              <a:gd name="connsiteY131" fmla="*/ 2107694 h 2329162"/>
              <a:gd name="connsiteX132" fmla="*/ 553487 w 1560770"/>
              <a:gd name="connsiteY132" fmla="*/ 2093406 h 2329162"/>
              <a:gd name="connsiteX133" fmla="*/ 534437 w 1560770"/>
              <a:gd name="connsiteY133" fmla="*/ 2079119 h 2329162"/>
              <a:gd name="connsiteX134" fmla="*/ 522531 w 1560770"/>
              <a:gd name="connsiteY134" fmla="*/ 2043401 h 2329162"/>
              <a:gd name="connsiteX135" fmla="*/ 513006 w 1560770"/>
              <a:gd name="connsiteY135" fmla="*/ 1998157 h 2329162"/>
              <a:gd name="connsiteX136" fmla="*/ 510624 w 1560770"/>
              <a:gd name="connsiteY136" fmla="*/ 1967199 h 2329162"/>
              <a:gd name="connsiteX137" fmla="*/ 460618 w 1560770"/>
              <a:gd name="connsiteY137" fmla="*/ 1969582 h 2329162"/>
              <a:gd name="connsiteX138" fmla="*/ 427282 w 1560770"/>
              <a:gd name="connsiteY138" fmla="*/ 1933863 h 2329162"/>
              <a:gd name="connsiteX139" fmla="*/ 382037 w 1560770"/>
              <a:gd name="connsiteY139" fmla="*/ 1917193 h 2329162"/>
              <a:gd name="connsiteX140" fmla="*/ 367749 w 1560770"/>
              <a:gd name="connsiteY140" fmla="*/ 1867188 h 2329162"/>
              <a:gd name="connsiteX141" fmla="*/ 365368 w 1560770"/>
              <a:gd name="connsiteY141" fmla="*/ 1845756 h 2329162"/>
              <a:gd name="connsiteX142" fmla="*/ 334413 w 1560770"/>
              <a:gd name="connsiteY142" fmla="*/ 1800513 h 2329162"/>
              <a:gd name="connsiteX143" fmla="*/ 291549 w 1560770"/>
              <a:gd name="connsiteY143" fmla="*/ 1776700 h 2329162"/>
              <a:gd name="connsiteX144" fmla="*/ 248688 w 1560770"/>
              <a:gd name="connsiteY144" fmla="*/ 1748126 h 2329162"/>
              <a:gd name="connsiteX145" fmla="*/ 215349 w 1560770"/>
              <a:gd name="connsiteY145" fmla="*/ 1738600 h 2329162"/>
              <a:gd name="connsiteX146" fmla="*/ 217731 w 1560770"/>
              <a:gd name="connsiteY146" fmla="*/ 1693354 h 2329162"/>
              <a:gd name="connsiteX147" fmla="*/ 174868 w 1560770"/>
              <a:gd name="connsiteY147" fmla="*/ 1707644 h 2329162"/>
              <a:gd name="connsiteX148" fmla="*/ 186775 w 1560770"/>
              <a:gd name="connsiteY148" fmla="*/ 1740982 h 2329162"/>
              <a:gd name="connsiteX149" fmla="*/ 179631 w 1560770"/>
              <a:gd name="connsiteY149" fmla="*/ 1757651 h 2329162"/>
              <a:gd name="connsiteX150" fmla="*/ 141531 w 1560770"/>
              <a:gd name="connsiteY150" fmla="*/ 1729076 h 2329162"/>
              <a:gd name="connsiteX151" fmla="*/ 98669 w 1560770"/>
              <a:gd name="connsiteY151" fmla="*/ 1726694 h 2329162"/>
              <a:gd name="connsiteX152" fmla="*/ 43899 w 1560770"/>
              <a:gd name="connsiteY152" fmla="*/ 1707644 h 2329162"/>
              <a:gd name="connsiteX153" fmla="*/ 10560 w 1560770"/>
              <a:gd name="connsiteY153" fmla="*/ 1705260 h 2329162"/>
              <a:gd name="connsiteX154" fmla="*/ 1037 w 1560770"/>
              <a:gd name="connsiteY154" fmla="*/ 1652876 h 2329162"/>
              <a:gd name="connsiteX155" fmla="*/ 34374 w 1560770"/>
              <a:gd name="connsiteY155" fmla="*/ 1564769 h 2329162"/>
              <a:gd name="connsiteX156" fmla="*/ 60568 w 1560770"/>
              <a:gd name="connsiteY156" fmla="*/ 1517144 h 2329162"/>
              <a:gd name="connsiteX157" fmla="*/ 81999 w 1560770"/>
              <a:gd name="connsiteY157" fmla="*/ 1469519 h 2329162"/>
              <a:gd name="connsiteX158" fmla="*/ 108194 w 1560770"/>
              <a:gd name="connsiteY158" fmla="*/ 1431419 h 2329162"/>
              <a:gd name="connsiteX159" fmla="*/ 146293 w 1560770"/>
              <a:gd name="connsiteY159" fmla="*/ 1421894 h 2329162"/>
              <a:gd name="connsiteX160" fmla="*/ 153438 w 1560770"/>
              <a:gd name="connsiteY160" fmla="*/ 1386176 h 2329162"/>
              <a:gd name="connsiteX161" fmla="*/ 262975 w 1560770"/>
              <a:gd name="connsiteY161" fmla="*/ 1267113 h 2329162"/>
              <a:gd name="connsiteX162" fmla="*/ 286787 w 1560770"/>
              <a:gd name="connsiteY162" fmla="*/ 1128998 h 2329162"/>
              <a:gd name="connsiteX163" fmla="*/ 282025 w 1560770"/>
              <a:gd name="connsiteY163" fmla="*/ 1048038 h 2329162"/>
              <a:gd name="connsiteX164" fmla="*/ 196300 w 1560770"/>
              <a:gd name="connsiteY164" fmla="*/ 1036132 h 2329162"/>
              <a:gd name="connsiteX165" fmla="*/ 179632 w 1560770"/>
              <a:gd name="connsiteY165" fmla="*/ 955169 h 2329162"/>
              <a:gd name="connsiteX166" fmla="*/ 186775 w 1560770"/>
              <a:gd name="connsiteY166" fmla="*/ 888494 h 2329162"/>
              <a:gd name="connsiteX167" fmla="*/ 148675 w 1560770"/>
              <a:gd name="connsiteY167" fmla="*/ 850394 h 2329162"/>
              <a:gd name="connsiteX168" fmla="*/ 127244 w 1560770"/>
              <a:gd name="connsiteY168" fmla="*/ 809912 h 2329162"/>
              <a:gd name="connsiteX169" fmla="*/ 117719 w 1560770"/>
              <a:gd name="connsiteY169" fmla="*/ 750382 h 2329162"/>
              <a:gd name="connsiteX170" fmla="*/ 102097 w 1560770"/>
              <a:gd name="connsiteY170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220112 w 1560770"/>
              <a:gd name="connsiteY21" fmla="*/ 457486 h 2329162"/>
              <a:gd name="connsiteX22" fmla="*/ 227256 w 1560770"/>
              <a:gd name="connsiteY22" fmla="*/ 502730 h 2329162"/>
              <a:gd name="connsiteX23" fmla="*/ 243924 w 1560770"/>
              <a:gd name="connsiteY23" fmla="*/ 533687 h 2329162"/>
              <a:gd name="connsiteX24" fmla="*/ 198681 w 1560770"/>
              <a:gd name="connsiteY24" fmla="*/ 545593 h 2329162"/>
              <a:gd name="connsiteX25" fmla="*/ 141531 w 1560770"/>
              <a:gd name="connsiteY25" fmla="*/ 547975 h 2329162"/>
              <a:gd name="connsiteX26" fmla="*/ 132006 w 1560770"/>
              <a:gd name="connsiteY26" fmla="*/ 562262 h 2329162"/>
              <a:gd name="connsiteX27" fmla="*/ 158199 w 1560770"/>
              <a:gd name="connsiteY27" fmla="*/ 595600 h 2329162"/>
              <a:gd name="connsiteX28" fmla="*/ 186774 w 1560770"/>
              <a:gd name="connsiteY28" fmla="*/ 609887 h 2329162"/>
              <a:gd name="connsiteX29" fmla="*/ 189156 w 1560770"/>
              <a:gd name="connsiteY29" fmla="*/ 638462 h 2329162"/>
              <a:gd name="connsiteX30" fmla="*/ 1058312 w 1560770"/>
              <a:gd name="connsiteY30" fmla="*/ 19337 h 2329162"/>
              <a:gd name="connsiteX31" fmla="*/ 224874 w 1560770"/>
              <a:gd name="connsiteY31" fmla="*/ 702756 h 2329162"/>
              <a:gd name="connsiteX32" fmla="*/ 253449 w 1560770"/>
              <a:gd name="connsiteY32" fmla="*/ 705137 h 2329162"/>
              <a:gd name="connsiteX33" fmla="*/ 279643 w 1560770"/>
              <a:gd name="connsiteY33" fmla="*/ 681325 h 2329162"/>
              <a:gd name="connsiteX34" fmla="*/ 282024 w 1560770"/>
              <a:gd name="connsiteY34" fmla="*/ 657512 h 2329162"/>
              <a:gd name="connsiteX35" fmla="*/ 291549 w 1560770"/>
              <a:gd name="connsiteY35" fmla="*/ 633700 h 2329162"/>
              <a:gd name="connsiteX36" fmla="*/ 267737 w 1560770"/>
              <a:gd name="connsiteY36" fmla="*/ 600362 h 2329162"/>
              <a:gd name="connsiteX37" fmla="*/ 303456 w 1560770"/>
              <a:gd name="connsiteY37" fmla="*/ 590837 h 2329162"/>
              <a:gd name="connsiteX38" fmla="*/ 322506 w 1560770"/>
              <a:gd name="connsiteY38" fmla="*/ 567025 h 2329162"/>
              <a:gd name="connsiteX39" fmla="*/ 353462 w 1560770"/>
              <a:gd name="connsiteY39" fmla="*/ 559881 h 2329162"/>
              <a:gd name="connsiteX40" fmla="*/ 410612 w 1560770"/>
              <a:gd name="connsiteY40" fmla="*/ 562262 h 2329162"/>
              <a:gd name="connsiteX41" fmla="*/ 410612 w 1560770"/>
              <a:gd name="connsiteY41" fmla="*/ 617031 h 2329162"/>
              <a:gd name="connsiteX42" fmla="*/ 436806 w 1560770"/>
              <a:gd name="connsiteY42" fmla="*/ 640841 h 2329162"/>
              <a:gd name="connsiteX43" fmla="*/ 1155942 w 1560770"/>
              <a:gd name="connsiteY43" fmla="*/ 5049 h 2329162"/>
              <a:gd name="connsiteX44" fmla="*/ 1370255 w 1560770"/>
              <a:gd name="connsiteY44" fmla="*/ 200312 h 2329162"/>
              <a:gd name="connsiteX45" fmla="*/ 1560756 w 1560770"/>
              <a:gd name="connsiteY45" fmla="*/ 890875 h 2329162"/>
              <a:gd name="connsiteX46" fmla="*/ 420137 w 1560770"/>
              <a:gd name="connsiteY46" fmla="*/ 719425 h 2329162"/>
              <a:gd name="connsiteX47" fmla="*/ 415374 w 1560770"/>
              <a:gd name="connsiteY47" fmla="*/ 759906 h 2329162"/>
              <a:gd name="connsiteX48" fmla="*/ 427281 w 1560770"/>
              <a:gd name="connsiteY48" fmla="*/ 788481 h 2329162"/>
              <a:gd name="connsiteX49" fmla="*/ 410612 w 1560770"/>
              <a:gd name="connsiteY49" fmla="*/ 809912 h 2329162"/>
              <a:gd name="connsiteX50" fmla="*/ 401088 w 1560770"/>
              <a:gd name="connsiteY50" fmla="*/ 888494 h 2329162"/>
              <a:gd name="connsiteX51" fmla="*/ 441568 w 1560770"/>
              <a:gd name="connsiteY51" fmla="*/ 888493 h 2329162"/>
              <a:gd name="connsiteX52" fmla="*/ 486812 w 1560770"/>
              <a:gd name="connsiteY52" fmla="*/ 864681 h 2329162"/>
              <a:gd name="connsiteX53" fmla="*/ 513007 w 1560770"/>
              <a:gd name="connsiteY53" fmla="*/ 867062 h 2329162"/>
              <a:gd name="connsiteX54" fmla="*/ 536818 w 1560770"/>
              <a:gd name="connsiteY54" fmla="*/ 893256 h 2329162"/>
              <a:gd name="connsiteX55" fmla="*/ 510625 w 1560770"/>
              <a:gd name="connsiteY55" fmla="*/ 998031 h 2329162"/>
              <a:gd name="connsiteX56" fmla="*/ 539200 w 1560770"/>
              <a:gd name="connsiteY56" fmla="*/ 1036131 h 2329162"/>
              <a:gd name="connsiteX57" fmla="*/ 546344 w 1560770"/>
              <a:gd name="connsiteY57" fmla="*/ 1055182 h 2329162"/>
              <a:gd name="connsiteX58" fmla="*/ 532057 w 1560770"/>
              <a:gd name="connsiteY58" fmla="*/ 1086137 h 2329162"/>
              <a:gd name="connsiteX59" fmla="*/ 517769 w 1560770"/>
              <a:gd name="connsiteY59" fmla="*/ 1157575 h 2329162"/>
              <a:gd name="connsiteX60" fmla="*/ 541582 w 1560770"/>
              <a:gd name="connsiteY60" fmla="*/ 1190912 h 2329162"/>
              <a:gd name="connsiteX61" fmla="*/ 551107 w 1560770"/>
              <a:gd name="connsiteY61" fmla="*/ 1231393 h 2329162"/>
              <a:gd name="connsiteX62" fmla="*/ 567775 w 1560770"/>
              <a:gd name="connsiteY62" fmla="*/ 1238537 h 2329162"/>
              <a:gd name="connsiteX63" fmla="*/ 572104 w 1560770"/>
              <a:gd name="connsiteY63" fmla="*/ 1248643 h 2329162"/>
              <a:gd name="connsiteX64" fmla="*/ 591588 w 1560770"/>
              <a:gd name="connsiteY64" fmla="*/ 1214725 h 2329162"/>
              <a:gd name="connsiteX65" fmla="*/ 615400 w 1560770"/>
              <a:gd name="connsiteY65" fmla="*/ 1198056 h 2329162"/>
              <a:gd name="connsiteX66" fmla="*/ 665407 w 1560770"/>
              <a:gd name="connsiteY66" fmla="*/ 1171862 h 2329162"/>
              <a:gd name="connsiteX67" fmla="*/ 698744 w 1560770"/>
              <a:gd name="connsiteY67" fmla="*/ 1159956 h 2329162"/>
              <a:gd name="connsiteX68" fmla="*/ 734463 w 1560770"/>
              <a:gd name="connsiteY68" fmla="*/ 1121857 h 2329162"/>
              <a:gd name="connsiteX69" fmla="*/ 791613 w 1560770"/>
              <a:gd name="connsiteY69" fmla="*/ 1098043 h 2329162"/>
              <a:gd name="connsiteX70" fmla="*/ 817807 w 1560770"/>
              <a:gd name="connsiteY70" fmla="*/ 1052800 h 2329162"/>
              <a:gd name="connsiteX71" fmla="*/ 841618 w 1560770"/>
              <a:gd name="connsiteY71" fmla="*/ 1036129 h 2329162"/>
              <a:gd name="connsiteX72" fmla="*/ 867813 w 1560770"/>
              <a:gd name="connsiteY72" fmla="*/ 1036131 h 2329162"/>
              <a:gd name="connsiteX73" fmla="*/ 872575 w 1560770"/>
              <a:gd name="connsiteY73" fmla="*/ 1055181 h 2329162"/>
              <a:gd name="connsiteX74" fmla="*/ 848763 w 1560770"/>
              <a:gd name="connsiteY74" fmla="*/ 1081375 h 2329162"/>
              <a:gd name="connsiteX75" fmla="*/ 872575 w 1560770"/>
              <a:gd name="connsiteY75" fmla="*/ 1107568 h 2329162"/>
              <a:gd name="connsiteX76" fmla="*/ 872575 w 1560770"/>
              <a:gd name="connsiteY76" fmla="*/ 1131381 h 2329162"/>
              <a:gd name="connsiteX77" fmla="*/ 829713 w 1560770"/>
              <a:gd name="connsiteY77" fmla="*/ 1133762 h 2329162"/>
              <a:gd name="connsiteX78" fmla="*/ 817807 w 1560770"/>
              <a:gd name="connsiteY78" fmla="*/ 1162337 h 2329162"/>
              <a:gd name="connsiteX79" fmla="*/ 829713 w 1560770"/>
              <a:gd name="connsiteY79" fmla="*/ 1190912 h 2329162"/>
              <a:gd name="connsiteX80" fmla="*/ 822567 w 1560770"/>
              <a:gd name="connsiteY80" fmla="*/ 1214723 h 2329162"/>
              <a:gd name="connsiteX81" fmla="*/ 836857 w 1560770"/>
              <a:gd name="connsiteY81" fmla="*/ 1233776 h 2329162"/>
              <a:gd name="connsiteX82" fmla="*/ 870194 w 1560770"/>
              <a:gd name="connsiteY82" fmla="*/ 1205201 h 2329162"/>
              <a:gd name="connsiteX83" fmla="*/ 1544088 w 1560770"/>
              <a:gd name="connsiteY83" fmla="*/ 893257 h 2329162"/>
              <a:gd name="connsiteX84" fmla="*/ 1525038 w 1560770"/>
              <a:gd name="connsiteY84" fmla="*/ 967074 h 2329162"/>
              <a:gd name="connsiteX85" fmla="*/ 958300 w 1560770"/>
              <a:gd name="connsiteY85" fmla="*/ 1145669 h 2329162"/>
              <a:gd name="connsiteX86" fmla="*/ 979731 w 1560770"/>
              <a:gd name="connsiteY86" fmla="*/ 1155193 h 2329162"/>
              <a:gd name="connsiteX87" fmla="*/ 974968 w 1560770"/>
              <a:gd name="connsiteY87" fmla="*/ 1229011 h 2329162"/>
              <a:gd name="connsiteX88" fmla="*/ 984494 w 1560770"/>
              <a:gd name="connsiteY88" fmla="*/ 1290926 h 2329162"/>
              <a:gd name="connsiteX89" fmla="*/ 1032119 w 1560770"/>
              <a:gd name="connsiteY89" fmla="*/ 1371888 h 2329162"/>
              <a:gd name="connsiteX90" fmla="*/ 1072600 w 1560770"/>
              <a:gd name="connsiteY90" fmla="*/ 1393319 h 2329162"/>
              <a:gd name="connsiteX91" fmla="*/ 1089269 w 1560770"/>
              <a:gd name="connsiteY91" fmla="*/ 1459994 h 2329162"/>
              <a:gd name="connsiteX92" fmla="*/ 1122607 w 1560770"/>
              <a:gd name="connsiteY92" fmla="*/ 1486188 h 2329162"/>
              <a:gd name="connsiteX93" fmla="*/ 1163088 w 1560770"/>
              <a:gd name="connsiteY93" fmla="*/ 1545719 h 2329162"/>
              <a:gd name="connsiteX94" fmla="*/ 1191663 w 1560770"/>
              <a:gd name="connsiteY94" fmla="*/ 1560007 h 2329162"/>
              <a:gd name="connsiteX95" fmla="*/ 1220238 w 1560770"/>
              <a:gd name="connsiteY95" fmla="*/ 1598106 h 2329162"/>
              <a:gd name="connsiteX96" fmla="*/ 1215943 w 1560770"/>
              <a:gd name="connsiteY96" fmla="*/ 1617966 h 2329162"/>
              <a:gd name="connsiteX97" fmla="*/ 1196425 w 1560770"/>
              <a:gd name="connsiteY97" fmla="*/ 1667163 h 2329162"/>
              <a:gd name="connsiteX98" fmla="*/ 1144037 w 1560770"/>
              <a:gd name="connsiteY98" fmla="*/ 1662399 h 2329162"/>
              <a:gd name="connsiteX99" fmla="*/ 1124987 w 1560770"/>
              <a:gd name="connsiteY99" fmla="*/ 1707642 h 2329162"/>
              <a:gd name="connsiteX100" fmla="*/ 1048787 w 1560770"/>
              <a:gd name="connsiteY100" fmla="*/ 1740980 h 2329162"/>
              <a:gd name="connsiteX101" fmla="*/ 1020212 w 1560770"/>
              <a:gd name="connsiteY101" fmla="*/ 1800511 h 2329162"/>
              <a:gd name="connsiteX102" fmla="*/ 1036881 w 1560770"/>
              <a:gd name="connsiteY102" fmla="*/ 1848136 h 2329162"/>
              <a:gd name="connsiteX103" fmla="*/ 1017832 w 1560770"/>
              <a:gd name="connsiteY103" fmla="*/ 1888619 h 2329162"/>
              <a:gd name="connsiteX104" fmla="*/ 984493 w 1560770"/>
              <a:gd name="connsiteY104" fmla="*/ 1886236 h 2329162"/>
              <a:gd name="connsiteX105" fmla="*/ 982112 w 1560770"/>
              <a:gd name="connsiteY105" fmla="*/ 1950530 h 2329162"/>
              <a:gd name="connsiteX106" fmla="*/ 946393 w 1560770"/>
              <a:gd name="connsiteY106" fmla="*/ 1967199 h 2329162"/>
              <a:gd name="connsiteX107" fmla="*/ 910674 w 1560770"/>
              <a:gd name="connsiteY107" fmla="*/ 1974342 h 2329162"/>
              <a:gd name="connsiteX108" fmla="*/ 910674 w 1560770"/>
              <a:gd name="connsiteY108" fmla="*/ 2038636 h 2329162"/>
              <a:gd name="connsiteX109" fmla="*/ 967824 w 1560770"/>
              <a:gd name="connsiteY109" fmla="*/ 2048161 h 2329162"/>
              <a:gd name="connsiteX110" fmla="*/ 1001162 w 1560770"/>
              <a:gd name="connsiteY110" fmla="*/ 2043399 h 2329162"/>
              <a:gd name="connsiteX111" fmla="*/ 1005922 w 1560770"/>
              <a:gd name="connsiteY111" fmla="*/ 2117218 h 2329162"/>
              <a:gd name="connsiteX112" fmla="*/ 982112 w 1560770"/>
              <a:gd name="connsiteY112" fmla="*/ 2138649 h 2329162"/>
              <a:gd name="connsiteX113" fmla="*/ 922581 w 1560770"/>
              <a:gd name="connsiteY113" fmla="*/ 2136269 h 2329162"/>
              <a:gd name="connsiteX114" fmla="*/ 870193 w 1560770"/>
              <a:gd name="connsiteY114" fmla="*/ 2145794 h 2329162"/>
              <a:gd name="connsiteX115" fmla="*/ 824949 w 1560770"/>
              <a:gd name="connsiteY115" fmla="*/ 2169607 h 2329162"/>
              <a:gd name="connsiteX116" fmla="*/ 779704 w 1560770"/>
              <a:gd name="connsiteY116" fmla="*/ 2176749 h 2329162"/>
              <a:gd name="connsiteX117" fmla="*/ 758274 w 1560770"/>
              <a:gd name="connsiteY117" fmla="*/ 2195801 h 2329162"/>
              <a:gd name="connsiteX118" fmla="*/ 751131 w 1560770"/>
              <a:gd name="connsiteY118" fmla="*/ 2241044 h 2329162"/>
              <a:gd name="connsiteX119" fmla="*/ 734462 w 1560770"/>
              <a:gd name="connsiteY119" fmla="*/ 2252951 h 2329162"/>
              <a:gd name="connsiteX120" fmla="*/ 689218 w 1560770"/>
              <a:gd name="connsiteY120" fmla="*/ 2302957 h 2329162"/>
              <a:gd name="connsiteX121" fmla="*/ 665406 w 1560770"/>
              <a:gd name="connsiteY121" fmla="*/ 2307718 h 2329162"/>
              <a:gd name="connsiteX122" fmla="*/ 617781 w 1560770"/>
              <a:gd name="connsiteY122" fmla="*/ 2329150 h 2329162"/>
              <a:gd name="connsiteX123" fmla="*/ 579681 w 1560770"/>
              <a:gd name="connsiteY123" fmla="*/ 2312481 h 2329162"/>
              <a:gd name="connsiteX124" fmla="*/ 563012 w 1560770"/>
              <a:gd name="connsiteY124" fmla="*/ 2283906 h 2329162"/>
              <a:gd name="connsiteX125" fmla="*/ 520149 w 1560770"/>
              <a:gd name="connsiteY125" fmla="*/ 2293432 h 2329162"/>
              <a:gd name="connsiteX126" fmla="*/ 512573 w 1560770"/>
              <a:gd name="connsiteY126" fmla="*/ 2287328 h 2329162"/>
              <a:gd name="connsiteX127" fmla="*/ 503481 w 1560770"/>
              <a:gd name="connsiteY127" fmla="*/ 2281525 h 2329162"/>
              <a:gd name="connsiteX128" fmla="*/ 522531 w 1560770"/>
              <a:gd name="connsiteY128" fmla="*/ 2174368 h 2329162"/>
              <a:gd name="connsiteX129" fmla="*/ 539199 w 1560770"/>
              <a:gd name="connsiteY129" fmla="*/ 2152937 h 2329162"/>
              <a:gd name="connsiteX130" fmla="*/ 529674 w 1560770"/>
              <a:gd name="connsiteY130" fmla="*/ 2107694 h 2329162"/>
              <a:gd name="connsiteX131" fmla="*/ 553487 w 1560770"/>
              <a:gd name="connsiteY131" fmla="*/ 2093406 h 2329162"/>
              <a:gd name="connsiteX132" fmla="*/ 534437 w 1560770"/>
              <a:gd name="connsiteY132" fmla="*/ 2079119 h 2329162"/>
              <a:gd name="connsiteX133" fmla="*/ 522531 w 1560770"/>
              <a:gd name="connsiteY133" fmla="*/ 2043401 h 2329162"/>
              <a:gd name="connsiteX134" fmla="*/ 513006 w 1560770"/>
              <a:gd name="connsiteY134" fmla="*/ 1998157 h 2329162"/>
              <a:gd name="connsiteX135" fmla="*/ 510624 w 1560770"/>
              <a:gd name="connsiteY135" fmla="*/ 1967199 h 2329162"/>
              <a:gd name="connsiteX136" fmla="*/ 460618 w 1560770"/>
              <a:gd name="connsiteY136" fmla="*/ 1969582 h 2329162"/>
              <a:gd name="connsiteX137" fmla="*/ 427282 w 1560770"/>
              <a:gd name="connsiteY137" fmla="*/ 1933863 h 2329162"/>
              <a:gd name="connsiteX138" fmla="*/ 382037 w 1560770"/>
              <a:gd name="connsiteY138" fmla="*/ 1917193 h 2329162"/>
              <a:gd name="connsiteX139" fmla="*/ 367749 w 1560770"/>
              <a:gd name="connsiteY139" fmla="*/ 1867188 h 2329162"/>
              <a:gd name="connsiteX140" fmla="*/ 365368 w 1560770"/>
              <a:gd name="connsiteY140" fmla="*/ 1845756 h 2329162"/>
              <a:gd name="connsiteX141" fmla="*/ 334413 w 1560770"/>
              <a:gd name="connsiteY141" fmla="*/ 1800513 h 2329162"/>
              <a:gd name="connsiteX142" fmla="*/ 291549 w 1560770"/>
              <a:gd name="connsiteY142" fmla="*/ 1776700 h 2329162"/>
              <a:gd name="connsiteX143" fmla="*/ 248688 w 1560770"/>
              <a:gd name="connsiteY143" fmla="*/ 1748126 h 2329162"/>
              <a:gd name="connsiteX144" fmla="*/ 215349 w 1560770"/>
              <a:gd name="connsiteY144" fmla="*/ 1738600 h 2329162"/>
              <a:gd name="connsiteX145" fmla="*/ 217731 w 1560770"/>
              <a:gd name="connsiteY145" fmla="*/ 1693354 h 2329162"/>
              <a:gd name="connsiteX146" fmla="*/ 174868 w 1560770"/>
              <a:gd name="connsiteY146" fmla="*/ 1707644 h 2329162"/>
              <a:gd name="connsiteX147" fmla="*/ 186775 w 1560770"/>
              <a:gd name="connsiteY147" fmla="*/ 1740982 h 2329162"/>
              <a:gd name="connsiteX148" fmla="*/ 179631 w 1560770"/>
              <a:gd name="connsiteY148" fmla="*/ 1757651 h 2329162"/>
              <a:gd name="connsiteX149" fmla="*/ 141531 w 1560770"/>
              <a:gd name="connsiteY149" fmla="*/ 1729076 h 2329162"/>
              <a:gd name="connsiteX150" fmla="*/ 98669 w 1560770"/>
              <a:gd name="connsiteY150" fmla="*/ 1726694 h 2329162"/>
              <a:gd name="connsiteX151" fmla="*/ 43899 w 1560770"/>
              <a:gd name="connsiteY151" fmla="*/ 1707644 h 2329162"/>
              <a:gd name="connsiteX152" fmla="*/ 10560 w 1560770"/>
              <a:gd name="connsiteY152" fmla="*/ 1705260 h 2329162"/>
              <a:gd name="connsiteX153" fmla="*/ 1037 w 1560770"/>
              <a:gd name="connsiteY153" fmla="*/ 1652876 h 2329162"/>
              <a:gd name="connsiteX154" fmla="*/ 34374 w 1560770"/>
              <a:gd name="connsiteY154" fmla="*/ 1564769 h 2329162"/>
              <a:gd name="connsiteX155" fmla="*/ 60568 w 1560770"/>
              <a:gd name="connsiteY155" fmla="*/ 1517144 h 2329162"/>
              <a:gd name="connsiteX156" fmla="*/ 81999 w 1560770"/>
              <a:gd name="connsiteY156" fmla="*/ 1469519 h 2329162"/>
              <a:gd name="connsiteX157" fmla="*/ 108194 w 1560770"/>
              <a:gd name="connsiteY157" fmla="*/ 1431419 h 2329162"/>
              <a:gd name="connsiteX158" fmla="*/ 146293 w 1560770"/>
              <a:gd name="connsiteY158" fmla="*/ 1421894 h 2329162"/>
              <a:gd name="connsiteX159" fmla="*/ 153438 w 1560770"/>
              <a:gd name="connsiteY159" fmla="*/ 1386176 h 2329162"/>
              <a:gd name="connsiteX160" fmla="*/ 262975 w 1560770"/>
              <a:gd name="connsiteY160" fmla="*/ 1267113 h 2329162"/>
              <a:gd name="connsiteX161" fmla="*/ 286787 w 1560770"/>
              <a:gd name="connsiteY161" fmla="*/ 1128998 h 2329162"/>
              <a:gd name="connsiteX162" fmla="*/ 282025 w 1560770"/>
              <a:gd name="connsiteY162" fmla="*/ 1048038 h 2329162"/>
              <a:gd name="connsiteX163" fmla="*/ 196300 w 1560770"/>
              <a:gd name="connsiteY163" fmla="*/ 1036132 h 2329162"/>
              <a:gd name="connsiteX164" fmla="*/ 179632 w 1560770"/>
              <a:gd name="connsiteY164" fmla="*/ 955169 h 2329162"/>
              <a:gd name="connsiteX165" fmla="*/ 186775 w 1560770"/>
              <a:gd name="connsiteY165" fmla="*/ 888494 h 2329162"/>
              <a:gd name="connsiteX166" fmla="*/ 148675 w 1560770"/>
              <a:gd name="connsiteY166" fmla="*/ 850394 h 2329162"/>
              <a:gd name="connsiteX167" fmla="*/ 127244 w 1560770"/>
              <a:gd name="connsiteY167" fmla="*/ 809912 h 2329162"/>
              <a:gd name="connsiteX168" fmla="*/ 117719 w 1560770"/>
              <a:gd name="connsiteY168" fmla="*/ 750382 h 2329162"/>
              <a:gd name="connsiteX169" fmla="*/ 102097 w 1560770"/>
              <a:gd name="connsiteY169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227256 w 1560770"/>
              <a:gd name="connsiteY21" fmla="*/ 502730 h 2329162"/>
              <a:gd name="connsiteX22" fmla="*/ 243924 w 1560770"/>
              <a:gd name="connsiteY22" fmla="*/ 533687 h 2329162"/>
              <a:gd name="connsiteX23" fmla="*/ 198681 w 1560770"/>
              <a:gd name="connsiteY23" fmla="*/ 545593 h 2329162"/>
              <a:gd name="connsiteX24" fmla="*/ 141531 w 1560770"/>
              <a:gd name="connsiteY24" fmla="*/ 547975 h 2329162"/>
              <a:gd name="connsiteX25" fmla="*/ 132006 w 1560770"/>
              <a:gd name="connsiteY25" fmla="*/ 562262 h 2329162"/>
              <a:gd name="connsiteX26" fmla="*/ 158199 w 1560770"/>
              <a:gd name="connsiteY26" fmla="*/ 595600 h 2329162"/>
              <a:gd name="connsiteX27" fmla="*/ 186774 w 1560770"/>
              <a:gd name="connsiteY27" fmla="*/ 609887 h 2329162"/>
              <a:gd name="connsiteX28" fmla="*/ 189156 w 1560770"/>
              <a:gd name="connsiteY28" fmla="*/ 638462 h 2329162"/>
              <a:gd name="connsiteX29" fmla="*/ 1058312 w 1560770"/>
              <a:gd name="connsiteY29" fmla="*/ 19337 h 2329162"/>
              <a:gd name="connsiteX30" fmla="*/ 224874 w 1560770"/>
              <a:gd name="connsiteY30" fmla="*/ 702756 h 2329162"/>
              <a:gd name="connsiteX31" fmla="*/ 253449 w 1560770"/>
              <a:gd name="connsiteY31" fmla="*/ 705137 h 2329162"/>
              <a:gd name="connsiteX32" fmla="*/ 279643 w 1560770"/>
              <a:gd name="connsiteY32" fmla="*/ 681325 h 2329162"/>
              <a:gd name="connsiteX33" fmla="*/ 282024 w 1560770"/>
              <a:gd name="connsiteY33" fmla="*/ 657512 h 2329162"/>
              <a:gd name="connsiteX34" fmla="*/ 291549 w 1560770"/>
              <a:gd name="connsiteY34" fmla="*/ 633700 h 2329162"/>
              <a:gd name="connsiteX35" fmla="*/ 267737 w 1560770"/>
              <a:gd name="connsiteY35" fmla="*/ 600362 h 2329162"/>
              <a:gd name="connsiteX36" fmla="*/ 303456 w 1560770"/>
              <a:gd name="connsiteY36" fmla="*/ 590837 h 2329162"/>
              <a:gd name="connsiteX37" fmla="*/ 322506 w 1560770"/>
              <a:gd name="connsiteY37" fmla="*/ 567025 h 2329162"/>
              <a:gd name="connsiteX38" fmla="*/ 353462 w 1560770"/>
              <a:gd name="connsiteY38" fmla="*/ 559881 h 2329162"/>
              <a:gd name="connsiteX39" fmla="*/ 410612 w 1560770"/>
              <a:gd name="connsiteY39" fmla="*/ 562262 h 2329162"/>
              <a:gd name="connsiteX40" fmla="*/ 410612 w 1560770"/>
              <a:gd name="connsiteY40" fmla="*/ 617031 h 2329162"/>
              <a:gd name="connsiteX41" fmla="*/ 436806 w 1560770"/>
              <a:gd name="connsiteY41" fmla="*/ 640841 h 2329162"/>
              <a:gd name="connsiteX42" fmla="*/ 1155942 w 1560770"/>
              <a:gd name="connsiteY42" fmla="*/ 5049 h 2329162"/>
              <a:gd name="connsiteX43" fmla="*/ 1370255 w 1560770"/>
              <a:gd name="connsiteY43" fmla="*/ 200312 h 2329162"/>
              <a:gd name="connsiteX44" fmla="*/ 1560756 w 1560770"/>
              <a:gd name="connsiteY44" fmla="*/ 890875 h 2329162"/>
              <a:gd name="connsiteX45" fmla="*/ 420137 w 1560770"/>
              <a:gd name="connsiteY45" fmla="*/ 719425 h 2329162"/>
              <a:gd name="connsiteX46" fmla="*/ 415374 w 1560770"/>
              <a:gd name="connsiteY46" fmla="*/ 759906 h 2329162"/>
              <a:gd name="connsiteX47" fmla="*/ 427281 w 1560770"/>
              <a:gd name="connsiteY47" fmla="*/ 788481 h 2329162"/>
              <a:gd name="connsiteX48" fmla="*/ 410612 w 1560770"/>
              <a:gd name="connsiteY48" fmla="*/ 809912 h 2329162"/>
              <a:gd name="connsiteX49" fmla="*/ 401088 w 1560770"/>
              <a:gd name="connsiteY49" fmla="*/ 888494 h 2329162"/>
              <a:gd name="connsiteX50" fmla="*/ 441568 w 1560770"/>
              <a:gd name="connsiteY50" fmla="*/ 888493 h 2329162"/>
              <a:gd name="connsiteX51" fmla="*/ 486812 w 1560770"/>
              <a:gd name="connsiteY51" fmla="*/ 864681 h 2329162"/>
              <a:gd name="connsiteX52" fmla="*/ 513007 w 1560770"/>
              <a:gd name="connsiteY52" fmla="*/ 867062 h 2329162"/>
              <a:gd name="connsiteX53" fmla="*/ 536818 w 1560770"/>
              <a:gd name="connsiteY53" fmla="*/ 893256 h 2329162"/>
              <a:gd name="connsiteX54" fmla="*/ 510625 w 1560770"/>
              <a:gd name="connsiteY54" fmla="*/ 998031 h 2329162"/>
              <a:gd name="connsiteX55" fmla="*/ 539200 w 1560770"/>
              <a:gd name="connsiteY55" fmla="*/ 1036131 h 2329162"/>
              <a:gd name="connsiteX56" fmla="*/ 546344 w 1560770"/>
              <a:gd name="connsiteY56" fmla="*/ 1055182 h 2329162"/>
              <a:gd name="connsiteX57" fmla="*/ 532057 w 1560770"/>
              <a:gd name="connsiteY57" fmla="*/ 1086137 h 2329162"/>
              <a:gd name="connsiteX58" fmla="*/ 517769 w 1560770"/>
              <a:gd name="connsiteY58" fmla="*/ 1157575 h 2329162"/>
              <a:gd name="connsiteX59" fmla="*/ 541582 w 1560770"/>
              <a:gd name="connsiteY59" fmla="*/ 1190912 h 2329162"/>
              <a:gd name="connsiteX60" fmla="*/ 551107 w 1560770"/>
              <a:gd name="connsiteY60" fmla="*/ 1231393 h 2329162"/>
              <a:gd name="connsiteX61" fmla="*/ 567775 w 1560770"/>
              <a:gd name="connsiteY61" fmla="*/ 1238537 h 2329162"/>
              <a:gd name="connsiteX62" fmla="*/ 572104 w 1560770"/>
              <a:gd name="connsiteY62" fmla="*/ 1248643 h 2329162"/>
              <a:gd name="connsiteX63" fmla="*/ 591588 w 1560770"/>
              <a:gd name="connsiteY63" fmla="*/ 1214725 h 2329162"/>
              <a:gd name="connsiteX64" fmla="*/ 615400 w 1560770"/>
              <a:gd name="connsiteY64" fmla="*/ 1198056 h 2329162"/>
              <a:gd name="connsiteX65" fmla="*/ 665407 w 1560770"/>
              <a:gd name="connsiteY65" fmla="*/ 1171862 h 2329162"/>
              <a:gd name="connsiteX66" fmla="*/ 698744 w 1560770"/>
              <a:gd name="connsiteY66" fmla="*/ 1159956 h 2329162"/>
              <a:gd name="connsiteX67" fmla="*/ 734463 w 1560770"/>
              <a:gd name="connsiteY67" fmla="*/ 1121857 h 2329162"/>
              <a:gd name="connsiteX68" fmla="*/ 791613 w 1560770"/>
              <a:gd name="connsiteY68" fmla="*/ 1098043 h 2329162"/>
              <a:gd name="connsiteX69" fmla="*/ 817807 w 1560770"/>
              <a:gd name="connsiteY69" fmla="*/ 1052800 h 2329162"/>
              <a:gd name="connsiteX70" fmla="*/ 841618 w 1560770"/>
              <a:gd name="connsiteY70" fmla="*/ 1036129 h 2329162"/>
              <a:gd name="connsiteX71" fmla="*/ 867813 w 1560770"/>
              <a:gd name="connsiteY71" fmla="*/ 1036131 h 2329162"/>
              <a:gd name="connsiteX72" fmla="*/ 872575 w 1560770"/>
              <a:gd name="connsiteY72" fmla="*/ 1055181 h 2329162"/>
              <a:gd name="connsiteX73" fmla="*/ 848763 w 1560770"/>
              <a:gd name="connsiteY73" fmla="*/ 1081375 h 2329162"/>
              <a:gd name="connsiteX74" fmla="*/ 872575 w 1560770"/>
              <a:gd name="connsiteY74" fmla="*/ 1107568 h 2329162"/>
              <a:gd name="connsiteX75" fmla="*/ 872575 w 1560770"/>
              <a:gd name="connsiteY75" fmla="*/ 1131381 h 2329162"/>
              <a:gd name="connsiteX76" fmla="*/ 829713 w 1560770"/>
              <a:gd name="connsiteY76" fmla="*/ 1133762 h 2329162"/>
              <a:gd name="connsiteX77" fmla="*/ 817807 w 1560770"/>
              <a:gd name="connsiteY77" fmla="*/ 1162337 h 2329162"/>
              <a:gd name="connsiteX78" fmla="*/ 829713 w 1560770"/>
              <a:gd name="connsiteY78" fmla="*/ 1190912 h 2329162"/>
              <a:gd name="connsiteX79" fmla="*/ 822567 w 1560770"/>
              <a:gd name="connsiteY79" fmla="*/ 1214723 h 2329162"/>
              <a:gd name="connsiteX80" fmla="*/ 836857 w 1560770"/>
              <a:gd name="connsiteY80" fmla="*/ 1233776 h 2329162"/>
              <a:gd name="connsiteX81" fmla="*/ 870194 w 1560770"/>
              <a:gd name="connsiteY81" fmla="*/ 1205201 h 2329162"/>
              <a:gd name="connsiteX82" fmla="*/ 1544088 w 1560770"/>
              <a:gd name="connsiteY82" fmla="*/ 893257 h 2329162"/>
              <a:gd name="connsiteX83" fmla="*/ 1525038 w 1560770"/>
              <a:gd name="connsiteY83" fmla="*/ 967074 h 2329162"/>
              <a:gd name="connsiteX84" fmla="*/ 958300 w 1560770"/>
              <a:gd name="connsiteY84" fmla="*/ 1145669 h 2329162"/>
              <a:gd name="connsiteX85" fmla="*/ 979731 w 1560770"/>
              <a:gd name="connsiteY85" fmla="*/ 1155193 h 2329162"/>
              <a:gd name="connsiteX86" fmla="*/ 974968 w 1560770"/>
              <a:gd name="connsiteY86" fmla="*/ 1229011 h 2329162"/>
              <a:gd name="connsiteX87" fmla="*/ 984494 w 1560770"/>
              <a:gd name="connsiteY87" fmla="*/ 1290926 h 2329162"/>
              <a:gd name="connsiteX88" fmla="*/ 1032119 w 1560770"/>
              <a:gd name="connsiteY88" fmla="*/ 1371888 h 2329162"/>
              <a:gd name="connsiteX89" fmla="*/ 1072600 w 1560770"/>
              <a:gd name="connsiteY89" fmla="*/ 1393319 h 2329162"/>
              <a:gd name="connsiteX90" fmla="*/ 1089269 w 1560770"/>
              <a:gd name="connsiteY90" fmla="*/ 1459994 h 2329162"/>
              <a:gd name="connsiteX91" fmla="*/ 1122607 w 1560770"/>
              <a:gd name="connsiteY91" fmla="*/ 1486188 h 2329162"/>
              <a:gd name="connsiteX92" fmla="*/ 1163088 w 1560770"/>
              <a:gd name="connsiteY92" fmla="*/ 1545719 h 2329162"/>
              <a:gd name="connsiteX93" fmla="*/ 1191663 w 1560770"/>
              <a:gd name="connsiteY93" fmla="*/ 1560007 h 2329162"/>
              <a:gd name="connsiteX94" fmla="*/ 1220238 w 1560770"/>
              <a:gd name="connsiteY94" fmla="*/ 1598106 h 2329162"/>
              <a:gd name="connsiteX95" fmla="*/ 1215943 w 1560770"/>
              <a:gd name="connsiteY95" fmla="*/ 1617966 h 2329162"/>
              <a:gd name="connsiteX96" fmla="*/ 1196425 w 1560770"/>
              <a:gd name="connsiteY96" fmla="*/ 1667163 h 2329162"/>
              <a:gd name="connsiteX97" fmla="*/ 1144037 w 1560770"/>
              <a:gd name="connsiteY97" fmla="*/ 1662399 h 2329162"/>
              <a:gd name="connsiteX98" fmla="*/ 1124987 w 1560770"/>
              <a:gd name="connsiteY98" fmla="*/ 1707642 h 2329162"/>
              <a:gd name="connsiteX99" fmla="*/ 1048787 w 1560770"/>
              <a:gd name="connsiteY99" fmla="*/ 1740980 h 2329162"/>
              <a:gd name="connsiteX100" fmla="*/ 1020212 w 1560770"/>
              <a:gd name="connsiteY100" fmla="*/ 1800511 h 2329162"/>
              <a:gd name="connsiteX101" fmla="*/ 1036881 w 1560770"/>
              <a:gd name="connsiteY101" fmla="*/ 1848136 h 2329162"/>
              <a:gd name="connsiteX102" fmla="*/ 1017832 w 1560770"/>
              <a:gd name="connsiteY102" fmla="*/ 1888619 h 2329162"/>
              <a:gd name="connsiteX103" fmla="*/ 984493 w 1560770"/>
              <a:gd name="connsiteY103" fmla="*/ 1886236 h 2329162"/>
              <a:gd name="connsiteX104" fmla="*/ 982112 w 1560770"/>
              <a:gd name="connsiteY104" fmla="*/ 1950530 h 2329162"/>
              <a:gd name="connsiteX105" fmla="*/ 946393 w 1560770"/>
              <a:gd name="connsiteY105" fmla="*/ 1967199 h 2329162"/>
              <a:gd name="connsiteX106" fmla="*/ 910674 w 1560770"/>
              <a:gd name="connsiteY106" fmla="*/ 1974342 h 2329162"/>
              <a:gd name="connsiteX107" fmla="*/ 910674 w 1560770"/>
              <a:gd name="connsiteY107" fmla="*/ 2038636 h 2329162"/>
              <a:gd name="connsiteX108" fmla="*/ 967824 w 1560770"/>
              <a:gd name="connsiteY108" fmla="*/ 2048161 h 2329162"/>
              <a:gd name="connsiteX109" fmla="*/ 1001162 w 1560770"/>
              <a:gd name="connsiteY109" fmla="*/ 2043399 h 2329162"/>
              <a:gd name="connsiteX110" fmla="*/ 1005922 w 1560770"/>
              <a:gd name="connsiteY110" fmla="*/ 2117218 h 2329162"/>
              <a:gd name="connsiteX111" fmla="*/ 982112 w 1560770"/>
              <a:gd name="connsiteY111" fmla="*/ 2138649 h 2329162"/>
              <a:gd name="connsiteX112" fmla="*/ 922581 w 1560770"/>
              <a:gd name="connsiteY112" fmla="*/ 2136269 h 2329162"/>
              <a:gd name="connsiteX113" fmla="*/ 870193 w 1560770"/>
              <a:gd name="connsiteY113" fmla="*/ 2145794 h 2329162"/>
              <a:gd name="connsiteX114" fmla="*/ 824949 w 1560770"/>
              <a:gd name="connsiteY114" fmla="*/ 2169607 h 2329162"/>
              <a:gd name="connsiteX115" fmla="*/ 779704 w 1560770"/>
              <a:gd name="connsiteY115" fmla="*/ 2176749 h 2329162"/>
              <a:gd name="connsiteX116" fmla="*/ 758274 w 1560770"/>
              <a:gd name="connsiteY116" fmla="*/ 2195801 h 2329162"/>
              <a:gd name="connsiteX117" fmla="*/ 751131 w 1560770"/>
              <a:gd name="connsiteY117" fmla="*/ 2241044 h 2329162"/>
              <a:gd name="connsiteX118" fmla="*/ 734462 w 1560770"/>
              <a:gd name="connsiteY118" fmla="*/ 2252951 h 2329162"/>
              <a:gd name="connsiteX119" fmla="*/ 689218 w 1560770"/>
              <a:gd name="connsiteY119" fmla="*/ 2302957 h 2329162"/>
              <a:gd name="connsiteX120" fmla="*/ 665406 w 1560770"/>
              <a:gd name="connsiteY120" fmla="*/ 2307718 h 2329162"/>
              <a:gd name="connsiteX121" fmla="*/ 617781 w 1560770"/>
              <a:gd name="connsiteY121" fmla="*/ 2329150 h 2329162"/>
              <a:gd name="connsiteX122" fmla="*/ 579681 w 1560770"/>
              <a:gd name="connsiteY122" fmla="*/ 2312481 h 2329162"/>
              <a:gd name="connsiteX123" fmla="*/ 563012 w 1560770"/>
              <a:gd name="connsiteY123" fmla="*/ 2283906 h 2329162"/>
              <a:gd name="connsiteX124" fmla="*/ 520149 w 1560770"/>
              <a:gd name="connsiteY124" fmla="*/ 2293432 h 2329162"/>
              <a:gd name="connsiteX125" fmla="*/ 512573 w 1560770"/>
              <a:gd name="connsiteY125" fmla="*/ 2287328 h 2329162"/>
              <a:gd name="connsiteX126" fmla="*/ 503481 w 1560770"/>
              <a:gd name="connsiteY126" fmla="*/ 2281525 h 2329162"/>
              <a:gd name="connsiteX127" fmla="*/ 522531 w 1560770"/>
              <a:gd name="connsiteY127" fmla="*/ 2174368 h 2329162"/>
              <a:gd name="connsiteX128" fmla="*/ 539199 w 1560770"/>
              <a:gd name="connsiteY128" fmla="*/ 2152937 h 2329162"/>
              <a:gd name="connsiteX129" fmla="*/ 529674 w 1560770"/>
              <a:gd name="connsiteY129" fmla="*/ 2107694 h 2329162"/>
              <a:gd name="connsiteX130" fmla="*/ 553487 w 1560770"/>
              <a:gd name="connsiteY130" fmla="*/ 2093406 h 2329162"/>
              <a:gd name="connsiteX131" fmla="*/ 534437 w 1560770"/>
              <a:gd name="connsiteY131" fmla="*/ 2079119 h 2329162"/>
              <a:gd name="connsiteX132" fmla="*/ 522531 w 1560770"/>
              <a:gd name="connsiteY132" fmla="*/ 2043401 h 2329162"/>
              <a:gd name="connsiteX133" fmla="*/ 513006 w 1560770"/>
              <a:gd name="connsiteY133" fmla="*/ 1998157 h 2329162"/>
              <a:gd name="connsiteX134" fmla="*/ 510624 w 1560770"/>
              <a:gd name="connsiteY134" fmla="*/ 1967199 h 2329162"/>
              <a:gd name="connsiteX135" fmla="*/ 460618 w 1560770"/>
              <a:gd name="connsiteY135" fmla="*/ 1969582 h 2329162"/>
              <a:gd name="connsiteX136" fmla="*/ 427282 w 1560770"/>
              <a:gd name="connsiteY136" fmla="*/ 1933863 h 2329162"/>
              <a:gd name="connsiteX137" fmla="*/ 382037 w 1560770"/>
              <a:gd name="connsiteY137" fmla="*/ 1917193 h 2329162"/>
              <a:gd name="connsiteX138" fmla="*/ 367749 w 1560770"/>
              <a:gd name="connsiteY138" fmla="*/ 1867188 h 2329162"/>
              <a:gd name="connsiteX139" fmla="*/ 365368 w 1560770"/>
              <a:gd name="connsiteY139" fmla="*/ 1845756 h 2329162"/>
              <a:gd name="connsiteX140" fmla="*/ 334413 w 1560770"/>
              <a:gd name="connsiteY140" fmla="*/ 1800513 h 2329162"/>
              <a:gd name="connsiteX141" fmla="*/ 291549 w 1560770"/>
              <a:gd name="connsiteY141" fmla="*/ 1776700 h 2329162"/>
              <a:gd name="connsiteX142" fmla="*/ 248688 w 1560770"/>
              <a:gd name="connsiteY142" fmla="*/ 1748126 h 2329162"/>
              <a:gd name="connsiteX143" fmla="*/ 215349 w 1560770"/>
              <a:gd name="connsiteY143" fmla="*/ 1738600 h 2329162"/>
              <a:gd name="connsiteX144" fmla="*/ 217731 w 1560770"/>
              <a:gd name="connsiteY144" fmla="*/ 1693354 h 2329162"/>
              <a:gd name="connsiteX145" fmla="*/ 174868 w 1560770"/>
              <a:gd name="connsiteY145" fmla="*/ 1707644 h 2329162"/>
              <a:gd name="connsiteX146" fmla="*/ 186775 w 1560770"/>
              <a:gd name="connsiteY146" fmla="*/ 1740982 h 2329162"/>
              <a:gd name="connsiteX147" fmla="*/ 179631 w 1560770"/>
              <a:gd name="connsiteY147" fmla="*/ 1757651 h 2329162"/>
              <a:gd name="connsiteX148" fmla="*/ 141531 w 1560770"/>
              <a:gd name="connsiteY148" fmla="*/ 1729076 h 2329162"/>
              <a:gd name="connsiteX149" fmla="*/ 98669 w 1560770"/>
              <a:gd name="connsiteY149" fmla="*/ 1726694 h 2329162"/>
              <a:gd name="connsiteX150" fmla="*/ 43899 w 1560770"/>
              <a:gd name="connsiteY150" fmla="*/ 1707644 h 2329162"/>
              <a:gd name="connsiteX151" fmla="*/ 10560 w 1560770"/>
              <a:gd name="connsiteY151" fmla="*/ 1705260 h 2329162"/>
              <a:gd name="connsiteX152" fmla="*/ 1037 w 1560770"/>
              <a:gd name="connsiteY152" fmla="*/ 1652876 h 2329162"/>
              <a:gd name="connsiteX153" fmla="*/ 34374 w 1560770"/>
              <a:gd name="connsiteY153" fmla="*/ 1564769 h 2329162"/>
              <a:gd name="connsiteX154" fmla="*/ 60568 w 1560770"/>
              <a:gd name="connsiteY154" fmla="*/ 1517144 h 2329162"/>
              <a:gd name="connsiteX155" fmla="*/ 81999 w 1560770"/>
              <a:gd name="connsiteY155" fmla="*/ 1469519 h 2329162"/>
              <a:gd name="connsiteX156" fmla="*/ 108194 w 1560770"/>
              <a:gd name="connsiteY156" fmla="*/ 1431419 h 2329162"/>
              <a:gd name="connsiteX157" fmla="*/ 146293 w 1560770"/>
              <a:gd name="connsiteY157" fmla="*/ 1421894 h 2329162"/>
              <a:gd name="connsiteX158" fmla="*/ 153438 w 1560770"/>
              <a:gd name="connsiteY158" fmla="*/ 1386176 h 2329162"/>
              <a:gd name="connsiteX159" fmla="*/ 262975 w 1560770"/>
              <a:gd name="connsiteY159" fmla="*/ 1267113 h 2329162"/>
              <a:gd name="connsiteX160" fmla="*/ 286787 w 1560770"/>
              <a:gd name="connsiteY160" fmla="*/ 1128998 h 2329162"/>
              <a:gd name="connsiteX161" fmla="*/ 282025 w 1560770"/>
              <a:gd name="connsiteY161" fmla="*/ 1048038 h 2329162"/>
              <a:gd name="connsiteX162" fmla="*/ 196300 w 1560770"/>
              <a:gd name="connsiteY162" fmla="*/ 1036132 h 2329162"/>
              <a:gd name="connsiteX163" fmla="*/ 179632 w 1560770"/>
              <a:gd name="connsiteY163" fmla="*/ 955169 h 2329162"/>
              <a:gd name="connsiteX164" fmla="*/ 186775 w 1560770"/>
              <a:gd name="connsiteY164" fmla="*/ 888494 h 2329162"/>
              <a:gd name="connsiteX165" fmla="*/ 148675 w 1560770"/>
              <a:gd name="connsiteY165" fmla="*/ 850394 h 2329162"/>
              <a:gd name="connsiteX166" fmla="*/ 127244 w 1560770"/>
              <a:gd name="connsiteY166" fmla="*/ 809912 h 2329162"/>
              <a:gd name="connsiteX167" fmla="*/ 117719 w 1560770"/>
              <a:gd name="connsiteY167" fmla="*/ 750382 h 2329162"/>
              <a:gd name="connsiteX168" fmla="*/ 102097 w 1560770"/>
              <a:gd name="connsiteY168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243924 w 1560770"/>
              <a:gd name="connsiteY21" fmla="*/ 533687 h 2329162"/>
              <a:gd name="connsiteX22" fmla="*/ 198681 w 1560770"/>
              <a:gd name="connsiteY22" fmla="*/ 545593 h 2329162"/>
              <a:gd name="connsiteX23" fmla="*/ 141531 w 1560770"/>
              <a:gd name="connsiteY23" fmla="*/ 547975 h 2329162"/>
              <a:gd name="connsiteX24" fmla="*/ 132006 w 1560770"/>
              <a:gd name="connsiteY24" fmla="*/ 562262 h 2329162"/>
              <a:gd name="connsiteX25" fmla="*/ 158199 w 1560770"/>
              <a:gd name="connsiteY25" fmla="*/ 595600 h 2329162"/>
              <a:gd name="connsiteX26" fmla="*/ 186774 w 1560770"/>
              <a:gd name="connsiteY26" fmla="*/ 609887 h 2329162"/>
              <a:gd name="connsiteX27" fmla="*/ 189156 w 1560770"/>
              <a:gd name="connsiteY27" fmla="*/ 638462 h 2329162"/>
              <a:gd name="connsiteX28" fmla="*/ 1058312 w 1560770"/>
              <a:gd name="connsiteY28" fmla="*/ 19337 h 2329162"/>
              <a:gd name="connsiteX29" fmla="*/ 224874 w 1560770"/>
              <a:gd name="connsiteY29" fmla="*/ 702756 h 2329162"/>
              <a:gd name="connsiteX30" fmla="*/ 253449 w 1560770"/>
              <a:gd name="connsiteY30" fmla="*/ 705137 h 2329162"/>
              <a:gd name="connsiteX31" fmla="*/ 279643 w 1560770"/>
              <a:gd name="connsiteY31" fmla="*/ 681325 h 2329162"/>
              <a:gd name="connsiteX32" fmla="*/ 282024 w 1560770"/>
              <a:gd name="connsiteY32" fmla="*/ 657512 h 2329162"/>
              <a:gd name="connsiteX33" fmla="*/ 291549 w 1560770"/>
              <a:gd name="connsiteY33" fmla="*/ 633700 h 2329162"/>
              <a:gd name="connsiteX34" fmla="*/ 267737 w 1560770"/>
              <a:gd name="connsiteY34" fmla="*/ 600362 h 2329162"/>
              <a:gd name="connsiteX35" fmla="*/ 303456 w 1560770"/>
              <a:gd name="connsiteY35" fmla="*/ 590837 h 2329162"/>
              <a:gd name="connsiteX36" fmla="*/ 322506 w 1560770"/>
              <a:gd name="connsiteY36" fmla="*/ 567025 h 2329162"/>
              <a:gd name="connsiteX37" fmla="*/ 353462 w 1560770"/>
              <a:gd name="connsiteY37" fmla="*/ 559881 h 2329162"/>
              <a:gd name="connsiteX38" fmla="*/ 410612 w 1560770"/>
              <a:gd name="connsiteY38" fmla="*/ 562262 h 2329162"/>
              <a:gd name="connsiteX39" fmla="*/ 410612 w 1560770"/>
              <a:gd name="connsiteY39" fmla="*/ 617031 h 2329162"/>
              <a:gd name="connsiteX40" fmla="*/ 436806 w 1560770"/>
              <a:gd name="connsiteY40" fmla="*/ 640841 h 2329162"/>
              <a:gd name="connsiteX41" fmla="*/ 1155942 w 1560770"/>
              <a:gd name="connsiteY41" fmla="*/ 5049 h 2329162"/>
              <a:gd name="connsiteX42" fmla="*/ 1370255 w 1560770"/>
              <a:gd name="connsiteY42" fmla="*/ 200312 h 2329162"/>
              <a:gd name="connsiteX43" fmla="*/ 1560756 w 1560770"/>
              <a:gd name="connsiteY43" fmla="*/ 890875 h 2329162"/>
              <a:gd name="connsiteX44" fmla="*/ 420137 w 1560770"/>
              <a:gd name="connsiteY44" fmla="*/ 719425 h 2329162"/>
              <a:gd name="connsiteX45" fmla="*/ 415374 w 1560770"/>
              <a:gd name="connsiteY45" fmla="*/ 759906 h 2329162"/>
              <a:gd name="connsiteX46" fmla="*/ 427281 w 1560770"/>
              <a:gd name="connsiteY46" fmla="*/ 788481 h 2329162"/>
              <a:gd name="connsiteX47" fmla="*/ 410612 w 1560770"/>
              <a:gd name="connsiteY47" fmla="*/ 809912 h 2329162"/>
              <a:gd name="connsiteX48" fmla="*/ 401088 w 1560770"/>
              <a:gd name="connsiteY48" fmla="*/ 888494 h 2329162"/>
              <a:gd name="connsiteX49" fmla="*/ 441568 w 1560770"/>
              <a:gd name="connsiteY49" fmla="*/ 888493 h 2329162"/>
              <a:gd name="connsiteX50" fmla="*/ 486812 w 1560770"/>
              <a:gd name="connsiteY50" fmla="*/ 864681 h 2329162"/>
              <a:gd name="connsiteX51" fmla="*/ 513007 w 1560770"/>
              <a:gd name="connsiteY51" fmla="*/ 867062 h 2329162"/>
              <a:gd name="connsiteX52" fmla="*/ 536818 w 1560770"/>
              <a:gd name="connsiteY52" fmla="*/ 893256 h 2329162"/>
              <a:gd name="connsiteX53" fmla="*/ 510625 w 1560770"/>
              <a:gd name="connsiteY53" fmla="*/ 998031 h 2329162"/>
              <a:gd name="connsiteX54" fmla="*/ 539200 w 1560770"/>
              <a:gd name="connsiteY54" fmla="*/ 1036131 h 2329162"/>
              <a:gd name="connsiteX55" fmla="*/ 546344 w 1560770"/>
              <a:gd name="connsiteY55" fmla="*/ 1055182 h 2329162"/>
              <a:gd name="connsiteX56" fmla="*/ 532057 w 1560770"/>
              <a:gd name="connsiteY56" fmla="*/ 1086137 h 2329162"/>
              <a:gd name="connsiteX57" fmla="*/ 517769 w 1560770"/>
              <a:gd name="connsiteY57" fmla="*/ 1157575 h 2329162"/>
              <a:gd name="connsiteX58" fmla="*/ 541582 w 1560770"/>
              <a:gd name="connsiteY58" fmla="*/ 1190912 h 2329162"/>
              <a:gd name="connsiteX59" fmla="*/ 551107 w 1560770"/>
              <a:gd name="connsiteY59" fmla="*/ 1231393 h 2329162"/>
              <a:gd name="connsiteX60" fmla="*/ 567775 w 1560770"/>
              <a:gd name="connsiteY60" fmla="*/ 1238537 h 2329162"/>
              <a:gd name="connsiteX61" fmla="*/ 572104 w 1560770"/>
              <a:gd name="connsiteY61" fmla="*/ 1248643 h 2329162"/>
              <a:gd name="connsiteX62" fmla="*/ 591588 w 1560770"/>
              <a:gd name="connsiteY62" fmla="*/ 1214725 h 2329162"/>
              <a:gd name="connsiteX63" fmla="*/ 615400 w 1560770"/>
              <a:gd name="connsiteY63" fmla="*/ 1198056 h 2329162"/>
              <a:gd name="connsiteX64" fmla="*/ 665407 w 1560770"/>
              <a:gd name="connsiteY64" fmla="*/ 1171862 h 2329162"/>
              <a:gd name="connsiteX65" fmla="*/ 698744 w 1560770"/>
              <a:gd name="connsiteY65" fmla="*/ 1159956 h 2329162"/>
              <a:gd name="connsiteX66" fmla="*/ 734463 w 1560770"/>
              <a:gd name="connsiteY66" fmla="*/ 1121857 h 2329162"/>
              <a:gd name="connsiteX67" fmla="*/ 791613 w 1560770"/>
              <a:gd name="connsiteY67" fmla="*/ 1098043 h 2329162"/>
              <a:gd name="connsiteX68" fmla="*/ 817807 w 1560770"/>
              <a:gd name="connsiteY68" fmla="*/ 1052800 h 2329162"/>
              <a:gd name="connsiteX69" fmla="*/ 841618 w 1560770"/>
              <a:gd name="connsiteY69" fmla="*/ 1036129 h 2329162"/>
              <a:gd name="connsiteX70" fmla="*/ 867813 w 1560770"/>
              <a:gd name="connsiteY70" fmla="*/ 1036131 h 2329162"/>
              <a:gd name="connsiteX71" fmla="*/ 872575 w 1560770"/>
              <a:gd name="connsiteY71" fmla="*/ 1055181 h 2329162"/>
              <a:gd name="connsiteX72" fmla="*/ 848763 w 1560770"/>
              <a:gd name="connsiteY72" fmla="*/ 1081375 h 2329162"/>
              <a:gd name="connsiteX73" fmla="*/ 872575 w 1560770"/>
              <a:gd name="connsiteY73" fmla="*/ 1107568 h 2329162"/>
              <a:gd name="connsiteX74" fmla="*/ 872575 w 1560770"/>
              <a:gd name="connsiteY74" fmla="*/ 1131381 h 2329162"/>
              <a:gd name="connsiteX75" fmla="*/ 829713 w 1560770"/>
              <a:gd name="connsiteY75" fmla="*/ 1133762 h 2329162"/>
              <a:gd name="connsiteX76" fmla="*/ 817807 w 1560770"/>
              <a:gd name="connsiteY76" fmla="*/ 1162337 h 2329162"/>
              <a:gd name="connsiteX77" fmla="*/ 829713 w 1560770"/>
              <a:gd name="connsiteY77" fmla="*/ 1190912 h 2329162"/>
              <a:gd name="connsiteX78" fmla="*/ 822567 w 1560770"/>
              <a:gd name="connsiteY78" fmla="*/ 1214723 h 2329162"/>
              <a:gd name="connsiteX79" fmla="*/ 836857 w 1560770"/>
              <a:gd name="connsiteY79" fmla="*/ 1233776 h 2329162"/>
              <a:gd name="connsiteX80" fmla="*/ 870194 w 1560770"/>
              <a:gd name="connsiteY80" fmla="*/ 1205201 h 2329162"/>
              <a:gd name="connsiteX81" fmla="*/ 1544088 w 1560770"/>
              <a:gd name="connsiteY81" fmla="*/ 893257 h 2329162"/>
              <a:gd name="connsiteX82" fmla="*/ 1525038 w 1560770"/>
              <a:gd name="connsiteY82" fmla="*/ 967074 h 2329162"/>
              <a:gd name="connsiteX83" fmla="*/ 958300 w 1560770"/>
              <a:gd name="connsiteY83" fmla="*/ 1145669 h 2329162"/>
              <a:gd name="connsiteX84" fmla="*/ 979731 w 1560770"/>
              <a:gd name="connsiteY84" fmla="*/ 1155193 h 2329162"/>
              <a:gd name="connsiteX85" fmla="*/ 974968 w 1560770"/>
              <a:gd name="connsiteY85" fmla="*/ 1229011 h 2329162"/>
              <a:gd name="connsiteX86" fmla="*/ 984494 w 1560770"/>
              <a:gd name="connsiteY86" fmla="*/ 1290926 h 2329162"/>
              <a:gd name="connsiteX87" fmla="*/ 1032119 w 1560770"/>
              <a:gd name="connsiteY87" fmla="*/ 1371888 h 2329162"/>
              <a:gd name="connsiteX88" fmla="*/ 1072600 w 1560770"/>
              <a:gd name="connsiteY88" fmla="*/ 1393319 h 2329162"/>
              <a:gd name="connsiteX89" fmla="*/ 1089269 w 1560770"/>
              <a:gd name="connsiteY89" fmla="*/ 1459994 h 2329162"/>
              <a:gd name="connsiteX90" fmla="*/ 1122607 w 1560770"/>
              <a:gd name="connsiteY90" fmla="*/ 1486188 h 2329162"/>
              <a:gd name="connsiteX91" fmla="*/ 1163088 w 1560770"/>
              <a:gd name="connsiteY91" fmla="*/ 1545719 h 2329162"/>
              <a:gd name="connsiteX92" fmla="*/ 1191663 w 1560770"/>
              <a:gd name="connsiteY92" fmla="*/ 1560007 h 2329162"/>
              <a:gd name="connsiteX93" fmla="*/ 1220238 w 1560770"/>
              <a:gd name="connsiteY93" fmla="*/ 1598106 h 2329162"/>
              <a:gd name="connsiteX94" fmla="*/ 1215943 w 1560770"/>
              <a:gd name="connsiteY94" fmla="*/ 1617966 h 2329162"/>
              <a:gd name="connsiteX95" fmla="*/ 1196425 w 1560770"/>
              <a:gd name="connsiteY95" fmla="*/ 1667163 h 2329162"/>
              <a:gd name="connsiteX96" fmla="*/ 1144037 w 1560770"/>
              <a:gd name="connsiteY96" fmla="*/ 1662399 h 2329162"/>
              <a:gd name="connsiteX97" fmla="*/ 1124987 w 1560770"/>
              <a:gd name="connsiteY97" fmla="*/ 1707642 h 2329162"/>
              <a:gd name="connsiteX98" fmla="*/ 1048787 w 1560770"/>
              <a:gd name="connsiteY98" fmla="*/ 1740980 h 2329162"/>
              <a:gd name="connsiteX99" fmla="*/ 1020212 w 1560770"/>
              <a:gd name="connsiteY99" fmla="*/ 1800511 h 2329162"/>
              <a:gd name="connsiteX100" fmla="*/ 1036881 w 1560770"/>
              <a:gd name="connsiteY100" fmla="*/ 1848136 h 2329162"/>
              <a:gd name="connsiteX101" fmla="*/ 1017832 w 1560770"/>
              <a:gd name="connsiteY101" fmla="*/ 1888619 h 2329162"/>
              <a:gd name="connsiteX102" fmla="*/ 984493 w 1560770"/>
              <a:gd name="connsiteY102" fmla="*/ 1886236 h 2329162"/>
              <a:gd name="connsiteX103" fmla="*/ 982112 w 1560770"/>
              <a:gd name="connsiteY103" fmla="*/ 1950530 h 2329162"/>
              <a:gd name="connsiteX104" fmla="*/ 946393 w 1560770"/>
              <a:gd name="connsiteY104" fmla="*/ 1967199 h 2329162"/>
              <a:gd name="connsiteX105" fmla="*/ 910674 w 1560770"/>
              <a:gd name="connsiteY105" fmla="*/ 1974342 h 2329162"/>
              <a:gd name="connsiteX106" fmla="*/ 910674 w 1560770"/>
              <a:gd name="connsiteY106" fmla="*/ 2038636 h 2329162"/>
              <a:gd name="connsiteX107" fmla="*/ 967824 w 1560770"/>
              <a:gd name="connsiteY107" fmla="*/ 2048161 h 2329162"/>
              <a:gd name="connsiteX108" fmla="*/ 1001162 w 1560770"/>
              <a:gd name="connsiteY108" fmla="*/ 2043399 h 2329162"/>
              <a:gd name="connsiteX109" fmla="*/ 1005922 w 1560770"/>
              <a:gd name="connsiteY109" fmla="*/ 2117218 h 2329162"/>
              <a:gd name="connsiteX110" fmla="*/ 982112 w 1560770"/>
              <a:gd name="connsiteY110" fmla="*/ 2138649 h 2329162"/>
              <a:gd name="connsiteX111" fmla="*/ 922581 w 1560770"/>
              <a:gd name="connsiteY111" fmla="*/ 2136269 h 2329162"/>
              <a:gd name="connsiteX112" fmla="*/ 870193 w 1560770"/>
              <a:gd name="connsiteY112" fmla="*/ 2145794 h 2329162"/>
              <a:gd name="connsiteX113" fmla="*/ 824949 w 1560770"/>
              <a:gd name="connsiteY113" fmla="*/ 2169607 h 2329162"/>
              <a:gd name="connsiteX114" fmla="*/ 779704 w 1560770"/>
              <a:gd name="connsiteY114" fmla="*/ 2176749 h 2329162"/>
              <a:gd name="connsiteX115" fmla="*/ 758274 w 1560770"/>
              <a:gd name="connsiteY115" fmla="*/ 2195801 h 2329162"/>
              <a:gd name="connsiteX116" fmla="*/ 751131 w 1560770"/>
              <a:gd name="connsiteY116" fmla="*/ 2241044 h 2329162"/>
              <a:gd name="connsiteX117" fmla="*/ 734462 w 1560770"/>
              <a:gd name="connsiteY117" fmla="*/ 2252951 h 2329162"/>
              <a:gd name="connsiteX118" fmla="*/ 689218 w 1560770"/>
              <a:gd name="connsiteY118" fmla="*/ 2302957 h 2329162"/>
              <a:gd name="connsiteX119" fmla="*/ 665406 w 1560770"/>
              <a:gd name="connsiteY119" fmla="*/ 2307718 h 2329162"/>
              <a:gd name="connsiteX120" fmla="*/ 617781 w 1560770"/>
              <a:gd name="connsiteY120" fmla="*/ 2329150 h 2329162"/>
              <a:gd name="connsiteX121" fmla="*/ 579681 w 1560770"/>
              <a:gd name="connsiteY121" fmla="*/ 2312481 h 2329162"/>
              <a:gd name="connsiteX122" fmla="*/ 563012 w 1560770"/>
              <a:gd name="connsiteY122" fmla="*/ 2283906 h 2329162"/>
              <a:gd name="connsiteX123" fmla="*/ 520149 w 1560770"/>
              <a:gd name="connsiteY123" fmla="*/ 2293432 h 2329162"/>
              <a:gd name="connsiteX124" fmla="*/ 512573 w 1560770"/>
              <a:gd name="connsiteY124" fmla="*/ 2287328 h 2329162"/>
              <a:gd name="connsiteX125" fmla="*/ 503481 w 1560770"/>
              <a:gd name="connsiteY125" fmla="*/ 2281525 h 2329162"/>
              <a:gd name="connsiteX126" fmla="*/ 522531 w 1560770"/>
              <a:gd name="connsiteY126" fmla="*/ 2174368 h 2329162"/>
              <a:gd name="connsiteX127" fmla="*/ 539199 w 1560770"/>
              <a:gd name="connsiteY127" fmla="*/ 2152937 h 2329162"/>
              <a:gd name="connsiteX128" fmla="*/ 529674 w 1560770"/>
              <a:gd name="connsiteY128" fmla="*/ 2107694 h 2329162"/>
              <a:gd name="connsiteX129" fmla="*/ 553487 w 1560770"/>
              <a:gd name="connsiteY129" fmla="*/ 2093406 h 2329162"/>
              <a:gd name="connsiteX130" fmla="*/ 534437 w 1560770"/>
              <a:gd name="connsiteY130" fmla="*/ 2079119 h 2329162"/>
              <a:gd name="connsiteX131" fmla="*/ 522531 w 1560770"/>
              <a:gd name="connsiteY131" fmla="*/ 2043401 h 2329162"/>
              <a:gd name="connsiteX132" fmla="*/ 513006 w 1560770"/>
              <a:gd name="connsiteY132" fmla="*/ 1998157 h 2329162"/>
              <a:gd name="connsiteX133" fmla="*/ 510624 w 1560770"/>
              <a:gd name="connsiteY133" fmla="*/ 1967199 h 2329162"/>
              <a:gd name="connsiteX134" fmla="*/ 460618 w 1560770"/>
              <a:gd name="connsiteY134" fmla="*/ 1969582 h 2329162"/>
              <a:gd name="connsiteX135" fmla="*/ 427282 w 1560770"/>
              <a:gd name="connsiteY135" fmla="*/ 1933863 h 2329162"/>
              <a:gd name="connsiteX136" fmla="*/ 382037 w 1560770"/>
              <a:gd name="connsiteY136" fmla="*/ 1917193 h 2329162"/>
              <a:gd name="connsiteX137" fmla="*/ 367749 w 1560770"/>
              <a:gd name="connsiteY137" fmla="*/ 1867188 h 2329162"/>
              <a:gd name="connsiteX138" fmla="*/ 365368 w 1560770"/>
              <a:gd name="connsiteY138" fmla="*/ 1845756 h 2329162"/>
              <a:gd name="connsiteX139" fmla="*/ 334413 w 1560770"/>
              <a:gd name="connsiteY139" fmla="*/ 1800513 h 2329162"/>
              <a:gd name="connsiteX140" fmla="*/ 291549 w 1560770"/>
              <a:gd name="connsiteY140" fmla="*/ 1776700 h 2329162"/>
              <a:gd name="connsiteX141" fmla="*/ 248688 w 1560770"/>
              <a:gd name="connsiteY141" fmla="*/ 1748126 h 2329162"/>
              <a:gd name="connsiteX142" fmla="*/ 215349 w 1560770"/>
              <a:gd name="connsiteY142" fmla="*/ 1738600 h 2329162"/>
              <a:gd name="connsiteX143" fmla="*/ 217731 w 1560770"/>
              <a:gd name="connsiteY143" fmla="*/ 1693354 h 2329162"/>
              <a:gd name="connsiteX144" fmla="*/ 174868 w 1560770"/>
              <a:gd name="connsiteY144" fmla="*/ 1707644 h 2329162"/>
              <a:gd name="connsiteX145" fmla="*/ 186775 w 1560770"/>
              <a:gd name="connsiteY145" fmla="*/ 1740982 h 2329162"/>
              <a:gd name="connsiteX146" fmla="*/ 179631 w 1560770"/>
              <a:gd name="connsiteY146" fmla="*/ 1757651 h 2329162"/>
              <a:gd name="connsiteX147" fmla="*/ 141531 w 1560770"/>
              <a:gd name="connsiteY147" fmla="*/ 1729076 h 2329162"/>
              <a:gd name="connsiteX148" fmla="*/ 98669 w 1560770"/>
              <a:gd name="connsiteY148" fmla="*/ 1726694 h 2329162"/>
              <a:gd name="connsiteX149" fmla="*/ 43899 w 1560770"/>
              <a:gd name="connsiteY149" fmla="*/ 1707644 h 2329162"/>
              <a:gd name="connsiteX150" fmla="*/ 10560 w 1560770"/>
              <a:gd name="connsiteY150" fmla="*/ 1705260 h 2329162"/>
              <a:gd name="connsiteX151" fmla="*/ 1037 w 1560770"/>
              <a:gd name="connsiteY151" fmla="*/ 1652876 h 2329162"/>
              <a:gd name="connsiteX152" fmla="*/ 34374 w 1560770"/>
              <a:gd name="connsiteY152" fmla="*/ 1564769 h 2329162"/>
              <a:gd name="connsiteX153" fmla="*/ 60568 w 1560770"/>
              <a:gd name="connsiteY153" fmla="*/ 1517144 h 2329162"/>
              <a:gd name="connsiteX154" fmla="*/ 81999 w 1560770"/>
              <a:gd name="connsiteY154" fmla="*/ 1469519 h 2329162"/>
              <a:gd name="connsiteX155" fmla="*/ 108194 w 1560770"/>
              <a:gd name="connsiteY155" fmla="*/ 1431419 h 2329162"/>
              <a:gd name="connsiteX156" fmla="*/ 146293 w 1560770"/>
              <a:gd name="connsiteY156" fmla="*/ 1421894 h 2329162"/>
              <a:gd name="connsiteX157" fmla="*/ 153438 w 1560770"/>
              <a:gd name="connsiteY157" fmla="*/ 1386176 h 2329162"/>
              <a:gd name="connsiteX158" fmla="*/ 262975 w 1560770"/>
              <a:gd name="connsiteY158" fmla="*/ 1267113 h 2329162"/>
              <a:gd name="connsiteX159" fmla="*/ 286787 w 1560770"/>
              <a:gd name="connsiteY159" fmla="*/ 1128998 h 2329162"/>
              <a:gd name="connsiteX160" fmla="*/ 282025 w 1560770"/>
              <a:gd name="connsiteY160" fmla="*/ 1048038 h 2329162"/>
              <a:gd name="connsiteX161" fmla="*/ 196300 w 1560770"/>
              <a:gd name="connsiteY161" fmla="*/ 1036132 h 2329162"/>
              <a:gd name="connsiteX162" fmla="*/ 179632 w 1560770"/>
              <a:gd name="connsiteY162" fmla="*/ 955169 h 2329162"/>
              <a:gd name="connsiteX163" fmla="*/ 186775 w 1560770"/>
              <a:gd name="connsiteY163" fmla="*/ 888494 h 2329162"/>
              <a:gd name="connsiteX164" fmla="*/ 148675 w 1560770"/>
              <a:gd name="connsiteY164" fmla="*/ 850394 h 2329162"/>
              <a:gd name="connsiteX165" fmla="*/ 127244 w 1560770"/>
              <a:gd name="connsiteY165" fmla="*/ 809912 h 2329162"/>
              <a:gd name="connsiteX166" fmla="*/ 117719 w 1560770"/>
              <a:gd name="connsiteY166" fmla="*/ 750382 h 2329162"/>
              <a:gd name="connsiteX167" fmla="*/ 102097 w 1560770"/>
              <a:gd name="connsiteY167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98681 w 1560770"/>
              <a:gd name="connsiteY21" fmla="*/ 545593 h 2329162"/>
              <a:gd name="connsiteX22" fmla="*/ 141531 w 1560770"/>
              <a:gd name="connsiteY22" fmla="*/ 547975 h 2329162"/>
              <a:gd name="connsiteX23" fmla="*/ 132006 w 1560770"/>
              <a:gd name="connsiteY23" fmla="*/ 562262 h 2329162"/>
              <a:gd name="connsiteX24" fmla="*/ 158199 w 1560770"/>
              <a:gd name="connsiteY24" fmla="*/ 595600 h 2329162"/>
              <a:gd name="connsiteX25" fmla="*/ 186774 w 1560770"/>
              <a:gd name="connsiteY25" fmla="*/ 609887 h 2329162"/>
              <a:gd name="connsiteX26" fmla="*/ 189156 w 1560770"/>
              <a:gd name="connsiteY26" fmla="*/ 638462 h 2329162"/>
              <a:gd name="connsiteX27" fmla="*/ 1058312 w 1560770"/>
              <a:gd name="connsiteY27" fmla="*/ 19337 h 2329162"/>
              <a:gd name="connsiteX28" fmla="*/ 224874 w 1560770"/>
              <a:gd name="connsiteY28" fmla="*/ 702756 h 2329162"/>
              <a:gd name="connsiteX29" fmla="*/ 253449 w 1560770"/>
              <a:gd name="connsiteY29" fmla="*/ 705137 h 2329162"/>
              <a:gd name="connsiteX30" fmla="*/ 279643 w 1560770"/>
              <a:gd name="connsiteY30" fmla="*/ 681325 h 2329162"/>
              <a:gd name="connsiteX31" fmla="*/ 282024 w 1560770"/>
              <a:gd name="connsiteY31" fmla="*/ 657512 h 2329162"/>
              <a:gd name="connsiteX32" fmla="*/ 291549 w 1560770"/>
              <a:gd name="connsiteY32" fmla="*/ 633700 h 2329162"/>
              <a:gd name="connsiteX33" fmla="*/ 267737 w 1560770"/>
              <a:gd name="connsiteY33" fmla="*/ 600362 h 2329162"/>
              <a:gd name="connsiteX34" fmla="*/ 303456 w 1560770"/>
              <a:gd name="connsiteY34" fmla="*/ 590837 h 2329162"/>
              <a:gd name="connsiteX35" fmla="*/ 322506 w 1560770"/>
              <a:gd name="connsiteY35" fmla="*/ 567025 h 2329162"/>
              <a:gd name="connsiteX36" fmla="*/ 353462 w 1560770"/>
              <a:gd name="connsiteY36" fmla="*/ 559881 h 2329162"/>
              <a:gd name="connsiteX37" fmla="*/ 410612 w 1560770"/>
              <a:gd name="connsiteY37" fmla="*/ 562262 h 2329162"/>
              <a:gd name="connsiteX38" fmla="*/ 410612 w 1560770"/>
              <a:gd name="connsiteY38" fmla="*/ 617031 h 2329162"/>
              <a:gd name="connsiteX39" fmla="*/ 436806 w 1560770"/>
              <a:gd name="connsiteY39" fmla="*/ 640841 h 2329162"/>
              <a:gd name="connsiteX40" fmla="*/ 1155942 w 1560770"/>
              <a:gd name="connsiteY40" fmla="*/ 5049 h 2329162"/>
              <a:gd name="connsiteX41" fmla="*/ 1370255 w 1560770"/>
              <a:gd name="connsiteY41" fmla="*/ 200312 h 2329162"/>
              <a:gd name="connsiteX42" fmla="*/ 1560756 w 1560770"/>
              <a:gd name="connsiteY42" fmla="*/ 890875 h 2329162"/>
              <a:gd name="connsiteX43" fmla="*/ 420137 w 1560770"/>
              <a:gd name="connsiteY43" fmla="*/ 719425 h 2329162"/>
              <a:gd name="connsiteX44" fmla="*/ 415374 w 1560770"/>
              <a:gd name="connsiteY44" fmla="*/ 759906 h 2329162"/>
              <a:gd name="connsiteX45" fmla="*/ 427281 w 1560770"/>
              <a:gd name="connsiteY45" fmla="*/ 788481 h 2329162"/>
              <a:gd name="connsiteX46" fmla="*/ 410612 w 1560770"/>
              <a:gd name="connsiteY46" fmla="*/ 809912 h 2329162"/>
              <a:gd name="connsiteX47" fmla="*/ 401088 w 1560770"/>
              <a:gd name="connsiteY47" fmla="*/ 888494 h 2329162"/>
              <a:gd name="connsiteX48" fmla="*/ 441568 w 1560770"/>
              <a:gd name="connsiteY48" fmla="*/ 888493 h 2329162"/>
              <a:gd name="connsiteX49" fmla="*/ 486812 w 1560770"/>
              <a:gd name="connsiteY49" fmla="*/ 864681 h 2329162"/>
              <a:gd name="connsiteX50" fmla="*/ 513007 w 1560770"/>
              <a:gd name="connsiteY50" fmla="*/ 867062 h 2329162"/>
              <a:gd name="connsiteX51" fmla="*/ 536818 w 1560770"/>
              <a:gd name="connsiteY51" fmla="*/ 893256 h 2329162"/>
              <a:gd name="connsiteX52" fmla="*/ 510625 w 1560770"/>
              <a:gd name="connsiteY52" fmla="*/ 998031 h 2329162"/>
              <a:gd name="connsiteX53" fmla="*/ 539200 w 1560770"/>
              <a:gd name="connsiteY53" fmla="*/ 1036131 h 2329162"/>
              <a:gd name="connsiteX54" fmla="*/ 546344 w 1560770"/>
              <a:gd name="connsiteY54" fmla="*/ 1055182 h 2329162"/>
              <a:gd name="connsiteX55" fmla="*/ 532057 w 1560770"/>
              <a:gd name="connsiteY55" fmla="*/ 1086137 h 2329162"/>
              <a:gd name="connsiteX56" fmla="*/ 517769 w 1560770"/>
              <a:gd name="connsiteY56" fmla="*/ 1157575 h 2329162"/>
              <a:gd name="connsiteX57" fmla="*/ 541582 w 1560770"/>
              <a:gd name="connsiteY57" fmla="*/ 1190912 h 2329162"/>
              <a:gd name="connsiteX58" fmla="*/ 551107 w 1560770"/>
              <a:gd name="connsiteY58" fmla="*/ 1231393 h 2329162"/>
              <a:gd name="connsiteX59" fmla="*/ 567775 w 1560770"/>
              <a:gd name="connsiteY59" fmla="*/ 1238537 h 2329162"/>
              <a:gd name="connsiteX60" fmla="*/ 572104 w 1560770"/>
              <a:gd name="connsiteY60" fmla="*/ 1248643 h 2329162"/>
              <a:gd name="connsiteX61" fmla="*/ 591588 w 1560770"/>
              <a:gd name="connsiteY61" fmla="*/ 1214725 h 2329162"/>
              <a:gd name="connsiteX62" fmla="*/ 615400 w 1560770"/>
              <a:gd name="connsiteY62" fmla="*/ 1198056 h 2329162"/>
              <a:gd name="connsiteX63" fmla="*/ 665407 w 1560770"/>
              <a:gd name="connsiteY63" fmla="*/ 1171862 h 2329162"/>
              <a:gd name="connsiteX64" fmla="*/ 698744 w 1560770"/>
              <a:gd name="connsiteY64" fmla="*/ 1159956 h 2329162"/>
              <a:gd name="connsiteX65" fmla="*/ 734463 w 1560770"/>
              <a:gd name="connsiteY65" fmla="*/ 1121857 h 2329162"/>
              <a:gd name="connsiteX66" fmla="*/ 791613 w 1560770"/>
              <a:gd name="connsiteY66" fmla="*/ 1098043 h 2329162"/>
              <a:gd name="connsiteX67" fmla="*/ 817807 w 1560770"/>
              <a:gd name="connsiteY67" fmla="*/ 1052800 h 2329162"/>
              <a:gd name="connsiteX68" fmla="*/ 841618 w 1560770"/>
              <a:gd name="connsiteY68" fmla="*/ 1036129 h 2329162"/>
              <a:gd name="connsiteX69" fmla="*/ 867813 w 1560770"/>
              <a:gd name="connsiteY69" fmla="*/ 1036131 h 2329162"/>
              <a:gd name="connsiteX70" fmla="*/ 872575 w 1560770"/>
              <a:gd name="connsiteY70" fmla="*/ 1055181 h 2329162"/>
              <a:gd name="connsiteX71" fmla="*/ 848763 w 1560770"/>
              <a:gd name="connsiteY71" fmla="*/ 1081375 h 2329162"/>
              <a:gd name="connsiteX72" fmla="*/ 872575 w 1560770"/>
              <a:gd name="connsiteY72" fmla="*/ 1107568 h 2329162"/>
              <a:gd name="connsiteX73" fmla="*/ 872575 w 1560770"/>
              <a:gd name="connsiteY73" fmla="*/ 1131381 h 2329162"/>
              <a:gd name="connsiteX74" fmla="*/ 829713 w 1560770"/>
              <a:gd name="connsiteY74" fmla="*/ 1133762 h 2329162"/>
              <a:gd name="connsiteX75" fmla="*/ 817807 w 1560770"/>
              <a:gd name="connsiteY75" fmla="*/ 1162337 h 2329162"/>
              <a:gd name="connsiteX76" fmla="*/ 829713 w 1560770"/>
              <a:gd name="connsiteY76" fmla="*/ 1190912 h 2329162"/>
              <a:gd name="connsiteX77" fmla="*/ 822567 w 1560770"/>
              <a:gd name="connsiteY77" fmla="*/ 1214723 h 2329162"/>
              <a:gd name="connsiteX78" fmla="*/ 836857 w 1560770"/>
              <a:gd name="connsiteY78" fmla="*/ 1233776 h 2329162"/>
              <a:gd name="connsiteX79" fmla="*/ 870194 w 1560770"/>
              <a:gd name="connsiteY79" fmla="*/ 1205201 h 2329162"/>
              <a:gd name="connsiteX80" fmla="*/ 1544088 w 1560770"/>
              <a:gd name="connsiteY80" fmla="*/ 893257 h 2329162"/>
              <a:gd name="connsiteX81" fmla="*/ 1525038 w 1560770"/>
              <a:gd name="connsiteY81" fmla="*/ 967074 h 2329162"/>
              <a:gd name="connsiteX82" fmla="*/ 958300 w 1560770"/>
              <a:gd name="connsiteY82" fmla="*/ 1145669 h 2329162"/>
              <a:gd name="connsiteX83" fmla="*/ 979731 w 1560770"/>
              <a:gd name="connsiteY83" fmla="*/ 1155193 h 2329162"/>
              <a:gd name="connsiteX84" fmla="*/ 974968 w 1560770"/>
              <a:gd name="connsiteY84" fmla="*/ 1229011 h 2329162"/>
              <a:gd name="connsiteX85" fmla="*/ 984494 w 1560770"/>
              <a:gd name="connsiteY85" fmla="*/ 1290926 h 2329162"/>
              <a:gd name="connsiteX86" fmla="*/ 1032119 w 1560770"/>
              <a:gd name="connsiteY86" fmla="*/ 1371888 h 2329162"/>
              <a:gd name="connsiteX87" fmla="*/ 1072600 w 1560770"/>
              <a:gd name="connsiteY87" fmla="*/ 1393319 h 2329162"/>
              <a:gd name="connsiteX88" fmla="*/ 1089269 w 1560770"/>
              <a:gd name="connsiteY88" fmla="*/ 1459994 h 2329162"/>
              <a:gd name="connsiteX89" fmla="*/ 1122607 w 1560770"/>
              <a:gd name="connsiteY89" fmla="*/ 1486188 h 2329162"/>
              <a:gd name="connsiteX90" fmla="*/ 1163088 w 1560770"/>
              <a:gd name="connsiteY90" fmla="*/ 1545719 h 2329162"/>
              <a:gd name="connsiteX91" fmla="*/ 1191663 w 1560770"/>
              <a:gd name="connsiteY91" fmla="*/ 1560007 h 2329162"/>
              <a:gd name="connsiteX92" fmla="*/ 1220238 w 1560770"/>
              <a:gd name="connsiteY92" fmla="*/ 1598106 h 2329162"/>
              <a:gd name="connsiteX93" fmla="*/ 1215943 w 1560770"/>
              <a:gd name="connsiteY93" fmla="*/ 1617966 h 2329162"/>
              <a:gd name="connsiteX94" fmla="*/ 1196425 w 1560770"/>
              <a:gd name="connsiteY94" fmla="*/ 1667163 h 2329162"/>
              <a:gd name="connsiteX95" fmla="*/ 1144037 w 1560770"/>
              <a:gd name="connsiteY95" fmla="*/ 1662399 h 2329162"/>
              <a:gd name="connsiteX96" fmla="*/ 1124987 w 1560770"/>
              <a:gd name="connsiteY96" fmla="*/ 1707642 h 2329162"/>
              <a:gd name="connsiteX97" fmla="*/ 1048787 w 1560770"/>
              <a:gd name="connsiteY97" fmla="*/ 1740980 h 2329162"/>
              <a:gd name="connsiteX98" fmla="*/ 1020212 w 1560770"/>
              <a:gd name="connsiteY98" fmla="*/ 1800511 h 2329162"/>
              <a:gd name="connsiteX99" fmla="*/ 1036881 w 1560770"/>
              <a:gd name="connsiteY99" fmla="*/ 1848136 h 2329162"/>
              <a:gd name="connsiteX100" fmla="*/ 1017832 w 1560770"/>
              <a:gd name="connsiteY100" fmla="*/ 1888619 h 2329162"/>
              <a:gd name="connsiteX101" fmla="*/ 984493 w 1560770"/>
              <a:gd name="connsiteY101" fmla="*/ 1886236 h 2329162"/>
              <a:gd name="connsiteX102" fmla="*/ 982112 w 1560770"/>
              <a:gd name="connsiteY102" fmla="*/ 1950530 h 2329162"/>
              <a:gd name="connsiteX103" fmla="*/ 946393 w 1560770"/>
              <a:gd name="connsiteY103" fmla="*/ 1967199 h 2329162"/>
              <a:gd name="connsiteX104" fmla="*/ 910674 w 1560770"/>
              <a:gd name="connsiteY104" fmla="*/ 1974342 h 2329162"/>
              <a:gd name="connsiteX105" fmla="*/ 910674 w 1560770"/>
              <a:gd name="connsiteY105" fmla="*/ 2038636 h 2329162"/>
              <a:gd name="connsiteX106" fmla="*/ 967824 w 1560770"/>
              <a:gd name="connsiteY106" fmla="*/ 2048161 h 2329162"/>
              <a:gd name="connsiteX107" fmla="*/ 1001162 w 1560770"/>
              <a:gd name="connsiteY107" fmla="*/ 2043399 h 2329162"/>
              <a:gd name="connsiteX108" fmla="*/ 1005922 w 1560770"/>
              <a:gd name="connsiteY108" fmla="*/ 2117218 h 2329162"/>
              <a:gd name="connsiteX109" fmla="*/ 982112 w 1560770"/>
              <a:gd name="connsiteY109" fmla="*/ 2138649 h 2329162"/>
              <a:gd name="connsiteX110" fmla="*/ 922581 w 1560770"/>
              <a:gd name="connsiteY110" fmla="*/ 2136269 h 2329162"/>
              <a:gd name="connsiteX111" fmla="*/ 870193 w 1560770"/>
              <a:gd name="connsiteY111" fmla="*/ 2145794 h 2329162"/>
              <a:gd name="connsiteX112" fmla="*/ 824949 w 1560770"/>
              <a:gd name="connsiteY112" fmla="*/ 2169607 h 2329162"/>
              <a:gd name="connsiteX113" fmla="*/ 779704 w 1560770"/>
              <a:gd name="connsiteY113" fmla="*/ 2176749 h 2329162"/>
              <a:gd name="connsiteX114" fmla="*/ 758274 w 1560770"/>
              <a:gd name="connsiteY114" fmla="*/ 2195801 h 2329162"/>
              <a:gd name="connsiteX115" fmla="*/ 751131 w 1560770"/>
              <a:gd name="connsiteY115" fmla="*/ 2241044 h 2329162"/>
              <a:gd name="connsiteX116" fmla="*/ 734462 w 1560770"/>
              <a:gd name="connsiteY116" fmla="*/ 2252951 h 2329162"/>
              <a:gd name="connsiteX117" fmla="*/ 689218 w 1560770"/>
              <a:gd name="connsiteY117" fmla="*/ 2302957 h 2329162"/>
              <a:gd name="connsiteX118" fmla="*/ 665406 w 1560770"/>
              <a:gd name="connsiteY118" fmla="*/ 2307718 h 2329162"/>
              <a:gd name="connsiteX119" fmla="*/ 617781 w 1560770"/>
              <a:gd name="connsiteY119" fmla="*/ 2329150 h 2329162"/>
              <a:gd name="connsiteX120" fmla="*/ 579681 w 1560770"/>
              <a:gd name="connsiteY120" fmla="*/ 2312481 h 2329162"/>
              <a:gd name="connsiteX121" fmla="*/ 563012 w 1560770"/>
              <a:gd name="connsiteY121" fmla="*/ 2283906 h 2329162"/>
              <a:gd name="connsiteX122" fmla="*/ 520149 w 1560770"/>
              <a:gd name="connsiteY122" fmla="*/ 2293432 h 2329162"/>
              <a:gd name="connsiteX123" fmla="*/ 512573 w 1560770"/>
              <a:gd name="connsiteY123" fmla="*/ 2287328 h 2329162"/>
              <a:gd name="connsiteX124" fmla="*/ 503481 w 1560770"/>
              <a:gd name="connsiteY124" fmla="*/ 2281525 h 2329162"/>
              <a:gd name="connsiteX125" fmla="*/ 522531 w 1560770"/>
              <a:gd name="connsiteY125" fmla="*/ 2174368 h 2329162"/>
              <a:gd name="connsiteX126" fmla="*/ 539199 w 1560770"/>
              <a:gd name="connsiteY126" fmla="*/ 2152937 h 2329162"/>
              <a:gd name="connsiteX127" fmla="*/ 529674 w 1560770"/>
              <a:gd name="connsiteY127" fmla="*/ 2107694 h 2329162"/>
              <a:gd name="connsiteX128" fmla="*/ 553487 w 1560770"/>
              <a:gd name="connsiteY128" fmla="*/ 2093406 h 2329162"/>
              <a:gd name="connsiteX129" fmla="*/ 534437 w 1560770"/>
              <a:gd name="connsiteY129" fmla="*/ 2079119 h 2329162"/>
              <a:gd name="connsiteX130" fmla="*/ 522531 w 1560770"/>
              <a:gd name="connsiteY130" fmla="*/ 2043401 h 2329162"/>
              <a:gd name="connsiteX131" fmla="*/ 513006 w 1560770"/>
              <a:gd name="connsiteY131" fmla="*/ 1998157 h 2329162"/>
              <a:gd name="connsiteX132" fmla="*/ 510624 w 1560770"/>
              <a:gd name="connsiteY132" fmla="*/ 1967199 h 2329162"/>
              <a:gd name="connsiteX133" fmla="*/ 460618 w 1560770"/>
              <a:gd name="connsiteY133" fmla="*/ 1969582 h 2329162"/>
              <a:gd name="connsiteX134" fmla="*/ 427282 w 1560770"/>
              <a:gd name="connsiteY134" fmla="*/ 1933863 h 2329162"/>
              <a:gd name="connsiteX135" fmla="*/ 382037 w 1560770"/>
              <a:gd name="connsiteY135" fmla="*/ 1917193 h 2329162"/>
              <a:gd name="connsiteX136" fmla="*/ 367749 w 1560770"/>
              <a:gd name="connsiteY136" fmla="*/ 1867188 h 2329162"/>
              <a:gd name="connsiteX137" fmla="*/ 365368 w 1560770"/>
              <a:gd name="connsiteY137" fmla="*/ 1845756 h 2329162"/>
              <a:gd name="connsiteX138" fmla="*/ 334413 w 1560770"/>
              <a:gd name="connsiteY138" fmla="*/ 1800513 h 2329162"/>
              <a:gd name="connsiteX139" fmla="*/ 291549 w 1560770"/>
              <a:gd name="connsiteY139" fmla="*/ 1776700 h 2329162"/>
              <a:gd name="connsiteX140" fmla="*/ 248688 w 1560770"/>
              <a:gd name="connsiteY140" fmla="*/ 1748126 h 2329162"/>
              <a:gd name="connsiteX141" fmla="*/ 215349 w 1560770"/>
              <a:gd name="connsiteY141" fmla="*/ 1738600 h 2329162"/>
              <a:gd name="connsiteX142" fmla="*/ 217731 w 1560770"/>
              <a:gd name="connsiteY142" fmla="*/ 1693354 h 2329162"/>
              <a:gd name="connsiteX143" fmla="*/ 174868 w 1560770"/>
              <a:gd name="connsiteY143" fmla="*/ 1707644 h 2329162"/>
              <a:gd name="connsiteX144" fmla="*/ 186775 w 1560770"/>
              <a:gd name="connsiteY144" fmla="*/ 1740982 h 2329162"/>
              <a:gd name="connsiteX145" fmla="*/ 179631 w 1560770"/>
              <a:gd name="connsiteY145" fmla="*/ 1757651 h 2329162"/>
              <a:gd name="connsiteX146" fmla="*/ 141531 w 1560770"/>
              <a:gd name="connsiteY146" fmla="*/ 1729076 h 2329162"/>
              <a:gd name="connsiteX147" fmla="*/ 98669 w 1560770"/>
              <a:gd name="connsiteY147" fmla="*/ 1726694 h 2329162"/>
              <a:gd name="connsiteX148" fmla="*/ 43899 w 1560770"/>
              <a:gd name="connsiteY148" fmla="*/ 1707644 h 2329162"/>
              <a:gd name="connsiteX149" fmla="*/ 10560 w 1560770"/>
              <a:gd name="connsiteY149" fmla="*/ 1705260 h 2329162"/>
              <a:gd name="connsiteX150" fmla="*/ 1037 w 1560770"/>
              <a:gd name="connsiteY150" fmla="*/ 1652876 h 2329162"/>
              <a:gd name="connsiteX151" fmla="*/ 34374 w 1560770"/>
              <a:gd name="connsiteY151" fmla="*/ 1564769 h 2329162"/>
              <a:gd name="connsiteX152" fmla="*/ 60568 w 1560770"/>
              <a:gd name="connsiteY152" fmla="*/ 1517144 h 2329162"/>
              <a:gd name="connsiteX153" fmla="*/ 81999 w 1560770"/>
              <a:gd name="connsiteY153" fmla="*/ 1469519 h 2329162"/>
              <a:gd name="connsiteX154" fmla="*/ 108194 w 1560770"/>
              <a:gd name="connsiteY154" fmla="*/ 1431419 h 2329162"/>
              <a:gd name="connsiteX155" fmla="*/ 146293 w 1560770"/>
              <a:gd name="connsiteY155" fmla="*/ 1421894 h 2329162"/>
              <a:gd name="connsiteX156" fmla="*/ 153438 w 1560770"/>
              <a:gd name="connsiteY156" fmla="*/ 1386176 h 2329162"/>
              <a:gd name="connsiteX157" fmla="*/ 262975 w 1560770"/>
              <a:gd name="connsiteY157" fmla="*/ 1267113 h 2329162"/>
              <a:gd name="connsiteX158" fmla="*/ 286787 w 1560770"/>
              <a:gd name="connsiteY158" fmla="*/ 1128998 h 2329162"/>
              <a:gd name="connsiteX159" fmla="*/ 282025 w 1560770"/>
              <a:gd name="connsiteY159" fmla="*/ 1048038 h 2329162"/>
              <a:gd name="connsiteX160" fmla="*/ 196300 w 1560770"/>
              <a:gd name="connsiteY160" fmla="*/ 1036132 h 2329162"/>
              <a:gd name="connsiteX161" fmla="*/ 179632 w 1560770"/>
              <a:gd name="connsiteY161" fmla="*/ 955169 h 2329162"/>
              <a:gd name="connsiteX162" fmla="*/ 186775 w 1560770"/>
              <a:gd name="connsiteY162" fmla="*/ 888494 h 2329162"/>
              <a:gd name="connsiteX163" fmla="*/ 148675 w 1560770"/>
              <a:gd name="connsiteY163" fmla="*/ 850394 h 2329162"/>
              <a:gd name="connsiteX164" fmla="*/ 127244 w 1560770"/>
              <a:gd name="connsiteY164" fmla="*/ 809912 h 2329162"/>
              <a:gd name="connsiteX165" fmla="*/ 117719 w 1560770"/>
              <a:gd name="connsiteY165" fmla="*/ 750382 h 2329162"/>
              <a:gd name="connsiteX166" fmla="*/ 102097 w 1560770"/>
              <a:gd name="connsiteY166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41531 w 1560770"/>
              <a:gd name="connsiteY21" fmla="*/ 547975 h 2329162"/>
              <a:gd name="connsiteX22" fmla="*/ 132006 w 1560770"/>
              <a:gd name="connsiteY22" fmla="*/ 562262 h 2329162"/>
              <a:gd name="connsiteX23" fmla="*/ 158199 w 1560770"/>
              <a:gd name="connsiteY23" fmla="*/ 595600 h 2329162"/>
              <a:gd name="connsiteX24" fmla="*/ 186774 w 1560770"/>
              <a:gd name="connsiteY24" fmla="*/ 609887 h 2329162"/>
              <a:gd name="connsiteX25" fmla="*/ 189156 w 1560770"/>
              <a:gd name="connsiteY25" fmla="*/ 638462 h 2329162"/>
              <a:gd name="connsiteX26" fmla="*/ 1058312 w 1560770"/>
              <a:gd name="connsiteY26" fmla="*/ 19337 h 2329162"/>
              <a:gd name="connsiteX27" fmla="*/ 224874 w 1560770"/>
              <a:gd name="connsiteY27" fmla="*/ 702756 h 2329162"/>
              <a:gd name="connsiteX28" fmla="*/ 253449 w 1560770"/>
              <a:gd name="connsiteY28" fmla="*/ 705137 h 2329162"/>
              <a:gd name="connsiteX29" fmla="*/ 279643 w 1560770"/>
              <a:gd name="connsiteY29" fmla="*/ 681325 h 2329162"/>
              <a:gd name="connsiteX30" fmla="*/ 282024 w 1560770"/>
              <a:gd name="connsiteY30" fmla="*/ 657512 h 2329162"/>
              <a:gd name="connsiteX31" fmla="*/ 291549 w 1560770"/>
              <a:gd name="connsiteY31" fmla="*/ 633700 h 2329162"/>
              <a:gd name="connsiteX32" fmla="*/ 267737 w 1560770"/>
              <a:gd name="connsiteY32" fmla="*/ 600362 h 2329162"/>
              <a:gd name="connsiteX33" fmla="*/ 303456 w 1560770"/>
              <a:gd name="connsiteY33" fmla="*/ 590837 h 2329162"/>
              <a:gd name="connsiteX34" fmla="*/ 322506 w 1560770"/>
              <a:gd name="connsiteY34" fmla="*/ 567025 h 2329162"/>
              <a:gd name="connsiteX35" fmla="*/ 353462 w 1560770"/>
              <a:gd name="connsiteY35" fmla="*/ 559881 h 2329162"/>
              <a:gd name="connsiteX36" fmla="*/ 410612 w 1560770"/>
              <a:gd name="connsiteY36" fmla="*/ 562262 h 2329162"/>
              <a:gd name="connsiteX37" fmla="*/ 410612 w 1560770"/>
              <a:gd name="connsiteY37" fmla="*/ 617031 h 2329162"/>
              <a:gd name="connsiteX38" fmla="*/ 436806 w 1560770"/>
              <a:gd name="connsiteY38" fmla="*/ 640841 h 2329162"/>
              <a:gd name="connsiteX39" fmla="*/ 1155942 w 1560770"/>
              <a:gd name="connsiteY39" fmla="*/ 5049 h 2329162"/>
              <a:gd name="connsiteX40" fmla="*/ 1370255 w 1560770"/>
              <a:gd name="connsiteY40" fmla="*/ 200312 h 2329162"/>
              <a:gd name="connsiteX41" fmla="*/ 1560756 w 1560770"/>
              <a:gd name="connsiteY41" fmla="*/ 890875 h 2329162"/>
              <a:gd name="connsiteX42" fmla="*/ 420137 w 1560770"/>
              <a:gd name="connsiteY42" fmla="*/ 719425 h 2329162"/>
              <a:gd name="connsiteX43" fmla="*/ 415374 w 1560770"/>
              <a:gd name="connsiteY43" fmla="*/ 759906 h 2329162"/>
              <a:gd name="connsiteX44" fmla="*/ 427281 w 1560770"/>
              <a:gd name="connsiteY44" fmla="*/ 788481 h 2329162"/>
              <a:gd name="connsiteX45" fmla="*/ 410612 w 1560770"/>
              <a:gd name="connsiteY45" fmla="*/ 809912 h 2329162"/>
              <a:gd name="connsiteX46" fmla="*/ 401088 w 1560770"/>
              <a:gd name="connsiteY46" fmla="*/ 888494 h 2329162"/>
              <a:gd name="connsiteX47" fmla="*/ 441568 w 1560770"/>
              <a:gd name="connsiteY47" fmla="*/ 888493 h 2329162"/>
              <a:gd name="connsiteX48" fmla="*/ 486812 w 1560770"/>
              <a:gd name="connsiteY48" fmla="*/ 864681 h 2329162"/>
              <a:gd name="connsiteX49" fmla="*/ 513007 w 1560770"/>
              <a:gd name="connsiteY49" fmla="*/ 867062 h 2329162"/>
              <a:gd name="connsiteX50" fmla="*/ 536818 w 1560770"/>
              <a:gd name="connsiteY50" fmla="*/ 893256 h 2329162"/>
              <a:gd name="connsiteX51" fmla="*/ 510625 w 1560770"/>
              <a:gd name="connsiteY51" fmla="*/ 998031 h 2329162"/>
              <a:gd name="connsiteX52" fmla="*/ 539200 w 1560770"/>
              <a:gd name="connsiteY52" fmla="*/ 1036131 h 2329162"/>
              <a:gd name="connsiteX53" fmla="*/ 546344 w 1560770"/>
              <a:gd name="connsiteY53" fmla="*/ 1055182 h 2329162"/>
              <a:gd name="connsiteX54" fmla="*/ 532057 w 1560770"/>
              <a:gd name="connsiteY54" fmla="*/ 1086137 h 2329162"/>
              <a:gd name="connsiteX55" fmla="*/ 517769 w 1560770"/>
              <a:gd name="connsiteY55" fmla="*/ 1157575 h 2329162"/>
              <a:gd name="connsiteX56" fmla="*/ 541582 w 1560770"/>
              <a:gd name="connsiteY56" fmla="*/ 1190912 h 2329162"/>
              <a:gd name="connsiteX57" fmla="*/ 551107 w 1560770"/>
              <a:gd name="connsiteY57" fmla="*/ 1231393 h 2329162"/>
              <a:gd name="connsiteX58" fmla="*/ 567775 w 1560770"/>
              <a:gd name="connsiteY58" fmla="*/ 1238537 h 2329162"/>
              <a:gd name="connsiteX59" fmla="*/ 572104 w 1560770"/>
              <a:gd name="connsiteY59" fmla="*/ 1248643 h 2329162"/>
              <a:gd name="connsiteX60" fmla="*/ 591588 w 1560770"/>
              <a:gd name="connsiteY60" fmla="*/ 1214725 h 2329162"/>
              <a:gd name="connsiteX61" fmla="*/ 615400 w 1560770"/>
              <a:gd name="connsiteY61" fmla="*/ 1198056 h 2329162"/>
              <a:gd name="connsiteX62" fmla="*/ 665407 w 1560770"/>
              <a:gd name="connsiteY62" fmla="*/ 1171862 h 2329162"/>
              <a:gd name="connsiteX63" fmla="*/ 698744 w 1560770"/>
              <a:gd name="connsiteY63" fmla="*/ 1159956 h 2329162"/>
              <a:gd name="connsiteX64" fmla="*/ 734463 w 1560770"/>
              <a:gd name="connsiteY64" fmla="*/ 1121857 h 2329162"/>
              <a:gd name="connsiteX65" fmla="*/ 791613 w 1560770"/>
              <a:gd name="connsiteY65" fmla="*/ 1098043 h 2329162"/>
              <a:gd name="connsiteX66" fmla="*/ 817807 w 1560770"/>
              <a:gd name="connsiteY66" fmla="*/ 1052800 h 2329162"/>
              <a:gd name="connsiteX67" fmla="*/ 841618 w 1560770"/>
              <a:gd name="connsiteY67" fmla="*/ 1036129 h 2329162"/>
              <a:gd name="connsiteX68" fmla="*/ 867813 w 1560770"/>
              <a:gd name="connsiteY68" fmla="*/ 1036131 h 2329162"/>
              <a:gd name="connsiteX69" fmla="*/ 872575 w 1560770"/>
              <a:gd name="connsiteY69" fmla="*/ 1055181 h 2329162"/>
              <a:gd name="connsiteX70" fmla="*/ 848763 w 1560770"/>
              <a:gd name="connsiteY70" fmla="*/ 1081375 h 2329162"/>
              <a:gd name="connsiteX71" fmla="*/ 872575 w 1560770"/>
              <a:gd name="connsiteY71" fmla="*/ 1107568 h 2329162"/>
              <a:gd name="connsiteX72" fmla="*/ 872575 w 1560770"/>
              <a:gd name="connsiteY72" fmla="*/ 1131381 h 2329162"/>
              <a:gd name="connsiteX73" fmla="*/ 829713 w 1560770"/>
              <a:gd name="connsiteY73" fmla="*/ 1133762 h 2329162"/>
              <a:gd name="connsiteX74" fmla="*/ 817807 w 1560770"/>
              <a:gd name="connsiteY74" fmla="*/ 1162337 h 2329162"/>
              <a:gd name="connsiteX75" fmla="*/ 829713 w 1560770"/>
              <a:gd name="connsiteY75" fmla="*/ 1190912 h 2329162"/>
              <a:gd name="connsiteX76" fmla="*/ 822567 w 1560770"/>
              <a:gd name="connsiteY76" fmla="*/ 1214723 h 2329162"/>
              <a:gd name="connsiteX77" fmla="*/ 836857 w 1560770"/>
              <a:gd name="connsiteY77" fmla="*/ 1233776 h 2329162"/>
              <a:gd name="connsiteX78" fmla="*/ 870194 w 1560770"/>
              <a:gd name="connsiteY78" fmla="*/ 1205201 h 2329162"/>
              <a:gd name="connsiteX79" fmla="*/ 1544088 w 1560770"/>
              <a:gd name="connsiteY79" fmla="*/ 893257 h 2329162"/>
              <a:gd name="connsiteX80" fmla="*/ 1525038 w 1560770"/>
              <a:gd name="connsiteY80" fmla="*/ 967074 h 2329162"/>
              <a:gd name="connsiteX81" fmla="*/ 958300 w 1560770"/>
              <a:gd name="connsiteY81" fmla="*/ 1145669 h 2329162"/>
              <a:gd name="connsiteX82" fmla="*/ 979731 w 1560770"/>
              <a:gd name="connsiteY82" fmla="*/ 1155193 h 2329162"/>
              <a:gd name="connsiteX83" fmla="*/ 974968 w 1560770"/>
              <a:gd name="connsiteY83" fmla="*/ 1229011 h 2329162"/>
              <a:gd name="connsiteX84" fmla="*/ 984494 w 1560770"/>
              <a:gd name="connsiteY84" fmla="*/ 1290926 h 2329162"/>
              <a:gd name="connsiteX85" fmla="*/ 1032119 w 1560770"/>
              <a:gd name="connsiteY85" fmla="*/ 1371888 h 2329162"/>
              <a:gd name="connsiteX86" fmla="*/ 1072600 w 1560770"/>
              <a:gd name="connsiteY86" fmla="*/ 1393319 h 2329162"/>
              <a:gd name="connsiteX87" fmla="*/ 1089269 w 1560770"/>
              <a:gd name="connsiteY87" fmla="*/ 1459994 h 2329162"/>
              <a:gd name="connsiteX88" fmla="*/ 1122607 w 1560770"/>
              <a:gd name="connsiteY88" fmla="*/ 1486188 h 2329162"/>
              <a:gd name="connsiteX89" fmla="*/ 1163088 w 1560770"/>
              <a:gd name="connsiteY89" fmla="*/ 1545719 h 2329162"/>
              <a:gd name="connsiteX90" fmla="*/ 1191663 w 1560770"/>
              <a:gd name="connsiteY90" fmla="*/ 1560007 h 2329162"/>
              <a:gd name="connsiteX91" fmla="*/ 1220238 w 1560770"/>
              <a:gd name="connsiteY91" fmla="*/ 1598106 h 2329162"/>
              <a:gd name="connsiteX92" fmla="*/ 1215943 w 1560770"/>
              <a:gd name="connsiteY92" fmla="*/ 1617966 h 2329162"/>
              <a:gd name="connsiteX93" fmla="*/ 1196425 w 1560770"/>
              <a:gd name="connsiteY93" fmla="*/ 1667163 h 2329162"/>
              <a:gd name="connsiteX94" fmla="*/ 1144037 w 1560770"/>
              <a:gd name="connsiteY94" fmla="*/ 1662399 h 2329162"/>
              <a:gd name="connsiteX95" fmla="*/ 1124987 w 1560770"/>
              <a:gd name="connsiteY95" fmla="*/ 1707642 h 2329162"/>
              <a:gd name="connsiteX96" fmla="*/ 1048787 w 1560770"/>
              <a:gd name="connsiteY96" fmla="*/ 1740980 h 2329162"/>
              <a:gd name="connsiteX97" fmla="*/ 1020212 w 1560770"/>
              <a:gd name="connsiteY97" fmla="*/ 1800511 h 2329162"/>
              <a:gd name="connsiteX98" fmla="*/ 1036881 w 1560770"/>
              <a:gd name="connsiteY98" fmla="*/ 1848136 h 2329162"/>
              <a:gd name="connsiteX99" fmla="*/ 1017832 w 1560770"/>
              <a:gd name="connsiteY99" fmla="*/ 1888619 h 2329162"/>
              <a:gd name="connsiteX100" fmla="*/ 984493 w 1560770"/>
              <a:gd name="connsiteY100" fmla="*/ 1886236 h 2329162"/>
              <a:gd name="connsiteX101" fmla="*/ 982112 w 1560770"/>
              <a:gd name="connsiteY101" fmla="*/ 1950530 h 2329162"/>
              <a:gd name="connsiteX102" fmla="*/ 946393 w 1560770"/>
              <a:gd name="connsiteY102" fmla="*/ 1967199 h 2329162"/>
              <a:gd name="connsiteX103" fmla="*/ 910674 w 1560770"/>
              <a:gd name="connsiteY103" fmla="*/ 1974342 h 2329162"/>
              <a:gd name="connsiteX104" fmla="*/ 910674 w 1560770"/>
              <a:gd name="connsiteY104" fmla="*/ 2038636 h 2329162"/>
              <a:gd name="connsiteX105" fmla="*/ 967824 w 1560770"/>
              <a:gd name="connsiteY105" fmla="*/ 2048161 h 2329162"/>
              <a:gd name="connsiteX106" fmla="*/ 1001162 w 1560770"/>
              <a:gd name="connsiteY106" fmla="*/ 2043399 h 2329162"/>
              <a:gd name="connsiteX107" fmla="*/ 1005922 w 1560770"/>
              <a:gd name="connsiteY107" fmla="*/ 2117218 h 2329162"/>
              <a:gd name="connsiteX108" fmla="*/ 982112 w 1560770"/>
              <a:gd name="connsiteY108" fmla="*/ 2138649 h 2329162"/>
              <a:gd name="connsiteX109" fmla="*/ 922581 w 1560770"/>
              <a:gd name="connsiteY109" fmla="*/ 2136269 h 2329162"/>
              <a:gd name="connsiteX110" fmla="*/ 870193 w 1560770"/>
              <a:gd name="connsiteY110" fmla="*/ 2145794 h 2329162"/>
              <a:gd name="connsiteX111" fmla="*/ 824949 w 1560770"/>
              <a:gd name="connsiteY111" fmla="*/ 2169607 h 2329162"/>
              <a:gd name="connsiteX112" fmla="*/ 779704 w 1560770"/>
              <a:gd name="connsiteY112" fmla="*/ 2176749 h 2329162"/>
              <a:gd name="connsiteX113" fmla="*/ 758274 w 1560770"/>
              <a:gd name="connsiteY113" fmla="*/ 2195801 h 2329162"/>
              <a:gd name="connsiteX114" fmla="*/ 751131 w 1560770"/>
              <a:gd name="connsiteY114" fmla="*/ 2241044 h 2329162"/>
              <a:gd name="connsiteX115" fmla="*/ 734462 w 1560770"/>
              <a:gd name="connsiteY115" fmla="*/ 2252951 h 2329162"/>
              <a:gd name="connsiteX116" fmla="*/ 689218 w 1560770"/>
              <a:gd name="connsiteY116" fmla="*/ 2302957 h 2329162"/>
              <a:gd name="connsiteX117" fmla="*/ 665406 w 1560770"/>
              <a:gd name="connsiteY117" fmla="*/ 2307718 h 2329162"/>
              <a:gd name="connsiteX118" fmla="*/ 617781 w 1560770"/>
              <a:gd name="connsiteY118" fmla="*/ 2329150 h 2329162"/>
              <a:gd name="connsiteX119" fmla="*/ 579681 w 1560770"/>
              <a:gd name="connsiteY119" fmla="*/ 2312481 h 2329162"/>
              <a:gd name="connsiteX120" fmla="*/ 563012 w 1560770"/>
              <a:gd name="connsiteY120" fmla="*/ 2283906 h 2329162"/>
              <a:gd name="connsiteX121" fmla="*/ 520149 w 1560770"/>
              <a:gd name="connsiteY121" fmla="*/ 2293432 h 2329162"/>
              <a:gd name="connsiteX122" fmla="*/ 512573 w 1560770"/>
              <a:gd name="connsiteY122" fmla="*/ 2287328 h 2329162"/>
              <a:gd name="connsiteX123" fmla="*/ 503481 w 1560770"/>
              <a:gd name="connsiteY123" fmla="*/ 2281525 h 2329162"/>
              <a:gd name="connsiteX124" fmla="*/ 522531 w 1560770"/>
              <a:gd name="connsiteY124" fmla="*/ 2174368 h 2329162"/>
              <a:gd name="connsiteX125" fmla="*/ 539199 w 1560770"/>
              <a:gd name="connsiteY125" fmla="*/ 2152937 h 2329162"/>
              <a:gd name="connsiteX126" fmla="*/ 529674 w 1560770"/>
              <a:gd name="connsiteY126" fmla="*/ 2107694 h 2329162"/>
              <a:gd name="connsiteX127" fmla="*/ 553487 w 1560770"/>
              <a:gd name="connsiteY127" fmla="*/ 2093406 h 2329162"/>
              <a:gd name="connsiteX128" fmla="*/ 534437 w 1560770"/>
              <a:gd name="connsiteY128" fmla="*/ 2079119 h 2329162"/>
              <a:gd name="connsiteX129" fmla="*/ 522531 w 1560770"/>
              <a:gd name="connsiteY129" fmla="*/ 2043401 h 2329162"/>
              <a:gd name="connsiteX130" fmla="*/ 513006 w 1560770"/>
              <a:gd name="connsiteY130" fmla="*/ 1998157 h 2329162"/>
              <a:gd name="connsiteX131" fmla="*/ 510624 w 1560770"/>
              <a:gd name="connsiteY131" fmla="*/ 1967199 h 2329162"/>
              <a:gd name="connsiteX132" fmla="*/ 460618 w 1560770"/>
              <a:gd name="connsiteY132" fmla="*/ 1969582 h 2329162"/>
              <a:gd name="connsiteX133" fmla="*/ 427282 w 1560770"/>
              <a:gd name="connsiteY133" fmla="*/ 1933863 h 2329162"/>
              <a:gd name="connsiteX134" fmla="*/ 382037 w 1560770"/>
              <a:gd name="connsiteY134" fmla="*/ 1917193 h 2329162"/>
              <a:gd name="connsiteX135" fmla="*/ 367749 w 1560770"/>
              <a:gd name="connsiteY135" fmla="*/ 1867188 h 2329162"/>
              <a:gd name="connsiteX136" fmla="*/ 365368 w 1560770"/>
              <a:gd name="connsiteY136" fmla="*/ 1845756 h 2329162"/>
              <a:gd name="connsiteX137" fmla="*/ 334413 w 1560770"/>
              <a:gd name="connsiteY137" fmla="*/ 1800513 h 2329162"/>
              <a:gd name="connsiteX138" fmla="*/ 291549 w 1560770"/>
              <a:gd name="connsiteY138" fmla="*/ 1776700 h 2329162"/>
              <a:gd name="connsiteX139" fmla="*/ 248688 w 1560770"/>
              <a:gd name="connsiteY139" fmla="*/ 1748126 h 2329162"/>
              <a:gd name="connsiteX140" fmla="*/ 215349 w 1560770"/>
              <a:gd name="connsiteY140" fmla="*/ 1738600 h 2329162"/>
              <a:gd name="connsiteX141" fmla="*/ 217731 w 1560770"/>
              <a:gd name="connsiteY141" fmla="*/ 1693354 h 2329162"/>
              <a:gd name="connsiteX142" fmla="*/ 174868 w 1560770"/>
              <a:gd name="connsiteY142" fmla="*/ 1707644 h 2329162"/>
              <a:gd name="connsiteX143" fmla="*/ 186775 w 1560770"/>
              <a:gd name="connsiteY143" fmla="*/ 1740982 h 2329162"/>
              <a:gd name="connsiteX144" fmla="*/ 179631 w 1560770"/>
              <a:gd name="connsiteY144" fmla="*/ 1757651 h 2329162"/>
              <a:gd name="connsiteX145" fmla="*/ 141531 w 1560770"/>
              <a:gd name="connsiteY145" fmla="*/ 1729076 h 2329162"/>
              <a:gd name="connsiteX146" fmla="*/ 98669 w 1560770"/>
              <a:gd name="connsiteY146" fmla="*/ 1726694 h 2329162"/>
              <a:gd name="connsiteX147" fmla="*/ 43899 w 1560770"/>
              <a:gd name="connsiteY147" fmla="*/ 1707644 h 2329162"/>
              <a:gd name="connsiteX148" fmla="*/ 10560 w 1560770"/>
              <a:gd name="connsiteY148" fmla="*/ 1705260 h 2329162"/>
              <a:gd name="connsiteX149" fmla="*/ 1037 w 1560770"/>
              <a:gd name="connsiteY149" fmla="*/ 1652876 h 2329162"/>
              <a:gd name="connsiteX150" fmla="*/ 34374 w 1560770"/>
              <a:gd name="connsiteY150" fmla="*/ 1564769 h 2329162"/>
              <a:gd name="connsiteX151" fmla="*/ 60568 w 1560770"/>
              <a:gd name="connsiteY151" fmla="*/ 1517144 h 2329162"/>
              <a:gd name="connsiteX152" fmla="*/ 81999 w 1560770"/>
              <a:gd name="connsiteY152" fmla="*/ 1469519 h 2329162"/>
              <a:gd name="connsiteX153" fmla="*/ 108194 w 1560770"/>
              <a:gd name="connsiteY153" fmla="*/ 1431419 h 2329162"/>
              <a:gd name="connsiteX154" fmla="*/ 146293 w 1560770"/>
              <a:gd name="connsiteY154" fmla="*/ 1421894 h 2329162"/>
              <a:gd name="connsiteX155" fmla="*/ 153438 w 1560770"/>
              <a:gd name="connsiteY155" fmla="*/ 1386176 h 2329162"/>
              <a:gd name="connsiteX156" fmla="*/ 262975 w 1560770"/>
              <a:gd name="connsiteY156" fmla="*/ 1267113 h 2329162"/>
              <a:gd name="connsiteX157" fmla="*/ 286787 w 1560770"/>
              <a:gd name="connsiteY157" fmla="*/ 1128998 h 2329162"/>
              <a:gd name="connsiteX158" fmla="*/ 282025 w 1560770"/>
              <a:gd name="connsiteY158" fmla="*/ 1048038 h 2329162"/>
              <a:gd name="connsiteX159" fmla="*/ 196300 w 1560770"/>
              <a:gd name="connsiteY159" fmla="*/ 1036132 h 2329162"/>
              <a:gd name="connsiteX160" fmla="*/ 179632 w 1560770"/>
              <a:gd name="connsiteY160" fmla="*/ 955169 h 2329162"/>
              <a:gd name="connsiteX161" fmla="*/ 186775 w 1560770"/>
              <a:gd name="connsiteY161" fmla="*/ 888494 h 2329162"/>
              <a:gd name="connsiteX162" fmla="*/ 148675 w 1560770"/>
              <a:gd name="connsiteY162" fmla="*/ 850394 h 2329162"/>
              <a:gd name="connsiteX163" fmla="*/ 127244 w 1560770"/>
              <a:gd name="connsiteY163" fmla="*/ 809912 h 2329162"/>
              <a:gd name="connsiteX164" fmla="*/ 117719 w 1560770"/>
              <a:gd name="connsiteY164" fmla="*/ 750382 h 2329162"/>
              <a:gd name="connsiteX165" fmla="*/ 102097 w 1560770"/>
              <a:gd name="connsiteY165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48673 w 1560770"/>
              <a:gd name="connsiteY21" fmla="*/ 543212 h 2329162"/>
              <a:gd name="connsiteX22" fmla="*/ 141531 w 1560770"/>
              <a:gd name="connsiteY22" fmla="*/ 547975 h 2329162"/>
              <a:gd name="connsiteX23" fmla="*/ 132006 w 1560770"/>
              <a:gd name="connsiteY23" fmla="*/ 562262 h 2329162"/>
              <a:gd name="connsiteX24" fmla="*/ 158199 w 1560770"/>
              <a:gd name="connsiteY24" fmla="*/ 595600 h 2329162"/>
              <a:gd name="connsiteX25" fmla="*/ 186774 w 1560770"/>
              <a:gd name="connsiteY25" fmla="*/ 609887 h 2329162"/>
              <a:gd name="connsiteX26" fmla="*/ 189156 w 1560770"/>
              <a:gd name="connsiteY26" fmla="*/ 638462 h 2329162"/>
              <a:gd name="connsiteX27" fmla="*/ 1058312 w 1560770"/>
              <a:gd name="connsiteY27" fmla="*/ 19337 h 2329162"/>
              <a:gd name="connsiteX28" fmla="*/ 224874 w 1560770"/>
              <a:gd name="connsiteY28" fmla="*/ 702756 h 2329162"/>
              <a:gd name="connsiteX29" fmla="*/ 253449 w 1560770"/>
              <a:gd name="connsiteY29" fmla="*/ 705137 h 2329162"/>
              <a:gd name="connsiteX30" fmla="*/ 279643 w 1560770"/>
              <a:gd name="connsiteY30" fmla="*/ 681325 h 2329162"/>
              <a:gd name="connsiteX31" fmla="*/ 282024 w 1560770"/>
              <a:gd name="connsiteY31" fmla="*/ 657512 h 2329162"/>
              <a:gd name="connsiteX32" fmla="*/ 291549 w 1560770"/>
              <a:gd name="connsiteY32" fmla="*/ 633700 h 2329162"/>
              <a:gd name="connsiteX33" fmla="*/ 267737 w 1560770"/>
              <a:gd name="connsiteY33" fmla="*/ 600362 h 2329162"/>
              <a:gd name="connsiteX34" fmla="*/ 303456 w 1560770"/>
              <a:gd name="connsiteY34" fmla="*/ 590837 h 2329162"/>
              <a:gd name="connsiteX35" fmla="*/ 322506 w 1560770"/>
              <a:gd name="connsiteY35" fmla="*/ 567025 h 2329162"/>
              <a:gd name="connsiteX36" fmla="*/ 353462 w 1560770"/>
              <a:gd name="connsiteY36" fmla="*/ 559881 h 2329162"/>
              <a:gd name="connsiteX37" fmla="*/ 410612 w 1560770"/>
              <a:gd name="connsiteY37" fmla="*/ 562262 h 2329162"/>
              <a:gd name="connsiteX38" fmla="*/ 410612 w 1560770"/>
              <a:gd name="connsiteY38" fmla="*/ 617031 h 2329162"/>
              <a:gd name="connsiteX39" fmla="*/ 436806 w 1560770"/>
              <a:gd name="connsiteY39" fmla="*/ 640841 h 2329162"/>
              <a:gd name="connsiteX40" fmla="*/ 1155942 w 1560770"/>
              <a:gd name="connsiteY40" fmla="*/ 5049 h 2329162"/>
              <a:gd name="connsiteX41" fmla="*/ 1370255 w 1560770"/>
              <a:gd name="connsiteY41" fmla="*/ 200312 h 2329162"/>
              <a:gd name="connsiteX42" fmla="*/ 1560756 w 1560770"/>
              <a:gd name="connsiteY42" fmla="*/ 890875 h 2329162"/>
              <a:gd name="connsiteX43" fmla="*/ 420137 w 1560770"/>
              <a:gd name="connsiteY43" fmla="*/ 719425 h 2329162"/>
              <a:gd name="connsiteX44" fmla="*/ 415374 w 1560770"/>
              <a:gd name="connsiteY44" fmla="*/ 759906 h 2329162"/>
              <a:gd name="connsiteX45" fmla="*/ 427281 w 1560770"/>
              <a:gd name="connsiteY45" fmla="*/ 788481 h 2329162"/>
              <a:gd name="connsiteX46" fmla="*/ 410612 w 1560770"/>
              <a:gd name="connsiteY46" fmla="*/ 809912 h 2329162"/>
              <a:gd name="connsiteX47" fmla="*/ 401088 w 1560770"/>
              <a:gd name="connsiteY47" fmla="*/ 888494 h 2329162"/>
              <a:gd name="connsiteX48" fmla="*/ 441568 w 1560770"/>
              <a:gd name="connsiteY48" fmla="*/ 888493 h 2329162"/>
              <a:gd name="connsiteX49" fmla="*/ 486812 w 1560770"/>
              <a:gd name="connsiteY49" fmla="*/ 864681 h 2329162"/>
              <a:gd name="connsiteX50" fmla="*/ 513007 w 1560770"/>
              <a:gd name="connsiteY50" fmla="*/ 867062 h 2329162"/>
              <a:gd name="connsiteX51" fmla="*/ 536818 w 1560770"/>
              <a:gd name="connsiteY51" fmla="*/ 893256 h 2329162"/>
              <a:gd name="connsiteX52" fmla="*/ 510625 w 1560770"/>
              <a:gd name="connsiteY52" fmla="*/ 998031 h 2329162"/>
              <a:gd name="connsiteX53" fmla="*/ 539200 w 1560770"/>
              <a:gd name="connsiteY53" fmla="*/ 1036131 h 2329162"/>
              <a:gd name="connsiteX54" fmla="*/ 546344 w 1560770"/>
              <a:gd name="connsiteY54" fmla="*/ 1055182 h 2329162"/>
              <a:gd name="connsiteX55" fmla="*/ 532057 w 1560770"/>
              <a:gd name="connsiteY55" fmla="*/ 1086137 h 2329162"/>
              <a:gd name="connsiteX56" fmla="*/ 517769 w 1560770"/>
              <a:gd name="connsiteY56" fmla="*/ 1157575 h 2329162"/>
              <a:gd name="connsiteX57" fmla="*/ 541582 w 1560770"/>
              <a:gd name="connsiteY57" fmla="*/ 1190912 h 2329162"/>
              <a:gd name="connsiteX58" fmla="*/ 551107 w 1560770"/>
              <a:gd name="connsiteY58" fmla="*/ 1231393 h 2329162"/>
              <a:gd name="connsiteX59" fmla="*/ 567775 w 1560770"/>
              <a:gd name="connsiteY59" fmla="*/ 1238537 h 2329162"/>
              <a:gd name="connsiteX60" fmla="*/ 572104 w 1560770"/>
              <a:gd name="connsiteY60" fmla="*/ 1248643 h 2329162"/>
              <a:gd name="connsiteX61" fmla="*/ 591588 w 1560770"/>
              <a:gd name="connsiteY61" fmla="*/ 1214725 h 2329162"/>
              <a:gd name="connsiteX62" fmla="*/ 615400 w 1560770"/>
              <a:gd name="connsiteY62" fmla="*/ 1198056 h 2329162"/>
              <a:gd name="connsiteX63" fmla="*/ 665407 w 1560770"/>
              <a:gd name="connsiteY63" fmla="*/ 1171862 h 2329162"/>
              <a:gd name="connsiteX64" fmla="*/ 698744 w 1560770"/>
              <a:gd name="connsiteY64" fmla="*/ 1159956 h 2329162"/>
              <a:gd name="connsiteX65" fmla="*/ 734463 w 1560770"/>
              <a:gd name="connsiteY65" fmla="*/ 1121857 h 2329162"/>
              <a:gd name="connsiteX66" fmla="*/ 791613 w 1560770"/>
              <a:gd name="connsiteY66" fmla="*/ 1098043 h 2329162"/>
              <a:gd name="connsiteX67" fmla="*/ 817807 w 1560770"/>
              <a:gd name="connsiteY67" fmla="*/ 1052800 h 2329162"/>
              <a:gd name="connsiteX68" fmla="*/ 841618 w 1560770"/>
              <a:gd name="connsiteY68" fmla="*/ 1036129 h 2329162"/>
              <a:gd name="connsiteX69" fmla="*/ 867813 w 1560770"/>
              <a:gd name="connsiteY69" fmla="*/ 1036131 h 2329162"/>
              <a:gd name="connsiteX70" fmla="*/ 872575 w 1560770"/>
              <a:gd name="connsiteY70" fmla="*/ 1055181 h 2329162"/>
              <a:gd name="connsiteX71" fmla="*/ 848763 w 1560770"/>
              <a:gd name="connsiteY71" fmla="*/ 1081375 h 2329162"/>
              <a:gd name="connsiteX72" fmla="*/ 872575 w 1560770"/>
              <a:gd name="connsiteY72" fmla="*/ 1107568 h 2329162"/>
              <a:gd name="connsiteX73" fmla="*/ 872575 w 1560770"/>
              <a:gd name="connsiteY73" fmla="*/ 1131381 h 2329162"/>
              <a:gd name="connsiteX74" fmla="*/ 829713 w 1560770"/>
              <a:gd name="connsiteY74" fmla="*/ 1133762 h 2329162"/>
              <a:gd name="connsiteX75" fmla="*/ 817807 w 1560770"/>
              <a:gd name="connsiteY75" fmla="*/ 1162337 h 2329162"/>
              <a:gd name="connsiteX76" fmla="*/ 829713 w 1560770"/>
              <a:gd name="connsiteY76" fmla="*/ 1190912 h 2329162"/>
              <a:gd name="connsiteX77" fmla="*/ 822567 w 1560770"/>
              <a:gd name="connsiteY77" fmla="*/ 1214723 h 2329162"/>
              <a:gd name="connsiteX78" fmla="*/ 836857 w 1560770"/>
              <a:gd name="connsiteY78" fmla="*/ 1233776 h 2329162"/>
              <a:gd name="connsiteX79" fmla="*/ 870194 w 1560770"/>
              <a:gd name="connsiteY79" fmla="*/ 1205201 h 2329162"/>
              <a:gd name="connsiteX80" fmla="*/ 1544088 w 1560770"/>
              <a:gd name="connsiteY80" fmla="*/ 893257 h 2329162"/>
              <a:gd name="connsiteX81" fmla="*/ 1525038 w 1560770"/>
              <a:gd name="connsiteY81" fmla="*/ 967074 h 2329162"/>
              <a:gd name="connsiteX82" fmla="*/ 958300 w 1560770"/>
              <a:gd name="connsiteY82" fmla="*/ 1145669 h 2329162"/>
              <a:gd name="connsiteX83" fmla="*/ 979731 w 1560770"/>
              <a:gd name="connsiteY83" fmla="*/ 1155193 h 2329162"/>
              <a:gd name="connsiteX84" fmla="*/ 974968 w 1560770"/>
              <a:gd name="connsiteY84" fmla="*/ 1229011 h 2329162"/>
              <a:gd name="connsiteX85" fmla="*/ 984494 w 1560770"/>
              <a:gd name="connsiteY85" fmla="*/ 1290926 h 2329162"/>
              <a:gd name="connsiteX86" fmla="*/ 1032119 w 1560770"/>
              <a:gd name="connsiteY86" fmla="*/ 1371888 h 2329162"/>
              <a:gd name="connsiteX87" fmla="*/ 1072600 w 1560770"/>
              <a:gd name="connsiteY87" fmla="*/ 1393319 h 2329162"/>
              <a:gd name="connsiteX88" fmla="*/ 1089269 w 1560770"/>
              <a:gd name="connsiteY88" fmla="*/ 1459994 h 2329162"/>
              <a:gd name="connsiteX89" fmla="*/ 1122607 w 1560770"/>
              <a:gd name="connsiteY89" fmla="*/ 1486188 h 2329162"/>
              <a:gd name="connsiteX90" fmla="*/ 1163088 w 1560770"/>
              <a:gd name="connsiteY90" fmla="*/ 1545719 h 2329162"/>
              <a:gd name="connsiteX91" fmla="*/ 1191663 w 1560770"/>
              <a:gd name="connsiteY91" fmla="*/ 1560007 h 2329162"/>
              <a:gd name="connsiteX92" fmla="*/ 1220238 w 1560770"/>
              <a:gd name="connsiteY92" fmla="*/ 1598106 h 2329162"/>
              <a:gd name="connsiteX93" fmla="*/ 1215943 w 1560770"/>
              <a:gd name="connsiteY93" fmla="*/ 1617966 h 2329162"/>
              <a:gd name="connsiteX94" fmla="*/ 1196425 w 1560770"/>
              <a:gd name="connsiteY94" fmla="*/ 1667163 h 2329162"/>
              <a:gd name="connsiteX95" fmla="*/ 1144037 w 1560770"/>
              <a:gd name="connsiteY95" fmla="*/ 1662399 h 2329162"/>
              <a:gd name="connsiteX96" fmla="*/ 1124987 w 1560770"/>
              <a:gd name="connsiteY96" fmla="*/ 1707642 h 2329162"/>
              <a:gd name="connsiteX97" fmla="*/ 1048787 w 1560770"/>
              <a:gd name="connsiteY97" fmla="*/ 1740980 h 2329162"/>
              <a:gd name="connsiteX98" fmla="*/ 1020212 w 1560770"/>
              <a:gd name="connsiteY98" fmla="*/ 1800511 h 2329162"/>
              <a:gd name="connsiteX99" fmla="*/ 1036881 w 1560770"/>
              <a:gd name="connsiteY99" fmla="*/ 1848136 h 2329162"/>
              <a:gd name="connsiteX100" fmla="*/ 1017832 w 1560770"/>
              <a:gd name="connsiteY100" fmla="*/ 1888619 h 2329162"/>
              <a:gd name="connsiteX101" fmla="*/ 984493 w 1560770"/>
              <a:gd name="connsiteY101" fmla="*/ 1886236 h 2329162"/>
              <a:gd name="connsiteX102" fmla="*/ 982112 w 1560770"/>
              <a:gd name="connsiteY102" fmla="*/ 1950530 h 2329162"/>
              <a:gd name="connsiteX103" fmla="*/ 946393 w 1560770"/>
              <a:gd name="connsiteY103" fmla="*/ 1967199 h 2329162"/>
              <a:gd name="connsiteX104" fmla="*/ 910674 w 1560770"/>
              <a:gd name="connsiteY104" fmla="*/ 1974342 h 2329162"/>
              <a:gd name="connsiteX105" fmla="*/ 910674 w 1560770"/>
              <a:gd name="connsiteY105" fmla="*/ 2038636 h 2329162"/>
              <a:gd name="connsiteX106" fmla="*/ 967824 w 1560770"/>
              <a:gd name="connsiteY106" fmla="*/ 2048161 h 2329162"/>
              <a:gd name="connsiteX107" fmla="*/ 1001162 w 1560770"/>
              <a:gd name="connsiteY107" fmla="*/ 2043399 h 2329162"/>
              <a:gd name="connsiteX108" fmla="*/ 1005922 w 1560770"/>
              <a:gd name="connsiteY108" fmla="*/ 2117218 h 2329162"/>
              <a:gd name="connsiteX109" fmla="*/ 982112 w 1560770"/>
              <a:gd name="connsiteY109" fmla="*/ 2138649 h 2329162"/>
              <a:gd name="connsiteX110" fmla="*/ 922581 w 1560770"/>
              <a:gd name="connsiteY110" fmla="*/ 2136269 h 2329162"/>
              <a:gd name="connsiteX111" fmla="*/ 870193 w 1560770"/>
              <a:gd name="connsiteY111" fmla="*/ 2145794 h 2329162"/>
              <a:gd name="connsiteX112" fmla="*/ 824949 w 1560770"/>
              <a:gd name="connsiteY112" fmla="*/ 2169607 h 2329162"/>
              <a:gd name="connsiteX113" fmla="*/ 779704 w 1560770"/>
              <a:gd name="connsiteY113" fmla="*/ 2176749 h 2329162"/>
              <a:gd name="connsiteX114" fmla="*/ 758274 w 1560770"/>
              <a:gd name="connsiteY114" fmla="*/ 2195801 h 2329162"/>
              <a:gd name="connsiteX115" fmla="*/ 751131 w 1560770"/>
              <a:gd name="connsiteY115" fmla="*/ 2241044 h 2329162"/>
              <a:gd name="connsiteX116" fmla="*/ 734462 w 1560770"/>
              <a:gd name="connsiteY116" fmla="*/ 2252951 h 2329162"/>
              <a:gd name="connsiteX117" fmla="*/ 689218 w 1560770"/>
              <a:gd name="connsiteY117" fmla="*/ 2302957 h 2329162"/>
              <a:gd name="connsiteX118" fmla="*/ 665406 w 1560770"/>
              <a:gd name="connsiteY118" fmla="*/ 2307718 h 2329162"/>
              <a:gd name="connsiteX119" fmla="*/ 617781 w 1560770"/>
              <a:gd name="connsiteY119" fmla="*/ 2329150 h 2329162"/>
              <a:gd name="connsiteX120" fmla="*/ 579681 w 1560770"/>
              <a:gd name="connsiteY120" fmla="*/ 2312481 h 2329162"/>
              <a:gd name="connsiteX121" fmla="*/ 563012 w 1560770"/>
              <a:gd name="connsiteY121" fmla="*/ 2283906 h 2329162"/>
              <a:gd name="connsiteX122" fmla="*/ 520149 w 1560770"/>
              <a:gd name="connsiteY122" fmla="*/ 2293432 h 2329162"/>
              <a:gd name="connsiteX123" fmla="*/ 512573 w 1560770"/>
              <a:gd name="connsiteY123" fmla="*/ 2287328 h 2329162"/>
              <a:gd name="connsiteX124" fmla="*/ 503481 w 1560770"/>
              <a:gd name="connsiteY124" fmla="*/ 2281525 h 2329162"/>
              <a:gd name="connsiteX125" fmla="*/ 522531 w 1560770"/>
              <a:gd name="connsiteY125" fmla="*/ 2174368 h 2329162"/>
              <a:gd name="connsiteX126" fmla="*/ 539199 w 1560770"/>
              <a:gd name="connsiteY126" fmla="*/ 2152937 h 2329162"/>
              <a:gd name="connsiteX127" fmla="*/ 529674 w 1560770"/>
              <a:gd name="connsiteY127" fmla="*/ 2107694 h 2329162"/>
              <a:gd name="connsiteX128" fmla="*/ 553487 w 1560770"/>
              <a:gd name="connsiteY128" fmla="*/ 2093406 h 2329162"/>
              <a:gd name="connsiteX129" fmla="*/ 534437 w 1560770"/>
              <a:gd name="connsiteY129" fmla="*/ 2079119 h 2329162"/>
              <a:gd name="connsiteX130" fmla="*/ 522531 w 1560770"/>
              <a:gd name="connsiteY130" fmla="*/ 2043401 h 2329162"/>
              <a:gd name="connsiteX131" fmla="*/ 513006 w 1560770"/>
              <a:gd name="connsiteY131" fmla="*/ 1998157 h 2329162"/>
              <a:gd name="connsiteX132" fmla="*/ 510624 w 1560770"/>
              <a:gd name="connsiteY132" fmla="*/ 1967199 h 2329162"/>
              <a:gd name="connsiteX133" fmla="*/ 460618 w 1560770"/>
              <a:gd name="connsiteY133" fmla="*/ 1969582 h 2329162"/>
              <a:gd name="connsiteX134" fmla="*/ 427282 w 1560770"/>
              <a:gd name="connsiteY134" fmla="*/ 1933863 h 2329162"/>
              <a:gd name="connsiteX135" fmla="*/ 382037 w 1560770"/>
              <a:gd name="connsiteY135" fmla="*/ 1917193 h 2329162"/>
              <a:gd name="connsiteX136" fmla="*/ 367749 w 1560770"/>
              <a:gd name="connsiteY136" fmla="*/ 1867188 h 2329162"/>
              <a:gd name="connsiteX137" fmla="*/ 365368 w 1560770"/>
              <a:gd name="connsiteY137" fmla="*/ 1845756 h 2329162"/>
              <a:gd name="connsiteX138" fmla="*/ 334413 w 1560770"/>
              <a:gd name="connsiteY138" fmla="*/ 1800513 h 2329162"/>
              <a:gd name="connsiteX139" fmla="*/ 291549 w 1560770"/>
              <a:gd name="connsiteY139" fmla="*/ 1776700 h 2329162"/>
              <a:gd name="connsiteX140" fmla="*/ 248688 w 1560770"/>
              <a:gd name="connsiteY140" fmla="*/ 1748126 h 2329162"/>
              <a:gd name="connsiteX141" fmla="*/ 215349 w 1560770"/>
              <a:gd name="connsiteY141" fmla="*/ 1738600 h 2329162"/>
              <a:gd name="connsiteX142" fmla="*/ 217731 w 1560770"/>
              <a:gd name="connsiteY142" fmla="*/ 1693354 h 2329162"/>
              <a:gd name="connsiteX143" fmla="*/ 174868 w 1560770"/>
              <a:gd name="connsiteY143" fmla="*/ 1707644 h 2329162"/>
              <a:gd name="connsiteX144" fmla="*/ 186775 w 1560770"/>
              <a:gd name="connsiteY144" fmla="*/ 1740982 h 2329162"/>
              <a:gd name="connsiteX145" fmla="*/ 179631 w 1560770"/>
              <a:gd name="connsiteY145" fmla="*/ 1757651 h 2329162"/>
              <a:gd name="connsiteX146" fmla="*/ 141531 w 1560770"/>
              <a:gd name="connsiteY146" fmla="*/ 1729076 h 2329162"/>
              <a:gd name="connsiteX147" fmla="*/ 98669 w 1560770"/>
              <a:gd name="connsiteY147" fmla="*/ 1726694 h 2329162"/>
              <a:gd name="connsiteX148" fmla="*/ 43899 w 1560770"/>
              <a:gd name="connsiteY148" fmla="*/ 1707644 h 2329162"/>
              <a:gd name="connsiteX149" fmla="*/ 10560 w 1560770"/>
              <a:gd name="connsiteY149" fmla="*/ 1705260 h 2329162"/>
              <a:gd name="connsiteX150" fmla="*/ 1037 w 1560770"/>
              <a:gd name="connsiteY150" fmla="*/ 1652876 h 2329162"/>
              <a:gd name="connsiteX151" fmla="*/ 34374 w 1560770"/>
              <a:gd name="connsiteY151" fmla="*/ 1564769 h 2329162"/>
              <a:gd name="connsiteX152" fmla="*/ 60568 w 1560770"/>
              <a:gd name="connsiteY152" fmla="*/ 1517144 h 2329162"/>
              <a:gd name="connsiteX153" fmla="*/ 81999 w 1560770"/>
              <a:gd name="connsiteY153" fmla="*/ 1469519 h 2329162"/>
              <a:gd name="connsiteX154" fmla="*/ 108194 w 1560770"/>
              <a:gd name="connsiteY154" fmla="*/ 1431419 h 2329162"/>
              <a:gd name="connsiteX155" fmla="*/ 146293 w 1560770"/>
              <a:gd name="connsiteY155" fmla="*/ 1421894 h 2329162"/>
              <a:gd name="connsiteX156" fmla="*/ 153438 w 1560770"/>
              <a:gd name="connsiteY156" fmla="*/ 1386176 h 2329162"/>
              <a:gd name="connsiteX157" fmla="*/ 262975 w 1560770"/>
              <a:gd name="connsiteY157" fmla="*/ 1267113 h 2329162"/>
              <a:gd name="connsiteX158" fmla="*/ 286787 w 1560770"/>
              <a:gd name="connsiteY158" fmla="*/ 1128998 h 2329162"/>
              <a:gd name="connsiteX159" fmla="*/ 282025 w 1560770"/>
              <a:gd name="connsiteY159" fmla="*/ 1048038 h 2329162"/>
              <a:gd name="connsiteX160" fmla="*/ 196300 w 1560770"/>
              <a:gd name="connsiteY160" fmla="*/ 1036132 h 2329162"/>
              <a:gd name="connsiteX161" fmla="*/ 179632 w 1560770"/>
              <a:gd name="connsiteY161" fmla="*/ 955169 h 2329162"/>
              <a:gd name="connsiteX162" fmla="*/ 186775 w 1560770"/>
              <a:gd name="connsiteY162" fmla="*/ 888494 h 2329162"/>
              <a:gd name="connsiteX163" fmla="*/ 148675 w 1560770"/>
              <a:gd name="connsiteY163" fmla="*/ 850394 h 2329162"/>
              <a:gd name="connsiteX164" fmla="*/ 127244 w 1560770"/>
              <a:gd name="connsiteY164" fmla="*/ 809912 h 2329162"/>
              <a:gd name="connsiteX165" fmla="*/ 117719 w 1560770"/>
              <a:gd name="connsiteY165" fmla="*/ 750382 h 2329162"/>
              <a:gd name="connsiteX166" fmla="*/ 102097 w 1560770"/>
              <a:gd name="connsiteY166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48673 w 1560770"/>
              <a:gd name="connsiteY21" fmla="*/ 543212 h 2329162"/>
              <a:gd name="connsiteX22" fmla="*/ 141531 w 1560770"/>
              <a:gd name="connsiteY22" fmla="*/ 547975 h 2329162"/>
              <a:gd name="connsiteX23" fmla="*/ 158199 w 1560770"/>
              <a:gd name="connsiteY23" fmla="*/ 595600 h 2329162"/>
              <a:gd name="connsiteX24" fmla="*/ 186774 w 1560770"/>
              <a:gd name="connsiteY24" fmla="*/ 609887 h 2329162"/>
              <a:gd name="connsiteX25" fmla="*/ 189156 w 1560770"/>
              <a:gd name="connsiteY25" fmla="*/ 638462 h 2329162"/>
              <a:gd name="connsiteX26" fmla="*/ 1058312 w 1560770"/>
              <a:gd name="connsiteY26" fmla="*/ 19337 h 2329162"/>
              <a:gd name="connsiteX27" fmla="*/ 224874 w 1560770"/>
              <a:gd name="connsiteY27" fmla="*/ 702756 h 2329162"/>
              <a:gd name="connsiteX28" fmla="*/ 253449 w 1560770"/>
              <a:gd name="connsiteY28" fmla="*/ 705137 h 2329162"/>
              <a:gd name="connsiteX29" fmla="*/ 279643 w 1560770"/>
              <a:gd name="connsiteY29" fmla="*/ 681325 h 2329162"/>
              <a:gd name="connsiteX30" fmla="*/ 282024 w 1560770"/>
              <a:gd name="connsiteY30" fmla="*/ 657512 h 2329162"/>
              <a:gd name="connsiteX31" fmla="*/ 291549 w 1560770"/>
              <a:gd name="connsiteY31" fmla="*/ 633700 h 2329162"/>
              <a:gd name="connsiteX32" fmla="*/ 267737 w 1560770"/>
              <a:gd name="connsiteY32" fmla="*/ 600362 h 2329162"/>
              <a:gd name="connsiteX33" fmla="*/ 303456 w 1560770"/>
              <a:gd name="connsiteY33" fmla="*/ 590837 h 2329162"/>
              <a:gd name="connsiteX34" fmla="*/ 322506 w 1560770"/>
              <a:gd name="connsiteY34" fmla="*/ 567025 h 2329162"/>
              <a:gd name="connsiteX35" fmla="*/ 353462 w 1560770"/>
              <a:gd name="connsiteY35" fmla="*/ 559881 h 2329162"/>
              <a:gd name="connsiteX36" fmla="*/ 410612 w 1560770"/>
              <a:gd name="connsiteY36" fmla="*/ 562262 h 2329162"/>
              <a:gd name="connsiteX37" fmla="*/ 410612 w 1560770"/>
              <a:gd name="connsiteY37" fmla="*/ 617031 h 2329162"/>
              <a:gd name="connsiteX38" fmla="*/ 436806 w 1560770"/>
              <a:gd name="connsiteY38" fmla="*/ 640841 h 2329162"/>
              <a:gd name="connsiteX39" fmla="*/ 1155942 w 1560770"/>
              <a:gd name="connsiteY39" fmla="*/ 5049 h 2329162"/>
              <a:gd name="connsiteX40" fmla="*/ 1370255 w 1560770"/>
              <a:gd name="connsiteY40" fmla="*/ 200312 h 2329162"/>
              <a:gd name="connsiteX41" fmla="*/ 1560756 w 1560770"/>
              <a:gd name="connsiteY41" fmla="*/ 890875 h 2329162"/>
              <a:gd name="connsiteX42" fmla="*/ 420137 w 1560770"/>
              <a:gd name="connsiteY42" fmla="*/ 719425 h 2329162"/>
              <a:gd name="connsiteX43" fmla="*/ 415374 w 1560770"/>
              <a:gd name="connsiteY43" fmla="*/ 759906 h 2329162"/>
              <a:gd name="connsiteX44" fmla="*/ 427281 w 1560770"/>
              <a:gd name="connsiteY44" fmla="*/ 788481 h 2329162"/>
              <a:gd name="connsiteX45" fmla="*/ 410612 w 1560770"/>
              <a:gd name="connsiteY45" fmla="*/ 809912 h 2329162"/>
              <a:gd name="connsiteX46" fmla="*/ 401088 w 1560770"/>
              <a:gd name="connsiteY46" fmla="*/ 888494 h 2329162"/>
              <a:gd name="connsiteX47" fmla="*/ 441568 w 1560770"/>
              <a:gd name="connsiteY47" fmla="*/ 888493 h 2329162"/>
              <a:gd name="connsiteX48" fmla="*/ 486812 w 1560770"/>
              <a:gd name="connsiteY48" fmla="*/ 864681 h 2329162"/>
              <a:gd name="connsiteX49" fmla="*/ 513007 w 1560770"/>
              <a:gd name="connsiteY49" fmla="*/ 867062 h 2329162"/>
              <a:gd name="connsiteX50" fmla="*/ 536818 w 1560770"/>
              <a:gd name="connsiteY50" fmla="*/ 893256 h 2329162"/>
              <a:gd name="connsiteX51" fmla="*/ 510625 w 1560770"/>
              <a:gd name="connsiteY51" fmla="*/ 998031 h 2329162"/>
              <a:gd name="connsiteX52" fmla="*/ 539200 w 1560770"/>
              <a:gd name="connsiteY52" fmla="*/ 1036131 h 2329162"/>
              <a:gd name="connsiteX53" fmla="*/ 546344 w 1560770"/>
              <a:gd name="connsiteY53" fmla="*/ 1055182 h 2329162"/>
              <a:gd name="connsiteX54" fmla="*/ 532057 w 1560770"/>
              <a:gd name="connsiteY54" fmla="*/ 1086137 h 2329162"/>
              <a:gd name="connsiteX55" fmla="*/ 517769 w 1560770"/>
              <a:gd name="connsiteY55" fmla="*/ 1157575 h 2329162"/>
              <a:gd name="connsiteX56" fmla="*/ 541582 w 1560770"/>
              <a:gd name="connsiteY56" fmla="*/ 1190912 h 2329162"/>
              <a:gd name="connsiteX57" fmla="*/ 551107 w 1560770"/>
              <a:gd name="connsiteY57" fmla="*/ 1231393 h 2329162"/>
              <a:gd name="connsiteX58" fmla="*/ 567775 w 1560770"/>
              <a:gd name="connsiteY58" fmla="*/ 1238537 h 2329162"/>
              <a:gd name="connsiteX59" fmla="*/ 572104 w 1560770"/>
              <a:gd name="connsiteY59" fmla="*/ 1248643 h 2329162"/>
              <a:gd name="connsiteX60" fmla="*/ 591588 w 1560770"/>
              <a:gd name="connsiteY60" fmla="*/ 1214725 h 2329162"/>
              <a:gd name="connsiteX61" fmla="*/ 615400 w 1560770"/>
              <a:gd name="connsiteY61" fmla="*/ 1198056 h 2329162"/>
              <a:gd name="connsiteX62" fmla="*/ 665407 w 1560770"/>
              <a:gd name="connsiteY62" fmla="*/ 1171862 h 2329162"/>
              <a:gd name="connsiteX63" fmla="*/ 698744 w 1560770"/>
              <a:gd name="connsiteY63" fmla="*/ 1159956 h 2329162"/>
              <a:gd name="connsiteX64" fmla="*/ 734463 w 1560770"/>
              <a:gd name="connsiteY64" fmla="*/ 1121857 h 2329162"/>
              <a:gd name="connsiteX65" fmla="*/ 791613 w 1560770"/>
              <a:gd name="connsiteY65" fmla="*/ 1098043 h 2329162"/>
              <a:gd name="connsiteX66" fmla="*/ 817807 w 1560770"/>
              <a:gd name="connsiteY66" fmla="*/ 1052800 h 2329162"/>
              <a:gd name="connsiteX67" fmla="*/ 841618 w 1560770"/>
              <a:gd name="connsiteY67" fmla="*/ 1036129 h 2329162"/>
              <a:gd name="connsiteX68" fmla="*/ 867813 w 1560770"/>
              <a:gd name="connsiteY68" fmla="*/ 1036131 h 2329162"/>
              <a:gd name="connsiteX69" fmla="*/ 872575 w 1560770"/>
              <a:gd name="connsiteY69" fmla="*/ 1055181 h 2329162"/>
              <a:gd name="connsiteX70" fmla="*/ 848763 w 1560770"/>
              <a:gd name="connsiteY70" fmla="*/ 1081375 h 2329162"/>
              <a:gd name="connsiteX71" fmla="*/ 872575 w 1560770"/>
              <a:gd name="connsiteY71" fmla="*/ 1107568 h 2329162"/>
              <a:gd name="connsiteX72" fmla="*/ 872575 w 1560770"/>
              <a:gd name="connsiteY72" fmla="*/ 1131381 h 2329162"/>
              <a:gd name="connsiteX73" fmla="*/ 829713 w 1560770"/>
              <a:gd name="connsiteY73" fmla="*/ 1133762 h 2329162"/>
              <a:gd name="connsiteX74" fmla="*/ 817807 w 1560770"/>
              <a:gd name="connsiteY74" fmla="*/ 1162337 h 2329162"/>
              <a:gd name="connsiteX75" fmla="*/ 829713 w 1560770"/>
              <a:gd name="connsiteY75" fmla="*/ 1190912 h 2329162"/>
              <a:gd name="connsiteX76" fmla="*/ 822567 w 1560770"/>
              <a:gd name="connsiteY76" fmla="*/ 1214723 h 2329162"/>
              <a:gd name="connsiteX77" fmla="*/ 836857 w 1560770"/>
              <a:gd name="connsiteY77" fmla="*/ 1233776 h 2329162"/>
              <a:gd name="connsiteX78" fmla="*/ 870194 w 1560770"/>
              <a:gd name="connsiteY78" fmla="*/ 1205201 h 2329162"/>
              <a:gd name="connsiteX79" fmla="*/ 1544088 w 1560770"/>
              <a:gd name="connsiteY79" fmla="*/ 893257 h 2329162"/>
              <a:gd name="connsiteX80" fmla="*/ 1525038 w 1560770"/>
              <a:gd name="connsiteY80" fmla="*/ 967074 h 2329162"/>
              <a:gd name="connsiteX81" fmla="*/ 958300 w 1560770"/>
              <a:gd name="connsiteY81" fmla="*/ 1145669 h 2329162"/>
              <a:gd name="connsiteX82" fmla="*/ 979731 w 1560770"/>
              <a:gd name="connsiteY82" fmla="*/ 1155193 h 2329162"/>
              <a:gd name="connsiteX83" fmla="*/ 974968 w 1560770"/>
              <a:gd name="connsiteY83" fmla="*/ 1229011 h 2329162"/>
              <a:gd name="connsiteX84" fmla="*/ 984494 w 1560770"/>
              <a:gd name="connsiteY84" fmla="*/ 1290926 h 2329162"/>
              <a:gd name="connsiteX85" fmla="*/ 1032119 w 1560770"/>
              <a:gd name="connsiteY85" fmla="*/ 1371888 h 2329162"/>
              <a:gd name="connsiteX86" fmla="*/ 1072600 w 1560770"/>
              <a:gd name="connsiteY86" fmla="*/ 1393319 h 2329162"/>
              <a:gd name="connsiteX87" fmla="*/ 1089269 w 1560770"/>
              <a:gd name="connsiteY87" fmla="*/ 1459994 h 2329162"/>
              <a:gd name="connsiteX88" fmla="*/ 1122607 w 1560770"/>
              <a:gd name="connsiteY88" fmla="*/ 1486188 h 2329162"/>
              <a:gd name="connsiteX89" fmla="*/ 1163088 w 1560770"/>
              <a:gd name="connsiteY89" fmla="*/ 1545719 h 2329162"/>
              <a:gd name="connsiteX90" fmla="*/ 1191663 w 1560770"/>
              <a:gd name="connsiteY90" fmla="*/ 1560007 h 2329162"/>
              <a:gd name="connsiteX91" fmla="*/ 1220238 w 1560770"/>
              <a:gd name="connsiteY91" fmla="*/ 1598106 h 2329162"/>
              <a:gd name="connsiteX92" fmla="*/ 1215943 w 1560770"/>
              <a:gd name="connsiteY92" fmla="*/ 1617966 h 2329162"/>
              <a:gd name="connsiteX93" fmla="*/ 1196425 w 1560770"/>
              <a:gd name="connsiteY93" fmla="*/ 1667163 h 2329162"/>
              <a:gd name="connsiteX94" fmla="*/ 1144037 w 1560770"/>
              <a:gd name="connsiteY94" fmla="*/ 1662399 h 2329162"/>
              <a:gd name="connsiteX95" fmla="*/ 1124987 w 1560770"/>
              <a:gd name="connsiteY95" fmla="*/ 1707642 h 2329162"/>
              <a:gd name="connsiteX96" fmla="*/ 1048787 w 1560770"/>
              <a:gd name="connsiteY96" fmla="*/ 1740980 h 2329162"/>
              <a:gd name="connsiteX97" fmla="*/ 1020212 w 1560770"/>
              <a:gd name="connsiteY97" fmla="*/ 1800511 h 2329162"/>
              <a:gd name="connsiteX98" fmla="*/ 1036881 w 1560770"/>
              <a:gd name="connsiteY98" fmla="*/ 1848136 h 2329162"/>
              <a:gd name="connsiteX99" fmla="*/ 1017832 w 1560770"/>
              <a:gd name="connsiteY99" fmla="*/ 1888619 h 2329162"/>
              <a:gd name="connsiteX100" fmla="*/ 984493 w 1560770"/>
              <a:gd name="connsiteY100" fmla="*/ 1886236 h 2329162"/>
              <a:gd name="connsiteX101" fmla="*/ 982112 w 1560770"/>
              <a:gd name="connsiteY101" fmla="*/ 1950530 h 2329162"/>
              <a:gd name="connsiteX102" fmla="*/ 946393 w 1560770"/>
              <a:gd name="connsiteY102" fmla="*/ 1967199 h 2329162"/>
              <a:gd name="connsiteX103" fmla="*/ 910674 w 1560770"/>
              <a:gd name="connsiteY103" fmla="*/ 1974342 h 2329162"/>
              <a:gd name="connsiteX104" fmla="*/ 910674 w 1560770"/>
              <a:gd name="connsiteY104" fmla="*/ 2038636 h 2329162"/>
              <a:gd name="connsiteX105" fmla="*/ 967824 w 1560770"/>
              <a:gd name="connsiteY105" fmla="*/ 2048161 h 2329162"/>
              <a:gd name="connsiteX106" fmla="*/ 1001162 w 1560770"/>
              <a:gd name="connsiteY106" fmla="*/ 2043399 h 2329162"/>
              <a:gd name="connsiteX107" fmla="*/ 1005922 w 1560770"/>
              <a:gd name="connsiteY107" fmla="*/ 2117218 h 2329162"/>
              <a:gd name="connsiteX108" fmla="*/ 982112 w 1560770"/>
              <a:gd name="connsiteY108" fmla="*/ 2138649 h 2329162"/>
              <a:gd name="connsiteX109" fmla="*/ 922581 w 1560770"/>
              <a:gd name="connsiteY109" fmla="*/ 2136269 h 2329162"/>
              <a:gd name="connsiteX110" fmla="*/ 870193 w 1560770"/>
              <a:gd name="connsiteY110" fmla="*/ 2145794 h 2329162"/>
              <a:gd name="connsiteX111" fmla="*/ 824949 w 1560770"/>
              <a:gd name="connsiteY111" fmla="*/ 2169607 h 2329162"/>
              <a:gd name="connsiteX112" fmla="*/ 779704 w 1560770"/>
              <a:gd name="connsiteY112" fmla="*/ 2176749 h 2329162"/>
              <a:gd name="connsiteX113" fmla="*/ 758274 w 1560770"/>
              <a:gd name="connsiteY113" fmla="*/ 2195801 h 2329162"/>
              <a:gd name="connsiteX114" fmla="*/ 751131 w 1560770"/>
              <a:gd name="connsiteY114" fmla="*/ 2241044 h 2329162"/>
              <a:gd name="connsiteX115" fmla="*/ 734462 w 1560770"/>
              <a:gd name="connsiteY115" fmla="*/ 2252951 h 2329162"/>
              <a:gd name="connsiteX116" fmla="*/ 689218 w 1560770"/>
              <a:gd name="connsiteY116" fmla="*/ 2302957 h 2329162"/>
              <a:gd name="connsiteX117" fmla="*/ 665406 w 1560770"/>
              <a:gd name="connsiteY117" fmla="*/ 2307718 h 2329162"/>
              <a:gd name="connsiteX118" fmla="*/ 617781 w 1560770"/>
              <a:gd name="connsiteY118" fmla="*/ 2329150 h 2329162"/>
              <a:gd name="connsiteX119" fmla="*/ 579681 w 1560770"/>
              <a:gd name="connsiteY119" fmla="*/ 2312481 h 2329162"/>
              <a:gd name="connsiteX120" fmla="*/ 563012 w 1560770"/>
              <a:gd name="connsiteY120" fmla="*/ 2283906 h 2329162"/>
              <a:gd name="connsiteX121" fmla="*/ 520149 w 1560770"/>
              <a:gd name="connsiteY121" fmla="*/ 2293432 h 2329162"/>
              <a:gd name="connsiteX122" fmla="*/ 512573 w 1560770"/>
              <a:gd name="connsiteY122" fmla="*/ 2287328 h 2329162"/>
              <a:gd name="connsiteX123" fmla="*/ 503481 w 1560770"/>
              <a:gd name="connsiteY123" fmla="*/ 2281525 h 2329162"/>
              <a:gd name="connsiteX124" fmla="*/ 522531 w 1560770"/>
              <a:gd name="connsiteY124" fmla="*/ 2174368 h 2329162"/>
              <a:gd name="connsiteX125" fmla="*/ 539199 w 1560770"/>
              <a:gd name="connsiteY125" fmla="*/ 2152937 h 2329162"/>
              <a:gd name="connsiteX126" fmla="*/ 529674 w 1560770"/>
              <a:gd name="connsiteY126" fmla="*/ 2107694 h 2329162"/>
              <a:gd name="connsiteX127" fmla="*/ 553487 w 1560770"/>
              <a:gd name="connsiteY127" fmla="*/ 2093406 h 2329162"/>
              <a:gd name="connsiteX128" fmla="*/ 534437 w 1560770"/>
              <a:gd name="connsiteY128" fmla="*/ 2079119 h 2329162"/>
              <a:gd name="connsiteX129" fmla="*/ 522531 w 1560770"/>
              <a:gd name="connsiteY129" fmla="*/ 2043401 h 2329162"/>
              <a:gd name="connsiteX130" fmla="*/ 513006 w 1560770"/>
              <a:gd name="connsiteY130" fmla="*/ 1998157 h 2329162"/>
              <a:gd name="connsiteX131" fmla="*/ 510624 w 1560770"/>
              <a:gd name="connsiteY131" fmla="*/ 1967199 h 2329162"/>
              <a:gd name="connsiteX132" fmla="*/ 460618 w 1560770"/>
              <a:gd name="connsiteY132" fmla="*/ 1969582 h 2329162"/>
              <a:gd name="connsiteX133" fmla="*/ 427282 w 1560770"/>
              <a:gd name="connsiteY133" fmla="*/ 1933863 h 2329162"/>
              <a:gd name="connsiteX134" fmla="*/ 382037 w 1560770"/>
              <a:gd name="connsiteY134" fmla="*/ 1917193 h 2329162"/>
              <a:gd name="connsiteX135" fmla="*/ 367749 w 1560770"/>
              <a:gd name="connsiteY135" fmla="*/ 1867188 h 2329162"/>
              <a:gd name="connsiteX136" fmla="*/ 365368 w 1560770"/>
              <a:gd name="connsiteY136" fmla="*/ 1845756 h 2329162"/>
              <a:gd name="connsiteX137" fmla="*/ 334413 w 1560770"/>
              <a:gd name="connsiteY137" fmla="*/ 1800513 h 2329162"/>
              <a:gd name="connsiteX138" fmla="*/ 291549 w 1560770"/>
              <a:gd name="connsiteY138" fmla="*/ 1776700 h 2329162"/>
              <a:gd name="connsiteX139" fmla="*/ 248688 w 1560770"/>
              <a:gd name="connsiteY139" fmla="*/ 1748126 h 2329162"/>
              <a:gd name="connsiteX140" fmla="*/ 215349 w 1560770"/>
              <a:gd name="connsiteY140" fmla="*/ 1738600 h 2329162"/>
              <a:gd name="connsiteX141" fmla="*/ 217731 w 1560770"/>
              <a:gd name="connsiteY141" fmla="*/ 1693354 h 2329162"/>
              <a:gd name="connsiteX142" fmla="*/ 174868 w 1560770"/>
              <a:gd name="connsiteY142" fmla="*/ 1707644 h 2329162"/>
              <a:gd name="connsiteX143" fmla="*/ 186775 w 1560770"/>
              <a:gd name="connsiteY143" fmla="*/ 1740982 h 2329162"/>
              <a:gd name="connsiteX144" fmla="*/ 179631 w 1560770"/>
              <a:gd name="connsiteY144" fmla="*/ 1757651 h 2329162"/>
              <a:gd name="connsiteX145" fmla="*/ 141531 w 1560770"/>
              <a:gd name="connsiteY145" fmla="*/ 1729076 h 2329162"/>
              <a:gd name="connsiteX146" fmla="*/ 98669 w 1560770"/>
              <a:gd name="connsiteY146" fmla="*/ 1726694 h 2329162"/>
              <a:gd name="connsiteX147" fmla="*/ 43899 w 1560770"/>
              <a:gd name="connsiteY147" fmla="*/ 1707644 h 2329162"/>
              <a:gd name="connsiteX148" fmla="*/ 10560 w 1560770"/>
              <a:gd name="connsiteY148" fmla="*/ 1705260 h 2329162"/>
              <a:gd name="connsiteX149" fmla="*/ 1037 w 1560770"/>
              <a:gd name="connsiteY149" fmla="*/ 1652876 h 2329162"/>
              <a:gd name="connsiteX150" fmla="*/ 34374 w 1560770"/>
              <a:gd name="connsiteY150" fmla="*/ 1564769 h 2329162"/>
              <a:gd name="connsiteX151" fmla="*/ 60568 w 1560770"/>
              <a:gd name="connsiteY151" fmla="*/ 1517144 h 2329162"/>
              <a:gd name="connsiteX152" fmla="*/ 81999 w 1560770"/>
              <a:gd name="connsiteY152" fmla="*/ 1469519 h 2329162"/>
              <a:gd name="connsiteX153" fmla="*/ 108194 w 1560770"/>
              <a:gd name="connsiteY153" fmla="*/ 1431419 h 2329162"/>
              <a:gd name="connsiteX154" fmla="*/ 146293 w 1560770"/>
              <a:gd name="connsiteY154" fmla="*/ 1421894 h 2329162"/>
              <a:gd name="connsiteX155" fmla="*/ 153438 w 1560770"/>
              <a:gd name="connsiteY155" fmla="*/ 1386176 h 2329162"/>
              <a:gd name="connsiteX156" fmla="*/ 262975 w 1560770"/>
              <a:gd name="connsiteY156" fmla="*/ 1267113 h 2329162"/>
              <a:gd name="connsiteX157" fmla="*/ 286787 w 1560770"/>
              <a:gd name="connsiteY157" fmla="*/ 1128998 h 2329162"/>
              <a:gd name="connsiteX158" fmla="*/ 282025 w 1560770"/>
              <a:gd name="connsiteY158" fmla="*/ 1048038 h 2329162"/>
              <a:gd name="connsiteX159" fmla="*/ 196300 w 1560770"/>
              <a:gd name="connsiteY159" fmla="*/ 1036132 h 2329162"/>
              <a:gd name="connsiteX160" fmla="*/ 179632 w 1560770"/>
              <a:gd name="connsiteY160" fmla="*/ 955169 h 2329162"/>
              <a:gd name="connsiteX161" fmla="*/ 186775 w 1560770"/>
              <a:gd name="connsiteY161" fmla="*/ 888494 h 2329162"/>
              <a:gd name="connsiteX162" fmla="*/ 148675 w 1560770"/>
              <a:gd name="connsiteY162" fmla="*/ 850394 h 2329162"/>
              <a:gd name="connsiteX163" fmla="*/ 127244 w 1560770"/>
              <a:gd name="connsiteY163" fmla="*/ 809912 h 2329162"/>
              <a:gd name="connsiteX164" fmla="*/ 117719 w 1560770"/>
              <a:gd name="connsiteY164" fmla="*/ 750382 h 2329162"/>
              <a:gd name="connsiteX165" fmla="*/ 102097 w 1560770"/>
              <a:gd name="connsiteY165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48673 w 1560770"/>
              <a:gd name="connsiteY21" fmla="*/ 543212 h 2329162"/>
              <a:gd name="connsiteX22" fmla="*/ 158199 w 1560770"/>
              <a:gd name="connsiteY22" fmla="*/ 595600 h 2329162"/>
              <a:gd name="connsiteX23" fmla="*/ 186774 w 1560770"/>
              <a:gd name="connsiteY23" fmla="*/ 609887 h 2329162"/>
              <a:gd name="connsiteX24" fmla="*/ 189156 w 1560770"/>
              <a:gd name="connsiteY24" fmla="*/ 638462 h 2329162"/>
              <a:gd name="connsiteX25" fmla="*/ 1058312 w 1560770"/>
              <a:gd name="connsiteY25" fmla="*/ 19337 h 2329162"/>
              <a:gd name="connsiteX26" fmla="*/ 224874 w 1560770"/>
              <a:gd name="connsiteY26" fmla="*/ 702756 h 2329162"/>
              <a:gd name="connsiteX27" fmla="*/ 253449 w 1560770"/>
              <a:gd name="connsiteY27" fmla="*/ 705137 h 2329162"/>
              <a:gd name="connsiteX28" fmla="*/ 279643 w 1560770"/>
              <a:gd name="connsiteY28" fmla="*/ 681325 h 2329162"/>
              <a:gd name="connsiteX29" fmla="*/ 282024 w 1560770"/>
              <a:gd name="connsiteY29" fmla="*/ 657512 h 2329162"/>
              <a:gd name="connsiteX30" fmla="*/ 291549 w 1560770"/>
              <a:gd name="connsiteY30" fmla="*/ 633700 h 2329162"/>
              <a:gd name="connsiteX31" fmla="*/ 267737 w 1560770"/>
              <a:gd name="connsiteY31" fmla="*/ 600362 h 2329162"/>
              <a:gd name="connsiteX32" fmla="*/ 303456 w 1560770"/>
              <a:gd name="connsiteY32" fmla="*/ 590837 h 2329162"/>
              <a:gd name="connsiteX33" fmla="*/ 322506 w 1560770"/>
              <a:gd name="connsiteY33" fmla="*/ 567025 h 2329162"/>
              <a:gd name="connsiteX34" fmla="*/ 353462 w 1560770"/>
              <a:gd name="connsiteY34" fmla="*/ 559881 h 2329162"/>
              <a:gd name="connsiteX35" fmla="*/ 410612 w 1560770"/>
              <a:gd name="connsiteY35" fmla="*/ 562262 h 2329162"/>
              <a:gd name="connsiteX36" fmla="*/ 410612 w 1560770"/>
              <a:gd name="connsiteY36" fmla="*/ 617031 h 2329162"/>
              <a:gd name="connsiteX37" fmla="*/ 436806 w 1560770"/>
              <a:gd name="connsiteY37" fmla="*/ 640841 h 2329162"/>
              <a:gd name="connsiteX38" fmla="*/ 1155942 w 1560770"/>
              <a:gd name="connsiteY38" fmla="*/ 5049 h 2329162"/>
              <a:gd name="connsiteX39" fmla="*/ 1370255 w 1560770"/>
              <a:gd name="connsiteY39" fmla="*/ 200312 h 2329162"/>
              <a:gd name="connsiteX40" fmla="*/ 1560756 w 1560770"/>
              <a:gd name="connsiteY40" fmla="*/ 890875 h 2329162"/>
              <a:gd name="connsiteX41" fmla="*/ 420137 w 1560770"/>
              <a:gd name="connsiteY41" fmla="*/ 719425 h 2329162"/>
              <a:gd name="connsiteX42" fmla="*/ 415374 w 1560770"/>
              <a:gd name="connsiteY42" fmla="*/ 759906 h 2329162"/>
              <a:gd name="connsiteX43" fmla="*/ 427281 w 1560770"/>
              <a:gd name="connsiteY43" fmla="*/ 788481 h 2329162"/>
              <a:gd name="connsiteX44" fmla="*/ 410612 w 1560770"/>
              <a:gd name="connsiteY44" fmla="*/ 809912 h 2329162"/>
              <a:gd name="connsiteX45" fmla="*/ 401088 w 1560770"/>
              <a:gd name="connsiteY45" fmla="*/ 888494 h 2329162"/>
              <a:gd name="connsiteX46" fmla="*/ 441568 w 1560770"/>
              <a:gd name="connsiteY46" fmla="*/ 888493 h 2329162"/>
              <a:gd name="connsiteX47" fmla="*/ 486812 w 1560770"/>
              <a:gd name="connsiteY47" fmla="*/ 864681 h 2329162"/>
              <a:gd name="connsiteX48" fmla="*/ 513007 w 1560770"/>
              <a:gd name="connsiteY48" fmla="*/ 867062 h 2329162"/>
              <a:gd name="connsiteX49" fmla="*/ 536818 w 1560770"/>
              <a:gd name="connsiteY49" fmla="*/ 893256 h 2329162"/>
              <a:gd name="connsiteX50" fmla="*/ 510625 w 1560770"/>
              <a:gd name="connsiteY50" fmla="*/ 998031 h 2329162"/>
              <a:gd name="connsiteX51" fmla="*/ 539200 w 1560770"/>
              <a:gd name="connsiteY51" fmla="*/ 1036131 h 2329162"/>
              <a:gd name="connsiteX52" fmla="*/ 546344 w 1560770"/>
              <a:gd name="connsiteY52" fmla="*/ 1055182 h 2329162"/>
              <a:gd name="connsiteX53" fmla="*/ 532057 w 1560770"/>
              <a:gd name="connsiteY53" fmla="*/ 1086137 h 2329162"/>
              <a:gd name="connsiteX54" fmla="*/ 517769 w 1560770"/>
              <a:gd name="connsiteY54" fmla="*/ 1157575 h 2329162"/>
              <a:gd name="connsiteX55" fmla="*/ 541582 w 1560770"/>
              <a:gd name="connsiteY55" fmla="*/ 1190912 h 2329162"/>
              <a:gd name="connsiteX56" fmla="*/ 551107 w 1560770"/>
              <a:gd name="connsiteY56" fmla="*/ 1231393 h 2329162"/>
              <a:gd name="connsiteX57" fmla="*/ 567775 w 1560770"/>
              <a:gd name="connsiteY57" fmla="*/ 1238537 h 2329162"/>
              <a:gd name="connsiteX58" fmla="*/ 572104 w 1560770"/>
              <a:gd name="connsiteY58" fmla="*/ 1248643 h 2329162"/>
              <a:gd name="connsiteX59" fmla="*/ 591588 w 1560770"/>
              <a:gd name="connsiteY59" fmla="*/ 1214725 h 2329162"/>
              <a:gd name="connsiteX60" fmla="*/ 615400 w 1560770"/>
              <a:gd name="connsiteY60" fmla="*/ 1198056 h 2329162"/>
              <a:gd name="connsiteX61" fmla="*/ 665407 w 1560770"/>
              <a:gd name="connsiteY61" fmla="*/ 1171862 h 2329162"/>
              <a:gd name="connsiteX62" fmla="*/ 698744 w 1560770"/>
              <a:gd name="connsiteY62" fmla="*/ 1159956 h 2329162"/>
              <a:gd name="connsiteX63" fmla="*/ 734463 w 1560770"/>
              <a:gd name="connsiteY63" fmla="*/ 1121857 h 2329162"/>
              <a:gd name="connsiteX64" fmla="*/ 791613 w 1560770"/>
              <a:gd name="connsiteY64" fmla="*/ 1098043 h 2329162"/>
              <a:gd name="connsiteX65" fmla="*/ 817807 w 1560770"/>
              <a:gd name="connsiteY65" fmla="*/ 1052800 h 2329162"/>
              <a:gd name="connsiteX66" fmla="*/ 841618 w 1560770"/>
              <a:gd name="connsiteY66" fmla="*/ 1036129 h 2329162"/>
              <a:gd name="connsiteX67" fmla="*/ 867813 w 1560770"/>
              <a:gd name="connsiteY67" fmla="*/ 1036131 h 2329162"/>
              <a:gd name="connsiteX68" fmla="*/ 872575 w 1560770"/>
              <a:gd name="connsiteY68" fmla="*/ 1055181 h 2329162"/>
              <a:gd name="connsiteX69" fmla="*/ 848763 w 1560770"/>
              <a:gd name="connsiteY69" fmla="*/ 1081375 h 2329162"/>
              <a:gd name="connsiteX70" fmla="*/ 872575 w 1560770"/>
              <a:gd name="connsiteY70" fmla="*/ 1107568 h 2329162"/>
              <a:gd name="connsiteX71" fmla="*/ 872575 w 1560770"/>
              <a:gd name="connsiteY71" fmla="*/ 1131381 h 2329162"/>
              <a:gd name="connsiteX72" fmla="*/ 829713 w 1560770"/>
              <a:gd name="connsiteY72" fmla="*/ 1133762 h 2329162"/>
              <a:gd name="connsiteX73" fmla="*/ 817807 w 1560770"/>
              <a:gd name="connsiteY73" fmla="*/ 1162337 h 2329162"/>
              <a:gd name="connsiteX74" fmla="*/ 829713 w 1560770"/>
              <a:gd name="connsiteY74" fmla="*/ 1190912 h 2329162"/>
              <a:gd name="connsiteX75" fmla="*/ 822567 w 1560770"/>
              <a:gd name="connsiteY75" fmla="*/ 1214723 h 2329162"/>
              <a:gd name="connsiteX76" fmla="*/ 836857 w 1560770"/>
              <a:gd name="connsiteY76" fmla="*/ 1233776 h 2329162"/>
              <a:gd name="connsiteX77" fmla="*/ 870194 w 1560770"/>
              <a:gd name="connsiteY77" fmla="*/ 1205201 h 2329162"/>
              <a:gd name="connsiteX78" fmla="*/ 1544088 w 1560770"/>
              <a:gd name="connsiteY78" fmla="*/ 893257 h 2329162"/>
              <a:gd name="connsiteX79" fmla="*/ 1525038 w 1560770"/>
              <a:gd name="connsiteY79" fmla="*/ 967074 h 2329162"/>
              <a:gd name="connsiteX80" fmla="*/ 958300 w 1560770"/>
              <a:gd name="connsiteY80" fmla="*/ 1145669 h 2329162"/>
              <a:gd name="connsiteX81" fmla="*/ 979731 w 1560770"/>
              <a:gd name="connsiteY81" fmla="*/ 1155193 h 2329162"/>
              <a:gd name="connsiteX82" fmla="*/ 974968 w 1560770"/>
              <a:gd name="connsiteY82" fmla="*/ 1229011 h 2329162"/>
              <a:gd name="connsiteX83" fmla="*/ 984494 w 1560770"/>
              <a:gd name="connsiteY83" fmla="*/ 1290926 h 2329162"/>
              <a:gd name="connsiteX84" fmla="*/ 1032119 w 1560770"/>
              <a:gd name="connsiteY84" fmla="*/ 1371888 h 2329162"/>
              <a:gd name="connsiteX85" fmla="*/ 1072600 w 1560770"/>
              <a:gd name="connsiteY85" fmla="*/ 1393319 h 2329162"/>
              <a:gd name="connsiteX86" fmla="*/ 1089269 w 1560770"/>
              <a:gd name="connsiteY86" fmla="*/ 1459994 h 2329162"/>
              <a:gd name="connsiteX87" fmla="*/ 1122607 w 1560770"/>
              <a:gd name="connsiteY87" fmla="*/ 1486188 h 2329162"/>
              <a:gd name="connsiteX88" fmla="*/ 1163088 w 1560770"/>
              <a:gd name="connsiteY88" fmla="*/ 1545719 h 2329162"/>
              <a:gd name="connsiteX89" fmla="*/ 1191663 w 1560770"/>
              <a:gd name="connsiteY89" fmla="*/ 1560007 h 2329162"/>
              <a:gd name="connsiteX90" fmla="*/ 1220238 w 1560770"/>
              <a:gd name="connsiteY90" fmla="*/ 1598106 h 2329162"/>
              <a:gd name="connsiteX91" fmla="*/ 1215943 w 1560770"/>
              <a:gd name="connsiteY91" fmla="*/ 1617966 h 2329162"/>
              <a:gd name="connsiteX92" fmla="*/ 1196425 w 1560770"/>
              <a:gd name="connsiteY92" fmla="*/ 1667163 h 2329162"/>
              <a:gd name="connsiteX93" fmla="*/ 1144037 w 1560770"/>
              <a:gd name="connsiteY93" fmla="*/ 1662399 h 2329162"/>
              <a:gd name="connsiteX94" fmla="*/ 1124987 w 1560770"/>
              <a:gd name="connsiteY94" fmla="*/ 1707642 h 2329162"/>
              <a:gd name="connsiteX95" fmla="*/ 1048787 w 1560770"/>
              <a:gd name="connsiteY95" fmla="*/ 1740980 h 2329162"/>
              <a:gd name="connsiteX96" fmla="*/ 1020212 w 1560770"/>
              <a:gd name="connsiteY96" fmla="*/ 1800511 h 2329162"/>
              <a:gd name="connsiteX97" fmla="*/ 1036881 w 1560770"/>
              <a:gd name="connsiteY97" fmla="*/ 1848136 h 2329162"/>
              <a:gd name="connsiteX98" fmla="*/ 1017832 w 1560770"/>
              <a:gd name="connsiteY98" fmla="*/ 1888619 h 2329162"/>
              <a:gd name="connsiteX99" fmla="*/ 984493 w 1560770"/>
              <a:gd name="connsiteY99" fmla="*/ 1886236 h 2329162"/>
              <a:gd name="connsiteX100" fmla="*/ 982112 w 1560770"/>
              <a:gd name="connsiteY100" fmla="*/ 1950530 h 2329162"/>
              <a:gd name="connsiteX101" fmla="*/ 946393 w 1560770"/>
              <a:gd name="connsiteY101" fmla="*/ 1967199 h 2329162"/>
              <a:gd name="connsiteX102" fmla="*/ 910674 w 1560770"/>
              <a:gd name="connsiteY102" fmla="*/ 1974342 h 2329162"/>
              <a:gd name="connsiteX103" fmla="*/ 910674 w 1560770"/>
              <a:gd name="connsiteY103" fmla="*/ 2038636 h 2329162"/>
              <a:gd name="connsiteX104" fmla="*/ 967824 w 1560770"/>
              <a:gd name="connsiteY104" fmla="*/ 2048161 h 2329162"/>
              <a:gd name="connsiteX105" fmla="*/ 1001162 w 1560770"/>
              <a:gd name="connsiteY105" fmla="*/ 2043399 h 2329162"/>
              <a:gd name="connsiteX106" fmla="*/ 1005922 w 1560770"/>
              <a:gd name="connsiteY106" fmla="*/ 2117218 h 2329162"/>
              <a:gd name="connsiteX107" fmla="*/ 982112 w 1560770"/>
              <a:gd name="connsiteY107" fmla="*/ 2138649 h 2329162"/>
              <a:gd name="connsiteX108" fmla="*/ 922581 w 1560770"/>
              <a:gd name="connsiteY108" fmla="*/ 2136269 h 2329162"/>
              <a:gd name="connsiteX109" fmla="*/ 870193 w 1560770"/>
              <a:gd name="connsiteY109" fmla="*/ 2145794 h 2329162"/>
              <a:gd name="connsiteX110" fmla="*/ 824949 w 1560770"/>
              <a:gd name="connsiteY110" fmla="*/ 2169607 h 2329162"/>
              <a:gd name="connsiteX111" fmla="*/ 779704 w 1560770"/>
              <a:gd name="connsiteY111" fmla="*/ 2176749 h 2329162"/>
              <a:gd name="connsiteX112" fmla="*/ 758274 w 1560770"/>
              <a:gd name="connsiteY112" fmla="*/ 2195801 h 2329162"/>
              <a:gd name="connsiteX113" fmla="*/ 751131 w 1560770"/>
              <a:gd name="connsiteY113" fmla="*/ 2241044 h 2329162"/>
              <a:gd name="connsiteX114" fmla="*/ 734462 w 1560770"/>
              <a:gd name="connsiteY114" fmla="*/ 2252951 h 2329162"/>
              <a:gd name="connsiteX115" fmla="*/ 689218 w 1560770"/>
              <a:gd name="connsiteY115" fmla="*/ 2302957 h 2329162"/>
              <a:gd name="connsiteX116" fmla="*/ 665406 w 1560770"/>
              <a:gd name="connsiteY116" fmla="*/ 2307718 h 2329162"/>
              <a:gd name="connsiteX117" fmla="*/ 617781 w 1560770"/>
              <a:gd name="connsiteY117" fmla="*/ 2329150 h 2329162"/>
              <a:gd name="connsiteX118" fmla="*/ 579681 w 1560770"/>
              <a:gd name="connsiteY118" fmla="*/ 2312481 h 2329162"/>
              <a:gd name="connsiteX119" fmla="*/ 563012 w 1560770"/>
              <a:gd name="connsiteY119" fmla="*/ 2283906 h 2329162"/>
              <a:gd name="connsiteX120" fmla="*/ 520149 w 1560770"/>
              <a:gd name="connsiteY120" fmla="*/ 2293432 h 2329162"/>
              <a:gd name="connsiteX121" fmla="*/ 512573 w 1560770"/>
              <a:gd name="connsiteY121" fmla="*/ 2287328 h 2329162"/>
              <a:gd name="connsiteX122" fmla="*/ 503481 w 1560770"/>
              <a:gd name="connsiteY122" fmla="*/ 2281525 h 2329162"/>
              <a:gd name="connsiteX123" fmla="*/ 522531 w 1560770"/>
              <a:gd name="connsiteY123" fmla="*/ 2174368 h 2329162"/>
              <a:gd name="connsiteX124" fmla="*/ 539199 w 1560770"/>
              <a:gd name="connsiteY124" fmla="*/ 2152937 h 2329162"/>
              <a:gd name="connsiteX125" fmla="*/ 529674 w 1560770"/>
              <a:gd name="connsiteY125" fmla="*/ 2107694 h 2329162"/>
              <a:gd name="connsiteX126" fmla="*/ 553487 w 1560770"/>
              <a:gd name="connsiteY126" fmla="*/ 2093406 h 2329162"/>
              <a:gd name="connsiteX127" fmla="*/ 534437 w 1560770"/>
              <a:gd name="connsiteY127" fmla="*/ 2079119 h 2329162"/>
              <a:gd name="connsiteX128" fmla="*/ 522531 w 1560770"/>
              <a:gd name="connsiteY128" fmla="*/ 2043401 h 2329162"/>
              <a:gd name="connsiteX129" fmla="*/ 513006 w 1560770"/>
              <a:gd name="connsiteY129" fmla="*/ 1998157 h 2329162"/>
              <a:gd name="connsiteX130" fmla="*/ 510624 w 1560770"/>
              <a:gd name="connsiteY130" fmla="*/ 1967199 h 2329162"/>
              <a:gd name="connsiteX131" fmla="*/ 460618 w 1560770"/>
              <a:gd name="connsiteY131" fmla="*/ 1969582 h 2329162"/>
              <a:gd name="connsiteX132" fmla="*/ 427282 w 1560770"/>
              <a:gd name="connsiteY132" fmla="*/ 1933863 h 2329162"/>
              <a:gd name="connsiteX133" fmla="*/ 382037 w 1560770"/>
              <a:gd name="connsiteY133" fmla="*/ 1917193 h 2329162"/>
              <a:gd name="connsiteX134" fmla="*/ 367749 w 1560770"/>
              <a:gd name="connsiteY134" fmla="*/ 1867188 h 2329162"/>
              <a:gd name="connsiteX135" fmla="*/ 365368 w 1560770"/>
              <a:gd name="connsiteY135" fmla="*/ 1845756 h 2329162"/>
              <a:gd name="connsiteX136" fmla="*/ 334413 w 1560770"/>
              <a:gd name="connsiteY136" fmla="*/ 1800513 h 2329162"/>
              <a:gd name="connsiteX137" fmla="*/ 291549 w 1560770"/>
              <a:gd name="connsiteY137" fmla="*/ 1776700 h 2329162"/>
              <a:gd name="connsiteX138" fmla="*/ 248688 w 1560770"/>
              <a:gd name="connsiteY138" fmla="*/ 1748126 h 2329162"/>
              <a:gd name="connsiteX139" fmla="*/ 215349 w 1560770"/>
              <a:gd name="connsiteY139" fmla="*/ 1738600 h 2329162"/>
              <a:gd name="connsiteX140" fmla="*/ 217731 w 1560770"/>
              <a:gd name="connsiteY140" fmla="*/ 1693354 h 2329162"/>
              <a:gd name="connsiteX141" fmla="*/ 174868 w 1560770"/>
              <a:gd name="connsiteY141" fmla="*/ 1707644 h 2329162"/>
              <a:gd name="connsiteX142" fmla="*/ 186775 w 1560770"/>
              <a:gd name="connsiteY142" fmla="*/ 1740982 h 2329162"/>
              <a:gd name="connsiteX143" fmla="*/ 179631 w 1560770"/>
              <a:gd name="connsiteY143" fmla="*/ 1757651 h 2329162"/>
              <a:gd name="connsiteX144" fmla="*/ 141531 w 1560770"/>
              <a:gd name="connsiteY144" fmla="*/ 1729076 h 2329162"/>
              <a:gd name="connsiteX145" fmla="*/ 98669 w 1560770"/>
              <a:gd name="connsiteY145" fmla="*/ 1726694 h 2329162"/>
              <a:gd name="connsiteX146" fmla="*/ 43899 w 1560770"/>
              <a:gd name="connsiteY146" fmla="*/ 1707644 h 2329162"/>
              <a:gd name="connsiteX147" fmla="*/ 10560 w 1560770"/>
              <a:gd name="connsiteY147" fmla="*/ 1705260 h 2329162"/>
              <a:gd name="connsiteX148" fmla="*/ 1037 w 1560770"/>
              <a:gd name="connsiteY148" fmla="*/ 1652876 h 2329162"/>
              <a:gd name="connsiteX149" fmla="*/ 34374 w 1560770"/>
              <a:gd name="connsiteY149" fmla="*/ 1564769 h 2329162"/>
              <a:gd name="connsiteX150" fmla="*/ 60568 w 1560770"/>
              <a:gd name="connsiteY150" fmla="*/ 1517144 h 2329162"/>
              <a:gd name="connsiteX151" fmla="*/ 81999 w 1560770"/>
              <a:gd name="connsiteY151" fmla="*/ 1469519 h 2329162"/>
              <a:gd name="connsiteX152" fmla="*/ 108194 w 1560770"/>
              <a:gd name="connsiteY152" fmla="*/ 1431419 h 2329162"/>
              <a:gd name="connsiteX153" fmla="*/ 146293 w 1560770"/>
              <a:gd name="connsiteY153" fmla="*/ 1421894 h 2329162"/>
              <a:gd name="connsiteX154" fmla="*/ 153438 w 1560770"/>
              <a:gd name="connsiteY154" fmla="*/ 1386176 h 2329162"/>
              <a:gd name="connsiteX155" fmla="*/ 262975 w 1560770"/>
              <a:gd name="connsiteY155" fmla="*/ 1267113 h 2329162"/>
              <a:gd name="connsiteX156" fmla="*/ 286787 w 1560770"/>
              <a:gd name="connsiteY156" fmla="*/ 1128998 h 2329162"/>
              <a:gd name="connsiteX157" fmla="*/ 282025 w 1560770"/>
              <a:gd name="connsiteY157" fmla="*/ 1048038 h 2329162"/>
              <a:gd name="connsiteX158" fmla="*/ 196300 w 1560770"/>
              <a:gd name="connsiteY158" fmla="*/ 1036132 h 2329162"/>
              <a:gd name="connsiteX159" fmla="*/ 179632 w 1560770"/>
              <a:gd name="connsiteY159" fmla="*/ 955169 h 2329162"/>
              <a:gd name="connsiteX160" fmla="*/ 186775 w 1560770"/>
              <a:gd name="connsiteY160" fmla="*/ 888494 h 2329162"/>
              <a:gd name="connsiteX161" fmla="*/ 148675 w 1560770"/>
              <a:gd name="connsiteY161" fmla="*/ 850394 h 2329162"/>
              <a:gd name="connsiteX162" fmla="*/ 127244 w 1560770"/>
              <a:gd name="connsiteY162" fmla="*/ 809912 h 2329162"/>
              <a:gd name="connsiteX163" fmla="*/ 117719 w 1560770"/>
              <a:gd name="connsiteY163" fmla="*/ 750382 h 2329162"/>
              <a:gd name="connsiteX164" fmla="*/ 102097 w 1560770"/>
              <a:gd name="connsiteY164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58199 w 1560770"/>
              <a:gd name="connsiteY21" fmla="*/ 595600 h 2329162"/>
              <a:gd name="connsiteX22" fmla="*/ 186774 w 1560770"/>
              <a:gd name="connsiteY22" fmla="*/ 609887 h 2329162"/>
              <a:gd name="connsiteX23" fmla="*/ 189156 w 1560770"/>
              <a:gd name="connsiteY23" fmla="*/ 638462 h 2329162"/>
              <a:gd name="connsiteX24" fmla="*/ 1058312 w 1560770"/>
              <a:gd name="connsiteY24" fmla="*/ 19337 h 2329162"/>
              <a:gd name="connsiteX25" fmla="*/ 224874 w 1560770"/>
              <a:gd name="connsiteY25" fmla="*/ 702756 h 2329162"/>
              <a:gd name="connsiteX26" fmla="*/ 253449 w 1560770"/>
              <a:gd name="connsiteY26" fmla="*/ 705137 h 2329162"/>
              <a:gd name="connsiteX27" fmla="*/ 279643 w 1560770"/>
              <a:gd name="connsiteY27" fmla="*/ 681325 h 2329162"/>
              <a:gd name="connsiteX28" fmla="*/ 282024 w 1560770"/>
              <a:gd name="connsiteY28" fmla="*/ 657512 h 2329162"/>
              <a:gd name="connsiteX29" fmla="*/ 291549 w 1560770"/>
              <a:gd name="connsiteY29" fmla="*/ 633700 h 2329162"/>
              <a:gd name="connsiteX30" fmla="*/ 267737 w 1560770"/>
              <a:gd name="connsiteY30" fmla="*/ 600362 h 2329162"/>
              <a:gd name="connsiteX31" fmla="*/ 303456 w 1560770"/>
              <a:gd name="connsiteY31" fmla="*/ 590837 h 2329162"/>
              <a:gd name="connsiteX32" fmla="*/ 322506 w 1560770"/>
              <a:gd name="connsiteY32" fmla="*/ 567025 h 2329162"/>
              <a:gd name="connsiteX33" fmla="*/ 353462 w 1560770"/>
              <a:gd name="connsiteY33" fmla="*/ 559881 h 2329162"/>
              <a:gd name="connsiteX34" fmla="*/ 410612 w 1560770"/>
              <a:gd name="connsiteY34" fmla="*/ 562262 h 2329162"/>
              <a:gd name="connsiteX35" fmla="*/ 410612 w 1560770"/>
              <a:gd name="connsiteY35" fmla="*/ 617031 h 2329162"/>
              <a:gd name="connsiteX36" fmla="*/ 436806 w 1560770"/>
              <a:gd name="connsiteY36" fmla="*/ 640841 h 2329162"/>
              <a:gd name="connsiteX37" fmla="*/ 1155942 w 1560770"/>
              <a:gd name="connsiteY37" fmla="*/ 5049 h 2329162"/>
              <a:gd name="connsiteX38" fmla="*/ 1370255 w 1560770"/>
              <a:gd name="connsiteY38" fmla="*/ 200312 h 2329162"/>
              <a:gd name="connsiteX39" fmla="*/ 1560756 w 1560770"/>
              <a:gd name="connsiteY39" fmla="*/ 890875 h 2329162"/>
              <a:gd name="connsiteX40" fmla="*/ 420137 w 1560770"/>
              <a:gd name="connsiteY40" fmla="*/ 719425 h 2329162"/>
              <a:gd name="connsiteX41" fmla="*/ 415374 w 1560770"/>
              <a:gd name="connsiteY41" fmla="*/ 759906 h 2329162"/>
              <a:gd name="connsiteX42" fmla="*/ 427281 w 1560770"/>
              <a:gd name="connsiteY42" fmla="*/ 788481 h 2329162"/>
              <a:gd name="connsiteX43" fmla="*/ 410612 w 1560770"/>
              <a:gd name="connsiteY43" fmla="*/ 809912 h 2329162"/>
              <a:gd name="connsiteX44" fmla="*/ 401088 w 1560770"/>
              <a:gd name="connsiteY44" fmla="*/ 888494 h 2329162"/>
              <a:gd name="connsiteX45" fmla="*/ 441568 w 1560770"/>
              <a:gd name="connsiteY45" fmla="*/ 888493 h 2329162"/>
              <a:gd name="connsiteX46" fmla="*/ 486812 w 1560770"/>
              <a:gd name="connsiteY46" fmla="*/ 864681 h 2329162"/>
              <a:gd name="connsiteX47" fmla="*/ 513007 w 1560770"/>
              <a:gd name="connsiteY47" fmla="*/ 867062 h 2329162"/>
              <a:gd name="connsiteX48" fmla="*/ 536818 w 1560770"/>
              <a:gd name="connsiteY48" fmla="*/ 893256 h 2329162"/>
              <a:gd name="connsiteX49" fmla="*/ 510625 w 1560770"/>
              <a:gd name="connsiteY49" fmla="*/ 998031 h 2329162"/>
              <a:gd name="connsiteX50" fmla="*/ 539200 w 1560770"/>
              <a:gd name="connsiteY50" fmla="*/ 1036131 h 2329162"/>
              <a:gd name="connsiteX51" fmla="*/ 546344 w 1560770"/>
              <a:gd name="connsiteY51" fmla="*/ 1055182 h 2329162"/>
              <a:gd name="connsiteX52" fmla="*/ 532057 w 1560770"/>
              <a:gd name="connsiteY52" fmla="*/ 1086137 h 2329162"/>
              <a:gd name="connsiteX53" fmla="*/ 517769 w 1560770"/>
              <a:gd name="connsiteY53" fmla="*/ 1157575 h 2329162"/>
              <a:gd name="connsiteX54" fmla="*/ 541582 w 1560770"/>
              <a:gd name="connsiteY54" fmla="*/ 1190912 h 2329162"/>
              <a:gd name="connsiteX55" fmla="*/ 551107 w 1560770"/>
              <a:gd name="connsiteY55" fmla="*/ 1231393 h 2329162"/>
              <a:gd name="connsiteX56" fmla="*/ 567775 w 1560770"/>
              <a:gd name="connsiteY56" fmla="*/ 1238537 h 2329162"/>
              <a:gd name="connsiteX57" fmla="*/ 572104 w 1560770"/>
              <a:gd name="connsiteY57" fmla="*/ 1248643 h 2329162"/>
              <a:gd name="connsiteX58" fmla="*/ 591588 w 1560770"/>
              <a:gd name="connsiteY58" fmla="*/ 1214725 h 2329162"/>
              <a:gd name="connsiteX59" fmla="*/ 615400 w 1560770"/>
              <a:gd name="connsiteY59" fmla="*/ 1198056 h 2329162"/>
              <a:gd name="connsiteX60" fmla="*/ 665407 w 1560770"/>
              <a:gd name="connsiteY60" fmla="*/ 1171862 h 2329162"/>
              <a:gd name="connsiteX61" fmla="*/ 698744 w 1560770"/>
              <a:gd name="connsiteY61" fmla="*/ 1159956 h 2329162"/>
              <a:gd name="connsiteX62" fmla="*/ 734463 w 1560770"/>
              <a:gd name="connsiteY62" fmla="*/ 1121857 h 2329162"/>
              <a:gd name="connsiteX63" fmla="*/ 791613 w 1560770"/>
              <a:gd name="connsiteY63" fmla="*/ 1098043 h 2329162"/>
              <a:gd name="connsiteX64" fmla="*/ 817807 w 1560770"/>
              <a:gd name="connsiteY64" fmla="*/ 1052800 h 2329162"/>
              <a:gd name="connsiteX65" fmla="*/ 841618 w 1560770"/>
              <a:gd name="connsiteY65" fmla="*/ 1036129 h 2329162"/>
              <a:gd name="connsiteX66" fmla="*/ 867813 w 1560770"/>
              <a:gd name="connsiteY66" fmla="*/ 1036131 h 2329162"/>
              <a:gd name="connsiteX67" fmla="*/ 872575 w 1560770"/>
              <a:gd name="connsiteY67" fmla="*/ 1055181 h 2329162"/>
              <a:gd name="connsiteX68" fmla="*/ 848763 w 1560770"/>
              <a:gd name="connsiteY68" fmla="*/ 1081375 h 2329162"/>
              <a:gd name="connsiteX69" fmla="*/ 872575 w 1560770"/>
              <a:gd name="connsiteY69" fmla="*/ 1107568 h 2329162"/>
              <a:gd name="connsiteX70" fmla="*/ 872575 w 1560770"/>
              <a:gd name="connsiteY70" fmla="*/ 1131381 h 2329162"/>
              <a:gd name="connsiteX71" fmla="*/ 829713 w 1560770"/>
              <a:gd name="connsiteY71" fmla="*/ 1133762 h 2329162"/>
              <a:gd name="connsiteX72" fmla="*/ 817807 w 1560770"/>
              <a:gd name="connsiteY72" fmla="*/ 1162337 h 2329162"/>
              <a:gd name="connsiteX73" fmla="*/ 829713 w 1560770"/>
              <a:gd name="connsiteY73" fmla="*/ 1190912 h 2329162"/>
              <a:gd name="connsiteX74" fmla="*/ 822567 w 1560770"/>
              <a:gd name="connsiteY74" fmla="*/ 1214723 h 2329162"/>
              <a:gd name="connsiteX75" fmla="*/ 836857 w 1560770"/>
              <a:gd name="connsiteY75" fmla="*/ 1233776 h 2329162"/>
              <a:gd name="connsiteX76" fmla="*/ 870194 w 1560770"/>
              <a:gd name="connsiteY76" fmla="*/ 1205201 h 2329162"/>
              <a:gd name="connsiteX77" fmla="*/ 1544088 w 1560770"/>
              <a:gd name="connsiteY77" fmla="*/ 893257 h 2329162"/>
              <a:gd name="connsiteX78" fmla="*/ 1525038 w 1560770"/>
              <a:gd name="connsiteY78" fmla="*/ 967074 h 2329162"/>
              <a:gd name="connsiteX79" fmla="*/ 958300 w 1560770"/>
              <a:gd name="connsiteY79" fmla="*/ 1145669 h 2329162"/>
              <a:gd name="connsiteX80" fmla="*/ 979731 w 1560770"/>
              <a:gd name="connsiteY80" fmla="*/ 1155193 h 2329162"/>
              <a:gd name="connsiteX81" fmla="*/ 974968 w 1560770"/>
              <a:gd name="connsiteY81" fmla="*/ 1229011 h 2329162"/>
              <a:gd name="connsiteX82" fmla="*/ 984494 w 1560770"/>
              <a:gd name="connsiteY82" fmla="*/ 1290926 h 2329162"/>
              <a:gd name="connsiteX83" fmla="*/ 1032119 w 1560770"/>
              <a:gd name="connsiteY83" fmla="*/ 1371888 h 2329162"/>
              <a:gd name="connsiteX84" fmla="*/ 1072600 w 1560770"/>
              <a:gd name="connsiteY84" fmla="*/ 1393319 h 2329162"/>
              <a:gd name="connsiteX85" fmla="*/ 1089269 w 1560770"/>
              <a:gd name="connsiteY85" fmla="*/ 1459994 h 2329162"/>
              <a:gd name="connsiteX86" fmla="*/ 1122607 w 1560770"/>
              <a:gd name="connsiteY86" fmla="*/ 1486188 h 2329162"/>
              <a:gd name="connsiteX87" fmla="*/ 1163088 w 1560770"/>
              <a:gd name="connsiteY87" fmla="*/ 1545719 h 2329162"/>
              <a:gd name="connsiteX88" fmla="*/ 1191663 w 1560770"/>
              <a:gd name="connsiteY88" fmla="*/ 1560007 h 2329162"/>
              <a:gd name="connsiteX89" fmla="*/ 1220238 w 1560770"/>
              <a:gd name="connsiteY89" fmla="*/ 1598106 h 2329162"/>
              <a:gd name="connsiteX90" fmla="*/ 1215943 w 1560770"/>
              <a:gd name="connsiteY90" fmla="*/ 1617966 h 2329162"/>
              <a:gd name="connsiteX91" fmla="*/ 1196425 w 1560770"/>
              <a:gd name="connsiteY91" fmla="*/ 1667163 h 2329162"/>
              <a:gd name="connsiteX92" fmla="*/ 1144037 w 1560770"/>
              <a:gd name="connsiteY92" fmla="*/ 1662399 h 2329162"/>
              <a:gd name="connsiteX93" fmla="*/ 1124987 w 1560770"/>
              <a:gd name="connsiteY93" fmla="*/ 1707642 h 2329162"/>
              <a:gd name="connsiteX94" fmla="*/ 1048787 w 1560770"/>
              <a:gd name="connsiteY94" fmla="*/ 1740980 h 2329162"/>
              <a:gd name="connsiteX95" fmla="*/ 1020212 w 1560770"/>
              <a:gd name="connsiteY95" fmla="*/ 1800511 h 2329162"/>
              <a:gd name="connsiteX96" fmla="*/ 1036881 w 1560770"/>
              <a:gd name="connsiteY96" fmla="*/ 1848136 h 2329162"/>
              <a:gd name="connsiteX97" fmla="*/ 1017832 w 1560770"/>
              <a:gd name="connsiteY97" fmla="*/ 1888619 h 2329162"/>
              <a:gd name="connsiteX98" fmla="*/ 984493 w 1560770"/>
              <a:gd name="connsiteY98" fmla="*/ 1886236 h 2329162"/>
              <a:gd name="connsiteX99" fmla="*/ 982112 w 1560770"/>
              <a:gd name="connsiteY99" fmla="*/ 1950530 h 2329162"/>
              <a:gd name="connsiteX100" fmla="*/ 946393 w 1560770"/>
              <a:gd name="connsiteY100" fmla="*/ 1967199 h 2329162"/>
              <a:gd name="connsiteX101" fmla="*/ 910674 w 1560770"/>
              <a:gd name="connsiteY101" fmla="*/ 1974342 h 2329162"/>
              <a:gd name="connsiteX102" fmla="*/ 910674 w 1560770"/>
              <a:gd name="connsiteY102" fmla="*/ 2038636 h 2329162"/>
              <a:gd name="connsiteX103" fmla="*/ 967824 w 1560770"/>
              <a:gd name="connsiteY103" fmla="*/ 2048161 h 2329162"/>
              <a:gd name="connsiteX104" fmla="*/ 1001162 w 1560770"/>
              <a:gd name="connsiteY104" fmla="*/ 2043399 h 2329162"/>
              <a:gd name="connsiteX105" fmla="*/ 1005922 w 1560770"/>
              <a:gd name="connsiteY105" fmla="*/ 2117218 h 2329162"/>
              <a:gd name="connsiteX106" fmla="*/ 982112 w 1560770"/>
              <a:gd name="connsiteY106" fmla="*/ 2138649 h 2329162"/>
              <a:gd name="connsiteX107" fmla="*/ 922581 w 1560770"/>
              <a:gd name="connsiteY107" fmla="*/ 2136269 h 2329162"/>
              <a:gd name="connsiteX108" fmla="*/ 870193 w 1560770"/>
              <a:gd name="connsiteY108" fmla="*/ 2145794 h 2329162"/>
              <a:gd name="connsiteX109" fmla="*/ 824949 w 1560770"/>
              <a:gd name="connsiteY109" fmla="*/ 2169607 h 2329162"/>
              <a:gd name="connsiteX110" fmla="*/ 779704 w 1560770"/>
              <a:gd name="connsiteY110" fmla="*/ 2176749 h 2329162"/>
              <a:gd name="connsiteX111" fmla="*/ 758274 w 1560770"/>
              <a:gd name="connsiteY111" fmla="*/ 2195801 h 2329162"/>
              <a:gd name="connsiteX112" fmla="*/ 751131 w 1560770"/>
              <a:gd name="connsiteY112" fmla="*/ 2241044 h 2329162"/>
              <a:gd name="connsiteX113" fmla="*/ 734462 w 1560770"/>
              <a:gd name="connsiteY113" fmla="*/ 2252951 h 2329162"/>
              <a:gd name="connsiteX114" fmla="*/ 689218 w 1560770"/>
              <a:gd name="connsiteY114" fmla="*/ 2302957 h 2329162"/>
              <a:gd name="connsiteX115" fmla="*/ 665406 w 1560770"/>
              <a:gd name="connsiteY115" fmla="*/ 2307718 h 2329162"/>
              <a:gd name="connsiteX116" fmla="*/ 617781 w 1560770"/>
              <a:gd name="connsiteY116" fmla="*/ 2329150 h 2329162"/>
              <a:gd name="connsiteX117" fmla="*/ 579681 w 1560770"/>
              <a:gd name="connsiteY117" fmla="*/ 2312481 h 2329162"/>
              <a:gd name="connsiteX118" fmla="*/ 563012 w 1560770"/>
              <a:gd name="connsiteY118" fmla="*/ 2283906 h 2329162"/>
              <a:gd name="connsiteX119" fmla="*/ 520149 w 1560770"/>
              <a:gd name="connsiteY119" fmla="*/ 2293432 h 2329162"/>
              <a:gd name="connsiteX120" fmla="*/ 512573 w 1560770"/>
              <a:gd name="connsiteY120" fmla="*/ 2287328 h 2329162"/>
              <a:gd name="connsiteX121" fmla="*/ 503481 w 1560770"/>
              <a:gd name="connsiteY121" fmla="*/ 2281525 h 2329162"/>
              <a:gd name="connsiteX122" fmla="*/ 522531 w 1560770"/>
              <a:gd name="connsiteY122" fmla="*/ 2174368 h 2329162"/>
              <a:gd name="connsiteX123" fmla="*/ 539199 w 1560770"/>
              <a:gd name="connsiteY123" fmla="*/ 2152937 h 2329162"/>
              <a:gd name="connsiteX124" fmla="*/ 529674 w 1560770"/>
              <a:gd name="connsiteY124" fmla="*/ 2107694 h 2329162"/>
              <a:gd name="connsiteX125" fmla="*/ 553487 w 1560770"/>
              <a:gd name="connsiteY125" fmla="*/ 2093406 h 2329162"/>
              <a:gd name="connsiteX126" fmla="*/ 534437 w 1560770"/>
              <a:gd name="connsiteY126" fmla="*/ 2079119 h 2329162"/>
              <a:gd name="connsiteX127" fmla="*/ 522531 w 1560770"/>
              <a:gd name="connsiteY127" fmla="*/ 2043401 h 2329162"/>
              <a:gd name="connsiteX128" fmla="*/ 513006 w 1560770"/>
              <a:gd name="connsiteY128" fmla="*/ 1998157 h 2329162"/>
              <a:gd name="connsiteX129" fmla="*/ 510624 w 1560770"/>
              <a:gd name="connsiteY129" fmla="*/ 1967199 h 2329162"/>
              <a:gd name="connsiteX130" fmla="*/ 460618 w 1560770"/>
              <a:gd name="connsiteY130" fmla="*/ 1969582 h 2329162"/>
              <a:gd name="connsiteX131" fmla="*/ 427282 w 1560770"/>
              <a:gd name="connsiteY131" fmla="*/ 1933863 h 2329162"/>
              <a:gd name="connsiteX132" fmla="*/ 382037 w 1560770"/>
              <a:gd name="connsiteY132" fmla="*/ 1917193 h 2329162"/>
              <a:gd name="connsiteX133" fmla="*/ 367749 w 1560770"/>
              <a:gd name="connsiteY133" fmla="*/ 1867188 h 2329162"/>
              <a:gd name="connsiteX134" fmla="*/ 365368 w 1560770"/>
              <a:gd name="connsiteY134" fmla="*/ 1845756 h 2329162"/>
              <a:gd name="connsiteX135" fmla="*/ 334413 w 1560770"/>
              <a:gd name="connsiteY135" fmla="*/ 1800513 h 2329162"/>
              <a:gd name="connsiteX136" fmla="*/ 291549 w 1560770"/>
              <a:gd name="connsiteY136" fmla="*/ 1776700 h 2329162"/>
              <a:gd name="connsiteX137" fmla="*/ 248688 w 1560770"/>
              <a:gd name="connsiteY137" fmla="*/ 1748126 h 2329162"/>
              <a:gd name="connsiteX138" fmla="*/ 215349 w 1560770"/>
              <a:gd name="connsiteY138" fmla="*/ 1738600 h 2329162"/>
              <a:gd name="connsiteX139" fmla="*/ 217731 w 1560770"/>
              <a:gd name="connsiteY139" fmla="*/ 1693354 h 2329162"/>
              <a:gd name="connsiteX140" fmla="*/ 174868 w 1560770"/>
              <a:gd name="connsiteY140" fmla="*/ 1707644 h 2329162"/>
              <a:gd name="connsiteX141" fmla="*/ 186775 w 1560770"/>
              <a:gd name="connsiteY141" fmla="*/ 1740982 h 2329162"/>
              <a:gd name="connsiteX142" fmla="*/ 179631 w 1560770"/>
              <a:gd name="connsiteY142" fmla="*/ 1757651 h 2329162"/>
              <a:gd name="connsiteX143" fmla="*/ 141531 w 1560770"/>
              <a:gd name="connsiteY143" fmla="*/ 1729076 h 2329162"/>
              <a:gd name="connsiteX144" fmla="*/ 98669 w 1560770"/>
              <a:gd name="connsiteY144" fmla="*/ 1726694 h 2329162"/>
              <a:gd name="connsiteX145" fmla="*/ 43899 w 1560770"/>
              <a:gd name="connsiteY145" fmla="*/ 1707644 h 2329162"/>
              <a:gd name="connsiteX146" fmla="*/ 10560 w 1560770"/>
              <a:gd name="connsiteY146" fmla="*/ 1705260 h 2329162"/>
              <a:gd name="connsiteX147" fmla="*/ 1037 w 1560770"/>
              <a:gd name="connsiteY147" fmla="*/ 1652876 h 2329162"/>
              <a:gd name="connsiteX148" fmla="*/ 34374 w 1560770"/>
              <a:gd name="connsiteY148" fmla="*/ 1564769 h 2329162"/>
              <a:gd name="connsiteX149" fmla="*/ 60568 w 1560770"/>
              <a:gd name="connsiteY149" fmla="*/ 1517144 h 2329162"/>
              <a:gd name="connsiteX150" fmla="*/ 81999 w 1560770"/>
              <a:gd name="connsiteY150" fmla="*/ 1469519 h 2329162"/>
              <a:gd name="connsiteX151" fmla="*/ 108194 w 1560770"/>
              <a:gd name="connsiteY151" fmla="*/ 1431419 h 2329162"/>
              <a:gd name="connsiteX152" fmla="*/ 146293 w 1560770"/>
              <a:gd name="connsiteY152" fmla="*/ 1421894 h 2329162"/>
              <a:gd name="connsiteX153" fmla="*/ 153438 w 1560770"/>
              <a:gd name="connsiteY153" fmla="*/ 1386176 h 2329162"/>
              <a:gd name="connsiteX154" fmla="*/ 262975 w 1560770"/>
              <a:gd name="connsiteY154" fmla="*/ 1267113 h 2329162"/>
              <a:gd name="connsiteX155" fmla="*/ 286787 w 1560770"/>
              <a:gd name="connsiteY155" fmla="*/ 1128998 h 2329162"/>
              <a:gd name="connsiteX156" fmla="*/ 282025 w 1560770"/>
              <a:gd name="connsiteY156" fmla="*/ 1048038 h 2329162"/>
              <a:gd name="connsiteX157" fmla="*/ 196300 w 1560770"/>
              <a:gd name="connsiteY157" fmla="*/ 1036132 h 2329162"/>
              <a:gd name="connsiteX158" fmla="*/ 179632 w 1560770"/>
              <a:gd name="connsiteY158" fmla="*/ 955169 h 2329162"/>
              <a:gd name="connsiteX159" fmla="*/ 186775 w 1560770"/>
              <a:gd name="connsiteY159" fmla="*/ 888494 h 2329162"/>
              <a:gd name="connsiteX160" fmla="*/ 148675 w 1560770"/>
              <a:gd name="connsiteY160" fmla="*/ 850394 h 2329162"/>
              <a:gd name="connsiteX161" fmla="*/ 127244 w 1560770"/>
              <a:gd name="connsiteY161" fmla="*/ 809912 h 2329162"/>
              <a:gd name="connsiteX162" fmla="*/ 117719 w 1560770"/>
              <a:gd name="connsiteY162" fmla="*/ 750382 h 2329162"/>
              <a:gd name="connsiteX163" fmla="*/ 102097 w 1560770"/>
              <a:gd name="connsiteY163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86774 w 1560770"/>
              <a:gd name="connsiteY21" fmla="*/ 609887 h 2329162"/>
              <a:gd name="connsiteX22" fmla="*/ 189156 w 1560770"/>
              <a:gd name="connsiteY22" fmla="*/ 638462 h 2329162"/>
              <a:gd name="connsiteX23" fmla="*/ 1058312 w 1560770"/>
              <a:gd name="connsiteY23" fmla="*/ 19337 h 2329162"/>
              <a:gd name="connsiteX24" fmla="*/ 224874 w 1560770"/>
              <a:gd name="connsiteY24" fmla="*/ 702756 h 2329162"/>
              <a:gd name="connsiteX25" fmla="*/ 253449 w 1560770"/>
              <a:gd name="connsiteY25" fmla="*/ 705137 h 2329162"/>
              <a:gd name="connsiteX26" fmla="*/ 279643 w 1560770"/>
              <a:gd name="connsiteY26" fmla="*/ 681325 h 2329162"/>
              <a:gd name="connsiteX27" fmla="*/ 282024 w 1560770"/>
              <a:gd name="connsiteY27" fmla="*/ 657512 h 2329162"/>
              <a:gd name="connsiteX28" fmla="*/ 291549 w 1560770"/>
              <a:gd name="connsiteY28" fmla="*/ 633700 h 2329162"/>
              <a:gd name="connsiteX29" fmla="*/ 267737 w 1560770"/>
              <a:gd name="connsiteY29" fmla="*/ 600362 h 2329162"/>
              <a:gd name="connsiteX30" fmla="*/ 303456 w 1560770"/>
              <a:gd name="connsiteY30" fmla="*/ 590837 h 2329162"/>
              <a:gd name="connsiteX31" fmla="*/ 322506 w 1560770"/>
              <a:gd name="connsiteY31" fmla="*/ 567025 h 2329162"/>
              <a:gd name="connsiteX32" fmla="*/ 353462 w 1560770"/>
              <a:gd name="connsiteY32" fmla="*/ 559881 h 2329162"/>
              <a:gd name="connsiteX33" fmla="*/ 410612 w 1560770"/>
              <a:gd name="connsiteY33" fmla="*/ 562262 h 2329162"/>
              <a:gd name="connsiteX34" fmla="*/ 410612 w 1560770"/>
              <a:gd name="connsiteY34" fmla="*/ 617031 h 2329162"/>
              <a:gd name="connsiteX35" fmla="*/ 436806 w 1560770"/>
              <a:gd name="connsiteY35" fmla="*/ 640841 h 2329162"/>
              <a:gd name="connsiteX36" fmla="*/ 1155942 w 1560770"/>
              <a:gd name="connsiteY36" fmla="*/ 5049 h 2329162"/>
              <a:gd name="connsiteX37" fmla="*/ 1370255 w 1560770"/>
              <a:gd name="connsiteY37" fmla="*/ 200312 h 2329162"/>
              <a:gd name="connsiteX38" fmla="*/ 1560756 w 1560770"/>
              <a:gd name="connsiteY38" fmla="*/ 890875 h 2329162"/>
              <a:gd name="connsiteX39" fmla="*/ 420137 w 1560770"/>
              <a:gd name="connsiteY39" fmla="*/ 719425 h 2329162"/>
              <a:gd name="connsiteX40" fmla="*/ 415374 w 1560770"/>
              <a:gd name="connsiteY40" fmla="*/ 759906 h 2329162"/>
              <a:gd name="connsiteX41" fmla="*/ 427281 w 1560770"/>
              <a:gd name="connsiteY41" fmla="*/ 788481 h 2329162"/>
              <a:gd name="connsiteX42" fmla="*/ 410612 w 1560770"/>
              <a:gd name="connsiteY42" fmla="*/ 809912 h 2329162"/>
              <a:gd name="connsiteX43" fmla="*/ 401088 w 1560770"/>
              <a:gd name="connsiteY43" fmla="*/ 888494 h 2329162"/>
              <a:gd name="connsiteX44" fmla="*/ 441568 w 1560770"/>
              <a:gd name="connsiteY44" fmla="*/ 888493 h 2329162"/>
              <a:gd name="connsiteX45" fmla="*/ 486812 w 1560770"/>
              <a:gd name="connsiteY45" fmla="*/ 864681 h 2329162"/>
              <a:gd name="connsiteX46" fmla="*/ 513007 w 1560770"/>
              <a:gd name="connsiteY46" fmla="*/ 867062 h 2329162"/>
              <a:gd name="connsiteX47" fmla="*/ 536818 w 1560770"/>
              <a:gd name="connsiteY47" fmla="*/ 893256 h 2329162"/>
              <a:gd name="connsiteX48" fmla="*/ 510625 w 1560770"/>
              <a:gd name="connsiteY48" fmla="*/ 998031 h 2329162"/>
              <a:gd name="connsiteX49" fmla="*/ 539200 w 1560770"/>
              <a:gd name="connsiteY49" fmla="*/ 1036131 h 2329162"/>
              <a:gd name="connsiteX50" fmla="*/ 546344 w 1560770"/>
              <a:gd name="connsiteY50" fmla="*/ 1055182 h 2329162"/>
              <a:gd name="connsiteX51" fmla="*/ 532057 w 1560770"/>
              <a:gd name="connsiteY51" fmla="*/ 1086137 h 2329162"/>
              <a:gd name="connsiteX52" fmla="*/ 517769 w 1560770"/>
              <a:gd name="connsiteY52" fmla="*/ 1157575 h 2329162"/>
              <a:gd name="connsiteX53" fmla="*/ 541582 w 1560770"/>
              <a:gd name="connsiteY53" fmla="*/ 1190912 h 2329162"/>
              <a:gd name="connsiteX54" fmla="*/ 551107 w 1560770"/>
              <a:gd name="connsiteY54" fmla="*/ 1231393 h 2329162"/>
              <a:gd name="connsiteX55" fmla="*/ 567775 w 1560770"/>
              <a:gd name="connsiteY55" fmla="*/ 1238537 h 2329162"/>
              <a:gd name="connsiteX56" fmla="*/ 572104 w 1560770"/>
              <a:gd name="connsiteY56" fmla="*/ 1248643 h 2329162"/>
              <a:gd name="connsiteX57" fmla="*/ 591588 w 1560770"/>
              <a:gd name="connsiteY57" fmla="*/ 1214725 h 2329162"/>
              <a:gd name="connsiteX58" fmla="*/ 615400 w 1560770"/>
              <a:gd name="connsiteY58" fmla="*/ 1198056 h 2329162"/>
              <a:gd name="connsiteX59" fmla="*/ 665407 w 1560770"/>
              <a:gd name="connsiteY59" fmla="*/ 1171862 h 2329162"/>
              <a:gd name="connsiteX60" fmla="*/ 698744 w 1560770"/>
              <a:gd name="connsiteY60" fmla="*/ 1159956 h 2329162"/>
              <a:gd name="connsiteX61" fmla="*/ 734463 w 1560770"/>
              <a:gd name="connsiteY61" fmla="*/ 1121857 h 2329162"/>
              <a:gd name="connsiteX62" fmla="*/ 791613 w 1560770"/>
              <a:gd name="connsiteY62" fmla="*/ 1098043 h 2329162"/>
              <a:gd name="connsiteX63" fmla="*/ 817807 w 1560770"/>
              <a:gd name="connsiteY63" fmla="*/ 1052800 h 2329162"/>
              <a:gd name="connsiteX64" fmla="*/ 841618 w 1560770"/>
              <a:gd name="connsiteY64" fmla="*/ 1036129 h 2329162"/>
              <a:gd name="connsiteX65" fmla="*/ 867813 w 1560770"/>
              <a:gd name="connsiteY65" fmla="*/ 1036131 h 2329162"/>
              <a:gd name="connsiteX66" fmla="*/ 872575 w 1560770"/>
              <a:gd name="connsiteY66" fmla="*/ 1055181 h 2329162"/>
              <a:gd name="connsiteX67" fmla="*/ 848763 w 1560770"/>
              <a:gd name="connsiteY67" fmla="*/ 1081375 h 2329162"/>
              <a:gd name="connsiteX68" fmla="*/ 872575 w 1560770"/>
              <a:gd name="connsiteY68" fmla="*/ 1107568 h 2329162"/>
              <a:gd name="connsiteX69" fmla="*/ 872575 w 1560770"/>
              <a:gd name="connsiteY69" fmla="*/ 1131381 h 2329162"/>
              <a:gd name="connsiteX70" fmla="*/ 829713 w 1560770"/>
              <a:gd name="connsiteY70" fmla="*/ 1133762 h 2329162"/>
              <a:gd name="connsiteX71" fmla="*/ 817807 w 1560770"/>
              <a:gd name="connsiteY71" fmla="*/ 1162337 h 2329162"/>
              <a:gd name="connsiteX72" fmla="*/ 829713 w 1560770"/>
              <a:gd name="connsiteY72" fmla="*/ 1190912 h 2329162"/>
              <a:gd name="connsiteX73" fmla="*/ 822567 w 1560770"/>
              <a:gd name="connsiteY73" fmla="*/ 1214723 h 2329162"/>
              <a:gd name="connsiteX74" fmla="*/ 836857 w 1560770"/>
              <a:gd name="connsiteY74" fmla="*/ 1233776 h 2329162"/>
              <a:gd name="connsiteX75" fmla="*/ 870194 w 1560770"/>
              <a:gd name="connsiteY75" fmla="*/ 1205201 h 2329162"/>
              <a:gd name="connsiteX76" fmla="*/ 1544088 w 1560770"/>
              <a:gd name="connsiteY76" fmla="*/ 893257 h 2329162"/>
              <a:gd name="connsiteX77" fmla="*/ 1525038 w 1560770"/>
              <a:gd name="connsiteY77" fmla="*/ 967074 h 2329162"/>
              <a:gd name="connsiteX78" fmla="*/ 958300 w 1560770"/>
              <a:gd name="connsiteY78" fmla="*/ 1145669 h 2329162"/>
              <a:gd name="connsiteX79" fmla="*/ 979731 w 1560770"/>
              <a:gd name="connsiteY79" fmla="*/ 1155193 h 2329162"/>
              <a:gd name="connsiteX80" fmla="*/ 974968 w 1560770"/>
              <a:gd name="connsiteY80" fmla="*/ 1229011 h 2329162"/>
              <a:gd name="connsiteX81" fmla="*/ 984494 w 1560770"/>
              <a:gd name="connsiteY81" fmla="*/ 1290926 h 2329162"/>
              <a:gd name="connsiteX82" fmla="*/ 1032119 w 1560770"/>
              <a:gd name="connsiteY82" fmla="*/ 1371888 h 2329162"/>
              <a:gd name="connsiteX83" fmla="*/ 1072600 w 1560770"/>
              <a:gd name="connsiteY83" fmla="*/ 1393319 h 2329162"/>
              <a:gd name="connsiteX84" fmla="*/ 1089269 w 1560770"/>
              <a:gd name="connsiteY84" fmla="*/ 1459994 h 2329162"/>
              <a:gd name="connsiteX85" fmla="*/ 1122607 w 1560770"/>
              <a:gd name="connsiteY85" fmla="*/ 1486188 h 2329162"/>
              <a:gd name="connsiteX86" fmla="*/ 1163088 w 1560770"/>
              <a:gd name="connsiteY86" fmla="*/ 1545719 h 2329162"/>
              <a:gd name="connsiteX87" fmla="*/ 1191663 w 1560770"/>
              <a:gd name="connsiteY87" fmla="*/ 1560007 h 2329162"/>
              <a:gd name="connsiteX88" fmla="*/ 1220238 w 1560770"/>
              <a:gd name="connsiteY88" fmla="*/ 1598106 h 2329162"/>
              <a:gd name="connsiteX89" fmla="*/ 1215943 w 1560770"/>
              <a:gd name="connsiteY89" fmla="*/ 1617966 h 2329162"/>
              <a:gd name="connsiteX90" fmla="*/ 1196425 w 1560770"/>
              <a:gd name="connsiteY90" fmla="*/ 1667163 h 2329162"/>
              <a:gd name="connsiteX91" fmla="*/ 1144037 w 1560770"/>
              <a:gd name="connsiteY91" fmla="*/ 1662399 h 2329162"/>
              <a:gd name="connsiteX92" fmla="*/ 1124987 w 1560770"/>
              <a:gd name="connsiteY92" fmla="*/ 1707642 h 2329162"/>
              <a:gd name="connsiteX93" fmla="*/ 1048787 w 1560770"/>
              <a:gd name="connsiteY93" fmla="*/ 1740980 h 2329162"/>
              <a:gd name="connsiteX94" fmla="*/ 1020212 w 1560770"/>
              <a:gd name="connsiteY94" fmla="*/ 1800511 h 2329162"/>
              <a:gd name="connsiteX95" fmla="*/ 1036881 w 1560770"/>
              <a:gd name="connsiteY95" fmla="*/ 1848136 h 2329162"/>
              <a:gd name="connsiteX96" fmla="*/ 1017832 w 1560770"/>
              <a:gd name="connsiteY96" fmla="*/ 1888619 h 2329162"/>
              <a:gd name="connsiteX97" fmla="*/ 984493 w 1560770"/>
              <a:gd name="connsiteY97" fmla="*/ 1886236 h 2329162"/>
              <a:gd name="connsiteX98" fmla="*/ 982112 w 1560770"/>
              <a:gd name="connsiteY98" fmla="*/ 1950530 h 2329162"/>
              <a:gd name="connsiteX99" fmla="*/ 946393 w 1560770"/>
              <a:gd name="connsiteY99" fmla="*/ 1967199 h 2329162"/>
              <a:gd name="connsiteX100" fmla="*/ 910674 w 1560770"/>
              <a:gd name="connsiteY100" fmla="*/ 1974342 h 2329162"/>
              <a:gd name="connsiteX101" fmla="*/ 910674 w 1560770"/>
              <a:gd name="connsiteY101" fmla="*/ 2038636 h 2329162"/>
              <a:gd name="connsiteX102" fmla="*/ 967824 w 1560770"/>
              <a:gd name="connsiteY102" fmla="*/ 2048161 h 2329162"/>
              <a:gd name="connsiteX103" fmla="*/ 1001162 w 1560770"/>
              <a:gd name="connsiteY103" fmla="*/ 2043399 h 2329162"/>
              <a:gd name="connsiteX104" fmla="*/ 1005922 w 1560770"/>
              <a:gd name="connsiteY104" fmla="*/ 2117218 h 2329162"/>
              <a:gd name="connsiteX105" fmla="*/ 982112 w 1560770"/>
              <a:gd name="connsiteY105" fmla="*/ 2138649 h 2329162"/>
              <a:gd name="connsiteX106" fmla="*/ 922581 w 1560770"/>
              <a:gd name="connsiteY106" fmla="*/ 2136269 h 2329162"/>
              <a:gd name="connsiteX107" fmla="*/ 870193 w 1560770"/>
              <a:gd name="connsiteY107" fmla="*/ 2145794 h 2329162"/>
              <a:gd name="connsiteX108" fmla="*/ 824949 w 1560770"/>
              <a:gd name="connsiteY108" fmla="*/ 2169607 h 2329162"/>
              <a:gd name="connsiteX109" fmla="*/ 779704 w 1560770"/>
              <a:gd name="connsiteY109" fmla="*/ 2176749 h 2329162"/>
              <a:gd name="connsiteX110" fmla="*/ 758274 w 1560770"/>
              <a:gd name="connsiteY110" fmla="*/ 2195801 h 2329162"/>
              <a:gd name="connsiteX111" fmla="*/ 751131 w 1560770"/>
              <a:gd name="connsiteY111" fmla="*/ 2241044 h 2329162"/>
              <a:gd name="connsiteX112" fmla="*/ 734462 w 1560770"/>
              <a:gd name="connsiteY112" fmla="*/ 2252951 h 2329162"/>
              <a:gd name="connsiteX113" fmla="*/ 689218 w 1560770"/>
              <a:gd name="connsiteY113" fmla="*/ 2302957 h 2329162"/>
              <a:gd name="connsiteX114" fmla="*/ 665406 w 1560770"/>
              <a:gd name="connsiteY114" fmla="*/ 2307718 h 2329162"/>
              <a:gd name="connsiteX115" fmla="*/ 617781 w 1560770"/>
              <a:gd name="connsiteY115" fmla="*/ 2329150 h 2329162"/>
              <a:gd name="connsiteX116" fmla="*/ 579681 w 1560770"/>
              <a:gd name="connsiteY116" fmla="*/ 2312481 h 2329162"/>
              <a:gd name="connsiteX117" fmla="*/ 563012 w 1560770"/>
              <a:gd name="connsiteY117" fmla="*/ 2283906 h 2329162"/>
              <a:gd name="connsiteX118" fmla="*/ 520149 w 1560770"/>
              <a:gd name="connsiteY118" fmla="*/ 2293432 h 2329162"/>
              <a:gd name="connsiteX119" fmla="*/ 512573 w 1560770"/>
              <a:gd name="connsiteY119" fmla="*/ 2287328 h 2329162"/>
              <a:gd name="connsiteX120" fmla="*/ 503481 w 1560770"/>
              <a:gd name="connsiteY120" fmla="*/ 2281525 h 2329162"/>
              <a:gd name="connsiteX121" fmla="*/ 522531 w 1560770"/>
              <a:gd name="connsiteY121" fmla="*/ 2174368 h 2329162"/>
              <a:gd name="connsiteX122" fmla="*/ 539199 w 1560770"/>
              <a:gd name="connsiteY122" fmla="*/ 2152937 h 2329162"/>
              <a:gd name="connsiteX123" fmla="*/ 529674 w 1560770"/>
              <a:gd name="connsiteY123" fmla="*/ 2107694 h 2329162"/>
              <a:gd name="connsiteX124" fmla="*/ 553487 w 1560770"/>
              <a:gd name="connsiteY124" fmla="*/ 2093406 h 2329162"/>
              <a:gd name="connsiteX125" fmla="*/ 534437 w 1560770"/>
              <a:gd name="connsiteY125" fmla="*/ 2079119 h 2329162"/>
              <a:gd name="connsiteX126" fmla="*/ 522531 w 1560770"/>
              <a:gd name="connsiteY126" fmla="*/ 2043401 h 2329162"/>
              <a:gd name="connsiteX127" fmla="*/ 513006 w 1560770"/>
              <a:gd name="connsiteY127" fmla="*/ 1998157 h 2329162"/>
              <a:gd name="connsiteX128" fmla="*/ 510624 w 1560770"/>
              <a:gd name="connsiteY128" fmla="*/ 1967199 h 2329162"/>
              <a:gd name="connsiteX129" fmla="*/ 460618 w 1560770"/>
              <a:gd name="connsiteY129" fmla="*/ 1969582 h 2329162"/>
              <a:gd name="connsiteX130" fmla="*/ 427282 w 1560770"/>
              <a:gd name="connsiteY130" fmla="*/ 1933863 h 2329162"/>
              <a:gd name="connsiteX131" fmla="*/ 382037 w 1560770"/>
              <a:gd name="connsiteY131" fmla="*/ 1917193 h 2329162"/>
              <a:gd name="connsiteX132" fmla="*/ 367749 w 1560770"/>
              <a:gd name="connsiteY132" fmla="*/ 1867188 h 2329162"/>
              <a:gd name="connsiteX133" fmla="*/ 365368 w 1560770"/>
              <a:gd name="connsiteY133" fmla="*/ 1845756 h 2329162"/>
              <a:gd name="connsiteX134" fmla="*/ 334413 w 1560770"/>
              <a:gd name="connsiteY134" fmla="*/ 1800513 h 2329162"/>
              <a:gd name="connsiteX135" fmla="*/ 291549 w 1560770"/>
              <a:gd name="connsiteY135" fmla="*/ 1776700 h 2329162"/>
              <a:gd name="connsiteX136" fmla="*/ 248688 w 1560770"/>
              <a:gd name="connsiteY136" fmla="*/ 1748126 h 2329162"/>
              <a:gd name="connsiteX137" fmla="*/ 215349 w 1560770"/>
              <a:gd name="connsiteY137" fmla="*/ 1738600 h 2329162"/>
              <a:gd name="connsiteX138" fmla="*/ 217731 w 1560770"/>
              <a:gd name="connsiteY138" fmla="*/ 1693354 h 2329162"/>
              <a:gd name="connsiteX139" fmla="*/ 174868 w 1560770"/>
              <a:gd name="connsiteY139" fmla="*/ 1707644 h 2329162"/>
              <a:gd name="connsiteX140" fmla="*/ 186775 w 1560770"/>
              <a:gd name="connsiteY140" fmla="*/ 1740982 h 2329162"/>
              <a:gd name="connsiteX141" fmla="*/ 179631 w 1560770"/>
              <a:gd name="connsiteY141" fmla="*/ 1757651 h 2329162"/>
              <a:gd name="connsiteX142" fmla="*/ 141531 w 1560770"/>
              <a:gd name="connsiteY142" fmla="*/ 1729076 h 2329162"/>
              <a:gd name="connsiteX143" fmla="*/ 98669 w 1560770"/>
              <a:gd name="connsiteY143" fmla="*/ 1726694 h 2329162"/>
              <a:gd name="connsiteX144" fmla="*/ 43899 w 1560770"/>
              <a:gd name="connsiteY144" fmla="*/ 1707644 h 2329162"/>
              <a:gd name="connsiteX145" fmla="*/ 10560 w 1560770"/>
              <a:gd name="connsiteY145" fmla="*/ 1705260 h 2329162"/>
              <a:gd name="connsiteX146" fmla="*/ 1037 w 1560770"/>
              <a:gd name="connsiteY146" fmla="*/ 1652876 h 2329162"/>
              <a:gd name="connsiteX147" fmla="*/ 34374 w 1560770"/>
              <a:gd name="connsiteY147" fmla="*/ 1564769 h 2329162"/>
              <a:gd name="connsiteX148" fmla="*/ 60568 w 1560770"/>
              <a:gd name="connsiteY148" fmla="*/ 1517144 h 2329162"/>
              <a:gd name="connsiteX149" fmla="*/ 81999 w 1560770"/>
              <a:gd name="connsiteY149" fmla="*/ 1469519 h 2329162"/>
              <a:gd name="connsiteX150" fmla="*/ 108194 w 1560770"/>
              <a:gd name="connsiteY150" fmla="*/ 1431419 h 2329162"/>
              <a:gd name="connsiteX151" fmla="*/ 146293 w 1560770"/>
              <a:gd name="connsiteY151" fmla="*/ 1421894 h 2329162"/>
              <a:gd name="connsiteX152" fmla="*/ 153438 w 1560770"/>
              <a:gd name="connsiteY152" fmla="*/ 1386176 h 2329162"/>
              <a:gd name="connsiteX153" fmla="*/ 262975 w 1560770"/>
              <a:gd name="connsiteY153" fmla="*/ 1267113 h 2329162"/>
              <a:gd name="connsiteX154" fmla="*/ 286787 w 1560770"/>
              <a:gd name="connsiteY154" fmla="*/ 1128998 h 2329162"/>
              <a:gd name="connsiteX155" fmla="*/ 282025 w 1560770"/>
              <a:gd name="connsiteY155" fmla="*/ 1048038 h 2329162"/>
              <a:gd name="connsiteX156" fmla="*/ 196300 w 1560770"/>
              <a:gd name="connsiteY156" fmla="*/ 1036132 h 2329162"/>
              <a:gd name="connsiteX157" fmla="*/ 179632 w 1560770"/>
              <a:gd name="connsiteY157" fmla="*/ 955169 h 2329162"/>
              <a:gd name="connsiteX158" fmla="*/ 186775 w 1560770"/>
              <a:gd name="connsiteY158" fmla="*/ 888494 h 2329162"/>
              <a:gd name="connsiteX159" fmla="*/ 148675 w 1560770"/>
              <a:gd name="connsiteY159" fmla="*/ 850394 h 2329162"/>
              <a:gd name="connsiteX160" fmla="*/ 127244 w 1560770"/>
              <a:gd name="connsiteY160" fmla="*/ 809912 h 2329162"/>
              <a:gd name="connsiteX161" fmla="*/ 117719 w 1560770"/>
              <a:gd name="connsiteY161" fmla="*/ 750382 h 2329162"/>
              <a:gd name="connsiteX162" fmla="*/ 102097 w 1560770"/>
              <a:gd name="connsiteY162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86774 w 1560770"/>
              <a:gd name="connsiteY21" fmla="*/ 609887 h 2329162"/>
              <a:gd name="connsiteX22" fmla="*/ 189156 w 1560770"/>
              <a:gd name="connsiteY22" fmla="*/ 638462 h 2329162"/>
              <a:gd name="connsiteX23" fmla="*/ 1058312 w 1560770"/>
              <a:gd name="connsiteY23" fmla="*/ 19337 h 2329162"/>
              <a:gd name="connsiteX24" fmla="*/ 253449 w 1560770"/>
              <a:gd name="connsiteY24" fmla="*/ 705137 h 2329162"/>
              <a:gd name="connsiteX25" fmla="*/ 279643 w 1560770"/>
              <a:gd name="connsiteY25" fmla="*/ 681325 h 2329162"/>
              <a:gd name="connsiteX26" fmla="*/ 282024 w 1560770"/>
              <a:gd name="connsiteY26" fmla="*/ 657512 h 2329162"/>
              <a:gd name="connsiteX27" fmla="*/ 291549 w 1560770"/>
              <a:gd name="connsiteY27" fmla="*/ 633700 h 2329162"/>
              <a:gd name="connsiteX28" fmla="*/ 267737 w 1560770"/>
              <a:gd name="connsiteY28" fmla="*/ 600362 h 2329162"/>
              <a:gd name="connsiteX29" fmla="*/ 303456 w 1560770"/>
              <a:gd name="connsiteY29" fmla="*/ 590837 h 2329162"/>
              <a:gd name="connsiteX30" fmla="*/ 322506 w 1560770"/>
              <a:gd name="connsiteY30" fmla="*/ 567025 h 2329162"/>
              <a:gd name="connsiteX31" fmla="*/ 353462 w 1560770"/>
              <a:gd name="connsiteY31" fmla="*/ 559881 h 2329162"/>
              <a:gd name="connsiteX32" fmla="*/ 410612 w 1560770"/>
              <a:gd name="connsiteY32" fmla="*/ 562262 h 2329162"/>
              <a:gd name="connsiteX33" fmla="*/ 410612 w 1560770"/>
              <a:gd name="connsiteY33" fmla="*/ 617031 h 2329162"/>
              <a:gd name="connsiteX34" fmla="*/ 436806 w 1560770"/>
              <a:gd name="connsiteY34" fmla="*/ 640841 h 2329162"/>
              <a:gd name="connsiteX35" fmla="*/ 1155942 w 1560770"/>
              <a:gd name="connsiteY35" fmla="*/ 5049 h 2329162"/>
              <a:gd name="connsiteX36" fmla="*/ 1370255 w 1560770"/>
              <a:gd name="connsiteY36" fmla="*/ 200312 h 2329162"/>
              <a:gd name="connsiteX37" fmla="*/ 1560756 w 1560770"/>
              <a:gd name="connsiteY37" fmla="*/ 890875 h 2329162"/>
              <a:gd name="connsiteX38" fmla="*/ 420137 w 1560770"/>
              <a:gd name="connsiteY38" fmla="*/ 719425 h 2329162"/>
              <a:gd name="connsiteX39" fmla="*/ 415374 w 1560770"/>
              <a:gd name="connsiteY39" fmla="*/ 759906 h 2329162"/>
              <a:gd name="connsiteX40" fmla="*/ 427281 w 1560770"/>
              <a:gd name="connsiteY40" fmla="*/ 788481 h 2329162"/>
              <a:gd name="connsiteX41" fmla="*/ 410612 w 1560770"/>
              <a:gd name="connsiteY41" fmla="*/ 809912 h 2329162"/>
              <a:gd name="connsiteX42" fmla="*/ 401088 w 1560770"/>
              <a:gd name="connsiteY42" fmla="*/ 888494 h 2329162"/>
              <a:gd name="connsiteX43" fmla="*/ 441568 w 1560770"/>
              <a:gd name="connsiteY43" fmla="*/ 888493 h 2329162"/>
              <a:gd name="connsiteX44" fmla="*/ 486812 w 1560770"/>
              <a:gd name="connsiteY44" fmla="*/ 864681 h 2329162"/>
              <a:gd name="connsiteX45" fmla="*/ 513007 w 1560770"/>
              <a:gd name="connsiteY45" fmla="*/ 867062 h 2329162"/>
              <a:gd name="connsiteX46" fmla="*/ 536818 w 1560770"/>
              <a:gd name="connsiteY46" fmla="*/ 893256 h 2329162"/>
              <a:gd name="connsiteX47" fmla="*/ 510625 w 1560770"/>
              <a:gd name="connsiteY47" fmla="*/ 998031 h 2329162"/>
              <a:gd name="connsiteX48" fmla="*/ 539200 w 1560770"/>
              <a:gd name="connsiteY48" fmla="*/ 1036131 h 2329162"/>
              <a:gd name="connsiteX49" fmla="*/ 546344 w 1560770"/>
              <a:gd name="connsiteY49" fmla="*/ 1055182 h 2329162"/>
              <a:gd name="connsiteX50" fmla="*/ 532057 w 1560770"/>
              <a:gd name="connsiteY50" fmla="*/ 1086137 h 2329162"/>
              <a:gd name="connsiteX51" fmla="*/ 517769 w 1560770"/>
              <a:gd name="connsiteY51" fmla="*/ 1157575 h 2329162"/>
              <a:gd name="connsiteX52" fmla="*/ 541582 w 1560770"/>
              <a:gd name="connsiteY52" fmla="*/ 1190912 h 2329162"/>
              <a:gd name="connsiteX53" fmla="*/ 551107 w 1560770"/>
              <a:gd name="connsiteY53" fmla="*/ 1231393 h 2329162"/>
              <a:gd name="connsiteX54" fmla="*/ 567775 w 1560770"/>
              <a:gd name="connsiteY54" fmla="*/ 1238537 h 2329162"/>
              <a:gd name="connsiteX55" fmla="*/ 572104 w 1560770"/>
              <a:gd name="connsiteY55" fmla="*/ 1248643 h 2329162"/>
              <a:gd name="connsiteX56" fmla="*/ 591588 w 1560770"/>
              <a:gd name="connsiteY56" fmla="*/ 1214725 h 2329162"/>
              <a:gd name="connsiteX57" fmla="*/ 615400 w 1560770"/>
              <a:gd name="connsiteY57" fmla="*/ 1198056 h 2329162"/>
              <a:gd name="connsiteX58" fmla="*/ 665407 w 1560770"/>
              <a:gd name="connsiteY58" fmla="*/ 1171862 h 2329162"/>
              <a:gd name="connsiteX59" fmla="*/ 698744 w 1560770"/>
              <a:gd name="connsiteY59" fmla="*/ 1159956 h 2329162"/>
              <a:gd name="connsiteX60" fmla="*/ 734463 w 1560770"/>
              <a:gd name="connsiteY60" fmla="*/ 1121857 h 2329162"/>
              <a:gd name="connsiteX61" fmla="*/ 791613 w 1560770"/>
              <a:gd name="connsiteY61" fmla="*/ 1098043 h 2329162"/>
              <a:gd name="connsiteX62" fmla="*/ 817807 w 1560770"/>
              <a:gd name="connsiteY62" fmla="*/ 1052800 h 2329162"/>
              <a:gd name="connsiteX63" fmla="*/ 841618 w 1560770"/>
              <a:gd name="connsiteY63" fmla="*/ 1036129 h 2329162"/>
              <a:gd name="connsiteX64" fmla="*/ 867813 w 1560770"/>
              <a:gd name="connsiteY64" fmla="*/ 1036131 h 2329162"/>
              <a:gd name="connsiteX65" fmla="*/ 872575 w 1560770"/>
              <a:gd name="connsiteY65" fmla="*/ 1055181 h 2329162"/>
              <a:gd name="connsiteX66" fmla="*/ 848763 w 1560770"/>
              <a:gd name="connsiteY66" fmla="*/ 1081375 h 2329162"/>
              <a:gd name="connsiteX67" fmla="*/ 872575 w 1560770"/>
              <a:gd name="connsiteY67" fmla="*/ 1107568 h 2329162"/>
              <a:gd name="connsiteX68" fmla="*/ 872575 w 1560770"/>
              <a:gd name="connsiteY68" fmla="*/ 1131381 h 2329162"/>
              <a:gd name="connsiteX69" fmla="*/ 829713 w 1560770"/>
              <a:gd name="connsiteY69" fmla="*/ 1133762 h 2329162"/>
              <a:gd name="connsiteX70" fmla="*/ 817807 w 1560770"/>
              <a:gd name="connsiteY70" fmla="*/ 1162337 h 2329162"/>
              <a:gd name="connsiteX71" fmla="*/ 829713 w 1560770"/>
              <a:gd name="connsiteY71" fmla="*/ 1190912 h 2329162"/>
              <a:gd name="connsiteX72" fmla="*/ 822567 w 1560770"/>
              <a:gd name="connsiteY72" fmla="*/ 1214723 h 2329162"/>
              <a:gd name="connsiteX73" fmla="*/ 836857 w 1560770"/>
              <a:gd name="connsiteY73" fmla="*/ 1233776 h 2329162"/>
              <a:gd name="connsiteX74" fmla="*/ 870194 w 1560770"/>
              <a:gd name="connsiteY74" fmla="*/ 1205201 h 2329162"/>
              <a:gd name="connsiteX75" fmla="*/ 1544088 w 1560770"/>
              <a:gd name="connsiteY75" fmla="*/ 893257 h 2329162"/>
              <a:gd name="connsiteX76" fmla="*/ 1525038 w 1560770"/>
              <a:gd name="connsiteY76" fmla="*/ 967074 h 2329162"/>
              <a:gd name="connsiteX77" fmla="*/ 958300 w 1560770"/>
              <a:gd name="connsiteY77" fmla="*/ 1145669 h 2329162"/>
              <a:gd name="connsiteX78" fmla="*/ 979731 w 1560770"/>
              <a:gd name="connsiteY78" fmla="*/ 1155193 h 2329162"/>
              <a:gd name="connsiteX79" fmla="*/ 974968 w 1560770"/>
              <a:gd name="connsiteY79" fmla="*/ 1229011 h 2329162"/>
              <a:gd name="connsiteX80" fmla="*/ 984494 w 1560770"/>
              <a:gd name="connsiteY80" fmla="*/ 1290926 h 2329162"/>
              <a:gd name="connsiteX81" fmla="*/ 1032119 w 1560770"/>
              <a:gd name="connsiteY81" fmla="*/ 1371888 h 2329162"/>
              <a:gd name="connsiteX82" fmla="*/ 1072600 w 1560770"/>
              <a:gd name="connsiteY82" fmla="*/ 1393319 h 2329162"/>
              <a:gd name="connsiteX83" fmla="*/ 1089269 w 1560770"/>
              <a:gd name="connsiteY83" fmla="*/ 1459994 h 2329162"/>
              <a:gd name="connsiteX84" fmla="*/ 1122607 w 1560770"/>
              <a:gd name="connsiteY84" fmla="*/ 1486188 h 2329162"/>
              <a:gd name="connsiteX85" fmla="*/ 1163088 w 1560770"/>
              <a:gd name="connsiteY85" fmla="*/ 1545719 h 2329162"/>
              <a:gd name="connsiteX86" fmla="*/ 1191663 w 1560770"/>
              <a:gd name="connsiteY86" fmla="*/ 1560007 h 2329162"/>
              <a:gd name="connsiteX87" fmla="*/ 1220238 w 1560770"/>
              <a:gd name="connsiteY87" fmla="*/ 1598106 h 2329162"/>
              <a:gd name="connsiteX88" fmla="*/ 1215943 w 1560770"/>
              <a:gd name="connsiteY88" fmla="*/ 1617966 h 2329162"/>
              <a:gd name="connsiteX89" fmla="*/ 1196425 w 1560770"/>
              <a:gd name="connsiteY89" fmla="*/ 1667163 h 2329162"/>
              <a:gd name="connsiteX90" fmla="*/ 1144037 w 1560770"/>
              <a:gd name="connsiteY90" fmla="*/ 1662399 h 2329162"/>
              <a:gd name="connsiteX91" fmla="*/ 1124987 w 1560770"/>
              <a:gd name="connsiteY91" fmla="*/ 1707642 h 2329162"/>
              <a:gd name="connsiteX92" fmla="*/ 1048787 w 1560770"/>
              <a:gd name="connsiteY92" fmla="*/ 1740980 h 2329162"/>
              <a:gd name="connsiteX93" fmla="*/ 1020212 w 1560770"/>
              <a:gd name="connsiteY93" fmla="*/ 1800511 h 2329162"/>
              <a:gd name="connsiteX94" fmla="*/ 1036881 w 1560770"/>
              <a:gd name="connsiteY94" fmla="*/ 1848136 h 2329162"/>
              <a:gd name="connsiteX95" fmla="*/ 1017832 w 1560770"/>
              <a:gd name="connsiteY95" fmla="*/ 1888619 h 2329162"/>
              <a:gd name="connsiteX96" fmla="*/ 984493 w 1560770"/>
              <a:gd name="connsiteY96" fmla="*/ 1886236 h 2329162"/>
              <a:gd name="connsiteX97" fmla="*/ 982112 w 1560770"/>
              <a:gd name="connsiteY97" fmla="*/ 1950530 h 2329162"/>
              <a:gd name="connsiteX98" fmla="*/ 946393 w 1560770"/>
              <a:gd name="connsiteY98" fmla="*/ 1967199 h 2329162"/>
              <a:gd name="connsiteX99" fmla="*/ 910674 w 1560770"/>
              <a:gd name="connsiteY99" fmla="*/ 1974342 h 2329162"/>
              <a:gd name="connsiteX100" fmla="*/ 910674 w 1560770"/>
              <a:gd name="connsiteY100" fmla="*/ 2038636 h 2329162"/>
              <a:gd name="connsiteX101" fmla="*/ 967824 w 1560770"/>
              <a:gd name="connsiteY101" fmla="*/ 2048161 h 2329162"/>
              <a:gd name="connsiteX102" fmla="*/ 1001162 w 1560770"/>
              <a:gd name="connsiteY102" fmla="*/ 2043399 h 2329162"/>
              <a:gd name="connsiteX103" fmla="*/ 1005922 w 1560770"/>
              <a:gd name="connsiteY103" fmla="*/ 2117218 h 2329162"/>
              <a:gd name="connsiteX104" fmla="*/ 982112 w 1560770"/>
              <a:gd name="connsiteY104" fmla="*/ 2138649 h 2329162"/>
              <a:gd name="connsiteX105" fmla="*/ 922581 w 1560770"/>
              <a:gd name="connsiteY105" fmla="*/ 2136269 h 2329162"/>
              <a:gd name="connsiteX106" fmla="*/ 870193 w 1560770"/>
              <a:gd name="connsiteY106" fmla="*/ 2145794 h 2329162"/>
              <a:gd name="connsiteX107" fmla="*/ 824949 w 1560770"/>
              <a:gd name="connsiteY107" fmla="*/ 2169607 h 2329162"/>
              <a:gd name="connsiteX108" fmla="*/ 779704 w 1560770"/>
              <a:gd name="connsiteY108" fmla="*/ 2176749 h 2329162"/>
              <a:gd name="connsiteX109" fmla="*/ 758274 w 1560770"/>
              <a:gd name="connsiteY109" fmla="*/ 2195801 h 2329162"/>
              <a:gd name="connsiteX110" fmla="*/ 751131 w 1560770"/>
              <a:gd name="connsiteY110" fmla="*/ 2241044 h 2329162"/>
              <a:gd name="connsiteX111" fmla="*/ 734462 w 1560770"/>
              <a:gd name="connsiteY111" fmla="*/ 2252951 h 2329162"/>
              <a:gd name="connsiteX112" fmla="*/ 689218 w 1560770"/>
              <a:gd name="connsiteY112" fmla="*/ 2302957 h 2329162"/>
              <a:gd name="connsiteX113" fmla="*/ 665406 w 1560770"/>
              <a:gd name="connsiteY113" fmla="*/ 2307718 h 2329162"/>
              <a:gd name="connsiteX114" fmla="*/ 617781 w 1560770"/>
              <a:gd name="connsiteY114" fmla="*/ 2329150 h 2329162"/>
              <a:gd name="connsiteX115" fmla="*/ 579681 w 1560770"/>
              <a:gd name="connsiteY115" fmla="*/ 2312481 h 2329162"/>
              <a:gd name="connsiteX116" fmla="*/ 563012 w 1560770"/>
              <a:gd name="connsiteY116" fmla="*/ 2283906 h 2329162"/>
              <a:gd name="connsiteX117" fmla="*/ 520149 w 1560770"/>
              <a:gd name="connsiteY117" fmla="*/ 2293432 h 2329162"/>
              <a:gd name="connsiteX118" fmla="*/ 512573 w 1560770"/>
              <a:gd name="connsiteY118" fmla="*/ 2287328 h 2329162"/>
              <a:gd name="connsiteX119" fmla="*/ 503481 w 1560770"/>
              <a:gd name="connsiteY119" fmla="*/ 2281525 h 2329162"/>
              <a:gd name="connsiteX120" fmla="*/ 522531 w 1560770"/>
              <a:gd name="connsiteY120" fmla="*/ 2174368 h 2329162"/>
              <a:gd name="connsiteX121" fmla="*/ 539199 w 1560770"/>
              <a:gd name="connsiteY121" fmla="*/ 2152937 h 2329162"/>
              <a:gd name="connsiteX122" fmla="*/ 529674 w 1560770"/>
              <a:gd name="connsiteY122" fmla="*/ 2107694 h 2329162"/>
              <a:gd name="connsiteX123" fmla="*/ 553487 w 1560770"/>
              <a:gd name="connsiteY123" fmla="*/ 2093406 h 2329162"/>
              <a:gd name="connsiteX124" fmla="*/ 534437 w 1560770"/>
              <a:gd name="connsiteY124" fmla="*/ 2079119 h 2329162"/>
              <a:gd name="connsiteX125" fmla="*/ 522531 w 1560770"/>
              <a:gd name="connsiteY125" fmla="*/ 2043401 h 2329162"/>
              <a:gd name="connsiteX126" fmla="*/ 513006 w 1560770"/>
              <a:gd name="connsiteY126" fmla="*/ 1998157 h 2329162"/>
              <a:gd name="connsiteX127" fmla="*/ 510624 w 1560770"/>
              <a:gd name="connsiteY127" fmla="*/ 1967199 h 2329162"/>
              <a:gd name="connsiteX128" fmla="*/ 460618 w 1560770"/>
              <a:gd name="connsiteY128" fmla="*/ 1969582 h 2329162"/>
              <a:gd name="connsiteX129" fmla="*/ 427282 w 1560770"/>
              <a:gd name="connsiteY129" fmla="*/ 1933863 h 2329162"/>
              <a:gd name="connsiteX130" fmla="*/ 382037 w 1560770"/>
              <a:gd name="connsiteY130" fmla="*/ 1917193 h 2329162"/>
              <a:gd name="connsiteX131" fmla="*/ 367749 w 1560770"/>
              <a:gd name="connsiteY131" fmla="*/ 1867188 h 2329162"/>
              <a:gd name="connsiteX132" fmla="*/ 365368 w 1560770"/>
              <a:gd name="connsiteY132" fmla="*/ 1845756 h 2329162"/>
              <a:gd name="connsiteX133" fmla="*/ 334413 w 1560770"/>
              <a:gd name="connsiteY133" fmla="*/ 1800513 h 2329162"/>
              <a:gd name="connsiteX134" fmla="*/ 291549 w 1560770"/>
              <a:gd name="connsiteY134" fmla="*/ 1776700 h 2329162"/>
              <a:gd name="connsiteX135" fmla="*/ 248688 w 1560770"/>
              <a:gd name="connsiteY135" fmla="*/ 1748126 h 2329162"/>
              <a:gd name="connsiteX136" fmla="*/ 215349 w 1560770"/>
              <a:gd name="connsiteY136" fmla="*/ 1738600 h 2329162"/>
              <a:gd name="connsiteX137" fmla="*/ 217731 w 1560770"/>
              <a:gd name="connsiteY137" fmla="*/ 1693354 h 2329162"/>
              <a:gd name="connsiteX138" fmla="*/ 174868 w 1560770"/>
              <a:gd name="connsiteY138" fmla="*/ 1707644 h 2329162"/>
              <a:gd name="connsiteX139" fmla="*/ 186775 w 1560770"/>
              <a:gd name="connsiteY139" fmla="*/ 1740982 h 2329162"/>
              <a:gd name="connsiteX140" fmla="*/ 179631 w 1560770"/>
              <a:gd name="connsiteY140" fmla="*/ 1757651 h 2329162"/>
              <a:gd name="connsiteX141" fmla="*/ 141531 w 1560770"/>
              <a:gd name="connsiteY141" fmla="*/ 1729076 h 2329162"/>
              <a:gd name="connsiteX142" fmla="*/ 98669 w 1560770"/>
              <a:gd name="connsiteY142" fmla="*/ 1726694 h 2329162"/>
              <a:gd name="connsiteX143" fmla="*/ 43899 w 1560770"/>
              <a:gd name="connsiteY143" fmla="*/ 1707644 h 2329162"/>
              <a:gd name="connsiteX144" fmla="*/ 10560 w 1560770"/>
              <a:gd name="connsiteY144" fmla="*/ 1705260 h 2329162"/>
              <a:gd name="connsiteX145" fmla="*/ 1037 w 1560770"/>
              <a:gd name="connsiteY145" fmla="*/ 1652876 h 2329162"/>
              <a:gd name="connsiteX146" fmla="*/ 34374 w 1560770"/>
              <a:gd name="connsiteY146" fmla="*/ 1564769 h 2329162"/>
              <a:gd name="connsiteX147" fmla="*/ 60568 w 1560770"/>
              <a:gd name="connsiteY147" fmla="*/ 1517144 h 2329162"/>
              <a:gd name="connsiteX148" fmla="*/ 81999 w 1560770"/>
              <a:gd name="connsiteY148" fmla="*/ 1469519 h 2329162"/>
              <a:gd name="connsiteX149" fmla="*/ 108194 w 1560770"/>
              <a:gd name="connsiteY149" fmla="*/ 1431419 h 2329162"/>
              <a:gd name="connsiteX150" fmla="*/ 146293 w 1560770"/>
              <a:gd name="connsiteY150" fmla="*/ 1421894 h 2329162"/>
              <a:gd name="connsiteX151" fmla="*/ 153438 w 1560770"/>
              <a:gd name="connsiteY151" fmla="*/ 1386176 h 2329162"/>
              <a:gd name="connsiteX152" fmla="*/ 262975 w 1560770"/>
              <a:gd name="connsiteY152" fmla="*/ 1267113 h 2329162"/>
              <a:gd name="connsiteX153" fmla="*/ 286787 w 1560770"/>
              <a:gd name="connsiteY153" fmla="*/ 1128998 h 2329162"/>
              <a:gd name="connsiteX154" fmla="*/ 282025 w 1560770"/>
              <a:gd name="connsiteY154" fmla="*/ 1048038 h 2329162"/>
              <a:gd name="connsiteX155" fmla="*/ 196300 w 1560770"/>
              <a:gd name="connsiteY155" fmla="*/ 1036132 h 2329162"/>
              <a:gd name="connsiteX156" fmla="*/ 179632 w 1560770"/>
              <a:gd name="connsiteY156" fmla="*/ 955169 h 2329162"/>
              <a:gd name="connsiteX157" fmla="*/ 186775 w 1560770"/>
              <a:gd name="connsiteY157" fmla="*/ 888494 h 2329162"/>
              <a:gd name="connsiteX158" fmla="*/ 148675 w 1560770"/>
              <a:gd name="connsiteY158" fmla="*/ 850394 h 2329162"/>
              <a:gd name="connsiteX159" fmla="*/ 127244 w 1560770"/>
              <a:gd name="connsiteY159" fmla="*/ 809912 h 2329162"/>
              <a:gd name="connsiteX160" fmla="*/ 117719 w 1560770"/>
              <a:gd name="connsiteY160" fmla="*/ 750382 h 2329162"/>
              <a:gd name="connsiteX161" fmla="*/ 102097 w 1560770"/>
              <a:gd name="connsiteY161" fmla="*/ 670228 h 2329162"/>
              <a:gd name="connsiteX0" fmla="*/ 102097 w 1560770"/>
              <a:gd name="connsiteY0" fmla="*/ 670228 h 2329162"/>
              <a:gd name="connsiteX1" fmla="*/ 91525 w 1560770"/>
              <a:gd name="connsiteY1" fmla="*/ 588456 h 2329162"/>
              <a:gd name="connsiteX2" fmla="*/ 93907 w 1560770"/>
              <a:gd name="connsiteY2" fmla="*/ 524162 h 2329162"/>
              <a:gd name="connsiteX3" fmla="*/ 17706 w 1560770"/>
              <a:gd name="connsiteY3" fmla="*/ 424150 h 2329162"/>
              <a:gd name="connsiteX4" fmla="*/ 12942 w 1560770"/>
              <a:gd name="connsiteY4" fmla="*/ 407479 h 2329162"/>
              <a:gd name="connsiteX5" fmla="*/ 77237 w 1560770"/>
              <a:gd name="connsiteY5" fmla="*/ 421768 h 2329162"/>
              <a:gd name="connsiteX6" fmla="*/ 77237 w 1560770"/>
              <a:gd name="connsiteY6" fmla="*/ 426531 h 2329162"/>
              <a:gd name="connsiteX7" fmla="*/ 127243 w 1560770"/>
              <a:gd name="connsiteY7" fmla="*/ 421768 h 2329162"/>
              <a:gd name="connsiteX8" fmla="*/ 148674 w 1560770"/>
              <a:gd name="connsiteY8" fmla="*/ 371762 h 2329162"/>
              <a:gd name="connsiteX9" fmla="*/ 201062 w 1560770"/>
              <a:gd name="connsiteY9" fmla="*/ 336043 h 2329162"/>
              <a:gd name="connsiteX10" fmla="*/ 208206 w 1560770"/>
              <a:gd name="connsiteY10" fmla="*/ 286037 h 2329162"/>
              <a:gd name="connsiteX11" fmla="*/ 184393 w 1560770"/>
              <a:gd name="connsiteY11" fmla="*/ 269367 h 2329162"/>
              <a:gd name="connsiteX12" fmla="*/ 170106 w 1560770"/>
              <a:gd name="connsiteY12" fmla="*/ 238411 h 2329162"/>
              <a:gd name="connsiteX13" fmla="*/ 224874 w 1560770"/>
              <a:gd name="connsiteY13" fmla="*/ 193168 h 2329162"/>
              <a:gd name="connsiteX14" fmla="*/ 265357 w 1560770"/>
              <a:gd name="connsiteY14" fmla="*/ 109825 h 2329162"/>
              <a:gd name="connsiteX15" fmla="*/ 293931 w 1560770"/>
              <a:gd name="connsiteY15" fmla="*/ 112205 h 2329162"/>
              <a:gd name="connsiteX16" fmla="*/ 324887 w 1560770"/>
              <a:gd name="connsiteY16" fmla="*/ 157450 h 2329162"/>
              <a:gd name="connsiteX17" fmla="*/ 543961 w 1560770"/>
              <a:gd name="connsiteY17" fmla="*/ 287 h 2329162"/>
              <a:gd name="connsiteX18" fmla="*/ 639212 w 1560770"/>
              <a:gd name="connsiteY18" fmla="*/ 40767 h 2329162"/>
              <a:gd name="connsiteX19" fmla="*/ 755893 w 1560770"/>
              <a:gd name="connsiteY19" fmla="*/ 121730 h 2329162"/>
              <a:gd name="connsiteX20" fmla="*/ 972588 w 1560770"/>
              <a:gd name="connsiteY20" fmla="*/ 38387 h 2329162"/>
              <a:gd name="connsiteX21" fmla="*/ 186774 w 1560770"/>
              <a:gd name="connsiteY21" fmla="*/ 609887 h 2329162"/>
              <a:gd name="connsiteX22" fmla="*/ 1058312 w 1560770"/>
              <a:gd name="connsiteY22" fmla="*/ 19337 h 2329162"/>
              <a:gd name="connsiteX23" fmla="*/ 253449 w 1560770"/>
              <a:gd name="connsiteY23" fmla="*/ 705137 h 2329162"/>
              <a:gd name="connsiteX24" fmla="*/ 279643 w 1560770"/>
              <a:gd name="connsiteY24" fmla="*/ 681325 h 2329162"/>
              <a:gd name="connsiteX25" fmla="*/ 282024 w 1560770"/>
              <a:gd name="connsiteY25" fmla="*/ 657512 h 2329162"/>
              <a:gd name="connsiteX26" fmla="*/ 291549 w 1560770"/>
              <a:gd name="connsiteY26" fmla="*/ 633700 h 2329162"/>
              <a:gd name="connsiteX27" fmla="*/ 267737 w 1560770"/>
              <a:gd name="connsiteY27" fmla="*/ 600362 h 2329162"/>
              <a:gd name="connsiteX28" fmla="*/ 303456 w 1560770"/>
              <a:gd name="connsiteY28" fmla="*/ 590837 h 2329162"/>
              <a:gd name="connsiteX29" fmla="*/ 322506 w 1560770"/>
              <a:gd name="connsiteY29" fmla="*/ 567025 h 2329162"/>
              <a:gd name="connsiteX30" fmla="*/ 353462 w 1560770"/>
              <a:gd name="connsiteY30" fmla="*/ 559881 h 2329162"/>
              <a:gd name="connsiteX31" fmla="*/ 410612 w 1560770"/>
              <a:gd name="connsiteY31" fmla="*/ 562262 h 2329162"/>
              <a:gd name="connsiteX32" fmla="*/ 410612 w 1560770"/>
              <a:gd name="connsiteY32" fmla="*/ 617031 h 2329162"/>
              <a:gd name="connsiteX33" fmla="*/ 436806 w 1560770"/>
              <a:gd name="connsiteY33" fmla="*/ 640841 h 2329162"/>
              <a:gd name="connsiteX34" fmla="*/ 1155942 w 1560770"/>
              <a:gd name="connsiteY34" fmla="*/ 5049 h 2329162"/>
              <a:gd name="connsiteX35" fmla="*/ 1370255 w 1560770"/>
              <a:gd name="connsiteY35" fmla="*/ 200312 h 2329162"/>
              <a:gd name="connsiteX36" fmla="*/ 1560756 w 1560770"/>
              <a:gd name="connsiteY36" fmla="*/ 890875 h 2329162"/>
              <a:gd name="connsiteX37" fmla="*/ 420137 w 1560770"/>
              <a:gd name="connsiteY37" fmla="*/ 719425 h 2329162"/>
              <a:gd name="connsiteX38" fmla="*/ 415374 w 1560770"/>
              <a:gd name="connsiteY38" fmla="*/ 759906 h 2329162"/>
              <a:gd name="connsiteX39" fmla="*/ 427281 w 1560770"/>
              <a:gd name="connsiteY39" fmla="*/ 788481 h 2329162"/>
              <a:gd name="connsiteX40" fmla="*/ 410612 w 1560770"/>
              <a:gd name="connsiteY40" fmla="*/ 809912 h 2329162"/>
              <a:gd name="connsiteX41" fmla="*/ 401088 w 1560770"/>
              <a:gd name="connsiteY41" fmla="*/ 888494 h 2329162"/>
              <a:gd name="connsiteX42" fmla="*/ 441568 w 1560770"/>
              <a:gd name="connsiteY42" fmla="*/ 888493 h 2329162"/>
              <a:gd name="connsiteX43" fmla="*/ 486812 w 1560770"/>
              <a:gd name="connsiteY43" fmla="*/ 864681 h 2329162"/>
              <a:gd name="connsiteX44" fmla="*/ 513007 w 1560770"/>
              <a:gd name="connsiteY44" fmla="*/ 867062 h 2329162"/>
              <a:gd name="connsiteX45" fmla="*/ 536818 w 1560770"/>
              <a:gd name="connsiteY45" fmla="*/ 893256 h 2329162"/>
              <a:gd name="connsiteX46" fmla="*/ 510625 w 1560770"/>
              <a:gd name="connsiteY46" fmla="*/ 998031 h 2329162"/>
              <a:gd name="connsiteX47" fmla="*/ 539200 w 1560770"/>
              <a:gd name="connsiteY47" fmla="*/ 1036131 h 2329162"/>
              <a:gd name="connsiteX48" fmla="*/ 546344 w 1560770"/>
              <a:gd name="connsiteY48" fmla="*/ 1055182 h 2329162"/>
              <a:gd name="connsiteX49" fmla="*/ 532057 w 1560770"/>
              <a:gd name="connsiteY49" fmla="*/ 1086137 h 2329162"/>
              <a:gd name="connsiteX50" fmla="*/ 517769 w 1560770"/>
              <a:gd name="connsiteY50" fmla="*/ 1157575 h 2329162"/>
              <a:gd name="connsiteX51" fmla="*/ 541582 w 1560770"/>
              <a:gd name="connsiteY51" fmla="*/ 1190912 h 2329162"/>
              <a:gd name="connsiteX52" fmla="*/ 551107 w 1560770"/>
              <a:gd name="connsiteY52" fmla="*/ 1231393 h 2329162"/>
              <a:gd name="connsiteX53" fmla="*/ 567775 w 1560770"/>
              <a:gd name="connsiteY53" fmla="*/ 1238537 h 2329162"/>
              <a:gd name="connsiteX54" fmla="*/ 572104 w 1560770"/>
              <a:gd name="connsiteY54" fmla="*/ 1248643 h 2329162"/>
              <a:gd name="connsiteX55" fmla="*/ 591588 w 1560770"/>
              <a:gd name="connsiteY55" fmla="*/ 1214725 h 2329162"/>
              <a:gd name="connsiteX56" fmla="*/ 615400 w 1560770"/>
              <a:gd name="connsiteY56" fmla="*/ 1198056 h 2329162"/>
              <a:gd name="connsiteX57" fmla="*/ 665407 w 1560770"/>
              <a:gd name="connsiteY57" fmla="*/ 1171862 h 2329162"/>
              <a:gd name="connsiteX58" fmla="*/ 698744 w 1560770"/>
              <a:gd name="connsiteY58" fmla="*/ 1159956 h 2329162"/>
              <a:gd name="connsiteX59" fmla="*/ 734463 w 1560770"/>
              <a:gd name="connsiteY59" fmla="*/ 1121857 h 2329162"/>
              <a:gd name="connsiteX60" fmla="*/ 791613 w 1560770"/>
              <a:gd name="connsiteY60" fmla="*/ 1098043 h 2329162"/>
              <a:gd name="connsiteX61" fmla="*/ 817807 w 1560770"/>
              <a:gd name="connsiteY61" fmla="*/ 1052800 h 2329162"/>
              <a:gd name="connsiteX62" fmla="*/ 841618 w 1560770"/>
              <a:gd name="connsiteY62" fmla="*/ 1036129 h 2329162"/>
              <a:gd name="connsiteX63" fmla="*/ 867813 w 1560770"/>
              <a:gd name="connsiteY63" fmla="*/ 1036131 h 2329162"/>
              <a:gd name="connsiteX64" fmla="*/ 872575 w 1560770"/>
              <a:gd name="connsiteY64" fmla="*/ 1055181 h 2329162"/>
              <a:gd name="connsiteX65" fmla="*/ 848763 w 1560770"/>
              <a:gd name="connsiteY65" fmla="*/ 1081375 h 2329162"/>
              <a:gd name="connsiteX66" fmla="*/ 872575 w 1560770"/>
              <a:gd name="connsiteY66" fmla="*/ 1107568 h 2329162"/>
              <a:gd name="connsiteX67" fmla="*/ 872575 w 1560770"/>
              <a:gd name="connsiteY67" fmla="*/ 1131381 h 2329162"/>
              <a:gd name="connsiteX68" fmla="*/ 829713 w 1560770"/>
              <a:gd name="connsiteY68" fmla="*/ 1133762 h 2329162"/>
              <a:gd name="connsiteX69" fmla="*/ 817807 w 1560770"/>
              <a:gd name="connsiteY69" fmla="*/ 1162337 h 2329162"/>
              <a:gd name="connsiteX70" fmla="*/ 829713 w 1560770"/>
              <a:gd name="connsiteY70" fmla="*/ 1190912 h 2329162"/>
              <a:gd name="connsiteX71" fmla="*/ 822567 w 1560770"/>
              <a:gd name="connsiteY71" fmla="*/ 1214723 h 2329162"/>
              <a:gd name="connsiteX72" fmla="*/ 836857 w 1560770"/>
              <a:gd name="connsiteY72" fmla="*/ 1233776 h 2329162"/>
              <a:gd name="connsiteX73" fmla="*/ 870194 w 1560770"/>
              <a:gd name="connsiteY73" fmla="*/ 1205201 h 2329162"/>
              <a:gd name="connsiteX74" fmla="*/ 1544088 w 1560770"/>
              <a:gd name="connsiteY74" fmla="*/ 893257 h 2329162"/>
              <a:gd name="connsiteX75" fmla="*/ 1525038 w 1560770"/>
              <a:gd name="connsiteY75" fmla="*/ 967074 h 2329162"/>
              <a:gd name="connsiteX76" fmla="*/ 958300 w 1560770"/>
              <a:gd name="connsiteY76" fmla="*/ 1145669 h 2329162"/>
              <a:gd name="connsiteX77" fmla="*/ 979731 w 1560770"/>
              <a:gd name="connsiteY77" fmla="*/ 1155193 h 2329162"/>
              <a:gd name="connsiteX78" fmla="*/ 974968 w 1560770"/>
              <a:gd name="connsiteY78" fmla="*/ 1229011 h 2329162"/>
              <a:gd name="connsiteX79" fmla="*/ 984494 w 1560770"/>
              <a:gd name="connsiteY79" fmla="*/ 1290926 h 2329162"/>
              <a:gd name="connsiteX80" fmla="*/ 1032119 w 1560770"/>
              <a:gd name="connsiteY80" fmla="*/ 1371888 h 2329162"/>
              <a:gd name="connsiteX81" fmla="*/ 1072600 w 1560770"/>
              <a:gd name="connsiteY81" fmla="*/ 1393319 h 2329162"/>
              <a:gd name="connsiteX82" fmla="*/ 1089269 w 1560770"/>
              <a:gd name="connsiteY82" fmla="*/ 1459994 h 2329162"/>
              <a:gd name="connsiteX83" fmla="*/ 1122607 w 1560770"/>
              <a:gd name="connsiteY83" fmla="*/ 1486188 h 2329162"/>
              <a:gd name="connsiteX84" fmla="*/ 1163088 w 1560770"/>
              <a:gd name="connsiteY84" fmla="*/ 1545719 h 2329162"/>
              <a:gd name="connsiteX85" fmla="*/ 1191663 w 1560770"/>
              <a:gd name="connsiteY85" fmla="*/ 1560007 h 2329162"/>
              <a:gd name="connsiteX86" fmla="*/ 1220238 w 1560770"/>
              <a:gd name="connsiteY86" fmla="*/ 1598106 h 2329162"/>
              <a:gd name="connsiteX87" fmla="*/ 1215943 w 1560770"/>
              <a:gd name="connsiteY87" fmla="*/ 1617966 h 2329162"/>
              <a:gd name="connsiteX88" fmla="*/ 1196425 w 1560770"/>
              <a:gd name="connsiteY88" fmla="*/ 1667163 h 2329162"/>
              <a:gd name="connsiteX89" fmla="*/ 1144037 w 1560770"/>
              <a:gd name="connsiteY89" fmla="*/ 1662399 h 2329162"/>
              <a:gd name="connsiteX90" fmla="*/ 1124987 w 1560770"/>
              <a:gd name="connsiteY90" fmla="*/ 1707642 h 2329162"/>
              <a:gd name="connsiteX91" fmla="*/ 1048787 w 1560770"/>
              <a:gd name="connsiteY91" fmla="*/ 1740980 h 2329162"/>
              <a:gd name="connsiteX92" fmla="*/ 1020212 w 1560770"/>
              <a:gd name="connsiteY92" fmla="*/ 1800511 h 2329162"/>
              <a:gd name="connsiteX93" fmla="*/ 1036881 w 1560770"/>
              <a:gd name="connsiteY93" fmla="*/ 1848136 h 2329162"/>
              <a:gd name="connsiteX94" fmla="*/ 1017832 w 1560770"/>
              <a:gd name="connsiteY94" fmla="*/ 1888619 h 2329162"/>
              <a:gd name="connsiteX95" fmla="*/ 984493 w 1560770"/>
              <a:gd name="connsiteY95" fmla="*/ 1886236 h 2329162"/>
              <a:gd name="connsiteX96" fmla="*/ 982112 w 1560770"/>
              <a:gd name="connsiteY96" fmla="*/ 1950530 h 2329162"/>
              <a:gd name="connsiteX97" fmla="*/ 946393 w 1560770"/>
              <a:gd name="connsiteY97" fmla="*/ 1967199 h 2329162"/>
              <a:gd name="connsiteX98" fmla="*/ 910674 w 1560770"/>
              <a:gd name="connsiteY98" fmla="*/ 1974342 h 2329162"/>
              <a:gd name="connsiteX99" fmla="*/ 910674 w 1560770"/>
              <a:gd name="connsiteY99" fmla="*/ 2038636 h 2329162"/>
              <a:gd name="connsiteX100" fmla="*/ 967824 w 1560770"/>
              <a:gd name="connsiteY100" fmla="*/ 2048161 h 2329162"/>
              <a:gd name="connsiteX101" fmla="*/ 1001162 w 1560770"/>
              <a:gd name="connsiteY101" fmla="*/ 2043399 h 2329162"/>
              <a:gd name="connsiteX102" fmla="*/ 1005922 w 1560770"/>
              <a:gd name="connsiteY102" fmla="*/ 2117218 h 2329162"/>
              <a:gd name="connsiteX103" fmla="*/ 982112 w 1560770"/>
              <a:gd name="connsiteY103" fmla="*/ 2138649 h 2329162"/>
              <a:gd name="connsiteX104" fmla="*/ 922581 w 1560770"/>
              <a:gd name="connsiteY104" fmla="*/ 2136269 h 2329162"/>
              <a:gd name="connsiteX105" fmla="*/ 870193 w 1560770"/>
              <a:gd name="connsiteY105" fmla="*/ 2145794 h 2329162"/>
              <a:gd name="connsiteX106" fmla="*/ 824949 w 1560770"/>
              <a:gd name="connsiteY106" fmla="*/ 2169607 h 2329162"/>
              <a:gd name="connsiteX107" fmla="*/ 779704 w 1560770"/>
              <a:gd name="connsiteY107" fmla="*/ 2176749 h 2329162"/>
              <a:gd name="connsiteX108" fmla="*/ 758274 w 1560770"/>
              <a:gd name="connsiteY108" fmla="*/ 2195801 h 2329162"/>
              <a:gd name="connsiteX109" fmla="*/ 751131 w 1560770"/>
              <a:gd name="connsiteY109" fmla="*/ 2241044 h 2329162"/>
              <a:gd name="connsiteX110" fmla="*/ 734462 w 1560770"/>
              <a:gd name="connsiteY110" fmla="*/ 2252951 h 2329162"/>
              <a:gd name="connsiteX111" fmla="*/ 689218 w 1560770"/>
              <a:gd name="connsiteY111" fmla="*/ 2302957 h 2329162"/>
              <a:gd name="connsiteX112" fmla="*/ 665406 w 1560770"/>
              <a:gd name="connsiteY112" fmla="*/ 2307718 h 2329162"/>
              <a:gd name="connsiteX113" fmla="*/ 617781 w 1560770"/>
              <a:gd name="connsiteY113" fmla="*/ 2329150 h 2329162"/>
              <a:gd name="connsiteX114" fmla="*/ 579681 w 1560770"/>
              <a:gd name="connsiteY114" fmla="*/ 2312481 h 2329162"/>
              <a:gd name="connsiteX115" fmla="*/ 563012 w 1560770"/>
              <a:gd name="connsiteY115" fmla="*/ 2283906 h 2329162"/>
              <a:gd name="connsiteX116" fmla="*/ 520149 w 1560770"/>
              <a:gd name="connsiteY116" fmla="*/ 2293432 h 2329162"/>
              <a:gd name="connsiteX117" fmla="*/ 512573 w 1560770"/>
              <a:gd name="connsiteY117" fmla="*/ 2287328 h 2329162"/>
              <a:gd name="connsiteX118" fmla="*/ 503481 w 1560770"/>
              <a:gd name="connsiteY118" fmla="*/ 2281525 h 2329162"/>
              <a:gd name="connsiteX119" fmla="*/ 522531 w 1560770"/>
              <a:gd name="connsiteY119" fmla="*/ 2174368 h 2329162"/>
              <a:gd name="connsiteX120" fmla="*/ 539199 w 1560770"/>
              <a:gd name="connsiteY120" fmla="*/ 2152937 h 2329162"/>
              <a:gd name="connsiteX121" fmla="*/ 529674 w 1560770"/>
              <a:gd name="connsiteY121" fmla="*/ 2107694 h 2329162"/>
              <a:gd name="connsiteX122" fmla="*/ 553487 w 1560770"/>
              <a:gd name="connsiteY122" fmla="*/ 2093406 h 2329162"/>
              <a:gd name="connsiteX123" fmla="*/ 534437 w 1560770"/>
              <a:gd name="connsiteY123" fmla="*/ 2079119 h 2329162"/>
              <a:gd name="connsiteX124" fmla="*/ 522531 w 1560770"/>
              <a:gd name="connsiteY124" fmla="*/ 2043401 h 2329162"/>
              <a:gd name="connsiteX125" fmla="*/ 513006 w 1560770"/>
              <a:gd name="connsiteY125" fmla="*/ 1998157 h 2329162"/>
              <a:gd name="connsiteX126" fmla="*/ 510624 w 1560770"/>
              <a:gd name="connsiteY126" fmla="*/ 1967199 h 2329162"/>
              <a:gd name="connsiteX127" fmla="*/ 460618 w 1560770"/>
              <a:gd name="connsiteY127" fmla="*/ 1969582 h 2329162"/>
              <a:gd name="connsiteX128" fmla="*/ 427282 w 1560770"/>
              <a:gd name="connsiteY128" fmla="*/ 1933863 h 2329162"/>
              <a:gd name="connsiteX129" fmla="*/ 382037 w 1560770"/>
              <a:gd name="connsiteY129" fmla="*/ 1917193 h 2329162"/>
              <a:gd name="connsiteX130" fmla="*/ 367749 w 1560770"/>
              <a:gd name="connsiteY130" fmla="*/ 1867188 h 2329162"/>
              <a:gd name="connsiteX131" fmla="*/ 365368 w 1560770"/>
              <a:gd name="connsiteY131" fmla="*/ 1845756 h 2329162"/>
              <a:gd name="connsiteX132" fmla="*/ 334413 w 1560770"/>
              <a:gd name="connsiteY132" fmla="*/ 1800513 h 2329162"/>
              <a:gd name="connsiteX133" fmla="*/ 291549 w 1560770"/>
              <a:gd name="connsiteY133" fmla="*/ 1776700 h 2329162"/>
              <a:gd name="connsiteX134" fmla="*/ 248688 w 1560770"/>
              <a:gd name="connsiteY134" fmla="*/ 1748126 h 2329162"/>
              <a:gd name="connsiteX135" fmla="*/ 215349 w 1560770"/>
              <a:gd name="connsiteY135" fmla="*/ 1738600 h 2329162"/>
              <a:gd name="connsiteX136" fmla="*/ 217731 w 1560770"/>
              <a:gd name="connsiteY136" fmla="*/ 1693354 h 2329162"/>
              <a:gd name="connsiteX137" fmla="*/ 174868 w 1560770"/>
              <a:gd name="connsiteY137" fmla="*/ 1707644 h 2329162"/>
              <a:gd name="connsiteX138" fmla="*/ 186775 w 1560770"/>
              <a:gd name="connsiteY138" fmla="*/ 1740982 h 2329162"/>
              <a:gd name="connsiteX139" fmla="*/ 179631 w 1560770"/>
              <a:gd name="connsiteY139" fmla="*/ 1757651 h 2329162"/>
              <a:gd name="connsiteX140" fmla="*/ 141531 w 1560770"/>
              <a:gd name="connsiteY140" fmla="*/ 1729076 h 2329162"/>
              <a:gd name="connsiteX141" fmla="*/ 98669 w 1560770"/>
              <a:gd name="connsiteY141" fmla="*/ 1726694 h 2329162"/>
              <a:gd name="connsiteX142" fmla="*/ 43899 w 1560770"/>
              <a:gd name="connsiteY142" fmla="*/ 1707644 h 2329162"/>
              <a:gd name="connsiteX143" fmla="*/ 10560 w 1560770"/>
              <a:gd name="connsiteY143" fmla="*/ 1705260 h 2329162"/>
              <a:gd name="connsiteX144" fmla="*/ 1037 w 1560770"/>
              <a:gd name="connsiteY144" fmla="*/ 1652876 h 2329162"/>
              <a:gd name="connsiteX145" fmla="*/ 34374 w 1560770"/>
              <a:gd name="connsiteY145" fmla="*/ 1564769 h 2329162"/>
              <a:gd name="connsiteX146" fmla="*/ 60568 w 1560770"/>
              <a:gd name="connsiteY146" fmla="*/ 1517144 h 2329162"/>
              <a:gd name="connsiteX147" fmla="*/ 81999 w 1560770"/>
              <a:gd name="connsiteY147" fmla="*/ 1469519 h 2329162"/>
              <a:gd name="connsiteX148" fmla="*/ 108194 w 1560770"/>
              <a:gd name="connsiteY148" fmla="*/ 1431419 h 2329162"/>
              <a:gd name="connsiteX149" fmla="*/ 146293 w 1560770"/>
              <a:gd name="connsiteY149" fmla="*/ 1421894 h 2329162"/>
              <a:gd name="connsiteX150" fmla="*/ 153438 w 1560770"/>
              <a:gd name="connsiteY150" fmla="*/ 1386176 h 2329162"/>
              <a:gd name="connsiteX151" fmla="*/ 262975 w 1560770"/>
              <a:gd name="connsiteY151" fmla="*/ 1267113 h 2329162"/>
              <a:gd name="connsiteX152" fmla="*/ 286787 w 1560770"/>
              <a:gd name="connsiteY152" fmla="*/ 1128998 h 2329162"/>
              <a:gd name="connsiteX153" fmla="*/ 282025 w 1560770"/>
              <a:gd name="connsiteY153" fmla="*/ 1048038 h 2329162"/>
              <a:gd name="connsiteX154" fmla="*/ 196300 w 1560770"/>
              <a:gd name="connsiteY154" fmla="*/ 1036132 h 2329162"/>
              <a:gd name="connsiteX155" fmla="*/ 179632 w 1560770"/>
              <a:gd name="connsiteY155" fmla="*/ 955169 h 2329162"/>
              <a:gd name="connsiteX156" fmla="*/ 186775 w 1560770"/>
              <a:gd name="connsiteY156" fmla="*/ 888494 h 2329162"/>
              <a:gd name="connsiteX157" fmla="*/ 148675 w 1560770"/>
              <a:gd name="connsiteY157" fmla="*/ 850394 h 2329162"/>
              <a:gd name="connsiteX158" fmla="*/ 127244 w 1560770"/>
              <a:gd name="connsiteY158" fmla="*/ 809912 h 2329162"/>
              <a:gd name="connsiteX159" fmla="*/ 117719 w 1560770"/>
              <a:gd name="connsiteY159" fmla="*/ 750382 h 2329162"/>
              <a:gd name="connsiteX160" fmla="*/ 102097 w 1560770"/>
              <a:gd name="connsiteY160" fmla="*/ 670228 h 2329162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267737 w 1560770"/>
              <a:gd name="connsiteY26" fmla="*/ 629315 h 2358115"/>
              <a:gd name="connsiteX27" fmla="*/ 303456 w 1560770"/>
              <a:gd name="connsiteY27" fmla="*/ 619790 h 2358115"/>
              <a:gd name="connsiteX28" fmla="*/ 322506 w 1560770"/>
              <a:gd name="connsiteY28" fmla="*/ 595978 h 2358115"/>
              <a:gd name="connsiteX29" fmla="*/ 353462 w 1560770"/>
              <a:gd name="connsiteY29" fmla="*/ 588834 h 2358115"/>
              <a:gd name="connsiteX30" fmla="*/ 410612 w 1560770"/>
              <a:gd name="connsiteY30" fmla="*/ 591215 h 2358115"/>
              <a:gd name="connsiteX31" fmla="*/ 410612 w 1560770"/>
              <a:gd name="connsiteY31" fmla="*/ 645984 h 2358115"/>
              <a:gd name="connsiteX32" fmla="*/ 436806 w 1560770"/>
              <a:gd name="connsiteY32" fmla="*/ 669794 h 2358115"/>
              <a:gd name="connsiteX33" fmla="*/ 1155942 w 1560770"/>
              <a:gd name="connsiteY33" fmla="*/ 34002 h 2358115"/>
              <a:gd name="connsiteX34" fmla="*/ 1370255 w 1560770"/>
              <a:gd name="connsiteY34" fmla="*/ 229265 h 2358115"/>
              <a:gd name="connsiteX35" fmla="*/ 1560756 w 1560770"/>
              <a:gd name="connsiteY35" fmla="*/ 919828 h 2358115"/>
              <a:gd name="connsiteX36" fmla="*/ 420137 w 1560770"/>
              <a:gd name="connsiteY36" fmla="*/ 748378 h 2358115"/>
              <a:gd name="connsiteX37" fmla="*/ 415374 w 1560770"/>
              <a:gd name="connsiteY37" fmla="*/ 788859 h 2358115"/>
              <a:gd name="connsiteX38" fmla="*/ 427281 w 1560770"/>
              <a:gd name="connsiteY38" fmla="*/ 817434 h 2358115"/>
              <a:gd name="connsiteX39" fmla="*/ 410612 w 1560770"/>
              <a:gd name="connsiteY39" fmla="*/ 838865 h 2358115"/>
              <a:gd name="connsiteX40" fmla="*/ 401088 w 1560770"/>
              <a:gd name="connsiteY40" fmla="*/ 917447 h 2358115"/>
              <a:gd name="connsiteX41" fmla="*/ 441568 w 1560770"/>
              <a:gd name="connsiteY41" fmla="*/ 917446 h 2358115"/>
              <a:gd name="connsiteX42" fmla="*/ 486812 w 1560770"/>
              <a:gd name="connsiteY42" fmla="*/ 893634 h 2358115"/>
              <a:gd name="connsiteX43" fmla="*/ 513007 w 1560770"/>
              <a:gd name="connsiteY43" fmla="*/ 896015 h 2358115"/>
              <a:gd name="connsiteX44" fmla="*/ 536818 w 1560770"/>
              <a:gd name="connsiteY44" fmla="*/ 922209 h 2358115"/>
              <a:gd name="connsiteX45" fmla="*/ 510625 w 1560770"/>
              <a:gd name="connsiteY45" fmla="*/ 1026984 h 2358115"/>
              <a:gd name="connsiteX46" fmla="*/ 539200 w 1560770"/>
              <a:gd name="connsiteY46" fmla="*/ 1065084 h 2358115"/>
              <a:gd name="connsiteX47" fmla="*/ 546344 w 1560770"/>
              <a:gd name="connsiteY47" fmla="*/ 1084135 h 2358115"/>
              <a:gd name="connsiteX48" fmla="*/ 532057 w 1560770"/>
              <a:gd name="connsiteY48" fmla="*/ 1115090 h 2358115"/>
              <a:gd name="connsiteX49" fmla="*/ 517769 w 1560770"/>
              <a:gd name="connsiteY49" fmla="*/ 1186528 h 2358115"/>
              <a:gd name="connsiteX50" fmla="*/ 541582 w 1560770"/>
              <a:gd name="connsiteY50" fmla="*/ 1219865 h 2358115"/>
              <a:gd name="connsiteX51" fmla="*/ 551107 w 1560770"/>
              <a:gd name="connsiteY51" fmla="*/ 1260346 h 2358115"/>
              <a:gd name="connsiteX52" fmla="*/ 567775 w 1560770"/>
              <a:gd name="connsiteY52" fmla="*/ 1267490 h 2358115"/>
              <a:gd name="connsiteX53" fmla="*/ 572104 w 1560770"/>
              <a:gd name="connsiteY53" fmla="*/ 1277596 h 2358115"/>
              <a:gd name="connsiteX54" fmla="*/ 591588 w 1560770"/>
              <a:gd name="connsiteY54" fmla="*/ 1243678 h 2358115"/>
              <a:gd name="connsiteX55" fmla="*/ 615400 w 1560770"/>
              <a:gd name="connsiteY55" fmla="*/ 1227009 h 2358115"/>
              <a:gd name="connsiteX56" fmla="*/ 665407 w 1560770"/>
              <a:gd name="connsiteY56" fmla="*/ 1200815 h 2358115"/>
              <a:gd name="connsiteX57" fmla="*/ 698744 w 1560770"/>
              <a:gd name="connsiteY57" fmla="*/ 1188909 h 2358115"/>
              <a:gd name="connsiteX58" fmla="*/ 734463 w 1560770"/>
              <a:gd name="connsiteY58" fmla="*/ 1150810 h 2358115"/>
              <a:gd name="connsiteX59" fmla="*/ 791613 w 1560770"/>
              <a:gd name="connsiteY59" fmla="*/ 1126996 h 2358115"/>
              <a:gd name="connsiteX60" fmla="*/ 817807 w 1560770"/>
              <a:gd name="connsiteY60" fmla="*/ 1081753 h 2358115"/>
              <a:gd name="connsiteX61" fmla="*/ 841618 w 1560770"/>
              <a:gd name="connsiteY61" fmla="*/ 1065082 h 2358115"/>
              <a:gd name="connsiteX62" fmla="*/ 867813 w 1560770"/>
              <a:gd name="connsiteY62" fmla="*/ 1065084 h 2358115"/>
              <a:gd name="connsiteX63" fmla="*/ 872575 w 1560770"/>
              <a:gd name="connsiteY63" fmla="*/ 1084134 h 2358115"/>
              <a:gd name="connsiteX64" fmla="*/ 848763 w 1560770"/>
              <a:gd name="connsiteY64" fmla="*/ 1110328 h 2358115"/>
              <a:gd name="connsiteX65" fmla="*/ 872575 w 1560770"/>
              <a:gd name="connsiteY65" fmla="*/ 1136521 h 2358115"/>
              <a:gd name="connsiteX66" fmla="*/ 872575 w 1560770"/>
              <a:gd name="connsiteY66" fmla="*/ 1160334 h 2358115"/>
              <a:gd name="connsiteX67" fmla="*/ 829713 w 1560770"/>
              <a:gd name="connsiteY67" fmla="*/ 1162715 h 2358115"/>
              <a:gd name="connsiteX68" fmla="*/ 817807 w 1560770"/>
              <a:gd name="connsiteY68" fmla="*/ 1191290 h 2358115"/>
              <a:gd name="connsiteX69" fmla="*/ 829713 w 1560770"/>
              <a:gd name="connsiteY69" fmla="*/ 1219865 h 2358115"/>
              <a:gd name="connsiteX70" fmla="*/ 822567 w 1560770"/>
              <a:gd name="connsiteY70" fmla="*/ 1243676 h 2358115"/>
              <a:gd name="connsiteX71" fmla="*/ 836857 w 1560770"/>
              <a:gd name="connsiteY71" fmla="*/ 1262729 h 2358115"/>
              <a:gd name="connsiteX72" fmla="*/ 870194 w 1560770"/>
              <a:gd name="connsiteY72" fmla="*/ 1234154 h 2358115"/>
              <a:gd name="connsiteX73" fmla="*/ 1544088 w 1560770"/>
              <a:gd name="connsiteY73" fmla="*/ 922210 h 2358115"/>
              <a:gd name="connsiteX74" fmla="*/ 1525038 w 1560770"/>
              <a:gd name="connsiteY74" fmla="*/ 996027 h 2358115"/>
              <a:gd name="connsiteX75" fmla="*/ 958300 w 1560770"/>
              <a:gd name="connsiteY75" fmla="*/ 1174622 h 2358115"/>
              <a:gd name="connsiteX76" fmla="*/ 979731 w 1560770"/>
              <a:gd name="connsiteY76" fmla="*/ 1184146 h 2358115"/>
              <a:gd name="connsiteX77" fmla="*/ 974968 w 1560770"/>
              <a:gd name="connsiteY77" fmla="*/ 1257964 h 2358115"/>
              <a:gd name="connsiteX78" fmla="*/ 984494 w 1560770"/>
              <a:gd name="connsiteY78" fmla="*/ 1319879 h 2358115"/>
              <a:gd name="connsiteX79" fmla="*/ 1032119 w 1560770"/>
              <a:gd name="connsiteY79" fmla="*/ 1400841 h 2358115"/>
              <a:gd name="connsiteX80" fmla="*/ 1072600 w 1560770"/>
              <a:gd name="connsiteY80" fmla="*/ 1422272 h 2358115"/>
              <a:gd name="connsiteX81" fmla="*/ 1089269 w 1560770"/>
              <a:gd name="connsiteY81" fmla="*/ 1488947 h 2358115"/>
              <a:gd name="connsiteX82" fmla="*/ 1122607 w 1560770"/>
              <a:gd name="connsiteY82" fmla="*/ 1515141 h 2358115"/>
              <a:gd name="connsiteX83" fmla="*/ 1163088 w 1560770"/>
              <a:gd name="connsiteY83" fmla="*/ 1574672 h 2358115"/>
              <a:gd name="connsiteX84" fmla="*/ 1191663 w 1560770"/>
              <a:gd name="connsiteY84" fmla="*/ 1588960 h 2358115"/>
              <a:gd name="connsiteX85" fmla="*/ 1220238 w 1560770"/>
              <a:gd name="connsiteY85" fmla="*/ 1627059 h 2358115"/>
              <a:gd name="connsiteX86" fmla="*/ 1215943 w 1560770"/>
              <a:gd name="connsiteY86" fmla="*/ 1646919 h 2358115"/>
              <a:gd name="connsiteX87" fmla="*/ 1196425 w 1560770"/>
              <a:gd name="connsiteY87" fmla="*/ 1696116 h 2358115"/>
              <a:gd name="connsiteX88" fmla="*/ 1144037 w 1560770"/>
              <a:gd name="connsiteY88" fmla="*/ 1691352 h 2358115"/>
              <a:gd name="connsiteX89" fmla="*/ 1124987 w 1560770"/>
              <a:gd name="connsiteY89" fmla="*/ 1736595 h 2358115"/>
              <a:gd name="connsiteX90" fmla="*/ 1048787 w 1560770"/>
              <a:gd name="connsiteY90" fmla="*/ 1769933 h 2358115"/>
              <a:gd name="connsiteX91" fmla="*/ 1020212 w 1560770"/>
              <a:gd name="connsiteY91" fmla="*/ 1829464 h 2358115"/>
              <a:gd name="connsiteX92" fmla="*/ 1036881 w 1560770"/>
              <a:gd name="connsiteY92" fmla="*/ 1877089 h 2358115"/>
              <a:gd name="connsiteX93" fmla="*/ 1017832 w 1560770"/>
              <a:gd name="connsiteY93" fmla="*/ 1917572 h 2358115"/>
              <a:gd name="connsiteX94" fmla="*/ 984493 w 1560770"/>
              <a:gd name="connsiteY94" fmla="*/ 1915189 h 2358115"/>
              <a:gd name="connsiteX95" fmla="*/ 982112 w 1560770"/>
              <a:gd name="connsiteY95" fmla="*/ 1979483 h 2358115"/>
              <a:gd name="connsiteX96" fmla="*/ 946393 w 1560770"/>
              <a:gd name="connsiteY96" fmla="*/ 1996152 h 2358115"/>
              <a:gd name="connsiteX97" fmla="*/ 910674 w 1560770"/>
              <a:gd name="connsiteY97" fmla="*/ 2003295 h 2358115"/>
              <a:gd name="connsiteX98" fmla="*/ 910674 w 1560770"/>
              <a:gd name="connsiteY98" fmla="*/ 2067589 h 2358115"/>
              <a:gd name="connsiteX99" fmla="*/ 967824 w 1560770"/>
              <a:gd name="connsiteY99" fmla="*/ 2077114 h 2358115"/>
              <a:gd name="connsiteX100" fmla="*/ 1001162 w 1560770"/>
              <a:gd name="connsiteY100" fmla="*/ 2072352 h 2358115"/>
              <a:gd name="connsiteX101" fmla="*/ 1005922 w 1560770"/>
              <a:gd name="connsiteY101" fmla="*/ 2146171 h 2358115"/>
              <a:gd name="connsiteX102" fmla="*/ 982112 w 1560770"/>
              <a:gd name="connsiteY102" fmla="*/ 2167602 h 2358115"/>
              <a:gd name="connsiteX103" fmla="*/ 922581 w 1560770"/>
              <a:gd name="connsiteY103" fmla="*/ 2165222 h 2358115"/>
              <a:gd name="connsiteX104" fmla="*/ 870193 w 1560770"/>
              <a:gd name="connsiteY104" fmla="*/ 2174747 h 2358115"/>
              <a:gd name="connsiteX105" fmla="*/ 824949 w 1560770"/>
              <a:gd name="connsiteY105" fmla="*/ 2198560 h 2358115"/>
              <a:gd name="connsiteX106" fmla="*/ 779704 w 1560770"/>
              <a:gd name="connsiteY106" fmla="*/ 2205702 h 2358115"/>
              <a:gd name="connsiteX107" fmla="*/ 758274 w 1560770"/>
              <a:gd name="connsiteY107" fmla="*/ 2224754 h 2358115"/>
              <a:gd name="connsiteX108" fmla="*/ 751131 w 1560770"/>
              <a:gd name="connsiteY108" fmla="*/ 2269997 h 2358115"/>
              <a:gd name="connsiteX109" fmla="*/ 734462 w 1560770"/>
              <a:gd name="connsiteY109" fmla="*/ 2281904 h 2358115"/>
              <a:gd name="connsiteX110" fmla="*/ 689218 w 1560770"/>
              <a:gd name="connsiteY110" fmla="*/ 2331910 h 2358115"/>
              <a:gd name="connsiteX111" fmla="*/ 665406 w 1560770"/>
              <a:gd name="connsiteY111" fmla="*/ 2336671 h 2358115"/>
              <a:gd name="connsiteX112" fmla="*/ 617781 w 1560770"/>
              <a:gd name="connsiteY112" fmla="*/ 2358103 h 2358115"/>
              <a:gd name="connsiteX113" fmla="*/ 579681 w 1560770"/>
              <a:gd name="connsiteY113" fmla="*/ 2341434 h 2358115"/>
              <a:gd name="connsiteX114" fmla="*/ 563012 w 1560770"/>
              <a:gd name="connsiteY114" fmla="*/ 2312859 h 2358115"/>
              <a:gd name="connsiteX115" fmla="*/ 520149 w 1560770"/>
              <a:gd name="connsiteY115" fmla="*/ 2322385 h 2358115"/>
              <a:gd name="connsiteX116" fmla="*/ 512573 w 1560770"/>
              <a:gd name="connsiteY116" fmla="*/ 2316281 h 2358115"/>
              <a:gd name="connsiteX117" fmla="*/ 503481 w 1560770"/>
              <a:gd name="connsiteY117" fmla="*/ 2310478 h 2358115"/>
              <a:gd name="connsiteX118" fmla="*/ 522531 w 1560770"/>
              <a:gd name="connsiteY118" fmla="*/ 2203321 h 2358115"/>
              <a:gd name="connsiteX119" fmla="*/ 539199 w 1560770"/>
              <a:gd name="connsiteY119" fmla="*/ 2181890 h 2358115"/>
              <a:gd name="connsiteX120" fmla="*/ 529674 w 1560770"/>
              <a:gd name="connsiteY120" fmla="*/ 2136647 h 2358115"/>
              <a:gd name="connsiteX121" fmla="*/ 553487 w 1560770"/>
              <a:gd name="connsiteY121" fmla="*/ 2122359 h 2358115"/>
              <a:gd name="connsiteX122" fmla="*/ 534437 w 1560770"/>
              <a:gd name="connsiteY122" fmla="*/ 2108072 h 2358115"/>
              <a:gd name="connsiteX123" fmla="*/ 522531 w 1560770"/>
              <a:gd name="connsiteY123" fmla="*/ 2072354 h 2358115"/>
              <a:gd name="connsiteX124" fmla="*/ 513006 w 1560770"/>
              <a:gd name="connsiteY124" fmla="*/ 2027110 h 2358115"/>
              <a:gd name="connsiteX125" fmla="*/ 510624 w 1560770"/>
              <a:gd name="connsiteY125" fmla="*/ 1996152 h 2358115"/>
              <a:gd name="connsiteX126" fmla="*/ 460618 w 1560770"/>
              <a:gd name="connsiteY126" fmla="*/ 1998535 h 2358115"/>
              <a:gd name="connsiteX127" fmla="*/ 427282 w 1560770"/>
              <a:gd name="connsiteY127" fmla="*/ 1962816 h 2358115"/>
              <a:gd name="connsiteX128" fmla="*/ 382037 w 1560770"/>
              <a:gd name="connsiteY128" fmla="*/ 1946146 h 2358115"/>
              <a:gd name="connsiteX129" fmla="*/ 367749 w 1560770"/>
              <a:gd name="connsiteY129" fmla="*/ 1896141 h 2358115"/>
              <a:gd name="connsiteX130" fmla="*/ 365368 w 1560770"/>
              <a:gd name="connsiteY130" fmla="*/ 1874709 h 2358115"/>
              <a:gd name="connsiteX131" fmla="*/ 334413 w 1560770"/>
              <a:gd name="connsiteY131" fmla="*/ 1829466 h 2358115"/>
              <a:gd name="connsiteX132" fmla="*/ 291549 w 1560770"/>
              <a:gd name="connsiteY132" fmla="*/ 1805653 h 2358115"/>
              <a:gd name="connsiteX133" fmla="*/ 248688 w 1560770"/>
              <a:gd name="connsiteY133" fmla="*/ 1777079 h 2358115"/>
              <a:gd name="connsiteX134" fmla="*/ 215349 w 1560770"/>
              <a:gd name="connsiteY134" fmla="*/ 1767553 h 2358115"/>
              <a:gd name="connsiteX135" fmla="*/ 217731 w 1560770"/>
              <a:gd name="connsiteY135" fmla="*/ 1722307 h 2358115"/>
              <a:gd name="connsiteX136" fmla="*/ 174868 w 1560770"/>
              <a:gd name="connsiteY136" fmla="*/ 1736597 h 2358115"/>
              <a:gd name="connsiteX137" fmla="*/ 186775 w 1560770"/>
              <a:gd name="connsiteY137" fmla="*/ 1769935 h 2358115"/>
              <a:gd name="connsiteX138" fmla="*/ 179631 w 1560770"/>
              <a:gd name="connsiteY138" fmla="*/ 1786604 h 2358115"/>
              <a:gd name="connsiteX139" fmla="*/ 141531 w 1560770"/>
              <a:gd name="connsiteY139" fmla="*/ 1758029 h 2358115"/>
              <a:gd name="connsiteX140" fmla="*/ 98669 w 1560770"/>
              <a:gd name="connsiteY140" fmla="*/ 1755647 h 2358115"/>
              <a:gd name="connsiteX141" fmla="*/ 43899 w 1560770"/>
              <a:gd name="connsiteY141" fmla="*/ 1736597 h 2358115"/>
              <a:gd name="connsiteX142" fmla="*/ 10560 w 1560770"/>
              <a:gd name="connsiteY142" fmla="*/ 1734213 h 2358115"/>
              <a:gd name="connsiteX143" fmla="*/ 1037 w 1560770"/>
              <a:gd name="connsiteY143" fmla="*/ 1681829 h 2358115"/>
              <a:gd name="connsiteX144" fmla="*/ 34374 w 1560770"/>
              <a:gd name="connsiteY144" fmla="*/ 1593722 h 2358115"/>
              <a:gd name="connsiteX145" fmla="*/ 60568 w 1560770"/>
              <a:gd name="connsiteY145" fmla="*/ 1546097 h 2358115"/>
              <a:gd name="connsiteX146" fmla="*/ 81999 w 1560770"/>
              <a:gd name="connsiteY146" fmla="*/ 1498472 h 2358115"/>
              <a:gd name="connsiteX147" fmla="*/ 108194 w 1560770"/>
              <a:gd name="connsiteY147" fmla="*/ 1460372 h 2358115"/>
              <a:gd name="connsiteX148" fmla="*/ 146293 w 1560770"/>
              <a:gd name="connsiteY148" fmla="*/ 1450847 h 2358115"/>
              <a:gd name="connsiteX149" fmla="*/ 153438 w 1560770"/>
              <a:gd name="connsiteY149" fmla="*/ 1415129 h 2358115"/>
              <a:gd name="connsiteX150" fmla="*/ 262975 w 1560770"/>
              <a:gd name="connsiteY150" fmla="*/ 1296066 h 2358115"/>
              <a:gd name="connsiteX151" fmla="*/ 286787 w 1560770"/>
              <a:gd name="connsiteY151" fmla="*/ 1157951 h 2358115"/>
              <a:gd name="connsiteX152" fmla="*/ 282025 w 1560770"/>
              <a:gd name="connsiteY152" fmla="*/ 1076991 h 2358115"/>
              <a:gd name="connsiteX153" fmla="*/ 196300 w 1560770"/>
              <a:gd name="connsiteY153" fmla="*/ 1065085 h 2358115"/>
              <a:gd name="connsiteX154" fmla="*/ 179632 w 1560770"/>
              <a:gd name="connsiteY154" fmla="*/ 984122 h 2358115"/>
              <a:gd name="connsiteX155" fmla="*/ 186775 w 1560770"/>
              <a:gd name="connsiteY155" fmla="*/ 917447 h 2358115"/>
              <a:gd name="connsiteX156" fmla="*/ 148675 w 1560770"/>
              <a:gd name="connsiteY156" fmla="*/ 879347 h 2358115"/>
              <a:gd name="connsiteX157" fmla="*/ 127244 w 1560770"/>
              <a:gd name="connsiteY157" fmla="*/ 838865 h 2358115"/>
              <a:gd name="connsiteX158" fmla="*/ 117719 w 1560770"/>
              <a:gd name="connsiteY158" fmla="*/ 779335 h 2358115"/>
              <a:gd name="connsiteX159" fmla="*/ 102097 w 1560770"/>
              <a:gd name="connsiteY159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303456 w 1560770"/>
              <a:gd name="connsiteY26" fmla="*/ 619790 h 2358115"/>
              <a:gd name="connsiteX27" fmla="*/ 322506 w 1560770"/>
              <a:gd name="connsiteY27" fmla="*/ 595978 h 2358115"/>
              <a:gd name="connsiteX28" fmla="*/ 353462 w 1560770"/>
              <a:gd name="connsiteY28" fmla="*/ 588834 h 2358115"/>
              <a:gd name="connsiteX29" fmla="*/ 410612 w 1560770"/>
              <a:gd name="connsiteY29" fmla="*/ 591215 h 2358115"/>
              <a:gd name="connsiteX30" fmla="*/ 410612 w 1560770"/>
              <a:gd name="connsiteY30" fmla="*/ 645984 h 2358115"/>
              <a:gd name="connsiteX31" fmla="*/ 436806 w 1560770"/>
              <a:gd name="connsiteY31" fmla="*/ 669794 h 2358115"/>
              <a:gd name="connsiteX32" fmla="*/ 1155942 w 1560770"/>
              <a:gd name="connsiteY32" fmla="*/ 34002 h 2358115"/>
              <a:gd name="connsiteX33" fmla="*/ 1370255 w 1560770"/>
              <a:gd name="connsiteY33" fmla="*/ 229265 h 2358115"/>
              <a:gd name="connsiteX34" fmla="*/ 1560756 w 1560770"/>
              <a:gd name="connsiteY34" fmla="*/ 919828 h 2358115"/>
              <a:gd name="connsiteX35" fmla="*/ 420137 w 1560770"/>
              <a:gd name="connsiteY35" fmla="*/ 748378 h 2358115"/>
              <a:gd name="connsiteX36" fmla="*/ 415374 w 1560770"/>
              <a:gd name="connsiteY36" fmla="*/ 788859 h 2358115"/>
              <a:gd name="connsiteX37" fmla="*/ 427281 w 1560770"/>
              <a:gd name="connsiteY37" fmla="*/ 817434 h 2358115"/>
              <a:gd name="connsiteX38" fmla="*/ 410612 w 1560770"/>
              <a:gd name="connsiteY38" fmla="*/ 838865 h 2358115"/>
              <a:gd name="connsiteX39" fmla="*/ 401088 w 1560770"/>
              <a:gd name="connsiteY39" fmla="*/ 917447 h 2358115"/>
              <a:gd name="connsiteX40" fmla="*/ 441568 w 1560770"/>
              <a:gd name="connsiteY40" fmla="*/ 917446 h 2358115"/>
              <a:gd name="connsiteX41" fmla="*/ 486812 w 1560770"/>
              <a:gd name="connsiteY41" fmla="*/ 893634 h 2358115"/>
              <a:gd name="connsiteX42" fmla="*/ 513007 w 1560770"/>
              <a:gd name="connsiteY42" fmla="*/ 896015 h 2358115"/>
              <a:gd name="connsiteX43" fmla="*/ 536818 w 1560770"/>
              <a:gd name="connsiteY43" fmla="*/ 922209 h 2358115"/>
              <a:gd name="connsiteX44" fmla="*/ 510625 w 1560770"/>
              <a:gd name="connsiteY44" fmla="*/ 1026984 h 2358115"/>
              <a:gd name="connsiteX45" fmla="*/ 539200 w 1560770"/>
              <a:gd name="connsiteY45" fmla="*/ 1065084 h 2358115"/>
              <a:gd name="connsiteX46" fmla="*/ 546344 w 1560770"/>
              <a:gd name="connsiteY46" fmla="*/ 1084135 h 2358115"/>
              <a:gd name="connsiteX47" fmla="*/ 532057 w 1560770"/>
              <a:gd name="connsiteY47" fmla="*/ 1115090 h 2358115"/>
              <a:gd name="connsiteX48" fmla="*/ 517769 w 1560770"/>
              <a:gd name="connsiteY48" fmla="*/ 1186528 h 2358115"/>
              <a:gd name="connsiteX49" fmla="*/ 541582 w 1560770"/>
              <a:gd name="connsiteY49" fmla="*/ 1219865 h 2358115"/>
              <a:gd name="connsiteX50" fmla="*/ 551107 w 1560770"/>
              <a:gd name="connsiteY50" fmla="*/ 1260346 h 2358115"/>
              <a:gd name="connsiteX51" fmla="*/ 567775 w 1560770"/>
              <a:gd name="connsiteY51" fmla="*/ 1267490 h 2358115"/>
              <a:gd name="connsiteX52" fmla="*/ 572104 w 1560770"/>
              <a:gd name="connsiteY52" fmla="*/ 1277596 h 2358115"/>
              <a:gd name="connsiteX53" fmla="*/ 591588 w 1560770"/>
              <a:gd name="connsiteY53" fmla="*/ 1243678 h 2358115"/>
              <a:gd name="connsiteX54" fmla="*/ 615400 w 1560770"/>
              <a:gd name="connsiteY54" fmla="*/ 1227009 h 2358115"/>
              <a:gd name="connsiteX55" fmla="*/ 665407 w 1560770"/>
              <a:gd name="connsiteY55" fmla="*/ 1200815 h 2358115"/>
              <a:gd name="connsiteX56" fmla="*/ 698744 w 1560770"/>
              <a:gd name="connsiteY56" fmla="*/ 1188909 h 2358115"/>
              <a:gd name="connsiteX57" fmla="*/ 734463 w 1560770"/>
              <a:gd name="connsiteY57" fmla="*/ 1150810 h 2358115"/>
              <a:gd name="connsiteX58" fmla="*/ 791613 w 1560770"/>
              <a:gd name="connsiteY58" fmla="*/ 1126996 h 2358115"/>
              <a:gd name="connsiteX59" fmla="*/ 817807 w 1560770"/>
              <a:gd name="connsiteY59" fmla="*/ 1081753 h 2358115"/>
              <a:gd name="connsiteX60" fmla="*/ 841618 w 1560770"/>
              <a:gd name="connsiteY60" fmla="*/ 1065082 h 2358115"/>
              <a:gd name="connsiteX61" fmla="*/ 867813 w 1560770"/>
              <a:gd name="connsiteY61" fmla="*/ 1065084 h 2358115"/>
              <a:gd name="connsiteX62" fmla="*/ 872575 w 1560770"/>
              <a:gd name="connsiteY62" fmla="*/ 1084134 h 2358115"/>
              <a:gd name="connsiteX63" fmla="*/ 848763 w 1560770"/>
              <a:gd name="connsiteY63" fmla="*/ 1110328 h 2358115"/>
              <a:gd name="connsiteX64" fmla="*/ 872575 w 1560770"/>
              <a:gd name="connsiteY64" fmla="*/ 1136521 h 2358115"/>
              <a:gd name="connsiteX65" fmla="*/ 872575 w 1560770"/>
              <a:gd name="connsiteY65" fmla="*/ 1160334 h 2358115"/>
              <a:gd name="connsiteX66" fmla="*/ 829713 w 1560770"/>
              <a:gd name="connsiteY66" fmla="*/ 1162715 h 2358115"/>
              <a:gd name="connsiteX67" fmla="*/ 817807 w 1560770"/>
              <a:gd name="connsiteY67" fmla="*/ 1191290 h 2358115"/>
              <a:gd name="connsiteX68" fmla="*/ 829713 w 1560770"/>
              <a:gd name="connsiteY68" fmla="*/ 1219865 h 2358115"/>
              <a:gd name="connsiteX69" fmla="*/ 822567 w 1560770"/>
              <a:gd name="connsiteY69" fmla="*/ 1243676 h 2358115"/>
              <a:gd name="connsiteX70" fmla="*/ 836857 w 1560770"/>
              <a:gd name="connsiteY70" fmla="*/ 1262729 h 2358115"/>
              <a:gd name="connsiteX71" fmla="*/ 870194 w 1560770"/>
              <a:gd name="connsiteY71" fmla="*/ 1234154 h 2358115"/>
              <a:gd name="connsiteX72" fmla="*/ 1544088 w 1560770"/>
              <a:gd name="connsiteY72" fmla="*/ 922210 h 2358115"/>
              <a:gd name="connsiteX73" fmla="*/ 1525038 w 1560770"/>
              <a:gd name="connsiteY73" fmla="*/ 996027 h 2358115"/>
              <a:gd name="connsiteX74" fmla="*/ 958300 w 1560770"/>
              <a:gd name="connsiteY74" fmla="*/ 1174622 h 2358115"/>
              <a:gd name="connsiteX75" fmla="*/ 979731 w 1560770"/>
              <a:gd name="connsiteY75" fmla="*/ 1184146 h 2358115"/>
              <a:gd name="connsiteX76" fmla="*/ 974968 w 1560770"/>
              <a:gd name="connsiteY76" fmla="*/ 1257964 h 2358115"/>
              <a:gd name="connsiteX77" fmla="*/ 984494 w 1560770"/>
              <a:gd name="connsiteY77" fmla="*/ 1319879 h 2358115"/>
              <a:gd name="connsiteX78" fmla="*/ 1032119 w 1560770"/>
              <a:gd name="connsiteY78" fmla="*/ 1400841 h 2358115"/>
              <a:gd name="connsiteX79" fmla="*/ 1072600 w 1560770"/>
              <a:gd name="connsiteY79" fmla="*/ 1422272 h 2358115"/>
              <a:gd name="connsiteX80" fmla="*/ 1089269 w 1560770"/>
              <a:gd name="connsiteY80" fmla="*/ 1488947 h 2358115"/>
              <a:gd name="connsiteX81" fmla="*/ 1122607 w 1560770"/>
              <a:gd name="connsiteY81" fmla="*/ 1515141 h 2358115"/>
              <a:gd name="connsiteX82" fmla="*/ 1163088 w 1560770"/>
              <a:gd name="connsiteY82" fmla="*/ 1574672 h 2358115"/>
              <a:gd name="connsiteX83" fmla="*/ 1191663 w 1560770"/>
              <a:gd name="connsiteY83" fmla="*/ 1588960 h 2358115"/>
              <a:gd name="connsiteX84" fmla="*/ 1220238 w 1560770"/>
              <a:gd name="connsiteY84" fmla="*/ 1627059 h 2358115"/>
              <a:gd name="connsiteX85" fmla="*/ 1215943 w 1560770"/>
              <a:gd name="connsiteY85" fmla="*/ 1646919 h 2358115"/>
              <a:gd name="connsiteX86" fmla="*/ 1196425 w 1560770"/>
              <a:gd name="connsiteY86" fmla="*/ 1696116 h 2358115"/>
              <a:gd name="connsiteX87" fmla="*/ 1144037 w 1560770"/>
              <a:gd name="connsiteY87" fmla="*/ 1691352 h 2358115"/>
              <a:gd name="connsiteX88" fmla="*/ 1124987 w 1560770"/>
              <a:gd name="connsiteY88" fmla="*/ 1736595 h 2358115"/>
              <a:gd name="connsiteX89" fmla="*/ 1048787 w 1560770"/>
              <a:gd name="connsiteY89" fmla="*/ 1769933 h 2358115"/>
              <a:gd name="connsiteX90" fmla="*/ 1020212 w 1560770"/>
              <a:gd name="connsiteY90" fmla="*/ 1829464 h 2358115"/>
              <a:gd name="connsiteX91" fmla="*/ 1036881 w 1560770"/>
              <a:gd name="connsiteY91" fmla="*/ 1877089 h 2358115"/>
              <a:gd name="connsiteX92" fmla="*/ 1017832 w 1560770"/>
              <a:gd name="connsiteY92" fmla="*/ 1917572 h 2358115"/>
              <a:gd name="connsiteX93" fmla="*/ 984493 w 1560770"/>
              <a:gd name="connsiteY93" fmla="*/ 1915189 h 2358115"/>
              <a:gd name="connsiteX94" fmla="*/ 982112 w 1560770"/>
              <a:gd name="connsiteY94" fmla="*/ 1979483 h 2358115"/>
              <a:gd name="connsiteX95" fmla="*/ 946393 w 1560770"/>
              <a:gd name="connsiteY95" fmla="*/ 1996152 h 2358115"/>
              <a:gd name="connsiteX96" fmla="*/ 910674 w 1560770"/>
              <a:gd name="connsiteY96" fmla="*/ 2003295 h 2358115"/>
              <a:gd name="connsiteX97" fmla="*/ 910674 w 1560770"/>
              <a:gd name="connsiteY97" fmla="*/ 2067589 h 2358115"/>
              <a:gd name="connsiteX98" fmla="*/ 967824 w 1560770"/>
              <a:gd name="connsiteY98" fmla="*/ 2077114 h 2358115"/>
              <a:gd name="connsiteX99" fmla="*/ 1001162 w 1560770"/>
              <a:gd name="connsiteY99" fmla="*/ 2072352 h 2358115"/>
              <a:gd name="connsiteX100" fmla="*/ 1005922 w 1560770"/>
              <a:gd name="connsiteY100" fmla="*/ 2146171 h 2358115"/>
              <a:gd name="connsiteX101" fmla="*/ 982112 w 1560770"/>
              <a:gd name="connsiteY101" fmla="*/ 2167602 h 2358115"/>
              <a:gd name="connsiteX102" fmla="*/ 922581 w 1560770"/>
              <a:gd name="connsiteY102" fmla="*/ 2165222 h 2358115"/>
              <a:gd name="connsiteX103" fmla="*/ 870193 w 1560770"/>
              <a:gd name="connsiteY103" fmla="*/ 2174747 h 2358115"/>
              <a:gd name="connsiteX104" fmla="*/ 824949 w 1560770"/>
              <a:gd name="connsiteY104" fmla="*/ 2198560 h 2358115"/>
              <a:gd name="connsiteX105" fmla="*/ 779704 w 1560770"/>
              <a:gd name="connsiteY105" fmla="*/ 2205702 h 2358115"/>
              <a:gd name="connsiteX106" fmla="*/ 758274 w 1560770"/>
              <a:gd name="connsiteY106" fmla="*/ 2224754 h 2358115"/>
              <a:gd name="connsiteX107" fmla="*/ 751131 w 1560770"/>
              <a:gd name="connsiteY107" fmla="*/ 2269997 h 2358115"/>
              <a:gd name="connsiteX108" fmla="*/ 734462 w 1560770"/>
              <a:gd name="connsiteY108" fmla="*/ 2281904 h 2358115"/>
              <a:gd name="connsiteX109" fmla="*/ 689218 w 1560770"/>
              <a:gd name="connsiteY109" fmla="*/ 2331910 h 2358115"/>
              <a:gd name="connsiteX110" fmla="*/ 665406 w 1560770"/>
              <a:gd name="connsiteY110" fmla="*/ 2336671 h 2358115"/>
              <a:gd name="connsiteX111" fmla="*/ 617781 w 1560770"/>
              <a:gd name="connsiteY111" fmla="*/ 2358103 h 2358115"/>
              <a:gd name="connsiteX112" fmla="*/ 579681 w 1560770"/>
              <a:gd name="connsiteY112" fmla="*/ 2341434 h 2358115"/>
              <a:gd name="connsiteX113" fmla="*/ 563012 w 1560770"/>
              <a:gd name="connsiteY113" fmla="*/ 2312859 h 2358115"/>
              <a:gd name="connsiteX114" fmla="*/ 520149 w 1560770"/>
              <a:gd name="connsiteY114" fmla="*/ 2322385 h 2358115"/>
              <a:gd name="connsiteX115" fmla="*/ 512573 w 1560770"/>
              <a:gd name="connsiteY115" fmla="*/ 2316281 h 2358115"/>
              <a:gd name="connsiteX116" fmla="*/ 503481 w 1560770"/>
              <a:gd name="connsiteY116" fmla="*/ 2310478 h 2358115"/>
              <a:gd name="connsiteX117" fmla="*/ 522531 w 1560770"/>
              <a:gd name="connsiteY117" fmla="*/ 2203321 h 2358115"/>
              <a:gd name="connsiteX118" fmla="*/ 539199 w 1560770"/>
              <a:gd name="connsiteY118" fmla="*/ 2181890 h 2358115"/>
              <a:gd name="connsiteX119" fmla="*/ 529674 w 1560770"/>
              <a:gd name="connsiteY119" fmla="*/ 2136647 h 2358115"/>
              <a:gd name="connsiteX120" fmla="*/ 553487 w 1560770"/>
              <a:gd name="connsiteY120" fmla="*/ 2122359 h 2358115"/>
              <a:gd name="connsiteX121" fmla="*/ 534437 w 1560770"/>
              <a:gd name="connsiteY121" fmla="*/ 2108072 h 2358115"/>
              <a:gd name="connsiteX122" fmla="*/ 522531 w 1560770"/>
              <a:gd name="connsiteY122" fmla="*/ 2072354 h 2358115"/>
              <a:gd name="connsiteX123" fmla="*/ 513006 w 1560770"/>
              <a:gd name="connsiteY123" fmla="*/ 2027110 h 2358115"/>
              <a:gd name="connsiteX124" fmla="*/ 510624 w 1560770"/>
              <a:gd name="connsiteY124" fmla="*/ 1996152 h 2358115"/>
              <a:gd name="connsiteX125" fmla="*/ 460618 w 1560770"/>
              <a:gd name="connsiteY125" fmla="*/ 1998535 h 2358115"/>
              <a:gd name="connsiteX126" fmla="*/ 427282 w 1560770"/>
              <a:gd name="connsiteY126" fmla="*/ 1962816 h 2358115"/>
              <a:gd name="connsiteX127" fmla="*/ 382037 w 1560770"/>
              <a:gd name="connsiteY127" fmla="*/ 1946146 h 2358115"/>
              <a:gd name="connsiteX128" fmla="*/ 367749 w 1560770"/>
              <a:gd name="connsiteY128" fmla="*/ 1896141 h 2358115"/>
              <a:gd name="connsiteX129" fmla="*/ 365368 w 1560770"/>
              <a:gd name="connsiteY129" fmla="*/ 1874709 h 2358115"/>
              <a:gd name="connsiteX130" fmla="*/ 334413 w 1560770"/>
              <a:gd name="connsiteY130" fmla="*/ 1829466 h 2358115"/>
              <a:gd name="connsiteX131" fmla="*/ 291549 w 1560770"/>
              <a:gd name="connsiteY131" fmla="*/ 1805653 h 2358115"/>
              <a:gd name="connsiteX132" fmla="*/ 248688 w 1560770"/>
              <a:gd name="connsiteY132" fmla="*/ 1777079 h 2358115"/>
              <a:gd name="connsiteX133" fmla="*/ 215349 w 1560770"/>
              <a:gd name="connsiteY133" fmla="*/ 1767553 h 2358115"/>
              <a:gd name="connsiteX134" fmla="*/ 217731 w 1560770"/>
              <a:gd name="connsiteY134" fmla="*/ 1722307 h 2358115"/>
              <a:gd name="connsiteX135" fmla="*/ 174868 w 1560770"/>
              <a:gd name="connsiteY135" fmla="*/ 1736597 h 2358115"/>
              <a:gd name="connsiteX136" fmla="*/ 186775 w 1560770"/>
              <a:gd name="connsiteY136" fmla="*/ 1769935 h 2358115"/>
              <a:gd name="connsiteX137" fmla="*/ 179631 w 1560770"/>
              <a:gd name="connsiteY137" fmla="*/ 1786604 h 2358115"/>
              <a:gd name="connsiteX138" fmla="*/ 141531 w 1560770"/>
              <a:gd name="connsiteY138" fmla="*/ 1758029 h 2358115"/>
              <a:gd name="connsiteX139" fmla="*/ 98669 w 1560770"/>
              <a:gd name="connsiteY139" fmla="*/ 1755647 h 2358115"/>
              <a:gd name="connsiteX140" fmla="*/ 43899 w 1560770"/>
              <a:gd name="connsiteY140" fmla="*/ 1736597 h 2358115"/>
              <a:gd name="connsiteX141" fmla="*/ 10560 w 1560770"/>
              <a:gd name="connsiteY141" fmla="*/ 1734213 h 2358115"/>
              <a:gd name="connsiteX142" fmla="*/ 1037 w 1560770"/>
              <a:gd name="connsiteY142" fmla="*/ 1681829 h 2358115"/>
              <a:gd name="connsiteX143" fmla="*/ 34374 w 1560770"/>
              <a:gd name="connsiteY143" fmla="*/ 1593722 h 2358115"/>
              <a:gd name="connsiteX144" fmla="*/ 60568 w 1560770"/>
              <a:gd name="connsiteY144" fmla="*/ 1546097 h 2358115"/>
              <a:gd name="connsiteX145" fmla="*/ 81999 w 1560770"/>
              <a:gd name="connsiteY145" fmla="*/ 1498472 h 2358115"/>
              <a:gd name="connsiteX146" fmla="*/ 108194 w 1560770"/>
              <a:gd name="connsiteY146" fmla="*/ 1460372 h 2358115"/>
              <a:gd name="connsiteX147" fmla="*/ 146293 w 1560770"/>
              <a:gd name="connsiteY147" fmla="*/ 1450847 h 2358115"/>
              <a:gd name="connsiteX148" fmla="*/ 153438 w 1560770"/>
              <a:gd name="connsiteY148" fmla="*/ 1415129 h 2358115"/>
              <a:gd name="connsiteX149" fmla="*/ 262975 w 1560770"/>
              <a:gd name="connsiteY149" fmla="*/ 1296066 h 2358115"/>
              <a:gd name="connsiteX150" fmla="*/ 286787 w 1560770"/>
              <a:gd name="connsiteY150" fmla="*/ 1157951 h 2358115"/>
              <a:gd name="connsiteX151" fmla="*/ 282025 w 1560770"/>
              <a:gd name="connsiteY151" fmla="*/ 1076991 h 2358115"/>
              <a:gd name="connsiteX152" fmla="*/ 196300 w 1560770"/>
              <a:gd name="connsiteY152" fmla="*/ 1065085 h 2358115"/>
              <a:gd name="connsiteX153" fmla="*/ 179632 w 1560770"/>
              <a:gd name="connsiteY153" fmla="*/ 984122 h 2358115"/>
              <a:gd name="connsiteX154" fmla="*/ 186775 w 1560770"/>
              <a:gd name="connsiteY154" fmla="*/ 917447 h 2358115"/>
              <a:gd name="connsiteX155" fmla="*/ 148675 w 1560770"/>
              <a:gd name="connsiteY155" fmla="*/ 879347 h 2358115"/>
              <a:gd name="connsiteX156" fmla="*/ 127244 w 1560770"/>
              <a:gd name="connsiteY156" fmla="*/ 838865 h 2358115"/>
              <a:gd name="connsiteX157" fmla="*/ 117719 w 1560770"/>
              <a:gd name="connsiteY157" fmla="*/ 779335 h 2358115"/>
              <a:gd name="connsiteX158" fmla="*/ 102097 w 1560770"/>
              <a:gd name="connsiteY158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322506 w 1560770"/>
              <a:gd name="connsiteY26" fmla="*/ 595978 h 2358115"/>
              <a:gd name="connsiteX27" fmla="*/ 353462 w 1560770"/>
              <a:gd name="connsiteY27" fmla="*/ 588834 h 2358115"/>
              <a:gd name="connsiteX28" fmla="*/ 410612 w 1560770"/>
              <a:gd name="connsiteY28" fmla="*/ 591215 h 2358115"/>
              <a:gd name="connsiteX29" fmla="*/ 410612 w 1560770"/>
              <a:gd name="connsiteY29" fmla="*/ 645984 h 2358115"/>
              <a:gd name="connsiteX30" fmla="*/ 436806 w 1560770"/>
              <a:gd name="connsiteY30" fmla="*/ 669794 h 2358115"/>
              <a:gd name="connsiteX31" fmla="*/ 1155942 w 1560770"/>
              <a:gd name="connsiteY31" fmla="*/ 34002 h 2358115"/>
              <a:gd name="connsiteX32" fmla="*/ 1370255 w 1560770"/>
              <a:gd name="connsiteY32" fmla="*/ 229265 h 2358115"/>
              <a:gd name="connsiteX33" fmla="*/ 1560756 w 1560770"/>
              <a:gd name="connsiteY33" fmla="*/ 919828 h 2358115"/>
              <a:gd name="connsiteX34" fmla="*/ 420137 w 1560770"/>
              <a:gd name="connsiteY34" fmla="*/ 748378 h 2358115"/>
              <a:gd name="connsiteX35" fmla="*/ 415374 w 1560770"/>
              <a:gd name="connsiteY35" fmla="*/ 788859 h 2358115"/>
              <a:gd name="connsiteX36" fmla="*/ 427281 w 1560770"/>
              <a:gd name="connsiteY36" fmla="*/ 817434 h 2358115"/>
              <a:gd name="connsiteX37" fmla="*/ 410612 w 1560770"/>
              <a:gd name="connsiteY37" fmla="*/ 838865 h 2358115"/>
              <a:gd name="connsiteX38" fmla="*/ 401088 w 1560770"/>
              <a:gd name="connsiteY38" fmla="*/ 917447 h 2358115"/>
              <a:gd name="connsiteX39" fmla="*/ 441568 w 1560770"/>
              <a:gd name="connsiteY39" fmla="*/ 917446 h 2358115"/>
              <a:gd name="connsiteX40" fmla="*/ 486812 w 1560770"/>
              <a:gd name="connsiteY40" fmla="*/ 893634 h 2358115"/>
              <a:gd name="connsiteX41" fmla="*/ 513007 w 1560770"/>
              <a:gd name="connsiteY41" fmla="*/ 896015 h 2358115"/>
              <a:gd name="connsiteX42" fmla="*/ 536818 w 1560770"/>
              <a:gd name="connsiteY42" fmla="*/ 922209 h 2358115"/>
              <a:gd name="connsiteX43" fmla="*/ 510625 w 1560770"/>
              <a:gd name="connsiteY43" fmla="*/ 1026984 h 2358115"/>
              <a:gd name="connsiteX44" fmla="*/ 539200 w 1560770"/>
              <a:gd name="connsiteY44" fmla="*/ 1065084 h 2358115"/>
              <a:gd name="connsiteX45" fmla="*/ 546344 w 1560770"/>
              <a:gd name="connsiteY45" fmla="*/ 1084135 h 2358115"/>
              <a:gd name="connsiteX46" fmla="*/ 532057 w 1560770"/>
              <a:gd name="connsiteY46" fmla="*/ 1115090 h 2358115"/>
              <a:gd name="connsiteX47" fmla="*/ 517769 w 1560770"/>
              <a:gd name="connsiteY47" fmla="*/ 1186528 h 2358115"/>
              <a:gd name="connsiteX48" fmla="*/ 541582 w 1560770"/>
              <a:gd name="connsiteY48" fmla="*/ 1219865 h 2358115"/>
              <a:gd name="connsiteX49" fmla="*/ 551107 w 1560770"/>
              <a:gd name="connsiteY49" fmla="*/ 1260346 h 2358115"/>
              <a:gd name="connsiteX50" fmla="*/ 567775 w 1560770"/>
              <a:gd name="connsiteY50" fmla="*/ 1267490 h 2358115"/>
              <a:gd name="connsiteX51" fmla="*/ 572104 w 1560770"/>
              <a:gd name="connsiteY51" fmla="*/ 1277596 h 2358115"/>
              <a:gd name="connsiteX52" fmla="*/ 591588 w 1560770"/>
              <a:gd name="connsiteY52" fmla="*/ 1243678 h 2358115"/>
              <a:gd name="connsiteX53" fmla="*/ 615400 w 1560770"/>
              <a:gd name="connsiteY53" fmla="*/ 1227009 h 2358115"/>
              <a:gd name="connsiteX54" fmla="*/ 665407 w 1560770"/>
              <a:gd name="connsiteY54" fmla="*/ 1200815 h 2358115"/>
              <a:gd name="connsiteX55" fmla="*/ 698744 w 1560770"/>
              <a:gd name="connsiteY55" fmla="*/ 1188909 h 2358115"/>
              <a:gd name="connsiteX56" fmla="*/ 734463 w 1560770"/>
              <a:gd name="connsiteY56" fmla="*/ 1150810 h 2358115"/>
              <a:gd name="connsiteX57" fmla="*/ 791613 w 1560770"/>
              <a:gd name="connsiteY57" fmla="*/ 1126996 h 2358115"/>
              <a:gd name="connsiteX58" fmla="*/ 817807 w 1560770"/>
              <a:gd name="connsiteY58" fmla="*/ 1081753 h 2358115"/>
              <a:gd name="connsiteX59" fmla="*/ 841618 w 1560770"/>
              <a:gd name="connsiteY59" fmla="*/ 1065082 h 2358115"/>
              <a:gd name="connsiteX60" fmla="*/ 867813 w 1560770"/>
              <a:gd name="connsiteY60" fmla="*/ 1065084 h 2358115"/>
              <a:gd name="connsiteX61" fmla="*/ 872575 w 1560770"/>
              <a:gd name="connsiteY61" fmla="*/ 1084134 h 2358115"/>
              <a:gd name="connsiteX62" fmla="*/ 848763 w 1560770"/>
              <a:gd name="connsiteY62" fmla="*/ 1110328 h 2358115"/>
              <a:gd name="connsiteX63" fmla="*/ 872575 w 1560770"/>
              <a:gd name="connsiteY63" fmla="*/ 1136521 h 2358115"/>
              <a:gd name="connsiteX64" fmla="*/ 872575 w 1560770"/>
              <a:gd name="connsiteY64" fmla="*/ 1160334 h 2358115"/>
              <a:gd name="connsiteX65" fmla="*/ 829713 w 1560770"/>
              <a:gd name="connsiteY65" fmla="*/ 1162715 h 2358115"/>
              <a:gd name="connsiteX66" fmla="*/ 817807 w 1560770"/>
              <a:gd name="connsiteY66" fmla="*/ 1191290 h 2358115"/>
              <a:gd name="connsiteX67" fmla="*/ 829713 w 1560770"/>
              <a:gd name="connsiteY67" fmla="*/ 1219865 h 2358115"/>
              <a:gd name="connsiteX68" fmla="*/ 822567 w 1560770"/>
              <a:gd name="connsiteY68" fmla="*/ 1243676 h 2358115"/>
              <a:gd name="connsiteX69" fmla="*/ 836857 w 1560770"/>
              <a:gd name="connsiteY69" fmla="*/ 1262729 h 2358115"/>
              <a:gd name="connsiteX70" fmla="*/ 870194 w 1560770"/>
              <a:gd name="connsiteY70" fmla="*/ 1234154 h 2358115"/>
              <a:gd name="connsiteX71" fmla="*/ 1544088 w 1560770"/>
              <a:gd name="connsiteY71" fmla="*/ 922210 h 2358115"/>
              <a:gd name="connsiteX72" fmla="*/ 1525038 w 1560770"/>
              <a:gd name="connsiteY72" fmla="*/ 996027 h 2358115"/>
              <a:gd name="connsiteX73" fmla="*/ 958300 w 1560770"/>
              <a:gd name="connsiteY73" fmla="*/ 1174622 h 2358115"/>
              <a:gd name="connsiteX74" fmla="*/ 979731 w 1560770"/>
              <a:gd name="connsiteY74" fmla="*/ 1184146 h 2358115"/>
              <a:gd name="connsiteX75" fmla="*/ 974968 w 1560770"/>
              <a:gd name="connsiteY75" fmla="*/ 1257964 h 2358115"/>
              <a:gd name="connsiteX76" fmla="*/ 984494 w 1560770"/>
              <a:gd name="connsiteY76" fmla="*/ 1319879 h 2358115"/>
              <a:gd name="connsiteX77" fmla="*/ 1032119 w 1560770"/>
              <a:gd name="connsiteY77" fmla="*/ 1400841 h 2358115"/>
              <a:gd name="connsiteX78" fmla="*/ 1072600 w 1560770"/>
              <a:gd name="connsiteY78" fmla="*/ 1422272 h 2358115"/>
              <a:gd name="connsiteX79" fmla="*/ 1089269 w 1560770"/>
              <a:gd name="connsiteY79" fmla="*/ 1488947 h 2358115"/>
              <a:gd name="connsiteX80" fmla="*/ 1122607 w 1560770"/>
              <a:gd name="connsiteY80" fmla="*/ 1515141 h 2358115"/>
              <a:gd name="connsiteX81" fmla="*/ 1163088 w 1560770"/>
              <a:gd name="connsiteY81" fmla="*/ 1574672 h 2358115"/>
              <a:gd name="connsiteX82" fmla="*/ 1191663 w 1560770"/>
              <a:gd name="connsiteY82" fmla="*/ 1588960 h 2358115"/>
              <a:gd name="connsiteX83" fmla="*/ 1220238 w 1560770"/>
              <a:gd name="connsiteY83" fmla="*/ 1627059 h 2358115"/>
              <a:gd name="connsiteX84" fmla="*/ 1215943 w 1560770"/>
              <a:gd name="connsiteY84" fmla="*/ 1646919 h 2358115"/>
              <a:gd name="connsiteX85" fmla="*/ 1196425 w 1560770"/>
              <a:gd name="connsiteY85" fmla="*/ 1696116 h 2358115"/>
              <a:gd name="connsiteX86" fmla="*/ 1144037 w 1560770"/>
              <a:gd name="connsiteY86" fmla="*/ 1691352 h 2358115"/>
              <a:gd name="connsiteX87" fmla="*/ 1124987 w 1560770"/>
              <a:gd name="connsiteY87" fmla="*/ 1736595 h 2358115"/>
              <a:gd name="connsiteX88" fmla="*/ 1048787 w 1560770"/>
              <a:gd name="connsiteY88" fmla="*/ 1769933 h 2358115"/>
              <a:gd name="connsiteX89" fmla="*/ 1020212 w 1560770"/>
              <a:gd name="connsiteY89" fmla="*/ 1829464 h 2358115"/>
              <a:gd name="connsiteX90" fmla="*/ 1036881 w 1560770"/>
              <a:gd name="connsiteY90" fmla="*/ 1877089 h 2358115"/>
              <a:gd name="connsiteX91" fmla="*/ 1017832 w 1560770"/>
              <a:gd name="connsiteY91" fmla="*/ 1917572 h 2358115"/>
              <a:gd name="connsiteX92" fmla="*/ 984493 w 1560770"/>
              <a:gd name="connsiteY92" fmla="*/ 1915189 h 2358115"/>
              <a:gd name="connsiteX93" fmla="*/ 982112 w 1560770"/>
              <a:gd name="connsiteY93" fmla="*/ 1979483 h 2358115"/>
              <a:gd name="connsiteX94" fmla="*/ 946393 w 1560770"/>
              <a:gd name="connsiteY94" fmla="*/ 1996152 h 2358115"/>
              <a:gd name="connsiteX95" fmla="*/ 910674 w 1560770"/>
              <a:gd name="connsiteY95" fmla="*/ 2003295 h 2358115"/>
              <a:gd name="connsiteX96" fmla="*/ 910674 w 1560770"/>
              <a:gd name="connsiteY96" fmla="*/ 2067589 h 2358115"/>
              <a:gd name="connsiteX97" fmla="*/ 967824 w 1560770"/>
              <a:gd name="connsiteY97" fmla="*/ 2077114 h 2358115"/>
              <a:gd name="connsiteX98" fmla="*/ 1001162 w 1560770"/>
              <a:gd name="connsiteY98" fmla="*/ 2072352 h 2358115"/>
              <a:gd name="connsiteX99" fmla="*/ 1005922 w 1560770"/>
              <a:gd name="connsiteY99" fmla="*/ 2146171 h 2358115"/>
              <a:gd name="connsiteX100" fmla="*/ 982112 w 1560770"/>
              <a:gd name="connsiteY100" fmla="*/ 2167602 h 2358115"/>
              <a:gd name="connsiteX101" fmla="*/ 922581 w 1560770"/>
              <a:gd name="connsiteY101" fmla="*/ 2165222 h 2358115"/>
              <a:gd name="connsiteX102" fmla="*/ 870193 w 1560770"/>
              <a:gd name="connsiteY102" fmla="*/ 2174747 h 2358115"/>
              <a:gd name="connsiteX103" fmla="*/ 824949 w 1560770"/>
              <a:gd name="connsiteY103" fmla="*/ 2198560 h 2358115"/>
              <a:gd name="connsiteX104" fmla="*/ 779704 w 1560770"/>
              <a:gd name="connsiteY104" fmla="*/ 2205702 h 2358115"/>
              <a:gd name="connsiteX105" fmla="*/ 758274 w 1560770"/>
              <a:gd name="connsiteY105" fmla="*/ 2224754 h 2358115"/>
              <a:gd name="connsiteX106" fmla="*/ 751131 w 1560770"/>
              <a:gd name="connsiteY106" fmla="*/ 2269997 h 2358115"/>
              <a:gd name="connsiteX107" fmla="*/ 734462 w 1560770"/>
              <a:gd name="connsiteY107" fmla="*/ 2281904 h 2358115"/>
              <a:gd name="connsiteX108" fmla="*/ 689218 w 1560770"/>
              <a:gd name="connsiteY108" fmla="*/ 2331910 h 2358115"/>
              <a:gd name="connsiteX109" fmla="*/ 665406 w 1560770"/>
              <a:gd name="connsiteY109" fmla="*/ 2336671 h 2358115"/>
              <a:gd name="connsiteX110" fmla="*/ 617781 w 1560770"/>
              <a:gd name="connsiteY110" fmla="*/ 2358103 h 2358115"/>
              <a:gd name="connsiteX111" fmla="*/ 579681 w 1560770"/>
              <a:gd name="connsiteY111" fmla="*/ 2341434 h 2358115"/>
              <a:gd name="connsiteX112" fmla="*/ 563012 w 1560770"/>
              <a:gd name="connsiteY112" fmla="*/ 2312859 h 2358115"/>
              <a:gd name="connsiteX113" fmla="*/ 520149 w 1560770"/>
              <a:gd name="connsiteY113" fmla="*/ 2322385 h 2358115"/>
              <a:gd name="connsiteX114" fmla="*/ 512573 w 1560770"/>
              <a:gd name="connsiteY114" fmla="*/ 2316281 h 2358115"/>
              <a:gd name="connsiteX115" fmla="*/ 503481 w 1560770"/>
              <a:gd name="connsiteY115" fmla="*/ 2310478 h 2358115"/>
              <a:gd name="connsiteX116" fmla="*/ 522531 w 1560770"/>
              <a:gd name="connsiteY116" fmla="*/ 2203321 h 2358115"/>
              <a:gd name="connsiteX117" fmla="*/ 539199 w 1560770"/>
              <a:gd name="connsiteY117" fmla="*/ 2181890 h 2358115"/>
              <a:gd name="connsiteX118" fmla="*/ 529674 w 1560770"/>
              <a:gd name="connsiteY118" fmla="*/ 2136647 h 2358115"/>
              <a:gd name="connsiteX119" fmla="*/ 553487 w 1560770"/>
              <a:gd name="connsiteY119" fmla="*/ 2122359 h 2358115"/>
              <a:gd name="connsiteX120" fmla="*/ 534437 w 1560770"/>
              <a:gd name="connsiteY120" fmla="*/ 2108072 h 2358115"/>
              <a:gd name="connsiteX121" fmla="*/ 522531 w 1560770"/>
              <a:gd name="connsiteY121" fmla="*/ 2072354 h 2358115"/>
              <a:gd name="connsiteX122" fmla="*/ 513006 w 1560770"/>
              <a:gd name="connsiteY122" fmla="*/ 2027110 h 2358115"/>
              <a:gd name="connsiteX123" fmla="*/ 510624 w 1560770"/>
              <a:gd name="connsiteY123" fmla="*/ 1996152 h 2358115"/>
              <a:gd name="connsiteX124" fmla="*/ 460618 w 1560770"/>
              <a:gd name="connsiteY124" fmla="*/ 1998535 h 2358115"/>
              <a:gd name="connsiteX125" fmla="*/ 427282 w 1560770"/>
              <a:gd name="connsiteY125" fmla="*/ 1962816 h 2358115"/>
              <a:gd name="connsiteX126" fmla="*/ 382037 w 1560770"/>
              <a:gd name="connsiteY126" fmla="*/ 1946146 h 2358115"/>
              <a:gd name="connsiteX127" fmla="*/ 367749 w 1560770"/>
              <a:gd name="connsiteY127" fmla="*/ 1896141 h 2358115"/>
              <a:gd name="connsiteX128" fmla="*/ 365368 w 1560770"/>
              <a:gd name="connsiteY128" fmla="*/ 1874709 h 2358115"/>
              <a:gd name="connsiteX129" fmla="*/ 334413 w 1560770"/>
              <a:gd name="connsiteY129" fmla="*/ 1829466 h 2358115"/>
              <a:gd name="connsiteX130" fmla="*/ 291549 w 1560770"/>
              <a:gd name="connsiteY130" fmla="*/ 1805653 h 2358115"/>
              <a:gd name="connsiteX131" fmla="*/ 248688 w 1560770"/>
              <a:gd name="connsiteY131" fmla="*/ 1777079 h 2358115"/>
              <a:gd name="connsiteX132" fmla="*/ 215349 w 1560770"/>
              <a:gd name="connsiteY132" fmla="*/ 1767553 h 2358115"/>
              <a:gd name="connsiteX133" fmla="*/ 217731 w 1560770"/>
              <a:gd name="connsiteY133" fmla="*/ 1722307 h 2358115"/>
              <a:gd name="connsiteX134" fmla="*/ 174868 w 1560770"/>
              <a:gd name="connsiteY134" fmla="*/ 1736597 h 2358115"/>
              <a:gd name="connsiteX135" fmla="*/ 186775 w 1560770"/>
              <a:gd name="connsiteY135" fmla="*/ 1769935 h 2358115"/>
              <a:gd name="connsiteX136" fmla="*/ 179631 w 1560770"/>
              <a:gd name="connsiteY136" fmla="*/ 1786604 h 2358115"/>
              <a:gd name="connsiteX137" fmla="*/ 141531 w 1560770"/>
              <a:gd name="connsiteY137" fmla="*/ 1758029 h 2358115"/>
              <a:gd name="connsiteX138" fmla="*/ 98669 w 1560770"/>
              <a:gd name="connsiteY138" fmla="*/ 1755647 h 2358115"/>
              <a:gd name="connsiteX139" fmla="*/ 43899 w 1560770"/>
              <a:gd name="connsiteY139" fmla="*/ 1736597 h 2358115"/>
              <a:gd name="connsiteX140" fmla="*/ 10560 w 1560770"/>
              <a:gd name="connsiteY140" fmla="*/ 1734213 h 2358115"/>
              <a:gd name="connsiteX141" fmla="*/ 1037 w 1560770"/>
              <a:gd name="connsiteY141" fmla="*/ 1681829 h 2358115"/>
              <a:gd name="connsiteX142" fmla="*/ 34374 w 1560770"/>
              <a:gd name="connsiteY142" fmla="*/ 1593722 h 2358115"/>
              <a:gd name="connsiteX143" fmla="*/ 60568 w 1560770"/>
              <a:gd name="connsiteY143" fmla="*/ 1546097 h 2358115"/>
              <a:gd name="connsiteX144" fmla="*/ 81999 w 1560770"/>
              <a:gd name="connsiteY144" fmla="*/ 1498472 h 2358115"/>
              <a:gd name="connsiteX145" fmla="*/ 108194 w 1560770"/>
              <a:gd name="connsiteY145" fmla="*/ 1460372 h 2358115"/>
              <a:gd name="connsiteX146" fmla="*/ 146293 w 1560770"/>
              <a:gd name="connsiteY146" fmla="*/ 1450847 h 2358115"/>
              <a:gd name="connsiteX147" fmla="*/ 153438 w 1560770"/>
              <a:gd name="connsiteY147" fmla="*/ 1415129 h 2358115"/>
              <a:gd name="connsiteX148" fmla="*/ 262975 w 1560770"/>
              <a:gd name="connsiteY148" fmla="*/ 1296066 h 2358115"/>
              <a:gd name="connsiteX149" fmla="*/ 286787 w 1560770"/>
              <a:gd name="connsiteY149" fmla="*/ 1157951 h 2358115"/>
              <a:gd name="connsiteX150" fmla="*/ 282025 w 1560770"/>
              <a:gd name="connsiteY150" fmla="*/ 1076991 h 2358115"/>
              <a:gd name="connsiteX151" fmla="*/ 196300 w 1560770"/>
              <a:gd name="connsiteY151" fmla="*/ 1065085 h 2358115"/>
              <a:gd name="connsiteX152" fmla="*/ 179632 w 1560770"/>
              <a:gd name="connsiteY152" fmla="*/ 984122 h 2358115"/>
              <a:gd name="connsiteX153" fmla="*/ 186775 w 1560770"/>
              <a:gd name="connsiteY153" fmla="*/ 917447 h 2358115"/>
              <a:gd name="connsiteX154" fmla="*/ 148675 w 1560770"/>
              <a:gd name="connsiteY154" fmla="*/ 879347 h 2358115"/>
              <a:gd name="connsiteX155" fmla="*/ 127244 w 1560770"/>
              <a:gd name="connsiteY155" fmla="*/ 838865 h 2358115"/>
              <a:gd name="connsiteX156" fmla="*/ 117719 w 1560770"/>
              <a:gd name="connsiteY156" fmla="*/ 779335 h 2358115"/>
              <a:gd name="connsiteX157" fmla="*/ 102097 w 1560770"/>
              <a:gd name="connsiteY157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353462 w 1560770"/>
              <a:gd name="connsiteY26" fmla="*/ 588834 h 2358115"/>
              <a:gd name="connsiteX27" fmla="*/ 410612 w 1560770"/>
              <a:gd name="connsiteY27" fmla="*/ 591215 h 2358115"/>
              <a:gd name="connsiteX28" fmla="*/ 410612 w 1560770"/>
              <a:gd name="connsiteY28" fmla="*/ 645984 h 2358115"/>
              <a:gd name="connsiteX29" fmla="*/ 436806 w 1560770"/>
              <a:gd name="connsiteY29" fmla="*/ 669794 h 2358115"/>
              <a:gd name="connsiteX30" fmla="*/ 1155942 w 1560770"/>
              <a:gd name="connsiteY30" fmla="*/ 34002 h 2358115"/>
              <a:gd name="connsiteX31" fmla="*/ 1370255 w 1560770"/>
              <a:gd name="connsiteY31" fmla="*/ 229265 h 2358115"/>
              <a:gd name="connsiteX32" fmla="*/ 1560756 w 1560770"/>
              <a:gd name="connsiteY32" fmla="*/ 919828 h 2358115"/>
              <a:gd name="connsiteX33" fmla="*/ 420137 w 1560770"/>
              <a:gd name="connsiteY33" fmla="*/ 748378 h 2358115"/>
              <a:gd name="connsiteX34" fmla="*/ 415374 w 1560770"/>
              <a:gd name="connsiteY34" fmla="*/ 788859 h 2358115"/>
              <a:gd name="connsiteX35" fmla="*/ 427281 w 1560770"/>
              <a:gd name="connsiteY35" fmla="*/ 817434 h 2358115"/>
              <a:gd name="connsiteX36" fmla="*/ 410612 w 1560770"/>
              <a:gd name="connsiteY36" fmla="*/ 838865 h 2358115"/>
              <a:gd name="connsiteX37" fmla="*/ 401088 w 1560770"/>
              <a:gd name="connsiteY37" fmla="*/ 917447 h 2358115"/>
              <a:gd name="connsiteX38" fmla="*/ 441568 w 1560770"/>
              <a:gd name="connsiteY38" fmla="*/ 917446 h 2358115"/>
              <a:gd name="connsiteX39" fmla="*/ 486812 w 1560770"/>
              <a:gd name="connsiteY39" fmla="*/ 893634 h 2358115"/>
              <a:gd name="connsiteX40" fmla="*/ 513007 w 1560770"/>
              <a:gd name="connsiteY40" fmla="*/ 896015 h 2358115"/>
              <a:gd name="connsiteX41" fmla="*/ 536818 w 1560770"/>
              <a:gd name="connsiteY41" fmla="*/ 922209 h 2358115"/>
              <a:gd name="connsiteX42" fmla="*/ 510625 w 1560770"/>
              <a:gd name="connsiteY42" fmla="*/ 1026984 h 2358115"/>
              <a:gd name="connsiteX43" fmla="*/ 539200 w 1560770"/>
              <a:gd name="connsiteY43" fmla="*/ 1065084 h 2358115"/>
              <a:gd name="connsiteX44" fmla="*/ 546344 w 1560770"/>
              <a:gd name="connsiteY44" fmla="*/ 1084135 h 2358115"/>
              <a:gd name="connsiteX45" fmla="*/ 532057 w 1560770"/>
              <a:gd name="connsiteY45" fmla="*/ 1115090 h 2358115"/>
              <a:gd name="connsiteX46" fmla="*/ 517769 w 1560770"/>
              <a:gd name="connsiteY46" fmla="*/ 1186528 h 2358115"/>
              <a:gd name="connsiteX47" fmla="*/ 541582 w 1560770"/>
              <a:gd name="connsiteY47" fmla="*/ 1219865 h 2358115"/>
              <a:gd name="connsiteX48" fmla="*/ 551107 w 1560770"/>
              <a:gd name="connsiteY48" fmla="*/ 1260346 h 2358115"/>
              <a:gd name="connsiteX49" fmla="*/ 567775 w 1560770"/>
              <a:gd name="connsiteY49" fmla="*/ 1267490 h 2358115"/>
              <a:gd name="connsiteX50" fmla="*/ 572104 w 1560770"/>
              <a:gd name="connsiteY50" fmla="*/ 1277596 h 2358115"/>
              <a:gd name="connsiteX51" fmla="*/ 591588 w 1560770"/>
              <a:gd name="connsiteY51" fmla="*/ 1243678 h 2358115"/>
              <a:gd name="connsiteX52" fmla="*/ 615400 w 1560770"/>
              <a:gd name="connsiteY52" fmla="*/ 1227009 h 2358115"/>
              <a:gd name="connsiteX53" fmla="*/ 665407 w 1560770"/>
              <a:gd name="connsiteY53" fmla="*/ 1200815 h 2358115"/>
              <a:gd name="connsiteX54" fmla="*/ 698744 w 1560770"/>
              <a:gd name="connsiteY54" fmla="*/ 1188909 h 2358115"/>
              <a:gd name="connsiteX55" fmla="*/ 734463 w 1560770"/>
              <a:gd name="connsiteY55" fmla="*/ 1150810 h 2358115"/>
              <a:gd name="connsiteX56" fmla="*/ 791613 w 1560770"/>
              <a:gd name="connsiteY56" fmla="*/ 1126996 h 2358115"/>
              <a:gd name="connsiteX57" fmla="*/ 817807 w 1560770"/>
              <a:gd name="connsiteY57" fmla="*/ 1081753 h 2358115"/>
              <a:gd name="connsiteX58" fmla="*/ 841618 w 1560770"/>
              <a:gd name="connsiteY58" fmla="*/ 1065082 h 2358115"/>
              <a:gd name="connsiteX59" fmla="*/ 867813 w 1560770"/>
              <a:gd name="connsiteY59" fmla="*/ 1065084 h 2358115"/>
              <a:gd name="connsiteX60" fmla="*/ 872575 w 1560770"/>
              <a:gd name="connsiteY60" fmla="*/ 1084134 h 2358115"/>
              <a:gd name="connsiteX61" fmla="*/ 848763 w 1560770"/>
              <a:gd name="connsiteY61" fmla="*/ 1110328 h 2358115"/>
              <a:gd name="connsiteX62" fmla="*/ 872575 w 1560770"/>
              <a:gd name="connsiteY62" fmla="*/ 1136521 h 2358115"/>
              <a:gd name="connsiteX63" fmla="*/ 872575 w 1560770"/>
              <a:gd name="connsiteY63" fmla="*/ 1160334 h 2358115"/>
              <a:gd name="connsiteX64" fmla="*/ 829713 w 1560770"/>
              <a:gd name="connsiteY64" fmla="*/ 1162715 h 2358115"/>
              <a:gd name="connsiteX65" fmla="*/ 817807 w 1560770"/>
              <a:gd name="connsiteY65" fmla="*/ 1191290 h 2358115"/>
              <a:gd name="connsiteX66" fmla="*/ 829713 w 1560770"/>
              <a:gd name="connsiteY66" fmla="*/ 1219865 h 2358115"/>
              <a:gd name="connsiteX67" fmla="*/ 822567 w 1560770"/>
              <a:gd name="connsiteY67" fmla="*/ 1243676 h 2358115"/>
              <a:gd name="connsiteX68" fmla="*/ 836857 w 1560770"/>
              <a:gd name="connsiteY68" fmla="*/ 1262729 h 2358115"/>
              <a:gd name="connsiteX69" fmla="*/ 870194 w 1560770"/>
              <a:gd name="connsiteY69" fmla="*/ 1234154 h 2358115"/>
              <a:gd name="connsiteX70" fmla="*/ 1544088 w 1560770"/>
              <a:gd name="connsiteY70" fmla="*/ 922210 h 2358115"/>
              <a:gd name="connsiteX71" fmla="*/ 1525038 w 1560770"/>
              <a:gd name="connsiteY71" fmla="*/ 996027 h 2358115"/>
              <a:gd name="connsiteX72" fmla="*/ 958300 w 1560770"/>
              <a:gd name="connsiteY72" fmla="*/ 1174622 h 2358115"/>
              <a:gd name="connsiteX73" fmla="*/ 979731 w 1560770"/>
              <a:gd name="connsiteY73" fmla="*/ 1184146 h 2358115"/>
              <a:gd name="connsiteX74" fmla="*/ 974968 w 1560770"/>
              <a:gd name="connsiteY74" fmla="*/ 1257964 h 2358115"/>
              <a:gd name="connsiteX75" fmla="*/ 984494 w 1560770"/>
              <a:gd name="connsiteY75" fmla="*/ 1319879 h 2358115"/>
              <a:gd name="connsiteX76" fmla="*/ 1032119 w 1560770"/>
              <a:gd name="connsiteY76" fmla="*/ 1400841 h 2358115"/>
              <a:gd name="connsiteX77" fmla="*/ 1072600 w 1560770"/>
              <a:gd name="connsiteY77" fmla="*/ 1422272 h 2358115"/>
              <a:gd name="connsiteX78" fmla="*/ 1089269 w 1560770"/>
              <a:gd name="connsiteY78" fmla="*/ 1488947 h 2358115"/>
              <a:gd name="connsiteX79" fmla="*/ 1122607 w 1560770"/>
              <a:gd name="connsiteY79" fmla="*/ 1515141 h 2358115"/>
              <a:gd name="connsiteX80" fmla="*/ 1163088 w 1560770"/>
              <a:gd name="connsiteY80" fmla="*/ 1574672 h 2358115"/>
              <a:gd name="connsiteX81" fmla="*/ 1191663 w 1560770"/>
              <a:gd name="connsiteY81" fmla="*/ 1588960 h 2358115"/>
              <a:gd name="connsiteX82" fmla="*/ 1220238 w 1560770"/>
              <a:gd name="connsiteY82" fmla="*/ 1627059 h 2358115"/>
              <a:gd name="connsiteX83" fmla="*/ 1215943 w 1560770"/>
              <a:gd name="connsiteY83" fmla="*/ 1646919 h 2358115"/>
              <a:gd name="connsiteX84" fmla="*/ 1196425 w 1560770"/>
              <a:gd name="connsiteY84" fmla="*/ 1696116 h 2358115"/>
              <a:gd name="connsiteX85" fmla="*/ 1144037 w 1560770"/>
              <a:gd name="connsiteY85" fmla="*/ 1691352 h 2358115"/>
              <a:gd name="connsiteX86" fmla="*/ 1124987 w 1560770"/>
              <a:gd name="connsiteY86" fmla="*/ 1736595 h 2358115"/>
              <a:gd name="connsiteX87" fmla="*/ 1048787 w 1560770"/>
              <a:gd name="connsiteY87" fmla="*/ 1769933 h 2358115"/>
              <a:gd name="connsiteX88" fmla="*/ 1020212 w 1560770"/>
              <a:gd name="connsiteY88" fmla="*/ 1829464 h 2358115"/>
              <a:gd name="connsiteX89" fmla="*/ 1036881 w 1560770"/>
              <a:gd name="connsiteY89" fmla="*/ 1877089 h 2358115"/>
              <a:gd name="connsiteX90" fmla="*/ 1017832 w 1560770"/>
              <a:gd name="connsiteY90" fmla="*/ 1917572 h 2358115"/>
              <a:gd name="connsiteX91" fmla="*/ 984493 w 1560770"/>
              <a:gd name="connsiteY91" fmla="*/ 1915189 h 2358115"/>
              <a:gd name="connsiteX92" fmla="*/ 982112 w 1560770"/>
              <a:gd name="connsiteY92" fmla="*/ 1979483 h 2358115"/>
              <a:gd name="connsiteX93" fmla="*/ 946393 w 1560770"/>
              <a:gd name="connsiteY93" fmla="*/ 1996152 h 2358115"/>
              <a:gd name="connsiteX94" fmla="*/ 910674 w 1560770"/>
              <a:gd name="connsiteY94" fmla="*/ 2003295 h 2358115"/>
              <a:gd name="connsiteX95" fmla="*/ 910674 w 1560770"/>
              <a:gd name="connsiteY95" fmla="*/ 2067589 h 2358115"/>
              <a:gd name="connsiteX96" fmla="*/ 967824 w 1560770"/>
              <a:gd name="connsiteY96" fmla="*/ 2077114 h 2358115"/>
              <a:gd name="connsiteX97" fmla="*/ 1001162 w 1560770"/>
              <a:gd name="connsiteY97" fmla="*/ 2072352 h 2358115"/>
              <a:gd name="connsiteX98" fmla="*/ 1005922 w 1560770"/>
              <a:gd name="connsiteY98" fmla="*/ 2146171 h 2358115"/>
              <a:gd name="connsiteX99" fmla="*/ 982112 w 1560770"/>
              <a:gd name="connsiteY99" fmla="*/ 2167602 h 2358115"/>
              <a:gd name="connsiteX100" fmla="*/ 922581 w 1560770"/>
              <a:gd name="connsiteY100" fmla="*/ 2165222 h 2358115"/>
              <a:gd name="connsiteX101" fmla="*/ 870193 w 1560770"/>
              <a:gd name="connsiteY101" fmla="*/ 2174747 h 2358115"/>
              <a:gd name="connsiteX102" fmla="*/ 824949 w 1560770"/>
              <a:gd name="connsiteY102" fmla="*/ 2198560 h 2358115"/>
              <a:gd name="connsiteX103" fmla="*/ 779704 w 1560770"/>
              <a:gd name="connsiteY103" fmla="*/ 2205702 h 2358115"/>
              <a:gd name="connsiteX104" fmla="*/ 758274 w 1560770"/>
              <a:gd name="connsiteY104" fmla="*/ 2224754 h 2358115"/>
              <a:gd name="connsiteX105" fmla="*/ 751131 w 1560770"/>
              <a:gd name="connsiteY105" fmla="*/ 2269997 h 2358115"/>
              <a:gd name="connsiteX106" fmla="*/ 734462 w 1560770"/>
              <a:gd name="connsiteY106" fmla="*/ 2281904 h 2358115"/>
              <a:gd name="connsiteX107" fmla="*/ 689218 w 1560770"/>
              <a:gd name="connsiteY107" fmla="*/ 2331910 h 2358115"/>
              <a:gd name="connsiteX108" fmla="*/ 665406 w 1560770"/>
              <a:gd name="connsiteY108" fmla="*/ 2336671 h 2358115"/>
              <a:gd name="connsiteX109" fmla="*/ 617781 w 1560770"/>
              <a:gd name="connsiteY109" fmla="*/ 2358103 h 2358115"/>
              <a:gd name="connsiteX110" fmla="*/ 579681 w 1560770"/>
              <a:gd name="connsiteY110" fmla="*/ 2341434 h 2358115"/>
              <a:gd name="connsiteX111" fmla="*/ 563012 w 1560770"/>
              <a:gd name="connsiteY111" fmla="*/ 2312859 h 2358115"/>
              <a:gd name="connsiteX112" fmla="*/ 520149 w 1560770"/>
              <a:gd name="connsiteY112" fmla="*/ 2322385 h 2358115"/>
              <a:gd name="connsiteX113" fmla="*/ 512573 w 1560770"/>
              <a:gd name="connsiteY113" fmla="*/ 2316281 h 2358115"/>
              <a:gd name="connsiteX114" fmla="*/ 503481 w 1560770"/>
              <a:gd name="connsiteY114" fmla="*/ 2310478 h 2358115"/>
              <a:gd name="connsiteX115" fmla="*/ 522531 w 1560770"/>
              <a:gd name="connsiteY115" fmla="*/ 2203321 h 2358115"/>
              <a:gd name="connsiteX116" fmla="*/ 539199 w 1560770"/>
              <a:gd name="connsiteY116" fmla="*/ 2181890 h 2358115"/>
              <a:gd name="connsiteX117" fmla="*/ 529674 w 1560770"/>
              <a:gd name="connsiteY117" fmla="*/ 2136647 h 2358115"/>
              <a:gd name="connsiteX118" fmla="*/ 553487 w 1560770"/>
              <a:gd name="connsiteY118" fmla="*/ 2122359 h 2358115"/>
              <a:gd name="connsiteX119" fmla="*/ 534437 w 1560770"/>
              <a:gd name="connsiteY119" fmla="*/ 2108072 h 2358115"/>
              <a:gd name="connsiteX120" fmla="*/ 522531 w 1560770"/>
              <a:gd name="connsiteY120" fmla="*/ 2072354 h 2358115"/>
              <a:gd name="connsiteX121" fmla="*/ 513006 w 1560770"/>
              <a:gd name="connsiteY121" fmla="*/ 2027110 h 2358115"/>
              <a:gd name="connsiteX122" fmla="*/ 510624 w 1560770"/>
              <a:gd name="connsiteY122" fmla="*/ 1996152 h 2358115"/>
              <a:gd name="connsiteX123" fmla="*/ 460618 w 1560770"/>
              <a:gd name="connsiteY123" fmla="*/ 1998535 h 2358115"/>
              <a:gd name="connsiteX124" fmla="*/ 427282 w 1560770"/>
              <a:gd name="connsiteY124" fmla="*/ 1962816 h 2358115"/>
              <a:gd name="connsiteX125" fmla="*/ 382037 w 1560770"/>
              <a:gd name="connsiteY125" fmla="*/ 1946146 h 2358115"/>
              <a:gd name="connsiteX126" fmla="*/ 367749 w 1560770"/>
              <a:gd name="connsiteY126" fmla="*/ 1896141 h 2358115"/>
              <a:gd name="connsiteX127" fmla="*/ 365368 w 1560770"/>
              <a:gd name="connsiteY127" fmla="*/ 1874709 h 2358115"/>
              <a:gd name="connsiteX128" fmla="*/ 334413 w 1560770"/>
              <a:gd name="connsiteY128" fmla="*/ 1829466 h 2358115"/>
              <a:gd name="connsiteX129" fmla="*/ 291549 w 1560770"/>
              <a:gd name="connsiteY129" fmla="*/ 1805653 h 2358115"/>
              <a:gd name="connsiteX130" fmla="*/ 248688 w 1560770"/>
              <a:gd name="connsiteY130" fmla="*/ 1777079 h 2358115"/>
              <a:gd name="connsiteX131" fmla="*/ 215349 w 1560770"/>
              <a:gd name="connsiteY131" fmla="*/ 1767553 h 2358115"/>
              <a:gd name="connsiteX132" fmla="*/ 217731 w 1560770"/>
              <a:gd name="connsiteY132" fmla="*/ 1722307 h 2358115"/>
              <a:gd name="connsiteX133" fmla="*/ 174868 w 1560770"/>
              <a:gd name="connsiteY133" fmla="*/ 1736597 h 2358115"/>
              <a:gd name="connsiteX134" fmla="*/ 186775 w 1560770"/>
              <a:gd name="connsiteY134" fmla="*/ 1769935 h 2358115"/>
              <a:gd name="connsiteX135" fmla="*/ 179631 w 1560770"/>
              <a:gd name="connsiteY135" fmla="*/ 1786604 h 2358115"/>
              <a:gd name="connsiteX136" fmla="*/ 141531 w 1560770"/>
              <a:gd name="connsiteY136" fmla="*/ 1758029 h 2358115"/>
              <a:gd name="connsiteX137" fmla="*/ 98669 w 1560770"/>
              <a:gd name="connsiteY137" fmla="*/ 1755647 h 2358115"/>
              <a:gd name="connsiteX138" fmla="*/ 43899 w 1560770"/>
              <a:gd name="connsiteY138" fmla="*/ 1736597 h 2358115"/>
              <a:gd name="connsiteX139" fmla="*/ 10560 w 1560770"/>
              <a:gd name="connsiteY139" fmla="*/ 1734213 h 2358115"/>
              <a:gd name="connsiteX140" fmla="*/ 1037 w 1560770"/>
              <a:gd name="connsiteY140" fmla="*/ 1681829 h 2358115"/>
              <a:gd name="connsiteX141" fmla="*/ 34374 w 1560770"/>
              <a:gd name="connsiteY141" fmla="*/ 1593722 h 2358115"/>
              <a:gd name="connsiteX142" fmla="*/ 60568 w 1560770"/>
              <a:gd name="connsiteY142" fmla="*/ 1546097 h 2358115"/>
              <a:gd name="connsiteX143" fmla="*/ 81999 w 1560770"/>
              <a:gd name="connsiteY143" fmla="*/ 1498472 h 2358115"/>
              <a:gd name="connsiteX144" fmla="*/ 108194 w 1560770"/>
              <a:gd name="connsiteY144" fmla="*/ 1460372 h 2358115"/>
              <a:gd name="connsiteX145" fmla="*/ 146293 w 1560770"/>
              <a:gd name="connsiteY145" fmla="*/ 1450847 h 2358115"/>
              <a:gd name="connsiteX146" fmla="*/ 153438 w 1560770"/>
              <a:gd name="connsiteY146" fmla="*/ 1415129 h 2358115"/>
              <a:gd name="connsiteX147" fmla="*/ 262975 w 1560770"/>
              <a:gd name="connsiteY147" fmla="*/ 1296066 h 2358115"/>
              <a:gd name="connsiteX148" fmla="*/ 286787 w 1560770"/>
              <a:gd name="connsiteY148" fmla="*/ 1157951 h 2358115"/>
              <a:gd name="connsiteX149" fmla="*/ 282025 w 1560770"/>
              <a:gd name="connsiteY149" fmla="*/ 1076991 h 2358115"/>
              <a:gd name="connsiteX150" fmla="*/ 196300 w 1560770"/>
              <a:gd name="connsiteY150" fmla="*/ 1065085 h 2358115"/>
              <a:gd name="connsiteX151" fmla="*/ 179632 w 1560770"/>
              <a:gd name="connsiteY151" fmla="*/ 984122 h 2358115"/>
              <a:gd name="connsiteX152" fmla="*/ 186775 w 1560770"/>
              <a:gd name="connsiteY152" fmla="*/ 917447 h 2358115"/>
              <a:gd name="connsiteX153" fmla="*/ 148675 w 1560770"/>
              <a:gd name="connsiteY153" fmla="*/ 879347 h 2358115"/>
              <a:gd name="connsiteX154" fmla="*/ 127244 w 1560770"/>
              <a:gd name="connsiteY154" fmla="*/ 838865 h 2358115"/>
              <a:gd name="connsiteX155" fmla="*/ 117719 w 1560770"/>
              <a:gd name="connsiteY155" fmla="*/ 779335 h 2358115"/>
              <a:gd name="connsiteX156" fmla="*/ 102097 w 1560770"/>
              <a:gd name="connsiteY156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410612 w 1560770"/>
              <a:gd name="connsiteY26" fmla="*/ 591215 h 2358115"/>
              <a:gd name="connsiteX27" fmla="*/ 410612 w 1560770"/>
              <a:gd name="connsiteY27" fmla="*/ 645984 h 2358115"/>
              <a:gd name="connsiteX28" fmla="*/ 436806 w 1560770"/>
              <a:gd name="connsiteY28" fmla="*/ 669794 h 2358115"/>
              <a:gd name="connsiteX29" fmla="*/ 1155942 w 1560770"/>
              <a:gd name="connsiteY29" fmla="*/ 34002 h 2358115"/>
              <a:gd name="connsiteX30" fmla="*/ 1370255 w 1560770"/>
              <a:gd name="connsiteY30" fmla="*/ 229265 h 2358115"/>
              <a:gd name="connsiteX31" fmla="*/ 1560756 w 1560770"/>
              <a:gd name="connsiteY31" fmla="*/ 919828 h 2358115"/>
              <a:gd name="connsiteX32" fmla="*/ 420137 w 1560770"/>
              <a:gd name="connsiteY32" fmla="*/ 748378 h 2358115"/>
              <a:gd name="connsiteX33" fmla="*/ 415374 w 1560770"/>
              <a:gd name="connsiteY33" fmla="*/ 788859 h 2358115"/>
              <a:gd name="connsiteX34" fmla="*/ 427281 w 1560770"/>
              <a:gd name="connsiteY34" fmla="*/ 817434 h 2358115"/>
              <a:gd name="connsiteX35" fmla="*/ 410612 w 1560770"/>
              <a:gd name="connsiteY35" fmla="*/ 838865 h 2358115"/>
              <a:gd name="connsiteX36" fmla="*/ 401088 w 1560770"/>
              <a:gd name="connsiteY36" fmla="*/ 917447 h 2358115"/>
              <a:gd name="connsiteX37" fmla="*/ 441568 w 1560770"/>
              <a:gd name="connsiteY37" fmla="*/ 917446 h 2358115"/>
              <a:gd name="connsiteX38" fmla="*/ 486812 w 1560770"/>
              <a:gd name="connsiteY38" fmla="*/ 893634 h 2358115"/>
              <a:gd name="connsiteX39" fmla="*/ 513007 w 1560770"/>
              <a:gd name="connsiteY39" fmla="*/ 896015 h 2358115"/>
              <a:gd name="connsiteX40" fmla="*/ 536818 w 1560770"/>
              <a:gd name="connsiteY40" fmla="*/ 922209 h 2358115"/>
              <a:gd name="connsiteX41" fmla="*/ 510625 w 1560770"/>
              <a:gd name="connsiteY41" fmla="*/ 1026984 h 2358115"/>
              <a:gd name="connsiteX42" fmla="*/ 539200 w 1560770"/>
              <a:gd name="connsiteY42" fmla="*/ 1065084 h 2358115"/>
              <a:gd name="connsiteX43" fmla="*/ 546344 w 1560770"/>
              <a:gd name="connsiteY43" fmla="*/ 1084135 h 2358115"/>
              <a:gd name="connsiteX44" fmla="*/ 532057 w 1560770"/>
              <a:gd name="connsiteY44" fmla="*/ 1115090 h 2358115"/>
              <a:gd name="connsiteX45" fmla="*/ 517769 w 1560770"/>
              <a:gd name="connsiteY45" fmla="*/ 1186528 h 2358115"/>
              <a:gd name="connsiteX46" fmla="*/ 541582 w 1560770"/>
              <a:gd name="connsiteY46" fmla="*/ 1219865 h 2358115"/>
              <a:gd name="connsiteX47" fmla="*/ 551107 w 1560770"/>
              <a:gd name="connsiteY47" fmla="*/ 1260346 h 2358115"/>
              <a:gd name="connsiteX48" fmla="*/ 567775 w 1560770"/>
              <a:gd name="connsiteY48" fmla="*/ 1267490 h 2358115"/>
              <a:gd name="connsiteX49" fmla="*/ 572104 w 1560770"/>
              <a:gd name="connsiteY49" fmla="*/ 1277596 h 2358115"/>
              <a:gd name="connsiteX50" fmla="*/ 591588 w 1560770"/>
              <a:gd name="connsiteY50" fmla="*/ 1243678 h 2358115"/>
              <a:gd name="connsiteX51" fmla="*/ 615400 w 1560770"/>
              <a:gd name="connsiteY51" fmla="*/ 1227009 h 2358115"/>
              <a:gd name="connsiteX52" fmla="*/ 665407 w 1560770"/>
              <a:gd name="connsiteY52" fmla="*/ 1200815 h 2358115"/>
              <a:gd name="connsiteX53" fmla="*/ 698744 w 1560770"/>
              <a:gd name="connsiteY53" fmla="*/ 1188909 h 2358115"/>
              <a:gd name="connsiteX54" fmla="*/ 734463 w 1560770"/>
              <a:gd name="connsiteY54" fmla="*/ 1150810 h 2358115"/>
              <a:gd name="connsiteX55" fmla="*/ 791613 w 1560770"/>
              <a:gd name="connsiteY55" fmla="*/ 1126996 h 2358115"/>
              <a:gd name="connsiteX56" fmla="*/ 817807 w 1560770"/>
              <a:gd name="connsiteY56" fmla="*/ 1081753 h 2358115"/>
              <a:gd name="connsiteX57" fmla="*/ 841618 w 1560770"/>
              <a:gd name="connsiteY57" fmla="*/ 1065082 h 2358115"/>
              <a:gd name="connsiteX58" fmla="*/ 867813 w 1560770"/>
              <a:gd name="connsiteY58" fmla="*/ 1065084 h 2358115"/>
              <a:gd name="connsiteX59" fmla="*/ 872575 w 1560770"/>
              <a:gd name="connsiteY59" fmla="*/ 1084134 h 2358115"/>
              <a:gd name="connsiteX60" fmla="*/ 848763 w 1560770"/>
              <a:gd name="connsiteY60" fmla="*/ 1110328 h 2358115"/>
              <a:gd name="connsiteX61" fmla="*/ 872575 w 1560770"/>
              <a:gd name="connsiteY61" fmla="*/ 1136521 h 2358115"/>
              <a:gd name="connsiteX62" fmla="*/ 872575 w 1560770"/>
              <a:gd name="connsiteY62" fmla="*/ 1160334 h 2358115"/>
              <a:gd name="connsiteX63" fmla="*/ 829713 w 1560770"/>
              <a:gd name="connsiteY63" fmla="*/ 1162715 h 2358115"/>
              <a:gd name="connsiteX64" fmla="*/ 817807 w 1560770"/>
              <a:gd name="connsiteY64" fmla="*/ 1191290 h 2358115"/>
              <a:gd name="connsiteX65" fmla="*/ 829713 w 1560770"/>
              <a:gd name="connsiteY65" fmla="*/ 1219865 h 2358115"/>
              <a:gd name="connsiteX66" fmla="*/ 822567 w 1560770"/>
              <a:gd name="connsiteY66" fmla="*/ 1243676 h 2358115"/>
              <a:gd name="connsiteX67" fmla="*/ 836857 w 1560770"/>
              <a:gd name="connsiteY67" fmla="*/ 1262729 h 2358115"/>
              <a:gd name="connsiteX68" fmla="*/ 870194 w 1560770"/>
              <a:gd name="connsiteY68" fmla="*/ 1234154 h 2358115"/>
              <a:gd name="connsiteX69" fmla="*/ 1544088 w 1560770"/>
              <a:gd name="connsiteY69" fmla="*/ 922210 h 2358115"/>
              <a:gd name="connsiteX70" fmla="*/ 1525038 w 1560770"/>
              <a:gd name="connsiteY70" fmla="*/ 996027 h 2358115"/>
              <a:gd name="connsiteX71" fmla="*/ 958300 w 1560770"/>
              <a:gd name="connsiteY71" fmla="*/ 1174622 h 2358115"/>
              <a:gd name="connsiteX72" fmla="*/ 979731 w 1560770"/>
              <a:gd name="connsiteY72" fmla="*/ 1184146 h 2358115"/>
              <a:gd name="connsiteX73" fmla="*/ 974968 w 1560770"/>
              <a:gd name="connsiteY73" fmla="*/ 1257964 h 2358115"/>
              <a:gd name="connsiteX74" fmla="*/ 984494 w 1560770"/>
              <a:gd name="connsiteY74" fmla="*/ 1319879 h 2358115"/>
              <a:gd name="connsiteX75" fmla="*/ 1032119 w 1560770"/>
              <a:gd name="connsiteY75" fmla="*/ 1400841 h 2358115"/>
              <a:gd name="connsiteX76" fmla="*/ 1072600 w 1560770"/>
              <a:gd name="connsiteY76" fmla="*/ 1422272 h 2358115"/>
              <a:gd name="connsiteX77" fmla="*/ 1089269 w 1560770"/>
              <a:gd name="connsiteY77" fmla="*/ 1488947 h 2358115"/>
              <a:gd name="connsiteX78" fmla="*/ 1122607 w 1560770"/>
              <a:gd name="connsiteY78" fmla="*/ 1515141 h 2358115"/>
              <a:gd name="connsiteX79" fmla="*/ 1163088 w 1560770"/>
              <a:gd name="connsiteY79" fmla="*/ 1574672 h 2358115"/>
              <a:gd name="connsiteX80" fmla="*/ 1191663 w 1560770"/>
              <a:gd name="connsiteY80" fmla="*/ 1588960 h 2358115"/>
              <a:gd name="connsiteX81" fmla="*/ 1220238 w 1560770"/>
              <a:gd name="connsiteY81" fmla="*/ 1627059 h 2358115"/>
              <a:gd name="connsiteX82" fmla="*/ 1215943 w 1560770"/>
              <a:gd name="connsiteY82" fmla="*/ 1646919 h 2358115"/>
              <a:gd name="connsiteX83" fmla="*/ 1196425 w 1560770"/>
              <a:gd name="connsiteY83" fmla="*/ 1696116 h 2358115"/>
              <a:gd name="connsiteX84" fmla="*/ 1144037 w 1560770"/>
              <a:gd name="connsiteY84" fmla="*/ 1691352 h 2358115"/>
              <a:gd name="connsiteX85" fmla="*/ 1124987 w 1560770"/>
              <a:gd name="connsiteY85" fmla="*/ 1736595 h 2358115"/>
              <a:gd name="connsiteX86" fmla="*/ 1048787 w 1560770"/>
              <a:gd name="connsiteY86" fmla="*/ 1769933 h 2358115"/>
              <a:gd name="connsiteX87" fmla="*/ 1020212 w 1560770"/>
              <a:gd name="connsiteY87" fmla="*/ 1829464 h 2358115"/>
              <a:gd name="connsiteX88" fmla="*/ 1036881 w 1560770"/>
              <a:gd name="connsiteY88" fmla="*/ 1877089 h 2358115"/>
              <a:gd name="connsiteX89" fmla="*/ 1017832 w 1560770"/>
              <a:gd name="connsiteY89" fmla="*/ 1917572 h 2358115"/>
              <a:gd name="connsiteX90" fmla="*/ 984493 w 1560770"/>
              <a:gd name="connsiteY90" fmla="*/ 1915189 h 2358115"/>
              <a:gd name="connsiteX91" fmla="*/ 982112 w 1560770"/>
              <a:gd name="connsiteY91" fmla="*/ 1979483 h 2358115"/>
              <a:gd name="connsiteX92" fmla="*/ 946393 w 1560770"/>
              <a:gd name="connsiteY92" fmla="*/ 1996152 h 2358115"/>
              <a:gd name="connsiteX93" fmla="*/ 910674 w 1560770"/>
              <a:gd name="connsiteY93" fmla="*/ 2003295 h 2358115"/>
              <a:gd name="connsiteX94" fmla="*/ 910674 w 1560770"/>
              <a:gd name="connsiteY94" fmla="*/ 2067589 h 2358115"/>
              <a:gd name="connsiteX95" fmla="*/ 967824 w 1560770"/>
              <a:gd name="connsiteY95" fmla="*/ 2077114 h 2358115"/>
              <a:gd name="connsiteX96" fmla="*/ 1001162 w 1560770"/>
              <a:gd name="connsiteY96" fmla="*/ 2072352 h 2358115"/>
              <a:gd name="connsiteX97" fmla="*/ 1005922 w 1560770"/>
              <a:gd name="connsiteY97" fmla="*/ 2146171 h 2358115"/>
              <a:gd name="connsiteX98" fmla="*/ 982112 w 1560770"/>
              <a:gd name="connsiteY98" fmla="*/ 2167602 h 2358115"/>
              <a:gd name="connsiteX99" fmla="*/ 922581 w 1560770"/>
              <a:gd name="connsiteY99" fmla="*/ 2165222 h 2358115"/>
              <a:gd name="connsiteX100" fmla="*/ 870193 w 1560770"/>
              <a:gd name="connsiteY100" fmla="*/ 2174747 h 2358115"/>
              <a:gd name="connsiteX101" fmla="*/ 824949 w 1560770"/>
              <a:gd name="connsiteY101" fmla="*/ 2198560 h 2358115"/>
              <a:gd name="connsiteX102" fmla="*/ 779704 w 1560770"/>
              <a:gd name="connsiteY102" fmla="*/ 2205702 h 2358115"/>
              <a:gd name="connsiteX103" fmla="*/ 758274 w 1560770"/>
              <a:gd name="connsiteY103" fmla="*/ 2224754 h 2358115"/>
              <a:gd name="connsiteX104" fmla="*/ 751131 w 1560770"/>
              <a:gd name="connsiteY104" fmla="*/ 2269997 h 2358115"/>
              <a:gd name="connsiteX105" fmla="*/ 734462 w 1560770"/>
              <a:gd name="connsiteY105" fmla="*/ 2281904 h 2358115"/>
              <a:gd name="connsiteX106" fmla="*/ 689218 w 1560770"/>
              <a:gd name="connsiteY106" fmla="*/ 2331910 h 2358115"/>
              <a:gd name="connsiteX107" fmla="*/ 665406 w 1560770"/>
              <a:gd name="connsiteY107" fmla="*/ 2336671 h 2358115"/>
              <a:gd name="connsiteX108" fmla="*/ 617781 w 1560770"/>
              <a:gd name="connsiteY108" fmla="*/ 2358103 h 2358115"/>
              <a:gd name="connsiteX109" fmla="*/ 579681 w 1560770"/>
              <a:gd name="connsiteY109" fmla="*/ 2341434 h 2358115"/>
              <a:gd name="connsiteX110" fmla="*/ 563012 w 1560770"/>
              <a:gd name="connsiteY110" fmla="*/ 2312859 h 2358115"/>
              <a:gd name="connsiteX111" fmla="*/ 520149 w 1560770"/>
              <a:gd name="connsiteY111" fmla="*/ 2322385 h 2358115"/>
              <a:gd name="connsiteX112" fmla="*/ 512573 w 1560770"/>
              <a:gd name="connsiteY112" fmla="*/ 2316281 h 2358115"/>
              <a:gd name="connsiteX113" fmla="*/ 503481 w 1560770"/>
              <a:gd name="connsiteY113" fmla="*/ 2310478 h 2358115"/>
              <a:gd name="connsiteX114" fmla="*/ 522531 w 1560770"/>
              <a:gd name="connsiteY114" fmla="*/ 2203321 h 2358115"/>
              <a:gd name="connsiteX115" fmla="*/ 539199 w 1560770"/>
              <a:gd name="connsiteY115" fmla="*/ 2181890 h 2358115"/>
              <a:gd name="connsiteX116" fmla="*/ 529674 w 1560770"/>
              <a:gd name="connsiteY116" fmla="*/ 2136647 h 2358115"/>
              <a:gd name="connsiteX117" fmla="*/ 553487 w 1560770"/>
              <a:gd name="connsiteY117" fmla="*/ 2122359 h 2358115"/>
              <a:gd name="connsiteX118" fmla="*/ 534437 w 1560770"/>
              <a:gd name="connsiteY118" fmla="*/ 2108072 h 2358115"/>
              <a:gd name="connsiteX119" fmla="*/ 522531 w 1560770"/>
              <a:gd name="connsiteY119" fmla="*/ 2072354 h 2358115"/>
              <a:gd name="connsiteX120" fmla="*/ 513006 w 1560770"/>
              <a:gd name="connsiteY120" fmla="*/ 2027110 h 2358115"/>
              <a:gd name="connsiteX121" fmla="*/ 510624 w 1560770"/>
              <a:gd name="connsiteY121" fmla="*/ 1996152 h 2358115"/>
              <a:gd name="connsiteX122" fmla="*/ 460618 w 1560770"/>
              <a:gd name="connsiteY122" fmla="*/ 1998535 h 2358115"/>
              <a:gd name="connsiteX123" fmla="*/ 427282 w 1560770"/>
              <a:gd name="connsiteY123" fmla="*/ 1962816 h 2358115"/>
              <a:gd name="connsiteX124" fmla="*/ 382037 w 1560770"/>
              <a:gd name="connsiteY124" fmla="*/ 1946146 h 2358115"/>
              <a:gd name="connsiteX125" fmla="*/ 367749 w 1560770"/>
              <a:gd name="connsiteY125" fmla="*/ 1896141 h 2358115"/>
              <a:gd name="connsiteX126" fmla="*/ 365368 w 1560770"/>
              <a:gd name="connsiteY126" fmla="*/ 1874709 h 2358115"/>
              <a:gd name="connsiteX127" fmla="*/ 334413 w 1560770"/>
              <a:gd name="connsiteY127" fmla="*/ 1829466 h 2358115"/>
              <a:gd name="connsiteX128" fmla="*/ 291549 w 1560770"/>
              <a:gd name="connsiteY128" fmla="*/ 1805653 h 2358115"/>
              <a:gd name="connsiteX129" fmla="*/ 248688 w 1560770"/>
              <a:gd name="connsiteY129" fmla="*/ 1777079 h 2358115"/>
              <a:gd name="connsiteX130" fmla="*/ 215349 w 1560770"/>
              <a:gd name="connsiteY130" fmla="*/ 1767553 h 2358115"/>
              <a:gd name="connsiteX131" fmla="*/ 217731 w 1560770"/>
              <a:gd name="connsiteY131" fmla="*/ 1722307 h 2358115"/>
              <a:gd name="connsiteX132" fmla="*/ 174868 w 1560770"/>
              <a:gd name="connsiteY132" fmla="*/ 1736597 h 2358115"/>
              <a:gd name="connsiteX133" fmla="*/ 186775 w 1560770"/>
              <a:gd name="connsiteY133" fmla="*/ 1769935 h 2358115"/>
              <a:gd name="connsiteX134" fmla="*/ 179631 w 1560770"/>
              <a:gd name="connsiteY134" fmla="*/ 1786604 h 2358115"/>
              <a:gd name="connsiteX135" fmla="*/ 141531 w 1560770"/>
              <a:gd name="connsiteY135" fmla="*/ 1758029 h 2358115"/>
              <a:gd name="connsiteX136" fmla="*/ 98669 w 1560770"/>
              <a:gd name="connsiteY136" fmla="*/ 1755647 h 2358115"/>
              <a:gd name="connsiteX137" fmla="*/ 43899 w 1560770"/>
              <a:gd name="connsiteY137" fmla="*/ 1736597 h 2358115"/>
              <a:gd name="connsiteX138" fmla="*/ 10560 w 1560770"/>
              <a:gd name="connsiteY138" fmla="*/ 1734213 h 2358115"/>
              <a:gd name="connsiteX139" fmla="*/ 1037 w 1560770"/>
              <a:gd name="connsiteY139" fmla="*/ 1681829 h 2358115"/>
              <a:gd name="connsiteX140" fmla="*/ 34374 w 1560770"/>
              <a:gd name="connsiteY140" fmla="*/ 1593722 h 2358115"/>
              <a:gd name="connsiteX141" fmla="*/ 60568 w 1560770"/>
              <a:gd name="connsiteY141" fmla="*/ 1546097 h 2358115"/>
              <a:gd name="connsiteX142" fmla="*/ 81999 w 1560770"/>
              <a:gd name="connsiteY142" fmla="*/ 1498472 h 2358115"/>
              <a:gd name="connsiteX143" fmla="*/ 108194 w 1560770"/>
              <a:gd name="connsiteY143" fmla="*/ 1460372 h 2358115"/>
              <a:gd name="connsiteX144" fmla="*/ 146293 w 1560770"/>
              <a:gd name="connsiteY144" fmla="*/ 1450847 h 2358115"/>
              <a:gd name="connsiteX145" fmla="*/ 153438 w 1560770"/>
              <a:gd name="connsiteY145" fmla="*/ 1415129 h 2358115"/>
              <a:gd name="connsiteX146" fmla="*/ 262975 w 1560770"/>
              <a:gd name="connsiteY146" fmla="*/ 1296066 h 2358115"/>
              <a:gd name="connsiteX147" fmla="*/ 286787 w 1560770"/>
              <a:gd name="connsiteY147" fmla="*/ 1157951 h 2358115"/>
              <a:gd name="connsiteX148" fmla="*/ 282025 w 1560770"/>
              <a:gd name="connsiteY148" fmla="*/ 1076991 h 2358115"/>
              <a:gd name="connsiteX149" fmla="*/ 196300 w 1560770"/>
              <a:gd name="connsiteY149" fmla="*/ 1065085 h 2358115"/>
              <a:gd name="connsiteX150" fmla="*/ 179632 w 1560770"/>
              <a:gd name="connsiteY150" fmla="*/ 984122 h 2358115"/>
              <a:gd name="connsiteX151" fmla="*/ 186775 w 1560770"/>
              <a:gd name="connsiteY151" fmla="*/ 917447 h 2358115"/>
              <a:gd name="connsiteX152" fmla="*/ 148675 w 1560770"/>
              <a:gd name="connsiteY152" fmla="*/ 879347 h 2358115"/>
              <a:gd name="connsiteX153" fmla="*/ 127244 w 1560770"/>
              <a:gd name="connsiteY153" fmla="*/ 838865 h 2358115"/>
              <a:gd name="connsiteX154" fmla="*/ 117719 w 1560770"/>
              <a:gd name="connsiteY154" fmla="*/ 779335 h 2358115"/>
              <a:gd name="connsiteX155" fmla="*/ 102097 w 1560770"/>
              <a:gd name="connsiteY155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82024 w 1560770"/>
              <a:gd name="connsiteY24" fmla="*/ 686465 h 2358115"/>
              <a:gd name="connsiteX25" fmla="*/ 291549 w 1560770"/>
              <a:gd name="connsiteY25" fmla="*/ 662653 h 2358115"/>
              <a:gd name="connsiteX26" fmla="*/ 410612 w 1560770"/>
              <a:gd name="connsiteY26" fmla="*/ 645984 h 2358115"/>
              <a:gd name="connsiteX27" fmla="*/ 436806 w 1560770"/>
              <a:gd name="connsiteY27" fmla="*/ 669794 h 2358115"/>
              <a:gd name="connsiteX28" fmla="*/ 1155942 w 1560770"/>
              <a:gd name="connsiteY28" fmla="*/ 34002 h 2358115"/>
              <a:gd name="connsiteX29" fmla="*/ 1370255 w 1560770"/>
              <a:gd name="connsiteY29" fmla="*/ 229265 h 2358115"/>
              <a:gd name="connsiteX30" fmla="*/ 1560756 w 1560770"/>
              <a:gd name="connsiteY30" fmla="*/ 919828 h 2358115"/>
              <a:gd name="connsiteX31" fmla="*/ 420137 w 1560770"/>
              <a:gd name="connsiteY31" fmla="*/ 748378 h 2358115"/>
              <a:gd name="connsiteX32" fmla="*/ 415374 w 1560770"/>
              <a:gd name="connsiteY32" fmla="*/ 788859 h 2358115"/>
              <a:gd name="connsiteX33" fmla="*/ 427281 w 1560770"/>
              <a:gd name="connsiteY33" fmla="*/ 817434 h 2358115"/>
              <a:gd name="connsiteX34" fmla="*/ 410612 w 1560770"/>
              <a:gd name="connsiteY34" fmla="*/ 838865 h 2358115"/>
              <a:gd name="connsiteX35" fmla="*/ 401088 w 1560770"/>
              <a:gd name="connsiteY35" fmla="*/ 917447 h 2358115"/>
              <a:gd name="connsiteX36" fmla="*/ 441568 w 1560770"/>
              <a:gd name="connsiteY36" fmla="*/ 917446 h 2358115"/>
              <a:gd name="connsiteX37" fmla="*/ 486812 w 1560770"/>
              <a:gd name="connsiteY37" fmla="*/ 893634 h 2358115"/>
              <a:gd name="connsiteX38" fmla="*/ 513007 w 1560770"/>
              <a:gd name="connsiteY38" fmla="*/ 896015 h 2358115"/>
              <a:gd name="connsiteX39" fmla="*/ 536818 w 1560770"/>
              <a:gd name="connsiteY39" fmla="*/ 922209 h 2358115"/>
              <a:gd name="connsiteX40" fmla="*/ 510625 w 1560770"/>
              <a:gd name="connsiteY40" fmla="*/ 1026984 h 2358115"/>
              <a:gd name="connsiteX41" fmla="*/ 539200 w 1560770"/>
              <a:gd name="connsiteY41" fmla="*/ 1065084 h 2358115"/>
              <a:gd name="connsiteX42" fmla="*/ 546344 w 1560770"/>
              <a:gd name="connsiteY42" fmla="*/ 1084135 h 2358115"/>
              <a:gd name="connsiteX43" fmla="*/ 532057 w 1560770"/>
              <a:gd name="connsiteY43" fmla="*/ 1115090 h 2358115"/>
              <a:gd name="connsiteX44" fmla="*/ 517769 w 1560770"/>
              <a:gd name="connsiteY44" fmla="*/ 1186528 h 2358115"/>
              <a:gd name="connsiteX45" fmla="*/ 541582 w 1560770"/>
              <a:gd name="connsiteY45" fmla="*/ 1219865 h 2358115"/>
              <a:gd name="connsiteX46" fmla="*/ 551107 w 1560770"/>
              <a:gd name="connsiteY46" fmla="*/ 1260346 h 2358115"/>
              <a:gd name="connsiteX47" fmla="*/ 567775 w 1560770"/>
              <a:gd name="connsiteY47" fmla="*/ 1267490 h 2358115"/>
              <a:gd name="connsiteX48" fmla="*/ 572104 w 1560770"/>
              <a:gd name="connsiteY48" fmla="*/ 1277596 h 2358115"/>
              <a:gd name="connsiteX49" fmla="*/ 591588 w 1560770"/>
              <a:gd name="connsiteY49" fmla="*/ 1243678 h 2358115"/>
              <a:gd name="connsiteX50" fmla="*/ 615400 w 1560770"/>
              <a:gd name="connsiteY50" fmla="*/ 1227009 h 2358115"/>
              <a:gd name="connsiteX51" fmla="*/ 665407 w 1560770"/>
              <a:gd name="connsiteY51" fmla="*/ 1200815 h 2358115"/>
              <a:gd name="connsiteX52" fmla="*/ 698744 w 1560770"/>
              <a:gd name="connsiteY52" fmla="*/ 1188909 h 2358115"/>
              <a:gd name="connsiteX53" fmla="*/ 734463 w 1560770"/>
              <a:gd name="connsiteY53" fmla="*/ 1150810 h 2358115"/>
              <a:gd name="connsiteX54" fmla="*/ 791613 w 1560770"/>
              <a:gd name="connsiteY54" fmla="*/ 1126996 h 2358115"/>
              <a:gd name="connsiteX55" fmla="*/ 817807 w 1560770"/>
              <a:gd name="connsiteY55" fmla="*/ 1081753 h 2358115"/>
              <a:gd name="connsiteX56" fmla="*/ 841618 w 1560770"/>
              <a:gd name="connsiteY56" fmla="*/ 1065082 h 2358115"/>
              <a:gd name="connsiteX57" fmla="*/ 867813 w 1560770"/>
              <a:gd name="connsiteY57" fmla="*/ 1065084 h 2358115"/>
              <a:gd name="connsiteX58" fmla="*/ 872575 w 1560770"/>
              <a:gd name="connsiteY58" fmla="*/ 1084134 h 2358115"/>
              <a:gd name="connsiteX59" fmla="*/ 848763 w 1560770"/>
              <a:gd name="connsiteY59" fmla="*/ 1110328 h 2358115"/>
              <a:gd name="connsiteX60" fmla="*/ 872575 w 1560770"/>
              <a:gd name="connsiteY60" fmla="*/ 1136521 h 2358115"/>
              <a:gd name="connsiteX61" fmla="*/ 872575 w 1560770"/>
              <a:gd name="connsiteY61" fmla="*/ 1160334 h 2358115"/>
              <a:gd name="connsiteX62" fmla="*/ 829713 w 1560770"/>
              <a:gd name="connsiteY62" fmla="*/ 1162715 h 2358115"/>
              <a:gd name="connsiteX63" fmla="*/ 817807 w 1560770"/>
              <a:gd name="connsiteY63" fmla="*/ 1191290 h 2358115"/>
              <a:gd name="connsiteX64" fmla="*/ 829713 w 1560770"/>
              <a:gd name="connsiteY64" fmla="*/ 1219865 h 2358115"/>
              <a:gd name="connsiteX65" fmla="*/ 822567 w 1560770"/>
              <a:gd name="connsiteY65" fmla="*/ 1243676 h 2358115"/>
              <a:gd name="connsiteX66" fmla="*/ 836857 w 1560770"/>
              <a:gd name="connsiteY66" fmla="*/ 1262729 h 2358115"/>
              <a:gd name="connsiteX67" fmla="*/ 870194 w 1560770"/>
              <a:gd name="connsiteY67" fmla="*/ 1234154 h 2358115"/>
              <a:gd name="connsiteX68" fmla="*/ 1544088 w 1560770"/>
              <a:gd name="connsiteY68" fmla="*/ 922210 h 2358115"/>
              <a:gd name="connsiteX69" fmla="*/ 1525038 w 1560770"/>
              <a:gd name="connsiteY69" fmla="*/ 996027 h 2358115"/>
              <a:gd name="connsiteX70" fmla="*/ 958300 w 1560770"/>
              <a:gd name="connsiteY70" fmla="*/ 1174622 h 2358115"/>
              <a:gd name="connsiteX71" fmla="*/ 979731 w 1560770"/>
              <a:gd name="connsiteY71" fmla="*/ 1184146 h 2358115"/>
              <a:gd name="connsiteX72" fmla="*/ 974968 w 1560770"/>
              <a:gd name="connsiteY72" fmla="*/ 1257964 h 2358115"/>
              <a:gd name="connsiteX73" fmla="*/ 984494 w 1560770"/>
              <a:gd name="connsiteY73" fmla="*/ 1319879 h 2358115"/>
              <a:gd name="connsiteX74" fmla="*/ 1032119 w 1560770"/>
              <a:gd name="connsiteY74" fmla="*/ 1400841 h 2358115"/>
              <a:gd name="connsiteX75" fmla="*/ 1072600 w 1560770"/>
              <a:gd name="connsiteY75" fmla="*/ 1422272 h 2358115"/>
              <a:gd name="connsiteX76" fmla="*/ 1089269 w 1560770"/>
              <a:gd name="connsiteY76" fmla="*/ 1488947 h 2358115"/>
              <a:gd name="connsiteX77" fmla="*/ 1122607 w 1560770"/>
              <a:gd name="connsiteY77" fmla="*/ 1515141 h 2358115"/>
              <a:gd name="connsiteX78" fmla="*/ 1163088 w 1560770"/>
              <a:gd name="connsiteY78" fmla="*/ 1574672 h 2358115"/>
              <a:gd name="connsiteX79" fmla="*/ 1191663 w 1560770"/>
              <a:gd name="connsiteY79" fmla="*/ 1588960 h 2358115"/>
              <a:gd name="connsiteX80" fmla="*/ 1220238 w 1560770"/>
              <a:gd name="connsiteY80" fmla="*/ 1627059 h 2358115"/>
              <a:gd name="connsiteX81" fmla="*/ 1215943 w 1560770"/>
              <a:gd name="connsiteY81" fmla="*/ 1646919 h 2358115"/>
              <a:gd name="connsiteX82" fmla="*/ 1196425 w 1560770"/>
              <a:gd name="connsiteY82" fmla="*/ 1696116 h 2358115"/>
              <a:gd name="connsiteX83" fmla="*/ 1144037 w 1560770"/>
              <a:gd name="connsiteY83" fmla="*/ 1691352 h 2358115"/>
              <a:gd name="connsiteX84" fmla="*/ 1124987 w 1560770"/>
              <a:gd name="connsiteY84" fmla="*/ 1736595 h 2358115"/>
              <a:gd name="connsiteX85" fmla="*/ 1048787 w 1560770"/>
              <a:gd name="connsiteY85" fmla="*/ 1769933 h 2358115"/>
              <a:gd name="connsiteX86" fmla="*/ 1020212 w 1560770"/>
              <a:gd name="connsiteY86" fmla="*/ 1829464 h 2358115"/>
              <a:gd name="connsiteX87" fmla="*/ 1036881 w 1560770"/>
              <a:gd name="connsiteY87" fmla="*/ 1877089 h 2358115"/>
              <a:gd name="connsiteX88" fmla="*/ 1017832 w 1560770"/>
              <a:gd name="connsiteY88" fmla="*/ 1917572 h 2358115"/>
              <a:gd name="connsiteX89" fmla="*/ 984493 w 1560770"/>
              <a:gd name="connsiteY89" fmla="*/ 1915189 h 2358115"/>
              <a:gd name="connsiteX90" fmla="*/ 982112 w 1560770"/>
              <a:gd name="connsiteY90" fmla="*/ 1979483 h 2358115"/>
              <a:gd name="connsiteX91" fmla="*/ 946393 w 1560770"/>
              <a:gd name="connsiteY91" fmla="*/ 1996152 h 2358115"/>
              <a:gd name="connsiteX92" fmla="*/ 910674 w 1560770"/>
              <a:gd name="connsiteY92" fmla="*/ 2003295 h 2358115"/>
              <a:gd name="connsiteX93" fmla="*/ 910674 w 1560770"/>
              <a:gd name="connsiteY93" fmla="*/ 2067589 h 2358115"/>
              <a:gd name="connsiteX94" fmla="*/ 967824 w 1560770"/>
              <a:gd name="connsiteY94" fmla="*/ 2077114 h 2358115"/>
              <a:gd name="connsiteX95" fmla="*/ 1001162 w 1560770"/>
              <a:gd name="connsiteY95" fmla="*/ 2072352 h 2358115"/>
              <a:gd name="connsiteX96" fmla="*/ 1005922 w 1560770"/>
              <a:gd name="connsiteY96" fmla="*/ 2146171 h 2358115"/>
              <a:gd name="connsiteX97" fmla="*/ 982112 w 1560770"/>
              <a:gd name="connsiteY97" fmla="*/ 2167602 h 2358115"/>
              <a:gd name="connsiteX98" fmla="*/ 922581 w 1560770"/>
              <a:gd name="connsiteY98" fmla="*/ 2165222 h 2358115"/>
              <a:gd name="connsiteX99" fmla="*/ 870193 w 1560770"/>
              <a:gd name="connsiteY99" fmla="*/ 2174747 h 2358115"/>
              <a:gd name="connsiteX100" fmla="*/ 824949 w 1560770"/>
              <a:gd name="connsiteY100" fmla="*/ 2198560 h 2358115"/>
              <a:gd name="connsiteX101" fmla="*/ 779704 w 1560770"/>
              <a:gd name="connsiteY101" fmla="*/ 2205702 h 2358115"/>
              <a:gd name="connsiteX102" fmla="*/ 758274 w 1560770"/>
              <a:gd name="connsiteY102" fmla="*/ 2224754 h 2358115"/>
              <a:gd name="connsiteX103" fmla="*/ 751131 w 1560770"/>
              <a:gd name="connsiteY103" fmla="*/ 2269997 h 2358115"/>
              <a:gd name="connsiteX104" fmla="*/ 734462 w 1560770"/>
              <a:gd name="connsiteY104" fmla="*/ 2281904 h 2358115"/>
              <a:gd name="connsiteX105" fmla="*/ 689218 w 1560770"/>
              <a:gd name="connsiteY105" fmla="*/ 2331910 h 2358115"/>
              <a:gd name="connsiteX106" fmla="*/ 665406 w 1560770"/>
              <a:gd name="connsiteY106" fmla="*/ 2336671 h 2358115"/>
              <a:gd name="connsiteX107" fmla="*/ 617781 w 1560770"/>
              <a:gd name="connsiteY107" fmla="*/ 2358103 h 2358115"/>
              <a:gd name="connsiteX108" fmla="*/ 579681 w 1560770"/>
              <a:gd name="connsiteY108" fmla="*/ 2341434 h 2358115"/>
              <a:gd name="connsiteX109" fmla="*/ 563012 w 1560770"/>
              <a:gd name="connsiteY109" fmla="*/ 2312859 h 2358115"/>
              <a:gd name="connsiteX110" fmla="*/ 520149 w 1560770"/>
              <a:gd name="connsiteY110" fmla="*/ 2322385 h 2358115"/>
              <a:gd name="connsiteX111" fmla="*/ 512573 w 1560770"/>
              <a:gd name="connsiteY111" fmla="*/ 2316281 h 2358115"/>
              <a:gd name="connsiteX112" fmla="*/ 503481 w 1560770"/>
              <a:gd name="connsiteY112" fmla="*/ 2310478 h 2358115"/>
              <a:gd name="connsiteX113" fmla="*/ 522531 w 1560770"/>
              <a:gd name="connsiteY113" fmla="*/ 2203321 h 2358115"/>
              <a:gd name="connsiteX114" fmla="*/ 539199 w 1560770"/>
              <a:gd name="connsiteY114" fmla="*/ 2181890 h 2358115"/>
              <a:gd name="connsiteX115" fmla="*/ 529674 w 1560770"/>
              <a:gd name="connsiteY115" fmla="*/ 2136647 h 2358115"/>
              <a:gd name="connsiteX116" fmla="*/ 553487 w 1560770"/>
              <a:gd name="connsiteY116" fmla="*/ 2122359 h 2358115"/>
              <a:gd name="connsiteX117" fmla="*/ 534437 w 1560770"/>
              <a:gd name="connsiteY117" fmla="*/ 2108072 h 2358115"/>
              <a:gd name="connsiteX118" fmla="*/ 522531 w 1560770"/>
              <a:gd name="connsiteY118" fmla="*/ 2072354 h 2358115"/>
              <a:gd name="connsiteX119" fmla="*/ 513006 w 1560770"/>
              <a:gd name="connsiteY119" fmla="*/ 2027110 h 2358115"/>
              <a:gd name="connsiteX120" fmla="*/ 510624 w 1560770"/>
              <a:gd name="connsiteY120" fmla="*/ 1996152 h 2358115"/>
              <a:gd name="connsiteX121" fmla="*/ 460618 w 1560770"/>
              <a:gd name="connsiteY121" fmla="*/ 1998535 h 2358115"/>
              <a:gd name="connsiteX122" fmla="*/ 427282 w 1560770"/>
              <a:gd name="connsiteY122" fmla="*/ 1962816 h 2358115"/>
              <a:gd name="connsiteX123" fmla="*/ 382037 w 1560770"/>
              <a:gd name="connsiteY123" fmla="*/ 1946146 h 2358115"/>
              <a:gd name="connsiteX124" fmla="*/ 367749 w 1560770"/>
              <a:gd name="connsiteY124" fmla="*/ 1896141 h 2358115"/>
              <a:gd name="connsiteX125" fmla="*/ 365368 w 1560770"/>
              <a:gd name="connsiteY125" fmla="*/ 1874709 h 2358115"/>
              <a:gd name="connsiteX126" fmla="*/ 334413 w 1560770"/>
              <a:gd name="connsiteY126" fmla="*/ 1829466 h 2358115"/>
              <a:gd name="connsiteX127" fmla="*/ 291549 w 1560770"/>
              <a:gd name="connsiteY127" fmla="*/ 1805653 h 2358115"/>
              <a:gd name="connsiteX128" fmla="*/ 248688 w 1560770"/>
              <a:gd name="connsiteY128" fmla="*/ 1777079 h 2358115"/>
              <a:gd name="connsiteX129" fmla="*/ 215349 w 1560770"/>
              <a:gd name="connsiteY129" fmla="*/ 1767553 h 2358115"/>
              <a:gd name="connsiteX130" fmla="*/ 217731 w 1560770"/>
              <a:gd name="connsiteY130" fmla="*/ 1722307 h 2358115"/>
              <a:gd name="connsiteX131" fmla="*/ 174868 w 1560770"/>
              <a:gd name="connsiteY131" fmla="*/ 1736597 h 2358115"/>
              <a:gd name="connsiteX132" fmla="*/ 186775 w 1560770"/>
              <a:gd name="connsiteY132" fmla="*/ 1769935 h 2358115"/>
              <a:gd name="connsiteX133" fmla="*/ 179631 w 1560770"/>
              <a:gd name="connsiteY133" fmla="*/ 1786604 h 2358115"/>
              <a:gd name="connsiteX134" fmla="*/ 141531 w 1560770"/>
              <a:gd name="connsiteY134" fmla="*/ 1758029 h 2358115"/>
              <a:gd name="connsiteX135" fmla="*/ 98669 w 1560770"/>
              <a:gd name="connsiteY135" fmla="*/ 1755647 h 2358115"/>
              <a:gd name="connsiteX136" fmla="*/ 43899 w 1560770"/>
              <a:gd name="connsiteY136" fmla="*/ 1736597 h 2358115"/>
              <a:gd name="connsiteX137" fmla="*/ 10560 w 1560770"/>
              <a:gd name="connsiteY137" fmla="*/ 1734213 h 2358115"/>
              <a:gd name="connsiteX138" fmla="*/ 1037 w 1560770"/>
              <a:gd name="connsiteY138" fmla="*/ 1681829 h 2358115"/>
              <a:gd name="connsiteX139" fmla="*/ 34374 w 1560770"/>
              <a:gd name="connsiteY139" fmla="*/ 1593722 h 2358115"/>
              <a:gd name="connsiteX140" fmla="*/ 60568 w 1560770"/>
              <a:gd name="connsiteY140" fmla="*/ 1546097 h 2358115"/>
              <a:gd name="connsiteX141" fmla="*/ 81999 w 1560770"/>
              <a:gd name="connsiteY141" fmla="*/ 1498472 h 2358115"/>
              <a:gd name="connsiteX142" fmla="*/ 108194 w 1560770"/>
              <a:gd name="connsiteY142" fmla="*/ 1460372 h 2358115"/>
              <a:gd name="connsiteX143" fmla="*/ 146293 w 1560770"/>
              <a:gd name="connsiteY143" fmla="*/ 1450847 h 2358115"/>
              <a:gd name="connsiteX144" fmla="*/ 153438 w 1560770"/>
              <a:gd name="connsiteY144" fmla="*/ 1415129 h 2358115"/>
              <a:gd name="connsiteX145" fmla="*/ 262975 w 1560770"/>
              <a:gd name="connsiteY145" fmla="*/ 1296066 h 2358115"/>
              <a:gd name="connsiteX146" fmla="*/ 286787 w 1560770"/>
              <a:gd name="connsiteY146" fmla="*/ 1157951 h 2358115"/>
              <a:gd name="connsiteX147" fmla="*/ 282025 w 1560770"/>
              <a:gd name="connsiteY147" fmla="*/ 1076991 h 2358115"/>
              <a:gd name="connsiteX148" fmla="*/ 196300 w 1560770"/>
              <a:gd name="connsiteY148" fmla="*/ 1065085 h 2358115"/>
              <a:gd name="connsiteX149" fmla="*/ 179632 w 1560770"/>
              <a:gd name="connsiteY149" fmla="*/ 984122 h 2358115"/>
              <a:gd name="connsiteX150" fmla="*/ 186775 w 1560770"/>
              <a:gd name="connsiteY150" fmla="*/ 917447 h 2358115"/>
              <a:gd name="connsiteX151" fmla="*/ 148675 w 1560770"/>
              <a:gd name="connsiteY151" fmla="*/ 879347 h 2358115"/>
              <a:gd name="connsiteX152" fmla="*/ 127244 w 1560770"/>
              <a:gd name="connsiteY152" fmla="*/ 838865 h 2358115"/>
              <a:gd name="connsiteX153" fmla="*/ 117719 w 1560770"/>
              <a:gd name="connsiteY153" fmla="*/ 779335 h 2358115"/>
              <a:gd name="connsiteX154" fmla="*/ 102097 w 1560770"/>
              <a:gd name="connsiteY154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291549 w 1560770"/>
              <a:gd name="connsiteY24" fmla="*/ 662653 h 2358115"/>
              <a:gd name="connsiteX25" fmla="*/ 410612 w 1560770"/>
              <a:gd name="connsiteY25" fmla="*/ 645984 h 2358115"/>
              <a:gd name="connsiteX26" fmla="*/ 436806 w 1560770"/>
              <a:gd name="connsiteY26" fmla="*/ 669794 h 2358115"/>
              <a:gd name="connsiteX27" fmla="*/ 1155942 w 1560770"/>
              <a:gd name="connsiteY27" fmla="*/ 34002 h 2358115"/>
              <a:gd name="connsiteX28" fmla="*/ 1370255 w 1560770"/>
              <a:gd name="connsiteY28" fmla="*/ 229265 h 2358115"/>
              <a:gd name="connsiteX29" fmla="*/ 1560756 w 1560770"/>
              <a:gd name="connsiteY29" fmla="*/ 919828 h 2358115"/>
              <a:gd name="connsiteX30" fmla="*/ 420137 w 1560770"/>
              <a:gd name="connsiteY30" fmla="*/ 748378 h 2358115"/>
              <a:gd name="connsiteX31" fmla="*/ 415374 w 1560770"/>
              <a:gd name="connsiteY31" fmla="*/ 788859 h 2358115"/>
              <a:gd name="connsiteX32" fmla="*/ 427281 w 1560770"/>
              <a:gd name="connsiteY32" fmla="*/ 817434 h 2358115"/>
              <a:gd name="connsiteX33" fmla="*/ 410612 w 1560770"/>
              <a:gd name="connsiteY33" fmla="*/ 838865 h 2358115"/>
              <a:gd name="connsiteX34" fmla="*/ 401088 w 1560770"/>
              <a:gd name="connsiteY34" fmla="*/ 917447 h 2358115"/>
              <a:gd name="connsiteX35" fmla="*/ 441568 w 1560770"/>
              <a:gd name="connsiteY35" fmla="*/ 917446 h 2358115"/>
              <a:gd name="connsiteX36" fmla="*/ 486812 w 1560770"/>
              <a:gd name="connsiteY36" fmla="*/ 893634 h 2358115"/>
              <a:gd name="connsiteX37" fmla="*/ 513007 w 1560770"/>
              <a:gd name="connsiteY37" fmla="*/ 896015 h 2358115"/>
              <a:gd name="connsiteX38" fmla="*/ 536818 w 1560770"/>
              <a:gd name="connsiteY38" fmla="*/ 922209 h 2358115"/>
              <a:gd name="connsiteX39" fmla="*/ 510625 w 1560770"/>
              <a:gd name="connsiteY39" fmla="*/ 1026984 h 2358115"/>
              <a:gd name="connsiteX40" fmla="*/ 539200 w 1560770"/>
              <a:gd name="connsiteY40" fmla="*/ 1065084 h 2358115"/>
              <a:gd name="connsiteX41" fmla="*/ 546344 w 1560770"/>
              <a:gd name="connsiteY41" fmla="*/ 1084135 h 2358115"/>
              <a:gd name="connsiteX42" fmla="*/ 532057 w 1560770"/>
              <a:gd name="connsiteY42" fmla="*/ 1115090 h 2358115"/>
              <a:gd name="connsiteX43" fmla="*/ 517769 w 1560770"/>
              <a:gd name="connsiteY43" fmla="*/ 1186528 h 2358115"/>
              <a:gd name="connsiteX44" fmla="*/ 541582 w 1560770"/>
              <a:gd name="connsiteY44" fmla="*/ 1219865 h 2358115"/>
              <a:gd name="connsiteX45" fmla="*/ 551107 w 1560770"/>
              <a:gd name="connsiteY45" fmla="*/ 1260346 h 2358115"/>
              <a:gd name="connsiteX46" fmla="*/ 567775 w 1560770"/>
              <a:gd name="connsiteY46" fmla="*/ 1267490 h 2358115"/>
              <a:gd name="connsiteX47" fmla="*/ 572104 w 1560770"/>
              <a:gd name="connsiteY47" fmla="*/ 1277596 h 2358115"/>
              <a:gd name="connsiteX48" fmla="*/ 591588 w 1560770"/>
              <a:gd name="connsiteY48" fmla="*/ 1243678 h 2358115"/>
              <a:gd name="connsiteX49" fmla="*/ 615400 w 1560770"/>
              <a:gd name="connsiteY49" fmla="*/ 1227009 h 2358115"/>
              <a:gd name="connsiteX50" fmla="*/ 665407 w 1560770"/>
              <a:gd name="connsiteY50" fmla="*/ 1200815 h 2358115"/>
              <a:gd name="connsiteX51" fmla="*/ 698744 w 1560770"/>
              <a:gd name="connsiteY51" fmla="*/ 1188909 h 2358115"/>
              <a:gd name="connsiteX52" fmla="*/ 734463 w 1560770"/>
              <a:gd name="connsiteY52" fmla="*/ 1150810 h 2358115"/>
              <a:gd name="connsiteX53" fmla="*/ 791613 w 1560770"/>
              <a:gd name="connsiteY53" fmla="*/ 1126996 h 2358115"/>
              <a:gd name="connsiteX54" fmla="*/ 817807 w 1560770"/>
              <a:gd name="connsiteY54" fmla="*/ 1081753 h 2358115"/>
              <a:gd name="connsiteX55" fmla="*/ 841618 w 1560770"/>
              <a:gd name="connsiteY55" fmla="*/ 1065082 h 2358115"/>
              <a:gd name="connsiteX56" fmla="*/ 867813 w 1560770"/>
              <a:gd name="connsiteY56" fmla="*/ 1065084 h 2358115"/>
              <a:gd name="connsiteX57" fmla="*/ 872575 w 1560770"/>
              <a:gd name="connsiteY57" fmla="*/ 1084134 h 2358115"/>
              <a:gd name="connsiteX58" fmla="*/ 848763 w 1560770"/>
              <a:gd name="connsiteY58" fmla="*/ 1110328 h 2358115"/>
              <a:gd name="connsiteX59" fmla="*/ 872575 w 1560770"/>
              <a:gd name="connsiteY59" fmla="*/ 1136521 h 2358115"/>
              <a:gd name="connsiteX60" fmla="*/ 872575 w 1560770"/>
              <a:gd name="connsiteY60" fmla="*/ 1160334 h 2358115"/>
              <a:gd name="connsiteX61" fmla="*/ 829713 w 1560770"/>
              <a:gd name="connsiteY61" fmla="*/ 1162715 h 2358115"/>
              <a:gd name="connsiteX62" fmla="*/ 817807 w 1560770"/>
              <a:gd name="connsiteY62" fmla="*/ 1191290 h 2358115"/>
              <a:gd name="connsiteX63" fmla="*/ 829713 w 1560770"/>
              <a:gd name="connsiteY63" fmla="*/ 1219865 h 2358115"/>
              <a:gd name="connsiteX64" fmla="*/ 822567 w 1560770"/>
              <a:gd name="connsiteY64" fmla="*/ 1243676 h 2358115"/>
              <a:gd name="connsiteX65" fmla="*/ 836857 w 1560770"/>
              <a:gd name="connsiteY65" fmla="*/ 1262729 h 2358115"/>
              <a:gd name="connsiteX66" fmla="*/ 870194 w 1560770"/>
              <a:gd name="connsiteY66" fmla="*/ 1234154 h 2358115"/>
              <a:gd name="connsiteX67" fmla="*/ 1544088 w 1560770"/>
              <a:gd name="connsiteY67" fmla="*/ 922210 h 2358115"/>
              <a:gd name="connsiteX68" fmla="*/ 1525038 w 1560770"/>
              <a:gd name="connsiteY68" fmla="*/ 996027 h 2358115"/>
              <a:gd name="connsiteX69" fmla="*/ 958300 w 1560770"/>
              <a:gd name="connsiteY69" fmla="*/ 1174622 h 2358115"/>
              <a:gd name="connsiteX70" fmla="*/ 979731 w 1560770"/>
              <a:gd name="connsiteY70" fmla="*/ 1184146 h 2358115"/>
              <a:gd name="connsiteX71" fmla="*/ 974968 w 1560770"/>
              <a:gd name="connsiteY71" fmla="*/ 1257964 h 2358115"/>
              <a:gd name="connsiteX72" fmla="*/ 984494 w 1560770"/>
              <a:gd name="connsiteY72" fmla="*/ 1319879 h 2358115"/>
              <a:gd name="connsiteX73" fmla="*/ 1032119 w 1560770"/>
              <a:gd name="connsiteY73" fmla="*/ 1400841 h 2358115"/>
              <a:gd name="connsiteX74" fmla="*/ 1072600 w 1560770"/>
              <a:gd name="connsiteY74" fmla="*/ 1422272 h 2358115"/>
              <a:gd name="connsiteX75" fmla="*/ 1089269 w 1560770"/>
              <a:gd name="connsiteY75" fmla="*/ 1488947 h 2358115"/>
              <a:gd name="connsiteX76" fmla="*/ 1122607 w 1560770"/>
              <a:gd name="connsiteY76" fmla="*/ 1515141 h 2358115"/>
              <a:gd name="connsiteX77" fmla="*/ 1163088 w 1560770"/>
              <a:gd name="connsiteY77" fmla="*/ 1574672 h 2358115"/>
              <a:gd name="connsiteX78" fmla="*/ 1191663 w 1560770"/>
              <a:gd name="connsiteY78" fmla="*/ 1588960 h 2358115"/>
              <a:gd name="connsiteX79" fmla="*/ 1220238 w 1560770"/>
              <a:gd name="connsiteY79" fmla="*/ 1627059 h 2358115"/>
              <a:gd name="connsiteX80" fmla="*/ 1215943 w 1560770"/>
              <a:gd name="connsiteY80" fmla="*/ 1646919 h 2358115"/>
              <a:gd name="connsiteX81" fmla="*/ 1196425 w 1560770"/>
              <a:gd name="connsiteY81" fmla="*/ 1696116 h 2358115"/>
              <a:gd name="connsiteX82" fmla="*/ 1144037 w 1560770"/>
              <a:gd name="connsiteY82" fmla="*/ 1691352 h 2358115"/>
              <a:gd name="connsiteX83" fmla="*/ 1124987 w 1560770"/>
              <a:gd name="connsiteY83" fmla="*/ 1736595 h 2358115"/>
              <a:gd name="connsiteX84" fmla="*/ 1048787 w 1560770"/>
              <a:gd name="connsiteY84" fmla="*/ 1769933 h 2358115"/>
              <a:gd name="connsiteX85" fmla="*/ 1020212 w 1560770"/>
              <a:gd name="connsiteY85" fmla="*/ 1829464 h 2358115"/>
              <a:gd name="connsiteX86" fmla="*/ 1036881 w 1560770"/>
              <a:gd name="connsiteY86" fmla="*/ 1877089 h 2358115"/>
              <a:gd name="connsiteX87" fmla="*/ 1017832 w 1560770"/>
              <a:gd name="connsiteY87" fmla="*/ 1917572 h 2358115"/>
              <a:gd name="connsiteX88" fmla="*/ 984493 w 1560770"/>
              <a:gd name="connsiteY88" fmla="*/ 1915189 h 2358115"/>
              <a:gd name="connsiteX89" fmla="*/ 982112 w 1560770"/>
              <a:gd name="connsiteY89" fmla="*/ 1979483 h 2358115"/>
              <a:gd name="connsiteX90" fmla="*/ 946393 w 1560770"/>
              <a:gd name="connsiteY90" fmla="*/ 1996152 h 2358115"/>
              <a:gd name="connsiteX91" fmla="*/ 910674 w 1560770"/>
              <a:gd name="connsiteY91" fmla="*/ 2003295 h 2358115"/>
              <a:gd name="connsiteX92" fmla="*/ 910674 w 1560770"/>
              <a:gd name="connsiteY92" fmla="*/ 2067589 h 2358115"/>
              <a:gd name="connsiteX93" fmla="*/ 967824 w 1560770"/>
              <a:gd name="connsiteY93" fmla="*/ 2077114 h 2358115"/>
              <a:gd name="connsiteX94" fmla="*/ 1001162 w 1560770"/>
              <a:gd name="connsiteY94" fmla="*/ 2072352 h 2358115"/>
              <a:gd name="connsiteX95" fmla="*/ 1005922 w 1560770"/>
              <a:gd name="connsiteY95" fmla="*/ 2146171 h 2358115"/>
              <a:gd name="connsiteX96" fmla="*/ 982112 w 1560770"/>
              <a:gd name="connsiteY96" fmla="*/ 2167602 h 2358115"/>
              <a:gd name="connsiteX97" fmla="*/ 922581 w 1560770"/>
              <a:gd name="connsiteY97" fmla="*/ 2165222 h 2358115"/>
              <a:gd name="connsiteX98" fmla="*/ 870193 w 1560770"/>
              <a:gd name="connsiteY98" fmla="*/ 2174747 h 2358115"/>
              <a:gd name="connsiteX99" fmla="*/ 824949 w 1560770"/>
              <a:gd name="connsiteY99" fmla="*/ 2198560 h 2358115"/>
              <a:gd name="connsiteX100" fmla="*/ 779704 w 1560770"/>
              <a:gd name="connsiteY100" fmla="*/ 2205702 h 2358115"/>
              <a:gd name="connsiteX101" fmla="*/ 758274 w 1560770"/>
              <a:gd name="connsiteY101" fmla="*/ 2224754 h 2358115"/>
              <a:gd name="connsiteX102" fmla="*/ 751131 w 1560770"/>
              <a:gd name="connsiteY102" fmla="*/ 2269997 h 2358115"/>
              <a:gd name="connsiteX103" fmla="*/ 734462 w 1560770"/>
              <a:gd name="connsiteY103" fmla="*/ 2281904 h 2358115"/>
              <a:gd name="connsiteX104" fmla="*/ 689218 w 1560770"/>
              <a:gd name="connsiteY104" fmla="*/ 2331910 h 2358115"/>
              <a:gd name="connsiteX105" fmla="*/ 665406 w 1560770"/>
              <a:gd name="connsiteY105" fmla="*/ 2336671 h 2358115"/>
              <a:gd name="connsiteX106" fmla="*/ 617781 w 1560770"/>
              <a:gd name="connsiteY106" fmla="*/ 2358103 h 2358115"/>
              <a:gd name="connsiteX107" fmla="*/ 579681 w 1560770"/>
              <a:gd name="connsiteY107" fmla="*/ 2341434 h 2358115"/>
              <a:gd name="connsiteX108" fmla="*/ 563012 w 1560770"/>
              <a:gd name="connsiteY108" fmla="*/ 2312859 h 2358115"/>
              <a:gd name="connsiteX109" fmla="*/ 520149 w 1560770"/>
              <a:gd name="connsiteY109" fmla="*/ 2322385 h 2358115"/>
              <a:gd name="connsiteX110" fmla="*/ 512573 w 1560770"/>
              <a:gd name="connsiteY110" fmla="*/ 2316281 h 2358115"/>
              <a:gd name="connsiteX111" fmla="*/ 503481 w 1560770"/>
              <a:gd name="connsiteY111" fmla="*/ 2310478 h 2358115"/>
              <a:gd name="connsiteX112" fmla="*/ 522531 w 1560770"/>
              <a:gd name="connsiteY112" fmla="*/ 2203321 h 2358115"/>
              <a:gd name="connsiteX113" fmla="*/ 539199 w 1560770"/>
              <a:gd name="connsiteY113" fmla="*/ 2181890 h 2358115"/>
              <a:gd name="connsiteX114" fmla="*/ 529674 w 1560770"/>
              <a:gd name="connsiteY114" fmla="*/ 2136647 h 2358115"/>
              <a:gd name="connsiteX115" fmla="*/ 553487 w 1560770"/>
              <a:gd name="connsiteY115" fmla="*/ 2122359 h 2358115"/>
              <a:gd name="connsiteX116" fmla="*/ 534437 w 1560770"/>
              <a:gd name="connsiteY116" fmla="*/ 2108072 h 2358115"/>
              <a:gd name="connsiteX117" fmla="*/ 522531 w 1560770"/>
              <a:gd name="connsiteY117" fmla="*/ 2072354 h 2358115"/>
              <a:gd name="connsiteX118" fmla="*/ 513006 w 1560770"/>
              <a:gd name="connsiteY118" fmla="*/ 2027110 h 2358115"/>
              <a:gd name="connsiteX119" fmla="*/ 510624 w 1560770"/>
              <a:gd name="connsiteY119" fmla="*/ 1996152 h 2358115"/>
              <a:gd name="connsiteX120" fmla="*/ 460618 w 1560770"/>
              <a:gd name="connsiteY120" fmla="*/ 1998535 h 2358115"/>
              <a:gd name="connsiteX121" fmla="*/ 427282 w 1560770"/>
              <a:gd name="connsiteY121" fmla="*/ 1962816 h 2358115"/>
              <a:gd name="connsiteX122" fmla="*/ 382037 w 1560770"/>
              <a:gd name="connsiteY122" fmla="*/ 1946146 h 2358115"/>
              <a:gd name="connsiteX123" fmla="*/ 367749 w 1560770"/>
              <a:gd name="connsiteY123" fmla="*/ 1896141 h 2358115"/>
              <a:gd name="connsiteX124" fmla="*/ 365368 w 1560770"/>
              <a:gd name="connsiteY124" fmla="*/ 1874709 h 2358115"/>
              <a:gd name="connsiteX125" fmla="*/ 334413 w 1560770"/>
              <a:gd name="connsiteY125" fmla="*/ 1829466 h 2358115"/>
              <a:gd name="connsiteX126" fmla="*/ 291549 w 1560770"/>
              <a:gd name="connsiteY126" fmla="*/ 1805653 h 2358115"/>
              <a:gd name="connsiteX127" fmla="*/ 248688 w 1560770"/>
              <a:gd name="connsiteY127" fmla="*/ 1777079 h 2358115"/>
              <a:gd name="connsiteX128" fmla="*/ 215349 w 1560770"/>
              <a:gd name="connsiteY128" fmla="*/ 1767553 h 2358115"/>
              <a:gd name="connsiteX129" fmla="*/ 217731 w 1560770"/>
              <a:gd name="connsiteY129" fmla="*/ 1722307 h 2358115"/>
              <a:gd name="connsiteX130" fmla="*/ 174868 w 1560770"/>
              <a:gd name="connsiteY130" fmla="*/ 1736597 h 2358115"/>
              <a:gd name="connsiteX131" fmla="*/ 186775 w 1560770"/>
              <a:gd name="connsiteY131" fmla="*/ 1769935 h 2358115"/>
              <a:gd name="connsiteX132" fmla="*/ 179631 w 1560770"/>
              <a:gd name="connsiteY132" fmla="*/ 1786604 h 2358115"/>
              <a:gd name="connsiteX133" fmla="*/ 141531 w 1560770"/>
              <a:gd name="connsiteY133" fmla="*/ 1758029 h 2358115"/>
              <a:gd name="connsiteX134" fmla="*/ 98669 w 1560770"/>
              <a:gd name="connsiteY134" fmla="*/ 1755647 h 2358115"/>
              <a:gd name="connsiteX135" fmla="*/ 43899 w 1560770"/>
              <a:gd name="connsiteY135" fmla="*/ 1736597 h 2358115"/>
              <a:gd name="connsiteX136" fmla="*/ 10560 w 1560770"/>
              <a:gd name="connsiteY136" fmla="*/ 1734213 h 2358115"/>
              <a:gd name="connsiteX137" fmla="*/ 1037 w 1560770"/>
              <a:gd name="connsiteY137" fmla="*/ 1681829 h 2358115"/>
              <a:gd name="connsiteX138" fmla="*/ 34374 w 1560770"/>
              <a:gd name="connsiteY138" fmla="*/ 1593722 h 2358115"/>
              <a:gd name="connsiteX139" fmla="*/ 60568 w 1560770"/>
              <a:gd name="connsiteY139" fmla="*/ 1546097 h 2358115"/>
              <a:gd name="connsiteX140" fmla="*/ 81999 w 1560770"/>
              <a:gd name="connsiteY140" fmla="*/ 1498472 h 2358115"/>
              <a:gd name="connsiteX141" fmla="*/ 108194 w 1560770"/>
              <a:gd name="connsiteY141" fmla="*/ 1460372 h 2358115"/>
              <a:gd name="connsiteX142" fmla="*/ 146293 w 1560770"/>
              <a:gd name="connsiteY142" fmla="*/ 1450847 h 2358115"/>
              <a:gd name="connsiteX143" fmla="*/ 153438 w 1560770"/>
              <a:gd name="connsiteY143" fmla="*/ 1415129 h 2358115"/>
              <a:gd name="connsiteX144" fmla="*/ 262975 w 1560770"/>
              <a:gd name="connsiteY144" fmla="*/ 1296066 h 2358115"/>
              <a:gd name="connsiteX145" fmla="*/ 286787 w 1560770"/>
              <a:gd name="connsiteY145" fmla="*/ 1157951 h 2358115"/>
              <a:gd name="connsiteX146" fmla="*/ 282025 w 1560770"/>
              <a:gd name="connsiteY146" fmla="*/ 1076991 h 2358115"/>
              <a:gd name="connsiteX147" fmla="*/ 196300 w 1560770"/>
              <a:gd name="connsiteY147" fmla="*/ 1065085 h 2358115"/>
              <a:gd name="connsiteX148" fmla="*/ 179632 w 1560770"/>
              <a:gd name="connsiteY148" fmla="*/ 984122 h 2358115"/>
              <a:gd name="connsiteX149" fmla="*/ 186775 w 1560770"/>
              <a:gd name="connsiteY149" fmla="*/ 917447 h 2358115"/>
              <a:gd name="connsiteX150" fmla="*/ 148675 w 1560770"/>
              <a:gd name="connsiteY150" fmla="*/ 879347 h 2358115"/>
              <a:gd name="connsiteX151" fmla="*/ 127244 w 1560770"/>
              <a:gd name="connsiteY151" fmla="*/ 838865 h 2358115"/>
              <a:gd name="connsiteX152" fmla="*/ 117719 w 1560770"/>
              <a:gd name="connsiteY152" fmla="*/ 779335 h 2358115"/>
              <a:gd name="connsiteX153" fmla="*/ 102097 w 1560770"/>
              <a:gd name="connsiteY153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279643 w 1560770"/>
              <a:gd name="connsiteY23" fmla="*/ 710278 h 2358115"/>
              <a:gd name="connsiteX24" fmla="*/ 410612 w 1560770"/>
              <a:gd name="connsiteY24" fmla="*/ 645984 h 2358115"/>
              <a:gd name="connsiteX25" fmla="*/ 436806 w 1560770"/>
              <a:gd name="connsiteY25" fmla="*/ 669794 h 2358115"/>
              <a:gd name="connsiteX26" fmla="*/ 1155942 w 1560770"/>
              <a:gd name="connsiteY26" fmla="*/ 34002 h 2358115"/>
              <a:gd name="connsiteX27" fmla="*/ 1370255 w 1560770"/>
              <a:gd name="connsiteY27" fmla="*/ 229265 h 2358115"/>
              <a:gd name="connsiteX28" fmla="*/ 1560756 w 1560770"/>
              <a:gd name="connsiteY28" fmla="*/ 919828 h 2358115"/>
              <a:gd name="connsiteX29" fmla="*/ 420137 w 1560770"/>
              <a:gd name="connsiteY29" fmla="*/ 748378 h 2358115"/>
              <a:gd name="connsiteX30" fmla="*/ 415374 w 1560770"/>
              <a:gd name="connsiteY30" fmla="*/ 788859 h 2358115"/>
              <a:gd name="connsiteX31" fmla="*/ 427281 w 1560770"/>
              <a:gd name="connsiteY31" fmla="*/ 817434 h 2358115"/>
              <a:gd name="connsiteX32" fmla="*/ 410612 w 1560770"/>
              <a:gd name="connsiteY32" fmla="*/ 838865 h 2358115"/>
              <a:gd name="connsiteX33" fmla="*/ 401088 w 1560770"/>
              <a:gd name="connsiteY33" fmla="*/ 917447 h 2358115"/>
              <a:gd name="connsiteX34" fmla="*/ 441568 w 1560770"/>
              <a:gd name="connsiteY34" fmla="*/ 917446 h 2358115"/>
              <a:gd name="connsiteX35" fmla="*/ 486812 w 1560770"/>
              <a:gd name="connsiteY35" fmla="*/ 893634 h 2358115"/>
              <a:gd name="connsiteX36" fmla="*/ 513007 w 1560770"/>
              <a:gd name="connsiteY36" fmla="*/ 896015 h 2358115"/>
              <a:gd name="connsiteX37" fmla="*/ 536818 w 1560770"/>
              <a:gd name="connsiteY37" fmla="*/ 922209 h 2358115"/>
              <a:gd name="connsiteX38" fmla="*/ 510625 w 1560770"/>
              <a:gd name="connsiteY38" fmla="*/ 1026984 h 2358115"/>
              <a:gd name="connsiteX39" fmla="*/ 539200 w 1560770"/>
              <a:gd name="connsiteY39" fmla="*/ 1065084 h 2358115"/>
              <a:gd name="connsiteX40" fmla="*/ 546344 w 1560770"/>
              <a:gd name="connsiteY40" fmla="*/ 1084135 h 2358115"/>
              <a:gd name="connsiteX41" fmla="*/ 532057 w 1560770"/>
              <a:gd name="connsiteY41" fmla="*/ 1115090 h 2358115"/>
              <a:gd name="connsiteX42" fmla="*/ 517769 w 1560770"/>
              <a:gd name="connsiteY42" fmla="*/ 1186528 h 2358115"/>
              <a:gd name="connsiteX43" fmla="*/ 541582 w 1560770"/>
              <a:gd name="connsiteY43" fmla="*/ 1219865 h 2358115"/>
              <a:gd name="connsiteX44" fmla="*/ 551107 w 1560770"/>
              <a:gd name="connsiteY44" fmla="*/ 1260346 h 2358115"/>
              <a:gd name="connsiteX45" fmla="*/ 567775 w 1560770"/>
              <a:gd name="connsiteY45" fmla="*/ 1267490 h 2358115"/>
              <a:gd name="connsiteX46" fmla="*/ 572104 w 1560770"/>
              <a:gd name="connsiteY46" fmla="*/ 1277596 h 2358115"/>
              <a:gd name="connsiteX47" fmla="*/ 591588 w 1560770"/>
              <a:gd name="connsiteY47" fmla="*/ 1243678 h 2358115"/>
              <a:gd name="connsiteX48" fmla="*/ 615400 w 1560770"/>
              <a:gd name="connsiteY48" fmla="*/ 1227009 h 2358115"/>
              <a:gd name="connsiteX49" fmla="*/ 665407 w 1560770"/>
              <a:gd name="connsiteY49" fmla="*/ 1200815 h 2358115"/>
              <a:gd name="connsiteX50" fmla="*/ 698744 w 1560770"/>
              <a:gd name="connsiteY50" fmla="*/ 1188909 h 2358115"/>
              <a:gd name="connsiteX51" fmla="*/ 734463 w 1560770"/>
              <a:gd name="connsiteY51" fmla="*/ 1150810 h 2358115"/>
              <a:gd name="connsiteX52" fmla="*/ 791613 w 1560770"/>
              <a:gd name="connsiteY52" fmla="*/ 1126996 h 2358115"/>
              <a:gd name="connsiteX53" fmla="*/ 817807 w 1560770"/>
              <a:gd name="connsiteY53" fmla="*/ 1081753 h 2358115"/>
              <a:gd name="connsiteX54" fmla="*/ 841618 w 1560770"/>
              <a:gd name="connsiteY54" fmla="*/ 1065082 h 2358115"/>
              <a:gd name="connsiteX55" fmla="*/ 867813 w 1560770"/>
              <a:gd name="connsiteY55" fmla="*/ 1065084 h 2358115"/>
              <a:gd name="connsiteX56" fmla="*/ 872575 w 1560770"/>
              <a:gd name="connsiteY56" fmla="*/ 1084134 h 2358115"/>
              <a:gd name="connsiteX57" fmla="*/ 848763 w 1560770"/>
              <a:gd name="connsiteY57" fmla="*/ 1110328 h 2358115"/>
              <a:gd name="connsiteX58" fmla="*/ 872575 w 1560770"/>
              <a:gd name="connsiteY58" fmla="*/ 1136521 h 2358115"/>
              <a:gd name="connsiteX59" fmla="*/ 872575 w 1560770"/>
              <a:gd name="connsiteY59" fmla="*/ 1160334 h 2358115"/>
              <a:gd name="connsiteX60" fmla="*/ 829713 w 1560770"/>
              <a:gd name="connsiteY60" fmla="*/ 1162715 h 2358115"/>
              <a:gd name="connsiteX61" fmla="*/ 817807 w 1560770"/>
              <a:gd name="connsiteY61" fmla="*/ 1191290 h 2358115"/>
              <a:gd name="connsiteX62" fmla="*/ 829713 w 1560770"/>
              <a:gd name="connsiteY62" fmla="*/ 1219865 h 2358115"/>
              <a:gd name="connsiteX63" fmla="*/ 822567 w 1560770"/>
              <a:gd name="connsiteY63" fmla="*/ 1243676 h 2358115"/>
              <a:gd name="connsiteX64" fmla="*/ 836857 w 1560770"/>
              <a:gd name="connsiteY64" fmla="*/ 1262729 h 2358115"/>
              <a:gd name="connsiteX65" fmla="*/ 870194 w 1560770"/>
              <a:gd name="connsiteY65" fmla="*/ 1234154 h 2358115"/>
              <a:gd name="connsiteX66" fmla="*/ 1544088 w 1560770"/>
              <a:gd name="connsiteY66" fmla="*/ 922210 h 2358115"/>
              <a:gd name="connsiteX67" fmla="*/ 1525038 w 1560770"/>
              <a:gd name="connsiteY67" fmla="*/ 996027 h 2358115"/>
              <a:gd name="connsiteX68" fmla="*/ 958300 w 1560770"/>
              <a:gd name="connsiteY68" fmla="*/ 1174622 h 2358115"/>
              <a:gd name="connsiteX69" fmla="*/ 979731 w 1560770"/>
              <a:gd name="connsiteY69" fmla="*/ 1184146 h 2358115"/>
              <a:gd name="connsiteX70" fmla="*/ 974968 w 1560770"/>
              <a:gd name="connsiteY70" fmla="*/ 1257964 h 2358115"/>
              <a:gd name="connsiteX71" fmla="*/ 984494 w 1560770"/>
              <a:gd name="connsiteY71" fmla="*/ 1319879 h 2358115"/>
              <a:gd name="connsiteX72" fmla="*/ 1032119 w 1560770"/>
              <a:gd name="connsiteY72" fmla="*/ 1400841 h 2358115"/>
              <a:gd name="connsiteX73" fmla="*/ 1072600 w 1560770"/>
              <a:gd name="connsiteY73" fmla="*/ 1422272 h 2358115"/>
              <a:gd name="connsiteX74" fmla="*/ 1089269 w 1560770"/>
              <a:gd name="connsiteY74" fmla="*/ 1488947 h 2358115"/>
              <a:gd name="connsiteX75" fmla="*/ 1122607 w 1560770"/>
              <a:gd name="connsiteY75" fmla="*/ 1515141 h 2358115"/>
              <a:gd name="connsiteX76" fmla="*/ 1163088 w 1560770"/>
              <a:gd name="connsiteY76" fmla="*/ 1574672 h 2358115"/>
              <a:gd name="connsiteX77" fmla="*/ 1191663 w 1560770"/>
              <a:gd name="connsiteY77" fmla="*/ 1588960 h 2358115"/>
              <a:gd name="connsiteX78" fmla="*/ 1220238 w 1560770"/>
              <a:gd name="connsiteY78" fmla="*/ 1627059 h 2358115"/>
              <a:gd name="connsiteX79" fmla="*/ 1215943 w 1560770"/>
              <a:gd name="connsiteY79" fmla="*/ 1646919 h 2358115"/>
              <a:gd name="connsiteX80" fmla="*/ 1196425 w 1560770"/>
              <a:gd name="connsiteY80" fmla="*/ 1696116 h 2358115"/>
              <a:gd name="connsiteX81" fmla="*/ 1144037 w 1560770"/>
              <a:gd name="connsiteY81" fmla="*/ 1691352 h 2358115"/>
              <a:gd name="connsiteX82" fmla="*/ 1124987 w 1560770"/>
              <a:gd name="connsiteY82" fmla="*/ 1736595 h 2358115"/>
              <a:gd name="connsiteX83" fmla="*/ 1048787 w 1560770"/>
              <a:gd name="connsiteY83" fmla="*/ 1769933 h 2358115"/>
              <a:gd name="connsiteX84" fmla="*/ 1020212 w 1560770"/>
              <a:gd name="connsiteY84" fmla="*/ 1829464 h 2358115"/>
              <a:gd name="connsiteX85" fmla="*/ 1036881 w 1560770"/>
              <a:gd name="connsiteY85" fmla="*/ 1877089 h 2358115"/>
              <a:gd name="connsiteX86" fmla="*/ 1017832 w 1560770"/>
              <a:gd name="connsiteY86" fmla="*/ 1917572 h 2358115"/>
              <a:gd name="connsiteX87" fmla="*/ 984493 w 1560770"/>
              <a:gd name="connsiteY87" fmla="*/ 1915189 h 2358115"/>
              <a:gd name="connsiteX88" fmla="*/ 982112 w 1560770"/>
              <a:gd name="connsiteY88" fmla="*/ 1979483 h 2358115"/>
              <a:gd name="connsiteX89" fmla="*/ 946393 w 1560770"/>
              <a:gd name="connsiteY89" fmla="*/ 1996152 h 2358115"/>
              <a:gd name="connsiteX90" fmla="*/ 910674 w 1560770"/>
              <a:gd name="connsiteY90" fmla="*/ 2003295 h 2358115"/>
              <a:gd name="connsiteX91" fmla="*/ 910674 w 1560770"/>
              <a:gd name="connsiteY91" fmla="*/ 2067589 h 2358115"/>
              <a:gd name="connsiteX92" fmla="*/ 967824 w 1560770"/>
              <a:gd name="connsiteY92" fmla="*/ 2077114 h 2358115"/>
              <a:gd name="connsiteX93" fmla="*/ 1001162 w 1560770"/>
              <a:gd name="connsiteY93" fmla="*/ 2072352 h 2358115"/>
              <a:gd name="connsiteX94" fmla="*/ 1005922 w 1560770"/>
              <a:gd name="connsiteY94" fmla="*/ 2146171 h 2358115"/>
              <a:gd name="connsiteX95" fmla="*/ 982112 w 1560770"/>
              <a:gd name="connsiteY95" fmla="*/ 2167602 h 2358115"/>
              <a:gd name="connsiteX96" fmla="*/ 922581 w 1560770"/>
              <a:gd name="connsiteY96" fmla="*/ 2165222 h 2358115"/>
              <a:gd name="connsiteX97" fmla="*/ 870193 w 1560770"/>
              <a:gd name="connsiteY97" fmla="*/ 2174747 h 2358115"/>
              <a:gd name="connsiteX98" fmla="*/ 824949 w 1560770"/>
              <a:gd name="connsiteY98" fmla="*/ 2198560 h 2358115"/>
              <a:gd name="connsiteX99" fmla="*/ 779704 w 1560770"/>
              <a:gd name="connsiteY99" fmla="*/ 2205702 h 2358115"/>
              <a:gd name="connsiteX100" fmla="*/ 758274 w 1560770"/>
              <a:gd name="connsiteY100" fmla="*/ 2224754 h 2358115"/>
              <a:gd name="connsiteX101" fmla="*/ 751131 w 1560770"/>
              <a:gd name="connsiteY101" fmla="*/ 2269997 h 2358115"/>
              <a:gd name="connsiteX102" fmla="*/ 734462 w 1560770"/>
              <a:gd name="connsiteY102" fmla="*/ 2281904 h 2358115"/>
              <a:gd name="connsiteX103" fmla="*/ 689218 w 1560770"/>
              <a:gd name="connsiteY103" fmla="*/ 2331910 h 2358115"/>
              <a:gd name="connsiteX104" fmla="*/ 665406 w 1560770"/>
              <a:gd name="connsiteY104" fmla="*/ 2336671 h 2358115"/>
              <a:gd name="connsiteX105" fmla="*/ 617781 w 1560770"/>
              <a:gd name="connsiteY105" fmla="*/ 2358103 h 2358115"/>
              <a:gd name="connsiteX106" fmla="*/ 579681 w 1560770"/>
              <a:gd name="connsiteY106" fmla="*/ 2341434 h 2358115"/>
              <a:gd name="connsiteX107" fmla="*/ 563012 w 1560770"/>
              <a:gd name="connsiteY107" fmla="*/ 2312859 h 2358115"/>
              <a:gd name="connsiteX108" fmla="*/ 520149 w 1560770"/>
              <a:gd name="connsiteY108" fmla="*/ 2322385 h 2358115"/>
              <a:gd name="connsiteX109" fmla="*/ 512573 w 1560770"/>
              <a:gd name="connsiteY109" fmla="*/ 2316281 h 2358115"/>
              <a:gd name="connsiteX110" fmla="*/ 503481 w 1560770"/>
              <a:gd name="connsiteY110" fmla="*/ 2310478 h 2358115"/>
              <a:gd name="connsiteX111" fmla="*/ 522531 w 1560770"/>
              <a:gd name="connsiteY111" fmla="*/ 2203321 h 2358115"/>
              <a:gd name="connsiteX112" fmla="*/ 539199 w 1560770"/>
              <a:gd name="connsiteY112" fmla="*/ 2181890 h 2358115"/>
              <a:gd name="connsiteX113" fmla="*/ 529674 w 1560770"/>
              <a:gd name="connsiteY113" fmla="*/ 2136647 h 2358115"/>
              <a:gd name="connsiteX114" fmla="*/ 553487 w 1560770"/>
              <a:gd name="connsiteY114" fmla="*/ 2122359 h 2358115"/>
              <a:gd name="connsiteX115" fmla="*/ 534437 w 1560770"/>
              <a:gd name="connsiteY115" fmla="*/ 2108072 h 2358115"/>
              <a:gd name="connsiteX116" fmla="*/ 522531 w 1560770"/>
              <a:gd name="connsiteY116" fmla="*/ 2072354 h 2358115"/>
              <a:gd name="connsiteX117" fmla="*/ 513006 w 1560770"/>
              <a:gd name="connsiteY117" fmla="*/ 2027110 h 2358115"/>
              <a:gd name="connsiteX118" fmla="*/ 510624 w 1560770"/>
              <a:gd name="connsiteY118" fmla="*/ 1996152 h 2358115"/>
              <a:gd name="connsiteX119" fmla="*/ 460618 w 1560770"/>
              <a:gd name="connsiteY119" fmla="*/ 1998535 h 2358115"/>
              <a:gd name="connsiteX120" fmla="*/ 427282 w 1560770"/>
              <a:gd name="connsiteY120" fmla="*/ 1962816 h 2358115"/>
              <a:gd name="connsiteX121" fmla="*/ 382037 w 1560770"/>
              <a:gd name="connsiteY121" fmla="*/ 1946146 h 2358115"/>
              <a:gd name="connsiteX122" fmla="*/ 367749 w 1560770"/>
              <a:gd name="connsiteY122" fmla="*/ 1896141 h 2358115"/>
              <a:gd name="connsiteX123" fmla="*/ 365368 w 1560770"/>
              <a:gd name="connsiteY123" fmla="*/ 1874709 h 2358115"/>
              <a:gd name="connsiteX124" fmla="*/ 334413 w 1560770"/>
              <a:gd name="connsiteY124" fmla="*/ 1829466 h 2358115"/>
              <a:gd name="connsiteX125" fmla="*/ 291549 w 1560770"/>
              <a:gd name="connsiteY125" fmla="*/ 1805653 h 2358115"/>
              <a:gd name="connsiteX126" fmla="*/ 248688 w 1560770"/>
              <a:gd name="connsiteY126" fmla="*/ 1777079 h 2358115"/>
              <a:gd name="connsiteX127" fmla="*/ 215349 w 1560770"/>
              <a:gd name="connsiteY127" fmla="*/ 1767553 h 2358115"/>
              <a:gd name="connsiteX128" fmla="*/ 217731 w 1560770"/>
              <a:gd name="connsiteY128" fmla="*/ 1722307 h 2358115"/>
              <a:gd name="connsiteX129" fmla="*/ 174868 w 1560770"/>
              <a:gd name="connsiteY129" fmla="*/ 1736597 h 2358115"/>
              <a:gd name="connsiteX130" fmla="*/ 186775 w 1560770"/>
              <a:gd name="connsiteY130" fmla="*/ 1769935 h 2358115"/>
              <a:gd name="connsiteX131" fmla="*/ 179631 w 1560770"/>
              <a:gd name="connsiteY131" fmla="*/ 1786604 h 2358115"/>
              <a:gd name="connsiteX132" fmla="*/ 141531 w 1560770"/>
              <a:gd name="connsiteY132" fmla="*/ 1758029 h 2358115"/>
              <a:gd name="connsiteX133" fmla="*/ 98669 w 1560770"/>
              <a:gd name="connsiteY133" fmla="*/ 1755647 h 2358115"/>
              <a:gd name="connsiteX134" fmla="*/ 43899 w 1560770"/>
              <a:gd name="connsiteY134" fmla="*/ 1736597 h 2358115"/>
              <a:gd name="connsiteX135" fmla="*/ 10560 w 1560770"/>
              <a:gd name="connsiteY135" fmla="*/ 1734213 h 2358115"/>
              <a:gd name="connsiteX136" fmla="*/ 1037 w 1560770"/>
              <a:gd name="connsiteY136" fmla="*/ 1681829 h 2358115"/>
              <a:gd name="connsiteX137" fmla="*/ 34374 w 1560770"/>
              <a:gd name="connsiteY137" fmla="*/ 1593722 h 2358115"/>
              <a:gd name="connsiteX138" fmla="*/ 60568 w 1560770"/>
              <a:gd name="connsiteY138" fmla="*/ 1546097 h 2358115"/>
              <a:gd name="connsiteX139" fmla="*/ 81999 w 1560770"/>
              <a:gd name="connsiteY139" fmla="*/ 1498472 h 2358115"/>
              <a:gd name="connsiteX140" fmla="*/ 108194 w 1560770"/>
              <a:gd name="connsiteY140" fmla="*/ 1460372 h 2358115"/>
              <a:gd name="connsiteX141" fmla="*/ 146293 w 1560770"/>
              <a:gd name="connsiteY141" fmla="*/ 1450847 h 2358115"/>
              <a:gd name="connsiteX142" fmla="*/ 153438 w 1560770"/>
              <a:gd name="connsiteY142" fmla="*/ 1415129 h 2358115"/>
              <a:gd name="connsiteX143" fmla="*/ 262975 w 1560770"/>
              <a:gd name="connsiteY143" fmla="*/ 1296066 h 2358115"/>
              <a:gd name="connsiteX144" fmla="*/ 286787 w 1560770"/>
              <a:gd name="connsiteY144" fmla="*/ 1157951 h 2358115"/>
              <a:gd name="connsiteX145" fmla="*/ 282025 w 1560770"/>
              <a:gd name="connsiteY145" fmla="*/ 1076991 h 2358115"/>
              <a:gd name="connsiteX146" fmla="*/ 196300 w 1560770"/>
              <a:gd name="connsiteY146" fmla="*/ 1065085 h 2358115"/>
              <a:gd name="connsiteX147" fmla="*/ 179632 w 1560770"/>
              <a:gd name="connsiteY147" fmla="*/ 984122 h 2358115"/>
              <a:gd name="connsiteX148" fmla="*/ 186775 w 1560770"/>
              <a:gd name="connsiteY148" fmla="*/ 917447 h 2358115"/>
              <a:gd name="connsiteX149" fmla="*/ 148675 w 1560770"/>
              <a:gd name="connsiteY149" fmla="*/ 879347 h 2358115"/>
              <a:gd name="connsiteX150" fmla="*/ 127244 w 1560770"/>
              <a:gd name="connsiteY150" fmla="*/ 838865 h 2358115"/>
              <a:gd name="connsiteX151" fmla="*/ 117719 w 1560770"/>
              <a:gd name="connsiteY151" fmla="*/ 779335 h 2358115"/>
              <a:gd name="connsiteX152" fmla="*/ 102097 w 1560770"/>
              <a:gd name="connsiteY152" fmla="*/ 699181 h 2358115"/>
              <a:gd name="connsiteX0" fmla="*/ 102097 w 1560770"/>
              <a:gd name="connsiteY0" fmla="*/ 699181 h 2358115"/>
              <a:gd name="connsiteX1" fmla="*/ 91525 w 1560770"/>
              <a:gd name="connsiteY1" fmla="*/ 617409 h 2358115"/>
              <a:gd name="connsiteX2" fmla="*/ 93907 w 1560770"/>
              <a:gd name="connsiteY2" fmla="*/ 553115 h 2358115"/>
              <a:gd name="connsiteX3" fmla="*/ 17706 w 1560770"/>
              <a:gd name="connsiteY3" fmla="*/ 453103 h 2358115"/>
              <a:gd name="connsiteX4" fmla="*/ 12942 w 1560770"/>
              <a:gd name="connsiteY4" fmla="*/ 436432 h 2358115"/>
              <a:gd name="connsiteX5" fmla="*/ 77237 w 1560770"/>
              <a:gd name="connsiteY5" fmla="*/ 450721 h 2358115"/>
              <a:gd name="connsiteX6" fmla="*/ 77237 w 1560770"/>
              <a:gd name="connsiteY6" fmla="*/ 455484 h 2358115"/>
              <a:gd name="connsiteX7" fmla="*/ 127243 w 1560770"/>
              <a:gd name="connsiteY7" fmla="*/ 450721 h 2358115"/>
              <a:gd name="connsiteX8" fmla="*/ 148674 w 1560770"/>
              <a:gd name="connsiteY8" fmla="*/ 400715 h 2358115"/>
              <a:gd name="connsiteX9" fmla="*/ 201062 w 1560770"/>
              <a:gd name="connsiteY9" fmla="*/ 364996 h 2358115"/>
              <a:gd name="connsiteX10" fmla="*/ 208206 w 1560770"/>
              <a:gd name="connsiteY10" fmla="*/ 314990 h 2358115"/>
              <a:gd name="connsiteX11" fmla="*/ 184393 w 1560770"/>
              <a:gd name="connsiteY11" fmla="*/ 298320 h 2358115"/>
              <a:gd name="connsiteX12" fmla="*/ 170106 w 1560770"/>
              <a:gd name="connsiteY12" fmla="*/ 267364 h 2358115"/>
              <a:gd name="connsiteX13" fmla="*/ 224874 w 1560770"/>
              <a:gd name="connsiteY13" fmla="*/ 222121 h 2358115"/>
              <a:gd name="connsiteX14" fmla="*/ 265357 w 1560770"/>
              <a:gd name="connsiteY14" fmla="*/ 138778 h 2358115"/>
              <a:gd name="connsiteX15" fmla="*/ 293931 w 1560770"/>
              <a:gd name="connsiteY15" fmla="*/ 141158 h 2358115"/>
              <a:gd name="connsiteX16" fmla="*/ 324887 w 1560770"/>
              <a:gd name="connsiteY16" fmla="*/ 186403 h 2358115"/>
              <a:gd name="connsiteX17" fmla="*/ 543961 w 1560770"/>
              <a:gd name="connsiteY17" fmla="*/ 29240 h 2358115"/>
              <a:gd name="connsiteX18" fmla="*/ 639212 w 1560770"/>
              <a:gd name="connsiteY18" fmla="*/ 69720 h 2358115"/>
              <a:gd name="connsiteX19" fmla="*/ 755893 w 1560770"/>
              <a:gd name="connsiteY19" fmla="*/ 150683 h 2358115"/>
              <a:gd name="connsiteX20" fmla="*/ 972588 w 1560770"/>
              <a:gd name="connsiteY20" fmla="*/ 67340 h 2358115"/>
              <a:gd name="connsiteX21" fmla="*/ 1058312 w 1560770"/>
              <a:gd name="connsiteY21" fmla="*/ 48290 h 2358115"/>
              <a:gd name="connsiteX22" fmla="*/ 253449 w 1560770"/>
              <a:gd name="connsiteY22" fmla="*/ 734090 h 2358115"/>
              <a:gd name="connsiteX23" fmla="*/ 410612 w 1560770"/>
              <a:gd name="connsiteY23" fmla="*/ 645984 h 2358115"/>
              <a:gd name="connsiteX24" fmla="*/ 436806 w 1560770"/>
              <a:gd name="connsiteY24" fmla="*/ 669794 h 2358115"/>
              <a:gd name="connsiteX25" fmla="*/ 1155942 w 1560770"/>
              <a:gd name="connsiteY25" fmla="*/ 34002 h 2358115"/>
              <a:gd name="connsiteX26" fmla="*/ 1370255 w 1560770"/>
              <a:gd name="connsiteY26" fmla="*/ 229265 h 2358115"/>
              <a:gd name="connsiteX27" fmla="*/ 1560756 w 1560770"/>
              <a:gd name="connsiteY27" fmla="*/ 919828 h 2358115"/>
              <a:gd name="connsiteX28" fmla="*/ 420137 w 1560770"/>
              <a:gd name="connsiteY28" fmla="*/ 748378 h 2358115"/>
              <a:gd name="connsiteX29" fmla="*/ 415374 w 1560770"/>
              <a:gd name="connsiteY29" fmla="*/ 788859 h 2358115"/>
              <a:gd name="connsiteX30" fmla="*/ 427281 w 1560770"/>
              <a:gd name="connsiteY30" fmla="*/ 817434 h 2358115"/>
              <a:gd name="connsiteX31" fmla="*/ 410612 w 1560770"/>
              <a:gd name="connsiteY31" fmla="*/ 838865 h 2358115"/>
              <a:gd name="connsiteX32" fmla="*/ 401088 w 1560770"/>
              <a:gd name="connsiteY32" fmla="*/ 917447 h 2358115"/>
              <a:gd name="connsiteX33" fmla="*/ 441568 w 1560770"/>
              <a:gd name="connsiteY33" fmla="*/ 917446 h 2358115"/>
              <a:gd name="connsiteX34" fmla="*/ 486812 w 1560770"/>
              <a:gd name="connsiteY34" fmla="*/ 893634 h 2358115"/>
              <a:gd name="connsiteX35" fmla="*/ 513007 w 1560770"/>
              <a:gd name="connsiteY35" fmla="*/ 896015 h 2358115"/>
              <a:gd name="connsiteX36" fmla="*/ 536818 w 1560770"/>
              <a:gd name="connsiteY36" fmla="*/ 922209 h 2358115"/>
              <a:gd name="connsiteX37" fmla="*/ 510625 w 1560770"/>
              <a:gd name="connsiteY37" fmla="*/ 1026984 h 2358115"/>
              <a:gd name="connsiteX38" fmla="*/ 539200 w 1560770"/>
              <a:gd name="connsiteY38" fmla="*/ 1065084 h 2358115"/>
              <a:gd name="connsiteX39" fmla="*/ 546344 w 1560770"/>
              <a:gd name="connsiteY39" fmla="*/ 1084135 h 2358115"/>
              <a:gd name="connsiteX40" fmla="*/ 532057 w 1560770"/>
              <a:gd name="connsiteY40" fmla="*/ 1115090 h 2358115"/>
              <a:gd name="connsiteX41" fmla="*/ 517769 w 1560770"/>
              <a:gd name="connsiteY41" fmla="*/ 1186528 h 2358115"/>
              <a:gd name="connsiteX42" fmla="*/ 541582 w 1560770"/>
              <a:gd name="connsiteY42" fmla="*/ 1219865 h 2358115"/>
              <a:gd name="connsiteX43" fmla="*/ 551107 w 1560770"/>
              <a:gd name="connsiteY43" fmla="*/ 1260346 h 2358115"/>
              <a:gd name="connsiteX44" fmla="*/ 567775 w 1560770"/>
              <a:gd name="connsiteY44" fmla="*/ 1267490 h 2358115"/>
              <a:gd name="connsiteX45" fmla="*/ 572104 w 1560770"/>
              <a:gd name="connsiteY45" fmla="*/ 1277596 h 2358115"/>
              <a:gd name="connsiteX46" fmla="*/ 591588 w 1560770"/>
              <a:gd name="connsiteY46" fmla="*/ 1243678 h 2358115"/>
              <a:gd name="connsiteX47" fmla="*/ 615400 w 1560770"/>
              <a:gd name="connsiteY47" fmla="*/ 1227009 h 2358115"/>
              <a:gd name="connsiteX48" fmla="*/ 665407 w 1560770"/>
              <a:gd name="connsiteY48" fmla="*/ 1200815 h 2358115"/>
              <a:gd name="connsiteX49" fmla="*/ 698744 w 1560770"/>
              <a:gd name="connsiteY49" fmla="*/ 1188909 h 2358115"/>
              <a:gd name="connsiteX50" fmla="*/ 734463 w 1560770"/>
              <a:gd name="connsiteY50" fmla="*/ 1150810 h 2358115"/>
              <a:gd name="connsiteX51" fmla="*/ 791613 w 1560770"/>
              <a:gd name="connsiteY51" fmla="*/ 1126996 h 2358115"/>
              <a:gd name="connsiteX52" fmla="*/ 817807 w 1560770"/>
              <a:gd name="connsiteY52" fmla="*/ 1081753 h 2358115"/>
              <a:gd name="connsiteX53" fmla="*/ 841618 w 1560770"/>
              <a:gd name="connsiteY53" fmla="*/ 1065082 h 2358115"/>
              <a:gd name="connsiteX54" fmla="*/ 867813 w 1560770"/>
              <a:gd name="connsiteY54" fmla="*/ 1065084 h 2358115"/>
              <a:gd name="connsiteX55" fmla="*/ 872575 w 1560770"/>
              <a:gd name="connsiteY55" fmla="*/ 1084134 h 2358115"/>
              <a:gd name="connsiteX56" fmla="*/ 848763 w 1560770"/>
              <a:gd name="connsiteY56" fmla="*/ 1110328 h 2358115"/>
              <a:gd name="connsiteX57" fmla="*/ 872575 w 1560770"/>
              <a:gd name="connsiteY57" fmla="*/ 1136521 h 2358115"/>
              <a:gd name="connsiteX58" fmla="*/ 872575 w 1560770"/>
              <a:gd name="connsiteY58" fmla="*/ 1160334 h 2358115"/>
              <a:gd name="connsiteX59" fmla="*/ 829713 w 1560770"/>
              <a:gd name="connsiteY59" fmla="*/ 1162715 h 2358115"/>
              <a:gd name="connsiteX60" fmla="*/ 817807 w 1560770"/>
              <a:gd name="connsiteY60" fmla="*/ 1191290 h 2358115"/>
              <a:gd name="connsiteX61" fmla="*/ 829713 w 1560770"/>
              <a:gd name="connsiteY61" fmla="*/ 1219865 h 2358115"/>
              <a:gd name="connsiteX62" fmla="*/ 822567 w 1560770"/>
              <a:gd name="connsiteY62" fmla="*/ 1243676 h 2358115"/>
              <a:gd name="connsiteX63" fmla="*/ 836857 w 1560770"/>
              <a:gd name="connsiteY63" fmla="*/ 1262729 h 2358115"/>
              <a:gd name="connsiteX64" fmla="*/ 870194 w 1560770"/>
              <a:gd name="connsiteY64" fmla="*/ 1234154 h 2358115"/>
              <a:gd name="connsiteX65" fmla="*/ 1544088 w 1560770"/>
              <a:gd name="connsiteY65" fmla="*/ 922210 h 2358115"/>
              <a:gd name="connsiteX66" fmla="*/ 1525038 w 1560770"/>
              <a:gd name="connsiteY66" fmla="*/ 996027 h 2358115"/>
              <a:gd name="connsiteX67" fmla="*/ 958300 w 1560770"/>
              <a:gd name="connsiteY67" fmla="*/ 1174622 h 2358115"/>
              <a:gd name="connsiteX68" fmla="*/ 979731 w 1560770"/>
              <a:gd name="connsiteY68" fmla="*/ 1184146 h 2358115"/>
              <a:gd name="connsiteX69" fmla="*/ 974968 w 1560770"/>
              <a:gd name="connsiteY69" fmla="*/ 1257964 h 2358115"/>
              <a:gd name="connsiteX70" fmla="*/ 984494 w 1560770"/>
              <a:gd name="connsiteY70" fmla="*/ 1319879 h 2358115"/>
              <a:gd name="connsiteX71" fmla="*/ 1032119 w 1560770"/>
              <a:gd name="connsiteY71" fmla="*/ 1400841 h 2358115"/>
              <a:gd name="connsiteX72" fmla="*/ 1072600 w 1560770"/>
              <a:gd name="connsiteY72" fmla="*/ 1422272 h 2358115"/>
              <a:gd name="connsiteX73" fmla="*/ 1089269 w 1560770"/>
              <a:gd name="connsiteY73" fmla="*/ 1488947 h 2358115"/>
              <a:gd name="connsiteX74" fmla="*/ 1122607 w 1560770"/>
              <a:gd name="connsiteY74" fmla="*/ 1515141 h 2358115"/>
              <a:gd name="connsiteX75" fmla="*/ 1163088 w 1560770"/>
              <a:gd name="connsiteY75" fmla="*/ 1574672 h 2358115"/>
              <a:gd name="connsiteX76" fmla="*/ 1191663 w 1560770"/>
              <a:gd name="connsiteY76" fmla="*/ 1588960 h 2358115"/>
              <a:gd name="connsiteX77" fmla="*/ 1220238 w 1560770"/>
              <a:gd name="connsiteY77" fmla="*/ 1627059 h 2358115"/>
              <a:gd name="connsiteX78" fmla="*/ 1215943 w 1560770"/>
              <a:gd name="connsiteY78" fmla="*/ 1646919 h 2358115"/>
              <a:gd name="connsiteX79" fmla="*/ 1196425 w 1560770"/>
              <a:gd name="connsiteY79" fmla="*/ 1696116 h 2358115"/>
              <a:gd name="connsiteX80" fmla="*/ 1144037 w 1560770"/>
              <a:gd name="connsiteY80" fmla="*/ 1691352 h 2358115"/>
              <a:gd name="connsiteX81" fmla="*/ 1124987 w 1560770"/>
              <a:gd name="connsiteY81" fmla="*/ 1736595 h 2358115"/>
              <a:gd name="connsiteX82" fmla="*/ 1048787 w 1560770"/>
              <a:gd name="connsiteY82" fmla="*/ 1769933 h 2358115"/>
              <a:gd name="connsiteX83" fmla="*/ 1020212 w 1560770"/>
              <a:gd name="connsiteY83" fmla="*/ 1829464 h 2358115"/>
              <a:gd name="connsiteX84" fmla="*/ 1036881 w 1560770"/>
              <a:gd name="connsiteY84" fmla="*/ 1877089 h 2358115"/>
              <a:gd name="connsiteX85" fmla="*/ 1017832 w 1560770"/>
              <a:gd name="connsiteY85" fmla="*/ 1917572 h 2358115"/>
              <a:gd name="connsiteX86" fmla="*/ 984493 w 1560770"/>
              <a:gd name="connsiteY86" fmla="*/ 1915189 h 2358115"/>
              <a:gd name="connsiteX87" fmla="*/ 982112 w 1560770"/>
              <a:gd name="connsiteY87" fmla="*/ 1979483 h 2358115"/>
              <a:gd name="connsiteX88" fmla="*/ 946393 w 1560770"/>
              <a:gd name="connsiteY88" fmla="*/ 1996152 h 2358115"/>
              <a:gd name="connsiteX89" fmla="*/ 910674 w 1560770"/>
              <a:gd name="connsiteY89" fmla="*/ 2003295 h 2358115"/>
              <a:gd name="connsiteX90" fmla="*/ 910674 w 1560770"/>
              <a:gd name="connsiteY90" fmla="*/ 2067589 h 2358115"/>
              <a:gd name="connsiteX91" fmla="*/ 967824 w 1560770"/>
              <a:gd name="connsiteY91" fmla="*/ 2077114 h 2358115"/>
              <a:gd name="connsiteX92" fmla="*/ 1001162 w 1560770"/>
              <a:gd name="connsiteY92" fmla="*/ 2072352 h 2358115"/>
              <a:gd name="connsiteX93" fmla="*/ 1005922 w 1560770"/>
              <a:gd name="connsiteY93" fmla="*/ 2146171 h 2358115"/>
              <a:gd name="connsiteX94" fmla="*/ 982112 w 1560770"/>
              <a:gd name="connsiteY94" fmla="*/ 2167602 h 2358115"/>
              <a:gd name="connsiteX95" fmla="*/ 922581 w 1560770"/>
              <a:gd name="connsiteY95" fmla="*/ 2165222 h 2358115"/>
              <a:gd name="connsiteX96" fmla="*/ 870193 w 1560770"/>
              <a:gd name="connsiteY96" fmla="*/ 2174747 h 2358115"/>
              <a:gd name="connsiteX97" fmla="*/ 824949 w 1560770"/>
              <a:gd name="connsiteY97" fmla="*/ 2198560 h 2358115"/>
              <a:gd name="connsiteX98" fmla="*/ 779704 w 1560770"/>
              <a:gd name="connsiteY98" fmla="*/ 2205702 h 2358115"/>
              <a:gd name="connsiteX99" fmla="*/ 758274 w 1560770"/>
              <a:gd name="connsiteY99" fmla="*/ 2224754 h 2358115"/>
              <a:gd name="connsiteX100" fmla="*/ 751131 w 1560770"/>
              <a:gd name="connsiteY100" fmla="*/ 2269997 h 2358115"/>
              <a:gd name="connsiteX101" fmla="*/ 734462 w 1560770"/>
              <a:gd name="connsiteY101" fmla="*/ 2281904 h 2358115"/>
              <a:gd name="connsiteX102" fmla="*/ 689218 w 1560770"/>
              <a:gd name="connsiteY102" fmla="*/ 2331910 h 2358115"/>
              <a:gd name="connsiteX103" fmla="*/ 665406 w 1560770"/>
              <a:gd name="connsiteY103" fmla="*/ 2336671 h 2358115"/>
              <a:gd name="connsiteX104" fmla="*/ 617781 w 1560770"/>
              <a:gd name="connsiteY104" fmla="*/ 2358103 h 2358115"/>
              <a:gd name="connsiteX105" fmla="*/ 579681 w 1560770"/>
              <a:gd name="connsiteY105" fmla="*/ 2341434 h 2358115"/>
              <a:gd name="connsiteX106" fmla="*/ 563012 w 1560770"/>
              <a:gd name="connsiteY106" fmla="*/ 2312859 h 2358115"/>
              <a:gd name="connsiteX107" fmla="*/ 520149 w 1560770"/>
              <a:gd name="connsiteY107" fmla="*/ 2322385 h 2358115"/>
              <a:gd name="connsiteX108" fmla="*/ 512573 w 1560770"/>
              <a:gd name="connsiteY108" fmla="*/ 2316281 h 2358115"/>
              <a:gd name="connsiteX109" fmla="*/ 503481 w 1560770"/>
              <a:gd name="connsiteY109" fmla="*/ 2310478 h 2358115"/>
              <a:gd name="connsiteX110" fmla="*/ 522531 w 1560770"/>
              <a:gd name="connsiteY110" fmla="*/ 2203321 h 2358115"/>
              <a:gd name="connsiteX111" fmla="*/ 539199 w 1560770"/>
              <a:gd name="connsiteY111" fmla="*/ 2181890 h 2358115"/>
              <a:gd name="connsiteX112" fmla="*/ 529674 w 1560770"/>
              <a:gd name="connsiteY112" fmla="*/ 2136647 h 2358115"/>
              <a:gd name="connsiteX113" fmla="*/ 553487 w 1560770"/>
              <a:gd name="connsiteY113" fmla="*/ 2122359 h 2358115"/>
              <a:gd name="connsiteX114" fmla="*/ 534437 w 1560770"/>
              <a:gd name="connsiteY114" fmla="*/ 2108072 h 2358115"/>
              <a:gd name="connsiteX115" fmla="*/ 522531 w 1560770"/>
              <a:gd name="connsiteY115" fmla="*/ 2072354 h 2358115"/>
              <a:gd name="connsiteX116" fmla="*/ 513006 w 1560770"/>
              <a:gd name="connsiteY116" fmla="*/ 2027110 h 2358115"/>
              <a:gd name="connsiteX117" fmla="*/ 510624 w 1560770"/>
              <a:gd name="connsiteY117" fmla="*/ 1996152 h 2358115"/>
              <a:gd name="connsiteX118" fmla="*/ 460618 w 1560770"/>
              <a:gd name="connsiteY118" fmla="*/ 1998535 h 2358115"/>
              <a:gd name="connsiteX119" fmla="*/ 427282 w 1560770"/>
              <a:gd name="connsiteY119" fmla="*/ 1962816 h 2358115"/>
              <a:gd name="connsiteX120" fmla="*/ 382037 w 1560770"/>
              <a:gd name="connsiteY120" fmla="*/ 1946146 h 2358115"/>
              <a:gd name="connsiteX121" fmla="*/ 367749 w 1560770"/>
              <a:gd name="connsiteY121" fmla="*/ 1896141 h 2358115"/>
              <a:gd name="connsiteX122" fmla="*/ 365368 w 1560770"/>
              <a:gd name="connsiteY122" fmla="*/ 1874709 h 2358115"/>
              <a:gd name="connsiteX123" fmla="*/ 334413 w 1560770"/>
              <a:gd name="connsiteY123" fmla="*/ 1829466 h 2358115"/>
              <a:gd name="connsiteX124" fmla="*/ 291549 w 1560770"/>
              <a:gd name="connsiteY124" fmla="*/ 1805653 h 2358115"/>
              <a:gd name="connsiteX125" fmla="*/ 248688 w 1560770"/>
              <a:gd name="connsiteY125" fmla="*/ 1777079 h 2358115"/>
              <a:gd name="connsiteX126" fmla="*/ 215349 w 1560770"/>
              <a:gd name="connsiteY126" fmla="*/ 1767553 h 2358115"/>
              <a:gd name="connsiteX127" fmla="*/ 217731 w 1560770"/>
              <a:gd name="connsiteY127" fmla="*/ 1722307 h 2358115"/>
              <a:gd name="connsiteX128" fmla="*/ 174868 w 1560770"/>
              <a:gd name="connsiteY128" fmla="*/ 1736597 h 2358115"/>
              <a:gd name="connsiteX129" fmla="*/ 186775 w 1560770"/>
              <a:gd name="connsiteY129" fmla="*/ 1769935 h 2358115"/>
              <a:gd name="connsiteX130" fmla="*/ 179631 w 1560770"/>
              <a:gd name="connsiteY130" fmla="*/ 1786604 h 2358115"/>
              <a:gd name="connsiteX131" fmla="*/ 141531 w 1560770"/>
              <a:gd name="connsiteY131" fmla="*/ 1758029 h 2358115"/>
              <a:gd name="connsiteX132" fmla="*/ 98669 w 1560770"/>
              <a:gd name="connsiteY132" fmla="*/ 1755647 h 2358115"/>
              <a:gd name="connsiteX133" fmla="*/ 43899 w 1560770"/>
              <a:gd name="connsiteY133" fmla="*/ 1736597 h 2358115"/>
              <a:gd name="connsiteX134" fmla="*/ 10560 w 1560770"/>
              <a:gd name="connsiteY134" fmla="*/ 1734213 h 2358115"/>
              <a:gd name="connsiteX135" fmla="*/ 1037 w 1560770"/>
              <a:gd name="connsiteY135" fmla="*/ 1681829 h 2358115"/>
              <a:gd name="connsiteX136" fmla="*/ 34374 w 1560770"/>
              <a:gd name="connsiteY136" fmla="*/ 1593722 h 2358115"/>
              <a:gd name="connsiteX137" fmla="*/ 60568 w 1560770"/>
              <a:gd name="connsiteY137" fmla="*/ 1546097 h 2358115"/>
              <a:gd name="connsiteX138" fmla="*/ 81999 w 1560770"/>
              <a:gd name="connsiteY138" fmla="*/ 1498472 h 2358115"/>
              <a:gd name="connsiteX139" fmla="*/ 108194 w 1560770"/>
              <a:gd name="connsiteY139" fmla="*/ 1460372 h 2358115"/>
              <a:gd name="connsiteX140" fmla="*/ 146293 w 1560770"/>
              <a:gd name="connsiteY140" fmla="*/ 1450847 h 2358115"/>
              <a:gd name="connsiteX141" fmla="*/ 153438 w 1560770"/>
              <a:gd name="connsiteY141" fmla="*/ 1415129 h 2358115"/>
              <a:gd name="connsiteX142" fmla="*/ 262975 w 1560770"/>
              <a:gd name="connsiteY142" fmla="*/ 1296066 h 2358115"/>
              <a:gd name="connsiteX143" fmla="*/ 286787 w 1560770"/>
              <a:gd name="connsiteY143" fmla="*/ 1157951 h 2358115"/>
              <a:gd name="connsiteX144" fmla="*/ 282025 w 1560770"/>
              <a:gd name="connsiteY144" fmla="*/ 1076991 h 2358115"/>
              <a:gd name="connsiteX145" fmla="*/ 196300 w 1560770"/>
              <a:gd name="connsiteY145" fmla="*/ 1065085 h 2358115"/>
              <a:gd name="connsiteX146" fmla="*/ 179632 w 1560770"/>
              <a:gd name="connsiteY146" fmla="*/ 984122 h 2358115"/>
              <a:gd name="connsiteX147" fmla="*/ 186775 w 1560770"/>
              <a:gd name="connsiteY147" fmla="*/ 917447 h 2358115"/>
              <a:gd name="connsiteX148" fmla="*/ 148675 w 1560770"/>
              <a:gd name="connsiteY148" fmla="*/ 879347 h 2358115"/>
              <a:gd name="connsiteX149" fmla="*/ 127244 w 1560770"/>
              <a:gd name="connsiteY149" fmla="*/ 838865 h 2358115"/>
              <a:gd name="connsiteX150" fmla="*/ 117719 w 1560770"/>
              <a:gd name="connsiteY150" fmla="*/ 779335 h 2358115"/>
              <a:gd name="connsiteX151" fmla="*/ 102097 w 1560770"/>
              <a:gd name="connsiteY151" fmla="*/ 699181 h 2358115"/>
              <a:gd name="connsiteX0" fmla="*/ 102097 w 1560770"/>
              <a:gd name="connsiteY0" fmla="*/ 692663 h 2351597"/>
              <a:gd name="connsiteX1" fmla="*/ 91525 w 1560770"/>
              <a:gd name="connsiteY1" fmla="*/ 610891 h 2351597"/>
              <a:gd name="connsiteX2" fmla="*/ 93907 w 1560770"/>
              <a:gd name="connsiteY2" fmla="*/ 546597 h 2351597"/>
              <a:gd name="connsiteX3" fmla="*/ 17706 w 1560770"/>
              <a:gd name="connsiteY3" fmla="*/ 446585 h 2351597"/>
              <a:gd name="connsiteX4" fmla="*/ 12942 w 1560770"/>
              <a:gd name="connsiteY4" fmla="*/ 429914 h 2351597"/>
              <a:gd name="connsiteX5" fmla="*/ 77237 w 1560770"/>
              <a:gd name="connsiteY5" fmla="*/ 444203 h 2351597"/>
              <a:gd name="connsiteX6" fmla="*/ 77237 w 1560770"/>
              <a:gd name="connsiteY6" fmla="*/ 448966 h 2351597"/>
              <a:gd name="connsiteX7" fmla="*/ 127243 w 1560770"/>
              <a:gd name="connsiteY7" fmla="*/ 444203 h 2351597"/>
              <a:gd name="connsiteX8" fmla="*/ 148674 w 1560770"/>
              <a:gd name="connsiteY8" fmla="*/ 394197 h 2351597"/>
              <a:gd name="connsiteX9" fmla="*/ 201062 w 1560770"/>
              <a:gd name="connsiteY9" fmla="*/ 358478 h 2351597"/>
              <a:gd name="connsiteX10" fmla="*/ 208206 w 1560770"/>
              <a:gd name="connsiteY10" fmla="*/ 308472 h 2351597"/>
              <a:gd name="connsiteX11" fmla="*/ 184393 w 1560770"/>
              <a:gd name="connsiteY11" fmla="*/ 291802 h 2351597"/>
              <a:gd name="connsiteX12" fmla="*/ 170106 w 1560770"/>
              <a:gd name="connsiteY12" fmla="*/ 260846 h 2351597"/>
              <a:gd name="connsiteX13" fmla="*/ 224874 w 1560770"/>
              <a:gd name="connsiteY13" fmla="*/ 215603 h 2351597"/>
              <a:gd name="connsiteX14" fmla="*/ 265357 w 1560770"/>
              <a:gd name="connsiteY14" fmla="*/ 132260 h 2351597"/>
              <a:gd name="connsiteX15" fmla="*/ 293931 w 1560770"/>
              <a:gd name="connsiteY15" fmla="*/ 134640 h 2351597"/>
              <a:gd name="connsiteX16" fmla="*/ 324887 w 1560770"/>
              <a:gd name="connsiteY16" fmla="*/ 179885 h 2351597"/>
              <a:gd name="connsiteX17" fmla="*/ 543961 w 1560770"/>
              <a:gd name="connsiteY17" fmla="*/ 22722 h 2351597"/>
              <a:gd name="connsiteX18" fmla="*/ 639212 w 1560770"/>
              <a:gd name="connsiteY18" fmla="*/ 63202 h 2351597"/>
              <a:gd name="connsiteX19" fmla="*/ 755893 w 1560770"/>
              <a:gd name="connsiteY19" fmla="*/ 144165 h 2351597"/>
              <a:gd name="connsiteX20" fmla="*/ 972588 w 1560770"/>
              <a:gd name="connsiteY20" fmla="*/ 60822 h 2351597"/>
              <a:gd name="connsiteX21" fmla="*/ 1058312 w 1560770"/>
              <a:gd name="connsiteY21" fmla="*/ 41772 h 2351597"/>
              <a:gd name="connsiteX22" fmla="*/ 410612 w 1560770"/>
              <a:gd name="connsiteY22" fmla="*/ 639466 h 2351597"/>
              <a:gd name="connsiteX23" fmla="*/ 436806 w 1560770"/>
              <a:gd name="connsiteY23" fmla="*/ 663276 h 2351597"/>
              <a:gd name="connsiteX24" fmla="*/ 1155942 w 1560770"/>
              <a:gd name="connsiteY24" fmla="*/ 27484 h 2351597"/>
              <a:gd name="connsiteX25" fmla="*/ 1370255 w 1560770"/>
              <a:gd name="connsiteY25" fmla="*/ 222747 h 2351597"/>
              <a:gd name="connsiteX26" fmla="*/ 1560756 w 1560770"/>
              <a:gd name="connsiteY26" fmla="*/ 913310 h 2351597"/>
              <a:gd name="connsiteX27" fmla="*/ 420137 w 1560770"/>
              <a:gd name="connsiteY27" fmla="*/ 741860 h 2351597"/>
              <a:gd name="connsiteX28" fmla="*/ 415374 w 1560770"/>
              <a:gd name="connsiteY28" fmla="*/ 782341 h 2351597"/>
              <a:gd name="connsiteX29" fmla="*/ 427281 w 1560770"/>
              <a:gd name="connsiteY29" fmla="*/ 810916 h 2351597"/>
              <a:gd name="connsiteX30" fmla="*/ 410612 w 1560770"/>
              <a:gd name="connsiteY30" fmla="*/ 832347 h 2351597"/>
              <a:gd name="connsiteX31" fmla="*/ 401088 w 1560770"/>
              <a:gd name="connsiteY31" fmla="*/ 910929 h 2351597"/>
              <a:gd name="connsiteX32" fmla="*/ 441568 w 1560770"/>
              <a:gd name="connsiteY32" fmla="*/ 910928 h 2351597"/>
              <a:gd name="connsiteX33" fmla="*/ 486812 w 1560770"/>
              <a:gd name="connsiteY33" fmla="*/ 887116 h 2351597"/>
              <a:gd name="connsiteX34" fmla="*/ 513007 w 1560770"/>
              <a:gd name="connsiteY34" fmla="*/ 889497 h 2351597"/>
              <a:gd name="connsiteX35" fmla="*/ 536818 w 1560770"/>
              <a:gd name="connsiteY35" fmla="*/ 915691 h 2351597"/>
              <a:gd name="connsiteX36" fmla="*/ 510625 w 1560770"/>
              <a:gd name="connsiteY36" fmla="*/ 1020466 h 2351597"/>
              <a:gd name="connsiteX37" fmla="*/ 539200 w 1560770"/>
              <a:gd name="connsiteY37" fmla="*/ 1058566 h 2351597"/>
              <a:gd name="connsiteX38" fmla="*/ 546344 w 1560770"/>
              <a:gd name="connsiteY38" fmla="*/ 1077617 h 2351597"/>
              <a:gd name="connsiteX39" fmla="*/ 532057 w 1560770"/>
              <a:gd name="connsiteY39" fmla="*/ 1108572 h 2351597"/>
              <a:gd name="connsiteX40" fmla="*/ 517769 w 1560770"/>
              <a:gd name="connsiteY40" fmla="*/ 1180010 h 2351597"/>
              <a:gd name="connsiteX41" fmla="*/ 541582 w 1560770"/>
              <a:gd name="connsiteY41" fmla="*/ 1213347 h 2351597"/>
              <a:gd name="connsiteX42" fmla="*/ 551107 w 1560770"/>
              <a:gd name="connsiteY42" fmla="*/ 1253828 h 2351597"/>
              <a:gd name="connsiteX43" fmla="*/ 567775 w 1560770"/>
              <a:gd name="connsiteY43" fmla="*/ 1260972 h 2351597"/>
              <a:gd name="connsiteX44" fmla="*/ 572104 w 1560770"/>
              <a:gd name="connsiteY44" fmla="*/ 1271078 h 2351597"/>
              <a:gd name="connsiteX45" fmla="*/ 591588 w 1560770"/>
              <a:gd name="connsiteY45" fmla="*/ 1237160 h 2351597"/>
              <a:gd name="connsiteX46" fmla="*/ 615400 w 1560770"/>
              <a:gd name="connsiteY46" fmla="*/ 1220491 h 2351597"/>
              <a:gd name="connsiteX47" fmla="*/ 665407 w 1560770"/>
              <a:gd name="connsiteY47" fmla="*/ 1194297 h 2351597"/>
              <a:gd name="connsiteX48" fmla="*/ 698744 w 1560770"/>
              <a:gd name="connsiteY48" fmla="*/ 1182391 h 2351597"/>
              <a:gd name="connsiteX49" fmla="*/ 734463 w 1560770"/>
              <a:gd name="connsiteY49" fmla="*/ 1144292 h 2351597"/>
              <a:gd name="connsiteX50" fmla="*/ 791613 w 1560770"/>
              <a:gd name="connsiteY50" fmla="*/ 1120478 h 2351597"/>
              <a:gd name="connsiteX51" fmla="*/ 817807 w 1560770"/>
              <a:gd name="connsiteY51" fmla="*/ 1075235 h 2351597"/>
              <a:gd name="connsiteX52" fmla="*/ 841618 w 1560770"/>
              <a:gd name="connsiteY52" fmla="*/ 1058564 h 2351597"/>
              <a:gd name="connsiteX53" fmla="*/ 867813 w 1560770"/>
              <a:gd name="connsiteY53" fmla="*/ 1058566 h 2351597"/>
              <a:gd name="connsiteX54" fmla="*/ 872575 w 1560770"/>
              <a:gd name="connsiteY54" fmla="*/ 1077616 h 2351597"/>
              <a:gd name="connsiteX55" fmla="*/ 848763 w 1560770"/>
              <a:gd name="connsiteY55" fmla="*/ 1103810 h 2351597"/>
              <a:gd name="connsiteX56" fmla="*/ 872575 w 1560770"/>
              <a:gd name="connsiteY56" fmla="*/ 1130003 h 2351597"/>
              <a:gd name="connsiteX57" fmla="*/ 872575 w 1560770"/>
              <a:gd name="connsiteY57" fmla="*/ 1153816 h 2351597"/>
              <a:gd name="connsiteX58" fmla="*/ 829713 w 1560770"/>
              <a:gd name="connsiteY58" fmla="*/ 1156197 h 2351597"/>
              <a:gd name="connsiteX59" fmla="*/ 817807 w 1560770"/>
              <a:gd name="connsiteY59" fmla="*/ 1184772 h 2351597"/>
              <a:gd name="connsiteX60" fmla="*/ 829713 w 1560770"/>
              <a:gd name="connsiteY60" fmla="*/ 1213347 h 2351597"/>
              <a:gd name="connsiteX61" fmla="*/ 822567 w 1560770"/>
              <a:gd name="connsiteY61" fmla="*/ 1237158 h 2351597"/>
              <a:gd name="connsiteX62" fmla="*/ 836857 w 1560770"/>
              <a:gd name="connsiteY62" fmla="*/ 1256211 h 2351597"/>
              <a:gd name="connsiteX63" fmla="*/ 870194 w 1560770"/>
              <a:gd name="connsiteY63" fmla="*/ 1227636 h 2351597"/>
              <a:gd name="connsiteX64" fmla="*/ 1544088 w 1560770"/>
              <a:gd name="connsiteY64" fmla="*/ 915692 h 2351597"/>
              <a:gd name="connsiteX65" fmla="*/ 1525038 w 1560770"/>
              <a:gd name="connsiteY65" fmla="*/ 989509 h 2351597"/>
              <a:gd name="connsiteX66" fmla="*/ 958300 w 1560770"/>
              <a:gd name="connsiteY66" fmla="*/ 1168104 h 2351597"/>
              <a:gd name="connsiteX67" fmla="*/ 979731 w 1560770"/>
              <a:gd name="connsiteY67" fmla="*/ 1177628 h 2351597"/>
              <a:gd name="connsiteX68" fmla="*/ 974968 w 1560770"/>
              <a:gd name="connsiteY68" fmla="*/ 1251446 h 2351597"/>
              <a:gd name="connsiteX69" fmla="*/ 984494 w 1560770"/>
              <a:gd name="connsiteY69" fmla="*/ 1313361 h 2351597"/>
              <a:gd name="connsiteX70" fmla="*/ 1032119 w 1560770"/>
              <a:gd name="connsiteY70" fmla="*/ 1394323 h 2351597"/>
              <a:gd name="connsiteX71" fmla="*/ 1072600 w 1560770"/>
              <a:gd name="connsiteY71" fmla="*/ 1415754 h 2351597"/>
              <a:gd name="connsiteX72" fmla="*/ 1089269 w 1560770"/>
              <a:gd name="connsiteY72" fmla="*/ 1482429 h 2351597"/>
              <a:gd name="connsiteX73" fmla="*/ 1122607 w 1560770"/>
              <a:gd name="connsiteY73" fmla="*/ 1508623 h 2351597"/>
              <a:gd name="connsiteX74" fmla="*/ 1163088 w 1560770"/>
              <a:gd name="connsiteY74" fmla="*/ 1568154 h 2351597"/>
              <a:gd name="connsiteX75" fmla="*/ 1191663 w 1560770"/>
              <a:gd name="connsiteY75" fmla="*/ 1582442 h 2351597"/>
              <a:gd name="connsiteX76" fmla="*/ 1220238 w 1560770"/>
              <a:gd name="connsiteY76" fmla="*/ 1620541 h 2351597"/>
              <a:gd name="connsiteX77" fmla="*/ 1215943 w 1560770"/>
              <a:gd name="connsiteY77" fmla="*/ 1640401 h 2351597"/>
              <a:gd name="connsiteX78" fmla="*/ 1196425 w 1560770"/>
              <a:gd name="connsiteY78" fmla="*/ 1689598 h 2351597"/>
              <a:gd name="connsiteX79" fmla="*/ 1144037 w 1560770"/>
              <a:gd name="connsiteY79" fmla="*/ 1684834 h 2351597"/>
              <a:gd name="connsiteX80" fmla="*/ 1124987 w 1560770"/>
              <a:gd name="connsiteY80" fmla="*/ 1730077 h 2351597"/>
              <a:gd name="connsiteX81" fmla="*/ 1048787 w 1560770"/>
              <a:gd name="connsiteY81" fmla="*/ 1763415 h 2351597"/>
              <a:gd name="connsiteX82" fmla="*/ 1020212 w 1560770"/>
              <a:gd name="connsiteY82" fmla="*/ 1822946 h 2351597"/>
              <a:gd name="connsiteX83" fmla="*/ 1036881 w 1560770"/>
              <a:gd name="connsiteY83" fmla="*/ 1870571 h 2351597"/>
              <a:gd name="connsiteX84" fmla="*/ 1017832 w 1560770"/>
              <a:gd name="connsiteY84" fmla="*/ 1911054 h 2351597"/>
              <a:gd name="connsiteX85" fmla="*/ 984493 w 1560770"/>
              <a:gd name="connsiteY85" fmla="*/ 1908671 h 2351597"/>
              <a:gd name="connsiteX86" fmla="*/ 982112 w 1560770"/>
              <a:gd name="connsiteY86" fmla="*/ 1972965 h 2351597"/>
              <a:gd name="connsiteX87" fmla="*/ 946393 w 1560770"/>
              <a:gd name="connsiteY87" fmla="*/ 1989634 h 2351597"/>
              <a:gd name="connsiteX88" fmla="*/ 910674 w 1560770"/>
              <a:gd name="connsiteY88" fmla="*/ 1996777 h 2351597"/>
              <a:gd name="connsiteX89" fmla="*/ 910674 w 1560770"/>
              <a:gd name="connsiteY89" fmla="*/ 2061071 h 2351597"/>
              <a:gd name="connsiteX90" fmla="*/ 967824 w 1560770"/>
              <a:gd name="connsiteY90" fmla="*/ 2070596 h 2351597"/>
              <a:gd name="connsiteX91" fmla="*/ 1001162 w 1560770"/>
              <a:gd name="connsiteY91" fmla="*/ 2065834 h 2351597"/>
              <a:gd name="connsiteX92" fmla="*/ 1005922 w 1560770"/>
              <a:gd name="connsiteY92" fmla="*/ 2139653 h 2351597"/>
              <a:gd name="connsiteX93" fmla="*/ 982112 w 1560770"/>
              <a:gd name="connsiteY93" fmla="*/ 2161084 h 2351597"/>
              <a:gd name="connsiteX94" fmla="*/ 922581 w 1560770"/>
              <a:gd name="connsiteY94" fmla="*/ 2158704 h 2351597"/>
              <a:gd name="connsiteX95" fmla="*/ 870193 w 1560770"/>
              <a:gd name="connsiteY95" fmla="*/ 2168229 h 2351597"/>
              <a:gd name="connsiteX96" fmla="*/ 824949 w 1560770"/>
              <a:gd name="connsiteY96" fmla="*/ 2192042 h 2351597"/>
              <a:gd name="connsiteX97" fmla="*/ 779704 w 1560770"/>
              <a:gd name="connsiteY97" fmla="*/ 2199184 h 2351597"/>
              <a:gd name="connsiteX98" fmla="*/ 758274 w 1560770"/>
              <a:gd name="connsiteY98" fmla="*/ 2218236 h 2351597"/>
              <a:gd name="connsiteX99" fmla="*/ 751131 w 1560770"/>
              <a:gd name="connsiteY99" fmla="*/ 2263479 h 2351597"/>
              <a:gd name="connsiteX100" fmla="*/ 734462 w 1560770"/>
              <a:gd name="connsiteY100" fmla="*/ 2275386 h 2351597"/>
              <a:gd name="connsiteX101" fmla="*/ 689218 w 1560770"/>
              <a:gd name="connsiteY101" fmla="*/ 2325392 h 2351597"/>
              <a:gd name="connsiteX102" fmla="*/ 665406 w 1560770"/>
              <a:gd name="connsiteY102" fmla="*/ 2330153 h 2351597"/>
              <a:gd name="connsiteX103" fmla="*/ 617781 w 1560770"/>
              <a:gd name="connsiteY103" fmla="*/ 2351585 h 2351597"/>
              <a:gd name="connsiteX104" fmla="*/ 579681 w 1560770"/>
              <a:gd name="connsiteY104" fmla="*/ 2334916 h 2351597"/>
              <a:gd name="connsiteX105" fmla="*/ 563012 w 1560770"/>
              <a:gd name="connsiteY105" fmla="*/ 2306341 h 2351597"/>
              <a:gd name="connsiteX106" fmla="*/ 520149 w 1560770"/>
              <a:gd name="connsiteY106" fmla="*/ 2315867 h 2351597"/>
              <a:gd name="connsiteX107" fmla="*/ 512573 w 1560770"/>
              <a:gd name="connsiteY107" fmla="*/ 2309763 h 2351597"/>
              <a:gd name="connsiteX108" fmla="*/ 503481 w 1560770"/>
              <a:gd name="connsiteY108" fmla="*/ 2303960 h 2351597"/>
              <a:gd name="connsiteX109" fmla="*/ 522531 w 1560770"/>
              <a:gd name="connsiteY109" fmla="*/ 2196803 h 2351597"/>
              <a:gd name="connsiteX110" fmla="*/ 539199 w 1560770"/>
              <a:gd name="connsiteY110" fmla="*/ 2175372 h 2351597"/>
              <a:gd name="connsiteX111" fmla="*/ 529674 w 1560770"/>
              <a:gd name="connsiteY111" fmla="*/ 2130129 h 2351597"/>
              <a:gd name="connsiteX112" fmla="*/ 553487 w 1560770"/>
              <a:gd name="connsiteY112" fmla="*/ 2115841 h 2351597"/>
              <a:gd name="connsiteX113" fmla="*/ 534437 w 1560770"/>
              <a:gd name="connsiteY113" fmla="*/ 2101554 h 2351597"/>
              <a:gd name="connsiteX114" fmla="*/ 522531 w 1560770"/>
              <a:gd name="connsiteY114" fmla="*/ 2065836 h 2351597"/>
              <a:gd name="connsiteX115" fmla="*/ 513006 w 1560770"/>
              <a:gd name="connsiteY115" fmla="*/ 2020592 h 2351597"/>
              <a:gd name="connsiteX116" fmla="*/ 510624 w 1560770"/>
              <a:gd name="connsiteY116" fmla="*/ 1989634 h 2351597"/>
              <a:gd name="connsiteX117" fmla="*/ 460618 w 1560770"/>
              <a:gd name="connsiteY117" fmla="*/ 1992017 h 2351597"/>
              <a:gd name="connsiteX118" fmla="*/ 427282 w 1560770"/>
              <a:gd name="connsiteY118" fmla="*/ 1956298 h 2351597"/>
              <a:gd name="connsiteX119" fmla="*/ 382037 w 1560770"/>
              <a:gd name="connsiteY119" fmla="*/ 1939628 h 2351597"/>
              <a:gd name="connsiteX120" fmla="*/ 367749 w 1560770"/>
              <a:gd name="connsiteY120" fmla="*/ 1889623 h 2351597"/>
              <a:gd name="connsiteX121" fmla="*/ 365368 w 1560770"/>
              <a:gd name="connsiteY121" fmla="*/ 1868191 h 2351597"/>
              <a:gd name="connsiteX122" fmla="*/ 334413 w 1560770"/>
              <a:gd name="connsiteY122" fmla="*/ 1822948 h 2351597"/>
              <a:gd name="connsiteX123" fmla="*/ 291549 w 1560770"/>
              <a:gd name="connsiteY123" fmla="*/ 1799135 h 2351597"/>
              <a:gd name="connsiteX124" fmla="*/ 248688 w 1560770"/>
              <a:gd name="connsiteY124" fmla="*/ 1770561 h 2351597"/>
              <a:gd name="connsiteX125" fmla="*/ 215349 w 1560770"/>
              <a:gd name="connsiteY125" fmla="*/ 1761035 h 2351597"/>
              <a:gd name="connsiteX126" fmla="*/ 217731 w 1560770"/>
              <a:gd name="connsiteY126" fmla="*/ 1715789 h 2351597"/>
              <a:gd name="connsiteX127" fmla="*/ 174868 w 1560770"/>
              <a:gd name="connsiteY127" fmla="*/ 1730079 h 2351597"/>
              <a:gd name="connsiteX128" fmla="*/ 186775 w 1560770"/>
              <a:gd name="connsiteY128" fmla="*/ 1763417 h 2351597"/>
              <a:gd name="connsiteX129" fmla="*/ 179631 w 1560770"/>
              <a:gd name="connsiteY129" fmla="*/ 1780086 h 2351597"/>
              <a:gd name="connsiteX130" fmla="*/ 141531 w 1560770"/>
              <a:gd name="connsiteY130" fmla="*/ 1751511 h 2351597"/>
              <a:gd name="connsiteX131" fmla="*/ 98669 w 1560770"/>
              <a:gd name="connsiteY131" fmla="*/ 1749129 h 2351597"/>
              <a:gd name="connsiteX132" fmla="*/ 43899 w 1560770"/>
              <a:gd name="connsiteY132" fmla="*/ 1730079 h 2351597"/>
              <a:gd name="connsiteX133" fmla="*/ 10560 w 1560770"/>
              <a:gd name="connsiteY133" fmla="*/ 1727695 h 2351597"/>
              <a:gd name="connsiteX134" fmla="*/ 1037 w 1560770"/>
              <a:gd name="connsiteY134" fmla="*/ 1675311 h 2351597"/>
              <a:gd name="connsiteX135" fmla="*/ 34374 w 1560770"/>
              <a:gd name="connsiteY135" fmla="*/ 1587204 h 2351597"/>
              <a:gd name="connsiteX136" fmla="*/ 60568 w 1560770"/>
              <a:gd name="connsiteY136" fmla="*/ 1539579 h 2351597"/>
              <a:gd name="connsiteX137" fmla="*/ 81999 w 1560770"/>
              <a:gd name="connsiteY137" fmla="*/ 1491954 h 2351597"/>
              <a:gd name="connsiteX138" fmla="*/ 108194 w 1560770"/>
              <a:gd name="connsiteY138" fmla="*/ 1453854 h 2351597"/>
              <a:gd name="connsiteX139" fmla="*/ 146293 w 1560770"/>
              <a:gd name="connsiteY139" fmla="*/ 1444329 h 2351597"/>
              <a:gd name="connsiteX140" fmla="*/ 153438 w 1560770"/>
              <a:gd name="connsiteY140" fmla="*/ 1408611 h 2351597"/>
              <a:gd name="connsiteX141" fmla="*/ 262975 w 1560770"/>
              <a:gd name="connsiteY141" fmla="*/ 1289548 h 2351597"/>
              <a:gd name="connsiteX142" fmla="*/ 286787 w 1560770"/>
              <a:gd name="connsiteY142" fmla="*/ 1151433 h 2351597"/>
              <a:gd name="connsiteX143" fmla="*/ 282025 w 1560770"/>
              <a:gd name="connsiteY143" fmla="*/ 1070473 h 2351597"/>
              <a:gd name="connsiteX144" fmla="*/ 196300 w 1560770"/>
              <a:gd name="connsiteY144" fmla="*/ 1058567 h 2351597"/>
              <a:gd name="connsiteX145" fmla="*/ 179632 w 1560770"/>
              <a:gd name="connsiteY145" fmla="*/ 977604 h 2351597"/>
              <a:gd name="connsiteX146" fmla="*/ 186775 w 1560770"/>
              <a:gd name="connsiteY146" fmla="*/ 910929 h 2351597"/>
              <a:gd name="connsiteX147" fmla="*/ 148675 w 1560770"/>
              <a:gd name="connsiteY147" fmla="*/ 872829 h 2351597"/>
              <a:gd name="connsiteX148" fmla="*/ 127244 w 1560770"/>
              <a:gd name="connsiteY148" fmla="*/ 832347 h 2351597"/>
              <a:gd name="connsiteX149" fmla="*/ 117719 w 1560770"/>
              <a:gd name="connsiteY149" fmla="*/ 772817 h 2351597"/>
              <a:gd name="connsiteX150" fmla="*/ 102097 w 1560770"/>
              <a:gd name="connsiteY150" fmla="*/ 692663 h 2351597"/>
              <a:gd name="connsiteX0" fmla="*/ 102097 w 1560770"/>
              <a:gd name="connsiteY0" fmla="*/ 694424 h 2353358"/>
              <a:gd name="connsiteX1" fmla="*/ 91525 w 1560770"/>
              <a:gd name="connsiteY1" fmla="*/ 612652 h 2353358"/>
              <a:gd name="connsiteX2" fmla="*/ 93907 w 1560770"/>
              <a:gd name="connsiteY2" fmla="*/ 548358 h 2353358"/>
              <a:gd name="connsiteX3" fmla="*/ 17706 w 1560770"/>
              <a:gd name="connsiteY3" fmla="*/ 448346 h 2353358"/>
              <a:gd name="connsiteX4" fmla="*/ 12942 w 1560770"/>
              <a:gd name="connsiteY4" fmla="*/ 431675 h 2353358"/>
              <a:gd name="connsiteX5" fmla="*/ 77237 w 1560770"/>
              <a:gd name="connsiteY5" fmla="*/ 445964 h 2353358"/>
              <a:gd name="connsiteX6" fmla="*/ 77237 w 1560770"/>
              <a:gd name="connsiteY6" fmla="*/ 450727 h 2353358"/>
              <a:gd name="connsiteX7" fmla="*/ 127243 w 1560770"/>
              <a:gd name="connsiteY7" fmla="*/ 445964 h 2353358"/>
              <a:gd name="connsiteX8" fmla="*/ 148674 w 1560770"/>
              <a:gd name="connsiteY8" fmla="*/ 395958 h 2353358"/>
              <a:gd name="connsiteX9" fmla="*/ 201062 w 1560770"/>
              <a:gd name="connsiteY9" fmla="*/ 360239 h 2353358"/>
              <a:gd name="connsiteX10" fmla="*/ 208206 w 1560770"/>
              <a:gd name="connsiteY10" fmla="*/ 310233 h 2353358"/>
              <a:gd name="connsiteX11" fmla="*/ 184393 w 1560770"/>
              <a:gd name="connsiteY11" fmla="*/ 293563 h 2353358"/>
              <a:gd name="connsiteX12" fmla="*/ 170106 w 1560770"/>
              <a:gd name="connsiteY12" fmla="*/ 262607 h 2353358"/>
              <a:gd name="connsiteX13" fmla="*/ 224874 w 1560770"/>
              <a:gd name="connsiteY13" fmla="*/ 217364 h 2353358"/>
              <a:gd name="connsiteX14" fmla="*/ 265357 w 1560770"/>
              <a:gd name="connsiteY14" fmla="*/ 134021 h 2353358"/>
              <a:gd name="connsiteX15" fmla="*/ 293931 w 1560770"/>
              <a:gd name="connsiteY15" fmla="*/ 136401 h 2353358"/>
              <a:gd name="connsiteX16" fmla="*/ 324887 w 1560770"/>
              <a:gd name="connsiteY16" fmla="*/ 181646 h 2353358"/>
              <a:gd name="connsiteX17" fmla="*/ 543961 w 1560770"/>
              <a:gd name="connsiteY17" fmla="*/ 24483 h 2353358"/>
              <a:gd name="connsiteX18" fmla="*/ 639212 w 1560770"/>
              <a:gd name="connsiteY18" fmla="*/ 64963 h 2353358"/>
              <a:gd name="connsiteX19" fmla="*/ 755893 w 1560770"/>
              <a:gd name="connsiteY19" fmla="*/ 145926 h 2353358"/>
              <a:gd name="connsiteX20" fmla="*/ 972588 w 1560770"/>
              <a:gd name="connsiteY20" fmla="*/ 62583 h 2353358"/>
              <a:gd name="connsiteX21" fmla="*/ 1058312 w 1560770"/>
              <a:gd name="connsiteY21" fmla="*/ 43533 h 2353358"/>
              <a:gd name="connsiteX22" fmla="*/ 436806 w 1560770"/>
              <a:gd name="connsiteY22" fmla="*/ 665037 h 2353358"/>
              <a:gd name="connsiteX23" fmla="*/ 1155942 w 1560770"/>
              <a:gd name="connsiteY23" fmla="*/ 29245 h 2353358"/>
              <a:gd name="connsiteX24" fmla="*/ 1370255 w 1560770"/>
              <a:gd name="connsiteY24" fmla="*/ 224508 h 2353358"/>
              <a:gd name="connsiteX25" fmla="*/ 1560756 w 1560770"/>
              <a:gd name="connsiteY25" fmla="*/ 915071 h 2353358"/>
              <a:gd name="connsiteX26" fmla="*/ 420137 w 1560770"/>
              <a:gd name="connsiteY26" fmla="*/ 743621 h 2353358"/>
              <a:gd name="connsiteX27" fmla="*/ 415374 w 1560770"/>
              <a:gd name="connsiteY27" fmla="*/ 784102 h 2353358"/>
              <a:gd name="connsiteX28" fmla="*/ 427281 w 1560770"/>
              <a:gd name="connsiteY28" fmla="*/ 812677 h 2353358"/>
              <a:gd name="connsiteX29" fmla="*/ 410612 w 1560770"/>
              <a:gd name="connsiteY29" fmla="*/ 834108 h 2353358"/>
              <a:gd name="connsiteX30" fmla="*/ 401088 w 1560770"/>
              <a:gd name="connsiteY30" fmla="*/ 912690 h 2353358"/>
              <a:gd name="connsiteX31" fmla="*/ 441568 w 1560770"/>
              <a:gd name="connsiteY31" fmla="*/ 912689 h 2353358"/>
              <a:gd name="connsiteX32" fmla="*/ 486812 w 1560770"/>
              <a:gd name="connsiteY32" fmla="*/ 888877 h 2353358"/>
              <a:gd name="connsiteX33" fmla="*/ 513007 w 1560770"/>
              <a:gd name="connsiteY33" fmla="*/ 891258 h 2353358"/>
              <a:gd name="connsiteX34" fmla="*/ 536818 w 1560770"/>
              <a:gd name="connsiteY34" fmla="*/ 917452 h 2353358"/>
              <a:gd name="connsiteX35" fmla="*/ 510625 w 1560770"/>
              <a:gd name="connsiteY35" fmla="*/ 1022227 h 2353358"/>
              <a:gd name="connsiteX36" fmla="*/ 539200 w 1560770"/>
              <a:gd name="connsiteY36" fmla="*/ 1060327 h 2353358"/>
              <a:gd name="connsiteX37" fmla="*/ 546344 w 1560770"/>
              <a:gd name="connsiteY37" fmla="*/ 1079378 h 2353358"/>
              <a:gd name="connsiteX38" fmla="*/ 532057 w 1560770"/>
              <a:gd name="connsiteY38" fmla="*/ 1110333 h 2353358"/>
              <a:gd name="connsiteX39" fmla="*/ 517769 w 1560770"/>
              <a:gd name="connsiteY39" fmla="*/ 1181771 h 2353358"/>
              <a:gd name="connsiteX40" fmla="*/ 541582 w 1560770"/>
              <a:gd name="connsiteY40" fmla="*/ 1215108 h 2353358"/>
              <a:gd name="connsiteX41" fmla="*/ 551107 w 1560770"/>
              <a:gd name="connsiteY41" fmla="*/ 1255589 h 2353358"/>
              <a:gd name="connsiteX42" fmla="*/ 567775 w 1560770"/>
              <a:gd name="connsiteY42" fmla="*/ 1262733 h 2353358"/>
              <a:gd name="connsiteX43" fmla="*/ 572104 w 1560770"/>
              <a:gd name="connsiteY43" fmla="*/ 1272839 h 2353358"/>
              <a:gd name="connsiteX44" fmla="*/ 591588 w 1560770"/>
              <a:gd name="connsiteY44" fmla="*/ 1238921 h 2353358"/>
              <a:gd name="connsiteX45" fmla="*/ 615400 w 1560770"/>
              <a:gd name="connsiteY45" fmla="*/ 1222252 h 2353358"/>
              <a:gd name="connsiteX46" fmla="*/ 665407 w 1560770"/>
              <a:gd name="connsiteY46" fmla="*/ 1196058 h 2353358"/>
              <a:gd name="connsiteX47" fmla="*/ 698744 w 1560770"/>
              <a:gd name="connsiteY47" fmla="*/ 1184152 h 2353358"/>
              <a:gd name="connsiteX48" fmla="*/ 734463 w 1560770"/>
              <a:gd name="connsiteY48" fmla="*/ 1146053 h 2353358"/>
              <a:gd name="connsiteX49" fmla="*/ 791613 w 1560770"/>
              <a:gd name="connsiteY49" fmla="*/ 1122239 h 2353358"/>
              <a:gd name="connsiteX50" fmla="*/ 817807 w 1560770"/>
              <a:gd name="connsiteY50" fmla="*/ 1076996 h 2353358"/>
              <a:gd name="connsiteX51" fmla="*/ 841618 w 1560770"/>
              <a:gd name="connsiteY51" fmla="*/ 1060325 h 2353358"/>
              <a:gd name="connsiteX52" fmla="*/ 867813 w 1560770"/>
              <a:gd name="connsiteY52" fmla="*/ 1060327 h 2353358"/>
              <a:gd name="connsiteX53" fmla="*/ 872575 w 1560770"/>
              <a:gd name="connsiteY53" fmla="*/ 1079377 h 2353358"/>
              <a:gd name="connsiteX54" fmla="*/ 848763 w 1560770"/>
              <a:gd name="connsiteY54" fmla="*/ 1105571 h 2353358"/>
              <a:gd name="connsiteX55" fmla="*/ 872575 w 1560770"/>
              <a:gd name="connsiteY55" fmla="*/ 1131764 h 2353358"/>
              <a:gd name="connsiteX56" fmla="*/ 872575 w 1560770"/>
              <a:gd name="connsiteY56" fmla="*/ 1155577 h 2353358"/>
              <a:gd name="connsiteX57" fmla="*/ 829713 w 1560770"/>
              <a:gd name="connsiteY57" fmla="*/ 1157958 h 2353358"/>
              <a:gd name="connsiteX58" fmla="*/ 817807 w 1560770"/>
              <a:gd name="connsiteY58" fmla="*/ 1186533 h 2353358"/>
              <a:gd name="connsiteX59" fmla="*/ 829713 w 1560770"/>
              <a:gd name="connsiteY59" fmla="*/ 1215108 h 2353358"/>
              <a:gd name="connsiteX60" fmla="*/ 822567 w 1560770"/>
              <a:gd name="connsiteY60" fmla="*/ 1238919 h 2353358"/>
              <a:gd name="connsiteX61" fmla="*/ 836857 w 1560770"/>
              <a:gd name="connsiteY61" fmla="*/ 1257972 h 2353358"/>
              <a:gd name="connsiteX62" fmla="*/ 870194 w 1560770"/>
              <a:gd name="connsiteY62" fmla="*/ 1229397 h 2353358"/>
              <a:gd name="connsiteX63" fmla="*/ 1544088 w 1560770"/>
              <a:gd name="connsiteY63" fmla="*/ 917453 h 2353358"/>
              <a:gd name="connsiteX64" fmla="*/ 1525038 w 1560770"/>
              <a:gd name="connsiteY64" fmla="*/ 991270 h 2353358"/>
              <a:gd name="connsiteX65" fmla="*/ 958300 w 1560770"/>
              <a:gd name="connsiteY65" fmla="*/ 1169865 h 2353358"/>
              <a:gd name="connsiteX66" fmla="*/ 979731 w 1560770"/>
              <a:gd name="connsiteY66" fmla="*/ 1179389 h 2353358"/>
              <a:gd name="connsiteX67" fmla="*/ 974968 w 1560770"/>
              <a:gd name="connsiteY67" fmla="*/ 1253207 h 2353358"/>
              <a:gd name="connsiteX68" fmla="*/ 984494 w 1560770"/>
              <a:gd name="connsiteY68" fmla="*/ 1315122 h 2353358"/>
              <a:gd name="connsiteX69" fmla="*/ 1032119 w 1560770"/>
              <a:gd name="connsiteY69" fmla="*/ 1396084 h 2353358"/>
              <a:gd name="connsiteX70" fmla="*/ 1072600 w 1560770"/>
              <a:gd name="connsiteY70" fmla="*/ 1417515 h 2353358"/>
              <a:gd name="connsiteX71" fmla="*/ 1089269 w 1560770"/>
              <a:gd name="connsiteY71" fmla="*/ 1484190 h 2353358"/>
              <a:gd name="connsiteX72" fmla="*/ 1122607 w 1560770"/>
              <a:gd name="connsiteY72" fmla="*/ 1510384 h 2353358"/>
              <a:gd name="connsiteX73" fmla="*/ 1163088 w 1560770"/>
              <a:gd name="connsiteY73" fmla="*/ 1569915 h 2353358"/>
              <a:gd name="connsiteX74" fmla="*/ 1191663 w 1560770"/>
              <a:gd name="connsiteY74" fmla="*/ 1584203 h 2353358"/>
              <a:gd name="connsiteX75" fmla="*/ 1220238 w 1560770"/>
              <a:gd name="connsiteY75" fmla="*/ 1622302 h 2353358"/>
              <a:gd name="connsiteX76" fmla="*/ 1215943 w 1560770"/>
              <a:gd name="connsiteY76" fmla="*/ 1642162 h 2353358"/>
              <a:gd name="connsiteX77" fmla="*/ 1196425 w 1560770"/>
              <a:gd name="connsiteY77" fmla="*/ 1691359 h 2353358"/>
              <a:gd name="connsiteX78" fmla="*/ 1144037 w 1560770"/>
              <a:gd name="connsiteY78" fmla="*/ 1686595 h 2353358"/>
              <a:gd name="connsiteX79" fmla="*/ 1124987 w 1560770"/>
              <a:gd name="connsiteY79" fmla="*/ 1731838 h 2353358"/>
              <a:gd name="connsiteX80" fmla="*/ 1048787 w 1560770"/>
              <a:gd name="connsiteY80" fmla="*/ 1765176 h 2353358"/>
              <a:gd name="connsiteX81" fmla="*/ 1020212 w 1560770"/>
              <a:gd name="connsiteY81" fmla="*/ 1824707 h 2353358"/>
              <a:gd name="connsiteX82" fmla="*/ 1036881 w 1560770"/>
              <a:gd name="connsiteY82" fmla="*/ 1872332 h 2353358"/>
              <a:gd name="connsiteX83" fmla="*/ 1017832 w 1560770"/>
              <a:gd name="connsiteY83" fmla="*/ 1912815 h 2353358"/>
              <a:gd name="connsiteX84" fmla="*/ 984493 w 1560770"/>
              <a:gd name="connsiteY84" fmla="*/ 1910432 h 2353358"/>
              <a:gd name="connsiteX85" fmla="*/ 982112 w 1560770"/>
              <a:gd name="connsiteY85" fmla="*/ 1974726 h 2353358"/>
              <a:gd name="connsiteX86" fmla="*/ 946393 w 1560770"/>
              <a:gd name="connsiteY86" fmla="*/ 1991395 h 2353358"/>
              <a:gd name="connsiteX87" fmla="*/ 910674 w 1560770"/>
              <a:gd name="connsiteY87" fmla="*/ 1998538 h 2353358"/>
              <a:gd name="connsiteX88" fmla="*/ 910674 w 1560770"/>
              <a:gd name="connsiteY88" fmla="*/ 2062832 h 2353358"/>
              <a:gd name="connsiteX89" fmla="*/ 967824 w 1560770"/>
              <a:gd name="connsiteY89" fmla="*/ 2072357 h 2353358"/>
              <a:gd name="connsiteX90" fmla="*/ 1001162 w 1560770"/>
              <a:gd name="connsiteY90" fmla="*/ 2067595 h 2353358"/>
              <a:gd name="connsiteX91" fmla="*/ 1005922 w 1560770"/>
              <a:gd name="connsiteY91" fmla="*/ 2141414 h 2353358"/>
              <a:gd name="connsiteX92" fmla="*/ 982112 w 1560770"/>
              <a:gd name="connsiteY92" fmla="*/ 2162845 h 2353358"/>
              <a:gd name="connsiteX93" fmla="*/ 922581 w 1560770"/>
              <a:gd name="connsiteY93" fmla="*/ 2160465 h 2353358"/>
              <a:gd name="connsiteX94" fmla="*/ 870193 w 1560770"/>
              <a:gd name="connsiteY94" fmla="*/ 2169990 h 2353358"/>
              <a:gd name="connsiteX95" fmla="*/ 824949 w 1560770"/>
              <a:gd name="connsiteY95" fmla="*/ 2193803 h 2353358"/>
              <a:gd name="connsiteX96" fmla="*/ 779704 w 1560770"/>
              <a:gd name="connsiteY96" fmla="*/ 2200945 h 2353358"/>
              <a:gd name="connsiteX97" fmla="*/ 758274 w 1560770"/>
              <a:gd name="connsiteY97" fmla="*/ 2219997 h 2353358"/>
              <a:gd name="connsiteX98" fmla="*/ 751131 w 1560770"/>
              <a:gd name="connsiteY98" fmla="*/ 2265240 h 2353358"/>
              <a:gd name="connsiteX99" fmla="*/ 734462 w 1560770"/>
              <a:gd name="connsiteY99" fmla="*/ 2277147 h 2353358"/>
              <a:gd name="connsiteX100" fmla="*/ 689218 w 1560770"/>
              <a:gd name="connsiteY100" fmla="*/ 2327153 h 2353358"/>
              <a:gd name="connsiteX101" fmla="*/ 665406 w 1560770"/>
              <a:gd name="connsiteY101" fmla="*/ 2331914 h 2353358"/>
              <a:gd name="connsiteX102" fmla="*/ 617781 w 1560770"/>
              <a:gd name="connsiteY102" fmla="*/ 2353346 h 2353358"/>
              <a:gd name="connsiteX103" fmla="*/ 579681 w 1560770"/>
              <a:gd name="connsiteY103" fmla="*/ 2336677 h 2353358"/>
              <a:gd name="connsiteX104" fmla="*/ 563012 w 1560770"/>
              <a:gd name="connsiteY104" fmla="*/ 2308102 h 2353358"/>
              <a:gd name="connsiteX105" fmla="*/ 520149 w 1560770"/>
              <a:gd name="connsiteY105" fmla="*/ 2317628 h 2353358"/>
              <a:gd name="connsiteX106" fmla="*/ 512573 w 1560770"/>
              <a:gd name="connsiteY106" fmla="*/ 2311524 h 2353358"/>
              <a:gd name="connsiteX107" fmla="*/ 503481 w 1560770"/>
              <a:gd name="connsiteY107" fmla="*/ 2305721 h 2353358"/>
              <a:gd name="connsiteX108" fmla="*/ 522531 w 1560770"/>
              <a:gd name="connsiteY108" fmla="*/ 2198564 h 2353358"/>
              <a:gd name="connsiteX109" fmla="*/ 539199 w 1560770"/>
              <a:gd name="connsiteY109" fmla="*/ 2177133 h 2353358"/>
              <a:gd name="connsiteX110" fmla="*/ 529674 w 1560770"/>
              <a:gd name="connsiteY110" fmla="*/ 2131890 h 2353358"/>
              <a:gd name="connsiteX111" fmla="*/ 553487 w 1560770"/>
              <a:gd name="connsiteY111" fmla="*/ 2117602 h 2353358"/>
              <a:gd name="connsiteX112" fmla="*/ 534437 w 1560770"/>
              <a:gd name="connsiteY112" fmla="*/ 2103315 h 2353358"/>
              <a:gd name="connsiteX113" fmla="*/ 522531 w 1560770"/>
              <a:gd name="connsiteY113" fmla="*/ 2067597 h 2353358"/>
              <a:gd name="connsiteX114" fmla="*/ 513006 w 1560770"/>
              <a:gd name="connsiteY114" fmla="*/ 2022353 h 2353358"/>
              <a:gd name="connsiteX115" fmla="*/ 510624 w 1560770"/>
              <a:gd name="connsiteY115" fmla="*/ 1991395 h 2353358"/>
              <a:gd name="connsiteX116" fmla="*/ 460618 w 1560770"/>
              <a:gd name="connsiteY116" fmla="*/ 1993778 h 2353358"/>
              <a:gd name="connsiteX117" fmla="*/ 427282 w 1560770"/>
              <a:gd name="connsiteY117" fmla="*/ 1958059 h 2353358"/>
              <a:gd name="connsiteX118" fmla="*/ 382037 w 1560770"/>
              <a:gd name="connsiteY118" fmla="*/ 1941389 h 2353358"/>
              <a:gd name="connsiteX119" fmla="*/ 367749 w 1560770"/>
              <a:gd name="connsiteY119" fmla="*/ 1891384 h 2353358"/>
              <a:gd name="connsiteX120" fmla="*/ 365368 w 1560770"/>
              <a:gd name="connsiteY120" fmla="*/ 1869952 h 2353358"/>
              <a:gd name="connsiteX121" fmla="*/ 334413 w 1560770"/>
              <a:gd name="connsiteY121" fmla="*/ 1824709 h 2353358"/>
              <a:gd name="connsiteX122" fmla="*/ 291549 w 1560770"/>
              <a:gd name="connsiteY122" fmla="*/ 1800896 h 2353358"/>
              <a:gd name="connsiteX123" fmla="*/ 248688 w 1560770"/>
              <a:gd name="connsiteY123" fmla="*/ 1772322 h 2353358"/>
              <a:gd name="connsiteX124" fmla="*/ 215349 w 1560770"/>
              <a:gd name="connsiteY124" fmla="*/ 1762796 h 2353358"/>
              <a:gd name="connsiteX125" fmla="*/ 217731 w 1560770"/>
              <a:gd name="connsiteY125" fmla="*/ 1717550 h 2353358"/>
              <a:gd name="connsiteX126" fmla="*/ 174868 w 1560770"/>
              <a:gd name="connsiteY126" fmla="*/ 1731840 h 2353358"/>
              <a:gd name="connsiteX127" fmla="*/ 186775 w 1560770"/>
              <a:gd name="connsiteY127" fmla="*/ 1765178 h 2353358"/>
              <a:gd name="connsiteX128" fmla="*/ 179631 w 1560770"/>
              <a:gd name="connsiteY128" fmla="*/ 1781847 h 2353358"/>
              <a:gd name="connsiteX129" fmla="*/ 141531 w 1560770"/>
              <a:gd name="connsiteY129" fmla="*/ 1753272 h 2353358"/>
              <a:gd name="connsiteX130" fmla="*/ 98669 w 1560770"/>
              <a:gd name="connsiteY130" fmla="*/ 1750890 h 2353358"/>
              <a:gd name="connsiteX131" fmla="*/ 43899 w 1560770"/>
              <a:gd name="connsiteY131" fmla="*/ 1731840 h 2353358"/>
              <a:gd name="connsiteX132" fmla="*/ 10560 w 1560770"/>
              <a:gd name="connsiteY132" fmla="*/ 1729456 h 2353358"/>
              <a:gd name="connsiteX133" fmla="*/ 1037 w 1560770"/>
              <a:gd name="connsiteY133" fmla="*/ 1677072 h 2353358"/>
              <a:gd name="connsiteX134" fmla="*/ 34374 w 1560770"/>
              <a:gd name="connsiteY134" fmla="*/ 1588965 h 2353358"/>
              <a:gd name="connsiteX135" fmla="*/ 60568 w 1560770"/>
              <a:gd name="connsiteY135" fmla="*/ 1541340 h 2353358"/>
              <a:gd name="connsiteX136" fmla="*/ 81999 w 1560770"/>
              <a:gd name="connsiteY136" fmla="*/ 1493715 h 2353358"/>
              <a:gd name="connsiteX137" fmla="*/ 108194 w 1560770"/>
              <a:gd name="connsiteY137" fmla="*/ 1455615 h 2353358"/>
              <a:gd name="connsiteX138" fmla="*/ 146293 w 1560770"/>
              <a:gd name="connsiteY138" fmla="*/ 1446090 h 2353358"/>
              <a:gd name="connsiteX139" fmla="*/ 153438 w 1560770"/>
              <a:gd name="connsiteY139" fmla="*/ 1410372 h 2353358"/>
              <a:gd name="connsiteX140" fmla="*/ 262975 w 1560770"/>
              <a:gd name="connsiteY140" fmla="*/ 1291309 h 2353358"/>
              <a:gd name="connsiteX141" fmla="*/ 286787 w 1560770"/>
              <a:gd name="connsiteY141" fmla="*/ 1153194 h 2353358"/>
              <a:gd name="connsiteX142" fmla="*/ 282025 w 1560770"/>
              <a:gd name="connsiteY142" fmla="*/ 1072234 h 2353358"/>
              <a:gd name="connsiteX143" fmla="*/ 196300 w 1560770"/>
              <a:gd name="connsiteY143" fmla="*/ 1060328 h 2353358"/>
              <a:gd name="connsiteX144" fmla="*/ 179632 w 1560770"/>
              <a:gd name="connsiteY144" fmla="*/ 979365 h 2353358"/>
              <a:gd name="connsiteX145" fmla="*/ 186775 w 1560770"/>
              <a:gd name="connsiteY145" fmla="*/ 912690 h 2353358"/>
              <a:gd name="connsiteX146" fmla="*/ 148675 w 1560770"/>
              <a:gd name="connsiteY146" fmla="*/ 874590 h 2353358"/>
              <a:gd name="connsiteX147" fmla="*/ 127244 w 1560770"/>
              <a:gd name="connsiteY147" fmla="*/ 834108 h 2353358"/>
              <a:gd name="connsiteX148" fmla="*/ 117719 w 1560770"/>
              <a:gd name="connsiteY148" fmla="*/ 774578 h 2353358"/>
              <a:gd name="connsiteX149" fmla="*/ 102097 w 1560770"/>
              <a:gd name="connsiteY149" fmla="*/ 694424 h 2353358"/>
              <a:gd name="connsiteX0" fmla="*/ 102097 w 1560770"/>
              <a:gd name="connsiteY0" fmla="*/ 676526 h 2335460"/>
              <a:gd name="connsiteX1" fmla="*/ 91525 w 1560770"/>
              <a:gd name="connsiteY1" fmla="*/ 594754 h 2335460"/>
              <a:gd name="connsiteX2" fmla="*/ 93907 w 1560770"/>
              <a:gd name="connsiteY2" fmla="*/ 530460 h 2335460"/>
              <a:gd name="connsiteX3" fmla="*/ 17706 w 1560770"/>
              <a:gd name="connsiteY3" fmla="*/ 430448 h 2335460"/>
              <a:gd name="connsiteX4" fmla="*/ 12942 w 1560770"/>
              <a:gd name="connsiteY4" fmla="*/ 413777 h 2335460"/>
              <a:gd name="connsiteX5" fmla="*/ 77237 w 1560770"/>
              <a:gd name="connsiteY5" fmla="*/ 428066 h 2335460"/>
              <a:gd name="connsiteX6" fmla="*/ 77237 w 1560770"/>
              <a:gd name="connsiteY6" fmla="*/ 432829 h 2335460"/>
              <a:gd name="connsiteX7" fmla="*/ 127243 w 1560770"/>
              <a:gd name="connsiteY7" fmla="*/ 428066 h 2335460"/>
              <a:gd name="connsiteX8" fmla="*/ 148674 w 1560770"/>
              <a:gd name="connsiteY8" fmla="*/ 378060 h 2335460"/>
              <a:gd name="connsiteX9" fmla="*/ 201062 w 1560770"/>
              <a:gd name="connsiteY9" fmla="*/ 342341 h 2335460"/>
              <a:gd name="connsiteX10" fmla="*/ 208206 w 1560770"/>
              <a:gd name="connsiteY10" fmla="*/ 292335 h 2335460"/>
              <a:gd name="connsiteX11" fmla="*/ 184393 w 1560770"/>
              <a:gd name="connsiteY11" fmla="*/ 275665 h 2335460"/>
              <a:gd name="connsiteX12" fmla="*/ 170106 w 1560770"/>
              <a:gd name="connsiteY12" fmla="*/ 244709 h 2335460"/>
              <a:gd name="connsiteX13" fmla="*/ 224874 w 1560770"/>
              <a:gd name="connsiteY13" fmla="*/ 199466 h 2335460"/>
              <a:gd name="connsiteX14" fmla="*/ 265357 w 1560770"/>
              <a:gd name="connsiteY14" fmla="*/ 116123 h 2335460"/>
              <a:gd name="connsiteX15" fmla="*/ 293931 w 1560770"/>
              <a:gd name="connsiteY15" fmla="*/ 118503 h 2335460"/>
              <a:gd name="connsiteX16" fmla="*/ 324887 w 1560770"/>
              <a:gd name="connsiteY16" fmla="*/ 163748 h 2335460"/>
              <a:gd name="connsiteX17" fmla="*/ 543961 w 1560770"/>
              <a:gd name="connsiteY17" fmla="*/ 6585 h 2335460"/>
              <a:gd name="connsiteX18" fmla="*/ 639212 w 1560770"/>
              <a:gd name="connsiteY18" fmla="*/ 47065 h 2335460"/>
              <a:gd name="connsiteX19" fmla="*/ 755893 w 1560770"/>
              <a:gd name="connsiteY19" fmla="*/ 128028 h 2335460"/>
              <a:gd name="connsiteX20" fmla="*/ 972588 w 1560770"/>
              <a:gd name="connsiteY20" fmla="*/ 44685 h 2335460"/>
              <a:gd name="connsiteX21" fmla="*/ 1058312 w 1560770"/>
              <a:gd name="connsiteY21" fmla="*/ 25635 h 2335460"/>
              <a:gd name="connsiteX22" fmla="*/ 1155942 w 1560770"/>
              <a:gd name="connsiteY22" fmla="*/ 11347 h 2335460"/>
              <a:gd name="connsiteX23" fmla="*/ 1370255 w 1560770"/>
              <a:gd name="connsiteY23" fmla="*/ 206610 h 2335460"/>
              <a:gd name="connsiteX24" fmla="*/ 1560756 w 1560770"/>
              <a:gd name="connsiteY24" fmla="*/ 897173 h 2335460"/>
              <a:gd name="connsiteX25" fmla="*/ 420137 w 1560770"/>
              <a:gd name="connsiteY25" fmla="*/ 725723 h 2335460"/>
              <a:gd name="connsiteX26" fmla="*/ 415374 w 1560770"/>
              <a:gd name="connsiteY26" fmla="*/ 766204 h 2335460"/>
              <a:gd name="connsiteX27" fmla="*/ 427281 w 1560770"/>
              <a:gd name="connsiteY27" fmla="*/ 794779 h 2335460"/>
              <a:gd name="connsiteX28" fmla="*/ 410612 w 1560770"/>
              <a:gd name="connsiteY28" fmla="*/ 816210 h 2335460"/>
              <a:gd name="connsiteX29" fmla="*/ 401088 w 1560770"/>
              <a:gd name="connsiteY29" fmla="*/ 894792 h 2335460"/>
              <a:gd name="connsiteX30" fmla="*/ 441568 w 1560770"/>
              <a:gd name="connsiteY30" fmla="*/ 894791 h 2335460"/>
              <a:gd name="connsiteX31" fmla="*/ 486812 w 1560770"/>
              <a:gd name="connsiteY31" fmla="*/ 870979 h 2335460"/>
              <a:gd name="connsiteX32" fmla="*/ 513007 w 1560770"/>
              <a:gd name="connsiteY32" fmla="*/ 873360 h 2335460"/>
              <a:gd name="connsiteX33" fmla="*/ 536818 w 1560770"/>
              <a:gd name="connsiteY33" fmla="*/ 899554 h 2335460"/>
              <a:gd name="connsiteX34" fmla="*/ 510625 w 1560770"/>
              <a:gd name="connsiteY34" fmla="*/ 1004329 h 2335460"/>
              <a:gd name="connsiteX35" fmla="*/ 539200 w 1560770"/>
              <a:gd name="connsiteY35" fmla="*/ 1042429 h 2335460"/>
              <a:gd name="connsiteX36" fmla="*/ 546344 w 1560770"/>
              <a:gd name="connsiteY36" fmla="*/ 1061480 h 2335460"/>
              <a:gd name="connsiteX37" fmla="*/ 532057 w 1560770"/>
              <a:gd name="connsiteY37" fmla="*/ 1092435 h 2335460"/>
              <a:gd name="connsiteX38" fmla="*/ 517769 w 1560770"/>
              <a:gd name="connsiteY38" fmla="*/ 1163873 h 2335460"/>
              <a:gd name="connsiteX39" fmla="*/ 541582 w 1560770"/>
              <a:gd name="connsiteY39" fmla="*/ 1197210 h 2335460"/>
              <a:gd name="connsiteX40" fmla="*/ 551107 w 1560770"/>
              <a:gd name="connsiteY40" fmla="*/ 1237691 h 2335460"/>
              <a:gd name="connsiteX41" fmla="*/ 567775 w 1560770"/>
              <a:gd name="connsiteY41" fmla="*/ 1244835 h 2335460"/>
              <a:gd name="connsiteX42" fmla="*/ 572104 w 1560770"/>
              <a:gd name="connsiteY42" fmla="*/ 1254941 h 2335460"/>
              <a:gd name="connsiteX43" fmla="*/ 591588 w 1560770"/>
              <a:gd name="connsiteY43" fmla="*/ 1221023 h 2335460"/>
              <a:gd name="connsiteX44" fmla="*/ 615400 w 1560770"/>
              <a:gd name="connsiteY44" fmla="*/ 1204354 h 2335460"/>
              <a:gd name="connsiteX45" fmla="*/ 665407 w 1560770"/>
              <a:gd name="connsiteY45" fmla="*/ 1178160 h 2335460"/>
              <a:gd name="connsiteX46" fmla="*/ 698744 w 1560770"/>
              <a:gd name="connsiteY46" fmla="*/ 1166254 h 2335460"/>
              <a:gd name="connsiteX47" fmla="*/ 734463 w 1560770"/>
              <a:gd name="connsiteY47" fmla="*/ 1128155 h 2335460"/>
              <a:gd name="connsiteX48" fmla="*/ 791613 w 1560770"/>
              <a:gd name="connsiteY48" fmla="*/ 1104341 h 2335460"/>
              <a:gd name="connsiteX49" fmla="*/ 817807 w 1560770"/>
              <a:gd name="connsiteY49" fmla="*/ 1059098 h 2335460"/>
              <a:gd name="connsiteX50" fmla="*/ 841618 w 1560770"/>
              <a:gd name="connsiteY50" fmla="*/ 1042427 h 2335460"/>
              <a:gd name="connsiteX51" fmla="*/ 867813 w 1560770"/>
              <a:gd name="connsiteY51" fmla="*/ 1042429 h 2335460"/>
              <a:gd name="connsiteX52" fmla="*/ 872575 w 1560770"/>
              <a:gd name="connsiteY52" fmla="*/ 1061479 h 2335460"/>
              <a:gd name="connsiteX53" fmla="*/ 848763 w 1560770"/>
              <a:gd name="connsiteY53" fmla="*/ 1087673 h 2335460"/>
              <a:gd name="connsiteX54" fmla="*/ 872575 w 1560770"/>
              <a:gd name="connsiteY54" fmla="*/ 1113866 h 2335460"/>
              <a:gd name="connsiteX55" fmla="*/ 872575 w 1560770"/>
              <a:gd name="connsiteY55" fmla="*/ 1137679 h 2335460"/>
              <a:gd name="connsiteX56" fmla="*/ 829713 w 1560770"/>
              <a:gd name="connsiteY56" fmla="*/ 1140060 h 2335460"/>
              <a:gd name="connsiteX57" fmla="*/ 817807 w 1560770"/>
              <a:gd name="connsiteY57" fmla="*/ 1168635 h 2335460"/>
              <a:gd name="connsiteX58" fmla="*/ 829713 w 1560770"/>
              <a:gd name="connsiteY58" fmla="*/ 1197210 h 2335460"/>
              <a:gd name="connsiteX59" fmla="*/ 822567 w 1560770"/>
              <a:gd name="connsiteY59" fmla="*/ 1221021 h 2335460"/>
              <a:gd name="connsiteX60" fmla="*/ 836857 w 1560770"/>
              <a:gd name="connsiteY60" fmla="*/ 1240074 h 2335460"/>
              <a:gd name="connsiteX61" fmla="*/ 870194 w 1560770"/>
              <a:gd name="connsiteY61" fmla="*/ 1211499 h 2335460"/>
              <a:gd name="connsiteX62" fmla="*/ 1544088 w 1560770"/>
              <a:gd name="connsiteY62" fmla="*/ 899555 h 2335460"/>
              <a:gd name="connsiteX63" fmla="*/ 1525038 w 1560770"/>
              <a:gd name="connsiteY63" fmla="*/ 973372 h 2335460"/>
              <a:gd name="connsiteX64" fmla="*/ 958300 w 1560770"/>
              <a:gd name="connsiteY64" fmla="*/ 1151967 h 2335460"/>
              <a:gd name="connsiteX65" fmla="*/ 979731 w 1560770"/>
              <a:gd name="connsiteY65" fmla="*/ 1161491 h 2335460"/>
              <a:gd name="connsiteX66" fmla="*/ 974968 w 1560770"/>
              <a:gd name="connsiteY66" fmla="*/ 1235309 h 2335460"/>
              <a:gd name="connsiteX67" fmla="*/ 984494 w 1560770"/>
              <a:gd name="connsiteY67" fmla="*/ 1297224 h 2335460"/>
              <a:gd name="connsiteX68" fmla="*/ 1032119 w 1560770"/>
              <a:gd name="connsiteY68" fmla="*/ 1378186 h 2335460"/>
              <a:gd name="connsiteX69" fmla="*/ 1072600 w 1560770"/>
              <a:gd name="connsiteY69" fmla="*/ 1399617 h 2335460"/>
              <a:gd name="connsiteX70" fmla="*/ 1089269 w 1560770"/>
              <a:gd name="connsiteY70" fmla="*/ 1466292 h 2335460"/>
              <a:gd name="connsiteX71" fmla="*/ 1122607 w 1560770"/>
              <a:gd name="connsiteY71" fmla="*/ 1492486 h 2335460"/>
              <a:gd name="connsiteX72" fmla="*/ 1163088 w 1560770"/>
              <a:gd name="connsiteY72" fmla="*/ 1552017 h 2335460"/>
              <a:gd name="connsiteX73" fmla="*/ 1191663 w 1560770"/>
              <a:gd name="connsiteY73" fmla="*/ 1566305 h 2335460"/>
              <a:gd name="connsiteX74" fmla="*/ 1220238 w 1560770"/>
              <a:gd name="connsiteY74" fmla="*/ 1604404 h 2335460"/>
              <a:gd name="connsiteX75" fmla="*/ 1215943 w 1560770"/>
              <a:gd name="connsiteY75" fmla="*/ 1624264 h 2335460"/>
              <a:gd name="connsiteX76" fmla="*/ 1196425 w 1560770"/>
              <a:gd name="connsiteY76" fmla="*/ 1673461 h 2335460"/>
              <a:gd name="connsiteX77" fmla="*/ 1144037 w 1560770"/>
              <a:gd name="connsiteY77" fmla="*/ 1668697 h 2335460"/>
              <a:gd name="connsiteX78" fmla="*/ 1124987 w 1560770"/>
              <a:gd name="connsiteY78" fmla="*/ 1713940 h 2335460"/>
              <a:gd name="connsiteX79" fmla="*/ 1048787 w 1560770"/>
              <a:gd name="connsiteY79" fmla="*/ 1747278 h 2335460"/>
              <a:gd name="connsiteX80" fmla="*/ 1020212 w 1560770"/>
              <a:gd name="connsiteY80" fmla="*/ 1806809 h 2335460"/>
              <a:gd name="connsiteX81" fmla="*/ 1036881 w 1560770"/>
              <a:gd name="connsiteY81" fmla="*/ 1854434 h 2335460"/>
              <a:gd name="connsiteX82" fmla="*/ 1017832 w 1560770"/>
              <a:gd name="connsiteY82" fmla="*/ 1894917 h 2335460"/>
              <a:gd name="connsiteX83" fmla="*/ 984493 w 1560770"/>
              <a:gd name="connsiteY83" fmla="*/ 1892534 h 2335460"/>
              <a:gd name="connsiteX84" fmla="*/ 982112 w 1560770"/>
              <a:gd name="connsiteY84" fmla="*/ 1956828 h 2335460"/>
              <a:gd name="connsiteX85" fmla="*/ 946393 w 1560770"/>
              <a:gd name="connsiteY85" fmla="*/ 1973497 h 2335460"/>
              <a:gd name="connsiteX86" fmla="*/ 910674 w 1560770"/>
              <a:gd name="connsiteY86" fmla="*/ 1980640 h 2335460"/>
              <a:gd name="connsiteX87" fmla="*/ 910674 w 1560770"/>
              <a:gd name="connsiteY87" fmla="*/ 2044934 h 2335460"/>
              <a:gd name="connsiteX88" fmla="*/ 967824 w 1560770"/>
              <a:gd name="connsiteY88" fmla="*/ 2054459 h 2335460"/>
              <a:gd name="connsiteX89" fmla="*/ 1001162 w 1560770"/>
              <a:gd name="connsiteY89" fmla="*/ 2049697 h 2335460"/>
              <a:gd name="connsiteX90" fmla="*/ 1005922 w 1560770"/>
              <a:gd name="connsiteY90" fmla="*/ 2123516 h 2335460"/>
              <a:gd name="connsiteX91" fmla="*/ 982112 w 1560770"/>
              <a:gd name="connsiteY91" fmla="*/ 2144947 h 2335460"/>
              <a:gd name="connsiteX92" fmla="*/ 922581 w 1560770"/>
              <a:gd name="connsiteY92" fmla="*/ 2142567 h 2335460"/>
              <a:gd name="connsiteX93" fmla="*/ 870193 w 1560770"/>
              <a:gd name="connsiteY93" fmla="*/ 2152092 h 2335460"/>
              <a:gd name="connsiteX94" fmla="*/ 824949 w 1560770"/>
              <a:gd name="connsiteY94" fmla="*/ 2175905 h 2335460"/>
              <a:gd name="connsiteX95" fmla="*/ 779704 w 1560770"/>
              <a:gd name="connsiteY95" fmla="*/ 2183047 h 2335460"/>
              <a:gd name="connsiteX96" fmla="*/ 758274 w 1560770"/>
              <a:gd name="connsiteY96" fmla="*/ 2202099 h 2335460"/>
              <a:gd name="connsiteX97" fmla="*/ 751131 w 1560770"/>
              <a:gd name="connsiteY97" fmla="*/ 2247342 h 2335460"/>
              <a:gd name="connsiteX98" fmla="*/ 734462 w 1560770"/>
              <a:gd name="connsiteY98" fmla="*/ 2259249 h 2335460"/>
              <a:gd name="connsiteX99" fmla="*/ 689218 w 1560770"/>
              <a:gd name="connsiteY99" fmla="*/ 2309255 h 2335460"/>
              <a:gd name="connsiteX100" fmla="*/ 665406 w 1560770"/>
              <a:gd name="connsiteY100" fmla="*/ 2314016 h 2335460"/>
              <a:gd name="connsiteX101" fmla="*/ 617781 w 1560770"/>
              <a:gd name="connsiteY101" fmla="*/ 2335448 h 2335460"/>
              <a:gd name="connsiteX102" fmla="*/ 579681 w 1560770"/>
              <a:gd name="connsiteY102" fmla="*/ 2318779 h 2335460"/>
              <a:gd name="connsiteX103" fmla="*/ 563012 w 1560770"/>
              <a:gd name="connsiteY103" fmla="*/ 2290204 h 2335460"/>
              <a:gd name="connsiteX104" fmla="*/ 520149 w 1560770"/>
              <a:gd name="connsiteY104" fmla="*/ 2299730 h 2335460"/>
              <a:gd name="connsiteX105" fmla="*/ 512573 w 1560770"/>
              <a:gd name="connsiteY105" fmla="*/ 2293626 h 2335460"/>
              <a:gd name="connsiteX106" fmla="*/ 503481 w 1560770"/>
              <a:gd name="connsiteY106" fmla="*/ 2287823 h 2335460"/>
              <a:gd name="connsiteX107" fmla="*/ 522531 w 1560770"/>
              <a:gd name="connsiteY107" fmla="*/ 2180666 h 2335460"/>
              <a:gd name="connsiteX108" fmla="*/ 539199 w 1560770"/>
              <a:gd name="connsiteY108" fmla="*/ 2159235 h 2335460"/>
              <a:gd name="connsiteX109" fmla="*/ 529674 w 1560770"/>
              <a:gd name="connsiteY109" fmla="*/ 2113992 h 2335460"/>
              <a:gd name="connsiteX110" fmla="*/ 553487 w 1560770"/>
              <a:gd name="connsiteY110" fmla="*/ 2099704 h 2335460"/>
              <a:gd name="connsiteX111" fmla="*/ 534437 w 1560770"/>
              <a:gd name="connsiteY111" fmla="*/ 2085417 h 2335460"/>
              <a:gd name="connsiteX112" fmla="*/ 522531 w 1560770"/>
              <a:gd name="connsiteY112" fmla="*/ 2049699 h 2335460"/>
              <a:gd name="connsiteX113" fmla="*/ 513006 w 1560770"/>
              <a:gd name="connsiteY113" fmla="*/ 2004455 h 2335460"/>
              <a:gd name="connsiteX114" fmla="*/ 510624 w 1560770"/>
              <a:gd name="connsiteY114" fmla="*/ 1973497 h 2335460"/>
              <a:gd name="connsiteX115" fmla="*/ 460618 w 1560770"/>
              <a:gd name="connsiteY115" fmla="*/ 1975880 h 2335460"/>
              <a:gd name="connsiteX116" fmla="*/ 427282 w 1560770"/>
              <a:gd name="connsiteY116" fmla="*/ 1940161 h 2335460"/>
              <a:gd name="connsiteX117" fmla="*/ 382037 w 1560770"/>
              <a:gd name="connsiteY117" fmla="*/ 1923491 h 2335460"/>
              <a:gd name="connsiteX118" fmla="*/ 367749 w 1560770"/>
              <a:gd name="connsiteY118" fmla="*/ 1873486 h 2335460"/>
              <a:gd name="connsiteX119" fmla="*/ 365368 w 1560770"/>
              <a:gd name="connsiteY119" fmla="*/ 1852054 h 2335460"/>
              <a:gd name="connsiteX120" fmla="*/ 334413 w 1560770"/>
              <a:gd name="connsiteY120" fmla="*/ 1806811 h 2335460"/>
              <a:gd name="connsiteX121" fmla="*/ 291549 w 1560770"/>
              <a:gd name="connsiteY121" fmla="*/ 1782998 h 2335460"/>
              <a:gd name="connsiteX122" fmla="*/ 248688 w 1560770"/>
              <a:gd name="connsiteY122" fmla="*/ 1754424 h 2335460"/>
              <a:gd name="connsiteX123" fmla="*/ 215349 w 1560770"/>
              <a:gd name="connsiteY123" fmla="*/ 1744898 h 2335460"/>
              <a:gd name="connsiteX124" fmla="*/ 217731 w 1560770"/>
              <a:gd name="connsiteY124" fmla="*/ 1699652 h 2335460"/>
              <a:gd name="connsiteX125" fmla="*/ 174868 w 1560770"/>
              <a:gd name="connsiteY125" fmla="*/ 1713942 h 2335460"/>
              <a:gd name="connsiteX126" fmla="*/ 186775 w 1560770"/>
              <a:gd name="connsiteY126" fmla="*/ 1747280 h 2335460"/>
              <a:gd name="connsiteX127" fmla="*/ 179631 w 1560770"/>
              <a:gd name="connsiteY127" fmla="*/ 1763949 h 2335460"/>
              <a:gd name="connsiteX128" fmla="*/ 141531 w 1560770"/>
              <a:gd name="connsiteY128" fmla="*/ 1735374 h 2335460"/>
              <a:gd name="connsiteX129" fmla="*/ 98669 w 1560770"/>
              <a:gd name="connsiteY129" fmla="*/ 1732992 h 2335460"/>
              <a:gd name="connsiteX130" fmla="*/ 43899 w 1560770"/>
              <a:gd name="connsiteY130" fmla="*/ 1713942 h 2335460"/>
              <a:gd name="connsiteX131" fmla="*/ 10560 w 1560770"/>
              <a:gd name="connsiteY131" fmla="*/ 1711558 h 2335460"/>
              <a:gd name="connsiteX132" fmla="*/ 1037 w 1560770"/>
              <a:gd name="connsiteY132" fmla="*/ 1659174 h 2335460"/>
              <a:gd name="connsiteX133" fmla="*/ 34374 w 1560770"/>
              <a:gd name="connsiteY133" fmla="*/ 1571067 h 2335460"/>
              <a:gd name="connsiteX134" fmla="*/ 60568 w 1560770"/>
              <a:gd name="connsiteY134" fmla="*/ 1523442 h 2335460"/>
              <a:gd name="connsiteX135" fmla="*/ 81999 w 1560770"/>
              <a:gd name="connsiteY135" fmla="*/ 1475817 h 2335460"/>
              <a:gd name="connsiteX136" fmla="*/ 108194 w 1560770"/>
              <a:gd name="connsiteY136" fmla="*/ 1437717 h 2335460"/>
              <a:gd name="connsiteX137" fmla="*/ 146293 w 1560770"/>
              <a:gd name="connsiteY137" fmla="*/ 1428192 h 2335460"/>
              <a:gd name="connsiteX138" fmla="*/ 153438 w 1560770"/>
              <a:gd name="connsiteY138" fmla="*/ 1392474 h 2335460"/>
              <a:gd name="connsiteX139" fmla="*/ 262975 w 1560770"/>
              <a:gd name="connsiteY139" fmla="*/ 1273411 h 2335460"/>
              <a:gd name="connsiteX140" fmla="*/ 286787 w 1560770"/>
              <a:gd name="connsiteY140" fmla="*/ 1135296 h 2335460"/>
              <a:gd name="connsiteX141" fmla="*/ 282025 w 1560770"/>
              <a:gd name="connsiteY141" fmla="*/ 1054336 h 2335460"/>
              <a:gd name="connsiteX142" fmla="*/ 196300 w 1560770"/>
              <a:gd name="connsiteY142" fmla="*/ 1042430 h 2335460"/>
              <a:gd name="connsiteX143" fmla="*/ 179632 w 1560770"/>
              <a:gd name="connsiteY143" fmla="*/ 961467 h 2335460"/>
              <a:gd name="connsiteX144" fmla="*/ 186775 w 1560770"/>
              <a:gd name="connsiteY144" fmla="*/ 894792 h 2335460"/>
              <a:gd name="connsiteX145" fmla="*/ 148675 w 1560770"/>
              <a:gd name="connsiteY145" fmla="*/ 856692 h 2335460"/>
              <a:gd name="connsiteX146" fmla="*/ 127244 w 1560770"/>
              <a:gd name="connsiteY146" fmla="*/ 816210 h 2335460"/>
              <a:gd name="connsiteX147" fmla="*/ 117719 w 1560770"/>
              <a:gd name="connsiteY147" fmla="*/ 756680 h 2335460"/>
              <a:gd name="connsiteX148" fmla="*/ 102097 w 1560770"/>
              <a:gd name="connsiteY148" fmla="*/ 676526 h 2335460"/>
              <a:gd name="connsiteX0" fmla="*/ 102097 w 1601459"/>
              <a:gd name="connsiteY0" fmla="*/ 676526 h 2335460"/>
              <a:gd name="connsiteX1" fmla="*/ 91525 w 1601459"/>
              <a:gd name="connsiteY1" fmla="*/ 594754 h 2335460"/>
              <a:gd name="connsiteX2" fmla="*/ 93907 w 1601459"/>
              <a:gd name="connsiteY2" fmla="*/ 530460 h 2335460"/>
              <a:gd name="connsiteX3" fmla="*/ 17706 w 1601459"/>
              <a:gd name="connsiteY3" fmla="*/ 430448 h 2335460"/>
              <a:gd name="connsiteX4" fmla="*/ 12942 w 1601459"/>
              <a:gd name="connsiteY4" fmla="*/ 413777 h 2335460"/>
              <a:gd name="connsiteX5" fmla="*/ 77237 w 1601459"/>
              <a:gd name="connsiteY5" fmla="*/ 428066 h 2335460"/>
              <a:gd name="connsiteX6" fmla="*/ 77237 w 1601459"/>
              <a:gd name="connsiteY6" fmla="*/ 432829 h 2335460"/>
              <a:gd name="connsiteX7" fmla="*/ 127243 w 1601459"/>
              <a:gd name="connsiteY7" fmla="*/ 428066 h 2335460"/>
              <a:gd name="connsiteX8" fmla="*/ 148674 w 1601459"/>
              <a:gd name="connsiteY8" fmla="*/ 378060 h 2335460"/>
              <a:gd name="connsiteX9" fmla="*/ 201062 w 1601459"/>
              <a:gd name="connsiteY9" fmla="*/ 342341 h 2335460"/>
              <a:gd name="connsiteX10" fmla="*/ 208206 w 1601459"/>
              <a:gd name="connsiteY10" fmla="*/ 292335 h 2335460"/>
              <a:gd name="connsiteX11" fmla="*/ 184393 w 1601459"/>
              <a:gd name="connsiteY11" fmla="*/ 275665 h 2335460"/>
              <a:gd name="connsiteX12" fmla="*/ 170106 w 1601459"/>
              <a:gd name="connsiteY12" fmla="*/ 244709 h 2335460"/>
              <a:gd name="connsiteX13" fmla="*/ 224874 w 1601459"/>
              <a:gd name="connsiteY13" fmla="*/ 199466 h 2335460"/>
              <a:gd name="connsiteX14" fmla="*/ 265357 w 1601459"/>
              <a:gd name="connsiteY14" fmla="*/ 116123 h 2335460"/>
              <a:gd name="connsiteX15" fmla="*/ 293931 w 1601459"/>
              <a:gd name="connsiteY15" fmla="*/ 118503 h 2335460"/>
              <a:gd name="connsiteX16" fmla="*/ 324887 w 1601459"/>
              <a:gd name="connsiteY16" fmla="*/ 163748 h 2335460"/>
              <a:gd name="connsiteX17" fmla="*/ 543961 w 1601459"/>
              <a:gd name="connsiteY17" fmla="*/ 6585 h 2335460"/>
              <a:gd name="connsiteX18" fmla="*/ 639212 w 1601459"/>
              <a:gd name="connsiteY18" fmla="*/ 47065 h 2335460"/>
              <a:gd name="connsiteX19" fmla="*/ 755893 w 1601459"/>
              <a:gd name="connsiteY19" fmla="*/ 128028 h 2335460"/>
              <a:gd name="connsiteX20" fmla="*/ 972588 w 1601459"/>
              <a:gd name="connsiteY20" fmla="*/ 44685 h 2335460"/>
              <a:gd name="connsiteX21" fmla="*/ 1058312 w 1601459"/>
              <a:gd name="connsiteY21" fmla="*/ 25635 h 2335460"/>
              <a:gd name="connsiteX22" fmla="*/ 1155942 w 1601459"/>
              <a:gd name="connsiteY22" fmla="*/ 11347 h 2335460"/>
              <a:gd name="connsiteX23" fmla="*/ 1370255 w 1601459"/>
              <a:gd name="connsiteY23" fmla="*/ 206610 h 2335460"/>
              <a:gd name="connsiteX24" fmla="*/ 1560756 w 1601459"/>
              <a:gd name="connsiteY24" fmla="*/ 897173 h 2335460"/>
              <a:gd name="connsiteX25" fmla="*/ 415374 w 1601459"/>
              <a:gd name="connsiteY25" fmla="*/ 766204 h 2335460"/>
              <a:gd name="connsiteX26" fmla="*/ 427281 w 1601459"/>
              <a:gd name="connsiteY26" fmla="*/ 794779 h 2335460"/>
              <a:gd name="connsiteX27" fmla="*/ 410612 w 1601459"/>
              <a:gd name="connsiteY27" fmla="*/ 816210 h 2335460"/>
              <a:gd name="connsiteX28" fmla="*/ 401088 w 1601459"/>
              <a:gd name="connsiteY28" fmla="*/ 894792 h 2335460"/>
              <a:gd name="connsiteX29" fmla="*/ 441568 w 1601459"/>
              <a:gd name="connsiteY29" fmla="*/ 894791 h 2335460"/>
              <a:gd name="connsiteX30" fmla="*/ 486812 w 1601459"/>
              <a:gd name="connsiteY30" fmla="*/ 870979 h 2335460"/>
              <a:gd name="connsiteX31" fmla="*/ 513007 w 1601459"/>
              <a:gd name="connsiteY31" fmla="*/ 873360 h 2335460"/>
              <a:gd name="connsiteX32" fmla="*/ 536818 w 1601459"/>
              <a:gd name="connsiteY32" fmla="*/ 899554 h 2335460"/>
              <a:gd name="connsiteX33" fmla="*/ 510625 w 1601459"/>
              <a:gd name="connsiteY33" fmla="*/ 1004329 h 2335460"/>
              <a:gd name="connsiteX34" fmla="*/ 539200 w 1601459"/>
              <a:gd name="connsiteY34" fmla="*/ 1042429 h 2335460"/>
              <a:gd name="connsiteX35" fmla="*/ 546344 w 1601459"/>
              <a:gd name="connsiteY35" fmla="*/ 1061480 h 2335460"/>
              <a:gd name="connsiteX36" fmla="*/ 532057 w 1601459"/>
              <a:gd name="connsiteY36" fmla="*/ 1092435 h 2335460"/>
              <a:gd name="connsiteX37" fmla="*/ 517769 w 1601459"/>
              <a:gd name="connsiteY37" fmla="*/ 1163873 h 2335460"/>
              <a:gd name="connsiteX38" fmla="*/ 541582 w 1601459"/>
              <a:gd name="connsiteY38" fmla="*/ 1197210 h 2335460"/>
              <a:gd name="connsiteX39" fmla="*/ 551107 w 1601459"/>
              <a:gd name="connsiteY39" fmla="*/ 1237691 h 2335460"/>
              <a:gd name="connsiteX40" fmla="*/ 567775 w 1601459"/>
              <a:gd name="connsiteY40" fmla="*/ 1244835 h 2335460"/>
              <a:gd name="connsiteX41" fmla="*/ 572104 w 1601459"/>
              <a:gd name="connsiteY41" fmla="*/ 1254941 h 2335460"/>
              <a:gd name="connsiteX42" fmla="*/ 591588 w 1601459"/>
              <a:gd name="connsiteY42" fmla="*/ 1221023 h 2335460"/>
              <a:gd name="connsiteX43" fmla="*/ 615400 w 1601459"/>
              <a:gd name="connsiteY43" fmla="*/ 1204354 h 2335460"/>
              <a:gd name="connsiteX44" fmla="*/ 665407 w 1601459"/>
              <a:gd name="connsiteY44" fmla="*/ 1178160 h 2335460"/>
              <a:gd name="connsiteX45" fmla="*/ 698744 w 1601459"/>
              <a:gd name="connsiteY45" fmla="*/ 1166254 h 2335460"/>
              <a:gd name="connsiteX46" fmla="*/ 734463 w 1601459"/>
              <a:gd name="connsiteY46" fmla="*/ 1128155 h 2335460"/>
              <a:gd name="connsiteX47" fmla="*/ 791613 w 1601459"/>
              <a:gd name="connsiteY47" fmla="*/ 1104341 h 2335460"/>
              <a:gd name="connsiteX48" fmla="*/ 817807 w 1601459"/>
              <a:gd name="connsiteY48" fmla="*/ 1059098 h 2335460"/>
              <a:gd name="connsiteX49" fmla="*/ 841618 w 1601459"/>
              <a:gd name="connsiteY49" fmla="*/ 1042427 h 2335460"/>
              <a:gd name="connsiteX50" fmla="*/ 867813 w 1601459"/>
              <a:gd name="connsiteY50" fmla="*/ 1042429 h 2335460"/>
              <a:gd name="connsiteX51" fmla="*/ 872575 w 1601459"/>
              <a:gd name="connsiteY51" fmla="*/ 1061479 h 2335460"/>
              <a:gd name="connsiteX52" fmla="*/ 848763 w 1601459"/>
              <a:gd name="connsiteY52" fmla="*/ 1087673 h 2335460"/>
              <a:gd name="connsiteX53" fmla="*/ 872575 w 1601459"/>
              <a:gd name="connsiteY53" fmla="*/ 1113866 h 2335460"/>
              <a:gd name="connsiteX54" fmla="*/ 872575 w 1601459"/>
              <a:gd name="connsiteY54" fmla="*/ 1137679 h 2335460"/>
              <a:gd name="connsiteX55" fmla="*/ 829713 w 1601459"/>
              <a:gd name="connsiteY55" fmla="*/ 1140060 h 2335460"/>
              <a:gd name="connsiteX56" fmla="*/ 817807 w 1601459"/>
              <a:gd name="connsiteY56" fmla="*/ 1168635 h 2335460"/>
              <a:gd name="connsiteX57" fmla="*/ 829713 w 1601459"/>
              <a:gd name="connsiteY57" fmla="*/ 1197210 h 2335460"/>
              <a:gd name="connsiteX58" fmla="*/ 822567 w 1601459"/>
              <a:gd name="connsiteY58" fmla="*/ 1221021 h 2335460"/>
              <a:gd name="connsiteX59" fmla="*/ 836857 w 1601459"/>
              <a:gd name="connsiteY59" fmla="*/ 1240074 h 2335460"/>
              <a:gd name="connsiteX60" fmla="*/ 870194 w 1601459"/>
              <a:gd name="connsiteY60" fmla="*/ 1211499 h 2335460"/>
              <a:gd name="connsiteX61" fmla="*/ 1544088 w 1601459"/>
              <a:gd name="connsiteY61" fmla="*/ 899555 h 2335460"/>
              <a:gd name="connsiteX62" fmla="*/ 1525038 w 1601459"/>
              <a:gd name="connsiteY62" fmla="*/ 973372 h 2335460"/>
              <a:gd name="connsiteX63" fmla="*/ 958300 w 1601459"/>
              <a:gd name="connsiteY63" fmla="*/ 1151967 h 2335460"/>
              <a:gd name="connsiteX64" fmla="*/ 979731 w 1601459"/>
              <a:gd name="connsiteY64" fmla="*/ 1161491 h 2335460"/>
              <a:gd name="connsiteX65" fmla="*/ 974968 w 1601459"/>
              <a:gd name="connsiteY65" fmla="*/ 1235309 h 2335460"/>
              <a:gd name="connsiteX66" fmla="*/ 984494 w 1601459"/>
              <a:gd name="connsiteY66" fmla="*/ 1297224 h 2335460"/>
              <a:gd name="connsiteX67" fmla="*/ 1032119 w 1601459"/>
              <a:gd name="connsiteY67" fmla="*/ 1378186 h 2335460"/>
              <a:gd name="connsiteX68" fmla="*/ 1072600 w 1601459"/>
              <a:gd name="connsiteY68" fmla="*/ 1399617 h 2335460"/>
              <a:gd name="connsiteX69" fmla="*/ 1089269 w 1601459"/>
              <a:gd name="connsiteY69" fmla="*/ 1466292 h 2335460"/>
              <a:gd name="connsiteX70" fmla="*/ 1122607 w 1601459"/>
              <a:gd name="connsiteY70" fmla="*/ 1492486 h 2335460"/>
              <a:gd name="connsiteX71" fmla="*/ 1163088 w 1601459"/>
              <a:gd name="connsiteY71" fmla="*/ 1552017 h 2335460"/>
              <a:gd name="connsiteX72" fmla="*/ 1191663 w 1601459"/>
              <a:gd name="connsiteY72" fmla="*/ 1566305 h 2335460"/>
              <a:gd name="connsiteX73" fmla="*/ 1220238 w 1601459"/>
              <a:gd name="connsiteY73" fmla="*/ 1604404 h 2335460"/>
              <a:gd name="connsiteX74" fmla="*/ 1215943 w 1601459"/>
              <a:gd name="connsiteY74" fmla="*/ 1624264 h 2335460"/>
              <a:gd name="connsiteX75" fmla="*/ 1196425 w 1601459"/>
              <a:gd name="connsiteY75" fmla="*/ 1673461 h 2335460"/>
              <a:gd name="connsiteX76" fmla="*/ 1144037 w 1601459"/>
              <a:gd name="connsiteY76" fmla="*/ 1668697 h 2335460"/>
              <a:gd name="connsiteX77" fmla="*/ 1124987 w 1601459"/>
              <a:gd name="connsiteY77" fmla="*/ 1713940 h 2335460"/>
              <a:gd name="connsiteX78" fmla="*/ 1048787 w 1601459"/>
              <a:gd name="connsiteY78" fmla="*/ 1747278 h 2335460"/>
              <a:gd name="connsiteX79" fmla="*/ 1020212 w 1601459"/>
              <a:gd name="connsiteY79" fmla="*/ 1806809 h 2335460"/>
              <a:gd name="connsiteX80" fmla="*/ 1036881 w 1601459"/>
              <a:gd name="connsiteY80" fmla="*/ 1854434 h 2335460"/>
              <a:gd name="connsiteX81" fmla="*/ 1017832 w 1601459"/>
              <a:gd name="connsiteY81" fmla="*/ 1894917 h 2335460"/>
              <a:gd name="connsiteX82" fmla="*/ 984493 w 1601459"/>
              <a:gd name="connsiteY82" fmla="*/ 1892534 h 2335460"/>
              <a:gd name="connsiteX83" fmla="*/ 982112 w 1601459"/>
              <a:gd name="connsiteY83" fmla="*/ 1956828 h 2335460"/>
              <a:gd name="connsiteX84" fmla="*/ 946393 w 1601459"/>
              <a:gd name="connsiteY84" fmla="*/ 1973497 h 2335460"/>
              <a:gd name="connsiteX85" fmla="*/ 910674 w 1601459"/>
              <a:gd name="connsiteY85" fmla="*/ 1980640 h 2335460"/>
              <a:gd name="connsiteX86" fmla="*/ 910674 w 1601459"/>
              <a:gd name="connsiteY86" fmla="*/ 2044934 h 2335460"/>
              <a:gd name="connsiteX87" fmla="*/ 967824 w 1601459"/>
              <a:gd name="connsiteY87" fmla="*/ 2054459 h 2335460"/>
              <a:gd name="connsiteX88" fmla="*/ 1001162 w 1601459"/>
              <a:gd name="connsiteY88" fmla="*/ 2049697 h 2335460"/>
              <a:gd name="connsiteX89" fmla="*/ 1005922 w 1601459"/>
              <a:gd name="connsiteY89" fmla="*/ 2123516 h 2335460"/>
              <a:gd name="connsiteX90" fmla="*/ 982112 w 1601459"/>
              <a:gd name="connsiteY90" fmla="*/ 2144947 h 2335460"/>
              <a:gd name="connsiteX91" fmla="*/ 922581 w 1601459"/>
              <a:gd name="connsiteY91" fmla="*/ 2142567 h 2335460"/>
              <a:gd name="connsiteX92" fmla="*/ 870193 w 1601459"/>
              <a:gd name="connsiteY92" fmla="*/ 2152092 h 2335460"/>
              <a:gd name="connsiteX93" fmla="*/ 824949 w 1601459"/>
              <a:gd name="connsiteY93" fmla="*/ 2175905 h 2335460"/>
              <a:gd name="connsiteX94" fmla="*/ 779704 w 1601459"/>
              <a:gd name="connsiteY94" fmla="*/ 2183047 h 2335460"/>
              <a:gd name="connsiteX95" fmla="*/ 758274 w 1601459"/>
              <a:gd name="connsiteY95" fmla="*/ 2202099 h 2335460"/>
              <a:gd name="connsiteX96" fmla="*/ 751131 w 1601459"/>
              <a:gd name="connsiteY96" fmla="*/ 2247342 h 2335460"/>
              <a:gd name="connsiteX97" fmla="*/ 734462 w 1601459"/>
              <a:gd name="connsiteY97" fmla="*/ 2259249 h 2335460"/>
              <a:gd name="connsiteX98" fmla="*/ 689218 w 1601459"/>
              <a:gd name="connsiteY98" fmla="*/ 2309255 h 2335460"/>
              <a:gd name="connsiteX99" fmla="*/ 665406 w 1601459"/>
              <a:gd name="connsiteY99" fmla="*/ 2314016 h 2335460"/>
              <a:gd name="connsiteX100" fmla="*/ 617781 w 1601459"/>
              <a:gd name="connsiteY100" fmla="*/ 2335448 h 2335460"/>
              <a:gd name="connsiteX101" fmla="*/ 579681 w 1601459"/>
              <a:gd name="connsiteY101" fmla="*/ 2318779 h 2335460"/>
              <a:gd name="connsiteX102" fmla="*/ 563012 w 1601459"/>
              <a:gd name="connsiteY102" fmla="*/ 2290204 h 2335460"/>
              <a:gd name="connsiteX103" fmla="*/ 520149 w 1601459"/>
              <a:gd name="connsiteY103" fmla="*/ 2299730 h 2335460"/>
              <a:gd name="connsiteX104" fmla="*/ 512573 w 1601459"/>
              <a:gd name="connsiteY104" fmla="*/ 2293626 h 2335460"/>
              <a:gd name="connsiteX105" fmla="*/ 503481 w 1601459"/>
              <a:gd name="connsiteY105" fmla="*/ 2287823 h 2335460"/>
              <a:gd name="connsiteX106" fmla="*/ 522531 w 1601459"/>
              <a:gd name="connsiteY106" fmla="*/ 2180666 h 2335460"/>
              <a:gd name="connsiteX107" fmla="*/ 539199 w 1601459"/>
              <a:gd name="connsiteY107" fmla="*/ 2159235 h 2335460"/>
              <a:gd name="connsiteX108" fmla="*/ 529674 w 1601459"/>
              <a:gd name="connsiteY108" fmla="*/ 2113992 h 2335460"/>
              <a:gd name="connsiteX109" fmla="*/ 553487 w 1601459"/>
              <a:gd name="connsiteY109" fmla="*/ 2099704 h 2335460"/>
              <a:gd name="connsiteX110" fmla="*/ 534437 w 1601459"/>
              <a:gd name="connsiteY110" fmla="*/ 2085417 h 2335460"/>
              <a:gd name="connsiteX111" fmla="*/ 522531 w 1601459"/>
              <a:gd name="connsiteY111" fmla="*/ 2049699 h 2335460"/>
              <a:gd name="connsiteX112" fmla="*/ 513006 w 1601459"/>
              <a:gd name="connsiteY112" fmla="*/ 2004455 h 2335460"/>
              <a:gd name="connsiteX113" fmla="*/ 510624 w 1601459"/>
              <a:gd name="connsiteY113" fmla="*/ 1973497 h 2335460"/>
              <a:gd name="connsiteX114" fmla="*/ 460618 w 1601459"/>
              <a:gd name="connsiteY114" fmla="*/ 1975880 h 2335460"/>
              <a:gd name="connsiteX115" fmla="*/ 427282 w 1601459"/>
              <a:gd name="connsiteY115" fmla="*/ 1940161 h 2335460"/>
              <a:gd name="connsiteX116" fmla="*/ 382037 w 1601459"/>
              <a:gd name="connsiteY116" fmla="*/ 1923491 h 2335460"/>
              <a:gd name="connsiteX117" fmla="*/ 367749 w 1601459"/>
              <a:gd name="connsiteY117" fmla="*/ 1873486 h 2335460"/>
              <a:gd name="connsiteX118" fmla="*/ 365368 w 1601459"/>
              <a:gd name="connsiteY118" fmla="*/ 1852054 h 2335460"/>
              <a:gd name="connsiteX119" fmla="*/ 334413 w 1601459"/>
              <a:gd name="connsiteY119" fmla="*/ 1806811 h 2335460"/>
              <a:gd name="connsiteX120" fmla="*/ 291549 w 1601459"/>
              <a:gd name="connsiteY120" fmla="*/ 1782998 h 2335460"/>
              <a:gd name="connsiteX121" fmla="*/ 248688 w 1601459"/>
              <a:gd name="connsiteY121" fmla="*/ 1754424 h 2335460"/>
              <a:gd name="connsiteX122" fmla="*/ 215349 w 1601459"/>
              <a:gd name="connsiteY122" fmla="*/ 1744898 h 2335460"/>
              <a:gd name="connsiteX123" fmla="*/ 217731 w 1601459"/>
              <a:gd name="connsiteY123" fmla="*/ 1699652 h 2335460"/>
              <a:gd name="connsiteX124" fmla="*/ 174868 w 1601459"/>
              <a:gd name="connsiteY124" fmla="*/ 1713942 h 2335460"/>
              <a:gd name="connsiteX125" fmla="*/ 186775 w 1601459"/>
              <a:gd name="connsiteY125" fmla="*/ 1747280 h 2335460"/>
              <a:gd name="connsiteX126" fmla="*/ 179631 w 1601459"/>
              <a:gd name="connsiteY126" fmla="*/ 1763949 h 2335460"/>
              <a:gd name="connsiteX127" fmla="*/ 141531 w 1601459"/>
              <a:gd name="connsiteY127" fmla="*/ 1735374 h 2335460"/>
              <a:gd name="connsiteX128" fmla="*/ 98669 w 1601459"/>
              <a:gd name="connsiteY128" fmla="*/ 1732992 h 2335460"/>
              <a:gd name="connsiteX129" fmla="*/ 43899 w 1601459"/>
              <a:gd name="connsiteY129" fmla="*/ 1713942 h 2335460"/>
              <a:gd name="connsiteX130" fmla="*/ 10560 w 1601459"/>
              <a:gd name="connsiteY130" fmla="*/ 1711558 h 2335460"/>
              <a:gd name="connsiteX131" fmla="*/ 1037 w 1601459"/>
              <a:gd name="connsiteY131" fmla="*/ 1659174 h 2335460"/>
              <a:gd name="connsiteX132" fmla="*/ 34374 w 1601459"/>
              <a:gd name="connsiteY132" fmla="*/ 1571067 h 2335460"/>
              <a:gd name="connsiteX133" fmla="*/ 60568 w 1601459"/>
              <a:gd name="connsiteY133" fmla="*/ 1523442 h 2335460"/>
              <a:gd name="connsiteX134" fmla="*/ 81999 w 1601459"/>
              <a:gd name="connsiteY134" fmla="*/ 1475817 h 2335460"/>
              <a:gd name="connsiteX135" fmla="*/ 108194 w 1601459"/>
              <a:gd name="connsiteY135" fmla="*/ 1437717 h 2335460"/>
              <a:gd name="connsiteX136" fmla="*/ 146293 w 1601459"/>
              <a:gd name="connsiteY136" fmla="*/ 1428192 h 2335460"/>
              <a:gd name="connsiteX137" fmla="*/ 153438 w 1601459"/>
              <a:gd name="connsiteY137" fmla="*/ 1392474 h 2335460"/>
              <a:gd name="connsiteX138" fmla="*/ 262975 w 1601459"/>
              <a:gd name="connsiteY138" fmla="*/ 1273411 h 2335460"/>
              <a:gd name="connsiteX139" fmla="*/ 286787 w 1601459"/>
              <a:gd name="connsiteY139" fmla="*/ 1135296 h 2335460"/>
              <a:gd name="connsiteX140" fmla="*/ 282025 w 1601459"/>
              <a:gd name="connsiteY140" fmla="*/ 1054336 h 2335460"/>
              <a:gd name="connsiteX141" fmla="*/ 196300 w 1601459"/>
              <a:gd name="connsiteY141" fmla="*/ 1042430 h 2335460"/>
              <a:gd name="connsiteX142" fmla="*/ 179632 w 1601459"/>
              <a:gd name="connsiteY142" fmla="*/ 961467 h 2335460"/>
              <a:gd name="connsiteX143" fmla="*/ 186775 w 1601459"/>
              <a:gd name="connsiteY143" fmla="*/ 894792 h 2335460"/>
              <a:gd name="connsiteX144" fmla="*/ 148675 w 1601459"/>
              <a:gd name="connsiteY144" fmla="*/ 856692 h 2335460"/>
              <a:gd name="connsiteX145" fmla="*/ 127244 w 1601459"/>
              <a:gd name="connsiteY145" fmla="*/ 816210 h 2335460"/>
              <a:gd name="connsiteX146" fmla="*/ 117719 w 1601459"/>
              <a:gd name="connsiteY146" fmla="*/ 756680 h 2335460"/>
              <a:gd name="connsiteX147" fmla="*/ 102097 w 1601459"/>
              <a:gd name="connsiteY147" fmla="*/ 676526 h 2335460"/>
              <a:gd name="connsiteX0" fmla="*/ 102097 w 1600735"/>
              <a:gd name="connsiteY0" fmla="*/ 676526 h 2335460"/>
              <a:gd name="connsiteX1" fmla="*/ 91525 w 1600735"/>
              <a:gd name="connsiteY1" fmla="*/ 594754 h 2335460"/>
              <a:gd name="connsiteX2" fmla="*/ 93907 w 1600735"/>
              <a:gd name="connsiteY2" fmla="*/ 530460 h 2335460"/>
              <a:gd name="connsiteX3" fmla="*/ 17706 w 1600735"/>
              <a:gd name="connsiteY3" fmla="*/ 430448 h 2335460"/>
              <a:gd name="connsiteX4" fmla="*/ 12942 w 1600735"/>
              <a:gd name="connsiteY4" fmla="*/ 413777 h 2335460"/>
              <a:gd name="connsiteX5" fmla="*/ 77237 w 1600735"/>
              <a:gd name="connsiteY5" fmla="*/ 428066 h 2335460"/>
              <a:gd name="connsiteX6" fmla="*/ 77237 w 1600735"/>
              <a:gd name="connsiteY6" fmla="*/ 432829 h 2335460"/>
              <a:gd name="connsiteX7" fmla="*/ 127243 w 1600735"/>
              <a:gd name="connsiteY7" fmla="*/ 428066 h 2335460"/>
              <a:gd name="connsiteX8" fmla="*/ 148674 w 1600735"/>
              <a:gd name="connsiteY8" fmla="*/ 378060 h 2335460"/>
              <a:gd name="connsiteX9" fmla="*/ 201062 w 1600735"/>
              <a:gd name="connsiteY9" fmla="*/ 342341 h 2335460"/>
              <a:gd name="connsiteX10" fmla="*/ 208206 w 1600735"/>
              <a:gd name="connsiteY10" fmla="*/ 292335 h 2335460"/>
              <a:gd name="connsiteX11" fmla="*/ 184393 w 1600735"/>
              <a:gd name="connsiteY11" fmla="*/ 275665 h 2335460"/>
              <a:gd name="connsiteX12" fmla="*/ 170106 w 1600735"/>
              <a:gd name="connsiteY12" fmla="*/ 244709 h 2335460"/>
              <a:gd name="connsiteX13" fmla="*/ 224874 w 1600735"/>
              <a:gd name="connsiteY13" fmla="*/ 199466 h 2335460"/>
              <a:gd name="connsiteX14" fmla="*/ 265357 w 1600735"/>
              <a:gd name="connsiteY14" fmla="*/ 116123 h 2335460"/>
              <a:gd name="connsiteX15" fmla="*/ 293931 w 1600735"/>
              <a:gd name="connsiteY15" fmla="*/ 118503 h 2335460"/>
              <a:gd name="connsiteX16" fmla="*/ 324887 w 1600735"/>
              <a:gd name="connsiteY16" fmla="*/ 163748 h 2335460"/>
              <a:gd name="connsiteX17" fmla="*/ 543961 w 1600735"/>
              <a:gd name="connsiteY17" fmla="*/ 6585 h 2335460"/>
              <a:gd name="connsiteX18" fmla="*/ 639212 w 1600735"/>
              <a:gd name="connsiteY18" fmla="*/ 47065 h 2335460"/>
              <a:gd name="connsiteX19" fmla="*/ 755893 w 1600735"/>
              <a:gd name="connsiteY19" fmla="*/ 128028 h 2335460"/>
              <a:gd name="connsiteX20" fmla="*/ 972588 w 1600735"/>
              <a:gd name="connsiteY20" fmla="*/ 44685 h 2335460"/>
              <a:gd name="connsiteX21" fmla="*/ 1058312 w 1600735"/>
              <a:gd name="connsiteY21" fmla="*/ 25635 h 2335460"/>
              <a:gd name="connsiteX22" fmla="*/ 1155942 w 1600735"/>
              <a:gd name="connsiteY22" fmla="*/ 11347 h 2335460"/>
              <a:gd name="connsiteX23" fmla="*/ 1370255 w 1600735"/>
              <a:gd name="connsiteY23" fmla="*/ 206610 h 2335460"/>
              <a:gd name="connsiteX24" fmla="*/ 1560756 w 1600735"/>
              <a:gd name="connsiteY24" fmla="*/ 897173 h 2335460"/>
              <a:gd name="connsiteX25" fmla="*/ 427281 w 1600735"/>
              <a:gd name="connsiteY25" fmla="*/ 794779 h 2335460"/>
              <a:gd name="connsiteX26" fmla="*/ 410612 w 1600735"/>
              <a:gd name="connsiteY26" fmla="*/ 816210 h 2335460"/>
              <a:gd name="connsiteX27" fmla="*/ 401088 w 1600735"/>
              <a:gd name="connsiteY27" fmla="*/ 894792 h 2335460"/>
              <a:gd name="connsiteX28" fmla="*/ 441568 w 1600735"/>
              <a:gd name="connsiteY28" fmla="*/ 894791 h 2335460"/>
              <a:gd name="connsiteX29" fmla="*/ 486812 w 1600735"/>
              <a:gd name="connsiteY29" fmla="*/ 870979 h 2335460"/>
              <a:gd name="connsiteX30" fmla="*/ 513007 w 1600735"/>
              <a:gd name="connsiteY30" fmla="*/ 873360 h 2335460"/>
              <a:gd name="connsiteX31" fmla="*/ 536818 w 1600735"/>
              <a:gd name="connsiteY31" fmla="*/ 899554 h 2335460"/>
              <a:gd name="connsiteX32" fmla="*/ 510625 w 1600735"/>
              <a:gd name="connsiteY32" fmla="*/ 1004329 h 2335460"/>
              <a:gd name="connsiteX33" fmla="*/ 539200 w 1600735"/>
              <a:gd name="connsiteY33" fmla="*/ 1042429 h 2335460"/>
              <a:gd name="connsiteX34" fmla="*/ 546344 w 1600735"/>
              <a:gd name="connsiteY34" fmla="*/ 1061480 h 2335460"/>
              <a:gd name="connsiteX35" fmla="*/ 532057 w 1600735"/>
              <a:gd name="connsiteY35" fmla="*/ 1092435 h 2335460"/>
              <a:gd name="connsiteX36" fmla="*/ 517769 w 1600735"/>
              <a:gd name="connsiteY36" fmla="*/ 1163873 h 2335460"/>
              <a:gd name="connsiteX37" fmla="*/ 541582 w 1600735"/>
              <a:gd name="connsiteY37" fmla="*/ 1197210 h 2335460"/>
              <a:gd name="connsiteX38" fmla="*/ 551107 w 1600735"/>
              <a:gd name="connsiteY38" fmla="*/ 1237691 h 2335460"/>
              <a:gd name="connsiteX39" fmla="*/ 567775 w 1600735"/>
              <a:gd name="connsiteY39" fmla="*/ 1244835 h 2335460"/>
              <a:gd name="connsiteX40" fmla="*/ 572104 w 1600735"/>
              <a:gd name="connsiteY40" fmla="*/ 1254941 h 2335460"/>
              <a:gd name="connsiteX41" fmla="*/ 591588 w 1600735"/>
              <a:gd name="connsiteY41" fmla="*/ 1221023 h 2335460"/>
              <a:gd name="connsiteX42" fmla="*/ 615400 w 1600735"/>
              <a:gd name="connsiteY42" fmla="*/ 1204354 h 2335460"/>
              <a:gd name="connsiteX43" fmla="*/ 665407 w 1600735"/>
              <a:gd name="connsiteY43" fmla="*/ 1178160 h 2335460"/>
              <a:gd name="connsiteX44" fmla="*/ 698744 w 1600735"/>
              <a:gd name="connsiteY44" fmla="*/ 1166254 h 2335460"/>
              <a:gd name="connsiteX45" fmla="*/ 734463 w 1600735"/>
              <a:gd name="connsiteY45" fmla="*/ 1128155 h 2335460"/>
              <a:gd name="connsiteX46" fmla="*/ 791613 w 1600735"/>
              <a:gd name="connsiteY46" fmla="*/ 1104341 h 2335460"/>
              <a:gd name="connsiteX47" fmla="*/ 817807 w 1600735"/>
              <a:gd name="connsiteY47" fmla="*/ 1059098 h 2335460"/>
              <a:gd name="connsiteX48" fmla="*/ 841618 w 1600735"/>
              <a:gd name="connsiteY48" fmla="*/ 1042427 h 2335460"/>
              <a:gd name="connsiteX49" fmla="*/ 867813 w 1600735"/>
              <a:gd name="connsiteY49" fmla="*/ 1042429 h 2335460"/>
              <a:gd name="connsiteX50" fmla="*/ 872575 w 1600735"/>
              <a:gd name="connsiteY50" fmla="*/ 1061479 h 2335460"/>
              <a:gd name="connsiteX51" fmla="*/ 848763 w 1600735"/>
              <a:gd name="connsiteY51" fmla="*/ 1087673 h 2335460"/>
              <a:gd name="connsiteX52" fmla="*/ 872575 w 1600735"/>
              <a:gd name="connsiteY52" fmla="*/ 1113866 h 2335460"/>
              <a:gd name="connsiteX53" fmla="*/ 872575 w 1600735"/>
              <a:gd name="connsiteY53" fmla="*/ 1137679 h 2335460"/>
              <a:gd name="connsiteX54" fmla="*/ 829713 w 1600735"/>
              <a:gd name="connsiteY54" fmla="*/ 1140060 h 2335460"/>
              <a:gd name="connsiteX55" fmla="*/ 817807 w 1600735"/>
              <a:gd name="connsiteY55" fmla="*/ 1168635 h 2335460"/>
              <a:gd name="connsiteX56" fmla="*/ 829713 w 1600735"/>
              <a:gd name="connsiteY56" fmla="*/ 1197210 h 2335460"/>
              <a:gd name="connsiteX57" fmla="*/ 822567 w 1600735"/>
              <a:gd name="connsiteY57" fmla="*/ 1221021 h 2335460"/>
              <a:gd name="connsiteX58" fmla="*/ 836857 w 1600735"/>
              <a:gd name="connsiteY58" fmla="*/ 1240074 h 2335460"/>
              <a:gd name="connsiteX59" fmla="*/ 870194 w 1600735"/>
              <a:gd name="connsiteY59" fmla="*/ 1211499 h 2335460"/>
              <a:gd name="connsiteX60" fmla="*/ 1544088 w 1600735"/>
              <a:gd name="connsiteY60" fmla="*/ 899555 h 2335460"/>
              <a:gd name="connsiteX61" fmla="*/ 1525038 w 1600735"/>
              <a:gd name="connsiteY61" fmla="*/ 973372 h 2335460"/>
              <a:gd name="connsiteX62" fmla="*/ 958300 w 1600735"/>
              <a:gd name="connsiteY62" fmla="*/ 1151967 h 2335460"/>
              <a:gd name="connsiteX63" fmla="*/ 979731 w 1600735"/>
              <a:gd name="connsiteY63" fmla="*/ 1161491 h 2335460"/>
              <a:gd name="connsiteX64" fmla="*/ 974968 w 1600735"/>
              <a:gd name="connsiteY64" fmla="*/ 1235309 h 2335460"/>
              <a:gd name="connsiteX65" fmla="*/ 984494 w 1600735"/>
              <a:gd name="connsiteY65" fmla="*/ 1297224 h 2335460"/>
              <a:gd name="connsiteX66" fmla="*/ 1032119 w 1600735"/>
              <a:gd name="connsiteY66" fmla="*/ 1378186 h 2335460"/>
              <a:gd name="connsiteX67" fmla="*/ 1072600 w 1600735"/>
              <a:gd name="connsiteY67" fmla="*/ 1399617 h 2335460"/>
              <a:gd name="connsiteX68" fmla="*/ 1089269 w 1600735"/>
              <a:gd name="connsiteY68" fmla="*/ 1466292 h 2335460"/>
              <a:gd name="connsiteX69" fmla="*/ 1122607 w 1600735"/>
              <a:gd name="connsiteY69" fmla="*/ 1492486 h 2335460"/>
              <a:gd name="connsiteX70" fmla="*/ 1163088 w 1600735"/>
              <a:gd name="connsiteY70" fmla="*/ 1552017 h 2335460"/>
              <a:gd name="connsiteX71" fmla="*/ 1191663 w 1600735"/>
              <a:gd name="connsiteY71" fmla="*/ 1566305 h 2335460"/>
              <a:gd name="connsiteX72" fmla="*/ 1220238 w 1600735"/>
              <a:gd name="connsiteY72" fmla="*/ 1604404 h 2335460"/>
              <a:gd name="connsiteX73" fmla="*/ 1215943 w 1600735"/>
              <a:gd name="connsiteY73" fmla="*/ 1624264 h 2335460"/>
              <a:gd name="connsiteX74" fmla="*/ 1196425 w 1600735"/>
              <a:gd name="connsiteY74" fmla="*/ 1673461 h 2335460"/>
              <a:gd name="connsiteX75" fmla="*/ 1144037 w 1600735"/>
              <a:gd name="connsiteY75" fmla="*/ 1668697 h 2335460"/>
              <a:gd name="connsiteX76" fmla="*/ 1124987 w 1600735"/>
              <a:gd name="connsiteY76" fmla="*/ 1713940 h 2335460"/>
              <a:gd name="connsiteX77" fmla="*/ 1048787 w 1600735"/>
              <a:gd name="connsiteY77" fmla="*/ 1747278 h 2335460"/>
              <a:gd name="connsiteX78" fmla="*/ 1020212 w 1600735"/>
              <a:gd name="connsiteY78" fmla="*/ 1806809 h 2335460"/>
              <a:gd name="connsiteX79" fmla="*/ 1036881 w 1600735"/>
              <a:gd name="connsiteY79" fmla="*/ 1854434 h 2335460"/>
              <a:gd name="connsiteX80" fmla="*/ 1017832 w 1600735"/>
              <a:gd name="connsiteY80" fmla="*/ 1894917 h 2335460"/>
              <a:gd name="connsiteX81" fmla="*/ 984493 w 1600735"/>
              <a:gd name="connsiteY81" fmla="*/ 1892534 h 2335460"/>
              <a:gd name="connsiteX82" fmla="*/ 982112 w 1600735"/>
              <a:gd name="connsiteY82" fmla="*/ 1956828 h 2335460"/>
              <a:gd name="connsiteX83" fmla="*/ 946393 w 1600735"/>
              <a:gd name="connsiteY83" fmla="*/ 1973497 h 2335460"/>
              <a:gd name="connsiteX84" fmla="*/ 910674 w 1600735"/>
              <a:gd name="connsiteY84" fmla="*/ 1980640 h 2335460"/>
              <a:gd name="connsiteX85" fmla="*/ 910674 w 1600735"/>
              <a:gd name="connsiteY85" fmla="*/ 2044934 h 2335460"/>
              <a:gd name="connsiteX86" fmla="*/ 967824 w 1600735"/>
              <a:gd name="connsiteY86" fmla="*/ 2054459 h 2335460"/>
              <a:gd name="connsiteX87" fmla="*/ 1001162 w 1600735"/>
              <a:gd name="connsiteY87" fmla="*/ 2049697 h 2335460"/>
              <a:gd name="connsiteX88" fmla="*/ 1005922 w 1600735"/>
              <a:gd name="connsiteY88" fmla="*/ 2123516 h 2335460"/>
              <a:gd name="connsiteX89" fmla="*/ 982112 w 1600735"/>
              <a:gd name="connsiteY89" fmla="*/ 2144947 h 2335460"/>
              <a:gd name="connsiteX90" fmla="*/ 922581 w 1600735"/>
              <a:gd name="connsiteY90" fmla="*/ 2142567 h 2335460"/>
              <a:gd name="connsiteX91" fmla="*/ 870193 w 1600735"/>
              <a:gd name="connsiteY91" fmla="*/ 2152092 h 2335460"/>
              <a:gd name="connsiteX92" fmla="*/ 824949 w 1600735"/>
              <a:gd name="connsiteY92" fmla="*/ 2175905 h 2335460"/>
              <a:gd name="connsiteX93" fmla="*/ 779704 w 1600735"/>
              <a:gd name="connsiteY93" fmla="*/ 2183047 h 2335460"/>
              <a:gd name="connsiteX94" fmla="*/ 758274 w 1600735"/>
              <a:gd name="connsiteY94" fmla="*/ 2202099 h 2335460"/>
              <a:gd name="connsiteX95" fmla="*/ 751131 w 1600735"/>
              <a:gd name="connsiteY95" fmla="*/ 2247342 h 2335460"/>
              <a:gd name="connsiteX96" fmla="*/ 734462 w 1600735"/>
              <a:gd name="connsiteY96" fmla="*/ 2259249 h 2335460"/>
              <a:gd name="connsiteX97" fmla="*/ 689218 w 1600735"/>
              <a:gd name="connsiteY97" fmla="*/ 2309255 h 2335460"/>
              <a:gd name="connsiteX98" fmla="*/ 665406 w 1600735"/>
              <a:gd name="connsiteY98" fmla="*/ 2314016 h 2335460"/>
              <a:gd name="connsiteX99" fmla="*/ 617781 w 1600735"/>
              <a:gd name="connsiteY99" fmla="*/ 2335448 h 2335460"/>
              <a:gd name="connsiteX100" fmla="*/ 579681 w 1600735"/>
              <a:gd name="connsiteY100" fmla="*/ 2318779 h 2335460"/>
              <a:gd name="connsiteX101" fmla="*/ 563012 w 1600735"/>
              <a:gd name="connsiteY101" fmla="*/ 2290204 h 2335460"/>
              <a:gd name="connsiteX102" fmla="*/ 520149 w 1600735"/>
              <a:gd name="connsiteY102" fmla="*/ 2299730 h 2335460"/>
              <a:gd name="connsiteX103" fmla="*/ 512573 w 1600735"/>
              <a:gd name="connsiteY103" fmla="*/ 2293626 h 2335460"/>
              <a:gd name="connsiteX104" fmla="*/ 503481 w 1600735"/>
              <a:gd name="connsiteY104" fmla="*/ 2287823 h 2335460"/>
              <a:gd name="connsiteX105" fmla="*/ 522531 w 1600735"/>
              <a:gd name="connsiteY105" fmla="*/ 2180666 h 2335460"/>
              <a:gd name="connsiteX106" fmla="*/ 539199 w 1600735"/>
              <a:gd name="connsiteY106" fmla="*/ 2159235 h 2335460"/>
              <a:gd name="connsiteX107" fmla="*/ 529674 w 1600735"/>
              <a:gd name="connsiteY107" fmla="*/ 2113992 h 2335460"/>
              <a:gd name="connsiteX108" fmla="*/ 553487 w 1600735"/>
              <a:gd name="connsiteY108" fmla="*/ 2099704 h 2335460"/>
              <a:gd name="connsiteX109" fmla="*/ 534437 w 1600735"/>
              <a:gd name="connsiteY109" fmla="*/ 2085417 h 2335460"/>
              <a:gd name="connsiteX110" fmla="*/ 522531 w 1600735"/>
              <a:gd name="connsiteY110" fmla="*/ 2049699 h 2335460"/>
              <a:gd name="connsiteX111" fmla="*/ 513006 w 1600735"/>
              <a:gd name="connsiteY111" fmla="*/ 2004455 h 2335460"/>
              <a:gd name="connsiteX112" fmla="*/ 510624 w 1600735"/>
              <a:gd name="connsiteY112" fmla="*/ 1973497 h 2335460"/>
              <a:gd name="connsiteX113" fmla="*/ 460618 w 1600735"/>
              <a:gd name="connsiteY113" fmla="*/ 1975880 h 2335460"/>
              <a:gd name="connsiteX114" fmla="*/ 427282 w 1600735"/>
              <a:gd name="connsiteY114" fmla="*/ 1940161 h 2335460"/>
              <a:gd name="connsiteX115" fmla="*/ 382037 w 1600735"/>
              <a:gd name="connsiteY115" fmla="*/ 1923491 h 2335460"/>
              <a:gd name="connsiteX116" fmla="*/ 367749 w 1600735"/>
              <a:gd name="connsiteY116" fmla="*/ 1873486 h 2335460"/>
              <a:gd name="connsiteX117" fmla="*/ 365368 w 1600735"/>
              <a:gd name="connsiteY117" fmla="*/ 1852054 h 2335460"/>
              <a:gd name="connsiteX118" fmla="*/ 334413 w 1600735"/>
              <a:gd name="connsiteY118" fmla="*/ 1806811 h 2335460"/>
              <a:gd name="connsiteX119" fmla="*/ 291549 w 1600735"/>
              <a:gd name="connsiteY119" fmla="*/ 1782998 h 2335460"/>
              <a:gd name="connsiteX120" fmla="*/ 248688 w 1600735"/>
              <a:gd name="connsiteY120" fmla="*/ 1754424 h 2335460"/>
              <a:gd name="connsiteX121" fmla="*/ 215349 w 1600735"/>
              <a:gd name="connsiteY121" fmla="*/ 1744898 h 2335460"/>
              <a:gd name="connsiteX122" fmla="*/ 217731 w 1600735"/>
              <a:gd name="connsiteY122" fmla="*/ 1699652 h 2335460"/>
              <a:gd name="connsiteX123" fmla="*/ 174868 w 1600735"/>
              <a:gd name="connsiteY123" fmla="*/ 1713942 h 2335460"/>
              <a:gd name="connsiteX124" fmla="*/ 186775 w 1600735"/>
              <a:gd name="connsiteY124" fmla="*/ 1747280 h 2335460"/>
              <a:gd name="connsiteX125" fmla="*/ 179631 w 1600735"/>
              <a:gd name="connsiteY125" fmla="*/ 1763949 h 2335460"/>
              <a:gd name="connsiteX126" fmla="*/ 141531 w 1600735"/>
              <a:gd name="connsiteY126" fmla="*/ 1735374 h 2335460"/>
              <a:gd name="connsiteX127" fmla="*/ 98669 w 1600735"/>
              <a:gd name="connsiteY127" fmla="*/ 1732992 h 2335460"/>
              <a:gd name="connsiteX128" fmla="*/ 43899 w 1600735"/>
              <a:gd name="connsiteY128" fmla="*/ 1713942 h 2335460"/>
              <a:gd name="connsiteX129" fmla="*/ 10560 w 1600735"/>
              <a:gd name="connsiteY129" fmla="*/ 1711558 h 2335460"/>
              <a:gd name="connsiteX130" fmla="*/ 1037 w 1600735"/>
              <a:gd name="connsiteY130" fmla="*/ 1659174 h 2335460"/>
              <a:gd name="connsiteX131" fmla="*/ 34374 w 1600735"/>
              <a:gd name="connsiteY131" fmla="*/ 1571067 h 2335460"/>
              <a:gd name="connsiteX132" fmla="*/ 60568 w 1600735"/>
              <a:gd name="connsiteY132" fmla="*/ 1523442 h 2335460"/>
              <a:gd name="connsiteX133" fmla="*/ 81999 w 1600735"/>
              <a:gd name="connsiteY133" fmla="*/ 1475817 h 2335460"/>
              <a:gd name="connsiteX134" fmla="*/ 108194 w 1600735"/>
              <a:gd name="connsiteY134" fmla="*/ 1437717 h 2335460"/>
              <a:gd name="connsiteX135" fmla="*/ 146293 w 1600735"/>
              <a:gd name="connsiteY135" fmla="*/ 1428192 h 2335460"/>
              <a:gd name="connsiteX136" fmla="*/ 153438 w 1600735"/>
              <a:gd name="connsiteY136" fmla="*/ 1392474 h 2335460"/>
              <a:gd name="connsiteX137" fmla="*/ 262975 w 1600735"/>
              <a:gd name="connsiteY137" fmla="*/ 1273411 h 2335460"/>
              <a:gd name="connsiteX138" fmla="*/ 286787 w 1600735"/>
              <a:gd name="connsiteY138" fmla="*/ 1135296 h 2335460"/>
              <a:gd name="connsiteX139" fmla="*/ 282025 w 1600735"/>
              <a:gd name="connsiteY139" fmla="*/ 1054336 h 2335460"/>
              <a:gd name="connsiteX140" fmla="*/ 196300 w 1600735"/>
              <a:gd name="connsiteY140" fmla="*/ 1042430 h 2335460"/>
              <a:gd name="connsiteX141" fmla="*/ 179632 w 1600735"/>
              <a:gd name="connsiteY141" fmla="*/ 961467 h 2335460"/>
              <a:gd name="connsiteX142" fmla="*/ 186775 w 1600735"/>
              <a:gd name="connsiteY142" fmla="*/ 894792 h 2335460"/>
              <a:gd name="connsiteX143" fmla="*/ 148675 w 1600735"/>
              <a:gd name="connsiteY143" fmla="*/ 856692 h 2335460"/>
              <a:gd name="connsiteX144" fmla="*/ 127244 w 1600735"/>
              <a:gd name="connsiteY144" fmla="*/ 816210 h 2335460"/>
              <a:gd name="connsiteX145" fmla="*/ 117719 w 1600735"/>
              <a:gd name="connsiteY145" fmla="*/ 756680 h 2335460"/>
              <a:gd name="connsiteX146" fmla="*/ 102097 w 1600735"/>
              <a:gd name="connsiteY146" fmla="*/ 676526 h 2335460"/>
              <a:gd name="connsiteX0" fmla="*/ 102097 w 1601749"/>
              <a:gd name="connsiteY0" fmla="*/ 676526 h 2335460"/>
              <a:gd name="connsiteX1" fmla="*/ 91525 w 1601749"/>
              <a:gd name="connsiteY1" fmla="*/ 594754 h 2335460"/>
              <a:gd name="connsiteX2" fmla="*/ 93907 w 1601749"/>
              <a:gd name="connsiteY2" fmla="*/ 530460 h 2335460"/>
              <a:gd name="connsiteX3" fmla="*/ 17706 w 1601749"/>
              <a:gd name="connsiteY3" fmla="*/ 430448 h 2335460"/>
              <a:gd name="connsiteX4" fmla="*/ 12942 w 1601749"/>
              <a:gd name="connsiteY4" fmla="*/ 413777 h 2335460"/>
              <a:gd name="connsiteX5" fmla="*/ 77237 w 1601749"/>
              <a:gd name="connsiteY5" fmla="*/ 428066 h 2335460"/>
              <a:gd name="connsiteX6" fmla="*/ 77237 w 1601749"/>
              <a:gd name="connsiteY6" fmla="*/ 432829 h 2335460"/>
              <a:gd name="connsiteX7" fmla="*/ 127243 w 1601749"/>
              <a:gd name="connsiteY7" fmla="*/ 428066 h 2335460"/>
              <a:gd name="connsiteX8" fmla="*/ 148674 w 1601749"/>
              <a:gd name="connsiteY8" fmla="*/ 378060 h 2335460"/>
              <a:gd name="connsiteX9" fmla="*/ 201062 w 1601749"/>
              <a:gd name="connsiteY9" fmla="*/ 342341 h 2335460"/>
              <a:gd name="connsiteX10" fmla="*/ 208206 w 1601749"/>
              <a:gd name="connsiteY10" fmla="*/ 292335 h 2335460"/>
              <a:gd name="connsiteX11" fmla="*/ 184393 w 1601749"/>
              <a:gd name="connsiteY11" fmla="*/ 275665 h 2335460"/>
              <a:gd name="connsiteX12" fmla="*/ 170106 w 1601749"/>
              <a:gd name="connsiteY12" fmla="*/ 244709 h 2335460"/>
              <a:gd name="connsiteX13" fmla="*/ 224874 w 1601749"/>
              <a:gd name="connsiteY13" fmla="*/ 199466 h 2335460"/>
              <a:gd name="connsiteX14" fmla="*/ 265357 w 1601749"/>
              <a:gd name="connsiteY14" fmla="*/ 116123 h 2335460"/>
              <a:gd name="connsiteX15" fmla="*/ 293931 w 1601749"/>
              <a:gd name="connsiteY15" fmla="*/ 118503 h 2335460"/>
              <a:gd name="connsiteX16" fmla="*/ 324887 w 1601749"/>
              <a:gd name="connsiteY16" fmla="*/ 163748 h 2335460"/>
              <a:gd name="connsiteX17" fmla="*/ 543961 w 1601749"/>
              <a:gd name="connsiteY17" fmla="*/ 6585 h 2335460"/>
              <a:gd name="connsiteX18" fmla="*/ 639212 w 1601749"/>
              <a:gd name="connsiteY18" fmla="*/ 47065 h 2335460"/>
              <a:gd name="connsiteX19" fmla="*/ 755893 w 1601749"/>
              <a:gd name="connsiteY19" fmla="*/ 128028 h 2335460"/>
              <a:gd name="connsiteX20" fmla="*/ 972588 w 1601749"/>
              <a:gd name="connsiteY20" fmla="*/ 44685 h 2335460"/>
              <a:gd name="connsiteX21" fmla="*/ 1058312 w 1601749"/>
              <a:gd name="connsiteY21" fmla="*/ 25635 h 2335460"/>
              <a:gd name="connsiteX22" fmla="*/ 1155942 w 1601749"/>
              <a:gd name="connsiteY22" fmla="*/ 11347 h 2335460"/>
              <a:gd name="connsiteX23" fmla="*/ 1370255 w 1601749"/>
              <a:gd name="connsiteY23" fmla="*/ 206610 h 2335460"/>
              <a:gd name="connsiteX24" fmla="*/ 1560756 w 1601749"/>
              <a:gd name="connsiteY24" fmla="*/ 897173 h 2335460"/>
              <a:gd name="connsiteX25" fmla="*/ 410612 w 1601749"/>
              <a:gd name="connsiteY25" fmla="*/ 816210 h 2335460"/>
              <a:gd name="connsiteX26" fmla="*/ 401088 w 1601749"/>
              <a:gd name="connsiteY26" fmla="*/ 894792 h 2335460"/>
              <a:gd name="connsiteX27" fmla="*/ 441568 w 1601749"/>
              <a:gd name="connsiteY27" fmla="*/ 894791 h 2335460"/>
              <a:gd name="connsiteX28" fmla="*/ 486812 w 1601749"/>
              <a:gd name="connsiteY28" fmla="*/ 870979 h 2335460"/>
              <a:gd name="connsiteX29" fmla="*/ 513007 w 1601749"/>
              <a:gd name="connsiteY29" fmla="*/ 873360 h 2335460"/>
              <a:gd name="connsiteX30" fmla="*/ 536818 w 1601749"/>
              <a:gd name="connsiteY30" fmla="*/ 899554 h 2335460"/>
              <a:gd name="connsiteX31" fmla="*/ 510625 w 1601749"/>
              <a:gd name="connsiteY31" fmla="*/ 1004329 h 2335460"/>
              <a:gd name="connsiteX32" fmla="*/ 539200 w 1601749"/>
              <a:gd name="connsiteY32" fmla="*/ 1042429 h 2335460"/>
              <a:gd name="connsiteX33" fmla="*/ 546344 w 1601749"/>
              <a:gd name="connsiteY33" fmla="*/ 1061480 h 2335460"/>
              <a:gd name="connsiteX34" fmla="*/ 532057 w 1601749"/>
              <a:gd name="connsiteY34" fmla="*/ 1092435 h 2335460"/>
              <a:gd name="connsiteX35" fmla="*/ 517769 w 1601749"/>
              <a:gd name="connsiteY35" fmla="*/ 1163873 h 2335460"/>
              <a:gd name="connsiteX36" fmla="*/ 541582 w 1601749"/>
              <a:gd name="connsiteY36" fmla="*/ 1197210 h 2335460"/>
              <a:gd name="connsiteX37" fmla="*/ 551107 w 1601749"/>
              <a:gd name="connsiteY37" fmla="*/ 1237691 h 2335460"/>
              <a:gd name="connsiteX38" fmla="*/ 567775 w 1601749"/>
              <a:gd name="connsiteY38" fmla="*/ 1244835 h 2335460"/>
              <a:gd name="connsiteX39" fmla="*/ 572104 w 1601749"/>
              <a:gd name="connsiteY39" fmla="*/ 1254941 h 2335460"/>
              <a:gd name="connsiteX40" fmla="*/ 591588 w 1601749"/>
              <a:gd name="connsiteY40" fmla="*/ 1221023 h 2335460"/>
              <a:gd name="connsiteX41" fmla="*/ 615400 w 1601749"/>
              <a:gd name="connsiteY41" fmla="*/ 1204354 h 2335460"/>
              <a:gd name="connsiteX42" fmla="*/ 665407 w 1601749"/>
              <a:gd name="connsiteY42" fmla="*/ 1178160 h 2335460"/>
              <a:gd name="connsiteX43" fmla="*/ 698744 w 1601749"/>
              <a:gd name="connsiteY43" fmla="*/ 1166254 h 2335460"/>
              <a:gd name="connsiteX44" fmla="*/ 734463 w 1601749"/>
              <a:gd name="connsiteY44" fmla="*/ 1128155 h 2335460"/>
              <a:gd name="connsiteX45" fmla="*/ 791613 w 1601749"/>
              <a:gd name="connsiteY45" fmla="*/ 1104341 h 2335460"/>
              <a:gd name="connsiteX46" fmla="*/ 817807 w 1601749"/>
              <a:gd name="connsiteY46" fmla="*/ 1059098 h 2335460"/>
              <a:gd name="connsiteX47" fmla="*/ 841618 w 1601749"/>
              <a:gd name="connsiteY47" fmla="*/ 1042427 h 2335460"/>
              <a:gd name="connsiteX48" fmla="*/ 867813 w 1601749"/>
              <a:gd name="connsiteY48" fmla="*/ 1042429 h 2335460"/>
              <a:gd name="connsiteX49" fmla="*/ 872575 w 1601749"/>
              <a:gd name="connsiteY49" fmla="*/ 1061479 h 2335460"/>
              <a:gd name="connsiteX50" fmla="*/ 848763 w 1601749"/>
              <a:gd name="connsiteY50" fmla="*/ 1087673 h 2335460"/>
              <a:gd name="connsiteX51" fmla="*/ 872575 w 1601749"/>
              <a:gd name="connsiteY51" fmla="*/ 1113866 h 2335460"/>
              <a:gd name="connsiteX52" fmla="*/ 872575 w 1601749"/>
              <a:gd name="connsiteY52" fmla="*/ 1137679 h 2335460"/>
              <a:gd name="connsiteX53" fmla="*/ 829713 w 1601749"/>
              <a:gd name="connsiteY53" fmla="*/ 1140060 h 2335460"/>
              <a:gd name="connsiteX54" fmla="*/ 817807 w 1601749"/>
              <a:gd name="connsiteY54" fmla="*/ 1168635 h 2335460"/>
              <a:gd name="connsiteX55" fmla="*/ 829713 w 1601749"/>
              <a:gd name="connsiteY55" fmla="*/ 1197210 h 2335460"/>
              <a:gd name="connsiteX56" fmla="*/ 822567 w 1601749"/>
              <a:gd name="connsiteY56" fmla="*/ 1221021 h 2335460"/>
              <a:gd name="connsiteX57" fmla="*/ 836857 w 1601749"/>
              <a:gd name="connsiteY57" fmla="*/ 1240074 h 2335460"/>
              <a:gd name="connsiteX58" fmla="*/ 870194 w 1601749"/>
              <a:gd name="connsiteY58" fmla="*/ 1211499 h 2335460"/>
              <a:gd name="connsiteX59" fmla="*/ 1544088 w 1601749"/>
              <a:gd name="connsiteY59" fmla="*/ 899555 h 2335460"/>
              <a:gd name="connsiteX60" fmla="*/ 1525038 w 1601749"/>
              <a:gd name="connsiteY60" fmla="*/ 973372 h 2335460"/>
              <a:gd name="connsiteX61" fmla="*/ 958300 w 1601749"/>
              <a:gd name="connsiteY61" fmla="*/ 1151967 h 2335460"/>
              <a:gd name="connsiteX62" fmla="*/ 979731 w 1601749"/>
              <a:gd name="connsiteY62" fmla="*/ 1161491 h 2335460"/>
              <a:gd name="connsiteX63" fmla="*/ 974968 w 1601749"/>
              <a:gd name="connsiteY63" fmla="*/ 1235309 h 2335460"/>
              <a:gd name="connsiteX64" fmla="*/ 984494 w 1601749"/>
              <a:gd name="connsiteY64" fmla="*/ 1297224 h 2335460"/>
              <a:gd name="connsiteX65" fmla="*/ 1032119 w 1601749"/>
              <a:gd name="connsiteY65" fmla="*/ 1378186 h 2335460"/>
              <a:gd name="connsiteX66" fmla="*/ 1072600 w 1601749"/>
              <a:gd name="connsiteY66" fmla="*/ 1399617 h 2335460"/>
              <a:gd name="connsiteX67" fmla="*/ 1089269 w 1601749"/>
              <a:gd name="connsiteY67" fmla="*/ 1466292 h 2335460"/>
              <a:gd name="connsiteX68" fmla="*/ 1122607 w 1601749"/>
              <a:gd name="connsiteY68" fmla="*/ 1492486 h 2335460"/>
              <a:gd name="connsiteX69" fmla="*/ 1163088 w 1601749"/>
              <a:gd name="connsiteY69" fmla="*/ 1552017 h 2335460"/>
              <a:gd name="connsiteX70" fmla="*/ 1191663 w 1601749"/>
              <a:gd name="connsiteY70" fmla="*/ 1566305 h 2335460"/>
              <a:gd name="connsiteX71" fmla="*/ 1220238 w 1601749"/>
              <a:gd name="connsiteY71" fmla="*/ 1604404 h 2335460"/>
              <a:gd name="connsiteX72" fmla="*/ 1215943 w 1601749"/>
              <a:gd name="connsiteY72" fmla="*/ 1624264 h 2335460"/>
              <a:gd name="connsiteX73" fmla="*/ 1196425 w 1601749"/>
              <a:gd name="connsiteY73" fmla="*/ 1673461 h 2335460"/>
              <a:gd name="connsiteX74" fmla="*/ 1144037 w 1601749"/>
              <a:gd name="connsiteY74" fmla="*/ 1668697 h 2335460"/>
              <a:gd name="connsiteX75" fmla="*/ 1124987 w 1601749"/>
              <a:gd name="connsiteY75" fmla="*/ 1713940 h 2335460"/>
              <a:gd name="connsiteX76" fmla="*/ 1048787 w 1601749"/>
              <a:gd name="connsiteY76" fmla="*/ 1747278 h 2335460"/>
              <a:gd name="connsiteX77" fmla="*/ 1020212 w 1601749"/>
              <a:gd name="connsiteY77" fmla="*/ 1806809 h 2335460"/>
              <a:gd name="connsiteX78" fmla="*/ 1036881 w 1601749"/>
              <a:gd name="connsiteY78" fmla="*/ 1854434 h 2335460"/>
              <a:gd name="connsiteX79" fmla="*/ 1017832 w 1601749"/>
              <a:gd name="connsiteY79" fmla="*/ 1894917 h 2335460"/>
              <a:gd name="connsiteX80" fmla="*/ 984493 w 1601749"/>
              <a:gd name="connsiteY80" fmla="*/ 1892534 h 2335460"/>
              <a:gd name="connsiteX81" fmla="*/ 982112 w 1601749"/>
              <a:gd name="connsiteY81" fmla="*/ 1956828 h 2335460"/>
              <a:gd name="connsiteX82" fmla="*/ 946393 w 1601749"/>
              <a:gd name="connsiteY82" fmla="*/ 1973497 h 2335460"/>
              <a:gd name="connsiteX83" fmla="*/ 910674 w 1601749"/>
              <a:gd name="connsiteY83" fmla="*/ 1980640 h 2335460"/>
              <a:gd name="connsiteX84" fmla="*/ 910674 w 1601749"/>
              <a:gd name="connsiteY84" fmla="*/ 2044934 h 2335460"/>
              <a:gd name="connsiteX85" fmla="*/ 967824 w 1601749"/>
              <a:gd name="connsiteY85" fmla="*/ 2054459 h 2335460"/>
              <a:gd name="connsiteX86" fmla="*/ 1001162 w 1601749"/>
              <a:gd name="connsiteY86" fmla="*/ 2049697 h 2335460"/>
              <a:gd name="connsiteX87" fmla="*/ 1005922 w 1601749"/>
              <a:gd name="connsiteY87" fmla="*/ 2123516 h 2335460"/>
              <a:gd name="connsiteX88" fmla="*/ 982112 w 1601749"/>
              <a:gd name="connsiteY88" fmla="*/ 2144947 h 2335460"/>
              <a:gd name="connsiteX89" fmla="*/ 922581 w 1601749"/>
              <a:gd name="connsiteY89" fmla="*/ 2142567 h 2335460"/>
              <a:gd name="connsiteX90" fmla="*/ 870193 w 1601749"/>
              <a:gd name="connsiteY90" fmla="*/ 2152092 h 2335460"/>
              <a:gd name="connsiteX91" fmla="*/ 824949 w 1601749"/>
              <a:gd name="connsiteY91" fmla="*/ 2175905 h 2335460"/>
              <a:gd name="connsiteX92" fmla="*/ 779704 w 1601749"/>
              <a:gd name="connsiteY92" fmla="*/ 2183047 h 2335460"/>
              <a:gd name="connsiteX93" fmla="*/ 758274 w 1601749"/>
              <a:gd name="connsiteY93" fmla="*/ 2202099 h 2335460"/>
              <a:gd name="connsiteX94" fmla="*/ 751131 w 1601749"/>
              <a:gd name="connsiteY94" fmla="*/ 2247342 h 2335460"/>
              <a:gd name="connsiteX95" fmla="*/ 734462 w 1601749"/>
              <a:gd name="connsiteY95" fmla="*/ 2259249 h 2335460"/>
              <a:gd name="connsiteX96" fmla="*/ 689218 w 1601749"/>
              <a:gd name="connsiteY96" fmla="*/ 2309255 h 2335460"/>
              <a:gd name="connsiteX97" fmla="*/ 665406 w 1601749"/>
              <a:gd name="connsiteY97" fmla="*/ 2314016 h 2335460"/>
              <a:gd name="connsiteX98" fmla="*/ 617781 w 1601749"/>
              <a:gd name="connsiteY98" fmla="*/ 2335448 h 2335460"/>
              <a:gd name="connsiteX99" fmla="*/ 579681 w 1601749"/>
              <a:gd name="connsiteY99" fmla="*/ 2318779 h 2335460"/>
              <a:gd name="connsiteX100" fmla="*/ 563012 w 1601749"/>
              <a:gd name="connsiteY100" fmla="*/ 2290204 h 2335460"/>
              <a:gd name="connsiteX101" fmla="*/ 520149 w 1601749"/>
              <a:gd name="connsiteY101" fmla="*/ 2299730 h 2335460"/>
              <a:gd name="connsiteX102" fmla="*/ 512573 w 1601749"/>
              <a:gd name="connsiteY102" fmla="*/ 2293626 h 2335460"/>
              <a:gd name="connsiteX103" fmla="*/ 503481 w 1601749"/>
              <a:gd name="connsiteY103" fmla="*/ 2287823 h 2335460"/>
              <a:gd name="connsiteX104" fmla="*/ 522531 w 1601749"/>
              <a:gd name="connsiteY104" fmla="*/ 2180666 h 2335460"/>
              <a:gd name="connsiteX105" fmla="*/ 539199 w 1601749"/>
              <a:gd name="connsiteY105" fmla="*/ 2159235 h 2335460"/>
              <a:gd name="connsiteX106" fmla="*/ 529674 w 1601749"/>
              <a:gd name="connsiteY106" fmla="*/ 2113992 h 2335460"/>
              <a:gd name="connsiteX107" fmla="*/ 553487 w 1601749"/>
              <a:gd name="connsiteY107" fmla="*/ 2099704 h 2335460"/>
              <a:gd name="connsiteX108" fmla="*/ 534437 w 1601749"/>
              <a:gd name="connsiteY108" fmla="*/ 2085417 h 2335460"/>
              <a:gd name="connsiteX109" fmla="*/ 522531 w 1601749"/>
              <a:gd name="connsiteY109" fmla="*/ 2049699 h 2335460"/>
              <a:gd name="connsiteX110" fmla="*/ 513006 w 1601749"/>
              <a:gd name="connsiteY110" fmla="*/ 2004455 h 2335460"/>
              <a:gd name="connsiteX111" fmla="*/ 510624 w 1601749"/>
              <a:gd name="connsiteY111" fmla="*/ 1973497 h 2335460"/>
              <a:gd name="connsiteX112" fmla="*/ 460618 w 1601749"/>
              <a:gd name="connsiteY112" fmla="*/ 1975880 h 2335460"/>
              <a:gd name="connsiteX113" fmla="*/ 427282 w 1601749"/>
              <a:gd name="connsiteY113" fmla="*/ 1940161 h 2335460"/>
              <a:gd name="connsiteX114" fmla="*/ 382037 w 1601749"/>
              <a:gd name="connsiteY114" fmla="*/ 1923491 h 2335460"/>
              <a:gd name="connsiteX115" fmla="*/ 367749 w 1601749"/>
              <a:gd name="connsiteY115" fmla="*/ 1873486 h 2335460"/>
              <a:gd name="connsiteX116" fmla="*/ 365368 w 1601749"/>
              <a:gd name="connsiteY116" fmla="*/ 1852054 h 2335460"/>
              <a:gd name="connsiteX117" fmla="*/ 334413 w 1601749"/>
              <a:gd name="connsiteY117" fmla="*/ 1806811 h 2335460"/>
              <a:gd name="connsiteX118" fmla="*/ 291549 w 1601749"/>
              <a:gd name="connsiteY118" fmla="*/ 1782998 h 2335460"/>
              <a:gd name="connsiteX119" fmla="*/ 248688 w 1601749"/>
              <a:gd name="connsiteY119" fmla="*/ 1754424 h 2335460"/>
              <a:gd name="connsiteX120" fmla="*/ 215349 w 1601749"/>
              <a:gd name="connsiteY120" fmla="*/ 1744898 h 2335460"/>
              <a:gd name="connsiteX121" fmla="*/ 217731 w 1601749"/>
              <a:gd name="connsiteY121" fmla="*/ 1699652 h 2335460"/>
              <a:gd name="connsiteX122" fmla="*/ 174868 w 1601749"/>
              <a:gd name="connsiteY122" fmla="*/ 1713942 h 2335460"/>
              <a:gd name="connsiteX123" fmla="*/ 186775 w 1601749"/>
              <a:gd name="connsiteY123" fmla="*/ 1747280 h 2335460"/>
              <a:gd name="connsiteX124" fmla="*/ 179631 w 1601749"/>
              <a:gd name="connsiteY124" fmla="*/ 1763949 h 2335460"/>
              <a:gd name="connsiteX125" fmla="*/ 141531 w 1601749"/>
              <a:gd name="connsiteY125" fmla="*/ 1735374 h 2335460"/>
              <a:gd name="connsiteX126" fmla="*/ 98669 w 1601749"/>
              <a:gd name="connsiteY126" fmla="*/ 1732992 h 2335460"/>
              <a:gd name="connsiteX127" fmla="*/ 43899 w 1601749"/>
              <a:gd name="connsiteY127" fmla="*/ 1713942 h 2335460"/>
              <a:gd name="connsiteX128" fmla="*/ 10560 w 1601749"/>
              <a:gd name="connsiteY128" fmla="*/ 1711558 h 2335460"/>
              <a:gd name="connsiteX129" fmla="*/ 1037 w 1601749"/>
              <a:gd name="connsiteY129" fmla="*/ 1659174 h 2335460"/>
              <a:gd name="connsiteX130" fmla="*/ 34374 w 1601749"/>
              <a:gd name="connsiteY130" fmla="*/ 1571067 h 2335460"/>
              <a:gd name="connsiteX131" fmla="*/ 60568 w 1601749"/>
              <a:gd name="connsiteY131" fmla="*/ 1523442 h 2335460"/>
              <a:gd name="connsiteX132" fmla="*/ 81999 w 1601749"/>
              <a:gd name="connsiteY132" fmla="*/ 1475817 h 2335460"/>
              <a:gd name="connsiteX133" fmla="*/ 108194 w 1601749"/>
              <a:gd name="connsiteY133" fmla="*/ 1437717 h 2335460"/>
              <a:gd name="connsiteX134" fmla="*/ 146293 w 1601749"/>
              <a:gd name="connsiteY134" fmla="*/ 1428192 h 2335460"/>
              <a:gd name="connsiteX135" fmla="*/ 153438 w 1601749"/>
              <a:gd name="connsiteY135" fmla="*/ 1392474 h 2335460"/>
              <a:gd name="connsiteX136" fmla="*/ 262975 w 1601749"/>
              <a:gd name="connsiteY136" fmla="*/ 1273411 h 2335460"/>
              <a:gd name="connsiteX137" fmla="*/ 286787 w 1601749"/>
              <a:gd name="connsiteY137" fmla="*/ 1135296 h 2335460"/>
              <a:gd name="connsiteX138" fmla="*/ 282025 w 1601749"/>
              <a:gd name="connsiteY138" fmla="*/ 1054336 h 2335460"/>
              <a:gd name="connsiteX139" fmla="*/ 196300 w 1601749"/>
              <a:gd name="connsiteY139" fmla="*/ 1042430 h 2335460"/>
              <a:gd name="connsiteX140" fmla="*/ 179632 w 1601749"/>
              <a:gd name="connsiteY140" fmla="*/ 961467 h 2335460"/>
              <a:gd name="connsiteX141" fmla="*/ 186775 w 1601749"/>
              <a:gd name="connsiteY141" fmla="*/ 894792 h 2335460"/>
              <a:gd name="connsiteX142" fmla="*/ 148675 w 1601749"/>
              <a:gd name="connsiteY142" fmla="*/ 856692 h 2335460"/>
              <a:gd name="connsiteX143" fmla="*/ 127244 w 1601749"/>
              <a:gd name="connsiteY143" fmla="*/ 816210 h 2335460"/>
              <a:gd name="connsiteX144" fmla="*/ 117719 w 1601749"/>
              <a:gd name="connsiteY144" fmla="*/ 756680 h 2335460"/>
              <a:gd name="connsiteX145" fmla="*/ 102097 w 1601749"/>
              <a:gd name="connsiteY145" fmla="*/ 676526 h 2335460"/>
              <a:gd name="connsiteX0" fmla="*/ 102097 w 1602329"/>
              <a:gd name="connsiteY0" fmla="*/ 676526 h 2335460"/>
              <a:gd name="connsiteX1" fmla="*/ 91525 w 1602329"/>
              <a:gd name="connsiteY1" fmla="*/ 594754 h 2335460"/>
              <a:gd name="connsiteX2" fmla="*/ 93907 w 1602329"/>
              <a:gd name="connsiteY2" fmla="*/ 530460 h 2335460"/>
              <a:gd name="connsiteX3" fmla="*/ 17706 w 1602329"/>
              <a:gd name="connsiteY3" fmla="*/ 430448 h 2335460"/>
              <a:gd name="connsiteX4" fmla="*/ 12942 w 1602329"/>
              <a:gd name="connsiteY4" fmla="*/ 413777 h 2335460"/>
              <a:gd name="connsiteX5" fmla="*/ 77237 w 1602329"/>
              <a:gd name="connsiteY5" fmla="*/ 428066 h 2335460"/>
              <a:gd name="connsiteX6" fmla="*/ 77237 w 1602329"/>
              <a:gd name="connsiteY6" fmla="*/ 432829 h 2335460"/>
              <a:gd name="connsiteX7" fmla="*/ 127243 w 1602329"/>
              <a:gd name="connsiteY7" fmla="*/ 428066 h 2335460"/>
              <a:gd name="connsiteX8" fmla="*/ 148674 w 1602329"/>
              <a:gd name="connsiteY8" fmla="*/ 378060 h 2335460"/>
              <a:gd name="connsiteX9" fmla="*/ 201062 w 1602329"/>
              <a:gd name="connsiteY9" fmla="*/ 342341 h 2335460"/>
              <a:gd name="connsiteX10" fmla="*/ 208206 w 1602329"/>
              <a:gd name="connsiteY10" fmla="*/ 292335 h 2335460"/>
              <a:gd name="connsiteX11" fmla="*/ 184393 w 1602329"/>
              <a:gd name="connsiteY11" fmla="*/ 275665 h 2335460"/>
              <a:gd name="connsiteX12" fmla="*/ 170106 w 1602329"/>
              <a:gd name="connsiteY12" fmla="*/ 244709 h 2335460"/>
              <a:gd name="connsiteX13" fmla="*/ 224874 w 1602329"/>
              <a:gd name="connsiteY13" fmla="*/ 199466 h 2335460"/>
              <a:gd name="connsiteX14" fmla="*/ 265357 w 1602329"/>
              <a:gd name="connsiteY14" fmla="*/ 116123 h 2335460"/>
              <a:gd name="connsiteX15" fmla="*/ 293931 w 1602329"/>
              <a:gd name="connsiteY15" fmla="*/ 118503 h 2335460"/>
              <a:gd name="connsiteX16" fmla="*/ 324887 w 1602329"/>
              <a:gd name="connsiteY16" fmla="*/ 163748 h 2335460"/>
              <a:gd name="connsiteX17" fmla="*/ 543961 w 1602329"/>
              <a:gd name="connsiteY17" fmla="*/ 6585 h 2335460"/>
              <a:gd name="connsiteX18" fmla="*/ 639212 w 1602329"/>
              <a:gd name="connsiteY18" fmla="*/ 47065 h 2335460"/>
              <a:gd name="connsiteX19" fmla="*/ 755893 w 1602329"/>
              <a:gd name="connsiteY19" fmla="*/ 128028 h 2335460"/>
              <a:gd name="connsiteX20" fmla="*/ 972588 w 1602329"/>
              <a:gd name="connsiteY20" fmla="*/ 44685 h 2335460"/>
              <a:gd name="connsiteX21" fmla="*/ 1058312 w 1602329"/>
              <a:gd name="connsiteY21" fmla="*/ 25635 h 2335460"/>
              <a:gd name="connsiteX22" fmla="*/ 1155942 w 1602329"/>
              <a:gd name="connsiteY22" fmla="*/ 11347 h 2335460"/>
              <a:gd name="connsiteX23" fmla="*/ 1370255 w 1602329"/>
              <a:gd name="connsiteY23" fmla="*/ 206610 h 2335460"/>
              <a:gd name="connsiteX24" fmla="*/ 1560756 w 1602329"/>
              <a:gd name="connsiteY24" fmla="*/ 897173 h 2335460"/>
              <a:gd name="connsiteX25" fmla="*/ 401088 w 1602329"/>
              <a:gd name="connsiteY25" fmla="*/ 894792 h 2335460"/>
              <a:gd name="connsiteX26" fmla="*/ 441568 w 1602329"/>
              <a:gd name="connsiteY26" fmla="*/ 894791 h 2335460"/>
              <a:gd name="connsiteX27" fmla="*/ 486812 w 1602329"/>
              <a:gd name="connsiteY27" fmla="*/ 870979 h 2335460"/>
              <a:gd name="connsiteX28" fmla="*/ 513007 w 1602329"/>
              <a:gd name="connsiteY28" fmla="*/ 873360 h 2335460"/>
              <a:gd name="connsiteX29" fmla="*/ 536818 w 1602329"/>
              <a:gd name="connsiteY29" fmla="*/ 899554 h 2335460"/>
              <a:gd name="connsiteX30" fmla="*/ 510625 w 1602329"/>
              <a:gd name="connsiteY30" fmla="*/ 1004329 h 2335460"/>
              <a:gd name="connsiteX31" fmla="*/ 539200 w 1602329"/>
              <a:gd name="connsiteY31" fmla="*/ 1042429 h 2335460"/>
              <a:gd name="connsiteX32" fmla="*/ 546344 w 1602329"/>
              <a:gd name="connsiteY32" fmla="*/ 1061480 h 2335460"/>
              <a:gd name="connsiteX33" fmla="*/ 532057 w 1602329"/>
              <a:gd name="connsiteY33" fmla="*/ 1092435 h 2335460"/>
              <a:gd name="connsiteX34" fmla="*/ 517769 w 1602329"/>
              <a:gd name="connsiteY34" fmla="*/ 1163873 h 2335460"/>
              <a:gd name="connsiteX35" fmla="*/ 541582 w 1602329"/>
              <a:gd name="connsiteY35" fmla="*/ 1197210 h 2335460"/>
              <a:gd name="connsiteX36" fmla="*/ 551107 w 1602329"/>
              <a:gd name="connsiteY36" fmla="*/ 1237691 h 2335460"/>
              <a:gd name="connsiteX37" fmla="*/ 567775 w 1602329"/>
              <a:gd name="connsiteY37" fmla="*/ 1244835 h 2335460"/>
              <a:gd name="connsiteX38" fmla="*/ 572104 w 1602329"/>
              <a:gd name="connsiteY38" fmla="*/ 1254941 h 2335460"/>
              <a:gd name="connsiteX39" fmla="*/ 591588 w 1602329"/>
              <a:gd name="connsiteY39" fmla="*/ 1221023 h 2335460"/>
              <a:gd name="connsiteX40" fmla="*/ 615400 w 1602329"/>
              <a:gd name="connsiteY40" fmla="*/ 1204354 h 2335460"/>
              <a:gd name="connsiteX41" fmla="*/ 665407 w 1602329"/>
              <a:gd name="connsiteY41" fmla="*/ 1178160 h 2335460"/>
              <a:gd name="connsiteX42" fmla="*/ 698744 w 1602329"/>
              <a:gd name="connsiteY42" fmla="*/ 1166254 h 2335460"/>
              <a:gd name="connsiteX43" fmla="*/ 734463 w 1602329"/>
              <a:gd name="connsiteY43" fmla="*/ 1128155 h 2335460"/>
              <a:gd name="connsiteX44" fmla="*/ 791613 w 1602329"/>
              <a:gd name="connsiteY44" fmla="*/ 1104341 h 2335460"/>
              <a:gd name="connsiteX45" fmla="*/ 817807 w 1602329"/>
              <a:gd name="connsiteY45" fmla="*/ 1059098 h 2335460"/>
              <a:gd name="connsiteX46" fmla="*/ 841618 w 1602329"/>
              <a:gd name="connsiteY46" fmla="*/ 1042427 h 2335460"/>
              <a:gd name="connsiteX47" fmla="*/ 867813 w 1602329"/>
              <a:gd name="connsiteY47" fmla="*/ 1042429 h 2335460"/>
              <a:gd name="connsiteX48" fmla="*/ 872575 w 1602329"/>
              <a:gd name="connsiteY48" fmla="*/ 1061479 h 2335460"/>
              <a:gd name="connsiteX49" fmla="*/ 848763 w 1602329"/>
              <a:gd name="connsiteY49" fmla="*/ 1087673 h 2335460"/>
              <a:gd name="connsiteX50" fmla="*/ 872575 w 1602329"/>
              <a:gd name="connsiteY50" fmla="*/ 1113866 h 2335460"/>
              <a:gd name="connsiteX51" fmla="*/ 872575 w 1602329"/>
              <a:gd name="connsiteY51" fmla="*/ 1137679 h 2335460"/>
              <a:gd name="connsiteX52" fmla="*/ 829713 w 1602329"/>
              <a:gd name="connsiteY52" fmla="*/ 1140060 h 2335460"/>
              <a:gd name="connsiteX53" fmla="*/ 817807 w 1602329"/>
              <a:gd name="connsiteY53" fmla="*/ 1168635 h 2335460"/>
              <a:gd name="connsiteX54" fmla="*/ 829713 w 1602329"/>
              <a:gd name="connsiteY54" fmla="*/ 1197210 h 2335460"/>
              <a:gd name="connsiteX55" fmla="*/ 822567 w 1602329"/>
              <a:gd name="connsiteY55" fmla="*/ 1221021 h 2335460"/>
              <a:gd name="connsiteX56" fmla="*/ 836857 w 1602329"/>
              <a:gd name="connsiteY56" fmla="*/ 1240074 h 2335460"/>
              <a:gd name="connsiteX57" fmla="*/ 870194 w 1602329"/>
              <a:gd name="connsiteY57" fmla="*/ 1211499 h 2335460"/>
              <a:gd name="connsiteX58" fmla="*/ 1544088 w 1602329"/>
              <a:gd name="connsiteY58" fmla="*/ 899555 h 2335460"/>
              <a:gd name="connsiteX59" fmla="*/ 1525038 w 1602329"/>
              <a:gd name="connsiteY59" fmla="*/ 973372 h 2335460"/>
              <a:gd name="connsiteX60" fmla="*/ 958300 w 1602329"/>
              <a:gd name="connsiteY60" fmla="*/ 1151967 h 2335460"/>
              <a:gd name="connsiteX61" fmla="*/ 979731 w 1602329"/>
              <a:gd name="connsiteY61" fmla="*/ 1161491 h 2335460"/>
              <a:gd name="connsiteX62" fmla="*/ 974968 w 1602329"/>
              <a:gd name="connsiteY62" fmla="*/ 1235309 h 2335460"/>
              <a:gd name="connsiteX63" fmla="*/ 984494 w 1602329"/>
              <a:gd name="connsiteY63" fmla="*/ 1297224 h 2335460"/>
              <a:gd name="connsiteX64" fmla="*/ 1032119 w 1602329"/>
              <a:gd name="connsiteY64" fmla="*/ 1378186 h 2335460"/>
              <a:gd name="connsiteX65" fmla="*/ 1072600 w 1602329"/>
              <a:gd name="connsiteY65" fmla="*/ 1399617 h 2335460"/>
              <a:gd name="connsiteX66" fmla="*/ 1089269 w 1602329"/>
              <a:gd name="connsiteY66" fmla="*/ 1466292 h 2335460"/>
              <a:gd name="connsiteX67" fmla="*/ 1122607 w 1602329"/>
              <a:gd name="connsiteY67" fmla="*/ 1492486 h 2335460"/>
              <a:gd name="connsiteX68" fmla="*/ 1163088 w 1602329"/>
              <a:gd name="connsiteY68" fmla="*/ 1552017 h 2335460"/>
              <a:gd name="connsiteX69" fmla="*/ 1191663 w 1602329"/>
              <a:gd name="connsiteY69" fmla="*/ 1566305 h 2335460"/>
              <a:gd name="connsiteX70" fmla="*/ 1220238 w 1602329"/>
              <a:gd name="connsiteY70" fmla="*/ 1604404 h 2335460"/>
              <a:gd name="connsiteX71" fmla="*/ 1215943 w 1602329"/>
              <a:gd name="connsiteY71" fmla="*/ 1624264 h 2335460"/>
              <a:gd name="connsiteX72" fmla="*/ 1196425 w 1602329"/>
              <a:gd name="connsiteY72" fmla="*/ 1673461 h 2335460"/>
              <a:gd name="connsiteX73" fmla="*/ 1144037 w 1602329"/>
              <a:gd name="connsiteY73" fmla="*/ 1668697 h 2335460"/>
              <a:gd name="connsiteX74" fmla="*/ 1124987 w 1602329"/>
              <a:gd name="connsiteY74" fmla="*/ 1713940 h 2335460"/>
              <a:gd name="connsiteX75" fmla="*/ 1048787 w 1602329"/>
              <a:gd name="connsiteY75" fmla="*/ 1747278 h 2335460"/>
              <a:gd name="connsiteX76" fmla="*/ 1020212 w 1602329"/>
              <a:gd name="connsiteY76" fmla="*/ 1806809 h 2335460"/>
              <a:gd name="connsiteX77" fmla="*/ 1036881 w 1602329"/>
              <a:gd name="connsiteY77" fmla="*/ 1854434 h 2335460"/>
              <a:gd name="connsiteX78" fmla="*/ 1017832 w 1602329"/>
              <a:gd name="connsiteY78" fmla="*/ 1894917 h 2335460"/>
              <a:gd name="connsiteX79" fmla="*/ 984493 w 1602329"/>
              <a:gd name="connsiteY79" fmla="*/ 1892534 h 2335460"/>
              <a:gd name="connsiteX80" fmla="*/ 982112 w 1602329"/>
              <a:gd name="connsiteY80" fmla="*/ 1956828 h 2335460"/>
              <a:gd name="connsiteX81" fmla="*/ 946393 w 1602329"/>
              <a:gd name="connsiteY81" fmla="*/ 1973497 h 2335460"/>
              <a:gd name="connsiteX82" fmla="*/ 910674 w 1602329"/>
              <a:gd name="connsiteY82" fmla="*/ 1980640 h 2335460"/>
              <a:gd name="connsiteX83" fmla="*/ 910674 w 1602329"/>
              <a:gd name="connsiteY83" fmla="*/ 2044934 h 2335460"/>
              <a:gd name="connsiteX84" fmla="*/ 967824 w 1602329"/>
              <a:gd name="connsiteY84" fmla="*/ 2054459 h 2335460"/>
              <a:gd name="connsiteX85" fmla="*/ 1001162 w 1602329"/>
              <a:gd name="connsiteY85" fmla="*/ 2049697 h 2335460"/>
              <a:gd name="connsiteX86" fmla="*/ 1005922 w 1602329"/>
              <a:gd name="connsiteY86" fmla="*/ 2123516 h 2335460"/>
              <a:gd name="connsiteX87" fmla="*/ 982112 w 1602329"/>
              <a:gd name="connsiteY87" fmla="*/ 2144947 h 2335460"/>
              <a:gd name="connsiteX88" fmla="*/ 922581 w 1602329"/>
              <a:gd name="connsiteY88" fmla="*/ 2142567 h 2335460"/>
              <a:gd name="connsiteX89" fmla="*/ 870193 w 1602329"/>
              <a:gd name="connsiteY89" fmla="*/ 2152092 h 2335460"/>
              <a:gd name="connsiteX90" fmla="*/ 824949 w 1602329"/>
              <a:gd name="connsiteY90" fmla="*/ 2175905 h 2335460"/>
              <a:gd name="connsiteX91" fmla="*/ 779704 w 1602329"/>
              <a:gd name="connsiteY91" fmla="*/ 2183047 h 2335460"/>
              <a:gd name="connsiteX92" fmla="*/ 758274 w 1602329"/>
              <a:gd name="connsiteY92" fmla="*/ 2202099 h 2335460"/>
              <a:gd name="connsiteX93" fmla="*/ 751131 w 1602329"/>
              <a:gd name="connsiteY93" fmla="*/ 2247342 h 2335460"/>
              <a:gd name="connsiteX94" fmla="*/ 734462 w 1602329"/>
              <a:gd name="connsiteY94" fmla="*/ 2259249 h 2335460"/>
              <a:gd name="connsiteX95" fmla="*/ 689218 w 1602329"/>
              <a:gd name="connsiteY95" fmla="*/ 2309255 h 2335460"/>
              <a:gd name="connsiteX96" fmla="*/ 665406 w 1602329"/>
              <a:gd name="connsiteY96" fmla="*/ 2314016 h 2335460"/>
              <a:gd name="connsiteX97" fmla="*/ 617781 w 1602329"/>
              <a:gd name="connsiteY97" fmla="*/ 2335448 h 2335460"/>
              <a:gd name="connsiteX98" fmla="*/ 579681 w 1602329"/>
              <a:gd name="connsiteY98" fmla="*/ 2318779 h 2335460"/>
              <a:gd name="connsiteX99" fmla="*/ 563012 w 1602329"/>
              <a:gd name="connsiteY99" fmla="*/ 2290204 h 2335460"/>
              <a:gd name="connsiteX100" fmla="*/ 520149 w 1602329"/>
              <a:gd name="connsiteY100" fmla="*/ 2299730 h 2335460"/>
              <a:gd name="connsiteX101" fmla="*/ 512573 w 1602329"/>
              <a:gd name="connsiteY101" fmla="*/ 2293626 h 2335460"/>
              <a:gd name="connsiteX102" fmla="*/ 503481 w 1602329"/>
              <a:gd name="connsiteY102" fmla="*/ 2287823 h 2335460"/>
              <a:gd name="connsiteX103" fmla="*/ 522531 w 1602329"/>
              <a:gd name="connsiteY103" fmla="*/ 2180666 h 2335460"/>
              <a:gd name="connsiteX104" fmla="*/ 539199 w 1602329"/>
              <a:gd name="connsiteY104" fmla="*/ 2159235 h 2335460"/>
              <a:gd name="connsiteX105" fmla="*/ 529674 w 1602329"/>
              <a:gd name="connsiteY105" fmla="*/ 2113992 h 2335460"/>
              <a:gd name="connsiteX106" fmla="*/ 553487 w 1602329"/>
              <a:gd name="connsiteY106" fmla="*/ 2099704 h 2335460"/>
              <a:gd name="connsiteX107" fmla="*/ 534437 w 1602329"/>
              <a:gd name="connsiteY107" fmla="*/ 2085417 h 2335460"/>
              <a:gd name="connsiteX108" fmla="*/ 522531 w 1602329"/>
              <a:gd name="connsiteY108" fmla="*/ 2049699 h 2335460"/>
              <a:gd name="connsiteX109" fmla="*/ 513006 w 1602329"/>
              <a:gd name="connsiteY109" fmla="*/ 2004455 h 2335460"/>
              <a:gd name="connsiteX110" fmla="*/ 510624 w 1602329"/>
              <a:gd name="connsiteY110" fmla="*/ 1973497 h 2335460"/>
              <a:gd name="connsiteX111" fmla="*/ 460618 w 1602329"/>
              <a:gd name="connsiteY111" fmla="*/ 1975880 h 2335460"/>
              <a:gd name="connsiteX112" fmla="*/ 427282 w 1602329"/>
              <a:gd name="connsiteY112" fmla="*/ 1940161 h 2335460"/>
              <a:gd name="connsiteX113" fmla="*/ 382037 w 1602329"/>
              <a:gd name="connsiteY113" fmla="*/ 1923491 h 2335460"/>
              <a:gd name="connsiteX114" fmla="*/ 367749 w 1602329"/>
              <a:gd name="connsiteY114" fmla="*/ 1873486 h 2335460"/>
              <a:gd name="connsiteX115" fmla="*/ 365368 w 1602329"/>
              <a:gd name="connsiteY115" fmla="*/ 1852054 h 2335460"/>
              <a:gd name="connsiteX116" fmla="*/ 334413 w 1602329"/>
              <a:gd name="connsiteY116" fmla="*/ 1806811 h 2335460"/>
              <a:gd name="connsiteX117" fmla="*/ 291549 w 1602329"/>
              <a:gd name="connsiteY117" fmla="*/ 1782998 h 2335460"/>
              <a:gd name="connsiteX118" fmla="*/ 248688 w 1602329"/>
              <a:gd name="connsiteY118" fmla="*/ 1754424 h 2335460"/>
              <a:gd name="connsiteX119" fmla="*/ 215349 w 1602329"/>
              <a:gd name="connsiteY119" fmla="*/ 1744898 h 2335460"/>
              <a:gd name="connsiteX120" fmla="*/ 217731 w 1602329"/>
              <a:gd name="connsiteY120" fmla="*/ 1699652 h 2335460"/>
              <a:gd name="connsiteX121" fmla="*/ 174868 w 1602329"/>
              <a:gd name="connsiteY121" fmla="*/ 1713942 h 2335460"/>
              <a:gd name="connsiteX122" fmla="*/ 186775 w 1602329"/>
              <a:gd name="connsiteY122" fmla="*/ 1747280 h 2335460"/>
              <a:gd name="connsiteX123" fmla="*/ 179631 w 1602329"/>
              <a:gd name="connsiteY123" fmla="*/ 1763949 h 2335460"/>
              <a:gd name="connsiteX124" fmla="*/ 141531 w 1602329"/>
              <a:gd name="connsiteY124" fmla="*/ 1735374 h 2335460"/>
              <a:gd name="connsiteX125" fmla="*/ 98669 w 1602329"/>
              <a:gd name="connsiteY125" fmla="*/ 1732992 h 2335460"/>
              <a:gd name="connsiteX126" fmla="*/ 43899 w 1602329"/>
              <a:gd name="connsiteY126" fmla="*/ 1713942 h 2335460"/>
              <a:gd name="connsiteX127" fmla="*/ 10560 w 1602329"/>
              <a:gd name="connsiteY127" fmla="*/ 1711558 h 2335460"/>
              <a:gd name="connsiteX128" fmla="*/ 1037 w 1602329"/>
              <a:gd name="connsiteY128" fmla="*/ 1659174 h 2335460"/>
              <a:gd name="connsiteX129" fmla="*/ 34374 w 1602329"/>
              <a:gd name="connsiteY129" fmla="*/ 1571067 h 2335460"/>
              <a:gd name="connsiteX130" fmla="*/ 60568 w 1602329"/>
              <a:gd name="connsiteY130" fmla="*/ 1523442 h 2335460"/>
              <a:gd name="connsiteX131" fmla="*/ 81999 w 1602329"/>
              <a:gd name="connsiteY131" fmla="*/ 1475817 h 2335460"/>
              <a:gd name="connsiteX132" fmla="*/ 108194 w 1602329"/>
              <a:gd name="connsiteY132" fmla="*/ 1437717 h 2335460"/>
              <a:gd name="connsiteX133" fmla="*/ 146293 w 1602329"/>
              <a:gd name="connsiteY133" fmla="*/ 1428192 h 2335460"/>
              <a:gd name="connsiteX134" fmla="*/ 153438 w 1602329"/>
              <a:gd name="connsiteY134" fmla="*/ 1392474 h 2335460"/>
              <a:gd name="connsiteX135" fmla="*/ 262975 w 1602329"/>
              <a:gd name="connsiteY135" fmla="*/ 1273411 h 2335460"/>
              <a:gd name="connsiteX136" fmla="*/ 286787 w 1602329"/>
              <a:gd name="connsiteY136" fmla="*/ 1135296 h 2335460"/>
              <a:gd name="connsiteX137" fmla="*/ 282025 w 1602329"/>
              <a:gd name="connsiteY137" fmla="*/ 1054336 h 2335460"/>
              <a:gd name="connsiteX138" fmla="*/ 196300 w 1602329"/>
              <a:gd name="connsiteY138" fmla="*/ 1042430 h 2335460"/>
              <a:gd name="connsiteX139" fmla="*/ 179632 w 1602329"/>
              <a:gd name="connsiteY139" fmla="*/ 961467 h 2335460"/>
              <a:gd name="connsiteX140" fmla="*/ 186775 w 1602329"/>
              <a:gd name="connsiteY140" fmla="*/ 894792 h 2335460"/>
              <a:gd name="connsiteX141" fmla="*/ 148675 w 1602329"/>
              <a:gd name="connsiteY141" fmla="*/ 856692 h 2335460"/>
              <a:gd name="connsiteX142" fmla="*/ 127244 w 1602329"/>
              <a:gd name="connsiteY142" fmla="*/ 816210 h 2335460"/>
              <a:gd name="connsiteX143" fmla="*/ 117719 w 1602329"/>
              <a:gd name="connsiteY143" fmla="*/ 756680 h 2335460"/>
              <a:gd name="connsiteX144" fmla="*/ 102097 w 1602329"/>
              <a:gd name="connsiteY144" fmla="*/ 676526 h 2335460"/>
              <a:gd name="connsiteX0" fmla="*/ 102097 w 1599871"/>
              <a:gd name="connsiteY0" fmla="*/ 676526 h 2335460"/>
              <a:gd name="connsiteX1" fmla="*/ 91525 w 1599871"/>
              <a:gd name="connsiteY1" fmla="*/ 594754 h 2335460"/>
              <a:gd name="connsiteX2" fmla="*/ 93907 w 1599871"/>
              <a:gd name="connsiteY2" fmla="*/ 530460 h 2335460"/>
              <a:gd name="connsiteX3" fmla="*/ 17706 w 1599871"/>
              <a:gd name="connsiteY3" fmla="*/ 430448 h 2335460"/>
              <a:gd name="connsiteX4" fmla="*/ 12942 w 1599871"/>
              <a:gd name="connsiteY4" fmla="*/ 413777 h 2335460"/>
              <a:gd name="connsiteX5" fmla="*/ 77237 w 1599871"/>
              <a:gd name="connsiteY5" fmla="*/ 428066 h 2335460"/>
              <a:gd name="connsiteX6" fmla="*/ 77237 w 1599871"/>
              <a:gd name="connsiteY6" fmla="*/ 432829 h 2335460"/>
              <a:gd name="connsiteX7" fmla="*/ 127243 w 1599871"/>
              <a:gd name="connsiteY7" fmla="*/ 428066 h 2335460"/>
              <a:gd name="connsiteX8" fmla="*/ 148674 w 1599871"/>
              <a:gd name="connsiteY8" fmla="*/ 378060 h 2335460"/>
              <a:gd name="connsiteX9" fmla="*/ 201062 w 1599871"/>
              <a:gd name="connsiteY9" fmla="*/ 342341 h 2335460"/>
              <a:gd name="connsiteX10" fmla="*/ 208206 w 1599871"/>
              <a:gd name="connsiteY10" fmla="*/ 292335 h 2335460"/>
              <a:gd name="connsiteX11" fmla="*/ 184393 w 1599871"/>
              <a:gd name="connsiteY11" fmla="*/ 275665 h 2335460"/>
              <a:gd name="connsiteX12" fmla="*/ 170106 w 1599871"/>
              <a:gd name="connsiteY12" fmla="*/ 244709 h 2335460"/>
              <a:gd name="connsiteX13" fmla="*/ 224874 w 1599871"/>
              <a:gd name="connsiteY13" fmla="*/ 199466 h 2335460"/>
              <a:gd name="connsiteX14" fmla="*/ 265357 w 1599871"/>
              <a:gd name="connsiteY14" fmla="*/ 116123 h 2335460"/>
              <a:gd name="connsiteX15" fmla="*/ 293931 w 1599871"/>
              <a:gd name="connsiteY15" fmla="*/ 118503 h 2335460"/>
              <a:gd name="connsiteX16" fmla="*/ 324887 w 1599871"/>
              <a:gd name="connsiteY16" fmla="*/ 163748 h 2335460"/>
              <a:gd name="connsiteX17" fmla="*/ 543961 w 1599871"/>
              <a:gd name="connsiteY17" fmla="*/ 6585 h 2335460"/>
              <a:gd name="connsiteX18" fmla="*/ 639212 w 1599871"/>
              <a:gd name="connsiteY18" fmla="*/ 47065 h 2335460"/>
              <a:gd name="connsiteX19" fmla="*/ 755893 w 1599871"/>
              <a:gd name="connsiteY19" fmla="*/ 128028 h 2335460"/>
              <a:gd name="connsiteX20" fmla="*/ 972588 w 1599871"/>
              <a:gd name="connsiteY20" fmla="*/ 44685 h 2335460"/>
              <a:gd name="connsiteX21" fmla="*/ 1058312 w 1599871"/>
              <a:gd name="connsiteY21" fmla="*/ 25635 h 2335460"/>
              <a:gd name="connsiteX22" fmla="*/ 1155942 w 1599871"/>
              <a:gd name="connsiteY22" fmla="*/ 11347 h 2335460"/>
              <a:gd name="connsiteX23" fmla="*/ 1370255 w 1599871"/>
              <a:gd name="connsiteY23" fmla="*/ 206610 h 2335460"/>
              <a:gd name="connsiteX24" fmla="*/ 1560756 w 1599871"/>
              <a:gd name="connsiteY24" fmla="*/ 897173 h 2335460"/>
              <a:gd name="connsiteX25" fmla="*/ 441568 w 1599871"/>
              <a:gd name="connsiteY25" fmla="*/ 894791 h 2335460"/>
              <a:gd name="connsiteX26" fmla="*/ 486812 w 1599871"/>
              <a:gd name="connsiteY26" fmla="*/ 870979 h 2335460"/>
              <a:gd name="connsiteX27" fmla="*/ 513007 w 1599871"/>
              <a:gd name="connsiteY27" fmla="*/ 873360 h 2335460"/>
              <a:gd name="connsiteX28" fmla="*/ 536818 w 1599871"/>
              <a:gd name="connsiteY28" fmla="*/ 899554 h 2335460"/>
              <a:gd name="connsiteX29" fmla="*/ 510625 w 1599871"/>
              <a:gd name="connsiteY29" fmla="*/ 1004329 h 2335460"/>
              <a:gd name="connsiteX30" fmla="*/ 539200 w 1599871"/>
              <a:gd name="connsiteY30" fmla="*/ 1042429 h 2335460"/>
              <a:gd name="connsiteX31" fmla="*/ 546344 w 1599871"/>
              <a:gd name="connsiteY31" fmla="*/ 1061480 h 2335460"/>
              <a:gd name="connsiteX32" fmla="*/ 532057 w 1599871"/>
              <a:gd name="connsiteY32" fmla="*/ 1092435 h 2335460"/>
              <a:gd name="connsiteX33" fmla="*/ 517769 w 1599871"/>
              <a:gd name="connsiteY33" fmla="*/ 1163873 h 2335460"/>
              <a:gd name="connsiteX34" fmla="*/ 541582 w 1599871"/>
              <a:gd name="connsiteY34" fmla="*/ 1197210 h 2335460"/>
              <a:gd name="connsiteX35" fmla="*/ 551107 w 1599871"/>
              <a:gd name="connsiteY35" fmla="*/ 1237691 h 2335460"/>
              <a:gd name="connsiteX36" fmla="*/ 567775 w 1599871"/>
              <a:gd name="connsiteY36" fmla="*/ 1244835 h 2335460"/>
              <a:gd name="connsiteX37" fmla="*/ 572104 w 1599871"/>
              <a:gd name="connsiteY37" fmla="*/ 1254941 h 2335460"/>
              <a:gd name="connsiteX38" fmla="*/ 591588 w 1599871"/>
              <a:gd name="connsiteY38" fmla="*/ 1221023 h 2335460"/>
              <a:gd name="connsiteX39" fmla="*/ 615400 w 1599871"/>
              <a:gd name="connsiteY39" fmla="*/ 1204354 h 2335460"/>
              <a:gd name="connsiteX40" fmla="*/ 665407 w 1599871"/>
              <a:gd name="connsiteY40" fmla="*/ 1178160 h 2335460"/>
              <a:gd name="connsiteX41" fmla="*/ 698744 w 1599871"/>
              <a:gd name="connsiteY41" fmla="*/ 1166254 h 2335460"/>
              <a:gd name="connsiteX42" fmla="*/ 734463 w 1599871"/>
              <a:gd name="connsiteY42" fmla="*/ 1128155 h 2335460"/>
              <a:gd name="connsiteX43" fmla="*/ 791613 w 1599871"/>
              <a:gd name="connsiteY43" fmla="*/ 1104341 h 2335460"/>
              <a:gd name="connsiteX44" fmla="*/ 817807 w 1599871"/>
              <a:gd name="connsiteY44" fmla="*/ 1059098 h 2335460"/>
              <a:gd name="connsiteX45" fmla="*/ 841618 w 1599871"/>
              <a:gd name="connsiteY45" fmla="*/ 1042427 h 2335460"/>
              <a:gd name="connsiteX46" fmla="*/ 867813 w 1599871"/>
              <a:gd name="connsiteY46" fmla="*/ 1042429 h 2335460"/>
              <a:gd name="connsiteX47" fmla="*/ 872575 w 1599871"/>
              <a:gd name="connsiteY47" fmla="*/ 1061479 h 2335460"/>
              <a:gd name="connsiteX48" fmla="*/ 848763 w 1599871"/>
              <a:gd name="connsiteY48" fmla="*/ 1087673 h 2335460"/>
              <a:gd name="connsiteX49" fmla="*/ 872575 w 1599871"/>
              <a:gd name="connsiteY49" fmla="*/ 1113866 h 2335460"/>
              <a:gd name="connsiteX50" fmla="*/ 872575 w 1599871"/>
              <a:gd name="connsiteY50" fmla="*/ 1137679 h 2335460"/>
              <a:gd name="connsiteX51" fmla="*/ 829713 w 1599871"/>
              <a:gd name="connsiteY51" fmla="*/ 1140060 h 2335460"/>
              <a:gd name="connsiteX52" fmla="*/ 817807 w 1599871"/>
              <a:gd name="connsiteY52" fmla="*/ 1168635 h 2335460"/>
              <a:gd name="connsiteX53" fmla="*/ 829713 w 1599871"/>
              <a:gd name="connsiteY53" fmla="*/ 1197210 h 2335460"/>
              <a:gd name="connsiteX54" fmla="*/ 822567 w 1599871"/>
              <a:gd name="connsiteY54" fmla="*/ 1221021 h 2335460"/>
              <a:gd name="connsiteX55" fmla="*/ 836857 w 1599871"/>
              <a:gd name="connsiteY55" fmla="*/ 1240074 h 2335460"/>
              <a:gd name="connsiteX56" fmla="*/ 870194 w 1599871"/>
              <a:gd name="connsiteY56" fmla="*/ 1211499 h 2335460"/>
              <a:gd name="connsiteX57" fmla="*/ 1544088 w 1599871"/>
              <a:gd name="connsiteY57" fmla="*/ 899555 h 2335460"/>
              <a:gd name="connsiteX58" fmla="*/ 1525038 w 1599871"/>
              <a:gd name="connsiteY58" fmla="*/ 973372 h 2335460"/>
              <a:gd name="connsiteX59" fmla="*/ 958300 w 1599871"/>
              <a:gd name="connsiteY59" fmla="*/ 1151967 h 2335460"/>
              <a:gd name="connsiteX60" fmla="*/ 979731 w 1599871"/>
              <a:gd name="connsiteY60" fmla="*/ 1161491 h 2335460"/>
              <a:gd name="connsiteX61" fmla="*/ 974968 w 1599871"/>
              <a:gd name="connsiteY61" fmla="*/ 1235309 h 2335460"/>
              <a:gd name="connsiteX62" fmla="*/ 984494 w 1599871"/>
              <a:gd name="connsiteY62" fmla="*/ 1297224 h 2335460"/>
              <a:gd name="connsiteX63" fmla="*/ 1032119 w 1599871"/>
              <a:gd name="connsiteY63" fmla="*/ 1378186 h 2335460"/>
              <a:gd name="connsiteX64" fmla="*/ 1072600 w 1599871"/>
              <a:gd name="connsiteY64" fmla="*/ 1399617 h 2335460"/>
              <a:gd name="connsiteX65" fmla="*/ 1089269 w 1599871"/>
              <a:gd name="connsiteY65" fmla="*/ 1466292 h 2335460"/>
              <a:gd name="connsiteX66" fmla="*/ 1122607 w 1599871"/>
              <a:gd name="connsiteY66" fmla="*/ 1492486 h 2335460"/>
              <a:gd name="connsiteX67" fmla="*/ 1163088 w 1599871"/>
              <a:gd name="connsiteY67" fmla="*/ 1552017 h 2335460"/>
              <a:gd name="connsiteX68" fmla="*/ 1191663 w 1599871"/>
              <a:gd name="connsiteY68" fmla="*/ 1566305 h 2335460"/>
              <a:gd name="connsiteX69" fmla="*/ 1220238 w 1599871"/>
              <a:gd name="connsiteY69" fmla="*/ 1604404 h 2335460"/>
              <a:gd name="connsiteX70" fmla="*/ 1215943 w 1599871"/>
              <a:gd name="connsiteY70" fmla="*/ 1624264 h 2335460"/>
              <a:gd name="connsiteX71" fmla="*/ 1196425 w 1599871"/>
              <a:gd name="connsiteY71" fmla="*/ 1673461 h 2335460"/>
              <a:gd name="connsiteX72" fmla="*/ 1144037 w 1599871"/>
              <a:gd name="connsiteY72" fmla="*/ 1668697 h 2335460"/>
              <a:gd name="connsiteX73" fmla="*/ 1124987 w 1599871"/>
              <a:gd name="connsiteY73" fmla="*/ 1713940 h 2335460"/>
              <a:gd name="connsiteX74" fmla="*/ 1048787 w 1599871"/>
              <a:gd name="connsiteY74" fmla="*/ 1747278 h 2335460"/>
              <a:gd name="connsiteX75" fmla="*/ 1020212 w 1599871"/>
              <a:gd name="connsiteY75" fmla="*/ 1806809 h 2335460"/>
              <a:gd name="connsiteX76" fmla="*/ 1036881 w 1599871"/>
              <a:gd name="connsiteY76" fmla="*/ 1854434 h 2335460"/>
              <a:gd name="connsiteX77" fmla="*/ 1017832 w 1599871"/>
              <a:gd name="connsiteY77" fmla="*/ 1894917 h 2335460"/>
              <a:gd name="connsiteX78" fmla="*/ 984493 w 1599871"/>
              <a:gd name="connsiteY78" fmla="*/ 1892534 h 2335460"/>
              <a:gd name="connsiteX79" fmla="*/ 982112 w 1599871"/>
              <a:gd name="connsiteY79" fmla="*/ 1956828 h 2335460"/>
              <a:gd name="connsiteX80" fmla="*/ 946393 w 1599871"/>
              <a:gd name="connsiteY80" fmla="*/ 1973497 h 2335460"/>
              <a:gd name="connsiteX81" fmla="*/ 910674 w 1599871"/>
              <a:gd name="connsiteY81" fmla="*/ 1980640 h 2335460"/>
              <a:gd name="connsiteX82" fmla="*/ 910674 w 1599871"/>
              <a:gd name="connsiteY82" fmla="*/ 2044934 h 2335460"/>
              <a:gd name="connsiteX83" fmla="*/ 967824 w 1599871"/>
              <a:gd name="connsiteY83" fmla="*/ 2054459 h 2335460"/>
              <a:gd name="connsiteX84" fmla="*/ 1001162 w 1599871"/>
              <a:gd name="connsiteY84" fmla="*/ 2049697 h 2335460"/>
              <a:gd name="connsiteX85" fmla="*/ 1005922 w 1599871"/>
              <a:gd name="connsiteY85" fmla="*/ 2123516 h 2335460"/>
              <a:gd name="connsiteX86" fmla="*/ 982112 w 1599871"/>
              <a:gd name="connsiteY86" fmla="*/ 2144947 h 2335460"/>
              <a:gd name="connsiteX87" fmla="*/ 922581 w 1599871"/>
              <a:gd name="connsiteY87" fmla="*/ 2142567 h 2335460"/>
              <a:gd name="connsiteX88" fmla="*/ 870193 w 1599871"/>
              <a:gd name="connsiteY88" fmla="*/ 2152092 h 2335460"/>
              <a:gd name="connsiteX89" fmla="*/ 824949 w 1599871"/>
              <a:gd name="connsiteY89" fmla="*/ 2175905 h 2335460"/>
              <a:gd name="connsiteX90" fmla="*/ 779704 w 1599871"/>
              <a:gd name="connsiteY90" fmla="*/ 2183047 h 2335460"/>
              <a:gd name="connsiteX91" fmla="*/ 758274 w 1599871"/>
              <a:gd name="connsiteY91" fmla="*/ 2202099 h 2335460"/>
              <a:gd name="connsiteX92" fmla="*/ 751131 w 1599871"/>
              <a:gd name="connsiteY92" fmla="*/ 2247342 h 2335460"/>
              <a:gd name="connsiteX93" fmla="*/ 734462 w 1599871"/>
              <a:gd name="connsiteY93" fmla="*/ 2259249 h 2335460"/>
              <a:gd name="connsiteX94" fmla="*/ 689218 w 1599871"/>
              <a:gd name="connsiteY94" fmla="*/ 2309255 h 2335460"/>
              <a:gd name="connsiteX95" fmla="*/ 665406 w 1599871"/>
              <a:gd name="connsiteY95" fmla="*/ 2314016 h 2335460"/>
              <a:gd name="connsiteX96" fmla="*/ 617781 w 1599871"/>
              <a:gd name="connsiteY96" fmla="*/ 2335448 h 2335460"/>
              <a:gd name="connsiteX97" fmla="*/ 579681 w 1599871"/>
              <a:gd name="connsiteY97" fmla="*/ 2318779 h 2335460"/>
              <a:gd name="connsiteX98" fmla="*/ 563012 w 1599871"/>
              <a:gd name="connsiteY98" fmla="*/ 2290204 h 2335460"/>
              <a:gd name="connsiteX99" fmla="*/ 520149 w 1599871"/>
              <a:gd name="connsiteY99" fmla="*/ 2299730 h 2335460"/>
              <a:gd name="connsiteX100" fmla="*/ 512573 w 1599871"/>
              <a:gd name="connsiteY100" fmla="*/ 2293626 h 2335460"/>
              <a:gd name="connsiteX101" fmla="*/ 503481 w 1599871"/>
              <a:gd name="connsiteY101" fmla="*/ 2287823 h 2335460"/>
              <a:gd name="connsiteX102" fmla="*/ 522531 w 1599871"/>
              <a:gd name="connsiteY102" fmla="*/ 2180666 h 2335460"/>
              <a:gd name="connsiteX103" fmla="*/ 539199 w 1599871"/>
              <a:gd name="connsiteY103" fmla="*/ 2159235 h 2335460"/>
              <a:gd name="connsiteX104" fmla="*/ 529674 w 1599871"/>
              <a:gd name="connsiteY104" fmla="*/ 2113992 h 2335460"/>
              <a:gd name="connsiteX105" fmla="*/ 553487 w 1599871"/>
              <a:gd name="connsiteY105" fmla="*/ 2099704 h 2335460"/>
              <a:gd name="connsiteX106" fmla="*/ 534437 w 1599871"/>
              <a:gd name="connsiteY106" fmla="*/ 2085417 h 2335460"/>
              <a:gd name="connsiteX107" fmla="*/ 522531 w 1599871"/>
              <a:gd name="connsiteY107" fmla="*/ 2049699 h 2335460"/>
              <a:gd name="connsiteX108" fmla="*/ 513006 w 1599871"/>
              <a:gd name="connsiteY108" fmla="*/ 2004455 h 2335460"/>
              <a:gd name="connsiteX109" fmla="*/ 510624 w 1599871"/>
              <a:gd name="connsiteY109" fmla="*/ 1973497 h 2335460"/>
              <a:gd name="connsiteX110" fmla="*/ 460618 w 1599871"/>
              <a:gd name="connsiteY110" fmla="*/ 1975880 h 2335460"/>
              <a:gd name="connsiteX111" fmla="*/ 427282 w 1599871"/>
              <a:gd name="connsiteY111" fmla="*/ 1940161 h 2335460"/>
              <a:gd name="connsiteX112" fmla="*/ 382037 w 1599871"/>
              <a:gd name="connsiteY112" fmla="*/ 1923491 h 2335460"/>
              <a:gd name="connsiteX113" fmla="*/ 367749 w 1599871"/>
              <a:gd name="connsiteY113" fmla="*/ 1873486 h 2335460"/>
              <a:gd name="connsiteX114" fmla="*/ 365368 w 1599871"/>
              <a:gd name="connsiteY114" fmla="*/ 1852054 h 2335460"/>
              <a:gd name="connsiteX115" fmla="*/ 334413 w 1599871"/>
              <a:gd name="connsiteY115" fmla="*/ 1806811 h 2335460"/>
              <a:gd name="connsiteX116" fmla="*/ 291549 w 1599871"/>
              <a:gd name="connsiteY116" fmla="*/ 1782998 h 2335460"/>
              <a:gd name="connsiteX117" fmla="*/ 248688 w 1599871"/>
              <a:gd name="connsiteY117" fmla="*/ 1754424 h 2335460"/>
              <a:gd name="connsiteX118" fmla="*/ 215349 w 1599871"/>
              <a:gd name="connsiteY118" fmla="*/ 1744898 h 2335460"/>
              <a:gd name="connsiteX119" fmla="*/ 217731 w 1599871"/>
              <a:gd name="connsiteY119" fmla="*/ 1699652 h 2335460"/>
              <a:gd name="connsiteX120" fmla="*/ 174868 w 1599871"/>
              <a:gd name="connsiteY120" fmla="*/ 1713942 h 2335460"/>
              <a:gd name="connsiteX121" fmla="*/ 186775 w 1599871"/>
              <a:gd name="connsiteY121" fmla="*/ 1747280 h 2335460"/>
              <a:gd name="connsiteX122" fmla="*/ 179631 w 1599871"/>
              <a:gd name="connsiteY122" fmla="*/ 1763949 h 2335460"/>
              <a:gd name="connsiteX123" fmla="*/ 141531 w 1599871"/>
              <a:gd name="connsiteY123" fmla="*/ 1735374 h 2335460"/>
              <a:gd name="connsiteX124" fmla="*/ 98669 w 1599871"/>
              <a:gd name="connsiteY124" fmla="*/ 1732992 h 2335460"/>
              <a:gd name="connsiteX125" fmla="*/ 43899 w 1599871"/>
              <a:gd name="connsiteY125" fmla="*/ 1713942 h 2335460"/>
              <a:gd name="connsiteX126" fmla="*/ 10560 w 1599871"/>
              <a:gd name="connsiteY126" fmla="*/ 1711558 h 2335460"/>
              <a:gd name="connsiteX127" fmla="*/ 1037 w 1599871"/>
              <a:gd name="connsiteY127" fmla="*/ 1659174 h 2335460"/>
              <a:gd name="connsiteX128" fmla="*/ 34374 w 1599871"/>
              <a:gd name="connsiteY128" fmla="*/ 1571067 h 2335460"/>
              <a:gd name="connsiteX129" fmla="*/ 60568 w 1599871"/>
              <a:gd name="connsiteY129" fmla="*/ 1523442 h 2335460"/>
              <a:gd name="connsiteX130" fmla="*/ 81999 w 1599871"/>
              <a:gd name="connsiteY130" fmla="*/ 1475817 h 2335460"/>
              <a:gd name="connsiteX131" fmla="*/ 108194 w 1599871"/>
              <a:gd name="connsiteY131" fmla="*/ 1437717 h 2335460"/>
              <a:gd name="connsiteX132" fmla="*/ 146293 w 1599871"/>
              <a:gd name="connsiteY132" fmla="*/ 1428192 h 2335460"/>
              <a:gd name="connsiteX133" fmla="*/ 153438 w 1599871"/>
              <a:gd name="connsiteY133" fmla="*/ 1392474 h 2335460"/>
              <a:gd name="connsiteX134" fmla="*/ 262975 w 1599871"/>
              <a:gd name="connsiteY134" fmla="*/ 1273411 h 2335460"/>
              <a:gd name="connsiteX135" fmla="*/ 286787 w 1599871"/>
              <a:gd name="connsiteY135" fmla="*/ 1135296 h 2335460"/>
              <a:gd name="connsiteX136" fmla="*/ 282025 w 1599871"/>
              <a:gd name="connsiteY136" fmla="*/ 1054336 h 2335460"/>
              <a:gd name="connsiteX137" fmla="*/ 196300 w 1599871"/>
              <a:gd name="connsiteY137" fmla="*/ 1042430 h 2335460"/>
              <a:gd name="connsiteX138" fmla="*/ 179632 w 1599871"/>
              <a:gd name="connsiteY138" fmla="*/ 961467 h 2335460"/>
              <a:gd name="connsiteX139" fmla="*/ 186775 w 1599871"/>
              <a:gd name="connsiteY139" fmla="*/ 894792 h 2335460"/>
              <a:gd name="connsiteX140" fmla="*/ 148675 w 1599871"/>
              <a:gd name="connsiteY140" fmla="*/ 856692 h 2335460"/>
              <a:gd name="connsiteX141" fmla="*/ 127244 w 1599871"/>
              <a:gd name="connsiteY141" fmla="*/ 816210 h 2335460"/>
              <a:gd name="connsiteX142" fmla="*/ 117719 w 1599871"/>
              <a:gd name="connsiteY142" fmla="*/ 756680 h 2335460"/>
              <a:gd name="connsiteX143" fmla="*/ 102097 w 1599871"/>
              <a:gd name="connsiteY143" fmla="*/ 676526 h 2335460"/>
              <a:gd name="connsiteX0" fmla="*/ 102097 w 1597156"/>
              <a:gd name="connsiteY0" fmla="*/ 676526 h 2335460"/>
              <a:gd name="connsiteX1" fmla="*/ 91525 w 1597156"/>
              <a:gd name="connsiteY1" fmla="*/ 594754 h 2335460"/>
              <a:gd name="connsiteX2" fmla="*/ 93907 w 1597156"/>
              <a:gd name="connsiteY2" fmla="*/ 530460 h 2335460"/>
              <a:gd name="connsiteX3" fmla="*/ 17706 w 1597156"/>
              <a:gd name="connsiteY3" fmla="*/ 430448 h 2335460"/>
              <a:gd name="connsiteX4" fmla="*/ 12942 w 1597156"/>
              <a:gd name="connsiteY4" fmla="*/ 413777 h 2335460"/>
              <a:gd name="connsiteX5" fmla="*/ 77237 w 1597156"/>
              <a:gd name="connsiteY5" fmla="*/ 428066 h 2335460"/>
              <a:gd name="connsiteX6" fmla="*/ 77237 w 1597156"/>
              <a:gd name="connsiteY6" fmla="*/ 432829 h 2335460"/>
              <a:gd name="connsiteX7" fmla="*/ 127243 w 1597156"/>
              <a:gd name="connsiteY7" fmla="*/ 428066 h 2335460"/>
              <a:gd name="connsiteX8" fmla="*/ 148674 w 1597156"/>
              <a:gd name="connsiteY8" fmla="*/ 378060 h 2335460"/>
              <a:gd name="connsiteX9" fmla="*/ 201062 w 1597156"/>
              <a:gd name="connsiteY9" fmla="*/ 342341 h 2335460"/>
              <a:gd name="connsiteX10" fmla="*/ 208206 w 1597156"/>
              <a:gd name="connsiteY10" fmla="*/ 292335 h 2335460"/>
              <a:gd name="connsiteX11" fmla="*/ 184393 w 1597156"/>
              <a:gd name="connsiteY11" fmla="*/ 275665 h 2335460"/>
              <a:gd name="connsiteX12" fmla="*/ 170106 w 1597156"/>
              <a:gd name="connsiteY12" fmla="*/ 244709 h 2335460"/>
              <a:gd name="connsiteX13" fmla="*/ 224874 w 1597156"/>
              <a:gd name="connsiteY13" fmla="*/ 199466 h 2335460"/>
              <a:gd name="connsiteX14" fmla="*/ 265357 w 1597156"/>
              <a:gd name="connsiteY14" fmla="*/ 116123 h 2335460"/>
              <a:gd name="connsiteX15" fmla="*/ 293931 w 1597156"/>
              <a:gd name="connsiteY15" fmla="*/ 118503 h 2335460"/>
              <a:gd name="connsiteX16" fmla="*/ 324887 w 1597156"/>
              <a:gd name="connsiteY16" fmla="*/ 163748 h 2335460"/>
              <a:gd name="connsiteX17" fmla="*/ 543961 w 1597156"/>
              <a:gd name="connsiteY17" fmla="*/ 6585 h 2335460"/>
              <a:gd name="connsiteX18" fmla="*/ 639212 w 1597156"/>
              <a:gd name="connsiteY18" fmla="*/ 47065 h 2335460"/>
              <a:gd name="connsiteX19" fmla="*/ 755893 w 1597156"/>
              <a:gd name="connsiteY19" fmla="*/ 128028 h 2335460"/>
              <a:gd name="connsiteX20" fmla="*/ 972588 w 1597156"/>
              <a:gd name="connsiteY20" fmla="*/ 44685 h 2335460"/>
              <a:gd name="connsiteX21" fmla="*/ 1058312 w 1597156"/>
              <a:gd name="connsiteY21" fmla="*/ 25635 h 2335460"/>
              <a:gd name="connsiteX22" fmla="*/ 1155942 w 1597156"/>
              <a:gd name="connsiteY22" fmla="*/ 11347 h 2335460"/>
              <a:gd name="connsiteX23" fmla="*/ 1370255 w 1597156"/>
              <a:gd name="connsiteY23" fmla="*/ 206610 h 2335460"/>
              <a:gd name="connsiteX24" fmla="*/ 1560756 w 1597156"/>
              <a:gd name="connsiteY24" fmla="*/ 897173 h 2335460"/>
              <a:gd name="connsiteX25" fmla="*/ 486812 w 1597156"/>
              <a:gd name="connsiteY25" fmla="*/ 870979 h 2335460"/>
              <a:gd name="connsiteX26" fmla="*/ 513007 w 1597156"/>
              <a:gd name="connsiteY26" fmla="*/ 873360 h 2335460"/>
              <a:gd name="connsiteX27" fmla="*/ 536818 w 1597156"/>
              <a:gd name="connsiteY27" fmla="*/ 899554 h 2335460"/>
              <a:gd name="connsiteX28" fmla="*/ 510625 w 1597156"/>
              <a:gd name="connsiteY28" fmla="*/ 1004329 h 2335460"/>
              <a:gd name="connsiteX29" fmla="*/ 539200 w 1597156"/>
              <a:gd name="connsiteY29" fmla="*/ 1042429 h 2335460"/>
              <a:gd name="connsiteX30" fmla="*/ 546344 w 1597156"/>
              <a:gd name="connsiteY30" fmla="*/ 1061480 h 2335460"/>
              <a:gd name="connsiteX31" fmla="*/ 532057 w 1597156"/>
              <a:gd name="connsiteY31" fmla="*/ 1092435 h 2335460"/>
              <a:gd name="connsiteX32" fmla="*/ 517769 w 1597156"/>
              <a:gd name="connsiteY32" fmla="*/ 1163873 h 2335460"/>
              <a:gd name="connsiteX33" fmla="*/ 541582 w 1597156"/>
              <a:gd name="connsiteY33" fmla="*/ 1197210 h 2335460"/>
              <a:gd name="connsiteX34" fmla="*/ 551107 w 1597156"/>
              <a:gd name="connsiteY34" fmla="*/ 1237691 h 2335460"/>
              <a:gd name="connsiteX35" fmla="*/ 567775 w 1597156"/>
              <a:gd name="connsiteY35" fmla="*/ 1244835 h 2335460"/>
              <a:gd name="connsiteX36" fmla="*/ 572104 w 1597156"/>
              <a:gd name="connsiteY36" fmla="*/ 1254941 h 2335460"/>
              <a:gd name="connsiteX37" fmla="*/ 591588 w 1597156"/>
              <a:gd name="connsiteY37" fmla="*/ 1221023 h 2335460"/>
              <a:gd name="connsiteX38" fmla="*/ 615400 w 1597156"/>
              <a:gd name="connsiteY38" fmla="*/ 1204354 h 2335460"/>
              <a:gd name="connsiteX39" fmla="*/ 665407 w 1597156"/>
              <a:gd name="connsiteY39" fmla="*/ 1178160 h 2335460"/>
              <a:gd name="connsiteX40" fmla="*/ 698744 w 1597156"/>
              <a:gd name="connsiteY40" fmla="*/ 1166254 h 2335460"/>
              <a:gd name="connsiteX41" fmla="*/ 734463 w 1597156"/>
              <a:gd name="connsiteY41" fmla="*/ 1128155 h 2335460"/>
              <a:gd name="connsiteX42" fmla="*/ 791613 w 1597156"/>
              <a:gd name="connsiteY42" fmla="*/ 1104341 h 2335460"/>
              <a:gd name="connsiteX43" fmla="*/ 817807 w 1597156"/>
              <a:gd name="connsiteY43" fmla="*/ 1059098 h 2335460"/>
              <a:gd name="connsiteX44" fmla="*/ 841618 w 1597156"/>
              <a:gd name="connsiteY44" fmla="*/ 1042427 h 2335460"/>
              <a:gd name="connsiteX45" fmla="*/ 867813 w 1597156"/>
              <a:gd name="connsiteY45" fmla="*/ 1042429 h 2335460"/>
              <a:gd name="connsiteX46" fmla="*/ 872575 w 1597156"/>
              <a:gd name="connsiteY46" fmla="*/ 1061479 h 2335460"/>
              <a:gd name="connsiteX47" fmla="*/ 848763 w 1597156"/>
              <a:gd name="connsiteY47" fmla="*/ 1087673 h 2335460"/>
              <a:gd name="connsiteX48" fmla="*/ 872575 w 1597156"/>
              <a:gd name="connsiteY48" fmla="*/ 1113866 h 2335460"/>
              <a:gd name="connsiteX49" fmla="*/ 872575 w 1597156"/>
              <a:gd name="connsiteY49" fmla="*/ 1137679 h 2335460"/>
              <a:gd name="connsiteX50" fmla="*/ 829713 w 1597156"/>
              <a:gd name="connsiteY50" fmla="*/ 1140060 h 2335460"/>
              <a:gd name="connsiteX51" fmla="*/ 817807 w 1597156"/>
              <a:gd name="connsiteY51" fmla="*/ 1168635 h 2335460"/>
              <a:gd name="connsiteX52" fmla="*/ 829713 w 1597156"/>
              <a:gd name="connsiteY52" fmla="*/ 1197210 h 2335460"/>
              <a:gd name="connsiteX53" fmla="*/ 822567 w 1597156"/>
              <a:gd name="connsiteY53" fmla="*/ 1221021 h 2335460"/>
              <a:gd name="connsiteX54" fmla="*/ 836857 w 1597156"/>
              <a:gd name="connsiteY54" fmla="*/ 1240074 h 2335460"/>
              <a:gd name="connsiteX55" fmla="*/ 870194 w 1597156"/>
              <a:gd name="connsiteY55" fmla="*/ 1211499 h 2335460"/>
              <a:gd name="connsiteX56" fmla="*/ 1544088 w 1597156"/>
              <a:gd name="connsiteY56" fmla="*/ 899555 h 2335460"/>
              <a:gd name="connsiteX57" fmla="*/ 1525038 w 1597156"/>
              <a:gd name="connsiteY57" fmla="*/ 973372 h 2335460"/>
              <a:gd name="connsiteX58" fmla="*/ 958300 w 1597156"/>
              <a:gd name="connsiteY58" fmla="*/ 1151967 h 2335460"/>
              <a:gd name="connsiteX59" fmla="*/ 979731 w 1597156"/>
              <a:gd name="connsiteY59" fmla="*/ 1161491 h 2335460"/>
              <a:gd name="connsiteX60" fmla="*/ 974968 w 1597156"/>
              <a:gd name="connsiteY60" fmla="*/ 1235309 h 2335460"/>
              <a:gd name="connsiteX61" fmla="*/ 984494 w 1597156"/>
              <a:gd name="connsiteY61" fmla="*/ 1297224 h 2335460"/>
              <a:gd name="connsiteX62" fmla="*/ 1032119 w 1597156"/>
              <a:gd name="connsiteY62" fmla="*/ 1378186 h 2335460"/>
              <a:gd name="connsiteX63" fmla="*/ 1072600 w 1597156"/>
              <a:gd name="connsiteY63" fmla="*/ 1399617 h 2335460"/>
              <a:gd name="connsiteX64" fmla="*/ 1089269 w 1597156"/>
              <a:gd name="connsiteY64" fmla="*/ 1466292 h 2335460"/>
              <a:gd name="connsiteX65" fmla="*/ 1122607 w 1597156"/>
              <a:gd name="connsiteY65" fmla="*/ 1492486 h 2335460"/>
              <a:gd name="connsiteX66" fmla="*/ 1163088 w 1597156"/>
              <a:gd name="connsiteY66" fmla="*/ 1552017 h 2335460"/>
              <a:gd name="connsiteX67" fmla="*/ 1191663 w 1597156"/>
              <a:gd name="connsiteY67" fmla="*/ 1566305 h 2335460"/>
              <a:gd name="connsiteX68" fmla="*/ 1220238 w 1597156"/>
              <a:gd name="connsiteY68" fmla="*/ 1604404 h 2335460"/>
              <a:gd name="connsiteX69" fmla="*/ 1215943 w 1597156"/>
              <a:gd name="connsiteY69" fmla="*/ 1624264 h 2335460"/>
              <a:gd name="connsiteX70" fmla="*/ 1196425 w 1597156"/>
              <a:gd name="connsiteY70" fmla="*/ 1673461 h 2335460"/>
              <a:gd name="connsiteX71" fmla="*/ 1144037 w 1597156"/>
              <a:gd name="connsiteY71" fmla="*/ 1668697 h 2335460"/>
              <a:gd name="connsiteX72" fmla="*/ 1124987 w 1597156"/>
              <a:gd name="connsiteY72" fmla="*/ 1713940 h 2335460"/>
              <a:gd name="connsiteX73" fmla="*/ 1048787 w 1597156"/>
              <a:gd name="connsiteY73" fmla="*/ 1747278 h 2335460"/>
              <a:gd name="connsiteX74" fmla="*/ 1020212 w 1597156"/>
              <a:gd name="connsiteY74" fmla="*/ 1806809 h 2335460"/>
              <a:gd name="connsiteX75" fmla="*/ 1036881 w 1597156"/>
              <a:gd name="connsiteY75" fmla="*/ 1854434 h 2335460"/>
              <a:gd name="connsiteX76" fmla="*/ 1017832 w 1597156"/>
              <a:gd name="connsiteY76" fmla="*/ 1894917 h 2335460"/>
              <a:gd name="connsiteX77" fmla="*/ 984493 w 1597156"/>
              <a:gd name="connsiteY77" fmla="*/ 1892534 h 2335460"/>
              <a:gd name="connsiteX78" fmla="*/ 982112 w 1597156"/>
              <a:gd name="connsiteY78" fmla="*/ 1956828 h 2335460"/>
              <a:gd name="connsiteX79" fmla="*/ 946393 w 1597156"/>
              <a:gd name="connsiteY79" fmla="*/ 1973497 h 2335460"/>
              <a:gd name="connsiteX80" fmla="*/ 910674 w 1597156"/>
              <a:gd name="connsiteY80" fmla="*/ 1980640 h 2335460"/>
              <a:gd name="connsiteX81" fmla="*/ 910674 w 1597156"/>
              <a:gd name="connsiteY81" fmla="*/ 2044934 h 2335460"/>
              <a:gd name="connsiteX82" fmla="*/ 967824 w 1597156"/>
              <a:gd name="connsiteY82" fmla="*/ 2054459 h 2335460"/>
              <a:gd name="connsiteX83" fmla="*/ 1001162 w 1597156"/>
              <a:gd name="connsiteY83" fmla="*/ 2049697 h 2335460"/>
              <a:gd name="connsiteX84" fmla="*/ 1005922 w 1597156"/>
              <a:gd name="connsiteY84" fmla="*/ 2123516 h 2335460"/>
              <a:gd name="connsiteX85" fmla="*/ 982112 w 1597156"/>
              <a:gd name="connsiteY85" fmla="*/ 2144947 h 2335460"/>
              <a:gd name="connsiteX86" fmla="*/ 922581 w 1597156"/>
              <a:gd name="connsiteY86" fmla="*/ 2142567 h 2335460"/>
              <a:gd name="connsiteX87" fmla="*/ 870193 w 1597156"/>
              <a:gd name="connsiteY87" fmla="*/ 2152092 h 2335460"/>
              <a:gd name="connsiteX88" fmla="*/ 824949 w 1597156"/>
              <a:gd name="connsiteY88" fmla="*/ 2175905 h 2335460"/>
              <a:gd name="connsiteX89" fmla="*/ 779704 w 1597156"/>
              <a:gd name="connsiteY89" fmla="*/ 2183047 h 2335460"/>
              <a:gd name="connsiteX90" fmla="*/ 758274 w 1597156"/>
              <a:gd name="connsiteY90" fmla="*/ 2202099 h 2335460"/>
              <a:gd name="connsiteX91" fmla="*/ 751131 w 1597156"/>
              <a:gd name="connsiteY91" fmla="*/ 2247342 h 2335460"/>
              <a:gd name="connsiteX92" fmla="*/ 734462 w 1597156"/>
              <a:gd name="connsiteY92" fmla="*/ 2259249 h 2335460"/>
              <a:gd name="connsiteX93" fmla="*/ 689218 w 1597156"/>
              <a:gd name="connsiteY93" fmla="*/ 2309255 h 2335460"/>
              <a:gd name="connsiteX94" fmla="*/ 665406 w 1597156"/>
              <a:gd name="connsiteY94" fmla="*/ 2314016 h 2335460"/>
              <a:gd name="connsiteX95" fmla="*/ 617781 w 1597156"/>
              <a:gd name="connsiteY95" fmla="*/ 2335448 h 2335460"/>
              <a:gd name="connsiteX96" fmla="*/ 579681 w 1597156"/>
              <a:gd name="connsiteY96" fmla="*/ 2318779 h 2335460"/>
              <a:gd name="connsiteX97" fmla="*/ 563012 w 1597156"/>
              <a:gd name="connsiteY97" fmla="*/ 2290204 h 2335460"/>
              <a:gd name="connsiteX98" fmla="*/ 520149 w 1597156"/>
              <a:gd name="connsiteY98" fmla="*/ 2299730 h 2335460"/>
              <a:gd name="connsiteX99" fmla="*/ 512573 w 1597156"/>
              <a:gd name="connsiteY99" fmla="*/ 2293626 h 2335460"/>
              <a:gd name="connsiteX100" fmla="*/ 503481 w 1597156"/>
              <a:gd name="connsiteY100" fmla="*/ 2287823 h 2335460"/>
              <a:gd name="connsiteX101" fmla="*/ 522531 w 1597156"/>
              <a:gd name="connsiteY101" fmla="*/ 2180666 h 2335460"/>
              <a:gd name="connsiteX102" fmla="*/ 539199 w 1597156"/>
              <a:gd name="connsiteY102" fmla="*/ 2159235 h 2335460"/>
              <a:gd name="connsiteX103" fmla="*/ 529674 w 1597156"/>
              <a:gd name="connsiteY103" fmla="*/ 2113992 h 2335460"/>
              <a:gd name="connsiteX104" fmla="*/ 553487 w 1597156"/>
              <a:gd name="connsiteY104" fmla="*/ 2099704 h 2335460"/>
              <a:gd name="connsiteX105" fmla="*/ 534437 w 1597156"/>
              <a:gd name="connsiteY105" fmla="*/ 2085417 h 2335460"/>
              <a:gd name="connsiteX106" fmla="*/ 522531 w 1597156"/>
              <a:gd name="connsiteY106" fmla="*/ 2049699 h 2335460"/>
              <a:gd name="connsiteX107" fmla="*/ 513006 w 1597156"/>
              <a:gd name="connsiteY107" fmla="*/ 2004455 h 2335460"/>
              <a:gd name="connsiteX108" fmla="*/ 510624 w 1597156"/>
              <a:gd name="connsiteY108" fmla="*/ 1973497 h 2335460"/>
              <a:gd name="connsiteX109" fmla="*/ 460618 w 1597156"/>
              <a:gd name="connsiteY109" fmla="*/ 1975880 h 2335460"/>
              <a:gd name="connsiteX110" fmla="*/ 427282 w 1597156"/>
              <a:gd name="connsiteY110" fmla="*/ 1940161 h 2335460"/>
              <a:gd name="connsiteX111" fmla="*/ 382037 w 1597156"/>
              <a:gd name="connsiteY111" fmla="*/ 1923491 h 2335460"/>
              <a:gd name="connsiteX112" fmla="*/ 367749 w 1597156"/>
              <a:gd name="connsiteY112" fmla="*/ 1873486 h 2335460"/>
              <a:gd name="connsiteX113" fmla="*/ 365368 w 1597156"/>
              <a:gd name="connsiteY113" fmla="*/ 1852054 h 2335460"/>
              <a:gd name="connsiteX114" fmla="*/ 334413 w 1597156"/>
              <a:gd name="connsiteY114" fmla="*/ 1806811 h 2335460"/>
              <a:gd name="connsiteX115" fmla="*/ 291549 w 1597156"/>
              <a:gd name="connsiteY115" fmla="*/ 1782998 h 2335460"/>
              <a:gd name="connsiteX116" fmla="*/ 248688 w 1597156"/>
              <a:gd name="connsiteY116" fmla="*/ 1754424 h 2335460"/>
              <a:gd name="connsiteX117" fmla="*/ 215349 w 1597156"/>
              <a:gd name="connsiteY117" fmla="*/ 1744898 h 2335460"/>
              <a:gd name="connsiteX118" fmla="*/ 217731 w 1597156"/>
              <a:gd name="connsiteY118" fmla="*/ 1699652 h 2335460"/>
              <a:gd name="connsiteX119" fmla="*/ 174868 w 1597156"/>
              <a:gd name="connsiteY119" fmla="*/ 1713942 h 2335460"/>
              <a:gd name="connsiteX120" fmla="*/ 186775 w 1597156"/>
              <a:gd name="connsiteY120" fmla="*/ 1747280 h 2335460"/>
              <a:gd name="connsiteX121" fmla="*/ 179631 w 1597156"/>
              <a:gd name="connsiteY121" fmla="*/ 1763949 h 2335460"/>
              <a:gd name="connsiteX122" fmla="*/ 141531 w 1597156"/>
              <a:gd name="connsiteY122" fmla="*/ 1735374 h 2335460"/>
              <a:gd name="connsiteX123" fmla="*/ 98669 w 1597156"/>
              <a:gd name="connsiteY123" fmla="*/ 1732992 h 2335460"/>
              <a:gd name="connsiteX124" fmla="*/ 43899 w 1597156"/>
              <a:gd name="connsiteY124" fmla="*/ 1713942 h 2335460"/>
              <a:gd name="connsiteX125" fmla="*/ 10560 w 1597156"/>
              <a:gd name="connsiteY125" fmla="*/ 1711558 h 2335460"/>
              <a:gd name="connsiteX126" fmla="*/ 1037 w 1597156"/>
              <a:gd name="connsiteY126" fmla="*/ 1659174 h 2335460"/>
              <a:gd name="connsiteX127" fmla="*/ 34374 w 1597156"/>
              <a:gd name="connsiteY127" fmla="*/ 1571067 h 2335460"/>
              <a:gd name="connsiteX128" fmla="*/ 60568 w 1597156"/>
              <a:gd name="connsiteY128" fmla="*/ 1523442 h 2335460"/>
              <a:gd name="connsiteX129" fmla="*/ 81999 w 1597156"/>
              <a:gd name="connsiteY129" fmla="*/ 1475817 h 2335460"/>
              <a:gd name="connsiteX130" fmla="*/ 108194 w 1597156"/>
              <a:gd name="connsiteY130" fmla="*/ 1437717 h 2335460"/>
              <a:gd name="connsiteX131" fmla="*/ 146293 w 1597156"/>
              <a:gd name="connsiteY131" fmla="*/ 1428192 h 2335460"/>
              <a:gd name="connsiteX132" fmla="*/ 153438 w 1597156"/>
              <a:gd name="connsiteY132" fmla="*/ 1392474 h 2335460"/>
              <a:gd name="connsiteX133" fmla="*/ 262975 w 1597156"/>
              <a:gd name="connsiteY133" fmla="*/ 1273411 h 2335460"/>
              <a:gd name="connsiteX134" fmla="*/ 286787 w 1597156"/>
              <a:gd name="connsiteY134" fmla="*/ 1135296 h 2335460"/>
              <a:gd name="connsiteX135" fmla="*/ 282025 w 1597156"/>
              <a:gd name="connsiteY135" fmla="*/ 1054336 h 2335460"/>
              <a:gd name="connsiteX136" fmla="*/ 196300 w 1597156"/>
              <a:gd name="connsiteY136" fmla="*/ 1042430 h 2335460"/>
              <a:gd name="connsiteX137" fmla="*/ 179632 w 1597156"/>
              <a:gd name="connsiteY137" fmla="*/ 961467 h 2335460"/>
              <a:gd name="connsiteX138" fmla="*/ 186775 w 1597156"/>
              <a:gd name="connsiteY138" fmla="*/ 894792 h 2335460"/>
              <a:gd name="connsiteX139" fmla="*/ 148675 w 1597156"/>
              <a:gd name="connsiteY139" fmla="*/ 856692 h 2335460"/>
              <a:gd name="connsiteX140" fmla="*/ 127244 w 1597156"/>
              <a:gd name="connsiteY140" fmla="*/ 816210 h 2335460"/>
              <a:gd name="connsiteX141" fmla="*/ 117719 w 1597156"/>
              <a:gd name="connsiteY141" fmla="*/ 756680 h 2335460"/>
              <a:gd name="connsiteX142" fmla="*/ 102097 w 1597156"/>
              <a:gd name="connsiteY142" fmla="*/ 676526 h 2335460"/>
              <a:gd name="connsiteX0" fmla="*/ 102097 w 1595602"/>
              <a:gd name="connsiteY0" fmla="*/ 676526 h 2335460"/>
              <a:gd name="connsiteX1" fmla="*/ 91525 w 1595602"/>
              <a:gd name="connsiteY1" fmla="*/ 594754 h 2335460"/>
              <a:gd name="connsiteX2" fmla="*/ 93907 w 1595602"/>
              <a:gd name="connsiteY2" fmla="*/ 530460 h 2335460"/>
              <a:gd name="connsiteX3" fmla="*/ 17706 w 1595602"/>
              <a:gd name="connsiteY3" fmla="*/ 430448 h 2335460"/>
              <a:gd name="connsiteX4" fmla="*/ 12942 w 1595602"/>
              <a:gd name="connsiteY4" fmla="*/ 413777 h 2335460"/>
              <a:gd name="connsiteX5" fmla="*/ 77237 w 1595602"/>
              <a:gd name="connsiteY5" fmla="*/ 428066 h 2335460"/>
              <a:gd name="connsiteX6" fmla="*/ 77237 w 1595602"/>
              <a:gd name="connsiteY6" fmla="*/ 432829 h 2335460"/>
              <a:gd name="connsiteX7" fmla="*/ 127243 w 1595602"/>
              <a:gd name="connsiteY7" fmla="*/ 428066 h 2335460"/>
              <a:gd name="connsiteX8" fmla="*/ 148674 w 1595602"/>
              <a:gd name="connsiteY8" fmla="*/ 378060 h 2335460"/>
              <a:gd name="connsiteX9" fmla="*/ 201062 w 1595602"/>
              <a:gd name="connsiteY9" fmla="*/ 342341 h 2335460"/>
              <a:gd name="connsiteX10" fmla="*/ 208206 w 1595602"/>
              <a:gd name="connsiteY10" fmla="*/ 292335 h 2335460"/>
              <a:gd name="connsiteX11" fmla="*/ 184393 w 1595602"/>
              <a:gd name="connsiteY11" fmla="*/ 275665 h 2335460"/>
              <a:gd name="connsiteX12" fmla="*/ 170106 w 1595602"/>
              <a:gd name="connsiteY12" fmla="*/ 244709 h 2335460"/>
              <a:gd name="connsiteX13" fmla="*/ 224874 w 1595602"/>
              <a:gd name="connsiteY13" fmla="*/ 199466 h 2335460"/>
              <a:gd name="connsiteX14" fmla="*/ 265357 w 1595602"/>
              <a:gd name="connsiteY14" fmla="*/ 116123 h 2335460"/>
              <a:gd name="connsiteX15" fmla="*/ 293931 w 1595602"/>
              <a:gd name="connsiteY15" fmla="*/ 118503 h 2335460"/>
              <a:gd name="connsiteX16" fmla="*/ 324887 w 1595602"/>
              <a:gd name="connsiteY16" fmla="*/ 163748 h 2335460"/>
              <a:gd name="connsiteX17" fmla="*/ 543961 w 1595602"/>
              <a:gd name="connsiteY17" fmla="*/ 6585 h 2335460"/>
              <a:gd name="connsiteX18" fmla="*/ 639212 w 1595602"/>
              <a:gd name="connsiteY18" fmla="*/ 47065 h 2335460"/>
              <a:gd name="connsiteX19" fmla="*/ 755893 w 1595602"/>
              <a:gd name="connsiteY19" fmla="*/ 128028 h 2335460"/>
              <a:gd name="connsiteX20" fmla="*/ 972588 w 1595602"/>
              <a:gd name="connsiteY20" fmla="*/ 44685 h 2335460"/>
              <a:gd name="connsiteX21" fmla="*/ 1058312 w 1595602"/>
              <a:gd name="connsiteY21" fmla="*/ 25635 h 2335460"/>
              <a:gd name="connsiteX22" fmla="*/ 1155942 w 1595602"/>
              <a:gd name="connsiteY22" fmla="*/ 11347 h 2335460"/>
              <a:gd name="connsiteX23" fmla="*/ 1370255 w 1595602"/>
              <a:gd name="connsiteY23" fmla="*/ 206610 h 2335460"/>
              <a:gd name="connsiteX24" fmla="*/ 1560756 w 1595602"/>
              <a:gd name="connsiteY24" fmla="*/ 897173 h 2335460"/>
              <a:gd name="connsiteX25" fmla="*/ 513007 w 1595602"/>
              <a:gd name="connsiteY25" fmla="*/ 873360 h 2335460"/>
              <a:gd name="connsiteX26" fmla="*/ 536818 w 1595602"/>
              <a:gd name="connsiteY26" fmla="*/ 899554 h 2335460"/>
              <a:gd name="connsiteX27" fmla="*/ 510625 w 1595602"/>
              <a:gd name="connsiteY27" fmla="*/ 1004329 h 2335460"/>
              <a:gd name="connsiteX28" fmla="*/ 539200 w 1595602"/>
              <a:gd name="connsiteY28" fmla="*/ 1042429 h 2335460"/>
              <a:gd name="connsiteX29" fmla="*/ 546344 w 1595602"/>
              <a:gd name="connsiteY29" fmla="*/ 1061480 h 2335460"/>
              <a:gd name="connsiteX30" fmla="*/ 532057 w 1595602"/>
              <a:gd name="connsiteY30" fmla="*/ 1092435 h 2335460"/>
              <a:gd name="connsiteX31" fmla="*/ 517769 w 1595602"/>
              <a:gd name="connsiteY31" fmla="*/ 1163873 h 2335460"/>
              <a:gd name="connsiteX32" fmla="*/ 541582 w 1595602"/>
              <a:gd name="connsiteY32" fmla="*/ 1197210 h 2335460"/>
              <a:gd name="connsiteX33" fmla="*/ 551107 w 1595602"/>
              <a:gd name="connsiteY33" fmla="*/ 1237691 h 2335460"/>
              <a:gd name="connsiteX34" fmla="*/ 567775 w 1595602"/>
              <a:gd name="connsiteY34" fmla="*/ 1244835 h 2335460"/>
              <a:gd name="connsiteX35" fmla="*/ 572104 w 1595602"/>
              <a:gd name="connsiteY35" fmla="*/ 1254941 h 2335460"/>
              <a:gd name="connsiteX36" fmla="*/ 591588 w 1595602"/>
              <a:gd name="connsiteY36" fmla="*/ 1221023 h 2335460"/>
              <a:gd name="connsiteX37" fmla="*/ 615400 w 1595602"/>
              <a:gd name="connsiteY37" fmla="*/ 1204354 h 2335460"/>
              <a:gd name="connsiteX38" fmla="*/ 665407 w 1595602"/>
              <a:gd name="connsiteY38" fmla="*/ 1178160 h 2335460"/>
              <a:gd name="connsiteX39" fmla="*/ 698744 w 1595602"/>
              <a:gd name="connsiteY39" fmla="*/ 1166254 h 2335460"/>
              <a:gd name="connsiteX40" fmla="*/ 734463 w 1595602"/>
              <a:gd name="connsiteY40" fmla="*/ 1128155 h 2335460"/>
              <a:gd name="connsiteX41" fmla="*/ 791613 w 1595602"/>
              <a:gd name="connsiteY41" fmla="*/ 1104341 h 2335460"/>
              <a:gd name="connsiteX42" fmla="*/ 817807 w 1595602"/>
              <a:gd name="connsiteY42" fmla="*/ 1059098 h 2335460"/>
              <a:gd name="connsiteX43" fmla="*/ 841618 w 1595602"/>
              <a:gd name="connsiteY43" fmla="*/ 1042427 h 2335460"/>
              <a:gd name="connsiteX44" fmla="*/ 867813 w 1595602"/>
              <a:gd name="connsiteY44" fmla="*/ 1042429 h 2335460"/>
              <a:gd name="connsiteX45" fmla="*/ 872575 w 1595602"/>
              <a:gd name="connsiteY45" fmla="*/ 1061479 h 2335460"/>
              <a:gd name="connsiteX46" fmla="*/ 848763 w 1595602"/>
              <a:gd name="connsiteY46" fmla="*/ 1087673 h 2335460"/>
              <a:gd name="connsiteX47" fmla="*/ 872575 w 1595602"/>
              <a:gd name="connsiteY47" fmla="*/ 1113866 h 2335460"/>
              <a:gd name="connsiteX48" fmla="*/ 872575 w 1595602"/>
              <a:gd name="connsiteY48" fmla="*/ 1137679 h 2335460"/>
              <a:gd name="connsiteX49" fmla="*/ 829713 w 1595602"/>
              <a:gd name="connsiteY49" fmla="*/ 1140060 h 2335460"/>
              <a:gd name="connsiteX50" fmla="*/ 817807 w 1595602"/>
              <a:gd name="connsiteY50" fmla="*/ 1168635 h 2335460"/>
              <a:gd name="connsiteX51" fmla="*/ 829713 w 1595602"/>
              <a:gd name="connsiteY51" fmla="*/ 1197210 h 2335460"/>
              <a:gd name="connsiteX52" fmla="*/ 822567 w 1595602"/>
              <a:gd name="connsiteY52" fmla="*/ 1221021 h 2335460"/>
              <a:gd name="connsiteX53" fmla="*/ 836857 w 1595602"/>
              <a:gd name="connsiteY53" fmla="*/ 1240074 h 2335460"/>
              <a:gd name="connsiteX54" fmla="*/ 870194 w 1595602"/>
              <a:gd name="connsiteY54" fmla="*/ 1211499 h 2335460"/>
              <a:gd name="connsiteX55" fmla="*/ 1544088 w 1595602"/>
              <a:gd name="connsiteY55" fmla="*/ 899555 h 2335460"/>
              <a:gd name="connsiteX56" fmla="*/ 1525038 w 1595602"/>
              <a:gd name="connsiteY56" fmla="*/ 973372 h 2335460"/>
              <a:gd name="connsiteX57" fmla="*/ 958300 w 1595602"/>
              <a:gd name="connsiteY57" fmla="*/ 1151967 h 2335460"/>
              <a:gd name="connsiteX58" fmla="*/ 979731 w 1595602"/>
              <a:gd name="connsiteY58" fmla="*/ 1161491 h 2335460"/>
              <a:gd name="connsiteX59" fmla="*/ 974968 w 1595602"/>
              <a:gd name="connsiteY59" fmla="*/ 1235309 h 2335460"/>
              <a:gd name="connsiteX60" fmla="*/ 984494 w 1595602"/>
              <a:gd name="connsiteY60" fmla="*/ 1297224 h 2335460"/>
              <a:gd name="connsiteX61" fmla="*/ 1032119 w 1595602"/>
              <a:gd name="connsiteY61" fmla="*/ 1378186 h 2335460"/>
              <a:gd name="connsiteX62" fmla="*/ 1072600 w 1595602"/>
              <a:gd name="connsiteY62" fmla="*/ 1399617 h 2335460"/>
              <a:gd name="connsiteX63" fmla="*/ 1089269 w 1595602"/>
              <a:gd name="connsiteY63" fmla="*/ 1466292 h 2335460"/>
              <a:gd name="connsiteX64" fmla="*/ 1122607 w 1595602"/>
              <a:gd name="connsiteY64" fmla="*/ 1492486 h 2335460"/>
              <a:gd name="connsiteX65" fmla="*/ 1163088 w 1595602"/>
              <a:gd name="connsiteY65" fmla="*/ 1552017 h 2335460"/>
              <a:gd name="connsiteX66" fmla="*/ 1191663 w 1595602"/>
              <a:gd name="connsiteY66" fmla="*/ 1566305 h 2335460"/>
              <a:gd name="connsiteX67" fmla="*/ 1220238 w 1595602"/>
              <a:gd name="connsiteY67" fmla="*/ 1604404 h 2335460"/>
              <a:gd name="connsiteX68" fmla="*/ 1215943 w 1595602"/>
              <a:gd name="connsiteY68" fmla="*/ 1624264 h 2335460"/>
              <a:gd name="connsiteX69" fmla="*/ 1196425 w 1595602"/>
              <a:gd name="connsiteY69" fmla="*/ 1673461 h 2335460"/>
              <a:gd name="connsiteX70" fmla="*/ 1144037 w 1595602"/>
              <a:gd name="connsiteY70" fmla="*/ 1668697 h 2335460"/>
              <a:gd name="connsiteX71" fmla="*/ 1124987 w 1595602"/>
              <a:gd name="connsiteY71" fmla="*/ 1713940 h 2335460"/>
              <a:gd name="connsiteX72" fmla="*/ 1048787 w 1595602"/>
              <a:gd name="connsiteY72" fmla="*/ 1747278 h 2335460"/>
              <a:gd name="connsiteX73" fmla="*/ 1020212 w 1595602"/>
              <a:gd name="connsiteY73" fmla="*/ 1806809 h 2335460"/>
              <a:gd name="connsiteX74" fmla="*/ 1036881 w 1595602"/>
              <a:gd name="connsiteY74" fmla="*/ 1854434 h 2335460"/>
              <a:gd name="connsiteX75" fmla="*/ 1017832 w 1595602"/>
              <a:gd name="connsiteY75" fmla="*/ 1894917 h 2335460"/>
              <a:gd name="connsiteX76" fmla="*/ 984493 w 1595602"/>
              <a:gd name="connsiteY76" fmla="*/ 1892534 h 2335460"/>
              <a:gd name="connsiteX77" fmla="*/ 982112 w 1595602"/>
              <a:gd name="connsiteY77" fmla="*/ 1956828 h 2335460"/>
              <a:gd name="connsiteX78" fmla="*/ 946393 w 1595602"/>
              <a:gd name="connsiteY78" fmla="*/ 1973497 h 2335460"/>
              <a:gd name="connsiteX79" fmla="*/ 910674 w 1595602"/>
              <a:gd name="connsiteY79" fmla="*/ 1980640 h 2335460"/>
              <a:gd name="connsiteX80" fmla="*/ 910674 w 1595602"/>
              <a:gd name="connsiteY80" fmla="*/ 2044934 h 2335460"/>
              <a:gd name="connsiteX81" fmla="*/ 967824 w 1595602"/>
              <a:gd name="connsiteY81" fmla="*/ 2054459 h 2335460"/>
              <a:gd name="connsiteX82" fmla="*/ 1001162 w 1595602"/>
              <a:gd name="connsiteY82" fmla="*/ 2049697 h 2335460"/>
              <a:gd name="connsiteX83" fmla="*/ 1005922 w 1595602"/>
              <a:gd name="connsiteY83" fmla="*/ 2123516 h 2335460"/>
              <a:gd name="connsiteX84" fmla="*/ 982112 w 1595602"/>
              <a:gd name="connsiteY84" fmla="*/ 2144947 h 2335460"/>
              <a:gd name="connsiteX85" fmla="*/ 922581 w 1595602"/>
              <a:gd name="connsiteY85" fmla="*/ 2142567 h 2335460"/>
              <a:gd name="connsiteX86" fmla="*/ 870193 w 1595602"/>
              <a:gd name="connsiteY86" fmla="*/ 2152092 h 2335460"/>
              <a:gd name="connsiteX87" fmla="*/ 824949 w 1595602"/>
              <a:gd name="connsiteY87" fmla="*/ 2175905 h 2335460"/>
              <a:gd name="connsiteX88" fmla="*/ 779704 w 1595602"/>
              <a:gd name="connsiteY88" fmla="*/ 2183047 h 2335460"/>
              <a:gd name="connsiteX89" fmla="*/ 758274 w 1595602"/>
              <a:gd name="connsiteY89" fmla="*/ 2202099 h 2335460"/>
              <a:gd name="connsiteX90" fmla="*/ 751131 w 1595602"/>
              <a:gd name="connsiteY90" fmla="*/ 2247342 h 2335460"/>
              <a:gd name="connsiteX91" fmla="*/ 734462 w 1595602"/>
              <a:gd name="connsiteY91" fmla="*/ 2259249 h 2335460"/>
              <a:gd name="connsiteX92" fmla="*/ 689218 w 1595602"/>
              <a:gd name="connsiteY92" fmla="*/ 2309255 h 2335460"/>
              <a:gd name="connsiteX93" fmla="*/ 665406 w 1595602"/>
              <a:gd name="connsiteY93" fmla="*/ 2314016 h 2335460"/>
              <a:gd name="connsiteX94" fmla="*/ 617781 w 1595602"/>
              <a:gd name="connsiteY94" fmla="*/ 2335448 h 2335460"/>
              <a:gd name="connsiteX95" fmla="*/ 579681 w 1595602"/>
              <a:gd name="connsiteY95" fmla="*/ 2318779 h 2335460"/>
              <a:gd name="connsiteX96" fmla="*/ 563012 w 1595602"/>
              <a:gd name="connsiteY96" fmla="*/ 2290204 h 2335460"/>
              <a:gd name="connsiteX97" fmla="*/ 520149 w 1595602"/>
              <a:gd name="connsiteY97" fmla="*/ 2299730 h 2335460"/>
              <a:gd name="connsiteX98" fmla="*/ 512573 w 1595602"/>
              <a:gd name="connsiteY98" fmla="*/ 2293626 h 2335460"/>
              <a:gd name="connsiteX99" fmla="*/ 503481 w 1595602"/>
              <a:gd name="connsiteY99" fmla="*/ 2287823 h 2335460"/>
              <a:gd name="connsiteX100" fmla="*/ 522531 w 1595602"/>
              <a:gd name="connsiteY100" fmla="*/ 2180666 h 2335460"/>
              <a:gd name="connsiteX101" fmla="*/ 539199 w 1595602"/>
              <a:gd name="connsiteY101" fmla="*/ 2159235 h 2335460"/>
              <a:gd name="connsiteX102" fmla="*/ 529674 w 1595602"/>
              <a:gd name="connsiteY102" fmla="*/ 2113992 h 2335460"/>
              <a:gd name="connsiteX103" fmla="*/ 553487 w 1595602"/>
              <a:gd name="connsiteY103" fmla="*/ 2099704 h 2335460"/>
              <a:gd name="connsiteX104" fmla="*/ 534437 w 1595602"/>
              <a:gd name="connsiteY104" fmla="*/ 2085417 h 2335460"/>
              <a:gd name="connsiteX105" fmla="*/ 522531 w 1595602"/>
              <a:gd name="connsiteY105" fmla="*/ 2049699 h 2335460"/>
              <a:gd name="connsiteX106" fmla="*/ 513006 w 1595602"/>
              <a:gd name="connsiteY106" fmla="*/ 2004455 h 2335460"/>
              <a:gd name="connsiteX107" fmla="*/ 510624 w 1595602"/>
              <a:gd name="connsiteY107" fmla="*/ 1973497 h 2335460"/>
              <a:gd name="connsiteX108" fmla="*/ 460618 w 1595602"/>
              <a:gd name="connsiteY108" fmla="*/ 1975880 h 2335460"/>
              <a:gd name="connsiteX109" fmla="*/ 427282 w 1595602"/>
              <a:gd name="connsiteY109" fmla="*/ 1940161 h 2335460"/>
              <a:gd name="connsiteX110" fmla="*/ 382037 w 1595602"/>
              <a:gd name="connsiteY110" fmla="*/ 1923491 h 2335460"/>
              <a:gd name="connsiteX111" fmla="*/ 367749 w 1595602"/>
              <a:gd name="connsiteY111" fmla="*/ 1873486 h 2335460"/>
              <a:gd name="connsiteX112" fmla="*/ 365368 w 1595602"/>
              <a:gd name="connsiteY112" fmla="*/ 1852054 h 2335460"/>
              <a:gd name="connsiteX113" fmla="*/ 334413 w 1595602"/>
              <a:gd name="connsiteY113" fmla="*/ 1806811 h 2335460"/>
              <a:gd name="connsiteX114" fmla="*/ 291549 w 1595602"/>
              <a:gd name="connsiteY114" fmla="*/ 1782998 h 2335460"/>
              <a:gd name="connsiteX115" fmla="*/ 248688 w 1595602"/>
              <a:gd name="connsiteY115" fmla="*/ 1754424 h 2335460"/>
              <a:gd name="connsiteX116" fmla="*/ 215349 w 1595602"/>
              <a:gd name="connsiteY116" fmla="*/ 1744898 h 2335460"/>
              <a:gd name="connsiteX117" fmla="*/ 217731 w 1595602"/>
              <a:gd name="connsiteY117" fmla="*/ 1699652 h 2335460"/>
              <a:gd name="connsiteX118" fmla="*/ 174868 w 1595602"/>
              <a:gd name="connsiteY118" fmla="*/ 1713942 h 2335460"/>
              <a:gd name="connsiteX119" fmla="*/ 186775 w 1595602"/>
              <a:gd name="connsiteY119" fmla="*/ 1747280 h 2335460"/>
              <a:gd name="connsiteX120" fmla="*/ 179631 w 1595602"/>
              <a:gd name="connsiteY120" fmla="*/ 1763949 h 2335460"/>
              <a:gd name="connsiteX121" fmla="*/ 141531 w 1595602"/>
              <a:gd name="connsiteY121" fmla="*/ 1735374 h 2335460"/>
              <a:gd name="connsiteX122" fmla="*/ 98669 w 1595602"/>
              <a:gd name="connsiteY122" fmla="*/ 1732992 h 2335460"/>
              <a:gd name="connsiteX123" fmla="*/ 43899 w 1595602"/>
              <a:gd name="connsiteY123" fmla="*/ 1713942 h 2335460"/>
              <a:gd name="connsiteX124" fmla="*/ 10560 w 1595602"/>
              <a:gd name="connsiteY124" fmla="*/ 1711558 h 2335460"/>
              <a:gd name="connsiteX125" fmla="*/ 1037 w 1595602"/>
              <a:gd name="connsiteY125" fmla="*/ 1659174 h 2335460"/>
              <a:gd name="connsiteX126" fmla="*/ 34374 w 1595602"/>
              <a:gd name="connsiteY126" fmla="*/ 1571067 h 2335460"/>
              <a:gd name="connsiteX127" fmla="*/ 60568 w 1595602"/>
              <a:gd name="connsiteY127" fmla="*/ 1523442 h 2335460"/>
              <a:gd name="connsiteX128" fmla="*/ 81999 w 1595602"/>
              <a:gd name="connsiteY128" fmla="*/ 1475817 h 2335460"/>
              <a:gd name="connsiteX129" fmla="*/ 108194 w 1595602"/>
              <a:gd name="connsiteY129" fmla="*/ 1437717 h 2335460"/>
              <a:gd name="connsiteX130" fmla="*/ 146293 w 1595602"/>
              <a:gd name="connsiteY130" fmla="*/ 1428192 h 2335460"/>
              <a:gd name="connsiteX131" fmla="*/ 153438 w 1595602"/>
              <a:gd name="connsiteY131" fmla="*/ 1392474 h 2335460"/>
              <a:gd name="connsiteX132" fmla="*/ 262975 w 1595602"/>
              <a:gd name="connsiteY132" fmla="*/ 1273411 h 2335460"/>
              <a:gd name="connsiteX133" fmla="*/ 286787 w 1595602"/>
              <a:gd name="connsiteY133" fmla="*/ 1135296 h 2335460"/>
              <a:gd name="connsiteX134" fmla="*/ 282025 w 1595602"/>
              <a:gd name="connsiteY134" fmla="*/ 1054336 h 2335460"/>
              <a:gd name="connsiteX135" fmla="*/ 196300 w 1595602"/>
              <a:gd name="connsiteY135" fmla="*/ 1042430 h 2335460"/>
              <a:gd name="connsiteX136" fmla="*/ 179632 w 1595602"/>
              <a:gd name="connsiteY136" fmla="*/ 961467 h 2335460"/>
              <a:gd name="connsiteX137" fmla="*/ 186775 w 1595602"/>
              <a:gd name="connsiteY137" fmla="*/ 894792 h 2335460"/>
              <a:gd name="connsiteX138" fmla="*/ 148675 w 1595602"/>
              <a:gd name="connsiteY138" fmla="*/ 856692 h 2335460"/>
              <a:gd name="connsiteX139" fmla="*/ 127244 w 1595602"/>
              <a:gd name="connsiteY139" fmla="*/ 816210 h 2335460"/>
              <a:gd name="connsiteX140" fmla="*/ 117719 w 1595602"/>
              <a:gd name="connsiteY140" fmla="*/ 756680 h 2335460"/>
              <a:gd name="connsiteX141" fmla="*/ 102097 w 1595602"/>
              <a:gd name="connsiteY141" fmla="*/ 676526 h 2335460"/>
              <a:gd name="connsiteX0" fmla="*/ 102097 w 1594200"/>
              <a:gd name="connsiteY0" fmla="*/ 676526 h 2335460"/>
              <a:gd name="connsiteX1" fmla="*/ 91525 w 1594200"/>
              <a:gd name="connsiteY1" fmla="*/ 594754 h 2335460"/>
              <a:gd name="connsiteX2" fmla="*/ 93907 w 1594200"/>
              <a:gd name="connsiteY2" fmla="*/ 530460 h 2335460"/>
              <a:gd name="connsiteX3" fmla="*/ 17706 w 1594200"/>
              <a:gd name="connsiteY3" fmla="*/ 430448 h 2335460"/>
              <a:gd name="connsiteX4" fmla="*/ 12942 w 1594200"/>
              <a:gd name="connsiteY4" fmla="*/ 413777 h 2335460"/>
              <a:gd name="connsiteX5" fmla="*/ 77237 w 1594200"/>
              <a:gd name="connsiteY5" fmla="*/ 428066 h 2335460"/>
              <a:gd name="connsiteX6" fmla="*/ 77237 w 1594200"/>
              <a:gd name="connsiteY6" fmla="*/ 432829 h 2335460"/>
              <a:gd name="connsiteX7" fmla="*/ 127243 w 1594200"/>
              <a:gd name="connsiteY7" fmla="*/ 428066 h 2335460"/>
              <a:gd name="connsiteX8" fmla="*/ 148674 w 1594200"/>
              <a:gd name="connsiteY8" fmla="*/ 378060 h 2335460"/>
              <a:gd name="connsiteX9" fmla="*/ 201062 w 1594200"/>
              <a:gd name="connsiteY9" fmla="*/ 342341 h 2335460"/>
              <a:gd name="connsiteX10" fmla="*/ 208206 w 1594200"/>
              <a:gd name="connsiteY10" fmla="*/ 292335 h 2335460"/>
              <a:gd name="connsiteX11" fmla="*/ 184393 w 1594200"/>
              <a:gd name="connsiteY11" fmla="*/ 275665 h 2335460"/>
              <a:gd name="connsiteX12" fmla="*/ 170106 w 1594200"/>
              <a:gd name="connsiteY12" fmla="*/ 244709 h 2335460"/>
              <a:gd name="connsiteX13" fmla="*/ 224874 w 1594200"/>
              <a:gd name="connsiteY13" fmla="*/ 199466 h 2335460"/>
              <a:gd name="connsiteX14" fmla="*/ 265357 w 1594200"/>
              <a:gd name="connsiteY14" fmla="*/ 116123 h 2335460"/>
              <a:gd name="connsiteX15" fmla="*/ 293931 w 1594200"/>
              <a:gd name="connsiteY15" fmla="*/ 118503 h 2335460"/>
              <a:gd name="connsiteX16" fmla="*/ 324887 w 1594200"/>
              <a:gd name="connsiteY16" fmla="*/ 163748 h 2335460"/>
              <a:gd name="connsiteX17" fmla="*/ 543961 w 1594200"/>
              <a:gd name="connsiteY17" fmla="*/ 6585 h 2335460"/>
              <a:gd name="connsiteX18" fmla="*/ 639212 w 1594200"/>
              <a:gd name="connsiteY18" fmla="*/ 47065 h 2335460"/>
              <a:gd name="connsiteX19" fmla="*/ 755893 w 1594200"/>
              <a:gd name="connsiteY19" fmla="*/ 128028 h 2335460"/>
              <a:gd name="connsiteX20" fmla="*/ 972588 w 1594200"/>
              <a:gd name="connsiteY20" fmla="*/ 44685 h 2335460"/>
              <a:gd name="connsiteX21" fmla="*/ 1058312 w 1594200"/>
              <a:gd name="connsiteY21" fmla="*/ 25635 h 2335460"/>
              <a:gd name="connsiteX22" fmla="*/ 1155942 w 1594200"/>
              <a:gd name="connsiteY22" fmla="*/ 11347 h 2335460"/>
              <a:gd name="connsiteX23" fmla="*/ 1370255 w 1594200"/>
              <a:gd name="connsiteY23" fmla="*/ 206610 h 2335460"/>
              <a:gd name="connsiteX24" fmla="*/ 1560756 w 1594200"/>
              <a:gd name="connsiteY24" fmla="*/ 897173 h 2335460"/>
              <a:gd name="connsiteX25" fmla="*/ 536818 w 1594200"/>
              <a:gd name="connsiteY25" fmla="*/ 899554 h 2335460"/>
              <a:gd name="connsiteX26" fmla="*/ 510625 w 1594200"/>
              <a:gd name="connsiteY26" fmla="*/ 1004329 h 2335460"/>
              <a:gd name="connsiteX27" fmla="*/ 539200 w 1594200"/>
              <a:gd name="connsiteY27" fmla="*/ 1042429 h 2335460"/>
              <a:gd name="connsiteX28" fmla="*/ 546344 w 1594200"/>
              <a:gd name="connsiteY28" fmla="*/ 1061480 h 2335460"/>
              <a:gd name="connsiteX29" fmla="*/ 532057 w 1594200"/>
              <a:gd name="connsiteY29" fmla="*/ 1092435 h 2335460"/>
              <a:gd name="connsiteX30" fmla="*/ 517769 w 1594200"/>
              <a:gd name="connsiteY30" fmla="*/ 1163873 h 2335460"/>
              <a:gd name="connsiteX31" fmla="*/ 541582 w 1594200"/>
              <a:gd name="connsiteY31" fmla="*/ 1197210 h 2335460"/>
              <a:gd name="connsiteX32" fmla="*/ 551107 w 1594200"/>
              <a:gd name="connsiteY32" fmla="*/ 1237691 h 2335460"/>
              <a:gd name="connsiteX33" fmla="*/ 567775 w 1594200"/>
              <a:gd name="connsiteY33" fmla="*/ 1244835 h 2335460"/>
              <a:gd name="connsiteX34" fmla="*/ 572104 w 1594200"/>
              <a:gd name="connsiteY34" fmla="*/ 1254941 h 2335460"/>
              <a:gd name="connsiteX35" fmla="*/ 591588 w 1594200"/>
              <a:gd name="connsiteY35" fmla="*/ 1221023 h 2335460"/>
              <a:gd name="connsiteX36" fmla="*/ 615400 w 1594200"/>
              <a:gd name="connsiteY36" fmla="*/ 1204354 h 2335460"/>
              <a:gd name="connsiteX37" fmla="*/ 665407 w 1594200"/>
              <a:gd name="connsiteY37" fmla="*/ 1178160 h 2335460"/>
              <a:gd name="connsiteX38" fmla="*/ 698744 w 1594200"/>
              <a:gd name="connsiteY38" fmla="*/ 1166254 h 2335460"/>
              <a:gd name="connsiteX39" fmla="*/ 734463 w 1594200"/>
              <a:gd name="connsiteY39" fmla="*/ 1128155 h 2335460"/>
              <a:gd name="connsiteX40" fmla="*/ 791613 w 1594200"/>
              <a:gd name="connsiteY40" fmla="*/ 1104341 h 2335460"/>
              <a:gd name="connsiteX41" fmla="*/ 817807 w 1594200"/>
              <a:gd name="connsiteY41" fmla="*/ 1059098 h 2335460"/>
              <a:gd name="connsiteX42" fmla="*/ 841618 w 1594200"/>
              <a:gd name="connsiteY42" fmla="*/ 1042427 h 2335460"/>
              <a:gd name="connsiteX43" fmla="*/ 867813 w 1594200"/>
              <a:gd name="connsiteY43" fmla="*/ 1042429 h 2335460"/>
              <a:gd name="connsiteX44" fmla="*/ 872575 w 1594200"/>
              <a:gd name="connsiteY44" fmla="*/ 1061479 h 2335460"/>
              <a:gd name="connsiteX45" fmla="*/ 848763 w 1594200"/>
              <a:gd name="connsiteY45" fmla="*/ 1087673 h 2335460"/>
              <a:gd name="connsiteX46" fmla="*/ 872575 w 1594200"/>
              <a:gd name="connsiteY46" fmla="*/ 1113866 h 2335460"/>
              <a:gd name="connsiteX47" fmla="*/ 872575 w 1594200"/>
              <a:gd name="connsiteY47" fmla="*/ 1137679 h 2335460"/>
              <a:gd name="connsiteX48" fmla="*/ 829713 w 1594200"/>
              <a:gd name="connsiteY48" fmla="*/ 1140060 h 2335460"/>
              <a:gd name="connsiteX49" fmla="*/ 817807 w 1594200"/>
              <a:gd name="connsiteY49" fmla="*/ 1168635 h 2335460"/>
              <a:gd name="connsiteX50" fmla="*/ 829713 w 1594200"/>
              <a:gd name="connsiteY50" fmla="*/ 1197210 h 2335460"/>
              <a:gd name="connsiteX51" fmla="*/ 822567 w 1594200"/>
              <a:gd name="connsiteY51" fmla="*/ 1221021 h 2335460"/>
              <a:gd name="connsiteX52" fmla="*/ 836857 w 1594200"/>
              <a:gd name="connsiteY52" fmla="*/ 1240074 h 2335460"/>
              <a:gd name="connsiteX53" fmla="*/ 870194 w 1594200"/>
              <a:gd name="connsiteY53" fmla="*/ 1211499 h 2335460"/>
              <a:gd name="connsiteX54" fmla="*/ 1544088 w 1594200"/>
              <a:gd name="connsiteY54" fmla="*/ 899555 h 2335460"/>
              <a:gd name="connsiteX55" fmla="*/ 1525038 w 1594200"/>
              <a:gd name="connsiteY55" fmla="*/ 973372 h 2335460"/>
              <a:gd name="connsiteX56" fmla="*/ 958300 w 1594200"/>
              <a:gd name="connsiteY56" fmla="*/ 1151967 h 2335460"/>
              <a:gd name="connsiteX57" fmla="*/ 979731 w 1594200"/>
              <a:gd name="connsiteY57" fmla="*/ 1161491 h 2335460"/>
              <a:gd name="connsiteX58" fmla="*/ 974968 w 1594200"/>
              <a:gd name="connsiteY58" fmla="*/ 1235309 h 2335460"/>
              <a:gd name="connsiteX59" fmla="*/ 984494 w 1594200"/>
              <a:gd name="connsiteY59" fmla="*/ 1297224 h 2335460"/>
              <a:gd name="connsiteX60" fmla="*/ 1032119 w 1594200"/>
              <a:gd name="connsiteY60" fmla="*/ 1378186 h 2335460"/>
              <a:gd name="connsiteX61" fmla="*/ 1072600 w 1594200"/>
              <a:gd name="connsiteY61" fmla="*/ 1399617 h 2335460"/>
              <a:gd name="connsiteX62" fmla="*/ 1089269 w 1594200"/>
              <a:gd name="connsiteY62" fmla="*/ 1466292 h 2335460"/>
              <a:gd name="connsiteX63" fmla="*/ 1122607 w 1594200"/>
              <a:gd name="connsiteY63" fmla="*/ 1492486 h 2335460"/>
              <a:gd name="connsiteX64" fmla="*/ 1163088 w 1594200"/>
              <a:gd name="connsiteY64" fmla="*/ 1552017 h 2335460"/>
              <a:gd name="connsiteX65" fmla="*/ 1191663 w 1594200"/>
              <a:gd name="connsiteY65" fmla="*/ 1566305 h 2335460"/>
              <a:gd name="connsiteX66" fmla="*/ 1220238 w 1594200"/>
              <a:gd name="connsiteY66" fmla="*/ 1604404 h 2335460"/>
              <a:gd name="connsiteX67" fmla="*/ 1215943 w 1594200"/>
              <a:gd name="connsiteY67" fmla="*/ 1624264 h 2335460"/>
              <a:gd name="connsiteX68" fmla="*/ 1196425 w 1594200"/>
              <a:gd name="connsiteY68" fmla="*/ 1673461 h 2335460"/>
              <a:gd name="connsiteX69" fmla="*/ 1144037 w 1594200"/>
              <a:gd name="connsiteY69" fmla="*/ 1668697 h 2335460"/>
              <a:gd name="connsiteX70" fmla="*/ 1124987 w 1594200"/>
              <a:gd name="connsiteY70" fmla="*/ 1713940 h 2335460"/>
              <a:gd name="connsiteX71" fmla="*/ 1048787 w 1594200"/>
              <a:gd name="connsiteY71" fmla="*/ 1747278 h 2335460"/>
              <a:gd name="connsiteX72" fmla="*/ 1020212 w 1594200"/>
              <a:gd name="connsiteY72" fmla="*/ 1806809 h 2335460"/>
              <a:gd name="connsiteX73" fmla="*/ 1036881 w 1594200"/>
              <a:gd name="connsiteY73" fmla="*/ 1854434 h 2335460"/>
              <a:gd name="connsiteX74" fmla="*/ 1017832 w 1594200"/>
              <a:gd name="connsiteY74" fmla="*/ 1894917 h 2335460"/>
              <a:gd name="connsiteX75" fmla="*/ 984493 w 1594200"/>
              <a:gd name="connsiteY75" fmla="*/ 1892534 h 2335460"/>
              <a:gd name="connsiteX76" fmla="*/ 982112 w 1594200"/>
              <a:gd name="connsiteY76" fmla="*/ 1956828 h 2335460"/>
              <a:gd name="connsiteX77" fmla="*/ 946393 w 1594200"/>
              <a:gd name="connsiteY77" fmla="*/ 1973497 h 2335460"/>
              <a:gd name="connsiteX78" fmla="*/ 910674 w 1594200"/>
              <a:gd name="connsiteY78" fmla="*/ 1980640 h 2335460"/>
              <a:gd name="connsiteX79" fmla="*/ 910674 w 1594200"/>
              <a:gd name="connsiteY79" fmla="*/ 2044934 h 2335460"/>
              <a:gd name="connsiteX80" fmla="*/ 967824 w 1594200"/>
              <a:gd name="connsiteY80" fmla="*/ 2054459 h 2335460"/>
              <a:gd name="connsiteX81" fmla="*/ 1001162 w 1594200"/>
              <a:gd name="connsiteY81" fmla="*/ 2049697 h 2335460"/>
              <a:gd name="connsiteX82" fmla="*/ 1005922 w 1594200"/>
              <a:gd name="connsiteY82" fmla="*/ 2123516 h 2335460"/>
              <a:gd name="connsiteX83" fmla="*/ 982112 w 1594200"/>
              <a:gd name="connsiteY83" fmla="*/ 2144947 h 2335460"/>
              <a:gd name="connsiteX84" fmla="*/ 922581 w 1594200"/>
              <a:gd name="connsiteY84" fmla="*/ 2142567 h 2335460"/>
              <a:gd name="connsiteX85" fmla="*/ 870193 w 1594200"/>
              <a:gd name="connsiteY85" fmla="*/ 2152092 h 2335460"/>
              <a:gd name="connsiteX86" fmla="*/ 824949 w 1594200"/>
              <a:gd name="connsiteY86" fmla="*/ 2175905 h 2335460"/>
              <a:gd name="connsiteX87" fmla="*/ 779704 w 1594200"/>
              <a:gd name="connsiteY87" fmla="*/ 2183047 h 2335460"/>
              <a:gd name="connsiteX88" fmla="*/ 758274 w 1594200"/>
              <a:gd name="connsiteY88" fmla="*/ 2202099 h 2335460"/>
              <a:gd name="connsiteX89" fmla="*/ 751131 w 1594200"/>
              <a:gd name="connsiteY89" fmla="*/ 2247342 h 2335460"/>
              <a:gd name="connsiteX90" fmla="*/ 734462 w 1594200"/>
              <a:gd name="connsiteY90" fmla="*/ 2259249 h 2335460"/>
              <a:gd name="connsiteX91" fmla="*/ 689218 w 1594200"/>
              <a:gd name="connsiteY91" fmla="*/ 2309255 h 2335460"/>
              <a:gd name="connsiteX92" fmla="*/ 665406 w 1594200"/>
              <a:gd name="connsiteY92" fmla="*/ 2314016 h 2335460"/>
              <a:gd name="connsiteX93" fmla="*/ 617781 w 1594200"/>
              <a:gd name="connsiteY93" fmla="*/ 2335448 h 2335460"/>
              <a:gd name="connsiteX94" fmla="*/ 579681 w 1594200"/>
              <a:gd name="connsiteY94" fmla="*/ 2318779 h 2335460"/>
              <a:gd name="connsiteX95" fmla="*/ 563012 w 1594200"/>
              <a:gd name="connsiteY95" fmla="*/ 2290204 h 2335460"/>
              <a:gd name="connsiteX96" fmla="*/ 520149 w 1594200"/>
              <a:gd name="connsiteY96" fmla="*/ 2299730 h 2335460"/>
              <a:gd name="connsiteX97" fmla="*/ 512573 w 1594200"/>
              <a:gd name="connsiteY97" fmla="*/ 2293626 h 2335460"/>
              <a:gd name="connsiteX98" fmla="*/ 503481 w 1594200"/>
              <a:gd name="connsiteY98" fmla="*/ 2287823 h 2335460"/>
              <a:gd name="connsiteX99" fmla="*/ 522531 w 1594200"/>
              <a:gd name="connsiteY99" fmla="*/ 2180666 h 2335460"/>
              <a:gd name="connsiteX100" fmla="*/ 539199 w 1594200"/>
              <a:gd name="connsiteY100" fmla="*/ 2159235 h 2335460"/>
              <a:gd name="connsiteX101" fmla="*/ 529674 w 1594200"/>
              <a:gd name="connsiteY101" fmla="*/ 2113992 h 2335460"/>
              <a:gd name="connsiteX102" fmla="*/ 553487 w 1594200"/>
              <a:gd name="connsiteY102" fmla="*/ 2099704 h 2335460"/>
              <a:gd name="connsiteX103" fmla="*/ 534437 w 1594200"/>
              <a:gd name="connsiteY103" fmla="*/ 2085417 h 2335460"/>
              <a:gd name="connsiteX104" fmla="*/ 522531 w 1594200"/>
              <a:gd name="connsiteY104" fmla="*/ 2049699 h 2335460"/>
              <a:gd name="connsiteX105" fmla="*/ 513006 w 1594200"/>
              <a:gd name="connsiteY105" fmla="*/ 2004455 h 2335460"/>
              <a:gd name="connsiteX106" fmla="*/ 510624 w 1594200"/>
              <a:gd name="connsiteY106" fmla="*/ 1973497 h 2335460"/>
              <a:gd name="connsiteX107" fmla="*/ 460618 w 1594200"/>
              <a:gd name="connsiteY107" fmla="*/ 1975880 h 2335460"/>
              <a:gd name="connsiteX108" fmla="*/ 427282 w 1594200"/>
              <a:gd name="connsiteY108" fmla="*/ 1940161 h 2335460"/>
              <a:gd name="connsiteX109" fmla="*/ 382037 w 1594200"/>
              <a:gd name="connsiteY109" fmla="*/ 1923491 h 2335460"/>
              <a:gd name="connsiteX110" fmla="*/ 367749 w 1594200"/>
              <a:gd name="connsiteY110" fmla="*/ 1873486 h 2335460"/>
              <a:gd name="connsiteX111" fmla="*/ 365368 w 1594200"/>
              <a:gd name="connsiteY111" fmla="*/ 1852054 h 2335460"/>
              <a:gd name="connsiteX112" fmla="*/ 334413 w 1594200"/>
              <a:gd name="connsiteY112" fmla="*/ 1806811 h 2335460"/>
              <a:gd name="connsiteX113" fmla="*/ 291549 w 1594200"/>
              <a:gd name="connsiteY113" fmla="*/ 1782998 h 2335460"/>
              <a:gd name="connsiteX114" fmla="*/ 248688 w 1594200"/>
              <a:gd name="connsiteY114" fmla="*/ 1754424 h 2335460"/>
              <a:gd name="connsiteX115" fmla="*/ 215349 w 1594200"/>
              <a:gd name="connsiteY115" fmla="*/ 1744898 h 2335460"/>
              <a:gd name="connsiteX116" fmla="*/ 217731 w 1594200"/>
              <a:gd name="connsiteY116" fmla="*/ 1699652 h 2335460"/>
              <a:gd name="connsiteX117" fmla="*/ 174868 w 1594200"/>
              <a:gd name="connsiteY117" fmla="*/ 1713942 h 2335460"/>
              <a:gd name="connsiteX118" fmla="*/ 186775 w 1594200"/>
              <a:gd name="connsiteY118" fmla="*/ 1747280 h 2335460"/>
              <a:gd name="connsiteX119" fmla="*/ 179631 w 1594200"/>
              <a:gd name="connsiteY119" fmla="*/ 1763949 h 2335460"/>
              <a:gd name="connsiteX120" fmla="*/ 141531 w 1594200"/>
              <a:gd name="connsiteY120" fmla="*/ 1735374 h 2335460"/>
              <a:gd name="connsiteX121" fmla="*/ 98669 w 1594200"/>
              <a:gd name="connsiteY121" fmla="*/ 1732992 h 2335460"/>
              <a:gd name="connsiteX122" fmla="*/ 43899 w 1594200"/>
              <a:gd name="connsiteY122" fmla="*/ 1713942 h 2335460"/>
              <a:gd name="connsiteX123" fmla="*/ 10560 w 1594200"/>
              <a:gd name="connsiteY123" fmla="*/ 1711558 h 2335460"/>
              <a:gd name="connsiteX124" fmla="*/ 1037 w 1594200"/>
              <a:gd name="connsiteY124" fmla="*/ 1659174 h 2335460"/>
              <a:gd name="connsiteX125" fmla="*/ 34374 w 1594200"/>
              <a:gd name="connsiteY125" fmla="*/ 1571067 h 2335460"/>
              <a:gd name="connsiteX126" fmla="*/ 60568 w 1594200"/>
              <a:gd name="connsiteY126" fmla="*/ 1523442 h 2335460"/>
              <a:gd name="connsiteX127" fmla="*/ 81999 w 1594200"/>
              <a:gd name="connsiteY127" fmla="*/ 1475817 h 2335460"/>
              <a:gd name="connsiteX128" fmla="*/ 108194 w 1594200"/>
              <a:gd name="connsiteY128" fmla="*/ 1437717 h 2335460"/>
              <a:gd name="connsiteX129" fmla="*/ 146293 w 1594200"/>
              <a:gd name="connsiteY129" fmla="*/ 1428192 h 2335460"/>
              <a:gd name="connsiteX130" fmla="*/ 153438 w 1594200"/>
              <a:gd name="connsiteY130" fmla="*/ 1392474 h 2335460"/>
              <a:gd name="connsiteX131" fmla="*/ 262975 w 1594200"/>
              <a:gd name="connsiteY131" fmla="*/ 1273411 h 2335460"/>
              <a:gd name="connsiteX132" fmla="*/ 286787 w 1594200"/>
              <a:gd name="connsiteY132" fmla="*/ 1135296 h 2335460"/>
              <a:gd name="connsiteX133" fmla="*/ 282025 w 1594200"/>
              <a:gd name="connsiteY133" fmla="*/ 1054336 h 2335460"/>
              <a:gd name="connsiteX134" fmla="*/ 196300 w 1594200"/>
              <a:gd name="connsiteY134" fmla="*/ 1042430 h 2335460"/>
              <a:gd name="connsiteX135" fmla="*/ 179632 w 1594200"/>
              <a:gd name="connsiteY135" fmla="*/ 961467 h 2335460"/>
              <a:gd name="connsiteX136" fmla="*/ 186775 w 1594200"/>
              <a:gd name="connsiteY136" fmla="*/ 894792 h 2335460"/>
              <a:gd name="connsiteX137" fmla="*/ 148675 w 1594200"/>
              <a:gd name="connsiteY137" fmla="*/ 856692 h 2335460"/>
              <a:gd name="connsiteX138" fmla="*/ 127244 w 1594200"/>
              <a:gd name="connsiteY138" fmla="*/ 816210 h 2335460"/>
              <a:gd name="connsiteX139" fmla="*/ 117719 w 1594200"/>
              <a:gd name="connsiteY139" fmla="*/ 756680 h 2335460"/>
              <a:gd name="connsiteX140" fmla="*/ 102097 w 1594200"/>
              <a:gd name="connsiteY140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39200 w 1595743"/>
              <a:gd name="connsiteY26" fmla="*/ 1042429 h 2335460"/>
              <a:gd name="connsiteX27" fmla="*/ 546344 w 1595743"/>
              <a:gd name="connsiteY27" fmla="*/ 1061480 h 2335460"/>
              <a:gd name="connsiteX28" fmla="*/ 532057 w 1595743"/>
              <a:gd name="connsiteY28" fmla="*/ 1092435 h 2335460"/>
              <a:gd name="connsiteX29" fmla="*/ 517769 w 1595743"/>
              <a:gd name="connsiteY29" fmla="*/ 1163873 h 2335460"/>
              <a:gd name="connsiteX30" fmla="*/ 541582 w 1595743"/>
              <a:gd name="connsiteY30" fmla="*/ 1197210 h 2335460"/>
              <a:gd name="connsiteX31" fmla="*/ 551107 w 1595743"/>
              <a:gd name="connsiteY31" fmla="*/ 1237691 h 2335460"/>
              <a:gd name="connsiteX32" fmla="*/ 567775 w 1595743"/>
              <a:gd name="connsiteY32" fmla="*/ 1244835 h 2335460"/>
              <a:gd name="connsiteX33" fmla="*/ 572104 w 1595743"/>
              <a:gd name="connsiteY33" fmla="*/ 1254941 h 2335460"/>
              <a:gd name="connsiteX34" fmla="*/ 591588 w 1595743"/>
              <a:gd name="connsiteY34" fmla="*/ 1221023 h 2335460"/>
              <a:gd name="connsiteX35" fmla="*/ 615400 w 1595743"/>
              <a:gd name="connsiteY35" fmla="*/ 1204354 h 2335460"/>
              <a:gd name="connsiteX36" fmla="*/ 665407 w 1595743"/>
              <a:gd name="connsiteY36" fmla="*/ 1178160 h 2335460"/>
              <a:gd name="connsiteX37" fmla="*/ 698744 w 1595743"/>
              <a:gd name="connsiteY37" fmla="*/ 1166254 h 2335460"/>
              <a:gd name="connsiteX38" fmla="*/ 734463 w 1595743"/>
              <a:gd name="connsiteY38" fmla="*/ 1128155 h 2335460"/>
              <a:gd name="connsiteX39" fmla="*/ 791613 w 1595743"/>
              <a:gd name="connsiteY39" fmla="*/ 1104341 h 2335460"/>
              <a:gd name="connsiteX40" fmla="*/ 817807 w 1595743"/>
              <a:gd name="connsiteY40" fmla="*/ 1059098 h 2335460"/>
              <a:gd name="connsiteX41" fmla="*/ 841618 w 1595743"/>
              <a:gd name="connsiteY41" fmla="*/ 1042427 h 2335460"/>
              <a:gd name="connsiteX42" fmla="*/ 867813 w 1595743"/>
              <a:gd name="connsiteY42" fmla="*/ 1042429 h 2335460"/>
              <a:gd name="connsiteX43" fmla="*/ 872575 w 1595743"/>
              <a:gd name="connsiteY43" fmla="*/ 1061479 h 2335460"/>
              <a:gd name="connsiteX44" fmla="*/ 848763 w 1595743"/>
              <a:gd name="connsiteY44" fmla="*/ 1087673 h 2335460"/>
              <a:gd name="connsiteX45" fmla="*/ 872575 w 1595743"/>
              <a:gd name="connsiteY45" fmla="*/ 1113866 h 2335460"/>
              <a:gd name="connsiteX46" fmla="*/ 872575 w 1595743"/>
              <a:gd name="connsiteY46" fmla="*/ 1137679 h 2335460"/>
              <a:gd name="connsiteX47" fmla="*/ 829713 w 1595743"/>
              <a:gd name="connsiteY47" fmla="*/ 1140060 h 2335460"/>
              <a:gd name="connsiteX48" fmla="*/ 817807 w 1595743"/>
              <a:gd name="connsiteY48" fmla="*/ 1168635 h 2335460"/>
              <a:gd name="connsiteX49" fmla="*/ 829713 w 1595743"/>
              <a:gd name="connsiteY49" fmla="*/ 1197210 h 2335460"/>
              <a:gd name="connsiteX50" fmla="*/ 822567 w 1595743"/>
              <a:gd name="connsiteY50" fmla="*/ 1221021 h 2335460"/>
              <a:gd name="connsiteX51" fmla="*/ 836857 w 1595743"/>
              <a:gd name="connsiteY51" fmla="*/ 1240074 h 2335460"/>
              <a:gd name="connsiteX52" fmla="*/ 870194 w 1595743"/>
              <a:gd name="connsiteY52" fmla="*/ 1211499 h 2335460"/>
              <a:gd name="connsiteX53" fmla="*/ 1544088 w 1595743"/>
              <a:gd name="connsiteY53" fmla="*/ 899555 h 2335460"/>
              <a:gd name="connsiteX54" fmla="*/ 1525038 w 1595743"/>
              <a:gd name="connsiteY54" fmla="*/ 973372 h 2335460"/>
              <a:gd name="connsiteX55" fmla="*/ 958300 w 1595743"/>
              <a:gd name="connsiteY55" fmla="*/ 1151967 h 2335460"/>
              <a:gd name="connsiteX56" fmla="*/ 979731 w 1595743"/>
              <a:gd name="connsiteY56" fmla="*/ 1161491 h 2335460"/>
              <a:gd name="connsiteX57" fmla="*/ 974968 w 1595743"/>
              <a:gd name="connsiteY57" fmla="*/ 1235309 h 2335460"/>
              <a:gd name="connsiteX58" fmla="*/ 984494 w 1595743"/>
              <a:gd name="connsiteY58" fmla="*/ 1297224 h 2335460"/>
              <a:gd name="connsiteX59" fmla="*/ 1032119 w 1595743"/>
              <a:gd name="connsiteY59" fmla="*/ 1378186 h 2335460"/>
              <a:gd name="connsiteX60" fmla="*/ 1072600 w 1595743"/>
              <a:gd name="connsiteY60" fmla="*/ 1399617 h 2335460"/>
              <a:gd name="connsiteX61" fmla="*/ 1089269 w 1595743"/>
              <a:gd name="connsiteY61" fmla="*/ 1466292 h 2335460"/>
              <a:gd name="connsiteX62" fmla="*/ 1122607 w 1595743"/>
              <a:gd name="connsiteY62" fmla="*/ 1492486 h 2335460"/>
              <a:gd name="connsiteX63" fmla="*/ 1163088 w 1595743"/>
              <a:gd name="connsiteY63" fmla="*/ 1552017 h 2335460"/>
              <a:gd name="connsiteX64" fmla="*/ 1191663 w 1595743"/>
              <a:gd name="connsiteY64" fmla="*/ 1566305 h 2335460"/>
              <a:gd name="connsiteX65" fmla="*/ 1220238 w 1595743"/>
              <a:gd name="connsiteY65" fmla="*/ 1604404 h 2335460"/>
              <a:gd name="connsiteX66" fmla="*/ 1215943 w 1595743"/>
              <a:gd name="connsiteY66" fmla="*/ 1624264 h 2335460"/>
              <a:gd name="connsiteX67" fmla="*/ 1196425 w 1595743"/>
              <a:gd name="connsiteY67" fmla="*/ 1673461 h 2335460"/>
              <a:gd name="connsiteX68" fmla="*/ 1144037 w 1595743"/>
              <a:gd name="connsiteY68" fmla="*/ 1668697 h 2335460"/>
              <a:gd name="connsiteX69" fmla="*/ 1124987 w 1595743"/>
              <a:gd name="connsiteY69" fmla="*/ 1713940 h 2335460"/>
              <a:gd name="connsiteX70" fmla="*/ 1048787 w 1595743"/>
              <a:gd name="connsiteY70" fmla="*/ 1747278 h 2335460"/>
              <a:gd name="connsiteX71" fmla="*/ 1020212 w 1595743"/>
              <a:gd name="connsiteY71" fmla="*/ 1806809 h 2335460"/>
              <a:gd name="connsiteX72" fmla="*/ 1036881 w 1595743"/>
              <a:gd name="connsiteY72" fmla="*/ 1854434 h 2335460"/>
              <a:gd name="connsiteX73" fmla="*/ 1017832 w 1595743"/>
              <a:gd name="connsiteY73" fmla="*/ 1894917 h 2335460"/>
              <a:gd name="connsiteX74" fmla="*/ 984493 w 1595743"/>
              <a:gd name="connsiteY74" fmla="*/ 1892534 h 2335460"/>
              <a:gd name="connsiteX75" fmla="*/ 982112 w 1595743"/>
              <a:gd name="connsiteY75" fmla="*/ 1956828 h 2335460"/>
              <a:gd name="connsiteX76" fmla="*/ 946393 w 1595743"/>
              <a:gd name="connsiteY76" fmla="*/ 1973497 h 2335460"/>
              <a:gd name="connsiteX77" fmla="*/ 910674 w 1595743"/>
              <a:gd name="connsiteY77" fmla="*/ 1980640 h 2335460"/>
              <a:gd name="connsiteX78" fmla="*/ 910674 w 1595743"/>
              <a:gd name="connsiteY78" fmla="*/ 2044934 h 2335460"/>
              <a:gd name="connsiteX79" fmla="*/ 967824 w 1595743"/>
              <a:gd name="connsiteY79" fmla="*/ 2054459 h 2335460"/>
              <a:gd name="connsiteX80" fmla="*/ 1001162 w 1595743"/>
              <a:gd name="connsiteY80" fmla="*/ 2049697 h 2335460"/>
              <a:gd name="connsiteX81" fmla="*/ 1005922 w 1595743"/>
              <a:gd name="connsiteY81" fmla="*/ 2123516 h 2335460"/>
              <a:gd name="connsiteX82" fmla="*/ 982112 w 1595743"/>
              <a:gd name="connsiteY82" fmla="*/ 2144947 h 2335460"/>
              <a:gd name="connsiteX83" fmla="*/ 922581 w 1595743"/>
              <a:gd name="connsiteY83" fmla="*/ 2142567 h 2335460"/>
              <a:gd name="connsiteX84" fmla="*/ 870193 w 1595743"/>
              <a:gd name="connsiteY84" fmla="*/ 2152092 h 2335460"/>
              <a:gd name="connsiteX85" fmla="*/ 824949 w 1595743"/>
              <a:gd name="connsiteY85" fmla="*/ 2175905 h 2335460"/>
              <a:gd name="connsiteX86" fmla="*/ 779704 w 1595743"/>
              <a:gd name="connsiteY86" fmla="*/ 2183047 h 2335460"/>
              <a:gd name="connsiteX87" fmla="*/ 758274 w 1595743"/>
              <a:gd name="connsiteY87" fmla="*/ 2202099 h 2335460"/>
              <a:gd name="connsiteX88" fmla="*/ 751131 w 1595743"/>
              <a:gd name="connsiteY88" fmla="*/ 2247342 h 2335460"/>
              <a:gd name="connsiteX89" fmla="*/ 734462 w 1595743"/>
              <a:gd name="connsiteY89" fmla="*/ 2259249 h 2335460"/>
              <a:gd name="connsiteX90" fmla="*/ 689218 w 1595743"/>
              <a:gd name="connsiteY90" fmla="*/ 2309255 h 2335460"/>
              <a:gd name="connsiteX91" fmla="*/ 665406 w 1595743"/>
              <a:gd name="connsiteY91" fmla="*/ 2314016 h 2335460"/>
              <a:gd name="connsiteX92" fmla="*/ 617781 w 1595743"/>
              <a:gd name="connsiteY92" fmla="*/ 2335448 h 2335460"/>
              <a:gd name="connsiteX93" fmla="*/ 579681 w 1595743"/>
              <a:gd name="connsiteY93" fmla="*/ 2318779 h 2335460"/>
              <a:gd name="connsiteX94" fmla="*/ 563012 w 1595743"/>
              <a:gd name="connsiteY94" fmla="*/ 2290204 h 2335460"/>
              <a:gd name="connsiteX95" fmla="*/ 520149 w 1595743"/>
              <a:gd name="connsiteY95" fmla="*/ 2299730 h 2335460"/>
              <a:gd name="connsiteX96" fmla="*/ 512573 w 1595743"/>
              <a:gd name="connsiteY96" fmla="*/ 2293626 h 2335460"/>
              <a:gd name="connsiteX97" fmla="*/ 503481 w 1595743"/>
              <a:gd name="connsiteY97" fmla="*/ 2287823 h 2335460"/>
              <a:gd name="connsiteX98" fmla="*/ 522531 w 1595743"/>
              <a:gd name="connsiteY98" fmla="*/ 2180666 h 2335460"/>
              <a:gd name="connsiteX99" fmla="*/ 539199 w 1595743"/>
              <a:gd name="connsiteY99" fmla="*/ 2159235 h 2335460"/>
              <a:gd name="connsiteX100" fmla="*/ 529674 w 1595743"/>
              <a:gd name="connsiteY100" fmla="*/ 2113992 h 2335460"/>
              <a:gd name="connsiteX101" fmla="*/ 553487 w 1595743"/>
              <a:gd name="connsiteY101" fmla="*/ 2099704 h 2335460"/>
              <a:gd name="connsiteX102" fmla="*/ 534437 w 1595743"/>
              <a:gd name="connsiteY102" fmla="*/ 2085417 h 2335460"/>
              <a:gd name="connsiteX103" fmla="*/ 522531 w 1595743"/>
              <a:gd name="connsiteY103" fmla="*/ 2049699 h 2335460"/>
              <a:gd name="connsiteX104" fmla="*/ 513006 w 1595743"/>
              <a:gd name="connsiteY104" fmla="*/ 2004455 h 2335460"/>
              <a:gd name="connsiteX105" fmla="*/ 510624 w 1595743"/>
              <a:gd name="connsiteY105" fmla="*/ 1973497 h 2335460"/>
              <a:gd name="connsiteX106" fmla="*/ 460618 w 1595743"/>
              <a:gd name="connsiteY106" fmla="*/ 1975880 h 2335460"/>
              <a:gd name="connsiteX107" fmla="*/ 427282 w 1595743"/>
              <a:gd name="connsiteY107" fmla="*/ 1940161 h 2335460"/>
              <a:gd name="connsiteX108" fmla="*/ 382037 w 1595743"/>
              <a:gd name="connsiteY108" fmla="*/ 1923491 h 2335460"/>
              <a:gd name="connsiteX109" fmla="*/ 367749 w 1595743"/>
              <a:gd name="connsiteY109" fmla="*/ 1873486 h 2335460"/>
              <a:gd name="connsiteX110" fmla="*/ 365368 w 1595743"/>
              <a:gd name="connsiteY110" fmla="*/ 1852054 h 2335460"/>
              <a:gd name="connsiteX111" fmla="*/ 334413 w 1595743"/>
              <a:gd name="connsiteY111" fmla="*/ 1806811 h 2335460"/>
              <a:gd name="connsiteX112" fmla="*/ 291549 w 1595743"/>
              <a:gd name="connsiteY112" fmla="*/ 1782998 h 2335460"/>
              <a:gd name="connsiteX113" fmla="*/ 248688 w 1595743"/>
              <a:gd name="connsiteY113" fmla="*/ 1754424 h 2335460"/>
              <a:gd name="connsiteX114" fmla="*/ 215349 w 1595743"/>
              <a:gd name="connsiteY114" fmla="*/ 1744898 h 2335460"/>
              <a:gd name="connsiteX115" fmla="*/ 217731 w 1595743"/>
              <a:gd name="connsiteY115" fmla="*/ 1699652 h 2335460"/>
              <a:gd name="connsiteX116" fmla="*/ 174868 w 1595743"/>
              <a:gd name="connsiteY116" fmla="*/ 1713942 h 2335460"/>
              <a:gd name="connsiteX117" fmla="*/ 186775 w 1595743"/>
              <a:gd name="connsiteY117" fmla="*/ 1747280 h 2335460"/>
              <a:gd name="connsiteX118" fmla="*/ 179631 w 1595743"/>
              <a:gd name="connsiteY118" fmla="*/ 1763949 h 2335460"/>
              <a:gd name="connsiteX119" fmla="*/ 141531 w 1595743"/>
              <a:gd name="connsiteY119" fmla="*/ 1735374 h 2335460"/>
              <a:gd name="connsiteX120" fmla="*/ 98669 w 1595743"/>
              <a:gd name="connsiteY120" fmla="*/ 1732992 h 2335460"/>
              <a:gd name="connsiteX121" fmla="*/ 43899 w 1595743"/>
              <a:gd name="connsiteY121" fmla="*/ 1713942 h 2335460"/>
              <a:gd name="connsiteX122" fmla="*/ 10560 w 1595743"/>
              <a:gd name="connsiteY122" fmla="*/ 1711558 h 2335460"/>
              <a:gd name="connsiteX123" fmla="*/ 1037 w 1595743"/>
              <a:gd name="connsiteY123" fmla="*/ 1659174 h 2335460"/>
              <a:gd name="connsiteX124" fmla="*/ 34374 w 1595743"/>
              <a:gd name="connsiteY124" fmla="*/ 1571067 h 2335460"/>
              <a:gd name="connsiteX125" fmla="*/ 60568 w 1595743"/>
              <a:gd name="connsiteY125" fmla="*/ 1523442 h 2335460"/>
              <a:gd name="connsiteX126" fmla="*/ 81999 w 1595743"/>
              <a:gd name="connsiteY126" fmla="*/ 1475817 h 2335460"/>
              <a:gd name="connsiteX127" fmla="*/ 108194 w 1595743"/>
              <a:gd name="connsiteY127" fmla="*/ 1437717 h 2335460"/>
              <a:gd name="connsiteX128" fmla="*/ 146293 w 1595743"/>
              <a:gd name="connsiteY128" fmla="*/ 1428192 h 2335460"/>
              <a:gd name="connsiteX129" fmla="*/ 153438 w 1595743"/>
              <a:gd name="connsiteY129" fmla="*/ 1392474 h 2335460"/>
              <a:gd name="connsiteX130" fmla="*/ 262975 w 1595743"/>
              <a:gd name="connsiteY130" fmla="*/ 1273411 h 2335460"/>
              <a:gd name="connsiteX131" fmla="*/ 286787 w 1595743"/>
              <a:gd name="connsiteY131" fmla="*/ 1135296 h 2335460"/>
              <a:gd name="connsiteX132" fmla="*/ 282025 w 1595743"/>
              <a:gd name="connsiteY132" fmla="*/ 1054336 h 2335460"/>
              <a:gd name="connsiteX133" fmla="*/ 196300 w 1595743"/>
              <a:gd name="connsiteY133" fmla="*/ 1042430 h 2335460"/>
              <a:gd name="connsiteX134" fmla="*/ 179632 w 1595743"/>
              <a:gd name="connsiteY134" fmla="*/ 961467 h 2335460"/>
              <a:gd name="connsiteX135" fmla="*/ 186775 w 1595743"/>
              <a:gd name="connsiteY135" fmla="*/ 894792 h 2335460"/>
              <a:gd name="connsiteX136" fmla="*/ 148675 w 1595743"/>
              <a:gd name="connsiteY136" fmla="*/ 856692 h 2335460"/>
              <a:gd name="connsiteX137" fmla="*/ 127244 w 1595743"/>
              <a:gd name="connsiteY137" fmla="*/ 816210 h 2335460"/>
              <a:gd name="connsiteX138" fmla="*/ 117719 w 1595743"/>
              <a:gd name="connsiteY138" fmla="*/ 756680 h 2335460"/>
              <a:gd name="connsiteX139" fmla="*/ 102097 w 1595743"/>
              <a:gd name="connsiteY139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46344 w 1595743"/>
              <a:gd name="connsiteY26" fmla="*/ 1061480 h 2335460"/>
              <a:gd name="connsiteX27" fmla="*/ 532057 w 1595743"/>
              <a:gd name="connsiteY27" fmla="*/ 1092435 h 2335460"/>
              <a:gd name="connsiteX28" fmla="*/ 517769 w 1595743"/>
              <a:gd name="connsiteY28" fmla="*/ 1163873 h 2335460"/>
              <a:gd name="connsiteX29" fmla="*/ 541582 w 1595743"/>
              <a:gd name="connsiteY29" fmla="*/ 1197210 h 2335460"/>
              <a:gd name="connsiteX30" fmla="*/ 551107 w 1595743"/>
              <a:gd name="connsiteY30" fmla="*/ 1237691 h 2335460"/>
              <a:gd name="connsiteX31" fmla="*/ 567775 w 1595743"/>
              <a:gd name="connsiteY31" fmla="*/ 1244835 h 2335460"/>
              <a:gd name="connsiteX32" fmla="*/ 572104 w 1595743"/>
              <a:gd name="connsiteY32" fmla="*/ 1254941 h 2335460"/>
              <a:gd name="connsiteX33" fmla="*/ 591588 w 1595743"/>
              <a:gd name="connsiteY33" fmla="*/ 1221023 h 2335460"/>
              <a:gd name="connsiteX34" fmla="*/ 615400 w 1595743"/>
              <a:gd name="connsiteY34" fmla="*/ 1204354 h 2335460"/>
              <a:gd name="connsiteX35" fmla="*/ 665407 w 1595743"/>
              <a:gd name="connsiteY35" fmla="*/ 1178160 h 2335460"/>
              <a:gd name="connsiteX36" fmla="*/ 698744 w 1595743"/>
              <a:gd name="connsiteY36" fmla="*/ 1166254 h 2335460"/>
              <a:gd name="connsiteX37" fmla="*/ 734463 w 1595743"/>
              <a:gd name="connsiteY37" fmla="*/ 1128155 h 2335460"/>
              <a:gd name="connsiteX38" fmla="*/ 791613 w 1595743"/>
              <a:gd name="connsiteY38" fmla="*/ 1104341 h 2335460"/>
              <a:gd name="connsiteX39" fmla="*/ 817807 w 1595743"/>
              <a:gd name="connsiteY39" fmla="*/ 1059098 h 2335460"/>
              <a:gd name="connsiteX40" fmla="*/ 841618 w 1595743"/>
              <a:gd name="connsiteY40" fmla="*/ 1042427 h 2335460"/>
              <a:gd name="connsiteX41" fmla="*/ 867813 w 1595743"/>
              <a:gd name="connsiteY41" fmla="*/ 1042429 h 2335460"/>
              <a:gd name="connsiteX42" fmla="*/ 872575 w 1595743"/>
              <a:gd name="connsiteY42" fmla="*/ 1061479 h 2335460"/>
              <a:gd name="connsiteX43" fmla="*/ 848763 w 1595743"/>
              <a:gd name="connsiteY43" fmla="*/ 1087673 h 2335460"/>
              <a:gd name="connsiteX44" fmla="*/ 872575 w 1595743"/>
              <a:gd name="connsiteY44" fmla="*/ 1113866 h 2335460"/>
              <a:gd name="connsiteX45" fmla="*/ 872575 w 1595743"/>
              <a:gd name="connsiteY45" fmla="*/ 1137679 h 2335460"/>
              <a:gd name="connsiteX46" fmla="*/ 829713 w 1595743"/>
              <a:gd name="connsiteY46" fmla="*/ 1140060 h 2335460"/>
              <a:gd name="connsiteX47" fmla="*/ 817807 w 1595743"/>
              <a:gd name="connsiteY47" fmla="*/ 1168635 h 2335460"/>
              <a:gd name="connsiteX48" fmla="*/ 829713 w 1595743"/>
              <a:gd name="connsiteY48" fmla="*/ 1197210 h 2335460"/>
              <a:gd name="connsiteX49" fmla="*/ 822567 w 1595743"/>
              <a:gd name="connsiteY49" fmla="*/ 1221021 h 2335460"/>
              <a:gd name="connsiteX50" fmla="*/ 836857 w 1595743"/>
              <a:gd name="connsiteY50" fmla="*/ 1240074 h 2335460"/>
              <a:gd name="connsiteX51" fmla="*/ 870194 w 1595743"/>
              <a:gd name="connsiteY51" fmla="*/ 1211499 h 2335460"/>
              <a:gd name="connsiteX52" fmla="*/ 1544088 w 1595743"/>
              <a:gd name="connsiteY52" fmla="*/ 899555 h 2335460"/>
              <a:gd name="connsiteX53" fmla="*/ 1525038 w 1595743"/>
              <a:gd name="connsiteY53" fmla="*/ 973372 h 2335460"/>
              <a:gd name="connsiteX54" fmla="*/ 958300 w 1595743"/>
              <a:gd name="connsiteY54" fmla="*/ 1151967 h 2335460"/>
              <a:gd name="connsiteX55" fmla="*/ 979731 w 1595743"/>
              <a:gd name="connsiteY55" fmla="*/ 1161491 h 2335460"/>
              <a:gd name="connsiteX56" fmla="*/ 974968 w 1595743"/>
              <a:gd name="connsiteY56" fmla="*/ 1235309 h 2335460"/>
              <a:gd name="connsiteX57" fmla="*/ 984494 w 1595743"/>
              <a:gd name="connsiteY57" fmla="*/ 1297224 h 2335460"/>
              <a:gd name="connsiteX58" fmla="*/ 1032119 w 1595743"/>
              <a:gd name="connsiteY58" fmla="*/ 1378186 h 2335460"/>
              <a:gd name="connsiteX59" fmla="*/ 1072600 w 1595743"/>
              <a:gd name="connsiteY59" fmla="*/ 1399617 h 2335460"/>
              <a:gd name="connsiteX60" fmla="*/ 1089269 w 1595743"/>
              <a:gd name="connsiteY60" fmla="*/ 1466292 h 2335460"/>
              <a:gd name="connsiteX61" fmla="*/ 1122607 w 1595743"/>
              <a:gd name="connsiteY61" fmla="*/ 1492486 h 2335460"/>
              <a:gd name="connsiteX62" fmla="*/ 1163088 w 1595743"/>
              <a:gd name="connsiteY62" fmla="*/ 1552017 h 2335460"/>
              <a:gd name="connsiteX63" fmla="*/ 1191663 w 1595743"/>
              <a:gd name="connsiteY63" fmla="*/ 1566305 h 2335460"/>
              <a:gd name="connsiteX64" fmla="*/ 1220238 w 1595743"/>
              <a:gd name="connsiteY64" fmla="*/ 1604404 h 2335460"/>
              <a:gd name="connsiteX65" fmla="*/ 1215943 w 1595743"/>
              <a:gd name="connsiteY65" fmla="*/ 1624264 h 2335460"/>
              <a:gd name="connsiteX66" fmla="*/ 1196425 w 1595743"/>
              <a:gd name="connsiteY66" fmla="*/ 1673461 h 2335460"/>
              <a:gd name="connsiteX67" fmla="*/ 1144037 w 1595743"/>
              <a:gd name="connsiteY67" fmla="*/ 1668697 h 2335460"/>
              <a:gd name="connsiteX68" fmla="*/ 1124987 w 1595743"/>
              <a:gd name="connsiteY68" fmla="*/ 1713940 h 2335460"/>
              <a:gd name="connsiteX69" fmla="*/ 1048787 w 1595743"/>
              <a:gd name="connsiteY69" fmla="*/ 1747278 h 2335460"/>
              <a:gd name="connsiteX70" fmla="*/ 1020212 w 1595743"/>
              <a:gd name="connsiteY70" fmla="*/ 1806809 h 2335460"/>
              <a:gd name="connsiteX71" fmla="*/ 1036881 w 1595743"/>
              <a:gd name="connsiteY71" fmla="*/ 1854434 h 2335460"/>
              <a:gd name="connsiteX72" fmla="*/ 1017832 w 1595743"/>
              <a:gd name="connsiteY72" fmla="*/ 1894917 h 2335460"/>
              <a:gd name="connsiteX73" fmla="*/ 984493 w 1595743"/>
              <a:gd name="connsiteY73" fmla="*/ 1892534 h 2335460"/>
              <a:gd name="connsiteX74" fmla="*/ 982112 w 1595743"/>
              <a:gd name="connsiteY74" fmla="*/ 1956828 h 2335460"/>
              <a:gd name="connsiteX75" fmla="*/ 946393 w 1595743"/>
              <a:gd name="connsiteY75" fmla="*/ 1973497 h 2335460"/>
              <a:gd name="connsiteX76" fmla="*/ 910674 w 1595743"/>
              <a:gd name="connsiteY76" fmla="*/ 1980640 h 2335460"/>
              <a:gd name="connsiteX77" fmla="*/ 910674 w 1595743"/>
              <a:gd name="connsiteY77" fmla="*/ 2044934 h 2335460"/>
              <a:gd name="connsiteX78" fmla="*/ 967824 w 1595743"/>
              <a:gd name="connsiteY78" fmla="*/ 2054459 h 2335460"/>
              <a:gd name="connsiteX79" fmla="*/ 1001162 w 1595743"/>
              <a:gd name="connsiteY79" fmla="*/ 2049697 h 2335460"/>
              <a:gd name="connsiteX80" fmla="*/ 1005922 w 1595743"/>
              <a:gd name="connsiteY80" fmla="*/ 2123516 h 2335460"/>
              <a:gd name="connsiteX81" fmla="*/ 982112 w 1595743"/>
              <a:gd name="connsiteY81" fmla="*/ 2144947 h 2335460"/>
              <a:gd name="connsiteX82" fmla="*/ 922581 w 1595743"/>
              <a:gd name="connsiteY82" fmla="*/ 2142567 h 2335460"/>
              <a:gd name="connsiteX83" fmla="*/ 870193 w 1595743"/>
              <a:gd name="connsiteY83" fmla="*/ 2152092 h 2335460"/>
              <a:gd name="connsiteX84" fmla="*/ 824949 w 1595743"/>
              <a:gd name="connsiteY84" fmla="*/ 2175905 h 2335460"/>
              <a:gd name="connsiteX85" fmla="*/ 779704 w 1595743"/>
              <a:gd name="connsiteY85" fmla="*/ 2183047 h 2335460"/>
              <a:gd name="connsiteX86" fmla="*/ 758274 w 1595743"/>
              <a:gd name="connsiteY86" fmla="*/ 2202099 h 2335460"/>
              <a:gd name="connsiteX87" fmla="*/ 751131 w 1595743"/>
              <a:gd name="connsiteY87" fmla="*/ 2247342 h 2335460"/>
              <a:gd name="connsiteX88" fmla="*/ 734462 w 1595743"/>
              <a:gd name="connsiteY88" fmla="*/ 2259249 h 2335460"/>
              <a:gd name="connsiteX89" fmla="*/ 689218 w 1595743"/>
              <a:gd name="connsiteY89" fmla="*/ 2309255 h 2335460"/>
              <a:gd name="connsiteX90" fmla="*/ 665406 w 1595743"/>
              <a:gd name="connsiteY90" fmla="*/ 2314016 h 2335460"/>
              <a:gd name="connsiteX91" fmla="*/ 617781 w 1595743"/>
              <a:gd name="connsiteY91" fmla="*/ 2335448 h 2335460"/>
              <a:gd name="connsiteX92" fmla="*/ 579681 w 1595743"/>
              <a:gd name="connsiteY92" fmla="*/ 2318779 h 2335460"/>
              <a:gd name="connsiteX93" fmla="*/ 563012 w 1595743"/>
              <a:gd name="connsiteY93" fmla="*/ 2290204 h 2335460"/>
              <a:gd name="connsiteX94" fmla="*/ 520149 w 1595743"/>
              <a:gd name="connsiteY94" fmla="*/ 2299730 h 2335460"/>
              <a:gd name="connsiteX95" fmla="*/ 512573 w 1595743"/>
              <a:gd name="connsiteY95" fmla="*/ 2293626 h 2335460"/>
              <a:gd name="connsiteX96" fmla="*/ 503481 w 1595743"/>
              <a:gd name="connsiteY96" fmla="*/ 2287823 h 2335460"/>
              <a:gd name="connsiteX97" fmla="*/ 522531 w 1595743"/>
              <a:gd name="connsiteY97" fmla="*/ 2180666 h 2335460"/>
              <a:gd name="connsiteX98" fmla="*/ 539199 w 1595743"/>
              <a:gd name="connsiteY98" fmla="*/ 2159235 h 2335460"/>
              <a:gd name="connsiteX99" fmla="*/ 529674 w 1595743"/>
              <a:gd name="connsiteY99" fmla="*/ 2113992 h 2335460"/>
              <a:gd name="connsiteX100" fmla="*/ 553487 w 1595743"/>
              <a:gd name="connsiteY100" fmla="*/ 2099704 h 2335460"/>
              <a:gd name="connsiteX101" fmla="*/ 534437 w 1595743"/>
              <a:gd name="connsiteY101" fmla="*/ 2085417 h 2335460"/>
              <a:gd name="connsiteX102" fmla="*/ 522531 w 1595743"/>
              <a:gd name="connsiteY102" fmla="*/ 2049699 h 2335460"/>
              <a:gd name="connsiteX103" fmla="*/ 513006 w 1595743"/>
              <a:gd name="connsiteY103" fmla="*/ 2004455 h 2335460"/>
              <a:gd name="connsiteX104" fmla="*/ 510624 w 1595743"/>
              <a:gd name="connsiteY104" fmla="*/ 1973497 h 2335460"/>
              <a:gd name="connsiteX105" fmla="*/ 460618 w 1595743"/>
              <a:gd name="connsiteY105" fmla="*/ 1975880 h 2335460"/>
              <a:gd name="connsiteX106" fmla="*/ 427282 w 1595743"/>
              <a:gd name="connsiteY106" fmla="*/ 1940161 h 2335460"/>
              <a:gd name="connsiteX107" fmla="*/ 382037 w 1595743"/>
              <a:gd name="connsiteY107" fmla="*/ 1923491 h 2335460"/>
              <a:gd name="connsiteX108" fmla="*/ 367749 w 1595743"/>
              <a:gd name="connsiteY108" fmla="*/ 1873486 h 2335460"/>
              <a:gd name="connsiteX109" fmla="*/ 365368 w 1595743"/>
              <a:gd name="connsiteY109" fmla="*/ 1852054 h 2335460"/>
              <a:gd name="connsiteX110" fmla="*/ 334413 w 1595743"/>
              <a:gd name="connsiteY110" fmla="*/ 1806811 h 2335460"/>
              <a:gd name="connsiteX111" fmla="*/ 291549 w 1595743"/>
              <a:gd name="connsiteY111" fmla="*/ 1782998 h 2335460"/>
              <a:gd name="connsiteX112" fmla="*/ 248688 w 1595743"/>
              <a:gd name="connsiteY112" fmla="*/ 1754424 h 2335460"/>
              <a:gd name="connsiteX113" fmla="*/ 215349 w 1595743"/>
              <a:gd name="connsiteY113" fmla="*/ 1744898 h 2335460"/>
              <a:gd name="connsiteX114" fmla="*/ 217731 w 1595743"/>
              <a:gd name="connsiteY114" fmla="*/ 1699652 h 2335460"/>
              <a:gd name="connsiteX115" fmla="*/ 174868 w 1595743"/>
              <a:gd name="connsiteY115" fmla="*/ 1713942 h 2335460"/>
              <a:gd name="connsiteX116" fmla="*/ 186775 w 1595743"/>
              <a:gd name="connsiteY116" fmla="*/ 1747280 h 2335460"/>
              <a:gd name="connsiteX117" fmla="*/ 179631 w 1595743"/>
              <a:gd name="connsiteY117" fmla="*/ 1763949 h 2335460"/>
              <a:gd name="connsiteX118" fmla="*/ 141531 w 1595743"/>
              <a:gd name="connsiteY118" fmla="*/ 1735374 h 2335460"/>
              <a:gd name="connsiteX119" fmla="*/ 98669 w 1595743"/>
              <a:gd name="connsiteY119" fmla="*/ 1732992 h 2335460"/>
              <a:gd name="connsiteX120" fmla="*/ 43899 w 1595743"/>
              <a:gd name="connsiteY120" fmla="*/ 1713942 h 2335460"/>
              <a:gd name="connsiteX121" fmla="*/ 10560 w 1595743"/>
              <a:gd name="connsiteY121" fmla="*/ 1711558 h 2335460"/>
              <a:gd name="connsiteX122" fmla="*/ 1037 w 1595743"/>
              <a:gd name="connsiteY122" fmla="*/ 1659174 h 2335460"/>
              <a:gd name="connsiteX123" fmla="*/ 34374 w 1595743"/>
              <a:gd name="connsiteY123" fmla="*/ 1571067 h 2335460"/>
              <a:gd name="connsiteX124" fmla="*/ 60568 w 1595743"/>
              <a:gd name="connsiteY124" fmla="*/ 1523442 h 2335460"/>
              <a:gd name="connsiteX125" fmla="*/ 81999 w 1595743"/>
              <a:gd name="connsiteY125" fmla="*/ 1475817 h 2335460"/>
              <a:gd name="connsiteX126" fmla="*/ 108194 w 1595743"/>
              <a:gd name="connsiteY126" fmla="*/ 1437717 h 2335460"/>
              <a:gd name="connsiteX127" fmla="*/ 146293 w 1595743"/>
              <a:gd name="connsiteY127" fmla="*/ 1428192 h 2335460"/>
              <a:gd name="connsiteX128" fmla="*/ 153438 w 1595743"/>
              <a:gd name="connsiteY128" fmla="*/ 1392474 h 2335460"/>
              <a:gd name="connsiteX129" fmla="*/ 262975 w 1595743"/>
              <a:gd name="connsiteY129" fmla="*/ 1273411 h 2335460"/>
              <a:gd name="connsiteX130" fmla="*/ 286787 w 1595743"/>
              <a:gd name="connsiteY130" fmla="*/ 1135296 h 2335460"/>
              <a:gd name="connsiteX131" fmla="*/ 282025 w 1595743"/>
              <a:gd name="connsiteY131" fmla="*/ 1054336 h 2335460"/>
              <a:gd name="connsiteX132" fmla="*/ 196300 w 1595743"/>
              <a:gd name="connsiteY132" fmla="*/ 1042430 h 2335460"/>
              <a:gd name="connsiteX133" fmla="*/ 179632 w 1595743"/>
              <a:gd name="connsiteY133" fmla="*/ 961467 h 2335460"/>
              <a:gd name="connsiteX134" fmla="*/ 186775 w 1595743"/>
              <a:gd name="connsiteY134" fmla="*/ 894792 h 2335460"/>
              <a:gd name="connsiteX135" fmla="*/ 148675 w 1595743"/>
              <a:gd name="connsiteY135" fmla="*/ 856692 h 2335460"/>
              <a:gd name="connsiteX136" fmla="*/ 127244 w 1595743"/>
              <a:gd name="connsiteY136" fmla="*/ 816210 h 2335460"/>
              <a:gd name="connsiteX137" fmla="*/ 117719 w 1595743"/>
              <a:gd name="connsiteY137" fmla="*/ 756680 h 2335460"/>
              <a:gd name="connsiteX138" fmla="*/ 102097 w 1595743"/>
              <a:gd name="connsiteY138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32057 w 1595743"/>
              <a:gd name="connsiteY26" fmla="*/ 1092435 h 2335460"/>
              <a:gd name="connsiteX27" fmla="*/ 517769 w 1595743"/>
              <a:gd name="connsiteY27" fmla="*/ 1163873 h 2335460"/>
              <a:gd name="connsiteX28" fmla="*/ 541582 w 1595743"/>
              <a:gd name="connsiteY28" fmla="*/ 1197210 h 2335460"/>
              <a:gd name="connsiteX29" fmla="*/ 551107 w 1595743"/>
              <a:gd name="connsiteY29" fmla="*/ 1237691 h 2335460"/>
              <a:gd name="connsiteX30" fmla="*/ 567775 w 1595743"/>
              <a:gd name="connsiteY30" fmla="*/ 1244835 h 2335460"/>
              <a:gd name="connsiteX31" fmla="*/ 572104 w 1595743"/>
              <a:gd name="connsiteY31" fmla="*/ 1254941 h 2335460"/>
              <a:gd name="connsiteX32" fmla="*/ 591588 w 1595743"/>
              <a:gd name="connsiteY32" fmla="*/ 1221023 h 2335460"/>
              <a:gd name="connsiteX33" fmla="*/ 615400 w 1595743"/>
              <a:gd name="connsiteY33" fmla="*/ 1204354 h 2335460"/>
              <a:gd name="connsiteX34" fmla="*/ 665407 w 1595743"/>
              <a:gd name="connsiteY34" fmla="*/ 1178160 h 2335460"/>
              <a:gd name="connsiteX35" fmla="*/ 698744 w 1595743"/>
              <a:gd name="connsiteY35" fmla="*/ 1166254 h 2335460"/>
              <a:gd name="connsiteX36" fmla="*/ 734463 w 1595743"/>
              <a:gd name="connsiteY36" fmla="*/ 1128155 h 2335460"/>
              <a:gd name="connsiteX37" fmla="*/ 791613 w 1595743"/>
              <a:gd name="connsiteY37" fmla="*/ 1104341 h 2335460"/>
              <a:gd name="connsiteX38" fmla="*/ 817807 w 1595743"/>
              <a:gd name="connsiteY38" fmla="*/ 1059098 h 2335460"/>
              <a:gd name="connsiteX39" fmla="*/ 841618 w 1595743"/>
              <a:gd name="connsiteY39" fmla="*/ 1042427 h 2335460"/>
              <a:gd name="connsiteX40" fmla="*/ 867813 w 1595743"/>
              <a:gd name="connsiteY40" fmla="*/ 1042429 h 2335460"/>
              <a:gd name="connsiteX41" fmla="*/ 872575 w 1595743"/>
              <a:gd name="connsiteY41" fmla="*/ 1061479 h 2335460"/>
              <a:gd name="connsiteX42" fmla="*/ 848763 w 1595743"/>
              <a:gd name="connsiteY42" fmla="*/ 1087673 h 2335460"/>
              <a:gd name="connsiteX43" fmla="*/ 872575 w 1595743"/>
              <a:gd name="connsiteY43" fmla="*/ 1113866 h 2335460"/>
              <a:gd name="connsiteX44" fmla="*/ 872575 w 1595743"/>
              <a:gd name="connsiteY44" fmla="*/ 1137679 h 2335460"/>
              <a:gd name="connsiteX45" fmla="*/ 829713 w 1595743"/>
              <a:gd name="connsiteY45" fmla="*/ 1140060 h 2335460"/>
              <a:gd name="connsiteX46" fmla="*/ 817807 w 1595743"/>
              <a:gd name="connsiteY46" fmla="*/ 1168635 h 2335460"/>
              <a:gd name="connsiteX47" fmla="*/ 829713 w 1595743"/>
              <a:gd name="connsiteY47" fmla="*/ 1197210 h 2335460"/>
              <a:gd name="connsiteX48" fmla="*/ 822567 w 1595743"/>
              <a:gd name="connsiteY48" fmla="*/ 1221021 h 2335460"/>
              <a:gd name="connsiteX49" fmla="*/ 836857 w 1595743"/>
              <a:gd name="connsiteY49" fmla="*/ 1240074 h 2335460"/>
              <a:gd name="connsiteX50" fmla="*/ 870194 w 1595743"/>
              <a:gd name="connsiteY50" fmla="*/ 1211499 h 2335460"/>
              <a:gd name="connsiteX51" fmla="*/ 1544088 w 1595743"/>
              <a:gd name="connsiteY51" fmla="*/ 899555 h 2335460"/>
              <a:gd name="connsiteX52" fmla="*/ 1525038 w 1595743"/>
              <a:gd name="connsiteY52" fmla="*/ 973372 h 2335460"/>
              <a:gd name="connsiteX53" fmla="*/ 958300 w 1595743"/>
              <a:gd name="connsiteY53" fmla="*/ 1151967 h 2335460"/>
              <a:gd name="connsiteX54" fmla="*/ 979731 w 1595743"/>
              <a:gd name="connsiteY54" fmla="*/ 1161491 h 2335460"/>
              <a:gd name="connsiteX55" fmla="*/ 974968 w 1595743"/>
              <a:gd name="connsiteY55" fmla="*/ 1235309 h 2335460"/>
              <a:gd name="connsiteX56" fmla="*/ 984494 w 1595743"/>
              <a:gd name="connsiteY56" fmla="*/ 1297224 h 2335460"/>
              <a:gd name="connsiteX57" fmla="*/ 1032119 w 1595743"/>
              <a:gd name="connsiteY57" fmla="*/ 1378186 h 2335460"/>
              <a:gd name="connsiteX58" fmla="*/ 1072600 w 1595743"/>
              <a:gd name="connsiteY58" fmla="*/ 1399617 h 2335460"/>
              <a:gd name="connsiteX59" fmla="*/ 1089269 w 1595743"/>
              <a:gd name="connsiteY59" fmla="*/ 1466292 h 2335460"/>
              <a:gd name="connsiteX60" fmla="*/ 1122607 w 1595743"/>
              <a:gd name="connsiteY60" fmla="*/ 1492486 h 2335460"/>
              <a:gd name="connsiteX61" fmla="*/ 1163088 w 1595743"/>
              <a:gd name="connsiteY61" fmla="*/ 1552017 h 2335460"/>
              <a:gd name="connsiteX62" fmla="*/ 1191663 w 1595743"/>
              <a:gd name="connsiteY62" fmla="*/ 1566305 h 2335460"/>
              <a:gd name="connsiteX63" fmla="*/ 1220238 w 1595743"/>
              <a:gd name="connsiteY63" fmla="*/ 1604404 h 2335460"/>
              <a:gd name="connsiteX64" fmla="*/ 1215943 w 1595743"/>
              <a:gd name="connsiteY64" fmla="*/ 1624264 h 2335460"/>
              <a:gd name="connsiteX65" fmla="*/ 1196425 w 1595743"/>
              <a:gd name="connsiteY65" fmla="*/ 1673461 h 2335460"/>
              <a:gd name="connsiteX66" fmla="*/ 1144037 w 1595743"/>
              <a:gd name="connsiteY66" fmla="*/ 1668697 h 2335460"/>
              <a:gd name="connsiteX67" fmla="*/ 1124987 w 1595743"/>
              <a:gd name="connsiteY67" fmla="*/ 1713940 h 2335460"/>
              <a:gd name="connsiteX68" fmla="*/ 1048787 w 1595743"/>
              <a:gd name="connsiteY68" fmla="*/ 1747278 h 2335460"/>
              <a:gd name="connsiteX69" fmla="*/ 1020212 w 1595743"/>
              <a:gd name="connsiteY69" fmla="*/ 1806809 h 2335460"/>
              <a:gd name="connsiteX70" fmla="*/ 1036881 w 1595743"/>
              <a:gd name="connsiteY70" fmla="*/ 1854434 h 2335460"/>
              <a:gd name="connsiteX71" fmla="*/ 1017832 w 1595743"/>
              <a:gd name="connsiteY71" fmla="*/ 1894917 h 2335460"/>
              <a:gd name="connsiteX72" fmla="*/ 984493 w 1595743"/>
              <a:gd name="connsiteY72" fmla="*/ 1892534 h 2335460"/>
              <a:gd name="connsiteX73" fmla="*/ 982112 w 1595743"/>
              <a:gd name="connsiteY73" fmla="*/ 1956828 h 2335460"/>
              <a:gd name="connsiteX74" fmla="*/ 946393 w 1595743"/>
              <a:gd name="connsiteY74" fmla="*/ 1973497 h 2335460"/>
              <a:gd name="connsiteX75" fmla="*/ 910674 w 1595743"/>
              <a:gd name="connsiteY75" fmla="*/ 1980640 h 2335460"/>
              <a:gd name="connsiteX76" fmla="*/ 910674 w 1595743"/>
              <a:gd name="connsiteY76" fmla="*/ 2044934 h 2335460"/>
              <a:gd name="connsiteX77" fmla="*/ 967824 w 1595743"/>
              <a:gd name="connsiteY77" fmla="*/ 2054459 h 2335460"/>
              <a:gd name="connsiteX78" fmla="*/ 1001162 w 1595743"/>
              <a:gd name="connsiteY78" fmla="*/ 2049697 h 2335460"/>
              <a:gd name="connsiteX79" fmla="*/ 1005922 w 1595743"/>
              <a:gd name="connsiteY79" fmla="*/ 2123516 h 2335460"/>
              <a:gd name="connsiteX80" fmla="*/ 982112 w 1595743"/>
              <a:gd name="connsiteY80" fmla="*/ 2144947 h 2335460"/>
              <a:gd name="connsiteX81" fmla="*/ 922581 w 1595743"/>
              <a:gd name="connsiteY81" fmla="*/ 2142567 h 2335460"/>
              <a:gd name="connsiteX82" fmla="*/ 870193 w 1595743"/>
              <a:gd name="connsiteY82" fmla="*/ 2152092 h 2335460"/>
              <a:gd name="connsiteX83" fmla="*/ 824949 w 1595743"/>
              <a:gd name="connsiteY83" fmla="*/ 2175905 h 2335460"/>
              <a:gd name="connsiteX84" fmla="*/ 779704 w 1595743"/>
              <a:gd name="connsiteY84" fmla="*/ 2183047 h 2335460"/>
              <a:gd name="connsiteX85" fmla="*/ 758274 w 1595743"/>
              <a:gd name="connsiteY85" fmla="*/ 2202099 h 2335460"/>
              <a:gd name="connsiteX86" fmla="*/ 751131 w 1595743"/>
              <a:gd name="connsiteY86" fmla="*/ 2247342 h 2335460"/>
              <a:gd name="connsiteX87" fmla="*/ 734462 w 1595743"/>
              <a:gd name="connsiteY87" fmla="*/ 2259249 h 2335460"/>
              <a:gd name="connsiteX88" fmla="*/ 689218 w 1595743"/>
              <a:gd name="connsiteY88" fmla="*/ 2309255 h 2335460"/>
              <a:gd name="connsiteX89" fmla="*/ 665406 w 1595743"/>
              <a:gd name="connsiteY89" fmla="*/ 2314016 h 2335460"/>
              <a:gd name="connsiteX90" fmla="*/ 617781 w 1595743"/>
              <a:gd name="connsiteY90" fmla="*/ 2335448 h 2335460"/>
              <a:gd name="connsiteX91" fmla="*/ 579681 w 1595743"/>
              <a:gd name="connsiteY91" fmla="*/ 2318779 h 2335460"/>
              <a:gd name="connsiteX92" fmla="*/ 563012 w 1595743"/>
              <a:gd name="connsiteY92" fmla="*/ 2290204 h 2335460"/>
              <a:gd name="connsiteX93" fmla="*/ 520149 w 1595743"/>
              <a:gd name="connsiteY93" fmla="*/ 2299730 h 2335460"/>
              <a:gd name="connsiteX94" fmla="*/ 512573 w 1595743"/>
              <a:gd name="connsiteY94" fmla="*/ 2293626 h 2335460"/>
              <a:gd name="connsiteX95" fmla="*/ 503481 w 1595743"/>
              <a:gd name="connsiteY95" fmla="*/ 2287823 h 2335460"/>
              <a:gd name="connsiteX96" fmla="*/ 522531 w 1595743"/>
              <a:gd name="connsiteY96" fmla="*/ 2180666 h 2335460"/>
              <a:gd name="connsiteX97" fmla="*/ 539199 w 1595743"/>
              <a:gd name="connsiteY97" fmla="*/ 2159235 h 2335460"/>
              <a:gd name="connsiteX98" fmla="*/ 529674 w 1595743"/>
              <a:gd name="connsiteY98" fmla="*/ 2113992 h 2335460"/>
              <a:gd name="connsiteX99" fmla="*/ 553487 w 1595743"/>
              <a:gd name="connsiteY99" fmla="*/ 2099704 h 2335460"/>
              <a:gd name="connsiteX100" fmla="*/ 534437 w 1595743"/>
              <a:gd name="connsiteY100" fmla="*/ 2085417 h 2335460"/>
              <a:gd name="connsiteX101" fmla="*/ 522531 w 1595743"/>
              <a:gd name="connsiteY101" fmla="*/ 2049699 h 2335460"/>
              <a:gd name="connsiteX102" fmla="*/ 513006 w 1595743"/>
              <a:gd name="connsiteY102" fmla="*/ 2004455 h 2335460"/>
              <a:gd name="connsiteX103" fmla="*/ 510624 w 1595743"/>
              <a:gd name="connsiteY103" fmla="*/ 1973497 h 2335460"/>
              <a:gd name="connsiteX104" fmla="*/ 460618 w 1595743"/>
              <a:gd name="connsiteY104" fmla="*/ 1975880 h 2335460"/>
              <a:gd name="connsiteX105" fmla="*/ 427282 w 1595743"/>
              <a:gd name="connsiteY105" fmla="*/ 1940161 h 2335460"/>
              <a:gd name="connsiteX106" fmla="*/ 382037 w 1595743"/>
              <a:gd name="connsiteY106" fmla="*/ 1923491 h 2335460"/>
              <a:gd name="connsiteX107" fmla="*/ 367749 w 1595743"/>
              <a:gd name="connsiteY107" fmla="*/ 1873486 h 2335460"/>
              <a:gd name="connsiteX108" fmla="*/ 365368 w 1595743"/>
              <a:gd name="connsiteY108" fmla="*/ 1852054 h 2335460"/>
              <a:gd name="connsiteX109" fmla="*/ 334413 w 1595743"/>
              <a:gd name="connsiteY109" fmla="*/ 1806811 h 2335460"/>
              <a:gd name="connsiteX110" fmla="*/ 291549 w 1595743"/>
              <a:gd name="connsiteY110" fmla="*/ 1782998 h 2335460"/>
              <a:gd name="connsiteX111" fmla="*/ 248688 w 1595743"/>
              <a:gd name="connsiteY111" fmla="*/ 1754424 h 2335460"/>
              <a:gd name="connsiteX112" fmla="*/ 215349 w 1595743"/>
              <a:gd name="connsiteY112" fmla="*/ 1744898 h 2335460"/>
              <a:gd name="connsiteX113" fmla="*/ 217731 w 1595743"/>
              <a:gd name="connsiteY113" fmla="*/ 1699652 h 2335460"/>
              <a:gd name="connsiteX114" fmla="*/ 174868 w 1595743"/>
              <a:gd name="connsiteY114" fmla="*/ 1713942 h 2335460"/>
              <a:gd name="connsiteX115" fmla="*/ 186775 w 1595743"/>
              <a:gd name="connsiteY115" fmla="*/ 1747280 h 2335460"/>
              <a:gd name="connsiteX116" fmla="*/ 179631 w 1595743"/>
              <a:gd name="connsiteY116" fmla="*/ 1763949 h 2335460"/>
              <a:gd name="connsiteX117" fmla="*/ 141531 w 1595743"/>
              <a:gd name="connsiteY117" fmla="*/ 1735374 h 2335460"/>
              <a:gd name="connsiteX118" fmla="*/ 98669 w 1595743"/>
              <a:gd name="connsiteY118" fmla="*/ 1732992 h 2335460"/>
              <a:gd name="connsiteX119" fmla="*/ 43899 w 1595743"/>
              <a:gd name="connsiteY119" fmla="*/ 1713942 h 2335460"/>
              <a:gd name="connsiteX120" fmla="*/ 10560 w 1595743"/>
              <a:gd name="connsiteY120" fmla="*/ 1711558 h 2335460"/>
              <a:gd name="connsiteX121" fmla="*/ 1037 w 1595743"/>
              <a:gd name="connsiteY121" fmla="*/ 1659174 h 2335460"/>
              <a:gd name="connsiteX122" fmla="*/ 34374 w 1595743"/>
              <a:gd name="connsiteY122" fmla="*/ 1571067 h 2335460"/>
              <a:gd name="connsiteX123" fmla="*/ 60568 w 1595743"/>
              <a:gd name="connsiteY123" fmla="*/ 1523442 h 2335460"/>
              <a:gd name="connsiteX124" fmla="*/ 81999 w 1595743"/>
              <a:gd name="connsiteY124" fmla="*/ 1475817 h 2335460"/>
              <a:gd name="connsiteX125" fmla="*/ 108194 w 1595743"/>
              <a:gd name="connsiteY125" fmla="*/ 1437717 h 2335460"/>
              <a:gd name="connsiteX126" fmla="*/ 146293 w 1595743"/>
              <a:gd name="connsiteY126" fmla="*/ 1428192 h 2335460"/>
              <a:gd name="connsiteX127" fmla="*/ 153438 w 1595743"/>
              <a:gd name="connsiteY127" fmla="*/ 1392474 h 2335460"/>
              <a:gd name="connsiteX128" fmla="*/ 262975 w 1595743"/>
              <a:gd name="connsiteY128" fmla="*/ 1273411 h 2335460"/>
              <a:gd name="connsiteX129" fmla="*/ 286787 w 1595743"/>
              <a:gd name="connsiteY129" fmla="*/ 1135296 h 2335460"/>
              <a:gd name="connsiteX130" fmla="*/ 282025 w 1595743"/>
              <a:gd name="connsiteY130" fmla="*/ 1054336 h 2335460"/>
              <a:gd name="connsiteX131" fmla="*/ 196300 w 1595743"/>
              <a:gd name="connsiteY131" fmla="*/ 1042430 h 2335460"/>
              <a:gd name="connsiteX132" fmla="*/ 179632 w 1595743"/>
              <a:gd name="connsiteY132" fmla="*/ 961467 h 2335460"/>
              <a:gd name="connsiteX133" fmla="*/ 186775 w 1595743"/>
              <a:gd name="connsiteY133" fmla="*/ 894792 h 2335460"/>
              <a:gd name="connsiteX134" fmla="*/ 148675 w 1595743"/>
              <a:gd name="connsiteY134" fmla="*/ 856692 h 2335460"/>
              <a:gd name="connsiteX135" fmla="*/ 127244 w 1595743"/>
              <a:gd name="connsiteY135" fmla="*/ 816210 h 2335460"/>
              <a:gd name="connsiteX136" fmla="*/ 117719 w 1595743"/>
              <a:gd name="connsiteY136" fmla="*/ 756680 h 2335460"/>
              <a:gd name="connsiteX137" fmla="*/ 102097 w 1595743"/>
              <a:gd name="connsiteY137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17769 w 1595743"/>
              <a:gd name="connsiteY26" fmla="*/ 1163873 h 2335460"/>
              <a:gd name="connsiteX27" fmla="*/ 541582 w 1595743"/>
              <a:gd name="connsiteY27" fmla="*/ 1197210 h 2335460"/>
              <a:gd name="connsiteX28" fmla="*/ 551107 w 1595743"/>
              <a:gd name="connsiteY28" fmla="*/ 1237691 h 2335460"/>
              <a:gd name="connsiteX29" fmla="*/ 567775 w 1595743"/>
              <a:gd name="connsiteY29" fmla="*/ 1244835 h 2335460"/>
              <a:gd name="connsiteX30" fmla="*/ 572104 w 1595743"/>
              <a:gd name="connsiteY30" fmla="*/ 1254941 h 2335460"/>
              <a:gd name="connsiteX31" fmla="*/ 591588 w 1595743"/>
              <a:gd name="connsiteY31" fmla="*/ 1221023 h 2335460"/>
              <a:gd name="connsiteX32" fmla="*/ 615400 w 1595743"/>
              <a:gd name="connsiteY32" fmla="*/ 1204354 h 2335460"/>
              <a:gd name="connsiteX33" fmla="*/ 665407 w 1595743"/>
              <a:gd name="connsiteY33" fmla="*/ 1178160 h 2335460"/>
              <a:gd name="connsiteX34" fmla="*/ 698744 w 1595743"/>
              <a:gd name="connsiteY34" fmla="*/ 1166254 h 2335460"/>
              <a:gd name="connsiteX35" fmla="*/ 734463 w 1595743"/>
              <a:gd name="connsiteY35" fmla="*/ 1128155 h 2335460"/>
              <a:gd name="connsiteX36" fmla="*/ 791613 w 1595743"/>
              <a:gd name="connsiteY36" fmla="*/ 1104341 h 2335460"/>
              <a:gd name="connsiteX37" fmla="*/ 817807 w 1595743"/>
              <a:gd name="connsiteY37" fmla="*/ 1059098 h 2335460"/>
              <a:gd name="connsiteX38" fmla="*/ 841618 w 1595743"/>
              <a:gd name="connsiteY38" fmla="*/ 1042427 h 2335460"/>
              <a:gd name="connsiteX39" fmla="*/ 867813 w 1595743"/>
              <a:gd name="connsiteY39" fmla="*/ 1042429 h 2335460"/>
              <a:gd name="connsiteX40" fmla="*/ 872575 w 1595743"/>
              <a:gd name="connsiteY40" fmla="*/ 1061479 h 2335460"/>
              <a:gd name="connsiteX41" fmla="*/ 848763 w 1595743"/>
              <a:gd name="connsiteY41" fmla="*/ 1087673 h 2335460"/>
              <a:gd name="connsiteX42" fmla="*/ 872575 w 1595743"/>
              <a:gd name="connsiteY42" fmla="*/ 1113866 h 2335460"/>
              <a:gd name="connsiteX43" fmla="*/ 872575 w 1595743"/>
              <a:gd name="connsiteY43" fmla="*/ 1137679 h 2335460"/>
              <a:gd name="connsiteX44" fmla="*/ 829713 w 1595743"/>
              <a:gd name="connsiteY44" fmla="*/ 1140060 h 2335460"/>
              <a:gd name="connsiteX45" fmla="*/ 817807 w 1595743"/>
              <a:gd name="connsiteY45" fmla="*/ 1168635 h 2335460"/>
              <a:gd name="connsiteX46" fmla="*/ 829713 w 1595743"/>
              <a:gd name="connsiteY46" fmla="*/ 1197210 h 2335460"/>
              <a:gd name="connsiteX47" fmla="*/ 822567 w 1595743"/>
              <a:gd name="connsiteY47" fmla="*/ 1221021 h 2335460"/>
              <a:gd name="connsiteX48" fmla="*/ 836857 w 1595743"/>
              <a:gd name="connsiteY48" fmla="*/ 1240074 h 2335460"/>
              <a:gd name="connsiteX49" fmla="*/ 870194 w 1595743"/>
              <a:gd name="connsiteY49" fmla="*/ 1211499 h 2335460"/>
              <a:gd name="connsiteX50" fmla="*/ 1544088 w 1595743"/>
              <a:gd name="connsiteY50" fmla="*/ 899555 h 2335460"/>
              <a:gd name="connsiteX51" fmla="*/ 1525038 w 1595743"/>
              <a:gd name="connsiteY51" fmla="*/ 973372 h 2335460"/>
              <a:gd name="connsiteX52" fmla="*/ 958300 w 1595743"/>
              <a:gd name="connsiteY52" fmla="*/ 1151967 h 2335460"/>
              <a:gd name="connsiteX53" fmla="*/ 979731 w 1595743"/>
              <a:gd name="connsiteY53" fmla="*/ 1161491 h 2335460"/>
              <a:gd name="connsiteX54" fmla="*/ 974968 w 1595743"/>
              <a:gd name="connsiteY54" fmla="*/ 1235309 h 2335460"/>
              <a:gd name="connsiteX55" fmla="*/ 984494 w 1595743"/>
              <a:gd name="connsiteY55" fmla="*/ 1297224 h 2335460"/>
              <a:gd name="connsiteX56" fmla="*/ 1032119 w 1595743"/>
              <a:gd name="connsiteY56" fmla="*/ 1378186 h 2335460"/>
              <a:gd name="connsiteX57" fmla="*/ 1072600 w 1595743"/>
              <a:gd name="connsiteY57" fmla="*/ 1399617 h 2335460"/>
              <a:gd name="connsiteX58" fmla="*/ 1089269 w 1595743"/>
              <a:gd name="connsiteY58" fmla="*/ 1466292 h 2335460"/>
              <a:gd name="connsiteX59" fmla="*/ 1122607 w 1595743"/>
              <a:gd name="connsiteY59" fmla="*/ 1492486 h 2335460"/>
              <a:gd name="connsiteX60" fmla="*/ 1163088 w 1595743"/>
              <a:gd name="connsiteY60" fmla="*/ 1552017 h 2335460"/>
              <a:gd name="connsiteX61" fmla="*/ 1191663 w 1595743"/>
              <a:gd name="connsiteY61" fmla="*/ 1566305 h 2335460"/>
              <a:gd name="connsiteX62" fmla="*/ 1220238 w 1595743"/>
              <a:gd name="connsiteY62" fmla="*/ 1604404 h 2335460"/>
              <a:gd name="connsiteX63" fmla="*/ 1215943 w 1595743"/>
              <a:gd name="connsiteY63" fmla="*/ 1624264 h 2335460"/>
              <a:gd name="connsiteX64" fmla="*/ 1196425 w 1595743"/>
              <a:gd name="connsiteY64" fmla="*/ 1673461 h 2335460"/>
              <a:gd name="connsiteX65" fmla="*/ 1144037 w 1595743"/>
              <a:gd name="connsiteY65" fmla="*/ 1668697 h 2335460"/>
              <a:gd name="connsiteX66" fmla="*/ 1124987 w 1595743"/>
              <a:gd name="connsiteY66" fmla="*/ 1713940 h 2335460"/>
              <a:gd name="connsiteX67" fmla="*/ 1048787 w 1595743"/>
              <a:gd name="connsiteY67" fmla="*/ 1747278 h 2335460"/>
              <a:gd name="connsiteX68" fmla="*/ 1020212 w 1595743"/>
              <a:gd name="connsiteY68" fmla="*/ 1806809 h 2335460"/>
              <a:gd name="connsiteX69" fmla="*/ 1036881 w 1595743"/>
              <a:gd name="connsiteY69" fmla="*/ 1854434 h 2335460"/>
              <a:gd name="connsiteX70" fmla="*/ 1017832 w 1595743"/>
              <a:gd name="connsiteY70" fmla="*/ 1894917 h 2335460"/>
              <a:gd name="connsiteX71" fmla="*/ 984493 w 1595743"/>
              <a:gd name="connsiteY71" fmla="*/ 1892534 h 2335460"/>
              <a:gd name="connsiteX72" fmla="*/ 982112 w 1595743"/>
              <a:gd name="connsiteY72" fmla="*/ 1956828 h 2335460"/>
              <a:gd name="connsiteX73" fmla="*/ 946393 w 1595743"/>
              <a:gd name="connsiteY73" fmla="*/ 1973497 h 2335460"/>
              <a:gd name="connsiteX74" fmla="*/ 910674 w 1595743"/>
              <a:gd name="connsiteY74" fmla="*/ 1980640 h 2335460"/>
              <a:gd name="connsiteX75" fmla="*/ 910674 w 1595743"/>
              <a:gd name="connsiteY75" fmla="*/ 2044934 h 2335460"/>
              <a:gd name="connsiteX76" fmla="*/ 967824 w 1595743"/>
              <a:gd name="connsiteY76" fmla="*/ 2054459 h 2335460"/>
              <a:gd name="connsiteX77" fmla="*/ 1001162 w 1595743"/>
              <a:gd name="connsiteY77" fmla="*/ 2049697 h 2335460"/>
              <a:gd name="connsiteX78" fmla="*/ 1005922 w 1595743"/>
              <a:gd name="connsiteY78" fmla="*/ 2123516 h 2335460"/>
              <a:gd name="connsiteX79" fmla="*/ 982112 w 1595743"/>
              <a:gd name="connsiteY79" fmla="*/ 2144947 h 2335460"/>
              <a:gd name="connsiteX80" fmla="*/ 922581 w 1595743"/>
              <a:gd name="connsiteY80" fmla="*/ 2142567 h 2335460"/>
              <a:gd name="connsiteX81" fmla="*/ 870193 w 1595743"/>
              <a:gd name="connsiteY81" fmla="*/ 2152092 h 2335460"/>
              <a:gd name="connsiteX82" fmla="*/ 824949 w 1595743"/>
              <a:gd name="connsiteY82" fmla="*/ 2175905 h 2335460"/>
              <a:gd name="connsiteX83" fmla="*/ 779704 w 1595743"/>
              <a:gd name="connsiteY83" fmla="*/ 2183047 h 2335460"/>
              <a:gd name="connsiteX84" fmla="*/ 758274 w 1595743"/>
              <a:gd name="connsiteY84" fmla="*/ 2202099 h 2335460"/>
              <a:gd name="connsiteX85" fmla="*/ 751131 w 1595743"/>
              <a:gd name="connsiteY85" fmla="*/ 2247342 h 2335460"/>
              <a:gd name="connsiteX86" fmla="*/ 734462 w 1595743"/>
              <a:gd name="connsiteY86" fmla="*/ 2259249 h 2335460"/>
              <a:gd name="connsiteX87" fmla="*/ 689218 w 1595743"/>
              <a:gd name="connsiteY87" fmla="*/ 2309255 h 2335460"/>
              <a:gd name="connsiteX88" fmla="*/ 665406 w 1595743"/>
              <a:gd name="connsiteY88" fmla="*/ 2314016 h 2335460"/>
              <a:gd name="connsiteX89" fmla="*/ 617781 w 1595743"/>
              <a:gd name="connsiteY89" fmla="*/ 2335448 h 2335460"/>
              <a:gd name="connsiteX90" fmla="*/ 579681 w 1595743"/>
              <a:gd name="connsiteY90" fmla="*/ 2318779 h 2335460"/>
              <a:gd name="connsiteX91" fmla="*/ 563012 w 1595743"/>
              <a:gd name="connsiteY91" fmla="*/ 2290204 h 2335460"/>
              <a:gd name="connsiteX92" fmla="*/ 520149 w 1595743"/>
              <a:gd name="connsiteY92" fmla="*/ 2299730 h 2335460"/>
              <a:gd name="connsiteX93" fmla="*/ 512573 w 1595743"/>
              <a:gd name="connsiteY93" fmla="*/ 2293626 h 2335460"/>
              <a:gd name="connsiteX94" fmla="*/ 503481 w 1595743"/>
              <a:gd name="connsiteY94" fmla="*/ 2287823 h 2335460"/>
              <a:gd name="connsiteX95" fmla="*/ 522531 w 1595743"/>
              <a:gd name="connsiteY95" fmla="*/ 2180666 h 2335460"/>
              <a:gd name="connsiteX96" fmla="*/ 539199 w 1595743"/>
              <a:gd name="connsiteY96" fmla="*/ 2159235 h 2335460"/>
              <a:gd name="connsiteX97" fmla="*/ 529674 w 1595743"/>
              <a:gd name="connsiteY97" fmla="*/ 2113992 h 2335460"/>
              <a:gd name="connsiteX98" fmla="*/ 553487 w 1595743"/>
              <a:gd name="connsiteY98" fmla="*/ 2099704 h 2335460"/>
              <a:gd name="connsiteX99" fmla="*/ 534437 w 1595743"/>
              <a:gd name="connsiteY99" fmla="*/ 2085417 h 2335460"/>
              <a:gd name="connsiteX100" fmla="*/ 522531 w 1595743"/>
              <a:gd name="connsiteY100" fmla="*/ 2049699 h 2335460"/>
              <a:gd name="connsiteX101" fmla="*/ 513006 w 1595743"/>
              <a:gd name="connsiteY101" fmla="*/ 2004455 h 2335460"/>
              <a:gd name="connsiteX102" fmla="*/ 510624 w 1595743"/>
              <a:gd name="connsiteY102" fmla="*/ 1973497 h 2335460"/>
              <a:gd name="connsiteX103" fmla="*/ 460618 w 1595743"/>
              <a:gd name="connsiteY103" fmla="*/ 1975880 h 2335460"/>
              <a:gd name="connsiteX104" fmla="*/ 427282 w 1595743"/>
              <a:gd name="connsiteY104" fmla="*/ 1940161 h 2335460"/>
              <a:gd name="connsiteX105" fmla="*/ 382037 w 1595743"/>
              <a:gd name="connsiteY105" fmla="*/ 1923491 h 2335460"/>
              <a:gd name="connsiteX106" fmla="*/ 367749 w 1595743"/>
              <a:gd name="connsiteY106" fmla="*/ 1873486 h 2335460"/>
              <a:gd name="connsiteX107" fmla="*/ 365368 w 1595743"/>
              <a:gd name="connsiteY107" fmla="*/ 1852054 h 2335460"/>
              <a:gd name="connsiteX108" fmla="*/ 334413 w 1595743"/>
              <a:gd name="connsiteY108" fmla="*/ 1806811 h 2335460"/>
              <a:gd name="connsiteX109" fmla="*/ 291549 w 1595743"/>
              <a:gd name="connsiteY109" fmla="*/ 1782998 h 2335460"/>
              <a:gd name="connsiteX110" fmla="*/ 248688 w 1595743"/>
              <a:gd name="connsiteY110" fmla="*/ 1754424 h 2335460"/>
              <a:gd name="connsiteX111" fmla="*/ 215349 w 1595743"/>
              <a:gd name="connsiteY111" fmla="*/ 1744898 h 2335460"/>
              <a:gd name="connsiteX112" fmla="*/ 217731 w 1595743"/>
              <a:gd name="connsiteY112" fmla="*/ 1699652 h 2335460"/>
              <a:gd name="connsiteX113" fmla="*/ 174868 w 1595743"/>
              <a:gd name="connsiteY113" fmla="*/ 1713942 h 2335460"/>
              <a:gd name="connsiteX114" fmla="*/ 186775 w 1595743"/>
              <a:gd name="connsiteY114" fmla="*/ 1747280 h 2335460"/>
              <a:gd name="connsiteX115" fmla="*/ 179631 w 1595743"/>
              <a:gd name="connsiteY115" fmla="*/ 1763949 h 2335460"/>
              <a:gd name="connsiteX116" fmla="*/ 141531 w 1595743"/>
              <a:gd name="connsiteY116" fmla="*/ 1735374 h 2335460"/>
              <a:gd name="connsiteX117" fmla="*/ 98669 w 1595743"/>
              <a:gd name="connsiteY117" fmla="*/ 1732992 h 2335460"/>
              <a:gd name="connsiteX118" fmla="*/ 43899 w 1595743"/>
              <a:gd name="connsiteY118" fmla="*/ 1713942 h 2335460"/>
              <a:gd name="connsiteX119" fmla="*/ 10560 w 1595743"/>
              <a:gd name="connsiteY119" fmla="*/ 1711558 h 2335460"/>
              <a:gd name="connsiteX120" fmla="*/ 1037 w 1595743"/>
              <a:gd name="connsiteY120" fmla="*/ 1659174 h 2335460"/>
              <a:gd name="connsiteX121" fmla="*/ 34374 w 1595743"/>
              <a:gd name="connsiteY121" fmla="*/ 1571067 h 2335460"/>
              <a:gd name="connsiteX122" fmla="*/ 60568 w 1595743"/>
              <a:gd name="connsiteY122" fmla="*/ 1523442 h 2335460"/>
              <a:gd name="connsiteX123" fmla="*/ 81999 w 1595743"/>
              <a:gd name="connsiteY123" fmla="*/ 1475817 h 2335460"/>
              <a:gd name="connsiteX124" fmla="*/ 108194 w 1595743"/>
              <a:gd name="connsiteY124" fmla="*/ 1437717 h 2335460"/>
              <a:gd name="connsiteX125" fmla="*/ 146293 w 1595743"/>
              <a:gd name="connsiteY125" fmla="*/ 1428192 h 2335460"/>
              <a:gd name="connsiteX126" fmla="*/ 153438 w 1595743"/>
              <a:gd name="connsiteY126" fmla="*/ 1392474 h 2335460"/>
              <a:gd name="connsiteX127" fmla="*/ 262975 w 1595743"/>
              <a:gd name="connsiteY127" fmla="*/ 1273411 h 2335460"/>
              <a:gd name="connsiteX128" fmla="*/ 286787 w 1595743"/>
              <a:gd name="connsiteY128" fmla="*/ 1135296 h 2335460"/>
              <a:gd name="connsiteX129" fmla="*/ 282025 w 1595743"/>
              <a:gd name="connsiteY129" fmla="*/ 1054336 h 2335460"/>
              <a:gd name="connsiteX130" fmla="*/ 196300 w 1595743"/>
              <a:gd name="connsiteY130" fmla="*/ 1042430 h 2335460"/>
              <a:gd name="connsiteX131" fmla="*/ 179632 w 1595743"/>
              <a:gd name="connsiteY131" fmla="*/ 961467 h 2335460"/>
              <a:gd name="connsiteX132" fmla="*/ 186775 w 1595743"/>
              <a:gd name="connsiteY132" fmla="*/ 894792 h 2335460"/>
              <a:gd name="connsiteX133" fmla="*/ 148675 w 1595743"/>
              <a:gd name="connsiteY133" fmla="*/ 856692 h 2335460"/>
              <a:gd name="connsiteX134" fmla="*/ 127244 w 1595743"/>
              <a:gd name="connsiteY134" fmla="*/ 816210 h 2335460"/>
              <a:gd name="connsiteX135" fmla="*/ 117719 w 1595743"/>
              <a:gd name="connsiteY135" fmla="*/ 756680 h 2335460"/>
              <a:gd name="connsiteX136" fmla="*/ 102097 w 1595743"/>
              <a:gd name="connsiteY136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41582 w 1595743"/>
              <a:gd name="connsiteY26" fmla="*/ 1197210 h 2335460"/>
              <a:gd name="connsiteX27" fmla="*/ 551107 w 1595743"/>
              <a:gd name="connsiteY27" fmla="*/ 1237691 h 2335460"/>
              <a:gd name="connsiteX28" fmla="*/ 567775 w 1595743"/>
              <a:gd name="connsiteY28" fmla="*/ 1244835 h 2335460"/>
              <a:gd name="connsiteX29" fmla="*/ 572104 w 1595743"/>
              <a:gd name="connsiteY29" fmla="*/ 1254941 h 2335460"/>
              <a:gd name="connsiteX30" fmla="*/ 591588 w 1595743"/>
              <a:gd name="connsiteY30" fmla="*/ 1221023 h 2335460"/>
              <a:gd name="connsiteX31" fmla="*/ 615400 w 1595743"/>
              <a:gd name="connsiteY31" fmla="*/ 1204354 h 2335460"/>
              <a:gd name="connsiteX32" fmla="*/ 665407 w 1595743"/>
              <a:gd name="connsiteY32" fmla="*/ 1178160 h 2335460"/>
              <a:gd name="connsiteX33" fmla="*/ 698744 w 1595743"/>
              <a:gd name="connsiteY33" fmla="*/ 1166254 h 2335460"/>
              <a:gd name="connsiteX34" fmla="*/ 734463 w 1595743"/>
              <a:gd name="connsiteY34" fmla="*/ 1128155 h 2335460"/>
              <a:gd name="connsiteX35" fmla="*/ 791613 w 1595743"/>
              <a:gd name="connsiteY35" fmla="*/ 1104341 h 2335460"/>
              <a:gd name="connsiteX36" fmla="*/ 817807 w 1595743"/>
              <a:gd name="connsiteY36" fmla="*/ 1059098 h 2335460"/>
              <a:gd name="connsiteX37" fmla="*/ 841618 w 1595743"/>
              <a:gd name="connsiteY37" fmla="*/ 1042427 h 2335460"/>
              <a:gd name="connsiteX38" fmla="*/ 867813 w 1595743"/>
              <a:gd name="connsiteY38" fmla="*/ 1042429 h 2335460"/>
              <a:gd name="connsiteX39" fmla="*/ 872575 w 1595743"/>
              <a:gd name="connsiteY39" fmla="*/ 1061479 h 2335460"/>
              <a:gd name="connsiteX40" fmla="*/ 848763 w 1595743"/>
              <a:gd name="connsiteY40" fmla="*/ 1087673 h 2335460"/>
              <a:gd name="connsiteX41" fmla="*/ 872575 w 1595743"/>
              <a:gd name="connsiteY41" fmla="*/ 1113866 h 2335460"/>
              <a:gd name="connsiteX42" fmla="*/ 872575 w 1595743"/>
              <a:gd name="connsiteY42" fmla="*/ 1137679 h 2335460"/>
              <a:gd name="connsiteX43" fmla="*/ 829713 w 1595743"/>
              <a:gd name="connsiteY43" fmla="*/ 1140060 h 2335460"/>
              <a:gd name="connsiteX44" fmla="*/ 817807 w 1595743"/>
              <a:gd name="connsiteY44" fmla="*/ 1168635 h 2335460"/>
              <a:gd name="connsiteX45" fmla="*/ 829713 w 1595743"/>
              <a:gd name="connsiteY45" fmla="*/ 1197210 h 2335460"/>
              <a:gd name="connsiteX46" fmla="*/ 822567 w 1595743"/>
              <a:gd name="connsiteY46" fmla="*/ 1221021 h 2335460"/>
              <a:gd name="connsiteX47" fmla="*/ 836857 w 1595743"/>
              <a:gd name="connsiteY47" fmla="*/ 1240074 h 2335460"/>
              <a:gd name="connsiteX48" fmla="*/ 870194 w 1595743"/>
              <a:gd name="connsiteY48" fmla="*/ 1211499 h 2335460"/>
              <a:gd name="connsiteX49" fmla="*/ 1544088 w 1595743"/>
              <a:gd name="connsiteY49" fmla="*/ 899555 h 2335460"/>
              <a:gd name="connsiteX50" fmla="*/ 1525038 w 1595743"/>
              <a:gd name="connsiteY50" fmla="*/ 973372 h 2335460"/>
              <a:gd name="connsiteX51" fmla="*/ 958300 w 1595743"/>
              <a:gd name="connsiteY51" fmla="*/ 1151967 h 2335460"/>
              <a:gd name="connsiteX52" fmla="*/ 979731 w 1595743"/>
              <a:gd name="connsiteY52" fmla="*/ 1161491 h 2335460"/>
              <a:gd name="connsiteX53" fmla="*/ 974968 w 1595743"/>
              <a:gd name="connsiteY53" fmla="*/ 1235309 h 2335460"/>
              <a:gd name="connsiteX54" fmla="*/ 984494 w 1595743"/>
              <a:gd name="connsiteY54" fmla="*/ 1297224 h 2335460"/>
              <a:gd name="connsiteX55" fmla="*/ 1032119 w 1595743"/>
              <a:gd name="connsiteY55" fmla="*/ 1378186 h 2335460"/>
              <a:gd name="connsiteX56" fmla="*/ 1072600 w 1595743"/>
              <a:gd name="connsiteY56" fmla="*/ 1399617 h 2335460"/>
              <a:gd name="connsiteX57" fmla="*/ 1089269 w 1595743"/>
              <a:gd name="connsiteY57" fmla="*/ 1466292 h 2335460"/>
              <a:gd name="connsiteX58" fmla="*/ 1122607 w 1595743"/>
              <a:gd name="connsiteY58" fmla="*/ 1492486 h 2335460"/>
              <a:gd name="connsiteX59" fmla="*/ 1163088 w 1595743"/>
              <a:gd name="connsiteY59" fmla="*/ 1552017 h 2335460"/>
              <a:gd name="connsiteX60" fmla="*/ 1191663 w 1595743"/>
              <a:gd name="connsiteY60" fmla="*/ 1566305 h 2335460"/>
              <a:gd name="connsiteX61" fmla="*/ 1220238 w 1595743"/>
              <a:gd name="connsiteY61" fmla="*/ 1604404 h 2335460"/>
              <a:gd name="connsiteX62" fmla="*/ 1215943 w 1595743"/>
              <a:gd name="connsiteY62" fmla="*/ 1624264 h 2335460"/>
              <a:gd name="connsiteX63" fmla="*/ 1196425 w 1595743"/>
              <a:gd name="connsiteY63" fmla="*/ 1673461 h 2335460"/>
              <a:gd name="connsiteX64" fmla="*/ 1144037 w 1595743"/>
              <a:gd name="connsiteY64" fmla="*/ 1668697 h 2335460"/>
              <a:gd name="connsiteX65" fmla="*/ 1124987 w 1595743"/>
              <a:gd name="connsiteY65" fmla="*/ 1713940 h 2335460"/>
              <a:gd name="connsiteX66" fmla="*/ 1048787 w 1595743"/>
              <a:gd name="connsiteY66" fmla="*/ 1747278 h 2335460"/>
              <a:gd name="connsiteX67" fmla="*/ 1020212 w 1595743"/>
              <a:gd name="connsiteY67" fmla="*/ 1806809 h 2335460"/>
              <a:gd name="connsiteX68" fmla="*/ 1036881 w 1595743"/>
              <a:gd name="connsiteY68" fmla="*/ 1854434 h 2335460"/>
              <a:gd name="connsiteX69" fmla="*/ 1017832 w 1595743"/>
              <a:gd name="connsiteY69" fmla="*/ 1894917 h 2335460"/>
              <a:gd name="connsiteX70" fmla="*/ 984493 w 1595743"/>
              <a:gd name="connsiteY70" fmla="*/ 1892534 h 2335460"/>
              <a:gd name="connsiteX71" fmla="*/ 982112 w 1595743"/>
              <a:gd name="connsiteY71" fmla="*/ 1956828 h 2335460"/>
              <a:gd name="connsiteX72" fmla="*/ 946393 w 1595743"/>
              <a:gd name="connsiteY72" fmla="*/ 1973497 h 2335460"/>
              <a:gd name="connsiteX73" fmla="*/ 910674 w 1595743"/>
              <a:gd name="connsiteY73" fmla="*/ 1980640 h 2335460"/>
              <a:gd name="connsiteX74" fmla="*/ 910674 w 1595743"/>
              <a:gd name="connsiteY74" fmla="*/ 2044934 h 2335460"/>
              <a:gd name="connsiteX75" fmla="*/ 967824 w 1595743"/>
              <a:gd name="connsiteY75" fmla="*/ 2054459 h 2335460"/>
              <a:gd name="connsiteX76" fmla="*/ 1001162 w 1595743"/>
              <a:gd name="connsiteY76" fmla="*/ 2049697 h 2335460"/>
              <a:gd name="connsiteX77" fmla="*/ 1005922 w 1595743"/>
              <a:gd name="connsiteY77" fmla="*/ 2123516 h 2335460"/>
              <a:gd name="connsiteX78" fmla="*/ 982112 w 1595743"/>
              <a:gd name="connsiteY78" fmla="*/ 2144947 h 2335460"/>
              <a:gd name="connsiteX79" fmla="*/ 922581 w 1595743"/>
              <a:gd name="connsiteY79" fmla="*/ 2142567 h 2335460"/>
              <a:gd name="connsiteX80" fmla="*/ 870193 w 1595743"/>
              <a:gd name="connsiteY80" fmla="*/ 2152092 h 2335460"/>
              <a:gd name="connsiteX81" fmla="*/ 824949 w 1595743"/>
              <a:gd name="connsiteY81" fmla="*/ 2175905 h 2335460"/>
              <a:gd name="connsiteX82" fmla="*/ 779704 w 1595743"/>
              <a:gd name="connsiteY82" fmla="*/ 2183047 h 2335460"/>
              <a:gd name="connsiteX83" fmla="*/ 758274 w 1595743"/>
              <a:gd name="connsiteY83" fmla="*/ 2202099 h 2335460"/>
              <a:gd name="connsiteX84" fmla="*/ 751131 w 1595743"/>
              <a:gd name="connsiteY84" fmla="*/ 2247342 h 2335460"/>
              <a:gd name="connsiteX85" fmla="*/ 734462 w 1595743"/>
              <a:gd name="connsiteY85" fmla="*/ 2259249 h 2335460"/>
              <a:gd name="connsiteX86" fmla="*/ 689218 w 1595743"/>
              <a:gd name="connsiteY86" fmla="*/ 2309255 h 2335460"/>
              <a:gd name="connsiteX87" fmla="*/ 665406 w 1595743"/>
              <a:gd name="connsiteY87" fmla="*/ 2314016 h 2335460"/>
              <a:gd name="connsiteX88" fmla="*/ 617781 w 1595743"/>
              <a:gd name="connsiteY88" fmla="*/ 2335448 h 2335460"/>
              <a:gd name="connsiteX89" fmla="*/ 579681 w 1595743"/>
              <a:gd name="connsiteY89" fmla="*/ 2318779 h 2335460"/>
              <a:gd name="connsiteX90" fmla="*/ 563012 w 1595743"/>
              <a:gd name="connsiteY90" fmla="*/ 2290204 h 2335460"/>
              <a:gd name="connsiteX91" fmla="*/ 520149 w 1595743"/>
              <a:gd name="connsiteY91" fmla="*/ 2299730 h 2335460"/>
              <a:gd name="connsiteX92" fmla="*/ 512573 w 1595743"/>
              <a:gd name="connsiteY92" fmla="*/ 2293626 h 2335460"/>
              <a:gd name="connsiteX93" fmla="*/ 503481 w 1595743"/>
              <a:gd name="connsiteY93" fmla="*/ 2287823 h 2335460"/>
              <a:gd name="connsiteX94" fmla="*/ 522531 w 1595743"/>
              <a:gd name="connsiteY94" fmla="*/ 2180666 h 2335460"/>
              <a:gd name="connsiteX95" fmla="*/ 539199 w 1595743"/>
              <a:gd name="connsiteY95" fmla="*/ 2159235 h 2335460"/>
              <a:gd name="connsiteX96" fmla="*/ 529674 w 1595743"/>
              <a:gd name="connsiteY96" fmla="*/ 2113992 h 2335460"/>
              <a:gd name="connsiteX97" fmla="*/ 553487 w 1595743"/>
              <a:gd name="connsiteY97" fmla="*/ 2099704 h 2335460"/>
              <a:gd name="connsiteX98" fmla="*/ 534437 w 1595743"/>
              <a:gd name="connsiteY98" fmla="*/ 2085417 h 2335460"/>
              <a:gd name="connsiteX99" fmla="*/ 522531 w 1595743"/>
              <a:gd name="connsiteY99" fmla="*/ 2049699 h 2335460"/>
              <a:gd name="connsiteX100" fmla="*/ 513006 w 1595743"/>
              <a:gd name="connsiteY100" fmla="*/ 2004455 h 2335460"/>
              <a:gd name="connsiteX101" fmla="*/ 510624 w 1595743"/>
              <a:gd name="connsiteY101" fmla="*/ 1973497 h 2335460"/>
              <a:gd name="connsiteX102" fmla="*/ 460618 w 1595743"/>
              <a:gd name="connsiteY102" fmla="*/ 1975880 h 2335460"/>
              <a:gd name="connsiteX103" fmla="*/ 427282 w 1595743"/>
              <a:gd name="connsiteY103" fmla="*/ 1940161 h 2335460"/>
              <a:gd name="connsiteX104" fmla="*/ 382037 w 1595743"/>
              <a:gd name="connsiteY104" fmla="*/ 1923491 h 2335460"/>
              <a:gd name="connsiteX105" fmla="*/ 367749 w 1595743"/>
              <a:gd name="connsiteY105" fmla="*/ 1873486 h 2335460"/>
              <a:gd name="connsiteX106" fmla="*/ 365368 w 1595743"/>
              <a:gd name="connsiteY106" fmla="*/ 1852054 h 2335460"/>
              <a:gd name="connsiteX107" fmla="*/ 334413 w 1595743"/>
              <a:gd name="connsiteY107" fmla="*/ 1806811 h 2335460"/>
              <a:gd name="connsiteX108" fmla="*/ 291549 w 1595743"/>
              <a:gd name="connsiteY108" fmla="*/ 1782998 h 2335460"/>
              <a:gd name="connsiteX109" fmla="*/ 248688 w 1595743"/>
              <a:gd name="connsiteY109" fmla="*/ 1754424 h 2335460"/>
              <a:gd name="connsiteX110" fmla="*/ 215349 w 1595743"/>
              <a:gd name="connsiteY110" fmla="*/ 1744898 h 2335460"/>
              <a:gd name="connsiteX111" fmla="*/ 217731 w 1595743"/>
              <a:gd name="connsiteY111" fmla="*/ 1699652 h 2335460"/>
              <a:gd name="connsiteX112" fmla="*/ 174868 w 1595743"/>
              <a:gd name="connsiteY112" fmla="*/ 1713942 h 2335460"/>
              <a:gd name="connsiteX113" fmla="*/ 186775 w 1595743"/>
              <a:gd name="connsiteY113" fmla="*/ 1747280 h 2335460"/>
              <a:gd name="connsiteX114" fmla="*/ 179631 w 1595743"/>
              <a:gd name="connsiteY114" fmla="*/ 1763949 h 2335460"/>
              <a:gd name="connsiteX115" fmla="*/ 141531 w 1595743"/>
              <a:gd name="connsiteY115" fmla="*/ 1735374 h 2335460"/>
              <a:gd name="connsiteX116" fmla="*/ 98669 w 1595743"/>
              <a:gd name="connsiteY116" fmla="*/ 1732992 h 2335460"/>
              <a:gd name="connsiteX117" fmla="*/ 43899 w 1595743"/>
              <a:gd name="connsiteY117" fmla="*/ 1713942 h 2335460"/>
              <a:gd name="connsiteX118" fmla="*/ 10560 w 1595743"/>
              <a:gd name="connsiteY118" fmla="*/ 1711558 h 2335460"/>
              <a:gd name="connsiteX119" fmla="*/ 1037 w 1595743"/>
              <a:gd name="connsiteY119" fmla="*/ 1659174 h 2335460"/>
              <a:gd name="connsiteX120" fmla="*/ 34374 w 1595743"/>
              <a:gd name="connsiteY120" fmla="*/ 1571067 h 2335460"/>
              <a:gd name="connsiteX121" fmla="*/ 60568 w 1595743"/>
              <a:gd name="connsiteY121" fmla="*/ 1523442 h 2335460"/>
              <a:gd name="connsiteX122" fmla="*/ 81999 w 1595743"/>
              <a:gd name="connsiteY122" fmla="*/ 1475817 h 2335460"/>
              <a:gd name="connsiteX123" fmla="*/ 108194 w 1595743"/>
              <a:gd name="connsiteY123" fmla="*/ 1437717 h 2335460"/>
              <a:gd name="connsiteX124" fmla="*/ 146293 w 1595743"/>
              <a:gd name="connsiteY124" fmla="*/ 1428192 h 2335460"/>
              <a:gd name="connsiteX125" fmla="*/ 153438 w 1595743"/>
              <a:gd name="connsiteY125" fmla="*/ 1392474 h 2335460"/>
              <a:gd name="connsiteX126" fmla="*/ 262975 w 1595743"/>
              <a:gd name="connsiteY126" fmla="*/ 1273411 h 2335460"/>
              <a:gd name="connsiteX127" fmla="*/ 286787 w 1595743"/>
              <a:gd name="connsiteY127" fmla="*/ 1135296 h 2335460"/>
              <a:gd name="connsiteX128" fmla="*/ 282025 w 1595743"/>
              <a:gd name="connsiteY128" fmla="*/ 1054336 h 2335460"/>
              <a:gd name="connsiteX129" fmla="*/ 196300 w 1595743"/>
              <a:gd name="connsiteY129" fmla="*/ 1042430 h 2335460"/>
              <a:gd name="connsiteX130" fmla="*/ 179632 w 1595743"/>
              <a:gd name="connsiteY130" fmla="*/ 961467 h 2335460"/>
              <a:gd name="connsiteX131" fmla="*/ 186775 w 1595743"/>
              <a:gd name="connsiteY131" fmla="*/ 894792 h 2335460"/>
              <a:gd name="connsiteX132" fmla="*/ 148675 w 1595743"/>
              <a:gd name="connsiteY132" fmla="*/ 856692 h 2335460"/>
              <a:gd name="connsiteX133" fmla="*/ 127244 w 1595743"/>
              <a:gd name="connsiteY133" fmla="*/ 816210 h 2335460"/>
              <a:gd name="connsiteX134" fmla="*/ 117719 w 1595743"/>
              <a:gd name="connsiteY134" fmla="*/ 756680 h 2335460"/>
              <a:gd name="connsiteX135" fmla="*/ 102097 w 1595743"/>
              <a:gd name="connsiteY135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51107 w 1595743"/>
              <a:gd name="connsiteY26" fmla="*/ 1237691 h 2335460"/>
              <a:gd name="connsiteX27" fmla="*/ 567775 w 1595743"/>
              <a:gd name="connsiteY27" fmla="*/ 1244835 h 2335460"/>
              <a:gd name="connsiteX28" fmla="*/ 572104 w 1595743"/>
              <a:gd name="connsiteY28" fmla="*/ 1254941 h 2335460"/>
              <a:gd name="connsiteX29" fmla="*/ 591588 w 1595743"/>
              <a:gd name="connsiteY29" fmla="*/ 1221023 h 2335460"/>
              <a:gd name="connsiteX30" fmla="*/ 615400 w 1595743"/>
              <a:gd name="connsiteY30" fmla="*/ 1204354 h 2335460"/>
              <a:gd name="connsiteX31" fmla="*/ 665407 w 1595743"/>
              <a:gd name="connsiteY31" fmla="*/ 1178160 h 2335460"/>
              <a:gd name="connsiteX32" fmla="*/ 698744 w 1595743"/>
              <a:gd name="connsiteY32" fmla="*/ 1166254 h 2335460"/>
              <a:gd name="connsiteX33" fmla="*/ 734463 w 1595743"/>
              <a:gd name="connsiteY33" fmla="*/ 1128155 h 2335460"/>
              <a:gd name="connsiteX34" fmla="*/ 791613 w 1595743"/>
              <a:gd name="connsiteY34" fmla="*/ 1104341 h 2335460"/>
              <a:gd name="connsiteX35" fmla="*/ 817807 w 1595743"/>
              <a:gd name="connsiteY35" fmla="*/ 1059098 h 2335460"/>
              <a:gd name="connsiteX36" fmla="*/ 841618 w 1595743"/>
              <a:gd name="connsiteY36" fmla="*/ 1042427 h 2335460"/>
              <a:gd name="connsiteX37" fmla="*/ 867813 w 1595743"/>
              <a:gd name="connsiteY37" fmla="*/ 1042429 h 2335460"/>
              <a:gd name="connsiteX38" fmla="*/ 872575 w 1595743"/>
              <a:gd name="connsiteY38" fmla="*/ 1061479 h 2335460"/>
              <a:gd name="connsiteX39" fmla="*/ 848763 w 1595743"/>
              <a:gd name="connsiteY39" fmla="*/ 1087673 h 2335460"/>
              <a:gd name="connsiteX40" fmla="*/ 872575 w 1595743"/>
              <a:gd name="connsiteY40" fmla="*/ 1113866 h 2335460"/>
              <a:gd name="connsiteX41" fmla="*/ 872575 w 1595743"/>
              <a:gd name="connsiteY41" fmla="*/ 1137679 h 2335460"/>
              <a:gd name="connsiteX42" fmla="*/ 829713 w 1595743"/>
              <a:gd name="connsiteY42" fmla="*/ 1140060 h 2335460"/>
              <a:gd name="connsiteX43" fmla="*/ 817807 w 1595743"/>
              <a:gd name="connsiteY43" fmla="*/ 1168635 h 2335460"/>
              <a:gd name="connsiteX44" fmla="*/ 829713 w 1595743"/>
              <a:gd name="connsiteY44" fmla="*/ 1197210 h 2335460"/>
              <a:gd name="connsiteX45" fmla="*/ 822567 w 1595743"/>
              <a:gd name="connsiteY45" fmla="*/ 1221021 h 2335460"/>
              <a:gd name="connsiteX46" fmla="*/ 836857 w 1595743"/>
              <a:gd name="connsiteY46" fmla="*/ 1240074 h 2335460"/>
              <a:gd name="connsiteX47" fmla="*/ 870194 w 1595743"/>
              <a:gd name="connsiteY47" fmla="*/ 1211499 h 2335460"/>
              <a:gd name="connsiteX48" fmla="*/ 1544088 w 1595743"/>
              <a:gd name="connsiteY48" fmla="*/ 899555 h 2335460"/>
              <a:gd name="connsiteX49" fmla="*/ 1525038 w 1595743"/>
              <a:gd name="connsiteY49" fmla="*/ 973372 h 2335460"/>
              <a:gd name="connsiteX50" fmla="*/ 958300 w 1595743"/>
              <a:gd name="connsiteY50" fmla="*/ 1151967 h 2335460"/>
              <a:gd name="connsiteX51" fmla="*/ 979731 w 1595743"/>
              <a:gd name="connsiteY51" fmla="*/ 1161491 h 2335460"/>
              <a:gd name="connsiteX52" fmla="*/ 974968 w 1595743"/>
              <a:gd name="connsiteY52" fmla="*/ 1235309 h 2335460"/>
              <a:gd name="connsiteX53" fmla="*/ 984494 w 1595743"/>
              <a:gd name="connsiteY53" fmla="*/ 1297224 h 2335460"/>
              <a:gd name="connsiteX54" fmla="*/ 1032119 w 1595743"/>
              <a:gd name="connsiteY54" fmla="*/ 1378186 h 2335460"/>
              <a:gd name="connsiteX55" fmla="*/ 1072600 w 1595743"/>
              <a:gd name="connsiteY55" fmla="*/ 1399617 h 2335460"/>
              <a:gd name="connsiteX56" fmla="*/ 1089269 w 1595743"/>
              <a:gd name="connsiteY56" fmla="*/ 1466292 h 2335460"/>
              <a:gd name="connsiteX57" fmla="*/ 1122607 w 1595743"/>
              <a:gd name="connsiteY57" fmla="*/ 1492486 h 2335460"/>
              <a:gd name="connsiteX58" fmla="*/ 1163088 w 1595743"/>
              <a:gd name="connsiteY58" fmla="*/ 1552017 h 2335460"/>
              <a:gd name="connsiteX59" fmla="*/ 1191663 w 1595743"/>
              <a:gd name="connsiteY59" fmla="*/ 1566305 h 2335460"/>
              <a:gd name="connsiteX60" fmla="*/ 1220238 w 1595743"/>
              <a:gd name="connsiteY60" fmla="*/ 1604404 h 2335460"/>
              <a:gd name="connsiteX61" fmla="*/ 1215943 w 1595743"/>
              <a:gd name="connsiteY61" fmla="*/ 1624264 h 2335460"/>
              <a:gd name="connsiteX62" fmla="*/ 1196425 w 1595743"/>
              <a:gd name="connsiteY62" fmla="*/ 1673461 h 2335460"/>
              <a:gd name="connsiteX63" fmla="*/ 1144037 w 1595743"/>
              <a:gd name="connsiteY63" fmla="*/ 1668697 h 2335460"/>
              <a:gd name="connsiteX64" fmla="*/ 1124987 w 1595743"/>
              <a:gd name="connsiteY64" fmla="*/ 1713940 h 2335460"/>
              <a:gd name="connsiteX65" fmla="*/ 1048787 w 1595743"/>
              <a:gd name="connsiteY65" fmla="*/ 1747278 h 2335460"/>
              <a:gd name="connsiteX66" fmla="*/ 1020212 w 1595743"/>
              <a:gd name="connsiteY66" fmla="*/ 1806809 h 2335460"/>
              <a:gd name="connsiteX67" fmla="*/ 1036881 w 1595743"/>
              <a:gd name="connsiteY67" fmla="*/ 1854434 h 2335460"/>
              <a:gd name="connsiteX68" fmla="*/ 1017832 w 1595743"/>
              <a:gd name="connsiteY68" fmla="*/ 1894917 h 2335460"/>
              <a:gd name="connsiteX69" fmla="*/ 984493 w 1595743"/>
              <a:gd name="connsiteY69" fmla="*/ 1892534 h 2335460"/>
              <a:gd name="connsiteX70" fmla="*/ 982112 w 1595743"/>
              <a:gd name="connsiteY70" fmla="*/ 1956828 h 2335460"/>
              <a:gd name="connsiteX71" fmla="*/ 946393 w 1595743"/>
              <a:gd name="connsiteY71" fmla="*/ 1973497 h 2335460"/>
              <a:gd name="connsiteX72" fmla="*/ 910674 w 1595743"/>
              <a:gd name="connsiteY72" fmla="*/ 1980640 h 2335460"/>
              <a:gd name="connsiteX73" fmla="*/ 910674 w 1595743"/>
              <a:gd name="connsiteY73" fmla="*/ 2044934 h 2335460"/>
              <a:gd name="connsiteX74" fmla="*/ 967824 w 1595743"/>
              <a:gd name="connsiteY74" fmla="*/ 2054459 h 2335460"/>
              <a:gd name="connsiteX75" fmla="*/ 1001162 w 1595743"/>
              <a:gd name="connsiteY75" fmla="*/ 2049697 h 2335460"/>
              <a:gd name="connsiteX76" fmla="*/ 1005922 w 1595743"/>
              <a:gd name="connsiteY76" fmla="*/ 2123516 h 2335460"/>
              <a:gd name="connsiteX77" fmla="*/ 982112 w 1595743"/>
              <a:gd name="connsiteY77" fmla="*/ 2144947 h 2335460"/>
              <a:gd name="connsiteX78" fmla="*/ 922581 w 1595743"/>
              <a:gd name="connsiteY78" fmla="*/ 2142567 h 2335460"/>
              <a:gd name="connsiteX79" fmla="*/ 870193 w 1595743"/>
              <a:gd name="connsiteY79" fmla="*/ 2152092 h 2335460"/>
              <a:gd name="connsiteX80" fmla="*/ 824949 w 1595743"/>
              <a:gd name="connsiteY80" fmla="*/ 2175905 h 2335460"/>
              <a:gd name="connsiteX81" fmla="*/ 779704 w 1595743"/>
              <a:gd name="connsiteY81" fmla="*/ 2183047 h 2335460"/>
              <a:gd name="connsiteX82" fmla="*/ 758274 w 1595743"/>
              <a:gd name="connsiteY82" fmla="*/ 2202099 h 2335460"/>
              <a:gd name="connsiteX83" fmla="*/ 751131 w 1595743"/>
              <a:gd name="connsiteY83" fmla="*/ 2247342 h 2335460"/>
              <a:gd name="connsiteX84" fmla="*/ 734462 w 1595743"/>
              <a:gd name="connsiteY84" fmla="*/ 2259249 h 2335460"/>
              <a:gd name="connsiteX85" fmla="*/ 689218 w 1595743"/>
              <a:gd name="connsiteY85" fmla="*/ 2309255 h 2335460"/>
              <a:gd name="connsiteX86" fmla="*/ 665406 w 1595743"/>
              <a:gd name="connsiteY86" fmla="*/ 2314016 h 2335460"/>
              <a:gd name="connsiteX87" fmla="*/ 617781 w 1595743"/>
              <a:gd name="connsiteY87" fmla="*/ 2335448 h 2335460"/>
              <a:gd name="connsiteX88" fmla="*/ 579681 w 1595743"/>
              <a:gd name="connsiteY88" fmla="*/ 2318779 h 2335460"/>
              <a:gd name="connsiteX89" fmla="*/ 563012 w 1595743"/>
              <a:gd name="connsiteY89" fmla="*/ 2290204 h 2335460"/>
              <a:gd name="connsiteX90" fmla="*/ 520149 w 1595743"/>
              <a:gd name="connsiteY90" fmla="*/ 2299730 h 2335460"/>
              <a:gd name="connsiteX91" fmla="*/ 512573 w 1595743"/>
              <a:gd name="connsiteY91" fmla="*/ 2293626 h 2335460"/>
              <a:gd name="connsiteX92" fmla="*/ 503481 w 1595743"/>
              <a:gd name="connsiteY92" fmla="*/ 2287823 h 2335460"/>
              <a:gd name="connsiteX93" fmla="*/ 522531 w 1595743"/>
              <a:gd name="connsiteY93" fmla="*/ 2180666 h 2335460"/>
              <a:gd name="connsiteX94" fmla="*/ 539199 w 1595743"/>
              <a:gd name="connsiteY94" fmla="*/ 2159235 h 2335460"/>
              <a:gd name="connsiteX95" fmla="*/ 529674 w 1595743"/>
              <a:gd name="connsiteY95" fmla="*/ 2113992 h 2335460"/>
              <a:gd name="connsiteX96" fmla="*/ 553487 w 1595743"/>
              <a:gd name="connsiteY96" fmla="*/ 2099704 h 2335460"/>
              <a:gd name="connsiteX97" fmla="*/ 534437 w 1595743"/>
              <a:gd name="connsiteY97" fmla="*/ 2085417 h 2335460"/>
              <a:gd name="connsiteX98" fmla="*/ 522531 w 1595743"/>
              <a:gd name="connsiteY98" fmla="*/ 2049699 h 2335460"/>
              <a:gd name="connsiteX99" fmla="*/ 513006 w 1595743"/>
              <a:gd name="connsiteY99" fmla="*/ 2004455 h 2335460"/>
              <a:gd name="connsiteX100" fmla="*/ 510624 w 1595743"/>
              <a:gd name="connsiteY100" fmla="*/ 1973497 h 2335460"/>
              <a:gd name="connsiteX101" fmla="*/ 460618 w 1595743"/>
              <a:gd name="connsiteY101" fmla="*/ 1975880 h 2335460"/>
              <a:gd name="connsiteX102" fmla="*/ 427282 w 1595743"/>
              <a:gd name="connsiteY102" fmla="*/ 1940161 h 2335460"/>
              <a:gd name="connsiteX103" fmla="*/ 382037 w 1595743"/>
              <a:gd name="connsiteY103" fmla="*/ 1923491 h 2335460"/>
              <a:gd name="connsiteX104" fmla="*/ 367749 w 1595743"/>
              <a:gd name="connsiteY104" fmla="*/ 1873486 h 2335460"/>
              <a:gd name="connsiteX105" fmla="*/ 365368 w 1595743"/>
              <a:gd name="connsiteY105" fmla="*/ 1852054 h 2335460"/>
              <a:gd name="connsiteX106" fmla="*/ 334413 w 1595743"/>
              <a:gd name="connsiteY106" fmla="*/ 1806811 h 2335460"/>
              <a:gd name="connsiteX107" fmla="*/ 291549 w 1595743"/>
              <a:gd name="connsiteY107" fmla="*/ 1782998 h 2335460"/>
              <a:gd name="connsiteX108" fmla="*/ 248688 w 1595743"/>
              <a:gd name="connsiteY108" fmla="*/ 1754424 h 2335460"/>
              <a:gd name="connsiteX109" fmla="*/ 215349 w 1595743"/>
              <a:gd name="connsiteY109" fmla="*/ 1744898 h 2335460"/>
              <a:gd name="connsiteX110" fmla="*/ 217731 w 1595743"/>
              <a:gd name="connsiteY110" fmla="*/ 1699652 h 2335460"/>
              <a:gd name="connsiteX111" fmla="*/ 174868 w 1595743"/>
              <a:gd name="connsiteY111" fmla="*/ 1713942 h 2335460"/>
              <a:gd name="connsiteX112" fmla="*/ 186775 w 1595743"/>
              <a:gd name="connsiteY112" fmla="*/ 1747280 h 2335460"/>
              <a:gd name="connsiteX113" fmla="*/ 179631 w 1595743"/>
              <a:gd name="connsiteY113" fmla="*/ 1763949 h 2335460"/>
              <a:gd name="connsiteX114" fmla="*/ 141531 w 1595743"/>
              <a:gd name="connsiteY114" fmla="*/ 1735374 h 2335460"/>
              <a:gd name="connsiteX115" fmla="*/ 98669 w 1595743"/>
              <a:gd name="connsiteY115" fmla="*/ 1732992 h 2335460"/>
              <a:gd name="connsiteX116" fmla="*/ 43899 w 1595743"/>
              <a:gd name="connsiteY116" fmla="*/ 1713942 h 2335460"/>
              <a:gd name="connsiteX117" fmla="*/ 10560 w 1595743"/>
              <a:gd name="connsiteY117" fmla="*/ 1711558 h 2335460"/>
              <a:gd name="connsiteX118" fmla="*/ 1037 w 1595743"/>
              <a:gd name="connsiteY118" fmla="*/ 1659174 h 2335460"/>
              <a:gd name="connsiteX119" fmla="*/ 34374 w 1595743"/>
              <a:gd name="connsiteY119" fmla="*/ 1571067 h 2335460"/>
              <a:gd name="connsiteX120" fmla="*/ 60568 w 1595743"/>
              <a:gd name="connsiteY120" fmla="*/ 1523442 h 2335460"/>
              <a:gd name="connsiteX121" fmla="*/ 81999 w 1595743"/>
              <a:gd name="connsiteY121" fmla="*/ 1475817 h 2335460"/>
              <a:gd name="connsiteX122" fmla="*/ 108194 w 1595743"/>
              <a:gd name="connsiteY122" fmla="*/ 1437717 h 2335460"/>
              <a:gd name="connsiteX123" fmla="*/ 146293 w 1595743"/>
              <a:gd name="connsiteY123" fmla="*/ 1428192 h 2335460"/>
              <a:gd name="connsiteX124" fmla="*/ 153438 w 1595743"/>
              <a:gd name="connsiteY124" fmla="*/ 1392474 h 2335460"/>
              <a:gd name="connsiteX125" fmla="*/ 262975 w 1595743"/>
              <a:gd name="connsiteY125" fmla="*/ 1273411 h 2335460"/>
              <a:gd name="connsiteX126" fmla="*/ 286787 w 1595743"/>
              <a:gd name="connsiteY126" fmla="*/ 1135296 h 2335460"/>
              <a:gd name="connsiteX127" fmla="*/ 282025 w 1595743"/>
              <a:gd name="connsiteY127" fmla="*/ 1054336 h 2335460"/>
              <a:gd name="connsiteX128" fmla="*/ 196300 w 1595743"/>
              <a:gd name="connsiteY128" fmla="*/ 1042430 h 2335460"/>
              <a:gd name="connsiteX129" fmla="*/ 179632 w 1595743"/>
              <a:gd name="connsiteY129" fmla="*/ 961467 h 2335460"/>
              <a:gd name="connsiteX130" fmla="*/ 186775 w 1595743"/>
              <a:gd name="connsiteY130" fmla="*/ 894792 h 2335460"/>
              <a:gd name="connsiteX131" fmla="*/ 148675 w 1595743"/>
              <a:gd name="connsiteY131" fmla="*/ 856692 h 2335460"/>
              <a:gd name="connsiteX132" fmla="*/ 127244 w 1595743"/>
              <a:gd name="connsiteY132" fmla="*/ 816210 h 2335460"/>
              <a:gd name="connsiteX133" fmla="*/ 117719 w 1595743"/>
              <a:gd name="connsiteY133" fmla="*/ 756680 h 2335460"/>
              <a:gd name="connsiteX134" fmla="*/ 102097 w 1595743"/>
              <a:gd name="connsiteY134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67775 w 1595743"/>
              <a:gd name="connsiteY26" fmla="*/ 1244835 h 2335460"/>
              <a:gd name="connsiteX27" fmla="*/ 572104 w 1595743"/>
              <a:gd name="connsiteY27" fmla="*/ 1254941 h 2335460"/>
              <a:gd name="connsiteX28" fmla="*/ 591588 w 1595743"/>
              <a:gd name="connsiteY28" fmla="*/ 1221023 h 2335460"/>
              <a:gd name="connsiteX29" fmla="*/ 615400 w 1595743"/>
              <a:gd name="connsiteY29" fmla="*/ 1204354 h 2335460"/>
              <a:gd name="connsiteX30" fmla="*/ 665407 w 1595743"/>
              <a:gd name="connsiteY30" fmla="*/ 1178160 h 2335460"/>
              <a:gd name="connsiteX31" fmla="*/ 698744 w 1595743"/>
              <a:gd name="connsiteY31" fmla="*/ 1166254 h 2335460"/>
              <a:gd name="connsiteX32" fmla="*/ 734463 w 1595743"/>
              <a:gd name="connsiteY32" fmla="*/ 1128155 h 2335460"/>
              <a:gd name="connsiteX33" fmla="*/ 791613 w 1595743"/>
              <a:gd name="connsiteY33" fmla="*/ 1104341 h 2335460"/>
              <a:gd name="connsiteX34" fmla="*/ 817807 w 1595743"/>
              <a:gd name="connsiteY34" fmla="*/ 1059098 h 2335460"/>
              <a:gd name="connsiteX35" fmla="*/ 841618 w 1595743"/>
              <a:gd name="connsiteY35" fmla="*/ 1042427 h 2335460"/>
              <a:gd name="connsiteX36" fmla="*/ 867813 w 1595743"/>
              <a:gd name="connsiteY36" fmla="*/ 1042429 h 2335460"/>
              <a:gd name="connsiteX37" fmla="*/ 872575 w 1595743"/>
              <a:gd name="connsiteY37" fmla="*/ 1061479 h 2335460"/>
              <a:gd name="connsiteX38" fmla="*/ 848763 w 1595743"/>
              <a:gd name="connsiteY38" fmla="*/ 1087673 h 2335460"/>
              <a:gd name="connsiteX39" fmla="*/ 872575 w 1595743"/>
              <a:gd name="connsiteY39" fmla="*/ 1113866 h 2335460"/>
              <a:gd name="connsiteX40" fmla="*/ 872575 w 1595743"/>
              <a:gd name="connsiteY40" fmla="*/ 1137679 h 2335460"/>
              <a:gd name="connsiteX41" fmla="*/ 829713 w 1595743"/>
              <a:gd name="connsiteY41" fmla="*/ 1140060 h 2335460"/>
              <a:gd name="connsiteX42" fmla="*/ 817807 w 1595743"/>
              <a:gd name="connsiteY42" fmla="*/ 1168635 h 2335460"/>
              <a:gd name="connsiteX43" fmla="*/ 829713 w 1595743"/>
              <a:gd name="connsiteY43" fmla="*/ 1197210 h 2335460"/>
              <a:gd name="connsiteX44" fmla="*/ 822567 w 1595743"/>
              <a:gd name="connsiteY44" fmla="*/ 1221021 h 2335460"/>
              <a:gd name="connsiteX45" fmla="*/ 836857 w 1595743"/>
              <a:gd name="connsiteY45" fmla="*/ 1240074 h 2335460"/>
              <a:gd name="connsiteX46" fmla="*/ 870194 w 1595743"/>
              <a:gd name="connsiteY46" fmla="*/ 1211499 h 2335460"/>
              <a:gd name="connsiteX47" fmla="*/ 1544088 w 1595743"/>
              <a:gd name="connsiteY47" fmla="*/ 899555 h 2335460"/>
              <a:gd name="connsiteX48" fmla="*/ 1525038 w 1595743"/>
              <a:gd name="connsiteY48" fmla="*/ 973372 h 2335460"/>
              <a:gd name="connsiteX49" fmla="*/ 958300 w 1595743"/>
              <a:gd name="connsiteY49" fmla="*/ 1151967 h 2335460"/>
              <a:gd name="connsiteX50" fmla="*/ 979731 w 1595743"/>
              <a:gd name="connsiteY50" fmla="*/ 1161491 h 2335460"/>
              <a:gd name="connsiteX51" fmla="*/ 974968 w 1595743"/>
              <a:gd name="connsiteY51" fmla="*/ 1235309 h 2335460"/>
              <a:gd name="connsiteX52" fmla="*/ 984494 w 1595743"/>
              <a:gd name="connsiteY52" fmla="*/ 1297224 h 2335460"/>
              <a:gd name="connsiteX53" fmla="*/ 1032119 w 1595743"/>
              <a:gd name="connsiteY53" fmla="*/ 1378186 h 2335460"/>
              <a:gd name="connsiteX54" fmla="*/ 1072600 w 1595743"/>
              <a:gd name="connsiteY54" fmla="*/ 1399617 h 2335460"/>
              <a:gd name="connsiteX55" fmla="*/ 1089269 w 1595743"/>
              <a:gd name="connsiteY55" fmla="*/ 1466292 h 2335460"/>
              <a:gd name="connsiteX56" fmla="*/ 1122607 w 1595743"/>
              <a:gd name="connsiteY56" fmla="*/ 1492486 h 2335460"/>
              <a:gd name="connsiteX57" fmla="*/ 1163088 w 1595743"/>
              <a:gd name="connsiteY57" fmla="*/ 1552017 h 2335460"/>
              <a:gd name="connsiteX58" fmla="*/ 1191663 w 1595743"/>
              <a:gd name="connsiteY58" fmla="*/ 1566305 h 2335460"/>
              <a:gd name="connsiteX59" fmla="*/ 1220238 w 1595743"/>
              <a:gd name="connsiteY59" fmla="*/ 1604404 h 2335460"/>
              <a:gd name="connsiteX60" fmla="*/ 1215943 w 1595743"/>
              <a:gd name="connsiteY60" fmla="*/ 1624264 h 2335460"/>
              <a:gd name="connsiteX61" fmla="*/ 1196425 w 1595743"/>
              <a:gd name="connsiteY61" fmla="*/ 1673461 h 2335460"/>
              <a:gd name="connsiteX62" fmla="*/ 1144037 w 1595743"/>
              <a:gd name="connsiteY62" fmla="*/ 1668697 h 2335460"/>
              <a:gd name="connsiteX63" fmla="*/ 1124987 w 1595743"/>
              <a:gd name="connsiteY63" fmla="*/ 1713940 h 2335460"/>
              <a:gd name="connsiteX64" fmla="*/ 1048787 w 1595743"/>
              <a:gd name="connsiteY64" fmla="*/ 1747278 h 2335460"/>
              <a:gd name="connsiteX65" fmla="*/ 1020212 w 1595743"/>
              <a:gd name="connsiteY65" fmla="*/ 1806809 h 2335460"/>
              <a:gd name="connsiteX66" fmla="*/ 1036881 w 1595743"/>
              <a:gd name="connsiteY66" fmla="*/ 1854434 h 2335460"/>
              <a:gd name="connsiteX67" fmla="*/ 1017832 w 1595743"/>
              <a:gd name="connsiteY67" fmla="*/ 1894917 h 2335460"/>
              <a:gd name="connsiteX68" fmla="*/ 984493 w 1595743"/>
              <a:gd name="connsiteY68" fmla="*/ 1892534 h 2335460"/>
              <a:gd name="connsiteX69" fmla="*/ 982112 w 1595743"/>
              <a:gd name="connsiteY69" fmla="*/ 1956828 h 2335460"/>
              <a:gd name="connsiteX70" fmla="*/ 946393 w 1595743"/>
              <a:gd name="connsiteY70" fmla="*/ 1973497 h 2335460"/>
              <a:gd name="connsiteX71" fmla="*/ 910674 w 1595743"/>
              <a:gd name="connsiteY71" fmla="*/ 1980640 h 2335460"/>
              <a:gd name="connsiteX72" fmla="*/ 910674 w 1595743"/>
              <a:gd name="connsiteY72" fmla="*/ 2044934 h 2335460"/>
              <a:gd name="connsiteX73" fmla="*/ 967824 w 1595743"/>
              <a:gd name="connsiteY73" fmla="*/ 2054459 h 2335460"/>
              <a:gd name="connsiteX74" fmla="*/ 1001162 w 1595743"/>
              <a:gd name="connsiteY74" fmla="*/ 2049697 h 2335460"/>
              <a:gd name="connsiteX75" fmla="*/ 1005922 w 1595743"/>
              <a:gd name="connsiteY75" fmla="*/ 2123516 h 2335460"/>
              <a:gd name="connsiteX76" fmla="*/ 982112 w 1595743"/>
              <a:gd name="connsiteY76" fmla="*/ 2144947 h 2335460"/>
              <a:gd name="connsiteX77" fmla="*/ 922581 w 1595743"/>
              <a:gd name="connsiteY77" fmla="*/ 2142567 h 2335460"/>
              <a:gd name="connsiteX78" fmla="*/ 870193 w 1595743"/>
              <a:gd name="connsiteY78" fmla="*/ 2152092 h 2335460"/>
              <a:gd name="connsiteX79" fmla="*/ 824949 w 1595743"/>
              <a:gd name="connsiteY79" fmla="*/ 2175905 h 2335460"/>
              <a:gd name="connsiteX80" fmla="*/ 779704 w 1595743"/>
              <a:gd name="connsiteY80" fmla="*/ 2183047 h 2335460"/>
              <a:gd name="connsiteX81" fmla="*/ 758274 w 1595743"/>
              <a:gd name="connsiteY81" fmla="*/ 2202099 h 2335460"/>
              <a:gd name="connsiteX82" fmla="*/ 751131 w 1595743"/>
              <a:gd name="connsiteY82" fmla="*/ 2247342 h 2335460"/>
              <a:gd name="connsiteX83" fmla="*/ 734462 w 1595743"/>
              <a:gd name="connsiteY83" fmla="*/ 2259249 h 2335460"/>
              <a:gd name="connsiteX84" fmla="*/ 689218 w 1595743"/>
              <a:gd name="connsiteY84" fmla="*/ 2309255 h 2335460"/>
              <a:gd name="connsiteX85" fmla="*/ 665406 w 1595743"/>
              <a:gd name="connsiteY85" fmla="*/ 2314016 h 2335460"/>
              <a:gd name="connsiteX86" fmla="*/ 617781 w 1595743"/>
              <a:gd name="connsiteY86" fmla="*/ 2335448 h 2335460"/>
              <a:gd name="connsiteX87" fmla="*/ 579681 w 1595743"/>
              <a:gd name="connsiteY87" fmla="*/ 2318779 h 2335460"/>
              <a:gd name="connsiteX88" fmla="*/ 563012 w 1595743"/>
              <a:gd name="connsiteY88" fmla="*/ 2290204 h 2335460"/>
              <a:gd name="connsiteX89" fmla="*/ 520149 w 1595743"/>
              <a:gd name="connsiteY89" fmla="*/ 2299730 h 2335460"/>
              <a:gd name="connsiteX90" fmla="*/ 512573 w 1595743"/>
              <a:gd name="connsiteY90" fmla="*/ 2293626 h 2335460"/>
              <a:gd name="connsiteX91" fmla="*/ 503481 w 1595743"/>
              <a:gd name="connsiteY91" fmla="*/ 2287823 h 2335460"/>
              <a:gd name="connsiteX92" fmla="*/ 522531 w 1595743"/>
              <a:gd name="connsiteY92" fmla="*/ 2180666 h 2335460"/>
              <a:gd name="connsiteX93" fmla="*/ 539199 w 1595743"/>
              <a:gd name="connsiteY93" fmla="*/ 2159235 h 2335460"/>
              <a:gd name="connsiteX94" fmla="*/ 529674 w 1595743"/>
              <a:gd name="connsiteY94" fmla="*/ 2113992 h 2335460"/>
              <a:gd name="connsiteX95" fmla="*/ 553487 w 1595743"/>
              <a:gd name="connsiteY95" fmla="*/ 2099704 h 2335460"/>
              <a:gd name="connsiteX96" fmla="*/ 534437 w 1595743"/>
              <a:gd name="connsiteY96" fmla="*/ 2085417 h 2335460"/>
              <a:gd name="connsiteX97" fmla="*/ 522531 w 1595743"/>
              <a:gd name="connsiteY97" fmla="*/ 2049699 h 2335460"/>
              <a:gd name="connsiteX98" fmla="*/ 513006 w 1595743"/>
              <a:gd name="connsiteY98" fmla="*/ 2004455 h 2335460"/>
              <a:gd name="connsiteX99" fmla="*/ 510624 w 1595743"/>
              <a:gd name="connsiteY99" fmla="*/ 1973497 h 2335460"/>
              <a:gd name="connsiteX100" fmla="*/ 460618 w 1595743"/>
              <a:gd name="connsiteY100" fmla="*/ 1975880 h 2335460"/>
              <a:gd name="connsiteX101" fmla="*/ 427282 w 1595743"/>
              <a:gd name="connsiteY101" fmla="*/ 1940161 h 2335460"/>
              <a:gd name="connsiteX102" fmla="*/ 382037 w 1595743"/>
              <a:gd name="connsiteY102" fmla="*/ 1923491 h 2335460"/>
              <a:gd name="connsiteX103" fmla="*/ 367749 w 1595743"/>
              <a:gd name="connsiteY103" fmla="*/ 1873486 h 2335460"/>
              <a:gd name="connsiteX104" fmla="*/ 365368 w 1595743"/>
              <a:gd name="connsiteY104" fmla="*/ 1852054 h 2335460"/>
              <a:gd name="connsiteX105" fmla="*/ 334413 w 1595743"/>
              <a:gd name="connsiteY105" fmla="*/ 1806811 h 2335460"/>
              <a:gd name="connsiteX106" fmla="*/ 291549 w 1595743"/>
              <a:gd name="connsiteY106" fmla="*/ 1782998 h 2335460"/>
              <a:gd name="connsiteX107" fmla="*/ 248688 w 1595743"/>
              <a:gd name="connsiteY107" fmla="*/ 1754424 h 2335460"/>
              <a:gd name="connsiteX108" fmla="*/ 215349 w 1595743"/>
              <a:gd name="connsiteY108" fmla="*/ 1744898 h 2335460"/>
              <a:gd name="connsiteX109" fmla="*/ 217731 w 1595743"/>
              <a:gd name="connsiteY109" fmla="*/ 1699652 h 2335460"/>
              <a:gd name="connsiteX110" fmla="*/ 174868 w 1595743"/>
              <a:gd name="connsiteY110" fmla="*/ 1713942 h 2335460"/>
              <a:gd name="connsiteX111" fmla="*/ 186775 w 1595743"/>
              <a:gd name="connsiteY111" fmla="*/ 1747280 h 2335460"/>
              <a:gd name="connsiteX112" fmla="*/ 179631 w 1595743"/>
              <a:gd name="connsiteY112" fmla="*/ 1763949 h 2335460"/>
              <a:gd name="connsiteX113" fmla="*/ 141531 w 1595743"/>
              <a:gd name="connsiteY113" fmla="*/ 1735374 h 2335460"/>
              <a:gd name="connsiteX114" fmla="*/ 98669 w 1595743"/>
              <a:gd name="connsiteY114" fmla="*/ 1732992 h 2335460"/>
              <a:gd name="connsiteX115" fmla="*/ 43899 w 1595743"/>
              <a:gd name="connsiteY115" fmla="*/ 1713942 h 2335460"/>
              <a:gd name="connsiteX116" fmla="*/ 10560 w 1595743"/>
              <a:gd name="connsiteY116" fmla="*/ 1711558 h 2335460"/>
              <a:gd name="connsiteX117" fmla="*/ 1037 w 1595743"/>
              <a:gd name="connsiteY117" fmla="*/ 1659174 h 2335460"/>
              <a:gd name="connsiteX118" fmla="*/ 34374 w 1595743"/>
              <a:gd name="connsiteY118" fmla="*/ 1571067 h 2335460"/>
              <a:gd name="connsiteX119" fmla="*/ 60568 w 1595743"/>
              <a:gd name="connsiteY119" fmla="*/ 1523442 h 2335460"/>
              <a:gd name="connsiteX120" fmla="*/ 81999 w 1595743"/>
              <a:gd name="connsiteY120" fmla="*/ 1475817 h 2335460"/>
              <a:gd name="connsiteX121" fmla="*/ 108194 w 1595743"/>
              <a:gd name="connsiteY121" fmla="*/ 1437717 h 2335460"/>
              <a:gd name="connsiteX122" fmla="*/ 146293 w 1595743"/>
              <a:gd name="connsiteY122" fmla="*/ 1428192 h 2335460"/>
              <a:gd name="connsiteX123" fmla="*/ 153438 w 1595743"/>
              <a:gd name="connsiteY123" fmla="*/ 1392474 h 2335460"/>
              <a:gd name="connsiteX124" fmla="*/ 262975 w 1595743"/>
              <a:gd name="connsiteY124" fmla="*/ 1273411 h 2335460"/>
              <a:gd name="connsiteX125" fmla="*/ 286787 w 1595743"/>
              <a:gd name="connsiteY125" fmla="*/ 1135296 h 2335460"/>
              <a:gd name="connsiteX126" fmla="*/ 282025 w 1595743"/>
              <a:gd name="connsiteY126" fmla="*/ 1054336 h 2335460"/>
              <a:gd name="connsiteX127" fmla="*/ 196300 w 1595743"/>
              <a:gd name="connsiteY127" fmla="*/ 1042430 h 2335460"/>
              <a:gd name="connsiteX128" fmla="*/ 179632 w 1595743"/>
              <a:gd name="connsiteY128" fmla="*/ 961467 h 2335460"/>
              <a:gd name="connsiteX129" fmla="*/ 186775 w 1595743"/>
              <a:gd name="connsiteY129" fmla="*/ 894792 h 2335460"/>
              <a:gd name="connsiteX130" fmla="*/ 148675 w 1595743"/>
              <a:gd name="connsiteY130" fmla="*/ 856692 h 2335460"/>
              <a:gd name="connsiteX131" fmla="*/ 127244 w 1595743"/>
              <a:gd name="connsiteY131" fmla="*/ 816210 h 2335460"/>
              <a:gd name="connsiteX132" fmla="*/ 117719 w 1595743"/>
              <a:gd name="connsiteY132" fmla="*/ 756680 h 2335460"/>
              <a:gd name="connsiteX133" fmla="*/ 102097 w 1595743"/>
              <a:gd name="connsiteY133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67775 w 1595743"/>
              <a:gd name="connsiteY26" fmla="*/ 1244835 h 2335460"/>
              <a:gd name="connsiteX27" fmla="*/ 591588 w 1595743"/>
              <a:gd name="connsiteY27" fmla="*/ 1221023 h 2335460"/>
              <a:gd name="connsiteX28" fmla="*/ 615400 w 1595743"/>
              <a:gd name="connsiteY28" fmla="*/ 1204354 h 2335460"/>
              <a:gd name="connsiteX29" fmla="*/ 665407 w 1595743"/>
              <a:gd name="connsiteY29" fmla="*/ 1178160 h 2335460"/>
              <a:gd name="connsiteX30" fmla="*/ 698744 w 1595743"/>
              <a:gd name="connsiteY30" fmla="*/ 1166254 h 2335460"/>
              <a:gd name="connsiteX31" fmla="*/ 734463 w 1595743"/>
              <a:gd name="connsiteY31" fmla="*/ 1128155 h 2335460"/>
              <a:gd name="connsiteX32" fmla="*/ 791613 w 1595743"/>
              <a:gd name="connsiteY32" fmla="*/ 1104341 h 2335460"/>
              <a:gd name="connsiteX33" fmla="*/ 817807 w 1595743"/>
              <a:gd name="connsiteY33" fmla="*/ 1059098 h 2335460"/>
              <a:gd name="connsiteX34" fmla="*/ 841618 w 1595743"/>
              <a:gd name="connsiteY34" fmla="*/ 1042427 h 2335460"/>
              <a:gd name="connsiteX35" fmla="*/ 867813 w 1595743"/>
              <a:gd name="connsiteY35" fmla="*/ 1042429 h 2335460"/>
              <a:gd name="connsiteX36" fmla="*/ 872575 w 1595743"/>
              <a:gd name="connsiteY36" fmla="*/ 1061479 h 2335460"/>
              <a:gd name="connsiteX37" fmla="*/ 848763 w 1595743"/>
              <a:gd name="connsiteY37" fmla="*/ 1087673 h 2335460"/>
              <a:gd name="connsiteX38" fmla="*/ 872575 w 1595743"/>
              <a:gd name="connsiteY38" fmla="*/ 1113866 h 2335460"/>
              <a:gd name="connsiteX39" fmla="*/ 872575 w 1595743"/>
              <a:gd name="connsiteY39" fmla="*/ 1137679 h 2335460"/>
              <a:gd name="connsiteX40" fmla="*/ 829713 w 1595743"/>
              <a:gd name="connsiteY40" fmla="*/ 1140060 h 2335460"/>
              <a:gd name="connsiteX41" fmla="*/ 817807 w 1595743"/>
              <a:gd name="connsiteY41" fmla="*/ 1168635 h 2335460"/>
              <a:gd name="connsiteX42" fmla="*/ 829713 w 1595743"/>
              <a:gd name="connsiteY42" fmla="*/ 1197210 h 2335460"/>
              <a:gd name="connsiteX43" fmla="*/ 822567 w 1595743"/>
              <a:gd name="connsiteY43" fmla="*/ 1221021 h 2335460"/>
              <a:gd name="connsiteX44" fmla="*/ 836857 w 1595743"/>
              <a:gd name="connsiteY44" fmla="*/ 1240074 h 2335460"/>
              <a:gd name="connsiteX45" fmla="*/ 870194 w 1595743"/>
              <a:gd name="connsiteY45" fmla="*/ 1211499 h 2335460"/>
              <a:gd name="connsiteX46" fmla="*/ 1544088 w 1595743"/>
              <a:gd name="connsiteY46" fmla="*/ 899555 h 2335460"/>
              <a:gd name="connsiteX47" fmla="*/ 1525038 w 1595743"/>
              <a:gd name="connsiteY47" fmla="*/ 973372 h 2335460"/>
              <a:gd name="connsiteX48" fmla="*/ 958300 w 1595743"/>
              <a:gd name="connsiteY48" fmla="*/ 1151967 h 2335460"/>
              <a:gd name="connsiteX49" fmla="*/ 979731 w 1595743"/>
              <a:gd name="connsiteY49" fmla="*/ 1161491 h 2335460"/>
              <a:gd name="connsiteX50" fmla="*/ 974968 w 1595743"/>
              <a:gd name="connsiteY50" fmla="*/ 1235309 h 2335460"/>
              <a:gd name="connsiteX51" fmla="*/ 984494 w 1595743"/>
              <a:gd name="connsiteY51" fmla="*/ 1297224 h 2335460"/>
              <a:gd name="connsiteX52" fmla="*/ 1032119 w 1595743"/>
              <a:gd name="connsiteY52" fmla="*/ 1378186 h 2335460"/>
              <a:gd name="connsiteX53" fmla="*/ 1072600 w 1595743"/>
              <a:gd name="connsiteY53" fmla="*/ 1399617 h 2335460"/>
              <a:gd name="connsiteX54" fmla="*/ 1089269 w 1595743"/>
              <a:gd name="connsiteY54" fmla="*/ 1466292 h 2335460"/>
              <a:gd name="connsiteX55" fmla="*/ 1122607 w 1595743"/>
              <a:gd name="connsiteY55" fmla="*/ 1492486 h 2335460"/>
              <a:gd name="connsiteX56" fmla="*/ 1163088 w 1595743"/>
              <a:gd name="connsiteY56" fmla="*/ 1552017 h 2335460"/>
              <a:gd name="connsiteX57" fmla="*/ 1191663 w 1595743"/>
              <a:gd name="connsiteY57" fmla="*/ 1566305 h 2335460"/>
              <a:gd name="connsiteX58" fmla="*/ 1220238 w 1595743"/>
              <a:gd name="connsiteY58" fmla="*/ 1604404 h 2335460"/>
              <a:gd name="connsiteX59" fmla="*/ 1215943 w 1595743"/>
              <a:gd name="connsiteY59" fmla="*/ 1624264 h 2335460"/>
              <a:gd name="connsiteX60" fmla="*/ 1196425 w 1595743"/>
              <a:gd name="connsiteY60" fmla="*/ 1673461 h 2335460"/>
              <a:gd name="connsiteX61" fmla="*/ 1144037 w 1595743"/>
              <a:gd name="connsiteY61" fmla="*/ 1668697 h 2335460"/>
              <a:gd name="connsiteX62" fmla="*/ 1124987 w 1595743"/>
              <a:gd name="connsiteY62" fmla="*/ 1713940 h 2335460"/>
              <a:gd name="connsiteX63" fmla="*/ 1048787 w 1595743"/>
              <a:gd name="connsiteY63" fmla="*/ 1747278 h 2335460"/>
              <a:gd name="connsiteX64" fmla="*/ 1020212 w 1595743"/>
              <a:gd name="connsiteY64" fmla="*/ 1806809 h 2335460"/>
              <a:gd name="connsiteX65" fmla="*/ 1036881 w 1595743"/>
              <a:gd name="connsiteY65" fmla="*/ 1854434 h 2335460"/>
              <a:gd name="connsiteX66" fmla="*/ 1017832 w 1595743"/>
              <a:gd name="connsiteY66" fmla="*/ 1894917 h 2335460"/>
              <a:gd name="connsiteX67" fmla="*/ 984493 w 1595743"/>
              <a:gd name="connsiteY67" fmla="*/ 1892534 h 2335460"/>
              <a:gd name="connsiteX68" fmla="*/ 982112 w 1595743"/>
              <a:gd name="connsiteY68" fmla="*/ 1956828 h 2335460"/>
              <a:gd name="connsiteX69" fmla="*/ 946393 w 1595743"/>
              <a:gd name="connsiteY69" fmla="*/ 1973497 h 2335460"/>
              <a:gd name="connsiteX70" fmla="*/ 910674 w 1595743"/>
              <a:gd name="connsiteY70" fmla="*/ 1980640 h 2335460"/>
              <a:gd name="connsiteX71" fmla="*/ 910674 w 1595743"/>
              <a:gd name="connsiteY71" fmla="*/ 2044934 h 2335460"/>
              <a:gd name="connsiteX72" fmla="*/ 967824 w 1595743"/>
              <a:gd name="connsiteY72" fmla="*/ 2054459 h 2335460"/>
              <a:gd name="connsiteX73" fmla="*/ 1001162 w 1595743"/>
              <a:gd name="connsiteY73" fmla="*/ 2049697 h 2335460"/>
              <a:gd name="connsiteX74" fmla="*/ 1005922 w 1595743"/>
              <a:gd name="connsiteY74" fmla="*/ 2123516 h 2335460"/>
              <a:gd name="connsiteX75" fmla="*/ 982112 w 1595743"/>
              <a:gd name="connsiteY75" fmla="*/ 2144947 h 2335460"/>
              <a:gd name="connsiteX76" fmla="*/ 922581 w 1595743"/>
              <a:gd name="connsiteY76" fmla="*/ 2142567 h 2335460"/>
              <a:gd name="connsiteX77" fmla="*/ 870193 w 1595743"/>
              <a:gd name="connsiteY77" fmla="*/ 2152092 h 2335460"/>
              <a:gd name="connsiteX78" fmla="*/ 824949 w 1595743"/>
              <a:gd name="connsiteY78" fmla="*/ 2175905 h 2335460"/>
              <a:gd name="connsiteX79" fmla="*/ 779704 w 1595743"/>
              <a:gd name="connsiteY79" fmla="*/ 2183047 h 2335460"/>
              <a:gd name="connsiteX80" fmla="*/ 758274 w 1595743"/>
              <a:gd name="connsiteY80" fmla="*/ 2202099 h 2335460"/>
              <a:gd name="connsiteX81" fmla="*/ 751131 w 1595743"/>
              <a:gd name="connsiteY81" fmla="*/ 2247342 h 2335460"/>
              <a:gd name="connsiteX82" fmla="*/ 734462 w 1595743"/>
              <a:gd name="connsiteY82" fmla="*/ 2259249 h 2335460"/>
              <a:gd name="connsiteX83" fmla="*/ 689218 w 1595743"/>
              <a:gd name="connsiteY83" fmla="*/ 2309255 h 2335460"/>
              <a:gd name="connsiteX84" fmla="*/ 665406 w 1595743"/>
              <a:gd name="connsiteY84" fmla="*/ 2314016 h 2335460"/>
              <a:gd name="connsiteX85" fmla="*/ 617781 w 1595743"/>
              <a:gd name="connsiteY85" fmla="*/ 2335448 h 2335460"/>
              <a:gd name="connsiteX86" fmla="*/ 579681 w 1595743"/>
              <a:gd name="connsiteY86" fmla="*/ 2318779 h 2335460"/>
              <a:gd name="connsiteX87" fmla="*/ 563012 w 1595743"/>
              <a:gd name="connsiteY87" fmla="*/ 2290204 h 2335460"/>
              <a:gd name="connsiteX88" fmla="*/ 520149 w 1595743"/>
              <a:gd name="connsiteY88" fmla="*/ 2299730 h 2335460"/>
              <a:gd name="connsiteX89" fmla="*/ 512573 w 1595743"/>
              <a:gd name="connsiteY89" fmla="*/ 2293626 h 2335460"/>
              <a:gd name="connsiteX90" fmla="*/ 503481 w 1595743"/>
              <a:gd name="connsiteY90" fmla="*/ 2287823 h 2335460"/>
              <a:gd name="connsiteX91" fmla="*/ 522531 w 1595743"/>
              <a:gd name="connsiteY91" fmla="*/ 2180666 h 2335460"/>
              <a:gd name="connsiteX92" fmla="*/ 539199 w 1595743"/>
              <a:gd name="connsiteY92" fmla="*/ 2159235 h 2335460"/>
              <a:gd name="connsiteX93" fmla="*/ 529674 w 1595743"/>
              <a:gd name="connsiteY93" fmla="*/ 2113992 h 2335460"/>
              <a:gd name="connsiteX94" fmla="*/ 553487 w 1595743"/>
              <a:gd name="connsiteY94" fmla="*/ 2099704 h 2335460"/>
              <a:gd name="connsiteX95" fmla="*/ 534437 w 1595743"/>
              <a:gd name="connsiteY95" fmla="*/ 2085417 h 2335460"/>
              <a:gd name="connsiteX96" fmla="*/ 522531 w 1595743"/>
              <a:gd name="connsiteY96" fmla="*/ 2049699 h 2335460"/>
              <a:gd name="connsiteX97" fmla="*/ 513006 w 1595743"/>
              <a:gd name="connsiteY97" fmla="*/ 2004455 h 2335460"/>
              <a:gd name="connsiteX98" fmla="*/ 510624 w 1595743"/>
              <a:gd name="connsiteY98" fmla="*/ 1973497 h 2335460"/>
              <a:gd name="connsiteX99" fmla="*/ 460618 w 1595743"/>
              <a:gd name="connsiteY99" fmla="*/ 1975880 h 2335460"/>
              <a:gd name="connsiteX100" fmla="*/ 427282 w 1595743"/>
              <a:gd name="connsiteY100" fmla="*/ 1940161 h 2335460"/>
              <a:gd name="connsiteX101" fmla="*/ 382037 w 1595743"/>
              <a:gd name="connsiteY101" fmla="*/ 1923491 h 2335460"/>
              <a:gd name="connsiteX102" fmla="*/ 367749 w 1595743"/>
              <a:gd name="connsiteY102" fmla="*/ 1873486 h 2335460"/>
              <a:gd name="connsiteX103" fmla="*/ 365368 w 1595743"/>
              <a:gd name="connsiteY103" fmla="*/ 1852054 h 2335460"/>
              <a:gd name="connsiteX104" fmla="*/ 334413 w 1595743"/>
              <a:gd name="connsiteY104" fmla="*/ 1806811 h 2335460"/>
              <a:gd name="connsiteX105" fmla="*/ 291549 w 1595743"/>
              <a:gd name="connsiteY105" fmla="*/ 1782998 h 2335460"/>
              <a:gd name="connsiteX106" fmla="*/ 248688 w 1595743"/>
              <a:gd name="connsiteY106" fmla="*/ 1754424 h 2335460"/>
              <a:gd name="connsiteX107" fmla="*/ 215349 w 1595743"/>
              <a:gd name="connsiteY107" fmla="*/ 1744898 h 2335460"/>
              <a:gd name="connsiteX108" fmla="*/ 217731 w 1595743"/>
              <a:gd name="connsiteY108" fmla="*/ 1699652 h 2335460"/>
              <a:gd name="connsiteX109" fmla="*/ 174868 w 1595743"/>
              <a:gd name="connsiteY109" fmla="*/ 1713942 h 2335460"/>
              <a:gd name="connsiteX110" fmla="*/ 186775 w 1595743"/>
              <a:gd name="connsiteY110" fmla="*/ 1747280 h 2335460"/>
              <a:gd name="connsiteX111" fmla="*/ 179631 w 1595743"/>
              <a:gd name="connsiteY111" fmla="*/ 1763949 h 2335460"/>
              <a:gd name="connsiteX112" fmla="*/ 141531 w 1595743"/>
              <a:gd name="connsiteY112" fmla="*/ 1735374 h 2335460"/>
              <a:gd name="connsiteX113" fmla="*/ 98669 w 1595743"/>
              <a:gd name="connsiteY113" fmla="*/ 1732992 h 2335460"/>
              <a:gd name="connsiteX114" fmla="*/ 43899 w 1595743"/>
              <a:gd name="connsiteY114" fmla="*/ 1713942 h 2335460"/>
              <a:gd name="connsiteX115" fmla="*/ 10560 w 1595743"/>
              <a:gd name="connsiteY115" fmla="*/ 1711558 h 2335460"/>
              <a:gd name="connsiteX116" fmla="*/ 1037 w 1595743"/>
              <a:gd name="connsiteY116" fmla="*/ 1659174 h 2335460"/>
              <a:gd name="connsiteX117" fmla="*/ 34374 w 1595743"/>
              <a:gd name="connsiteY117" fmla="*/ 1571067 h 2335460"/>
              <a:gd name="connsiteX118" fmla="*/ 60568 w 1595743"/>
              <a:gd name="connsiteY118" fmla="*/ 1523442 h 2335460"/>
              <a:gd name="connsiteX119" fmla="*/ 81999 w 1595743"/>
              <a:gd name="connsiteY119" fmla="*/ 1475817 h 2335460"/>
              <a:gd name="connsiteX120" fmla="*/ 108194 w 1595743"/>
              <a:gd name="connsiteY120" fmla="*/ 1437717 h 2335460"/>
              <a:gd name="connsiteX121" fmla="*/ 146293 w 1595743"/>
              <a:gd name="connsiteY121" fmla="*/ 1428192 h 2335460"/>
              <a:gd name="connsiteX122" fmla="*/ 153438 w 1595743"/>
              <a:gd name="connsiteY122" fmla="*/ 1392474 h 2335460"/>
              <a:gd name="connsiteX123" fmla="*/ 262975 w 1595743"/>
              <a:gd name="connsiteY123" fmla="*/ 1273411 h 2335460"/>
              <a:gd name="connsiteX124" fmla="*/ 286787 w 1595743"/>
              <a:gd name="connsiteY124" fmla="*/ 1135296 h 2335460"/>
              <a:gd name="connsiteX125" fmla="*/ 282025 w 1595743"/>
              <a:gd name="connsiteY125" fmla="*/ 1054336 h 2335460"/>
              <a:gd name="connsiteX126" fmla="*/ 196300 w 1595743"/>
              <a:gd name="connsiteY126" fmla="*/ 1042430 h 2335460"/>
              <a:gd name="connsiteX127" fmla="*/ 179632 w 1595743"/>
              <a:gd name="connsiteY127" fmla="*/ 961467 h 2335460"/>
              <a:gd name="connsiteX128" fmla="*/ 186775 w 1595743"/>
              <a:gd name="connsiteY128" fmla="*/ 894792 h 2335460"/>
              <a:gd name="connsiteX129" fmla="*/ 148675 w 1595743"/>
              <a:gd name="connsiteY129" fmla="*/ 856692 h 2335460"/>
              <a:gd name="connsiteX130" fmla="*/ 127244 w 1595743"/>
              <a:gd name="connsiteY130" fmla="*/ 816210 h 2335460"/>
              <a:gd name="connsiteX131" fmla="*/ 117719 w 1595743"/>
              <a:gd name="connsiteY131" fmla="*/ 756680 h 2335460"/>
              <a:gd name="connsiteX132" fmla="*/ 102097 w 1595743"/>
              <a:gd name="connsiteY132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567775 w 1595743"/>
              <a:gd name="connsiteY26" fmla="*/ 1244835 h 2335460"/>
              <a:gd name="connsiteX27" fmla="*/ 615400 w 1595743"/>
              <a:gd name="connsiteY27" fmla="*/ 1204354 h 2335460"/>
              <a:gd name="connsiteX28" fmla="*/ 665407 w 1595743"/>
              <a:gd name="connsiteY28" fmla="*/ 1178160 h 2335460"/>
              <a:gd name="connsiteX29" fmla="*/ 698744 w 1595743"/>
              <a:gd name="connsiteY29" fmla="*/ 1166254 h 2335460"/>
              <a:gd name="connsiteX30" fmla="*/ 734463 w 1595743"/>
              <a:gd name="connsiteY30" fmla="*/ 1128155 h 2335460"/>
              <a:gd name="connsiteX31" fmla="*/ 791613 w 1595743"/>
              <a:gd name="connsiteY31" fmla="*/ 1104341 h 2335460"/>
              <a:gd name="connsiteX32" fmla="*/ 817807 w 1595743"/>
              <a:gd name="connsiteY32" fmla="*/ 1059098 h 2335460"/>
              <a:gd name="connsiteX33" fmla="*/ 841618 w 1595743"/>
              <a:gd name="connsiteY33" fmla="*/ 1042427 h 2335460"/>
              <a:gd name="connsiteX34" fmla="*/ 867813 w 1595743"/>
              <a:gd name="connsiteY34" fmla="*/ 1042429 h 2335460"/>
              <a:gd name="connsiteX35" fmla="*/ 872575 w 1595743"/>
              <a:gd name="connsiteY35" fmla="*/ 1061479 h 2335460"/>
              <a:gd name="connsiteX36" fmla="*/ 848763 w 1595743"/>
              <a:gd name="connsiteY36" fmla="*/ 1087673 h 2335460"/>
              <a:gd name="connsiteX37" fmla="*/ 872575 w 1595743"/>
              <a:gd name="connsiteY37" fmla="*/ 1113866 h 2335460"/>
              <a:gd name="connsiteX38" fmla="*/ 872575 w 1595743"/>
              <a:gd name="connsiteY38" fmla="*/ 1137679 h 2335460"/>
              <a:gd name="connsiteX39" fmla="*/ 829713 w 1595743"/>
              <a:gd name="connsiteY39" fmla="*/ 1140060 h 2335460"/>
              <a:gd name="connsiteX40" fmla="*/ 817807 w 1595743"/>
              <a:gd name="connsiteY40" fmla="*/ 1168635 h 2335460"/>
              <a:gd name="connsiteX41" fmla="*/ 829713 w 1595743"/>
              <a:gd name="connsiteY41" fmla="*/ 1197210 h 2335460"/>
              <a:gd name="connsiteX42" fmla="*/ 822567 w 1595743"/>
              <a:gd name="connsiteY42" fmla="*/ 1221021 h 2335460"/>
              <a:gd name="connsiteX43" fmla="*/ 836857 w 1595743"/>
              <a:gd name="connsiteY43" fmla="*/ 1240074 h 2335460"/>
              <a:gd name="connsiteX44" fmla="*/ 870194 w 1595743"/>
              <a:gd name="connsiteY44" fmla="*/ 1211499 h 2335460"/>
              <a:gd name="connsiteX45" fmla="*/ 1544088 w 1595743"/>
              <a:gd name="connsiteY45" fmla="*/ 899555 h 2335460"/>
              <a:gd name="connsiteX46" fmla="*/ 1525038 w 1595743"/>
              <a:gd name="connsiteY46" fmla="*/ 973372 h 2335460"/>
              <a:gd name="connsiteX47" fmla="*/ 958300 w 1595743"/>
              <a:gd name="connsiteY47" fmla="*/ 1151967 h 2335460"/>
              <a:gd name="connsiteX48" fmla="*/ 979731 w 1595743"/>
              <a:gd name="connsiteY48" fmla="*/ 1161491 h 2335460"/>
              <a:gd name="connsiteX49" fmla="*/ 974968 w 1595743"/>
              <a:gd name="connsiteY49" fmla="*/ 1235309 h 2335460"/>
              <a:gd name="connsiteX50" fmla="*/ 984494 w 1595743"/>
              <a:gd name="connsiteY50" fmla="*/ 1297224 h 2335460"/>
              <a:gd name="connsiteX51" fmla="*/ 1032119 w 1595743"/>
              <a:gd name="connsiteY51" fmla="*/ 1378186 h 2335460"/>
              <a:gd name="connsiteX52" fmla="*/ 1072600 w 1595743"/>
              <a:gd name="connsiteY52" fmla="*/ 1399617 h 2335460"/>
              <a:gd name="connsiteX53" fmla="*/ 1089269 w 1595743"/>
              <a:gd name="connsiteY53" fmla="*/ 1466292 h 2335460"/>
              <a:gd name="connsiteX54" fmla="*/ 1122607 w 1595743"/>
              <a:gd name="connsiteY54" fmla="*/ 1492486 h 2335460"/>
              <a:gd name="connsiteX55" fmla="*/ 1163088 w 1595743"/>
              <a:gd name="connsiteY55" fmla="*/ 1552017 h 2335460"/>
              <a:gd name="connsiteX56" fmla="*/ 1191663 w 1595743"/>
              <a:gd name="connsiteY56" fmla="*/ 1566305 h 2335460"/>
              <a:gd name="connsiteX57" fmla="*/ 1220238 w 1595743"/>
              <a:gd name="connsiteY57" fmla="*/ 1604404 h 2335460"/>
              <a:gd name="connsiteX58" fmla="*/ 1215943 w 1595743"/>
              <a:gd name="connsiteY58" fmla="*/ 1624264 h 2335460"/>
              <a:gd name="connsiteX59" fmla="*/ 1196425 w 1595743"/>
              <a:gd name="connsiteY59" fmla="*/ 1673461 h 2335460"/>
              <a:gd name="connsiteX60" fmla="*/ 1144037 w 1595743"/>
              <a:gd name="connsiteY60" fmla="*/ 1668697 h 2335460"/>
              <a:gd name="connsiteX61" fmla="*/ 1124987 w 1595743"/>
              <a:gd name="connsiteY61" fmla="*/ 1713940 h 2335460"/>
              <a:gd name="connsiteX62" fmla="*/ 1048787 w 1595743"/>
              <a:gd name="connsiteY62" fmla="*/ 1747278 h 2335460"/>
              <a:gd name="connsiteX63" fmla="*/ 1020212 w 1595743"/>
              <a:gd name="connsiteY63" fmla="*/ 1806809 h 2335460"/>
              <a:gd name="connsiteX64" fmla="*/ 1036881 w 1595743"/>
              <a:gd name="connsiteY64" fmla="*/ 1854434 h 2335460"/>
              <a:gd name="connsiteX65" fmla="*/ 1017832 w 1595743"/>
              <a:gd name="connsiteY65" fmla="*/ 1894917 h 2335460"/>
              <a:gd name="connsiteX66" fmla="*/ 984493 w 1595743"/>
              <a:gd name="connsiteY66" fmla="*/ 1892534 h 2335460"/>
              <a:gd name="connsiteX67" fmla="*/ 982112 w 1595743"/>
              <a:gd name="connsiteY67" fmla="*/ 1956828 h 2335460"/>
              <a:gd name="connsiteX68" fmla="*/ 946393 w 1595743"/>
              <a:gd name="connsiteY68" fmla="*/ 1973497 h 2335460"/>
              <a:gd name="connsiteX69" fmla="*/ 910674 w 1595743"/>
              <a:gd name="connsiteY69" fmla="*/ 1980640 h 2335460"/>
              <a:gd name="connsiteX70" fmla="*/ 910674 w 1595743"/>
              <a:gd name="connsiteY70" fmla="*/ 2044934 h 2335460"/>
              <a:gd name="connsiteX71" fmla="*/ 967824 w 1595743"/>
              <a:gd name="connsiteY71" fmla="*/ 2054459 h 2335460"/>
              <a:gd name="connsiteX72" fmla="*/ 1001162 w 1595743"/>
              <a:gd name="connsiteY72" fmla="*/ 2049697 h 2335460"/>
              <a:gd name="connsiteX73" fmla="*/ 1005922 w 1595743"/>
              <a:gd name="connsiteY73" fmla="*/ 2123516 h 2335460"/>
              <a:gd name="connsiteX74" fmla="*/ 982112 w 1595743"/>
              <a:gd name="connsiteY74" fmla="*/ 2144947 h 2335460"/>
              <a:gd name="connsiteX75" fmla="*/ 922581 w 1595743"/>
              <a:gd name="connsiteY75" fmla="*/ 2142567 h 2335460"/>
              <a:gd name="connsiteX76" fmla="*/ 870193 w 1595743"/>
              <a:gd name="connsiteY76" fmla="*/ 2152092 h 2335460"/>
              <a:gd name="connsiteX77" fmla="*/ 824949 w 1595743"/>
              <a:gd name="connsiteY77" fmla="*/ 2175905 h 2335460"/>
              <a:gd name="connsiteX78" fmla="*/ 779704 w 1595743"/>
              <a:gd name="connsiteY78" fmla="*/ 2183047 h 2335460"/>
              <a:gd name="connsiteX79" fmla="*/ 758274 w 1595743"/>
              <a:gd name="connsiteY79" fmla="*/ 2202099 h 2335460"/>
              <a:gd name="connsiteX80" fmla="*/ 751131 w 1595743"/>
              <a:gd name="connsiteY80" fmla="*/ 2247342 h 2335460"/>
              <a:gd name="connsiteX81" fmla="*/ 734462 w 1595743"/>
              <a:gd name="connsiteY81" fmla="*/ 2259249 h 2335460"/>
              <a:gd name="connsiteX82" fmla="*/ 689218 w 1595743"/>
              <a:gd name="connsiteY82" fmla="*/ 2309255 h 2335460"/>
              <a:gd name="connsiteX83" fmla="*/ 665406 w 1595743"/>
              <a:gd name="connsiteY83" fmla="*/ 2314016 h 2335460"/>
              <a:gd name="connsiteX84" fmla="*/ 617781 w 1595743"/>
              <a:gd name="connsiteY84" fmla="*/ 2335448 h 2335460"/>
              <a:gd name="connsiteX85" fmla="*/ 579681 w 1595743"/>
              <a:gd name="connsiteY85" fmla="*/ 2318779 h 2335460"/>
              <a:gd name="connsiteX86" fmla="*/ 563012 w 1595743"/>
              <a:gd name="connsiteY86" fmla="*/ 2290204 h 2335460"/>
              <a:gd name="connsiteX87" fmla="*/ 520149 w 1595743"/>
              <a:gd name="connsiteY87" fmla="*/ 2299730 h 2335460"/>
              <a:gd name="connsiteX88" fmla="*/ 512573 w 1595743"/>
              <a:gd name="connsiteY88" fmla="*/ 2293626 h 2335460"/>
              <a:gd name="connsiteX89" fmla="*/ 503481 w 1595743"/>
              <a:gd name="connsiteY89" fmla="*/ 2287823 h 2335460"/>
              <a:gd name="connsiteX90" fmla="*/ 522531 w 1595743"/>
              <a:gd name="connsiteY90" fmla="*/ 2180666 h 2335460"/>
              <a:gd name="connsiteX91" fmla="*/ 539199 w 1595743"/>
              <a:gd name="connsiteY91" fmla="*/ 2159235 h 2335460"/>
              <a:gd name="connsiteX92" fmla="*/ 529674 w 1595743"/>
              <a:gd name="connsiteY92" fmla="*/ 2113992 h 2335460"/>
              <a:gd name="connsiteX93" fmla="*/ 553487 w 1595743"/>
              <a:gd name="connsiteY93" fmla="*/ 2099704 h 2335460"/>
              <a:gd name="connsiteX94" fmla="*/ 534437 w 1595743"/>
              <a:gd name="connsiteY94" fmla="*/ 2085417 h 2335460"/>
              <a:gd name="connsiteX95" fmla="*/ 522531 w 1595743"/>
              <a:gd name="connsiteY95" fmla="*/ 2049699 h 2335460"/>
              <a:gd name="connsiteX96" fmla="*/ 513006 w 1595743"/>
              <a:gd name="connsiteY96" fmla="*/ 2004455 h 2335460"/>
              <a:gd name="connsiteX97" fmla="*/ 510624 w 1595743"/>
              <a:gd name="connsiteY97" fmla="*/ 1973497 h 2335460"/>
              <a:gd name="connsiteX98" fmla="*/ 460618 w 1595743"/>
              <a:gd name="connsiteY98" fmla="*/ 1975880 h 2335460"/>
              <a:gd name="connsiteX99" fmla="*/ 427282 w 1595743"/>
              <a:gd name="connsiteY99" fmla="*/ 1940161 h 2335460"/>
              <a:gd name="connsiteX100" fmla="*/ 382037 w 1595743"/>
              <a:gd name="connsiteY100" fmla="*/ 1923491 h 2335460"/>
              <a:gd name="connsiteX101" fmla="*/ 367749 w 1595743"/>
              <a:gd name="connsiteY101" fmla="*/ 1873486 h 2335460"/>
              <a:gd name="connsiteX102" fmla="*/ 365368 w 1595743"/>
              <a:gd name="connsiteY102" fmla="*/ 1852054 h 2335460"/>
              <a:gd name="connsiteX103" fmla="*/ 334413 w 1595743"/>
              <a:gd name="connsiteY103" fmla="*/ 1806811 h 2335460"/>
              <a:gd name="connsiteX104" fmla="*/ 291549 w 1595743"/>
              <a:gd name="connsiteY104" fmla="*/ 1782998 h 2335460"/>
              <a:gd name="connsiteX105" fmla="*/ 248688 w 1595743"/>
              <a:gd name="connsiteY105" fmla="*/ 1754424 h 2335460"/>
              <a:gd name="connsiteX106" fmla="*/ 215349 w 1595743"/>
              <a:gd name="connsiteY106" fmla="*/ 1744898 h 2335460"/>
              <a:gd name="connsiteX107" fmla="*/ 217731 w 1595743"/>
              <a:gd name="connsiteY107" fmla="*/ 1699652 h 2335460"/>
              <a:gd name="connsiteX108" fmla="*/ 174868 w 1595743"/>
              <a:gd name="connsiteY108" fmla="*/ 1713942 h 2335460"/>
              <a:gd name="connsiteX109" fmla="*/ 186775 w 1595743"/>
              <a:gd name="connsiteY109" fmla="*/ 1747280 h 2335460"/>
              <a:gd name="connsiteX110" fmla="*/ 179631 w 1595743"/>
              <a:gd name="connsiteY110" fmla="*/ 1763949 h 2335460"/>
              <a:gd name="connsiteX111" fmla="*/ 141531 w 1595743"/>
              <a:gd name="connsiteY111" fmla="*/ 1735374 h 2335460"/>
              <a:gd name="connsiteX112" fmla="*/ 98669 w 1595743"/>
              <a:gd name="connsiteY112" fmla="*/ 1732992 h 2335460"/>
              <a:gd name="connsiteX113" fmla="*/ 43899 w 1595743"/>
              <a:gd name="connsiteY113" fmla="*/ 1713942 h 2335460"/>
              <a:gd name="connsiteX114" fmla="*/ 10560 w 1595743"/>
              <a:gd name="connsiteY114" fmla="*/ 1711558 h 2335460"/>
              <a:gd name="connsiteX115" fmla="*/ 1037 w 1595743"/>
              <a:gd name="connsiteY115" fmla="*/ 1659174 h 2335460"/>
              <a:gd name="connsiteX116" fmla="*/ 34374 w 1595743"/>
              <a:gd name="connsiteY116" fmla="*/ 1571067 h 2335460"/>
              <a:gd name="connsiteX117" fmla="*/ 60568 w 1595743"/>
              <a:gd name="connsiteY117" fmla="*/ 1523442 h 2335460"/>
              <a:gd name="connsiteX118" fmla="*/ 81999 w 1595743"/>
              <a:gd name="connsiteY118" fmla="*/ 1475817 h 2335460"/>
              <a:gd name="connsiteX119" fmla="*/ 108194 w 1595743"/>
              <a:gd name="connsiteY119" fmla="*/ 1437717 h 2335460"/>
              <a:gd name="connsiteX120" fmla="*/ 146293 w 1595743"/>
              <a:gd name="connsiteY120" fmla="*/ 1428192 h 2335460"/>
              <a:gd name="connsiteX121" fmla="*/ 153438 w 1595743"/>
              <a:gd name="connsiteY121" fmla="*/ 1392474 h 2335460"/>
              <a:gd name="connsiteX122" fmla="*/ 262975 w 1595743"/>
              <a:gd name="connsiteY122" fmla="*/ 1273411 h 2335460"/>
              <a:gd name="connsiteX123" fmla="*/ 286787 w 1595743"/>
              <a:gd name="connsiteY123" fmla="*/ 1135296 h 2335460"/>
              <a:gd name="connsiteX124" fmla="*/ 282025 w 1595743"/>
              <a:gd name="connsiteY124" fmla="*/ 1054336 h 2335460"/>
              <a:gd name="connsiteX125" fmla="*/ 196300 w 1595743"/>
              <a:gd name="connsiteY125" fmla="*/ 1042430 h 2335460"/>
              <a:gd name="connsiteX126" fmla="*/ 179632 w 1595743"/>
              <a:gd name="connsiteY126" fmla="*/ 961467 h 2335460"/>
              <a:gd name="connsiteX127" fmla="*/ 186775 w 1595743"/>
              <a:gd name="connsiteY127" fmla="*/ 894792 h 2335460"/>
              <a:gd name="connsiteX128" fmla="*/ 148675 w 1595743"/>
              <a:gd name="connsiteY128" fmla="*/ 856692 h 2335460"/>
              <a:gd name="connsiteX129" fmla="*/ 127244 w 1595743"/>
              <a:gd name="connsiteY129" fmla="*/ 816210 h 2335460"/>
              <a:gd name="connsiteX130" fmla="*/ 117719 w 1595743"/>
              <a:gd name="connsiteY130" fmla="*/ 756680 h 2335460"/>
              <a:gd name="connsiteX131" fmla="*/ 102097 w 1595743"/>
              <a:gd name="connsiteY131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615400 w 1595743"/>
              <a:gd name="connsiteY26" fmla="*/ 1204354 h 2335460"/>
              <a:gd name="connsiteX27" fmla="*/ 665407 w 1595743"/>
              <a:gd name="connsiteY27" fmla="*/ 1178160 h 2335460"/>
              <a:gd name="connsiteX28" fmla="*/ 698744 w 1595743"/>
              <a:gd name="connsiteY28" fmla="*/ 1166254 h 2335460"/>
              <a:gd name="connsiteX29" fmla="*/ 734463 w 1595743"/>
              <a:gd name="connsiteY29" fmla="*/ 1128155 h 2335460"/>
              <a:gd name="connsiteX30" fmla="*/ 791613 w 1595743"/>
              <a:gd name="connsiteY30" fmla="*/ 1104341 h 2335460"/>
              <a:gd name="connsiteX31" fmla="*/ 817807 w 1595743"/>
              <a:gd name="connsiteY31" fmla="*/ 1059098 h 2335460"/>
              <a:gd name="connsiteX32" fmla="*/ 841618 w 1595743"/>
              <a:gd name="connsiteY32" fmla="*/ 1042427 h 2335460"/>
              <a:gd name="connsiteX33" fmla="*/ 867813 w 1595743"/>
              <a:gd name="connsiteY33" fmla="*/ 1042429 h 2335460"/>
              <a:gd name="connsiteX34" fmla="*/ 872575 w 1595743"/>
              <a:gd name="connsiteY34" fmla="*/ 1061479 h 2335460"/>
              <a:gd name="connsiteX35" fmla="*/ 848763 w 1595743"/>
              <a:gd name="connsiteY35" fmla="*/ 1087673 h 2335460"/>
              <a:gd name="connsiteX36" fmla="*/ 872575 w 1595743"/>
              <a:gd name="connsiteY36" fmla="*/ 1113866 h 2335460"/>
              <a:gd name="connsiteX37" fmla="*/ 872575 w 1595743"/>
              <a:gd name="connsiteY37" fmla="*/ 1137679 h 2335460"/>
              <a:gd name="connsiteX38" fmla="*/ 829713 w 1595743"/>
              <a:gd name="connsiteY38" fmla="*/ 1140060 h 2335460"/>
              <a:gd name="connsiteX39" fmla="*/ 817807 w 1595743"/>
              <a:gd name="connsiteY39" fmla="*/ 1168635 h 2335460"/>
              <a:gd name="connsiteX40" fmla="*/ 829713 w 1595743"/>
              <a:gd name="connsiteY40" fmla="*/ 1197210 h 2335460"/>
              <a:gd name="connsiteX41" fmla="*/ 822567 w 1595743"/>
              <a:gd name="connsiteY41" fmla="*/ 1221021 h 2335460"/>
              <a:gd name="connsiteX42" fmla="*/ 836857 w 1595743"/>
              <a:gd name="connsiteY42" fmla="*/ 1240074 h 2335460"/>
              <a:gd name="connsiteX43" fmla="*/ 870194 w 1595743"/>
              <a:gd name="connsiteY43" fmla="*/ 1211499 h 2335460"/>
              <a:gd name="connsiteX44" fmla="*/ 1544088 w 1595743"/>
              <a:gd name="connsiteY44" fmla="*/ 899555 h 2335460"/>
              <a:gd name="connsiteX45" fmla="*/ 1525038 w 1595743"/>
              <a:gd name="connsiteY45" fmla="*/ 973372 h 2335460"/>
              <a:gd name="connsiteX46" fmla="*/ 958300 w 1595743"/>
              <a:gd name="connsiteY46" fmla="*/ 1151967 h 2335460"/>
              <a:gd name="connsiteX47" fmla="*/ 979731 w 1595743"/>
              <a:gd name="connsiteY47" fmla="*/ 1161491 h 2335460"/>
              <a:gd name="connsiteX48" fmla="*/ 974968 w 1595743"/>
              <a:gd name="connsiteY48" fmla="*/ 1235309 h 2335460"/>
              <a:gd name="connsiteX49" fmla="*/ 984494 w 1595743"/>
              <a:gd name="connsiteY49" fmla="*/ 1297224 h 2335460"/>
              <a:gd name="connsiteX50" fmla="*/ 1032119 w 1595743"/>
              <a:gd name="connsiteY50" fmla="*/ 1378186 h 2335460"/>
              <a:gd name="connsiteX51" fmla="*/ 1072600 w 1595743"/>
              <a:gd name="connsiteY51" fmla="*/ 1399617 h 2335460"/>
              <a:gd name="connsiteX52" fmla="*/ 1089269 w 1595743"/>
              <a:gd name="connsiteY52" fmla="*/ 1466292 h 2335460"/>
              <a:gd name="connsiteX53" fmla="*/ 1122607 w 1595743"/>
              <a:gd name="connsiteY53" fmla="*/ 1492486 h 2335460"/>
              <a:gd name="connsiteX54" fmla="*/ 1163088 w 1595743"/>
              <a:gd name="connsiteY54" fmla="*/ 1552017 h 2335460"/>
              <a:gd name="connsiteX55" fmla="*/ 1191663 w 1595743"/>
              <a:gd name="connsiteY55" fmla="*/ 1566305 h 2335460"/>
              <a:gd name="connsiteX56" fmla="*/ 1220238 w 1595743"/>
              <a:gd name="connsiteY56" fmla="*/ 1604404 h 2335460"/>
              <a:gd name="connsiteX57" fmla="*/ 1215943 w 1595743"/>
              <a:gd name="connsiteY57" fmla="*/ 1624264 h 2335460"/>
              <a:gd name="connsiteX58" fmla="*/ 1196425 w 1595743"/>
              <a:gd name="connsiteY58" fmla="*/ 1673461 h 2335460"/>
              <a:gd name="connsiteX59" fmla="*/ 1144037 w 1595743"/>
              <a:gd name="connsiteY59" fmla="*/ 1668697 h 2335460"/>
              <a:gd name="connsiteX60" fmla="*/ 1124987 w 1595743"/>
              <a:gd name="connsiteY60" fmla="*/ 1713940 h 2335460"/>
              <a:gd name="connsiteX61" fmla="*/ 1048787 w 1595743"/>
              <a:gd name="connsiteY61" fmla="*/ 1747278 h 2335460"/>
              <a:gd name="connsiteX62" fmla="*/ 1020212 w 1595743"/>
              <a:gd name="connsiteY62" fmla="*/ 1806809 h 2335460"/>
              <a:gd name="connsiteX63" fmla="*/ 1036881 w 1595743"/>
              <a:gd name="connsiteY63" fmla="*/ 1854434 h 2335460"/>
              <a:gd name="connsiteX64" fmla="*/ 1017832 w 1595743"/>
              <a:gd name="connsiteY64" fmla="*/ 1894917 h 2335460"/>
              <a:gd name="connsiteX65" fmla="*/ 984493 w 1595743"/>
              <a:gd name="connsiteY65" fmla="*/ 1892534 h 2335460"/>
              <a:gd name="connsiteX66" fmla="*/ 982112 w 1595743"/>
              <a:gd name="connsiteY66" fmla="*/ 1956828 h 2335460"/>
              <a:gd name="connsiteX67" fmla="*/ 946393 w 1595743"/>
              <a:gd name="connsiteY67" fmla="*/ 1973497 h 2335460"/>
              <a:gd name="connsiteX68" fmla="*/ 910674 w 1595743"/>
              <a:gd name="connsiteY68" fmla="*/ 1980640 h 2335460"/>
              <a:gd name="connsiteX69" fmla="*/ 910674 w 1595743"/>
              <a:gd name="connsiteY69" fmla="*/ 2044934 h 2335460"/>
              <a:gd name="connsiteX70" fmla="*/ 967824 w 1595743"/>
              <a:gd name="connsiteY70" fmla="*/ 2054459 h 2335460"/>
              <a:gd name="connsiteX71" fmla="*/ 1001162 w 1595743"/>
              <a:gd name="connsiteY71" fmla="*/ 2049697 h 2335460"/>
              <a:gd name="connsiteX72" fmla="*/ 1005922 w 1595743"/>
              <a:gd name="connsiteY72" fmla="*/ 2123516 h 2335460"/>
              <a:gd name="connsiteX73" fmla="*/ 982112 w 1595743"/>
              <a:gd name="connsiteY73" fmla="*/ 2144947 h 2335460"/>
              <a:gd name="connsiteX74" fmla="*/ 922581 w 1595743"/>
              <a:gd name="connsiteY74" fmla="*/ 2142567 h 2335460"/>
              <a:gd name="connsiteX75" fmla="*/ 870193 w 1595743"/>
              <a:gd name="connsiteY75" fmla="*/ 2152092 h 2335460"/>
              <a:gd name="connsiteX76" fmla="*/ 824949 w 1595743"/>
              <a:gd name="connsiteY76" fmla="*/ 2175905 h 2335460"/>
              <a:gd name="connsiteX77" fmla="*/ 779704 w 1595743"/>
              <a:gd name="connsiteY77" fmla="*/ 2183047 h 2335460"/>
              <a:gd name="connsiteX78" fmla="*/ 758274 w 1595743"/>
              <a:gd name="connsiteY78" fmla="*/ 2202099 h 2335460"/>
              <a:gd name="connsiteX79" fmla="*/ 751131 w 1595743"/>
              <a:gd name="connsiteY79" fmla="*/ 2247342 h 2335460"/>
              <a:gd name="connsiteX80" fmla="*/ 734462 w 1595743"/>
              <a:gd name="connsiteY80" fmla="*/ 2259249 h 2335460"/>
              <a:gd name="connsiteX81" fmla="*/ 689218 w 1595743"/>
              <a:gd name="connsiteY81" fmla="*/ 2309255 h 2335460"/>
              <a:gd name="connsiteX82" fmla="*/ 665406 w 1595743"/>
              <a:gd name="connsiteY82" fmla="*/ 2314016 h 2335460"/>
              <a:gd name="connsiteX83" fmla="*/ 617781 w 1595743"/>
              <a:gd name="connsiteY83" fmla="*/ 2335448 h 2335460"/>
              <a:gd name="connsiteX84" fmla="*/ 579681 w 1595743"/>
              <a:gd name="connsiteY84" fmla="*/ 2318779 h 2335460"/>
              <a:gd name="connsiteX85" fmla="*/ 563012 w 1595743"/>
              <a:gd name="connsiteY85" fmla="*/ 2290204 h 2335460"/>
              <a:gd name="connsiteX86" fmla="*/ 520149 w 1595743"/>
              <a:gd name="connsiteY86" fmla="*/ 2299730 h 2335460"/>
              <a:gd name="connsiteX87" fmla="*/ 512573 w 1595743"/>
              <a:gd name="connsiteY87" fmla="*/ 2293626 h 2335460"/>
              <a:gd name="connsiteX88" fmla="*/ 503481 w 1595743"/>
              <a:gd name="connsiteY88" fmla="*/ 2287823 h 2335460"/>
              <a:gd name="connsiteX89" fmla="*/ 522531 w 1595743"/>
              <a:gd name="connsiteY89" fmla="*/ 2180666 h 2335460"/>
              <a:gd name="connsiteX90" fmla="*/ 539199 w 1595743"/>
              <a:gd name="connsiteY90" fmla="*/ 2159235 h 2335460"/>
              <a:gd name="connsiteX91" fmla="*/ 529674 w 1595743"/>
              <a:gd name="connsiteY91" fmla="*/ 2113992 h 2335460"/>
              <a:gd name="connsiteX92" fmla="*/ 553487 w 1595743"/>
              <a:gd name="connsiteY92" fmla="*/ 2099704 h 2335460"/>
              <a:gd name="connsiteX93" fmla="*/ 534437 w 1595743"/>
              <a:gd name="connsiteY93" fmla="*/ 2085417 h 2335460"/>
              <a:gd name="connsiteX94" fmla="*/ 522531 w 1595743"/>
              <a:gd name="connsiteY94" fmla="*/ 2049699 h 2335460"/>
              <a:gd name="connsiteX95" fmla="*/ 513006 w 1595743"/>
              <a:gd name="connsiteY95" fmla="*/ 2004455 h 2335460"/>
              <a:gd name="connsiteX96" fmla="*/ 510624 w 1595743"/>
              <a:gd name="connsiteY96" fmla="*/ 1973497 h 2335460"/>
              <a:gd name="connsiteX97" fmla="*/ 460618 w 1595743"/>
              <a:gd name="connsiteY97" fmla="*/ 1975880 h 2335460"/>
              <a:gd name="connsiteX98" fmla="*/ 427282 w 1595743"/>
              <a:gd name="connsiteY98" fmla="*/ 1940161 h 2335460"/>
              <a:gd name="connsiteX99" fmla="*/ 382037 w 1595743"/>
              <a:gd name="connsiteY99" fmla="*/ 1923491 h 2335460"/>
              <a:gd name="connsiteX100" fmla="*/ 367749 w 1595743"/>
              <a:gd name="connsiteY100" fmla="*/ 1873486 h 2335460"/>
              <a:gd name="connsiteX101" fmla="*/ 365368 w 1595743"/>
              <a:gd name="connsiteY101" fmla="*/ 1852054 h 2335460"/>
              <a:gd name="connsiteX102" fmla="*/ 334413 w 1595743"/>
              <a:gd name="connsiteY102" fmla="*/ 1806811 h 2335460"/>
              <a:gd name="connsiteX103" fmla="*/ 291549 w 1595743"/>
              <a:gd name="connsiteY103" fmla="*/ 1782998 h 2335460"/>
              <a:gd name="connsiteX104" fmla="*/ 248688 w 1595743"/>
              <a:gd name="connsiteY104" fmla="*/ 1754424 h 2335460"/>
              <a:gd name="connsiteX105" fmla="*/ 215349 w 1595743"/>
              <a:gd name="connsiteY105" fmla="*/ 1744898 h 2335460"/>
              <a:gd name="connsiteX106" fmla="*/ 217731 w 1595743"/>
              <a:gd name="connsiteY106" fmla="*/ 1699652 h 2335460"/>
              <a:gd name="connsiteX107" fmla="*/ 174868 w 1595743"/>
              <a:gd name="connsiteY107" fmla="*/ 1713942 h 2335460"/>
              <a:gd name="connsiteX108" fmla="*/ 186775 w 1595743"/>
              <a:gd name="connsiteY108" fmla="*/ 1747280 h 2335460"/>
              <a:gd name="connsiteX109" fmla="*/ 179631 w 1595743"/>
              <a:gd name="connsiteY109" fmla="*/ 1763949 h 2335460"/>
              <a:gd name="connsiteX110" fmla="*/ 141531 w 1595743"/>
              <a:gd name="connsiteY110" fmla="*/ 1735374 h 2335460"/>
              <a:gd name="connsiteX111" fmla="*/ 98669 w 1595743"/>
              <a:gd name="connsiteY111" fmla="*/ 1732992 h 2335460"/>
              <a:gd name="connsiteX112" fmla="*/ 43899 w 1595743"/>
              <a:gd name="connsiteY112" fmla="*/ 1713942 h 2335460"/>
              <a:gd name="connsiteX113" fmla="*/ 10560 w 1595743"/>
              <a:gd name="connsiteY113" fmla="*/ 1711558 h 2335460"/>
              <a:gd name="connsiteX114" fmla="*/ 1037 w 1595743"/>
              <a:gd name="connsiteY114" fmla="*/ 1659174 h 2335460"/>
              <a:gd name="connsiteX115" fmla="*/ 34374 w 1595743"/>
              <a:gd name="connsiteY115" fmla="*/ 1571067 h 2335460"/>
              <a:gd name="connsiteX116" fmla="*/ 60568 w 1595743"/>
              <a:gd name="connsiteY116" fmla="*/ 1523442 h 2335460"/>
              <a:gd name="connsiteX117" fmla="*/ 81999 w 1595743"/>
              <a:gd name="connsiteY117" fmla="*/ 1475817 h 2335460"/>
              <a:gd name="connsiteX118" fmla="*/ 108194 w 1595743"/>
              <a:gd name="connsiteY118" fmla="*/ 1437717 h 2335460"/>
              <a:gd name="connsiteX119" fmla="*/ 146293 w 1595743"/>
              <a:gd name="connsiteY119" fmla="*/ 1428192 h 2335460"/>
              <a:gd name="connsiteX120" fmla="*/ 153438 w 1595743"/>
              <a:gd name="connsiteY120" fmla="*/ 1392474 h 2335460"/>
              <a:gd name="connsiteX121" fmla="*/ 262975 w 1595743"/>
              <a:gd name="connsiteY121" fmla="*/ 1273411 h 2335460"/>
              <a:gd name="connsiteX122" fmla="*/ 286787 w 1595743"/>
              <a:gd name="connsiteY122" fmla="*/ 1135296 h 2335460"/>
              <a:gd name="connsiteX123" fmla="*/ 282025 w 1595743"/>
              <a:gd name="connsiteY123" fmla="*/ 1054336 h 2335460"/>
              <a:gd name="connsiteX124" fmla="*/ 196300 w 1595743"/>
              <a:gd name="connsiteY124" fmla="*/ 1042430 h 2335460"/>
              <a:gd name="connsiteX125" fmla="*/ 179632 w 1595743"/>
              <a:gd name="connsiteY125" fmla="*/ 961467 h 2335460"/>
              <a:gd name="connsiteX126" fmla="*/ 186775 w 1595743"/>
              <a:gd name="connsiteY126" fmla="*/ 894792 h 2335460"/>
              <a:gd name="connsiteX127" fmla="*/ 148675 w 1595743"/>
              <a:gd name="connsiteY127" fmla="*/ 856692 h 2335460"/>
              <a:gd name="connsiteX128" fmla="*/ 127244 w 1595743"/>
              <a:gd name="connsiteY128" fmla="*/ 816210 h 2335460"/>
              <a:gd name="connsiteX129" fmla="*/ 117719 w 1595743"/>
              <a:gd name="connsiteY129" fmla="*/ 756680 h 2335460"/>
              <a:gd name="connsiteX130" fmla="*/ 102097 w 1595743"/>
              <a:gd name="connsiteY130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665407 w 1595743"/>
              <a:gd name="connsiteY26" fmla="*/ 1178160 h 2335460"/>
              <a:gd name="connsiteX27" fmla="*/ 698744 w 1595743"/>
              <a:gd name="connsiteY27" fmla="*/ 1166254 h 2335460"/>
              <a:gd name="connsiteX28" fmla="*/ 734463 w 1595743"/>
              <a:gd name="connsiteY28" fmla="*/ 1128155 h 2335460"/>
              <a:gd name="connsiteX29" fmla="*/ 791613 w 1595743"/>
              <a:gd name="connsiteY29" fmla="*/ 1104341 h 2335460"/>
              <a:gd name="connsiteX30" fmla="*/ 817807 w 1595743"/>
              <a:gd name="connsiteY30" fmla="*/ 1059098 h 2335460"/>
              <a:gd name="connsiteX31" fmla="*/ 841618 w 1595743"/>
              <a:gd name="connsiteY31" fmla="*/ 1042427 h 2335460"/>
              <a:gd name="connsiteX32" fmla="*/ 867813 w 1595743"/>
              <a:gd name="connsiteY32" fmla="*/ 1042429 h 2335460"/>
              <a:gd name="connsiteX33" fmla="*/ 872575 w 1595743"/>
              <a:gd name="connsiteY33" fmla="*/ 1061479 h 2335460"/>
              <a:gd name="connsiteX34" fmla="*/ 848763 w 1595743"/>
              <a:gd name="connsiteY34" fmla="*/ 1087673 h 2335460"/>
              <a:gd name="connsiteX35" fmla="*/ 872575 w 1595743"/>
              <a:gd name="connsiteY35" fmla="*/ 1113866 h 2335460"/>
              <a:gd name="connsiteX36" fmla="*/ 872575 w 1595743"/>
              <a:gd name="connsiteY36" fmla="*/ 1137679 h 2335460"/>
              <a:gd name="connsiteX37" fmla="*/ 829713 w 1595743"/>
              <a:gd name="connsiteY37" fmla="*/ 1140060 h 2335460"/>
              <a:gd name="connsiteX38" fmla="*/ 817807 w 1595743"/>
              <a:gd name="connsiteY38" fmla="*/ 1168635 h 2335460"/>
              <a:gd name="connsiteX39" fmla="*/ 829713 w 1595743"/>
              <a:gd name="connsiteY39" fmla="*/ 1197210 h 2335460"/>
              <a:gd name="connsiteX40" fmla="*/ 822567 w 1595743"/>
              <a:gd name="connsiteY40" fmla="*/ 1221021 h 2335460"/>
              <a:gd name="connsiteX41" fmla="*/ 836857 w 1595743"/>
              <a:gd name="connsiteY41" fmla="*/ 1240074 h 2335460"/>
              <a:gd name="connsiteX42" fmla="*/ 870194 w 1595743"/>
              <a:gd name="connsiteY42" fmla="*/ 1211499 h 2335460"/>
              <a:gd name="connsiteX43" fmla="*/ 1544088 w 1595743"/>
              <a:gd name="connsiteY43" fmla="*/ 899555 h 2335460"/>
              <a:gd name="connsiteX44" fmla="*/ 1525038 w 1595743"/>
              <a:gd name="connsiteY44" fmla="*/ 973372 h 2335460"/>
              <a:gd name="connsiteX45" fmla="*/ 958300 w 1595743"/>
              <a:gd name="connsiteY45" fmla="*/ 1151967 h 2335460"/>
              <a:gd name="connsiteX46" fmla="*/ 979731 w 1595743"/>
              <a:gd name="connsiteY46" fmla="*/ 1161491 h 2335460"/>
              <a:gd name="connsiteX47" fmla="*/ 974968 w 1595743"/>
              <a:gd name="connsiteY47" fmla="*/ 1235309 h 2335460"/>
              <a:gd name="connsiteX48" fmla="*/ 984494 w 1595743"/>
              <a:gd name="connsiteY48" fmla="*/ 1297224 h 2335460"/>
              <a:gd name="connsiteX49" fmla="*/ 1032119 w 1595743"/>
              <a:gd name="connsiteY49" fmla="*/ 1378186 h 2335460"/>
              <a:gd name="connsiteX50" fmla="*/ 1072600 w 1595743"/>
              <a:gd name="connsiteY50" fmla="*/ 1399617 h 2335460"/>
              <a:gd name="connsiteX51" fmla="*/ 1089269 w 1595743"/>
              <a:gd name="connsiteY51" fmla="*/ 1466292 h 2335460"/>
              <a:gd name="connsiteX52" fmla="*/ 1122607 w 1595743"/>
              <a:gd name="connsiteY52" fmla="*/ 1492486 h 2335460"/>
              <a:gd name="connsiteX53" fmla="*/ 1163088 w 1595743"/>
              <a:gd name="connsiteY53" fmla="*/ 1552017 h 2335460"/>
              <a:gd name="connsiteX54" fmla="*/ 1191663 w 1595743"/>
              <a:gd name="connsiteY54" fmla="*/ 1566305 h 2335460"/>
              <a:gd name="connsiteX55" fmla="*/ 1220238 w 1595743"/>
              <a:gd name="connsiteY55" fmla="*/ 1604404 h 2335460"/>
              <a:gd name="connsiteX56" fmla="*/ 1215943 w 1595743"/>
              <a:gd name="connsiteY56" fmla="*/ 1624264 h 2335460"/>
              <a:gd name="connsiteX57" fmla="*/ 1196425 w 1595743"/>
              <a:gd name="connsiteY57" fmla="*/ 1673461 h 2335460"/>
              <a:gd name="connsiteX58" fmla="*/ 1144037 w 1595743"/>
              <a:gd name="connsiteY58" fmla="*/ 1668697 h 2335460"/>
              <a:gd name="connsiteX59" fmla="*/ 1124987 w 1595743"/>
              <a:gd name="connsiteY59" fmla="*/ 1713940 h 2335460"/>
              <a:gd name="connsiteX60" fmla="*/ 1048787 w 1595743"/>
              <a:gd name="connsiteY60" fmla="*/ 1747278 h 2335460"/>
              <a:gd name="connsiteX61" fmla="*/ 1020212 w 1595743"/>
              <a:gd name="connsiteY61" fmla="*/ 1806809 h 2335460"/>
              <a:gd name="connsiteX62" fmla="*/ 1036881 w 1595743"/>
              <a:gd name="connsiteY62" fmla="*/ 1854434 h 2335460"/>
              <a:gd name="connsiteX63" fmla="*/ 1017832 w 1595743"/>
              <a:gd name="connsiteY63" fmla="*/ 1894917 h 2335460"/>
              <a:gd name="connsiteX64" fmla="*/ 984493 w 1595743"/>
              <a:gd name="connsiteY64" fmla="*/ 1892534 h 2335460"/>
              <a:gd name="connsiteX65" fmla="*/ 982112 w 1595743"/>
              <a:gd name="connsiteY65" fmla="*/ 1956828 h 2335460"/>
              <a:gd name="connsiteX66" fmla="*/ 946393 w 1595743"/>
              <a:gd name="connsiteY66" fmla="*/ 1973497 h 2335460"/>
              <a:gd name="connsiteX67" fmla="*/ 910674 w 1595743"/>
              <a:gd name="connsiteY67" fmla="*/ 1980640 h 2335460"/>
              <a:gd name="connsiteX68" fmla="*/ 910674 w 1595743"/>
              <a:gd name="connsiteY68" fmla="*/ 2044934 h 2335460"/>
              <a:gd name="connsiteX69" fmla="*/ 967824 w 1595743"/>
              <a:gd name="connsiteY69" fmla="*/ 2054459 h 2335460"/>
              <a:gd name="connsiteX70" fmla="*/ 1001162 w 1595743"/>
              <a:gd name="connsiteY70" fmla="*/ 2049697 h 2335460"/>
              <a:gd name="connsiteX71" fmla="*/ 1005922 w 1595743"/>
              <a:gd name="connsiteY71" fmla="*/ 2123516 h 2335460"/>
              <a:gd name="connsiteX72" fmla="*/ 982112 w 1595743"/>
              <a:gd name="connsiteY72" fmla="*/ 2144947 h 2335460"/>
              <a:gd name="connsiteX73" fmla="*/ 922581 w 1595743"/>
              <a:gd name="connsiteY73" fmla="*/ 2142567 h 2335460"/>
              <a:gd name="connsiteX74" fmla="*/ 870193 w 1595743"/>
              <a:gd name="connsiteY74" fmla="*/ 2152092 h 2335460"/>
              <a:gd name="connsiteX75" fmla="*/ 824949 w 1595743"/>
              <a:gd name="connsiteY75" fmla="*/ 2175905 h 2335460"/>
              <a:gd name="connsiteX76" fmla="*/ 779704 w 1595743"/>
              <a:gd name="connsiteY76" fmla="*/ 2183047 h 2335460"/>
              <a:gd name="connsiteX77" fmla="*/ 758274 w 1595743"/>
              <a:gd name="connsiteY77" fmla="*/ 2202099 h 2335460"/>
              <a:gd name="connsiteX78" fmla="*/ 751131 w 1595743"/>
              <a:gd name="connsiteY78" fmla="*/ 2247342 h 2335460"/>
              <a:gd name="connsiteX79" fmla="*/ 734462 w 1595743"/>
              <a:gd name="connsiteY79" fmla="*/ 2259249 h 2335460"/>
              <a:gd name="connsiteX80" fmla="*/ 689218 w 1595743"/>
              <a:gd name="connsiteY80" fmla="*/ 2309255 h 2335460"/>
              <a:gd name="connsiteX81" fmla="*/ 665406 w 1595743"/>
              <a:gd name="connsiteY81" fmla="*/ 2314016 h 2335460"/>
              <a:gd name="connsiteX82" fmla="*/ 617781 w 1595743"/>
              <a:gd name="connsiteY82" fmla="*/ 2335448 h 2335460"/>
              <a:gd name="connsiteX83" fmla="*/ 579681 w 1595743"/>
              <a:gd name="connsiteY83" fmla="*/ 2318779 h 2335460"/>
              <a:gd name="connsiteX84" fmla="*/ 563012 w 1595743"/>
              <a:gd name="connsiteY84" fmla="*/ 2290204 h 2335460"/>
              <a:gd name="connsiteX85" fmla="*/ 520149 w 1595743"/>
              <a:gd name="connsiteY85" fmla="*/ 2299730 h 2335460"/>
              <a:gd name="connsiteX86" fmla="*/ 512573 w 1595743"/>
              <a:gd name="connsiteY86" fmla="*/ 2293626 h 2335460"/>
              <a:gd name="connsiteX87" fmla="*/ 503481 w 1595743"/>
              <a:gd name="connsiteY87" fmla="*/ 2287823 h 2335460"/>
              <a:gd name="connsiteX88" fmla="*/ 522531 w 1595743"/>
              <a:gd name="connsiteY88" fmla="*/ 2180666 h 2335460"/>
              <a:gd name="connsiteX89" fmla="*/ 539199 w 1595743"/>
              <a:gd name="connsiteY89" fmla="*/ 2159235 h 2335460"/>
              <a:gd name="connsiteX90" fmla="*/ 529674 w 1595743"/>
              <a:gd name="connsiteY90" fmla="*/ 2113992 h 2335460"/>
              <a:gd name="connsiteX91" fmla="*/ 553487 w 1595743"/>
              <a:gd name="connsiteY91" fmla="*/ 2099704 h 2335460"/>
              <a:gd name="connsiteX92" fmla="*/ 534437 w 1595743"/>
              <a:gd name="connsiteY92" fmla="*/ 2085417 h 2335460"/>
              <a:gd name="connsiteX93" fmla="*/ 522531 w 1595743"/>
              <a:gd name="connsiteY93" fmla="*/ 2049699 h 2335460"/>
              <a:gd name="connsiteX94" fmla="*/ 513006 w 1595743"/>
              <a:gd name="connsiteY94" fmla="*/ 2004455 h 2335460"/>
              <a:gd name="connsiteX95" fmla="*/ 510624 w 1595743"/>
              <a:gd name="connsiteY95" fmla="*/ 1973497 h 2335460"/>
              <a:gd name="connsiteX96" fmla="*/ 460618 w 1595743"/>
              <a:gd name="connsiteY96" fmla="*/ 1975880 h 2335460"/>
              <a:gd name="connsiteX97" fmla="*/ 427282 w 1595743"/>
              <a:gd name="connsiteY97" fmla="*/ 1940161 h 2335460"/>
              <a:gd name="connsiteX98" fmla="*/ 382037 w 1595743"/>
              <a:gd name="connsiteY98" fmla="*/ 1923491 h 2335460"/>
              <a:gd name="connsiteX99" fmla="*/ 367749 w 1595743"/>
              <a:gd name="connsiteY99" fmla="*/ 1873486 h 2335460"/>
              <a:gd name="connsiteX100" fmla="*/ 365368 w 1595743"/>
              <a:gd name="connsiteY100" fmla="*/ 1852054 h 2335460"/>
              <a:gd name="connsiteX101" fmla="*/ 334413 w 1595743"/>
              <a:gd name="connsiteY101" fmla="*/ 1806811 h 2335460"/>
              <a:gd name="connsiteX102" fmla="*/ 291549 w 1595743"/>
              <a:gd name="connsiteY102" fmla="*/ 1782998 h 2335460"/>
              <a:gd name="connsiteX103" fmla="*/ 248688 w 1595743"/>
              <a:gd name="connsiteY103" fmla="*/ 1754424 h 2335460"/>
              <a:gd name="connsiteX104" fmla="*/ 215349 w 1595743"/>
              <a:gd name="connsiteY104" fmla="*/ 1744898 h 2335460"/>
              <a:gd name="connsiteX105" fmla="*/ 217731 w 1595743"/>
              <a:gd name="connsiteY105" fmla="*/ 1699652 h 2335460"/>
              <a:gd name="connsiteX106" fmla="*/ 174868 w 1595743"/>
              <a:gd name="connsiteY106" fmla="*/ 1713942 h 2335460"/>
              <a:gd name="connsiteX107" fmla="*/ 186775 w 1595743"/>
              <a:gd name="connsiteY107" fmla="*/ 1747280 h 2335460"/>
              <a:gd name="connsiteX108" fmla="*/ 179631 w 1595743"/>
              <a:gd name="connsiteY108" fmla="*/ 1763949 h 2335460"/>
              <a:gd name="connsiteX109" fmla="*/ 141531 w 1595743"/>
              <a:gd name="connsiteY109" fmla="*/ 1735374 h 2335460"/>
              <a:gd name="connsiteX110" fmla="*/ 98669 w 1595743"/>
              <a:gd name="connsiteY110" fmla="*/ 1732992 h 2335460"/>
              <a:gd name="connsiteX111" fmla="*/ 43899 w 1595743"/>
              <a:gd name="connsiteY111" fmla="*/ 1713942 h 2335460"/>
              <a:gd name="connsiteX112" fmla="*/ 10560 w 1595743"/>
              <a:gd name="connsiteY112" fmla="*/ 1711558 h 2335460"/>
              <a:gd name="connsiteX113" fmla="*/ 1037 w 1595743"/>
              <a:gd name="connsiteY113" fmla="*/ 1659174 h 2335460"/>
              <a:gd name="connsiteX114" fmla="*/ 34374 w 1595743"/>
              <a:gd name="connsiteY114" fmla="*/ 1571067 h 2335460"/>
              <a:gd name="connsiteX115" fmla="*/ 60568 w 1595743"/>
              <a:gd name="connsiteY115" fmla="*/ 1523442 h 2335460"/>
              <a:gd name="connsiteX116" fmla="*/ 81999 w 1595743"/>
              <a:gd name="connsiteY116" fmla="*/ 1475817 h 2335460"/>
              <a:gd name="connsiteX117" fmla="*/ 108194 w 1595743"/>
              <a:gd name="connsiteY117" fmla="*/ 1437717 h 2335460"/>
              <a:gd name="connsiteX118" fmla="*/ 146293 w 1595743"/>
              <a:gd name="connsiteY118" fmla="*/ 1428192 h 2335460"/>
              <a:gd name="connsiteX119" fmla="*/ 153438 w 1595743"/>
              <a:gd name="connsiteY119" fmla="*/ 1392474 h 2335460"/>
              <a:gd name="connsiteX120" fmla="*/ 262975 w 1595743"/>
              <a:gd name="connsiteY120" fmla="*/ 1273411 h 2335460"/>
              <a:gd name="connsiteX121" fmla="*/ 286787 w 1595743"/>
              <a:gd name="connsiteY121" fmla="*/ 1135296 h 2335460"/>
              <a:gd name="connsiteX122" fmla="*/ 282025 w 1595743"/>
              <a:gd name="connsiteY122" fmla="*/ 1054336 h 2335460"/>
              <a:gd name="connsiteX123" fmla="*/ 196300 w 1595743"/>
              <a:gd name="connsiteY123" fmla="*/ 1042430 h 2335460"/>
              <a:gd name="connsiteX124" fmla="*/ 179632 w 1595743"/>
              <a:gd name="connsiteY124" fmla="*/ 961467 h 2335460"/>
              <a:gd name="connsiteX125" fmla="*/ 186775 w 1595743"/>
              <a:gd name="connsiteY125" fmla="*/ 894792 h 2335460"/>
              <a:gd name="connsiteX126" fmla="*/ 148675 w 1595743"/>
              <a:gd name="connsiteY126" fmla="*/ 856692 h 2335460"/>
              <a:gd name="connsiteX127" fmla="*/ 127244 w 1595743"/>
              <a:gd name="connsiteY127" fmla="*/ 816210 h 2335460"/>
              <a:gd name="connsiteX128" fmla="*/ 117719 w 1595743"/>
              <a:gd name="connsiteY128" fmla="*/ 756680 h 2335460"/>
              <a:gd name="connsiteX129" fmla="*/ 102097 w 1595743"/>
              <a:gd name="connsiteY129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698744 w 1595743"/>
              <a:gd name="connsiteY26" fmla="*/ 1166254 h 2335460"/>
              <a:gd name="connsiteX27" fmla="*/ 734463 w 1595743"/>
              <a:gd name="connsiteY27" fmla="*/ 1128155 h 2335460"/>
              <a:gd name="connsiteX28" fmla="*/ 791613 w 1595743"/>
              <a:gd name="connsiteY28" fmla="*/ 1104341 h 2335460"/>
              <a:gd name="connsiteX29" fmla="*/ 817807 w 1595743"/>
              <a:gd name="connsiteY29" fmla="*/ 1059098 h 2335460"/>
              <a:gd name="connsiteX30" fmla="*/ 841618 w 1595743"/>
              <a:gd name="connsiteY30" fmla="*/ 1042427 h 2335460"/>
              <a:gd name="connsiteX31" fmla="*/ 867813 w 1595743"/>
              <a:gd name="connsiteY31" fmla="*/ 1042429 h 2335460"/>
              <a:gd name="connsiteX32" fmla="*/ 872575 w 1595743"/>
              <a:gd name="connsiteY32" fmla="*/ 1061479 h 2335460"/>
              <a:gd name="connsiteX33" fmla="*/ 848763 w 1595743"/>
              <a:gd name="connsiteY33" fmla="*/ 1087673 h 2335460"/>
              <a:gd name="connsiteX34" fmla="*/ 872575 w 1595743"/>
              <a:gd name="connsiteY34" fmla="*/ 1113866 h 2335460"/>
              <a:gd name="connsiteX35" fmla="*/ 872575 w 1595743"/>
              <a:gd name="connsiteY35" fmla="*/ 1137679 h 2335460"/>
              <a:gd name="connsiteX36" fmla="*/ 829713 w 1595743"/>
              <a:gd name="connsiteY36" fmla="*/ 1140060 h 2335460"/>
              <a:gd name="connsiteX37" fmla="*/ 817807 w 1595743"/>
              <a:gd name="connsiteY37" fmla="*/ 1168635 h 2335460"/>
              <a:gd name="connsiteX38" fmla="*/ 829713 w 1595743"/>
              <a:gd name="connsiteY38" fmla="*/ 1197210 h 2335460"/>
              <a:gd name="connsiteX39" fmla="*/ 822567 w 1595743"/>
              <a:gd name="connsiteY39" fmla="*/ 1221021 h 2335460"/>
              <a:gd name="connsiteX40" fmla="*/ 836857 w 1595743"/>
              <a:gd name="connsiteY40" fmla="*/ 1240074 h 2335460"/>
              <a:gd name="connsiteX41" fmla="*/ 870194 w 1595743"/>
              <a:gd name="connsiteY41" fmla="*/ 1211499 h 2335460"/>
              <a:gd name="connsiteX42" fmla="*/ 1544088 w 1595743"/>
              <a:gd name="connsiteY42" fmla="*/ 899555 h 2335460"/>
              <a:gd name="connsiteX43" fmla="*/ 1525038 w 1595743"/>
              <a:gd name="connsiteY43" fmla="*/ 973372 h 2335460"/>
              <a:gd name="connsiteX44" fmla="*/ 958300 w 1595743"/>
              <a:gd name="connsiteY44" fmla="*/ 1151967 h 2335460"/>
              <a:gd name="connsiteX45" fmla="*/ 979731 w 1595743"/>
              <a:gd name="connsiteY45" fmla="*/ 1161491 h 2335460"/>
              <a:gd name="connsiteX46" fmla="*/ 974968 w 1595743"/>
              <a:gd name="connsiteY46" fmla="*/ 1235309 h 2335460"/>
              <a:gd name="connsiteX47" fmla="*/ 984494 w 1595743"/>
              <a:gd name="connsiteY47" fmla="*/ 1297224 h 2335460"/>
              <a:gd name="connsiteX48" fmla="*/ 1032119 w 1595743"/>
              <a:gd name="connsiteY48" fmla="*/ 1378186 h 2335460"/>
              <a:gd name="connsiteX49" fmla="*/ 1072600 w 1595743"/>
              <a:gd name="connsiteY49" fmla="*/ 1399617 h 2335460"/>
              <a:gd name="connsiteX50" fmla="*/ 1089269 w 1595743"/>
              <a:gd name="connsiteY50" fmla="*/ 1466292 h 2335460"/>
              <a:gd name="connsiteX51" fmla="*/ 1122607 w 1595743"/>
              <a:gd name="connsiteY51" fmla="*/ 1492486 h 2335460"/>
              <a:gd name="connsiteX52" fmla="*/ 1163088 w 1595743"/>
              <a:gd name="connsiteY52" fmla="*/ 1552017 h 2335460"/>
              <a:gd name="connsiteX53" fmla="*/ 1191663 w 1595743"/>
              <a:gd name="connsiteY53" fmla="*/ 1566305 h 2335460"/>
              <a:gd name="connsiteX54" fmla="*/ 1220238 w 1595743"/>
              <a:gd name="connsiteY54" fmla="*/ 1604404 h 2335460"/>
              <a:gd name="connsiteX55" fmla="*/ 1215943 w 1595743"/>
              <a:gd name="connsiteY55" fmla="*/ 1624264 h 2335460"/>
              <a:gd name="connsiteX56" fmla="*/ 1196425 w 1595743"/>
              <a:gd name="connsiteY56" fmla="*/ 1673461 h 2335460"/>
              <a:gd name="connsiteX57" fmla="*/ 1144037 w 1595743"/>
              <a:gd name="connsiteY57" fmla="*/ 1668697 h 2335460"/>
              <a:gd name="connsiteX58" fmla="*/ 1124987 w 1595743"/>
              <a:gd name="connsiteY58" fmla="*/ 1713940 h 2335460"/>
              <a:gd name="connsiteX59" fmla="*/ 1048787 w 1595743"/>
              <a:gd name="connsiteY59" fmla="*/ 1747278 h 2335460"/>
              <a:gd name="connsiteX60" fmla="*/ 1020212 w 1595743"/>
              <a:gd name="connsiteY60" fmla="*/ 1806809 h 2335460"/>
              <a:gd name="connsiteX61" fmla="*/ 1036881 w 1595743"/>
              <a:gd name="connsiteY61" fmla="*/ 1854434 h 2335460"/>
              <a:gd name="connsiteX62" fmla="*/ 1017832 w 1595743"/>
              <a:gd name="connsiteY62" fmla="*/ 1894917 h 2335460"/>
              <a:gd name="connsiteX63" fmla="*/ 984493 w 1595743"/>
              <a:gd name="connsiteY63" fmla="*/ 1892534 h 2335460"/>
              <a:gd name="connsiteX64" fmla="*/ 982112 w 1595743"/>
              <a:gd name="connsiteY64" fmla="*/ 1956828 h 2335460"/>
              <a:gd name="connsiteX65" fmla="*/ 946393 w 1595743"/>
              <a:gd name="connsiteY65" fmla="*/ 1973497 h 2335460"/>
              <a:gd name="connsiteX66" fmla="*/ 910674 w 1595743"/>
              <a:gd name="connsiteY66" fmla="*/ 1980640 h 2335460"/>
              <a:gd name="connsiteX67" fmla="*/ 910674 w 1595743"/>
              <a:gd name="connsiteY67" fmla="*/ 2044934 h 2335460"/>
              <a:gd name="connsiteX68" fmla="*/ 967824 w 1595743"/>
              <a:gd name="connsiteY68" fmla="*/ 2054459 h 2335460"/>
              <a:gd name="connsiteX69" fmla="*/ 1001162 w 1595743"/>
              <a:gd name="connsiteY69" fmla="*/ 2049697 h 2335460"/>
              <a:gd name="connsiteX70" fmla="*/ 1005922 w 1595743"/>
              <a:gd name="connsiteY70" fmla="*/ 2123516 h 2335460"/>
              <a:gd name="connsiteX71" fmla="*/ 982112 w 1595743"/>
              <a:gd name="connsiteY71" fmla="*/ 2144947 h 2335460"/>
              <a:gd name="connsiteX72" fmla="*/ 922581 w 1595743"/>
              <a:gd name="connsiteY72" fmla="*/ 2142567 h 2335460"/>
              <a:gd name="connsiteX73" fmla="*/ 870193 w 1595743"/>
              <a:gd name="connsiteY73" fmla="*/ 2152092 h 2335460"/>
              <a:gd name="connsiteX74" fmla="*/ 824949 w 1595743"/>
              <a:gd name="connsiteY74" fmla="*/ 2175905 h 2335460"/>
              <a:gd name="connsiteX75" fmla="*/ 779704 w 1595743"/>
              <a:gd name="connsiteY75" fmla="*/ 2183047 h 2335460"/>
              <a:gd name="connsiteX76" fmla="*/ 758274 w 1595743"/>
              <a:gd name="connsiteY76" fmla="*/ 2202099 h 2335460"/>
              <a:gd name="connsiteX77" fmla="*/ 751131 w 1595743"/>
              <a:gd name="connsiteY77" fmla="*/ 2247342 h 2335460"/>
              <a:gd name="connsiteX78" fmla="*/ 734462 w 1595743"/>
              <a:gd name="connsiteY78" fmla="*/ 2259249 h 2335460"/>
              <a:gd name="connsiteX79" fmla="*/ 689218 w 1595743"/>
              <a:gd name="connsiteY79" fmla="*/ 2309255 h 2335460"/>
              <a:gd name="connsiteX80" fmla="*/ 665406 w 1595743"/>
              <a:gd name="connsiteY80" fmla="*/ 2314016 h 2335460"/>
              <a:gd name="connsiteX81" fmla="*/ 617781 w 1595743"/>
              <a:gd name="connsiteY81" fmla="*/ 2335448 h 2335460"/>
              <a:gd name="connsiteX82" fmla="*/ 579681 w 1595743"/>
              <a:gd name="connsiteY82" fmla="*/ 2318779 h 2335460"/>
              <a:gd name="connsiteX83" fmla="*/ 563012 w 1595743"/>
              <a:gd name="connsiteY83" fmla="*/ 2290204 h 2335460"/>
              <a:gd name="connsiteX84" fmla="*/ 520149 w 1595743"/>
              <a:gd name="connsiteY84" fmla="*/ 2299730 h 2335460"/>
              <a:gd name="connsiteX85" fmla="*/ 512573 w 1595743"/>
              <a:gd name="connsiteY85" fmla="*/ 2293626 h 2335460"/>
              <a:gd name="connsiteX86" fmla="*/ 503481 w 1595743"/>
              <a:gd name="connsiteY86" fmla="*/ 2287823 h 2335460"/>
              <a:gd name="connsiteX87" fmla="*/ 522531 w 1595743"/>
              <a:gd name="connsiteY87" fmla="*/ 2180666 h 2335460"/>
              <a:gd name="connsiteX88" fmla="*/ 539199 w 1595743"/>
              <a:gd name="connsiteY88" fmla="*/ 2159235 h 2335460"/>
              <a:gd name="connsiteX89" fmla="*/ 529674 w 1595743"/>
              <a:gd name="connsiteY89" fmla="*/ 2113992 h 2335460"/>
              <a:gd name="connsiteX90" fmla="*/ 553487 w 1595743"/>
              <a:gd name="connsiteY90" fmla="*/ 2099704 h 2335460"/>
              <a:gd name="connsiteX91" fmla="*/ 534437 w 1595743"/>
              <a:gd name="connsiteY91" fmla="*/ 2085417 h 2335460"/>
              <a:gd name="connsiteX92" fmla="*/ 522531 w 1595743"/>
              <a:gd name="connsiteY92" fmla="*/ 2049699 h 2335460"/>
              <a:gd name="connsiteX93" fmla="*/ 513006 w 1595743"/>
              <a:gd name="connsiteY93" fmla="*/ 2004455 h 2335460"/>
              <a:gd name="connsiteX94" fmla="*/ 510624 w 1595743"/>
              <a:gd name="connsiteY94" fmla="*/ 1973497 h 2335460"/>
              <a:gd name="connsiteX95" fmla="*/ 460618 w 1595743"/>
              <a:gd name="connsiteY95" fmla="*/ 1975880 h 2335460"/>
              <a:gd name="connsiteX96" fmla="*/ 427282 w 1595743"/>
              <a:gd name="connsiteY96" fmla="*/ 1940161 h 2335460"/>
              <a:gd name="connsiteX97" fmla="*/ 382037 w 1595743"/>
              <a:gd name="connsiteY97" fmla="*/ 1923491 h 2335460"/>
              <a:gd name="connsiteX98" fmla="*/ 367749 w 1595743"/>
              <a:gd name="connsiteY98" fmla="*/ 1873486 h 2335460"/>
              <a:gd name="connsiteX99" fmla="*/ 365368 w 1595743"/>
              <a:gd name="connsiteY99" fmla="*/ 1852054 h 2335460"/>
              <a:gd name="connsiteX100" fmla="*/ 334413 w 1595743"/>
              <a:gd name="connsiteY100" fmla="*/ 1806811 h 2335460"/>
              <a:gd name="connsiteX101" fmla="*/ 291549 w 1595743"/>
              <a:gd name="connsiteY101" fmla="*/ 1782998 h 2335460"/>
              <a:gd name="connsiteX102" fmla="*/ 248688 w 1595743"/>
              <a:gd name="connsiteY102" fmla="*/ 1754424 h 2335460"/>
              <a:gd name="connsiteX103" fmla="*/ 215349 w 1595743"/>
              <a:gd name="connsiteY103" fmla="*/ 1744898 h 2335460"/>
              <a:gd name="connsiteX104" fmla="*/ 217731 w 1595743"/>
              <a:gd name="connsiteY104" fmla="*/ 1699652 h 2335460"/>
              <a:gd name="connsiteX105" fmla="*/ 174868 w 1595743"/>
              <a:gd name="connsiteY105" fmla="*/ 1713942 h 2335460"/>
              <a:gd name="connsiteX106" fmla="*/ 186775 w 1595743"/>
              <a:gd name="connsiteY106" fmla="*/ 1747280 h 2335460"/>
              <a:gd name="connsiteX107" fmla="*/ 179631 w 1595743"/>
              <a:gd name="connsiteY107" fmla="*/ 1763949 h 2335460"/>
              <a:gd name="connsiteX108" fmla="*/ 141531 w 1595743"/>
              <a:gd name="connsiteY108" fmla="*/ 1735374 h 2335460"/>
              <a:gd name="connsiteX109" fmla="*/ 98669 w 1595743"/>
              <a:gd name="connsiteY109" fmla="*/ 1732992 h 2335460"/>
              <a:gd name="connsiteX110" fmla="*/ 43899 w 1595743"/>
              <a:gd name="connsiteY110" fmla="*/ 1713942 h 2335460"/>
              <a:gd name="connsiteX111" fmla="*/ 10560 w 1595743"/>
              <a:gd name="connsiteY111" fmla="*/ 1711558 h 2335460"/>
              <a:gd name="connsiteX112" fmla="*/ 1037 w 1595743"/>
              <a:gd name="connsiteY112" fmla="*/ 1659174 h 2335460"/>
              <a:gd name="connsiteX113" fmla="*/ 34374 w 1595743"/>
              <a:gd name="connsiteY113" fmla="*/ 1571067 h 2335460"/>
              <a:gd name="connsiteX114" fmla="*/ 60568 w 1595743"/>
              <a:gd name="connsiteY114" fmla="*/ 1523442 h 2335460"/>
              <a:gd name="connsiteX115" fmla="*/ 81999 w 1595743"/>
              <a:gd name="connsiteY115" fmla="*/ 1475817 h 2335460"/>
              <a:gd name="connsiteX116" fmla="*/ 108194 w 1595743"/>
              <a:gd name="connsiteY116" fmla="*/ 1437717 h 2335460"/>
              <a:gd name="connsiteX117" fmla="*/ 146293 w 1595743"/>
              <a:gd name="connsiteY117" fmla="*/ 1428192 h 2335460"/>
              <a:gd name="connsiteX118" fmla="*/ 153438 w 1595743"/>
              <a:gd name="connsiteY118" fmla="*/ 1392474 h 2335460"/>
              <a:gd name="connsiteX119" fmla="*/ 262975 w 1595743"/>
              <a:gd name="connsiteY119" fmla="*/ 1273411 h 2335460"/>
              <a:gd name="connsiteX120" fmla="*/ 286787 w 1595743"/>
              <a:gd name="connsiteY120" fmla="*/ 1135296 h 2335460"/>
              <a:gd name="connsiteX121" fmla="*/ 282025 w 1595743"/>
              <a:gd name="connsiteY121" fmla="*/ 1054336 h 2335460"/>
              <a:gd name="connsiteX122" fmla="*/ 196300 w 1595743"/>
              <a:gd name="connsiteY122" fmla="*/ 1042430 h 2335460"/>
              <a:gd name="connsiteX123" fmla="*/ 179632 w 1595743"/>
              <a:gd name="connsiteY123" fmla="*/ 961467 h 2335460"/>
              <a:gd name="connsiteX124" fmla="*/ 186775 w 1595743"/>
              <a:gd name="connsiteY124" fmla="*/ 894792 h 2335460"/>
              <a:gd name="connsiteX125" fmla="*/ 148675 w 1595743"/>
              <a:gd name="connsiteY125" fmla="*/ 856692 h 2335460"/>
              <a:gd name="connsiteX126" fmla="*/ 127244 w 1595743"/>
              <a:gd name="connsiteY126" fmla="*/ 816210 h 2335460"/>
              <a:gd name="connsiteX127" fmla="*/ 117719 w 1595743"/>
              <a:gd name="connsiteY127" fmla="*/ 756680 h 2335460"/>
              <a:gd name="connsiteX128" fmla="*/ 102097 w 1595743"/>
              <a:gd name="connsiteY128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734463 w 1595743"/>
              <a:gd name="connsiteY26" fmla="*/ 1128155 h 2335460"/>
              <a:gd name="connsiteX27" fmla="*/ 791613 w 1595743"/>
              <a:gd name="connsiteY27" fmla="*/ 1104341 h 2335460"/>
              <a:gd name="connsiteX28" fmla="*/ 817807 w 1595743"/>
              <a:gd name="connsiteY28" fmla="*/ 1059098 h 2335460"/>
              <a:gd name="connsiteX29" fmla="*/ 841618 w 1595743"/>
              <a:gd name="connsiteY29" fmla="*/ 1042427 h 2335460"/>
              <a:gd name="connsiteX30" fmla="*/ 867813 w 1595743"/>
              <a:gd name="connsiteY30" fmla="*/ 1042429 h 2335460"/>
              <a:gd name="connsiteX31" fmla="*/ 872575 w 1595743"/>
              <a:gd name="connsiteY31" fmla="*/ 1061479 h 2335460"/>
              <a:gd name="connsiteX32" fmla="*/ 848763 w 1595743"/>
              <a:gd name="connsiteY32" fmla="*/ 1087673 h 2335460"/>
              <a:gd name="connsiteX33" fmla="*/ 872575 w 1595743"/>
              <a:gd name="connsiteY33" fmla="*/ 1113866 h 2335460"/>
              <a:gd name="connsiteX34" fmla="*/ 872575 w 1595743"/>
              <a:gd name="connsiteY34" fmla="*/ 1137679 h 2335460"/>
              <a:gd name="connsiteX35" fmla="*/ 829713 w 1595743"/>
              <a:gd name="connsiteY35" fmla="*/ 1140060 h 2335460"/>
              <a:gd name="connsiteX36" fmla="*/ 817807 w 1595743"/>
              <a:gd name="connsiteY36" fmla="*/ 1168635 h 2335460"/>
              <a:gd name="connsiteX37" fmla="*/ 829713 w 1595743"/>
              <a:gd name="connsiteY37" fmla="*/ 1197210 h 2335460"/>
              <a:gd name="connsiteX38" fmla="*/ 822567 w 1595743"/>
              <a:gd name="connsiteY38" fmla="*/ 1221021 h 2335460"/>
              <a:gd name="connsiteX39" fmla="*/ 836857 w 1595743"/>
              <a:gd name="connsiteY39" fmla="*/ 1240074 h 2335460"/>
              <a:gd name="connsiteX40" fmla="*/ 870194 w 1595743"/>
              <a:gd name="connsiteY40" fmla="*/ 1211499 h 2335460"/>
              <a:gd name="connsiteX41" fmla="*/ 1544088 w 1595743"/>
              <a:gd name="connsiteY41" fmla="*/ 899555 h 2335460"/>
              <a:gd name="connsiteX42" fmla="*/ 1525038 w 1595743"/>
              <a:gd name="connsiteY42" fmla="*/ 973372 h 2335460"/>
              <a:gd name="connsiteX43" fmla="*/ 958300 w 1595743"/>
              <a:gd name="connsiteY43" fmla="*/ 1151967 h 2335460"/>
              <a:gd name="connsiteX44" fmla="*/ 979731 w 1595743"/>
              <a:gd name="connsiteY44" fmla="*/ 1161491 h 2335460"/>
              <a:gd name="connsiteX45" fmla="*/ 974968 w 1595743"/>
              <a:gd name="connsiteY45" fmla="*/ 1235309 h 2335460"/>
              <a:gd name="connsiteX46" fmla="*/ 984494 w 1595743"/>
              <a:gd name="connsiteY46" fmla="*/ 1297224 h 2335460"/>
              <a:gd name="connsiteX47" fmla="*/ 1032119 w 1595743"/>
              <a:gd name="connsiteY47" fmla="*/ 1378186 h 2335460"/>
              <a:gd name="connsiteX48" fmla="*/ 1072600 w 1595743"/>
              <a:gd name="connsiteY48" fmla="*/ 1399617 h 2335460"/>
              <a:gd name="connsiteX49" fmla="*/ 1089269 w 1595743"/>
              <a:gd name="connsiteY49" fmla="*/ 1466292 h 2335460"/>
              <a:gd name="connsiteX50" fmla="*/ 1122607 w 1595743"/>
              <a:gd name="connsiteY50" fmla="*/ 1492486 h 2335460"/>
              <a:gd name="connsiteX51" fmla="*/ 1163088 w 1595743"/>
              <a:gd name="connsiteY51" fmla="*/ 1552017 h 2335460"/>
              <a:gd name="connsiteX52" fmla="*/ 1191663 w 1595743"/>
              <a:gd name="connsiteY52" fmla="*/ 1566305 h 2335460"/>
              <a:gd name="connsiteX53" fmla="*/ 1220238 w 1595743"/>
              <a:gd name="connsiteY53" fmla="*/ 1604404 h 2335460"/>
              <a:gd name="connsiteX54" fmla="*/ 1215943 w 1595743"/>
              <a:gd name="connsiteY54" fmla="*/ 1624264 h 2335460"/>
              <a:gd name="connsiteX55" fmla="*/ 1196425 w 1595743"/>
              <a:gd name="connsiteY55" fmla="*/ 1673461 h 2335460"/>
              <a:gd name="connsiteX56" fmla="*/ 1144037 w 1595743"/>
              <a:gd name="connsiteY56" fmla="*/ 1668697 h 2335460"/>
              <a:gd name="connsiteX57" fmla="*/ 1124987 w 1595743"/>
              <a:gd name="connsiteY57" fmla="*/ 1713940 h 2335460"/>
              <a:gd name="connsiteX58" fmla="*/ 1048787 w 1595743"/>
              <a:gd name="connsiteY58" fmla="*/ 1747278 h 2335460"/>
              <a:gd name="connsiteX59" fmla="*/ 1020212 w 1595743"/>
              <a:gd name="connsiteY59" fmla="*/ 1806809 h 2335460"/>
              <a:gd name="connsiteX60" fmla="*/ 1036881 w 1595743"/>
              <a:gd name="connsiteY60" fmla="*/ 1854434 h 2335460"/>
              <a:gd name="connsiteX61" fmla="*/ 1017832 w 1595743"/>
              <a:gd name="connsiteY61" fmla="*/ 1894917 h 2335460"/>
              <a:gd name="connsiteX62" fmla="*/ 984493 w 1595743"/>
              <a:gd name="connsiteY62" fmla="*/ 1892534 h 2335460"/>
              <a:gd name="connsiteX63" fmla="*/ 982112 w 1595743"/>
              <a:gd name="connsiteY63" fmla="*/ 1956828 h 2335460"/>
              <a:gd name="connsiteX64" fmla="*/ 946393 w 1595743"/>
              <a:gd name="connsiteY64" fmla="*/ 1973497 h 2335460"/>
              <a:gd name="connsiteX65" fmla="*/ 910674 w 1595743"/>
              <a:gd name="connsiteY65" fmla="*/ 1980640 h 2335460"/>
              <a:gd name="connsiteX66" fmla="*/ 910674 w 1595743"/>
              <a:gd name="connsiteY66" fmla="*/ 2044934 h 2335460"/>
              <a:gd name="connsiteX67" fmla="*/ 967824 w 1595743"/>
              <a:gd name="connsiteY67" fmla="*/ 2054459 h 2335460"/>
              <a:gd name="connsiteX68" fmla="*/ 1001162 w 1595743"/>
              <a:gd name="connsiteY68" fmla="*/ 2049697 h 2335460"/>
              <a:gd name="connsiteX69" fmla="*/ 1005922 w 1595743"/>
              <a:gd name="connsiteY69" fmla="*/ 2123516 h 2335460"/>
              <a:gd name="connsiteX70" fmla="*/ 982112 w 1595743"/>
              <a:gd name="connsiteY70" fmla="*/ 2144947 h 2335460"/>
              <a:gd name="connsiteX71" fmla="*/ 922581 w 1595743"/>
              <a:gd name="connsiteY71" fmla="*/ 2142567 h 2335460"/>
              <a:gd name="connsiteX72" fmla="*/ 870193 w 1595743"/>
              <a:gd name="connsiteY72" fmla="*/ 2152092 h 2335460"/>
              <a:gd name="connsiteX73" fmla="*/ 824949 w 1595743"/>
              <a:gd name="connsiteY73" fmla="*/ 2175905 h 2335460"/>
              <a:gd name="connsiteX74" fmla="*/ 779704 w 1595743"/>
              <a:gd name="connsiteY74" fmla="*/ 2183047 h 2335460"/>
              <a:gd name="connsiteX75" fmla="*/ 758274 w 1595743"/>
              <a:gd name="connsiteY75" fmla="*/ 2202099 h 2335460"/>
              <a:gd name="connsiteX76" fmla="*/ 751131 w 1595743"/>
              <a:gd name="connsiteY76" fmla="*/ 2247342 h 2335460"/>
              <a:gd name="connsiteX77" fmla="*/ 734462 w 1595743"/>
              <a:gd name="connsiteY77" fmla="*/ 2259249 h 2335460"/>
              <a:gd name="connsiteX78" fmla="*/ 689218 w 1595743"/>
              <a:gd name="connsiteY78" fmla="*/ 2309255 h 2335460"/>
              <a:gd name="connsiteX79" fmla="*/ 665406 w 1595743"/>
              <a:gd name="connsiteY79" fmla="*/ 2314016 h 2335460"/>
              <a:gd name="connsiteX80" fmla="*/ 617781 w 1595743"/>
              <a:gd name="connsiteY80" fmla="*/ 2335448 h 2335460"/>
              <a:gd name="connsiteX81" fmla="*/ 579681 w 1595743"/>
              <a:gd name="connsiteY81" fmla="*/ 2318779 h 2335460"/>
              <a:gd name="connsiteX82" fmla="*/ 563012 w 1595743"/>
              <a:gd name="connsiteY82" fmla="*/ 2290204 h 2335460"/>
              <a:gd name="connsiteX83" fmla="*/ 520149 w 1595743"/>
              <a:gd name="connsiteY83" fmla="*/ 2299730 h 2335460"/>
              <a:gd name="connsiteX84" fmla="*/ 512573 w 1595743"/>
              <a:gd name="connsiteY84" fmla="*/ 2293626 h 2335460"/>
              <a:gd name="connsiteX85" fmla="*/ 503481 w 1595743"/>
              <a:gd name="connsiteY85" fmla="*/ 2287823 h 2335460"/>
              <a:gd name="connsiteX86" fmla="*/ 522531 w 1595743"/>
              <a:gd name="connsiteY86" fmla="*/ 2180666 h 2335460"/>
              <a:gd name="connsiteX87" fmla="*/ 539199 w 1595743"/>
              <a:gd name="connsiteY87" fmla="*/ 2159235 h 2335460"/>
              <a:gd name="connsiteX88" fmla="*/ 529674 w 1595743"/>
              <a:gd name="connsiteY88" fmla="*/ 2113992 h 2335460"/>
              <a:gd name="connsiteX89" fmla="*/ 553487 w 1595743"/>
              <a:gd name="connsiteY89" fmla="*/ 2099704 h 2335460"/>
              <a:gd name="connsiteX90" fmla="*/ 534437 w 1595743"/>
              <a:gd name="connsiteY90" fmla="*/ 2085417 h 2335460"/>
              <a:gd name="connsiteX91" fmla="*/ 522531 w 1595743"/>
              <a:gd name="connsiteY91" fmla="*/ 2049699 h 2335460"/>
              <a:gd name="connsiteX92" fmla="*/ 513006 w 1595743"/>
              <a:gd name="connsiteY92" fmla="*/ 2004455 h 2335460"/>
              <a:gd name="connsiteX93" fmla="*/ 510624 w 1595743"/>
              <a:gd name="connsiteY93" fmla="*/ 1973497 h 2335460"/>
              <a:gd name="connsiteX94" fmla="*/ 460618 w 1595743"/>
              <a:gd name="connsiteY94" fmla="*/ 1975880 h 2335460"/>
              <a:gd name="connsiteX95" fmla="*/ 427282 w 1595743"/>
              <a:gd name="connsiteY95" fmla="*/ 1940161 h 2335460"/>
              <a:gd name="connsiteX96" fmla="*/ 382037 w 1595743"/>
              <a:gd name="connsiteY96" fmla="*/ 1923491 h 2335460"/>
              <a:gd name="connsiteX97" fmla="*/ 367749 w 1595743"/>
              <a:gd name="connsiteY97" fmla="*/ 1873486 h 2335460"/>
              <a:gd name="connsiteX98" fmla="*/ 365368 w 1595743"/>
              <a:gd name="connsiteY98" fmla="*/ 1852054 h 2335460"/>
              <a:gd name="connsiteX99" fmla="*/ 334413 w 1595743"/>
              <a:gd name="connsiteY99" fmla="*/ 1806811 h 2335460"/>
              <a:gd name="connsiteX100" fmla="*/ 291549 w 1595743"/>
              <a:gd name="connsiteY100" fmla="*/ 1782998 h 2335460"/>
              <a:gd name="connsiteX101" fmla="*/ 248688 w 1595743"/>
              <a:gd name="connsiteY101" fmla="*/ 1754424 h 2335460"/>
              <a:gd name="connsiteX102" fmla="*/ 215349 w 1595743"/>
              <a:gd name="connsiteY102" fmla="*/ 1744898 h 2335460"/>
              <a:gd name="connsiteX103" fmla="*/ 217731 w 1595743"/>
              <a:gd name="connsiteY103" fmla="*/ 1699652 h 2335460"/>
              <a:gd name="connsiteX104" fmla="*/ 174868 w 1595743"/>
              <a:gd name="connsiteY104" fmla="*/ 1713942 h 2335460"/>
              <a:gd name="connsiteX105" fmla="*/ 186775 w 1595743"/>
              <a:gd name="connsiteY105" fmla="*/ 1747280 h 2335460"/>
              <a:gd name="connsiteX106" fmla="*/ 179631 w 1595743"/>
              <a:gd name="connsiteY106" fmla="*/ 1763949 h 2335460"/>
              <a:gd name="connsiteX107" fmla="*/ 141531 w 1595743"/>
              <a:gd name="connsiteY107" fmla="*/ 1735374 h 2335460"/>
              <a:gd name="connsiteX108" fmla="*/ 98669 w 1595743"/>
              <a:gd name="connsiteY108" fmla="*/ 1732992 h 2335460"/>
              <a:gd name="connsiteX109" fmla="*/ 43899 w 1595743"/>
              <a:gd name="connsiteY109" fmla="*/ 1713942 h 2335460"/>
              <a:gd name="connsiteX110" fmla="*/ 10560 w 1595743"/>
              <a:gd name="connsiteY110" fmla="*/ 1711558 h 2335460"/>
              <a:gd name="connsiteX111" fmla="*/ 1037 w 1595743"/>
              <a:gd name="connsiteY111" fmla="*/ 1659174 h 2335460"/>
              <a:gd name="connsiteX112" fmla="*/ 34374 w 1595743"/>
              <a:gd name="connsiteY112" fmla="*/ 1571067 h 2335460"/>
              <a:gd name="connsiteX113" fmla="*/ 60568 w 1595743"/>
              <a:gd name="connsiteY113" fmla="*/ 1523442 h 2335460"/>
              <a:gd name="connsiteX114" fmla="*/ 81999 w 1595743"/>
              <a:gd name="connsiteY114" fmla="*/ 1475817 h 2335460"/>
              <a:gd name="connsiteX115" fmla="*/ 108194 w 1595743"/>
              <a:gd name="connsiteY115" fmla="*/ 1437717 h 2335460"/>
              <a:gd name="connsiteX116" fmla="*/ 146293 w 1595743"/>
              <a:gd name="connsiteY116" fmla="*/ 1428192 h 2335460"/>
              <a:gd name="connsiteX117" fmla="*/ 153438 w 1595743"/>
              <a:gd name="connsiteY117" fmla="*/ 1392474 h 2335460"/>
              <a:gd name="connsiteX118" fmla="*/ 262975 w 1595743"/>
              <a:gd name="connsiteY118" fmla="*/ 1273411 h 2335460"/>
              <a:gd name="connsiteX119" fmla="*/ 286787 w 1595743"/>
              <a:gd name="connsiteY119" fmla="*/ 1135296 h 2335460"/>
              <a:gd name="connsiteX120" fmla="*/ 282025 w 1595743"/>
              <a:gd name="connsiteY120" fmla="*/ 1054336 h 2335460"/>
              <a:gd name="connsiteX121" fmla="*/ 196300 w 1595743"/>
              <a:gd name="connsiteY121" fmla="*/ 1042430 h 2335460"/>
              <a:gd name="connsiteX122" fmla="*/ 179632 w 1595743"/>
              <a:gd name="connsiteY122" fmla="*/ 961467 h 2335460"/>
              <a:gd name="connsiteX123" fmla="*/ 186775 w 1595743"/>
              <a:gd name="connsiteY123" fmla="*/ 894792 h 2335460"/>
              <a:gd name="connsiteX124" fmla="*/ 148675 w 1595743"/>
              <a:gd name="connsiteY124" fmla="*/ 856692 h 2335460"/>
              <a:gd name="connsiteX125" fmla="*/ 127244 w 1595743"/>
              <a:gd name="connsiteY125" fmla="*/ 816210 h 2335460"/>
              <a:gd name="connsiteX126" fmla="*/ 117719 w 1595743"/>
              <a:gd name="connsiteY126" fmla="*/ 756680 h 2335460"/>
              <a:gd name="connsiteX127" fmla="*/ 102097 w 1595743"/>
              <a:gd name="connsiteY127" fmla="*/ 676526 h 2335460"/>
              <a:gd name="connsiteX0" fmla="*/ 102097 w 1595743"/>
              <a:gd name="connsiteY0" fmla="*/ 676526 h 2335460"/>
              <a:gd name="connsiteX1" fmla="*/ 91525 w 1595743"/>
              <a:gd name="connsiteY1" fmla="*/ 594754 h 2335460"/>
              <a:gd name="connsiteX2" fmla="*/ 93907 w 1595743"/>
              <a:gd name="connsiteY2" fmla="*/ 530460 h 2335460"/>
              <a:gd name="connsiteX3" fmla="*/ 17706 w 1595743"/>
              <a:gd name="connsiteY3" fmla="*/ 430448 h 2335460"/>
              <a:gd name="connsiteX4" fmla="*/ 12942 w 1595743"/>
              <a:gd name="connsiteY4" fmla="*/ 413777 h 2335460"/>
              <a:gd name="connsiteX5" fmla="*/ 77237 w 1595743"/>
              <a:gd name="connsiteY5" fmla="*/ 428066 h 2335460"/>
              <a:gd name="connsiteX6" fmla="*/ 77237 w 1595743"/>
              <a:gd name="connsiteY6" fmla="*/ 432829 h 2335460"/>
              <a:gd name="connsiteX7" fmla="*/ 127243 w 1595743"/>
              <a:gd name="connsiteY7" fmla="*/ 428066 h 2335460"/>
              <a:gd name="connsiteX8" fmla="*/ 148674 w 1595743"/>
              <a:gd name="connsiteY8" fmla="*/ 378060 h 2335460"/>
              <a:gd name="connsiteX9" fmla="*/ 201062 w 1595743"/>
              <a:gd name="connsiteY9" fmla="*/ 342341 h 2335460"/>
              <a:gd name="connsiteX10" fmla="*/ 208206 w 1595743"/>
              <a:gd name="connsiteY10" fmla="*/ 292335 h 2335460"/>
              <a:gd name="connsiteX11" fmla="*/ 184393 w 1595743"/>
              <a:gd name="connsiteY11" fmla="*/ 275665 h 2335460"/>
              <a:gd name="connsiteX12" fmla="*/ 170106 w 1595743"/>
              <a:gd name="connsiteY12" fmla="*/ 244709 h 2335460"/>
              <a:gd name="connsiteX13" fmla="*/ 224874 w 1595743"/>
              <a:gd name="connsiteY13" fmla="*/ 199466 h 2335460"/>
              <a:gd name="connsiteX14" fmla="*/ 265357 w 1595743"/>
              <a:gd name="connsiteY14" fmla="*/ 116123 h 2335460"/>
              <a:gd name="connsiteX15" fmla="*/ 293931 w 1595743"/>
              <a:gd name="connsiteY15" fmla="*/ 118503 h 2335460"/>
              <a:gd name="connsiteX16" fmla="*/ 324887 w 1595743"/>
              <a:gd name="connsiteY16" fmla="*/ 163748 h 2335460"/>
              <a:gd name="connsiteX17" fmla="*/ 543961 w 1595743"/>
              <a:gd name="connsiteY17" fmla="*/ 6585 h 2335460"/>
              <a:gd name="connsiteX18" fmla="*/ 639212 w 1595743"/>
              <a:gd name="connsiteY18" fmla="*/ 47065 h 2335460"/>
              <a:gd name="connsiteX19" fmla="*/ 755893 w 1595743"/>
              <a:gd name="connsiteY19" fmla="*/ 128028 h 2335460"/>
              <a:gd name="connsiteX20" fmla="*/ 972588 w 1595743"/>
              <a:gd name="connsiteY20" fmla="*/ 44685 h 2335460"/>
              <a:gd name="connsiteX21" fmla="*/ 1058312 w 1595743"/>
              <a:gd name="connsiteY21" fmla="*/ 25635 h 2335460"/>
              <a:gd name="connsiteX22" fmla="*/ 1155942 w 1595743"/>
              <a:gd name="connsiteY22" fmla="*/ 11347 h 2335460"/>
              <a:gd name="connsiteX23" fmla="*/ 1370255 w 1595743"/>
              <a:gd name="connsiteY23" fmla="*/ 206610 h 2335460"/>
              <a:gd name="connsiteX24" fmla="*/ 1560756 w 1595743"/>
              <a:gd name="connsiteY24" fmla="*/ 897173 h 2335460"/>
              <a:gd name="connsiteX25" fmla="*/ 510625 w 1595743"/>
              <a:gd name="connsiteY25" fmla="*/ 1004329 h 2335460"/>
              <a:gd name="connsiteX26" fmla="*/ 791613 w 1595743"/>
              <a:gd name="connsiteY26" fmla="*/ 1104341 h 2335460"/>
              <a:gd name="connsiteX27" fmla="*/ 817807 w 1595743"/>
              <a:gd name="connsiteY27" fmla="*/ 1059098 h 2335460"/>
              <a:gd name="connsiteX28" fmla="*/ 841618 w 1595743"/>
              <a:gd name="connsiteY28" fmla="*/ 1042427 h 2335460"/>
              <a:gd name="connsiteX29" fmla="*/ 867813 w 1595743"/>
              <a:gd name="connsiteY29" fmla="*/ 1042429 h 2335460"/>
              <a:gd name="connsiteX30" fmla="*/ 872575 w 1595743"/>
              <a:gd name="connsiteY30" fmla="*/ 1061479 h 2335460"/>
              <a:gd name="connsiteX31" fmla="*/ 848763 w 1595743"/>
              <a:gd name="connsiteY31" fmla="*/ 1087673 h 2335460"/>
              <a:gd name="connsiteX32" fmla="*/ 872575 w 1595743"/>
              <a:gd name="connsiteY32" fmla="*/ 1113866 h 2335460"/>
              <a:gd name="connsiteX33" fmla="*/ 872575 w 1595743"/>
              <a:gd name="connsiteY33" fmla="*/ 1137679 h 2335460"/>
              <a:gd name="connsiteX34" fmla="*/ 829713 w 1595743"/>
              <a:gd name="connsiteY34" fmla="*/ 1140060 h 2335460"/>
              <a:gd name="connsiteX35" fmla="*/ 817807 w 1595743"/>
              <a:gd name="connsiteY35" fmla="*/ 1168635 h 2335460"/>
              <a:gd name="connsiteX36" fmla="*/ 829713 w 1595743"/>
              <a:gd name="connsiteY36" fmla="*/ 1197210 h 2335460"/>
              <a:gd name="connsiteX37" fmla="*/ 822567 w 1595743"/>
              <a:gd name="connsiteY37" fmla="*/ 1221021 h 2335460"/>
              <a:gd name="connsiteX38" fmla="*/ 836857 w 1595743"/>
              <a:gd name="connsiteY38" fmla="*/ 1240074 h 2335460"/>
              <a:gd name="connsiteX39" fmla="*/ 870194 w 1595743"/>
              <a:gd name="connsiteY39" fmla="*/ 1211499 h 2335460"/>
              <a:gd name="connsiteX40" fmla="*/ 1544088 w 1595743"/>
              <a:gd name="connsiteY40" fmla="*/ 899555 h 2335460"/>
              <a:gd name="connsiteX41" fmla="*/ 1525038 w 1595743"/>
              <a:gd name="connsiteY41" fmla="*/ 973372 h 2335460"/>
              <a:gd name="connsiteX42" fmla="*/ 958300 w 1595743"/>
              <a:gd name="connsiteY42" fmla="*/ 1151967 h 2335460"/>
              <a:gd name="connsiteX43" fmla="*/ 979731 w 1595743"/>
              <a:gd name="connsiteY43" fmla="*/ 1161491 h 2335460"/>
              <a:gd name="connsiteX44" fmla="*/ 974968 w 1595743"/>
              <a:gd name="connsiteY44" fmla="*/ 1235309 h 2335460"/>
              <a:gd name="connsiteX45" fmla="*/ 984494 w 1595743"/>
              <a:gd name="connsiteY45" fmla="*/ 1297224 h 2335460"/>
              <a:gd name="connsiteX46" fmla="*/ 1032119 w 1595743"/>
              <a:gd name="connsiteY46" fmla="*/ 1378186 h 2335460"/>
              <a:gd name="connsiteX47" fmla="*/ 1072600 w 1595743"/>
              <a:gd name="connsiteY47" fmla="*/ 1399617 h 2335460"/>
              <a:gd name="connsiteX48" fmla="*/ 1089269 w 1595743"/>
              <a:gd name="connsiteY48" fmla="*/ 1466292 h 2335460"/>
              <a:gd name="connsiteX49" fmla="*/ 1122607 w 1595743"/>
              <a:gd name="connsiteY49" fmla="*/ 1492486 h 2335460"/>
              <a:gd name="connsiteX50" fmla="*/ 1163088 w 1595743"/>
              <a:gd name="connsiteY50" fmla="*/ 1552017 h 2335460"/>
              <a:gd name="connsiteX51" fmla="*/ 1191663 w 1595743"/>
              <a:gd name="connsiteY51" fmla="*/ 1566305 h 2335460"/>
              <a:gd name="connsiteX52" fmla="*/ 1220238 w 1595743"/>
              <a:gd name="connsiteY52" fmla="*/ 1604404 h 2335460"/>
              <a:gd name="connsiteX53" fmla="*/ 1215943 w 1595743"/>
              <a:gd name="connsiteY53" fmla="*/ 1624264 h 2335460"/>
              <a:gd name="connsiteX54" fmla="*/ 1196425 w 1595743"/>
              <a:gd name="connsiteY54" fmla="*/ 1673461 h 2335460"/>
              <a:gd name="connsiteX55" fmla="*/ 1144037 w 1595743"/>
              <a:gd name="connsiteY55" fmla="*/ 1668697 h 2335460"/>
              <a:gd name="connsiteX56" fmla="*/ 1124987 w 1595743"/>
              <a:gd name="connsiteY56" fmla="*/ 1713940 h 2335460"/>
              <a:gd name="connsiteX57" fmla="*/ 1048787 w 1595743"/>
              <a:gd name="connsiteY57" fmla="*/ 1747278 h 2335460"/>
              <a:gd name="connsiteX58" fmla="*/ 1020212 w 1595743"/>
              <a:gd name="connsiteY58" fmla="*/ 1806809 h 2335460"/>
              <a:gd name="connsiteX59" fmla="*/ 1036881 w 1595743"/>
              <a:gd name="connsiteY59" fmla="*/ 1854434 h 2335460"/>
              <a:gd name="connsiteX60" fmla="*/ 1017832 w 1595743"/>
              <a:gd name="connsiteY60" fmla="*/ 1894917 h 2335460"/>
              <a:gd name="connsiteX61" fmla="*/ 984493 w 1595743"/>
              <a:gd name="connsiteY61" fmla="*/ 1892534 h 2335460"/>
              <a:gd name="connsiteX62" fmla="*/ 982112 w 1595743"/>
              <a:gd name="connsiteY62" fmla="*/ 1956828 h 2335460"/>
              <a:gd name="connsiteX63" fmla="*/ 946393 w 1595743"/>
              <a:gd name="connsiteY63" fmla="*/ 1973497 h 2335460"/>
              <a:gd name="connsiteX64" fmla="*/ 910674 w 1595743"/>
              <a:gd name="connsiteY64" fmla="*/ 1980640 h 2335460"/>
              <a:gd name="connsiteX65" fmla="*/ 910674 w 1595743"/>
              <a:gd name="connsiteY65" fmla="*/ 2044934 h 2335460"/>
              <a:gd name="connsiteX66" fmla="*/ 967824 w 1595743"/>
              <a:gd name="connsiteY66" fmla="*/ 2054459 h 2335460"/>
              <a:gd name="connsiteX67" fmla="*/ 1001162 w 1595743"/>
              <a:gd name="connsiteY67" fmla="*/ 2049697 h 2335460"/>
              <a:gd name="connsiteX68" fmla="*/ 1005922 w 1595743"/>
              <a:gd name="connsiteY68" fmla="*/ 2123516 h 2335460"/>
              <a:gd name="connsiteX69" fmla="*/ 982112 w 1595743"/>
              <a:gd name="connsiteY69" fmla="*/ 2144947 h 2335460"/>
              <a:gd name="connsiteX70" fmla="*/ 922581 w 1595743"/>
              <a:gd name="connsiteY70" fmla="*/ 2142567 h 2335460"/>
              <a:gd name="connsiteX71" fmla="*/ 870193 w 1595743"/>
              <a:gd name="connsiteY71" fmla="*/ 2152092 h 2335460"/>
              <a:gd name="connsiteX72" fmla="*/ 824949 w 1595743"/>
              <a:gd name="connsiteY72" fmla="*/ 2175905 h 2335460"/>
              <a:gd name="connsiteX73" fmla="*/ 779704 w 1595743"/>
              <a:gd name="connsiteY73" fmla="*/ 2183047 h 2335460"/>
              <a:gd name="connsiteX74" fmla="*/ 758274 w 1595743"/>
              <a:gd name="connsiteY74" fmla="*/ 2202099 h 2335460"/>
              <a:gd name="connsiteX75" fmla="*/ 751131 w 1595743"/>
              <a:gd name="connsiteY75" fmla="*/ 2247342 h 2335460"/>
              <a:gd name="connsiteX76" fmla="*/ 734462 w 1595743"/>
              <a:gd name="connsiteY76" fmla="*/ 2259249 h 2335460"/>
              <a:gd name="connsiteX77" fmla="*/ 689218 w 1595743"/>
              <a:gd name="connsiteY77" fmla="*/ 2309255 h 2335460"/>
              <a:gd name="connsiteX78" fmla="*/ 665406 w 1595743"/>
              <a:gd name="connsiteY78" fmla="*/ 2314016 h 2335460"/>
              <a:gd name="connsiteX79" fmla="*/ 617781 w 1595743"/>
              <a:gd name="connsiteY79" fmla="*/ 2335448 h 2335460"/>
              <a:gd name="connsiteX80" fmla="*/ 579681 w 1595743"/>
              <a:gd name="connsiteY80" fmla="*/ 2318779 h 2335460"/>
              <a:gd name="connsiteX81" fmla="*/ 563012 w 1595743"/>
              <a:gd name="connsiteY81" fmla="*/ 2290204 h 2335460"/>
              <a:gd name="connsiteX82" fmla="*/ 520149 w 1595743"/>
              <a:gd name="connsiteY82" fmla="*/ 2299730 h 2335460"/>
              <a:gd name="connsiteX83" fmla="*/ 512573 w 1595743"/>
              <a:gd name="connsiteY83" fmla="*/ 2293626 h 2335460"/>
              <a:gd name="connsiteX84" fmla="*/ 503481 w 1595743"/>
              <a:gd name="connsiteY84" fmla="*/ 2287823 h 2335460"/>
              <a:gd name="connsiteX85" fmla="*/ 522531 w 1595743"/>
              <a:gd name="connsiteY85" fmla="*/ 2180666 h 2335460"/>
              <a:gd name="connsiteX86" fmla="*/ 539199 w 1595743"/>
              <a:gd name="connsiteY86" fmla="*/ 2159235 h 2335460"/>
              <a:gd name="connsiteX87" fmla="*/ 529674 w 1595743"/>
              <a:gd name="connsiteY87" fmla="*/ 2113992 h 2335460"/>
              <a:gd name="connsiteX88" fmla="*/ 553487 w 1595743"/>
              <a:gd name="connsiteY88" fmla="*/ 2099704 h 2335460"/>
              <a:gd name="connsiteX89" fmla="*/ 534437 w 1595743"/>
              <a:gd name="connsiteY89" fmla="*/ 2085417 h 2335460"/>
              <a:gd name="connsiteX90" fmla="*/ 522531 w 1595743"/>
              <a:gd name="connsiteY90" fmla="*/ 2049699 h 2335460"/>
              <a:gd name="connsiteX91" fmla="*/ 513006 w 1595743"/>
              <a:gd name="connsiteY91" fmla="*/ 2004455 h 2335460"/>
              <a:gd name="connsiteX92" fmla="*/ 510624 w 1595743"/>
              <a:gd name="connsiteY92" fmla="*/ 1973497 h 2335460"/>
              <a:gd name="connsiteX93" fmla="*/ 460618 w 1595743"/>
              <a:gd name="connsiteY93" fmla="*/ 1975880 h 2335460"/>
              <a:gd name="connsiteX94" fmla="*/ 427282 w 1595743"/>
              <a:gd name="connsiteY94" fmla="*/ 1940161 h 2335460"/>
              <a:gd name="connsiteX95" fmla="*/ 382037 w 1595743"/>
              <a:gd name="connsiteY95" fmla="*/ 1923491 h 2335460"/>
              <a:gd name="connsiteX96" fmla="*/ 367749 w 1595743"/>
              <a:gd name="connsiteY96" fmla="*/ 1873486 h 2335460"/>
              <a:gd name="connsiteX97" fmla="*/ 365368 w 1595743"/>
              <a:gd name="connsiteY97" fmla="*/ 1852054 h 2335460"/>
              <a:gd name="connsiteX98" fmla="*/ 334413 w 1595743"/>
              <a:gd name="connsiteY98" fmla="*/ 1806811 h 2335460"/>
              <a:gd name="connsiteX99" fmla="*/ 291549 w 1595743"/>
              <a:gd name="connsiteY99" fmla="*/ 1782998 h 2335460"/>
              <a:gd name="connsiteX100" fmla="*/ 248688 w 1595743"/>
              <a:gd name="connsiteY100" fmla="*/ 1754424 h 2335460"/>
              <a:gd name="connsiteX101" fmla="*/ 215349 w 1595743"/>
              <a:gd name="connsiteY101" fmla="*/ 1744898 h 2335460"/>
              <a:gd name="connsiteX102" fmla="*/ 217731 w 1595743"/>
              <a:gd name="connsiteY102" fmla="*/ 1699652 h 2335460"/>
              <a:gd name="connsiteX103" fmla="*/ 174868 w 1595743"/>
              <a:gd name="connsiteY103" fmla="*/ 1713942 h 2335460"/>
              <a:gd name="connsiteX104" fmla="*/ 186775 w 1595743"/>
              <a:gd name="connsiteY104" fmla="*/ 1747280 h 2335460"/>
              <a:gd name="connsiteX105" fmla="*/ 179631 w 1595743"/>
              <a:gd name="connsiteY105" fmla="*/ 1763949 h 2335460"/>
              <a:gd name="connsiteX106" fmla="*/ 141531 w 1595743"/>
              <a:gd name="connsiteY106" fmla="*/ 1735374 h 2335460"/>
              <a:gd name="connsiteX107" fmla="*/ 98669 w 1595743"/>
              <a:gd name="connsiteY107" fmla="*/ 1732992 h 2335460"/>
              <a:gd name="connsiteX108" fmla="*/ 43899 w 1595743"/>
              <a:gd name="connsiteY108" fmla="*/ 1713942 h 2335460"/>
              <a:gd name="connsiteX109" fmla="*/ 10560 w 1595743"/>
              <a:gd name="connsiteY109" fmla="*/ 1711558 h 2335460"/>
              <a:gd name="connsiteX110" fmla="*/ 1037 w 1595743"/>
              <a:gd name="connsiteY110" fmla="*/ 1659174 h 2335460"/>
              <a:gd name="connsiteX111" fmla="*/ 34374 w 1595743"/>
              <a:gd name="connsiteY111" fmla="*/ 1571067 h 2335460"/>
              <a:gd name="connsiteX112" fmla="*/ 60568 w 1595743"/>
              <a:gd name="connsiteY112" fmla="*/ 1523442 h 2335460"/>
              <a:gd name="connsiteX113" fmla="*/ 81999 w 1595743"/>
              <a:gd name="connsiteY113" fmla="*/ 1475817 h 2335460"/>
              <a:gd name="connsiteX114" fmla="*/ 108194 w 1595743"/>
              <a:gd name="connsiteY114" fmla="*/ 1437717 h 2335460"/>
              <a:gd name="connsiteX115" fmla="*/ 146293 w 1595743"/>
              <a:gd name="connsiteY115" fmla="*/ 1428192 h 2335460"/>
              <a:gd name="connsiteX116" fmla="*/ 153438 w 1595743"/>
              <a:gd name="connsiteY116" fmla="*/ 1392474 h 2335460"/>
              <a:gd name="connsiteX117" fmla="*/ 262975 w 1595743"/>
              <a:gd name="connsiteY117" fmla="*/ 1273411 h 2335460"/>
              <a:gd name="connsiteX118" fmla="*/ 286787 w 1595743"/>
              <a:gd name="connsiteY118" fmla="*/ 1135296 h 2335460"/>
              <a:gd name="connsiteX119" fmla="*/ 282025 w 1595743"/>
              <a:gd name="connsiteY119" fmla="*/ 1054336 h 2335460"/>
              <a:gd name="connsiteX120" fmla="*/ 196300 w 1595743"/>
              <a:gd name="connsiteY120" fmla="*/ 1042430 h 2335460"/>
              <a:gd name="connsiteX121" fmla="*/ 179632 w 1595743"/>
              <a:gd name="connsiteY121" fmla="*/ 961467 h 2335460"/>
              <a:gd name="connsiteX122" fmla="*/ 186775 w 1595743"/>
              <a:gd name="connsiteY122" fmla="*/ 894792 h 2335460"/>
              <a:gd name="connsiteX123" fmla="*/ 148675 w 1595743"/>
              <a:gd name="connsiteY123" fmla="*/ 856692 h 2335460"/>
              <a:gd name="connsiteX124" fmla="*/ 127244 w 1595743"/>
              <a:gd name="connsiteY124" fmla="*/ 816210 h 2335460"/>
              <a:gd name="connsiteX125" fmla="*/ 117719 w 1595743"/>
              <a:gd name="connsiteY125" fmla="*/ 756680 h 2335460"/>
              <a:gd name="connsiteX126" fmla="*/ 102097 w 1595743"/>
              <a:gd name="connsiteY126" fmla="*/ 676526 h 2335460"/>
              <a:gd name="connsiteX0" fmla="*/ 102097 w 1580055"/>
              <a:gd name="connsiteY0" fmla="*/ 676526 h 2335460"/>
              <a:gd name="connsiteX1" fmla="*/ 91525 w 1580055"/>
              <a:gd name="connsiteY1" fmla="*/ 594754 h 2335460"/>
              <a:gd name="connsiteX2" fmla="*/ 93907 w 1580055"/>
              <a:gd name="connsiteY2" fmla="*/ 530460 h 2335460"/>
              <a:gd name="connsiteX3" fmla="*/ 17706 w 1580055"/>
              <a:gd name="connsiteY3" fmla="*/ 430448 h 2335460"/>
              <a:gd name="connsiteX4" fmla="*/ 12942 w 1580055"/>
              <a:gd name="connsiteY4" fmla="*/ 413777 h 2335460"/>
              <a:gd name="connsiteX5" fmla="*/ 77237 w 1580055"/>
              <a:gd name="connsiteY5" fmla="*/ 428066 h 2335460"/>
              <a:gd name="connsiteX6" fmla="*/ 77237 w 1580055"/>
              <a:gd name="connsiteY6" fmla="*/ 432829 h 2335460"/>
              <a:gd name="connsiteX7" fmla="*/ 127243 w 1580055"/>
              <a:gd name="connsiteY7" fmla="*/ 428066 h 2335460"/>
              <a:gd name="connsiteX8" fmla="*/ 148674 w 1580055"/>
              <a:gd name="connsiteY8" fmla="*/ 378060 h 2335460"/>
              <a:gd name="connsiteX9" fmla="*/ 201062 w 1580055"/>
              <a:gd name="connsiteY9" fmla="*/ 342341 h 2335460"/>
              <a:gd name="connsiteX10" fmla="*/ 208206 w 1580055"/>
              <a:gd name="connsiteY10" fmla="*/ 292335 h 2335460"/>
              <a:gd name="connsiteX11" fmla="*/ 184393 w 1580055"/>
              <a:gd name="connsiteY11" fmla="*/ 275665 h 2335460"/>
              <a:gd name="connsiteX12" fmla="*/ 170106 w 1580055"/>
              <a:gd name="connsiteY12" fmla="*/ 244709 h 2335460"/>
              <a:gd name="connsiteX13" fmla="*/ 224874 w 1580055"/>
              <a:gd name="connsiteY13" fmla="*/ 199466 h 2335460"/>
              <a:gd name="connsiteX14" fmla="*/ 265357 w 1580055"/>
              <a:gd name="connsiteY14" fmla="*/ 116123 h 2335460"/>
              <a:gd name="connsiteX15" fmla="*/ 293931 w 1580055"/>
              <a:gd name="connsiteY15" fmla="*/ 118503 h 2335460"/>
              <a:gd name="connsiteX16" fmla="*/ 324887 w 1580055"/>
              <a:gd name="connsiteY16" fmla="*/ 163748 h 2335460"/>
              <a:gd name="connsiteX17" fmla="*/ 543961 w 1580055"/>
              <a:gd name="connsiteY17" fmla="*/ 6585 h 2335460"/>
              <a:gd name="connsiteX18" fmla="*/ 639212 w 1580055"/>
              <a:gd name="connsiteY18" fmla="*/ 47065 h 2335460"/>
              <a:gd name="connsiteX19" fmla="*/ 755893 w 1580055"/>
              <a:gd name="connsiteY19" fmla="*/ 128028 h 2335460"/>
              <a:gd name="connsiteX20" fmla="*/ 972588 w 1580055"/>
              <a:gd name="connsiteY20" fmla="*/ 44685 h 2335460"/>
              <a:gd name="connsiteX21" fmla="*/ 1058312 w 1580055"/>
              <a:gd name="connsiteY21" fmla="*/ 25635 h 2335460"/>
              <a:gd name="connsiteX22" fmla="*/ 1155942 w 1580055"/>
              <a:gd name="connsiteY22" fmla="*/ 11347 h 2335460"/>
              <a:gd name="connsiteX23" fmla="*/ 1370255 w 1580055"/>
              <a:gd name="connsiteY23" fmla="*/ 206610 h 2335460"/>
              <a:gd name="connsiteX24" fmla="*/ 1560756 w 1580055"/>
              <a:gd name="connsiteY24" fmla="*/ 897173 h 2335460"/>
              <a:gd name="connsiteX25" fmla="*/ 791613 w 1580055"/>
              <a:gd name="connsiteY25" fmla="*/ 1104341 h 2335460"/>
              <a:gd name="connsiteX26" fmla="*/ 817807 w 1580055"/>
              <a:gd name="connsiteY26" fmla="*/ 1059098 h 2335460"/>
              <a:gd name="connsiteX27" fmla="*/ 841618 w 1580055"/>
              <a:gd name="connsiteY27" fmla="*/ 1042427 h 2335460"/>
              <a:gd name="connsiteX28" fmla="*/ 867813 w 1580055"/>
              <a:gd name="connsiteY28" fmla="*/ 1042429 h 2335460"/>
              <a:gd name="connsiteX29" fmla="*/ 872575 w 1580055"/>
              <a:gd name="connsiteY29" fmla="*/ 1061479 h 2335460"/>
              <a:gd name="connsiteX30" fmla="*/ 848763 w 1580055"/>
              <a:gd name="connsiteY30" fmla="*/ 1087673 h 2335460"/>
              <a:gd name="connsiteX31" fmla="*/ 872575 w 1580055"/>
              <a:gd name="connsiteY31" fmla="*/ 1113866 h 2335460"/>
              <a:gd name="connsiteX32" fmla="*/ 872575 w 1580055"/>
              <a:gd name="connsiteY32" fmla="*/ 1137679 h 2335460"/>
              <a:gd name="connsiteX33" fmla="*/ 829713 w 1580055"/>
              <a:gd name="connsiteY33" fmla="*/ 1140060 h 2335460"/>
              <a:gd name="connsiteX34" fmla="*/ 817807 w 1580055"/>
              <a:gd name="connsiteY34" fmla="*/ 1168635 h 2335460"/>
              <a:gd name="connsiteX35" fmla="*/ 829713 w 1580055"/>
              <a:gd name="connsiteY35" fmla="*/ 1197210 h 2335460"/>
              <a:gd name="connsiteX36" fmla="*/ 822567 w 1580055"/>
              <a:gd name="connsiteY36" fmla="*/ 1221021 h 2335460"/>
              <a:gd name="connsiteX37" fmla="*/ 836857 w 1580055"/>
              <a:gd name="connsiteY37" fmla="*/ 1240074 h 2335460"/>
              <a:gd name="connsiteX38" fmla="*/ 870194 w 1580055"/>
              <a:gd name="connsiteY38" fmla="*/ 1211499 h 2335460"/>
              <a:gd name="connsiteX39" fmla="*/ 1544088 w 1580055"/>
              <a:gd name="connsiteY39" fmla="*/ 899555 h 2335460"/>
              <a:gd name="connsiteX40" fmla="*/ 1525038 w 1580055"/>
              <a:gd name="connsiteY40" fmla="*/ 973372 h 2335460"/>
              <a:gd name="connsiteX41" fmla="*/ 958300 w 1580055"/>
              <a:gd name="connsiteY41" fmla="*/ 1151967 h 2335460"/>
              <a:gd name="connsiteX42" fmla="*/ 979731 w 1580055"/>
              <a:gd name="connsiteY42" fmla="*/ 1161491 h 2335460"/>
              <a:gd name="connsiteX43" fmla="*/ 974968 w 1580055"/>
              <a:gd name="connsiteY43" fmla="*/ 1235309 h 2335460"/>
              <a:gd name="connsiteX44" fmla="*/ 984494 w 1580055"/>
              <a:gd name="connsiteY44" fmla="*/ 1297224 h 2335460"/>
              <a:gd name="connsiteX45" fmla="*/ 1032119 w 1580055"/>
              <a:gd name="connsiteY45" fmla="*/ 1378186 h 2335460"/>
              <a:gd name="connsiteX46" fmla="*/ 1072600 w 1580055"/>
              <a:gd name="connsiteY46" fmla="*/ 1399617 h 2335460"/>
              <a:gd name="connsiteX47" fmla="*/ 1089269 w 1580055"/>
              <a:gd name="connsiteY47" fmla="*/ 1466292 h 2335460"/>
              <a:gd name="connsiteX48" fmla="*/ 1122607 w 1580055"/>
              <a:gd name="connsiteY48" fmla="*/ 1492486 h 2335460"/>
              <a:gd name="connsiteX49" fmla="*/ 1163088 w 1580055"/>
              <a:gd name="connsiteY49" fmla="*/ 1552017 h 2335460"/>
              <a:gd name="connsiteX50" fmla="*/ 1191663 w 1580055"/>
              <a:gd name="connsiteY50" fmla="*/ 1566305 h 2335460"/>
              <a:gd name="connsiteX51" fmla="*/ 1220238 w 1580055"/>
              <a:gd name="connsiteY51" fmla="*/ 1604404 h 2335460"/>
              <a:gd name="connsiteX52" fmla="*/ 1215943 w 1580055"/>
              <a:gd name="connsiteY52" fmla="*/ 1624264 h 2335460"/>
              <a:gd name="connsiteX53" fmla="*/ 1196425 w 1580055"/>
              <a:gd name="connsiteY53" fmla="*/ 1673461 h 2335460"/>
              <a:gd name="connsiteX54" fmla="*/ 1144037 w 1580055"/>
              <a:gd name="connsiteY54" fmla="*/ 1668697 h 2335460"/>
              <a:gd name="connsiteX55" fmla="*/ 1124987 w 1580055"/>
              <a:gd name="connsiteY55" fmla="*/ 1713940 h 2335460"/>
              <a:gd name="connsiteX56" fmla="*/ 1048787 w 1580055"/>
              <a:gd name="connsiteY56" fmla="*/ 1747278 h 2335460"/>
              <a:gd name="connsiteX57" fmla="*/ 1020212 w 1580055"/>
              <a:gd name="connsiteY57" fmla="*/ 1806809 h 2335460"/>
              <a:gd name="connsiteX58" fmla="*/ 1036881 w 1580055"/>
              <a:gd name="connsiteY58" fmla="*/ 1854434 h 2335460"/>
              <a:gd name="connsiteX59" fmla="*/ 1017832 w 1580055"/>
              <a:gd name="connsiteY59" fmla="*/ 1894917 h 2335460"/>
              <a:gd name="connsiteX60" fmla="*/ 984493 w 1580055"/>
              <a:gd name="connsiteY60" fmla="*/ 1892534 h 2335460"/>
              <a:gd name="connsiteX61" fmla="*/ 982112 w 1580055"/>
              <a:gd name="connsiteY61" fmla="*/ 1956828 h 2335460"/>
              <a:gd name="connsiteX62" fmla="*/ 946393 w 1580055"/>
              <a:gd name="connsiteY62" fmla="*/ 1973497 h 2335460"/>
              <a:gd name="connsiteX63" fmla="*/ 910674 w 1580055"/>
              <a:gd name="connsiteY63" fmla="*/ 1980640 h 2335460"/>
              <a:gd name="connsiteX64" fmla="*/ 910674 w 1580055"/>
              <a:gd name="connsiteY64" fmla="*/ 2044934 h 2335460"/>
              <a:gd name="connsiteX65" fmla="*/ 967824 w 1580055"/>
              <a:gd name="connsiteY65" fmla="*/ 2054459 h 2335460"/>
              <a:gd name="connsiteX66" fmla="*/ 1001162 w 1580055"/>
              <a:gd name="connsiteY66" fmla="*/ 2049697 h 2335460"/>
              <a:gd name="connsiteX67" fmla="*/ 1005922 w 1580055"/>
              <a:gd name="connsiteY67" fmla="*/ 2123516 h 2335460"/>
              <a:gd name="connsiteX68" fmla="*/ 982112 w 1580055"/>
              <a:gd name="connsiteY68" fmla="*/ 2144947 h 2335460"/>
              <a:gd name="connsiteX69" fmla="*/ 922581 w 1580055"/>
              <a:gd name="connsiteY69" fmla="*/ 2142567 h 2335460"/>
              <a:gd name="connsiteX70" fmla="*/ 870193 w 1580055"/>
              <a:gd name="connsiteY70" fmla="*/ 2152092 h 2335460"/>
              <a:gd name="connsiteX71" fmla="*/ 824949 w 1580055"/>
              <a:gd name="connsiteY71" fmla="*/ 2175905 h 2335460"/>
              <a:gd name="connsiteX72" fmla="*/ 779704 w 1580055"/>
              <a:gd name="connsiteY72" fmla="*/ 2183047 h 2335460"/>
              <a:gd name="connsiteX73" fmla="*/ 758274 w 1580055"/>
              <a:gd name="connsiteY73" fmla="*/ 2202099 h 2335460"/>
              <a:gd name="connsiteX74" fmla="*/ 751131 w 1580055"/>
              <a:gd name="connsiteY74" fmla="*/ 2247342 h 2335460"/>
              <a:gd name="connsiteX75" fmla="*/ 734462 w 1580055"/>
              <a:gd name="connsiteY75" fmla="*/ 2259249 h 2335460"/>
              <a:gd name="connsiteX76" fmla="*/ 689218 w 1580055"/>
              <a:gd name="connsiteY76" fmla="*/ 2309255 h 2335460"/>
              <a:gd name="connsiteX77" fmla="*/ 665406 w 1580055"/>
              <a:gd name="connsiteY77" fmla="*/ 2314016 h 2335460"/>
              <a:gd name="connsiteX78" fmla="*/ 617781 w 1580055"/>
              <a:gd name="connsiteY78" fmla="*/ 2335448 h 2335460"/>
              <a:gd name="connsiteX79" fmla="*/ 579681 w 1580055"/>
              <a:gd name="connsiteY79" fmla="*/ 2318779 h 2335460"/>
              <a:gd name="connsiteX80" fmla="*/ 563012 w 1580055"/>
              <a:gd name="connsiteY80" fmla="*/ 2290204 h 2335460"/>
              <a:gd name="connsiteX81" fmla="*/ 520149 w 1580055"/>
              <a:gd name="connsiteY81" fmla="*/ 2299730 h 2335460"/>
              <a:gd name="connsiteX82" fmla="*/ 512573 w 1580055"/>
              <a:gd name="connsiteY82" fmla="*/ 2293626 h 2335460"/>
              <a:gd name="connsiteX83" fmla="*/ 503481 w 1580055"/>
              <a:gd name="connsiteY83" fmla="*/ 2287823 h 2335460"/>
              <a:gd name="connsiteX84" fmla="*/ 522531 w 1580055"/>
              <a:gd name="connsiteY84" fmla="*/ 2180666 h 2335460"/>
              <a:gd name="connsiteX85" fmla="*/ 539199 w 1580055"/>
              <a:gd name="connsiteY85" fmla="*/ 2159235 h 2335460"/>
              <a:gd name="connsiteX86" fmla="*/ 529674 w 1580055"/>
              <a:gd name="connsiteY86" fmla="*/ 2113992 h 2335460"/>
              <a:gd name="connsiteX87" fmla="*/ 553487 w 1580055"/>
              <a:gd name="connsiteY87" fmla="*/ 2099704 h 2335460"/>
              <a:gd name="connsiteX88" fmla="*/ 534437 w 1580055"/>
              <a:gd name="connsiteY88" fmla="*/ 2085417 h 2335460"/>
              <a:gd name="connsiteX89" fmla="*/ 522531 w 1580055"/>
              <a:gd name="connsiteY89" fmla="*/ 2049699 h 2335460"/>
              <a:gd name="connsiteX90" fmla="*/ 513006 w 1580055"/>
              <a:gd name="connsiteY90" fmla="*/ 2004455 h 2335460"/>
              <a:gd name="connsiteX91" fmla="*/ 510624 w 1580055"/>
              <a:gd name="connsiteY91" fmla="*/ 1973497 h 2335460"/>
              <a:gd name="connsiteX92" fmla="*/ 460618 w 1580055"/>
              <a:gd name="connsiteY92" fmla="*/ 1975880 h 2335460"/>
              <a:gd name="connsiteX93" fmla="*/ 427282 w 1580055"/>
              <a:gd name="connsiteY93" fmla="*/ 1940161 h 2335460"/>
              <a:gd name="connsiteX94" fmla="*/ 382037 w 1580055"/>
              <a:gd name="connsiteY94" fmla="*/ 1923491 h 2335460"/>
              <a:gd name="connsiteX95" fmla="*/ 367749 w 1580055"/>
              <a:gd name="connsiteY95" fmla="*/ 1873486 h 2335460"/>
              <a:gd name="connsiteX96" fmla="*/ 365368 w 1580055"/>
              <a:gd name="connsiteY96" fmla="*/ 1852054 h 2335460"/>
              <a:gd name="connsiteX97" fmla="*/ 334413 w 1580055"/>
              <a:gd name="connsiteY97" fmla="*/ 1806811 h 2335460"/>
              <a:gd name="connsiteX98" fmla="*/ 291549 w 1580055"/>
              <a:gd name="connsiteY98" fmla="*/ 1782998 h 2335460"/>
              <a:gd name="connsiteX99" fmla="*/ 248688 w 1580055"/>
              <a:gd name="connsiteY99" fmla="*/ 1754424 h 2335460"/>
              <a:gd name="connsiteX100" fmla="*/ 215349 w 1580055"/>
              <a:gd name="connsiteY100" fmla="*/ 1744898 h 2335460"/>
              <a:gd name="connsiteX101" fmla="*/ 217731 w 1580055"/>
              <a:gd name="connsiteY101" fmla="*/ 1699652 h 2335460"/>
              <a:gd name="connsiteX102" fmla="*/ 174868 w 1580055"/>
              <a:gd name="connsiteY102" fmla="*/ 1713942 h 2335460"/>
              <a:gd name="connsiteX103" fmla="*/ 186775 w 1580055"/>
              <a:gd name="connsiteY103" fmla="*/ 1747280 h 2335460"/>
              <a:gd name="connsiteX104" fmla="*/ 179631 w 1580055"/>
              <a:gd name="connsiteY104" fmla="*/ 1763949 h 2335460"/>
              <a:gd name="connsiteX105" fmla="*/ 141531 w 1580055"/>
              <a:gd name="connsiteY105" fmla="*/ 1735374 h 2335460"/>
              <a:gd name="connsiteX106" fmla="*/ 98669 w 1580055"/>
              <a:gd name="connsiteY106" fmla="*/ 1732992 h 2335460"/>
              <a:gd name="connsiteX107" fmla="*/ 43899 w 1580055"/>
              <a:gd name="connsiteY107" fmla="*/ 1713942 h 2335460"/>
              <a:gd name="connsiteX108" fmla="*/ 10560 w 1580055"/>
              <a:gd name="connsiteY108" fmla="*/ 1711558 h 2335460"/>
              <a:gd name="connsiteX109" fmla="*/ 1037 w 1580055"/>
              <a:gd name="connsiteY109" fmla="*/ 1659174 h 2335460"/>
              <a:gd name="connsiteX110" fmla="*/ 34374 w 1580055"/>
              <a:gd name="connsiteY110" fmla="*/ 1571067 h 2335460"/>
              <a:gd name="connsiteX111" fmla="*/ 60568 w 1580055"/>
              <a:gd name="connsiteY111" fmla="*/ 1523442 h 2335460"/>
              <a:gd name="connsiteX112" fmla="*/ 81999 w 1580055"/>
              <a:gd name="connsiteY112" fmla="*/ 1475817 h 2335460"/>
              <a:gd name="connsiteX113" fmla="*/ 108194 w 1580055"/>
              <a:gd name="connsiteY113" fmla="*/ 1437717 h 2335460"/>
              <a:gd name="connsiteX114" fmla="*/ 146293 w 1580055"/>
              <a:gd name="connsiteY114" fmla="*/ 1428192 h 2335460"/>
              <a:gd name="connsiteX115" fmla="*/ 153438 w 1580055"/>
              <a:gd name="connsiteY115" fmla="*/ 1392474 h 2335460"/>
              <a:gd name="connsiteX116" fmla="*/ 262975 w 1580055"/>
              <a:gd name="connsiteY116" fmla="*/ 1273411 h 2335460"/>
              <a:gd name="connsiteX117" fmla="*/ 286787 w 1580055"/>
              <a:gd name="connsiteY117" fmla="*/ 1135296 h 2335460"/>
              <a:gd name="connsiteX118" fmla="*/ 282025 w 1580055"/>
              <a:gd name="connsiteY118" fmla="*/ 1054336 h 2335460"/>
              <a:gd name="connsiteX119" fmla="*/ 196300 w 1580055"/>
              <a:gd name="connsiteY119" fmla="*/ 1042430 h 2335460"/>
              <a:gd name="connsiteX120" fmla="*/ 179632 w 1580055"/>
              <a:gd name="connsiteY120" fmla="*/ 961467 h 2335460"/>
              <a:gd name="connsiteX121" fmla="*/ 186775 w 1580055"/>
              <a:gd name="connsiteY121" fmla="*/ 894792 h 2335460"/>
              <a:gd name="connsiteX122" fmla="*/ 148675 w 1580055"/>
              <a:gd name="connsiteY122" fmla="*/ 856692 h 2335460"/>
              <a:gd name="connsiteX123" fmla="*/ 127244 w 1580055"/>
              <a:gd name="connsiteY123" fmla="*/ 816210 h 2335460"/>
              <a:gd name="connsiteX124" fmla="*/ 117719 w 1580055"/>
              <a:gd name="connsiteY124" fmla="*/ 756680 h 2335460"/>
              <a:gd name="connsiteX125" fmla="*/ 102097 w 1580055"/>
              <a:gd name="connsiteY125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29713 w 1578711"/>
              <a:gd name="connsiteY32" fmla="*/ 1140060 h 2335460"/>
              <a:gd name="connsiteX33" fmla="*/ 817807 w 1578711"/>
              <a:gd name="connsiteY33" fmla="*/ 1168635 h 2335460"/>
              <a:gd name="connsiteX34" fmla="*/ 829713 w 1578711"/>
              <a:gd name="connsiteY34" fmla="*/ 1197210 h 2335460"/>
              <a:gd name="connsiteX35" fmla="*/ 822567 w 1578711"/>
              <a:gd name="connsiteY35" fmla="*/ 1221021 h 2335460"/>
              <a:gd name="connsiteX36" fmla="*/ 836857 w 1578711"/>
              <a:gd name="connsiteY36" fmla="*/ 1240074 h 2335460"/>
              <a:gd name="connsiteX37" fmla="*/ 870194 w 1578711"/>
              <a:gd name="connsiteY37" fmla="*/ 1211499 h 2335460"/>
              <a:gd name="connsiteX38" fmla="*/ 1544088 w 1578711"/>
              <a:gd name="connsiteY38" fmla="*/ 899555 h 2335460"/>
              <a:gd name="connsiteX39" fmla="*/ 1525038 w 1578711"/>
              <a:gd name="connsiteY39" fmla="*/ 973372 h 2335460"/>
              <a:gd name="connsiteX40" fmla="*/ 958300 w 1578711"/>
              <a:gd name="connsiteY40" fmla="*/ 1151967 h 2335460"/>
              <a:gd name="connsiteX41" fmla="*/ 979731 w 1578711"/>
              <a:gd name="connsiteY41" fmla="*/ 1161491 h 2335460"/>
              <a:gd name="connsiteX42" fmla="*/ 974968 w 1578711"/>
              <a:gd name="connsiteY42" fmla="*/ 1235309 h 2335460"/>
              <a:gd name="connsiteX43" fmla="*/ 984494 w 1578711"/>
              <a:gd name="connsiteY43" fmla="*/ 1297224 h 2335460"/>
              <a:gd name="connsiteX44" fmla="*/ 1032119 w 1578711"/>
              <a:gd name="connsiteY44" fmla="*/ 1378186 h 2335460"/>
              <a:gd name="connsiteX45" fmla="*/ 1072600 w 1578711"/>
              <a:gd name="connsiteY45" fmla="*/ 1399617 h 2335460"/>
              <a:gd name="connsiteX46" fmla="*/ 1089269 w 1578711"/>
              <a:gd name="connsiteY46" fmla="*/ 1466292 h 2335460"/>
              <a:gd name="connsiteX47" fmla="*/ 1122607 w 1578711"/>
              <a:gd name="connsiteY47" fmla="*/ 1492486 h 2335460"/>
              <a:gd name="connsiteX48" fmla="*/ 1163088 w 1578711"/>
              <a:gd name="connsiteY48" fmla="*/ 1552017 h 2335460"/>
              <a:gd name="connsiteX49" fmla="*/ 1191663 w 1578711"/>
              <a:gd name="connsiteY49" fmla="*/ 1566305 h 2335460"/>
              <a:gd name="connsiteX50" fmla="*/ 1220238 w 1578711"/>
              <a:gd name="connsiteY50" fmla="*/ 1604404 h 2335460"/>
              <a:gd name="connsiteX51" fmla="*/ 1215943 w 1578711"/>
              <a:gd name="connsiteY51" fmla="*/ 1624264 h 2335460"/>
              <a:gd name="connsiteX52" fmla="*/ 1196425 w 1578711"/>
              <a:gd name="connsiteY52" fmla="*/ 1673461 h 2335460"/>
              <a:gd name="connsiteX53" fmla="*/ 1144037 w 1578711"/>
              <a:gd name="connsiteY53" fmla="*/ 1668697 h 2335460"/>
              <a:gd name="connsiteX54" fmla="*/ 1124987 w 1578711"/>
              <a:gd name="connsiteY54" fmla="*/ 1713940 h 2335460"/>
              <a:gd name="connsiteX55" fmla="*/ 1048787 w 1578711"/>
              <a:gd name="connsiteY55" fmla="*/ 1747278 h 2335460"/>
              <a:gd name="connsiteX56" fmla="*/ 1020212 w 1578711"/>
              <a:gd name="connsiteY56" fmla="*/ 1806809 h 2335460"/>
              <a:gd name="connsiteX57" fmla="*/ 1036881 w 1578711"/>
              <a:gd name="connsiteY57" fmla="*/ 1854434 h 2335460"/>
              <a:gd name="connsiteX58" fmla="*/ 1017832 w 1578711"/>
              <a:gd name="connsiteY58" fmla="*/ 1894917 h 2335460"/>
              <a:gd name="connsiteX59" fmla="*/ 984493 w 1578711"/>
              <a:gd name="connsiteY59" fmla="*/ 1892534 h 2335460"/>
              <a:gd name="connsiteX60" fmla="*/ 982112 w 1578711"/>
              <a:gd name="connsiteY60" fmla="*/ 1956828 h 2335460"/>
              <a:gd name="connsiteX61" fmla="*/ 946393 w 1578711"/>
              <a:gd name="connsiteY61" fmla="*/ 1973497 h 2335460"/>
              <a:gd name="connsiteX62" fmla="*/ 910674 w 1578711"/>
              <a:gd name="connsiteY62" fmla="*/ 1980640 h 2335460"/>
              <a:gd name="connsiteX63" fmla="*/ 910674 w 1578711"/>
              <a:gd name="connsiteY63" fmla="*/ 2044934 h 2335460"/>
              <a:gd name="connsiteX64" fmla="*/ 967824 w 1578711"/>
              <a:gd name="connsiteY64" fmla="*/ 2054459 h 2335460"/>
              <a:gd name="connsiteX65" fmla="*/ 1001162 w 1578711"/>
              <a:gd name="connsiteY65" fmla="*/ 2049697 h 2335460"/>
              <a:gd name="connsiteX66" fmla="*/ 1005922 w 1578711"/>
              <a:gd name="connsiteY66" fmla="*/ 2123516 h 2335460"/>
              <a:gd name="connsiteX67" fmla="*/ 982112 w 1578711"/>
              <a:gd name="connsiteY67" fmla="*/ 2144947 h 2335460"/>
              <a:gd name="connsiteX68" fmla="*/ 922581 w 1578711"/>
              <a:gd name="connsiteY68" fmla="*/ 2142567 h 2335460"/>
              <a:gd name="connsiteX69" fmla="*/ 870193 w 1578711"/>
              <a:gd name="connsiteY69" fmla="*/ 2152092 h 2335460"/>
              <a:gd name="connsiteX70" fmla="*/ 824949 w 1578711"/>
              <a:gd name="connsiteY70" fmla="*/ 2175905 h 2335460"/>
              <a:gd name="connsiteX71" fmla="*/ 779704 w 1578711"/>
              <a:gd name="connsiteY71" fmla="*/ 2183047 h 2335460"/>
              <a:gd name="connsiteX72" fmla="*/ 758274 w 1578711"/>
              <a:gd name="connsiteY72" fmla="*/ 2202099 h 2335460"/>
              <a:gd name="connsiteX73" fmla="*/ 751131 w 1578711"/>
              <a:gd name="connsiteY73" fmla="*/ 2247342 h 2335460"/>
              <a:gd name="connsiteX74" fmla="*/ 734462 w 1578711"/>
              <a:gd name="connsiteY74" fmla="*/ 2259249 h 2335460"/>
              <a:gd name="connsiteX75" fmla="*/ 689218 w 1578711"/>
              <a:gd name="connsiteY75" fmla="*/ 2309255 h 2335460"/>
              <a:gd name="connsiteX76" fmla="*/ 665406 w 1578711"/>
              <a:gd name="connsiteY76" fmla="*/ 2314016 h 2335460"/>
              <a:gd name="connsiteX77" fmla="*/ 617781 w 1578711"/>
              <a:gd name="connsiteY77" fmla="*/ 2335448 h 2335460"/>
              <a:gd name="connsiteX78" fmla="*/ 579681 w 1578711"/>
              <a:gd name="connsiteY78" fmla="*/ 2318779 h 2335460"/>
              <a:gd name="connsiteX79" fmla="*/ 563012 w 1578711"/>
              <a:gd name="connsiteY79" fmla="*/ 2290204 h 2335460"/>
              <a:gd name="connsiteX80" fmla="*/ 520149 w 1578711"/>
              <a:gd name="connsiteY80" fmla="*/ 2299730 h 2335460"/>
              <a:gd name="connsiteX81" fmla="*/ 512573 w 1578711"/>
              <a:gd name="connsiteY81" fmla="*/ 2293626 h 2335460"/>
              <a:gd name="connsiteX82" fmla="*/ 503481 w 1578711"/>
              <a:gd name="connsiteY82" fmla="*/ 2287823 h 2335460"/>
              <a:gd name="connsiteX83" fmla="*/ 522531 w 1578711"/>
              <a:gd name="connsiteY83" fmla="*/ 2180666 h 2335460"/>
              <a:gd name="connsiteX84" fmla="*/ 539199 w 1578711"/>
              <a:gd name="connsiteY84" fmla="*/ 2159235 h 2335460"/>
              <a:gd name="connsiteX85" fmla="*/ 529674 w 1578711"/>
              <a:gd name="connsiteY85" fmla="*/ 2113992 h 2335460"/>
              <a:gd name="connsiteX86" fmla="*/ 553487 w 1578711"/>
              <a:gd name="connsiteY86" fmla="*/ 2099704 h 2335460"/>
              <a:gd name="connsiteX87" fmla="*/ 534437 w 1578711"/>
              <a:gd name="connsiteY87" fmla="*/ 2085417 h 2335460"/>
              <a:gd name="connsiteX88" fmla="*/ 522531 w 1578711"/>
              <a:gd name="connsiteY88" fmla="*/ 2049699 h 2335460"/>
              <a:gd name="connsiteX89" fmla="*/ 513006 w 1578711"/>
              <a:gd name="connsiteY89" fmla="*/ 2004455 h 2335460"/>
              <a:gd name="connsiteX90" fmla="*/ 510624 w 1578711"/>
              <a:gd name="connsiteY90" fmla="*/ 1973497 h 2335460"/>
              <a:gd name="connsiteX91" fmla="*/ 460618 w 1578711"/>
              <a:gd name="connsiteY91" fmla="*/ 1975880 h 2335460"/>
              <a:gd name="connsiteX92" fmla="*/ 427282 w 1578711"/>
              <a:gd name="connsiteY92" fmla="*/ 1940161 h 2335460"/>
              <a:gd name="connsiteX93" fmla="*/ 382037 w 1578711"/>
              <a:gd name="connsiteY93" fmla="*/ 1923491 h 2335460"/>
              <a:gd name="connsiteX94" fmla="*/ 367749 w 1578711"/>
              <a:gd name="connsiteY94" fmla="*/ 1873486 h 2335460"/>
              <a:gd name="connsiteX95" fmla="*/ 365368 w 1578711"/>
              <a:gd name="connsiteY95" fmla="*/ 1852054 h 2335460"/>
              <a:gd name="connsiteX96" fmla="*/ 334413 w 1578711"/>
              <a:gd name="connsiteY96" fmla="*/ 1806811 h 2335460"/>
              <a:gd name="connsiteX97" fmla="*/ 291549 w 1578711"/>
              <a:gd name="connsiteY97" fmla="*/ 1782998 h 2335460"/>
              <a:gd name="connsiteX98" fmla="*/ 248688 w 1578711"/>
              <a:gd name="connsiteY98" fmla="*/ 1754424 h 2335460"/>
              <a:gd name="connsiteX99" fmla="*/ 215349 w 1578711"/>
              <a:gd name="connsiteY99" fmla="*/ 1744898 h 2335460"/>
              <a:gd name="connsiteX100" fmla="*/ 217731 w 1578711"/>
              <a:gd name="connsiteY100" fmla="*/ 1699652 h 2335460"/>
              <a:gd name="connsiteX101" fmla="*/ 174868 w 1578711"/>
              <a:gd name="connsiteY101" fmla="*/ 1713942 h 2335460"/>
              <a:gd name="connsiteX102" fmla="*/ 186775 w 1578711"/>
              <a:gd name="connsiteY102" fmla="*/ 1747280 h 2335460"/>
              <a:gd name="connsiteX103" fmla="*/ 179631 w 1578711"/>
              <a:gd name="connsiteY103" fmla="*/ 1763949 h 2335460"/>
              <a:gd name="connsiteX104" fmla="*/ 141531 w 1578711"/>
              <a:gd name="connsiteY104" fmla="*/ 1735374 h 2335460"/>
              <a:gd name="connsiteX105" fmla="*/ 98669 w 1578711"/>
              <a:gd name="connsiteY105" fmla="*/ 1732992 h 2335460"/>
              <a:gd name="connsiteX106" fmla="*/ 43899 w 1578711"/>
              <a:gd name="connsiteY106" fmla="*/ 1713942 h 2335460"/>
              <a:gd name="connsiteX107" fmla="*/ 10560 w 1578711"/>
              <a:gd name="connsiteY107" fmla="*/ 1711558 h 2335460"/>
              <a:gd name="connsiteX108" fmla="*/ 1037 w 1578711"/>
              <a:gd name="connsiteY108" fmla="*/ 1659174 h 2335460"/>
              <a:gd name="connsiteX109" fmla="*/ 34374 w 1578711"/>
              <a:gd name="connsiteY109" fmla="*/ 1571067 h 2335460"/>
              <a:gd name="connsiteX110" fmla="*/ 60568 w 1578711"/>
              <a:gd name="connsiteY110" fmla="*/ 1523442 h 2335460"/>
              <a:gd name="connsiteX111" fmla="*/ 81999 w 1578711"/>
              <a:gd name="connsiteY111" fmla="*/ 1475817 h 2335460"/>
              <a:gd name="connsiteX112" fmla="*/ 108194 w 1578711"/>
              <a:gd name="connsiteY112" fmla="*/ 1437717 h 2335460"/>
              <a:gd name="connsiteX113" fmla="*/ 146293 w 1578711"/>
              <a:gd name="connsiteY113" fmla="*/ 1428192 h 2335460"/>
              <a:gd name="connsiteX114" fmla="*/ 153438 w 1578711"/>
              <a:gd name="connsiteY114" fmla="*/ 1392474 h 2335460"/>
              <a:gd name="connsiteX115" fmla="*/ 262975 w 1578711"/>
              <a:gd name="connsiteY115" fmla="*/ 1273411 h 2335460"/>
              <a:gd name="connsiteX116" fmla="*/ 286787 w 1578711"/>
              <a:gd name="connsiteY116" fmla="*/ 1135296 h 2335460"/>
              <a:gd name="connsiteX117" fmla="*/ 282025 w 1578711"/>
              <a:gd name="connsiteY117" fmla="*/ 1054336 h 2335460"/>
              <a:gd name="connsiteX118" fmla="*/ 196300 w 1578711"/>
              <a:gd name="connsiteY118" fmla="*/ 1042430 h 2335460"/>
              <a:gd name="connsiteX119" fmla="*/ 179632 w 1578711"/>
              <a:gd name="connsiteY119" fmla="*/ 961467 h 2335460"/>
              <a:gd name="connsiteX120" fmla="*/ 186775 w 1578711"/>
              <a:gd name="connsiteY120" fmla="*/ 894792 h 2335460"/>
              <a:gd name="connsiteX121" fmla="*/ 148675 w 1578711"/>
              <a:gd name="connsiteY121" fmla="*/ 856692 h 2335460"/>
              <a:gd name="connsiteX122" fmla="*/ 127244 w 1578711"/>
              <a:gd name="connsiteY122" fmla="*/ 816210 h 2335460"/>
              <a:gd name="connsiteX123" fmla="*/ 117719 w 1578711"/>
              <a:gd name="connsiteY123" fmla="*/ 756680 h 2335460"/>
              <a:gd name="connsiteX124" fmla="*/ 102097 w 1578711"/>
              <a:gd name="connsiteY124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17807 w 1578711"/>
              <a:gd name="connsiteY32" fmla="*/ 1168635 h 2335460"/>
              <a:gd name="connsiteX33" fmla="*/ 829713 w 1578711"/>
              <a:gd name="connsiteY33" fmla="*/ 1197210 h 2335460"/>
              <a:gd name="connsiteX34" fmla="*/ 822567 w 1578711"/>
              <a:gd name="connsiteY34" fmla="*/ 1221021 h 2335460"/>
              <a:gd name="connsiteX35" fmla="*/ 836857 w 1578711"/>
              <a:gd name="connsiteY35" fmla="*/ 1240074 h 2335460"/>
              <a:gd name="connsiteX36" fmla="*/ 870194 w 1578711"/>
              <a:gd name="connsiteY36" fmla="*/ 1211499 h 2335460"/>
              <a:gd name="connsiteX37" fmla="*/ 1544088 w 1578711"/>
              <a:gd name="connsiteY37" fmla="*/ 899555 h 2335460"/>
              <a:gd name="connsiteX38" fmla="*/ 1525038 w 1578711"/>
              <a:gd name="connsiteY38" fmla="*/ 973372 h 2335460"/>
              <a:gd name="connsiteX39" fmla="*/ 958300 w 1578711"/>
              <a:gd name="connsiteY39" fmla="*/ 1151967 h 2335460"/>
              <a:gd name="connsiteX40" fmla="*/ 979731 w 1578711"/>
              <a:gd name="connsiteY40" fmla="*/ 1161491 h 2335460"/>
              <a:gd name="connsiteX41" fmla="*/ 974968 w 1578711"/>
              <a:gd name="connsiteY41" fmla="*/ 1235309 h 2335460"/>
              <a:gd name="connsiteX42" fmla="*/ 984494 w 1578711"/>
              <a:gd name="connsiteY42" fmla="*/ 1297224 h 2335460"/>
              <a:gd name="connsiteX43" fmla="*/ 1032119 w 1578711"/>
              <a:gd name="connsiteY43" fmla="*/ 1378186 h 2335460"/>
              <a:gd name="connsiteX44" fmla="*/ 1072600 w 1578711"/>
              <a:gd name="connsiteY44" fmla="*/ 1399617 h 2335460"/>
              <a:gd name="connsiteX45" fmla="*/ 1089269 w 1578711"/>
              <a:gd name="connsiteY45" fmla="*/ 1466292 h 2335460"/>
              <a:gd name="connsiteX46" fmla="*/ 1122607 w 1578711"/>
              <a:gd name="connsiteY46" fmla="*/ 1492486 h 2335460"/>
              <a:gd name="connsiteX47" fmla="*/ 1163088 w 1578711"/>
              <a:gd name="connsiteY47" fmla="*/ 1552017 h 2335460"/>
              <a:gd name="connsiteX48" fmla="*/ 1191663 w 1578711"/>
              <a:gd name="connsiteY48" fmla="*/ 1566305 h 2335460"/>
              <a:gd name="connsiteX49" fmla="*/ 1220238 w 1578711"/>
              <a:gd name="connsiteY49" fmla="*/ 1604404 h 2335460"/>
              <a:gd name="connsiteX50" fmla="*/ 1215943 w 1578711"/>
              <a:gd name="connsiteY50" fmla="*/ 1624264 h 2335460"/>
              <a:gd name="connsiteX51" fmla="*/ 1196425 w 1578711"/>
              <a:gd name="connsiteY51" fmla="*/ 1673461 h 2335460"/>
              <a:gd name="connsiteX52" fmla="*/ 1144037 w 1578711"/>
              <a:gd name="connsiteY52" fmla="*/ 1668697 h 2335460"/>
              <a:gd name="connsiteX53" fmla="*/ 1124987 w 1578711"/>
              <a:gd name="connsiteY53" fmla="*/ 1713940 h 2335460"/>
              <a:gd name="connsiteX54" fmla="*/ 1048787 w 1578711"/>
              <a:gd name="connsiteY54" fmla="*/ 1747278 h 2335460"/>
              <a:gd name="connsiteX55" fmla="*/ 1020212 w 1578711"/>
              <a:gd name="connsiteY55" fmla="*/ 1806809 h 2335460"/>
              <a:gd name="connsiteX56" fmla="*/ 1036881 w 1578711"/>
              <a:gd name="connsiteY56" fmla="*/ 1854434 h 2335460"/>
              <a:gd name="connsiteX57" fmla="*/ 1017832 w 1578711"/>
              <a:gd name="connsiteY57" fmla="*/ 1894917 h 2335460"/>
              <a:gd name="connsiteX58" fmla="*/ 984493 w 1578711"/>
              <a:gd name="connsiteY58" fmla="*/ 1892534 h 2335460"/>
              <a:gd name="connsiteX59" fmla="*/ 982112 w 1578711"/>
              <a:gd name="connsiteY59" fmla="*/ 1956828 h 2335460"/>
              <a:gd name="connsiteX60" fmla="*/ 946393 w 1578711"/>
              <a:gd name="connsiteY60" fmla="*/ 1973497 h 2335460"/>
              <a:gd name="connsiteX61" fmla="*/ 910674 w 1578711"/>
              <a:gd name="connsiteY61" fmla="*/ 1980640 h 2335460"/>
              <a:gd name="connsiteX62" fmla="*/ 910674 w 1578711"/>
              <a:gd name="connsiteY62" fmla="*/ 2044934 h 2335460"/>
              <a:gd name="connsiteX63" fmla="*/ 967824 w 1578711"/>
              <a:gd name="connsiteY63" fmla="*/ 2054459 h 2335460"/>
              <a:gd name="connsiteX64" fmla="*/ 1001162 w 1578711"/>
              <a:gd name="connsiteY64" fmla="*/ 2049697 h 2335460"/>
              <a:gd name="connsiteX65" fmla="*/ 1005922 w 1578711"/>
              <a:gd name="connsiteY65" fmla="*/ 2123516 h 2335460"/>
              <a:gd name="connsiteX66" fmla="*/ 982112 w 1578711"/>
              <a:gd name="connsiteY66" fmla="*/ 2144947 h 2335460"/>
              <a:gd name="connsiteX67" fmla="*/ 922581 w 1578711"/>
              <a:gd name="connsiteY67" fmla="*/ 2142567 h 2335460"/>
              <a:gd name="connsiteX68" fmla="*/ 870193 w 1578711"/>
              <a:gd name="connsiteY68" fmla="*/ 2152092 h 2335460"/>
              <a:gd name="connsiteX69" fmla="*/ 824949 w 1578711"/>
              <a:gd name="connsiteY69" fmla="*/ 2175905 h 2335460"/>
              <a:gd name="connsiteX70" fmla="*/ 779704 w 1578711"/>
              <a:gd name="connsiteY70" fmla="*/ 2183047 h 2335460"/>
              <a:gd name="connsiteX71" fmla="*/ 758274 w 1578711"/>
              <a:gd name="connsiteY71" fmla="*/ 2202099 h 2335460"/>
              <a:gd name="connsiteX72" fmla="*/ 751131 w 1578711"/>
              <a:gd name="connsiteY72" fmla="*/ 2247342 h 2335460"/>
              <a:gd name="connsiteX73" fmla="*/ 734462 w 1578711"/>
              <a:gd name="connsiteY73" fmla="*/ 2259249 h 2335460"/>
              <a:gd name="connsiteX74" fmla="*/ 689218 w 1578711"/>
              <a:gd name="connsiteY74" fmla="*/ 2309255 h 2335460"/>
              <a:gd name="connsiteX75" fmla="*/ 665406 w 1578711"/>
              <a:gd name="connsiteY75" fmla="*/ 2314016 h 2335460"/>
              <a:gd name="connsiteX76" fmla="*/ 617781 w 1578711"/>
              <a:gd name="connsiteY76" fmla="*/ 2335448 h 2335460"/>
              <a:gd name="connsiteX77" fmla="*/ 579681 w 1578711"/>
              <a:gd name="connsiteY77" fmla="*/ 2318779 h 2335460"/>
              <a:gd name="connsiteX78" fmla="*/ 563012 w 1578711"/>
              <a:gd name="connsiteY78" fmla="*/ 2290204 h 2335460"/>
              <a:gd name="connsiteX79" fmla="*/ 520149 w 1578711"/>
              <a:gd name="connsiteY79" fmla="*/ 2299730 h 2335460"/>
              <a:gd name="connsiteX80" fmla="*/ 512573 w 1578711"/>
              <a:gd name="connsiteY80" fmla="*/ 2293626 h 2335460"/>
              <a:gd name="connsiteX81" fmla="*/ 503481 w 1578711"/>
              <a:gd name="connsiteY81" fmla="*/ 2287823 h 2335460"/>
              <a:gd name="connsiteX82" fmla="*/ 522531 w 1578711"/>
              <a:gd name="connsiteY82" fmla="*/ 2180666 h 2335460"/>
              <a:gd name="connsiteX83" fmla="*/ 539199 w 1578711"/>
              <a:gd name="connsiteY83" fmla="*/ 2159235 h 2335460"/>
              <a:gd name="connsiteX84" fmla="*/ 529674 w 1578711"/>
              <a:gd name="connsiteY84" fmla="*/ 2113992 h 2335460"/>
              <a:gd name="connsiteX85" fmla="*/ 553487 w 1578711"/>
              <a:gd name="connsiteY85" fmla="*/ 2099704 h 2335460"/>
              <a:gd name="connsiteX86" fmla="*/ 534437 w 1578711"/>
              <a:gd name="connsiteY86" fmla="*/ 2085417 h 2335460"/>
              <a:gd name="connsiteX87" fmla="*/ 522531 w 1578711"/>
              <a:gd name="connsiteY87" fmla="*/ 2049699 h 2335460"/>
              <a:gd name="connsiteX88" fmla="*/ 513006 w 1578711"/>
              <a:gd name="connsiteY88" fmla="*/ 2004455 h 2335460"/>
              <a:gd name="connsiteX89" fmla="*/ 510624 w 1578711"/>
              <a:gd name="connsiteY89" fmla="*/ 1973497 h 2335460"/>
              <a:gd name="connsiteX90" fmla="*/ 460618 w 1578711"/>
              <a:gd name="connsiteY90" fmla="*/ 1975880 h 2335460"/>
              <a:gd name="connsiteX91" fmla="*/ 427282 w 1578711"/>
              <a:gd name="connsiteY91" fmla="*/ 1940161 h 2335460"/>
              <a:gd name="connsiteX92" fmla="*/ 382037 w 1578711"/>
              <a:gd name="connsiteY92" fmla="*/ 1923491 h 2335460"/>
              <a:gd name="connsiteX93" fmla="*/ 367749 w 1578711"/>
              <a:gd name="connsiteY93" fmla="*/ 1873486 h 2335460"/>
              <a:gd name="connsiteX94" fmla="*/ 365368 w 1578711"/>
              <a:gd name="connsiteY94" fmla="*/ 1852054 h 2335460"/>
              <a:gd name="connsiteX95" fmla="*/ 334413 w 1578711"/>
              <a:gd name="connsiteY95" fmla="*/ 1806811 h 2335460"/>
              <a:gd name="connsiteX96" fmla="*/ 291549 w 1578711"/>
              <a:gd name="connsiteY96" fmla="*/ 1782998 h 2335460"/>
              <a:gd name="connsiteX97" fmla="*/ 248688 w 1578711"/>
              <a:gd name="connsiteY97" fmla="*/ 1754424 h 2335460"/>
              <a:gd name="connsiteX98" fmla="*/ 215349 w 1578711"/>
              <a:gd name="connsiteY98" fmla="*/ 1744898 h 2335460"/>
              <a:gd name="connsiteX99" fmla="*/ 217731 w 1578711"/>
              <a:gd name="connsiteY99" fmla="*/ 1699652 h 2335460"/>
              <a:gd name="connsiteX100" fmla="*/ 174868 w 1578711"/>
              <a:gd name="connsiteY100" fmla="*/ 1713942 h 2335460"/>
              <a:gd name="connsiteX101" fmla="*/ 186775 w 1578711"/>
              <a:gd name="connsiteY101" fmla="*/ 1747280 h 2335460"/>
              <a:gd name="connsiteX102" fmla="*/ 179631 w 1578711"/>
              <a:gd name="connsiteY102" fmla="*/ 1763949 h 2335460"/>
              <a:gd name="connsiteX103" fmla="*/ 141531 w 1578711"/>
              <a:gd name="connsiteY103" fmla="*/ 1735374 h 2335460"/>
              <a:gd name="connsiteX104" fmla="*/ 98669 w 1578711"/>
              <a:gd name="connsiteY104" fmla="*/ 1732992 h 2335460"/>
              <a:gd name="connsiteX105" fmla="*/ 43899 w 1578711"/>
              <a:gd name="connsiteY105" fmla="*/ 1713942 h 2335460"/>
              <a:gd name="connsiteX106" fmla="*/ 10560 w 1578711"/>
              <a:gd name="connsiteY106" fmla="*/ 1711558 h 2335460"/>
              <a:gd name="connsiteX107" fmla="*/ 1037 w 1578711"/>
              <a:gd name="connsiteY107" fmla="*/ 1659174 h 2335460"/>
              <a:gd name="connsiteX108" fmla="*/ 34374 w 1578711"/>
              <a:gd name="connsiteY108" fmla="*/ 1571067 h 2335460"/>
              <a:gd name="connsiteX109" fmla="*/ 60568 w 1578711"/>
              <a:gd name="connsiteY109" fmla="*/ 1523442 h 2335460"/>
              <a:gd name="connsiteX110" fmla="*/ 81999 w 1578711"/>
              <a:gd name="connsiteY110" fmla="*/ 1475817 h 2335460"/>
              <a:gd name="connsiteX111" fmla="*/ 108194 w 1578711"/>
              <a:gd name="connsiteY111" fmla="*/ 1437717 h 2335460"/>
              <a:gd name="connsiteX112" fmla="*/ 146293 w 1578711"/>
              <a:gd name="connsiteY112" fmla="*/ 1428192 h 2335460"/>
              <a:gd name="connsiteX113" fmla="*/ 153438 w 1578711"/>
              <a:gd name="connsiteY113" fmla="*/ 1392474 h 2335460"/>
              <a:gd name="connsiteX114" fmla="*/ 262975 w 1578711"/>
              <a:gd name="connsiteY114" fmla="*/ 1273411 h 2335460"/>
              <a:gd name="connsiteX115" fmla="*/ 286787 w 1578711"/>
              <a:gd name="connsiteY115" fmla="*/ 1135296 h 2335460"/>
              <a:gd name="connsiteX116" fmla="*/ 282025 w 1578711"/>
              <a:gd name="connsiteY116" fmla="*/ 1054336 h 2335460"/>
              <a:gd name="connsiteX117" fmla="*/ 196300 w 1578711"/>
              <a:gd name="connsiteY117" fmla="*/ 1042430 h 2335460"/>
              <a:gd name="connsiteX118" fmla="*/ 179632 w 1578711"/>
              <a:gd name="connsiteY118" fmla="*/ 961467 h 2335460"/>
              <a:gd name="connsiteX119" fmla="*/ 186775 w 1578711"/>
              <a:gd name="connsiteY119" fmla="*/ 894792 h 2335460"/>
              <a:gd name="connsiteX120" fmla="*/ 148675 w 1578711"/>
              <a:gd name="connsiteY120" fmla="*/ 856692 h 2335460"/>
              <a:gd name="connsiteX121" fmla="*/ 127244 w 1578711"/>
              <a:gd name="connsiteY121" fmla="*/ 816210 h 2335460"/>
              <a:gd name="connsiteX122" fmla="*/ 117719 w 1578711"/>
              <a:gd name="connsiteY122" fmla="*/ 756680 h 2335460"/>
              <a:gd name="connsiteX123" fmla="*/ 102097 w 1578711"/>
              <a:gd name="connsiteY123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29713 w 1578711"/>
              <a:gd name="connsiteY32" fmla="*/ 1197210 h 2335460"/>
              <a:gd name="connsiteX33" fmla="*/ 822567 w 1578711"/>
              <a:gd name="connsiteY33" fmla="*/ 1221021 h 2335460"/>
              <a:gd name="connsiteX34" fmla="*/ 836857 w 1578711"/>
              <a:gd name="connsiteY34" fmla="*/ 1240074 h 2335460"/>
              <a:gd name="connsiteX35" fmla="*/ 870194 w 1578711"/>
              <a:gd name="connsiteY35" fmla="*/ 1211499 h 2335460"/>
              <a:gd name="connsiteX36" fmla="*/ 1544088 w 1578711"/>
              <a:gd name="connsiteY36" fmla="*/ 899555 h 2335460"/>
              <a:gd name="connsiteX37" fmla="*/ 1525038 w 1578711"/>
              <a:gd name="connsiteY37" fmla="*/ 973372 h 2335460"/>
              <a:gd name="connsiteX38" fmla="*/ 958300 w 1578711"/>
              <a:gd name="connsiteY38" fmla="*/ 1151967 h 2335460"/>
              <a:gd name="connsiteX39" fmla="*/ 979731 w 1578711"/>
              <a:gd name="connsiteY39" fmla="*/ 1161491 h 2335460"/>
              <a:gd name="connsiteX40" fmla="*/ 974968 w 1578711"/>
              <a:gd name="connsiteY40" fmla="*/ 1235309 h 2335460"/>
              <a:gd name="connsiteX41" fmla="*/ 984494 w 1578711"/>
              <a:gd name="connsiteY41" fmla="*/ 1297224 h 2335460"/>
              <a:gd name="connsiteX42" fmla="*/ 1032119 w 1578711"/>
              <a:gd name="connsiteY42" fmla="*/ 1378186 h 2335460"/>
              <a:gd name="connsiteX43" fmla="*/ 1072600 w 1578711"/>
              <a:gd name="connsiteY43" fmla="*/ 1399617 h 2335460"/>
              <a:gd name="connsiteX44" fmla="*/ 1089269 w 1578711"/>
              <a:gd name="connsiteY44" fmla="*/ 1466292 h 2335460"/>
              <a:gd name="connsiteX45" fmla="*/ 1122607 w 1578711"/>
              <a:gd name="connsiteY45" fmla="*/ 1492486 h 2335460"/>
              <a:gd name="connsiteX46" fmla="*/ 1163088 w 1578711"/>
              <a:gd name="connsiteY46" fmla="*/ 1552017 h 2335460"/>
              <a:gd name="connsiteX47" fmla="*/ 1191663 w 1578711"/>
              <a:gd name="connsiteY47" fmla="*/ 1566305 h 2335460"/>
              <a:gd name="connsiteX48" fmla="*/ 1220238 w 1578711"/>
              <a:gd name="connsiteY48" fmla="*/ 1604404 h 2335460"/>
              <a:gd name="connsiteX49" fmla="*/ 1215943 w 1578711"/>
              <a:gd name="connsiteY49" fmla="*/ 1624264 h 2335460"/>
              <a:gd name="connsiteX50" fmla="*/ 1196425 w 1578711"/>
              <a:gd name="connsiteY50" fmla="*/ 1673461 h 2335460"/>
              <a:gd name="connsiteX51" fmla="*/ 1144037 w 1578711"/>
              <a:gd name="connsiteY51" fmla="*/ 1668697 h 2335460"/>
              <a:gd name="connsiteX52" fmla="*/ 1124987 w 1578711"/>
              <a:gd name="connsiteY52" fmla="*/ 1713940 h 2335460"/>
              <a:gd name="connsiteX53" fmla="*/ 1048787 w 1578711"/>
              <a:gd name="connsiteY53" fmla="*/ 1747278 h 2335460"/>
              <a:gd name="connsiteX54" fmla="*/ 1020212 w 1578711"/>
              <a:gd name="connsiteY54" fmla="*/ 1806809 h 2335460"/>
              <a:gd name="connsiteX55" fmla="*/ 1036881 w 1578711"/>
              <a:gd name="connsiteY55" fmla="*/ 1854434 h 2335460"/>
              <a:gd name="connsiteX56" fmla="*/ 1017832 w 1578711"/>
              <a:gd name="connsiteY56" fmla="*/ 1894917 h 2335460"/>
              <a:gd name="connsiteX57" fmla="*/ 984493 w 1578711"/>
              <a:gd name="connsiteY57" fmla="*/ 1892534 h 2335460"/>
              <a:gd name="connsiteX58" fmla="*/ 982112 w 1578711"/>
              <a:gd name="connsiteY58" fmla="*/ 1956828 h 2335460"/>
              <a:gd name="connsiteX59" fmla="*/ 946393 w 1578711"/>
              <a:gd name="connsiteY59" fmla="*/ 1973497 h 2335460"/>
              <a:gd name="connsiteX60" fmla="*/ 910674 w 1578711"/>
              <a:gd name="connsiteY60" fmla="*/ 1980640 h 2335460"/>
              <a:gd name="connsiteX61" fmla="*/ 910674 w 1578711"/>
              <a:gd name="connsiteY61" fmla="*/ 2044934 h 2335460"/>
              <a:gd name="connsiteX62" fmla="*/ 967824 w 1578711"/>
              <a:gd name="connsiteY62" fmla="*/ 2054459 h 2335460"/>
              <a:gd name="connsiteX63" fmla="*/ 1001162 w 1578711"/>
              <a:gd name="connsiteY63" fmla="*/ 2049697 h 2335460"/>
              <a:gd name="connsiteX64" fmla="*/ 1005922 w 1578711"/>
              <a:gd name="connsiteY64" fmla="*/ 2123516 h 2335460"/>
              <a:gd name="connsiteX65" fmla="*/ 982112 w 1578711"/>
              <a:gd name="connsiteY65" fmla="*/ 2144947 h 2335460"/>
              <a:gd name="connsiteX66" fmla="*/ 922581 w 1578711"/>
              <a:gd name="connsiteY66" fmla="*/ 2142567 h 2335460"/>
              <a:gd name="connsiteX67" fmla="*/ 870193 w 1578711"/>
              <a:gd name="connsiteY67" fmla="*/ 2152092 h 2335460"/>
              <a:gd name="connsiteX68" fmla="*/ 824949 w 1578711"/>
              <a:gd name="connsiteY68" fmla="*/ 2175905 h 2335460"/>
              <a:gd name="connsiteX69" fmla="*/ 779704 w 1578711"/>
              <a:gd name="connsiteY69" fmla="*/ 2183047 h 2335460"/>
              <a:gd name="connsiteX70" fmla="*/ 758274 w 1578711"/>
              <a:gd name="connsiteY70" fmla="*/ 2202099 h 2335460"/>
              <a:gd name="connsiteX71" fmla="*/ 751131 w 1578711"/>
              <a:gd name="connsiteY71" fmla="*/ 2247342 h 2335460"/>
              <a:gd name="connsiteX72" fmla="*/ 734462 w 1578711"/>
              <a:gd name="connsiteY72" fmla="*/ 2259249 h 2335460"/>
              <a:gd name="connsiteX73" fmla="*/ 689218 w 1578711"/>
              <a:gd name="connsiteY73" fmla="*/ 2309255 h 2335460"/>
              <a:gd name="connsiteX74" fmla="*/ 665406 w 1578711"/>
              <a:gd name="connsiteY74" fmla="*/ 2314016 h 2335460"/>
              <a:gd name="connsiteX75" fmla="*/ 617781 w 1578711"/>
              <a:gd name="connsiteY75" fmla="*/ 2335448 h 2335460"/>
              <a:gd name="connsiteX76" fmla="*/ 579681 w 1578711"/>
              <a:gd name="connsiteY76" fmla="*/ 2318779 h 2335460"/>
              <a:gd name="connsiteX77" fmla="*/ 563012 w 1578711"/>
              <a:gd name="connsiteY77" fmla="*/ 2290204 h 2335460"/>
              <a:gd name="connsiteX78" fmla="*/ 520149 w 1578711"/>
              <a:gd name="connsiteY78" fmla="*/ 2299730 h 2335460"/>
              <a:gd name="connsiteX79" fmla="*/ 512573 w 1578711"/>
              <a:gd name="connsiteY79" fmla="*/ 2293626 h 2335460"/>
              <a:gd name="connsiteX80" fmla="*/ 503481 w 1578711"/>
              <a:gd name="connsiteY80" fmla="*/ 2287823 h 2335460"/>
              <a:gd name="connsiteX81" fmla="*/ 522531 w 1578711"/>
              <a:gd name="connsiteY81" fmla="*/ 2180666 h 2335460"/>
              <a:gd name="connsiteX82" fmla="*/ 539199 w 1578711"/>
              <a:gd name="connsiteY82" fmla="*/ 2159235 h 2335460"/>
              <a:gd name="connsiteX83" fmla="*/ 529674 w 1578711"/>
              <a:gd name="connsiteY83" fmla="*/ 2113992 h 2335460"/>
              <a:gd name="connsiteX84" fmla="*/ 553487 w 1578711"/>
              <a:gd name="connsiteY84" fmla="*/ 2099704 h 2335460"/>
              <a:gd name="connsiteX85" fmla="*/ 534437 w 1578711"/>
              <a:gd name="connsiteY85" fmla="*/ 2085417 h 2335460"/>
              <a:gd name="connsiteX86" fmla="*/ 522531 w 1578711"/>
              <a:gd name="connsiteY86" fmla="*/ 2049699 h 2335460"/>
              <a:gd name="connsiteX87" fmla="*/ 513006 w 1578711"/>
              <a:gd name="connsiteY87" fmla="*/ 2004455 h 2335460"/>
              <a:gd name="connsiteX88" fmla="*/ 510624 w 1578711"/>
              <a:gd name="connsiteY88" fmla="*/ 1973497 h 2335460"/>
              <a:gd name="connsiteX89" fmla="*/ 460618 w 1578711"/>
              <a:gd name="connsiteY89" fmla="*/ 1975880 h 2335460"/>
              <a:gd name="connsiteX90" fmla="*/ 427282 w 1578711"/>
              <a:gd name="connsiteY90" fmla="*/ 1940161 h 2335460"/>
              <a:gd name="connsiteX91" fmla="*/ 382037 w 1578711"/>
              <a:gd name="connsiteY91" fmla="*/ 1923491 h 2335460"/>
              <a:gd name="connsiteX92" fmla="*/ 367749 w 1578711"/>
              <a:gd name="connsiteY92" fmla="*/ 1873486 h 2335460"/>
              <a:gd name="connsiteX93" fmla="*/ 365368 w 1578711"/>
              <a:gd name="connsiteY93" fmla="*/ 1852054 h 2335460"/>
              <a:gd name="connsiteX94" fmla="*/ 334413 w 1578711"/>
              <a:gd name="connsiteY94" fmla="*/ 1806811 h 2335460"/>
              <a:gd name="connsiteX95" fmla="*/ 291549 w 1578711"/>
              <a:gd name="connsiteY95" fmla="*/ 1782998 h 2335460"/>
              <a:gd name="connsiteX96" fmla="*/ 248688 w 1578711"/>
              <a:gd name="connsiteY96" fmla="*/ 1754424 h 2335460"/>
              <a:gd name="connsiteX97" fmla="*/ 215349 w 1578711"/>
              <a:gd name="connsiteY97" fmla="*/ 1744898 h 2335460"/>
              <a:gd name="connsiteX98" fmla="*/ 217731 w 1578711"/>
              <a:gd name="connsiteY98" fmla="*/ 1699652 h 2335460"/>
              <a:gd name="connsiteX99" fmla="*/ 174868 w 1578711"/>
              <a:gd name="connsiteY99" fmla="*/ 1713942 h 2335460"/>
              <a:gd name="connsiteX100" fmla="*/ 186775 w 1578711"/>
              <a:gd name="connsiteY100" fmla="*/ 1747280 h 2335460"/>
              <a:gd name="connsiteX101" fmla="*/ 179631 w 1578711"/>
              <a:gd name="connsiteY101" fmla="*/ 1763949 h 2335460"/>
              <a:gd name="connsiteX102" fmla="*/ 141531 w 1578711"/>
              <a:gd name="connsiteY102" fmla="*/ 1735374 h 2335460"/>
              <a:gd name="connsiteX103" fmla="*/ 98669 w 1578711"/>
              <a:gd name="connsiteY103" fmla="*/ 1732992 h 2335460"/>
              <a:gd name="connsiteX104" fmla="*/ 43899 w 1578711"/>
              <a:gd name="connsiteY104" fmla="*/ 1713942 h 2335460"/>
              <a:gd name="connsiteX105" fmla="*/ 10560 w 1578711"/>
              <a:gd name="connsiteY105" fmla="*/ 1711558 h 2335460"/>
              <a:gd name="connsiteX106" fmla="*/ 1037 w 1578711"/>
              <a:gd name="connsiteY106" fmla="*/ 1659174 h 2335460"/>
              <a:gd name="connsiteX107" fmla="*/ 34374 w 1578711"/>
              <a:gd name="connsiteY107" fmla="*/ 1571067 h 2335460"/>
              <a:gd name="connsiteX108" fmla="*/ 60568 w 1578711"/>
              <a:gd name="connsiteY108" fmla="*/ 1523442 h 2335460"/>
              <a:gd name="connsiteX109" fmla="*/ 81999 w 1578711"/>
              <a:gd name="connsiteY109" fmla="*/ 1475817 h 2335460"/>
              <a:gd name="connsiteX110" fmla="*/ 108194 w 1578711"/>
              <a:gd name="connsiteY110" fmla="*/ 1437717 h 2335460"/>
              <a:gd name="connsiteX111" fmla="*/ 146293 w 1578711"/>
              <a:gd name="connsiteY111" fmla="*/ 1428192 h 2335460"/>
              <a:gd name="connsiteX112" fmla="*/ 153438 w 1578711"/>
              <a:gd name="connsiteY112" fmla="*/ 1392474 h 2335460"/>
              <a:gd name="connsiteX113" fmla="*/ 262975 w 1578711"/>
              <a:gd name="connsiteY113" fmla="*/ 1273411 h 2335460"/>
              <a:gd name="connsiteX114" fmla="*/ 286787 w 1578711"/>
              <a:gd name="connsiteY114" fmla="*/ 1135296 h 2335460"/>
              <a:gd name="connsiteX115" fmla="*/ 282025 w 1578711"/>
              <a:gd name="connsiteY115" fmla="*/ 1054336 h 2335460"/>
              <a:gd name="connsiteX116" fmla="*/ 196300 w 1578711"/>
              <a:gd name="connsiteY116" fmla="*/ 1042430 h 2335460"/>
              <a:gd name="connsiteX117" fmla="*/ 179632 w 1578711"/>
              <a:gd name="connsiteY117" fmla="*/ 961467 h 2335460"/>
              <a:gd name="connsiteX118" fmla="*/ 186775 w 1578711"/>
              <a:gd name="connsiteY118" fmla="*/ 894792 h 2335460"/>
              <a:gd name="connsiteX119" fmla="*/ 148675 w 1578711"/>
              <a:gd name="connsiteY119" fmla="*/ 856692 h 2335460"/>
              <a:gd name="connsiteX120" fmla="*/ 127244 w 1578711"/>
              <a:gd name="connsiteY120" fmla="*/ 816210 h 2335460"/>
              <a:gd name="connsiteX121" fmla="*/ 117719 w 1578711"/>
              <a:gd name="connsiteY121" fmla="*/ 756680 h 2335460"/>
              <a:gd name="connsiteX122" fmla="*/ 102097 w 1578711"/>
              <a:gd name="connsiteY122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22567 w 1578711"/>
              <a:gd name="connsiteY32" fmla="*/ 1221021 h 2335460"/>
              <a:gd name="connsiteX33" fmla="*/ 836857 w 1578711"/>
              <a:gd name="connsiteY33" fmla="*/ 1240074 h 2335460"/>
              <a:gd name="connsiteX34" fmla="*/ 870194 w 1578711"/>
              <a:gd name="connsiteY34" fmla="*/ 1211499 h 2335460"/>
              <a:gd name="connsiteX35" fmla="*/ 1544088 w 1578711"/>
              <a:gd name="connsiteY35" fmla="*/ 899555 h 2335460"/>
              <a:gd name="connsiteX36" fmla="*/ 1525038 w 1578711"/>
              <a:gd name="connsiteY36" fmla="*/ 973372 h 2335460"/>
              <a:gd name="connsiteX37" fmla="*/ 958300 w 1578711"/>
              <a:gd name="connsiteY37" fmla="*/ 1151967 h 2335460"/>
              <a:gd name="connsiteX38" fmla="*/ 979731 w 1578711"/>
              <a:gd name="connsiteY38" fmla="*/ 1161491 h 2335460"/>
              <a:gd name="connsiteX39" fmla="*/ 974968 w 1578711"/>
              <a:gd name="connsiteY39" fmla="*/ 1235309 h 2335460"/>
              <a:gd name="connsiteX40" fmla="*/ 984494 w 1578711"/>
              <a:gd name="connsiteY40" fmla="*/ 1297224 h 2335460"/>
              <a:gd name="connsiteX41" fmla="*/ 1032119 w 1578711"/>
              <a:gd name="connsiteY41" fmla="*/ 1378186 h 2335460"/>
              <a:gd name="connsiteX42" fmla="*/ 1072600 w 1578711"/>
              <a:gd name="connsiteY42" fmla="*/ 1399617 h 2335460"/>
              <a:gd name="connsiteX43" fmla="*/ 1089269 w 1578711"/>
              <a:gd name="connsiteY43" fmla="*/ 1466292 h 2335460"/>
              <a:gd name="connsiteX44" fmla="*/ 1122607 w 1578711"/>
              <a:gd name="connsiteY44" fmla="*/ 1492486 h 2335460"/>
              <a:gd name="connsiteX45" fmla="*/ 1163088 w 1578711"/>
              <a:gd name="connsiteY45" fmla="*/ 1552017 h 2335460"/>
              <a:gd name="connsiteX46" fmla="*/ 1191663 w 1578711"/>
              <a:gd name="connsiteY46" fmla="*/ 1566305 h 2335460"/>
              <a:gd name="connsiteX47" fmla="*/ 1220238 w 1578711"/>
              <a:gd name="connsiteY47" fmla="*/ 1604404 h 2335460"/>
              <a:gd name="connsiteX48" fmla="*/ 1215943 w 1578711"/>
              <a:gd name="connsiteY48" fmla="*/ 1624264 h 2335460"/>
              <a:gd name="connsiteX49" fmla="*/ 1196425 w 1578711"/>
              <a:gd name="connsiteY49" fmla="*/ 1673461 h 2335460"/>
              <a:gd name="connsiteX50" fmla="*/ 1144037 w 1578711"/>
              <a:gd name="connsiteY50" fmla="*/ 1668697 h 2335460"/>
              <a:gd name="connsiteX51" fmla="*/ 1124987 w 1578711"/>
              <a:gd name="connsiteY51" fmla="*/ 1713940 h 2335460"/>
              <a:gd name="connsiteX52" fmla="*/ 1048787 w 1578711"/>
              <a:gd name="connsiteY52" fmla="*/ 1747278 h 2335460"/>
              <a:gd name="connsiteX53" fmla="*/ 1020212 w 1578711"/>
              <a:gd name="connsiteY53" fmla="*/ 1806809 h 2335460"/>
              <a:gd name="connsiteX54" fmla="*/ 1036881 w 1578711"/>
              <a:gd name="connsiteY54" fmla="*/ 1854434 h 2335460"/>
              <a:gd name="connsiteX55" fmla="*/ 1017832 w 1578711"/>
              <a:gd name="connsiteY55" fmla="*/ 1894917 h 2335460"/>
              <a:gd name="connsiteX56" fmla="*/ 984493 w 1578711"/>
              <a:gd name="connsiteY56" fmla="*/ 1892534 h 2335460"/>
              <a:gd name="connsiteX57" fmla="*/ 982112 w 1578711"/>
              <a:gd name="connsiteY57" fmla="*/ 1956828 h 2335460"/>
              <a:gd name="connsiteX58" fmla="*/ 946393 w 1578711"/>
              <a:gd name="connsiteY58" fmla="*/ 1973497 h 2335460"/>
              <a:gd name="connsiteX59" fmla="*/ 910674 w 1578711"/>
              <a:gd name="connsiteY59" fmla="*/ 1980640 h 2335460"/>
              <a:gd name="connsiteX60" fmla="*/ 910674 w 1578711"/>
              <a:gd name="connsiteY60" fmla="*/ 2044934 h 2335460"/>
              <a:gd name="connsiteX61" fmla="*/ 967824 w 1578711"/>
              <a:gd name="connsiteY61" fmla="*/ 2054459 h 2335460"/>
              <a:gd name="connsiteX62" fmla="*/ 1001162 w 1578711"/>
              <a:gd name="connsiteY62" fmla="*/ 2049697 h 2335460"/>
              <a:gd name="connsiteX63" fmla="*/ 1005922 w 1578711"/>
              <a:gd name="connsiteY63" fmla="*/ 2123516 h 2335460"/>
              <a:gd name="connsiteX64" fmla="*/ 982112 w 1578711"/>
              <a:gd name="connsiteY64" fmla="*/ 2144947 h 2335460"/>
              <a:gd name="connsiteX65" fmla="*/ 922581 w 1578711"/>
              <a:gd name="connsiteY65" fmla="*/ 2142567 h 2335460"/>
              <a:gd name="connsiteX66" fmla="*/ 870193 w 1578711"/>
              <a:gd name="connsiteY66" fmla="*/ 2152092 h 2335460"/>
              <a:gd name="connsiteX67" fmla="*/ 824949 w 1578711"/>
              <a:gd name="connsiteY67" fmla="*/ 2175905 h 2335460"/>
              <a:gd name="connsiteX68" fmla="*/ 779704 w 1578711"/>
              <a:gd name="connsiteY68" fmla="*/ 2183047 h 2335460"/>
              <a:gd name="connsiteX69" fmla="*/ 758274 w 1578711"/>
              <a:gd name="connsiteY69" fmla="*/ 2202099 h 2335460"/>
              <a:gd name="connsiteX70" fmla="*/ 751131 w 1578711"/>
              <a:gd name="connsiteY70" fmla="*/ 2247342 h 2335460"/>
              <a:gd name="connsiteX71" fmla="*/ 734462 w 1578711"/>
              <a:gd name="connsiteY71" fmla="*/ 2259249 h 2335460"/>
              <a:gd name="connsiteX72" fmla="*/ 689218 w 1578711"/>
              <a:gd name="connsiteY72" fmla="*/ 2309255 h 2335460"/>
              <a:gd name="connsiteX73" fmla="*/ 665406 w 1578711"/>
              <a:gd name="connsiteY73" fmla="*/ 2314016 h 2335460"/>
              <a:gd name="connsiteX74" fmla="*/ 617781 w 1578711"/>
              <a:gd name="connsiteY74" fmla="*/ 2335448 h 2335460"/>
              <a:gd name="connsiteX75" fmla="*/ 579681 w 1578711"/>
              <a:gd name="connsiteY75" fmla="*/ 2318779 h 2335460"/>
              <a:gd name="connsiteX76" fmla="*/ 563012 w 1578711"/>
              <a:gd name="connsiteY76" fmla="*/ 2290204 h 2335460"/>
              <a:gd name="connsiteX77" fmla="*/ 520149 w 1578711"/>
              <a:gd name="connsiteY77" fmla="*/ 2299730 h 2335460"/>
              <a:gd name="connsiteX78" fmla="*/ 512573 w 1578711"/>
              <a:gd name="connsiteY78" fmla="*/ 2293626 h 2335460"/>
              <a:gd name="connsiteX79" fmla="*/ 503481 w 1578711"/>
              <a:gd name="connsiteY79" fmla="*/ 2287823 h 2335460"/>
              <a:gd name="connsiteX80" fmla="*/ 522531 w 1578711"/>
              <a:gd name="connsiteY80" fmla="*/ 2180666 h 2335460"/>
              <a:gd name="connsiteX81" fmla="*/ 539199 w 1578711"/>
              <a:gd name="connsiteY81" fmla="*/ 2159235 h 2335460"/>
              <a:gd name="connsiteX82" fmla="*/ 529674 w 1578711"/>
              <a:gd name="connsiteY82" fmla="*/ 2113992 h 2335460"/>
              <a:gd name="connsiteX83" fmla="*/ 553487 w 1578711"/>
              <a:gd name="connsiteY83" fmla="*/ 2099704 h 2335460"/>
              <a:gd name="connsiteX84" fmla="*/ 534437 w 1578711"/>
              <a:gd name="connsiteY84" fmla="*/ 2085417 h 2335460"/>
              <a:gd name="connsiteX85" fmla="*/ 522531 w 1578711"/>
              <a:gd name="connsiteY85" fmla="*/ 2049699 h 2335460"/>
              <a:gd name="connsiteX86" fmla="*/ 513006 w 1578711"/>
              <a:gd name="connsiteY86" fmla="*/ 2004455 h 2335460"/>
              <a:gd name="connsiteX87" fmla="*/ 510624 w 1578711"/>
              <a:gd name="connsiteY87" fmla="*/ 1973497 h 2335460"/>
              <a:gd name="connsiteX88" fmla="*/ 460618 w 1578711"/>
              <a:gd name="connsiteY88" fmla="*/ 1975880 h 2335460"/>
              <a:gd name="connsiteX89" fmla="*/ 427282 w 1578711"/>
              <a:gd name="connsiteY89" fmla="*/ 1940161 h 2335460"/>
              <a:gd name="connsiteX90" fmla="*/ 382037 w 1578711"/>
              <a:gd name="connsiteY90" fmla="*/ 1923491 h 2335460"/>
              <a:gd name="connsiteX91" fmla="*/ 367749 w 1578711"/>
              <a:gd name="connsiteY91" fmla="*/ 1873486 h 2335460"/>
              <a:gd name="connsiteX92" fmla="*/ 365368 w 1578711"/>
              <a:gd name="connsiteY92" fmla="*/ 1852054 h 2335460"/>
              <a:gd name="connsiteX93" fmla="*/ 334413 w 1578711"/>
              <a:gd name="connsiteY93" fmla="*/ 1806811 h 2335460"/>
              <a:gd name="connsiteX94" fmla="*/ 291549 w 1578711"/>
              <a:gd name="connsiteY94" fmla="*/ 1782998 h 2335460"/>
              <a:gd name="connsiteX95" fmla="*/ 248688 w 1578711"/>
              <a:gd name="connsiteY95" fmla="*/ 1754424 h 2335460"/>
              <a:gd name="connsiteX96" fmla="*/ 215349 w 1578711"/>
              <a:gd name="connsiteY96" fmla="*/ 1744898 h 2335460"/>
              <a:gd name="connsiteX97" fmla="*/ 217731 w 1578711"/>
              <a:gd name="connsiteY97" fmla="*/ 1699652 h 2335460"/>
              <a:gd name="connsiteX98" fmla="*/ 174868 w 1578711"/>
              <a:gd name="connsiteY98" fmla="*/ 1713942 h 2335460"/>
              <a:gd name="connsiteX99" fmla="*/ 186775 w 1578711"/>
              <a:gd name="connsiteY99" fmla="*/ 1747280 h 2335460"/>
              <a:gd name="connsiteX100" fmla="*/ 179631 w 1578711"/>
              <a:gd name="connsiteY100" fmla="*/ 1763949 h 2335460"/>
              <a:gd name="connsiteX101" fmla="*/ 141531 w 1578711"/>
              <a:gd name="connsiteY101" fmla="*/ 1735374 h 2335460"/>
              <a:gd name="connsiteX102" fmla="*/ 98669 w 1578711"/>
              <a:gd name="connsiteY102" fmla="*/ 1732992 h 2335460"/>
              <a:gd name="connsiteX103" fmla="*/ 43899 w 1578711"/>
              <a:gd name="connsiteY103" fmla="*/ 1713942 h 2335460"/>
              <a:gd name="connsiteX104" fmla="*/ 10560 w 1578711"/>
              <a:gd name="connsiteY104" fmla="*/ 1711558 h 2335460"/>
              <a:gd name="connsiteX105" fmla="*/ 1037 w 1578711"/>
              <a:gd name="connsiteY105" fmla="*/ 1659174 h 2335460"/>
              <a:gd name="connsiteX106" fmla="*/ 34374 w 1578711"/>
              <a:gd name="connsiteY106" fmla="*/ 1571067 h 2335460"/>
              <a:gd name="connsiteX107" fmla="*/ 60568 w 1578711"/>
              <a:gd name="connsiteY107" fmla="*/ 1523442 h 2335460"/>
              <a:gd name="connsiteX108" fmla="*/ 81999 w 1578711"/>
              <a:gd name="connsiteY108" fmla="*/ 1475817 h 2335460"/>
              <a:gd name="connsiteX109" fmla="*/ 108194 w 1578711"/>
              <a:gd name="connsiteY109" fmla="*/ 1437717 h 2335460"/>
              <a:gd name="connsiteX110" fmla="*/ 146293 w 1578711"/>
              <a:gd name="connsiteY110" fmla="*/ 1428192 h 2335460"/>
              <a:gd name="connsiteX111" fmla="*/ 153438 w 1578711"/>
              <a:gd name="connsiteY111" fmla="*/ 1392474 h 2335460"/>
              <a:gd name="connsiteX112" fmla="*/ 262975 w 1578711"/>
              <a:gd name="connsiteY112" fmla="*/ 1273411 h 2335460"/>
              <a:gd name="connsiteX113" fmla="*/ 286787 w 1578711"/>
              <a:gd name="connsiteY113" fmla="*/ 1135296 h 2335460"/>
              <a:gd name="connsiteX114" fmla="*/ 282025 w 1578711"/>
              <a:gd name="connsiteY114" fmla="*/ 1054336 h 2335460"/>
              <a:gd name="connsiteX115" fmla="*/ 196300 w 1578711"/>
              <a:gd name="connsiteY115" fmla="*/ 1042430 h 2335460"/>
              <a:gd name="connsiteX116" fmla="*/ 179632 w 1578711"/>
              <a:gd name="connsiteY116" fmla="*/ 961467 h 2335460"/>
              <a:gd name="connsiteX117" fmla="*/ 186775 w 1578711"/>
              <a:gd name="connsiteY117" fmla="*/ 894792 h 2335460"/>
              <a:gd name="connsiteX118" fmla="*/ 148675 w 1578711"/>
              <a:gd name="connsiteY118" fmla="*/ 856692 h 2335460"/>
              <a:gd name="connsiteX119" fmla="*/ 127244 w 1578711"/>
              <a:gd name="connsiteY119" fmla="*/ 816210 h 2335460"/>
              <a:gd name="connsiteX120" fmla="*/ 117719 w 1578711"/>
              <a:gd name="connsiteY120" fmla="*/ 756680 h 2335460"/>
              <a:gd name="connsiteX121" fmla="*/ 102097 w 1578711"/>
              <a:gd name="connsiteY121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36857 w 1578711"/>
              <a:gd name="connsiteY32" fmla="*/ 1240074 h 2335460"/>
              <a:gd name="connsiteX33" fmla="*/ 870194 w 1578711"/>
              <a:gd name="connsiteY33" fmla="*/ 1211499 h 2335460"/>
              <a:gd name="connsiteX34" fmla="*/ 1544088 w 1578711"/>
              <a:gd name="connsiteY34" fmla="*/ 899555 h 2335460"/>
              <a:gd name="connsiteX35" fmla="*/ 1525038 w 1578711"/>
              <a:gd name="connsiteY35" fmla="*/ 973372 h 2335460"/>
              <a:gd name="connsiteX36" fmla="*/ 958300 w 1578711"/>
              <a:gd name="connsiteY36" fmla="*/ 1151967 h 2335460"/>
              <a:gd name="connsiteX37" fmla="*/ 979731 w 1578711"/>
              <a:gd name="connsiteY37" fmla="*/ 1161491 h 2335460"/>
              <a:gd name="connsiteX38" fmla="*/ 974968 w 1578711"/>
              <a:gd name="connsiteY38" fmla="*/ 1235309 h 2335460"/>
              <a:gd name="connsiteX39" fmla="*/ 984494 w 1578711"/>
              <a:gd name="connsiteY39" fmla="*/ 1297224 h 2335460"/>
              <a:gd name="connsiteX40" fmla="*/ 1032119 w 1578711"/>
              <a:gd name="connsiteY40" fmla="*/ 1378186 h 2335460"/>
              <a:gd name="connsiteX41" fmla="*/ 1072600 w 1578711"/>
              <a:gd name="connsiteY41" fmla="*/ 1399617 h 2335460"/>
              <a:gd name="connsiteX42" fmla="*/ 1089269 w 1578711"/>
              <a:gd name="connsiteY42" fmla="*/ 1466292 h 2335460"/>
              <a:gd name="connsiteX43" fmla="*/ 1122607 w 1578711"/>
              <a:gd name="connsiteY43" fmla="*/ 1492486 h 2335460"/>
              <a:gd name="connsiteX44" fmla="*/ 1163088 w 1578711"/>
              <a:gd name="connsiteY44" fmla="*/ 1552017 h 2335460"/>
              <a:gd name="connsiteX45" fmla="*/ 1191663 w 1578711"/>
              <a:gd name="connsiteY45" fmla="*/ 1566305 h 2335460"/>
              <a:gd name="connsiteX46" fmla="*/ 1220238 w 1578711"/>
              <a:gd name="connsiteY46" fmla="*/ 1604404 h 2335460"/>
              <a:gd name="connsiteX47" fmla="*/ 1215943 w 1578711"/>
              <a:gd name="connsiteY47" fmla="*/ 1624264 h 2335460"/>
              <a:gd name="connsiteX48" fmla="*/ 1196425 w 1578711"/>
              <a:gd name="connsiteY48" fmla="*/ 1673461 h 2335460"/>
              <a:gd name="connsiteX49" fmla="*/ 1144037 w 1578711"/>
              <a:gd name="connsiteY49" fmla="*/ 1668697 h 2335460"/>
              <a:gd name="connsiteX50" fmla="*/ 1124987 w 1578711"/>
              <a:gd name="connsiteY50" fmla="*/ 1713940 h 2335460"/>
              <a:gd name="connsiteX51" fmla="*/ 1048787 w 1578711"/>
              <a:gd name="connsiteY51" fmla="*/ 1747278 h 2335460"/>
              <a:gd name="connsiteX52" fmla="*/ 1020212 w 1578711"/>
              <a:gd name="connsiteY52" fmla="*/ 1806809 h 2335460"/>
              <a:gd name="connsiteX53" fmla="*/ 1036881 w 1578711"/>
              <a:gd name="connsiteY53" fmla="*/ 1854434 h 2335460"/>
              <a:gd name="connsiteX54" fmla="*/ 1017832 w 1578711"/>
              <a:gd name="connsiteY54" fmla="*/ 1894917 h 2335460"/>
              <a:gd name="connsiteX55" fmla="*/ 984493 w 1578711"/>
              <a:gd name="connsiteY55" fmla="*/ 1892534 h 2335460"/>
              <a:gd name="connsiteX56" fmla="*/ 982112 w 1578711"/>
              <a:gd name="connsiteY56" fmla="*/ 1956828 h 2335460"/>
              <a:gd name="connsiteX57" fmla="*/ 946393 w 1578711"/>
              <a:gd name="connsiteY57" fmla="*/ 1973497 h 2335460"/>
              <a:gd name="connsiteX58" fmla="*/ 910674 w 1578711"/>
              <a:gd name="connsiteY58" fmla="*/ 1980640 h 2335460"/>
              <a:gd name="connsiteX59" fmla="*/ 910674 w 1578711"/>
              <a:gd name="connsiteY59" fmla="*/ 2044934 h 2335460"/>
              <a:gd name="connsiteX60" fmla="*/ 967824 w 1578711"/>
              <a:gd name="connsiteY60" fmla="*/ 2054459 h 2335460"/>
              <a:gd name="connsiteX61" fmla="*/ 1001162 w 1578711"/>
              <a:gd name="connsiteY61" fmla="*/ 2049697 h 2335460"/>
              <a:gd name="connsiteX62" fmla="*/ 1005922 w 1578711"/>
              <a:gd name="connsiteY62" fmla="*/ 2123516 h 2335460"/>
              <a:gd name="connsiteX63" fmla="*/ 982112 w 1578711"/>
              <a:gd name="connsiteY63" fmla="*/ 2144947 h 2335460"/>
              <a:gd name="connsiteX64" fmla="*/ 922581 w 1578711"/>
              <a:gd name="connsiteY64" fmla="*/ 2142567 h 2335460"/>
              <a:gd name="connsiteX65" fmla="*/ 870193 w 1578711"/>
              <a:gd name="connsiteY65" fmla="*/ 2152092 h 2335460"/>
              <a:gd name="connsiteX66" fmla="*/ 824949 w 1578711"/>
              <a:gd name="connsiteY66" fmla="*/ 2175905 h 2335460"/>
              <a:gd name="connsiteX67" fmla="*/ 779704 w 1578711"/>
              <a:gd name="connsiteY67" fmla="*/ 2183047 h 2335460"/>
              <a:gd name="connsiteX68" fmla="*/ 758274 w 1578711"/>
              <a:gd name="connsiteY68" fmla="*/ 2202099 h 2335460"/>
              <a:gd name="connsiteX69" fmla="*/ 751131 w 1578711"/>
              <a:gd name="connsiteY69" fmla="*/ 2247342 h 2335460"/>
              <a:gd name="connsiteX70" fmla="*/ 734462 w 1578711"/>
              <a:gd name="connsiteY70" fmla="*/ 2259249 h 2335460"/>
              <a:gd name="connsiteX71" fmla="*/ 689218 w 1578711"/>
              <a:gd name="connsiteY71" fmla="*/ 2309255 h 2335460"/>
              <a:gd name="connsiteX72" fmla="*/ 665406 w 1578711"/>
              <a:gd name="connsiteY72" fmla="*/ 2314016 h 2335460"/>
              <a:gd name="connsiteX73" fmla="*/ 617781 w 1578711"/>
              <a:gd name="connsiteY73" fmla="*/ 2335448 h 2335460"/>
              <a:gd name="connsiteX74" fmla="*/ 579681 w 1578711"/>
              <a:gd name="connsiteY74" fmla="*/ 2318779 h 2335460"/>
              <a:gd name="connsiteX75" fmla="*/ 563012 w 1578711"/>
              <a:gd name="connsiteY75" fmla="*/ 2290204 h 2335460"/>
              <a:gd name="connsiteX76" fmla="*/ 520149 w 1578711"/>
              <a:gd name="connsiteY76" fmla="*/ 2299730 h 2335460"/>
              <a:gd name="connsiteX77" fmla="*/ 512573 w 1578711"/>
              <a:gd name="connsiteY77" fmla="*/ 2293626 h 2335460"/>
              <a:gd name="connsiteX78" fmla="*/ 503481 w 1578711"/>
              <a:gd name="connsiteY78" fmla="*/ 2287823 h 2335460"/>
              <a:gd name="connsiteX79" fmla="*/ 522531 w 1578711"/>
              <a:gd name="connsiteY79" fmla="*/ 2180666 h 2335460"/>
              <a:gd name="connsiteX80" fmla="*/ 539199 w 1578711"/>
              <a:gd name="connsiteY80" fmla="*/ 2159235 h 2335460"/>
              <a:gd name="connsiteX81" fmla="*/ 529674 w 1578711"/>
              <a:gd name="connsiteY81" fmla="*/ 2113992 h 2335460"/>
              <a:gd name="connsiteX82" fmla="*/ 553487 w 1578711"/>
              <a:gd name="connsiteY82" fmla="*/ 2099704 h 2335460"/>
              <a:gd name="connsiteX83" fmla="*/ 534437 w 1578711"/>
              <a:gd name="connsiteY83" fmla="*/ 2085417 h 2335460"/>
              <a:gd name="connsiteX84" fmla="*/ 522531 w 1578711"/>
              <a:gd name="connsiteY84" fmla="*/ 2049699 h 2335460"/>
              <a:gd name="connsiteX85" fmla="*/ 513006 w 1578711"/>
              <a:gd name="connsiteY85" fmla="*/ 2004455 h 2335460"/>
              <a:gd name="connsiteX86" fmla="*/ 510624 w 1578711"/>
              <a:gd name="connsiteY86" fmla="*/ 1973497 h 2335460"/>
              <a:gd name="connsiteX87" fmla="*/ 460618 w 1578711"/>
              <a:gd name="connsiteY87" fmla="*/ 1975880 h 2335460"/>
              <a:gd name="connsiteX88" fmla="*/ 427282 w 1578711"/>
              <a:gd name="connsiteY88" fmla="*/ 1940161 h 2335460"/>
              <a:gd name="connsiteX89" fmla="*/ 382037 w 1578711"/>
              <a:gd name="connsiteY89" fmla="*/ 1923491 h 2335460"/>
              <a:gd name="connsiteX90" fmla="*/ 367749 w 1578711"/>
              <a:gd name="connsiteY90" fmla="*/ 1873486 h 2335460"/>
              <a:gd name="connsiteX91" fmla="*/ 365368 w 1578711"/>
              <a:gd name="connsiteY91" fmla="*/ 1852054 h 2335460"/>
              <a:gd name="connsiteX92" fmla="*/ 334413 w 1578711"/>
              <a:gd name="connsiteY92" fmla="*/ 1806811 h 2335460"/>
              <a:gd name="connsiteX93" fmla="*/ 291549 w 1578711"/>
              <a:gd name="connsiteY93" fmla="*/ 1782998 h 2335460"/>
              <a:gd name="connsiteX94" fmla="*/ 248688 w 1578711"/>
              <a:gd name="connsiteY94" fmla="*/ 1754424 h 2335460"/>
              <a:gd name="connsiteX95" fmla="*/ 215349 w 1578711"/>
              <a:gd name="connsiteY95" fmla="*/ 1744898 h 2335460"/>
              <a:gd name="connsiteX96" fmla="*/ 217731 w 1578711"/>
              <a:gd name="connsiteY96" fmla="*/ 1699652 h 2335460"/>
              <a:gd name="connsiteX97" fmla="*/ 174868 w 1578711"/>
              <a:gd name="connsiteY97" fmla="*/ 1713942 h 2335460"/>
              <a:gd name="connsiteX98" fmla="*/ 186775 w 1578711"/>
              <a:gd name="connsiteY98" fmla="*/ 1747280 h 2335460"/>
              <a:gd name="connsiteX99" fmla="*/ 179631 w 1578711"/>
              <a:gd name="connsiteY99" fmla="*/ 1763949 h 2335460"/>
              <a:gd name="connsiteX100" fmla="*/ 141531 w 1578711"/>
              <a:gd name="connsiteY100" fmla="*/ 1735374 h 2335460"/>
              <a:gd name="connsiteX101" fmla="*/ 98669 w 1578711"/>
              <a:gd name="connsiteY101" fmla="*/ 1732992 h 2335460"/>
              <a:gd name="connsiteX102" fmla="*/ 43899 w 1578711"/>
              <a:gd name="connsiteY102" fmla="*/ 1713942 h 2335460"/>
              <a:gd name="connsiteX103" fmla="*/ 10560 w 1578711"/>
              <a:gd name="connsiteY103" fmla="*/ 1711558 h 2335460"/>
              <a:gd name="connsiteX104" fmla="*/ 1037 w 1578711"/>
              <a:gd name="connsiteY104" fmla="*/ 1659174 h 2335460"/>
              <a:gd name="connsiteX105" fmla="*/ 34374 w 1578711"/>
              <a:gd name="connsiteY105" fmla="*/ 1571067 h 2335460"/>
              <a:gd name="connsiteX106" fmla="*/ 60568 w 1578711"/>
              <a:gd name="connsiteY106" fmla="*/ 1523442 h 2335460"/>
              <a:gd name="connsiteX107" fmla="*/ 81999 w 1578711"/>
              <a:gd name="connsiteY107" fmla="*/ 1475817 h 2335460"/>
              <a:gd name="connsiteX108" fmla="*/ 108194 w 1578711"/>
              <a:gd name="connsiteY108" fmla="*/ 1437717 h 2335460"/>
              <a:gd name="connsiteX109" fmla="*/ 146293 w 1578711"/>
              <a:gd name="connsiteY109" fmla="*/ 1428192 h 2335460"/>
              <a:gd name="connsiteX110" fmla="*/ 153438 w 1578711"/>
              <a:gd name="connsiteY110" fmla="*/ 1392474 h 2335460"/>
              <a:gd name="connsiteX111" fmla="*/ 262975 w 1578711"/>
              <a:gd name="connsiteY111" fmla="*/ 1273411 h 2335460"/>
              <a:gd name="connsiteX112" fmla="*/ 286787 w 1578711"/>
              <a:gd name="connsiteY112" fmla="*/ 1135296 h 2335460"/>
              <a:gd name="connsiteX113" fmla="*/ 282025 w 1578711"/>
              <a:gd name="connsiteY113" fmla="*/ 1054336 h 2335460"/>
              <a:gd name="connsiteX114" fmla="*/ 196300 w 1578711"/>
              <a:gd name="connsiteY114" fmla="*/ 1042430 h 2335460"/>
              <a:gd name="connsiteX115" fmla="*/ 179632 w 1578711"/>
              <a:gd name="connsiteY115" fmla="*/ 961467 h 2335460"/>
              <a:gd name="connsiteX116" fmla="*/ 186775 w 1578711"/>
              <a:gd name="connsiteY116" fmla="*/ 894792 h 2335460"/>
              <a:gd name="connsiteX117" fmla="*/ 148675 w 1578711"/>
              <a:gd name="connsiteY117" fmla="*/ 856692 h 2335460"/>
              <a:gd name="connsiteX118" fmla="*/ 127244 w 1578711"/>
              <a:gd name="connsiteY118" fmla="*/ 816210 h 2335460"/>
              <a:gd name="connsiteX119" fmla="*/ 117719 w 1578711"/>
              <a:gd name="connsiteY119" fmla="*/ 756680 h 2335460"/>
              <a:gd name="connsiteX120" fmla="*/ 102097 w 1578711"/>
              <a:gd name="connsiteY120" fmla="*/ 676526 h 2335460"/>
              <a:gd name="connsiteX0" fmla="*/ 102097 w 1578711"/>
              <a:gd name="connsiteY0" fmla="*/ 676526 h 2335460"/>
              <a:gd name="connsiteX1" fmla="*/ 91525 w 1578711"/>
              <a:gd name="connsiteY1" fmla="*/ 594754 h 2335460"/>
              <a:gd name="connsiteX2" fmla="*/ 93907 w 1578711"/>
              <a:gd name="connsiteY2" fmla="*/ 530460 h 2335460"/>
              <a:gd name="connsiteX3" fmla="*/ 17706 w 1578711"/>
              <a:gd name="connsiteY3" fmla="*/ 430448 h 2335460"/>
              <a:gd name="connsiteX4" fmla="*/ 12942 w 1578711"/>
              <a:gd name="connsiteY4" fmla="*/ 413777 h 2335460"/>
              <a:gd name="connsiteX5" fmla="*/ 77237 w 1578711"/>
              <a:gd name="connsiteY5" fmla="*/ 428066 h 2335460"/>
              <a:gd name="connsiteX6" fmla="*/ 77237 w 1578711"/>
              <a:gd name="connsiteY6" fmla="*/ 432829 h 2335460"/>
              <a:gd name="connsiteX7" fmla="*/ 127243 w 1578711"/>
              <a:gd name="connsiteY7" fmla="*/ 428066 h 2335460"/>
              <a:gd name="connsiteX8" fmla="*/ 148674 w 1578711"/>
              <a:gd name="connsiteY8" fmla="*/ 378060 h 2335460"/>
              <a:gd name="connsiteX9" fmla="*/ 201062 w 1578711"/>
              <a:gd name="connsiteY9" fmla="*/ 342341 h 2335460"/>
              <a:gd name="connsiteX10" fmla="*/ 208206 w 1578711"/>
              <a:gd name="connsiteY10" fmla="*/ 292335 h 2335460"/>
              <a:gd name="connsiteX11" fmla="*/ 184393 w 1578711"/>
              <a:gd name="connsiteY11" fmla="*/ 275665 h 2335460"/>
              <a:gd name="connsiteX12" fmla="*/ 170106 w 1578711"/>
              <a:gd name="connsiteY12" fmla="*/ 244709 h 2335460"/>
              <a:gd name="connsiteX13" fmla="*/ 224874 w 1578711"/>
              <a:gd name="connsiteY13" fmla="*/ 199466 h 2335460"/>
              <a:gd name="connsiteX14" fmla="*/ 265357 w 1578711"/>
              <a:gd name="connsiteY14" fmla="*/ 116123 h 2335460"/>
              <a:gd name="connsiteX15" fmla="*/ 293931 w 1578711"/>
              <a:gd name="connsiteY15" fmla="*/ 118503 h 2335460"/>
              <a:gd name="connsiteX16" fmla="*/ 324887 w 1578711"/>
              <a:gd name="connsiteY16" fmla="*/ 163748 h 2335460"/>
              <a:gd name="connsiteX17" fmla="*/ 543961 w 1578711"/>
              <a:gd name="connsiteY17" fmla="*/ 6585 h 2335460"/>
              <a:gd name="connsiteX18" fmla="*/ 639212 w 1578711"/>
              <a:gd name="connsiteY18" fmla="*/ 47065 h 2335460"/>
              <a:gd name="connsiteX19" fmla="*/ 755893 w 1578711"/>
              <a:gd name="connsiteY19" fmla="*/ 128028 h 2335460"/>
              <a:gd name="connsiteX20" fmla="*/ 972588 w 1578711"/>
              <a:gd name="connsiteY20" fmla="*/ 44685 h 2335460"/>
              <a:gd name="connsiteX21" fmla="*/ 1058312 w 1578711"/>
              <a:gd name="connsiteY21" fmla="*/ 25635 h 2335460"/>
              <a:gd name="connsiteX22" fmla="*/ 1155942 w 1578711"/>
              <a:gd name="connsiteY22" fmla="*/ 11347 h 2335460"/>
              <a:gd name="connsiteX23" fmla="*/ 1370255 w 1578711"/>
              <a:gd name="connsiteY23" fmla="*/ 206610 h 2335460"/>
              <a:gd name="connsiteX24" fmla="*/ 1560756 w 1578711"/>
              <a:gd name="connsiteY24" fmla="*/ 897173 h 2335460"/>
              <a:gd name="connsiteX25" fmla="*/ 817807 w 1578711"/>
              <a:gd name="connsiteY25" fmla="*/ 1059098 h 2335460"/>
              <a:gd name="connsiteX26" fmla="*/ 841618 w 1578711"/>
              <a:gd name="connsiteY26" fmla="*/ 1042427 h 2335460"/>
              <a:gd name="connsiteX27" fmla="*/ 867813 w 1578711"/>
              <a:gd name="connsiteY27" fmla="*/ 1042429 h 2335460"/>
              <a:gd name="connsiteX28" fmla="*/ 872575 w 1578711"/>
              <a:gd name="connsiteY28" fmla="*/ 1061479 h 2335460"/>
              <a:gd name="connsiteX29" fmla="*/ 848763 w 1578711"/>
              <a:gd name="connsiteY29" fmla="*/ 1087673 h 2335460"/>
              <a:gd name="connsiteX30" fmla="*/ 872575 w 1578711"/>
              <a:gd name="connsiteY30" fmla="*/ 1113866 h 2335460"/>
              <a:gd name="connsiteX31" fmla="*/ 872575 w 1578711"/>
              <a:gd name="connsiteY31" fmla="*/ 1137679 h 2335460"/>
              <a:gd name="connsiteX32" fmla="*/ 870194 w 1578711"/>
              <a:gd name="connsiteY32" fmla="*/ 1211499 h 2335460"/>
              <a:gd name="connsiteX33" fmla="*/ 1544088 w 1578711"/>
              <a:gd name="connsiteY33" fmla="*/ 899555 h 2335460"/>
              <a:gd name="connsiteX34" fmla="*/ 1525038 w 1578711"/>
              <a:gd name="connsiteY34" fmla="*/ 973372 h 2335460"/>
              <a:gd name="connsiteX35" fmla="*/ 958300 w 1578711"/>
              <a:gd name="connsiteY35" fmla="*/ 1151967 h 2335460"/>
              <a:gd name="connsiteX36" fmla="*/ 979731 w 1578711"/>
              <a:gd name="connsiteY36" fmla="*/ 1161491 h 2335460"/>
              <a:gd name="connsiteX37" fmla="*/ 974968 w 1578711"/>
              <a:gd name="connsiteY37" fmla="*/ 1235309 h 2335460"/>
              <a:gd name="connsiteX38" fmla="*/ 984494 w 1578711"/>
              <a:gd name="connsiteY38" fmla="*/ 1297224 h 2335460"/>
              <a:gd name="connsiteX39" fmla="*/ 1032119 w 1578711"/>
              <a:gd name="connsiteY39" fmla="*/ 1378186 h 2335460"/>
              <a:gd name="connsiteX40" fmla="*/ 1072600 w 1578711"/>
              <a:gd name="connsiteY40" fmla="*/ 1399617 h 2335460"/>
              <a:gd name="connsiteX41" fmla="*/ 1089269 w 1578711"/>
              <a:gd name="connsiteY41" fmla="*/ 1466292 h 2335460"/>
              <a:gd name="connsiteX42" fmla="*/ 1122607 w 1578711"/>
              <a:gd name="connsiteY42" fmla="*/ 1492486 h 2335460"/>
              <a:gd name="connsiteX43" fmla="*/ 1163088 w 1578711"/>
              <a:gd name="connsiteY43" fmla="*/ 1552017 h 2335460"/>
              <a:gd name="connsiteX44" fmla="*/ 1191663 w 1578711"/>
              <a:gd name="connsiteY44" fmla="*/ 1566305 h 2335460"/>
              <a:gd name="connsiteX45" fmla="*/ 1220238 w 1578711"/>
              <a:gd name="connsiteY45" fmla="*/ 1604404 h 2335460"/>
              <a:gd name="connsiteX46" fmla="*/ 1215943 w 1578711"/>
              <a:gd name="connsiteY46" fmla="*/ 1624264 h 2335460"/>
              <a:gd name="connsiteX47" fmla="*/ 1196425 w 1578711"/>
              <a:gd name="connsiteY47" fmla="*/ 1673461 h 2335460"/>
              <a:gd name="connsiteX48" fmla="*/ 1144037 w 1578711"/>
              <a:gd name="connsiteY48" fmla="*/ 1668697 h 2335460"/>
              <a:gd name="connsiteX49" fmla="*/ 1124987 w 1578711"/>
              <a:gd name="connsiteY49" fmla="*/ 1713940 h 2335460"/>
              <a:gd name="connsiteX50" fmla="*/ 1048787 w 1578711"/>
              <a:gd name="connsiteY50" fmla="*/ 1747278 h 2335460"/>
              <a:gd name="connsiteX51" fmla="*/ 1020212 w 1578711"/>
              <a:gd name="connsiteY51" fmla="*/ 1806809 h 2335460"/>
              <a:gd name="connsiteX52" fmla="*/ 1036881 w 1578711"/>
              <a:gd name="connsiteY52" fmla="*/ 1854434 h 2335460"/>
              <a:gd name="connsiteX53" fmla="*/ 1017832 w 1578711"/>
              <a:gd name="connsiteY53" fmla="*/ 1894917 h 2335460"/>
              <a:gd name="connsiteX54" fmla="*/ 984493 w 1578711"/>
              <a:gd name="connsiteY54" fmla="*/ 1892534 h 2335460"/>
              <a:gd name="connsiteX55" fmla="*/ 982112 w 1578711"/>
              <a:gd name="connsiteY55" fmla="*/ 1956828 h 2335460"/>
              <a:gd name="connsiteX56" fmla="*/ 946393 w 1578711"/>
              <a:gd name="connsiteY56" fmla="*/ 1973497 h 2335460"/>
              <a:gd name="connsiteX57" fmla="*/ 910674 w 1578711"/>
              <a:gd name="connsiteY57" fmla="*/ 1980640 h 2335460"/>
              <a:gd name="connsiteX58" fmla="*/ 910674 w 1578711"/>
              <a:gd name="connsiteY58" fmla="*/ 2044934 h 2335460"/>
              <a:gd name="connsiteX59" fmla="*/ 967824 w 1578711"/>
              <a:gd name="connsiteY59" fmla="*/ 2054459 h 2335460"/>
              <a:gd name="connsiteX60" fmla="*/ 1001162 w 1578711"/>
              <a:gd name="connsiteY60" fmla="*/ 2049697 h 2335460"/>
              <a:gd name="connsiteX61" fmla="*/ 1005922 w 1578711"/>
              <a:gd name="connsiteY61" fmla="*/ 2123516 h 2335460"/>
              <a:gd name="connsiteX62" fmla="*/ 982112 w 1578711"/>
              <a:gd name="connsiteY62" fmla="*/ 2144947 h 2335460"/>
              <a:gd name="connsiteX63" fmla="*/ 922581 w 1578711"/>
              <a:gd name="connsiteY63" fmla="*/ 2142567 h 2335460"/>
              <a:gd name="connsiteX64" fmla="*/ 870193 w 1578711"/>
              <a:gd name="connsiteY64" fmla="*/ 2152092 h 2335460"/>
              <a:gd name="connsiteX65" fmla="*/ 824949 w 1578711"/>
              <a:gd name="connsiteY65" fmla="*/ 2175905 h 2335460"/>
              <a:gd name="connsiteX66" fmla="*/ 779704 w 1578711"/>
              <a:gd name="connsiteY66" fmla="*/ 2183047 h 2335460"/>
              <a:gd name="connsiteX67" fmla="*/ 758274 w 1578711"/>
              <a:gd name="connsiteY67" fmla="*/ 2202099 h 2335460"/>
              <a:gd name="connsiteX68" fmla="*/ 751131 w 1578711"/>
              <a:gd name="connsiteY68" fmla="*/ 2247342 h 2335460"/>
              <a:gd name="connsiteX69" fmla="*/ 734462 w 1578711"/>
              <a:gd name="connsiteY69" fmla="*/ 2259249 h 2335460"/>
              <a:gd name="connsiteX70" fmla="*/ 689218 w 1578711"/>
              <a:gd name="connsiteY70" fmla="*/ 2309255 h 2335460"/>
              <a:gd name="connsiteX71" fmla="*/ 665406 w 1578711"/>
              <a:gd name="connsiteY71" fmla="*/ 2314016 h 2335460"/>
              <a:gd name="connsiteX72" fmla="*/ 617781 w 1578711"/>
              <a:gd name="connsiteY72" fmla="*/ 2335448 h 2335460"/>
              <a:gd name="connsiteX73" fmla="*/ 579681 w 1578711"/>
              <a:gd name="connsiteY73" fmla="*/ 2318779 h 2335460"/>
              <a:gd name="connsiteX74" fmla="*/ 563012 w 1578711"/>
              <a:gd name="connsiteY74" fmla="*/ 2290204 h 2335460"/>
              <a:gd name="connsiteX75" fmla="*/ 520149 w 1578711"/>
              <a:gd name="connsiteY75" fmla="*/ 2299730 h 2335460"/>
              <a:gd name="connsiteX76" fmla="*/ 512573 w 1578711"/>
              <a:gd name="connsiteY76" fmla="*/ 2293626 h 2335460"/>
              <a:gd name="connsiteX77" fmla="*/ 503481 w 1578711"/>
              <a:gd name="connsiteY77" fmla="*/ 2287823 h 2335460"/>
              <a:gd name="connsiteX78" fmla="*/ 522531 w 1578711"/>
              <a:gd name="connsiteY78" fmla="*/ 2180666 h 2335460"/>
              <a:gd name="connsiteX79" fmla="*/ 539199 w 1578711"/>
              <a:gd name="connsiteY79" fmla="*/ 2159235 h 2335460"/>
              <a:gd name="connsiteX80" fmla="*/ 529674 w 1578711"/>
              <a:gd name="connsiteY80" fmla="*/ 2113992 h 2335460"/>
              <a:gd name="connsiteX81" fmla="*/ 553487 w 1578711"/>
              <a:gd name="connsiteY81" fmla="*/ 2099704 h 2335460"/>
              <a:gd name="connsiteX82" fmla="*/ 534437 w 1578711"/>
              <a:gd name="connsiteY82" fmla="*/ 2085417 h 2335460"/>
              <a:gd name="connsiteX83" fmla="*/ 522531 w 1578711"/>
              <a:gd name="connsiteY83" fmla="*/ 2049699 h 2335460"/>
              <a:gd name="connsiteX84" fmla="*/ 513006 w 1578711"/>
              <a:gd name="connsiteY84" fmla="*/ 2004455 h 2335460"/>
              <a:gd name="connsiteX85" fmla="*/ 510624 w 1578711"/>
              <a:gd name="connsiteY85" fmla="*/ 1973497 h 2335460"/>
              <a:gd name="connsiteX86" fmla="*/ 460618 w 1578711"/>
              <a:gd name="connsiteY86" fmla="*/ 1975880 h 2335460"/>
              <a:gd name="connsiteX87" fmla="*/ 427282 w 1578711"/>
              <a:gd name="connsiteY87" fmla="*/ 1940161 h 2335460"/>
              <a:gd name="connsiteX88" fmla="*/ 382037 w 1578711"/>
              <a:gd name="connsiteY88" fmla="*/ 1923491 h 2335460"/>
              <a:gd name="connsiteX89" fmla="*/ 367749 w 1578711"/>
              <a:gd name="connsiteY89" fmla="*/ 1873486 h 2335460"/>
              <a:gd name="connsiteX90" fmla="*/ 365368 w 1578711"/>
              <a:gd name="connsiteY90" fmla="*/ 1852054 h 2335460"/>
              <a:gd name="connsiteX91" fmla="*/ 334413 w 1578711"/>
              <a:gd name="connsiteY91" fmla="*/ 1806811 h 2335460"/>
              <a:gd name="connsiteX92" fmla="*/ 291549 w 1578711"/>
              <a:gd name="connsiteY92" fmla="*/ 1782998 h 2335460"/>
              <a:gd name="connsiteX93" fmla="*/ 248688 w 1578711"/>
              <a:gd name="connsiteY93" fmla="*/ 1754424 h 2335460"/>
              <a:gd name="connsiteX94" fmla="*/ 215349 w 1578711"/>
              <a:gd name="connsiteY94" fmla="*/ 1744898 h 2335460"/>
              <a:gd name="connsiteX95" fmla="*/ 217731 w 1578711"/>
              <a:gd name="connsiteY95" fmla="*/ 1699652 h 2335460"/>
              <a:gd name="connsiteX96" fmla="*/ 174868 w 1578711"/>
              <a:gd name="connsiteY96" fmla="*/ 1713942 h 2335460"/>
              <a:gd name="connsiteX97" fmla="*/ 186775 w 1578711"/>
              <a:gd name="connsiteY97" fmla="*/ 1747280 h 2335460"/>
              <a:gd name="connsiteX98" fmla="*/ 179631 w 1578711"/>
              <a:gd name="connsiteY98" fmla="*/ 1763949 h 2335460"/>
              <a:gd name="connsiteX99" fmla="*/ 141531 w 1578711"/>
              <a:gd name="connsiteY99" fmla="*/ 1735374 h 2335460"/>
              <a:gd name="connsiteX100" fmla="*/ 98669 w 1578711"/>
              <a:gd name="connsiteY100" fmla="*/ 1732992 h 2335460"/>
              <a:gd name="connsiteX101" fmla="*/ 43899 w 1578711"/>
              <a:gd name="connsiteY101" fmla="*/ 1713942 h 2335460"/>
              <a:gd name="connsiteX102" fmla="*/ 10560 w 1578711"/>
              <a:gd name="connsiteY102" fmla="*/ 1711558 h 2335460"/>
              <a:gd name="connsiteX103" fmla="*/ 1037 w 1578711"/>
              <a:gd name="connsiteY103" fmla="*/ 1659174 h 2335460"/>
              <a:gd name="connsiteX104" fmla="*/ 34374 w 1578711"/>
              <a:gd name="connsiteY104" fmla="*/ 1571067 h 2335460"/>
              <a:gd name="connsiteX105" fmla="*/ 60568 w 1578711"/>
              <a:gd name="connsiteY105" fmla="*/ 1523442 h 2335460"/>
              <a:gd name="connsiteX106" fmla="*/ 81999 w 1578711"/>
              <a:gd name="connsiteY106" fmla="*/ 1475817 h 2335460"/>
              <a:gd name="connsiteX107" fmla="*/ 108194 w 1578711"/>
              <a:gd name="connsiteY107" fmla="*/ 1437717 h 2335460"/>
              <a:gd name="connsiteX108" fmla="*/ 146293 w 1578711"/>
              <a:gd name="connsiteY108" fmla="*/ 1428192 h 2335460"/>
              <a:gd name="connsiteX109" fmla="*/ 153438 w 1578711"/>
              <a:gd name="connsiteY109" fmla="*/ 1392474 h 2335460"/>
              <a:gd name="connsiteX110" fmla="*/ 262975 w 1578711"/>
              <a:gd name="connsiteY110" fmla="*/ 1273411 h 2335460"/>
              <a:gd name="connsiteX111" fmla="*/ 286787 w 1578711"/>
              <a:gd name="connsiteY111" fmla="*/ 1135296 h 2335460"/>
              <a:gd name="connsiteX112" fmla="*/ 282025 w 1578711"/>
              <a:gd name="connsiteY112" fmla="*/ 1054336 h 2335460"/>
              <a:gd name="connsiteX113" fmla="*/ 196300 w 1578711"/>
              <a:gd name="connsiteY113" fmla="*/ 1042430 h 2335460"/>
              <a:gd name="connsiteX114" fmla="*/ 179632 w 1578711"/>
              <a:gd name="connsiteY114" fmla="*/ 961467 h 2335460"/>
              <a:gd name="connsiteX115" fmla="*/ 186775 w 1578711"/>
              <a:gd name="connsiteY115" fmla="*/ 894792 h 2335460"/>
              <a:gd name="connsiteX116" fmla="*/ 148675 w 1578711"/>
              <a:gd name="connsiteY116" fmla="*/ 856692 h 2335460"/>
              <a:gd name="connsiteX117" fmla="*/ 127244 w 1578711"/>
              <a:gd name="connsiteY117" fmla="*/ 816210 h 2335460"/>
              <a:gd name="connsiteX118" fmla="*/ 117719 w 1578711"/>
              <a:gd name="connsiteY118" fmla="*/ 756680 h 2335460"/>
              <a:gd name="connsiteX119" fmla="*/ 102097 w 1578711"/>
              <a:gd name="connsiteY119" fmla="*/ 676526 h 2335460"/>
              <a:gd name="connsiteX0" fmla="*/ 102097 w 1586270"/>
              <a:gd name="connsiteY0" fmla="*/ 676526 h 2335460"/>
              <a:gd name="connsiteX1" fmla="*/ 91525 w 1586270"/>
              <a:gd name="connsiteY1" fmla="*/ 594754 h 2335460"/>
              <a:gd name="connsiteX2" fmla="*/ 93907 w 1586270"/>
              <a:gd name="connsiteY2" fmla="*/ 530460 h 2335460"/>
              <a:gd name="connsiteX3" fmla="*/ 17706 w 1586270"/>
              <a:gd name="connsiteY3" fmla="*/ 430448 h 2335460"/>
              <a:gd name="connsiteX4" fmla="*/ 12942 w 1586270"/>
              <a:gd name="connsiteY4" fmla="*/ 413777 h 2335460"/>
              <a:gd name="connsiteX5" fmla="*/ 77237 w 1586270"/>
              <a:gd name="connsiteY5" fmla="*/ 428066 h 2335460"/>
              <a:gd name="connsiteX6" fmla="*/ 77237 w 1586270"/>
              <a:gd name="connsiteY6" fmla="*/ 432829 h 2335460"/>
              <a:gd name="connsiteX7" fmla="*/ 127243 w 1586270"/>
              <a:gd name="connsiteY7" fmla="*/ 428066 h 2335460"/>
              <a:gd name="connsiteX8" fmla="*/ 148674 w 1586270"/>
              <a:gd name="connsiteY8" fmla="*/ 378060 h 2335460"/>
              <a:gd name="connsiteX9" fmla="*/ 201062 w 1586270"/>
              <a:gd name="connsiteY9" fmla="*/ 342341 h 2335460"/>
              <a:gd name="connsiteX10" fmla="*/ 208206 w 1586270"/>
              <a:gd name="connsiteY10" fmla="*/ 292335 h 2335460"/>
              <a:gd name="connsiteX11" fmla="*/ 184393 w 1586270"/>
              <a:gd name="connsiteY11" fmla="*/ 275665 h 2335460"/>
              <a:gd name="connsiteX12" fmla="*/ 170106 w 1586270"/>
              <a:gd name="connsiteY12" fmla="*/ 244709 h 2335460"/>
              <a:gd name="connsiteX13" fmla="*/ 224874 w 1586270"/>
              <a:gd name="connsiteY13" fmla="*/ 199466 h 2335460"/>
              <a:gd name="connsiteX14" fmla="*/ 265357 w 1586270"/>
              <a:gd name="connsiteY14" fmla="*/ 116123 h 2335460"/>
              <a:gd name="connsiteX15" fmla="*/ 293931 w 1586270"/>
              <a:gd name="connsiteY15" fmla="*/ 118503 h 2335460"/>
              <a:gd name="connsiteX16" fmla="*/ 324887 w 1586270"/>
              <a:gd name="connsiteY16" fmla="*/ 163748 h 2335460"/>
              <a:gd name="connsiteX17" fmla="*/ 543961 w 1586270"/>
              <a:gd name="connsiteY17" fmla="*/ 6585 h 2335460"/>
              <a:gd name="connsiteX18" fmla="*/ 639212 w 1586270"/>
              <a:gd name="connsiteY18" fmla="*/ 47065 h 2335460"/>
              <a:gd name="connsiteX19" fmla="*/ 755893 w 1586270"/>
              <a:gd name="connsiteY19" fmla="*/ 128028 h 2335460"/>
              <a:gd name="connsiteX20" fmla="*/ 972588 w 1586270"/>
              <a:gd name="connsiteY20" fmla="*/ 44685 h 2335460"/>
              <a:gd name="connsiteX21" fmla="*/ 1058312 w 1586270"/>
              <a:gd name="connsiteY21" fmla="*/ 25635 h 2335460"/>
              <a:gd name="connsiteX22" fmla="*/ 1155942 w 1586270"/>
              <a:gd name="connsiteY22" fmla="*/ 11347 h 2335460"/>
              <a:gd name="connsiteX23" fmla="*/ 1370255 w 1586270"/>
              <a:gd name="connsiteY23" fmla="*/ 206610 h 2335460"/>
              <a:gd name="connsiteX24" fmla="*/ 1560756 w 1586270"/>
              <a:gd name="connsiteY24" fmla="*/ 897173 h 2335460"/>
              <a:gd name="connsiteX25" fmla="*/ 817807 w 1586270"/>
              <a:gd name="connsiteY25" fmla="*/ 1059098 h 2335460"/>
              <a:gd name="connsiteX26" fmla="*/ 841618 w 1586270"/>
              <a:gd name="connsiteY26" fmla="*/ 1042427 h 2335460"/>
              <a:gd name="connsiteX27" fmla="*/ 867813 w 1586270"/>
              <a:gd name="connsiteY27" fmla="*/ 1042429 h 2335460"/>
              <a:gd name="connsiteX28" fmla="*/ 872575 w 1586270"/>
              <a:gd name="connsiteY28" fmla="*/ 1061479 h 2335460"/>
              <a:gd name="connsiteX29" fmla="*/ 848763 w 1586270"/>
              <a:gd name="connsiteY29" fmla="*/ 1087673 h 2335460"/>
              <a:gd name="connsiteX30" fmla="*/ 872575 w 1586270"/>
              <a:gd name="connsiteY30" fmla="*/ 1113866 h 2335460"/>
              <a:gd name="connsiteX31" fmla="*/ 872575 w 1586270"/>
              <a:gd name="connsiteY31" fmla="*/ 1137679 h 2335460"/>
              <a:gd name="connsiteX32" fmla="*/ 1544088 w 1586270"/>
              <a:gd name="connsiteY32" fmla="*/ 899555 h 2335460"/>
              <a:gd name="connsiteX33" fmla="*/ 1525038 w 1586270"/>
              <a:gd name="connsiteY33" fmla="*/ 973372 h 2335460"/>
              <a:gd name="connsiteX34" fmla="*/ 958300 w 1586270"/>
              <a:gd name="connsiteY34" fmla="*/ 1151967 h 2335460"/>
              <a:gd name="connsiteX35" fmla="*/ 979731 w 1586270"/>
              <a:gd name="connsiteY35" fmla="*/ 1161491 h 2335460"/>
              <a:gd name="connsiteX36" fmla="*/ 974968 w 1586270"/>
              <a:gd name="connsiteY36" fmla="*/ 1235309 h 2335460"/>
              <a:gd name="connsiteX37" fmla="*/ 984494 w 1586270"/>
              <a:gd name="connsiteY37" fmla="*/ 1297224 h 2335460"/>
              <a:gd name="connsiteX38" fmla="*/ 1032119 w 1586270"/>
              <a:gd name="connsiteY38" fmla="*/ 1378186 h 2335460"/>
              <a:gd name="connsiteX39" fmla="*/ 1072600 w 1586270"/>
              <a:gd name="connsiteY39" fmla="*/ 1399617 h 2335460"/>
              <a:gd name="connsiteX40" fmla="*/ 1089269 w 1586270"/>
              <a:gd name="connsiteY40" fmla="*/ 1466292 h 2335460"/>
              <a:gd name="connsiteX41" fmla="*/ 1122607 w 1586270"/>
              <a:gd name="connsiteY41" fmla="*/ 1492486 h 2335460"/>
              <a:gd name="connsiteX42" fmla="*/ 1163088 w 1586270"/>
              <a:gd name="connsiteY42" fmla="*/ 1552017 h 2335460"/>
              <a:gd name="connsiteX43" fmla="*/ 1191663 w 1586270"/>
              <a:gd name="connsiteY43" fmla="*/ 1566305 h 2335460"/>
              <a:gd name="connsiteX44" fmla="*/ 1220238 w 1586270"/>
              <a:gd name="connsiteY44" fmla="*/ 1604404 h 2335460"/>
              <a:gd name="connsiteX45" fmla="*/ 1215943 w 1586270"/>
              <a:gd name="connsiteY45" fmla="*/ 1624264 h 2335460"/>
              <a:gd name="connsiteX46" fmla="*/ 1196425 w 1586270"/>
              <a:gd name="connsiteY46" fmla="*/ 1673461 h 2335460"/>
              <a:gd name="connsiteX47" fmla="*/ 1144037 w 1586270"/>
              <a:gd name="connsiteY47" fmla="*/ 1668697 h 2335460"/>
              <a:gd name="connsiteX48" fmla="*/ 1124987 w 1586270"/>
              <a:gd name="connsiteY48" fmla="*/ 1713940 h 2335460"/>
              <a:gd name="connsiteX49" fmla="*/ 1048787 w 1586270"/>
              <a:gd name="connsiteY49" fmla="*/ 1747278 h 2335460"/>
              <a:gd name="connsiteX50" fmla="*/ 1020212 w 1586270"/>
              <a:gd name="connsiteY50" fmla="*/ 1806809 h 2335460"/>
              <a:gd name="connsiteX51" fmla="*/ 1036881 w 1586270"/>
              <a:gd name="connsiteY51" fmla="*/ 1854434 h 2335460"/>
              <a:gd name="connsiteX52" fmla="*/ 1017832 w 1586270"/>
              <a:gd name="connsiteY52" fmla="*/ 1894917 h 2335460"/>
              <a:gd name="connsiteX53" fmla="*/ 984493 w 1586270"/>
              <a:gd name="connsiteY53" fmla="*/ 1892534 h 2335460"/>
              <a:gd name="connsiteX54" fmla="*/ 982112 w 1586270"/>
              <a:gd name="connsiteY54" fmla="*/ 1956828 h 2335460"/>
              <a:gd name="connsiteX55" fmla="*/ 946393 w 1586270"/>
              <a:gd name="connsiteY55" fmla="*/ 1973497 h 2335460"/>
              <a:gd name="connsiteX56" fmla="*/ 910674 w 1586270"/>
              <a:gd name="connsiteY56" fmla="*/ 1980640 h 2335460"/>
              <a:gd name="connsiteX57" fmla="*/ 910674 w 1586270"/>
              <a:gd name="connsiteY57" fmla="*/ 2044934 h 2335460"/>
              <a:gd name="connsiteX58" fmla="*/ 967824 w 1586270"/>
              <a:gd name="connsiteY58" fmla="*/ 2054459 h 2335460"/>
              <a:gd name="connsiteX59" fmla="*/ 1001162 w 1586270"/>
              <a:gd name="connsiteY59" fmla="*/ 2049697 h 2335460"/>
              <a:gd name="connsiteX60" fmla="*/ 1005922 w 1586270"/>
              <a:gd name="connsiteY60" fmla="*/ 2123516 h 2335460"/>
              <a:gd name="connsiteX61" fmla="*/ 982112 w 1586270"/>
              <a:gd name="connsiteY61" fmla="*/ 2144947 h 2335460"/>
              <a:gd name="connsiteX62" fmla="*/ 922581 w 1586270"/>
              <a:gd name="connsiteY62" fmla="*/ 2142567 h 2335460"/>
              <a:gd name="connsiteX63" fmla="*/ 870193 w 1586270"/>
              <a:gd name="connsiteY63" fmla="*/ 2152092 h 2335460"/>
              <a:gd name="connsiteX64" fmla="*/ 824949 w 1586270"/>
              <a:gd name="connsiteY64" fmla="*/ 2175905 h 2335460"/>
              <a:gd name="connsiteX65" fmla="*/ 779704 w 1586270"/>
              <a:gd name="connsiteY65" fmla="*/ 2183047 h 2335460"/>
              <a:gd name="connsiteX66" fmla="*/ 758274 w 1586270"/>
              <a:gd name="connsiteY66" fmla="*/ 2202099 h 2335460"/>
              <a:gd name="connsiteX67" fmla="*/ 751131 w 1586270"/>
              <a:gd name="connsiteY67" fmla="*/ 2247342 h 2335460"/>
              <a:gd name="connsiteX68" fmla="*/ 734462 w 1586270"/>
              <a:gd name="connsiteY68" fmla="*/ 2259249 h 2335460"/>
              <a:gd name="connsiteX69" fmla="*/ 689218 w 1586270"/>
              <a:gd name="connsiteY69" fmla="*/ 2309255 h 2335460"/>
              <a:gd name="connsiteX70" fmla="*/ 665406 w 1586270"/>
              <a:gd name="connsiteY70" fmla="*/ 2314016 h 2335460"/>
              <a:gd name="connsiteX71" fmla="*/ 617781 w 1586270"/>
              <a:gd name="connsiteY71" fmla="*/ 2335448 h 2335460"/>
              <a:gd name="connsiteX72" fmla="*/ 579681 w 1586270"/>
              <a:gd name="connsiteY72" fmla="*/ 2318779 h 2335460"/>
              <a:gd name="connsiteX73" fmla="*/ 563012 w 1586270"/>
              <a:gd name="connsiteY73" fmla="*/ 2290204 h 2335460"/>
              <a:gd name="connsiteX74" fmla="*/ 520149 w 1586270"/>
              <a:gd name="connsiteY74" fmla="*/ 2299730 h 2335460"/>
              <a:gd name="connsiteX75" fmla="*/ 512573 w 1586270"/>
              <a:gd name="connsiteY75" fmla="*/ 2293626 h 2335460"/>
              <a:gd name="connsiteX76" fmla="*/ 503481 w 1586270"/>
              <a:gd name="connsiteY76" fmla="*/ 2287823 h 2335460"/>
              <a:gd name="connsiteX77" fmla="*/ 522531 w 1586270"/>
              <a:gd name="connsiteY77" fmla="*/ 2180666 h 2335460"/>
              <a:gd name="connsiteX78" fmla="*/ 539199 w 1586270"/>
              <a:gd name="connsiteY78" fmla="*/ 2159235 h 2335460"/>
              <a:gd name="connsiteX79" fmla="*/ 529674 w 1586270"/>
              <a:gd name="connsiteY79" fmla="*/ 2113992 h 2335460"/>
              <a:gd name="connsiteX80" fmla="*/ 553487 w 1586270"/>
              <a:gd name="connsiteY80" fmla="*/ 2099704 h 2335460"/>
              <a:gd name="connsiteX81" fmla="*/ 534437 w 1586270"/>
              <a:gd name="connsiteY81" fmla="*/ 2085417 h 2335460"/>
              <a:gd name="connsiteX82" fmla="*/ 522531 w 1586270"/>
              <a:gd name="connsiteY82" fmla="*/ 2049699 h 2335460"/>
              <a:gd name="connsiteX83" fmla="*/ 513006 w 1586270"/>
              <a:gd name="connsiteY83" fmla="*/ 2004455 h 2335460"/>
              <a:gd name="connsiteX84" fmla="*/ 510624 w 1586270"/>
              <a:gd name="connsiteY84" fmla="*/ 1973497 h 2335460"/>
              <a:gd name="connsiteX85" fmla="*/ 460618 w 1586270"/>
              <a:gd name="connsiteY85" fmla="*/ 1975880 h 2335460"/>
              <a:gd name="connsiteX86" fmla="*/ 427282 w 1586270"/>
              <a:gd name="connsiteY86" fmla="*/ 1940161 h 2335460"/>
              <a:gd name="connsiteX87" fmla="*/ 382037 w 1586270"/>
              <a:gd name="connsiteY87" fmla="*/ 1923491 h 2335460"/>
              <a:gd name="connsiteX88" fmla="*/ 367749 w 1586270"/>
              <a:gd name="connsiteY88" fmla="*/ 1873486 h 2335460"/>
              <a:gd name="connsiteX89" fmla="*/ 365368 w 1586270"/>
              <a:gd name="connsiteY89" fmla="*/ 1852054 h 2335460"/>
              <a:gd name="connsiteX90" fmla="*/ 334413 w 1586270"/>
              <a:gd name="connsiteY90" fmla="*/ 1806811 h 2335460"/>
              <a:gd name="connsiteX91" fmla="*/ 291549 w 1586270"/>
              <a:gd name="connsiteY91" fmla="*/ 1782998 h 2335460"/>
              <a:gd name="connsiteX92" fmla="*/ 248688 w 1586270"/>
              <a:gd name="connsiteY92" fmla="*/ 1754424 h 2335460"/>
              <a:gd name="connsiteX93" fmla="*/ 215349 w 1586270"/>
              <a:gd name="connsiteY93" fmla="*/ 1744898 h 2335460"/>
              <a:gd name="connsiteX94" fmla="*/ 217731 w 1586270"/>
              <a:gd name="connsiteY94" fmla="*/ 1699652 h 2335460"/>
              <a:gd name="connsiteX95" fmla="*/ 174868 w 1586270"/>
              <a:gd name="connsiteY95" fmla="*/ 1713942 h 2335460"/>
              <a:gd name="connsiteX96" fmla="*/ 186775 w 1586270"/>
              <a:gd name="connsiteY96" fmla="*/ 1747280 h 2335460"/>
              <a:gd name="connsiteX97" fmla="*/ 179631 w 1586270"/>
              <a:gd name="connsiteY97" fmla="*/ 1763949 h 2335460"/>
              <a:gd name="connsiteX98" fmla="*/ 141531 w 1586270"/>
              <a:gd name="connsiteY98" fmla="*/ 1735374 h 2335460"/>
              <a:gd name="connsiteX99" fmla="*/ 98669 w 1586270"/>
              <a:gd name="connsiteY99" fmla="*/ 1732992 h 2335460"/>
              <a:gd name="connsiteX100" fmla="*/ 43899 w 1586270"/>
              <a:gd name="connsiteY100" fmla="*/ 1713942 h 2335460"/>
              <a:gd name="connsiteX101" fmla="*/ 10560 w 1586270"/>
              <a:gd name="connsiteY101" fmla="*/ 1711558 h 2335460"/>
              <a:gd name="connsiteX102" fmla="*/ 1037 w 1586270"/>
              <a:gd name="connsiteY102" fmla="*/ 1659174 h 2335460"/>
              <a:gd name="connsiteX103" fmla="*/ 34374 w 1586270"/>
              <a:gd name="connsiteY103" fmla="*/ 1571067 h 2335460"/>
              <a:gd name="connsiteX104" fmla="*/ 60568 w 1586270"/>
              <a:gd name="connsiteY104" fmla="*/ 1523442 h 2335460"/>
              <a:gd name="connsiteX105" fmla="*/ 81999 w 1586270"/>
              <a:gd name="connsiteY105" fmla="*/ 1475817 h 2335460"/>
              <a:gd name="connsiteX106" fmla="*/ 108194 w 1586270"/>
              <a:gd name="connsiteY106" fmla="*/ 1437717 h 2335460"/>
              <a:gd name="connsiteX107" fmla="*/ 146293 w 1586270"/>
              <a:gd name="connsiteY107" fmla="*/ 1428192 h 2335460"/>
              <a:gd name="connsiteX108" fmla="*/ 153438 w 1586270"/>
              <a:gd name="connsiteY108" fmla="*/ 1392474 h 2335460"/>
              <a:gd name="connsiteX109" fmla="*/ 262975 w 1586270"/>
              <a:gd name="connsiteY109" fmla="*/ 1273411 h 2335460"/>
              <a:gd name="connsiteX110" fmla="*/ 286787 w 1586270"/>
              <a:gd name="connsiteY110" fmla="*/ 1135296 h 2335460"/>
              <a:gd name="connsiteX111" fmla="*/ 282025 w 1586270"/>
              <a:gd name="connsiteY111" fmla="*/ 1054336 h 2335460"/>
              <a:gd name="connsiteX112" fmla="*/ 196300 w 1586270"/>
              <a:gd name="connsiteY112" fmla="*/ 1042430 h 2335460"/>
              <a:gd name="connsiteX113" fmla="*/ 179632 w 1586270"/>
              <a:gd name="connsiteY113" fmla="*/ 961467 h 2335460"/>
              <a:gd name="connsiteX114" fmla="*/ 186775 w 1586270"/>
              <a:gd name="connsiteY114" fmla="*/ 894792 h 2335460"/>
              <a:gd name="connsiteX115" fmla="*/ 148675 w 1586270"/>
              <a:gd name="connsiteY115" fmla="*/ 856692 h 2335460"/>
              <a:gd name="connsiteX116" fmla="*/ 127244 w 1586270"/>
              <a:gd name="connsiteY116" fmla="*/ 816210 h 2335460"/>
              <a:gd name="connsiteX117" fmla="*/ 117719 w 1586270"/>
              <a:gd name="connsiteY117" fmla="*/ 756680 h 2335460"/>
              <a:gd name="connsiteX118" fmla="*/ 102097 w 1586270"/>
              <a:gd name="connsiteY118" fmla="*/ 676526 h 2335460"/>
              <a:gd name="connsiteX0" fmla="*/ 102097 w 1586270"/>
              <a:gd name="connsiteY0" fmla="*/ 676526 h 2335460"/>
              <a:gd name="connsiteX1" fmla="*/ 91525 w 1586270"/>
              <a:gd name="connsiteY1" fmla="*/ 594754 h 2335460"/>
              <a:gd name="connsiteX2" fmla="*/ 93907 w 1586270"/>
              <a:gd name="connsiteY2" fmla="*/ 530460 h 2335460"/>
              <a:gd name="connsiteX3" fmla="*/ 17706 w 1586270"/>
              <a:gd name="connsiteY3" fmla="*/ 430448 h 2335460"/>
              <a:gd name="connsiteX4" fmla="*/ 12942 w 1586270"/>
              <a:gd name="connsiteY4" fmla="*/ 413777 h 2335460"/>
              <a:gd name="connsiteX5" fmla="*/ 77237 w 1586270"/>
              <a:gd name="connsiteY5" fmla="*/ 428066 h 2335460"/>
              <a:gd name="connsiteX6" fmla="*/ 77237 w 1586270"/>
              <a:gd name="connsiteY6" fmla="*/ 432829 h 2335460"/>
              <a:gd name="connsiteX7" fmla="*/ 127243 w 1586270"/>
              <a:gd name="connsiteY7" fmla="*/ 428066 h 2335460"/>
              <a:gd name="connsiteX8" fmla="*/ 148674 w 1586270"/>
              <a:gd name="connsiteY8" fmla="*/ 378060 h 2335460"/>
              <a:gd name="connsiteX9" fmla="*/ 201062 w 1586270"/>
              <a:gd name="connsiteY9" fmla="*/ 342341 h 2335460"/>
              <a:gd name="connsiteX10" fmla="*/ 208206 w 1586270"/>
              <a:gd name="connsiteY10" fmla="*/ 292335 h 2335460"/>
              <a:gd name="connsiteX11" fmla="*/ 184393 w 1586270"/>
              <a:gd name="connsiteY11" fmla="*/ 275665 h 2335460"/>
              <a:gd name="connsiteX12" fmla="*/ 170106 w 1586270"/>
              <a:gd name="connsiteY12" fmla="*/ 244709 h 2335460"/>
              <a:gd name="connsiteX13" fmla="*/ 224874 w 1586270"/>
              <a:gd name="connsiteY13" fmla="*/ 199466 h 2335460"/>
              <a:gd name="connsiteX14" fmla="*/ 265357 w 1586270"/>
              <a:gd name="connsiteY14" fmla="*/ 116123 h 2335460"/>
              <a:gd name="connsiteX15" fmla="*/ 293931 w 1586270"/>
              <a:gd name="connsiteY15" fmla="*/ 118503 h 2335460"/>
              <a:gd name="connsiteX16" fmla="*/ 324887 w 1586270"/>
              <a:gd name="connsiteY16" fmla="*/ 163748 h 2335460"/>
              <a:gd name="connsiteX17" fmla="*/ 543961 w 1586270"/>
              <a:gd name="connsiteY17" fmla="*/ 6585 h 2335460"/>
              <a:gd name="connsiteX18" fmla="*/ 639212 w 1586270"/>
              <a:gd name="connsiteY18" fmla="*/ 47065 h 2335460"/>
              <a:gd name="connsiteX19" fmla="*/ 755893 w 1586270"/>
              <a:gd name="connsiteY19" fmla="*/ 128028 h 2335460"/>
              <a:gd name="connsiteX20" fmla="*/ 972588 w 1586270"/>
              <a:gd name="connsiteY20" fmla="*/ 44685 h 2335460"/>
              <a:gd name="connsiteX21" fmla="*/ 1058312 w 1586270"/>
              <a:gd name="connsiteY21" fmla="*/ 25635 h 2335460"/>
              <a:gd name="connsiteX22" fmla="*/ 1155942 w 1586270"/>
              <a:gd name="connsiteY22" fmla="*/ 11347 h 2335460"/>
              <a:gd name="connsiteX23" fmla="*/ 1370255 w 1586270"/>
              <a:gd name="connsiteY23" fmla="*/ 206610 h 2335460"/>
              <a:gd name="connsiteX24" fmla="*/ 1560756 w 1586270"/>
              <a:gd name="connsiteY24" fmla="*/ 897173 h 2335460"/>
              <a:gd name="connsiteX25" fmla="*/ 817807 w 1586270"/>
              <a:gd name="connsiteY25" fmla="*/ 1059098 h 2335460"/>
              <a:gd name="connsiteX26" fmla="*/ 841618 w 1586270"/>
              <a:gd name="connsiteY26" fmla="*/ 1042427 h 2335460"/>
              <a:gd name="connsiteX27" fmla="*/ 867813 w 1586270"/>
              <a:gd name="connsiteY27" fmla="*/ 1042429 h 2335460"/>
              <a:gd name="connsiteX28" fmla="*/ 872575 w 1586270"/>
              <a:gd name="connsiteY28" fmla="*/ 1061479 h 2335460"/>
              <a:gd name="connsiteX29" fmla="*/ 848763 w 1586270"/>
              <a:gd name="connsiteY29" fmla="*/ 1087673 h 2335460"/>
              <a:gd name="connsiteX30" fmla="*/ 872575 w 1586270"/>
              <a:gd name="connsiteY30" fmla="*/ 1113866 h 2335460"/>
              <a:gd name="connsiteX31" fmla="*/ 1544088 w 1586270"/>
              <a:gd name="connsiteY31" fmla="*/ 899555 h 2335460"/>
              <a:gd name="connsiteX32" fmla="*/ 1525038 w 1586270"/>
              <a:gd name="connsiteY32" fmla="*/ 973372 h 2335460"/>
              <a:gd name="connsiteX33" fmla="*/ 958300 w 1586270"/>
              <a:gd name="connsiteY33" fmla="*/ 1151967 h 2335460"/>
              <a:gd name="connsiteX34" fmla="*/ 979731 w 1586270"/>
              <a:gd name="connsiteY34" fmla="*/ 1161491 h 2335460"/>
              <a:gd name="connsiteX35" fmla="*/ 974968 w 1586270"/>
              <a:gd name="connsiteY35" fmla="*/ 1235309 h 2335460"/>
              <a:gd name="connsiteX36" fmla="*/ 984494 w 1586270"/>
              <a:gd name="connsiteY36" fmla="*/ 1297224 h 2335460"/>
              <a:gd name="connsiteX37" fmla="*/ 1032119 w 1586270"/>
              <a:gd name="connsiteY37" fmla="*/ 1378186 h 2335460"/>
              <a:gd name="connsiteX38" fmla="*/ 1072600 w 1586270"/>
              <a:gd name="connsiteY38" fmla="*/ 1399617 h 2335460"/>
              <a:gd name="connsiteX39" fmla="*/ 1089269 w 1586270"/>
              <a:gd name="connsiteY39" fmla="*/ 1466292 h 2335460"/>
              <a:gd name="connsiteX40" fmla="*/ 1122607 w 1586270"/>
              <a:gd name="connsiteY40" fmla="*/ 1492486 h 2335460"/>
              <a:gd name="connsiteX41" fmla="*/ 1163088 w 1586270"/>
              <a:gd name="connsiteY41" fmla="*/ 1552017 h 2335460"/>
              <a:gd name="connsiteX42" fmla="*/ 1191663 w 1586270"/>
              <a:gd name="connsiteY42" fmla="*/ 1566305 h 2335460"/>
              <a:gd name="connsiteX43" fmla="*/ 1220238 w 1586270"/>
              <a:gd name="connsiteY43" fmla="*/ 1604404 h 2335460"/>
              <a:gd name="connsiteX44" fmla="*/ 1215943 w 1586270"/>
              <a:gd name="connsiteY44" fmla="*/ 1624264 h 2335460"/>
              <a:gd name="connsiteX45" fmla="*/ 1196425 w 1586270"/>
              <a:gd name="connsiteY45" fmla="*/ 1673461 h 2335460"/>
              <a:gd name="connsiteX46" fmla="*/ 1144037 w 1586270"/>
              <a:gd name="connsiteY46" fmla="*/ 1668697 h 2335460"/>
              <a:gd name="connsiteX47" fmla="*/ 1124987 w 1586270"/>
              <a:gd name="connsiteY47" fmla="*/ 1713940 h 2335460"/>
              <a:gd name="connsiteX48" fmla="*/ 1048787 w 1586270"/>
              <a:gd name="connsiteY48" fmla="*/ 1747278 h 2335460"/>
              <a:gd name="connsiteX49" fmla="*/ 1020212 w 1586270"/>
              <a:gd name="connsiteY49" fmla="*/ 1806809 h 2335460"/>
              <a:gd name="connsiteX50" fmla="*/ 1036881 w 1586270"/>
              <a:gd name="connsiteY50" fmla="*/ 1854434 h 2335460"/>
              <a:gd name="connsiteX51" fmla="*/ 1017832 w 1586270"/>
              <a:gd name="connsiteY51" fmla="*/ 1894917 h 2335460"/>
              <a:gd name="connsiteX52" fmla="*/ 984493 w 1586270"/>
              <a:gd name="connsiteY52" fmla="*/ 1892534 h 2335460"/>
              <a:gd name="connsiteX53" fmla="*/ 982112 w 1586270"/>
              <a:gd name="connsiteY53" fmla="*/ 1956828 h 2335460"/>
              <a:gd name="connsiteX54" fmla="*/ 946393 w 1586270"/>
              <a:gd name="connsiteY54" fmla="*/ 1973497 h 2335460"/>
              <a:gd name="connsiteX55" fmla="*/ 910674 w 1586270"/>
              <a:gd name="connsiteY55" fmla="*/ 1980640 h 2335460"/>
              <a:gd name="connsiteX56" fmla="*/ 910674 w 1586270"/>
              <a:gd name="connsiteY56" fmla="*/ 2044934 h 2335460"/>
              <a:gd name="connsiteX57" fmla="*/ 967824 w 1586270"/>
              <a:gd name="connsiteY57" fmla="*/ 2054459 h 2335460"/>
              <a:gd name="connsiteX58" fmla="*/ 1001162 w 1586270"/>
              <a:gd name="connsiteY58" fmla="*/ 2049697 h 2335460"/>
              <a:gd name="connsiteX59" fmla="*/ 1005922 w 1586270"/>
              <a:gd name="connsiteY59" fmla="*/ 2123516 h 2335460"/>
              <a:gd name="connsiteX60" fmla="*/ 982112 w 1586270"/>
              <a:gd name="connsiteY60" fmla="*/ 2144947 h 2335460"/>
              <a:gd name="connsiteX61" fmla="*/ 922581 w 1586270"/>
              <a:gd name="connsiteY61" fmla="*/ 2142567 h 2335460"/>
              <a:gd name="connsiteX62" fmla="*/ 870193 w 1586270"/>
              <a:gd name="connsiteY62" fmla="*/ 2152092 h 2335460"/>
              <a:gd name="connsiteX63" fmla="*/ 824949 w 1586270"/>
              <a:gd name="connsiteY63" fmla="*/ 2175905 h 2335460"/>
              <a:gd name="connsiteX64" fmla="*/ 779704 w 1586270"/>
              <a:gd name="connsiteY64" fmla="*/ 2183047 h 2335460"/>
              <a:gd name="connsiteX65" fmla="*/ 758274 w 1586270"/>
              <a:gd name="connsiteY65" fmla="*/ 2202099 h 2335460"/>
              <a:gd name="connsiteX66" fmla="*/ 751131 w 1586270"/>
              <a:gd name="connsiteY66" fmla="*/ 2247342 h 2335460"/>
              <a:gd name="connsiteX67" fmla="*/ 734462 w 1586270"/>
              <a:gd name="connsiteY67" fmla="*/ 2259249 h 2335460"/>
              <a:gd name="connsiteX68" fmla="*/ 689218 w 1586270"/>
              <a:gd name="connsiteY68" fmla="*/ 2309255 h 2335460"/>
              <a:gd name="connsiteX69" fmla="*/ 665406 w 1586270"/>
              <a:gd name="connsiteY69" fmla="*/ 2314016 h 2335460"/>
              <a:gd name="connsiteX70" fmla="*/ 617781 w 1586270"/>
              <a:gd name="connsiteY70" fmla="*/ 2335448 h 2335460"/>
              <a:gd name="connsiteX71" fmla="*/ 579681 w 1586270"/>
              <a:gd name="connsiteY71" fmla="*/ 2318779 h 2335460"/>
              <a:gd name="connsiteX72" fmla="*/ 563012 w 1586270"/>
              <a:gd name="connsiteY72" fmla="*/ 2290204 h 2335460"/>
              <a:gd name="connsiteX73" fmla="*/ 520149 w 1586270"/>
              <a:gd name="connsiteY73" fmla="*/ 2299730 h 2335460"/>
              <a:gd name="connsiteX74" fmla="*/ 512573 w 1586270"/>
              <a:gd name="connsiteY74" fmla="*/ 2293626 h 2335460"/>
              <a:gd name="connsiteX75" fmla="*/ 503481 w 1586270"/>
              <a:gd name="connsiteY75" fmla="*/ 2287823 h 2335460"/>
              <a:gd name="connsiteX76" fmla="*/ 522531 w 1586270"/>
              <a:gd name="connsiteY76" fmla="*/ 2180666 h 2335460"/>
              <a:gd name="connsiteX77" fmla="*/ 539199 w 1586270"/>
              <a:gd name="connsiteY77" fmla="*/ 2159235 h 2335460"/>
              <a:gd name="connsiteX78" fmla="*/ 529674 w 1586270"/>
              <a:gd name="connsiteY78" fmla="*/ 2113992 h 2335460"/>
              <a:gd name="connsiteX79" fmla="*/ 553487 w 1586270"/>
              <a:gd name="connsiteY79" fmla="*/ 2099704 h 2335460"/>
              <a:gd name="connsiteX80" fmla="*/ 534437 w 1586270"/>
              <a:gd name="connsiteY80" fmla="*/ 2085417 h 2335460"/>
              <a:gd name="connsiteX81" fmla="*/ 522531 w 1586270"/>
              <a:gd name="connsiteY81" fmla="*/ 2049699 h 2335460"/>
              <a:gd name="connsiteX82" fmla="*/ 513006 w 1586270"/>
              <a:gd name="connsiteY82" fmla="*/ 2004455 h 2335460"/>
              <a:gd name="connsiteX83" fmla="*/ 510624 w 1586270"/>
              <a:gd name="connsiteY83" fmla="*/ 1973497 h 2335460"/>
              <a:gd name="connsiteX84" fmla="*/ 460618 w 1586270"/>
              <a:gd name="connsiteY84" fmla="*/ 1975880 h 2335460"/>
              <a:gd name="connsiteX85" fmla="*/ 427282 w 1586270"/>
              <a:gd name="connsiteY85" fmla="*/ 1940161 h 2335460"/>
              <a:gd name="connsiteX86" fmla="*/ 382037 w 1586270"/>
              <a:gd name="connsiteY86" fmla="*/ 1923491 h 2335460"/>
              <a:gd name="connsiteX87" fmla="*/ 367749 w 1586270"/>
              <a:gd name="connsiteY87" fmla="*/ 1873486 h 2335460"/>
              <a:gd name="connsiteX88" fmla="*/ 365368 w 1586270"/>
              <a:gd name="connsiteY88" fmla="*/ 1852054 h 2335460"/>
              <a:gd name="connsiteX89" fmla="*/ 334413 w 1586270"/>
              <a:gd name="connsiteY89" fmla="*/ 1806811 h 2335460"/>
              <a:gd name="connsiteX90" fmla="*/ 291549 w 1586270"/>
              <a:gd name="connsiteY90" fmla="*/ 1782998 h 2335460"/>
              <a:gd name="connsiteX91" fmla="*/ 248688 w 1586270"/>
              <a:gd name="connsiteY91" fmla="*/ 1754424 h 2335460"/>
              <a:gd name="connsiteX92" fmla="*/ 215349 w 1586270"/>
              <a:gd name="connsiteY92" fmla="*/ 1744898 h 2335460"/>
              <a:gd name="connsiteX93" fmla="*/ 217731 w 1586270"/>
              <a:gd name="connsiteY93" fmla="*/ 1699652 h 2335460"/>
              <a:gd name="connsiteX94" fmla="*/ 174868 w 1586270"/>
              <a:gd name="connsiteY94" fmla="*/ 1713942 h 2335460"/>
              <a:gd name="connsiteX95" fmla="*/ 186775 w 1586270"/>
              <a:gd name="connsiteY95" fmla="*/ 1747280 h 2335460"/>
              <a:gd name="connsiteX96" fmla="*/ 179631 w 1586270"/>
              <a:gd name="connsiteY96" fmla="*/ 1763949 h 2335460"/>
              <a:gd name="connsiteX97" fmla="*/ 141531 w 1586270"/>
              <a:gd name="connsiteY97" fmla="*/ 1735374 h 2335460"/>
              <a:gd name="connsiteX98" fmla="*/ 98669 w 1586270"/>
              <a:gd name="connsiteY98" fmla="*/ 1732992 h 2335460"/>
              <a:gd name="connsiteX99" fmla="*/ 43899 w 1586270"/>
              <a:gd name="connsiteY99" fmla="*/ 1713942 h 2335460"/>
              <a:gd name="connsiteX100" fmla="*/ 10560 w 1586270"/>
              <a:gd name="connsiteY100" fmla="*/ 1711558 h 2335460"/>
              <a:gd name="connsiteX101" fmla="*/ 1037 w 1586270"/>
              <a:gd name="connsiteY101" fmla="*/ 1659174 h 2335460"/>
              <a:gd name="connsiteX102" fmla="*/ 34374 w 1586270"/>
              <a:gd name="connsiteY102" fmla="*/ 1571067 h 2335460"/>
              <a:gd name="connsiteX103" fmla="*/ 60568 w 1586270"/>
              <a:gd name="connsiteY103" fmla="*/ 1523442 h 2335460"/>
              <a:gd name="connsiteX104" fmla="*/ 81999 w 1586270"/>
              <a:gd name="connsiteY104" fmla="*/ 1475817 h 2335460"/>
              <a:gd name="connsiteX105" fmla="*/ 108194 w 1586270"/>
              <a:gd name="connsiteY105" fmla="*/ 1437717 h 2335460"/>
              <a:gd name="connsiteX106" fmla="*/ 146293 w 1586270"/>
              <a:gd name="connsiteY106" fmla="*/ 1428192 h 2335460"/>
              <a:gd name="connsiteX107" fmla="*/ 153438 w 1586270"/>
              <a:gd name="connsiteY107" fmla="*/ 1392474 h 2335460"/>
              <a:gd name="connsiteX108" fmla="*/ 262975 w 1586270"/>
              <a:gd name="connsiteY108" fmla="*/ 1273411 h 2335460"/>
              <a:gd name="connsiteX109" fmla="*/ 286787 w 1586270"/>
              <a:gd name="connsiteY109" fmla="*/ 1135296 h 2335460"/>
              <a:gd name="connsiteX110" fmla="*/ 282025 w 1586270"/>
              <a:gd name="connsiteY110" fmla="*/ 1054336 h 2335460"/>
              <a:gd name="connsiteX111" fmla="*/ 196300 w 1586270"/>
              <a:gd name="connsiteY111" fmla="*/ 1042430 h 2335460"/>
              <a:gd name="connsiteX112" fmla="*/ 179632 w 1586270"/>
              <a:gd name="connsiteY112" fmla="*/ 961467 h 2335460"/>
              <a:gd name="connsiteX113" fmla="*/ 186775 w 1586270"/>
              <a:gd name="connsiteY113" fmla="*/ 894792 h 2335460"/>
              <a:gd name="connsiteX114" fmla="*/ 148675 w 1586270"/>
              <a:gd name="connsiteY114" fmla="*/ 856692 h 2335460"/>
              <a:gd name="connsiteX115" fmla="*/ 127244 w 1586270"/>
              <a:gd name="connsiteY115" fmla="*/ 816210 h 2335460"/>
              <a:gd name="connsiteX116" fmla="*/ 117719 w 1586270"/>
              <a:gd name="connsiteY116" fmla="*/ 756680 h 2335460"/>
              <a:gd name="connsiteX117" fmla="*/ 102097 w 1586270"/>
              <a:gd name="connsiteY117" fmla="*/ 676526 h 2335460"/>
              <a:gd name="connsiteX0" fmla="*/ 102097 w 1588008"/>
              <a:gd name="connsiteY0" fmla="*/ 676526 h 2335460"/>
              <a:gd name="connsiteX1" fmla="*/ 91525 w 1588008"/>
              <a:gd name="connsiteY1" fmla="*/ 594754 h 2335460"/>
              <a:gd name="connsiteX2" fmla="*/ 93907 w 1588008"/>
              <a:gd name="connsiteY2" fmla="*/ 530460 h 2335460"/>
              <a:gd name="connsiteX3" fmla="*/ 17706 w 1588008"/>
              <a:gd name="connsiteY3" fmla="*/ 430448 h 2335460"/>
              <a:gd name="connsiteX4" fmla="*/ 12942 w 1588008"/>
              <a:gd name="connsiteY4" fmla="*/ 413777 h 2335460"/>
              <a:gd name="connsiteX5" fmla="*/ 77237 w 1588008"/>
              <a:gd name="connsiteY5" fmla="*/ 428066 h 2335460"/>
              <a:gd name="connsiteX6" fmla="*/ 77237 w 1588008"/>
              <a:gd name="connsiteY6" fmla="*/ 432829 h 2335460"/>
              <a:gd name="connsiteX7" fmla="*/ 127243 w 1588008"/>
              <a:gd name="connsiteY7" fmla="*/ 428066 h 2335460"/>
              <a:gd name="connsiteX8" fmla="*/ 148674 w 1588008"/>
              <a:gd name="connsiteY8" fmla="*/ 378060 h 2335460"/>
              <a:gd name="connsiteX9" fmla="*/ 201062 w 1588008"/>
              <a:gd name="connsiteY9" fmla="*/ 342341 h 2335460"/>
              <a:gd name="connsiteX10" fmla="*/ 208206 w 1588008"/>
              <a:gd name="connsiteY10" fmla="*/ 292335 h 2335460"/>
              <a:gd name="connsiteX11" fmla="*/ 184393 w 1588008"/>
              <a:gd name="connsiteY11" fmla="*/ 275665 h 2335460"/>
              <a:gd name="connsiteX12" fmla="*/ 170106 w 1588008"/>
              <a:gd name="connsiteY12" fmla="*/ 244709 h 2335460"/>
              <a:gd name="connsiteX13" fmla="*/ 224874 w 1588008"/>
              <a:gd name="connsiteY13" fmla="*/ 199466 h 2335460"/>
              <a:gd name="connsiteX14" fmla="*/ 265357 w 1588008"/>
              <a:gd name="connsiteY14" fmla="*/ 116123 h 2335460"/>
              <a:gd name="connsiteX15" fmla="*/ 293931 w 1588008"/>
              <a:gd name="connsiteY15" fmla="*/ 118503 h 2335460"/>
              <a:gd name="connsiteX16" fmla="*/ 324887 w 1588008"/>
              <a:gd name="connsiteY16" fmla="*/ 163748 h 2335460"/>
              <a:gd name="connsiteX17" fmla="*/ 543961 w 1588008"/>
              <a:gd name="connsiteY17" fmla="*/ 6585 h 2335460"/>
              <a:gd name="connsiteX18" fmla="*/ 639212 w 1588008"/>
              <a:gd name="connsiteY18" fmla="*/ 47065 h 2335460"/>
              <a:gd name="connsiteX19" fmla="*/ 755893 w 1588008"/>
              <a:gd name="connsiteY19" fmla="*/ 128028 h 2335460"/>
              <a:gd name="connsiteX20" fmla="*/ 972588 w 1588008"/>
              <a:gd name="connsiteY20" fmla="*/ 44685 h 2335460"/>
              <a:gd name="connsiteX21" fmla="*/ 1058312 w 1588008"/>
              <a:gd name="connsiteY21" fmla="*/ 25635 h 2335460"/>
              <a:gd name="connsiteX22" fmla="*/ 1155942 w 1588008"/>
              <a:gd name="connsiteY22" fmla="*/ 11347 h 2335460"/>
              <a:gd name="connsiteX23" fmla="*/ 1370255 w 1588008"/>
              <a:gd name="connsiteY23" fmla="*/ 206610 h 2335460"/>
              <a:gd name="connsiteX24" fmla="*/ 1560756 w 1588008"/>
              <a:gd name="connsiteY24" fmla="*/ 897173 h 2335460"/>
              <a:gd name="connsiteX25" fmla="*/ 817807 w 1588008"/>
              <a:gd name="connsiteY25" fmla="*/ 1059098 h 2335460"/>
              <a:gd name="connsiteX26" fmla="*/ 841618 w 1588008"/>
              <a:gd name="connsiteY26" fmla="*/ 1042427 h 2335460"/>
              <a:gd name="connsiteX27" fmla="*/ 867813 w 1588008"/>
              <a:gd name="connsiteY27" fmla="*/ 1042429 h 2335460"/>
              <a:gd name="connsiteX28" fmla="*/ 872575 w 1588008"/>
              <a:gd name="connsiteY28" fmla="*/ 1061479 h 2335460"/>
              <a:gd name="connsiteX29" fmla="*/ 848763 w 1588008"/>
              <a:gd name="connsiteY29" fmla="*/ 1087673 h 2335460"/>
              <a:gd name="connsiteX30" fmla="*/ 1544088 w 1588008"/>
              <a:gd name="connsiteY30" fmla="*/ 899555 h 2335460"/>
              <a:gd name="connsiteX31" fmla="*/ 1525038 w 1588008"/>
              <a:gd name="connsiteY31" fmla="*/ 973372 h 2335460"/>
              <a:gd name="connsiteX32" fmla="*/ 958300 w 1588008"/>
              <a:gd name="connsiteY32" fmla="*/ 1151967 h 2335460"/>
              <a:gd name="connsiteX33" fmla="*/ 979731 w 1588008"/>
              <a:gd name="connsiteY33" fmla="*/ 1161491 h 2335460"/>
              <a:gd name="connsiteX34" fmla="*/ 974968 w 1588008"/>
              <a:gd name="connsiteY34" fmla="*/ 1235309 h 2335460"/>
              <a:gd name="connsiteX35" fmla="*/ 984494 w 1588008"/>
              <a:gd name="connsiteY35" fmla="*/ 1297224 h 2335460"/>
              <a:gd name="connsiteX36" fmla="*/ 1032119 w 1588008"/>
              <a:gd name="connsiteY36" fmla="*/ 1378186 h 2335460"/>
              <a:gd name="connsiteX37" fmla="*/ 1072600 w 1588008"/>
              <a:gd name="connsiteY37" fmla="*/ 1399617 h 2335460"/>
              <a:gd name="connsiteX38" fmla="*/ 1089269 w 1588008"/>
              <a:gd name="connsiteY38" fmla="*/ 1466292 h 2335460"/>
              <a:gd name="connsiteX39" fmla="*/ 1122607 w 1588008"/>
              <a:gd name="connsiteY39" fmla="*/ 1492486 h 2335460"/>
              <a:gd name="connsiteX40" fmla="*/ 1163088 w 1588008"/>
              <a:gd name="connsiteY40" fmla="*/ 1552017 h 2335460"/>
              <a:gd name="connsiteX41" fmla="*/ 1191663 w 1588008"/>
              <a:gd name="connsiteY41" fmla="*/ 1566305 h 2335460"/>
              <a:gd name="connsiteX42" fmla="*/ 1220238 w 1588008"/>
              <a:gd name="connsiteY42" fmla="*/ 1604404 h 2335460"/>
              <a:gd name="connsiteX43" fmla="*/ 1215943 w 1588008"/>
              <a:gd name="connsiteY43" fmla="*/ 1624264 h 2335460"/>
              <a:gd name="connsiteX44" fmla="*/ 1196425 w 1588008"/>
              <a:gd name="connsiteY44" fmla="*/ 1673461 h 2335460"/>
              <a:gd name="connsiteX45" fmla="*/ 1144037 w 1588008"/>
              <a:gd name="connsiteY45" fmla="*/ 1668697 h 2335460"/>
              <a:gd name="connsiteX46" fmla="*/ 1124987 w 1588008"/>
              <a:gd name="connsiteY46" fmla="*/ 1713940 h 2335460"/>
              <a:gd name="connsiteX47" fmla="*/ 1048787 w 1588008"/>
              <a:gd name="connsiteY47" fmla="*/ 1747278 h 2335460"/>
              <a:gd name="connsiteX48" fmla="*/ 1020212 w 1588008"/>
              <a:gd name="connsiteY48" fmla="*/ 1806809 h 2335460"/>
              <a:gd name="connsiteX49" fmla="*/ 1036881 w 1588008"/>
              <a:gd name="connsiteY49" fmla="*/ 1854434 h 2335460"/>
              <a:gd name="connsiteX50" fmla="*/ 1017832 w 1588008"/>
              <a:gd name="connsiteY50" fmla="*/ 1894917 h 2335460"/>
              <a:gd name="connsiteX51" fmla="*/ 984493 w 1588008"/>
              <a:gd name="connsiteY51" fmla="*/ 1892534 h 2335460"/>
              <a:gd name="connsiteX52" fmla="*/ 982112 w 1588008"/>
              <a:gd name="connsiteY52" fmla="*/ 1956828 h 2335460"/>
              <a:gd name="connsiteX53" fmla="*/ 946393 w 1588008"/>
              <a:gd name="connsiteY53" fmla="*/ 1973497 h 2335460"/>
              <a:gd name="connsiteX54" fmla="*/ 910674 w 1588008"/>
              <a:gd name="connsiteY54" fmla="*/ 1980640 h 2335460"/>
              <a:gd name="connsiteX55" fmla="*/ 910674 w 1588008"/>
              <a:gd name="connsiteY55" fmla="*/ 2044934 h 2335460"/>
              <a:gd name="connsiteX56" fmla="*/ 967824 w 1588008"/>
              <a:gd name="connsiteY56" fmla="*/ 2054459 h 2335460"/>
              <a:gd name="connsiteX57" fmla="*/ 1001162 w 1588008"/>
              <a:gd name="connsiteY57" fmla="*/ 2049697 h 2335460"/>
              <a:gd name="connsiteX58" fmla="*/ 1005922 w 1588008"/>
              <a:gd name="connsiteY58" fmla="*/ 2123516 h 2335460"/>
              <a:gd name="connsiteX59" fmla="*/ 982112 w 1588008"/>
              <a:gd name="connsiteY59" fmla="*/ 2144947 h 2335460"/>
              <a:gd name="connsiteX60" fmla="*/ 922581 w 1588008"/>
              <a:gd name="connsiteY60" fmla="*/ 2142567 h 2335460"/>
              <a:gd name="connsiteX61" fmla="*/ 870193 w 1588008"/>
              <a:gd name="connsiteY61" fmla="*/ 2152092 h 2335460"/>
              <a:gd name="connsiteX62" fmla="*/ 824949 w 1588008"/>
              <a:gd name="connsiteY62" fmla="*/ 2175905 h 2335460"/>
              <a:gd name="connsiteX63" fmla="*/ 779704 w 1588008"/>
              <a:gd name="connsiteY63" fmla="*/ 2183047 h 2335460"/>
              <a:gd name="connsiteX64" fmla="*/ 758274 w 1588008"/>
              <a:gd name="connsiteY64" fmla="*/ 2202099 h 2335460"/>
              <a:gd name="connsiteX65" fmla="*/ 751131 w 1588008"/>
              <a:gd name="connsiteY65" fmla="*/ 2247342 h 2335460"/>
              <a:gd name="connsiteX66" fmla="*/ 734462 w 1588008"/>
              <a:gd name="connsiteY66" fmla="*/ 2259249 h 2335460"/>
              <a:gd name="connsiteX67" fmla="*/ 689218 w 1588008"/>
              <a:gd name="connsiteY67" fmla="*/ 2309255 h 2335460"/>
              <a:gd name="connsiteX68" fmla="*/ 665406 w 1588008"/>
              <a:gd name="connsiteY68" fmla="*/ 2314016 h 2335460"/>
              <a:gd name="connsiteX69" fmla="*/ 617781 w 1588008"/>
              <a:gd name="connsiteY69" fmla="*/ 2335448 h 2335460"/>
              <a:gd name="connsiteX70" fmla="*/ 579681 w 1588008"/>
              <a:gd name="connsiteY70" fmla="*/ 2318779 h 2335460"/>
              <a:gd name="connsiteX71" fmla="*/ 563012 w 1588008"/>
              <a:gd name="connsiteY71" fmla="*/ 2290204 h 2335460"/>
              <a:gd name="connsiteX72" fmla="*/ 520149 w 1588008"/>
              <a:gd name="connsiteY72" fmla="*/ 2299730 h 2335460"/>
              <a:gd name="connsiteX73" fmla="*/ 512573 w 1588008"/>
              <a:gd name="connsiteY73" fmla="*/ 2293626 h 2335460"/>
              <a:gd name="connsiteX74" fmla="*/ 503481 w 1588008"/>
              <a:gd name="connsiteY74" fmla="*/ 2287823 h 2335460"/>
              <a:gd name="connsiteX75" fmla="*/ 522531 w 1588008"/>
              <a:gd name="connsiteY75" fmla="*/ 2180666 h 2335460"/>
              <a:gd name="connsiteX76" fmla="*/ 539199 w 1588008"/>
              <a:gd name="connsiteY76" fmla="*/ 2159235 h 2335460"/>
              <a:gd name="connsiteX77" fmla="*/ 529674 w 1588008"/>
              <a:gd name="connsiteY77" fmla="*/ 2113992 h 2335460"/>
              <a:gd name="connsiteX78" fmla="*/ 553487 w 1588008"/>
              <a:gd name="connsiteY78" fmla="*/ 2099704 h 2335460"/>
              <a:gd name="connsiteX79" fmla="*/ 534437 w 1588008"/>
              <a:gd name="connsiteY79" fmla="*/ 2085417 h 2335460"/>
              <a:gd name="connsiteX80" fmla="*/ 522531 w 1588008"/>
              <a:gd name="connsiteY80" fmla="*/ 2049699 h 2335460"/>
              <a:gd name="connsiteX81" fmla="*/ 513006 w 1588008"/>
              <a:gd name="connsiteY81" fmla="*/ 2004455 h 2335460"/>
              <a:gd name="connsiteX82" fmla="*/ 510624 w 1588008"/>
              <a:gd name="connsiteY82" fmla="*/ 1973497 h 2335460"/>
              <a:gd name="connsiteX83" fmla="*/ 460618 w 1588008"/>
              <a:gd name="connsiteY83" fmla="*/ 1975880 h 2335460"/>
              <a:gd name="connsiteX84" fmla="*/ 427282 w 1588008"/>
              <a:gd name="connsiteY84" fmla="*/ 1940161 h 2335460"/>
              <a:gd name="connsiteX85" fmla="*/ 382037 w 1588008"/>
              <a:gd name="connsiteY85" fmla="*/ 1923491 h 2335460"/>
              <a:gd name="connsiteX86" fmla="*/ 367749 w 1588008"/>
              <a:gd name="connsiteY86" fmla="*/ 1873486 h 2335460"/>
              <a:gd name="connsiteX87" fmla="*/ 365368 w 1588008"/>
              <a:gd name="connsiteY87" fmla="*/ 1852054 h 2335460"/>
              <a:gd name="connsiteX88" fmla="*/ 334413 w 1588008"/>
              <a:gd name="connsiteY88" fmla="*/ 1806811 h 2335460"/>
              <a:gd name="connsiteX89" fmla="*/ 291549 w 1588008"/>
              <a:gd name="connsiteY89" fmla="*/ 1782998 h 2335460"/>
              <a:gd name="connsiteX90" fmla="*/ 248688 w 1588008"/>
              <a:gd name="connsiteY90" fmla="*/ 1754424 h 2335460"/>
              <a:gd name="connsiteX91" fmla="*/ 215349 w 1588008"/>
              <a:gd name="connsiteY91" fmla="*/ 1744898 h 2335460"/>
              <a:gd name="connsiteX92" fmla="*/ 217731 w 1588008"/>
              <a:gd name="connsiteY92" fmla="*/ 1699652 h 2335460"/>
              <a:gd name="connsiteX93" fmla="*/ 174868 w 1588008"/>
              <a:gd name="connsiteY93" fmla="*/ 1713942 h 2335460"/>
              <a:gd name="connsiteX94" fmla="*/ 186775 w 1588008"/>
              <a:gd name="connsiteY94" fmla="*/ 1747280 h 2335460"/>
              <a:gd name="connsiteX95" fmla="*/ 179631 w 1588008"/>
              <a:gd name="connsiteY95" fmla="*/ 1763949 h 2335460"/>
              <a:gd name="connsiteX96" fmla="*/ 141531 w 1588008"/>
              <a:gd name="connsiteY96" fmla="*/ 1735374 h 2335460"/>
              <a:gd name="connsiteX97" fmla="*/ 98669 w 1588008"/>
              <a:gd name="connsiteY97" fmla="*/ 1732992 h 2335460"/>
              <a:gd name="connsiteX98" fmla="*/ 43899 w 1588008"/>
              <a:gd name="connsiteY98" fmla="*/ 1713942 h 2335460"/>
              <a:gd name="connsiteX99" fmla="*/ 10560 w 1588008"/>
              <a:gd name="connsiteY99" fmla="*/ 1711558 h 2335460"/>
              <a:gd name="connsiteX100" fmla="*/ 1037 w 1588008"/>
              <a:gd name="connsiteY100" fmla="*/ 1659174 h 2335460"/>
              <a:gd name="connsiteX101" fmla="*/ 34374 w 1588008"/>
              <a:gd name="connsiteY101" fmla="*/ 1571067 h 2335460"/>
              <a:gd name="connsiteX102" fmla="*/ 60568 w 1588008"/>
              <a:gd name="connsiteY102" fmla="*/ 1523442 h 2335460"/>
              <a:gd name="connsiteX103" fmla="*/ 81999 w 1588008"/>
              <a:gd name="connsiteY103" fmla="*/ 1475817 h 2335460"/>
              <a:gd name="connsiteX104" fmla="*/ 108194 w 1588008"/>
              <a:gd name="connsiteY104" fmla="*/ 1437717 h 2335460"/>
              <a:gd name="connsiteX105" fmla="*/ 146293 w 1588008"/>
              <a:gd name="connsiteY105" fmla="*/ 1428192 h 2335460"/>
              <a:gd name="connsiteX106" fmla="*/ 153438 w 1588008"/>
              <a:gd name="connsiteY106" fmla="*/ 1392474 h 2335460"/>
              <a:gd name="connsiteX107" fmla="*/ 262975 w 1588008"/>
              <a:gd name="connsiteY107" fmla="*/ 1273411 h 2335460"/>
              <a:gd name="connsiteX108" fmla="*/ 286787 w 1588008"/>
              <a:gd name="connsiteY108" fmla="*/ 1135296 h 2335460"/>
              <a:gd name="connsiteX109" fmla="*/ 282025 w 1588008"/>
              <a:gd name="connsiteY109" fmla="*/ 1054336 h 2335460"/>
              <a:gd name="connsiteX110" fmla="*/ 196300 w 1588008"/>
              <a:gd name="connsiteY110" fmla="*/ 1042430 h 2335460"/>
              <a:gd name="connsiteX111" fmla="*/ 179632 w 1588008"/>
              <a:gd name="connsiteY111" fmla="*/ 961467 h 2335460"/>
              <a:gd name="connsiteX112" fmla="*/ 186775 w 1588008"/>
              <a:gd name="connsiteY112" fmla="*/ 894792 h 2335460"/>
              <a:gd name="connsiteX113" fmla="*/ 148675 w 1588008"/>
              <a:gd name="connsiteY113" fmla="*/ 856692 h 2335460"/>
              <a:gd name="connsiteX114" fmla="*/ 127244 w 1588008"/>
              <a:gd name="connsiteY114" fmla="*/ 816210 h 2335460"/>
              <a:gd name="connsiteX115" fmla="*/ 117719 w 1588008"/>
              <a:gd name="connsiteY115" fmla="*/ 756680 h 2335460"/>
              <a:gd name="connsiteX116" fmla="*/ 102097 w 1588008"/>
              <a:gd name="connsiteY116" fmla="*/ 676526 h 2335460"/>
              <a:gd name="connsiteX0" fmla="*/ 102097 w 1586270"/>
              <a:gd name="connsiteY0" fmla="*/ 676526 h 2335460"/>
              <a:gd name="connsiteX1" fmla="*/ 91525 w 1586270"/>
              <a:gd name="connsiteY1" fmla="*/ 594754 h 2335460"/>
              <a:gd name="connsiteX2" fmla="*/ 93907 w 1586270"/>
              <a:gd name="connsiteY2" fmla="*/ 530460 h 2335460"/>
              <a:gd name="connsiteX3" fmla="*/ 17706 w 1586270"/>
              <a:gd name="connsiteY3" fmla="*/ 430448 h 2335460"/>
              <a:gd name="connsiteX4" fmla="*/ 12942 w 1586270"/>
              <a:gd name="connsiteY4" fmla="*/ 413777 h 2335460"/>
              <a:gd name="connsiteX5" fmla="*/ 77237 w 1586270"/>
              <a:gd name="connsiteY5" fmla="*/ 428066 h 2335460"/>
              <a:gd name="connsiteX6" fmla="*/ 77237 w 1586270"/>
              <a:gd name="connsiteY6" fmla="*/ 432829 h 2335460"/>
              <a:gd name="connsiteX7" fmla="*/ 127243 w 1586270"/>
              <a:gd name="connsiteY7" fmla="*/ 428066 h 2335460"/>
              <a:gd name="connsiteX8" fmla="*/ 148674 w 1586270"/>
              <a:gd name="connsiteY8" fmla="*/ 378060 h 2335460"/>
              <a:gd name="connsiteX9" fmla="*/ 201062 w 1586270"/>
              <a:gd name="connsiteY9" fmla="*/ 342341 h 2335460"/>
              <a:gd name="connsiteX10" fmla="*/ 208206 w 1586270"/>
              <a:gd name="connsiteY10" fmla="*/ 292335 h 2335460"/>
              <a:gd name="connsiteX11" fmla="*/ 184393 w 1586270"/>
              <a:gd name="connsiteY11" fmla="*/ 275665 h 2335460"/>
              <a:gd name="connsiteX12" fmla="*/ 170106 w 1586270"/>
              <a:gd name="connsiteY12" fmla="*/ 244709 h 2335460"/>
              <a:gd name="connsiteX13" fmla="*/ 224874 w 1586270"/>
              <a:gd name="connsiteY13" fmla="*/ 199466 h 2335460"/>
              <a:gd name="connsiteX14" fmla="*/ 265357 w 1586270"/>
              <a:gd name="connsiteY14" fmla="*/ 116123 h 2335460"/>
              <a:gd name="connsiteX15" fmla="*/ 293931 w 1586270"/>
              <a:gd name="connsiteY15" fmla="*/ 118503 h 2335460"/>
              <a:gd name="connsiteX16" fmla="*/ 324887 w 1586270"/>
              <a:gd name="connsiteY16" fmla="*/ 163748 h 2335460"/>
              <a:gd name="connsiteX17" fmla="*/ 543961 w 1586270"/>
              <a:gd name="connsiteY17" fmla="*/ 6585 h 2335460"/>
              <a:gd name="connsiteX18" fmla="*/ 639212 w 1586270"/>
              <a:gd name="connsiteY18" fmla="*/ 47065 h 2335460"/>
              <a:gd name="connsiteX19" fmla="*/ 755893 w 1586270"/>
              <a:gd name="connsiteY19" fmla="*/ 128028 h 2335460"/>
              <a:gd name="connsiteX20" fmla="*/ 972588 w 1586270"/>
              <a:gd name="connsiteY20" fmla="*/ 44685 h 2335460"/>
              <a:gd name="connsiteX21" fmla="*/ 1058312 w 1586270"/>
              <a:gd name="connsiteY21" fmla="*/ 25635 h 2335460"/>
              <a:gd name="connsiteX22" fmla="*/ 1155942 w 1586270"/>
              <a:gd name="connsiteY22" fmla="*/ 11347 h 2335460"/>
              <a:gd name="connsiteX23" fmla="*/ 1370255 w 1586270"/>
              <a:gd name="connsiteY23" fmla="*/ 206610 h 2335460"/>
              <a:gd name="connsiteX24" fmla="*/ 1560756 w 1586270"/>
              <a:gd name="connsiteY24" fmla="*/ 897173 h 2335460"/>
              <a:gd name="connsiteX25" fmla="*/ 817807 w 1586270"/>
              <a:gd name="connsiteY25" fmla="*/ 1059098 h 2335460"/>
              <a:gd name="connsiteX26" fmla="*/ 841618 w 1586270"/>
              <a:gd name="connsiteY26" fmla="*/ 1042427 h 2335460"/>
              <a:gd name="connsiteX27" fmla="*/ 867813 w 1586270"/>
              <a:gd name="connsiteY27" fmla="*/ 1042429 h 2335460"/>
              <a:gd name="connsiteX28" fmla="*/ 872575 w 1586270"/>
              <a:gd name="connsiteY28" fmla="*/ 1061479 h 2335460"/>
              <a:gd name="connsiteX29" fmla="*/ 1544088 w 1586270"/>
              <a:gd name="connsiteY29" fmla="*/ 899555 h 2335460"/>
              <a:gd name="connsiteX30" fmla="*/ 1525038 w 1586270"/>
              <a:gd name="connsiteY30" fmla="*/ 973372 h 2335460"/>
              <a:gd name="connsiteX31" fmla="*/ 958300 w 1586270"/>
              <a:gd name="connsiteY31" fmla="*/ 1151967 h 2335460"/>
              <a:gd name="connsiteX32" fmla="*/ 979731 w 1586270"/>
              <a:gd name="connsiteY32" fmla="*/ 1161491 h 2335460"/>
              <a:gd name="connsiteX33" fmla="*/ 974968 w 1586270"/>
              <a:gd name="connsiteY33" fmla="*/ 1235309 h 2335460"/>
              <a:gd name="connsiteX34" fmla="*/ 984494 w 1586270"/>
              <a:gd name="connsiteY34" fmla="*/ 1297224 h 2335460"/>
              <a:gd name="connsiteX35" fmla="*/ 1032119 w 1586270"/>
              <a:gd name="connsiteY35" fmla="*/ 1378186 h 2335460"/>
              <a:gd name="connsiteX36" fmla="*/ 1072600 w 1586270"/>
              <a:gd name="connsiteY36" fmla="*/ 1399617 h 2335460"/>
              <a:gd name="connsiteX37" fmla="*/ 1089269 w 1586270"/>
              <a:gd name="connsiteY37" fmla="*/ 1466292 h 2335460"/>
              <a:gd name="connsiteX38" fmla="*/ 1122607 w 1586270"/>
              <a:gd name="connsiteY38" fmla="*/ 1492486 h 2335460"/>
              <a:gd name="connsiteX39" fmla="*/ 1163088 w 1586270"/>
              <a:gd name="connsiteY39" fmla="*/ 1552017 h 2335460"/>
              <a:gd name="connsiteX40" fmla="*/ 1191663 w 1586270"/>
              <a:gd name="connsiteY40" fmla="*/ 1566305 h 2335460"/>
              <a:gd name="connsiteX41" fmla="*/ 1220238 w 1586270"/>
              <a:gd name="connsiteY41" fmla="*/ 1604404 h 2335460"/>
              <a:gd name="connsiteX42" fmla="*/ 1215943 w 1586270"/>
              <a:gd name="connsiteY42" fmla="*/ 1624264 h 2335460"/>
              <a:gd name="connsiteX43" fmla="*/ 1196425 w 1586270"/>
              <a:gd name="connsiteY43" fmla="*/ 1673461 h 2335460"/>
              <a:gd name="connsiteX44" fmla="*/ 1144037 w 1586270"/>
              <a:gd name="connsiteY44" fmla="*/ 1668697 h 2335460"/>
              <a:gd name="connsiteX45" fmla="*/ 1124987 w 1586270"/>
              <a:gd name="connsiteY45" fmla="*/ 1713940 h 2335460"/>
              <a:gd name="connsiteX46" fmla="*/ 1048787 w 1586270"/>
              <a:gd name="connsiteY46" fmla="*/ 1747278 h 2335460"/>
              <a:gd name="connsiteX47" fmla="*/ 1020212 w 1586270"/>
              <a:gd name="connsiteY47" fmla="*/ 1806809 h 2335460"/>
              <a:gd name="connsiteX48" fmla="*/ 1036881 w 1586270"/>
              <a:gd name="connsiteY48" fmla="*/ 1854434 h 2335460"/>
              <a:gd name="connsiteX49" fmla="*/ 1017832 w 1586270"/>
              <a:gd name="connsiteY49" fmla="*/ 1894917 h 2335460"/>
              <a:gd name="connsiteX50" fmla="*/ 984493 w 1586270"/>
              <a:gd name="connsiteY50" fmla="*/ 1892534 h 2335460"/>
              <a:gd name="connsiteX51" fmla="*/ 982112 w 1586270"/>
              <a:gd name="connsiteY51" fmla="*/ 1956828 h 2335460"/>
              <a:gd name="connsiteX52" fmla="*/ 946393 w 1586270"/>
              <a:gd name="connsiteY52" fmla="*/ 1973497 h 2335460"/>
              <a:gd name="connsiteX53" fmla="*/ 910674 w 1586270"/>
              <a:gd name="connsiteY53" fmla="*/ 1980640 h 2335460"/>
              <a:gd name="connsiteX54" fmla="*/ 910674 w 1586270"/>
              <a:gd name="connsiteY54" fmla="*/ 2044934 h 2335460"/>
              <a:gd name="connsiteX55" fmla="*/ 967824 w 1586270"/>
              <a:gd name="connsiteY55" fmla="*/ 2054459 h 2335460"/>
              <a:gd name="connsiteX56" fmla="*/ 1001162 w 1586270"/>
              <a:gd name="connsiteY56" fmla="*/ 2049697 h 2335460"/>
              <a:gd name="connsiteX57" fmla="*/ 1005922 w 1586270"/>
              <a:gd name="connsiteY57" fmla="*/ 2123516 h 2335460"/>
              <a:gd name="connsiteX58" fmla="*/ 982112 w 1586270"/>
              <a:gd name="connsiteY58" fmla="*/ 2144947 h 2335460"/>
              <a:gd name="connsiteX59" fmla="*/ 922581 w 1586270"/>
              <a:gd name="connsiteY59" fmla="*/ 2142567 h 2335460"/>
              <a:gd name="connsiteX60" fmla="*/ 870193 w 1586270"/>
              <a:gd name="connsiteY60" fmla="*/ 2152092 h 2335460"/>
              <a:gd name="connsiteX61" fmla="*/ 824949 w 1586270"/>
              <a:gd name="connsiteY61" fmla="*/ 2175905 h 2335460"/>
              <a:gd name="connsiteX62" fmla="*/ 779704 w 1586270"/>
              <a:gd name="connsiteY62" fmla="*/ 2183047 h 2335460"/>
              <a:gd name="connsiteX63" fmla="*/ 758274 w 1586270"/>
              <a:gd name="connsiteY63" fmla="*/ 2202099 h 2335460"/>
              <a:gd name="connsiteX64" fmla="*/ 751131 w 1586270"/>
              <a:gd name="connsiteY64" fmla="*/ 2247342 h 2335460"/>
              <a:gd name="connsiteX65" fmla="*/ 734462 w 1586270"/>
              <a:gd name="connsiteY65" fmla="*/ 2259249 h 2335460"/>
              <a:gd name="connsiteX66" fmla="*/ 689218 w 1586270"/>
              <a:gd name="connsiteY66" fmla="*/ 2309255 h 2335460"/>
              <a:gd name="connsiteX67" fmla="*/ 665406 w 1586270"/>
              <a:gd name="connsiteY67" fmla="*/ 2314016 h 2335460"/>
              <a:gd name="connsiteX68" fmla="*/ 617781 w 1586270"/>
              <a:gd name="connsiteY68" fmla="*/ 2335448 h 2335460"/>
              <a:gd name="connsiteX69" fmla="*/ 579681 w 1586270"/>
              <a:gd name="connsiteY69" fmla="*/ 2318779 h 2335460"/>
              <a:gd name="connsiteX70" fmla="*/ 563012 w 1586270"/>
              <a:gd name="connsiteY70" fmla="*/ 2290204 h 2335460"/>
              <a:gd name="connsiteX71" fmla="*/ 520149 w 1586270"/>
              <a:gd name="connsiteY71" fmla="*/ 2299730 h 2335460"/>
              <a:gd name="connsiteX72" fmla="*/ 512573 w 1586270"/>
              <a:gd name="connsiteY72" fmla="*/ 2293626 h 2335460"/>
              <a:gd name="connsiteX73" fmla="*/ 503481 w 1586270"/>
              <a:gd name="connsiteY73" fmla="*/ 2287823 h 2335460"/>
              <a:gd name="connsiteX74" fmla="*/ 522531 w 1586270"/>
              <a:gd name="connsiteY74" fmla="*/ 2180666 h 2335460"/>
              <a:gd name="connsiteX75" fmla="*/ 539199 w 1586270"/>
              <a:gd name="connsiteY75" fmla="*/ 2159235 h 2335460"/>
              <a:gd name="connsiteX76" fmla="*/ 529674 w 1586270"/>
              <a:gd name="connsiteY76" fmla="*/ 2113992 h 2335460"/>
              <a:gd name="connsiteX77" fmla="*/ 553487 w 1586270"/>
              <a:gd name="connsiteY77" fmla="*/ 2099704 h 2335460"/>
              <a:gd name="connsiteX78" fmla="*/ 534437 w 1586270"/>
              <a:gd name="connsiteY78" fmla="*/ 2085417 h 2335460"/>
              <a:gd name="connsiteX79" fmla="*/ 522531 w 1586270"/>
              <a:gd name="connsiteY79" fmla="*/ 2049699 h 2335460"/>
              <a:gd name="connsiteX80" fmla="*/ 513006 w 1586270"/>
              <a:gd name="connsiteY80" fmla="*/ 2004455 h 2335460"/>
              <a:gd name="connsiteX81" fmla="*/ 510624 w 1586270"/>
              <a:gd name="connsiteY81" fmla="*/ 1973497 h 2335460"/>
              <a:gd name="connsiteX82" fmla="*/ 460618 w 1586270"/>
              <a:gd name="connsiteY82" fmla="*/ 1975880 h 2335460"/>
              <a:gd name="connsiteX83" fmla="*/ 427282 w 1586270"/>
              <a:gd name="connsiteY83" fmla="*/ 1940161 h 2335460"/>
              <a:gd name="connsiteX84" fmla="*/ 382037 w 1586270"/>
              <a:gd name="connsiteY84" fmla="*/ 1923491 h 2335460"/>
              <a:gd name="connsiteX85" fmla="*/ 367749 w 1586270"/>
              <a:gd name="connsiteY85" fmla="*/ 1873486 h 2335460"/>
              <a:gd name="connsiteX86" fmla="*/ 365368 w 1586270"/>
              <a:gd name="connsiteY86" fmla="*/ 1852054 h 2335460"/>
              <a:gd name="connsiteX87" fmla="*/ 334413 w 1586270"/>
              <a:gd name="connsiteY87" fmla="*/ 1806811 h 2335460"/>
              <a:gd name="connsiteX88" fmla="*/ 291549 w 1586270"/>
              <a:gd name="connsiteY88" fmla="*/ 1782998 h 2335460"/>
              <a:gd name="connsiteX89" fmla="*/ 248688 w 1586270"/>
              <a:gd name="connsiteY89" fmla="*/ 1754424 h 2335460"/>
              <a:gd name="connsiteX90" fmla="*/ 215349 w 1586270"/>
              <a:gd name="connsiteY90" fmla="*/ 1744898 h 2335460"/>
              <a:gd name="connsiteX91" fmla="*/ 217731 w 1586270"/>
              <a:gd name="connsiteY91" fmla="*/ 1699652 h 2335460"/>
              <a:gd name="connsiteX92" fmla="*/ 174868 w 1586270"/>
              <a:gd name="connsiteY92" fmla="*/ 1713942 h 2335460"/>
              <a:gd name="connsiteX93" fmla="*/ 186775 w 1586270"/>
              <a:gd name="connsiteY93" fmla="*/ 1747280 h 2335460"/>
              <a:gd name="connsiteX94" fmla="*/ 179631 w 1586270"/>
              <a:gd name="connsiteY94" fmla="*/ 1763949 h 2335460"/>
              <a:gd name="connsiteX95" fmla="*/ 141531 w 1586270"/>
              <a:gd name="connsiteY95" fmla="*/ 1735374 h 2335460"/>
              <a:gd name="connsiteX96" fmla="*/ 98669 w 1586270"/>
              <a:gd name="connsiteY96" fmla="*/ 1732992 h 2335460"/>
              <a:gd name="connsiteX97" fmla="*/ 43899 w 1586270"/>
              <a:gd name="connsiteY97" fmla="*/ 1713942 h 2335460"/>
              <a:gd name="connsiteX98" fmla="*/ 10560 w 1586270"/>
              <a:gd name="connsiteY98" fmla="*/ 1711558 h 2335460"/>
              <a:gd name="connsiteX99" fmla="*/ 1037 w 1586270"/>
              <a:gd name="connsiteY99" fmla="*/ 1659174 h 2335460"/>
              <a:gd name="connsiteX100" fmla="*/ 34374 w 1586270"/>
              <a:gd name="connsiteY100" fmla="*/ 1571067 h 2335460"/>
              <a:gd name="connsiteX101" fmla="*/ 60568 w 1586270"/>
              <a:gd name="connsiteY101" fmla="*/ 1523442 h 2335460"/>
              <a:gd name="connsiteX102" fmla="*/ 81999 w 1586270"/>
              <a:gd name="connsiteY102" fmla="*/ 1475817 h 2335460"/>
              <a:gd name="connsiteX103" fmla="*/ 108194 w 1586270"/>
              <a:gd name="connsiteY103" fmla="*/ 1437717 h 2335460"/>
              <a:gd name="connsiteX104" fmla="*/ 146293 w 1586270"/>
              <a:gd name="connsiteY104" fmla="*/ 1428192 h 2335460"/>
              <a:gd name="connsiteX105" fmla="*/ 153438 w 1586270"/>
              <a:gd name="connsiteY105" fmla="*/ 1392474 h 2335460"/>
              <a:gd name="connsiteX106" fmla="*/ 262975 w 1586270"/>
              <a:gd name="connsiteY106" fmla="*/ 1273411 h 2335460"/>
              <a:gd name="connsiteX107" fmla="*/ 286787 w 1586270"/>
              <a:gd name="connsiteY107" fmla="*/ 1135296 h 2335460"/>
              <a:gd name="connsiteX108" fmla="*/ 282025 w 1586270"/>
              <a:gd name="connsiteY108" fmla="*/ 1054336 h 2335460"/>
              <a:gd name="connsiteX109" fmla="*/ 196300 w 1586270"/>
              <a:gd name="connsiteY109" fmla="*/ 1042430 h 2335460"/>
              <a:gd name="connsiteX110" fmla="*/ 179632 w 1586270"/>
              <a:gd name="connsiteY110" fmla="*/ 961467 h 2335460"/>
              <a:gd name="connsiteX111" fmla="*/ 186775 w 1586270"/>
              <a:gd name="connsiteY111" fmla="*/ 894792 h 2335460"/>
              <a:gd name="connsiteX112" fmla="*/ 148675 w 1586270"/>
              <a:gd name="connsiteY112" fmla="*/ 856692 h 2335460"/>
              <a:gd name="connsiteX113" fmla="*/ 127244 w 1586270"/>
              <a:gd name="connsiteY113" fmla="*/ 816210 h 2335460"/>
              <a:gd name="connsiteX114" fmla="*/ 117719 w 1586270"/>
              <a:gd name="connsiteY114" fmla="*/ 756680 h 2335460"/>
              <a:gd name="connsiteX115" fmla="*/ 102097 w 1586270"/>
              <a:gd name="connsiteY115" fmla="*/ 676526 h 2335460"/>
              <a:gd name="connsiteX0" fmla="*/ 102097 w 1586618"/>
              <a:gd name="connsiteY0" fmla="*/ 676526 h 2335460"/>
              <a:gd name="connsiteX1" fmla="*/ 91525 w 1586618"/>
              <a:gd name="connsiteY1" fmla="*/ 594754 h 2335460"/>
              <a:gd name="connsiteX2" fmla="*/ 93907 w 1586618"/>
              <a:gd name="connsiteY2" fmla="*/ 530460 h 2335460"/>
              <a:gd name="connsiteX3" fmla="*/ 17706 w 1586618"/>
              <a:gd name="connsiteY3" fmla="*/ 430448 h 2335460"/>
              <a:gd name="connsiteX4" fmla="*/ 12942 w 1586618"/>
              <a:gd name="connsiteY4" fmla="*/ 413777 h 2335460"/>
              <a:gd name="connsiteX5" fmla="*/ 77237 w 1586618"/>
              <a:gd name="connsiteY5" fmla="*/ 428066 h 2335460"/>
              <a:gd name="connsiteX6" fmla="*/ 77237 w 1586618"/>
              <a:gd name="connsiteY6" fmla="*/ 432829 h 2335460"/>
              <a:gd name="connsiteX7" fmla="*/ 127243 w 1586618"/>
              <a:gd name="connsiteY7" fmla="*/ 428066 h 2335460"/>
              <a:gd name="connsiteX8" fmla="*/ 148674 w 1586618"/>
              <a:gd name="connsiteY8" fmla="*/ 378060 h 2335460"/>
              <a:gd name="connsiteX9" fmla="*/ 201062 w 1586618"/>
              <a:gd name="connsiteY9" fmla="*/ 342341 h 2335460"/>
              <a:gd name="connsiteX10" fmla="*/ 208206 w 1586618"/>
              <a:gd name="connsiteY10" fmla="*/ 292335 h 2335460"/>
              <a:gd name="connsiteX11" fmla="*/ 184393 w 1586618"/>
              <a:gd name="connsiteY11" fmla="*/ 275665 h 2335460"/>
              <a:gd name="connsiteX12" fmla="*/ 170106 w 1586618"/>
              <a:gd name="connsiteY12" fmla="*/ 244709 h 2335460"/>
              <a:gd name="connsiteX13" fmla="*/ 224874 w 1586618"/>
              <a:gd name="connsiteY13" fmla="*/ 199466 h 2335460"/>
              <a:gd name="connsiteX14" fmla="*/ 265357 w 1586618"/>
              <a:gd name="connsiteY14" fmla="*/ 116123 h 2335460"/>
              <a:gd name="connsiteX15" fmla="*/ 293931 w 1586618"/>
              <a:gd name="connsiteY15" fmla="*/ 118503 h 2335460"/>
              <a:gd name="connsiteX16" fmla="*/ 324887 w 1586618"/>
              <a:gd name="connsiteY16" fmla="*/ 163748 h 2335460"/>
              <a:gd name="connsiteX17" fmla="*/ 543961 w 1586618"/>
              <a:gd name="connsiteY17" fmla="*/ 6585 h 2335460"/>
              <a:gd name="connsiteX18" fmla="*/ 639212 w 1586618"/>
              <a:gd name="connsiteY18" fmla="*/ 47065 h 2335460"/>
              <a:gd name="connsiteX19" fmla="*/ 755893 w 1586618"/>
              <a:gd name="connsiteY19" fmla="*/ 128028 h 2335460"/>
              <a:gd name="connsiteX20" fmla="*/ 972588 w 1586618"/>
              <a:gd name="connsiteY20" fmla="*/ 44685 h 2335460"/>
              <a:gd name="connsiteX21" fmla="*/ 1058312 w 1586618"/>
              <a:gd name="connsiteY21" fmla="*/ 25635 h 2335460"/>
              <a:gd name="connsiteX22" fmla="*/ 1155942 w 1586618"/>
              <a:gd name="connsiteY22" fmla="*/ 11347 h 2335460"/>
              <a:gd name="connsiteX23" fmla="*/ 1370255 w 1586618"/>
              <a:gd name="connsiteY23" fmla="*/ 206610 h 2335460"/>
              <a:gd name="connsiteX24" fmla="*/ 1560756 w 1586618"/>
              <a:gd name="connsiteY24" fmla="*/ 897173 h 2335460"/>
              <a:gd name="connsiteX25" fmla="*/ 817807 w 1586618"/>
              <a:gd name="connsiteY25" fmla="*/ 1059098 h 2335460"/>
              <a:gd name="connsiteX26" fmla="*/ 841618 w 1586618"/>
              <a:gd name="connsiteY26" fmla="*/ 1042427 h 2335460"/>
              <a:gd name="connsiteX27" fmla="*/ 867813 w 1586618"/>
              <a:gd name="connsiteY27" fmla="*/ 1042429 h 2335460"/>
              <a:gd name="connsiteX28" fmla="*/ 1544088 w 1586618"/>
              <a:gd name="connsiteY28" fmla="*/ 899555 h 2335460"/>
              <a:gd name="connsiteX29" fmla="*/ 1525038 w 1586618"/>
              <a:gd name="connsiteY29" fmla="*/ 973372 h 2335460"/>
              <a:gd name="connsiteX30" fmla="*/ 958300 w 1586618"/>
              <a:gd name="connsiteY30" fmla="*/ 1151967 h 2335460"/>
              <a:gd name="connsiteX31" fmla="*/ 979731 w 1586618"/>
              <a:gd name="connsiteY31" fmla="*/ 1161491 h 2335460"/>
              <a:gd name="connsiteX32" fmla="*/ 974968 w 1586618"/>
              <a:gd name="connsiteY32" fmla="*/ 1235309 h 2335460"/>
              <a:gd name="connsiteX33" fmla="*/ 984494 w 1586618"/>
              <a:gd name="connsiteY33" fmla="*/ 1297224 h 2335460"/>
              <a:gd name="connsiteX34" fmla="*/ 1032119 w 1586618"/>
              <a:gd name="connsiteY34" fmla="*/ 1378186 h 2335460"/>
              <a:gd name="connsiteX35" fmla="*/ 1072600 w 1586618"/>
              <a:gd name="connsiteY35" fmla="*/ 1399617 h 2335460"/>
              <a:gd name="connsiteX36" fmla="*/ 1089269 w 1586618"/>
              <a:gd name="connsiteY36" fmla="*/ 1466292 h 2335460"/>
              <a:gd name="connsiteX37" fmla="*/ 1122607 w 1586618"/>
              <a:gd name="connsiteY37" fmla="*/ 1492486 h 2335460"/>
              <a:gd name="connsiteX38" fmla="*/ 1163088 w 1586618"/>
              <a:gd name="connsiteY38" fmla="*/ 1552017 h 2335460"/>
              <a:gd name="connsiteX39" fmla="*/ 1191663 w 1586618"/>
              <a:gd name="connsiteY39" fmla="*/ 1566305 h 2335460"/>
              <a:gd name="connsiteX40" fmla="*/ 1220238 w 1586618"/>
              <a:gd name="connsiteY40" fmla="*/ 1604404 h 2335460"/>
              <a:gd name="connsiteX41" fmla="*/ 1215943 w 1586618"/>
              <a:gd name="connsiteY41" fmla="*/ 1624264 h 2335460"/>
              <a:gd name="connsiteX42" fmla="*/ 1196425 w 1586618"/>
              <a:gd name="connsiteY42" fmla="*/ 1673461 h 2335460"/>
              <a:gd name="connsiteX43" fmla="*/ 1144037 w 1586618"/>
              <a:gd name="connsiteY43" fmla="*/ 1668697 h 2335460"/>
              <a:gd name="connsiteX44" fmla="*/ 1124987 w 1586618"/>
              <a:gd name="connsiteY44" fmla="*/ 1713940 h 2335460"/>
              <a:gd name="connsiteX45" fmla="*/ 1048787 w 1586618"/>
              <a:gd name="connsiteY45" fmla="*/ 1747278 h 2335460"/>
              <a:gd name="connsiteX46" fmla="*/ 1020212 w 1586618"/>
              <a:gd name="connsiteY46" fmla="*/ 1806809 h 2335460"/>
              <a:gd name="connsiteX47" fmla="*/ 1036881 w 1586618"/>
              <a:gd name="connsiteY47" fmla="*/ 1854434 h 2335460"/>
              <a:gd name="connsiteX48" fmla="*/ 1017832 w 1586618"/>
              <a:gd name="connsiteY48" fmla="*/ 1894917 h 2335460"/>
              <a:gd name="connsiteX49" fmla="*/ 984493 w 1586618"/>
              <a:gd name="connsiteY49" fmla="*/ 1892534 h 2335460"/>
              <a:gd name="connsiteX50" fmla="*/ 982112 w 1586618"/>
              <a:gd name="connsiteY50" fmla="*/ 1956828 h 2335460"/>
              <a:gd name="connsiteX51" fmla="*/ 946393 w 1586618"/>
              <a:gd name="connsiteY51" fmla="*/ 1973497 h 2335460"/>
              <a:gd name="connsiteX52" fmla="*/ 910674 w 1586618"/>
              <a:gd name="connsiteY52" fmla="*/ 1980640 h 2335460"/>
              <a:gd name="connsiteX53" fmla="*/ 910674 w 1586618"/>
              <a:gd name="connsiteY53" fmla="*/ 2044934 h 2335460"/>
              <a:gd name="connsiteX54" fmla="*/ 967824 w 1586618"/>
              <a:gd name="connsiteY54" fmla="*/ 2054459 h 2335460"/>
              <a:gd name="connsiteX55" fmla="*/ 1001162 w 1586618"/>
              <a:gd name="connsiteY55" fmla="*/ 2049697 h 2335460"/>
              <a:gd name="connsiteX56" fmla="*/ 1005922 w 1586618"/>
              <a:gd name="connsiteY56" fmla="*/ 2123516 h 2335460"/>
              <a:gd name="connsiteX57" fmla="*/ 982112 w 1586618"/>
              <a:gd name="connsiteY57" fmla="*/ 2144947 h 2335460"/>
              <a:gd name="connsiteX58" fmla="*/ 922581 w 1586618"/>
              <a:gd name="connsiteY58" fmla="*/ 2142567 h 2335460"/>
              <a:gd name="connsiteX59" fmla="*/ 870193 w 1586618"/>
              <a:gd name="connsiteY59" fmla="*/ 2152092 h 2335460"/>
              <a:gd name="connsiteX60" fmla="*/ 824949 w 1586618"/>
              <a:gd name="connsiteY60" fmla="*/ 2175905 h 2335460"/>
              <a:gd name="connsiteX61" fmla="*/ 779704 w 1586618"/>
              <a:gd name="connsiteY61" fmla="*/ 2183047 h 2335460"/>
              <a:gd name="connsiteX62" fmla="*/ 758274 w 1586618"/>
              <a:gd name="connsiteY62" fmla="*/ 2202099 h 2335460"/>
              <a:gd name="connsiteX63" fmla="*/ 751131 w 1586618"/>
              <a:gd name="connsiteY63" fmla="*/ 2247342 h 2335460"/>
              <a:gd name="connsiteX64" fmla="*/ 734462 w 1586618"/>
              <a:gd name="connsiteY64" fmla="*/ 2259249 h 2335460"/>
              <a:gd name="connsiteX65" fmla="*/ 689218 w 1586618"/>
              <a:gd name="connsiteY65" fmla="*/ 2309255 h 2335460"/>
              <a:gd name="connsiteX66" fmla="*/ 665406 w 1586618"/>
              <a:gd name="connsiteY66" fmla="*/ 2314016 h 2335460"/>
              <a:gd name="connsiteX67" fmla="*/ 617781 w 1586618"/>
              <a:gd name="connsiteY67" fmla="*/ 2335448 h 2335460"/>
              <a:gd name="connsiteX68" fmla="*/ 579681 w 1586618"/>
              <a:gd name="connsiteY68" fmla="*/ 2318779 h 2335460"/>
              <a:gd name="connsiteX69" fmla="*/ 563012 w 1586618"/>
              <a:gd name="connsiteY69" fmla="*/ 2290204 h 2335460"/>
              <a:gd name="connsiteX70" fmla="*/ 520149 w 1586618"/>
              <a:gd name="connsiteY70" fmla="*/ 2299730 h 2335460"/>
              <a:gd name="connsiteX71" fmla="*/ 512573 w 1586618"/>
              <a:gd name="connsiteY71" fmla="*/ 2293626 h 2335460"/>
              <a:gd name="connsiteX72" fmla="*/ 503481 w 1586618"/>
              <a:gd name="connsiteY72" fmla="*/ 2287823 h 2335460"/>
              <a:gd name="connsiteX73" fmla="*/ 522531 w 1586618"/>
              <a:gd name="connsiteY73" fmla="*/ 2180666 h 2335460"/>
              <a:gd name="connsiteX74" fmla="*/ 539199 w 1586618"/>
              <a:gd name="connsiteY74" fmla="*/ 2159235 h 2335460"/>
              <a:gd name="connsiteX75" fmla="*/ 529674 w 1586618"/>
              <a:gd name="connsiteY75" fmla="*/ 2113992 h 2335460"/>
              <a:gd name="connsiteX76" fmla="*/ 553487 w 1586618"/>
              <a:gd name="connsiteY76" fmla="*/ 2099704 h 2335460"/>
              <a:gd name="connsiteX77" fmla="*/ 534437 w 1586618"/>
              <a:gd name="connsiteY77" fmla="*/ 2085417 h 2335460"/>
              <a:gd name="connsiteX78" fmla="*/ 522531 w 1586618"/>
              <a:gd name="connsiteY78" fmla="*/ 2049699 h 2335460"/>
              <a:gd name="connsiteX79" fmla="*/ 513006 w 1586618"/>
              <a:gd name="connsiteY79" fmla="*/ 2004455 h 2335460"/>
              <a:gd name="connsiteX80" fmla="*/ 510624 w 1586618"/>
              <a:gd name="connsiteY80" fmla="*/ 1973497 h 2335460"/>
              <a:gd name="connsiteX81" fmla="*/ 460618 w 1586618"/>
              <a:gd name="connsiteY81" fmla="*/ 1975880 h 2335460"/>
              <a:gd name="connsiteX82" fmla="*/ 427282 w 1586618"/>
              <a:gd name="connsiteY82" fmla="*/ 1940161 h 2335460"/>
              <a:gd name="connsiteX83" fmla="*/ 382037 w 1586618"/>
              <a:gd name="connsiteY83" fmla="*/ 1923491 h 2335460"/>
              <a:gd name="connsiteX84" fmla="*/ 367749 w 1586618"/>
              <a:gd name="connsiteY84" fmla="*/ 1873486 h 2335460"/>
              <a:gd name="connsiteX85" fmla="*/ 365368 w 1586618"/>
              <a:gd name="connsiteY85" fmla="*/ 1852054 h 2335460"/>
              <a:gd name="connsiteX86" fmla="*/ 334413 w 1586618"/>
              <a:gd name="connsiteY86" fmla="*/ 1806811 h 2335460"/>
              <a:gd name="connsiteX87" fmla="*/ 291549 w 1586618"/>
              <a:gd name="connsiteY87" fmla="*/ 1782998 h 2335460"/>
              <a:gd name="connsiteX88" fmla="*/ 248688 w 1586618"/>
              <a:gd name="connsiteY88" fmla="*/ 1754424 h 2335460"/>
              <a:gd name="connsiteX89" fmla="*/ 215349 w 1586618"/>
              <a:gd name="connsiteY89" fmla="*/ 1744898 h 2335460"/>
              <a:gd name="connsiteX90" fmla="*/ 217731 w 1586618"/>
              <a:gd name="connsiteY90" fmla="*/ 1699652 h 2335460"/>
              <a:gd name="connsiteX91" fmla="*/ 174868 w 1586618"/>
              <a:gd name="connsiteY91" fmla="*/ 1713942 h 2335460"/>
              <a:gd name="connsiteX92" fmla="*/ 186775 w 1586618"/>
              <a:gd name="connsiteY92" fmla="*/ 1747280 h 2335460"/>
              <a:gd name="connsiteX93" fmla="*/ 179631 w 1586618"/>
              <a:gd name="connsiteY93" fmla="*/ 1763949 h 2335460"/>
              <a:gd name="connsiteX94" fmla="*/ 141531 w 1586618"/>
              <a:gd name="connsiteY94" fmla="*/ 1735374 h 2335460"/>
              <a:gd name="connsiteX95" fmla="*/ 98669 w 1586618"/>
              <a:gd name="connsiteY95" fmla="*/ 1732992 h 2335460"/>
              <a:gd name="connsiteX96" fmla="*/ 43899 w 1586618"/>
              <a:gd name="connsiteY96" fmla="*/ 1713942 h 2335460"/>
              <a:gd name="connsiteX97" fmla="*/ 10560 w 1586618"/>
              <a:gd name="connsiteY97" fmla="*/ 1711558 h 2335460"/>
              <a:gd name="connsiteX98" fmla="*/ 1037 w 1586618"/>
              <a:gd name="connsiteY98" fmla="*/ 1659174 h 2335460"/>
              <a:gd name="connsiteX99" fmla="*/ 34374 w 1586618"/>
              <a:gd name="connsiteY99" fmla="*/ 1571067 h 2335460"/>
              <a:gd name="connsiteX100" fmla="*/ 60568 w 1586618"/>
              <a:gd name="connsiteY100" fmla="*/ 1523442 h 2335460"/>
              <a:gd name="connsiteX101" fmla="*/ 81999 w 1586618"/>
              <a:gd name="connsiteY101" fmla="*/ 1475817 h 2335460"/>
              <a:gd name="connsiteX102" fmla="*/ 108194 w 1586618"/>
              <a:gd name="connsiteY102" fmla="*/ 1437717 h 2335460"/>
              <a:gd name="connsiteX103" fmla="*/ 146293 w 1586618"/>
              <a:gd name="connsiteY103" fmla="*/ 1428192 h 2335460"/>
              <a:gd name="connsiteX104" fmla="*/ 153438 w 1586618"/>
              <a:gd name="connsiteY104" fmla="*/ 1392474 h 2335460"/>
              <a:gd name="connsiteX105" fmla="*/ 262975 w 1586618"/>
              <a:gd name="connsiteY105" fmla="*/ 1273411 h 2335460"/>
              <a:gd name="connsiteX106" fmla="*/ 286787 w 1586618"/>
              <a:gd name="connsiteY106" fmla="*/ 1135296 h 2335460"/>
              <a:gd name="connsiteX107" fmla="*/ 282025 w 1586618"/>
              <a:gd name="connsiteY107" fmla="*/ 1054336 h 2335460"/>
              <a:gd name="connsiteX108" fmla="*/ 196300 w 1586618"/>
              <a:gd name="connsiteY108" fmla="*/ 1042430 h 2335460"/>
              <a:gd name="connsiteX109" fmla="*/ 179632 w 1586618"/>
              <a:gd name="connsiteY109" fmla="*/ 961467 h 2335460"/>
              <a:gd name="connsiteX110" fmla="*/ 186775 w 1586618"/>
              <a:gd name="connsiteY110" fmla="*/ 894792 h 2335460"/>
              <a:gd name="connsiteX111" fmla="*/ 148675 w 1586618"/>
              <a:gd name="connsiteY111" fmla="*/ 856692 h 2335460"/>
              <a:gd name="connsiteX112" fmla="*/ 127244 w 1586618"/>
              <a:gd name="connsiteY112" fmla="*/ 816210 h 2335460"/>
              <a:gd name="connsiteX113" fmla="*/ 117719 w 1586618"/>
              <a:gd name="connsiteY113" fmla="*/ 756680 h 2335460"/>
              <a:gd name="connsiteX114" fmla="*/ 102097 w 1586618"/>
              <a:gd name="connsiteY114" fmla="*/ 676526 h 2335460"/>
              <a:gd name="connsiteX0" fmla="*/ 102097 w 1588530"/>
              <a:gd name="connsiteY0" fmla="*/ 676526 h 2335460"/>
              <a:gd name="connsiteX1" fmla="*/ 91525 w 1588530"/>
              <a:gd name="connsiteY1" fmla="*/ 594754 h 2335460"/>
              <a:gd name="connsiteX2" fmla="*/ 93907 w 1588530"/>
              <a:gd name="connsiteY2" fmla="*/ 530460 h 2335460"/>
              <a:gd name="connsiteX3" fmla="*/ 17706 w 1588530"/>
              <a:gd name="connsiteY3" fmla="*/ 430448 h 2335460"/>
              <a:gd name="connsiteX4" fmla="*/ 12942 w 1588530"/>
              <a:gd name="connsiteY4" fmla="*/ 413777 h 2335460"/>
              <a:gd name="connsiteX5" fmla="*/ 77237 w 1588530"/>
              <a:gd name="connsiteY5" fmla="*/ 428066 h 2335460"/>
              <a:gd name="connsiteX6" fmla="*/ 77237 w 1588530"/>
              <a:gd name="connsiteY6" fmla="*/ 432829 h 2335460"/>
              <a:gd name="connsiteX7" fmla="*/ 127243 w 1588530"/>
              <a:gd name="connsiteY7" fmla="*/ 428066 h 2335460"/>
              <a:gd name="connsiteX8" fmla="*/ 148674 w 1588530"/>
              <a:gd name="connsiteY8" fmla="*/ 378060 h 2335460"/>
              <a:gd name="connsiteX9" fmla="*/ 201062 w 1588530"/>
              <a:gd name="connsiteY9" fmla="*/ 342341 h 2335460"/>
              <a:gd name="connsiteX10" fmla="*/ 208206 w 1588530"/>
              <a:gd name="connsiteY10" fmla="*/ 292335 h 2335460"/>
              <a:gd name="connsiteX11" fmla="*/ 184393 w 1588530"/>
              <a:gd name="connsiteY11" fmla="*/ 275665 h 2335460"/>
              <a:gd name="connsiteX12" fmla="*/ 170106 w 1588530"/>
              <a:gd name="connsiteY12" fmla="*/ 244709 h 2335460"/>
              <a:gd name="connsiteX13" fmla="*/ 224874 w 1588530"/>
              <a:gd name="connsiteY13" fmla="*/ 199466 h 2335460"/>
              <a:gd name="connsiteX14" fmla="*/ 265357 w 1588530"/>
              <a:gd name="connsiteY14" fmla="*/ 116123 h 2335460"/>
              <a:gd name="connsiteX15" fmla="*/ 293931 w 1588530"/>
              <a:gd name="connsiteY15" fmla="*/ 118503 h 2335460"/>
              <a:gd name="connsiteX16" fmla="*/ 324887 w 1588530"/>
              <a:gd name="connsiteY16" fmla="*/ 163748 h 2335460"/>
              <a:gd name="connsiteX17" fmla="*/ 543961 w 1588530"/>
              <a:gd name="connsiteY17" fmla="*/ 6585 h 2335460"/>
              <a:gd name="connsiteX18" fmla="*/ 639212 w 1588530"/>
              <a:gd name="connsiteY18" fmla="*/ 47065 h 2335460"/>
              <a:gd name="connsiteX19" fmla="*/ 755893 w 1588530"/>
              <a:gd name="connsiteY19" fmla="*/ 128028 h 2335460"/>
              <a:gd name="connsiteX20" fmla="*/ 972588 w 1588530"/>
              <a:gd name="connsiteY20" fmla="*/ 44685 h 2335460"/>
              <a:gd name="connsiteX21" fmla="*/ 1058312 w 1588530"/>
              <a:gd name="connsiteY21" fmla="*/ 25635 h 2335460"/>
              <a:gd name="connsiteX22" fmla="*/ 1155942 w 1588530"/>
              <a:gd name="connsiteY22" fmla="*/ 11347 h 2335460"/>
              <a:gd name="connsiteX23" fmla="*/ 1370255 w 1588530"/>
              <a:gd name="connsiteY23" fmla="*/ 206610 h 2335460"/>
              <a:gd name="connsiteX24" fmla="*/ 1560756 w 1588530"/>
              <a:gd name="connsiteY24" fmla="*/ 897173 h 2335460"/>
              <a:gd name="connsiteX25" fmla="*/ 817807 w 1588530"/>
              <a:gd name="connsiteY25" fmla="*/ 1059098 h 2335460"/>
              <a:gd name="connsiteX26" fmla="*/ 841618 w 1588530"/>
              <a:gd name="connsiteY26" fmla="*/ 1042427 h 2335460"/>
              <a:gd name="connsiteX27" fmla="*/ 1544088 w 1588530"/>
              <a:gd name="connsiteY27" fmla="*/ 899555 h 2335460"/>
              <a:gd name="connsiteX28" fmla="*/ 1525038 w 1588530"/>
              <a:gd name="connsiteY28" fmla="*/ 973372 h 2335460"/>
              <a:gd name="connsiteX29" fmla="*/ 958300 w 1588530"/>
              <a:gd name="connsiteY29" fmla="*/ 1151967 h 2335460"/>
              <a:gd name="connsiteX30" fmla="*/ 979731 w 1588530"/>
              <a:gd name="connsiteY30" fmla="*/ 1161491 h 2335460"/>
              <a:gd name="connsiteX31" fmla="*/ 974968 w 1588530"/>
              <a:gd name="connsiteY31" fmla="*/ 1235309 h 2335460"/>
              <a:gd name="connsiteX32" fmla="*/ 984494 w 1588530"/>
              <a:gd name="connsiteY32" fmla="*/ 1297224 h 2335460"/>
              <a:gd name="connsiteX33" fmla="*/ 1032119 w 1588530"/>
              <a:gd name="connsiteY33" fmla="*/ 1378186 h 2335460"/>
              <a:gd name="connsiteX34" fmla="*/ 1072600 w 1588530"/>
              <a:gd name="connsiteY34" fmla="*/ 1399617 h 2335460"/>
              <a:gd name="connsiteX35" fmla="*/ 1089269 w 1588530"/>
              <a:gd name="connsiteY35" fmla="*/ 1466292 h 2335460"/>
              <a:gd name="connsiteX36" fmla="*/ 1122607 w 1588530"/>
              <a:gd name="connsiteY36" fmla="*/ 1492486 h 2335460"/>
              <a:gd name="connsiteX37" fmla="*/ 1163088 w 1588530"/>
              <a:gd name="connsiteY37" fmla="*/ 1552017 h 2335460"/>
              <a:gd name="connsiteX38" fmla="*/ 1191663 w 1588530"/>
              <a:gd name="connsiteY38" fmla="*/ 1566305 h 2335460"/>
              <a:gd name="connsiteX39" fmla="*/ 1220238 w 1588530"/>
              <a:gd name="connsiteY39" fmla="*/ 1604404 h 2335460"/>
              <a:gd name="connsiteX40" fmla="*/ 1215943 w 1588530"/>
              <a:gd name="connsiteY40" fmla="*/ 1624264 h 2335460"/>
              <a:gd name="connsiteX41" fmla="*/ 1196425 w 1588530"/>
              <a:gd name="connsiteY41" fmla="*/ 1673461 h 2335460"/>
              <a:gd name="connsiteX42" fmla="*/ 1144037 w 1588530"/>
              <a:gd name="connsiteY42" fmla="*/ 1668697 h 2335460"/>
              <a:gd name="connsiteX43" fmla="*/ 1124987 w 1588530"/>
              <a:gd name="connsiteY43" fmla="*/ 1713940 h 2335460"/>
              <a:gd name="connsiteX44" fmla="*/ 1048787 w 1588530"/>
              <a:gd name="connsiteY44" fmla="*/ 1747278 h 2335460"/>
              <a:gd name="connsiteX45" fmla="*/ 1020212 w 1588530"/>
              <a:gd name="connsiteY45" fmla="*/ 1806809 h 2335460"/>
              <a:gd name="connsiteX46" fmla="*/ 1036881 w 1588530"/>
              <a:gd name="connsiteY46" fmla="*/ 1854434 h 2335460"/>
              <a:gd name="connsiteX47" fmla="*/ 1017832 w 1588530"/>
              <a:gd name="connsiteY47" fmla="*/ 1894917 h 2335460"/>
              <a:gd name="connsiteX48" fmla="*/ 984493 w 1588530"/>
              <a:gd name="connsiteY48" fmla="*/ 1892534 h 2335460"/>
              <a:gd name="connsiteX49" fmla="*/ 982112 w 1588530"/>
              <a:gd name="connsiteY49" fmla="*/ 1956828 h 2335460"/>
              <a:gd name="connsiteX50" fmla="*/ 946393 w 1588530"/>
              <a:gd name="connsiteY50" fmla="*/ 1973497 h 2335460"/>
              <a:gd name="connsiteX51" fmla="*/ 910674 w 1588530"/>
              <a:gd name="connsiteY51" fmla="*/ 1980640 h 2335460"/>
              <a:gd name="connsiteX52" fmla="*/ 910674 w 1588530"/>
              <a:gd name="connsiteY52" fmla="*/ 2044934 h 2335460"/>
              <a:gd name="connsiteX53" fmla="*/ 967824 w 1588530"/>
              <a:gd name="connsiteY53" fmla="*/ 2054459 h 2335460"/>
              <a:gd name="connsiteX54" fmla="*/ 1001162 w 1588530"/>
              <a:gd name="connsiteY54" fmla="*/ 2049697 h 2335460"/>
              <a:gd name="connsiteX55" fmla="*/ 1005922 w 1588530"/>
              <a:gd name="connsiteY55" fmla="*/ 2123516 h 2335460"/>
              <a:gd name="connsiteX56" fmla="*/ 982112 w 1588530"/>
              <a:gd name="connsiteY56" fmla="*/ 2144947 h 2335460"/>
              <a:gd name="connsiteX57" fmla="*/ 922581 w 1588530"/>
              <a:gd name="connsiteY57" fmla="*/ 2142567 h 2335460"/>
              <a:gd name="connsiteX58" fmla="*/ 870193 w 1588530"/>
              <a:gd name="connsiteY58" fmla="*/ 2152092 h 2335460"/>
              <a:gd name="connsiteX59" fmla="*/ 824949 w 1588530"/>
              <a:gd name="connsiteY59" fmla="*/ 2175905 h 2335460"/>
              <a:gd name="connsiteX60" fmla="*/ 779704 w 1588530"/>
              <a:gd name="connsiteY60" fmla="*/ 2183047 h 2335460"/>
              <a:gd name="connsiteX61" fmla="*/ 758274 w 1588530"/>
              <a:gd name="connsiteY61" fmla="*/ 2202099 h 2335460"/>
              <a:gd name="connsiteX62" fmla="*/ 751131 w 1588530"/>
              <a:gd name="connsiteY62" fmla="*/ 2247342 h 2335460"/>
              <a:gd name="connsiteX63" fmla="*/ 734462 w 1588530"/>
              <a:gd name="connsiteY63" fmla="*/ 2259249 h 2335460"/>
              <a:gd name="connsiteX64" fmla="*/ 689218 w 1588530"/>
              <a:gd name="connsiteY64" fmla="*/ 2309255 h 2335460"/>
              <a:gd name="connsiteX65" fmla="*/ 665406 w 1588530"/>
              <a:gd name="connsiteY65" fmla="*/ 2314016 h 2335460"/>
              <a:gd name="connsiteX66" fmla="*/ 617781 w 1588530"/>
              <a:gd name="connsiteY66" fmla="*/ 2335448 h 2335460"/>
              <a:gd name="connsiteX67" fmla="*/ 579681 w 1588530"/>
              <a:gd name="connsiteY67" fmla="*/ 2318779 h 2335460"/>
              <a:gd name="connsiteX68" fmla="*/ 563012 w 1588530"/>
              <a:gd name="connsiteY68" fmla="*/ 2290204 h 2335460"/>
              <a:gd name="connsiteX69" fmla="*/ 520149 w 1588530"/>
              <a:gd name="connsiteY69" fmla="*/ 2299730 h 2335460"/>
              <a:gd name="connsiteX70" fmla="*/ 512573 w 1588530"/>
              <a:gd name="connsiteY70" fmla="*/ 2293626 h 2335460"/>
              <a:gd name="connsiteX71" fmla="*/ 503481 w 1588530"/>
              <a:gd name="connsiteY71" fmla="*/ 2287823 h 2335460"/>
              <a:gd name="connsiteX72" fmla="*/ 522531 w 1588530"/>
              <a:gd name="connsiteY72" fmla="*/ 2180666 h 2335460"/>
              <a:gd name="connsiteX73" fmla="*/ 539199 w 1588530"/>
              <a:gd name="connsiteY73" fmla="*/ 2159235 h 2335460"/>
              <a:gd name="connsiteX74" fmla="*/ 529674 w 1588530"/>
              <a:gd name="connsiteY74" fmla="*/ 2113992 h 2335460"/>
              <a:gd name="connsiteX75" fmla="*/ 553487 w 1588530"/>
              <a:gd name="connsiteY75" fmla="*/ 2099704 h 2335460"/>
              <a:gd name="connsiteX76" fmla="*/ 534437 w 1588530"/>
              <a:gd name="connsiteY76" fmla="*/ 2085417 h 2335460"/>
              <a:gd name="connsiteX77" fmla="*/ 522531 w 1588530"/>
              <a:gd name="connsiteY77" fmla="*/ 2049699 h 2335460"/>
              <a:gd name="connsiteX78" fmla="*/ 513006 w 1588530"/>
              <a:gd name="connsiteY78" fmla="*/ 2004455 h 2335460"/>
              <a:gd name="connsiteX79" fmla="*/ 510624 w 1588530"/>
              <a:gd name="connsiteY79" fmla="*/ 1973497 h 2335460"/>
              <a:gd name="connsiteX80" fmla="*/ 460618 w 1588530"/>
              <a:gd name="connsiteY80" fmla="*/ 1975880 h 2335460"/>
              <a:gd name="connsiteX81" fmla="*/ 427282 w 1588530"/>
              <a:gd name="connsiteY81" fmla="*/ 1940161 h 2335460"/>
              <a:gd name="connsiteX82" fmla="*/ 382037 w 1588530"/>
              <a:gd name="connsiteY82" fmla="*/ 1923491 h 2335460"/>
              <a:gd name="connsiteX83" fmla="*/ 367749 w 1588530"/>
              <a:gd name="connsiteY83" fmla="*/ 1873486 h 2335460"/>
              <a:gd name="connsiteX84" fmla="*/ 365368 w 1588530"/>
              <a:gd name="connsiteY84" fmla="*/ 1852054 h 2335460"/>
              <a:gd name="connsiteX85" fmla="*/ 334413 w 1588530"/>
              <a:gd name="connsiteY85" fmla="*/ 1806811 h 2335460"/>
              <a:gd name="connsiteX86" fmla="*/ 291549 w 1588530"/>
              <a:gd name="connsiteY86" fmla="*/ 1782998 h 2335460"/>
              <a:gd name="connsiteX87" fmla="*/ 248688 w 1588530"/>
              <a:gd name="connsiteY87" fmla="*/ 1754424 h 2335460"/>
              <a:gd name="connsiteX88" fmla="*/ 215349 w 1588530"/>
              <a:gd name="connsiteY88" fmla="*/ 1744898 h 2335460"/>
              <a:gd name="connsiteX89" fmla="*/ 217731 w 1588530"/>
              <a:gd name="connsiteY89" fmla="*/ 1699652 h 2335460"/>
              <a:gd name="connsiteX90" fmla="*/ 174868 w 1588530"/>
              <a:gd name="connsiteY90" fmla="*/ 1713942 h 2335460"/>
              <a:gd name="connsiteX91" fmla="*/ 186775 w 1588530"/>
              <a:gd name="connsiteY91" fmla="*/ 1747280 h 2335460"/>
              <a:gd name="connsiteX92" fmla="*/ 179631 w 1588530"/>
              <a:gd name="connsiteY92" fmla="*/ 1763949 h 2335460"/>
              <a:gd name="connsiteX93" fmla="*/ 141531 w 1588530"/>
              <a:gd name="connsiteY93" fmla="*/ 1735374 h 2335460"/>
              <a:gd name="connsiteX94" fmla="*/ 98669 w 1588530"/>
              <a:gd name="connsiteY94" fmla="*/ 1732992 h 2335460"/>
              <a:gd name="connsiteX95" fmla="*/ 43899 w 1588530"/>
              <a:gd name="connsiteY95" fmla="*/ 1713942 h 2335460"/>
              <a:gd name="connsiteX96" fmla="*/ 10560 w 1588530"/>
              <a:gd name="connsiteY96" fmla="*/ 1711558 h 2335460"/>
              <a:gd name="connsiteX97" fmla="*/ 1037 w 1588530"/>
              <a:gd name="connsiteY97" fmla="*/ 1659174 h 2335460"/>
              <a:gd name="connsiteX98" fmla="*/ 34374 w 1588530"/>
              <a:gd name="connsiteY98" fmla="*/ 1571067 h 2335460"/>
              <a:gd name="connsiteX99" fmla="*/ 60568 w 1588530"/>
              <a:gd name="connsiteY99" fmla="*/ 1523442 h 2335460"/>
              <a:gd name="connsiteX100" fmla="*/ 81999 w 1588530"/>
              <a:gd name="connsiteY100" fmla="*/ 1475817 h 2335460"/>
              <a:gd name="connsiteX101" fmla="*/ 108194 w 1588530"/>
              <a:gd name="connsiteY101" fmla="*/ 1437717 h 2335460"/>
              <a:gd name="connsiteX102" fmla="*/ 146293 w 1588530"/>
              <a:gd name="connsiteY102" fmla="*/ 1428192 h 2335460"/>
              <a:gd name="connsiteX103" fmla="*/ 153438 w 1588530"/>
              <a:gd name="connsiteY103" fmla="*/ 1392474 h 2335460"/>
              <a:gd name="connsiteX104" fmla="*/ 262975 w 1588530"/>
              <a:gd name="connsiteY104" fmla="*/ 1273411 h 2335460"/>
              <a:gd name="connsiteX105" fmla="*/ 286787 w 1588530"/>
              <a:gd name="connsiteY105" fmla="*/ 1135296 h 2335460"/>
              <a:gd name="connsiteX106" fmla="*/ 282025 w 1588530"/>
              <a:gd name="connsiteY106" fmla="*/ 1054336 h 2335460"/>
              <a:gd name="connsiteX107" fmla="*/ 196300 w 1588530"/>
              <a:gd name="connsiteY107" fmla="*/ 1042430 h 2335460"/>
              <a:gd name="connsiteX108" fmla="*/ 179632 w 1588530"/>
              <a:gd name="connsiteY108" fmla="*/ 961467 h 2335460"/>
              <a:gd name="connsiteX109" fmla="*/ 186775 w 1588530"/>
              <a:gd name="connsiteY109" fmla="*/ 894792 h 2335460"/>
              <a:gd name="connsiteX110" fmla="*/ 148675 w 1588530"/>
              <a:gd name="connsiteY110" fmla="*/ 856692 h 2335460"/>
              <a:gd name="connsiteX111" fmla="*/ 127244 w 1588530"/>
              <a:gd name="connsiteY111" fmla="*/ 816210 h 2335460"/>
              <a:gd name="connsiteX112" fmla="*/ 117719 w 1588530"/>
              <a:gd name="connsiteY112" fmla="*/ 756680 h 2335460"/>
              <a:gd name="connsiteX113" fmla="*/ 102097 w 1588530"/>
              <a:gd name="connsiteY113" fmla="*/ 676526 h 2335460"/>
              <a:gd name="connsiteX0" fmla="*/ 102097 w 1590270"/>
              <a:gd name="connsiteY0" fmla="*/ 676526 h 2335460"/>
              <a:gd name="connsiteX1" fmla="*/ 91525 w 1590270"/>
              <a:gd name="connsiteY1" fmla="*/ 594754 h 2335460"/>
              <a:gd name="connsiteX2" fmla="*/ 93907 w 1590270"/>
              <a:gd name="connsiteY2" fmla="*/ 530460 h 2335460"/>
              <a:gd name="connsiteX3" fmla="*/ 17706 w 1590270"/>
              <a:gd name="connsiteY3" fmla="*/ 430448 h 2335460"/>
              <a:gd name="connsiteX4" fmla="*/ 12942 w 1590270"/>
              <a:gd name="connsiteY4" fmla="*/ 413777 h 2335460"/>
              <a:gd name="connsiteX5" fmla="*/ 77237 w 1590270"/>
              <a:gd name="connsiteY5" fmla="*/ 428066 h 2335460"/>
              <a:gd name="connsiteX6" fmla="*/ 77237 w 1590270"/>
              <a:gd name="connsiteY6" fmla="*/ 432829 h 2335460"/>
              <a:gd name="connsiteX7" fmla="*/ 127243 w 1590270"/>
              <a:gd name="connsiteY7" fmla="*/ 428066 h 2335460"/>
              <a:gd name="connsiteX8" fmla="*/ 148674 w 1590270"/>
              <a:gd name="connsiteY8" fmla="*/ 378060 h 2335460"/>
              <a:gd name="connsiteX9" fmla="*/ 201062 w 1590270"/>
              <a:gd name="connsiteY9" fmla="*/ 342341 h 2335460"/>
              <a:gd name="connsiteX10" fmla="*/ 208206 w 1590270"/>
              <a:gd name="connsiteY10" fmla="*/ 292335 h 2335460"/>
              <a:gd name="connsiteX11" fmla="*/ 184393 w 1590270"/>
              <a:gd name="connsiteY11" fmla="*/ 275665 h 2335460"/>
              <a:gd name="connsiteX12" fmla="*/ 170106 w 1590270"/>
              <a:gd name="connsiteY12" fmla="*/ 244709 h 2335460"/>
              <a:gd name="connsiteX13" fmla="*/ 224874 w 1590270"/>
              <a:gd name="connsiteY13" fmla="*/ 199466 h 2335460"/>
              <a:gd name="connsiteX14" fmla="*/ 265357 w 1590270"/>
              <a:gd name="connsiteY14" fmla="*/ 116123 h 2335460"/>
              <a:gd name="connsiteX15" fmla="*/ 293931 w 1590270"/>
              <a:gd name="connsiteY15" fmla="*/ 118503 h 2335460"/>
              <a:gd name="connsiteX16" fmla="*/ 324887 w 1590270"/>
              <a:gd name="connsiteY16" fmla="*/ 163748 h 2335460"/>
              <a:gd name="connsiteX17" fmla="*/ 543961 w 1590270"/>
              <a:gd name="connsiteY17" fmla="*/ 6585 h 2335460"/>
              <a:gd name="connsiteX18" fmla="*/ 639212 w 1590270"/>
              <a:gd name="connsiteY18" fmla="*/ 47065 h 2335460"/>
              <a:gd name="connsiteX19" fmla="*/ 755893 w 1590270"/>
              <a:gd name="connsiteY19" fmla="*/ 128028 h 2335460"/>
              <a:gd name="connsiteX20" fmla="*/ 972588 w 1590270"/>
              <a:gd name="connsiteY20" fmla="*/ 44685 h 2335460"/>
              <a:gd name="connsiteX21" fmla="*/ 1058312 w 1590270"/>
              <a:gd name="connsiteY21" fmla="*/ 25635 h 2335460"/>
              <a:gd name="connsiteX22" fmla="*/ 1155942 w 1590270"/>
              <a:gd name="connsiteY22" fmla="*/ 11347 h 2335460"/>
              <a:gd name="connsiteX23" fmla="*/ 1370255 w 1590270"/>
              <a:gd name="connsiteY23" fmla="*/ 206610 h 2335460"/>
              <a:gd name="connsiteX24" fmla="*/ 1560756 w 1590270"/>
              <a:gd name="connsiteY24" fmla="*/ 897173 h 2335460"/>
              <a:gd name="connsiteX25" fmla="*/ 817807 w 1590270"/>
              <a:gd name="connsiteY25" fmla="*/ 1059098 h 2335460"/>
              <a:gd name="connsiteX26" fmla="*/ 1544088 w 1590270"/>
              <a:gd name="connsiteY26" fmla="*/ 899555 h 2335460"/>
              <a:gd name="connsiteX27" fmla="*/ 1525038 w 1590270"/>
              <a:gd name="connsiteY27" fmla="*/ 973372 h 2335460"/>
              <a:gd name="connsiteX28" fmla="*/ 958300 w 1590270"/>
              <a:gd name="connsiteY28" fmla="*/ 1151967 h 2335460"/>
              <a:gd name="connsiteX29" fmla="*/ 979731 w 1590270"/>
              <a:gd name="connsiteY29" fmla="*/ 1161491 h 2335460"/>
              <a:gd name="connsiteX30" fmla="*/ 974968 w 1590270"/>
              <a:gd name="connsiteY30" fmla="*/ 1235309 h 2335460"/>
              <a:gd name="connsiteX31" fmla="*/ 984494 w 1590270"/>
              <a:gd name="connsiteY31" fmla="*/ 1297224 h 2335460"/>
              <a:gd name="connsiteX32" fmla="*/ 1032119 w 1590270"/>
              <a:gd name="connsiteY32" fmla="*/ 1378186 h 2335460"/>
              <a:gd name="connsiteX33" fmla="*/ 1072600 w 1590270"/>
              <a:gd name="connsiteY33" fmla="*/ 1399617 h 2335460"/>
              <a:gd name="connsiteX34" fmla="*/ 1089269 w 1590270"/>
              <a:gd name="connsiteY34" fmla="*/ 1466292 h 2335460"/>
              <a:gd name="connsiteX35" fmla="*/ 1122607 w 1590270"/>
              <a:gd name="connsiteY35" fmla="*/ 1492486 h 2335460"/>
              <a:gd name="connsiteX36" fmla="*/ 1163088 w 1590270"/>
              <a:gd name="connsiteY36" fmla="*/ 1552017 h 2335460"/>
              <a:gd name="connsiteX37" fmla="*/ 1191663 w 1590270"/>
              <a:gd name="connsiteY37" fmla="*/ 1566305 h 2335460"/>
              <a:gd name="connsiteX38" fmla="*/ 1220238 w 1590270"/>
              <a:gd name="connsiteY38" fmla="*/ 1604404 h 2335460"/>
              <a:gd name="connsiteX39" fmla="*/ 1215943 w 1590270"/>
              <a:gd name="connsiteY39" fmla="*/ 1624264 h 2335460"/>
              <a:gd name="connsiteX40" fmla="*/ 1196425 w 1590270"/>
              <a:gd name="connsiteY40" fmla="*/ 1673461 h 2335460"/>
              <a:gd name="connsiteX41" fmla="*/ 1144037 w 1590270"/>
              <a:gd name="connsiteY41" fmla="*/ 1668697 h 2335460"/>
              <a:gd name="connsiteX42" fmla="*/ 1124987 w 1590270"/>
              <a:gd name="connsiteY42" fmla="*/ 1713940 h 2335460"/>
              <a:gd name="connsiteX43" fmla="*/ 1048787 w 1590270"/>
              <a:gd name="connsiteY43" fmla="*/ 1747278 h 2335460"/>
              <a:gd name="connsiteX44" fmla="*/ 1020212 w 1590270"/>
              <a:gd name="connsiteY44" fmla="*/ 1806809 h 2335460"/>
              <a:gd name="connsiteX45" fmla="*/ 1036881 w 1590270"/>
              <a:gd name="connsiteY45" fmla="*/ 1854434 h 2335460"/>
              <a:gd name="connsiteX46" fmla="*/ 1017832 w 1590270"/>
              <a:gd name="connsiteY46" fmla="*/ 1894917 h 2335460"/>
              <a:gd name="connsiteX47" fmla="*/ 984493 w 1590270"/>
              <a:gd name="connsiteY47" fmla="*/ 1892534 h 2335460"/>
              <a:gd name="connsiteX48" fmla="*/ 982112 w 1590270"/>
              <a:gd name="connsiteY48" fmla="*/ 1956828 h 2335460"/>
              <a:gd name="connsiteX49" fmla="*/ 946393 w 1590270"/>
              <a:gd name="connsiteY49" fmla="*/ 1973497 h 2335460"/>
              <a:gd name="connsiteX50" fmla="*/ 910674 w 1590270"/>
              <a:gd name="connsiteY50" fmla="*/ 1980640 h 2335460"/>
              <a:gd name="connsiteX51" fmla="*/ 910674 w 1590270"/>
              <a:gd name="connsiteY51" fmla="*/ 2044934 h 2335460"/>
              <a:gd name="connsiteX52" fmla="*/ 967824 w 1590270"/>
              <a:gd name="connsiteY52" fmla="*/ 2054459 h 2335460"/>
              <a:gd name="connsiteX53" fmla="*/ 1001162 w 1590270"/>
              <a:gd name="connsiteY53" fmla="*/ 2049697 h 2335460"/>
              <a:gd name="connsiteX54" fmla="*/ 1005922 w 1590270"/>
              <a:gd name="connsiteY54" fmla="*/ 2123516 h 2335460"/>
              <a:gd name="connsiteX55" fmla="*/ 982112 w 1590270"/>
              <a:gd name="connsiteY55" fmla="*/ 2144947 h 2335460"/>
              <a:gd name="connsiteX56" fmla="*/ 922581 w 1590270"/>
              <a:gd name="connsiteY56" fmla="*/ 2142567 h 2335460"/>
              <a:gd name="connsiteX57" fmla="*/ 870193 w 1590270"/>
              <a:gd name="connsiteY57" fmla="*/ 2152092 h 2335460"/>
              <a:gd name="connsiteX58" fmla="*/ 824949 w 1590270"/>
              <a:gd name="connsiteY58" fmla="*/ 2175905 h 2335460"/>
              <a:gd name="connsiteX59" fmla="*/ 779704 w 1590270"/>
              <a:gd name="connsiteY59" fmla="*/ 2183047 h 2335460"/>
              <a:gd name="connsiteX60" fmla="*/ 758274 w 1590270"/>
              <a:gd name="connsiteY60" fmla="*/ 2202099 h 2335460"/>
              <a:gd name="connsiteX61" fmla="*/ 751131 w 1590270"/>
              <a:gd name="connsiteY61" fmla="*/ 2247342 h 2335460"/>
              <a:gd name="connsiteX62" fmla="*/ 734462 w 1590270"/>
              <a:gd name="connsiteY62" fmla="*/ 2259249 h 2335460"/>
              <a:gd name="connsiteX63" fmla="*/ 689218 w 1590270"/>
              <a:gd name="connsiteY63" fmla="*/ 2309255 h 2335460"/>
              <a:gd name="connsiteX64" fmla="*/ 665406 w 1590270"/>
              <a:gd name="connsiteY64" fmla="*/ 2314016 h 2335460"/>
              <a:gd name="connsiteX65" fmla="*/ 617781 w 1590270"/>
              <a:gd name="connsiteY65" fmla="*/ 2335448 h 2335460"/>
              <a:gd name="connsiteX66" fmla="*/ 579681 w 1590270"/>
              <a:gd name="connsiteY66" fmla="*/ 2318779 h 2335460"/>
              <a:gd name="connsiteX67" fmla="*/ 563012 w 1590270"/>
              <a:gd name="connsiteY67" fmla="*/ 2290204 h 2335460"/>
              <a:gd name="connsiteX68" fmla="*/ 520149 w 1590270"/>
              <a:gd name="connsiteY68" fmla="*/ 2299730 h 2335460"/>
              <a:gd name="connsiteX69" fmla="*/ 512573 w 1590270"/>
              <a:gd name="connsiteY69" fmla="*/ 2293626 h 2335460"/>
              <a:gd name="connsiteX70" fmla="*/ 503481 w 1590270"/>
              <a:gd name="connsiteY70" fmla="*/ 2287823 h 2335460"/>
              <a:gd name="connsiteX71" fmla="*/ 522531 w 1590270"/>
              <a:gd name="connsiteY71" fmla="*/ 2180666 h 2335460"/>
              <a:gd name="connsiteX72" fmla="*/ 539199 w 1590270"/>
              <a:gd name="connsiteY72" fmla="*/ 2159235 h 2335460"/>
              <a:gd name="connsiteX73" fmla="*/ 529674 w 1590270"/>
              <a:gd name="connsiteY73" fmla="*/ 2113992 h 2335460"/>
              <a:gd name="connsiteX74" fmla="*/ 553487 w 1590270"/>
              <a:gd name="connsiteY74" fmla="*/ 2099704 h 2335460"/>
              <a:gd name="connsiteX75" fmla="*/ 534437 w 1590270"/>
              <a:gd name="connsiteY75" fmla="*/ 2085417 h 2335460"/>
              <a:gd name="connsiteX76" fmla="*/ 522531 w 1590270"/>
              <a:gd name="connsiteY76" fmla="*/ 2049699 h 2335460"/>
              <a:gd name="connsiteX77" fmla="*/ 513006 w 1590270"/>
              <a:gd name="connsiteY77" fmla="*/ 2004455 h 2335460"/>
              <a:gd name="connsiteX78" fmla="*/ 510624 w 1590270"/>
              <a:gd name="connsiteY78" fmla="*/ 1973497 h 2335460"/>
              <a:gd name="connsiteX79" fmla="*/ 460618 w 1590270"/>
              <a:gd name="connsiteY79" fmla="*/ 1975880 h 2335460"/>
              <a:gd name="connsiteX80" fmla="*/ 427282 w 1590270"/>
              <a:gd name="connsiteY80" fmla="*/ 1940161 h 2335460"/>
              <a:gd name="connsiteX81" fmla="*/ 382037 w 1590270"/>
              <a:gd name="connsiteY81" fmla="*/ 1923491 h 2335460"/>
              <a:gd name="connsiteX82" fmla="*/ 367749 w 1590270"/>
              <a:gd name="connsiteY82" fmla="*/ 1873486 h 2335460"/>
              <a:gd name="connsiteX83" fmla="*/ 365368 w 1590270"/>
              <a:gd name="connsiteY83" fmla="*/ 1852054 h 2335460"/>
              <a:gd name="connsiteX84" fmla="*/ 334413 w 1590270"/>
              <a:gd name="connsiteY84" fmla="*/ 1806811 h 2335460"/>
              <a:gd name="connsiteX85" fmla="*/ 291549 w 1590270"/>
              <a:gd name="connsiteY85" fmla="*/ 1782998 h 2335460"/>
              <a:gd name="connsiteX86" fmla="*/ 248688 w 1590270"/>
              <a:gd name="connsiteY86" fmla="*/ 1754424 h 2335460"/>
              <a:gd name="connsiteX87" fmla="*/ 215349 w 1590270"/>
              <a:gd name="connsiteY87" fmla="*/ 1744898 h 2335460"/>
              <a:gd name="connsiteX88" fmla="*/ 217731 w 1590270"/>
              <a:gd name="connsiteY88" fmla="*/ 1699652 h 2335460"/>
              <a:gd name="connsiteX89" fmla="*/ 174868 w 1590270"/>
              <a:gd name="connsiteY89" fmla="*/ 1713942 h 2335460"/>
              <a:gd name="connsiteX90" fmla="*/ 186775 w 1590270"/>
              <a:gd name="connsiteY90" fmla="*/ 1747280 h 2335460"/>
              <a:gd name="connsiteX91" fmla="*/ 179631 w 1590270"/>
              <a:gd name="connsiteY91" fmla="*/ 1763949 h 2335460"/>
              <a:gd name="connsiteX92" fmla="*/ 141531 w 1590270"/>
              <a:gd name="connsiteY92" fmla="*/ 1735374 h 2335460"/>
              <a:gd name="connsiteX93" fmla="*/ 98669 w 1590270"/>
              <a:gd name="connsiteY93" fmla="*/ 1732992 h 2335460"/>
              <a:gd name="connsiteX94" fmla="*/ 43899 w 1590270"/>
              <a:gd name="connsiteY94" fmla="*/ 1713942 h 2335460"/>
              <a:gd name="connsiteX95" fmla="*/ 10560 w 1590270"/>
              <a:gd name="connsiteY95" fmla="*/ 1711558 h 2335460"/>
              <a:gd name="connsiteX96" fmla="*/ 1037 w 1590270"/>
              <a:gd name="connsiteY96" fmla="*/ 1659174 h 2335460"/>
              <a:gd name="connsiteX97" fmla="*/ 34374 w 1590270"/>
              <a:gd name="connsiteY97" fmla="*/ 1571067 h 2335460"/>
              <a:gd name="connsiteX98" fmla="*/ 60568 w 1590270"/>
              <a:gd name="connsiteY98" fmla="*/ 1523442 h 2335460"/>
              <a:gd name="connsiteX99" fmla="*/ 81999 w 1590270"/>
              <a:gd name="connsiteY99" fmla="*/ 1475817 h 2335460"/>
              <a:gd name="connsiteX100" fmla="*/ 108194 w 1590270"/>
              <a:gd name="connsiteY100" fmla="*/ 1437717 h 2335460"/>
              <a:gd name="connsiteX101" fmla="*/ 146293 w 1590270"/>
              <a:gd name="connsiteY101" fmla="*/ 1428192 h 2335460"/>
              <a:gd name="connsiteX102" fmla="*/ 153438 w 1590270"/>
              <a:gd name="connsiteY102" fmla="*/ 1392474 h 2335460"/>
              <a:gd name="connsiteX103" fmla="*/ 262975 w 1590270"/>
              <a:gd name="connsiteY103" fmla="*/ 1273411 h 2335460"/>
              <a:gd name="connsiteX104" fmla="*/ 286787 w 1590270"/>
              <a:gd name="connsiteY104" fmla="*/ 1135296 h 2335460"/>
              <a:gd name="connsiteX105" fmla="*/ 282025 w 1590270"/>
              <a:gd name="connsiteY105" fmla="*/ 1054336 h 2335460"/>
              <a:gd name="connsiteX106" fmla="*/ 196300 w 1590270"/>
              <a:gd name="connsiteY106" fmla="*/ 1042430 h 2335460"/>
              <a:gd name="connsiteX107" fmla="*/ 179632 w 1590270"/>
              <a:gd name="connsiteY107" fmla="*/ 961467 h 2335460"/>
              <a:gd name="connsiteX108" fmla="*/ 186775 w 1590270"/>
              <a:gd name="connsiteY108" fmla="*/ 894792 h 2335460"/>
              <a:gd name="connsiteX109" fmla="*/ 148675 w 1590270"/>
              <a:gd name="connsiteY109" fmla="*/ 856692 h 2335460"/>
              <a:gd name="connsiteX110" fmla="*/ 127244 w 1590270"/>
              <a:gd name="connsiteY110" fmla="*/ 816210 h 2335460"/>
              <a:gd name="connsiteX111" fmla="*/ 117719 w 1590270"/>
              <a:gd name="connsiteY111" fmla="*/ 756680 h 2335460"/>
              <a:gd name="connsiteX112" fmla="*/ 102097 w 1590270"/>
              <a:gd name="connsiteY112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543961 w 1571230"/>
              <a:gd name="connsiteY17" fmla="*/ 6585 h 2335460"/>
              <a:gd name="connsiteX18" fmla="*/ 639212 w 1571230"/>
              <a:gd name="connsiteY18" fmla="*/ 47065 h 2335460"/>
              <a:gd name="connsiteX19" fmla="*/ 755893 w 1571230"/>
              <a:gd name="connsiteY19" fmla="*/ 128028 h 2335460"/>
              <a:gd name="connsiteX20" fmla="*/ 972588 w 1571230"/>
              <a:gd name="connsiteY20" fmla="*/ 44685 h 2335460"/>
              <a:gd name="connsiteX21" fmla="*/ 1058312 w 1571230"/>
              <a:gd name="connsiteY21" fmla="*/ 25635 h 2335460"/>
              <a:gd name="connsiteX22" fmla="*/ 1155942 w 1571230"/>
              <a:gd name="connsiteY22" fmla="*/ 11347 h 2335460"/>
              <a:gd name="connsiteX23" fmla="*/ 1370255 w 1571230"/>
              <a:gd name="connsiteY23" fmla="*/ 206610 h 2335460"/>
              <a:gd name="connsiteX24" fmla="*/ 1560756 w 1571230"/>
              <a:gd name="connsiteY24" fmla="*/ 897173 h 2335460"/>
              <a:gd name="connsiteX25" fmla="*/ 1544088 w 1571230"/>
              <a:gd name="connsiteY25" fmla="*/ 899555 h 2335460"/>
              <a:gd name="connsiteX26" fmla="*/ 1525038 w 1571230"/>
              <a:gd name="connsiteY26" fmla="*/ 973372 h 2335460"/>
              <a:gd name="connsiteX27" fmla="*/ 958300 w 1571230"/>
              <a:gd name="connsiteY27" fmla="*/ 1151967 h 2335460"/>
              <a:gd name="connsiteX28" fmla="*/ 979731 w 1571230"/>
              <a:gd name="connsiteY28" fmla="*/ 1161491 h 2335460"/>
              <a:gd name="connsiteX29" fmla="*/ 974968 w 1571230"/>
              <a:gd name="connsiteY29" fmla="*/ 1235309 h 2335460"/>
              <a:gd name="connsiteX30" fmla="*/ 984494 w 1571230"/>
              <a:gd name="connsiteY30" fmla="*/ 1297224 h 2335460"/>
              <a:gd name="connsiteX31" fmla="*/ 1032119 w 1571230"/>
              <a:gd name="connsiteY31" fmla="*/ 1378186 h 2335460"/>
              <a:gd name="connsiteX32" fmla="*/ 1072600 w 1571230"/>
              <a:gd name="connsiteY32" fmla="*/ 1399617 h 2335460"/>
              <a:gd name="connsiteX33" fmla="*/ 1089269 w 1571230"/>
              <a:gd name="connsiteY33" fmla="*/ 1466292 h 2335460"/>
              <a:gd name="connsiteX34" fmla="*/ 1122607 w 1571230"/>
              <a:gd name="connsiteY34" fmla="*/ 1492486 h 2335460"/>
              <a:gd name="connsiteX35" fmla="*/ 1163088 w 1571230"/>
              <a:gd name="connsiteY35" fmla="*/ 1552017 h 2335460"/>
              <a:gd name="connsiteX36" fmla="*/ 1191663 w 1571230"/>
              <a:gd name="connsiteY36" fmla="*/ 1566305 h 2335460"/>
              <a:gd name="connsiteX37" fmla="*/ 1220238 w 1571230"/>
              <a:gd name="connsiteY37" fmla="*/ 1604404 h 2335460"/>
              <a:gd name="connsiteX38" fmla="*/ 1215943 w 1571230"/>
              <a:gd name="connsiteY38" fmla="*/ 1624264 h 2335460"/>
              <a:gd name="connsiteX39" fmla="*/ 1196425 w 1571230"/>
              <a:gd name="connsiteY39" fmla="*/ 1673461 h 2335460"/>
              <a:gd name="connsiteX40" fmla="*/ 1144037 w 1571230"/>
              <a:gd name="connsiteY40" fmla="*/ 1668697 h 2335460"/>
              <a:gd name="connsiteX41" fmla="*/ 1124987 w 1571230"/>
              <a:gd name="connsiteY41" fmla="*/ 1713940 h 2335460"/>
              <a:gd name="connsiteX42" fmla="*/ 1048787 w 1571230"/>
              <a:gd name="connsiteY42" fmla="*/ 1747278 h 2335460"/>
              <a:gd name="connsiteX43" fmla="*/ 1020212 w 1571230"/>
              <a:gd name="connsiteY43" fmla="*/ 1806809 h 2335460"/>
              <a:gd name="connsiteX44" fmla="*/ 1036881 w 1571230"/>
              <a:gd name="connsiteY44" fmla="*/ 1854434 h 2335460"/>
              <a:gd name="connsiteX45" fmla="*/ 1017832 w 1571230"/>
              <a:gd name="connsiteY45" fmla="*/ 1894917 h 2335460"/>
              <a:gd name="connsiteX46" fmla="*/ 984493 w 1571230"/>
              <a:gd name="connsiteY46" fmla="*/ 1892534 h 2335460"/>
              <a:gd name="connsiteX47" fmla="*/ 982112 w 1571230"/>
              <a:gd name="connsiteY47" fmla="*/ 1956828 h 2335460"/>
              <a:gd name="connsiteX48" fmla="*/ 946393 w 1571230"/>
              <a:gd name="connsiteY48" fmla="*/ 1973497 h 2335460"/>
              <a:gd name="connsiteX49" fmla="*/ 910674 w 1571230"/>
              <a:gd name="connsiteY49" fmla="*/ 1980640 h 2335460"/>
              <a:gd name="connsiteX50" fmla="*/ 910674 w 1571230"/>
              <a:gd name="connsiteY50" fmla="*/ 2044934 h 2335460"/>
              <a:gd name="connsiteX51" fmla="*/ 967824 w 1571230"/>
              <a:gd name="connsiteY51" fmla="*/ 2054459 h 2335460"/>
              <a:gd name="connsiteX52" fmla="*/ 1001162 w 1571230"/>
              <a:gd name="connsiteY52" fmla="*/ 2049697 h 2335460"/>
              <a:gd name="connsiteX53" fmla="*/ 1005922 w 1571230"/>
              <a:gd name="connsiteY53" fmla="*/ 2123516 h 2335460"/>
              <a:gd name="connsiteX54" fmla="*/ 982112 w 1571230"/>
              <a:gd name="connsiteY54" fmla="*/ 2144947 h 2335460"/>
              <a:gd name="connsiteX55" fmla="*/ 922581 w 1571230"/>
              <a:gd name="connsiteY55" fmla="*/ 2142567 h 2335460"/>
              <a:gd name="connsiteX56" fmla="*/ 870193 w 1571230"/>
              <a:gd name="connsiteY56" fmla="*/ 2152092 h 2335460"/>
              <a:gd name="connsiteX57" fmla="*/ 824949 w 1571230"/>
              <a:gd name="connsiteY57" fmla="*/ 2175905 h 2335460"/>
              <a:gd name="connsiteX58" fmla="*/ 779704 w 1571230"/>
              <a:gd name="connsiteY58" fmla="*/ 2183047 h 2335460"/>
              <a:gd name="connsiteX59" fmla="*/ 758274 w 1571230"/>
              <a:gd name="connsiteY59" fmla="*/ 2202099 h 2335460"/>
              <a:gd name="connsiteX60" fmla="*/ 751131 w 1571230"/>
              <a:gd name="connsiteY60" fmla="*/ 2247342 h 2335460"/>
              <a:gd name="connsiteX61" fmla="*/ 734462 w 1571230"/>
              <a:gd name="connsiteY61" fmla="*/ 2259249 h 2335460"/>
              <a:gd name="connsiteX62" fmla="*/ 689218 w 1571230"/>
              <a:gd name="connsiteY62" fmla="*/ 2309255 h 2335460"/>
              <a:gd name="connsiteX63" fmla="*/ 665406 w 1571230"/>
              <a:gd name="connsiteY63" fmla="*/ 2314016 h 2335460"/>
              <a:gd name="connsiteX64" fmla="*/ 617781 w 1571230"/>
              <a:gd name="connsiteY64" fmla="*/ 2335448 h 2335460"/>
              <a:gd name="connsiteX65" fmla="*/ 579681 w 1571230"/>
              <a:gd name="connsiteY65" fmla="*/ 2318779 h 2335460"/>
              <a:gd name="connsiteX66" fmla="*/ 563012 w 1571230"/>
              <a:gd name="connsiteY66" fmla="*/ 2290204 h 2335460"/>
              <a:gd name="connsiteX67" fmla="*/ 520149 w 1571230"/>
              <a:gd name="connsiteY67" fmla="*/ 2299730 h 2335460"/>
              <a:gd name="connsiteX68" fmla="*/ 512573 w 1571230"/>
              <a:gd name="connsiteY68" fmla="*/ 2293626 h 2335460"/>
              <a:gd name="connsiteX69" fmla="*/ 503481 w 1571230"/>
              <a:gd name="connsiteY69" fmla="*/ 2287823 h 2335460"/>
              <a:gd name="connsiteX70" fmla="*/ 522531 w 1571230"/>
              <a:gd name="connsiteY70" fmla="*/ 2180666 h 2335460"/>
              <a:gd name="connsiteX71" fmla="*/ 539199 w 1571230"/>
              <a:gd name="connsiteY71" fmla="*/ 2159235 h 2335460"/>
              <a:gd name="connsiteX72" fmla="*/ 529674 w 1571230"/>
              <a:gd name="connsiteY72" fmla="*/ 2113992 h 2335460"/>
              <a:gd name="connsiteX73" fmla="*/ 553487 w 1571230"/>
              <a:gd name="connsiteY73" fmla="*/ 2099704 h 2335460"/>
              <a:gd name="connsiteX74" fmla="*/ 534437 w 1571230"/>
              <a:gd name="connsiteY74" fmla="*/ 2085417 h 2335460"/>
              <a:gd name="connsiteX75" fmla="*/ 522531 w 1571230"/>
              <a:gd name="connsiteY75" fmla="*/ 2049699 h 2335460"/>
              <a:gd name="connsiteX76" fmla="*/ 513006 w 1571230"/>
              <a:gd name="connsiteY76" fmla="*/ 2004455 h 2335460"/>
              <a:gd name="connsiteX77" fmla="*/ 510624 w 1571230"/>
              <a:gd name="connsiteY77" fmla="*/ 1973497 h 2335460"/>
              <a:gd name="connsiteX78" fmla="*/ 460618 w 1571230"/>
              <a:gd name="connsiteY78" fmla="*/ 1975880 h 2335460"/>
              <a:gd name="connsiteX79" fmla="*/ 427282 w 1571230"/>
              <a:gd name="connsiteY79" fmla="*/ 1940161 h 2335460"/>
              <a:gd name="connsiteX80" fmla="*/ 382037 w 1571230"/>
              <a:gd name="connsiteY80" fmla="*/ 1923491 h 2335460"/>
              <a:gd name="connsiteX81" fmla="*/ 367749 w 1571230"/>
              <a:gd name="connsiteY81" fmla="*/ 1873486 h 2335460"/>
              <a:gd name="connsiteX82" fmla="*/ 365368 w 1571230"/>
              <a:gd name="connsiteY82" fmla="*/ 1852054 h 2335460"/>
              <a:gd name="connsiteX83" fmla="*/ 334413 w 1571230"/>
              <a:gd name="connsiteY83" fmla="*/ 1806811 h 2335460"/>
              <a:gd name="connsiteX84" fmla="*/ 291549 w 1571230"/>
              <a:gd name="connsiteY84" fmla="*/ 1782998 h 2335460"/>
              <a:gd name="connsiteX85" fmla="*/ 248688 w 1571230"/>
              <a:gd name="connsiteY85" fmla="*/ 1754424 h 2335460"/>
              <a:gd name="connsiteX86" fmla="*/ 215349 w 1571230"/>
              <a:gd name="connsiteY86" fmla="*/ 1744898 h 2335460"/>
              <a:gd name="connsiteX87" fmla="*/ 217731 w 1571230"/>
              <a:gd name="connsiteY87" fmla="*/ 1699652 h 2335460"/>
              <a:gd name="connsiteX88" fmla="*/ 174868 w 1571230"/>
              <a:gd name="connsiteY88" fmla="*/ 1713942 h 2335460"/>
              <a:gd name="connsiteX89" fmla="*/ 186775 w 1571230"/>
              <a:gd name="connsiteY89" fmla="*/ 1747280 h 2335460"/>
              <a:gd name="connsiteX90" fmla="*/ 179631 w 1571230"/>
              <a:gd name="connsiteY90" fmla="*/ 1763949 h 2335460"/>
              <a:gd name="connsiteX91" fmla="*/ 141531 w 1571230"/>
              <a:gd name="connsiteY91" fmla="*/ 1735374 h 2335460"/>
              <a:gd name="connsiteX92" fmla="*/ 98669 w 1571230"/>
              <a:gd name="connsiteY92" fmla="*/ 1732992 h 2335460"/>
              <a:gd name="connsiteX93" fmla="*/ 43899 w 1571230"/>
              <a:gd name="connsiteY93" fmla="*/ 1713942 h 2335460"/>
              <a:gd name="connsiteX94" fmla="*/ 10560 w 1571230"/>
              <a:gd name="connsiteY94" fmla="*/ 1711558 h 2335460"/>
              <a:gd name="connsiteX95" fmla="*/ 1037 w 1571230"/>
              <a:gd name="connsiteY95" fmla="*/ 1659174 h 2335460"/>
              <a:gd name="connsiteX96" fmla="*/ 34374 w 1571230"/>
              <a:gd name="connsiteY96" fmla="*/ 1571067 h 2335460"/>
              <a:gd name="connsiteX97" fmla="*/ 60568 w 1571230"/>
              <a:gd name="connsiteY97" fmla="*/ 1523442 h 2335460"/>
              <a:gd name="connsiteX98" fmla="*/ 81999 w 1571230"/>
              <a:gd name="connsiteY98" fmla="*/ 1475817 h 2335460"/>
              <a:gd name="connsiteX99" fmla="*/ 108194 w 1571230"/>
              <a:gd name="connsiteY99" fmla="*/ 1437717 h 2335460"/>
              <a:gd name="connsiteX100" fmla="*/ 146293 w 1571230"/>
              <a:gd name="connsiteY100" fmla="*/ 1428192 h 2335460"/>
              <a:gd name="connsiteX101" fmla="*/ 153438 w 1571230"/>
              <a:gd name="connsiteY101" fmla="*/ 1392474 h 2335460"/>
              <a:gd name="connsiteX102" fmla="*/ 262975 w 1571230"/>
              <a:gd name="connsiteY102" fmla="*/ 1273411 h 2335460"/>
              <a:gd name="connsiteX103" fmla="*/ 286787 w 1571230"/>
              <a:gd name="connsiteY103" fmla="*/ 1135296 h 2335460"/>
              <a:gd name="connsiteX104" fmla="*/ 282025 w 1571230"/>
              <a:gd name="connsiteY104" fmla="*/ 1054336 h 2335460"/>
              <a:gd name="connsiteX105" fmla="*/ 196300 w 1571230"/>
              <a:gd name="connsiteY105" fmla="*/ 1042430 h 2335460"/>
              <a:gd name="connsiteX106" fmla="*/ 179632 w 1571230"/>
              <a:gd name="connsiteY106" fmla="*/ 961467 h 2335460"/>
              <a:gd name="connsiteX107" fmla="*/ 186775 w 1571230"/>
              <a:gd name="connsiteY107" fmla="*/ 894792 h 2335460"/>
              <a:gd name="connsiteX108" fmla="*/ 148675 w 1571230"/>
              <a:gd name="connsiteY108" fmla="*/ 856692 h 2335460"/>
              <a:gd name="connsiteX109" fmla="*/ 127244 w 1571230"/>
              <a:gd name="connsiteY109" fmla="*/ 816210 h 2335460"/>
              <a:gd name="connsiteX110" fmla="*/ 117719 w 1571230"/>
              <a:gd name="connsiteY110" fmla="*/ 756680 h 2335460"/>
              <a:gd name="connsiteX111" fmla="*/ 102097 w 1571230"/>
              <a:gd name="connsiteY111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543961 w 1571230"/>
              <a:gd name="connsiteY17" fmla="*/ 6585 h 2335460"/>
              <a:gd name="connsiteX18" fmla="*/ 639212 w 1571230"/>
              <a:gd name="connsiteY18" fmla="*/ 47065 h 2335460"/>
              <a:gd name="connsiteX19" fmla="*/ 651116 w 1571230"/>
              <a:gd name="connsiteY19" fmla="*/ 35161 h 2335460"/>
              <a:gd name="connsiteX20" fmla="*/ 755893 w 1571230"/>
              <a:gd name="connsiteY20" fmla="*/ 128028 h 2335460"/>
              <a:gd name="connsiteX21" fmla="*/ 972588 w 1571230"/>
              <a:gd name="connsiteY21" fmla="*/ 44685 h 2335460"/>
              <a:gd name="connsiteX22" fmla="*/ 1058312 w 1571230"/>
              <a:gd name="connsiteY22" fmla="*/ 25635 h 2335460"/>
              <a:gd name="connsiteX23" fmla="*/ 1155942 w 1571230"/>
              <a:gd name="connsiteY23" fmla="*/ 11347 h 2335460"/>
              <a:gd name="connsiteX24" fmla="*/ 1370255 w 1571230"/>
              <a:gd name="connsiteY24" fmla="*/ 206610 h 2335460"/>
              <a:gd name="connsiteX25" fmla="*/ 1560756 w 1571230"/>
              <a:gd name="connsiteY25" fmla="*/ 897173 h 2335460"/>
              <a:gd name="connsiteX26" fmla="*/ 1544088 w 1571230"/>
              <a:gd name="connsiteY26" fmla="*/ 899555 h 2335460"/>
              <a:gd name="connsiteX27" fmla="*/ 1525038 w 1571230"/>
              <a:gd name="connsiteY27" fmla="*/ 973372 h 2335460"/>
              <a:gd name="connsiteX28" fmla="*/ 958300 w 1571230"/>
              <a:gd name="connsiteY28" fmla="*/ 1151967 h 2335460"/>
              <a:gd name="connsiteX29" fmla="*/ 979731 w 1571230"/>
              <a:gd name="connsiteY29" fmla="*/ 1161491 h 2335460"/>
              <a:gd name="connsiteX30" fmla="*/ 974968 w 1571230"/>
              <a:gd name="connsiteY30" fmla="*/ 1235309 h 2335460"/>
              <a:gd name="connsiteX31" fmla="*/ 984494 w 1571230"/>
              <a:gd name="connsiteY31" fmla="*/ 1297224 h 2335460"/>
              <a:gd name="connsiteX32" fmla="*/ 1032119 w 1571230"/>
              <a:gd name="connsiteY32" fmla="*/ 1378186 h 2335460"/>
              <a:gd name="connsiteX33" fmla="*/ 1072600 w 1571230"/>
              <a:gd name="connsiteY33" fmla="*/ 1399617 h 2335460"/>
              <a:gd name="connsiteX34" fmla="*/ 1089269 w 1571230"/>
              <a:gd name="connsiteY34" fmla="*/ 1466292 h 2335460"/>
              <a:gd name="connsiteX35" fmla="*/ 1122607 w 1571230"/>
              <a:gd name="connsiteY35" fmla="*/ 1492486 h 2335460"/>
              <a:gd name="connsiteX36" fmla="*/ 1163088 w 1571230"/>
              <a:gd name="connsiteY36" fmla="*/ 1552017 h 2335460"/>
              <a:gd name="connsiteX37" fmla="*/ 1191663 w 1571230"/>
              <a:gd name="connsiteY37" fmla="*/ 1566305 h 2335460"/>
              <a:gd name="connsiteX38" fmla="*/ 1220238 w 1571230"/>
              <a:gd name="connsiteY38" fmla="*/ 1604404 h 2335460"/>
              <a:gd name="connsiteX39" fmla="*/ 1215943 w 1571230"/>
              <a:gd name="connsiteY39" fmla="*/ 1624264 h 2335460"/>
              <a:gd name="connsiteX40" fmla="*/ 1196425 w 1571230"/>
              <a:gd name="connsiteY40" fmla="*/ 1673461 h 2335460"/>
              <a:gd name="connsiteX41" fmla="*/ 1144037 w 1571230"/>
              <a:gd name="connsiteY41" fmla="*/ 1668697 h 2335460"/>
              <a:gd name="connsiteX42" fmla="*/ 1124987 w 1571230"/>
              <a:gd name="connsiteY42" fmla="*/ 1713940 h 2335460"/>
              <a:gd name="connsiteX43" fmla="*/ 1048787 w 1571230"/>
              <a:gd name="connsiteY43" fmla="*/ 1747278 h 2335460"/>
              <a:gd name="connsiteX44" fmla="*/ 1020212 w 1571230"/>
              <a:gd name="connsiteY44" fmla="*/ 1806809 h 2335460"/>
              <a:gd name="connsiteX45" fmla="*/ 1036881 w 1571230"/>
              <a:gd name="connsiteY45" fmla="*/ 1854434 h 2335460"/>
              <a:gd name="connsiteX46" fmla="*/ 1017832 w 1571230"/>
              <a:gd name="connsiteY46" fmla="*/ 1894917 h 2335460"/>
              <a:gd name="connsiteX47" fmla="*/ 984493 w 1571230"/>
              <a:gd name="connsiteY47" fmla="*/ 1892534 h 2335460"/>
              <a:gd name="connsiteX48" fmla="*/ 982112 w 1571230"/>
              <a:gd name="connsiteY48" fmla="*/ 1956828 h 2335460"/>
              <a:gd name="connsiteX49" fmla="*/ 946393 w 1571230"/>
              <a:gd name="connsiteY49" fmla="*/ 1973497 h 2335460"/>
              <a:gd name="connsiteX50" fmla="*/ 910674 w 1571230"/>
              <a:gd name="connsiteY50" fmla="*/ 1980640 h 2335460"/>
              <a:gd name="connsiteX51" fmla="*/ 910674 w 1571230"/>
              <a:gd name="connsiteY51" fmla="*/ 2044934 h 2335460"/>
              <a:gd name="connsiteX52" fmla="*/ 967824 w 1571230"/>
              <a:gd name="connsiteY52" fmla="*/ 2054459 h 2335460"/>
              <a:gd name="connsiteX53" fmla="*/ 1001162 w 1571230"/>
              <a:gd name="connsiteY53" fmla="*/ 2049697 h 2335460"/>
              <a:gd name="connsiteX54" fmla="*/ 1005922 w 1571230"/>
              <a:gd name="connsiteY54" fmla="*/ 2123516 h 2335460"/>
              <a:gd name="connsiteX55" fmla="*/ 982112 w 1571230"/>
              <a:gd name="connsiteY55" fmla="*/ 2144947 h 2335460"/>
              <a:gd name="connsiteX56" fmla="*/ 922581 w 1571230"/>
              <a:gd name="connsiteY56" fmla="*/ 2142567 h 2335460"/>
              <a:gd name="connsiteX57" fmla="*/ 870193 w 1571230"/>
              <a:gd name="connsiteY57" fmla="*/ 2152092 h 2335460"/>
              <a:gd name="connsiteX58" fmla="*/ 824949 w 1571230"/>
              <a:gd name="connsiteY58" fmla="*/ 2175905 h 2335460"/>
              <a:gd name="connsiteX59" fmla="*/ 779704 w 1571230"/>
              <a:gd name="connsiteY59" fmla="*/ 2183047 h 2335460"/>
              <a:gd name="connsiteX60" fmla="*/ 758274 w 1571230"/>
              <a:gd name="connsiteY60" fmla="*/ 2202099 h 2335460"/>
              <a:gd name="connsiteX61" fmla="*/ 751131 w 1571230"/>
              <a:gd name="connsiteY61" fmla="*/ 2247342 h 2335460"/>
              <a:gd name="connsiteX62" fmla="*/ 734462 w 1571230"/>
              <a:gd name="connsiteY62" fmla="*/ 2259249 h 2335460"/>
              <a:gd name="connsiteX63" fmla="*/ 689218 w 1571230"/>
              <a:gd name="connsiteY63" fmla="*/ 2309255 h 2335460"/>
              <a:gd name="connsiteX64" fmla="*/ 665406 w 1571230"/>
              <a:gd name="connsiteY64" fmla="*/ 2314016 h 2335460"/>
              <a:gd name="connsiteX65" fmla="*/ 617781 w 1571230"/>
              <a:gd name="connsiteY65" fmla="*/ 2335448 h 2335460"/>
              <a:gd name="connsiteX66" fmla="*/ 579681 w 1571230"/>
              <a:gd name="connsiteY66" fmla="*/ 2318779 h 2335460"/>
              <a:gd name="connsiteX67" fmla="*/ 563012 w 1571230"/>
              <a:gd name="connsiteY67" fmla="*/ 2290204 h 2335460"/>
              <a:gd name="connsiteX68" fmla="*/ 520149 w 1571230"/>
              <a:gd name="connsiteY68" fmla="*/ 2299730 h 2335460"/>
              <a:gd name="connsiteX69" fmla="*/ 512573 w 1571230"/>
              <a:gd name="connsiteY69" fmla="*/ 2293626 h 2335460"/>
              <a:gd name="connsiteX70" fmla="*/ 503481 w 1571230"/>
              <a:gd name="connsiteY70" fmla="*/ 2287823 h 2335460"/>
              <a:gd name="connsiteX71" fmla="*/ 522531 w 1571230"/>
              <a:gd name="connsiteY71" fmla="*/ 2180666 h 2335460"/>
              <a:gd name="connsiteX72" fmla="*/ 539199 w 1571230"/>
              <a:gd name="connsiteY72" fmla="*/ 2159235 h 2335460"/>
              <a:gd name="connsiteX73" fmla="*/ 529674 w 1571230"/>
              <a:gd name="connsiteY73" fmla="*/ 2113992 h 2335460"/>
              <a:gd name="connsiteX74" fmla="*/ 553487 w 1571230"/>
              <a:gd name="connsiteY74" fmla="*/ 2099704 h 2335460"/>
              <a:gd name="connsiteX75" fmla="*/ 534437 w 1571230"/>
              <a:gd name="connsiteY75" fmla="*/ 2085417 h 2335460"/>
              <a:gd name="connsiteX76" fmla="*/ 522531 w 1571230"/>
              <a:gd name="connsiteY76" fmla="*/ 2049699 h 2335460"/>
              <a:gd name="connsiteX77" fmla="*/ 513006 w 1571230"/>
              <a:gd name="connsiteY77" fmla="*/ 2004455 h 2335460"/>
              <a:gd name="connsiteX78" fmla="*/ 510624 w 1571230"/>
              <a:gd name="connsiteY78" fmla="*/ 1973497 h 2335460"/>
              <a:gd name="connsiteX79" fmla="*/ 460618 w 1571230"/>
              <a:gd name="connsiteY79" fmla="*/ 1975880 h 2335460"/>
              <a:gd name="connsiteX80" fmla="*/ 427282 w 1571230"/>
              <a:gd name="connsiteY80" fmla="*/ 1940161 h 2335460"/>
              <a:gd name="connsiteX81" fmla="*/ 382037 w 1571230"/>
              <a:gd name="connsiteY81" fmla="*/ 1923491 h 2335460"/>
              <a:gd name="connsiteX82" fmla="*/ 367749 w 1571230"/>
              <a:gd name="connsiteY82" fmla="*/ 1873486 h 2335460"/>
              <a:gd name="connsiteX83" fmla="*/ 365368 w 1571230"/>
              <a:gd name="connsiteY83" fmla="*/ 1852054 h 2335460"/>
              <a:gd name="connsiteX84" fmla="*/ 334413 w 1571230"/>
              <a:gd name="connsiteY84" fmla="*/ 1806811 h 2335460"/>
              <a:gd name="connsiteX85" fmla="*/ 291549 w 1571230"/>
              <a:gd name="connsiteY85" fmla="*/ 1782998 h 2335460"/>
              <a:gd name="connsiteX86" fmla="*/ 248688 w 1571230"/>
              <a:gd name="connsiteY86" fmla="*/ 1754424 h 2335460"/>
              <a:gd name="connsiteX87" fmla="*/ 215349 w 1571230"/>
              <a:gd name="connsiteY87" fmla="*/ 1744898 h 2335460"/>
              <a:gd name="connsiteX88" fmla="*/ 217731 w 1571230"/>
              <a:gd name="connsiteY88" fmla="*/ 1699652 h 2335460"/>
              <a:gd name="connsiteX89" fmla="*/ 174868 w 1571230"/>
              <a:gd name="connsiteY89" fmla="*/ 1713942 h 2335460"/>
              <a:gd name="connsiteX90" fmla="*/ 186775 w 1571230"/>
              <a:gd name="connsiteY90" fmla="*/ 1747280 h 2335460"/>
              <a:gd name="connsiteX91" fmla="*/ 179631 w 1571230"/>
              <a:gd name="connsiteY91" fmla="*/ 1763949 h 2335460"/>
              <a:gd name="connsiteX92" fmla="*/ 141531 w 1571230"/>
              <a:gd name="connsiteY92" fmla="*/ 1735374 h 2335460"/>
              <a:gd name="connsiteX93" fmla="*/ 98669 w 1571230"/>
              <a:gd name="connsiteY93" fmla="*/ 1732992 h 2335460"/>
              <a:gd name="connsiteX94" fmla="*/ 43899 w 1571230"/>
              <a:gd name="connsiteY94" fmla="*/ 1713942 h 2335460"/>
              <a:gd name="connsiteX95" fmla="*/ 10560 w 1571230"/>
              <a:gd name="connsiteY95" fmla="*/ 1711558 h 2335460"/>
              <a:gd name="connsiteX96" fmla="*/ 1037 w 1571230"/>
              <a:gd name="connsiteY96" fmla="*/ 1659174 h 2335460"/>
              <a:gd name="connsiteX97" fmla="*/ 34374 w 1571230"/>
              <a:gd name="connsiteY97" fmla="*/ 1571067 h 2335460"/>
              <a:gd name="connsiteX98" fmla="*/ 60568 w 1571230"/>
              <a:gd name="connsiteY98" fmla="*/ 1523442 h 2335460"/>
              <a:gd name="connsiteX99" fmla="*/ 81999 w 1571230"/>
              <a:gd name="connsiteY99" fmla="*/ 1475817 h 2335460"/>
              <a:gd name="connsiteX100" fmla="*/ 108194 w 1571230"/>
              <a:gd name="connsiteY100" fmla="*/ 1437717 h 2335460"/>
              <a:gd name="connsiteX101" fmla="*/ 146293 w 1571230"/>
              <a:gd name="connsiteY101" fmla="*/ 1428192 h 2335460"/>
              <a:gd name="connsiteX102" fmla="*/ 153438 w 1571230"/>
              <a:gd name="connsiteY102" fmla="*/ 1392474 h 2335460"/>
              <a:gd name="connsiteX103" fmla="*/ 262975 w 1571230"/>
              <a:gd name="connsiteY103" fmla="*/ 1273411 h 2335460"/>
              <a:gd name="connsiteX104" fmla="*/ 286787 w 1571230"/>
              <a:gd name="connsiteY104" fmla="*/ 1135296 h 2335460"/>
              <a:gd name="connsiteX105" fmla="*/ 282025 w 1571230"/>
              <a:gd name="connsiteY105" fmla="*/ 1054336 h 2335460"/>
              <a:gd name="connsiteX106" fmla="*/ 196300 w 1571230"/>
              <a:gd name="connsiteY106" fmla="*/ 1042430 h 2335460"/>
              <a:gd name="connsiteX107" fmla="*/ 179632 w 1571230"/>
              <a:gd name="connsiteY107" fmla="*/ 961467 h 2335460"/>
              <a:gd name="connsiteX108" fmla="*/ 186775 w 1571230"/>
              <a:gd name="connsiteY108" fmla="*/ 894792 h 2335460"/>
              <a:gd name="connsiteX109" fmla="*/ 148675 w 1571230"/>
              <a:gd name="connsiteY109" fmla="*/ 856692 h 2335460"/>
              <a:gd name="connsiteX110" fmla="*/ 127244 w 1571230"/>
              <a:gd name="connsiteY110" fmla="*/ 816210 h 2335460"/>
              <a:gd name="connsiteX111" fmla="*/ 117719 w 1571230"/>
              <a:gd name="connsiteY111" fmla="*/ 756680 h 2335460"/>
              <a:gd name="connsiteX112" fmla="*/ 102097 w 1571230"/>
              <a:gd name="connsiteY112" fmla="*/ 676526 h 2335460"/>
              <a:gd name="connsiteX0" fmla="*/ 102097 w 1571230"/>
              <a:gd name="connsiteY0" fmla="*/ 679491 h 2338425"/>
              <a:gd name="connsiteX1" fmla="*/ 91525 w 1571230"/>
              <a:gd name="connsiteY1" fmla="*/ 597719 h 2338425"/>
              <a:gd name="connsiteX2" fmla="*/ 93907 w 1571230"/>
              <a:gd name="connsiteY2" fmla="*/ 533425 h 2338425"/>
              <a:gd name="connsiteX3" fmla="*/ 17706 w 1571230"/>
              <a:gd name="connsiteY3" fmla="*/ 433413 h 2338425"/>
              <a:gd name="connsiteX4" fmla="*/ 12942 w 1571230"/>
              <a:gd name="connsiteY4" fmla="*/ 416742 h 2338425"/>
              <a:gd name="connsiteX5" fmla="*/ 77237 w 1571230"/>
              <a:gd name="connsiteY5" fmla="*/ 431031 h 2338425"/>
              <a:gd name="connsiteX6" fmla="*/ 77237 w 1571230"/>
              <a:gd name="connsiteY6" fmla="*/ 435794 h 2338425"/>
              <a:gd name="connsiteX7" fmla="*/ 127243 w 1571230"/>
              <a:gd name="connsiteY7" fmla="*/ 431031 h 2338425"/>
              <a:gd name="connsiteX8" fmla="*/ 148674 w 1571230"/>
              <a:gd name="connsiteY8" fmla="*/ 381025 h 2338425"/>
              <a:gd name="connsiteX9" fmla="*/ 201062 w 1571230"/>
              <a:gd name="connsiteY9" fmla="*/ 345306 h 2338425"/>
              <a:gd name="connsiteX10" fmla="*/ 208206 w 1571230"/>
              <a:gd name="connsiteY10" fmla="*/ 295300 h 2338425"/>
              <a:gd name="connsiteX11" fmla="*/ 184393 w 1571230"/>
              <a:gd name="connsiteY11" fmla="*/ 278630 h 2338425"/>
              <a:gd name="connsiteX12" fmla="*/ 170106 w 1571230"/>
              <a:gd name="connsiteY12" fmla="*/ 247674 h 2338425"/>
              <a:gd name="connsiteX13" fmla="*/ 224874 w 1571230"/>
              <a:gd name="connsiteY13" fmla="*/ 202431 h 2338425"/>
              <a:gd name="connsiteX14" fmla="*/ 265357 w 1571230"/>
              <a:gd name="connsiteY14" fmla="*/ 119088 h 2338425"/>
              <a:gd name="connsiteX15" fmla="*/ 293931 w 1571230"/>
              <a:gd name="connsiteY15" fmla="*/ 121468 h 2338425"/>
              <a:gd name="connsiteX16" fmla="*/ 324887 w 1571230"/>
              <a:gd name="connsiteY16" fmla="*/ 166713 h 2338425"/>
              <a:gd name="connsiteX17" fmla="*/ 543961 w 1571230"/>
              <a:gd name="connsiteY17" fmla="*/ 9550 h 2338425"/>
              <a:gd name="connsiteX18" fmla="*/ 601110 w 1571230"/>
              <a:gd name="connsiteY18" fmla="*/ 16695 h 2338425"/>
              <a:gd name="connsiteX19" fmla="*/ 639212 w 1571230"/>
              <a:gd name="connsiteY19" fmla="*/ 50030 h 2338425"/>
              <a:gd name="connsiteX20" fmla="*/ 651116 w 1571230"/>
              <a:gd name="connsiteY20" fmla="*/ 38126 h 2338425"/>
              <a:gd name="connsiteX21" fmla="*/ 755893 w 1571230"/>
              <a:gd name="connsiteY21" fmla="*/ 130993 h 2338425"/>
              <a:gd name="connsiteX22" fmla="*/ 972588 w 1571230"/>
              <a:gd name="connsiteY22" fmla="*/ 47650 h 2338425"/>
              <a:gd name="connsiteX23" fmla="*/ 1058312 w 1571230"/>
              <a:gd name="connsiteY23" fmla="*/ 28600 h 2338425"/>
              <a:gd name="connsiteX24" fmla="*/ 1155942 w 1571230"/>
              <a:gd name="connsiteY24" fmla="*/ 14312 h 2338425"/>
              <a:gd name="connsiteX25" fmla="*/ 1370255 w 1571230"/>
              <a:gd name="connsiteY25" fmla="*/ 209575 h 2338425"/>
              <a:gd name="connsiteX26" fmla="*/ 1560756 w 1571230"/>
              <a:gd name="connsiteY26" fmla="*/ 900138 h 2338425"/>
              <a:gd name="connsiteX27" fmla="*/ 1544088 w 1571230"/>
              <a:gd name="connsiteY27" fmla="*/ 902520 h 2338425"/>
              <a:gd name="connsiteX28" fmla="*/ 1525038 w 1571230"/>
              <a:gd name="connsiteY28" fmla="*/ 976337 h 2338425"/>
              <a:gd name="connsiteX29" fmla="*/ 958300 w 1571230"/>
              <a:gd name="connsiteY29" fmla="*/ 1154932 h 2338425"/>
              <a:gd name="connsiteX30" fmla="*/ 979731 w 1571230"/>
              <a:gd name="connsiteY30" fmla="*/ 1164456 h 2338425"/>
              <a:gd name="connsiteX31" fmla="*/ 974968 w 1571230"/>
              <a:gd name="connsiteY31" fmla="*/ 1238274 h 2338425"/>
              <a:gd name="connsiteX32" fmla="*/ 984494 w 1571230"/>
              <a:gd name="connsiteY32" fmla="*/ 1300189 h 2338425"/>
              <a:gd name="connsiteX33" fmla="*/ 1032119 w 1571230"/>
              <a:gd name="connsiteY33" fmla="*/ 1381151 h 2338425"/>
              <a:gd name="connsiteX34" fmla="*/ 1072600 w 1571230"/>
              <a:gd name="connsiteY34" fmla="*/ 1402582 h 2338425"/>
              <a:gd name="connsiteX35" fmla="*/ 1089269 w 1571230"/>
              <a:gd name="connsiteY35" fmla="*/ 1469257 h 2338425"/>
              <a:gd name="connsiteX36" fmla="*/ 1122607 w 1571230"/>
              <a:gd name="connsiteY36" fmla="*/ 1495451 h 2338425"/>
              <a:gd name="connsiteX37" fmla="*/ 1163088 w 1571230"/>
              <a:gd name="connsiteY37" fmla="*/ 1554982 h 2338425"/>
              <a:gd name="connsiteX38" fmla="*/ 1191663 w 1571230"/>
              <a:gd name="connsiteY38" fmla="*/ 1569270 h 2338425"/>
              <a:gd name="connsiteX39" fmla="*/ 1220238 w 1571230"/>
              <a:gd name="connsiteY39" fmla="*/ 1607369 h 2338425"/>
              <a:gd name="connsiteX40" fmla="*/ 1215943 w 1571230"/>
              <a:gd name="connsiteY40" fmla="*/ 1627229 h 2338425"/>
              <a:gd name="connsiteX41" fmla="*/ 1196425 w 1571230"/>
              <a:gd name="connsiteY41" fmla="*/ 1676426 h 2338425"/>
              <a:gd name="connsiteX42" fmla="*/ 1144037 w 1571230"/>
              <a:gd name="connsiteY42" fmla="*/ 1671662 h 2338425"/>
              <a:gd name="connsiteX43" fmla="*/ 1124987 w 1571230"/>
              <a:gd name="connsiteY43" fmla="*/ 1716905 h 2338425"/>
              <a:gd name="connsiteX44" fmla="*/ 1048787 w 1571230"/>
              <a:gd name="connsiteY44" fmla="*/ 1750243 h 2338425"/>
              <a:gd name="connsiteX45" fmla="*/ 1020212 w 1571230"/>
              <a:gd name="connsiteY45" fmla="*/ 1809774 h 2338425"/>
              <a:gd name="connsiteX46" fmla="*/ 1036881 w 1571230"/>
              <a:gd name="connsiteY46" fmla="*/ 1857399 h 2338425"/>
              <a:gd name="connsiteX47" fmla="*/ 1017832 w 1571230"/>
              <a:gd name="connsiteY47" fmla="*/ 1897882 h 2338425"/>
              <a:gd name="connsiteX48" fmla="*/ 984493 w 1571230"/>
              <a:gd name="connsiteY48" fmla="*/ 1895499 h 2338425"/>
              <a:gd name="connsiteX49" fmla="*/ 982112 w 1571230"/>
              <a:gd name="connsiteY49" fmla="*/ 1959793 h 2338425"/>
              <a:gd name="connsiteX50" fmla="*/ 946393 w 1571230"/>
              <a:gd name="connsiteY50" fmla="*/ 1976462 h 2338425"/>
              <a:gd name="connsiteX51" fmla="*/ 910674 w 1571230"/>
              <a:gd name="connsiteY51" fmla="*/ 1983605 h 2338425"/>
              <a:gd name="connsiteX52" fmla="*/ 910674 w 1571230"/>
              <a:gd name="connsiteY52" fmla="*/ 2047899 h 2338425"/>
              <a:gd name="connsiteX53" fmla="*/ 967824 w 1571230"/>
              <a:gd name="connsiteY53" fmla="*/ 2057424 h 2338425"/>
              <a:gd name="connsiteX54" fmla="*/ 1001162 w 1571230"/>
              <a:gd name="connsiteY54" fmla="*/ 2052662 h 2338425"/>
              <a:gd name="connsiteX55" fmla="*/ 1005922 w 1571230"/>
              <a:gd name="connsiteY55" fmla="*/ 2126481 h 2338425"/>
              <a:gd name="connsiteX56" fmla="*/ 982112 w 1571230"/>
              <a:gd name="connsiteY56" fmla="*/ 2147912 h 2338425"/>
              <a:gd name="connsiteX57" fmla="*/ 922581 w 1571230"/>
              <a:gd name="connsiteY57" fmla="*/ 2145532 h 2338425"/>
              <a:gd name="connsiteX58" fmla="*/ 870193 w 1571230"/>
              <a:gd name="connsiteY58" fmla="*/ 2155057 h 2338425"/>
              <a:gd name="connsiteX59" fmla="*/ 824949 w 1571230"/>
              <a:gd name="connsiteY59" fmla="*/ 2178870 h 2338425"/>
              <a:gd name="connsiteX60" fmla="*/ 779704 w 1571230"/>
              <a:gd name="connsiteY60" fmla="*/ 2186012 h 2338425"/>
              <a:gd name="connsiteX61" fmla="*/ 758274 w 1571230"/>
              <a:gd name="connsiteY61" fmla="*/ 2205064 h 2338425"/>
              <a:gd name="connsiteX62" fmla="*/ 751131 w 1571230"/>
              <a:gd name="connsiteY62" fmla="*/ 2250307 h 2338425"/>
              <a:gd name="connsiteX63" fmla="*/ 734462 w 1571230"/>
              <a:gd name="connsiteY63" fmla="*/ 2262214 h 2338425"/>
              <a:gd name="connsiteX64" fmla="*/ 689218 w 1571230"/>
              <a:gd name="connsiteY64" fmla="*/ 2312220 h 2338425"/>
              <a:gd name="connsiteX65" fmla="*/ 665406 w 1571230"/>
              <a:gd name="connsiteY65" fmla="*/ 2316981 h 2338425"/>
              <a:gd name="connsiteX66" fmla="*/ 617781 w 1571230"/>
              <a:gd name="connsiteY66" fmla="*/ 2338413 h 2338425"/>
              <a:gd name="connsiteX67" fmla="*/ 579681 w 1571230"/>
              <a:gd name="connsiteY67" fmla="*/ 2321744 h 2338425"/>
              <a:gd name="connsiteX68" fmla="*/ 563012 w 1571230"/>
              <a:gd name="connsiteY68" fmla="*/ 2293169 h 2338425"/>
              <a:gd name="connsiteX69" fmla="*/ 520149 w 1571230"/>
              <a:gd name="connsiteY69" fmla="*/ 2302695 h 2338425"/>
              <a:gd name="connsiteX70" fmla="*/ 512573 w 1571230"/>
              <a:gd name="connsiteY70" fmla="*/ 2296591 h 2338425"/>
              <a:gd name="connsiteX71" fmla="*/ 503481 w 1571230"/>
              <a:gd name="connsiteY71" fmla="*/ 2290788 h 2338425"/>
              <a:gd name="connsiteX72" fmla="*/ 522531 w 1571230"/>
              <a:gd name="connsiteY72" fmla="*/ 2183631 h 2338425"/>
              <a:gd name="connsiteX73" fmla="*/ 539199 w 1571230"/>
              <a:gd name="connsiteY73" fmla="*/ 2162200 h 2338425"/>
              <a:gd name="connsiteX74" fmla="*/ 529674 w 1571230"/>
              <a:gd name="connsiteY74" fmla="*/ 2116957 h 2338425"/>
              <a:gd name="connsiteX75" fmla="*/ 553487 w 1571230"/>
              <a:gd name="connsiteY75" fmla="*/ 2102669 h 2338425"/>
              <a:gd name="connsiteX76" fmla="*/ 534437 w 1571230"/>
              <a:gd name="connsiteY76" fmla="*/ 2088382 h 2338425"/>
              <a:gd name="connsiteX77" fmla="*/ 522531 w 1571230"/>
              <a:gd name="connsiteY77" fmla="*/ 2052664 h 2338425"/>
              <a:gd name="connsiteX78" fmla="*/ 513006 w 1571230"/>
              <a:gd name="connsiteY78" fmla="*/ 2007420 h 2338425"/>
              <a:gd name="connsiteX79" fmla="*/ 510624 w 1571230"/>
              <a:gd name="connsiteY79" fmla="*/ 1976462 h 2338425"/>
              <a:gd name="connsiteX80" fmla="*/ 460618 w 1571230"/>
              <a:gd name="connsiteY80" fmla="*/ 1978845 h 2338425"/>
              <a:gd name="connsiteX81" fmla="*/ 427282 w 1571230"/>
              <a:gd name="connsiteY81" fmla="*/ 1943126 h 2338425"/>
              <a:gd name="connsiteX82" fmla="*/ 382037 w 1571230"/>
              <a:gd name="connsiteY82" fmla="*/ 1926456 h 2338425"/>
              <a:gd name="connsiteX83" fmla="*/ 367749 w 1571230"/>
              <a:gd name="connsiteY83" fmla="*/ 1876451 h 2338425"/>
              <a:gd name="connsiteX84" fmla="*/ 365368 w 1571230"/>
              <a:gd name="connsiteY84" fmla="*/ 1855019 h 2338425"/>
              <a:gd name="connsiteX85" fmla="*/ 334413 w 1571230"/>
              <a:gd name="connsiteY85" fmla="*/ 1809776 h 2338425"/>
              <a:gd name="connsiteX86" fmla="*/ 291549 w 1571230"/>
              <a:gd name="connsiteY86" fmla="*/ 1785963 h 2338425"/>
              <a:gd name="connsiteX87" fmla="*/ 248688 w 1571230"/>
              <a:gd name="connsiteY87" fmla="*/ 1757389 h 2338425"/>
              <a:gd name="connsiteX88" fmla="*/ 215349 w 1571230"/>
              <a:gd name="connsiteY88" fmla="*/ 1747863 h 2338425"/>
              <a:gd name="connsiteX89" fmla="*/ 217731 w 1571230"/>
              <a:gd name="connsiteY89" fmla="*/ 1702617 h 2338425"/>
              <a:gd name="connsiteX90" fmla="*/ 174868 w 1571230"/>
              <a:gd name="connsiteY90" fmla="*/ 1716907 h 2338425"/>
              <a:gd name="connsiteX91" fmla="*/ 186775 w 1571230"/>
              <a:gd name="connsiteY91" fmla="*/ 1750245 h 2338425"/>
              <a:gd name="connsiteX92" fmla="*/ 179631 w 1571230"/>
              <a:gd name="connsiteY92" fmla="*/ 1766914 h 2338425"/>
              <a:gd name="connsiteX93" fmla="*/ 141531 w 1571230"/>
              <a:gd name="connsiteY93" fmla="*/ 1738339 h 2338425"/>
              <a:gd name="connsiteX94" fmla="*/ 98669 w 1571230"/>
              <a:gd name="connsiteY94" fmla="*/ 1735957 h 2338425"/>
              <a:gd name="connsiteX95" fmla="*/ 43899 w 1571230"/>
              <a:gd name="connsiteY95" fmla="*/ 1716907 h 2338425"/>
              <a:gd name="connsiteX96" fmla="*/ 10560 w 1571230"/>
              <a:gd name="connsiteY96" fmla="*/ 1714523 h 2338425"/>
              <a:gd name="connsiteX97" fmla="*/ 1037 w 1571230"/>
              <a:gd name="connsiteY97" fmla="*/ 1662139 h 2338425"/>
              <a:gd name="connsiteX98" fmla="*/ 34374 w 1571230"/>
              <a:gd name="connsiteY98" fmla="*/ 1574032 h 2338425"/>
              <a:gd name="connsiteX99" fmla="*/ 60568 w 1571230"/>
              <a:gd name="connsiteY99" fmla="*/ 1526407 h 2338425"/>
              <a:gd name="connsiteX100" fmla="*/ 81999 w 1571230"/>
              <a:gd name="connsiteY100" fmla="*/ 1478782 h 2338425"/>
              <a:gd name="connsiteX101" fmla="*/ 108194 w 1571230"/>
              <a:gd name="connsiteY101" fmla="*/ 1440682 h 2338425"/>
              <a:gd name="connsiteX102" fmla="*/ 146293 w 1571230"/>
              <a:gd name="connsiteY102" fmla="*/ 1431157 h 2338425"/>
              <a:gd name="connsiteX103" fmla="*/ 153438 w 1571230"/>
              <a:gd name="connsiteY103" fmla="*/ 1395439 h 2338425"/>
              <a:gd name="connsiteX104" fmla="*/ 262975 w 1571230"/>
              <a:gd name="connsiteY104" fmla="*/ 1276376 h 2338425"/>
              <a:gd name="connsiteX105" fmla="*/ 286787 w 1571230"/>
              <a:gd name="connsiteY105" fmla="*/ 1138261 h 2338425"/>
              <a:gd name="connsiteX106" fmla="*/ 282025 w 1571230"/>
              <a:gd name="connsiteY106" fmla="*/ 1057301 h 2338425"/>
              <a:gd name="connsiteX107" fmla="*/ 196300 w 1571230"/>
              <a:gd name="connsiteY107" fmla="*/ 1045395 h 2338425"/>
              <a:gd name="connsiteX108" fmla="*/ 179632 w 1571230"/>
              <a:gd name="connsiteY108" fmla="*/ 964432 h 2338425"/>
              <a:gd name="connsiteX109" fmla="*/ 186775 w 1571230"/>
              <a:gd name="connsiteY109" fmla="*/ 897757 h 2338425"/>
              <a:gd name="connsiteX110" fmla="*/ 148675 w 1571230"/>
              <a:gd name="connsiteY110" fmla="*/ 859657 h 2338425"/>
              <a:gd name="connsiteX111" fmla="*/ 127244 w 1571230"/>
              <a:gd name="connsiteY111" fmla="*/ 819175 h 2338425"/>
              <a:gd name="connsiteX112" fmla="*/ 117719 w 1571230"/>
              <a:gd name="connsiteY112" fmla="*/ 759645 h 2338425"/>
              <a:gd name="connsiteX113" fmla="*/ 102097 w 1571230"/>
              <a:gd name="connsiteY113" fmla="*/ 679491 h 2338425"/>
              <a:gd name="connsiteX0" fmla="*/ 102097 w 1571230"/>
              <a:gd name="connsiteY0" fmla="*/ 679491 h 2338425"/>
              <a:gd name="connsiteX1" fmla="*/ 91525 w 1571230"/>
              <a:gd name="connsiteY1" fmla="*/ 597719 h 2338425"/>
              <a:gd name="connsiteX2" fmla="*/ 93907 w 1571230"/>
              <a:gd name="connsiteY2" fmla="*/ 533425 h 2338425"/>
              <a:gd name="connsiteX3" fmla="*/ 17706 w 1571230"/>
              <a:gd name="connsiteY3" fmla="*/ 433413 h 2338425"/>
              <a:gd name="connsiteX4" fmla="*/ 12942 w 1571230"/>
              <a:gd name="connsiteY4" fmla="*/ 416742 h 2338425"/>
              <a:gd name="connsiteX5" fmla="*/ 77237 w 1571230"/>
              <a:gd name="connsiteY5" fmla="*/ 431031 h 2338425"/>
              <a:gd name="connsiteX6" fmla="*/ 77237 w 1571230"/>
              <a:gd name="connsiteY6" fmla="*/ 435794 h 2338425"/>
              <a:gd name="connsiteX7" fmla="*/ 127243 w 1571230"/>
              <a:gd name="connsiteY7" fmla="*/ 431031 h 2338425"/>
              <a:gd name="connsiteX8" fmla="*/ 148674 w 1571230"/>
              <a:gd name="connsiteY8" fmla="*/ 381025 h 2338425"/>
              <a:gd name="connsiteX9" fmla="*/ 201062 w 1571230"/>
              <a:gd name="connsiteY9" fmla="*/ 345306 h 2338425"/>
              <a:gd name="connsiteX10" fmla="*/ 208206 w 1571230"/>
              <a:gd name="connsiteY10" fmla="*/ 295300 h 2338425"/>
              <a:gd name="connsiteX11" fmla="*/ 184393 w 1571230"/>
              <a:gd name="connsiteY11" fmla="*/ 278630 h 2338425"/>
              <a:gd name="connsiteX12" fmla="*/ 170106 w 1571230"/>
              <a:gd name="connsiteY12" fmla="*/ 247674 h 2338425"/>
              <a:gd name="connsiteX13" fmla="*/ 224874 w 1571230"/>
              <a:gd name="connsiteY13" fmla="*/ 202431 h 2338425"/>
              <a:gd name="connsiteX14" fmla="*/ 265357 w 1571230"/>
              <a:gd name="connsiteY14" fmla="*/ 119088 h 2338425"/>
              <a:gd name="connsiteX15" fmla="*/ 293931 w 1571230"/>
              <a:gd name="connsiteY15" fmla="*/ 121468 h 2338425"/>
              <a:gd name="connsiteX16" fmla="*/ 324887 w 1571230"/>
              <a:gd name="connsiteY16" fmla="*/ 166713 h 2338425"/>
              <a:gd name="connsiteX17" fmla="*/ 543961 w 1571230"/>
              <a:gd name="connsiteY17" fmla="*/ 9550 h 2338425"/>
              <a:gd name="connsiteX18" fmla="*/ 601110 w 1571230"/>
              <a:gd name="connsiteY18" fmla="*/ 16695 h 2338425"/>
              <a:gd name="connsiteX19" fmla="*/ 636831 w 1571230"/>
              <a:gd name="connsiteY19" fmla="*/ 30980 h 2338425"/>
              <a:gd name="connsiteX20" fmla="*/ 651116 w 1571230"/>
              <a:gd name="connsiteY20" fmla="*/ 38126 h 2338425"/>
              <a:gd name="connsiteX21" fmla="*/ 755893 w 1571230"/>
              <a:gd name="connsiteY21" fmla="*/ 130993 h 2338425"/>
              <a:gd name="connsiteX22" fmla="*/ 972588 w 1571230"/>
              <a:gd name="connsiteY22" fmla="*/ 47650 h 2338425"/>
              <a:gd name="connsiteX23" fmla="*/ 1058312 w 1571230"/>
              <a:gd name="connsiteY23" fmla="*/ 28600 h 2338425"/>
              <a:gd name="connsiteX24" fmla="*/ 1155942 w 1571230"/>
              <a:gd name="connsiteY24" fmla="*/ 14312 h 2338425"/>
              <a:gd name="connsiteX25" fmla="*/ 1370255 w 1571230"/>
              <a:gd name="connsiteY25" fmla="*/ 209575 h 2338425"/>
              <a:gd name="connsiteX26" fmla="*/ 1560756 w 1571230"/>
              <a:gd name="connsiteY26" fmla="*/ 900138 h 2338425"/>
              <a:gd name="connsiteX27" fmla="*/ 1544088 w 1571230"/>
              <a:gd name="connsiteY27" fmla="*/ 902520 h 2338425"/>
              <a:gd name="connsiteX28" fmla="*/ 1525038 w 1571230"/>
              <a:gd name="connsiteY28" fmla="*/ 976337 h 2338425"/>
              <a:gd name="connsiteX29" fmla="*/ 958300 w 1571230"/>
              <a:gd name="connsiteY29" fmla="*/ 1154932 h 2338425"/>
              <a:gd name="connsiteX30" fmla="*/ 979731 w 1571230"/>
              <a:gd name="connsiteY30" fmla="*/ 1164456 h 2338425"/>
              <a:gd name="connsiteX31" fmla="*/ 974968 w 1571230"/>
              <a:gd name="connsiteY31" fmla="*/ 1238274 h 2338425"/>
              <a:gd name="connsiteX32" fmla="*/ 984494 w 1571230"/>
              <a:gd name="connsiteY32" fmla="*/ 1300189 h 2338425"/>
              <a:gd name="connsiteX33" fmla="*/ 1032119 w 1571230"/>
              <a:gd name="connsiteY33" fmla="*/ 1381151 h 2338425"/>
              <a:gd name="connsiteX34" fmla="*/ 1072600 w 1571230"/>
              <a:gd name="connsiteY34" fmla="*/ 1402582 h 2338425"/>
              <a:gd name="connsiteX35" fmla="*/ 1089269 w 1571230"/>
              <a:gd name="connsiteY35" fmla="*/ 1469257 h 2338425"/>
              <a:gd name="connsiteX36" fmla="*/ 1122607 w 1571230"/>
              <a:gd name="connsiteY36" fmla="*/ 1495451 h 2338425"/>
              <a:gd name="connsiteX37" fmla="*/ 1163088 w 1571230"/>
              <a:gd name="connsiteY37" fmla="*/ 1554982 h 2338425"/>
              <a:gd name="connsiteX38" fmla="*/ 1191663 w 1571230"/>
              <a:gd name="connsiteY38" fmla="*/ 1569270 h 2338425"/>
              <a:gd name="connsiteX39" fmla="*/ 1220238 w 1571230"/>
              <a:gd name="connsiteY39" fmla="*/ 1607369 h 2338425"/>
              <a:gd name="connsiteX40" fmla="*/ 1215943 w 1571230"/>
              <a:gd name="connsiteY40" fmla="*/ 1627229 h 2338425"/>
              <a:gd name="connsiteX41" fmla="*/ 1196425 w 1571230"/>
              <a:gd name="connsiteY41" fmla="*/ 1676426 h 2338425"/>
              <a:gd name="connsiteX42" fmla="*/ 1144037 w 1571230"/>
              <a:gd name="connsiteY42" fmla="*/ 1671662 h 2338425"/>
              <a:gd name="connsiteX43" fmla="*/ 1124987 w 1571230"/>
              <a:gd name="connsiteY43" fmla="*/ 1716905 h 2338425"/>
              <a:gd name="connsiteX44" fmla="*/ 1048787 w 1571230"/>
              <a:gd name="connsiteY44" fmla="*/ 1750243 h 2338425"/>
              <a:gd name="connsiteX45" fmla="*/ 1020212 w 1571230"/>
              <a:gd name="connsiteY45" fmla="*/ 1809774 h 2338425"/>
              <a:gd name="connsiteX46" fmla="*/ 1036881 w 1571230"/>
              <a:gd name="connsiteY46" fmla="*/ 1857399 h 2338425"/>
              <a:gd name="connsiteX47" fmla="*/ 1017832 w 1571230"/>
              <a:gd name="connsiteY47" fmla="*/ 1897882 h 2338425"/>
              <a:gd name="connsiteX48" fmla="*/ 984493 w 1571230"/>
              <a:gd name="connsiteY48" fmla="*/ 1895499 h 2338425"/>
              <a:gd name="connsiteX49" fmla="*/ 982112 w 1571230"/>
              <a:gd name="connsiteY49" fmla="*/ 1959793 h 2338425"/>
              <a:gd name="connsiteX50" fmla="*/ 946393 w 1571230"/>
              <a:gd name="connsiteY50" fmla="*/ 1976462 h 2338425"/>
              <a:gd name="connsiteX51" fmla="*/ 910674 w 1571230"/>
              <a:gd name="connsiteY51" fmla="*/ 1983605 h 2338425"/>
              <a:gd name="connsiteX52" fmla="*/ 910674 w 1571230"/>
              <a:gd name="connsiteY52" fmla="*/ 2047899 h 2338425"/>
              <a:gd name="connsiteX53" fmla="*/ 967824 w 1571230"/>
              <a:gd name="connsiteY53" fmla="*/ 2057424 h 2338425"/>
              <a:gd name="connsiteX54" fmla="*/ 1001162 w 1571230"/>
              <a:gd name="connsiteY54" fmla="*/ 2052662 h 2338425"/>
              <a:gd name="connsiteX55" fmla="*/ 1005922 w 1571230"/>
              <a:gd name="connsiteY55" fmla="*/ 2126481 h 2338425"/>
              <a:gd name="connsiteX56" fmla="*/ 982112 w 1571230"/>
              <a:gd name="connsiteY56" fmla="*/ 2147912 h 2338425"/>
              <a:gd name="connsiteX57" fmla="*/ 922581 w 1571230"/>
              <a:gd name="connsiteY57" fmla="*/ 2145532 h 2338425"/>
              <a:gd name="connsiteX58" fmla="*/ 870193 w 1571230"/>
              <a:gd name="connsiteY58" fmla="*/ 2155057 h 2338425"/>
              <a:gd name="connsiteX59" fmla="*/ 824949 w 1571230"/>
              <a:gd name="connsiteY59" fmla="*/ 2178870 h 2338425"/>
              <a:gd name="connsiteX60" fmla="*/ 779704 w 1571230"/>
              <a:gd name="connsiteY60" fmla="*/ 2186012 h 2338425"/>
              <a:gd name="connsiteX61" fmla="*/ 758274 w 1571230"/>
              <a:gd name="connsiteY61" fmla="*/ 2205064 h 2338425"/>
              <a:gd name="connsiteX62" fmla="*/ 751131 w 1571230"/>
              <a:gd name="connsiteY62" fmla="*/ 2250307 h 2338425"/>
              <a:gd name="connsiteX63" fmla="*/ 734462 w 1571230"/>
              <a:gd name="connsiteY63" fmla="*/ 2262214 h 2338425"/>
              <a:gd name="connsiteX64" fmla="*/ 689218 w 1571230"/>
              <a:gd name="connsiteY64" fmla="*/ 2312220 h 2338425"/>
              <a:gd name="connsiteX65" fmla="*/ 665406 w 1571230"/>
              <a:gd name="connsiteY65" fmla="*/ 2316981 h 2338425"/>
              <a:gd name="connsiteX66" fmla="*/ 617781 w 1571230"/>
              <a:gd name="connsiteY66" fmla="*/ 2338413 h 2338425"/>
              <a:gd name="connsiteX67" fmla="*/ 579681 w 1571230"/>
              <a:gd name="connsiteY67" fmla="*/ 2321744 h 2338425"/>
              <a:gd name="connsiteX68" fmla="*/ 563012 w 1571230"/>
              <a:gd name="connsiteY68" fmla="*/ 2293169 h 2338425"/>
              <a:gd name="connsiteX69" fmla="*/ 520149 w 1571230"/>
              <a:gd name="connsiteY69" fmla="*/ 2302695 h 2338425"/>
              <a:gd name="connsiteX70" fmla="*/ 512573 w 1571230"/>
              <a:gd name="connsiteY70" fmla="*/ 2296591 h 2338425"/>
              <a:gd name="connsiteX71" fmla="*/ 503481 w 1571230"/>
              <a:gd name="connsiteY71" fmla="*/ 2290788 h 2338425"/>
              <a:gd name="connsiteX72" fmla="*/ 522531 w 1571230"/>
              <a:gd name="connsiteY72" fmla="*/ 2183631 h 2338425"/>
              <a:gd name="connsiteX73" fmla="*/ 539199 w 1571230"/>
              <a:gd name="connsiteY73" fmla="*/ 2162200 h 2338425"/>
              <a:gd name="connsiteX74" fmla="*/ 529674 w 1571230"/>
              <a:gd name="connsiteY74" fmla="*/ 2116957 h 2338425"/>
              <a:gd name="connsiteX75" fmla="*/ 553487 w 1571230"/>
              <a:gd name="connsiteY75" fmla="*/ 2102669 h 2338425"/>
              <a:gd name="connsiteX76" fmla="*/ 534437 w 1571230"/>
              <a:gd name="connsiteY76" fmla="*/ 2088382 h 2338425"/>
              <a:gd name="connsiteX77" fmla="*/ 522531 w 1571230"/>
              <a:gd name="connsiteY77" fmla="*/ 2052664 h 2338425"/>
              <a:gd name="connsiteX78" fmla="*/ 513006 w 1571230"/>
              <a:gd name="connsiteY78" fmla="*/ 2007420 h 2338425"/>
              <a:gd name="connsiteX79" fmla="*/ 510624 w 1571230"/>
              <a:gd name="connsiteY79" fmla="*/ 1976462 h 2338425"/>
              <a:gd name="connsiteX80" fmla="*/ 460618 w 1571230"/>
              <a:gd name="connsiteY80" fmla="*/ 1978845 h 2338425"/>
              <a:gd name="connsiteX81" fmla="*/ 427282 w 1571230"/>
              <a:gd name="connsiteY81" fmla="*/ 1943126 h 2338425"/>
              <a:gd name="connsiteX82" fmla="*/ 382037 w 1571230"/>
              <a:gd name="connsiteY82" fmla="*/ 1926456 h 2338425"/>
              <a:gd name="connsiteX83" fmla="*/ 367749 w 1571230"/>
              <a:gd name="connsiteY83" fmla="*/ 1876451 h 2338425"/>
              <a:gd name="connsiteX84" fmla="*/ 365368 w 1571230"/>
              <a:gd name="connsiteY84" fmla="*/ 1855019 h 2338425"/>
              <a:gd name="connsiteX85" fmla="*/ 334413 w 1571230"/>
              <a:gd name="connsiteY85" fmla="*/ 1809776 h 2338425"/>
              <a:gd name="connsiteX86" fmla="*/ 291549 w 1571230"/>
              <a:gd name="connsiteY86" fmla="*/ 1785963 h 2338425"/>
              <a:gd name="connsiteX87" fmla="*/ 248688 w 1571230"/>
              <a:gd name="connsiteY87" fmla="*/ 1757389 h 2338425"/>
              <a:gd name="connsiteX88" fmla="*/ 215349 w 1571230"/>
              <a:gd name="connsiteY88" fmla="*/ 1747863 h 2338425"/>
              <a:gd name="connsiteX89" fmla="*/ 217731 w 1571230"/>
              <a:gd name="connsiteY89" fmla="*/ 1702617 h 2338425"/>
              <a:gd name="connsiteX90" fmla="*/ 174868 w 1571230"/>
              <a:gd name="connsiteY90" fmla="*/ 1716907 h 2338425"/>
              <a:gd name="connsiteX91" fmla="*/ 186775 w 1571230"/>
              <a:gd name="connsiteY91" fmla="*/ 1750245 h 2338425"/>
              <a:gd name="connsiteX92" fmla="*/ 179631 w 1571230"/>
              <a:gd name="connsiteY92" fmla="*/ 1766914 h 2338425"/>
              <a:gd name="connsiteX93" fmla="*/ 141531 w 1571230"/>
              <a:gd name="connsiteY93" fmla="*/ 1738339 h 2338425"/>
              <a:gd name="connsiteX94" fmla="*/ 98669 w 1571230"/>
              <a:gd name="connsiteY94" fmla="*/ 1735957 h 2338425"/>
              <a:gd name="connsiteX95" fmla="*/ 43899 w 1571230"/>
              <a:gd name="connsiteY95" fmla="*/ 1716907 h 2338425"/>
              <a:gd name="connsiteX96" fmla="*/ 10560 w 1571230"/>
              <a:gd name="connsiteY96" fmla="*/ 1714523 h 2338425"/>
              <a:gd name="connsiteX97" fmla="*/ 1037 w 1571230"/>
              <a:gd name="connsiteY97" fmla="*/ 1662139 h 2338425"/>
              <a:gd name="connsiteX98" fmla="*/ 34374 w 1571230"/>
              <a:gd name="connsiteY98" fmla="*/ 1574032 h 2338425"/>
              <a:gd name="connsiteX99" fmla="*/ 60568 w 1571230"/>
              <a:gd name="connsiteY99" fmla="*/ 1526407 h 2338425"/>
              <a:gd name="connsiteX100" fmla="*/ 81999 w 1571230"/>
              <a:gd name="connsiteY100" fmla="*/ 1478782 h 2338425"/>
              <a:gd name="connsiteX101" fmla="*/ 108194 w 1571230"/>
              <a:gd name="connsiteY101" fmla="*/ 1440682 h 2338425"/>
              <a:gd name="connsiteX102" fmla="*/ 146293 w 1571230"/>
              <a:gd name="connsiteY102" fmla="*/ 1431157 h 2338425"/>
              <a:gd name="connsiteX103" fmla="*/ 153438 w 1571230"/>
              <a:gd name="connsiteY103" fmla="*/ 1395439 h 2338425"/>
              <a:gd name="connsiteX104" fmla="*/ 262975 w 1571230"/>
              <a:gd name="connsiteY104" fmla="*/ 1276376 h 2338425"/>
              <a:gd name="connsiteX105" fmla="*/ 286787 w 1571230"/>
              <a:gd name="connsiteY105" fmla="*/ 1138261 h 2338425"/>
              <a:gd name="connsiteX106" fmla="*/ 282025 w 1571230"/>
              <a:gd name="connsiteY106" fmla="*/ 1057301 h 2338425"/>
              <a:gd name="connsiteX107" fmla="*/ 196300 w 1571230"/>
              <a:gd name="connsiteY107" fmla="*/ 1045395 h 2338425"/>
              <a:gd name="connsiteX108" fmla="*/ 179632 w 1571230"/>
              <a:gd name="connsiteY108" fmla="*/ 964432 h 2338425"/>
              <a:gd name="connsiteX109" fmla="*/ 186775 w 1571230"/>
              <a:gd name="connsiteY109" fmla="*/ 897757 h 2338425"/>
              <a:gd name="connsiteX110" fmla="*/ 148675 w 1571230"/>
              <a:gd name="connsiteY110" fmla="*/ 859657 h 2338425"/>
              <a:gd name="connsiteX111" fmla="*/ 127244 w 1571230"/>
              <a:gd name="connsiteY111" fmla="*/ 819175 h 2338425"/>
              <a:gd name="connsiteX112" fmla="*/ 117719 w 1571230"/>
              <a:gd name="connsiteY112" fmla="*/ 759645 h 2338425"/>
              <a:gd name="connsiteX113" fmla="*/ 102097 w 1571230"/>
              <a:gd name="connsiteY113" fmla="*/ 679491 h 2338425"/>
              <a:gd name="connsiteX0" fmla="*/ 102097 w 1571230"/>
              <a:gd name="connsiteY0" fmla="*/ 679491 h 2338425"/>
              <a:gd name="connsiteX1" fmla="*/ 91525 w 1571230"/>
              <a:gd name="connsiteY1" fmla="*/ 597719 h 2338425"/>
              <a:gd name="connsiteX2" fmla="*/ 93907 w 1571230"/>
              <a:gd name="connsiteY2" fmla="*/ 533425 h 2338425"/>
              <a:gd name="connsiteX3" fmla="*/ 17706 w 1571230"/>
              <a:gd name="connsiteY3" fmla="*/ 433413 h 2338425"/>
              <a:gd name="connsiteX4" fmla="*/ 12942 w 1571230"/>
              <a:gd name="connsiteY4" fmla="*/ 416742 h 2338425"/>
              <a:gd name="connsiteX5" fmla="*/ 77237 w 1571230"/>
              <a:gd name="connsiteY5" fmla="*/ 431031 h 2338425"/>
              <a:gd name="connsiteX6" fmla="*/ 77237 w 1571230"/>
              <a:gd name="connsiteY6" fmla="*/ 435794 h 2338425"/>
              <a:gd name="connsiteX7" fmla="*/ 127243 w 1571230"/>
              <a:gd name="connsiteY7" fmla="*/ 431031 h 2338425"/>
              <a:gd name="connsiteX8" fmla="*/ 148674 w 1571230"/>
              <a:gd name="connsiteY8" fmla="*/ 381025 h 2338425"/>
              <a:gd name="connsiteX9" fmla="*/ 201062 w 1571230"/>
              <a:gd name="connsiteY9" fmla="*/ 345306 h 2338425"/>
              <a:gd name="connsiteX10" fmla="*/ 208206 w 1571230"/>
              <a:gd name="connsiteY10" fmla="*/ 295300 h 2338425"/>
              <a:gd name="connsiteX11" fmla="*/ 184393 w 1571230"/>
              <a:gd name="connsiteY11" fmla="*/ 278630 h 2338425"/>
              <a:gd name="connsiteX12" fmla="*/ 170106 w 1571230"/>
              <a:gd name="connsiteY12" fmla="*/ 247674 h 2338425"/>
              <a:gd name="connsiteX13" fmla="*/ 224874 w 1571230"/>
              <a:gd name="connsiteY13" fmla="*/ 202431 h 2338425"/>
              <a:gd name="connsiteX14" fmla="*/ 265357 w 1571230"/>
              <a:gd name="connsiteY14" fmla="*/ 119088 h 2338425"/>
              <a:gd name="connsiteX15" fmla="*/ 293931 w 1571230"/>
              <a:gd name="connsiteY15" fmla="*/ 121468 h 2338425"/>
              <a:gd name="connsiteX16" fmla="*/ 324887 w 1571230"/>
              <a:gd name="connsiteY16" fmla="*/ 166713 h 2338425"/>
              <a:gd name="connsiteX17" fmla="*/ 543961 w 1571230"/>
              <a:gd name="connsiteY17" fmla="*/ 9550 h 2338425"/>
              <a:gd name="connsiteX18" fmla="*/ 601110 w 1571230"/>
              <a:gd name="connsiteY18" fmla="*/ 16695 h 2338425"/>
              <a:gd name="connsiteX19" fmla="*/ 636831 w 1571230"/>
              <a:gd name="connsiteY19" fmla="*/ 30980 h 2338425"/>
              <a:gd name="connsiteX20" fmla="*/ 651116 w 1571230"/>
              <a:gd name="connsiteY20" fmla="*/ 38126 h 2338425"/>
              <a:gd name="connsiteX21" fmla="*/ 748749 w 1571230"/>
              <a:gd name="connsiteY21" fmla="*/ 150043 h 2338425"/>
              <a:gd name="connsiteX22" fmla="*/ 972588 w 1571230"/>
              <a:gd name="connsiteY22" fmla="*/ 47650 h 2338425"/>
              <a:gd name="connsiteX23" fmla="*/ 1058312 w 1571230"/>
              <a:gd name="connsiteY23" fmla="*/ 28600 h 2338425"/>
              <a:gd name="connsiteX24" fmla="*/ 1155942 w 1571230"/>
              <a:gd name="connsiteY24" fmla="*/ 14312 h 2338425"/>
              <a:gd name="connsiteX25" fmla="*/ 1370255 w 1571230"/>
              <a:gd name="connsiteY25" fmla="*/ 209575 h 2338425"/>
              <a:gd name="connsiteX26" fmla="*/ 1560756 w 1571230"/>
              <a:gd name="connsiteY26" fmla="*/ 900138 h 2338425"/>
              <a:gd name="connsiteX27" fmla="*/ 1544088 w 1571230"/>
              <a:gd name="connsiteY27" fmla="*/ 902520 h 2338425"/>
              <a:gd name="connsiteX28" fmla="*/ 1525038 w 1571230"/>
              <a:gd name="connsiteY28" fmla="*/ 976337 h 2338425"/>
              <a:gd name="connsiteX29" fmla="*/ 958300 w 1571230"/>
              <a:gd name="connsiteY29" fmla="*/ 1154932 h 2338425"/>
              <a:gd name="connsiteX30" fmla="*/ 979731 w 1571230"/>
              <a:gd name="connsiteY30" fmla="*/ 1164456 h 2338425"/>
              <a:gd name="connsiteX31" fmla="*/ 974968 w 1571230"/>
              <a:gd name="connsiteY31" fmla="*/ 1238274 h 2338425"/>
              <a:gd name="connsiteX32" fmla="*/ 984494 w 1571230"/>
              <a:gd name="connsiteY32" fmla="*/ 1300189 h 2338425"/>
              <a:gd name="connsiteX33" fmla="*/ 1032119 w 1571230"/>
              <a:gd name="connsiteY33" fmla="*/ 1381151 h 2338425"/>
              <a:gd name="connsiteX34" fmla="*/ 1072600 w 1571230"/>
              <a:gd name="connsiteY34" fmla="*/ 1402582 h 2338425"/>
              <a:gd name="connsiteX35" fmla="*/ 1089269 w 1571230"/>
              <a:gd name="connsiteY35" fmla="*/ 1469257 h 2338425"/>
              <a:gd name="connsiteX36" fmla="*/ 1122607 w 1571230"/>
              <a:gd name="connsiteY36" fmla="*/ 1495451 h 2338425"/>
              <a:gd name="connsiteX37" fmla="*/ 1163088 w 1571230"/>
              <a:gd name="connsiteY37" fmla="*/ 1554982 h 2338425"/>
              <a:gd name="connsiteX38" fmla="*/ 1191663 w 1571230"/>
              <a:gd name="connsiteY38" fmla="*/ 1569270 h 2338425"/>
              <a:gd name="connsiteX39" fmla="*/ 1220238 w 1571230"/>
              <a:gd name="connsiteY39" fmla="*/ 1607369 h 2338425"/>
              <a:gd name="connsiteX40" fmla="*/ 1215943 w 1571230"/>
              <a:gd name="connsiteY40" fmla="*/ 1627229 h 2338425"/>
              <a:gd name="connsiteX41" fmla="*/ 1196425 w 1571230"/>
              <a:gd name="connsiteY41" fmla="*/ 1676426 h 2338425"/>
              <a:gd name="connsiteX42" fmla="*/ 1144037 w 1571230"/>
              <a:gd name="connsiteY42" fmla="*/ 1671662 h 2338425"/>
              <a:gd name="connsiteX43" fmla="*/ 1124987 w 1571230"/>
              <a:gd name="connsiteY43" fmla="*/ 1716905 h 2338425"/>
              <a:gd name="connsiteX44" fmla="*/ 1048787 w 1571230"/>
              <a:gd name="connsiteY44" fmla="*/ 1750243 h 2338425"/>
              <a:gd name="connsiteX45" fmla="*/ 1020212 w 1571230"/>
              <a:gd name="connsiteY45" fmla="*/ 1809774 h 2338425"/>
              <a:gd name="connsiteX46" fmla="*/ 1036881 w 1571230"/>
              <a:gd name="connsiteY46" fmla="*/ 1857399 h 2338425"/>
              <a:gd name="connsiteX47" fmla="*/ 1017832 w 1571230"/>
              <a:gd name="connsiteY47" fmla="*/ 1897882 h 2338425"/>
              <a:gd name="connsiteX48" fmla="*/ 984493 w 1571230"/>
              <a:gd name="connsiteY48" fmla="*/ 1895499 h 2338425"/>
              <a:gd name="connsiteX49" fmla="*/ 982112 w 1571230"/>
              <a:gd name="connsiteY49" fmla="*/ 1959793 h 2338425"/>
              <a:gd name="connsiteX50" fmla="*/ 946393 w 1571230"/>
              <a:gd name="connsiteY50" fmla="*/ 1976462 h 2338425"/>
              <a:gd name="connsiteX51" fmla="*/ 910674 w 1571230"/>
              <a:gd name="connsiteY51" fmla="*/ 1983605 h 2338425"/>
              <a:gd name="connsiteX52" fmla="*/ 910674 w 1571230"/>
              <a:gd name="connsiteY52" fmla="*/ 2047899 h 2338425"/>
              <a:gd name="connsiteX53" fmla="*/ 967824 w 1571230"/>
              <a:gd name="connsiteY53" fmla="*/ 2057424 h 2338425"/>
              <a:gd name="connsiteX54" fmla="*/ 1001162 w 1571230"/>
              <a:gd name="connsiteY54" fmla="*/ 2052662 h 2338425"/>
              <a:gd name="connsiteX55" fmla="*/ 1005922 w 1571230"/>
              <a:gd name="connsiteY55" fmla="*/ 2126481 h 2338425"/>
              <a:gd name="connsiteX56" fmla="*/ 982112 w 1571230"/>
              <a:gd name="connsiteY56" fmla="*/ 2147912 h 2338425"/>
              <a:gd name="connsiteX57" fmla="*/ 922581 w 1571230"/>
              <a:gd name="connsiteY57" fmla="*/ 2145532 h 2338425"/>
              <a:gd name="connsiteX58" fmla="*/ 870193 w 1571230"/>
              <a:gd name="connsiteY58" fmla="*/ 2155057 h 2338425"/>
              <a:gd name="connsiteX59" fmla="*/ 824949 w 1571230"/>
              <a:gd name="connsiteY59" fmla="*/ 2178870 h 2338425"/>
              <a:gd name="connsiteX60" fmla="*/ 779704 w 1571230"/>
              <a:gd name="connsiteY60" fmla="*/ 2186012 h 2338425"/>
              <a:gd name="connsiteX61" fmla="*/ 758274 w 1571230"/>
              <a:gd name="connsiteY61" fmla="*/ 2205064 h 2338425"/>
              <a:gd name="connsiteX62" fmla="*/ 751131 w 1571230"/>
              <a:gd name="connsiteY62" fmla="*/ 2250307 h 2338425"/>
              <a:gd name="connsiteX63" fmla="*/ 734462 w 1571230"/>
              <a:gd name="connsiteY63" fmla="*/ 2262214 h 2338425"/>
              <a:gd name="connsiteX64" fmla="*/ 689218 w 1571230"/>
              <a:gd name="connsiteY64" fmla="*/ 2312220 h 2338425"/>
              <a:gd name="connsiteX65" fmla="*/ 665406 w 1571230"/>
              <a:gd name="connsiteY65" fmla="*/ 2316981 h 2338425"/>
              <a:gd name="connsiteX66" fmla="*/ 617781 w 1571230"/>
              <a:gd name="connsiteY66" fmla="*/ 2338413 h 2338425"/>
              <a:gd name="connsiteX67" fmla="*/ 579681 w 1571230"/>
              <a:gd name="connsiteY67" fmla="*/ 2321744 h 2338425"/>
              <a:gd name="connsiteX68" fmla="*/ 563012 w 1571230"/>
              <a:gd name="connsiteY68" fmla="*/ 2293169 h 2338425"/>
              <a:gd name="connsiteX69" fmla="*/ 520149 w 1571230"/>
              <a:gd name="connsiteY69" fmla="*/ 2302695 h 2338425"/>
              <a:gd name="connsiteX70" fmla="*/ 512573 w 1571230"/>
              <a:gd name="connsiteY70" fmla="*/ 2296591 h 2338425"/>
              <a:gd name="connsiteX71" fmla="*/ 503481 w 1571230"/>
              <a:gd name="connsiteY71" fmla="*/ 2290788 h 2338425"/>
              <a:gd name="connsiteX72" fmla="*/ 522531 w 1571230"/>
              <a:gd name="connsiteY72" fmla="*/ 2183631 h 2338425"/>
              <a:gd name="connsiteX73" fmla="*/ 539199 w 1571230"/>
              <a:gd name="connsiteY73" fmla="*/ 2162200 h 2338425"/>
              <a:gd name="connsiteX74" fmla="*/ 529674 w 1571230"/>
              <a:gd name="connsiteY74" fmla="*/ 2116957 h 2338425"/>
              <a:gd name="connsiteX75" fmla="*/ 553487 w 1571230"/>
              <a:gd name="connsiteY75" fmla="*/ 2102669 h 2338425"/>
              <a:gd name="connsiteX76" fmla="*/ 534437 w 1571230"/>
              <a:gd name="connsiteY76" fmla="*/ 2088382 h 2338425"/>
              <a:gd name="connsiteX77" fmla="*/ 522531 w 1571230"/>
              <a:gd name="connsiteY77" fmla="*/ 2052664 h 2338425"/>
              <a:gd name="connsiteX78" fmla="*/ 513006 w 1571230"/>
              <a:gd name="connsiteY78" fmla="*/ 2007420 h 2338425"/>
              <a:gd name="connsiteX79" fmla="*/ 510624 w 1571230"/>
              <a:gd name="connsiteY79" fmla="*/ 1976462 h 2338425"/>
              <a:gd name="connsiteX80" fmla="*/ 460618 w 1571230"/>
              <a:gd name="connsiteY80" fmla="*/ 1978845 h 2338425"/>
              <a:gd name="connsiteX81" fmla="*/ 427282 w 1571230"/>
              <a:gd name="connsiteY81" fmla="*/ 1943126 h 2338425"/>
              <a:gd name="connsiteX82" fmla="*/ 382037 w 1571230"/>
              <a:gd name="connsiteY82" fmla="*/ 1926456 h 2338425"/>
              <a:gd name="connsiteX83" fmla="*/ 367749 w 1571230"/>
              <a:gd name="connsiteY83" fmla="*/ 1876451 h 2338425"/>
              <a:gd name="connsiteX84" fmla="*/ 365368 w 1571230"/>
              <a:gd name="connsiteY84" fmla="*/ 1855019 h 2338425"/>
              <a:gd name="connsiteX85" fmla="*/ 334413 w 1571230"/>
              <a:gd name="connsiteY85" fmla="*/ 1809776 h 2338425"/>
              <a:gd name="connsiteX86" fmla="*/ 291549 w 1571230"/>
              <a:gd name="connsiteY86" fmla="*/ 1785963 h 2338425"/>
              <a:gd name="connsiteX87" fmla="*/ 248688 w 1571230"/>
              <a:gd name="connsiteY87" fmla="*/ 1757389 h 2338425"/>
              <a:gd name="connsiteX88" fmla="*/ 215349 w 1571230"/>
              <a:gd name="connsiteY88" fmla="*/ 1747863 h 2338425"/>
              <a:gd name="connsiteX89" fmla="*/ 217731 w 1571230"/>
              <a:gd name="connsiteY89" fmla="*/ 1702617 h 2338425"/>
              <a:gd name="connsiteX90" fmla="*/ 174868 w 1571230"/>
              <a:gd name="connsiteY90" fmla="*/ 1716907 h 2338425"/>
              <a:gd name="connsiteX91" fmla="*/ 186775 w 1571230"/>
              <a:gd name="connsiteY91" fmla="*/ 1750245 h 2338425"/>
              <a:gd name="connsiteX92" fmla="*/ 179631 w 1571230"/>
              <a:gd name="connsiteY92" fmla="*/ 1766914 h 2338425"/>
              <a:gd name="connsiteX93" fmla="*/ 141531 w 1571230"/>
              <a:gd name="connsiteY93" fmla="*/ 1738339 h 2338425"/>
              <a:gd name="connsiteX94" fmla="*/ 98669 w 1571230"/>
              <a:gd name="connsiteY94" fmla="*/ 1735957 h 2338425"/>
              <a:gd name="connsiteX95" fmla="*/ 43899 w 1571230"/>
              <a:gd name="connsiteY95" fmla="*/ 1716907 h 2338425"/>
              <a:gd name="connsiteX96" fmla="*/ 10560 w 1571230"/>
              <a:gd name="connsiteY96" fmla="*/ 1714523 h 2338425"/>
              <a:gd name="connsiteX97" fmla="*/ 1037 w 1571230"/>
              <a:gd name="connsiteY97" fmla="*/ 1662139 h 2338425"/>
              <a:gd name="connsiteX98" fmla="*/ 34374 w 1571230"/>
              <a:gd name="connsiteY98" fmla="*/ 1574032 h 2338425"/>
              <a:gd name="connsiteX99" fmla="*/ 60568 w 1571230"/>
              <a:gd name="connsiteY99" fmla="*/ 1526407 h 2338425"/>
              <a:gd name="connsiteX100" fmla="*/ 81999 w 1571230"/>
              <a:gd name="connsiteY100" fmla="*/ 1478782 h 2338425"/>
              <a:gd name="connsiteX101" fmla="*/ 108194 w 1571230"/>
              <a:gd name="connsiteY101" fmla="*/ 1440682 h 2338425"/>
              <a:gd name="connsiteX102" fmla="*/ 146293 w 1571230"/>
              <a:gd name="connsiteY102" fmla="*/ 1431157 h 2338425"/>
              <a:gd name="connsiteX103" fmla="*/ 153438 w 1571230"/>
              <a:gd name="connsiteY103" fmla="*/ 1395439 h 2338425"/>
              <a:gd name="connsiteX104" fmla="*/ 262975 w 1571230"/>
              <a:gd name="connsiteY104" fmla="*/ 1276376 h 2338425"/>
              <a:gd name="connsiteX105" fmla="*/ 286787 w 1571230"/>
              <a:gd name="connsiteY105" fmla="*/ 1138261 h 2338425"/>
              <a:gd name="connsiteX106" fmla="*/ 282025 w 1571230"/>
              <a:gd name="connsiteY106" fmla="*/ 1057301 h 2338425"/>
              <a:gd name="connsiteX107" fmla="*/ 196300 w 1571230"/>
              <a:gd name="connsiteY107" fmla="*/ 1045395 h 2338425"/>
              <a:gd name="connsiteX108" fmla="*/ 179632 w 1571230"/>
              <a:gd name="connsiteY108" fmla="*/ 964432 h 2338425"/>
              <a:gd name="connsiteX109" fmla="*/ 186775 w 1571230"/>
              <a:gd name="connsiteY109" fmla="*/ 897757 h 2338425"/>
              <a:gd name="connsiteX110" fmla="*/ 148675 w 1571230"/>
              <a:gd name="connsiteY110" fmla="*/ 859657 h 2338425"/>
              <a:gd name="connsiteX111" fmla="*/ 127244 w 1571230"/>
              <a:gd name="connsiteY111" fmla="*/ 819175 h 2338425"/>
              <a:gd name="connsiteX112" fmla="*/ 117719 w 1571230"/>
              <a:gd name="connsiteY112" fmla="*/ 759645 h 2338425"/>
              <a:gd name="connsiteX113" fmla="*/ 102097 w 1571230"/>
              <a:gd name="connsiteY113" fmla="*/ 679491 h 2338425"/>
              <a:gd name="connsiteX0" fmla="*/ 102097 w 1571230"/>
              <a:gd name="connsiteY0" fmla="*/ 679491 h 2338425"/>
              <a:gd name="connsiteX1" fmla="*/ 91525 w 1571230"/>
              <a:gd name="connsiteY1" fmla="*/ 597719 h 2338425"/>
              <a:gd name="connsiteX2" fmla="*/ 93907 w 1571230"/>
              <a:gd name="connsiteY2" fmla="*/ 533425 h 2338425"/>
              <a:gd name="connsiteX3" fmla="*/ 17706 w 1571230"/>
              <a:gd name="connsiteY3" fmla="*/ 433413 h 2338425"/>
              <a:gd name="connsiteX4" fmla="*/ 12942 w 1571230"/>
              <a:gd name="connsiteY4" fmla="*/ 416742 h 2338425"/>
              <a:gd name="connsiteX5" fmla="*/ 77237 w 1571230"/>
              <a:gd name="connsiteY5" fmla="*/ 431031 h 2338425"/>
              <a:gd name="connsiteX6" fmla="*/ 77237 w 1571230"/>
              <a:gd name="connsiteY6" fmla="*/ 435794 h 2338425"/>
              <a:gd name="connsiteX7" fmla="*/ 127243 w 1571230"/>
              <a:gd name="connsiteY7" fmla="*/ 431031 h 2338425"/>
              <a:gd name="connsiteX8" fmla="*/ 148674 w 1571230"/>
              <a:gd name="connsiteY8" fmla="*/ 381025 h 2338425"/>
              <a:gd name="connsiteX9" fmla="*/ 201062 w 1571230"/>
              <a:gd name="connsiteY9" fmla="*/ 345306 h 2338425"/>
              <a:gd name="connsiteX10" fmla="*/ 208206 w 1571230"/>
              <a:gd name="connsiteY10" fmla="*/ 295300 h 2338425"/>
              <a:gd name="connsiteX11" fmla="*/ 184393 w 1571230"/>
              <a:gd name="connsiteY11" fmla="*/ 278630 h 2338425"/>
              <a:gd name="connsiteX12" fmla="*/ 170106 w 1571230"/>
              <a:gd name="connsiteY12" fmla="*/ 247674 h 2338425"/>
              <a:gd name="connsiteX13" fmla="*/ 224874 w 1571230"/>
              <a:gd name="connsiteY13" fmla="*/ 202431 h 2338425"/>
              <a:gd name="connsiteX14" fmla="*/ 265357 w 1571230"/>
              <a:gd name="connsiteY14" fmla="*/ 119088 h 2338425"/>
              <a:gd name="connsiteX15" fmla="*/ 293931 w 1571230"/>
              <a:gd name="connsiteY15" fmla="*/ 121468 h 2338425"/>
              <a:gd name="connsiteX16" fmla="*/ 324887 w 1571230"/>
              <a:gd name="connsiteY16" fmla="*/ 166713 h 2338425"/>
              <a:gd name="connsiteX17" fmla="*/ 543961 w 1571230"/>
              <a:gd name="connsiteY17" fmla="*/ 9550 h 2338425"/>
              <a:gd name="connsiteX18" fmla="*/ 601110 w 1571230"/>
              <a:gd name="connsiteY18" fmla="*/ 16695 h 2338425"/>
              <a:gd name="connsiteX19" fmla="*/ 636831 w 1571230"/>
              <a:gd name="connsiteY19" fmla="*/ 30980 h 2338425"/>
              <a:gd name="connsiteX20" fmla="*/ 651116 w 1571230"/>
              <a:gd name="connsiteY20" fmla="*/ 38126 h 2338425"/>
              <a:gd name="connsiteX21" fmla="*/ 708266 w 1571230"/>
              <a:gd name="connsiteY21" fmla="*/ 119090 h 2338425"/>
              <a:gd name="connsiteX22" fmla="*/ 748749 w 1571230"/>
              <a:gd name="connsiteY22" fmla="*/ 150043 h 2338425"/>
              <a:gd name="connsiteX23" fmla="*/ 972588 w 1571230"/>
              <a:gd name="connsiteY23" fmla="*/ 47650 h 2338425"/>
              <a:gd name="connsiteX24" fmla="*/ 1058312 w 1571230"/>
              <a:gd name="connsiteY24" fmla="*/ 28600 h 2338425"/>
              <a:gd name="connsiteX25" fmla="*/ 1155942 w 1571230"/>
              <a:gd name="connsiteY25" fmla="*/ 14312 h 2338425"/>
              <a:gd name="connsiteX26" fmla="*/ 1370255 w 1571230"/>
              <a:gd name="connsiteY26" fmla="*/ 209575 h 2338425"/>
              <a:gd name="connsiteX27" fmla="*/ 1560756 w 1571230"/>
              <a:gd name="connsiteY27" fmla="*/ 900138 h 2338425"/>
              <a:gd name="connsiteX28" fmla="*/ 1544088 w 1571230"/>
              <a:gd name="connsiteY28" fmla="*/ 902520 h 2338425"/>
              <a:gd name="connsiteX29" fmla="*/ 1525038 w 1571230"/>
              <a:gd name="connsiteY29" fmla="*/ 976337 h 2338425"/>
              <a:gd name="connsiteX30" fmla="*/ 958300 w 1571230"/>
              <a:gd name="connsiteY30" fmla="*/ 1154932 h 2338425"/>
              <a:gd name="connsiteX31" fmla="*/ 979731 w 1571230"/>
              <a:gd name="connsiteY31" fmla="*/ 1164456 h 2338425"/>
              <a:gd name="connsiteX32" fmla="*/ 974968 w 1571230"/>
              <a:gd name="connsiteY32" fmla="*/ 1238274 h 2338425"/>
              <a:gd name="connsiteX33" fmla="*/ 984494 w 1571230"/>
              <a:gd name="connsiteY33" fmla="*/ 1300189 h 2338425"/>
              <a:gd name="connsiteX34" fmla="*/ 1032119 w 1571230"/>
              <a:gd name="connsiteY34" fmla="*/ 1381151 h 2338425"/>
              <a:gd name="connsiteX35" fmla="*/ 1072600 w 1571230"/>
              <a:gd name="connsiteY35" fmla="*/ 1402582 h 2338425"/>
              <a:gd name="connsiteX36" fmla="*/ 1089269 w 1571230"/>
              <a:gd name="connsiteY36" fmla="*/ 1469257 h 2338425"/>
              <a:gd name="connsiteX37" fmla="*/ 1122607 w 1571230"/>
              <a:gd name="connsiteY37" fmla="*/ 1495451 h 2338425"/>
              <a:gd name="connsiteX38" fmla="*/ 1163088 w 1571230"/>
              <a:gd name="connsiteY38" fmla="*/ 1554982 h 2338425"/>
              <a:gd name="connsiteX39" fmla="*/ 1191663 w 1571230"/>
              <a:gd name="connsiteY39" fmla="*/ 1569270 h 2338425"/>
              <a:gd name="connsiteX40" fmla="*/ 1220238 w 1571230"/>
              <a:gd name="connsiteY40" fmla="*/ 1607369 h 2338425"/>
              <a:gd name="connsiteX41" fmla="*/ 1215943 w 1571230"/>
              <a:gd name="connsiteY41" fmla="*/ 1627229 h 2338425"/>
              <a:gd name="connsiteX42" fmla="*/ 1196425 w 1571230"/>
              <a:gd name="connsiteY42" fmla="*/ 1676426 h 2338425"/>
              <a:gd name="connsiteX43" fmla="*/ 1144037 w 1571230"/>
              <a:gd name="connsiteY43" fmla="*/ 1671662 h 2338425"/>
              <a:gd name="connsiteX44" fmla="*/ 1124987 w 1571230"/>
              <a:gd name="connsiteY44" fmla="*/ 1716905 h 2338425"/>
              <a:gd name="connsiteX45" fmla="*/ 1048787 w 1571230"/>
              <a:gd name="connsiteY45" fmla="*/ 1750243 h 2338425"/>
              <a:gd name="connsiteX46" fmla="*/ 1020212 w 1571230"/>
              <a:gd name="connsiteY46" fmla="*/ 1809774 h 2338425"/>
              <a:gd name="connsiteX47" fmla="*/ 1036881 w 1571230"/>
              <a:gd name="connsiteY47" fmla="*/ 1857399 h 2338425"/>
              <a:gd name="connsiteX48" fmla="*/ 1017832 w 1571230"/>
              <a:gd name="connsiteY48" fmla="*/ 1897882 h 2338425"/>
              <a:gd name="connsiteX49" fmla="*/ 984493 w 1571230"/>
              <a:gd name="connsiteY49" fmla="*/ 1895499 h 2338425"/>
              <a:gd name="connsiteX50" fmla="*/ 982112 w 1571230"/>
              <a:gd name="connsiteY50" fmla="*/ 1959793 h 2338425"/>
              <a:gd name="connsiteX51" fmla="*/ 946393 w 1571230"/>
              <a:gd name="connsiteY51" fmla="*/ 1976462 h 2338425"/>
              <a:gd name="connsiteX52" fmla="*/ 910674 w 1571230"/>
              <a:gd name="connsiteY52" fmla="*/ 1983605 h 2338425"/>
              <a:gd name="connsiteX53" fmla="*/ 910674 w 1571230"/>
              <a:gd name="connsiteY53" fmla="*/ 2047899 h 2338425"/>
              <a:gd name="connsiteX54" fmla="*/ 967824 w 1571230"/>
              <a:gd name="connsiteY54" fmla="*/ 2057424 h 2338425"/>
              <a:gd name="connsiteX55" fmla="*/ 1001162 w 1571230"/>
              <a:gd name="connsiteY55" fmla="*/ 2052662 h 2338425"/>
              <a:gd name="connsiteX56" fmla="*/ 1005922 w 1571230"/>
              <a:gd name="connsiteY56" fmla="*/ 2126481 h 2338425"/>
              <a:gd name="connsiteX57" fmla="*/ 982112 w 1571230"/>
              <a:gd name="connsiteY57" fmla="*/ 2147912 h 2338425"/>
              <a:gd name="connsiteX58" fmla="*/ 922581 w 1571230"/>
              <a:gd name="connsiteY58" fmla="*/ 2145532 h 2338425"/>
              <a:gd name="connsiteX59" fmla="*/ 870193 w 1571230"/>
              <a:gd name="connsiteY59" fmla="*/ 2155057 h 2338425"/>
              <a:gd name="connsiteX60" fmla="*/ 824949 w 1571230"/>
              <a:gd name="connsiteY60" fmla="*/ 2178870 h 2338425"/>
              <a:gd name="connsiteX61" fmla="*/ 779704 w 1571230"/>
              <a:gd name="connsiteY61" fmla="*/ 2186012 h 2338425"/>
              <a:gd name="connsiteX62" fmla="*/ 758274 w 1571230"/>
              <a:gd name="connsiteY62" fmla="*/ 2205064 h 2338425"/>
              <a:gd name="connsiteX63" fmla="*/ 751131 w 1571230"/>
              <a:gd name="connsiteY63" fmla="*/ 2250307 h 2338425"/>
              <a:gd name="connsiteX64" fmla="*/ 734462 w 1571230"/>
              <a:gd name="connsiteY64" fmla="*/ 2262214 h 2338425"/>
              <a:gd name="connsiteX65" fmla="*/ 689218 w 1571230"/>
              <a:gd name="connsiteY65" fmla="*/ 2312220 h 2338425"/>
              <a:gd name="connsiteX66" fmla="*/ 665406 w 1571230"/>
              <a:gd name="connsiteY66" fmla="*/ 2316981 h 2338425"/>
              <a:gd name="connsiteX67" fmla="*/ 617781 w 1571230"/>
              <a:gd name="connsiteY67" fmla="*/ 2338413 h 2338425"/>
              <a:gd name="connsiteX68" fmla="*/ 579681 w 1571230"/>
              <a:gd name="connsiteY68" fmla="*/ 2321744 h 2338425"/>
              <a:gd name="connsiteX69" fmla="*/ 563012 w 1571230"/>
              <a:gd name="connsiteY69" fmla="*/ 2293169 h 2338425"/>
              <a:gd name="connsiteX70" fmla="*/ 520149 w 1571230"/>
              <a:gd name="connsiteY70" fmla="*/ 2302695 h 2338425"/>
              <a:gd name="connsiteX71" fmla="*/ 512573 w 1571230"/>
              <a:gd name="connsiteY71" fmla="*/ 2296591 h 2338425"/>
              <a:gd name="connsiteX72" fmla="*/ 503481 w 1571230"/>
              <a:gd name="connsiteY72" fmla="*/ 2290788 h 2338425"/>
              <a:gd name="connsiteX73" fmla="*/ 522531 w 1571230"/>
              <a:gd name="connsiteY73" fmla="*/ 2183631 h 2338425"/>
              <a:gd name="connsiteX74" fmla="*/ 539199 w 1571230"/>
              <a:gd name="connsiteY74" fmla="*/ 2162200 h 2338425"/>
              <a:gd name="connsiteX75" fmla="*/ 529674 w 1571230"/>
              <a:gd name="connsiteY75" fmla="*/ 2116957 h 2338425"/>
              <a:gd name="connsiteX76" fmla="*/ 553487 w 1571230"/>
              <a:gd name="connsiteY76" fmla="*/ 2102669 h 2338425"/>
              <a:gd name="connsiteX77" fmla="*/ 534437 w 1571230"/>
              <a:gd name="connsiteY77" fmla="*/ 2088382 h 2338425"/>
              <a:gd name="connsiteX78" fmla="*/ 522531 w 1571230"/>
              <a:gd name="connsiteY78" fmla="*/ 2052664 h 2338425"/>
              <a:gd name="connsiteX79" fmla="*/ 513006 w 1571230"/>
              <a:gd name="connsiteY79" fmla="*/ 2007420 h 2338425"/>
              <a:gd name="connsiteX80" fmla="*/ 510624 w 1571230"/>
              <a:gd name="connsiteY80" fmla="*/ 1976462 h 2338425"/>
              <a:gd name="connsiteX81" fmla="*/ 460618 w 1571230"/>
              <a:gd name="connsiteY81" fmla="*/ 1978845 h 2338425"/>
              <a:gd name="connsiteX82" fmla="*/ 427282 w 1571230"/>
              <a:gd name="connsiteY82" fmla="*/ 1943126 h 2338425"/>
              <a:gd name="connsiteX83" fmla="*/ 382037 w 1571230"/>
              <a:gd name="connsiteY83" fmla="*/ 1926456 h 2338425"/>
              <a:gd name="connsiteX84" fmla="*/ 367749 w 1571230"/>
              <a:gd name="connsiteY84" fmla="*/ 1876451 h 2338425"/>
              <a:gd name="connsiteX85" fmla="*/ 365368 w 1571230"/>
              <a:gd name="connsiteY85" fmla="*/ 1855019 h 2338425"/>
              <a:gd name="connsiteX86" fmla="*/ 334413 w 1571230"/>
              <a:gd name="connsiteY86" fmla="*/ 1809776 h 2338425"/>
              <a:gd name="connsiteX87" fmla="*/ 291549 w 1571230"/>
              <a:gd name="connsiteY87" fmla="*/ 1785963 h 2338425"/>
              <a:gd name="connsiteX88" fmla="*/ 248688 w 1571230"/>
              <a:gd name="connsiteY88" fmla="*/ 1757389 h 2338425"/>
              <a:gd name="connsiteX89" fmla="*/ 215349 w 1571230"/>
              <a:gd name="connsiteY89" fmla="*/ 1747863 h 2338425"/>
              <a:gd name="connsiteX90" fmla="*/ 217731 w 1571230"/>
              <a:gd name="connsiteY90" fmla="*/ 1702617 h 2338425"/>
              <a:gd name="connsiteX91" fmla="*/ 174868 w 1571230"/>
              <a:gd name="connsiteY91" fmla="*/ 1716907 h 2338425"/>
              <a:gd name="connsiteX92" fmla="*/ 186775 w 1571230"/>
              <a:gd name="connsiteY92" fmla="*/ 1750245 h 2338425"/>
              <a:gd name="connsiteX93" fmla="*/ 179631 w 1571230"/>
              <a:gd name="connsiteY93" fmla="*/ 1766914 h 2338425"/>
              <a:gd name="connsiteX94" fmla="*/ 141531 w 1571230"/>
              <a:gd name="connsiteY94" fmla="*/ 1738339 h 2338425"/>
              <a:gd name="connsiteX95" fmla="*/ 98669 w 1571230"/>
              <a:gd name="connsiteY95" fmla="*/ 1735957 h 2338425"/>
              <a:gd name="connsiteX96" fmla="*/ 43899 w 1571230"/>
              <a:gd name="connsiteY96" fmla="*/ 1716907 h 2338425"/>
              <a:gd name="connsiteX97" fmla="*/ 10560 w 1571230"/>
              <a:gd name="connsiteY97" fmla="*/ 1714523 h 2338425"/>
              <a:gd name="connsiteX98" fmla="*/ 1037 w 1571230"/>
              <a:gd name="connsiteY98" fmla="*/ 1662139 h 2338425"/>
              <a:gd name="connsiteX99" fmla="*/ 34374 w 1571230"/>
              <a:gd name="connsiteY99" fmla="*/ 1574032 h 2338425"/>
              <a:gd name="connsiteX100" fmla="*/ 60568 w 1571230"/>
              <a:gd name="connsiteY100" fmla="*/ 1526407 h 2338425"/>
              <a:gd name="connsiteX101" fmla="*/ 81999 w 1571230"/>
              <a:gd name="connsiteY101" fmla="*/ 1478782 h 2338425"/>
              <a:gd name="connsiteX102" fmla="*/ 108194 w 1571230"/>
              <a:gd name="connsiteY102" fmla="*/ 1440682 h 2338425"/>
              <a:gd name="connsiteX103" fmla="*/ 146293 w 1571230"/>
              <a:gd name="connsiteY103" fmla="*/ 1431157 h 2338425"/>
              <a:gd name="connsiteX104" fmla="*/ 153438 w 1571230"/>
              <a:gd name="connsiteY104" fmla="*/ 1395439 h 2338425"/>
              <a:gd name="connsiteX105" fmla="*/ 262975 w 1571230"/>
              <a:gd name="connsiteY105" fmla="*/ 1276376 h 2338425"/>
              <a:gd name="connsiteX106" fmla="*/ 286787 w 1571230"/>
              <a:gd name="connsiteY106" fmla="*/ 1138261 h 2338425"/>
              <a:gd name="connsiteX107" fmla="*/ 282025 w 1571230"/>
              <a:gd name="connsiteY107" fmla="*/ 1057301 h 2338425"/>
              <a:gd name="connsiteX108" fmla="*/ 196300 w 1571230"/>
              <a:gd name="connsiteY108" fmla="*/ 1045395 h 2338425"/>
              <a:gd name="connsiteX109" fmla="*/ 179632 w 1571230"/>
              <a:gd name="connsiteY109" fmla="*/ 964432 h 2338425"/>
              <a:gd name="connsiteX110" fmla="*/ 186775 w 1571230"/>
              <a:gd name="connsiteY110" fmla="*/ 897757 h 2338425"/>
              <a:gd name="connsiteX111" fmla="*/ 148675 w 1571230"/>
              <a:gd name="connsiteY111" fmla="*/ 859657 h 2338425"/>
              <a:gd name="connsiteX112" fmla="*/ 127244 w 1571230"/>
              <a:gd name="connsiteY112" fmla="*/ 819175 h 2338425"/>
              <a:gd name="connsiteX113" fmla="*/ 117719 w 1571230"/>
              <a:gd name="connsiteY113" fmla="*/ 759645 h 2338425"/>
              <a:gd name="connsiteX114" fmla="*/ 102097 w 1571230"/>
              <a:gd name="connsiteY114" fmla="*/ 679491 h 2338425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420135 w 1571230"/>
              <a:gd name="connsiteY17" fmla="*/ 78025 h 2335460"/>
              <a:gd name="connsiteX18" fmla="*/ 543961 w 1571230"/>
              <a:gd name="connsiteY18" fmla="*/ 6585 h 2335460"/>
              <a:gd name="connsiteX19" fmla="*/ 601110 w 1571230"/>
              <a:gd name="connsiteY19" fmla="*/ 13730 h 2335460"/>
              <a:gd name="connsiteX20" fmla="*/ 636831 w 1571230"/>
              <a:gd name="connsiteY20" fmla="*/ 28015 h 2335460"/>
              <a:gd name="connsiteX21" fmla="*/ 651116 w 1571230"/>
              <a:gd name="connsiteY21" fmla="*/ 35161 h 2335460"/>
              <a:gd name="connsiteX22" fmla="*/ 708266 w 1571230"/>
              <a:gd name="connsiteY22" fmla="*/ 116125 h 2335460"/>
              <a:gd name="connsiteX23" fmla="*/ 748749 w 1571230"/>
              <a:gd name="connsiteY23" fmla="*/ 147078 h 2335460"/>
              <a:gd name="connsiteX24" fmla="*/ 972588 w 1571230"/>
              <a:gd name="connsiteY24" fmla="*/ 44685 h 2335460"/>
              <a:gd name="connsiteX25" fmla="*/ 1058312 w 1571230"/>
              <a:gd name="connsiteY25" fmla="*/ 25635 h 2335460"/>
              <a:gd name="connsiteX26" fmla="*/ 1155942 w 1571230"/>
              <a:gd name="connsiteY26" fmla="*/ 11347 h 2335460"/>
              <a:gd name="connsiteX27" fmla="*/ 1370255 w 1571230"/>
              <a:gd name="connsiteY27" fmla="*/ 206610 h 2335460"/>
              <a:gd name="connsiteX28" fmla="*/ 1560756 w 1571230"/>
              <a:gd name="connsiteY28" fmla="*/ 897173 h 2335460"/>
              <a:gd name="connsiteX29" fmla="*/ 1544088 w 1571230"/>
              <a:gd name="connsiteY29" fmla="*/ 899555 h 2335460"/>
              <a:gd name="connsiteX30" fmla="*/ 1525038 w 1571230"/>
              <a:gd name="connsiteY30" fmla="*/ 973372 h 2335460"/>
              <a:gd name="connsiteX31" fmla="*/ 958300 w 1571230"/>
              <a:gd name="connsiteY31" fmla="*/ 1151967 h 2335460"/>
              <a:gd name="connsiteX32" fmla="*/ 979731 w 1571230"/>
              <a:gd name="connsiteY32" fmla="*/ 1161491 h 2335460"/>
              <a:gd name="connsiteX33" fmla="*/ 974968 w 1571230"/>
              <a:gd name="connsiteY33" fmla="*/ 1235309 h 2335460"/>
              <a:gd name="connsiteX34" fmla="*/ 984494 w 1571230"/>
              <a:gd name="connsiteY34" fmla="*/ 1297224 h 2335460"/>
              <a:gd name="connsiteX35" fmla="*/ 1032119 w 1571230"/>
              <a:gd name="connsiteY35" fmla="*/ 1378186 h 2335460"/>
              <a:gd name="connsiteX36" fmla="*/ 1072600 w 1571230"/>
              <a:gd name="connsiteY36" fmla="*/ 1399617 h 2335460"/>
              <a:gd name="connsiteX37" fmla="*/ 1089269 w 1571230"/>
              <a:gd name="connsiteY37" fmla="*/ 1466292 h 2335460"/>
              <a:gd name="connsiteX38" fmla="*/ 1122607 w 1571230"/>
              <a:gd name="connsiteY38" fmla="*/ 1492486 h 2335460"/>
              <a:gd name="connsiteX39" fmla="*/ 1163088 w 1571230"/>
              <a:gd name="connsiteY39" fmla="*/ 1552017 h 2335460"/>
              <a:gd name="connsiteX40" fmla="*/ 1191663 w 1571230"/>
              <a:gd name="connsiteY40" fmla="*/ 1566305 h 2335460"/>
              <a:gd name="connsiteX41" fmla="*/ 1220238 w 1571230"/>
              <a:gd name="connsiteY41" fmla="*/ 1604404 h 2335460"/>
              <a:gd name="connsiteX42" fmla="*/ 1215943 w 1571230"/>
              <a:gd name="connsiteY42" fmla="*/ 1624264 h 2335460"/>
              <a:gd name="connsiteX43" fmla="*/ 1196425 w 1571230"/>
              <a:gd name="connsiteY43" fmla="*/ 1673461 h 2335460"/>
              <a:gd name="connsiteX44" fmla="*/ 1144037 w 1571230"/>
              <a:gd name="connsiteY44" fmla="*/ 1668697 h 2335460"/>
              <a:gd name="connsiteX45" fmla="*/ 1124987 w 1571230"/>
              <a:gd name="connsiteY45" fmla="*/ 1713940 h 2335460"/>
              <a:gd name="connsiteX46" fmla="*/ 1048787 w 1571230"/>
              <a:gd name="connsiteY46" fmla="*/ 1747278 h 2335460"/>
              <a:gd name="connsiteX47" fmla="*/ 1020212 w 1571230"/>
              <a:gd name="connsiteY47" fmla="*/ 1806809 h 2335460"/>
              <a:gd name="connsiteX48" fmla="*/ 1036881 w 1571230"/>
              <a:gd name="connsiteY48" fmla="*/ 1854434 h 2335460"/>
              <a:gd name="connsiteX49" fmla="*/ 1017832 w 1571230"/>
              <a:gd name="connsiteY49" fmla="*/ 1894917 h 2335460"/>
              <a:gd name="connsiteX50" fmla="*/ 984493 w 1571230"/>
              <a:gd name="connsiteY50" fmla="*/ 1892534 h 2335460"/>
              <a:gd name="connsiteX51" fmla="*/ 982112 w 1571230"/>
              <a:gd name="connsiteY51" fmla="*/ 1956828 h 2335460"/>
              <a:gd name="connsiteX52" fmla="*/ 946393 w 1571230"/>
              <a:gd name="connsiteY52" fmla="*/ 1973497 h 2335460"/>
              <a:gd name="connsiteX53" fmla="*/ 910674 w 1571230"/>
              <a:gd name="connsiteY53" fmla="*/ 1980640 h 2335460"/>
              <a:gd name="connsiteX54" fmla="*/ 910674 w 1571230"/>
              <a:gd name="connsiteY54" fmla="*/ 2044934 h 2335460"/>
              <a:gd name="connsiteX55" fmla="*/ 967824 w 1571230"/>
              <a:gd name="connsiteY55" fmla="*/ 2054459 h 2335460"/>
              <a:gd name="connsiteX56" fmla="*/ 1001162 w 1571230"/>
              <a:gd name="connsiteY56" fmla="*/ 2049697 h 2335460"/>
              <a:gd name="connsiteX57" fmla="*/ 1005922 w 1571230"/>
              <a:gd name="connsiteY57" fmla="*/ 2123516 h 2335460"/>
              <a:gd name="connsiteX58" fmla="*/ 982112 w 1571230"/>
              <a:gd name="connsiteY58" fmla="*/ 2144947 h 2335460"/>
              <a:gd name="connsiteX59" fmla="*/ 922581 w 1571230"/>
              <a:gd name="connsiteY59" fmla="*/ 2142567 h 2335460"/>
              <a:gd name="connsiteX60" fmla="*/ 870193 w 1571230"/>
              <a:gd name="connsiteY60" fmla="*/ 2152092 h 2335460"/>
              <a:gd name="connsiteX61" fmla="*/ 824949 w 1571230"/>
              <a:gd name="connsiteY61" fmla="*/ 2175905 h 2335460"/>
              <a:gd name="connsiteX62" fmla="*/ 779704 w 1571230"/>
              <a:gd name="connsiteY62" fmla="*/ 2183047 h 2335460"/>
              <a:gd name="connsiteX63" fmla="*/ 758274 w 1571230"/>
              <a:gd name="connsiteY63" fmla="*/ 2202099 h 2335460"/>
              <a:gd name="connsiteX64" fmla="*/ 751131 w 1571230"/>
              <a:gd name="connsiteY64" fmla="*/ 2247342 h 2335460"/>
              <a:gd name="connsiteX65" fmla="*/ 734462 w 1571230"/>
              <a:gd name="connsiteY65" fmla="*/ 2259249 h 2335460"/>
              <a:gd name="connsiteX66" fmla="*/ 689218 w 1571230"/>
              <a:gd name="connsiteY66" fmla="*/ 2309255 h 2335460"/>
              <a:gd name="connsiteX67" fmla="*/ 665406 w 1571230"/>
              <a:gd name="connsiteY67" fmla="*/ 2314016 h 2335460"/>
              <a:gd name="connsiteX68" fmla="*/ 617781 w 1571230"/>
              <a:gd name="connsiteY68" fmla="*/ 2335448 h 2335460"/>
              <a:gd name="connsiteX69" fmla="*/ 579681 w 1571230"/>
              <a:gd name="connsiteY69" fmla="*/ 2318779 h 2335460"/>
              <a:gd name="connsiteX70" fmla="*/ 563012 w 1571230"/>
              <a:gd name="connsiteY70" fmla="*/ 2290204 h 2335460"/>
              <a:gd name="connsiteX71" fmla="*/ 520149 w 1571230"/>
              <a:gd name="connsiteY71" fmla="*/ 2299730 h 2335460"/>
              <a:gd name="connsiteX72" fmla="*/ 512573 w 1571230"/>
              <a:gd name="connsiteY72" fmla="*/ 2293626 h 2335460"/>
              <a:gd name="connsiteX73" fmla="*/ 503481 w 1571230"/>
              <a:gd name="connsiteY73" fmla="*/ 2287823 h 2335460"/>
              <a:gd name="connsiteX74" fmla="*/ 522531 w 1571230"/>
              <a:gd name="connsiteY74" fmla="*/ 2180666 h 2335460"/>
              <a:gd name="connsiteX75" fmla="*/ 539199 w 1571230"/>
              <a:gd name="connsiteY75" fmla="*/ 2159235 h 2335460"/>
              <a:gd name="connsiteX76" fmla="*/ 529674 w 1571230"/>
              <a:gd name="connsiteY76" fmla="*/ 2113992 h 2335460"/>
              <a:gd name="connsiteX77" fmla="*/ 553487 w 1571230"/>
              <a:gd name="connsiteY77" fmla="*/ 2099704 h 2335460"/>
              <a:gd name="connsiteX78" fmla="*/ 534437 w 1571230"/>
              <a:gd name="connsiteY78" fmla="*/ 2085417 h 2335460"/>
              <a:gd name="connsiteX79" fmla="*/ 522531 w 1571230"/>
              <a:gd name="connsiteY79" fmla="*/ 2049699 h 2335460"/>
              <a:gd name="connsiteX80" fmla="*/ 513006 w 1571230"/>
              <a:gd name="connsiteY80" fmla="*/ 2004455 h 2335460"/>
              <a:gd name="connsiteX81" fmla="*/ 510624 w 1571230"/>
              <a:gd name="connsiteY81" fmla="*/ 1973497 h 2335460"/>
              <a:gd name="connsiteX82" fmla="*/ 460618 w 1571230"/>
              <a:gd name="connsiteY82" fmla="*/ 1975880 h 2335460"/>
              <a:gd name="connsiteX83" fmla="*/ 427282 w 1571230"/>
              <a:gd name="connsiteY83" fmla="*/ 1940161 h 2335460"/>
              <a:gd name="connsiteX84" fmla="*/ 382037 w 1571230"/>
              <a:gd name="connsiteY84" fmla="*/ 1923491 h 2335460"/>
              <a:gd name="connsiteX85" fmla="*/ 367749 w 1571230"/>
              <a:gd name="connsiteY85" fmla="*/ 1873486 h 2335460"/>
              <a:gd name="connsiteX86" fmla="*/ 365368 w 1571230"/>
              <a:gd name="connsiteY86" fmla="*/ 1852054 h 2335460"/>
              <a:gd name="connsiteX87" fmla="*/ 334413 w 1571230"/>
              <a:gd name="connsiteY87" fmla="*/ 1806811 h 2335460"/>
              <a:gd name="connsiteX88" fmla="*/ 291549 w 1571230"/>
              <a:gd name="connsiteY88" fmla="*/ 1782998 h 2335460"/>
              <a:gd name="connsiteX89" fmla="*/ 248688 w 1571230"/>
              <a:gd name="connsiteY89" fmla="*/ 1754424 h 2335460"/>
              <a:gd name="connsiteX90" fmla="*/ 215349 w 1571230"/>
              <a:gd name="connsiteY90" fmla="*/ 1744898 h 2335460"/>
              <a:gd name="connsiteX91" fmla="*/ 217731 w 1571230"/>
              <a:gd name="connsiteY91" fmla="*/ 1699652 h 2335460"/>
              <a:gd name="connsiteX92" fmla="*/ 174868 w 1571230"/>
              <a:gd name="connsiteY92" fmla="*/ 1713942 h 2335460"/>
              <a:gd name="connsiteX93" fmla="*/ 186775 w 1571230"/>
              <a:gd name="connsiteY93" fmla="*/ 1747280 h 2335460"/>
              <a:gd name="connsiteX94" fmla="*/ 179631 w 1571230"/>
              <a:gd name="connsiteY94" fmla="*/ 1763949 h 2335460"/>
              <a:gd name="connsiteX95" fmla="*/ 141531 w 1571230"/>
              <a:gd name="connsiteY95" fmla="*/ 1735374 h 2335460"/>
              <a:gd name="connsiteX96" fmla="*/ 98669 w 1571230"/>
              <a:gd name="connsiteY96" fmla="*/ 1732992 h 2335460"/>
              <a:gd name="connsiteX97" fmla="*/ 43899 w 1571230"/>
              <a:gd name="connsiteY97" fmla="*/ 1713942 h 2335460"/>
              <a:gd name="connsiteX98" fmla="*/ 10560 w 1571230"/>
              <a:gd name="connsiteY98" fmla="*/ 1711558 h 2335460"/>
              <a:gd name="connsiteX99" fmla="*/ 1037 w 1571230"/>
              <a:gd name="connsiteY99" fmla="*/ 1659174 h 2335460"/>
              <a:gd name="connsiteX100" fmla="*/ 34374 w 1571230"/>
              <a:gd name="connsiteY100" fmla="*/ 1571067 h 2335460"/>
              <a:gd name="connsiteX101" fmla="*/ 60568 w 1571230"/>
              <a:gd name="connsiteY101" fmla="*/ 1523442 h 2335460"/>
              <a:gd name="connsiteX102" fmla="*/ 81999 w 1571230"/>
              <a:gd name="connsiteY102" fmla="*/ 1475817 h 2335460"/>
              <a:gd name="connsiteX103" fmla="*/ 108194 w 1571230"/>
              <a:gd name="connsiteY103" fmla="*/ 1437717 h 2335460"/>
              <a:gd name="connsiteX104" fmla="*/ 146293 w 1571230"/>
              <a:gd name="connsiteY104" fmla="*/ 1428192 h 2335460"/>
              <a:gd name="connsiteX105" fmla="*/ 153438 w 1571230"/>
              <a:gd name="connsiteY105" fmla="*/ 1392474 h 2335460"/>
              <a:gd name="connsiteX106" fmla="*/ 262975 w 1571230"/>
              <a:gd name="connsiteY106" fmla="*/ 1273411 h 2335460"/>
              <a:gd name="connsiteX107" fmla="*/ 286787 w 1571230"/>
              <a:gd name="connsiteY107" fmla="*/ 1135296 h 2335460"/>
              <a:gd name="connsiteX108" fmla="*/ 282025 w 1571230"/>
              <a:gd name="connsiteY108" fmla="*/ 1054336 h 2335460"/>
              <a:gd name="connsiteX109" fmla="*/ 196300 w 1571230"/>
              <a:gd name="connsiteY109" fmla="*/ 1042430 h 2335460"/>
              <a:gd name="connsiteX110" fmla="*/ 179632 w 1571230"/>
              <a:gd name="connsiteY110" fmla="*/ 961467 h 2335460"/>
              <a:gd name="connsiteX111" fmla="*/ 186775 w 1571230"/>
              <a:gd name="connsiteY111" fmla="*/ 894792 h 2335460"/>
              <a:gd name="connsiteX112" fmla="*/ 148675 w 1571230"/>
              <a:gd name="connsiteY112" fmla="*/ 856692 h 2335460"/>
              <a:gd name="connsiteX113" fmla="*/ 127244 w 1571230"/>
              <a:gd name="connsiteY113" fmla="*/ 816210 h 2335460"/>
              <a:gd name="connsiteX114" fmla="*/ 117719 w 1571230"/>
              <a:gd name="connsiteY114" fmla="*/ 756680 h 2335460"/>
              <a:gd name="connsiteX115" fmla="*/ 102097 w 1571230"/>
              <a:gd name="connsiteY115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341554 w 1571230"/>
              <a:gd name="connsiteY17" fmla="*/ 132792 h 2335460"/>
              <a:gd name="connsiteX18" fmla="*/ 420135 w 1571230"/>
              <a:gd name="connsiteY18" fmla="*/ 78025 h 2335460"/>
              <a:gd name="connsiteX19" fmla="*/ 543961 w 1571230"/>
              <a:gd name="connsiteY19" fmla="*/ 6585 h 2335460"/>
              <a:gd name="connsiteX20" fmla="*/ 601110 w 1571230"/>
              <a:gd name="connsiteY20" fmla="*/ 13730 h 2335460"/>
              <a:gd name="connsiteX21" fmla="*/ 636831 w 1571230"/>
              <a:gd name="connsiteY21" fmla="*/ 28015 h 2335460"/>
              <a:gd name="connsiteX22" fmla="*/ 651116 w 1571230"/>
              <a:gd name="connsiteY22" fmla="*/ 35161 h 2335460"/>
              <a:gd name="connsiteX23" fmla="*/ 708266 w 1571230"/>
              <a:gd name="connsiteY23" fmla="*/ 116125 h 2335460"/>
              <a:gd name="connsiteX24" fmla="*/ 748749 w 1571230"/>
              <a:gd name="connsiteY24" fmla="*/ 147078 h 2335460"/>
              <a:gd name="connsiteX25" fmla="*/ 972588 w 1571230"/>
              <a:gd name="connsiteY25" fmla="*/ 44685 h 2335460"/>
              <a:gd name="connsiteX26" fmla="*/ 1058312 w 1571230"/>
              <a:gd name="connsiteY26" fmla="*/ 25635 h 2335460"/>
              <a:gd name="connsiteX27" fmla="*/ 1155942 w 1571230"/>
              <a:gd name="connsiteY27" fmla="*/ 11347 h 2335460"/>
              <a:gd name="connsiteX28" fmla="*/ 1370255 w 1571230"/>
              <a:gd name="connsiteY28" fmla="*/ 206610 h 2335460"/>
              <a:gd name="connsiteX29" fmla="*/ 1560756 w 1571230"/>
              <a:gd name="connsiteY29" fmla="*/ 897173 h 2335460"/>
              <a:gd name="connsiteX30" fmla="*/ 1544088 w 1571230"/>
              <a:gd name="connsiteY30" fmla="*/ 899555 h 2335460"/>
              <a:gd name="connsiteX31" fmla="*/ 1525038 w 1571230"/>
              <a:gd name="connsiteY31" fmla="*/ 973372 h 2335460"/>
              <a:gd name="connsiteX32" fmla="*/ 958300 w 1571230"/>
              <a:gd name="connsiteY32" fmla="*/ 1151967 h 2335460"/>
              <a:gd name="connsiteX33" fmla="*/ 979731 w 1571230"/>
              <a:gd name="connsiteY33" fmla="*/ 1161491 h 2335460"/>
              <a:gd name="connsiteX34" fmla="*/ 974968 w 1571230"/>
              <a:gd name="connsiteY34" fmla="*/ 1235309 h 2335460"/>
              <a:gd name="connsiteX35" fmla="*/ 984494 w 1571230"/>
              <a:gd name="connsiteY35" fmla="*/ 1297224 h 2335460"/>
              <a:gd name="connsiteX36" fmla="*/ 1032119 w 1571230"/>
              <a:gd name="connsiteY36" fmla="*/ 1378186 h 2335460"/>
              <a:gd name="connsiteX37" fmla="*/ 1072600 w 1571230"/>
              <a:gd name="connsiteY37" fmla="*/ 1399617 h 2335460"/>
              <a:gd name="connsiteX38" fmla="*/ 1089269 w 1571230"/>
              <a:gd name="connsiteY38" fmla="*/ 1466292 h 2335460"/>
              <a:gd name="connsiteX39" fmla="*/ 1122607 w 1571230"/>
              <a:gd name="connsiteY39" fmla="*/ 1492486 h 2335460"/>
              <a:gd name="connsiteX40" fmla="*/ 1163088 w 1571230"/>
              <a:gd name="connsiteY40" fmla="*/ 1552017 h 2335460"/>
              <a:gd name="connsiteX41" fmla="*/ 1191663 w 1571230"/>
              <a:gd name="connsiteY41" fmla="*/ 1566305 h 2335460"/>
              <a:gd name="connsiteX42" fmla="*/ 1220238 w 1571230"/>
              <a:gd name="connsiteY42" fmla="*/ 1604404 h 2335460"/>
              <a:gd name="connsiteX43" fmla="*/ 1215943 w 1571230"/>
              <a:gd name="connsiteY43" fmla="*/ 1624264 h 2335460"/>
              <a:gd name="connsiteX44" fmla="*/ 1196425 w 1571230"/>
              <a:gd name="connsiteY44" fmla="*/ 1673461 h 2335460"/>
              <a:gd name="connsiteX45" fmla="*/ 1144037 w 1571230"/>
              <a:gd name="connsiteY45" fmla="*/ 1668697 h 2335460"/>
              <a:gd name="connsiteX46" fmla="*/ 1124987 w 1571230"/>
              <a:gd name="connsiteY46" fmla="*/ 1713940 h 2335460"/>
              <a:gd name="connsiteX47" fmla="*/ 1048787 w 1571230"/>
              <a:gd name="connsiteY47" fmla="*/ 1747278 h 2335460"/>
              <a:gd name="connsiteX48" fmla="*/ 1020212 w 1571230"/>
              <a:gd name="connsiteY48" fmla="*/ 1806809 h 2335460"/>
              <a:gd name="connsiteX49" fmla="*/ 1036881 w 1571230"/>
              <a:gd name="connsiteY49" fmla="*/ 1854434 h 2335460"/>
              <a:gd name="connsiteX50" fmla="*/ 1017832 w 1571230"/>
              <a:gd name="connsiteY50" fmla="*/ 1894917 h 2335460"/>
              <a:gd name="connsiteX51" fmla="*/ 984493 w 1571230"/>
              <a:gd name="connsiteY51" fmla="*/ 1892534 h 2335460"/>
              <a:gd name="connsiteX52" fmla="*/ 982112 w 1571230"/>
              <a:gd name="connsiteY52" fmla="*/ 1956828 h 2335460"/>
              <a:gd name="connsiteX53" fmla="*/ 946393 w 1571230"/>
              <a:gd name="connsiteY53" fmla="*/ 1973497 h 2335460"/>
              <a:gd name="connsiteX54" fmla="*/ 910674 w 1571230"/>
              <a:gd name="connsiteY54" fmla="*/ 1980640 h 2335460"/>
              <a:gd name="connsiteX55" fmla="*/ 910674 w 1571230"/>
              <a:gd name="connsiteY55" fmla="*/ 2044934 h 2335460"/>
              <a:gd name="connsiteX56" fmla="*/ 967824 w 1571230"/>
              <a:gd name="connsiteY56" fmla="*/ 2054459 h 2335460"/>
              <a:gd name="connsiteX57" fmla="*/ 1001162 w 1571230"/>
              <a:gd name="connsiteY57" fmla="*/ 2049697 h 2335460"/>
              <a:gd name="connsiteX58" fmla="*/ 1005922 w 1571230"/>
              <a:gd name="connsiteY58" fmla="*/ 2123516 h 2335460"/>
              <a:gd name="connsiteX59" fmla="*/ 982112 w 1571230"/>
              <a:gd name="connsiteY59" fmla="*/ 2144947 h 2335460"/>
              <a:gd name="connsiteX60" fmla="*/ 922581 w 1571230"/>
              <a:gd name="connsiteY60" fmla="*/ 2142567 h 2335460"/>
              <a:gd name="connsiteX61" fmla="*/ 870193 w 1571230"/>
              <a:gd name="connsiteY61" fmla="*/ 2152092 h 2335460"/>
              <a:gd name="connsiteX62" fmla="*/ 824949 w 1571230"/>
              <a:gd name="connsiteY62" fmla="*/ 2175905 h 2335460"/>
              <a:gd name="connsiteX63" fmla="*/ 779704 w 1571230"/>
              <a:gd name="connsiteY63" fmla="*/ 2183047 h 2335460"/>
              <a:gd name="connsiteX64" fmla="*/ 758274 w 1571230"/>
              <a:gd name="connsiteY64" fmla="*/ 2202099 h 2335460"/>
              <a:gd name="connsiteX65" fmla="*/ 751131 w 1571230"/>
              <a:gd name="connsiteY65" fmla="*/ 2247342 h 2335460"/>
              <a:gd name="connsiteX66" fmla="*/ 734462 w 1571230"/>
              <a:gd name="connsiteY66" fmla="*/ 2259249 h 2335460"/>
              <a:gd name="connsiteX67" fmla="*/ 689218 w 1571230"/>
              <a:gd name="connsiteY67" fmla="*/ 2309255 h 2335460"/>
              <a:gd name="connsiteX68" fmla="*/ 665406 w 1571230"/>
              <a:gd name="connsiteY68" fmla="*/ 2314016 h 2335460"/>
              <a:gd name="connsiteX69" fmla="*/ 617781 w 1571230"/>
              <a:gd name="connsiteY69" fmla="*/ 2335448 h 2335460"/>
              <a:gd name="connsiteX70" fmla="*/ 579681 w 1571230"/>
              <a:gd name="connsiteY70" fmla="*/ 2318779 h 2335460"/>
              <a:gd name="connsiteX71" fmla="*/ 563012 w 1571230"/>
              <a:gd name="connsiteY71" fmla="*/ 2290204 h 2335460"/>
              <a:gd name="connsiteX72" fmla="*/ 520149 w 1571230"/>
              <a:gd name="connsiteY72" fmla="*/ 2299730 h 2335460"/>
              <a:gd name="connsiteX73" fmla="*/ 512573 w 1571230"/>
              <a:gd name="connsiteY73" fmla="*/ 2293626 h 2335460"/>
              <a:gd name="connsiteX74" fmla="*/ 503481 w 1571230"/>
              <a:gd name="connsiteY74" fmla="*/ 2287823 h 2335460"/>
              <a:gd name="connsiteX75" fmla="*/ 522531 w 1571230"/>
              <a:gd name="connsiteY75" fmla="*/ 2180666 h 2335460"/>
              <a:gd name="connsiteX76" fmla="*/ 539199 w 1571230"/>
              <a:gd name="connsiteY76" fmla="*/ 2159235 h 2335460"/>
              <a:gd name="connsiteX77" fmla="*/ 529674 w 1571230"/>
              <a:gd name="connsiteY77" fmla="*/ 2113992 h 2335460"/>
              <a:gd name="connsiteX78" fmla="*/ 553487 w 1571230"/>
              <a:gd name="connsiteY78" fmla="*/ 2099704 h 2335460"/>
              <a:gd name="connsiteX79" fmla="*/ 534437 w 1571230"/>
              <a:gd name="connsiteY79" fmla="*/ 2085417 h 2335460"/>
              <a:gd name="connsiteX80" fmla="*/ 522531 w 1571230"/>
              <a:gd name="connsiteY80" fmla="*/ 2049699 h 2335460"/>
              <a:gd name="connsiteX81" fmla="*/ 513006 w 1571230"/>
              <a:gd name="connsiteY81" fmla="*/ 2004455 h 2335460"/>
              <a:gd name="connsiteX82" fmla="*/ 510624 w 1571230"/>
              <a:gd name="connsiteY82" fmla="*/ 1973497 h 2335460"/>
              <a:gd name="connsiteX83" fmla="*/ 460618 w 1571230"/>
              <a:gd name="connsiteY83" fmla="*/ 1975880 h 2335460"/>
              <a:gd name="connsiteX84" fmla="*/ 427282 w 1571230"/>
              <a:gd name="connsiteY84" fmla="*/ 1940161 h 2335460"/>
              <a:gd name="connsiteX85" fmla="*/ 382037 w 1571230"/>
              <a:gd name="connsiteY85" fmla="*/ 1923491 h 2335460"/>
              <a:gd name="connsiteX86" fmla="*/ 367749 w 1571230"/>
              <a:gd name="connsiteY86" fmla="*/ 1873486 h 2335460"/>
              <a:gd name="connsiteX87" fmla="*/ 365368 w 1571230"/>
              <a:gd name="connsiteY87" fmla="*/ 1852054 h 2335460"/>
              <a:gd name="connsiteX88" fmla="*/ 334413 w 1571230"/>
              <a:gd name="connsiteY88" fmla="*/ 1806811 h 2335460"/>
              <a:gd name="connsiteX89" fmla="*/ 291549 w 1571230"/>
              <a:gd name="connsiteY89" fmla="*/ 1782998 h 2335460"/>
              <a:gd name="connsiteX90" fmla="*/ 248688 w 1571230"/>
              <a:gd name="connsiteY90" fmla="*/ 1754424 h 2335460"/>
              <a:gd name="connsiteX91" fmla="*/ 215349 w 1571230"/>
              <a:gd name="connsiteY91" fmla="*/ 1744898 h 2335460"/>
              <a:gd name="connsiteX92" fmla="*/ 217731 w 1571230"/>
              <a:gd name="connsiteY92" fmla="*/ 1699652 h 2335460"/>
              <a:gd name="connsiteX93" fmla="*/ 174868 w 1571230"/>
              <a:gd name="connsiteY93" fmla="*/ 1713942 h 2335460"/>
              <a:gd name="connsiteX94" fmla="*/ 186775 w 1571230"/>
              <a:gd name="connsiteY94" fmla="*/ 1747280 h 2335460"/>
              <a:gd name="connsiteX95" fmla="*/ 179631 w 1571230"/>
              <a:gd name="connsiteY95" fmla="*/ 1763949 h 2335460"/>
              <a:gd name="connsiteX96" fmla="*/ 141531 w 1571230"/>
              <a:gd name="connsiteY96" fmla="*/ 1735374 h 2335460"/>
              <a:gd name="connsiteX97" fmla="*/ 98669 w 1571230"/>
              <a:gd name="connsiteY97" fmla="*/ 1732992 h 2335460"/>
              <a:gd name="connsiteX98" fmla="*/ 43899 w 1571230"/>
              <a:gd name="connsiteY98" fmla="*/ 1713942 h 2335460"/>
              <a:gd name="connsiteX99" fmla="*/ 10560 w 1571230"/>
              <a:gd name="connsiteY99" fmla="*/ 1711558 h 2335460"/>
              <a:gd name="connsiteX100" fmla="*/ 1037 w 1571230"/>
              <a:gd name="connsiteY100" fmla="*/ 1659174 h 2335460"/>
              <a:gd name="connsiteX101" fmla="*/ 34374 w 1571230"/>
              <a:gd name="connsiteY101" fmla="*/ 1571067 h 2335460"/>
              <a:gd name="connsiteX102" fmla="*/ 60568 w 1571230"/>
              <a:gd name="connsiteY102" fmla="*/ 1523442 h 2335460"/>
              <a:gd name="connsiteX103" fmla="*/ 81999 w 1571230"/>
              <a:gd name="connsiteY103" fmla="*/ 1475817 h 2335460"/>
              <a:gd name="connsiteX104" fmla="*/ 108194 w 1571230"/>
              <a:gd name="connsiteY104" fmla="*/ 1437717 h 2335460"/>
              <a:gd name="connsiteX105" fmla="*/ 146293 w 1571230"/>
              <a:gd name="connsiteY105" fmla="*/ 1428192 h 2335460"/>
              <a:gd name="connsiteX106" fmla="*/ 153438 w 1571230"/>
              <a:gd name="connsiteY106" fmla="*/ 1392474 h 2335460"/>
              <a:gd name="connsiteX107" fmla="*/ 262975 w 1571230"/>
              <a:gd name="connsiteY107" fmla="*/ 1273411 h 2335460"/>
              <a:gd name="connsiteX108" fmla="*/ 286787 w 1571230"/>
              <a:gd name="connsiteY108" fmla="*/ 1135296 h 2335460"/>
              <a:gd name="connsiteX109" fmla="*/ 282025 w 1571230"/>
              <a:gd name="connsiteY109" fmla="*/ 1054336 h 2335460"/>
              <a:gd name="connsiteX110" fmla="*/ 196300 w 1571230"/>
              <a:gd name="connsiteY110" fmla="*/ 1042430 h 2335460"/>
              <a:gd name="connsiteX111" fmla="*/ 179632 w 1571230"/>
              <a:gd name="connsiteY111" fmla="*/ 961467 h 2335460"/>
              <a:gd name="connsiteX112" fmla="*/ 186775 w 1571230"/>
              <a:gd name="connsiteY112" fmla="*/ 894792 h 2335460"/>
              <a:gd name="connsiteX113" fmla="*/ 148675 w 1571230"/>
              <a:gd name="connsiteY113" fmla="*/ 856692 h 2335460"/>
              <a:gd name="connsiteX114" fmla="*/ 127244 w 1571230"/>
              <a:gd name="connsiteY114" fmla="*/ 816210 h 2335460"/>
              <a:gd name="connsiteX115" fmla="*/ 117719 w 1571230"/>
              <a:gd name="connsiteY115" fmla="*/ 756680 h 2335460"/>
              <a:gd name="connsiteX116" fmla="*/ 102097 w 1571230"/>
              <a:gd name="connsiteY116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341554 w 1571230"/>
              <a:gd name="connsiteY17" fmla="*/ 132792 h 2335460"/>
              <a:gd name="connsiteX18" fmla="*/ 420135 w 1571230"/>
              <a:gd name="connsiteY18" fmla="*/ 78025 h 2335460"/>
              <a:gd name="connsiteX19" fmla="*/ 486810 w 1571230"/>
              <a:gd name="connsiteY19" fmla="*/ 158986 h 2335460"/>
              <a:gd name="connsiteX20" fmla="*/ 543961 w 1571230"/>
              <a:gd name="connsiteY20" fmla="*/ 6585 h 2335460"/>
              <a:gd name="connsiteX21" fmla="*/ 601110 w 1571230"/>
              <a:gd name="connsiteY21" fmla="*/ 13730 h 2335460"/>
              <a:gd name="connsiteX22" fmla="*/ 636831 w 1571230"/>
              <a:gd name="connsiteY22" fmla="*/ 28015 h 2335460"/>
              <a:gd name="connsiteX23" fmla="*/ 651116 w 1571230"/>
              <a:gd name="connsiteY23" fmla="*/ 35161 h 2335460"/>
              <a:gd name="connsiteX24" fmla="*/ 708266 w 1571230"/>
              <a:gd name="connsiteY24" fmla="*/ 116125 h 2335460"/>
              <a:gd name="connsiteX25" fmla="*/ 748749 w 1571230"/>
              <a:gd name="connsiteY25" fmla="*/ 147078 h 2335460"/>
              <a:gd name="connsiteX26" fmla="*/ 972588 w 1571230"/>
              <a:gd name="connsiteY26" fmla="*/ 44685 h 2335460"/>
              <a:gd name="connsiteX27" fmla="*/ 1058312 w 1571230"/>
              <a:gd name="connsiteY27" fmla="*/ 25635 h 2335460"/>
              <a:gd name="connsiteX28" fmla="*/ 1155942 w 1571230"/>
              <a:gd name="connsiteY28" fmla="*/ 11347 h 2335460"/>
              <a:gd name="connsiteX29" fmla="*/ 1370255 w 1571230"/>
              <a:gd name="connsiteY29" fmla="*/ 206610 h 2335460"/>
              <a:gd name="connsiteX30" fmla="*/ 1560756 w 1571230"/>
              <a:gd name="connsiteY30" fmla="*/ 897173 h 2335460"/>
              <a:gd name="connsiteX31" fmla="*/ 1544088 w 1571230"/>
              <a:gd name="connsiteY31" fmla="*/ 899555 h 2335460"/>
              <a:gd name="connsiteX32" fmla="*/ 1525038 w 1571230"/>
              <a:gd name="connsiteY32" fmla="*/ 973372 h 2335460"/>
              <a:gd name="connsiteX33" fmla="*/ 958300 w 1571230"/>
              <a:gd name="connsiteY33" fmla="*/ 1151967 h 2335460"/>
              <a:gd name="connsiteX34" fmla="*/ 979731 w 1571230"/>
              <a:gd name="connsiteY34" fmla="*/ 1161491 h 2335460"/>
              <a:gd name="connsiteX35" fmla="*/ 974968 w 1571230"/>
              <a:gd name="connsiteY35" fmla="*/ 1235309 h 2335460"/>
              <a:gd name="connsiteX36" fmla="*/ 984494 w 1571230"/>
              <a:gd name="connsiteY36" fmla="*/ 1297224 h 2335460"/>
              <a:gd name="connsiteX37" fmla="*/ 1032119 w 1571230"/>
              <a:gd name="connsiteY37" fmla="*/ 1378186 h 2335460"/>
              <a:gd name="connsiteX38" fmla="*/ 1072600 w 1571230"/>
              <a:gd name="connsiteY38" fmla="*/ 1399617 h 2335460"/>
              <a:gd name="connsiteX39" fmla="*/ 1089269 w 1571230"/>
              <a:gd name="connsiteY39" fmla="*/ 1466292 h 2335460"/>
              <a:gd name="connsiteX40" fmla="*/ 1122607 w 1571230"/>
              <a:gd name="connsiteY40" fmla="*/ 1492486 h 2335460"/>
              <a:gd name="connsiteX41" fmla="*/ 1163088 w 1571230"/>
              <a:gd name="connsiteY41" fmla="*/ 1552017 h 2335460"/>
              <a:gd name="connsiteX42" fmla="*/ 1191663 w 1571230"/>
              <a:gd name="connsiteY42" fmla="*/ 1566305 h 2335460"/>
              <a:gd name="connsiteX43" fmla="*/ 1220238 w 1571230"/>
              <a:gd name="connsiteY43" fmla="*/ 1604404 h 2335460"/>
              <a:gd name="connsiteX44" fmla="*/ 1215943 w 1571230"/>
              <a:gd name="connsiteY44" fmla="*/ 1624264 h 2335460"/>
              <a:gd name="connsiteX45" fmla="*/ 1196425 w 1571230"/>
              <a:gd name="connsiteY45" fmla="*/ 1673461 h 2335460"/>
              <a:gd name="connsiteX46" fmla="*/ 1144037 w 1571230"/>
              <a:gd name="connsiteY46" fmla="*/ 1668697 h 2335460"/>
              <a:gd name="connsiteX47" fmla="*/ 1124987 w 1571230"/>
              <a:gd name="connsiteY47" fmla="*/ 1713940 h 2335460"/>
              <a:gd name="connsiteX48" fmla="*/ 1048787 w 1571230"/>
              <a:gd name="connsiteY48" fmla="*/ 1747278 h 2335460"/>
              <a:gd name="connsiteX49" fmla="*/ 1020212 w 1571230"/>
              <a:gd name="connsiteY49" fmla="*/ 1806809 h 2335460"/>
              <a:gd name="connsiteX50" fmla="*/ 1036881 w 1571230"/>
              <a:gd name="connsiteY50" fmla="*/ 1854434 h 2335460"/>
              <a:gd name="connsiteX51" fmla="*/ 1017832 w 1571230"/>
              <a:gd name="connsiteY51" fmla="*/ 1894917 h 2335460"/>
              <a:gd name="connsiteX52" fmla="*/ 984493 w 1571230"/>
              <a:gd name="connsiteY52" fmla="*/ 1892534 h 2335460"/>
              <a:gd name="connsiteX53" fmla="*/ 982112 w 1571230"/>
              <a:gd name="connsiteY53" fmla="*/ 1956828 h 2335460"/>
              <a:gd name="connsiteX54" fmla="*/ 946393 w 1571230"/>
              <a:gd name="connsiteY54" fmla="*/ 1973497 h 2335460"/>
              <a:gd name="connsiteX55" fmla="*/ 910674 w 1571230"/>
              <a:gd name="connsiteY55" fmla="*/ 1980640 h 2335460"/>
              <a:gd name="connsiteX56" fmla="*/ 910674 w 1571230"/>
              <a:gd name="connsiteY56" fmla="*/ 2044934 h 2335460"/>
              <a:gd name="connsiteX57" fmla="*/ 967824 w 1571230"/>
              <a:gd name="connsiteY57" fmla="*/ 2054459 h 2335460"/>
              <a:gd name="connsiteX58" fmla="*/ 1001162 w 1571230"/>
              <a:gd name="connsiteY58" fmla="*/ 2049697 h 2335460"/>
              <a:gd name="connsiteX59" fmla="*/ 1005922 w 1571230"/>
              <a:gd name="connsiteY59" fmla="*/ 2123516 h 2335460"/>
              <a:gd name="connsiteX60" fmla="*/ 982112 w 1571230"/>
              <a:gd name="connsiteY60" fmla="*/ 2144947 h 2335460"/>
              <a:gd name="connsiteX61" fmla="*/ 922581 w 1571230"/>
              <a:gd name="connsiteY61" fmla="*/ 2142567 h 2335460"/>
              <a:gd name="connsiteX62" fmla="*/ 870193 w 1571230"/>
              <a:gd name="connsiteY62" fmla="*/ 2152092 h 2335460"/>
              <a:gd name="connsiteX63" fmla="*/ 824949 w 1571230"/>
              <a:gd name="connsiteY63" fmla="*/ 2175905 h 2335460"/>
              <a:gd name="connsiteX64" fmla="*/ 779704 w 1571230"/>
              <a:gd name="connsiteY64" fmla="*/ 2183047 h 2335460"/>
              <a:gd name="connsiteX65" fmla="*/ 758274 w 1571230"/>
              <a:gd name="connsiteY65" fmla="*/ 2202099 h 2335460"/>
              <a:gd name="connsiteX66" fmla="*/ 751131 w 1571230"/>
              <a:gd name="connsiteY66" fmla="*/ 2247342 h 2335460"/>
              <a:gd name="connsiteX67" fmla="*/ 734462 w 1571230"/>
              <a:gd name="connsiteY67" fmla="*/ 2259249 h 2335460"/>
              <a:gd name="connsiteX68" fmla="*/ 689218 w 1571230"/>
              <a:gd name="connsiteY68" fmla="*/ 2309255 h 2335460"/>
              <a:gd name="connsiteX69" fmla="*/ 665406 w 1571230"/>
              <a:gd name="connsiteY69" fmla="*/ 2314016 h 2335460"/>
              <a:gd name="connsiteX70" fmla="*/ 617781 w 1571230"/>
              <a:gd name="connsiteY70" fmla="*/ 2335448 h 2335460"/>
              <a:gd name="connsiteX71" fmla="*/ 579681 w 1571230"/>
              <a:gd name="connsiteY71" fmla="*/ 2318779 h 2335460"/>
              <a:gd name="connsiteX72" fmla="*/ 563012 w 1571230"/>
              <a:gd name="connsiteY72" fmla="*/ 2290204 h 2335460"/>
              <a:gd name="connsiteX73" fmla="*/ 520149 w 1571230"/>
              <a:gd name="connsiteY73" fmla="*/ 2299730 h 2335460"/>
              <a:gd name="connsiteX74" fmla="*/ 512573 w 1571230"/>
              <a:gd name="connsiteY74" fmla="*/ 2293626 h 2335460"/>
              <a:gd name="connsiteX75" fmla="*/ 503481 w 1571230"/>
              <a:gd name="connsiteY75" fmla="*/ 2287823 h 2335460"/>
              <a:gd name="connsiteX76" fmla="*/ 522531 w 1571230"/>
              <a:gd name="connsiteY76" fmla="*/ 2180666 h 2335460"/>
              <a:gd name="connsiteX77" fmla="*/ 539199 w 1571230"/>
              <a:gd name="connsiteY77" fmla="*/ 2159235 h 2335460"/>
              <a:gd name="connsiteX78" fmla="*/ 529674 w 1571230"/>
              <a:gd name="connsiteY78" fmla="*/ 2113992 h 2335460"/>
              <a:gd name="connsiteX79" fmla="*/ 553487 w 1571230"/>
              <a:gd name="connsiteY79" fmla="*/ 2099704 h 2335460"/>
              <a:gd name="connsiteX80" fmla="*/ 534437 w 1571230"/>
              <a:gd name="connsiteY80" fmla="*/ 2085417 h 2335460"/>
              <a:gd name="connsiteX81" fmla="*/ 522531 w 1571230"/>
              <a:gd name="connsiteY81" fmla="*/ 2049699 h 2335460"/>
              <a:gd name="connsiteX82" fmla="*/ 513006 w 1571230"/>
              <a:gd name="connsiteY82" fmla="*/ 2004455 h 2335460"/>
              <a:gd name="connsiteX83" fmla="*/ 510624 w 1571230"/>
              <a:gd name="connsiteY83" fmla="*/ 1973497 h 2335460"/>
              <a:gd name="connsiteX84" fmla="*/ 460618 w 1571230"/>
              <a:gd name="connsiteY84" fmla="*/ 1975880 h 2335460"/>
              <a:gd name="connsiteX85" fmla="*/ 427282 w 1571230"/>
              <a:gd name="connsiteY85" fmla="*/ 1940161 h 2335460"/>
              <a:gd name="connsiteX86" fmla="*/ 382037 w 1571230"/>
              <a:gd name="connsiteY86" fmla="*/ 1923491 h 2335460"/>
              <a:gd name="connsiteX87" fmla="*/ 367749 w 1571230"/>
              <a:gd name="connsiteY87" fmla="*/ 1873486 h 2335460"/>
              <a:gd name="connsiteX88" fmla="*/ 365368 w 1571230"/>
              <a:gd name="connsiteY88" fmla="*/ 1852054 h 2335460"/>
              <a:gd name="connsiteX89" fmla="*/ 334413 w 1571230"/>
              <a:gd name="connsiteY89" fmla="*/ 1806811 h 2335460"/>
              <a:gd name="connsiteX90" fmla="*/ 291549 w 1571230"/>
              <a:gd name="connsiteY90" fmla="*/ 1782998 h 2335460"/>
              <a:gd name="connsiteX91" fmla="*/ 248688 w 1571230"/>
              <a:gd name="connsiteY91" fmla="*/ 1754424 h 2335460"/>
              <a:gd name="connsiteX92" fmla="*/ 215349 w 1571230"/>
              <a:gd name="connsiteY92" fmla="*/ 1744898 h 2335460"/>
              <a:gd name="connsiteX93" fmla="*/ 217731 w 1571230"/>
              <a:gd name="connsiteY93" fmla="*/ 1699652 h 2335460"/>
              <a:gd name="connsiteX94" fmla="*/ 174868 w 1571230"/>
              <a:gd name="connsiteY94" fmla="*/ 1713942 h 2335460"/>
              <a:gd name="connsiteX95" fmla="*/ 186775 w 1571230"/>
              <a:gd name="connsiteY95" fmla="*/ 1747280 h 2335460"/>
              <a:gd name="connsiteX96" fmla="*/ 179631 w 1571230"/>
              <a:gd name="connsiteY96" fmla="*/ 1763949 h 2335460"/>
              <a:gd name="connsiteX97" fmla="*/ 141531 w 1571230"/>
              <a:gd name="connsiteY97" fmla="*/ 1735374 h 2335460"/>
              <a:gd name="connsiteX98" fmla="*/ 98669 w 1571230"/>
              <a:gd name="connsiteY98" fmla="*/ 1732992 h 2335460"/>
              <a:gd name="connsiteX99" fmla="*/ 43899 w 1571230"/>
              <a:gd name="connsiteY99" fmla="*/ 1713942 h 2335460"/>
              <a:gd name="connsiteX100" fmla="*/ 10560 w 1571230"/>
              <a:gd name="connsiteY100" fmla="*/ 1711558 h 2335460"/>
              <a:gd name="connsiteX101" fmla="*/ 1037 w 1571230"/>
              <a:gd name="connsiteY101" fmla="*/ 1659174 h 2335460"/>
              <a:gd name="connsiteX102" fmla="*/ 34374 w 1571230"/>
              <a:gd name="connsiteY102" fmla="*/ 1571067 h 2335460"/>
              <a:gd name="connsiteX103" fmla="*/ 60568 w 1571230"/>
              <a:gd name="connsiteY103" fmla="*/ 1523442 h 2335460"/>
              <a:gd name="connsiteX104" fmla="*/ 81999 w 1571230"/>
              <a:gd name="connsiteY104" fmla="*/ 1475817 h 2335460"/>
              <a:gd name="connsiteX105" fmla="*/ 108194 w 1571230"/>
              <a:gd name="connsiteY105" fmla="*/ 1437717 h 2335460"/>
              <a:gd name="connsiteX106" fmla="*/ 146293 w 1571230"/>
              <a:gd name="connsiteY106" fmla="*/ 1428192 h 2335460"/>
              <a:gd name="connsiteX107" fmla="*/ 153438 w 1571230"/>
              <a:gd name="connsiteY107" fmla="*/ 1392474 h 2335460"/>
              <a:gd name="connsiteX108" fmla="*/ 262975 w 1571230"/>
              <a:gd name="connsiteY108" fmla="*/ 1273411 h 2335460"/>
              <a:gd name="connsiteX109" fmla="*/ 286787 w 1571230"/>
              <a:gd name="connsiteY109" fmla="*/ 1135296 h 2335460"/>
              <a:gd name="connsiteX110" fmla="*/ 282025 w 1571230"/>
              <a:gd name="connsiteY110" fmla="*/ 1054336 h 2335460"/>
              <a:gd name="connsiteX111" fmla="*/ 196300 w 1571230"/>
              <a:gd name="connsiteY111" fmla="*/ 1042430 h 2335460"/>
              <a:gd name="connsiteX112" fmla="*/ 179632 w 1571230"/>
              <a:gd name="connsiteY112" fmla="*/ 961467 h 2335460"/>
              <a:gd name="connsiteX113" fmla="*/ 186775 w 1571230"/>
              <a:gd name="connsiteY113" fmla="*/ 894792 h 2335460"/>
              <a:gd name="connsiteX114" fmla="*/ 148675 w 1571230"/>
              <a:gd name="connsiteY114" fmla="*/ 856692 h 2335460"/>
              <a:gd name="connsiteX115" fmla="*/ 127244 w 1571230"/>
              <a:gd name="connsiteY115" fmla="*/ 816210 h 2335460"/>
              <a:gd name="connsiteX116" fmla="*/ 117719 w 1571230"/>
              <a:gd name="connsiteY116" fmla="*/ 756680 h 2335460"/>
              <a:gd name="connsiteX117" fmla="*/ 102097 w 1571230"/>
              <a:gd name="connsiteY117" fmla="*/ 676526 h 2335460"/>
              <a:gd name="connsiteX0" fmla="*/ 102097 w 1571230"/>
              <a:gd name="connsiteY0" fmla="*/ 676526 h 2335460"/>
              <a:gd name="connsiteX1" fmla="*/ 91525 w 1571230"/>
              <a:gd name="connsiteY1" fmla="*/ 594754 h 2335460"/>
              <a:gd name="connsiteX2" fmla="*/ 93907 w 1571230"/>
              <a:gd name="connsiteY2" fmla="*/ 530460 h 2335460"/>
              <a:gd name="connsiteX3" fmla="*/ 17706 w 1571230"/>
              <a:gd name="connsiteY3" fmla="*/ 430448 h 2335460"/>
              <a:gd name="connsiteX4" fmla="*/ 12942 w 1571230"/>
              <a:gd name="connsiteY4" fmla="*/ 413777 h 2335460"/>
              <a:gd name="connsiteX5" fmla="*/ 77237 w 1571230"/>
              <a:gd name="connsiteY5" fmla="*/ 428066 h 2335460"/>
              <a:gd name="connsiteX6" fmla="*/ 77237 w 1571230"/>
              <a:gd name="connsiteY6" fmla="*/ 432829 h 2335460"/>
              <a:gd name="connsiteX7" fmla="*/ 127243 w 1571230"/>
              <a:gd name="connsiteY7" fmla="*/ 428066 h 2335460"/>
              <a:gd name="connsiteX8" fmla="*/ 148674 w 1571230"/>
              <a:gd name="connsiteY8" fmla="*/ 378060 h 2335460"/>
              <a:gd name="connsiteX9" fmla="*/ 201062 w 1571230"/>
              <a:gd name="connsiteY9" fmla="*/ 342341 h 2335460"/>
              <a:gd name="connsiteX10" fmla="*/ 208206 w 1571230"/>
              <a:gd name="connsiteY10" fmla="*/ 292335 h 2335460"/>
              <a:gd name="connsiteX11" fmla="*/ 184393 w 1571230"/>
              <a:gd name="connsiteY11" fmla="*/ 275665 h 2335460"/>
              <a:gd name="connsiteX12" fmla="*/ 170106 w 1571230"/>
              <a:gd name="connsiteY12" fmla="*/ 244709 h 2335460"/>
              <a:gd name="connsiteX13" fmla="*/ 224874 w 1571230"/>
              <a:gd name="connsiteY13" fmla="*/ 199466 h 2335460"/>
              <a:gd name="connsiteX14" fmla="*/ 265357 w 1571230"/>
              <a:gd name="connsiteY14" fmla="*/ 116123 h 2335460"/>
              <a:gd name="connsiteX15" fmla="*/ 293931 w 1571230"/>
              <a:gd name="connsiteY15" fmla="*/ 118503 h 2335460"/>
              <a:gd name="connsiteX16" fmla="*/ 324887 w 1571230"/>
              <a:gd name="connsiteY16" fmla="*/ 163748 h 2335460"/>
              <a:gd name="connsiteX17" fmla="*/ 341554 w 1571230"/>
              <a:gd name="connsiteY17" fmla="*/ 132792 h 2335460"/>
              <a:gd name="connsiteX18" fmla="*/ 420135 w 1571230"/>
              <a:gd name="connsiteY18" fmla="*/ 78025 h 2335460"/>
              <a:gd name="connsiteX19" fmla="*/ 486810 w 1571230"/>
              <a:gd name="connsiteY19" fmla="*/ 158986 h 2335460"/>
              <a:gd name="connsiteX20" fmla="*/ 522529 w 1571230"/>
              <a:gd name="connsiteY20" fmla="*/ 18492 h 2335460"/>
              <a:gd name="connsiteX21" fmla="*/ 543961 w 1571230"/>
              <a:gd name="connsiteY21" fmla="*/ 6585 h 2335460"/>
              <a:gd name="connsiteX22" fmla="*/ 601110 w 1571230"/>
              <a:gd name="connsiteY22" fmla="*/ 13730 h 2335460"/>
              <a:gd name="connsiteX23" fmla="*/ 636831 w 1571230"/>
              <a:gd name="connsiteY23" fmla="*/ 28015 h 2335460"/>
              <a:gd name="connsiteX24" fmla="*/ 651116 w 1571230"/>
              <a:gd name="connsiteY24" fmla="*/ 35161 h 2335460"/>
              <a:gd name="connsiteX25" fmla="*/ 708266 w 1571230"/>
              <a:gd name="connsiteY25" fmla="*/ 116125 h 2335460"/>
              <a:gd name="connsiteX26" fmla="*/ 748749 w 1571230"/>
              <a:gd name="connsiteY26" fmla="*/ 147078 h 2335460"/>
              <a:gd name="connsiteX27" fmla="*/ 972588 w 1571230"/>
              <a:gd name="connsiteY27" fmla="*/ 44685 h 2335460"/>
              <a:gd name="connsiteX28" fmla="*/ 1058312 w 1571230"/>
              <a:gd name="connsiteY28" fmla="*/ 25635 h 2335460"/>
              <a:gd name="connsiteX29" fmla="*/ 1155942 w 1571230"/>
              <a:gd name="connsiteY29" fmla="*/ 11347 h 2335460"/>
              <a:gd name="connsiteX30" fmla="*/ 1370255 w 1571230"/>
              <a:gd name="connsiteY30" fmla="*/ 206610 h 2335460"/>
              <a:gd name="connsiteX31" fmla="*/ 1560756 w 1571230"/>
              <a:gd name="connsiteY31" fmla="*/ 897173 h 2335460"/>
              <a:gd name="connsiteX32" fmla="*/ 1544088 w 1571230"/>
              <a:gd name="connsiteY32" fmla="*/ 899555 h 2335460"/>
              <a:gd name="connsiteX33" fmla="*/ 1525038 w 1571230"/>
              <a:gd name="connsiteY33" fmla="*/ 973372 h 2335460"/>
              <a:gd name="connsiteX34" fmla="*/ 958300 w 1571230"/>
              <a:gd name="connsiteY34" fmla="*/ 1151967 h 2335460"/>
              <a:gd name="connsiteX35" fmla="*/ 979731 w 1571230"/>
              <a:gd name="connsiteY35" fmla="*/ 1161491 h 2335460"/>
              <a:gd name="connsiteX36" fmla="*/ 974968 w 1571230"/>
              <a:gd name="connsiteY36" fmla="*/ 1235309 h 2335460"/>
              <a:gd name="connsiteX37" fmla="*/ 984494 w 1571230"/>
              <a:gd name="connsiteY37" fmla="*/ 1297224 h 2335460"/>
              <a:gd name="connsiteX38" fmla="*/ 1032119 w 1571230"/>
              <a:gd name="connsiteY38" fmla="*/ 1378186 h 2335460"/>
              <a:gd name="connsiteX39" fmla="*/ 1072600 w 1571230"/>
              <a:gd name="connsiteY39" fmla="*/ 1399617 h 2335460"/>
              <a:gd name="connsiteX40" fmla="*/ 1089269 w 1571230"/>
              <a:gd name="connsiteY40" fmla="*/ 1466292 h 2335460"/>
              <a:gd name="connsiteX41" fmla="*/ 1122607 w 1571230"/>
              <a:gd name="connsiteY41" fmla="*/ 1492486 h 2335460"/>
              <a:gd name="connsiteX42" fmla="*/ 1163088 w 1571230"/>
              <a:gd name="connsiteY42" fmla="*/ 1552017 h 2335460"/>
              <a:gd name="connsiteX43" fmla="*/ 1191663 w 1571230"/>
              <a:gd name="connsiteY43" fmla="*/ 1566305 h 2335460"/>
              <a:gd name="connsiteX44" fmla="*/ 1220238 w 1571230"/>
              <a:gd name="connsiteY44" fmla="*/ 1604404 h 2335460"/>
              <a:gd name="connsiteX45" fmla="*/ 1215943 w 1571230"/>
              <a:gd name="connsiteY45" fmla="*/ 1624264 h 2335460"/>
              <a:gd name="connsiteX46" fmla="*/ 1196425 w 1571230"/>
              <a:gd name="connsiteY46" fmla="*/ 1673461 h 2335460"/>
              <a:gd name="connsiteX47" fmla="*/ 1144037 w 1571230"/>
              <a:gd name="connsiteY47" fmla="*/ 1668697 h 2335460"/>
              <a:gd name="connsiteX48" fmla="*/ 1124987 w 1571230"/>
              <a:gd name="connsiteY48" fmla="*/ 1713940 h 2335460"/>
              <a:gd name="connsiteX49" fmla="*/ 1048787 w 1571230"/>
              <a:gd name="connsiteY49" fmla="*/ 1747278 h 2335460"/>
              <a:gd name="connsiteX50" fmla="*/ 1020212 w 1571230"/>
              <a:gd name="connsiteY50" fmla="*/ 1806809 h 2335460"/>
              <a:gd name="connsiteX51" fmla="*/ 1036881 w 1571230"/>
              <a:gd name="connsiteY51" fmla="*/ 1854434 h 2335460"/>
              <a:gd name="connsiteX52" fmla="*/ 1017832 w 1571230"/>
              <a:gd name="connsiteY52" fmla="*/ 1894917 h 2335460"/>
              <a:gd name="connsiteX53" fmla="*/ 984493 w 1571230"/>
              <a:gd name="connsiteY53" fmla="*/ 1892534 h 2335460"/>
              <a:gd name="connsiteX54" fmla="*/ 982112 w 1571230"/>
              <a:gd name="connsiteY54" fmla="*/ 1956828 h 2335460"/>
              <a:gd name="connsiteX55" fmla="*/ 946393 w 1571230"/>
              <a:gd name="connsiteY55" fmla="*/ 1973497 h 2335460"/>
              <a:gd name="connsiteX56" fmla="*/ 910674 w 1571230"/>
              <a:gd name="connsiteY56" fmla="*/ 1980640 h 2335460"/>
              <a:gd name="connsiteX57" fmla="*/ 910674 w 1571230"/>
              <a:gd name="connsiteY57" fmla="*/ 2044934 h 2335460"/>
              <a:gd name="connsiteX58" fmla="*/ 967824 w 1571230"/>
              <a:gd name="connsiteY58" fmla="*/ 2054459 h 2335460"/>
              <a:gd name="connsiteX59" fmla="*/ 1001162 w 1571230"/>
              <a:gd name="connsiteY59" fmla="*/ 2049697 h 2335460"/>
              <a:gd name="connsiteX60" fmla="*/ 1005922 w 1571230"/>
              <a:gd name="connsiteY60" fmla="*/ 2123516 h 2335460"/>
              <a:gd name="connsiteX61" fmla="*/ 982112 w 1571230"/>
              <a:gd name="connsiteY61" fmla="*/ 2144947 h 2335460"/>
              <a:gd name="connsiteX62" fmla="*/ 922581 w 1571230"/>
              <a:gd name="connsiteY62" fmla="*/ 2142567 h 2335460"/>
              <a:gd name="connsiteX63" fmla="*/ 870193 w 1571230"/>
              <a:gd name="connsiteY63" fmla="*/ 2152092 h 2335460"/>
              <a:gd name="connsiteX64" fmla="*/ 824949 w 1571230"/>
              <a:gd name="connsiteY64" fmla="*/ 2175905 h 2335460"/>
              <a:gd name="connsiteX65" fmla="*/ 779704 w 1571230"/>
              <a:gd name="connsiteY65" fmla="*/ 2183047 h 2335460"/>
              <a:gd name="connsiteX66" fmla="*/ 758274 w 1571230"/>
              <a:gd name="connsiteY66" fmla="*/ 2202099 h 2335460"/>
              <a:gd name="connsiteX67" fmla="*/ 751131 w 1571230"/>
              <a:gd name="connsiteY67" fmla="*/ 2247342 h 2335460"/>
              <a:gd name="connsiteX68" fmla="*/ 734462 w 1571230"/>
              <a:gd name="connsiteY68" fmla="*/ 2259249 h 2335460"/>
              <a:gd name="connsiteX69" fmla="*/ 689218 w 1571230"/>
              <a:gd name="connsiteY69" fmla="*/ 2309255 h 2335460"/>
              <a:gd name="connsiteX70" fmla="*/ 665406 w 1571230"/>
              <a:gd name="connsiteY70" fmla="*/ 2314016 h 2335460"/>
              <a:gd name="connsiteX71" fmla="*/ 617781 w 1571230"/>
              <a:gd name="connsiteY71" fmla="*/ 2335448 h 2335460"/>
              <a:gd name="connsiteX72" fmla="*/ 579681 w 1571230"/>
              <a:gd name="connsiteY72" fmla="*/ 2318779 h 2335460"/>
              <a:gd name="connsiteX73" fmla="*/ 563012 w 1571230"/>
              <a:gd name="connsiteY73" fmla="*/ 2290204 h 2335460"/>
              <a:gd name="connsiteX74" fmla="*/ 520149 w 1571230"/>
              <a:gd name="connsiteY74" fmla="*/ 2299730 h 2335460"/>
              <a:gd name="connsiteX75" fmla="*/ 512573 w 1571230"/>
              <a:gd name="connsiteY75" fmla="*/ 2293626 h 2335460"/>
              <a:gd name="connsiteX76" fmla="*/ 503481 w 1571230"/>
              <a:gd name="connsiteY76" fmla="*/ 2287823 h 2335460"/>
              <a:gd name="connsiteX77" fmla="*/ 522531 w 1571230"/>
              <a:gd name="connsiteY77" fmla="*/ 2180666 h 2335460"/>
              <a:gd name="connsiteX78" fmla="*/ 539199 w 1571230"/>
              <a:gd name="connsiteY78" fmla="*/ 2159235 h 2335460"/>
              <a:gd name="connsiteX79" fmla="*/ 529674 w 1571230"/>
              <a:gd name="connsiteY79" fmla="*/ 2113992 h 2335460"/>
              <a:gd name="connsiteX80" fmla="*/ 553487 w 1571230"/>
              <a:gd name="connsiteY80" fmla="*/ 2099704 h 2335460"/>
              <a:gd name="connsiteX81" fmla="*/ 534437 w 1571230"/>
              <a:gd name="connsiteY81" fmla="*/ 2085417 h 2335460"/>
              <a:gd name="connsiteX82" fmla="*/ 522531 w 1571230"/>
              <a:gd name="connsiteY82" fmla="*/ 2049699 h 2335460"/>
              <a:gd name="connsiteX83" fmla="*/ 513006 w 1571230"/>
              <a:gd name="connsiteY83" fmla="*/ 2004455 h 2335460"/>
              <a:gd name="connsiteX84" fmla="*/ 510624 w 1571230"/>
              <a:gd name="connsiteY84" fmla="*/ 1973497 h 2335460"/>
              <a:gd name="connsiteX85" fmla="*/ 460618 w 1571230"/>
              <a:gd name="connsiteY85" fmla="*/ 1975880 h 2335460"/>
              <a:gd name="connsiteX86" fmla="*/ 427282 w 1571230"/>
              <a:gd name="connsiteY86" fmla="*/ 1940161 h 2335460"/>
              <a:gd name="connsiteX87" fmla="*/ 382037 w 1571230"/>
              <a:gd name="connsiteY87" fmla="*/ 1923491 h 2335460"/>
              <a:gd name="connsiteX88" fmla="*/ 367749 w 1571230"/>
              <a:gd name="connsiteY88" fmla="*/ 1873486 h 2335460"/>
              <a:gd name="connsiteX89" fmla="*/ 365368 w 1571230"/>
              <a:gd name="connsiteY89" fmla="*/ 1852054 h 2335460"/>
              <a:gd name="connsiteX90" fmla="*/ 334413 w 1571230"/>
              <a:gd name="connsiteY90" fmla="*/ 1806811 h 2335460"/>
              <a:gd name="connsiteX91" fmla="*/ 291549 w 1571230"/>
              <a:gd name="connsiteY91" fmla="*/ 1782998 h 2335460"/>
              <a:gd name="connsiteX92" fmla="*/ 248688 w 1571230"/>
              <a:gd name="connsiteY92" fmla="*/ 1754424 h 2335460"/>
              <a:gd name="connsiteX93" fmla="*/ 215349 w 1571230"/>
              <a:gd name="connsiteY93" fmla="*/ 1744898 h 2335460"/>
              <a:gd name="connsiteX94" fmla="*/ 217731 w 1571230"/>
              <a:gd name="connsiteY94" fmla="*/ 1699652 h 2335460"/>
              <a:gd name="connsiteX95" fmla="*/ 174868 w 1571230"/>
              <a:gd name="connsiteY95" fmla="*/ 1713942 h 2335460"/>
              <a:gd name="connsiteX96" fmla="*/ 186775 w 1571230"/>
              <a:gd name="connsiteY96" fmla="*/ 1747280 h 2335460"/>
              <a:gd name="connsiteX97" fmla="*/ 179631 w 1571230"/>
              <a:gd name="connsiteY97" fmla="*/ 1763949 h 2335460"/>
              <a:gd name="connsiteX98" fmla="*/ 141531 w 1571230"/>
              <a:gd name="connsiteY98" fmla="*/ 1735374 h 2335460"/>
              <a:gd name="connsiteX99" fmla="*/ 98669 w 1571230"/>
              <a:gd name="connsiteY99" fmla="*/ 1732992 h 2335460"/>
              <a:gd name="connsiteX100" fmla="*/ 43899 w 1571230"/>
              <a:gd name="connsiteY100" fmla="*/ 1713942 h 2335460"/>
              <a:gd name="connsiteX101" fmla="*/ 10560 w 1571230"/>
              <a:gd name="connsiteY101" fmla="*/ 1711558 h 2335460"/>
              <a:gd name="connsiteX102" fmla="*/ 1037 w 1571230"/>
              <a:gd name="connsiteY102" fmla="*/ 1659174 h 2335460"/>
              <a:gd name="connsiteX103" fmla="*/ 34374 w 1571230"/>
              <a:gd name="connsiteY103" fmla="*/ 1571067 h 2335460"/>
              <a:gd name="connsiteX104" fmla="*/ 60568 w 1571230"/>
              <a:gd name="connsiteY104" fmla="*/ 1523442 h 2335460"/>
              <a:gd name="connsiteX105" fmla="*/ 81999 w 1571230"/>
              <a:gd name="connsiteY105" fmla="*/ 1475817 h 2335460"/>
              <a:gd name="connsiteX106" fmla="*/ 108194 w 1571230"/>
              <a:gd name="connsiteY106" fmla="*/ 1437717 h 2335460"/>
              <a:gd name="connsiteX107" fmla="*/ 146293 w 1571230"/>
              <a:gd name="connsiteY107" fmla="*/ 1428192 h 2335460"/>
              <a:gd name="connsiteX108" fmla="*/ 153438 w 1571230"/>
              <a:gd name="connsiteY108" fmla="*/ 1392474 h 2335460"/>
              <a:gd name="connsiteX109" fmla="*/ 262975 w 1571230"/>
              <a:gd name="connsiteY109" fmla="*/ 1273411 h 2335460"/>
              <a:gd name="connsiteX110" fmla="*/ 286787 w 1571230"/>
              <a:gd name="connsiteY110" fmla="*/ 1135296 h 2335460"/>
              <a:gd name="connsiteX111" fmla="*/ 282025 w 1571230"/>
              <a:gd name="connsiteY111" fmla="*/ 1054336 h 2335460"/>
              <a:gd name="connsiteX112" fmla="*/ 196300 w 1571230"/>
              <a:gd name="connsiteY112" fmla="*/ 1042430 h 2335460"/>
              <a:gd name="connsiteX113" fmla="*/ 179632 w 1571230"/>
              <a:gd name="connsiteY113" fmla="*/ 961467 h 2335460"/>
              <a:gd name="connsiteX114" fmla="*/ 186775 w 1571230"/>
              <a:gd name="connsiteY114" fmla="*/ 894792 h 2335460"/>
              <a:gd name="connsiteX115" fmla="*/ 148675 w 1571230"/>
              <a:gd name="connsiteY115" fmla="*/ 856692 h 2335460"/>
              <a:gd name="connsiteX116" fmla="*/ 127244 w 1571230"/>
              <a:gd name="connsiteY116" fmla="*/ 816210 h 2335460"/>
              <a:gd name="connsiteX117" fmla="*/ 117719 w 1571230"/>
              <a:gd name="connsiteY117" fmla="*/ 756680 h 2335460"/>
              <a:gd name="connsiteX118" fmla="*/ 102097 w 1571230"/>
              <a:gd name="connsiteY118" fmla="*/ 676526 h 2335460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420135 w 1571230"/>
              <a:gd name="connsiteY18" fmla="*/ 83434 h 2340869"/>
              <a:gd name="connsiteX19" fmla="*/ 486810 w 1571230"/>
              <a:gd name="connsiteY19" fmla="*/ 164395 h 2340869"/>
              <a:gd name="connsiteX20" fmla="*/ 522529 w 1571230"/>
              <a:gd name="connsiteY20" fmla="*/ 23901 h 2340869"/>
              <a:gd name="connsiteX21" fmla="*/ 543961 w 1571230"/>
              <a:gd name="connsiteY21" fmla="*/ 11994 h 2340869"/>
              <a:gd name="connsiteX22" fmla="*/ 551104 w 1571230"/>
              <a:gd name="connsiteY22" fmla="*/ 89 h 2340869"/>
              <a:gd name="connsiteX23" fmla="*/ 601110 w 1571230"/>
              <a:gd name="connsiteY23" fmla="*/ 19139 h 2340869"/>
              <a:gd name="connsiteX24" fmla="*/ 636831 w 1571230"/>
              <a:gd name="connsiteY24" fmla="*/ 33424 h 2340869"/>
              <a:gd name="connsiteX25" fmla="*/ 651116 w 1571230"/>
              <a:gd name="connsiteY25" fmla="*/ 40570 h 2340869"/>
              <a:gd name="connsiteX26" fmla="*/ 708266 w 1571230"/>
              <a:gd name="connsiteY26" fmla="*/ 121534 h 2340869"/>
              <a:gd name="connsiteX27" fmla="*/ 748749 w 1571230"/>
              <a:gd name="connsiteY27" fmla="*/ 152487 h 2340869"/>
              <a:gd name="connsiteX28" fmla="*/ 972588 w 1571230"/>
              <a:gd name="connsiteY28" fmla="*/ 50094 h 2340869"/>
              <a:gd name="connsiteX29" fmla="*/ 1058312 w 1571230"/>
              <a:gd name="connsiteY29" fmla="*/ 31044 h 2340869"/>
              <a:gd name="connsiteX30" fmla="*/ 1155942 w 1571230"/>
              <a:gd name="connsiteY30" fmla="*/ 16756 h 2340869"/>
              <a:gd name="connsiteX31" fmla="*/ 1370255 w 1571230"/>
              <a:gd name="connsiteY31" fmla="*/ 212019 h 2340869"/>
              <a:gd name="connsiteX32" fmla="*/ 1560756 w 1571230"/>
              <a:gd name="connsiteY32" fmla="*/ 902582 h 2340869"/>
              <a:gd name="connsiteX33" fmla="*/ 1544088 w 1571230"/>
              <a:gd name="connsiteY33" fmla="*/ 904964 h 2340869"/>
              <a:gd name="connsiteX34" fmla="*/ 1525038 w 1571230"/>
              <a:gd name="connsiteY34" fmla="*/ 978781 h 2340869"/>
              <a:gd name="connsiteX35" fmla="*/ 958300 w 1571230"/>
              <a:gd name="connsiteY35" fmla="*/ 1157376 h 2340869"/>
              <a:gd name="connsiteX36" fmla="*/ 979731 w 1571230"/>
              <a:gd name="connsiteY36" fmla="*/ 1166900 h 2340869"/>
              <a:gd name="connsiteX37" fmla="*/ 974968 w 1571230"/>
              <a:gd name="connsiteY37" fmla="*/ 1240718 h 2340869"/>
              <a:gd name="connsiteX38" fmla="*/ 984494 w 1571230"/>
              <a:gd name="connsiteY38" fmla="*/ 1302633 h 2340869"/>
              <a:gd name="connsiteX39" fmla="*/ 1032119 w 1571230"/>
              <a:gd name="connsiteY39" fmla="*/ 1383595 h 2340869"/>
              <a:gd name="connsiteX40" fmla="*/ 1072600 w 1571230"/>
              <a:gd name="connsiteY40" fmla="*/ 1405026 h 2340869"/>
              <a:gd name="connsiteX41" fmla="*/ 1089269 w 1571230"/>
              <a:gd name="connsiteY41" fmla="*/ 1471701 h 2340869"/>
              <a:gd name="connsiteX42" fmla="*/ 1122607 w 1571230"/>
              <a:gd name="connsiteY42" fmla="*/ 1497895 h 2340869"/>
              <a:gd name="connsiteX43" fmla="*/ 1163088 w 1571230"/>
              <a:gd name="connsiteY43" fmla="*/ 1557426 h 2340869"/>
              <a:gd name="connsiteX44" fmla="*/ 1191663 w 1571230"/>
              <a:gd name="connsiteY44" fmla="*/ 1571714 h 2340869"/>
              <a:gd name="connsiteX45" fmla="*/ 1220238 w 1571230"/>
              <a:gd name="connsiteY45" fmla="*/ 1609813 h 2340869"/>
              <a:gd name="connsiteX46" fmla="*/ 1215943 w 1571230"/>
              <a:gd name="connsiteY46" fmla="*/ 1629673 h 2340869"/>
              <a:gd name="connsiteX47" fmla="*/ 1196425 w 1571230"/>
              <a:gd name="connsiteY47" fmla="*/ 1678870 h 2340869"/>
              <a:gd name="connsiteX48" fmla="*/ 1144037 w 1571230"/>
              <a:gd name="connsiteY48" fmla="*/ 1674106 h 2340869"/>
              <a:gd name="connsiteX49" fmla="*/ 1124987 w 1571230"/>
              <a:gd name="connsiteY49" fmla="*/ 1719349 h 2340869"/>
              <a:gd name="connsiteX50" fmla="*/ 1048787 w 1571230"/>
              <a:gd name="connsiteY50" fmla="*/ 1752687 h 2340869"/>
              <a:gd name="connsiteX51" fmla="*/ 1020212 w 1571230"/>
              <a:gd name="connsiteY51" fmla="*/ 1812218 h 2340869"/>
              <a:gd name="connsiteX52" fmla="*/ 1036881 w 1571230"/>
              <a:gd name="connsiteY52" fmla="*/ 1859843 h 2340869"/>
              <a:gd name="connsiteX53" fmla="*/ 1017832 w 1571230"/>
              <a:gd name="connsiteY53" fmla="*/ 1900326 h 2340869"/>
              <a:gd name="connsiteX54" fmla="*/ 984493 w 1571230"/>
              <a:gd name="connsiteY54" fmla="*/ 1897943 h 2340869"/>
              <a:gd name="connsiteX55" fmla="*/ 982112 w 1571230"/>
              <a:gd name="connsiteY55" fmla="*/ 1962237 h 2340869"/>
              <a:gd name="connsiteX56" fmla="*/ 946393 w 1571230"/>
              <a:gd name="connsiteY56" fmla="*/ 1978906 h 2340869"/>
              <a:gd name="connsiteX57" fmla="*/ 910674 w 1571230"/>
              <a:gd name="connsiteY57" fmla="*/ 1986049 h 2340869"/>
              <a:gd name="connsiteX58" fmla="*/ 910674 w 1571230"/>
              <a:gd name="connsiteY58" fmla="*/ 2050343 h 2340869"/>
              <a:gd name="connsiteX59" fmla="*/ 967824 w 1571230"/>
              <a:gd name="connsiteY59" fmla="*/ 2059868 h 2340869"/>
              <a:gd name="connsiteX60" fmla="*/ 1001162 w 1571230"/>
              <a:gd name="connsiteY60" fmla="*/ 2055106 h 2340869"/>
              <a:gd name="connsiteX61" fmla="*/ 1005922 w 1571230"/>
              <a:gd name="connsiteY61" fmla="*/ 2128925 h 2340869"/>
              <a:gd name="connsiteX62" fmla="*/ 982112 w 1571230"/>
              <a:gd name="connsiteY62" fmla="*/ 2150356 h 2340869"/>
              <a:gd name="connsiteX63" fmla="*/ 922581 w 1571230"/>
              <a:gd name="connsiteY63" fmla="*/ 2147976 h 2340869"/>
              <a:gd name="connsiteX64" fmla="*/ 870193 w 1571230"/>
              <a:gd name="connsiteY64" fmla="*/ 2157501 h 2340869"/>
              <a:gd name="connsiteX65" fmla="*/ 824949 w 1571230"/>
              <a:gd name="connsiteY65" fmla="*/ 2181314 h 2340869"/>
              <a:gd name="connsiteX66" fmla="*/ 779704 w 1571230"/>
              <a:gd name="connsiteY66" fmla="*/ 2188456 h 2340869"/>
              <a:gd name="connsiteX67" fmla="*/ 758274 w 1571230"/>
              <a:gd name="connsiteY67" fmla="*/ 2207508 h 2340869"/>
              <a:gd name="connsiteX68" fmla="*/ 751131 w 1571230"/>
              <a:gd name="connsiteY68" fmla="*/ 2252751 h 2340869"/>
              <a:gd name="connsiteX69" fmla="*/ 734462 w 1571230"/>
              <a:gd name="connsiteY69" fmla="*/ 2264658 h 2340869"/>
              <a:gd name="connsiteX70" fmla="*/ 689218 w 1571230"/>
              <a:gd name="connsiteY70" fmla="*/ 2314664 h 2340869"/>
              <a:gd name="connsiteX71" fmla="*/ 665406 w 1571230"/>
              <a:gd name="connsiteY71" fmla="*/ 2319425 h 2340869"/>
              <a:gd name="connsiteX72" fmla="*/ 617781 w 1571230"/>
              <a:gd name="connsiteY72" fmla="*/ 2340857 h 2340869"/>
              <a:gd name="connsiteX73" fmla="*/ 579681 w 1571230"/>
              <a:gd name="connsiteY73" fmla="*/ 2324188 h 2340869"/>
              <a:gd name="connsiteX74" fmla="*/ 563012 w 1571230"/>
              <a:gd name="connsiteY74" fmla="*/ 2295613 h 2340869"/>
              <a:gd name="connsiteX75" fmla="*/ 520149 w 1571230"/>
              <a:gd name="connsiteY75" fmla="*/ 2305139 h 2340869"/>
              <a:gd name="connsiteX76" fmla="*/ 512573 w 1571230"/>
              <a:gd name="connsiteY76" fmla="*/ 2299035 h 2340869"/>
              <a:gd name="connsiteX77" fmla="*/ 503481 w 1571230"/>
              <a:gd name="connsiteY77" fmla="*/ 2293232 h 2340869"/>
              <a:gd name="connsiteX78" fmla="*/ 522531 w 1571230"/>
              <a:gd name="connsiteY78" fmla="*/ 2186075 h 2340869"/>
              <a:gd name="connsiteX79" fmla="*/ 539199 w 1571230"/>
              <a:gd name="connsiteY79" fmla="*/ 2164644 h 2340869"/>
              <a:gd name="connsiteX80" fmla="*/ 529674 w 1571230"/>
              <a:gd name="connsiteY80" fmla="*/ 2119401 h 2340869"/>
              <a:gd name="connsiteX81" fmla="*/ 553487 w 1571230"/>
              <a:gd name="connsiteY81" fmla="*/ 2105113 h 2340869"/>
              <a:gd name="connsiteX82" fmla="*/ 534437 w 1571230"/>
              <a:gd name="connsiteY82" fmla="*/ 2090826 h 2340869"/>
              <a:gd name="connsiteX83" fmla="*/ 522531 w 1571230"/>
              <a:gd name="connsiteY83" fmla="*/ 2055108 h 2340869"/>
              <a:gd name="connsiteX84" fmla="*/ 513006 w 1571230"/>
              <a:gd name="connsiteY84" fmla="*/ 2009864 h 2340869"/>
              <a:gd name="connsiteX85" fmla="*/ 510624 w 1571230"/>
              <a:gd name="connsiteY85" fmla="*/ 1978906 h 2340869"/>
              <a:gd name="connsiteX86" fmla="*/ 460618 w 1571230"/>
              <a:gd name="connsiteY86" fmla="*/ 1981289 h 2340869"/>
              <a:gd name="connsiteX87" fmla="*/ 427282 w 1571230"/>
              <a:gd name="connsiteY87" fmla="*/ 1945570 h 2340869"/>
              <a:gd name="connsiteX88" fmla="*/ 382037 w 1571230"/>
              <a:gd name="connsiteY88" fmla="*/ 1928900 h 2340869"/>
              <a:gd name="connsiteX89" fmla="*/ 367749 w 1571230"/>
              <a:gd name="connsiteY89" fmla="*/ 1878895 h 2340869"/>
              <a:gd name="connsiteX90" fmla="*/ 365368 w 1571230"/>
              <a:gd name="connsiteY90" fmla="*/ 1857463 h 2340869"/>
              <a:gd name="connsiteX91" fmla="*/ 334413 w 1571230"/>
              <a:gd name="connsiteY91" fmla="*/ 1812220 h 2340869"/>
              <a:gd name="connsiteX92" fmla="*/ 291549 w 1571230"/>
              <a:gd name="connsiteY92" fmla="*/ 1788407 h 2340869"/>
              <a:gd name="connsiteX93" fmla="*/ 248688 w 1571230"/>
              <a:gd name="connsiteY93" fmla="*/ 1759833 h 2340869"/>
              <a:gd name="connsiteX94" fmla="*/ 215349 w 1571230"/>
              <a:gd name="connsiteY94" fmla="*/ 1750307 h 2340869"/>
              <a:gd name="connsiteX95" fmla="*/ 217731 w 1571230"/>
              <a:gd name="connsiteY95" fmla="*/ 1705061 h 2340869"/>
              <a:gd name="connsiteX96" fmla="*/ 174868 w 1571230"/>
              <a:gd name="connsiteY96" fmla="*/ 1719351 h 2340869"/>
              <a:gd name="connsiteX97" fmla="*/ 186775 w 1571230"/>
              <a:gd name="connsiteY97" fmla="*/ 1752689 h 2340869"/>
              <a:gd name="connsiteX98" fmla="*/ 179631 w 1571230"/>
              <a:gd name="connsiteY98" fmla="*/ 1769358 h 2340869"/>
              <a:gd name="connsiteX99" fmla="*/ 141531 w 1571230"/>
              <a:gd name="connsiteY99" fmla="*/ 1740783 h 2340869"/>
              <a:gd name="connsiteX100" fmla="*/ 98669 w 1571230"/>
              <a:gd name="connsiteY100" fmla="*/ 1738401 h 2340869"/>
              <a:gd name="connsiteX101" fmla="*/ 43899 w 1571230"/>
              <a:gd name="connsiteY101" fmla="*/ 1719351 h 2340869"/>
              <a:gd name="connsiteX102" fmla="*/ 10560 w 1571230"/>
              <a:gd name="connsiteY102" fmla="*/ 1716967 h 2340869"/>
              <a:gd name="connsiteX103" fmla="*/ 1037 w 1571230"/>
              <a:gd name="connsiteY103" fmla="*/ 1664583 h 2340869"/>
              <a:gd name="connsiteX104" fmla="*/ 34374 w 1571230"/>
              <a:gd name="connsiteY104" fmla="*/ 1576476 h 2340869"/>
              <a:gd name="connsiteX105" fmla="*/ 60568 w 1571230"/>
              <a:gd name="connsiteY105" fmla="*/ 1528851 h 2340869"/>
              <a:gd name="connsiteX106" fmla="*/ 81999 w 1571230"/>
              <a:gd name="connsiteY106" fmla="*/ 1481226 h 2340869"/>
              <a:gd name="connsiteX107" fmla="*/ 108194 w 1571230"/>
              <a:gd name="connsiteY107" fmla="*/ 1443126 h 2340869"/>
              <a:gd name="connsiteX108" fmla="*/ 146293 w 1571230"/>
              <a:gd name="connsiteY108" fmla="*/ 1433601 h 2340869"/>
              <a:gd name="connsiteX109" fmla="*/ 153438 w 1571230"/>
              <a:gd name="connsiteY109" fmla="*/ 1397883 h 2340869"/>
              <a:gd name="connsiteX110" fmla="*/ 262975 w 1571230"/>
              <a:gd name="connsiteY110" fmla="*/ 1278820 h 2340869"/>
              <a:gd name="connsiteX111" fmla="*/ 286787 w 1571230"/>
              <a:gd name="connsiteY111" fmla="*/ 1140705 h 2340869"/>
              <a:gd name="connsiteX112" fmla="*/ 282025 w 1571230"/>
              <a:gd name="connsiteY112" fmla="*/ 1059745 h 2340869"/>
              <a:gd name="connsiteX113" fmla="*/ 196300 w 1571230"/>
              <a:gd name="connsiteY113" fmla="*/ 1047839 h 2340869"/>
              <a:gd name="connsiteX114" fmla="*/ 179632 w 1571230"/>
              <a:gd name="connsiteY114" fmla="*/ 966876 h 2340869"/>
              <a:gd name="connsiteX115" fmla="*/ 186775 w 1571230"/>
              <a:gd name="connsiteY115" fmla="*/ 900201 h 2340869"/>
              <a:gd name="connsiteX116" fmla="*/ 148675 w 1571230"/>
              <a:gd name="connsiteY116" fmla="*/ 862101 h 2340869"/>
              <a:gd name="connsiteX117" fmla="*/ 127244 w 1571230"/>
              <a:gd name="connsiteY117" fmla="*/ 821619 h 2340869"/>
              <a:gd name="connsiteX118" fmla="*/ 117719 w 1571230"/>
              <a:gd name="connsiteY118" fmla="*/ 762089 h 2340869"/>
              <a:gd name="connsiteX119" fmla="*/ 102097 w 1571230"/>
              <a:gd name="connsiteY119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420135 w 1571230"/>
              <a:gd name="connsiteY18" fmla="*/ 83434 h 2340869"/>
              <a:gd name="connsiteX19" fmla="*/ 470141 w 1571230"/>
              <a:gd name="connsiteY19" fmla="*/ 64384 h 2340869"/>
              <a:gd name="connsiteX20" fmla="*/ 486810 w 1571230"/>
              <a:gd name="connsiteY20" fmla="*/ 164395 h 2340869"/>
              <a:gd name="connsiteX21" fmla="*/ 522529 w 1571230"/>
              <a:gd name="connsiteY21" fmla="*/ 23901 h 2340869"/>
              <a:gd name="connsiteX22" fmla="*/ 543961 w 1571230"/>
              <a:gd name="connsiteY22" fmla="*/ 11994 h 2340869"/>
              <a:gd name="connsiteX23" fmla="*/ 551104 w 1571230"/>
              <a:gd name="connsiteY23" fmla="*/ 89 h 2340869"/>
              <a:gd name="connsiteX24" fmla="*/ 601110 w 1571230"/>
              <a:gd name="connsiteY24" fmla="*/ 19139 h 2340869"/>
              <a:gd name="connsiteX25" fmla="*/ 636831 w 1571230"/>
              <a:gd name="connsiteY25" fmla="*/ 33424 h 2340869"/>
              <a:gd name="connsiteX26" fmla="*/ 651116 w 1571230"/>
              <a:gd name="connsiteY26" fmla="*/ 40570 h 2340869"/>
              <a:gd name="connsiteX27" fmla="*/ 708266 w 1571230"/>
              <a:gd name="connsiteY27" fmla="*/ 121534 h 2340869"/>
              <a:gd name="connsiteX28" fmla="*/ 748749 w 1571230"/>
              <a:gd name="connsiteY28" fmla="*/ 152487 h 2340869"/>
              <a:gd name="connsiteX29" fmla="*/ 972588 w 1571230"/>
              <a:gd name="connsiteY29" fmla="*/ 50094 h 2340869"/>
              <a:gd name="connsiteX30" fmla="*/ 1058312 w 1571230"/>
              <a:gd name="connsiteY30" fmla="*/ 31044 h 2340869"/>
              <a:gd name="connsiteX31" fmla="*/ 1155942 w 1571230"/>
              <a:gd name="connsiteY31" fmla="*/ 16756 h 2340869"/>
              <a:gd name="connsiteX32" fmla="*/ 1370255 w 1571230"/>
              <a:gd name="connsiteY32" fmla="*/ 212019 h 2340869"/>
              <a:gd name="connsiteX33" fmla="*/ 1560756 w 1571230"/>
              <a:gd name="connsiteY33" fmla="*/ 902582 h 2340869"/>
              <a:gd name="connsiteX34" fmla="*/ 1544088 w 1571230"/>
              <a:gd name="connsiteY34" fmla="*/ 904964 h 2340869"/>
              <a:gd name="connsiteX35" fmla="*/ 1525038 w 1571230"/>
              <a:gd name="connsiteY35" fmla="*/ 978781 h 2340869"/>
              <a:gd name="connsiteX36" fmla="*/ 958300 w 1571230"/>
              <a:gd name="connsiteY36" fmla="*/ 1157376 h 2340869"/>
              <a:gd name="connsiteX37" fmla="*/ 979731 w 1571230"/>
              <a:gd name="connsiteY37" fmla="*/ 1166900 h 2340869"/>
              <a:gd name="connsiteX38" fmla="*/ 974968 w 1571230"/>
              <a:gd name="connsiteY38" fmla="*/ 1240718 h 2340869"/>
              <a:gd name="connsiteX39" fmla="*/ 984494 w 1571230"/>
              <a:gd name="connsiteY39" fmla="*/ 1302633 h 2340869"/>
              <a:gd name="connsiteX40" fmla="*/ 1032119 w 1571230"/>
              <a:gd name="connsiteY40" fmla="*/ 1383595 h 2340869"/>
              <a:gd name="connsiteX41" fmla="*/ 1072600 w 1571230"/>
              <a:gd name="connsiteY41" fmla="*/ 1405026 h 2340869"/>
              <a:gd name="connsiteX42" fmla="*/ 1089269 w 1571230"/>
              <a:gd name="connsiteY42" fmla="*/ 1471701 h 2340869"/>
              <a:gd name="connsiteX43" fmla="*/ 1122607 w 1571230"/>
              <a:gd name="connsiteY43" fmla="*/ 1497895 h 2340869"/>
              <a:gd name="connsiteX44" fmla="*/ 1163088 w 1571230"/>
              <a:gd name="connsiteY44" fmla="*/ 1557426 h 2340869"/>
              <a:gd name="connsiteX45" fmla="*/ 1191663 w 1571230"/>
              <a:gd name="connsiteY45" fmla="*/ 1571714 h 2340869"/>
              <a:gd name="connsiteX46" fmla="*/ 1220238 w 1571230"/>
              <a:gd name="connsiteY46" fmla="*/ 1609813 h 2340869"/>
              <a:gd name="connsiteX47" fmla="*/ 1215943 w 1571230"/>
              <a:gd name="connsiteY47" fmla="*/ 1629673 h 2340869"/>
              <a:gd name="connsiteX48" fmla="*/ 1196425 w 1571230"/>
              <a:gd name="connsiteY48" fmla="*/ 1678870 h 2340869"/>
              <a:gd name="connsiteX49" fmla="*/ 1144037 w 1571230"/>
              <a:gd name="connsiteY49" fmla="*/ 1674106 h 2340869"/>
              <a:gd name="connsiteX50" fmla="*/ 1124987 w 1571230"/>
              <a:gd name="connsiteY50" fmla="*/ 1719349 h 2340869"/>
              <a:gd name="connsiteX51" fmla="*/ 1048787 w 1571230"/>
              <a:gd name="connsiteY51" fmla="*/ 1752687 h 2340869"/>
              <a:gd name="connsiteX52" fmla="*/ 1020212 w 1571230"/>
              <a:gd name="connsiteY52" fmla="*/ 1812218 h 2340869"/>
              <a:gd name="connsiteX53" fmla="*/ 1036881 w 1571230"/>
              <a:gd name="connsiteY53" fmla="*/ 1859843 h 2340869"/>
              <a:gd name="connsiteX54" fmla="*/ 1017832 w 1571230"/>
              <a:gd name="connsiteY54" fmla="*/ 1900326 h 2340869"/>
              <a:gd name="connsiteX55" fmla="*/ 984493 w 1571230"/>
              <a:gd name="connsiteY55" fmla="*/ 1897943 h 2340869"/>
              <a:gd name="connsiteX56" fmla="*/ 982112 w 1571230"/>
              <a:gd name="connsiteY56" fmla="*/ 1962237 h 2340869"/>
              <a:gd name="connsiteX57" fmla="*/ 946393 w 1571230"/>
              <a:gd name="connsiteY57" fmla="*/ 1978906 h 2340869"/>
              <a:gd name="connsiteX58" fmla="*/ 910674 w 1571230"/>
              <a:gd name="connsiteY58" fmla="*/ 1986049 h 2340869"/>
              <a:gd name="connsiteX59" fmla="*/ 910674 w 1571230"/>
              <a:gd name="connsiteY59" fmla="*/ 2050343 h 2340869"/>
              <a:gd name="connsiteX60" fmla="*/ 967824 w 1571230"/>
              <a:gd name="connsiteY60" fmla="*/ 2059868 h 2340869"/>
              <a:gd name="connsiteX61" fmla="*/ 1001162 w 1571230"/>
              <a:gd name="connsiteY61" fmla="*/ 2055106 h 2340869"/>
              <a:gd name="connsiteX62" fmla="*/ 1005922 w 1571230"/>
              <a:gd name="connsiteY62" fmla="*/ 2128925 h 2340869"/>
              <a:gd name="connsiteX63" fmla="*/ 982112 w 1571230"/>
              <a:gd name="connsiteY63" fmla="*/ 2150356 h 2340869"/>
              <a:gd name="connsiteX64" fmla="*/ 922581 w 1571230"/>
              <a:gd name="connsiteY64" fmla="*/ 2147976 h 2340869"/>
              <a:gd name="connsiteX65" fmla="*/ 870193 w 1571230"/>
              <a:gd name="connsiteY65" fmla="*/ 2157501 h 2340869"/>
              <a:gd name="connsiteX66" fmla="*/ 824949 w 1571230"/>
              <a:gd name="connsiteY66" fmla="*/ 2181314 h 2340869"/>
              <a:gd name="connsiteX67" fmla="*/ 779704 w 1571230"/>
              <a:gd name="connsiteY67" fmla="*/ 2188456 h 2340869"/>
              <a:gd name="connsiteX68" fmla="*/ 758274 w 1571230"/>
              <a:gd name="connsiteY68" fmla="*/ 2207508 h 2340869"/>
              <a:gd name="connsiteX69" fmla="*/ 751131 w 1571230"/>
              <a:gd name="connsiteY69" fmla="*/ 2252751 h 2340869"/>
              <a:gd name="connsiteX70" fmla="*/ 734462 w 1571230"/>
              <a:gd name="connsiteY70" fmla="*/ 2264658 h 2340869"/>
              <a:gd name="connsiteX71" fmla="*/ 689218 w 1571230"/>
              <a:gd name="connsiteY71" fmla="*/ 2314664 h 2340869"/>
              <a:gd name="connsiteX72" fmla="*/ 665406 w 1571230"/>
              <a:gd name="connsiteY72" fmla="*/ 2319425 h 2340869"/>
              <a:gd name="connsiteX73" fmla="*/ 617781 w 1571230"/>
              <a:gd name="connsiteY73" fmla="*/ 2340857 h 2340869"/>
              <a:gd name="connsiteX74" fmla="*/ 579681 w 1571230"/>
              <a:gd name="connsiteY74" fmla="*/ 2324188 h 2340869"/>
              <a:gd name="connsiteX75" fmla="*/ 563012 w 1571230"/>
              <a:gd name="connsiteY75" fmla="*/ 2295613 h 2340869"/>
              <a:gd name="connsiteX76" fmla="*/ 520149 w 1571230"/>
              <a:gd name="connsiteY76" fmla="*/ 2305139 h 2340869"/>
              <a:gd name="connsiteX77" fmla="*/ 512573 w 1571230"/>
              <a:gd name="connsiteY77" fmla="*/ 2299035 h 2340869"/>
              <a:gd name="connsiteX78" fmla="*/ 503481 w 1571230"/>
              <a:gd name="connsiteY78" fmla="*/ 2293232 h 2340869"/>
              <a:gd name="connsiteX79" fmla="*/ 522531 w 1571230"/>
              <a:gd name="connsiteY79" fmla="*/ 2186075 h 2340869"/>
              <a:gd name="connsiteX80" fmla="*/ 539199 w 1571230"/>
              <a:gd name="connsiteY80" fmla="*/ 2164644 h 2340869"/>
              <a:gd name="connsiteX81" fmla="*/ 529674 w 1571230"/>
              <a:gd name="connsiteY81" fmla="*/ 2119401 h 2340869"/>
              <a:gd name="connsiteX82" fmla="*/ 553487 w 1571230"/>
              <a:gd name="connsiteY82" fmla="*/ 2105113 h 2340869"/>
              <a:gd name="connsiteX83" fmla="*/ 534437 w 1571230"/>
              <a:gd name="connsiteY83" fmla="*/ 2090826 h 2340869"/>
              <a:gd name="connsiteX84" fmla="*/ 522531 w 1571230"/>
              <a:gd name="connsiteY84" fmla="*/ 2055108 h 2340869"/>
              <a:gd name="connsiteX85" fmla="*/ 513006 w 1571230"/>
              <a:gd name="connsiteY85" fmla="*/ 2009864 h 2340869"/>
              <a:gd name="connsiteX86" fmla="*/ 510624 w 1571230"/>
              <a:gd name="connsiteY86" fmla="*/ 1978906 h 2340869"/>
              <a:gd name="connsiteX87" fmla="*/ 460618 w 1571230"/>
              <a:gd name="connsiteY87" fmla="*/ 1981289 h 2340869"/>
              <a:gd name="connsiteX88" fmla="*/ 427282 w 1571230"/>
              <a:gd name="connsiteY88" fmla="*/ 1945570 h 2340869"/>
              <a:gd name="connsiteX89" fmla="*/ 382037 w 1571230"/>
              <a:gd name="connsiteY89" fmla="*/ 1928900 h 2340869"/>
              <a:gd name="connsiteX90" fmla="*/ 367749 w 1571230"/>
              <a:gd name="connsiteY90" fmla="*/ 1878895 h 2340869"/>
              <a:gd name="connsiteX91" fmla="*/ 365368 w 1571230"/>
              <a:gd name="connsiteY91" fmla="*/ 1857463 h 2340869"/>
              <a:gd name="connsiteX92" fmla="*/ 334413 w 1571230"/>
              <a:gd name="connsiteY92" fmla="*/ 1812220 h 2340869"/>
              <a:gd name="connsiteX93" fmla="*/ 291549 w 1571230"/>
              <a:gd name="connsiteY93" fmla="*/ 1788407 h 2340869"/>
              <a:gd name="connsiteX94" fmla="*/ 248688 w 1571230"/>
              <a:gd name="connsiteY94" fmla="*/ 1759833 h 2340869"/>
              <a:gd name="connsiteX95" fmla="*/ 215349 w 1571230"/>
              <a:gd name="connsiteY95" fmla="*/ 1750307 h 2340869"/>
              <a:gd name="connsiteX96" fmla="*/ 217731 w 1571230"/>
              <a:gd name="connsiteY96" fmla="*/ 1705061 h 2340869"/>
              <a:gd name="connsiteX97" fmla="*/ 174868 w 1571230"/>
              <a:gd name="connsiteY97" fmla="*/ 1719351 h 2340869"/>
              <a:gd name="connsiteX98" fmla="*/ 186775 w 1571230"/>
              <a:gd name="connsiteY98" fmla="*/ 1752689 h 2340869"/>
              <a:gd name="connsiteX99" fmla="*/ 179631 w 1571230"/>
              <a:gd name="connsiteY99" fmla="*/ 1769358 h 2340869"/>
              <a:gd name="connsiteX100" fmla="*/ 141531 w 1571230"/>
              <a:gd name="connsiteY100" fmla="*/ 1740783 h 2340869"/>
              <a:gd name="connsiteX101" fmla="*/ 98669 w 1571230"/>
              <a:gd name="connsiteY101" fmla="*/ 1738401 h 2340869"/>
              <a:gd name="connsiteX102" fmla="*/ 43899 w 1571230"/>
              <a:gd name="connsiteY102" fmla="*/ 1719351 h 2340869"/>
              <a:gd name="connsiteX103" fmla="*/ 10560 w 1571230"/>
              <a:gd name="connsiteY103" fmla="*/ 1716967 h 2340869"/>
              <a:gd name="connsiteX104" fmla="*/ 1037 w 1571230"/>
              <a:gd name="connsiteY104" fmla="*/ 1664583 h 2340869"/>
              <a:gd name="connsiteX105" fmla="*/ 34374 w 1571230"/>
              <a:gd name="connsiteY105" fmla="*/ 1576476 h 2340869"/>
              <a:gd name="connsiteX106" fmla="*/ 60568 w 1571230"/>
              <a:gd name="connsiteY106" fmla="*/ 1528851 h 2340869"/>
              <a:gd name="connsiteX107" fmla="*/ 81999 w 1571230"/>
              <a:gd name="connsiteY107" fmla="*/ 1481226 h 2340869"/>
              <a:gd name="connsiteX108" fmla="*/ 108194 w 1571230"/>
              <a:gd name="connsiteY108" fmla="*/ 1443126 h 2340869"/>
              <a:gd name="connsiteX109" fmla="*/ 146293 w 1571230"/>
              <a:gd name="connsiteY109" fmla="*/ 1433601 h 2340869"/>
              <a:gd name="connsiteX110" fmla="*/ 153438 w 1571230"/>
              <a:gd name="connsiteY110" fmla="*/ 1397883 h 2340869"/>
              <a:gd name="connsiteX111" fmla="*/ 262975 w 1571230"/>
              <a:gd name="connsiteY111" fmla="*/ 1278820 h 2340869"/>
              <a:gd name="connsiteX112" fmla="*/ 286787 w 1571230"/>
              <a:gd name="connsiteY112" fmla="*/ 1140705 h 2340869"/>
              <a:gd name="connsiteX113" fmla="*/ 282025 w 1571230"/>
              <a:gd name="connsiteY113" fmla="*/ 1059745 h 2340869"/>
              <a:gd name="connsiteX114" fmla="*/ 196300 w 1571230"/>
              <a:gd name="connsiteY114" fmla="*/ 1047839 h 2340869"/>
              <a:gd name="connsiteX115" fmla="*/ 179632 w 1571230"/>
              <a:gd name="connsiteY115" fmla="*/ 966876 h 2340869"/>
              <a:gd name="connsiteX116" fmla="*/ 186775 w 1571230"/>
              <a:gd name="connsiteY116" fmla="*/ 900201 h 2340869"/>
              <a:gd name="connsiteX117" fmla="*/ 148675 w 1571230"/>
              <a:gd name="connsiteY117" fmla="*/ 862101 h 2340869"/>
              <a:gd name="connsiteX118" fmla="*/ 127244 w 1571230"/>
              <a:gd name="connsiteY118" fmla="*/ 821619 h 2340869"/>
              <a:gd name="connsiteX119" fmla="*/ 117719 w 1571230"/>
              <a:gd name="connsiteY119" fmla="*/ 762089 h 2340869"/>
              <a:gd name="connsiteX120" fmla="*/ 102097 w 1571230"/>
              <a:gd name="connsiteY120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420135 w 1571230"/>
              <a:gd name="connsiteY18" fmla="*/ 83434 h 2340869"/>
              <a:gd name="connsiteX19" fmla="*/ 470141 w 1571230"/>
              <a:gd name="connsiteY19" fmla="*/ 64384 h 2340869"/>
              <a:gd name="connsiteX20" fmla="*/ 486810 w 1571230"/>
              <a:gd name="connsiteY20" fmla="*/ 164395 h 2340869"/>
              <a:gd name="connsiteX21" fmla="*/ 522529 w 1571230"/>
              <a:gd name="connsiteY21" fmla="*/ 85815 h 2340869"/>
              <a:gd name="connsiteX22" fmla="*/ 522529 w 1571230"/>
              <a:gd name="connsiteY22" fmla="*/ 23901 h 2340869"/>
              <a:gd name="connsiteX23" fmla="*/ 543961 w 1571230"/>
              <a:gd name="connsiteY23" fmla="*/ 11994 h 2340869"/>
              <a:gd name="connsiteX24" fmla="*/ 551104 w 1571230"/>
              <a:gd name="connsiteY24" fmla="*/ 89 h 2340869"/>
              <a:gd name="connsiteX25" fmla="*/ 601110 w 1571230"/>
              <a:gd name="connsiteY25" fmla="*/ 19139 h 2340869"/>
              <a:gd name="connsiteX26" fmla="*/ 636831 w 1571230"/>
              <a:gd name="connsiteY26" fmla="*/ 33424 h 2340869"/>
              <a:gd name="connsiteX27" fmla="*/ 651116 w 1571230"/>
              <a:gd name="connsiteY27" fmla="*/ 40570 h 2340869"/>
              <a:gd name="connsiteX28" fmla="*/ 708266 w 1571230"/>
              <a:gd name="connsiteY28" fmla="*/ 121534 h 2340869"/>
              <a:gd name="connsiteX29" fmla="*/ 748749 w 1571230"/>
              <a:gd name="connsiteY29" fmla="*/ 152487 h 2340869"/>
              <a:gd name="connsiteX30" fmla="*/ 972588 w 1571230"/>
              <a:gd name="connsiteY30" fmla="*/ 50094 h 2340869"/>
              <a:gd name="connsiteX31" fmla="*/ 1058312 w 1571230"/>
              <a:gd name="connsiteY31" fmla="*/ 31044 h 2340869"/>
              <a:gd name="connsiteX32" fmla="*/ 1155942 w 1571230"/>
              <a:gd name="connsiteY32" fmla="*/ 16756 h 2340869"/>
              <a:gd name="connsiteX33" fmla="*/ 1370255 w 1571230"/>
              <a:gd name="connsiteY33" fmla="*/ 212019 h 2340869"/>
              <a:gd name="connsiteX34" fmla="*/ 1560756 w 1571230"/>
              <a:gd name="connsiteY34" fmla="*/ 902582 h 2340869"/>
              <a:gd name="connsiteX35" fmla="*/ 1544088 w 1571230"/>
              <a:gd name="connsiteY35" fmla="*/ 904964 h 2340869"/>
              <a:gd name="connsiteX36" fmla="*/ 1525038 w 1571230"/>
              <a:gd name="connsiteY36" fmla="*/ 978781 h 2340869"/>
              <a:gd name="connsiteX37" fmla="*/ 958300 w 1571230"/>
              <a:gd name="connsiteY37" fmla="*/ 1157376 h 2340869"/>
              <a:gd name="connsiteX38" fmla="*/ 979731 w 1571230"/>
              <a:gd name="connsiteY38" fmla="*/ 1166900 h 2340869"/>
              <a:gd name="connsiteX39" fmla="*/ 974968 w 1571230"/>
              <a:gd name="connsiteY39" fmla="*/ 1240718 h 2340869"/>
              <a:gd name="connsiteX40" fmla="*/ 984494 w 1571230"/>
              <a:gd name="connsiteY40" fmla="*/ 1302633 h 2340869"/>
              <a:gd name="connsiteX41" fmla="*/ 1032119 w 1571230"/>
              <a:gd name="connsiteY41" fmla="*/ 1383595 h 2340869"/>
              <a:gd name="connsiteX42" fmla="*/ 1072600 w 1571230"/>
              <a:gd name="connsiteY42" fmla="*/ 1405026 h 2340869"/>
              <a:gd name="connsiteX43" fmla="*/ 1089269 w 1571230"/>
              <a:gd name="connsiteY43" fmla="*/ 1471701 h 2340869"/>
              <a:gd name="connsiteX44" fmla="*/ 1122607 w 1571230"/>
              <a:gd name="connsiteY44" fmla="*/ 1497895 h 2340869"/>
              <a:gd name="connsiteX45" fmla="*/ 1163088 w 1571230"/>
              <a:gd name="connsiteY45" fmla="*/ 1557426 h 2340869"/>
              <a:gd name="connsiteX46" fmla="*/ 1191663 w 1571230"/>
              <a:gd name="connsiteY46" fmla="*/ 1571714 h 2340869"/>
              <a:gd name="connsiteX47" fmla="*/ 1220238 w 1571230"/>
              <a:gd name="connsiteY47" fmla="*/ 1609813 h 2340869"/>
              <a:gd name="connsiteX48" fmla="*/ 1215943 w 1571230"/>
              <a:gd name="connsiteY48" fmla="*/ 1629673 h 2340869"/>
              <a:gd name="connsiteX49" fmla="*/ 1196425 w 1571230"/>
              <a:gd name="connsiteY49" fmla="*/ 1678870 h 2340869"/>
              <a:gd name="connsiteX50" fmla="*/ 1144037 w 1571230"/>
              <a:gd name="connsiteY50" fmla="*/ 1674106 h 2340869"/>
              <a:gd name="connsiteX51" fmla="*/ 1124987 w 1571230"/>
              <a:gd name="connsiteY51" fmla="*/ 1719349 h 2340869"/>
              <a:gd name="connsiteX52" fmla="*/ 1048787 w 1571230"/>
              <a:gd name="connsiteY52" fmla="*/ 1752687 h 2340869"/>
              <a:gd name="connsiteX53" fmla="*/ 1020212 w 1571230"/>
              <a:gd name="connsiteY53" fmla="*/ 1812218 h 2340869"/>
              <a:gd name="connsiteX54" fmla="*/ 1036881 w 1571230"/>
              <a:gd name="connsiteY54" fmla="*/ 1859843 h 2340869"/>
              <a:gd name="connsiteX55" fmla="*/ 1017832 w 1571230"/>
              <a:gd name="connsiteY55" fmla="*/ 1900326 h 2340869"/>
              <a:gd name="connsiteX56" fmla="*/ 984493 w 1571230"/>
              <a:gd name="connsiteY56" fmla="*/ 1897943 h 2340869"/>
              <a:gd name="connsiteX57" fmla="*/ 982112 w 1571230"/>
              <a:gd name="connsiteY57" fmla="*/ 1962237 h 2340869"/>
              <a:gd name="connsiteX58" fmla="*/ 946393 w 1571230"/>
              <a:gd name="connsiteY58" fmla="*/ 1978906 h 2340869"/>
              <a:gd name="connsiteX59" fmla="*/ 910674 w 1571230"/>
              <a:gd name="connsiteY59" fmla="*/ 1986049 h 2340869"/>
              <a:gd name="connsiteX60" fmla="*/ 910674 w 1571230"/>
              <a:gd name="connsiteY60" fmla="*/ 2050343 h 2340869"/>
              <a:gd name="connsiteX61" fmla="*/ 967824 w 1571230"/>
              <a:gd name="connsiteY61" fmla="*/ 2059868 h 2340869"/>
              <a:gd name="connsiteX62" fmla="*/ 1001162 w 1571230"/>
              <a:gd name="connsiteY62" fmla="*/ 2055106 h 2340869"/>
              <a:gd name="connsiteX63" fmla="*/ 1005922 w 1571230"/>
              <a:gd name="connsiteY63" fmla="*/ 2128925 h 2340869"/>
              <a:gd name="connsiteX64" fmla="*/ 982112 w 1571230"/>
              <a:gd name="connsiteY64" fmla="*/ 2150356 h 2340869"/>
              <a:gd name="connsiteX65" fmla="*/ 922581 w 1571230"/>
              <a:gd name="connsiteY65" fmla="*/ 2147976 h 2340869"/>
              <a:gd name="connsiteX66" fmla="*/ 870193 w 1571230"/>
              <a:gd name="connsiteY66" fmla="*/ 2157501 h 2340869"/>
              <a:gd name="connsiteX67" fmla="*/ 824949 w 1571230"/>
              <a:gd name="connsiteY67" fmla="*/ 2181314 h 2340869"/>
              <a:gd name="connsiteX68" fmla="*/ 779704 w 1571230"/>
              <a:gd name="connsiteY68" fmla="*/ 2188456 h 2340869"/>
              <a:gd name="connsiteX69" fmla="*/ 758274 w 1571230"/>
              <a:gd name="connsiteY69" fmla="*/ 2207508 h 2340869"/>
              <a:gd name="connsiteX70" fmla="*/ 751131 w 1571230"/>
              <a:gd name="connsiteY70" fmla="*/ 2252751 h 2340869"/>
              <a:gd name="connsiteX71" fmla="*/ 734462 w 1571230"/>
              <a:gd name="connsiteY71" fmla="*/ 2264658 h 2340869"/>
              <a:gd name="connsiteX72" fmla="*/ 689218 w 1571230"/>
              <a:gd name="connsiteY72" fmla="*/ 2314664 h 2340869"/>
              <a:gd name="connsiteX73" fmla="*/ 665406 w 1571230"/>
              <a:gd name="connsiteY73" fmla="*/ 2319425 h 2340869"/>
              <a:gd name="connsiteX74" fmla="*/ 617781 w 1571230"/>
              <a:gd name="connsiteY74" fmla="*/ 2340857 h 2340869"/>
              <a:gd name="connsiteX75" fmla="*/ 579681 w 1571230"/>
              <a:gd name="connsiteY75" fmla="*/ 2324188 h 2340869"/>
              <a:gd name="connsiteX76" fmla="*/ 563012 w 1571230"/>
              <a:gd name="connsiteY76" fmla="*/ 2295613 h 2340869"/>
              <a:gd name="connsiteX77" fmla="*/ 520149 w 1571230"/>
              <a:gd name="connsiteY77" fmla="*/ 2305139 h 2340869"/>
              <a:gd name="connsiteX78" fmla="*/ 512573 w 1571230"/>
              <a:gd name="connsiteY78" fmla="*/ 2299035 h 2340869"/>
              <a:gd name="connsiteX79" fmla="*/ 503481 w 1571230"/>
              <a:gd name="connsiteY79" fmla="*/ 2293232 h 2340869"/>
              <a:gd name="connsiteX80" fmla="*/ 522531 w 1571230"/>
              <a:gd name="connsiteY80" fmla="*/ 2186075 h 2340869"/>
              <a:gd name="connsiteX81" fmla="*/ 539199 w 1571230"/>
              <a:gd name="connsiteY81" fmla="*/ 2164644 h 2340869"/>
              <a:gd name="connsiteX82" fmla="*/ 529674 w 1571230"/>
              <a:gd name="connsiteY82" fmla="*/ 2119401 h 2340869"/>
              <a:gd name="connsiteX83" fmla="*/ 553487 w 1571230"/>
              <a:gd name="connsiteY83" fmla="*/ 2105113 h 2340869"/>
              <a:gd name="connsiteX84" fmla="*/ 534437 w 1571230"/>
              <a:gd name="connsiteY84" fmla="*/ 2090826 h 2340869"/>
              <a:gd name="connsiteX85" fmla="*/ 522531 w 1571230"/>
              <a:gd name="connsiteY85" fmla="*/ 2055108 h 2340869"/>
              <a:gd name="connsiteX86" fmla="*/ 513006 w 1571230"/>
              <a:gd name="connsiteY86" fmla="*/ 2009864 h 2340869"/>
              <a:gd name="connsiteX87" fmla="*/ 510624 w 1571230"/>
              <a:gd name="connsiteY87" fmla="*/ 1978906 h 2340869"/>
              <a:gd name="connsiteX88" fmla="*/ 460618 w 1571230"/>
              <a:gd name="connsiteY88" fmla="*/ 1981289 h 2340869"/>
              <a:gd name="connsiteX89" fmla="*/ 427282 w 1571230"/>
              <a:gd name="connsiteY89" fmla="*/ 1945570 h 2340869"/>
              <a:gd name="connsiteX90" fmla="*/ 382037 w 1571230"/>
              <a:gd name="connsiteY90" fmla="*/ 1928900 h 2340869"/>
              <a:gd name="connsiteX91" fmla="*/ 367749 w 1571230"/>
              <a:gd name="connsiteY91" fmla="*/ 1878895 h 2340869"/>
              <a:gd name="connsiteX92" fmla="*/ 365368 w 1571230"/>
              <a:gd name="connsiteY92" fmla="*/ 1857463 h 2340869"/>
              <a:gd name="connsiteX93" fmla="*/ 334413 w 1571230"/>
              <a:gd name="connsiteY93" fmla="*/ 1812220 h 2340869"/>
              <a:gd name="connsiteX94" fmla="*/ 291549 w 1571230"/>
              <a:gd name="connsiteY94" fmla="*/ 1788407 h 2340869"/>
              <a:gd name="connsiteX95" fmla="*/ 248688 w 1571230"/>
              <a:gd name="connsiteY95" fmla="*/ 1759833 h 2340869"/>
              <a:gd name="connsiteX96" fmla="*/ 215349 w 1571230"/>
              <a:gd name="connsiteY96" fmla="*/ 1750307 h 2340869"/>
              <a:gd name="connsiteX97" fmla="*/ 217731 w 1571230"/>
              <a:gd name="connsiteY97" fmla="*/ 1705061 h 2340869"/>
              <a:gd name="connsiteX98" fmla="*/ 174868 w 1571230"/>
              <a:gd name="connsiteY98" fmla="*/ 1719351 h 2340869"/>
              <a:gd name="connsiteX99" fmla="*/ 186775 w 1571230"/>
              <a:gd name="connsiteY99" fmla="*/ 1752689 h 2340869"/>
              <a:gd name="connsiteX100" fmla="*/ 179631 w 1571230"/>
              <a:gd name="connsiteY100" fmla="*/ 1769358 h 2340869"/>
              <a:gd name="connsiteX101" fmla="*/ 141531 w 1571230"/>
              <a:gd name="connsiteY101" fmla="*/ 1740783 h 2340869"/>
              <a:gd name="connsiteX102" fmla="*/ 98669 w 1571230"/>
              <a:gd name="connsiteY102" fmla="*/ 1738401 h 2340869"/>
              <a:gd name="connsiteX103" fmla="*/ 43899 w 1571230"/>
              <a:gd name="connsiteY103" fmla="*/ 1719351 h 2340869"/>
              <a:gd name="connsiteX104" fmla="*/ 10560 w 1571230"/>
              <a:gd name="connsiteY104" fmla="*/ 1716967 h 2340869"/>
              <a:gd name="connsiteX105" fmla="*/ 1037 w 1571230"/>
              <a:gd name="connsiteY105" fmla="*/ 1664583 h 2340869"/>
              <a:gd name="connsiteX106" fmla="*/ 34374 w 1571230"/>
              <a:gd name="connsiteY106" fmla="*/ 1576476 h 2340869"/>
              <a:gd name="connsiteX107" fmla="*/ 60568 w 1571230"/>
              <a:gd name="connsiteY107" fmla="*/ 1528851 h 2340869"/>
              <a:gd name="connsiteX108" fmla="*/ 81999 w 1571230"/>
              <a:gd name="connsiteY108" fmla="*/ 1481226 h 2340869"/>
              <a:gd name="connsiteX109" fmla="*/ 108194 w 1571230"/>
              <a:gd name="connsiteY109" fmla="*/ 1443126 h 2340869"/>
              <a:gd name="connsiteX110" fmla="*/ 146293 w 1571230"/>
              <a:gd name="connsiteY110" fmla="*/ 1433601 h 2340869"/>
              <a:gd name="connsiteX111" fmla="*/ 153438 w 1571230"/>
              <a:gd name="connsiteY111" fmla="*/ 1397883 h 2340869"/>
              <a:gd name="connsiteX112" fmla="*/ 262975 w 1571230"/>
              <a:gd name="connsiteY112" fmla="*/ 1278820 h 2340869"/>
              <a:gd name="connsiteX113" fmla="*/ 286787 w 1571230"/>
              <a:gd name="connsiteY113" fmla="*/ 1140705 h 2340869"/>
              <a:gd name="connsiteX114" fmla="*/ 282025 w 1571230"/>
              <a:gd name="connsiteY114" fmla="*/ 1059745 h 2340869"/>
              <a:gd name="connsiteX115" fmla="*/ 196300 w 1571230"/>
              <a:gd name="connsiteY115" fmla="*/ 1047839 h 2340869"/>
              <a:gd name="connsiteX116" fmla="*/ 179632 w 1571230"/>
              <a:gd name="connsiteY116" fmla="*/ 966876 h 2340869"/>
              <a:gd name="connsiteX117" fmla="*/ 186775 w 1571230"/>
              <a:gd name="connsiteY117" fmla="*/ 900201 h 2340869"/>
              <a:gd name="connsiteX118" fmla="*/ 148675 w 1571230"/>
              <a:gd name="connsiteY118" fmla="*/ 862101 h 2340869"/>
              <a:gd name="connsiteX119" fmla="*/ 127244 w 1571230"/>
              <a:gd name="connsiteY119" fmla="*/ 821619 h 2340869"/>
              <a:gd name="connsiteX120" fmla="*/ 117719 w 1571230"/>
              <a:gd name="connsiteY120" fmla="*/ 762089 h 2340869"/>
              <a:gd name="connsiteX121" fmla="*/ 102097 w 1571230"/>
              <a:gd name="connsiteY121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420135 w 1571230"/>
              <a:gd name="connsiteY18" fmla="*/ 83434 h 2340869"/>
              <a:gd name="connsiteX19" fmla="*/ 470141 w 1571230"/>
              <a:gd name="connsiteY19" fmla="*/ 64384 h 2340869"/>
              <a:gd name="connsiteX20" fmla="*/ 498716 w 1571230"/>
              <a:gd name="connsiteY20" fmla="*/ 88196 h 2340869"/>
              <a:gd name="connsiteX21" fmla="*/ 486810 w 1571230"/>
              <a:gd name="connsiteY21" fmla="*/ 164395 h 2340869"/>
              <a:gd name="connsiteX22" fmla="*/ 522529 w 1571230"/>
              <a:gd name="connsiteY22" fmla="*/ 85815 h 2340869"/>
              <a:gd name="connsiteX23" fmla="*/ 522529 w 1571230"/>
              <a:gd name="connsiteY23" fmla="*/ 23901 h 2340869"/>
              <a:gd name="connsiteX24" fmla="*/ 543961 w 1571230"/>
              <a:gd name="connsiteY24" fmla="*/ 11994 h 2340869"/>
              <a:gd name="connsiteX25" fmla="*/ 551104 w 1571230"/>
              <a:gd name="connsiteY25" fmla="*/ 89 h 2340869"/>
              <a:gd name="connsiteX26" fmla="*/ 601110 w 1571230"/>
              <a:gd name="connsiteY26" fmla="*/ 19139 h 2340869"/>
              <a:gd name="connsiteX27" fmla="*/ 636831 w 1571230"/>
              <a:gd name="connsiteY27" fmla="*/ 33424 h 2340869"/>
              <a:gd name="connsiteX28" fmla="*/ 651116 w 1571230"/>
              <a:gd name="connsiteY28" fmla="*/ 40570 h 2340869"/>
              <a:gd name="connsiteX29" fmla="*/ 708266 w 1571230"/>
              <a:gd name="connsiteY29" fmla="*/ 121534 h 2340869"/>
              <a:gd name="connsiteX30" fmla="*/ 748749 w 1571230"/>
              <a:gd name="connsiteY30" fmla="*/ 152487 h 2340869"/>
              <a:gd name="connsiteX31" fmla="*/ 972588 w 1571230"/>
              <a:gd name="connsiteY31" fmla="*/ 50094 h 2340869"/>
              <a:gd name="connsiteX32" fmla="*/ 1058312 w 1571230"/>
              <a:gd name="connsiteY32" fmla="*/ 31044 h 2340869"/>
              <a:gd name="connsiteX33" fmla="*/ 1155942 w 1571230"/>
              <a:gd name="connsiteY33" fmla="*/ 16756 h 2340869"/>
              <a:gd name="connsiteX34" fmla="*/ 1370255 w 1571230"/>
              <a:gd name="connsiteY34" fmla="*/ 212019 h 2340869"/>
              <a:gd name="connsiteX35" fmla="*/ 1560756 w 1571230"/>
              <a:gd name="connsiteY35" fmla="*/ 902582 h 2340869"/>
              <a:gd name="connsiteX36" fmla="*/ 1544088 w 1571230"/>
              <a:gd name="connsiteY36" fmla="*/ 904964 h 2340869"/>
              <a:gd name="connsiteX37" fmla="*/ 1525038 w 1571230"/>
              <a:gd name="connsiteY37" fmla="*/ 978781 h 2340869"/>
              <a:gd name="connsiteX38" fmla="*/ 958300 w 1571230"/>
              <a:gd name="connsiteY38" fmla="*/ 1157376 h 2340869"/>
              <a:gd name="connsiteX39" fmla="*/ 979731 w 1571230"/>
              <a:gd name="connsiteY39" fmla="*/ 1166900 h 2340869"/>
              <a:gd name="connsiteX40" fmla="*/ 974968 w 1571230"/>
              <a:gd name="connsiteY40" fmla="*/ 1240718 h 2340869"/>
              <a:gd name="connsiteX41" fmla="*/ 984494 w 1571230"/>
              <a:gd name="connsiteY41" fmla="*/ 1302633 h 2340869"/>
              <a:gd name="connsiteX42" fmla="*/ 1032119 w 1571230"/>
              <a:gd name="connsiteY42" fmla="*/ 1383595 h 2340869"/>
              <a:gd name="connsiteX43" fmla="*/ 1072600 w 1571230"/>
              <a:gd name="connsiteY43" fmla="*/ 1405026 h 2340869"/>
              <a:gd name="connsiteX44" fmla="*/ 1089269 w 1571230"/>
              <a:gd name="connsiteY44" fmla="*/ 1471701 h 2340869"/>
              <a:gd name="connsiteX45" fmla="*/ 1122607 w 1571230"/>
              <a:gd name="connsiteY45" fmla="*/ 1497895 h 2340869"/>
              <a:gd name="connsiteX46" fmla="*/ 1163088 w 1571230"/>
              <a:gd name="connsiteY46" fmla="*/ 1557426 h 2340869"/>
              <a:gd name="connsiteX47" fmla="*/ 1191663 w 1571230"/>
              <a:gd name="connsiteY47" fmla="*/ 1571714 h 2340869"/>
              <a:gd name="connsiteX48" fmla="*/ 1220238 w 1571230"/>
              <a:gd name="connsiteY48" fmla="*/ 1609813 h 2340869"/>
              <a:gd name="connsiteX49" fmla="*/ 1215943 w 1571230"/>
              <a:gd name="connsiteY49" fmla="*/ 1629673 h 2340869"/>
              <a:gd name="connsiteX50" fmla="*/ 1196425 w 1571230"/>
              <a:gd name="connsiteY50" fmla="*/ 1678870 h 2340869"/>
              <a:gd name="connsiteX51" fmla="*/ 1144037 w 1571230"/>
              <a:gd name="connsiteY51" fmla="*/ 1674106 h 2340869"/>
              <a:gd name="connsiteX52" fmla="*/ 1124987 w 1571230"/>
              <a:gd name="connsiteY52" fmla="*/ 1719349 h 2340869"/>
              <a:gd name="connsiteX53" fmla="*/ 1048787 w 1571230"/>
              <a:gd name="connsiteY53" fmla="*/ 1752687 h 2340869"/>
              <a:gd name="connsiteX54" fmla="*/ 1020212 w 1571230"/>
              <a:gd name="connsiteY54" fmla="*/ 1812218 h 2340869"/>
              <a:gd name="connsiteX55" fmla="*/ 1036881 w 1571230"/>
              <a:gd name="connsiteY55" fmla="*/ 1859843 h 2340869"/>
              <a:gd name="connsiteX56" fmla="*/ 1017832 w 1571230"/>
              <a:gd name="connsiteY56" fmla="*/ 1900326 h 2340869"/>
              <a:gd name="connsiteX57" fmla="*/ 984493 w 1571230"/>
              <a:gd name="connsiteY57" fmla="*/ 1897943 h 2340869"/>
              <a:gd name="connsiteX58" fmla="*/ 982112 w 1571230"/>
              <a:gd name="connsiteY58" fmla="*/ 1962237 h 2340869"/>
              <a:gd name="connsiteX59" fmla="*/ 946393 w 1571230"/>
              <a:gd name="connsiteY59" fmla="*/ 1978906 h 2340869"/>
              <a:gd name="connsiteX60" fmla="*/ 910674 w 1571230"/>
              <a:gd name="connsiteY60" fmla="*/ 1986049 h 2340869"/>
              <a:gd name="connsiteX61" fmla="*/ 910674 w 1571230"/>
              <a:gd name="connsiteY61" fmla="*/ 2050343 h 2340869"/>
              <a:gd name="connsiteX62" fmla="*/ 967824 w 1571230"/>
              <a:gd name="connsiteY62" fmla="*/ 2059868 h 2340869"/>
              <a:gd name="connsiteX63" fmla="*/ 1001162 w 1571230"/>
              <a:gd name="connsiteY63" fmla="*/ 2055106 h 2340869"/>
              <a:gd name="connsiteX64" fmla="*/ 1005922 w 1571230"/>
              <a:gd name="connsiteY64" fmla="*/ 2128925 h 2340869"/>
              <a:gd name="connsiteX65" fmla="*/ 982112 w 1571230"/>
              <a:gd name="connsiteY65" fmla="*/ 2150356 h 2340869"/>
              <a:gd name="connsiteX66" fmla="*/ 922581 w 1571230"/>
              <a:gd name="connsiteY66" fmla="*/ 2147976 h 2340869"/>
              <a:gd name="connsiteX67" fmla="*/ 870193 w 1571230"/>
              <a:gd name="connsiteY67" fmla="*/ 2157501 h 2340869"/>
              <a:gd name="connsiteX68" fmla="*/ 824949 w 1571230"/>
              <a:gd name="connsiteY68" fmla="*/ 2181314 h 2340869"/>
              <a:gd name="connsiteX69" fmla="*/ 779704 w 1571230"/>
              <a:gd name="connsiteY69" fmla="*/ 2188456 h 2340869"/>
              <a:gd name="connsiteX70" fmla="*/ 758274 w 1571230"/>
              <a:gd name="connsiteY70" fmla="*/ 2207508 h 2340869"/>
              <a:gd name="connsiteX71" fmla="*/ 751131 w 1571230"/>
              <a:gd name="connsiteY71" fmla="*/ 2252751 h 2340869"/>
              <a:gd name="connsiteX72" fmla="*/ 734462 w 1571230"/>
              <a:gd name="connsiteY72" fmla="*/ 2264658 h 2340869"/>
              <a:gd name="connsiteX73" fmla="*/ 689218 w 1571230"/>
              <a:gd name="connsiteY73" fmla="*/ 2314664 h 2340869"/>
              <a:gd name="connsiteX74" fmla="*/ 665406 w 1571230"/>
              <a:gd name="connsiteY74" fmla="*/ 2319425 h 2340869"/>
              <a:gd name="connsiteX75" fmla="*/ 617781 w 1571230"/>
              <a:gd name="connsiteY75" fmla="*/ 2340857 h 2340869"/>
              <a:gd name="connsiteX76" fmla="*/ 579681 w 1571230"/>
              <a:gd name="connsiteY76" fmla="*/ 2324188 h 2340869"/>
              <a:gd name="connsiteX77" fmla="*/ 563012 w 1571230"/>
              <a:gd name="connsiteY77" fmla="*/ 2295613 h 2340869"/>
              <a:gd name="connsiteX78" fmla="*/ 520149 w 1571230"/>
              <a:gd name="connsiteY78" fmla="*/ 2305139 h 2340869"/>
              <a:gd name="connsiteX79" fmla="*/ 512573 w 1571230"/>
              <a:gd name="connsiteY79" fmla="*/ 2299035 h 2340869"/>
              <a:gd name="connsiteX80" fmla="*/ 503481 w 1571230"/>
              <a:gd name="connsiteY80" fmla="*/ 2293232 h 2340869"/>
              <a:gd name="connsiteX81" fmla="*/ 522531 w 1571230"/>
              <a:gd name="connsiteY81" fmla="*/ 2186075 h 2340869"/>
              <a:gd name="connsiteX82" fmla="*/ 539199 w 1571230"/>
              <a:gd name="connsiteY82" fmla="*/ 2164644 h 2340869"/>
              <a:gd name="connsiteX83" fmla="*/ 529674 w 1571230"/>
              <a:gd name="connsiteY83" fmla="*/ 2119401 h 2340869"/>
              <a:gd name="connsiteX84" fmla="*/ 553487 w 1571230"/>
              <a:gd name="connsiteY84" fmla="*/ 2105113 h 2340869"/>
              <a:gd name="connsiteX85" fmla="*/ 534437 w 1571230"/>
              <a:gd name="connsiteY85" fmla="*/ 2090826 h 2340869"/>
              <a:gd name="connsiteX86" fmla="*/ 522531 w 1571230"/>
              <a:gd name="connsiteY86" fmla="*/ 2055108 h 2340869"/>
              <a:gd name="connsiteX87" fmla="*/ 513006 w 1571230"/>
              <a:gd name="connsiteY87" fmla="*/ 2009864 h 2340869"/>
              <a:gd name="connsiteX88" fmla="*/ 510624 w 1571230"/>
              <a:gd name="connsiteY88" fmla="*/ 1978906 h 2340869"/>
              <a:gd name="connsiteX89" fmla="*/ 460618 w 1571230"/>
              <a:gd name="connsiteY89" fmla="*/ 1981289 h 2340869"/>
              <a:gd name="connsiteX90" fmla="*/ 427282 w 1571230"/>
              <a:gd name="connsiteY90" fmla="*/ 1945570 h 2340869"/>
              <a:gd name="connsiteX91" fmla="*/ 382037 w 1571230"/>
              <a:gd name="connsiteY91" fmla="*/ 1928900 h 2340869"/>
              <a:gd name="connsiteX92" fmla="*/ 367749 w 1571230"/>
              <a:gd name="connsiteY92" fmla="*/ 1878895 h 2340869"/>
              <a:gd name="connsiteX93" fmla="*/ 365368 w 1571230"/>
              <a:gd name="connsiteY93" fmla="*/ 1857463 h 2340869"/>
              <a:gd name="connsiteX94" fmla="*/ 334413 w 1571230"/>
              <a:gd name="connsiteY94" fmla="*/ 1812220 h 2340869"/>
              <a:gd name="connsiteX95" fmla="*/ 291549 w 1571230"/>
              <a:gd name="connsiteY95" fmla="*/ 1788407 h 2340869"/>
              <a:gd name="connsiteX96" fmla="*/ 248688 w 1571230"/>
              <a:gd name="connsiteY96" fmla="*/ 1759833 h 2340869"/>
              <a:gd name="connsiteX97" fmla="*/ 215349 w 1571230"/>
              <a:gd name="connsiteY97" fmla="*/ 1750307 h 2340869"/>
              <a:gd name="connsiteX98" fmla="*/ 217731 w 1571230"/>
              <a:gd name="connsiteY98" fmla="*/ 1705061 h 2340869"/>
              <a:gd name="connsiteX99" fmla="*/ 174868 w 1571230"/>
              <a:gd name="connsiteY99" fmla="*/ 1719351 h 2340869"/>
              <a:gd name="connsiteX100" fmla="*/ 186775 w 1571230"/>
              <a:gd name="connsiteY100" fmla="*/ 1752689 h 2340869"/>
              <a:gd name="connsiteX101" fmla="*/ 179631 w 1571230"/>
              <a:gd name="connsiteY101" fmla="*/ 1769358 h 2340869"/>
              <a:gd name="connsiteX102" fmla="*/ 141531 w 1571230"/>
              <a:gd name="connsiteY102" fmla="*/ 1740783 h 2340869"/>
              <a:gd name="connsiteX103" fmla="*/ 98669 w 1571230"/>
              <a:gd name="connsiteY103" fmla="*/ 1738401 h 2340869"/>
              <a:gd name="connsiteX104" fmla="*/ 43899 w 1571230"/>
              <a:gd name="connsiteY104" fmla="*/ 1719351 h 2340869"/>
              <a:gd name="connsiteX105" fmla="*/ 10560 w 1571230"/>
              <a:gd name="connsiteY105" fmla="*/ 1716967 h 2340869"/>
              <a:gd name="connsiteX106" fmla="*/ 1037 w 1571230"/>
              <a:gd name="connsiteY106" fmla="*/ 1664583 h 2340869"/>
              <a:gd name="connsiteX107" fmla="*/ 34374 w 1571230"/>
              <a:gd name="connsiteY107" fmla="*/ 1576476 h 2340869"/>
              <a:gd name="connsiteX108" fmla="*/ 60568 w 1571230"/>
              <a:gd name="connsiteY108" fmla="*/ 1528851 h 2340869"/>
              <a:gd name="connsiteX109" fmla="*/ 81999 w 1571230"/>
              <a:gd name="connsiteY109" fmla="*/ 1481226 h 2340869"/>
              <a:gd name="connsiteX110" fmla="*/ 108194 w 1571230"/>
              <a:gd name="connsiteY110" fmla="*/ 1443126 h 2340869"/>
              <a:gd name="connsiteX111" fmla="*/ 146293 w 1571230"/>
              <a:gd name="connsiteY111" fmla="*/ 1433601 h 2340869"/>
              <a:gd name="connsiteX112" fmla="*/ 153438 w 1571230"/>
              <a:gd name="connsiteY112" fmla="*/ 1397883 h 2340869"/>
              <a:gd name="connsiteX113" fmla="*/ 262975 w 1571230"/>
              <a:gd name="connsiteY113" fmla="*/ 1278820 h 2340869"/>
              <a:gd name="connsiteX114" fmla="*/ 286787 w 1571230"/>
              <a:gd name="connsiteY114" fmla="*/ 1140705 h 2340869"/>
              <a:gd name="connsiteX115" fmla="*/ 282025 w 1571230"/>
              <a:gd name="connsiteY115" fmla="*/ 1059745 h 2340869"/>
              <a:gd name="connsiteX116" fmla="*/ 196300 w 1571230"/>
              <a:gd name="connsiteY116" fmla="*/ 1047839 h 2340869"/>
              <a:gd name="connsiteX117" fmla="*/ 179632 w 1571230"/>
              <a:gd name="connsiteY117" fmla="*/ 966876 h 2340869"/>
              <a:gd name="connsiteX118" fmla="*/ 186775 w 1571230"/>
              <a:gd name="connsiteY118" fmla="*/ 900201 h 2340869"/>
              <a:gd name="connsiteX119" fmla="*/ 148675 w 1571230"/>
              <a:gd name="connsiteY119" fmla="*/ 862101 h 2340869"/>
              <a:gd name="connsiteX120" fmla="*/ 127244 w 1571230"/>
              <a:gd name="connsiteY120" fmla="*/ 821619 h 2340869"/>
              <a:gd name="connsiteX121" fmla="*/ 117719 w 1571230"/>
              <a:gd name="connsiteY121" fmla="*/ 762089 h 2340869"/>
              <a:gd name="connsiteX122" fmla="*/ 102097 w 1571230"/>
              <a:gd name="connsiteY122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70141 w 1571230"/>
              <a:gd name="connsiteY20" fmla="*/ 64384 h 2340869"/>
              <a:gd name="connsiteX21" fmla="*/ 498716 w 1571230"/>
              <a:gd name="connsiteY21" fmla="*/ 88196 h 2340869"/>
              <a:gd name="connsiteX22" fmla="*/ 486810 w 1571230"/>
              <a:gd name="connsiteY22" fmla="*/ 164395 h 2340869"/>
              <a:gd name="connsiteX23" fmla="*/ 522529 w 1571230"/>
              <a:gd name="connsiteY23" fmla="*/ 85815 h 2340869"/>
              <a:gd name="connsiteX24" fmla="*/ 522529 w 1571230"/>
              <a:gd name="connsiteY24" fmla="*/ 23901 h 2340869"/>
              <a:gd name="connsiteX25" fmla="*/ 543961 w 1571230"/>
              <a:gd name="connsiteY25" fmla="*/ 11994 h 2340869"/>
              <a:gd name="connsiteX26" fmla="*/ 551104 w 1571230"/>
              <a:gd name="connsiteY26" fmla="*/ 89 h 2340869"/>
              <a:gd name="connsiteX27" fmla="*/ 601110 w 1571230"/>
              <a:gd name="connsiteY27" fmla="*/ 19139 h 2340869"/>
              <a:gd name="connsiteX28" fmla="*/ 636831 w 1571230"/>
              <a:gd name="connsiteY28" fmla="*/ 33424 h 2340869"/>
              <a:gd name="connsiteX29" fmla="*/ 651116 w 1571230"/>
              <a:gd name="connsiteY29" fmla="*/ 40570 h 2340869"/>
              <a:gd name="connsiteX30" fmla="*/ 708266 w 1571230"/>
              <a:gd name="connsiteY30" fmla="*/ 121534 h 2340869"/>
              <a:gd name="connsiteX31" fmla="*/ 748749 w 1571230"/>
              <a:gd name="connsiteY31" fmla="*/ 152487 h 2340869"/>
              <a:gd name="connsiteX32" fmla="*/ 972588 w 1571230"/>
              <a:gd name="connsiteY32" fmla="*/ 50094 h 2340869"/>
              <a:gd name="connsiteX33" fmla="*/ 1058312 w 1571230"/>
              <a:gd name="connsiteY33" fmla="*/ 31044 h 2340869"/>
              <a:gd name="connsiteX34" fmla="*/ 1155942 w 1571230"/>
              <a:gd name="connsiteY34" fmla="*/ 16756 h 2340869"/>
              <a:gd name="connsiteX35" fmla="*/ 1370255 w 1571230"/>
              <a:gd name="connsiteY35" fmla="*/ 212019 h 2340869"/>
              <a:gd name="connsiteX36" fmla="*/ 1560756 w 1571230"/>
              <a:gd name="connsiteY36" fmla="*/ 902582 h 2340869"/>
              <a:gd name="connsiteX37" fmla="*/ 1544088 w 1571230"/>
              <a:gd name="connsiteY37" fmla="*/ 904964 h 2340869"/>
              <a:gd name="connsiteX38" fmla="*/ 1525038 w 1571230"/>
              <a:gd name="connsiteY38" fmla="*/ 978781 h 2340869"/>
              <a:gd name="connsiteX39" fmla="*/ 958300 w 1571230"/>
              <a:gd name="connsiteY39" fmla="*/ 1157376 h 2340869"/>
              <a:gd name="connsiteX40" fmla="*/ 979731 w 1571230"/>
              <a:gd name="connsiteY40" fmla="*/ 1166900 h 2340869"/>
              <a:gd name="connsiteX41" fmla="*/ 974968 w 1571230"/>
              <a:gd name="connsiteY41" fmla="*/ 1240718 h 2340869"/>
              <a:gd name="connsiteX42" fmla="*/ 984494 w 1571230"/>
              <a:gd name="connsiteY42" fmla="*/ 1302633 h 2340869"/>
              <a:gd name="connsiteX43" fmla="*/ 1032119 w 1571230"/>
              <a:gd name="connsiteY43" fmla="*/ 1383595 h 2340869"/>
              <a:gd name="connsiteX44" fmla="*/ 1072600 w 1571230"/>
              <a:gd name="connsiteY44" fmla="*/ 1405026 h 2340869"/>
              <a:gd name="connsiteX45" fmla="*/ 1089269 w 1571230"/>
              <a:gd name="connsiteY45" fmla="*/ 1471701 h 2340869"/>
              <a:gd name="connsiteX46" fmla="*/ 1122607 w 1571230"/>
              <a:gd name="connsiteY46" fmla="*/ 1497895 h 2340869"/>
              <a:gd name="connsiteX47" fmla="*/ 1163088 w 1571230"/>
              <a:gd name="connsiteY47" fmla="*/ 1557426 h 2340869"/>
              <a:gd name="connsiteX48" fmla="*/ 1191663 w 1571230"/>
              <a:gd name="connsiteY48" fmla="*/ 1571714 h 2340869"/>
              <a:gd name="connsiteX49" fmla="*/ 1220238 w 1571230"/>
              <a:gd name="connsiteY49" fmla="*/ 1609813 h 2340869"/>
              <a:gd name="connsiteX50" fmla="*/ 1215943 w 1571230"/>
              <a:gd name="connsiteY50" fmla="*/ 1629673 h 2340869"/>
              <a:gd name="connsiteX51" fmla="*/ 1196425 w 1571230"/>
              <a:gd name="connsiteY51" fmla="*/ 1678870 h 2340869"/>
              <a:gd name="connsiteX52" fmla="*/ 1144037 w 1571230"/>
              <a:gd name="connsiteY52" fmla="*/ 1674106 h 2340869"/>
              <a:gd name="connsiteX53" fmla="*/ 1124987 w 1571230"/>
              <a:gd name="connsiteY53" fmla="*/ 1719349 h 2340869"/>
              <a:gd name="connsiteX54" fmla="*/ 1048787 w 1571230"/>
              <a:gd name="connsiteY54" fmla="*/ 1752687 h 2340869"/>
              <a:gd name="connsiteX55" fmla="*/ 1020212 w 1571230"/>
              <a:gd name="connsiteY55" fmla="*/ 1812218 h 2340869"/>
              <a:gd name="connsiteX56" fmla="*/ 1036881 w 1571230"/>
              <a:gd name="connsiteY56" fmla="*/ 1859843 h 2340869"/>
              <a:gd name="connsiteX57" fmla="*/ 1017832 w 1571230"/>
              <a:gd name="connsiteY57" fmla="*/ 1900326 h 2340869"/>
              <a:gd name="connsiteX58" fmla="*/ 984493 w 1571230"/>
              <a:gd name="connsiteY58" fmla="*/ 1897943 h 2340869"/>
              <a:gd name="connsiteX59" fmla="*/ 982112 w 1571230"/>
              <a:gd name="connsiteY59" fmla="*/ 1962237 h 2340869"/>
              <a:gd name="connsiteX60" fmla="*/ 946393 w 1571230"/>
              <a:gd name="connsiteY60" fmla="*/ 1978906 h 2340869"/>
              <a:gd name="connsiteX61" fmla="*/ 910674 w 1571230"/>
              <a:gd name="connsiteY61" fmla="*/ 1986049 h 2340869"/>
              <a:gd name="connsiteX62" fmla="*/ 910674 w 1571230"/>
              <a:gd name="connsiteY62" fmla="*/ 2050343 h 2340869"/>
              <a:gd name="connsiteX63" fmla="*/ 967824 w 1571230"/>
              <a:gd name="connsiteY63" fmla="*/ 2059868 h 2340869"/>
              <a:gd name="connsiteX64" fmla="*/ 1001162 w 1571230"/>
              <a:gd name="connsiteY64" fmla="*/ 2055106 h 2340869"/>
              <a:gd name="connsiteX65" fmla="*/ 1005922 w 1571230"/>
              <a:gd name="connsiteY65" fmla="*/ 2128925 h 2340869"/>
              <a:gd name="connsiteX66" fmla="*/ 982112 w 1571230"/>
              <a:gd name="connsiteY66" fmla="*/ 2150356 h 2340869"/>
              <a:gd name="connsiteX67" fmla="*/ 922581 w 1571230"/>
              <a:gd name="connsiteY67" fmla="*/ 2147976 h 2340869"/>
              <a:gd name="connsiteX68" fmla="*/ 870193 w 1571230"/>
              <a:gd name="connsiteY68" fmla="*/ 2157501 h 2340869"/>
              <a:gd name="connsiteX69" fmla="*/ 824949 w 1571230"/>
              <a:gd name="connsiteY69" fmla="*/ 2181314 h 2340869"/>
              <a:gd name="connsiteX70" fmla="*/ 779704 w 1571230"/>
              <a:gd name="connsiteY70" fmla="*/ 2188456 h 2340869"/>
              <a:gd name="connsiteX71" fmla="*/ 758274 w 1571230"/>
              <a:gd name="connsiteY71" fmla="*/ 2207508 h 2340869"/>
              <a:gd name="connsiteX72" fmla="*/ 751131 w 1571230"/>
              <a:gd name="connsiteY72" fmla="*/ 2252751 h 2340869"/>
              <a:gd name="connsiteX73" fmla="*/ 734462 w 1571230"/>
              <a:gd name="connsiteY73" fmla="*/ 2264658 h 2340869"/>
              <a:gd name="connsiteX74" fmla="*/ 689218 w 1571230"/>
              <a:gd name="connsiteY74" fmla="*/ 2314664 h 2340869"/>
              <a:gd name="connsiteX75" fmla="*/ 665406 w 1571230"/>
              <a:gd name="connsiteY75" fmla="*/ 2319425 h 2340869"/>
              <a:gd name="connsiteX76" fmla="*/ 617781 w 1571230"/>
              <a:gd name="connsiteY76" fmla="*/ 2340857 h 2340869"/>
              <a:gd name="connsiteX77" fmla="*/ 579681 w 1571230"/>
              <a:gd name="connsiteY77" fmla="*/ 2324188 h 2340869"/>
              <a:gd name="connsiteX78" fmla="*/ 563012 w 1571230"/>
              <a:gd name="connsiteY78" fmla="*/ 2295613 h 2340869"/>
              <a:gd name="connsiteX79" fmla="*/ 520149 w 1571230"/>
              <a:gd name="connsiteY79" fmla="*/ 2305139 h 2340869"/>
              <a:gd name="connsiteX80" fmla="*/ 512573 w 1571230"/>
              <a:gd name="connsiteY80" fmla="*/ 2299035 h 2340869"/>
              <a:gd name="connsiteX81" fmla="*/ 503481 w 1571230"/>
              <a:gd name="connsiteY81" fmla="*/ 2293232 h 2340869"/>
              <a:gd name="connsiteX82" fmla="*/ 522531 w 1571230"/>
              <a:gd name="connsiteY82" fmla="*/ 2186075 h 2340869"/>
              <a:gd name="connsiteX83" fmla="*/ 539199 w 1571230"/>
              <a:gd name="connsiteY83" fmla="*/ 2164644 h 2340869"/>
              <a:gd name="connsiteX84" fmla="*/ 529674 w 1571230"/>
              <a:gd name="connsiteY84" fmla="*/ 2119401 h 2340869"/>
              <a:gd name="connsiteX85" fmla="*/ 553487 w 1571230"/>
              <a:gd name="connsiteY85" fmla="*/ 2105113 h 2340869"/>
              <a:gd name="connsiteX86" fmla="*/ 534437 w 1571230"/>
              <a:gd name="connsiteY86" fmla="*/ 2090826 h 2340869"/>
              <a:gd name="connsiteX87" fmla="*/ 522531 w 1571230"/>
              <a:gd name="connsiteY87" fmla="*/ 2055108 h 2340869"/>
              <a:gd name="connsiteX88" fmla="*/ 513006 w 1571230"/>
              <a:gd name="connsiteY88" fmla="*/ 2009864 h 2340869"/>
              <a:gd name="connsiteX89" fmla="*/ 510624 w 1571230"/>
              <a:gd name="connsiteY89" fmla="*/ 1978906 h 2340869"/>
              <a:gd name="connsiteX90" fmla="*/ 460618 w 1571230"/>
              <a:gd name="connsiteY90" fmla="*/ 1981289 h 2340869"/>
              <a:gd name="connsiteX91" fmla="*/ 427282 w 1571230"/>
              <a:gd name="connsiteY91" fmla="*/ 1945570 h 2340869"/>
              <a:gd name="connsiteX92" fmla="*/ 382037 w 1571230"/>
              <a:gd name="connsiteY92" fmla="*/ 1928900 h 2340869"/>
              <a:gd name="connsiteX93" fmla="*/ 367749 w 1571230"/>
              <a:gd name="connsiteY93" fmla="*/ 1878895 h 2340869"/>
              <a:gd name="connsiteX94" fmla="*/ 365368 w 1571230"/>
              <a:gd name="connsiteY94" fmla="*/ 1857463 h 2340869"/>
              <a:gd name="connsiteX95" fmla="*/ 334413 w 1571230"/>
              <a:gd name="connsiteY95" fmla="*/ 1812220 h 2340869"/>
              <a:gd name="connsiteX96" fmla="*/ 291549 w 1571230"/>
              <a:gd name="connsiteY96" fmla="*/ 1788407 h 2340869"/>
              <a:gd name="connsiteX97" fmla="*/ 248688 w 1571230"/>
              <a:gd name="connsiteY97" fmla="*/ 1759833 h 2340869"/>
              <a:gd name="connsiteX98" fmla="*/ 215349 w 1571230"/>
              <a:gd name="connsiteY98" fmla="*/ 1750307 h 2340869"/>
              <a:gd name="connsiteX99" fmla="*/ 217731 w 1571230"/>
              <a:gd name="connsiteY99" fmla="*/ 1705061 h 2340869"/>
              <a:gd name="connsiteX100" fmla="*/ 174868 w 1571230"/>
              <a:gd name="connsiteY100" fmla="*/ 1719351 h 2340869"/>
              <a:gd name="connsiteX101" fmla="*/ 186775 w 1571230"/>
              <a:gd name="connsiteY101" fmla="*/ 1752689 h 2340869"/>
              <a:gd name="connsiteX102" fmla="*/ 179631 w 1571230"/>
              <a:gd name="connsiteY102" fmla="*/ 1769358 h 2340869"/>
              <a:gd name="connsiteX103" fmla="*/ 141531 w 1571230"/>
              <a:gd name="connsiteY103" fmla="*/ 1740783 h 2340869"/>
              <a:gd name="connsiteX104" fmla="*/ 98669 w 1571230"/>
              <a:gd name="connsiteY104" fmla="*/ 1738401 h 2340869"/>
              <a:gd name="connsiteX105" fmla="*/ 43899 w 1571230"/>
              <a:gd name="connsiteY105" fmla="*/ 1719351 h 2340869"/>
              <a:gd name="connsiteX106" fmla="*/ 10560 w 1571230"/>
              <a:gd name="connsiteY106" fmla="*/ 1716967 h 2340869"/>
              <a:gd name="connsiteX107" fmla="*/ 1037 w 1571230"/>
              <a:gd name="connsiteY107" fmla="*/ 1664583 h 2340869"/>
              <a:gd name="connsiteX108" fmla="*/ 34374 w 1571230"/>
              <a:gd name="connsiteY108" fmla="*/ 1576476 h 2340869"/>
              <a:gd name="connsiteX109" fmla="*/ 60568 w 1571230"/>
              <a:gd name="connsiteY109" fmla="*/ 1528851 h 2340869"/>
              <a:gd name="connsiteX110" fmla="*/ 81999 w 1571230"/>
              <a:gd name="connsiteY110" fmla="*/ 1481226 h 2340869"/>
              <a:gd name="connsiteX111" fmla="*/ 108194 w 1571230"/>
              <a:gd name="connsiteY111" fmla="*/ 1443126 h 2340869"/>
              <a:gd name="connsiteX112" fmla="*/ 146293 w 1571230"/>
              <a:gd name="connsiteY112" fmla="*/ 1433601 h 2340869"/>
              <a:gd name="connsiteX113" fmla="*/ 153438 w 1571230"/>
              <a:gd name="connsiteY113" fmla="*/ 1397883 h 2340869"/>
              <a:gd name="connsiteX114" fmla="*/ 262975 w 1571230"/>
              <a:gd name="connsiteY114" fmla="*/ 1278820 h 2340869"/>
              <a:gd name="connsiteX115" fmla="*/ 286787 w 1571230"/>
              <a:gd name="connsiteY115" fmla="*/ 1140705 h 2340869"/>
              <a:gd name="connsiteX116" fmla="*/ 282025 w 1571230"/>
              <a:gd name="connsiteY116" fmla="*/ 1059745 h 2340869"/>
              <a:gd name="connsiteX117" fmla="*/ 196300 w 1571230"/>
              <a:gd name="connsiteY117" fmla="*/ 1047839 h 2340869"/>
              <a:gd name="connsiteX118" fmla="*/ 179632 w 1571230"/>
              <a:gd name="connsiteY118" fmla="*/ 966876 h 2340869"/>
              <a:gd name="connsiteX119" fmla="*/ 186775 w 1571230"/>
              <a:gd name="connsiteY119" fmla="*/ 900201 h 2340869"/>
              <a:gd name="connsiteX120" fmla="*/ 148675 w 1571230"/>
              <a:gd name="connsiteY120" fmla="*/ 862101 h 2340869"/>
              <a:gd name="connsiteX121" fmla="*/ 127244 w 1571230"/>
              <a:gd name="connsiteY121" fmla="*/ 821619 h 2340869"/>
              <a:gd name="connsiteX122" fmla="*/ 117719 w 1571230"/>
              <a:gd name="connsiteY122" fmla="*/ 762089 h 2340869"/>
              <a:gd name="connsiteX123" fmla="*/ 102097 w 1571230"/>
              <a:gd name="connsiteY123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64395 h 2340869"/>
              <a:gd name="connsiteX24" fmla="*/ 522529 w 1571230"/>
              <a:gd name="connsiteY24" fmla="*/ 85815 h 2340869"/>
              <a:gd name="connsiteX25" fmla="*/ 522529 w 1571230"/>
              <a:gd name="connsiteY25" fmla="*/ 23901 h 2340869"/>
              <a:gd name="connsiteX26" fmla="*/ 543961 w 1571230"/>
              <a:gd name="connsiteY26" fmla="*/ 11994 h 2340869"/>
              <a:gd name="connsiteX27" fmla="*/ 551104 w 1571230"/>
              <a:gd name="connsiteY27" fmla="*/ 89 h 2340869"/>
              <a:gd name="connsiteX28" fmla="*/ 601110 w 1571230"/>
              <a:gd name="connsiteY28" fmla="*/ 19139 h 2340869"/>
              <a:gd name="connsiteX29" fmla="*/ 636831 w 1571230"/>
              <a:gd name="connsiteY29" fmla="*/ 33424 h 2340869"/>
              <a:gd name="connsiteX30" fmla="*/ 651116 w 1571230"/>
              <a:gd name="connsiteY30" fmla="*/ 40570 h 2340869"/>
              <a:gd name="connsiteX31" fmla="*/ 708266 w 1571230"/>
              <a:gd name="connsiteY31" fmla="*/ 121534 h 2340869"/>
              <a:gd name="connsiteX32" fmla="*/ 748749 w 1571230"/>
              <a:gd name="connsiteY32" fmla="*/ 152487 h 2340869"/>
              <a:gd name="connsiteX33" fmla="*/ 972588 w 1571230"/>
              <a:gd name="connsiteY33" fmla="*/ 50094 h 2340869"/>
              <a:gd name="connsiteX34" fmla="*/ 1058312 w 1571230"/>
              <a:gd name="connsiteY34" fmla="*/ 31044 h 2340869"/>
              <a:gd name="connsiteX35" fmla="*/ 1155942 w 1571230"/>
              <a:gd name="connsiteY35" fmla="*/ 16756 h 2340869"/>
              <a:gd name="connsiteX36" fmla="*/ 1370255 w 1571230"/>
              <a:gd name="connsiteY36" fmla="*/ 212019 h 2340869"/>
              <a:gd name="connsiteX37" fmla="*/ 1560756 w 1571230"/>
              <a:gd name="connsiteY37" fmla="*/ 902582 h 2340869"/>
              <a:gd name="connsiteX38" fmla="*/ 1544088 w 1571230"/>
              <a:gd name="connsiteY38" fmla="*/ 904964 h 2340869"/>
              <a:gd name="connsiteX39" fmla="*/ 1525038 w 1571230"/>
              <a:gd name="connsiteY39" fmla="*/ 978781 h 2340869"/>
              <a:gd name="connsiteX40" fmla="*/ 958300 w 1571230"/>
              <a:gd name="connsiteY40" fmla="*/ 1157376 h 2340869"/>
              <a:gd name="connsiteX41" fmla="*/ 979731 w 1571230"/>
              <a:gd name="connsiteY41" fmla="*/ 1166900 h 2340869"/>
              <a:gd name="connsiteX42" fmla="*/ 974968 w 1571230"/>
              <a:gd name="connsiteY42" fmla="*/ 1240718 h 2340869"/>
              <a:gd name="connsiteX43" fmla="*/ 984494 w 1571230"/>
              <a:gd name="connsiteY43" fmla="*/ 1302633 h 2340869"/>
              <a:gd name="connsiteX44" fmla="*/ 1032119 w 1571230"/>
              <a:gd name="connsiteY44" fmla="*/ 1383595 h 2340869"/>
              <a:gd name="connsiteX45" fmla="*/ 1072600 w 1571230"/>
              <a:gd name="connsiteY45" fmla="*/ 1405026 h 2340869"/>
              <a:gd name="connsiteX46" fmla="*/ 1089269 w 1571230"/>
              <a:gd name="connsiteY46" fmla="*/ 1471701 h 2340869"/>
              <a:gd name="connsiteX47" fmla="*/ 1122607 w 1571230"/>
              <a:gd name="connsiteY47" fmla="*/ 1497895 h 2340869"/>
              <a:gd name="connsiteX48" fmla="*/ 1163088 w 1571230"/>
              <a:gd name="connsiteY48" fmla="*/ 1557426 h 2340869"/>
              <a:gd name="connsiteX49" fmla="*/ 1191663 w 1571230"/>
              <a:gd name="connsiteY49" fmla="*/ 1571714 h 2340869"/>
              <a:gd name="connsiteX50" fmla="*/ 1220238 w 1571230"/>
              <a:gd name="connsiteY50" fmla="*/ 1609813 h 2340869"/>
              <a:gd name="connsiteX51" fmla="*/ 1215943 w 1571230"/>
              <a:gd name="connsiteY51" fmla="*/ 1629673 h 2340869"/>
              <a:gd name="connsiteX52" fmla="*/ 1196425 w 1571230"/>
              <a:gd name="connsiteY52" fmla="*/ 1678870 h 2340869"/>
              <a:gd name="connsiteX53" fmla="*/ 1144037 w 1571230"/>
              <a:gd name="connsiteY53" fmla="*/ 1674106 h 2340869"/>
              <a:gd name="connsiteX54" fmla="*/ 1124987 w 1571230"/>
              <a:gd name="connsiteY54" fmla="*/ 1719349 h 2340869"/>
              <a:gd name="connsiteX55" fmla="*/ 1048787 w 1571230"/>
              <a:gd name="connsiteY55" fmla="*/ 1752687 h 2340869"/>
              <a:gd name="connsiteX56" fmla="*/ 1020212 w 1571230"/>
              <a:gd name="connsiteY56" fmla="*/ 1812218 h 2340869"/>
              <a:gd name="connsiteX57" fmla="*/ 1036881 w 1571230"/>
              <a:gd name="connsiteY57" fmla="*/ 1859843 h 2340869"/>
              <a:gd name="connsiteX58" fmla="*/ 1017832 w 1571230"/>
              <a:gd name="connsiteY58" fmla="*/ 1900326 h 2340869"/>
              <a:gd name="connsiteX59" fmla="*/ 984493 w 1571230"/>
              <a:gd name="connsiteY59" fmla="*/ 1897943 h 2340869"/>
              <a:gd name="connsiteX60" fmla="*/ 982112 w 1571230"/>
              <a:gd name="connsiteY60" fmla="*/ 1962237 h 2340869"/>
              <a:gd name="connsiteX61" fmla="*/ 946393 w 1571230"/>
              <a:gd name="connsiteY61" fmla="*/ 1978906 h 2340869"/>
              <a:gd name="connsiteX62" fmla="*/ 910674 w 1571230"/>
              <a:gd name="connsiteY62" fmla="*/ 1986049 h 2340869"/>
              <a:gd name="connsiteX63" fmla="*/ 910674 w 1571230"/>
              <a:gd name="connsiteY63" fmla="*/ 2050343 h 2340869"/>
              <a:gd name="connsiteX64" fmla="*/ 967824 w 1571230"/>
              <a:gd name="connsiteY64" fmla="*/ 2059868 h 2340869"/>
              <a:gd name="connsiteX65" fmla="*/ 1001162 w 1571230"/>
              <a:gd name="connsiteY65" fmla="*/ 2055106 h 2340869"/>
              <a:gd name="connsiteX66" fmla="*/ 1005922 w 1571230"/>
              <a:gd name="connsiteY66" fmla="*/ 2128925 h 2340869"/>
              <a:gd name="connsiteX67" fmla="*/ 982112 w 1571230"/>
              <a:gd name="connsiteY67" fmla="*/ 2150356 h 2340869"/>
              <a:gd name="connsiteX68" fmla="*/ 922581 w 1571230"/>
              <a:gd name="connsiteY68" fmla="*/ 2147976 h 2340869"/>
              <a:gd name="connsiteX69" fmla="*/ 870193 w 1571230"/>
              <a:gd name="connsiteY69" fmla="*/ 2157501 h 2340869"/>
              <a:gd name="connsiteX70" fmla="*/ 824949 w 1571230"/>
              <a:gd name="connsiteY70" fmla="*/ 2181314 h 2340869"/>
              <a:gd name="connsiteX71" fmla="*/ 779704 w 1571230"/>
              <a:gd name="connsiteY71" fmla="*/ 2188456 h 2340869"/>
              <a:gd name="connsiteX72" fmla="*/ 758274 w 1571230"/>
              <a:gd name="connsiteY72" fmla="*/ 2207508 h 2340869"/>
              <a:gd name="connsiteX73" fmla="*/ 751131 w 1571230"/>
              <a:gd name="connsiteY73" fmla="*/ 2252751 h 2340869"/>
              <a:gd name="connsiteX74" fmla="*/ 734462 w 1571230"/>
              <a:gd name="connsiteY74" fmla="*/ 2264658 h 2340869"/>
              <a:gd name="connsiteX75" fmla="*/ 689218 w 1571230"/>
              <a:gd name="connsiteY75" fmla="*/ 2314664 h 2340869"/>
              <a:gd name="connsiteX76" fmla="*/ 665406 w 1571230"/>
              <a:gd name="connsiteY76" fmla="*/ 2319425 h 2340869"/>
              <a:gd name="connsiteX77" fmla="*/ 617781 w 1571230"/>
              <a:gd name="connsiteY77" fmla="*/ 2340857 h 2340869"/>
              <a:gd name="connsiteX78" fmla="*/ 579681 w 1571230"/>
              <a:gd name="connsiteY78" fmla="*/ 2324188 h 2340869"/>
              <a:gd name="connsiteX79" fmla="*/ 563012 w 1571230"/>
              <a:gd name="connsiteY79" fmla="*/ 2295613 h 2340869"/>
              <a:gd name="connsiteX80" fmla="*/ 520149 w 1571230"/>
              <a:gd name="connsiteY80" fmla="*/ 2305139 h 2340869"/>
              <a:gd name="connsiteX81" fmla="*/ 512573 w 1571230"/>
              <a:gd name="connsiteY81" fmla="*/ 2299035 h 2340869"/>
              <a:gd name="connsiteX82" fmla="*/ 503481 w 1571230"/>
              <a:gd name="connsiteY82" fmla="*/ 2293232 h 2340869"/>
              <a:gd name="connsiteX83" fmla="*/ 522531 w 1571230"/>
              <a:gd name="connsiteY83" fmla="*/ 2186075 h 2340869"/>
              <a:gd name="connsiteX84" fmla="*/ 539199 w 1571230"/>
              <a:gd name="connsiteY84" fmla="*/ 2164644 h 2340869"/>
              <a:gd name="connsiteX85" fmla="*/ 529674 w 1571230"/>
              <a:gd name="connsiteY85" fmla="*/ 2119401 h 2340869"/>
              <a:gd name="connsiteX86" fmla="*/ 553487 w 1571230"/>
              <a:gd name="connsiteY86" fmla="*/ 2105113 h 2340869"/>
              <a:gd name="connsiteX87" fmla="*/ 534437 w 1571230"/>
              <a:gd name="connsiteY87" fmla="*/ 2090826 h 2340869"/>
              <a:gd name="connsiteX88" fmla="*/ 522531 w 1571230"/>
              <a:gd name="connsiteY88" fmla="*/ 2055108 h 2340869"/>
              <a:gd name="connsiteX89" fmla="*/ 513006 w 1571230"/>
              <a:gd name="connsiteY89" fmla="*/ 2009864 h 2340869"/>
              <a:gd name="connsiteX90" fmla="*/ 510624 w 1571230"/>
              <a:gd name="connsiteY90" fmla="*/ 1978906 h 2340869"/>
              <a:gd name="connsiteX91" fmla="*/ 460618 w 1571230"/>
              <a:gd name="connsiteY91" fmla="*/ 1981289 h 2340869"/>
              <a:gd name="connsiteX92" fmla="*/ 427282 w 1571230"/>
              <a:gd name="connsiteY92" fmla="*/ 1945570 h 2340869"/>
              <a:gd name="connsiteX93" fmla="*/ 382037 w 1571230"/>
              <a:gd name="connsiteY93" fmla="*/ 1928900 h 2340869"/>
              <a:gd name="connsiteX94" fmla="*/ 367749 w 1571230"/>
              <a:gd name="connsiteY94" fmla="*/ 1878895 h 2340869"/>
              <a:gd name="connsiteX95" fmla="*/ 365368 w 1571230"/>
              <a:gd name="connsiteY95" fmla="*/ 1857463 h 2340869"/>
              <a:gd name="connsiteX96" fmla="*/ 334413 w 1571230"/>
              <a:gd name="connsiteY96" fmla="*/ 1812220 h 2340869"/>
              <a:gd name="connsiteX97" fmla="*/ 291549 w 1571230"/>
              <a:gd name="connsiteY97" fmla="*/ 1788407 h 2340869"/>
              <a:gd name="connsiteX98" fmla="*/ 248688 w 1571230"/>
              <a:gd name="connsiteY98" fmla="*/ 1759833 h 2340869"/>
              <a:gd name="connsiteX99" fmla="*/ 215349 w 1571230"/>
              <a:gd name="connsiteY99" fmla="*/ 1750307 h 2340869"/>
              <a:gd name="connsiteX100" fmla="*/ 217731 w 1571230"/>
              <a:gd name="connsiteY100" fmla="*/ 1705061 h 2340869"/>
              <a:gd name="connsiteX101" fmla="*/ 174868 w 1571230"/>
              <a:gd name="connsiteY101" fmla="*/ 1719351 h 2340869"/>
              <a:gd name="connsiteX102" fmla="*/ 186775 w 1571230"/>
              <a:gd name="connsiteY102" fmla="*/ 1752689 h 2340869"/>
              <a:gd name="connsiteX103" fmla="*/ 179631 w 1571230"/>
              <a:gd name="connsiteY103" fmla="*/ 1769358 h 2340869"/>
              <a:gd name="connsiteX104" fmla="*/ 141531 w 1571230"/>
              <a:gd name="connsiteY104" fmla="*/ 1740783 h 2340869"/>
              <a:gd name="connsiteX105" fmla="*/ 98669 w 1571230"/>
              <a:gd name="connsiteY105" fmla="*/ 1738401 h 2340869"/>
              <a:gd name="connsiteX106" fmla="*/ 43899 w 1571230"/>
              <a:gd name="connsiteY106" fmla="*/ 1719351 h 2340869"/>
              <a:gd name="connsiteX107" fmla="*/ 10560 w 1571230"/>
              <a:gd name="connsiteY107" fmla="*/ 1716967 h 2340869"/>
              <a:gd name="connsiteX108" fmla="*/ 1037 w 1571230"/>
              <a:gd name="connsiteY108" fmla="*/ 1664583 h 2340869"/>
              <a:gd name="connsiteX109" fmla="*/ 34374 w 1571230"/>
              <a:gd name="connsiteY109" fmla="*/ 1576476 h 2340869"/>
              <a:gd name="connsiteX110" fmla="*/ 60568 w 1571230"/>
              <a:gd name="connsiteY110" fmla="*/ 1528851 h 2340869"/>
              <a:gd name="connsiteX111" fmla="*/ 81999 w 1571230"/>
              <a:gd name="connsiteY111" fmla="*/ 1481226 h 2340869"/>
              <a:gd name="connsiteX112" fmla="*/ 108194 w 1571230"/>
              <a:gd name="connsiteY112" fmla="*/ 1443126 h 2340869"/>
              <a:gd name="connsiteX113" fmla="*/ 146293 w 1571230"/>
              <a:gd name="connsiteY113" fmla="*/ 1433601 h 2340869"/>
              <a:gd name="connsiteX114" fmla="*/ 153438 w 1571230"/>
              <a:gd name="connsiteY114" fmla="*/ 1397883 h 2340869"/>
              <a:gd name="connsiteX115" fmla="*/ 262975 w 1571230"/>
              <a:gd name="connsiteY115" fmla="*/ 1278820 h 2340869"/>
              <a:gd name="connsiteX116" fmla="*/ 286787 w 1571230"/>
              <a:gd name="connsiteY116" fmla="*/ 1140705 h 2340869"/>
              <a:gd name="connsiteX117" fmla="*/ 282025 w 1571230"/>
              <a:gd name="connsiteY117" fmla="*/ 1059745 h 2340869"/>
              <a:gd name="connsiteX118" fmla="*/ 196300 w 1571230"/>
              <a:gd name="connsiteY118" fmla="*/ 1047839 h 2340869"/>
              <a:gd name="connsiteX119" fmla="*/ 179632 w 1571230"/>
              <a:gd name="connsiteY119" fmla="*/ 966876 h 2340869"/>
              <a:gd name="connsiteX120" fmla="*/ 186775 w 1571230"/>
              <a:gd name="connsiteY120" fmla="*/ 900201 h 2340869"/>
              <a:gd name="connsiteX121" fmla="*/ 148675 w 1571230"/>
              <a:gd name="connsiteY121" fmla="*/ 862101 h 2340869"/>
              <a:gd name="connsiteX122" fmla="*/ 127244 w 1571230"/>
              <a:gd name="connsiteY122" fmla="*/ 821619 h 2340869"/>
              <a:gd name="connsiteX123" fmla="*/ 117719 w 1571230"/>
              <a:gd name="connsiteY123" fmla="*/ 762089 h 2340869"/>
              <a:gd name="connsiteX124" fmla="*/ 102097 w 1571230"/>
              <a:gd name="connsiteY124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22529 w 1571230"/>
              <a:gd name="connsiteY25" fmla="*/ 85815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972588 w 1571230"/>
              <a:gd name="connsiteY34" fmla="*/ 50094 h 2340869"/>
              <a:gd name="connsiteX35" fmla="*/ 1058312 w 1571230"/>
              <a:gd name="connsiteY35" fmla="*/ 31044 h 2340869"/>
              <a:gd name="connsiteX36" fmla="*/ 1155942 w 1571230"/>
              <a:gd name="connsiteY36" fmla="*/ 16756 h 2340869"/>
              <a:gd name="connsiteX37" fmla="*/ 1370255 w 1571230"/>
              <a:gd name="connsiteY37" fmla="*/ 212019 h 2340869"/>
              <a:gd name="connsiteX38" fmla="*/ 1560756 w 1571230"/>
              <a:gd name="connsiteY38" fmla="*/ 902582 h 2340869"/>
              <a:gd name="connsiteX39" fmla="*/ 1544088 w 1571230"/>
              <a:gd name="connsiteY39" fmla="*/ 904964 h 2340869"/>
              <a:gd name="connsiteX40" fmla="*/ 1525038 w 1571230"/>
              <a:gd name="connsiteY40" fmla="*/ 978781 h 2340869"/>
              <a:gd name="connsiteX41" fmla="*/ 958300 w 1571230"/>
              <a:gd name="connsiteY41" fmla="*/ 1157376 h 2340869"/>
              <a:gd name="connsiteX42" fmla="*/ 979731 w 1571230"/>
              <a:gd name="connsiteY42" fmla="*/ 1166900 h 2340869"/>
              <a:gd name="connsiteX43" fmla="*/ 974968 w 1571230"/>
              <a:gd name="connsiteY43" fmla="*/ 1240718 h 2340869"/>
              <a:gd name="connsiteX44" fmla="*/ 984494 w 1571230"/>
              <a:gd name="connsiteY44" fmla="*/ 1302633 h 2340869"/>
              <a:gd name="connsiteX45" fmla="*/ 1032119 w 1571230"/>
              <a:gd name="connsiteY45" fmla="*/ 1383595 h 2340869"/>
              <a:gd name="connsiteX46" fmla="*/ 1072600 w 1571230"/>
              <a:gd name="connsiteY46" fmla="*/ 1405026 h 2340869"/>
              <a:gd name="connsiteX47" fmla="*/ 1089269 w 1571230"/>
              <a:gd name="connsiteY47" fmla="*/ 1471701 h 2340869"/>
              <a:gd name="connsiteX48" fmla="*/ 1122607 w 1571230"/>
              <a:gd name="connsiteY48" fmla="*/ 1497895 h 2340869"/>
              <a:gd name="connsiteX49" fmla="*/ 1163088 w 1571230"/>
              <a:gd name="connsiteY49" fmla="*/ 1557426 h 2340869"/>
              <a:gd name="connsiteX50" fmla="*/ 1191663 w 1571230"/>
              <a:gd name="connsiteY50" fmla="*/ 1571714 h 2340869"/>
              <a:gd name="connsiteX51" fmla="*/ 1220238 w 1571230"/>
              <a:gd name="connsiteY51" fmla="*/ 1609813 h 2340869"/>
              <a:gd name="connsiteX52" fmla="*/ 1215943 w 1571230"/>
              <a:gd name="connsiteY52" fmla="*/ 1629673 h 2340869"/>
              <a:gd name="connsiteX53" fmla="*/ 1196425 w 1571230"/>
              <a:gd name="connsiteY53" fmla="*/ 1678870 h 2340869"/>
              <a:gd name="connsiteX54" fmla="*/ 1144037 w 1571230"/>
              <a:gd name="connsiteY54" fmla="*/ 1674106 h 2340869"/>
              <a:gd name="connsiteX55" fmla="*/ 1124987 w 1571230"/>
              <a:gd name="connsiteY55" fmla="*/ 1719349 h 2340869"/>
              <a:gd name="connsiteX56" fmla="*/ 1048787 w 1571230"/>
              <a:gd name="connsiteY56" fmla="*/ 1752687 h 2340869"/>
              <a:gd name="connsiteX57" fmla="*/ 1020212 w 1571230"/>
              <a:gd name="connsiteY57" fmla="*/ 1812218 h 2340869"/>
              <a:gd name="connsiteX58" fmla="*/ 1036881 w 1571230"/>
              <a:gd name="connsiteY58" fmla="*/ 1859843 h 2340869"/>
              <a:gd name="connsiteX59" fmla="*/ 1017832 w 1571230"/>
              <a:gd name="connsiteY59" fmla="*/ 1900326 h 2340869"/>
              <a:gd name="connsiteX60" fmla="*/ 984493 w 1571230"/>
              <a:gd name="connsiteY60" fmla="*/ 1897943 h 2340869"/>
              <a:gd name="connsiteX61" fmla="*/ 982112 w 1571230"/>
              <a:gd name="connsiteY61" fmla="*/ 1962237 h 2340869"/>
              <a:gd name="connsiteX62" fmla="*/ 946393 w 1571230"/>
              <a:gd name="connsiteY62" fmla="*/ 1978906 h 2340869"/>
              <a:gd name="connsiteX63" fmla="*/ 910674 w 1571230"/>
              <a:gd name="connsiteY63" fmla="*/ 1986049 h 2340869"/>
              <a:gd name="connsiteX64" fmla="*/ 910674 w 1571230"/>
              <a:gd name="connsiteY64" fmla="*/ 2050343 h 2340869"/>
              <a:gd name="connsiteX65" fmla="*/ 967824 w 1571230"/>
              <a:gd name="connsiteY65" fmla="*/ 2059868 h 2340869"/>
              <a:gd name="connsiteX66" fmla="*/ 1001162 w 1571230"/>
              <a:gd name="connsiteY66" fmla="*/ 2055106 h 2340869"/>
              <a:gd name="connsiteX67" fmla="*/ 1005922 w 1571230"/>
              <a:gd name="connsiteY67" fmla="*/ 2128925 h 2340869"/>
              <a:gd name="connsiteX68" fmla="*/ 982112 w 1571230"/>
              <a:gd name="connsiteY68" fmla="*/ 2150356 h 2340869"/>
              <a:gd name="connsiteX69" fmla="*/ 922581 w 1571230"/>
              <a:gd name="connsiteY69" fmla="*/ 2147976 h 2340869"/>
              <a:gd name="connsiteX70" fmla="*/ 870193 w 1571230"/>
              <a:gd name="connsiteY70" fmla="*/ 2157501 h 2340869"/>
              <a:gd name="connsiteX71" fmla="*/ 824949 w 1571230"/>
              <a:gd name="connsiteY71" fmla="*/ 2181314 h 2340869"/>
              <a:gd name="connsiteX72" fmla="*/ 779704 w 1571230"/>
              <a:gd name="connsiteY72" fmla="*/ 2188456 h 2340869"/>
              <a:gd name="connsiteX73" fmla="*/ 758274 w 1571230"/>
              <a:gd name="connsiteY73" fmla="*/ 2207508 h 2340869"/>
              <a:gd name="connsiteX74" fmla="*/ 751131 w 1571230"/>
              <a:gd name="connsiteY74" fmla="*/ 2252751 h 2340869"/>
              <a:gd name="connsiteX75" fmla="*/ 734462 w 1571230"/>
              <a:gd name="connsiteY75" fmla="*/ 2264658 h 2340869"/>
              <a:gd name="connsiteX76" fmla="*/ 689218 w 1571230"/>
              <a:gd name="connsiteY76" fmla="*/ 2314664 h 2340869"/>
              <a:gd name="connsiteX77" fmla="*/ 665406 w 1571230"/>
              <a:gd name="connsiteY77" fmla="*/ 2319425 h 2340869"/>
              <a:gd name="connsiteX78" fmla="*/ 617781 w 1571230"/>
              <a:gd name="connsiteY78" fmla="*/ 2340857 h 2340869"/>
              <a:gd name="connsiteX79" fmla="*/ 579681 w 1571230"/>
              <a:gd name="connsiteY79" fmla="*/ 2324188 h 2340869"/>
              <a:gd name="connsiteX80" fmla="*/ 563012 w 1571230"/>
              <a:gd name="connsiteY80" fmla="*/ 2295613 h 2340869"/>
              <a:gd name="connsiteX81" fmla="*/ 520149 w 1571230"/>
              <a:gd name="connsiteY81" fmla="*/ 2305139 h 2340869"/>
              <a:gd name="connsiteX82" fmla="*/ 512573 w 1571230"/>
              <a:gd name="connsiteY82" fmla="*/ 2299035 h 2340869"/>
              <a:gd name="connsiteX83" fmla="*/ 503481 w 1571230"/>
              <a:gd name="connsiteY83" fmla="*/ 2293232 h 2340869"/>
              <a:gd name="connsiteX84" fmla="*/ 522531 w 1571230"/>
              <a:gd name="connsiteY84" fmla="*/ 2186075 h 2340869"/>
              <a:gd name="connsiteX85" fmla="*/ 539199 w 1571230"/>
              <a:gd name="connsiteY85" fmla="*/ 2164644 h 2340869"/>
              <a:gd name="connsiteX86" fmla="*/ 529674 w 1571230"/>
              <a:gd name="connsiteY86" fmla="*/ 2119401 h 2340869"/>
              <a:gd name="connsiteX87" fmla="*/ 553487 w 1571230"/>
              <a:gd name="connsiteY87" fmla="*/ 2105113 h 2340869"/>
              <a:gd name="connsiteX88" fmla="*/ 534437 w 1571230"/>
              <a:gd name="connsiteY88" fmla="*/ 2090826 h 2340869"/>
              <a:gd name="connsiteX89" fmla="*/ 522531 w 1571230"/>
              <a:gd name="connsiteY89" fmla="*/ 2055108 h 2340869"/>
              <a:gd name="connsiteX90" fmla="*/ 513006 w 1571230"/>
              <a:gd name="connsiteY90" fmla="*/ 2009864 h 2340869"/>
              <a:gd name="connsiteX91" fmla="*/ 510624 w 1571230"/>
              <a:gd name="connsiteY91" fmla="*/ 1978906 h 2340869"/>
              <a:gd name="connsiteX92" fmla="*/ 460618 w 1571230"/>
              <a:gd name="connsiteY92" fmla="*/ 1981289 h 2340869"/>
              <a:gd name="connsiteX93" fmla="*/ 427282 w 1571230"/>
              <a:gd name="connsiteY93" fmla="*/ 1945570 h 2340869"/>
              <a:gd name="connsiteX94" fmla="*/ 382037 w 1571230"/>
              <a:gd name="connsiteY94" fmla="*/ 1928900 h 2340869"/>
              <a:gd name="connsiteX95" fmla="*/ 367749 w 1571230"/>
              <a:gd name="connsiteY95" fmla="*/ 1878895 h 2340869"/>
              <a:gd name="connsiteX96" fmla="*/ 365368 w 1571230"/>
              <a:gd name="connsiteY96" fmla="*/ 1857463 h 2340869"/>
              <a:gd name="connsiteX97" fmla="*/ 334413 w 1571230"/>
              <a:gd name="connsiteY97" fmla="*/ 1812220 h 2340869"/>
              <a:gd name="connsiteX98" fmla="*/ 291549 w 1571230"/>
              <a:gd name="connsiteY98" fmla="*/ 1788407 h 2340869"/>
              <a:gd name="connsiteX99" fmla="*/ 248688 w 1571230"/>
              <a:gd name="connsiteY99" fmla="*/ 1759833 h 2340869"/>
              <a:gd name="connsiteX100" fmla="*/ 215349 w 1571230"/>
              <a:gd name="connsiteY100" fmla="*/ 1750307 h 2340869"/>
              <a:gd name="connsiteX101" fmla="*/ 217731 w 1571230"/>
              <a:gd name="connsiteY101" fmla="*/ 1705061 h 2340869"/>
              <a:gd name="connsiteX102" fmla="*/ 174868 w 1571230"/>
              <a:gd name="connsiteY102" fmla="*/ 1719351 h 2340869"/>
              <a:gd name="connsiteX103" fmla="*/ 186775 w 1571230"/>
              <a:gd name="connsiteY103" fmla="*/ 1752689 h 2340869"/>
              <a:gd name="connsiteX104" fmla="*/ 179631 w 1571230"/>
              <a:gd name="connsiteY104" fmla="*/ 1769358 h 2340869"/>
              <a:gd name="connsiteX105" fmla="*/ 141531 w 1571230"/>
              <a:gd name="connsiteY105" fmla="*/ 1740783 h 2340869"/>
              <a:gd name="connsiteX106" fmla="*/ 98669 w 1571230"/>
              <a:gd name="connsiteY106" fmla="*/ 1738401 h 2340869"/>
              <a:gd name="connsiteX107" fmla="*/ 43899 w 1571230"/>
              <a:gd name="connsiteY107" fmla="*/ 1719351 h 2340869"/>
              <a:gd name="connsiteX108" fmla="*/ 10560 w 1571230"/>
              <a:gd name="connsiteY108" fmla="*/ 1716967 h 2340869"/>
              <a:gd name="connsiteX109" fmla="*/ 1037 w 1571230"/>
              <a:gd name="connsiteY109" fmla="*/ 1664583 h 2340869"/>
              <a:gd name="connsiteX110" fmla="*/ 34374 w 1571230"/>
              <a:gd name="connsiteY110" fmla="*/ 1576476 h 2340869"/>
              <a:gd name="connsiteX111" fmla="*/ 60568 w 1571230"/>
              <a:gd name="connsiteY111" fmla="*/ 1528851 h 2340869"/>
              <a:gd name="connsiteX112" fmla="*/ 81999 w 1571230"/>
              <a:gd name="connsiteY112" fmla="*/ 1481226 h 2340869"/>
              <a:gd name="connsiteX113" fmla="*/ 108194 w 1571230"/>
              <a:gd name="connsiteY113" fmla="*/ 1443126 h 2340869"/>
              <a:gd name="connsiteX114" fmla="*/ 146293 w 1571230"/>
              <a:gd name="connsiteY114" fmla="*/ 1433601 h 2340869"/>
              <a:gd name="connsiteX115" fmla="*/ 153438 w 1571230"/>
              <a:gd name="connsiteY115" fmla="*/ 1397883 h 2340869"/>
              <a:gd name="connsiteX116" fmla="*/ 262975 w 1571230"/>
              <a:gd name="connsiteY116" fmla="*/ 1278820 h 2340869"/>
              <a:gd name="connsiteX117" fmla="*/ 286787 w 1571230"/>
              <a:gd name="connsiteY117" fmla="*/ 1140705 h 2340869"/>
              <a:gd name="connsiteX118" fmla="*/ 282025 w 1571230"/>
              <a:gd name="connsiteY118" fmla="*/ 1059745 h 2340869"/>
              <a:gd name="connsiteX119" fmla="*/ 196300 w 1571230"/>
              <a:gd name="connsiteY119" fmla="*/ 1047839 h 2340869"/>
              <a:gd name="connsiteX120" fmla="*/ 179632 w 1571230"/>
              <a:gd name="connsiteY120" fmla="*/ 966876 h 2340869"/>
              <a:gd name="connsiteX121" fmla="*/ 186775 w 1571230"/>
              <a:gd name="connsiteY121" fmla="*/ 900201 h 2340869"/>
              <a:gd name="connsiteX122" fmla="*/ 148675 w 1571230"/>
              <a:gd name="connsiteY122" fmla="*/ 862101 h 2340869"/>
              <a:gd name="connsiteX123" fmla="*/ 127244 w 1571230"/>
              <a:gd name="connsiteY123" fmla="*/ 821619 h 2340869"/>
              <a:gd name="connsiteX124" fmla="*/ 117719 w 1571230"/>
              <a:gd name="connsiteY124" fmla="*/ 762089 h 2340869"/>
              <a:gd name="connsiteX125" fmla="*/ 102097 w 1571230"/>
              <a:gd name="connsiteY125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972588 w 1571230"/>
              <a:gd name="connsiteY34" fmla="*/ 50094 h 2340869"/>
              <a:gd name="connsiteX35" fmla="*/ 1058312 w 1571230"/>
              <a:gd name="connsiteY35" fmla="*/ 31044 h 2340869"/>
              <a:gd name="connsiteX36" fmla="*/ 1155942 w 1571230"/>
              <a:gd name="connsiteY36" fmla="*/ 16756 h 2340869"/>
              <a:gd name="connsiteX37" fmla="*/ 1370255 w 1571230"/>
              <a:gd name="connsiteY37" fmla="*/ 212019 h 2340869"/>
              <a:gd name="connsiteX38" fmla="*/ 1560756 w 1571230"/>
              <a:gd name="connsiteY38" fmla="*/ 902582 h 2340869"/>
              <a:gd name="connsiteX39" fmla="*/ 1544088 w 1571230"/>
              <a:gd name="connsiteY39" fmla="*/ 904964 h 2340869"/>
              <a:gd name="connsiteX40" fmla="*/ 1525038 w 1571230"/>
              <a:gd name="connsiteY40" fmla="*/ 978781 h 2340869"/>
              <a:gd name="connsiteX41" fmla="*/ 958300 w 1571230"/>
              <a:gd name="connsiteY41" fmla="*/ 1157376 h 2340869"/>
              <a:gd name="connsiteX42" fmla="*/ 979731 w 1571230"/>
              <a:gd name="connsiteY42" fmla="*/ 1166900 h 2340869"/>
              <a:gd name="connsiteX43" fmla="*/ 974968 w 1571230"/>
              <a:gd name="connsiteY43" fmla="*/ 1240718 h 2340869"/>
              <a:gd name="connsiteX44" fmla="*/ 984494 w 1571230"/>
              <a:gd name="connsiteY44" fmla="*/ 1302633 h 2340869"/>
              <a:gd name="connsiteX45" fmla="*/ 1032119 w 1571230"/>
              <a:gd name="connsiteY45" fmla="*/ 1383595 h 2340869"/>
              <a:gd name="connsiteX46" fmla="*/ 1072600 w 1571230"/>
              <a:gd name="connsiteY46" fmla="*/ 1405026 h 2340869"/>
              <a:gd name="connsiteX47" fmla="*/ 1089269 w 1571230"/>
              <a:gd name="connsiteY47" fmla="*/ 1471701 h 2340869"/>
              <a:gd name="connsiteX48" fmla="*/ 1122607 w 1571230"/>
              <a:gd name="connsiteY48" fmla="*/ 1497895 h 2340869"/>
              <a:gd name="connsiteX49" fmla="*/ 1163088 w 1571230"/>
              <a:gd name="connsiteY49" fmla="*/ 1557426 h 2340869"/>
              <a:gd name="connsiteX50" fmla="*/ 1191663 w 1571230"/>
              <a:gd name="connsiteY50" fmla="*/ 1571714 h 2340869"/>
              <a:gd name="connsiteX51" fmla="*/ 1220238 w 1571230"/>
              <a:gd name="connsiteY51" fmla="*/ 1609813 h 2340869"/>
              <a:gd name="connsiteX52" fmla="*/ 1215943 w 1571230"/>
              <a:gd name="connsiteY52" fmla="*/ 1629673 h 2340869"/>
              <a:gd name="connsiteX53" fmla="*/ 1196425 w 1571230"/>
              <a:gd name="connsiteY53" fmla="*/ 1678870 h 2340869"/>
              <a:gd name="connsiteX54" fmla="*/ 1144037 w 1571230"/>
              <a:gd name="connsiteY54" fmla="*/ 1674106 h 2340869"/>
              <a:gd name="connsiteX55" fmla="*/ 1124987 w 1571230"/>
              <a:gd name="connsiteY55" fmla="*/ 1719349 h 2340869"/>
              <a:gd name="connsiteX56" fmla="*/ 1048787 w 1571230"/>
              <a:gd name="connsiteY56" fmla="*/ 1752687 h 2340869"/>
              <a:gd name="connsiteX57" fmla="*/ 1020212 w 1571230"/>
              <a:gd name="connsiteY57" fmla="*/ 1812218 h 2340869"/>
              <a:gd name="connsiteX58" fmla="*/ 1036881 w 1571230"/>
              <a:gd name="connsiteY58" fmla="*/ 1859843 h 2340869"/>
              <a:gd name="connsiteX59" fmla="*/ 1017832 w 1571230"/>
              <a:gd name="connsiteY59" fmla="*/ 1900326 h 2340869"/>
              <a:gd name="connsiteX60" fmla="*/ 984493 w 1571230"/>
              <a:gd name="connsiteY60" fmla="*/ 1897943 h 2340869"/>
              <a:gd name="connsiteX61" fmla="*/ 982112 w 1571230"/>
              <a:gd name="connsiteY61" fmla="*/ 1962237 h 2340869"/>
              <a:gd name="connsiteX62" fmla="*/ 946393 w 1571230"/>
              <a:gd name="connsiteY62" fmla="*/ 1978906 h 2340869"/>
              <a:gd name="connsiteX63" fmla="*/ 910674 w 1571230"/>
              <a:gd name="connsiteY63" fmla="*/ 1986049 h 2340869"/>
              <a:gd name="connsiteX64" fmla="*/ 910674 w 1571230"/>
              <a:gd name="connsiteY64" fmla="*/ 2050343 h 2340869"/>
              <a:gd name="connsiteX65" fmla="*/ 967824 w 1571230"/>
              <a:gd name="connsiteY65" fmla="*/ 2059868 h 2340869"/>
              <a:gd name="connsiteX66" fmla="*/ 1001162 w 1571230"/>
              <a:gd name="connsiteY66" fmla="*/ 2055106 h 2340869"/>
              <a:gd name="connsiteX67" fmla="*/ 1005922 w 1571230"/>
              <a:gd name="connsiteY67" fmla="*/ 2128925 h 2340869"/>
              <a:gd name="connsiteX68" fmla="*/ 982112 w 1571230"/>
              <a:gd name="connsiteY68" fmla="*/ 2150356 h 2340869"/>
              <a:gd name="connsiteX69" fmla="*/ 922581 w 1571230"/>
              <a:gd name="connsiteY69" fmla="*/ 2147976 h 2340869"/>
              <a:gd name="connsiteX70" fmla="*/ 870193 w 1571230"/>
              <a:gd name="connsiteY70" fmla="*/ 2157501 h 2340869"/>
              <a:gd name="connsiteX71" fmla="*/ 824949 w 1571230"/>
              <a:gd name="connsiteY71" fmla="*/ 2181314 h 2340869"/>
              <a:gd name="connsiteX72" fmla="*/ 779704 w 1571230"/>
              <a:gd name="connsiteY72" fmla="*/ 2188456 h 2340869"/>
              <a:gd name="connsiteX73" fmla="*/ 758274 w 1571230"/>
              <a:gd name="connsiteY73" fmla="*/ 2207508 h 2340869"/>
              <a:gd name="connsiteX74" fmla="*/ 751131 w 1571230"/>
              <a:gd name="connsiteY74" fmla="*/ 2252751 h 2340869"/>
              <a:gd name="connsiteX75" fmla="*/ 734462 w 1571230"/>
              <a:gd name="connsiteY75" fmla="*/ 2264658 h 2340869"/>
              <a:gd name="connsiteX76" fmla="*/ 689218 w 1571230"/>
              <a:gd name="connsiteY76" fmla="*/ 2314664 h 2340869"/>
              <a:gd name="connsiteX77" fmla="*/ 665406 w 1571230"/>
              <a:gd name="connsiteY77" fmla="*/ 2319425 h 2340869"/>
              <a:gd name="connsiteX78" fmla="*/ 617781 w 1571230"/>
              <a:gd name="connsiteY78" fmla="*/ 2340857 h 2340869"/>
              <a:gd name="connsiteX79" fmla="*/ 579681 w 1571230"/>
              <a:gd name="connsiteY79" fmla="*/ 2324188 h 2340869"/>
              <a:gd name="connsiteX80" fmla="*/ 563012 w 1571230"/>
              <a:gd name="connsiteY80" fmla="*/ 2295613 h 2340869"/>
              <a:gd name="connsiteX81" fmla="*/ 520149 w 1571230"/>
              <a:gd name="connsiteY81" fmla="*/ 2305139 h 2340869"/>
              <a:gd name="connsiteX82" fmla="*/ 512573 w 1571230"/>
              <a:gd name="connsiteY82" fmla="*/ 2299035 h 2340869"/>
              <a:gd name="connsiteX83" fmla="*/ 503481 w 1571230"/>
              <a:gd name="connsiteY83" fmla="*/ 2293232 h 2340869"/>
              <a:gd name="connsiteX84" fmla="*/ 522531 w 1571230"/>
              <a:gd name="connsiteY84" fmla="*/ 2186075 h 2340869"/>
              <a:gd name="connsiteX85" fmla="*/ 539199 w 1571230"/>
              <a:gd name="connsiteY85" fmla="*/ 2164644 h 2340869"/>
              <a:gd name="connsiteX86" fmla="*/ 529674 w 1571230"/>
              <a:gd name="connsiteY86" fmla="*/ 2119401 h 2340869"/>
              <a:gd name="connsiteX87" fmla="*/ 553487 w 1571230"/>
              <a:gd name="connsiteY87" fmla="*/ 2105113 h 2340869"/>
              <a:gd name="connsiteX88" fmla="*/ 534437 w 1571230"/>
              <a:gd name="connsiteY88" fmla="*/ 2090826 h 2340869"/>
              <a:gd name="connsiteX89" fmla="*/ 522531 w 1571230"/>
              <a:gd name="connsiteY89" fmla="*/ 2055108 h 2340869"/>
              <a:gd name="connsiteX90" fmla="*/ 513006 w 1571230"/>
              <a:gd name="connsiteY90" fmla="*/ 2009864 h 2340869"/>
              <a:gd name="connsiteX91" fmla="*/ 510624 w 1571230"/>
              <a:gd name="connsiteY91" fmla="*/ 1978906 h 2340869"/>
              <a:gd name="connsiteX92" fmla="*/ 460618 w 1571230"/>
              <a:gd name="connsiteY92" fmla="*/ 1981289 h 2340869"/>
              <a:gd name="connsiteX93" fmla="*/ 427282 w 1571230"/>
              <a:gd name="connsiteY93" fmla="*/ 1945570 h 2340869"/>
              <a:gd name="connsiteX94" fmla="*/ 382037 w 1571230"/>
              <a:gd name="connsiteY94" fmla="*/ 1928900 h 2340869"/>
              <a:gd name="connsiteX95" fmla="*/ 367749 w 1571230"/>
              <a:gd name="connsiteY95" fmla="*/ 1878895 h 2340869"/>
              <a:gd name="connsiteX96" fmla="*/ 365368 w 1571230"/>
              <a:gd name="connsiteY96" fmla="*/ 1857463 h 2340869"/>
              <a:gd name="connsiteX97" fmla="*/ 334413 w 1571230"/>
              <a:gd name="connsiteY97" fmla="*/ 1812220 h 2340869"/>
              <a:gd name="connsiteX98" fmla="*/ 291549 w 1571230"/>
              <a:gd name="connsiteY98" fmla="*/ 1788407 h 2340869"/>
              <a:gd name="connsiteX99" fmla="*/ 248688 w 1571230"/>
              <a:gd name="connsiteY99" fmla="*/ 1759833 h 2340869"/>
              <a:gd name="connsiteX100" fmla="*/ 215349 w 1571230"/>
              <a:gd name="connsiteY100" fmla="*/ 1750307 h 2340869"/>
              <a:gd name="connsiteX101" fmla="*/ 217731 w 1571230"/>
              <a:gd name="connsiteY101" fmla="*/ 1705061 h 2340869"/>
              <a:gd name="connsiteX102" fmla="*/ 174868 w 1571230"/>
              <a:gd name="connsiteY102" fmla="*/ 1719351 h 2340869"/>
              <a:gd name="connsiteX103" fmla="*/ 186775 w 1571230"/>
              <a:gd name="connsiteY103" fmla="*/ 1752689 h 2340869"/>
              <a:gd name="connsiteX104" fmla="*/ 179631 w 1571230"/>
              <a:gd name="connsiteY104" fmla="*/ 1769358 h 2340869"/>
              <a:gd name="connsiteX105" fmla="*/ 141531 w 1571230"/>
              <a:gd name="connsiteY105" fmla="*/ 1740783 h 2340869"/>
              <a:gd name="connsiteX106" fmla="*/ 98669 w 1571230"/>
              <a:gd name="connsiteY106" fmla="*/ 1738401 h 2340869"/>
              <a:gd name="connsiteX107" fmla="*/ 43899 w 1571230"/>
              <a:gd name="connsiteY107" fmla="*/ 1719351 h 2340869"/>
              <a:gd name="connsiteX108" fmla="*/ 10560 w 1571230"/>
              <a:gd name="connsiteY108" fmla="*/ 1716967 h 2340869"/>
              <a:gd name="connsiteX109" fmla="*/ 1037 w 1571230"/>
              <a:gd name="connsiteY109" fmla="*/ 1664583 h 2340869"/>
              <a:gd name="connsiteX110" fmla="*/ 34374 w 1571230"/>
              <a:gd name="connsiteY110" fmla="*/ 1576476 h 2340869"/>
              <a:gd name="connsiteX111" fmla="*/ 60568 w 1571230"/>
              <a:gd name="connsiteY111" fmla="*/ 1528851 h 2340869"/>
              <a:gd name="connsiteX112" fmla="*/ 81999 w 1571230"/>
              <a:gd name="connsiteY112" fmla="*/ 1481226 h 2340869"/>
              <a:gd name="connsiteX113" fmla="*/ 108194 w 1571230"/>
              <a:gd name="connsiteY113" fmla="*/ 1443126 h 2340869"/>
              <a:gd name="connsiteX114" fmla="*/ 146293 w 1571230"/>
              <a:gd name="connsiteY114" fmla="*/ 1433601 h 2340869"/>
              <a:gd name="connsiteX115" fmla="*/ 153438 w 1571230"/>
              <a:gd name="connsiteY115" fmla="*/ 1397883 h 2340869"/>
              <a:gd name="connsiteX116" fmla="*/ 262975 w 1571230"/>
              <a:gd name="connsiteY116" fmla="*/ 1278820 h 2340869"/>
              <a:gd name="connsiteX117" fmla="*/ 286787 w 1571230"/>
              <a:gd name="connsiteY117" fmla="*/ 1140705 h 2340869"/>
              <a:gd name="connsiteX118" fmla="*/ 282025 w 1571230"/>
              <a:gd name="connsiteY118" fmla="*/ 1059745 h 2340869"/>
              <a:gd name="connsiteX119" fmla="*/ 196300 w 1571230"/>
              <a:gd name="connsiteY119" fmla="*/ 1047839 h 2340869"/>
              <a:gd name="connsiteX120" fmla="*/ 179632 w 1571230"/>
              <a:gd name="connsiteY120" fmla="*/ 966876 h 2340869"/>
              <a:gd name="connsiteX121" fmla="*/ 186775 w 1571230"/>
              <a:gd name="connsiteY121" fmla="*/ 900201 h 2340869"/>
              <a:gd name="connsiteX122" fmla="*/ 148675 w 1571230"/>
              <a:gd name="connsiteY122" fmla="*/ 862101 h 2340869"/>
              <a:gd name="connsiteX123" fmla="*/ 127244 w 1571230"/>
              <a:gd name="connsiteY123" fmla="*/ 821619 h 2340869"/>
              <a:gd name="connsiteX124" fmla="*/ 117719 w 1571230"/>
              <a:gd name="connsiteY124" fmla="*/ 762089 h 2340869"/>
              <a:gd name="connsiteX125" fmla="*/ 102097 w 1571230"/>
              <a:gd name="connsiteY125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896385 w 1571230"/>
              <a:gd name="connsiteY34" fmla="*/ 26284 h 2340869"/>
              <a:gd name="connsiteX35" fmla="*/ 972588 w 1571230"/>
              <a:gd name="connsiteY35" fmla="*/ 50094 h 2340869"/>
              <a:gd name="connsiteX36" fmla="*/ 1058312 w 1571230"/>
              <a:gd name="connsiteY36" fmla="*/ 31044 h 2340869"/>
              <a:gd name="connsiteX37" fmla="*/ 1155942 w 1571230"/>
              <a:gd name="connsiteY37" fmla="*/ 16756 h 2340869"/>
              <a:gd name="connsiteX38" fmla="*/ 1370255 w 1571230"/>
              <a:gd name="connsiteY38" fmla="*/ 212019 h 2340869"/>
              <a:gd name="connsiteX39" fmla="*/ 1560756 w 1571230"/>
              <a:gd name="connsiteY39" fmla="*/ 902582 h 2340869"/>
              <a:gd name="connsiteX40" fmla="*/ 1544088 w 1571230"/>
              <a:gd name="connsiteY40" fmla="*/ 904964 h 2340869"/>
              <a:gd name="connsiteX41" fmla="*/ 1525038 w 1571230"/>
              <a:gd name="connsiteY41" fmla="*/ 978781 h 2340869"/>
              <a:gd name="connsiteX42" fmla="*/ 958300 w 1571230"/>
              <a:gd name="connsiteY42" fmla="*/ 1157376 h 2340869"/>
              <a:gd name="connsiteX43" fmla="*/ 979731 w 1571230"/>
              <a:gd name="connsiteY43" fmla="*/ 1166900 h 2340869"/>
              <a:gd name="connsiteX44" fmla="*/ 974968 w 1571230"/>
              <a:gd name="connsiteY44" fmla="*/ 1240718 h 2340869"/>
              <a:gd name="connsiteX45" fmla="*/ 984494 w 1571230"/>
              <a:gd name="connsiteY45" fmla="*/ 1302633 h 2340869"/>
              <a:gd name="connsiteX46" fmla="*/ 1032119 w 1571230"/>
              <a:gd name="connsiteY46" fmla="*/ 1383595 h 2340869"/>
              <a:gd name="connsiteX47" fmla="*/ 1072600 w 1571230"/>
              <a:gd name="connsiteY47" fmla="*/ 1405026 h 2340869"/>
              <a:gd name="connsiteX48" fmla="*/ 1089269 w 1571230"/>
              <a:gd name="connsiteY48" fmla="*/ 1471701 h 2340869"/>
              <a:gd name="connsiteX49" fmla="*/ 1122607 w 1571230"/>
              <a:gd name="connsiteY49" fmla="*/ 1497895 h 2340869"/>
              <a:gd name="connsiteX50" fmla="*/ 1163088 w 1571230"/>
              <a:gd name="connsiteY50" fmla="*/ 1557426 h 2340869"/>
              <a:gd name="connsiteX51" fmla="*/ 1191663 w 1571230"/>
              <a:gd name="connsiteY51" fmla="*/ 1571714 h 2340869"/>
              <a:gd name="connsiteX52" fmla="*/ 1220238 w 1571230"/>
              <a:gd name="connsiteY52" fmla="*/ 1609813 h 2340869"/>
              <a:gd name="connsiteX53" fmla="*/ 1215943 w 1571230"/>
              <a:gd name="connsiteY53" fmla="*/ 1629673 h 2340869"/>
              <a:gd name="connsiteX54" fmla="*/ 1196425 w 1571230"/>
              <a:gd name="connsiteY54" fmla="*/ 1678870 h 2340869"/>
              <a:gd name="connsiteX55" fmla="*/ 1144037 w 1571230"/>
              <a:gd name="connsiteY55" fmla="*/ 1674106 h 2340869"/>
              <a:gd name="connsiteX56" fmla="*/ 1124987 w 1571230"/>
              <a:gd name="connsiteY56" fmla="*/ 1719349 h 2340869"/>
              <a:gd name="connsiteX57" fmla="*/ 1048787 w 1571230"/>
              <a:gd name="connsiteY57" fmla="*/ 1752687 h 2340869"/>
              <a:gd name="connsiteX58" fmla="*/ 1020212 w 1571230"/>
              <a:gd name="connsiteY58" fmla="*/ 1812218 h 2340869"/>
              <a:gd name="connsiteX59" fmla="*/ 1036881 w 1571230"/>
              <a:gd name="connsiteY59" fmla="*/ 1859843 h 2340869"/>
              <a:gd name="connsiteX60" fmla="*/ 1017832 w 1571230"/>
              <a:gd name="connsiteY60" fmla="*/ 1900326 h 2340869"/>
              <a:gd name="connsiteX61" fmla="*/ 984493 w 1571230"/>
              <a:gd name="connsiteY61" fmla="*/ 1897943 h 2340869"/>
              <a:gd name="connsiteX62" fmla="*/ 982112 w 1571230"/>
              <a:gd name="connsiteY62" fmla="*/ 1962237 h 2340869"/>
              <a:gd name="connsiteX63" fmla="*/ 946393 w 1571230"/>
              <a:gd name="connsiteY63" fmla="*/ 1978906 h 2340869"/>
              <a:gd name="connsiteX64" fmla="*/ 910674 w 1571230"/>
              <a:gd name="connsiteY64" fmla="*/ 1986049 h 2340869"/>
              <a:gd name="connsiteX65" fmla="*/ 910674 w 1571230"/>
              <a:gd name="connsiteY65" fmla="*/ 2050343 h 2340869"/>
              <a:gd name="connsiteX66" fmla="*/ 967824 w 1571230"/>
              <a:gd name="connsiteY66" fmla="*/ 2059868 h 2340869"/>
              <a:gd name="connsiteX67" fmla="*/ 1001162 w 1571230"/>
              <a:gd name="connsiteY67" fmla="*/ 2055106 h 2340869"/>
              <a:gd name="connsiteX68" fmla="*/ 1005922 w 1571230"/>
              <a:gd name="connsiteY68" fmla="*/ 2128925 h 2340869"/>
              <a:gd name="connsiteX69" fmla="*/ 982112 w 1571230"/>
              <a:gd name="connsiteY69" fmla="*/ 2150356 h 2340869"/>
              <a:gd name="connsiteX70" fmla="*/ 922581 w 1571230"/>
              <a:gd name="connsiteY70" fmla="*/ 2147976 h 2340869"/>
              <a:gd name="connsiteX71" fmla="*/ 870193 w 1571230"/>
              <a:gd name="connsiteY71" fmla="*/ 2157501 h 2340869"/>
              <a:gd name="connsiteX72" fmla="*/ 824949 w 1571230"/>
              <a:gd name="connsiteY72" fmla="*/ 2181314 h 2340869"/>
              <a:gd name="connsiteX73" fmla="*/ 779704 w 1571230"/>
              <a:gd name="connsiteY73" fmla="*/ 2188456 h 2340869"/>
              <a:gd name="connsiteX74" fmla="*/ 758274 w 1571230"/>
              <a:gd name="connsiteY74" fmla="*/ 2207508 h 2340869"/>
              <a:gd name="connsiteX75" fmla="*/ 751131 w 1571230"/>
              <a:gd name="connsiteY75" fmla="*/ 2252751 h 2340869"/>
              <a:gd name="connsiteX76" fmla="*/ 734462 w 1571230"/>
              <a:gd name="connsiteY76" fmla="*/ 2264658 h 2340869"/>
              <a:gd name="connsiteX77" fmla="*/ 689218 w 1571230"/>
              <a:gd name="connsiteY77" fmla="*/ 2314664 h 2340869"/>
              <a:gd name="connsiteX78" fmla="*/ 665406 w 1571230"/>
              <a:gd name="connsiteY78" fmla="*/ 2319425 h 2340869"/>
              <a:gd name="connsiteX79" fmla="*/ 617781 w 1571230"/>
              <a:gd name="connsiteY79" fmla="*/ 2340857 h 2340869"/>
              <a:gd name="connsiteX80" fmla="*/ 579681 w 1571230"/>
              <a:gd name="connsiteY80" fmla="*/ 2324188 h 2340869"/>
              <a:gd name="connsiteX81" fmla="*/ 563012 w 1571230"/>
              <a:gd name="connsiteY81" fmla="*/ 2295613 h 2340869"/>
              <a:gd name="connsiteX82" fmla="*/ 520149 w 1571230"/>
              <a:gd name="connsiteY82" fmla="*/ 2305139 h 2340869"/>
              <a:gd name="connsiteX83" fmla="*/ 512573 w 1571230"/>
              <a:gd name="connsiteY83" fmla="*/ 2299035 h 2340869"/>
              <a:gd name="connsiteX84" fmla="*/ 503481 w 1571230"/>
              <a:gd name="connsiteY84" fmla="*/ 2293232 h 2340869"/>
              <a:gd name="connsiteX85" fmla="*/ 522531 w 1571230"/>
              <a:gd name="connsiteY85" fmla="*/ 2186075 h 2340869"/>
              <a:gd name="connsiteX86" fmla="*/ 539199 w 1571230"/>
              <a:gd name="connsiteY86" fmla="*/ 2164644 h 2340869"/>
              <a:gd name="connsiteX87" fmla="*/ 529674 w 1571230"/>
              <a:gd name="connsiteY87" fmla="*/ 2119401 h 2340869"/>
              <a:gd name="connsiteX88" fmla="*/ 553487 w 1571230"/>
              <a:gd name="connsiteY88" fmla="*/ 2105113 h 2340869"/>
              <a:gd name="connsiteX89" fmla="*/ 534437 w 1571230"/>
              <a:gd name="connsiteY89" fmla="*/ 2090826 h 2340869"/>
              <a:gd name="connsiteX90" fmla="*/ 522531 w 1571230"/>
              <a:gd name="connsiteY90" fmla="*/ 2055108 h 2340869"/>
              <a:gd name="connsiteX91" fmla="*/ 513006 w 1571230"/>
              <a:gd name="connsiteY91" fmla="*/ 2009864 h 2340869"/>
              <a:gd name="connsiteX92" fmla="*/ 510624 w 1571230"/>
              <a:gd name="connsiteY92" fmla="*/ 1978906 h 2340869"/>
              <a:gd name="connsiteX93" fmla="*/ 460618 w 1571230"/>
              <a:gd name="connsiteY93" fmla="*/ 1981289 h 2340869"/>
              <a:gd name="connsiteX94" fmla="*/ 427282 w 1571230"/>
              <a:gd name="connsiteY94" fmla="*/ 1945570 h 2340869"/>
              <a:gd name="connsiteX95" fmla="*/ 382037 w 1571230"/>
              <a:gd name="connsiteY95" fmla="*/ 1928900 h 2340869"/>
              <a:gd name="connsiteX96" fmla="*/ 367749 w 1571230"/>
              <a:gd name="connsiteY96" fmla="*/ 1878895 h 2340869"/>
              <a:gd name="connsiteX97" fmla="*/ 365368 w 1571230"/>
              <a:gd name="connsiteY97" fmla="*/ 1857463 h 2340869"/>
              <a:gd name="connsiteX98" fmla="*/ 334413 w 1571230"/>
              <a:gd name="connsiteY98" fmla="*/ 1812220 h 2340869"/>
              <a:gd name="connsiteX99" fmla="*/ 291549 w 1571230"/>
              <a:gd name="connsiteY99" fmla="*/ 1788407 h 2340869"/>
              <a:gd name="connsiteX100" fmla="*/ 248688 w 1571230"/>
              <a:gd name="connsiteY100" fmla="*/ 1759833 h 2340869"/>
              <a:gd name="connsiteX101" fmla="*/ 215349 w 1571230"/>
              <a:gd name="connsiteY101" fmla="*/ 1750307 h 2340869"/>
              <a:gd name="connsiteX102" fmla="*/ 217731 w 1571230"/>
              <a:gd name="connsiteY102" fmla="*/ 1705061 h 2340869"/>
              <a:gd name="connsiteX103" fmla="*/ 174868 w 1571230"/>
              <a:gd name="connsiteY103" fmla="*/ 1719351 h 2340869"/>
              <a:gd name="connsiteX104" fmla="*/ 186775 w 1571230"/>
              <a:gd name="connsiteY104" fmla="*/ 1752689 h 2340869"/>
              <a:gd name="connsiteX105" fmla="*/ 179631 w 1571230"/>
              <a:gd name="connsiteY105" fmla="*/ 1769358 h 2340869"/>
              <a:gd name="connsiteX106" fmla="*/ 141531 w 1571230"/>
              <a:gd name="connsiteY106" fmla="*/ 1740783 h 2340869"/>
              <a:gd name="connsiteX107" fmla="*/ 98669 w 1571230"/>
              <a:gd name="connsiteY107" fmla="*/ 1738401 h 2340869"/>
              <a:gd name="connsiteX108" fmla="*/ 43899 w 1571230"/>
              <a:gd name="connsiteY108" fmla="*/ 1719351 h 2340869"/>
              <a:gd name="connsiteX109" fmla="*/ 10560 w 1571230"/>
              <a:gd name="connsiteY109" fmla="*/ 1716967 h 2340869"/>
              <a:gd name="connsiteX110" fmla="*/ 1037 w 1571230"/>
              <a:gd name="connsiteY110" fmla="*/ 1664583 h 2340869"/>
              <a:gd name="connsiteX111" fmla="*/ 34374 w 1571230"/>
              <a:gd name="connsiteY111" fmla="*/ 1576476 h 2340869"/>
              <a:gd name="connsiteX112" fmla="*/ 60568 w 1571230"/>
              <a:gd name="connsiteY112" fmla="*/ 1528851 h 2340869"/>
              <a:gd name="connsiteX113" fmla="*/ 81999 w 1571230"/>
              <a:gd name="connsiteY113" fmla="*/ 1481226 h 2340869"/>
              <a:gd name="connsiteX114" fmla="*/ 108194 w 1571230"/>
              <a:gd name="connsiteY114" fmla="*/ 1443126 h 2340869"/>
              <a:gd name="connsiteX115" fmla="*/ 146293 w 1571230"/>
              <a:gd name="connsiteY115" fmla="*/ 1433601 h 2340869"/>
              <a:gd name="connsiteX116" fmla="*/ 153438 w 1571230"/>
              <a:gd name="connsiteY116" fmla="*/ 1397883 h 2340869"/>
              <a:gd name="connsiteX117" fmla="*/ 262975 w 1571230"/>
              <a:gd name="connsiteY117" fmla="*/ 1278820 h 2340869"/>
              <a:gd name="connsiteX118" fmla="*/ 286787 w 1571230"/>
              <a:gd name="connsiteY118" fmla="*/ 1140705 h 2340869"/>
              <a:gd name="connsiteX119" fmla="*/ 282025 w 1571230"/>
              <a:gd name="connsiteY119" fmla="*/ 1059745 h 2340869"/>
              <a:gd name="connsiteX120" fmla="*/ 196300 w 1571230"/>
              <a:gd name="connsiteY120" fmla="*/ 1047839 h 2340869"/>
              <a:gd name="connsiteX121" fmla="*/ 179632 w 1571230"/>
              <a:gd name="connsiteY121" fmla="*/ 966876 h 2340869"/>
              <a:gd name="connsiteX122" fmla="*/ 186775 w 1571230"/>
              <a:gd name="connsiteY122" fmla="*/ 900201 h 2340869"/>
              <a:gd name="connsiteX123" fmla="*/ 148675 w 1571230"/>
              <a:gd name="connsiteY123" fmla="*/ 862101 h 2340869"/>
              <a:gd name="connsiteX124" fmla="*/ 127244 w 1571230"/>
              <a:gd name="connsiteY124" fmla="*/ 821619 h 2340869"/>
              <a:gd name="connsiteX125" fmla="*/ 117719 w 1571230"/>
              <a:gd name="connsiteY125" fmla="*/ 762089 h 2340869"/>
              <a:gd name="connsiteX126" fmla="*/ 102097 w 1571230"/>
              <a:gd name="connsiteY126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839235 w 1571230"/>
              <a:gd name="connsiteY34" fmla="*/ 95340 h 2340869"/>
              <a:gd name="connsiteX35" fmla="*/ 896385 w 1571230"/>
              <a:gd name="connsiteY35" fmla="*/ 26284 h 2340869"/>
              <a:gd name="connsiteX36" fmla="*/ 972588 w 1571230"/>
              <a:gd name="connsiteY36" fmla="*/ 50094 h 2340869"/>
              <a:gd name="connsiteX37" fmla="*/ 1058312 w 1571230"/>
              <a:gd name="connsiteY37" fmla="*/ 31044 h 2340869"/>
              <a:gd name="connsiteX38" fmla="*/ 1155942 w 1571230"/>
              <a:gd name="connsiteY38" fmla="*/ 16756 h 2340869"/>
              <a:gd name="connsiteX39" fmla="*/ 1370255 w 1571230"/>
              <a:gd name="connsiteY39" fmla="*/ 212019 h 2340869"/>
              <a:gd name="connsiteX40" fmla="*/ 1560756 w 1571230"/>
              <a:gd name="connsiteY40" fmla="*/ 902582 h 2340869"/>
              <a:gd name="connsiteX41" fmla="*/ 1544088 w 1571230"/>
              <a:gd name="connsiteY41" fmla="*/ 904964 h 2340869"/>
              <a:gd name="connsiteX42" fmla="*/ 1525038 w 1571230"/>
              <a:gd name="connsiteY42" fmla="*/ 978781 h 2340869"/>
              <a:gd name="connsiteX43" fmla="*/ 958300 w 1571230"/>
              <a:gd name="connsiteY43" fmla="*/ 1157376 h 2340869"/>
              <a:gd name="connsiteX44" fmla="*/ 979731 w 1571230"/>
              <a:gd name="connsiteY44" fmla="*/ 1166900 h 2340869"/>
              <a:gd name="connsiteX45" fmla="*/ 974968 w 1571230"/>
              <a:gd name="connsiteY45" fmla="*/ 1240718 h 2340869"/>
              <a:gd name="connsiteX46" fmla="*/ 984494 w 1571230"/>
              <a:gd name="connsiteY46" fmla="*/ 1302633 h 2340869"/>
              <a:gd name="connsiteX47" fmla="*/ 1032119 w 1571230"/>
              <a:gd name="connsiteY47" fmla="*/ 1383595 h 2340869"/>
              <a:gd name="connsiteX48" fmla="*/ 1072600 w 1571230"/>
              <a:gd name="connsiteY48" fmla="*/ 1405026 h 2340869"/>
              <a:gd name="connsiteX49" fmla="*/ 1089269 w 1571230"/>
              <a:gd name="connsiteY49" fmla="*/ 1471701 h 2340869"/>
              <a:gd name="connsiteX50" fmla="*/ 1122607 w 1571230"/>
              <a:gd name="connsiteY50" fmla="*/ 1497895 h 2340869"/>
              <a:gd name="connsiteX51" fmla="*/ 1163088 w 1571230"/>
              <a:gd name="connsiteY51" fmla="*/ 1557426 h 2340869"/>
              <a:gd name="connsiteX52" fmla="*/ 1191663 w 1571230"/>
              <a:gd name="connsiteY52" fmla="*/ 1571714 h 2340869"/>
              <a:gd name="connsiteX53" fmla="*/ 1220238 w 1571230"/>
              <a:gd name="connsiteY53" fmla="*/ 1609813 h 2340869"/>
              <a:gd name="connsiteX54" fmla="*/ 1215943 w 1571230"/>
              <a:gd name="connsiteY54" fmla="*/ 1629673 h 2340869"/>
              <a:gd name="connsiteX55" fmla="*/ 1196425 w 1571230"/>
              <a:gd name="connsiteY55" fmla="*/ 1678870 h 2340869"/>
              <a:gd name="connsiteX56" fmla="*/ 1144037 w 1571230"/>
              <a:gd name="connsiteY56" fmla="*/ 1674106 h 2340869"/>
              <a:gd name="connsiteX57" fmla="*/ 1124987 w 1571230"/>
              <a:gd name="connsiteY57" fmla="*/ 1719349 h 2340869"/>
              <a:gd name="connsiteX58" fmla="*/ 1048787 w 1571230"/>
              <a:gd name="connsiteY58" fmla="*/ 1752687 h 2340869"/>
              <a:gd name="connsiteX59" fmla="*/ 1020212 w 1571230"/>
              <a:gd name="connsiteY59" fmla="*/ 1812218 h 2340869"/>
              <a:gd name="connsiteX60" fmla="*/ 1036881 w 1571230"/>
              <a:gd name="connsiteY60" fmla="*/ 1859843 h 2340869"/>
              <a:gd name="connsiteX61" fmla="*/ 1017832 w 1571230"/>
              <a:gd name="connsiteY61" fmla="*/ 1900326 h 2340869"/>
              <a:gd name="connsiteX62" fmla="*/ 984493 w 1571230"/>
              <a:gd name="connsiteY62" fmla="*/ 1897943 h 2340869"/>
              <a:gd name="connsiteX63" fmla="*/ 982112 w 1571230"/>
              <a:gd name="connsiteY63" fmla="*/ 1962237 h 2340869"/>
              <a:gd name="connsiteX64" fmla="*/ 946393 w 1571230"/>
              <a:gd name="connsiteY64" fmla="*/ 1978906 h 2340869"/>
              <a:gd name="connsiteX65" fmla="*/ 910674 w 1571230"/>
              <a:gd name="connsiteY65" fmla="*/ 1986049 h 2340869"/>
              <a:gd name="connsiteX66" fmla="*/ 910674 w 1571230"/>
              <a:gd name="connsiteY66" fmla="*/ 2050343 h 2340869"/>
              <a:gd name="connsiteX67" fmla="*/ 967824 w 1571230"/>
              <a:gd name="connsiteY67" fmla="*/ 2059868 h 2340869"/>
              <a:gd name="connsiteX68" fmla="*/ 1001162 w 1571230"/>
              <a:gd name="connsiteY68" fmla="*/ 2055106 h 2340869"/>
              <a:gd name="connsiteX69" fmla="*/ 1005922 w 1571230"/>
              <a:gd name="connsiteY69" fmla="*/ 2128925 h 2340869"/>
              <a:gd name="connsiteX70" fmla="*/ 982112 w 1571230"/>
              <a:gd name="connsiteY70" fmla="*/ 2150356 h 2340869"/>
              <a:gd name="connsiteX71" fmla="*/ 922581 w 1571230"/>
              <a:gd name="connsiteY71" fmla="*/ 2147976 h 2340869"/>
              <a:gd name="connsiteX72" fmla="*/ 870193 w 1571230"/>
              <a:gd name="connsiteY72" fmla="*/ 2157501 h 2340869"/>
              <a:gd name="connsiteX73" fmla="*/ 824949 w 1571230"/>
              <a:gd name="connsiteY73" fmla="*/ 2181314 h 2340869"/>
              <a:gd name="connsiteX74" fmla="*/ 779704 w 1571230"/>
              <a:gd name="connsiteY74" fmla="*/ 2188456 h 2340869"/>
              <a:gd name="connsiteX75" fmla="*/ 758274 w 1571230"/>
              <a:gd name="connsiteY75" fmla="*/ 2207508 h 2340869"/>
              <a:gd name="connsiteX76" fmla="*/ 751131 w 1571230"/>
              <a:gd name="connsiteY76" fmla="*/ 2252751 h 2340869"/>
              <a:gd name="connsiteX77" fmla="*/ 734462 w 1571230"/>
              <a:gd name="connsiteY77" fmla="*/ 2264658 h 2340869"/>
              <a:gd name="connsiteX78" fmla="*/ 689218 w 1571230"/>
              <a:gd name="connsiteY78" fmla="*/ 2314664 h 2340869"/>
              <a:gd name="connsiteX79" fmla="*/ 665406 w 1571230"/>
              <a:gd name="connsiteY79" fmla="*/ 2319425 h 2340869"/>
              <a:gd name="connsiteX80" fmla="*/ 617781 w 1571230"/>
              <a:gd name="connsiteY80" fmla="*/ 2340857 h 2340869"/>
              <a:gd name="connsiteX81" fmla="*/ 579681 w 1571230"/>
              <a:gd name="connsiteY81" fmla="*/ 2324188 h 2340869"/>
              <a:gd name="connsiteX82" fmla="*/ 563012 w 1571230"/>
              <a:gd name="connsiteY82" fmla="*/ 2295613 h 2340869"/>
              <a:gd name="connsiteX83" fmla="*/ 520149 w 1571230"/>
              <a:gd name="connsiteY83" fmla="*/ 2305139 h 2340869"/>
              <a:gd name="connsiteX84" fmla="*/ 512573 w 1571230"/>
              <a:gd name="connsiteY84" fmla="*/ 2299035 h 2340869"/>
              <a:gd name="connsiteX85" fmla="*/ 503481 w 1571230"/>
              <a:gd name="connsiteY85" fmla="*/ 2293232 h 2340869"/>
              <a:gd name="connsiteX86" fmla="*/ 522531 w 1571230"/>
              <a:gd name="connsiteY86" fmla="*/ 2186075 h 2340869"/>
              <a:gd name="connsiteX87" fmla="*/ 539199 w 1571230"/>
              <a:gd name="connsiteY87" fmla="*/ 2164644 h 2340869"/>
              <a:gd name="connsiteX88" fmla="*/ 529674 w 1571230"/>
              <a:gd name="connsiteY88" fmla="*/ 2119401 h 2340869"/>
              <a:gd name="connsiteX89" fmla="*/ 553487 w 1571230"/>
              <a:gd name="connsiteY89" fmla="*/ 2105113 h 2340869"/>
              <a:gd name="connsiteX90" fmla="*/ 534437 w 1571230"/>
              <a:gd name="connsiteY90" fmla="*/ 2090826 h 2340869"/>
              <a:gd name="connsiteX91" fmla="*/ 522531 w 1571230"/>
              <a:gd name="connsiteY91" fmla="*/ 2055108 h 2340869"/>
              <a:gd name="connsiteX92" fmla="*/ 513006 w 1571230"/>
              <a:gd name="connsiteY92" fmla="*/ 2009864 h 2340869"/>
              <a:gd name="connsiteX93" fmla="*/ 510624 w 1571230"/>
              <a:gd name="connsiteY93" fmla="*/ 1978906 h 2340869"/>
              <a:gd name="connsiteX94" fmla="*/ 460618 w 1571230"/>
              <a:gd name="connsiteY94" fmla="*/ 1981289 h 2340869"/>
              <a:gd name="connsiteX95" fmla="*/ 427282 w 1571230"/>
              <a:gd name="connsiteY95" fmla="*/ 1945570 h 2340869"/>
              <a:gd name="connsiteX96" fmla="*/ 382037 w 1571230"/>
              <a:gd name="connsiteY96" fmla="*/ 1928900 h 2340869"/>
              <a:gd name="connsiteX97" fmla="*/ 367749 w 1571230"/>
              <a:gd name="connsiteY97" fmla="*/ 1878895 h 2340869"/>
              <a:gd name="connsiteX98" fmla="*/ 365368 w 1571230"/>
              <a:gd name="connsiteY98" fmla="*/ 1857463 h 2340869"/>
              <a:gd name="connsiteX99" fmla="*/ 334413 w 1571230"/>
              <a:gd name="connsiteY99" fmla="*/ 1812220 h 2340869"/>
              <a:gd name="connsiteX100" fmla="*/ 291549 w 1571230"/>
              <a:gd name="connsiteY100" fmla="*/ 1788407 h 2340869"/>
              <a:gd name="connsiteX101" fmla="*/ 248688 w 1571230"/>
              <a:gd name="connsiteY101" fmla="*/ 1759833 h 2340869"/>
              <a:gd name="connsiteX102" fmla="*/ 215349 w 1571230"/>
              <a:gd name="connsiteY102" fmla="*/ 1750307 h 2340869"/>
              <a:gd name="connsiteX103" fmla="*/ 217731 w 1571230"/>
              <a:gd name="connsiteY103" fmla="*/ 1705061 h 2340869"/>
              <a:gd name="connsiteX104" fmla="*/ 174868 w 1571230"/>
              <a:gd name="connsiteY104" fmla="*/ 1719351 h 2340869"/>
              <a:gd name="connsiteX105" fmla="*/ 186775 w 1571230"/>
              <a:gd name="connsiteY105" fmla="*/ 1752689 h 2340869"/>
              <a:gd name="connsiteX106" fmla="*/ 179631 w 1571230"/>
              <a:gd name="connsiteY106" fmla="*/ 1769358 h 2340869"/>
              <a:gd name="connsiteX107" fmla="*/ 141531 w 1571230"/>
              <a:gd name="connsiteY107" fmla="*/ 1740783 h 2340869"/>
              <a:gd name="connsiteX108" fmla="*/ 98669 w 1571230"/>
              <a:gd name="connsiteY108" fmla="*/ 1738401 h 2340869"/>
              <a:gd name="connsiteX109" fmla="*/ 43899 w 1571230"/>
              <a:gd name="connsiteY109" fmla="*/ 1719351 h 2340869"/>
              <a:gd name="connsiteX110" fmla="*/ 10560 w 1571230"/>
              <a:gd name="connsiteY110" fmla="*/ 1716967 h 2340869"/>
              <a:gd name="connsiteX111" fmla="*/ 1037 w 1571230"/>
              <a:gd name="connsiteY111" fmla="*/ 1664583 h 2340869"/>
              <a:gd name="connsiteX112" fmla="*/ 34374 w 1571230"/>
              <a:gd name="connsiteY112" fmla="*/ 1576476 h 2340869"/>
              <a:gd name="connsiteX113" fmla="*/ 60568 w 1571230"/>
              <a:gd name="connsiteY113" fmla="*/ 1528851 h 2340869"/>
              <a:gd name="connsiteX114" fmla="*/ 81999 w 1571230"/>
              <a:gd name="connsiteY114" fmla="*/ 1481226 h 2340869"/>
              <a:gd name="connsiteX115" fmla="*/ 108194 w 1571230"/>
              <a:gd name="connsiteY115" fmla="*/ 1443126 h 2340869"/>
              <a:gd name="connsiteX116" fmla="*/ 146293 w 1571230"/>
              <a:gd name="connsiteY116" fmla="*/ 1433601 h 2340869"/>
              <a:gd name="connsiteX117" fmla="*/ 153438 w 1571230"/>
              <a:gd name="connsiteY117" fmla="*/ 1397883 h 2340869"/>
              <a:gd name="connsiteX118" fmla="*/ 262975 w 1571230"/>
              <a:gd name="connsiteY118" fmla="*/ 1278820 h 2340869"/>
              <a:gd name="connsiteX119" fmla="*/ 286787 w 1571230"/>
              <a:gd name="connsiteY119" fmla="*/ 1140705 h 2340869"/>
              <a:gd name="connsiteX120" fmla="*/ 282025 w 1571230"/>
              <a:gd name="connsiteY120" fmla="*/ 1059745 h 2340869"/>
              <a:gd name="connsiteX121" fmla="*/ 196300 w 1571230"/>
              <a:gd name="connsiteY121" fmla="*/ 1047839 h 2340869"/>
              <a:gd name="connsiteX122" fmla="*/ 179632 w 1571230"/>
              <a:gd name="connsiteY122" fmla="*/ 966876 h 2340869"/>
              <a:gd name="connsiteX123" fmla="*/ 186775 w 1571230"/>
              <a:gd name="connsiteY123" fmla="*/ 900201 h 2340869"/>
              <a:gd name="connsiteX124" fmla="*/ 148675 w 1571230"/>
              <a:gd name="connsiteY124" fmla="*/ 862101 h 2340869"/>
              <a:gd name="connsiteX125" fmla="*/ 127244 w 1571230"/>
              <a:gd name="connsiteY125" fmla="*/ 821619 h 2340869"/>
              <a:gd name="connsiteX126" fmla="*/ 117719 w 1571230"/>
              <a:gd name="connsiteY126" fmla="*/ 762089 h 2340869"/>
              <a:gd name="connsiteX127" fmla="*/ 102097 w 1571230"/>
              <a:gd name="connsiteY127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65416 w 1571230"/>
              <a:gd name="connsiteY34" fmla="*/ 114390 h 2340869"/>
              <a:gd name="connsiteX35" fmla="*/ 839235 w 1571230"/>
              <a:gd name="connsiteY35" fmla="*/ 95340 h 2340869"/>
              <a:gd name="connsiteX36" fmla="*/ 896385 w 1571230"/>
              <a:gd name="connsiteY36" fmla="*/ 26284 h 2340869"/>
              <a:gd name="connsiteX37" fmla="*/ 972588 w 1571230"/>
              <a:gd name="connsiteY37" fmla="*/ 50094 h 2340869"/>
              <a:gd name="connsiteX38" fmla="*/ 1058312 w 1571230"/>
              <a:gd name="connsiteY38" fmla="*/ 31044 h 2340869"/>
              <a:gd name="connsiteX39" fmla="*/ 1155942 w 1571230"/>
              <a:gd name="connsiteY39" fmla="*/ 16756 h 2340869"/>
              <a:gd name="connsiteX40" fmla="*/ 1370255 w 1571230"/>
              <a:gd name="connsiteY40" fmla="*/ 212019 h 2340869"/>
              <a:gd name="connsiteX41" fmla="*/ 1560756 w 1571230"/>
              <a:gd name="connsiteY41" fmla="*/ 902582 h 2340869"/>
              <a:gd name="connsiteX42" fmla="*/ 1544088 w 1571230"/>
              <a:gd name="connsiteY42" fmla="*/ 904964 h 2340869"/>
              <a:gd name="connsiteX43" fmla="*/ 1525038 w 1571230"/>
              <a:gd name="connsiteY43" fmla="*/ 978781 h 2340869"/>
              <a:gd name="connsiteX44" fmla="*/ 958300 w 1571230"/>
              <a:gd name="connsiteY44" fmla="*/ 1157376 h 2340869"/>
              <a:gd name="connsiteX45" fmla="*/ 979731 w 1571230"/>
              <a:gd name="connsiteY45" fmla="*/ 1166900 h 2340869"/>
              <a:gd name="connsiteX46" fmla="*/ 974968 w 1571230"/>
              <a:gd name="connsiteY46" fmla="*/ 1240718 h 2340869"/>
              <a:gd name="connsiteX47" fmla="*/ 984494 w 1571230"/>
              <a:gd name="connsiteY47" fmla="*/ 1302633 h 2340869"/>
              <a:gd name="connsiteX48" fmla="*/ 1032119 w 1571230"/>
              <a:gd name="connsiteY48" fmla="*/ 1383595 h 2340869"/>
              <a:gd name="connsiteX49" fmla="*/ 1072600 w 1571230"/>
              <a:gd name="connsiteY49" fmla="*/ 1405026 h 2340869"/>
              <a:gd name="connsiteX50" fmla="*/ 1089269 w 1571230"/>
              <a:gd name="connsiteY50" fmla="*/ 1471701 h 2340869"/>
              <a:gd name="connsiteX51" fmla="*/ 1122607 w 1571230"/>
              <a:gd name="connsiteY51" fmla="*/ 1497895 h 2340869"/>
              <a:gd name="connsiteX52" fmla="*/ 1163088 w 1571230"/>
              <a:gd name="connsiteY52" fmla="*/ 1557426 h 2340869"/>
              <a:gd name="connsiteX53" fmla="*/ 1191663 w 1571230"/>
              <a:gd name="connsiteY53" fmla="*/ 1571714 h 2340869"/>
              <a:gd name="connsiteX54" fmla="*/ 1220238 w 1571230"/>
              <a:gd name="connsiteY54" fmla="*/ 1609813 h 2340869"/>
              <a:gd name="connsiteX55" fmla="*/ 1215943 w 1571230"/>
              <a:gd name="connsiteY55" fmla="*/ 1629673 h 2340869"/>
              <a:gd name="connsiteX56" fmla="*/ 1196425 w 1571230"/>
              <a:gd name="connsiteY56" fmla="*/ 1678870 h 2340869"/>
              <a:gd name="connsiteX57" fmla="*/ 1144037 w 1571230"/>
              <a:gd name="connsiteY57" fmla="*/ 1674106 h 2340869"/>
              <a:gd name="connsiteX58" fmla="*/ 1124987 w 1571230"/>
              <a:gd name="connsiteY58" fmla="*/ 1719349 h 2340869"/>
              <a:gd name="connsiteX59" fmla="*/ 1048787 w 1571230"/>
              <a:gd name="connsiteY59" fmla="*/ 1752687 h 2340869"/>
              <a:gd name="connsiteX60" fmla="*/ 1020212 w 1571230"/>
              <a:gd name="connsiteY60" fmla="*/ 1812218 h 2340869"/>
              <a:gd name="connsiteX61" fmla="*/ 1036881 w 1571230"/>
              <a:gd name="connsiteY61" fmla="*/ 1859843 h 2340869"/>
              <a:gd name="connsiteX62" fmla="*/ 1017832 w 1571230"/>
              <a:gd name="connsiteY62" fmla="*/ 1900326 h 2340869"/>
              <a:gd name="connsiteX63" fmla="*/ 984493 w 1571230"/>
              <a:gd name="connsiteY63" fmla="*/ 1897943 h 2340869"/>
              <a:gd name="connsiteX64" fmla="*/ 982112 w 1571230"/>
              <a:gd name="connsiteY64" fmla="*/ 1962237 h 2340869"/>
              <a:gd name="connsiteX65" fmla="*/ 946393 w 1571230"/>
              <a:gd name="connsiteY65" fmla="*/ 1978906 h 2340869"/>
              <a:gd name="connsiteX66" fmla="*/ 910674 w 1571230"/>
              <a:gd name="connsiteY66" fmla="*/ 1986049 h 2340869"/>
              <a:gd name="connsiteX67" fmla="*/ 910674 w 1571230"/>
              <a:gd name="connsiteY67" fmla="*/ 2050343 h 2340869"/>
              <a:gd name="connsiteX68" fmla="*/ 967824 w 1571230"/>
              <a:gd name="connsiteY68" fmla="*/ 2059868 h 2340869"/>
              <a:gd name="connsiteX69" fmla="*/ 1001162 w 1571230"/>
              <a:gd name="connsiteY69" fmla="*/ 2055106 h 2340869"/>
              <a:gd name="connsiteX70" fmla="*/ 1005922 w 1571230"/>
              <a:gd name="connsiteY70" fmla="*/ 2128925 h 2340869"/>
              <a:gd name="connsiteX71" fmla="*/ 982112 w 1571230"/>
              <a:gd name="connsiteY71" fmla="*/ 2150356 h 2340869"/>
              <a:gd name="connsiteX72" fmla="*/ 922581 w 1571230"/>
              <a:gd name="connsiteY72" fmla="*/ 2147976 h 2340869"/>
              <a:gd name="connsiteX73" fmla="*/ 870193 w 1571230"/>
              <a:gd name="connsiteY73" fmla="*/ 2157501 h 2340869"/>
              <a:gd name="connsiteX74" fmla="*/ 824949 w 1571230"/>
              <a:gd name="connsiteY74" fmla="*/ 2181314 h 2340869"/>
              <a:gd name="connsiteX75" fmla="*/ 779704 w 1571230"/>
              <a:gd name="connsiteY75" fmla="*/ 2188456 h 2340869"/>
              <a:gd name="connsiteX76" fmla="*/ 758274 w 1571230"/>
              <a:gd name="connsiteY76" fmla="*/ 2207508 h 2340869"/>
              <a:gd name="connsiteX77" fmla="*/ 751131 w 1571230"/>
              <a:gd name="connsiteY77" fmla="*/ 2252751 h 2340869"/>
              <a:gd name="connsiteX78" fmla="*/ 734462 w 1571230"/>
              <a:gd name="connsiteY78" fmla="*/ 2264658 h 2340869"/>
              <a:gd name="connsiteX79" fmla="*/ 689218 w 1571230"/>
              <a:gd name="connsiteY79" fmla="*/ 2314664 h 2340869"/>
              <a:gd name="connsiteX80" fmla="*/ 665406 w 1571230"/>
              <a:gd name="connsiteY80" fmla="*/ 2319425 h 2340869"/>
              <a:gd name="connsiteX81" fmla="*/ 617781 w 1571230"/>
              <a:gd name="connsiteY81" fmla="*/ 2340857 h 2340869"/>
              <a:gd name="connsiteX82" fmla="*/ 579681 w 1571230"/>
              <a:gd name="connsiteY82" fmla="*/ 2324188 h 2340869"/>
              <a:gd name="connsiteX83" fmla="*/ 563012 w 1571230"/>
              <a:gd name="connsiteY83" fmla="*/ 2295613 h 2340869"/>
              <a:gd name="connsiteX84" fmla="*/ 520149 w 1571230"/>
              <a:gd name="connsiteY84" fmla="*/ 2305139 h 2340869"/>
              <a:gd name="connsiteX85" fmla="*/ 512573 w 1571230"/>
              <a:gd name="connsiteY85" fmla="*/ 2299035 h 2340869"/>
              <a:gd name="connsiteX86" fmla="*/ 503481 w 1571230"/>
              <a:gd name="connsiteY86" fmla="*/ 2293232 h 2340869"/>
              <a:gd name="connsiteX87" fmla="*/ 522531 w 1571230"/>
              <a:gd name="connsiteY87" fmla="*/ 2186075 h 2340869"/>
              <a:gd name="connsiteX88" fmla="*/ 539199 w 1571230"/>
              <a:gd name="connsiteY88" fmla="*/ 2164644 h 2340869"/>
              <a:gd name="connsiteX89" fmla="*/ 529674 w 1571230"/>
              <a:gd name="connsiteY89" fmla="*/ 2119401 h 2340869"/>
              <a:gd name="connsiteX90" fmla="*/ 553487 w 1571230"/>
              <a:gd name="connsiteY90" fmla="*/ 2105113 h 2340869"/>
              <a:gd name="connsiteX91" fmla="*/ 534437 w 1571230"/>
              <a:gd name="connsiteY91" fmla="*/ 2090826 h 2340869"/>
              <a:gd name="connsiteX92" fmla="*/ 522531 w 1571230"/>
              <a:gd name="connsiteY92" fmla="*/ 2055108 h 2340869"/>
              <a:gd name="connsiteX93" fmla="*/ 513006 w 1571230"/>
              <a:gd name="connsiteY93" fmla="*/ 2009864 h 2340869"/>
              <a:gd name="connsiteX94" fmla="*/ 510624 w 1571230"/>
              <a:gd name="connsiteY94" fmla="*/ 1978906 h 2340869"/>
              <a:gd name="connsiteX95" fmla="*/ 460618 w 1571230"/>
              <a:gd name="connsiteY95" fmla="*/ 1981289 h 2340869"/>
              <a:gd name="connsiteX96" fmla="*/ 427282 w 1571230"/>
              <a:gd name="connsiteY96" fmla="*/ 1945570 h 2340869"/>
              <a:gd name="connsiteX97" fmla="*/ 382037 w 1571230"/>
              <a:gd name="connsiteY97" fmla="*/ 1928900 h 2340869"/>
              <a:gd name="connsiteX98" fmla="*/ 367749 w 1571230"/>
              <a:gd name="connsiteY98" fmla="*/ 1878895 h 2340869"/>
              <a:gd name="connsiteX99" fmla="*/ 365368 w 1571230"/>
              <a:gd name="connsiteY99" fmla="*/ 1857463 h 2340869"/>
              <a:gd name="connsiteX100" fmla="*/ 334413 w 1571230"/>
              <a:gd name="connsiteY100" fmla="*/ 1812220 h 2340869"/>
              <a:gd name="connsiteX101" fmla="*/ 291549 w 1571230"/>
              <a:gd name="connsiteY101" fmla="*/ 1788407 h 2340869"/>
              <a:gd name="connsiteX102" fmla="*/ 248688 w 1571230"/>
              <a:gd name="connsiteY102" fmla="*/ 1759833 h 2340869"/>
              <a:gd name="connsiteX103" fmla="*/ 215349 w 1571230"/>
              <a:gd name="connsiteY103" fmla="*/ 1750307 h 2340869"/>
              <a:gd name="connsiteX104" fmla="*/ 217731 w 1571230"/>
              <a:gd name="connsiteY104" fmla="*/ 1705061 h 2340869"/>
              <a:gd name="connsiteX105" fmla="*/ 174868 w 1571230"/>
              <a:gd name="connsiteY105" fmla="*/ 1719351 h 2340869"/>
              <a:gd name="connsiteX106" fmla="*/ 186775 w 1571230"/>
              <a:gd name="connsiteY106" fmla="*/ 1752689 h 2340869"/>
              <a:gd name="connsiteX107" fmla="*/ 179631 w 1571230"/>
              <a:gd name="connsiteY107" fmla="*/ 1769358 h 2340869"/>
              <a:gd name="connsiteX108" fmla="*/ 141531 w 1571230"/>
              <a:gd name="connsiteY108" fmla="*/ 1740783 h 2340869"/>
              <a:gd name="connsiteX109" fmla="*/ 98669 w 1571230"/>
              <a:gd name="connsiteY109" fmla="*/ 1738401 h 2340869"/>
              <a:gd name="connsiteX110" fmla="*/ 43899 w 1571230"/>
              <a:gd name="connsiteY110" fmla="*/ 1719351 h 2340869"/>
              <a:gd name="connsiteX111" fmla="*/ 10560 w 1571230"/>
              <a:gd name="connsiteY111" fmla="*/ 1716967 h 2340869"/>
              <a:gd name="connsiteX112" fmla="*/ 1037 w 1571230"/>
              <a:gd name="connsiteY112" fmla="*/ 1664583 h 2340869"/>
              <a:gd name="connsiteX113" fmla="*/ 34374 w 1571230"/>
              <a:gd name="connsiteY113" fmla="*/ 1576476 h 2340869"/>
              <a:gd name="connsiteX114" fmla="*/ 60568 w 1571230"/>
              <a:gd name="connsiteY114" fmla="*/ 1528851 h 2340869"/>
              <a:gd name="connsiteX115" fmla="*/ 81999 w 1571230"/>
              <a:gd name="connsiteY115" fmla="*/ 1481226 h 2340869"/>
              <a:gd name="connsiteX116" fmla="*/ 108194 w 1571230"/>
              <a:gd name="connsiteY116" fmla="*/ 1443126 h 2340869"/>
              <a:gd name="connsiteX117" fmla="*/ 146293 w 1571230"/>
              <a:gd name="connsiteY117" fmla="*/ 1433601 h 2340869"/>
              <a:gd name="connsiteX118" fmla="*/ 153438 w 1571230"/>
              <a:gd name="connsiteY118" fmla="*/ 1397883 h 2340869"/>
              <a:gd name="connsiteX119" fmla="*/ 262975 w 1571230"/>
              <a:gd name="connsiteY119" fmla="*/ 1278820 h 2340869"/>
              <a:gd name="connsiteX120" fmla="*/ 286787 w 1571230"/>
              <a:gd name="connsiteY120" fmla="*/ 1140705 h 2340869"/>
              <a:gd name="connsiteX121" fmla="*/ 282025 w 1571230"/>
              <a:gd name="connsiteY121" fmla="*/ 1059745 h 2340869"/>
              <a:gd name="connsiteX122" fmla="*/ 196300 w 1571230"/>
              <a:gd name="connsiteY122" fmla="*/ 1047839 h 2340869"/>
              <a:gd name="connsiteX123" fmla="*/ 179632 w 1571230"/>
              <a:gd name="connsiteY123" fmla="*/ 966876 h 2340869"/>
              <a:gd name="connsiteX124" fmla="*/ 186775 w 1571230"/>
              <a:gd name="connsiteY124" fmla="*/ 900201 h 2340869"/>
              <a:gd name="connsiteX125" fmla="*/ 148675 w 1571230"/>
              <a:gd name="connsiteY125" fmla="*/ 862101 h 2340869"/>
              <a:gd name="connsiteX126" fmla="*/ 127244 w 1571230"/>
              <a:gd name="connsiteY126" fmla="*/ 821619 h 2340869"/>
              <a:gd name="connsiteX127" fmla="*/ 117719 w 1571230"/>
              <a:gd name="connsiteY127" fmla="*/ 762089 h 2340869"/>
              <a:gd name="connsiteX128" fmla="*/ 102097 w 1571230"/>
              <a:gd name="connsiteY128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65416 w 1571230"/>
              <a:gd name="connsiteY34" fmla="*/ 114390 h 2340869"/>
              <a:gd name="connsiteX35" fmla="*/ 810660 w 1571230"/>
              <a:gd name="connsiteY35" fmla="*/ 123915 h 2340869"/>
              <a:gd name="connsiteX36" fmla="*/ 839235 w 1571230"/>
              <a:gd name="connsiteY36" fmla="*/ 95340 h 2340869"/>
              <a:gd name="connsiteX37" fmla="*/ 896385 w 1571230"/>
              <a:gd name="connsiteY37" fmla="*/ 26284 h 2340869"/>
              <a:gd name="connsiteX38" fmla="*/ 972588 w 1571230"/>
              <a:gd name="connsiteY38" fmla="*/ 50094 h 2340869"/>
              <a:gd name="connsiteX39" fmla="*/ 1058312 w 1571230"/>
              <a:gd name="connsiteY39" fmla="*/ 31044 h 2340869"/>
              <a:gd name="connsiteX40" fmla="*/ 1155942 w 1571230"/>
              <a:gd name="connsiteY40" fmla="*/ 16756 h 2340869"/>
              <a:gd name="connsiteX41" fmla="*/ 1370255 w 1571230"/>
              <a:gd name="connsiteY41" fmla="*/ 212019 h 2340869"/>
              <a:gd name="connsiteX42" fmla="*/ 1560756 w 1571230"/>
              <a:gd name="connsiteY42" fmla="*/ 902582 h 2340869"/>
              <a:gd name="connsiteX43" fmla="*/ 1544088 w 1571230"/>
              <a:gd name="connsiteY43" fmla="*/ 904964 h 2340869"/>
              <a:gd name="connsiteX44" fmla="*/ 1525038 w 1571230"/>
              <a:gd name="connsiteY44" fmla="*/ 978781 h 2340869"/>
              <a:gd name="connsiteX45" fmla="*/ 958300 w 1571230"/>
              <a:gd name="connsiteY45" fmla="*/ 1157376 h 2340869"/>
              <a:gd name="connsiteX46" fmla="*/ 979731 w 1571230"/>
              <a:gd name="connsiteY46" fmla="*/ 1166900 h 2340869"/>
              <a:gd name="connsiteX47" fmla="*/ 974968 w 1571230"/>
              <a:gd name="connsiteY47" fmla="*/ 1240718 h 2340869"/>
              <a:gd name="connsiteX48" fmla="*/ 984494 w 1571230"/>
              <a:gd name="connsiteY48" fmla="*/ 1302633 h 2340869"/>
              <a:gd name="connsiteX49" fmla="*/ 1032119 w 1571230"/>
              <a:gd name="connsiteY49" fmla="*/ 1383595 h 2340869"/>
              <a:gd name="connsiteX50" fmla="*/ 1072600 w 1571230"/>
              <a:gd name="connsiteY50" fmla="*/ 1405026 h 2340869"/>
              <a:gd name="connsiteX51" fmla="*/ 1089269 w 1571230"/>
              <a:gd name="connsiteY51" fmla="*/ 1471701 h 2340869"/>
              <a:gd name="connsiteX52" fmla="*/ 1122607 w 1571230"/>
              <a:gd name="connsiteY52" fmla="*/ 1497895 h 2340869"/>
              <a:gd name="connsiteX53" fmla="*/ 1163088 w 1571230"/>
              <a:gd name="connsiteY53" fmla="*/ 1557426 h 2340869"/>
              <a:gd name="connsiteX54" fmla="*/ 1191663 w 1571230"/>
              <a:gd name="connsiteY54" fmla="*/ 1571714 h 2340869"/>
              <a:gd name="connsiteX55" fmla="*/ 1220238 w 1571230"/>
              <a:gd name="connsiteY55" fmla="*/ 1609813 h 2340869"/>
              <a:gd name="connsiteX56" fmla="*/ 1215943 w 1571230"/>
              <a:gd name="connsiteY56" fmla="*/ 1629673 h 2340869"/>
              <a:gd name="connsiteX57" fmla="*/ 1196425 w 1571230"/>
              <a:gd name="connsiteY57" fmla="*/ 1678870 h 2340869"/>
              <a:gd name="connsiteX58" fmla="*/ 1144037 w 1571230"/>
              <a:gd name="connsiteY58" fmla="*/ 1674106 h 2340869"/>
              <a:gd name="connsiteX59" fmla="*/ 1124987 w 1571230"/>
              <a:gd name="connsiteY59" fmla="*/ 1719349 h 2340869"/>
              <a:gd name="connsiteX60" fmla="*/ 1048787 w 1571230"/>
              <a:gd name="connsiteY60" fmla="*/ 1752687 h 2340869"/>
              <a:gd name="connsiteX61" fmla="*/ 1020212 w 1571230"/>
              <a:gd name="connsiteY61" fmla="*/ 1812218 h 2340869"/>
              <a:gd name="connsiteX62" fmla="*/ 1036881 w 1571230"/>
              <a:gd name="connsiteY62" fmla="*/ 1859843 h 2340869"/>
              <a:gd name="connsiteX63" fmla="*/ 1017832 w 1571230"/>
              <a:gd name="connsiteY63" fmla="*/ 1900326 h 2340869"/>
              <a:gd name="connsiteX64" fmla="*/ 984493 w 1571230"/>
              <a:gd name="connsiteY64" fmla="*/ 1897943 h 2340869"/>
              <a:gd name="connsiteX65" fmla="*/ 982112 w 1571230"/>
              <a:gd name="connsiteY65" fmla="*/ 1962237 h 2340869"/>
              <a:gd name="connsiteX66" fmla="*/ 946393 w 1571230"/>
              <a:gd name="connsiteY66" fmla="*/ 1978906 h 2340869"/>
              <a:gd name="connsiteX67" fmla="*/ 910674 w 1571230"/>
              <a:gd name="connsiteY67" fmla="*/ 1986049 h 2340869"/>
              <a:gd name="connsiteX68" fmla="*/ 910674 w 1571230"/>
              <a:gd name="connsiteY68" fmla="*/ 2050343 h 2340869"/>
              <a:gd name="connsiteX69" fmla="*/ 967824 w 1571230"/>
              <a:gd name="connsiteY69" fmla="*/ 2059868 h 2340869"/>
              <a:gd name="connsiteX70" fmla="*/ 1001162 w 1571230"/>
              <a:gd name="connsiteY70" fmla="*/ 2055106 h 2340869"/>
              <a:gd name="connsiteX71" fmla="*/ 1005922 w 1571230"/>
              <a:gd name="connsiteY71" fmla="*/ 2128925 h 2340869"/>
              <a:gd name="connsiteX72" fmla="*/ 982112 w 1571230"/>
              <a:gd name="connsiteY72" fmla="*/ 2150356 h 2340869"/>
              <a:gd name="connsiteX73" fmla="*/ 922581 w 1571230"/>
              <a:gd name="connsiteY73" fmla="*/ 2147976 h 2340869"/>
              <a:gd name="connsiteX74" fmla="*/ 870193 w 1571230"/>
              <a:gd name="connsiteY74" fmla="*/ 2157501 h 2340869"/>
              <a:gd name="connsiteX75" fmla="*/ 824949 w 1571230"/>
              <a:gd name="connsiteY75" fmla="*/ 2181314 h 2340869"/>
              <a:gd name="connsiteX76" fmla="*/ 779704 w 1571230"/>
              <a:gd name="connsiteY76" fmla="*/ 2188456 h 2340869"/>
              <a:gd name="connsiteX77" fmla="*/ 758274 w 1571230"/>
              <a:gd name="connsiteY77" fmla="*/ 2207508 h 2340869"/>
              <a:gd name="connsiteX78" fmla="*/ 751131 w 1571230"/>
              <a:gd name="connsiteY78" fmla="*/ 2252751 h 2340869"/>
              <a:gd name="connsiteX79" fmla="*/ 734462 w 1571230"/>
              <a:gd name="connsiteY79" fmla="*/ 2264658 h 2340869"/>
              <a:gd name="connsiteX80" fmla="*/ 689218 w 1571230"/>
              <a:gd name="connsiteY80" fmla="*/ 2314664 h 2340869"/>
              <a:gd name="connsiteX81" fmla="*/ 665406 w 1571230"/>
              <a:gd name="connsiteY81" fmla="*/ 2319425 h 2340869"/>
              <a:gd name="connsiteX82" fmla="*/ 617781 w 1571230"/>
              <a:gd name="connsiteY82" fmla="*/ 2340857 h 2340869"/>
              <a:gd name="connsiteX83" fmla="*/ 579681 w 1571230"/>
              <a:gd name="connsiteY83" fmla="*/ 2324188 h 2340869"/>
              <a:gd name="connsiteX84" fmla="*/ 563012 w 1571230"/>
              <a:gd name="connsiteY84" fmla="*/ 2295613 h 2340869"/>
              <a:gd name="connsiteX85" fmla="*/ 520149 w 1571230"/>
              <a:gd name="connsiteY85" fmla="*/ 2305139 h 2340869"/>
              <a:gd name="connsiteX86" fmla="*/ 512573 w 1571230"/>
              <a:gd name="connsiteY86" fmla="*/ 2299035 h 2340869"/>
              <a:gd name="connsiteX87" fmla="*/ 503481 w 1571230"/>
              <a:gd name="connsiteY87" fmla="*/ 2293232 h 2340869"/>
              <a:gd name="connsiteX88" fmla="*/ 522531 w 1571230"/>
              <a:gd name="connsiteY88" fmla="*/ 2186075 h 2340869"/>
              <a:gd name="connsiteX89" fmla="*/ 539199 w 1571230"/>
              <a:gd name="connsiteY89" fmla="*/ 2164644 h 2340869"/>
              <a:gd name="connsiteX90" fmla="*/ 529674 w 1571230"/>
              <a:gd name="connsiteY90" fmla="*/ 2119401 h 2340869"/>
              <a:gd name="connsiteX91" fmla="*/ 553487 w 1571230"/>
              <a:gd name="connsiteY91" fmla="*/ 2105113 h 2340869"/>
              <a:gd name="connsiteX92" fmla="*/ 534437 w 1571230"/>
              <a:gd name="connsiteY92" fmla="*/ 2090826 h 2340869"/>
              <a:gd name="connsiteX93" fmla="*/ 522531 w 1571230"/>
              <a:gd name="connsiteY93" fmla="*/ 2055108 h 2340869"/>
              <a:gd name="connsiteX94" fmla="*/ 513006 w 1571230"/>
              <a:gd name="connsiteY94" fmla="*/ 2009864 h 2340869"/>
              <a:gd name="connsiteX95" fmla="*/ 510624 w 1571230"/>
              <a:gd name="connsiteY95" fmla="*/ 1978906 h 2340869"/>
              <a:gd name="connsiteX96" fmla="*/ 460618 w 1571230"/>
              <a:gd name="connsiteY96" fmla="*/ 1981289 h 2340869"/>
              <a:gd name="connsiteX97" fmla="*/ 427282 w 1571230"/>
              <a:gd name="connsiteY97" fmla="*/ 1945570 h 2340869"/>
              <a:gd name="connsiteX98" fmla="*/ 382037 w 1571230"/>
              <a:gd name="connsiteY98" fmla="*/ 1928900 h 2340869"/>
              <a:gd name="connsiteX99" fmla="*/ 367749 w 1571230"/>
              <a:gd name="connsiteY99" fmla="*/ 1878895 h 2340869"/>
              <a:gd name="connsiteX100" fmla="*/ 365368 w 1571230"/>
              <a:gd name="connsiteY100" fmla="*/ 1857463 h 2340869"/>
              <a:gd name="connsiteX101" fmla="*/ 334413 w 1571230"/>
              <a:gd name="connsiteY101" fmla="*/ 1812220 h 2340869"/>
              <a:gd name="connsiteX102" fmla="*/ 291549 w 1571230"/>
              <a:gd name="connsiteY102" fmla="*/ 1788407 h 2340869"/>
              <a:gd name="connsiteX103" fmla="*/ 248688 w 1571230"/>
              <a:gd name="connsiteY103" fmla="*/ 1759833 h 2340869"/>
              <a:gd name="connsiteX104" fmla="*/ 215349 w 1571230"/>
              <a:gd name="connsiteY104" fmla="*/ 1750307 h 2340869"/>
              <a:gd name="connsiteX105" fmla="*/ 217731 w 1571230"/>
              <a:gd name="connsiteY105" fmla="*/ 1705061 h 2340869"/>
              <a:gd name="connsiteX106" fmla="*/ 174868 w 1571230"/>
              <a:gd name="connsiteY106" fmla="*/ 1719351 h 2340869"/>
              <a:gd name="connsiteX107" fmla="*/ 186775 w 1571230"/>
              <a:gd name="connsiteY107" fmla="*/ 1752689 h 2340869"/>
              <a:gd name="connsiteX108" fmla="*/ 179631 w 1571230"/>
              <a:gd name="connsiteY108" fmla="*/ 1769358 h 2340869"/>
              <a:gd name="connsiteX109" fmla="*/ 141531 w 1571230"/>
              <a:gd name="connsiteY109" fmla="*/ 1740783 h 2340869"/>
              <a:gd name="connsiteX110" fmla="*/ 98669 w 1571230"/>
              <a:gd name="connsiteY110" fmla="*/ 1738401 h 2340869"/>
              <a:gd name="connsiteX111" fmla="*/ 43899 w 1571230"/>
              <a:gd name="connsiteY111" fmla="*/ 1719351 h 2340869"/>
              <a:gd name="connsiteX112" fmla="*/ 10560 w 1571230"/>
              <a:gd name="connsiteY112" fmla="*/ 1716967 h 2340869"/>
              <a:gd name="connsiteX113" fmla="*/ 1037 w 1571230"/>
              <a:gd name="connsiteY113" fmla="*/ 1664583 h 2340869"/>
              <a:gd name="connsiteX114" fmla="*/ 34374 w 1571230"/>
              <a:gd name="connsiteY114" fmla="*/ 1576476 h 2340869"/>
              <a:gd name="connsiteX115" fmla="*/ 60568 w 1571230"/>
              <a:gd name="connsiteY115" fmla="*/ 1528851 h 2340869"/>
              <a:gd name="connsiteX116" fmla="*/ 81999 w 1571230"/>
              <a:gd name="connsiteY116" fmla="*/ 1481226 h 2340869"/>
              <a:gd name="connsiteX117" fmla="*/ 108194 w 1571230"/>
              <a:gd name="connsiteY117" fmla="*/ 1443126 h 2340869"/>
              <a:gd name="connsiteX118" fmla="*/ 146293 w 1571230"/>
              <a:gd name="connsiteY118" fmla="*/ 1433601 h 2340869"/>
              <a:gd name="connsiteX119" fmla="*/ 153438 w 1571230"/>
              <a:gd name="connsiteY119" fmla="*/ 1397883 h 2340869"/>
              <a:gd name="connsiteX120" fmla="*/ 262975 w 1571230"/>
              <a:gd name="connsiteY120" fmla="*/ 1278820 h 2340869"/>
              <a:gd name="connsiteX121" fmla="*/ 286787 w 1571230"/>
              <a:gd name="connsiteY121" fmla="*/ 1140705 h 2340869"/>
              <a:gd name="connsiteX122" fmla="*/ 282025 w 1571230"/>
              <a:gd name="connsiteY122" fmla="*/ 1059745 h 2340869"/>
              <a:gd name="connsiteX123" fmla="*/ 196300 w 1571230"/>
              <a:gd name="connsiteY123" fmla="*/ 1047839 h 2340869"/>
              <a:gd name="connsiteX124" fmla="*/ 179632 w 1571230"/>
              <a:gd name="connsiteY124" fmla="*/ 966876 h 2340869"/>
              <a:gd name="connsiteX125" fmla="*/ 186775 w 1571230"/>
              <a:gd name="connsiteY125" fmla="*/ 900201 h 2340869"/>
              <a:gd name="connsiteX126" fmla="*/ 148675 w 1571230"/>
              <a:gd name="connsiteY126" fmla="*/ 862101 h 2340869"/>
              <a:gd name="connsiteX127" fmla="*/ 127244 w 1571230"/>
              <a:gd name="connsiteY127" fmla="*/ 821619 h 2340869"/>
              <a:gd name="connsiteX128" fmla="*/ 117719 w 1571230"/>
              <a:gd name="connsiteY128" fmla="*/ 762089 h 2340869"/>
              <a:gd name="connsiteX129" fmla="*/ 102097 w 1571230"/>
              <a:gd name="connsiteY129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53510 w 1571230"/>
              <a:gd name="connsiteY34" fmla="*/ 123915 h 2340869"/>
              <a:gd name="connsiteX35" fmla="*/ 765416 w 1571230"/>
              <a:gd name="connsiteY35" fmla="*/ 114390 h 2340869"/>
              <a:gd name="connsiteX36" fmla="*/ 810660 w 1571230"/>
              <a:gd name="connsiteY36" fmla="*/ 123915 h 2340869"/>
              <a:gd name="connsiteX37" fmla="*/ 839235 w 1571230"/>
              <a:gd name="connsiteY37" fmla="*/ 95340 h 2340869"/>
              <a:gd name="connsiteX38" fmla="*/ 896385 w 1571230"/>
              <a:gd name="connsiteY38" fmla="*/ 26284 h 2340869"/>
              <a:gd name="connsiteX39" fmla="*/ 972588 w 1571230"/>
              <a:gd name="connsiteY39" fmla="*/ 50094 h 2340869"/>
              <a:gd name="connsiteX40" fmla="*/ 1058312 w 1571230"/>
              <a:gd name="connsiteY40" fmla="*/ 31044 h 2340869"/>
              <a:gd name="connsiteX41" fmla="*/ 1155942 w 1571230"/>
              <a:gd name="connsiteY41" fmla="*/ 16756 h 2340869"/>
              <a:gd name="connsiteX42" fmla="*/ 1370255 w 1571230"/>
              <a:gd name="connsiteY42" fmla="*/ 212019 h 2340869"/>
              <a:gd name="connsiteX43" fmla="*/ 1560756 w 1571230"/>
              <a:gd name="connsiteY43" fmla="*/ 902582 h 2340869"/>
              <a:gd name="connsiteX44" fmla="*/ 1544088 w 1571230"/>
              <a:gd name="connsiteY44" fmla="*/ 904964 h 2340869"/>
              <a:gd name="connsiteX45" fmla="*/ 1525038 w 1571230"/>
              <a:gd name="connsiteY45" fmla="*/ 978781 h 2340869"/>
              <a:gd name="connsiteX46" fmla="*/ 958300 w 1571230"/>
              <a:gd name="connsiteY46" fmla="*/ 1157376 h 2340869"/>
              <a:gd name="connsiteX47" fmla="*/ 979731 w 1571230"/>
              <a:gd name="connsiteY47" fmla="*/ 1166900 h 2340869"/>
              <a:gd name="connsiteX48" fmla="*/ 974968 w 1571230"/>
              <a:gd name="connsiteY48" fmla="*/ 1240718 h 2340869"/>
              <a:gd name="connsiteX49" fmla="*/ 984494 w 1571230"/>
              <a:gd name="connsiteY49" fmla="*/ 1302633 h 2340869"/>
              <a:gd name="connsiteX50" fmla="*/ 1032119 w 1571230"/>
              <a:gd name="connsiteY50" fmla="*/ 1383595 h 2340869"/>
              <a:gd name="connsiteX51" fmla="*/ 1072600 w 1571230"/>
              <a:gd name="connsiteY51" fmla="*/ 1405026 h 2340869"/>
              <a:gd name="connsiteX52" fmla="*/ 1089269 w 1571230"/>
              <a:gd name="connsiteY52" fmla="*/ 1471701 h 2340869"/>
              <a:gd name="connsiteX53" fmla="*/ 1122607 w 1571230"/>
              <a:gd name="connsiteY53" fmla="*/ 1497895 h 2340869"/>
              <a:gd name="connsiteX54" fmla="*/ 1163088 w 1571230"/>
              <a:gd name="connsiteY54" fmla="*/ 1557426 h 2340869"/>
              <a:gd name="connsiteX55" fmla="*/ 1191663 w 1571230"/>
              <a:gd name="connsiteY55" fmla="*/ 1571714 h 2340869"/>
              <a:gd name="connsiteX56" fmla="*/ 1220238 w 1571230"/>
              <a:gd name="connsiteY56" fmla="*/ 1609813 h 2340869"/>
              <a:gd name="connsiteX57" fmla="*/ 1215943 w 1571230"/>
              <a:gd name="connsiteY57" fmla="*/ 1629673 h 2340869"/>
              <a:gd name="connsiteX58" fmla="*/ 1196425 w 1571230"/>
              <a:gd name="connsiteY58" fmla="*/ 1678870 h 2340869"/>
              <a:gd name="connsiteX59" fmla="*/ 1144037 w 1571230"/>
              <a:gd name="connsiteY59" fmla="*/ 1674106 h 2340869"/>
              <a:gd name="connsiteX60" fmla="*/ 1124987 w 1571230"/>
              <a:gd name="connsiteY60" fmla="*/ 1719349 h 2340869"/>
              <a:gd name="connsiteX61" fmla="*/ 1048787 w 1571230"/>
              <a:gd name="connsiteY61" fmla="*/ 1752687 h 2340869"/>
              <a:gd name="connsiteX62" fmla="*/ 1020212 w 1571230"/>
              <a:gd name="connsiteY62" fmla="*/ 1812218 h 2340869"/>
              <a:gd name="connsiteX63" fmla="*/ 1036881 w 1571230"/>
              <a:gd name="connsiteY63" fmla="*/ 1859843 h 2340869"/>
              <a:gd name="connsiteX64" fmla="*/ 1017832 w 1571230"/>
              <a:gd name="connsiteY64" fmla="*/ 1900326 h 2340869"/>
              <a:gd name="connsiteX65" fmla="*/ 984493 w 1571230"/>
              <a:gd name="connsiteY65" fmla="*/ 1897943 h 2340869"/>
              <a:gd name="connsiteX66" fmla="*/ 982112 w 1571230"/>
              <a:gd name="connsiteY66" fmla="*/ 1962237 h 2340869"/>
              <a:gd name="connsiteX67" fmla="*/ 946393 w 1571230"/>
              <a:gd name="connsiteY67" fmla="*/ 1978906 h 2340869"/>
              <a:gd name="connsiteX68" fmla="*/ 910674 w 1571230"/>
              <a:gd name="connsiteY68" fmla="*/ 1986049 h 2340869"/>
              <a:gd name="connsiteX69" fmla="*/ 910674 w 1571230"/>
              <a:gd name="connsiteY69" fmla="*/ 2050343 h 2340869"/>
              <a:gd name="connsiteX70" fmla="*/ 967824 w 1571230"/>
              <a:gd name="connsiteY70" fmla="*/ 2059868 h 2340869"/>
              <a:gd name="connsiteX71" fmla="*/ 1001162 w 1571230"/>
              <a:gd name="connsiteY71" fmla="*/ 2055106 h 2340869"/>
              <a:gd name="connsiteX72" fmla="*/ 1005922 w 1571230"/>
              <a:gd name="connsiteY72" fmla="*/ 2128925 h 2340869"/>
              <a:gd name="connsiteX73" fmla="*/ 982112 w 1571230"/>
              <a:gd name="connsiteY73" fmla="*/ 2150356 h 2340869"/>
              <a:gd name="connsiteX74" fmla="*/ 922581 w 1571230"/>
              <a:gd name="connsiteY74" fmla="*/ 2147976 h 2340869"/>
              <a:gd name="connsiteX75" fmla="*/ 870193 w 1571230"/>
              <a:gd name="connsiteY75" fmla="*/ 2157501 h 2340869"/>
              <a:gd name="connsiteX76" fmla="*/ 824949 w 1571230"/>
              <a:gd name="connsiteY76" fmla="*/ 2181314 h 2340869"/>
              <a:gd name="connsiteX77" fmla="*/ 779704 w 1571230"/>
              <a:gd name="connsiteY77" fmla="*/ 2188456 h 2340869"/>
              <a:gd name="connsiteX78" fmla="*/ 758274 w 1571230"/>
              <a:gd name="connsiteY78" fmla="*/ 2207508 h 2340869"/>
              <a:gd name="connsiteX79" fmla="*/ 751131 w 1571230"/>
              <a:gd name="connsiteY79" fmla="*/ 2252751 h 2340869"/>
              <a:gd name="connsiteX80" fmla="*/ 734462 w 1571230"/>
              <a:gd name="connsiteY80" fmla="*/ 2264658 h 2340869"/>
              <a:gd name="connsiteX81" fmla="*/ 689218 w 1571230"/>
              <a:gd name="connsiteY81" fmla="*/ 2314664 h 2340869"/>
              <a:gd name="connsiteX82" fmla="*/ 665406 w 1571230"/>
              <a:gd name="connsiteY82" fmla="*/ 2319425 h 2340869"/>
              <a:gd name="connsiteX83" fmla="*/ 617781 w 1571230"/>
              <a:gd name="connsiteY83" fmla="*/ 2340857 h 2340869"/>
              <a:gd name="connsiteX84" fmla="*/ 579681 w 1571230"/>
              <a:gd name="connsiteY84" fmla="*/ 2324188 h 2340869"/>
              <a:gd name="connsiteX85" fmla="*/ 563012 w 1571230"/>
              <a:gd name="connsiteY85" fmla="*/ 2295613 h 2340869"/>
              <a:gd name="connsiteX86" fmla="*/ 520149 w 1571230"/>
              <a:gd name="connsiteY86" fmla="*/ 2305139 h 2340869"/>
              <a:gd name="connsiteX87" fmla="*/ 512573 w 1571230"/>
              <a:gd name="connsiteY87" fmla="*/ 2299035 h 2340869"/>
              <a:gd name="connsiteX88" fmla="*/ 503481 w 1571230"/>
              <a:gd name="connsiteY88" fmla="*/ 2293232 h 2340869"/>
              <a:gd name="connsiteX89" fmla="*/ 522531 w 1571230"/>
              <a:gd name="connsiteY89" fmla="*/ 2186075 h 2340869"/>
              <a:gd name="connsiteX90" fmla="*/ 539199 w 1571230"/>
              <a:gd name="connsiteY90" fmla="*/ 2164644 h 2340869"/>
              <a:gd name="connsiteX91" fmla="*/ 529674 w 1571230"/>
              <a:gd name="connsiteY91" fmla="*/ 2119401 h 2340869"/>
              <a:gd name="connsiteX92" fmla="*/ 553487 w 1571230"/>
              <a:gd name="connsiteY92" fmla="*/ 2105113 h 2340869"/>
              <a:gd name="connsiteX93" fmla="*/ 534437 w 1571230"/>
              <a:gd name="connsiteY93" fmla="*/ 2090826 h 2340869"/>
              <a:gd name="connsiteX94" fmla="*/ 522531 w 1571230"/>
              <a:gd name="connsiteY94" fmla="*/ 2055108 h 2340869"/>
              <a:gd name="connsiteX95" fmla="*/ 513006 w 1571230"/>
              <a:gd name="connsiteY95" fmla="*/ 2009864 h 2340869"/>
              <a:gd name="connsiteX96" fmla="*/ 510624 w 1571230"/>
              <a:gd name="connsiteY96" fmla="*/ 1978906 h 2340869"/>
              <a:gd name="connsiteX97" fmla="*/ 460618 w 1571230"/>
              <a:gd name="connsiteY97" fmla="*/ 1981289 h 2340869"/>
              <a:gd name="connsiteX98" fmla="*/ 427282 w 1571230"/>
              <a:gd name="connsiteY98" fmla="*/ 1945570 h 2340869"/>
              <a:gd name="connsiteX99" fmla="*/ 382037 w 1571230"/>
              <a:gd name="connsiteY99" fmla="*/ 1928900 h 2340869"/>
              <a:gd name="connsiteX100" fmla="*/ 367749 w 1571230"/>
              <a:gd name="connsiteY100" fmla="*/ 1878895 h 2340869"/>
              <a:gd name="connsiteX101" fmla="*/ 365368 w 1571230"/>
              <a:gd name="connsiteY101" fmla="*/ 1857463 h 2340869"/>
              <a:gd name="connsiteX102" fmla="*/ 334413 w 1571230"/>
              <a:gd name="connsiteY102" fmla="*/ 1812220 h 2340869"/>
              <a:gd name="connsiteX103" fmla="*/ 291549 w 1571230"/>
              <a:gd name="connsiteY103" fmla="*/ 1788407 h 2340869"/>
              <a:gd name="connsiteX104" fmla="*/ 248688 w 1571230"/>
              <a:gd name="connsiteY104" fmla="*/ 1759833 h 2340869"/>
              <a:gd name="connsiteX105" fmla="*/ 215349 w 1571230"/>
              <a:gd name="connsiteY105" fmla="*/ 1750307 h 2340869"/>
              <a:gd name="connsiteX106" fmla="*/ 217731 w 1571230"/>
              <a:gd name="connsiteY106" fmla="*/ 1705061 h 2340869"/>
              <a:gd name="connsiteX107" fmla="*/ 174868 w 1571230"/>
              <a:gd name="connsiteY107" fmla="*/ 1719351 h 2340869"/>
              <a:gd name="connsiteX108" fmla="*/ 186775 w 1571230"/>
              <a:gd name="connsiteY108" fmla="*/ 1752689 h 2340869"/>
              <a:gd name="connsiteX109" fmla="*/ 179631 w 1571230"/>
              <a:gd name="connsiteY109" fmla="*/ 1769358 h 2340869"/>
              <a:gd name="connsiteX110" fmla="*/ 141531 w 1571230"/>
              <a:gd name="connsiteY110" fmla="*/ 1740783 h 2340869"/>
              <a:gd name="connsiteX111" fmla="*/ 98669 w 1571230"/>
              <a:gd name="connsiteY111" fmla="*/ 1738401 h 2340869"/>
              <a:gd name="connsiteX112" fmla="*/ 43899 w 1571230"/>
              <a:gd name="connsiteY112" fmla="*/ 1719351 h 2340869"/>
              <a:gd name="connsiteX113" fmla="*/ 10560 w 1571230"/>
              <a:gd name="connsiteY113" fmla="*/ 1716967 h 2340869"/>
              <a:gd name="connsiteX114" fmla="*/ 1037 w 1571230"/>
              <a:gd name="connsiteY114" fmla="*/ 1664583 h 2340869"/>
              <a:gd name="connsiteX115" fmla="*/ 34374 w 1571230"/>
              <a:gd name="connsiteY115" fmla="*/ 1576476 h 2340869"/>
              <a:gd name="connsiteX116" fmla="*/ 60568 w 1571230"/>
              <a:gd name="connsiteY116" fmla="*/ 1528851 h 2340869"/>
              <a:gd name="connsiteX117" fmla="*/ 81999 w 1571230"/>
              <a:gd name="connsiteY117" fmla="*/ 1481226 h 2340869"/>
              <a:gd name="connsiteX118" fmla="*/ 108194 w 1571230"/>
              <a:gd name="connsiteY118" fmla="*/ 1443126 h 2340869"/>
              <a:gd name="connsiteX119" fmla="*/ 146293 w 1571230"/>
              <a:gd name="connsiteY119" fmla="*/ 1433601 h 2340869"/>
              <a:gd name="connsiteX120" fmla="*/ 153438 w 1571230"/>
              <a:gd name="connsiteY120" fmla="*/ 1397883 h 2340869"/>
              <a:gd name="connsiteX121" fmla="*/ 262975 w 1571230"/>
              <a:gd name="connsiteY121" fmla="*/ 1278820 h 2340869"/>
              <a:gd name="connsiteX122" fmla="*/ 286787 w 1571230"/>
              <a:gd name="connsiteY122" fmla="*/ 1140705 h 2340869"/>
              <a:gd name="connsiteX123" fmla="*/ 282025 w 1571230"/>
              <a:gd name="connsiteY123" fmla="*/ 1059745 h 2340869"/>
              <a:gd name="connsiteX124" fmla="*/ 196300 w 1571230"/>
              <a:gd name="connsiteY124" fmla="*/ 1047839 h 2340869"/>
              <a:gd name="connsiteX125" fmla="*/ 179632 w 1571230"/>
              <a:gd name="connsiteY125" fmla="*/ 966876 h 2340869"/>
              <a:gd name="connsiteX126" fmla="*/ 186775 w 1571230"/>
              <a:gd name="connsiteY126" fmla="*/ 900201 h 2340869"/>
              <a:gd name="connsiteX127" fmla="*/ 148675 w 1571230"/>
              <a:gd name="connsiteY127" fmla="*/ 862101 h 2340869"/>
              <a:gd name="connsiteX128" fmla="*/ 127244 w 1571230"/>
              <a:gd name="connsiteY128" fmla="*/ 821619 h 2340869"/>
              <a:gd name="connsiteX129" fmla="*/ 117719 w 1571230"/>
              <a:gd name="connsiteY129" fmla="*/ 762089 h 2340869"/>
              <a:gd name="connsiteX130" fmla="*/ 102097 w 1571230"/>
              <a:gd name="connsiteY130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53510 w 1571230"/>
              <a:gd name="connsiteY34" fmla="*/ 123915 h 2340869"/>
              <a:gd name="connsiteX35" fmla="*/ 765416 w 1571230"/>
              <a:gd name="connsiteY35" fmla="*/ 114390 h 2340869"/>
              <a:gd name="connsiteX36" fmla="*/ 810660 w 1571230"/>
              <a:gd name="connsiteY36" fmla="*/ 123915 h 2340869"/>
              <a:gd name="connsiteX37" fmla="*/ 839235 w 1571230"/>
              <a:gd name="connsiteY37" fmla="*/ 95340 h 2340869"/>
              <a:gd name="connsiteX38" fmla="*/ 896385 w 1571230"/>
              <a:gd name="connsiteY38" fmla="*/ 26284 h 2340869"/>
              <a:gd name="connsiteX39" fmla="*/ 972588 w 1571230"/>
              <a:gd name="connsiteY39" fmla="*/ 50094 h 2340869"/>
              <a:gd name="connsiteX40" fmla="*/ 1058312 w 1571230"/>
              <a:gd name="connsiteY40" fmla="*/ 31044 h 2340869"/>
              <a:gd name="connsiteX41" fmla="*/ 1155942 w 1571230"/>
              <a:gd name="connsiteY41" fmla="*/ 16756 h 2340869"/>
              <a:gd name="connsiteX42" fmla="*/ 1255954 w 1571230"/>
              <a:gd name="connsiteY42" fmla="*/ 54859 h 2340869"/>
              <a:gd name="connsiteX43" fmla="*/ 1370255 w 1571230"/>
              <a:gd name="connsiteY43" fmla="*/ 212019 h 2340869"/>
              <a:gd name="connsiteX44" fmla="*/ 1560756 w 1571230"/>
              <a:gd name="connsiteY44" fmla="*/ 902582 h 2340869"/>
              <a:gd name="connsiteX45" fmla="*/ 1544088 w 1571230"/>
              <a:gd name="connsiteY45" fmla="*/ 904964 h 2340869"/>
              <a:gd name="connsiteX46" fmla="*/ 1525038 w 1571230"/>
              <a:gd name="connsiteY46" fmla="*/ 978781 h 2340869"/>
              <a:gd name="connsiteX47" fmla="*/ 958300 w 1571230"/>
              <a:gd name="connsiteY47" fmla="*/ 1157376 h 2340869"/>
              <a:gd name="connsiteX48" fmla="*/ 979731 w 1571230"/>
              <a:gd name="connsiteY48" fmla="*/ 1166900 h 2340869"/>
              <a:gd name="connsiteX49" fmla="*/ 974968 w 1571230"/>
              <a:gd name="connsiteY49" fmla="*/ 1240718 h 2340869"/>
              <a:gd name="connsiteX50" fmla="*/ 984494 w 1571230"/>
              <a:gd name="connsiteY50" fmla="*/ 1302633 h 2340869"/>
              <a:gd name="connsiteX51" fmla="*/ 1032119 w 1571230"/>
              <a:gd name="connsiteY51" fmla="*/ 1383595 h 2340869"/>
              <a:gd name="connsiteX52" fmla="*/ 1072600 w 1571230"/>
              <a:gd name="connsiteY52" fmla="*/ 1405026 h 2340869"/>
              <a:gd name="connsiteX53" fmla="*/ 1089269 w 1571230"/>
              <a:gd name="connsiteY53" fmla="*/ 1471701 h 2340869"/>
              <a:gd name="connsiteX54" fmla="*/ 1122607 w 1571230"/>
              <a:gd name="connsiteY54" fmla="*/ 1497895 h 2340869"/>
              <a:gd name="connsiteX55" fmla="*/ 1163088 w 1571230"/>
              <a:gd name="connsiteY55" fmla="*/ 1557426 h 2340869"/>
              <a:gd name="connsiteX56" fmla="*/ 1191663 w 1571230"/>
              <a:gd name="connsiteY56" fmla="*/ 1571714 h 2340869"/>
              <a:gd name="connsiteX57" fmla="*/ 1220238 w 1571230"/>
              <a:gd name="connsiteY57" fmla="*/ 1609813 h 2340869"/>
              <a:gd name="connsiteX58" fmla="*/ 1215943 w 1571230"/>
              <a:gd name="connsiteY58" fmla="*/ 1629673 h 2340869"/>
              <a:gd name="connsiteX59" fmla="*/ 1196425 w 1571230"/>
              <a:gd name="connsiteY59" fmla="*/ 1678870 h 2340869"/>
              <a:gd name="connsiteX60" fmla="*/ 1144037 w 1571230"/>
              <a:gd name="connsiteY60" fmla="*/ 1674106 h 2340869"/>
              <a:gd name="connsiteX61" fmla="*/ 1124987 w 1571230"/>
              <a:gd name="connsiteY61" fmla="*/ 1719349 h 2340869"/>
              <a:gd name="connsiteX62" fmla="*/ 1048787 w 1571230"/>
              <a:gd name="connsiteY62" fmla="*/ 1752687 h 2340869"/>
              <a:gd name="connsiteX63" fmla="*/ 1020212 w 1571230"/>
              <a:gd name="connsiteY63" fmla="*/ 1812218 h 2340869"/>
              <a:gd name="connsiteX64" fmla="*/ 1036881 w 1571230"/>
              <a:gd name="connsiteY64" fmla="*/ 1859843 h 2340869"/>
              <a:gd name="connsiteX65" fmla="*/ 1017832 w 1571230"/>
              <a:gd name="connsiteY65" fmla="*/ 1900326 h 2340869"/>
              <a:gd name="connsiteX66" fmla="*/ 984493 w 1571230"/>
              <a:gd name="connsiteY66" fmla="*/ 1897943 h 2340869"/>
              <a:gd name="connsiteX67" fmla="*/ 982112 w 1571230"/>
              <a:gd name="connsiteY67" fmla="*/ 1962237 h 2340869"/>
              <a:gd name="connsiteX68" fmla="*/ 946393 w 1571230"/>
              <a:gd name="connsiteY68" fmla="*/ 1978906 h 2340869"/>
              <a:gd name="connsiteX69" fmla="*/ 910674 w 1571230"/>
              <a:gd name="connsiteY69" fmla="*/ 1986049 h 2340869"/>
              <a:gd name="connsiteX70" fmla="*/ 910674 w 1571230"/>
              <a:gd name="connsiteY70" fmla="*/ 2050343 h 2340869"/>
              <a:gd name="connsiteX71" fmla="*/ 967824 w 1571230"/>
              <a:gd name="connsiteY71" fmla="*/ 2059868 h 2340869"/>
              <a:gd name="connsiteX72" fmla="*/ 1001162 w 1571230"/>
              <a:gd name="connsiteY72" fmla="*/ 2055106 h 2340869"/>
              <a:gd name="connsiteX73" fmla="*/ 1005922 w 1571230"/>
              <a:gd name="connsiteY73" fmla="*/ 2128925 h 2340869"/>
              <a:gd name="connsiteX74" fmla="*/ 982112 w 1571230"/>
              <a:gd name="connsiteY74" fmla="*/ 2150356 h 2340869"/>
              <a:gd name="connsiteX75" fmla="*/ 922581 w 1571230"/>
              <a:gd name="connsiteY75" fmla="*/ 2147976 h 2340869"/>
              <a:gd name="connsiteX76" fmla="*/ 870193 w 1571230"/>
              <a:gd name="connsiteY76" fmla="*/ 2157501 h 2340869"/>
              <a:gd name="connsiteX77" fmla="*/ 824949 w 1571230"/>
              <a:gd name="connsiteY77" fmla="*/ 2181314 h 2340869"/>
              <a:gd name="connsiteX78" fmla="*/ 779704 w 1571230"/>
              <a:gd name="connsiteY78" fmla="*/ 2188456 h 2340869"/>
              <a:gd name="connsiteX79" fmla="*/ 758274 w 1571230"/>
              <a:gd name="connsiteY79" fmla="*/ 2207508 h 2340869"/>
              <a:gd name="connsiteX80" fmla="*/ 751131 w 1571230"/>
              <a:gd name="connsiteY80" fmla="*/ 2252751 h 2340869"/>
              <a:gd name="connsiteX81" fmla="*/ 734462 w 1571230"/>
              <a:gd name="connsiteY81" fmla="*/ 2264658 h 2340869"/>
              <a:gd name="connsiteX82" fmla="*/ 689218 w 1571230"/>
              <a:gd name="connsiteY82" fmla="*/ 2314664 h 2340869"/>
              <a:gd name="connsiteX83" fmla="*/ 665406 w 1571230"/>
              <a:gd name="connsiteY83" fmla="*/ 2319425 h 2340869"/>
              <a:gd name="connsiteX84" fmla="*/ 617781 w 1571230"/>
              <a:gd name="connsiteY84" fmla="*/ 2340857 h 2340869"/>
              <a:gd name="connsiteX85" fmla="*/ 579681 w 1571230"/>
              <a:gd name="connsiteY85" fmla="*/ 2324188 h 2340869"/>
              <a:gd name="connsiteX86" fmla="*/ 563012 w 1571230"/>
              <a:gd name="connsiteY86" fmla="*/ 2295613 h 2340869"/>
              <a:gd name="connsiteX87" fmla="*/ 520149 w 1571230"/>
              <a:gd name="connsiteY87" fmla="*/ 2305139 h 2340869"/>
              <a:gd name="connsiteX88" fmla="*/ 512573 w 1571230"/>
              <a:gd name="connsiteY88" fmla="*/ 2299035 h 2340869"/>
              <a:gd name="connsiteX89" fmla="*/ 503481 w 1571230"/>
              <a:gd name="connsiteY89" fmla="*/ 2293232 h 2340869"/>
              <a:gd name="connsiteX90" fmla="*/ 522531 w 1571230"/>
              <a:gd name="connsiteY90" fmla="*/ 2186075 h 2340869"/>
              <a:gd name="connsiteX91" fmla="*/ 539199 w 1571230"/>
              <a:gd name="connsiteY91" fmla="*/ 2164644 h 2340869"/>
              <a:gd name="connsiteX92" fmla="*/ 529674 w 1571230"/>
              <a:gd name="connsiteY92" fmla="*/ 2119401 h 2340869"/>
              <a:gd name="connsiteX93" fmla="*/ 553487 w 1571230"/>
              <a:gd name="connsiteY93" fmla="*/ 2105113 h 2340869"/>
              <a:gd name="connsiteX94" fmla="*/ 534437 w 1571230"/>
              <a:gd name="connsiteY94" fmla="*/ 2090826 h 2340869"/>
              <a:gd name="connsiteX95" fmla="*/ 522531 w 1571230"/>
              <a:gd name="connsiteY95" fmla="*/ 2055108 h 2340869"/>
              <a:gd name="connsiteX96" fmla="*/ 513006 w 1571230"/>
              <a:gd name="connsiteY96" fmla="*/ 2009864 h 2340869"/>
              <a:gd name="connsiteX97" fmla="*/ 510624 w 1571230"/>
              <a:gd name="connsiteY97" fmla="*/ 1978906 h 2340869"/>
              <a:gd name="connsiteX98" fmla="*/ 460618 w 1571230"/>
              <a:gd name="connsiteY98" fmla="*/ 1981289 h 2340869"/>
              <a:gd name="connsiteX99" fmla="*/ 427282 w 1571230"/>
              <a:gd name="connsiteY99" fmla="*/ 1945570 h 2340869"/>
              <a:gd name="connsiteX100" fmla="*/ 382037 w 1571230"/>
              <a:gd name="connsiteY100" fmla="*/ 1928900 h 2340869"/>
              <a:gd name="connsiteX101" fmla="*/ 367749 w 1571230"/>
              <a:gd name="connsiteY101" fmla="*/ 1878895 h 2340869"/>
              <a:gd name="connsiteX102" fmla="*/ 365368 w 1571230"/>
              <a:gd name="connsiteY102" fmla="*/ 1857463 h 2340869"/>
              <a:gd name="connsiteX103" fmla="*/ 334413 w 1571230"/>
              <a:gd name="connsiteY103" fmla="*/ 1812220 h 2340869"/>
              <a:gd name="connsiteX104" fmla="*/ 291549 w 1571230"/>
              <a:gd name="connsiteY104" fmla="*/ 1788407 h 2340869"/>
              <a:gd name="connsiteX105" fmla="*/ 248688 w 1571230"/>
              <a:gd name="connsiteY105" fmla="*/ 1759833 h 2340869"/>
              <a:gd name="connsiteX106" fmla="*/ 215349 w 1571230"/>
              <a:gd name="connsiteY106" fmla="*/ 1750307 h 2340869"/>
              <a:gd name="connsiteX107" fmla="*/ 217731 w 1571230"/>
              <a:gd name="connsiteY107" fmla="*/ 1705061 h 2340869"/>
              <a:gd name="connsiteX108" fmla="*/ 174868 w 1571230"/>
              <a:gd name="connsiteY108" fmla="*/ 1719351 h 2340869"/>
              <a:gd name="connsiteX109" fmla="*/ 186775 w 1571230"/>
              <a:gd name="connsiteY109" fmla="*/ 1752689 h 2340869"/>
              <a:gd name="connsiteX110" fmla="*/ 179631 w 1571230"/>
              <a:gd name="connsiteY110" fmla="*/ 1769358 h 2340869"/>
              <a:gd name="connsiteX111" fmla="*/ 141531 w 1571230"/>
              <a:gd name="connsiteY111" fmla="*/ 1740783 h 2340869"/>
              <a:gd name="connsiteX112" fmla="*/ 98669 w 1571230"/>
              <a:gd name="connsiteY112" fmla="*/ 1738401 h 2340869"/>
              <a:gd name="connsiteX113" fmla="*/ 43899 w 1571230"/>
              <a:gd name="connsiteY113" fmla="*/ 1719351 h 2340869"/>
              <a:gd name="connsiteX114" fmla="*/ 10560 w 1571230"/>
              <a:gd name="connsiteY114" fmla="*/ 1716967 h 2340869"/>
              <a:gd name="connsiteX115" fmla="*/ 1037 w 1571230"/>
              <a:gd name="connsiteY115" fmla="*/ 1664583 h 2340869"/>
              <a:gd name="connsiteX116" fmla="*/ 34374 w 1571230"/>
              <a:gd name="connsiteY116" fmla="*/ 1576476 h 2340869"/>
              <a:gd name="connsiteX117" fmla="*/ 60568 w 1571230"/>
              <a:gd name="connsiteY117" fmla="*/ 1528851 h 2340869"/>
              <a:gd name="connsiteX118" fmla="*/ 81999 w 1571230"/>
              <a:gd name="connsiteY118" fmla="*/ 1481226 h 2340869"/>
              <a:gd name="connsiteX119" fmla="*/ 108194 w 1571230"/>
              <a:gd name="connsiteY119" fmla="*/ 1443126 h 2340869"/>
              <a:gd name="connsiteX120" fmla="*/ 146293 w 1571230"/>
              <a:gd name="connsiteY120" fmla="*/ 1433601 h 2340869"/>
              <a:gd name="connsiteX121" fmla="*/ 153438 w 1571230"/>
              <a:gd name="connsiteY121" fmla="*/ 1397883 h 2340869"/>
              <a:gd name="connsiteX122" fmla="*/ 262975 w 1571230"/>
              <a:gd name="connsiteY122" fmla="*/ 1278820 h 2340869"/>
              <a:gd name="connsiteX123" fmla="*/ 286787 w 1571230"/>
              <a:gd name="connsiteY123" fmla="*/ 1140705 h 2340869"/>
              <a:gd name="connsiteX124" fmla="*/ 282025 w 1571230"/>
              <a:gd name="connsiteY124" fmla="*/ 1059745 h 2340869"/>
              <a:gd name="connsiteX125" fmla="*/ 196300 w 1571230"/>
              <a:gd name="connsiteY125" fmla="*/ 1047839 h 2340869"/>
              <a:gd name="connsiteX126" fmla="*/ 179632 w 1571230"/>
              <a:gd name="connsiteY126" fmla="*/ 966876 h 2340869"/>
              <a:gd name="connsiteX127" fmla="*/ 186775 w 1571230"/>
              <a:gd name="connsiteY127" fmla="*/ 900201 h 2340869"/>
              <a:gd name="connsiteX128" fmla="*/ 148675 w 1571230"/>
              <a:gd name="connsiteY128" fmla="*/ 862101 h 2340869"/>
              <a:gd name="connsiteX129" fmla="*/ 127244 w 1571230"/>
              <a:gd name="connsiteY129" fmla="*/ 821619 h 2340869"/>
              <a:gd name="connsiteX130" fmla="*/ 117719 w 1571230"/>
              <a:gd name="connsiteY130" fmla="*/ 762089 h 2340869"/>
              <a:gd name="connsiteX131" fmla="*/ 102097 w 1571230"/>
              <a:gd name="connsiteY131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53510 w 1571230"/>
              <a:gd name="connsiteY34" fmla="*/ 123915 h 2340869"/>
              <a:gd name="connsiteX35" fmla="*/ 765416 w 1571230"/>
              <a:gd name="connsiteY35" fmla="*/ 114390 h 2340869"/>
              <a:gd name="connsiteX36" fmla="*/ 810660 w 1571230"/>
              <a:gd name="connsiteY36" fmla="*/ 123915 h 2340869"/>
              <a:gd name="connsiteX37" fmla="*/ 839235 w 1571230"/>
              <a:gd name="connsiteY37" fmla="*/ 95340 h 2340869"/>
              <a:gd name="connsiteX38" fmla="*/ 896385 w 1571230"/>
              <a:gd name="connsiteY38" fmla="*/ 26284 h 2340869"/>
              <a:gd name="connsiteX39" fmla="*/ 972588 w 1571230"/>
              <a:gd name="connsiteY39" fmla="*/ 50094 h 2340869"/>
              <a:gd name="connsiteX40" fmla="*/ 1058312 w 1571230"/>
              <a:gd name="connsiteY40" fmla="*/ 31044 h 2340869"/>
              <a:gd name="connsiteX41" fmla="*/ 1155942 w 1571230"/>
              <a:gd name="connsiteY41" fmla="*/ 16756 h 2340869"/>
              <a:gd name="connsiteX42" fmla="*/ 1255954 w 1571230"/>
              <a:gd name="connsiteY42" fmla="*/ 54859 h 2340869"/>
              <a:gd name="connsiteX43" fmla="*/ 1229760 w 1571230"/>
              <a:gd name="connsiteY43" fmla="*/ 169159 h 2340869"/>
              <a:gd name="connsiteX44" fmla="*/ 1370255 w 1571230"/>
              <a:gd name="connsiteY44" fmla="*/ 212019 h 2340869"/>
              <a:gd name="connsiteX45" fmla="*/ 1560756 w 1571230"/>
              <a:gd name="connsiteY45" fmla="*/ 902582 h 2340869"/>
              <a:gd name="connsiteX46" fmla="*/ 1544088 w 1571230"/>
              <a:gd name="connsiteY46" fmla="*/ 904964 h 2340869"/>
              <a:gd name="connsiteX47" fmla="*/ 1525038 w 1571230"/>
              <a:gd name="connsiteY47" fmla="*/ 978781 h 2340869"/>
              <a:gd name="connsiteX48" fmla="*/ 958300 w 1571230"/>
              <a:gd name="connsiteY48" fmla="*/ 1157376 h 2340869"/>
              <a:gd name="connsiteX49" fmla="*/ 979731 w 1571230"/>
              <a:gd name="connsiteY49" fmla="*/ 1166900 h 2340869"/>
              <a:gd name="connsiteX50" fmla="*/ 974968 w 1571230"/>
              <a:gd name="connsiteY50" fmla="*/ 1240718 h 2340869"/>
              <a:gd name="connsiteX51" fmla="*/ 984494 w 1571230"/>
              <a:gd name="connsiteY51" fmla="*/ 1302633 h 2340869"/>
              <a:gd name="connsiteX52" fmla="*/ 1032119 w 1571230"/>
              <a:gd name="connsiteY52" fmla="*/ 1383595 h 2340869"/>
              <a:gd name="connsiteX53" fmla="*/ 1072600 w 1571230"/>
              <a:gd name="connsiteY53" fmla="*/ 1405026 h 2340869"/>
              <a:gd name="connsiteX54" fmla="*/ 1089269 w 1571230"/>
              <a:gd name="connsiteY54" fmla="*/ 1471701 h 2340869"/>
              <a:gd name="connsiteX55" fmla="*/ 1122607 w 1571230"/>
              <a:gd name="connsiteY55" fmla="*/ 1497895 h 2340869"/>
              <a:gd name="connsiteX56" fmla="*/ 1163088 w 1571230"/>
              <a:gd name="connsiteY56" fmla="*/ 1557426 h 2340869"/>
              <a:gd name="connsiteX57" fmla="*/ 1191663 w 1571230"/>
              <a:gd name="connsiteY57" fmla="*/ 1571714 h 2340869"/>
              <a:gd name="connsiteX58" fmla="*/ 1220238 w 1571230"/>
              <a:gd name="connsiteY58" fmla="*/ 1609813 h 2340869"/>
              <a:gd name="connsiteX59" fmla="*/ 1215943 w 1571230"/>
              <a:gd name="connsiteY59" fmla="*/ 1629673 h 2340869"/>
              <a:gd name="connsiteX60" fmla="*/ 1196425 w 1571230"/>
              <a:gd name="connsiteY60" fmla="*/ 1678870 h 2340869"/>
              <a:gd name="connsiteX61" fmla="*/ 1144037 w 1571230"/>
              <a:gd name="connsiteY61" fmla="*/ 1674106 h 2340869"/>
              <a:gd name="connsiteX62" fmla="*/ 1124987 w 1571230"/>
              <a:gd name="connsiteY62" fmla="*/ 1719349 h 2340869"/>
              <a:gd name="connsiteX63" fmla="*/ 1048787 w 1571230"/>
              <a:gd name="connsiteY63" fmla="*/ 1752687 h 2340869"/>
              <a:gd name="connsiteX64" fmla="*/ 1020212 w 1571230"/>
              <a:gd name="connsiteY64" fmla="*/ 1812218 h 2340869"/>
              <a:gd name="connsiteX65" fmla="*/ 1036881 w 1571230"/>
              <a:gd name="connsiteY65" fmla="*/ 1859843 h 2340869"/>
              <a:gd name="connsiteX66" fmla="*/ 1017832 w 1571230"/>
              <a:gd name="connsiteY66" fmla="*/ 1900326 h 2340869"/>
              <a:gd name="connsiteX67" fmla="*/ 984493 w 1571230"/>
              <a:gd name="connsiteY67" fmla="*/ 1897943 h 2340869"/>
              <a:gd name="connsiteX68" fmla="*/ 982112 w 1571230"/>
              <a:gd name="connsiteY68" fmla="*/ 1962237 h 2340869"/>
              <a:gd name="connsiteX69" fmla="*/ 946393 w 1571230"/>
              <a:gd name="connsiteY69" fmla="*/ 1978906 h 2340869"/>
              <a:gd name="connsiteX70" fmla="*/ 910674 w 1571230"/>
              <a:gd name="connsiteY70" fmla="*/ 1986049 h 2340869"/>
              <a:gd name="connsiteX71" fmla="*/ 910674 w 1571230"/>
              <a:gd name="connsiteY71" fmla="*/ 2050343 h 2340869"/>
              <a:gd name="connsiteX72" fmla="*/ 967824 w 1571230"/>
              <a:gd name="connsiteY72" fmla="*/ 2059868 h 2340869"/>
              <a:gd name="connsiteX73" fmla="*/ 1001162 w 1571230"/>
              <a:gd name="connsiteY73" fmla="*/ 2055106 h 2340869"/>
              <a:gd name="connsiteX74" fmla="*/ 1005922 w 1571230"/>
              <a:gd name="connsiteY74" fmla="*/ 2128925 h 2340869"/>
              <a:gd name="connsiteX75" fmla="*/ 982112 w 1571230"/>
              <a:gd name="connsiteY75" fmla="*/ 2150356 h 2340869"/>
              <a:gd name="connsiteX76" fmla="*/ 922581 w 1571230"/>
              <a:gd name="connsiteY76" fmla="*/ 2147976 h 2340869"/>
              <a:gd name="connsiteX77" fmla="*/ 870193 w 1571230"/>
              <a:gd name="connsiteY77" fmla="*/ 2157501 h 2340869"/>
              <a:gd name="connsiteX78" fmla="*/ 824949 w 1571230"/>
              <a:gd name="connsiteY78" fmla="*/ 2181314 h 2340869"/>
              <a:gd name="connsiteX79" fmla="*/ 779704 w 1571230"/>
              <a:gd name="connsiteY79" fmla="*/ 2188456 h 2340869"/>
              <a:gd name="connsiteX80" fmla="*/ 758274 w 1571230"/>
              <a:gd name="connsiteY80" fmla="*/ 2207508 h 2340869"/>
              <a:gd name="connsiteX81" fmla="*/ 751131 w 1571230"/>
              <a:gd name="connsiteY81" fmla="*/ 2252751 h 2340869"/>
              <a:gd name="connsiteX82" fmla="*/ 734462 w 1571230"/>
              <a:gd name="connsiteY82" fmla="*/ 2264658 h 2340869"/>
              <a:gd name="connsiteX83" fmla="*/ 689218 w 1571230"/>
              <a:gd name="connsiteY83" fmla="*/ 2314664 h 2340869"/>
              <a:gd name="connsiteX84" fmla="*/ 665406 w 1571230"/>
              <a:gd name="connsiteY84" fmla="*/ 2319425 h 2340869"/>
              <a:gd name="connsiteX85" fmla="*/ 617781 w 1571230"/>
              <a:gd name="connsiteY85" fmla="*/ 2340857 h 2340869"/>
              <a:gd name="connsiteX86" fmla="*/ 579681 w 1571230"/>
              <a:gd name="connsiteY86" fmla="*/ 2324188 h 2340869"/>
              <a:gd name="connsiteX87" fmla="*/ 563012 w 1571230"/>
              <a:gd name="connsiteY87" fmla="*/ 2295613 h 2340869"/>
              <a:gd name="connsiteX88" fmla="*/ 520149 w 1571230"/>
              <a:gd name="connsiteY88" fmla="*/ 2305139 h 2340869"/>
              <a:gd name="connsiteX89" fmla="*/ 512573 w 1571230"/>
              <a:gd name="connsiteY89" fmla="*/ 2299035 h 2340869"/>
              <a:gd name="connsiteX90" fmla="*/ 503481 w 1571230"/>
              <a:gd name="connsiteY90" fmla="*/ 2293232 h 2340869"/>
              <a:gd name="connsiteX91" fmla="*/ 522531 w 1571230"/>
              <a:gd name="connsiteY91" fmla="*/ 2186075 h 2340869"/>
              <a:gd name="connsiteX92" fmla="*/ 539199 w 1571230"/>
              <a:gd name="connsiteY92" fmla="*/ 2164644 h 2340869"/>
              <a:gd name="connsiteX93" fmla="*/ 529674 w 1571230"/>
              <a:gd name="connsiteY93" fmla="*/ 2119401 h 2340869"/>
              <a:gd name="connsiteX94" fmla="*/ 553487 w 1571230"/>
              <a:gd name="connsiteY94" fmla="*/ 2105113 h 2340869"/>
              <a:gd name="connsiteX95" fmla="*/ 534437 w 1571230"/>
              <a:gd name="connsiteY95" fmla="*/ 2090826 h 2340869"/>
              <a:gd name="connsiteX96" fmla="*/ 522531 w 1571230"/>
              <a:gd name="connsiteY96" fmla="*/ 2055108 h 2340869"/>
              <a:gd name="connsiteX97" fmla="*/ 513006 w 1571230"/>
              <a:gd name="connsiteY97" fmla="*/ 2009864 h 2340869"/>
              <a:gd name="connsiteX98" fmla="*/ 510624 w 1571230"/>
              <a:gd name="connsiteY98" fmla="*/ 1978906 h 2340869"/>
              <a:gd name="connsiteX99" fmla="*/ 460618 w 1571230"/>
              <a:gd name="connsiteY99" fmla="*/ 1981289 h 2340869"/>
              <a:gd name="connsiteX100" fmla="*/ 427282 w 1571230"/>
              <a:gd name="connsiteY100" fmla="*/ 1945570 h 2340869"/>
              <a:gd name="connsiteX101" fmla="*/ 382037 w 1571230"/>
              <a:gd name="connsiteY101" fmla="*/ 1928900 h 2340869"/>
              <a:gd name="connsiteX102" fmla="*/ 367749 w 1571230"/>
              <a:gd name="connsiteY102" fmla="*/ 1878895 h 2340869"/>
              <a:gd name="connsiteX103" fmla="*/ 365368 w 1571230"/>
              <a:gd name="connsiteY103" fmla="*/ 1857463 h 2340869"/>
              <a:gd name="connsiteX104" fmla="*/ 334413 w 1571230"/>
              <a:gd name="connsiteY104" fmla="*/ 1812220 h 2340869"/>
              <a:gd name="connsiteX105" fmla="*/ 291549 w 1571230"/>
              <a:gd name="connsiteY105" fmla="*/ 1788407 h 2340869"/>
              <a:gd name="connsiteX106" fmla="*/ 248688 w 1571230"/>
              <a:gd name="connsiteY106" fmla="*/ 1759833 h 2340869"/>
              <a:gd name="connsiteX107" fmla="*/ 215349 w 1571230"/>
              <a:gd name="connsiteY107" fmla="*/ 1750307 h 2340869"/>
              <a:gd name="connsiteX108" fmla="*/ 217731 w 1571230"/>
              <a:gd name="connsiteY108" fmla="*/ 1705061 h 2340869"/>
              <a:gd name="connsiteX109" fmla="*/ 174868 w 1571230"/>
              <a:gd name="connsiteY109" fmla="*/ 1719351 h 2340869"/>
              <a:gd name="connsiteX110" fmla="*/ 186775 w 1571230"/>
              <a:gd name="connsiteY110" fmla="*/ 1752689 h 2340869"/>
              <a:gd name="connsiteX111" fmla="*/ 179631 w 1571230"/>
              <a:gd name="connsiteY111" fmla="*/ 1769358 h 2340869"/>
              <a:gd name="connsiteX112" fmla="*/ 141531 w 1571230"/>
              <a:gd name="connsiteY112" fmla="*/ 1740783 h 2340869"/>
              <a:gd name="connsiteX113" fmla="*/ 98669 w 1571230"/>
              <a:gd name="connsiteY113" fmla="*/ 1738401 h 2340869"/>
              <a:gd name="connsiteX114" fmla="*/ 43899 w 1571230"/>
              <a:gd name="connsiteY114" fmla="*/ 1719351 h 2340869"/>
              <a:gd name="connsiteX115" fmla="*/ 10560 w 1571230"/>
              <a:gd name="connsiteY115" fmla="*/ 1716967 h 2340869"/>
              <a:gd name="connsiteX116" fmla="*/ 1037 w 1571230"/>
              <a:gd name="connsiteY116" fmla="*/ 1664583 h 2340869"/>
              <a:gd name="connsiteX117" fmla="*/ 34374 w 1571230"/>
              <a:gd name="connsiteY117" fmla="*/ 1576476 h 2340869"/>
              <a:gd name="connsiteX118" fmla="*/ 60568 w 1571230"/>
              <a:gd name="connsiteY118" fmla="*/ 1528851 h 2340869"/>
              <a:gd name="connsiteX119" fmla="*/ 81999 w 1571230"/>
              <a:gd name="connsiteY119" fmla="*/ 1481226 h 2340869"/>
              <a:gd name="connsiteX120" fmla="*/ 108194 w 1571230"/>
              <a:gd name="connsiteY120" fmla="*/ 1443126 h 2340869"/>
              <a:gd name="connsiteX121" fmla="*/ 146293 w 1571230"/>
              <a:gd name="connsiteY121" fmla="*/ 1433601 h 2340869"/>
              <a:gd name="connsiteX122" fmla="*/ 153438 w 1571230"/>
              <a:gd name="connsiteY122" fmla="*/ 1397883 h 2340869"/>
              <a:gd name="connsiteX123" fmla="*/ 262975 w 1571230"/>
              <a:gd name="connsiteY123" fmla="*/ 1278820 h 2340869"/>
              <a:gd name="connsiteX124" fmla="*/ 286787 w 1571230"/>
              <a:gd name="connsiteY124" fmla="*/ 1140705 h 2340869"/>
              <a:gd name="connsiteX125" fmla="*/ 282025 w 1571230"/>
              <a:gd name="connsiteY125" fmla="*/ 1059745 h 2340869"/>
              <a:gd name="connsiteX126" fmla="*/ 196300 w 1571230"/>
              <a:gd name="connsiteY126" fmla="*/ 1047839 h 2340869"/>
              <a:gd name="connsiteX127" fmla="*/ 179632 w 1571230"/>
              <a:gd name="connsiteY127" fmla="*/ 966876 h 2340869"/>
              <a:gd name="connsiteX128" fmla="*/ 186775 w 1571230"/>
              <a:gd name="connsiteY128" fmla="*/ 900201 h 2340869"/>
              <a:gd name="connsiteX129" fmla="*/ 148675 w 1571230"/>
              <a:gd name="connsiteY129" fmla="*/ 862101 h 2340869"/>
              <a:gd name="connsiteX130" fmla="*/ 127244 w 1571230"/>
              <a:gd name="connsiteY130" fmla="*/ 821619 h 2340869"/>
              <a:gd name="connsiteX131" fmla="*/ 117719 w 1571230"/>
              <a:gd name="connsiteY131" fmla="*/ 762089 h 2340869"/>
              <a:gd name="connsiteX132" fmla="*/ 102097 w 1571230"/>
              <a:gd name="connsiteY132" fmla="*/ 681935 h 2340869"/>
              <a:gd name="connsiteX0" fmla="*/ 102097 w 1571230"/>
              <a:gd name="connsiteY0" fmla="*/ 681935 h 2340869"/>
              <a:gd name="connsiteX1" fmla="*/ 91525 w 1571230"/>
              <a:gd name="connsiteY1" fmla="*/ 600163 h 2340869"/>
              <a:gd name="connsiteX2" fmla="*/ 93907 w 1571230"/>
              <a:gd name="connsiteY2" fmla="*/ 535869 h 2340869"/>
              <a:gd name="connsiteX3" fmla="*/ 17706 w 1571230"/>
              <a:gd name="connsiteY3" fmla="*/ 435857 h 2340869"/>
              <a:gd name="connsiteX4" fmla="*/ 12942 w 1571230"/>
              <a:gd name="connsiteY4" fmla="*/ 419186 h 2340869"/>
              <a:gd name="connsiteX5" fmla="*/ 77237 w 1571230"/>
              <a:gd name="connsiteY5" fmla="*/ 433475 h 2340869"/>
              <a:gd name="connsiteX6" fmla="*/ 77237 w 1571230"/>
              <a:gd name="connsiteY6" fmla="*/ 438238 h 2340869"/>
              <a:gd name="connsiteX7" fmla="*/ 127243 w 1571230"/>
              <a:gd name="connsiteY7" fmla="*/ 433475 h 2340869"/>
              <a:gd name="connsiteX8" fmla="*/ 148674 w 1571230"/>
              <a:gd name="connsiteY8" fmla="*/ 383469 h 2340869"/>
              <a:gd name="connsiteX9" fmla="*/ 201062 w 1571230"/>
              <a:gd name="connsiteY9" fmla="*/ 347750 h 2340869"/>
              <a:gd name="connsiteX10" fmla="*/ 208206 w 1571230"/>
              <a:gd name="connsiteY10" fmla="*/ 297744 h 2340869"/>
              <a:gd name="connsiteX11" fmla="*/ 184393 w 1571230"/>
              <a:gd name="connsiteY11" fmla="*/ 281074 h 2340869"/>
              <a:gd name="connsiteX12" fmla="*/ 170106 w 1571230"/>
              <a:gd name="connsiteY12" fmla="*/ 250118 h 2340869"/>
              <a:gd name="connsiteX13" fmla="*/ 224874 w 1571230"/>
              <a:gd name="connsiteY13" fmla="*/ 204875 h 2340869"/>
              <a:gd name="connsiteX14" fmla="*/ 265357 w 1571230"/>
              <a:gd name="connsiteY14" fmla="*/ 121532 h 2340869"/>
              <a:gd name="connsiteX15" fmla="*/ 293931 w 1571230"/>
              <a:gd name="connsiteY15" fmla="*/ 123912 h 2340869"/>
              <a:gd name="connsiteX16" fmla="*/ 324887 w 1571230"/>
              <a:gd name="connsiteY16" fmla="*/ 169157 h 2340869"/>
              <a:gd name="connsiteX17" fmla="*/ 341554 w 1571230"/>
              <a:gd name="connsiteY17" fmla="*/ 138201 h 2340869"/>
              <a:gd name="connsiteX18" fmla="*/ 384416 w 1571230"/>
              <a:gd name="connsiteY18" fmla="*/ 121534 h 2340869"/>
              <a:gd name="connsiteX19" fmla="*/ 420135 w 1571230"/>
              <a:gd name="connsiteY19" fmla="*/ 83434 h 2340869"/>
              <a:gd name="connsiteX20" fmla="*/ 451091 w 1571230"/>
              <a:gd name="connsiteY20" fmla="*/ 88196 h 2340869"/>
              <a:gd name="connsiteX21" fmla="*/ 470141 w 1571230"/>
              <a:gd name="connsiteY21" fmla="*/ 64384 h 2340869"/>
              <a:gd name="connsiteX22" fmla="*/ 498716 w 1571230"/>
              <a:gd name="connsiteY22" fmla="*/ 88196 h 2340869"/>
              <a:gd name="connsiteX23" fmla="*/ 486810 w 1571230"/>
              <a:gd name="connsiteY23" fmla="*/ 121534 h 2340869"/>
              <a:gd name="connsiteX24" fmla="*/ 486810 w 1571230"/>
              <a:gd name="connsiteY24" fmla="*/ 164395 h 2340869"/>
              <a:gd name="connsiteX25" fmla="*/ 515385 w 1571230"/>
              <a:gd name="connsiteY25" fmla="*/ 78671 h 2340869"/>
              <a:gd name="connsiteX26" fmla="*/ 522529 w 1571230"/>
              <a:gd name="connsiteY26" fmla="*/ 23901 h 2340869"/>
              <a:gd name="connsiteX27" fmla="*/ 543961 w 1571230"/>
              <a:gd name="connsiteY27" fmla="*/ 11994 h 2340869"/>
              <a:gd name="connsiteX28" fmla="*/ 551104 w 1571230"/>
              <a:gd name="connsiteY28" fmla="*/ 89 h 2340869"/>
              <a:gd name="connsiteX29" fmla="*/ 601110 w 1571230"/>
              <a:gd name="connsiteY29" fmla="*/ 19139 h 2340869"/>
              <a:gd name="connsiteX30" fmla="*/ 636831 w 1571230"/>
              <a:gd name="connsiteY30" fmla="*/ 33424 h 2340869"/>
              <a:gd name="connsiteX31" fmla="*/ 651116 w 1571230"/>
              <a:gd name="connsiteY31" fmla="*/ 40570 h 2340869"/>
              <a:gd name="connsiteX32" fmla="*/ 708266 w 1571230"/>
              <a:gd name="connsiteY32" fmla="*/ 121534 h 2340869"/>
              <a:gd name="connsiteX33" fmla="*/ 748749 w 1571230"/>
              <a:gd name="connsiteY33" fmla="*/ 152487 h 2340869"/>
              <a:gd name="connsiteX34" fmla="*/ 753510 w 1571230"/>
              <a:gd name="connsiteY34" fmla="*/ 123915 h 2340869"/>
              <a:gd name="connsiteX35" fmla="*/ 765416 w 1571230"/>
              <a:gd name="connsiteY35" fmla="*/ 114390 h 2340869"/>
              <a:gd name="connsiteX36" fmla="*/ 810660 w 1571230"/>
              <a:gd name="connsiteY36" fmla="*/ 123915 h 2340869"/>
              <a:gd name="connsiteX37" fmla="*/ 839235 w 1571230"/>
              <a:gd name="connsiteY37" fmla="*/ 95340 h 2340869"/>
              <a:gd name="connsiteX38" fmla="*/ 896385 w 1571230"/>
              <a:gd name="connsiteY38" fmla="*/ 26284 h 2340869"/>
              <a:gd name="connsiteX39" fmla="*/ 972588 w 1571230"/>
              <a:gd name="connsiteY39" fmla="*/ 50094 h 2340869"/>
              <a:gd name="connsiteX40" fmla="*/ 1058312 w 1571230"/>
              <a:gd name="connsiteY40" fmla="*/ 31044 h 2340869"/>
              <a:gd name="connsiteX41" fmla="*/ 1155942 w 1571230"/>
              <a:gd name="connsiteY41" fmla="*/ 16756 h 2340869"/>
              <a:gd name="connsiteX42" fmla="*/ 1255954 w 1571230"/>
              <a:gd name="connsiteY42" fmla="*/ 54859 h 2340869"/>
              <a:gd name="connsiteX43" fmla="*/ 1229760 w 1571230"/>
              <a:gd name="connsiteY43" fmla="*/ 169159 h 2340869"/>
              <a:gd name="connsiteX44" fmla="*/ 1322629 w 1571230"/>
              <a:gd name="connsiteY44" fmla="*/ 202496 h 2340869"/>
              <a:gd name="connsiteX45" fmla="*/ 1370255 w 1571230"/>
              <a:gd name="connsiteY45" fmla="*/ 212019 h 2340869"/>
              <a:gd name="connsiteX46" fmla="*/ 1560756 w 1571230"/>
              <a:gd name="connsiteY46" fmla="*/ 902582 h 2340869"/>
              <a:gd name="connsiteX47" fmla="*/ 1544088 w 1571230"/>
              <a:gd name="connsiteY47" fmla="*/ 904964 h 2340869"/>
              <a:gd name="connsiteX48" fmla="*/ 1525038 w 1571230"/>
              <a:gd name="connsiteY48" fmla="*/ 978781 h 2340869"/>
              <a:gd name="connsiteX49" fmla="*/ 958300 w 1571230"/>
              <a:gd name="connsiteY49" fmla="*/ 1157376 h 2340869"/>
              <a:gd name="connsiteX50" fmla="*/ 979731 w 1571230"/>
              <a:gd name="connsiteY50" fmla="*/ 1166900 h 2340869"/>
              <a:gd name="connsiteX51" fmla="*/ 974968 w 1571230"/>
              <a:gd name="connsiteY51" fmla="*/ 1240718 h 2340869"/>
              <a:gd name="connsiteX52" fmla="*/ 984494 w 1571230"/>
              <a:gd name="connsiteY52" fmla="*/ 1302633 h 2340869"/>
              <a:gd name="connsiteX53" fmla="*/ 1032119 w 1571230"/>
              <a:gd name="connsiteY53" fmla="*/ 1383595 h 2340869"/>
              <a:gd name="connsiteX54" fmla="*/ 1072600 w 1571230"/>
              <a:gd name="connsiteY54" fmla="*/ 1405026 h 2340869"/>
              <a:gd name="connsiteX55" fmla="*/ 1089269 w 1571230"/>
              <a:gd name="connsiteY55" fmla="*/ 1471701 h 2340869"/>
              <a:gd name="connsiteX56" fmla="*/ 1122607 w 1571230"/>
              <a:gd name="connsiteY56" fmla="*/ 1497895 h 2340869"/>
              <a:gd name="connsiteX57" fmla="*/ 1163088 w 1571230"/>
              <a:gd name="connsiteY57" fmla="*/ 1557426 h 2340869"/>
              <a:gd name="connsiteX58" fmla="*/ 1191663 w 1571230"/>
              <a:gd name="connsiteY58" fmla="*/ 1571714 h 2340869"/>
              <a:gd name="connsiteX59" fmla="*/ 1220238 w 1571230"/>
              <a:gd name="connsiteY59" fmla="*/ 1609813 h 2340869"/>
              <a:gd name="connsiteX60" fmla="*/ 1215943 w 1571230"/>
              <a:gd name="connsiteY60" fmla="*/ 1629673 h 2340869"/>
              <a:gd name="connsiteX61" fmla="*/ 1196425 w 1571230"/>
              <a:gd name="connsiteY61" fmla="*/ 1678870 h 2340869"/>
              <a:gd name="connsiteX62" fmla="*/ 1144037 w 1571230"/>
              <a:gd name="connsiteY62" fmla="*/ 1674106 h 2340869"/>
              <a:gd name="connsiteX63" fmla="*/ 1124987 w 1571230"/>
              <a:gd name="connsiteY63" fmla="*/ 1719349 h 2340869"/>
              <a:gd name="connsiteX64" fmla="*/ 1048787 w 1571230"/>
              <a:gd name="connsiteY64" fmla="*/ 1752687 h 2340869"/>
              <a:gd name="connsiteX65" fmla="*/ 1020212 w 1571230"/>
              <a:gd name="connsiteY65" fmla="*/ 1812218 h 2340869"/>
              <a:gd name="connsiteX66" fmla="*/ 1036881 w 1571230"/>
              <a:gd name="connsiteY66" fmla="*/ 1859843 h 2340869"/>
              <a:gd name="connsiteX67" fmla="*/ 1017832 w 1571230"/>
              <a:gd name="connsiteY67" fmla="*/ 1900326 h 2340869"/>
              <a:gd name="connsiteX68" fmla="*/ 984493 w 1571230"/>
              <a:gd name="connsiteY68" fmla="*/ 1897943 h 2340869"/>
              <a:gd name="connsiteX69" fmla="*/ 982112 w 1571230"/>
              <a:gd name="connsiteY69" fmla="*/ 1962237 h 2340869"/>
              <a:gd name="connsiteX70" fmla="*/ 946393 w 1571230"/>
              <a:gd name="connsiteY70" fmla="*/ 1978906 h 2340869"/>
              <a:gd name="connsiteX71" fmla="*/ 910674 w 1571230"/>
              <a:gd name="connsiteY71" fmla="*/ 1986049 h 2340869"/>
              <a:gd name="connsiteX72" fmla="*/ 910674 w 1571230"/>
              <a:gd name="connsiteY72" fmla="*/ 2050343 h 2340869"/>
              <a:gd name="connsiteX73" fmla="*/ 967824 w 1571230"/>
              <a:gd name="connsiteY73" fmla="*/ 2059868 h 2340869"/>
              <a:gd name="connsiteX74" fmla="*/ 1001162 w 1571230"/>
              <a:gd name="connsiteY74" fmla="*/ 2055106 h 2340869"/>
              <a:gd name="connsiteX75" fmla="*/ 1005922 w 1571230"/>
              <a:gd name="connsiteY75" fmla="*/ 2128925 h 2340869"/>
              <a:gd name="connsiteX76" fmla="*/ 982112 w 1571230"/>
              <a:gd name="connsiteY76" fmla="*/ 2150356 h 2340869"/>
              <a:gd name="connsiteX77" fmla="*/ 922581 w 1571230"/>
              <a:gd name="connsiteY77" fmla="*/ 2147976 h 2340869"/>
              <a:gd name="connsiteX78" fmla="*/ 870193 w 1571230"/>
              <a:gd name="connsiteY78" fmla="*/ 2157501 h 2340869"/>
              <a:gd name="connsiteX79" fmla="*/ 824949 w 1571230"/>
              <a:gd name="connsiteY79" fmla="*/ 2181314 h 2340869"/>
              <a:gd name="connsiteX80" fmla="*/ 779704 w 1571230"/>
              <a:gd name="connsiteY80" fmla="*/ 2188456 h 2340869"/>
              <a:gd name="connsiteX81" fmla="*/ 758274 w 1571230"/>
              <a:gd name="connsiteY81" fmla="*/ 2207508 h 2340869"/>
              <a:gd name="connsiteX82" fmla="*/ 751131 w 1571230"/>
              <a:gd name="connsiteY82" fmla="*/ 2252751 h 2340869"/>
              <a:gd name="connsiteX83" fmla="*/ 734462 w 1571230"/>
              <a:gd name="connsiteY83" fmla="*/ 2264658 h 2340869"/>
              <a:gd name="connsiteX84" fmla="*/ 689218 w 1571230"/>
              <a:gd name="connsiteY84" fmla="*/ 2314664 h 2340869"/>
              <a:gd name="connsiteX85" fmla="*/ 665406 w 1571230"/>
              <a:gd name="connsiteY85" fmla="*/ 2319425 h 2340869"/>
              <a:gd name="connsiteX86" fmla="*/ 617781 w 1571230"/>
              <a:gd name="connsiteY86" fmla="*/ 2340857 h 2340869"/>
              <a:gd name="connsiteX87" fmla="*/ 579681 w 1571230"/>
              <a:gd name="connsiteY87" fmla="*/ 2324188 h 2340869"/>
              <a:gd name="connsiteX88" fmla="*/ 563012 w 1571230"/>
              <a:gd name="connsiteY88" fmla="*/ 2295613 h 2340869"/>
              <a:gd name="connsiteX89" fmla="*/ 520149 w 1571230"/>
              <a:gd name="connsiteY89" fmla="*/ 2305139 h 2340869"/>
              <a:gd name="connsiteX90" fmla="*/ 512573 w 1571230"/>
              <a:gd name="connsiteY90" fmla="*/ 2299035 h 2340869"/>
              <a:gd name="connsiteX91" fmla="*/ 503481 w 1571230"/>
              <a:gd name="connsiteY91" fmla="*/ 2293232 h 2340869"/>
              <a:gd name="connsiteX92" fmla="*/ 522531 w 1571230"/>
              <a:gd name="connsiteY92" fmla="*/ 2186075 h 2340869"/>
              <a:gd name="connsiteX93" fmla="*/ 539199 w 1571230"/>
              <a:gd name="connsiteY93" fmla="*/ 2164644 h 2340869"/>
              <a:gd name="connsiteX94" fmla="*/ 529674 w 1571230"/>
              <a:gd name="connsiteY94" fmla="*/ 2119401 h 2340869"/>
              <a:gd name="connsiteX95" fmla="*/ 553487 w 1571230"/>
              <a:gd name="connsiteY95" fmla="*/ 2105113 h 2340869"/>
              <a:gd name="connsiteX96" fmla="*/ 534437 w 1571230"/>
              <a:gd name="connsiteY96" fmla="*/ 2090826 h 2340869"/>
              <a:gd name="connsiteX97" fmla="*/ 522531 w 1571230"/>
              <a:gd name="connsiteY97" fmla="*/ 2055108 h 2340869"/>
              <a:gd name="connsiteX98" fmla="*/ 513006 w 1571230"/>
              <a:gd name="connsiteY98" fmla="*/ 2009864 h 2340869"/>
              <a:gd name="connsiteX99" fmla="*/ 510624 w 1571230"/>
              <a:gd name="connsiteY99" fmla="*/ 1978906 h 2340869"/>
              <a:gd name="connsiteX100" fmla="*/ 460618 w 1571230"/>
              <a:gd name="connsiteY100" fmla="*/ 1981289 h 2340869"/>
              <a:gd name="connsiteX101" fmla="*/ 427282 w 1571230"/>
              <a:gd name="connsiteY101" fmla="*/ 1945570 h 2340869"/>
              <a:gd name="connsiteX102" fmla="*/ 382037 w 1571230"/>
              <a:gd name="connsiteY102" fmla="*/ 1928900 h 2340869"/>
              <a:gd name="connsiteX103" fmla="*/ 367749 w 1571230"/>
              <a:gd name="connsiteY103" fmla="*/ 1878895 h 2340869"/>
              <a:gd name="connsiteX104" fmla="*/ 365368 w 1571230"/>
              <a:gd name="connsiteY104" fmla="*/ 1857463 h 2340869"/>
              <a:gd name="connsiteX105" fmla="*/ 334413 w 1571230"/>
              <a:gd name="connsiteY105" fmla="*/ 1812220 h 2340869"/>
              <a:gd name="connsiteX106" fmla="*/ 291549 w 1571230"/>
              <a:gd name="connsiteY106" fmla="*/ 1788407 h 2340869"/>
              <a:gd name="connsiteX107" fmla="*/ 248688 w 1571230"/>
              <a:gd name="connsiteY107" fmla="*/ 1759833 h 2340869"/>
              <a:gd name="connsiteX108" fmla="*/ 215349 w 1571230"/>
              <a:gd name="connsiteY108" fmla="*/ 1750307 h 2340869"/>
              <a:gd name="connsiteX109" fmla="*/ 217731 w 1571230"/>
              <a:gd name="connsiteY109" fmla="*/ 1705061 h 2340869"/>
              <a:gd name="connsiteX110" fmla="*/ 174868 w 1571230"/>
              <a:gd name="connsiteY110" fmla="*/ 1719351 h 2340869"/>
              <a:gd name="connsiteX111" fmla="*/ 186775 w 1571230"/>
              <a:gd name="connsiteY111" fmla="*/ 1752689 h 2340869"/>
              <a:gd name="connsiteX112" fmla="*/ 179631 w 1571230"/>
              <a:gd name="connsiteY112" fmla="*/ 1769358 h 2340869"/>
              <a:gd name="connsiteX113" fmla="*/ 141531 w 1571230"/>
              <a:gd name="connsiteY113" fmla="*/ 1740783 h 2340869"/>
              <a:gd name="connsiteX114" fmla="*/ 98669 w 1571230"/>
              <a:gd name="connsiteY114" fmla="*/ 1738401 h 2340869"/>
              <a:gd name="connsiteX115" fmla="*/ 43899 w 1571230"/>
              <a:gd name="connsiteY115" fmla="*/ 1719351 h 2340869"/>
              <a:gd name="connsiteX116" fmla="*/ 10560 w 1571230"/>
              <a:gd name="connsiteY116" fmla="*/ 1716967 h 2340869"/>
              <a:gd name="connsiteX117" fmla="*/ 1037 w 1571230"/>
              <a:gd name="connsiteY117" fmla="*/ 1664583 h 2340869"/>
              <a:gd name="connsiteX118" fmla="*/ 34374 w 1571230"/>
              <a:gd name="connsiteY118" fmla="*/ 1576476 h 2340869"/>
              <a:gd name="connsiteX119" fmla="*/ 60568 w 1571230"/>
              <a:gd name="connsiteY119" fmla="*/ 1528851 h 2340869"/>
              <a:gd name="connsiteX120" fmla="*/ 81999 w 1571230"/>
              <a:gd name="connsiteY120" fmla="*/ 1481226 h 2340869"/>
              <a:gd name="connsiteX121" fmla="*/ 108194 w 1571230"/>
              <a:gd name="connsiteY121" fmla="*/ 1443126 h 2340869"/>
              <a:gd name="connsiteX122" fmla="*/ 146293 w 1571230"/>
              <a:gd name="connsiteY122" fmla="*/ 1433601 h 2340869"/>
              <a:gd name="connsiteX123" fmla="*/ 153438 w 1571230"/>
              <a:gd name="connsiteY123" fmla="*/ 1397883 h 2340869"/>
              <a:gd name="connsiteX124" fmla="*/ 262975 w 1571230"/>
              <a:gd name="connsiteY124" fmla="*/ 1278820 h 2340869"/>
              <a:gd name="connsiteX125" fmla="*/ 286787 w 1571230"/>
              <a:gd name="connsiteY125" fmla="*/ 1140705 h 2340869"/>
              <a:gd name="connsiteX126" fmla="*/ 282025 w 1571230"/>
              <a:gd name="connsiteY126" fmla="*/ 1059745 h 2340869"/>
              <a:gd name="connsiteX127" fmla="*/ 196300 w 1571230"/>
              <a:gd name="connsiteY127" fmla="*/ 1047839 h 2340869"/>
              <a:gd name="connsiteX128" fmla="*/ 179632 w 1571230"/>
              <a:gd name="connsiteY128" fmla="*/ 966876 h 2340869"/>
              <a:gd name="connsiteX129" fmla="*/ 186775 w 1571230"/>
              <a:gd name="connsiteY129" fmla="*/ 900201 h 2340869"/>
              <a:gd name="connsiteX130" fmla="*/ 148675 w 1571230"/>
              <a:gd name="connsiteY130" fmla="*/ 862101 h 2340869"/>
              <a:gd name="connsiteX131" fmla="*/ 127244 w 1571230"/>
              <a:gd name="connsiteY131" fmla="*/ 821619 h 2340869"/>
              <a:gd name="connsiteX132" fmla="*/ 117719 w 1571230"/>
              <a:gd name="connsiteY132" fmla="*/ 762089 h 2340869"/>
              <a:gd name="connsiteX133" fmla="*/ 102097 w 1571230"/>
              <a:gd name="connsiteY133" fmla="*/ 681935 h 2340869"/>
              <a:gd name="connsiteX0" fmla="*/ 102097 w 1567536"/>
              <a:gd name="connsiteY0" fmla="*/ 681935 h 2340869"/>
              <a:gd name="connsiteX1" fmla="*/ 91525 w 1567536"/>
              <a:gd name="connsiteY1" fmla="*/ 600163 h 2340869"/>
              <a:gd name="connsiteX2" fmla="*/ 93907 w 1567536"/>
              <a:gd name="connsiteY2" fmla="*/ 535869 h 2340869"/>
              <a:gd name="connsiteX3" fmla="*/ 17706 w 1567536"/>
              <a:gd name="connsiteY3" fmla="*/ 435857 h 2340869"/>
              <a:gd name="connsiteX4" fmla="*/ 12942 w 1567536"/>
              <a:gd name="connsiteY4" fmla="*/ 419186 h 2340869"/>
              <a:gd name="connsiteX5" fmla="*/ 77237 w 1567536"/>
              <a:gd name="connsiteY5" fmla="*/ 433475 h 2340869"/>
              <a:gd name="connsiteX6" fmla="*/ 77237 w 1567536"/>
              <a:gd name="connsiteY6" fmla="*/ 438238 h 2340869"/>
              <a:gd name="connsiteX7" fmla="*/ 127243 w 1567536"/>
              <a:gd name="connsiteY7" fmla="*/ 433475 h 2340869"/>
              <a:gd name="connsiteX8" fmla="*/ 148674 w 1567536"/>
              <a:gd name="connsiteY8" fmla="*/ 383469 h 2340869"/>
              <a:gd name="connsiteX9" fmla="*/ 201062 w 1567536"/>
              <a:gd name="connsiteY9" fmla="*/ 347750 h 2340869"/>
              <a:gd name="connsiteX10" fmla="*/ 208206 w 1567536"/>
              <a:gd name="connsiteY10" fmla="*/ 297744 h 2340869"/>
              <a:gd name="connsiteX11" fmla="*/ 184393 w 1567536"/>
              <a:gd name="connsiteY11" fmla="*/ 281074 h 2340869"/>
              <a:gd name="connsiteX12" fmla="*/ 170106 w 1567536"/>
              <a:gd name="connsiteY12" fmla="*/ 250118 h 2340869"/>
              <a:gd name="connsiteX13" fmla="*/ 224874 w 1567536"/>
              <a:gd name="connsiteY13" fmla="*/ 204875 h 2340869"/>
              <a:gd name="connsiteX14" fmla="*/ 265357 w 1567536"/>
              <a:gd name="connsiteY14" fmla="*/ 121532 h 2340869"/>
              <a:gd name="connsiteX15" fmla="*/ 293931 w 1567536"/>
              <a:gd name="connsiteY15" fmla="*/ 123912 h 2340869"/>
              <a:gd name="connsiteX16" fmla="*/ 324887 w 1567536"/>
              <a:gd name="connsiteY16" fmla="*/ 169157 h 2340869"/>
              <a:gd name="connsiteX17" fmla="*/ 341554 w 1567536"/>
              <a:gd name="connsiteY17" fmla="*/ 138201 h 2340869"/>
              <a:gd name="connsiteX18" fmla="*/ 384416 w 1567536"/>
              <a:gd name="connsiteY18" fmla="*/ 121534 h 2340869"/>
              <a:gd name="connsiteX19" fmla="*/ 420135 w 1567536"/>
              <a:gd name="connsiteY19" fmla="*/ 83434 h 2340869"/>
              <a:gd name="connsiteX20" fmla="*/ 451091 w 1567536"/>
              <a:gd name="connsiteY20" fmla="*/ 88196 h 2340869"/>
              <a:gd name="connsiteX21" fmla="*/ 470141 w 1567536"/>
              <a:gd name="connsiteY21" fmla="*/ 64384 h 2340869"/>
              <a:gd name="connsiteX22" fmla="*/ 498716 w 1567536"/>
              <a:gd name="connsiteY22" fmla="*/ 88196 h 2340869"/>
              <a:gd name="connsiteX23" fmla="*/ 486810 w 1567536"/>
              <a:gd name="connsiteY23" fmla="*/ 121534 h 2340869"/>
              <a:gd name="connsiteX24" fmla="*/ 486810 w 1567536"/>
              <a:gd name="connsiteY24" fmla="*/ 164395 h 2340869"/>
              <a:gd name="connsiteX25" fmla="*/ 515385 w 1567536"/>
              <a:gd name="connsiteY25" fmla="*/ 78671 h 2340869"/>
              <a:gd name="connsiteX26" fmla="*/ 522529 w 1567536"/>
              <a:gd name="connsiteY26" fmla="*/ 23901 h 2340869"/>
              <a:gd name="connsiteX27" fmla="*/ 543961 w 1567536"/>
              <a:gd name="connsiteY27" fmla="*/ 11994 h 2340869"/>
              <a:gd name="connsiteX28" fmla="*/ 551104 w 1567536"/>
              <a:gd name="connsiteY28" fmla="*/ 89 h 2340869"/>
              <a:gd name="connsiteX29" fmla="*/ 601110 w 1567536"/>
              <a:gd name="connsiteY29" fmla="*/ 19139 h 2340869"/>
              <a:gd name="connsiteX30" fmla="*/ 636831 w 1567536"/>
              <a:gd name="connsiteY30" fmla="*/ 33424 h 2340869"/>
              <a:gd name="connsiteX31" fmla="*/ 651116 w 1567536"/>
              <a:gd name="connsiteY31" fmla="*/ 40570 h 2340869"/>
              <a:gd name="connsiteX32" fmla="*/ 708266 w 1567536"/>
              <a:gd name="connsiteY32" fmla="*/ 121534 h 2340869"/>
              <a:gd name="connsiteX33" fmla="*/ 748749 w 1567536"/>
              <a:gd name="connsiteY33" fmla="*/ 152487 h 2340869"/>
              <a:gd name="connsiteX34" fmla="*/ 753510 w 1567536"/>
              <a:gd name="connsiteY34" fmla="*/ 123915 h 2340869"/>
              <a:gd name="connsiteX35" fmla="*/ 765416 w 1567536"/>
              <a:gd name="connsiteY35" fmla="*/ 114390 h 2340869"/>
              <a:gd name="connsiteX36" fmla="*/ 810660 w 1567536"/>
              <a:gd name="connsiteY36" fmla="*/ 123915 h 2340869"/>
              <a:gd name="connsiteX37" fmla="*/ 839235 w 1567536"/>
              <a:gd name="connsiteY37" fmla="*/ 95340 h 2340869"/>
              <a:gd name="connsiteX38" fmla="*/ 896385 w 1567536"/>
              <a:gd name="connsiteY38" fmla="*/ 26284 h 2340869"/>
              <a:gd name="connsiteX39" fmla="*/ 972588 w 1567536"/>
              <a:gd name="connsiteY39" fmla="*/ 50094 h 2340869"/>
              <a:gd name="connsiteX40" fmla="*/ 1058312 w 1567536"/>
              <a:gd name="connsiteY40" fmla="*/ 31044 h 2340869"/>
              <a:gd name="connsiteX41" fmla="*/ 1155942 w 1567536"/>
              <a:gd name="connsiteY41" fmla="*/ 16756 h 2340869"/>
              <a:gd name="connsiteX42" fmla="*/ 1255954 w 1567536"/>
              <a:gd name="connsiteY42" fmla="*/ 54859 h 2340869"/>
              <a:gd name="connsiteX43" fmla="*/ 1229760 w 1567536"/>
              <a:gd name="connsiteY43" fmla="*/ 169159 h 2340869"/>
              <a:gd name="connsiteX44" fmla="*/ 1322629 w 1567536"/>
              <a:gd name="connsiteY44" fmla="*/ 202496 h 2340869"/>
              <a:gd name="connsiteX45" fmla="*/ 1370255 w 1567536"/>
              <a:gd name="connsiteY45" fmla="*/ 212019 h 2340869"/>
              <a:gd name="connsiteX46" fmla="*/ 991635 w 1567536"/>
              <a:gd name="connsiteY46" fmla="*/ 323940 h 2340869"/>
              <a:gd name="connsiteX47" fmla="*/ 1560756 w 1567536"/>
              <a:gd name="connsiteY47" fmla="*/ 902582 h 2340869"/>
              <a:gd name="connsiteX48" fmla="*/ 1544088 w 1567536"/>
              <a:gd name="connsiteY48" fmla="*/ 904964 h 2340869"/>
              <a:gd name="connsiteX49" fmla="*/ 1525038 w 1567536"/>
              <a:gd name="connsiteY49" fmla="*/ 978781 h 2340869"/>
              <a:gd name="connsiteX50" fmla="*/ 958300 w 1567536"/>
              <a:gd name="connsiteY50" fmla="*/ 1157376 h 2340869"/>
              <a:gd name="connsiteX51" fmla="*/ 979731 w 1567536"/>
              <a:gd name="connsiteY51" fmla="*/ 1166900 h 2340869"/>
              <a:gd name="connsiteX52" fmla="*/ 974968 w 1567536"/>
              <a:gd name="connsiteY52" fmla="*/ 1240718 h 2340869"/>
              <a:gd name="connsiteX53" fmla="*/ 984494 w 1567536"/>
              <a:gd name="connsiteY53" fmla="*/ 1302633 h 2340869"/>
              <a:gd name="connsiteX54" fmla="*/ 1032119 w 1567536"/>
              <a:gd name="connsiteY54" fmla="*/ 1383595 h 2340869"/>
              <a:gd name="connsiteX55" fmla="*/ 1072600 w 1567536"/>
              <a:gd name="connsiteY55" fmla="*/ 1405026 h 2340869"/>
              <a:gd name="connsiteX56" fmla="*/ 1089269 w 1567536"/>
              <a:gd name="connsiteY56" fmla="*/ 1471701 h 2340869"/>
              <a:gd name="connsiteX57" fmla="*/ 1122607 w 1567536"/>
              <a:gd name="connsiteY57" fmla="*/ 1497895 h 2340869"/>
              <a:gd name="connsiteX58" fmla="*/ 1163088 w 1567536"/>
              <a:gd name="connsiteY58" fmla="*/ 1557426 h 2340869"/>
              <a:gd name="connsiteX59" fmla="*/ 1191663 w 1567536"/>
              <a:gd name="connsiteY59" fmla="*/ 1571714 h 2340869"/>
              <a:gd name="connsiteX60" fmla="*/ 1220238 w 1567536"/>
              <a:gd name="connsiteY60" fmla="*/ 1609813 h 2340869"/>
              <a:gd name="connsiteX61" fmla="*/ 1215943 w 1567536"/>
              <a:gd name="connsiteY61" fmla="*/ 1629673 h 2340869"/>
              <a:gd name="connsiteX62" fmla="*/ 1196425 w 1567536"/>
              <a:gd name="connsiteY62" fmla="*/ 1678870 h 2340869"/>
              <a:gd name="connsiteX63" fmla="*/ 1144037 w 1567536"/>
              <a:gd name="connsiteY63" fmla="*/ 1674106 h 2340869"/>
              <a:gd name="connsiteX64" fmla="*/ 1124987 w 1567536"/>
              <a:gd name="connsiteY64" fmla="*/ 1719349 h 2340869"/>
              <a:gd name="connsiteX65" fmla="*/ 1048787 w 1567536"/>
              <a:gd name="connsiteY65" fmla="*/ 1752687 h 2340869"/>
              <a:gd name="connsiteX66" fmla="*/ 1020212 w 1567536"/>
              <a:gd name="connsiteY66" fmla="*/ 1812218 h 2340869"/>
              <a:gd name="connsiteX67" fmla="*/ 1036881 w 1567536"/>
              <a:gd name="connsiteY67" fmla="*/ 1859843 h 2340869"/>
              <a:gd name="connsiteX68" fmla="*/ 1017832 w 1567536"/>
              <a:gd name="connsiteY68" fmla="*/ 1900326 h 2340869"/>
              <a:gd name="connsiteX69" fmla="*/ 984493 w 1567536"/>
              <a:gd name="connsiteY69" fmla="*/ 1897943 h 2340869"/>
              <a:gd name="connsiteX70" fmla="*/ 982112 w 1567536"/>
              <a:gd name="connsiteY70" fmla="*/ 1962237 h 2340869"/>
              <a:gd name="connsiteX71" fmla="*/ 946393 w 1567536"/>
              <a:gd name="connsiteY71" fmla="*/ 1978906 h 2340869"/>
              <a:gd name="connsiteX72" fmla="*/ 910674 w 1567536"/>
              <a:gd name="connsiteY72" fmla="*/ 1986049 h 2340869"/>
              <a:gd name="connsiteX73" fmla="*/ 910674 w 1567536"/>
              <a:gd name="connsiteY73" fmla="*/ 2050343 h 2340869"/>
              <a:gd name="connsiteX74" fmla="*/ 967824 w 1567536"/>
              <a:gd name="connsiteY74" fmla="*/ 2059868 h 2340869"/>
              <a:gd name="connsiteX75" fmla="*/ 1001162 w 1567536"/>
              <a:gd name="connsiteY75" fmla="*/ 2055106 h 2340869"/>
              <a:gd name="connsiteX76" fmla="*/ 1005922 w 1567536"/>
              <a:gd name="connsiteY76" fmla="*/ 2128925 h 2340869"/>
              <a:gd name="connsiteX77" fmla="*/ 982112 w 1567536"/>
              <a:gd name="connsiteY77" fmla="*/ 2150356 h 2340869"/>
              <a:gd name="connsiteX78" fmla="*/ 922581 w 1567536"/>
              <a:gd name="connsiteY78" fmla="*/ 2147976 h 2340869"/>
              <a:gd name="connsiteX79" fmla="*/ 870193 w 1567536"/>
              <a:gd name="connsiteY79" fmla="*/ 2157501 h 2340869"/>
              <a:gd name="connsiteX80" fmla="*/ 824949 w 1567536"/>
              <a:gd name="connsiteY80" fmla="*/ 2181314 h 2340869"/>
              <a:gd name="connsiteX81" fmla="*/ 779704 w 1567536"/>
              <a:gd name="connsiteY81" fmla="*/ 2188456 h 2340869"/>
              <a:gd name="connsiteX82" fmla="*/ 758274 w 1567536"/>
              <a:gd name="connsiteY82" fmla="*/ 2207508 h 2340869"/>
              <a:gd name="connsiteX83" fmla="*/ 751131 w 1567536"/>
              <a:gd name="connsiteY83" fmla="*/ 2252751 h 2340869"/>
              <a:gd name="connsiteX84" fmla="*/ 734462 w 1567536"/>
              <a:gd name="connsiteY84" fmla="*/ 2264658 h 2340869"/>
              <a:gd name="connsiteX85" fmla="*/ 689218 w 1567536"/>
              <a:gd name="connsiteY85" fmla="*/ 2314664 h 2340869"/>
              <a:gd name="connsiteX86" fmla="*/ 665406 w 1567536"/>
              <a:gd name="connsiteY86" fmla="*/ 2319425 h 2340869"/>
              <a:gd name="connsiteX87" fmla="*/ 617781 w 1567536"/>
              <a:gd name="connsiteY87" fmla="*/ 2340857 h 2340869"/>
              <a:gd name="connsiteX88" fmla="*/ 579681 w 1567536"/>
              <a:gd name="connsiteY88" fmla="*/ 2324188 h 2340869"/>
              <a:gd name="connsiteX89" fmla="*/ 563012 w 1567536"/>
              <a:gd name="connsiteY89" fmla="*/ 2295613 h 2340869"/>
              <a:gd name="connsiteX90" fmla="*/ 520149 w 1567536"/>
              <a:gd name="connsiteY90" fmla="*/ 2305139 h 2340869"/>
              <a:gd name="connsiteX91" fmla="*/ 512573 w 1567536"/>
              <a:gd name="connsiteY91" fmla="*/ 2299035 h 2340869"/>
              <a:gd name="connsiteX92" fmla="*/ 503481 w 1567536"/>
              <a:gd name="connsiteY92" fmla="*/ 2293232 h 2340869"/>
              <a:gd name="connsiteX93" fmla="*/ 522531 w 1567536"/>
              <a:gd name="connsiteY93" fmla="*/ 2186075 h 2340869"/>
              <a:gd name="connsiteX94" fmla="*/ 539199 w 1567536"/>
              <a:gd name="connsiteY94" fmla="*/ 2164644 h 2340869"/>
              <a:gd name="connsiteX95" fmla="*/ 529674 w 1567536"/>
              <a:gd name="connsiteY95" fmla="*/ 2119401 h 2340869"/>
              <a:gd name="connsiteX96" fmla="*/ 553487 w 1567536"/>
              <a:gd name="connsiteY96" fmla="*/ 2105113 h 2340869"/>
              <a:gd name="connsiteX97" fmla="*/ 534437 w 1567536"/>
              <a:gd name="connsiteY97" fmla="*/ 2090826 h 2340869"/>
              <a:gd name="connsiteX98" fmla="*/ 522531 w 1567536"/>
              <a:gd name="connsiteY98" fmla="*/ 2055108 h 2340869"/>
              <a:gd name="connsiteX99" fmla="*/ 513006 w 1567536"/>
              <a:gd name="connsiteY99" fmla="*/ 2009864 h 2340869"/>
              <a:gd name="connsiteX100" fmla="*/ 510624 w 1567536"/>
              <a:gd name="connsiteY100" fmla="*/ 1978906 h 2340869"/>
              <a:gd name="connsiteX101" fmla="*/ 460618 w 1567536"/>
              <a:gd name="connsiteY101" fmla="*/ 1981289 h 2340869"/>
              <a:gd name="connsiteX102" fmla="*/ 427282 w 1567536"/>
              <a:gd name="connsiteY102" fmla="*/ 1945570 h 2340869"/>
              <a:gd name="connsiteX103" fmla="*/ 382037 w 1567536"/>
              <a:gd name="connsiteY103" fmla="*/ 1928900 h 2340869"/>
              <a:gd name="connsiteX104" fmla="*/ 367749 w 1567536"/>
              <a:gd name="connsiteY104" fmla="*/ 1878895 h 2340869"/>
              <a:gd name="connsiteX105" fmla="*/ 365368 w 1567536"/>
              <a:gd name="connsiteY105" fmla="*/ 1857463 h 2340869"/>
              <a:gd name="connsiteX106" fmla="*/ 334413 w 1567536"/>
              <a:gd name="connsiteY106" fmla="*/ 1812220 h 2340869"/>
              <a:gd name="connsiteX107" fmla="*/ 291549 w 1567536"/>
              <a:gd name="connsiteY107" fmla="*/ 1788407 h 2340869"/>
              <a:gd name="connsiteX108" fmla="*/ 248688 w 1567536"/>
              <a:gd name="connsiteY108" fmla="*/ 1759833 h 2340869"/>
              <a:gd name="connsiteX109" fmla="*/ 215349 w 1567536"/>
              <a:gd name="connsiteY109" fmla="*/ 1750307 h 2340869"/>
              <a:gd name="connsiteX110" fmla="*/ 217731 w 1567536"/>
              <a:gd name="connsiteY110" fmla="*/ 1705061 h 2340869"/>
              <a:gd name="connsiteX111" fmla="*/ 174868 w 1567536"/>
              <a:gd name="connsiteY111" fmla="*/ 1719351 h 2340869"/>
              <a:gd name="connsiteX112" fmla="*/ 186775 w 1567536"/>
              <a:gd name="connsiteY112" fmla="*/ 1752689 h 2340869"/>
              <a:gd name="connsiteX113" fmla="*/ 179631 w 1567536"/>
              <a:gd name="connsiteY113" fmla="*/ 1769358 h 2340869"/>
              <a:gd name="connsiteX114" fmla="*/ 141531 w 1567536"/>
              <a:gd name="connsiteY114" fmla="*/ 1740783 h 2340869"/>
              <a:gd name="connsiteX115" fmla="*/ 98669 w 1567536"/>
              <a:gd name="connsiteY115" fmla="*/ 1738401 h 2340869"/>
              <a:gd name="connsiteX116" fmla="*/ 43899 w 1567536"/>
              <a:gd name="connsiteY116" fmla="*/ 1719351 h 2340869"/>
              <a:gd name="connsiteX117" fmla="*/ 10560 w 1567536"/>
              <a:gd name="connsiteY117" fmla="*/ 1716967 h 2340869"/>
              <a:gd name="connsiteX118" fmla="*/ 1037 w 1567536"/>
              <a:gd name="connsiteY118" fmla="*/ 1664583 h 2340869"/>
              <a:gd name="connsiteX119" fmla="*/ 34374 w 1567536"/>
              <a:gd name="connsiteY119" fmla="*/ 1576476 h 2340869"/>
              <a:gd name="connsiteX120" fmla="*/ 60568 w 1567536"/>
              <a:gd name="connsiteY120" fmla="*/ 1528851 h 2340869"/>
              <a:gd name="connsiteX121" fmla="*/ 81999 w 1567536"/>
              <a:gd name="connsiteY121" fmla="*/ 1481226 h 2340869"/>
              <a:gd name="connsiteX122" fmla="*/ 108194 w 1567536"/>
              <a:gd name="connsiteY122" fmla="*/ 1443126 h 2340869"/>
              <a:gd name="connsiteX123" fmla="*/ 146293 w 1567536"/>
              <a:gd name="connsiteY123" fmla="*/ 1433601 h 2340869"/>
              <a:gd name="connsiteX124" fmla="*/ 153438 w 1567536"/>
              <a:gd name="connsiteY124" fmla="*/ 1397883 h 2340869"/>
              <a:gd name="connsiteX125" fmla="*/ 262975 w 1567536"/>
              <a:gd name="connsiteY125" fmla="*/ 1278820 h 2340869"/>
              <a:gd name="connsiteX126" fmla="*/ 286787 w 1567536"/>
              <a:gd name="connsiteY126" fmla="*/ 1140705 h 2340869"/>
              <a:gd name="connsiteX127" fmla="*/ 282025 w 1567536"/>
              <a:gd name="connsiteY127" fmla="*/ 1059745 h 2340869"/>
              <a:gd name="connsiteX128" fmla="*/ 196300 w 1567536"/>
              <a:gd name="connsiteY128" fmla="*/ 1047839 h 2340869"/>
              <a:gd name="connsiteX129" fmla="*/ 179632 w 1567536"/>
              <a:gd name="connsiteY129" fmla="*/ 966876 h 2340869"/>
              <a:gd name="connsiteX130" fmla="*/ 186775 w 1567536"/>
              <a:gd name="connsiteY130" fmla="*/ 900201 h 2340869"/>
              <a:gd name="connsiteX131" fmla="*/ 148675 w 1567536"/>
              <a:gd name="connsiteY131" fmla="*/ 862101 h 2340869"/>
              <a:gd name="connsiteX132" fmla="*/ 127244 w 1567536"/>
              <a:gd name="connsiteY132" fmla="*/ 821619 h 2340869"/>
              <a:gd name="connsiteX133" fmla="*/ 117719 w 1567536"/>
              <a:gd name="connsiteY133" fmla="*/ 762089 h 2340869"/>
              <a:gd name="connsiteX134" fmla="*/ 102097 w 1567536"/>
              <a:gd name="connsiteY134" fmla="*/ 681935 h 2340869"/>
              <a:gd name="connsiteX0" fmla="*/ 102097 w 1567536"/>
              <a:gd name="connsiteY0" fmla="*/ 681935 h 2340869"/>
              <a:gd name="connsiteX1" fmla="*/ 91525 w 1567536"/>
              <a:gd name="connsiteY1" fmla="*/ 600163 h 2340869"/>
              <a:gd name="connsiteX2" fmla="*/ 93907 w 1567536"/>
              <a:gd name="connsiteY2" fmla="*/ 535869 h 2340869"/>
              <a:gd name="connsiteX3" fmla="*/ 17706 w 1567536"/>
              <a:gd name="connsiteY3" fmla="*/ 435857 h 2340869"/>
              <a:gd name="connsiteX4" fmla="*/ 12942 w 1567536"/>
              <a:gd name="connsiteY4" fmla="*/ 419186 h 2340869"/>
              <a:gd name="connsiteX5" fmla="*/ 77237 w 1567536"/>
              <a:gd name="connsiteY5" fmla="*/ 433475 h 2340869"/>
              <a:gd name="connsiteX6" fmla="*/ 77237 w 1567536"/>
              <a:gd name="connsiteY6" fmla="*/ 438238 h 2340869"/>
              <a:gd name="connsiteX7" fmla="*/ 127243 w 1567536"/>
              <a:gd name="connsiteY7" fmla="*/ 433475 h 2340869"/>
              <a:gd name="connsiteX8" fmla="*/ 148674 w 1567536"/>
              <a:gd name="connsiteY8" fmla="*/ 383469 h 2340869"/>
              <a:gd name="connsiteX9" fmla="*/ 201062 w 1567536"/>
              <a:gd name="connsiteY9" fmla="*/ 347750 h 2340869"/>
              <a:gd name="connsiteX10" fmla="*/ 208206 w 1567536"/>
              <a:gd name="connsiteY10" fmla="*/ 297744 h 2340869"/>
              <a:gd name="connsiteX11" fmla="*/ 184393 w 1567536"/>
              <a:gd name="connsiteY11" fmla="*/ 281074 h 2340869"/>
              <a:gd name="connsiteX12" fmla="*/ 170106 w 1567536"/>
              <a:gd name="connsiteY12" fmla="*/ 250118 h 2340869"/>
              <a:gd name="connsiteX13" fmla="*/ 224874 w 1567536"/>
              <a:gd name="connsiteY13" fmla="*/ 204875 h 2340869"/>
              <a:gd name="connsiteX14" fmla="*/ 265357 w 1567536"/>
              <a:gd name="connsiteY14" fmla="*/ 121532 h 2340869"/>
              <a:gd name="connsiteX15" fmla="*/ 293931 w 1567536"/>
              <a:gd name="connsiteY15" fmla="*/ 123912 h 2340869"/>
              <a:gd name="connsiteX16" fmla="*/ 324887 w 1567536"/>
              <a:gd name="connsiteY16" fmla="*/ 169157 h 2340869"/>
              <a:gd name="connsiteX17" fmla="*/ 341554 w 1567536"/>
              <a:gd name="connsiteY17" fmla="*/ 138201 h 2340869"/>
              <a:gd name="connsiteX18" fmla="*/ 384416 w 1567536"/>
              <a:gd name="connsiteY18" fmla="*/ 121534 h 2340869"/>
              <a:gd name="connsiteX19" fmla="*/ 420135 w 1567536"/>
              <a:gd name="connsiteY19" fmla="*/ 83434 h 2340869"/>
              <a:gd name="connsiteX20" fmla="*/ 451091 w 1567536"/>
              <a:gd name="connsiteY20" fmla="*/ 88196 h 2340869"/>
              <a:gd name="connsiteX21" fmla="*/ 470141 w 1567536"/>
              <a:gd name="connsiteY21" fmla="*/ 64384 h 2340869"/>
              <a:gd name="connsiteX22" fmla="*/ 498716 w 1567536"/>
              <a:gd name="connsiteY22" fmla="*/ 88196 h 2340869"/>
              <a:gd name="connsiteX23" fmla="*/ 486810 w 1567536"/>
              <a:gd name="connsiteY23" fmla="*/ 121534 h 2340869"/>
              <a:gd name="connsiteX24" fmla="*/ 486810 w 1567536"/>
              <a:gd name="connsiteY24" fmla="*/ 164395 h 2340869"/>
              <a:gd name="connsiteX25" fmla="*/ 515385 w 1567536"/>
              <a:gd name="connsiteY25" fmla="*/ 78671 h 2340869"/>
              <a:gd name="connsiteX26" fmla="*/ 522529 w 1567536"/>
              <a:gd name="connsiteY26" fmla="*/ 23901 h 2340869"/>
              <a:gd name="connsiteX27" fmla="*/ 543961 w 1567536"/>
              <a:gd name="connsiteY27" fmla="*/ 11994 h 2340869"/>
              <a:gd name="connsiteX28" fmla="*/ 551104 w 1567536"/>
              <a:gd name="connsiteY28" fmla="*/ 89 h 2340869"/>
              <a:gd name="connsiteX29" fmla="*/ 601110 w 1567536"/>
              <a:gd name="connsiteY29" fmla="*/ 19139 h 2340869"/>
              <a:gd name="connsiteX30" fmla="*/ 636831 w 1567536"/>
              <a:gd name="connsiteY30" fmla="*/ 33424 h 2340869"/>
              <a:gd name="connsiteX31" fmla="*/ 651116 w 1567536"/>
              <a:gd name="connsiteY31" fmla="*/ 40570 h 2340869"/>
              <a:gd name="connsiteX32" fmla="*/ 708266 w 1567536"/>
              <a:gd name="connsiteY32" fmla="*/ 121534 h 2340869"/>
              <a:gd name="connsiteX33" fmla="*/ 748749 w 1567536"/>
              <a:gd name="connsiteY33" fmla="*/ 152487 h 2340869"/>
              <a:gd name="connsiteX34" fmla="*/ 753510 w 1567536"/>
              <a:gd name="connsiteY34" fmla="*/ 123915 h 2340869"/>
              <a:gd name="connsiteX35" fmla="*/ 765416 w 1567536"/>
              <a:gd name="connsiteY35" fmla="*/ 114390 h 2340869"/>
              <a:gd name="connsiteX36" fmla="*/ 810660 w 1567536"/>
              <a:gd name="connsiteY36" fmla="*/ 123915 h 2340869"/>
              <a:gd name="connsiteX37" fmla="*/ 839235 w 1567536"/>
              <a:gd name="connsiteY37" fmla="*/ 95340 h 2340869"/>
              <a:gd name="connsiteX38" fmla="*/ 896385 w 1567536"/>
              <a:gd name="connsiteY38" fmla="*/ 26284 h 2340869"/>
              <a:gd name="connsiteX39" fmla="*/ 972588 w 1567536"/>
              <a:gd name="connsiteY39" fmla="*/ 50094 h 2340869"/>
              <a:gd name="connsiteX40" fmla="*/ 1058312 w 1567536"/>
              <a:gd name="connsiteY40" fmla="*/ 31044 h 2340869"/>
              <a:gd name="connsiteX41" fmla="*/ 1155942 w 1567536"/>
              <a:gd name="connsiteY41" fmla="*/ 16756 h 2340869"/>
              <a:gd name="connsiteX42" fmla="*/ 1255954 w 1567536"/>
              <a:gd name="connsiteY42" fmla="*/ 54859 h 2340869"/>
              <a:gd name="connsiteX43" fmla="*/ 1229760 w 1567536"/>
              <a:gd name="connsiteY43" fmla="*/ 169159 h 2340869"/>
              <a:gd name="connsiteX44" fmla="*/ 1322629 w 1567536"/>
              <a:gd name="connsiteY44" fmla="*/ 202496 h 2340869"/>
              <a:gd name="connsiteX45" fmla="*/ 1370255 w 1567536"/>
              <a:gd name="connsiteY45" fmla="*/ 212019 h 2340869"/>
              <a:gd name="connsiteX46" fmla="*/ 1289291 w 1567536"/>
              <a:gd name="connsiteY46" fmla="*/ 338227 h 2340869"/>
              <a:gd name="connsiteX47" fmla="*/ 991635 w 1567536"/>
              <a:gd name="connsiteY47" fmla="*/ 323940 h 2340869"/>
              <a:gd name="connsiteX48" fmla="*/ 1560756 w 1567536"/>
              <a:gd name="connsiteY48" fmla="*/ 902582 h 2340869"/>
              <a:gd name="connsiteX49" fmla="*/ 1544088 w 1567536"/>
              <a:gd name="connsiteY49" fmla="*/ 904964 h 2340869"/>
              <a:gd name="connsiteX50" fmla="*/ 1525038 w 1567536"/>
              <a:gd name="connsiteY50" fmla="*/ 978781 h 2340869"/>
              <a:gd name="connsiteX51" fmla="*/ 958300 w 1567536"/>
              <a:gd name="connsiteY51" fmla="*/ 1157376 h 2340869"/>
              <a:gd name="connsiteX52" fmla="*/ 979731 w 1567536"/>
              <a:gd name="connsiteY52" fmla="*/ 1166900 h 2340869"/>
              <a:gd name="connsiteX53" fmla="*/ 974968 w 1567536"/>
              <a:gd name="connsiteY53" fmla="*/ 1240718 h 2340869"/>
              <a:gd name="connsiteX54" fmla="*/ 984494 w 1567536"/>
              <a:gd name="connsiteY54" fmla="*/ 1302633 h 2340869"/>
              <a:gd name="connsiteX55" fmla="*/ 1032119 w 1567536"/>
              <a:gd name="connsiteY55" fmla="*/ 1383595 h 2340869"/>
              <a:gd name="connsiteX56" fmla="*/ 1072600 w 1567536"/>
              <a:gd name="connsiteY56" fmla="*/ 1405026 h 2340869"/>
              <a:gd name="connsiteX57" fmla="*/ 1089269 w 1567536"/>
              <a:gd name="connsiteY57" fmla="*/ 1471701 h 2340869"/>
              <a:gd name="connsiteX58" fmla="*/ 1122607 w 1567536"/>
              <a:gd name="connsiteY58" fmla="*/ 1497895 h 2340869"/>
              <a:gd name="connsiteX59" fmla="*/ 1163088 w 1567536"/>
              <a:gd name="connsiteY59" fmla="*/ 1557426 h 2340869"/>
              <a:gd name="connsiteX60" fmla="*/ 1191663 w 1567536"/>
              <a:gd name="connsiteY60" fmla="*/ 1571714 h 2340869"/>
              <a:gd name="connsiteX61" fmla="*/ 1220238 w 1567536"/>
              <a:gd name="connsiteY61" fmla="*/ 1609813 h 2340869"/>
              <a:gd name="connsiteX62" fmla="*/ 1215943 w 1567536"/>
              <a:gd name="connsiteY62" fmla="*/ 1629673 h 2340869"/>
              <a:gd name="connsiteX63" fmla="*/ 1196425 w 1567536"/>
              <a:gd name="connsiteY63" fmla="*/ 1678870 h 2340869"/>
              <a:gd name="connsiteX64" fmla="*/ 1144037 w 1567536"/>
              <a:gd name="connsiteY64" fmla="*/ 1674106 h 2340869"/>
              <a:gd name="connsiteX65" fmla="*/ 1124987 w 1567536"/>
              <a:gd name="connsiteY65" fmla="*/ 1719349 h 2340869"/>
              <a:gd name="connsiteX66" fmla="*/ 1048787 w 1567536"/>
              <a:gd name="connsiteY66" fmla="*/ 1752687 h 2340869"/>
              <a:gd name="connsiteX67" fmla="*/ 1020212 w 1567536"/>
              <a:gd name="connsiteY67" fmla="*/ 1812218 h 2340869"/>
              <a:gd name="connsiteX68" fmla="*/ 1036881 w 1567536"/>
              <a:gd name="connsiteY68" fmla="*/ 1859843 h 2340869"/>
              <a:gd name="connsiteX69" fmla="*/ 1017832 w 1567536"/>
              <a:gd name="connsiteY69" fmla="*/ 1900326 h 2340869"/>
              <a:gd name="connsiteX70" fmla="*/ 984493 w 1567536"/>
              <a:gd name="connsiteY70" fmla="*/ 1897943 h 2340869"/>
              <a:gd name="connsiteX71" fmla="*/ 982112 w 1567536"/>
              <a:gd name="connsiteY71" fmla="*/ 1962237 h 2340869"/>
              <a:gd name="connsiteX72" fmla="*/ 946393 w 1567536"/>
              <a:gd name="connsiteY72" fmla="*/ 1978906 h 2340869"/>
              <a:gd name="connsiteX73" fmla="*/ 910674 w 1567536"/>
              <a:gd name="connsiteY73" fmla="*/ 1986049 h 2340869"/>
              <a:gd name="connsiteX74" fmla="*/ 910674 w 1567536"/>
              <a:gd name="connsiteY74" fmla="*/ 2050343 h 2340869"/>
              <a:gd name="connsiteX75" fmla="*/ 967824 w 1567536"/>
              <a:gd name="connsiteY75" fmla="*/ 2059868 h 2340869"/>
              <a:gd name="connsiteX76" fmla="*/ 1001162 w 1567536"/>
              <a:gd name="connsiteY76" fmla="*/ 2055106 h 2340869"/>
              <a:gd name="connsiteX77" fmla="*/ 1005922 w 1567536"/>
              <a:gd name="connsiteY77" fmla="*/ 2128925 h 2340869"/>
              <a:gd name="connsiteX78" fmla="*/ 982112 w 1567536"/>
              <a:gd name="connsiteY78" fmla="*/ 2150356 h 2340869"/>
              <a:gd name="connsiteX79" fmla="*/ 922581 w 1567536"/>
              <a:gd name="connsiteY79" fmla="*/ 2147976 h 2340869"/>
              <a:gd name="connsiteX80" fmla="*/ 870193 w 1567536"/>
              <a:gd name="connsiteY80" fmla="*/ 2157501 h 2340869"/>
              <a:gd name="connsiteX81" fmla="*/ 824949 w 1567536"/>
              <a:gd name="connsiteY81" fmla="*/ 2181314 h 2340869"/>
              <a:gd name="connsiteX82" fmla="*/ 779704 w 1567536"/>
              <a:gd name="connsiteY82" fmla="*/ 2188456 h 2340869"/>
              <a:gd name="connsiteX83" fmla="*/ 758274 w 1567536"/>
              <a:gd name="connsiteY83" fmla="*/ 2207508 h 2340869"/>
              <a:gd name="connsiteX84" fmla="*/ 751131 w 1567536"/>
              <a:gd name="connsiteY84" fmla="*/ 2252751 h 2340869"/>
              <a:gd name="connsiteX85" fmla="*/ 734462 w 1567536"/>
              <a:gd name="connsiteY85" fmla="*/ 2264658 h 2340869"/>
              <a:gd name="connsiteX86" fmla="*/ 689218 w 1567536"/>
              <a:gd name="connsiteY86" fmla="*/ 2314664 h 2340869"/>
              <a:gd name="connsiteX87" fmla="*/ 665406 w 1567536"/>
              <a:gd name="connsiteY87" fmla="*/ 2319425 h 2340869"/>
              <a:gd name="connsiteX88" fmla="*/ 617781 w 1567536"/>
              <a:gd name="connsiteY88" fmla="*/ 2340857 h 2340869"/>
              <a:gd name="connsiteX89" fmla="*/ 579681 w 1567536"/>
              <a:gd name="connsiteY89" fmla="*/ 2324188 h 2340869"/>
              <a:gd name="connsiteX90" fmla="*/ 563012 w 1567536"/>
              <a:gd name="connsiteY90" fmla="*/ 2295613 h 2340869"/>
              <a:gd name="connsiteX91" fmla="*/ 520149 w 1567536"/>
              <a:gd name="connsiteY91" fmla="*/ 2305139 h 2340869"/>
              <a:gd name="connsiteX92" fmla="*/ 512573 w 1567536"/>
              <a:gd name="connsiteY92" fmla="*/ 2299035 h 2340869"/>
              <a:gd name="connsiteX93" fmla="*/ 503481 w 1567536"/>
              <a:gd name="connsiteY93" fmla="*/ 2293232 h 2340869"/>
              <a:gd name="connsiteX94" fmla="*/ 522531 w 1567536"/>
              <a:gd name="connsiteY94" fmla="*/ 2186075 h 2340869"/>
              <a:gd name="connsiteX95" fmla="*/ 539199 w 1567536"/>
              <a:gd name="connsiteY95" fmla="*/ 2164644 h 2340869"/>
              <a:gd name="connsiteX96" fmla="*/ 529674 w 1567536"/>
              <a:gd name="connsiteY96" fmla="*/ 2119401 h 2340869"/>
              <a:gd name="connsiteX97" fmla="*/ 553487 w 1567536"/>
              <a:gd name="connsiteY97" fmla="*/ 2105113 h 2340869"/>
              <a:gd name="connsiteX98" fmla="*/ 534437 w 1567536"/>
              <a:gd name="connsiteY98" fmla="*/ 2090826 h 2340869"/>
              <a:gd name="connsiteX99" fmla="*/ 522531 w 1567536"/>
              <a:gd name="connsiteY99" fmla="*/ 2055108 h 2340869"/>
              <a:gd name="connsiteX100" fmla="*/ 513006 w 1567536"/>
              <a:gd name="connsiteY100" fmla="*/ 2009864 h 2340869"/>
              <a:gd name="connsiteX101" fmla="*/ 510624 w 1567536"/>
              <a:gd name="connsiteY101" fmla="*/ 1978906 h 2340869"/>
              <a:gd name="connsiteX102" fmla="*/ 460618 w 1567536"/>
              <a:gd name="connsiteY102" fmla="*/ 1981289 h 2340869"/>
              <a:gd name="connsiteX103" fmla="*/ 427282 w 1567536"/>
              <a:gd name="connsiteY103" fmla="*/ 1945570 h 2340869"/>
              <a:gd name="connsiteX104" fmla="*/ 382037 w 1567536"/>
              <a:gd name="connsiteY104" fmla="*/ 1928900 h 2340869"/>
              <a:gd name="connsiteX105" fmla="*/ 367749 w 1567536"/>
              <a:gd name="connsiteY105" fmla="*/ 1878895 h 2340869"/>
              <a:gd name="connsiteX106" fmla="*/ 365368 w 1567536"/>
              <a:gd name="connsiteY106" fmla="*/ 1857463 h 2340869"/>
              <a:gd name="connsiteX107" fmla="*/ 334413 w 1567536"/>
              <a:gd name="connsiteY107" fmla="*/ 1812220 h 2340869"/>
              <a:gd name="connsiteX108" fmla="*/ 291549 w 1567536"/>
              <a:gd name="connsiteY108" fmla="*/ 1788407 h 2340869"/>
              <a:gd name="connsiteX109" fmla="*/ 248688 w 1567536"/>
              <a:gd name="connsiteY109" fmla="*/ 1759833 h 2340869"/>
              <a:gd name="connsiteX110" fmla="*/ 215349 w 1567536"/>
              <a:gd name="connsiteY110" fmla="*/ 1750307 h 2340869"/>
              <a:gd name="connsiteX111" fmla="*/ 217731 w 1567536"/>
              <a:gd name="connsiteY111" fmla="*/ 1705061 h 2340869"/>
              <a:gd name="connsiteX112" fmla="*/ 174868 w 1567536"/>
              <a:gd name="connsiteY112" fmla="*/ 1719351 h 2340869"/>
              <a:gd name="connsiteX113" fmla="*/ 186775 w 1567536"/>
              <a:gd name="connsiteY113" fmla="*/ 1752689 h 2340869"/>
              <a:gd name="connsiteX114" fmla="*/ 179631 w 1567536"/>
              <a:gd name="connsiteY114" fmla="*/ 1769358 h 2340869"/>
              <a:gd name="connsiteX115" fmla="*/ 141531 w 1567536"/>
              <a:gd name="connsiteY115" fmla="*/ 1740783 h 2340869"/>
              <a:gd name="connsiteX116" fmla="*/ 98669 w 1567536"/>
              <a:gd name="connsiteY116" fmla="*/ 1738401 h 2340869"/>
              <a:gd name="connsiteX117" fmla="*/ 43899 w 1567536"/>
              <a:gd name="connsiteY117" fmla="*/ 1719351 h 2340869"/>
              <a:gd name="connsiteX118" fmla="*/ 10560 w 1567536"/>
              <a:gd name="connsiteY118" fmla="*/ 1716967 h 2340869"/>
              <a:gd name="connsiteX119" fmla="*/ 1037 w 1567536"/>
              <a:gd name="connsiteY119" fmla="*/ 1664583 h 2340869"/>
              <a:gd name="connsiteX120" fmla="*/ 34374 w 1567536"/>
              <a:gd name="connsiteY120" fmla="*/ 1576476 h 2340869"/>
              <a:gd name="connsiteX121" fmla="*/ 60568 w 1567536"/>
              <a:gd name="connsiteY121" fmla="*/ 1528851 h 2340869"/>
              <a:gd name="connsiteX122" fmla="*/ 81999 w 1567536"/>
              <a:gd name="connsiteY122" fmla="*/ 1481226 h 2340869"/>
              <a:gd name="connsiteX123" fmla="*/ 108194 w 1567536"/>
              <a:gd name="connsiteY123" fmla="*/ 1443126 h 2340869"/>
              <a:gd name="connsiteX124" fmla="*/ 146293 w 1567536"/>
              <a:gd name="connsiteY124" fmla="*/ 1433601 h 2340869"/>
              <a:gd name="connsiteX125" fmla="*/ 153438 w 1567536"/>
              <a:gd name="connsiteY125" fmla="*/ 1397883 h 2340869"/>
              <a:gd name="connsiteX126" fmla="*/ 262975 w 1567536"/>
              <a:gd name="connsiteY126" fmla="*/ 1278820 h 2340869"/>
              <a:gd name="connsiteX127" fmla="*/ 286787 w 1567536"/>
              <a:gd name="connsiteY127" fmla="*/ 1140705 h 2340869"/>
              <a:gd name="connsiteX128" fmla="*/ 282025 w 1567536"/>
              <a:gd name="connsiteY128" fmla="*/ 1059745 h 2340869"/>
              <a:gd name="connsiteX129" fmla="*/ 196300 w 1567536"/>
              <a:gd name="connsiteY129" fmla="*/ 1047839 h 2340869"/>
              <a:gd name="connsiteX130" fmla="*/ 179632 w 1567536"/>
              <a:gd name="connsiteY130" fmla="*/ 966876 h 2340869"/>
              <a:gd name="connsiteX131" fmla="*/ 186775 w 1567536"/>
              <a:gd name="connsiteY131" fmla="*/ 900201 h 2340869"/>
              <a:gd name="connsiteX132" fmla="*/ 148675 w 1567536"/>
              <a:gd name="connsiteY132" fmla="*/ 862101 h 2340869"/>
              <a:gd name="connsiteX133" fmla="*/ 127244 w 1567536"/>
              <a:gd name="connsiteY133" fmla="*/ 821619 h 2340869"/>
              <a:gd name="connsiteX134" fmla="*/ 117719 w 1567536"/>
              <a:gd name="connsiteY134" fmla="*/ 762089 h 2340869"/>
              <a:gd name="connsiteX135" fmla="*/ 102097 w 1567536"/>
              <a:gd name="connsiteY135" fmla="*/ 681935 h 2340869"/>
              <a:gd name="connsiteX0" fmla="*/ 102097 w 1567536"/>
              <a:gd name="connsiteY0" fmla="*/ 681935 h 2340869"/>
              <a:gd name="connsiteX1" fmla="*/ 91525 w 1567536"/>
              <a:gd name="connsiteY1" fmla="*/ 600163 h 2340869"/>
              <a:gd name="connsiteX2" fmla="*/ 93907 w 1567536"/>
              <a:gd name="connsiteY2" fmla="*/ 535869 h 2340869"/>
              <a:gd name="connsiteX3" fmla="*/ 17706 w 1567536"/>
              <a:gd name="connsiteY3" fmla="*/ 435857 h 2340869"/>
              <a:gd name="connsiteX4" fmla="*/ 12942 w 1567536"/>
              <a:gd name="connsiteY4" fmla="*/ 419186 h 2340869"/>
              <a:gd name="connsiteX5" fmla="*/ 77237 w 1567536"/>
              <a:gd name="connsiteY5" fmla="*/ 433475 h 2340869"/>
              <a:gd name="connsiteX6" fmla="*/ 77237 w 1567536"/>
              <a:gd name="connsiteY6" fmla="*/ 438238 h 2340869"/>
              <a:gd name="connsiteX7" fmla="*/ 127243 w 1567536"/>
              <a:gd name="connsiteY7" fmla="*/ 433475 h 2340869"/>
              <a:gd name="connsiteX8" fmla="*/ 148674 w 1567536"/>
              <a:gd name="connsiteY8" fmla="*/ 383469 h 2340869"/>
              <a:gd name="connsiteX9" fmla="*/ 201062 w 1567536"/>
              <a:gd name="connsiteY9" fmla="*/ 347750 h 2340869"/>
              <a:gd name="connsiteX10" fmla="*/ 208206 w 1567536"/>
              <a:gd name="connsiteY10" fmla="*/ 297744 h 2340869"/>
              <a:gd name="connsiteX11" fmla="*/ 184393 w 1567536"/>
              <a:gd name="connsiteY11" fmla="*/ 281074 h 2340869"/>
              <a:gd name="connsiteX12" fmla="*/ 170106 w 1567536"/>
              <a:gd name="connsiteY12" fmla="*/ 250118 h 2340869"/>
              <a:gd name="connsiteX13" fmla="*/ 224874 w 1567536"/>
              <a:gd name="connsiteY13" fmla="*/ 204875 h 2340869"/>
              <a:gd name="connsiteX14" fmla="*/ 265357 w 1567536"/>
              <a:gd name="connsiteY14" fmla="*/ 121532 h 2340869"/>
              <a:gd name="connsiteX15" fmla="*/ 293931 w 1567536"/>
              <a:gd name="connsiteY15" fmla="*/ 123912 h 2340869"/>
              <a:gd name="connsiteX16" fmla="*/ 324887 w 1567536"/>
              <a:gd name="connsiteY16" fmla="*/ 169157 h 2340869"/>
              <a:gd name="connsiteX17" fmla="*/ 341554 w 1567536"/>
              <a:gd name="connsiteY17" fmla="*/ 138201 h 2340869"/>
              <a:gd name="connsiteX18" fmla="*/ 384416 w 1567536"/>
              <a:gd name="connsiteY18" fmla="*/ 121534 h 2340869"/>
              <a:gd name="connsiteX19" fmla="*/ 420135 w 1567536"/>
              <a:gd name="connsiteY19" fmla="*/ 83434 h 2340869"/>
              <a:gd name="connsiteX20" fmla="*/ 451091 w 1567536"/>
              <a:gd name="connsiteY20" fmla="*/ 88196 h 2340869"/>
              <a:gd name="connsiteX21" fmla="*/ 470141 w 1567536"/>
              <a:gd name="connsiteY21" fmla="*/ 64384 h 2340869"/>
              <a:gd name="connsiteX22" fmla="*/ 498716 w 1567536"/>
              <a:gd name="connsiteY22" fmla="*/ 88196 h 2340869"/>
              <a:gd name="connsiteX23" fmla="*/ 486810 w 1567536"/>
              <a:gd name="connsiteY23" fmla="*/ 121534 h 2340869"/>
              <a:gd name="connsiteX24" fmla="*/ 486810 w 1567536"/>
              <a:gd name="connsiteY24" fmla="*/ 164395 h 2340869"/>
              <a:gd name="connsiteX25" fmla="*/ 515385 w 1567536"/>
              <a:gd name="connsiteY25" fmla="*/ 78671 h 2340869"/>
              <a:gd name="connsiteX26" fmla="*/ 522529 w 1567536"/>
              <a:gd name="connsiteY26" fmla="*/ 23901 h 2340869"/>
              <a:gd name="connsiteX27" fmla="*/ 543961 w 1567536"/>
              <a:gd name="connsiteY27" fmla="*/ 11994 h 2340869"/>
              <a:gd name="connsiteX28" fmla="*/ 551104 w 1567536"/>
              <a:gd name="connsiteY28" fmla="*/ 89 h 2340869"/>
              <a:gd name="connsiteX29" fmla="*/ 601110 w 1567536"/>
              <a:gd name="connsiteY29" fmla="*/ 19139 h 2340869"/>
              <a:gd name="connsiteX30" fmla="*/ 636831 w 1567536"/>
              <a:gd name="connsiteY30" fmla="*/ 33424 h 2340869"/>
              <a:gd name="connsiteX31" fmla="*/ 651116 w 1567536"/>
              <a:gd name="connsiteY31" fmla="*/ 40570 h 2340869"/>
              <a:gd name="connsiteX32" fmla="*/ 708266 w 1567536"/>
              <a:gd name="connsiteY32" fmla="*/ 121534 h 2340869"/>
              <a:gd name="connsiteX33" fmla="*/ 748749 w 1567536"/>
              <a:gd name="connsiteY33" fmla="*/ 152487 h 2340869"/>
              <a:gd name="connsiteX34" fmla="*/ 753510 w 1567536"/>
              <a:gd name="connsiteY34" fmla="*/ 123915 h 2340869"/>
              <a:gd name="connsiteX35" fmla="*/ 765416 w 1567536"/>
              <a:gd name="connsiteY35" fmla="*/ 114390 h 2340869"/>
              <a:gd name="connsiteX36" fmla="*/ 810660 w 1567536"/>
              <a:gd name="connsiteY36" fmla="*/ 123915 h 2340869"/>
              <a:gd name="connsiteX37" fmla="*/ 839235 w 1567536"/>
              <a:gd name="connsiteY37" fmla="*/ 95340 h 2340869"/>
              <a:gd name="connsiteX38" fmla="*/ 896385 w 1567536"/>
              <a:gd name="connsiteY38" fmla="*/ 26284 h 2340869"/>
              <a:gd name="connsiteX39" fmla="*/ 972588 w 1567536"/>
              <a:gd name="connsiteY39" fmla="*/ 50094 h 2340869"/>
              <a:gd name="connsiteX40" fmla="*/ 1058312 w 1567536"/>
              <a:gd name="connsiteY40" fmla="*/ 31044 h 2340869"/>
              <a:gd name="connsiteX41" fmla="*/ 1155942 w 1567536"/>
              <a:gd name="connsiteY41" fmla="*/ 16756 h 2340869"/>
              <a:gd name="connsiteX42" fmla="*/ 1255954 w 1567536"/>
              <a:gd name="connsiteY42" fmla="*/ 54859 h 2340869"/>
              <a:gd name="connsiteX43" fmla="*/ 1229760 w 1567536"/>
              <a:gd name="connsiteY43" fmla="*/ 169159 h 2340869"/>
              <a:gd name="connsiteX44" fmla="*/ 1322629 w 1567536"/>
              <a:gd name="connsiteY44" fmla="*/ 202496 h 2340869"/>
              <a:gd name="connsiteX45" fmla="*/ 1370255 w 1567536"/>
              <a:gd name="connsiteY45" fmla="*/ 212019 h 2340869"/>
              <a:gd name="connsiteX46" fmla="*/ 1289291 w 1567536"/>
              <a:gd name="connsiteY46" fmla="*/ 338227 h 2340869"/>
              <a:gd name="connsiteX47" fmla="*/ 1101172 w 1567536"/>
              <a:gd name="connsiteY47" fmla="*/ 262027 h 2340869"/>
              <a:gd name="connsiteX48" fmla="*/ 991635 w 1567536"/>
              <a:gd name="connsiteY48" fmla="*/ 323940 h 2340869"/>
              <a:gd name="connsiteX49" fmla="*/ 1560756 w 1567536"/>
              <a:gd name="connsiteY49" fmla="*/ 902582 h 2340869"/>
              <a:gd name="connsiteX50" fmla="*/ 1544088 w 1567536"/>
              <a:gd name="connsiteY50" fmla="*/ 904964 h 2340869"/>
              <a:gd name="connsiteX51" fmla="*/ 1525038 w 1567536"/>
              <a:gd name="connsiteY51" fmla="*/ 978781 h 2340869"/>
              <a:gd name="connsiteX52" fmla="*/ 958300 w 1567536"/>
              <a:gd name="connsiteY52" fmla="*/ 1157376 h 2340869"/>
              <a:gd name="connsiteX53" fmla="*/ 979731 w 1567536"/>
              <a:gd name="connsiteY53" fmla="*/ 1166900 h 2340869"/>
              <a:gd name="connsiteX54" fmla="*/ 974968 w 1567536"/>
              <a:gd name="connsiteY54" fmla="*/ 1240718 h 2340869"/>
              <a:gd name="connsiteX55" fmla="*/ 984494 w 1567536"/>
              <a:gd name="connsiteY55" fmla="*/ 1302633 h 2340869"/>
              <a:gd name="connsiteX56" fmla="*/ 1032119 w 1567536"/>
              <a:gd name="connsiteY56" fmla="*/ 1383595 h 2340869"/>
              <a:gd name="connsiteX57" fmla="*/ 1072600 w 1567536"/>
              <a:gd name="connsiteY57" fmla="*/ 1405026 h 2340869"/>
              <a:gd name="connsiteX58" fmla="*/ 1089269 w 1567536"/>
              <a:gd name="connsiteY58" fmla="*/ 1471701 h 2340869"/>
              <a:gd name="connsiteX59" fmla="*/ 1122607 w 1567536"/>
              <a:gd name="connsiteY59" fmla="*/ 1497895 h 2340869"/>
              <a:gd name="connsiteX60" fmla="*/ 1163088 w 1567536"/>
              <a:gd name="connsiteY60" fmla="*/ 1557426 h 2340869"/>
              <a:gd name="connsiteX61" fmla="*/ 1191663 w 1567536"/>
              <a:gd name="connsiteY61" fmla="*/ 1571714 h 2340869"/>
              <a:gd name="connsiteX62" fmla="*/ 1220238 w 1567536"/>
              <a:gd name="connsiteY62" fmla="*/ 1609813 h 2340869"/>
              <a:gd name="connsiteX63" fmla="*/ 1215943 w 1567536"/>
              <a:gd name="connsiteY63" fmla="*/ 1629673 h 2340869"/>
              <a:gd name="connsiteX64" fmla="*/ 1196425 w 1567536"/>
              <a:gd name="connsiteY64" fmla="*/ 1678870 h 2340869"/>
              <a:gd name="connsiteX65" fmla="*/ 1144037 w 1567536"/>
              <a:gd name="connsiteY65" fmla="*/ 1674106 h 2340869"/>
              <a:gd name="connsiteX66" fmla="*/ 1124987 w 1567536"/>
              <a:gd name="connsiteY66" fmla="*/ 1719349 h 2340869"/>
              <a:gd name="connsiteX67" fmla="*/ 1048787 w 1567536"/>
              <a:gd name="connsiteY67" fmla="*/ 1752687 h 2340869"/>
              <a:gd name="connsiteX68" fmla="*/ 1020212 w 1567536"/>
              <a:gd name="connsiteY68" fmla="*/ 1812218 h 2340869"/>
              <a:gd name="connsiteX69" fmla="*/ 1036881 w 1567536"/>
              <a:gd name="connsiteY69" fmla="*/ 1859843 h 2340869"/>
              <a:gd name="connsiteX70" fmla="*/ 1017832 w 1567536"/>
              <a:gd name="connsiteY70" fmla="*/ 1900326 h 2340869"/>
              <a:gd name="connsiteX71" fmla="*/ 984493 w 1567536"/>
              <a:gd name="connsiteY71" fmla="*/ 1897943 h 2340869"/>
              <a:gd name="connsiteX72" fmla="*/ 982112 w 1567536"/>
              <a:gd name="connsiteY72" fmla="*/ 1962237 h 2340869"/>
              <a:gd name="connsiteX73" fmla="*/ 946393 w 1567536"/>
              <a:gd name="connsiteY73" fmla="*/ 1978906 h 2340869"/>
              <a:gd name="connsiteX74" fmla="*/ 910674 w 1567536"/>
              <a:gd name="connsiteY74" fmla="*/ 1986049 h 2340869"/>
              <a:gd name="connsiteX75" fmla="*/ 910674 w 1567536"/>
              <a:gd name="connsiteY75" fmla="*/ 2050343 h 2340869"/>
              <a:gd name="connsiteX76" fmla="*/ 967824 w 1567536"/>
              <a:gd name="connsiteY76" fmla="*/ 2059868 h 2340869"/>
              <a:gd name="connsiteX77" fmla="*/ 1001162 w 1567536"/>
              <a:gd name="connsiteY77" fmla="*/ 2055106 h 2340869"/>
              <a:gd name="connsiteX78" fmla="*/ 1005922 w 1567536"/>
              <a:gd name="connsiteY78" fmla="*/ 2128925 h 2340869"/>
              <a:gd name="connsiteX79" fmla="*/ 982112 w 1567536"/>
              <a:gd name="connsiteY79" fmla="*/ 2150356 h 2340869"/>
              <a:gd name="connsiteX80" fmla="*/ 922581 w 1567536"/>
              <a:gd name="connsiteY80" fmla="*/ 2147976 h 2340869"/>
              <a:gd name="connsiteX81" fmla="*/ 870193 w 1567536"/>
              <a:gd name="connsiteY81" fmla="*/ 2157501 h 2340869"/>
              <a:gd name="connsiteX82" fmla="*/ 824949 w 1567536"/>
              <a:gd name="connsiteY82" fmla="*/ 2181314 h 2340869"/>
              <a:gd name="connsiteX83" fmla="*/ 779704 w 1567536"/>
              <a:gd name="connsiteY83" fmla="*/ 2188456 h 2340869"/>
              <a:gd name="connsiteX84" fmla="*/ 758274 w 1567536"/>
              <a:gd name="connsiteY84" fmla="*/ 2207508 h 2340869"/>
              <a:gd name="connsiteX85" fmla="*/ 751131 w 1567536"/>
              <a:gd name="connsiteY85" fmla="*/ 2252751 h 2340869"/>
              <a:gd name="connsiteX86" fmla="*/ 734462 w 1567536"/>
              <a:gd name="connsiteY86" fmla="*/ 2264658 h 2340869"/>
              <a:gd name="connsiteX87" fmla="*/ 689218 w 1567536"/>
              <a:gd name="connsiteY87" fmla="*/ 2314664 h 2340869"/>
              <a:gd name="connsiteX88" fmla="*/ 665406 w 1567536"/>
              <a:gd name="connsiteY88" fmla="*/ 2319425 h 2340869"/>
              <a:gd name="connsiteX89" fmla="*/ 617781 w 1567536"/>
              <a:gd name="connsiteY89" fmla="*/ 2340857 h 2340869"/>
              <a:gd name="connsiteX90" fmla="*/ 579681 w 1567536"/>
              <a:gd name="connsiteY90" fmla="*/ 2324188 h 2340869"/>
              <a:gd name="connsiteX91" fmla="*/ 563012 w 1567536"/>
              <a:gd name="connsiteY91" fmla="*/ 2295613 h 2340869"/>
              <a:gd name="connsiteX92" fmla="*/ 520149 w 1567536"/>
              <a:gd name="connsiteY92" fmla="*/ 2305139 h 2340869"/>
              <a:gd name="connsiteX93" fmla="*/ 512573 w 1567536"/>
              <a:gd name="connsiteY93" fmla="*/ 2299035 h 2340869"/>
              <a:gd name="connsiteX94" fmla="*/ 503481 w 1567536"/>
              <a:gd name="connsiteY94" fmla="*/ 2293232 h 2340869"/>
              <a:gd name="connsiteX95" fmla="*/ 522531 w 1567536"/>
              <a:gd name="connsiteY95" fmla="*/ 2186075 h 2340869"/>
              <a:gd name="connsiteX96" fmla="*/ 539199 w 1567536"/>
              <a:gd name="connsiteY96" fmla="*/ 2164644 h 2340869"/>
              <a:gd name="connsiteX97" fmla="*/ 529674 w 1567536"/>
              <a:gd name="connsiteY97" fmla="*/ 2119401 h 2340869"/>
              <a:gd name="connsiteX98" fmla="*/ 553487 w 1567536"/>
              <a:gd name="connsiteY98" fmla="*/ 2105113 h 2340869"/>
              <a:gd name="connsiteX99" fmla="*/ 534437 w 1567536"/>
              <a:gd name="connsiteY99" fmla="*/ 2090826 h 2340869"/>
              <a:gd name="connsiteX100" fmla="*/ 522531 w 1567536"/>
              <a:gd name="connsiteY100" fmla="*/ 2055108 h 2340869"/>
              <a:gd name="connsiteX101" fmla="*/ 513006 w 1567536"/>
              <a:gd name="connsiteY101" fmla="*/ 2009864 h 2340869"/>
              <a:gd name="connsiteX102" fmla="*/ 510624 w 1567536"/>
              <a:gd name="connsiteY102" fmla="*/ 1978906 h 2340869"/>
              <a:gd name="connsiteX103" fmla="*/ 460618 w 1567536"/>
              <a:gd name="connsiteY103" fmla="*/ 1981289 h 2340869"/>
              <a:gd name="connsiteX104" fmla="*/ 427282 w 1567536"/>
              <a:gd name="connsiteY104" fmla="*/ 1945570 h 2340869"/>
              <a:gd name="connsiteX105" fmla="*/ 382037 w 1567536"/>
              <a:gd name="connsiteY105" fmla="*/ 1928900 h 2340869"/>
              <a:gd name="connsiteX106" fmla="*/ 367749 w 1567536"/>
              <a:gd name="connsiteY106" fmla="*/ 1878895 h 2340869"/>
              <a:gd name="connsiteX107" fmla="*/ 365368 w 1567536"/>
              <a:gd name="connsiteY107" fmla="*/ 1857463 h 2340869"/>
              <a:gd name="connsiteX108" fmla="*/ 334413 w 1567536"/>
              <a:gd name="connsiteY108" fmla="*/ 1812220 h 2340869"/>
              <a:gd name="connsiteX109" fmla="*/ 291549 w 1567536"/>
              <a:gd name="connsiteY109" fmla="*/ 1788407 h 2340869"/>
              <a:gd name="connsiteX110" fmla="*/ 248688 w 1567536"/>
              <a:gd name="connsiteY110" fmla="*/ 1759833 h 2340869"/>
              <a:gd name="connsiteX111" fmla="*/ 215349 w 1567536"/>
              <a:gd name="connsiteY111" fmla="*/ 1750307 h 2340869"/>
              <a:gd name="connsiteX112" fmla="*/ 217731 w 1567536"/>
              <a:gd name="connsiteY112" fmla="*/ 1705061 h 2340869"/>
              <a:gd name="connsiteX113" fmla="*/ 174868 w 1567536"/>
              <a:gd name="connsiteY113" fmla="*/ 1719351 h 2340869"/>
              <a:gd name="connsiteX114" fmla="*/ 186775 w 1567536"/>
              <a:gd name="connsiteY114" fmla="*/ 1752689 h 2340869"/>
              <a:gd name="connsiteX115" fmla="*/ 179631 w 1567536"/>
              <a:gd name="connsiteY115" fmla="*/ 1769358 h 2340869"/>
              <a:gd name="connsiteX116" fmla="*/ 141531 w 1567536"/>
              <a:gd name="connsiteY116" fmla="*/ 1740783 h 2340869"/>
              <a:gd name="connsiteX117" fmla="*/ 98669 w 1567536"/>
              <a:gd name="connsiteY117" fmla="*/ 1738401 h 2340869"/>
              <a:gd name="connsiteX118" fmla="*/ 43899 w 1567536"/>
              <a:gd name="connsiteY118" fmla="*/ 1719351 h 2340869"/>
              <a:gd name="connsiteX119" fmla="*/ 10560 w 1567536"/>
              <a:gd name="connsiteY119" fmla="*/ 1716967 h 2340869"/>
              <a:gd name="connsiteX120" fmla="*/ 1037 w 1567536"/>
              <a:gd name="connsiteY120" fmla="*/ 1664583 h 2340869"/>
              <a:gd name="connsiteX121" fmla="*/ 34374 w 1567536"/>
              <a:gd name="connsiteY121" fmla="*/ 1576476 h 2340869"/>
              <a:gd name="connsiteX122" fmla="*/ 60568 w 1567536"/>
              <a:gd name="connsiteY122" fmla="*/ 1528851 h 2340869"/>
              <a:gd name="connsiteX123" fmla="*/ 81999 w 1567536"/>
              <a:gd name="connsiteY123" fmla="*/ 1481226 h 2340869"/>
              <a:gd name="connsiteX124" fmla="*/ 108194 w 1567536"/>
              <a:gd name="connsiteY124" fmla="*/ 1443126 h 2340869"/>
              <a:gd name="connsiteX125" fmla="*/ 146293 w 1567536"/>
              <a:gd name="connsiteY125" fmla="*/ 1433601 h 2340869"/>
              <a:gd name="connsiteX126" fmla="*/ 153438 w 1567536"/>
              <a:gd name="connsiteY126" fmla="*/ 1397883 h 2340869"/>
              <a:gd name="connsiteX127" fmla="*/ 262975 w 1567536"/>
              <a:gd name="connsiteY127" fmla="*/ 1278820 h 2340869"/>
              <a:gd name="connsiteX128" fmla="*/ 286787 w 1567536"/>
              <a:gd name="connsiteY128" fmla="*/ 1140705 h 2340869"/>
              <a:gd name="connsiteX129" fmla="*/ 282025 w 1567536"/>
              <a:gd name="connsiteY129" fmla="*/ 1059745 h 2340869"/>
              <a:gd name="connsiteX130" fmla="*/ 196300 w 1567536"/>
              <a:gd name="connsiteY130" fmla="*/ 1047839 h 2340869"/>
              <a:gd name="connsiteX131" fmla="*/ 179632 w 1567536"/>
              <a:gd name="connsiteY131" fmla="*/ 966876 h 2340869"/>
              <a:gd name="connsiteX132" fmla="*/ 186775 w 1567536"/>
              <a:gd name="connsiteY132" fmla="*/ 900201 h 2340869"/>
              <a:gd name="connsiteX133" fmla="*/ 148675 w 1567536"/>
              <a:gd name="connsiteY133" fmla="*/ 862101 h 2340869"/>
              <a:gd name="connsiteX134" fmla="*/ 127244 w 1567536"/>
              <a:gd name="connsiteY134" fmla="*/ 821619 h 2340869"/>
              <a:gd name="connsiteX135" fmla="*/ 117719 w 1567536"/>
              <a:gd name="connsiteY135" fmla="*/ 762089 h 2340869"/>
              <a:gd name="connsiteX136" fmla="*/ 102097 w 1567536"/>
              <a:gd name="connsiteY136" fmla="*/ 681935 h 2340869"/>
              <a:gd name="connsiteX0" fmla="*/ 102097 w 1596443"/>
              <a:gd name="connsiteY0" fmla="*/ 681935 h 2340869"/>
              <a:gd name="connsiteX1" fmla="*/ 91525 w 1596443"/>
              <a:gd name="connsiteY1" fmla="*/ 600163 h 2340869"/>
              <a:gd name="connsiteX2" fmla="*/ 93907 w 1596443"/>
              <a:gd name="connsiteY2" fmla="*/ 535869 h 2340869"/>
              <a:gd name="connsiteX3" fmla="*/ 17706 w 1596443"/>
              <a:gd name="connsiteY3" fmla="*/ 435857 h 2340869"/>
              <a:gd name="connsiteX4" fmla="*/ 12942 w 1596443"/>
              <a:gd name="connsiteY4" fmla="*/ 419186 h 2340869"/>
              <a:gd name="connsiteX5" fmla="*/ 77237 w 1596443"/>
              <a:gd name="connsiteY5" fmla="*/ 433475 h 2340869"/>
              <a:gd name="connsiteX6" fmla="*/ 77237 w 1596443"/>
              <a:gd name="connsiteY6" fmla="*/ 438238 h 2340869"/>
              <a:gd name="connsiteX7" fmla="*/ 127243 w 1596443"/>
              <a:gd name="connsiteY7" fmla="*/ 433475 h 2340869"/>
              <a:gd name="connsiteX8" fmla="*/ 148674 w 1596443"/>
              <a:gd name="connsiteY8" fmla="*/ 383469 h 2340869"/>
              <a:gd name="connsiteX9" fmla="*/ 201062 w 1596443"/>
              <a:gd name="connsiteY9" fmla="*/ 347750 h 2340869"/>
              <a:gd name="connsiteX10" fmla="*/ 208206 w 1596443"/>
              <a:gd name="connsiteY10" fmla="*/ 297744 h 2340869"/>
              <a:gd name="connsiteX11" fmla="*/ 184393 w 1596443"/>
              <a:gd name="connsiteY11" fmla="*/ 281074 h 2340869"/>
              <a:gd name="connsiteX12" fmla="*/ 170106 w 1596443"/>
              <a:gd name="connsiteY12" fmla="*/ 250118 h 2340869"/>
              <a:gd name="connsiteX13" fmla="*/ 224874 w 1596443"/>
              <a:gd name="connsiteY13" fmla="*/ 204875 h 2340869"/>
              <a:gd name="connsiteX14" fmla="*/ 265357 w 1596443"/>
              <a:gd name="connsiteY14" fmla="*/ 121532 h 2340869"/>
              <a:gd name="connsiteX15" fmla="*/ 293931 w 1596443"/>
              <a:gd name="connsiteY15" fmla="*/ 123912 h 2340869"/>
              <a:gd name="connsiteX16" fmla="*/ 324887 w 1596443"/>
              <a:gd name="connsiteY16" fmla="*/ 169157 h 2340869"/>
              <a:gd name="connsiteX17" fmla="*/ 341554 w 1596443"/>
              <a:gd name="connsiteY17" fmla="*/ 138201 h 2340869"/>
              <a:gd name="connsiteX18" fmla="*/ 384416 w 1596443"/>
              <a:gd name="connsiteY18" fmla="*/ 121534 h 2340869"/>
              <a:gd name="connsiteX19" fmla="*/ 420135 w 1596443"/>
              <a:gd name="connsiteY19" fmla="*/ 83434 h 2340869"/>
              <a:gd name="connsiteX20" fmla="*/ 451091 w 1596443"/>
              <a:gd name="connsiteY20" fmla="*/ 88196 h 2340869"/>
              <a:gd name="connsiteX21" fmla="*/ 470141 w 1596443"/>
              <a:gd name="connsiteY21" fmla="*/ 64384 h 2340869"/>
              <a:gd name="connsiteX22" fmla="*/ 498716 w 1596443"/>
              <a:gd name="connsiteY22" fmla="*/ 88196 h 2340869"/>
              <a:gd name="connsiteX23" fmla="*/ 486810 w 1596443"/>
              <a:gd name="connsiteY23" fmla="*/ 121534 h 2340869"/>
              <a:gd name="connsiteX24" fmla="*/ 486810 w 1596443"/>
              <a:gd name="connsiteY24" fmla="*/ 164395 h 2340869"/>
              <a:gd name="connsiteX25" fmla="*/ 515385 w 1596443"/>
              <a:gd name="connsiteY25" fmla="*/ 78671 h 2340869"/>
              <a:gd name="connsiteX26" fmla="*/ 522529 w 1596443"/>
              <a:gd name="connsiteY26" fmla="*/ 23901 h 2340869"/>
              <a:gd name="connsiteX27" fmla="*/ 543961 w 1596443"/>
              <a:gd name="connsiteY27" fmla="*/ 11994 h 2340869"/>
              <a:gd name="connsiteX28" fmla="*/ 551104 w 1596443"/>
              <a:gd name="connsiteY28" fmla="*/ 89 h 2340869"/>
              <a:gd name="connsiteX29" fmla="*/ 601110 w 1596443"/>
              <a:gd name="connsiteY29" fmla="*/ 19139 h 2340869"/>
              <a:gd name="connsiteX30" fmla="*/ 636831 w 1596443"/>
              <a:gd name="connsiteY30" fmla="*/ 33424 h 2340869"/>
              <a:gd name="connsiteX31" fmla="*/ 651116 w 1596443"/>
              <a:gd name="connsiteY31" fmla="*/ 40570 h 2340869"/>
              <a:gd name="connsiteX32" fmla="*/ 708266 w 1596443"/>
              <a:gd name="connsiteY32" fmla="*/ 121534 h 2340869"/>
              <a:gd name="connsiteX33" fmla="*/ 748749 w 1596443"/>
              <a:gd name="connsiteY33" fmla="*/ 152487 h 2340869"/>
              <a:gd name="connsiteX34" fmla="*/ 753510 w 1596443"/>
              <a:gd name="connsiteY34" fmla="*/ 123915 h 2340869"/>
              <a:gd name="connsiteX35" fmla="*/ 765416 w 1596443"/>
              <a:gd name="connsiteY35" fmla="*/ 114390 h 2340869"/>
              <a:gd name="connsiteX36" fmla="*/ 810660 w 1596443"/>
              <a:gd name="connsiteY36" fmla="*/ 123915 h 2340869"/>
              <a:gd name="connsiteX37" fmla="*/ 839235 w 1596443"/>
              <a:gd name="connsiteY37" fmla="*/ 95340 h 2340869"/>
              <a:gd name="connsiteX38" fmla="*/ 896385 w 1596443"/>
              <a:gd name="connsiteY38" fmla="*/ 26284 h 2340869"/>
              <a:gd name="connsiteX39" fmla="*/ 972588 w 1596443"/>
              <a:gd name="connsiteY39" fmla="*/ 50094 h 2340869"/>
              <a:gd name="connsiteX40" fmla="*/ 1058312 w 1596443"/>
              <a:gd name="connsiteY40" fmla="*/ 31044 h 2340869"/>
              <a:gd name="connsiteX41" fmla="*/ 1155942 w 1596443"/>
              <a:gd name="connsiteY41" fmla="*/ 16756 h 2340869"/>
              <a:gd name="connsiteX42" fmla="*/ 1255954 w 1596443"/>
              <a:gd name="connsiteY42" fmla="*/ 54859 h 2340869"/>
              <a:gd name="connsiteX43" fmla="*/ 1229760 w 1596443"/>
              <a:gd name="connsiteY43" fmla="*/ 169159 h 2340869"/>
              <a:gd name="connsiteX44" fmla="*/ 1322629 w 1596443"/>
              <a:gd name="connsiteY44" fmla="*/ 202496 h 2340869"/>
              <a:gd name="connsiteX45" fmla="*/ 1370255 w 1596443"/>
              <a:gd name="connsiteY45" fmla="*/ 212019 h 2340869"/>
              <a:gd name="connsiteX46" fmla="*/ 1289291 w 1596443"/>
              <a:gd name="connsiteY46" fmla="*/ 338227 h 2340869"/>
              <a:gd name="connsiteX47" fmla="*/ 1101172 w 1596443"/>
              <a:gd name="connsiteY47" fmla="*/ 262027 h 2340869"/>
              <a:gd name="connsiteX48" fmla="*/ 991635 w 1596443"/>
              <a:gd name="connsiteY48" fmla="*/ 323940 h 2340869"/>
              <a:gd name="connsiteX49" fmla="*/ 1036879 w 1596443"/>
              <a:gd name="connsiteY49" fmla="*/ 352515 h 2340869"/>
              <a:gd name="connsiteX50" fmla="*/ 1560756 w 1596443"/>
              <a:gd name="connsiteY50" fmla="*/ 902582 h 2340869"/>
              <a:gd name="connsiteX51" fmla="*/ 1544088 w 1596443"/>
              <a:gd name="connsiteY51" fmla="*/ 904964 h 2340869"/>
              <a:gd name="connsiteX52" fmla="*/ 1525038 w 1596443"/>
              <a:gd name="connsiteY52" fmla="*/ 978781 h 2340869"/>
              <a:gd name="connsiteX53" fmla="*/ 958300 w 1596443"/>
              <a:gd name="connsiteY53" fmla="*/ 1157376 h 2340869"/>
              <a:gd name="connsiteX54" fmla="*/ 979731 w 1596443"/>
              <a:gd name="connsiteY54" fmla="*/ 1166900 h 2340869"/>
              <a:gd name="connsiteX55" fmla="*/ 974968 w 1596443"/>
              <a:gd name="connsiteY55" fmla="*/ 1240718 h 2340869"/>
              <a:gd name="connsiteX56" fmla="*/ 984494 w 1596443"/>
              <a:gd name="connsiteY56" fmla="*/ 1302633 h 2340869"/>
              <a:gd name="connsiteX57" fmla="*/ 1032119 w 1596443"/>
              <a:gd name="connsiteY57" fmla="*/ 1383595 h 2340869"/>
              <a:gd name="connsiteX58" fmla="*/ 1072600 w 1596443"/>
              <a:gd name="connsiteY58" fmla="*/ 1405026 h 2340869"/>
              <a:gd name="connsiteX59" fmla="*/ 1089269 w 1596443"/>
              <a:gd name="connsiteY59" fmla="*/ 1471701 h 2340869"/>
              <a:gd name="connsiteX60" fmla="*/ 1122607 w 1596443"/>
              <a:gd name="connsiteY60" fmla="*/ 1497895 h 2340869"/>
              <a:gd name="connsiteX61" fmla="*/ 1163088 w 1596443"/>
              <a:gd name="connsiteY61" fmla="*/ 1557426 h 2340869"/>
              <a:gd name="connsiteX62" fmla="*/ 1191663 w 1596443"/>
              <a:gd name="connsiteY62" fmla="*/ 1571714 h 2340869"/>
              <a:gd name="connsiteX63" fmla="*/ 1220238 w 1596443"/>
              <a:gd name="connsiteY63" fmla="*/ 1609813 h 2340869"/>
              <a:gd name="connsiteX64" fmla="*/ 1215943 w 1596443"/>
              <a:gd name="connsiteY64" fmla="*/ 1629673 h 2340869"/>
              <a:gd name="connsiteX65" fmla="*/ 1196425 w 1596443"/>
              <a:gd name="connsiteY65" fmla="*/ 1678870 h 2340869"/>
              <a:gd name="connsiteX66" fmla="*/ 1144037 w 1596443"/>
              <a:gd name="connsiteY66" fmla="*/ 1674106 h 2340869"/>
              <a:gd name="connsiteX67" fmla="*/ 1124987 w 1596443"/>
              <a:gd name="connsiteY67" fmla="*/ 1719349 h 2340869"/>
              <a:gd name="connsiteX68" fmla="*/ 1048787 w 1596443"/>
              <a:gd name="connsiteY68" fmla="*/ 1752687 h 2340869"/>
              <a:gd name="connsiteX69" fmla="*/ 1020212 w 1596443"/>
              <a:gd name="connsiteY69" fmla="*/ 1812218 h 2340869"/>
              <a:gd name="connsiteX70" fmla="*/ 1036881 w 1596443"/>
              <a:gd name="connsiteY70" fmla="*/ 1859843 h 2340869"/>
              <a:gd name="connsiteX71" fmla="*/ 1017832 w 1596443"/>
              <a:gd name="connsiteY71" fmla="*/ 1900326 h 2340869"/>
              <a:gd name="connsiteX72" fmla="*/ 984493 w 1596443"/>
              <a:gd name="connsiteY72" fmla="*/ 1897943 h 2340869"/>
              <a:gd name="connsiteX73" fmla="*/ 982112 w 1596443"/>
              <a:gd name="connsiteY73" fmla="*/ 1962237 h 2340869"/>
              <a:gd name="connsiteX74" fmla="*/ 946393 w 1596443"/>
              <a:gd name="connsiteY74" fmla="*/ 1978906 h 2340869"/>
              <a:gd name="connsiteX75" fmla="*/ 910674 w 1596443"/>
              <a:gd name="connsiteY75" fmla="*/ 1986049 h 2340869"/>
              <a:gd name="connsiteX76" fmla="*/ 910674 w 1596443"/>
              <a:gd name="connsiteY76" fmla="*/ 2050343 h 2340869"/>
              <a:gd name="connsiteX77" fmla="*/ 967824 w 1596443"/>
              <a:gd name="connsiteY77" fmla="*/ 2059868 h 2340869"/>
              <a:gd name="connsiteX78" fmla="*/ 1001162 w 1596443"/>
              <a:gd name="connsiteY78" fmla="*/ 2055106 h 2340869"/>
              <a:gd name="connsiteX79" fmla="*/ 1005922 w 1596443"/>
              <a:gd name="connsiteY79" fmla="*/ 2128925 h 2340869"/>
              <a:gd name="connsiteX80" fmla="*/ 982112 w 1596443"/>
              <a:gd name="connsiteY80" fmla="*/ 2150356 h 2340869"/>
              <a:gd name="connsiteX81" fmla="*/ 922581 w 1596443"/>
              <a:gd name="connsiteY81" fmla="*/ 2147976 h 2340869"/>
              <a:gd name="connsiteX82" fmla="*/ 870193 w 1596443"/>
              <a:gd name="connsiteY82" fmla="*/ 2157501 h 2340869"/>
              <a:gd name="connsiteX83" fmla="*/ 824949 w 1596443"/>
              <a:gd name="connsiteY83" fmla="*/ 2181314 h 2340869"/>
              <a:gd name="connsiteX84" fmla="*/ 779704 w 1596443"/>
              <a:gd name="connsiteY84" fmla="*/ 2188456 h 2340869"/>
              <a:gd name="connsiteX85" fmla="*/ 758274 w 1596443"/>
              <a:gd name="connsiteY85" fmla="*/ 2207508 h 2340869"/>
              <a:gd name="connsiteX86" fmla="*/ 751131 w 1596443"/>
              <a:gd name="connsiteY86" fmla="*/ 2252751 h 2340869"/>
              <a:gd name="connsiteX87" fmla="*/ 734462 w 1596443"/>
              <a:gd name="connsiteY87" fmla="*/ 2264658 h 2340869"/>
              <a:gd name="connsiteX88" fmla="*/ 689218 w 1596443"/>
              <a:gd name="connsiteY88" fmla="*/ 2314664 h 2340869"/>
              <a:gd name="connsiteX89" fmla="*/ 665406 w 1596443"/>
              <a:gd name="connsiteY89" fmla="*/ 2319425 h 2340869"/>
              <a:gd name="connsiteX90" fmla="*/ 617781 w 1596443"/>
              <a:gd name="connsiteY90" fmla="*/ 2340857 h 2340869"/>
              <a:gd name="connsiteX91" fmla="*/ 579681 w 1596443"/>
              <a:gd name="connsiteY91" fmla="*/ 2324188 h 2340869"/>
              <a:gd name="connsiteX92" fmla="*/ 563012 w 1596443"/>
              <a:gd name="connsiteY92" fmla="*/ 2295613 h 2340869"/>
              <a:gd name="connsiteX93" fmla="*/ 520149 w 1596443"/>
              <a:gd name="connsiteY93" fmla="*/ 2305139 h 2340869"/>
              <a:gd name="connsiteX94" fmla="*/ 512573 w 1596443"/>
              <a:gd name="connsiteY94" fmla="*/ 2299035 h 2340869"/>
              <a:gd name="connsiteX95" fmla="*/ 503481 w 1596443"/>
              <a:gd name="connsiteY95" fmla="*/ 2293232 h 2340869"/>
              <a:gd name="connsiteX96" fmla="*/ 522531 w 1596443"/>
              <a:gd name="connsiteY96" fmla="*/ 2186075 h 2340869"/>
              <a:gd name="connsiteX97" fmla="*/ 539199 w 1596443"/>
              <a:gd name="connsiteY97" fmla="*/ 2164644 h 2340869"/>
              <a:gd name="connsiteX98" fmla="*/ 529674 w 1596443"/>
              <a:gd name="connsiteY98" fmla="*/ 2119401 h 2340869"/>
              <a:gd name="connsiteX99" fmla="*/ 553487 w 1596443"/>
              <a:gd name="connsiteY99" fmla="*/ 2105113 h 2340869"/>
              <a:gd name="connsiteX100" fmla="*/ 534437 w 1596443"/>
              <a:gd name="connsiteY100" fmla="*/ 2090826 h 2340869"/>
              <a:gd name="connsiteX101" fmla="*/ 522531 w 1596443"/>
              <a:gd name="connsiteY101" fmla="*/ 2055108 h 2340869"/>
              <a:gd name="connsiteX102" fmla="*/ 513006 w 1596443"/>
              <a:gd name="connsiteY102" fmla="*/ 2009864 h 2340869"/>
              <a:gd name="connsiteX103" fmla="*/ 510624 w 1596443"/>
              <a:gd name="connsiteY103" fmla="*/ 1978906 h 2340869"/>
              <a:gd name="connsiteX104" fmla="*/ 460618 w 1596443"/>
              <a:gd name="connsiteY104" fmla="*/ 1981289 h 2340869"/>
              <a:gd name="connsiteX105" fmla="*/ 427282 w 1596443"/>
              <a:gd name="connsiteY105" fmla="*/ 1945570 h 2340869"/>
              <a:gd name="connsiteX106" fmla="*/ 382037 w 1596443"/>
              <a:gd name="connsiteY106" fmla="*/ 1928900 h 2340869"/>
              <a:gd name="connsiteX107" fmla="*/ 367749 w 1596443"/>
              <a:gd name="connsiteY107" fmla="*/ 1878895 h 2340869"/>
              <a:gd name="connsiteX108" fmla="*/ 365368 w 1596443"/>
              <a:gd name="connsiteY108" fmla="*/ 1857463 h 2340869"/>
              <a:gd name="connsiteX109" fmla="*/ 334413 w 1596443"/>
              <a:gd name="connsiteY109" fmla="*/ 1812220 h 2340869"/>
              <a:gd name="connsiteX110" fmla="*/ 291549 w 1596443"/>
              <a:gd name="connsiteY110" fmla="*/ 1788407 h 2340869"/>
              <a:gd name="connsiteX111" fmla="*/ 248688 w 1596443"/>
              <a:gd name="connsiteY111" fmla="*/ 1759833 h 2340869"/>
              <a:gd name="connsiteX112" fmla="*/ 215349 w 1596443"/>
              <a:gd name="connsiteY112" fmla="*/ 1750307 h 2340869"/>
              <a:gd name="connsiteX113" fmla="*/ 217731 w 1596443"/>
              <a:gd name="connsiteY113" fmla="*/ 1705061 h 2340869"/>
              <a:gd name="connsiteX114" fmla="*/ 174868 w 1596443"/>
              <a:gd name="connsiteY114" fmla="*/ 1719351 h 2340869"/>
              <a:gd name="connsiteX115" fmla="*/ 186775 w 1596443"/>
              <a:gd name="connsiteY115" fmla="*/ 1752689 h 2340869"/>
              <a:gd name="connsiteX116" fmla="*/ 179631 w 1596443"/>
              <a:gd name="connsiteY116" fmla="*/ 1769358 h 2340869"/>
              <a:gd name="connsiteX117" fmla="*/ 141531 w 1596443"/>
              <a:gd name="connsiteY117" fmla="*/ 1740783 h 2340869"/>
              <a:gd name="connsiteX118" fmla="*/ 98669 w 1596443"/>
              <a:gd name="connsiteY118" fmla="*/ 1738401 h 2340869"/>
              <a:gd name="connsiteX119" fmla="*/ 43899 w 1596443"/>
              <a:gd name="connsiteY119" fmla="*/ 1719351 h 2340869"/>
              <a:gd name="connsiteX120" fmla="*/ 10560 w 1596443"/>
              <a:gd name="connsiteY120" fmla="*/ 1716967 h 2340869"/>
              <a:gd name="connsiteX121" fmla="*/ 1037 w 1596443"/>
              <a:gd name="connsiteY121" fmla="*/ 1664583 h 2340869"/>
              <a:gd name="connsiteX122" fmla="*/ 34374 w 1596443"/>
              <a:gd name="connsiteY122" fmla="*/ 1576476 h 2340869"/>
              <a:gd name="connsiteX123" fmla="*/ 60568 w 1596443"/>
              <a:gd name="connsiteY123" fmla="*/ 1528851 h 2340869"/>
              <a:gd name="connsiteX124" fmla="*/ 81999 w 1596443"/>
              <a:gd name="connsiteY124" fmla="*/ 1481226 h 2340869"/>
              <a:gd name="connsiteX125" fmla="*/ 108194 w 1596443"/>
              <a:gd name="connsiteY125" fmla="*/ 1443126 h 2340869"/>
              <a:gd name="connsiteX126" fmla="*/ 146293 w 1596443"/>
              <a:gd name="connsiteY126" fmla="*/ 1433601 h 2340869"/>
              <a:gd name="connsiteX127" fmla="*/ 153438 w 1596443"/>
              <a:gd name="connsiteY127" fmla="*/ 1397883 h 2340869"/>
              <a:gd name="connsiteX128" fmla="*/ 262975 w 1596443"/>
              <a:gd name="connsiteY128" fmla="*/ 1278820 h 2340869"/>
              <a:gd name="connsiteX129" fmla="*/ 286787 w 1596443"/>
              <a:gd name="connsiteY129" fmla="*/ 1140705 h 2340869"/>
              <a:gd name="connsiteX130" fmla="*/ 282025 w 1596443"/>
              <a:gd name="connsiteY130" fmla="*/ 1059745 h 2340869"/>
              <a:gd name="connsiteX131" fmla="*/ 196300 w 1596443"/>
              <a:gd name="connsiteY131" fmla="*/ 1047839 h 2340869"/>
              <a:gd name="connsiteX132" fmla="*/ 179632 w 1596443"/>
              <a:gd name="connsiteY132" fmla="*/ 966876 h 2340869"/>
              <a:gd name="connsiteX133" fmla="*/ 186775 w 1596443"/>
              <a:gd name="connsiteY133" fmla="*/ 900201 h 2340869"/>
              <a:gd name="connsiteX134" fmla="*/ 148675 w 1596443"/>
              <a:gd name="connsiteY134" fmla="*/ 862101 h 2340869"/>
              <a:gd name="connsiteX135" fmla="*/ 127244 w 1596443"/>
              <a:gd name="connsiteY135" fmla="*/ 821619 h 2340869"/>
              <a:gd name="connsiteX136" fmla="*/ 117719 w 1596443"/>
              <a:gd name="connsiteY136" fmla="*/ 762089 h 2340869"/>
              <a:gd name="connsiteX137" fmla="*/ 102097 w 1596443"/>
              <a:gd name="connsiteY137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1501222 w 1569539"/>
              <a:gd name="connsiteY50" fmla="*/ 650171 h 2340869"/>
              <a:gd name="connsiteX51" fmla="*/ 1560756 w 1569539"/>
              <a:gd name="connsiteY51" fmla="*/ 902582 h 2340869"/>
              <a:gd name="connsiteX52" fmla="*/ 1544088 w 1569539"/>
              <a:gd name="connsiteY52" fmla="*/ 904964 h 2340869"/>
              <a:gd name="connsiteX53" fmla="*/ 1525038 w 1569539"/>
              <a:gd name="connsiteY53" fmla="*/ 978781 h 2340869"/>
              <a:gd name="connsiteX54" fmla="*/ 958300 w 1569539"/>
              <a:gd name="connsiteY54" fmla="*/ 1157376 h 2340869"/>
              <a:gd name="connsiteX55" fmla="*/ 979731 w 1569539"/>
              <a:gd name="connsiteY55" fmla="*/ 1166900 h 2340869"/>
              <a:gd name="connsiteX56" fmla="*/ 974968 w 1569539"/>
              <a:gd name="connsiteY56" fmla="*/ 1240718 h 2340869"/>
              <a:gd name="connsiteX57" fmla="*/ 984494 w 1569539"/>
              <a:gd name="connsiteY57" fmla="*/ 1302633 h 2340869"/>
              <a:gd name="connsiteX58" fmla="*/ 1032119 w 1569539"/>
              <a:gd name="connsiteY58" fmla="*/ 1383595 h 2340869"/>
              <a:gd name="connsiteX59" fmla="*/ 1072600 w 1569539"/>
              <a:gd name="connsiteY59" fmla="*/ 1405026 h 2340869"/>
              <a:gd name="connsiteX60" fmla="*/ 1089269 w 1569539"/>
              <a:gd name="connsiteY60" fmla="*/ 1471701 h 2340869"/>
              <a:gd name="connsiteX61" fmla="*/ 1122607 w 1569539"/>
              <a:gd name="connsiteY61" fmla="*/ 1497895 h 2340869"/>
              <a:gd name="connsiteX62" fmla="*/ 1163088 w 1569539"/>
              <a:gd name="connsiteY62" fmla="*/ 1557426 h 2340869"/>
              <a:gd name="connsiteX63" fmla="*/ 1191663 w 1569539"/>
              <a:gd name="connsiteY63" fmla="*/ 1571714 h 2340869"/>
              <a:gd name="connsiteX64" fmla="*/ 1220238 w 1569539"/>
              <a:gd name="connsiteY64" fmla="*/ 1609813 h 2340869"/>
              <a:gd name="connsiteX65" fmla="*/ 1215943 w 1569539"/>
              <a:gd name="connsiteY65" fmla="*/ 1629673 h 2340869"/>
              <a:gd name="connsiteX66" fmla="*/ 1196425 w 1569539"/>
              <a:gd name="connsiteY66" fmla="*/ 1678870 h 2340869"/>
              <a:gd name="connsiteX67" fmla="*/ 1144037 w 1569539"/>
              <a:gd name="connsiteY67" fmla="*/ 1674106 h 2340869"/>
              <a:gd name="connsiteX68" fmla="*/ 1124987 w 1569539"/>
              <a:gd name="connsiteY68" fmla="*/ 1719349 h 2340869"/>
              <a:gd name="connsiteX69" fmla="*/ 1048787 w 1569539"/>
              <a:gd name="connsiteY69" fmla="*/ 1752687 h 2340869"/>
              <a:gd name="connsiteX70" fmla="*/ 1020212 w 1569539"/>
              <a:gd name="connsiteY70" fmla="*/ 1812218 h 2340869"/>
              <a:gd name="connsiteX71" fmla="*/ 1036881 w 1569539"/>
              <a:gd name="connsiteY71" fmla="*/ 1859843 h 2340869"/>
              <a:gd name="connsiteX72" fmla="*/ 1017832 w 1569539"/>
              <a:gd name="connsiteY72" fmla="*/ 1900326 h 2340869"/>
              <a:gd name="connsiteX73" fmla="*/ 984493 w 1569539"/>
              <a:gd name="connsiteY73" fmla="*/ 1897943 h 2340869"/>
              <a:gd name="connsiteX74" fmla="*/ 982112 w 1569539"/>
              <a:gd name="connsiteY74" fmla="*/ 1962237 h 2340869"/>
              <a:gd name="connsiteX75" fmla="*/ 946393 w 1569539"/>
              <a:gd name="connsiteY75" fmla="*/ 1978906 h 2340869"/>
              <a:gd name="connsiteX76" fmla="*/ 910674 w 1569539"/>
              <a:gd name="connsiteY76" fmla="*/ 1986049 h 2340869"/>
              <a:gd name="connsiteX77" fmla="*/ 910674 w 1569539"/>
              <a:gd name="connsiteY77" fmla="*/ 2050343 h 2340869"/>
              <a:gd name="connsiteX78" fmla="*/ 967824 w 1569539"/>
              <a:gd name="connsiteY78" fmla="*/ 2059868 h 2340869"/>
              <a:gd name="connsiteX79" fmla="*/ 1001162 w 1569539"/>
              <a:gd name="connsiteY79" fmla="*/ 2055106 h 2340869"/>
              <a:gd name="connsiteX80" fmla="*/ 1005922 w 1569539"/>
              <a:gd name="connsiteY80" fmla="*/ 2128925 h 2340869"/>
              <a:gd name="connsiteX81" fmla="*/ 982112 w 1569539"/>
              <a:gd name="connsiteY81" fmla="*/ 2150356 h 2340869"/>
              <a:gd name="connsiteX82" fmla="*/ 922581 w 1569539"/>
              <a:gd name="connsiteY82" fmla="*/ 2147976 h 2340869"/>
              <a:gd name="connsiteX83" fmla="*/ 870193 w 1569539"/>
              <a:gd name="connsiteY83" fmla="*/ 2157501 h 2340869"/>
              <a:gd name="connsiteX84" fmla="*/ 824949 w 1569539"/>
              <a:gd name="connsiteY84" fmla="*/ 2181314 h 2340869"/>
              <a:gd name="connsiteX85" fmla="*/ 779704 w 1569539"/>
              <a:gd name="connsiteY85" fmla="*/ 2188456 h 2340869"/>
              <a:gd name="connsiteX86" fmla="*/ 758274 w 1569539"/>
              <a:gd name="connsiteY86" fmla="*/ 2207508 h 2340869"/>
              <a:gd name="connsiteX87" fmla="*/ 751131 w 1569539"/>
              <a:gd name="connsiteY87" fmla="*/ 2252751 h 2340869"/>
              <a:gd name="connsiteX88" fmla="*/ 734462 w 1569539"/>
              <a:gd name="connsiteY88" fmla="*/ 2264658 h 2340869"/>
              <a:gd name="connsiteX89" fmla="*/ 689218 w 1569539"/>
              <a:gd name="connsiteY89" fmla="*/ 2314664 h 2340869"/>
              <a:gd name="connsiteX90" fmla="*/ 665406 w 1569539"/>
              <a:gd name="connsiteY90" fmla="*/ 2319425 h 2340869"/>
              <a:gd name="connsiteX91" fmla="*/ 617781 w 1569539"/>
              <a:gd name="connsiteY91" fmla="*/ 2340857 h 2340869"/>
              <a:gd name="connsiteX92" fmla="*/ 579681 w 1569539"/>
              <a:gd name="connsiteY92" fmla="*/ 2324188 h 2340869"/>
              <a:gd name="connsiteX93" fmla="*/ 563012 w 1569539"/>
              <a:gd name="connsiteY93" fmla="*/ 2295613 h 2340869"/>
              <a:gd name="connsiteX94" fmla="*/ 520149 w 1569539"/>
              <a:gd name="connsiteY94" fmla="*/ 2305139 h 2340869"/>
              <a:gd name="connsiteX95" fmla="*/ 512573 w 1569539"/>
              <a:gd name="connsiteY95" fmla="*/ 2299035 h 2340869"/>
              <a:gd name="connsiteX96" fmla="*/ 503481 w 1569539"/>
              <a:gd name="connsiteY96" fmla="*/ 2293232 h 2340869"/>
              <a:gd name="connsiteX97" fmla="*/ 522531 w 1569539"/>
              <a:gd name="connsiteY97" fmla="*/ 2186075 h 2340869"/>
              <a:gd name="connsiteX98" fmla="*/ 539199 w 1569539"/>
              <a:gd name="connsiteY98" fmla="*/ 2164644 h 2340869"/>
              <a:gd name="connsiteX99" fmla="*/ 529674 w 1569539"/>
              <a:gd name="connsiteY99" fmla="*/ 2119401 h 2340869"/>
              <a:gd name="connsiteX100" fmla="*/ 553487 w 1569539"/>
              <a:gd name="connsiteY100" fmla="*/ 2105113 h 2340869"/>
              <a:gd name="connsiteX101" fmla="*/ 534437 w 1569539"/>
              <a:gd name="connsiteY101" fmla="*/ 2090826 h 2340869"/>
              <a:gd name="connsiteX102" fmla="*/ 522531 w 1569539"/>
              <a:gd name="connsiteY102" fmla="*/ 2055108 h 2340869"/>
              <a:gd name="connsiteX103" fmla="*/ 513006 w 1569539"/>
              <a:gd name="connsiteY103" fmla="*/ 2009864 h 2340869"/>
              <a:gd name="connsiteX104" fmla="*/ 510624 w 1569539"/>
              <a:gd name="connsiteY104" fmla="*/ 1978906 h 2340869"/>
              <a:gd name="connsiteX105" fmla="*/ 460618 w 1569539"/>
              <a:gd name="connsiteY105" fmla="*/ 1981289 h 2340869"/>
              <a:gd name="connsiteX106" fmla="*/ 427282 w 1569539"/>
              <a:gd name="connsiteY106" fmla="*/ 1945570 h 2340869"/>
              <a:gd name="connsiteX107" fmla="*/ 382037 w 1569539"/>
              <a:gd name="connsiteY107" fmla="*/ 1928900 h 2340869"/>
              <a:gd name="connsiteX108" fmla="*/ 367749 w 1569539"/>
              <a:gd name="connsiteY108" fmla="*/ 1878895 h 2340869"/>
              <a:gd name="connsiteX109" fmla="*/ 365368 w 1569539"/>
              <a:gd name="connsiteY109" fmla="*/ 1857463 h 2340869"/>
              <a:gd name="connsiteX110" fmla="*/ 334413 w 1569539"/>
              <a:gd name="connsiteY110" fmla="*/ 1812220 h 2340869"/>
              <a:gd name="connsiteX111" fmla="*/ 291549 w 1569539"/>
              <a:gd name="connsiteY111" fmla="*/ 1788407 h 2340869"/>
              <a:gd name="connsiteX112" fmla="*/ 248688 w 1569539"/>
              <a:gd name="connsiteY112" fmla="*/ 1759833 h 2340869"/>
              <a:gd name="connsiteX113" fmla="*/ 215349 w 1569539"/>
              <a:gd name="connsiteY113" fmla="*/ 1750307 h 2340869"/>
              <a:gd name="connsiteX114" fmla="*/ 217731 w 1569539"/>
              <a:gd name="connsiteY114" fmla="*/ 1705061 h 2340869"/>
              <a:gd name="connsiteX115" fmla="*/ 174868 w 1569539"/>
              <a:gd name="connsiteY115" fmla="*/ 1719351 h 2340869"/>
              <a:gd name="connsiteX116" fmla="*/ 186775 w 1569539"/>
              <a:gd name="connsiteY116" fmla="*/ 1752689 h 2340869"/>
              <a:gd name="connsiteX117" fmla="*/ 179631 w 1569539"/>
              <a:gd name="connsiteY117" fmla="*/ 1769358 h 2340869"/>
              <a:gd name="connsiteX118" fmla="*/ 141531 w 1569539"/>
              <a:gd name="connsiteY118" fmla="*/ 1740783 h 2340869"/>
              <a:gd name="connsiteX119" fmla="*/ 98669 w 1569539"/>
              <a:gd name="connsiteY119" fmla="*/ 1738401 h 2340869"/>
              <a:gd name="connsiteX120" fmla="*/ 43899 w 1569539"/>
              <a:gd name="connsiteY120" fmla="*/ 1719351 h 2340869"/>
              <a:gd name="connsiteX121" fmla="*/ 10560 w 1569539"/>
              <a:gd name="connsiteY121" fmla="*/ 1716967 h 2340869"/>
              <a:gd name="connsiteX122" fmla="*/ 1037 w 1569539"/>
              <a:gd name="connsiteY122" fmla="*/ 1664583 h 2340869"/>
              <a:gd name="connsiteX123" fmla="*/ 34374 w 1569539"/>
              <a:gd name="connsiteY123" fmla="*/ 1576476 h 2340869"/>
              <a:gd name="connsiteX124" fmla="*/ 60568 w 1569539"/>
              <a:gd name="connsiteY124" fmla="*/ 1528851 h 2340869"/>
              <a:gd name="connsiteX125" fmla="*/ 81999 w 1569539"/>
              <a:gd name="connsiteY125" fmla="*/ 1481226 h 2340869"/>
              <a:gd name="connsiteX126" fmla="*/ 108194 w 1569539"/>
              <a:gd name="connsiteY126" fmla="*/ 1443126 h 2340869"/>
              <a:gd name="connsiteX127" fmla="*/ 146293 w 1569539"/>
              <a:gd name="connsiteY127" fmla="*/ 1433601 h 2340869"/>
              <a:gd name="connsiteX128" fmla="*/ 153438 w 1569539"/>
              <a:gd name="connsiteY128" fmla="*/ 1397883 h 2340869"/>
              <a:gd name="connsiteX129" fmla="*/ 262975 w 1569539"/>
              <a:gd name="connsiteY129" fmla="*/ 1278820 h 2340869"/>
              <a:gd name="connsiteX130" fmla="*/ 286787 w 1569539"/>
              <a:gd name="connsiteY130" fmla="*/ 1140705 h 2340869"/>
              <a:gd name="connsiteX131" fmla="*/ 282025 w 1569539"/>
              <a:gd name="connsiteY131" fmla="*/ 1059745 h 2340869"/>
              <a:gd name="connsiteX132" fmla="*/ 196300 w 1569539"/>
              <a:gd name="connsiteY132" fmla="*/ 1047839 h 2340869"/>
              <a:gd name="connsiteX133" fmla="*/ 179632 w 1569539"/>
              <a:gd name="connsiteY133" fmla="*/ 966876 h 2340869"/>
              <a:gd name="connsiteX134" fmla="*/ 186775 w 1569539"/>
              <a:gd name="connsiteY134" fmla="*/ 900201 h 2340869"/>
              <a:gd name="connsiteX135" fmla="*/ 148675 w 1569539"/>
              <a:gd name="connsiteY135" fmla="*/ 862101 h 2340869"/>
              <a:gd name="connsiteX136" fmla="*/ 127244 w 1569539"/>
              <a:gd name="connsiteY136" fmla="*/ 821619 h 2340869"/>
              <a:gd name="connsiteX137" fmla="*/ 117719 w 1569539"/>
              <a:gd name="connsiteY137" fmla="*/ 762089 h 2340869"/>
              <a:gd name="connsiteX138" fmla="*/ 102097 w 1569539"/>
              <a:gd name="connsiteY138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972585 w 1569539"/>
              <a:gd name="connsiteY50" fmla="*/ 628740 h 2340869"/>
              <a:gd name="connsiteX51" fmla="*/ 1501222 w 1569539"/>
              <a:gd name="connsiteY51" fmla="*/ 650171 h 2340869"/>
              <a:gd name="connsiteX52" fmla="*/ 1560756 w 1569539"/>
              <a:gd name="connsiteY52" fmla="*/ 902582 h 2340869"/>
              <a:gd name="connsiteX53" fmla="*/ 1544088 w 1569539"/>
              <a:gd name="connsiteY53" fmla="*/ 904964 h 2340869"/>
              <a:gd name="connsiteX54" fmla="*/ 1525038 w 1569539"/>
              <a:gd name="connsiteY54" fmla="*/ 978781 h 2340869"/>
              <a:gd name="connsiteX55" fmla="*/ 958300 w 1569539"/>
              <a:gd name="connsiteY55" fmla="*/ 1157376 h 2340869"/>
              <a:gd name="connsiteX56" fmla="*/ 979731 w 1569539"/>
              <a:gd name="connsiteY56" fmla="*/ 1166900 h 2340869"/>
              <a:gd name="connsiteX57" fmla="*/ 974968 w 1569539"/>
              <a:gd name="connsiteY57" fmla="*/ 1240718 h 2340869"/>
              <a:gd name="connsiteX58" fmla="*/ 984494 w 1569539"/>
              <a:gd name="connsiteY58" fmla="*/ 1302633 h 2340869"/>
              <a:gd name="connsiteX59" fmla="*/ 1032119 w 1569539"/>
              <a:gd name="connsiteY59" fmla="*/ 1383595 h 2340869"/>
              <a:gd name="connsiteX60" fmla="*/ 1072600 w 1569539"/>
              <a:gd name="connsiteY60" fmla="*/ 1405026 h 2340869"/>
              <a:gd name="connsiteX61" fmla="*/ 1089269 w 1569539"/>
              <a:gd name="connsiteY61" fmla="*/ 1471701 h 2340869"/>
              <a:gd name="connsiteX62" fmla="*/ 1122607 w 1569539"/>
              <a:gd name="connsiteY62" fmla="*/ 1497895 h 2340869"/>
              <a:gd name="connsiteX63" fmla="*/ 1163088 w 1569539"/>
              <a:gd name="connsiteY63" fmla="*/ 1557426 h 2340869"/>
              <a:gd name="connsiteX64" fmla="*/ 1191663 w 1569539"/>
              <a:gd name="connsiteY64" fmla="*/ 1571714 h 2340869"/>
              <a:gd name="connsiteX65" fmla="*/ 1220238 w 1569539"/>
              <a:gd name="connsiteY65" fmla="*/ 1609813 h 2340869"/>
              <a:gd name="connsiteX66" fmla="*/ 1215943 w 1569539"/>
              <a:gd name="connsiteY66" fmla="*/ 1629673 h 2340869"/>
              <a:gd name="connsiteX67" fmla="*/ 1196425 w 1569539"/>
              <a:gd name="connsiteY67" fmla="*/ 1678870 h 2340869"/>
              <a:gd name="connsiteX68" fmla="*/ 1144037 w 1569539"/>
              <a:gd name="connsiteY68" fmla="*/ 1674106 h 2340869"/>
              <a:gd name="connsiteX69" fmla="*/ 1124987 w 1569539"/>
              <a:gd name="connsiteY69" fmla="*/ 1719349 h 2340869"/>
              <a:gd name="connsiteX70" fmla="*/ 1048787 w 1569539"/>
              <a:gd name="connsiteY70" fmla="*/ 1752687 h 2340869"/>
              <a:gd name="connsiteX71" fmla="*/ 1020212 w 1569539"/>
              <a:gd name="connsiteY71" fmla="*/ 1812218 h 2340869"/>
              <a:gd name="connsiteX72" fmla="*/ 1036881 w 1569539"/>
              <a:gd name="connsiteY72" fmla="*/ 1859843 h 2340869"/>
              <a:gd name="connsiteX73" fmla="*/ 1017832 w 1569539"/>
              <a:gd name="connsiteY73" fmla="*/ 1900326 h 2340869"/>
              <a:gd name="connsiteX74" fmla="*/ 984493 w 1569539"/>
              <a:gd name="connsiteY74" fmla="*/ 1897943 h 2340869"/>
              <a:gd name="connsiteX75" fmla="*/ 982112 w 1569539"/>
              <a:gd name="connsiteY75" fmla="*/ 1962237 h 2340869"/>
              <a:gd name="connsiteX76" fmla="*/ 946393 w 1569539"/>
              <a:gd name="connsiteY76" fmla="*/ 1978906 h 2340869"/>
              <a:gd name="connsiteX77" fmla="*/ 910674 w 1569539"/>
              <a:gd name="connsiteY77" fmla="*/ 1986049 h 2340869"/>
              <a:gd name="connsiteX78" fmla="*/ 910674 w 1569539"/>
              <a:gd name="connsiteY78" fmla="*/ 2050343 h 2340869"/>
              <a:gd name="connsiteX79" fmla="*/ 967824 w 1569539"/>
              <a:gd name="connsiteY79" fmla="*/ 2059868 h 2340869"/>
              <a:gd name="connsiteX80" fmla="*/ 1001162 w 1569539"/>
              <a:gd name="connsiteY80" fmla="*/ 2055106 h 2340869"/>
              <a:gd name="connsiteX81" fmla="*/ 1005922 w 1569539"/>
              <a:gd name="connsiteY81" fmla="*/ 2128925 h 2340869"/>
              <a:gd name="connsiteX82" fmla="*/ 982112 w 1569539"/>
              <a:gd name="connsiteY82" fmla="*/ 2150356 h 2340869"/>
              <a:gd name="connsiteX83" fmla="*/ 922581 w 1569539"/>
              <a:gd name="connsiteY83" fmla="*/ 2147976 h 2340869"/>
              <a:gd name="connsiteX84" fmla="*/ 870193 w 1569539"/>
              <a:gd name="connsiteY84" fmla="*/ 2157501 h 2340869"/>
              <a:gd name="connsiteX85" fmla="*/ 824949 w 1569539"/>
              <a:gd name="connsiteY85" fmla="*/ 2181314 h 2340869"/>
              <a:gd name="connsiteX86" fmla="*/ 779704 w 1569539"/>
              <a:gd name="connsiteY86" fmla="*/ 2188456 h 2340869"/>
              <a:gd name="connsiteX87" fmla="*/ 758274 w 1569539"/>
              <a:gd name="connsiteY87" fmla="*/ 2207508 h 2340869"/>
              <a:gd name="connsiteX88" fmla="*/ 751131 w 1569539"/>
              <a:gd name="connsiteY88" fmla="*/ 2252751 h 2340869"/>
              <a:gd name="connsiteX89" fmla="*/ 734462 w 1569539"/>
              <a:gd name="connsiteY89" fmla="*/ 2264658 h 2340869"/>
              <a:gd name="connsiteX90" fmla="*/ 689218 w 1569539"/>
              <a:gd name="connsiteY90" fmla="*/ 2314664 h 2340869"/>
              <a:gd name="connsiteX91" fmla="*/ 665406 w 1569539"/>
              <a:gd name="connsiteY91" fmla="*/ 2319425 h 2340869"/>
              <a:gd name="connsiteX92" fmla="*/ 617781 w 1569539"/>
              <a:gd name="connsiteY92" fmla="*/ 2340857 h 2340869"/>
              <a:gd name="connsiteX93" fmla="*/ 579681 w 1569539"/>
              <a:gd name="connsiteY93" fmla="*/ 2324188 h 2340869"/>
              <a:gd name="connsiteX94" fmla="*/ 563012 w 1569539"/>
              <a:gd name="connsiteY94" fmla="*/ 2295613 h 2340869"/>
              <a:gd name="connsiteX95" fmla="*/ 520149 w 1569539"/>
              <a:gd name="connsiteY95" fmla="*/ 2305139 h 2340869"/>
              <a:gd name="connsiteX96" fmla="*/ 512573 w 1569539"/>
              <a:gd name="connsiteY96" fmla="*/ 2299035 h 2340869"/>
              <a:gd name="connsiteX97" fmla="*/ 503481 w 1569539"/>
              <a:gd name="connsiteY97" fmla="*/ 2293232 h 2340869"/>
              <a:gd name="connsiteX98" fmla="*/ 522531 w 1569539"/>
              <a:gd name="connsiteY98" fmla="*/ 2186075 h 2340869"/>
              <a:gd name="connsiteX99" fmla="*/ 539199 w 1569539"/>
              <a:gd name="connsiteY99" fmla="*/ 2164644 h 2340869"/>
              <a:gd name="connsiteX100" fmla="*/ 529674 w 1569539"/>
              <a:gd name="connsiteY100" fmla="*/ 2119401 h 2340869"/>
              <a:gd name="connsiteX101" fmla="*/ 553487 w 1569539"/>
              <a:gd name="connsiteY101" fmla="*/ 2105113 h 2340869"/>
              <a:gd name="connsiteX102" fmla="*/ 534437 w 1569539"/>
              <a:gd name="connsiteY102" fmla="*/ 2090826 h 2340869"/>
              <a:gd name="connsiteX103" fmla="*/ 522531 w 1569539"/>
              <a:gd name="connsiteY103" fmla="*/ 2055108 h 2340869"/>
              <a:gd name="connsiteX104" fmla="*/ 513006 w 1569539"/>
              <a:gd name="connsiteY104" fmla="*/ 2009864 h 2340869"/>
              <a:gd name="connsiteX105" fmla="*/ 510624 w 1569539"/>
              <a:gd name="connsiteY105" fmla="*/ 1978906 h 2340869"/>
              <a:gd name="connsiteX106" fmla="*/ 460618 w 1569539"/>
              <a:gd name="connsiteY106" fmla="*/ 1981289 h 2340869"/>
              <a:gd name="connsiteX107" fmla="*/ 427282 w 1569539"/>
              <a:gd name="connsiteY107" fmla="*/ 1945570 h 2340869"/>
              <a:gd name="connsiteX108" fmla="*/ 382037 w 1569539"/>
              <a:gd name="connsiteY108" fmla="*/ 1928900 h 2340869"/>
              <a:gd name="connsiteX109" fmla="*/ 367749 w 1569539"/>
              <a:gd name="connsiteY109" fmla="*/ 1878895 h 2340869"/>
              <a:gd name="connsiteX110" fmla="*/ 365368 w 1569539"/>
              <a:gd name="connsiteY110" fmla="*/ 1857463 h 2340869"/>
              <a:gd name="connsiteX111" fmla="*/ 334413 w 1569539"/>
              <a:gd name="connsiteY111" fmla="*/ 1812220 h 2340869"/>
              <a:gd name="connsiteX112" fmla="*/ 291549 w 1569539"/>
              <a:gd name="connsiteY112" fmla="*/ 1788407 h 2340869"/>
              <a:gd name="connsiteX113" fmla="*/ 248688 w 1569539"/>
              <a:gd name="connsiteY113" fmla="*/ 1759833 h 2340869"/>
              <a:gd name="connsiteX114" fmla="*/ 215349 w 1569539"/>
              <a:gd name="connsiteY114" fmla="*/ 1750307 h 2340869"/>
              <a:gd name="connsiteX115" fmla="*/ 217731 w 1569539"/>
              <a:gd name="connsiteY115" fmla="*/ 1705061 h 2340869"/>
              <a:gd name="connsiteX116" fmla="*/ 174868 w 1569539"/>
              <a:gd name="connsiteY116" fmla="*/ 1719351 h 2340869"/>
              <a:gd name="connsiteX117" fmla="*/ 186775 w 1569539"/>
              <a:gd name="connsiteY117" fmla="*/ 1752689 h 2340869"/>
              <a:gd name="connsiteX118" fmla="*/ 179631 w 1569539"/>
              <a:gd name="connsiteY118" fmla="*/ 1769358 h 2340869"/>
              <a:gd name="connsiteX119" fmla="*/ 141531 w 1569539"/>
              <a:gd name="connsiteY119" fmla="*/ 1740783 h 2340869"/>
              <a:gd name="connsiteX120" fmla="*/ 98669 w 1569539"/>
              <a:gd name="connsiteY120" fmla="*/ 1738401 h 2340869"/>
              <a:gd name="connsiteX121" fmla="*/ 43899 w 1569539"/>
              <a:gd name="connsiteY121" fmla="*/ 1719351 h 2340869"/>
              <a:gd name="connsiteX122" fmla="*/ 10560 w 1569539"/>
              <a:gd name="connsiteY122" fmla="*/ 1716967 h 2340869"/>
              <a:gd name="connsiteX123" fmla="*/ 1037 w 1569539"/>
              <a:gd name="connsiteY123" fmla="*/ 1664583 h 2340869"/>
              <a:gd name="connsiteX124" fmla="*/ 34374 w 1569539"/>
              <a:gd name="connsiteY124" fmla="*/ 1576476 h 2340869"/>
              <a:gd name="connsiteX125" fmla="*/ 60568 w 1569539"/>
              <a:gd name="connsiteY125" fmla="*/ 1528851 h 2340869"/>
              <a:gd name="connsiteX126" fmla="*/ 81999 w 1569539"/>
              <a:gd name="connsiteY126" fmla="*/ 1481226 h 2340869"/>
              <a:gd name="connsiteX127" fmla="*/ 108194 w 1569539"/>
              <a:gd name="connsiteY127" fmla="*/ 1443126 h 2340869"/>
              <a:gd name="connsiteX128" fmla="*/ 146293 w 1569539"/>
              <a:gd name="connsiteY128" fmla="*/ 1433601 h 2340869"/>
              <a:gd name="connsiteX129" fmla="*/ 153438 w 1569539"/>
              <a:gd name="connsiteY129" fmla="*/ 1397883 h 2340869"/>
              <a:gd name="connsiteX130" fmla="*/ 262975 w 1569539"/>
              <a:gd name="connsiteY130" fmla="*/ 1278820 h 2340869"/>
              <a:gd name="connsiteX131" fmla="*/ 286787 w 1569539"/>
              <a:gd name="connsiteY131" fmla="*/ 1140705 h 2340869"/>
              <a:gd name="connsiteX132" fmla="*/ 282025 w 1569539"/>
              <a:gd name="connsiteY132" fmla="*/ 1059745 h 2340869"/>
              <a:gd name="connsiteX133" fmla="*/ 196300 w 1569539"/>
              <a:gd name="connsiteY133" fmla="*/ 1047839 h 2340869"/>
              <a:gd name="connsiteX134" fmla="*/ 179632 w 1569539"/>
              <a:gd name="connsiteY134" fmla="*/ 966876 h 2340869"/>
              <a:gd name="connsiteX135" fmla="*/ 186775 w 1569539"/>
              <a:gd name="connsiteY135" fmla="*/ 900201 h 2340869"/>
              <a:gd name="connsiteX136" fmla="*/ 148675 w 1569539"/>
              <a:gd name="connsiteY136" fmla="*/ 862101 h 2340869"/>
              <a:gd name="connsiteX137" fmla="*/ 127244 w 1569539"/>
              <a:gd name="connsiteY137" fmla="*/ 821619 h 2340869"/>
              <a:gd name="connsiteX138" fmla="*/ 117719 w 1569539"/>
              <a:gd name="connsiteY138" fmla="*/ 762089 h 2340869"/>
              <a:gd name="connsiteX139" fmla="*/ 102097 w 1569539"/>
              <a:gd name="connsiteY13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972585 w 1569539"/>
              <a:gd name="connsiteY50" fmla="*/ 628740 h 2340869"/>
              <a:gd name="connsiteX51" fmla="*/ 1110697 w 1569539"/>
              <a:gd name="connsiteY51" fmla="*/ 573971 h 2340869"/>
              <a:gd name="connsiteX52" fmla="*/ 1501222 w 1569539"/>
              <a:gd name="connsiteY52" fmla="*/ 650171 h 2340869"/>
              <a:gd name="connsiteX53" fmla="*/ 1560756 w 1569539"/>
              <a:gd name="connsiteY53" fmla="*/ 902582 h 2340869"/>
              <a:gd name="connsiteX54" fmla="*/ 1544088 w 1569539"/>
              <a:gd name="connsiteY54" fmla="*/ 904964 h 2340869"/>
              <a:gd name="connsiteX55" fmla="*/ 1525038 w 1569539"/>
              <a:gd name="connsiteY55" fmla="*/ 978781 h 2340869"/>
              <a:gd name="connsiteX56" fmla="*/ 958300 w 1569539"/>
              <a:gd name="connsiteY56" fmla="*/ 1157376 h 2340869"/>
              <a:gd name="connsiteX57" fmla="*/ 979731 w 1569539"/>
              <a:gd name="connsiteY57" fmla="*/ 1166900 h 2340869"/>
              <a:gd name="connsiteX58" fmla="*/ 974968 w 1569539"/>
              <a:gd name="connsiteY58" fmla="*/ 1240718 h 2340869"/>
              <a:gd name="connsiteX59" fmla="*/ 984494 w 1569539"/>
              <a:gd name="connsiteY59" fmla="*/ 1302633 h 2340869"/>
              <a:gd name="connsiteX60" fmla="*/ 1032119 w 1569539"/>
              <a:gd name="connsiteY60" fmla="*/ 1383595 h 2340869"/>
              <a:gd name="connsiteX61" fmla="*/ 1072600 w 1569539"/>
              <a:gd name="connsiteY61" fmla="*/ 1405026 h 2340869"/>
              <a:gd name="connsiteX62" fmla="*/ 1089269 w 1569539"/>
              <a:gd name="connsiteY62" fmla="*/ 1471701 h 2340869"/>
              <a:gd name="connsiteX63" fmla="*/ 1122607 w 1569539"/>
              <a:gd name="connsiteY63" fmla="*/ 1497895 h 2340869"/>
              <a:gd name="connsiteX64" fmla="*/ 1163088 w 1569539"/>
              <a:gd name="connsiteY64" fmla="*/ 1557426 h 2340869"/>
              <a:gd name="connsiteX65" fmla="*/ 1191663 w 1569539"/>
              <a:gd name="connsiteY65" fmla="*/ 1571714 h 2340869"/>
              <a:gd name="connsiteX66" fmla="*/ 1220238 w 1569539"/>
              <a:gd name="connsiteY66" fmla="*/ 1609813 h 2340869"/>
              <a:gd name="connsiteX67" fmla="*/ 1215943 w 1569539"/>
              <a:gd name="connsiteY67" fmla="*/ 1629673 h 2340869"/>
              <a:gd name="connsiteX68" fmla="*/ 1196425 w 1569539"/>
              <a:gd name="connsiteY68" fmla="*/ 1678870 h 2340869"/>
              <a:gd name="connsiteX69" fmla="*/ 1144037 w 1569539"/>
              <a:gd name="connsiteY69" fmla="*/ 1674106 h 2340869"/>
              <a:gd name="connsiteX70" fmla="*/ 1124987 w 1569539"/>
              <a:gd name="connsiteY70" fmla="*/ 1719349 h 2340869"/>
              <a:gd name="connsiteX71" fmla="*/ 1048787 w 1569539"/>
              <a:gd name="connsiteY71" fmla="*/ 1752687 h 2340869"/>
              <a:gd name="connsiteX72" fmla="*/ 1020212 w 1569539"/>
              <a:gd name="connsiteY72" fmla="*/ 1812218 h 2340869"/>
              <a:gd name="connsiteX73" fmla="*/ 1036881 w 1569539"/>
              <a:gd name="connsiteY73" fmla="*/ 1859843 h 2340869"/>
              <a:gd name="connsiteX74" fmla="*/ 1017832 w 1569539"/>
              <a:gd name="connsiteY74" fmla="*/ 1900326 h 2340869"/>
              <a:gd name="connsiteX75" fmla="*/ 984493 w 1569539"/>
              <a:gd name="connsiteY75" fmla="*/ 1897943 h 2340869"/>
              <a:gd name="connsiteX76" fmla="*/ 982112 w 1569539"/>
              <a:gd name="connsiteY76" fmla="*/ 1962237 h 2340869"/>
              <a:gd name="connsiteX77" fmla="*/ 946393 w 1569539"/>
              <a:gd name="connsiteY77" fmla="*/ 1978906 h 2340869"/>
              <a:gd name="connsiteX78" fmla="*/ 910674 w 1569539"/>
              <a:gd name="connsiteY78" fmla="*/ 1986049 h 2340869"/>
              <a:gd name="connsiteX79" fmla="*/ 910674 w 1569539"/>
              <a:gd name="connsiteY79" fmla="*/ 2050343 h 2340869"/>
              <a:gd name="connsiteX80" fmla="*/ 967824 w 1569539"/>
              <a:gd name="connsiteY80" fmla="*/ 2059868 h 2340869"/>
              <a:gd name="connsiteX81" fmla="*/ 1001162 w 1569539"/>
              <a:gd name="connsiteY81" fmla="*/ 2055106 h 2340869"/>
              <a:gd name="connsiteX82" fmla="*/ 1005922 w 1569539"/>
              <a:gd name="connsiteY82" fmla="*/ 2128925 h 2340869"/>
              <a:gd name="connsiteX83" fmla="*/ 982112 w 1569539"/>
              <a:gd name="connsiteY83" fmla="*/ 2150356 h 2340869"/>
              <a:gd name="connsiteX84" fmla="*/ 922581 w 1569539"/>
              <a:gd name="connsiteY84" fmla="*/ 2147976 h 2340869"/>
              <a:gd name="connsiteX85" fmla="*/ 870193 w 1569539"/>
              <a:gd name="connsiteY85" fmla="*/ 2157501 h 2340869"/>
              <a:gd name="connsiteX86" fmla="*/ 824949 w 1569539"/>
              <a:gd name="connsiteY86" fmla="*/ 2181314 h 2340869"/>
              <a:gd name="connsiteX87" fmla="*/ 779704 w 1569539"/>
              <a:gd name="connsiteY87" fmla="*/ 2188456 h 2340869"/>
              <a:gd name="connsiteX88" fmla="*/ 758274 w 1569539"/>
              <a:gd name="connsiteY88" fmla="*/ 2207508 h 2340869"/>
              <a:gd name="connsiteX89" fmla="*/ 751131 w 1569539"/>
              <a:gd name="connsiteY89" fmla="*/ 2252751 h 2340869"/>
              <a:gd name="connsiteX90" fmla="*/ 734462 w 1569539"/>
              <a:gd name="connsiteY90" fmla="*/ 2264658 h 2340869"/>
              <a:gd name="connsiteX91" fmla="*/ 689218 w 1569539"/>
              <a:gd name="connsiteY91" fmla="*/ 2314664 h 2340869"/>
              <a:gd name="connsiteX92" fmla="*/ 665406 w 1569539"/>
              <a:gd name="connsiteY92" fmla="*/ 2319425 h 2340869"/>
              <a:gd name="connsiteX93" fmla="*/ 617781 w 1569539"/>
              <a:gd name="connsiteY93" fmla="*/ 2340857 h 2340869"/>
              <a:gd name="connsiteX94" fmla="*/ 579681 w 1569539"/>
              <a:gd name="connsiteY94" fmla="*/ 2324188 h 2340869"/>
              <a:gd name="connsiteX95" fmla="*/ 563012 w 1569539"/>
              <a:gd name="connsiteY95" fmla="*/ 2295613 h 2340869"/>
              <a:gd name="connsiteX96" fmla="*/ 520149 w 1569539"/>
              <a:gd name="connsiteY96" fmla="*/ 2305139 h 2340869"/>
              <a:gd name="connsiteX97" fmla="*/ 512573 w 1569539"/>
              <a:gd name="connsiteY97" fmla="*/ 2299035 h 2340869"/>
              <a:gd name="connsiteX98" fmla="*/ 503481 w 1569539"/>
              <a:gd name="connsiteY98" fmla="*/ 2293232 h 2340869"/>
              <a:gd name="connsiteX99" fmla="*/ 522531 w 1569539"/>
              <a:gd name="connsiteY99" fmla="*/ 2186075 h 2340869"/>
              <a:gd name="connsiteX100" fmla="*/ 539199 w 1569539"/>
              <a:gd name="connsiteY100" fmla="*/ 2164644 h 2340869"/>
              <a:gd name="connsiteX101" fmla="*/ 529674 w 1569539"/>
              <a:gd name="connsiteY101" fmla="*/ 2119401 h 2340869"/>
              <a:gd name="connsiteX102" fmla="*/ 553487 w 1569539"/>
              <a:gd name="connsiteY102" fmla="*/ 2105113 h 2340869"/>
              <a:gd name="connsiteX103" fmla="*/ 534437 w 1569539"/>
              <a:gd name="connsiteY103" fmla="*/ 2090826 h 2340869"/>
              <a:gd name="connsiteX104" fmla="*/ 522531 w 1569539"/>
              <a:gd name="connsiteY104" fmla="*/ 2055108 h 2340869"/>
              <a:gd name="connsiteX105" fmla="*/ 513006 w 1569539"/>
              <a:gd name="connsiteY105" fmla="*/ 2009864 h 2340869"/>
              <a:gd name="connsiteX106" fmla="*/ 510624 w 1569539"/>
              <a:gd name="connsiteY106" fmla="*/ 1978906 h 2340869"/>
              <a:gd name="connsiteX107" fmla="*/ 460618 w 1569539"/>
              <a:gd name="connsiteY107" fmla="*/ 1981289 h 2340869"/>
              <a:gd name="connsiteX108" fmla="*/ 427282 w 1569539"/>
              <a:gd name="connsiteY108" fmla="*/ 1945570 h 2340869"/>
              <a:gd name="connsiteX109" fmla="*/ 382037 w 1569539"/>
              <a:gd name="connsiteY109" fmla="*/ 1928900 h 2340869"/>
              <a:gd name="connsiteX110" fmla="*/ 367749 w 1569539"/>
              <a:gd name="connsiteY110" fmla="*/ 1878895 h 2340869"/>
              <a:gd name="connsiteX111" fmla="*/ 365368 w 1569539"/>
              <a:gd name="connsiteY111" fmla="*/ 1857463 h 2340869"/>
              <a:gd name="connsiteX112" fmla="*/ 334413 w 1569539"/>
              <a:gd name="connsiteY112" fmla="*/ 1812220 h 2340869"/>
              <a:gd name="connsiteX113" fmla="*/ 291549 w 1569539"/>
              <a:gd name="connsiteY113" fmla="*/ 1788407 h 2340869"/>
              <a:gd name="connsiteX114" fmla="*/ 248688 w 1569539"/>
              <a:gd name="connsiteY114" fmla="*/ 1759833 h 2340869"/>
              <a:gd name="connsiteX115" fmla="*/ 215349 w 1569539"/>
              <a:gd name="connsiteY115" fmla="*/ 1750307 h 2340869"/>
              <a:gd name="connsiteX116" fmla="*/ 217731 w 1569539"/>
              <a:gd name="connsiteY116" fmla="*/ 1705061 h 2340869"/>
              <a:gd name="connsiteX117" fmla="*/ 174868 w 1569539"/>
              <a:gd name="connsiteY117" fmla="*/ 1719351 h 2340869"/>
              <a:gd name="connsiteX118" fmla="*/ 186775 w 1569539"/>
              <a:gd name="connsiteY118" fmla="*/ 1752689 h 2340869"/>
              <a:gd name="connsiteX119" fmla="*/ 179631 w 1569539"/>
              <a:gd name="connsiteY119" fmla="*/ 1769358 h 2340869"/>
              <a:gd name="connsiteX120" fmla="*/ 141531 w 1569539"/>
              <a:gd name="connsiteY120" fmla="*/ 1740783 h 2340869"/>
              <a:gd name="connsiteX121" fmla="*/ 98669 w 1569539"/>
              <a:gd name="connsiteY121" fmla="*/ 1738401 h 2340869"/>
              <a:gd name="connsiteX122" fmla="*/ 43899 w 1569539"/>
              <a:gd name="connsiteY122" fmla="*/ 1719351 h 2340869"/>
              <a:gd name="connsiteX123" fmla="*/ 10560 w 1569539"/>
              <a:gd name="connsiteY123" fmla="*/ 1716967 h 2340869"/>
              <a:gd name="connsiteX124" fmla="*/ 1037 w 1569539"/>
              <a:gd name="connsiteY124" fmla="*/ 1664583 h 2340869"/>
              <a:gd name="connsiteX125" fmla="*/ 34374 w 1569539"/>
              <a:gd name="connsiteY125" fmla="*/ 1576476 h 2340869"/>
              <a:gd name="connsiteX126" fmla="*/ 60568 w 1569539"/>
              <a:gd name="connsiteY126" fmla="*/ 1528851 h 2340869"/>
              <a:gd name="connsiteX127" fmla="*/ 81999 w 1569539"/>
              <a:gd name="connsiteY127" fmla="*/ 1481226 h 2340869"/>
              <a:gd name="connsiteX128" fmla="*/ 108194 w 1569539"/>
              <a:gd name="connsiteY128" fmla="*/ 1443126 h 2340869"/>
              <a:gd name="connsiteX129" fmla="*/ 146293 w 1569539"/>
              <a:gd name="connsiteY129" fmla="*/ 1433601 h 2340869"/>
              <a:gd name="connsiteX130" fmla="*/ 153438 w 1569539"/>
              <a:gd name="connsiteY130" fmla="*/ 1397883 h 2340869"/>
              <a:gd name="connsiteX131" fmla="*/ 262975 w 1569539"/>
              <a:gd name="connsiteY131" fmla="*/ 1278820 h 2340869"/>
              <a:gd name="connsiteX132" fmla="*/ 286787 w 1569539"/>
              <a:gd name="connsiteY132" fmla="*/ 1140705 h 2340869"/>
              <a:gd name="connsiteX133" fmla="*/ 282025 w 1569539"/>
              <a:gd name="connsiteY133" fmla="*/ 1059745 h 2340869"/>
              <a:gd name="connsiteX134" fmla="*/ 196300 w 1569539"/>
              <a:gd name="connsiteY134" fmla="*/ 1047839 h 2340869"/>
              <a:gd name="connsiteX135" fmla="*/ 179632 w 1569539"/>
              <a:gd name="connsiteY135" fmla="*/ 966876 h 2340869"/>
              <a:gd name="connsiteX136" fmla="*/ 186775 w 1569539"/>
              <a:gd name="connsiteY136" fmla="*/ 900201 h 2340869"/>
              <a:gd name="connsiteX137" fmla="*/ 148675 w 1569539"/>
              <a:gd name="connsiteY137" fmla="*/ 862101 h 2340869"/>
              <a:gd name="connsiteX138" fmla="*/ 127244 w 1569539"/>
              <a:gd name="connsiteY138" fmla="*/ 821619 h 2340869"/>
              <a:gd name="connsiteX139" fmla="*/ 117719 w 1569539"/>
              <a:gd name="connsiteY139" fmla="*/ 762089 h 2340869"/>
              <a:gd name="connsiteX140" fmla="*/ 102097 w 1569539"/>
              <a:gd name="connsiteY140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972585 w 1569539"/>
              <a:gd name="connsiteY50" fmla="*/ 628740 h 2340869"/>
              <a:gd name="connsiteX51" fmla="*/ 1110697 w 1569539"/>
              <a:gd name="connsiteY51" fmla="*/ 573971 h 2340869"/>
              <a:gd name="connsiteX52" fmla="*/ 1263097 w 1569539"/>
              <a:gd name="connsiteY52" fmla="*/ 688271 h 2340869"/>
              <a:gd name="connsiteX53" fmla="*/ 1501222 w 1569539"/>
              <a:gd name="connsiteY53" fmla="*/ 650171 h 2340869"/>
              <a:gd name="connsiteX54" fmla="*/ 1560756 w 1569539"/>
              <a:gd name="connsiteY54" fmla="*/ 902582 h 2340869"/>
              <a:gd name="connsiteX55" fmla="*/ 1544088 w 1569539"/>
              <a:gd name="connsiteY55" fmla="*/ 904964 h 2340869"/>
              <a:gd name="connsiteX56" fmla="*/ 1525038 w 1569539"/>
              <a:gd name="connsiteY56" fmla="*/ 978781 h 2340869"/>
              <a:gd name="connsiteX57" fmla="*/ 958300 w 1569539"/>
              <a:gd name="connsiteY57" fmla="*/ 1157376 h 2340869"/>
              <a:gd name="connsiteX58" fmla="*/ 979731 w 1569539"/>
              <a:gd name="connsiteY58" fmla="*/ 1166900 h 2340869"/>
              <a:gd name="connsiteX59" fmla="*/ 974968 w 1569539"/>
              <a:gd name="connsiteY59" fmla="*/ 1240718 h 2340869"/>
              <a:gd name="connsiteX60" fmla="*/ 984494 w 1569539"/>
              <a:gd name="connsiteY60" fmla="*/ 1302633 h 2340869"/>
              <a:gd name="connsiteX61" fmla="*/ 1032119 w 1569539"/>
              <a:gd name="connsiteY61" fmla="*/ 1383595 h 2340869"/>
              <a:gd name="connsiteX62" fmla="*/ 1072600 w 1569539"/>
              <a:gd name="connsiteY62" fmla="*/ 1405026 h 2340869"/>
              <a:gd name="connsiteX63" fmla="*/ 1089269 w 1569539"/>
              <a:gd name="connsiteY63" fmla="*/ 1471701 h 2340869"/>
              <a:gd name="connsiteX64" fmla="*/ 1122607 w 1569539"/>
              <a:gd name="connsiteY64" fmla="*/ 1497895 h 2340869"/>
              <a:gd name="connsiteX65" fmla="*/ 1163088 w 1569539"/>
              <a:gd name="connsiteY65" fmla="*/ 1557426 h 2340869"/>
              <a:gd name="connsiteX66" fmla="*/ 1191663 w 1569539"/>
              <a:gd name="connsiteY66" fmla="*/ 1571714 h 2340869"/>
              <a:gd name="connsiteX67" fmla="*/ 1220238 w 1569539"/>
              <a:gd name="connsiteY67" fmla="*/ 1609813 h 2340869"/>
              <a:gd name="connsiteX68" fmla="*/ 1215943 w 1569539"/>
              <a:gd name="connsiteY68" fmla="*/ 1629673 h 2340869"/>
              <a:gd name="connsiteX69" fmla="*/ 1196425 w 1569539"/>
              <a:gd name="connsiteY69" fmla="*/ 1678870 h 2340869"/>
              <a:gd name="connsiteX70" fmla="*/ 1144037 w 1569539"/>
              <a:gd name="connsiteY70" fmla="*/ 1674106 h 2340869"/>
              <a:gd name="connsiteX71" fmla="*/ 1124987 w 1569539"/>
              <a:gd name="connsiteY71" fmla="*/ 1719349 h 2340869"/>
              <a:gd name="connsiteX72" fmla="*/ 1048787 w 1569539"/>
              <a:gd name="connsiteY72" fmla="*/ 1752687 h 2340869"/>
              <a:gd name="connsiteX73" fmla="*/ 1020212 w 1569539"/>
              <a:gd name="connsiteY73" fmla="*/ 1812218 h 2340869"/>
              <a:gd name="connsiteX74" fmla="*/ 1036881 w 1569539"/>
              <a:gd name="connsiteY74" fmla="*/ 1859843 h 2340869"/>
              <a:gd name="connsiteX75" fmla="*/ 1017832 w 1569539"/>
              <a:gd name="connsiteY75" fmla="*/ 1900326 h 2340869"/>
              <a:gd name="connsiteX76" fmla="*/ 984493 w 1569539"/>
              <a:gd name="connsiteY76" fmla="*/ 1897943 h 2340869"/>
              <a:gd name="connsiteX77" fmla="*/ 982112 w 1569539"/>
              <a:gd name="connsiteY77" fmla="*/ 1962237 h 2340869"/>
              <a:gd name="connsiteX78" fmla="*/ 946393 w 1569539"/>
              <a:gd name="connsiteY78" fmla="*/ 1978906 h 2340869"/>
              <a:gd name="connsiteX79" fmla="*/ 910674 w 1569539"/>
              <a:gd name="connsiteY79" fmla="*/ 1986049 h 2340869"/>
              <a:gd name="connsiteX80" fmla="*/ 910674 w 1569539"/>
              <a:gd name="connsiteY80" fmla="*/ 2050343 h 2340869"/>
              <a:gd name="connsiteX81" fmla="*/ 967824 w 1569539"/>
              <a:gd name="connsiteY81" fmla="*/ 2059868 h 2340869"/>
              <a:gd name="connsiteX82" fmla="*/ 1001162 w 1569539"/>
              <a:gd name="connsiteY82" fmla="*/ 2055106 h 2340869"/>
              <a:gd name="connsiteX83" fmla="*/ 1005922 w 1569539"/>
              <a:gd name="connsiteY83" fmla="*/ 2128925 h 2340869"/>
              <a:gd name="connsiteX84" fmla="*/ 982112 w 1569539"/>
              <a:gd name="connsiteY84" fmla="*/ 2150356 h 2340869"/>
              <a:gd name="connsiteX85" fmla="*/ 922581 w 1569539"/>
              <a:gd name="connsiteY85" fmla="*/ 2147976 h 2340869"/>
              <a:gd name="connsiteX86" fmla="*/ 870193 w 1569539"/>
              <a:gd name="connsiteY86" fmla="*/ 2157501 h 2340869"/>
              <a:gd name="connsiteX87" fmla="*/ 824949 w 1569539"/>
              <a:gd name="connsiteY87" fmla="*/ 2181314 h 2340869"/>
              <a:gd name="connsiteX88" fmla="*/ 779704 w 1569539"/>
              <a:gd name="connsiteY88" fmla="*/ 2188456 h 2340869"/>
              <a:gd name="connsiteX89" fmla="*/ 758274 w 1569539"/>
              <a:gd name="connsiteY89" fmla="*/ 2207508 h 2340869"/>
              <a:gd name="connsiteX90" fmla="*/ 751131 w 1569539"/>
              <a:gd name="connsiteY90" fmla="*/ 2252751 h 2340869"/>
              <a:gd name="connsiteX91" fmla="*/ 734462 w 1569539"/>
              <a:gd name="connsiteY91" fmla="*/ 2264658 h 2340869"/>
              <a:gd name="connsiteX92" fmla="*/ 689218 w 1569539"/>
              <a:gd name="connsiteY92" fmla="*/ 2314664 h 2340869"/>
              <a:gd name="connsiteX93" fmla="*/ 665406 w 1569539"/>
              <a:gd name="connsiteY93" fmla="*/ 2319425 h 2340869"/>
              <a:gd name="connsiteX94" fmla="*/ 617781 w 1569539"/>
              <a:gd name="connsiteY94" fmla="*/ 2340857 h 2340869"/>
              <a:gd name="connsiteX95" fmla="*/ 579681 w 1569539"/>
              <a:gd name="connsiteY95" fmla="*/ 2324188 h 2340869"/>
              <a:gd name="connsiteX96" fmla="*/ 563012 w 1569539"/>
              <a:gd name="connsiteY96" fmla="*/ 2295613 h 2340869"/>
              <a:gd name="connsiteX97" fmla="*/ 520149 w 1569539"/>
              <a:gd name="connsiteY97" fmla="*/ 2305139 h 2340869"/>
              <a:gd name="connsiteX98" fmla="*/ 512573 w 1569539"/>
              <a:gd name="connsiteY98" fmla="*/ 2299035 h 2340869"/>
              <a:gd name="connsiteX99" fmla="*/ 503481 w 1569539"/>
              <a:gd name="connsiteY99" fmla="*/ 2293232 h 2340869"/>
              <a:gd name="connsiteX100" fmla="*/ 522531 w 1569539"/>
              <a:gd name="connsiteY100" fmla="*/ 2186075 h 2340869"/>
              <a:gd name="connsiteX101" fmla="*/ 539199 w 1569539"/>
              <a:gd name="connsiteY101" fmla="*/ 2164644 h 2340869"/>
              <a:gd name="connsiteX102" fmla="*/ 529674 w 1569539"/>
              <a:gd name="connsiteY102" fmla="*/ 2119401 h 2340869"/>
              <a:gd name="connsiteX103" fmla="*/ 553487 w 1569539"/>
              <a:gd name="connsiteY103" fmla="*/ 2105113 h 2340869"/>
              <a:gd name="connsiteX104" fmla="*/ 534437 w 1569539"/>
              <a:gd name="connsiteY104" fmla="*/ 2090826 h 2340869"/>
              <a:gd name="connsiteX105" fmla="*/ 522531 w 1569539"/>
              <a:gd name="connsiteY105" fmla="*/ 2055108 h 2340869"/>
              <a:gd name="connsiteX106" fmla="*/ 513006 w 1569539"/>
              <a:gd name="connsiteY106" fmla="*/ 2009864 h 2340869"/>
              <a:gd name="connsiteX107" fmla="*/ 510624 w 1569539"/>
              <a:gd name="connsiteY107" fmla="*/ 1978906 h 2340869"/>
              <a:gd name="connsiteX108" fmla="*/ 460618 w 1569539"/>
              <a:gd name="connsiteY108" fmla="*/ 1981289 h 2340869"/>
              <a:gd name="connsiteX109" fmla="*/ 427282 w 1569539"/>
              <a:gd name="connsiteY109" fmla="*/ 1945570 h 2340869"/>
              <a:gd name="connsiteX110" fmla="*/ 382037 w 1569539"/>
              <a:gd name="connsiteY110" fmla="*/ 1928900 h 2340869"/>
              <a:gd name="connsiteX111" fmla="*/ 367749 w 1569539"/>
              <a:gd name="connsiteY111" fmla="*/ 1878895 h 2340869"/>
              <a:gd name="connsiteX112" fmla="*/ 365368 w 1569539"/>
              <a:gd name="connsiteY112" fmla="*/ 1857463 h 2340869"/>
              <a:gd name="connsiteX113" fmla="*/ 334413 w 1569539"/>
              <a:gd name="connsiteY113" fmla="*/ 1812220 h 2340869"/>
              <a:gd name="connsiteX114" fmla="*/ 291549 w 1569539"/>
              <a:gd name="connsiteY114" fmla="*/ 1788407 h 2340869"/>
              <a:gd name="connsiteX115" fmla="*/ 248688 w 1569539"/>
              <a:gd name="connsiteY115" fmla="*/ 1759833 h 2340869"/>
              <a:gd name="connsiteX116" fmla="*/ 215349 w 1569539"/>
              <a:gd name="connsiteY116" fmla="*/ 1750307 h 2340869"/>
              <a:gd name="connsiteX117" fmla="*/ 217731 w 1569539"/>
              <a:gd name="connsiteY117" fmla="*/ 1705061 h 2340869"/>
              <a:gd name="connsiteX118" fmla="*/ 174868 w 1569539"/>
              <a:gd name="connsiteY118" fmla="*/ 1719351 h 2340869"/>
              <a:gd name="connsiteX119" fmla="*/ 186775 w 1569539"/>
              <a:gd name="connsiteY119" fmla="*/ 1752689 h 2340869"/>
              <a:gd name="connsiteX120" fmla="*/ 179631 w 1569539"/>
              <a:gd name="connsiteY120" fmla="*/ 1769358 h 2340869"/>
              <a:gd name="connsiteX121" fmla="*/ 141531 w 1569539"/>
              <a:gd name="connsiteY121" fmla="*/ 1740783 h 2340869"/>
              <a:gd name="connsiteX122" fmla="*/ 98669 w 1569539"/>
              <a:gd name="connsiteY122" fmla="*/ 1738401 h 2340869"/>
              <a:gd name="connsiteX123" fmla="*/ 43899 w 1569539"/>
              <a:gd name="connsiteY123" fmla="*/ 1719351 h 2340869"/>
              <a:gd name="connsiteX124" fmla="*/ 10560 w 1569539"/>
              <a:gd name="connsiteY124" fmla="*/ 1716967 h 2340869"/>
              <a:gd name="connsiteX125" fmla="*/ 1037 w 1569539"/>
              <a:gd name="connsiteY125" fmla="*/ 1664583 h 2340869"/>
              <a:gd name="connsiteX126" fmla="*/ 34374 w 1569539"/>
              <a:gd name="connsiteY126" fmla="*/ 1576476 h 2340869"/>
              <a:gd name="connsiteX127" fmla="*/ 60568 w 1569539"/>
              <a:gd name="connsiteY127" fmla="*/ 1528851 h 2340869"/>
              <a:gd name="connsiteX128" fmla="*/ 81999 w 1569539"/>
              <a:gd name="connsiteY128" fmla="*/ 1481226 h 2340869"/>
              <a:gd name="connsiteX129" fmla="*/ 108194 w 1569539"/>
              <a:gd name="connsiteY129" fmla="*/ 1443126 h 2340869"/>
              <a:gd name="connsiteX130" fmla="*/ 146293 w 1569539"/>
              <a:gd name="connsiteY130" fmla="*/ 1433601 h 2340869"/>
              <a:gd name="connsiteX131" fmla="*/ 153438 w 1569539"/>
              <a:gd name="connsiteY131" fmla="*/ 1397883 h 2340869"/>
              <a:gd name="connsiteX132" fmla="*/ 262975 w 1569539"/>
              <a:gd name="connsiteY132" fmla="*/ 1278820 h 2340869"/>
              <a:gd name="connsiteX133" fmla="*/ 286787 w 1569539"/>
              <a:gd name="connsiteY133" fmla="*/ 1140705 h 2340869"/>
              <a:gd name="connsiteX134" fmla="*/ 282025 w 1569539"/>
              <a:gd name="connsiteY134" fmla="*/ 1059745 h 2340869"/>
              <a:gd name="connsiteX135" fmla="*/ 196300 w 1569539"/>
              <a:gd name="connsiteY135" fmla="*/ 1047839 h 2340869"/>
              <a:gd name="connsiteX136" fmla="*/ 179632 w 1569539"/>
              <a:gd name="connsiteY136" fmla="*/ 966876 h 2340869"/>
              <a:gd name="connsiteX137" fmla="*/ 186775 w 1569539"/>
              <a:gd name="connsiteY137" fmla="*/ 900201 h 2340869"/>
              <a:gd name="connsiteX138" fmla="*/ 148675 w 1569539"/>
              <a:gd name="connsiteY138" fmla="*/ 862101 h 2340869"/>
              <a:gd name="connsiteX139" fmla="*/ 127244 w 1569539"/>
              <a:gd name="connsiteY139" fmla="*/ 821619 h 2340869"/>
              <a:gd name="connsiteX140" fmla="*/ 117719 w 1569539"/>
              <a:gd name="connsiteY140" fmla="*/ 762089 h 2340869"/>
              <a:gd name="connsiteX141" fmla="*/ 102097 w 1569539"/>
              <a:gd name="connsiteY141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972585 w 1569539"/>
              <a:gd name="connsiteY50" fmla="*/ 628740 h 2340869"/>
              <a:gd name="connsiteX51" fmla="*/ 1110697 w 1569539"/>
              <a:gd name="connsiteY51" fmla="*/ 573971 h 2340869"/>
              <a:gd name="connsiteX52" fmla="*/ 1179754 w 1569539"/>
              <a:gd name="connsiteY52" fmla="*/ 564446 h 2340869"/>
              <a:gd name="connsiteX53" fmla="*/ 1263097 w 1569539"/>
              <a:gd name="connsiteY53" fmla="*/ 688271 h 2340869"/>
              <a:gd name="connsiteX54" fmla="*/ 1501222 w 1569539"/>
              <a:gd name="connsiteY54" fmla="*/ 650171 h 2340869"/>
              <a:gd name="connsiteX55" fmla="*/ 1560756 w 1569539"/>
              <a:gd name="connsiteY55" fmla="*/ 902582 h 2340869"/>
              <a:gd name="connsiteX56" fmla="*/ 1544088 w 1569539"/>
              <a:gd name="connsiteY56" fmla="*/ 904964 h 2340869"/>
              <a:gd name="connsiteX57" fmla="*/ 1525038 w 1569539"/>
              <a:gd name="connsiteY57" fmla="*/ 978781 h 2340869"/>
              <a:gd name="connsiteX58" fmla="*/ 958300 w 1569539"/>
              <a:gd name="connsiteY58" fmla="*/ 1157376 h 2340869"/>
              <a:gd name="connsiteX59" fmla="*/ 979731 w 1569539"/>
              <a:gd name="connsiteY59" fmla="*/ 1166900 h 2340869"/>
              <a:gd name="connsiteX60" fmla="*/ 974968 w 1569539"/>
              <a:gd name="connsiteY60" fmla="*/ 1240718 h 2340869"/>
              <a:gd name="connsiteX61" fmla="*/ 984494 w 1569539"/>
              <a:gd name="connsiteY61" fmla="*/ 1302633 h 2340869"/>
              <a:gd name="connsiteX62" fmla="*/ 1032119 w 1569539"/>
              <a:gd name="connsiteY62" fmla="*/ 1383595 h 2340869"/>
              <a:gd name="connsiteX63" fmla="*/ 1072600 w 1569539"/>
              <a:gd name="connsiteY63" fmla="*/ 1405026 h 2340869"/>
              <a:gd name="connsiteX64" fmla="*/ 1089269 w 1569539"/>
              <a:gd name="connsiteY64" fmla="*/ 1471701 h 2340869"/>
              <a:gd name="connsiteX65" fmla="*/ 1122607 w 1569539"/>
              <a:gd name="connsiteY65" fmla="*/ 1497895 h 2340869"/>
              <a:gd name="connsiteX66" fmla="*/ 1163088 w 1569539"/>
              <a:gd name="connsiteY66" fmla="*/ 1557426 h 2340869"/>
              <a:gd name="connsiteX67" fmla="*/ 1191663 w 1569539"/>
              <a:gd name="connsiteY67" fmla="*/ 1571714 h 2340869"/>
              <a:gd name="connsiteX68" fmla="*/ 1220238 w 1569539"/>
              <a:gd name="connsiteY68" fmla="*/ 1609813 h 2340869"/>
              <a:gd name="connsiteX69" fmla="*/ 1215943 w 1569539"/>
              <a:gd name="connsiteY69" fmla="*/ 1629673 h 2340869"/>
              <a:gd name="connsiteX70" fmla="*/ 1196425 w 1569539"/>
              <a:gd name="connsiteY70" fmla="*/ 1678870 h 2340869"/>
              <a:gd name="connsiteX71" fmla="*/ 1144037 w 1569539"/>
              <a:gd name="connsiteY71" fmla="*/ 1674106 h 2340869"/>
              <a:gd name="connsiteX72" fmla="*/ 1124987 w 1569539"/>
              <a:gd name="connsiteY72" fmla="*/ 1719349 h 2340869"/>
              <a:gd name="connsiteX73" fmla="*/ 1048787 w 1569539"/>
              <a:gd name="connsiteY73" fmla="*/ 1752687 h 2340869"/>
              <a:gd name="connsiteX74" fmla="*/ 1020212 w 1569539"/>
              <a:gd name="connsiteY74" fmla="*/ 1812218 h 2340869"/>
              <a:gd name="connsiteX75" fmla="*/ 1036881 w 1569539"/>
              <a:gd name="connsiteY75" fmla="*/ 1859843 h 2340869"/>
              <a:gd name="connsiteX76" fmla="*/ 1017832 w 1569539"/>
              <a:gd name="connsiteY76" fmla="*/ 1900326 h 2340869"/>
              <a:gd name="connsiteX77" fmla="*/ 984493 w 1569539"/>
              <a:gd name="connsiteY77" fmla="*/ 1897943 h 2340869"/>
              <a:gd name="connsiteX78" fmla="*/ 982112 w 1569539"/>
              <a:gd name="connsiteY78" fmla="*/ 1962237 h 2340869"/>
              <a:gd name="connsiteX79" fmla="*/ 946393 w 1569539"/>
              <a:gd name="connsiteY79" fmla="*/ 1978906 h 2340869"/>
              <a:gd name="connsiteX80" fmla="*/ 910674 w 1569539"/>
              <a:gd name="connsiteY80" fmla="*/ 1986049 h 2340869"/>
              <a:gd name="connsiteX81" fmla="*/ 910674 w 1569539"/>
              <a:gd name="connsiteY81" fmla="*/ 2050343 h 2340869"/>
              <a:gd name="connsiteX82" fmla="*/ 967824 w 1569539"/>
              <a:gd name="connsiteY82" fmla="*/ 2059868 h 2340869"/>
              <a:gd name="connsiteX83" fmla="*/ 1001162 w 1569539"/>
              <a:gd name="connsiteY83" fmla="*/ 2055106 h 2340869"/>
              <a:gd name="connsiteX84" fmla="*/ 1005922 w 1569539"/>
              <a:gd name="connsiteY84" fmla="*/ 2128925 h 2340869"/>
              <a:gd name="connsiteX85" fmla="*/ 982112 w 1569539"/>
              <a:gd name="connsiteY85" fmla="*/ 2150356 h 2340869"/>
              <a:gd name="connsiteX86" fmla="*/ 922581 w 1569539"/>
              <a:gd name="connsiteY86" fmla="*/ 2147976 h 2340869"/>
              <a:gd name="connsiteX87" fmla="*/ 870193 w 1569539"/>
              <a:gd name="connsiteY87" fmla="*/ 2157501 h 2340869"/>
              <a:gd name="connsiteX88" fmla="*/ 824949 w 1569539"/>
              <a:gd name="connsiteY88" fmla="*/ 2181314 h 2340869"/>
              <a:gd name="connsiteX89" fmla="*/ 779704 w 1569539"/>
              <a:gd name="connsiteY89" fmla="*/ 2188456 h 2340869"/>
              <a:gd name="connsiteX90" fmla="*/ 758274 w 1569539"/>
              <a:gd name="connsiteY90" fmla="*/ 2207508 h 2340869"/>
              <a:gd name="connsiteX91" fmla="*/ 751131 w 1569539"/>
              <a:gd name="connsiteY91" fmla="*/ 2252751 h 2340869"/>
              <a:gd name="connsiteX92" fmla="*/ 734462 w 1569539"/>
              <a:gd name="connsiteY92" fmla="*/ 2264658 h 2340869"/>
              <a:gd name="connsiteX93" fmla="*/ 689218 w 1569539"/>
              <a:gd name="connsiteY93" fmla="*/ 2314664 h 2340869"/>
              <a:gd name="connsiteX94" fmla="*/ 665406 w 1569539"/>
              <a:gd name="connsiteY94" fmla="*/ 2319425 h 2340869"/>
              <a:gd name="connsiteX95" fmla="*/ 617781 w 1569539"/>
              <a:gd name="connsiteY95" fmla="*/ 2340857 h 2340869"/>
              <a:gd name="connsiteX96" fmla="*/ 579681 w 1569539"/>
              <a:gd name="connsiteY96" fmla="*/ 2324188 h 2340869"/>
              <a:gd name="connsiteX97" fmla="*/ 563012 w 1569539"/>
              <a:gd name="connsiteY97" fmla="*/ 2295613 h 2340869"/>
              <a:gd name="connsiteX98" fmla="*/ 520149 w 1569539"/>
              <a:gd name="connsiteY98" fmla="*/ 2305139 h 2340869"/>
              <a:gd name="connsiteX99" fmla="*/ 512573 w 1569539"/>
              <a:gd name="connsiteY99" fmla="*/ 2299035 h 2340869"/>
              <a:gd name="connsiteX100" fmla="*/ 503481 w 1569539"/>
              <a:gd name="connsiteY100" fmla="*/ 2293232 h 2340869"/>
              <a:gd name="connsiteX101" fmla="*/ 522531 w 1569539"/>
              <a:gd name="connsiteY101" fmla="*/ 2186075 h 2340869"/>
              <a:gd name="connsiteX102" fmla="*/ 539199 w 1569539"/>
              <a:gd name="connsiteY102" fmla="*/ 2164644 h 2340869"/>
              <a:gd name="connsiteX103" fmla="*/ 529674 w 1569539"/>
              <a:gd name="connsiteY103" fmla="*/ 2119401 h 2340869"/>
              <a:gd name="connsiteX104" fmla="*/ 553487 w 1569539"/>
              <a:gd name="connsiteY104" fmla="*/ 2105113 h 2340869"/>
              <a:gd name="connsiteX105" fmla="*/ 534437 w 1569539"/>
              <a:gd name="connsiteY105" fmla="*/ 2090826 h 2340869"/>
              <a:gd name="connsiteX106" fmla="*/ 522531 w 1569539"/>
              <a:gd name="connsiteY106" fmla="*/ 2055108 h 2340869"/>
              <a:gd name="connsiteX107" fmla="*/ 513006 w 1569539"/>
              <a:gd name="connsiteY107" fmla="*/ 2009864 h 2340869"/>
              <a:gd name="connsiteX108" fmla="*/ 510624 w 1569539"/>
              <a:gd name="connsiteY108" fmla="*/ 1978906 h 2340869"/>
              <a:gd name="connsiteX109" fmla="*/ 460618 w 1569539"/>
              <a:gd name="connsiteY109" fmla="*/ 1981289 h 2340869"/>
              <a:gd name="connsiteX110" fmla="*/ 427282 w 1569539"/>
              <a:gd name="connsiteY110" fmla="*/ 1945570 h 2340869"/>
              <a:gd name="connsiteX111" fmla="*/ 382037 w 1569539"/>
              <a:gd name="connsiteY111" fmla="*/ 1928900 h 2340869"/>
              <a:gd name="connsiteX112" fmla="*/ 367749 w 1569539"/>
              <a:gd name="connsiteY112" fmla="*/ 1878895 h 2340869"/>
              <a:gd name="connsiteX113" fmla="*/ 365368 w 1569539"/>
              <a:gd name="connsiteY113" fmla="*/ 1857463 h 2340869"/>
              <a:gd name="connsiteX114" fmla="*/ 334413 w 1569539"/>
              <a:gd name="connsiteY114" fmla="*/ 1812220 h 2340869"/>
              <a:gd name="connsiteX115" fmla="*/ 291549 w 1569539"/>
              <a:gd name="connsiteY115" fmla="*/ 1788407 h 2340869"/>
              <a:gd name="connsiteX116" fmla="*/ 248688 w 1569539"/>
              <a:gd name="connsiteY116" fmla="*/ 1759833 h 2340869"/>
              <a:gd name="connsiteX117" fmla="*/ 215349 w 1569539"/>
              <a:gd name="connsiteY117" fmla="*/ 1750307 h 2340869"/>
              <a:gd name="connsiteX118" fmla="*/ 217731 w 1569539"/>
              <a:gd name="connsiteY118" fmla="*/ 1705061 h 2340869"/>
              <a:gd name="connsiteX119" fmla="*/ 174868 w 1569539"/>
              <a:gd name="connsiteY119" fmla="*/ 1719351 h 2340869"/>
              <a:gd name="connsiteX120" fmla="*/ 186775 w 1569539"/>
              <a:gd name="connsiteY120" fmla="*/ 1752689 h 2340869"/>
              <a:gd name="connsiteX121" fmla="*/ 179631 w 1569539"/>
              <a:gd name="connsiteY121" fmla="*/ 1769358 h 2340869"/>
              <a:gd name="connsiteX122" fmla="*/ 141531 w 1569539"/>
              <a:gd name="connsiteY122" fmla="*/ 1740783 h 2340869"/>
              <a:gd name="connsiteX123" fmla="*/ 98669 w 1569539"/>
              <a:gd name="connsiteY123" fmla="*/ 1738401 h 2340869"/>
              <a:gd name="connsiteX124" fmla="*/ 43899 w 1569539"/>
              <a:gd name="connsiteY124" fmla="*/ 1719351 h 2340869"/>
              <a:gd name="connsiteX125" fmla="*/ 10560 w 1569539"/>
              <a:gd name="connsiteY125" fmla="*/ 1716967 h 2340869"/>
              <a:gd name="connsiteX126" fmla="*/ 1037 w 1569539"/>
              <a:gd name="connsiteY126" fmla="*/ 1664583 h 2340869"/>
              <a:gd name="connsiteX127" fmla="*/ 34374 w 1569539"/>
              <a:gd name="connsiteY127" fmla="*/ 1576476 h 2340869"/>
              <a:gd name="connsiteX128" fmla="*/ 60568 w 1569539"/>
              <a:gd name="connsiteY128" fmla="*/ 1528851 h 2340869"/>
              <a:gd name="connsiteX129" fmla="*/ 81999 w 1569539"/>
              <a:gd name="connsiteY129" fmla="*/ 1481226 h 2340869"/>
              <a:gd name="connsiteX130" fmla="*/ 108194 w 1569539"/>
              <a:gd name="connsiteY130" fmla="*/ 1443126 h 2340869"/>
              <a:gd name="connsiteX131" fmla="*/ 146293 w 1569539"/>
              <a:gd name="connsiteY131" fmla="*/ 1433601 h 2340869"/>
              <a:gd name="connsiteX132" fmla="*/ 153438 w 1569539"/>
              <a:gd name="connsiteY132" fmla="*/ 1397883 h 2340869"/>
              <a:gd name="connsiteX133" fmla="*/ 262975 w 1569539"/>
              <a:gd name="connsiteY133" fmla="*/ 1278820 h 2340869"/>
              <a:gd name="connsiteX134" fmla="*/ 286787 w 1569539"/>
              <a:gd name="connsiteY134" fmla="*/ 1140705 h 2340869"/>
              <a:gd name="connsiteX135" fmla="*/ 282025 w 1569539"/>
              <a:gd name="connsiteY135" fmla="*/ 1059745 h 2340869"/>
              <a:gd name="connsiteX136" fmla="*/ 196300 w 1569539"/>
              <a:gd name="connsiteY136" fmla="*/ 1047839 h 2340869"/>
              <a:gd name="connsiteX137" fmla="*/ 179632 w 1569539"/>
              <a:gd name="connsiteY137" fmla="*/ 966876 h 2340869"/>
              <a:gd name="connsiteX138" fmla="*/ 186775 w 1569539"/>
              <a:gd name="connsiteY138" fmla="*/ 900201 h 2340869"/>
              <a:gd name="connsiteX139" fmla="*/ 148675 w 1569539"/>
              <a:gd name="connsiteY139" fmla="*/ 862101 h 2340869"/>
              <a:gd name="connsiteX140" fmla="*/ 127244 w 1569539"/>
              <a:gd name="connsiteY140" fmla="*/ 821619 h 2340869"/>
              <a:gd name="connsiteX141" fmla="*/ 117719 w 1569539"/>
              <a:gd name="connsiteY141" fmla="*/ 762089 h 2340869"/>
              <a:gd name="connsiteX142" fmla="*/ 102097 w 1569539"/>
              <a:gd name="connsiteY142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01172 w 1569539"/>
              <a:gd name="connsiteY47" fmla="*/ 262027 h 2340869"/>
              <a:gd name="connsiteX48" fmla="*/ 991635 w 1569539"/>
              <a:gd name="connsiteY48" fmla="*/ 323940 h 2340869"/>
              <a:gd name="connsiteX49" fmla="*/ 1036879 w 1569539"/>
              <a:gd name="connsiteY49" fmla="*/ 352515 h 2340869"/>
              <a:gd name="connsiteX50" fmla="*/ 1044022 w 1569539"/>
              <a:gd name="connsiteY50" fmla="*/ 493009 h 2340869"/>
              <a:gd name="connsiteX51" fmla="*/ 972585 w 1569539"/>
              <a:gd name="connsiteY51" fmla="*/ 628740 h 2340869"/>
              <a:gd name="connsiteX52" fmla="*/ 1110697 w 1569539"/>
              <a:gd name="connsiteY52" fmla="*/ 573971 h 2340869"/>
              <a:gd name="connsiteX53" fmla="*/ 1179754 w 1569539"/>
              <a:gd name="connsiteY53" fmla="*/ 564446 h 2340869"/>
              <a:gd name="connsiteX54" fmla="*/ 1263097 w 1569539"/>
              <a:gd name="connsiteY54" fmla="*/ 688271 h 2340869"/>
              <a:gd name="connsiteX55" fmla="*/ 1501222 w 1569539"/>
              <a:gd name="connsiteY55" fmla="*/ 650171 h 2340869"/>
              <a:gd name="connsiteX56" fmla="*/ 1560756 w 1569539"/>
              <a:gd name="connsiteY56" fmla="*/ 902582 h 2340869"/>
              <a:gd name="connsiteX57" fmla="*/ 1544088 w 1569539"/>
              <a:gd name="connsiteY57" fmla="*/ 904964 h 2340869"/>
              <a:gd name="connsiteX58" fmla="*/ 1525038 w 1569539"/>
              <a:gd name="connsiteY58" fmla="*/ 978781 h 2340869"/>
              <a:gd name="connsiteX59" fmla="*/ 958300 w 1569539"/>
              <a:gd name="connsiteY59" fmla="*/ 1157376 h 2340869"/>
              <a:gd name="connsiteX60" fmla="*/ 979731 w 1569539"/>
              <a:gd name="connsiteY60" fmla="*/ 1166900 h 2340869"/>
              <a:gd name="connsiteX61" fmla="*/ 974968 w 1569539"/>
              <a:gd name="connsiteY61" fmla="*/ 1240718 h 2340869"/>
              <a:gd name="connsiteX62" fmla="*/ 984494 w 1569539"/>
              <a:gd name="connsiteY62" fmla="*/ 1302633 h 2340869"/>
              <a:gd name="connsiteX63" fmla="*/ 1032119 w 1569539"/>
              <a:gd name="connsiteY63" fmla="*/ 1383595 h 2340869"/>
              <a:gd name="connsiteX64" fmla="*/ 1072600 w 1569539"/>
              <a:gd name="connsiteY64" fmla="*/ 1405026 h 2340869"/>
              <a:gd name="connsiteX65" fmla="*/ 1089269 w 1569539"/>
              <a:gd name="connsiteY65" fmla="*/ 1471701 h 2340869"/>
              <a:gd name="connsiteX66" fmla="*/ 1122607 w 1569539"/>
              <a:gd name="connsiteY66" fmla="*/ 1497895 h 2340869"/>
              <a:gd name="connsiteX67" fmla="*/ 1163088 w 1569539"/>
              <a:gd name="connsiteY67" fmla="*/ 1557426 h 2340869"/>
              <a:gd name="connsiteX68" fmla="*/ 1191663 w 1569539"/>
              <a:gd name="connsiteY68" fmla="*/ 1571714 h 2340869"/>
              <a:gd name="connsiteX69" fmla="*/ 1220238 w 1569539"/>
              <a:gd name="connsiteY69" fmla="*/ 1609813 h 2340869"/>
              <a:gd name="connsiteX70" fmla="*/ 1215943 w 1569539"/>
              <a:gd name="connsiteY70" fmla="*/ 1629673 h 2340869"/>
              <a:gd name="connsiteX71" fmla="*/ 1196425 w 1569539"/>
              <a:gd name="connsiteY71" fmla="*/ 1678870 h 2340869"/>
              <a:gd name="connsiteX72" fmla="*/ 1144037 w 1569539"/>
              <a:gd name="connsiteY72" fmla="*/ 1674106 h 2340869"/>
              <a:gd name="connsiteX73" fmla="*/ 1124987 w 1569539"/>
              <a:gd name="connsiteY73" fmla="*/ 1719349 h 2340869"/>
              <a:gd name="connsiteX74" fmla="*/ 1048787 w 1569539"/>
              <a:gd name="connsiteY74" fmla="*/ 1752687 h 2340869"/>
              <a:gd name="connsiteX75" fmla="*/ 1020212 w 1569539"/>
              <a:gd name="connsiteY75" fmla="*/ 1812218 h 2340869"/>
              <a:gd name="connsiteX76" fmla="*/ 1036881 w 1569539"/>
              <a:gd name="connsiteY76" fmla="*/ 1859843 h 2340869"/>
              <a:gd name="connsiteX77" fmla="*/ 1017832 w 1569539"/>
              <a:gd name="connsiteY77" fmla="*/ 1900326 h 2340869"/>
              <a:gd name="connsiteX78" fmla="*/ 984493 w 1569539"/>
              <a:gd name="connsiteY78" fmla="*/ 1897943 h 2340869"/>
              <a:gd name="connsiteX79" fmla="*/ 982112 w 1569539"/>
              <a:gd name="connsiteY79" fmla="*/ 1962237 h 2340869"/>
              <a:gd name="connsiteX80" fmla="*/ 946393 w 1569539"/>
              <a:gd name="connsiteY80" fmla="*/ 1978906 h 2340869"/>
              <a:gd name="connsiteX81" fmla="*/ 910674 w 1569539"/>
              <a:gd name="connsiteY81" fmla="*/ 1986049 h 2340869"/>
              <a:gd name="connsiteX82" fmla="*/ 910674 w 1569539"/>
              <a:gd name="connsiteY82" fmla="*/ 2050343 h 2340869"/>
              <a:gd name="connsiteX83" fmla="*/ 967824 w 1569539"/>
              <a:gd name="connsiteY83" fmla="*/ 2059868 h 2340869"/>
              <a:gd name="connsiteX84" fmla="*/ 1001162 w 1569539"/>
              <a:gd name="connsiteY84" fmla="*/ 2055106 h 2340869"/>
              <a:gd name="connsiteX85" fmla="*/ 1005922 w 1569539"/>
              <a:gd name="connsiteY85" fmla="*/ 2128925 h 2340869"/>
              <a:gd name="connsiteX86" fmla="*/ 982112 w 1569539"/>
              <a:gd name="connsiteY86" fmla="*/ 2150356 h 2340869"/>
              <a:gd name="connsiteX87" fmla="*/ 922581 w 1569539"/>
              <a:gd name="connsiteY87" fmla="*/ 2147976 h 2340869"/>
              <a:gd name="connsiteX88" fmla="*/ 870193 w 1569539"/>
              <a:gd name="connsiteY88" fmla="*/ 2157501 h 2340869"/>
              <a:gd name="connsiteX89" fmla="*/ 824949 w 1569539"/>
              <a:gd name="connsiteY89" fmla="*/ 2181314 h 2340869"/>
              <a:gd name="connsiteX90" fmla="*/ 779704 w 1569539"/>
              <a:gd name="connsiteY90" fmla="*/ 2188456 h 2340869"/>
              <a:gd name="connsiteX91" fmla="*/ 758274 w 1569539"/>
              <a:gd name="connsiteY91" fmla="*/ 2207508 h 2340869"/>
              <a:gd name="connsiteX92" fmla="*/ 751131 w 1569539"/>
              <a:gd name="connsiteY92" fmla="*/ 2252751 h 2340869"/>
              <a:gd name="connsiteX93" fmla="*/ 734462 w 1569539"/>
              <a:gd name="connsiteY93" fmla="*/ 2264658 h 2340869"/>
              <a:gd name="connsiteX94" fmla="*/ 689218 w 1569539"/>
              <a:gd name="connsiteY94" fmla="*/ 2314664 h 2340869"/>
              <a:gd name="connsiteX95" fmla="*/ 665406 w 1569539"/>
              <a:gd name="connsiteY95" fmla="*/ 2319425 h 2340869"/>
              <a:gd name="connsiteX96" fmla="*/ 617781 w 1569539"/>
              <a:gd name="connsiteY96" fmla="*/ 2340857 h 2340869"/>
              <a:gd name="connsiteX97" fmla="*/ 579681 w 1569539"/>
              <a:gd name="connsiteY97" fmla="*/ 2324188 h 2340869"/>
              <a:gd name="connsiteX98" fmla="*/ 563012 w 1569539"/>
              <a:gd name="connsiteY98" fmla="*/ 2295613 h 2340869"/>
              <a:gd name="connsiteX99" fmla="*/ 520149 w 1569539"/>
              <a:gd name="connsiteY99" fmla="*/ 2305139 h 2340869"/>
              <a:gd name="connsiteX100" fmla="*/ 512573 w 1569539"/>
              <a:gd name="connsiteY100" fmla="*/ 2299035 h 2340869"/>
              <a:gd name="connsiteX101" fmla="*/ 503481 w 1569539"/>
              <a:gd name="connsiteY101" fmla="*/ 2293232 h 2340869"/>
              <a:gd name="connsiteX102" fmla="*/ 522531 w 1569539"/>
              <a:gd name="connsiteY102" fmla="*/ 2186075 h 2340869"/>
              <a:gd name="connsiteX103" fmla="*/ 539199 w 1569539"/>
              <a:gd name="connsiteY103" fmla="*/ 2164644 h 2340869"/>
              <a:gd name="connsiteX104" fmla="*/ 529674 w 1569539"/>
              <a:gd name="connsiteY104" fmla="*/ 2119401 h 2340869"/>
              <a:gd name="connsiteX105" fmla="*/ 553487 w 1569539"/>
              <a:gd name="connsiteY105" fmla="*/ 2105113 h 2340869"/>
              <a:gd name="connsiteX106" fmla="*/ 534437 w 1569539"/>
              <a:gd name="connsiteY106" fmla="*/ 2090826 h 2340869"/>
              <a:gd name="connsiteX107" fmla="*/ 522531 w 1569539"/>
              <a:gd name="connsiteY107" fmla="*/ 2055108 h 2340869"/>
              <a:gd name="connsiteX108" fmla="*/ 513006 w 1569539"/>
              <a:gd name="connsiteY108" fmla="*/ 2009864 h 2340869"/>
              <a:gd name="connsiteX109" fmla="*/ 510624 w 1569539"/>
              <a:gd name="connsiteY109" fmla="*/ 1978906 h 2340869"/>
              <a:gd name="connsiteX110" fmla="*/ 460618 w 1569539"/>
              <a:gd name="connsiteY110" fmla="*/ 1981289 h 2340869"/>
              <a:gd name="connsiteX111" fmla="*/ 427282 w 1569539"/>
              <a:gd name="connsiteY111" fmla="*/ 1945570 h 2340869"/>
              <a:gd name="connsiteX112" fmla="*/ 382037 w 1569539"/>
              <a:gd name="connsiteY112" fmla="*/ 1928900 h 2340869"/>
              <a:gd name="connsiteX113" fmla="*/ 367749 w 1569539"/>
              <a:gd name="connsiteY113" fmla="*/ 1878895 h 2340869"/>
              <a:gd name="connsiteX114" fmla="*/ 365368 w 1569539"/>
              <a:gd name="connsiteY114" fmla="*/ 1857463 h 2340869"/>
              <a:gd name="connsiteX115" fmla="*/ 334413 w 1569539"/>
              <a:gd name="connsiteY115" fmla="*/ 1812220 h 2340869"/>
              <a:gd name="connsiteX116" fmla="*/ 291549 w 1569539"/>
              <a:gd name="connsiteY116" fmla="*/ 1788407 h 2340869"/>
              <a:gd name="connsiteX117" fmla="*/ 248688 w 1569539"/>
              <a:gd name="connsiteY117" fmla="*/ 1759833 h 2340869"/>
              <a:gd name="connsiteX118" fmla="*/ 215349 w 1569539"/>
              <a:gd name="connsiteY118" fmla="*/ 1750307 h 2340869"/>
              <a:gd name="connsiteX119" fmla="*/ 217731 w 1569539"/>
              <a:gd name="connsiteY119" fmla="*/ 1705061 h 2340869"/>
              <a:gd name="connsiteX120" fmla="*/ 174868 w 1569539"/>
              <a:gd name="connsiteY120" fmla="*/ 1719351 h 2340869"/>
              <a:gd name="connsiteX121" fmla="*/ 186775 w 1569539"/>
              <a:gd name="connsiteY121" fmla="*/ 1752689 h 2340869"/>
              <a:gd name="connsiteX122" fmla="*/ 179631 w 1569539"/>
              <a:gd name="connsiteY122" fmla="*/ 1769358 h 2340869"/>
              <a:gd name="connsiteX123" fmla="*/ 141531 w 1569539"/>
              <a:gd name="connsiteY123" fmla="*/ 1740783 h 2340869"/>
              <a:gd name="connsiteX124" fmla="*/ 98669 w 1569539"/>
              <a:gd name="connsiteY124" fmla="*/ 1738401 h 2340869"/>
              <a:gd name="connsiteX125" fmla="*/ 43899 w 1569539"/>
              <a:gd name="connsiteY125" fmla="*/ 1719351 h 2340869"/>
              <a:gd name="connsiteX126" fmla="*/ 10560 w 1569539"/>
              <a:gd name="connsiteY126" fmla="*/ 1716967 h 2340869"/>
              <a:gd name="connsiteX127" fmla="*/ 1037 w 1569539"/>
              <a:gd name="connsiteY127" fmla="*/ 1664583 h 2340869"/>
              <a:gd name="connsiteX128" fmla="*/ 34374 w 1569539"/>
              <a:gd name="connsiteY128" fmla="*/ 1576476 h 2340869"/>
              <a:gd name="connsiteX129" fmla="*/ 60568 w 1569539"/>
              <a:gd name="connsiteY129" fmla="*/ 1528851 h 2340869"/>
              <a:gd name="connsiteX130" fmla="*/ 81999 w 1569539"/>
              <a:gd name="connsiteY130" fmla="*/ 1481226 h 2340869"/>
              <a:gd name="connsiteX131" fmla="*/ 108194 w 1569539"/>
              <a:gd name="connsiteY131" fmla="*/ 1443126 h 2340869"/>
              <a:gd name="connsiteX132" fmla="*/ 146293 w 1569539"/>
              <a:gd name="connsiteY132" fmla="*/ 1433601 h 2340869"/>
              <a:gd name="connsiteX133" fmla="*/ 153438 w 1569539"/>
              <a:gd name="connsiteY133" fmla="*/ 1397883 h 2340869"/>
              <a:gd name="connsiteX134" fmla="*/ 262975 w 1569539"/>
              <a:gd name="connsiteY134" fmla="*/ 1278820 h 2340869"/>
              <a:gd name="connsiteX135" fmla="*/ 286787 w 1569539"/>
              <a:gd name="connsiteY135" fmla="*/ 1140705 h 2340869"/>
              <a:gd name="connsiteX136" fmla="*/ 282025 w 1569539"/>
              <a:gd name="connsiteY136" fmla="*/ 1059745 h 2340869"/>
              <a:gd name="connsiteX137" fmla="*/ 196300 w 1569539"/>
              <a:gd name="connsiteY137" fmla="*/ 1047839 h 2340869"/>
              <a:gd name="connsiteX138" fmla="*/ 179632 w 1569539"/>
              <a:gd name="connsiteY138" fmla="*/ 966876 h 2340869"/>
              <a:gd name="connsiteX139" fmla="*/ 186775 w 1569539"/>
              <a:gd name="connsiteY139" fmla="*/ 900201 h 2340869"/>
              <a:gd name="connsiteX140" fmla="*/ 148675 w 1569539"/>
              <a:gd name="connsiteY140" fmla="*/ 862101 h 2340869"/>
              <a:gd name="connsiteX141" fmla="*/ 127244 w 1569539"/>
              <a:gd name="connsiteY141" fmla="*/ 821619 h 2340869"/>
              <a:gd name="connsiteX142" fmla="*/ 117719 w 1569539"/>
              <a:gd name="connsiteY142" fmla="*/ 762089 h 2340869"/>
              <a:gd name="connsiteX143" fmla="*/ 102097 w 1569539"/>
              <a:gd name="connsiteY143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184516 w 1569539"/>
              <a:gd name="connsiteY47" fmla="*/ 316796 h 2340869"/>
              <a:gd name="connsiteX48" fmla="*/ 1101172 w 1569539"/>
              <a:gd name="connsiteY48" fmla="*/ 262027 h 2340869"/>
              <a:gd name="connsiteX49" fmla="*/ 991635 w 1569539"/>
              <a:gd name="connsiteY49" fmla="*/ 323940 h 2340869"/>
              <a:gd name="connsiteX50" fmla="*/ 1036879 w 1569539"/>
              <a:gd name="connsiteY50" fmla="*/ 352515 h 2340869"/>
              <a:gd name="connsiteX51" fmla="*/ 1044022 w 1569539"/>
              <a:gd name="connsiteY51" fmla="*/ 493009 h 2340869"/>
              <a:gd name="connsiteX52" fmla="*/ 972585 w 1569539"/>
              <a:gd name="connsiteY52" fmla="*/ 628740 h 2340869"/>
              <a:gd name="connsiteX53" fmla="*/ 1110697 w 1569539"/>
              <a:gd name="connsiteY53" fmla="*/ 573971 h 2340869"/>
              <a:gd name="connsiteX54" fmla="*/ 1179754 w 1569539"/>
              <a:gd name="connsiteY54" fmla="*/ 564446 h 2340869"/>
              <a:gd name="connsiteX55" fmla="*/ 1263097 w 1569539"/>
              <a:gd name="connsiteY55" fmla="*/ 688271 h 2340869"/>
              <a:gd name="connsiteX56" fmla="*/ 1501222 w 1569539"/>
              <a:gd name="connsiteY56" fmla="*/ 650171 h 2340869"/>
              <a:gd name="connsiteX57" fmla="*/ 1560756 w 1569539"/>
              <a:gd name="connsiteY57" fmla="*/ 902582 h 2340869"/>
              <a:gd name="connsiteX58" fmla="*/ 1544088 w 1569539"/>
              <a:gd name="connsiteY58" fmla="*/ 904964 h 2340869"/>
              <a:gd name="connsiteX59" fmla="*/ 1525038 w 1569539"/>
              <a:gd name="connsiteY59" fmla="*/ 978781 h 2340869"/>
              <a:gd name="connsiteX60" fmla="*/ 958300 w 1569539"/>
              <a:gd name="connsiteY60" fmla="*/ 1157376 h 2340869"/>
              <a:gd name="connsiteX61" fmla="*/ 979731 w 1569539"/>
              <a:gd name="connsiteY61" fmla="*/ 1166900 h 2340869"/>
              <a:gd name="connsiteX62" fmla="*/ 974968 w 1569539"/>
              <a:gd name="connsiteY62" fmla="*/ 1240718 h 2340869"/>
              <a:gd name="connsiteX63" fmla="*/ 984494 w 1569539"/>
              <a:gd name="connsiteY63" fmla="*/ 1302633 h 2340869"/>
              <a:gd name="connsiteX64" fmla="*/ 1032119 w 1569539"/>
              <a:gd name="connsiteY64" fmla="*/ 1383595 h 2340869"/>
              <a:gd name="connsiteX65" fmla="*/ 1072600 w 1569539"/>
              <a:gd name="connsiteY65" fmla="*/ 1405026 h 2340869"/>
              <a:gd name="connsiteX66" fmla="*/ 1089269 w 1569539"/>
              <a:gd name="connsiteY66" fmla="*/ 1471701 h 2340869"/>
              <a:gd name="connsiteX67" fmla="*/ 1122607 w 1569539"/>
              <a:gd name="connsiteY67" fmla="*/ 1497895 h 2340869"/>
              <a:gd name="connsiteX68" fmla="*/ 1163088 w 1569539"/>
              <a:gd name="connsiteY68" fmla="*/ 1557426 h 2340869"/>
              <a:gd name="connsiteX69" fmla="*/ 1191663 w 1569539"/>
              <a:gd name="connsiteY69" fmla="*/ 1571714 h 2340869"/>
              <a:gd name="connsiteX70" fmla="*/ 1220238 w 1569539"/>
              <a:gd name="connsiteY70" fmla="*/ 1609813 h 2340869"/>
              <a:gd name="connsiteX71" fmla="*/ 1215943 w 1569539"/>
              <a:gd name="connsiteY71" fmla="*/ 1629673 h 2340869"/>
              <a:gd name="connsiteX72" fmla="*/ 1196425 w 1569539"/>
              <a:gd name="connsiteY72" fmla="*/ 1678870 h 2340869"/>
              <a:gd name="connsiteX73" fmla="*/ 1144037 w 1569539"/>
              <a:gd name="connsiteY73" fmla="*/ 1674106 h 2340869"/>
              <a:gd name="connsiteX74" fmla="*/ 1124987 w 1569539"/>
              <a:gd name="connsiteY74" fmla="*/ 1719349 h 2340869"/>
              <a:gd name="connsiteX75" fmla="*/ 1048787 w 1569539"/>
              <a:gd name="connsiteY75" fmla="*/ 1752687 h 2340869"/>
              <a:gd name="connsiteX76" fmla="*/ 1020212 w 1569539"/>
              <a:gd name="connsiteY76" fmla="*/ 1812218 h 2340869"/>
              <a:gd name="connsiteX77" fmla="*/ 1036881 w 1569539"/>
              <a:gd name="connsiteY77" fmla="*/ 1859843 h 2340869"/>
              <a:gd name="connsiteX78" fmla="*/ 1017832 w 1569539"/>
              <a:gd name="connsiteY78" fmla="*/ 1900326 h 2340869"/>
              <a:gd name="connsiteX79" fmla="*/ 984493 w 1569539"/>
              <a:gd name="connsiteY79" fmla="*/ 1897943 h 2340869"/>
              <a:gd name="connsiteX80" fmla="*/ 982112 w 1569539"/>
              <a:gd name="connsiteY80" fmla="*/ 1962237 h 2340869"/>
              <a:gd name="connsiteX81" fmla="*/ 946393 w 1569539"/>
              <a:gd name="connsiteY81" fmla="*/ 1978906 h 2340869"/>
              <a:gd name="connsiteX82" fmla="*/ 910674 w 1569539"/>
              <a:gd name="connsiteY82" fmla="*/ 1986049 h 2340869"/>
              <a:gd name="connsiteX83" fmla="*/ 910674 w 1569539"/>
              <a:gd name="connsiteY83" fmla="*/ 2050343 h 2340869"/>
              <a:gd name="connsiteX84" fmla="*/ 967824 w 1569539"/>
              <a:gd name="connsiteY84" fmla="*/ 2059868 h 2340869"/>
              <a:gd name="connsiteX85" fmla="*/ 1001162 w 1569539"/>
              <a:gd name="connsiteY85" fmla="*/ 2055106 h 2340869"/>
              <a:gd name="connsiteX86" fmla="*/ 1005922 w 1569539"/>
              <a:gd name="connsiteY86" fmla="*/ 2128925 h 2340869"/>
              <a:gd name="connsiteX87" fmla="*/ 982112 w 1569539"/>
              <a:gd name="connsiteY87" fmla="*/ 2150356 h 2340869"/>
              <a:gd name="connsiteX88" fmla="*/ 922581 w 1569539"/>
              <a:gd name="connsiteY88" fmla="*/ 2147976 h 2340869"/>
              <a:gd name="connsiteX89" fmla="*/ 870193 w 1569539"/>
              <a:gd name="connsiteY89" fmla="*/ 2157501 h 2340869"/>
              <a:gd name="connsiteX90" fmla="*/ 824949 w 1569539"/>
              <a:gd name="connsiteY90" fmla="*/ 2181314 h 2340869"/>
              <a:gd name="connsiteX91" fmla="*/ 779704 w 1569539"/>
              <a:gd name="connsiteY91" fmla="*/ 2188456 h 2340869"/>
              <a:gd name="connsiteX92" fmla="*/ 758274 w 1569539"/>
              <a:gd name="connsiteY92" fmla="*/ 2207508 h 2340869"/>
              <a:gd name="connsiteX93" fmla="*/ 751131 w 1569539"/>
              <a:gd name="connsiteY93" fmla="*/ 2252751 h 2340869"/>
              <a:gd name="connsiteX94" fmla="*/ 734462 w 1569539"/>
              <a:gd name="connsiteY94" fmla="*/ 2264658 h 2340869"/>
              <a:gd name="connsiteX95" fmla="*/ 689218 w 1569539"/>
              <a:gd name="connsiteY95" fmla="*/ 2314664 h 2340869"/>
              <a:gd name="connsiteX96" fmla="*/ 665406 w 1569539"/>
              <a:gd name="connsiteY96" fmla="*/ 2319425 h 2340869"/>
              <a:gd name="connsiteX97" fmla="*/ 617781 w 1569539"/>
              <a:gd name="connsiteY97" fmla="*/ 2340857 h 2340869"/>
              <a:gd name="connsiteX98" fmla="*/ 579681 w 1569539"/>
              <a:gd name="connsiteY98" fmla="*/ 2324188 h 2340869"/>
              <a:gd name="connsiteX99" fmla="*/ 563012 w 1569539"/>
              <a:gd name="connsiteY99" fmla="*/ 2295613 h 2340869"/>
              <a:gd name="connsiteX100" fmla="*/ 520149 w 1569539"/>
              <a:gd name="connsiteY100" fmla="*/ 2305139 h 2340869"/>
              <a:gd name="connsiteX101" fmla="*/ 512573 w 1569539"/>
              <a:gd name="connsiteY101" fmla="*/ 2299035 h 2340869"/>
              <a:gd name="connsiteX102" fmla="*/ 503481 w 1569539"/>
              <a:gd name="connsiteY102" fmla="*/ 2293232 h 2340869"/>
              <a:gd name="connsiteX103" fmla="*/ 522531 w 1569539"/>
              <a:gd name="connsiteY103" fmla="*/ 2186075 h 2340869"/>
              <a:gd name="connsiteX104" fmla="*/ 539199 w 1569539"/>
              <a:gd name="connsiteY104" fmla="*/ 2164644 h 2340869"/>
              <a:gd name="connsiteX105" fmla="*/ 529674 w 1569539"/>
              <a:gd name="connsiteY105" fmla="*/ 2119401 h 2340869"/>
              <a:gd name="connsiteX106" fmla="*/ 553487 w 1569539"/>
              <a:gd name="connsiteY106" fmla="*/ 2105113 h 2340869"/>
              <a:gd name="connsiteX107" fmla="*/ 534437 w 1569539"/>
              <a:gd name="connsiteY107" fmla="*/ 2090826 h 2340869"/>
              <a:gd name="connsiteX108" fmla="*/ 522531 w 1569539"/>
              <a:gd name="connsiteY108" fmla="*/ 2055108 h 2340869"/>
              <a:gd name="connsiteX109" fmla="*/ 513006 w 1569539"/>
              <a:gd name="connsiteY109" fmla="*/ 2009864 h 2340869"/>
              <a:gd name="connsiteX110" fmla="*/ 510624 w 1569539"/>
              <a:gd name="connsiteY110" fmla="*/ 1978906 h 2340869"/>
              <a:gd name="connsiteX111" fmla="*/ 460618 w 1569539"/>
              <a:gd name="connsiteY111" fmla="*/ 1981289 h 2340869"/>
              <a:gd name="connsiteX112" fmla="*/ 427282 w 1569539"/>
              <a:gd name="connsiteY112" fmla="*/ 1945570 h 2340869"/>
              <a:gd name="connsiteX113" fmla="*/ 382037 w 1569539"/>
              <a:gd name="connsiteY113" fmla="*/ 1928900 h 2340869"/>
              <a:gd name="connsiteX114" fmla="*/ 367749 w 1569539"/>
              <a:gd name="connsiteY114" fmla="*/ 1878895 h 2340869"/>
              <a:gd name="connsiteX115" fmla="*/ 365368 w 1569539"/>
              <a:gd name="connsiteY115" fmla="*/ 1857463 h 2340869"/>
              <a:gd name="connsiteX116" fmla="*/ 334413 w 1569539"/>
              <a:gd name="connsiteY116" fmla="*/ 1812220 h 2340869"/>
              <a:gd name="connsiteX117" fmla="*/ 291549 w 1569539"/>
              <a:gd name="connsiteY117" fmla="*/ 1788407 h 2340869"/>
              <a:gd name="connsiteX118" fmla="*/ 248688 w 1569539"/>
              <a:gd name="connsiteY118" fmla="*/ 1759833 h 2340869"/>
              <a:gd name="connsiteX119" fmla="*/ 215349 w 1569539"/>
              <a:gd name="connsiteY119" fmla="*/ 1750307 h 2340869"/>
              <a:gd name="connsiteX120" fmla="*/ 217731 w 1569539"/>
              <a:gd name="connsiteY120" fmla="*/ 1705061 h 2340869"/>
              <a:gd name="connsiteX121" fmla="*/ 174868 w 1569539"/>
              <a:gd name="connsiteY121" fmla="*/ 1719351 h 2340869"/>
              <a:gd name="connsiteX122" fmla="*/ 186775 w 1569539"/>
              <a:gd name="connsiteY122" fmla="*/ 1752689 h 2340869"/>
              <a:gd name="connsiteX123" fmla="*/ 179631 w 1569539"/>
              <a:gd name="connsiteY123" fmla="*/ 1769358 h 2340869"/>
              <a:gd name="connsiteX124" fmla="*/ 141531 w 1569539"/>
              <a:gd name="connsiteY124" fmla="*/ 1740783 h 2340869"/>
              <a:gd name="connsiteX125" fmla="*/ 98669 w 1569539"/>
              <a:gd name="connsiteY125" fmla="*/ 1738401 h 2340869"/>
              <a:gd name="connsiteX126" fmla="*/ 43899 w 1569539"/>
              <a:gd name="connsiteY126" fmla="*/ 1719351 h 2340869"/>
              <a:gd name="connsiteX127" fmla="*/ 10560 w 1569539"/>
              <a:gd name="connsiteY127" fmla="*/ 1716967 h 2340869"/>
              <a:gd name="connsiteX128" fmla="*/ 1037 w 1569539"/>
              <a:gd name="connsiteY128" fmla="*/ 1664583 h 2340869"/>
              <a:gd name="connsiteX129" fmla="*/ 34374 w 1569539"/>
              <a:gd name="connsiteY129" fmla="*/ 1576476 h 2340869"/>
              <a:gd name="connsiteX130" fmla="*/ 60568 w 1569539"/>
              <a:gd name="connsiteY130" fmla="*/ 1528851 h 2340869"/>
              <a:gd name="connsiteX131" fmla="*/ 81999 w 1569539"/>
              <a:gd name="connsiteY131" fmla="*/ 1481226 h 2340869"/>
              <a:gd name="connsiteX132" fmla="*/ 108194 w 1569539"/>
              <a:gd name="connsiteY132" fmla="*/ 1443126 h 2340869"/>
              <a:gd name="connsiteX133" fmla="*/ 146293 w 1569539"/>
              <a:gd name="connsiteY133" fmla="*/ 1433601 h 2340869"/>
              <a:gd name="connsiteX134" fmla="*/ 153438 w 1569539"/>
              <a:gd name="connsiteY134" fmla="*/ 1397883 h 2340869"/>
              <a:gd name="connsiteX135" fmla="*/ 262975 w 1569539"/>
              <a:gd name="connsiteY135" fmla="*/ 1278820 h 2340869"/>
              <a:gd name="connsiteX136" fmla="*/ 286787 w 1569539"/>
              <a:gd name="connsiteY136" fmla="*/ 1140705 h 2340869"/>
              <a:gd name="connsiteX137" fmla="*/ 282025 w 1569539"/>
              <a:gd name="connsiteY137" fmla="*/ 1059745 h 2340869"/>
              <a:gd name="connsiteX138" fmla="*/ 196300 w 1569539"/>
              <a:gd name="connsiteY138" fmla="*/ 1047839 h 2340869"/>
              <a:gd name="connsiteX139" fmla="*/ 179632 w 1569539"/>
              <a:gd name="connsiteY139" fmla="*/ 966876 h 2340869"/>
              <a:gd name="connsiteX140" fmla="*/ 186775 w 1569539"/>
              <a:gd name="connsiteY140" fmla="*/ 900201 h 2340869"/>
              <a:gd name="connsiteX141" fmla="*/ 148675 w 1569539"/>
              <a:gd name="connsiteY141" fmla="*/ 862101 h 2340869"/>
              <a:gd name="connsiteX142" fmla="*/ 127244 w 1569539"/>
              <a:gd name="connsiteY142" fmla="*/ 821619 h 2340869"/>
              <a:gd name="connsiteX143" fmla="*/ 117719 w 1569539"/>
              <a:gd name="connsiteY143" fmla="*/ 762089 h 2340869"/>
              <a:gd name="connsiteX144" fmla="*/ 102097 w 1569539"/>
              <a:gd name="connsiteY144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70255 w 1569539"/>
              <a:gd name="connsiteY45" fmla="*/ 212019 h 2340869"/>
              <a:gd name="connsiteX46" fmla="*/ 1289291 w 1569539"/>
              <a:gd name="connsiteY46" fmla="*/ 338227 h 2340869"/>
              <a:gd name="connsiteX47" fmla="*/ 1260716 w 1569539"/>
              <a:gd name="connsiteY47" fmla="*/ 350134 h 2340869"/>
              <a:gd name="connsiteX48" fmla="*/ 1184516 w 1569539"/>
              <a:gd name="connsiteY48" fmla="*/ 316796 h 2340869"/>
              <a:gd name="connsiteX49" fmla="*/ 1101172 w 1569539"/>
              <a:gd name="connsiteY49" fmla="*/ 262027 h 2340869"/>
              <a:gd name="connsiteX50" fmla="*/ 991635 w 1569539"/>
              <a:gd name="connsiteY50" fmla="*/ 323940 h 2340869"/>
              <a:gd name="connsiteX51" fmla="*/ 1036879 w 1569539"/>
              <a:gd name="connsiteY51" fmla="*/ 352515 h 2340869"/>
              <a:gd name="connsiteX52" fmla="*/ 1044022 w 1569539"/>
              <a:gd name="connsiteY52" fmla="*/ 493009 h 2340869"/>
              <a:gd name="connsiteX53" fmla="*/ 972585 w 1569539"/>
              <a:gd name="connsiteY53" fmla="*/ 628740 h 2340869"/>
              <a:gd name="connsiteX54" fmla="*/ 1110697 w 1569539"/>
              <a:gd name="connsiteY54" fmla="*/ 573971 h 2340869"/>
              <a:gd name="connsiteX55" fmla="*/ 1179754 w 1569539"/>
              <a:gd name="connsiteY55" fmla="*/ 564446 h 2340869"/>
              <a:gd name="connsiteX56" fmla="*/ 1263097 w 1569539"/>
              <a:gd name="connsiteY56" fmla="*/ 688271 h 2340869"/>
              <a:gd name="connsiteX57" fmla="*/ 1501222 w 1569539"/>
              <a:gd name="connsiteY57" fmla="*/ 650171 h 2340869"/>
              <a:gd name="connsiteX58" fmla="*/ 1560756 w 1569539"/>
              <a:gd name="connsiteY58" fmla="*/ 902582 h 2340869"/>
              <a:gd name="connsiteX59" fmla="*/ 1544088 w 1569539"/>
              <a:gd name="connsiteY59" fmla="*/ 904964 h 2340869"/>
              <a:gd name="connsiteX60" fmla="*/ 1525038 w 1569539"/>
              <a:gd name="connsiteY60" fmla="*/ 978781 h 2340869"/>
              <a:gd name="connsiteX61" fmla="*/ 958300 w 1569539"/>
              <a:gd name="connsiteY61" fmla="*/ 1157376 h 2340869"/>
              <a:gd name="connsiteX62" fmla="*/ 979731 w 1569539"/>
              <a:gd name="connsiteY62" fmla="*/ 1166900 h 2340869"/>
              <a:gd name="connsiteX63" fmla="*/ 974968 w 1569539"/>
              <a:gd name="connsiteY63" fmla="*/ 1240718 h 2340869"/>
              <a:gd name="connsiteX64" fmla="*/ 984494 w 1569539"/>
              <a:gd name="connsiteY64" fmla="*/ 1302633 h 2340869"/>
              <a:gd name="connsiteX65" fmla="*/ 1032119 w 1569539"/>
              <a:gd name="connsiteY65" fmla="*/ 1383595 h 2340869"/>
              <a:gd name="connsiteX66" fmla="*/ 1072600 w 1569539"/>
              <a:gd name="connsiteY66" fmla="*/ 1405026 h 2340869"/>
              <a:gd name="connsiteX67" fmla="*/ 1089269 w 1569539"/>
              <a:gd name="connsiteY67" fmla="*/ 1471701 h 2340869"/>
              <a:gd name="connsiteX68" fmla="*/ 1122607 w 1569539"/>
              <a:gd name="connsiteY68" fmla="*/ 1497895 h 2340869"/>
              <a:gd name="connsiteX69" fmla="*/ 1163088 w 1569539"/>
              <a:gd name="connsiteY69" fmla="*/ 1557426 h 2340869"/>
              <a:gd name="connsiteX70" fmla="*/ 1191663 w 1569539"/>
              <a:gd name="connsiteY70" fmla="*/ 1571714 h 2340869"/>
              <a:gd name="connsiteX71" fmla="*/ 1220238 w 1569539"/>
              <a:gd name="connsiteY71" fmla="*/ 1609813 h 2340869"/>
              <a:gd name="connsiteX72" fmla="*/ 1215943 w 1569539"/>
              <a:gd name="connsiteY72" fmla="*/ 1629673 h 2340869"/>
              <a:gd name="connsiteX73" fmla="*/ 1196425 w 1569539"/>
              <a:gd name="connsiteY73" fmla="*/ 1678870 h 2340869"/>
              <a:gd name="connsiteX74" fmla="*/ 1144037 w 1569539"/>
              <a:gd name="connsiteY74" fmla="*/ 1674106 h 2340869"/>
              <a:gd name="connsiteX75" fmla="*/ 1124987 w 1569539"/>
              <a:gd name="connsiteY75" fmla="*/ 1719349 h 2340869"/>
              <a:gd name="connsiteX76" fmla="*/ 1048787 w 1569539"/>
              <a:gd name="connsiteY76" fmla="*/ 1752687 h 2340869"/>
              <a:gd name="connsiteX77" fmla="*/ 1020212 w 1569539"/>
              <a:gd name="connsiteY77" fmla="*/ 1812218 h 2340869"/>
              <a:gd name="connsiteX78" fmla="*/ 1036881 w 1569539"/>
              <a:gd name="connsiteY78" fmla="*/ 1859843 h 2340869"/>
              <a:gd name="connsiteX79" fmla="*/ 1017832 w 1569539"/>
              <a:gd name="connsiteY79" fmla="*/ 1900326 h 2340869"/>
              <a:gd name="connsiteX80" fmla="*/ 984493 w 1569539"/>
              <a:gd name="connsiteY80" fmla="*/ 1897943 h 2340869"/>
              <a:gd name="connsiteX81" fmla="*/ 982112 w 1569539"/>
              <a:gd name="connsiteY81" fmla="*/ 1962237 h 2340869"/>
              <a:gd name="connsiteX82" fmla="*/ 946393 w 1569539"/>
              <a:gd name="connsiteY82" fmla="*/ 1978906 h 2340869"/>
              <a:gd name="connsiteX83" fmla="*/ 910674 w 1569539"/>
              <a:gd name="connsiteY83" fmla="*/ 1986049 h 2340869"/>
              <a:gd name="connsiteX84" fmla="*/ 910674 w 1569539"/>
              <a:gd name="connsiteY84" fmla="*/ 2050343 h 2340869"/>
              <a:gd name="connsiteX85" fmla="*/ 967824 w 1569539"/>
              <a:gd name="connsiteY85" fmla="*/ 2059868 h 2340869"/>
              <a:gd name="connsiteX86" fmla="*/ 1001162 w 1569539"/>
              <a:gd name="connsiteY86" fmla="*/ 2055106 h 2340869"/>
              <a:gd name="connsiteX87" fmla="*/ 1005922 w 1569539"/>
              <a:gd name="connsiteY87" fmla="*/ 2128925 h 2340869"/>
              <a:gd name="connsiteX88" fmla="*/ 982112 w 1569539"/>
              <a:gd name="connsiteY88" fmla="*/ 2150356 h 2340869"/>
              <a:gd name="connsiteX89" fmla="*/ 922581 w 1569539"/>
              <a:gd name="connsiteY89" fmla="*/ 2147976 h 2340869"/>
              <a:gd name="connsiteX90" fmla="*/ 870193 w 1569539"/>
              <a:gd name="connsiteY90" fmla="*/ 2157501 h 2340869"/>
              <a:gd name="connsiteX91" fmla="*/ 824949 w 1569539"/>
              <a:gd name="connsiteY91" fmla="*/ 2181314 h 2340869"/>
              <a:gd name="connsiteX92" fmla="*/ 779704 w 1569539"/>
              <a:gd name="connsiteY92" fmla="*/ 2188456 h 2340869"/>
              <a:gd name="connsiteX93" fmla="*/ 758274 w 1569539"/>
              <a:gd name="connsiteY93" fmla="*/ 2207508 h 2340869"/>
              <a:gd name="connsiteX94" fmla="*/ 751131 w 1569539"/>
              <a:gd name="connsiteY94" fmla="*/ 2252751 h 2340869"/>
              <a:gd name="connsiteX95" fmla="*/ 734462 w 1569539"/>
              <a:gd name="connsiteY95" fmla="*/ 2264658 h 2340869"/>
              <a:gd name="connsiteX96" fmla="*/ 689218 w 1569539"/>
              <a:gd name="connsiteY96" fmla="*/ 2314664 h 2340869"/>
              <a:gd name="connsiteX97" fmla="*/ 665406 w 1569539"/>
              <a:gd name="connsiteY97" fmla="*/ 2319425 h 2340869"/>
              <a:gd name="connsiteX98" fmla="*/ 617781 w 1569539"/>
              <a:gd name="connsiteY98" fmla="*/ 2340857 h 2340869"/>
              <a:gd name="connsiteX99" fmla="*/ 579681 w 1569539"/>
              <a:gd name="connsiteY99" fmla="*/ 2324188 h 2340869"/>
              <a:gd name="connsiteX100" fmla="*/ 563012 w 1569539"/>
              <a:gd name="connsiteY100" fmla="*/ 2295613 h 2340869"/>
              <a:gd name="connsiteX101" fmla="*/ 520149 w 1569539"/>
              <a:gd name="connsiteY101" fmla="*/ 2305139 h 2340869"/>
              <a:gd name="connsiteX102" fmla="*/ 512573 w 1569539"/>
              <a:gd name="connsiteY102" fmla="*/ 2299035 h 2340869"/>
              <a:gd name="connsiteX103" fmla="*/ 503481 w 1569539"/>
              <a:gd name="connsiteY103" fmla="*/ 2293232 h 2340869"/>
              <a:gd name="connsiteX104" fmla="*/ 522531 w 1569539"/>
              <a:gd name="connsiteY104" fmla="*/ 2186075 h 2340869"/>
              <a:gd name="connsiteX105" fmla="*/ 539199 w 1569539"/>
              <a:gd name="connsiteY105" fmla="*/ 2164644 h 2340869"/>
              <a:gd name="connsiteX106" fmla="*/ 529674 w 1569539"/>
              <a:gd name="connsiteY106" fmla="*/ 2119401 h 2340869"/>
              <a:gd name="connsiteX107" fmla="*/ 553487 w 1569539"/>
              <a:gd name="connsiteY107" fmla="*/ 2105113 h 2340869"/>
              <a:gd name="connsiteX108" fmla="*/ 534437 w 1569539"/>
              <a:gd name="connsiteY108" fmla="*/ 2090826 h 2340869"/>
              <a:gd name="connsiteX109" fmla="*/ 522531 w 1569539"/>
              <a:gd name="connsiteY109" fmla="*/ 2055108 h 2340869"/>
              <a:gd name="connsiteX110" fmla="*/ 513006 w 1569539"/>
              <a:gd name="connsiteY110" fmla="*/ 2009864 h 2340869"/>
              <a:gd name="connsiteX111" fmla="*/ 510624 w 1569539"/>
              <a:gd name="connsiteY111" fmla="*/ 1978906 h 2340869"/>
              <a:gd name="connsiteX112" fmla="*/ 460618 w 1569539"/>
              <a:gd name="connsiteY112" fmla="*/ 1981289 h 2340869"/>
              <a:gd name="connsiteX113" fmla="*/ 427282 w 1569539"/>
              <a:gd name="connsiteY113" fmla="*/ 1945570 h 2340869"/>
              <a:gd name="connsiteX114" fmla="*/ 382037 w 1569539"/>
              <a:gd name="connsiteY114" fmla="*/ 1928900 h 2340869"/>
              <a:gd name="connsiteX115" fmla="*/ 367749 w 1569539"/>
              <a:gd name="connsiteY115" fmla="*/ 1878895 h 2340869"/>
              <a:gd name="connsiteX116" fmla="*/ 365368 w 1569539"/>
              <a:gd name="connsiteY116" fmla="*/ 1857463 h 2340869"/>
              <a:gd name="connsiteX117" fmla="*/ 334413 w 1569539"/>
              <a:gd name="connsiteY117" fmla="*/ 1812220 h 2340869"/>
              <a:gd name="connsiteX118" fmla="*/ 291549 w 1569539"/>
              <a:gd name="connsiteY118" fmla="*/ 1788407 h 2340869"/>
              <a:gd name="connsiteX119" fmla="*/ 248688 w 1569539"/>
              <a:gd name="connsiteY119" fmla="*/ 1759833 h 2340869"/>
              <a:gd name="connsiteX120" fmla="*/ 215349 w 1569539"/>
              <a:gd name="connsiteY120" fmla="*/ 1750307 h 2340869"/>
              <a:gd name="connsiteX121" fmla="*/ 217731 w 1569539"/>
              <a:gd name="connsiteY121" fmla="*/ 1705061 h 2340869"/>
              <a:gd name="connsiteX122" fmla="*/ 174868 w 1569539"/>
              <a:gd name="connsiteY122" fmla="*/ 1719351 h 2340869"/>
              <a:gd name="connsiteX123" fmla="*/ 186775 w 1569539"/>
              <a:gd name="connsiteY123" fmla="*/ 1752689 h 2340869"/>
              <a:gd name="connsiteX124" fmla="*/ 179631 w 1569539"/>
              <a:gd name="connsiteY124" fmla="*/ 1769358 h 2340869"/>
              <a:gd name="connsiteX125" fmla="*/ 141531 w 1569539"/>
              <a:gd name="connsiteY125" fmla="*/ 1740783 h 2340869"/>
              <a:gd name="connsiteX126" fmla="*/ 98669 w 1569539"/>
              <a:gd name="connsiteY126" fmla="*/ 1738401 h 2340869"/>
              <a:gd name="connsiteX127" fmla="*/ 43899 w 1569539"/>
              <a:gd name="connsiteY127" fmla="*/ 1719351 h 2340869"/>
              <a:gd name="connsiteX128" fmla="*/ 10560 w 1569539"/>
              <a:gd name="connsiteY128" fmla="*/ 1716967 h 2340869"/>
              <a:gd name="connsiteX129" fmla="*/ 1037 w 1569539"/>
              <a:gd name="connsiteY129" fmla="*/ 1664583 h 2340869"/>
              <a:gd name="connsiteX130" fmla="*/ 34374 w 1569539"/>
              <a:gd name="connsiteY130" fmla="*/ 1576476 h 2340869"/>
              <a:gd name="connsiteX131" fmla="*/ 60568 w 1569539"/>
              <a:gd name="connsiteY131" fmla="*/ 1528851 h 2340869"/>
              <a:gd name="connsiteX132" fmla="*/ 81999 w 1569539"/>
              <a:gd name="connsiteY132" fmla="*/ 1481226 h 2340869"/>
              <a:gd name="connsiteX133" fmla="*/ 108194 w 1569539"/>
              <a:gd name="connsiteY133" fmla="*/ 1443126 h 2340869"/>
              <a:gd name="connsiteX134" fmla="*/ 146293 w 1569539"/>
              <a:gd name="connsiteY134" fmla="*/ 1433601 h 2340869"/>
              <a:gd name="connsiteX135" fmla="*/ 153438 w 1569539"/>
              <a:gd name="connsiteY135" fmla="*/ 1397883 h 2340869"/>
              <a:gd name="connsiteX136" fmla="*/ 262975 w 1569539"/>
              <a:gd name="connsiteY136" fmla="*/ 1278820 h 2340869"/>
              <a:gd name="connsiteX137" fmla="*/ 286787 w 1569539"/>
              <a:gd name="connsiteY137" fmla="*/ 1140705 h 2340869"/>
              <a:gd name="connsiteX138" fmla="*/ 282025 w 1569539"/>
              <a:gd name="connsiteY138" fmla="*/ 1059745 h 2340869"/>
              <a:gd name="connsiteX139" fmla="*/ 196300 w 1569539"/>
              <a:gd name="connsiteY139" fmla="*/ 1047839 h 2340869"/>
              <a:gd name="connsiteX140" fmla="*/ 179632 w 1569539"/>
              <a:gd name="connsiteY140" fmla="*/ 966876 h 2340869"/>
              <a:gd name="connsiteX141" fmla="*/ 186775 w 1569539"/>
              <a:gd name="connsiteY141" fmla="*/ 900201 h 2340869"/>
              <a:gd name="connsiteX142" fmla="*/ 148675 w 1569539"/>
              <a:gd name="connsiteY142" fmla="*/ 862101 h 2340869"/>
              <a:gd name="connsiteX143" fmla="*/ 127244 w 1569539"/>
              <a:gd name="connsiteY143" fmla="*/ 821619 h 2340869"/>
              <a:gd name="connsiteX144" fmla="*/ 117719 w 1569539"/>
              <a:gd name="connsiteY144" fmla="*/ 762089 h 2340869"/>
              <a:gd name="connsiteX145" fmla="*/ 102097 w 1569539"/>
              <a:gd name="connsiteY145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229760 w 1569539"/>
              <a:gd name="connsiteY43" fmla="*/ 169159 h 2340869"/>
              <a:gd name="connsiteX44" fmla="*/ 1322629 w 1569539"/>
              <a:gd name="connsiteY44" fmla="*/ 202496 h 2340869"/>
              <a:gd name="connsiteX45" fmla="*/ 1351204 w 1569539"/>
              <a:gd name="connsiteY45" fmla="*/ 200115 h 2340869"/>
              <a:gd name="connsiteX46" fmla="*/ 1370255 w 1569539"/>
              <a:gd name="connsiteY46" fmla="*/ 212019 h 2340869"/>
              <a:gd name="connsiteX47" fmla="*/ 1289291 w 1569539"/>
              <a:gd name="connsiteY47" fmla="*/ 338227 h 2340869"/>
              <a:gd name="connsiteX48" fmla="*/ 1260716 w 1569539"/>
              <a:gd name="connsiteY48" fmla="*/ 350134 h 2340869"/>
              <a:gd name="connsiteX49" fmla="*/ 1184516 w 1569539"/>
              <a:gd name="connsiteY49" fmla="*/ 316796 h 2340869"/>
              <a:gd name="connsiteX50" fmla="*/ 1101172 w 1569539"/>
              <a:gd name="connsiteY50" fmla="*/ 262027 h 2340869"/>
              <a:gd name="connsiteX51" fmla="*/ 991635 w 1569539"/>
              <a:gd name="connsiteY51" fmla="*/ 323940 h 2340869"/>
              <a:gd name="connsiteX52" fmla="*/ 1036879 w 1569539"/>
              <a:gd name="connsiteY52" fmla="*/ 352515 h 2340869"/>
              <a:gd name="connsiteX53" fmla="*/ 1044022 w 1569539"/>
              <a:gd name="connsiteY53" fmla="*/ 493009 h 2340869"/>
              <a:gd name="connsiteX54" fmla="*/ 972585 w 1569539"/>
              <a:gd name="connsiteY54" fmla="*/ 628740 h 2340869"/>
              <a:gd name="connsiteX55" fmla="*/ 1110697 w 1569539"/>
              <a:gd name="connsiteY55" fmla="*/ 573971 h 2340869"/>
              <a:gd name="connsiteX56" fmla="*/ 1179754 w 1569539"/>
              <a:gd name="connsiteY56" fmla="*/ 564446 h 2340869"/>
              <a:gd name="connsiteX57" fmla="*/ 1263097 w 1569539"/>
              <a:gd name="connsiteY57" fmla="*/ 688271 h 2340869"/>
              <a:gd name="connsiteX58" fmla="*/ 1501222 w 1569539"/>
              <a:gd name="connsiteY58" fmla="*/ 650171 h 2340869"/>
              <a:gd name="connsiteX59" fmla="*/ 1560756 w 1569539"/>
              <a:gd name="connsiteY59" fmla="*/ 902582 h 2340869"/>
              <a:gd name="connsiteX60" fmla="*/ 1544088 w 1569539"/>
              <a:gd name="connsiteY60" fmla="*/ 904964 h 2340869"/>
              <a:gd name="connsiteX61" fmla="*/ 1525038 w 1569539"/>
              <a:gd name="connsiteY61" fmla="*/ 978781 h 2340869"/>
              <a:gd name="connsiteX62" fmla="*/ 958300 w 1569539"/>
              <a:gd name="connsiteY62" fmla="*/ 1157376 h 2340869"/>
              <a:gd name="connsiteX63" fmla="*/ 979731 w 1569539"/>
              <a:gd name="connsiteY63" fmla="*/ 1166900 h 2340869"/>
              <a:gd name="connsiteX64" fmla="*/ 974968 w 1569539"/>
              <a:gd name="connsiteY64" fmla="*/ 1240718 h 2340869"/>
              <a:gd name="connsiteX65" fmla="*/ 984494 w 1569539"/>
              <a:gd name="connsiteY65" fmla="*/ 1302633 h 2340869"/>
              <a:gd name="connsiteX66" fmla="*/ 1032119 w 1569539"/>
              <a:gd name="connsiteY66" fmla="*/ 1383595 h 2340869"/>
              <a:gd name="connsiteX67" fmla="*/ 1072600 w 1569539"/>
              <a:gd name="connsiteY67" fmla="*/ 1405026 h 2340869"/>
              <a:gd name="connsiteX68" fmla="*/ 1089269 w 1569539"/>
              <a:gd name="connsiteY68" fmla="*/ 1471701 h 2340869"/>
              <a:gd name="connsiteX69" fmla="*/ 1122607 w 1569539"/>
              <a:gd name="connsiteY69" fmla="*/ 1497895 h 2340869"/>
              <a:gd name="connsiteX70" fmla="*/ 1163088 w 1569539"/>
              <a:gd name="connsiteY70" fmla="*/ 1557426 h 2340869"/>
              <a:gd name="connsiteX71" fmla="*/ 1191663 w 1569539"/>
              <a:gd name="connsiteY71" fmla="*/ 1571714 h 2340869"/>
              <a:gd name="connsiteX72" fmla="*/ 1220238 w 1569539"/>
              <a:gd name="connsiteY72" fmla="*/ 1609813 h 2340869"/>
              <a:gd name="connsiteX73" fmla="*/ 1215943 w 1569539"/>
              <a:gd name="connsiteY73" fmla="*/ 1629673 h 2340869"/>
              <a:gd name="connsiteX74" fmla="*/ 1196425 w 1569539"/>
              <a:gd name="connsiteY74" fmla="*/ 1678870 h 2340869"/>
              <a:gd name="connsiteX75" fmla="*/ 1144037 w 1569539"/>
              <a:gd name="connsiteY75" fmla="*/ 1674106 h 2340869"/>
              <a:gd name="connsiteX76" fmla="*/ 1124987 w 1569539"/>
              <a:gd name="connsiteY76" fmla="*/ 1719349 h 2340869"/>
              <a:gd name="connsiteX77" fmla="*/ 1048787 w 1569539"/>
              <a:gd name="connsiteY77" fmla="*/ 1752687 h 2340869"/>
              <a:gd name="connsiteX78" fmla="*/ 1020212 w 1569539"/>
              <a:gd name="connsiteY78" fmla="*/ 1812218 h 2340869"/>
              <a:gd name="connsiteX79" fmla="*/ 1036881 w 1569539"/>
              <a:gd name="connsiteY79" fmla="*/ 1859843 h 2340869"/>
              <a:gd name="connsiteX80" fmla="*/ 1017832 w 1569539"/>
              <a:gd name="connsiteY80" fmla="*/ 1900326 h 2340869"/>
              <a:gd name="connsiteX81" fmla="*/ 984493 w 1569539"/>
              <a:gd name="connsiteY81" fmla="*/ 1897943 h 2340869"/>
              <a:gd name="connsiteX82" fmla="*/ 982112 w 1569539"/>
              <a:gd name="connsiteY82" fmla="*/ 1962237 h 2340869"/>
              <a:gd name="connsiteX83" fmla="*/ 946393 w 1569539"/>
              <a:gd name="connsiteY83" fmla="*/ 1978906 h 2340869"/>
              <a:gd name="connsiteX84" fmla="*/ 910674 w 1569539"/>
              <a:gd name="connsiteY84" fmla="*/ 1986049 h 2340869"/>
              <a:gd name="connsiteX85" fmla="*/ 910674 w 1569539"/>
              <a:gd name="connsiteY85" fmla="*/ 2050343 h 2340869"/>
              <a:gd name="connsiteX86" fmla="*/ 967824 w 1569539"/>
              <a:gd name="connsiteY86" fmla="*/ 2059868 h 2340869"/>
              <a:gd name="connsiteX87" fmla="*/ 1001162 w 1569539"/>
              <a:gd name="connsiteY87" fmla="*/ 2055106 h 2340869"/>
              <a:gd name="connsiteX88" fmla="*/ 1005922 w 1569539"/>
              <a:gd name="connsiteY88" fmla="*/ 2128925 h 2340869"/>
              <a:gd name="connsiteX89" fmla="*/ 982112 w 1569539"/>
              <a:gd name="connsiteY89" fmla="*/ 2150356 h 2340869"/>
              <a:gd name="connsiteX90" fmla="*/ 922581 w 1569539"/>
              <a:gd name="connsiteY90" fmla="*/ 2147976 h 2340869"/>
              <a:gd name="connsiteX91" fmla="*/ 870193 w 1569539"/>
              <a:gd name="connsiteY91" fmla="*/ 2157501 h 2340869"/>
              <a:gd name="connsiteX92" fmla="*/ 824949 w 1569539"/>
              <a:gd name="connsiteY92" fmla="*/ 2181314 h 2340869"/>
              <a:gd name="connsiteX93" fmla="*/ 779704 w 1569539"/>
              <a:gd name="connsiteY93" fmla="*/ 2188456 h 2340869"/>
              <a:gd name="connsiteX94" fmla="*/ 758274 w 1569539"/>
              <a:gd name="connsiteY94" fmla="*/ 2207508 h 2340869"/>
              <a:gd name="connsiteX95" fmla="*/ 751131 w 1569539"/>
              <a:gd name="connsiteY95" fmla="*/ 2252751 h 2340869"/>
              <a:gd name="connsiteX96" fmla="*/ 734462 w 1569539"/>
              <a:gd name="connsiteY96" fmla="*/ 2264658 h 2340869"/>
              <a:gd name="connsiteX97" fmla="*/ 689218 w 1569539"/>
              <a:gd name="connsiteY97" fmla="*/ 2314664 h 2340869"/>
              <a:gd name="connsiteX98" fmla="*/ 665406 w 1569539"/>
              <a:gd name="connsiteY98" fmla="*/ 2319425 h 2340869"/>
              <a:gd name="connsiteX99" fmla="*/ 617781 w 1569539"/>
              <a:gd name="connsiteY99" fmla="*/ 2340857 h 2340869"/>
              <a:gd name="connsiteX100" fmla="*/ 579681 w 1569539"/>
              <a:gd name="connsiteY100" fmla="*/ 2324188 h 2340869"/>
              <a:gd name="connsiteX101" fmla="*/ 563012 w 1569539"/>
              <a:gd name="connsiteY101" fmla="*/ 2295613 h 2340869"/>
              <a:gd name="connsiteX102" fmla="*/ 520149 w 1569539"/>
              <a:gd name="connsiteY102" fmla="*/ 2305139 h 2340869"/>
              <a:gd name="connsiteX103" fmla="*/ 512573 w 1569539"/>
              <a:gd name="connsiteY103" fmla="*/ 2299035 h 2340869"/>
              <a:gd name="connsiteX104" fmla="*/ 503481 w 1569539"/>
              <a:gd name="connsiteY104" fmla="*/ 2293232 h 2340869"/>
              <a:gd name="connsiteX105" fmla="*/ 522531 w 1569539"/>
              <a:gd name="connsiteY105" fmla="*/ 2186075 h 2340869"/>
              <a:gd name="connsiteX106" fmla="*/ 539199 w 1569539"/>
              <a:gd name="connsiteY106" fmla="*/ 2164644 h 2340869"/>
              <a:gd name="connsiteX107" fmla="*/ 529674 w 1569539"/>
              <a:gd name="connsiteY107" fmla="*/ 2119401 h 2340869"/>
              <a:gd name="connsiteX108" fmla="*/ 553487 w 1569539"/>
              <a:gd name="connsiteY108" fmla="*/ 2105113 h 2340869"/>
              <a:gd name="connsiteX109" fmla="*/ 534437 w 1569539"/>
              <a:gd name="connsiteY109" fmla="*/ 2090826 h 2340869"/>
              <a:gd name="connsiteX110" fmla="*/ 522531 w 1569539"/>
              <a:gd name="connsiteY110" fmla="*/ 2055108 h 2340869"/>
              <a:gd name="connsiteX111" fmla="*/ 513006 w 1569539"/>
              <a:gd name="connsiteY111" fmla="*/ 2009864 h 2340869"/>
              <a:gd name="connsiteX112" fmla="*/ 510624 w 1569539"/>
              <a:gd name="connsiteY112" fmla="*/ 1978906 h 2340869"/>
              <a:gd name="connsiteX113" fmla="*/ 460618 w 1569539"/>
              <a:gd name="connsiteY113" fmla="*/ 1981289 h 2340869"/>
              <a:gd name="connsiteX114" fmla="*/ 427282 w 1569539"/>
              <a:gd name="connsiteY114" fmla="*/ 1945570 h 2340869"/>
              <a:gd name="connsiteX115" fmla="*/ 382037 w 1569539"/>
              <a:gd name="connsiteY115" fmla="*/ 1928900 h 2340869"/>
              <a:gd name="connsiteX116" fmla="*/ 367749 w 1569539"/>
              <a:gd name="connsiteY116" fmla="*/ 1878895 h 2340869"/>
              <a:gd name="connsiteX117" fmla="*/ 365368 w 1569539"/>
              <a:gd name="connsiteY117" fmla="*/ 1857463 h 2340869"/>
              <a:gd name="connsiteX118" fmla="*/ 334413 w 1569539"/>
              <a:gd name="connsiteY118" fmla="*/ 1812220 h 2340869"/>
              <a:gd name="connsiteX119" fmla="*/ 291549 w 1569539"/>
              <a:gd name="connsiteY119" fmla="*/ 1788407 h 2340869"/>
              <a:gd name="connsiteX120" fmla="*/ 248688 w 1569539"/>
              <a:gd name="connsiteY120" fmla="*/ 1759833 h 2340869"/>
              <a:gd name="connsiteX121" fmla="*/ 215349 w 1569539"/>
              <a:gd name="connsiteY121" fmla="*/ 1750307 h 2340869"/>
              <a:gd name="connsiteX122" fmla="*/ 217731 w 1569539"/>
              <a:gd name="connsiteY122" fmla="*/ 1705061 h 2340869"/>
              <a:gd name="connsiteX123" fmla="*/ 174868 w 1569539"/>
              <a:gd name="connsiteY123" fmla="*/ 1719351 h 2340869"/>
              <a:gd name="connsiteX124" fmla="*/ 186775 w 1569539"/>
              <a:gd name="connsiteY124" fmla="*/ 1752689 h 2340869"/>
              <a:gd name="connsiteX125" fmla="*/ 179631 w 1569539"/>
              <a:gd name="connsiteY125" fmla="*/ 1769358 h 2340869"/>
              <a:gd name="connsiteX126" fmla="*/ 141531 w 1569539"/>
              <a:gd name="connsiteY126" fmla="*/ 1740783 h 2340869"/>
              <a:gd name="connsiteX127" fmla="*/ 98669 w 1569539"/>
              <a:gd name="connsiteY127" fmla="*/ 1738401 h 2340869"/>
              <a:gd name="connsiteX128" fmla="*/ 43899 w 1569539"/>
              <a:gd name="connsiteY128" fmla="*/ 1719351 h 2340869"/>
              <a:gd name="connsiteX129" fmla="*/ 10560 w 1569539"/>
              <a:gd name="connsiteY129" fmla="*/ 1716967 h 2340869"/>
              <a:gd name="connsiteX130" fmla="*/ 1037 w 1569539"/>
              <a:gd name="connsiteY130" fmla="*/ 1664583 h 2340869"/>
              <a:gd name="connsiteX131" fmla="*/ 34374 w 1569539"/>
              <a:gd name="connsiteY131" fmla="*/ 1576476 h 2340869"/>
              <a:gd name="connsiteX132" fmla="*/ 60568 w 1569539"/>
              <a:gd name="connsiteY132" fmla="*/ 1528851 h 2340869"/>
              <a:gd name="connsiteX133" fmla="*/ 81999 w 1569539"/>
              <a:gd name="connsiteY133" fmla="*/ 1481226 h 2340869"/>
              <a:gd name="connsiteX134" fmla="*/ 108194 w 1569539"/>
              <a:gd name="connsiteY134" fmla="*/ 1443126 h 2340869"/>
              <a:gd name="connsiteX135" fmla="*/ 146293 w 1569539"/>
              <a:gd name="connsiteY135" fmla="*/ 1433601 h 2340869"/>
              <a:gd name="connsiteX136" fmla="*/ 153438 w 1569539"/>
              <a:gd name="connsiteY136" fmla="*/ 1397883 h 2340869"/>
              <a:gd name="connsiteX137" fmla="*/ 262975 w 1569539"/>
              <a:gd name="connsiteY137" fmla="*/ 1278820 h 2340869"/>
              <a:gd name="connsiteX138" fmla="*/ 286787 w 1569539"/>
              <a:gd name="connsiteY138" fmla="*/ 1140705 h 2340869"/>
              <a:gd name="connsiteX139" fmla="*/ 282025 w 1569539"/>
              <a:gd name="connsiteY139" fmla="*/ 1059745 h 2340869"/>
              <a:gd name="connsiteX140" fmla="*/ 196300 w 1569539"/>
              <a:gd name="connsiteY140" fmla="*/ 1047839 h 2340869"/>
              <a:gd name="connsiteX141" fmla="*/ 179632 w 1569539"/>
              <a:gd name="connsiteY141" fmla="*/ 966876 h 2340869"/>
              <a:gd name="connsiteX142" fmla="*/ 186775 w 1569539"/>
              <a:gd name="connsiteY142" fmla="*/ 900201 h 2340869"/>
              <a:gd name="connsiteX143" fmla="*/ 148675 w 1569539"/>
              <a:gd name="connsiteY143" fmla="*/ 862101 h 2340869"/>
              <a:gd name="connsiteX144" fmla="*/ 127244 w 1569539"/>
              <a:gd name="connsiteY144" fmla="*/ 821619 h 2340869"/>
              <a:gd name="connsiteX145" fmla="*/ 117719 w 1569539"/>
              <a:gd name="connsiteY145" fmla="*/ 762089 h 2340869"/>
              <a:gd name="connsiteX146" fmla="*/ 102097 w 1569539"/>
              <a:gd name="connsiteY146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310722 w 1569539"/>
              <a:gd name="connsiteY43" fmla="*/ 121534 h 2340869"/>
              <a:gd name="connsiteX44" fmla="*/ 1229760 w 1569539"/>
              <a:gd name="connsiteY44" fmla="*/ 169159 h 2340869"/>
              <a:gd name="connsiteX45" fmla="*/ 1322629 w 1569539"/>
              <a:gd name="connsiteY45" fmla="*/ 202496 h 2340869"/>
              <a:gd name="connsiteX46" fmla="*/ 1351204 w 1569539"/>
              <a:gd name="connsiteY46" fmla="*/ 200115 h 2340869"/>
              <a:gd name="connsiteX47" fmla="*/ 1370255 w 1569539"/>
              <a:gd name="connsiteY47" fmla="*/ 212019 h 2340869"/>
              <a:gd name="connsiteX48" fmla="*/ 1289291 w 1569539"/>
              <a:gd name="connsiteY48" fmla="*/ 338227 h 2340869"/>
              <a:gd name="connsiteX49" fmla="*/ 1260716 w 1569539"/>
              <a:gd name="connsiteY49" fmla="*/ 350134 h 2340869"/>
              <a:gd name="connsiteX50" fmla="*/ 1184516 w 1569539"/>
              <a:gd name="connsiteY50" fmla="*/ 316796 h 2340869"/>
              <a:gd name="connsiteX51" fmla="*/ 1101172 w 1569539"/>
              <a:gd name="connsiteY51" fmla="*/ 262027 h 2340869"/>
              <a:gd name="connsiteX52" fmla="*/ 991635 w 1569539"/>
              <a:gd name="connsiteY52" fmla="*/ 323940 h 2340869"/>
              <a:gd name="connsiteX53" fmla="*/ 1036879 w 1569539"/>
              <a:gd name="connsiteY53" fmla="*/ 352515 h 2340869"/>
              <a:gd name="connsiteX54" fmla="*/ 1044022 w 1569539"/>
              <a:gd name="connsiteY54" fmla="*/ 493009 h 2340869"/>
              <a:gd name="connsiteX55" fmla="*/ 972585 w 1569539"/>
              <a:gd name="connsiteY55" fmla="*/ 628740 h 2340869"/>
              <a:gd name="connsiteX56" fmla="*/ 1110697 w 1569539"/>
              <a:gd name="connsiteY56" fmla="*/ 573971 h 2340869"/>
              <a:gd name="connsiteX57" fmla="*/ 1179754 w 1569539"/>
              <a:gd name="connsiteY57" fmla="*/ 564446 h 2340869"/>
              <a:gd name="connsiteX58" fmla="*/ 1263097 w 1569539"/>
              <a:gd name="connsiteY58" fmla="*/ 688271 h 2340869"/>
              <a:gd name="connsiteX59" fmla="*/ 1501222 w 1569539"/>
              <a:gd name="connsiteY59" fmla="*/ 650171 h 2340869"/>
              <a:gd name="connsiteX60" fmla="*/ 1560756 w 1569539"/>
              <a:gd name="connsiteY60" fmla="*/ 902582 h 2340869"/>
              <a:gd name="connsiteX61" fmla="*/ 1544088 w 1569539"/>
              <a:gd name="connsiteY61" fmla="*/ 904964 h 2340869"/>
              <a:gd name="connsiteX62" fmla="*/ 1525038 w 1569539"/>
              <a:gd name="connsiteY62" fmla="*/ 978781 h 2340869"/>
              <a:gd name="connsiteX63" fmla="*/ 958300 w 1569539"/>
              <a:gd name="connsiteY63" fmla="*/ 1157376 h 2340869"/>
              <a:gd name="connsiteX64" fmla="*/ 979731 w 1569539"/>
              <a:gd name="connsiteY64" fmla="*/ 1166900 h 2340869"/>
              <a:gd name="connsiteX65" fmla="*/ 974968 w 1569539"/>
              <a:gd name="connsiteY65" fmla="*/ 1240718 h 2340869"/>
              <a:gd name="connsiteX66" fmla="*/ 984494 w 1569539"/>
              <a:gd name="connsiteY66" fmla="*/ 1302633 h 2340869"/>
              <a:gd name="connsiteX67" fmla="*/ 1032119 w 1569539"/>
              <a:gd name="connsiteY67" fmla="*/ 1383595 h 2340869"/>
              <a:gd name="connsiteX68" fmla="*/ 1072600 w 1569539"/>
              <a:gd name="connsiteY68" fmla="*/ 1405026 h 2340869"/>
              <a:gd name="connsiteX69" fmla="*/ 1089269 w 1569539"/>
              <a:gd name="connsiteY69" fmla="*/ 1471701 h 2340869"/>
              <a:gd name="connsiteX70" fmla="*/ 1122607 w 1569539"/>
              <a:gd name="connsiteY70" fmla="*/ 1497895 h 2340869"/>
              <a:gd name="connsiteX71" fmla="*/ 1163088 w 1569539"/>
              <a:gd name="connsiteY71" fmla="*/ 1557426 h 2340869"/>
              <a:gd name="connsiteX72" fmla="*/ 1191663 w 1569539"/>
              <a:gd name="connsiteY72" fmla="*/ 1571714 h 2340869"/>
              <a:gd name="connsiteX73" fmla="*/ 1220238 w 1569539"/>
              <a:gd name="connsiteY73" fmla="*/ 1609813 h 2340869"/>
              <a:gd name="connsiteX74" fmla="*/ 1215943 w 1569539"/>
              <a:gd name="connsiteY74" fmla="*/ 1629673 h 2340869"/>
              <a:gd name="connsiteX75" fmla="*/ 1196425 w 1569539"/>
              <a:gd name="connsiteY75" fmla="*/ 1678870 h 2340869"/>
              <a:gd name="connsiteX76" fmla="*/ 1144037 w 1569539"/>
              <a:gd name="connsiteY76" fmla="*/ 1674106 h 2340869"/>
              <a:gd name="connsiteX77" fmla="*/ 1124987 w 1569539"/>
              <a:gd name="connsiteY77" fmla="*/ 1719349 h 2340869"/>
              <a:gd name="connsiteX78" fmla="*/ 1048787 w 1569539"/>
              <a:gd name="connsiteY78" fmla="*/ 1752687 h 2340869"/>
              <a:gd name="connsiteX79" fmla="*/ 1020212 w 1569539"/>
              <a:gd name="connsiteY79" fmla="*/ 1812218 h 2340869"/>
              <a:gd name="connsiteX80" fmla="*/ 1036881 w 1569539"/>
              <a:gd name="connsiteY80" fmla="*/ 1859843 h 2340869"/>
              <a:gd name="connsiteX81" fmla="*/ 1017832 w 1569539"/>
              <a:gd name="connsiteY81" fmla="*/ 1900326 h 2340869"/>
              <a:gd name="connsiteX82" fmla="*/ 984493 w 1569539"/>
              <a:gd name="connsiteY82" fmla="*/ 1897943 h 2340869"/>
              <a:gd name="connsiteX83" fmla="*/ 982112 w 1569539"/>
              <a:gd name="connsiteY83" fmla="*/ 1962237 h 2340869"/>
              <a:gd name="connsiteX84" fmla="*/ 946393 w 1569539"/>
              <a:gd name="connsiteY84" fmla="*/ 1978906 h 2340869"/>
              <a:gd name="connsiteX85" fmla="*/ 910674 w 1569539"/>
              <a:gd name="connsiteY85" fmla="*/ 1986049 h 2340869"/>
              <a:gd name="connsiteX86" fmla="*/ 910674 w 1569539"/>
              <a:gd name="connsiteY86" fmla="*/ 2050343 h 2340869"/>
              <a:gd name="connsiteX87" fmla="*/ 967824 w 1569539"/>
              <a:gd name="connsiteY87" fmla="*/ 2059868 h 2340869"/>
              <a:gd name="connsiteX88" fmla="*/ 1001162 w 1569539"/>
              <a:gd name="connsiteY88" fmla="*/ 2055106 h 2340869"/>
              <a:gd name="connsiteX89" fmla="*/ 1005922 w 1569539"/>
              <a:gd name="connsiteY89" fmla="*/ 2128925 h 2340869"/>
              <a:gd name="connsiteX90" fmla="*/ 982112 w 1569539"/>
              <a:gd name="connsiteY90" fmla="*/ 2150356 h 2340869"/>
              <a:gd name="connsiteX91" fmla="*/ 922581 w 1569539"/>
              <a:gd name="connsiteY91" fmla="*/ 2147976 h 2340869"/>
              <a:gd name="connsiteX92" fmla="*/ 870193 w 1569539"/>
              <a:gd name="connsiteY92" fmla="*/ 2157501 h 2340869"/>
              <a:gd name="connsiteX93" fmla="*/ 824949 w 1569539"/>
              <a:gd name="connsiteY93" fmla="*/ 2181314 h 2340869"/>
              <a:gd name="connsiteX94" fmla="*/ 779704 w 1569539"/>
              <a:gd name="connsiteY94" fmla="*/ 2188456 h 2340869"/>
              <a:gd name="connsiteX95" fmla="*/ 758274 w 1569539"/>
              <a:gd name="connsiteY95" fmla="*/ 2207508 h 2340869"/>
              <a:gd name="connsiteX96" fmla="*/ 751131 w 1569539"/>
              <a:gd name="connsiteY96" fmla="*/ 2252751 h 2340869"/>
              <a:gd name="connsiteX97" fmla="*/ 734462 w 1569539"/>
              <a:gd name="connsiteY97" fmla="*/ 2264658 h 2340869"/>
              <a:gd name="connsiteX98" fmla="*/ 689218 w 1569539"/>
              <a:gd name="connsiteY98" fmla="*/ 2314664 h 2340869"/>
              <a:gd name="connsiteX99" fmla="*/ 665406 w 1569539"/>
              <a:gd name="connsiteY99" fmla="*/ 2319425 h 2340869"/>
              <a:gd name="connsiteX100" fmla="*/ 617781 w 1569539"/>
              <a:gd name="connsiteY100" fmla="*/ 2340857 h 2340869"/>
              <a:gd name="connsiteX101" fmla="*/ 579681 w 1569539"/>
              <a:gd name="connsiteY101" fmla="*/ 2324188 h 2340869"/>
              <a:gd name="connsiteX102" fmla="*/ 563012 w 1569539"/>
              <a:gd name="connsiteY102" fmla="*/ 2295613 h 2340869"/>
              <a:gd name="connsiteX103" fmla="*/ 520149 w 1569539"/>
              <a:gd name="connsiteY103" fmla="*/ 2305139 h 2340869"/>
              <a:gd name="connsiteX104" fmla="*/ 512573 w 1569539"/>
              <a:gd name="connsiteY104" fmla="*/ 2299035 h 2340869"/>
              <a:gd name="connsiteX105" fmla="*/ 503481 w 1569539"/>
              <a:gd name="connsiteY105" fmla="*/ 2293232 h 2340869"/>
              <a:gd name="connsiteX106" fmla="*/ 522531 w 1569539"/>
              <a:gd name="connsiteY106" fmla="*/ 2186075 h 2340869"/>
              <a:gd name="connsiteX107" fmla="*/ 539199 w 1569539"/>
              <a:gd name="connsiteY107" fmla="*/ 2164644 h 2340869"/>
              <a:gd name="connsiteX108" fmla="*/ 529674 w 1569539"/>
              <a:gd name="connsiteY108" fmla="*/ 2119401 h 2340869"/>
              <a:gd name="connsiteX109" fmla="*/ 553487 w 1569539"/>
              <a:gd name="connsiteY109" fmla="*/ 2105113 h 2340869"/>
              <a:gd name="connsiteX110" fmla="*/ 534437 w 1569539"/>
              <a:gd name="connsiteY110" fmla="*/ 2090826 h 2340869"/>
              <a:gd name="connsiteX111" fmla="*/ 522531 w 1569539"/>
              <a:gd name="connsiteY111" fmla="*/ 2055108 h 2340869"/>
              <a:gd name="connsiteX112" fmla="*/ 513006 w 1569539"/>
              <a:gd name="connsiteY112" fmla="*/ 2009864 h 2340869"/>
              <a:gd name="connsiteX113" fmla="*/ 510624 w 1569539"/>
              <a:gd name="connsiteY113" fmla="*/ 1978906 h 2340869"/>
              <a:gd name="connsiteX114" fmla="*/ 460618 w 1569539"/>
              <a:gd name="connsiteY114" fmla="*/ 1981289 h 2340869"/>
              <a:gd name="connsiteX115" fmla="*/ 427282 w 1569539"/>
              <a:gd name="connsiteY115" fmla="*/ 1945570 h 2340869"/>
              <a:gd name="connsiteX116" fmla="*/ 382037 w 1569539"/>
              <a:gd name="connsiteY116" fmla="*/ 1928900 h 2340869"/>
              <a:gd name="connsiteX117" fmla="*/ 367749 w 1569539"/>
              <a:gd name="connsiteY117" fmla="*/ 1878895 h 2340869"/>
              <a:gd name="connsiteX118" fmla="*/ 365368 w 1569539"/>
              <a:gd name="connsiteY118" fmla="*/ 1857463 h 2340869"/>
              <a:gd name="connsiteX119" fmla="*/ 334413 w 1569539"/>
              <a:gd name="connsiteY119" fmla="*/ 1812220 h 2340869"/>
              <a:gd name="connsiteX120" fmla="*/ 291549 w 1569539"/>
              <a:gd name="connsiteY120" fmla="*/ 1788407 h 2340869"/>
              <a:gd name="connsiteX121" fmla="*/ 248688 w 1569539"/>
              <a:gd name="connsiteY121" fmla="*/ 1759833 h 2340869"/>
              <a:gd name="connsiteX122" fmla="*/ 215349 w 1569539"/>
              <a:gd name="connsiteY122" fmla="*/ 1750307 h 2340869"/>
              <a:gd name="connsiteX123" fmla="*/ 217731 w 1569539"/>
              <a:gd name="connsiteY123" fmla="*/ 1705061 h 2340869"/>
              <a:gd name="connsiteX124" fmla="*/ 174868 w 1569539"/>
              <a:gd name="connsiteY124" fmla="*/ 1719351 h 2340869"/>
              <a:gd name="connsiteX125" fmla="*/ 186775 w 1569539"/>
              <a:gd name="connsiteY125" fmla="*/ 1752689 h 2340869"/>
              <a:gd name="connsiteX126" fmla="*/ 179631 w 1569539"/>
              <a:gd name="connsiteY126" fmla="*/ 1769358 h 2340869"/>
              <a:gd name="connsiteX127" fmla="*/ 141531 w 1569539"/>
              <a:gd name="connsiteY127" fmla="*/ 1740783 h 2340869"/>
              <a:gd name="connsiteX128" fmla="*/ 98669 w 1569539"/>
              <a:gd name="connsiteY128" fmla="*/ 1738401 h 2340869"/>
              <a:gd name="connsiteX129" fmla="*/ 43899 w 1569539"/>
              <a:gd name="connsiteY129" fmla="*/ 1719351 h 2340869"/>
              <a:gd name="connsiteX130" fmla="*/ 10560 w 1569539"/>
              <a:gd name="connsiteY130" fmla="*/ 1716967 h 2340869"/>
              <a:gd name="connsiteX131" fmla="*/ 1037 w 1569539"/>
              <a:gd name="connsiteY131" fmla="*/ 1664583 h 2340869"/>
              <a:gd name="connsiteX132" fmla="*/ 34374 w 1569539"/>
              <a:gd name="connsiteY132" fmla="*/ 1576476 h 2340869"/>
              <a:gd name="connsiteX133" fmla="*/ 60568 w 1569539"/>
              <a:gd name="connsiteY133" fmla="*/ 1528851 h 2340869"/>
              <a:gd name="connsiteX134" fmla="*/ 81999 w 1569539"/>
              <a:gd name="connsiteY134" fmla="*/ 1481226 h 2340869"/>
              <a:gd name="connsiteX135" fmla="*/ 108194 w 1569539"/>
              <a:gd name="connsiteY135" fmla="*/ 1443126 h 2340869"/>
              <a:gd name="connsiteX136" fmla="*/ 146293 w 1569539"/>
              <a:gd name="connsiteY136" fmla="*/ 1433601 h 2340869"/>
              <a:gd name="connsiteX137" fmla="*/ 153438 w 1569539"/>
              <a:gd name="connsiteY137" fmla="*/ 1397883 h 2340869"/>
              <a:gd name="connsiteX138" fmla="*/ 262975 w 1569539"/>
              <a:gd name="connsiteY138" fmla="*/ 1278820 h 2340869"/>
              <a:gd name="connsiteX139" fmla="*/ 286787 w 1569539"/>
              <a:gd name="connsiteY139" fmla="*/ 1140705 h 2340869"/>
              <a:gd name="connsiteX140" fmla="*/ 282025 w 1569539"/>
              <a:gd name="connsiteY140" fmla="*/ 1059745 h 2340869"/>
              <a:gd name="connsiteX141" fmla="*/ 196300 w 1569539"/>
              <a:gd name="connsiteY141" fmla="*/ 1047839 h 2340869"/>
              <a:gd name="connsiteX142" fmla="*/ 179632 w 1569539"/>
              <a:gd name="connsiteY142" fmla="*/ 966876 h 2340869"/>
              <a:gd name="connsiteX143" fmla="*/ 186775 w 1569539"/>
              <a:gd name="connsiteY143" fmla="*/ 900201 h 2340869"/>
              <a:gd name="connsiteX144" fmla="*/ 148675 w 1569539"/>
              <a:gd name="connsiteY144" fmla="*/ 862101 h 2340869"/>
              <a:gd name="connsiteX145" fmla="*/ 127244 w 1569539"/>
              <a:gd name="connsiteY145" fmla="*/ 821619 h 2340869"/>
              <a:gd name="connsiteX146" fmla="*/ 117719 w 1569539"/>
              <a:gd name="connsiteY146" fmla="*/ 762089 h 2340869"/>
              <a:gd name="connsiteX147" fmla="*/ 102097 w 1569539"/>
              <a:gd name="connsiteY147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58312 w 1569539"/>
              <a:gd name="connsiteY40" fmla="*/ 31044 h 2340869"/>
              <a:gd name="connsiteX41" fmla="*/ 1155942 w 1569539"/>
              <a:gd name="connsiteY41" fmla="*/ 16756 h 2340869"/>
              <a:gd name="connsiteX42" fmla="*/ 1255954 w 1569539"/>
              <a:gd name="connsiteY42" fmla="*/ 54859 h 2340869"/>
              <a:gd name="connsiteX43" fmla="*/ 1310722 w 1569539"/>
              <a:gd name="connsiteY43" fmla="*/ 121534 h 2340869"/>
              <a:gd name="connsiteX44" fmla="*/ 1253572 w 1569539"/>
              <a:gd name="connsiteY44" fmla="*/ 135821 h 2340869"/>
              <a:gd name="connsiteX45" fmla="*/ 1229760 w 1569539"/>
              <a:gd name="connsiteY45" fmla="*/ 169159 h 2340869"/>
              <a:gd name="connsiteX46" fmla="*/ 1322629 w 1569539"/>
              <a:gd name="connsiteY46" fmla="*/ 202496 h 2340869"/>
              <a:gd name="connsiteX47" fmla="*/ 1351204 w 1569539"/>
              <a:gd name="connsiteY47" fmla="*/ 200115 h 2340869"/>
              <a:gd name="connsiteX48" fmla="*/ 1370255 w 1569539"/>
              <a:gd name="connsiteY48" fmla="*/ 212019 h 2340869"/>
              <a:gd name="connsiteX49" fmla="*/ 1289291 w 1569539"/>
              <a:gd name="connsiteY49" fmla="*/ 338227 h 2340869"/>
              <a:gd name="connsiteX50" fmla="*/ 1260716 w 1569539"/>
              <a:gd name="connsiteY50" fmla="*/ 350134 h 2340869"/>
              <a:gd name="connsiteX51" fmla="*/ 1184516 w 1569539"/>
              <a:gd name="connsiteY51" fmla="*/ 316796 h 2340869"/>
              <a:gd name="connsiteX52" fmla="*/ 1101172 w 1569539"/>
              <a:gd name="connsiteY52" fmla="*/ 262027 h 2340869"/>
              <a:gd name="connsiteX53" fmla="*/ 991635 w 1569539"/>
              <a:gd name="connsiteY53" fmla="*/ 323940 h 2340869"/>
              <a:gd name="connsiteX54" fmla="*/ 1036879 w 1569539"/>
              <a:gd name="connsiteY54" fmla="*/ 352515 h 2340869"/>
              <a:gd name="connsiteX55" fmla="*/ 1044022 w 1569539"/>
              <a:gd name="connsiteY55" fmla="*/ 493009 h 2340869"/>
              <a:gd name="connsiteX56" fmla="*/ 972585 w 1569539"/>
              <a:gd name="connsiteY56" fmla="*/ 628740 h 2340869"/>
              <a:gd name="connsiteX57" fmla="*/ 1110697 w 1569539"/>
              <a:gd name="connsiteY57" fmla="*/ 573971 h 2340869"/>
              <a:gd name="connsiteX58" fmla="*/ 1179754 w 1569539"/>
              <a:gd name="connsiteY58" fmla="*/ 564446 h 2340869"/>
              <a:gd name="connsiteX59" fmla="*/ 1263097 w 1569539"/>
              <a:gd name="connsiteY59" fmla="*/ 688271 h 2340869"/>
              <a:gd name="connsiteX60" fmla="*/ 1501222 w 1569539"/>
              <a:gd name="connsiteY60" fmla="*/ 650171 h 2340869"/>
              <a:gd name="connsiteX61" fmla="*/ 1560756 w 1569539"/>
              <a:gd name="connsiteY61" fmla="*/ 902582 h 2340869"/>
              <a:gd name="connsiteX62" fmla="*/ 1544088 w 1569539"/>
              <a:gd name="connsiteY62" fmla="*/ 904964 h 2340869"/>
              <a:gd name="connsiteX63" fmla="*/ 1525038 w 1569539"/>
              <a:gd name="connsiteY63" fmla="*/ 978781 h 2340869"/>
              <a:gd name="connsiteX64" fmla="*/ 958300 w 1569539"/>
              <a:gd name="connsiteY64" fmla="*/ 1157376 h 2340869"/>
              <a:gd name="connsiteX65" fmla="*/ 979731 w 1569539"/>
              <a:gd name="connsiteY65" fmla="*/ 1166900 h 2340869"/>
              <a:gd name="connsiteX66" fmla="*/ 974968 w 1569539"/>
              <a:gd name="connsiteY66" fmla="*/ 1240718 h 2340869"/>
              <a:gd name="connsiteX67" fmla="*/ 984494 w 1569539"/>
              <a:gd name="connsiteY67" fmla="*/ 1302633 h 2340869"/>
              <a:gd name="connsiteX68" fmla="*/ 1032119 w 1569539"/>
              <a:gd name="connsiteY68" fmla="*/ 1383595 h 2340869"/>
              <a:gd name="connsiteX69" fmla="*/ 1072600 w 1569539"/>
              <a:gd name="connsiteY69" fmla="*/ 1405026 h 2340869"/>
              <a:gd name="connsiteX70" fmla="*/ 1089269 w 1569539"/>
              <a:gd name="connsiteY70" fmla="*/ 1471701 h 2340869"/>
              <a:gd name="connsiteX71" fmla="*/ 1122607 w 1569539"/>
              <a:gd name="connsiteY71" fmla="*/ 1497895 h 2340869"/>
              <a:gd name="connsiteX72" fmla="*/ 1163088 w 1569539"/>
              <a:gd name="connsiteY72" fmla="*/ 1557426 h 2340869"/>
              <a:gd name="connsiteX73" fmla="*/ 1191663 w 1569539"/>
              <a:gd name="connsiteY73" fmla="*/ 1571714 h 2340869"/>
              <a:gd name="connsiteX74" fmla="*/ 1220238 w 1569539"/>
              <a:gd name="connsiteY74" fmla="*/ 1609813 h 2340869"/>
              <a:gd name="connsiteX75" fmla="*/ 1215943 w 1569539"/>
              <a:gd name="connsiteY75" fmla="*/ 1629673 h 2340869"/>
              <a:gd name="connsiteX76" fmla="*/ 1196425 w 1569539"/>
              <a:gd name="connsiteY76" fmla="*/ 1678870 h 2340869"/>
              <a:gd name="connsiteX77" fmla="*/ 1144037 w 1569539"/>
              <a:gd name="connsiteY77" fmla="*/ 1674106 h 2340869"/>
              <a:gd name="connsiteX78" fmla="*/ 1124987 w 1569539"/>
              <a:gd name="connsiteY78" fmla="*/ 1719349 h 2340869"/>
              <a:gd name="connsiteX79" fmla="*/ 1048787 w 1569539"/>
              <a:gd name="connsiteY79" fmla="*/ 1752687 h 2340869"/>
              <a:gd name="connsiteX80" fmla="*/ 1020212 w 1569539"/>
              <a:gd name="connsiteY80" fmla="*/ 1812218 h 2340869"/>
              <a:gd name="connsiteX81" fmla="*/ 1036881 w 1569539"/>
              <a:gd name="connsiteY81" fmla="*/ 1859843 h 2340869"/>
              <a:gd name="connsiteX82" fmla="*/ 1017832 w 1569539"/>
              <a:gd name="connsiteY82" fmla="*/ 1900326 h 2340869"/>
              <a:gd name="connsiteX83" fmla="*/ 984493 w 1569539"/>
              <a:gd name="connsiteY83" fmla="*/ 1897943 h 2340869"/>
              <a:gd name="connsiteX84" fmla="*/ 982112 w 1569539"/>
              <a:gd name="connsiteY84" fmla="*/ 1962237 h 2340869"/>
              <a:gd name="connsiteX85" fmla="*/ 946393 w 1569539"/>
              <a:gd name="connsiteY85" fmla="*/ 1978906 h 2340869"/>
              <a:gd name="connsiteX86" fmla="*/ 910674 w 1569539"/>
              <a:gd name="connsiteY86" fmla="*/ 1986049 h 2340869"/>
              <a:gd name="connsiteX87" fmla="*/ 910674 w 1569539"/>
              <a:gd name="connsiteY87" fmla="*/ 2050343 h 2340869"/>
              <a:gd name="connsiteX88" fmla="*/ 967824 w 1569539"/>
              <a:gd name="connsiteY88" fmla="*/ 2059868 h 2340869"/>
              <a:gd name="connsiteX89" fmla="*/ 1001162 w 1569539"/>
              <a:gd name="connsiteY89" fmla="*/ 2055106 h 2340869"/>
              <a:gd name="connsiteX90" fmla="*/ 1005922 w 1569539"/>
              <a:gd name="connsiteY90" fmla="*/ 2128925 h 2340869"/>
              <a:gd name="connsiteX91" fmla="*/ 982112 w 1569539"/>
              <a:gd name="connsiteY91" fmla="*/ 2150356 h 2340869"/>
              <a:gd name="connsiteX92" fmla="*/ 922581 w 1569539"/>
              <a:gd name="connsiteY92" fmla="*/ 2147976 h 2340869"/>
              <a:gd name="connsiteX93" fmla="*/ 870193 w 1569539"/>
              <a:gd name="connsiteY93" fmla="*/ 2157501 h 2340869"/>
              <a:gd name="connsiteX94" fmla="*/ 824949 w 1569539"/>
              <a:gd name="connsiteY94" fmla="*/ 2181314 h 2340869"/>
              <a:gd name="connsiteX95" fmla="*/ 779704 w 1569539"/>
              <a:gd name="connsiteY95" fmla="*/ 2188456 h 2340869"/>
              <a:gd name="connsiteX96" fmla="*/ 758274 w 1569539"/>
              <a:gd name="connsiteY96" fmla="*/ 2207508 h 2340869"/>
              <a:gd name="connsiteX97" fmla="*/ 751131 w 1569539"/>
              <a:gd name="connsiteY97" fmla="*/ 2252751 h 2340869"/>
              <a:gd name="connsiteX98" fmla="*/ 734462 w 1569539"/>
              <a:gd name="connsiteY98" fmla="*/ 2264658 h 2340869"/>
              <a:gd name="connsiteX99" fmla="*/ 689218 w 1569539"/>
              <a:gd name="connsiteY99" fmla="*/ 2314664 h 2340869"/>
              <a:gd name="connsiteX100" fmla="*/ 665406 w 1569539"/>
              <a:gd name="connsiteY100" fmla="*/ 2319425 h 2340869"/>
              <a:gd name="connsiteX101" fmla="*/ 617781 w 1569539"/>
              <a:gd name="connsiteY101" fmla="*/ 2340857 h 2340869"/>
              <a:gd name="connsiteX102" fmla="*/ 579681 w 1569539"/>
              <a:gd name="connsiteY102" fmla="*/ 2324188 h 2340869"/>
              <a:gd name="connsiteX103" fmla="*/ 563012 w 1569539"/>
              <a:gd name="connsiteY103" fmla="*/ 2295613 h 2340869"/>
              <a:gd name="connsiteX104" fmla="*/ 520149 w 1569539"/>
              <a:gd name="connsiteY104" fmla="*/ 2305139 h 2340869"/>
              <a:gd name="connsiteX105" fmla="*/ 512573 w 1569539"/>
              <a:gd name="connsiteY105" fmla="*/ 2299035 h 2340869"/>
              <a:gd name="connsiteX106" fmla="*/ 503481 w 1569539"/>
              <a:gd name="connsiteY106" fmla="*/ 2293232 h 2340869"/>
              <a:gd name="connsiteX107" fmla="*/ 522531 w 1569539"/>
              <a:gd name="connsiteY107" fmla="*/ 2186075 h 2340869"/>
              <a:gd name="connsiteX108" fmla="*/ 539199 w 1569539"/>
              <a:gd name="connsiteY108" fmla="*/ 2164644 h 2340869"/>
              <a:gd name="connsiteX109" fmla="*/ 529674 w 1569539"/>
              <a:gd name="connsiteY109" fmla="*/ 2119401 h 2340869"/>
              <a:gd name="connsiteX110" fmla="*/ 553487 w 1569539"/>
              <a:gd name="connsiteY110" fmla="*/ 2105113 h 2340869"/>
              <a:gd name="connsiteX111" fmla="*/ 534437 w 1569539"/>
              <a:gd name="connsiteY111" fmla="*/ 2090826 h 2340869"/>
              <a:gd name="connsiteX112" fmla="*/ 522531 w 1569539"/>
              <a:gd name="connsiteY112" fmla="*/ 2055108 h 2340869"/>
              <a:gd name="connsiteX113" fmla="*/ 513006 w 1569539"/>
              <a:gd name="connsiteY113" fmla="*/ 2009864 h 2340869"/>
              <a:gd name="connsiteX114" fmla="*/ 510624 w 1569539"/>
              <a:gd name="connsiteY114" fmla="*/ 1978906 h 2340869"/>
              <a:gd name="connsiteX115" fmla="*/ 460618 w 1569539"/>
              <a:gd name="connsiteY115" fmla="*/ 1981289 h 2340869"/>
              <a:gd name="connsiteX116" fmla="*/ 427282 w 1569539"/>
              <a:gd name="connsiteY116" fmla="*/ 1945570 h 2340869"/>
              <a:gd name="connsiteX117" fmla="*/ 382037 w 1569539"/>
              <a:gd name="connsiteY117" fmla="*/ 1928900 h 2340869"/>
              <a:gd name="connsiteX118" fmla="*/ 367749 w 1569539"/>
              <a:gd name="connsiteY118" fmla="*/ 1878895 h 2340869"/>
              <a:gd name="connsiteX119" fmla="*/ 365368 w 1569539"/>
              <a:gd name="connsiteY119" fmla="*/ 1857463 h 2340869"/>
              <a:gd name="connsiteX120" fmla="*/ 334413 w 1569539"/>
              <a:gd name="connsiteY120" fmla="*/ 1812220 h 2340869"/>
              <a:gd name="connsiteX121" fmla="*/ 291549 w 1569539"/>
              <a:gd name="connsiteY121" fmla="*/ 1788407 h 2340869"/>
              <a:gd name="connsiteX122" fmla="*/ 248688 w 1569539"/>
              <a:gd name="connsiteY122" fmla="*/ 1759833 h 2340869"/>
              <a:gd name="connsiteX123" fmla="*/ 215349 w 1569539"/>
              <a:gd name="connsiteY123" fmla="*/ 1750307 h 2340869"/>
              <a:gd name="connsiteX124" fmla="*/ 217731 w 1569539"/>
              <a:gd name="connsiteY124" fmla="*/ 1705061 h 2340869"/>
              <a:gd name="connsiteX125" fmla="*/ 174868 w 1569539"/>
              <a:gd name="connsiteY125" fmla="*/ 1719351 h 2340869"/>
              <a:gd name="connsiteX126" fmla="*/ 186775 w 1569539"/>
              <a:gd name="connsiteY126" fmla="*/ 1752689 h 2340869"/>
              <a:gd name="connsiteX127" fmla="*/ 179631 w 1569539"/>
              <a:gd name="connsiteY127" fmla="*/ 1769358 h 2340869"/>
              <a:gd name="connsiteX128" fmla="*/ 141531 w 1569539"/>
              <a:gd name="connsiteY128" fmla="*/ 1740783 h 2340869"/>
              <a:gd name="connsiteX129" fmla="*/ 98669 w 1569539"/>
              <a:gd name="connsiteY129" fmla="*/ 1738401 h 2340869"/>
              <a:gd name="connsiteX130" fmla="*/ 43899 w 1569539"/>
              <a:gd name="connsiteY130" fmla="*/ 1719351 h 2340869"/>
              <a:gd name="connsiteX131" fmla="*/ 10560 w 1569539"/>
              <a:gd name="connsiteY131" fmla="*/ 1716967 h 2340869"/>
              <a:gd name="connsiteX132" fmla="*/ 1037 w 1569539"/>
              <a:gd name="connsiteY132" fmla="*/ 1664583 h 2340869"/>
              <a:gd name="connsiteX133" fmla="*/ 34374 w 1569539"/>
              <a:gd name="connsiteY133" fmla="*/ 1576476 h 2340869"/>
              <a:gd name="connsiteX134" fmla="*/ 60568 w 1569539"/>
              <a:gd name="connsiteY134" fmla="*/ 1528851 h 2340869"/>
              <a:gd name="connsiteX135" fmla="*/ 81999 w 1569539"/>
              <a:gd name="connsiteY135" fmla="*/ 1481226 h 2340869"/>
              <a:gd name="connsiteX136" fmla="*/ 108194 w 1569539"/>
              <a:gd name="connsiteY136" fmla="*/ 1443126 h 2340869"/>
              <a:gd name="connsiteX137" fmla="*/ 146293 w 1569539"/>
              <a:gd name="connsiteY137" fmla="*/ 1433601 h 2340869"/>
              <a:gd name="connsiteX138" fmla="*/ 153438 w 1569539"/>
              <a:gd name="connsiteY138" fmla="*/ 1397883 h 2340869"/>
              <a:gd name="connsiteX139" fmla="*/ 262975 w 1569539"/>
              <a:gd name="connsiteY139" fmla="*/ 1278820 h 2340869"/>
              <a:gd name="connsiteX140" fmla="*/ 286787 w 1569539"/>
              <a:gd name="connsiteY140" fmla="*/ 1140705 h 2340869"/>
              <a:gd name="connsiteX141" fmla="*/ 282025 w 1569539"/>
              <a:gd name="connsiteY141" fmla="*/ 1059745 h 2340869"/>
              <a:gd name="connsiteX142" fmla="*/ 196300 w 1569539"/>
              <a:gd name="connsiteY142" fmla="*/ 1047839 h 2340869"/>
              <a:gd name="connsiteX143" fmla="*/ 179632 w 1569539"/>
              <a:gd name="connsiteY143" fmla="*/ 966876 h 2340869"/>
              <a:gd name="connsiteX144" fmla="*/ 186775 w 1569539"/>
              <a:gd name="connsiteY144" fmla="*/ 900201 h 2340869"/>
              <a:gd name="connsiteX145" fmla="*/ 148675 w 1569539"/>
              <a:gd name="connsiteY145" fmla="*/ 862101 h 2340869"/>
              <a:gd name="connsiteX146" fmla="*/ 127244 w 1569539"/>
              <a:gd name="connsiteY146" fmla="*/ 821619 h 2340869"/>
              <a:gd name="connsiteX147" fmla="*/ 117719 w 1569539"/>
              <a:gd name="connsiteY147" fmla="*/ 762089 h 2340869"/>
              <a:gd name="connsiteX148" fmla="*/ 102097 w 1569539"/>
              <a:gd name="connsiteY148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72588 w 1569539"/>
              <a:gd name="connsiteY39" fmla="*/ 50094 h 2340869"/>
              <a:gd name="connsiteX40" fmla="*/ 1032116 w 1569539"/>
              <a:gd name="connsiteY40" fmla="*/ 69146 h 2340869"/>
              <a:gd name="connsiteX41" fmla="*/ 1058312 w 1569539"/>
              <a:gd name="connsiteY41" fmla="*/ 31044 h 2340869"/>
              <a:gd name="connsiteX42" fmla="*/ 1155942 w 1569539"/>
              <a:gd name="connsiteY42" fmla="*/ 16756 h 2340869"/>
              <a:gd name="connsiteX43" fmla="*/ 1255954 w 1569539"/>
              <a:gd name="connsiteY43" fmla="*/ 54859 h 2340869"/>
              <a:gd name="connsiteX44" fmla="*/ 1310722 w 1569539"/>
              <a:gd name="connsiteY44" fmla="*/ 121534 h 2340869"/>
              <a:gd name="connsiteX45" fmla="*/ 1253572 w 1569539"/>
              <a:gd name="connsiteY45" fmla="*/ 135821 h 2340869"/>
              <a:gd name="connsiteX46" fmla="*/ 1229760 w 1569539"/>
              <a:gd name="connsiteY46" fmla="*/ 169159 h 2340869"/>
              <a:gd name="connsiteX47" fmla="*/ 1322629 w 1569539"/>
              <a:gd name="connsiteY47" fmla="*/ 202496 h 2340869"/>
              <a:gd name="connsiteX48" fmla="*/ 1351204 w 1569539"/>
              <a:gd name="connsiteY48" fmla="*/ 200115 h 2340869"/>
              <a:gd name="connsiteX49" fmla="*/ 1370255 w 1569539"/>
              <a:gd name="connsiteY49" fmla="*/ 212019 h 2340869"/>
              <a:gd name="connsiteX50" fmla="*/ 1289291 w 1569539"/>
              <a:gd name="connsiteY50" fmla="*/ 338227 h 2340869"/>
              <a:gd name="connsiteX51" fmla="*/ 1260716 w 1569539"/>
              <a:gd name="connsiteY51" fmla="*/ 350134 h 2340869"/>
              <a:gd name="connsiteX52" fmla="*/ 1184516 w 1569539"/>
              <a:gd name="connsiteY52" fmla="*/ 316796 h 2340869"/>
              <a:gd name="connsiteX53" fmla="*/ 1101172 w 1569539"/>
              <a:gd name="connsiteY53" fmla="*/ 262027 h 2340869"/>
              <a:gd name="connsiteX54" fmla="*/ 991635 w 1569539"/>
              <a:gd name="connsiteY54" fmla="*/ 323940 h 2340869"/>
              <a:gd name="connsiteX55" fmla="*/ 1036879 w 1569539"/>
              <a:gd name="connsiteY55" fmla="*/ 352515 h 2340869"/>
              <a:gd name="connsiteX56" fmla="*/ 1044022 w 1569539"/>
              <a:gd name="connsiteY56" fmla="*/ 493009 h 2340869"/>
              <a:gd name="connsiteX57" fmla="*/ 972585 w 1569539"/>
              <a:gd name="connsiteY57" fmla="*/ 628740 h 2340869"/>
              <a:gd name="connsiteX58" fmla="*/ 1110697 w 1569539"/>
              <a:gd name="connsiteY58" fmla="*/ 573971 h 2340869"/>
              <a:gd name="connsiteX59" fmla="*/ 1179754 w 1569539"/>
              <a:gd name="connsiteY59" fmla="*/ 564446 h 2340869"/>
              <a:gd name="connsiteX60" fmla="*/ 1263097 w 1569539"/>
              <a:gd name="connsiteY60" fmla="*/ 688271 h 2340869"/>
              <a:gd name="connsiteX61" fmla="*/ 1501222 w 1569539"/>
              <a:gd name="connsiteY61" fmla="*/ 650171 h 2340869"/>
              <a:gd name="connsiteX62" fmla="*/ 1560756 w 1569539"/>
              <a:gd name="connsiteY62" fmla="*/ 902582 h 2340869"/>
              <a:gd name="connsiteX63" fmla="*/ 1544088 w 1569539"/>
              <a:gd name="connsiteY63" fmla="*/ 904964 h 2340869"/>
              <a:gd name="connsiteX64" fmla="*/ 1525038 w 1569539"/>
              <a:gd name="connsiteY64" fmla="*/ 978781 h 2340869"/>
              <a:gd name="connsiteX65" fmla="*/ 958300 w 1569539"/>
              <a:gd name="connsiteY65" fmla="*/ 1157376 h 2340869"/>
              <a:gd name="connsiteX66" fmla="*/ 979731 w 1569539"/>
              <a:gd name="connsiteY66" fmla="*/ 1166900 h 2340869"/>
              <a:gd name="connsiteX67" fmla="*/ 974968 w 1569539"/>
              <a:gd name="connsiteY67" fmla="*/ 1240718 h 2340869"/>
              <a:gd name="connsiteX68" fmla="*/ 984494 w 1569539"/>
              <a:gd name="connsiteY68" fmla="*/ 1302633 h 2340869"/>
              <a:gd name="connsiteX69" fmla="*/ 1032119 w 1569539"/>
              <a:gd name="connsiteY69" fmla="*/ 1383595 h 2340869"/>
              <a:gd name="connsiteX70" fmla="*/ 1072600 w 1569539"/>
              <a:gd name="connsiteY70" fmla="*/ 1405026 h 2340869"/>
              <a:gd name="connsiteX71" fmla="*/ 1089269 w 1569539"/>
              <a:gd name="connsiteY71" fmla="*/ 1471701 h 2340869"/>
              <a:gd name="connsiteX72" fmla="*/ 1122607 w 1569539"/>
              <a:gd name="connsiteY72" fmla="*/ 1497895 h 2340869"/>
              <a:gd name="connsiteX73" fmla="*/ 1163088 w 1569539"/>
              <a:gd name="connsiteY73" fmla="*/ 1557426 h 2340869"/>
              <a:gd name="connsiteX74" fmla="*/ 1191663 w 1569539"/>
              <a:gd name="connsiteY74" fmla="*/ 1571714 h 2340869"/>
              <a:gd name="connsiteX75" fmla="*/ 1220238 w 1569539"/>
              <a:gd name="connsiteY75" fmla="*/ 1609813 h 2340869"/>
              <a:gd name="connsiteX76" fmla="*/ 1215943 w 1569539"/>
              <a:gd name="connsiteY76" fmla="*/ 1629673 h 2340869"/>
              <a:gd name="connsiteX77" fmla="*/ 1196425 w 1569539"/>
              <a:gd name="connsiteY77" fmla="*/ 1678870 h 2340869"/>
              <a:gd name="connsiteX78" fmla="*/ 1144037 w 1569539"/>
              <a:gd name="connsiteY78" fmla="*/ 1674106 h 2340869"/>
              <a:gd name="connsiteX79" fmla="*/ 1124987 w 1569539"/>
              <a:gd name="connsiteY79" fmla="*/ 1719349 h 2340869"/>
              <a:gd name="connsiteX80" fmla="*/ 1048787 w 1569539"/>
              <a:gd name="connsiteY80" fmla="*/ 1752687 h 2340869"/>
              <a:gd name="connsiteX81" fmla="*/ 1020212 w 1569539"/>
              <a:gd name="connsiteY81" fmla="*/ 1812218 h 2340869"/>
              <a:gd name="connsiteX82" fmla="*/ 1036881 w 1569539"/>
              <a:gd name="connsiteY82" fmla="*/ 1859843 h 2340869"/>
              <a:gd name="connsiteX83" fmla="*/ 1017832 w 1569539"/>
              <a:gd name="connsiteY83" fmla="*/ 1900326 h 2340869"/>
              <a:gd name="connsiteX84" fmla="*/ 984493 w 1569539"/>
              <a:gd name="connsiteY84" fmla="*/ 1897943 h 2340869"/>
              <a:gd name="connsiteX85" fmla="*/ 982112 w 1569539"/>
              <a:gd name="connsiteY85" fmla="*/ 1962237 h 2340869"/>
              <a:gd name="connsiteX86" fmla="*/ 946393 w 1569539"/>
              <a:gd name="connsiteY86" fmla="*/ 1978906 h 2340869"/>
              <a:gd name="connsiteX87" fmla="*/ 910674 w 1569539"/>
              <a:gd name="connsiteY87" fmla="*/ 1986049 h 2340869"/>
              <a:gd name="connsiteX88" fmla="*/ 910674 w 1569539"/>
              <a:gd name="connsiteY88" fmla="*/ 2050343 h 2340869"/>
              <a:gd name="connsiteX89" fmla="*/ 967824 w 1569539"/>
              <a:gd name="connsiteY89" fmla="*/ 2059868 h 2340869"/>
              <a:gd name="connsiteX90" fmla="*/ 1001162 w 1569539"/>
              <a:gd name="connsiteY90" fmla="*/ 2055106 h 2340869"/>
              <a:gd name="connsiteX91" fmla="*/ 1005922 w 1569539"/>
              <a:gd name="connsiteY91" fmla="*/ 2128925 h 2340869"/>
              <a:gd name="connsiteX92" fmla="*/ 982112 w 1569539"/>
              <a:gd name="connsiteY92" fmla="*/ 2150356 h 2340869"/>
              <a:gd name="connsiteX93" fmla="*/ 922581 w 1569539"/>
              <a:gd name="connsiteY93" fmla="*/ 2147976 h 2340869"/>
              <a:gd name="connsiteX94" fmla="*/ 870193 w 1569539"/>
              <a:gd name="connsiteY94" fmla="*/ 2157501 h 2340869"/>
              <a:gd name="connsiteX95" fmla="*/ 824949 w 1569539"/>
              <a:gd name="connsiteY95" fmla="*/ 2181314 h 2340869"/>
              <a:gd name="connsiteX96" fmla="*/ 779704 w 1569539"/>
              <a:gd name="connsiteY96" fmla="*/ 2188456 h 2340869"/>
              <a:gd name="connsiteX97" fmla="*/ 758274 w 1569539"/>
              <a:gd name="connsiteY97" fmla="*/ 2207508 h 2340869"/>
              <a:gd name="connsiteX98" fmla="*/ 751131 w 1569539"/>
              <a:gd name="connsiteY98" fmla="*/ 2252751 h 2340869"/>
              <a:gd name="connsiteX99" fmla="*/ 734462 w 1569539"/>
              <a:gd name="connsiteY99" fmla="*/ 2264658 h 2340869"/>
              <a:gd name="connsiteX100" fmla="*/ 689218 w 1569539"/>
              <a:gd name="connsiteY100" fmla="*/ 2314664 h 2340869"/>
              <a:gd name="connsiteX101" fmla="*/ 665406 w 1569539"/>
              <a:gd name="connsiteY101" fmla="*/ 2319425 h 2340869"/>
              <a:gd name="connsiteX102" fmla="*/ 617781 w 1569539"/>
              <a:gd name="connsiteY102" fmla="*/ 2340857 h 2340869"/>
              <a:gd name="connsiteX103" fmla="*/ 579681 w 1569539"/>
              <a:gd name="connsiteY103" fmla="*/ 2324188 h 2340869"/>
              <a:gd name="connsiteX104" fmla="*/ 563012 w 1569539"/>
              <a:gd name="connsiteY104" fmla="*/ 2295613 h 2340869"/>
              <a:gd name="connsiteX105" fmla="*/ 520149 w 1569539"/>
              <a:gd name="connsiteY105" fmla="*/ 2305139 h 2340869"/>
              <a:gd name="connsiteX106" fmla="*/ 512573 w 1569539"/>
              <a:gd name="connsiteY106" fmla="*/ 2299035 h 2340869"/>
              <a:gd name="connsiteX107" fmla="*/ 503481 w 1569539"/>
              <a:gd name="connsiteY107" fmla="*/ 2293232 h 2340869"/>
              <a:gd name="connsiteX108" fmla="*/ 522531 w 1569539"/>
              <a:gd name="connsiteY108" fmla="*/ 2186075 h 2340869"/>
              <a:gd name="connsiteX109" fmla="*/ 539199 w 1569539"/>
              <a:gd name="connsiteY109" fmla="*/ 2164644 h 2340869"/>
              <a:gd name="connsiteX110" fmla="*/ 529674 w 1569539"/>
              <a:gd name="connsiteY110" fmla="*/ 2119401 h 2340869"/>
              <a:gd name="connsiteX111" fmla="*/ 553487 w 1569539"/>
              <a:gd name="connsiteY111" fmla="*/ 2105113 h 2340869"/>
              <a:gd name="connsiteX112" fmla="*/ 534437 w 1569539"/>
              <a:gd name="connsiteY112" fmla="*/ 2090826 h 2340869"/>
              <a:gd name="connsiteX113" fmla="*/ 522531 w 1569539"/>
              <a:gd name="connsiteY113" fmla="*/ 2055108 h 2340869"/>
              <a:gd name="connsiteX114" fmla="*/ 513006 w 1569539"/>
              <a:gd name="connsiteY114" fmla="*/ 2009864 h 2340869"/>
              <a:gd name="connsiteX115" fmla="*/ 510624 w 1569539"/>
              <a:gd name="connsiteY115" fmla="*/ 1978906 h 2340869"/>
              <a:gd name="connsiteX116" fmla="*/ 460618 w 1569539"/>
              <a:gd name="connsiteY116" fmla="*/ 1981289 h 2340869"/>
              <a:gd name="connsiteX117" fmla="*/ 427282 w 1569539"/>
              <a:gd name="connsiteY117" fmla="*/ 1945570 h 2340869"/>
              <a:gd name="connsiteX118" fmla="*/ 382037 w 1569539"/>
              <a:gd name="connsiteY118" fmla="*/ 1928900 h 2340869"/>
              <a:gd name="connsiteX119" fmla="*/ 367749 w 1569539"/>
              <a:gd name="connsiteY119" fmla="*/ 1878895 h 2340869"/>
              <a:gd name="connsiteX120" fmla="*/ 365368 w 1569539"/>
              <a:gd name="connsiteY120" fmla="*/ 1857463 h 2340869"/>
              <a:gd name="connsiteX121" fmla="*/ 334413 w 1569539"/>
              <a:gd name="connsiteY121" fmla="*/ 1812220 h 2340869"/>
              <a:gd name="connsiteX122" fmla="*/ 291549 w 1569539"/>
              <a:gd name="connsiteY122" fmla="*/ 1788407 h 2340869"/>
              <a:gd name="connsiteX123" fmla="*/ 248688 w 1569539"/>
              <a:gd name="connsiteY123" fmla="*/ 1759833 h 2340869"/>
              <a:gd name="connsiteX124" fmla="*/ 215349 w 1569539"/>
              <a:gd name="connsiteY124" fmla="*/ 1750307 h 2340869"/>
              <a:gd name="connsiteX125" fmla="*/ 217731 w 1569539"/>
              <a:gd name="connsiteY125" fmla="*/ 1705061 h 2340869"/>
              <a:gd name="connsiteX126" fmla="*/ 174868 w 1569539"/>
              <a:gd name="connsiteY126" fmla="*/ 1719351 h 2340869"/>
              <a:gd name="connsiteX127" fmla="*/ 186775 w 1569539"/>
              <a:gd name="connsiteY127" fmla="*/ 1752689 h 2340869"/>
              <a:gd name="connsiteX128" fmla="*/ 179631 w 1569539"/>
              <a:gd name="connsiteY128" fmla="*/ 1769358 h 2340869"/>
              <a:gd name="connsiteX129" fmla="*/ 141531 w 1569539"/>
              <a:gd name="connsiteY129" fmla="*/ 1740783 h 2340869"/>
              <a:gd name="connsiteX130" fmla="*/ 98669 w 1569539"/>
              <a:gd name="connsiteY130" fmla="*/ 1738401 h 2340869"/>
              <a:gd name="connsiteX131" fmla="*/ 43899 w 1569539"/>
              <a:gd name="connsiteY131" fmla="*/ 1719351 h 2340869"/>
              <a:gd name="connsiteX132" fmla="*/ 10560 w 1569539"/>
              <a:gd name="connsiteY132" fmla="*/ 1716967 h 2340869"/>
              <a:gd name="connsiteX133" fmla="*/ 1037 w 1569539"/>
              <a:gd name="connsiteY133" fmla="*/ 1664583 h 2340869"/>
              <a:gd name="connsiteX134" fmla="*/ 34374 w 1569539"/>
              <a:gd name="connsiteY134" fmla="*/ 1576476 h 2340869"/>
              <a:gd name="connsiteX135" fmla="*/ 60568 w 1569539"/>
              <a:gd name="connsiteY135" fmla="*/ 1528851 h 2340869"/>
              <a:gd name="connsiteX136" fmla="*/ 81999 w 1569539"/>
              <a:gd name="connsiteY136" fmla="*/ 1481226 h 2340869"/>
              <a:gd name="connsiteX137" fmla="*/ 108194 w 1569539"/>
              <a:gd name="connsiteY137" fmla="*/ 1443126 h 2340869"/>
              <a:gd name="connsiteX138" fmla="*/ 146293 w 1569539"/>
              <a:gd name="connsiteY138" fmla="*/ 1433601 h 2340869"/>
              <a:gd name="connsiteX139" fmla="*/ 153438 w 1569539"/>
              <a:gd name="connsiteY139" fmla="*/ 1397883 h 2340869"/>
              <a:gd name="connsiteX140" fmla="*/ 262975 w 1569539"/>
              <a:gd name="connsiteY140" fmla="*/ 1278820 h 2340869"/>
              <a:gd name="connsiteX141" fmla="*/ 286787 w 1569539"/>
              <a:gd name="connsiteY141" fmla="*/ 1140705 h 2340869"/>
              <a:gd name="connsiteX142" fmla="*/ 282025 w 1569539"/>
              <a:gd name="connsiteY142" fmla="*/ 1059745 h 2340869"/>
              <a:gd name="connsiteX143" fmla="*/ 196300 w 1569539"/>
              <a:gd name="connsiteY143" fmla="*/ 1047839 h 2340869"/>
              <a:gd name="connsiteX144" fmla="*/ 179632 w 1569539"/>
              <a:gd name="connsiteY144" fmla="*/ 966876 h 2340869"/>
              <a:gd name="connsiteX145" fmla="*/ 186775 w 1569539"/>
              <a:gd name="connsiteY145" fmla="*/ 900201 h 2340869"/>
              <a:gd name="connsiteX146" fmla="*/ 148675 w 1569539"/>
              <a:gd name="connsiteY146" fmla="*/ 862101 h 2340869"/>
              <a:gd name="connsiteX147" fmla="*/ 127244 w 1569539"/>
              <a:gd name="connsiteY147" fmla="*/ 821619 h 2340869"/>
              <a:gd name="connsiteX148" fmla="*/ 117719 w 1569539"/>
              <a:gd name="connsiteY148" fmla="*/ 762089 h 2340869"/>
              <a:gd name="connsiteX149" fmla="*/ 102097 w 1569539"/>
              <a:gd name="connsiteY14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82113 w 1569539"/>
              <a:gd name="connsiteY39" fmla="*/ 42950 h 2340869"/>
              <a:gd name="connsiteX40" fmla="*/ 1032116 w 1569539"/>
              <a:gd name="connsiteY40" fmla="*/ 69146 h 2340869"/>
              <a:gd name="connsiteX41" fmla="*/ 1058312 w 1569539"/>
              <a:gd name="connsiteY41" fmla="*/ 31044 h 2340869"/>
              <a:gd name="connsiteX42" fmla="*/ 1155942 w 1569539"/>
              <a:gd name="connsiteY42" fmla="*/ 16756 h 2340869"/>
              <a:gd name="connsiteX43" fmla="*/ 1255954 w 1569539"/>
              <a:gd name="connsiteY43" fmla="*/ 54859 h 2340869"/>
              <a:gd name="connsiteX44" fmla="*/ 1310722 w 1569539"/>
              <a:gd name="connsiteY44" fmla="*/ 121534 h 2340869"/>
              <a:gd name="connsiteX45" fmla="*/ 1253572 w 1569539"/>
              <a:gd name="connsiteY45" fmla="*/ 135821 h 2340869"/>
              <a:gd name="connsiteX46" fmla="*/ 1229760 w 1569539"/>
              <a:gd name="connsiteY46" fmla="*/ 169159 h 2340869"/>
              <a:gd name="connsiteX47" fmla="*/ 1322629 w 1569539"/>
              <a:gd name="connsiteY47" fmla="*/ 202496 h 2340869"/>
              <a:gd name="connsiteX48" fmla="*/ 1351204 w 1569539"/>
              <a:gd name="connsiteY48" fmla="*/ 200115 h 2340869"/>
              <a:gd name="connsiteX49" fmla="*/ 1370255 w 1569539"/>
              <a:gd name="connsiteY49" fmla="*/ 212019 h 2340869"/>
              <a:gd name="connsiteX50" fmla="*/ 1289291 w 1569539"/>
              <a:gd name="connsiteY50" fmla="*/ 338227 h 2340869"/>
              <a:gd name="connsiteX51" fmla="*/ 1260716 w 1569539"/>
              <a:gd name="connsiteY51" fmla="*/ 350134 h 2340869"/>
              <a:gd name="connsiteX52" fmla="*/ 1184516 w 1569539"/>
              <a:gd name="connsiteY52" fmla="*/ 316796 h 2340869"/>
              <a:gd name="connsiteX53" fmla="*/ 1101172 w 1569539"/>
              <a:gd name="connsiteY53" fmla="*/ 262027 h 2340869"/>
              <a:gd name="connsiteX54" fmla="*/ 991635 w 1569539"/>
              <a:gd name="connsiteY54" fmla="*/ 323940 h 2340869"/>
              <a:gd name="connsiteX55" fmla="*/ 1036879 w 1569539"/>
              <a:gd name="connsiteY55" fmla="*/ 352515 h 2340869"/>
              <a:gd name="connsiteX56" fmla="*/ 1044022 w 1569539"/>
              <a:gd name="connsiteY56" fmla="*/ 493009 h 2340869"/>
              <a:gd name="connsiteX57" fmla="*/ 972585 w 1569539"/>
              <a:gd name="connsiteY57" fmla="*/ 628740 h 2340869"/>
              <a:gd name="connsiteX58" fmla="*/ 1110697 w 1569539"/>
              <a:gd name="connsiteY58" fmla="*/ 573971 h 2340869"/>
              <a:gd name="connsiteX59" fmla="*/ 1179754 w 1569539"/>
              <a:gd name="connsiteY59" fmla="*/ 564446 h 2340869"/>
              <a:gd name="connsiteX60" fmla="*/ 1263097 w 1569539"/>
              <a:gd name="connsiteY60" fmla="*/ 688271 h 2340869"/>
              <a:gd name="connsiteX61" fmla="*/ 1501222 w 1569539"/>
              <a:gd name="connsiteY61" fmla="*/ 650171 h 2340869"/>
              <a:gd name="connsiteX62" fmla="*/ 1560756 w 1569539"/>
              <a:gd name="connsiteY62" fmla="*/ 902582 h 2340869"/>
              <a:gd name="connsiteX63" fmla="*/ 1544088 w 1569539"/>
              <a:gd name="connsiteY63" fmla="*/ 904964 h 2340869"/>
              <a:gd name="connsiteX64" fmla="*/ 1525038 w 1569539"/>
              <a:gd name="connsiteY64" fmla="*/ 978781 h 2340869"/>
              <a:gd name="connsiteX65" fmla="*/ 958300 w 1569539"/>
              <a:gd name="connsiteY65" fmla="*/ 1157376 h 2340869"/>
              <a:gd name="connsiteX66" fmla="*/ 979731 w 1569539"/>
              <a:gd name="connsiteY66" fmla="*/ 1166900 h 2340869"/>
              <a:gd name="connsiteX67" fmla="*/ 974968 w 1569539"/>
              <a:gd name="connsiteY67" fmla="*/ 1240718 h 2340869"/>
              <a:gd name="connsiteX68" fmla="*/ 984494 w 1569539"/>
              <a:gd name="connsiteY68" fmla="*/ 1302633 h 2340869"/>
              <a:gd name="connsiteX69" fmla="*/ 1032119 w 1569539"/>
              <a:gd name="connsiteY69" fmla="*/ 1383595 h 2340869"/>
              <a:gd name="connsiteX70" fmla="*/ 1072600 w 1569539"/>
              <a:gd name="connsiteY70" fmla="*/ 1405026 h 2340869"/>
              <a:gd name="connsiteX71" fmla="*/ 1089269 w 1569539"/>
              <a:gd name="connsiteY71" fmla="*/ 1471701 h 2340869"/>
              <a:gd name="connsiteX72" fmla="*/ 1122607 w 1569539"/>
              <a:gd name="connsiteY72" fmla="*/ 1497895 h 2340869"/>
              <a:gd name="connsiteX73" fmla="*/ 1163088 w 1569539"/>
              <a:gd name="connsiteY73" fmla="*/ 1557426 h 2340869"/>
              <a:gd name="connsiteX74" fmla="*/ 1191663 w 1569539"/>
              <a:gd name="connsiteY74" fmla="*/ 1571714 h 2340869"/>
              <a:gd name="connsiteX75" fmla="*/ 1220238 w 1569539"/>
              <a:gd name="connsiteY75" fmla="*/ 1609813 h 2340869"/>
              <a:gd name="connsiteX76" fmla="*/ 1215943 w 1569539"/>
              <a:gd name="connsiteY76" fmla="*/ 1629673 h 2340869"/>
              <a:gd name="connsiteX77" fmla="*/ 1196425 w 1569539"/>
              <a:gd name="connsiteY77" fmla="*/ 1678870 h 2340869"/>
              <a:gd name="connsiteX78" fmla="*/ 1144037 w 1569539"/>
              <a:gd name="connsiteY78" fmla="*/ 1674106 h 2340869"/>
              <a:gd name="connsiteX79" fmla="*/ 1124987 w 1569539"/>
              <a:gd name="connsiteY79" fmla="*/ 1719349 h 2340869"/>
              <a:gd name="connsiteX80" fmla="*/ 1048787 w 1569539"/>
              <a:gd name="connsiteY80" fmla="*/ 1752687 h 2340869"/>
              <a:gd name="connsiteX81" fmla="*/ 1020212 w 1569539"/>
              <a:gd name="connsiteY81" fmla="*/ 1812218 h 2340869"/>
              <a:gd name="connsiteX82" fmla="*/ 1036881 w 1569539"/>
              <a:gd name="connsiteY82" fmla="*/ 1859843 h 2340869"/>
              <a:gd name="connsiteX83" fmla="*/ 1017832 w 1569539"/>
              <a:gd name="connsiteY83" fmla="*/ 1900326 h 2340869"/>
              <a:gd name="connsiteX84" fmla="*/ 984493 w 1569539"/>
              <a:gd name="connsiteY84" fmla="*/ 1897943 h 2340869"/>
              <a:gd name="connsiteX85" fmla="*/ 982112 w 1569539"/>
              <a:gd name="connsiteY85" fmla="*/ 1962237 h 2340869"/>
              <a:gd name="connsiteX86" fmla="*/ 946393 w 1569539"/>
              <a:gd name="connsiteY86" fmla="*/ 1978906 h 2340869"/>
              <a:gd name="connsiteX87" fmla="*/ 910674 w 1569539"/>
              <a:gd name="connsiteY87" fmla="*/ 1986049 h 2340869"/>
              <a:gd name="connsiteX88" fmla="*/ 910674 w 1569539"/>
              <a:gd name="connsiteY88" fmla="*/ 2050343 h 2340869"/>
              <a:gd name="connsiteX89" fmla="*/ 967824 w 1569539"/>
              <a:gd name="connsiteY89" fmla="*/ 2059868 h 2340869"/>
              <a:gd name="connsiteX90" fmla="*/ 1001162 w 1569539"/>
              <a:gd name="connsiteY90" fmla="*/ 2055106 h 2340869"/>
              <a:gd name="connsiteX91" fmla="*/ 1005922 w 1569539"/>
              <a:gd name="connsiteY91" fmla="*/ 2128925 h 2340869"/>
              <a:gd name="connsiteX92" fmla="*/ 982112 w 1569539"/>
              <a:gd name="connsiteY92" fmla="*/ 2150356 h 2340869"/>
              <a:gd name="connsiteX93" fmla="*/ 922581 w 1569539"/>
              <a:gd name="connsiteY93" fmla="*/ 2147976 h 2340869"/>
              <a:gd name="connsiteX94" fmla="*/ 870193 w 1569539"/>
              <a:gd name="connsiteY94" fmla="*/ 2157501 h 2340869"/>
              <a:gd name="connsiteX95" fmla="*/ 824949 w 1569539"/>
              <a:gd name="connsiteY95" fmla="*/ 2181314 h 2340869"/>
              <a:gd name="connsiteX96" fmla="*/ 779704 w 1569539"/>
              <a:gd name="connsiteY96" fmla="*/ 2188456 h 2340869"/>
              <a:gd name="connsiteX97" fmla="*/ 758274 w 1569539"/>
              <a:gd name="connsiteY97" fmla="*/ 2207508 h 2340869"/>
              <a:gd name="connsiteX98" fmla="*/ 751131 w 1569539"/>
              <a:gd name="connsiteY98" fmla="*/ 2252751 h 2340869"/>
              <a:gd name="connsiteX99" fmla="*/ 734462 w 1569539"/>
              <a:gd name="connsiteY99" fmla="*/ 2264658 h 2340869"/>
              <a:gd name="connsiteX100" fmla="*/ 689218 w 1569539"/>
              <a:gd name="connsiteY100" fmla="*/ 2314664 h 2340869"/>
              <a:gd name="connsiteX101" fmla="*/ 665406 w 1569539"/>
              <a:gd name="connsiteY101" fmla="*/ 2319425 h 2340869"/>
              <a:gd name="connsiteX102" fmla="*/ 617781 w 1569539"/>
              <a:gd name="connsiteY102" fmla="*/ 2340857 h 2340869"/>
              <a:gd name="connsiteX103" fmla="*/ 579681 w 1569539"/>
              <a:gd name="connsiteY103" fmla="*/ 2324188 h 2340869"/>
              <a:gd name="connsiteX104" fmla="*/ 563012 w 1569539"/>
              <a:gd name="connsiteY104" fmla="*/ 2295613 h 2340869"/>
              <a:gd name="connsiteX105" fmla="*/ 520149 w 1569539"/>
              <a:gd name="connsiteY105" fmla="*/ 2305139 h 2340869"/>
              <a:gd name="connsiteX106" fmla="*/ 512573 w 1569539"/>
              <a:gd name="connsiteY106" fmla="*/ 2299035 h 2340869"/>
              <a:gd name="connsiteX107" fmla="*/ 503481 w 1569539"/>
              <a:gd name="connsiteY107" fmla="*/ 2293232 h 2340869"/>
              <a:gd name="connsiteX108" fmla="*/ 522531 w 1569539"/>
              <a:gd name="connsiteY108" fmla="*/ 2186075 h 2340869"/>
              <a:gd name="connsiteX109" fmla="*/ 539199 w 1569539"/>
              <a:gd name="connsiteY109" fmla="*/ 2164644 h 2340869"/>
              <a:gd name="connsiteX110" fmla="*/ 529674 w 1569539"/>
              <a:gd name="connsiteY110" fmla="*/ 2119401 h 2340869"/>
              <a:gd name="connsiteX111" fmla="*/ 553487 w 1569539"/>
              <a:gd name="connsiteY111" fmla="*/ 2105113 h 2340869"/>
              <a:gd name="connsiteX112" fmla="*/ 534437 w 1569539"/>
              <a:gd name="connsiteY112" fmla="*/ 2090826 h 2340869"/>
              <a:gd name="connsiteX113" fmla="*/ 522531 w 1569539"/>
              <a:gd name="connsiteY113" fmla="*/ 2055108 h 2340869"/>
              <a:gd name="connsiteX114" fmla="*/ 513006 w 1569539"/>
              <a:gd name="connsiteY114" fmla="*/ 2009864 h 2340869"/>
              <a:gd name="connsiteX115" fmla="*/ 510624 w 1569539"/>
              <a:gd name="connsiteY115" fmla="*/ 1978906 h 2340869"/>
              <a:gd name="connsiteX116" fmla="*/ 460618 w 1569539"/>
              <a:gd name="connsiteY116" fmla="*/ 1981289 h 2340869"/>
              <a:gd name="connsiteX117" fmla="*/ 427282 w 1569539"/>
              <a:gd name="connsiteY117" fmla="*/ 1945570 h 2340869"/>
              <a:gd name="connsiteX118" fmla="*/ 382037 w 1569539"/>
              <a:gd name="connsiteY118" fmla="*/ 1928900 h 2340869"/>
              <a:gd name="connsiteX119" fmla="*/ 367749 w 1569539"/>
              <a:gd name="connsiteY119" fmla="*/ 1878895 h 2340869"/>
              <a:gd name="connsiteX120" fmla="*/ 365368 w 1569539"/>
              <a:gd name="connsiteY120" fmla="*/ 1857463 h 2340869"/>
              <a:gd name="connsiteX121" fmla="*/ 334413 w 1569539"/>
              <a:gd name="connsiteY121" fmla="*/ 1812220 h 2340869"/>
              <a:gd name="connsiteX122" fmla="*/ 291549 w 1569539"/>
              <a:gd name="connsiteY122" fmla="*/ 1788407 h 2340869"/>
              <a:gd name="connsiteX123" fmla="*/ 248688 w 1569539"/>
              <a:gd name="connsiteY123" fmla="*/ 1759833 h 2340869"/>
              <a:gd name="connsiteX124" fmla="*/ 215349 w 1569539"/>
              <a:gd name="connsiteY124" fmla="*/ 1750307 h 2340869"/>
              <a:gd name="connsiteX125" fmla="*/ 217731 w 1569539"/>
              <a:gd name="connsiteY125" fmla="*/ 1705061 h 2340869"/>
              <a:gd name="connsiteX126" fmla="*/ 174868 w 1569539"/>
              <a:gd name="connsiteY126" fmla="*/ 1719351 h 2340869"/>
              <a:gd name="connsiteX127" fmla="*/ 186775 w 1569539"/>
              <a:gd name="connsiteY127" fmla="*/ 1752689 h 2340869"/>
              <a:gd name="connsiteX128" fmla="*/ 179631 w 1569539"/>
              <a:gd name="connsiteY128" fmla="*/ 1769358 h 2340869"/>
              <a:gd name="connsiteX129" fmla="*/ 141531 w 1569539"/>
              <a:gd name="connsiteY129" fmla="*/ 1740783 h 2340869"/>
              <a:gd name="connsiteX130" fmla="*/ 98669 w 1569539"/>
              <a:gd name="connsiteY130" fmla="*/ 1738401 h 2340869"/>
              <a:gd name="connsiteX131" fmla="*/ 43899 w 1569539"/>
              <a:gd name="connsiteY131" fmla="*/ 1719351 h 2340869"/>
              <a:gd name="connsiteX132" fmla="*/ 10560 w 1569539"/>
              <a:gd name="connsiteY132" fmla="*/ 1716967 h 2340869"/>
              <a:gd name="connsiteX133" fmla="*/ 1037 w 1569539"/>
              <a:gd name="connsiteY133" fmla="*/ 1664583 h 2340869"/>
              <a:gd name="connsiteX134" fmla="*/ 34374 w 1569539"/>
              <a:gd name="connsiteY134" fmla="*/ 1576476 h 2340869"/>
              <a:gd name="connsiteX135" fmla="*/ 60568 w 1569539"/>
              <a:gd name="connsiteY135" fmla="*/ 1528851 h 2340869"/>
              <a:gd name="connsiteX136" fmla="*/ 81999 w 1569539"/>
              <a:gd name="connsiteY136" fmla="*/ 1481226 h 2340869"/>
              <a:gd name="connsiteX137" fmla="*/ 108194 w 1569539"/>
              <a:gd name="connsiteY137" fmla="*/ 1443126 h 2340869"/>
              <a:gd name="connsiteX138" fmla="*/ 146293 w 1569539"/>
              <a:gd name="connsiteY138" fmla="*/ 1433601 h 2340869"/>
              <a:gd name="connsiteX139" fmla="*/ 153438 w 1569539"/>
              <a:gd name="connsiteY139" fmla="*/ 1397883 h 2340869"/>
              <a:gd name="connsiteX140" fmla="*/ 262975 w 1569539"/>
              <a:gd name="connsiteY140" fmla="*/ 1278820 h 2340869"/>
              <a:gd name="connsiteX141" fmla="*/ 286787 w 1569539"/>
              <a:gd name="connsiteY141" fmla="*/ 1140705 h 2340869"/>
              <a:gd name="connsiteX142" fmla="*/ 282025 w 1569539"/>
              <a:gd name="connsiteY142" fmla="*/ 1059745 h 2340869"/>
              <a:gd name="connsiteX143" fmla="*/ 196300 w 1569539"/>
              <a:gd name="connsiteY143" fmla="*/ 1047839 h 2340869"/>
              <a:gd name="connsiteX144" fmla="*/ 179632 w 1569539"/>
              <a:gd name="connsiteY144" fmla="*/ 966876 h 2340869"/>
              <a:gd name="connsiteX145" fmla="*/ 186775 w 1569539"/>
              <a:gd name="connsiteY145" fmla="*/ 900201 h 2340869"/>
              <a:gd name="connsiteX146" fmla="*/ 148675 w 1569539"/>
              <a:gd name="connsiteY146" fmla="*/ 862101 h 2340869"/>
              <a:gd name="connsiteX147" fmla="*/ 127244 w 1569539"/>
              <a:gd name="connsiteY147" fmla="*/ 821619 h 2340869"/>
              <a:gd name="connsiteX148" fmla="*/ 117719 w 1569539"/>
              <a:gd name="connsiteY148" fmla="*/ 762089 h 2340869"/>
              <a:gd name="connsiteX149" fmla="*/ 102097 w 1569539"/>
              <a:gd name="connsiteY14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22579 w 1569539"/>
              <a:gd name="connsiteY39" fmla="*/ 64384 h 2340869"/>
              <a:gd name="connsiteX40" fmla="*/ 982113 w 1569539"/>
              <a:gd name="connsiteY40" fmla="*/ 42950 h 2340869"/>
              <a:gd name="connsiteX41" fmla="*/ 1032116 w 1569539"/>
              <a:gd name="connsiteY41" fmla="*/ 69146 h 2340869"/>
              <a:gd name="connsiteX42" fmla="*/ 1058312 w 1569539"/>
              <a:gd name="connsiteY42" fmla="*/ 31044 h 2340869"/>
              <a:gd name="connsiteX43" fmla="*/ 1155942 w 1569539"/>
              <a:gd name="connsiteY43" fmla="*/ 16756 h 2340869"/>
              <a:gd name="connsiteX44" fmla="*/ 1255954 w 1569539"/>
              <a:gd name="connsiteY44" fmla="*/ 54859 h 2340869"/>
              <a:gd name="connsiteX45" fmla="*/ 1310722 w 1569539"/>
              <a:gd name="connsiteY45" fmla="*/ 121534 h 2340869"/>
              <a:gd name="connsiteX46" fmla="*/ 1253572 w 1569539"/>
              <a:gd name="connsiteY46" fmla="*/ 135821 h 2340869"/>
              <a:gd name="connsiteX47" fmla="*/ 1229760 w 1569539"/>
              <a:gd name="connsiteY47" fmla="*/ 169159 h 2340869"/>
              <a:gd name="connsiteX48" fmla="*/ 1322629 w 1569539"/>
              <a:gd name="connsiteY48" fmla="*/ 202496 h 2340869"/>
              <a:gd name="connsiteX49" fmla="*/ 1351204 w 1569539"/>
              <a:gd name="connsiteY49" fmla="*/ 200115 h 2340869"/>
              <a:gd name="connsiteX50" fmla="*/ 1370255 w 1569539"/>
              <a:gd name="connsiteY50" fmla="*/ 212019 h 2340869"/>
              <a:gd name="connsiteX51" fmla="*/ 1289291 w 1569539"/>
              <a:gd name="connsiteY51" fmla="*/ 338227 h 2340869"/>
              <a:gd name="connsiteX52" fmla="*/ 1260716 w 1569539"/>
              <a:gd name="connsiteY52" fmla="*/ 350134 h 2340869"/>
              <a:gd name="connsiteX53" fmla="*/ 1184516 w 1569539"/>
              <a:gd name="connsiteY53" fmla="*/ 316796 h 2340869"/>
              <a:gd name="connsiteX54" fmla="*/ 1101172 w 1569539"/>
              <a:gd name="connsiteY54" fmla="*/ 262027 h 2340869"/>
              <a:gd name="connsiteX55" fmla="*/ 991635 w 1569539"/>
              <a:gd name="connsiteY55" fmla="*/ 323940 h 2340869"/>
              <a:gd name="connsiteX56" fmla="*/ 1036879 w 1569539"/>
              <a:gd name="connsiteY56" fmla="*/ 352515 h 2340869"/>
              <a:gd name="connsiteX57" fmla="*/ 1044022 w 1569539"/>
              <a:gd name="connsiteY57" fmla="*/ 493009 h 2340869"/>
              <a:gd name="connsiteX58" fmla="*/ 972585 w 1569539"/>
              <a:gd name="connsiteY58" fmla="*/ 628740 h 2340869"/>
              <a:gd name="connsiteX59" fmla="*/ 1110697 w 1569539"/>
              <a:gd name="connsiteY59" fmla="*/ 573971 h 2340869"/>
              <a:gd name="connsiteX60" fmla="*/ 1179754 w 1569539"/>
              <a:gd name="connsiteY60" fmla="*/ 564446 h 2340869"/>
              <a:gd name="connsiteX61" fmla="*/ 1263097 w 1569539"/>
              <a:gd name="connsiteY61" fmla="*/ 688271 h 2340869"/>
              <a:gd name="connsiteX62" fmla="*/ 1501222 w 1569539"/>
              <a:gd name="connsiteY62" fmla="*/ 650171 h 2340869"/>
              <a:gd name="connsiteX63" fmla="*/ 1560756 w 1569539"/>
              <a:gd name="connsiteY63" fmla="*/ 902582 h 2340869"/>
              <a:gd name="connsiteX64" fmla="*/ 1544088 w 1569539"/>
              <a:gd name="connsiteY64" fmla="*/ 904964 h 2340869"/>
              <a:gd name="connsiteX65" fmla="*/ 1525038 w 1569539"/>
              <a:gd name="connsiteY65" fmla="*/ 978781 h 2340869"/>
              <a:gd name="connsiteX66" fmla="*/ 958300 w 1569539"/>
              <a:gd name="connsiteY66" fmla="*/ 1157376 h 2340869"/>
              <a:gd name="connsiteX67" fmla="*/ 979731 w 1569539"/>
              <a:gd name="connsiteY67" fmla="*/ 1166900 h 2340869"/>
              <a:gd name="connsiteX68" fmla="*/ 974968 w 1569539"/>
              <a:gd name="connsiteY68" fmla="*/ 1240718 h 2340869"/>
              <a:gd name="connsiteX69" fmla="*/ 984494 w 1569539"/>
              <a:gd name="connsiteY69" fmla="*/ 1302633 h 2340869"/>
              <a:gd name="connsiteX70" fmla="*/ 1032119 w 1569539"/>
              <a:gd name="connsiteY70" fmla="*/ 1383595 h 2340869"/>
              <a:gd name="connsiteX71" fmla="*/ 1072600 w 1569539"/>
              <a:gd name="connsiteY71" fmla="*/ 1405026 h 2340869"/>
              <a:gd name="connsiteX72" fmla="*/ 1089269 w 1569539"/>
              <a:gd name="connsiteY72" fmla="*/ 1471701 h 2340869"/>
              <a:gd name="connsiteX73" fmla="*/ 1122607 w 1569539"/>
              <a:gd name="connsiteY73" fmla="*/ 1497895 h 2340869"/>
              <a:gd name="connsiteX74" fmla="*/ 1163088 w 1569539"/>
              <a:gd name="connsiteY74" fmla="*/ 1557426 h 2340869"/>
              <a:gd name="connsiteX75" fmla="*/ 1191663 w 1569539"/>
              <a:gd name="connsiteY75" fmla="*/ 1571714 h 2340869"/>
              <a:gd name="connsiteX76" fmla="*/ 1220238 w 1569539"/>
              <a:gd name="connsiteY76" fmla="*/ 1609813 h 2340869"/>
              <a:gd name="connsiteX77" fmla="*/ 1215943 w 1569539"/>
              <a:gd name="connsiteY77" fmla="*/ 1629673 h 2340869"/>
              <a:gd name="connsiteX78" fmla="*/ 1196425 w 1569539"/>
              <a:gd name="connsiteY78" fmla="*/ 1678870 h 2340869"/>
              <a:gd name="connsiteX79" fmla="*/ 1144037 w 1569539"/>
              <a:gd name="connsiteY79" fmla="*/ 1674106 h 2340869"/>
              <a:gd name="connsiteX80" fmla="*/ 1124987 w 1569539"/>
              <a:gd name="connsiteY80" fmla="*/ 1719349 h 2340869"/>
              <a:gd name="connsiteX81" fmla="*/ 1048787 w 1569539"/>
              <a:gd name="connsiteY81" fmla="*/ 1752687 h 2340869"/>
              <a:gd name="connsiteX82" fmla="*/ 1020212 w 1569539"/>
              <a:gd name="connsiteY82" fmla="*/ 1812218 h 2340869"/>
              <a:gd name="connsiteX83" fmla="*/ 1036881 w 1569539"/>
              <a:gd name="connsiteY83" fmla="*/ 1859843 h 2340869"/>
              <a:gd name="connsiteX84" fmla="*/ 1017832 w 1569539"/>
              <a:gd name="connsiteY84" fmla="*/ 1900326 h 2340869"/>
              <a:gd name="connsiteX85" fmla="*/ 984493 w 1569539"/>
              <a:gd name="connsiteY85" fmla="*/ 1897943 h 2340869"/>
              <a:gd name="connsiteX86" fmla="*/ 982112 w 1569539"/>
              <a:gd name="connsiteY86" fmla="*/ 1962237 h 2340869"/>
              <a:gd name="connsiteX87" fmla="*/ 946393 w 1569539"/>
              <a:gd name="connsiteY87" fmla="*/ 1978906 h 2340869"/>
              <a:gd name="connsiteX88" fmla="*/ 910674 w 1569539"/>
              <a:gd name="connsiteY88" fmla="*/ 1986049 h 2340869"/>
              <a:gd name="connsiteX89" fmla="*/ 910674 w 1569539"/>
              <a:gd name="connsiteY89" fmla="*/ 2050343 h 2340869"/>
              <a:gd name="connsiteX90" fmla="*/ 967824 w 1569539"/>
              <a:gd name="connsiteY90" fmla="*/ 2059868 h 2340869"/>
              <a:gd name="connsiteX91" fmla="*/ 1001162 w 1569539"/>
              <a:gd name="connsiteY91" fmla="*/ 2055106 h 2340869"/>
              <a:gd name="connsiteX92" fmla="*/ 1005922 w 1569539"/>
              <a:gd name="connsiteY92" fmla="*/ 2128925 h 2340869"/>
              <a:gd name="connsiteX93" fmla="*/ 982112 w 1569539"/>
              <a:gd name="connsiteY93" fmla="*/ 2150356 h 2340869"/>
              <a:gd name="connsiteX94" fmla="*/ 922581 w 1569539"/>
              <a:gd name="connsiteY94" fmla="*/ 2147976 h 2340869"/>
              <a:gd name="connsiteX95" fmla="*/ 870193 w 1569539"/>
              <a:gd name="connsiteY95" fmla="*/ 2157501 h 2340869"/>
              <a:gd name="connsiteX96" fmla="*/ 824949 w 1569539"/>
              <a:gd name="connsiteY96" fmla="*/ 2181314 h 2340869"/>
              <a:gd name="connsiteX97" fmla="*/ 779704 w 1569539"/>
              <a:gd name="connsiteY97" fmla="*/ 2188456 h 2340869"/>
              <a:gd name="connsiteX98" fmla="*/ 758274 w 1569539"/>
              <a:gd name="connsiteY98" fmla="*/ 2207508 h 2340869"/>
              <a:gd name="connsiteX99" fmla="*/ 751131 w 1569539"/>
              <a:gd name="connsiteY99" fmla="*/ 2252751 h 2340869"/>
              <a:gd name="connsiteX100" fmla="*/ 734462 w 1569539"/>
              <a:gd name="connsiteY100" fmla="*/ 2264658 h 2340869"/>
              <a:gd name="connsiteX101" fmla="*/ 689218 w 1569539"/>
              <a:gd name="connsiteY101" fmla="*/ 2314664 h 2340869"/>
              <a:gd name="connsiteX102" fmla="*/ 665406 w 1569539"/>
              <a:gd name="connsiteY102" fmla="*/ 2319425 h 2340869"/>
              <a:gd name="connsiteX103" fmla="*/ 617781 w 1569539"/>
              <a:gd name="connsiteY103" fmla="*/ 2340857 h 2340869"/>
              <a:gd name="connsiteX104" fmla="*/ 579681 w 1569539"/>
              <a:gd name="connsiteY104" fmla="*/ 2324188 h 2340869"/>
              <a:gd name="connsiteX105" fmla="*/ 563012 w 1569539"/>
              <a:gd name="connsiteY105" fmla="*/ 2295613 h 2340869"/>
              <a:gd name="connsiteX106" fmla="*/ 520149 w 1569539"/>
              <a:gd name="connsiteY106" fmla="*/ 2305139 h 2340869"/>
              <a:gd name="connsiteX107" fmla="*/ 512573 w 1569539"/>
              <a:gd name="connsiteY107" fmla="*/ 2299035 h 2340869"/>
              <a:gd name="connsiteX108" fmla="*/ 503481 w 1569539"/>
              <a:gd name="connsiteY108" fmla="*/ 2293232 h 2340869"/>
              <a:gd name="connsiteX109" fmla="*/ 522531 w 1569539"/>
              <a:gd name="connsiteY109" fmla="*/ 2186075 h 2340869"/>
              <a:gd name="connsiteX110" fmla="*/ 539199 w 1569539"/>
              <a:gd name="connsiteY110" fmla="*/ 2164644 h 2340869"/>
              <a:gd name="connsiteX111" fmla="*/ 529674 w 1569539"/>
              <a:gd name="connsiteY111" fmla="*/ 2119401 h 2340869"/>
              <a:gd name="connsiteX112" fmla="*/ 553487 w 1569539"/>
              <a:gd name="connsiteY112" fmla="*/ 2105113 h 2340869"/>
              <a:gd name="connsiteX113" fmla="*/ 534437 w 1569539"/>
              <a:gd name="connsiteY113" fmla="*/ 2090826 h 2340869"/>
              <a:gd name="connsiteX114" fmla="*/ 522531 w 1569539"/>
              <a:gd name="connsiteY114" fmla="*/ 2055108 h 2340869"/>
              <a:gd name="connsiteX115" fmla="*/ 513006 w 1569539"/>
              <a:gd name="connsiteY115" fmla="*/ 2009864 h 2340869"/>
              <a:gd name="connsiteX116" fmla="*/ 510624 w 1569539"/>
              <a:gd name="connsiteY116" fmla="*/ 1978906 h 2340869"/>
              <a:gd name="connsiteX117" fmla="*/ 460618 w 1569539"/>
              <a:gd name="connsiteY117" fmla="*/ 1981289 h 2340869"/>
              <a:gd name="connsiteX118" fmla="*/ 427282 w 1569539"/>
              <a:gd name="connsiteY118" fmla="*/ 1945570 h 2340869"/>
              <a:gd name="connsiteX119" fmla="*/ 382037 w 1569539"/>
              <a:gd name="connsiteY119" fmla="*/ 1928900 h 2340869"/>
              <a:gd name="connsiteX120" fmla="*/ 367749 w 1569539"/>
              <a:gd name="connsiteY120" fmla="*/ 1878895 h 2340869"/>
              <a:gd name="connsiteX121" fmla="*/ 365368 w 1569539"/>
              <a:gd name="connsiteY121" fmla="*/ 1857463 h 2340869"/>
              <a:gd name="connsiteX122" fmla="*/ 334413 w 1569539"/>
              <a:gd name="connsiteY122" fmla="*/ 1812220 h 2340869"/>
              <a:gd name="connsiteX123" fmla="*/ 291549 w 1569539"/>
              <a:gd name="connsiteY123" fmla="*/ 1788407 h 2340869"/>
              <a:gd name="connsiteX124" fmla="*/ 248688 w 1569539"/>
              <a:gd name="connsiteY124" fmla="*/ 1759833 h 2340869"/>
              <a:gd name="connsiteX125" fmla="*/ 215349 w 1569539"/>
              <a:gd name="connsiteY125" fmla="*/ 1750307 h 2340869"/>
              <a:gd name="connsiteX126" fmla="*/ 217731 w 1569539"/>
              <a:gd name="connsiteY126" fmla="*/ 1705061 h 2340869"/>
              <a:gd name="connsiteX127" fmla="*/ 174868 w 1569539"/>
              <a:gd name="connsiteY127" fmla="*/ 1719351 h 2340869"/>
              <a:gd name="connsiteX128" fmla="*/ 186775 w 1569539"/>
              <a:gd name="connsiteY128" fmla="*/ 1752689 h 2340869"/>
              <a:gd name="connsiteX129" fmla="*/ 179631 w 1569539"/>
              <a:gd name="connsiteY129" fmla="*/ 1769358 h 2340869"/>
              <a:gd name="connsiteX130" fmla="*/ 141531 w 1569539"/>
              <a:gd name="connsiteY130" fmla="*/ 1740783 h 2340869"/>
              <a:gd name="connsiteX131" fmla="*/ 98669 w 1569539"/>
              <a:gd name="connsiteY131" fmla="*/ 1738401 h 2340869"/>
              <a:gd name="connsiteX132" fmla="*/ 43899 w 1569539"/>
              <a:gd name="connsiteY132" fmla="*/ 1719351 h 2340869"/>
              <a:gd name="connsiteX133" fmla="*/ 10560 w 1569539"/>
              <a:gd name="connsiteY133" fmla="*/ 1716967 h 2340869"/>
              <a:gd name="connsiteX134" fmla="*/ 1037 w 1569539"/>
              <a:gd name="connsiteY134" fmla="*/ 1664583 h 2340869"/>
              <a:gd name="connsiteX135" fmla="*/ 34374 w 1569539"/>
              <a:gd name="connsiteY135" fmla="*/ 1576476 h 2340869"/>
              <a:gd name="connsiteX136" fmla="*/ 60568 w 1569539"/>
              <a:gd name="connsiteY136" fmla="*/ 1528851 h 2340869"/>
              <a:gd name="connsiteX137" fmla="*/ 81999 w 1569539"/>
              <a:gd name="connsiteY137" fmla="*/ 1481226 h 2340869"/>
              <a:gd name="connsiteX138" fmla="*/ 108194 w 1569539"/>
              <a:gd name="connsiteY138" fmla="*/ 1443126 h 2340869"/>
              <a:gd name="connsiteX139" fmla="*/ 146293 w 1569539"/>
              <a:gd name="connsiteY139" fmla="*/ 1433601 h 2340869"/>
              <a:gd name="connsiteX140" fmla="*/ 153438 w 1569539"/>
              <a:gd name="connsiteY140" fmla="*/ 1397883 h 2340869"/>
              <a:gd name="connsiteX141" fmla="*/ 262975 w 1569539"/>
              <a:gd name="connsiteY141" fmla="*/ 1278820 h 2340869"/>
              <a:gd name="connsiteX142" fmla="*/ 286787 w 1569539"/>
              <a:gd name="connsiteY142" fmla="*/ 1140705 h 2340869"/>
              <a:gd name="connsiteX143" fmla="*/ 282025 w 1569539"/>
              <a:gd name="connsiteY143" fmla="*/ 1059745 h 2340869"/>
              <a:gd name="connsiteX144" fmla="*/ 196300 w 1569539"/>
              <a:gd name="connsiteY144" fmla="*/ 1047839 h 2340869"/>
              <a:gd name="connsiteX145" fmla="*/ 179632 w 1569539"/>
              <a:gd name="connsiteY145" fmla="*/ 966876 h 2340869"/>
              <a:gd name="connsiteX146" fmla="*/ 186775 w 1569539"/>
              <a:gd name="connsiteY146" fmla="*/ 900201 h 2340869"/>
              <a:gd name="connsiteX147" fmla="*/ 148675 w 1569539"/>
              <a:gd name="connsiteY147" fmla="*/ 862101 h 2340869"/>
              <a:gd name="connsiteX148" fmla="*/ 127244 w 1569539"/>
              <a:gd name="connsiteY148" fmla="*/ 821619 h 2340869"/>
              <a:gd name="connsiteX149" fmla="*/ 117719 w 1569539"/>
              <a:gd name="connsiteY149" fmla="*/ 762089 h 2340869"/>
              <a:gd name="connsiteX150" fmla="*/ 102097 w 1569539"/>
              <a:gd name="connsiteY150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96385 w 1569539"/>
              <a:gd name="connsiteY38" fmla="*/ 26284 h 2340869"/>
              <a:gd name="connsiteX39" fmla="*/ 922579 w 1569539"/>
              <a:gd name="connsiteY39" fmla="*/ 64384 h 2340869"/>
              <a:gd name="connsiteX40" fmla="*/ 946391 w 1569539"/>
              <a:gd name="connsiteY40" fmla="*/ 42952 h 2340869"/>
              <a:gd name="connsiteX41" fmla="*/ 982113 w 1569539"/>
              <a:gd name="connsiteY41" fmla="*/ 42950 h 2340869"/>
              <a:gd name="connsiteX42" fmla="*/ 1032116 w 1569539"/>
              <a:gd name="connsiteY42" fmla="*/ 69146 h 2340869"/>
              <a:gd name="connsiteX43" fmla="*/ 1058312 w 1569539"/>
              <a:gd name="connsiteY43" fmla="*/ 31044 h 2340869"/>
              <a:gd name="connsiteX44" fmla="*/ 1155942 w 1569539"/>
              <a:gd name="connsiteY44" fmla="*/ 16756 h 2340869"/>
              <a:gd name="connsiteX45" fmla="*/ 1255954 w 1569539"/>
              <a:gd name="connsiteY45" fmla="*/ 54859 h 2340869"/>
              <a:gd name="connsiteX46" fmla="*/ 1310722 w 1569539"/>
              <a:gd name="connsiteY46" fmla="*/ 121534 h 2340869"/>
              <a:gd name="connsiteX47" fmla="*/ 1253572 w 1569539"/>
              <a:gd name="connsiteY47" fmla="*/ 135821 h 2340869"/>
              <a:gd name="connsiteX48" fmla="*/ 1229760 w 1569539"/>
              <a:gd name="connsiteY48" fmla="*/ 169159 h 2340869"/>
              <a:gd name="connsiteX49" fmla="*/ 1322629 w 1569539"/>
              <a:gd name="connsiteY49" fmla="*/ 202496 h 2340869"/>
              <a:gd name="connsiteX50" fmla="*/ 1351204 w 1569539"/>
              <a:gd name="connsiteY50" fmla="*/ 200115 h 2340869"/>
              <a:gd name="connsiteX51" fmla="*/ 1370255 w 1569539"/>
              <a:gd name="connsiteY51" fmla="*/ 212019 h 2340869"/>
              <a:gd name="connsiteX52" fmla="*/ 1289291 w 1569539"/>
              <a:gd name="connsiteY52" fmla="*/ 338227 h 2340869"/>
              <a:gd name="connsiteX53" fmla="*/ 1260716 w 1569539"/>
              <a:gd name="connsiteY53" fmla="*/ 350134 h 2340869"/>
              <a:gd name="connsiteX54" fmla="*/ 1184516 w 1569539"/>
              <a:gd name="connsiteY54" fmla="*/ 316796 h 2340869"/>
              <a:gd name="connsiteX55" fmla="*/ 1101172 w 1569539"/>
              <a:gd name="connsiteY55" fmla="*/ 262027 h 2340869"/>
              <a:gd name="connsiteX56" fmla="*/ 991635 w 1569539"/>
              <a:gd name="connsiteY56" fmla="*/ 323940 h 2340869"/>
              <a:gd name="connsiteX57" fmla="*/ 1036879 w 1569539"/>
              <a:gd name="connsiteY57" fmla="*/ 352515 h 2340869"/>
              <a:gd name="connsiteX58" fmla="*/ 1044022 w 1569539"/>
              <a:gd name="connsiteY58" fmla="*/ 493009 h 2340869"/>
              <a:gd name="connsiteX59" fmla="*/ 972585 w 1569539"/>
              <a:gd name="connsiteY59" fmla="*/ 628740 h 2340869"/>
              <a:gd name="connsiteX60" fmla="*/ 1110697 w 1569539"/>
              <a:gd name="connsiteY60" fmla="*/ 573971 h 2340869"/>
              <a:gd name="connsiteX61" fmla="*/ 1179754 w 1569539"/>
              <a:gd name="connsiteY61" fmla="*/ 564446 h 2340869"/>
              <a:gd name="connsiteX62" fmla="*/ 1263097 w 1569539"/>
              <a:gd name="connsiteY62" fmla="*/ 688271 h 2340869"/>
              <a:gd name="connsiteX63" fmla="*/ 1501222 w 1569539"/>
              <a:gd name="connsiteY63" fmla="*/ 650171 h 2340869"/>
              <a:gd name="connsiteX64" fmla="*/ 1560756 w 1569539"/>
              <a:gd name="connsiteY64" fmla="*/ 902582 h 2340869"/>
              <a:gd name="connsiteX65" fmla="*/ 1544088 w 1569539"/>
              <a:gd name="connsiteY65" fmla="*/ 904964 h 2340869"/>
              <a:gd name="connsiteX66" fmla="*/ 1525038 w 1569539"/>
              <a:gd name="connsiteY66" fmla="*/ 978781 h 2340869"/>
              <a:gd name="connsiteX67" fmla="*/ 958300 w 1569539"/>
              <a:gd name="connsiteY67" fmla="*/ 1157376 h 2340869"/>
              <a:gd name="connsiteX68" fmla="*/ 979731 w 1569539"/>
              <a:gd name="connsiteY68" fmla="*/ 1166900 h 2340869"/>
              <a:gd name="connsiteX69" fmla="*/ 974968 w 1569539"/>
              <a:gd name="connsiteY69" fmla="*/ 1240718 h 2340869"/>
              <a:gd name="connsiteX70" fmla="*/ 984494 w 1569539"/>
              <a:gd name="connsiteY70" fmla="*/ 1302633 h 2340869"/>
              <a:gd name="connsiteX71" fmla="*/ 1032119 w 1569539"/>
              <a:gd name="connsiteY71" fmla="*/ 1383595 h 2340869"/>
              <a:gd name="connsiteX72" fmla="*/ 1072600 w 1569539"/>
              <a:gd name="connsiteY72" fmla="*/ 1405026 h 2340869"/>
              <a:gd name="connsiteX73" fmla="*/ 1089269 w 1569539"/>
              <a:gd name="connsiteY73" fmla="*/ 1471701 h 2340869"/>
              <a:gd name="connsiteX74" fmla="*/ 1122607 w 1569539"/>
              <a:gd name="connsiteY74" fmla="*/ 1497895 h 2340869"/>
              <a:gd name="connsiteX75" fmla="*/ 1163088 w 1569539"/>
              <a:gd name="connsiteY75" fmla="*/ 1557426 h 2340869"/>
              <a:gd name="connsiteX76" fmla="*/ 1191663 w 1569539"/>
              <a:gd name="connsiteY76" fmla="*/ 1571714 h 2340869"/>
              <a:gd name="connsiteX77" fmla="*/ 1220238 w 1569539"/>
              <a:gd name="connsiteY77" fmla="*/ 1609813 h 2340869"/>
              <a:gd name="connsiteX78" fmla="*/ 1215943 w 1569539"/>
              <a:gd name="connsiteY78" fmla="*/ 1629673 h 2340869"/>
              <a:gd name="connsiteX79" fmla="*/ 1196425 w 1569539"/>
              <a:gd name="connsiteY79" fmla="*/ 1678870 h 2340869"/>
              <a:gd name="connsiteX80" fmla="*/ 1144037 w 1569539"/>
              <a:gd name="connsiteY80" fmla="*/ 1674106 h 2340869"/>
              <a:gd name="connsiteX81" fmla="*/ 1124987 w 1569539"/>
              <a:gd name="connsiteY81" fmla="*/ 1719349 h 2340869"/>
              <a:gd name="connsiteX82" fmla="*/ 1048787 w 1569539"/>
              <a:gd name="connsiteY82" fmla="*/ 1752687 h 2340869"/>
              <a:gd name="connsiteX83" fmla="*/ 1020212 w 1569539"/>
              <a:gd name="connsiteY83" fmla="*/ 1812218 h 2340869"/>
              <a:gd name="connsiteX84" fmla="*/ 1036881 w 1569539"/>
              <a:gd name="connsiteY84" fmla="*/ 1859843 h 2340869"/>
              <a:gd name="connsiteX85" fmla="*/ 1017832 w 1569539"/>
              <a:gd name="connsiteY85" fmla="*/ 1900326 h 2340869"/>
              <a:gd name="connsiteX86" fmla="*/ 984493 w 1569539"/>
              <a:gd name="connsiteY86" fmla="*/ 1897943 h 2340869"/>
              <a:gd name="connsiteX87" fmla="*/ 982112 w 1569539"/>
              <a:gd name="connsiteY87" fmla="*/ 1962237 h 2340869"/>
              <a:gd name="connsiteX88" fmla="*/ 946393 w 1569539"/>
              <a:gd name="connsiteY88" fmla="*/ 1978906 h 2340869"/>
              <a:gd name="connsiteX89" fmla="*/ 910674 w 1569539"/>
              <a:gd name="connsiteY89" fmla="*/ 1986049 h 2340869"/>
              <a:gd name="connsiteX90" fmla="*/ 910674 w 1569539"/>
              <a:gd name="connsiteY90" fmla="*/ 2050343 h 2340869"/>
              <a:gd name="connsiteX91" fmla="*/ 967824 w 1569539"/>
              <a:gd name="connsiteY91" fmla="*/ 2059868 h 2340869"/>
              <a:gd name="connsiteX92" fmla="*/ 1001162 w 1569539"/>
              <a:gd name="connsiteY92" fmla="*/ 2055106 h 2340869"/>
              <a:gd name="connsiteX93" fmla="*/ 1005922 w 1569539"/>
              <a:gd name="connsiteY93" fmla="*/ 2128925 h 2340869"/>
              <a:gd name="connsiteX94" fmla="*/ 982112 w 1569539"/>
              <a:gd name="connsiteY94" fmla="*/ 2150356 h 2340869"/>
              <a:gd name="connsiteX95" fmla="*/ 922581 w 1569539"/>
              <a:gd name="connsiteY95" fmla="*/ 2147976 h 2340869"/>
              <a:gd name="connsiteX96" fmla="*/ 870193 w 1569539"/>
              <a:gd name="connsiteY96" fmla="*/ 2157501 h 2340869"/>
              <a:gd name="connsiteX97" fmla="*/ 824949 w 1569539"/>
              <a:gd name="connsiteY97" fmla="*/ 2181314 h 2340869"/>
              <a:gd name="connsiteX98" fmla="*/ 779704 w 1569539"/>
              <a:gd name="connsiteY98" fmla="*/ 2188456 h 2340869"/>
              <a:gd name="connsiteX99" fmla="*/ 758274 w 1569539"/>
              <a:gd name="connsiteY99" fmla="*/ 2207508 h 2340869"/>
              <a:gd name="connsiteX100" fmla="*/ 751131 w 1569539"/>
              <a:gd name="connsiteY100" fmla="*/ 2252751 h 2340869"/>
              <a:gd name="connsiteX101" fmla="*/ 734462 w 1569539"/>
              <a:gd name="connsiteY101" fmla="*/ 2264658 h 2340869"/>
              <a:gd name="connsiteX102" fmla="*/ 689218 w 1569539"/>
              <a:gd name="connsiteY102" fmla="*/ 2314664 h 2340869"/>
              <a:gd name="connsiteX103" fmla="*/ 665406 w 1569539"/>
              <a:gd name="connsiteY103" fmla="*/ 2319425 h 2340869"/>
              <a:gd name="connsiteX104" fmla="*/ 617781 w 1569539"/>
              <a:gd name="connsiteY104" fmla="*/ 2340857 h 2340869"/>
              <a:gd name="connsiteX105" fmla="*/ 579681 w 1569539"/>
              <a:gd name="connsiteY105" fmla="*/ 2324188 h 2340869"/>
              <a:gd name="connsiteX106" fmla="*/ 563012 w 1569539"/>
              <a:gd name="connsiteY106" fmla="*/ 2295613 h 2340869"/>
              <a:gd name="connsiteX107" fmla="*/ 520149 w 1569539"/>
              <a:gd name="connsiteY107" fmla="*/ 2305139 h 2340869"/>
              <a:gd name="connsiteX108" fmla="*/ 512573 w 1569539"/>
              <a:gd name="connsiteY108" fmla="*/ 2299035 h 2340869"/>
              <a:gd name="connsiteX109" fmla="*/ 503481 w 1569539"/>
              <a:gd name="connsiteY109" fmla="*/ 2293232 h 2340869"/>
              <a:gd name="connsiteX110" fmla="*/ 522531 w 1569539"/>
              <a:gd name="connsiteY110" fmla="*/ 2186075 h 2340869"/>
              <a:gd name="connsiteX111" fmla="*/ 539199 w 1569539"/>
              <a:gd name="connsiteY111" fmla="*/ 2164644 h 2340869"/>
              <a:gd name="connsiteX112" fmla="*/ 529674 w 1569539"/>
              <a:gd name="connsiteY112" fmla="*/ 2119401 h 2340869"/>
              <a:gd name="connsiteX113" fmla="*/ 553487 w 1569539"/>
              <a:gd name="connsiteY113" fmla="*/ 2105113 h 2340869"/>
              <a:gd name="connsiteX114" fmla="*/ 534437 w 1569539"/>
              <a:gd name="connsiteY114" fmla="*/ 2090826 h 2340869"/>
              <a:gd name="connsiteX115" fmla="*/ 522531 w 1569539"/>
              <a:gd name="connsiteY115" fmla="*/ 2055108 h 2340869"/>
              <a:gd name="connsiteX116" fmla="*/ 513006 w 1569539"/>
              <a:gd name="connsiteY116" fmla="*/ 2009864 h 2340869"/>
              <a:gd name="connsiteX117" fmla="*/ 510624 w 1569539"/>
              <a:gd name="connsiteY117" fmla="*/ 1978906 h 2340869"/>
              <a:gd name="connsiteX118" fmla="*/ 460618 w 1569539"/>
              <a:gd name="connsiteY118" fmla="*/ 1981289 h 2340869"/>
              <a:gd name="connsiteX119" fmla="*/ 427282 w 1569539"/>
              <a:gd name="connsiteY119" fmla="*/ 1945570 h 2340869"/>
              <a:gd name="connsiteX120" fmla="*/ 382037 w 1569539"/>
              <a:gd name="connsiteY120" fmla="*/ 1928900 h 2340869"/>
              <a:gd name="connsiteX121" fmla="*/ 367749 w 1569539"/>
              <a:gd name="connsiteY121" fmla="*/ 1878895 h 2340869"/>
              <a:gd name="connsiteX122" fmla="*/ 365368 w 1569539"/>
              <a:gd name="connsiteY122" fmla="*/ 1857463 h 2340869"/>
              <a:gd name="connsiteX123" fmla="*/ 334413 w 1569539"/>
              <a:gd name="connsiteY123" fmla="*/ 1812220 h 2340869"/>
              <a:gd name="connsiteX124" fmla="*/ 291549 w 1569539"/>
              <a:gd name="connsiteY124" fmla="*/ 1788407 h 2340869"/>
              <a:gd name="connsiteX125" fmla="*/ 248688 w 1569539"/>
              <a:gd name="connsiteY125" fmla="*/ 1759833 h 2340869"/>
              <a:gd name="connsiteX126" fmla="*/ 215349 w 1569539"/>
              <a:gd name="connsiteY126" fmla="*/ 1750307 h 2340869"/>
              <a:gd name="connsiteX127" fmla="*/ 217731 w 1569539"/>
              <a:gd name="connsiteY127" fmla="*/ 1705061 h 2340869"/>
              <a:gd name="connsiteX128" fmla="*/ 174868 w 1569539"/>
              <a:gd name="connsiteY128" fmla="*/ 1719351 h 2340869"/>
              <a:gd name="connsiteX129" fmla="*/ 186775 w 1569539"/>
              <a:gd name="connsiteY129" fmla="*/ 1752689 h 2340869"/>
              <a:gd name="connsiteX130" fmla="*/ 179631 w 1569539"/>
              <a:gd name="connsiteY130" fmla="*/ 1769358 h 2340869"/>
              <a:gd name="connsiteX131" fmla="*/ 141531 w 1569539"/>
              <a:gd name="connsiteY131" fmla="*/ 1740783 h 2340869"/>
              <a:gd name="connsiteX132" fmla="*/ 98669 w 1569539"/>
              <a:gd name="connsiteY132" fmla="*/ 1738401 h 2340869"/>
              <a:gd name="connsiteX133" fmla="*/ 43899 w 1569539"/>
              <a:gd name="connsiteY133" fmla="*/ 1719351 h 2340869"/>
              <a:gd name="connsiteX134" fmla="*/ 10560 w 1569539"/>
              <a:gd name="connsiteY134" fmla="*/ 1716967 h 2340869"/>
              <a:gd name="connsiteX135" fmla="*/ 1037 w 1569539"/>
              <a:gd name="connsiteY135" fmla="*/ 1664583 h 2340869"/>
              <a:gd name="connsiteX136" fmla="*/ 34374 w 1569539"/>
              <a:gd name="connsiteY136" fmla="*/ 1576476 h 2340869"/>
              <a:gd name="connsiteX137" fmla="*/ 60568 w 1569539"/>
              <a:gd name="connsiteY137" fmla="*/ 1528851 h 2340869"/>
              <a:gd name="connsiteX138" fmla="*/ 81999 w 1569539"/>
              <a:gd name="connsiteY138" fmla="*/ 1481226 h 2340869"/>
              <a:gd name="connsiteX139" fmla="*/ 108194 w 1569539"/>
              <a:gd name="connsiteY139" fmla="*/ 1443126 h 2340869"/>
              <a:gd name="connsiteX140" fmla="*/ 146293 w 1569539"/>
              <a:gd name="connsiteY140" fmla="*/ 1433601 h 2340869"/>
              <a:gd name="connsiteX141" fmla="*/ 153438 w 1569539"/>
              <a:gd name="connsiteY141" fmla="*/ 1397883 h 2340869"/>
              <a:gd name="connsiteX142" fmla="*/ 262975 w 1569539"/>
              <a:gd name="connsiteY142" fmla="*/ 1278820 h 2340869"/>
              <a:gd name="connsiteX143" fmla="*/ 286787 w 1569539"/>
              <a:gd name="connsiteY143" fmla="*/ 1140705 h 2340869"/>
              <a:gd name="connsiteX144" fmla="*/ 282025 w 1569539"/>
              <a:gd name="connsiteY144" fmla="*/ 1059745 h 2340869"/>
              <a:gd name="connsiteX145" fmla="*/ 196300 w 1569539"/>
              <a:gd name="connsiteY145" fmla="*/ 1047839 h 2340869"/>
              <a:gd name="connsiteX146" fmla="*/ 179632 w 1569539"/>
              <a:gd name="connsiteY146" fmla="*/ 966876 h 2340869"/>
              <a:gd name="connsiteX147" fmla="*/ 186775 w 1569539"/>
              <a:gd name="connsiteY147" fmla="*/ 900201 h 2340869"/>
              <a:gd name="connsiteX148" fmla="*/ 148675 w 1569539"/>
              <a:gd name="connsiteY148" fmla="*/ 862101 h 2340869"/>
              <a:gd name="connsiteX149" fmla="*/ 127244 w 1569539"/>
              <a:gd name="connsiteY149" fmla="*/ 821619 h 2340869"/>
              <a:gd name="connsiteX150" fmla="*/ 117719 w 1569539"/>
              <a:gd name="connsiteY150" fmla="*/ 762089 h 2340869"/>
              <a:gd name="connsiteX151" fmla="*/ 102097 w 1569539"/>
              <a:gd name="connsiteY151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2579 w 1569539"/>
              <a:gd name="connsiteY40" fmla="*/ 64384 h 2340869"/>
              <a:gd name="connsiteX41" fmla="*/ 946391 w 1569539"/>
              <a:gd name="connsiteY41" fmla="*/ 42952 h 2340869"/>
              <a:gd name="connsiteX42" fmla="*/ 982113 w 1569539"/>
              <a:gd name="connsiteY42" fmla="*/ 42950 h 2340869"/>
              <a:gd name="connsiteX43" fmla="*/ 1032116 w 1569539"/>
              <a:gd name="connsiteY43" fmla="*/ 69146 h 2340869"/>
              <a:gd name="connsiteX44" fmla="*/ 1058312 w 1569539"/>
              <a:gd name="connsiteY44" fmla="*/ 31044 h 2340869"/>
              <a:gd name="connsiteX45" fmla="*/ 1155942 w 1569539"/>
              <a:gd name="connsiteY45" fmla="*/ 16756 h 2340869"/>
              <a:gd name="connsiteX46" fmla="*/ 1255954 w 1569539"/>
              <a:gd name="connsiteY46" fmla="*/ 54859 h 2340869"/>
              <a:gd name="connsiteX47" fmla="*/ 1310722 w 1569539"/>
              <a:gd name="connsiteY47" fmla="*/ 121534 h 2340869"/>
              <a:gd name="connsiteX48" fmla="*/ 1253572 w 1569539"/>
              <a:gd name="connsiteY48" fmla="*/ 135821 h 2340869"/>
              <a:gd name="connsiteX49" fmla="*/ 1229760 w 1569539"/>
              <a:gd name="connsiteY49" fmla="*/ 169159 h 2340869"/>
              <a:gd name="connsiteX50" fmla="*/ 1322629 w 1569539"/>
              <a:gd name="connsiteY50" fmla="*/ 202496 h 2340869"/>
              <a:gd name="connsiteX51" fmla="*/ 1351204 w 1569539"/>
              <a:gd name="connsiteY51" fmla="*/ 200115 h 2340869"/>
              <a:gd name="connsiteX52" fmla="*/ 1370255 w 1569539"/>
              <a:gd name="connsiteY52" fmla="*/ 212019 h 2340869"/>
              <a:gd name="connsiteX53" fmla="*/ 1289291 w 1569539"/>
              <a:gd name="connsiteY53" fmla="*/ 338227 h 2340869"/>
              <a:gd name="connsiteX54" fmla="*/ 1260716 w 1569539"/>
              <a:gd name="connsiteY54" fmla="*/ 350134 h 2340869"/>
              <a:gd name="connsiteX55" fmla="*/ 1184516 w 1569539"/>
              <a:gd name="connsiteY55" fmla="*/ 316796 h 2340869"/>
              <a:gd name="connsiteX56" fmla="*/ 1101172 w 1569539"/>
              <a:gd name="connsiteY56" fmla="*/ 262027 h 2340869"/>
              <a:gd name="connsiteX57" fmla="*/ 991635 w 1569539"/>
              <a:gd name="connsiteY57" fmla="*/ 323940 h 2340869"/>
              <a:gd name="connsiteX58" fmla="*/ 1036879 w 1569539"/>
              <a:gd name="connsiteY58" fmla="*/ 352515 h 2340869"/>
              <a:gd name="connsiteX59" fmla="*/ 1044022 w 1569539"/>
              <a:gd name="connsiteY59" fmla="*/ 493009 h 2340869"/>
              <a:gd name="connsiteX60" fmla="*/ 972585 w 1569539"/>
              <a:gd name="connsiteY60" fmla="*/ 628740 h 2340869"/>
              <a:gd name="connsiteX61" fmla="*/ 1110697 w 1569539"/>
              <a:gd name="connsiteY61" fmla="*/ 573971 h 2340869"/>
              <a:gd name="connsiteX62" fmla="*/ 1179754 w 1569539"/>
              <a:gd name="connsiteY62" fmla="*/ 564446 h 2340869"/>
              <a:gd name="connsiteX63" fmla="*/ 1263097 w 1569539"/>
              <a:gd name="connsiteY63" fmla="*/ 688271 h 2340869"/>
              <a:gd name="connsiteX64" fmla="*/ 1501222 w 1569539"/>
              <a:gd name="connsiteY64" fmla="*/ 650171 h 2340869"/>
              <a:gd name="connsiteX65" fmla="*/ 1560756 w 1569539"/>
              <a:gd name="connsiteY65" fmla="*/ 902582 h 2340869"/>
              <a:gd name="connsiteX66" fmla="*/ 1544088 w 1569539"/>
              <a:gd name="connsiteY66" fmla="*/ 904964 h 2340869"/>
              <a:gd name="connsiteX67" fmla="*/ 1525038 w 1569539"/>
              <a:gd name="connsiteY67" fmla="*/ 978781 h 2340869"/>
              <a:gd name="connsiteX68" fmla="*/ 958300 w 1569539"/>
              <a:gd name="connsiteY68" fmla="*/ 1157376 h 2340869"/>
              <a:gd name="connsiteX69" fmla="*/ 979731 w 1569539"/>
              <a:gd name="connsiteY69" fmla="*/ 1166900 h 2340869"/>
              <a:gd name="connsiteX70" fmla="*/ 974968 w 1569539"/>
              <a:gd name="connsiteY70" fmla="*/ 1240718 h 2340869"/>
              <a:gd name="connsiteX71" fmla="*/ 984494 w 1569539"/>
              <a:gd name="connsiteY71" fmla="*/ 1302633 h 2340869"/>
              <a:gd name="connsiteX72" fmla="*/ 1032119 w 1569539"/>
              <a:gd name="connsiteY72" fmla="*/ 1383595 h 2340869"/>
              <a:gd name="connsiteX73" fmla="*/ 1072600 w 1569539"/>
              <a:gd name="connsiteY73" fmla="*/ 1405026 h 2340869"/>
              <a:gd name="connsiteX74" fmla="*/ 1089269 w 1569539"/>
              <a:gd name="connsiteY74" fmla="*/ 1471701 h 2340869"/>
              <a:gd name="connsiteX75" fmla="*/ 1122607 w 1569539"/>
              <a:gd name="connsiteY75" fmla="*/ 1497895 h 2340869"/>
              <a:gd name="connsiteX76" fmla="*/ 1163088 w 1569539"/>
              <a:gd name="connsiteY76" fmla="*/ 1557426 h 2340869"/>
              <a:gd name="connsiteX77" fmla="*/ 1191663 w 1569539"/>
              <a:gd name="connsiteY77" fmla="*/ 1571714 h 2340869"/>
              <a:gd name="connsiteX78" fmla="*/ 1220238 w 1569539"/>
              <a:gd name="connsiteY78" fmla="*/ 1609813 h 2340869"/>
              <a:gd name="connsiteX79" fmla="*/ 1215943 w 1569539"/>
              <a:gd name="connsiteY79" fmla="*/ 1629673 h 2340869"/>
              <a:gd name="connsiteX80" fmla="*/ 1196425 w 1569539"/>
              <a:gd name="connsiteY80" fmla="*/ 1678870 h 2340869"/>
              <a:gd name="connsiteX81" fmla="*/ 1144037 w 1569539"/>
              <a:gd name="connsiteY81" fmla="*/ 1674106 h 2340869"/>
              <a:gd name="connsiteX82" fmla="*/ 1124987 w 1569539"/>
              <a:gd name="connsiteY82" fmla="*/ 1719349 h 2340869"/>
              <a:gd name="connsiteX83" fmla="*/ 1048787 w 1569539"/>
              <a:gd name="connsiteY83" fmla="*/ 1752687 h 2340869"/>
              <a:gd name="connsiteX84" fmla="*/ 1020212 w 1569539"/>
              <a:gd name="connsiteY84" fmla="*/ 1812218 h 2340869"/>
              <a:gd name="connsiteX85" fmla="*/ 1036881 w 1569539"/>
              <a:gd name="connsiteY85" fmla="*/ 1859843 h 2340869"/>
              <a:gd name="connsiteX86" fmla="*/ 1017832 w 1569539"/>
              <a:gd name="connsiteY86" fmla="*/ 1900326 h 2340869"/>
              <a:gd name="connsiteX87" fmla="*/ 984493 w 1569539"/>
              <a:gd name="connsiteY87" fmla="*/ 1897943 h 2340869"/>
              <a:gd name="connsiteX88" fmla="*/ 982112 w 1569539"/>
              <a:gd name="connsiteY88" fmla="*/ 1962237 h 2340869"/>
              <a:gd name="connsiteX89" fmla="*/ 946393 w 1569539"/>
              <a:gd name="connsiteY89" fmla="*/ 1978906 h 2340869"/>
              <a:gd name="connsiteX90" fmla="*/ 910674 w 1569539"/>
              <a:gd name="connsiteY90" fmla="*/ 1986049 h 2340869"/>
              <a:gd name="connsiteX91" fmla="*/ 910674 w 1569539"/>
              <a:gd name="connsiteY91" fmla="*/ 2050343 h 2340869"/>
              <a:gd name="connsiteX92" fmla="*/ 967824 w 1569539"/>
              <a:gd name="connsiteY92" fmla="*/ 2059868 h 2340869"/>
              <a:gd name="connsiteX93" fmla="*/ 1001162 w 1569539"/>
              <a:gd name="connsiteY93" fmla="*/ 2055106 h 2340869"/>
              <a:gd name="connsiteX94" fmla="*/ 1005922 w 1569539"/>
              <a:gd name="connsiteY94" fmla="*/ 2128925 h 2340869"/>
              <a:gd name="connsiteX95" fmla="*/ 982112 w 1569539"/>
              <a:gd name="connsiteY95" fmla="*/ 2150356 h 2340869"/>
              <a:gd name="connsiteX96" fmla="*/ 922581 w 1569539"/>
              <a:gd name="connsiteY96" fmla="*/ 2147976 h 2340869"/>
              <a:gd name="connsiteX97" fmla="*/ 870193 w 1569539"/>
              <a:gd name="connsiteY97" fmla="*/ 2157501 h 2340869"/>
              <a:gd name="connsiteX98" fmla="*/ 824949 w 1569539"/>
              <a:gd name="connsiteY98" fmla="*/ 2181314 h 2340869"/>
              <a:gd name="connsiteX99" fmla="*/ 779704 w 1569539"/>
              <a:gd name="connsiteY99" fmla="*/ 2188456 h 2340869"/>
              <a:gd name="connsiteX100" fmla="*/ 758274 w 1569539"/>
              <a:gd name="connsiteY100" fmla="*/ 2207508 h 2340869"/>
              <a:gd name="connsiteX101" fmla="*/ 751131 w 1569539"/>
              <a:gd name="connsiteY101" fmla="*/ 2252751 h 2340869"/>
              <a:gd name="connsiteX102" fmla="*/ 734462 w 1569539"/>
              <a:gd name="connsiteY102" fmla="*/ 2264658 h 2340869"/>
              <a:gd name="connsiteX103" fmla="*/ 689218 w 1569539"/>
              <a:gd name="connsiteY103" fmla="*/ 2314664 h 2340869"/>
              <a:gd name="connsiteX104" fmla="*/ 665406 w 1569539"/>
              <a:gd name="connsiteY104" fmla="*/ 2319425 h 2340869"/>
              <a:gd name="connsiteX105" fmla="*/ 617781 w 1569539"/>
              <a:gd name="connsiteY105" fmla="*/ 2340857 h 2340869"/>
              <a:gd name="connsiteX106" fmla="*/ 579681 w 1569539"/>
              <a:gd name="connsiteY106" fmla="*/ 2324188 h 2340869"/>
              <a:gd name="connsiteX107" fmla="*/ 563012 w 1569539"/>
              <a:gd name="connsiteY107" fmla="*/ 2295613 h 2340869"/>
              <a:gd name="connsiteX108" fmla="*/ 520149 w 1569539"/>
              <a:gd name="connsiteY108" fmla="*/ 2305139 h 2340869"/>
              <a:gd name="connsiteX109" fmla="*/ 512573 w 1569539"/>
              <a:gd name="connsiteY109" fmla="*/ 2299035 h 2340869"/>
              <a:gd name="connsiteX110" fmla="*/ 503481 w 1569539"/>
              <a:gd name="connsiteY110" fmla="*/ 2293232 h 2340869"/>
              <a:gd name="connsiteX111" fmla="*/ 522531 w 1569539"/>
              <a:gd name="connsiteY111" fmla="*/ 2186075 h 2340869"/>
              <a:gd name="connsiteX112" fmla="*/ 539199 w 1569539"/>
              <a:gd name="connsiteY112" fmla="*/ 2164644 h 2340869"/>
              <a:gd name="connsiteX113" fmla="*/ 529674 w 1569539"/>
              <a:gd name="connsiteY113" fmla="*/ 2119401 h 2340869"/>
              <a:gd name="connsiteX114" fmla="*/ 553487 w 1569539"/>
              <a:gd name="connsiteY114" fmla="*/ 2105113 h 2340869"/>
              <a:gd name="connsiteX115" fmla="*/ 534437 w 1569539"/>
              <a:gd name="connsiteY115" fmla="*/ 2090826 h 2340869"/>
              <a:gd name="connsiteX116" fmla="*/ 522531 w 1569539"/>
              <a:gd name="connsiteY116" fmla="*/ 2055108 h 2340869"/>
              <a:gd name="connsiteX117" fmla="*/ 513006 w 1569539"/>
              <a:gd name="connsiteY117" fmla="*/ 2009864 h 2340869"/>
              <a:gd name="connsiteX118" fmla="*/ 510624 w 1569539"/>
              <a:gd name="connsiteY118" fmla="*/ 1978906 h 2340869"/>
              <a:gd name="connsiteX119" fmla="*/ 460618 w 1569539"/>
              <a:gd name="connsiteY119" fmla="*/ 1981289 h 2340869"/>
              <a:gd name="connsiteX120" fmla="*/ 427282 w 1569539"/>
              <a:gd name="connsiteY120" fmla="*/ 1945570 h 2340869"/>
              <a:gd name="connsiteX121" fmla="*/ 382037 w 1569539"/>
              <a:gd name="connsiteY121" fmla="*/ 1928900 h 2340869"/>
              <a:gd name="connsiteX122" fmla="*/ 367749 w 1569539"/>
              <a:gd name="connsiteY122" fmla="*/ 1878895 h 2340869"/>
              <a:gd name="connsiteX123" fmla="*/ 365368 w 1569539"/>
              <a:gd name="connsiteY123" fmla="*/ 1857463 h 2340869"/>
              <a:gd name="connsiteX124" fmla="*/ 334413 w 1569539"/>
              <a:gd name="connsiteY124" fmla="*/ 1812220 h 2340869"/>
              <a:gd name="connsiteX125" fmla="*/ 291549 w 1569539"/>
              <a:gd name="connsiteY125" fmla="*/ 1788407 h 2340869"/>
              <a:gd name="connsiteX126" fmla="*/ 248688 w 1569539"/>
              <a:gd name="connsiteY126" fmla="*/ 1759833 h 2340869"/>
              <a:gd name="connsiteX127" fmla="*/ 215349 w 1569539"/>
              <a:gd name="connsiteY127" fmla="*/ 1750307 h 2340869"/>
              <a:gd name="connsiteX128" fmla="*/ 217731 w 1569539"/>
              <a:gd name="connsiteY128" fmla="*/ 1705061 h 2340869"/>
              <a:gd name="connsiteX129" fmla="*/ 174868 w 1569539"/>
              <a:gd name="connsiteY129" fmla="*/ 1719351 h 2340869"/>
              <a:gd name="connsiteX130" fmla="*/ 186775 w 1569539"/>
              <a:gd name="connsiteY130" fmla="*/ 1752689 h 2340869"/>
              <a:gd name="connsiteX131" fmla="*/ 179631 w 1569539"/>
              <a:gd name="connsiteY131" fmla="*/ 1769358 h 2340869"/>
              <a:gd name="connsiteX132" fmla="*/ 141531 w 1569539"/>
              <a:gd name="connsiteY132" fmla="*/ 1740783 h 2340869"/>
              <a:gd name="connsiteX133" fmla="*/ 98669 w 1569539"/>
              <a:gd name="connsiteY133" fmla="*/ 1738401 h 2340869"/>
              <a:gd name="connsiteX134" fmla="*/ 43899 w 1569539"/>
              <a:gd name="connsiteY134" fmla="*/ 1719351 h 2340869"/>
              <a:gd name="connsiteX135" fmla="*/ 10560 w 1569539"/>
              <a:gd name="connsiteY135" fmla="*/ 1716967 h 2340869"/>
              <a:gd name="connsiteX136" fmla="*/ 1037 w 1569539"/>
              <a:gd name="connsiteY136" fmla="*/ 1664583 h 2340869"/>
              <a:gd name="connsiteX137" fmla="*/ 34374 w 1569539"/>
              <a:gd name="connsiteY137" fmla="*/ 1576476 h 2340869"/>
              <a:gd name="connsiteX138" fmla="*/ 60568 w 1569539"/>
              <a:gd name="connsiteY138" fmla="*/ 1528851 h 2340869"/>
              <a:gd name="connsiteX139" fmla="*/ 81999 w 1569539"/>
              <a:gd name="connsiteY139" fmla="*/ 1481226 h 2340869"/>
              <a:gd name="connsiteX140" fmla="*/ 108194 w 1569539"/>
              <a:gd name="connsiteY140" fmla="*/ 1443126 h 2340869"/>
              <a:gd name="connsiteX141" fmla="*/ 146293 w 1569539"/>
              <a:gd name="connsiteY141" fmla="*/ 1433601 h 2340869"/>
              <a:gd name="connsiteX142" fmla="*/ 153438 w 1569539"/>
              <a:gd name="connsiteY142" fmla="*/ 1397883 h 2340869"/>
              <a:gd name="connsiteX143" fmla="*/ 262975 w 1569539"/>
              <a:gd name="connsiteY143" fmla="*/ 1278820 h 2340869"/>
              <a:gd name="connsiteX144" fmla="*/ 286787 w 1569539"/>
              <a:gd name="connsiteY144" fmla="*/ 1140705 h 2340869"/>
              <a:gd name="connsiteX145" fmla="*/ 282025 w 1569539"/>
              <a:gd name="connsiteY145" fmla="*/ 1059745 h 2340869"/>
              <a:gd name="connsiteX146" fmla="*/ 196300 w 1569539"/>
              <a:gd name="connsiteY146" fmla="*/ 1047839 h 2340869"/>
              <a:gd name="connsiteX147" fmla="*/ 179632 w 1569539"/>
              <a:gd name="connsiteY147" fmla="*/ 966876 h 2340869"/>
              <a:gd name="connsiteX148" fmla="*/ 186775 w 1569539"/>
              <a:gd name="connsiteY148" fmla="*/ 900201 h 2340869"/>
              <a:gd name="connsiteX149" fmla="*/ 148675 w 1569539"/>
              <a:gd name="connsiteY149" fmla="*/ 862101 h 2340869"/>
              <a:gd name="connsiteX150" fmla="*/ 127244 w 1569539"/>
              <a:gd name="connsiteY150" fmla="*/ 821619 h 2340869"/>
              <a:gd name="connsiteX151" fmla="*/ 117719 w 1569539"/>
              <a:gd name="connsiteY151" fmla="*/ 762089 h 2340869"/>
              <a:gd name="connsiteX152" fmla="*/ 102097 w 1569539"/>
              <a:gd name="connsiteY152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58312 w 1569539"/>
              <a:gd name="connsiteY45" fmla="*/ 31044 h 2340869"/>
              <a:gd name="connsiteX46" fmla="*/ 1155942 w 1569539"/>
              <a:gd name="connsiteY46" fmla="*/ 16756 h 2340869"/>
              <a:gd name="connsiteX47" fmla="*/ 1255954 w 1569539"/>
              <a:gd name="connsiteY47" fmla="*/ 54859 h 2340869"/>
              <a:gd name="connsiteX48" fmla="*/ 1310722 w 1569539"/>
              <a:gd name="connsiteY48" fmla="*/ 121534 h 2340869"/>
              <a:gd name="connsiteX49" fmla="*/ 1253572 w 1569539"/>
              <a:gd name="connsiteY49" fmla="*/ 135821 h 2340869"/>
              <a:gd name="connsiteX50" fmla="*/ 1229760 w 1569539"/>
              <a:gd name="connsiteY50" fmla="*/ 169159 h 2340869"/>
              <a:gd name="connsiteX51" fmla="*/ 1322629 w 1569539"/>
              <a:gd name="connsiteY51" fmla="*/ 202496 h 2340869"/>
              <a:gd name="connsiteX52" fmla="*/ 1351204 w 1569539"/>
              <a:gd name="connsiteY52" fmla="*/ 200115 h 2340869"/>
              <a:gd name="connsiteX53" fmla="*/ 1370255 w 1569539"/>
              <a:gd name="connsiteY53" fmla="*/ 212019 h 2340869"/>
              <a:gd name="connsiteX54" fmla="*/ 1289291 w 1569539"/>
              <a:gd name="connsiteY54" fmla="*/ 338227 h 2340869"/>
              <a:gd name="connsiteX55" fmla="*/ 1260716 w 1569539"/>
              <a:gd name="connsiteY55" fmla="*/ 350134 h 2340869"/>
              <a:gd name="connsiteX56" fmla="*/ 1184516 w 1569539"/>
              <a:gd name="connsiteY56" fmla="*/ 316796 h 2340869"/>
              <a:gd name="connsiteX57" fmla="*/ 1101172 w 1569539"/>
              <a:gd name="connsiteY57" fmla="*/ 262027 h 2340869"/>
              <a:gd name="connsiteX58" fmla="*/ 991635 w 1569539"/>
              <a:gd name="connsiteY58" fmla="*/ 323940 h 2340869"/>
              <a:gd name="connsiteX59" fmla="*/ 1036879 w 1569539"/>
              <a:gd name="connsiteY59" fmla="*/ 352515 h 2340869"/>
              <a:gd name="connsiteX60" fmla="*/ 1044022 w 1569539"/>
              <a:gd name="connsiteY60" fmla="*/ 493009 h 2340869"/>
              <a:gd name="connsiteX61" fmla="*/ 972585 w 1569539"/>
              <a:gd name="connsiteY61" fmla="*/ 628740 h 2340869"/>
              <a:gd name="connsiteX62" fmla="*/ 1110697 w 1569539"/>
              <a:gd name="connsiteY62" fmla="*/ 573971 h 2340869"/>
              <a:gd name="connsiteX63" fmla="*/ 1179754 w 1569539"/>
              <a:gd name="connsiteY63" fmla="*/ 564446 h 2340869"/>
              <a:gd name="connsiteX64" fmla="*/ 1263097 w 1569539"/>
              <a:gd name="connsiteY64" fmla="*/ 688271 h 2340869"/>
              <a:gd name="connsiteX65" fmla="*/ 1501222 w 1569539"/>
              <a:gd name="connsiteY65" fmla="*/ 650171 h 2340869"/>
              <a:gd name="connsiteX66" fmla="*/ 1560756 w 1569539"/>
              <a:gd name="connsiteY66" fmla="*/ 902582 h 2340869"/>
              <a:gd name="connsiteX67" fmla="*/ 1544088 w 1569539"/>
              <a:gd name="connsiteY67" fmla="*/ 904964 h 2340869"/>
              <a:gd name="connsiteX68" fmla="*/ 1525038 w 1569539"/>
              <a:gd name="connsiteY68" fmla="*/ 978781 h 2340869"/>
              <a:gd name="connsiteX69" fmla="*/ 958300 w 1569539"/>
              <a:gd name="connsiteY69" fmla="*/ 1157376 h 2340869"/>
              <a:gd name="connsiteX70" fmla="*/ 979731 w 1569539"/>
              <a:gd name="connsiteY70" fmla="*/ 1166900 h 2340869"/>
              <a:gd name="connsiteX71" fmla="*/ 974968 w 1569539"/>
              <a:gd name="connsiteY71" fmla="*/ 1240718 h 2340869"/>
              <a:gd name="connsiteX72" fmla="*/ 984494 w 1569539"/>
              <a:gd name="connsiteY72" fmla="*/ 1302633 h 2340869"/>
              <a:gd name="connsiteX73" fmla="*/ 1032119 w 1569539"/>
              <a:gd name="connsiteY73" fmla="*/ 1383595 h 2340869"/>
              <a:gd name="connsiteX74" fmla="*/ 1072600 w 1569539"/>
              <a:gd name="connsiteY74" fmla="*/ 1405026 h 2340869"/>
              <a:gd name="connsiteX75" fmla="*/ 1089269 w 1569539"/>
              <a:gd name="connsiteY75" fmla="*/ 1471701 h 2340869"/>
              <a:gd name="connsiteX76" fmla="*/ 1122607 w 1569539"/>
              <a:gd name="connsiteY76" fmla="*/ 1497895 h 2340869"/>
              <a:gd name="connsiteX77" fmla="*/ 1163088 w 1569539"/>
              <a:gd name="connsiteY77" fmla="*/ 1557426 h 2340869"/>
              <a:gd name="connsiteX78" fmla="*/ 1191663 w 1569539"/>
              <a:gd name="connsiteY78" fmla="*/ 1571714 h 2340869"/>
              <a:gd name="connsiteX79" fmla="*/ 1220238 w 1569539"/>
              <a:gd name="connsiteY79" fmla="*/ 1609813 h 2340869"/>
              <a:gd name="connsiteX80" fmla="*/ 1215943 w 1569539"/>
              <a:gd name="connsiteY80" fmla="*/ 1629673 h 2340869"/>
              <a:gd name="connsiteX81" fmla="*/ 1196425 w 1569539"/>
              <a:gd name="connsiteY81" fmla="*/ 1678870 h 2340869"/>
              <a:gd name="connsiteX82" fmla="*/ 1144037 w 1569539"/>
              <a:gd name="connsiteY82" fmla="*/ 1674106 h 2340869"/>
              <a:gd name="connsiteX83" fmla="*/ 1124987 w 1569539"/>
              <a:gd name="connsiteY83" fmla="*/ 1719349 h 2340869"/>
              <a:gd name="connsiteX84" fmla="*/ 1048787 w 1569539"/>
              <a:gd name="connsiteY84" fmla="*/ 1752687 h 2340869"/>
              <a:gd name="connsiteX85" fmla="*/ 1020212 w 1569539"/>
              <a:gd name="connsiteY85" fmla="*/ 1812218 h 2340869"/>
              <a:gd name="connsiteX86" fmla="*/ 1036881 w 1569539"/>
              <a:gd name="connsiteY86" fmla="*/ 1859843 h 2340869"/>
              <a:gd name="connsiteX87" fmla="*/ 1017832 w 1569539"/>
              <a:gd name="connsiteY87" fmla="*/ 1900326 h 2340869"/>
              <a:gd name="connsiteX88" fmla="*/ 984493 w 1569539"/>
              <a:gd name="connsiteY88" fmla="*/ 1897943 h 2340869"/>
              <a:gd name="connsiteX89" fmla="*/ 982112 w 1569539"/>
              <a:gd name="connsiteY89" fmla="*/ 1962237 h 2340869"/>
              <a:gd name="connsiteX90" fmla="*/ 946393 w 1569539"/>
              <a:gd name="connsiteY90" fmla="*/ 1978906 h 2340869"/>
              <a:gd name="connsiteX91" fmla="*/ 910674 w 1569539"/>
              <a:gd name="connsiteY91" fmla="*/ 1986049 h 2340869"/>
              <a:gd name="connsiteX92" fmla="*/ 910674 w 1569539"/>
              <a:gd name="connsiteY92" fmla="*/ 2050343 h 2340869"/>
              <a:gd name="connsiteX93" fmla="*/ 967824 w 1569539"/>
              <a:gd name="connsiteY93" fmla="*/ 2059868 h 2340869"/>
              <a:gd name="connsiteX94" fmla="*/ 1001162 w 1569539"/>
              <a:gd name="connsiteY94" fmla="*/ 2055106 h 2340869"/>
              <a:gd name="connsiteX95" fmla="*/ 1005922 w 1569539"/>
              <a:gd name="connsiteY95" fmla="*/ 2128925 h 2340869"/>
              <a:gd name="connsiteX96" fmla="*/ 982112 w 1569539"/>
              <a:gd name="connsiteY96" fmla="*/ 2150356 h 2340869"/>
              <a:gd name="connsiteX97" fmla="*/ 922581 w 1569539"/>
              <a:gd name="connsiteY97" fmla="*/ 2147976 h 2340869"/>
              <a:gd name="connsiteX98" fmla="*/ 870193 w 1569539"/>
              <a:gd name="connsiteY98" fmla="*/ 2157501 h 2340869"/>
              <a:gd name="connsiteX99" fmla="*/ 824949 w 1569539"/>
              <a:gd name="connsiteY99" fmla="*/ 2181314 h 2340869"/>
              <a:gd name="connsiteX100" fmla="*/ 779704 w 1569539"/>
              <a:gd name="connsiteY100" fmla="*/ 2188456 h 2340869"/>
              <a:gd name="connsiteX101" fmla="*/ 758274 w 1569539"/>
              <a:gd name="connsiteY101" fmla="*/ 2207508 h 2340869"/>
              <a:gd name="connsiteX102" fmla="*/ 751131 w 1569539"/>
              <a:gd name="connsiteY102" fmla="*/ 2252751 h 2340869"/>
              <a:gd name="connsiteX103" fmla="*/ 734462 w 1569539"/>
              <a:gd name="connsiteY103" fmla="*/ 2264658 h 2340869"/>
              <a:gd name="connsiteX104" fmla="*/ 689218 w 1569539"/>
              <a:gd name="connsiteY104" fmla="*/ 2314664 h 2340869"/>
              <a:gd name="connsiteX105" fmla="*/ 665406 w 1569539"/>
              <a:gd name="connsiteY105" fmla="*/ 2319425 h 2340869"/>
              <a:gd name="connsiteX106" fmla="*/ 617781 w 1569539"/>
              <a:gd name="connsiteY106" fmla="*/ 2340857 h 2340869"/>
              <a:gd name="connsiteX107" fmla="*/ 579681 w 1569539"/>
              <a:gd name="connsiteY107" fmla="*/ 2324188 h 2340869"/>
              <a:gd name="connsiteX108" fmla="*/ 563012 w 1569539"/>
              <a:gd name="connsiteY108" fmla="*/ 2295613 h 2340869"/>
              <a:gd name="connsiteX109" fmla="*/ 520149 w 1569539"/>
              <a:gd name="connsiteY109" fmla="*/ 2305139 h 2340869"/>
              <a:gd name="connsiteX110" fmla="*/ 512573 w 1569539"/>
              <a:gd name="connsiteY110" fmla="*/ 2299035 h 2340869"/>
              <a:gd name="connsiteX111" fmla="*/ 503481 w 1569539"/>
              <a:gd name="connsiteY111" fmla="*/ 2293232 h 2340869"/>
              <a:gd name="connsiteX112" fmla="*/ 522531 w 1569539"/>
              <a:gd name="connsiteY112" fmla="*/ 2186075 h 2340869"/>
              <a:gd name="connsiteX113" fmla="*/ 539199 w 1569539"/>
              <a:gd name="connsiteY113" fmla="*/ 2164644 h 2340869"/>
              <a:gd name="connsiteX114" fmla="*/ 529674 w 1569539"/>
              <a:gd name="connsiteY114" fmla="*/ 2119401 h 2340869"/>
              <a:gd name="connsiteX115" fmla="*/ 553487 w 1569539"/>
              <a:gd name="connsiteY115" fmla="*/ 2105113 h 2340869"/>
              <a:gd name="connsiteX116" fmla="*/ 534437 w 1569539"/>
              <a:gd name="connsiteY116" fmla="*/ 2090826 h 2340869"/>
              <a:gd name="connsiteX117" fmla="*/ 522531 w 1569539"/>
              <a:gd name="connsiteY117" fmla="*/ 2055108 h 2340869"/>
              <a:gd name="connsiteX118" fmla="*/ 513006 w 1569539"/>
              <a:gd name="connsiteY118" fmla="*/ 2009864 h 2340869"/>
              <a:gd name="connsiteX119" fmla="*/ 510624 w 1569539"/>
              <a:gd name="connsiteY119" fmla="*/ 1978906 h 2340869"/>
              <a:gd name="connsiteX120" fmla="*/ 460618 w 1569539"/>
              <a:gd name="connsiteY120" fmla="*/ 1981289 h 2340869"/>
              <a:gd name="connsiteX121" fmla="*/ 427282 w 1569539"/>
              <a:gd name="connsiteY121" fmla="*/ 1945570 h 2340869"/>
              <a:gd name="connsiteX122" fmla="*/ 382037 w 1569539"/>
              <a:gd name="connsiteY122" fmla="*/ 1928900 h 2340869"/>
              <a:gd name="connsiteX123" fmla="*/ 367749 w 1569539"/>
              <a:gd name="connsiteY123" fmla="*/ 1878895 h 2340869"/>
              <a:gd name="connsiteX124" fmla="*/ 365368 w 1569539"/>
              <a:gd name="connsiteY124" fmla="*/ 1857463 h 2340869"/>
              <a:gd name="connsiteX125" fmla="*/ 334413 w 1569539"/>
              <a:gd name="connsiteY125" fmla="*/ 1812220 h 2340869"/>
              <a:gd name="connsiteX126" fmla="*/ 291549 w 1569539"/>
              <a:gd name="connsiteY126" fmla="*/ 1788407 h 2340869"/>
              <a:gd name="connsiteX127" fmla="*/ 248688 w 1569539"/>
              <a:gd name="connsiteY127" fmla="*/ 1759833 h 2340869"/>
              <a:gd name="connsiteX128" fmla="*/ 215349 w 1569539"/>
              <a:gd name="connsiteY128" fmla="*/ 1750307 h 2340869"/>
              <a:gd name="connsiteX129" fmla="*/ 217731 w 1569539"/>
              <a:gd name="connsiteY129" fmla="*/ 1705061 h 2340869"/>
              <a:gd name="connsiteX130" fmla="*/ 174868 w 1569539"/>
              <a:gd name="connsiteY130" fmla="*/ 1719351 h 2340869"/>
              <a:gd name="connsiteX131" fmla="*/ 186775 w 1569539"/>
              <a:gd name="connsiteY131" fmla="*/ 1752689 h 2340869"/>
              <a:gd name="connsiteX132" fmla="*/ 179631 w 1569539"/>
              <a:gd name="connsiteY132" fmla="*/ 1769358 h 2340869"/>
              <a:gd name="connsiteX133" fmla="*/ 141531 w 1569539"/>
              <a:gd name="connsiteY133" fmla="*/ 1740783 h 2340869"/>
              <a:gd name="connsiteX134" fmla="*/ 98669 w 1569539"/>
              <a:gd name="connsiteY134" fmla="*/ 1738401 h 2340869"/>
              <a:gd name="connsiteX135" fmla="*/ 43899 w 1569539"/>
              <a:gd name="connsiteY135" fmla="*/ 1719351 h 2340869"/>
              <a:gd name="connsiteX136" fmla="*/ 10560 w 1569539"/>
              <a:gd name="connsiteY136" fmla="*/ 1716967 h 2340869"/>
              <a:gd name="connsiteX137" fmla="*/ 1037 w 1569539"/>
              <a:gd name="connsiteY137" fmla="*/ 1664583 h 2340869"/>
              <a:gd name="connsiteX138" fmla="*/ 34374 w 1569539"/>
              <a:gd name="connsiteY138" fmla="*/ 1576476 h 2340869"/>
              <a:gd name="connsiteX139" fmla="*/ 60568 w 1569539"/>
              <a:gd name="connsiteY139" fmla="*/ 1528851 h 2340869"/>
              <a:gd name="connsiteX140" fmla="*/ 81999 w 1569539"/>
              <a:gd name="connsiteY140" fmla="*/ 1481226 h 2340869"/>
              <a:gd name="connsiteX141" fmla="*/ 108194 w 1569539"/>
              <a:gd name="connsiteY141" fmla="*/ 1443126 h 2340869"/>
              <a:gd name="connsiteX142" fmla="*/ 146293 w 1569539"/>
              <a:gd name="connsiteY142" fmla="*/ 1433601 h 2340869"/>
              <a:gd name="connsiteX143" fmla="*/ 153438 w 1569539"/>
              <a:gd name="connsiteY143" fmla="*/ 1397883 h 2340869"/>
              <a:gd name="connsiteX144" fmla="*/ 262975 w 1569539"/>
              <a:gd name="connsiteY144" fmla="*/ 1278820 h 2340869"/>
              <a:gd name="connsiteX145" fmla="*/ 286787 w 1569539"/>
              <a:gd name="connsiteY145" fmla="*/ 1140705 h 2340869"/>
              <a:gd name="connsiteX146" fmla="*/ 282025 w 1569539"/>
              <a:gd name="connsiteY146" fmla="*/ 1059745 h 2340869"/>
              <a:gd name="connsiteX147" fmla="*/ 196300 w 1569539"/>
              <a:gd name="connsiteY147" fmla="*/ 1047839 h 2340869"/>
              <a:gd name="connsiteX148" fmla="*/ 179632 w 1569539"/>
              <a:gd name="connsiteY148" fmla="*/ 966876 h 2340869"/>
              <a:gd name="connsiteX149" fmla="*/ 186775 w 1569539"/>
              <a:gd name="connsiteY149" fmla="*/ 900201 h 2340869"/>
              <a:gd name="connsiteX150" fmla="*/ 148675 w 1569539"/>
              <a:gd name="connsiteY150" fmla="*/ 862101 h 2340869"/>
              <a:gd name="connsiteX151" fmla="*/ 127244 w 1569539"/>
              <a:gd name="connsiteY151" fmla="*/ 821619 h 2340869"/>
              <a:gd name="connsiteX152" fmla="*/ 117719 w 1569539"/>
              <a:gd name="connsiteY152" fmla="*/ 762089 h 2340869"/>
              <a:gd name="connsiteX153" fmla="*/ 102097 w 1569539"/>
              <a:gd name="connsiteY153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255954 w 1569539"/>
              <a:gd name="connsiteY47" fmla="*/ 54859 h 2340869"/>
              <a:gd name="connsiteX48" fmla="*/ 1310722 w 1569539"/>
              <a:gd name="connsiteY48" fmla="*/ 121534 h 2340869"/>
              <a:gd name="connsiteX49" fmla="*/ 1253572 w 1569539"/>
              <a:gd name="connsiteY49" fmla="*/ 135821 h 2340869"/>
              <a:gd name="connsiteX50" fmla="*/ 1229760 w 1569539"/>
              <a:gd name="connsiteY50" fmla="*/ 169159 h 2340869"/>
              <a:gd name="connsiteX51" fmla="*/ 1322629 w 1569539"/>
              <a:gd name="connsiteY51" fmla="*/ 202496 h 2340869"/>
              <a:gd name="connsiteX52" fmla="*/ 1351204 w 1569539"/>
              <a:gd name="connsiteY52" fmla="*/ 200115 h 2340869"/>
              <a:gd name="connsiteX53" fmla="*/ 1370255 w 1569539"/>
              <a:gd name="connsiteY53" fmla="*/ 212019 h 2340869"/>
              <a:gd name="connsiteX54" fmla="*/ 1289291 w 1569539"/>
              <a:gd name="connsiteY54" fmla="*/ 338227 h 2340869"/>
              <a:gd name="connsiteX55" fmla="*/ 1260716 w 1569539"/>
              <a:gd name="connsiteY55" fmla="*/ 350134 h 2340869"/>
              <a:gd name="connsiteX56" fmla="*/ 1184516 w 1569539"/>
              <a:gd name="connsiteY56" fmla="*/ 316796 h 2340869"/>
              <a:gd name="connsiteX57" fmla="*/ 1101172 w 1569539"/>
              <a:gd name="connsiteY57" fmla="*/ 262027 h 2340869"/>
              <a:gd name="connsiteX58" fmla="*/ 991635 w 1569539"/>
              <a:gd name="connsiteY58" fmla="*/ 323940 h 2340869"/>
              <a:gd name="connsiteX59" fmla="*/ 1036879 w 1569539"/>
              <a:gd name="connsiteY59" fmla="*/ 352515 h 2340869"/>
              <a:gd name="connsiteX60" fmla="*/ 1044022 w 1569539"/>
              <a:gd name="connsiteY60" fmla="*/ 493009 h 2340869"/>
              <a:gd name="connsiteX61" fmla="*/ 972585 w 1569539"/>
              <a:gd name="connsiteY61" fmla="*/ 628740 h 2340869"/>
              <a:gd name="connsiteX62" fmla="*/ 1110697 w 1569539"/>
              <a:gd name="connsiteY62" fmla="*/ 573971 h 2340869"/>
              <a:gd name="connsiteX63" fmla="*/ 1179754 w 1569539"/>
              <a:gd name="connsiteY63" fmla="*/ 564446 h 2340869"/>
              <a:gd name="connsiteX64" fmla="*/ 1263097 w 1569539"/>
              <a:gd name="connsiteY64" fmla="*/ 688271 h 2340869"/>
              <a:gd name="connsiteX65" fmla="*/ 1501222 w 1569539"/>
              <a:gd name="connsiteY65" fmla="*/ 650171 h 2340869"/>
              <a:gd name="connsiteX66" fmla="*/ 1560756 w 1569539"/>
              <a:gd name="connsiteY66" fmla="*/ 902582 h 2340869"/>
              <a:gd name="connsiteX67" fmla="*/ 1544088 w 1569539"/>
              <a:gd name="connsiteY67" fmla="*/ 904964 h 2340869"/>
              <a:gd name="connsiteX68" fmla="*/ 1525038 w 1569539"/>
              <a:gd name="connsiteY68" fmla="*/ 978781 h 2340869"/>
              <a:gd name="connsiteX69" fmla="*/ 958300 w 1569539"/>
              <a:gd name="connsiteY69" fmla="*/ 1157376 h 2340869"/>
              <a:gd name="connsiteX70" fmla="*/ 979731 w 1569539"/>
              <a:gd name="connsiteY70" fmla="*/ 1166900 h 2340869"/>
              <a:gd name="connsiteX71" fmla="*/ 974968 w 1569539"/>
              <a:gd name="connsiteY71" fmla="*/ 1240718 h 2340869"/>
              <a:gd name="connsiteX72" fmla="*/ 984494 w 1569539"/>
              <a:gd name="connsiteY72" fmla="*/ 1302633 h 2340869"/>
              <a:gd name="connsiteX73" fmla="*/ 1032119 w 1569539"/>
              <a:gd name="connsiteY73" fmla="*/ 1383595 h 2340869"/>
              <a:gd name="connsiteX74" fmla="*/ 1072600 w 1569539"/>
              <a:gd name="connsiteY74" fmla="*/ 1405026 h 2340869"/>
              <a:gd name="connsiteX75" fmla="*/ 1089269 w 1569539"/>
              <a:gd name="connsiteY75" fmla="*/ 1471701 h 2340869"/>
              <a:gd name="connsiteX76" fmla="*/ 1122607 w 1569539"/>
              <a:gd name="connsiteY76" fmla="*/ 1497895 h 2340869"/>
              <a:gd name="connsiteX77" fmla="*/ 1163088 w 1569539"/>
              <a:gd name="connsiteY77" fmla="*/ 1557426 h 2340869"/>
              <a:gd name="connsiteX78" fmla="*/ 1191663 w 1569539"/>
              <a:gd name="connsiteY78" fmla="*/ 1571714 h 2340869"/>
              <a:gd name="connsiteX79" fmla="*/ 1220238 w 1569539"/>
              <a:gd name="connsiteY79" fmla="*/ 1609813 h 2340869"/>
              <a:gd name="connsiteX80" fmla="*/ 1215943 w 1569539"/>
              <a:gd name="connsiteY80" fmla="*/ 1629673 h 2340869"/>
              <a:gd name="connsiteX81" fmla="*/ 1196425 w 1569539"/>
              <a:gd name="connsiteY81" fmla="*/ 1678870 h 2340869"/>
              <a:gd name="connsiteX82" fmla="*/ 1144037 w 1569539"/>
              <a:gd name="connsiteY82" fmla="*/ 1674106 h 2340869"/>
              <a:gd name="connsiteX83" fmla="*/ 1124987 w 1569539"/>
              <a:gd name="connsiteY83" fmla="*/ 1719349 h 2340869"/>
              <a:gd name="connsiteX84" fmla="*/ 1048787 w 1569539"/>
              <a:gd name="connsiteY84" fmla="*/ 1752687 h 2340869"/>
              <a:gd name="connsiteX85" fmla="*/ 1020212 w 1569539"/>
              <a:gd name="connsiteY85" fmla="*/ 1812218 h 2340869"/>
              <a:gd name="connsiteX86" fmla="*/ 1036881 w 1569539"/>
              <a:gd name="connsiteY86" fmla="*/ 1859843 h 2340869"/>
              <a:gd name="connsiteX87" fmla="*/ 1017832 w 1569539"/>
              <a:gd name="connsiteY87" fmla="*/ 1900326 h 2340869"/>
              <a:gd name="connsiteX88" fmla="*/ 984493 w 1569539"/>
              <a:gd name="connsiteY88" fmla="*/ 1897943 h 2340869"/>
              <a:gd name="connsiteX89" fmla="*/ 982112 w 1569539"/>
              <a:gd name="connsiteY89" fmla="*/ 1962237 h 2340869"/>
              <a:gd name="connsiteX90" fmla="*/ 946393 w 1569539"/>
              <a:gd name="connsiteY90" fmla="*/ 1978906 h 2340869"/>
              <a:gd name="connsiteX91" fmla="*/ 910674 w 1569539"/>
              <a:gd name="connsiteY91" fmla="*/ 1986049 h 2340869"/>
              <a:gd name="connsiteX92" fmla="*/ 910674 w 1569539"/>
              <a:gd name="connsiteY92" fmla="*/ 2050343 h 2340869"/>
              <a:gd name="connsiteX93" fmla="*/ 967824 w 1569539"/>
              <a:gd name="connsiteY93" fmla="*/ 2059868 h 2340869"/>
              <a:gd name="connsiteX94" fmla="*/ 1001162 w 1569539"/>
              <a:gd name="connsiteY94" fmla="*/ 2055106 h 2340869"/>
              <a:gd name="connsiteX95" fmla="*/ 1005922 w 1569539"/>
              <a:gd name="connsiteY95" fmla="*/ 2128925 h 2340869"/>
              <a:gd name="connsiteX96" fmla="*/ 982112 w 1569539"/>
              <a:gd name="connsiteY96" fmla="*/ 2150356 h 2340869"/>
              <a:gd name="connsiteX97" fmla="*/ 922581 w 1569539"/>
              <a:gd name="connsiteY97" fmla="*/ 2147976 h 2340869"/>
              <a:gd name="connsiteX98" fmla="*/ 870193 w 1569539"/>
              <a:gd name="connsiteY98" fmla="*/ 2157501 h 2340869"/>
              <a:gd name="connsiteX99" fmla="*/ 824949 w 1569539"/>
              <a:gd name="connsiteY99" fmla="*/ 2181314 h 2340869"/>
              <a:gd name="connsiteX100" fmla="*/ 779704 w 1569539"/>
              <a:gd name="connsiteY100" fmla="*/ 2188456 h 2340869"/>
              <a:gd name="connsiteX101" fmla="*/ 758274 w 1569539"/>
              <a:gd name="connsiteY101" fmla="*/ 2207508 h 2340869"/>
              <a:gd name="connsiteX102" fmla="*/ 751131 w 1569539"/>
              <a:gd name="connsiteY102" fmla="*/ 2252751 h 2340869"/>
              <a:gd name="connsiteX103" fmla="*/ 734462 w 1569539"/>
              <a:gd name="connsiteY103" fmla="*/ 2264658 h 2340869"/>
              <a:gd name="connsiteX104" fmla="*/ 689218 w 1569539"/>
              <a:gd name="connsiteY104" fmla="*/ 2314664 h 2340869"/>
              <a:gd name="connsiteX105" fmla="*/ 665406 w 1569539"/>
              <a:gd name="connsiteY105" fmla="*/ 2319425 h 2340869"/>
              <a:gd name="connsiteX106" fmla="*/ 617781 w 1569539"/>
              <a:gd name="connsiteY106" fmla="*/ 2340857 h 2340869"/>
              <a:gd name="connsiteX107" fmla="*/ 579681 w 1569539"/>
              <a:gd name="connsiteY107" fmla="*/ 2324188 h 2340869"/>
              <a:gd name="connsiteX108" fmla="*/ 563012 w 1569539"/>
              <a:gd name="connsiteY108" fmla="*/ 2295613 h 2340869"/>
              <a:gd name="connsiteX109" fmla="*/ 520149 w 1569539"/>
              <a:gd name="connsiteY109" fmla="*/ 2305139 h 2340869"/>
              <a:gd name="connsiteX110" fmla="*/ 512573 w 1569539"/>
              <a:gd name="connsiteY110" fmla="*/ 2299035 h 2340869"/>
              <a:gd name="connsiteX111" fmla="*/ 503481 w 1569539"/>
              <a:gd name="connsiteY111" fmla="*/ 2293232 h 2340869"/>
              <a:gd name="connsiteX112" fmla="*/ 522531 w 1569539"/>
              <a:gd name="connsiteY112" fmla="*/ 2186075 h 2340869"/>
              <a:gd name="connsiteX113" fmla="*/ 539199 w 1569539"/>
              <a:gd name="connsiteY113" fmla="*/ 2164644 h 2340869"/>
              <a:gd name="connsiteX114" fmla="*/ 529674 w 1569539"/>
              <a:gd name="connsiteY114" fmla="*/ 2119401 h 2340869"/>
              <a:gd name="connsiteX115" fmla="*/ 553487 w 1569539"/>
              <a:gd name="connsiteY115" fmla="*/ 2105113 h 2340869"/>
              <a:gd name="connsiteX116" fmla="*/ 534437 w 1569539"/>
              <a:gd name="connsiteY116" fmla="*/ 2090826 h 2340869"/>
              <a:gd name="connsiteX117" fmla="*/ 522531 w 1569539"/>
              <a:gd name="connsiteY117" fmla="*/ 2055108 h 2340869"/>
              <a:gd name="connsiteX118" fmla="*/ 513006 w 1569539"/>
              <a:gd name="connsiteY118" fmla="*/ 2009864 h 2340869"/>
              <a:gd name="connsiteX119" fmla="*/ 510624 w 1569539"/>
              <a:gd name="connsiteY119" fmla="*/ 1978906 h 2340869"/>
              <a:gd name="connsiteX120" fmla="*/ 460618 w 1569539"/>
              <a:gd name="connsiteY120" fmla="*/ 1981289 h 2340869"/>
              <a:gd name="connsiteX121" fmla="*/ 427282 w 1569539"/>
              <a:gd name="connsiteY121" fmla="*/ 1945570 h 2340869"/>
              <a:gd name="connsiteX122" fmla="*/ 382037 w 1569539"/>
              <a:gd name="connsiteY122" fmla="*/ 1928900 h 2340869"/>
              <a:gd name="connsiteX123" fmla="*/ 367749 w 1569539"/>
              <a:gd name="connsiteY123" fmla="*/ 1878895 h 2340869"/>
              <a:gd name="connsiteX124" fmla="*/ 365368 w 1569539"/>
              <a:gd name="connsiteY124" fmla="*/ 1857463 h 2340869"/>
              <a:gd name="connsiteX125" fmla="*/ 334413 w 1569539"/>
              <a:gd name="connsiteY125" fmla="*/ 1812220 h 2340869"/>
              <a:gd name="connsiteX126" fmla="*/ 291549 w 1569539"/>
              <a:gd name="connsiteY126" fmla="*/ 1788407 h 2340869"/>
              <a:gd name="connsiteX127" fmla="*/ 248688 w 1569539"/>
              <a:gd name="connsiteY127" fmla="*/ 1759833 h 2340869"/>
              <a:gd name="connsiteX128" fmla="*/ 215349 w 1569539"/>
              <a:gd name="connsiteY128" fmla="*/ 1750307 h 2340869"/>
              <a:gd name="connsiteX129" fmla="*/ 217731 w 1569539"/>
              <a:gd name="connsiteY129" fmla="*/ 1705061 h 2340869"/>
              <a:gd name="connsiteX130" fmla="*/ 174868 w 1569539"/>
              <a:gd name="connsiteY130" fmla="*/ 1719351 h 2340869"/>
              <a:gd name="connsiteX131" fmla="*/ 186775 w 1569539"/>
              <a:gd name="connsiteY131" fmla="*/ 1752689 h 2340869"/>
              <a:gd name="connsiteX132" fmla="*/ 179631 w 1569539"/>
              <a:gd name="connsiteY132" fmla="*/ 1769358 h 2340869"/>
              <a:gd name="connsiteX133" fmla="*/ 141531 w 1569539"/>
              <a:gd name="connsiteY133" fmla="*/ 1740783 h 2340869"/>
              <a:gd name="connsiteX134" fmla="*/ 98669 w 1569539"/>
              <a:gd name="connsiteY134" fmla="*/ 1738401 h 2340869"/>
              <a:gd name="connsiteX135" fmla="*/ 43899 w 1569539"/>
              <a:gd name="connsiteY135" fmla="*/ 1719351 h 2340869"/>
              <a:gd name="connsiteX136" fmla="*/ 10560 w 1569539"/>
              <a:gd name="connsiteY136" fmla="*/ 1716967 h 2340869"/>
              <a:gd name="connsiteX137" fmla="*/ 1037 w 1569539"/>
              <a:gd name="connsiteY137" fmla="*/ 1664583 h 2340869"/>
              <a:gd name="connsiteX138" fmla="*/ 34374 w 1569539"/>
              <a:gd name="connsiteY138" fmla="*/ 1576476 h 2340869"/>
              <a:gd name="connsiteX139" fmla="*/ 60568 w 1569539"/>
              <a:gd name="connsiteY139" fmla="*/ 1528851 h 2340869"/>
              <a:gd name="connsiteX140" fmla="*/ 81999 w 1569539"/>
              <a:gd name="connsiteY140" fmla="*/ 1481226 h 2340869"/>
              <a:gd name="connsiteX141" fmla="*/ 108194 w 1569539"/>
              <a:gd name="connsiteY141" fmla="*/ 1443126 h 2340869"/>
              <a:gd name="connsiteX142" fmla="*/ 146293 w 1569539"/>
              <a:gd name="connsiteY142" fmla="*/ 1433601 h 2340869"/>
              <a:gd name="connsiteX143" fmla="*/ 153438 w 1569539"/>
              <a:gd name="connsiteY143" fmla="*/ 1397883 h 2340869"/>
              <a:gd name="connsiteX144" fmla="*/ 262975 w 1569539"/>
              <a:gd name="connsiteY144" fmla="*/ 1278820 h 2340869"/>
              <a:gd name="connsiteX145" fmla="*/ 286787 w 1569539"/>
              <a:gd name="connsiteY145" fmla="*/ 1140705 h 2340869"/>
              <a:gd name="connsiteX146" fmla="*/ 282025 w 1569539"/>
              <a:gd name="connsiteY146" fmla="*/ 1059745 h 2340869"/>
              <a:gd name="connsiteX147" fmla="*/ 196300 w 1569539"/>
              <a:gd name="connsiteY147" fmla="*/ 1047839 h 2340869"/>
              <a:gd name="connsiteX148" fmla="*/ 179632 w 1569539"/>
              <a:gd name="connsiteY148" fmla="*/ 966876 h 2340869"/>
              <a:gd name="connsiteX149" fmla="*/ 186775 w 1569539"/>
              <a:gd name="connsiteY149" fmla="*/ 900201 h 2340869"/>
              <a:gd name="connsiteX150" fmla="*/ 148675 w 1569539"/>
              <a:gd name="connsiteY150" fmla="*/ 862101 h 2340869"/>
              <a:gd name="connsiteX151" fmla="*/ 127244 w 1569539"/>
              <a:gd name="connsiteY151" fmla="*/ 821619 h 2340869"/>
              <a:gd name="connsiteX152" fmla="*/ 117719 w 1569539"/>
              <a:gd name="connsiteY152" fmla="*/ 762089 h 2340869"/>
              <a:gd name="connsiteX153" fmla="*/ 102097 w 1569539"/>
              <a:gd name="connsiteY153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322629 w 1569539"/>
              <a:gd name="connsiteY52" fmla="*/ 202496 h 2340869"/>
              <a:gd name="connsiteX53" fmla="*/ 1351204 w 1569539"/>
              <a:gd name="connsiteY53" fmla="*/ 200115 h 2340869"/>
              <a:gd name="connsiteX54" fmla="*/ 1370255 w 1569539"/>
              <a:gd name="connsiteY54" fmla="*/ 212019 h 2340869"/>
              <a:gd name="connsiteX55" fmla="*/ 1289291 w 1569539"/>
              <a:gd name="connsiteY55" fmla="*/ 338227 h 2340869"/>
              <a:gd name="connsiteX56" fmla="*/ 1260716 w 1569539"/>
              <a:gd name="connsiteY56" fmla="*/ 350134 h 2340869"/>
              <a:gd name="connsiteX57" fmla="*/ 1184516 w 1569539"/>
              <a:gd name="connsiteY57" fmla="*/ 316796 h 2340869"/>
              <a:gd name="connsiteX58" fmla="*/ 1101172 w 1569539"/>
              <a:gd name="connsiteY58" fmla="*/ 262027 h 2340869"/>
              <a:gd name="connsiteX59" fmla="*/ 991635 w 1569539"/>
              <a:gd name="connsiteY59" fmla="*/ 323940 h 2340869"/>
              <a:gd name="connsiteX60" fmla="*/ 1036879 w 1569539"/>
              <a:gd name="connsiteY60" fmla="*/ 352515 h 2340869"/>
              <a:gd name="connsiteX61" fmla="*/ 1044022 w 1569539"/>
              <a:gd name="connsiteY61" fmla="*/ 493009 h 2340869"/>
              <a:gd name="connsiteX62" fmla="*/ 972585 w 1569539"/>
              <a:gd name="connsiteY62" fmla="*/ 628740 h 2340869"/>
              <a:gd name="connsiteX63" fmla="*/ 1110697 w 1569539"/>
              <a:gd name="connsiteY63" fmla="*/ 573971 h 2340869"/>
              <a:gd name="connsiteX64" fmla="*/ 1179754 w 1569539"/>
              <a:gd name="connsiteY64" fmla="*/ 564446 h 2340869"/>
              <a:gd name="connsiteX65" fmla="*/ 1263097 w 1569539"/>
              <a:gd name="connsiteY65" fmla="*/ 688271 h 2340869"/>
              <a:gd name="connsiteX66" fmla="*/ 1501222 w 1569539"/>
              <a:gd name="connsiteY66" fmla="*/ 650171 h 2340869"/>
              <a:gd name="connsiteX67" fmla="*/ 1560756 w 1569539"/>
              <a:gd name="connsiteY67" fmla="*/ 902582 h 2340869"/>
              <a:gd name="connsiteX68" fmla="*/ 1544088 w 1569539"/>
              <a:gd name="connsiteY68" fmla="*/ 904964 h 2340869"/>
              <a:gd name="connsiteX69" fmla="*/ 1525038 w 1569539"/>
              <a:gd name="connsiteY69" fmla="*/ 978781 h 2340869"/>
              <a:gd name="connsiteX70" fmla="*/ 958300 w 1569539"/>
              <a:gd name="connsiteY70" fmla="*/ 1157376 h 2340869"/>
              <a:gd name="connsiteX71" fmla="*/ 979731 w 1569539"/>
              <a:gd name="connsiteY71" fmla="*/ 1166900 h 2340869"/>
              <a:gd name="connsiteX72" fmla="*/ 974968 w 1569539"/>
              <a:gd name="connsiteY72" fmla="*/ 1240718 h 2340869"/>
              <a:gd name="connsiteX73" fmla="*/ 984494 w 1569539"/>
              <a:gd name="connsiteY73" fmla="*/ 1302633 h 2340869"/>
              <a:gd name="connsiteX74" fmla="*/ 1032119 w 1569539"/>
              <a:gd name="connsiteY74" fmla="*/ 1383595 h 2340869"/>
              <a:gd name="connsiteX75" fmla="*/ 1072600 w 1569539"/>
              <a:gd name="connsiteY75" fmla="*/ 1405026 h 2340869"/>
              <a:gd name="connsiteX76" fmla="*/ 1089269 w 1569539"/>
              <a:gd name="connsiteY76" fmla="*/ 1471701 h 2340869"/>
              <a:gd name="connsiteX77" fmla="*/ 1122607 w 1569539"/>
              <a:gd name="connsiteY77" fmla="*/ 1497895 h 2340869"/>
              <a:gd name="connsiteX78" fmla="*/ 1163088 w 1569539"/>
              <a:gd name="connsiteY78" fmla="*/ 1557426 h 2340869"/>
              <a:gd name="connsiteX79" fmla="*/ 1191663 w 1569539"/>
              <a:gd name="connsiteY79" fmla="*/ 1571714 h 2340869"/>
              <a:gd name="connsiteX80" fmla="*/ 1220238 w 1569539"/>
              <a:gd name="connsiteY80" fmla="*/ 1609813 h 2340869"/>
              <a:gd name="connsiteX81" fmla="*/ 1215943 w 1569539"/>
              <a:gd name="connsiteY81" fmla="*/ 1629673 h 2340869"/>
              <a:gd name="connsiteX82" fmla="*/ 1196425 w 1569539"/>
              <a:gd name="connsiteY82" fmla="*/ 1678870 h 2340869"/>
              <a:gd name="connsiteX83" fmla="*/ 1144037 w 1569539"/>
              <a:gd name="connsiteY83" fmla="*/ 1674106 h 2340869"/>
              <a:gd name="connsiteX84" fmla="*/ 1124987 w 1569539"/>
              <a:gd name="connsiteY84" fmla="*/ 1719349 h 2340869"/>
              <a:gd name="connsiteX85" fmla="*/ 1048787 w 1569539"/>
              <a:gd name="connsiteY85" fmla="*/ 1752687 h 2340869"/>
              <a:gd name="connsiteX86" fmla="*/ 1020212 w 1569539"/>
              <a:gd name="connsiteY86" fmla="*/ 1812218 h 2340869"/>
              <a:gd name="connsiteX87" fmla="*/ 1036881 w 1569539"/>
              <a:gd name="connsiteY87" fmla="*/ 1859843 h 2340869"/>
              <a:gd name="connsiteX88" fmla="*/ 1017832 w 1569539"/>
              <a:gd name="connsiteY88" fmla="*/ 1900326 h 2340869"/>
              <a:gd name="connsiteX89" fmla="*/ 984493 w 1569539"/>
              <a:gd name="connsiteY89" fmla="*/ 1897943 h 2340869"/>
              <a:gd name="connsiteX90" fmla="*/ 982112 w 1569539"/>
              <a:gd name="connsiteY90" fmla="*/ 1962237 h 2340869"/>
              <a:gd name="connsiteX91" fmla="*/ 946393 w 1569539"/>
              <a:gd name="connsiteY91" fmla="*/ 1978906 h 2340869"/>
              <a:gd name="connsiteX92" fmla="*/ 910674 w 1569539"/>
              <a:gd name="connsiteY92" fmla="*/ 1986049 h 2340869"/>
              <a:gd name="connsiteX93" fmla="*/ 910674 w 1569539"/>
              <a:gd name="connsiteY93" fmla="*/ 2050343 h 2340869"/>
              <a:gd name="connsiteX94" fmla="*/ 967824 w 1569539"/>
              <a:gd name="connsiteY94" fmla="*/ 2059868 h 2340869"/>
              <a:gd name="connsiteX95" fmla="*/ 1001162 w 1569539"/>
              <a:gd name="connsiteY95" fmla="*/ 2055106 h 2340869"/>
              <a:gd name="connsiteX96" fmla="*/ 1005922 w 1569539"/>
              <a:gd name="connsiteY96" fmla="*/ 2128925 h 2340869"/>
              <a:gd name="connsiteX97" fmla="*/ 982112 w 1569539"/>
              <a:gd name="connsiteY97" fmla="*/ 2150356 h 2340869"/>
              <a:gd name="connsiteX98" fmla="*/ 922581 w 1569539"/>
              <a:gd name="connsiteY98" fmla="*/ 2147976 h 2340869"/>
              <a:gd name="connsiteX99" fmla="*/ 870193 w 1569539"/>
              <a:gd name="connsiteY99" fmla="*/ 2157501 h 2340869"/>
              <a:gd name="connsiteX100" fmla="*/ 824949 w 1569539"/>
              <a:gd name="connsiteY100" fmla="*/ 2181314 h 2340869"/>
              <a:gd name="connsiteX101" fmla="*/ 779704 w 1569539"/>
              <a:gd name="connsiteY101" fmla="*/ 2188456 h 2340869"/>
              <a:gd name="connsiteX102" fmla="*/ 758274 w 1569539"/>
              <a:gd name="connsiteY102" fmla="*/ 2207508 h 2340869"/>
              <a:gd name="connsiteX103" fmla="*/ 751131 w 1569539"/>
              <a:gd name="connsiteY103" fmla="*/ 2252751 h 2340869"/>
              <a:gd name="connsiteX104" fmla="*/ 734462 w 1569539"/>
              <a:gd name="connsiteY104" fmla="*/ 2264658 h 2340869"/>
              <a:gd name="connsiteX105" fmla="*/ 689218 w 1569539"/>
              <a:gd name="connsiteY105" fmla="*/ 2314664 h 2340869"/>
              <a:gd name="connsiteX106" fmla="*/ 665406 w 1569539"/>
              <a:gd name="connsiteY106" fmla="*/ 2319425 h 2340869"/>
              <a:gd name="connsiteX107" fmla="*/ 617781 w 1569539"/>
              <a:gd name="connsiteY107" fmla="*/ 2340857 h 2340869"/>
              <a:gd name="connsiteX108" fmla="*/ 579681 w 1569539"/>
              <a:gd name="connsiteY108" fmla="*/ 2324188 h 2340869"/>
              <a:gd name="connsiteX109" fmla="*/ 563012 w 1569539"/>
              <a:gd name="connsiteY109" fmla="*/ 2295613 h 2340869"/>
              <a:gd name="connsiteX110" fmla="*/ 520149 w 1569539"/>
              <a:gd name="connsiteY110" fmla="*/ 2305139 h 2340869"/>
              <a:gd name="connsiteX111" fmla="*/ 512573 w 1569539"/>
              <a:gd name="connsiteY111" fmla="*/ 2299035 h 2340869"/>
              <a:gd name="connsiteX112" fmla="*/ 503481 w 1569539"/>
              <a:gd name="connsiteY112" fmla="*/ 2293232 h 2340869"/>
              <a:gd name="connsiteX113" fmla="*/ 522531 w 1569539"/>
              <a:gd name="connsiteY113" fmla="*/ 2186075 h 2340869"/>
              <a:gd name="connsiteX114" fmla="*/ 539199 w 1569539"/>
              <a:gd name="connsiteY114" fmla="*/ 2164644 h 2340869"/>
              <a:gd name="connsiteX115" fmla="*/ 529674 w 1569539"/>
              <a:gd name="connsiteY115" fmla="*/ 2119401 h 2340869"/>
              <a:gd name="connsiteX116" fmla="*/ 553487 w 1569539"/>
              <a:gd name="connsiteY116" fmla="*/ 2105113 h 2340869"/>
              <a:gd name="connsiteX117" fmla="*/ 534437 w 1569539"/>
              <a:gd name="connsiteY117" fmla="*/ 2090826 h 2340869"/>
              <a:gd name="connsiteX118" fmla="*/ 522531 w 1569539"/>
              <a:gd name="connsiteY118" fmla="*/ 2055108 h 2340869"/>
              <a:gd name="connsiteX119" fmla="*/ 513006 w 1569539"/>
              <a:gd name="connsiteY119" fmla="*/ 2009864 h 2340869"/>
              <a:gd name="connsiteX120" fmla="*/ 510624 w 1569539"/>
              <a:gd name="connsiteY120" fmla="*/ 1978906 h 2340869"/>
              <a:gd name="connsiteX121" fmla="*/ 460618 w 1569539"/>
              <a:gd name="connsiteY121" fmla="*/ 1981289 h 2340869"/>
              <a:gd name="connsiteX122" fmla="*/ 427282 w 1569539"/>
              <a:gd name="connsiteY122" fmla="*/ 1945570 h 2340869"/>
              <a:gd name="connsiteX123" fmla="*/ 382037 w 1569539"/>
              <a:gd name="connsiteY123" fmla="*/ 1928900 h 2340869"/>
              <a:gd name="connsiteX124" fmla="*/ 367749 w 1569539"/>
              <a:gd name="connsiteY124" fmla="*/ 1878895 h 2340869"/>
              <a:gd name="connsiteX125" fmla="*/ 365368 w 1569539"/>
              <a:gd name="connsiteY125" fmla="*/ 1857463 h 2340869"/>
              <a:gd name="connsiteX126" fmla="*/ 334413 w 1569539"/>
              <a:gd name="connsiteY126" fmla="*/ 1812220 h 2340869"/>
              <a:gd name="connsiteX127" fmla="*/ 291549 w 1569539"/>
              <a:gd name="connsiteY127" fmla="*/ 1788407 h 2340869"/>
              <a:gd name="connsiteX128" fmla="*/ 248688 w 1569539"/>
              <a:gd name="connsiteY128" fmla="*/ 1759833 h 2340869"/>
              <a:gd name="connsiteX129" fmla="*/ 215349 w 1569539"/>
              <a:gd name="connsiteY129" fmla="*/ 1750307 h 2340869"/>
              <a:gd name="connsiteX130" fmla="*/ 217731 w 1569539"/>
              <a:gd name="connsiteY130" fmla="*/ 1705061 h 2340869"/>
              <a:gd name="connsiteX131" fmla="*/ 174868 w 1569539"/>
              <a:gd name="connsiteY131" fmla="*/ 1719351 h 2340869"/>
              <a:gd name="connsiteX132" fmla="*/ 186775 w 1569539"/>
              <a:gd name="connsiteY132" fmla="*/ 1752689 h 2340869"/>
              <a:gd name="connsiteX133" fmla="*/ 179631 w 1569539"/>
              <a:gd name="connsiteY133" fmla="*/ 1769358 h 2340869"/>
              <a:gd name="connsiteX134" fmla="*/ 141531 w 1569539"/>
              <a:gd name="connsiteY134" fmla="*/ 1740783 h 2340869"/>
              <a:gd name="connsiteX135" fmla="*/ 98669 w 1569539"/>
              <a:gd name="connsiteY135" fmla="*/ 1738401 h 2340869"/>
              <a:gd name="connsiteX136" fmla="*/ 43899 w 1569539"/>
              <a:gd name="connsiteY136" fmla="*/ 1719351 h 2340869"/>
              <a:gd name="connsiteX137" fmla="*/ 10560 w 1569539"/>
              <a:gd name="connsiteY137" fmla="*/ 1716967 h 2340869"/>
              <a:gd name="connsiteX138" fmla="*/ 1037 w 1569539"/>
              <a:gd name="connsiteY138" fmla="*/ 1664583 h 2340869"/>
              <a:gd name="connsiteX139" fmla="*/ 34374 w 1569539"/>
              <a:gd name="connsiteY139" fmla="*/ 1576476 h 2340869"/>
              <a:gd name="connsiteX140" fmla="*/ 60568 w 1569539"/>
              <a:gd name="connsiteY140" fmla="*/ 1528851 h 2340869"/>
              <a:gd name="connsiteX141" fmla="*/ 81999 w 1569539"/>
              <a:gd name="connsiteY141" fmla="*/ 1481226 h 2340869"/>
              <a:gd name="connsiteX142" fmla="*/ 108194 w 1569539"/>
              <a:gd name="connsiteY142" fmla="*/ 1443126 h 2340869"/>
              <a:gd name="connsiteX143" fmla="*/ 146293 w 1569539"/>
              <a:gd name="connsiteY143" fmla="*/ 1433601 h 2340869"/>
              <a:gd name="connsiteX144" fmla="*/ 153438 w 1569539"/>
              <a:gd name="connsiteY144" fmla="*/ 1397883 h 2340869"/>
              <a:gd name="connsiteX145" fmla="*/ 262975 w 1569539"/>
              <a:gd name="connsiteY145" fmla="*/ 1278820 h 2340869"/>
              <a:gd name="connsiteX146" fmla="*/ 286787 w 1569539"/>
              <a:gd name="connsiteY146" fmla="*/ 1140705 h 2340869"/>
              <a:gd name="connsiteX147" fmla="*/ 282025 w 1569539"/>
              <a:gd name="connsiteY147" fmla="*/ 1059745 h 2340869"/>
              <a:gd name="connsiteX148" fmla="*/ 196300 w 1569539"/>
              <a:gd name="connsiteY148" fmla="*/ 1047839 h 2340869"/>
              <a:gd name="connsiteX149" fmla="*/ 179632 w 1569539"/>
              <a:gd name="connsiteY149" fmla="*/ 966876 h 2340869"/>
              <a:gd name="connsiteX150" fmla="*/ 186775 w 1569539"/>
              <a:gd name="connsiteY150" fmla="*/ 900201 h 2340869"/>
              <a:gd name="connsiteX151" fmla="*/ 148675 w 1569539"/>
              <a:gd name="connsiteY151" fmla="*/ 862101 h 2340869"/>
              <a:gd name="connsiteX152" fmla="*/ 127244 w 1569539"/>
              <a:gd name="connsiteY152" fmla="*/ 821619 h 2340869"/>
              <a:gd name="connsiteX153" fmla="*/ 117719 w 1569539"/>
              <a:gd name="connsiteY153" fmla="*/ 762089 h 2340869"/>
              <a:gd name="connsiteX154" fmla="*/ 102097 w 1569539"/>
              <a:gd name="connsiteY154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322629 w 1569539"/>
              <a:gd name="connsiteY52" fmla="*/ 202496 h 2340869"/>
              <a:gd name="connsiteX53" fmla="*/ 1351204 w 1569539"/>
              <a:gd name="connsiteY53" fmla="*/ 200115 h 2340869"/>
              <a:gd name="connsiteX54" fmla="*/ 1370255 w 1569539"/>
              <a:gd name="connsiteY54" fmla="*/ 212019 h 2340869"/>
              <a:gd name="connsiteX55" fmla="*/ 1289291 w 1569539"/>
              <a:gd name="connsiteY55" fmla="*/ 338227 h 2340869"/>
              <a:gd name="connsiteX56" fmla="*/ 1260716 w 1569539"/>
              <a:gd name="connsiteY56" fmla="*/ 350134 h 2340869"/>
              <a:gd name="connsiteX57" fmla="*/ 1184516 w 1569539"/>
              <a:gd name="connsiteY57" fmla="*/ 316796 h 2340869"/>
              <a:gd name="connsiteX58" fmla="*/ 1101172 w 1569539"/>
              <a:gd name="connsiteY58" fmla="*/ 262027 h 2340869"/>
              <a:gd name="connsiteX59" fmla="*/ 1003541 w 1569539"/>
              <a:gd name="connsiteY59" fmla="*/ 288221 h 2340869"/>
              <a:gd name="connsiteX60" fmla="*/ 991635 w 1569539"/>
              <a:gd name="connsiteY60" fmla="*/ 323940 h 2340869"/>
              <a:gd name="connsiteX61" fmla="*/ 1036879 w 1569539"/>
              <a:gd name="connsiteY61" fmla="*/ 352515 h 2340869"/>
              <a:gd name="connsiteX62" fmla="*/ 1044022 w 1569539"/>
              <a:gd name="connsiteY62" fmla="*/ 493009 h 2340869"/>
              <a:gd name="connsiteX63" fmla="*/ 972585 w 1569539"/>
              <a:gd name="connsiteY63" fmla="*/ 628740 h 2340869"/>
              <a:gd name="connsiteX64" fmla="*/ 1110697 w 1569539"/>
              <a:gd name="connsiteY64" fmla="*/ 573971 h 2340869"/>
              <a:gd name="connsiteX65" fmla="*/ 1179754 w 1569539"/>
              <a:gd name="connsiteY65" fmla="*/ 564446 h 2340869"/>
              <a:gd name="connsiteX66" fmla="*/ 1263097 w 1569539"/>
              <a:gd name="connsiteY66" fmla="*/ 688271 h 2340869"/>
              <a:gd name="connsiteX67" fmla="*/ 1501222 w 1569539"/>
              <a:gd name="connsiteY67" fmla="*/ 650171 h 2340869"/>
              <a:gd name="connsiteX68" fmla="*/ 1560756 w 1569539"/>
              <a:gd name="connsiteY68" fmla="*/ 902582 h 2340869"/>
              <a:gd name="connsiteX69" fmla="*/ 1544088 w 1569539"/>
              <a:gd name="connsiteY69" fmla="*/ 904964 h 2340869"/>
              <a:gd name="connsiteX70" fmla="*/ 1525038 w 1569539"/>
              <a:gd name="connsiteY70" fmla="*/ 978781 h 2340869"/>
              <a:gd name="connsiteX71" fmla="*/ 958300 w 1569539"/>
              <a:gd name="connsiteY71" fmla="*/ 1157376 h 2340869"/>
              <a:gd name="connsiteX72" fmla="*/ 979731 w 1569539"/>
              <a:gd name="connsiteY72" fmla="*/ 1166900 h 2340869"/>
              <a:gd name="connsiteX73" fmla="*/ 974968 w 1569539"/>
              <a:gd name="connsiteY73" fmla="*/ 1240718 h 2340869"/>
              <a:gd name="connsiteX74" fmla="*/ 984494 w 1569539"/>
              <a:gd name="connsiteY74" fmla="*/ 1302633 h 2340869"/>
              <a:gd name="connsiteX75" fmla="*/ 1032119 w 1569539"/>
              <a:gd name="connsiteY75" fmla="*/ 1383595 h 2340869"/>
              <a:gd name="connsiteX76" fmla="*/ 1072600 w 1569539"/>
              <a:gd name="connsiteY76" fmla="*/ 1405026 h 2340869"/>
              <a:gd name="connsiteX77" fmla="*/ 1089269 w 1569539"/>
              <a:gd name="connsiteY77" fmla="*/ 1471701 h 2340869"/>
              <a:gd name="connsiteX78" fmla="*/ 1122607 w 1569539"/>
              <a:gd name="connsiteY78" fmla="*/ 1497895 h 2340869"/>
              <a:gd name="connsiteX79" fmla="*/ 1163088 w 1569539"/>
              <a:gd name="connsiteY79" fmla="*/ 1557426 h 2340869"/>
              <a:gd name="connsiteX80" fmla="*/ 1191663 w 1569539"/>
              <a:gd name="connsiteY80" fmla="*/ 1571714 h 2340869"/>
              <a:gd name="connsiteX81" fmla="*/ 1220238 w 1569539"/>
              <a:gd name="connsiteY81" fmla="*/ 1609813 h 2340869"/>
              <a:gd name="connsiteX82" fmla="*/ 1215943 w 1569539"/>
              <a:gd name="connsiteY82" fmla="*/ 1629673 h 2340869"/>
              <a:gd name="connsiteX83" fmla="*/ 1196425 w 1569539"/>
              <a:gd name="connsiteY83" fmla="*/ 1678870 h 2340869"/>
              <a:gd name="connsiteX84" fmla="*/ 1144037 w 1569539"/>
              <a:gd name="connsiteY84" fmla="*/ 1674106 h 2340869"/>
              <a:gd name="connsiteX85" fmla="*/ 1124987 w 1569539"/>
              <a:gd name="connsiteY85" fmla="*/ 1719349 h 2340869"/>
              <a:gd name="connsiteX86" fmla="*/ 1048787 w 1569539"/>
              <a:gd name="connsiteY86" fmla="*/ 1752687 h 2340869"/>
              <a:gd name="connsiteX87" fmla="*/ 1020212 w 1569539"/>
              <a:gd name="connsiteY87" fmla="*/ 1812218 h 2340869"/>
              <a:gd name="connsiteX88" fmla="*/ 1036881 w 1569539"/>
              <a:gd name="connsiteY88" fmla="*/ 1859843 h 2340869"/>
              <a:gd name="connsiteX89" fmla="*/ 1017832 w 1569539"/>
              <a:gd name="connsiteY89" fmla="*/ 1900326 h 2340869"/>
              <a:gd name="connsiteX90" fmla="*/ 984493 w 1569539"/>
              <a:gd name="connsiteY90" fmla="*/ 1897943 h 2340869"/>
              <a:gd name="connsiteX91" fmla="*/ 982112 w 1569539"/>
              <a:gd name="connsiteY91" fmla="*/ 1962237 h 2340869"/>
              <a:gd name="connsiteX92" fmla="*/ 946393 w 1569539"/>
              <a:gd name="connsiteY92" fmla="*/ 1978906 h 2340869"/>
              <a:gd name="connsiteX93" fmla="*/ 910674 w 1569539"/>
              <a:gd name="connsiteY93" fmla="*/ 1986049 h 2340869"/>
              <a:gd name="connsiteX94" fmla="*/ 910674 w 1569539"/>
              <a:gd name="connsiteY94" fmla="*/ 2050343 h 2340869"/>
              <a:gd name="connsiteX95" fmla="*/ 967824 w 1569539"/>
              <a:gd name="connsiteY95" fmla="*/ 2059868 h 2340869"/>
              <a:gd name="connsiteX96" fmla="*/ 1001162 w 1569539"/>
              <a:gd name="connsiteY96" fmla="*/ 2055106 h 2340869"/>
              <a:gd name="connsiteX97" fmla="*/ 1005922 w 1569539"/>
              <a:gd name="connsiteY97" fmla="*/ 2128925 h 2340869"/>
              <a:gd name="connsiteX98" fmla="*/ 982112 w 1569539"/>
              <a:gd name="connsiteY98" fmla="*/ 2150356 h 2340869"/>
              <a:gd name="connsiteX99" fmla="*/ 922581 w 1569539"/>
              <a:gd name="connsiteY99" fmla="*/ 2147976 h 2340869"/>
              <a:gd name="connsiteX100" fmla="*/ 870193 w 1569539"/>
              <a:gd name="connsiteY100" fmla="*/ 2157501 h 2340869"/>
              <a:gd name="connsiteX101" fmla="*/ 824949 w 1569539"/>
              <a:gd name="connsiteY101" fmla="*/ 2181314 h 2340869"/>
              <a:gd name="connsiteX102" fmla="*/ 779704 w 1569539"/>
              <a:gd name="connsiteY102" fmla="*/ 2188456 h 2340869"/>
              <a:gd name="connsiteX103" fmla="*/ 758274 w 1569539"/>
              <a:gd name="connsiteY103" fmla="*/ 2207508 h 2340869"/>
              <a:gd name="connsiteX104" fmla="*/ 751131 w 1569539"/>
              <a:gd name="connsiteY104" fmla="*/ 2252751 h 2340869"/>
              <a:gd name="connsiteX105" fmla="*/ 734462 w 1569539"/>
              <a:gd name="connsiteY105" fmla="*/ 2264658 h 2340869"/>
              <a:gd name="connsiteX106" fmla="*/ 689218 w 1569539"/>
              <a:gd name="connsiteY106" fmla="*/ 2314664 h 2340869"/>
              <a:gd name="connsiteX107" fmla="*/ 665406 w 1569539"/>
              <a:gd name="connsiteY107" fmla="*/ 2319425 h 2340869"/>
              <a:gd name="connsiteX108" fmla="*/ 617781 w 1569539"/>
              <a:gd name="connsiteY108" fmla="*/ 2340857 h 2340869"/>
              <a:gd name="connsiteX109" fmla="*/ 579681 w 1569539"/>
              <a:gd name="connsiteY109" fmla="*/ 2324188 h 2340869"/>
              <a:gd name="connsiteX110" fmla="*/ 563012 w 1569539"/>
              <a:gd name="connsiteY110" fmla="*/ 2295613 h 2340869"/>
              <a:gd name="connsiteX111" fmla="*/ 520149 w 1569539"/>
              <a:gd name="connsiteY111" fmla="*/ 2305139 h 2340869"/>
              <a:gd name="connsiteX112" fmla="*/ 512573 w 1569539"/>
              <a:gd name="connsiteY112" fmla="*/ 2299035 h 2340869"/>
              <a:gd name="connsiteX113" fmla="*/ 503481 w 1569539"/>
              <a:gd name="connsiteY113" fmla="*/ 2293232 h 2340869"/>
              <a:gd name="connsiteX114" fmla="*/ 522531 w 1569539"/>
              <a:gd name="connsiteY114" fmla="*/ 2186075 h 2340869"/>
              <a:gd name="connsiteX115" fmla="*/ 539199 w 1569539"/>
              <a:gd name="connsiteY115" fmla="*/ 2164644 h 2340869"/>
              <a:gd name="connsiteX116" fmla="*/ 529674 w 1569539"/>
              <a:gd name="connsiteY116" fmla="*/ 2119401 h 2340869"/>
              <a:gd name="connsiteX117" fmla="*/ 553487 w 1569539"/>
              <a:gd name="connsiteY117" fmla="*/ 2105113 h 2340869"/>
              <a:gd name="connsiteX118" fmla="*/ 534437 w 1569539"/>
              <a:gd name="connsiteY118" fmla="*/ 2090826 h 2340869"/>
              <a:gd name="connsiteX119" fmla="*/ 522531 w 1569539"/>
              <a:gd name="connsiteY119" fmla="*/ 2055108 h 2340869"/>
              <a:gd name="connsiteX120" fmla="*/ 513006 w 1569539"/>
              <a:gd name="connsiteY120" fmla="*/ 2009864 h 2340869"/>
              <a:gd name="connsiteX121" fmla="*/ 510624 w 1569539"/>
              <a:gd name="connsiteY121" fmla="*/ 1978906 h 2340869"/>
              <a:gd name="connsiteX122" fmla="*/ 460618 w 1569539"/>
              <a:gd name="connsiteY122" fmla="*/ 1981289 h 2340869"/>
              <a:gd name="connsiteX123" fmla="*/ 427282 w 1569539"/>
              <a:gd name="connsiteY123" fmla="*/ 1945570 h 2340869"/>
              <a:gd name="connsiteX124" fmla="*/ 382037 w 1569539"/>
              <a:gd name="connsiteY124" fmla="*/ 1928900 h 2340869"/>
              <a:gd name="connsiteX125" fmla="*/ 367749 w 1569539"/>
              <a:gd name="connsiteY125" fmla="*/ 1878895 h 2340869"/>
              <a:gd name="connsiteX126" fmla="*/ 365368 w 1569539"/>
              <a:gd name="connsiteY126" fmla="*/ 1857463 h 2340869"/>
              <a:gd name="connsiteX127" fmla="*/ 334413 w 1569539"/>
              <a:gd name="connsiteY127" fmla="*/ 1812220 h 2340869"/>
              <a:gd name="connsiteX128" fmla="*/ 291549 w 1569539"/>
              <a:gd name="connsiteY128" fmla="*/ 1788407 h 2340869"/>
              <a:gd name="connsiteX129" fmla="*/ 248688 w 1569539"/>
              <a:gd name="connsiteY129" fmla="*/ 1759833 h 2340869"/>
              <a:gd name="connsiteX130" fmla="*/ 215349 w 1569539"/>
              <a:gd name="connsiteY130" fmla="*/ 1750307 h 2340869"/>
              <a:gd name="connsiteX131" fmla="*/ 217731 w 1569539"/>
              <a:gd name="connsiteY131" fmla="*/ 1705061 h 2340869"/>
              <a:gd name="connsiteX132" fmla="*/ 174868 w 1569539"/>
              <a:gd name="connsiteY132" fmla="*/ 1719351 h 2340869"/>
              <a:gd name="connsiteX133" fmla="*/ 186775 w 1569539"/>
              <a:gd name="connsiteY133" fmla="*/ 1752689 h 2340869"/>
              <a:gd name="connsiteX134" fmla="*/ 179631 w 1569539"/>
              <a:gd name="connsiteY134" fmla="*/ 1769358 h 2340869"/>
              <a:gd name="connsiteX135" fmla="*/ 141531 w 1569539"/>
              <a:gd name="connsiteY135" fmla="*/ 1740783 h 2340869"/>
              <a:gd name="connsiteX136" fmla="*/ 98669 w 1569539"/>
              <a:gd name="connsiteY136" fmla="*/ 1738401 h 2340869"/>
              <a:gd name="connsiteX137" fmla="*/ 43899 w 1569539"/>
              <a:gd name="connsiteY137" fmla="*/ 1719351 h 2340869"/>
              <a:gd name="connsiteX138" fmla="*/ 10560 w 1569539"/>
              <a:gd name="connsiteY138" fmla="*/ 1716967 h 2340869"/>
              <a:gd name="connsiteX139" fmla="*/ 1037 w 1569539"/>
              <a:gd name="connsiteY139" fmla="*/ 1664583 h 2340869"/>
              <a:gd name="connsiteX140" fmla="*/ 34374 w 1569539"/>
              <a:gd name="connsiteY140" fmla="*/ 1576476 h 2340869"/>
              <a:gd name="connsiteX141" fmla="*/ 60568 w 1569539"/>
              <a:gd name="connsiteY141" fmla="*/ 1528851 h 2340869"/>
              <a:gd name="connsiteX142" fmla="*/ 81999 w 1569539"/>
              <a:gd name="connsiteY142" fmla="*/ 1481226 h 2340869"/>
              <a:gd name="connsiteX143" fmla="*/ 108194 w 1569539"/>
              <a:gd name="connsiteY143" fmla="*/ 1443126 h 2340869"/>
              <a:gd name="connsiteX144" fmla="*/ 146293 w 1569539"/>
              <a:gd name="connsiteY144" fmla="*/ 1433601 h 2340869"/>
              <a:gd name="connsiteX145" fmla="*/ 153438 w 1569539"/>
              <a:gd name="connsiteY145" fmla="*/ 1397883 h 2340869"/>
              <a:gd name="connsiteX146" fmla="*/ 262975 w 1569539"/>
              <a:gd name="connsiteY146" fmla="*/ 1278820 h 2340869"/>
              <a:gd name="connsiteX147" fmla="*/ 286787 w 1569539"/>
              <a:gd name="connsiteY147" fmla="*/ 1140705 h 2340869"/>
              <a:gd name="connsiteX148" fmla="*/ 282025 w 1569539"/>
              <a:gd name="connsiteY148" fmla="*/ 1059745 h 2340869"/>
              <a:gd name="connsiteX149" fmla="*/ 196300 w 1569539"/>
              <a:gd name="connsiteY149" fmla="*/ 1047839 h 2340869"/>
              <a:gd name="connsiteX150" fmla="*/ 179632 w 1569539"/>
              <a:gd name="connsiteY150" fmla="*/ 966876 h 2340869"/>
              <a:gd name="connsiteX151" fmla="*/ 186775 w 1569539"/>
              <a:gd name="connsiteY151" fmla="*/ 900201 h 2340869"/>
              <a:gd name="connsiteX152" fmla="*/ 148675 w 1569539"/>
              <a:gd name="connsiteY152" fmla="*/ 862101 h 2340869"/>
              <a:gd name="connsiteX153" fmla="*/ 127244 w 1569539"/>
              <a:gd name="connsiteY153" fmla="*/ 821619 h 2340869"/>
              <a:gd name="connsiteX154" fmla="*/ 117719 w 1569539"/>
              <a:gd name="connsiteY154" fmla="*/ 762089 h 2340869"/>
              <a:gd name="connsiteX155" fmla="*/ 102097 w 1569539"/>
              <a:gd name="connsiteY155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98816 w 1569539"/>
              <a:gd name="connsiteY52" fmla="*/ 185827 h 2340869"/>
              <a:gd name="connsiteX53" fmla="*/ 1322629 w 1569539"/>
              <a:gd name="connsiteY53" fmla="*/ 202496 h 2340869"/>
              <a:gd name="connsiteX54" fmla="*/ 1351204 w 1569539"/>
              <a:gd name="connsiteY54" fmla="*/ 200115 h 2340869"/>
              <a:gd name="connsiteX55" fmla="*/ 1370255 w 1569539"/>
              <a:gd name="connsiteY55" fmla="*/ 212019 h 2340869"/>
              <a:gd name="connsiteX56" fmla="*/ 1289291 w 1569539"/>
              <a:gd name="connsiteY56" fmla="*/ 338227 h 2340869"/>
              <a:gd name="connsiteX57" fmla="*/ 1260716 w 1569539"/>
              <a:gd name="connsiteY57" fmla="*/ 350134 h 2340869"/>
              <a:gd name="connsiteX58" fmla="*/ 1184516 w 1569539"/>
              <a:gd name="connsiteY58" fmla="*/ 316796 h 2340869"/>
              <a:gd name="connsiteX59" fmla="*/ 1101172 w 1569539"/>
              <a:gd name="connsiteY59" fmla="*/ 262027 h 2340869"/>
              <a:gd name="connsiteX60" fmla="*/ 1003541 w 1569539"/>
              <a:gd name="connsiteY60" fmla="*/ 288221 h 2340869"/>
              <a:gd name="connsiteX61" fmla="*/ 991635 w 1569539"/>
              <a:gd name="connsiteY61" fmla="*/ 323940 h 2340869"/>
              <a:gd name="connsiteX62" fmla="*/ 1036879 w 1569539"/>
              <a:gd name="connsiteY62" fmla="*/ 352515 h 2340869"/>
              <a:gd name="connsiteX63" fmla="*/ 1044022 w 1569539"/>
              <a:gd name="connsiteY63" fmla="*/ 493009 h 2340869"/>
              <a:gd name="connsiteX64" fmla="*/ 972585 w 1569539"/>
              <a:gd name="connsiteY64" fmla="*/ 628740 h 2340869"/>
              <a:gd name="connsiteX65" fmla="*/ 1110697 w 1569539"/>
              <a:gd name="connsiteY65" fmla="*/ 573971 h 2340869"/>
              <a:gd name="connsiteX66" fmla="*/ 1179754 w 1569539"/>
              <a:gd name="connsiteY66" fmla="*/ 564446 h 2340869"/>
              <a:gd name="connsiteX67" fmla="*/ 1263097 w 1569539"/>
              <a:gd name="connsiteY67" fmla="*/ 688271 h 2340869"/>
              <a:gd name="connsiteX68" fmla="*/ 1501222 w 1569539"/>
              <a:gd name="connsiteY68" fmla="*/ 650171 h 2340869"/>
              <a:gd name="connsiteX69" fmla="*/ 1560756 w 1569539"/>
              <a:gd name="connsiteY69" fmla="*/ 902582 h 2340869"/>
              <a:gd name="connsiteX70" fmla="*/ 1544088 w 1569539"/>
              <a:gd name="connsiteY70" fmla="*/ 904964 h 2340869"/>
              <a:gd name="connsiteX71" fmla="*/ 1525038 w 1569539"/>
              <a:gd name="connsiteY71" fmla="*/ 978781 h 2340869"/>
              <a:gd name="connsiteX72" fmla="*/ 958300 w 1569539"/>
              <a:gd name="connsiteY72" fmla="*/ 1157376 h 2340869"/>
              <a:gd name="connsiteX73" fmla="*/ 979731 w 1569539"/>
              <a:gd name="connsiteY73" fmla="*/ 1166900 h 2340869"/>
              <a:gd name="connsiteX74" fmla="*/ 974968 w 1569539"/>
              <a:gd name="connsiteY74" fmla="*/ 1240718 h 2340869"/>
              <a:gd name="connsiteX75" fmla="*/ 984494 w 1569539"/>
              <a:gd name="connsiteY75" fmla="*/ 1302633 h 2340869"/>
              <a:gd name="connsiteX76" fmla="*/ 1032119 w 1569539"/>
              <a:gd name="connsiteY76" fmla="*/ 1383595 h 2340869"/>
              <a:gd name="connsiteX77" fmla="*/ 1072600 w 1569539"/>
              <a:gd name="connsiteY77" fmla="*/ 1405026 h 2340869"/>
              <a:gd name="connsiteX78" fmla="*/ 1089269 w 1569539"/>
              <a:gd name="connsiteY78" fmla="*/ 1471701 h 2340869"/>
              <a:gd name="connsiteX79" fmla="*/ 1122607 w 1569539"/>
              <a:gd name="connsiteY79" fmla="*/ 1497895 h 2340869"/>
              <a:gd name="connsiteX80" fmla="*/ 1163088 w 1569539"/>
              <a:gd name="connsiteY80" fmla="*/ 1557426 h 2340869"/>
              <a:gd name="connsiteX81" fmla="*/ 1191663 w 1569539"/>
              <a:gd name="connsiteY81" fmla="*/ 1571714 h 2340869"/>
              <a:gd name="connsiteX82" fmla="*/ 1220238 w 1569539"/>
              <a:gd name="connsiteY82" fmla="*/ 1609813 h 2340869"/>
              <a:gd name="connsiteX83" fmla="*/ 1215943 w 1569539"/>
              <a:gd name="connsiteY83" fmla="*/ 1629673 h 2340869"/>
              <a:gd name="connsiteX84" fmla="*/ 1196425 w 1569539"/>
              <a:gd name="connsiteY84" fmla="*/ 1678870 h 2340869"/>
              <a:gd name="connsiteX85" fmla="*/ 1144037 w 1569539"/>
              <a:gd name="connsiteY85" fmla="*/ 1674106 h 2340869"/>
              <a:gd name="connsiteX86" fmla="*/ 1124987 w 1569539"/>
              <a:gd name="connsiteY86" fmla="*/ 1719349 h 2340869"/>
              <a:gd name="connsiteX87" fmla="*/ 1048787 w 1569539"/>
              <a:gd name="connsiteY87" fmla="*/ 1752687 h 2340869"/>
              <a:gd name="connsiteX88" fmla="*/ 1020212 w 1569539"/>
              <a:gd name="connsiteY88" fmla="*/ 1812218 h 2340869"/>
              <a:gd name="connsiteX89" fmla="*/ 1036881 w 1569539"/>
              <a:gd name="connsiteY89" fmla="*/ 1859843 h 2340869"/>
              <a:gd name="connsiteX90" fmla="*/ 1017832 w 1569539"/>
              <a:gd name="connsiteY90" fmla="*/ 1900326 h 2340869"/>
              <a:gd name="connsiteX91" fmla="*/ 984493 w 1569539"/>
              <a:gd name="connsiteY91" fmla="*/ 1897943 h 2340869"/>
              <a:gd name="connsiteX92" fmla="*/ 982112 w 1569539"/>
              <a:gd name="connsiteY92" fmla="*/ 1962237 h 2340869"/>
              <a:gd name="connsiteX93" fmla="*/ 946393 w 1569539"/>
              <a:gd name="connsiteY93" fmla="*/ 1978906 h 2340869"/>
              <a:gd name="connsiteX94" fmla="*/ 910674 w 1569539"/>
              <a:gd name="connsiteY94" fmla="*/ 1986049 h 2340869"/>
              <a:gd name="connsiteX95" fmla="*/ 910674 w 1569539"/>
              <a:gd name="connsiteY95" fmla="*/ 2050343 h 2340869"/>
              <a:gd name="connsiteX96" fmla="*/ 967824 w 1569539"/>
              <a:gd name="connsiteY96" fmla="*/ 2059868 h 2340869"/>
              <a:gd name="connsiteX97" fmla="*/ 1001162 w 1569539"/>
              <a:gd name="connsiteY97" fmla="*/ 2055106 h 2340869"/>
              <a:gd name="connsiteX98" fmla="*/ 1005922 w 1569539"/>
              <a:gd name="connsiteY98" fmla="*/ 2128925 h 2340869"/>
              <a:gd name="connsiteX99" fmla="*/ 982112 w 1569539"/>
              <a:gd name="connsiteY99" fmla="*/ 2150356 h 2340869"/>
              <a:gd name="connsiteX100" fmla="*/ 922581 w 1569539"/>
              <a:gd name="connsiteY100" fmla="*/ 2147976 h 2340869"/>
              <a:gd name="connsiteX101" fmla="*/ 870193 w 1569539"/>
              <a:gd name="connsiteY101" fmla="*/ 2157501 h 2340869"/>
              <a:gd name="connsiteX102" fmla="*/ 824949 w 1569539"/>
              <a:gd name="connsiteY102" fmla="*/ 2181314 h 2340869"/>
              <a:gd name="connsiteX103" fmla="*/ 779704 w 1569539"/>
              <a:gd name="connsiteY103" fmla="*/ 2188456 h 2340869"/>
              <a:gd name="connsiteX104" fmla="*/ 758274 w 1569539"/>
              <a:gd name="connsiteY104" fmla="*/ 2207508 h 2340869"/>
              <a:gd name="connsiteX105" fmla="*/ 751131 w 1569539"/>
              <a:gd name="connsiteY105" fmla="*/ 2252751 h 2340869"/>
              <a:gd name="connsiteX106" fmla="*/ 734462 w 1569539"/>
              <a:gd name="connsiteY106" fmla="*/ 2264658 h 2340869"/>
              <a:gd name="connsiteX107" fmla="*/ 689218 w 1569539"/>
              <a:gd name="connsiteY107" fmla="*/ 2314664 h 2340869"/>
              <a:gd name="connsiteX108" fmla="*/ 665406 w 1569539"/>
              <a:gd name="connsiteY108" fmla="*/ 2319425 h 2340869"/>
              <a:gd name="connsiteX109" fmla="*/ 617781 w 1569539"/>
              <a:gd name="connsiteY109" fmla="*/ 2340857 h 2340869"/>
              <a:gd name="connsiteX110" fmla="*/ 579681 w 1569539"/>
              <a:gd name="connsiteY110" fmla="*/ 2324188 h 2340869"/>
              <a:gd name="connsiteX111" fmla="*/ 563012 w 1569539"/>
              <a:gd name="connsiteY111" fmla="*/ 2295613 h 2340869"/>
              <a:gd name="connsiteX112" fmla="*/ 520149 w 1569539"/>
              <a:gd name="connsiteY112" fmla="*/ 2305139 h 2340869"/>
              <a:gd name="connsiteX113" fmla="*/ 512573 w 1569539"/>
              <a:gd name="connsiteY113" fmla="*/ 2299035 h 2340869"/>
              <a:gd name="connsiteX114" fmla="*/ 503481 w 1569539"/>
              <a:gd name="connsiteY114" fmla="*/ 2293232 h 2340869"/>
              <a:gd name="connsiteX115" fmla="*/ 522531 w 1569539"/>
              <a:gd name="connsiteY115" fmla="*/ 2186075 h 2340869"/>
              <a:gd name="connsiteX116" fmla="*/ 539199 w 1569539"/>
              <a:gd name="connsiteY116" fmla="*/ 2164644 h 2340869"/>
              <a:gd name="connsiteX117" fmla="*/ 529674 w 1569539"/>
              <a:gd name="connsiteY117" fmla="*/ 2119401 h 2340869"/>
              <a:gd name="connsiteX118" fmla="*/ 553487 w 1569539"/>
              <a:gd name="connsiteY118" fmla="*/ 2105113 h 2340869"/>
              <a:gd name="connsiteX119" fmla="*/ 534437 w 1569539"/>
              <a:gd name="connsiteY119" fmla="*/ 2090826 h 2340869"/>
              <a:gd name="connsiteX120" fmla="*/ 522531 w 1569539"/>
              <a:gd name="connsiteY120" fmla="*/ 2055108 h 2340869"/>
              <a:gd name="connsiteX121" fmla="*/ 513006 w 1569539"/>
              <a:gd name="connsiteY121" fmla="*/ 2009864 h 2340869"/>
              <a:gd name="connsiteX122" fmla="*/ 510624 w 1569539"/>
              <a:gd name="connsiteY122" fmla="*/ 1978906 h 2340869"/>
              <a:gd name="connsiteX123" fmla="*/ 460618 w 1569539"/>
              <a:gd name="connsiteY123" fmla="*/ 1981289 h 2340869"/>
              <a:gd name="connsiteX124" fmla="*/ 427282 w 1569539"/>
              <a:gd name="connsiteY124" fmla="*/ 1945570 h 2340869"/>
              <a:gd name="connsiteX125" fmla="*/ 382037 w 1569539"/>
              <a:gd name="connsiteY125" fmla="*/ 1928900 h 2340869"/>
              <a:gd name="connsiteX126" fmla="*/ 367749 w 1569539"/>
              <a:gd name="connsiteY126" fmla="*/ 1878895 h 2340869"/>
              <a:gd name="connsiteX127" fmla="*/ 365368 w 1569539"/>
              <a:gd name="connsiteY127" fmla="*/ 1857463 h 2340869"/>
              <a:gd name="connsiteX128" fmla="*/ 334413 w 1569539"/>
              <a:gd name="connsiteY128" fmla="*/ 1812220 h 2340869"/>
              <a:gd name="connsiteX129" fmla="*/ 291549 w 1569539"/>
              <a:gd name="connsiteY129" fmla="*/ 1788407 h 2340869"/>
              <a:gd name="connsiteX130" fmla="*/ 248688 w 1569539"/>
              <a:gd name="connsiteY130" fmla="*/ 1759833 h 2340869"/>
              <a:gd name="connsiteX131" fmla="*/ 215349 w 1569539"/>
              <a:gd name="connsiteY131" fmla="*/ 1750307 h 2340869"/>
              <a:gd name="connsiteX132" fmla="*/ 217731 w 1569539"/>
              <a:gd name="connsiteY132" fmla="*/ 1705061 h 2340869"/>
              <a:gd name="connsiteX133" fmla="*/ 174868 w 1569539"/>
              <a:gd name="connsiteY133" fmla="*/ 1719351 h 2340869"/>
              <a:gd name="connsiteX134" fmla="*/ 186775 w 1569539"/>
              <a:gd name="connsiteY134" fmla="*/ 1752689 h 2340869"/>
              <a:gd name="connsiteX135" fmla="*/ 179631 w 1569539"/>
              <a:gd name="connsiteY135" fmla="*/ 1769358 h 2340869"/>
              <a:gd name="connsiteX136" fmla="*/ 141531 w 1569539"/>
              <a:gd name="connsiteY136" fmla="*/ 1740783 h 2340869"/>
              <a:gd name="connsiteX137" fmla="*/ 98669 w 1569539"/>
              <a:gd name="connsiteY137" fmla="*/ 1738401 h 2340869"/>
              <a:gd name="connsiteX138" fmla="*/ 43899 w 1569539"/>
              <a:gd name="connsiteY138" fmla="*/ 1719351 h 2340869"/>
              <a:gd name="connsiteX139" fmla="*/ 10560 w 1569539"/>
              <a:gd name="connsiteY139" fmla="*/ 1716967 h 2340869"/>
              <a:gd name="connsiteX140" fmla="*/ 1037 w 1569539"/>
              <a:gd name="connsiteY140" fmla="*/ 1664583 h 2340869"/>
              <a:gd name="connsiteX141" fmla="*/ 34374 w 1569539"/>
              <a:gd name="connsiteY141" fmla="*/ 1576476 h 2340869"/>
              <a:gd name="connsiteX142" fmla="*/ 60568 w 1569539"/>
              <a:gd name="connsiteY142" fmla="*/ 1528851 h 2340869"/>
              <a:gd name="connsiteX143" fmla="*/ 81999 w 1569539"/>
              <a:gd name="connsiteY143" fmla="*/ 1481226 h 2340869"/>
              <a:gd name="connsiteX144" fmla="*/ 108194 w 1569539"/>
              <a:gd name="connsiteY144" fmla="*/ 1443126 h 2340869"/>
              <a:gd name="connsiteX145" fmla="*/ 146293 w 1569539"/>
              <a:gd name="connsiteY145" fmla="*/ 1433601 h 2340869"/>
              <a:gd name="connsiteX146" fmla="*/ 153438 w 1569539"/>
              <a:gd name="connsiteY146" fmla="*/ 1397883 h 2340869"/>
              <a:gd name="connsiteX147" fmla="*/ 262975 w 1569539"/>
              <a:gd name="connsiteY147" fmla="*/ 1278820 h 2340869"/>
              <a:gd name="connsiteX148" fmla="*/ 286787 w 1569539"/>
              <a:gd name="connsiteY148" fmla="*/ 1140705 h 2340869"/>
              <a:gd name="connsiteX149" fmla="*/ 282025 w 1569539"/>
              <a:gd name="connsiteY149" fmla="*/ 1059745 h 2340869"/>
              <a:gd name="connsiteX150" fmla="*/ 196300 w 1569539"/>
              <a:gd name="connsiteY150" fmla="*/ 1047839 h 2340869"/>
              <a:gd name="connsiteX151" fmla="*/ 179632 w 1569539"/>
              <a:gd name="connsiteY151" fmla="*/ 966876 h 2340869"/>
              <a:gd name="connsiteX152" fmla="*/ 186775 w 1569539"/>
              <a:gd name="connsiteY152" fmla="*/ 900201 h 2340869"/>
              <a:gd name="connsiteX153" fmla="*/ 148675 w 1569539"/>
              <a:gd name="connsiteY153" fmla="*/ 862101 h 2340869"/>
              <a:gd name="connsiteX154" fmla="*/ 127244 w 1569539"/>
              <a:gd name="connsiteY154" fmla="*/ 821619 h 2340869"/>
              <a:gd name="connsiteX155" fmla="*/ 117719 w 1569539"/>
              <a:gd name="connsiteY155" fmla="*/ 762089 h 2340869"/>
              <a:gd name="connsiteX156" fmla="*/ 102097 w 1569539"/>
              <a:gd name="connsiteY156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44022 w 1569539"/>
              <a:gd name="connsiteY64" fmla="*/ 493009 h 2340869"/>
              <a:gd name="connsiteX65" fmla="*/ 972585 w 1569539"/>
              <a:gd name="connsiteY65" fmla="*/ 628740 h 2340869"/>
              <a:gd name="connsiteX66" fmla="*/ 1110697 w 1569539"/>
              <a:gd name="connsiteY66" fmla="*/ 573971 h 2340869"/>
              <a:gd name="connsiteX67" fmla="*/ 1179754 w 1569539"/>
              <a:gd name="connsiteY67" fmla="*/ 564446 h 2340869"/>
              <a:gd name="connsiteX68" fmla="*/ 1263097 w 1569539"/>
              <a:gd name="connsiteY68" fmla="*/ 688271 h 2340869"/>
              <a:gd name="connsiteX69" fmla="*/ 1501222 w 1569539"/>
              <a:gd name="connsiteY69" fmla="*/ 650171 h 2340869"/>
              <a:gd name="connsiteX70" fmla="*/ 1560756 w 1569539"/>
              <a:gd name="connsiteY70" fmla="*/ 902582 h 2340869"/>
              <a:gd name="connsiteX71" fmla="*/ 1544088 w 1569539"/>
              <a:gd name="connsiteY71" fmla="*/ 904964 h 2340869"/>
              <a:gd name="connsiteX72" fmla="*/ 1525038 w 1569539"/>
              <a:gd name="connsiteY72" fmla="*/ 978781 h 2340869"/>
              <a:gd name="connsiteX73" fmla="*/ 958300 w 1569539"/>
              <a:gd name="connsiteY73" fmla="*/ 1157376 h 2340869"/>
              <a:gd name="connsiteX74" fmla="*/ 979731 w 1569539"/>
              <a:gd name="connsiteY74" fmla="*/ 1166900 h 2340869"/>
              <a:gd name="connsiteX75" fmla="*/ 974968 w 1569539"/>
              <a:gd name="connsiteY75" fmla="*/ 1240718 h 2340869"/>
              <a:gd name="connsiteX76" fmla="*/ 984494 w 1569539"/>
              <a:gd name="connsiteY76" fmla="*/ 1302633 h 2340869"/>
              <a:gd name="connsiteX77" fmla="*/ 1032119 w 1569539"/>
              <a:gd name="connsiteY77" fmla="*/ 1383595 h 2340869"/>
              <a:gd name="connsiteX78" fmla="*/ 1072600 w 1569539"/>
              <a:gd name="connsiteY78" fmla="*/ 1405026 h 2340869"/>
              <a:gd name="connsiteX79" fmla="*/ 1089269 w 1569539"/>
              <a:gd name="connsiteY79" fmla="*/ 1471701 h 2340869"/>
              <a:gd name="connsiteX80" fmla="*/ 1122607 w 1569539"/>
              <a:gd name="connsiteY80" fmla="*/ 1497895 h 2340869"/>
              <a:gd name="connsiteX81" fmla="*/ 1163088 w 1569539"/>
              <a:gd name="connsiteY81" fmla="*/ 1557426 h 2340869"/>
              <a:gd name="connsiteX82" fmla="*/ 1191663 w 1569539"/>
              <a:gd name="connsiteY82" fmla="*/ 1571714 h 2340869"/>
              <a:gd name="connsiteX83" fmla="*/ 1220238 w 1569539"/>
              <a:gd name="connsiteY83" fmla="*/ 1609813 h 2340869"/>
              <a:gd name="connsiteX84" fmla="*/ 1215943 w 1569539"/>
              <a:gd name="connsiteY84" fmla="*/ 1629673 h 2340869"/>
              <a:gd name="connsiteX85" fmla="*/ 1196425 w 1569539"/>
              <a:gd name="connsiteY85" fmla="*/ 1678870 h 2340869"/>
              <a:gd name="connsiteX86" fmla="*/ 1144037 w 1569539"/>
              <a:gd name="connsiteY86" fmla="*/ 1674106 h 2340869"/>
              <a:gd name="connsiteX87" fmla="*/ 1124987 w 1569539"/>
              <a:gd name="connsiteY87" fmla="*/ 1719349 h 2340869"/>
              <a:gd name="connsiteX88" fmla="*/ 1048787 w 1569539"/>
              <a:gd name="connsiteY88" fmla="*/ 1752687 h 2340869"/>
              <a:gd name="connsiteX89" fmla="*/ 1020212 w 1569539"/>
              <a:gd name="connsiteY89" fmla="*/ 1812218 h 2340869"/>
              <a:gd name="connsiteX90" fmla="*/ 1036881 w 1569539"/>
              <a:gd name="connsiteY90" fmla="*/ 1859843 h 2340869"/>
              <a:gd name="connsiteX91" fmla="*/ 1017832 w 1569539"/>
              <a:gd name="connsiteY91" fmla="*/ 1900326 h 2340869"/>
              <a:gd name="connsiteX92" fmla="*/ 984493 w 1569539"/>
              <a:gd name="connsiteY92" fmla="*/ 1897943 h 2340869"/>
              <a:gd name="connsiteX93" fmla="*/ 982112 w 1569539"/>
              <a:gd name="connsiteY93" fmla="*/ 1962237 h 2340869"/>
              <a:gd name="connsiteX94" fmla="*/ 946393 w 1569539"/>
              <a:gd name="connsiteY94" fmla="*/ 1978906 h 2340869"/>
              <a:gd name="connsiteX95" fmla="*/ 910674 w 1569539"/>
              <a:gd name="connsiteY95" fmla="*/ 1986049 h 2340869"/>
              <a:gd name="connsiteX96" fmla="*/ 910674 w 1569539"/>
              <a:gd name="connsiteY96" fmla="*/ 2050343 h 2340869"/>
              <a:gd name="connsiteX97" fmla="*/ 967824 w 1569539"/>
              <a:gd name="connsiteY97" fmla="*/ 2059868 h 2340869"/>
              <a:gd name="connsiteX98" fmla="*/ 1001162 w 1569539"/>
              <a:gd name="connsiteY98" fmla="*/ 2055106 h 2340869"/>
              <a:gd name="connsiteX99" fmla="*/ 1005922 w 1569539"/>
              <a:gd name="connsiteY99" fmla="*/ 2128925 h 2340869"/>
              <a:gd name="connsiteX100" fmla="*/ 982112 w 1569539"/>
              <a:gd name="connsiteY100" fmla="*/ 2150356 h 2340869"/>
              <a:gd name="connsiteX101" fmla="*/ 922581 w 1569539"/>
              <a:gd name="connsiteY101" fmla="*/ 2147976 h 2340869"/>
              <a:gd name="connsiteX102" fmla="*/ 870193 w 1569539"/>
              <a:gd name="connsiteY102" fmla="*/ 2157501 h 2340869"/>
              <a:gd name="connsiteX103" fmla="*/ 824949 w 1569539"/>
              <a:gd name="connsiteY103" fmla="*/ 2181314 h 2340869"/>
              <a:gd name="connsiteX104" fmla="*/ 779704 w 1569539"/>
              <a:gd name="connsiteY104" fmla="*/ 2188456 h 2340869"/>
              <a:gd name="connsiteX105" fmla="*/ 758274 w 1569539"/>
              <a:gd name="connsiteY105" fmla="*/ 2207508 h 2340869"/>
              <a:gd name="connsiteX106" fmla="*/ 751131 w 1569539"/>
              <a:gd name="connsiteY106" fmla="*/ 2252751 h 2340869"/>
              <a:gd name="connsiteX107" fmla="*/ 734462 w 1569539"/>
              <a:gd name="connsiteY107" fmla="*/ 2264658 h 2340869"/>
              <a:gd name="connsiteX108" fmla="*/ 689218 w 1569539"/>
              <a:gd name="connsiteY108" fmla="*/ 2314664 h 2340869"/>
              <a:gd name="connsiteX109" fmla="*/ 665406 w 1569539"/>
              <a:gd name="connsiteY109" fmla="*/ 2319425 h 2340869"/>
              <a:gd name="connsiteX110" fmla="*/ 617781 w 1569539"/>
              <a:gd name="connsiteY110" fmla="*/ 2340857 h 2340869"/>
              <a:gd name="connsiteX111" fmla="*/ 579681 w 1569539"/>
              <a:gd name="connsiteY111" fmla="*/ 2324188 h 2340869"/>
              <a:gd name="connsiteX112" fmla="*/ 563012 w 1569539"/>
              <a:gd name="connsiteY112" fmla="*/ 2295613 h 2340869"/>
              <a:gd name="connsiteX113" fmla="*/ 520149 w 1569539"/>
              <a:gd name="connsiteY113" fmla="*/ 2305139 h 2340869"/>
              <a:gd name="connsiteX114" fmla="*/ 512573 w 1569539"/>
              <a:gd name="connsiteY114" fmla="*/ 2299035 h 2340869"/>
              <a:gd name="connsiteX115" fmla="*/ 503481 w 1569539"/>
              <a:gd name="connsiteY115" fmla="*/ 2293232 h 2340869"/>
              <a:gd name="connsiteX116" fmla="*/ 522531 w 1569539"/>
              <a:gd name="connsiteY116" fmla="*/ 2186075 h 2340869"/>
              <a:gd name="connsiteX117" fmla="*/ 539199 w 1569539"/>
              <a:gd name="connsiteY117" fmla="*/ 2164644 h 2340869"/>
              <a:gd name="connsiteX118" fmla="*/ 529674 w 1569539"/>
              <a:gd name="connsiteY118" fmla="*/ 2119401 h 2340869"/>
              <a:gd name="connsiteX119" fmla="*/ 553487 w 1569539"/>
              <a:gd name="connsiteY119" fmla="*/ 2105113 h 2340869"/>
              <a:gd name="connsiteX120" fmla="*/ 534437 w 1569539"/>
              <a:gd name="connsiteY120" fmla="*/ 2090826 h 2340869"/>
              <a:gd name="connsiteX121" fmla="*/ 522531 w 1569539"/>
              <a:gd name="connsiteY121" fmla="*/ 2055108 h 2340869"/>
              <a:gd name="connsiteX122" fmla="*/ 513006 w 1569539"/>
              <a:gd name="connsiteY122" fmla="*/ 2009864 h 2340869"/>
              <a:gd name="connsiteX123" fmla="*/ 510624 w 1569539"/>
              <a:gd name="connsiteY123" fmla="*/ 1978906 h 2340869"/>
              <a:gd name="connsiteX124" fmla="*/ 460618 w 1569539"/>
              <a:gd name="connsiteY124" fmla="*/ 1981289 h 2340869"/>
              <a:gd name="connsiteX125" fmla="*/ 427282 w 1569539"/>
              <a:gd name="connsiteY125" fmla="*/ 1945570 h 2340869"/>
              <a:gd name="connsiteX126" fmla="*/ 382037 w 1569539"/>
              <a:gd name="connsiteY126" fmla="*/ 1928900 h 2340869"/>
              <a:gd name="connsiteX127" fmla="*/ 367749 w 1569539"/>
              <a:gd name="connsiteY127" fmla="*/ 1878895 h 2340869"/>
              <a:gd name="connsiteX128" fmla="*/ 365368 w 1569539"/>
              <a:gd name="connsiteY128" fmla="*/ 1857463 h 2340869"/>
              <a:gd name="connsiteX129" fmla="*/ 334413 w 1569539"/>
              <a:gd name="connsiteY129" fmla="*/ 1812220 h 2340869"/>
              <a:gd name="connsiteX130" fmla="*/ 291549 w 1569539"/>
              <a:gd name="connsiteY130" fmla="*/ 1788407 h 2340869"/>
              <a:gd name="connsiteX131" fmla="*/ 248688 w 1569539"/>
              <a:gd name="connsiteY131" fmla="*/ 1759833 h 2340869"/>
              <a:gd name="connsiteX132" fmla="*/ 215349 w 1569539"/>
              <a:gd name="connsiteY132" fmla="*/ 1750307 h 2340869"/>
              <a:gd name="connsiteX133" fmla="*/ 217731 w 1569539"/>
              <a:gd name="connsiteY133" fmla="*/ 1705061 h 2340869"/>
              <a:gd name="connsiteX134" fmla="*/ 174868 w 1569539"/>
              <a:gd name="connsiteY134" fmla="*/ 1719351 h 2340869"/>
              <a:gd name="connsiteX135" fmla="*/ 186775 w 1569539"/>
              <a:gd name="connsiteY135" fmla="*/ 1752689 h 2340869"/>
              <a:gd name="connsiteX136" fmla="*/ 179631 w 1569539"/>
              <a:gd name="connsiteY136" fmla="*/ 1769358 h 2340869"/>
              <a:gd name="connsiteX137" fmla="*/ 141531 w 1569539"/>
              <a:gd name="connsiteY137" fmla="*/ 1740783 h 2340869"/>
              <a:gd name="connsiteX138" fmla="*/ 98669 w 1569539"/>
              <a:gd name="connsiteY138" fmla="*/ 1738401 h 2340869"/>
              <a:gd name="connsiteX139" fmla="*/ 43899 w 1569539"/>
              <a:gd name="connsiteY139" fmla="*/ 1719351 h 2340869"/>
              <a:gd name="connsiteX140" fmla="*/ 10560 w 1569539"/>
              <a:gd name="connsiteY140" fmla="*/ 1716967 h 2340869"/>
              <a:gd name="connsiteX141" fmla="*/ 1037 w 1569539"/>
              <a:gd name="connsiteY141" fmla="*/ 1664583 h 2340869"/>
              <a:gd name="connsiteX142" fmla="*/ 34374 w 1569539"/>
              <a:gd name="connsiteY142" fmla="*/ 1576476 h 2340869"/>
              <a:gd name="connsiteX143" fmla="*/ 60568 w 1569539"/>
              <a:gd name="connsiteY143" fmla="*/ 1528851 h 2340869"/>
              <a:gd name="connsiteX144" fmla="*/ 81999 w 1569539"/>
              <a:gd name="connsiteY144" fmla="*/ 1481226 h 2340869"/>
              <a:gd name="connsiteX145" fmla="*/ 108194 w 1569539"/>
              <a:gd name="connsiteY145" fmla="*/ 1443126 h 2340869"/>
              <a:gd name="connsiteX146" fmla="*/ 146293 w 1569539"/>
              <a:gd name="connsiteY146" fmla="*/ 1433601 h 2340869"/>
              <a:gd name="connsiteX147" fmla="*/ 153438 w 1569539"/>
              <a:gd name="connsiteY147" fmla="*/ 1397883 h 2340869"/>
              <a:gd name="connsiteX148" fmla="*/ 262975 w 1569539"/>
              <a:gd name="connsiteY148" fmla="*/ 1278820 h 2340869"/>
              <a:gd name="connsiteX149" fmla="*/ 286787 w 1569539"/>
              <a:gd name="connsiteY149" fmla="*/ 1140705 h 2340869"/>
              <a:gd name="connsiteX150" fmla="*/ 282025 w 1569539"/>
              <a:gd name="connsiteY150" fmla="*/ 1059745 h 2340869"/>
              <a:gd name="connsiteX151" fmla="*/ 196300 w 1569539"/>
              <a:gd name="connsiteY151" fmla="*/ 1047839 h 2340869"/>
              <a:gd name="connsiteX152" fmla="*/ 179632 w 1569539"/>
              <a:gd name="connsiteY152" fmla="*/ 966876 h 2340869"/>
              <a:gd name="connsiteX153" fmla="*/ 186775 w 1569539"/>
              <a:gd name="connsiteY153" fmla="*/ 900201 h 2340869"/>
              <a:gd name="connsiteX154" fmla="*/ 148675 w 1569539"/>
              <a:gd name="connsiteY154" fmla="*/ 862101 h 2340869"/>
              <a:gd name="connsiteX155" fmla="*/ 127244 w 1569539"/>
              <a:gd name="connsiteY155" fmla="*/ 821619 h 2340869"/>
              <a:gd name="connsiteX156" fmla="*/ 117719 w 1569539"/>
              <a:gd name="connsiteY156" fmla="*/ 762089 h 2340869"/>
              <a:gd name="connsiteX157" fmla="*/ 102097 w 1569539"/>
              <a:gd name="connsiteY157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44022 w 1569539"/>
              <a:gd name="connsiteY64" fmla="*/ 493009 h 2340869"/>
              <a:gd name="connsiteX65" fmla="*/ 1017829 w 1569539"/>
              <a:gd name="connsiteY65" fmla="*/ 540634 h 2340869"/>
              <a:gd name="connsiteX66" fmla="*/ 972585 w 1569539"/>
              <a:gd name="connsiteY66" fmla="*/ 628740 h 2340869"/>
              <a:gd name="connsiteX67" fmla="*/ 1110697 w 1569539"/>
              <a:gd name="connsiteY67" fmla="*/ 573971 h 2340869"/>
              <a:gd name="connsiteX68" fmla="*/ 1179754 w 1569539"/>
              <a:gd name="connsiteY68" fmla="*/ 564446 h 2340869"/>
              <a:gd name="connsiteX69" fmla="*/ 1263097 w 1569539"/>
              <a:gd name="connsiteY69" fmla="*/ 688271 h 2340869"/>
              <a:gd name="connsiteX70" fmla="*/ 1501222 w 1569539"/>
              <a:gd name="connsiteY70" fmla="*/ 650171 h 2340869"/>
              <a:gd name="connsiteX71" fmla="*/ 1560756 w 1569539"/>
              <a:gd name="connsiteY71" fmla="*/ 902582 h 2340869"/>
              <a:gd name="connsiteX72" fmla="*/ 1544088 w 1569539"/>
              <a:gd name="connsiteY72" fmla="*/ 904964 h 2340869"/>
              <a:gd name="connsiteX73" fmla="*/ 1525038 w 1569539"/>
              <a:gd name="connsiteY73" fmla="*/ 978781 h 2340869"/>
              <a:gd name="connsiteX74" fmla="*/ 958300 w 1569539"/>
              <a:gd name="connsiteY74" fmla="*/ 1157376 h 2340869"/>
              <a:gd name="connsiteX75" fmla="*/ 979731 w 1569539"/>
              <a:gd name="connsiteY75" fmla="*/ 1166900 h 2340869"/>
              <a:gd name="connsiteX76" fmla="*/ 974968 w 1569539"/>
              <a:gd name="connsiteY76" fmla="*/ 1240718 h 2340869"/>
              <a:gd name="connsiteX77" fmla="*/ 984494 w 1569539"/>
              <a:gd name="connsiteY77" fmla="*/ 1302633 h 2340869"/>
              <a:gd name="connsiteX78" fmla="*/ 1032119 w 1569539"/>
              <a:gd name="connsiteY78" fmla="*/ 1383595 h 2340869"/>
              <a:gd name="connsiteX79" fmla="*/ 1072600 w 1569539"/>
              <a:gd name="connsiteY79" fmla="*/ 1405026 h 2340869"/>
              <a:gd name="connsiteX80" fmla="*/ 1089269 w 1569539"/>
              <a:gd name="connsiteY80" fmla="*/ 1471701 h 2340869"/>
              <a:gd name="connsiteX81" fmla="*/ 1122607 w 1569539"/>
              <a:gd name="connsiteY81" fmla="*/ 1497895 h 2340869"/>
              <a:gd name="connsiteX82" fmla="*/ 1163088 w 1569539"/>
              <a:gd name="connsiteY82" fmla="*/ 1557426 h 2340869"/>
              <a:gd name="connsiteX83" fmla="*/ 1191663 w 1569539"/>
              <a:gd name="connsiteY83" fmla="*/ 1571714 h 2340869"/>
              <a:gd name="connsiteX84" fmla="*/ 1220238 w 1569539"/>
              <a:gd name="connsiteY84" fmla="*/ 1609813 h 2340869"/>
              <a:gd name="connsiteX85" fmla="*/ 1215943 w 1569539"/>
              <a:gd name="connsiteY85" fmla="*/ 1629673 h 2340869"/>
              <a:gd name="connsiteX86" fmla="*/ 1196425 w 1569539"/>
              <a:gd name="connsiteY86" fmla="*/ 1678870 h 2340869"/>
              <a:gd name="connsiteX87" fmla="*/ 1144037 w 1569539"/>
              <a:gd name="connsiteY87" fmla="*/ 1674106 h 2340869"/>
              <a:gd name="connsiteX88" fmla="*/ 1124987 w 1569539"/>
              <a:gd name="connsiteY88" fmla="*/ 1719349 h 2340869"/>
              <a:gd name="connsiteX89" fmla="*/ 1048787 w 1569539"/>
              <a:gd name="connsiteY89" fmla="*/ 1752687 h 2340869"/>
              <a:gd name="connsiteX90" fmla="*/ 1020212 w 1569539"/>
              <a:gd name="connsiteY90" fmla="*/ 1812218 h 2340869"/>
              <a:gd name="connsiteX91" fmla="*/ 1036881 w 1569539"/>
              <a:gd name="connsiteY91" fmla="*/ 1859843 h 2340869"/>
              <a:gd name="connsiteX92" fmla="*/ 1017832 w 1569539"/>
              <a:gd name="connsiteY92" fmla="*/ 1900326 h 2340869"/>
              <a:gd name="connsiteX93" fmla="*/ 984493 w 1569539"/>
              <a:gd name="connsiteY93" fmla="*/ 1897943 h 2340869"/>
              <a:gd name="connsiteX94" fmla="*/ 982112 w 1569539"/>
              <a:gd name="connsiteY94" fmla="*/ 1962237 h 2340869"/>
              <a:gd name="connsiteX95" fmla="*/ 946393 w 1569539"/>
              <a:gd name="connsiteY95" fmla="*/ 1978906 h 2340869"/>
              <a:gd name="connsiteX96" fmla="*/ 910674 w 1569539"/>
              <a:gd name="connsiteY96" fmla="*/ 1986049 h 2340869"/>
              <a:gd name="connsiteX97" fmla="*/ 910674 w 1569539"/>
              <a:gd name="connsiteY97" fmla="*/ 2050343 h 2340869"/>
              <a:gd name="connsiteX98" fmla="*/ 967824 w 1569539"/>
              <a:gd name="connsiteY98" fmla="*/ 2059868 h 2340869"/>
              <a:gd name="connsiteX99" fmla="*/ 1001162 w 1569539"/>
              <a:gd name="connsiteY99" fmla="*/ 2055106 h 2340869"/>
              <a:gd name="connsiteX100" fmla="*/ 1005922 w 1569539"/>
              <a:gd name="connsiteY100" fmla="*/ 2128925 h 2340869"/>
              <a:gd name="connsiteX101" fmla="*/ 982112 w 1569539"/>
              <a:gd name="connsiteY101" fmla="*/ 2150356 h 2340869"/>
              <a:gd name="connsiteX102" fmla="*/ 922581 w 1569539"/>
              <a:gd name="connsiteY102" fmla="*/ 2147976 h 2340869"/>
              <a:gd name="connsiteX103" fmla="*/ 870193 w 1569539"/>
              <a:gd name="connsiteY103" fmla="*/ 2157501 h 2340869"/>
              <a:gd name="connsiteX104" fmla="*/ 824949 w 1569539"/>
              <a:gd name="connsiteY104" fmla="*/ 2181314 h 2340869"/>
              <a:gd name="connsiteX105" fmla="*/ 779704 w 1569539"/>
              <a:gd name="connsiteY105" fmla="*/ 2188456 h 2340869"/>
              <a:gd name="connsiteX106" fmla="*/ 758274 w 1569539"/>
              <a:gd name="connsiteY106" fmla="*/ 2207508 h 2340869"/>
              <a:gd name="connsiteX107" fmla="*/ 751131 w 1569539"/>
              <a:gd name="connsiteY107" fmla="*/ 2252751 h 2340869"/>
              <a:gd name="connsiteX108" fmla="*/ 734462 w 1569539"/>
              <a:gd name="connsiteY108" fmla="*/ 2264658 h 2340869"/>
              <a:gd name="connsiteX109" fmla="*/ 689218 w 1569539"/>
              <a:gd name="connsiteY109" fmla="*/ 2314664 h 2340869"/>
              <a:gd name="connsiteX110" fmla="*/ 665406 w 1569539"/>
              <a:gd name="connsiteY110" fmla="*/ 2319425 h 2340869"/>
              <a:gd name="connsiteX111" fmla="*/ 617781 w 1569539"/>
              <a:gd name="connsiteY111" fmla="*/ 2340857 h 2340869"/>
              <a:gd name="connsiteX112" fmla="*/ 579681 w 1569539"/>
              <a:gd name="connsiteY112" fmla="*/ 2324188 h 2340869"/>
              <a:gd name="connsiteX113" fmla="*/ 563012 w 1569539"/>
              <a:gd name="connsiteY113" fmla="*/ 2295613 h 2340869"/>
              <a:gd name="connsiteX114" fmla="*/ 520149 w 1569539"/>
              <a:gd name="connsiteY114" fmla="*/ 2305139 h 2340869"/>
              <a:gd name="connsiteX115" fmla="*/ 512573 w 1569539"/>
              <a:gd name="connsiteY115" fmla="*/ 2299035 h 2340869"/>
              <a:gd name="connsiteX116" fmla="*/ 503481 w 1569539"/>
              <a:gd name="connsiteY116" fmla="*/ 2293232 h 2340869"/>
              <a:gd name="connsiteX117" fmla="*/ 522531 w 1569539"/>
              <a:gd name="connsiteY117" fmla="*/ 2186075 h 2340869"/>
              <a:gd name="connsiteX118" fmla="*/ 539199 w 1569539"/>
              <a:gd name="connsiteY118" fmla="*/ 2164644 h 2340869"/>
              <a:gd name="connsiteX119" fmla="*/ 529674 w 1569539"/>
              <a:gd name="connsiteY119" fmla="*/ 2119401 h 2340869"/>
              <a:gd name="connsiteX120" fmla="*/ 553487 w 1569539"/>
              <a:gd name="connsiteY120" fmla="*/ 2105113 h 2340869"/>
              <a:gd name="connsiteX121" fmla="*/ 534437 w 1569539"/>
              <a:gd name="connsiteY121" fmla="*/ 2090826 h 2340869"/>
              <a:gd name="connsiteX122" fmla="*/ 522531 w 1569539"/>
              <a:gd name="connsiteY122" fmla="*/ 2055108 h 2340869"/>
              <a:gd name="connsiteX123" fmla="*/ 513006 w 1569539"/>
              <a:gd name="connsiteY123" fmla="*/ 2009864 h 2340869"/>
              <a:gd name="connsiteX124" fmla="*/ 510624 w 1569539"/>
              <a:gd name="connsiteY124" fmla="*/ 1978906 h 2340869"/>
              <a:gd name="connsiteX125" fmla="*/ 460618 w 1569539"/>
              <a:gd name="connsiteY125" fmla="*/ 1981289 h 2340869"/>
              <a:gd name="connsiteX126" fmla="*/ 427282 w 1569539"/>
              <a:gd name="connsiteY126" fmla="*/ 1945570 h 2340869"/>
              <a:gd name="connsiteX127" fmla="*/ 382037 w 1569539"/>
              <a:gd name="connsiteY127" fmla="*/ 1928900 h 2340869"/>
              <a:gd name="connsiteX128" fmla="*/ 367749 w 1569539"/>
              <a:gd name="connsiteY128" fmla="*/ 1878895 h 2340869"/>
              <a:gd name="connsiteX129" fmla="*/ 365368 w 1569539"/>
              <a:gd name="connsiteY129" fmla="*/ 1857463 h 2340869"/>
              <a:gd name="connsiteX130" fmla="*/ 334413 w 1569539"/>
              <a:gd name="connsiteY130" fmla="*/ 1812220 h 2340869"/>
              <a:gd name="connsiteX131" fmla="*/ 291549 w 1569539"/>
              <a:gd name="connsiteY131" fmla="*/ 1788407 h 2340869"/>
              <a:gd name="connsiteX132" fmla="*/ 248688 w 1569539"/>
              <a:gd name="connsiteY132" fmla="*/ 1759833 h 2340869"/>
              <a:gd name="connsiteX133" fmla="*/ 215349 w 1569539"/>
              <a:gd name="connsiteY133" fmla="*/ 1750307 h 2340869"/>
              <a:gd name="connsiteX134" fmla="*/ 217731 w 1569539"/>
              <a:gd name="connsiteY134" fmla="*/ 1705061 h 2340869"/>
              <a:gd name="connsiteX135" fmla="*/ 174868 w 1569539"/>
              <a:gd name="connsiteY135" fmla="*/ 1719351 h 2340869"/>
              <a:gd name="connsiteX136" fmla="*/ 186775 w 1569539"/>
              <a:gd name="connsiteY136" fmla="*/ 1752689 h 2340869"/>
              <a:gd name="connsiteX137" fmla="*/ 179631 w 1569539"/>
              <a:gd name="connsiteY137" fmla="*/ 1769358 h 2340869"/>
              <a:gd name="connsiteX138" fmla="*/ 141531 w 1569539"/>
              <a:gd name="connsiteY138" fmla="*/ 1740783 h 2340869"/>
              <a:gd name="connsiteX139" fmla="*/ 98669 w 1569539"/>
              <a:gd name="connsiteY139" fmla="*/ 1738401 h 2340869"/>
              <a:gd name="connsiteX140" fmla="*/ 43899 w 1569539"/>
              <a:gd name="connsiteY140" fmla="*/ 1719351 h 2340869"/>
              <a:gd name="connsiteX141" fmla="*/ 10560 w 1569539"/>
              <a:gd name="connsiteY141" fmla="*/ 1716967 h 2340869"/>
              <a:gd name="connsiteX142" fmla="*/ 1037 w 1569539"/>
              <a:gd name="connsiteY142" fmla="*/ 1664583 h 2340869"/>
              <a:gd name="connsiteX143" fmla="*/ 34374 w 1569539"/>
              <a:gd name="connsiteY143" fmla="*/ 1576476 h 2340869"/>
              <a:gd name="connsiteX144" fmla="*/ 60568 w 1569539"/>
              <a:gd name="connsiteY144" fmla="*/ 1528851 h 2340869"/>
              <a:gd name="connsiteX145" fmla="*/ 81999 w 1569539"/>
              <a:gd name="connsiteY145" fmla="*/ 1481226 h 2340869"/>
              <a:gd name="connsiteX146" fmla="*/ 108194 w 1569539"/>
              <a:gd name="connsiteY146" fmla="*/ 1443126 h 2340869"/>
              <a:gd name="connsiteX147" fmla="*/ 146293 w 1569539"/>
              <a:gd name="connsiteY147" fmla="*/ 1433601 h 2340869"/>
              <a:gd name="connsiteX148" fmla="*/ 153438 w 1569539"/>
              <a:gd name="connsiteY148" fmla="*/ 1397883 h 2340869"/>
              <a:gd name="connsiteX149" fmla="*/ 262975 w 1569539"/>
              <a:gd name="connsiteY149" fmla="*/ 1278820 h 2340869"/>
              <a:gd name="connsiteX150" fmla="*/ 286787 w 1569539"/>
              <a:gd name="connsiteY150" fmla="*/ 1140705 h 2340869"/>
              <a:gd name="connsiteX151" fmla="*/ 282025 w 1569539"/>
              <a:gd name="connsiteY151" fmla="*/ 1059745 h 2340869"/>
              <a:gd name="connsiteX152" fmla="*/ 196300 w 1569539"/>
              <a:gd name="connsiteY152" fmla="*/ 1047839 h 2340869"/>
              <a:gd name="connsiteX153" fmla="*/ 179632 w 1569539"/>
              <a:gd name="connsiteY153" fmla="*/ 966876 h 2340869"/>
              <a:gd name="connsiteX154" fmla="*/ 186775 w 1569539"/>
              <a:gd name="connsiteY154" fmla="*/ 900201 h 2340869"/>
              <a:gd name="connsiteX155" fmla="*/ 148675 w 1569539"/>
              <a:gd name="connsiteY155" fmla="*/ 862101 h 2340869"/>
              <a:gd name="connsiteX156" fmla="*/ 127244 w 1569539"/>
              <a:gd name="connsiteY156" fmla="*/ 821619 h 2340869"/>
              <a:gd name="connsiteX157" fmla="*/ 117719 w 1569539"/>
              <a:gd name="connsiteY157" fmla="*/ 762089 h 2340869"/>
              <a:gd name="connsiteX158" fmla="*/ 102097 w 1569539"/>
              <a:gd name="connsiteY158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44022 w 1569539"/>
              <a:gd name="connsiteY64" fmla="*/ 493009 h 2340869"/>
              <a:gd name="connsiteX65" fmla="*/ 1017829 w 1569539"/>
              <a:gd name="connsiteY65" fmla="*/ 540634 h 2340869"/>
              <a:gd name="connsiteX66" fmla="*/ 986872 w 1569539"/>
              <a:gd name="connsiteY66" fmla="*/ 566827 h 2340869"/>
              <a:gd name="connsiteX67" fmla="*/ 972585 w 1569539"/>
              <a:gd name="connsiteY67" fmla="*/ 628740 h 2340869"/>
              <a:gd name="connsiteX68" fmla="*/ 1110697 w 1569539"/>
              <a:gd name="connsiteY68" fmla="*/ 573971 h 2340869"/>
              <a:gd name="connsiteX69" fmla="*/ 1179754 w 1569539"/>
              <a:gd name="connsiteY69" fmla="*/ 564446 h 2340869"/>
              <a:gd name="connsiteX70" fmla="*/ 1263097 w 1569539"/>
              <a:gd name="connsiteY70" fmla="*/ 688271 h 2340869"/>
              <a:gd name="connsiteX71" fmla="*/ 1501222 w 1569539"/>
              <a:gd name="connsiteY71" fmla="*/ 650171 h 2340869"/>
              <a:gd name="connsiteX72" fmla="*/ 1560756 w 1569539"/>
              <a:gd name="connsiteY72" fmla="*/ 902582 h 2340869"/>
              <a:gd name="connsiteX73" fmla="*/ 1544088 w 1569539"/>
              <a:gd name="connsiteY73" fmla="*/ 904964 h 2340869"/>
              <a:gd name="connsiteX74" fmla="*/ 1525038 w 1569539"/>
              <a:gd name="connsiteY74" fmla="*/ 978781 h 2340869"/>
              <a:gd name="connsiteX75" fmla="*/ 958300 w 1569539"/>
              <a:gd name="connsiteY75" fmla="*/ 1157376 h 2340869"/>
              <a:gd name="connsiteX76" fmla="*/ 979731 w 1569539"/>
              <a:gd name="connsiteY76" fmla="*/ 1166900 h 2340869"/>
              <a:gd name="connsiteX77" fmla="*/ 974968 w 1569539"/>
              <a:gd name="connsiteY77" fmla="*/ 1240718 h 2340869"/>
              <a:gd name="connsiteX78" fmla="*/ 984494 w 1569539"/>
              <a:gd name="connsiteY78" fmla="*/ 1302633 h 2340869"/>
              <a:gd name="connsiteX79" fmla="*/ 1032119 w 1569539"/>
              <a:gd name="connsiteY79" fmla="*/ 1383595 h 2340869"/>
              <a:gd name="connsiteX80" fmla="*/ 1072600 w 1569539"/>
              <a:gd name="connsiteY80" fmla="*/ 1405026 h 2340869"/>
              <a:gd name="connsiteX81" fmla="*/ 1089269 w 1569539"/>
              <a:gd name="connsiteY81" fmla="*/ 1471701 h 2340869"/>
              <a:gd name="connsiteX82" fmla="*/ 1122607 w 1569539"/>
              <a:gd name="connsiteY82" fmla="*/ 1497895 h 2340869"/>
              <a:gd name="connsiteX83" fmla="*/ 1163088 w 1569539"/>
              <a:gd name="connsiteY83" fmla="*/ 1557426 h 2340869"/>
              <a:gd name="connsiteX84" fmla="*/ 1191663 w 1569539"/>
              <a:gd name="connsiteY84" fmla="*/ 1571714 h 2340869"/>
              <a:gd name="connsiteX85" fmla="*/ 1220238 w 1569539"/>
              <a:gd name="connsiteY85" fmla="*/ 1609813 h 2340869"/>
              <a:gd name="connsiteX86" fmla="*/ 1215943 w 1569539"/>
              <a:gd name="connsiteY86" fmla="*/ 1629673 h 2340869"/>
              <a:gd name="connsiteX87" fmla="*/ 1196425 w 1569539"/>
              <a:gd name="connsiteY87" fmla="*/ 1678870 h 2340869"/>
              <a:gd name="connsiteX88" fmla="*/ 1144037 w 1569539"/>
              <a:gd name="connsiteY88" fmla="*/ 1674106 h 2340869"/>
              <a:gd name="connsiteX89" fmla="*/ 1124987 w 1569539"/>
              <a:gd name="connsiteY89" fmla="*/ 1719349 h 2340869"/>
              <a:gd name="connsiteX90" fmla="*/ 1048787 w 1569539"/>
              <a:gd name="connsiteY90" fmla="*/ 1752687 h 2340869"/>
              <a:gd name="connsiteX91" fmla="*/ 1020212 w 1569539"/>
              <a:gd name="connsiteY91" fmla="*/ 1812218 h 2340869"/>
              <a:gd name="connsiteX92" fmla="*/ 1036881 w 1569539"/>
              <a:gd name="connsiteY92" fmla="*/ 1859843 h 2340869"/>
              <a:gd name="connsiteX93" fmla="*/ 1017832 w 1569539"/>
              <a:gd name="connsiteY93" fmla="*/ 1900326 h 2340869"/>
              <a:gd name="connsiteX94" fmla="*/ 984493 w 1569539"/>
              <a:gd name="connsiteY94" fmla="*/ 1897943 h 2340869"/>
              <a:gd name="connsiteX95" fmla="*/ 982112 w 1569539"/>
              <a:gd name="connsiteY95" fmla="*/ 1962237 h 2340869"/>
              <a:gd name="connsiteX96" fmla="*/ 946393 w 1569539"/>
              <a:gd name="connsiteY96" fmla="*/ 1978906 h 2340869"/>
              <a:gd name="connsiteX97" fmla="*/ 910674 w 1569539"/>
              <a:gd name="connsiteY97" fmla="*/ 1986049 h 2340869"/>
              <a:gd name="connsiteX98" fmla="*/ 910674 w 1569539"/>
              <a:gd name="connsiteY98" fmla="*/ 2050343 h 2340869"/>
              <a:gd name="connsiteX99" fmla="*/ 967824 w 1569539"/>
              <a:gd name="connsiteY99" fmla="*/ 2059868 h 2340869"/>
              <a:gd name="connsiteX100" fmla="*/ 1001162 w 1569539"/>
              <a:gd name="connsiteY100" fmla="*/ 2055106 h 2340869"/>
              <a:gd name="connsiteX101" fmla="*/ 1005922 w 1569539"/>
              <a:gd name="connsiteY101" fmla="*/ 2128925 h 2340869"/>
              <a:gd name="connsiteX102" fmla="*/ 982112 w 1569539"/>
              <a:gd name="connsiteY102" fmla="*/ 2150356 h 2340869"/>
              <a:gd name="connsiteX103" fmla="*/ 922581 w 1569539"/>
              <a:gd name="connsiteY103" fmla="*/ 2147976 h 2340869"/>
              <a:gd name="connsiteX104" fmla="*/ 870193 w 1569539"/>
              <a:gd name="connsiteY104" fmla="*/ 2157501 h 2340869"/>
              <a:gd name="connsiteX105" fmla="*/ 824949 w 1569539"/>
              <a:gd name="connsiteY105" fmla="*/ 2181314 h 2340869"/>
              <a:gd name="connsiteX106" fmla="*/ 779704 w 1569539"/>
              <a:gd name="connsiteY106" fmla="*/ 2188456 h 2340869"/>
              <a:gd name="connsiteX107" fmla="*/ 758274 w 1569539"/>
              <a:gd name="connsiteY107" fmla="*/ 2207508 h 2340869"/>
              <a:gd name="connsiteX108" fmla="*/ 751131 w 1569539"/>
              <a:gd name="connsiteY108" fmla="*/ 2252751 h 2340869"/>
              <a:gd name="connsiteX109" fmla="*/ 734462 w 1569539"/>
              <a:gd name="connsiteY109" fmla="*/ 2264658 h 2340869"/>
              <a:gd name="connsiteX110" fmla="*/ 689218 w 1569539"/>
              <a:gd name="connsiteY110" fmla="*/ 2314664 h 2340869"/>
              <a:gd name="connsiteX111" fmla="*/ 665406 w 1569539"/>
              <a:gd name="connsiteY111" fmla="*/ 2319425 h 2340869"/>
              <a:gd name="connsiteX112" fmla="*/ 617781 w 1569539"/>
              <a:gd name="connsiteY112" fmla="*/ 2340857 h 2340869"/>
              <a:gd name="connsiteX113" fmla="*/ 579681 w 1569539"/>
              <a:gd name="connsiteY113" fmla="*/ 2324188 h 2340869"/>
              <a:gd name="connsiteX114" fmla="*/ 563012 w 1569539"/>
              <a:gd name="connsiteY114" fmla="*/ 2295613 h 2340869"/>
              <a:gd name="connsiteX115" fmla="*/ 520149 w 1569539"/>
              <a:gd name="connsiteY115" fmla="*/ 2305139 h 2340869"/>
              <a:gd name="connsiteX116" fmla="*/ 512573 w 1569539"/>
              <a:gd name="connsiteY116" fmla="*/ 2299035 h 2340869"/>
              <a:gd name="connsiteX117" fmla="*/ 503481 w 1569539"/>
              <a:gd name="connsiteY117" fmla="*/ 2293232 h 2340869"/>
              <a:gd name="connsiteX118" fmla="*/ 522531 w 1569539"/>
              <a:gd name="connsiteY118" fmla="*/ 2186075 h 2340869"/>
              <a:gd name="connsiteX119" fmla="*/ 539199 w 1569539"/>
              <a:gd name="connsiteY119" fmla="*/ 2164644 h 2340869"/>
              <a:gd name="connsiteX120" fmla="*/ 529674 w 1569539"/>
              <a:gd name="connsiteY120" fmla="*/ 2119401 h 2340869"/>
              <a:gd name="connsiteX121" fmla="*/ 553487 w 1569539"/>
              <a:gd name="connsiteY121" fmla="*/ 2105113 h 2340869"/>
              <a:gd name="connsiteX122" fmla="*/ 534437 w 1569539"/>
              <a:gd name="connsiteY122" fmla="*/ 2090826 h 2340869"/>
              <a:gd name="connsiteX123" fmla="*/ 522531 w 1569539"/>
              <a:gd name="connsiteY123" fmla="*/ 2055108 h 2340869"/>
              <a:gd name="connsiteX124" fmla="*/ 513006 w 1569539"/>
              <a:gd name="connsiteY124" fmla="*/ 2009864 h 2340869"/>
              <a:gd name="connsiteX125" fmla="*/ 510624 w 1569539"/>
              <a:gd name="connsiteY125" fmla="*/ 1978906 h 2340869"/>
              <a:gd name="connsiteX126" fmla="*/ 460618 w 1569539"/>
              <a:gd name="connsiteY126" fmla="*/ 1981289 h 2340869"/>
              <a:gd name="connsiteX127" fmla="*/ 427282 w 1569539"/>
              <a:gd name="connsiteY127" fmla="*/ 1945570 h 2340869"/>
              <a:gd name="connsiteX128" fmla="*/ 382037 w 1569539"/>
              <a:gd name="connsiteY128" fmla="*/ 1928900 h 2340869"/>
              <a:gd name="connsiteX129" fmla="*/ 367749 w 1569539"/>
              <a:gd name="connsiteY129" fmla="*/ 1878895 h 2340869"/>
              <a:gd name="connsiteX130" fmla="*/ 365368 w 1569539"/>
              <a:gd name="connsiteY130" fmla="*/ 1857463 h 2340869"/>
              <a:gd name="connsiteX131" fmla="*/ 334413 w 1569539"/>
              <a:gd name="connsiteY131" fmla="*/ 1812220 h 2340869"/>
              <a:gd name="connsiteX132" fmla="*/ 291549 w 1569539"/>
              <a:gd name="connsiteY132" fmla="*/ 1788407 h 2340869"/>
              <a:gd name="connsiteX133" fmla="*/ 248688 w 1569539"/>
              <a:gd name="connsiteY133" fmla="*/ 1759833 h 2340869"/>
              <a:gd name="connsiteX134" fmla="*/ 215349 w 1569539"/>
              <a:gd name="connsiteY134" fmla="*/ 1750307 h 2340869"/>
              <a:gd name="connsiteX135" fmla="*/ 217731 w 1569539"/>
              <a:gd name="connsiteY135" fmla="*/ 1705061 h 2340869"/>
              <a:gd name="connsiteX136" fmla="*/ 174868 w 1569539"/>
              <a:gd name="connsiteY136" fmla="*/ 1719351 h 2340869"/>
              <a:gd name="connsiteX137" fmla="*/ 186775 w 1569539"/>
              <a:gd name="connsiteY137" fmla="*/ 1752689 h 2340869"/>
              <a:gd name="connsiteX138" fmla="*/ 179631 w 1569539"/>
              <a:gd name="connsiteY138" fmla="*/ 1769358 h 2340869"/>
              <a:gd name="connsiteX139" fmla="*/ 141531 w 1569539"/>
              <a:gd name="connsiteY139" fmla="*/ 1740783 h 2340869"/>
              <a:gd name="connsiteX140" fmla="*/ 98669 w 1569539"/>
              <a:gd name="connsiteY140" fmla="*/ 1738401 h 2340869"/>
              <a:gd name="connsiteX141" fmla="*/ 43899 w 1569539"/>
              <a:gd name="connsiteY141" fmla="*/ 1719351 h 2340869"/>
              <a:gd name="connsiteX142" fmla="*/ 10560 w 1569539"/>
              <a:gd name="connsiteY142" fmla="*/ 1716967 h 2340869"/>
              <a:gd name="connsiteX143" fmla="*/ 1037 w 1569539"/>
              <a:gd name="connsiteY143" fmla="*/ 1664583 h 2340869"/>
              <a:gd name="connsiteX144" fmla="*/ 34374 w 1569539"/>
              <a:gd name="connsiteY144" fmla="*/ 1576476 h 2340869"/>
              <a:gd name="connsiteX145" fmla="*/ 60568 w 1569539"/>
              <a:gd name="connsiteY145" fmla="*/ 1528851 h 2340869"/>
              <a:gd name="connsiteX146" fmla="*/ 81999 w 1569539"/>
              <a:gd name="connsiteY146" fmla="*/ 1481226 h 2340869"/>
              <a:gd name="connsiteX147" fmla="*/ 108194 w 1569539"/>
              <a:gd name="connsiteY147" fmla="*/ 1443126 h 2340869"/>
              <a:gd name="connsiteX148" fmla="*/ 146293 w 1569539"/>
              <a:gd name="connsiteY148" fmla="*/ 1433601 h 2340869"/>
              <a:gd name="connsiteX149" fmla="*/ 153438 w 1569539"/>
              <a:gd name="connsiteY149" fmla="*/ 1397883 h 2340869"/>
              <a:gd name="connsiteX150" fmla="*/ 262975 w 1569539"/>
              <a:gd name="connsiteY150" fmla="*/ 1278820 h 2340869"/>
              <a:gd name="connsiteX151" fmla="*/ 286787 w 1569539"/>
              <a:gd name="connsiteY151" fmla="*/ 1140705 h 2340869"/>
              <a:gd name="connsiteX152" fmla="*/ 282025 w 1569539"/>
              <a:gd name="connsiteY152" fmla="*/ 1059745 h 2340869"/>
              <a:gd name="connsiteX153" fmla="*/ 196300 w 1569539"/>
              <a:gd name="connsiteY153" fmla="*/ 1047839 h 2340869"/>
              <a:gd name="connsiteX154" fmla="*/ 179632 w 1569539"/>
              <a:gd name="connsiteY154" fmla="*/ 966876 h 2340869"/>
              <a:gd name="connsiteX155" fmla="*/ 186775 w 1569539"/>
              <a:gd name="connsiteY155" fmla="*/ 900201 h 2340869"/>
              <a:gd name="connsiteX156" fmla="*/ 148675 w 1569539"/>
              <a:gd name="connsiteY156" fmla="*/ 862101 h 2340869"/>
              <a:gd name="connsiteX157" fmla="*/ 127244 w 1569539"/>
              <a:gd name="connsiteY157" fmla="*/ 821619 h 2340869"/>
              <a:gd name="connsiteX158" fmla="*/ 117719 w 1569539"/>
              <a:gd name="connsiteY158" fmla="*/ 762089 h 2340869"/>
              <a:gd name="connsiteX159" fmla="*/ 102097 w 1569539"/>
              <a:gd name="connsiteY15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44022 w 1569539"/>
              <a:gd name="connsiteY65" fmla="*/ 493009 h 2340869"/>
              <a:gd name="connsiteX66" fmla="*/ 1017829 w 1569539"/>
              <a:gd name="connsiteY66" fmla="*/ 540634 h 2340869"/>
              <a:gd name="connsiteX67" fmla="*/ 986872 w 1569539"/>
              <a:gd name="connsiteY67" fmla="*/ 566827 h 2340869"/>
              <a:gd name="connsiteX68" fmla="*/ 972585 w 1569539"/>
              <a:gd name="connsiteY68" fmla="*/ 628740 h 2340869"/>
              <a:gd name="connsiteX69" fmla="*/ 1110697 w 1569539"/>
              <a:gd name="connsiteY69" fmla="*/ 573971 h 2340869"/>
              <a:gd name="connsiteX70" fmla="*/ 1179754 w 1569539"/>
              <a:gd name="connsiteY70" fmla="*/ 564446 h 2340869"/>
              <a:gd name="connsiteX71" fmla="*/ 1263097 w 1569539"/>
              <a:gd name="connsiteY71" fmla="*/ 688271 h 2340869"/>
              <a:gd name="connsiteX72" fmla="*/ 1501222 w 1569539"/>
              <a:gd name="connsiteY72" fmla="*/ 650171 h 2340869"/>
              <a:gd name="connsiteX73" fmla="*/ 1560756 w 1569539"/>
              <a:gd name="connsiteY73" fmla="*/ 902582 h 2340869"/>
              <a:gd name="connsiteX74" fmla="*/ 1544088 w 1569539"/>
              <a:gd name="connsiteY74" fmla="*/ 904964 h 2340869"/>
              <a:gd name="connsiteX75" fmla="*/ 1525038 w 1569539"/>
              <a:gd name="connsiteY75" fmla="*/ 978781 h 2340869"/>
              <a:gd name="connsiteX76" fmla="*/ 958300 w 1569539"/>
              <a:gd name="connsiteY76" fmla="*/ 1157376 h 2340869"/>
              <a:gd name="connsiteX77" fmla="*/ 979731 w 1569539"/>
              <a:gd name="connsiteY77" fmla="*/ 1166900 h 2340869"/>
              <a:gd name="connsiteX78" fmla="*/ 974968 w 1569539"/>
              <a:gd name="connsiteY78" fmla="*/ 1240718 h 2340869"/>
              <a:gd name="connsiteX79" fmla="*/ 984494 w 1569539"/>
              <a:gd name="connsiteY79" fmla="*/ 1302633 h 2340869"/>
              <a:gd name="connsiteX80" fmla="*/ 1032119 w 1569539"/>
              <a:gd name="connsiteY80" fmla="*/ 1383595 h 2340869"/>
              <a:gd name="connsiteX81" fmla="*/ 1072600 w 1569539"/>
              <a:gd name="connsiteY81" fmla="*/ 1405026 h 2340869"/>
              <a:gd name="connsiteX82" fmla="*/ 1089269 w 1569539"/>
              <a:gd name="connsiteY82" fmla="*/ 1471701 h 2340869"/>
              <a:gd name="connsiteX83" fmla="*/ 1122607 w 1569539"/>
              <a:gd name="connsiteY83" fmla="*/ 1497895 h 2340869"/>
              <a:gd name="connsiteX84" fmla="*/ 1163088 w 1569539"/>
              <a:gd name="connsiteY84" fmla="*/ 1557426 h 2340869"/>
              <a:gd name="connsiteX85" fmla="*/ 1191663 w 1569539"/>
              <a:gd name="connsiteY85" fmla="*/ 1571714 h 2340869"/>
              <a:gd name="connsiteX86" fmla="*/ 1220238 w 1569539"/>
              <a:gd name="connsiteY86" fmla="*/ 1609813 h 2340869"/>
              <a:gd name="connsiteX87" fmla="*/ 1215943 w 1569539"/>
              <a:gd name="connsiteY87" fmla="*/ 1629673 h 2340869"/>
              <a:gd name="connsiteX88" fmla="*/ 1196425 w 1569539"/>
              <a:gd name="connsiteY88" fmla="*/ 1678870 h 2340869"/>
              <a:gd name="connsiteX89" fmla="*/ 1144037 w 1569539"/>
              <a:gd name="connsiteY89" fmla="*/ 1674106 h 2340869"/>
              <a:gd name="connsiteX90" fmla="*/ 1124987 w 1569539"/>
              <a:gd name="connsiteY90" fmla="*/ 1719349 h 2340869"/>
              <a:gd name="connsiteX91" fmla="*/ 1048787 w 1569539"/>
              <a:gd name="connsiteY91" fmla="*/ 1752687 h 2340869"/>
              <a:gd name="connsiteX92" fmla="*/ 1020212 w 1569539"/>
              <a:gd name="connsiteY92" fmla="*/ 1812218 h 2340869"/>
              <a:gd name="connsiteX93" fmla="*/ 1036881 w 1569539"/>
              <a:gd name="connsiteY93" fmla="*/ 1859843 h 2340869"/>
              <a:gd name="connsiteX94" fmla="*/ 1017832 w 1569539"/>
              <a:gd name="connsiteY94" fmla="*/ 1900326 h 2340869"/>
              <a:gd name="connsiteX95" fmla="*/ 984493 w 1569539"/>
              <a:gd name="connsiteY95" fmla="*/ 1897943 h 2340869"/>
              <a:gd name="connsiteX96" fmla="*/ 982112 w 1569539"/>
              <a:gd name="connsiteY96" fmla="*/ 1962237 h 2340869"/>
              <a:gd name="connsiteX97" fmla="*/ 946393 w 1569539"/>
              <a:gd name="connsiteY97" fmla="*/ 1978906 h 2340869"/>
              <a:gd name="connsiteX98" fmla="*/ 910674 w 1569539"/>
              <a:gd name="connsiteY98" fmla="*/ 1986049 h 2340869"/>
              <a:gd name="connsiteX99" fmla="*/ 910674 w 1569539"/>
              <a:gd name="connsiteY99" fmla="*/ 2050343 h 2340869"/>
              <a:gd name="connsiteX100" fmla="*/ 967824 w 1569539"/>
              <a:gd name="connsiteY100" fmla="*/ 2059868 h 2340869"/>
              <a:gd name="connsiteX101" fmla="*/ 1001162 w 1569539"/>
              <a:gd name="connsiteY101" fmla="*/ 2055106 h 2340869"/>
              <a:gd name="connsiteX102" fmla="*/ 1005922 w 1569539"/>
              <a:gd name="connsiteY102" fmla="*/ 2128925 h 2340869"/>
              <a:gd name="connsiteX103" fmla="*/ 982112 w 1569539"/>
              <a:gd name="connsiteY103" fmla="*/ 2150356 h 2340869"/>
              <a:gd name="connsiteX104" fmla="*/ 922581 w 1569539"/>
              <a:gd name="connsiteY104" fmla="*/ 2147976 h 2340869"/>
              <a:gd name="connsiteX105" fmla="*/ 870193 w 1569539"/>
              <a:gd name="connsiteY105" fmla="*/ 2157501 h 2340869"/>
              <a:gd name="connsiteX106" fmla="*/ 824949 w 1569539"/>
              <a:gd name="connsiteY106" fmla="*/ 2181314 h 2340869"/>
              <a:gd name="connsiteX107" fmla="*/ 779704 w 1569539"/>
              <a:gd name="connsiteY107" fmla="*/ 2188456 h 2340869"/>
              <a:gd name="connsiteX108" fmla="*/ 758274 w 1569539"/>
              <a:gd name="connsiteY108" fmla="*/ 2207508 h 2340869"/>
              <a:gd name="connsiteX109" fmla="*/ 751131 w 1569539"/>
              <a:gd name="connsiteY109" fmla="*/ 2252751 h 2340869"/>
              <a:gd name="connsiteX110" fmla="*/ 734462 w 1569539"/>
              <a:gd name="connsiteY110" fmla="*/ 2264658 h 2340869"/>
              <a:gd name="connsiteX111" fmla="*/ 689218 w 1569539"/>
              <a:gd name="connsiteY111" fmla="*/ 2314664 h 2340869"/>
              <a:gd name="connsiteX112" fmla="*/ 665406 w 1569539"/>
              <a:gd name="connsiteY112" fmla="*/ 2319425 h 2340869"/>
              <a:gd name="connsiteX113" fmla="*/ 617781 w 1569539"/>
              <a:gd name="connsiteY113" fmla="*/ 2340857 h 2340869"/>
              <a:gd name="connsiteX114" fmla="*/ 579681 w 1569539"/>
              <a:gd name="connsiteY114" fmla="*/ 2324188 h 2340869"/>
              <a:gd name="connsiteX115" fmla="*/ 563012 w 1569539"/>
              <a:gd name="connsiteY115" fmla="*/ 2295613 h 2340869"/>
              <a:gd name="connsiteX116" fmla="*/ 520149 w 1569539"/>
              <a:gd name="connsiteY116" fmla="*/ 2305139 h 2340869"/>
              <a:gd name="connsiteX117" fmla="*/ 512573 w 1569539"/>
              <a:gd name="connsiteY117" fmla="*/ 2299035 h 2340869"/>
              <a:gd name="connsiteX118" fmla="*/ 503481 w 1569539"/>
              <a:gd name="connsiteY118" fmla="*/ 2293232 h 2340869"/>
              <a:gd name="connsiteX119" fmla="*/ 522531 w 1569539"/>
              <a:gd name="connsiteY119" fmla="*/ 2186075 h 2340869"/>
              <a:gd name="connsiteX120" fmla="*/ 539199 w 1569539"/>
              <a:gd name="connsiteY120" fmla="*/ 2164644 h 2340869"/>
              <a:gd name="connsiteX121" fmla="*/ 529674 w 1569539"/>
              <a:gd name="connsiteY121" fmla="*/ 2119401 h 2340869"/>
              <a:gd name="connsiteX122" fmla="*/ 553487 w 1569539"/>
              <a:gd name="connsiteY122" fmla="*/ 2105113 h 2340869"/>
              <a:gd name="connsiteX123" fmla="*/ 534437 w 1569539"/>
              <a:gd name="connsiteY123" fmla="*/ 2090826 h 2340869"/>
              <a:gd name="connsiteX124" fmla="*/ 522531 w 1569539"/>
              <a:gd name="connsiteY124" fmla="*/ 2055108 h 2340869"/>
              <a:gd name="connsiteX125" fmla="*/ 513006 w 1569539"/>
              <a:gd name="connsiteY125" fmla="*/ 2009864 h 2340869"/>
              <a:gd name="connsiteX126" fmla="*/ 510624 w 1569539"/>
              <a:gd name="connsiteY126" fmla="*/ 1978906 h 2340869"/>
              <a:gd name="connsiteX127" fmla="*/ 460618 w 1569539"/>
              <a:gd name="connsiteY127" fmla="*/ 1981289 h 2340869"/>
              <a:gd name="connsiteX128" fmla="*/ 427282 w 1569539"/>
              <a:gd name="connsiteY128" fmla="*/ 1945570 h 2340869"/>
              <a:gd name="connsiteX129" fmla="*/ 382037 w 1569539"/>
              <a:gd name="connsiteY129" fmla="*/ 1928900 h 2340869"/>
              <a:gd name="connsiteX130" fmla="*/ 367749 w 1569539"/>
              <a:gd name="connsiteY130" fmla="*/ 1878895 h 2340869"/>
              <a:gd name="connsiteX131" fmla="*/ 365368 w 1569539"/>
              <a:gd name="connsiteY131" fmla="*/ 1857463 h 2340869"/>
              <a:gd name="connsiteX132" fmla="*/ 334413 w 1569539"/>
              <a:gd name="connsiteY132" fmla="*/ 1812220 h 2340869"/>
              <a:gd name="connsiteX133" fmla="*/ 291549 w 1569539"/>
              <a:gd name="connsiteY133" fmla="*/ 1788407 h 2340869"/>
              <a:gd name="connsiteX134" fmla="*/ 248688 w 1569539"/>
              <a:gd name="connsiteY134" fmla="*/ 1759833 h 2340869"/>
              <a:gd name="connsiteX135" fmla="*/ 215349 w 1569539"/>
              <a:gd name="connsiteY135" fmla="*/ 1750307 h 2340869"/>
              <a:gd name="connsiteX136" fmla="*/ 217731 w 1569539"/>
              <a:gd name="connsiteY136" fmla="*/ 1705061 h 2340869"/>
              <a:gd name="connsiteX137" fmla="*/ 174868 w 1569539"/>
              <a:gd name="connsiteY137" fmla="*/ 1719351 h 2340869"/>
              <a:gd name="connsiteX138" fmla="*/ 186775 w 1569539"/>
              <a:gd name="connsiteY138" fmla="*/ 1752689 h 2340869"/>
              <a:gd name="connsiteX139" fmla="*/ 179631 w 1569539"/>
              <a:gd name="connsiteY139" fmla="*/ 1769358 h 2340869"/>
              <a:gd name="connsiteX140" fmla="*/ 141531 w 1569539"/>
              <a:gd name="connsiteY140" fmla="*/ 1740783 h 2340869"/>
              <a:gd name="connsiteX141" fmla="*/ 98669 w 1569539"/>
              <a:gd name="connsiteY141" fmla="*/ 1738401 h 2340869"/>
              <a:gd name="connsiteX142" fmla="*/ 43899 w 1569539"/>
              <a:gd name="connsiteY142" fmla="*/ 1719351 h 2340869"/>
              <a:gd name="connsiteX143" fmla="*/ 10560 w 1569539"/>
              <a:gd name="connsiteY143" fmla="*/ 1716967 h 2340869"/>
              <a:gd name="connsiteX144" fmla="*/ 1037 w 1569539"/>
              <a:gd name="connsiteY144" fmla="*/ 1664583 h 2340869"/>
              <a:gd name="connsiteX145" fmla="*/ 34374 w 1569539"/>
              <a:gd name="connsiteY145" fmla="*/ 1576476 h 2340869"/>
              <a:gd name="connsiteX146" fmla="*/ 60568 w 1569539"/>
              <a:gd name="connsiteY146" fmla="*/ 1528851 h 2340869"/>
              <a:gd name="connsiteX147" fmla="*/ 81999 w 1569539"/>
              <a:gd name="connsiteY147" fmla="*/ 1481226 h 2340869"/>
              <a:gd name="connsiteX148" fmla="*/ 108194 w 1569539"/>
              <a:gd name="connsiteY148" fmla="*/ 1443126 h 2340869"/>
              <a:gd name="connsiteX149" fmla="*/ 146293 w 1569539"/>
              <a:gd name="connsiteY149" fmla="*/ 1433601 h 2340869"/>
              <a:gd name="connsiteX150" fmla="*/ 153438 w 1569539"/>
              <a:gd name="connsiteY150" fmla="*/ 1397883 h 2340869"/>
              <a:gd name="connsiteX151" fmla="*/ 262975 w 1569539"/>
              <a:gd name="connsiteY151" fmla="*/ 1278820 h 2340869"/>
              <a:gd name="connsiteX152" fmla="*/ 286787 w 1569539"/>
              <a:gd name="connsiteY152" fmla="*/ 1140705 h 2340869"/>
              <a:gd name="connsiteX153" fmla="*/ 282025 w 1569539"/>
              <a:gd name="connsiteY153" fmla="*/ 1059745 h 2340869"/>
              <a:gd name="connsiteX154" fmla="*/ 196300 w 1569539"/>
              <a:gd name="connsiteY154" fmla="*/ 1047839 h 2340869"/>
              <a:gd name="connsiteX155" fmla="*/ 179632 w 1569539"/>
              <a:gd name="connsiteY155" fmla="*/ 966876 h 2340869"/>
              <a:gd name="connsiteX156" fmla="*/ 186775 w 1569539"/>
              <a:gd name="connsiteY156" fmla="*/ 900201 h 2340869"/>
              <a:gd name="connsiteX157" fmla="*/ 148675 w 1569539"/>
              <a:gd name="connsiteY157" fmla="*/ 862101 h 2340869"/>
              <a:gd name="connsiteX158" fmla="*/ 127244 w 1569539"/>
              <a:gd name="connsiteY158" fmla="*/ 821619 h 2340869"/>
              <a:gd name="connsiteX159" fmla="*/ 117719 w 1569539"/>
              <a:gd name="connsiteY159" fmla="*/ 762089 h 2340869"/>
              <a:gd name="connsiteX160" fmla="*/ 102097 w 1569539"/>
              <a:gd name="connsiteY160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501222 w 1569539"/>
              <a:gd name="connsiteY73" fmla="*/ 650171 h 2340869"/>
              <a:gd name="connsiteX74" fmla="*/ 1560756 w 1569539"/>
              <a:gd name="connsiteY74" fmla="*/ 902582 h 2340869"/>
              <a:gd name="connsiteX75" fmla="*/ 1544088 w 1569539"/>
              <a:gd name="connsiteY75" fmla="*/ 904964 h 2340869"/>
              <a:gd name="connsiteX76" fmla="*/ 1525038 w 1569539"/>
              <a:gd name="connsiteY76" fmla="*/ 978781 h 2340869"/>
              <a:gd name="connsiteX77" fmla="*/ 958300 w 1569539"/>
              <a:gd name="connsiteY77" fmla="*/ 1157376 h 2340869"/>
              <a:gd name="connsiteX78" fmla="*/ 979731 w 1569539"/>
              <a:gd name="connsiteY78" fmla="*/ 1166900 h 2340869"/>
              <a:gd name="connsiteX79" fmla="*/ 974968 w 1569539"/>
              <a:gd name="connsiteY79" fmla="*/ 1240718 h 2340869"/>
              <a:gd name="connsiteX80" fmla="*/ 984494 w 1569539"/>
              <a:gd name="connsiteY80" fmla="*/ 1302633 h 2340869"/>
              <a:gd name="connsiteX81" fmla="*/ 1032119 w 1569539"/>
              <a:gd name="connsiteY81" fmla="*/ 1383595 h 2340869"/>
              <a:gd name="connsiteX82" fmla="*/ 1072600 w 1569539"/>
              <a:gd name="connsiteY82" fmla="*/ 1405026 h 2340869"/>
              <a:gd name="connsiteX83" fmla="*/ 1089269 w 1569539"/>
              <a:gd name="connsiteY83" fmla="*/ 1471701 h 2340869"/>
              <a:gd name="connsiteX84" fmla="*/ 1122607 w 1569539"/>
              <a:gd name="connsiteY84" fmla="*/ 1497895 h 2340869"/>
              <a:gd name="connsiteX85" fmla="*/ 1163088 w 1569539"/>
              <a:gd name="connsiteY85" fmla="*/ 1557426 h 2340869"/>
              <a:gd name="connsiteX86" fmla="*/ 1191663 w 1569539"/>
              <a:gd name="connsiteY86" fmla="*/ 1571714 h 2340869"/>
              <a:gd name="connsiteX87" fmla="*/ 1220238 w 1569539"/>
              <a:gd name="connsiteY87" fmla="*/ 1609813 h 2340869"/>
              <a:gd name="connsiteX88" fmla="*/ 1215943 w 1569539"/>
              <a:gd name="connsiteY88" fmla="*/ 1629673 h 2340869"/>
              <a:gd name="connsiteX89" fmla="*/ 1196425 w 1569539"/>
              <a:gd name="connsiteY89" fmla="*/ 1678870 h 2340869"/>
              <a:gd name="connsiteX90" fmla="*/ 1144037 w 1569539"/>
              <a:gd name="connsiteY90" fmla="*/ 1674106 h 2340869"/>
              <a:gd name="connsiteX91" fmla="*/ 1124987 w 1569539"/>
              <a:gd name="connsiteY91" fmla="*/ 1719349 h 2340869"/>
              <a:gd name="connsiteX92" fmla="*/ 1048787 w 1569539"/>
              <a:gd name="connsiteY92" fmla="*/ 1752687 h 2340869"/>
              <a:gd name="connsiteX93" fmla="*/ 1020212 w 1569539"/>
              <a:gd name="connsiteY93" fmla="*/ 1812218 h 2340869"/>
              <a:gd name="connsiteX94" fmla="*/ 1036881 w 1569539"/>
              <a:gd name="connsiteY94" fmla="*/ 1859843 h 2340869"/>
              <a:gd name="connsiteX95" fmla="*/ 1017832 w 1569539"/>
              <a:gd name="connsiteY95" fmla="*/ 1900326 h 2340869"/>
              <a:gd name="connsiteX96" fmla="*/ 984493 w 1569539"/>
              <a:gd name="connsiteY96" fmla="*/ 1897943 h 2340869"/>
              <a:gd name="connsiteX97" fmla="*/ 982112 w 1569539"/>
              <a:gd name="connsiteY97" fmla="*/ 1962237 h 2340869"/>
              <a:gd name="connsiteX98" fmla="*/ 946393 w 1569539"/>
              <a:gd name="connsiteY98" fmla="*/ 1978906 h 2340869"/>
              <a:gd name="connsiteX99" fmla="*/ 910674 w 1569539"/>
              <a:gd name="connsiteY99" fmla="*/ 1986049 h 2340869"/>
              <a:gd name="connsiteX100" fmla="*/ 910674 w 1569539"/>
              <a:gd name="connsiteY100" fmla="*/ 2050343 h 2340869"/>
              <a:gd name="connsiteX101" fmla="*/ 967824 w 1569539"/>
              <a:gd name="connsiteY101" fmla="*/ 2059868 h 2340869"/>
              <a:gd name="connsiteX102" fmla="*/ 1001162 w 1569539"/>
              <a:gd name="connsiteY102" fmla="*/ 2055106 h 2340869"/>
              <a:gd name="connsiteX103" fmla="*/ 1005922 w 1569539"/>
              <a:gd name="connsiteY103" fmla="*/ 2128925 h 2340869"/>
              <a:gd name="connsiteX104" fmla="*/ 982112 w 1569539"/>
              <a:gd name="connsiteY104" fmla="*/ 2150356 h 2340869"/>
              <a:gd name="connsiteX105" fmla="*/ 922581 w 1569539"/>
              <a:gd name="connsiteY105" fmla="*/ 2147976 h 2340869"/>
              <a:gd name="connsiteX106" fmla="*/ 870193 w 1569539"/>
              <a:gd name="connsiteY106" fmla="*/ 2157501 h 2340869"/>
              <a:gd name="connsiteX107" fmla="*/ 824949 w 1569539"/>
              <a:gd name="connsiteY107" fmla="*/ 2181314 h 2340869"/>
              <a:gd name="connsiteX108" fmla="*/ 779704 w 1569539"/>
              <a:gd name="connsiteY108" fmla="*/ 2188456 h 2340869"/>
              <a:gd name="connsiteX109" fmla="*/ 758274 w 1569539"/>
              <a:gd name="connsiteY109" fmla="*/ 2207508 h 2340869"/>
              <a:gd name="connsiteX110" fmla="*/ 751131 w 1569539"/>
              <a:gd name="connsiteY110" fmla="*/ 2252751 h 2340869"/>
              <a:gd name="connsiteX111" fmla="*/ 734462 w 1569539"/>
              <a:gd name="connsiteY111" fmla="*/ 2264658 h 2340869"/>
              <a:gd name="connsiteX112" fmla="*/ 689218 w 1569539"/>
              <a:gd name="connsiteY112" fmla="*/ 2314664 h 2340869"/>
              <a:gd name="connsiteX113" fmla="*/ 665406 w 1569539"/>
              <a:gd name="connsiteY113" fmla="*/ 2319425 h 2340869"/>
              <a:gd name="connsiteX114" fmla="*/ 617781 w 1569539"/>
              <a:gd name="connsiteY114" fmla="*/ 2340857 h 2340869"/>
              <a:gd name="connsiteX115" fmla="*/ 579681 w 1569539"/>
              <a:gd name="connsiteY115" fmla="*/ 2324188 h 2340869"/>
              <a:gd name="connsiteX116" fmla="*/ 563012 w 1569539"/>
              <a:gd name="connsiteY116" fmla="*/ 2295613 h 2340869"/>
              <a:gd name="connsiteX117" fmla="*/ 520149 w 1569539"/>
              <a:gd name="connsiteY117" fmla="*/ 2305139 h 2340869"/>
              <a:gd name="connsiteX118" fmla="*/ 512573 w 1569539"/>
              <a:gd name="connsiteY118" fmla="*/ 2299035 h 2340869"/>
              <a:gd name="connsiteX119" fmla="*/ 503481 w 1569539"/>
              <a:gd name="connsiteY119" fmla="*/ 2293232 h 2340869"/>
              <a:gd name="connsiteX120" fmla="*/ 522531 w 1569539"/>
              <a:gd name="connsiteY120" fmla="*/ 2186075 h 2340869"/>
              <a:gd name="connsiteX121" fmla="*/ 539199 w 1569539"/>
              <a:gd name="connsiteY121" fmla="*/ 2164644 h 2340869"/>
              <a:gd name="connsiteX122" fmla="*/ 529674 w 1569539"/>
              <a:gd name="connsiteY122" fmla="*/ 2119401 h 2340869"/>
              <a:gd name="connsiteX123" fmla="*/ 553487 w 1569539"/>
              <a:gd name="connsiteY123" fmla="*/ 2105113 h 2340869"/>
              <a:gd name="connsiteX124" fmla="*/ 534437 w 1569539"/>
              <a:gd name="connsiteY124" fmla="*/ 2090826 h 2340869"/>
              <a:gd name="connsiteX125" fmla="*/ 522531 w 1569539"/>
              <a:gd name="connsiteY125" fmla="*/ 2055108 h 2340869"/>
              <a:gd name="connsiteX126" fmla="*/ 513006 w 1569539"/>
              <a:gd name="connsiteY126" fmla="*/ 2009864 h 2340869"/>
              <a:gd name="connsiteX127" fmla="*/ 510624 w 1569539"/>
              <a:gd name="connsiteY127" fmla="*/ 1978906 h 2340869"/>
              <a:gd name="connsiteX128" fmla="*/ 460618 w 1569539"/>
              <a:gd name="connsiteY128" fmla="*/ 1981289 h 2340869"/>
              <a:gd name="connsiteX129" fmla="*/ 427282 w 1569539"/>
              <a:gd name="connsiteY129" fmla="*/ 1945570 h 2340869"/>
              <a:gd name="connsiteX130" fmla="*/ 382037 w 1569539"/>
              <a:gd name="connsiteY130" fmla="*/ 1928900 h 2340869"/>
              <a:gd name="connsiteX131" fmla="*/ 367749 w 1569539"/>
              <a:gd name="connsiteY131" fmla="*/ 1878895 h 2340869"/>
              <a:gd name="connsiteX132" fmla="*/ 365368 w 1569539"/>
              <a:gd name="connsiteY132" fmla="*/ 1857463 h 2340869"/>
              <a:gd name="connsiteX133" fmla="*/ 334413 w 1569539"/>
              <a:gd name="connsiteY133" fmla="*/ 1812220 h 2340869"/>
              <a:gd name="connsiteX134" fmla="*/ 291549 w 1569539"/>
              <a:gd name="connsiteY134" fmla="*/ 1788407 h 2340869"/>
              <a:gd name="connsiteX135" fmla="*/ 248688 w 1569539"/>
              <a:gd name="connsiteY135" fmla="*/ 1759833 h 2340869"/>
              <a:gd name="connsiteX136" fmla="*/ 215349 w 1569539"/>
              <a:gd name="connsiteY136" fmla="*/ 1750307 h 2340869"/>
              <a:gd name="connsiteX137" fmla="*/ 217731 w 1569539"/>
              <a:gd name="connsiteY137" fmla="*/ 1705061 h 2340869"/>
              <a:gd name="connsiteX138" fmla="*/ 174868 w 1569539"/>
              <a:gd name="connsiteY138" fmla="*/ 1719351 h 2340869"/>
              <a:gd name="connsiteX139" fmla="*/ 186775 w 1569539"/>
              <a:gd name="connsiteY139" fmla="*/ 1752689 h 2340869"/>
              <a:gd name="connsiteX140" fmla="*/ 179631 w 1569539"/>
              <a:gd name="connsiteY140" fmla="*/ 1769358 h 2340869"/>
              <a:gd name="connsiteX141" fmla="*/ 141531 w 1569539"/>
              <a:gd name="connsiteY141" fmla="*/ 1740783 h 2340869"/>
              <a:gd name="connsiteX142" fmla="*/ 98669 w 1569539"/>
              <a:gd name="connsiteY142" fmla="*/ 1738401 h 2340869"/>
              <a:gd name="connsiteX143" fmla="*/ 43899 w 1569539"/>
              <a:gd name="connsiteY143" fmla="*/ 1719351 h 2340869"/>
              <a:gd name="connsiteX144" fmla="*/ 10560 w 1569539"/>
              <a:gd name="connsiteY144" fmla="*/ 1716967 h 2340869"/>
              <a:gd name="connsiteX145" fmla="*/ 1037 w 1569539"/>
              <a:gd name="connsiteY145" fmla="*/ 1664583 h 2340869"/>
              <a:gd name="connsiteX146" fmla="*/ 34374 w 1569539"/>
              <a:gd name="connsiteY146" fmla="*/ 1576476 h 2340869"/>
              <a:gd name="connsiteX147" fmla="*/ 60568 w 1569539"/>
              <a:gd name="connsiteY147" fmla="*/ 1528851 h 2340869"/>
              <a:gd name="connsiteX148" fmla="*/ 81999 w 1569539"/>
              <a:gd name="connsiteY148" fmla="*/ 1481226 h 2340869"/>
              <a:gd name="connsiteX149" fmla="*/ 108194 w 1569539"/>
              <a:gd name="connsiteY149" fmla="*/ 1443126 h 2340869"/>
              <a:gd name="connsiteX150" fmla="*/ 146293 w 1569539"/>
              <a:gd name="connsiteY150" fmla="*/ 1433601 h 2340869"/>
              <a:gd name="connsiteX151" fmla="*/ 153438 w 1569539"/>
              <a:gd name="connsiteY151" fmla="*/ 1397883 h 2340869"/>
              <a:gd name="connsiteX152" fmla="*/ 262975 w 1569539"/>
              <a:gd name="connsiteY152" fmla="*/ 1278820 h 2340869"/>
              <a:gd name="connsiteX153" fmla="*/ 286787 w 1569539"/>
              <a:gd name="connsiteY153" fmla="*/ 1140705 h 2340869"/>
              <a:gd name="connsiteX154" fmla="*/ 282025 w 1569539"/>
              <a:gd name="connsiteY154" fmla="*/ 1059745 h 2340869"/>
              <a:gd name="connsiteX155" fmla="*/ 196300 w 1569539"/>
              <a:gd name="connsiteY155" fmla="*/ 1047839 h 2340869"/>
              <a:gd name="connsiteX156" fmla="*/ 179632 w 1569539"/>
              <a:gd name="connsiteY156" fmla="*/ 966876 h 2340869"/>
              <a:gd name="connsiteX157" fmla="*/ 186775 w 1569539"/>
              <a:gd name="connsiteY157" fmla="*/ 900201 h 2340869"/>
              <a:gd name="connsiteX158" fmla="*/ 148675 w 1569539"/>
              <a:gd name="connsiteY158" fmla="*/ 862101 h 2340869"/>
              <a:gd name="connsiteX159" fmla="*/ 127244 w 1569539"/>
              <a:gd name="connsiteY159" fmla="*/ 821619 h 2340869"/>
              <a:gd name="connsiteX160" fmla="*/ 117719 w 1569539"/>
              <a:gd name="connsiteY160" fmla="*/ 762089 h 2340869"/>
              <a:gd name="connsiteX161" fmla="*/ 102097 w 1569539"/>
              <a:gd name="connsiteY161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501222 w 1569539"/>
              <a:gd name="connsiteY74" fmla="*/ 650171 h 2340869"/>
              <a:gd name="connsiteX75" fmla="*/ 1560756 w 1569539"/>
              <a:gd name="connsiteY75" fmla="*/ 902582 h 2340869"/>
              <a:gd name="connsiteX76" fmla="*/ 1544088 w 1569539"/>
              <a:gd name="connsiteY76" fmla="*/ 904964 h 2340869"/>
              <a:gd name="connsiteX77" fmla="*/ 1525038 w 1569539"/>
              <a:gd name="connsiteY77" fmla="*/ 978781 h 2340869"/>
              <a:gd name="connsiteX78" fmla="*/ 958300 w 1569539"/>
              <a:gd name="connsiteY78" fmla="*/ 1157376 h 2340869"/>
              <a:gd name="connsiteX79" fmla="*/ 979731 w 1569539"/>
              <a:gd name="connsiteY79" fmla="*/ 1166900 h 2340869"/>
              <a:gd name="connsiteX80" fmla="*/ 974968 w 1569539"/>
              <a:gd name="connsiteY80" fmla="*/ 1240718 h 2340869"/>
              <a:gd name="connsiteX81" fmla="*/ 984494 w 1569539"/>
              <a:gd name="connsiteY81" fmla="*/ 1302633 h 2340869"/>
              <a:gd name="connsiteX82" fmla="*/ 1032119 w 1569539"/>
              <a:gd name="connsiteY82" fmla="*/ 1383595 h 2340869"/>
              <a:gd name="connsiteX83" fmla="*/ 1072600 w 1569539"/>
              <a:gd name="connsiteY83" fmla="*/ 1405026 h 2340869"/>
              <a:gd name="connsiteX84" fmla="*/ 1089269 w 1569539"/>
              <a:gd name="connsiteY84" fmla="*/ 1471701 h 2340869"/>
              <a:gd name="connsiteX85" fmla="*/ 1122607 w 1569539"/>
              <a:gd name="connsiteY85" fmla="*/ 1497895 h 2340869"/>
              <a:gd name="connsiteX86" fmla="*/ 1163088 w 1569539"/>
              <a:gd name="connsiteY86" fmla="*/ 1557426 h 2340869"/>
              <a:gd name="connsiteX87" fmla="*/ 1191663 w 1569539"/>
              <a:gd name="connsiteY87" fmla="*/ 1571714 h 2340869"/>
              <a:gd name="connsiteX88" fmla="*/ 1220238 w 1569539"/>
              <a:gd name="connsiteY88" fmla="*/ 1609813 h 2340869"/>
              <a:gd name="connsiteX89" fmla="*/ 1215943 w 1569539"/>
              <a:gd name="connsiteY89" fmla="*/ 1629673 h 2340869"/>
              <a:gd name="connsiteX90" fmla="*/ 1196425 w 1569539"/>
              <a:gd name="connsiteY90" fmla="*/ 1678870 h 2340869"/>
              <a:gd name="connsiteX91" fmla="*/ 1144037 w 1569539"/>
              <a:gd name="connsiteY91" fmla="*/ 1674106 h 2340869"/>
              <a:gd name="connsiteX92" fmla="*/ 1124987 w 1569539"/>
              <a:gd name="connsiteY92" fmla="*/ 1719349 h 2340869"/>
              <a:gd name="connsiteX93" fmla="*/ 1048787 w 1569539"/>
              <a:gd name="connsiteY93" fmla="*/ 1752687 h 2340869"/>
              <a:gd name="connsiteX94" fmla="*/ 1020212 w 1569539"/>
              <a:gd name="connsiteY94" fmla="*/ 1812218 h 2340869"/>
              <a:gd name="connsiteX95" fmla="*/ 1036881 w 1569539"/>
              <a:gd name="connsiteY95" fmla="*/ 1859843 h 2340869"/>
              <a:gd name="connsiteX96" fmla="*/ 1017832 w 1569539"/>
              <a:gd name="connsiteY96" fmla="*/ 1900326 h 2340869"/>
              <a:gd name="connsiteX97" fmla="*/ 984493 w 1569539"/>
              <a:gd name="connsiteY97" fmla="*/ 1897943 h 2340869"/>
              <a:gd name="connsiteX98" fmla="*/ 982112 w 1569539"/>
              <a:gd name="connsiteY98" fmla="*/ 1962237 h 2340869"/>
              <a:gd name="connsiteX99" fmla="*/ 946393 w 1569539"/>
              <a:gd name="connsiteY99" fmla="*/ 1978906 h 2340869"/>
              <a:gd name="connsiteX100" fmla="*/ 910674 w 1569539"/>
              <a:gd name="connsiteY100" fmla="*/ 1986049 h 2340869"/>
              <a:gd name="connsiteX101" fmla="*/ 910674 w 1569539"/>
              <a:gd name="connsiteY101" fmla="*/ 2050343 h 2340869"/>
              <a:gd name="connsiteX102" fmla="*/ 967824 w 1569539"/>
              <a:gd name="connsiteY102" fmla="*/ 2059868 h 2340869"/>
              <a:gd name="connsiteX103" fmla="*/ 1001162 w 1569539"/>
              <a:gd name="connsiteY103" fmla="*/ 2055106 h 2340869"/>
              <a:gd name="connsiteX104" fmla="*/ 1005922 w 1569539"/>
              <a:gd name="connsiteY104" fmla="*/ 2128925 h 2340869"/>
              <a:gd name="connsiteX105" fmla="*/ 982112 w 1569539"/>
              <a:gd name="connsiteY105" fmla="*/ 2150356 h 2340869"/>
              <a:gd name="connsiteX106" fmla="*/ 922581 w 1569539"/>
              <a:gd name="connsiteY106" fmla="*/ 2147976 h 2340869"/>
              <a:gd name="connsiteX107" fmla="*/ 870193 w 1569539"/>
              <a:gd name="connsiteY107" fmla="*/ 2157501 h 2340869"/>
              <a:gd name="connsiteX108" fmla="*/ 824949 w 1569539"/>
              <a:gd name="connsiteY108" fmla="*/ 2181314 h 2340869"/>
              <a:gd name="connsiteX109" fmla="*/ 779704 w 1569539"/>
              <a:gd name="connsiteY109" fmla="*/ 2188456 h 2340869"/>
              <a:gd name="connsiteX110" fmla="*/ 758274 w 1569539"/>
              <a:gd name="connsiteY110" fmla="*/ 2207508 h 2340869"/>
              <a:gd name="connsiteX111" fmla="*/ 751131 w 1569539"/>
              <a:gd name="connsiteY111" fmla="*/ 2252751 h 2340869"/>
              <a:gd name="connsiteX112" fmla="*/ 734462 w 1569539"/>
              <a:gd name="connsiteY112" fmla="*/ 2264658 h 2340869"/>
              <a:gd name="connsiteX113" fmla="*/ 689218 w 1569539"/>
              <a:gd name="connsiteY113" fmla="*/ 2314664 h 2340869"/>
              <a:gd name="connsiteX114" fmla="*/ 665406 w 1569539"/>
              <a:gd name="connsiteY114" fmla="*/ 2319425 h 2340869"/>
              <a:gd name="connsiteX115" fmla="*/ 617781 w 1569539"/>
              <a:gd name="connsiteY115" fmla="*/ 2340857 h 2340869"/>
              <a:gd name="connsiteX116" fmla="*/ 579681 w 1569539"/>
              <a:gd name="connsiteY116" fmla="*/ 2324188 h 2340869"/>
              <a:gd name="connsiteX117" fmla="*/ 563012 w 1569539"/>
              <a:gd name="connsiteY117" fmla="*/ 2295613 h 2340869"/>
              <a:gd name="connsiteX118" fmla="*/ 520149 w 1569539"/>
              <a:gd name="connsiteY118" fmla="*/ 2305139 h 2340869"/>
              <a:gd name="connsiteX119" fmla="*/ 512573 w 1569539"/>
              <a:gd name="connsiteY119" fmla="*/ 2299035 h 2340869"/>
              <a:gd name="connsiteX120" fmla="*/ 503481 w 1569539"/>
              <a:gd name="connsiteY120" fmla="*/ 2293232 h 2340869"/>
              <a:gd name="connsiteX121" fmla="*/ 522531 w 1569539"/>
              <a:gd name="connsiteY121" fmla="*/ 2186075 h 2340869"/>
              <a:gd name="connsiteX122" fmla="*/ 539199 w 1569539"/>
              <a:gd name="connsiteY122" fmla="*/ 2164644 h 2340869"/>
              <a:gd name="connsiteX123" fmla="*/ 529674 w 1569539"/>
              <a:gd name="connsiteY123" fmla="*/ 2119401 h 2340869"/>
              <a:gd name="connsiteX124" fmla="*/ 553487 w 1569539"/>
              <a:gd name="connsiteY124" fmla="*/ 2105113 h 2340869"/>
              <a:gd name="connsiteX125" fmla="*/ 534437 w 1569539"/>
              <a:gd name="connsiteY125" fmla="*/ 2090826 h 2340869"/>
              <a:gd name="connsiteX126" fmla="*/ 522531 w 1569539"/>
              <a:gd name="connsiteY126" fmla="*/ 2055108 h 2340869"/>
              <a:gd name="connsiteX127" fmla="*/ 513006 w 1569539"/>
              <a:gd name="connsiteY127" fmla="*/ 2009864 h 2340869"/>
              <a:gd name="connsiteX128" fmla="*/ 510624 w 1569539"/>
              <a:gd name="connsiteY128" fmla="*/ 1978906 h 2340869"/>
              <a:gd name="connsiteX129" fmla="*/ 460618 w 1569539"/>
              <a:gd name="connsiteY129" fmla="*/ 1981289 h 2340869"/>
              <a:gd name="connsiteX130" fmla="*/ 427282 w 1569539"/>
              <a:gd name="connsiteY130" fmla="*/ 1945570 h 2340869"/>
              <a:gd name="connsiteX131" fmla="*/ 382037 w 1569539"/>
              <a:gd name="connsiteY131" fmla="*/ 1928900 h 2340869"/>
              <a:gd name="connsiteX132" fmla="*/ 367749 w 1569539"/>
              <a:gd name="connsiteY132" fmla="*/ 1878895 h 2340869"/>
              <a:gd name="connsiteX133" fmla="*/ 365368 w 1569539"/>
              <a:gd name="connsiteY133" fmla="*/ 1857463 h 2340869"/>
              <a:gd name="connsiteX134" fmla="*/ 334413 w 1569539"/>
              <a:gd name="connsiteY134" fmla="*/ 1812220 h 2340869"/>
              <a:gd name="connsiteX135" fmla="*/ 291549 w 1569539"/>
              <a:gd name="connsiteY135" fmla="*/ 1788407 h 2340869"/>
              <a:gd name="connsiteX136" fmla="*/ 248688 w 1569539"/>
              <a:gd name="connsiteY136" fmla="*/ 1759833 h 2340869"/>
              <a:gd name="connsiteX137" fmla="*/ 215349 w 1569539"/>
              <a:gd name="connsiteY137" fmla="*/ 1750307 h 2340869"/>
              <a:gd name="connsiteX138" fmla="*/ 217731 w 1569539"/>
              <a:gd name="connsiteY138" fmla="*/ 1705061 h 2340869"/>
              <a:gd name="connsiteX139" fmla="*/ 174868 w 1569539"/>
              <a:gd name="connsiteY139" fmla="*/ 1719351 h 2340869"/>
              <a:gd name="connsiteX140" fmla="*/ 186775 w 1569539"/>
              <a:gd name="connsiteY140" fmla="*/ 1752689 h 2340869"/>
              <a:gd name="connsiteX141" fmla="*/ 179631 w 1569539"/>
              <a:gd name="connsiteY141" fmla="*/ 1769358 h 2340869"/>
              <a:gd name="connsiteX142" fmla="*/ 141531 w 1569539"/>
              <a:gd name="connsiteY142" fmla="*/ 1740783 h 2340869"/>
              <a:gd name="connsiteX143" fmla="*/ 98669 w 1569539"/>
              <a:gd name="connsiteY143" fmla="*/ 1738401 h 2340869"/>
              <a:gd name="connsiteX144" fmla="*/ 43899 w 1569539"/>
              <a:gd name="connsiteY144" fmla="*/ 1719351 h 2340869"/>
              <a:gd name="connsiteX145" fmla="*/ 10560 w 1569539"/>
              <a:gd name="connsiteY145" fmla="*/ 1716967 h 2340869"/>
              <a:gd name="connsiteX146" fmla="*/ 1037 w 1569539"/>
              <a:gd name="connsiteY146" fmla="*/ 1664583 h 2340869"/>
              <a:gd name="connsiteX147" fmla="*/ 34374 w 1569539"/>
              <a:gd name="connsiteY147" fmla="*/ 1576476 h 2340869"/>
              <a:gd name="connsiteX148" fmla="*/ 60568 w 1569539"/>
              <a:gd name="connsiteY148" fmla="*/ 1528851 h 2340869"/>
              <a:gd name="connsiteX149" fmla="*/ 81999 w 1569539"/>
              <a:gd name="connsiteY149" fmla="*/ 1481226 h 2340869"/>
              <a:gd name="connsiteX150" fmla="*/ 108194 w 1569539"/>
              <a:gd name="connsiteY150" fmla="*/ 1443126 h 2340869"/>
              <a:gd name="connsiteX151" fmla="*/ 146293 w 1569539"/>
              <a:gd name="connsiteY151" fmla="*/ 1433601 h 2340869"/>
              <a:gd name="connsiteX152" fmla="*/ 153438 w 1569539"/>
              <a:gd name="connsiteY152" fmla="*/ 1397883 h 2340869"/>
              <a:gd name="connsiteX153" fmla="*/ 262975 w 1569539"/>
              <a:gd name="connsiteY153" fmla="*/ 1278820 h 2340869"/>
              <a:gd name="connsiteX154" fmla="*/ 286787 w 1569539"/>
              <a:gd name="connsiteY154" fmla="*/ 1140705 h 2340869"/>
              <a:gd name="connsiteX155" fmla="*/ 282025 w 1569539"/>
              <a:gd name="connsiteY155" fmla="*/ 1059745 h 2340869"/>
              <a:gd name="connsiteX156" fmla="*/ 196300 w 1569539"/>
              <a:gd name="connsiteY156" fmla="*/ 1047839 h 2340869"/>
              <a:gd name="connsiteX157" fmla="*/ 179632 w 1569539"/>
              <a:gd name="connsiteY157" fmla="*/ 966876 h 2340869"/>
              <a:gd name="connsiteX158" fmla="*/ 186775 w 1569539"/>
              <a:gd name="connsiteY158" fmla="*/ 900201 h 2340869"/>
              <a:gd name="connsiteX159" fmla="*/ 148675 w 1569539"/>
              <a:gd name="connsiteY159" fmla="*/ 862101 h 2340869"/>
              <a:gd name="connsiteX160" fmla="*/ 127244 w 1569539"/>
              <a:gd name="connsiteY160" fmla="*/ 821619 h 2340869"/>
              <a:gd name="connsiteX161" fmla="*/ 117719 w 1569539"/>
              <a:gd name="connsiteY161" fmla="*/ 762089 h 2340869"/>
              <a:gd name="connsiteX162" fmla="*/ 102097 w 1569539"/>
              <a:gd name="connsiteY162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32154 w 1569539"/>
              <a:gd name="connsiteY74" fmla="*/ 685890 h 2340869"/>
              <a:gd name="connsiteX75" fmla="*/ 1501222 w 1569539"/>
              <a:gd name="connsiteY75" fmla="*/ 650171 h 2340869"/>
              <a:gd name="connsiteX76" fmla="*/ 1560756 w 1569539"/>
              <a:gd name="connsiteY76" fmla="*/ 902582 h 2340869"/>
              <a:gd name="connsiteX77" fmla="*/ 1544088 w 1569539"/>
              <a:gd name="connsiteY77" fmla="*/ 904964 h 2340869"/>
              <a:gd name="connsiteX78" fmla="*/ 1525038 w 1569539"/>
              <a:gd name="connsiteY78" fmla="*/ 978781 h 2340869"/>
              <a:gd name="connsiteX79" fmla="*/ 958300 w 1569539"/>
              <a:gd name="connsiteY79" fmla="*/ 1157376 h 2340869"/>
              <a:gd name="connsiteX80" fmla="*/ 979731 w 1569539"/>
              <a:gd name="connsiteY80" fmla="*/ 1166900 h 2340869"/>
              <a:gd name="connsiteX81" fmla="*/ 974968 w 1569539"/>
              <a:gd name="connsiteY81" fmla="*/ 1240718 h 2340869"/>
              <a:gd name="connsiteX82" fmla="*/ 984494 w 1569539"/>
              <a:gd name="connsiteY82" fmla="*/ 1302633 h 2340869"/>
              <a:gd name="connsiteX83" fmla="*/ 1032119 w 1569539"/>
              <a:gd name="connsiteY83" fmla="*/ 1383595 h 2340869"/>
              <a:gd name="connsiteX84" fmla="*/ 1072600 w 1569539"/>
              <a:gd name="connsiteY84" fmla="*/ 1405026 h 2340869"/>
              <a:gd name="connsiteX85" fmla="*/ 1089269 w 1569539"/>
              <a:gd name="connsiteY85" fmla="*/ 1471701 h 2340869"/>
              <a:gd name="connsiteX86" fmla="*/ 1122607 w 1569539"/>
              <a:gd name="connsiteY86" fmla="*/ 1497895 h 2340869"/>
              <a:gd name="connsiteX87" fmla="*/ 1163088 w 1569539"/>
              <a:gd name="connsiteY87" fmla="*/ 1557426 h 2340869"/>
              <a:gd name="connsiteX88" fmla="*/ 1191663 w 1569539"/>
              <a:gd name="connsiteY88" fmla="*/ 1571714 h 2340869"/>
              <a:gd name="connsiteX89" fmla="*/ 1220238 w 1569539"/>
              <a:gd name="connsiteY89" fmla="*/ 1609813 h 2340869"/>
              <a:gd name="connsiteX90" fmla="*/ 1215943 w 1569539"/>
              <a:gd name="connsiteY90" fmla="*/ 1629673 h 2340869"/>
              <a:gd name="connsiteX91" fmla="*/ 1196425 w 1569539"/>
              <a:gd name="connsiteY91" fmla="*/ 1678870 h 2340869"/>
              <a:gd name="connsiteX92" fmla="*/ 1144037 w 1569539"/>
              <a:gd name="connsiteY92" fmla="*/ 1674106 h 2340869"/>
              <a:gd name="connsiteX93" fmla="*/ 1124987 w 1569539"/>
              <a:gd name="connsiteY93" fmla="*/ 1719349 h 2340869"/>
              <a:gd name="connsiteX94" fmla="*/ 1048787 w 1569539"/>
              <a:gd name="connsiteY94" fmla="*/ 1752687 h 2340869"/>
              <a:gd name="connsiteX95" fmla="*/ 1020212 w 1569539"/>
              <a:gd name="connsiteY95" fmla="*/ 1812218 h 2340869"/>
              <a:gd name="connsiteX96" fmla="*/ 1036881 w 1569539"/>
              <a:gd name="connsiteY96" fmla="*/ 1859843 h 2340869"/>
              <a:gd name="connsiteX97" fmla="*/ 1017832 w 1569539"/>
              <a:gd name="connsiteY97" fmla="*/ 1900326 h 2340869"/>
              <a:gd name="connsiteX98" fmla="*/ 984493 w 1569539"/>
              <a:gd name="connsiteY98" fmla="*/ 1897943 h 2340869"/>
              <a:gd name="connsiteX99" fmla="*/ 982112 w 1569539"/>
              <a:gd name="connsiteY99" fmla="*/ 1962237 h 2340869"/>
              <a:gd name="connsiteX100" fmla="*/ 946393 w 1569539"/>
              <a:gd name="connsiteY100" fmla="*/ 1978906 h 2340869"/>
              <a:gd name="connsiteX101" fmla="*/ 910674 w 1569539"/>
              <a:gd name="connsiteY101" fmla="*/ 1986049 h 2340869"/>
              <a:gd name="connsiteX102" fmla="*/ 910674 w 1569539"/>
              <a:gd name="connsiteY102" fmla="*/ 2050343 h 2340869"/>
              <a:gd name="connsiteX103" fmla="*/ 967824 w 1569539"/>
              <a:gd name="connsiteY103" fmla="*/ 2059868 h 2340869"/>
              <a:gd name="connsiteX104" fmla="*/ 1001162 w 1569539"/>
              <a:gd name="connsiteY104" fmla="*/ 2055106 h 2340869"/>
              <a:gd name="connsiteX105" fmla="*/ 1005922 w 1569539"/>
              <a:gd name="connsiteY105" fmla="*/ 2128925 h 2340869"/>
              <a:gd name="connsiteX106" fmla="*/ 982112 w 1569539"/>
              <a:gd name="connsiteY106" fmla="*/ 2150356 h 2340869"/>
              <a:gd name="connsiteX107" fmla="*/ 922581 w 1569539"/>
              <a:gd name="connsiteY107" fmla="*/ 2147976 h 2340869"/>
              <a:gd name="connsiteX108" fmla="*/ 870193 w 1569539"/>
              <a:gd name="connsiteY108" fmla="*/ 2157501 h 2340869"/>
              <a:gd name="connsiteX109" fmla="*/ 824949 w 1569539"/>
              <a:gd name="connsiteY109" fmla="*/ 2181314 h 2340869"/>
              <a:gd name="connsiteX110" fmla="*/ 779704 w 1569539"/>
              <a:gd name="connsiteY110" fmla="*/ 2188456 h 2340869"/>
              <a:gd name="connsiteX111" fmla="*/ 758274 w 1569539"/>
              <a:gd name="connsiteY111" fmla="*/ 2207508 h 2340869"/>
              <a:gd name="connsiteX112" fmla="*/ 751131 w 1569539"/>
              <a:gd name="connsiteY112" fmla="*/ 2252751 h 2340869"/>
              <a:gd name="connsiteX113" fmla="*/ 734462 w 1569539"/>
              <a:gd name="connsiteY113" fmla="*/ 2264658 h 2340869"/>
              <a:gd name="connsiteX114" fmla="*/ 689218 w 1569539"/>
              <a:gd name="connsiteY114" fmla="*/ 2314664 h 2340869"/>
              <a:gd name="connsiteX115" fmla="*/ 665406 w 1569539"/>
              <a:gd name="connsiteY115" fmla="*/ 2319425 h 2340869"/>
              <a:gd name="connsiteX116" fmla="*/ 617781 w 1569539"/>
              <a:gd name="connsiteY116" fmla="*/ 2340857 h 2340869"/>
              <a:gd name="connsiteX117" fmla="*/ 579681 w 1569539"/>
              <a:gd name="connsiteY117" fmla="*/ 2324188 h 2340869"/>
              <a:gd name="connsiteX118" fmla="*/ 563012 w 1569539"/>
              <a:gd name="connsiteY118" fmla="*/ 2295613 h 2340869"/>
              <a:gd name="connsiteX119" fmla="*/ 520149 w 1569539"/>
              <a:gd name="connsiteY119" fmla="*/ 2305139 h 2340869"/>
              <a:gd name="connsiteX120" fmla="*/ 512573 w 1569539"/>
              <a:gd name="connsiteY120" fmla="*/ 2299035 h 2340869"/>
              <a:gd name="connsiteX121" fmla="*/ 503481 w 1569539"/>
              <a:gd name="connsiteY121" fmla="*/ 2293232 h 2340869"/>
              <a:gd name="connsiteX122" fmla="*/ 522531 w 1569539"/>
              <a:gd name="connsiteY122" fmla="*/ 2186075 h 2340869"/>
              <a:gd name="connsiteX123" fmla="*/ 539199 w 1569539"/>
              <a:gd name="connsiteY123" fmla="*/ 2164644 h 2340869"/>
              <a:gd name="connsiteX124" fmla="*/ 529674 w 1569539"/>
              <a:gd name="connsiteY124" fmla="*/ 2119401 h 2340869"/>
              <a:gd name="connsiteX125" fmla="*/ 553487 w 1569539"/>
              <a:gd name="connsiteY125" fmla="*/ 2105113 h 2340869"/>
              <a:gd name="connsiteX126" fmla="*/ 534437 w 1569539"/>
              <a:gd name="connsiteY126" fmla="*/ 2090826 h 2340869"/>
              <a:gd name="connsiteX127" fmla="*/ 522531 w 1569539"/>
              <a:gd name="connsiteY127" fmla="*/ 2055108 h 2340869"/>
              <a:gd name="connsiteX128" fmla="*/ 513006 w 1569539"/>
              <a:gd name="connsiteY128" fmla="*/ 2009864 h 2340869"/>
              <a:gd name="connsiteX129" fmla="*/ 510624 w 1569539"/>
              <a:gd name="connsiteY129" fmla="*/ 1978906 h 2340869"/>
              <a:gd name="connsiteX130" fmla="*/ 460618 w 1569539"/>
              <a:gd name="connsiteY130" fmla="*/ 1981289 h 2340869"/>
              <a:gd name="connsiteX131" fmla="*/ 427282 w 1569539"/>
              <a:gd name="connsiteY131" fmla="*/ 1945570 h 2340869"/>
              <a:gd name="connsiteX132" fmla="*/ 382037 w 1569539"/>
              <a:gd name="connsiteY132" fmla="*/ 1928900 h 2340869"/>
              <a:gd name="connsiteX133" fmla="*/ 367749 w 1569539"/>
              <a:gd name="connsiteY133" fmla="*/ 1878895 h 2340869"/>
              <a:gd name="connsiteX134" fmla="*/ 365368 w 1569539"/>
              <a:gd name="connsiteY134" fmla="*/ 1857463 h 2340869"/>
              <a:gd name="connsiteX135" fmla="*/ 334413 w 1569539"/>
              <a:gd name="connsiteY135" fmla="*/ 1812220 h 2340869"/>
              <a:gd name="connsiteX136" fmla="*/ 291549 w 1569539"/>
              <a:gd name="connsiteY136" fmla="*/ 1788407 h 2340869"/>
              <a:gd name="connsiteX137" fmla="*/ 248688 w 1569539"/>
              <a:gd name="connsiteY137" fmla="*/ 1759833 h 2340869"/>
              <a:gd name="connsiteX138" fmla="*/ 215349 w 1569539"/>
              <a:gd name="connsiteY138" fmla="*/ 1750307 h 2340869"/>
              <a:gd name="connsiteX139" fmla="*/ 217731 w 1569539"/>
              <a:gd name="connsiteY139" fmla="*/ 1705061 h 2340869"/>
              <a:gd name="connsiteX140" fmla="*/ 174868 w 1569539"/>
              <a:gd name="connsiteY140" fmla="*/ 1719351 h 2340869"/>
              <a:gd name="connsiteX141" fmla="*/ 186775 w 1569539"/>
              <a:gd name="connsiteY141" fmla="*/ 1752689 h 2340869"/>
              <a:gd name="connsiteX142" fmla="*/ 179631 w 1569539"/>
              <a:gd name="connsiteY142" fmla="*/ 1769358 h 2340869"/>
              <a:gd name="connsiteX143" fmla="*/ 141531 w 1569539"/>
              <a:gd name="connsiteY143" fmla="*/ 1740783 h 2340869"/>
              <a:gd name="connsiteX144" fmla="*/ 98669 w 1569539"/>
              <a:gd name="connsiteY144" fmla="*/ 1738401 h 2340869"/>
              <a:gd name="connsiteX145" fmla="*/ 43899 w 1569539"/>
              <a:gd name="connsiteY145" fmla="*/ 1719351 h 2340869"/>
              <a:gd name="connsiteX146" fmla="*/ 10560 w 1569539"/>
              <a:gd name="connsiteY146" fmla="*/ 1716967 h 2340869"/>
              <a:gd name="connsiteX147" fmla="*/ 1037 w 1569539"/>
              <a:gd name="connsiteY147" fmla="*/ 1664583 h 2340869"/>
              <a:gd name="connsiteX148" fmla="*/ 34374 w 1569539"/>
              <a:gd name="connsiteY148" fmla="*/ 1576476 h 2340869"/>
              <a:gd name="connsiteX149" fmla="*/ 60568 w 1569539"/>
              <a:gd name="connsiteY149" fmla="*/ 1528851 h 2340869"/>
              <a:gd name="connsiteX150" fmla="*/ 81999 w 1569539"/>
              <a:gd name="connsiteY150" fmla="*/ 1481226 h 2340869"/>
              <a:gd name="connsiteX151" fmla="*/ 108194 w 1569539"/>
              <a:gd name="connsiteY151" fmla="*/ 1443126 h 2340869"/>
              <a:gd name="connsiteX152" fmla="*/ 146293 w 1569539"/>
              <a:gd name="connsiteY152" fmla="*/ 1433601 h 2340869"/>
              <a:gd name="connsiteX153" fmla="*/ 153438 w 1569539"/>
              <a:gd name="connsiteY153" fmla="*/ 1397883 h 2340869"/>
              <a:gd name="connsiteX154" fmla="*/ 262975 w 1569539"/>
              <a:gd name="connsiteY154" fmla="*/ 1278820 h 2340869"/>
              <a:gd name="connsiteX155" fmla="*/ 286787 w 1569539"/>
              <a:gd name="connsiteY155" fmla="*/ 1140705 h 2340869"/>
              <a:gd name="connsiteX156" fmla="*/ 282025 w 1569539"/>
              <a:gd name="connsiteY156" fmla="*/ 1059745 h 2340869"/>
              <a:gd name="connsiteX157" fmla="*/ 196300 w 1569539"/>
              <a:gd name="connsiteY157" fmla="*/ 1047839 h 2340869"/>
              <a:gd name="connsiteX158" fmla="*/ 179632 w 1569539"/>
              <a:gd name="connsiteY158" fmla="*/ 966876 h 2340869"/>
              <a:gd name="connsiteX159" fmla="*/ 186775 w 1569539"/>
              <a:gd name="connsiteY159" fmla="*/ 900201 h 2340869"/>
              <a:gd name="connsiteX160" fmla="*/ 148675 w 1569539"/>
              <a:gd name="connsiteY160" fmla="*/ 862101 h 2340869"/>
              <a:gd name="connsiteX161" fmla="*/ 127244 w 1569539"/>
              <a:gd name="connsiteY161" fmla="*/ 821619 h 2340869"/>
              <a:gd name="connsiteX162" fmla="*/ 117719 w 1569539"/>
              <a:gd name="connsiteY162" fmla="*/ 762089 h 2340869"/>
              <a:gd name="connsiteX163" fmla="*/ 102097 w 1569539"/>
              <a:gd name="connsiteY163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501222 w 1569539"/>
              <a:gd name="connsiteY76" fmla="*/ 650171 h 2340869"/>
              <a:gd name="connsiteX77" fmla="*/ 1560756 w 1569539"/>
              <a:gd name="connsiteY77" fmla="*/ 902582 h 2340869"/>
              <a:gd name="connsiteX78" fmla="*/ 1544088 w 1569539"/>
              <a:gd name="connsiteY78" fmla="*/ 904964 h 2340869"/>
              <a:gd name="connsiteX79" fmla="*/ 1525038 w 1569539"/>
              <a:gd name="connsiteY79" fmla="*/ 978781 h 2340869"/>
              <a:gd name="connsiteX80" fmla="*/ 958300 w 1569539"/>
              <a:gd name="connsiteY80" fmla="*/ 1157376 h 2340869"/>
              <a:gd name="connsiteX81" fmla="*/ 979731 w 1569539"/>
              <a:gd name="connsiteY81" fmla="*/ 1166900 h 2340869"/>
              <a:gd name="connsiteX82" fmla="*/ 974968 w 1569539"/>
              <a:gd name="connsiteY82" fmla="*/ 1240718 h 2340869"/>
              <a:gd name="connsiteX83" fmla="*/ 984494 w 1569539"/>
              <a:gd name="connsiteY83" fmla="*/ 1302633 h 2340869"/>
              <a:gd name="connsiteX84" fmla="*/ 1032119 w 1569539"/>
              <a:gd name="connsiteY84" fmla="*/ 1383595 h 2340869"/>
              <a:gd name="connsiteX85" fmla="*/ 1072600 w 1569539"/>
              <a:gd name="connsiteY85" fmla="*/ 1405026 h 2340869"/>
              <a:gd name="connsiteX86" fmla="*/ 1089269 w 1569539"/>
              <a:gd name="connsiteY86" fmla="*/ 1471701 h 2340869"/>
              <a:gd name="connsiteX87" fmla="*/ 1122607 w 1569539"/>
              <a:gd name="connsiteY87" fmla="*/ 1497895 h 2340869"/>
              <a:gd name="connsiteX88" fmla="*/ 1163088 w 1569539"/>
              <a:gd name="connsiteY88" fmla="*/ 1557426 h 2340869"/>
              <a:gd name="connsiteX89" fmla="*/ 1191663 w 1569539"/>
              <a:gd name="connsiteY89" fmla="*/ 1571714 h 2340869"/>
              <a:gd name="connsiteX90" fmla="*/ 1220238 w 1569539"/>
              <a:gd name="connsiteY90" fmla="*/ 1609813 h 2340869"/>
              <a:gd name="connsiteX91" fmla="*/ 1215943 w 1569539"/>
              <a:gd name="connsiteY91" fmla="*/ 1629673 h 2340869"/>
              <a:gd name="connsiteX92" fmla="*/ 1196425 w 1569539"/>
              <a:gd name="connsiteY92" fmla="*/ 1678870 h 2340869"/>
              <a:gd name="connsiteX93" fmla="*/ 1144037 w 1569539"/>
              <a:gd name="connsiteY93" fmla="*/ 1674106 h 2340869"/>
              <a:gd name="connsiteX94" fmla="*/ 1124987 w 1569539"/>
              <a:gd name="connsiteY94" fmla="*/ 1719349 h 2340869"/>
              <a:gd name="connsiteX95" fmla="*/ 1048787 w 1569539"/>
              <a:gd name="connsiteY95" fmla="*/ 1752687 h 2340869"/>
              <a:gd name="connsiteX96" fmla="*/ 1020212 w 1569539"/>
              <a:gd name="connsiteY96" fmla="*/ 1812218 h 2340869"/>
              <a:gd name="connsiteX97" fmla="*/ 1036881 w 1569539"/>
              <a:gd name="connsiteY97" fmla="*/ 1859843 h 2340869"/>
              <a:gd name="connsiteX98" fmla="*/ 1017832 w 1569539"/>
              <a:gd name="connsiteY98" fmla="*/ 1900326 h 2340869"/>
              <a:gd name="connsiteX99" fmla="*/ 984493 w 1569539"/>
              <a:gd name="connsiteY99" fmla="*/ 1897943 h 2340869"/>
              <a:gd name="connsiteX100" fmla="*/ 982112 w 1569539"/>
              <a:gd name="connsiteY100" fmla="*/ 1962237 h 2340869"/>
              <a:gd name="connsiteX101" fmla="*/ 946393 w 1569539"/>
              <a:gd name="connsiteY101" fmla="*/ 1978906 h 2340869"/>
              <a:gd name="connsiteX102" fmla="*/ 910674 w 1569539"/>
              <a:gd name="connsiteY102" fmla="*/ 1986049 h 2340869"/>
              <a:gd name="connsiteX103" fmla="*/ 910674 w 1569539"/>
              <a:gd name="connsiteY103" fmla="*/ 2050343 h 2340869"/>
              <a:gd name="connsiteX104" fmla="*/ 967824 w 1569539"/>
              <a:gd name="connsiteY104" fmla="*/ 2059868 h 2340869"/>
              <a:gd name="connsiteX105" fmla="*/ 1001162 w 1569539"/>
              <a:gd name="connsiteY105" fmla="*/ 2055106 h 2340869"/>
              <a:gd name="connsiteX106" fmla="*/ 1005922 w 1569539"/>
              <a:gd name="connsiteY106" fmla="*/ 2128925 h 2340869"/>
              <a:gd name="connsiteX107" fmla="*/ 982112 w 1569539"/>
              <a:gd name="connsiteY107" fmla="*/ 2150356 h 2340869"/>
              <a:gd name="connsiteX108" fmla="*/ 922581 w 1569539"/>
              <a:gd name="connsiteY108" fmla="*/ 2147976 h 2340869"/>
              <a:gd name="connsiteX109" fmla="*/ 870193 w 1569539"/>
              <a:gd name="connsiteY109" fmla="*/ 2157501 h 2340869"/>
              <a:gd name="connsiteX110" fmla="*/ 824949 w 1569539"/>
              <a:gd name="connsiteY110" fmla="*/ 2181314 h 2340869"/>
              <a:gd name="connsiteX111" fmla="*/ 779704 w 1569539"/>
              <a:gd name="connsiteY111" fmla="*/ 2188456 h 2340869"/>
              <a:gd name="connsiteX112" fmla="*/ 758274 w 1569539"/>
              <a:gd name="connsiteY112" fmla="*/ 2207508 h 2340869"/>
              <a:gd name="connsiteX113" fmla="*/ 751131 w 1569539"/>
              <a:gd name="connsiteY113" fmla="*/ 2252751 h 2340869"/>
              <a:gd name="connsiteX114" fmla="*/ 734462 w 1569539"/>
              <a:gd name="connsiteY114" fmla="*/ 2264658 h 2340869"/>
              <a:gd name="connsiteX115" fmla="*/ 689218 w 1569539"/>
              <a:gd name="connsiteY115" fmla="*/ 2314664 h 2340869"/>
              <a:gd name="connsiteX116" fmla="*/ 665406 w 1569539"/>
              <a:gd name="connsiteY116" fmla="*/ 2319425 h 2340869"/>
              <a:gd name="connsiteX117" fmla="*/ 617781 w 1569539"/>
              <a:gd name="connsiteY117" fmla="*/ 2340857 h 2340869"/>
              <a:gd name="connsiteX118" fmla="*/ 579681 w 1569539"/>
              <a:gd name="connsiteY118" fmla="*/ 2324188 h 2340869"/>
              <a:gd name="connsiteX119" fmla="*/ 563012 w 1569539"/>
              <a:gd name="connsiteY119" fmla="*/ 2295613 h 2340869"/>
              <a:gd name="connsiteX120" fmla="*/ 520149 w 1569539"/>
              <a:gd name="connsiteY120" fmla="*/ 2305139 h 2340869"/>
              <a:gd name="connsiteX121" fmla="*/ 512573 w 1569539"/>
              <a:gd name="connsiteY121" fmla="*/ 2299035 h 2340869"/>
              <a:gd name="connsiteX122" fmla="*/ 503481 w 1569539"/>
              <a:gd name="connsiteY122" fmla="*/ 2293232 h 2340869"/>
              <a:gd name="connsiteX123" fmla="*/ 522531 w 1569539"/>
              <a:gd name="connsiteY123" fmla="*/ 2186075 h 2340869"/>
              <a:gd name="connsiteX124" fmla="*/ 539199 w 1569539"/>
              <a:gd name="connsiteY124" fmla="*/ 2164644 h 2340869"/>
              <a:gd name="connsiteX125" fmla="*/ 529674 w 1569539"/>
              <a:gd name="connsiteY125" fmla="*/ 2119401 h 2340869"/>
              <a:gd name="connsiteX126" fmla="*/ 553487 w 1569539"/>
              <a:gd name="connsiteY126" fmla="*/ 2105113 h 2340869"/>
              <a:gd name="connsiteX127" fmla="*/ 534437 w 1569539"/>
              <a:gd name="connsiteY127" fmla="*/ 2090826 h 2340869"/>
              <a:gd name="connsiteX128" fmla="*/ 522531 w 1569539"/>
              <a:gd name="connsiteY128" fmla="*/ 2055108 h 2340869"/>
              <a:gd name="connsiteX129" fmla="*/ 513006 w 1569539"/>
              <a:gd name="connsiteY129" fmla="*/ 2009864 h 2340869"/>
              <a:gd name="connsiteX130" fmla="*/ 510624 w 1569539"/>
              <a:gd name="connsiteY130" fmla="*/ 1978906 h 2340869"/>
              <a:gd name="connsiteX131" fmla="*/ 460618 w 1569539"/>
              <a:gd name="connsiteY131" fmla="*/ 1981289 h 2340869"/>
              <a:gd name="connsiteX132" fmla="*/ 427282 w 1569539"/>
              <a:gd name="connsiteY132" fmla="*/ 1945570 h 2340869"/>
              <a:gd name="connsiteX133" fmla="*/ 382037 w 1569539"/>
              <a:gd name="connsiteY133" fmla="*/ 1928900 h 2340869"/>
              <a:gd name="connsiteX134" fmla="*/ 367749 w 1569539"/>
              <a:gd name="connsiteY134" fmla="*/ 1878895 h 2340869"/>
              <a:gd name="connsiteX135" fmla="*/ 365368 w 1569539"/>
              <a:gd name="connsiteY135" fmla="*/ 1857463 h 2340869"/>
              <a:gd name="connsiteX136" fmla="*/ 334413 w 1569539"/>
              <a:gd name="connsiteY136" fmla="*/ 1812220 h 2340869"/>
              <a:gd name="connsiteX137" fmla="*/ 291549 w 1569539"/>
              <a:gd name="connsiteY137" fmla="*/ 1788407 h 2340869"/>
              <a:gd name="connsiteX138" fmla="*/ 248688 w 1569539"/>
              <a:gd name="connsiteY138" fmla="*/ 1759833 h 2340869"/>
              <a:gd name="connsiteX139" fmla="*/ 215349 w 1569539"/>
              <a:gd name="connsiteY139" fmla="*/ 1750307 h 2340869"/>
              <a:gd name="connsiteX140" fmla="*/ 217731 w 1569539"/>
              <a:gd name="connsiteY140" fmla="*/ 1705061 h 2340869"/>
              <a:gd name="connsiteX141" fmla="*/ 174868 w 1569539"/>
              <a:gd name="connsiteY141" fmla="*/ 1719351 h 2340869"/>
              <a:gd name="connsiteX142" fmla="*/ 186775 w 1569539"/>
              <a:gd name="connsiteY142" fmla="*/ 1752689 h 2340869"/>
              <a:gd name="connsiteX143" fmla="*/ 179631 w 1569539"/>
              <a:gd name="connsiteY143" fmla="*/ 1769358 h 2340869"/>
              <a:gd name="connsiteX144" fmla="*/ 141531 w 1569539"/>
              <a:gd name="connsiteY144" fmla="*/ 1740783 h 2340869"/>
              <a:gd name="connsiteX145" fmla="*/ 98669 w 1569539"/>
              <a:gd name="connsiteY145" fmla="*/ 1738401 h 2340869"/>
              <a:gd name="connsiteX146" fmla="*/ 43899 w 1569539"/>
              <a:gd name="connsiteY146" fmla="*/ 1719351 h 2340869"/>
              <a:gd name="connsiteX147" fmla="*/ 10560 w 1569539"/>
              <a:gd name="connsiteY147" fmla="*/ 1716967 h 2340869"/>
              <a:gd name="connsiteX148" fmla="*/ 1037 w 1569539"/>
              <a:gd name="connsiteY148" fmla="*/ 1664583 h 2340869"/>
              <a:gd name="connsiteX149" fmla="*/ 34374 w 1569539"/>
              <a:gd name="connsiteY149" fmla="*/ 1576476 h 2340869"/>
              <a:gd name="connsiteX150" fmla="*/ 60568 w 1569539"/>
              <a:gd name="connsiteY150" fmla="*/ 1528851 h 2340869"/>
              <a:gd name="connsiteX151" fmla="*/ 81999 w 1569539"/>
              <a:gd name="connsiteY151" fmla="*/ 1481226 h 2340869"/>
              <a:gd name="connsiteX152" fmla="*/ 108194 w 1569539"/>
              <a:gd name="connsiteY152" fmla="*/ 1443126 h 2340869"/>
              <a:gd name="connsiteX153" fmla="*/ 146293 w 1569539"/>
              <a:gd name="connsiteY153" fmla="*/ 1433601 h 2340869"/>
              <a:gd name="connsiteX154" fmla="*/ 153438 w 1569539"/>
              <a:gd name="connsiteY154" fmla="*/ 1397883 h 2340869"/>
              <a:gd name="connsiteX155" fmla="*/ 262975 w 1569539"/>
              <a:gd name="connsiteY155" fmla="*/ 1278820 h 2340869"/>
              <a:gd name="connsiteX156" fmla="*/ 286787 w 1569539"/>
              <a:gd name="connsiteY156" fmla="*/ 1140705 h 2340869"/>
              <a:gd name="connsiteX157" fmla="*/ 282025 w 1569539"/>
              <a:gd name="connsiteY157" fmla="*/ 1059745 h 2340869"/>
              <a:gd name="connsiteX158" fmla="*/ 196300 w 1569539"/>
              <a:gd name="connsiteY158" fmla="*/ 1047839 h 2340869"/>
              <a:gd name="connsiteX159" fmla="*/ 179632 w 1569539"/>
              <a:gd name="connsiteY159" fmla="*/ 966876 h 2340869"/>
              <a:gd name="connsiteX160" fmla="*/ 186775 w 1569539"/>
              <a:gd name="connsiteY160" fmla="*/ 900201 h 2340869"/>
              <a:gd name="connsiteX161" fmla="*/ 148675 w 1569539"/>
              <a:gd name="connsiteY161" fmla="*/ 862101 h 2340869"/>
              <a:gd name="connsiteX162" fmla="*/ 127244 w 1569539"/>
              <a:gd name="connsiteY162" fmla="*/ 821619 h 2340869"/>
              <a:gd name="connsiteX163" fmla="*/ 117719 w 1569539"/>
              <a:gd name="connsiteY163" fmla="*/ 762089 h 2340869"/>
              <a:gd name="connsiteX164" fmla="*/ 102097 w 1569539"/>
              <a:gd name="connsiteY164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63110 w 1569539"/>
              <a:gd name="connsiteY76" fmla="*/ 654934 h 2340869"/>
              <a:gd name="connsiteX77" fmla="*/ 1501222 w 1569539"/>
              <a:gd name="connsiteY77" fmla="*/ 650171 h 2340869"/>
              <a:gd name="connsiteX78" fmla="*/ 1560756 w 1569539"/>
              <a:gd name="connsiteY78" fmla="*/ 902582 h 2340869"/>
              <a:gd name="connsiteX79" fmla="*/ 1544088 w 1569539"/>
              <a:gd name="connsiteY79" fmla="*/ 904964 h 2340869"/>
              <a:gd name="connsiteX80" fmla="*/ 1525038 w 1569539"/>
              <a:gd name="connsiteY80" fmla="*/ 978781 h 2340869"/>
              <a:gd name="connsiteX81" fmla="*/ 958300 w 1569539"/>
              <a:gd name="connsiteY81" fmla="*/ 1157376 h 2340869"/>
              <a:gd name="connsiteX82" fmla="*/ 979731 w 1569539"/>
              <a:gd name="connsiteY82" fmla="*/ 1166900 h 2340869"/>
              <a:gd name="connsiteX83" fmla="*/ 974968 w 1569539"/>
              <a:gd name="connsiteY83" fmla="*/ 1240718 h 2340869"/>
              <a:gd name="connsiteX84" fmla="*/ 984494 w 1569539"/>
              <a:gd name="connsiteY84" fmla="*/ 1302633 h 2340869"/>
              <a:gd name="connsiteX85" fmla="*/ 1032119 w 1569539"/>
              <a:gd name="connsiteY85" fmla="*/ 1383595 h 2340869"/>
              <a:gd name="connsiteX86" fmla="*/ 1072600 w 1569539"/>
              <a:gd name="connsiteY86" fmla="*/ 1405026 h 2340869"/>
              <a:gd name="connsiteX87" fmla="*/ 1089269 w 1569539"/>
              <a:gd name="connsiteY87" fmla="*/ 1471701 h 2340869"/>
              <a:gd name="connsiteX88" fmla="*/ 1122607 w 1569539"/>
              <a:gd name="connsiteY88" fmla="*/ 1497895 h 2340869"/>
              <a:gd name="connsiteX89" fmla="*/ 1163088 w 1569539"/>
              <a:gd name="connsiteY89" fmla="*/ 1557426 h 2340869"/>
              <a:gd name="connsiteX90" fmla="*/ 1191663 w 1569539"/>
              <a:gd name="connsiteY90" fmla="*/ 1571714 h 2340869"/>
              <a:gd name="connsiteX91" fmla="*/ 1220238 w 1569539"/>
              <a:gd name="connsiteY91" fmla="*/ 1609813 h 2340869"/>
              <a:gd name="connsiteX92" fmla="*/ 1215943 w 1569539"/>
              <a:gd name="connsiteY92" fmla="*/ 1629673 h 2340869"/>
              <a:gd name="connsiteX93" fmla="*/ 1196425 w 1569539"/>
              <a:gd name="connsiteY93" fmla="*/ 1678870 h 2340869"/>
              <a:gd name="connsiteX94" fmla="*/ 1144037 w 1569539"/>
              <a:gd name="connsiteY94" fmla="*/ 1674106 h 2340869"/>
              <a:gd name="connsiteX95" fmla="*/ 1124987 w 1569539"/>
              <a:gd name="connsiteY95" fmla="*/ 1719349 h 2340869"/>
              <a:gd name="connsiteX96" fmla="*/ 1048787 w 1569539"/>
              <a:gd name="connsiteY96" fmla="*/ 1752687 h 2340869"/>
              <a:gd name="connsiteX97" fmla="*/ 1020212 w 1569539"/>
              <a:gd name="connsiteY97" fmla="*/ 1812218 h 2340869"/>
              <a:gd name="connsiteX98" fmla="*/ 1036881 w 1569539"/>
              <a:gd name="connsiteY98" fmla="*/ 1859843 h 2340869"/>
              <a:gd name="connsiteX99" fmla="*/ 1017832 w 1569539"/>
              <a:gd name="connsiteY99" fmla="*/ 1900326 h 2340869"/>
              <a:gd name="connsiteX100" fmla="*/ 984493 w 1569539"/>
              <a:gd name="connsiteY100" fmla="*/ 1897943 h 2340869"/>
              <a:gd name="connsiteX101" fmla="*/ 982112 w 1569539"/>
              <a:gd name="connsiteY101" fmla="*/ 1962237 h 2340869"/>
              <a:gd name="connsiteX102" fmla="*/ 946393 w 1569539"/>
              <a:gd name="connsiteY102" fmla="*/ 1978906 h 2340869"/>
              <a:gd name="connsiteX103" fmla="*/ 910674 w 1569539"/>
              <a:gd name="connsiteY103" fmla="*/ 1986049 h 2340869"/>
              <a:gd name="connsiteX104" fmla="*/ 910674 w 1569539"/>
              <a:gd name="connsiteY104" fmla="*/ 2050343 h 2340869"/>
              <a:gd name="connsiteX105" fmla="*/ 967824 w 1569539"/>
              <a:gd name="connsiteY105" fmla="*/ 2059868 h 2340869"/>
              <a:gd name="connsiteX106" fmla="*/ 1001162 w 1569539"/>
              <a:gd name="connsiteY106" fmla="*/ 2055106 h 2340869"/>
              <a:gd name="connsiteX107" fmla="*/ 1005922 w 1569539"/>
              <a:gd name="connsiteY107" fmla="*/ 2128925 h 2340869"/>
              <a:gd name="connsiteX108" fmla="*/ 982112 w 1569539"/>
              <a:gd name="connsiteY108" fmla="*/ 2150356 h 2340869"/>
              <a:gd name="connsiteX109" fmla="*/ 922581 w 1569539"/>
              <a:gd name="connsiteY109" fmla="*/ 2147976 h 2340869"/>
              <a:gd name="connsiteX110" fmla="*/ 870193 w 1569539"/>
              <a:gd name="connsiteY110" fmla="*/ 2157501 h 2340869"/>
              <a:gd name="connsiteX111" fmla="*/ 824949 w 1569539"/>
              <a:gd name="connsiteY111" fmla="*/ 2181314 h 2340869"/>
              <a:gd name="connsiteX112" fmla="*/ 779704 w 1569539"/>
              <a:gd name="connsiteY112" fmla="*/ 2188456 h 2340869"/>
              <a:gd name="connsiteX113" fmla="*/ 758274 w 1569539"/>
              <a:gd name="connsiteY113" fmla="*/ 2207508 h 2340869"/>
              <a:gd name="connsiteX114" fmla="*/ 751131 w 1569539"/>
              <a:gd name="connsiteY114" fmla="*/ 2252751 h 2340869"/>
              <a:gd name="connsiteX115" fmla="*/ 734462 w 1569539"/>
              <a:gd name="connsiteY115" fmla="*/ 2264658 h 2340869"/>
              <a:gd name="connsiteX116" fmla="*/ 689218 w 1569539"/>
              <a:gd name="connsiteY116" fmla="*/ 2314664 h 2340869"/>
              <a:gd name="connsiteX117" fmla="*/ 665406 w 1569539"/>
              <a:gd name="connsiteY117" fmla="*/ 2319425 h 2340869"/>
              <a:gd name="connsiteX118" fmla="*/ 617781 w 1569539"/>
              <a:gd name="connsiteY118" fmla="*/ 2340857 h 2340869"/>
              <a:gd name="connsiteX119" fmla="*/ 579681 w 1569539"/>
              <a:gd name="connsiteY119" fmla="*/ 2324188 h 2340869"/>
              <a:gd name="connsiteX120" fmla="*/ 563012 w 1569539"/>
              <a:gd name="connsiteY120" fmla="*/ 2295613 h 2340869"/>
              <a:gd name="connsiteX121" fmla="*/ 520149 w 1569539"/>
              <a:gd name="connsiteY121" fmla="*/ 2305139 h 2340869"/>
              <a:gd name="connsiteX122" fmla="*/ 512573 w 1569539"/>
              <a:gd name="connsiteY122" fmla="*/ 2299035 h 2340869"/>
              <a:gd name="connsiteX123" fmla="*/ 503481 w 1569539"/>
              <a:gd name="connsiteY123" fmla="*/ 2293232 h 2340869"/>
              <a:gd name="connsiteX124" fmla="*/ 522531 w 1569539"/>
              <a:gd name="connsiteY124" fmla="*/ 2186075 h 2340869"/>
              <a:gd name="connsiteX125" fmla="*/ 539199 w 1569539"/>
              <a:gd name="connsiteY125" fmla="*/ 2164644 h 2340869"/>
              <a:gd name="connsiteX126" fmla="*/ 529674 w 1569539"/>
              <a:gd name="connsiteY126" fmla="*/ 2119401 h 2340869"/>
              <a:gd name="connsiteX127" fmla="*/ 553487 w 1569539"/>
              <a:gd name="connsiteY127" fmla="*/ 2105113 h 2340869"/>
              <a:gd name="connsiteX128" fmla="*/ 534437 w 1569539"/>
              <a:gd name="connsiteY128" fmla="*/ 2090826 h 2340869"/>
              <a:gd name="connsiteX129" fmla="*/ 522531 w 1569539"/>
              <a:gd name="connsiteY129" fmla="*/ 2055108 h 2340869"/>
              <a:gd name="connsiteX130" fmla="*/ 513006 w 1569539"/>
              <a:gd name="connsiteY130" fmla="*/ 2009864 h 2340869"/>
              <a:gd name="connsiteX131" fmla="*/ 510624 w 1569539"/>
              <a:gd name="connsiteY131" fmla="*/ 1978906 h 2340869"/>
              <a:gd name="connsiteX132" fmla="*/ 460618 w 1569539"/>
              <a:gd name="connsiteY132" fmla="*/ 1981289 h 2340869"/>
              <a:gd name="connsiteX133" fmla="*/ 427282 w 1569539"/>
              <a:gd name="connsiteY133" fmla="*/ 1945570 h 2340869"/>
              <a:gd name="connsiteX134" fmla="*/ 382037 w 1569539"/>
              <a:gd name="connsiteY134" fmla="*/ 1928900 h 2340869"/>
              <a:gd name="connsiteX135" fmla="*/ 367749 w 1569539"/>
              <a:gd name="connsiteY135" fmla="*/ 1878895 h 2340869"/>
              <a:gd name="connsiteX136" fmla="*/ 365368 w 1569539"/>
              <a:gd name="connsiteY136" fmla="*/ 1857463 h 2340869"/>
              <a:gd name="connsiteX137" fmla="*/ 334413 w 1569539"/>
              <a:gd name="connsiteY137" fmla="*/ 1812220 h 2340869"/>
              <a:gd name="connsiteX138" fmla="*/ 291549 w 1569539"/>
              <a:gd name="connsiteY138" fmla="*/ 1788407 h 2340869"/>
              <a:gd name="connsiteX139" fmla="*/ 248688 w 1569539"/>
              <a:gd name="connsiteY139" fmla="*/ 1759833 h 2340869"/>
              <a:gd name="connsiteX140" fmla="*/ 215349 w 1569539"/>
              <a:gd name="connsiteY140" fmla="*/ 1750307 h 2340869"/>
              <a:gd name="connsiteX141" fmla="*/ 217731 w 1569539"/>
              <a:gd name="connsiteY141" fmla="*/ 1705061 h 2340869"/>
              <a:gd name="connsiteX142" fmla="*/ 174868 w 1569539"/>
              <a:gd name="connsiteY142" fmla="*/ 1719351 h 2340869"/>
              <a:gd name="connsiteX143" fmla="*/ 186775 w 1569539"/>
              <a:gd name="connsiteY143" fmla="*/ 1752689 h 2340869"/>
              <a:gd name="connsiteX144" fmla="*/ 179631 w 1569539"/>
              <a:gd name="connsiteY144" fmla="*/ 1769358 h 2340869"/>
              <a:gd name="connsiteX145" fmla="*/ 141531 w 1569539"/>
              <a:gd name="connsiteY145" fmla="*/ 1740783 h 2340869"/>
              <a:gd name="connsiteX146" fmla="*/ 98669 w 1569539"/>
              <a:gd name="connsiteY146" fmla="*/ 1738401 h 2340869"/>
              <a:gd name="connsiteX147" fmla="*/ 43899 w 1569539"/>
              <a:gd name="connsiteY147" fmla="*/ 1719351 h 2340869"/>
              <a:gd name="connsiteX148" fmla="*/ 10560 w 1569539"/>
              <a:gd name="connsiteY148" fmla="*/ 1716967 h 2340869"/>
              <a:gd name="connsiteX149" fmla="*/ 1037 w 1569539"/>
              <a:gd name="connsiteY149" fmla="*/ 1664583 h 2340869"/>
              <a:gd name="connsiteX150" fmla="*/ 34374 w 1569539"/>
              <a:gd name="connsiteY150" fmla="*/ 1576476 h 2340869"/>
              <a:gd name="connsiteX151" fmla="*/ 60568 w 1569539"/>
              <a:gd name="connsiteY151" fmla="*/ 1528851 h 2340869"/>
              <a:gd name="connsiteX152" fmla="*/ 81999 w 1569539"/>
              <a:gd name="connsiteY152" fmla="*/ 1481226 h 2340869"/>
              <a:gd name="connsiteX153" fmla="*/ 108194 w 1569539"/>
              <a:gd name="connsiteY153" fmla="*/ 1443126 h 2340869"/>
              <a:gd name="connsiteX154" fmla="*/ 146293 w 1569539"/>
              <a:gd name="connsiteY154" fmla="*/ 1433601 h 2340869"/>
              <a:gd name="connsiteX155" fmla="*/ 153438 w 1569539"/>
              <a:gd name="connsiteY155" fmla="*/ 1397883 h 2340869"/>
              <a:gd name="connsiteX156" fmla="*/ 262975 w 1569539"/>
              <a:gd name="connsiteY156" fmla="*/ 1278820 h 2340869"/>
              <a:gd name="connsiteX157" fmla="*/ 286787 w 1569539"/>
              <a:gd name="connsiteY157" fmla="*/ 1140705 h 2340869"/>
              <a:gd name="connsiteX158" fmla="*/ 282025 w 1569539"/>
              <a:gd name="connsiteY158" fmla="*/ 1059745 h 2340869"/>
              <a:gd name="connsiteX159" fmla="*/ 196300 w 1569539"/>
              <a:gd name="connsiteY159" fmla="*/ 1047839 h 2340869"/>
              <a:gd name="connsiteX160" fmla="*/ 179632 w 1569539"/>
              <a:gd name="connsiteY160" fmla="*/ 966876 h 2340869"/>
              <a:gd name="connsiteX161" fmla="*/ 186775 w 1569539"/>
              <a:gd name="connsiteY161" fmla="*/ 900201 h 2340869"/>
              <a:gd name="connsiteX162" fmla="*/ 148675 w 1569539"/>
              <a:gd name="connsiteY162" fmla="*/ 862101 h 2340869"/>
              <a:gd name="connsiteX163" fmla="*/ 127244 w 1569539"/>
              <a:gd name="connsiteY163" fmla="*/ 821619 h 2340869"/>
              <a:gd name="connsiteX164" fmla="*/ 117719 w 1569539"/>
              <a:gd name="connsiteY164" fmla="*/ 762089 h 2340869"/>
              <a:gd name="connsiteX165" fmla="*/ 102097 w 1569539"/>
              <a:gd name="connsiteY165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46442 w 1569539"/>
              <a:gd name="connsiteY76" fmla="*/ 654934 h 2340869"/>
              <a:gd name="connsiteX77" fmla="*/ 1501222 w 1569539"/>
              <a:gd name="connsiteY77" fmla="*/ 650171 h 2340869"/>
              <a:gd name="connsiteX78" fmla="*/ 1560756 w 1569539"/>
              <a:gd name="connsiteY78" fmla="*/ 902582 h 2340869"/>
              <a:gd name="connsiteX79" fmla="*/ 1544088 w 1569539"/>
              <a:gd name="connsiteY79" fmla="*/ 904964 h 2340869"/>
              <a:gd name="connsiteX80" fmla="*/ 1525038 w 1569539"/>
              <a:gd name="connsiteY80" fmla="*/ 978781 h 2340869"/>
              <a:gd name="connsiteX81" fmla="*/ 958300 w 1569539"/>
              <a:gd name="connsiteY81" fmla="*/ 1157376 h 2340869"/>
              <a:gd name="connsiteX82" fmla="*/ 979731 w 1569539"/>
              <a:gd name="connsiteY82" fmla="*/ 1166900 h 2340869"/>
              <a:gd name="connsiteX83" fmla="*/ 974968 w 1569539"/>
              <a:gd name="connsiteY83" fmla="*/ 1240718 h 2340869"/>
              <a:gd name="connsiteX84" fmla="*/ 984494 w 1569539"/>
              <a:gd name="connsiteY84" fmla="*/ 1302633 h 2340869"/>
              <a:gd name="connsiteX85" fmla="*/ 1032119 w 1569539"/>
              <a:gd name="connsiteY85" fmla="*/ 1383595 h 2340869"/>
              <a:gd name="connsiteX86" fmla="*/ 1072600 w 1569539"/>
              <a:gd name="connsiteY86" fmla="*/ 1405026 h 2340869"/>
              <a:gd name="connsiteX87" fmla="*/ 1089269 w 1569539"/>
              <a:gd name="connsiteY87" fmla="*/ 1471701 h 2340869"/>
              <a:gd name="connsiteX88" fmla="*/ 1122607 w 1569539"/>
              <a:gd name="connsiteY88" fmla="*/ 1497895 h 2340869"/>
              <a:gd name="connsiteX89" fmla="*/ 1163088 w 1569539"/>
              <a:gd name="connsiteY89" fmla="*/ 1557426 h 2340869"/>
              <a:gd name="connsiteX90" fmla="*/ 1191663 w 1569539"/>
              <a:gd name="connsiteY90" fmla="*/ 1571714 h 2340869"/>
              <a:gd name="connsiteX91" fmla="*/ 1220238 w 1569539"/>
              <a:gd name="connsiteY91" fmla="*/ 1609813 h 2340869"/>
              <a:gd name="connsiteX92" fmla="*/ 1215943 w 1569539"/>
              <a:gd name="connsiteY92" fmla="*/ 1629673 h 2340869"/>
              <a:gd name="connsiteX93" fmla="*/ 1196425 w 1569539"/>
              <a:gd name="connsiteY93" fmla="*/ 1678870 h 2340869"/>
              <a:gd name="connsiteX94" fmla="*/ 1144037 w 1569539"/>
              <a:gd name="connsiteY94" fmla="*/ 1674106 h 2340869"/>
              <a:gd name="connsiteX95" fmla="*/ 1124987 w 1569539"/>
              <a:gd name="connsiteY95" fmla="*/ 1719349 h 2340869"/>
              <a:gd name="connsiteX96" fmla="*/ 1048787 w 1569539"/>
              <a:gd name="connsiteY96" fmla="*/ 1752687 h 2340869"/>
              <a:gd name="connsiteX97" fmla="*/ 1020212 w 1569539"/>
              <a:gd name="connsiteY97" fmla="*/ 1812218 h 2340869"/>
              <a:gd name="connsiteX98" fmla="*/ 1036881 w 1569539"/>
              <a:gd name="connsiteY98" fmla="*/ 1859843 h 2340869"/>
              <a:gd name="connsiteX99" fmla="*/ 1017832 w 1569539"/>
              <a:gd name="connsiteY99" fmla="*/ 1900326 h 2340869"/>
              <a:gd name="connsiteX100" fmla="*/ 984493 w 1569539"/>
              <a:gd name="connsiteY100" fmla="*/ 1897943 h 2340869"/>
              <a:gd name="connsiteX101" fmla="*/ 982112 w 1569539"/>
              <a:gd name="connsiteY101" fmla="*/ 1962237 h 2340869"/>
              <a:gd name="connsiteX102" fmla="*/ 946393 w 1569539"/>
              <a:gd name="connsiteY102" fmla="*/ 1978906 h 2340869"/>
              <a:gd name="connsiteX103" fmla="*/ 910674 w 1569539"/>
              <a:gd name="connsiteY103" fmla="*/ 1986049 h 2340869"/>
              <a:gd name="connsiteX104" fmla="*/ 910674 w 1569539"/>
              <a:gd name="connsiteY104" fmla="*/ 2050343 h 2340869"/>
              <a:gd name="connsiteX105" fmla="*/ 967824 w 1569539"/>
              <a:gd name="connsiteY105" fmla="*/ 2059868 h 2340869"/>
              <a:gd name="connsiteX106" fmla="*/ 1001162 w 1569539"/>
              <a:gd name="connsiteY106" fmla="*/ 2055106 h 2340869"/>
              <a:gd name="connsiteX107" fmla="*/ 1005922 w 1569539"/>
              <a:gd name="connsiteY107" fmla="*/ 2128925 h 2340869"/>
              <a:gd name="connsiteX108" fmla="*/ 982112 w 1569539"/>
              <a:gd name="connsiteY108" fmla="*/ 2150356 h 2340869"/>
              <a:gd name="connsiteX109" fmla="*/ 922581 w 1569539"/>
              <a:gd name="connsiteY109" fmla="*/ 2147976 h 2340869"/>
              <a:gd name="connsiteX110" fmla="*/ 870193 w 1569539"/>
              <a:gd name="connsiteY110" fmla="*/ 2157501 h 2340869"/>
              <a:gd name="connsiteX111" fmla="*/ 824949 w 1569539"/>
              <a:gd name="connsiteY111" fmla="*/ 2181314 h 2340869"/>
              <a:gd name="connsiteX112" fmla="*/ 779704 w 1569539"/>
              <a:gd name="connsiteY112" fmla="*/ 2188456 h 2340869"/>
              <a:gd name="connsiteX113" fmla="*/ 758274 w 1569539"/>
              <a:gd name="connsiteY113" fmla="*/ 2207508 h 2340869"/>
              <a:gd name="connsiteX114" fmla="*/ 751131 w 1569539"/>
              <a:gd name="connsiteY114" fmla="*/ 2252751 h 2340869"/>
              <a:gd name="connsiteX115" fmla="*/ 734462 w 1569539"/>
              <a:gd name="connsiteY115" fmla="*/ 2264658 h 2340869"/>
              <a:gd name="connsiteX116" fmla="*/ 689218 w 1569539"/>
              <a:gd name="connsiteY116" fmla="*/ 2314664 h 2340869"/>
              <a:gd name="connsiteX117" fmla="*/ 665406 w 1569539"/>
              <a:gd name="connsiteY117" fmla="*/ 2319425 h 2340869"/>
              <a:gd name="connsiteX118" fmla="*/ 617781 w 1569539"/>
              <a:gd name="connsiteY118" fmla="*/ 2340857 h 2340869"/>
              <a:gd name="connsiteX119" fmla="*/ 579681 w 1569539"/>
              <a:gd name="connsiteY119" fmla="*/ 2324188 h 2340869"/>
              <a:gd name="connsiteX120" fmla="*/ 563012 w 1569539"/>
              <a:gd name="connsiteY120" fmla="*/ 2295613 h 2340869"/>
              <a:gd name="connsiteX121" fmla="*/ 520149 w 1569539"/>
              <a:gd name="connsiteY121" fmla="*/ 2305139 h 2340869"/>
              <a:gd name="connsiteX122" fmla="*/ 512573 w 1569539"/>
              <a:gd name="connsiteY122" fmla="*/ 2299035 h 2340869"/>
              <a:gd name="connsiteX123" fmla="*/ 503481 w 1569539"/>
              <a:gd name="connsiteY123" fmla="*/ 2293232 h 2340869"/>
              <a:gd name="connsiteX124" fmla="*/ 522531 w 1569539"/>
              <a:gd name="connsiteY124" fmla="*/ 2186075 h 2340869"/>
              <a:gd name="connsiteX125" fmla="*/ 539199 w 1569539"/>
              <a:gd name="connsiteY125" fmla="*/ 2164644 h 2340869"/>
              <a:gd name="connsiteX126" fmla="*/ 529674 w 1569539"/>
              <a:gd name="connsiteY126" fmla="*/ 2119401 h 2340869"/>
              <a:gd name="connsiteX127" fmla="*/ 553487 w 1569539"/>
              <a:gd name="connsiteY127" fmla="*/ 2105113 h 2340869"/>
              <a:gd name="connsiteX128" fmla="*/ 534437 w 1569539"/>
              <a:gd name="connsiteY128" fmla="*/ 2090826 h 2340869"/>
              <a:gd name="connsiteX129" fmla="*/ 522531 w 1569539"/>
              <a:gd name="connsiteY129" fmla="*/ 2055108 h 2340869"/>
              <a:gd name="connsiteX130" fmla="*/ 513006 w 1569539"/>
              <a:gd name="connsiteY130" fmla="*/ 2009864 h 2340869"/>
              <a:gd name="connsiteX131" fmla="*/ 510624 w 1569539"/>
              <a:gd name="connsiteY131" fmla="*/ 1978906 h 2340869"/>
              <a:gd name="connsiteX132" fmla="*/ 460618 w 1569539"/>
              <a:gd name="connsiteY132" fmla="*/ 1981289 h 2340869"/>
              <a:gd name="connsiteX133" fmla="*/ 427282 w 1569539"/>
              <a:gd name="connsiteY133" fmla="*/ 1945570 h 2340869"/>
              <a:gd name="connsiteX134" fmla="*/ 382037 w 1569539"/>
              <a:gd name="connsiteY134" fmla="*/ 1928900 h 2340869"/>
              <a:gd name="connsiteX135" fmla="*/ 367749 w 1569539"/>
              <a:gd name="connsiteY135" fmla="*/ 1878895 h 2340869"/>
              <a:gd name="connsiteX136" fmla="*/ 365368 w 1569539"/>
              <a:gd name="connsiteY136" fmla="*/ 1857463 h 2340869"/>
              <a:gd name="connsiteX137" fmla="*/ 334413 w 1569539"/>
              <a:gd name="connsiteY137" fmla="*/ 1812220 h 2340869"/>
              <a:gd name="connsiteX138" fmla="*/ 291549 w 1569539"/>
              <a:gd name="connsiteY138" fmla="*/ 1788407 h 2340869"/>
              <a:gd name="connsiteX139" fmla="*/ 248688 w 1569539"/>
              <a:gd name="connsiteY139" fmla="*/ 1759833 h 2340869"/>
              <a:gd name="connsiteX140" fmla="*/ 215349 w 1569539"/>
              <a:gd name="connsiteY140" fmla="*/ 1750307 h 2340869"/>
              <a:gd name="connsiteX141" fmla="*/ 217731 w 1569539"/>
              <a:gd name="connsiteY141" fmla="*/ 1705061 h 2340869"/>
              <a:gd name="connsiteX142" fmla="*/ 174868 w 1569539"/>
              <a:gd name="connsiteY142" fmla="*/ 1719351 h 2340869"/>
              <a:gd name="connsiteX143" fmla="*/ 186775 w 1569539"/>
              <a:gd name="connsiteY143" fmla="*/ 1752689 h 2340869"/>
              <a:gd name="connsiteX144" fmla="*/ 179631 w 1569539"/>
              <a:gd name="connsiteY144" fmla="*/ 1769358 h 2340869"/>
              <a:gd name="connsiteX145" fmla="*/ 141531 w 1569539"/>
              <a:gd name="connsiteY145" fmla="*/ 1740783 h 2340869"/>
              <a:gd name="connsiteX146" fmla="*/ 98669 w 1569539"/>
              <a:gd name="connsiteY146" fmla="*/ 1738401 h 2340869"/>
              <a:gd name="connsiteX147" fmla="*/ 43899 w 1569539"/>
              <a:gd name="connsiteY147" fmla="*/ 1719351 h 2340869"/>
              <a:gd name="connsiteX148" fmla="*/ 10560 w 1569539"/>
              <a:gd name="connsiteY148" fmla="*/ 1716967 h 2340869"/>
              <a:gd name="connsiteX149" fmla="*/ 1037 w 1569539"/>
              <a:gd name="connsiteY149" fmla="*/ 1664583 h 2340869"/>
              <a:gd name="connsiteX150" fmla="*/ 34374 w 1569539"/>
              <a:gd name="connsiteY150" fmla="*/ 1576476 h 2340869"/>
              <a:gd name="connsiteX151" fmla="*/ 60568 w 1569539"/>
              <a:gd name="connsiteY151" fmla="*/ 1528851 h 2340869"/>
              <a:gd name="connsiteX152" fmla="*/ 81999 w 1569539"/>
              <a:gd name="connsiteY152" fmla="*/ 1481226 h 2340869"/>
              <a:gd name="connsiteX153" fmla="*/ 108194 w 1569539"/>
              <a:gd name="connsiteY153" fmla="*/ 1443126 h 2340869"/>
              <a:gd name="connsiteX154" fmla="*/ 146293 w 1569539"/>
              <a:gd name="connsiteY154" fmla="*/ 1433601 h 2340869"/>
              <a:gd name="connsiteX155" fmla="*/ 153438 w 1569539"/>
              <a:gd name="connsiteY155" fmla="*/ 1397883 h 2340869"/>
              <a:gd name="connsiteX156" fmla="*/ 262975 w 1569539"/>
              <a:gd name="connsiteY156" fmla="*/ 1278820 h 2340869"/>
              <a:gd name="connsiteX157" fmla="*/ 286787 w 1569539"/>
              <a:gd name="connsiteY157" fmla="*/ 1140705 h 2340869"/>
              <a:gd name="connsiteX158" fmla="*/ 282025 w 1569539"/>
              <a:gd name="connsiteY158" fmla="*/ 1059745 h 2340869"/>
              <a:gd name="connsiteX159" fmla="*/ 196300 w 1569539"/>
              <a:gd name="connsiteY159" fmla="*/ 1047839 h 2340869"/>
              <a:gd name="connsiteX160" fmla="*/ 179632 w 1569539"/>
              <a:gd name="connsiteY160" fmla="*/ 966876 h 2340869"/>
              <a:gd name="connsiteX161" fmla="*/ 186775 w 1569539"/>
              <a:gd name="connsiteY161" fmla="*/ 900201 h 2340869"/>
              <a:gd name="connsiteX162" fmla="*/ 148675 w 1569539"/>
              <a:gd name="connsiteY162" fmla="*/ 862101 h 2340869"/>
              <a:gd name="connsiteX163" fmla="*/ 127244 w 1569539"/>
              <a:gd name="connsiteY163" fmla="*/ 821619 h 2340869"/>
              <a:gd name="connsiteX164" fmla="*/ 117719 w 1569539"/>
              <a:gd name="connsiteY164" fmla="*/ 762089 h 2340869"/>
              <a:gd name="connsiteX165" fmla="*/ 102097 w 1569539"/>
              <a:gd name="connsiteY165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46442 w 1569539"/>
              <a:gd name="connsiteY76" fmla="*/ 654934 h 2340869"/>
              <a:gd name="connsiteX77" fmla="*/ 1432166 w 1569539"/>
              <a:gd name="connsiteY77" fmla="*/ 654934 h 2340869"/>
              <a:gd name="connsiteX78" fmla="*/ 1501222 w 1569539"/>
              <a:gd name="connsiteY78" fmla="*/ 650171 h 2340869"/>
              <a:gd name="connsiteX79" fmla="*/ 1560756 w 1569539"/>
              <a:gd name="connsiteY79" fmla="*/ 902582 h 2340869"/>
              <a:gd name="connsiteX80" fmla="*/ 1544088 w 1569539"/>
              <a:gd name="connsiteY80" fmla="*/ 904964 h 2340869"/>
              <a:gd name="connsiteX81" fmla="*/ 1525038 w 1569539"/>
              <a:gd name="connsiteY81" fmla="*/ 978781 h 2340869"/>
              <a:gd name="connsiteX82" fmla="*/ 958300 w 1569539"/>
              <a:gd name="connsiteY82" fmla="*/ 1157376 h 2340869"/>
              <a:gd name="connsiteX83" fmla="*/ 979731 w 1569539"/>
              <a:gd name="connsiteY83" fmla="*/ 1166900 h 2340869"/>
              <a:gd name="connsiteX84" fmla="*/ 974968 w 1569539"/>
              <a:gd name="connsiteY84" fmla="*/ 1240718 h 2340869"/>
              <a:gd name="connsiteX85" fmla="*/ 984494 w 1569539"/>
              <a:gd name="connsiteY85" fmla="*/ 1302633 h 2340869"/>
              <a:gd name="connsiteX86" fmla="*/ 1032119 w 1569539"/>
              <a:gd name="connsiteY86" fmla="*/ 1383595 h 2340869"/>
              <a:gd name="connsiteX87" fmla="*/ 1072600 w 1569539"/>
              <a:gd name="connsiteY87" fmla="*/ 1405026 h 2340869"/>
              <a:gd name="connsiteX88" fmla="*/ 1089269 w 1569539"/>
              <a:gd name="connsiteY88" fmla="*/ 1471701 h 2340869"/>
              <a:gd name="connsiteX89" fmla="*/ 1122607 w 1569539"/>
              <a:gd name="connsiteY89" fmla="*/ 1497895 h 2340869"/>
              <a:gd name="connsiteX90" fmla="*/ 1163088 w 1569539"/>
              <a:gd name="connsiteY90" fmla="*/ 1557426 h 2340869"/>
              <a:gd name="connsiteX91" fmla="*/ 1191663 w 1569539"/>
              <a:gd name="connsiteY91" fmla="*/ 1571714 h 2340869"/>
              <a:gd name="connsiteX92" fmla="*/ 1220238 w 1569539"/>
              <a:gd name="connsiteY92" fmla="*/ 1609813 h 2340869"/>
              <a:gd name="connsiteX93" fmla="*/ 1215943 w 1569539"/>
              <a:gd name="connsiteY93" fmla="*/ 1629673 h 2340869"/>
              <a:gd name="connsiteX94" fmla="*/ 1196425 w 1569539"/>
              <a:gd name="connsiteY94" fmla="*/ 1678870 h 2340869"/>
              <a:gd name="connsiteX95" fmla="*/ 1144037 w 1569539"/>
              <a:gd name="connsiteY95" fmla="*/ 1674106 h 2340869"/>
              <a:gd name="connsiteX96" fmla="*/ 1124987 w 1569539"/>
              <a:gd name="connsiteY96" fmla="*/ 1719349 h 2340869"/>
              <a:gd name="connsiteX97" fmla="*/ 1048787 w 1569539"/>
              <a:gd name="connsiteY97" fmla="*/ 1752687 h 2340869"/>
              <a:gd name="connsiteX98" fmla="*/ 1020212 w 1569539"/>
              <a:gd name="connsiteY98" fmla="*/ 1812218 h 2340869"/>
              <a:gd name="connsiteX99" fmla="*/ 1036881 w 1569539"/>
              <a:gd name="connsiteY99" fmla="*/ 1859843 h 2340869"/>
              <a:gd name="connsiteX100" fmla="*/ 1017832 w 1569539"/>
              <a:gd name="connsiteY100" fmla="*/ 1900326 h 2340869"/>
              <a:gd name="connsiteX101" fmla="*/ 984493 w 1569539"/>
              <a:gd name="connsiteY101" fmla="*/ 1897943 h 2340869"/>
              <a:gd name="connsiteX102" fmla="*/ 982112 w 1569539"/>
              <a:gd name="connsiteY102" fmla="*/ 1962237 h 2340869"/>
              <a:gd name="connsiteX103" fmla="*/ 946393 w 1569539"/>
              <a:gd name="connsiteY103" fmla="*/ 1978906 h 2340869"/>
              <a:gd name="connsiteX104" fmla="*/ 910674 w 1569539"/>
              <a:gd name="connsiteY104" fmla="*/ 1986049 h 2340869"/>
              <a:gd name="connsiteX105" fmla="*/ 910674 w 1569539"/>
              <a:gd name="connsiteY105" fmla="*/ 2050343 h 2340869"/>
              <a:gd name="connsiteX106" fmla="*/ 967824 w 1569539"/>
              <a:gd name="connsiteY106" fmla="*/ 2059868 h 2340869"/>
              <a:gd name="connsiteX107" fmla="*/ 1001162 w 1569539"/>
              <a:gd name="connsiteY107" fmla="*/ 2055106 h 2340869"/>
              <a:gd name="connsiteX108" fmla="*/ 1005922 w 1569539"/>
              <a:gd name="connsiteY108" fmla="*/ 2128925 h 2340869"/>
              <a:gd name="connsiteX109" fmla="*/ 982112 w 1569539"/>
              <a:gd name="connsiteY109" fmla="*/ 2150356 h 2340869"/>
              <a:gd name="connsiteX110" fmla="*/ 922581 w 1569539"/>
              <a:gd name="connsiteY110" fmla="*/ 2147976 h 2340869"/>
              <a:gd name="connsiteX111" fmla="*/ 870193 w 1569539"/>
              <a:gd name="connsiteY111" fmla="*/ 2157501 h 2340869"/>
              <a:gd name="connsiteX112" fmla="*/ 824949 w 1569539"/>
              <a:gd name="connsiteY112" fmla="*/ 2181314 h 2340869"/>
              <a:gd name="connsiteX113" fmla="*/ 779704 w 1569539"/>
              <a:gd name="connsiteY113" fmla="*/ 2188456 h 2340869"/>
              <a:gd name="connsiteX114" fmla="*/ 758274 w 1569539"/>
              <a:gd name="connsiteY114" fmla="*/ 2207508 h 2340869"/>
              <a:gd name="connsiteX115" fmla="*/ 751131 w 1569539"/>
              <a:gd name="connsiteY115" fmla="*/ 2252751 h 2340869"/>
              <a:gd name="connsiteX116" fmla="*/ 734462 w 1569539"/>
              <a:gd name="connsiteY116" fmla="*/ 2264658 h 2340869"/>
              <a:gd name="connsiteX117" fmla="*/ 689218 w 1569539"/>
              <a:gd name="connsiteY117" fmla="*/ 2314664 h 2340869"/>
              <a:gd name="connsiteX118" fmla="*/ 665406 w 1569539"/>
              <a:gd name="connsiteY118" fmla="*/ 2319425 h 2340869"/>
              <a:gd name="connsiteX119" fmla="*/ 617781 w 1569539"/>
              <a:gd name="connsiteY119" fmla="*/ 2340857 h 2340869"/>
              <a:gd name="connsiteX120" fmla="*/ 579681 w 1569539"/>
              <a:gd name="connsiteY120" fmla="*/ 2324188 h 2340869"/>
              <a:gd name="connsiteX121" fmla="*/ 563012 w 1569539"/>
              <a:gd name="connsiteY121" fmla="*/ 2295613 h 2340869"/>
              <a:gd name="connsiteX122" fmla="*/ 520149 w 1569539"/>
              <a:gd name="connsiteY122" fmla="*/ 2305139 h 2340869"/>
              <a:gd name="connsiteX123" fmla="*/ 512573 w 1569539"/>
              <a:gd name="connsiteY123" fmla="*/ 2299035 h 2340869"/>
              <a:gd name="connsiteX124" fmla="*/ 503481 w 1569539"/>
              <a:gd name="connsiteY124" fmla="*/ 2293232 h 2340869"/>
              <a:gd name="connsiteX125" fmla="*/ 522531 w 1569539"/>
              <a:gd name="connsiteY125" fmla="*/ 2186075 h 2340869"/>
              <a:gd name="connsiteX126" fmla="*/ 539199 w 1569539"/>
              <a:gd name="connsiteY126" fmla="*/ 2164644 h 2340869"/>
              <a:gd name="connsiteX127" fmla="*/ 529674 w 1569539"/>
              <a:gd name="connsiteY127" fmla="*/ 2119401 h 2340869"/>
              <a:gd name="connsiteX128" fmla="*/ 553487 w 1569539"/>
              <a:gd name="connsiteY128" fmla="*/ 2105113 h 2340869"/>
              <a:gd name="connsiteX129" fmla="*/ 534437 w 1569539"/>
              <a:gd name="connsiteY129" fmla="*/ 2090826 h 2340869"/>
              <a:gd name="connsiteX130" fmla="*/ 522531 w 1569539"/>
              <a:gd name="connsiteY130" fmla="*/ 2055108 h 2340869"/>
              <a:gd name="connsiteX131" fmla="*/ 513006 w 1569539"/>
              <a:gd name="connsiteY131" fmla="*/ 2009864 h 2340869"/>
              <a:gd name="connsiteX132" fmla="*/ 510624 w 1569539"/>
              <a:gd name="connsiteY132" fmla="*/ 1978906 h 2340869"/>
              <a:gd name="connsiteX133" fmla="*/ 460618 w 1569539"/>
              <a:gd name="connsiteY133" fmla="*/ 1981289 h 2340869"/>
              <a:gd name="connsiteX134" fmla="*/ 427282 w 1569539"/>
              <a:gd name="connsiteY134" fmla="*/ 1945570 h 2340869"/>
              <a:gd name="connsiteX135" fmla="*/ 382037 w 1569539"/>
              <a:gd name="connsiteY135" fmla="*/ 1928900 h 2340869"/>
              <a:gd name="connsiteX136" fmla="*/ 367749 w 1569539"/>
              <a:gd name="connsiteY136" fmla="*/ 1878895 h 2340869"/>
              <a:gd name="connsiteX137" fmla="*/ 365368 w 1569539"/>
              <a:gd name="connsiteY137" fmla="*/ 1857463 h 2340869"/>
              <a:gd name="connsiteX138" fmla="*/ 334413 w 1569539"/>
              <a:gd name="connsiteY138" fmla="*/ 1812220 h 2340869"/>
              <a:gd name="connsiteX139" fmla="*/ 291549 w 1569539"/>
              <a:gd name="connsiteY139" fmla="*/ 1788407 h 2340869"/>
              <a:gd name="connsiteX140" fmla="*/ 248688 w 1569539"/>
              <a:gd name="connsiteY140" fmla="*/ 1759833 h 2340869"/>
              <a:gd name="connsiteX141" fmla="*/ 215349 w 1569539"/>
              <a:gd name="connsiteY141" fmla="*/ 1750307 h 2340869"/>
              <a:gd name="connsiteX142" fmla="*/ 217731 w 1569539"/>
              <a:gd name="connsiteY142" fmla="*/ 1705061 h 2340869"/>
              <a:gd name="connsiteX143" fmla="*/ 174868 w 1569539"/>
              <a:gd name="connsiteY143" fmla="*/ 1719351 h 2340869"/>
              <a:gd name="connsiteX144" fmla="*/ 186775 w 1569539"/>
              <a:gd name="connsiteY144" fmla="*/ 1752689 h 2340869"/>
              <a:gd name="connsiteX145" fmla="*/ 179631 w 1569539"/>
              <a:gd name="connsiteY145" fmla="*/ 1769358 h 2340869"/>
              <a:gd name="connsiteX146" fmla="*/ 141531 w 1569539"/>
              <a:gd name="connsiteY146" fmla="*/ 1740783 h 2340869"/>
              <a:gd name="connsiteX147" fmla="*/ 98669 w 1569539"/>
              <a:gd name="connsiteY147" fmla="*/ 1738401 h 2340869"/>
              <a:gd name="connsiteX148" fmla="*/ 43899 w 1569539"/>
              <a:gd name="connsiteY148" fmla="*/ 1719351 h 2340869"/>
              <a:gd name="connsiteX149" fmla="*/ 10560 w 1569539"/>
              <a:gd name="connsiteY149" fmla="*/ 1716967 h 2340869"/>
              <a:gd name="connsiteX150" fmla="*/ 1037 w 1569539"/>
              <a:gd name="connsiteY150" fmla="*/ 1664583 h 2340869"/>
              <a:gd name="connsiteX151" fmla="*/ 34374 w 1569539"/>
              <a:gd name="connsiteY151" fmla="*/ 1576476 h 2340869"/>
              <a:gd name="connsiteX152" fmla="*/ 60568 w 1569539"/>
              <a:gd name="connsiteY152" fmla="*/ 1528851 h 2340869"/>
              <a:gd name="connsiteX153" fmla="*/ 81999 w 1569539"/>
              <a:gd name="connsiteY153" fmla="*/ 1481226 h 2340869"/>
              <a:gd name="connsiteX154" fmla="*/ 108194 w 1569539"/>
              <a:gd name="connsiteY154" fmla="*/ 1443126 h 2340869"/>
              <a:gd name="connsiteX155" fmla="*/ 146293 w 1569539"/>
              <a:gd name="connsiteY155" fmla="*/ 1433601 h 2340869"/>
              <a:gd name="connsiteX156" fmla="*/ 153438 w 1569539"/>
              <a:gd name="connsiteY156" fmla="*/ 1397883 h 2340869"/>
              <a:gd name="connsiteX157" fmla="*/ 262975 w 1569539"/>
              <a:gd name="connsiteY157" fmla="*/ 1278820 h 2340869"/>
              <a:gd name="connsiteX158" fmla="*/ 286787 w 1569539"/>
              <a:gd name="connsiteY158" fmla="*/ 1140705 h 2340869"/>
              <a:gd name="connsiteX159" fmla="*/ 282025 w 1569539"/>
              <a:gd name="connsiteY159" fmla="*/ 1059745 h 2340869"/>
              <a:gd name="connsiteX160" fmla="*/ 196300 w 1569539"/>
              <a:gd name="connsiteY160" fmla="*/ 1047839 h 2340869"/>
              <a:gd name="connsiteX161" fmla="*/ 179632 w 1569539"/>
              <a:gd name="connsiteY161" fmla="*/ 966876 h 2340869"/>
              <a:gd name="connsiteX162" fmla="*/ 186775 w 1569539"/>
              <a:gd name="connsiteY162" fmla="*/ 900201 h 2340869"/>
              <a:gd name="connsiteX163" fmla="*/ 148675 w 1569539"/>
              <a:gd name="connsiteY163" fmla="*/ 862101 h 2340869"/>
              <a:gd name="connsiteX164" fmla="*/ 127244 w 1569539"/>
              <a:gd name="connsiteY164" fmla="*/ 821619 h 2340869"/>
              <a:gd name="connsiteX165" fmla="*/ 117719 w 1569539"/>
              <a:gd name="connsiteY165" fmla="*/ 762089 h 2340869"/>
              <a:gd name="connsiteX166" fmla="*/ 102097 w 1569539"/>
              <a:gd name="connsiteY166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46442 w 1569539"/>
              <a:gd name="connsiteY76" fmla="*/ 654934 h 2340869"/>
              <a:gd name="connsiteX77" fmla="*/ 1375016 w 1569539"/>
              <a:gd name="connsiteY77" fmla="*/ 664459 h 2340869"/>
              <a:gd name="connsiteX78" fmla="*/ 1432166 w 1569539"/>
              <a:gd name="connsiteY78" fmla="*/ 654934 h 2340869"/>
              <a:gd name="connsiteX79" fmla="*/ 1501222 w 1569539"/>
              <a:gd name="connsiteY79" fmla="*/ 650171 h 2340869"/>
              <a:gd name="connsiteX80" fmla="*/ 1560756 w 1569539"/>
              <a:gd name="connsiteY80" fmla="*/ 902582 h 2340869"/>
              <a:gd name="connsiteX81" fmla="*/ 1544088 w 1569539"/>
              <a:gd name="connsiteY81" fmla="*/ 904964 h 2340869"/>
              <a:gd name="connsiteX82" fmla="*/ 1525038 w 1569539"/>
              <a:gd name="connsiteY82" fmla="*/ 978781 h 2340869"/>
              <a:gd name="connsiteX83" fmla="*/ 958300 w 1569539"/>
              <a:gd name="connsiteY83" fmla="*/ 1157376 h 2340869"/>
              <a:gd name="connsiteX84" fmla="*/ 979731 w 1569539"/>
              <a:gd name="connsiteY84" fmla="*/ 1166900 h 2340869"/>
              <a:gd name="connsiteX85" fmla="*/ 974968 w 1569539"/>
              <a:gd name="connsiteY85" fmla="*/ 1240718 h 2340869"/>
              <a:gd name="connsiteX86" fmla="*/ 984494 w 1569539"/>
              <a:gd name="connsiteY86" fmla="*/ 1302633 h 2340869"/>
              <a:gd name="connsiteX87" fmla="*/ 1032119 w 1569539"/>
              <a:gd name="connsiteY87" fmla="*/ 1383595 h 2340869"/>
              <a:gd name="connsiteX88" fmla="*/ 1072600 w 1569539"/>
              <a:gd name="connsiteY88" fmla="*/ 1405026 h 2340869"/>
              <a:gd name="connsiteX89" fmla="*/ 1089269 w 1569539"/>
              <a:gd name="connsiteY89" fmla="*/ 1471701 h 2340869"/>
              <a:gd name="connsiteX90" fmla="*/ 1122607 w 1569539"/>
              <a:gd name="connsiteY90" fmla="*/ 1497895 h 2340869"/>
              <a:gd name="connsiteX91" fmla="*/ 1163088 w 1569539"/>
              <a:gd name="connsiteY91" fmla="*/ 1557426 h 2340869"/>
              <a:gd name="connsiteX92" fmla="*/ 1191663 w 1569539"/>
              <a:gd name="connsiteY92" fmla="*/ 1571714 h 2340869"/>
              <a:gd name="connsiteX93" fmla="*/ 1220238 w 1569539"/>
              <a:gd name="connsiteY93" fmla="*/ 1609813 h 2340869"/>
              <a:gd name="connsiteX94" fmla="*/ 1215943 w 1569539"/>
              <a:gd name="connsiteY94" fmla="*/ 1629673 h 2340869"/>
              <a:gd name="connsiteX95" fmla="*/ 1196425 w 1569539"/>
              <a:gd name="connsiteY95" fmla="*/ 1678870 h 2340869"/>
              <a:gd name="connsiteX96" fmla="*/ 1144037 w 1569539"/>
              <a:gd name="connsiteY96" fmla="*/ 1674106 h 2340869"/>
              <a:gd name="connsiteX97" fmla="*/ 1124987 w 1569539"/>
              <a:gd name="connsiteY97" fmla="*/ 1719349 h 2340869"/>
              <a:gd name="connsiteX98" fmla="*/ 1048787 w 1569539"/>
              <a:gd name="connsiteY98" fmla="*/ 1752687 h 2340869"/>
              <a:gd name="connsiteX99" fmla="*/ 1020212 w 1569539"/>
              <a:gd name="connsiteY99" fmla="*/ 1812218 h 2340869"/>
              <a:gd name="connsiteX100" fmla="*/ 1036881 w 1569539"/>
              <a:gd name="connsiteY100" fmla="*/ 1859843 h 2340869"/>
              <a:gd name="connsiteX101" fmla="*/ 1017832 w 1569539"/>
              <a:gd name="connsiteY101" fmla="*/ 1900326 h 2340869"/>
              <a:gd name="connsiteX102" fmla="*/ 984493 w 1569539"/>
              <a:gd name="connsiteY102" fmla="*/ 1897943 h 2340869"/>
              <a:gd name="connsiteX103" fmla="*/ 982112 w 1569539"/>
              <a:gd name="connsiteY103" fmla="*/ 1962237 h 2340869"/>
              <a:gd name="connsiteX104" fmla="*/ 946393 w 1569539"/>
              <a:gd name="connsiteY104" fmla="*/ 1978906 h 2340869"/>
              <a:gd name="connsiteX105" fmla="*/ 910674 w 1569539"/>
              <a:gd name="connsiteY105" fmla="*/ 1986049 h 2340869"/>
              <a:gd name="connsiteX106" fmla="*/ 910674 w 1569539"/>
              <a:gd name="connsiteY106" fmla="*/ 2050343 h 2340869"/>
              <a:gd name="connsiteX107" fmla="*/ 967824 w 1569539"/>
              <a:gd name="connsiteY107" fmla="*/ 2059868 h 2340869"/>
              <a:gd name="connsiteX108" fmla="*/ 1001162 w 1569539"/>
              <a:gd name="connsiteY108" fmla="*/ 2055106 h 2340869"/>
              <a:gd name="connsiteX109" fmla="*/ 1005922 w 1569539"/>
              <a:gd name="connsiteY109" fmla="*/ 2128925 h 2340869"/>
              <a:gd name="connsiteX110" fmla="*/ 982112 w 1569539"/>
              <a:gd name="connsiteY110" fmla="*/ 2150356 h 2340869"/>
              <a:gd name="connsiteX111" fmla="*/ 922581 w 1569539"/>
              <a:gd name="connsiteY111" fmla="*/ 2147976 h 2340869"/>
              <a:gd name="connsiteX112" fmla="*/ 870193 w 1569539"/>
              <a:gd name="connsiteY112" fmla="*/ 2157501 h 2340869"/>
              <a:gd name="connsiteX113" fmla="*/ 824949 w 1569539"/>
              <a:gd name="connsiteY113" fmla="*/ 2181314 h 2340869"/>
              <a:gd name="connsiteX114" fmla="*/ 779704 w 1569539"/>
              <a:gd name="connsiteY114" fmla="*/ 2188456 h 2340869"/>
              <a:gd name="connsiteX115" fmla="*/ 758274 w 1569539"/>
              <a:gd name="connsiteY115" fmla="*/ 2207508 h 2340869"/>
              <a:gd name="connsiteX116" fmla="*/ 751131 w 1569539"/>
              <a:gd name="connsiteY116" fmla="*/ 2252751 h 2340869"/>
              <a:gd name="connsiteX117" fmla="*/ 734462 w 1569539"/>
              <a:gd name="connsiteY117" fmla="*/ 2264658 h 2340869"/>
              <a:gd name="connsiteX118" fmla="*/ 689218 w 1569539"/>
              <a:gd name="connsiteY118" fmla="*/ 2314664 h 2340869"/>
              <a:gd name="connsiteX119" fmla="*/ 665406 w 1569539"/>
              <a:gd name="connsiteY119" fmla="*/ 2319425 h 2340869"/>
              <a:gd name="connsiteX120" fmla="*/ 617781 w 1569539"/>
              <a:gd name="connsiteY120" fmla="*/ 2340857 h 2340869"/>
              <a:gd name="connsiteX121" fmla="*/ 579681 w 1569539"/>
              <a:gd name="connsiteY121" fmla="*/ 2324188 h 2340869"/>
              <a:gd name="connsiteX122" fmla="*/ 563012 w 1569539"/>
              <a:gd name="connsiteY122" fmla="*/ 2295613 h 2340869"/>
              <a:gd name="connsiteX123" fmla="*/ 520149 w 1569539"/>
              <a:gd name="connsiteY123" fmla="*/ 2305139 h 2340869"/>
              <a:gd name="connsiteX124" fmla="*/ 512573 w 1569539"/>
              <a:gd name="connsiteY124" fmla="*/ 2299035 h 2340869"/>
              <a:gd name="connsiteX125" fmla="*/ 503481 w 1569539"/>
              <a:gd name="connsiteY125" fmla="*/ 2293232 h 2340869"/>
              <a:gd name="connsiteX126" fmla="*/ 522531 w 1569539"/>
              <a:gd name="connsiteY126" fmla="*/ 2186075 h 2340869"/>
              <a:gd name="connsiteX127" fmla="*/ 539199 w 1569539"/>
              <a:gd name="connsiteY127" fmla="*/ 2164644 h 2340869"/>
              <a:gd name="connsiteX128" fmla="*/ 529674 w 1569539"/>
              <a:gd name="connsiteY128" fmla="*/ 2119401 h 2340869"/>
              <a:gd name="connsiteX129" fmla="*/ 553487 w 1569539"/>
              <a:gd name="connsiteY129" fmla="*/ 2105113 h 2340869"/>
              <a:gd name="connsiteX130" fmla="*/ 534437 w 1569539"/>
              <a:gd name="connsiteY130" fmla="*/ 2090826 h 2340869"/>
              <a:gd name="connsiteX131" fmla="*/ 522531 w 1569539"/>
              <a:gd name="connsiteY131" fmla="*/ 2055108 h 2340869"/>
              <a:gd name="connsiteX132" fmla="*/ 513006 w 1569539"/>
              <a:gd name="connsiteY132" fmla="*/ 2009864 h 2340869"/>
              <a:gd name="connsiteX133" fmla="*/ 510624 w 1569539"/>
              <a:gd name="connsiteY133" fmla="*/ 1978906 h 2340869"/>
              <a:gd name="connsiteX134" fmla="*/ 460618 w 1569539"/>
              <a:gd name="connsiteY134" fmla="*/ 1981289 h 2340869"/>
              <a:gd name="connsiteX135" fmla="*/ 427282 w 1569539"/>
              <a:gd name="connsiteY135" fmla="*/ 1945570 h 2340869"/>
              <a:gd name="connsiteX136" fmla="*/ 382037 w 1569539"/>
              <a:gd name="connsiteY136" fmla="*/ 1928900 h 2340869"/>
              <a:gd name="connsiteX137" fmla="*/ 367749 w 1569539"/>
              <a:gd name="connsiteY137" fmla="*/ 1878895 h 2340869"/>
              <a:gd name="connsiteX138" fmla="*/ 365368 w 1569539"/>
              <a:gd name="connsiteY138" fmla="*/ 1857463 h 2340869"/>
              <a:gd name="connsiteX139" fmla="*/ 334413 w 1569539"/>
              <a:gd name="connsiteY139" fmla="*/ 1812220 h 2340869"/>
              <a:gd name="connsiteX140" fmla="*/ 291549 w 1569539"/>
              <a:gd name="connsiteY140" fmla="*/ 1788407 h 2340869"/>
              <a:gd name="connsiteX141" fmla="*/ 248688 w 1569539"/>
              <a:gd name="connsiteY141" fmla="*/ 1759833 h 2340869"/>
              <a:gd name="connsiteX142" fmla="*/ 215349 w 1569539"/>
              <a:gd name="connsiteY142" fmla="*/ 1750307 h 2340869"/>
              <a:gd name="connsiteX143" fmla="*/ 217731 w 1569539"/>
              <a:gd name="connsiteY143" fmla="*/ 1705061 h 2340869"/>
              <a:gd name="connsiteX144" fmla="*/ 174868 w 1569539"/>
              <a:gd name="connsiteY144" fmla="*/ 1719351 h 2340869"/>
              <a:gd name="connsiteX145" fmla="*/ 186775 w 1569539"/>
              <a:gd name="connsiteY145" fmla="*/ 1752689 h 2340869"/>
              <a:gd name="connsiteX146" fmla="*/ 179631 w 1569539"/>
              <a:gd name="connsiteY146" fmla="*/ 1769358 h 2340869"/>
              <a:gd name="connsiteX147" fmla="*/ 141531 w 1569539"/>
              <a:gd name="connsiteY147" fmla="*/ 1740783 h 2340869"/>
              <a:gd name="connsiteX148" fmla="*/ 98669 w 1569539"/>
              <a:gd name="connsiteY148" fmla="*/ 1738401 h 2340869"/>
              <a:gd name="connsiteX149" fmla="*/ 43899 w 1569539"/>
              <a:gd name="connsiteY149" fmla="*/ 1719351 h 2340869"/>
              <a:gd name="connsiteX150" fmla="*/ 10560 w 1569539"/>
              <a:gd name="connsiteY150" fmla="*/ 1716967 h 2340869"/>
              <a:gd name="connsiteX151" fmla="*/ 1037 w 1569539"/>
              <a:gd name="connsiteY151" fmla="*/ 1664583 h 2340869"/>
              <a:gd name="connsiteX152" fmla="*/ 34374 w 1569539"/>
              <a:gd name="connsiteY152" fmla="*/ 1576476 h 2340869"/>
              <a:gd name="connsiteX153" fmla="*/ 60568 w 1569539"/>
              <a:gd name="connsiteY153" fmla="*/ 1528851 h 2340869"/>
              <a:gd name="connsiteX154" fmla="*/ 81999 w 1569539"/>
              <a:gd name="connsiteY154" fmla="*/ 1481226 h 2340869"/>
              <a:gd name="connsiteX155" fmla="*/ 108194 w 1569539"/>
              <a:gd name="connsiteY155" fmla="*/ 1443126 h 2340869"/>
              <a:gd name="connsiteX156" fmla="*/ 146293 w 1569539"/>
              <a:gd name="connsiteY156" fmla="*/ 1433601 h 2340869"/>
              <a:gd name="connsiteX157" fmla="*/ 153438 w 1569539"/>
              <a:gd name="connsiteY157" fmla="*/ 1397883 h 2340869"/>
              <a:gd name="connsiteX158" fmla="*/ 262975 w 1569539"/>
              <a:gd name="connsiteY158" fmla="*/ 1278820 h 2340869"/>
              <a:gd name="connsiteX159" fmla="*/ 286787 w 1569539"/>
              <a:gd name="connsiteY159" fmla="*/ 1140705 h 2340869"/>
              <a:gd name="connsiteX160" fmla="*/ 282025 w 1569539"/>
              <a:gd name="connsiteY160" fmla="*/ 1059745 h 2340869"/>
              <a:gd name="connsiteX161" fmla="*/ 196300 w 1569539"/>
              <a:gd name="connsiteY161" fmla="*/ 1047839 h 2340869"/>
              <a:gd name="connsiteX162" fmla="*/ 179632 w 1569539"/>
              <a:gd name="connsiteY162" fmla="*/ 966876 h 2340869"/>
              <a:gd name="connsiteX163" fmla="*/ 186775 w 1569539"/>
              <a:gd name="connsiteY163" fmla="*/ 900201 h 2340869"/>
              <a:gd name="connsiteX164" fmla="*/ 148675 w 1569539"/>
              <a:gd name="connsiteY164" fmla="*/ 862101 h 2340869"/>
              <a:gd name="connsiteX165" fmla="*/ 127244 w 1569539"/>
              <a:gd name="connsiteY165" fmla="*/ 821619 h 2340869"/>
              <a:gd name="connsiteX166" fmla="*/ 117719 w 1569539"/>
              <a:gd name="connsiteY166" fmla="*/ 762089 h 2340869"/>
              <a:gd name="connsiteX167" fmla="*/ 102097 w 1569539"/>
              <a:gd name="connsiteY167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263097 w 1569539"/>
              <a:gd name="connsiteY72" fmla="*/ 688271 h 2340869"/>
              <a:gd name="connsiteX73" fmla="*/ 1272622 w 1569539"/>
              <a:gd name="connsiteY73" fmla="*/ 647790 h 2340869"/>
              <a:gd name="connsiteX74" fmla="*/ 1320247 w 1569539"/>
              <a:gd name="connsiteY74" fmla="*/ 650171 h 2340869"/>
              <a:gd name="connsiteX75" fmla="*/ 1332154 w 1569539"/>
              <a:gd name="connsiteY75" fmla="*/ 685890 h 2340869"/>
              <a:gd name="connsiteX76" fmla="*/ 1346442 w 1569539"/>
              <a:gd name="connsiteY76" fmla="*/ 654934 h 2340869"/>
              <a:gd name="connsiteX77" fmla="*/ 1375016 w 1569539"/>
              <a:gd name="connsiteY77" fmla="*/ 664459 h 2340869"/>
              <a:gd name="connsiteX78" fmla="*/ 1432166 w 1569539"/>
              <a:gd name="connsiteY78" fmla="*/ 654934 h 2340869"/>
              <a:gd name="connsiteX79" fmla="*/ 1448835 w 1569539"/>
              <a:gd name="connsiteY79" fmla="*/ 633502 h 2340869"/>
              <a:gd name="connsiteX80" fmla="*/ 1501222 w 1569539"/>
              <a:gd name="connsiteY80" fmla="*/ 650171 h 2340869"/>
              <a:gd name="connsiteX81" fmla="*/ 1560756 w 1569539"/>
              <a:gd name="connsiteY81" fmla="*/ 902582 h 2340869"/>
              <a:gd name="connsiteX82" fmla="*/ 1544088 w 1569539"/>
              <a:gd name="connsiteY82" fmla="*/ 904964 h 2340869"/>
              <a:gd name="connsiteX83" fmla="*/ 1525038 w 1569539"/>
              <a:gd name="connsiteY83" fmla="*/ 978781 h 2340869"/>
              <a:gd name="connsiteX84" fmla="*/ 958300 w 1569539"/>
              <a:gd name="connsiteY84" fmla="*/ 1157376 h 2340869"/>
              <a:gd name="connsiteX85" fmla="*/ 979731 w 1569539"/>
              <a:gd name="connsiteY85" fmla="*/ 1166900 h 2340869"/>
              <a:gd name="connsiteX86" fmla="*/ 974968 w 1569539"/>
              <a:gd name="connsiteY86" fmla="*/ 1240718 h 2340869"/>
              <a:gd name="connsiteX87" fmla="*/ 984494 w 1569539"/>
              <a:gd name="connsiteY87" fmla="*/ 1302633 h 2340869"/>
              <a:gd name="connsiteX88" fmla="*/ 1032119 w 1569539"/>
              <a:gd name="connsiteY88" fmla="*/ 1383595 h 2340869"/>
              <a:gd name="connsiteX89" fmla="*/ 1072600 w 1569539"/>
              <a:gd name="connsiteY89" fmla="*/ 1405026 h 2340869"/>
              <a:gd name="connsiteX90" fmla="*/ 1089269 w 1569539"/>
              <a:gd name="connsiteY90" fmla="*/ 1471701 h 2340869"/>
              <a:gd name="connsiteX91" fmla="*/ 1122607 w 1569539"/>
              <a:gd name="connsiteY91" fmla="*/ 1497895 h 2340869"/>
              <a:gd name="connsiteX92" fmla="*/ 1163088 w 1569539"/>
              <a:gd name="connsiteY92" fmla="*/ 1557426 h 2340869"/>
              <a:gd name="connsiteX93" fmla="*/ 1191663 w 1569539"/>
              <a:gd name="connsiteY93" fmla="*/ 1571714 h 2340869"/>
              <a:gd name="connsiteX94" fmla="*/ 1220238 w 1569539"/>
              <a:gd name="connsiteY94" fmla="*/ 1609813 h 2340869"/>
              <a:gd name="connsiteX95" fmla="*/ 1215943 w 1569539"/>
              <a:gd name="connsiteY95" fmla="*/ 1629673 h 2340869"/>
              <a:gd name="connsiteX96" fmla="*/ 1196425 w 1569539"/>
              <a:gd name="connsiteY96" fmla="*/ 1678870 h 2340869"/>
              <a:gd name="connsiteX97" fmla="*/ 1144037 w 1569539"/>
              <a:gd name="connsiteY97" fmla="*/ 1674106 h 2340869"/>
              <a:gd name="connsiteX98" fmla="*/ 1124987 w 1569539"/>
              <a:gd name="connsiteY98" fmla="*/ 1719349 h 2340869"/>
              <a:gd name="connsiteX99" fmla="*/ 1048787 w 1569539"/>
              <a:gd name="connsiteY99" fmla="*/ 1752687 h 2340869"/>
              <a:gd name="connsiteX100" fmla="*/ 1020212 w 1569539"/>
              <a:gd name="connsiteY100" fmla="*/ 1812218 h 2340869"/>
              <a:gd name="connsiteX101" fmla="*/ 1036881 w 1569539"/>
              <a:gd name="connsiteY101" fmla="*/ 1859843 h 2340869"/>
              <a:gd name="connsiteX102" fmla="*/ 1017832 w 1569539"/>
              <a:gd name="connsiteY102" fmla="*/ 1900326 h 2340869"/>
              <a:gd name="connsiteX103" fmla="*/ 984493 w 1569539"/>
              <a:gd name="connsiteY103" fmla="*/ 1897943 h 2340869"/>
              <a:gd name="connsiteX104" fmla="*/ 982112 w 1569539"/>
              <a:gd name="connsiteY104" fmla="*/ 1962237 h 2340869"/>
              <a:gd name="connsiteX105" fmla="*/ 946393 w 1569539"/>
              <a:gd name="connsiteY105" fmla="*/ 1978906 h 2340869"/>
              <a:gd name="connsiteX106" fmla="*/ 910674 w 1569539"/>
              <a:gd name="connsiteY106" fmla="*/ 1986049 h 2340869"/>
              <a:gd name="connsiteX107" fmla="*/ 910674 w 1569539"/>
              <a:gd name="connsiteY107" fmla="*/ 2050343 h 2340869"/>
              <a:gd name="connsiteX108" fmla="*/ 967824 w 1569539"/>
              <a:gd name="connsiteY108" fmla="*/ 2059868 h 2340869"/>
              <a:gd name="connsiteX109" fmla="*/ 1001162 w 1569539"/>
              <a:gd name="connsiteY109" fmla="*/ 2055106 h 2340869"/>
              <a:gd name="connsiteX110" fmla="*/ 1005922 w 1569539"/>
              <a:gd name="connsiteY110" fmla="*/ 2128925 h 2340869"/>
              <a:gd name="connsiteX111" fmla="*/ 982112 w 1569539"/>
              <a:gd name="connsiteY111" fmla="*/ 2150356 h 2340869"/>
              <a:gd name="connsiteX112" fmla="*/ 922581 w 1569539"/>
              <a:gd name="connsiteY112" fmla="*/ 2147976 h 2340869"/>
              <a:gd name="connsiteX113" fmla="*/ 870193 w 1569539"/>
              <a:gd name="connsiteY113" fmla="*/ 2157501 h 2340869"/>
              <a:gd name="connsiteX114" fmla="*/ 824949 w 1569539"/>
              <a:gd name="connsiteY114" fmla="*/ 2181314 h 2340869"/>
              <a:gd name="connsiteX115" fmla="*/ 779704 w 1569539"/>
              <a:gd name="connsiteY115" fmla="*/ 2188456 h 2340869"/>
              <a:gd name="connsiteX116" fmla="*/ 758274 w 1569539"/>
              <a:gd name="connsiteY116" fmla="*/ 2207508 h 2340869"/>
              <a:gd name="connsiteX117" fmla="*/ 751131 w 1569539"/>
              <a:gd name="connsiteY117" fmla="*/ 2252751 h 2340869"/>
              <a:gd name="connsiteX118" fmla="*/ 734462 w 1569539"/>
              <a:gd name="connsiteY118" fmla="*/ 2264658 h 2340869"/>
              <a:gd name="connsiteX119" fmla="*/ 689218 w 1569539"/>
              <a:gd name="connsiteY119" fmla="*/ 2314664 h 2340869"/>
              <a:gd name="connsiteX120" fmla="*/ 665406 w 1569539"/>
              <a:gd name="connsiteY120" fmla="*/ 2319425 h 2340869"/>
              <a:gd name="connsiteX121" fmla="*/ 617781 w 1569539"/>
              <a:gd name="connsiteY121" fmla="*/ 2340857 h 2340869"/>
              <a:gd name="connsiteX122" fmla="*/ 579681 w 1569539"/>
              <a:gd name="connsiteY122" fmla="*/ 2324188 h 2340869"/>
              <a:gd name="connsiteX123" fmla="*/ 563012 w 1569539"/>
              <a:gd name="connsiteY123" fmla="*/ 2295613 h 2340869"/>
              <a:gd name="connsiteX124" fmla="*/ 520149 w 1569539"/>
              <a:gd name="connsiteY124" fmla="*/ 2305139 h 2340869"/>
              <a:gd name="connsiteX125" fmla="*/ 512573 w 1569539"/>
              <a:gd name="connsiteY125" fmla="*/ 2299035 h 2340869"/>
              <a:gd name="connsiteX126" fmla="*/ 503481 w 1569539"/>
              <a:gd name="connsiteY126" fmla="*/ 2293232 h 2340869"/>
              <a:gd name="connsiteX127" fmla="*/ 522531 w 1569539"/>
              <a:gd name="connsiteY127" fmla="*/ 2186075 h 2340869"/>
              <a:gd name="connsiteX128" fmla="*/ 539199 w 1569539"/>
              <a:gd name="connsiteY128" fmla="*/ 2164644 h 2340869"/>
              <a:gd name="connsiteX129" fmla="*/ 529674 w 1569539"/>
              <a:gd name="connsiteY129" fmla="*/ 2119401 h 2340869"/>
              <a:gd name="connsiteX130" fmla="*/ 553487 w 1569539"/>
              <a:gd name="connsiteY130" fmla="*/ 2105113 h 2340869"/>
              <a:gd name="connsiteX131" fmla="*/ 534437 w 1569539"/>
              <a:gd name="connsiteY131" fmla="*/ 2090826 h 2340869"/>
              <a:gd name="connsiteX132" fmla="*/ 522531 w 1569539"/>
              <a:gd name="connsiteY132" fmla="*/ 2055108 h 2340869"/>
              <a:gd name="connsiteX133" fmla="*/ 513006 w 1569539"/>
              <a:gd name="connsiteY133" fmla="*/ 2009864 h 2340869"/>
              <a:gd name="connsiteX134" fmla="*/ 510624 w 1569539"/>
              <a:gd name="connsiteY134" fmla="*/ 1978906 h 2340869"/>
              <a:gd name="connsiteX135" fmla="*/ 460618 w 1569539"/>
              <a:gd name="connsiteY135" fmla="*/ 1981289 h 2340869"/>
              <a:gd name="connsiteX136" fmla="*/ 427282 w 1569539"/>
              <a:gd name="connsiteY136" fmla="*/ 1945570 h 2340869"/>
              <a:gd name="connsiteX137" fmla="*/ 382037 w 1569539"/>
              <a:gd name="connsiteY137" fmla="*/ 1928900 h 2340869"/>
              <a:gd name="connsiteX138" fmla="*/ 367749 w 1569539"/>
              <a:gd name="connsiteY138" fmla="*/ 1878895 h 2340869"/>
              <a:gd name="connsiteX139" fmla="*/ 365368 w 1569539"/>
              <a:gd name="connsiteY139" fmla="*/ 1857463 h 2340869"/>
              <a:gd name="connsiteX140" fmla="*/ 334413 w 1569539"/>
              <a:gd name="connsiteY140" fmla="*/ 1812220 h 2340869"/>
              <a:gd name="connsiteX141" fmla="*/ 291549 w 1569539"/>
              <a:gd name="connsiteY141" fmla="*/ 1788407 h 2340869"/>
              <a:gd name="connsiteX142" fmla="*/ 248688 w 1569539"/>
              <a:gd name="connsiteY142" fmla="*/ 1759833 h 2340869"/>
              <a:gd name="connsiteX143" fmla="*/ 215349 w 1569539"/>
              <a:gd name="connsiteY143" fmla="*/ 1750307 h 2340869"/>
              <a:gd name="connsiteX144" fmla="*/ 217731 w 1569539"/>
              <a:gd name="connsiteY144" fmla="*/ 1705061 h 2340869"/>
              <a:gd name="connsiteX145" fmla="*/ 174868 w 1569539"/>
              <a:gd name="connsiteY145" fmla="*/ 1719351 h 2340869"/>
              <a:gd name="connsiteX146" fmla="*/ 186775 w 1569539"/>
              <a:gd name="connsiteY146" fmla="*/ 1752689 h 2340869"/>
              <a:gd name="connsiteX147" fmla="*/ 179631 w 1569539"/>
              <a:gd name="connsiteY147" fmla="*/ 1769358 h 2340869"/>
              <a:gd name="connsiteX148" fmla="*/ 141531 w 1569539"/>
              <a:gd name="connsiteY148" fmla="*/ 1740783 h 2340869"/>
              <a:gd name="connsiteX149" fmla="*/ 98669 w 1569539"/>
              <a:gd name="connsiteY149" fmla="*/ 1738401 h 2340869"/>
              <a:gd name="connsiteX150" fmla="*/ 43899 w 1569539"/>
              <a:gd name="connsiteY150" fmla="*/ 1719351 h 2340869"/>
              <a:gd name="connsiteX151" fmla="*/ 10560 w 1569539"/>
              <a:gd name="connsiteY151" fmla="*/ 1716967 h 2340869"/>
              <a:gd name="connsiteX152" fmla="*/ 1037 w 1569539"/>
              <a:gd name="connsiteY152" fmla="*/ 1664583 h 2340869"/>
              <a:gd name="connsiteX153" fmla="*/ 34374 w 1569539"/>
              <a:gd name="connsiteY153" fmla="*/ 1576476 h 2340869"/>
              <a:gd name="connsiteX154" fmla="*/ 60568 w 1569539"/>
              <a:gd name="connsiteY154" fmla="*/ 1528851 h 2340869"/>
              <a:gd name="connsiteX155" fmla="*/ 81999 w 1569539"/>
              <a:gd name="connsiteY155" fmla="*/ 1481226 h 2340869"/>
              <a:gd name="connsiteX156" fmla="*/ 108194 w 1569539"/>
              <a:gd name="connsiteY156" fmla="*/ 1443126 h 2340869"/>
              <a:gd name="connsiteX157" fmla="*/ 146293 w 1569539"/>
              <a:gd name="connsiteY157" fmla="*/ 1433601 h 2340869"/>
              <a:gd name="connsiteX158" fmla="*/ 153438 w 1569539"/>
              <a:gd name="connsiteY158" fmla="*/ 1397883 h 2340869"/>
              <a:gd name="connsiteX159" fmla="*/ 262975 w 1569539"/>
              <a:gd name="connsiteY159" fmla="*/ 1278820 h 2340869"/>
              <a:gd name="connsiteX160" fmla="*/ 286787 w 1569539"/>
              <a:gd name="connsiteY160" fmla="*/ 1140705 h 2340869"/>
              <a:gd name="connsiteX161" fmla="*/ 282025 w 1569539"/>
              <a:gd name="connsiteY161" fmla="*/ 1059745 h 2340869"/>
              <a:gd name="connsiteX162" fmla="*/ 196300 w 1569539"/>
              <a:gd name="connsiteY162" fmla="*/ 1047839 h 2340869"/>
              <a:gd name="connsiteX163" fmla="*/ 179632 w 1569539"/>
              <a:gd name="connsiteY163" fmla="*/ 966876 h 2340869"/>
              <a:gd name="connsiteX164" fmla="*/ 186775 w 1569539"/>
              <a:gd name="connsiteY164" fmla="*/ 900201 h 2340869"/>
              <a:gd name="connsiteX165" fmla="*/ 148675 w 1569539"/>
              <a:gd name="connsiteY165" fmla="*/ 862101 h 2340869"/>
              <a:gd name="connsiteX166" fmla="*/ 127244 w 1569539"/>
              <a:gd name="connsiteY166" fmla="*/ 821619 h 2340869"/>
              <a:gd name="connsiteX167" fmla="*/ 117719 w 1569539"/>
              <a:gd name="connsiteY167" fmla="*/ 762089 h 2340869"/>
              <a:gd name="connsiteX168" fmla="*/ 102097 w 1569539"/>
              <a:gd name="connsiteY168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110697 w 1569539"/>
              <a:gd name="connsiteY70" fmla="*/ 573971 h 2340869"/>
              <a:gd name="connsiteX71" fmla="*/ 1179754 w 1569539"/>
              <a:gd name="connsiteY71" fmla="*/ 564446 h 2340869"/>
              <a:gd name="connsiteX72" fmla="*/ 1189279 w 1569539"/>
              <a:gd name="connsiteY72" fmla="*/ 633502 h 2340869"/>
              <a:gd name="connsiteX73" fmla="*/ 1263097 w 1569539"/>
              <a:gd name="connsiteY73" fmla="*/ 688271 h 2340869"/>
              <a:gd name="connsiteX74" fmla="*/ 1272622 w 1569539"/>
              <a:gd name="connsiteY74" fmla="*/ 647790 h 2340869"/>
              <a:gd name="connsiteX75" fmla="*/ 1320247 w 1569539"/>
              <a:gd name="connsiteY75" fmla="*/ 650171 h 2340869"/>
              <a:gd name="connsiteX76" fmla="*/ 1332154 w 1569539"/>
              <a:gd name="connsiteY76" fmla="*/ 685890 h 2340869"/>
              <a:gd name="connsiteX77" fmla="*/ 1346442 w 1569539"/>
              <a:gd name="connsiteY77" fmla="*/ 654934 h 2340869"/>
              <a:gd name="connsiteX78" fmla="*/ 1375016 w 1569539"/>
              <a:gd name="connsiteY78" fmla="*/ 664459 h 2340869"/>
              <a:gd name="connsiteX79" fmla="*/ 1432166 w 1569539"/>
              <a:gd name="connsiteY79" fmla="*/ 654934 h 2340869"/>
              <a:gd name="connsiteX80" fmla="*/ 1448835 w 1569539"/>
              <a:gd name="connsiteY80" fmla="*/ 633502 h 2340869"/>
              <a:gd name="connsiteX81" fmla="*/ 1501222 w 1569539"/>
              <a:gd name="connsiteY81" fmla="*/ 650171 h 2340869"/>
              <a:gd name="connsiteX82" fmla="*/ 1560756 w 1569539"/>
              <a:gd name="connsiteY82" fmla="*/ 902582 h 2340869"/>
              <a:gd name="connsiteX83" fmla="*/ 1544088 w 1569539"/>
              <a:gd name="connsiteY83" fmla="*/ 904964 h 2340869"/>
              <a:gd name="connsiteX84" fmla="*/ 1525038 w 1569539"/>
              <a:gd name="connsiteY84" fmla="*/ 978781 h 2340869"/>
              <a:gd name="connsiteX85" fmla="*/ 958300 w 1569539"/>
              <a:gd name="connsiteY85" fmla="*/ 1157376 h 2340869"/>
              <a:gd name="connsiteX86" fmla="*/ 979731 w 1569539"/>
              <a:gd name="connsiteY86" fmla="*/ 1166900 h 2340869"/>
              <a:gd name="connsiteX87" fmla="*/ 974968 w 1569539"/>
              <a:gd name="connsiteY87" fmla="*/ 1240718 h 2340869"/>
              <a:gd name="connsiteX88" fmla="*/ 984494 w 1569539"/>
              <a:gd name="connsiteY88" fmla="*/ 1302633 h 2340869"/>
              <a:gd name="connsiteX89" fmla="*/ 1032119 w 1569539"/>
              <a:gd name="connsiteY89" fmla="*/ 1383595 h 2340869"/>
              <a:gd name="connsiteX90" fmla="*/ 1072600 w 1569539"/>
              <a:gd name="connsiteY90" fmla="*/ 1405026 h 2340869"/>
              <a:gd name="connsiteX91" fmla="*/ 1089269 w 1569539"/>
              <a:gd name="connsiteY91" fmla="*/ 1471701 h 2340869"/>
              <a:gd name="connsiteX92" fmla="*/ 1122607 w 1569539"/>
              <a:gd name="connsiteY92" fmla="*/ 1497895 h 2340869"/>
              <a:gd name="connsiteX93" fmla="*/ 1163088 w 1569539"/>
              <a:gd name="connsiteY93" fmla="*/ 1557426 h 2340869"/>
              <a:gd name="connsiteX94" fmla="*/ 1191663 w 1569539"/>
              <a:gd name="connsiteY94" fmla="*/ 1571714 h 2340869"/>
              <a:gd name="connsiteX95" fmla="*/ 1220238 w 1569539"/>
              <a:gd name="connsiteY95" fmla="*/ 1609813 h 2340869"/>
              <a:gd name="connsiteX96" fmla="*/ 1215943 w 1569539"/>
              <a:gd name="connsiteY96" fmla="*/ 1629673 h 2340869"/>
              <a:gd name="connsiteX97" fmla="*/ 1196425 w 1569539"/>
              <a:gd name="connsiteY97" fmla="*/ 1678870 h 2340869"/>
              <a:gd name="connsiteX98" fmla="*/ 1144037 w 1569539"/>
              <a:gd name="connsiteY98" fmla="*/ 1674106 h 2340869"/>
              <a:gd name="connsiteX99" fmla="*/ 1124987 w 1569539"/>
              <a:gd name="connsiteY99" fmla="*/ 1719349 h 2340869"/>
              <a:gd name="connsiteX100" fmla="*/ 1048787 w 1569539"/>
              <a:gd name="connsiteY100" fmla="*/ 1752687 h 2340869"/>
              <a:gd name="connsiteX101" fmla="*/ 1020212 w 1569539"/>
              <a:gd name="connsiteY101" fmla="*/ 1812218 h 2340869"/>
              <a:gd name="connsiteX102" fmla="*/ 1036881 w 1569539"/>
              <a:gd name="connsiteY102" fmla="*/ 1859843 h 2340869"/>
              <a:gd name="connsiteX103" fmla="*/ 1017832 w 1569539"/>
              <a:gd name="connsiteY103" fmla="*/ 1900326 h 2340869"/>
              <a:gd name="connsiteX104" fmla="*/ 984493 w 1569539"/>
              <a:gd name="connsiteY104" fmla="*/ 1897943 h 2340869"/>
              <a:gd name="connsiteX105" fmla="*/ 982112 w 1569539"/>
              <a:gd name="connsiteY105" fmla="*/ 1962237 h 2340869"/>
              <a:gd name="connsiteX106" fmla="*/ 946393 w 1569539"/>
              <a:gd name="connsiteY106" fmla="*/ 1978906 h 2340869"/>
              <a:gd name="connsiteX107" fmla="*/ 910674 w 1569539"/>
              <a:gd name="connsiteY107" fmla="*/ 1986049 h 2340869"/>
              <a:gd name="connsiteX108" fmla="*/ 910674 w 1569539"/>
              <a:gd name="connsiteY108" fmla="*/ 2050343 h 2340869"/>
              <a:gd name="connsiteX109" fmla="*/ 967824 w 1569539"/>
              <a:gd name="connsiteY109" fmla="*/ 2059868 h 2340869"/>
              <a:gd name="connsiteX110" fmla="*/ 1001162 w 1569539"/>
              <a:gd name="connsiteY110" fmla="*/ 2055106 h 2340869"/>
              <a:gd name="connsiteX111" fmla="*/ 1005922 w 1569539"/>
              <a:gd name="connsiteY111" fmla="*/ 2128925 h 2340869"/>
              <a:gd name="connsiteX112" fmla="*/ 982112 w 1569539"/>
              <a:gd name="connsiteY112" fmla="*/ 2150356 h 2340869"/>
              <a:gd name="connsiteX113" fmla="*/ 922581 w 1569539"/>
              <a:gd name="connsiteY113" fmla="*/ 2147976 h 2340869"/>
              <a:gd name="connsiteX114" fmla="*/ 870193 w 1569539"/>
              <a:gd name="connsiteY114" fmla="*/ 2157501 h 2340869"/>
              <a:gd name="connsiteX115" fmla="*/ 824949 w 1569539"/>
              <a:gd name="connsiteY115" fmla="*/ 2181314 h 2340869"/>
              <a:gd name="connsiteX116" fmla="*/ 779704 w 1569539"/>
              <a:gd name="connsiteY116" fmla="*/ 2188456 h 2340869"/>
              <a:gd name="connsiteX117" fmla="*/ 758274 w 1569539"/>
              <a:gd name="connsiteY117" fmla="*/ 2207508 h 2340869"/>
              <a:gd name="connsiteX118" fmla="*/ 751131 w 1569539"/>
              <a:gd name="connsiteY118" fmla="*/ 2252751 h 2340869"/>
              <a:gd name="connsiteX119" fmla="*/ 734462 w 1569539"/>
              <a:gd name="connsiteY119" fmla="*/ 2264658 h 2340869"/>
              <a:gd name="connsiteX120" fmla="*/ 689218 w 1569539"/>
              <a:gd name="connsiteY120" fmla="*/ 2314664 h 2340869"/>
              <a:gd name="connsiteX121" fmla="*/ 665406 w 1569539"/>
              <a:gd name="connsiteY121" fmla="*/ 2319425 h 2340869"/>
              <a:gd name="connsiteX122" fmla="*/ 617781 w 1569539"/>
              <a:gd name="connsiteY122" fmla="*/ 2340857 h 2340869"/>
              <a:gd name="connsiteX123" fmla="*/ 579681 w 1569539"/>
              <a:gd name="connsiteY123" fmla="*/ 2324188 h 2340869"/>
              <a:gd name="connsiteX124" fmla="*/ 563012 w 1569539"/>
              <a:gd name="connsiteY124" fmla="*/ 2295613 h 2340869"/>
              <a:gd name="connsiteX125" fmla="*/ 520149 w 1569539"/>
              <a:gd name="connsiteY125" fmla="*/ 2305139 h 2340869"/>
              <a:gd name="connsiteX126" fmla="*/ 512573 w 1569539"/>
              <a:gd name="connsiteY126" fmla="*/ 2299035 h 2340869"/>
              <a:gd name="connsiteX127" fmla="*/ 503481 w 1569539"/>
              <a:gd name="connsiteY127" fmla="*/ 2293232 h 2340869"/>
              <a:gd name="connsiteX128" fmla="*/ 522531 w 1569539"/>
              <a:gd name="connsiteY128" fmla="*/ 2186075 h 2340869"/>
              <a:gd name="connsiteX129" fmla="*/ 539199 w 1569539"/>
              <a:gd name="connsiteY129" fmla="*/ 2164644 h 2340869"/>
              <a:gd name="connsiteX130" fmla="*/ 529674 w 1569539"/>
              <a:gd name="connsiteY130" fmla="*/ 2119401 h 2340869"/>
              <a:gd name="connsiteX131" fmla="*/ 553487 w 1569539"/>
              <a:gd name="connsiteY131" fmla="*/ 2105113 h 2340869"/>
              <a:gd name="connsiteX132" fmla="*/ 534437 w 1569539"/>
              <a:gd name="connsiteY132" fmla="*/ 2090826 h 2340869"/>
              <a:gd name="connsiteX133" fmla="*/ 522531 w 1569539"/>
              <a:gd name="connsiteY133" fmla="*/ 2055108 h 2340869"/>
              <a:gd name="connsiteX134" fmla="*/ 513006 w 1569539"/>
              <a:gd name="connsiteY134" fmla="*/ 2009864 h 2340869"/>
              <a:gd name="connsiteX135" fmla="*/ 510624 w 1569539"/>
              <a:gd name="connsiteY135" fmla="*/ 1978906 h 2340869"/>
              <a:gd name="connsiteX136" fmla="*/ 460618 w 1569539"/>
              <a:gd name="connsiteY136" fmla="*/ 1981289 h 2340869"/>
              <a:gd name="connsiteX137" fmla="*/ 427282 w 1569539"/>
              <a:gd name="connsiteY137" fmla="*/ 1945570 h 2340869"/>
              <a:gd name="connsiteX138" fmla="*/ 382037 w 1569539"/>
              <a:gd name="connsiteY138" fmla="*/ 1928900 h 2340869"/>
              <a:gd name="connsiteX139" fmla="*/ 367749 w 1569539"/>
              <a:gd name="connsiteY139" fmla="*/ 1878895 h 2340869"/>
              <a:gd name="connsiteX140" fmla="*/ 365368 w 1569539"/>
              <a:gd name="connsiteY140" fmla="*/ 1857463 h 2340869"/>
              <a:gd name="connsiteX141" fmla="*/ 334413 w 1569539"/>
              <a:gd name="connsiteY141" fmla="*/ 1812220 h 2340869"/>
              <a:gd name="connsiteX142" fmla="*/ 291549 w 1569539"/>
              <a:gd name="connsiteY142" fmla="*/ 1788407 h 2340869"/>
              <a:gd name="connsiteX143" fmla="*/ 248688 w 1569539"/>
              <a:gd name="connsiteY143" fmla="*/ 1759833 h 2340869"/>
              <a:gd name="connsiteX144" fmla="*/ 215349 w 1569539"/>
              <a:gd name="connsiteY144" fmla="*/ 1750307 h 2340869"/>
              <a:gd name="connsiteX145" fmla="*/ 217731 w 1569539"/>
              <a:gd name="connsiteY145" fmla="*/ 1705061 h 2340869"/>
              <a:gd name="connsiteX146" fmla="*/ 174868 w 1569539"/>
              <a:gd name="connsiteY146" fmla="*/ 1719351 h 2340869"/>
              <a:gd name="connsiteX147" fmla="*/ 186775 w 1569539"/>
              <a:gd name="connsiteY147" fmla="*/ 1752689 h 2340869"/>
              <a:gd name="connsiteX148" fmla="*/ 179631 w 1569539"/>
              <a:gd name="connsiteY148" fmla="*/ 1769358 h 2340869"/>
              <a:gd name="connsiteX149" fmla="*/ 141531 w 1569539"/>
              <a:gd name="connsiteY149" fmla="*/ 1740783 h 2340869"/>
              <a:gd name="connsiteX150" fmla="*/ 98669 w 1569539"/>
              <a:gd name="connsiteY150" fmla="*/ 1738401 h 2340869"/>
              <a:gd name="connsiteX151" fmla="*/ 43899 w 1569539"/>
              <a:gd name="connsiteY151" fmla="*/ 1719351 h 2340869"/>
              <a:gd name="connsiteX152" fmla="*/ 10560 w 1569539"/>
              <a:gd name="connsiteY152" fmla="*/ 1716967 h 2340869"/>
              <a:gd name="connsiteX153" fmla="*/ 1037 w 1569539"/>
              <a:gd name="connsiteY153" fmla="*/ 1664583 h 2340869"/>
              <a:gd name="connsiteX154" fmla="*/ 34374 w 1569539"/>
              <a:gd name="connsiteY154" fmla="*/ 1576476 h 2340869"/>
              <a:gd name="connsiteX155" fmla="*/ 60568 w 1569539"/>
              <a:gd name="connsiteY155" fmla="*/ 1528851 h 2340869"/>
              <a:gd name="connsiteX156" fmla="*/ 81999 w 1569539"/>
              <a:gd name="connsiteY156" fmla="*/ 1481226 h 2340869"/>
              <a:gd name="connsiteX157" fmla="*/ 108194 w 1569539"/>
              <a:gd name="connsiteY157" fmla="*/ 1443126 h 2340869"/>
              <a:gd name="connsiteX158" fmla="*/ 146293 w 1569539"/>
              <a:gd name="connsiteY158" fmla="*/ 1433601 h 2340869"/>
              <a:gd name="connsiteX159" fmla="*/ 153438 w 1569539"/>
              <a:gd name="connsiteY159" fmla="*/ 1397883 h 2340869"/>
              <a:gd name="connsiteX160" fmla="*/ 262975 w 1569539"/>
              <a:gd name="connsiteY160" fmla="*/ 1278820 h 2340869"/>
              <a:gd name="connsiteX161" fmla="*/ 286787 w 1569539"/>
              <a:gd name="connsiteY161" fmla="*/ 1140705 h 2340869"/>
              <a:gd name="connsiteX162" fmla="*/ 282025 w 1569539"/>
              <a:gd name="connsiteY162" fmla="*/ 1059745 h 2340869"/>
              <a:gd name="connsiteX163" fmla="*/ 196300 w 1569539"/>
              <a:gd name="connsiteY163" fmla="*/ 1047839 h 2340869"/>
              <a:gd name="connsiteX164" fmla="*/ 179632 w 1569539"/>
              <a:gd name="connsiteY164" fmla="*/ 966876 h 2340869"/>
              <a:gd name="connsiteX165" fmla="*/ 186775 w 1569539"/>
              <a:gd name="connsiteY165" fmla="*/ 900201 h 2340869"/>
              <a:gd name="connsiteX166" fmla="*/ 148675 w 1569539"/>
              <a:gd name="connsiteY166" fmla="*/ 862101 h 2340869"/>
              <a:gd name="connsiteX167" fmla="*/ 127244 w 1569539"/>
              <a:gd name="connsiteY167" fmla="*/ 821619 h 2340869"/>
              <a:gd name="connsiteX168" fmla="*/ 117719 w 1569539"/>
              <a:gd name="connsiteY168" fmla="*/ 762089 h 2340869"/>
              <a:gd name="connsiteX169" fmla="*/ 102097 w 1569539"/>
              <a:gd name="connsiteY169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044022 w 1569539"/>
              <a:gd name="connsiteY70" fmla="*/ 640646 h 2340869"/>
              <a:gd name="connsiteX71" fmla="*/ 1110697 w 1569539"/>
              <a:gd name="connsiteY71" fmla="*/ 573971 h 2340869"/>
              <a:gd name="connsiteX72" fmla="*/ 1179754 w 1569539"/>
              <a:gd name="connsiteY72" fmla="*/ 564446 h 2340869"/>
              <a:gd name="connsiteX73" fmla="*/ 1189279 w 1569539"/>
              <a:gd name="connsiteY73" fmla="*/ 633502 h 2340869"/>
              <a:gd name="connsiteX74" fmla="*/ 1263097 w 1569539"/>
              <a:gd name="connsiteY74" fmla="*/ 688271 h 2340869"/>
              <a:gd name="connsiteX75" fmla="*/ 1272622 w 1569539"/>
              <a:gd name="connsiteY75" fmla="*/ 647790 h 2340869"/>
              <a:gd name="connsiteX76" fmla="*/ 1320247 w 1569539"/>
              <a:gd name="connsiteY76" fmla="*/ 650171 h 2340869"/>
              <a:gd name="connsiteX77" fmla="*/ 1332154 w 1569539"/>
              <a:gd name="connsiteY77" fmla="*/ 685890 h 2340869"/>
              <a:gd name="connsiteX78" fmla="*/ 1346442 w 1569539"/>
              <a:gd name="connsiteY78" fmla="*/ 654934 h 2340869"/>
              <a:gd name="connsiteX79" fmla="*/ 1375016 w 1569539"/>
              <a:gd name="connsiteY79" fmla="*/ 664459 h 2340869"/>
              <a:gd name="connsiteX80" fmla="*/ 1432166 w 1569539"/>
              <a:gd name="connsiteY80" fmla="*/ 654934 h 2340869"/>
              <a:gd name="connsiteX81" fmla="*/ 1448835 w 1569539"/>
              <a:gd name="connsiteY81" fmla="*/ 633502 h 2340869"/>
              <a:gd name="connsiteX82" fmla="*/ 1501222 w 1569539"/>
              <a:gd name="connsiteY82" fmla="*/ 650171 h 2340869"/>
              <a:gd name="connsiteX83" fmla="*/ 1560756 w 1569539"/>
              <a:gd name="connsiteY83" fmla="*/ 902582 h 2340869"/>
              <a:gd name="connsiteX84" fmla="*/ 1544088 w 1569539"/>
              <a:gd name="connsiteY84" fmla="*/ 904964 h 2340869"/>
              <a:gd name="connsiteX85" fmla="*/ 1525038 w 1569539"/>
              <a:gd name="connsiteY85" fmla="*/ 978781 h 2340869"/>
              <a:gd name="connsiteX86" fmla="*/ 958300 w 1569539"/>
              <a:gd name="connsiteY86" fmla="*/ 1157376 h 2340869"/>
              <a:gd name="connsiteX87" fmla="*/ 979731 w 1569539"/>
              <a:gd name="connsiteY87" fmla="*/ 1166900 h 2340869"/>
              <a:gd name="connsiteX88" fmla="*/ 974968 w 1569539"/>
              <a:gd name="connsiteY88" fmla="*/ 1240718 h 2340869"/>
              <a:gd name="connsiteX89" fmla="*/ 984494 w 1569539"/>
              <a:gd name="connsiteY89" fmla="*/ 1302633 h 2340869"/>
              <a:gd name="connsiteX90" fmla="*/ 1032119 w 1569539"/>
              <a:gd name="connsiteY90" fmla="*/ 1383595 h 2340869"/>
              <a:gd name="connsiteX91" fmla="*/ 1072600 w 1569539"/>
              <a:gd name="connsiteY91" fmla="*/ 1405026 h 2340869"/>
              <a:gd name="connsiteX92" fmla="*/ 1089269 w 1569539"/>
              <a:gd name="connsiteY92" fmla="*/ 1471701 h 2340869"/>
              <a:gd name="connsiteX93" fmla="*/ 1122607 w 1569539"/>
              <a:gd name="connsiteY93" fmla="*/ 1497895 h 2340869"/>
              <a:gd name="connsiteX94" fmla="*/ 1163088 w 1569539"/>
              <a:gd name="connsiteY94" fmla="*/ 1557426 h 2340869"/>
              <a:gd name="connsiteX95" fmla="*/ 1191663 w 1569539"/>
              <a:gd name="connsiteY95" fmla="*/ 1571714 h 2340869"/>
              <a:gd name="connsiteX96" fmla="*/ 1220238 w 1569539"/>
              <a:gd name="connsiteY96" fmla="*/ 1609813 h 2340869"/>
              <a:gd name="connsiteX97" fmla="*/ 1215943 w 1569539"/>
              <a:gd name="connsiteY97" fmla="*/ 1629673 h 2340869"/>
              <a:gd name="connsiteX98" fmla="*/ 1196425 w 1569539"/>
              <a:gd name="connsiteY98" fmla="*/ 1678870 h 2340869"/>
              <a:gd name="connsiteX99" fmla="*/ 1144037 w 1569539"/>
              <a:gd name="connsiteY99" fmla="*/ 1674106 h 2340869"/>
              <a:gd name="connsiteX100" fmla="*/ 1124987 w 1569539"/>
              <a:gd name="connsiteY100" fmla="*/ 1719349 h 2340869"/>
              <a:gd name="connsiteX101" fmla="*/ 1048787 w 1569539"/>
              <a:gd name="connsiteY101" fmla="*/ 1752687 h 2340869"/>
              <a:gd name="connsiteX102" fmla="*/ 1020212 w 1569539"/>
              <a:gd name="connsiteY102" fmla="*/ 1812218 h 2340869"/>
              <a:gd name="connsiteX103" fmla="*/ 1036881 w 1569539"/>
              <a:gd name="connsiteY103" fmla="*/ 1859843 h 2340869"/>
              <a:gd name="connsiteX104" fmla="*/ 1017832 w 1569539"/>
              <a:gd name="connsiteY104" fmla="*/ 1900326 h 2340869"/>
              <a:gd name="connsiteX105" fmla="*/ 984493 w 1569539"/>
              <a:gd name="connsiteY105" fmla="*/ 1897943 h 2340869"/>
              <a:gd name="connsiteX106" fmla="*/ 982112 w 1569539"/>
              <a:gd name="connsiteY106" fmla="*/ 1962237 h 2340869"/>
              <a:gd name="connsiteX107" fmla="*/ 946393 w 1569539"/>
              <a:gd name="connsiteY107" fmla="*/ 1978906 h 2340869"/>
              <a:gd name="connsiteX108" fmla="*/ 910674 w 1569539"/>
              <a:gd name="connsiteY108" fmla="*/ 1986049 h 2340869"/>
              <a:gd name="connsiteX109" fmla="*/ 910674 w 1569539"/>
              <a:gd name="connsiteY109" fmla="*/ 2050343 h 2340869"/>
              <a:gd name="connsiteX110" fmla="*/ 967824 w 1569539"/>
              <a:gd name="connsiteY110" fmla="*/ 2059868 h 2340869"/>
              <a:gd name="connsiteX111" fmla="*/ 1001162 w 1569539"/>
              <a:gd name="connsiteY111" fmla="*/ 2055106 h 2340869"/>
              <a:gd name="connsiteX112" fmla="*/ 1005922 w 1569539"/>
              <a:gd name="connsiteY112" fmla="*/ 2128925 h 2340869"/>
              <a:gd name="connsiteX113" fmla="*/ 982112 w 1569539"/>
              <a:gd name="connsiteY113" fmla="*/ 2150356 h 2340869"/>
              <a:gd name="connsiteX114" fmla="*/ 922581 w 1569539"/>
              <a:gd name="connsiteY114" fmla="*/ 2147976 h 2340869"/>
              <a:gd name="connsiteX115" fmla="*/ 870193 w 1569539"/>
              <a:gd name="connsiteY115" fmla="*/ 2157501 h 2340869"/>
              <a:gd name="connsiteX116" fmla="*/ 824949 w 1569539"/>
              <a:gd name="connsiteY116" fmla="*/ 2181314 h 2340869"/>
              <a:gd name="connsiteX117" fmla="*/ 779704 w 1569539"/>
              <a:gd name="connsiteY117" fmla="*/ 2188456 h 2340869"/>
              <a:gd name="connsiteX118" fmla="*/ 758274 w 1569539"/>
              <a:gd name="connsiteY118" fmla="*/ 2207508 h 2340869"/>
              <a:gd name="connsiteX119" fmla="*/ 751131 w 1569539"/>
              <a:gd name="connsiteY119" fmla="*/ 2252751 h 2340869"/>
              <a:gd name="connsiteX120" fmla="*/ 734462 w 1569539"/>
              <a:gd name="connsiteY120" fmla="*/ 2264658 h 2340869"/>
              <a:gd name="connsiteX121" fmla="*/ 689218 w 1569539"/>
              <a:gd name="connsiteY121" fmla="*/ 2314664 h 2340869"/>
              <a:gd name="connsiteX122" fmla="*/ 665406 w 1569539"/>
              <a:gd name="connsiteY122" fmla="*/ 2319425 h 2340869"/>
              <a:gd name="connsiteX123" fmla="*/ 617781 w 1569539"/>
              <a:gd name="connsiteY123" fmla="*/ 2340857 h 2340869"/>
              <a:gd name="connsiteX124" fmla="*/ 579681 w 1569539"/>
              <a:gd name="connsiteY124" fmla="*/ 2324188 h 2340869"/>
              <a:gd name="connsiteX125" fmla="*/ 563012 w 1569539"/>
              <a:gd name="connsiteY125" fmla="*/ 2295613 h 2340869"/>
              <a:gd name="connsiteX126" fmla="*/ 520149 w 1569539"/>
              <a:gd name="connsiteY126" fmla="*/ 2305139 h 2340869"/>
              <a:gd name="connsiteX127" fmla="*/ 512573 w 1569539"/>
              <a:gd name="connsiteY127" fmla="*/ 2299035 h 2340869"/>
              <a:gd name="connsiteX128" fmla="*/ 503481 w 1569539"/>
              <a:gd name="connsiteY128" fmla="*/ 2293232 h 2340869"/>
              <a:gd name="connsiteX129" fmla="*/ 522531 w 1569539"/>
              <a:gd name="connsiteY129" fmla="*/ 2186075 h 2340869"/>
              <a:gd name="connsiteX130" fmla="*/ 539199 w 1569539"/>
              <a:gd name="connsiteY130" fmla="*/ 2164644 h 2340869"/>
              <a:gd name="connsiteX131" fmla="*/ 529674 w 1569539"/>
              <a:gd name="connsiteY131" fmla="*/ 2119401 h 2340869"/>
              <a:gd name="connsiteX132" fmla="*/ 553487 w 1569539"/>
              <a:gd name="connsiteY132" fmla="*/ 2105113 h 2340869"/>
              <a:gd name="connsiteX133" fmla="*/ 534437 w 1569539"/>
              <a:gd name="connsiteY133" fmla="*/ 2090826 h 2340869"/>
              <a:gd name="connsiteX134" fmla="*/ 522531 w 1569539"/>
              <a:gd name="connsiteY134" fmla="*/ 2055108 h 2340869"/>
              <a:gd name="connsiteX135" fmla="*/ 513006 w 1569539"/>
              <a:gd name="connsiteY135" fmla="*/ 2009864 h 2340869"/>
              <a:gd name="connsiteX136" fmla="*/ 510624 w 1569539"/>
              <a:gd name="connsiteY136" fmla="*/ 1978906 h 2340869"/>
              <a:gd name="connsiteX137" fmla="*/ 460618 w 1569539"/>
              <a:gd name="connsiteY137" fmla="*/ 1981289 h 2340869"/>
              <a:gd name="connsiteX138" fmla="*/ 427282 w 1569539"/>
              <a:gd name="connsiteY138" fmla="*/ 1945570 h 2340869"/>
              <a:gd name="connsiteX139" fmla="*/ 382037 w 1569539"/>
              <a:gd name="connsiteY139" fmla="*/ 1928900 h 2340869"/>
              <a:gd name="connsiteX140" fmla="*/ 367749 w 1569539"/>
              <a:gd name="connsiteY140" fmla="*/ 1878895 h 2340869"/>
              <a:gd name="connsiteX141" fmla="*/ 365368 w 1569539"/>
              <a:gd name="connsiteY141" fmla="*/ 1857463 h 2340869"/>
              <a:gd name="connsiteX142" fmla="*/ 334413 w 1569539"/>
              <a:gd name="connsiteY142" fmla="*/ 1812220 h 2340869"/>
              <a:gd name="connsiteX143" fmla="*/ 291549 w 1569539"/>
              <a:gd name="connsiteY143" fmla="*/ 1788407 h 2340869"/>
              <a:gd name="connsiteX144" fmla="*/ 248688 w 1569539"/>
              <a:gd name="connsiteY144" fmla="*/ 1759833 h 2340869"/>
              <a:gd name="connsiteX145" fmla="*/ 215349 w 1569539"/>
              <a:gd name="connsiteY145" fmla="*/ 1750307 h 2340869"/>
              <a:gd name="connsiteX146" fmla="*/ 217731 w 1569539"/>
              <a:gd name="connsiteY146" fmla="*/ 1705061 h 2340869"/>
              <a:gd name="connsiteX147" fmla="*/ 174868 w 1569539"/>
              <a:gd name="connsiteY147" fmla="*/ 1719351 h 2340869"/>
              <a:gd name="connsiteX148" fmla="*/ 186775 w 1569539"/>
              <a:gd name="connsiteY148" fmla="*/ 1752689 h 2340869"/>
              <a:gd name="connsiteX149" fmla="*/ 179631 w 1569539"/>
              <a:gd name="connsiteY149" fmla="*/ 1769358 h 2340869"/>
              <a:gd name="connsiteX150" fmla="*/ 141531 w 1569539"/>
              <a:gd name="connsiteY150" fmla="*/ 1740783 h 2340869"/>
              <a:gd name="connsiteX151" fmla="*/ 98669 w 1569539"/>
              <a:gd name="connsiteY151" fmla="*/ 1738401 h 2340869"/>
              <a:gd name="connsiteX152" fmla="*/ 43899 w 1569539"/>
              <a:gd name="connsiteY152" fmla="*/ 1719351 h 2340869"/>
              <a:gd name="connsiteX153" fmla="*/ 10560 w 1569539"/>
              <a:gd name="connsiteY153" fmla="*/ 1716967 h 2340869"/>
              <a:gd name="connsiteX154" fmla="*/ 1037 w 1569539"/>
              <a:gd name="connsiteY154" fmla="*/ 1664583 h 2340869"/>
              <a:gd name="connsiteX155" fmla="*/ 34374 w 1569539"/>
              <a:gd name="connsiteY155" fmla="*/ 1576476 h 2340869"/>
              <a:gd name="connsiteX156" fmla="*/ 60568 w 1569539"/>
              <a:gd name="connsiteY156" fmla="*/ 1528851 h 2340869"/>
              <a:gd name="connsiteX157" fmla="*/ 81999 w 1569539"/>
              <a:gd name="connsiteY157" fmla="*/ 1481226 h 2340869"/>
              <a:gd name="connsiteX158" fmla="*/ 108194 w 1569539"/>
              <a:gd name="connsiteY158" fmla="*/ 1443126 h 2340869"/>
              <a:gd name="connsiteX159" fmla="*/ 146293 w 1569539"/>
              <a:gd name="connsiteY159" fmla="*/ 1433601 h 2340869"/>
              <a:gd name="connsiteX160" fmla="*/ 153438 w 1569539"/>
              <a:gd name="connsiteY160" fmla="*/ 1397883 h 2340869"/>
              <a:gd name="connsiteX161" fmla="*/ 262975 w 1569539"/>
              <a:gd name="connsiteY161" fmla="*/ 1278820 h 2340869"/>
              <a:gd name="connsiteX162" fmla="*/ 286787 w 1569539"/>
              <a:gd name="connsiteY162" fmla="*/ 1140705 h 2340869"/>
              <a:gd name="connsiteX163" fmla="*/ 282025 w 1569539"/>
              <a:gd name="connsiteY163" fmla="*/ 1059745 h 2340869"/>
              <a:gd name="connsiteX164" fmla="*/ 196300 w 1569539"/>
              <a:gd name="connsiteY164" fmla="*/ 1047839 h 2340869"/>
              <a:gd name="connsiteX165" fmla="*/ 179632 w 1569539"/>
              <a:gd name="connsiteY165" fmla="*/ 966876 h 2340869"/>
              <a:gd name="connsiteX166" fmla="*/ 186775 w 1569539"/>
              <a:gd name="connsiteY166" fmla="*/ 900201 h 2340869"/>
              <a:gd name="connsiteX167" fmla="*/ 148675 w 1569539"/>
              <a:gd name="connsiteY167" fmla="*/ 862101 h 2340869"/>
              <a:gd name="connsiteX168" fmla="*/ 127244 w 1569539"/>
              <a:gd name="connsiteY168" fmla="*/ 821619 h 2340869"/>
              <a:gd name="connsiteX169" fmla="*/ 117719 w 1569539"/>
              <a:gd name="connsiteY169" fmla="*/ 762089 h 2340869"/>
              <a:gd name="connsiteX170" fmla="*/ 102097 w 1569539"/>
              <a:gd name="connsiteY170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044022 w 1569539"/>
              <a:gd name="connsiteY70" fmla="*/ 640646 h 2340869"/>
              <a:gd name="connsiteX71" fmla="*/ 1079741 w 1569539"/>
              <a:gd name="connsiteY71" fmla="*/ 600165 h 2340869"/>
              <a:gd name="connsiteX72" fmla="*/ 1110697 w 1569539"/>
              <a:gd name="connsiteY72" fmla="*/ 573971 h 2340869"/>
              <a:gd name="connsiteX73" fmla="*/ 1179754 w 1569539"/>
              <a:gd name="connsiteY73" fmla="*/ 564446 h 2340869"/>
              <a:gd name="connsiteX74" fmla="*/ 1189279 w 1569539"/>
              <a:gd name="connsiteY74" fmla="*/ 633502 h 2340869"/>
              <a:gd name="connsiteX75" fmla="*/ 1263097 w 1569539"/>
              <a:gd name="connsiteY75" fmla="*/ 688271 h 2340869"/>
              <a:gd name="connsiteX76" fmla="*/ 1272622 w 1569539"/>
              <a:gd name="connsiteY76" fmla="*/ 647790 h 2340869"/>
              <a:gd name="connsiteX77" fmla="*/ 1320247 w 1569539"/>
              <a:gd name="connsiteY77" fmla="*/ 650171 h 2340869"/>
              <a:gd name="connsiteX78" fmla="*/ 1332154 w 1569539"/>
              <a:gd name="connsiteY78" fmla="*/ 685890 h 2340869"/>
              <a:gd name="connsiteX79" fmla="*/ 1346442 w 1569539"/>
              <a:gd name="connsiteY79" fmla="*/ 654934 h 2340869"/>
              <a:gd name="connsiteX80" fmla="*/ 1375016 w 1569539"/>
              <a:gd name="connsiteY80" fmla="*/ 664459 h 2340869"/>
              <a:gd name="connsiteX81" fmla="*/ 1432166 w 1569539"/>
              <a:gd name="connsiteY81" fmla="*/ 654934 h 2340869"/>
              <a:gd name="connsiteX82" fmla="*/ 1448835 w 1569539"/>
              <a:gd name="connsiteY82" fmla="*/ 633502 h 2340869"/>
              <a:gd name="connsiteX83" fmla="*/ 1501222 w 1569539"/>
              <a:gd name="connsiteY83" fmla="*/ 650171 h 2340869"/>
              <a:gd name="connsiteX84" fmla="*/ 1560756 w 1569539"/>
              <a:gd name="connsiteY84" fmla="*/ 902582 h 2340869"/>
              <a:gd name="connsiteX85" fmla="*/ 1544088 w 1569539"/>
              <a:gd name="connsiteY85" fmla="*/ 904964 h 2340869"/>
              <a:gd name="connsiteX86" fmla="*/ 1525038 w 1569539"/>
              <a:gd name="connsiteY86" fmla="*/ 978781 h 2340869"/>
              <a:gd name="connsiteX87" fmla="*/ 958300 w 1569539"/>
              <a:gd name="connsiteY87" fmla="*/ 1157376 h 2340869"/>
              <a:gd name="connsiteX88" fmla="*/ 979731 w 1569539"/>
              <a:gd name="connsiteY88" fmla="*/ 1166900 h 2340869"/>
              <a:gd name="connsiteX89" fmla="*/ 974968 w 1569539"/>
              <a:gd name="connsiteY89" fmla="*/ 1240718 h 2340869"/>
              <a:gd name="connsiteX90" fmla="*/ 984494 w 1569539"/>
              <a:gd name="connsiteY90" fmla="*/ 1302633 h 2340869"/>
              <a:gd name="connsiteX91" fmla="*/ 1032119 w 1569539"/>
              <a:gd name="connsiteY91" fmla="*/ 1383595 h 2340869"/>
              <a:gd name="connsiteX92" fmla="*/ 1072600 w 1569539"/>
              <a:gd name="connsiteY92" fmla="*/ 1405026 h 2340869"/>
              <a:gd name="connsiteX93" fmla="*/ 1089269 w 1569539"/>
              <a:gd name="connsiteY93" fmla="*/ 1471701 h 2340869"/>
              <a:gd name="connsiteX94" fmla="*/ 1122607 w 1569539"/>
              <a:gd name="connsiteY94" fmla="*/ 1497895 h 2340869"/>
              <a:gd name="connsiteX95" fmla="*/ 1163088 w 1569539"/>
              <a:gd name="connsiteY95" fmla="*/ 1557426 h 2340869"/>
              <a:gd name="connsiteX96" fmla="*/ 1191663 w 1569539"/>
              <a:gd name="connsiteY96" fmla="*/ 1571714 h 2340869"/>
              <a:gd name="connsiteX97" fmla="*/ 1220238 w 1569539"/>
              <a:gd name="connsiteY97" fmla="*/ 1609813 h 2340869"/>
              <a:gd name="connsiteX98" fmla="*/ 1215943 w 1569539"/>
              <a:gd name="connsiteY98" fmla="*/ 1629673 h 2340869"/>
              <a:gd name="connsiteX99" fmla="*/ 1196425 w 1569539"/>
              <a:gd name="connsiteY99" fmla="*/ 1678870 h 2340869"/>
              <a:gd name="connsiteX100" fmla="*/ 1144037 w 1569539"/>
              <a:gd name="connsiteY100" fmla="*/ 1674106 h 2340869"/>
              <a:gd name="connsiteX101" fmla="*/ 1124987 w 1569539"/>
              <a:gd name="connsiteY101" fmla="*/ 1719349 h 2340869"/>
              <a:gd name="connsiteX102" fmla="*/ 1048787 w 1569539"/>
              <a:gd name="connsiteY102" fmla="*/ 1752687 h 2340869"/>
              <a:gd name="connsiteX103" fmla="*/ 1020212 w 1569539"/>
              <a:gd name="connsiteY103" fmla="*/ 1812218 h 2340869"/>
              <a:gd name="connsiteX104" fmla="*/ 1036881 w 1569539"/>
              <a:gd name="connsiteY104" fmla="*/ 1859843 h 2340869"/>
              <a:gd name="connsiteX105" fmla="*/ 1017832 w 1569539"/>
              <a:gd name="connsiteY105" fmla="*/ 1900326 h 2340869"/>
              <a:gd name="connsiteX106" fmla="*/ 984493 w 1569539"/>
              <a:gd name="connsiteY106" fmla="*/ 1897943 h 2340869"/>
              <a:gd name="connsiteX107" fmla="*/ 982112 w 1569539"/>
              <a:gd name="connsiteY107" fmla="*/ 1962237 h 2340869"/>
              <a:gd name="connsiteX108" fmla="*/ 946393 w 1569539"/>
              <a:gd name="connsiteY108" fmla="*/ 1978906 h 2340869"/>
              <a:gd name="connsiteX109" fmla="*/ 910674 w 1569539"/>
              <a:gd name="connsiteY109" fmla="*/ 1986049 h 2340869"/>
              <a:gd name="connsiteX110" fmla="*/ 910674 w 1569539"/>
              <a:gd name="connsiteY110" fmla="*/ 2050343 h 2340869"/>
              <a:gd name="connsiteX111" fmla="*/ 967824 w 1569539"/>
              <a:gd name="connsiteY111" fmla="*/ 2059868 h 2340869"/>
              <a:gd name="connsiteX112" fmla="*/ 1001162 w 1569539"/>
              <a:gd name="connsiteY112" fmla="*/ 2055106 h 2340869"/>
              <a:gd name="connsiteX113" fmla="*/ 1005922 w 1569539"/>
              <a:gd name="connsiteY113" fmla="*/ 2128925 h 2340869"/>
              <a:gd name="connsiteX114" fmla="*/ 982112 w 1569539"/>
              <a:gd name="connsiteY114" fmla="*/ 2150356 h 2340869"/>
              <a:gd name="connsiteX115" fmla="*/ 922581 w 1569539"/>
              <a:gd name="connsiteY115" fmla="*/ 2147976 h 2340869"/>
              <a:gd name="connsiteX116" fmla="*/ 870193 w 1569539"/>
              <a:gd name="connsiteY116" fmla="*/ 2157501 h 2340869"/>
              <a:gd name="connsiteX117" fmla="*/ 824949 w 1569539"/>
              <a:gd name="connsiteY117" fmla="*/ 2181314 h 2340869"/>
              <a:gd name="connsiteX118" fmla="*/ 779704 w 1569539"/>
              <a:gd name="connsiteY118" fmla="*/ 2188456 h 2340869"/>
              <a:gd name="connsiteX119" fmla="*/ 758274 w 1569539"/>
              <a:gd name="connsiteY119" fmla="*/ 2207508 h 2340869"/>
              <a:gd name="connsiteX120" fmla="*/ 751131 w 1569539"/>
              <a:gd name="connsiteY120" fmla="*/ 2252751 h 2340869"/>
              <a:gd name="connsiteX121" fmla="*/ 734462 w 1569539"/>
              <a:gd name="connsiteY121" fmla="*/ 2264658 h 2340869"/>
              <a:gd name="connsiteX122" fmla="*/ 689218 w 1569539"/>
              <a:gd name="connsiteY122" fmla="*/ 2314664 h 2340869"/>
              <a:gd name="connsiteX123" fmla="*/ 665406 w 1569539"/>
              <a:gd name="connsiteY123" fmla="*/ 2319425 h 2340869"/>
              <a:gd name="connsiteX124" fmla="*/ 617781 w 1569539"/>
              <a:gd name="connsiteY124" fmla="*/ 2340857 h 2340869"/>
              <a:gd name="connsiteX125" fmla="*/ 579681 w 1569539"/>
              <a:gd name="connsiteY125" fmla="*/ 2324188 h 2340869"/>
              <a:gd name="connsiteX126" fmla="*/ 563012 w 1569539"/>
              <a:gd name="connsiteY126" fmla="*/ 2295613 h 2340869"/>
              <a:gd name="connsiteX127" fmla="*/ 520149 w 1569539"/>
              <a:gd name="connsiteY127" fmla="*/ 2305139 h 2340869"/>
              <a:gd name="connsiteX128" fmla="*/ 512573 w 1569539"/>
              <a:gd name="connsiteY128" fmla="*/ 2299035 h 2340869"/>
              <a:gd name="connsiteX129" fmla="*/ 503481 w 1569539"/>
              <a:gd name="connsiteY129" fmla="*/ 2293232 h 2340869"/>
              <a:gd name="connsiteX130" fmla="*/ 522531 w 1569539"/>
              <a:gd name="connsiteY130" fmla="*/ 2186075 h 2340869"/>
              <a:gd name="connsiteX131" fmla="*/ 539199 w 1569539"/>
              <a:gd name="connsiteY131" fmla="*/ 2164644 h 2340869"/>
              <a:gd name="connsiteX132" fmla="*/ 529674 w 1569539"/>
              <a:gd name="connsiteY132" fmla="*/ 2119401 h 2340869"/>
              <a:gd name="connsiteX133" fmla="*/ 553487 w 1569539"/>
              <a:gd name="connsiteY133" fmla="*/ 2105113 h 2340869"/>
              <a:gd name="connsiteX134" fmla="*/ 534437 w 1569539"/>
              <a:gd name="connsiteY134" fmla="*/ 2090826 h 2340869"/>
              <a:gd name="connsiteX135" fmla="*/ 522531 w 1569539"/>
              <a:gd name="connsiteY135" fmla="*/ 2055108 h 2340869"/>
              <a:gd name="connsiteX136" fmla="*/ 513006 w 1569539"/>
              <a:gd name="connsiteY136" fmla="*/ 2009864 h 2340869"/>
              <a:gd name="connsiteX137" fmla="*/ 510624 w 1569539"/>
              <a:gd name="connsiteY137" fmla="*/ 1978906 h 2340869"/>
              <a:gd name="connsiteX138" fmla="*/ 460618 w 1569539"/>
              <a:gd name="connsiteY138" fmla="*/ 1981289 h 2340869"/>
              <a:gd name="connsiteX139" fmla="*/ 427282 w 1569539"/>
              <a:gd name="connsiteY139" fmla="*/ 1945570 h 2340869"/>
              <a:gd name="connsiteX140" fmla="*/ 382037 w 1569539"/>
              <a:gd name="connsiteY140" fmla="*/ 1928900 h 2340869"/>
              <a:gd name="connsiteX141" fmla="*/ 367749 w 1569539"/>
              <a:gd name="connsiteY141" fmla="*/ 1878895 h 2340869"/>
              <a:gd name="connsiteX142" fmla="*/ 365368 w 1569539"/>
              <a:gd name="connsiteY142" fmla="*/ 1857463 h 2340869"/>
              <a:gd name="connsiteX143" fmla="*/ 334413 w 1569539"/>
              <a:gd name="connsiteY143" fmla="*/ 1812220 h 2340869"/>
              <a:gd name="connsiteX144" fmla="*/ 291549 w 1569539"/>
              <a:gd name="connsiteY144" fmla="*/ 1788407 h 2340869"/>
              <a:gd name="connsiteX145" fmla="*/ 248688 w 1569539"/>
              <a:gd name="connsiteY145" fmla="*/ 1759833 h 2340869"/>
              <a:gd name="connsiteX146" fmla="*/ 215349 w 1569539"/>
              <a:gd name="connsiteY146" fmla="*/ 1750307 h 2340869"/>
              <a:gd name="connsiteX147" fmla="*/ 217731 w 1569539"/>
              <a:gd name="connsiteY147" fmla="*/ 1705061 h 2340869"/>
              <a:gd name="connsiteX148" fmla="*/ 174868 w 1569539"/>
              <a:gd name="connsiteY148" fmla="*/ 1719351 h 2340869"/>
              <a:gd name="connsiteX149" fmla="*/ 186775 w 1569539"/>
              <a:gd name="connsiteY149" fmla="*/ 1752689 h 2340869"/>
              <a:gd name="connsiteX150" fmla="*/ 179631 w 1569539"/>
              <a:gd name="connsiteY150" fmla="*/ 1769358 h 2340869"/>
              <a:gd name="connsiteX151" fmla="*/ 141531 w 1569539"/>
              <a:gd name="connsiteY151" fmla="*/ 1740783 h 2340869"/>
              <a:gd name="connsiteX152" fmla="*/ 98669 w 1569539"/>
              <a:gd name="connsiteY152" fmla="*/ 1738401 h 2340869"/>
              <a:gd name="connsiteX153" fmla="*/ 43899 w 1569539"/>
              <a:gd name="connsiteY153" fmla="*/ 1719351 h 2340869"/>
              <a:gd name="connsiteX154" fmla="*/ 10560 w 1569539"/>
              <a:gd name="connsiteY154" fmla="*/ 1716967 h 2340869"/>
              <a:gd name="connsiteX155" fmla="*/ 1037 w 1569539"/>
              <a:gd name="connsiteY155" fmla="*/ 1664583 h 2340869"/>
              <a:gd name="connsiteX156" fmla="*/ 34374 w 1569539"/>
              <a:gd name="connsiteY156" fmla="*/ 1576476 h 2340869"/>
              <a:gd name="connsiteX157" fmla="*/ 60568 w 1569539"/>
              <a:gd name="connsiteY157" fmla="*/ 1528851 h 2340869"/>
              <a:gd name="connsiteX158" fmla="*/ 81999 w 1569539"/>
              <a:gd name="connsiteY158" fmla="*/ 1481226 h 2340869"/>
              <a:gd name="connsiteX159" fmla="*/ 108194 w 1569539"/>
              <a:gd name="connsiteY159" fmla="*/ 1443126 h 2340869"/>
              <a:gd name="connsiteX160" fmla="*/ 146293 w 1569539"/>
              <a:gd name="connsiteY160" fmla="*/ 1433601 h 2340869"/>
              <a:gd name="connsiteX161" fmla="*/ 153438 w 1569539"/>
              <a:gd name="connsiteY161" fmla="*/ 1397883 h 2340869"/>
              <a:gd name="connsiteX162" fmla="*/ 262975 w 1569539"/>
              <a:gd name="connsiteY162" fmla="*/ 1278820 h 2340869"/>
              <a:gd name="connsiteX163" fmla="*/ 286787 w 1569539"/>
              <a:gd name="connsiteY163" fmla="*/ 1140705 h 2340869"/>
              <a:gd name="connsiteX164" fmla="*/ 282025 w 1569539"/>
              <a:gd name="connsiteY164" fmla="*/ 1059745 h 2340869"/>
              <a:gd name="connsiteX165" fmla="*/ 196300 w 1569539"/>
              <a:gd name="connsiteY165" fmla="*/ 1047839 h 2340869"/>
              <a:gd name="connsiteX166" fmla="*/ 179632 w 1569539"/>
              <a:gd name="connsiteY166" fmla="*/ 966876 h 2340869"/>
              <a:gd name="connsiteX167" fmla="*/ 186775 w 1569539"/>
              <a:gd name="connsiteY167" fmla="*/ 900201 h 2340869"/>
              <a:gd name="connsiteX168" fmla="*/ 148675 w 1569539"/>
              <a:gd name="connsiteY168" fmla="*/ 862101 h 2340869"/>
              <a:gd name="connsiteX169" fmla="*/ 127244 w 1569539"/>
              <a:gd name="connsiteY169" fmla="*/ 821619 h 2340869"/>
              <a:gd name="connsiteX170" fmla="*/ 117719 w 1569539"/>
              <a:gd name="connsiteY170" fmla="*/ 762089 h 2340869"/>
              <a:gd name="connsiteX171" fmla="*/ 102097 w 1569539"/>
              <a:gd name="connsiteY171" fmla="*/ 681935 h 2340869"/>
              <a:gd name="connsiteX0" fmla="*/ 102097 w 1569539"/>
              <a:gd name="connsiteY0" fmla="*/ 681935 h 2340869"/>
              <a:gd name="connsiteX1" fmla="*/ 91525 w 1569539"/>
              <a:gd name="connsiteY1" fmla="*/ 600163 h 2340869"/>
              <a:gd name="connsiteX2" fmla="*/ 93907 w 1569539"/>
              <a:gd name="connsiteY2" fmla="*/ 535869 h 2340869"/>
              <a:gd name="connsiteX3" fmla="*/ 17706 w 1569539"/>
              <a:gd name="connsiteY3" fmla="*/ 435857 h 2340869"/>
              <a:gd name="connsiteX4" fmla="*/ 12942 w 1569539"/>
              <a:gd name="connsiteY4" fmla="*/ 419186 h 2340869"/>
              <a:gd name="connsiteX5" fmla="*/ 77237 w 1569539"/>
              <a:gd name="connsiteY5" fmla="*/ 433475 h 2340869"/>
              <a:gd name="connsiteX6" fmla="*/ 77237 w 1569539"/>
              <a:gd name="connsiteY6" fmla="*/ 438238 h 2340869"/>
              <a:gd name="connsiteX7" fmla="*/ 127243 w 1569539"/>
              <a:gd name="connsiteY7" fmla="*/ 433475 h 2340869"/>
              <a:gd name="connsiteX8" fmla="*/ 148674 w 1569539"/>
              <a:gd name="connsiteY8" fmla="*/ 383469 h 2340869"/>
              <a:gd name="connsiteX9" fmla="*/ 201062 w 1569539"/>
              <a:gd name="connsiteY9" fmla="*/ 347750 h 2340869"/>
              <a:gd name="connsiteX10" fmla="*/ 208206 w 1569539"/>
              <a:gd name="connsiteY10" fmla="*/ 297744 h 2340869"/>
              <a:gd name="connsiteX11" fmla="*/ 184393 w 1569539"/>
              <a:gd name="connsiteY11" fmla="*/ 281074 h 2340869"/>
              <a:gd name="connsiteX12" fmla="*/ 170106 w 1569539"/>
              <a:gd name="connsiteY12" fmla="*/ 250118 h 2340869"/>
              <a:gd name="connsiteX13" fmla="*/ 224874 w 1569539"/>
              <a:gd name="connsiteY13" fmla="*/ 204875 h 2340869"/>
              <a:gd name="connsiteX14" fmla="*/ 265357 w 1569539"/>
              <a:gd name="connsiteY14" fmla="*/ 121532 h 2340869"/>
              <a:gd name="connsiteX15" fmla="*/ 293931 w 1569539"/>
              <a:gd name="connsiteY15" fmla="*/ 123912 h 2340869"/>
              <a:gd name="connsiteX16" fmla="*/ 324887 w 1569539"/>
              <a:gd name="connsiteY16" fmla="*/ 169157 h 2340869"/>
              <a:gd name="connsiteX17" fmla="*/ 341554 w 1569539"/>
              <a:gd name="connsiteY17" fmla="*/ 138201 h 2340869"/>
              <a:gd name="connsiteX18" fmla="*/ 384416 w 1569539"/>
              <a:gd name="connsiteY18" fmla="*/ 121534 h 2340869"/>
              <a:gd name="connsiteX19" fmla="*/ 420135 w 1569539"/>
              <a:gd name="connsiteY19" fmla="*/ 83434 h 2340869"/>
              <a:gd name="connsiteX20" fmla="*/ 451091 w 1569539"/>
              <a:gd name="connsiteY20" fmla="*/ 88196 h 2340869"/>
              <a:gd name="connsiteX21" fmla="*/ 470141 w 1569539"/>
              <a:gd name="connsiteY21" fmla="*/ 64384 h 2340869"/>
              <a:gd name="connsiteX22" fmla="*/ 498716 w 1569539"/>
              <a:gd name="connsiteY22" fmla="*/ 88196 h 2340869"/>
              <a:gd name="connsiteX23" fmla="*/ 486810 w 1569539"/>
              <a:gd name="connsiteY23" fmla="*/ 121534 h 2340869"/>
              <a:gd name="connsiteX24" fmla="*/ 486810 w 1569539"/>
              <a:gd name="connsiteY24" fmla="*/ 164395 h 2340869"/>
              <a:gd name="connsiteX25" fmla="*/ 515385 w 1569539"/>
              <a:gd name="connsiteY25" fmla="*/ 78671 h 2340869"/>
              <a:gd name="connsiteX26" fmla="*/ 522529 w 1569539"/>
              <a:gd name="connsiteY26" fmla="*/ 23901 h 2340869"/>
              <a:gd name="connsiteX27" fmla="*/ 543961 w 1569539"/>
              <a:gd name="connsiteY27" fmla="*/ 11994 h 2340869"/>
              <a:gd name="connsiteX28" fmla="*/ 551104 w 1569539"/>
              <a:gd name="connsiteY28" fmla="*/ 89 h 2340869"/>
              <a:gd name="connsiteX29" fmla="*/ 601110 w 1569539"/>
              <a:gd name="connsiteY29" fmla="*/ 19139 h 2340869"/>
              <a:gd name="connsiteX30" fmla="*/ 636831 w 1569539"/>
              <a:gd name="connsiteY30" fmla="*/ 33424 h 2340869"/>
              <a:gd name="connsiteX31" fmla="*/ 651116 w 1569539"/>
              <a:gd name="connsiteY31" fmla="*/ 40570 h 2340869"/>
              <a:gd name="connsiteX32" fmla="*/ 708266 w 1569539"/>
              <a:gd name="connsiteY32" fmla="*/ 121534 h 2340869"/>
              <a:gd name="connsiteX33" fmla="*/ 748749 w 1569539"/>
              <a:gd name="connsiteY33" fmla="*/ 152487 h 2340869"/>
              <a:gd name="connsiteX34" fmla="*/ 753510 w 1569539"/>
              <a:gd name="connsiteY34" fmla="*/ 123915 h 2340869"/>
              <a:gd name="connsiteX35" fmla="*/ 765416 w 1569539"/>
              <a:gd name="connsiteY35" fmla="*/ 114390 h 2340869"/>
              <a:gd name="connsiteX36" fmla="*/ 810660 w 1569539"/>
              <a:gd name="connsiteY36" fmla="*/ 123915 h 2340869"/>
              <a:gd name="connsiteX37" fmla="*/ 839235 w 1569539"/>
              <a:gd name="connsiteY37" fmla="*/ 95340 h 2340869"/>
              <a:gd name="connsiteX38" fmla="*/ 877335 w 1569539"/>
              <a:gd name="connsiteY38" fmla="*/ 35809 h 2340869"/>
              <a:gd name="connsiteX39" fmla="*/ 896385 w 1569539"/>
              <a:gd name="connsiteY39" fmla="*/ 26284 h 2340869"/>
              <a:gd name="connsiteX40" fmla="*/ 920197 w 1569539"/>
              <a:gd name="connsiteY40" fmla="*/ 38190 h 2340869"/>
              <a:gd name="connsiteX41" fmla="*/ 922579 w 1569539"/>
              <a:gd name="connsiteY41" fmla="*/ 64384 h 2340869"/>
              <a:gd name="connsiteX42" fmla="*/ 946391 w 1569539"/>
              <a:gd name="connsiteY42" fmla="*/ 42952 h 2340869"/>
              <a:gd name="connsiteX43" fmla="*/ 982113 w 1569539"/>
              <a:gd name="connsiteY43" fmla="*/ 42950 h 2340869"/>
              <a:gd name="connsiteX44" fmla="*/ 1032116 w 1569539"/>
              <a:gd name="connsiteY44" fmla="*/ 69146 h 2340869"/>
              <a:gd name="connsiteX45" fmla="*/ 1060693 w 1569539"/>
              <a:gd name="connsiteY45" fmla="*/ 26281 h 2340869"/>
              <a:gd name="connsiteX46" fmla="*/ 1155942 w 1569539"/>
              <a:gd name="connsiteY46" fmla="*/ 16756 h 2340869"/>
              <a:gd name="connsiteX47" fmla="*/ 1182135 w 1569539"/>
              <a:gd name="connsiteY47" fmla="*/ 11996 h 2340869"/>
              <a:gd name="connsiteX48" fmla="*/ 1255954 w 1569539"/>
              <a:gd name="connsiteY48" fmla="*/ 54859 h 2340869"/>
              <a:gd name="connsiteX49" fmla="*/ 1310722 w 1569539"/>
              <a:gd name="connsiteY49" fmla="*/ 121534 h 2340869"/>
              <a:gd name="connsiteX50" fmla="*/ 1253572 w 1569539"/>
              <a:gd name="connsiteY50" fmla="*/ 135821 h 2340869"/>
              <a:gd name="connsiteX51" fmla="*/ 1229760 w 1569539"/>
              <a:gd name="connsiteY51" fmla="*/ 169159 h 2340869"/>
              <a:gd name="connsiteX52" fmla="*/ 1272622 w 1569539"/>
              <a:gd name="connsiteY52" fmla="*/ 188209 h 2340869"/>
              <a:gd name="connsiteX53" fmla="*/ 1298816 w 1569539"/>
              <a:gd name="connsiteY53" fmla="*/ 185827 h 2340869"/>
              <a:gd name="connsiteX54" fmla="*/ 1322629 w 1569539"/>
              <a:gd name="connsiteY54" fmla="*/ 202496 h 2340869"/>
              <a:gd name="connsiteX55" fmla="*/ 1351204 w 1569539"/>
              <a:gd name="connsiteY55" fmla="*/ 200115 h 2340869"/>
              <a:gd name="connsiteX56" fmla="*/ 1370255 w 1569539"/>
              <a:gd name="connsiteY56" fmla="*/ 212019 h 2340869"/>
              <a:gd name="connsiteX57" fmla="*/ 1289291 w 1569539"/>
              <a:gd name="connsiteY57" fmla="*/ 338227 h 2340869"/>
              <a:gd name="connsiteX58" fmla="*/ 1260716 w 1569539"/>
              <a:gd name="connsiteY58" fmla="*/ 350134 h 2340869"/>
              <a:gd name="connsiteX59" fmla="*/ 1184516 w 1569539"/>
              <a:gd name="connsiteY59" fmla="*/ 316796 h 2340869"/>
              <a:gd name="connsiteX60" fmla="*/ 1101172 w 1569539"/>
              <a:gd name="connsiteY60" fmla="*/ 262027 h 2340869"/>
              <a:gd name="connsiteX61" fmla="*/ 1003541 w 1569539"/>
              <a:gd name="connsiteY61" fmla="*/ 288221 h 2340869"/>
              <a:gd name="connsiteX62" fmla="*/ 991635 w 1569539"/>
              <a:gd name="connsiteY62" fmla="*/ 323940 h 2340869"/>
              <a:gd name="connsiteX63" fmla="*/ 1036879 w 1569539"/>
              <a:gd name="connsiteY63" fmla="*/ 352515 h 2340869"/>
              <a:gd name="connsiteX64" fmla="*/ 1063072 w 1569539"/>
              <a:gd name="connsiteY64" fmla="*/ 402521 h 2340869"/>
              <a:gd name="connsiteX65" fmla="*/ 1060691 w 1569539"/>
              <a:gd name="connsiteY65" fmla="*/ 421571 h 2340869"/>
              <a:gd name="connsiteX66" fmla="*/ 1044022 w 1569539"/>
              <a:gd name="connsiteY66" fmla="*/ 493009 h 2340869"/>
              <a:gd name="connsiteX67" fmla="*/ 1017829 w 1569539"/>
              <a:gd name="connsiteY67" fmla="*/ 540634 h 2340869"/>
              <a:gd name="connsiteX68" fmla="*/ 986872 w 1569539"/>
              <a:gd name="connsiteY68" fmla="*/ 566827 h 2340869"/>
              <a:gd name="connsiteX69" fmla="*/ 972585 w 1569539"/>
              <a:gd name="connsiteY69" fmla="*/ 628740 h 2340869"/>
              <a:gd name="connsiteX70" fmla="*/ 1044022 w 1569539"/>
              <a:gd name="connsiteY70" fmla="*/ 640646 h 2340869"/>
              <a:gd name="connsiteX71" fmla="*/ 1079741 w 1569539"/>
              <a:gd name="connsiteY71" fmla="*/ 600165 h 2340869"/>
              <a:gd name="connsiteX72" fmla="*/ 1110697 w 1569539"/>
              <a:gd name="connsiteY72" fmla="*/ 573971 h 2340869"/>
              <a:gd name="connsiteX73" fmla="*/ 1179754 w 1569539"/>
              <a:gd name="connsiteY73" fmla="*/ 564446 h 2340869"/>
              <a:gd name="connsiteX74" fmla="*/ 1189279 w 1569539"/>
              <a:gd name="connsiteY74" fmla="*/ 633502 h 2340869"/>
              <a:gd name="connsiteX75" fmla="*/ 1251191 w 1569539"/>
              <a:gd name="connsiteY75" fmla="*/ 669221 h 2340869"/>
              <a:gd name="connsiteX76" fmla="*/ 1263097 w 1569539"/>
              <a:gd name="connsiteY76" fmla="*/ 688271 h 2340869"/>
              <a:gd name="connsiteX77" fmla="*/ 1272622 w 1569539"/>
              <a:gd name="connsiteY77" fmla="*/ 647790 h 2340869"/>
              <a:gd name="connsiteX78" fmla="*/ 1320247 w 1569539"/>
              <a:gd name="connsiteY78" fmla="*/ 650171 h 2340869"/>
              <a:gd name="connsiteX79" fmla="*/ 1332154 w 1569539"/>
              <a:gd name="connsiteY79" fmla="*/ 685890 h 2340869"/>
              <a:gd name="connsiteX80" fmla="*/ 1346442 w 1569539"/>
              <a:gd name="connsiteY80" fmla="*/ 654934 h 2340869"/>
              <a:gd name="connsiteX81" fmla="*/ 1375016 w 1569539"/>
              <a:gd name="connsiteY81" fmla="*/ 664459 h 2340869"/>
              <a:gd name="connsiteX82" fmla="*/ 1432166 w 1569539"/>
              <a:gd name="connsiteY82" fmla="*/ 654934 h 2340869"/>
              <a:gd name="connsiteX83" fmla="*/ 1448835 w 1569539"/>
              <a:gd name="connsiteY83" fmla="*/ 633502 h 2340869"/>
              <a:gd name="connsiteX84" fmla="*/ 1501222 w 1569539"/>
              <a:gd name="connsiteY84" fmla="*/ 650171 h 2340869"/>
              <a:gd name="connsiteX85" fmla="*/ 1560756 w 1569539"/>
              <a:gd name="connsiteY85" fmla="*/ 902582 h 2340869"/>
              <a:gd name="connsiteX86" fmla="*/ 1544088 w 1569539"/>
              <a:gd name="connsiteY86" fmla="*/ 904964 h 2340869"/>
              <a:gd name="connsiteX87" fmla="*/ 1525038 w 1569539"/>
              <a:gd name="connsiteY87" fmla="*/ 978781 h 2340869"/>
              <a:gd name="connsiteX88" fmla="*/ 958300 w 1569539"/>
              <a:gd name="connsiteY88" fmla="*/ 1157376 h 2340869"/>
              <a:gd name="connsiteX89" fmla="*/ 979731 w 1569539"/>
              <a:gd name="connsiteY89" fmla="*/ 1166900 h 2340869"/>
              <a:gd name="connsiteX90" fmla="*/ 974968 w 1569539"/>
              <a:gd name="connsiteY90" fmla="*/ 1240718 h 2340869"/>
              <a:gd name="connsiteX91" fmla="*/ 984494 w 1569539"/>
              <a:gd name="connsiteY91" fmla="*/ 1302633 h 2340869"/>
              <a:gd name="connsiteX92" fmla="*/ 1032119 w 1569539"/>
              <a:gd name="connsiteY92" fmla="*/ 1383595 h 2340869"/>
              <a:gd name="connsiteX93" fmla="*/ 1072600 w 1569539"/>
              <a:gd name="connsiteY93" fmla="*/ 1405026 h 2340869"/>
              <a:gd name="connsiteX94" fmla="*/ 1089269 w 1569539"/>
              <a:gd name="connsiteY94" fmla="*/ 1471701 h 2340869"/>
              <a:gd name="connsiteX95" fmla="*/ 1122607 w 1569539"/>
              <a:gd name="connsiteY95" fmla="*/ 1497895 h 2340869"/>
              <a:gd name="connsiteX96" fmla="*/ 1163088 w 1569539"/>
              <a:gd name="connsiteY96" fmla="*/ 1557426 h 2340869"/>
              <a:gd name="connsiteX97" fmla="*/ 1191663 w 1569539"/>
              <a:gd name="connsiteY97" fmla="*/ 1571714 h 2340869"/>
              <a:gd name="connsiteX98" fmla="*/ 1220238 w 1569539"/>
              <a:gd name="connsiteY98" fmla="*/ 1609813 h 2340869"/>
              <a:gd name="connsiteX99" fmla="*/ 1215943 w 1569539"/>
              <a:gd name="connsiteY99" fmla="*/ 1629673 h 2340869"/>
              <a:gd name="connsiteX100" fmla="*/ 1196425 w 1569539"/>
              <a:gd name="connsiteY100" fmla="*/ 1678870 h 2340869"/>
              <a:gd name="connsiteX101" fmla="*/ 1144037 w 1569539"/>
              <a:gd name="connsiteY101" fmla="*/ 1674106 h 2340869"/>
              <a:gd name="connsiteX102" fmla="*/ 1124987 w 1569539"/>
              <a:gd name="connsiteY102" fmla="*/ 1719349 h 2340869"/>
              <a:gd name="connsiteX103" fmla="*/ 1048787 w 1569539"/>
              <a:gd name="connsiteY103" fmla="*/ 1752687 h 2340869"/>
              <a:gd name="connsiteX104" fmla="*/ 1020212 w 1569539"/>
              <a:gd name="connsiteY104" fmla="*/ 1812218 h 2340869"/>
              <a:gd name="connsiteX105" fmla="*/ 1036881 w 1569539"/>
              <a:gd name="connsiteY105" fmla="*/ 1859843 h 2340869"/>
              <a:gd name="connsiteX106" fmla="*/ 1017832 w 1569539"/>
              <a:gd name="connsiteY106" fmla="*/ 1900326 h 2340869"/>
              <a:gd name="connsiteX107" fmla="*/ 984493 w 1569539"/>
              <a:gd name="connsiteY107" fmla="*/ 1897943 h 2340869"/>
              <a:gd name="connsiteX108" fmla="*/ 982112 w 1569539"/>
              <a:gd name="connsiteY108" fmla="*/ 1962237 h 2340869"/>
              <a:gd name="connsiteX109" fmla="*/ 946393 w 1569539"/>
              <a:gd name="connsiteY109" fmla="*/ 1978906 h 2340869"/>
              <a:gd name="connsiteX110" fmla="*/ 910674 w 1569539"/>
              <a:gd name="connsiteY110" fmla="*/ 1986049 h 2340869"/>
              <a:gd name="connsiteX111" fmla="*/ 910674 w 1569539"/>
              <a:gd name="connsiteY111" fmla="*/ 2050343 h 2340869"/>
              <a:gd name="connsiteX112" fmla="*/ 967824 w 1569539"/>
              <a:gd name="connsiteY112" fmla="*/ 2059868 h 2340869"/>
              <a:gd name="connsiteX113" fmla="*/ 1001162 w 1569539"/>
              <a:gd name="connsiteY113" fmla="*/ 2055106 h 2340869"/>
              <a:gd name="connsiteX114" fmla="*/ 1005922 w 1569539"/>
              <a:gd name="connsiteY114" fmla="*/ 2128925 h 2340869"/>
              <a:gd name="connsiteX115" fmla="*/ 982112 w 1569539"/>
              <a:gd name="connsiteY115" fmla="*/ 2150356 h 2340869"/>
              <a:gd name="connsiteX116" fmla="*/ 922581 w 1569539"/>
              <a:gd name="connsiteY116" fmla="*/ 2147976 h 2340869"/>
              <a:gd name="connsiteX117" fmla="*/ 870193 w 1569539"/>
              <a:gd name="connsiteY117" fmla="*/ 2157501 h 2340869"/>
              <a:gd name="connsiteX118" fmla="*/ 824949 w 1569539"/>
              <a:gd name="connsiteY118" fmla="*/ 2181314 h 2340869"/>
              <a:gd name="connsiteX119" fmla="*/ 779704 w 1569539"/>
              <a:gd name="connsiteY119" fmla="*/ 2188456 h 2340869"/>
              <a:gd name="connsiteX120" fmla="*/ 758274 w 1569539"/>
              <a:gd name="connsiteY120" fmla="*/ 2207508 h 2340869"/>
              <a:gd name="connsiteX121" fmla="*/ 751131 w 1569539"/>
              <a:gd name="connsiteY121" fmla="*/ 2252751 h 2340869"/>
              <a:gd name="connsiteX122" fmla="*/ 734462 w 1569539"/>
              <a:gd name="connsiteY122" fmla="*/ 2264658 h 2340869"/>
              <a:gd name="connsiteX123" fmla="*/ 689218 w 1569539"/>
              <a:gd name="connsiteY123" fmla="*/ 2314664 h 2340869"/>
              <a:gd name="connsiteX124" fmla="*/ 665406 w 1569539"/>
              <a:gd name="connsiteY124" fmla="*/ 2319425 h 2340869"/>
              <a:gd name="connsiteX125" fmla="*/ 617781 w 1569539"/>
              <a:gd name="connsiteY125" fmla="*/ 2340857 h 2340869"/>
              <a:gd name="connsiteX126" fmla="*/ 579681 w 1569539"/>
              <a:gd name="connsiteY126" fmla="*/ 2324188 h 2340869"/>
              <a:gd name="connsiteX127" fmla="*/ 563012 w 1569539"/>
              <a:gd name="connsiteY127" fmla="*/ 2295613 h 2340869"/>
              <a:gd name="connsiteX128" fmla="*/ 520149 w 1569539"/>
              <a:gd name="connsiteY128" fmla="*/ 2305139 h 2340869"/>
              <a:gd name="connsiteX129" fmla="*/ 512573 w 1569539"/>
              <a:gd name="connsiteY129" fmla="*/ 2299035 h 2340869"/>
              <a:gd name="connsiteX130" fmla="*/ 503481 w 1569539"/>
              <a:gd name="connsiteY130" fmla="*/ 2293232 h 2340869"/>
              <a:gd name="connsiteX131" fmla="*/ 522531 w 1569539"/>
              <a:gd name="connsiteY131" fmla="*/ 2186075 h 2340869"/>
              <a:gd name="connsiteX132" fmla="*/ 539199 w 1569539"/>
              <a:gd name="connsiteY132" fmla="*/ 2164644 h 2340869"/>
              <a:gd name="connsiteX133" fmla="*/ 529674 w 1569539"/>
              <a:gd name="connsiteY133" fmla="*/ 2119401 h 2340869"/>
              <a:gd name="connsiteX134" fmla="*/ 553487 w 1569539"/>
              <a:gd name="connsiteY134" fmla="*/ 2105113 h 2340869"/>
              <a:gd name="connsiteX135" fmla="*/ 534437 w 1569539"/>
              <a:gd name="connsiteY135" fmla="*/ 2090826 h 2340869"/>
              <a:gd name="connsiteX136" fmla="*/ 522531 w 1569539"/>
              <a:gd name="connsiteY136" fmla="*/ 2055108 h 2340869"/>
              <a:gd name="connsiteX137" fmla="*/ 513006 w 1569539"/>
              <a:gd name="connsiteY137" fmla="*/ 2009864 h 2340869"/>
              <a:gd name="connsiteX138" fmla="*/ 510624 w 1569539"/>
              <a:gd name="connsiteY138" fmla="*/ 1978906 h 2340869"/>
              <a:gd name="connsiteX139" fmla="*/ 460618 w 1569539"/>
              <a:gd name="connsiteY139" fmla="*/ 1981289 h 2340869"/>
              <a:gd name="connsiteX140" fmla="*/ 427282 w 1569539"/>
              <a:gd name="connsiteY140" fmla="*/ 1945570 h 2340869"/>
              <a:gd name="connsiteX141" fmla="*/ 382037 w 1569539"/>
              <a:gd name="connsiteY141" fmla="*/ 1928900 h 2340869"/>
              <a:gd name="connsiteX142" fmla="*/ 367749 w 1569539"/>
              <a:gd name="connsiteY142" fmla="*/ 1878895 h 2340869"/>
              <a:gd name="connsiteX143" fmla="*/ 365368 w 1569539"/>
              <a:gd name="connsiteY143" fmla="*/ 1857463 h 2340869"/>
              <a:gd name="connsiteX144" fmla="*/ 334413 w 1569539"/>
              <a:gd name="connsiteY144" fmla="*/ 1812220 h 2340869"/>
              <a:gd name="connsiteX145" fmla="*/ 291549 w 1569539"/>
              <a:gd name="connsiteY145" fmla="*/ 1788407 h 2340869"/>
              <a:gd name="connsiteX146" fmla="*/ 248688 w 1569539"/>
              <a:gd name="connsiteY146" fmla="*/ 1759833 h 2340869"/>
              <a:gd name="connsiteX147" fmla="*/ 215349 w 1569539"/>
              <a:gd name="connsiteY147" fmla="*/ 1750307 h 2340869"/>
              <a:gd name="connsiteX148" fmla="*/ 217731 w 1569539"/>
              <a:gd name="connsiteY148" fmla="*/ 1705061 h 2340869"/>
              <a:gd name="connsiteX149" fmla="*/ 174868 w 1569539"/>
              <a:gd name="connsiteY149" fmla="*/ 1719351 h 2340869"/>
              <a:gd name="connsiteX150" fmla="*/ 186775 w 1569539"/>
              <a:gd name="connsiteY150" fmla="*/ 1752689 h 2340869"/>
              <a:gd name="connsiteX151" fmla="*/ 179631 w 1569539"/>
              <a:gd name="connsiteY151" fmla="*/ 1769358 h 2340869"/>
              <a:gd name="connsiteX152" fmla="*/ 141531 w 1569539"/>
              <a:gd name="connsiteY152" fmla="*/ 1740783 h 2340869"/>
              <a:gd name="connsiteX153" fmla="*/ 98669 w 1569539"/>
              <a:gd name="connsiteY153" fmla="*/ 1738401 h 2340869"/>
              <a:gd name="connsiteX154" fmla="*/ 43899 w 1569539"/>
              <a:gd name="connsiteY154" fmla="*/ 1719351 h 2340869"/>
              <a:gd name="connsiteX155" fmla="*/ 10560 w 1569539"/>
              <a:gd name="connsiteY155" fmla="*/ 1716967 h 2340869"/>
              <a:gd name="connsiteX156" fmla="*/ 1037 w 1569539"/>
              <a:gd name="connsiteY156" fmla="*/ 1664583 h 2340869"/>
              <a:gd name="connsiteX157" fmla="*/ 34374 w 1569539"/>
              <a:gd name="connsiteY157" fmla="*/ 1576476 h 2340869"/>
              <a:gd name="connsiteX158" fmla="*/ 60568 w 1569539"/>
              <a:gd name="connsiteY158" fmla="*/ 1528851 h 2340869"/>
              <a:gd name="connsiteX159" fmla="*/ 81999 w 1569539"/>
              <a:gd name="connsiteY159" fmla="*/ 1481226 h 2340869"/>
              <a:gd name="connsiteX160" fmla="*/ 108194 w 1569539"/>
              <a:gd name="connsiteY160" fmla="*/ 1443126 h 2340869"/>
              <a:gd name="connsiteX161" fmla="*/ 146293 w 1569539"/>
              <a:gd name="connsiteY161" fmla="*/ 1433601 h 2340869"/>
              <a:gd name="connsiteX162" fmla="*/ 153438 w 1569539"/>
              <a:gd name="connsiteY162" fmla="*/ 1397883 h 2340869"/>
              <a:gd name="connsiteX163" fmla="*/ 262975 w 1569539"/>
              <a:gd name="connsiteY163" fmla="*/ 1278820 h 2340869"/>
              <a:gd name="connsiteX164" fmla="*/ 286787 w 1569539"/>
              <a:gd name="connsiteY164" fmla="*/ 1140705 h 2340869"/>
              <a:gd name="connsiteX165" fmla="*/ 282025 w 1569539"/>
              <a:gd name="connsiteY165" fmla="*/ 1059745 h 2340869"/>
              <a:gd name="connsiteX166" fmla="*/ 196300 w 1569539"/>
              <a:gd name="connsiteY166" fmla="*/ 1047839 h 2340869"/>
              <a:gd name="connsiteX167" fmla="*/ 179632 w 1569539"/>
              <a:gd name="connsiteY167" fmla="*/ 966876 h 2340869"/>
              <a:gd name="connsiteX168" fmla="*/ 186775 w 1569539"/>
              <a:gd name="connsiteY168" fmla="*/ 900201 h 2340869"/>
              <a:gd name="connsiteX169" fmla="*/ 148675 w 1569539"/>
              <a:gd name="connsiteY169" fmla="*/ 862101 h 2340869"/>
              <a:gd name="connsiteX170" fmla="*/ 127244 w 1569539"/>
              <a:gd name="connsiteY170" fmla="*/ 821619 h 2340869"/>
              <a:gd name="connsiteX171" fmla="*/ 117719 w 1569539"/>
              <a:gd name="connsiteY171" fmla="*/ 762089 h 2340869"/>
              <a:gd name="connsiteX172" fmla="*/ 102097 w 1569539"/>
              <a:gd name="connsiteY172" fmla="*/ 681935 h 2340869"/>
              <a:gd name="connsiteX0" fmla="*/ 102097 w 1561281"/>
              <a:gd name="connsiteY0" fmla="*/ 681935 h 2340869"/>
              <a:gd name="connsiteX1" fmla="*/ 91525 w 1561281"/>
              <a:gd name="connsiteY1" fmla="*/ 600163 h 2340869"/>
              <a:gd name="connsiteX2" fmla="*/ 93907 w 1561281"/>
              <a:gd name="connsiteY2" fmla="*/ 535869 h 2340869"/>
              <a:gd name="connsiteX3" fmla="*/ 17706 w 1561281"/>
              <a:gd name="connsiteY3" fmla="*/ 435857 h 2340869"/>
              <a:gd name="connsiteX4" fmla="*/ 12942 w 1561281"/>
              <a:gd name="connsiteY4" fmla="*/ 419186 h 2340869"/>
              <a:gd name="connsiteX5" fmla="*/ 77237 w 1561281"/>
              <a:gd name="connsiteY5" fmla="*/ 433475 h 2340869"/>
              <a:gd name="connsiteX6" fmla="*/ 77237 w 1561281"/>
              <a:gd name="connsiteY6" fmla="*/ 438238 h 2340869"/>
              <a:gd name="connsiteX7" fmla="*/ 127243 w 1561281"/>
              <a:gd name="connsiteY7" fmla="*/ 433475 h 2340869"/>
              <a:gd name="connsiteX8" fmla="*/ 148674 w 1561281"/>
              <a:gd name="connsiteY8" fmla="*/ 383469 h 2340869"/>
              <a:gd name="connsiteX9" fmla="*/ 201062 w 1561281"/>
              <a:gd name="connsiteY9" fmla="*/ 347750 h 2340869"/>
              <a:gd name="connsiteX10" fmla="*/ 208206 w 1561281"/>
              <a:gd name="connsiteY10" fmla="*/ 297744 h 2340869"/>
              <a:gd name="connsiteX11" fmla="*/ 184393 w 1561281"/>
              <a:gd name="connsiteY11" fmla="*/ 281074 h 2340869"/>
              <a:gd name="connsiteX12" fmla="*/ 170106 w 1561281"/>
              <a:gd name="connsiteY12" fmla="*/ 250118 h 2340869"/>
              <a:gd name="connsiteX13" fmla="*/ 224874 w 1561281"/>
              <a:gd name="connsiteY13" fmla="*/ 204875 h 2340869"/>
              <a:gd name="connsiteX14" fmla="*/ 265357 w 1561281"/>
              <a:gd name="connsiteY14" fmla="*/ 121532 h 2340869"/>
              <a:gd name="connsiteX15" fmla="*/ 293931 w 1561281"/>
              <a:gd name="connsiteY15" fmla="*/ 123912 h 2340869"/>
              <a:gd name="connsiteX16" fmla="*/ 324887 w 1561281"/>
              <a:gd name="connsiteY16" fmla="*/ 169157 h 2340869"/>
              <a:gd name="connsiteX17" fmla="*/ 341554 w 1561281"/>
              <a:gd name="connsiteY17" fmla="*/ 138201 h 2340869"/>
              <a:gd name="connsiteX18" fmla="*/ 384416 w 1561281"/>
              <a:gd name="connsiteY18" fmla="*/ 121534 h 2340869"/>
              <a:gd name="connsiteX19" fmla="*/ 420135 w 1561281"/>
              <a:gd name="connsiteY19" fmla="*/ 83434 h 2340869"/>
              <a:gd name="connsiteX20" fmla="*/ 451091 w 1561281"/>
              <a:gd name="connsiteY20" fmla="*/ 88196 h 2340869"/>
              <a:gd name="connsiteX21" fmla="*/ 470141 w 1561281"/>
              <a:gd name="connsiteY21" fmla="*/ 64384 h 2340869"/>
              <a:gd name="connsiteX22" fmla="*/ 498716 w 1561281"/>
              <a:gd name="connsiteY22" fmla="*/ 88196 h 2340869"/>
              <a:gd name="connsiteX23" fmla="*/ 486810 w 1561281"/>
              <a:gd name="connsiteY23" fmla="*/ 121534 h 2340869"/>
              <a:gd name="connsiteX24" fmla="*/ 486810 w 1561281"/>
              <a:gd name="connsiteY24" fmla="*/ 164395 h 2340869"/>
              <a:gd name="connsiteX25" fmla="*/ 515385 w 1561281"/>
              <a:gd name="connsiteY25" fmla="*/ 78671 h 2340869"/>
              <a:gd name="connsiteX26" fmla="*/ 522529 w 1561281"/>
              <a:gd name="connsiteY26" fmla="*/ 23901 h 2340869"/>
              <a:gd name="connsiteX27" fmla="*/ 543961 w 1561281"/>
              <a:gd name="connsiteY27" fmla="*/ 11994 h 2340869"/>
              <a:gd name="connsiteX28" fmla="*/ 551104 w 1561281"/>
              <a:gd name="connsiteY28" fmla="*/ 89 h 2340869"/>
              <a:gd name="connsiteX29" fmla="*/ 601110 w 1561281"/>
              <a:gd name="connsiteY29" fmla="*/ 19139 h 2340869"/>
              <a:gd name="connsiteX30" fmla="*/ 636831 w 1561281"/>
              <a:gd name="connsiteY30" fmla="*/ 33424 h 2340869"/>
              <a:gd name="connsiteX31" fmla="*/ 651116 w 1561281"/>
              <a:gd name="connsiteY31" fmla="*/ 40570 h 2340869"/>
              <a:gd name="connsiteX32" fmla="*/ 708266 w 1561281"/>
              <a:gd name="connsiteY32" fmla="*/ 121534 h 2340869"/>
              <a:gd name="connsiteX33" fmla="*/ 748749 w 1561281"/>
              <a:gd name="connsiteY33" fmla="*/ 152487 h 2340869"/>
              <a:gd name="connsiteX34" fmla="*/ 753510 w 1561281"/>
              <a:gd name="connsiteY34" fmla="*/ 123915 h 2340869"/>
              <a:gd name="connsiteX35" fmla="*/ 765416 w 1561281"/>
              <a:gd name="connsiteY35" fmla="*/ 114390 h 2340869"/>
              <a:gd name="connsiteX36" fmla="*/ 810660 w 1561281"/>
              <a:gd name="connsiteY36" fmla="*/ 123915 h 2340869"/>
              <a:gd name="connsiteX37" fmla="*/ 839235 w 1561281"/>
              <a:gd name="connsiteY37" fmla="*/ 95340 h 2340869"/>
              <a:gd name="connsiteX38" fmla="*/ 877335 w 1561281"/>
              <a:gd name="connsiteY38" fmla="*/ 35809 h 2340869"/>
              <a:gd name="connsiteX39" fmla="*/ 896385 w 1561281"/>
              <a:gd name="connsiteY39" fmla="*/ 26284 h 2340869"/>
              <a:gd name="connsiteX40" fmla="*/ 920197 w 1561281"/>
              <a:gd name="connsiteY40" fmla="*/ 38190 h 2340869"/>
              <a:gd name="connsiteX41" fmla="*/ 922579 w 1561281"/>
              <a:gd name="connsiteY41" fmla="*/ 64384 h 2340869"/>
              <a:gd name="connsiteX42" fmla="*/ 946391 w 1561281"/>
              <a:gd name="connsiteY42" fmla="*/ 42952 h 2340869"/>
              <a:gd name="connsiteX43" fmla="*/ 982113 w 1561281"/>
              <a:gd name="connsiteY43" fmla="*/ 42950 h 2340869"/>
              <a:gd name="connsiteX44" fmla="*/ 1032116 w 1561281"/>
              <a:gd name="connsiteY44" fmla="*/ 69146 h 2340869"/>
              <a:gd name="connsiteX45" fmla="*/ 1060693 w 1561281"/>
              <a:gd name="connsiteY45" fmla="*/ 26281 h 2340869"/>
              <a:gd name="connsiteX46" fmla="*/ 1155942 w 1561281"/>
              <a:gd name="connsiteY46" fmla="*/ 16756 h 2340869"/>
              <a:gd name="connsiteX47" fmla="*/ 1182135 w 1561281"/>
              <a:gd name="connsiteY47" fmla="*/ 11996 h 2340869"/>
              <a:gd name="connsiteX48" fmla="*/ 1255954 w 1561281"/>
              <a:gd name="connsiteY48" fmla="*/ 54859 h 2340869"/>
              <a:gd name="connsiteX49" fmla="*/ 1310722 w 1561281"/>
              <a:gd name="connsiteY49" fmla="*/ 121534 h 2340869"/>
              <a:gd name="connsiteX50" fmla="*/ 1253572 w 1561281"/>
              <a:gd name="connsiteY50" fmla="*/ 135821 h 2340869"/>
              <a:gd name="connsiteX51" fmla="*/ 1229760 w 1561281"/>
              <a:gd name="connsiteY51" fmla="*/ 169159 h 2340869"/>
              <a:gd name="connsiteX52" fmla="*/ 1272622 w 1561281"/>
              <a:gd name="connsiteY52" fmla="*/ 188209 h 2340869"/>
              <a:gd name="connsiteX53" fmla="*/ 1298816 w 1561281"/>
              <a:gd name="connsiteY53" fmla="*/ 185827 h 2340869"/>
              <a:gd name="connsiteX54" fmla="*/ 1322629 w 1561281"/>
              <a:gd name="connsiteY54" fmla="*/ 202496 h 2340869"/>
              <a:gd name="connsiteX55" fmla="*/ 1351204 w 1561281"/>
              <a:gd name="connsiteY55" fmla="*/ 200115 h 2340869"/>
              <a:gd name="connsiteX56" fmla="*/ 1370255 w 1561281"/>
              <a:gd name="connsiteY56" fmla="*/ 212019 h 2340869"/>
              <a:gd name="connsiteX57" fmla="*/ 1289291 w 1561281"/>
              <a:gd name="connsiteY57" fmla="*/ 338227 h 2340869"/>
              <a:gd name="connsiteX58" fmla="*/ 1260716 w 1561281"/>
              <a:gd name="connsiteY58" fmla="*/ 350134 h 2340869"/>
              <a:gd name="connsiteX59" fmla="*/ 1184516 w 1561281"/>
              <a:gd name="connsiteY59" fmla="*/ 316796 h 2340869"/>
              <a:gd name="connsiteX60" fmla="*/ 1101172 w 1561281"/>
              <a:gd name="connsiteY60" fmla="*/ 262027 h 2340869"/>
              <a:gd name="connsiteX61" fmla="*/ 1003541 w 1561281"/>
              <a:gd name="connsiteY61" fmla="*/ 288221 h 2340869"/>
              <a:gd name="connsiteX62" fmla="*/ 991635 w 1561281"/>
              <a:gd name="connsiteY62" fmla="*/ 323940 h 2340869"/>
              <a:gd name="connsiteX63" fmla="*/ 1036879 w 1561281"/>
              <a:gd name="connsiteY63" fmla="*/ 352515 h 2340869"/>
              <a:gd name="connsiteX64" fmla="*/ 1063072 w 1561281"/>
              <a:gd name="connsiteY64" fmla="*/ 402521 h 2340869"/>
              <a:gd name="connsiteX65" fmla="*/ 1060691 w 1561281"/>
              <a:gd name="connsiteY65" fmla="*/ 421571 h 2340869"/>
              <a:gd name="connsiteX66" fmla="*/ 1044022 w 1561281"/>
              <a:gd name="connsiteY66" fmla="*/ 493009 h 2340869"/>
              <a:gd name="connsiteX67" fmla="*/ 1017829 w 1561281"/>
              <a:gd name="connsiteY67" fmla="*/ 540634 h 2340869"/>
              <a:gd name="connsiteX68" fmla="*/ 986872 w 1561281"/>
              <a:gd name="connsiteY68" fmla="*/ 566827 h 2340869"/>
              <a:gd name="connsiteX69" fmla="*/ 972585 w 1561281"/>
              <a:gd name="connsiteY69" fmla="*/ 628740 h 2340869"/>
              <a:gd name="connsiteX70" fmla="*/ 1044022 w 1561281"/>
              <a:gd name="connsiteY70" fmla="*/ 640646 h 2340869"/>
              <a:gd name="connsiteX71" fmla="*/ 1079741 w 1561281"/>
              <a:gd name="connsiteY71" fmla="*/ 600165 h 2340869"/>
              <a:gd name="connsiteX72" fmla="*/ 1110697 w 1561281"/>
              <a:gd name="connsiteY72" fmla="*/ 573971 h 2340869"/>
              <a:gd name="connsiteX73" fmla="*/ 1179754 w 1561281"/>
              <a:gd name="connsiteY73" fmla="*/ 564446 h 2340869"/>
              <a:gd name="connsiteX74" fmla="*/ 1189279 w 1561281"/>
              <a:gd name="connsiteY74" fmla="*/ 633502 h 2340869"/>
              <a:gd name="connsiteX75" fmla="*/ 1251191 w 1561281"/>
              <a:gd name="connsiteY75" fmla="*/ 669221 h 2340869"/>
              <a:gd name="connsiteX76" fmla="*/ 1263097 w 1561281"/>
              <a:gd name="connsiteY76" fmla="*/ 688271 h 2340869"/>
              <a:gd name="connsiteX77" fmla="*/ 1272622 w 1561281"/>
              <a:gd name="connsiteY77" fmla="*/ 647790 h 2340869"/>
              <a:gd name="connsiteX78" fmla="*/ 1320247 w 1561281"/>
              <a:gd name="connsiteY78" fmla="*/ 650171 h 2340869"/>
              <a:gd name="connsiteX79" fmla="*/ 1332154 w 1561281"/>
              <a:gd name="connsiteY79" fmla="*/ 685890 h 2340869"/>
              <a:gd name="connsiteX80" fmla="*/ 1346442 w 1561281"/>
              <a:gd name="connsiteY80" fmla="*/ 654934 h 2340869"/>
              <a:gd name="connsiteX81" fmla="*/ 1375016 w 1561281"/>
              <a:gd name="connsiteY81" fmla="*/ 664459 h 2340869"/>
              <a:gd name="connsiteX82" fmla="*/ 1432166 w 1561281"/>
              <a:gd name="connsiteY82" fmla="*/ 654934 h 2340869"/>
              <a:gd name="connsiteX83" fmla="*/ 1448835 w 1561281"/>
              <a:gd name="connsiteY83" fmla="*/ 633502 h 2340869"/>
              <a:gd name="connsiteX84" fmla="*/ 1501222 w 1561281"/>
              <a:gd name="connsiteY84" fmla="*/ 650171 h 2340869"/>
              <a:gd name="connsiteX85" fmla="*/ 1555991 w 1561281"/>
              <a:gd name="connsiteY85" fmla="*/ 764471 h 2340869"/>
              <a:gd name="connsiteX86" fmla="*/ 1560756 w 1561281"/>
              <a:gd name="connsiteY86" fmla="*/ 902582 h 2340869"/>
              <a:gd name="connsiteX87" fmla="*/ 1544088 w 1561281"/>
              <a:gd name="connsiteY87" fmla="*/ 904964 h 2340869"/>
              <a:gd name="connsiteX88" fmla="*/ 1525038 w 1561281"/>
              <a:gd name="connsiteY88" fmla="*/ 978781 h 2340869"/>
              <a:gd name="connsiteX89" fmla="*/ 958300 w 1561281"/>
              <a:gd name="connsiteY89" fmla="*/ 1157376 h 2340869"/>
              <a:gd name="connsiteX90" fmla="*/ 979731 w 1561281"/>
              <a:gd name="connsiteY90" fmla="*/ 1166900 h 2340869"/>
              <a:gd name="connsiteX91" fmla="*/ 974968 w 1561281"/>
              <a:gd name="connsiteY91" fmla="*/ 1240718 h 2340869"/>
              <a:gd name="connsiteX92" fmla="*/ 984494 w 1561281"/>
              <a:gd name="connsiteY92" fmla="*/ 1302633 h 2340869"/>
              <a:gd name="connsiteX93" fmla="*/ 1032119 w 1561281"/>
              <a:gd name="connsiteY93" fmla="*/ 1383595 h 2340869"/>
              <a:gd name="connsiteX94" fmla="*/ 1072600 w 1561281"/>
              <a:gd name="connsiteY94" fmla="*/ 1405026 h 2340869"/>
              <a:gd name="connsiteX95" fmla="*/ 1089269 w 1561281"/>
              <a:gd name="connsiteY95" fmla="*/ 1471701 h 2340869"/>
              <a:gd name="connsiteX96" fmla="*/ 1122607 w 1561281"/>
              <a:gd name="connsiteY96" fmla="*/ 1497895 h 2340869"/>
              <a:gd name="connsiteX97" fmla="*/ 1163088 w 1561281"/>
              <a:gd name="connsiteY97" fmla="*/ 1557426 h 2340869"/>
              <a:gd name="connsiteX98" fmla="*/ 1191663 w 1561281"/>
              <a:gd name="connsiteY98" fmla="*/ 1571714 h 2340869"/>
              <a:gd name="connsiteX99" fmla="*/ 1220238 w 1561281"/>
              <a:gd name="connsiteY99" fmla="*/ 1609813 h 2340869"/>
              <a:gd name="connsiteX100" fmla="*/ 1215943 w 1561281"/>
              <a:gd name="connsiteY100" fmla="*/ 1629673 h 2340869"/>
              <a:gd name="connsiteX101" fmla="*/ 1196425 w 1561281"/>
              <a:gd name="connsiteY101" fmla="*/ 1678870 h 2340869"/>
              <a:gd name="connsiteX102" fmla="*/ 1144037 w 1561281"/>
              <a:gd name="connsiteY102" fmla="*/ 1674106 h 2340869"/>
              <a:gd name="connsiteX103" fmla="*/ 1124987 w 1561281"/>
              <a:gd name="connsiteY103" fmla="*/ 1719349 h 2340869"/>
              <a:gd name="connsiteX104" fmla="*/ 1048787 w 1561281"/>
              <a:gd name="connsiteY104" fmla="*/ 1752687 h 2340869"/>
              <a:gd name="connsiteX105" fmla="*/ 1020212 w 1561281"/>
              <a:gd name="connsiteY105" fmla="*/ 1812218 h 2340869"/>
              <a:gd name="connsiteX106" fmla="*/ 1036881 w 1561281"/>
              <a:gd name="connsiteY106" fmla="*/ 1859843 h 2340869"/>
              <a:gd name="connsiteX107" fmla="*/ 1017832 w 1561281"/>
              <a:gd name="connsiteY107" fmla="*/ 1900326 h 2340869"/>
              <a:gd name="connsiteX108" fmla="*/ 984493 w 1561281"/>
              <a:gd name="connsiteY108" fmla="*/ 1897943 h 2340869"/>
              <a:gd name="connsiteX109" fmla="*/ 982112 w 1561281"/>
              <a:gd name="connsiteY109" fmla="*/ 1962237 h 2340869"/>
              <a:gd name="connsiteX110" fmla="*/ 946393 w 1561281"/>
              <a:gd name="connsiteY110" fmla="*/ 1978906 h 2340869"/>
              <a:gd name="connsiteX111" fmla="*/ 910674 w 1561281"/>
              <a:gd name="connsiteY111" fmla="*/ 1986049 h 2340869"/>
              <a:gd name="connsiteX112" fmla="*/ 910674 w 1561281"/>
              <a:gd name="connsiteY112" fmla="*/ 2050343 h 2340869"/>
              <a:gd name="connsiteX113" fmla="*/ 967824 w 1561281"/>
              <a:gd name="connsiteY113" fmla="*/ 2059868 h 2340869"/>
              <a:gd name="connsiteX114" fmla="*/ 1001162 w 1561281"/>
              <a:gd name="connsiteY114" fmla="*/ 2055106 h 2340869"/>
              <a:gd name="connsiteX115" fmla="*/ 1005922 w 1561281"/>
              <a:gd name="connsiteY115" fmla="*/ 2128925 h 2340869"/>
              <a:gd name="connsiteX116" fmla="*/ 982112 w 1561281"/>
              <a:gd name="connsiteY116" fmla="*/ 2150356 h 2340869"/>
              <a:gd name="connsiteX117" fmla="*/ 922581 w 1561281"/>
              <a:gd name="connsiteY117" fmla="*/ 2147976 h 2340869"/>
              <a:gd name="connsiteX118" fmla="*/ 870193 w 1561281"/>
              <a:gd name="connsiteY118" fmla="*/ 2157501 h 2340869"/>
              <a:gd name="connsiteX119" fmla="*/ 824949 w 1561281"/>
              <a:gd name="connsiteY119" fmla="*/ 2181314 h 2340869"/>
              <a:gd name="connsiteX120" fmla="*/ 779704 w 1561281"/>
              <a:gd name="connsiteY120" fmla="*/ 2188456 h 2340869"/>
              <a:gd name="connsiteX121" fmla="*/ 758274 w 1561281"/>
              <a:gd name="connsiteY121" fmla="*/ 2207508 h 2340869"/>
              <a:gd name="connsiteX122" fmla="*/ 751131 w 1561281"/>
              <a:gd name="connsiteY122" fmla="*/ 2252751 h 2340869"/>
              <a:gd name="connsiteX123" fmla="*/ 734462 w 1561281"/>
              <a:gd name="connsiteY123" fmla="*/ 2264658 h 2340869"/>
              <a:gd name="connsiteX124" fmla="*/ 689218 w 1561281"/>
              <a:gd name="connsiteY124" fmla="*/ 2314664 h 2340869"/>
              <a:gd name="connsiteX125" fmla="*/ 665406 w 1561281"/>
              <a:gd name="connsiteY125" fmla="*/ 2319425 h 2340869"/>
              <a:gd name="connsiteX126" fmla="*/ 617781 w 1561281"/>
              <a:gd name="connsiteY126" fmla="*/ 2340857 h 2340869"/>
              <a:gd name="connsiteX127" fmla="*/ 579681 w 1561281"/>
              <a:gd name="connsiteY127" fmla="*/ 2324188 h 2340869"/>
              <a:gd name="connsiteX128" fmla="*/ 563012 w 1561281"/>
              <a:gd name="connsiteY128" fmla="*/ 2295613 h 2340869"/>
              <a:gd name="connsiteX129" fmla="*/ 520149 w 1561281"/>
              <a:gd name="connsiteY129" fmla="*/ 2305139 h 2340869"/>
              <a:gd name="connsiteX130" fmla="*/ 512573 w 1561281"/>
              <a:gd name="connsiteY130" fmla="*/ 2299035 h 2340869"/>
              <a:gd name="connsiteX131" fmla="*/ 503481 w 1561281"/>
              <a:gd name="connsiteY131" fmla="*/ 2293232 h 2340869"/>
              <a:gd name="connsiteX132" fmla="*/ 522531 w 1561281"/>
              <a:gd name="connsiteY132" fmla="*/ 2186075 h 2340869"/>
              <a:gd name="connsiteX133" fmla="*/ 539199 w 1561281"/>
              <a:gd name="connsiteY133" fmla="*/ 2164644 h 2340869"/>
              <a:gd name="connsiteX134" fmla="*/ 529674 w 1561281"/>
              <a:gd name="connsiteY134" fmla="*/ 2119401 h 2340869"/>
              <a:gd name="connsiteX135" fmla="*/ 553487 w 1561281"/>
              <a:gd name="connsiteY135" fmla="*/ 2105113 h 2340869"/>
              <a:gd name="connsiteX136" fmla="*/ 534437 w 1561281"/>
              <a:gd name="connsiteY136" fmla="*/ 2090826 h 2340869"/>
              <a:gd name="connsiteX137" fmla="*/ 522531 w 1561281"/>
              <a:gd name="connsiteY137" fmla="*/ 2055108 h 2340869"/>
              <a:gd name="connsiteX138" fmla="*/ 513006 w 1561281"/>
              <a:gd name="connsiteY138" fmla="*/ 2009864 h 2340869"/>
              <a:gd name="connsiteX139" fmla="*/ 510624 w 1561281"/>
              <a:gd name="connsiteY139" fmla="*/ 1978906 h 2340869"/>
              <a:gd name="connsiteX140" fmla="*/ 460618 w 1561281"/>
              <a:gd name="connsiteY140" fmla="*/ 1981289 h 2340869"/>
              <a:gd name="connsiteX141" fmla="*/ 427282 w 1561281"/>
              <a:gd name="connsiteY141" fmla="*/ 1945570 h 2340869"/>
              <a:gd name="connsiteX142" fmla="*/ 382037 w 1561281"/>
              <a:gd name="connsiteY142" fmla="*/ 1928900 h 2340869"/>
              <a:gd name="connsiteX143" fmla="*/ 367749 w 1561281"/>
              <a:gd name="connsiteY143" fmla="*/ 1878895 h 2340869"/>
              <a:gd name="connsiteX144" fmla="*/ 365368 w 1561281"/>
              <a:gd name="connsiteY144" fmla="*/ 1857463 h 2340869"/>
              <a:gd name="connsiteX145" fmla="*/ 334413 w 1561281"/>
              <a:gd name="connsiteY145" fmla="*/ 1812220 h 2340869"/>
              <a:gd name="connsiteX146" fmla="*/ 291549 w 1561281"/>
              <a:gd name="connsiteY146" fmla="*/ 1788407 h 2340869"/>
              <a:gd name="connsiteX147" fmla="*/ 248688 w 1561281"/>
              <a:gd name="connsiteY147" fmla="*/ 1759833 h 2340869"/>
              <a:gd name="connsiteX148" fmla="*/ 215349 w 1561281"/>
              <a:gd name="connsiteY148" fmla="*/ 1750307 h 2340869"/>
              <a:gd name="connsiteX149" fmla="*/ 217731 w 1561281"/>
              <a:gd name="connsiteY149" fmla="*/ 1705061 h 2340869"/>
              <a:gd name="connsiteX150" fmla="*/ 174868 w 1561281"/>
              <a:gd name="connsiteY150" fmla="*/ 1719351 h 2340869"/>
              <a:gd name="connsiteX151" fmla="*/ 186775 w 1561281"/>
              <a:gd name="connsiteY151" fmla="*/ 1752689 h 2340869"/>
              <a:gd name="connsiteX152" fmla="*/ 179631 w 1561281"/>
              <a:gd name="connsiteY152" fmla="*/ 1769358 h 2340869"/>
              <a:gd name="connsiteX153" fmla="*/ 141531 w 1561281"/>
              <a:gd name="connsiteY153" fmla="*/ 1740783 h 2340869"/>
              <a:gd name="connsiteX154" fmla="*/ 98669 w 1561281"/>
              <a:gd name="connsiteY154" fmla="*/ 1738401 h 2340869"/>
              <a:gd name="connsiteX155" fmla="*/ 43899 w 1561281"/>
              <a:gd name="connsiteY155" fmla="*/ 1719351 h 2340869"/>
              <a:gd name="connsiteX156" fmla="*/ 10560 w 1561281"/>
              <a:gd name="connsiteY156" fmla="*/ 1716967 h 2340869"/>
              <a:gd name="connsiteX157" fmla="*/ 1037 w 1561281"/>
              <a:gd name="connsiteY157" fmla="*/ 1664583 h 2340869"/>
              <a:gd name="connsiteX158" fmla="*/ 34374 w 1561281"/>
              <a:gd name="connsiteY158" fmla="*/ 1576476 h 2340869"/>
              <a:gd name="connsiteX159" fmla="*/ 60568 w 1561281"/>
              <a:gd name="connsiteY159" fmla="*/ 1528851 h 2340869"/>
              <a:gd name="connsiteX160" fmla="*/ 81999 w 1561281"/>
              <a:gd name="connsiteY160" fmla="*/ 1481226 h 2340869"/>
              <a:gd name="connsiteX161" fmla="*/ 108194 w 1561281"/>
              <a:gd name="connsiteY161" fmla="*/ 1443126 h 2340869"/>
              <a:gd name="connsiteX162" fmla="*/ 146293 w 1561281"/>
              <a:gd name="connsiteY162" fmla="*/ 1433601 h 2340869"/>
              <a:gd name="connsiteX163" fmla="*/ 153438 w 1561281"/>
              <a:gd name="connsiteY163" fmla="*/ 1397883 h 2340869"/>
              <a:gd name="connsiteX164" fmla="*/ 262975 w 1561281"/>
              <a:gd name="connsiteY164" fmla="*/ 1278820 h 2340869"/>
              <a:gd name="connsiteX165" fmla="*/ 286787 w 1561281"/>
              <a:gd name="connsiteY165" fmla="*/ 1140705 h 2340869"/>
              <a:gd name="connsiteX166" fmla="*/ 282025 w 1561281"/>
              <a:gd name="connsiteY166" fmla="*/ 1059745 h 2340869"/>
              <a:gd name="connsiteX167" fmla="*/ 196300 w 1561281"/>
              <a:gd name="connsiteY167" fmla="*/ 1047839 h 2340869"/>
              <a:gd name="connsiteX168" fmla="*/ 179632 w 1561281"/>
              <a:gd name="connsiteY168" fmla="*/ 966876 h 2340869"/>
              <a:gd name="connsiteX169" fmla="*/ 186775 w 1561281"/>
              <a:gd name="connsiteY169" fmla="*/ 900201 h 2340869"/>
              <a:gd name="connsiteX170" fmla="*/ 148675 w 1561281"/>
              <a:gd name="connsiteY170" fmla="*/ 862101 h 2340869"/>
              <a:gd name="connsiteX171" fmla="*/ 127244 w 1561281"/>
              <a:gd name="connsiteY171" fmla="*/ 821619 h 2340869"/>
              <a:gd name="connsiteX172" fmla="*/ 117719 w 1561281"/>
              <a:gd name="connsiteY172" fmla="*/ 762089 h 2340869"/>
              <a:gd name="connsiteX173" fmla="*/ 102097 w 1561281"/>
              <a:gd name="connsiteY173" fmla="*/ 681935 h 2340869"/>
              <a:gd name="connsiteX0" fmla="*/ 102097 w 1561281"/>
              <a:gd name="connsiteY0" fmla="*/ 681935 h 2340869"/>
              <a:gd name="connsiteX1" fmla="*/ 91525 w 1561281"/>
              <a:gd name="connsiteY1" fmla="*/ 600163 h 2340869"/>
              <a:gd name="connsiteX2" fmla="*/ 93907 w 1561281"/>
              <a:gd name="connsiteY2" fmla="*/ 535869 h 2340869"/>
              <a:gd name="connsiteX3" fmla="*/ 17706 w 1561281"/>
              <a:gd name="connsiteY3" fmla="*/ 435857 h 2340869"/>
              <a:gd name="connsiteX4" fmla="*/ 12942 w 1561281"/>
              <a:gd name="connsiteY4" fmla="*/ 419186 h 2340869"/>
              <a:gd name="connsiteX5" fmla="*/ 77237 w 1561281"/>
              <a:gd name="connsiteY5" fmla="*/ 433475 h 2340869"/>
              <a:gd name="connsiteX6" fmla="*/ 77237 w 1561281"/>
              <a:gd name="connsiteY6" fmla="*/ 438238 h 2340869"/>
              <a:gd name="connsiteX7" fmla="*/ 127243 w 1561281"/>
              <a:gd name="connsiteY7" fmla="*/ 433475 h 2340869"/>
              <a:gd name="connsiteX8" fmla="*/ 148674 w 1561281"/>
              <a:gd name="connsiteY8" fmla="*/ 383469 h 2340869"/>
              <a:gd name="connsiteX9" fmla="*/ 201062 w 1561281"/>
              <a:gd name="connsiteY9" fmla="*/ 347750 h 2340869"/>
              <a:gd name="connsiteX10" fmla="*/ 208206 w 1561281"/>
              <a:gd name="connsiteY10" fmla="*/ 297744 h 2340869"/>
              <a:gd name="connsiteX11" fmla="*/ 184393 w 1561281"/>
              <a:gd name="connsiteY11" fmla="*/ 281074 h 2340869"/>
              <a:gd name="connsiteX12" fmla="*/ 170106 w 1561281"/>
              <a:gd name="connsiteY12" fmla="*/ 250118 h 2340869"/>
              <a:gd name="connsiteX13" fmla="*/ 224874 w 1561281"/>
              <a:gd name="connsiteY13" fmla="*/ 204875 h 2340869"/>
              <a:gd name="connsiteX14" fmla="*/ 265357 w 1561281"/>
              <a:gd name="connsiteY14" fmla="*/ 121532 h 2340869"/>
              <a:gd name="connsiteX15" fmla="*/ 293931 w 1561281"/>
              <a:gd name="connsiteY15" fmla="*/ 123912 h 2340869"/>
              <a:gd name="connsiteX16" fmla="*/ 324887 w 1561281"/>
              <a:gd name="connsiteY16" fmla="*/ 169157 h 2340869"/>
              <a:gd name="connsiteX17" fmla="*/ 341554 w 1561281"/>
              <a:gd name="connsiteY17" fmla="*/ 138201 h 2340869"/>
              <a:gd name="connsiteX18" fmla="*/ 384416 w 1561281"/>
              <a:gd name="connsiteY18" fmla="*/ 121534 h 2340869"/>
              <a:gd name="connsiteX19" fmla="*/ 420135 w 1561281"/>
              <a:gd name="connsiteY19" fmla="*/ 83434 h 2340869"/>
              <a:gd name="connsiteX20" fmla="*/ 451091 w 1561281"/>
              <a:gd name="connsiteY20" fmla="*/ 88196 h 2340869"/>
              <a:gd name="connsiteX21" fmla="*/ 470141 w 1561281"/>
              <a:gd name="connsiteY21" fmla="*/ 64384 h 2340869"/>
              <a:gd name="connsiteX22" fmla="*/ 498716 w 1561281"/>
              <a:gd name="connsiteY22" fmla="*/ 88196 h 2340869"/>
              <a:gd name="connsiteX23" fmla="*/ 486810 w 1561281"/>
              <a:gd name="connsiteY23" fmla="*/ 121534 h 2340869"/>
              <a:gd name="connsiteX24" fmla="*/ 486810 w 1561281"/>
              <a:gd name="connsiteY24" fmla="*/ 164395 h 2340869"/>
              <a:gd name="connsiteX25" fmla="*/ 515385 w 1561281"/>
              <a:gd name="connsiteY25" fmla="*/ 78671 h 2340869"/>
              <a:gd name="connsiteX26" fmla="*/ 522529 w 1561281"/>
              <a:gd name="connsiteY26" fmla="*/ 23901 h 2340869"/>
              <a:gd name="connsiteX27" fmla="*/ 543961 w 1561281"/>
              <a:gd name="connsiteY27" fmla="*/ 11994 h 2340869"/>
              <a:gd name="connsiteX28" fmla="*/ 551104 w 1561281"/>
              <a:gd name="connsiteY28" fmla="*/ 89 h 2340869"/>
              <a:gd name="connsiteX29" fmla="*/ 601110 w 1561281"/>
              <a:gd name="connsiteY29" fmla="*/ 19139 h 2340869"/>
              <a:gd name="connsiteX30" fmla="*/ 636831 w 1561281"/>
              <a:gd name="connsiteY30" fmla="*/ 33424 h 2340869"/>
              <a:gd name="connsiteX31" fmla="*/ 651116 w 1561281"/>
              <a:gd name="connsiteY31" fmla="*/ 40570 h 2340869"/>
              <a:gd name="connsiteX32" fmla="*/ 708266 w 1561281"/>
              <a:gd name="connsiteY32" fmla="*/ 121534 h 2340869"/>
              <a:gd name="connsiteX33" fmla="*/ 748749 w 1561281"/>
              <a:gd name="connsiteY33" fmla="*/ 152487 h 2340869"/>
              <a:gd name="connsiteX34" fmla="*/ 753510 w 1561281"/>
              <a:gd name="connsiteY34" fmla="*/ 123915 h 2340869"/>
              <a:gd name="connsiteX35" fmla="*/ 765416 w 1561281"/>
              <a:gd name="connsiteY35" fmla="*/ 114390 h 2340869"/>
              <a:gd name="connsiteX36" fmla="*/ 810660 w 1561281"/>
              <a:gd name="connsiteY36" fmla="*/ 123915 h 2340869"/>
              <a:gd name="connsiteX37" fmla="*/ 839235 w 1561281"/>
              <a:gd name="connsiteY37" fmla="*/ 95340 h 2340869"/>
              <a:gd name="connsiteX38" fmla="*/ 877335 w 1561281"/>
              <a:gd name="connsiteY38" fmla="*/ 35809 h 2340869"/>
              <a:gd name="connsiteX39" fmla="*/ 896385 w 1561281"/>
              <a:gd name="connsiteY39" fmla="*/ 26284 h 2340869"/>
              <a:gd name="connsiteX40" fmla="*/ 920197 w 1561281"/>
              <a:gd name="connsiteY40" fmla="*/ 38190 h 2340869"/>
              <a:gd name="connsiteX41" fmla="*/ 922579 w 1561281"/>
              <a:gd name="connsiteY41" fmla="*/ 64384 h 2340869"/>
              <a:gd name="connsiteX42" fmla="*/ 946391 w 1561281"/>
              <a:gd name="connsiteY42" fmla="*/ 42952 h 2340869"/>
              <a:gd name="connsiteX43" fmla="*/ 982113 w 1561281"/>
              <a:gd name="connsiteY43" fmla="*/ 42950 h 2340869"/>
              <a:gd name="connsiteX44" fmla="*/ 1032116 w 1561281"/>
              <a:gd name="connsiteY44" fmla="*/ 69146 h 2340869"/>
              <a:gd name="connsiteX45" fmla="*/ 1060693 w 1561281"/>
              <a:gd name="connsiteY45" fmla="*/ 26281 h 2340869"/>
              <a:gd name="connsiteX46" fmla="*/ 1155942 w 1561281"/>
              <a:gd name="connsiteY46" fmla="*/ 16756 h 2340869"/>
              <a:gd name="connsiteX47" fmla="*/ 1182135 w 1561281"/>
              <a:gd name="connsiteY47" fmla="*/ 11996 h 2340869"/>
              <a:gd name="connsiteX48" fmla="*/ 1255954 w 1561281"/>
              <a:gd name="connsiteY48" fmla="*/ 54859 h 2340869"/>
              <a:gd name="connsiteX49" fmla="*/ 1310722 w 1561281"/>
              <a:gd name="connsiteY49" fmla="*/ 121534 h 2340869"/>
              <a:gd name="connsiteX50" fmla="*/ 1253572 w 1561281"/>
              <a:gd name="connsiteY50" fmla="*/ 135821 h 2340869"/>
              <a:gd name="connsiteX51" fmla="*/ 1229760 w 1561281"/>
              <a:gd name="connsiteY51" fmla="*/ 169159 h 2340869"/>
              <a:gd name="connsiteX52" fmla="*/ 1272622 w 1561281"/>
              <a:gd name="connsiteY52" fmla="*/ 188209 h 2340869"/>
              <a:gd name="connsiteX53" fmla="*/ 1298816 w 1561281"/>
              <a:gd name="connsiteY53" fmla="*/ 185827 h 2340869"/>
              <a:gd name="connsiteX54" fmla="*/ 1322629 w 1561281"/>
              <a:gd name="connsiteY54" fmla="*/ 202496 h 2340869"/>
              <a:gd name="connsiteX55" fmla="*/ 1351204 w 1561281"/>
              <a:gd name="connsiteY55" fmla="*/ 200115 h 2340869"/>
              <a:gd name="connsiteX56" fmla="*/ 1370255 w 1561281"/>
              <a:gd name="connsiteY56" fmla="*/ 212019 h 2340869"/>
              <a:gd name="connsiteX57" fmla="*/ 1289291 w 1561281"/>
              <a:gd name="connsiteY57" fmla="*/ 338227 h 2340869"/>
              <a:gd name="connsiteX58" fmla="*/ 1260716 w 1561281"/>
              <a:gd name="connsiteY58" fmla="*/ 350134 h 2340869"/>
              <a:gd name="connsiteX59" fmla="*/ 1184516 w 1561281"/>
              <a:gd name="connsiteY59" fmla="*/ 316796 h 2340869"/>
              <a:gd name="connsiteX60" fmla="*/ 1101172 w 1561281"/>
              <a:gd name="connsiteY60" fmla="*/ 262027 h 2340869"/>
              <a:gd name="connsiteX61" fmla="*/ 1003541 w 1561281"/>
              <a:gd name="connsiteY61" fmla="*/ 288221 h 2340869"/>
              <a:gd name="connsiteX62" fmla="*/ 991635 w 1561281"/>
              <a:gd name="connsiteY62" fmla="*/ 323940 h 2340869"/>
              <a:gd name="connsiteX63" fmla="*/ 1036879 w 1561281"/>
              <a:gd name="connsiteY63" fmla="*/ 352515 h 2340869"/>
              <a:gd name="connsiteX64" fmla="*/ 1063072 w 1561281"/>
              <a:gd name="connsiteY64" fmla="*/ 402521 h 2340869"/>
              <a:gd name="connsiteX65" fmla="*/ 1060691 w 1561281"/>
              <a:gd name="connsiteY65" fmla="*/ 421571 h 2340869"/>
              <a:gd name="connsiteX66" fmla="*/ 1044022 w 1561281"/>
              <a:gd name="connsiteY66" fmla="*/ 493009 h 2340869"/>
              <a:gd name="connsiteX67" fmla="*/ 1017829 w 1561281"/>
              <a:gd name="connsiteY67" fmla="*/ 540634 h 2340869"/>
              <a:gd name="connsiteX68" fmla="*/ 986872 w 1561281"/>
              <a:gd name="connsiteY68" fmla="*/ 566827 h 2340869"/>
              <a:gd name="connsiteX69" fmla="*/ 972585 w 1561281"/>
              <a:gd name="connsiteY69" fmla="*/ 628740 h 2340869"/>
              <a:gd name="connsiteX70" fmla="*/ 1044022 w 1561281"/>
              <a:gd name="connsiteY70" fmla="*/ 640646 h 2340869"/>
              <a:gd name="connsiteX71" fmla="*/ 1079741 w 1561281"/>
              <a:gd name="connsiteY71" fmla="*/ 600165 h 2340869"/>
              <a:gd name="connsiteX72" fmla="*/ 1110697 w 1561281"/>
              <a:gd name="connsiteY72" fmla="*/ 573971 h 2340869"/>
              <a:gd name="connsiteX73" fmla="*/ 1179754 w 1561281"/>
              <a:gd name="connsiteY73" fmla="*/ 564446 h 2340869"/>
              <a:gd name="connsiteX74" fmla="*/ 1189279 w 1561281"/>
              <a:gd name="connsiteY74" fmla="*/ 633502 h 2340869"/>
              <a:gd name="connsiteX75" fmla="*/ 1251191 w 1561281"/>
              <a:gd name="connsiteY75" fmla="*/ 669221 h 2340869"/>
              <a:gd name="connsiteX76" fmla="*/ 1263097 w 1561281"/>
              <a:gd name="connsiteY76" fmla="*/ 688271 h 2340869"/>
              <a:gd name="connsiteX77" fmla="*/ 1272622 w 1561281"/>
              <a:gd name="connsiteY77" fmla="*/ 647790 h 2340869"/>
              <a:gd name="connsiteX78" fmla="*/ 1320247 w 1561281"/>
              <a:gd name="connsiteY78" fmla="*/ 650171 h 2340869"/>
              <a:gd name="connsiteX79" fmla="*/ 1332154 w 1561281"/>
              <a:gd name="connsiteY79" fmla="*/ 685890 h 2340869"/>
              <a:gd name="connsiteX80" fmla="*/ 1346442 w 1561281"/>
              <a:gd name="connsiteY80" fmla="*/ 654934 h 2340869"/>
              <a:gd name="connsiteX81" fmla="*/ 1375016 w 1561281"/>
              <a:gd name="connsiteY81" fmla="*/ 664459 h 2340869"/>
              <a:gd name="connsiteX82" fmla="*/ 1432166 w 1561281"/>
              <a:gd name="connsiteY82" fmla="*/ 654934 h 2340869"/>
              <a:gd name="connsiteX83" fmla="*/ 1448835 w 1561281"/>
              <a:gd name="connsiteY83" fmla="*/ 633502 h 2340869"/>
              <a:gd name="connsiteX84" fmla="*/ 1501222 w 1561281"/>
              <a:gd name="connsiteY84" fmla="*/ 650171 h 2340869"/>
              <a:gd name="connsiteX85" fmla="*/ 1555991 w 1561281"/>
              <a:gd name="connsiteY85" fmla="*/ 764471 h 2340869"/>
              <a:gd name="connsiteX86" fmla="*/ 1560756 w 1561281"/>
              <a:gd name="connsiteY86" fmla="*/ 902582 h 2340869"/>
              <a:gd name="connsiteX87" fmla="*/ 1544088 w 1561281"/>
              <a:gd name="connsiteY87" fmla="*/ 904964 h 2340869"/>
              <a:gd name="connsiteX88" fmla="*/ 1525038 w 1561281"/>
              <a:gd name="connsiteY88" fmla="*/ 978781 h 2340869"/>
              <a:gd name="connsiteX89" fmla="*/ 958300 w 1561281"/>
              <a:gd name="connsiteY89" fmla="*/ 1157376 h 2340869"/>
              <a:gd name="connsiteX90" fmla="*/ 979731 w 1561281"/>
              <a:gd name="connsiteY90" fmla="*/ 1166900 h 2340869"/>
              <a:gd name="connsiteX91" fmla="*/ 974968 w 1561281"/>
              <a:gd name="connsiteY91" fmla="*/ 1240718 h 2340869"/>
              <a:gd name="connsiteX92" fmla="*/ 984494 w 1561281"/>
              <a:gd name="connsiteY92" fmla="*/ 1302633 h 2340869"/>
              <a:gd name="connsiteX93" fmla="*/ 1032119 w 1561281"/>
              <a:gd name="connsiteY93" fmla="*/ 1383595 h 2340869"/>
              <a:gd name="connsiteX94" fmla="*/ 1072600 w 1561281"/>
              <a:gd name="connsiteY94" fmla="*/ 1405026 h 2340869"/>
              <a:gd name="connsiteX95" fmla="*/ 1089269 w 1561281"/>
              <a:gd name="connsiteY95" fmla="*/ 1471701 h 2340869"/>
              <a:gd name="connsiteX96" fmla="*/ 1122607 w 1561281"/>
              <a:gd name="connsiteY96" fmla="*/ 1497895 h 2340869"/>
              <a:gd name="connsiteX97" fmla="*/ 1163088 w 1561281"/>
              <a:gd name="connsiteY97" fmla="*/ 1557426 h 2340869"/>
              <a:gd name="connsiteX98" fmla="*/ 1191663 w 1561281"/>
              <a:gd name="connsiteY98" fmla="*/ 1571714 h 2340869"/>
              <a:gd name="connsiteX99" fmla="*/ 1220238 w 1561281"/>
              <a:gd name="connsiteY99" fmla="*/ 1609813 h 2340869"/>
              <a:gd name="connsiteX100" fmla="*/ 1215943 w 1561281"/>
              <a:gd name="connsiteY100" fmla="*/ 1629673 h 2340869"/>
              <a:gd name="connsiteX101" fmla="*/ 1196425 w 1561281"/>
              <a:gd name="connsiteY101" fmla="*/ 1678870 h 2340869"/>
              <a:gd name="connsiteX102" fmla="*/ 1144037 w 1561281"/>
              <a:gd name="connsiteY102" fmla="*/ 1674106 h 2340869"/>
              <a:gd name="connsiteX103" fmla="*/ 1124987 w 1561281"/>
              <a:gd name="connsiteY103" fmla="*/ 1719349 h 2340869"/>
              <a:gd name="connsiteX104" fmla="*/ 1048787 w 1561281"/>
              <a:gd name="connsiteY104" fmla="*/ 1752687 h 2340869"/>
              <a:gd name="connsiteX105" fmla="*/ 1020212 w 1561281"/>
              <a:gd name="connsiteY105" fmla="*/ 1812218 h 2340869"/>
              <a:gd name="connsiteX106" fmla="*/ 1036881 w 1561281"/>
              <a:gd name="connsiteY106" fmla="*/ 1859843 h 2340869"/>
              <a:gd name="connsiteX107" fmla="*/ 1017832 w 1561281"/>
              <a:gd name="connsiteY107" fmla="*/ 1900326 h 2340869"/>
              <a:gd name="connsiteX108" fmla="*/ 984493 w 1561281"/>
              <a:gd name="connsiteY108" fmla="*/ 1897943 h 2340869"/>
              <a:gd name="connsiteX109" fmla="*/ 982112 w 1561281"/>
              <a:gd name="connsiteY109" fmla="*/ 1962237 h 2340869"/>
              <a:gd name="connsiteX110" fmla="*/ 946393 w 1561281"/>
              <a:gd name="connsiteY110" fmla="*/ 1978906 h 2340869"/>
              <a:gd name="connsiteX111" fmla="*/ 910674 w 1561281"/>
              <a:gd name="connsiteY111" fmla="*/ 1986049 h 2340869"/>
              <a:gd name="connsiteX112" fmla="*/ 910674 w 1561281"/>
              <a:gd name="connsiteY112" fmla="*/ 2050343 h 2340869"/>
              <a:gd name="connsiteX113" fmla="*/ 967824 w 1561281"/>
              <a:gd name="connsiteY113" fmla="*/ 2059868 h 2340869"/>
              <a:gd name="connsiteX114" fmla="*/ 1001162 w 1561281"/>
              <a:gd name="connsiteY114" fmla="*/ 2055106 h 2340869"/>
              <a:gd name="connsiteX115" fmla="*/ 1005922 w 1561281"/>
              <a:gd name="connsiteY115" fmla="*/ 2128925 h 2340869"/>
              <a:gd name="connsiteX116" fmla="*/ 982112 w 1561281"/>
              <a:gd name="connsiteY116" fmla="*/ 2150356 h 2340869"/>
              <a:gd name="connsiteX117" fmla="*/ 922581 w 1561281"/>
              <a:gd name="connsiteY117" fmla="*/ 2147976 h 2340869"/>
              <a:gd name="connsiteX118" fmla="*/ 870193 w 1561281"/>
              <a:gd name="connsiteY118" fmla="*/ 2157501 h 2340869"/>
              <a:gd name="connsiteX119" fmla="*/ 824949 w 1561281"/>
              <a:gd name="connsiteY119" fmla="*/ 2181314 h 2340869"/>
              <a:gd name="connsiteX120" fmla="*/ 779704 w 1561281"/>
              <a:gd name="connsiteY120" fmla="*/ 2188456 h 2340869"/>
              <a:gd name="connsiteX121" fmla="*/ 758274 w 1561281"/>
              <a:gd name="connsiteY121" fmla="*/ 2207508 h 2340869"/>
              <a:gd name="connsiteX122" fmla="*/ 751131 w 1561281"/>
              <a:gd name="connsiteY122" fmla="*/ 2252751 h 2340869"/>
              <a:gd name="connsiteX123" fmla="*/ 734462 w 1561281"/>
              <a:gd name="connsiteY123" fmla="*/ 2264658 h 2340869"/>
              <a:gd name="connsiteX124" fmla="*/ 689218 w 1561281"/>
              <a:gd name="connsiteY124" fmla="*/ 2314664 h 2340869"/>
              <a:gd name="connsiteX125" fmla="*/ 665406 w 1561281"/>
              <a:gd name="connsiteY125" fmla="*/ 2319425 h 2340869"/>
              <a:gd name="connsiteX126" fmla="*/ 617781 w 1561281"/>
              <a:gd name="connsiteY126" fmla="*/ 2340857 h 2340869"/>
              <a:gd name="connsiteX127" fmla="*/ 579681 w 1561281"/>
              <a:gd name="connsiteY127" fmla="*/ 2324188 h 2340869"/>
              <a:gd name="connsiteX128" fmla="*/ 563012 w 1561281"/>
              <a:gd name="connsiteY128" fmla="*/ 2295613 h 2340869"/>
              <a:gd name="connsiteX129" fmla="*/ 520149 w 1561281"/>
              <a:gd name="connsiteY129" fmla="*/ 2305139 h 2340869"/>
              <a:gd name="connsiteX130" fmla="*/ 512573 w 1561281"/>
              <a:gd name="connsiteY130" fmla="*/ 2299035 h 2340869"/>
              <a:gd name="connsiteX131" fmla="*/ 503481 w 1561281"/>
              <a:gd name="connsiteY131" fmla="*/ 2293232 h 2340869"/>
              <a:gd name="connsiteX132" fmla="*/ 522531 w 1561281"/>
              <a:gd name="connsiteY132" fmla="*/ 2186075 h 2340869"/>
              <a:gd name="connsiteX133" fmla="*/ 539199 w 1561281"/>
              <a:gd name="connsiteY133" fmla="*/ 2164644 h 2340869"/>
              <a:gd name="connsiteX134" fmla="*/ 529674 w 1561281"/>
              <a:gd name="connsiteY134" fmla="*/ 2119401 h 2340869"/>
              <a:gd name="connsiteX135" fmla="*/ 553487 w 1561281"/>
              <a:gd name="connsiteY135" fmla="*/ 2105113 h 2340869"/>
              <a:gd name="connsiteX136" fmla="*/ 534437 w 1561281"/>
              <a:gd name="connsiteY136" fmla="*/ 2090826 h 2340869"/>
              <a:gd name="connsiteX137" fmla="*/ 522531 w 1561281"/>
              <a:gd name="connsiteY137" fmla="*/ 2055108 h 2340869"/>
              <a:gd name="connsiteX138" fmla="*/ 513006 w 1561281"/>
              <a:gd name="connsiteY138" fmla="*/ 2009864 h 2340869"/>
              <a:gd name="connsiteX139" fmla="*/ 510624 w 1561281"/>
              <a:gd name="connsiteY139" fmla="*/ 1978906 h 2340869"/>
              <a:gd name="connsiteX140" fmla="*/ 460618 w 1561281"/>
              <a:gd name="connsiteY140" fmla="*/ 1981289 h 2340869"/>
              <a:gd name="connsiteX141" fmla="*/ 427282 w 1561281"/>
              <a:gd name="connsiteY141" fmla="*/ 1945570 h 2340869"/>
              <a:gd name="connsiteX142" fmla="*/ 382037 w 1561281"/>
              <a:gd name="connsiteY142" fmla="*/ 1928900 h 2340869"/>
              <a:gd name="connsiteX143" fmla="*/ 367749 w 1561281"/>
              <a:gd name="connsiteY143" fmla="*/ 1878895 h 2340869"/>
              <a:gd name="connsiteX144" fmla="*/ 365368 w 1561281"/>
              <a:gd name="connsiteY144" fmla="*/ 1857463 h 2340869"/>
              <a:gd name="connsiteX145" fmla="*/ 334413 w 1561281"/>
              <a:gd name="connsiteY145" fmla="*/ 1812220 h 2340869"/>
              <a:gd name="connsiteX146" fmla="*/ 291549 w 1561281"/>
              <a:gd name="connsiteY146" fmla="*/ 1788407 h 2340869"/>
              <a:gd name="connsiteX147" fmla="*/ 248688 w 1561281"/>
              <a:gd name="connsiteY147" fmla="*/ 1759833 h 2340869"/>
              <a:gd name="connsiteX148" fmla="*/ 215349 w 1561281"/>
              <a:gd name="connsiteY148" fmla="*/ 1750307 h 2340869"/>
              <a:gd name="connsiteX149" fmla="*/ 217731 w 1561281"/>
              <a:gd name="connsiteY149" fmla="*/ 1705061 h 2340869"/>
              <a:gd name="connsiteX150" fmla="*/ 174868 w 1561281"/>
              <a:gd name="connsiteY150" fmla="*/ 1719351 h 2340869"/>
              <a:gd name="connsiteX151" fmla="*/ 186775 w 1561281"/>
              <a:gd name="connsiteY151" fmla="*/ 1752689 h 2340869"/>
              <a:gd name="connsiteX152" fmla="*/ 179631 w 1561281"/>
              <a:gd name="connsiteY152" fmla="*/ 1769358 h 2340869"/>
              <a:gd name="connsiteX153" fmla="*/ 141531 w 1561281"/>
              <a:gd name="connsiteY153" fmla="*/ 1740783 h 2340869"/>
              <a:gd name="connsiteX154" fmla="*/ 98669 w 1561281"/>
              <a:gd name="connsiteY154" fmla="*/ 1738401 h 2340869"/>
              <a:gd name="connsiteX155" fmla="*/ 43899 w 1561281"/>
              <a:gd name="connsiteY155" fmla="*/ 1719351 h 2340869"/>
              <a:gd name="connsiteX156" fmla="*/ 10560 w 1561281"/>
              <a:gd name="connsiteY156" fmla="*/ 1716967 h 2340869"/>
              <a:gd name="connsiteX157" fmla="*/ 1037 w 1561281"/>
              <a:gd name="connsiteY157" fmla="*/ 1664583 h 2340869"/>
              <a:gd name="connsiteX158" fmla="*/ 34374 w 1561281"/>
              <a:gd name="connsiteY158" fmla="*/ 1576476 h 2340869"/>
              <a:gd name="connsiteX159" fmla="*/ 60568 w 1561281"/>
              <a:gd name="connsiteY159" fmla="*/ 1528851 h 2340869"/>
              <a:gd name="connsiteX160" fmla="*/ 81999 w 1561281"/>
              <a:gd name="connsiteY160" fmla="*/ 1481226 h 2340869"/>
              <a:gd name="connsiteX161" fmla="*/ 108194 w 1561281"/>
              <a:gd name="connsiteY161" fmla="*/ 1443126 h 2340869"/>
              <a:gd name="connsiteX162" fmla="*/ 146293 w 1561281"/>
              <a:gd name="connsiteY162" fmla="*/ 1433601 h 2340869"/>
              <a:gd name="connsiteX163" fmla="*/ 153438 w 1561281"/>
              <a:gd name="connsiteY163" fmla="*/ 1397883 h 2340869"/>
              <a:gd name="connsiteX164" fmla="*/ 262975 w 1561281"/>
              <a:gd name="connsiteY164" fmla="*/ 1278820 h 2340869"/>
              <a:gd name="connsiteX165" fmla="*/ 286787 w 1561281"/>
              <a:gd name="connsiteY165" fmla="*/ 1140705 h 2340869"/>
              <a:gd name="connsiteX166" fmla="*/ 282025 w 1561281"/>
              <a:gd name="connsiteY166" fmla="*/ 1059745 h 2340869"/>
              <a:gd name="connsiteX167" fmla="*/ 196300 w 1561281"/>
              <a:gd name="connsiteY167" fmla="*/ 1047839 h 2340869"/>
              <a:gd name="connsiteX168" fmla="*/ 179632 w 1561281"/>
              <a:gd name="connsiteY168" fmla="*/ 966876 h 2340869"/>
              <a:gd name="connsiteX169" fmla="*/ 186775 w 1561281"/>
              <a:gd name="connsiteY169" fmla="*/ 900201 h 2340869"/>
              <a:gd name="connsiteX170" fmla="*/ 148675 w 1561281"/>
              <a:gd name="connsiteY170" fmla="*/ 862101 h 2340869"/>
              <a:gd name="connsiteX171" fmla="*/ 127244 w 1561281"/>
              <a:gd name="connsiteY171" fmla="*/ 821619 h 2340869"/>
              <a:gd name="connsiteX172" fmla="*/ 117719 w 1561281"/>
              <a:gd name="connsiteY172" fmla="*/ 762089 h 2340869"/>
              <a:gd name="connsiteX173" fmla="*/ 102097 w 1561281"/>
              <a:gd name="connsiteY173" fmla="*/ 681935 h 2340869"/>
              <a:gd name="connsiteX0" fmla="*/ 102097 w 1561281"/>
              <a:gd name="connsiteY0" fmla="*/ 681935 h 2340869"/>
              <a:gd name="connsiteX1" fmla="*/ 91525 w 1561281"/>
              <a:gd name="connsiteY1" fmla="*/ 600163 h 2340869"/>
              <a:gd name="connsiteX2" fmla="*/ 93907 w 1561281"/>
              <a:gd name="connsiteY2" fmla="*/ 535869 h 2340869"/>
              <a:gd name="connsiteX3" fmla="*/ 17706 w 1561281"/>
              <a:gd name="connsiteY3" fmla="*/ 435857 h 2340869"/>
              <a:gd name="connsiteX4" fmla="*/ 12942 w 1561281"/>
              <a:gd name="connsiteY4" fmla="*/ 419186 h 2340869"/>
              <a:gd name="connsiteX5" fmla="*/ 77237 w 1561281"/>
              <a:gd name="connsiteY5" fmla="*/ 433475 h 2340869"/>
              <a:gd name="connsiteX6" fmla="*/ 77237 w 1561281"/>
              <a:gd name="connsiteY6" fmla="*/ 438238 h 2340869"/>
              <a:gd name="connsiteX7" fmla="*/ 127243 w 1561281"/>
              <a:gd name="connsiteY7" fmla="*/ 433475 h 2340869"/>
              <a:gd name="connsiteX8" fmla="*/ 148674 w 1561281"/>
              <a:gd name="connsiteY8" fmla="*/ 383469 h 2340869"/>
              <a:gd name="connsiteX9" fmla="*/ 201062 w 1561281"/>
              <a:gd name="connsiteY9" fmla="*/ 347750 h 2340869"/>
              <a:gd name="connsiteX10" fmla="*/ 208206 w 1561281"/>
              <a:gd name="connsiteY10" fmla="*/ 297744 h 2340869"/>
              <a:gd name="connsiteX11" fmla="*/ 184393 w 1561281"/>
              <a:gd name="connsiteY11" fmla="*/ 281074 h 2340869"/>
              <a:gd name="connsiteX12" fmla="*/ 170106 w 1561281"/>
              <a:gd name="connsiteY12" fmla="*/ 250118 h 2340869"/>
              <a:gd name="connsiteX13" fmla="*/ 224874 w 1561281"/>
              <a:gd name="connsiteY13" fmla="*/ 204875 h 2340869"/>
              <a:gd name="connsiteX14" fmla="*/ 265357 w 1561281"/>
              <a:gd name="connsiteY14" fmla="*/ 121532 h 2340869"/>
              <a:gd name="connsiteX15" fmla="*/ 293931 w 1561281"/>
              <a:gd name="connsiteY15" fmla="*/ 123912 h 2340869"/>
              <a:gd name="connsiteX16" fmla="*/ 324887 w 1561281"/>
              <a:gd name="connsiteY16" fmla="*/ 169157 h 2340869"/>
              <a:gd name="connsiteX17" fmla="*/ 341554 w 1561281"/>
              <a:gd name="connsiteY17" fmla="*/ 138201 h 2340869"/>
              <a:gd name="connsiteX18" fmla="*/ 384416 w 1561281"/>
              <a:gd name="connsiteY18" fmla="*/ 121534 h 2340869"/>
              <a:gd name="connsiteX19" fmla="*/ 420135 w 1561281"/>
              <a:gd name="connsiteY19" fmla="*/ 83434 h 2340869"/>
              <a:gd name="connsiteX20" fmla="*/ 451091 w 1561281"/>
              <a:gd name="connsiteY20" fmla="*/ 88196 h 2340869"/>
              <a:gd name="connsiteX21" fmla="*/ 470141 w 1561281"/>
              <a:gd name="connsiteY21" fmla="*/ 64384 h 2340869"/>
              <a:gd name="connsiteX22" fmla="*/ 498716 w 1561281"/>
              <a:gd name="connsiteY22" fmla="*/ 88196 h 2340869"/>
              <a:gd name="connsiteX23" fmla="*/ 486810 w 1561281"/>
              <a:gd name="connsiteY23" fmla="*/ 121534 h 2340869"/>
              <a:gd name="connsiteX24" fmla="*/ 486810 w 1561281"/>
              <a:gd name="connsiteY24" fmla="*/ 164395 h 2340869"/>
              <a:gd name="connsiteX25" fmla="*/ 515385 w 1561281"/>
              <a:gd name="connsiteY25" fmla="*/ 78671 h 2340869"/>
              <a:gd name="connsiteX26" fmla="*/ 522529 w 1561281"/>
              <a:gd name="connsiteY26" fmla="*/ 23901 h 2340869"/>
              <a:gd name="connsiteX27" fmla="*/ 543961 w 1561281"/>
              <a:gd name="connsiteY27" fmla="*/ 11994 h 2340869"/>
              <a:gd name="connsiteX28" fmla="*/ 551104 w 1561281"/>
              <a:gd name="connsiteY28" fmla="*/ 89 h 2340869"/>
              <a:gd name="connsiteX29" fmla="*/ 601110 w 1561281"/>
              <a:gd name="connsiteY29" fmla="*/ 19139 h 2340869"/>
              <a:gd name="connsiteX30" fmla="*/ 636831 w 1561281"/>
              <a:gd name="connsiteY30" fmla="*/ 33424 h 2340869"/>
              <a:gd name="connsiteX31" fmla="*/ 651116 w 1561281"/>
              <a:gd name="connsiteY31" fmla="*/ 40570 h 2340869"/>
              <a:gd name="connsiteX32" fmla="*/ 708266 w 1561281"/>
              <a:gd name="connsiteY32" fmla="*/ 121534 h 2340869"/>
              <a:gd name="connsiteX33" fmla="*/ 748749 w 1561281"/>
              <a:gd name="connsiteY33" fmla="*/ 152487 h 2340869"/>
              <a:gd name="connsiteX34" fmla="*/ 753510 w 1561281"/>
              <a:gd name="connsiteY34" fmla="*/ 123915 h 2340869"/>
              <a:gd name="connsiteX35" fmla="*/ 765416 w 1561281"/>
              <a:gd name="connsiteY35" fmla="*/ 114390 h 2340869"/>
              <a:gd name="connsiteX36" fmla="*/ 810660 w 1561281"/>
              <a:gd name="connsiteY36" fmla="*/ 123915 h 2340869"/>
              <a:gd name="connsiteX37" fmla="*/ 839235 w 1561281"/>
              <a:gd name="connsiteY37" fmla="*/ 95340 h 2340869"/>
              <a:gd name="connsiteX38" fmla="*/ 877335 w 1561281"/>
              <a:gd name="connsiteY38" fmla="*/ 35809 h 2340869"/>
              <a:gd name="connsiteX39" fmla="*/ 896385 w 1561281"/>
              <a:gd name="connsiteY39" fmla="*/ 26284 h 2340869"/>
              <a:gd name="connsiteX40" fmla="*/ 920197 w 1561281"/>
              <a:gd name="connsiteY40" fmla="*/ 38190 h 2340869"/>
              <a:gd name="connsiteX41" fmla="*/ 922579 w 1561281"/>
              <a:gd name="connsiteY41" fmla="*/ 64384 h 2340869"/>
              <a:gd name="connsiteX42" fmla="*/ 946391 w 1561281"/>
              <a:gd name="connsiteY42" fmla="*/ 42952 h 2340869"/>
              <a:gd name="connsiteX43" fmla="*/ 982113 w 1561281"/>
              <a:gd name="connsiteY43" fmla="*/ 42950 h 2340869"/>
              <a:gd name="connsiteX44" fmla="*/ 1032116 w 1561281"/>
              <a:gd name="connsiteY44" fmla="*/ 69146 h 2340869"/>
              <a:gd name="connsiteX45" fmla="*/ 1060693 w 1561281"/>
              <a:gd name="connsiteY45" fmla="*/ 26281 h 2340869"/>
              <a:gd name="connsiteX46" fmla="*/ 1155942 w 1561281"/>
              <a:gd name="connsiteY46" fmla="*/ 16756 h 2340869"/>
              <a:gd name="connsiteX47" fmla="*/ 1182135 w 1561281"/>
              <a:gd name="connsiteY47" fmla="*/ 11996 h 2340869"/>
              <a:gd name="connsiteX48" fmla="*/ 1255954 w 1561281"/>
              <a:gd name="connsiteY48" fmla="*/ 54859 h 2340869"/>
              <a:gd name="connsiteX49" fmla="*/ 1310722 w 1561281"/>
              <a:gd name="connsiteY49" fmla="*/ 121534 h 2340869"/>
              <a:gd name="connsiteX50" fmla="*/ 1253572 w 1561281"/>
              <a:gd name="connsiteY50" fmla="*/ 135821 h 2340869"/>
              <a:gd name="connsiteX51" fmla="*/ 1229760 w 1561281"/>
              <a:gd name="connsiteY51" fmla="*/ 169159 h 2340869"/>
              <a:gd name="connsiteX52" fmla="*/ 1272622 w 1561281"/>
              <a:gd name="connsiteY52" fmla="*/ 188209 h 2340869"/>
              <a:gd name="connsiteX53" fmla="*/ 1298816 w 1561281"/>
              <a:gd name="connsiteY53" fmla="*/ 185827 h 2340869"/>
              <a:gd name="connsiteX54" fmla="*/ 1322629 w 1561281"/>
              <a:gd name="connsiteY54" fmla="*/ 202496 h 2340869"/>
              <a:gd name="connsiteX55" fmla="*/ 1351204 w 1561281"/>
              <a:gd name="connsiteY55" fmla="*/ 200115 h 2340869"/>
              <a:gd name="connsiteX56" fmla="*/ 1370255 w 1561281"/>
              <a:gd name="connsiteY56" fmla="*/ 212019 h 2340869"/>
              <a:gd name="connsiteX57" fmla="*/ 1289291 w 1561281"/>
              <a:gd name="connsiteY57" fmla="*/ 338227 h 2340869"/>
              <a:gd name="connsiteX58" fmla="*/ 1260716 w 1561281"/>
              <a:gd name="connsiteY58" fmla="*/ 350134 h 2340869"/>
              <a:gd name="connsiteX59" fmla="*/ 1184516 w 1561281"/>
              <a:gd name="connsiteY59" fmla="*/ 316796 h 2340869"/>
              <a:gd name="connsiteX60" fmla="*/ 1101172 w 1561281"/>
              <a:gd name="connsiteY60" fmla="*/ 262027 h 2340869"/>
              <a:gd name="connsiteX61" fmla="*/ 1003541 w 1561281"/>
              <a:gd name="connsiteY61" fmla="*/ 288221 h 2340869"/>
              <a:gd name="connsiteX62" fmla="*/ 991635 w 1561281"/>
              <a:gd name="connsiteY62" fmla="*/ 323940 h 2340869"/>
              <a:gd name="connsiteX63" fmla="*/ 1036879 w 1561281"/>
              <a:gd name="connsiteY63" fmla="*/ 352515 h 2340869"/>
              <a:gd name="connsiteX64" fmla="*/ 1063072 w 1561281"/>
              <a:gd name="connsiteY64" fmla="*/ 402521 h 2340869"/>
              <a:gd name="connsiteX65" fmla="*/ 1060691 w 1561281"/>
              <a:gd name="connsiteY65" fmla="*/ 421571 h 2340869"/>
              <a:gd name="connsiteX66" fmla="*/ 1044022 w 1561281"/>
              <a:gd name="connsiteY66" fmla="*/ 493009 h 2340869"/>
              <a:gd name="connsiteX67" fmla="*/ 1017829 w 1561281"/>
              <a:gd name="connsiteY67" fmla="*/ 540634 h 2340869"/>
              <a:gd name="connsiteX68" fmla="*/ 986872 w 1561281"/>
              <a:gd name="connsiteY68" fmla="*/ 566827 h 2340869"/>
              <a:gd name="connsiteX69" fmla="*/ 972585 w 1561281"/>
              <a:gd name="connsiteY69" fmla="*/ 628740 h 2340869"/>
              <a:gd name="connsiteX70" fmla="*/ 1044022 w 1561281"/>
              <a:gd name="connsiteY70" fmla="*/ 640646 h 2340869"/>
              <a:gd name="connsiteX71" fmla="*/ 1079741 w 1561281"/>
              <a:gd name="connsiteY71" fmla="*/ 600165 h 2340869"/>
              <a:gd name="connsiteX72" fmla="*/ 1110697 w 1561281"/>
              <a:gd name="connsiteY72" fmla="*/ 573971 h 2340869"/>
              <a:gd name="connsiteX73" fmla="*/ 1179754 w 1561281"/>
              <a:gd name="connsiteY73" fmla="*/ 564446 h 2340869"/>
              <a:gd name="connsiteX74" fmla="*/ 1189279 w 1561281"/>
              <a:gd name="connsiteY74" fmla="*/ 633502 h 2340869"/>
              <a:gd name="connsiteX75" fmla="*/ 1251191 w 1561281"/>
              <a:gd name="connsiteY75" fmla="*/ 669221 h 2340869"/>
              <a:gd name="connsiteX76" fmla="*/ 1263097 w 1561281"/>
              <a:gd name="connsiteY76" fmla="*/ 688271 h 2340869"/>
              <a:gd name="connsiteX77" fmla="*/ 1272622 w 1561281"/>
              <a:gd name="connsiteY77" fmla="*/ 647790 h 2340869"/>
              <a:gd name="connsiteX78" fmla="*/ 1320247 w 1561281"/>
              <a:gd name="connsiteY78" fmla="*/ 650171 h 2340869"/>
              <a:gd name="connsiteX79" fmla="*/ 1332154 w 1561281"/>
              <a:gd name="connsiteY79" fmla="*/ 685890 h 2340869"/>
              <a:gd name="connsiteX80" fmla="*/ 1346442 w 1561281"/>
              <a:gd name="connsiteY80" fmla="*/ 654934 h 2340869"/>
              <a:gd name="connsiteX81" fmla="*/ 1375016 w 1561281"/>
              <a:gd name="connsiteY81" fmla="*/ 664459 h 2340869"/>
              <a:gd name="connsiteX82" fmla="*/ 1432166 w 1561281"/>
              <a:gd name="connsiteY82" fmla="*/ 654934 h 2340869"/>
              <a:gd name="connsiteX83" fmla="*/ 1448835 w 1561281"/>
              <a:gd name="connsiteY83" fmla="*/ 633502 h 2340869"/>
              <a:gd name="connsiteX84" fmla="*/ 1501222 w 1561281"/>
              <a:gd name="connsiteY84" fmla="*/ 650171 h 2340869"/>
              <a:gd name="connsiteX85" fmla="*/ 1532179 w 1561281"/>
              <a:gd name="connsiteY85" fmla="*/ 697796 h 2340869"/>
              <a:gd name="connsiteX86" fmla="*/ 1555991 w 1561281"/>
              <a:gd name="connsiteY86" fmla="*/ 764471 h 2340869"/>
              <a:gd name="connsiteX87" fmla="*/ 1560756 w 1561281"/>
              <a:gd name="connsiteY87" fmla="*/ 902582 h 2340869"/>
              <a:gd name="connsiteX88" fmla="*/ 1544088 w 1561281"/>
              <a:gd name="connsiteY88" fmla="*/ 904964 h 2340869"/>
              <a:gd name="connsiteX89" fmla="*/ 1525038 w 1561281"/>
              <a:gd name="connsiteY89" fmla="*/ 978781 h 2340869"/>
              <a:gd name="connsiteX90" fmla="*/ 958300 w 1561281"/>
              <a:gd name="connsiteY90" fmla="*/ 1157376 h 2340869"/>
              <a:gd name="connsiteX91" fmla="*/ 979731 w 1561281"/>
              <a:gd name="connsiteY91" fmla="*/ 1166900 h 2340869"/>
              <a:gd name="connsiteX92" fmla="*/ 974968 w 1561281"/>
              <a:gd name="connsiteY92" fmla="*/ 1240718 h 2340869"/>
              <a:gd name="connsiteX93" fmla="*/ 984494 w 1561281"/>
              <a:gd name="connsiteY93" fmla="*/ 1302633 h 2340869"/>
              <a:gd name="connsiteX94" fmla="*/ 1032119 w 1561281"/>
              <a:gd name="connsiteY94" fmla="*/ 1383595 h 2340869"/>
              <a:gd name="connsiteX95" fmla="*/ 1072600 w 1561281"/>
              <a:gd name="connsiteY95" fmla="*/ 1405026 h 2340869"/>
              <a:gd name="connsiteX96" fmla="*/ 1089269 w 1561281"/>
              <a:gd name="connsiteY96" fmla="*/ 1471701 h 2340869"/>
              <a:gd name="connsiteX97" fmla="*/ 1122607 w 1561281"/>
              <a:gd name="connsiteY97" fmla="*/ 1497895 h 2340869"/>
              <a:gd name="connsiteX98" fmla="*/ 1163088 w 1561281"/>
              <a:gd name="connsiteY98" fmla="*/ 1557426 h 2340869"/>
              <a:gd name="connsiteX99" fmla="*/ 1191663 w 1561281"/>
              <a:gd name="connsiteY99" fmla="*/ 1571714 h 2340869"/>
              <a:gd name="connsiteX100" fmla="*/ 1220238 w 1561281"/>
              <a:gd name="connsiteY100" fmla="*/ 1609813 h 2340869"/>
              <a:gd name="connsiteX101" fmla="*/ 1215943 w 1561281"/>
              <a:gd name="connsiteY101" fmla="*/ 1629673 h 2340869"/>
              <a:gd name="connsiteX102" fmla="*/ 1196425 w 1561281"/>
              <a:gd name="connsiteY102" fmla="*/ 1678870 h 2340869"/>
              <a:gd name="connsiteX103" fmla="*/ 1144037 w 1561281"/>
              <a:gd name="connsiteY103" fmla="*/ 1674106 h 2340869"/>
              <a:gd name="connsiteX104" fmla="*/ 1124987 w 1561281"/>
              <a:gd name="connsiteY104" fmla="*/ 1719349 h 2340869"/>
              <a:gd name="connsiteX105" fmla="*/ 1048787 w 1561281"/>
              <a:gd name="connsiteY105" fmla="*/ 1752687 h 2340869"/>
              <a:gd name="connsiteX106" fmla="*/ 1020212 w 1561281"/>
              <a:gd name="connsiteY106" fmla="*/ 1812218 h 2340869"/>
              <a:gd name="connsiteX107" fmla="*/ 1036881 w 1561281"/>
              <a:gd name="connsiteY107" fmla="*/ 1859843 h 2340869"/>
              <a:gd name="connsiteX108" fmla="*/ 1017832 w 1561281"/>
              <a:gd name="connsiteY108" fmla="*/ 1900326 h 2340869"/>
              <a:gd name="connsiteX109" fmla="*/ 984493 w 1561281"/>
              <a:gd name="connsiteY109" fmla="*/ 1897943 h 2340869"/>
              <a:gd name="connsiteX110" fmla="*/ 982112 w 1561281"/>
              <a:gd name="connsiteY110" fmla="*/ 1962237 h 2340869"/>
              <a:gd name="connsiteX111" fmla="*/ 946393 w 1561281"/>
              <a:gd name="connsiteY111" fmla="*/ 1978906 h 2340869"/>
              <a:gd name="connsiteX112" fmla="*/ 910674 w 1561281"/>
              <a:gd name="connsiteY112" fmla="*/ 1986049 h 2340869"/>
              <a:gd name="connsiteX113" fmla="*/ 910674 w 1561281"/>
              <a:gd name="connsiteY113" fmla="*/ 2050343 h 2340869"/>
              <a:gd name="connsiteX114" fmla="*/ 967824 w 1561281"/>
              <a:gd name="connsiteY114" fmla="*/ 2059868 h 2340869"/>
              <a:gd name="connsiteX115" fmla="*/ 1001162 w 1561281"/>
              <a:gd name="connsiteY115" fmla="*/ 2055106 h 2340869"/>
              <a:gd name="connsiteX116" fmla="*/ 1005922 w 1561281"/>
              <a:gd name="connsiteY116" fmla="*/ 2128925 h 2340869"/>
              <a:gd name="connsiteX117" fmla="*/ 982112 w 1561281"/>
              <a:gd name="connsiteY117" fmla="*/ 2150356 h 2340869"/>
              <a:gd name="connsiteX118" fmla="*/ 922581 w 1561281"/>
              <a:gd name="connsiteY118" fmla="*/ 2147976 h 2340869"/>
              <a:gd name="connsiteX119" fmla="*/ 870193 w 1561281"/>
              <a:gd name="connsiteY119" fmla="*/ 2157501 h 2340869"/>
              <a:gd name="connsiteX120" fmla="*/ 824949 w 1561281"/>
              <a:gd name="connsiteY120" fmla="*/ 2181314 h 2340869"/>
              <a:gd name="connsiteX121" fmla="*/ 779704 w 1561281"/>
              <a:gd name="connsiteY121" fmla="*/ 2188456 h 2340869"/>
              <a:gd name="connsiteX122" fmla="*/ 758274 w 1561281"/>
              <a:gd name="connsiteY122" fmla="*/ 2207508 h 2340869"/>
              <a:gd name="connsiteX123" fmla="*/ 751131 w 1561281"/>
              <a:gd name="connsiteY123" fmla="*/ 2252751 h 2340869"/>
              <a:gd name="connsiteX124" fmla="*/ 734462 w 1561281"/>
              <a:gd name="connsiteY124" fmla="*/ 2264658 h 2340869"/>
              <a:gd name="connsiteX125" fmla="*/ 689218 w 1561281"/>
              <a:gd name="connsiteY125" fmla="*/ 2314664 h 2340869"/>
              <a:gd name="connsiteX126" fmla="*/ 665406 w 1561281"/>
              <a:gd name="connsiteY126" fmla="*/ 2319425 h 2340869"/>
              <a:gd name="connsiteX127" fmla="*/ 617781 w 1561281"/>
              <a:gd name="connsiteY127" fmla="*/ 2340857 h 2340869"/>
              <a:gd name="connsiteX128" fmla="*/ 579681 w 1561281"/>
              <a:gd name="connsiteY128" fmla="*/ 2324188 h 2340869"/>
              <a:gd name="connsiteX129" fmla="*/ 563012 w 1561281"/>
              <a:gd name="connsiteY129" fmla="*/ 2295613 h 2340869"/>
              <a:gd name="connsiteX130" fmla="*/ 520149 w 1561281"/>
              <a:gd name="connsiteY130" fmla="*/ 2305139 h 2340869"/>
              <a:gd name="connsiteX131" fmla="*/ 512573 w 1561281"/>
              <a:gd name="connsiteY131" fmla="*/ 2299035 h 2340869"/>
              <a:gd name="connsiteX132" fmla="*/ 503481 w 1561281"/>
              <a:gd name="connsiteY132" fmla="*/ 2293232 h 2340869"/>
              <a:gd name="connsiteX133" fmla="*/ 522531 w 1561281"/>
              <a:gd name="connsiteY133" fmla="*/ 2186075 h 2340869"/>
              <a:gd name="connsiteX134" fmla="*/ 539199 w 1561281"/>
              <a:gd name="connsiteY134" fmla="*/ 2164644 h 2340869"/>
              <a:gd name="connsiteX135" fmla="*/ 529674 w 1561281"/>
              <a:gd name="connsiteY135" fmla="*/ 2119401 h 2340869"/>
              <a:gd name="connsiteX136" fmla="*/ 553487 w 1561281"/>
              <a:gd name="connsiteY136" fmla="*/ 2105113 h 2340869"/>
              <a:gd name="connsiteX137" fmla="*/ 534437 w 1561281"/>
              <a:gd name="connsiteY137" fmla="*/ 2090826 h 2340869"/>
              <a:gd name="connsiteX138" fmla="*/ 522531 w 1561281"/>
              <a:gd name="connsiteY138" fmla="*/ 2055108 h 2340869"/>
              <a:gd name="connsiteX139" fmla="*/ 513006 w 1561281"/>
              <a:gd name="connsiteY139" fmla="*/ 2009864 h 2340869"/>
              <a:gd name="connsiteX140" fmla="*/ 510624 w 1561281"/>
              <a:gd name="connsiteY140" fmla="*/ 1978906 h 2340869"/>
              <a:gd name="connsiteX141" fmla="*/ 460618 w 1561281"/>
              <a:gd name="connsiteY141" fmla="*/ 1981289 h 2340869"/>
              <a:gd name="connsiteX142" fmla="*/ 427282 w 1561281"/>
              <a:gd name="connsiteY142" fmla="*/ 1945570 h 2340869"/>
              <a:gd name="connsiteX143" fmla="*/ 382037 w 1561281"/>
              <a:gd name="connsiteY143" fmla="*/ 1928900 h 2340869"/>
              <a:gd name="connsiteX144" fmla="*/ 367749 w 1561281"/>
              <a:gd name="connsiteY144" fmla="*/ 1878895 h 2340869"/>
              <a:gd name="connsiteX145" fmla="*/ 365368 w 1561281"/>
              <a:gd name="connsiteY145" fmla="*/ 1857463 h 2340869"/>
              <a:gd name="connsiteX146" fmla="*/ 334413 w 1561281"/>
              <a:gd name="connsiteY146" fmla="*/ 1812220 h 2340869"/>
              <a:gd name="connsiteX147" fmla="*/ 291549 w 1561281"/>
              <a:gd name="connsiteY147" fmla="*/ 1788407 h 2340869"/>
              <a:gd name="connsiteX148" fmla="*/ 248688 w 1561281"/>
              <a:gd name="connsiteY148" fmla="*/ 1759833 h 2340869"/>
              <a:gd name="connsiteX149" fmla="*/ 215349 w 1561281"/>
              <a:gd name="connsiteY149" fmla="*/ 1750307 h 2340869"/>
              <a:gd name="connsiteX150" fmla="*/ 217731 w 1561281"/>
              <a:gd name="connsiteY150" fmla="*/ 1705061 h 2340869"/>
              <a:gd name="connsiteX151" fmla="*/ 174868 w 1561281"/>
              <a:gd name="connsiteY151" fmla="*/ 1719351 h 2340869"/>
              <a:gd name="connsiteX152" fmla="*/ 186775 w 1561281"/>
              <a:gd name="connsiteY152" fmla="*/ 1752689 h 2340869"/>
              <a:gd name="connsiteX153" fmla="*/ 179631 w 1561281"/>
              <a:gd name="connsiteY153" fmla="*/ 1769358 h 2340869"/>
              <a:gd name="connsiteX154" fmla="*/ 141531 w 1561281"/>
              <a:gd name="connsiteY154" fmla="*/ 1740783 h 2340869"/>
              <a:gd name="connsiteX155" fmla="*/ 98669 w 1561281"/>
              <a:gd name="connsiteY155" fmla="*/ 1738401 h 2340869"/>
              <a:gd name="connsiteX156" fmla="*/ 43899 w 1561281"/>
              <a:gd name="connsiteY156" fmla="*/ 1719351 h 2340869"/>
              <a:gd name="connsiteX157" fmla="*/ 10560 w 1561281"/>
              <a:gd name="connsiteY157" fmla="*/ 1716967 h 2340869"/>
              <a:gd name="connsiteX158" fmla="*/ 1037 w 1561281"/>
              <a:gd name="connsiteY158" fmla="*/ 1664583 h 2340869"/>
              <a:gd name="connsiteX159" fmla="*/ 34374 w 1561281"/>
              <a:gd name="connsiteY159" fmla="*/ 1576476 h 2340869"/>
              <a:gd name="connsiteX160" fmla="*/ 60568 w 1561281"/>
              <a:gd name="connsiteY160" fmla="*/ 1528851 h 2340869"/>
              <a:gd name="connsiteX161" fmla="*/ 81999 w 1561281"/>
              <a:gd name="connsiteY161" fmla="*/ 1481226 h 2340869"/>
              <a:gd name="connsiteX162" fmla="*/ 108194 w 1561281"/>
              <a:gd name="connsiteY162" fmla="*/ 1443126 h 2340869"/>
              <a:gd name="connsiteX163" fmla="*/ 146293 w 1561281"/>
              <a:gd name="connsiteY163" fmla="*/ 1433601 h 2340869"/>
              <a:gd name="connsiteX164" fmla="*/ 153438 w 1561281"/>
              <a:gd name="connsiteY164" fmla="*/ 1397883 h 2340869"/>
              <a:gd name="connsiteX165" fmla="*/ 262975 w 1561281"/>
              <a:gd name="connsiteY165" fmla="*/ 1278820 h 2340869"/>
              <a:gd name="connsiteX166" fmla="*/ 286787 w 1561281"/>
              <a:gd name="connsiteY166" fmla="*/ 1140705 h 2340869"/>
              <a:gd name="connsiteX167" fmla="*/ 282025 w 1561281"/>
              <a:gd name="connsiteY167" fmla="*/ 1059745 h 2340869"/>
              <a:gd name="connsiteX168" fmla="*/ 196300 w 1561281"/>
              <a:gd name="connsiteY168" fmla="*/ 1047839 h 2340869"/>
              <a:gd name="connsiteX169" fmla="*/ 179632 w 1561281"/>
              <a:gd name="connsiteY169" fmla="*/ 966876 h 2340869"/>
              <a:gd name="connsiteX170" fmla="*/ 186775 w 1561281"/>
              <a:gd name="connsiteY170" fmla="*/ 900201 h 2340869"/>
              <a:gd name="connsiteX171" fmla="*/ 148675 w 1561281"/>
              <a:gd name="connsiteY171" fmla="*/ 862101 h 2340869"/>
              <a:gd name="connsiteX172" fmla="*/ 127244 w 1561281"/>
              <a:gd name="connsiteY172" fmla="*/ 821619 h 2340869"/>
              <a:gd name="connsiteX173" fmla="*/ 117719 w 1561281"/>
              <a:gd name="connsiteY173" fmla="*/ 762089 h 2340869"/>
              <a:gd name="connsiteX174" fmla="*/ 102097 w 1561281"/>
              <a:gd name="connsiteY174" fmla="*/ 681935 h 2340869"/>
              <a:gd name="connsiteX0" fmla="*/ 102097 w 1561281"/>
              <a:gd name="connsiteY0" fmla="*/ 681935 h 2340869"/>
              <a:gd name="connsiteX1" fmla="*/ 91525 w 1561281"/>
              <a:gd name="connsiteY1" fmla="*/ 600163 h 2340869"/>
              <a:gd name="connsiteX2" fmla="*/ 93907 w 1561281"/>
              <a:gd name="connsiteY2" fmla="*/ 535869 h 2340869"/>
              <a:gd name="connsiteX3" fmla="*/ 17706 w 1561281"/>
              <a:gd name="connsiteY3" fmla="*/ 435857 h 2340869"/>
              <a:gd name="connsiteX4" fmla="*/ 12942 w 1561281"/>
              <a:gd name="connsiteY4" fmla="*/ 419186 h 2340869"/>
              <a:gd name="connsiteX5" fmla="*/ 77237 w 1561281"/>
              <a:gd name="connsiteY5" fmla="*/ 433475 h 2340869"/>
              <a:gd name="connsiteX6" fmla="*/ 77237 w 1561281"/>
              <a:gd name="connsiteY6" fmla="*/ 438238 h 2340869"/>
              <a:gd name="connsiteX7" fmla="*/ 127243 w 1561281"/>
              <a:gd name="connsiteY7" fmla="*/ 433475 h 2340869"/>
              <a:gd name="connsiteX8" fmla="*/ 148674 w 1561281"/>
              <a:gd name="connsiteY8" fmla="*/ 383469 h 2340869"/>
              <a:gd name="connsiteX9" fmla="*/ 201062 w 1561281"/>
              <a:gd name="connsiteY9" fmla="*/ 347750 h 2340869"/>
              <a:gd name="connsiteX10" fmla="*/ 208206 w 1561281"/>
              <a:gd name="connsiteY10" fmla="*/ 297744 h 2340869"/>
              <a:gd name="connsiteX11" fmla="*/ 184393 w 1561281"/>
              <a:gd name="connsiteY11" fmla="*/ 281074 h 2340869"/>
              <a:gd name="connsiteX12" fmla="*/ 170106 w 1561281"/>
              <a:gd name="connsiteY12" fmla="*/ 250118 h 2340869"/>
              <a:gd name="connsiteX13" fmla="*/ 224874 w 1561281"/>
              <a:gd name="connsiteY13" fmla="*/ 204875 h 2340869"/>
              <a:gd name="connsiteX14" fmla="*/ 265357 w 1561281"/>
              <a:gd name="connsiteY14" fmla="*/ 121532 h 2340869"/>
              <a:gd name="connsiteX15" fmla="*/ 293931 w 1561281"/>
              <a:gd name="connsiteY15" fmla="*/ 123912 h 2340869"/>
              <a:gd name="connsiteX16" fmla="*/ 324887 w 1561281"/>
              <a:gd name="connsiteY16" fmla="*/ 169157 h 2340869"/>
              <a:gd name="connsiteX17" fmla="*/ 341554 w 1561281"/>
              <a:gd name="connsiteY17" fmla="*/ 138201 h 2340869"/>
              <a:gd name="connsiteX18" fmla="*/ 384416 w 1561281"/>
              <a:gd name="connsiteY18" fmla="*/ 121534 h 2340869"/>
              <a:gd name="connsiteX19" fmla="*/ 420135 w 1561281"/>
              <a:gd name="connsiteY19" fmla="*/ 83434 h 2340869"/>
              <a:gd name="connsiteX20" fmla="*/ 451091 w 1561281"/>
              <a:gd name="connsiteY20" fmla="*/ 88196 h 2340869"/>
              <a:gd name="connsiteX21" fmla="*/ 470141 w 1561281"/>
              <a:gd name="connsiteY21" fmla="*/ 64384 h 2340869"/>
              <a:gd name="connsiteX22" fmla="*/ 498716 w 1561281"/>
              <a:gd name="connsiteY22" fmla="*/ 88196 h 2340869"/>
              <a:gd name="connsiteX23" fmla="*/ 486810 w 1561281"/>
              <a:gd name="connsiteY23" fmla="*/ 121534 h 2340869"/>
              <a:gd name="connsiteX24" fmla="*/ 486810 w 1561281"/>
              <a:gd name="connsiteY24" fmla="*/ 164395 h 2340869"/>
              <a:gd name="connsiteX25" fmla="*/ 515385 w 1561281"/>
              <a:gd name="connsiteY25" fmla="*/ 78671 h 2340869"/>
              <a:gd name="connsiteX26" fmla="*/ 522529 w 1561281"/>
              <a:gd name="connsiteY26" fmla="*/ 23901 h 2340869"/>
              <a:gd name="connsiteX27" fmla="*/ 543961 w 1561281"/>
              <a:gd name="connsiteY27" fmla="*/ 11994 h 2340869"/>
              <a:gd name="connsiteX28" fmla="*/ 551104 w 1561281"/>
              <a:gd name="connsiteY28" fmla="*/ 89 h 2340869"/>
              <a:gd name="connsiteX29" fmla="*/ 601110 w 1561281"/>
              <a:gd name="connsiteY29" fmla="*/ 19139 h 2340869"/>
              <a:gd name="connsiteX30" fmla="*/ 636831 w 1561281"/>
              <a:gd name="connsiteY30" fmla="*/ 33424 h 2340869"/>
              <a:gd name="connsiteX31" fmla="*/ 651116 w 1561281"/>
              <a:gd name="connsiteY31" fmla="*/ 40570 h 2340869"/>
              <a:gd name="connsiteX32" fmla="*/ 708266 w 1561281"/>
              <a:gd name="connsiteY32" fmla="*/ 121534 h 2340869"/>
              <a:gd name="connsiteX33" fmla="*/ 748749 w 1561281"/>
              <a:gd name="connsiteY33" fmla="*/ 152487 h 2340869"/>
              <a:gd name="connsiteX34" fmla="*/ 753510 w 1561281"/>
              <a:gd name="connsiteY34" fmla="*/ 123915 h 2340869"/>
              <a:gd name="connsiteX35" fmla="*/ 765416 w 1561281"/>
              <a:gd name="connsiteY35" fmla="*/ 114390 h 2340869"/>
              <a:gd name="connsiteX36" fmla="*/ 810660 w 1561281"/>
              <a:gd name="connsiteY36" fmla="*/ 123915 h 2340869"/>
              <a:gd name="connsiteX37" fmla="*/ 839235 w 1561281"/>
              <a:gd name="connsiteY37" fmla="*/ 95340 h 2340869"/>
              <a:gd name="connsiteX38" fmla="*/ 877335 w 1561281"/>
              <a:gd name="connsiteY38" fmla="*/ 35809 h 2340869"/>
              <a:gd name="connsiteX39" fmla="*/ 896385 w 1561281"/>
              <a:gd name="connsiteY39" fmla="*/ 26284 h 2340869"/>
              <a:gd name="connsiteX40" fmla="*/ 920197 w 1561281"/>
              <a:gd name="connsiteY40" fmla="*/ 38190 h 2340869"/>
              <a:gd name="connsiteX41" fmla="*/ 922579 w 1561281"/>
              <a:gd name="connsiteY41" fmla="*/ 64384 h 2340869"/>
              <a:gd name="connsiteX42" fmla="*/ 946391 w 1561281"/>
              <a:gd name="connsiteY42" fmla="*/ 42952 h 2340869"/>
              <a:gd name="connsiteX43" fmla="*/ 982113 w 1561281"/>
              <a:gd name="connsiteY43" fmla="*/ 42950 h 2340869"/>
              <a:gd name="connsiteX44" fmla="*/ 1032116 w 1561281"/>
              <a:gd name="connsiteY44" fmla="*/ 69146 h 2340869"/>
              <a:gd name="connsiteX45" fmla="*/ 1060693 w 1561281"/>
              <a:gd name="connsiteY45" fmla="*/ 26281 h 2340869"/>
              <a:gd name="connsiteX46" fmla="*/ 1155942 w 1561281"/>
              <a:gd name="connsiteY46" fmla="*/ 16756 h 2340869"/>
              <a:gd name="connsiteX47" fmla="*/ 1182135 w 1561281"/>
              <a:gd name="connsiteY47" fmla="*/ 11996 h 2340869"/>
              <a:gd name="connsiteX48" fmla="*/ 1255954 w 1561281"/>
              <a:gd name="connsiteY48" fmla="*/ 54859 h 2340869"/>
              <a:gd name="connsiteX49" fmla="*/ 1310722 w 1561281"/>
              <a:gd name="connsiteY49" fmla="*/ 121534 h 2340869"/>
              <a:gd name="connsiteX50" fmla="*/ 1253572 w 1561281"/>
              <a:gd name="connsiteY50" fmla="*/ 135821 h 2340869"/>
              <a:gd name="connsiteX51" fmla="*/ 1229760 w 1561281"/>
              <a:gd name="connsiteY51" fmla="*/ 169159 h 2340869"/>
              <a:gd name="connsiteX52" fmla="*/ 1272622 w 1561281"/>
              <a:gd name="connsiteY52" fmla="*/ 188209 h 2340869"/>
              <a:gd name="connsiteX53" fmla="*/ 1298816 w 1561281"/>
              <a:gd name="connsiteY53" fmla="*/ 185827 h 2340869"/>
              <a:gd name="connsiteX54" fmla="*/ 1322629 w 1561281"/>
              <a:gd name="connsiteY54" fmla="*/ 202496 h 2340869"/>
              <a:gd name="connsiteX55" fmla="*/ 1351204 w 1561281"/>
              <a:gd name="connsiteY55" fmla="*/ 200115 h 2340869"/>
              <a:gd name="connsiteX56" fmla="*/ 1370255 w 1561281"/>
              <a:gd name="connsiteY56" fmla="*/ 212019 h 2340869"/>
              <a:gd name="connsiteX57" fmla="*/ 1289291 w 1561281"/>
              <a:gd name="connsiteY57" fmla="*/ 338227 h 2340869"/>
              <a:gd name="connsiteX58" fmla="*/ 1260716 w 1561281"/>
              <a:gd name="connsiteY58" fmla="*/ 350134 h 2340869"/>
              <a:gd name="connsiteX59" fmla="*/ 1184516 w 1561281"/>
              <a:gd name="connsiteY59" fmla="*/ 316796 h 2340869"/>
              <a:gd name="connsiteX60" fmla="*/ 1101172 w 1561281"/>
              <a:gd name="connsiteY60" fmla="*/ 262027 h 2340869"/>
              <a:gd name="connsiteX61" fmla="*/ 1003541 w 1561281"/>
              <a:gd name="connsiteY61" fmla="*/ 288221 h 2340869"/>
              <a:gd name="connsiteX62" fmla="*/ 991635 w 1561281"/>
              <a:gd name="connsiteY62" fmla="*/ 323940 h 2340869"/>
              <a:gd name="connsiteX63" fmla="*/ 1036879 w 1561281"/>
              <a:gd name="connsiteY63" fmla="*/ 352515 h 2340869"/>
              <a:gd name="connsiteX64" fmla="*/ 1063072 w 1561281"/>
              <a:gd name="connsiteY64" fmla="*/ 402521 h 2340869"/>
              <a:gd name="connsiteX65" fmla="*/ 1060691 w 1561281"/>
              <a:gd name="connsiteY65" fmla="*/ 421571 h 2340869"/>
              <a:gd name="connsiteX66" fmla="*/ 1044022 w 1561281"/>
              <a:gd name="connsiteY66" fmla="*/ 493009 h 2340869"/>
              <a:gd name="connsiteX67" fmla="*/ 1017829 w 1561281"/>
              <a:gd name="connsiteY67" fmla="*/ 540634 h 2340869"/>
              <a:gd name="connsiteX68" fmla="*/ 986872 w 1561281"/>
              <a:gd name="connsiteY68" fmla="*/ 566827 h 2340869"/>
              <a:gd name="connsiteX69" fmla="*/ 972585 w 1561281"/>
              <a:gd name="connsiteY69" fmla="*/ 628740 h 2340869"/>
              <a:gd name="connsiteX70" fmla="*/ 1044022 w 1561281"/>
              <a:gd name="connsiteY70" fmla="*/ 640646 h 2340869"/>
              <a:gd name="connsiteX71" fmla="*/ 1079741 w 1561281"/>
              <a:gd name="connsiteY71" fmla="*/ 600165 h 2340869"/>
              <a:gd name="connsiteX72" fmla="*/ 1110697 w 1561281"/>
              <a:gd name="connsiteY72" fmla="*/ 573971 h 2340869"/>
              <a:gd name="connsiteX73" fmla="*/ 1179754 w 1561281"/>
              <a:gd name="connsiteY73" fmla="*/ 564446 h 2340869"/>
              <a:gd name="connsiteX74" fmla="*/ 1189279 w 1561281"/>
              <a:gd name="connsiteY74" fmla="*/ 633502 h 2340869"/>
              <a:gd name="connsiteX75" fmla="*/ 1251191 w 1561281"/>
              <a:gd name="connsiteY75" fmla="*/ 669221 h 2340869"/>
              <a:gd name="connsiteX76" fmla="*/ 1263097 w 1561281"/>
              <a:gd name="connsiteY76" fmla="*/ 688271 h 2340869"/>
              <a:gd name="connsiteX77" fmla="*/ 1272622 w 1561281"/>
              <a:gd name="connsiteY77" fmla="*/ 647790 h 2340869"/>
              <a:gd name="connsiteX78" fmla="*/ 1320247 w 1561281"/>
              <a:gd name="connsiteY78" fmla="*/ 650171 h 2340869"/>
              <a:gd name="connsiteX79" fmla="*/ 1332154 w 1561281"/>
              <a:gd name="connsiteY79" fmla="*/ 685890 h 2340869"/>
              <a:gd name="connsiteX80" fmla="*/ 1346442 w 1561281"/>
              <a:gd name="connsiteY80" fmla="*/ 654934 h 2340869"/>
              <a:gd name="connsiteX81" fmla="*/ 1375016 w 1561281"/>
              <a:gd name="connsiteY81" fmla="*/ 664459 h 2340869"/>
              <a:gd name="connsiteX82" fmla="*/ 1432166 w 1561281"/>
              <a:gd name="connsiteY82" fmla="*/ 654934 h 2340869"/>
              <a:gd name="connsiteX83" fmla="*/ 1448835 w 1561281"/>
              <a:gd name="connsiteY83" fmla="*/ 633502 h 2340869"/>
              <a:gd name="connsiteX84" fmla="*/ 1501222 w 1561281"/>
              <a:gd name="connsiteY84" fmla="*/ 650171 h 2340869"/>
              <a:gd name="connsiteX85" fmla="*/ 1532179 w 1561281"/>
              <a:gd name="connsiteY85" fmla="*/ 697796 h 2340869"/>
              <a:gd name="connsiteX86" fmla="*/ 1555991 w 1561281"/>
              <a:gd name="connsiteY86" fmla="*/ 764471 h 2340869"/>
              <a:gd name="connsiteX87" fmla="*/ 1560756 w 1561281"/>
              <a:gd name="connsiteY87" fmla="*/ 902582 h 2340869"/>
              <a:gd name="connsiteX88" fmla="*/ 1544088 w 1561281"/>
              <a:gd name="connsiteY88" fmla="*/ 904964 h 2340869"/>
              <a:gd name="connsiteX89" fmla="*/ 1525038 w 1561281"/>
              <a:gd name="connsiteY89" fmla="*/ 978781 h 2340869"/>
              <a:gd name="connsiteX90" fmla="*/ 958300 w 1561281"/>
              <a:gd name="connsiteY90" fmla="*/ 1157376 h 2340869"/>
              <a:gd name="connsiteX91" fmla="*/ 979731 w 1561281"/>
              <a:gd name="connsiteY91" fmla="*/ 1166900 h 2340869"/>
              <a:gd name="connsiteX92" fmla="*/ 974968 w 1561281"/>
              <a:gd name="connsiteY92" fmla="*/ 1240718 h 2340869"/>
              <a:gd name="connsiteX93" fmla="*/ 984494 w 1561281"/>
              <a:gd name="connsiteY93" fmla="*/ 1302633 h 2340869"/>
              <a:gd name="connsiteX94" fmla="*/ 1032119 w 1561281"/>
              <a:gd name="connsiteY94" fmla="*/ 1383595 h 2340869"/>
              <a:gd name="connsiteX95" fmla="*/ 1072600 w 1561281"/>
              <a:gd name="connsiteY95" fmla="*/ 1405026 h 2340869"/>
              <a:gd name="connsiteX96" fmla="*/ 1089269 w 1561281"/>
              <a:gd name="connsiteY96" fmla="*/ 1471701 h 2340869"/>
              <a:gd name="connsiteX97" fmla="*/ 1122607 w 1561281"/>
              <a:gd name="connsiteY97" fmla="*/ 1497895 h 2340869"/>
              <a:gd name="connsiteX98" fmla="*/ 1163088 w 1561281"/>
              <a:gd name="connsiteY98" fmla="*/ 1557426 h 2340869"/>
              <a:gd name="connsiteX99" fmla="*/ 1191663 w 1561281"/>
              <a:gd name="connsiteY99" fmla="*/ 1571714 h 2340869"/>
              <a:gd name="connsiteX100" fmla="*/ 1220238 w 1561281"/>
              <a:gd name="connsiteY100" fmla="*/ 1609813 h 2340869"/>
              <a:gd name="connsiteX101" fmla="*/ 1215943 w 1561281"/>
              <a:gd name="connsiteY101" fmla="*/ 1629673 h 2340869"/>
              <a:gd name="connsiteX102" fmla="*/ 1196425 w 1561281"/>
              <a:gd name="connsiteY102" fmla="*/ 1678870 h 2340869"/>
              <a:gd name="connsiteX103" fmla="*/ 1144037 w 1561281"/>
              <a:gd name="connsiteY103" fmla="*/ 1674106 h 2340869"/>
              <a:gd name="connsiteX104" fmla="*/ 1124987 w 1561281"/>
              <a:gd name="connsiteY104" fmla="*/ 1719349 h 2340869"/>
              <a:gd name="connsiteX105" fmla="*/ 1048787 w 1561281"/>
              <a:gd name="connsiteY105" fmla="*/ 1752687 h 2340869"/>
              <a:gd name="connsiteX106" fmla="*/ 1020212 w 1561281"/>
              <a:gd name="connsiteY106" fmla="*/ 1812218 h 2340869"/>
              <a:gd name="connsiteX107" fmla="*/ 1036881 w 1561281"/>
              <a:gd name="connsiteY107" fmla="*/ 1859843 h 2340869"/>
              <a:gd name="connsiteX108" fmla="*/ 1017832 w 1561281"/>
              <a:gd name="connsiteY108" fmla="*/ 1900326 h 2340869"/>
              <a:gd name="connsiteX109" fmla="*/ 984493 w 1561281"/>
              <a:gd name="connsiteY109" fmla="*/ 1897943 h 2340869"/>
              <a:gd name="connsiteX110" fmla="*/ 982112 w 1561281"/>
              <a:gd name="connsiteY110" fmla="*/ 1962237 h 2340869"/>
              <a:gd name="connsiteX111" fmla="*/ 946393 w 1561281"/>
              <a:gd name="connsiteY111" fmla="*/ 1978906 h 2340869"/>
              <a:gd name="connsiteX112" fmla="*/ 910674 w 1561281"/>
              <a:gd name="connsiteY112" fmla="*/ 1986049 h 2340869"/>
              <a:gd name="connsiteX113" fmla="*/ 910674 w 1561281"/>
              <a:gd name="connsiteY113" fmla="*/ 2050343 h 2340869"/>
              <a:gd name="connsiteX114" fmla="*/ 967824 w 1561281"/>
              <a:gd name="connsiteY114" fmla="*/ 2059868 h 2340869"/>
              <a:gd name="connsiteX115" fmla="*/ 1001162 w 1561281"/>
              <a:gd name="connsiteY115" fmla="*/ 2055106 h 2340869"/>
              <a:gd name="connsiteX116" fmla="*/ 1005922 w 1561281"/>
              <a:gd name="connsiteY116" fmla="*/ 2128925 h 2340869"/>
              <a:gd name="connsiteX117" fmla="*/ 982112 w 1561281"/>
              <a:gd name="connsiteY117" fmla="*/ 2150356 h 2340869"/>
              <a:gd name="connsiteX118" fmla="*/ 922581 w 1561281"/>
              <a:gd name="connsiteY118" fmla="*/ 2147976 h 2340869"/>
              <a:gd name="connsiteX119" fmla="*/ 870193 w 1561281"/>
              <a:gd name="connsiteY119" fmla="*/ 2157501 h 2340869"/>
              <a:gd name="connsiteX120" fmla="*/ 824949 w 1561281"/>
              <a:gd name="connsiteY120" fmla="*/ 2181314 h 2340869"/>
              <a:gd name="connsiteX121" fmla="*/ 779704 w 1561281"/>
              <a:gd name="connsiteY121" fmla="*/ 2188456 h 2340869"/>
              <a:gd name="connsiteX122" fmla="*/ 758274 w 1561281"/>
              <a:gd name="connsiteY122" fmla="*/ 2207508 h 2340869"/>
              <a:gd name="connsiteX123" fmla="*/ 751131 w 1561281"/>
              <a:gd name="connsiteY123" fmla="*/ 2252751 h 2340869"/>
              <a:gd name="connsiteX124" fmla="*/ 734462 w 1561281"/>
              <a:gd name="connsiteY124" fmla="*/ 2264658 h 2340869"/>
              <a:gd name="connsiteX125" fmla="*/ 689218 w 1561281"/>
              <a:gd name="connsiteY125" fmla="*/ 2314664 h 2340869"/>
              <a:gd name="connsiteX126" fmla="*/ 665406 w 1561281"/>
              <a:gd name="connsiteY126" fmla="*/ 2319425 h 2340869"/>
              <a:gd name="connsiteX127" fmla="*/ 617781 w 1561281"/>
              <a:gd name="connsiteY127" fmla="*/ 2340857 h 2340869"/>
              <a:gd name="connsiteX128" fmla="*/ 579681 w 1561281"/>
              <a:gd name="connsiteY128" fmla="*/ 2324188 h 2340869"/>
              <a:gd name="connsiteX129" fmla="*/ 563012 w 1561281"/>
              <a:gd name="connsiteY129" fmla="*/ 2295613 h 2340869"/>
              <a:gd name="connsiteX130" fmla="*/ 520149 w 1561281"/>
              <a:gd name="connsiteY130" fmla="*/ 2305139 h 2340869"/>
              <a:gd name="connsiteX131" fmla="*/ 512573 w 1561281"/>
              <a:gd name="connsiteY131" fmla="*/ 2299035 h 2340869"/>
              <a:gd name="connsiteX132" fmla="*/ 503481 w 1561281"/>
              <a:gd name="connsiteY132" fmla="*/ 2293232 h 2340869"/>
              <a:gd name="connsiteX133" fmla="*/ 522531 w 1561281"/>
              <a:gd name="connsiteY133" fmla="*/ 2186075 h 2340869"/>
              <a:gd name="connsiteX134" fmla="*/ 539199 w 1561281"/>
              <a:gd name="connsiteY134" fmla="*/ 2164644 h 2340869"/>
              <a:gd name="connsiteX135" fmla="*/ 529674 w 1561281"/>
              <a:gd name="connsiteY135" fmla="*/ 2119401 h 2340869"/>
              <a:gd name="connsiteX136" fmla="*/ 553487 w 1561281"/>
              <a:gd name="connsiteY136" fmla="*/ 2105113 h 2340869"/>
              <a:gd name="connsiteX137" fmla="*/ 534437 w 1561281"/>
              <a:gd name="connsiteY137" fmla="*/ 2090826 h 2340869"/>
              <a:gd name="connsiteX138" fmla="*/ 522531 w 1561281"/>
              <a:gd name="connsiteY138" fmla="*/ 2055108 h 2340869"/>
              <a:gd name="connsiteX139" fmla="*/ 513006 w 1561281"/>
              <a:gd name="connsiteY139" fmla="*/ 2009864 h 2340869"/>
              <a:gd name="connsiteX140" fmla="*/ 510624 w 1561281"/>
              <a:gd name="connsiteY140" fmla="*/ 1978906 h 2340869"/>
              <a:gd name="connsiteX141" fmla="*/ 460618 w 1561281"/>
              <a:gd name="connsiteY141" fmla="*/ 1981289 h 2340869"/>
              <a:gd name="connsiteX142" fmla="*/ 427282 w 1561281"/>
              <a:gd name="connsiteY142" fmla="*/ 1945570 h 2340869"/>
              <a:gd name="connsiteX143" fmla="*/ 382037 w 1561281"/>
              <a:gd name="connsiteY143" fmla="*/ 1928900 h 2340869"/>
              <a:gd name="connsiteX144" fmla="*/ 367749 w 1561281"/>
              <a:gd name="connsiteY144" fmla="*/ 1878895 h 2340869"/>
              <a:gd name="connsiteX145" fmla="*/ 365368 w 1561281"/>
              <a:gd name="connsiteY145" fmla="*/ 1857463 h 2340869"/>
              <a:gd name="connsiteX146" fmla="*/ 334413 w 1561281"/>
              <a:gd name="connsiteY146" fmla="*/ 1812220 h 2340869"/>
              <a:gd name="connsiteX147" fmla="*/ 291549 w 1561281"/>
              <a:gd name="connsiteY147" fmla="*/ 1788407 h 2340869"/>
              <a:gd name="connsiteX148" fmla="*/ 248688 w 1561281"/>
              <a:gd name="connsiteY148" fmla="*/ 1759833 h 2340869"/>
              <a:gd name="connsiteX149" fmla="*/ 215349 w 1561281"/>
              <a:gd name="connsiteY149" fmla="*/ 1750307 h 2340869"/>
              <a:gd name="connsiteX150" fmla="*/ 217731 w 1561281"/>
              <a:gd name="connsiteY150" fmla="*/ 1705061 h 2340869"/>
              <a:gd name="connsiteX151" fmla="*/ 174868 w 1561281"/>
              <a:gd name="connsiteY151" fmla="*/ 1719351 h 2340869"/>
              <a:gd name="connsiteX152" fmla="*/ 186775 w 1561281"/>
              <a:gd name="connsiteY152" fmla="*/ 1752689 h 2340869"/>
              <a:gd name="connsiteX153" fmla="*/ 179631 w 1561281"/>
              <a:gd name="connsiteY153" fmla="*/ 1769358 h 2340869"/>
              <a:gd name="connsiteX154" fmla="*/ 141531 w 1561281"/>
              <a:gd name="connsiteY154" fmla="*/ 1740783 h 2340869"/>
              <a:gd name="connsiteX155" fmla="*/ 98669 w 1561281"/>
              <a:gd name="connsiteY155" fmla="*/ 1738401 h 2340869"/>
              <a:gd name="connsiteX156" fmla="*/ 43899 w 1561281"/>
              <a:gd name="connsiteY156" fmla="*/ 1719351 h 2340869"/>
              <a:gd name="connsiteX157" fmla="*/ 10560 w 1561281"/>
              <a:gd name="connsiteY157" fmla="*/ 1716967 h 2340869"/>
              <a:gd name="connsiteX158" fmla="*/ 1037 w 1561281"/>
              <a:gd name="connsiteY158" fmla="*/ 1664583 h 2340869"/>
              <a:gd name="connsiteX159" fmla="*/ 34374 w 1561281"/>
              <a:gd name="connsiteY159" fmla="*/ 1576476 h 2340869"/>
              <a:gd name="connsiteX160" fmla="*/ 60568 w 1561281"/>
              <a:gd name="connsiteY160" fmla="*/ 1528851 h 2340869"/>
              <a:gd name="connsiteX161" fmla="*/ 81999 w 1561281"/>
              <a:gd name="connsiteY161" fmla="*/ 1481226 h 2340869"/>
              <a:gd name="connsiteX162" fmla="*/ 108194 w 1561281"/>
              <a:gd name="connsiteY162" fmla="*/ 1443126 h 2340869"/>
              <a:gd name="connsiteX163" fmla="*/ 146293 w 1561281"/>
              <a:gd name="connsiteY163" fmla="*/ 1433601 h 2340869"/>
              <a:gd name="connsiteX164" fmla="*/ 153438 w 1561281"/>
              <a:gd name="connsiteY164" fmla="*/ 1397883 h 2340869"/>
              <a:gd name="connsiteX165" fmla="*/ 262975 w 1561281"/>
              <a:gd name="connsiteY165" fmla="*/ 1278820 h 2340869"/>
              <a:gd name="connsiteX166" fmla="*/ 286787 w 1561281"/>
              <a:gd name="connsiteY166" fmla="*/ 1140705 h 2340869"/>
              <a:gd name="connsiteX167" fmla="*/ 282025 w 1561281"/>
              <a:gd name="connsiteY167" fmla="*/ 1059745 h 2340869"/>
              <a:gd name="connsiteX168" fmla="*/ 196300 w 1561281"/>
              <a:gd name="connsiteY168" fmla="*/ 1047839 h 2340869"/>
              <a:gd name="connsiteX169" fmla="*/ 179632 w 1561281"/>
              <a:gd name="connsiteY169" fmla="*/ 966876 h 2340869"/>
              <a:gd name="connsiteX170" fmla="*/ 186775 w 1561281"/>
              <a:gd name="connsiteY170" fmla="*/ 900201 h 2340869"/>
              <a:gd name="connsiteX171" fmla="*/ 148675 w 1561281"/>
              <a:gd name="connsiteY171" fmla="*/ 862101 h 2340869"/>
              <a:gd name="connsiteX172" fmla="*/ 127244 w 1561281"/>
              <a:gd name="connsiteY172" fmla="*/ 821619 h 2340869"/>
              <a:gd name="connsiteX173" fmla="*/ 117719 w 1561281"/>
              <a:gd name="connsiteY173" fmla="*/ 762089 h 2340869"/>
              <a:gd name="connsiteX174" fmla="*/ 102097 w 1561281"/>
              <a:gd name="connsiteY174" fmla="*/ 681935 h 2340869"/>
              <a:gd name="connsiteX0" fmla="*/ 102097 w 1560824"/>
              <a:gd name="connsiteY0" fmla="*/ 681935 h 2340869"/>
              <a:gd name="connsiteX1" fmla="*/ 91525 w 1560824"/>
              <a:gd name="connsiteY1" fmla="*/ 600163 h 2340869"/>
              <a:gd name="connsiteX2" fmla="*/ 93907 w 1560824"/>
              <a:gd name="connsiteY2" fmla="*/ 535869 h 2340869"/>
              <a:gd name="connsiteX3" fmla="*/ 17706 w 1560824"/>
              <a:gd name="connsiteY3" fmla="*/ 435857 h 2340869"/>
              <a:gd name="connsiteX4" fmla="*/ 12942 w 1560824"/>
              <a:gd name="connsiteY4" fmla="*/ 419186 h 2340869"/>
              <a:gd name="connsiteX5" fmla="*/ 77237 w 1560824"/>
              <a:gd name="connsiteY5" fmla="*/ 433475 h 2340869"/>
              <a:gd name="connsiteX6" fmla="*/ 77237 w 1560824"/>
              <a:gd name="connsiteY6" fmla="*/ 438238 h 2340869"/>
              <a:gd name="connsiteX7" fmla="*/ 127243 w 1560824"/>
              <a:gd name="connsiteY7" fmla="*/ 433475 h 2340869"/>
              <a:gd name="connsiteX8" fmla="*/ 148674 w 1560824"/>
              <a:gd name="connsiteY8" fmla="*/ 383469 h 2340869"/>
              <a:gd name="connsiteX9" fmla="*/ 201062 w 1560824"/>
              <a:gd name="connsiteY9" fmla="*/ 347750 h 2340869"/>
              <a:gd name="connsiteX10" fmla="*/ 208206 w 1560824"/>
              <a:gd name="connsiteY10" fmla="*/ 297744 h 2340869"/>
              <a:gd name="connsiteX11" fmla="*/ 184393 w 1560824"/>
              <a:gd name="connsiteY11" fmla="*/ 281074 h 2340869"/>
              <a:gd name="connsiteX12" fmla="*/ 170106 w 1560824"/>
              <a:gd name="connsiteY12" fmla="*/ 250118 h 2340869"/>
              <a:gd name="connsiteX13" fmla="*/ 224874 w 1560824"/>
              <a:gd name="connsiteY13" fmla="*/ 204875 h 2340869"/>
              <a:gd name="connsiteX14" fmla="*/ 265357 w 1560824"/>
              <a:gd name="connsiteY14" fmla="*/ 121532 h 2340869"/>
              <a:gd name="connsiteX15" fmla="*/ 293931 w 1560824"/>
              <a:gd name="connsiteY15" fmla="*/ 123912 h 2340869"/>
              <a:gd name="connsiteX16" fmla="*/ 324887 w 1560824"/>
              <a:gd name="connsiteY16" fmla="*/ 169157 h 2340869"/>
              <a:gd name="connsiteX17" fmla="*/ 341554 w 1560824"/>
              <a:gd name="connsiteY17" fmla="*/ 138201 h 2340869"/>
              <a:gd name="connsiteX18" fmla="*/ 384416 w 1560824"/>
              <a:gd name="connsiteY18" fmla="*/ 121534 h 2340869"/>
              <a:gd name="connsiteX19" fmla="*/ 420135 w 1560824"/>
              <a:gd name="connsiteY19" fmla="*/ 83434 h 2340869"/>
              <a:gd name="connsiteX20" fmla="*/ 451091 w 1560824"/>
              <a:gd name="connsiteY20" fmla="*/ 88196 h 2340869"/>
              <a:gd name="connsiteX21" fmla="*/ 470141 w 1560824"/>
              <a:gd name="connsiteY21" fmla="*/ 64384 h 2340869"/>
              <a:gd name="connsiteX22" fmla="*/ 498716 w 1560824"/>
              <a:gd name="connsiteY22" fmla="*/ 88196 h 2340869"/>
              <a:gd name="connsiteX23" fmla="*/ 486810 w 1560824"/>
              <a:gd name="connsiteY23" fmla="*/ 121534 h 2340869"/>
              <a:gd name="connsiteX24" fmla="*/ 486810 w 1560824"/>
              <a:gd name="connsiteY24" fmla="*/ 164395 h 2340869"/>
              <a:gd name="connsiteX25" fmla="*/ 515385 w 1560824"/>
              <a:gd name="connsiteY25" fmla="*/ 78671 h 2340869"/>
              <a:gd name="connsiteX26" fmla="*/ 522529 w 1560824"/>
              <a:gd name="connsiteY26" fmla="*/ 23901 h 2340869"/>
              <a:gd name="connsiteX27" fmla="*/ 543961 w 1560824"/>
              <a:gd name="connsiteY27" fmla="*/ 11994 h 2340869"/>
              <a:gd name="connsiteX28" fmla="*/ 551104 w 1560824"/>
              <a:gd name="connsiteY28" fmla="*/ 89 h 2340869"/>
              <a:gd name="connsiteX29" fmla="*/ 601110 w 1560824"/>
              <a:gd name="connsiteY29" fmla="*/ 19139 h 2340869"/>
              <a:gd name="connsiteX30" fmla="*/ 636831 w 1560824"/>
              <a:gd name="connsiteY30" fmla="*/ 33424 h 2340869"/>
              <a:gd name="connsiteX31" fmla="*/ 651116 w 1560824"/>
              <a:gd name="connsiteY31" fmla="*/ 40570 h 2340869"/>
              <a:gd name="connsiteX32" fmla="*/ 708266 w 1560824"/>
              <a:gd name="connsiteY32" fmla="*/ 121534 h 2340869"/>
              <a:gd name="connsiteX33" fmla="*/ 748749 w 1560824"/>
              <a:gd name="connsiteY33" fmla="*/ 152487 h 2340869"/>
              <a:gd name="connsiteX34" fmla="*/ 753510 w 1560824"/>
              <a:gd name="connsiteY34" fmla="*/ 123915 h 2340869"/>
              <a:gd name="connsiteX35" fmla="*/ 765416 w 1560824"/>
              <a:gd name="connsiteY35" fmla="*/ 114390 h 2340869"/>
              <a:gd name="connsiteX36" fmla="*/ 810660 w 1560824"/>
              <a:gd name="connsiteY36" fmla="*/ 123915 h 2340869"/>
              <a:gd name="connsiteX37" fmla="*/ 839235 w 1560824"/>
              <a:gd name="connsiteY37" fmla="*/ 95340 h 2340869"/>
              <a:gd name="connsiteX38" fmla="*/ 877335 w 1560824"/>
              <a:gd name="connsiteY38" fmla="*/ 35809 h 2340869"/>
              <a:gd name="connsiteX39" fmla="*/ 896385 w 1560824"/>
              <a:gd name="connsiteY39" fmla="*/ 26284 h 2340869"/>
              <a:gd name="connsiteX40" fmla="*/ 920197 w 1560824"/>
              <a:gd name="connsiteY40" fmla="*/ 38190 h 2340869"/>
              <a:gd name="connsiteX41" fmla="*/ 922579 w 1560824"/>
              <a:gd name="connsiteY41" fmla="*/ 64384 h 2340869"/>
              <a:gd name="connsiteX42" fmla="*/ 946391 w 1560824"/>
              <a:gd name="connsiteY42" fmla="*/ 42952 h 2340869"/>
              <a:gd name="connsiteX43" fmla="*/ 982113 w 1560824"/>
              <a:gd name="connsiteY43" fmla="*/ 42950 h 2340869"/>
              <a:gd name="connsiteX44" fmla="*/ 1032116 w 1560824"/>
              <a:gd name="connsiteY44" fmla="*/ 69146 h 2340869"/>
              <a:gd name="connsiteX45" fmla="*/ 1060693 w 1560824"/>
              <a:gd name="connsiteY45" fmla="*/ 26281 h 2340869"/>
              <a:gd name="connsiteX46" fmla="*/ 1155942 w 1560824"/>
              <a:gd name="connsiteY46" fmla="*/ 16756 h 2340869"/>
              <a:gd name="connsiteX47" fmla="*/ 1182135 w 1560824"/>
              <a:gd name="connsiteY47" fmla="*/ 11996 h 2340869"/>
              <a:gd name="connsiteX48" fmla="*/ 1255954 w 1560824"/>
              <a:gd name="connsiteY48" fmla="*/ 54859 h 2340869"/>
              <a:gd name="connsiteX49" fmla="*/ 1310722 w 1560824"/>
              <a:gd name="connsiteY49" fmla="*/ 121534 h 2340869"/>
              <a:gd name="connsiteX50" fmla="*/ 1253572 w 1560824"/>
              <a:gd name="connsiteY50" fmla="*/ 135821 h 2340869"/>
              <a:gd name="connsiteX51" fmla="*/ 1229760 w 1560824"/>
              <a:gd name="connsiteY51" fmla="*/ 169159 h 2340869"/>
              <a:gd name="connsiteX52" fmla="*/ 1272622 w 1560824"/>
              <a:gd name="connsiteY52" fmla="*/ 188209 h 2340869"/>
              <a:gd name="connsiteX53" fmla="*/ 1298816 w 1560824"/>
              <a:gd name="connsiteY53" fmla="*/ 185827 h 2340869"/>
              <a:gd name="connsiteX54" fmla="*/ 1322629 w 1560824"/>
              <a:gd name="connsiteY54" fmla="*/ 202496 h 2340869"/>
              <a:gd name="connsiteX55" fmla="*/ 1351204 w 1560824"/>
              <a:gd name="connsiteY55" fmla="*/ 200115 h 2340869"/>
              <a:gd name="connsiteX56" fmla="*/ 1370255 w 1560824"/>
              <a:gd name="connsiteY56" fmla="*/ 212019 h 2340869"/>
              <a:gd name="connsiteX57" fmla="*/ 1289291 w 1560824"/>
              <a:gd name="connsiteY57" fmla="*/ 338227 h 2340869"/>
              <a:gd name="connsiteX58" fmla="*/ 1260716 w 1560824"/>
              <a:gd name="connsiteY58" fmla="*/ 350134 h 2340869"/>
              <a:gd name="connsiteX59" fmla="*/ 1184516 w 1560824"/>
              <a:gd name="connsiteY59" fmla="*/ 316796 h 2340869"/>
              <a:gd name="connsiteX60" fmla="*/ 1101172 w 1560824"/>
              <a:gd name="connsiteY60" fmla="*/ 262027 h 2340869"/>
              <a:gd name="connsiteX61" fmla="*/ 1003541 w 1560824"/>
              <a:gd name="connsiteY61" fmla="*/ 288221 h 2340869"/>
              <a:gd name="connsiteX62" fmla="*/ 991635 w 1560824"/>
              <a:gd name="connsiteY62" fmla="*/ 323940 h 2340869"/>
              <a:gd name="connsiteX63" fmla="*/ 1036879 w 1560824"/>
              <a:gd name="connsiteY63" fmla="*/ 352515 h 2340869"/>
              <a:gd name="connsiteX64" fmla="*/ 1063072 w 1560824"/>
              <a:gd name="connsiteY64" fmla="*/ 402521 h 2340869"/>
              <a:gd name="connsiteX65" fmla="*/ 1060691 w 1560824"/>
              <a:gd name="connsiteY65" fmla="*/ 421571 h 2340869"/>
              <a:gd name="connsiteX66" fmla="*/ 1044022 w 1560824"/>
              <a:gd name="connsiteY66" fmla="*/ 493009 h 2340869"/>
              <a:gd name="connsiteX67" fmla="*/ 1017829 w 1560824"/>
              <a:gd name="connsiteY67" fmla="*/ 540634 h 2340869"/>
              <a:gd name="connsiteX68" fmla="*/ 986872 w 1560824"/>
              <a:gd name="connsiteY68" fmla="*/ 566827 h 2340869"/>
              <a:gd name="connsiteX69" fmla="*/ 972585 w 1560824"/>
              <a:gd name="connsiteY69" fmla="*/ 628740 h 2340869"/>
              <a:gd name="connsiteX70" fmla="*/ 1044022 w 1560824"/>
              <a:gd name="connsiteY70" fmla="*/ 640646 h 2340869"/>
              <a:gd name="connsiteX71" fmla="*/ 1079741 w 1560824"/>
              <a:gd name="connsiteY71" fmla="*/ 600165 h 2340869"/>
              <a:gd name="connsiteX72" fmla="*/ 1110697 w 1560824"/>
              <a:gd name="connsiteY72" fmla="*/ 573971 h 2340869"/>
              <a:gd name="connsiteX73" fmla="*/ 1179754 w 1560824"/>
              <a:gd name="connsiteY73" fmla="*/ 564446 h 2340869"/>
              <a:gd name="connsiteX74" fmla="*/ 1189279 w 1560824"/>
              <a:gd name="connsiteY74" fmla="*/ 633502 h 2340869"/>
              <a:gd name="connsiteX75" fmla="*/ 1251191 w 1560824"/>
              <a:gd name="connsiteY75" fmla="*/ 669221 h 2340869"/>
              <a:gd name="connsiteX76" fmla="*/ 1263097 w 1560824"/>
              <a:gd name="connsiteY76" fmla="*/ 688271 h 2340869"/>
              <a:gd name="connsiteX77" fmla="*/ 1272622 w 1560824"/>
              <a:gd name="connsiteY77" fmla="*/ 647790 h 2340869"/>
              <a:gd name="connsiteX78" fmla="*/ 1320247 w 1560824"/>
              <a:gd name="connsiteY78" fmla="*/ 650171 h 2340869"/>
              <a:gd name="connsiteX79" fmla="*/ 1332154 w 1560824"/>
              <a:gd name="connsiteY79" fmla="*/ 685890 h 2340869"/>
              <a:gd name="connsiteX80" fmla="*/ 1346442 w 1560824"/>
              <a:gd name="connsiteY80" fmla="*/ 654934 h 2340869"/>
              <a:gd name="connsiteX81" fmla="*/ 1375016 w 1560824"/>
              <a:gd name="connsiteY81" fmla="*/ 664459 h 2340869"/>
              <a:gd name="connsiteX82" fmla="*/ 1432166 w 1560824"/>
              <a:gd name="connsiteY82" fmla="*/ 654934 h 2340869"/>
              <a:gd name="connsiteX83" fmla="*/ 1448835 w 1560824"/>
              <a:gd name="connsiteY83" fmla="*/ 633502 h 2340869"/>
              <a:gd name="connsiteX84" fmla="*/ 1501222 w 1560824"/>
              <a:gd name="connsiteY84" fmla="*/ 650171 h 2340869"/>
              <a:gd name="connsiteX85" fmla="*/ 1532179 w 1560824"/>
              <a:gd name="connsiteY85" fmla="*/ 697796 h 2340869"/>
              <a:gd name="connsiteX86" fmla="*/ 1555991 w 1560824"/>
              <a:gd name="connsiteY86" fmla="*/ 764471 h 2340869"/>
              <a:gd name="connsiteX87" fmla="*/ 1479791 w 1560824"/>
              <a:gd name="connsiteY87" fmla="*/ 819240 h 2340869"/>
              <a:gd name="connsiteX88" fmla="*/ 1560756 w 1560824"/>
              <a:gd name="connsiteY88" fmla="*/ 902582 h 2340869"/>
              <a:gd name="connsiteX89" fmla="*/ 1544088 w 1560824"/>
              <a:gd name="connsiteY89" fmla="*/ 904964 h 2340869"/>
              <a:gd name="connsiteX90" fmla="*/ 1525038 w 1560824"/>
              <a:gd name="connsiteY90" fmla="*/ 978781 h 2340869"/>
              <a:gd name="connsiteX91" fmla="*/ 958300 w 1560824"/>
              <a:gd name="connsiteY91" fmla="*/ 1157376 h 2340869"/>
              <a:gd name="connsiteX92" fmla="*/ 979731 w 1560824"/>
              <a:gd name="connsiteY92" fmla="*/ 1166900 h 2340869"/>
              <a:gd name="connsiteX93" fmla="*/ 974968 w 1560824"/>
              <a:gd name="connsiteY93" fmla="*/ 1240718 h 2340869"/>
              <a:gd name="connsiteX94" fmla="*/ 984494 w 1560824"/>
              <a:gd name="connsiteY94" fmla="*/ 1302633 h 2340869"/>
              <a:gd name="connsiteX95" fmla="*/ 1032119 w 1560824"/>
              <a:gd name="connsiteY95" fmla="*/ 1383595 h 2340869"/>
              <a:gd name="connsiteX96" fmla="*/ 1072600 w 1560824"/>
              <a:gd name="connsiteY96" fmla="*/ 1405026 h 2340869"/>
              <a:gd name="connsiteX97" fmla="*/ 1089269 w 1560824"/>
              <a:gd name="connsiteY97" fmla="*/ 1471701 h 2340869"/>
              <a:gd name="connsiteX98" fmla="*/ 1122607 w 1560824"/>
              <a:gd name="connsiteY98" fmla="*/ 1497895 h 2340869"/>
              <a:gd name="connsiteX99" fmla="*/ 1163088 w 1560824"/>
              <a:gd name="connsiteY99" fmla="*/ 1557426 h 2340869"/>
              <a:gd name="connsiteX100" fmla="*/ 1191663 w 1560824"/>
              <a:gd name="connsiteY100" fmla="*/ 1571714 h 2340869"/>
              <a:gd name="connsiteX101" fmla="*/ 1220238 w 1560824"/>
              <a:gd name="connsiteY101" fmla="*/ 1609813 h 2340869"/>
              <a:gd name="connsiteX102" fmla="*/ 1215943 w 1560824"/>
              <a:gd name="connsiteY102" fmla="*/ 1629673 h 2340869"/>
              <a:gd name="connsiteX103" fmla="*/ 1196425 w 1560824"/>
              <a:gd name="connsiteY103" fmla="*/ 1678870 h 2340869"/>
              <a:gd name="connsiteX104" fmla="*/ 1144037 w 1560824"/>
              <a:gd name="connsiteY104" fmla="*/ 1674106 h 2340869"/>
              <a:gd name="connsiteX105" fmla="*/ 1124987 w 1560824"/>
              <a:gd name="connsiteY105" fmla="*/ 1719349 h 2340869"/>
              <a:gd name="connsiteX106" fmla="*/ 1048787 w 1560824"/>
              <a:gd name="connsiteY106" fmla="*/ 1752687 h 2340869"/>
              <a:gd name="connsiteX107" fmla="*/ 1020212 w 1560824"/>
              <a:gd name="connsiteY107" fmla="*/ 1812218 h 2340869"/>
              <a:gd name="connsiteX108" fmla="*/ 1036881 w 1560824"/>
              <a:gd name="connsiteY108" fmla="*/ 1859843 h 2340869"/>
              <a:gd name="connsiteX109" fmla="*/ 1017832 w 1560824"/>
              <a:gd name="connsiteY109" fmla="*/ 1900326 h 2340869"/>
              <a:gd name="connsiteX110" fmla="*/ 984493 w 1560824"/>
              <a:gd name="connsiteY110" fmla="*/ 1897943 h 2340869"/>
              <a:gd name="connsiteX111" fmla="*/ 982112 w 1560824"/>
              <a:gd name="connsiteY111" fmla="*/ 1962237 h 2340869"/>
              <a:gd name="connsiteX112" fmla="*/ 946393 w 1560824"/>
              <a:gd name="connsiteY112" fmla="*/ 1978906 h 2340869"/>
              <a:gd name="connsiteX113" fmla="*/ 910674 w 1560824"/>
              <a:gd name="connsiteY113" fmla="*/ 1986049 h 2340869"/>
              <a:gd name="connsiteX114" fmla="*/ 910674 w 1560824"/>
              <a:gd name="connsiteY114" fmla="*/ 2050343 h 2340869"/>
              <a:gd name="connsiteX115" fmla="*/ 967824 w 1560824"/>
              <a:gd name="connsiteY115" fmla="*/ 2059868 h 2340869"/>
              <a:gd name="connsiteX116" fmla="*/ 1001162 w 1560824"/>
              <a:gd name="connsiteY116" fmla="*/ 2055106 h 2340869"/>
              <a:gd name="connsiteX117" fmla="*/ 1005922 w 1560824"/>
              <a:gd name="connsiteY117" fmla="*/ 2128925 h 2340869"/>
              <a:gd name="connsiteX118" fmla="*/ 982112 w 1560824"/>
              <a:gd name="connsiteY118" fmla="*/ 2150356 h 2340869"/>
              <a:gd name="connsiteX119" fmla="*/ 922581 w 1560824"/>
              <a:gd name="connsiteY119" fmla="*/ 2147976 h 2340869"/>
              <a:gd name="connsiteX120" fmla="*/ 870193 w 1560824"/>
              <a:gd name="connsiteY120" fmla="*/ 2157501 h 2340869"/>
              <a:gd name="connsiteX121" fmla="*/ 824949 w 1560824"/>
              <a:gd name="connsiteY121" fmla="*/ 2181314 h 2340869"/>
              <a:gd name="connsiteX122" fmla="*/ 779704 w 1560824"/>
              <a:gd name="connsiteY122" fmla="*/ 2188456 h 2340869"/>
              <a:gd name="connsiteX123" fmla="*/ 758274 w 1560824"/>
              <a:gd name="connsiteY123" fmla="*/ 2207508 h 2340869"/>
              <a:gd name="connsiteX124" fmla="*/ 751131 w 1560824"/>
              <a:gd name="connsiteY124" fmla="*/ 2252751 h 2340869"/>
              <a:gd name="connsiteX125" fmla="*/ 734462 w 1560824"/>
              <a:gd name="connsiteY125" fmla="*/ 2264658 h 2340869"/>
              <a:gd name="connsiteX126" fmla="*/ 689218 w 1560824"/>
              <a:gd name="connsiteY126" fmla="*/ 2314664 h 2340869"/>
              <a:gd name="connsiteX127" fmla="*/ 665406 w 1560824"/>
              <a:gd name="connsiteY127" fmla="*/ 2319425 h 2340869"/>
              <a:gd name="connsiteX128" fmla="*/ 617781 w 1560824"/>
              <a:gd name="connsiteY128" fmla="*/ 2340857 h 2340869"/>
              <a:gd name="connsiteX129" fmla="*/ 579681 w 1560824"/>
              <a:gd name="connsiteY129" fmla="*/ 2324188 h 2340869"/>
              <a:gd name="connsiteX130" fmla="*/ 563012 w 1560824"/>
              <a:gd name="connsiteY130" fmla="*/ 2295613 h 2340869"/>
              <a:gd name="connsiteX131" fmla="*/ 520149 w 1560824"/>
              <a:gd name="connsiteY131" fmla="*/ 2305139 h 2340869"/>
              <a:gd name="connsiteX132" fmla="*/ 512573 w 1560824"/>
              <a:gd name="connsiteY132" fmla="*/ 2299035 h 2340869"/>
              <a:gd name="connsiteX133" fmla="*/ 503481 w 1560824"/>
              <a:gd name="connsiteY133" fmla="*/ 2293232 h 2340869"/>
              <a:gd name="connsiteX134" fmla="*/ 522531 w 1560824"/>
              <a:gd name="connsiteY134" fmla="*/ 2186075 h 2340869"/>
              <a:gd name="connsiteX135" fmla="*/ 539199 w 1560824"/>
              <a:gd name="connsiteY135" fmla="*/ 2164644 h 2340869"/>
              <a:gd name="connsiteX136" fmla="*/ 529674 w 1560824"/>
              <a:gd name="connsiteY136" fmla="*/ 2119401 h 2340869"/>
              <a:gd name="connsiteX137" fmla="*/ 553487 w 1560824"/>
              <a:gd name="connsiteY137" fmla="*/ 2105113 h 2340869"/>
              <a:gd name="connsiteX138" fmla="*/ 534437 w 1560824"/>
              <a:gd name="connsiteY138" fmla="*/ 2090826 h 2340869"/>
              <a:gd name="connsiteX139" fmla="*/ 522531 w 1560824"/>
              <a:gd name="connsiteY139" fmla="*/ 2055108 h 2340869"/>
              <a:gd name="connsiteX140" fmla="*/ 513006 w 1560824"/>
              <a:gd name="connsiteY140" fmla="*/ 2009864 h 2340869"/>
              <a:gd name="connsiteX141" fmla="*/ 510624 w 1560824"/>
              <a:gd name="connsiteY141" fmla="*/ 1978906 h 2340869"/>
              <a:gd name="connsiteX142" fmla="*/ 460618 w 1560824"/>
              <a:gd name="connsiteY142" fmla="*/ 1981289 h 2340869"/>
              <a:gd name="connsiteX143" fmla="*/ 427282 w 1560824"/>
              <a:gd name="connsiteY143" fmla="*/ 1945570 h 2340869"/>
              <a:gd name="connsiteX144" fmla="*/ 382037 w 1560824"/>
              <a:gd name="connsiteY144" fmla="*/ 1928900 h 2340869"/>
              <a:gd name="connsiteX145" fmla="*/ 367749 w 1560824"/>
              <a:gd name="connsiteY145" fmla="*/ 1878895 h 2340869"/>
              <a:gd name="connsiteX146" fmla="*/ 365368 w 1560824"/>
              <a:gd name="connsiteY146" fmla="*/ 1857463 h 2340869"/>
              <a:gd name="connsiteX147" fmla="*/ 334413 w 1560824"/>
              <a:gd name="connsiteY147" fmla="*/ 1812220 h 2340869"/>
              <a:gd name="connsiteX148" fmla="*/ 291549 w 1560824"/>
              <a:gd name="connsiteY148" fmla="*/ 1788407 h 2340869"/>
              <a:gd name="connsiteX149" fmla="*/ 248688 w 1560824"/>
              <a:gd name="connsiteY149" fmla="*/ 1759833 h 2340869"/>
              <a:gd name="connsiteX150" fmla="*/ 215349 w 1560824"/>
              <a:gd name="connsiteY150" fmla="*/ 1750307 h 2340869"/>
              <a:gd name="connsiteX151" fmla="*/ 217731 w 1560824"/>
              <a:gd name="connsiteY151" fmla="*/ 1705061 h 2340869"/>
              <a:gd name="connsiteX152" fmla="*/ 174868 w 1560824"/>
              <a:gd name="connsiteY152" fmla="*/ 1719351 h 2340869"/>
              <a:gd name="connsiteX153" fmla="*/ 186775 w 1560824"/>
              <a:gd name="connsiteY153" fmla="*/ 1752689 h 2340869"/>
              <a:gd name="connsiteX154" fmla="*/ 179631 w 1560824"/>
              <a:gd name="connsiteY154" fmla="*/ 1769358 h 2340869"/>
              <a:gd name="connsiteX155" fmla="*/ 141531 w 1560824"/>
              <a:gd name="connsiteY155" fmla="*/ 1740783 h 2340869"/>
              <a:gd name="connsiteX156" fmla="*/ 98669 w 1560824"/>
              <a:gd name="connsiteY156" fmla="*/ 1738401 h 2340869"/>
              <a:gd name="connsiteX157" fmla="*/ 43899 w 1560824"/>
              <a:gd name="connsiteY157" fmla="*/ 1719351 h 2340869"/>
              <a:gd name="connsiteX158" fmla="*/ 10560 w 1560824"/>
              <a:gd name="connsiteY158" fmla="*/ 1716967 h 2340869"/>
              <a:gd name="connsiteX159" fmla="*/ 1037 w 1560824"/>
              <a:gd name="connsiteY159" fmla="*/ 1664583 h 2340869"/>
              <a:gd name="connsiteX160" fmla="*/ 34374 w 1560824"/>
              <a:gd name="connsiteY160" fmla="*/ 1576476 h 2340869"/>
              <a:gd name="connsiteX161" fmla="*/ 60568 w 1560824"/>
              <a:gd name="connsiteY161" fmla="*/ 1528851 h 2340869"/>
              <a:gd name="connsiteX162" fmla="*/ 81999 w 1560824"/>
              <a:gd name="connsiteY162" fmla="*/ 1481226 h 2340869"/>
              <a:gd name="connsiteX163" fmla="*/ 108194 w 1560824"/>
              <a:gd name="connsiteY163" fmla="*/ 1443126 h 2340869"/>
              <a:gd name="connsiteX164" fmla="*/ 146293 w 1560824"/>
              <a:gd name="connsiteY164" fmla="*/ 1433601 h 2340869"/>
              <a:gd name="connsiteX165" fmla="*/ 153438 w 1560824"/>
              <a:gd name="connsiteY165" fmla="*/ 1397883 h 2340869"/>
              <a:gd name="connsiteX166" fmla="*/ 262975 w 1560824"/>
              <a:gd name="connsiteY166" fmla="*/ 1278820 h 2340869"/>
              <a:gd name="connsiteX167" fmla="*/ 286787 w 1560824"/>
              <a:gd name="connsiteY167" fmla="*/ 1140705 h 2340869"/>
              <a:gd name="connsiteX168" fmla="*/ 282025 w 1560824"/>
              <a:gd name="connsiteY168" fmla="*/ 1059745 h 2340869"/>
              <a:gd name="connsiteX169" fmla="*/ 196300 w 1560824"/>
              <a:gd name="connsiteY169" fmla="*/ 1047839 h 2340869"/>
              <a:gd name="connsiteX170" fmla="*/ 179632 w 1560824"/>
              <a:gd name="connsiteY170" fmla="*/ 966876 h 2340869"/>
              <a:gd name="connsiteX171" fmla="*/ 186775 w 1560824"/>
              <a:gd name="connsiteY171" fmla="*/ 900201 h 2340869"/>
              <a:gd name="connsiteX172" fmla="*/ 148675 w 1560824"/>
              <a:gd name="connsiteY172" fmla="*/ 862101 h 2340869"/>
              <a:gd name="connsiteX173" fmla="*/ 127244 w 1560824"/>
              <a:gd name="connsiteY173" fmla="*/ 821619 h 2340869"/>
              <a:gd name="connsiteX174" fmla="*/ 117719 w 1560824"/>
              <a:gd name="connsiteY174" fmla="*/ 762089 h 2340869"/>
              <a:gd name="connsiteX175" fmla="*/ 102097 w 1560824"/>
              <a:gd name="connsiteY175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72622 w 1561909"/>
              <a:gd name="connsiteY77" fmla="*/ 647790 h 2340869"/>
              <a:gd name="connsiteX78" fmla="*/ 1320247 w 1561909"/>
              <a:gd name="connsiteY78" fmla="*/ 650171 h 2340869"/>
              <a:gd name="connsiteX79" fmla="*/ 1332154 w 1561909"/>
              <a:gd name="connsiteY79" fmla="*/ 685890 h 2340869"/>
              <a:gd name="connsiteX80" fmla="*/ 1346442 w 1561909"/>
              <a:gd name="connsiteY80" fmla="*/ 654934 h 2340869"/>
              <a:gd name="connsiteX81" fmla="*/ 1375016 w 1561909"/>
              <a:gd name="connsiteY81" fmla="*/ 664459 h 2340869"/>
              <a:gd name="connsiteX82" fmla="*/ 1432166 w 1561909"/>
              <a:gd name="connsiteY82" fmla="*/ 654934 h 2340869"/>
              <a:gd name="connsiteX83" fmla="*/ 1448835 w 1561909"/>
              <a:gd name="connsiteY83" fmla="*/ 633502 h 2340869"/>
              <a:gd name="connsiteX84" fmla="*/ 1501222 w 1561909"/>
              <a:gd name="connsiteY84" fmla="*/ 650171 h 2340869"/>
              <a:gd name="connsiteX85" fmla="*/ 1532179 w 1561909"/>
              <a:gd name="connsiteY85" fmla="*/ 697796 h 2340869"/>
              <a:gd name="connsiteX86" fmla="*/ 1555991 w 1561909"/>
              <a:gd name="connsiteY86" fmla="*/ 764471 h 2340869"/>
              <a:gd name="connsiteX87" fmla="*/ 1555991 w 1561909"/>
              <a:gd name="connsiteY87" fmla="*/ 802571 h 2340869"/>
              <a:gd name="connsiteX88" fmla="*/ 1479791 w 1561909"/>
              <a:gd name="connsiteY88" fmla="*/ 819240 h 2340869"/>
              <a:gd name="connsiteX89" fmla="*/ 1560756 w 1561909"/>
              <a:gd name="connsiteY89" fmla="*/ 902582 h 2340869"/>
              <a:gd name="connsiteX90" fmla="*/ 1544088 w 1561909"/>
              <a:gd name="connsiteY90" fmla="*/ 904964 h 2340869"/>
              <a:gd name="connsiteX91" fmla="*/ 1525038 w 1561909"/>
              <a:gd name="connsiteY91" fmla="*/ 978781 h 2340869"/>
              <a:gd name="connsiteX92" fmla="*/ 958300 w 1561909"/>
              <a:gd name="connsiteY92" fmla="*/ 1157376 h 2340869"/>
              <a:gd name="connsiteX93" fmla="*/ 979731 w 1561909"/>
              <a:gd name="connsiteY93" fmla="*/ 1166900 h 2340869"/>
              <a:gd name="connsiteX94" fmla="*/ 974968 w 1561909"/>
              <a:gd name="connsiteY94" fmla="*/ 1240718 h 2340869"/>
              <a:gd name="connsiteX95" fmla="*/ 984494 w 1561909"/>
              <a:gd name="connsiteY95" fmla="*/ 1302633 h 2340869"/>
              <a:gd name="connsiteX96" fmla="*/ 1032119 w 1561909"/>
              <a:gd name="connsiteY96" fmla="*/ 1383595 h 2340869"/>
              <a:gd name="connsiteX97" fmla="*/ 1072600 w 1561909"/>
              <a:gd name="connsiteY97" fmla="*/ 1405026 h 2340869"/>
              <a:gd name="connsiteX98" fmla="*/ 1089269 w 1561909"/>
              <a:gd name="connsiteY98" fmla="*/ 1471701 h 2340869"/>
              <a:gd name="connsiteX99" fmla="*/ 1122607 w 1561909"/>
              <a:gd name="connsiteY99" fmla="*/ 1497895 h 2340869"/>
              <a:gd name="connsiteX100" fmla="*/ 1163088 w 1561909"/>
              <a:gd name="connsiteY100" fmla="*/ 1557426 h 2340869"/>
              <a:gd name="connsiteX101" fmla="*/ 1191663 w 1561909"/>
              <a:gd name="connsiteY101" fmla="*/ 1571714 h 2340869"/>
              <a:gd name="connsiteX102" fmla="*/ 1220238 w 1561909"/>
              <a:gd name="connsiteY102" fmla="*/ 1609813 h 2340869"/>
              <a:gd name="connsiteX103" fmla="*/ 1215943 w 1561909"/>
              <a:gd name="connsiteY103" fmla="*/ 1629673 h 2340869"/>
              <a:gd name="connsiteX104" fmla="*/ 1196425 w 1561909"/>
              <a:gd name="connsiteY104" fmla="*/ 1678870 h 2340869"/>
              <a:gd name="connsiteX105" fmla="*/ 1144037 w 1561909"/>
              <a:gd name="connsiteY105" fmla="*/ 1674106 h 2340869"/>
              <a:gd name="connsiteX106" fmla="*/ 1124987 w 1561909"/>
              <a:gd name="connsiteY106" fmla="*/ 1719349 h 2340869"/>
              <a:gd name="connsiteX107" fmla="*/ 1048787 w 1561909"/>
              <a:gd name="connsiteY107" fmla="*/ 1752687 h 2340869"/>
              <a:gd name="connsiteX108" fmla="*/ 1020212 w 1561909"/>
              <a:gd name="connsiteY108" fmla="*/ 1812218 h 2340869"/>
              <a:gd name="connsiteX109" fmla="*/ 1036881 w 1561909"/>
              <a:gd name="connsiteY109" fmla="*/ 1859843 h 2340869"/>
              <a:gd name="connsiteX110" fmla="*/ 1017832 w 1561909"/>
              <a:gd name="connsiteY110" fmla="*/ 1900326 h 2340869"/>
              <a:gd name="connsiteX111" fmla="*/ 984493 w 1561909"/>
              <a:gd name="connsiteY111" fmla="*/ 1897943 h 2340869"/>
              <a:gd name="connsiteX112" fmla="*/ 982112 w 1561909"/>
              <a:gd name="connsiteY112" fmla="*/ 1962237 h 2340869"/>
              <a:gd name="connsiteX113" fmla="*/ 946393 w 1561909"/>
              <a:gd name="connsiteY113" fmla="*/ 1978906 h 2340869"/>
              <a:gd name="connsiteX114" fmla="*/ 910674 w 1561909"/>
              <a:gd name="connsiteY114" fmla="*/ 1986049 h 2340869"/>
              <a:gd name="connsiteX115" fmla="*/ 910674 w 1561909"/>
              <a:gd name="connsiteY115" fmla="*/ 2050343 h 2340869"/>
              <a:gd name="connsiteX116" fmla="*/ 967824 w 1561909"/>
              <a:gd name="connsiteY116" fmla="*/ 2059868 h 2340869"/>
              <a:gd name="connsiteX117" fmla="*/ 1001162 w 1561909"/>
              <a:gd name="connsiteY117" fmla="*/ 2055106 h 2340869"/>
              <a:gd name="connsiteX118" fmla="*/ 1005922 w 1561909"/>
              <a:gd name="connsiteY118" fmla="*/ 2128925 h 2340869"/>
              <a:gd name="connsiteX119" fmla="*/ 982112 w 1561909"/>
              <a:gd name="connsiteY119" fmla="*/ 2150356 h 2340869"/>
              <a:gd name="connsiteX120" fmla="*/ 922581 w 1561909"/>
              <a:gd name="connsiteY120" fmla="*/ 2147976 h 2340869"/>
              <a:gd name="connsiteX121" fmla="*/ 870193 w 1561909"/>
              <a:gd name="connsiteY121" fmla="*/ 2157501 h 2340869"/>
              <a:gd name="connsiteX122" fmla="*/ 824949 w 1561909"/>
              <a:gd name="connsiteY122" fmla="*/ 2181314 h 2340869"/>
              <a:gd name="connsiteX123" fmla="*/ 779704 w 1561909"/>
              <a:gd name="connsiteY123" fmla="*/ 2188456 h 2340869"/>
              <a:gd name="connsiteX124" fmla="*/ 758274 w 1561909"/>
              <a:gd name="connsiteY124" fmla="*/ 2207508 h 2340869"/>
              <a:gd name="connsiteX125" fmla="*/ 751131 w 1561909"/>
              <a:gd name="connsiteY125" fmla="*/ 2252751 h 2340869"/>
              <a:gd name="connsiteX126" fmla="*/ 734462 w 1561909"/>
              <a:gd name="connsiteY126" fmla="*/ 2264658 h 2340869"/>
              <a:gd name="connsiteX127" fmla="*/ 689218 w 1561909"/>
              <a:gd name="connsiteY127" fmla="*/ 2314664 h 2340869"/>
              <a:gd name="connsiteX128" fmla="*/ 665406 w 1561909"/>
              <a:gd name="connsiteY128" fmla="*/ 2319425 h 2340869"/>
              <a:gd name="connsiteX129" fmla="*/ 617781 w 1561909"/>
              <a:gd name="connsiteY129" fmla="*/ 2340857 h 2340869"/>
              <a:gd name="connsiteX130" fmla="*/ 579681 w 1561909"/>
              <a:gd name="connsiteY130" fmla="*/ 2324188 h 2340869"/>
              <a:gd name="connsiteX131" fmla="*/ 563012 w 1561909"/>
              <a:gd name="connsiteY131" fmla="*/ 2295613 h 2340869"/>
              <a:gd name="connsiteX132" fmla="*/ 520149 w 1561909"/>
              <a:gd name="connsiteY132" fmla="*/ 2305139 h 2340869"/>
              <a:gd name="connsiteX133" fmla="*/ 512573 w 1561909"/>
              <a:gd name="connsiteY133" fmla="*/ 2299035 h 2340869"/>
              <a:gd name="connsiteX134" fmla="*/ 503481 w 1561909"/>
              <a:gd name="connsiteY134" fmla="*/ 2293232 h 2340869"/>
              <a:gd name="connsiteX135" fmla="*/ 522531 w 1561909"/>
              <a:gd name="connsiteY135" fmla="*/ 2186075 h 2340869"/>
              <a:gd name="connsiteX136" fmla="*/ 539199 w 1561909"/>
              <a:gd name="connsiteY136" fmla="*/ 2164644 h 2340869"/>
              <a:gd name="connsiteX137" fmla="*/ 529674 w 1561909"/>
              <a:gd name="connsiteY137" fmla="*/ 2119401 h 2340869"/>
              <a:gd name="connsiteX138" fmla="*/ 553487 w 1561909"/>
              <a:gd name="connsiteY138" fmla="*/ 2105113 h 2340869"/>
              <a:gd name="connsiteX139" fmla="*/ 534437 w 1561909"/>
              <a:gd name="connsiteY139" fmla="*/ 2090826 h 2340869"/>
              <a:gd name="connsiteX140" fmla="*/ 522531 w 1561909"/>
              <a:gd name="connsiteY140" fmla="*/ 2055108 h 2340869"/>
              <a:gd name="connsiteX141" fmla="*/ 513006 w 1561909"/>
              <a:gd name="connsiteY141" fmla="*/ 2009864 h 2340869"/>
              <a:gd name="connsiteX142" fmla="*/ 510624 w 1561909"/>
              <a:gd name="connsiteY142" fmla="*/ 1978906 h 2340869"/>
              <a:gd name="connsiteX143" fmla="*/ 460618 w 1561909"/>
              <a:gd name="connsiteY143" fmla="*/ 1981289 h 2340869"/>
              <a:gd name="connsiteX144" fmla="*/ 427282 w 1561909"/>
              <a:gd name="connsiteY144" fmla="*/ 1945570 h 2340869"/>
              <a:gd name="connsiteX145" fmla="*/ 382037 w 1561909"/>
              <a:gd name="connsiteY145" fmla="*/ 1928900 h 2340869"/>
              <a:gd name="connsiteX146" fmla="*/ 367749 w 1561909"/>
              <a:gd name="connsiteY146" fmla="*/ 1878895 h 2340869"/>
              <a:gd name="connsiteX147" fmla="*/ 365368 w 1561909"/>
              <a:gd name="connsiteY147" fmla="*/ 1857463 h 2340869"/>
              <a:gd name="connsiteX148" fmla="*/ 334413 w 1561909"/>
              <a:gd name="connsiteY148" fmla="*/ 1812220 h 2340869"/>
              <a:gd name="connsiteX149" fmla="*/ 291549 w 1561909"/>
              <a:gd name="connsiteY149" fmla="*/ 1788407 h 2340869"/>
              <a:gd name="connsiteX150" fmla="*/ 248688 w 1561909"/>
              <a:gd name="connsiteY150" fmla="*/ 1759833 h 2340869"/>
              <a:gd name="connsiteX151" fmla="*/ 215349 w 1561909"/>
              <a:gd name="connsiteY151" fmla="*/ 1750307 h 2340869"/>
              <a:gd name="connsiteX152" fmla="*/ 217731 w 1561909"/>
              <a:gd name="connsiteY152" fmla="*/ 1705061 h 2340869"/>
              <a:gd name="connsiteX153" fmla="*/ 174868 w 1561909"/>
              <a:gd name="connsiteY153" fmla="*/ 1719351 h 2340869"/>
              <a:gd name="connsiteX154" fmla="*/ 186775 w 1561909"/>
              <a:gd name="connsiteY154" fmla="*/ 1752689 h 2340869"/>
              <a:gd name="connsiteX155" fmla="*/ 179631 w 1561909"/>
              <a:gd name="connsiteY155" fmla="*/ 1769358 h 2340869"/>
              <a:gd name="connsiteX156" fmla="*/ 141531 w 1561909"/>
              <a:gd name="connsiteY156" fmla="*/ 1740783 h 2340869"/>
              <a:gd name="connsiteX157" fmla="*/ 98669 w 1561909"/>
              <a:gd name="connsiteY157" fmla="*/ 1738401 h 2340869"/>
              <a:gd name="connsiteX158" fmla="*/ 43899 w 1561909"/>
              <a:gd name="connsiteY158" fmla="*/ 1719351 h 2340869"/>
              <a:gd name="connsiteX159" fmla="*/ 10560 w 1561909"/>
              <a:gd name="connsiteY159" fmla="*/ 1716967 h 2340869"/>
              <a:gd name="connsiteX160" fmla="*/ 1037 w 1561909"/>
              <a:gd name="connsiteY160" fmla="*/ 1664583 h 2340869"/>
              <a:gd name="connsiteX161" fmla="*/ 34374 w 1561909"/>
              <a:gd name="connsiteY161" fmla="*/ 1576476 h 2340869"/>
              <a:gd name="connsiteX162" fmla="*/ 60568 w 1561909"/>
              <a:gd name="connsiteY162" fmla="*/ 1528851 h 2340869"/>
              <a:gd name="connsiteX163" fmla="*/ 81999 w 1561909"/>
              <a:gd name="connsiteY163" fmla="*/ 1481226 h 2340869"/>
              <a:gd name="connsiteX164" fmla="*/ 108194 w 1561909"/>
              <a:gd name="connsiteY164" fmla="*/ 1443126 h 2340869"/>
              <a:gd name="connsiteX165" fmla="*/ 146293 w 1561909"/>
              <a:gd name="connsiteY165" fmla="*/ 1433601 h 2340869"/>
              <a:gd name="connsiteX166" fmla="*/ 153438 w 1561909"/>
              <a:gd name="connsiteY166" fmla="*/ 1397883 h 2340869"/>
              <a:gd name="connsiteX167" fmla="*/ 262975 w 1561909"/>
              <a:gd name="connsiteY167" fmla="*/ 1278820 h 2340869"/>
              <a:gd name="connsiteX168" fmla="*/ 286787 w 1561909"/>
              <a:gd name="connsiteY168" fmla="*/ 1140705 h 2340869"/>
              <a:gd name="connsiteX169" fmla="*/ 282025 w 1561909"/>
              <a:gd name="connsiteY169" fmla="*/ 1059745 h 2340869"/>
              <a:gd name="connsiteX170" fmla="*/ 196300 w 1561909"/>
              <a:gd name="connsiteY170" fmla="*/ 1047839 h 2340869"/>
              <a:gd name="connsiteX171" fmla="*/ 179632 w 1561909"/>
              <a:gd name="connsiteY171" fmla="*/ 966876 h 2340869"/>
              <a:gd name="connsiteX172" fmla="*/ 186775 w 1561909"/>
              <a:gd name="connsiteY172" fmla="*/ 900201 h 2340869"/>
              <a:gd name="connsiteX173" fmla="*/ 148675 w 1561909"/>
              <a:gd name="connsiteY173" fmla="*/ 862101 h 2340869"/>
              <a:gd name="connsiteX174" fmla="*/ 127244 w 1561909"/>
              <a:gd name="connsiteY174" fmla="*/ 821619 h 2340869"/>
              <a:gd name="connsiteX175" fmla="*/ 117719 w 1561909"/>
              <a:gd name="connsiteY175" fmla="*/ 762089 h 2340869"/>
              <a:gd name="connsiteX176" fmla="*/ 102097 w 1561909"/>
              <a:gd name="connsiteY176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72622 w 1561909"/>
              <a:gd name="connsiteY77" fmla="*/ 647790 h 2340869"/>
              <a:gd name="connsiteX78" fmla="*/ 1320247 w 1561909"/>
              <a:gd name="connsiteY78" fmla="*/ 650171 h 2340869"/>
              <a:gd name="connsiteX79" fmla="*/ 1332154 w 1561909"/>
              <a:gd name="connsiteY79" fmla="*/ 685890 h 2340869"/>
              <a:gd name="connsiteX80" fmla="*/ 1346442 w 1561909"/>
              <a:gd name="connsiteY80" fmla="*/ 654934 h 2340869"/>
              <a:gd name="connsiteX81" fmla="*/ 1375016 w 1561909"/>
              <a:gd name="connsiteY81" fmla="*/ 664459 h 2340869"/>
              <a:gd name="connsiteX82" fmla="*/ 1432166 w 1561909"/>
              <a:gd name="connsiteY82" fmla="*/ 654934 h 2340869"/>
              <a:gd name="connsiteX83" fmla="*/ 1448835 w 1561909"/>
              <a:gd name="connsiteY83" fmla="*/ 633502 h 2340869"/>
              <a:gd name="connsiteX84" fmla="*/ 1501222 w 1561909"/>
              <a:gd name="connsiteY84" fmla="*/ 650171 h 2340869"/>
              <a:gd name="connsiteX85" fmla="*/ 1532179 w 1561909"/>
              <a:gd name="connsiteY85" fmla="*/ 697796 h 2340869"/>
              <a:gd name="connsiteX86" fmla="*/ 1522654 w 1561909"/>
              <a:gd name="connsiteY86" fmla="*/ 747802 h 2340869"/>
              <a:gd name="connsiteX87" fmla="*/ 1555991 w 1561909"/>
              <a:gd name="connsiteY87" fmla="*/ 764471 h 2340869"/>
              <a:gd name="connsiteX88" fmla="*/ 1555991 w 1561909"/>
              <a:gd name="connsiteY88" fmla="*/ 802571 h 2340869"/>
              <a:gd name="connsiteX89" fmla="*/ 1479791 w 1561909"/>
              <a:gd name="connsiteY89" fmla="*/ 819240 h 2340869"/>
              <a:gd name="connsiteX90" fmla="*/ 1560756 w 1561909"/>
              <a:gd name="connsiteY90" fmla="*/ 902582 h 2340869"/>
              <a:gd name="connsiteX91" fmla="*/ 1544088 w 1561909"/>
              <a:gd name="connsiteY91" fmla="*/ 904964 h 2340869"/>
              <a:gd name="connsiteX92" fmla="*/ 1525038 w 1561909"/>
              <a:gd name="connsiteY92" fmla="*/ 978781 h 2340869"/>
              <a:gd name="connsiteX93" fmla="*/ 958300 w 1561909"/>
              <a:gd name="connsiteY93" fmla="*/ 1157376 h 2340869"/>
              <a:gd name="connsiteX94" fmla="*/ 979731 w 1561909"/>
              <a:gd name="connsiteY94" fmla="*/ 1166900 h 2340869"/>
              <a:gd name="connsiteX95" fmla="*/ 974968 w 1561909"/>
              <a:gd name="connsiteY95" fmla="*/ 1240718 h 2340869"/>
              <a:gd name="connsiteX96" fmla="*/ 984494 w 1561909"/>
              <a:gd name="connsiteY96" fmla="*/ 1302633 h 2340869"/>
              <a:gd name="connsiteX97" fmla="*/ 1032119 w 1561909"/>
              <a:gd name="connsiteY97" fmla="*/ 1383595 h 2340869"/>
              <a:gd name="connsiteX98" fmla="*/ 1072600 w 1561909"/>
              <a:gd name="connsiteY98" fmla="*/ 1405026 h 2340869"/>
              <a:gd name="connsiteX99" fmla="*/ 1089269 w 1561909"/>
              <a:gd name="connsiteY99" fmla="*/ 1471701 h 2340869"/>
              <a:gd name="connsiteX100" fmla="*/ 1122607 w 1561909"/>
              <a:gd name="connsiteY100" fmla="*/ 1497895 h 2340869"/>
              <a:gd name="connsiteX101" fmla="*/ 1163088 w 1561909"/>
              <a:gd name="connsiteY101" fmla="*/ 1557426 h 2340869"/>
              <a:gd name="connsiteX102" fmla="*/ 1191663 w 1561909"/>
              <a:gd name="connsiteY102" fmla="*/ 1571714 h 2340869"/>
              <a:gd name="connsiteX103" fmla="*/ 1220238 w 1561909"/>
              <a:gd name="connsiteY103" fmla="*/ 1609813 h 2340869"/>
              <a:gd name="connsiteX104" fmla="*/ 1215943 w 1561909"/>
              <a:gd name="connsiteY104" fmla="*/ 1629673 h 2340869"/>
              <a:gd name="connsiteX105" fmla="*/ 1196425 w 1561909"/>
              <a:gd name="connsiteY105" fmla="*/ 1678870 h 2340869"/>
              <a:gd name="connsiteX106" fmla="*/ 1144037 w 1561909"/>
              <a:gd name="connsiteY106" fmla="*/ 1674106 h 2340869"/>
              <a:gd name="connsiteX107" fmla="*/ 1124987 w 1561909"/>
              <a:gd name="connsiteY107" fmla="*/ 1719349 h 2340869"/>
              <a:gd name="connsiteX108" fmla="*/ 1048787 w 1561909"/>
              <a:gd name="connsiteY108" fmla="*/ 1752687 h 2340869"/>
              <a:gd name="connsiteX109" fmla="*/ 1020212 w 1561909"/>
              <a:gd name="connsiteY109" fmla="*/ 1812218 h 2340869"/>
              <a:gd name="connsiteX110" fmla="*/ 1036881 w 1561909"/>
              <a:gd name="connsiteY110" fmla="*/ 1859843 h 2340869"/>
              <a:gd name="connsiteX111" fmla="*/ 1017832 w 1561909"/>
              <a:gd name="connsiteY111" fmla="*/ 1900326 h 2340869"/>
              <a:gd name="connsiteX112" fmla="*/ 984493 w 1561909"/>
              <a:gd name="connsiteY112" fmla="*/ 1897943 h 2340869"/>
              <a:gd name="connsiteX113" fmla="*/ 982112 w 1561909"/>
              <a:gd name="connsiteY113" fmla="*/ 1962237 h 2340869"/>
              <a:gd name="connsiteX114" fmla="*/ 946393 w 1561909"/>
              <a:gd name="connsiteY114" fmla="*/ 1978906 h 2340869"/>
              <a:gd name="connsiteX115" fmla="*/ 910674 w 1561909"/>
              <a:gd name="connsiteY115" fmla="*/ 1986049 h 2340869"/>
              <a:gd name="connsiteX116" fmla="*/ 910674 w 1561909"/>
              <a:gd name="connsiteY116" fmla="*/ 2050343 h 2340869"/>
              <a:gd name="connsiteX117" fmla="*/ 967824 w 1561909"/>
              <a:gd name="connsiteY117" fmla="*/ 2059868 h 2340869"/>
              <a:gd name="connsiteX118" fmla="*/ 1001162 w 1561909"/>
              <a:gd name="connsiteY118" fmla="*/ 2055106 h 2340869"/>
              <a:gd name="connsiteX119" fmla="*/ 1005922 w 1561909"/>
              <a:gd name="connsiteY119" fmla="*/ 2128925 h 2340869"/>
              <a:gd name="connsiteX120" fmla="*/ 982112 w 1561909"/>
              <a:gd name="connsiteY120" fmla="*/ 2150356 h 2340869"/>
              <a:gd name="connsiteX121" fmla="*/ 922581 w 1561909"/>
              <a:gd name="connsiteY121" fmla="*/ 2147976 h 2340869"/>
              <a:gd name="connsiteX122" fmla="*/ 870193 w 1561909"/>
              <a:gd name="connsiteY122" fmla="*/ 2157501 h 2340869"/>
              <a:gd name="connsiteX123" fmla="*/ 824949 w 1561909"/>
              <a:gd name="connsiteY123" fmla="*/ 2181314 h 2340869"/>
              <a:gd name="connsiteX124" fmla="*/ 779704 w 1561909"/>
              <a:gd name="connsiteY124" fmla="*/ 2188456 h 2340869"/>
              <a:gd name="connsiteX125" fmla="*/ 758274 w 1561909"/>
              <a:gd name="connsiteY125" fmla="*/ 2207508 h 2340869"/>
              <a:gd name="connsiteX126" fmla="*/ 751131 w 1561909"/>
              <a:gd name="connsiteY126" fmla="*/ 2252751 h 2340869"/>
              <a:gd name="connsiteX127" fmla="*/ 734462 w 1561909"/>
              <a:gd name="connsiteY127" fmla="*/ 2264658 h 2340869"/>
              <a:gd name="connsiteX128" fmla="*/ 689218 w 1561909"/>
              <a:gd name="connsiteY128" fmla="*/ 2314664 h 2340869"/>
              <a:gd name="connsiteX129" fmla="*/ 665406 w 1561909"/>
              <a:gd name="connsiteY129" fmla="*/ 2319425 h 2340869"/>
              <a:gd name="connsiteX130" fmla="*/ 617781 w 1561909"/>
              <a:gd name="connsiteY130" fmla="*/ 2340857 h 2340869"/>
              <a:gd name="connsiteX131" fmla="*/ 579681 w 1561909"/>
              <a:gd name="connsiteY131" fmla="*/ 2324188 h 2340869"/>
              <a:gd name="connsiteX132" fmla="*/ 563012 w 1561909"/>
              <a:gd name="connsiteY132" fmla="*/ 2295613 h 2340869"/>
              <a:gd name="connsiteX133" fmla="*/ 520149 w 1561909"/>
              <a:gd name="connsiteY133" fmla="*/ 2305139 h 2340869"/>
              <a:gd name="connsiteX134" fmla="*/ 512573 w 1561909"/>
              <a:gd name="connsiteY134" fmla="*/ 2299035 h 2340869"/>
              <a:gd name="connsiteX135" fmla="*/ 503481 w 1561909"/>
              <a:gd name="connsiteY135" fmla="*/ 2293232 h 2340869"/>
              <a:gd name="connsiteX136" fmla="*/ 522531 w 1561909"/>
              <a:gd name="connsiteY136" fmla="*/ 2186075 h 2340869"/>
              <a:gd name="connsiteX137" fmla="*/ 539199 w 1561909"/>
              <a:gd name="connsiteY137" fmla="*/ 2164644 h 2340869"/>
              <a:gd name="connsiteX138" fmla="*/ 529674 w 1561909"/>
              <a:gd name="connsiteY138" fmla="*/ 2119401 h 2340869"/>
              <a:gd name="connsiteX139" fmla="*/ 553487 w 1561909"/>
              <a:gd name="connsiteY139" fmla="*/ 2105113 h 2340869"/>
              <a:gd name="connsiteX140" fmla="*/ 534437 w 1561909"/>
              <a:gd name="connsiteY140" fmla="*/ 2090826 h 2340869"/>
              <a:gd name="connsiteX141" fmla="*/ 522531 w 1561909"/>
              <a:gd name="connsiteY141" fmla="*/ 2055108 h 2340869"/>
              <a:gd name="connsiteX142" fmla="*/ 513006 w 1561909"/>
              <a:gd name="connsiteY142" fmla="*/ 2009864 h 2340869"/>
              <a:gd name="connsiteX143" fmla="*/ 510624 w 1561909"/>
              <a:gd name="connsiteY143" fmla="*/ 1978906 h 2340869"/>
              <a:gd name="connsiteX144" fmla="*/ 460618 w 1561909"/>
              <a:gd name="connsiteY144" fmla="*/ 1981289 h 2340869"/>
              <a:gd name="connsiteX145" fmla="*/ 427282 w 1561909"/>
              <a:gd name="connsiteY145" fmla="*/ 1945570 h 2340869"/>
              <a:gd name="connsiteX146" fmla="*/ 382037 w 1561909"/>
              <a:gd name="connsiteY146" fmla="*/ 1928900 h 2340869"/>
              <a:gd name="connsiteX147" fmla="*/ 367749 w 1561909"/>
              <a:gd name="connsiteY147" fmla="*/ 1878895 h 2340869"/>
              <a:gd name="connsiteX148" fmla="*/ 365368 w 1561909"/>
              <a:gd name="connsiteY148" fmla="*/ 1857463 h 2340869"/>
              <a:gd name="connsiteX149" fmla="*/ 334413 w 1561909"/>
              <a:gd name="connsiteY149" fmla="*/ 1812220 h 2340869"/>
              <a:gd name="connsiteX150" fmla="*/ 291549 w 1561909"/>
              <a:gd name="connsiteY150" fmla="*/ 1788407 h 2340869"/>
              <a:gd name="connsiteX151" fmla="*/ 248688 w 1561909"/>
              <a:gd name="connsiteY151" fmla="*/ 1759833 h 2340869"/>
              <a:gd name="connsiteX152" fmla="*/ 215349 w 1561909"/>
              <a:gd name="connsiteY152" fmla="*/ 1750307 h 2340869"/>
              <a:gd name="connsiteX153" fmla="*/ 217731 w 1561909"/>
              <a:gd name="connsiteY153" fmla="*/ 1705061 h 2340869"/>
              <a:gd name="connsiteX154" fmla="*/ 174868 w 1561909"/>
              <a:gd name="connsiteY154" fmla="*/ 1719351 h 2340869"/>
              <a:gd name="connsiteX155" fmla="*/ 186775 w 1561909"/>
              <a:gd name="connsiteY155" fmla="*/ 1752689 h 2340869"/>
              <a:gd name="connsiteX156" fmla="*/ 179631 w 1561909"/>
              <a:gd name="connsiteY156" fmla="*/ 1769358 h 2340869"/>
              <a:gd name="connsiteX157" fmla="*/ 141531 w 1561909"/>
              <a:gd name="connsiteY157" fmla="*/ 1740783 h 2340869"/>
              <a:gd name="connsiteX158" fmla="*/ 98669 w 1561909"/>
              <a:gd name="connsiteY158" fmla="*/ 1738401 h 2340869"/>
              <a:gd name="connsiteX159" fmla="*/ 43899 w 1561909"/>
              <a:gd name="connsiteY159" fmla="*/ 1719351 h 2340869"/>
              <a:gd name="connsiteX160" fmla="*/ 10560 w 1561909"/>
              <a:gd name="connsiteY160" fmla="*/ 1716967 h 2340869"/>
              <a:gd name="connsiteX161" fmla="*/ 1037 w 1561909"/>
              <a:gd name="connsiteY161" fmla="*/ 1664583 h 2340869"/>
              <a:gd name="connsiteX162" fmla="*/ 34374 w 1561909"/>
              <a:gd name="connsiteY162" fmla="*/ 1576476 h 2340869"/>
              <a:gd name="connsiteX163" fmla="*/ 60568 w 1561909"/>
              <a:gd name="connsiteY163" fmla="*/ 1528851 h 2340869"/>
              <a:gd name="connsiteX164" fmla="*/ 81999 w 1561909"/>
              <a:gd name="connsiteY164" fmla="*/ 1481226 h 2340869"/>
              <a:gd name="connsiteX165" fmla="*/ 108194 w 1561909"/>
              <a:gd name="connsiteY165" fmla="*/ 1443126 h 2340869"/>
              <a:gd name="connsiteX166" fmla="*/ 146293 w 1561909"/>
              <a:gd name="connsiteY166" fmla="*/ 1433601 h 2340869"/>
              <a:gd name="connsiteX167" fmla="*/ 153438 w 1561909"/>
              <a:gd name="connsiteY167" fmla="*/ 1397883 h 2340869"/>
              <a:gd name="connsiteX168" fmla="*/ 262975 w 1561909"/>
              <a:gd name="connsiteY168" fmla="*/ 1278820 h 2340869"/>
              <a:gd name="connsiteX169" fmla="*/ 286787 w 1561909"/>
              <a:gd name="connsiteY169" fmla="*/ 1140705 h 2340869"/>
              <a:gd name="connsiteX170" fmla="*/ 282025 w 1561909"/>
              <a:gd name="connsiteY170" fmla="*/ 1059745 h 2340869"/>
              <a:gd name="connsiteX171" fmla="*/ 196300 w 1561909"/>
              <a:gd name="connsiteY171" fmla="*/ 1047839 h 2340869"/>
              <a:gd name="connsiteX172" fmla="*/ 179632 w 1561909"/>
              <a:gd name="connsiteY172" fmla="*/ 966876 h 2340869"/>
              <a:gd name="connsiteX173" fmla="*/ 186775 w 1561909"/>
              <a:gd name="connsiteY173" fmla="*/ 900201 h 2340869"/>
              <a:gd name="connsiteX174" fmla="*/ 148675 w 1561909"/>
              <a:gd name="connsiteY174" fmla="*/ 862101 h 2340869"/>
              <a:gd name="connsiteX175" fmla="*/ 127244 w 1561909"/>
              <a:gd name="connsiteY175" fmla="*/ 821619 h 2340869"/>
              <a:gd name="connsiteX176" fmla="*/ 117719 w 1561909"/>
              <a:gd name="connsiteY176" fmla="*/ 762089 h 2340869"/>
              <a:gd name="connsiteX177" fmla="*/ 102097 w 1561909"/>
              <a:gd name="connsiteY177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72622 w 1561909"/>
              <a:gd name="connsiteY77" fmla="*/ 647790 h 2340869"/>
              <a:gd name="connsiteX78" fmla="*/ 1320247 w 1561909"/>
              <a:gd name="connsiteY78" fmla="*/ 650171 h 2340869"/>
              <a:gd name="connsiteX79" fmla="*/ 1332154 w 1561909"/>
              <a:gd name="connsiteY79" fmla="*/ 685890 h 2340869"/>
              <a:gd name="connsiteX80" fmla="*/ 1346442 w 1561909"/>
              <a:gd name="connsiteY80" fmla="*/ 654934 h 2340869"/>
              <a:gd name="connsiteX81" fmla="*/ 1375016 w 1561909"/>
              <a:gd name="connsiteY81" fmla="*/ 664459 h 2340869"/>
              <a:gd name="connsiteX82" fmla="*/ 1432166 w 1561909"/>
              <a:gd name="connsiteY82" fmla="*/ 654934 h 2340869"/>
              <a:gd name="connsiteX83" fmla="*/ 1448835 w 1561909"/>
              <a:gd name="connsiteY83" fmla="*/ 633502 h 2340869"/>
              <a:gd name="connsiteX84" fmla="*/ 1501222 w 1561909"/>
              <a:gd name="connsiteY84" fmla="*/ 650171 h 2340869"/>
              <a:gd name="connsiteX85" fmla="*/ 1505985 w 1561909"/>
              <a:gd name="connsiteY85" fmla="*/ 688271 h 2340869"/>
              <a:gd name="connsiteX86" fmla="*/ 1532179 w 1561909"/>
              <a:gd name="connsiteY86" fmla="*/ 697796 h 2340869"/>
              <a:gd name="connsiteX87" fmla="*/ 1522654 w 1561909"/>
              <a:gd name="connsiteY87" fmla="*/ 747802 h 2340869"/>
              <a:gd name="connsiteX88" fmla="*/ 1555991 w 1561909"/>
              <a:gd name="connsiteY88" fmla="*/ 764471 h 2340869"/>
              <a:gd name="connsiteX89" fmla="*/ 1555991 w 1561909"/>
              <a:gd name="connsiteY89" fmla="*/ 802571 h 2340869"/>
              <a:gd name="connsiteX90" fmla="*/ 1479791 w 1561909"/>
              <a:gd name="connsiteY90" fmla="*/ 819240 h 2340869"/>
              <a:gd name="connsiteX91" fmla="*/ 1560756 w 1561909"/>
              <a:gd name="connsiteY91" fmla="*/ 902582 h 2340869"/>
              <a:gd name="connsiteX92" fmla="*/ 1544088 w 1561909"/>
              <a:gd name="connsiteY92" fmla="*/ 904964 h 2340869"/>
              <a:gd name="connsiteX93" fmla="*/ 1525038 w 1561909"/>
              <a:gd name="connsiteY93" fmla="*/ 978781 h 2340869"/>
              <a:gd name="connsiteX94" fmla="*/ 958300 w 1561909"/>
              <a:gd name="connsiteY94" fmla="*/ 1157376 h 2340869"/>
              <a:gd name="connsiteX95" fmla="*/ 979731 w 1561909"/>
              <a:gd name="connsiteY95" fmla="*/ 1166900 h 2340869"/>
              <a:gd name="connsiteX96" fmla="*/ 974968 w 1561909"/>
              <a:gd name="connsiteY96" fmla="*/ 1240718 h 2340869"/>
              <a:gd name="connsiteX97" fmla="*/ 984494 w 1561909"/>
              <a:gd name="connsiteY97" fmla="*/ 1302633 h 2340869"/>
              <a:gd name="connsiteX98" fmla="*/ 1032119 w 1561909"/>
              <a:gd name="connsiteY98" fmla="*/ 1383595 h 2340869"/>
              <a:gd name="connsiteX99" fmla="*/ 1072600 w 1561909"/>
              <a:gd name="connsiteY99" fmla="*/ 1405026 h 2340869"/>
              <a:gd name="connsiteX100" fmla="*/ 1089269 w 1561909"/>
              <a:gd name="connsiteY100" fmla="*/ 1471701 h 2340869"/>
              <a:gd name="connsiteX101" fmla="*/ 1122607 w 1561909"/>
              <a:gd name="connsiteY101" fmla="*/ 1497895 h 2340869"/>
              <a:gd name="connsiteX102" fmla="*/ 1163088 w 1561909"/>
              <a:gd name="connsiteY102" fmla="*/ 1557426 h 2340869"/>
              <a:gd name="connsiteX103" fmla="*/ 1191663 w 1561909"/>
              <a:gd name="connsiteY103" fmla="*/ 1571714 h 2340869"/>
              <a:gd name="connsiteX104" fmla="*/ 1220238 w 1561909"/>
              <a:gd name="connsiteY104" fmla="*/ 1609813 h 2340869"/>
              <a:gd name="connsiteX105" fmla="*/ 1215943 w 1561909"/>
              <a:gd name="connsiteY105" fmla="*/ 1629673 h 2340869"/>
              <a:gd name="connsiteX106" fmla="*/ 1196425 w 1561909"/>
              <a:gd name="connsiteY106" fmla="*/ 1678870 h 2340869"/>
              <a:gd name="connsiteX107" fmla="*/ 1144037 w 1561909"/>
              <a:gd name="connsiteY107" fmla="*/ 1674106 h 2340869"/>
              <a:gd name="connsiteX108" fmla="*/ 1124987 w 1561909"/>
              <a:gd name="connsiteY108" fmla="*/ 1719349 h 2340869"/>
              <a:gd name="connsiteX109" fmla="*/ 1048787 w 1561909"/>
              <a:gd name="connsiteY109" fmla="*/ 1752687 h 2340869"/>
              <a:gd name="connsiteX110" fmla="*/ 1020212 w 1561909"/>
              <a:gd name="connsiteY110" fmla="*/ 1812218 h 2340869"/>
              <a:gd name="connsiteX111" fmla="*/ 1036881 w 1561909"/>
              <a:gd name="connsiteY111" fmla="*/ 1859843 h 2340869"/>
              <a:gd name="connsiteX112" fmla="*/ 1017832 w 1561909"/>
              <a:gd name="connsiteY112" fmla="*/ 1900326 h 2340869"/>
              <a:gd name="connsiteX113" fmla="*/ 984493 w 1561909"/>
              <a:gd name="connsiteY113" fmla="*/ 1897943 h 2340869"/>
              <a:gd name="connsiteX114" fmla="*/ 982112 w 1561909"/>
              <a:gd name="connsiteY114" fmla="*/ 1962237 h 2340869"/>
              <a:gd name="connsiteX115" fmla="*/ 946393 w 1561909"/>
              <a:gd name="connsiteY115" fmla="*/ 1978906 h 2340869"/>
              <a:gd name="connsiteX116" fmla="*/ 910674 w 1561909"/>
              <a:gd name="connsiteY116" fmla="*/ 1986049 h 2340869"/>
              <a:gd name="connsiteX117" fmla="*/ 910674 w 1561909"/>
              <a:gd name="connsiteY117" fmla="*/ 2050343 h 2340869"/>
              <a:gd name="connsiteX118" fmla="*/ 967824 w 1561909"/>
              <a:gd name="connsiteY118" fmla="*/ 2059868 h 2340869"/>
              <a:gd name="connsiteX119" fmla="*/ 1001162 w 1561909"/>
              <a:gd name="connsiteY119" fmla="*/ 2055106 h 2340869"/>
              <a:gd name="connsiteX120" fmla="*/ 1005922 w 1561909"/>
              <a:gd name="connsiteY120" fmla="*/ 2128925 h 2340869"/>
              <a:gd name="connsiteX121" fmla="*/ 982112 w 1561909"/>
              <a:gd name="connsiteY121" fmla="*/ 2150356 h 2340869"/>
              <a:gd name="connsiteX122" fmla="*/ 922581 w 1561909"/>
              <a:gd name="connsiteY122" fmla="*/ 2147976 h 2340869"/>
              <a:gd name="connsiteX123" fmla="*/ 870193 w 1561909"/>
              <a:gd name="connsiteY123" fmla="*/ 2157501 h 2340869"/>
              <a:gd name="connsiteX124" fmla="*/ 824949 w 1561909"/>
              <a:gd name="connsiteY124" fmla="*/ 2181314 h 2340869"/>
              <a:gd name="connsiteX125" fmla="*/ 779704 w 1561909"/>
              <a:gd name="connsiteY125" fmla="*/ 2188456 h 2340869"/>
              <a:gd name="connsiteX126" fmla="*/ 758274 w 1561909"/>
              <a:gd name="connsiteY126" fmla="*/ 2207508 h 2340869"/>
              <a:gd name="connsiteX127" fmla="*/ 751131 w 1561909"/>
              <a:gd name="connsiteY127" fmla="*/ 2252751 h 2340869"/>
              <a:gd name="connsiteX128" fmla="*/ 734462 w 1561909"/>
              <a:gd name="connsiteY128" fmla="*/ 2264658 h 2340869"/>
              <a:gd name="connsiteX129" fmla="*/ 689218 w 1561909"/>
              <a:gd name="connsiteY129" fmla="*/ 2314664 h 2340869"/>
              <a:gd name="connsiteX130" fmla="*/ 665406 w 1561909"/>
              <a:gd name="connsiteY130" fmla="*/ 2319425 h 2340869"/>
              <a:gd name="connsiteX131" fmla="*/ 617781 w 1561909"/>
              <a:gd name="connsiteY131" fmla="*/ 2340857 h 2340869"/>
              <a:gd name="connsiteX132" fmla="*/ 579681 w 1561909"/>
              <a:gd name="connsiteY132" fmla="*/ 2324188 h 2340869"/>
              <a:gd name="connsiteX133" fmla="*/ 563012 w 1561909"/>
              <a:gd name="connsiteY133" fmla="*/ 2295613 h 2340869"/>
              <a:gd name="connsiteX134" fmla="*/ 520149 w 1561909"/>
              <a:gd name="connsiteY134" fmla="*/ 2305139 h 2340869"/>
              <a:gd name="connsiteX135" fmla="*/ 512573 w 1561909"/>
              <a:gd name="connsiteY135" fmla="*/ 2299035 h 2340869"/>
              <a:gd name="connsiteX136" fmla="*/ 503481 w 1561909"/>
              <a:gd name="connsiteY136" fmla="*/ 2293232 h 2340869"/>
              <a:gd name="connsiteX137" fmla="*/ 522531 w 1561909"/>
              <a:gd name="connsiteY137" fmla="*/ 2186075 h 2340869"/>
              <a:gd name="connsiteX138" fmla="*/ 539199 w 1561909"/>
              <a:gd name="connsiteY138" fmla="*/ 2164644 h 2340869"/>
              <a:gd name="connsiteX139" fmla="*/ 529674 w 1561909"/>
              <a:gd name="connsiteY139" fmla="*/ 2119401 h 2340869"/>
              <a:gd name="connsiteX140" fmla="*/ 553487 w 1561909"/>
              <a:gd name="connsiteY140" fmla="*/ 2105113 h 2340869"/>
              <a:gd name="connsiteX141" fmla="*/ 534437 w 1561909"/>
              <a:gd name="connsiteY141" fmla="*/ 2090826 h 2340869"/>
              <a:gd name="connsiteX142" fmla="*/ 522531 w 1561909"/>
              <a:gd name="connsiteY142" fmla="*/ 2055108 h 2340869"/>
              <a:gd name="connsiteX143" fmla="*/ 513006 w 1561909"/>
              <a:gd name="connsiteY143" fmla="*/ 2009864 h 2340869"/>
              <a:gd name="connsiteX144" fmla="*/ 510624 w 1561909"/>
              <a:gd name="connsiteY144" fmla="*/ 1978906 h 2340869"/>
              <a:gd name="connsiteX145" fmla="*/ 460618 w 1561909"/>
              <a:gd name="connsiteY145" fmla="*/ 1981289 h 2340869"/>
              <a:gd name="connsiteX146" fmla="*/ 427282 w 1561909"/>
              <a:gd name="connsiteY146" fmla="*/ 1945570 h 2340869"/>
              <a:gd name="connsiteX147" fmla="*/ 382037 w 1561909"/>
              <a:gd name="connsiteY147" fmla="*/ 1928900 h 2340869"/>
              <a:gd name="connsiteX148" fmla="*/ 367749 w 1561909"/>
              <a:gd name="connsiteY148" fmla="*/ 1878895 h 2340869"/>
              <a:gd name="connsiteX149" fmla="*/ 365368 w 1561909"/>
              <a:gd name="connsiteY149" fmla="*/ 1857463 h 2340869"/>
              <a:gd name="connsiteX150" fmla="*/ 334413 w 1561909"/>
              <a:gd name="connsiteY150" fmla="*/ 1812220 h 2340869"/>
              <a:gd name="connsiteX151" fmla="*/ 291549 w 1561909"/>
              <a:gd name="connsiteY151" fmla="*/ 1788407 h 2340869"/>
              <a:gd name="connsiteX152" fmla="*/ 248688 w 1561909"/>
              <a:gd name="connsiteY152" fmla="*/ 1759833 h 2340869"/>
              <a:gd name="connsiteX153" fmla="*/ 215349 w 1561909"/>
              <a:gd name="connsiteY153" fmla="*/ 1750307 h 2340869"/>
              <a:gd name="connsiteX154" fmla="*/ 217731 w 1561909"/>
              <a:gd name="connsiteY154" fmla="*/ 1705061 h 2340869"/>
              <a:gd name="connsiteX155" fmla="*/ 174868 w 1561909"/>
              <a:gd name="connsiteY155" fmla="*/ 1719351 h 2340869"/>
              <a:gd name="connsiteX156" fmla="*/ 186775 w 1561909"/>
              <a:gd name="connsiteY156" fmla="*/ 1752689 h 2340869"/>
              <a:gd name="connsiteX157" fmla="*/ 179631 w 1561909"/>
              <a:gd name="connsiteY157" fmla="*/ 1769358 h 2340869"/>
              <a:gd name="connsiteX158" fmla="*/ 141531 w 1561909"/>
              <a:gd name="connsiteY158" fmla="*/ 1740783 h 2340869"/>
              <a:gd name="connsiteX159" fmla="*/ 98669 w 1561909"/>
              <a:gd name="connsiteY159" fmla="*/ 1738401 h 2340869"/>
              <a:gd name="connsiteX160" fmla="*/ 43899 w 1561909"/>
              <a:gd name="connsiteY160" fmla="*/ 1719351 h 2340869"/>
              <a:gd name="connsiteX161" fmla="*/ 10560 w 1561909"/>
              <a:gd name="connsiteY161" fmla="*/ 1716967 h 2340869"/>
              <a:gd name="connsiteX162" fmla="*/ 1037 w 1561909"/>
              <a:gd name="connsiteY162" fmla="*/ 1664583 h 2340869"/>
              <a:gd name="connsiteX163" fmla="*/ 34374 w 1561909"/>
              <a:gd name="connsiteY163" fmla="*/ 1576476 h 2340869"/>
              <a:gd name="connsiteX164" fmla="*/ 60568 w 1561909"/>
              <a:gd name="connsiteY164" fmla="*/ 1528851 h 2340869"/>
              <a:gd name="connsiteX165" fmla="*/ 81999 w 1561909"/>
              <a:gd name="connsiteY165" fmla="*/ 1481226 h 2340869"/>
              <a:gd name="connsiteX166" fmla="*/ 108194 w 1561909"/>
              <a:gd name="connsiteY166" fmla="*/ 1443126 h 2340869"/>
              <a:gd name="connsiteX167" fmla="*/ 146293 w 1561909"/>
              <a:gd name="connsiteY167" fmla="*/ 1433601 h 2340869"/>
              <a:gd name="connsiteX168" fmla="*/ 153438 w 1561909"/>
              <a:gd name="connsiteY168" fmla="*/ 1397883 h 2340869"/>
              <a:gd name="connsiteX169" fmla="*/ 262975 w 1561909"/>
              <a:gd name="connsiteY169" fmla="*/ 1278820 h 2340869"/>
              <a:gd name="connsiteX170" fmla="*/ 286787 w 1561909"/>
              <a:gd name="connsiteY170" fmla="*/ 1140705 h 2340869"/>
              <a:gd name="connsiteX171" fmla="*/ 282025 w 1561909"/>
              <a:gd name="connsiteY171" fmla="*/ 1059745 h 2340869"/>
              <a:gd name="connsiteX172" fmla="*/ 196300 w 1561909"/>
              <a:gd name="connsiteY172" fmla="*/ 1047839 h 2340869"/>
              <a:gd name="connsiteX173" fmla="*/ 179632 w 1561909"/>
              <a:gd name="connsiteY173" fmla="*/ 966876 h 2340869"/>
              <a:gd name="connsiteX174" fmla="*/ 186775 w 1561909"/>
              <a:gd name="connsiteY174" fmla="*/ 900201 h 2340869"/>
              <a:gd name="connsiteX175" fmla="*/ 148675 w 1561909"/>
              <a:gd name="connsiteY175" fmla="*/ 862101 h 2340869"/>
              <a:gd name="connsiteX176" fmla="*/ 127244 w 1561909"/>
              <a:gd name="connsiteY176" fmla="*/ 821619 h 2340869"/>
              <a:gd name="connsiteX177" fmla="*/ 117719 w 1561909"/>
              <a:gd name="connsiteY177" fmla="*/ 762089 h 2340869"/>
              <a:gd name="connsiteX178" fmla="*/ 102097 w 1561909"/>
              <a:gd name="connsiteY178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94054 w 1561909"/>
              <a:gd name="connsiteY77" fmla="*/ 685890 h 2340869"/>
              <a:gd name="connsiteX78" fmla="*/ 1272622 w 1561909"/>
              <a:gd name="connsiteY78" fmla="*/ 647790 h 2340869"/>
              <a:gd name="connsiteX79" fmla="*/ 1320247 w 1561909"/>
              <a:gd name="connsiteY79" fmla="*/ 650171 h 2340869"/>
              <a:gd name="connsiteX80" fmla="*/ 1332154 w 1561909"/>
              <a:gd name="connsiteY80" fmla="*/ 685890 h 2340869"/>
              <a:gd name="connsiteX81" fmla="*/ 1346442 w 1561909"/>
              <a:gd name="connsiteY81" fmla="*/ 654934 h 2340869"/>
              <a:gd name="connsiteX82" fmla="*/ 1375016 w 1561909"/>
              <a:gd name="connsiteY82" fmla="*/ 664459 h 2340869"/>
              <a:gd name="connsiteX83" fmla="*/ 1432166 w 1561909"/>
              <a:gd name="connsiteY83" fmla="*/ 654934 h 2340869"/>
              <a:gd name="connsiteX84" fmla="*/ 1448835 w 1561909"/>
              <a:gd name="connsiteY84" fmla="*/ 633502 h 2340869"/>
              <a:gd name="connsiteX85" fmla="*/ 1501222 w 1561909"/>
              <a:gd name="connsiteY85" fmla="*/ 650171 h 2340869"/>
              <a:gd name="connsiteX86" fmla="*/ 1505985 w 1561909"/>
              <a:gd name="connsiteY86" fmla="*/ 688271 h 2340869"/>
              <a:gd name="connsiteX87" fmla="*/ 1532179 w 1561909"/>
              <a:gd name="connsiteY87" fmla="*/ 697796 h 2340869"/>
              <a:gd name="connsiteX88" fmla="*/ 1522654 w 1561909"/>
              <a:gd name="connsiteY88" fmla="*/ 747802 h 2340869"/>
              <a:gd name="connsiteX89" fmla="*/ 1555991 w 1561909"/>
              <a:gd name="connsiteY89" fmla="*/ 764471 h 2340869"/>
              <a:gd name="connsiteX90" fmla="*/ 1555991 w 1561909"/>
              <a:gd name="connsiteY90" fmla="*/ 802571 h 2340869"/>
              <a:gd name="connsiteX91" fmla="*/ 1479791 w 1561909"/>
              <a:gd name="connsiteY91" fmla="*/ 819240 h 2340869"/>
              <a:gd name="connsiteX92" fmla="*/ 1560756 w 1561909"/>
              <a:gd name="connsiteY92" fmla="*/ 902582 h 2340869"/>
              <a:gd name="connsiteX93" fmla="*/ 1544088 w 1561909"/>
              <a:gd name="connsiteY93" fmla="*/ 904964 h 2340869"/>
              <a:gd name="connsiteX94" fmla="*/ 1525038 w 1561909"/>
              <a:gd name="connsiteY94" fmla="*/ 978781 h 2340869"/>
              <a:gd name="connsiteX95" fmla="*/ 958300 w 1561909"/>
              <a:gd name="connsiteY95" fmla="*/ 1157376 h 2340869"/>
              <a:gd name="connsiteX96" fmla="*/ 979731 w 1561909"/>
              <a:gd name="connsiteY96" fmla="*/ 1166900 h 2340869"/>
              <a:gd name="connsiteX97" fmla="*/ 974968 w 1561909"/>
              <a:gd name="connsiteY97" fmla="*/ 1240718 h 2340869"/>
              <a:gd name="connsiteX98" fmla="*/ 984494 w 1561909"/>
              <a:gd name="connsiteY98" fmla="*/ 1302633 h 2340869"/>
              <a:gd name="connsiteX99" fmla="*/ 1032119 w 1561909"/>
              <a:gd name="connsiteY99" fmla="*/ 1383595 h 2340869"/>
              <a:gd name="connsiteX100" fmla="*/ 1072600 w 1561909"/>
              <a:gd name="connsiteY100" fmla="*/ 1405026 h 2340869"/>
              <a:gd name="connsiteX101" fmla="*/ 1089269 w 1561909"/>
              <a:gd name="connsiteY101" fmla="*/ 1471701 h 2340869"/>
              <a:gd name="connsiteX102" fmla="*/ 1122607 w 1561909"/>
              <a:gd name="connsiteY102" fmla="*/ 1497895 h 2340869"/>
              <a:gd name="connsiteX103" fmla="*/ 1163088 w 1561909"/>
              <a:gd name="connsiteY103" fmla="*/ 1557426 h 2340869"/>
              <a:gd name="connsiteX104" fmla="*/ 1191663 w 1561909"/>
              <a:gd name="connsiteY104" fmla="*/ 1571714 h 2340869"/>
              <a:gd name="connsiteX105" fmla="*/ 1220238 w 1561909"/>
              <a:gd name="connsiteY105" fmla="*/ 1609813 h 2340869"/>
              <a:gd name="connsiteX106" fmla="*/ 1215943 w 1561909"/>
              <a:gd name="connsiteY106" fmla="*/ 1629673 h 2340869"/>
              <a:gd name="connsiteX107" fmla="*/ 1196425 w 1561909"/>
              <a:gd name="connsiteY107" fmla="*/ 1678870 h 2340869"/>
              <a:gd name="connsiteX108" fmla="*/ 1144037 w 1561909"/>
              <a:gd name="connsiteY108" fmla="*/ 1674106 h 2340869"/>
              <a:gd name="connsiteX109" fmla="*/ 1124987 w 1561909"/>
              <a:gd name="connsiteY109" fmla="*/ 1719349 h 2340869"/>
              <a:gd name="connsiteX110" fmla="*/ 1048787 w 1561909"/>
              <a:gd name="connsiteY110" fmla="*/ 1752687 h 2340869"/>
              <a:gd name="connsiteX111" fmla="*/ 1020212 w 1561909"/>
              <a:gd name="connsiteY111" fmla="*/ 1812218 h 2340869"/>
              <a:gd name="connsiteX112" fmla="*/ 1036881 w 1561909"/>
              <a:gd name="connsiteY112" fmla="*/ 1859843 h 2340869"/>
              <a:gd name="connsiteX113" fmla="*/ 1017832 w 1561909"/>
              <a:gd name="connsiteY113" fmla="*/ 1900326 h 2340869"/>
              <a:gd name="connsiteX114" fmla="*/ 984493 w 1561909"/>
              <a:gd name="connsiteY114" fmla="*/ 1897943 h 2340869"/>
              <a:gd name="connsiteX115" fmla="*/ 982112 w 1561909"/>
              <a:gd name="connsiteY115" fmla="*/ 1962237 h 2340869"/>
              <a:gd name="connsiteX116" fmla="*/ 946393 w 1561909"/>
              <a:gd name="connsiteY116" fmla="*/ 1978906 h 2340869"/>
              <a:gd name="connsiteX117" fmla="*/ 910674 w 1561909"/>
              <a:gd name="connsiteY117" fmla="*/ 1986049 h 2340869"/>
              <a:gd name="connsiteX118" fmla="*/ 910674 w 1561909"/>
              <a:gd name="connsiteY118" fmla="*/ 2050343 h 2340869"/>
              <a:gd name="connsiteX119" fmla="*/ 967824 w 1561909"/>
              <a:gd name="connsiteY119" fmla="*/ 2059868 h 2340869"/>
              <a:gd name="connsiteX120" fmla="*/ 1001162 w 1561909"/>
              <a:gd name="connsiteY120" fmla="*/ 2055106 h 2340869"/>
              <a:gd name="connsiteX121" fmla="*/ 1005922 w 1561909"/>
              <a:gd name="connsiteY121" fmla="*/ 2128925 h 2340869"/>
              <a:gd name="connsiteX122" fmla="*/ 982112 w 1561909"/>
              <a:gd name="connsiteY122" fmla="*/ 2150356 h 2340869"/>
              <a:gd name="connsiteX123" fmla="*/ 922581 w 1561909"/>
              <a:gd name="connsiteY123" fmla="*/ 2147976 h 2340869"/>
              <a:gd name="connsiteX124" fmla="*/ 870193 w 1561909"/>
              <a:gd name="connsiteY124" fmla="*/ 2157501 h 2340869"/>
              <a:gd name="connsiteX125" fmla="*/ 824949 w 1561909"/>
              <a:gd name="connsiteY125" fmla="*/ 2181314 h 2340869"/>
              <a:gd name="connsiteX126" fmla="*/ 779704 w 1561909"/>
              <a:gd name="connsiteY126" fmla="*/ 2188456 h 2340869"/>
              <a:gd name="connsiteX127" fmla="*/ 758274 w 1561909"/>
              <a:gd name="connsiteY127" fmla="*/ 2207508 h 2340869"/>
              <a:gd name="connsiteX128" fmla="*/ 751131 w 1561909"/>
              <a:gd name="connsiteY128" fmla="*/ 2252751 h 2340869"/>
              <a:gd name="connsiteX129" fmla="*/ 734462 w 1561909"/>
              <a:gd name="connsiteY129" fmla="*/ 2264658 h 2340869"/>
              <a:gd name="connsiteX130" fmla="*/ 689218 w 1561909"/>
              <a:gd name="connsiteY130" fmla="*/ 2314664 h 2340869"/>
              <a:gd name="connsiteX131" fmla="*/ 665406 w 1561909"/>
              <a:gd name="connsiteY131" fmla="*/ 2319425 h 2340869"/>
              <a:gd name="connsiteX132" fmla="*/ 617781 w 1561909"/>
              <a:gd name="connsiteY132" fmla="*/ 2340857 h 2340869"/>
              <a:gd name="connsiteX133" fmla="*/ 579681 w 1561909"/>
              <a:gd name="connsiteY133" fmla="*/ 2324188 h 2340869"/>
              <a:gd name="connsiteX134" fmla="*/ 563012 w 1561909"/>
              <a:gd name="connsiteY134" fmla="*/ 2295613 h 2340869"/>
              <a:gd name="connsiteX135" fmla="*/ 520149 w 1561909"/>
              <a:gd name="connsiteY135" fmla="*/ 2305139 h 2340869"/>
              <a:gd name="connsiteX136" fmla="*/ 512573 w 1561909"/>
              <a:gd name="connsiteY136" fmla="*/ 2299035 h 2340869"/>
              <a:gd name="connsiteX137" fmla="*/ 503481 w 1561909"/>
              <a:gd name="connsiteY137" fmla="*/ 2293232 h 2340869"/>
              <a:gd name="connsiteX138" fmla="*/ 522531 w 1561909"/>
              <a:gd name="connsiteY138" fmla="*/ 2186075 h 2340869"/>
              <a:gd name="connsiteX139" fmla="*/ 539199 w 1561909"/>
              <a:gd name="connsiteY139" fmla="*/ 2164644 h 2340869"/>
              <a:gd name="connsiteX140" fmla="*/ 529674 w 1561909"/>
              <a:gd name="connsiteY140" fmla="*/ 2119401 h 2340869"/>
              <a:gd name="connsiteX141" fmla="*/ 553487 w 1561909"/>
              <a:gd name="connsiteY141" fmla="*/ 2105113 h 2340869"/>
              <a:gd name="connsiteX142" fmla="*/ 534437 w 1561909"/>
              <a:gd name="connsiteY142" fmla="*/ 2090826 h 2340869"/>
              <a:gd name="connsiteX143" fmla="*/ 522531 w 1561909"/>
              <a:gd name="connsiteY143" fmla="*/ 2055108 h 2340869"/>
              <a:gd name="connsiteX144" fmla="*/ 513006 w 1561909"/>
              <a:gd name="connsiteY144" fmla="*/ 2009864 h 2340869"/>
              <a:gd name="connsiteX145" fmla="*/ 510624 w 1561909"/>
              <a:gd name="connsiteY145" fmla="*/ 1978906 h 2340869"/>
              <a:gd name="connsiteX146" fmla="*/ 460618 w 1561909"/>
              <a:gd name="connsiteY146" fmla="*/ 1981289 h 2340869"/>
              <a:gd name="connsiteX147" fmla="*/ 427282 w 1561909"/>
              <a:gd name="connsiteY147" fmla="*/ 1945570 h 2340869"/>
              <a:gd name="connsiteX148" fmla="*/ 382037 w 1561909"/>
              <a:gd name="connsiteY148" fmla="*/ 1928900 h 2340869"/>
              <a:gd name="connsiteX149" fmla="*/ 367749 w 1561909"/>
              <a:gd name="connsiteY149" fmla="*/ 1878895 h 2340869"/>
              <a:gd name="connsiteX150" fmla="*/ 365368 w 1561909"/>
              <a:gd name="connsiteY150" fmla="*/ 1857463 h 2340869"/>
              <a:gd name="connsiteX151" fmla="*/ 334413 w 1561909"/>
              <a:gd name="connsiteY151" fmla="*/ 1812220 h 2340869"/>
              <a:gd name="connsiteX152" fmla="*/ 291549 w 1561909"/>
              <a:gd name="connsiteY152" fmla="*/ 1788407 h 2340869"/>
              <a:gd name="connsiteX153" fmla="*/ 248688 w 1561909"/>
              <a:gd name="connsiteY153" fmla="*/ 1759833 h 2340869"/>
              <a:gd name="connsiteX154" fmla="*/ 215349 w 1561909"/>
              <a:gd name="connsiteY154" fmla="*/ 1750307 h 2340869"/>
              <a:gd name="connsiteX155" fmla="*/ 217731 w 1561909"/>
              <a:gd name="connsiteY155" fmla="*/ 1705061 h 2340869"/>
              <a:gd name="connsiteX156" fmla="*/ 174868 w 1561909"/>
              <a:gd name="connsiteY156" fmla="*/ 1719351 h 2340869"/>
              <a:gd name="connsiteX157" fmla="*/ 186775 w 1561909"/>
              <a:gd name="connsiteY157" fmla="*/ 1752689 h 2340869"/>
              <a:gd name="connsiteX158" fmla="*/ 179631 w 1561909"/>
              <a:gd name="connsiteY158" fmla="*/ 1769358 h 2340869"/>
              <a:gd name="connsiteX159" fmla="*/ 141531 w 1561909"/>
              <a:gd name="connsiteY159" fmla="*/ 1740783 h 2340869"/>
              <a:gd name="connsiteX160" fmla="*/ 98669 w 1561909"/>
              <a:gd name="connsiteY160" fmla="*/ 1738401 h 2340869"/>
              <a:gd name="connsiteX161" fmla="*/ 43899 w 1561909"/>
              <a:gd name="connsiteY161" fmla="*/ 1719351 h 2340869"/>
              <a:gd name="connsiteX162" fmla="*/ 10560 w 1561909"/>
              <a:gd name="connsiteY162" fmla="*/ 1716967 h 2340869"/>
              <a:gd name="connsiteX163" fmla="*/ 1037 w 1561909"/>
              <a:gd name="connsiteY163" fmla="*/ 1664583 h 2340869"/>
              <a:gd name="connsiteX164" fmla="*/ 34374 w 1561909"/>
              <a:gd name="connsiteY164" fmla="*/ 1576476 h 2340869"/>
              <a:gd name="connsiteX165" fmla="*/ 60568 w 1561909"/>
              <a:gd name="connsiteY165" fmla="*/ 1528851 h 2340869"/>
              <a:gd name="connsiteX166" fmla="*/ 81999 w 1561909"/>
              <a:gd name="connsiteY166" fmla="*/ 1481226 h 2340869"/>
              <a:gd name="connsiteX167" fmla="*/ 108194 w 1561909"/>
              <a:gd name="connsiteY167" fmla="*/ 1443126 h 2340869"/>
              <a:gd name="connsiteX168" fmla="*/ 146293 w 1561909"/>
              <a:gd name="connsiteY168" fmla="*/ 1433601 h 2340869"/>
              <a:gd name="connsiteX169" fmla="*/ 153438 w 1561909"/>
              <a:gd name="connsiteY169" fmla="*/ 1397883 h 2340869"/>
              <a:gd name="connsiteX170" fmla="*/ 262975 w 1561909"/>
              <a:gd name="connsiteY170" fmla="*/ 1278820 h 2340869"/>
              <a:gd name="connsiteX171" fmla="*/ 286787 w 1561909"/>
              <a:gd name="connsiteY171" fmla="*/ 1140705 h 2340869"/>
              <a:gd name="connsiteX172" fmla="*/ 282025 w 1561909"/>
              <a:gd name="connsiteY172" fmla="*/ 1059745 h 2340869"/>
              <a:gd name="connsiteX173" fmla="*/ 196300 w 1561909"/>
              <a:gd name="connsiteY173" fmla="*/ 1047839 h 2340869"/>
              <a:gd name="connsiteX174" fmla="*/ 179632 w 1561909"/>
              <a:gd name="connsiteY174" fmla="*/ 966876 h 2340869"/>
              <a:gd name="connsiteX175" fmla="*/ 186775 w 1561909"/>
              <a:gd name="connsiteY175" fmla="*/ 900201 h 2340869"/>
              <a:gd name="connsiteX176" fmla="*/ 148675 w 1561909"/>
              <a:gd name="connsiteY176" fmla="*/ 862101 h 2340869"/>
              <a:gd name="connsiteX177" fmla="*/ 127244 w 1561909"/>
              <a:gd name="connsiteY177" fmla="*/ 821619 h 2340869"/>
              <a:gd name="connsiteX178" fmla="*/ 117719 w 1561909"/>
              <a:gd name="connsiteY178" fmla="*/ 762089 h 2340869"/>
              <a:gd name="connsiteX179" fmla="*/ 102097 w 1561909"/>
              <a:gd name="connsiteY179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94054 w 1561909"/>
              <a:gd name="connsiteY77" fmla="*/ 685890 h 2340869"/>
              <a:gd name="connsiteX78" fmla="*/ 1272622 w 1561909"/>
              <a:gd name="connsiteY78" fmla="*/ 647790 h 2340869"/>
              <a:gd name="connsiteX79" fmla="*/ 1320247 w 1561909"/>
              <a:gd name="connsiteY79" fmla="*/ 650171 h 2340869"/>
              <a:gd name="connsiteX80" fmla="*/ 1332154 w 1561909"/>
              <a:gd name="connsiteY80" fmla="*/ 685890 h 2340869"/>
              <a:gd name="connsiteX81" fmla="*/ 1346442 w 1561909"/>
              <a:gd name="connsiteY81" fmla="*/ 654934 h 2340869"/>
              <a:gd name="connsiteX82" fmla="*/ 1375016 w 1561909"/>
              <a:gd name="connsiteY82" fmla="*/ 664459 h 2340869"/>
              <a:gd name="connsiteX83" fmla="*/ 1432166 w 1561909"/>
              <a:gd name="connsiteY83" fmla="*/ 654934 h 2340869"/>
              <a:gd name="connsiteX84" fmla="*/ 1448835 w 1561909"/>
              <a:gd name="connsiteY84" fmla="*/ 633502 h 2340869"/>
              <a:gd name="connsiteX85" fmla="*/ 1501222 w 1561909"/>
              <a:gd name="connsiteY85" fmla="*/ 650171 h 2340869"/>
              <a:gd name="connsiteX86" fmla="*/ 1505985 w 1561909"/>
              <a:gd name="connsiteY86" fmla="*/ 688271 h 2340869"/>
              <a:gd name="connsiteX87" fmla="*/ 1532179 w 1561909"/>
              <a:gd name="connsiteY87" fmla="*/ 697796 h 2340869"/>
              <a:gd name="connsiteX88" fmla="*/ 1522654 w 1561909"/>
              <a:gd name="connsiteY88" fmla="*/ 747802 h 2340869"/>
              <a:gd name="connsiteX89" fmla="*/ 1555991 w 1561909"/>
              <a:gd name="connsiteY89" fmla="*/ 764471 h 2340869"/>
              <a:gd name="connsiteX90" fmla="*/ 1555991 w 1561909"/>
              <a:gd name="connsiteY90" fmla="*/ 802571 h 2340869"/>
              <a:gd name="connsiteX91" fmla="*/ 1517891 w 1561909"/>
              <a:gd name="connsiteY91" fmla="*/ 797809 h 2340869"/>
              <a:gd name="connsiteX92" fmla="*/ 1479791 w 1561909"/>
              <a:gd name="connsiteY92" fmla="*/ 819240 h 2340869"/>
              <a:gd name="connsiteX93" fmla="*/ 1560756 w 1561909"/>
              <a:gd name="connsiteY93" fmla="*/ 902582 h 2340869"/>
              <a:gd name="connsiteX94" fmla="*/ 1544088 w 1561909"/>
              <a:gd name="connsiteY94" fmla="*/ 904964 h 2340869"/>
              <a:gd name="connsiteX95" fmla="*/ 1525038 w 1561909"/>
              <a:gd name="connsiteY95" fmla="*/ 978781 h 2340869"/>
              <a:gd name="connsiteX96" fmla="*/ 958300 w 1561909"/>
              <a:gd name="connsiteY96" fmla="*/ 1157376 h 2340869"/>
              <a:gd name="connsiteX97" fmla="*/ 979731 w 1561909"/>
              <a:gd name="connsiteY97" fmla="*/ 1166900 h 2340869"/>
              <a:gd name="connsiteX98" fmla="*/ 974968 w 1561909"/>
              <a:gd name="connsiteY98" fmla="*/ 1240718 h 2340869"/>
              <a:gd name="connsiteX99" fmla="*/ 984494 w 1561909"/>
              <a:gd name="connsiteY99" fmla="*/ 1302633 h 2340869"/>
              <a:gd name="connsiteX100" fmla="*/ 1032119 w 1561909"/>
              <a:gd name="connsiteY100" fmla="*/ 1383595 h 2340869"/>
              <a:gd name="connsiteX101" fmla="*/ 1072600 w 1561909"/>
              <a:gd name="connsiteY101" fmla="*/ 1405026 h 2340869"/>
              <a:gd name="connsiteX102" fmla="*/ 1089269 w 1561909"/>
              <a:gd name="connsiteY102" fmla="*/ 1471701 h 2340869"/>
              <a:gd name="connsiteX103" fmla="*/ 1122607 w 1561909"/>
              <a:gd name="connsiteY103" fmla="*/ 1497895 h 2340869"/>
              <a:gd name="connsiteX104" fmla="*/ 1163088 w 1561909"/>
              <a:gd name="connsiteY104" fmla="*/ 1557426 h 2340869"/>
              <a:gd name="connsiteX105" fmla="*/ 1191663 w 1561909"/>
              <a:gd name="connsiteY105" fmla="*/ 1571714 h 2340869"/>
              <a:gd name="connsiteX106" fmla="*/ 1220238 w 1561909"/>
              <a:gd name="connsiteY106" fmla="*/ 1609813 h 2340869"/>
              <a:gd name="connsiteX107" fmla="*/ 1215943 w 1561909"/>
              <a:gd name="connsiteY107" fmla="*/ 1629673 h 2340869"/>
              <a:gd name="connsiteX108" fmla="*/ 1196425 w 1561909"/>
              <a:gd name="connsiteY108" fmla="*/ 1678870 h 2340869"/>
              <a:gd name="connsiteX109" fmla="*/ 1144037 w 1561909"/>
              <a:gd name="connsiteY109" fmla="*/ 1674106 h 2340869"/>
              <a:gd name="connsiteX110" fmla="*/ 1124987 w 1561909"/>
              <a:gd name="connsiteY110" fmla="*/ 1719349 h 2340869"/>
              <a:gd name="connsiteX111" fmla="*/ 1048787 w 1561909"/>
              <a:gd name="connsiteY111" fmla="*/ 1752687 h 2340869"/>
              <a:gd name="connsiteX112" fmla="*/ 1020212 w 1561909"/>
              <a:gd name="connsiteY112" fmla="*/ 1812218 h 2340869"/>
              <a:gd name="connsiteX113" fmla="*/ 1036881 w 1561909"/>
              <a:gd name="connsiteY113" fmla="*/ 1859843 h 2340869"/>
              <a:gd name="connsiteX114" fmla="*/ 1017832 w 1561909"/>
              <a:gd name="connsiteY114" fmla="*/ 1900326 h 2340869"/>
              <a:gd name="connsiteX115" fmla="*/ 984493 w 1561909"/>
              <a:gd name="connsiteY115" fmla="*/ 1897943 h 2340869"/>
              <a:gd name="connsiteX116" fmla="*/ 982112 w 1561909"/>
              <a:gd name="connsiteY116" fmla="*/ 1962237 h 2340869"/>
              <a:gd name="connsiteX117" fmla="*/ 946393 w 1561909"/>
              <a:gd name="connsiteY117" fmla="*/ 1978906 h 2340869"/>
              <a:gd name="connsiteX118" fmla="*/ 910674 w 1561909"/>
              <a:gd name="connsiteY118" fmla="*/ 1986049 h 2340869"/>
              <a:gd name="connsiteX119" fmla="*/ 910674 w 1561909"/>
              <a:gd name="connsiteY119" fmla="*/ 2050343 h 2340869"/>
              <a:gd name="connsiteX120" fmla="*/ 967824 w 1561909"/>
              <a:gd name="connsiteY120" fmla="*/ 2059868 h 2340869"/>
              <a:gd name="connsiteX121" fmla="*/ 1001162 w 1561909"/>
              <a:gd name="connsiteY121" fmla="*/ 2055106 h 2340869"/>
              <a:gd name="connsiteX122" fmla="*/ 1005922 w 1561909"/>
              <a:gd name="connsiteY122" fmla="*/ 2128925 h 2340869"/>
              <a:gd name="connsiteX123" fmla="*/ 982112 w 1561909"/>
              <a:gd name="connsiteY123" fmla="*/ 2150356 h 2340869"/>
              <a:gd name="connsiteX124" fmla="*/ 922581 w 1561909"/>
              <a:gd name="connsiteY124" fmla="*/ 2147976 h 2340869"/>
              <a:gd name="connsiteX125" fmla="*/ 870193 w 1561909"/>
              <a:gd name="connsiteY125" fmla="*/ 2157501 h 2340869"/>
              <a:gd name="connsiteX126" fmla="*/ 824949 w 1561909"/>
              <a:gd name="connsiteY126" fmla="*/ 2181314 h 2340869"/>
              <a:gd name="connsiteX127" fmla="*/ 779704 w 1561909"/>
              <a:gd name="connsiteY127" fmla="*/ 2188456 h 2340869"/>
              <a:gd name="connsiteX128" fmla="*/ 758274 w 1561909"/>
              <a:gd name="connsiteY128" fmla="*/ 2207508 h 2340869"/>
              <a:gd name="connsiteX129" fmla="*/ 751131 w 1561909"/>
              <a:gd name="connsiteY129" fmla="*/ 2252751 h 2340869"/>
              <a:gd name="connsiteX130" fmla="*/ 734462 w 1561909"/>
              <a:gd name="connsiteY130" fmla="*/ 2264658 h 2340869"/>
              <a:gd name="connsiteX131" fmla="*/ 689218 w 1561909"/>
              <a:gd name="connsiteY131" fmla="*/ 2314664 h 2340869"/>
              <a:gd name="connsiteX132" fmla="*/ 665406 w 1561909"/>
              <a:gd name="connsiteY132" fmla="*/ 2319425 h 2340869"/>
              <a:gd name="connsiteX133" fmla="*/ 617781 w 1561909"/>
              <a:gd name="connsiteY133" fmla="*/ 2340857 h 2340869"/>
              <a:gd name="connsiteX134" fmla="*/ 579681 w 1561909"/>
              <a:gd name="connsiteY134" fmla="*/ 2324188 h 2340869"/>
              <a:gd name="connsiteX135" fmla="*/ 563012 w 1561909"/>
              <a:gd name="connsiteY135" fmla="*/ 2295613 h 2340869"/>
              <a:gd name="connsiteX136" fmla="*/ 520149 w 1561909"/>
              <a:gd name="connsiteY136" fmla="*/ 2305139 h 2340869"/>
              <a:gd name="connsiteX137" fmla="*/ 512573 w 1561909"/>
              <a:gd name="connsiteY137" fmla="*/ 2299035 h 2340869"/>
              <a:gd name="connsiteX138" fmla="*/ 503481 w 1561909"/>
              <a:gd name="connsiteY138" fmla="*/ 2293232 h 2340869"/>
              <a:gd name="connsiteX139" fmla="*/ 522531 w 1561909"/>
              <a:gd name="connsiteY139" fmla="*/ 2186075 h 2340869"/>
              <a:gd name="connsiteX140" fmla="*/ 539199 w 1561909"/>
              <a:gd name="connsiteY140" fmla="*/ 2164644 h 2340869"/>
              <a:gd name="connsiteX141" fmla="*/ 529674 w 1561909"/>
              <a:gd name="connsiteY141" fmla="*/ 2119401 h 2340869"/>
              <a:gd name="connsiteX142" fmla="*/ 553487 w 1561909"/>
              <a:gd name="connsiteY142" fmla="*/ 2105113 h 2340869"/>
              <a:gd name="connsiteX143" fmla="*/ 534437 w 1561909"/>
              <a:gd name="connsiteY143" fmla="*/ 2090826 h 2340869"/>
              <a:gd name="connsiteX144" fmla="*/ 522531 w 1561909"/>
              <a:gd name="connsiteY144" fmla="*/ 2055108 h 2340869"/>
              <a:gd name="connsiteX145" fmla="*/ 513006 w 1561909"/>
              <a:gd name="connsiteY145" fmla="*/ 2009864 h 2340869"/>
              <a:gd name="connsiteX146" fmla="*/ 510624 w 1561909"/>
              <a:gd name="connsiteY146" fmla="*/ 1978906 h 2340869"/>
              <a:gd name="connsiteX147" fmla="*/ 460618 w 1561909"/>
              <a:gd name="connsiteY147" fmla="*/ 1981289 h 2340869"/>
              <a:gd name="connsiteX148" fmla="*/ 427282 w 1561909"/>
              <a:gd name="connsiteY148" fmla="*/ 1945570 h 2340869"/>
              <a:gd name="connsiteX149" fmla="*/ 382037 w 1561909"/>
              <a:gd name="connsiteY149" fmla="*/ 1928900 h 2340869"/>
              <a:gd name="connsiteX150" fmla="*/ 367749 w 1561909"/>
              <a:gd name="connsiteY150" fmla="*/ 1878895 h 2340869"/>
              <a:gd name="connsiteX151" fmla="*/ 365368 w 1561909"/>
              <a:gd name="connsiteY151" fmla="*/ 1857463 h 2340869"/>
              <a:gd name="connsiteX152" fmla="*/ 334413 w 1561909"/>
              <a:gd name="connsiteY152" fmla="*/ 1812220 h 2340869"/>
              <a:gd name="connsiteX153" fmla="*/ 291549 w 1561909"/>
              <a:gd name="connsiteY153" fmla="*/ 1788407 h 2340869"/>
              <a:gd name="connsiteX154" fmla="*/ 248688 w 1561909"/>
              <a:gd name="connsiteY154" fmla="*/ 1759833 h 2340869"/>
              <a:gd name="connsiteX155" fmla="*/ 215349 w 1561909"/>
              <a:gd name="connsiteY155" fmla="*/ 1750307 h 2340869"/>
              <a:gd name="connsiteX156" fmla="*/ 217731 w 1561909"/>
              <a:gd name="connsiteY156" fmla="*/ 1705061 h 2340869"/>
              <a:gd name="connsiteX157" fmla="*/ 174868 w 1561909"/>
              <a:gd name="connsiteY157" fmla="*/ 1719351 h 2340869"/>
              <a:gd name="connsiteX158" fmla="*/ 186775 w 1561909"/>
              <a:gd name="connsiteY158" fmla="*/ 1752689 h 2340869"/>
              <a:gd name="connsiteX159" fmla="*/ 179631 w 1561909"/>
              <a:gd name="connsiteY159" fmla="*/ 1769358 h 2340869"/>
              <a:gd name="connsiteX160" fmla="*/ 141531 w 1561909"/>
              <a:gd name="connsiteY160" fmla="*/ 1740783 h 2340869"/>
              <a:gd name="connsiteX161" fmla="*/ 98669 w 1561909"/>
              <a:gd name="connsiteY161" fmla="*/ 1738401 h 2340869"/>
              <a:gd name="connsiteX162" fmla="*/ 43899 w 1561909"/>
              <a:gd name="connsiteY162" fmla="*/ 1719351 h 2340869"/>
              <a:gd name="connsiteX163" fmla="*/ 10560 w 1561909"/>
              <a:gd name="connsiteY163" fmla="*/ 1716967 h 2340869"/>
              <a:gd name="connsiteX164" fmla="*/ 1037 w 1561909"/>
              <a:gd name="connsiteY164" fmla="*/ 1664583 h 2340869"/>
              <a:gd name="connsiteX165" fmla="*/ 34374 w 1561909"/>
              <a:gd name="connsiteY165" fmla="*/ 1576476 h 2340869"/>
              <a:gd name="connsiteX166" fmla="*/ 60568 w 1561909"/>
              <a:gd name="connsiteY166" fmla="*/ 1528851 h 2340869"/>
              <a:gd name="connsiteX167" fmla="*/ 81999 w 1561909"/>
              <a:gd name="connsiteY167" fmla="*/ 1481226 h 2340869"/>
              <a:gd name="connsiteX168" fmla="*/ 108194 w 1561909"/>
              <a:gd name="connsiteY168" fmla="*/ 1443126 h 2340869"/>
              <a:gd name="connsiteX169" fmla="*/ 146293 w 1561909"/>
              <a:gd name="connsiteY169" fmla="*/ 1433601 h 2340869"/>
              <a:gd name="connsiteX170" fmla="*/ 153438 w 1561909"/>
              <a:gd name="connsiteY170" fmla="*/ 1397883 h 2340869"/>
              <a:gd name="connsiteX171" fmla="*/ 262975 w 1561909"/>
              <a:gd name="connsiteY171" fmla="*/ 1278820 h 2340869"/>
              <a:gd name="connsiteX172" fmla="*/ 286787 w 1561909"/>
              <a:gd name="connsiteY172" fmla="*/ 1140705 h 2340869"/>
              <a:gd name="connsiteX173" fmla="*/ 282025 w 1561909"/>
              <a:gd name="connsiteY173" fmla="*/ 1059745 h 2340869"/>
              <a:gd name="connsiteX174" fmla="*/ 196300 w 1561909"/>
              <a:gd name="connsiteY174" fmla="*/ 1047839 h 2340869"/>
              <a:gd name="connsiteX175" fmla="*/ 179632 w 1561909"/>
              <a:gd name="connsiteY175" fmla="*/ 966876 h 2340869"/>
              <a:gd name="connsiteX176" fmla="*/ 186775 w 1561909"/>
              <a:gd name="connsiteY176" fmla="*/ 900201 h 2340869"/>
              <a:gd name="connsiteX177" fmla="*/ 148675 w 1561909"/>
              <a:gd name="connsiteY177" fmla="*/ 862101 h 2340869"/>
              <a:gd name="connsiteX178" fmla="*/ 127244 w 1561909"/>
              <a:gd name="connsiteY178" fmla="*/ 821619 h 2340869"/>
              <a:gd name="connsiteX179" fmla="*/ 117719 w 1561909"/>
              <a:gd name="connsiteY179" fmla="*/ 762089 h 2340869"/>
              <a:gd name="connsiteX180" fmla="*/ 102097 w 1561909"/>
              <a:gd name="connsiteY180" fmla="*/ 681935 h 2340869"/>
              <a:gd name="connsiteX0" fmla="*/ 102097 w 1561909"/>
              <a:gd name="connsiteY0" fmla="*/ 681935 h 2340869"/>
              <a:gd name="connsiteX1" fmla="*/ 91525 w 1561909"/>
              <a:gd name="connsiteY1" fmla="*/ 600163 h 2340869"/>
              <a:gd name="connsiteX2" fmla="*/ 93907 w 1561909"/>
              <a:gd name="connsiteY2" fmla="*/ 535869 h 2340869"/>
              <a:gd name="connsiteX3" fmla="*/ 17706 w 1561909"/>
              <a:gd name="connsiteY3" fmla="*/ 435857 h 2340869"/>
              <a:gd name="connsiteX4" fmla="*/ 12942 w 1561909"/>
              <a:gd name="connsiteY4" fmla="*/ 419186 h 2340869"/>
              <a:gd name="connsiteX5" fmla="*/ 77237 w 1561909"/>
              <a:gd name="connsiteY5" fmla="*/ 433475 h 2340869"/>
              <a:gd name="connsiteX6" fmla="*/ 77237 w 1561909"/>
              <a:gd name="connsiteY6" fmla="*/ 438238 h 2340869"/>
              <a:gd name="connsiteX7" fmla="*/ 127243 w 1561909"/>
              <a:gd name="connsiteY7" fmla="*/ 433475 h 2340869"/>
              <a:gd name="connsiteX8" fmla="*/ 148674 w 1561909"/>
              <a:gd name="connsiteY8" fmla="*/ 383469 h 2340869"/>
              <a:gd name="connsiteX9" fmla="*/ 201062 w 1561909"/>
              <a:gd name="connsiteY9" fmla="*/ 347750 h 2340869"/>
              <a:gd name="connsiteX10" fmla="*/ 208206 w 1561909"/>
              <a:gd name="connsiteY10" fmla="*/ 297744 h 2340869"/>
              <a:gd name="connsiteX11" fmla="*/ 184393 w 1561909"/>
              <a:gd name="connsiteY11" fmla="*/ 281074 h 2340869"/>
              <a:gd name="connsiteX12" fmla="*/ 170106 w 1561909"/>
              <a:gd name="connsiteY12" fmla="*/ 250118 h 2340869"/>
              <a:gd name="connsiteX13" fmla="*/ 224874 w 1561909"/>
              <a:gd name="connsiteY13" fmla="*/ 204875 h 2340869"/>
              <a:gd name="connsiteX14" fmla="*/ 265357 w 1561909"/>
              <a:gd name="connsiteY14" fmla="*/ 121532 h 2340869"/>
              <a:gd name="connsiteX15" fmla="*/ 293931 w 1561909"/>
              <a:gd name="connsiteY15" fmla="*/ 123912 h 2340869"/>
              <a:gd name="connsiteX16" fmla="*/ 324887 w 1561909"/>
              <a:gd name="connsiteY16" fmla="*/ 169157 h 2340869"/>
              <a:gd name="connsiteX17" fmla="*/ 341554 w 1561909"/>
              <a:gd name="connsiteY17" fmla="*/ 138201 h 2340869"/>
              <a:gd name="connsiteX18" fmla="*/ 384416 w 1561909"/>
              <a:gd name="connsiteY18" fmla="*/ 121534 h 2340869"/>
              <a:gd name="connsiteX19" fmla="*/ 420135 w 1561909"/>
              <a:gd name="connsiteY19" fmla="*/ 83434 h 2340869"/>
              <a:gd name="connsiteX20" fmla="*/ 451091 w 1561909"/>
              <a:gd name="connsiteY20" fmla="*/ 88196 h 2340869"/>
              <a:gd name="connsiteX21" fmla="*/ 470141 w 1561909"/>
              <a:gd name="connsiteY21" fmla="*/ 64384 h 2340869"/>
              <a:gd name="connsiteX22" fmla="*/ 498716 w 1561909"/>
              <a:gd name="connsiteY22" fmla="*/ 88196 h 2340869"/>
              <a:gd name="connsiteX23" fmla="*/ 486810 w 1561909"/>
              <a:gd name="connsiteY23" fmla="*/ 121534 h 2340869"/>
              <a:gd name="connsiteX24" fmla="*/ 486810 w 1561909"/>
              <a:gd name="connsiteY24" fmla="*/ 164395 h 2340869"/>
              <a:gd name="connsiteX25" fmla="*/ 515385 w 1561909"/>
              <a:gd name="connsiteY25" fmla="*/ 78671 h 2340869"/>
              <a:gd name="connsiteX26" fmla="*/ 522529 w 1561909"/>
              <a:gd name="connsiteY26" fmla="*/ 23901 h 2340869"/>
              <a:gd name="connsiteX27" fmla="*/ 543961 w 1561909"/>
              <a:gd name="connsiteY27" fmla="*/ 11994 h 2340869"/>
              <a:gd name="connsiteX28" fmla="*/ 551104 w 1561909"/>
              <a:gd name="connsiteY28" fmla="*/ 89 h 2340869"/>
              <a:gd name="connsiteX29" fmla="*/ 601110 w 1561909"/>
              <a:gd name="connsiteY29" fmla="*/ 19139 h 2340869"/>
              <a:gd name="connsiteX30" fmla="*/ 636831 w 1561909"/>
              <a:gd name="connsiteY30" fmla="*/ 33424 h 2340869"/>
              <a:gd name="connsiteX31" fmla="*/ 651116 w 1561909"/>
              <a:gd name="connsiteY31" fmla="*/ 40570 h 2340869"/>
              <a:gd name="connsiteX32" fmla="*/ 708266 w 1561909"/>
              <a:gd name="connsiteY32" fmla="*/ 121534 h 2340869"/>
              <a:gd name="connsiteX33" fmla="*/ 748749 w 1561909"/>
              <a:gd name="connsiteY33" fmla="*/ 152487 h 2340869"/>
              <a:gd name="connsiteX34" fmla="*/ 753510 w 1561909"/>
              <a:gd name="connsiteY34" fmla="*/ 123915 h 2340869"/>
              <a:gd name="connsiteX35" fmla="*/ 765416 w 1561909"/>
              <a:gd name="connsiteY35" fmla="*/ 114390 h 2340869"/>
              <a:gd name="connsiteX36" fmla="*/ 810660 w 1561909"/>
              <a:gd name="connsiteY36" fmla="*/ 123915 h 2340869"/>
              <a:gd name="connsiteX37" fmla="*/ 839235 w 1561909"/>
              <a:gd name="connsiteY37" fmla="*/ 95340 h 2340869"/>
              <a:gd name="connsiteX38" fmla="*/ 877335 w 1561909"/>
              <a:gd name="connsiteY38" fmla="*/ 35809 h 2340869"/>
              <a:gd name="connsiteX39" fmla="*/ 896385 w 1561909"/>
              <a:gd name="connsiteY39" fmla="*/ 26284 h 2340869"/>
              <a:gd name="connsiteX40" fmla="*/ 920197 w 1561909"/>
              <a:gd name="connsiteY40" fmla="*/ 38190 h 2340869"/>
              <a:gd name="connsiteX41" fmla="*/ 922579 w 1561909"/>
              <a:gd name="connsiteY41" fmla="*/ 64384 h 2340869"/>
              <a:gd name="connsiteX42" fmla="*/ 946391 w 1561909"/>
              <a:gd name="connsiteY42" fmla="*/ 42952 h 2340869"/>
              <a:gd name="connsiteX43" fmla="*/ 982113 w 1561909"/>
              <a:gd name="connsiteY43" fmla="*/ 42950 h 2340869"/>
              <a:gd name="connsiteX44" fmla="*/ 1032116 w 1561909"/>
              <a:gd name="connsiteY44" fmla="*/ 69146 h 2340869"/>
              <a:gd name="connsiteX45" fmla="*/ 1060693 w 1561909"/>
              <a:gd name="connsiteY45" fmla="*/ 26281 h 2340869"/>
              <a:gd name="connsiteX46" fmla="*/ 1155942 w 1561909"/>
              <a:gd name="connsiteY46" fmla="*/ 16756 h 2340869"/>
              <a:gd name="connsiteX47" fmla="*/ 1182135 w 1561909"/>
              <a:gd name="connsiteY47" fmla="*/ 11996 h 2340869"/>
              <a:gd name="connsiteX48" fmla="*/ 1255954 w 1561909"/>
              <a:gd name="connsiteY48" fmla="*/ 54859 h 2340869"/>
              <a:gd name="connsiteX49" fmla="*/ 1310722 w 1561909"/>
              <a:gd name="connsiteY49" fmla="*/ 121534 h 2340869"/>
              <a:gd name="connsiteX50" fmla="*/ 1253572 w 1561909"/>
              <a:gd name="connsiteY50" fmla="*/ 135821 h 2340869"/>
              <a:gd name="connsiteX51" fmla="*/ 1229760 w 1561909"/>
              <a:gd name="connsiteY51" fmla="*/ 169159 h 2340869"/>
              <a:gd name="connsiteX52" fmla="*/ 1272622 w 1561909"/>
              <a:gd name="connsiteY52" fmla="*/ 188209 h 2340869"/>
              <a:gd name="connsiteX53" fmla="*/ 1298816 w 1561909"/>
              <a:gd name="connsiteY53" fmla="*/ 185827 h 2340869"/>
              <a:gd name="connsiteX54" fmla="*/ 1322629 w 1561909"/>
              <a:gd name="connsiteY54" fmla="*/ 202496 h 2340869"/>
              <a:gd name="connsiteX55" fmla="*/ 1351204 w 1561909"/>
              <a:gd name="connsiteY55" fmla="*/ 200115 h 2340869"/>
              <a:gd name="connsiteX56" fmla="*/ 1370255 w 1561909"/>
              <a:gd name="connsiteY56" fmla="*/ 212019 h 2340869"/>
              <a:gd name="connsiteX57" fmla="*/ 1289291 w 1561909"/>
              <a:gd name="connsiteY57" fmla="*/ 338227 h 2340869"/>
              <a:gd name="connsiteX58" fmla="*/ 1260716 w 1561909"/>
              <a:gd name="connsiteY58" fmla="*/ 350134 h 2340869"/>
              <a:gd name="connsiteX59" fmla="*/ 1184516 w 1561909"/>
              <a:gd name="connsiteY59" fmla="*/ 316796 h 2340869"/>
              <a:gd name="connsiteX60" fmla="*/ 1101172 w 1561909"/>
              <a:gd name="connsiteY60" fmla="*/ 262027 h 2340869"/>
              <a:gd name="connsiteX61" fmla="*/ 1003541 w 1561909"/>
              <a:gd name="connsiteY61" fmla="*/ 288221 h 2340869"/>
              <a:gd name="connsiteX62" fmla="*/ 991635 w 1561909"/>
              <a:gd name="connsiteY62" fmla="*/ 323940 h 2340869"/>
              <a:gd name="connsiteX63" fmla="*/ 1036879 w 1561909"/>
              <a:gd name="connsiteY63" fmla="*/ 352515 h 2340869"/>
              <a:gd name="connsiteX64" fmla="*/ 1063072 w 1561909"/>
              <a:gd name="connsiteY64" fmla="*/ 402521 h 2340869"/>
              <a:gd name="connsiteX65" fmla="*/ 1060691 w 1561909"/>
              <a:gd name="connsiteY65" fmla="*/ 421571 h 2340869"/>
              <a:gd name="connsiteX66" fmla="*/ 1044022 w 1561909"/>
              <a:gd name="connsiteY66" fmla="*/ 493009 h 2340869"/>
              <a:gd name="connsiteX67" fmla="*/ 1017829 w 1561909"/>
              <a:gd name="connsiteY67" fmla="*/ 540634 h 2340869"/>
              <a:gd name="connsiteX68" fmla="*/ 986872 w 1561909"/>
              <a:gd name="connsiteY68" fmla="*/ 566827 h 2340869"/>
              <a:gd name="connsiteX69" fmla="*/ 972585 w 1561909"/>
              <a:gd name="connsiteY69" fmla="*/ 628740 h 2340869"/>
              <a:gd name="connsiteX70" fmla="*/ 1044022 w 1561909"/>
              <a:gd name="connsiteY70" fmla="*/ 640646 h 2340869"/>
              <a:gd name="connsiteX71" fmla="*/ 1079741 w 1561909"/>
              <a:gd name="connsiteY71" fmla="*/ 600165 h 2340869"/>
              <a:gd name="connsiteX72" fmla="*/ 1110697 w 1561909"/>
              <a:gd name="connsiteY72" fmla="*/ 573971 h 2340869"/>
              <a:gd name="connsiteX73" fmla="*/ 1179754 w 1561909"/>
              <a:gd name="connsiteY73" fmla="*/ 564446 h 2340869"/>
              <a:gd name="connsiteX74" fmla="*/ 1189279 w 1561909"/>
              <a:gd name="connsiteY74" fmla="*/ 633502 h 2340869"/>
              <a:gd name="connsiteX75" fmla="*/ 1251191 w 1561909"/>
              <a:gd name="connsiteY75" fmla="*/ 669221 h 2340869"/>
              <a:gd name="connsiteX76" fmla="*/ 1263097 w 1561909"/>
              <a:gd name="connsiteY76" fmla="*/ 688271 h 2340869"/>
              <a:gd name="connsiteX77" fmla="*/ 1294054 w 1561909"/>
              <a:gd name="connsiteY77" fmla="*/ 685890 h 2340869"/>
              <a:gd name="connsiteX78" fmla="*/ 1272622 w 1561909"/>
              <a:gd name="connsiteY78" fmla="*/ 647790 h 2340869"/>
              <a:gd name="connsiteX79" fmla="*/ 1320247 w 1561909"/>
              <a:gd name="connsiteY79" fmla="*/ 650171 h 2340869"/>
              <a:gd name="connsiteX80" fmla="*/ 1332154 w 1561909"/>
              <a:gd name="connsiteY80" fmla="*/ 685890 h 2340869"/>
              <a:gd name="connsiteX81" fmla="*/ 1346442 w 1561909"/>
              <a:gd name="connsiteY81" fmla="*/ 654934 h 2340869"/>
              <a:gd name="connsiteX82" fmla="*/ 1375016 w 1561909"/>
              <a:gd name="connsiteY82" fmla="*/ 664459 h 2340869"/>
              <a:gd name="connsiteX83" fmla="*/ 1432166 w 1561909"/>
              <a:gd name="connsiteY83" fmla="*/ 654934 h 2340869"/>
              <a:gd name="connsiteX84" fmla="*/ 1448835 w 1561909"/>
              <a:gd name="connsiteY84" fmla="*/ 633502 h 2340869"/>
              <a:gd name="connsiteX85" fmla="*/ 1501222 w 1561909"/>
              <a:gd name="connsiteY85" fmla="*/ 650171 h 2340869"/>
              <a:gd name="connsiteX86" fmla="*/ 1505985 w 1561909"/>
              <a:gd name="connsiteY86" fmla="*/ 688271 h 2340869"/>
              <a:gd name="connsiteX87" fmla="*/ 1532179 w 1561909"/>
              <a:gd name="connsiteY87" fmla="*/ 697796 h 2340869"/>
              <a:gd name="connsiteX88" fmla="*/ 1522654 w 1561909"/>
              <a:gd name="connsiteY88" fmla="*/ 747802 h 2340869"/>
              <a:gd name="connsiteX89" fmla="*/ 1555991 w 1561909"/>
              <a:gd name="connsiteY89" fmla="*/ 764471 h 2340869"/>
              <a:gd name="connsiteX90" fmla="*/ 1555991 w 1561909"/>
              <a:gd name="connsiteY90" fmla="*/ 802571 h 2340869"/>
              <a:gd name="connsiteX91" fmla="*/ 1517891 w 1561909"/>
              <a:gd name="connsiteY91" fmla="*/ 797809 h 2340869"/>
              <a:gd name="connsiteX92" fmla="*/ 1479791 w 1561909"/>
              <a:gd name="connsiteY92" fmla="*/ 819240 h 2340869"/>
              <a:gd name="connsiteX93" fmla="*/ 1541704 w 1561909"/>
              <a:gd name="connsiteY93" fmla="*/ 840671 h 2340869"/>
              <a:gd name="connsiteX94" fmla="*/ 1560756 w 1561909"/>
              <a:gd name="connsiteY94" fmla="*/ 902582 h 2340869"/>
              <a:gd name="connsiteX95" fmla="*/ 1544088 w 1561909"/>
              <a:gd name="connsiteY95" fmla="*/ 904964 h 2340869"/>
              <a:gd name="connsiteX96" fmla="*/ 1525038 w 1561909"/>
              <a:gd name="connsiteY96" fmla="*/ 978781 h 2340869"/>
              <a:gd name="connsiteX97" fmla="*/ 958300 w 1561909"/>
              <a:gd name="connsiteY97" fmla="*/ 1157376 h 2340869"/>
              <a:gd name="connsiteX98" fmla="*/ 979731 w 1561909"/>
              <a:gd name="connsiteY98" fmla="*/ 1166900 h 2340869"/>
              <a:gd name="connsiteX99" fmla="*/ 974968 w 1561909"/>
              <a:gd name="connsiteY99" fmla="*/ 1240718 h 2340869"/>
              <a:gd name="connsiteX100" fmla="*/ 984494 w 1561909"/>
              <a:gd name="connsiteY100" fmla="*/ 1302633 h 2340869"/>
              <a:gd name="connsiteX101" fmla="*/ 1032119 w 1561909"/>
              <a:gd name="connsiteY101" fmla="*/ 1383595 h 2340869"/>
              <a:gd name="connsiteX102" fmla="*/ 1072600 w 1561909"/>
              <a:gd name="connsiteY102" fmla="*/ 1405026 h 2340869"/>
              <a:gd name="connsiteX103" fmla="*/ 1089269 w 1561909"/>
              <a:gd name="connsiteY103" fmla="*/ 1471701 h 2340869"/>
              <a:gd name="connsiteX104" fmla="*/ 1122607 w 1561909"/>
              <a:gd name="connsiteY104" fmla="*/ 1497895 h 2340869"/>
              <a:gd name="connsiteX105" fmla="*/ 1163088 w 1561909"/>
              <a:gd name="connsiteY105" fmla="*/ 1557426 h 2340869"/>
              <a:gd name="connsiteX106" fmla="*/ 1191663 w 1561909"/>
              <a:gd name="connsiteY106" fmla="*/ 1571714 h 2340869"/>
              <a:gd name="connsiteX107" fmla="*/ 1220238 w 1561909"/>
              <a:gd name="connsiteY107" fmla="*/ 1609813 h 2340869"/>
              <a:gd name="connsiteX108" fmla="*/ 1215943 w 1561909"/>
              <a:gd name="connsiteY108" fmla="*/ 1629673 h 2340869"/>
              <a:gd name="connsiteX109" fmla="*/ 1196425 w 1561909"/>
              <a:gd name="connsiteY109" fmla="*/ 1678870 h 2340869"/>
              <a:gd name="connsiteX110" fmla="*/ 1144037 w 1561909"/>
              <a:gd name="connsiteY110" fmla="*/ 1674106 h 2340869"/>
              <a:gd name="connsiteX111" fmla="*/ 1124987 w 1561909"/>
              <a:gd name="connsiteY111" fmla="*/ 1719349 h 2340869"/>
              <a:gd name="connsiteX112" fmla="*/ 1048787 w 1561909"/>
              <a:gd name="connsiteY112" fmla="*/ 1752687 h 2340869"/>
              <a:gd name="connsiteX113" fmla="*/ 1020212 w 1561909"/>
              <a:gd name="connsiteY113" fmla="*/ 1812218 h 2340869"/>
              <a:gd name="connsiteX114" fmla="*/ 1036881 w 1561909"/>
              <a:gd name="connsiteY114" fmla="*/ 1859843 h 2340869"/>
              <a:gd name="connsiteX115" fmla="*/ 1017832 w 1561909"/>
              <a:gd name="connsiteY115" fmla="*/ 1900326 h 2340869"/>
              <a:gd name="connsiteX116" fmla="*/ 984493 w 1561909"/>
              <a:gd name="connsiteY116" fmla="*/ 1897943 h 2340869"/>
              <a:gd name="connsiteX117" fmla="*/ 982112 w 1561909"/>
              <a:gd name="connsiteY117" fmla="*/ 1962237 h 2340869"/>
              <a:gd name="connsiteX118" fmla="*/ 946393 w 1561909"/>
              <a:gd name="connsiteY118" fmla="*/ 1978906 h 2340869"/>
              <a:gd name="connsiteX119" fmla="*/ 910674 w 1561909"/>
              <a:gd name="connsiteY119" fmla="*/ 1986049 h 2340869"/>
              <a:gd name="connsiteX120" fmla="*/ 910674 w 1561909"/>
              <a:gd name="connsiteY120" fmla="*/ 2050343 h 2340869"/>
              <a:gd name="connsiteX121" fmla="*/ 967824 w 1561909"/>
              <a:gd name="connsiteY121" fmla="*/ 2059868 h 2340869"/>
              <a:gd name="connsiteX122" fmla="*/ 1001162 w 1561909"/>
              <a:gd name="connsiteY122" fmla="*/ 2055106 h 2340869"/>
              <a:gd name="connsiteX123" fmla="*/ 1005922 w 1561909"/>
              <a:gd name="connsiteY123" fmla="*/ 2128925 h 2340869"/>
              <a:gd name="connsiteX124" fmla="*/ 982112 w 1561909"/>
              <a:gd name="connsiteY124" fmla="*/ 2150356 h 2340869"/>
              <a:gd name="connsiteX125" fmla="*/ 922581 w 1561909"/>
              <a:gd name="connsiteY125" fmla="*/ 2147976 h 2340869"/>
              <a:gd name="connsiteX126" fmla="*/ 870193 w 1561909"/>
              <a:gd name="connsiteY126" fmla="*/ 2157501 h 2340869"/>
              <a:gd name="connsiteX127" fmla="*/ 824949 w 1561909"/>
              <a:gd name="connsiteY127" fmla="*/ 2181314 h 2340869"/>
              <a:gd name="connsiteX128" fmla="*/ 779704 w 1561909"/>
              <a:gd name="connsiteY128" fmla="*/ 2188456 h 2340869"/>
              <a:gd name="connsiteX129" fmla="*/ 758274 w 1561909"/>
              <a:gd name="connsiteY129" fmla="*/ 2207508 h 2340869"/>
              <a:gd name="connsiteX130" fmla="*/ 751131 w 1561909"/>
              <a:gd name="connsiteY130" fmla="*/ 2252751 h 2340869"/>
              <a:gd name="connsiteX131" fmla="*/ 734462 w 1561909"/>
              <a:gd name="connsiteY131" fmla="*/ 2264658 h 2340869"/>
              <a:gd name="connsiteX132" fmla="*/ 689218 w 1561909"/>
              <a:gd name="connsiteY132" fmla="*/ 2314664 h 2340869"/>
              <a:gd name="connsiteX133" fmla="*/ 665406 w 1561909"/>
              <a:gd name="connsiteY133" fmla="*/ 2319425 h 2340869"/>
              <a:gd name="connsiteX134" fmla="*/ 617781 w 1561909"/>
              <a:gd name="connsiteY134" fmla="*/ 2340857 h 2340869"/>
              <a:gd name="connsiteX135" fmla="*/ 579681 w 1561909"/>
              <a:gd name="connsiteY135" fmla="*/ 2324188 h 2340869"/>
              <a:gd name="connsiteX136" fmla="*/ 563012 w 1561909"/>
              <a:gd name="connsiteY136" fmla="*/ 2295613 h 2340869"/>
              <a:gd name="connsiteX137" fmla="*/ 520149 w 1561909"/>
              <a:gd name="connsiteY137" fmla="*/ 2305139 h 2340869"/>
              <a:gd name="connsiteX138" fmla="*/ 512573 w 1561909"/>
              <a:gd name="connsiteY138" fmla="*/ 2299035 h 2340869"/>
              <a:gd name="connsiteX139" fmla="*/ 503481 w 1561909"/>
              <a:gd name="connsiteY139" fmla="*/ 2293232 h 2340869"/>
              <a:gd name="connsiteX140" fmla="*/ 522531 w 1561909"/>
              <a:gd name="connsiteY140" fmla="*/ 2186075 h 2340869"/>
              <a:gd name="connsiteX141" fmla="*/ 539199 w 1561909"/>
              <a:gd name="connsiteY141" fmla="*/ 2164644 h 2340869"/>
              <a:gd name="connsiteX142" fmla="*/ 529674 w 1561909"/>
              <a:gd name="connsiteY142" fmla="*/ 2119401 h 2340869"/>
              <a:gd name="connsiteX143" fmla="*/ 553487 w 1561909"/>
              <a:gd name="connsiteY143" fmla="*/ 2105113 h 2340869"/>
              <a:gd name="connsiteX144" fmla="*/ 534437 w 1561909"/>
              <a:gd name="connsiteY144" fmla="*/ 2090826 h 2340869"/>
              <a:gd name="connsiteX145" fmla="*/ 522531 w 1561909"/>
              <a:gd name="connsiteY145" fmla="*/ 2055108 h 2340869"/>
              <a:gd name="connsiteX146" fmla="*/ 513006 w 1561909"/>
              <a:gd name="connsiteY146" fmla="*/ 2009864 h 2340869"/>
              <a:gd name="connsiteX147" fmla="*/ 510624 w 1561909"/>
              <a:gd name="connsiteY147" fmla="*/ 1978906 h 2340869"/>
              <a:gd name="connsiteX148" fmla="*/ 460618 w 1561909"/>
              <a:gd name="connsiteY148" fmla="*/ 1981289 h 2340869"/>
              <a:gd name="connsiteX149" fmla="*/ 427282 w 1561909"/>
              <a:gd name="connsiteY149" fmla="*/ 1945570 h 2340869"/>
              <a:gd name="connsiteX150" fmla="*/ 382037 w 1561909"/>
              <a:gd name="connsiteY150" fmla="*/ 1928900 h 2340869"/>
              <a:gd name="connsiteX151" fmla="*/ 367749 w 1561909"/>
              <a:gd name="connsiteY151" fmla="*/ 1878895 h 2340869"/>
              <a:gd name="connsiteX152" fmla="*/ 365368 w 1561909"/>
              <a:gd name="connsiteY152" fmla="*/ 1857463 h 2340869"/>
              <a:gd name="connsiteX153" fmla="*/ 334413 w 1561909"/>
              <a:gd name="connsiteY153" fmla="*/ 1812220 h 2340869"/>
              <a:gd name="connsiteX154" fmla="*/ 291549 w 1561909"/>
              <a:gd name="connsiteY154" fmla="*/ 1788407 h 2340869"/>
              <a:gd name="connsiteX155" fmla="*/ 248688 w 1561909"/>
              <a:gd name="connsiteY155" fmla="*/ 1759833 h 2340869"/>
              <a:gd name="connsiteX156" fmla="*/ 215349 w 1561909"/>
              <a:gd name="connsiteY156" fmla="*/ 1750307 h 2340869"/>
              <a:gd name="connsiteX157" fmla="*/ 217731 w 1561909"/>
              <a:gd name="connsiteY157" fmla="*/ 1705061 h 2340869"/>
              <a:gd name="connsiteX158" fmla="*/ 174868 w 1561909"/>
              <a:gd name="connsiteY158" fmla="*/ 1719351 h 2340869"/>
              <a:gd name="connsiteX159" fmla="*/ 186775 w 1561909"/>
              <a:gd name="connsiteY159" fmla="*/ 1752689 h 2340869"/>
              <a:gd name="connsiteX160" fmla="*/ 179631 w 1561909"/>
              <a:gd name="connsiteY160" fmla="*/ 1769358 h 2340869"/>
              <a:gd name="connsiteX161" fmla="*/ 141531 w 1561909"/>
              <a:gd name="connsiteY161" fmla="*/ 1740783 h 2340869"/>
              <a:gd name="connsiteX162" fmla="*/ 98669 w 1561909"/>
              <a:gd name="connsiteY162" fmla="*/ 1738401 h 2340869"/>
              <a:gd name="connsiteX163" fmla="*/ 43899 w 1561909"/>
              <a:gd name="connsiteY163" fmla="*/ 1719351 h 2340869"/>
              <a:gd name="connsiteX164" fmla="*/ 10560 w 1561909"/>
              <a:gd name="connsiteY164" fmla="*/ 1716967 h 2340869"/>
              <a:gd name="connsiteX165" fmla="*/ 1037 w 1561909"/>
              <a:gd name="connsiteY165" fmla="*/ 1664583 h 2340869"/>
              <a:gd name="connsiteX166" fmla="*/ 34374 w 1561909"/>
              <a:gd name="connsiteY166" fmla="*/ 1576476 h 2340869"/>
              <a:gd name="connsiteX167" fmla="*/ 60568 w 1561909"/>
              <a:gd name="connsiteY167" fmla="*/ 1528851 h 2340869"/>
              <a:gd name="connsiteX168" fmla="*/ 81999 w 1561909"/>
              <a:gd name="connsiteY168" fmla="*/ 1481226 h 2340869"/>
              <a:gd name="connsiteX169" fmla="*/ 108194 w 1561909"/>
              <a:gd name="connsiteY169" fmla="*/ 1443126 h 2340869"/>
              <a:gd name="connsiteX170" fmla="*/ 146293 w 1561909"/>
              <a:gd name="connsiteY170" fmla="*/ 1433601 h 2340869"/>
              <a:gd name="connsiteX171" fmla="*/ 153438 w 1561909"/>
              <a:gd name="connsiteY171" fmla="*/ 1397883 h 2340869"/>
              <a:gd name="connsiteX172" fmla="*/ 262975 w 1561909"/>
              <a:gd name="connsiteY172" fmla="*/ 1278820 h 2340869"/>
              <a:gd name="connsiteX173" fmla="*/ 286787 w 1561909"/>
              <a:gd name="connsiteY173" fmla="*/ 1140705 h 2340869"/>
              <a:gd name="connsiteX174" fmla="*/ 282025 w 1561909"/>
              <a:gd name="connsiteY174" fmla="*/ 1059745 h 2340869"/>
              <a:gd name="connsiteX175" fmla="*/ 196300 w 1561909"/>
              <a:gd name="connsiteY175" fmla="*/ 1047839 h 2340869"/>
              <a:gd name="connsiteX176" fmla="*/ 179632 w 1561909"/>
              <a:gd name="connsiteY176" fmla="*/ 966876 h 2340869"/>
              <a:gd name="connsiteX177" fmla="*/ 186775 w 1561909"/>
              <a:gd name="connsiteY177" fmla="*/ 900201 h 2340869"/>
              <a:gd name="connsiteX178" fmla="*/ 148675 w 1561909"/>
              <a:gd name="connsiteY178" fmla="*/ 862101 h 2340869"/>
              <a:gd name="connsiteX179" fmla="*/ 127244 w 1561909"/>
              <a:gd name="connsiteY179" fmla="*/ 821619 h 2340869"/>
              <a:gd name="connsiteX180" fmla="*/ 117719 w 1561909"/>
              <a:gd name="connsiteY180" fmla="*/ 762089 h 2340869"/>
              <a:gd name="connsiteX181" fmla="*/ 102097 w 1561909"/>
              <a:gd name="connsiteY181" fmla="*/ 681935 h 2340869"/>
              <a:gd name="connsiteX0" fmla="*/ 102097 w 1563527"/>
              <a:gd name="connsiteY0" fmla="*/ 681935 h 2340869"/>
              <a:gd name="connsiteX1" fmla="*/ 91525 w 1563527"/>
              <a:gd name="connsiteY1" fmla="*/ 600163 h 2340869"/>
              <a:gd name="connsiteX2" fmla="*/ 93907 w 1563527"/>
              <a:gd name="connsiteY2" fmla="*/ 535869 h 2340869"/>
              <a:gd name="connsiteX3" fmla="*/ 17706 w 1563527"/>
              <a:gd name="connsiteY3" fmla="*/ 435857 h 2340869"/>
              <a:gd name="connsiteX4" fmla="*/ 12942 w 1563527"/>
              <a:gd name="connsiteY4" fmla="*/ 419186 h 2340869"/>
              <a:gd name="connsiteX5" fmla="*/ 77237 w 1563527"/>
              <a:gd name="connsiteY5" fmla="*/ 433475 h 2340869"/>
              <a:gd name="connsiteX6" fmla="*/ 77237 w 1563527"/>
              <a:gd name="connsiteY6" fmla="*/ 438238 h 2340869"/>
              <a:gd name="connsiteX7" fmla="*/ 127243 w 1563527"/>
              <a:gd name="connsiteY7" fmla="*/ 433475 h 2340869"/>
              <a:gd name="connsiteX8" fmla="*/ 148674 w 1563527"/>
              <a:gd name="connsiteY8" fmla="*/ 383469 h 2340869"/>
              <a:gd name="connsiteX9" fmla="*/ 201062 w 1563527"/>
              <a:gd name="connsiteY9" fmla="*/ 347750 h 2340869"/>
              <a:gd name="connsiteX10" fmla="*/ 208206 w 1563527"/>
              <a:gd name="connsiteY10" fmla="*/ 297744 h 2340869"/>
              <a:gd name="connsiteX11" fmla="*/ 184393 w 1563527"/>
              <a:gd name="connsiteY11" fmla="*/ 281074 h 2340869"/>
              <a:gd name="connsiteX12" fmla="*/ 170106 w 1563527"/>
              <a:gd name="connsiteY12" fmla="*/ 250118 h 2340869"/>
              <a:gd name="connsiteX13" fmla="*/ 224874 w 1563527"/>
              <a:gd name="connsiteY13" fmla="*/ 204875 h 2340869"/>
              <a:gd name="connsiteX14" fmla="*/ 265357 w 1563527"/>
              <a:gd name="connsiteY14" fmla="*/ 121532 h 2340869"/>
              <a:gd name="connsiteX15" fmla="*/ 293931 w 1563527"/>
              <a:gd name="connsiteY15" fmla="*/ 123912 h 2340869"/>
              <a:gd name="connsiteX16" fmla="*/ 324887 w 1563527"/>
              <a:gd name="connsiteY16" fmla="*/ 169157 h 2340869"/>
              <a:gd name="connsiteX17" fmla="*/ 341554 w 1563527"/>
              <a:gd name="connsiteY17" fmla="*/ 138201 h 2340869"/>
              <a:gd name="connsiteX18" fmla="*/ 384416 w 1563527"/>
              <a:gd name="connsiteY18" fmla="*/ 121534 h 2340869"/>
              <a:gd name="connsiteX19" fmla="*/ 420135 w 1563527"/>
              <a:gd name="connsiteY19" fmla="*/ 83434 h 2340869"/>
              <a:gd name="connsiteX20" fmla="*/ 451091 w 1563527"/>
              <a:gd name="connsiteY20" fmla="*/ 88196 h 2340869"/>
              <a:gd name="connsiteX21" fmla="*/ 470141 w 1563527"/>
              <a:gd name="connsiteY21" fmla="*/ 64384 h 2340869"/>
              <a:gd name="connsiteX22" fmla="*/ 498716 w 1563527"/>
              <a:gd name="connsiteY22" fmla="*/ 88196 h 2340869"/>
              <a:gd name="connsiteX23" fmla="*/ 486810 w 1563527"/>
              <a:gd name="connsiteY23" fmla="*/ 121534 h 2340869"/>
              <a:gd name="connsiteX24" fmla="*/ 486810 w 1563527"/>
              <a:gd name="connsiteY24" fmla="*/ 164395 h 2340869"/>
              <a:gd name="connsiteX25" fmla="*/ 515385 w 1563527"/>
              <a:gd name="connsiteY25" fmla="*/ 78671 h 2340869"/>
              <a:gd name="connsiteX26" fmla="*/ 522529 w 1563527"/>
              <a:gd name="connsiteY26" fmla="*/ 23901 h 2340869"/>
              <a:gd name="connsiteX27" fmla="*/ 543961 w 1563527"/>
              <a:gd name="connsiteY27" fmla="*/ 11994 h 2340869"/>
              <a:gd name="connsiteX28" fmla="*/ 551104 w 1563527"/>
              <a:gd name="connsiteY28" fmla="*/ 89 h 2340869"/>
              <a:gd name="connsiteX29" fmla="*/ 601110 w 1563527"/>
              <a:gd name="connsiteY29" fmla="*/ 19139 h 2340869"/>
              <a:gd name="connsiteX30" fmla="*/ 636831 w 1563527"/>
              <a:gd name="connsiteY30" fmla="*/ 33424 h 2340869"/>
              <a:gd name="connsiteX31" fmla="*/ 651116 w 1563527"/>
              <a:gd name="connsiteY31" fmla="*/ 40570 h 2340869"/>
              <a:gd name="connsiteX32" fmla="*/ 708266 w 1563527"/>
              <a:gd name="connsiteY32" fmla="*/ 121534 h 2340869"/>
              <a:gd name="connsiteX33" fmla="*/ 748749 w 1563527"/>
              <a:gd name="connsiteY33" fmla="*/ 152487 h 2340869"/>
              <a:gd name="connsiteX34" fmla="*/ 753510 w 1563527"/>
              <a:gd name="connsiteY34" fmla="*/ 123915 h 2340869"/>
              <a:gd name="connsiteX35" fmla="*/ 765416 w 1563527"/>
              <a:gd name="connsiteY35" fmla="*/ 114390 h 2340869"/>
              <a:gd name="connsiteX36" fmla="*/ 810660 w 1563527"/>
              <a:gd name="connsiteY36" fmla="*/ 123915 h 2340869"/>
              <a:gd name="connsiteX37" fmla="*/ 839235 w 1563527"/>
              <a:gd name="connsiteY37" fmla="*/ 95340 h 2340869"/>
              <a:gd name="connsiteX38" fmla="*/ 877335 w 1563527"/>
              <a:gd name="connsiteY38" fmla="*/ 35809 h 2340869"/>
              <a:gd name="connsiteX39" fmla="*/ 896385 w 1563527"/>
              <a:gd name="connsiteY39" fmla="*/ 26284 h 2340869"/>
              <a:gd name="connsiteX40" fmla="*/ 920197 w 1563527"/>
              <a:gd name="connsiteY40" fmla="*/ 38190 h 2340869"/>
              <a:gd name="connsiteX41" fmla="*/ 922579 w 1563527"/>
              <a:gd name="connsiteY41" fmla="*/ 64384 h 2340869"/>
              <a:gd name="connsiteX42" fmla="*/ 946391 w 1563527"/>
              <a:gd name="connsiteY42" fmla="*/ 42952 h 2340869"/>
              <a:gd name="connsiteX43" fmla="*/ 982113 w 1563527"/>
              <a:gd name="connsiteY43" fmla="*/ 42950 h 2340869"/>
              <a:gd name="connsiteX44" fmla="*/ 1032116 w 1563527"/>
              <a:gd name="connsiteY44" fmla="*/ 69146 h 2340869"/>
              <a:gd name="connsiteX45" fmla="*/ 1060693 w 1563527"/>
              <a:gd name="connsiteY45" fmla="*/ 26281 h 2340869"/>
              <a:gd name="connsiteX46" fmla="*/ 1155942 w 1563527"/>
              <a:gd name="connsiteY46" fmla="*/ 16756 h 2340869"/>
              <a:gd name="connsiteX47" fmla="*/ 1182135 w 1563527"/>
              <a:gd name="connsiteY47" fmla="*/ 11996 h 2340869"/>
              <a:gd name="connsiteX48" fmla="*/ 1255954 w 1563527"/>
              <a:gd name="connsiteY48" fmla="*/ 54859 h 2340869"/>
              <a:gd name="connsiteX49" fmla="*/ 1310722 w 1563527"/>
              <a:gd name="connsiteY49" fmla="*/ 121534 h 2340869"/>
              <a:gd name="connsiteX50" fmla="*/ 1253572 w 1563527"/>
              <a:gd name="connsiteY50" fmla="*/ 135821 h 2340869"/>
              <a:gd name="connsiteX51" fmla="*/ 1229760 w 1563527"/>
              <a:gd name="connsiteY51" fmla="*/ 169159 h 2340869"/>
              <a:gd name="connsiteX52" fmla="*/ 1272622 w 1563527"/>
              <a:gd name="connsiteY52" fmla="*/ 188209 h 2340869"/>
              <a:gd name="connsiteX53" fmla="*/ 1298816 w 1563527"/>
              <a:gd name="connsiteY53" fmla="*/ 185827 h 2340869"/>
              <a:gd name="connsiteX54" fmla="*/ 1322629 w 1563527"/>
              <a:gd name="connsiteY54" fmla="*/ 202496 h 2340869"/>
              <a:gd name="connsiteX55" fmla="*/ 1351204 w 1563527"/>
              <a:gd name="connsiteY55" fmla="*/ 200115 h 2340869"/>
              <a:gd name="connsiteX56" fmla="*/ 1370255 w 1563527"/>
              <a:gd name="connsiteY56" fmla="*/ 212019 h 2340869"/>
              <a:gd name="connsiteX57" fmla="*/ 1289291 w 1563527"/>
              <a:gd name="connsiteY57" fmla="*/ 338227 h 2340869"/>
              <a:gd name="connsiteX58" fmla="*/ 1260716 w 1563527"/>
              <a:gd name="connsiteY58" fmla="*/ 350134 h 2340869"/>
              <a:gd name="connsiteX59" fmla="*/ 1184516 w 1563527"/>
              <a:gd name="connsiteY59" fmla="*/ 316796 h 2340869"/>
              <a:gd name="connsiteX60" fmla="*/ 1101172 w 1563527"/>
              <a:gd name="connsiteY60" fmla="*/ 262027 h 2340869"/>
              <a:gd name="connsiteX61" fmla="*/ 1003541 w 1563527"/>
              <a:gd name="connsiteY61" fmla="*/ 288221 h 2340869"/>
              <a:gd name="connsiteX62" fmla="*/ 991635 w 1563527"/>
              <a:gd name="connsiteY62" fmla="*/ 323940 h 2340869"/>
              <a:gd name="connsiteX63" fmla="*/ 1036879 w 1563527"/>
              <a:gd name="connsiteY63" fmla="*/ 352515 h 2340869"/>
              <a:gd name="connsiteX64" fmla="*/ 1063072 w 1563527"/>
              <a:gd name="connsiteY64" fmla="*/ 402521 h 2340869"/>
              <a:gd name="connsiteX65" fmla="*/ 1060691 w 1563527"/>
              <a:gd name="connsiteY65" fmla="*/ 421571 h 2340869"/>
              <a:gd name="connsiteX66" fmla="*/ 1044022 w 1563527"/>
              <a:gd name="connsiteY66" fmla="*/ 493009 h 2340869"/>
              <a:gd name="connsiteX67" fmla="*/ 1017829 w 1563527"/>
              <a:gd name="connsiteY67" fmla="*/ 540634 h 2340869"/>
              <a:gd name="connsiteX68" fmla="*/ 986872 w 1563527"/>
              <a:gd name="connsiteY68" fmla="*/ 566827 h 2340869"/>
              <a:gd name="connsiteX69" fmla="*/ 972585 w 1563527"/>
              <a:gd name="connsiteY69" fmla="*/ 628740 h 2340869"/>
              <a:gd name="connsiteX70" fmla="*/ 1044022 w 1563527"/>
              <a:gd name="connsiteY70" fmla="*/ 640646 h 2340869"/>
              <a:gd name="connsiteX71" fmla="*/ 1079741 w 1563527"/>
              <a:gd name="connsiteY71" fmla="*/ 600165 h 2340869"/>
              <a:gd name="connsiteX72" fmla="*/ 1110697 w 1563527"/>
              <a:gd name="connsiteY72" fmla="*/ 573971 h 2340869"/>
              <a:gd name="connsiteX73" fmla="*/ 1179754 w 1563527"/>
              <a:gd name="connsiteY73" fmla="*/ 564446 h 2340869"/>
              <a:gd name="connsiteX74" fmla="*/ 1189279 w 1563527"/>
              <a:gd name="connsiteY74" fmla="*/ 633502 h 2340869"/>
              <a:gd name="connsiteX75" fmla="*/ 1251191 w 1563527"/>
              <a:gd name="connsiteY75" fmla="*/ 669221 h 2340869"/>
              <a:gd name="connsiteX76" fmla="*/ 1263097 w 1563527"/>
              <a:gd name="connsiteY76" fmla="*/ 688271 h 2340869"/>
              <a:gd name="connsiteX77" fmla="*/ 1294054 w 1563527"/>
              <a:gd name="connsiteY77" fmla="*/ 685890 h 2340869"/>
              <a:gd name="connsiteX78" fmla="*/ 1272622 w 1563527"/>
              <a:gd name="connsiteY78" fmla="*/ 647790 h 2340869"/>
              <a:gd name="connsiteX79" fmla="*/ 1320247 w 1563527"/>
              <a:gd name="connsiteY79" fmla="*/ 650171 h 2340869"/>
              <a:gd name="connsiteX80" fmla="*/ 1332154 w 1563527"/>
              <a:gd name="connsiteY80" fmla="*/ 685890 h 2340869"/>
              <a:gd name="connsiteX81" fmla="*/ 1346442 w 1563527"/>
              <a:gd name="connsiteY81" fmla="*/ 654934 h 2340869"/>
              <a:gd name="connsiteX82" fmla="*/ 1375016 w 1563527"/>
              <a:gd name="connsiteY82" fmla="*/ 664459 h 2340869"/>
              <a:gd name="connsiteX83" fmla="*/ 1432166 w 1563527"/>
              <a:gd name="connsiteY83" fmla="*/ 654934 h 2340869"/>
              <a:gd name="connsiteX84" fmla="*/ 1448835 w 1563527"/>
              <a:gd name="connsiteY84" fmla="*/ 633502 h 2340869"/>
              <a:gd name="connsiteX85" fmla="*/ 1501222 w 1563527"/>
              <a:gd name="connsiteY85" fmla="*/ 650171 h 2340869"/>
              <a:gd name="connsiteX86" fmla="*/ 1505985 w 1563527"/>
              <a:gd name="connsiteY86" fmla="*/ 688271 h 2340869"/>
              <a:gd name="connsiteX87" fmla="*/ 1532179 w 1563527"/>
              <a:gd name="connsiteY87" fmla="*/ 697796 h 2340869"/>
              <a:gd name="connsiteX88" fmla="*/ 1522654 w 1563527"/>
              <a:gd name="connsiteY88" fmla="*/ 747802 h 2340869"/>
              <a:gd name="connsiteX89" fmla="*/ 1555991 w 1563527"/>
              <a:gd name="connsiteY89" fmla="*/ 764471 h 2340869"/>
              <a:gd name="connsiteX90" fmla="*/ 1555991 w 1563527"/>
              <a:gd name="connsiteY90" fmla="*/ 802571 h 2340869"/>
              <a:gd name="connsiteX91" fmla="*/ 1517891 w 1563527"/>
              <a:gd name="connsiteY91" fmla="*/ 797809 h 2340869"/>
              <a:gd name="connsiteX92" fmla="*/ 1479791 w 1563527"/>
              <a:gd name="connsiteY92" fmla="*/ 819240 h 2340869"/>
              <a:gd name="connsiteX93" fmla="*/ 1541704 w 1563527"/>
              <a:gd name="connsiteY93" fmla="*/ 840671 h 2340869"/>
              <a:gd name="connsiteX94" fmla="*/ 1560756 w 1563527"/>
              <a:gd name="connsiteY94" fmla="*/ 902582 h 2340869"/>
              <a:gd name="connsiteX95" fmla="*/ 1558376 w 1563527"/>
              <a:gd name="connsiteY95" fmla="*/ 933539 h 2340869"/>
              <a:gd name="connsiteX96" fmla="*/ 1525038 w 1563527"/>
              <a:gd name="connsiteY96" fmla="*/ 978781 h 2340869"/>
              <a:gd name="connsiteX97" fmla="*/ 958300 w 1563527"/>
              <a:gd name="connsiteY97" fmla="*/ 1157376 h 2340869"/>
              <a:gd name="connsiteX98" fmla="*/ 979731 w 1563527"/>
              <a:gd name="connsiteY98" fmla="*/ 1166900 h 2340869"/>
              <a:gd name="connsiteX99" fmla="*/ 974968 w 1563527"/>
              <a:gd name="connsiteY99" fmla="*/ 1240718 h 2340869"/>
              <a:gd name="connsiteX100" fmla="*/ 984494 w 1563527"/>
              <a:gd name="connsiteY100" fmla="*/ 1302633 h 2340869"/>
              <a:gd name="connsiteX101" fmla="*/ 1032119 w 1563527"/>
              <a:gd name="connsiteY101" fmla="*/ 1383595 h 2340869"/>
              <a:gd name="connsiteX102" fmla="*/ 1072600 w 1563527"/>
              <a:gd name="connsiteY102" fmla="*/ 1405026 h 2340869"/>
              <a:gd name="connsiteX103" fmla="*/ 1089269 w 1563527"/>
              <a:gd name="connsiteY103" fmla="*/ 1471701 h 2340869"/>
              <a:gd name="connsiteX104" fmla="*/ 1122607 w 1563527"/>
              <a:gd name="connsiteY104" fmla="*/ 1497895 h 2340869"/>
              <a:gd name="connsiteX105" fmla="*/ 1163088 w 1563527"/>
              <a:gd name="connsiteY105" fmla="*/ 1557426 h 2340869"/>
              <a:gd name="connsiteX106" fmla="*/ 1191663 w 1563527"/>
              <a:gd name="connsiteY106" fmla="*/ 1571714 h 2340869"/>
              <a:gd name="connsiteX107" fmla="*/ 1220238 w 1563527"/>
              <a:gd name="connsiteY107" fmla="*/ 1609813 h 2340869"/>
              <a:gd name="connsiteX108" fmla="*/ 1215943 w 1563527"/>
              <a:gd name="connsiteY108" fmla="*/ 1629673 h 2340869"/>
              <a:gd name="connsiteX109" fmla="*/ 1196425 w 1563527"/>
              <a:gd name="connsiteY109" fmla="*/ 1678870 h 2340869"/>
              <a:gd name="connsiteX110" fmla="*/ 1144037 w 1563527"/>
              <a:gd name="connsiteY110" fmla="*/ 1674106 h 2340869"/>
              <a:gd name="connsiteX111" fmla="*/ 1124987 w 1563527"/>
              <a:gd name="connsiteY111" fmla="*/ 1719349 h 2340869"/>
              <a:gd name="connsiteX112" fmla="*/ 1048787 w 1563527"/>
              <a:gd name="connsiteY112" fmla="*/ 1752687 h 2340869"/>
              <a:gd name="connsiteX113" fmla="*/ 1020212 w 1563527"/>
              <a:gd name="connsiteY113" fmla="*/ 1812218 h 2340869"/>
              <a:gd name="connsiteX114" fmla="*/ 1036881 w 1563527"/>
              <a:gd name="connsiteY114" fmla="*/ 1859843 h 2340869"/>
              <a:gd name="connsiteX115" fmla="*/ 1017832 w 1563527"/>
              <a:gd name="connsiteY115" fmla="*/ 1900326 h 2340869"/>
              <a:gd name="connsiteX116" fmla="*/ 984493 w 1563527"/>
              <a:gd name="connsiteY116" fmla="*/ 1897943 h 2340869"/>
              <a:gd name="connsiteX117" fmla="*/ 982112 w 1563527"/>
              <a:gd name="connsiteY117" fmla="*/ 1962237 h 2340869"/>
              <a:gd name="connsiteX118" fmla="*/ 946393 w 1563527"/>
              <a:gd name="connsiteY118" fmla="*/ 1978906 h 2340869"/>
              <a:gd name="connsiteX119" fmla="*/ 910674 w 1563527"/>
              <a:gd name="connsiteY119" fmla="*/ 1986049 h 2340869"/>
              <a:gd name="connsiteX120" fmla="*/ 910674 w 1563527"/>
              <a:gd name="connsiteY120" fmla="*/ 2050343 h 2340869"/>
              <a:gd name="connsiteX121" fmla="*/ 967824 w 1563527"/>
              <a:gd name="connsiteY121" fmla="*/ 2059868 h 2340869"/>
              <a:gd name="connsiteX122" fmla="*/ 1001162 w 1563527"/>
              <a:gd name="connsiteY122" fmla="*/ 2055106 h 2340869"/>
              <a:gd name="connsiteX123" fmla="*/ 1005922 w 1563527"/>
              <a:gd name="connsiteY123" fmla="*/ 2128925 h 2340869"/>
              <a:gd name="connsiteX124" fmla="*/ 982112 w 1563527"/>
              <a:gd name="connsiteY124" fmla="*/ 2150356 h 2340869"/>
              <a:gd name="connsiteX125" fmla="*/ 922581 w 1563527"/>
              <a:gd name="connsiteY125" fmla="*/ 2147976 h 2340869"/>
              <a:gd name="connsiteX126" fmla="*/ 870193 w 1563527"/>
              <a:gd name="connsiteY126" fmla="*/ 2157501 h 2340869"/>
              <a:gd name="connsiteX127" fmla="*/ 824949 w 1563527"/>
              <a:gd name="connsiteY127" fmla="*/ 2181314 h 2340869"/>
              <a:gd name="connsiteX128" fmla="*/ 779704 w 1563527"/>
              <a:gd name="connsiteY128" fmla="*/ 2188456 h 2340869"/>
              <a:gd name="connsiteX129" fmla="*/ 758274 w 1563527"/>
              <a:gd name="connsiteY129" fmla="*/ 2207508 h 2340869"/>
              <a:gd name="connsiteX130" fmla="*/ 751131 w 1563527"/>
              <a:gd name="connsiteY130" fmla="*/ 2252751 h 2340869"/>
              <a:gd name="connsiteX131" fmla="*/ 734462 w 1563527"/>
              <a:gd name="connsiteY131" fmla="*/ 2264658 h 2340869"/>
              <a:gd name="connsiteX132" fmla="*/ 689218 w 1563527"/>
              <a:gd name="connsiteY132" fmla="*/ 2314664 h 2340869"/>
              <a:gd name="connsiteX133" fmla="*/ 665406 w 1563527"/>
              <a:gd name="connsiteY133" fmla="*/ 2319425 h 2340869"/>
              <a:gd name="connsiteX134" fmla="*/ 617781 w 1563527"/>
              <a:gd name="connsiteY134" fmla="*/ 2340857 h 2340869"/>
              <a:gd name="connsiteX135" fmla="*/ 579681 w 1563527"/>
              <a:gd name="connsiteY135" fmla="*/ 2324188 h 2340869"/>
              <a:gd name="connsiteX136" fmla="*/ 563012 w 1563527"/>
              <a:gd name="connsiteY136" fmla="*/ 2295613 h 2340869"/>
              <a:gd name="connsiteX137" fmla="*/ 520149 w 1563527"/>
              <a:gd name="connsiteY137" fmla="*/ 2305139 h 2340869"/>
              <a:gd name="connsiteX138" fmla="*/ 512573 w 1563527"/>
              <a:gd name="connsiteY138" fmla="*/ 2299035 h 2340869"/>
              <a:gd name="connsiteX139" fmla="*/ 503481 w 1563527"/>
              <a:gd name="connsiteY139" fmla="*/ 2293232 h 2340869"/>
              <a:gd name="connsiteX140" fmla="*/ 522531 w 1563527"/>
              <a:gd name="connsiteY140" fmla="*/ 2186075 h 2340869"/>
              <a:gd name="connsiteX141" fmla="*/ 539199 w 1563527"/>
              <a:gd name="connsiteY141" fmla="*/ 2164644 h 2340869"/>
              <a:gd name="connsiteX142" fmla="*/ 529674 w 1563527"/>
              <a:gd name="connsiteY142" fmla="*/ 2119401 h 2340869"/>
              <a:gd name="connsiteX143" fmla="*/ 553487 w 1563527"/>
              <a:gd name="connsiteY143" fmla="*/ 2105113 h 2340869"/>
              <a:gd name="connsiteX144" fmla="*/ 534437 w 1563527"/>
              <a:gd name="connsiteY144" fmla="*/ 2090826 h 2340869"/>
              <a:gd name="connsiteX145" fmla="*/ 522531 w 1563527"/>
              <a:gd name="connsiteY145" fmla="*/ 2055108 h 2340869"/>
              <a:gd name="connsiteX146" fmla="*/ 513006 w 1563527"/>
              <a:gd name="connsiteY146" fmla="*/ 2009864 h 2340869"/>
              <a:gd name="connsiteX147" fmla="*/ 510624 w 1563527"/>
              <a:gd name="connsiteY147" fmla="*/ 1978906 h 2340869"/>
              <a:gd name="connsiteX148" fmla="*/ 460618 w 1563527"/>
              <a:gd name="connsiteY148" fmla="*/ 1981289 h 2340869"/>
              <a:gd name="connsiteX149" fmla="*/ 427282 w 1563527"/>
              <a:gd name="connsiteY149" fmla="*/ 1945570 h 2340869"/>
              <a:gd name="connsiteX150" fmla="*/ 382037 w 1563527"/>
              <a:gd name="connsiteY150" fmla="*/ 1928900 h 2340869"/>
              <a:gd name="connsiteX151" fmla="*/ 367749 w 1563527"/>
              <a:gd name="connsiteY151" fmla="*/ 1878895 h 2340869"/>
              <a:gd name="connsiteX152" fmla="*/ 365368 w 1563527"/>
              <a:gd name="connsiteY152" fmla="*/ 1857463 h 2340869"/>
              <a:gd name="connsiteX153" fmla="*/ 334413 w 1563527"/>
              <a:gd name="connsiteY153" fmla="*/ 1812220 h 2340869"/>
              <a:gd name="connsiteX154" fmla="*/ 291549 w 1563527"/>
              <a:gd name="connsiteY154" fmla="*/ 1788407 h 2340869"/>
              <a:gd name="connsiteX155" fmla="*/ 248688 w 1563527"/>
              <a:gd name="connsiteY155" fmla="*/ 1759833 h 2340869"/>
              <a:gd name="connsiteX156" fmla="*/ 215349 w 1563527"/>
              <a:gd name="connsiteY156" fmla="*/ 1750307 h 2340869"/>
              <a:gd name="connsiteX157" fmla="*/ 217731 w 1563527"/>
              <a:gd name="connsiteY157" fmla="*/ 1705061 h 2340869"/>
              <a:gd name="connsiteX158" fmla="*/ 174868 w 1563527"/>
              <a:gd name="connsiteY158" fmla="*/ 1719351 h 2340869"/>
              <a:gd name="connsiteX159" fmla="*/ 186775 w 1563527"/>
              <a:gd name="connsiteY159" fmla="*/ 1752689 h 2340869"/>
              <a:gd name="connsiteX160" fmla="*/ 179631 w 1563527"/>
              <a:gd name="connsiteY160" fmla="*/ 1769358 h 2340869"/>
              <a:gd name="connsiteX161" fmla="*/ 141531 w 1563527"/>
              <a:gd name="connsiteY161" fmla="*/ 1740783 h 2340869"/>
              <a:gd name="connsiteX162" fmla="*/ 98669 w 1563527"/>
              <a:gd name="connsiteY162" fmla="*/ 1738401 h 2340869"/>
              <a:gd name="connsiteX163" fmla="*/ 43899 w 1563527"/>
              <a:gd name="connsiteY163" fmla="*/ 1719351 h 2340869"/>
              <a:gd name="connsiteX164" fmla="*/ 10560 w 1563527"/>
              <a:gd name="connsiteY164" fmla="*/ 1716967 h 2340869"/>
              <a:gd name="connsiteX165" fmla="*/ 1037 w 1563527"/>
              <a:gd name="connsiteY165" fmla="*/ 1664583 h 2340869"/>
              <a:gd name="connsiteX166" fmla="*/ 34374 w 1563527"/>
              <a:gd name="connsiteY166" fmla="*/ 1576476 h 2340869"/>
              <a:gd name="connsiteX167" fmla="*/ 60568 w 1563527"/>
              <a:gd name="connsiteY167" fmla="*/ 1528851 h 2340869"/>
              <a:gd name="connsiteX168" fmla="*/ 81999 w 1563527"/>
              <a:gd name="connsiteY168" fmla="*/ 1481226 h 2340869"/>
              <a:gd name="connsiteX169" fmla="*/ 108194 w 1563527"/>
              <a:gd name="connsiteY169" fmla="*/ 1443126 h 2340869"/>
              <a:gd name="connsiteX170" fmla="*/ 146293 w 1563527"/>
              <a:gd name="connsiteY170" fmla="*/ 1433601 h 2340869"/>
              <a:gd name="connsiteX171" fmla="*/ 153438 w 1563527"/>
              <a:gd name="connsiteY171" fmla="*/ 1397883 h 2340869"/>
              <a:gd name="connsiteX172" fmla="*/ 262975 w 1563527"/>
              <a:gd name="connsiteY172" fmla="*/ 1278820 h 2340869"/>
              <a:gd name="connsiteX173" fmla="*/ 286787 w 1563527"/>
              <a:gd name="connsiteY173" fmla="*/ 1140705 h 2340869"/>
              <a:gd name="connsiteX174" fmla="*/ 282025 w 1563527"/>
              <a:gd name="connsiteY174" fmla="*/ 1059745 h 2340869"/>
              <a:gd name="connsiteX175" fmla="*/ 196300 w 1563527"/>
              <a:gd name="connsiteY175" fmla="*/ 1047839 h 2340869"/>
              <a:gd name="connsiteX176" fmla="*/ 179632 w 1563527"/>
              <a:gd name="connsiteY176" fmla="*/ 966876 h 2340869"/>
              <a:gd name="connsiteX177" fmla="*/ 186775 w 1563527"/>
              <a:gd name="connsiteY177" fmla="*/ 900201 h 2340869"/>
              <a:gd name="connsiteX178" fmla="*/ 148675 w 1563527"/>
              <a:gd name="connsiteY178" fmla="*/ 862101 h 2340869"/>
              <a:gd name="connsiteX179" fmla="*/ 127244 w 1563527"/>
              <a:gd name="connsiteY179" fmla="*/ 821619 h 2340869"/>
              <a:gd name="connsiteX180" fmla="*/ 117719 w 1563527"/>
              <a:gd name="connsiteY180" fmla="*/ 762089 h 2340869"/>
              <a:gd name="connsiteX181" fmla="*/ 102097 w 1563527"/>
              <a:gd name="connsiteY181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41704 w 1573071"/>
              <a:gd name="connsiteY93" fmla="*/ 840671 h 2340869"/>
              <a:gd name="connsiteX94" fmla="*/ 1572660 w 1573071"/>
              <a:gd name="connsiteY94" fmla="*/ 871627 h 2340869"/>
              <a:gd name="connsiteX95" fmla="*/ 1560756 w 1573071"/>
              <a:gd name="connsiteY95" fmla="*/ 902582 h 2340869"/>
              <a:gd name="connsiteX96" fmla="*/ 1558376 w 1573071"/>
              <a:gd name="connsiteY96" fmla="*/ 933539 h 2340869"/>
              <a:gd name="connsiteX97" fmla="*/ 1525038 w 1573071"/>
              <a:gd name="connsiteY97" fmla="*/ 978781 h 2340869"/>
              <a:gd name="connsiteX98" fmla="*/ 958300 w 1573071"/>
              <a:gd name="connsiteY98" fmla="*/ 1157376 h 2340869"/>
              <a:gd name="connsiteX99" fmla="*/ 979731 w 1573071"/>
              <a:gd name="connsiteY99" fmla="*/ 1166900 h 2340869"/>
              <a:gd name="connsiteX100" fmla="*/ 974968 w 1573071"/>
              <a:gd name="connsiteY100" fmla="*/ 1240718 h 2340869"/>
              <a:gd name="connsiteX101" fmla="*/ 984494 w 1573071"/>
              <a:gd name="connsiteY101" fmla="*/ 1302633 h 2340869"/>
              <a:gd name="connsiteX102" fmla="*/ 1032119 w 1573071"/>
              <a:gd name="connsiteY102" fmla="*/ 1383595 h 2340869"/>
              <a:gd name="connsiteX103" fmla="*/ 1072600 w 1573071"/>
              <a:gd name="connsiteY103" fmla="*/ 1405026 h 2340869"/>
              <a:gd name="connsiteX104" fmla="*/ 1089269 w 1573071"/>
              <a:gd name="connsiteY104" fmla="*/ 1471701 h 2340869"/>
              <a:gd name="connsiteX105" fmla="*/ 1122607 w 1573071"/>
              <a:gd name="connsiteY105" fmla="*/ 1497895 h 2340869"/>
              <a:gd name="connsiteX106" fmla="*/ 1163088 w 1573071"/>
              <a:gd name="connsiteY106" fmla="*/ 1557426 h 2340869"/>
              <a:gd name="connsiteX107" fmla="*/ 1191663 w 1573071"/>
              <a:gd name="connsiteY107" fmla="*/ 1571714 h 2340869"/>
              <a:gd name="connsiteX108" fmla="*/ 1220238 w 1573071"/>
              <a:gd name="connsiteY108" fmla="*/ 1609813 h 2340869"/>
              <a:gd name="connsiteX109" fmla="*/ 1215943 w 1573071"/>
              <a:gd name="connsiteY109" fmla="*/ 1629673 h 2340869"/>
              <a:gd name="connsiteX110" fmla="*/ 1196425 w 1573071"/>
              <a:gd name="connsiteY110" fmla="*/ 1678870 h 2340869"/>
              <a:gd name="connsiteX111" fmla="*/ 1144037 w 1573071"/>
              <a:gd name="connsiteY111" fmla="*/ 1674106 h 2340869"/>
              <a:gd name="connsiteX112" fmla="*/ 1124987 w 1573071"/>
              <a:gd name="connsiteY112" fmla="*/ 1719349 h 2340869"/>
              <a:gd name="connsiteX113" fmla="*/ 1048787 w 1573071"/>
              <a:gd name="connsiteY113" fmla="*/ 1752687 h 2340869"/>
              <a:gd name="connsiteX114" fmla="*/ 1020212 w 1573071"/>
              <a:gd name="connsiteY114" fmla="*/ 1812218 h 2340869"/>
              <a:gd name="connsiteX115" fmla="*/ 1036881 w 1573071"/>
              <a:gd name="connsiteY115" fmla="*/ 1859843 h 2340869"/>
              <a:gd name="connsiteX116" fmla="*/ 1017832 w 1573071"/>
              <a:gd name="connsiteY116" fmla="*/ 1900326 h 2340869"/>
              <a:gd name="connsiteX117" fmla="*/ 984493 w 1573071"/>
              <a:gd name="connsiteY117" fmla="*/ 1897943 h 2340869"/>
              <a:gd name="connsiteX118" fmla="*/ 982112 w 1573071"/>
              <a:gd name="connsiteY118" fmla="*/ 1962237 h 2340869"/>
              <a:gd name="connsiteX119" fmla="*/ 946393 w 1573071"/>
              <a:gd name="connsiteY119" fmla="*/ 1978906 h 2340869"/>
              <a:gd name="connsiteX120" fmla="*/ 910674 w 1573071"/>
              <a:gd name="connsiteY120" fmla="*/ 1986049 h 2340869"/>
              <a:gd name="connsiteX121" fmla="*/ 910674 w 1573071"/>
              <a:gd name="connsiteY121" fmla="*/ 2050343 h 2340869"/>
              <a:gd name="connsiteX122" fmla="*/ 967824 w 1573071"/>
              <a:gd name="connsiteY122" fmla="*/ 2059868 h 2340869"/>
              <a:gd name="connsiteX123" fmla="*/ 1001162 w 1573071"/>
              <a:gd name="connsiteY123" fmla="*/ 2055106 h 2340869"/>
              <a:gd name="connsiteX124" fmla="*/ 1005922 w 1573071"/>
              <a:gd name="connsiteY124" fmla="*/ 2128925 h 2340869"/>
              <a:gd name="connsiteX125" fmla="*/ 982112 w 1573071"/>
              <a:gd name="connsiteY125" fmla="*/ 2150356 h 2340869"/>
              <a:gd name="connsiteX126" fmla="*/ 922581 w 1573071"/>
              <a:gd name="connsiteY126" fmla="*/ 2147976 h 2340869"/>
              <a:gd name="connsiteX127" fmla="*/ 870193 w 1573071"/>
              <a:gd name="connsiteY127" fmla="*/ 2157501 h 2340869"/>
              <a:gd name="connsiteX128" fmla="*/ 824949 w 1573071"/>
              <a:gd name="connsiteY128" fmla="*/ 2181314 h 2340869"/>
              <a:gd name="connsiteX129" fmla="*/ 779704 w 1573071"/>
              <a:gd name="connsiteY129" fmla="*/ 2188456 h 2340869"/>
              <a:gd name="connsiteX130" fmla="*/ 758274 w 1573071"/>
              <a:gd name="connsiteY130" fmla="*/ 2207508 h 2340869"/>
              <a:gd name="connsiteX131" fmla="*/ 751131 w 1573071"/>
              <a:gd name="connsiteY131" fmla="*/ 2252751 h 2340869"/>
              <a:gd name="connsiteX132" fmla="*/ 734462 w 1573071"/>
              <a:gd name="connsiteY132" fmla="*/ 2264658 h 2340869"/>
              <a:gd name="connsiteX133" fmla="*/ 689218 w 1573071"/>
              <a:gd name="connsiteY133" fmla="*/ 2314664 h 2340869"/>
              <a:gd name="connsiteX134" fmla="*/ 665406 w 1573071"/>
              <a:gd name="connsiteY134" fmla="*/ 2319425 h 2340869"/>
              <a:gd name="connsiteX135" fmla="*/ 617781 w 1573071"/>
              <a:gd name="connsiteY135" fmla="*/ 2340857 h 2340869"/>
              <a:gd name="connsiteX136" fmla="*/ 579681 w 1573071"/>
              <a:gd name="connsiteY136" fmla="*/ 2324188 h 2340869"/>
              <a:gd name="connsiteX137" fmla="*/ 563012 w 1573071"/>
              <a:gd name="connsiteY137" fmla="*/ 2295613 h 2340869"/>
              <a:gd name="connsiteX138" fmla="*/ 520149 w 1573071"/>
              <a:gd name="connsiteY138" fmla="*/ 2305139 h 2340869"/>
              <a:gd name="connsiteX139" fmla="*/ 512573 w 1573071"/>
              <a:gd name="connsiteY139" fmla="*/ 2299035 h 2340869"/>
              <a:gd name="connsiteX140" fmla="*/ 503481 w 1573071"/>
              <a:gd name="connsiteY140" fmla="*/ 2293232 h 2340869"/>
              <a:gd name="connsiteX141" fmla="*/ 522531 w 1573071"/>
              <a:gd name="connsiteY141" fmla="*/ 2186075 h 2340869"/>
              <a:gd name="connsiteX142" fmla="*/ 539199 w 1573071"/>
              <a:gd name="connsiteY142" fmla="*/ 2164644 h 2340869"/>
              <a:gd name="connsiteX143" fmla="*/ 529674 w 1573071"/>
              <a:gd name="connsiteY143" fmla="*/ 2119401 h 2340869"/>
              <a:gd name="connsiteX144" fmla="*/ 553487 w 1573071"/>
              <a:gd name="connsiteY144" fmla="*/ 2105113 h 2340869"/>
              <a:gd name="connsiteX145" fmla="*/ 534437 w 1573071"/>
              <a:gd name="connsiteY145" fmla="*/ 2090826 h 2340869"/>
              <a:gd name="connsiteX146" fmla="*/ 522531 w 1573071"/>
              <a:gd name="connsiteY146" fmla="*/ 2055108 h 2340869"/>
              <a:gd name="connsiteX147" fmla="*/ 513006 w 1573071"/>
              <a:gd name="connsiteY147" fmla="*/ 2009864 h 2340869"/>
              <a:gd name="connsiteX148" fmla="*/ 510624 w 1573071"/>
              <a:gd name="connsiteY148" fmla="*/ 1978906 h 2340869"/>
              <a:gd name="connsiteX149" fmla="*/ 460618 w 1573071"/>
              <a:gd name="connsiteY149" fmla="*/ 1981289 h 2340869"/>
              <a:gd name="connsiteX150" fmla="*/ 427282 w 1573071"/>
              <a:gd name="connsiteY150" fmla="*/ 1945570 h 2340869"/>
              <a:gd name="connsiteX151" fmla="*/ 382037 w 1573071"/>
              <a:gd name="connsiteY151" fmla="*/ 1928900 h 2340869"/>
              <a:gd name="connsiteX152" fmla="*/ 367749 w 1573071"/>
              <a:gd name="connsiteY152" fmla="*/ 1878895 h 2340869"/>
              <a:gd name="connsiteX153" fmla="*/ 365368 w 1573071"/>
              <a:gd name="connsiteY153" fmla="*/ 1857463 h 2340869"/>
              <a:gd name="connsiteX154" fmla="*/ 334413 w 1573071"/>
              <a:gd name="connsiteY154" fmla="*/ 1812220 h 2340869"/>
              <a:gd name="connsiteX155" fmla="*/ 291549 w 1573071"/>
              <a:gd name="connsiteY155" fmla="*/ 1788407 h 2340869"/>
              <a:gd name="connsiteX156" fmla="*/ 248688 w 1573071"/>
              <a:gd name="connsiteY156" fmla="*/ 1759833 h 2340869"/>
              <a:gd name="connsiteX157" fmla="*/ 215349 w 1573071"/>
              <a:gd name="connsiteY157" fmla="*/ 1750307 h 2340869"/>
              <a:gd name="connsiteX158" fmla="*/ 217731 w 1573071"/>
              <a:gd name="connsiteY158" fmla="*/ 1705061 h 2340869"/>
              <a:gd name="connsiteX159" fmla="*/ 174868 w 1573071"/>
              <a:gd name="connsiteY159" fmla="*/ 1719351 h 2340869"/>
              <a:gd name="connsiteX160" fmla="*/ 186775 w 1573071"/>
              <a:gd name="connsiteY160" fmla="*/ 1752689 h 2340869"/>
              <a:gd name="connsiteX161" fmla="*/ 179631 w 1573071"/>
              <a:gd name="connsiteY161" fmla="*/ 1769358 h 2340869"/>
              <a:gd name="connsiteX162" fmla="*/ 141531 w 1573071"/>
              <a:gd name="connsiteY162" fmla="*/ 1740783 h 2340869"/>
              <a:gd name="connsiteX163" fmla="*/ 98669 w 1573071"/>
              <a:gd name="connsiteY163" fmla="*/ 1738401 h 2340869"/>
              <a:gd name="connsiteX164" fmla="*/ 43899 w 1573071"/>
              <a:gd name="connsiteY164" fmla="*/ 1719351 h 2340869"/>
              <a:gd name="connsiteX165" fmla="*/ 10560 w 1573071"/>
              <a:gd name="connsiteY165" fmla="*/ 1716967 h 2340869"/>
              <a:gd name="connsiteX166" fmla="*/ 1037 w 1573071"/>
              <a:gd name="connsiteY166" fmla="*/ 1664583 h 2340869"/>
              <a:gd name="connsiteX167" fmla="*/ 34374 w 1573071"/>
              <a:gd name="connsiteY167" fmla="*/ 1576476 h 2340869"/>
              <a:gd name="connsiteX168" fmla="*/ 60568 w 1573071"/>
              <a:gd name="connsiteY168" fmla="*/ 1528851 h 2340869"/>
              <a:gd name="connsiteX169" fmla="*/ 81999 w 1573071"/>
              <a:gd name="connsiteY169" fmla="*/ 1481226 h 2340869"/>
              <a:gd name="connsiteX170" fmla="*/ 108194 w 1573071"/>
              <a:gd name="connsiteY170" fmla="*/ 1443126 h 2340869"/>
              <a:gd name="connsiteX171" fmla="*/ 146293 w 1573071"/>
              <a:gd name="connsiteY171" fmla="*/ 1433601 h 2340869"/>
              <a:gd name="connsiteX172" fmla="*/ 153438 w 1573071"/>
              <a:gd name="connsiteY172" fmla="*/ 1397883 h 2340869"/>
              <a:gd name="connsiteX173" fmla="*/ 262975 w 1573071"/>
              <a:gd name="connsiteY173" fmla="*/ 1278820 h 2340869"/>
              <a:gd name="connsiteX174" fmla="*/ 286787 w 1573071"/>
              <a:gd name="connsiteY174" fmla="*/ 1140705 h 2340869"/>
              <a:gd name="connsiteX175" fmla="*/ 282025 w 1573071"/>
              <a:gd name="connsiteY175" fmla="*/ 1059745 h 2340869"/>
              <a:gd name="connsiteX176" fmla="*/ 196300 w 1573071"/>
              <a:gd name="connsiteY176" fmla="*/ 1047839 h 2340869"/>
              <a:gd name="connsiteX177" fmla="*/ 179632 w 1573071"/>
              <a:gd name="connsiteY177" fmla="*/ 966876 h 2340869"/>
              <a:gd name="connsiteX178" fmla="*/ 186775 w 1573071"/>
              <a:gd name="connsiteY178" fmla="*/ 900201 h 2340869"/>
              <a:gd name="connsiteX179" fmla="*/ 148675 w 1573071"/>
              <a:gd name="connsiteY179" fmla="*/ 862101 h 2340869"/>
              <a:gd name="connsiteX180" fmla="*/ 127244 w 1573071"/>
              <a:gd name="connsiteY180" fmla="*/ 821619 h 2340869"/>
              <a:gd name="connsiteX181" fmla="*/ 117719 w 1573071"/>
              <a:gd name="connsiteY181" fmla="*/ 762089 h 2340869"/>
              <a:gd name="connsiteX182" fmla="*/ 102097 w 1573071"/>
              <a:gd name="connsiteY182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25038 w 1573071"/>
              <a:gd name="connsiteY98" fmla="*/ 978781 h 2340869"/>
              <a:gd name="connsiteX99" fmla="*/ 958300 w 1573071"/>
              <a:gd name="connsiteY99" fmla="*/ 1157376 h 2340869"/>
              <a:gd name="connsiteX100" fmla="*/ 979731 w 1573071"/>
              <a:gd name="connsiteY100" fmla="*/ 1166900 h 2340869"/>
              <a:gd name="connsiteX101" fmla="*/ 974968 w 1573071"/>
              <a:gd name="connsiteY101" fmla="*/ 1240718 h 2340869"/>
              <a:gd name="connsiteX102" fmla="*/ 984494 w 1573071"/>
              <a:gd name="connsiteY102" fmla="*/ 1302633 h 2340869"/>
              <a:gd name="connsiteX103" fmla="*/ 1032119 w 1573071"/>
              <a:gd name="connsiteY103" fmla="*/ 1383595 h 2340869"/>
              <a:gd name="connsiteX104" fmla="*/ 1072600 w 1573071"/>
              <a:gd name="connsiteY104" fmla="*/ 1405026 h 2340869"/>
              <a:gd name="connsiteX105" fmla="*/ 1089269 w 1573071"/>
              <a:gd name="connsiteY105" fmla="*/ 1471701 h 2340869"/>
              <a:gd name="connsiteX106" fmla="*/ 1122607 w 1573071"/>
              <a:gd name="connsiteY106" fmla="*/ 1497895 h 2340869"/>
              <a:gd name="connsiteX107" fmla="*/ 1163088 w 1573071"/>
              <a:gd name="connsiteY107" fmla="*/ 1557426 h 2340869"/>
              <a:gd name="connsiteX108" fmla="*/ 1191663 w 1573071"/>
              <a:gd name="connsiteY108" fmla="*/ 1571714 h 2340869"/>
              <a:gd name="connsiteX109" fmla="*/ 1220238 w 1573071"/>
              <a:gd name="connsiteY109" fmla="*/ 1609813 h 2340869"/>
              <a:gd name="connsiteX110" fmla="*/ 1215943 w 1573071"/>
              <a:gd name="connsiteY110" fmla="*/ 1629673 h 2340869"/>
              <a:gd name="connsiteX111" fmla="*/ 1196425 w 1573071"/>
              <a:gd name="connsiteY111" fmla="*/ 1678870 h 2340869"/>
              <a:gd name="connsiteX112" fmla="*/ 1144037 w 1573071"/>
              <a:gd name="connsiteY112" fmla="*/ 1674106 h 2340869"/>
              <a:gd name="connsiteX113" fmla="*/ 1124987 w 1573071"/>
              <a:gd name="connsiteY113" fmla="*/ 1719349 h 2340869"/>
              <a:gd name="connsiteX114" fmla="*/ 1048787 w 1573071"/>
              <a:gd name="connsiteY114" fmla="*/ 1752687 h 2340869"/>
              <a:gd name="connsiteX115" fmla="*/ 1020212 w 1573071"/>
              <a:gd name="connsiteY115" fmla="*/ 1812218 h 2340869"/>
              <a:gd name="connsiteX116" fmla="*/ 1036881 w 1573071"/>
              <a:gd name="connsiteY116" fmla="*/ 1859843 h 2340869"/>
              <a:gd name="connsiteX117" fmla="*/ 1017832 w 1573071"/>
              <a:gd name="connsiteY117" fmla="*/ 1900326 h 2340869"/>
              <a:gd name="connsiteX118" fmla="*/ 984493 w 1573071"/>
              <a:gd name="connsiteY118" fmla="*/ 1897943 h 2340869"/>
              <a:gd name="connsiteX119" fmla="*/ 982112 w 1573071"/>
              <a:gd name="connsiteY119" fmla="*/ 1962237 h 2340869"/>
              <a:gd name="connsiteX120" fmla="*/ 946393 w 1573071"/>
              <a:gd name="connsiteY120" fmla="*/ 1978906 h 2340869"/>
              <a:gd name="connsiteX121" fmla="*/ 910674 w 1573071"/>
              <a:gd name="connsiteY121" fmla="*/ 1986049 h 2340869"/>
              <a:gd name="connsiteX122" fmla="*/ 910674 w 1573071"/>
              <a:gd name="connsiteY122" fmla="*/ 2050343 h 2340869"/>
              <a:gd name="connsiteX123" fmla="*/ 967824 w 1573071"/>
              <a:gd name="connsiteY123" fmla="*/ 2059868 h 2340869"/>
              <a:gd name="connsiteX124" fmla="*/ 1001162 w 1573071"/>
              <a:gd name="connsiteY124" fmla="*/ 2055106 h 2340869"/>
              <a:gd name="connsiteX125" fmla="*/ 1005922 w 1573071"/>
              <a:gd name="connsiteY125" fmla="*/ 2128925 h 2340869"/>
              <a:gd name="connsiteX126" fmla="*/ 982112 w 1573071"/>
              <a:gd name="connsiteY126" fmla="*/ 2150356 h 2340869"/>
              <a:gd name="connsiteX127" fmla="*/ 922581 w 1573071"/>
              <a:gd name="connsiteY127" fmla="*/ 2147976 h 2340869"/>
              <a:gd name="connsiteX128" fmla="*/ 870193 w 1573071"/>
              <a:gd name="connsiteY128" fmla="*/ 2157501 h 2340869"/>
              <a:gd name="connsiteX129" fmla="*/ 824949 w 1573071"/>
              <a:gd name="connsiteY129" fmla="*/ 2181314 h 2340869"/>
              <a:gd name="connsiteX130" fmla="*/ 779704 w 1573071"/>
              <a:gd name="connsiteY130" fmla="*/ 2188456 h 2340869"/>
              <a:gd name="connsiteX131" fmla="*/ 758274 w 1573071"/>
              <a:gd name="connsiteY131" fmla="*/ 2207508 h 2340869"/>
              <a:gd name="connsiteX132" fmla="*/ 751131 w 1573071"/>
              <a:gd name="connsiteY132" fmla="*/ 2252751 h 2340869"/>
              <a:gd name="connsiteX133" fmla="*/ 734462 w 1573071"/>
              <a:gd name="connsiteY133" fmla="*/ 2264658 h 2340869"/>
              <a:gd name="connsiteX134" fmla="*/ 689218 w 1573071"/>
              <a:gd name="connsiteY134" fmla="*/ 2314664 h 2340869"/>
              <a:gd name="connsiteX135" fmla="*/ 665406 w 1573071"/>
              <a:gd name="connsiteY135" fmla="*/ 2319425 h 2340869"/>
              <a:gd name="connsiteX136" fmla="*/ 617781 w 1573071"/>
              <a:gd name="connsiteY136" fmla="*/ 2340857 h 2340869"/>
              <a:gd name="connsiteX137" fmla="*/ 579681 w 1573071"/>
              <a:gd name="connsiteY137" fmla="*/ 2324188 h 2340869"/>
              <a:gd name="connsiteX138" fmla="*/ 563012 w 1573071"/>
              <a:gd name="connsiteY138" fmla="*/ 2295613 h 2340869"/>
              <a:gd name="connsiteX139" fmla="*/ 520149 w 1573071"/>
              <a:gd name="connsiteY139" fmla="*/ 2305139 h 2340869"/>
              <a:gd name="connsiteX140" fmla="*/ 512573 w 1573071"/>
              <a:gd name="connsiteY140" fmla="*/ 2299035 h 2340869"/>
              <a:gd name="connsiteX141" fmla="*/ 503481 w 1573071"/>
              <a:gd name="connsiteY141" fmla="*/ 2293232 h 2340869"/>
              <a:gd name="connsiteX142" fmla="*/ 522531 w 1573071"/>
              <a:gd name="connsiteY142" fmla="*/ 2186075 h 2340869"/>
              <a:gd name="connsiteX143" fmla="*/ 539199 w 1573071"/>
              <a:gd name="connsiteY143" fmla="*/ 2164644 h 2340869"/>
              <a:gd name="connsiteX144" fmla="*/ 529674 w 1573071"/>
              <a:gd name="connsiteY144" fmla="*/ 2119401 h 2340869"/>
              <a:gd name="connsiteX145" fmla="*/ 553487 w 1573071"/>
              <a:gd name="connsiteY145" fmla="*/ 2105113 h 2340869"/>
              <a:gd name="connsiteX146" fmla="*/ 534437 w 1573071"/>
              <a:gd name="connsiteY146" fmla="*/ 2090826 h 2340869"/>
              <a:gd name="connsiteX147" fmla="*/ 522531 w 1573071"/>
              <a:gd name="connsiteY147" fmla="*/ 2055108 h 2340869"/>
              <a:gd name="connsiteX148" fmla="*/ 513006 w 1573071"/>
              <a:gd name="connsiteY148" fmla="*/ 2009864 h 2340869"/>
              <a:gd name="connsiteX149" fmla="*/ 510624 w 1573071"/>
              <a:gd name="connsiteY149" fmla="*/ 1978906 h 2340869"/>
              <a:gd name="connsiteX150" fmla="*/ 460618 w 1573071"/>
              <a:gd name="connsiteY150" fmla="*/ 1981289 h 2340869"/>
              <a:gd name="connsiteX151" fmla="*/ 427282 w 1573071"/>
              <a:gd name="connsiteY151" fmla="*/ 1945570 h 2340869"/>
              <a:gd name="connsiteX152" fmla="*/ 382037 w 1573071"/>
              <a:gd name="connsiteY152" fmla="*/ 1928900 h 2340869"/>
              <a:gd name="connsiteX153" fmla="*/ 367749 w 1573071"/>
              <a:gd name="connsiteY153" fmla="*/ 1878895 h 2340869"/>
              <a:gd name="connsiteX154" fmla="*/ 365368 w 1573071"/>
              <a:gd name="connsiteY154" fmla="*/ 1857463 h 2340869"/>
              <a:gd name="connsiteX155" fmla="*/ 334413 w 1573071"/>
              <a:gd name="connsiteY155" fmla="*/ 1812220 h 2340869"/>
              <a:gd name="connsiteX156" fmla="*/ 291549 w 1573071"/>
              <a:gd name="connsiteY156" fmla="*/ 1788407 h 2340869"/>
              <a:gd name="connsiteX157" fmla="*/ 248688 w 1573071"/>
              <a:gd name="connsiteY157" fmla="*/ 1759833 h 2340869"/>
              <a:gd name="connsiteX158" fmla="*/ 215349 w 1573071"/>
              <a:gd name="connsiteY158" fmla="*/ 1750307 h 2340869"/>
              <a:gd name="connsiteX159" fmla="*/ 217731 w 1573071"/>
              <a:gd name="connsiteY159" fmla="*/ 1705061 h 2340869"/>
              <a:gd name="connsiteX160" fmla="*/ 174868 w 1573071"/>
              <a:gd name="connsiteY160" fmla="*/ 1719351 h 2340869"/>
              <a:gd name="connsiteX161" fmla="*/ 186775 w 1573071"/>
              <a:gd name="connsiteY161" fmla="*/ 1752689 h 2340869"/>
              <a:gd name="connsiteX162" fmla="*/ 179631 w 1573071"/>
              <a:gd name="connsiteY162" fmla="*/ 1769358 h 2340869"/>
              <a:gd name="connsiteX163" fmla="*/ 141531 w 1573071"/>
              <a:gd name="connsiteY163" fmla="*/ 1740783 h 2340869"/>
              <a:gd name="connsiteX164" fmla="*/ 98669 w 1573071"/>
              <a:gd name="connsiteY164" fmla="*/ 1738401 h 2340869"/>
              <a:gd name="connsiteX165" fmla="*/ 43899 w 1573071"/>
              <a:gd name="connsiteY165" fmla="*/ 1719351 h 2340869"/>
              <a:gd name="connsiteX166" fmla="*/ 10560 w 1573071"/>
              <a:gd name="connsiteY166" fmla="*/ 1716967 h 2340869"/>
              <a:gd name="connsiteX167" fmla="*/ 1037 w 1573071"/>
              <a:gd name="connsiteY167" fmla="*/ 1664583 h 2340869"/>
              <a:gd name="connsiteX168" fmla="*/ 34374 w 1573071"/>
              <a:gd name="connsiteY168" fmla="*/ 1576476 h 2340869"/>
              <a:gd name="connsiteX169" fmla="*/ 60568 w 1573071"/>
              <a:gd name="connsiteY169" fmla="*/ 1528851 h 2340869"/>
              <a:gd name="connsiteX170" fmla="*/ 81999 w 1573071"/>
              <a:gd name="connsiteY170" fmla="*/ 1481226 h 2340869"/>
              <a:gd name="connsiteX171" fmla="*/ 108194 w 1573071"/>
              <a:gd name="connsiteY171" fmla="*/ 1443126 h 2340869"/>
              <a:gd name="connsiteX172" fmla="*/ 146293 w 1573071"/>
              <a:gd name="connsiteY172" fmla="*/ 1433601 h 2340869"/>
              <a:gd name="connsiteX173" fmla="*/ 153438 w 1573071"/>
              <a:gd name="connsiteY173" fmla="*/ 1397883 h 2340869"/>
              <a:gd name="connsiteX174" fmla="*/ 262975 w 1573071"/>
              <a:gd name="connsiteY174" fmla="*/ 1278820 h 2340869"/>
              <a:gd name="connsiteX175" fmla="*/ 286787 w 1573071"/>
              <a:gd name="connsiteY175" fmla="*/ 1140705 h 2340869"/>
              <a:gd name="connsiteX176" fmla="*/ 282025 w 1573071"/>
              <a:gd name="connsiteY176" fmla="*/ 1059745 h 2340869"/>
              <a:gd name="connsiteX177" fmla="*/ 196300 w 1573071"/>
              <a:gd name="connsiteY177" fmla="*/ 1047839 h 2340869"/>
              <a:gd name="connsiteX178" fmla="*/ 179632 w 1573071"/>
              <a:gd name="connsiteY178" fmla="*/ 966876 h 2340869"/>
              <a:gd name="connsiteX179" fmla="*/ 186775 w 1573071"/>
              <a:gd name="connsiteY179" fmla="*/ 900201 h 2340869"/>
              <a:gd name="connsiteX180" fmla="*/ 148675 w 1573071"/>
              <a:gd name="connsiteY180" fmla="*/ 862101 h 2340869"/>
              <a:gd name="connsiteX181" fmla="*/ 127244 w 1573071"/>
              <a:gd name="connsiteY181" fmla="*/ 821619 h 2340869"/>
              <a:gd name="connsiteX182" fmla="*/ 117719 w 1573071"/>
              <a:gd name="connsiteY182" fmla="*/ 762089 h 2340869"/>
              <a:gd name="connsiteX183" fmla="*/ 102097 w 1573071"/>
              <a:gd name="connsiteY183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25038 w 1573071"/>
              <a:gd name="connsiteY98" fmla="*/ 978781 h 2340869"/>
              <a:gd name="connsiteX99" fmla="*/ 1267860 w 1573071"/>
              <a:gd name="connsiteY99" fmla="*/ 997834 h 2340869"/>
              <a:gd name="connsiteX100" fmla="*/ 958300 w 1573071"/>
              <a:gd name="connsiteY100" fmla="*/ 1157376 h 2340869"/>
              <a:gd name="connsiteX101" fmla="*/ 979731 w 1573071"/>
              <a:gd name="connsiteY101" fmla="*/ 1166900 h 2340869"/>
              <a:gd name="connsiteX102" fmla="*/ 974968 w 1573071"/>
              <a:gd name="connsiteY102" fmla="*/ 1240718 h 2340869"/>
              <a:gd name="connsiteX103" fmla="*/ 984494 w 1573071"/>
              <a:gd name="connsiteY103" fmla="*/ 1302633 h 2340869"/>
              <a:gd name="connsiteX104" fmla="*/ 1032119 w 1573071"/>
              <a:gd name="connsiteY104" fmla="*/ 1383595 h 2340869"/>
              <a:gd name="connsiteX105" fmla="*/ 1072600 w 1573071"/>
              <a:gd name="connsiteY105" fmla="*/ 1405026 h 2340869"/>
              <a:gd name="connsiteX106" fmla="*/ 1089269 w 1573071"/>
              <a:gd name="connsiteY106" fmla="*/ 1471701 h 2340869"/>
              <a:gd name="connsiteX107" fmla="*/ 1122607 w 1573071"/>
              <a:gd name="connsiteY107" fmla="*/ 1497895 h 2340869"/>
              <a:gd name="connsiteX108" fmla="*/ 1163088 w 1573071"/>
              <a:gd name="connsiteY108" fmla="*/ 1557426 h 2340869"/>
              <a:gd name="connsiteX109" fmla="*/ 1191663 w 1573071"/>
              <a:gd name="connsiteY109" fmla="*/ 1571714 h 2340869"/>
              <a:gd name="connsiteX110" fmla="*/ 1220238 w 1573071"/>
              <a:gd name="connsiteY110" fmla="*/ 1609813 h 2340869"/>
              <a:gd name="connsiteX111" fmla="*/ 1215943 w 1573071"/>
              <a:gd name="connsiteY111" fmla="*/ 1629673 h 2340869"/>
              <a:gd name="connsiteX112" fmla="*/ 1196425 w 1573071"/>
              <a:gd name="connsiteY112" fmla="*/ 1678870 h 2340869"/>
              <a:gd name="connsiteX113" fmla="*/ 1144037 w 1573071"/>
              <a:gd name="connsiteY113" fmla="*/ 1674106 h 2340869"/>
              <a:gd name="connsiteX114" fmla="*/ 1124987 w 1573071"/>
              <a:gd name="connsiteY114" fmla="*/ 1719349 h 2340869"/>
              <a:gd name="connsiteX115" fmla="*/ 1048787 w 1573071"/>
              <a:gd name="connsiteY115" fmla="*/ 1752687 h 2340869"/>
              <a:gd name="connsiteX116" fmla="*/ 1020212 w 1573071"/>
              <a:gd name="connsiteY116" fmla="*/ 1812218 h 2340869"/>
              <a:gd name="connsiteX117" fmla="*/ 1036881 w 1573071"/>
              <a:gd name="connsiteY117" fmla="*/ 1859843 h 2340869"/>
              <a:gd name="connsiteX118" fmla="*/ 1017832 w 1573071"/>
              <a:gd name="connsiteY118" fmla="*/ 1900326 h 2340869"/>
              <a:gd name="connsiteX119" fmla="*/ 984493 w 1573071"/>
              <a:gd name="connsiteY119" fmla="*/ 1897943 h 2340869"/>
              <a:gd name="connsiteX120" fmla="*/ 982112 w 1573071"/>
              <a:gd name="connsiteY120" fmla="*/ 1962237 h 2340869"/>
              <a:gd name="connsiteX121" fmla="*/ 946393 w 1573071"/>
              <a:gd name="connsiteY121" fmla="*/ 1978906 h 2340869"/>
              <a:gd name="connsiteX122" fmla="*/ 910674 w 1573071"/>
              <a:gd name="connsiteY122" fmla="*/ 1986049 h 2340869"/>
              <a:gd name="connsiteX123" fmla="*/ 910674 w 1573071"/>
              <a:gd name="connsiteY123" fmla="*/ 2050343 h 2340869"/>
              <a:gd name="connsiteX124" fmla="*/ 967824 w 1573071"/>
              <a:gd name="connsiteY124" fmla="*/ 2059868 h 2340869"/>
              <a:gd name="connsiteX125" fmla="*/ 1001162 w 1573071"/>
              <a:gd name="connsiteY125" fmla="*/ 2055106 h 2340869"/>
              <a:gd name="connsiteX126" fmla="*/ 1005922 w 1573071"/>
              <a:gd name="connsiteY126" fmla="*/ 2128925 h 2340869"/>
              <a:gd name="connsiteX127" fmla="*/ 982112 w 1573071"/>
              <a:gd name="connsiteY127" fmla="*/ 2150356 h 2340869"/>
              <a:gd name="connsiteX128" fmla="*/ 922581 w 1573071"/>
              <a:gd name="connsiteY128" fmla="*/ 2147976 h 2340869"/>
              <a:gd name="connsiteX129" fmla="*/ 870193 w 1573071"/>
              <a:gd name="connsiteY129" fmla="*/ 2157501 h 2340869"/>
              <a:gd name="connsiteX130" fmla="*/ 824949 w 1573071"/>
              <a:gd name="connsiteY130" fmla="*/ 2181314 h 2340869"/>
              <a:gd name="connsiteX131" fmla="*/ 779704 w 1573071"/>
              <a:gd name="connsiteY131" fmla="*/ 2188456 h 2340869"/>
              <a:gd name="connsiteX132" fmla="*/ 758274 w 1573071"/>
              <a:gd name="connsiteY132" fmla="*/ 2207508 h 2340869"/>
              <a:gd name="connsiteX133" fmla="*/ 751131 w 1573071"/>
              <a:gd name="connsiteY133" fmla="*/ 2252751 h 2340869"/>
              <a:gd name="connsiteX134" fmla="*/ 734462 w 1573071"/>
              <a:gd name="connsiteY134" fmla="*/ 2264658 h 2340869"/>
              <a:gd name="connsiteX135" fmla="*/ 689218 w 1573071"/>
              <a:gd name="connsiteY135" fmla="*/ 2314664 h 2340869"/>
              <a:gd name="connsiteX136" fmla="*/ 665406 w 1573071"/>
              <a:gd name="connsiteY136" fmla="*/ 2319425 h 2340869"/>
              <a:gd name="connsiteX137" fmla="*/ 617781 w 1573071"/>
              <a:gd name="connsiteY137" fmla="*/ 2340857 h 2340869"/>
              <a:gd name="connsiteX138" fmla="*/ 579681 w 1573071"/>
              <a:gd name="connsiteY138" fmla="*/ 2324188 h 2340869"/>
              <a:gd name="connsiteX139" fmla="*/ 563012 w 1573071"/>
              <a:gd name="connsiteY139" fmla="*/ 2295613 h 2340869"/>
              <a:gd name="connsiteX140" fmla="*/ 520149 w 1573071"/>
              <a:gd name="connsiteY140" fmla="*/ 2305139 h 2340869"/>
              <a:gd name="connsiteX141" fmla="*/ 512573 w 1573071"/>
              <a:gd name="connsiteY141" fmla="*/ 2299035 h 2340869"/>
              <a:gd name="connsiteX142" fmla="*/ 503481 w 1573071"/>
              <a:gd name="connsiteY142" fmla="*/ 2293232 h 2340869"/>
              <a:gd name="connsiteX143" fmla="*/ 522531 w 1573071"/>
              <a:gd name="connsiteY143" fmla="*/ 2186075 h 2340869"/>
              <a:gd name="connsiteX144" fmla="*/ 539199 w 1573071"/>
              <a:gd name="connsiteY144" fmla="*/ 2164644 h 2340869"/>
              <a:gd name="connsiteX145" fmla="*/ 529674 w 1573071"/>
              <a:gd name="connsiteY145" fmla="*/ 2119401 h 2340869"/>
              <a:gd name="connsiteX146" fmla="*/ 553487 w 1573071"/>
              <a:gd name="connsiteY146" fmla="*/ 2105113 h 2340869"/>
              <a:gd name="connsiteX147" fmla="*/ 534437 w 1573071"/>
              <a:gd name="connsiteY147" fmla="*/ 2090826 h 2340869"/>
              <a:gd name="connsiteX148" fmla="*/ 522531 w 1573071"/>
              <a:gd name="connsiteY148" fmla="*/ 2055108 h 2340869"/>
              <a:gd name="connsiteX149" fmla="*/ 513006 w 1573071"/>
              <a:gd name="connsiteY149" fmla="*/ 2009864 h 2340869"/>
              <a:gd name="connsiteX150" fmla="*/ 510624 w 1573071"/>
              <a:gd name="connsiteY150" fmla="*/ 1978906 h 2340869"/>
              <a:gd name="connsiteX151" fmla="*/ 460618 w 1573071"/>
              <a:gd name="connsiteY151" fmla="*/ 1981289 h 2340869"/>
              <a:gd name="connsiteX152" fmla="*/ 427282 w 1573071"/>
              <a:gd name="connsiteY152" fmla="*/ 1945570 h 2340869"/>
              <a:gd name="connsiteX153" fmla="*/ 382037 w 1573071"/>
              <a:gd name="connsiteY153" fmla="*/ 1928900 h 2340869"/>
              <a:gd name="connsiteX154" fmla="*/ 367749 w 1573071"/>
              <a:gd name="connsiteY154" fmla="*/ 1878895 h 2340869"/>
              <a:gd name="connsiteX155" fmla="*/ 365368 w 1573071"/>
              <a:gd name="connsiteY155" fmla="*/ 1857463 h 2340869"/>
              <a:gd name="connsiteX156" fmla="*/ 334413 w 1573071"/>
              <a:gd name="connsiteY156" fmla="*/ 1812220 h 2340869"/>
              <a:gd name="connsiteX157" fmla="*/ 291549 w 1573071"/>
              <a:gd name="connsiteY157" fmla="*/ 1788407 h 2340869"/>
              <a:gd name="connsiteX158" fmla="*/ 248688 w 1573071"/>
              <a:gd name="connsiteY158" fmla="*/ 1759833 h 2340869"/>
              <a:gd name="connsiteX159" fmla="*/ 215349 w 1573071"/>
              <a:gd name="connsiteY159" fmla="*/ 1750307 h 2340869"/>
              <a:gd name="connsiteX160" fmla="*/ 217731 w 1573071"/>
              <a:gd name="connsiteY160" fmla="*/ 1705061 h 2340869"/>
              <a:gd name="connsiteX161" fmla="*/ 174868 w 1573071"/>
              <a:gd name="connsiteY161" fmla="*/ 1719351 h 2340869"/>
              <a:gd name="connsiteX162" fmla="*/ 186775 w 1573071"/>
              <a:gd name="connsiteY162" fmla="*/ 1752689 h 2340869"/>
              <a:gd name="connsiteX163" fmla="*/ 179631 w 1573071"/>
              <a:gd name="connsiteY163" fmla="*/ 1769358 h 2340869"/>
              <a:gd name="connsiteX164" fmla="*/ 141531 w 1573071"/>
              <a:gd name="connsiteY164" fmla="*/ 1740783 h 2340869"/>
              <a:gd name="connsiteX165" fmla="*/ 98669 w 1573071"/>
              <a:gd name="connsiteY165" fmla="*/ 1738401 h 2340869"/>
              <a:gd name="connsiteX166" fmla="*/ 43899 w 1573071"/>
              <a:gd name="connsiteY166" fmla="*/ 1719351 h 2340869"/>
              <a:gd name="connsiteX167" fmla="*/ 10560 w 1573071"/>
              <a:gd name="connsiteY167" fmla="*/ 1716967 h 2340869"/>
              <a:gd name="connsiteX168" fmla="*/ 1037 w 1573071"/>
              <a:gd name="connsiteY168" fmla="*/ 1664583 h 2340869"/>
              <a:gd name="connsiteX169" fmla="*/ 34374 w 1573071"/>
              <a:gd name="connsiteY169" fmla="*/ 1576476 h 2340869"/>
              <a:gd name="connsiteX170" fmla="*/ 60568 w 1573071"/>
              <a:gd name="connsiteY170" fmla="*/ 1528851 h 2340869"/>
              <a:gd name="connsiteX171" fmla="*/ 81999 w 1573071"/>
              <a:gd name="connsiteY171" fmla="*/ 1481226 h 2340869"/>
              <a:gd name="connsiteX172" fmla="*/ 108194 w 1573071"/>
              <a:gd name="connsiteY172" fmla="*/ 1443126 h 2340869"/>
              <a:gd name="connsiteX173" fmla="*/ 146293 w 1573071"/>
              <a:gd name="connsiteY173" fmla="*/ 1433601 h 2340869"/>
              <a:gd name="connsiteX174" fmla="*/ 153438 w 1573071"/>
              <a:gd name="connsiteY174" fmla="*/ 1397883 h 2340869"/>
              <a:gd name="connsiteX175" fmla="*/ 262975 w 1573071"/>
              <a:gd name="connsiteY175" fmla="*/ 1278820 h 2340869"/>
              <a:gd name="connsiteX176" fmla="*/ 286787 w 1573071"/>
              <a:gd name="connsiteY176" fmla="*/ 1140705 h 2340869"/>
              <a:gd name="connsiteX177" fmla="*/ 282025 w 1573071"/>
              <a:gd name="connsiteY177" fmla="*/ 1059745 h 2340869"/>
              <a:gd name="connsiteX178" fmla="*/ 196300 w 1573071"/>
              <a:gd name="connsiteY178" fmla="*/ 1047839 h 2340869"/>
              <a:gd name="connsiteX179" fmla="*/ 179632 w 1573071"/>
              <a:gd name="connsiteY179" fmla="*/ 966876 h 2340869"/>
              <a:gd name="connsiteX180" fmla="*/ 186775 w 1573071"/>
              <a:gd name="connsiteY180" fmla="*/ 900201 h 2340869"/>
              <a:gd name="connsiteX181" fmla="*/ 148675 w 1573071"/>
              <a:gd name="connsiteY181" fmla="*/ 862101 h 2340869"/>
              <a:gd name="connsiteX182" fmla="*/ 127244 w 1573071"/>
              <a:gd name="connsiteY182" fmla="*/ 821619 h 2340869"/>
              <a:gd name="connsiteX183" fmla="*/ 117719 w 1573071"/>
              <a:gd name="connsiteY183" fmla="*/ 762089 h 2340869"/>
              <a:gd name="connsiteX184" fmla="*/ 102097 w 1573071"/>
              <a:gd name="connsiteY184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25038 w 1573071"/>
              <a:gd name="connsiteY98" fmla="*/ 978781 h 2340869"/>
              <a:gd name="connsiteX99" fmla="*/ 1403591 w 1573071"/>
              <a:gd name="connsiteY99" fmla="*/ 935921 h 2340869"/>
              <a:gd name="connsiteX100" fmla="*/ 1267860 w 1573071"/>
              <a:gd name="connsiteY100" fmla="*/ 997834 h 2340869"/>
              <a:gd name="connsiteX101" fmla="*/ 958300 w 1573071"/>
              <a:gd name="connsiteY101" fmla="*/ 1157376 h 2340869"/>
              <a:gd name="connsiteX102" fmla="*/ 979731 w 1573071"/>
              <a:gd name="connsiteY102" fmla="*/ 1166900 h 2340869"/>
              <a:gd name="connsiteX103" fmla="*/ 974968 w 1573071"/>
              <a:gd name="connsiteY103" fmla="*/ 1240718 h 2340869"/>
              <a:gd name="connsiteX104" fmla="*/ 984494 w 1573071"/>
              <a:gd name="connsiteY104" fmla="*/ 1302633 h 2340869"/>
              <a:gd name="connsiteX105" fmla="*/ 1032119 w 1573071"/>
              <a:gd name="connsiteY105" fmla="*/ 1383595 h 2340869"/>
              <a:gd name="connsiteX106" fmla="*/ 1072600 w 1573071"/>
              <a:gd name="connsiteY106" fmla="*/ 1405026 h 2340869"/>
              <a:gd name="connsiteX107" fmla="*/ 1089269 w 1573071"/>
              <a:gd name="connsiteY107" fmla="*/ 1471701 h 2340869"/>
              <a:gd name="connsiteX108" fmla="*/ 1122607 w 1573071"/>
              <a:gd name="connsiteY108" fmla="*/ 1497895 h 2340869"/>
              <a:gd name="connsiteX109" fmla="*/ 1163088 w 1573071"/>
              <a:gd name="connsiteY109" fmla="*/ 1557426 h 2340869"/>
              <a:gd name="connsiteX110" fmla="*/ 1191663 w 1573071"/>
              <a:gd name="connsiteY110" fmla="*/ 1571714 h 2340869"/>
              <a:gd name="connsiteX111" fmla="*/ 1220238 w 1573071"/>
              <a:gd name="connsiteY111" fmla="*/ 1609813 h 2340869"/>
              <a:gd name="connsiteX112" fmla="*/ 1215943 w 1573071"/>
              <a:gd name="connsiteY112" fmla="*/ 1629673 h 2340869"/>
              <a:gd name="connsiteX113" fmla="*/ 1196425 w 1573071"/>
              <a:gd name="connsiteY113" fmla="*/ 1678870 h 2340869"/>
              <a:gd name="connsiteX114" fmla="*/ 1144037 w 1573071"/>
              <a:gd name="connsiteY114" fmla="*/ 1674106 h 2340869"/>
              <a:gd name="connsiteX115" fmla="*/ 1124987 w 1573071"/>
              <a:gd name="connsiteY115" fmla="*/ 1719349 h 2340869"/>
              <a:gd name="connsiteX116" fmla="*/ 1048787 w 1573071"/>
              <a:gd name="connsiteY116" fmla="*/ 1752687 h 2340869"/>
              <a:gd name="connsiteX117" fmla="*/ 1020212 w 1573071"/>
              <a:gd name="connsiteY117" fmla="*/ 1812218 h 2340869"/>
              <a:gd name="connsiteX118" fmla="*/ 1036881 w 1573071"/>
              <a:gd name="connsiteY118" fmla="*/ 1859843 h 2340869"/>
              <a:gd name="connsiteX119" fmla="*/ 1017832 w 1573071"/>
              <a:gd name="connsiteY119" fmla="*/ 1900326 h 2340869"/>
              <a:gd name="connsiteX120" fmla="*/ 984493 w 1573071"/>
              <a:gd name="connsiteY120" fmla="*/ 1897943 h 2340869"/>
              <a:gd name="connsiteX121" fmla="*/ 982112 w 1573071"/>
              <a:gd name="connsiteY121" fmla="*/ 1962237 h 2340869"/>
              <a:gd name="connsiteX122" fmla="*/ 946393 w 1573071"/>
              <a:gd name="connsiteY122" fmla="*/ 1978906 h 2340869"/>
              <a:gd name="connsiteX123" fmla="*/ 910674 w 1573071"/>
              <a:gd name="connsiteY123" fmla="*/ 1986049 h 2340869"/>
              <a:gd name="connsiteX124" fmla="*/ 910674 w 1573071"/>
              <a:gd name="connsiteY124" fmla="*/ 2050343 h 2340869"/>
              <a:gd name="connsiteX125" fmla="*/ 967824 w 1573071"/>
              <a:gd name="connsiteY125" fmla="*/ 2059868 h 2340869"/>
              <a:gd name="connsiteX126" fmla="*/ 1001162 w 1573071"/>
              <a:gd name="connsiteY126" fmla="*/ 2055106 h 2340869"/>
              <a:gd name="connsiteX127" fmla="*/ 1005922 w 1573071"/>
              <a:gd name="connsiteY127" fmla="*/ 2128925 h 2340869"/>
              <a:gd name="connsiteX128" fmla="*/ 982112 w 1573071"/>
              <a:gd name="connsiteY128" fmla="*/ 2150356 h 2340869"/>
              <a:gd name="connsiteX129" fmla="*/ 922581 w 1573071"/>
              <a:gd name="connsiteY129" fmla="*/ 2147976 h 2340869"/>
              <a:gd name="connsiteX130" fmla="*/ 870193 w 1573071"/>
              <a:gd name="connsiteY130" fmla="*/ 2157501 h 2340869"/>
              <a:gd name="connsiteX131" fmla="*/ 824949 w 1573071"/>
              <a:gd name="connsiteY131" fmla="*/ 2181314 h 2340869"/>
              <a:gd name="connsiteX132" fmla="*/ 779704 w 1573071"/>
              <a:gd name="connsiteY132" fmla="*/ 2188456 h 2340869"/>
              <a:gd name="connsiteX133" fmla="*/ 758274 w 1573071"/>
              <a:gd name="connsiteY133" fmla="*/ 2207508 h 2340869"/>
              <a:gd name="connsiteX134" fmla="*/ 751131 w 1573071"/>
              <a:gd name="connsiteY134" fmla="*/ 2252751 h 2340869"/>
              <a:gd name="connsiteX135" fmla="*/ 734462 w 1573071"/>
              <a:gd name="connsiteY135" fmla="*/ 2264658 h 2340869"/>
              <a:gd name="connsiteX136" fmla="*/ 689218 w 1573071"/>
              <a:gd name="connsiteY136" fmla="*/ 2314664 h 2340869"/>
              <a:gd name="connsiteX137" fmla="*/ 665406 w 1573071"/>
              <a:gd name="connsiteY137" fmla="*/ 2319425 h 2340869"/>
              <a:gd name="connsiteX138" fmla="*/ 617781 w 1573071"/>
              <a:gd name="connsiteY138" fmla="*/ 2340857 h 2340869"/>
              <a:gd name="connsiteX139" fmla="*/ 579681 w 1573071"/>
              <a:gd name="connsiteY139" fmla="*/ 2324188 h 2340869"/>
              <a:gd name="connsiteX140" fmla="*/ 563012 w 1573071"/>
              <a:gd name="connsiteY140" fmla="*/ 2295613 h 2340869"/>
              <a:gd name="connsiteX141" fmla="*/ 520149 w 1573071"/>
              <a:gd name="connsiteY141" fmla="*/ 2305139 h 2340869"/>
              <a:gd name="connsiteX142" fmla="*/ 512573 w 1573071"/>
              <a:gd name="connsiteY142" fmla="*/ 2299035 h 2340869"/>
              <a:gd name="connsiteX143" fmla="*/ 503481 w 1573071"/>
              <a:gd name="connsiteY143" fmla="*/ 2293232 h 2340869"/>
              <a:gd name="connsiteX144" fmla="*/ 522531 w 1573071"/>
              <a:gd name="connsiteY144" fmla="*/ 2186075 h 2340869"/>
              <a:gd name="connsiteX145" fmla="*/ 539199 w 1573071"/>
              <a:gd name="connsiteY145" fmla="*/ 2164644 h 2340869"/>
              <a:gd name="connsiteX146" fmla="*/ 529674 w 1573071"/>
              <a:gd name="connsiteY146" fmla="*/ 2119401 h 2340869"/>
              <a:gd name="connsiteX147" fmla="*/ 553487 w 1573071"/>
              <a:gd name="connsiteY147" fmla="*/ 2105113 h 2340869"/>
              <a:gd name="connsiteX148" fmla="*/ 534437 w 1573071"/>
              <a:gd name="connsiteY148" fmla="*/ 2090826 h 2340869"/>
              <a:gd name="connsiteX149" fmla="*/ 522531 w 1573071"/>
              <a:gd name="connsiteY149" fmla="*/ 2055108 h 2340869"/>
              <a:gd name="connsiteX150" fmla="*/ 513006 w 1573071"/>
              <a:gd name="connsiteY150" fmla="*/ 2009864 h 2340869"/>
              <a:gd name="connsiteX151" fmla="*/ 510624 w 1573071"/>
              <a:gd name="connsiteY151" fmla="*/ 1978906 h 2340869"/>
              <a:gd name="connsiteX152" fmla="*/ 460618 w 1573071"/>
              <a:gd name="connsiteY152" fmla="*/ 1981289 h 2340869"/>
              <a:gd name="connsiteX153" fmla="*/ 427282 w 1573071"/>
              <a:gd name="connsiteY153" fmla="*/ 1945570 h 2340869"/>
              <a:gd name="connsiteX154" fmla="*/ 382037 w 1573071"/>
              <a:gd name="connsiteY154" fmla="*/ 1928900 h 2340869"/>
              <a:gd name="connsiteX155" fmla="*/ 367749 w 1573071"/>
              <a:gd name="connsiteY155" fmla="*/ 1878895 h 2340869"/>
              <a:gd name="connsiteX156" fmla="*/ 365368 w 1573071"/>
              <a:gd name="connsiteY156" fmla="*/ 1857463 h 2340869"/>
              <a:gd name="connsiteX157" fmla="*/ 334413 w 1573071"/>
              <a:gd name="connsiteY157" fmla="*/ 1812220 h 2340869"/>
              <a:gd name="connsiteX158" fmla="*/ 291549 w 1573071"/>
              <a:gd name="connsiteY158" fmla="*/ 1788407 h 2340869"/>
              <a:gd name="connsiteX159" fmla="*/ 248688 w 1573071"/>
              <a:gd name="connsiteY159" fmla="*/ 1759833 h 2340869"/>
              <a:gd name="connsiteX160" fmla="*/ 215349 w 1573071"/>
              <a:gd name="connsiteY160" fmla="*/ 1750307 h 2340869"/>
              <a:gd name="connsiteX161" fmla="*/ 217731 w 1573071"/>
              <a:gd name="connsiteY161" fmla="*/ 1705061 h 2340869"/>
              <a:gd name="connsiteX162" fmla="*/ 174868 w 1573071"/>
              <a:gd name="connsiteY162" fmla="*/ 1719351 h 2340869"/>
              <a:gd name="connsiteX163" fmla="*/ 186775 w 1573071"/>
              <a:gd name="connsiteY163" fmla="*/ 1752689 h 2340869"/>
              <a:gd name="connsiteX164" fmla="*/ 179631 w 1573071"/>
              <a:gd name="connsiteY164" fmla="*/ 1769358 h 2340869"/>
              <a:gd name="connsiteX165" fmla="*/ 141531 w 1573071"/>
              <a:gd name="connsiteY165" fmla="*/ 1740783 h 2340869"/>
              <a:gd name="connsiteX166" fmla="*/ 98669 w 1573071"/>
              <a:gd name="connsiteY166" fmla="*/ 1738401 h 2340869"/>
              <a:gd name="connsiteX167" fmla="*/ 43899 w 1573071"/>
              <a:gd name="connsiteY167" fmla="*/ 1719351 h 2340869"/>
              <a:gd name="connsiteX168" fmla="*/ 10560 w 1573071"/>
              <a:gd name="connsiteY168" fmla="*/ 1716967 h 2340869"/>
              <a:gd name="connsiteX169" fmla="*/ 1037 w 1573071"/>
              <a:gd name="connsiteY169" fmla="*/ 1664583 h 2340869"/>
              <a:gd name="connsiteX170" fmla="*/ 34374 w 1573071"/>
              <a:gd name="connsiteY170" fmla="*/ 1576476 h 2340869"/>
              <a:gd name="connsiteX171" fmla="*/ 60568 w 1573071"/>
              <a:gd name="connsiteY171" fmla="*/ 1528851 h 2340869"/>
              <a:gd name="connsiteX172" fmla="*/ 81999 w 1573071"/>
              <a:gd name="connsiteY172" fmla="*/ 1481226 h 2340869"/>
              <a:gd name="connsiteX173" fmla="*/ 108194 w 1573071"/>
              <a:gd name="connsiteY173" fmla="*/ 1443126 h 2340869"/>
              <a:gd name="connsiteX174" fmla="*/ 146293 w 1573071"/>
              <a:gd name="connsiteY174" fmla="*/ 1433601 h 2340869"/>
              <a:gd name="connsiteX175" fmla="*/ 153438 w 1573071"/>
              <a:gd name="connsiteY175" fmla="*/ 1397883 h 2340869"/>
              <a:gd name="connsiteX176" fmla="*/ 262975 w 1573071"/>
              <a:gd name="connsiteY176" fmla="*/ 1278820 h 2340869"/>
              <a:gd name="connsiteX177" fmla="*/ 286787 w 1573071"/>
              <a:gd name="connsiteY177" fmla="*/ 1140705 h 2340869"/>
              <a:gd name="connsiteX178" fmla="*/ 282025 w 1573071"/>
              <a:gd name="connsiteY178" fmla="*/ 1059745 h 2340869"/>
              <a:gd name="connsiteX179" fmla="*/ 196300 w 1573071"/>
              <a:gd name="connsiteY179" fmla="*/ 1047839 h 2340869"/>
              <a:gd name="connsiteX180" fmla="*/ 179632 w 1573071"/>
              <a:gd name="connsiteY180" fmla="*/ 966876 h 2340869"/>
              <a:gd name="connsiteX181" fmla="*/ 186775 w 1573071"/>
              <a:gd name="connsiteY181" fmla="*/ 900201 h 2340869"/>
              <a:gd name="connsiteX182" fmla="*/ 148675 w 1573071"/>
              <a:gd name="connsiteY182" fmla="*/ 862101 h 2340869"/>
              <a:gd name="connsiteX183" fmla="*/ 127244 w 1573071"/>
              <a:gd name="connsiteY183" fmla="*/ 821619 h 2340869"/>
              <a:gd name="connsiteX184" fmla="*/ 117719 w 1573071"/>
              <a:gd name="connsiteY184" fmla="*/ 762089 h 2340869"/>
              <a:gd name="connsiteX185" fmla="*/ 102097 w 1573071"/>
              <a:gd name="connsiteY185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25038 w 1573071"/>
              <a:gd name="connsiteY98" fmla="*/ 978781 h 2340869"/>
              <a:gd name="connsiteX99" fmla="*/ 1465504 w 1573071"/>
              <a:gd name="connsiteY99" fmla="*/ 978784 h 2340869"/>
              <a:gd name="connsiteX100" fmla="*/ 1403591 w 1573071"/>
              <a:gd name="connsiteY100" fmla="*/ 935921 h 2340869"/>
              <a:gd name="connsiteX101" fmla="*/ 1267860 w 1573071"/>
              <a:gd name="connsiteY101" fmla="*/ 997834 h 2340869"/>
              <a:gd name="connsiteX102" fmla="*/ 958300 w 1573071"/>
              <a:gd name="connsiteY102" fmla="*/ 1157376 h 2340869"/>
              <a:gd name="connsiteX103" fmla="*/ 979731 w 1573071"/>
              <a:gd name="connsiteY103" fmla="*/ 1166900 h 2340869"/>
              <a:gd name="connsiteX104" fmla="*/ 974968 w 1573071"/>
              <a:gd name="connsiteY104" fmla="*/ 1240718 h 2340869"/>
              <a:gd name="connsiteX105" fmla="*/ 984494 w 1573071"/>
              <a:gd name="connsiteY105" fmla="*/ 1302633 h 2340869"/>
              <a:gd name="connsiteX106" fmla="*/ 1032119 w 1573071"/>
              <a:gd name="connsiteY106" fmla="*/ 1383595 h 2340869"/>
              <a:gd name="connsiteX107" fmla="*/ 1072600 w 1573071"/>
              <a:gd name="connsiteY107" fmla="*/ 1405026 h 2340869"/>
              <a:gd name="connsiteX108" fmla="*/ 1089269 w 1573071"/>
              <a:gd name="connsiteY108" fmla="*/ 1471701 h 2340869"/>
              <a:gd name="connsiteX109" fmla="*/ 1122607 w 1573071"/>
              <a:gd name="connsiteY109" fmla="*/ 1497895 h 2340869"/>
              <a:gd name="connsiteX110" fmla="*/ 1163088 w 1573071"/>
              <a:gd name="connsiteY110" fmla="*/ 1557426 h 2340869"/>
              <a:gd name="connsiteX111" fmla="*/ 1191663 w 1573071"/>
              <a:gd name="connsiteY111" fmla="*/ 1571714 h 2340869"/>
              <a:gd name="connsiteX112" fmla="*/ 1220238 w 1573071"/>
              <a:gd name="connsiteY112" fmla="*/ 1609813 h 2340869"/>
              <a:gd name="connsiteX113" fmla="*/ 1215943 w 1573071"/>
              <a:gd name="connsiteY113" fmla="*/ 1629673 h 2340869"/>
              <a:gd name="connsiteX114" fmla="*/ 1196425 w 1573071"/>
              <a:gd name="connsiteY114" fmla="*/ 1678870 h 2340869"/>
              <a:gd name="connsiteX115" fmla="*/ 1144037 w 1573071"/>
              <a:gd name="connsiteY115" fmla="*/ 1674106 h 2340869"/>
              <a:gd name="connsiteX116" fmla="*/ 1124987 w 1573071"/>
              <a:gd name="connsiteY116" fmla="*/ 1719349 h 2340869"/>
              <a:gd name="connsiteX117" fmla="*/ 1048787 w 1573071"/>
              <a:gd name="connsiteY117" fmla="*/ 1752687 h 2340869"/>
              <a:gd name="connsiteX118" fmla="*/ 1020212 w 1573071"/>
              <a:gd name="connsiteY118" fmla="*/ 1812218 h 2340869"/>
              <a:gd name="connsiteX119" fmla="*/ 1036881 w 1573071"/>
              <a:gd name="connsiteY119" fmla="*/ 1859843 h 2340869"/>
              <a:gd name="connsiteX120" fmla="*/ 1017832 w 1573071"/>
              <a:gd name="connsiteY120" fmla="*/ 1900326 h 2340869"/>
              <a:gd name="connsiteX121" fmla="*/ 984493 w 1573071"/>
              <a:gd name="connsiteY121" fmla="*/ 1897943 h 2340869"/>
              <a:gd name="connsiteX122" fmla="*/ 982112 w 1573071"/>
              <a:gd name="connsiteY122" fmla="*/ 1962237 h 2340869"/>
              <a:gd name="connsiteX123" fmla="*/ 946393 w 1573071"/>
              <a:gd name="connsiteY123" fmla="*/ 1978906 h 2340869"/>
              <a:gd name="connsiteX124" fmla="*/ 910674 w 1573071"/>
              <a:gd name="connsiteY124" fmla="*/ 1986049 h 2340869"/>
              <a:gd name="connsiteX125" fmla="*/ 910674 w 1573071"/>
              <a:gd name="connsiteY125" fmla="*/ 2050343 h 2340869"/>
              <a:gd name="connsiteX126" fmla="*/ 967824 w 1573071"/>
              <a:gd name="connsiteY126" fmla="*/ 2059868 h 2340869"/>
              <a:gd name="connsiteX127" fmla="*/ 1001162 w 1573071"/>
              <a:gd name="connsiteY127" fmla="*/ 2055106 h 2340869"/>
              <a:gd name="connsiteX128" fmla="*/ 1005922 w 1573071"/>
              <a:gd name="connsiteY128" fmla="*/ 2128925 h 2340869"/>
              <a:gd name="connsiteX129" fmla="*/ 982112 w 1573071"/>
              <a:gd name="connsiteY129" fmla="*/ 2150356 h 2340869"/>
              <a:gd name="connsiteX130" fmla="*/ 922581 w 1573071"/>
              <a:gd name="connsiteY130" fmla="*/ 2147976 h 2340869"/>
              <a:gd name="connsiteX131" fmla="*/ 870193 w 1573071"/>
              <a:gd name="connsiteY131" fmla="*/ 2157501 h 2340869"/>
              <a:gd name="connsiteX132" fmla="*/ 824949 w 1573071"/>
              <a:gd name="connsiteY132" fmla="*/ 2181314 h 2340869"/>
              <a:gd name="connsiteX133" fmla="*/ 779704 w 1573071"/>
              <a:gd name="connsiteY133" fmla="*/ 2188456 h 2340869"/>
              <a:gd name="connsiteX134" fmla="*/ 758274 w 1573071"/>
              <a:gd name="connsiteY134" fmla="*/ 2207508 h 2340869"/>
              <a:gd name="connsiteX135" fmla="*/ 751131 w 1573071"/>
              <a:gd name="connsiteY135" fmla="*/ 2252751 h 2340869"/>
              <a:gd name="connsiteX136" fmla="*/ 734462 w 1573071"/>
              <a:gd name="connsiteY136" fmla="*/ 2264658 h 2340869"/>
              <a:gd name="connsiteX137" fmla="*/ 689218 w 1573071"/>
              <a:gd name="connsiteY137" fmla="*/ 2314664 h 2340869"/>
              <a:gd name="connsiteX138" fmla="*/ 665406 w 1573071"/>
              <a:gd name="connsiteY138" fmla="*/ 2319425 h 2340869"/>
              <a:gd name="connsiteX139" fmla="*/ 617781 w 1573071"/>
              <a:gd name="connsiteY139" fmla="*/ 2340857 h 2340869"/>
              <a:gd name="connsiteX140" fmla="*/ 579681 w 1573071"/>
              <a:gd name="connsiteY140" fmla="*/ 2324188 h 2340869"/>
              <a:gd name="connsiteX141" fmla="*/ 563012 w 1573071"/>
              <a:gd name="connsiteY141" fmla="*/ 2295613 h 2340869"/>
              <a:gd name="connsiteX142" fmla="*/ 520149 w 1573071"/>
              <a:gd name="connsiteY142" fmla="*/ 2305139 h 2340869"/>
              <a:gd name="connsiteX143" fmla="*/ 512573 w 1573071"/>
              <a:gd name="connsiteY143" fmla="*/ 2299035 h 2340869"/>
              <a:gd name="connsiteX144" fmla="*/ 503481 w 1573071"/>
              <a:gd name="connsiteY144" fmla="*/ 2293232 h 2340869"/>
              <a:gd name="connsiteX145" fmla="*/ 522531 w 1573071"/>
              <a:gd name="connsiteY145" fmla="*/ 2186075 h 2340869"/>
              <a:gd name="connsiteX146" fmla="*/ 539199 w 1573071"/>
              <a:gd name="connsiteY146" fmla="*/ 2164644 h 2340869"/>
              <a:gd name="connsiteX147" fmla="*/ 529674 w 1573071"/>
              <a:gd name="connsiteY147" fmla="*/ 2119401 h 2340869"/>
              <a:gd name="connsiteX148" fmla="*/ 553487 w 1573071"/>
              <a:gd name="connsiteY148" fmla="*/ 2105113 h 2340869"/>
              <a:gd name="connsiteX149" fmla="*/ 534437 w 1573071"/>
              <a:gd name="connsiteY149" fmla="*/ 2090826 h 2340869"/>
              <a:gd name="connsiteX150" fmla="*/ 522531 w 1573071"/>
              <a:gd name="connsiteY150" fmla="*/ 2055108 h 2340869"/>
              <a:gd name="connsiteX151" fmla="*/ 513006 w 1573071"/>
              <a:gd name="connsiteY151" fmla="*/ 2009864 h 2340869"/>
              <a:gd name="connsiteX152" fmla="*/ 510624 w 1573071"/>
              <a:gd name="connsiteY152" fmla="*/ 1978906 h 2340869"/>
              <a:gd name="connsiteX153" fmla="*/ 460618 w 1573071"/>
              <a:gd name="connsiteY153" fmla="*/ 1981289 h 2340869"/>
              <a:gd name="connsiteX154" fmla="*/ 427282 w 1573071"/>
              <a:gd name="connsiteY154" fmla="*/ 1945570 h 2340869"/>
              <a:gd name="connsiteX155" fmla="*/ 382037 w 1573071"/>
              <a:gd name="connsiteY155" fmla="*/ 1928900 h 2340869"/>
              <a:gd name="connsiteX156" fmla="*/ 367749 w 1573071"/>
              <a:gd name="connsiteY156" fmla="*/ 1878895 h 2340869"/>
              <a:gd name="connsiteX157" fmla="*/ 365368 w 1573071"/>
              <a:gd name="connsiteY157" fmla="*/ 1857463 h 2340869"/>
              <a:gd name="connsiteX158" fmla="*/ 334413 w 1573071"/>
              <a:gd name="connsiteY158" fmla="*/ 1812220 h 2340869"/>
              <a:gd name="connsiteX159" fmla="*/ 291549 w 1573071"/>
              <a:gd name="connsiteY159" fmla="*/ 1788407 h 2340869"/>
              <a:gd name="connsiteX160" fmla="*/ 248688 w 1573071"/>
              <a:gd name="connsiteY160" fmla="*/ 1759833 h 2340869"/>
              <a:gd name="connsiteX161" fmla="*/ 215349 w 1573071"/>
              <a:gd name="connsiteY161" fmla="*/ 1750307 h 2340869"/>
              <a:gd name="connsiteX162" fmla="*/ 217731 w 1573071"/>
              <a:gd name="connsiteY162" fmla="*/ 1705061 h 2340869"/>
              <a:gd name="connsiteX163" fmla="*/ 174868 w 1573071"/>
              <a:gd name="connsiteY163" fmla="*/ 1719351 h 2340869"/>
              <a:gd name="connsiteX164" fmla="*/ 186775 w 1573071"/>
              <a:gd name="connsiteY164" fmla="*/ 1752689 h 2340869"/>
              <a:gd name="connsiteX165" fmla="*/ 179631 w 1573071"/>
              <a:gd name="connsiteY165" fmla="*/ 1769358 h 2340869"/>
              <a:gd name="connsiteX166" fmla="*/ 141531 w 1573071"/>
              <a:gd name="connsiteY166" fmla="*/ 1740783 h 2340869"/>
              <a:gd name="connsiteX167" fmla="*/ 98669 w 1573071"/>
              <a:gd name="connsiteY167" fmla="*/ 1738401 h 2340869"/>
              <a:gd name="connsiteX168" fmla="*/ 43899 w 1573071"/>
              <a:gd name="connsiteY168" fmla="*/ 1719351 h 2340869"/>
              <a:gd name="connsiteX169" fmla="*/ 10560 w 1573071"/>
              <a:gd name="connsiteY169" fmla="*/ 1716967 h 2340869"/>
              <a:gd name="connsiteX170" fmla="*/ 1037 w 1573071"/>
              <a:gd name="connsiteY170" fmla="*/ 1664583 h 2340869"/>
              <a:gd name="connsiteX171" fmla="*/ 34374 w 1573071"/>
              <a:gd name="connsiteY171" fmla="*/ 1576476 h 2340869"/>
              <a:gd name="connsiteX172" fmla="*/ 60568 w 1573071"/>
              <a:gd name="connsiteY172" fmla="*/ 1528851 h 2340869"/>
              <a:gd name="connsiteX173" fmla="*/ 81999 w 1573071"/>
              <a:gd name="connsiteY173" fmla="*/ 1481226 h 2340869"/>
              <a:gd name="connsiteX174" fmla="*/ 108194 w 1573071"/>
              <a:gd name="connsiteY174" fmla="*/ 1443126 h 2340869"/>
              <a:gd name="connsiteX175" fmla="*/ 146293 w 1573071"/>
              <a:gd name="connsiteY175" fmla="*/ 1433601 h 2340869"/>
              <a:gd name="connsiteX176" fmla="*/ 153438 w 1573071"/>
              <a:gd name="connsiteY176" fmla="*/ 1397883 h 2340869"/>
              <a:gd name="connsiteX177" fmla="*/ 262975 w 1573071"/>
              <a:gd name="connsiteY177" fmla="*/ 1278820 h 2340869"/>
              <a:gd name="connsiteX178" fmla="*/ 286787 w 1573071"/>
              <a:gd name="connsiteY178" fmla="*/ 1140705 h 2340869"/>
              <a:gd name="connsiteX179" fmla="*/ 282025 w 1573071"/>
              <a:gd name="connsiteY179" fmla="*/ 1059745 h 2340869"/>
              <a:gd name="connsiteX180" fmla="*/ 196300 w 1573071"/>
              <a:gd name="connsiteY180" fmla="*/ 1047839 h 2340869"/>
              <a:gd name="connsiteX181" fmla="*/ 179632 w 1573071"/>
              <a:gd name="connsiteY181" fmla="*/ 966876 h 2340869"/>
              <a:gd name="connsiteX182" fmla="*/ 186775 w 1573071"/>
              <a:gd name="connsiteY182" fmla="*/ 900201 h 2340869"/>
              <a:gd name="connsiteX183" fmla="*/ 148675 w 1573071"/>
              <a:gd name="connsiteY183" fmla="*/ 862101 h 2340869"/>
              <a:gd name="connsiteX184" fmla="*/ 127244 w 1573071"/>
              <a:gd name="connsiteY184" fmla="*/ 821619 h 2340869"/>
              <a:gd name="connsiteX185" fmla="*/ 117719 w 1573071"/>
              <a:gd name="connsiteY185" fmla="*/ 762089 h 2340869"/>
              <a:gd name="connsiteX186" fmla="*/ 102097 w 1573071"/>
              <a:gd name="connsiteY186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67897 w 1573071"/>
              <a:gd name="connsiteY98" fmla="*/ 983546 h 2340869"/>
              <a:gd name="connsiteX99" fmla="*/ 1525038 w 1573071"/>
              <a:gd name="connsiteY99" fmla="*/ 978781 h 2340869"/>
              <a:gd name="connsiteX100" fmla="*/ 1465504 w 1573071"/>
              <a:gd name="connsiteY100" fmla="*/ 978784 h 2340869"/>
              <a:gd name="connsiteX101" fmla="*/ 1403591 w 1573071"/>
              <a:gd name="connsiteY101" fmla="*/ 935921 h 2340869"/>
              <a:gd name="connsiteX102" fmla="*/ 1267860 w 1573071"/>
              <a:gd name="connsiteY102" fmla="*/ 997834 h 2340869"/>
              <a:gd name="connsiteX103" fmla="*/ 958300 w 1573071"/>
              <a:gd name="connsiteY103" fmla="*/ 1157376 h 2340869"/>
              <a:gd name="connsiteX104" fmla="*/ 979731 w 1573071"/>
              <a:gd name="connsiteY104" fmla="*/ 1166900 h 2340869"/>
              <a:gd name="connsiteX105" fmla="*/ 974968 w 1573071"/>
              <a:gd name="connsiteY105" fmla="*/ 1240718 h 2340869"/>
              <a:gd name="connsiteX106" fmla="*/ 984494 w 1573071"/>
              <a:gd name="connsiteY106" fmla="*/ 1302633 h 2340869"/>
              <a:gd name="connsiteX107" fmla="*/ 1032119 w 1573071"/>
              <a:gd name="connsiteY107" fmla="*/ 1383595 h 2340869"/>
              <a:gd name="connsiteX108" fmla="*/ 1072600 w 1573071"/>
              <a:gd name="connsiteY108" fmla="*/ 1405026 h 2340869"/>
              <a:gd name="connsiteX109" fmla="*/ 1089269 w 1573071"/>
              <a:gd name="connsiteY109" fmla="*/ 1471701 h 2340869"/>
              <a:gd name="connsiteX110" fmla="*/ 1122607 w 1573071"/>
              <a:gd name="connsiteY110" fmla="*/ 1497895 h 2340869"/>
              <a:gd name="connsiteX111" fmla="*/ 1163088 w 1573071"/>
              <a:gd name="connsiteY111" fmla="*/ 1557426 h 2340869"/>
              <a:gd name="connsiteX112" fmla="*/ 1191663 w 1573071"/>
              <a:gd name="connsiteY112" fmla="*/ 1571714 h 2340869"/>
              <a:gd name="connsiteX113" fmla="*/ 1220238 w 1573071"/>
              <a:gd name="connsiteY113" fmla="*/ 1609813 h 2340869"/>
              <a:gd name="connsiteX114" fmla="*/ 1215943 w 1573071"/>
              <a:gd name="connsiteY114" fmla="*/ 1629673 h 2340869"/>
              <a:gd name="connsiteX115" fmla="*/ 1196425 w 1573071"/>
              <a:gd name="connsiteY115" fmla="*/ 1678870 h 2340869"/>
              <a:gd name="connsiteX116" fmla="*/ 1144037 w 1573071"/>
              <a:gd name="connsiteY116" fmla="*/ 1674106 h 2340869"/>
              <a:gd name="connsiteX117" fmla="*/ 1124987 w 1573071"/>
              <a:gd name="connsiteY117" fmla="*/ 1719349 h 2340869"/>
              <a:gd name="connsiteX118" fmla="*/ 1048787 w 1573071"/>
              <a:gd name="connsiteY118" fmla="*/ 1752687 h 2340869"/>
              <a:gd name="connsiteX119" fmla="*/ 1020212 w 1573071"/>
              <a:gd name="connsiteY119" fmla="*/ 1812218 h 2340869"/>
              <a:gd name="connsiteX120" fmla="*/ 1036881 w 1573071"/>
              <a:gd name="connsiteY120" fmla="*/ 1859843 h 2340869"/>
              <a:gd name="connsiteX121" fmla="*/ 1017832 w 1573071"/>
              <a:gd name="connsiteY121" fmla="*/ 1900326 h 2340869"/>
              <a:gd name="connsiteX122" fmla="*/ 984493 w 1573071"/>
              <a:gd name="connsiteY122" fmla="*/ 1897943 h 2340869"/>
              <a:gd name="connsiteX123" fmla="*/ 982112 w 1573071"/>
              <a:gd name="connsiteY123" fmla="*/ 1962237 h 2340869"/>
              <a:gd name="connsiteX124" fmla="*/ 946393 w 1573071"/>
              <a:gd name="connsiteY124" fmla="*/ 1978906 h 2340869"/>
              <a:gd name="connsiteX125" fmla="*/ 910674 w 1573071"/>
              <a:gd name="connsiteY125" fmla="*/ 1986049 h 2340869"/>
              <a:gd name="connsiteX126" fmla="*/ 910674 w 1573071"/>
              <a:gd name="connsiteY126" fmla="*/ 2050343 h 2340869"/>
              <a:gd name="connsiteX127" fmla="*/ 967824 w 1573071"/>
              <a:gd name="connsiteY127" fmla="*/ 2059868 h 2340869"/>
              <a:gd name="connsiteX128" fmla="*/ 1001162 w 1573071"/>
              <a:gd name="connsiteY128" fmla="*/ 2055106 h 2340869"/>
              <a:gd name="connsiteX129" fmla="*/ 1005922 w 1573071"/>
              <a:gd name="connsiteY129" fmla="*/ 2128925 h 2340869"/>
              <a:gd name="connsiteX130" fmla="*/ 982112 w 1573071"/>
              <a:gd name="connsiteY130" fmla="*/ 2150356 h 2340869"/>
              <a:gd name="connsiteX131" fmla="*/ 922581 w 1573071"/>
              <a:gd name="connsiteY131" fmla="*/ 2147976 h 2340869"/>
              <a:gd name="connsiteX132" fmla="*/ 870193 w 1573071"/>
              <a:gd name="connsiteY132" fmla="*/ 2157501 h 2340869"/>
              <a:gd name="connsiteX133" fmla="*/ 824949 w 1573071"/>
              <a:gd name="connsiteY133" fmla="*/ 2181314 h 2340869"/>
              <a:gd name="connsiteX134" fmla="*/ 779704 w 1573071"/>
              <a:gd name="connsiteY134" fmla="*/ 2188456 h 2340869"/>
              <a:gd name="connsiteX135" fmla="*/ 758274 w 1573071"/>
              <a:gd name="connsiteY135" fmla="*/ 2207508 h 2340869"/>
              <a:gd name="connsiteX136" fmla="*/ 751131 w 1573071"/>
              <a:gd name="connsiteY136" fmla="*/ 2252751 h 2340869"/>
              <a:gd name="connsiteX137" fmla="*/ 734462 w 1573071"/>
              <a:gd name="connsiteY137" fmla="*/ 2264658 h 2340869"/>
              <a:gd name="connsiteX138" fmla="*/ 689218 w 1573071"/>
              <a:gd name="connsiteY138" fmla="*/ 2314664 h 2340869"/>
              <a:gd name="connsiteX139" fmla="*/ 665406 w 1573071"/>
              <a:gd name="connsiteY139" fmla="*/ 2319425 h 2340869"/>
              <a:gd name="connsiteX140" fmla="*/ 617781 w 1573071"/>
              <a:gd name="connsiteY140" fmla="*/ 2340857 h 2340869"/>
              <a:gd name="connsiteX141" fmla="*/ 579681 w 1573071"/>
              <a:gd name="connsiteY141" fmla="*/ 2324188 h 2340869"/>
              <a:gd name="connsiteX142" fmla="*/ 563012 w 1573071"/>
              <a:gd name="connsiteY142" fmla="*/ 2295613 h 2340869"/>
              <a:gd name="connsiteX143" fmla="*/ 520149 w 1573071"/>
              <a:gd name="connsiteY143" fmla="*/ 2305139 h 2340869"/>
              <a:gd name="connsiteX144" fmla="*/ 512573 w 1573071"/>
              <a:gd name="connsiteY144" fmla="*/ 2299035 h 2340869"/>
              <a:gd name="connsiteX145" fmla="*/ 503481 w 1573071"/>
              <a:gd name="connsiteY145" fmla="*/ 2293232 h 2340869"/>
              <a:gd name="connsiteX146" fmla="*/ 522531 w 1573071"/>
              <a:gd name="connsiteY146" fmla="*/ 2186075 h 2340869"/>
              <a:gd name="connsiteX147" fmla="*/ 539199 w 1573071"/>
              <a:gd name="connsiteY147" fmla="*/ 2164644 h 2340869"/>
              <a:gd name="connsiteX148" fmla="*/ 529674 w 1573071"/>
              <a:gd name="connsiteY148" fmla="*/ 2119401 h 2340869"/>
              <a:gd name="connsiteX149" fmla="*/ 553487 w 1573071"/>
              <a:gd name="connsiteY149" fmla="*/ 2105113 h 2340869"/>
              <a:gd name="connsiteX150" fmla="*/ 534437 w 1573071"/>
              <a:gd name="connsiteY150" fmla="*/ 2090826 h 2340869"/>
              <a:gd name="connsiteX151" fmla="*/ 522531 w 1573071"/>
              <a:gd name="connsiteY151" fmla="*/ 2055108 h 2340869"/>
              <a:gd name="connsiteX152" fmla="*/ 513006 w 1573071"/>
              <a:gd name="connsiteY152" fmla="*/ 2009864 h 2340869"/>
              <a:gd name="connsiteX153" fmla="*/ 510624 w 1573071"/>
              <a:gd name="connsiteY153" fmla="*/ 1978906 h 2340869"/>
              <a:gd name="connsiteX154" fmla="*/ 460618 w 1573071"/>
              <a:gd name="connsiteY154" fmla="*/ 1981289 h 2340869"/>
              <a:gd name="connsiteX155" fmla="*/ 427282 w 1573071"/>
              <a:gd name="connsiteY155" fmla="*/ 1945570 h 2340869"/>
              <a:gd name="connsiteX156" fmla="*/ 382037 w 1573071"/>
              <a:gd name="connsiteY156" fmla="*/ 1928900 h 2340869"/>
              <a:gd name="connsiteX157" fmla="*/ 367749 w 1573071"/>
              <a:gd name="connsiteY157" fmla="*/ 1878895 h 2340869"/>
              <a:gd name="connsiteX158" fmla="*/ 365368 w 1573071"/>
              <a:gd name="connsiteY158" fmla="*/ 1857463 h 2340869"/>
              <a:gd name="connsiteX159" fmla="*/ 334413 w 1573071"/>
              <a:gd name="connsiteY159" fmla="*/ 1812220 h 2340869"/>
              <a:gd name="connsiteX160" fmla="*/ 291549 w 1573071"/>
              <a:gd name="connsiteY160" fmla="*/ 1788407 h 2340869"/>
              <a:gd name="connsiteX161" fmla="*/ 248688 w 1573071"/>
              <a:gd name="connsiteY161" fmla="*/ 1759833 h 2340869"/>
              <a:gd name="connsiteX162" fmla="*/ 215349 w 1573071"/>
              <a:gd name="connsiteY162" fmla="*/ 1750307 h 2340869"/>
              <a:gd name="connsiteX163" fmla="*/ 217731 w 1573071"/>
              <a:gd name="connsiteY163" fmla="*/ 1705061 h 2340869"/>
              <a:gd name="connsiteX164" fmla="*/ 174868 w 1573071"/>
              <a:gd name="connsiteY164" fmla="*/ 1719351 h 2340869"/>
              <a:gd name="connsiteX165" fmla="*/ 186775 w 1573071"/>
              <a:gd name="connsiteY165" fmla="*/ 1752689 h 2340869"/>
              <a:gd name="connsiteX166" fmla="*/ 179631 w 1573071"/>
              <a:gd name="connsiteY166" fmla="*/ 1769358 h 2340869"/>
              <a:gd name="connsiteX167" fmla="*/ 141531 w 1573071"/>
              <a:gd name="connsiteY167" fmla="*/ 1740783 h 2340869"/>
              <a:gd name="connsiteX168" fmla="*/ 98669 w 1573071"/>
              <a:gd name="connsiteY168" fmla="*/ 1738401 h 2340869"/>
              <a:gd name="connsiteX169" fmla="*/ 43899 w 1573071"/>
              <a:gd name="connsiteY169" fmla="*/ 1719351 h 2340869"/>
              <a:gd name="connsiteX170" fmla="*/ 10560 w 1573071"/>
              <a:gd name="connsiteY170" fmla="*/ 1716967 h 2340869"/>
              <a:gd name="connsiteX171" fmla="*/ 1037 w 1573071"/>
              <a:gd name="connsiteY171" fmla="*/ 1664583 h 2340869"/>
              <a:gd name="connsiteX172" fmla="*/ 34374 w 1573071"/>
              <a:gd name="connsiteY172" fmla="*/ 1576476 h 2340869"/>
              <a:gd name="connsiteX173" fmla="*/ 60568 w 1573071"/>
              <a:gd name="connsiteY173" fmla="*/ 1528851 h 2340869"/>
              <a:gd name="connsiteX174" fmla="*/ 81999 w 1573071"/>
              <a:gd name="connsiteY174" fmla="*/ 1481226 h 2340869"/>
              <a:gd name="connsiteX175" fmla="*/ 108194 w 1573071"/>
              <a:gd name="connsiteY175" fmla="*/ 1443126 h 2340869"/>
              <a:gd name="connsiteX176" fmla="*/ 146293 w 1573071"/>
              <a:gd name="connsiteY176" fmla="*/ 1433601 h 2340869"/>
              <a:gd name="connsiteX177" fmla="*/ 153438 w 1573071"/>
              <a:gd name="connsiteY177" fmla="*/ 1397883 h 2340869"/>
              <a:gd name="connsiteX178" fmla="*/ 262975 w 1573071"/>
              <a:gd name="connsiteY178" fmla="*/ 1278820 h 2340869"/>
              <a:gd name="connsiteX179" fmla="*/ 286787 w 1573071"/>
              <a:gd name="connsiteY179" fmla="*/ 1140705 h 2340869"/>
              <a:gd name="connsiteX180" fmla="*/ 282025 w 1573071"/>
              <a:gd name="connsiteY180" fmla="*/ 1059745 h 2340869"/>
              <a:gd name="connsiteX181" fmla="*/ 196300 w 1573071"/>
              <a:gd name="connsiteY181" fmla="*/ 1047839 h 2340869"/>
              <a:gd name="connsiteX182" fmla="*/ 179632 w 1573071"/>
              <a:gd name="connsiteY182" fmla="*/ 966876 h 2340869"/>
              <a:gd name="connsiteX183" fmla="*/ 186775 w 1573071"/>
              <a:gd name="connsiteY183" fmla="*/ 900201 h 2340869"/>
              <a:gd name="connsiteX184" fmla="*/ 148675 w 1573071"/>
              <a:gd name="connsiteY184" fmla="*/ 862101 h 2340869"/>
              <a:gd name="connsiteX185" fmla="*/ 127244 w 1573071"/>
              <a:gd name="connsiteY185" fmla="*/ 821619 h 2340869"/>
              <a:gd name="connsiteX186" fmla="*/ 117719 w 1573071"/>
              <a:gd name="connsiteY186" fmla="*/ 762089 h 2340869"/>
              <a:gd name="connsiteX187" fmla="*/ 102097 w 1573071"/>
              <a:gd name="connsiteY18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25038 w 1573071"/>
              <a:gd name="connsiteY100" fmla="*/ 978781 h 2340869"/>
              <a:gd name="connsiteX101" fmla="*/ 1465504 w 1573071"/>
              <a:gd name="connsiteY101" fmla="*/ 978784 h 2340869"/>
              <a:gd name="connsiteX102" fmla="*/ 1403591 w 1573071"/>
              <a:gd name="connsiteY102" fmla="*/ 935921 h 2340869"/>
              <a:gd name="connsiteX103" fmla="*/ 1267860 w 1573071"/>
              <a:gd name="connsiteY103" fmla="*/ 997834 h 2340869"/>
              <a:gd name="connsiteX104" fmla="*/ 958300 w 1573071"/>
              <a:gd name="connsiteY104" fmla="*/ 1157376 h 2340869"/>
              <a:gd name="connsiteX105" fmla="*/ 979731 w 1573071"/>
              <a:gd name="connsiteY105" fmla="*/ 1166900 h 2340869"/>
              <a:gd name="connsiteX106" fmla="*/ 974968 w 1573071"/>
              <a:gd name="connsiteY106" fmla="*/ 1240718 h 2340869"/>
              <a:gd name="connsiteX107" fmla="*/ 984494 w 1573071"/>
              <a:gd name="connsiteY107" fmla="*/ 1302633 h 2340869"/>
              <a:gd name="connsiteX108" fmla="*/ 1032119 w 1573071"/>
              <a:gd name="connsiteY108" fmla="*/ 1383595 h 2340869"/>
              <a:gd name="connsiteX109" fmla="*/ 1072600 w 1573071"/>
              <a:gd name="connsiteY109" fmla="*/ 1405026 h 2340869"/>
              <a:gd name="connsiteX110" fmla="*/ 1089269 w 1573071"/>
              <a:gd name="connsiteY110" fmla="*/ 1471701 h 2340869"/>
              <a:gd name="connsiteX111" fmla="*/ 1122607 w 1573071"/>
              <a:gd name="connsiteY111" fmla="*/ 1497895 h 2340869"/>
              <a:gd name="connsiteX112" fmla="*/ 1163088 w 1573071"/>
              <a:gd name="connsiteY112" fmla="*/ 1557426 h 2340869"/>
              <a:gd name="connsiteX113" fmla="*/ 1191663 w 1573071"/>
              <a:gd name="connsiteY113" fmla="*/ 1571714 h 2340869"/>
              <a:gd name="connsiteX114" fmla="*/ 1220238 w 1573071"/>
              <a:gd name="connsiteY114" fmla="*/ 1609813 h 2340869"/>
              <a:gd name="connsiteX115" fmla="*/ 1215943 w 1573071"/>
              <a:gd name="connsiteY115" fmla="*/ 1629673 h 2340869"/>
              <a:gd name="connsiteX116" fmla="*/ 1196425 w 1573071"/>
              <a:gd name="connsiteY116" fmla="*/ 1678870 h 2340869"/>
              <a:gd name="connsiteX117" fmla="*/ 1144037 w 1573071"/>
              <a:gd name="connsiteY117" fmla="*/ 1674106 h 2340869"/>
              <a:gd name="connsiteX118" fmla="*/ 1124987 w 1573071"/>
              <a:gd name="connsiteY118" fmla="*/ 1719349 h 2340869"/>
              <a:gd name="connsiteX119" fmla="*/ 1048787 w 1573071"/>
              <a:gd name="connsiteY119" fmla="*/ 1752687 h 2340869"/>
              <a:gd name="connsiteX120" fmla="*/ 1020212 w 1573071"/>
              <a:gd name="connsiteY120" fmla="*/ 1812218 h 2340869"/>
              <a:gd name="connsiteX121" fmla="*/ 1036881 w 1573071"/>
              <a:gd name="connsiteY121" fmla="*/ 1859843 h 2340869"/>
              <a:gd name="connsiteX122" fmla="*/ 1017832 w 1573071"/>
              <a:gd name="connsiteY122" fmla="*/ 1900326 h 2340869"/>
              <a:gd name="connsiteX123" fmla="*/ 984493 w 1573071"/>
              <a:gd name="connsiteY123" fmla="*/ 1897943 h 2340869"/>
              <a:gd name="connsiteX124" fmla="*/ 982112 w 1573071"/>
              <a:gd name="connsiteY124" fmla="*/ 1962237 h 2340869"/>
              <a:gd name="connsiteX125" fmla="*/ 946393 w 1573071"/>
              <a:gd name="connsiteY125" fmla="*/ 1978906 h 2340869"/>
              <a:gd name="connsiteX126" fmla="*/ 910674 w 1573071"/>
              <a:gd name="connsiteY126" fmla="*/ 1986049 h 2340869"/>
              <a:gd name="connsiteX127" fmla="*/ 910674 w 1573071"/>
              <a:gd name="connsiteY127" fmla="*/ 2050343 h 2340869"/>
              <a:gd name="connsiteX128" fmla="*/ 967824 w 1573071"/>
              <a:gd name="connsiteY128" fmla="*/ 2059868 h 2340869"/>
              <a:gd name="connsiteX129" fmla="*/ 1001162 w 1573071"/>
              <a:gd name="connsiteY129" fmla="*/ 2055106 h 2340869"/>
              <a:gd name="connsiteX130" fmla="*/ 1005922 w 1573071"/>
              <a:gd name="connsiteY130" fmla="*/ 2128925 h 2340869"/>
              <a:gd name="connsiteX131" fmla="*/ 982112 w 1573071"/>
              <a:gd name="connsiteY131" fmla="*/ 2150356 h 2340869"/>
              <a:gd name="connsiteX132" fmla="*/ 922581 w 1573071"/>
              <a:gd name="connsiteY132" fmla="*/ 2147976 h 2340869"/>
              <a:gd name="connsiteX133" fmla="*/ 870193 w 1573071"/>
              <a:gd name="connsiteY133" fmla="*/ 2157501 h 2340869"/>
              <a:gd name="connsiteX134" fmla="*/ 824949 w 1573071"/>
              <a:gd name="connsiteY134" fmla="*/ 2181314 h 2340869"/>
              <a:gd name="connsiteX135" fmla="*/ 779704 w 1573071"/>
              <a:gd name="connsiteY135" fmla="*/ 2188456 h 2340869"/>
              <a:gd name="connsiteX136" fmla="*/ 758274 w 1573071"/>
              <a:gd name="connsiteY136" fmla="*/ 2207508 h 2340869"/>
              <a:gd name="connsiteX137" fmla="*/ 751131 w 1573071"/>
              <a:gd name="connsiteY137" fmla="*/ 2252751 h 2340869"/>
              <a:gd name="connsiteX138" fmla="*/ 734462 w 1573071"/>
              <a:gd name="connsiteY138" fmla="*/ 2264658 h 2340869"/>
              <a:gd name="connsiteX139" fmla="*/ 689218 w 1573071"/>
              <a:gd name="connsiteY139" fmla="*/ 2314664 h 2340869"/>
              <a:gd name="connsiteX140" fmla="*/ 665406 w 1573071"/>
              <a:gd name="connsiteY140" fmla="*/ 2319425 h 2340869"/>
              <a:gd name="connsiteX141" fmla="*/ 617781 w 1573071"/>
              <a:gd name="connsiteY141" fmla="*/ 2340857 h 2340869"/>
              <a:gd name="connsiteX142" fmla="*/ 579681 w 1573071"/>
              <a:gd name="connsiteY142" fmla="*/ 2324188 h 2340869"/>
              <a:gd name="connsiteX143" fmla="*/ 563012 w 1573071"/>
              <a:gd name="connsiteY143" fmla="*/ 2295613 h 2340869"/>
              <a:gd name="connsiteX144" fmla="*/ 520149 w 1573071"/>
              <a:gd name="connsiteY144" fmla="*/ 2305139 h 2340869"/>
              <a:gd name="connsiteX145" fmla="*/ 512573 w 1573071"/>
              <a:gd name="connsiteY145" fmla="*/ 2299035 h 2340869"/>
              <a:gd name="connsiteX146" fmla="*/ 503481 w 1573071"/>
              <a:gd name="connsiteY146" fmla="*/ 2293232 h 2340869"/>
              <a:gd name="connsiteX147" fmla="*/ 522531 w 1573071"/>
              <a:gd name="connsiteY147" fmla="*/ 2186075 h 2340869"/>
              <a:gd name="connsiteX148" fmla="*/ 539199 w 1573071"/>
              <a:gd name="connsiteY148" fmla="*/ 2164644 h 2340869"/>
              <a:gd name="connsiteX149" fmla="*/ 529674 w 1573071"/>
              <a:gd name="connsiteY149" fmla="*/ 2119401 h 2340869"/>
              <a:gd name="connsiteX150" fmla="*/ 553487 w 1573071"/>
              <a:gd name="connsiteY150" fmla="*/ 2105113 h 2340869"/>
              <a:gd name="connsiteX151" fmla="*/ 534437 w 1573071"/>
              <a:gd name="connsiteY151" fmla="*/ 2090826 h 2340869"/>
              <a:gd name="connsiteX152" fmla="*/ 522531 w 1573071"/>
              <a:gd name="connsiteY152" fmla="*/ 2055108 h 2340869"/>
              <a:gd name="connsiteX153" fmla="*/ 513006 w 1573071"/>
              <a:gd name="connsiteY153" fmla="*/ 2009864 h 2340869"/>
              <a:gd name="connsiteX154" fmla="*/ 510624 w 1573071"/>
              <a:gd name="connsiteY154" fmla="*/ 1978906 h 2340869"/>
              <a:gd name="connsiteX155" fmla="*/ 460618 w 1573071"/>
              <a:gd name="connsiteY155" fmla="*/ 1981289 h 2340869"/>
              <a:gd name="connsiteX156" fmla="*/ 427282 w 1573071"/>
              <a:gd name="connsiteY156" fmla="*/ 1945570 h 2340869"/>
              <a:gd name="connsiteX157" fmla="*/ 382037 w 1573071"/>
              <a:gd name="connsiteY157" fmla="*/ 1928900 h 2340869"/>
              <a:gd name="connsiteX158" fmla="*/ 367749 w 1573071"/>
              <a:gd name="connsiteY158" fmla="*/ 1878895 h 2340869"/>
              <a:gd name="connsiteX159" fmla="*/ 365368 w 1573071"/>
              <a:gd name="connsiteY159" fmla="*/ 1857463 h 2340869"/>
              <a:gd name="connsiteX160" fmla="*/ 334413 w 1573071"/>
              <a:gd name="connsiteY160" fmla="*/ 1812220 h 2340869"/>
              <a:gd name="connsiteX161" fmla="*/ 291549 w 1573071"/>
              <a:gd name="connsiteY161" fmla="*/ 1788407 h 2340869"/>
              <a:gd name="connsiteX162" fmla="*/ 248688 w 1573071"/>
              <a:gd name="connsiteY162" fmla="*/ 1759833 h 2340869"/>
              <a:gd name="connsiteX163" fmla="*/ 215349 w 1573071"/>
              <a:gd name="connsiteY163" fmla="*/ 1750307 h 2340869"/>
              <a:gd name="connsiteX164" fmla="*/ 217731 w 1573071"/>
              <a:gd name="connsiteY164" fmla="*/ 1705061 h 2340869"/>
              <a:gd name="connsiteX165" fmla="*/ 174868 w 1573071"/>
              <a:gd name="connsiteY165" fmla="*/ 1719351 h 2340869"/>
              <a:gd name="connsiteX166" fmla="*/ 186775 w 1573071"/>
              <a:gd name="connsiteY166" fmla="*/ 1752689 h 2340869"/>
              <a:gd name="connsiteX167" fmla="*/ 179631 w 1573071"/>
              <a:gd name="connsiteY167" fmla="*/ 1769358 h 2340869"/>
              <a:gd name="connsiteX168" fmla="*/ 141531 w 1573071"/>
              <a:gd name="connsiteY168" fmla="*/ 1740783 h 2340869"/>
              <a:gd name="connsiteX169" fmla="*/ 98669 w 1573071"/>
              <a:gd name="connsiteY169" fmla="*/ 1738401 h 2340869"/>
              <a:gd name="connsiteX170" fmla="*/ 43899 w 1573071"/>
              <a:gd name="connsiteY170" fmla="*/ 1719351 h 2340869"/>
              <a:gd name="connsiteX171" fmla="*/ 10560 w 1573071"/>
              <a:gd name="connsiteY171" fmla="*/ 1716967 h 2340869"/>
              <a:gd name="connsiteX172" fmla="*/ 1037 w 1573071"/>
              <a:gd name="connsiteY172" fmla="*/ 1664583 h 2340869"/>
              <a:gd name="connsiteX173" fmla="*/ 34374 w 1573071"/>
              <a:gd name="connsiteY173" fmla="*/ 1576476 h 2340869"/>
              <a:gd name="connsiteX174" fmla="*/ 60568 w 1573071"/>
              <a:gd name="connsiteY174" fmla="*/ 1528851 h 2340869"/>
              <a:gd name="connsiteX175" fmla="*/ 81999 w 1573071"/>
              <a:gd name="connsiteY175" fmla="*/ 1481226 h 2340869"/>
              <a:gd name="connsiteX176" fmla="*/ 108194 w 1573071"/>
              <a:gd name="connsiteY176" fmla="*/ 1443126 h 2340869"/>
              <a:gd name="connsiteX177" fmla="*/ 146293 w 1573071"/>
              <a:gd name="connsiteY177" fmla="*/ 1433601 h 2340869"/>
              <a:gd name="connsiteX178" fmla="*/ 153438 w 1573071"/>
              <a:gd name="connsiteY178" fmla="*/ 1397883 h 2340869"/>
              <a:gd name="connsiteX179" fmla="*/ 262975 w 1573071"/>
              <a:gd name="connsiteY179" fmla="*/ 1278820 h 2340869"/>
              <a:gd name="connsiteX180" fmla="*/ 286787 w 1573071"/>
              <a:gd name="connsiteY180" fmla="*/ 1140705 h 2340869"/>
              <a:gd name="connsiteX181" fmla="*/ 282025 w 1573071"/>
              <a:gd name="connsiteY181" fmla="*/ 1059745 h 2340869"/>
              <a:gd name="connsiteX182" fmla="*/ 196300 w 1573071"/>
              <a:gd name="connsiteY182" fmla="*/ 1047839 h 2340869"/>
              <a:gd name="connsiteX183" fmla="*/ 179632 w 1573071"/>
              <a:gd name="connsiteY183" fmla="*/ 966876 h 2340869"/>
              <a:gd name="connsiteX184" fmla="*/ 186775 w 1573071"/>
              <a:gd name="connsiteY184" fmla="*/ 900201 h 2340869"/>
              <a:gd name="connsiteX185" fmla="*/ 148675 w 1573071"/>
              <a:gd name="connsiteY185" fmla="*/ 862101 h 2340869"/>
              <a:gd name="connsiteX186" fmla="*/ 127244 w 1573071"/>
              <a:gd name="connsiteY186" fmla="*/ 821619 h 2340869"/>
              <a:gd name="connsiteX187" fmla="*/ 117719 w 1573071"/>
              <a:gd name="connsiteY187" fmla="*/ 762089 h 2340869"/>
              <a:gd name="connsiteX188" fmla="*/ 102097 w 1573071"/>
              <a:gd name="connsiteY18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25038 w 1573071"/>
              <a:gd name="connsiteY100" fmla="*/ 978781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267860 w 1573071"/>
              <a:gd name="connsiteY103" fmla="*/ 997834 h 2340869"/>
              <a:gd name="connsiteX104" fmla="*/ 958300 w 1573071"/>
              <a:gd name="connsiteY104" fmla="*/ 1157376 h 2340869"/>
              <a:gd name="connsiteX105" fmla="*/ 979731 w 1573071"/>
              <a:gd name="connsiteY105" fmla="*/ 1166900 h 2340869"/>
              <a:gd name="connsiteX106" fmla="*/ 974968 w 1573071"/>
              <a:gd name="connsiteY106" fmla="*/ 1240718 h 2340869"/>
              <a:gd name="connsiteX107" fmla="*/ 984494 w 1573071"/>
              <a:gd name="connsiteY107" fmla="*/ 1302633 h 2340869"/>
              <a:gd name="connsiteX108" fmla="*/ 1032119 w 1573071"/>
              <a:gd name="connsiteY108" fmla="*/ 1383595 h 2340869"/>
              <a:gd name="connsiteX109" fmla="*/ 1072600 w 1573071"/>
              <a:gd name="connsiteY109" fmla="*/ 1405026 h 2340869"/>
              <a:gd name="connsiteX110" fmla="*/ 1089269 w 1573071"/>
              <a:gd name="connsiteY110" fmla="*/ 1471701 h 2340869"/>
              <a:gd name="connsiteX111" fmla="*/ 1122607 w 1573071"/>
              <a:gd name="connsiteY111" fmla="*/ 1497895 h 2340869"/>
              <a:gd name="connsiteX112" fmla="*/ 1163088 w 1573071"/>
              <a:gd name="connsiteY112" fmla="*/ 1557426 h 2340869"/>
              <a:gd name="connsiteX113" fmla="*/ 1191663 w 1573071"/>
              <a:gd name="connsiteY113" fmla="*/ 1571714 h 2340869"/>
              <a:gd name="connsiteX114" fmla="*/ 1220238 w 1573071"/>
              <a:gd name="connsiteY114" fmla="*/ 1609813 h 2340869"/>
              <a:gd name="connsiteX115" fmla="*/ 1215943 w 1573071"/>
              <a:gd name="connsiteY115" fmla="*/ 1629673 h 2340869"/>
              <a:gd name="connsiteX116" fmla="*/ 1196425 w 1573071"/>
              <a:gd name="connsiteY116" fmla="*/ 1678870 h 2340869"/>
              <a:gd name="connsiteX117" fmla="*/ 1144037 w 1573071"/>
              <a:gd name="connsiteY117" fmla="*/ 1674106 h 2340869"/>
              <a:gd name="connsiteX118" fmla="*/ 1124987 w 1573071"/>
              <a:gd name="connsiteY118" fmla="*/ 1719349 h 2340869"/>
              <a:gd name="connsiteX119" fmla="*/ 1048787 w 1573071"/>
              <a:gd name="connsiteY119" fmla="*/ 1752687 h 2340869"/>
              <a:gd name="connsiteX120" fmla="*/ 1020212 w 1573071"/>
              <a:gd name="connsiteY120" fmla="*/ 1812218 h 2340869"/>
              <a:gd name="connsiteX121" fmla="*/ 1036881 w 1573071"/>
              <a:gd name="connsiteY121" fmla="*/ 1859843 h 2340869"/>
              <a:gd name="connsiteX122" fmla="*/ 1017832 w 1573071"/>
              <a:gd name="connsiteY122" fmla="*/ 1900326 h 2340869"/>
              <a:gd name="connsiteX123" fmla="*/ 984493 w 1573071"/>
              <a:gd name="connsiteY123" fmla="*/ 1897943 h 2340869"/>
              <a:gd name="connsiteX124" fmla="*/ 982112 w 1573071"/>
              <a:gd name="connsiteY124" fmla="*/ 1962237 h 2340869"/>
              <a:gd name="connsiteX125" fmla="*/ 946393 w 1573071"/>
              <a:gd name="connsiteY125" fmla="*/ 1978906 h 2340869"/>
              <a:gd name="connsiteX126" fmla="*/ 910674 w 1573071"/>
              <a:gd name="connsiteY126" fmla="*/ 1986049 h 2340869"/>
              <a:gd name="connsiteX127" fmla="*/ 910674 w 1573071"/>
              <a:gd name="connsiteY127" fmla="*/ 2050343 h 2340869"/>
              <a:gd name="connsiteX128" fmla="*/ 967824 w 1573071"/>
              <a:gd name="connsiteY128" fmla="*/ 2059868 h 2340869"/>
              <a:gd name="connsiteX129" fmla="*/ 1001162 w 1573071"/>
              <a:gd name="connsiteY129" fmla="*/ 2055106 h 2340869"/>
              <a:gd name="connsiteX130" fmla="*/ 1005922 w 1573071"/>
              <a:gd name="connsiteY130" fmla="*/ 2128925 h 2340869"/>
              <a:gd name="connsiteX131" fmla="*/ 982112 w 1573071"/>
              <a:gd name="connsiteY131" fmla="*/ 2150356 h 2340869"/>
              <a:gd name="connsiteX132" fmla="*/ 922581 w 1573071"/>
              <a:gd name="connsiteY132" fmla="*/ 2147976 h 2340869"/>
              <a:gd name="connsiteX133" fmla="*/ 870193 w 1573071"/>
              <a:gd name="connsiteY133" fmla="*/ 2157501 h 2340869"/>
              <a:gd name="connsiteX134" fmla="*/ 824949 w 1573071"/>
              <a:gd name="connsiteY134" fmla="*/ 2181314 h 2340869"/>
              <a:gd name="connsiteX135" fmla="*/ 779704 w 1573071"/>
              <a:gd name="connsiteY135" fmla="*/ 2188456 h 2340869"/>
              <a:gd name="connsiteX136" fmla="*/ 758274 w 1573071"/>
              <a:gd name="connsiteY136" fmla="*/ 2207508 h 2340869"/>
              <a:gd name="connsiteX137" fmla="*/ 751131 w 1573071"/>
              <a:gd name="connsiteY137" fmla="*/ 2252751 h 2340869"/>
              <a:gd name="connsiteX138" fmla="*/ 734462 w 1573071"/>
              <a:gd name="connsiteY138" fmla="*/ 2264658 h 2340869"/>
              <a:gd name="connsiteX139" fmla="*/ 689218 w 1573071"/>
              <a:gd name="connsiteY139" fmla="*/ 2314664 h 2340869"/>
              <a:gd name="connsiteX140" fmla="*/ 665406 w 1573071"/>
              <a:gd name="connsiteY140" fmla="*/ 2319425 h 2340869"/>
              <a:gd name="connsiteX141" fmla="*/ 617781 w 1573071"/>
              <a:gd name="connsiteY141" fmla="*/ 2340857 h 2340869"/>
              <a:gd name="connsiteX142" fmla="*/ 579681 w 1573071"/>
              <a:gd name="connsiteY142" fmla="*/ 2324188 h 2340869"/>
              <a:gd name="connsiteX143" fmla="*/ 563012 w 1573071"/>
              <a:gd name="connsiteY143" fmla="*/ 2295613 h 2340869"/>
              <a:gd name="connsiteX144" fmla="*/ 520149 w 1573071"/>
              <a:gd name="connsiteY144" fmla="*/ 2305139 h 2340869"/>
              <a:gd name="connsiteX145" fmla="*/ 512573 w 1573071"/>
              <a:gd name="connsiteY145" fmla="*/ 2299035 h 2340869"/>
              <a:gd name="connsiteX146" fmla="*/ 503481 w 1573071"/>
              <a:gd name="connsiteY146" fmla="*/ 2293232 h 2340869"/>
              <a:gd name="connsiteX147" fmla="*/ 522531 w 1573071"/>
              <a:gd name="connsiteY147" fmla="*/ 2186075 h 2340869"/>
              <a:gd name="connsiteX148" fmla="*/ 539199 w 1573071"/>
              <a:gd name="connsiteY148" fmla="*/ 2164644 h 2340869"/>
              <a:gd name="connsiteX149" fmla="*/ 529674 w 1573071"/>
              <a:gd name="connsiteY149" fmla="*/ 2119401 h 2340869"/>
              <a:gd name="connsiteX150" fmla="*/ 553487 w 1573071"/>
              <a:gd name="connsiteY150" fmla="*/ 2105113 h 2340869"/>
              <a:gd name="connsiteX151" fmla="*/ 534437 w 1573071"/>
              <a:gd name="connsiteY151" fmla="*/ 2090826 h 2340869"/>
              <a:gd name="connsiteX152" fmla="*/ 522531 w 1573071"/>
              <a:gd name="connsiteY152" fmla="*/ 2055108 h 2340869"/>
              <a:gd name="connsiteX153" fmla="*/ 513006 w 1573071"/>
              <a:gd name="connsiteY153" fmla="*/ 2009864 h 2340869"/>
              <a:gd name="connsiteX154" fmla="*/ 510624 w 1573071"/>
              <a:gd name="connsiteY154" fmla="*/ 1978906 h 2340869"/>
              <a:gd name="connsiteX155" fmla="*/ 460618 w 1573071"/>
              <a:gd name="connsiteY155" fmla="*/ 1981289 h 2340869"/>
              <a:gd name="connsiteX156" fmla="*/ 427282 w 1573071"/>
              <a:gd name="connsiteY156" fmla="*/ 1945570 h 2340869"/>
              <a:gd name="connsiteX157" fmla="*/ 382037 w 1573071"/>
              <a:gd name="connsiteY157" fmla="*/ 1928900 h 2340869"/>
              <a:gd name="connsiteX158" fmla="*/ 367749 w 1573071"/>
              <a:gd name="connsiteY158" fmla="*/ 1878895 h 2340869"/>
              <a:gd name="connsiteX159" fmla="*/ 365368 w 1573071"/>
              <a:gd name="connsiteY159" fmla="*/ 1857463 h 2340869"/>
              <a:gd name="connsiteX160" fmla="*/ 334413 w 1573071"/>
              <a:gd name="connsiteY160" fmla="*/ 1812220 h 2340869"/>
              <a:gd name="connsiteX161" fmla="*/ 291549 w 1573071"/>
              <a:gd name="connsiteY161" fmla="*/ 1788407 h 2340869"/>
              <a:gd name="connsiteX162" fmla="*/ 248688 w 1573071"/>
              <a:gd name="connsiteY162" fmla="*/ 1759833 h 2340869"/>
              <a:gd name="connsiteX163" fmla="*/ 215349 w 1573071"/>
              <a:gd name="connsiteY163" fmla="*/ 1750307 h 2340869"/>
              <a:gd name="connsiteX164" fmla="*/ 217731 w 1573071"/>
              <a:gd name="connsiteY164" fmla="*/ 1705061 h 2340869"/>
              <a:gd name="connsiteX165" fmla="*/ 174868 w 1573071"/>
              <a:gd name="connsiteY165" fmla="*/ 1719351 h 2340869"/>
              <a:gd name="connsiteX166" fmla="*/ 186775 w 1573071"/>
              <a:gd name="connsiteY166" fmla="*/ 1752689 h 2340869"/>
              <a:gd name="connsiteX167" fmla="*/ 179631 w 1573071"/>
              <a:gd name="connsiteY167" fmla="*/ 1769358 h 2340869"/>
              <a:gd name="connsiteX168" fmla="*/ 141531 w 1573071"/>
              <a:gd name="connsiteY168" fmla="*/ 1740783 h 2340869"/>
              <a:gd name="connsiteX169" fmla="*/ 98669 w 1573071"/>
              <a:gd name="connsiteY169" fmla="*/ 1738401 h 2340869"/>
              <a:gd name="connsiteX170" fmla="*/ 43899 w 1573071"/>
              <a:gd name="connsiteY170" fmla="*/ 1719351 h 2340869"/>
              <a:gd name="connsiteX171" fmla="*/ 10560 w 1573071"/>
              <a:gd name="connsiteY171" fmla="*/ 1716967 h 2340869"/>
              <a:gd name="connsiteX172" fmla="*/ 1037 w 1573071"/>
              <a:gd name="connsiteY172" fmla="*/ 1664583 h 2340869"/>
              <a:gd name="connsiteX173" fmla="*/ 34374 w 1573071"/>
              <a:gd name="connsiteY173" fmla="*/ 1576476 h 2340869"/>
              <a:gd name="connsiteX174" fmla="*/ 60568 w 1573071"/>
              <a:gd name="connsiteY174" fmla="*/ 1528851 h 2340869"/>
              <a:gd name="connsiteX175" fmla="*/ 81999 w 1573071"/>
              <a:gd name="connsiteY175" fmla="*/ 1481226 h 2340869"/>
              <a:gd name="connsiteX176" fmla="*/ 108194 w 1573071"/>
              <a:gd name="connsiteY176" fmla="*/ 1443126 h 2340869"/>
              <a:gd name="connsiteX177" fmla="*/ 146293 w 1573071"/>
              <a:gd name="connsiteY177" fmla="*/ 1433601 h 2340869"/>
              <a:gd name="connsiteX178" fmla="*/ 153438 w 1573071"/>
              <a:gd name="connsiteY178" fmla="*/ 1397883 h 2340869"/>
              <a:gd name="connsiteX179" fmla="*/ 262975 w 1573071"/>
              <a:gd name="connsiteY179" fmla="*/ 1278820 h 2340869"/>
              <a:gd name="connsiteX180" fmla="*/ 286787 w 1573071"/>
              <a:gd name="connsiteY180" fmla="*/ 1140705 h 2340869"/>
              <a:gd name="connsiteX181" fmla="*/ 282025 w 1573071"/>
              <a:gd name="connsiteY181" fmla="*/ 1059745 h 2340869"/>
              <a:gd name="connsiteX182" fmla="*/ 196300 w 1573071"/>
              <a:gd name="connsiteY182" fmla="*/ 1047839 h 2340869"/>
              <a:gd name="connsiteX183" fmla="*/ 179632 w 1573071"/>
              <a:gd name="connsiteY183" fmla="*/ 966876 h 2340869"/>
              <a:gd name="connsiteX184" fmla="*/ 186775 w 1573071"/>
              <a:gd name="connsiteY184" fmla="*/ 900201 h 2340869"/>
              <a:gd name="connsiteX185" fmla="*/ 148675 w 1573071"/>
              <a:gd name="connsiteY185" fmla="*/ 862101 h 2340869"/>
              <a:gd name="connsiteX186" fmla="*/ 127244 w 1573071"/>
              <a:gd name="connsiteY186" fmla="*/ 821619 h 2340869"/>
              <a:gd name="connsiteX187" fmla="*/ 117719 w 1573071"/>
              <a:gd name="connsiteY187" fmla="*/ 762089 h 2340869"/>
              <a:gd name="connsiteX188" fmla="*/ 102097 w 1573071"/>
              <a:gd name="connsiteY18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267860 w 1573071"/>
              <a:gd name="connsiteY103" fmla="*/ 997834 h 2340869"/>
              <a:gd name="connsiteX104" fmla="*/ 958300 w 1573071"/>
              <a:gd name="connsiteY104" fmla="*/ 1157376 h 2340869"/>
              <a:gd name="connsiteX105" fmla="*/ 979731 w 1573071"/>
              <a:gd name="connsiteY105" fmla="*/ 1166900 h 2340869"/>
              <a:gd name="connsiteX106" fmla="*/ 974968 w 1573071"/>
              <a:gd name="connsiteY106" fmla="*/ 1240718 h 2340869"/>
              <a:gd name="connsiteX107" fmla="*/ 984494 w 1573071"/>
              <a:gd name="connsiteY107" fmla="*/ 1302633 h 2340869"/>
              <a:gd name="connsiteX108" fmla="*/ 1032119 w 1573071"/>
              <a:gd name="connsiteY108" fmla="*/ 1383595 h 2340869"/>
              <a:gd name="connsiteX109" fmla="*/ 1072600 w 1573071"/>
              <a:gd name="connsiteY109" fmla="*/ 1405026 h 2340869"/>
              <a:gd name="connsiteX110" fmla="*/ 1089269 w 1573071"/>
              <a:gd name="connsiteY110" fmla="*/ 1471701 h 2340869"/>
              <a:gd name="connsiteX111" fmla="*/ 1122607 w 1573071"/>
              <a:gd name="connsiteY111" fmla="*/ 1497895 h 2340869"/>
              <a:gd name="connsiteX112" fmla="*/ 1163088 w 1573071"/>
              <a:gd name="connsiteY112" fmla="*/ 1557426 h 2340869"/>
              <a:gd name="connsiteX113" fmla="*/ 1191663 w 1573071"/>
              <a:gd name="connsiteY113" fmla="*/ 1571714 h 2340869"/>
              <a:gd name="connsiteX114" fmla="*/ 1220238 w 1573071"/>
              <a:gd name="connsiteY114" fmla="*/ 1609813 h 2340869"/>
              <a:gd name="connsiteX115" fmla="*/ 1215943 w 1573071"/>
              <a:gd name="connsiteY115" fmla="*/ 1629673 h 2340869"/>
              <a:gd name="connsiteX116" fmla="*/ 1196425 w 1573071"/>
              <a:gd name="connsiteY116" fmla="*/ 1678870 h 2340869"/>
              <a:gd name="connsiteX117" fmla="*/ 1144037 w 1573071"/>
              <a:gd name="connsiteY117" fmla="*/ 1674106 h 2340869"/>
              <a:gd name="connsiteX118" fmla="*/ 1124987 w 1573071"/>
              <a:gd name="connsiteY118" fmla="*/ 1719349 h 2340869"/>
              <a:gd name="connsiteX119" fmla="*/ 1048787 w 1573071"/>
              <a:gd name="connsiteY119" fmla="*/ 1752687 h 2340869"/>
              <a:gd name="connsiteX120" fmla="*/ 1020212 w 1573071"/>
              <a:gd name="connsiteY120" fmla="*/ 1812218 h 2340869"/>
              <a:gd name="connsiteX121" fmla="*/ 1036881 w 1573071"/>
              <a:gd name="connsiteY121" fmla="*/ 1859843 h 2340869"/>
              <a:gd name="connsiteX122" fmla="*/ 1017832 w 1573071"/>
              <a:gd name="connsiteY122" fmla="*/ 1900326 h 2340869"/>
              <a:gd name="connsiteX123" fmla="*/ 984493 w 1573071"/>
              <a:gd name="connsiteY123" fmla="*/ 1897943 h 2340869"/>
              <a:gd name="connsiteX124" fmla="*/ 982112 w 1573071"/>
              <a:gd name="connsiteY124" fmla="*/ 1962237 h 2340869"/>
              <a:gd name="connsiteX125" fmla="*/ 946393 w 1573071"/>
              <a:gd name="connsiteY125" fmla="*/ 1978906 h 2340869"/>
              <a:gd name="connsiteX126" fmla="*/ 910674 w 1573071"/>
              <a:gd name="connsiteY126" fmla="*/ 1986049 h 2340869"/>
              <a:gd name="connsiteX127" fmla="*/ 910674 w 1573071"/>
              <a:gd name="connsiteY127" fmla="*/ 2050343 h 2340869"/>
              <a:gd name="connsiteX128" fmla="*/ 967824 w 1573071"/>
              <a:gd name="connsiteY128" fmla="*/ 2059868 h 2340869"/>
              <a:gd name="connsiteX129" fmla="*/ 1001162 w 1573071"/>
              <a:gd name="connsiteY129" fmla="*/ 2055106 h 2340869"/>
              <a:gd name="connsiteX130" fmla="*/ 1005922 w 1573071"/>
              <a:gd name="connsiteY130" fmla="*/ 2128925 h 2340869"/>
              <a:gd name="connsiteX131" fmla="*/ 982112 w 1573071"/>
              <a:gd name="connsiteY131" fmla="*/ 2150356 h 2340869"/>
              <a:gd name="connsiteX132" fmla="*/ 922581 w 1573071"/>
              <a:gd name="connsiteY132" fmla="*/ 2147976 h 2340869"/>
              <a:gd name="connsiteX133" fmla="*/ 870193 w 1573071"/>
              <a:gd name="connsiteY133" fmla="*/ 2157501 h 2340869"/>
              <a:gd name="connsiteX134" fmla="*/ 824949 w 1573071"/>
              <a:gd name="connsiteY134" fmla="*/ 2181314 h 2340869"/>
              <a:gd name="connsiteX135" fmla="*/ 779704 w 1573071"/>
              <a:gd name="connsiteY135" fmla="*/ 2188456 h 2340869"/>
              <a:gd name="connsiteX136" fmla="*/ 758274 w 1573071"/>
              <a:gd name="connsiteY136" fmla="*/ 2207508 h 2340869"/>
              <a:gd name="connsiteX137" fmla="*/ 751131 w 1573071"/>
              <a:gd name="connsiteY137" fmla="*/ 2252751 h 2340869"/>
              <a:gd name="connsiteX138" fmla="*/ 734462 w 1573071"/>
              <a:gd name="connsiteY138" fmla="*/ 2264658 h 2340869"/>
              <a:gd name="connsiteX139" fmla="*/ 689218 w 1573071"/>
              <a:gd name="connsiteY139" fmla="*/ 2314664 h 2340869"/>
              <a:gd name="connsiteX140" fmla="*/ 665406 w 1573071"/>
              <a:gd name="connsiteY140" fmla="*/ 2319425 h 2340869"/>
              <a:gd name="connsiteX141" fmla="*/ 617781 w 1573071"/>
              <a:gd name="connsiteY141" fmla="*/ 2340857 h 2340869"/>
              <a:gd name="connsiteX142" fmla="*/ 579681 w 1573071"/>
              <a:gd name="connsiteY142" fmla="*/ 2324188 h 2340869"/>
              <a:gd name="connsiteX143" fmla="*/ 563012 w 1573071"/>
              <a:gd name="connsiteY143" fmla="*/ 2295613 h 2340869"/>
              <a:gd name="connsiteX144" fmla="*/ 520149 w 1573071"/>
              <a:gd name="connsiteY144" fmla="*/ 2305139 h 2340869"/>
              <a:gd name="connsiteX145" fmla="*/ 512573 w 1573071"/>
              <a:gd name="connsiteY145" fmla="*/ 2299035 h 2340869"/>
              <a:gd name="connsiteX146" fmla="*/ 503481 w 1573071"/>
              <a:gd name="connsiteY146" fmla="*/ 2293232 h 2340869"/>
              <a:gd name="connsiteX147" fmla="*/ 522531 w 1573071"/>
              <a:gd name="connsiteY147" fmla="*/ 2186075 h 2340869"/>
              <a:gd name="connsiteX148" fmla="*/ 539199 w 1573071"/>
              <a:gd name="connsiteY148" fmla="*/ 2164644 h 2340869"/>
              <a:gd name="connsiteX149" fmla="*/ 529674 w 1573071"/>
              <a:gd name="connsiteY149" fmla="*/ 2119401 h 2340869"/>
              <a:gd name="connsiteX150" fmla="*/ 553487 w 1573071"/>
              <a:gd name="connsiteY150" fmla="*/ 2105113 h 2340869"/>
              <a:gd name="connsiteX151" fmla="*/ 534437 w 1573071"/>
              <a:gd name="connsiteY151" fmla="*/ 2090826 h 2340869"/>
              <a:gd name="connsiteX152" fmla="*/ 522531 w 1573071"/>
              <a:gd name="connsiteY152" fmla="*/ 2055108 h 2340869"/>
              <a:gd name="connsiteX153" fmla="*/ 513006 w 1573071"/>
              <a:gd name="connsiteY153" fmla="*/ 2009864 h 2340869"/>
              <a:gd name="connsiteX154" fmla="*/ 510624 w 1573071"/>
              <a:gd name="connsiteY154" fmla="*/ 1978906 h 2340869"/>
              <a:gd name="connsiteX155" fmla="*/ 460618 w 1573071"/>
              <a:gd name="connsiteY155" fmla="*/ 1981289 h 2340869"/>
              <a:gd name="connsiteX156" fmla="*/ 427282 w 1573071"/>
              <a:gd name="connsiteY156" fmla="*/ 1945570 h 2340869"/>
              <a:gd name="connsiteX157" fmla="*/ 382037 w 1573071"/>
              <a:gd name="connsiteY157" fmla="*/ 1928900 h 2340869"/>
              <a:gd name="connsiteX158" fmla="*/ 367749 w 1573071"/>
              <a:gd name="connsiteY158" fmla="*/ 1878895 h 2340869"/>
              <a:gd name="connsiteX159" fmla="*/ 365368 w 1573071"/>
              <a:gd name="connsiteY159" fmla="*/ 1857463 h 2340869"/>
              <a:gd name="connsiteX160" fmla="*/ 334413 w 1573071"/>
              <a:gd name="connsiteY160" fmla="*/ 1812220 h 2340869"/>
              <a:gd name="connsiteX161" fmla="*/ 291549 w 1573071"/>
              <a:gd name="connsiteY161" fmla="*/ 1788407 h 2340869"/>
              <a:gd name="connsiteX162" fmla="*/ 248688 w 1573071"/>
              <a:gd name="connsiteY162" fmla="*/ 1759833 h 2340869"/>
              <a:gd name="connsiteX163" fmla="*/ 215349 w 1573071"/>
              <a:gd name="connsiteY163" fmla="*/ 1750307 h 2340869"/>
              <a:gd name="connsiteX164" fmla="*/ 217731 w 1573071"/>
              <a:gd name="connsiteY164" fmla="*/ 1705061 h 2340869"/>
              <a:gd name="connsiteX165" fmla="*/ 174868 w 1573071"/>
              <a:gd name="connsiteY165" fmla="*/ 1719351 h 2340869"/>
              <a:gd name="connsiteX166" fmla="*/ 186775 w 1573071"/>
              <a:gd name="connsiteY166" fmla="*/ 1752689 h 2340869"/>
              <a:gd name="connsiteX167" fmla="*/ 179631 w 1573071"/>
              <a:gd name="connsiteY167" fmla="*/ 1769358 h 2340869"/>
              <a:gd name="connsiteX168" fmla="*/ 141531 w 1573071"/>
              <a:gd name="connsiteY168" fmla="*/ 1740783 h 2340869"/>
              <a:gd name="connsiteX169" fmla="*/ 98669 w 1573071"/>
              <a:gd name="connsiteY169" fmla="*/ 1738401 h 2340869"/>
              <a:gd name="connsiteX170" fmla="*/ 43899 w 1573071"/>
              <a:gd name="connsiteY170" fmla="*/ 1719351 h 2340869"/>
              <a:gd name="connsiteX171" fmla="*/ 10560 w 1573071"/>
              <a:gd name="connsiteY171" fmla="*/ 1716967 h 2340869"/>
              <a:gd name="connsiteX172" fmla="*/ 1037 w 1573071"/>
              <a:gd name="connsiteY172" fmla="*/ 1664583 h 2340869"/>
              <a:gd name="connsiteX173" fmla="*/ 34374 w 1573071"/>
              <a:gd name="connsiteY173" fmla="*/ 1576476 h 2340869"/>
              <a:gd name="connsiteX174" fmla="*/ 60568 w 1573071"/>
              <a:gd name="connsiteY174" fmla="*/ 1528851 h 2340869"/>
              <a:gd name="connsiteX175" fmla="*/ 81999 w 1573071"/>
              <a:gd name="connsiteY175" fmla="*/ 1481226 h 2340869"/>
              <a:gd name="connsiteX176" fmla="*/ 108194 w 1573071"/>
              <a:gd name="connsiteY176" fmla="*/ 1443126 h 2340869"/>
              <a:gd name="connsiteX177" fmla="*/ 146293 w 1573071"/>
              <a:gd name="connsiteY177" fmla="*/ 1433601 h 2340869"/>
              <a:gd name="connsiteX178" fmla="*/ 153438 w 1573071"/>
              <a:gd name="connsiteY178" fmla="*/ 1397883 h 2340869"/>
              <a:gd name="connsiteX179" fmla="*/ 262975 w 1573071"/>
              <a:gd name="connsiteY179" fmla="*/ 1278820 h 2340869"/>
              <a:gd name="connsiteX180" fmla="*/ 286787 w 1573071"/>
              <a:gd name="connsiteY180" fmla="*/ 1140705 h 2340869"/>
              <a:gd name="connsiteX181" fmla="*/ 282025 w 1573071"/>
              <a:gd name="connsiteY181" fmla="*/ 1059745 h 2340869"/>
              <a:gd name="connsiteX182" fmla="*/ 196300 w 1573071"/>
              <a:gd name="connsiteY182" fmla="*/ 1047839 h 2340869"/>
              <a:gd name="connsiteX183" fmla="*/ 179632 w 1573071"/>
              <a:gd name="connsiteY183" fmla="*/ 966876 h 2340869"/>
              <a:gd name="connsiteX184" fmla="*/ 186775 w 1573071"/>
              <a:gd name="connsiteY184" fmla="*/ 900201 h 2340869"/>
              <a:gd name="connsiteX185" fmla="*/ 148675 w 1573071"/>
              <a:gd name="connsiteY185" fmla="*/ 862101 h 2340869"/>
              <a:gd name="connsiteX186" fmla="*/ 127244 w 1573071"/>
              <a:gd name="connsiteY186" fmla="*/ 821619 h 2340869"/>
              <a:gd name="connsiteX187" fmla="*/ 117719 w 1573071"/>
              <a:gd name="connsiteY187" fmla="*/ 762089 h 2340869"/>
              <a:gd name="connsiteX188" fmla="*/ 102097 w 1573071"/>
              <a:gd name="connsiteY18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958300 w 1573071"/>
              <a:gd name="connsiteY105" fmla="*/ 1157376 h 2340869"/>
              <a:gd name="connsiteX106" fmla="*/ 979731 w 1573071"/>
              <a:gd name="connsiteY106" fmla="*/ 1166900 h 2340869"/>
              <a:gd name="connsiteX107" fmla="*/ 974968 w 1573071"/>
              <a:gd name="connsiteY107" fmla="*/ 1240718 h 2340869"/>
              <a:gd name="connsiteX108" fmla="*/ 984494 w 1573071"/>
              <a:gd name="connsiteY108" fmla="*/ 1302633 h 2340869"/>
              <a:gd name="connsiteX109" fmla="*/ 1032119 w 1573071"/>
              <a:gd name="connsiteY109" fmla="*/ 1383595 h 2340869"/>
              <a:gd name="connsiteX110" fmla="*/ 1072600 w 1573071"/>
              <a:gd name="connsiteY110" fmla="*/ 1405026 h 2340869"/>
              <a:gd name="connsiteX111" fmla="*/ 1089269 w 1573071"/>
              <a:gd name="connsiteY111" fmla="*/ 1471701 h 2340869"/>
              <a:gd name="connsiteX112" fmla="*/ 1122607 w 1573071"/>
              <a:gd name="connsiteY112" fmla="*/ 1497895 h 2340869"/>
              <a:gd name="connsiteX113" fmla="*/ 1163088 w 1573071"/>
              <a:gd name="connsiteY113" fmla="*/ 1557426 h 2340869"/>
              <a:gd name="connsiteX114" fmla="*/ 1191663 w 1573071"/>
              <a:gd name="connsiteY114" fmla="*/ 1571714 h 2340869"/>
              <a:gd name="connsiteX115" fmla="*/ 1220238 w 1573071"/>
              <a:gd name="connsiteY115" fmla="*/ 1609813 h 2340869"/>
              <a:gd name="connsiteX116" fmla="*/ 1215943 w 1573071"/>
              <a:gd name="connsiteY116" fmla="*/ 1629673 h 2340869"/>
              <a:gd name="connsiteX117" fmla="*/ 1196425 w 1573071"/>
              <a:gd name="connsiteY117" fmla="*/ 1678870 h 2340869"/>
              <a:gd name="connsiteX118" fmla="*/ 1144037 w 1573071"/>
              <a:gd name="connsiteY118" fmla="*/ 1674106 h 2340869"/>
              <a:gd name="connsiteX119" fmla="*/ 1124987 w 1573071"/>
              <a:gd name="connsiteY119" fmla="*/ 1719349 h 2340869"/>
              <a:gd name="connsiteX120" fmla="*/ 1048787 w 1573071"/>
              <a:gd name="connsiteY120" fmla="*/ 1752687 h 2340869"/>
              <a:gd name="connsiteX121" fmla="*/ 1020212 w 1573071"/>
              <a:gd name="connsiteY121" fmla="*/ 1812218 h 2340869"/>
              <a:gd name="connsiteX122" fmla="*/ 1036881 w 1573071"/>
              <a:gd name="connsiteY122" fmla="*/ 1859843 h 2340869"/>
              <a:gd name="connsiteX123" fmla="*/ 1017832 w 1573071"/>
              <a:gd name="connsiteY123" fmla="*/ 1900326 h 2340869"/>
              <a:gd name="connsiteX124" fmla="*/ 984493 w 1573071"/>
              <a:gd name="connsiteY124" fmla="*/ 1897943 h 2340869"/>
              <a:gd name="connsiteX125" fmla="*/ 982112 w 1573071"/>
              <a:gd name="connsiteY125" fmla="*/ 1962237 h 2340869"/>
              <a:gd name="connsiteX126" fmla="*/ 946393 w 1573071"/>
              <a:gd name="connsiteY126" fmla="*/ 1978906 h 2340869"/>
              <a:gd name="connsiteX127" fmla="*/ 910674 w 1573071"/>
              <a:gd name="connsiteY127" fmla="*/ 1986049 h 2340869"/>
              <a:gd name="connsiteX128" fmla="*/ 910674 w 1573071"/>
              <a:gd name="connsiteY128" fmla="*/ 2050343 h 2340869"/>
              <a:gd name="connsiteX129" fmla="*/ 967824 w 1573071"/>
              <a:gd name="connsiteY129" fmla="*/ 2059868 h 2340869"/>
              <a:gd name="connsiteX130" fmla="*/ 1001162 w 1573071"/>
              <a:gd name="connsiteY130" fmla="*/ 2055106 h 2340869"/>
              <a:gd name="connsiteX131" fmla="*/ 1005922 w 1573071"/>
              <a:gd name="connsiteY131" fmla="*/ 2128925 h 2340869"/>
              <a:gd name="connsiteX132" fmla="*/ 982112 w 1573071"/>
              <a:gd name="connsiteY132" fmla="*/ 2150356 h 2340869"/>
              <a:gd name="connsiteX133" fmla="*/ 922581 w 1573071"/>
              <a:gd name="connsiteY133" fmla="*/ 2147976 h 2340869"/>
              <a:gd name="connsiteX134" fmla="*/ 870193 w 1573071"/>
              <a:gd name="connsiteY134" fmla="*/ 2157501 h 2340869"/>
              <a:gd name="connsiteX135" fmla="*/ 824949 w 1573071"/>
              <a:gd name="connsiteY135" fmla="*/ 2181314 h 2340869"/>
              <a:gd name="connsiteX136" fmla="*/ 779704 w 1573071"/>
              <a:gd name="connsiteY136" fmla="*/ 2188456 h 2340869"/>
              <a:gd name="connsiteX137" fmla="*/ 758274 w 1573071"/>
              <a:gd name="connsiteY137" fmla="*/ 2207508 h 2340869"/>
              <a:gd name="connsiteX138" fmla="*/ 751131 w 1573071"/>
              <a:gd name="connsiteY138" fmla="*/ 2252751 h 2340869"/>
              <a:gd name="connsiteX139" fmla="*/ 734462 w 1573071"/>
              <a:gd name="connsiteY139" fmla="*/ 2264658 h 2340869"/>
              <a:gd name="connsiteX140" fmla="*/ 689218 w 1573071"/>
              <a:gd name="connsiteY140" fmla="*/ 2314664 h 2340869"/>
              <a:gd name="connsiteX141" fmla="*/ 665406 w 1573071"/>
              <a:gd name="connsiteY141" fmla="*/ 2319425 h 2340869"/>
              <a:gd name="connsiteX142" fmla="*/ 617781 w 1573071"/>
              <a:gd name="connsiteY142" fmla="*/ 2340857 h 2340869"/>
              <a:gd name="connsiteX143" fmla="*/ 579681 w 1573071"/>
              <a:gd name="connsiteY143" fmla="*/ 2324188 h 2340869"/>
              <a:gd name="connsiteX144" fmla="*/ 563012 w 1573071"/>
              <a:gd name="connsiteY144" fmla="*/ 2295613 h 2340869"/>
              <a:gd name="connsiteX145" fmla="*/ 520149 w 1573071"/>
              <a:gd name="connsiteY145" fmla="*/ 2305139 h 2340869"/>
              <a:gd name="connsiteX146" fmla="*/ 512573 w 1573071"/>
              <a:gd name="connsiteY146" fmla="*/ 2299035 h 2340869"/>
              <a:gd name="connsiteX147" fmla="*/ 503481 w 1573071"/>
              <a:gd name="connsiteY147" fmla="*/ 2293232 h 2340869"/>
              <a:gd name="connsiteX148" fmla="*/ 522531 w 1573071"/>
              <a:gd name="connsiteY148" fmla="*/ 2186075 h 2340869"/>
              <a:gd name="connsiteX149" fmla="*/ 539199 w 1573071"/>
              <a:gd name="connsiteY149" fmla="*/ 2164644 h 2340869"/>
              <a:gd name="connsiteX150" fmla="*/ 529674 w 1573071"/>
              <a:gd name="connsiteY150" fmla="*/ 2119401 h 2340869"/>
              <a:gd name="connsiteX151" fmla="*/ 553487 w 1573071"/>
              <a:gd name="connsiteY151" fmla="*/ 2105113 h 2340869"/>
              <a:gd name="connsiteX152" fmla="*/ 534437 w 1573071"/>
              <a:gd name="connsiteY152" fmla="*/ 2090826 h 2340869"/>
              <a:gd name="connsiteX153" fmla="*/ 522531 w 1573071"/>
              <a:gd name="connsiteY153" fmla="*/ 2055108 h 2340869"/>
              <a:gd name="connsiteX154" fmla="*/ 513006 w 1573071"/>
              <a:gd name="connsiteY154" fmla="*/ 2009864 h 2340869"/>
              <a:gd name="connsiteX155" fmla="*/ 510624 w 1573071"/>
              <a:gd name="connsiteY155" fmla="*/ 1978906 h 2340869"/>
              <a:gd name="connsiteX156" fmla="*/ 460618 w 1573071"/>
              <a:gd name="connsiteY156" fmla="*/ 1981289 h 2340869"/>
              <a:gd name="connsiteX157" fmla="*/ 427282 w 1573071"/>
              <a:gd name="connsiteY157" fmla="*/ 1945570 h 2340869"/>
              <a:gd name="connsiteX158" fmla="*/ 382037 w 1573071"/>
              <a:gd name="connsiteY158" fmla="*/ 1928900 h 2340869"/>
              <a:gd name="connsiteX159" fmla="*/ 367749 w 1573071"/>
              <a:gd name="connsiteY159" fmla="*/ 1878895 h 2340869"/>
              <a:gd name="connsiteX160" fmla="*/ 365368 w 1573071"/>
              <a:gd name="connsiteY160" fmla="*/ 1857463 h 2340869"/>
              <a:gd name="connsiteX161" fmla="*/ 334413 w 1573071"/>
              <a:gd name="connsiteY161" fmla="*/ 1812220 h 2340869"/>
              <a:gd name="connsiteX162" fmla="*/ 291549 w 1573071"/>
              <a:gd name="connsiteY162" fmla="*/ 1788407 h 2340869"/>
              <a:gd name="connsiteX163" fmla="*/ 248688 w 1573071"/>
              <a:gd name="connsiteY163" fmla="*/ 1759833 h 2340869"/>
              <a:gd name="connsiteX164" fmla="*/ 215349 w 1573071"/>
              <a:gd name="connsiteY164" fmla="*/ 1750307 h 2340869"/>
              <a:gd name="connsiteX165" fmla="*/ 217731 w 1573071"/>
              <a:gd name="connsiteY165" fmla="*/ 1705061 h 2340869"/>
              <a:gd name="connsiteX166" fmla="*/ 174868 w 1573071"/>
              <a:gd name="connsiteY166" fmla="*/ 1719351 h 2340869"/>
              <a:gd name="connsiteX167" fmla="*/ 186775 w 1573071"/>
              <a:gd name="connsiteY167" fmla="*/ 1752689 h 2340869"/>
              <a:gd name="connsiteX168" fmla="*/ 179631 w 1573071"/>
              <a:gd name="connsiteY168" fmla="*/ 1769358 h 2340869"/>
              <a:gd name="connsiteX169" fmla="*/ 141531 w 1573071"/>
              <a:gd name="connsiteY169" fmla="*/ 1740783 h 2340869"/>
              <a:gd name="connsiteX170" fmla="*/ 98669 w 1573071"/>
              <a:gd name="connsiteY170" fmla="*/ 1738401 h 2340869"/>
              <a:gd name="connsiteX171" fmla="*/ 43899 w 1573071"/>
              <a:gd name="connsiteY171" fmla="*/ 1719351 h 2340869"/>
              <a:gd name="connsiteX172" fmla="*/ 10560 w 1573071"/>
              <a:gd name="connsiteY172" fmla="*/ 1716967 h 2340869"/>
              <a:gd name="connsiteX173" fmla="*/ 1037 w 1573071"/>
              <a:gd name="connsiteY173" fmla="*/ 1664583 h 2340869"/>
              <a:gd name="connsiteX174" fmla="*/ 34374 w 1573071"/>
              <a:gd name="connsiteY174" fmla="*/ 1576476 h 2340869"/>
              <a:gd name="connsiteX175" fmla="*/ 60568 w 1573071"/>
              <a:gd name="connsiteY175" fmla="*/ 1528851 h 2340869"/>
              <a:gd name="connsiteX176" fmla="*/ 81999 w 1573071"/>
              <a:gd name="connsiteY176" fmla="*/ 1481226 h 2340869"/>
              <a:gd name="connsiteX177" fmla="*/ 108194 w 1573071"/>
              <a:gd name="connsiteY177" fmla="*/ 1443126 h 2340869"/>
              <a:gd name="connsiteX178" fmla="*/ 146293 w 1573071"/>
              <a:gd name="connsiteY178" fmla="*/ 1433601 h 2340869"/>
              <a:gd name="connsiteX179" fmla="*/ 153438 w 1573071"/>
              <a:gd name="connsiteY179" fmla="*/ 1397883 h 2340869"/>
              <a:gd name="connsiteX180" fmla="*/ 262975 w 1573071"/>
              <a:gd name="connsiteY180" fmla="*/ 1278820 h 2340869"/>
              <a:gd name="connsiteX181" fmla="*/ 286787 w 1573071"/>
              <a:gd name="connsiteY181" fmla="*/ 1140705 h 2340869"/>
              <a:gd name="connsiteX182" fmla="*/ 282025 w 1573071"/>
              <a:gd name="connsiteY182" fmla="*/ 1059745 h 2340869"/>
              <a:gd name="connsiteX183" fmla="*/ 196300 w 1573071"/>
              <a:gd name="connsiteY183" fmla="*/ 1047839 h 2340869"/>
              <a:gd name="connsiteX184" fmla="*/ 179632 w 1573071"/>
              <a:gd name="connsiteY184" fmla="*/ 966876 h 2340869"/>
              <a:gd name="connsiteX185" fmla="*/ 186775 w 1573071"/>
              <a:gd name="connsiteY185" fmla="*/ 900201 h 2340869"/>
              <a:gd name="connsiteX186" fmla="*/ 148675 w 1573071"/>
              <a:gd name="connsiteY186" fmla="*/ 862101 h 2340869"/>
              <a:gd name="connsiteX187" fmla="*/ 127244 w 1573071"/>
              <a:gd name="connsiteY187" fmla="*/ 821619 h 2340869"/>
              <a:gd name="connsiteX188" fmla="*/ 117719 w 1573071"/>
              <a:gd name="connsiteY188" fmla="*/ 762089 h 2340869"/>
              <a:gd name="connsiteX189" fmla="*/ 102097 w 1573071"/>
              <a:gd name="connsiteY189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022591 w 1573071"/>
              <a:gd name="connsiteY105" fmla="*/ 1074034 h 2340869"/>
              <a:gd name="connsiteX106" fmla="*/ 958300 w 1573071"/>
              <a:gd name="connsiteY106" fmla="*/ 1157376 h 2340869"/>
              <a:gd name="connsiteX107" fmla="*/ 979731 w 1573071"/>
              <a:gd name="connsiteY107" fmla="*/ 1166900 h 2340869"/>
              <a:gd name="connsiteX108" fmla="*/ 974968 w 1573071"/>
              <a:gd name="connsiteY108" fmla="*/ 1240718 h 2340869"/>
              <a:gd name="connsiteX109" fmla="*/ 984494 w 1573071"/>
              <a:gd name="connsiteY109" fmla="*/ 1302633 h 2340869"/>
              <a:gd name="connsiteX110" fmla="*/ 1032119 w 1573071"/>
              <a:gd name="connsiteY110" fmla="*/ 1383595 h 2340869"/>
              <a:gd name="connsiteX111" fmla="*/ 1072600 w 1573071"/>
              <a:gd name="connsiteY111" fmla="*/ 1405026 h 2340869"/>
              <a:gd name="connsiteX112" fmla="*/ 1089269 w 1573071"/>
              <a:gd name="connsiteY112" fmla="*/ 1471701 h 2340869"/>
              <a:gd name="connsiteX113" fmla="*/ 1122607 w 1573071"/>
              <a:gd name="connsiteY113" fmla="*/ 1497895 h 2340869"/>
              <a:gd name="connsiteX114" fmla="*/ 1163088 w 1573071"/>
              <a:gd name="connsiteY114" fmla="*/ 1557426 h 2340869"/>
              <a:gd name="connsiteX115" fmla="*/ 1191663 w 1573071"/>
              <a:gd name="connsiteY115" fmla="*/ 1571714 h 2340869"/>
              <a:gd name="connsiteX116" fmla="*/ 1220238 w 1573071"/>
              <a:gd name="connsiteY116" fmla="*/ 1609813 h 2340869"/>
              <a:gd name="connsiteX117" fmla="*/ 1215943 w 1573071"/>
              <a:gd name="connsiteY117" fmla="*/ 1629673 h 2340869"/>
              <a:gd name="connsiteX118" fmla="*/ 1196425 w 1573071"/>
              <a:gd name="connsiteY118" fmla="*/ 1678870 h 2340869"/>
              <a:gd name="connsiteX119" fmla="*/ 1144037 w 1573071"/>
              <a:gd name="connsiteY119" fmla="*/ 1674106 h 2340869"/>
              <a:gd name="connsiteX120" fmla="*/ 1124987 w 1573071"/>
              <a:gd name="connsiteY120" fmla="*/ 1719349 h 2340869"/>
              <a:gd name="connsiteX121" fmla="*/ 1048787 w 1573071"/>
              <a:gd name="connsiteY121" fmla="*/ 1752687 h 2340869"/>
              <a:gd name="connsiteX122" fmla="*/ 1020212 w 1573071"/>
              <a:gd name="connsiteY122" fmla="*/ 1812218 h 2340869"/>
              <a:gd name="connsiteX123" fmla="*/ 1036881 w 1573071"/>
              <a:gd name="connsiteY123" fmla="*/ 1859843 h 2340869"/>
              <a:gd name="connsiteX124" fmla="*/ 1017832 w 1573071"/>
              <a:gd name="connsiteY124" fmla="*/ 1900326 h 2340869"/>
              <a:gd name="connsiteX125" fmla="*/ 984493 w 1573071"/>
              <a:gd name="connsiteY125" fmla="*/ 1897943 h 2340869"/>
              <a:gd name="connsiteX126" fmla="*/ 982112 w 1573071"/>
              <a:gd name="connsiteY126" fmla="*/ 1962237 h 2340869"/>
              <a:gd name="connsiteX127" fmla="*/ 946393 w 1573071"/>
              <a:gd name="connsiteY127" fmla="*/ 1978906 h 2340869"/>
              <a:gd name="connsiteX128" fmla="*/ 910674 w 1573071"/>
              <a:gd name="connsiteY128" fmla="*/ 1986049 h 2340869"/>
              <a:gd name="connsiteX129" fmla="*/ 910674 w 1573071"/>
              <a:gd name="connsiteY129" fmla="*/ 2050343 h 2340869"/>
              <a:gd name="connsiteX130" fmla="*/ 967824 w 1573071"/>
              <a:gd name="connsiteY130" fmla="*/ 2059868 h 2340869"/>
              <a:gd name="connsiteX131" fmla="*/ 1001162 w 1573071"/>
              <a:gd name="connsiteY131" fmla="*/ 2055106 h 2340869"/>
              <a:gd name="connsiteX132" fmla="*/ 1005922 w 1573071"/>
              <a:gd name="connsiteY132" fmla="*/ 2128925 h 2340869"/>
              <a:gd name="connsiteX133" fmla="*/ 982112 w 1573071"/>
              <a:gd name="connsiteY133" fmla="*/ 2150356 h 2340869"/>
              <a:gd name="connsiteX134" fmla="*/ 922581 w 1573071"/>
              <a:gd name="connsiteY134" fmla="*/ 2147976 h 2340869"/>
              <a:gd name="connsiteX135" fmla="*/ 870193 w 1573071"/>
              <a:gd name="connsiteY135" fmla="*/ 2157501 h 2340869"/>
              <a:gd name="connsiteX136" fmla="*/ 824949 w 1573071"/>
              <a:gd name="connsiteY136" fmla="*/ 2181314 h 2340869"/>
              <a:gd name="connsiteX137" fmla="*/ 779704 w 1573071"/>
              <a:gd name="connsiteY137" fmla="*/ 2188456 h 2340869"/>
              <a:gd name="connsiteX138" fmla="*/ 758274 w 1573071"/>
              <a:gd name="connsiteY138" fmla="*/ 2207508 h 2340869"/>
              <a:gd name="connsiteX139" fmla="*/ 751131 w 1573071"/>
              <a:gd name="connsiteY139" fmla="*/ 2252751 h 2340869"/>
              <a:gd name="connsiteX140" fmla="*/ 734462 w 1573071"/>
              <a:gd name="connsiteY140" fmla="*/ 2264658 h 2340869"/>
              <a:gd name="connsiteX141" fmla="*/ 689218 w 1573071"/>
              <a:gd name="connsiteY141" fmla="*/ 2314664 h 2340869"/>
              <a:gd name="connsiteX142" fmla="*/ 665406 w 1573071"/>
              <a:gd name="connsiteY142" fmla="*/ 2319425 h 2340869"/>
              <a:gd name="connsiteX143" fmla="*/ 617781 w 1573071"/>
              <a:gd name="connsiteY143" fmla="*/ 2340857 h 2340869"/>
              <a:gd name="connsiteX144" fmla="*/ 579681 w 1573071"/>
              <a:gd name="connsiteY144" fmla="*/ 2324188 h 2340869"/>
              <a:gd name="connsiteX145" fmla="*/ 563012 w 1573071"/>
              <a:gd name="connsiteY145" fmla="*/ 2295613 h 2340869"/>
              <a:gd name="connsiteX146" fmla="*/ 520149 w 1573071"/>
              <a:gd name="connsiteY146" fmla="*/ 2305139 h 2340869"/>
              <a:gd name="connsiteX147" fmla="*/ 512573 w 1573071"/>
              <a:gd name="connsiteY147" fmla="*/ 2299035 h 2340869"/>
              <a:gd name="connsiteX148" fmla="*/ 503481 w 1573071"/>
              <a:gd name="connsiteY148" fmla="*/ 2293232 h 2340869"/>
              <a:gd name="connsiteX149" fmla="*/ 522531 w 1573071"/>
              <a:gd name="connsiteY149" fmla="*/ 2186075 h 2340869"/>
              <a:gd name="connsiteX150" fmla="*/ 539199 w 1573071"/>
              <a:gd name="connsiteY150" fmla="*/ 2164644 h 2340869"/>
              <a:gd name="connsiteX151" fmla="*/ 529674 w 1573071"/>
              <a:gd name="connsiteY151" fmla="*/ 2119401 h 2340869"/>
              <a:gd name="connsiteX152" fmla="*/ 553487 w 1573071"/>
              <a:gd name="connsiteY152" fmla="*/ 2105113 h 2340869"/>
              <a:gd name="connsiteX153" fmla="*/ 534437 w 1573071"/>
              <a:gd name="connsiteY153" fmla="*/ 2090826 h 2340869"/>
              <a:gd name="connsiteX154" fmla="*/ 522531 w 1573071"/>
              <a:gd name="connsiteY154" fmla="*/ 2055108 h 2340869"/>
              <a:gd name="connsiteX155" fmla="*/ 513006 w 1573071"/>
              <a:gd name="connsiteY155" fmla="*/ 2009864 h 2340869"/>
              <a:gd name="connsiteX156" fmla="*/ 510624 w 1573071"/>
              <a:gd name="connsiteY156" fmla="*/ 1978906 h 2340869"/>
              <a:gd name="connsiteX157" fmla="*/ 460618 w 1573071"/>
              <a:gd name="connsiteY157" fmla="*/ 1981289 h 2340869"/>
              <a:gd name="connsiteX158" fmla="*/ 427282 w 1573071"/>
              <a:gd name="connsiteY158" fmla="*/ 1945570 h 2340869"/>
              <a:gd name="connsiteX159" fmla="*/ 382037 w 1573071"/>
              <a:gd name="connsiteY159" fmla="*/ 1928900 h 2340869"/>
              <a:gd name="connsiteX160" fmla="*/ 367749 w 1573071"/>
              <a:gd name="connsiteY160" fmla="*/ 1878895 h 2340869"/>
              <a:gd name="connsiteX161" fmla="*/ 365368 w 1573071"/>
              <a:gd name="connsiteY161" fmla="*/ 1857463 h 2340869"/>
              <a:gd name="connsiteX162" fmla="*/ 334413 w 1573071"/>
              <a:gd name="connsiteY162" fmla="*/ 1812220 h 2340869"/>
              <a:gd name="connsiteX163" fmla="*/ 291549 w 1573071"/>
              <a:gd name="connsiteY163" fmla="*/ 1788407 h 2340869"/>
              <a:gd name="connsiteX164" fmla="*/ 248688 w 1573071"/>
              <a:gd name="connsiteY164" fmla="*/ 1759833 h 2340869"/>
              <a:gd name="connsiteX165" fmla="*/ 215349 w 1573071"/>
              <a:gd name="connsiteY165" fmla="*/ 1750307 h 2340869"/>
              <a:gd name="connsiteX166" fmla="*/ 217731 w 1573071"/>
              <a:gd name="connsiteY166" fmla="*/ 1705061 h 2340869"/>
              <a:gd name="connsiteX167" fmla="*/ 174868 w 1573071"/>
              <a:gd name="connsiteY167" fmla="*/ 1719351 h 2340869"/>
              <a:gd name="connsiteX168" fmla="*/ 186775 w 1573071"/>
              <a:gd name="connsiteY168" fmla="*/ 1752689 h 2340869"/>
              <a:gd name="connsiteX169" fmla="*/ 179631 w 1573071"/>
              <a:gd name="connsiteY169" fmla="*/ 1769358 h 2340869"/>
              <a:gd name="connsiteX170" fmla="*/ 141531 w 1573071"/>
              <a:gd name="connsiteY170" fmla="*/ 1740783 h 2340869"/>
              <a:gd name="connsiteX171" fmla="*/ 98669 w 1573071"/>
              <a:gd name="connsiteY171" fmla="*/ 1738401 h 2340869"/>
              <a:gd name="connsiteX172" fmla="*/ 43899 w 1573071"/>
              <a:gd name="connsiteY172" fmla="*/ 1719351 h 2340869"/>
              <a:gd name="connsiteX173" fmla="*/ 10560 w 1573071"/>
              <a:gd name="connsiteY173" fmla="*/ 1716967 h 2340869"/>
              <a:gd name="connsiteX174" fmla="*/ 1037 w 1573071"/>
              <a:gd name="connsiteY174" fmla="*/ 1664583 h 2340869"/>
              <a:gd name="connsiteX175" fmla="*/ 34374 w 1573071"/>
              <a:gd name="connsiteY175" fmla="*/ 1576476 h 2340869"/>
              <a:gd name="connsiteX176" fmla="*/ 60568 w 1573071"/>
              <a:gd name="connsiteY176" fmla="*/ 1528851 h 2340869"/>
              <a:gd name="connsiteX177" fmla="*/ 81999 w 1573071"/>
              <a:gd name="connsiteY177" fmla="*/ 1481226 h 2340869"/>
              <a:gd name="connsiteX178" fmla="*/ 108194 w 1573071"/>
              <a:gd name="connsiteY178" fmla="*/ 1443126 h 2340869"/>
              <a:gd name="connsiteX179" fmla="*/ 146293 w 1573071"/>
              <a:gd name="connsiteY179" fmla="*/ 1433601 h 2340869"/>
              <a:gd name="connsiteX180" fmla="*/ 153438 w 1573071"/>
              <a:gd name="connsiteY180" fmla="*/ 1397883 h 2340869"/>
              <a:gd name="connsiteX181" fmla="*/ 262975 w 1573071"/>
              <a:gd name="connsiteY181" fmla="*/ 1278820 h 2340869"/>
              <a:gd name="connsiteX182" fmla="*/ 286787 w 1573071"/>
              <a:gd name="connsiteY182" fmla="*/ 1140705 h 2340869"/>
              <a:gd name="connsiteX183" fmla="*/ 282025 w 1573071"/>
              <a:gd name="connsiteY183" fmla="*/ 1059745 h 2340869"/>
              <a:gd name="connsiteX184" fmla="*/ 196300 w 1573071"/>
              <a:gd name="connsiteY184" fmla="*/ 1047839 h 2340869"/>
              <a:gd name="connsiteX185" fmla="*/ 179632 w 1573071"/>
              <a:gd name="connsiteY185" fmla="*/ 966876 h 2340869"/>
              <a:gd name="connsiteX186" fmla="*/ 186775 w 1573071"/>
              <a:gd name="connsiteY186" fmla="*/ 900201 h 2340869"/>
              <a:gd name="connsiteX187" fmla="*/ 148675 w 1573071"/>
              <a:gd name="connsiteY187" fmla="*/ 862101 h 2340869"/>
              <a:gd name="connsiteX188" fmla="*/ 127244 w 1573071"/>
              <a:gd name="connsiteY188" fmla="*/ 821619 h 2340869"/>
              <a:gd name="connsiteX189" fmla="*/ 117719 w 1573071"/>
              <a:gd name="connsiteY189" fmla="*/ 762089 h 2340869"/>
              <a:gd name="connsiteX190" fmla="*/ 102097 w 1573071"/>
              <a:gd name="connsiteY190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022591 w 1573071"/>
              <a:gd name="connsiteY105" fmla="*/ 1074034 h 2340869"/>
              <a:gd name="connsiteX106" fmla="*/ 960679 w 1573071"/>
              <a:gd name="connsiteY106" fmla="*/ 1107371 h 2340869"/>
              <a:gd name="connsiteX107" fmla="*/ 958300 w 1573071"/>
              <a:gd name="connsiteY107" fmla="*/ 1157376 h 2340869"/>
              <a:gd name="connsiteX108" fmla="*/ 979731 w 1573071"/>
              <a:gd name="connsiteY108" fmla="*/ 1166900 h 2340869"/>
              <a:gd name="connsiteX109" fmla="*/ 974968 w 1573071"/>
              <a:gd name="connsiteY109" fmla="*/ 1240718 h 2340869"/>
              <a:gd name="connsiteX110" fmla="*/ 984494 w 1573071"/>
              <a:gd name="connsiteY110" fmla="*/ 1302633 h 2340869"/>
              <a:gd name="connsiteX111" fmla="*/ 1032119 w 1573071"/>
              <a:gd name="connsiteY111" fmla="*/ 1383595 h 2340869"/>
              <a:gd name="connsiteX112" fmla="*/ 1072600 w 1573071"/>
              <a:gd name="connsiteY112" fmla="*/ 1405026 h 2340869"/>
              <a:gd name="connsiteX113" fmla="*/ 1089269 w 1573071"/>
              <a:gd name="connsiteY113" fmla="*/ 1471701 h 2340869"/>
              <a:gd name="connsiteX114" fmla="*/ 1122607 w 1573071"/>
              <a:gd name="connsiteY114" fmla="*/ 1497895 h 2340869"/>
              <a:gd name="connsiteX115" fmla="*/ 1163088 w 1573071"/>
              <a:gd name="connsiteY115" fmla="*/ 1557426 h 2340869"/>
              <a:gd name="connsiteX116" fmla="*/ 1191663 w 1573071"/>
              <a:gd name="connsiteY116" fmla="*/ 1571714 h 2340869"/>
              <a:gd name="connsiteX117" fmla="*/ 1220238 w 1573071"/>
              <a:gd name="connsiteY117" fmla="*/ 1609813 h 2340869"/>
              <a:gd name="connsiteX118" fmla="*/ 1215943 w 1573071"/>
              <a:gd name="connsiteY118" fmla="*/ 1629673 h 2340869"/>
              <a:gd name="connsiteX119" fmla="*/ 1196425 w 1573071"/>
              <a:gd name="connsiteY119" fmla="*/ 1678870 h 2340869"/>
              <a:gd name="connsiteX120" fmla="*/ 1144037 w 1573071"/>
              <a:gd name="connsiteY120" fmla="*/ 1674106 h 2340869"/>
              <a:gd name="connsiteX121" fmla="*/ 1124987 w 1573071"/>
              <a:gd name="connsiteY121" fmla="*/ 1719349 h 2340869"/>
              <a:gd name="connsiteX122" fmla="*/ 1048787 w 1573071"/>
              <a:gd name="connsiteY122" fmla="*/ 1752687 h 2340869"/>
              <a:gd name="connsiteX123" fmla="*/ 1020212 w 1573071"/>
              <a:gd name="connsiteY123" fmla="*/ 1812218 h 2340869"/>
              <a:gd name="connsiteX124" fmla="*/ 1036881 w 1573071"/>
              <a:gd name="connsiteY124" fmla="*/ 1859843 h 2340869"/>
              <a:gd name="connsiteX125" fmla="*/ 1017832 w 1573071"/>
              <a:gd name="connsiteY125" fmla="*/ 1900326 h 2340869"/>
              <a:gd name="connsiteX126" fmla="*/ 984493 w 1573071"/>
              <a:gd name="connsiteY126" fmla="*/ 1897943 h 2340869"/>
              <a:gd name="connsiteX127" fmla="*/ 982112 w 1573071"/>
              <a:gd name="connsiteY127" fmla="*/ 1962237 h 2340869"/>
              <a:gd name="connsiteX128" fmla="*/ 946393 w 1573071"/>
              <a:gd name="connsiteY128" fmla="*/ 1978906 h 2340869"/>
              <a:gd name="connsiteX129" fmla="*/ 910674 w 1573071"/>
              <a:gd name="connsiteY129" fmla="*/ 1986049 h 2340869"/>
              <a:gd name="connsiteX130" fmla="*/ 910674 w 1573071"/>
              <a:gd name="connsiteY130" fmla="*/ 2050343 h 2340869"/>
              <a:gd name="connsiteX131" fmla="*/ 967824 w 1573071"/>
              <a:gd name="connsiteY131" fmla="*/ 2059868 h 2340869"/>
              <a:gd name="connsiteX132" fmla="*/ 1001162 w 1573071"/>
              <a:gd name="connsiteY132" fmla="*/ 2055106 h 2340869"/>
              <a:gd name="connsiteX133" fmla="*/ 1005922 w 1573071"/>
              <a:gd name="connsiteY133" fmla="*/ 2128925 h 2340869"/>
              <a:gd name="connsiteX134" fmla="*/ 982112 w 1573071"/>
              <a:gd name="connsiteY134" fmla="*/ 2150356 h 2340869"/>
              <a:gd name="connsiteX135" fmla="*/ 922581 w 1573071"/>
              <a:gd name="connsiteY135" fmla="*/ 2147976 h 2340869"/>
              <a:gd name="connsiteX136" fmla="*/ 870193 w 1573071"/>
              <a:gd name="connsiteY136" fmla="*/ 2157501 h 2340869"/>
              <a:gd name="connsiteX137" fmla="*/ 824949 w 1573071"/>
              <a:gd name="connsiteY137" fmla="*/ 2181314 h 2340869"/>
              <a:gd name="connsiteX138" fmla="*/ 779704 w 1573071"/>
              <a:gd name="connsiteY138" fmla="*/ 2188456 h 2340869"/>
              <a:gd name="connsiteX139" fmla="*/ 758274 w 1573071"/>
              <a:gd name="connsiteY139" fmla="*/ 2207508 h 2340869"/>
              <a:gd name="connsiteX140" fmla="*/ 751131 w 1573071"/>
              <a:gd name="connsiteY140" fmla="*/ 2252751 h 2340869"/>
              <a:gd name="connsiteX141" fmla="*/ 734462 w 1573071"/>
              <a:gd name="connsiteY141" fmla="*/ 2264658 h 2340869"/>
              <a:gd name="connsiteX142" fmla="*/ 689218 w 1573071"/>
              <a:gd name="connsiteY142" fmla="*/ 2314664 h 2340869"/>
              <a:gd name="connsiteX143" fmla="*/ 665406 w 1573071"/>
              <a:gd name="connsiteY143" fmla="*/ 2319425 h 2340869"/>
              <a:gd name="connsiteX144" fmla="*/ 617781 w 1573071"/>
              <a:gd name="connsiteY144" fmla="*/ 2340857 h 2340869"/>
              <a:gd name="connsiteX145" fmla="*/ 579681 w 1573071"/>
              <a:gd name="connsiteY145" fmla="*/ 2324188 h 2340869"/>
              <a:gd name="connsiteX146" fmla="*/ 563012 w 1573071"/>
              <a:gd name="connsiteY146" fmla="*/ 2295613 h 2340869"/>
              <a:gd name="connsiteX147" fmla="*/ 520149 w 1573071"/>
              <a:gd name="connsiteY147" fmla="*/ 2305139 h 2340869"/>
              <a:gd name="connsiteX148" fmla="*/ 512573 w 1573071"/>
              <a:gd name="connsiteY148" fmla="*/ 2299035 h 2340869"/>
              <a:gd name="connsiteX149" fmla="*/ 503481 w 1573071"/>
              <a:gd name="connsiteY149" fmla="*/ 2293232 h 2340869"/>
              <a:gd name="connsiteX150" fmla="*/ 522531 w 1573071"/>
              <a:gd name="connsiteY150" fmla="*/ 2186075 h 2340869"/>
              <a:gd name="connsiteX151" fmla="*/ 539199 w 1573071"/>
              <a:gd name="connsiteY151" fmla="*/ 2164644 h 2340869"/>
              <a:gd name="connsiteX152" fmla="*/ 529674 w 1573071"/>
              <a:gd name="connsiteY152" fmla="*/ 2119401 h 2340869"/>
              <a:gd name="connsiteX153" fmla="*/ 553487 w 1573071"/>
              <a:gd name="connsiteY153" fmla="*/ 2105113 h 2340869"/>
              <a:gd name="connsiteX154" fmla="*/ 534437 w 1573071"/>
              <a:gd name="connsiteY154" fmla="*/ 2090826 h 2340869"/>
              <a:gd name="connsiteX155" fmla="*/ 522531 w 1573071"/>
              <a:gd name="connsiteY155" fmla="*/ 2055108 h 2340869"/>
              <a:gd name="connsiteX156" fmla="*/ 513006 w 1573071"/>
              <a:gd name="connsiteY156" fmla="*/ 2009864 h 2340869"/>
              <a:gd name="connsiteX157" fmla="*/ 510624 w 1573071"/>
              <a:gd name="connsiteY157" fmla="*/ 1978906 h 2340869"/>
              <a:gd name="connsiteX158" fmla="*/ 460618 w 1573071"/>
              <a:gd name="connsiteY158" fmla="*/ 1981289 h 2340869"/>
              <a:gd name="connsiteX159" fmla="*/ 427282 w 1573071"/>
              <a:gd name="connsiteY159" fmla="*/ 1945570 h 2340869"/>
              <a:gd name="connsiteX160" fmla="*/ 382037 w 1573071"/>
              <a:gd name="connsiteY160" fmla="*/ 1928900 h 2340869"/>
              <a:gd name="connsiteX161" fmla="*/ 367749 w 1573071"/>
              <a:gd name="connsiteY161" fmla="*/ 1878895 h 2340869"/>
              <a:gd name="connsiteX162" fmla="*/ 365368 w 1573071"/>
              <a:gd name="connsiteY162" fmla="*/ 1857463 h 2340869"/>
              <a:gd name="connsiteX163" fmla="*/ 334413 w 1573071"/>
              <a:gd name="connsiteY163" fmla="*/ 1812220 h 2340869"/>
              <a:gd name="connsiteX164" fmla="*/ 291549 w 1573071"/>
              <a:gd name="connsiteY164" fmla="*/ 1788407 h 2340869"/>
              <a:gd name="connsiteX165" fmla="*/ 248688 w 1573071"/>
              <a:gd name="connsiteY165" fmla="*/ 1759833 h 2340869"/>
              <a:gd name="connsiteX166" fmla="*/ 215349 w 1573071"/>
              <a:gd name="connsiteY166" fmla="*/ 1750307 h 2340869"/>
              <a:gd name="connsiteX167" fmla="*/ 217731 w 1573071"/>
              <a:gd name="connsiteY167" fmla="*/ 1705061 h 2340869"/>
              <a:gd name="connsiteX168" fmla="*/ 174868 w 1573071"/>
              <a:gd name="connsiteY168" fmla="*/ 1719351 h 2340869"/>
              <a:gd name="connsiteX169" fmla="*/ 186775 w 1573071"/>
              <a:gd name="connsiteY169" fmla="*/ 1752689 h 2340869"/>
              <a:gd name="connsiteX170" fmla="*/ 179631 w 1573071"/>
              <a:gd name="connsiteY170" fmla="*/ 1769358 h 2340869"/>
              <a:gd name="connsiteX171" fmla="*/ 141531 w 1573071"/>
              <a:gd name="connsiteY171" fmla="*/ 1740783 h 2340869"/>
              <a:gd name="connsiteX172" fmla="*/ 98669 w 1573071"/>
              <a:gd name="connsiteY172" fmla="*/ 1738401 h 2340869"/>
              <a:gd name="connsiteX173" fmla="*/ 43899 w 1573071"/>
              <a:gd name="connsiteY173" fmla="*/ 1719351 h 2340869"/>
              <a:gd name="connsiteX174" fmla="*/ 10560 w 1573071"/>
              <a:gd name="connsiteY174" fmla="*/ 1716967 h 2340869"/>
              <a:gd name="connsiteX175" fmla="*/ 1037 w 1573071"/>
              <a:gd name="connsiteY175" fmla="*/ 1664583 h 2340869"/>
              <a:gd name="connsiteX176" fmla="*/ 34374 w 1573071"/>
              <a:gd name="connsiteY176" fmla="*/ 1576476 h 2340869"/>
              <a:gd name="connsiteX177" fmla="*/ 60568 w 1573071"/>
              <a:gd name="connsiteY177" fmla="*/ 1528851 h 2340869"/>
              <a:gd name="connsiteX178" fmla="*/ 81999 w 1573071"/>
              <a:gd name="connsiteY178" fmla="*/ 1481226 h 2340869"/>
              <a:gd name="connsiteX179" fmla="*/ 108194 w 1573071"/>
              <a:gd name="connsiteY179" fmla="*/ 1443126 h 2340869"/>
              <a:gd name="connsiteX180" fmla="*/ 146293 w 1573071"/>
              <a:gd name="connsiteY180" fmla="*/ 1433601 h 2340869"/>
              <a:gd name="connsiteX181" fmla="*/ 153438 w 1573071"/>
              <a:gd name="connsiteY181" fmla="*/ 1397883 h 2340869"/>
              <a:gd name="connsiteX182" fmla="*/ 262975 w 1573071"/>
              <a:gd name="connsiteY182" fmla="*/ 1278820 h 2340869"/>
              <a:gd name="connsiteX183" fmla="*/ 286787 w 1573071"/>
              <a:gd name="connsiteY183" fmla="*/ 1140705 h 2340869"/>
              <a:gd name="connsiteX184" fmla="*/ 282025 w 1573071"/>
              <a:gd name="connsiteY184" fmla="*/ 1059745 h 2340869"/>
              <a:gd name="connsiteX185" fmla="*/ 196300 w 1573071"/>
              <a:gd name="connsiteY185" fmla="*/ 1047839 h 2340869"/>
              <a:gd name="connsiteX186" fmla="*/ 179632 w 1573071"/>
              <a:gd name="connsiteY186" fmla="*/ 966876 h 2340869"/>
              <a:gd name="connsiteX187" fmla="*/ 186775 w 1573071"/>
              <a:gd name="connsiteY187" fmla="*/ 900201 h 2340869"/>
              <a:gd name="connsiteX188" fmla="*/ 148675 w 1573071"/>
              <a:gd name="connsiteY188" fmla="*/ 862101 h 2340869"/>
              <a:gd name="connsiteX189" fmla="*/ 127244 w 1573071"/>
              <a:gd name="connsiteY189" fmla="*/ 821619 h 2340869"/>
              <a:gd name="connsiteX190" fmla="*/ 117719 w 1573071"/>
              <a:gd name="connsiteY190" fmla="*/ 762089 h 2340869"/>
              <a:gd name="connsiteX191" fmla="*/ 102097 w 1573071"/>
              <a:gd name="connsiteY191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022591 w 1573071"/>
              <a:gd name="connsiteY106" fmla="*/ 1074034 h 2340869"/>
              <a:gd name="connsiteX107" fmla="*/ 960679 w 1573071"/>
              <a:gd name="connsiteY107" fmla="*/ 1107371 h 2340869"/>
              <a:gd name="connsiteX108" fmla="*/ 958300 w 1573071"/>
              <a:gd name="connsiteY108" fmla="*/ 1157376 h 2340869"/>
              <a:gd name="connsiteX109" fmla="*/ 979731 w 1573071"/>
              <a:gd name="connsiteY109" fmla="*/ 1166900 h 2340869"/>
              <a:gd name="connsiteX110" fmla="*/ 974968 w 1573071"/>
              <a:gd name="connsiteY110" fmla="*/ 1240718 h 2340869"/>
              <a:gd name="connsiteX111" fmla="*/ 984494 w 1573071"/>
              <a:gd name="connsiteY111" fmla="*/ 1302633 h 2340869"/>
              <a:gd name="connsiteX112" fmla="*/ 1032119 w 1573071"/>
              <a:gd name="connsiteY112" fmla="*/ 1383595 h 2340869"/>
              <a:gd name="connsiteX113" fmla="*/ 1072600 w 1573071"/>
              <a:gd name="connsiteY113" fmla="*/ 1405026 h 2340869"/>
              <a:gd name="connsiteX114" fmla="*/ 1089269 w 1573071"/>
              <a:gd name="connsiteY114" fmla="*/ 1471701 h 2340869"/>
              <a:gd name="connsiteX115" fmla="*/ 1122607 w 1573071"/>
              <a:gd name="connsiteY115" fmla="*/ 1497895 h 2340869"/>
              <a:gd name="connsiteX116" fmla="*/ 1163088 w 1573071"/>
              <a:gd name="connsiteY116" fmla="*/ 1557426 h 2340869"/>
              <a:gd name="connsiteX117" fmla="*/ 1191663 w 1573071"/>
              <a:gd name="connsiteY117" fmla="*/ 1571714 h 2340869"/>
              <a:gd name="connsiteX118" fmla="*/ 1220238 w 1573071"/>
              <a:gd name="connsiteY118" fmla="*/ 1609813 h 2340869"/>
              <a:gd name="connsiteX119" fmla="*/ 1215943 w 1573071"/>
              <a:gd name="connsiteY119" fmla="*/ 1629673 h 2340869"/>
              <a:gd name="connsiteX120" fmla="*/ 1196425 w 1573071"/>
              <a:gd name="connsiteY120" fmla="*/ 1678870 h 2340869"/>
              <a:gd name="connsiteX121" fmla="*/ 1144037 w 1573071"/>
              <a:gd name="connsiteY121" fmla="*/ 1674106 h 2340869"/>
              <a:gd name="connsiteX122" fmla="*/ 1124987 w 1573071"/>
              <a:gd name="connsiteY122" fmla="*/ 1719349 h 2340869"/>
              <a:gd name="connsiteX123" fmla="*/ 1048787 w 1573071"/>
              <a:gd name="connsiteY123" fmla="*/ 1752687 h 2340869"/>
              <a:gd name="connsiteX124" fmla="*/ 1020212 w 1573071"/>
              <a:gd name="connsiteY124" fmla="*/ 1812218 h 2340869"/>
              <a:gd name="connsiteX125" fmla="*/ 1036881 w 1573071"/>
              <a:gd name="connsiteY125" fmla="*/ 1859843 h 2340869"/>
              <a:gd name="connsiteX126" fmla="*/ 1017832 w 1573071"/>
              <a:gd name="connsiteY126" fmla="*/ 1900326 h 2340869"/>
              <a:gd name="connsiteX127" fmla="*/ 984493 w 1573071"/>
              <a:gd name="connsiteY127" fmla="*/ 1897943 h 2340869"/>
              <a:gd name="connsiteX128" fmla="*/ 982112 w 1573071"/>
              <a:gd name="connsiteY128" fmla="*/ 1962237 h 2340869"/>
              <a:gd name="connsiteX129" fmla="*/ 946393 w 1573071"/>
              <a:gd name="connsiteY129" fmla="*/ 1978906 h 2340869"/>
              <a:gd name="connsiteX130" fmla="*/ 910674 w 1573071"/>
              <a:gd name="connsiteY130" fmla="*/ 1986049 h 2340869"/>
              <a:gd name="connsiteX131" fmla="*/ 910674 w 1573071"/>
              <a:gd name="connsiteY131" fmla="*/ 2050343 h 2340869"/>
              <a:gd name="connsiteX132" fmla="*/ 967824 w 1573071"/>
              <a:gd name="connsiteY132" fmla="*/ 2059868 h 2340869"/>
              <a:gd name="connsiteX133" fmla="*/ 1001162 w 1573071"/>
              <a:gd name="connsiteY133" fmla="*/ 2055106 h 2340869"/>
              <a:gd name="connsiteX134" fmla="*/ 1005922 w 1573071"/>
              <a:gd name="connsiteY134" fmla="*/ 2128925 h 2340869"/>
              <a:gd name="connsiteX135" fmla="*/ 982112 w 1573071"/>
              <a:gd name="connsiteY135" fmla="*/ 2150356 h 2340869"/>
              <a:gd name="connsiteX136" fmla="*/ 922581 w 1573071"/>
              <a:gd name="connsiteY136" fmla="*/ 2147976 h 2340869"/>
              <a:gd name="connsiteX137" fmla="*/ 870193 w 1573071"/>
              <a:gd name="connsiteY137" fmla="*/ 2157501 h 2340869"/>
              <a:gd name="connsiteX138" fmla="*/ 824949 w 1573071"/>
              <a:gd name="connsiteY138" fmla="*/ 2181314 h 2340869"/>
              <a:gd name="connsiteX139" fmla="*/ 779704 w 1573071"/>
              <a:gd name="connsiteY139" fmla="*/ 2188456 h 2340869"/>
              <a:gd name="connsiteX140" fmla="*/ 758274 w 1573071"/>
              <a:gd name="connsiteY140" fmla="*/ 2207508 h 2340869"/>
              <a:gd name="connsiteX141" fmla="*/ 751131 w 1573071"/>
              <a:gd name="connsiteY141" fmla="*/ 2252751 h 2340869"/>
              <a:gd name="connsiteX142" fmla="*/ 734462 w 1573071"/>
              <a:gd name="connsiteY142" fmla="*/ 2264658 h 2340869"/>
              <a:gd name="connsiteX143" fmla="*/ 689218 w 1573071"/>
              <a:gd name="connsiteY143" fmla="*/ 2314664 h 2340869"/>
              <a:gd name="connsiteX144" fmla="*/ 665406 w 1573071"/>
              <a:gd name="connsiteY144" fmla="*/ 2319425 h 2340869"/>
              <a:gd name="connsiteX145" fmla="*/ 617781 w 1573071"/>
              <a:gd name="connsiteY145" fmla="*/ 2340857 h 2340869"/>
              <a:gd name="connsiteX146" fmla="*/ 579681 w 1573071"/>
              <a:gd name="connsiteY146" fmla="*/ 2324188 h 2340869"/>
              <a:gd name="connsiteX147" fmla="*/ 563012 w 1573071"/>
              <a:gd name="connsiteY147" fmla="*/ 2295613 h 2340869"/>
              <a:gd name="connsiteX148" fmla="*/ 520149 w 1573071"/>
              <a:gd name="connsiteY148" fmla="*/ 2305139 h 2340869"/>
              <a:gd name="connsiteX149" fmla="*/ 512573 w 1573071"/>
              <a:gd name="connsiteY149" fmla="*/ 2299035 h 2340869"/>
              <a:gd name="connsiteX150" fmla="*/ 503481 w 1573071"/>
              <a:gd name="connsiteY150" fmla="*/ 2293232 h 2340869"/>
              <a:gd name="connsiteX151" fmla="*/ 522531 w 1573071"/>
              <a:gd name="connsiteY151" fmla="*/ 2186075 h 2340869"/>
              <a:gd name="connsiteX152" fmla="*/ 539199 w 1573071"/>
              <a:gd name="connsiteY152" fmla="*/ 2164644 h 2340869"/>
              <a:gd name="connsiteX153" fmla="*/ 529674 w 1573071"/>
              <a:gd name="connsiteY153" fmla="*/ 2119401 h 2340869"/>
              <a:gd name="connsiteX154" fmla="*/ 553487 w 1573071"/>
              <a:gd name="connsiteY154" fmla="*/ 2105113 h 2340869"/>
              <a:gd name="connsiteX155" fmla="*/ 534437 w 1573071"/>
              <a:gd name="connsiteY155" fmla="*/ 2090826 h 2340869"/>
              <a:gd name="connsiteX156" fmla="*/ 522531 w 1573071"/>
              <a:gd name="connsiteY156" fmla="*/ 2055108 h 2340869"/>
              <a:gd name="connsiteX157" fmla="*/ 513006 w 1573071"/>
              <a:gd name="connsiteY157" fmla="*/ 2009864 h 2340869"/>
              <a:gd name="connsiteX158" fmla="*/ 510624 w 1573071"/>
              <a:gd name="connsiteY158" fmla="*/ 1978906 h 2340869"/>
              <a:gd name="connsiteX159" fmla="*/ 460618 w 1573071"/>
              <a:gd name="connsiteY159" fmla="*/ 1981289 h 2340869"/>
              <a:gd name="connsiteX160" fmla="*/ 427282 w 1573071"/>
              <a:gd name="connsiteY160" fmla="*/ 1945570 h 2340869"/>
              <a:gd name="connsiteX161" fmla="*/ 382037 w 1573071"/>
              <a:gd name="connsiteY161" fmla="*/ 1928900 h 2340869"/>
              <a:gd name="connsiteX162" fmla="*/ 367749 w 1573071"/>
              <a:gd name="connsiteY162" fmla="*/ 1878895 h 2340869"/>
              <a:gd name="connsiteX163" fmla="*/ 365368 w 1573071"/>
              <a:gd name="connsiteY163" fmla="*/ 1857463 h 2340869"/>
              <a:gd name="connsiteX164" fmla="*/ 334413 w 1573071"/>
              <a:gd name="connsiteY164" fmla="*/ 1812220 h 2340869"/>
              <a:gd name="connsiteX165" fmla="*/ 291549 w 1573071"/>
              <a:gd name="connsiteY165" fmla="*/ 1788407 h 2340869"/>
              <a:gd name="connsiteX166" fmla="*/ 248688 w 1573071"/>
              <a:gd name="connsiteY166" fmla="*/ 1759833 h 2340869"/>
              <a:gd name="connsiteX167" fmla="*/ 215349 w 1573071"/>
              <a:gd name="connsiteY167" fmla="*/ 1750307 h 2340869"/>
              <a:gd name="connsiteX168" fmla="*/ 217731 w 1573071"/>
              <a:gd name="connsiteY168" fmla="*/ 1705061 h 2340869"/>
              <a:gd name="connsiteX169" fmla="*/ 174868 w 1573071"/>
              <a:gd name="connsiteY169" fmla="*/ 1719351 h 2340869"/>
              <a:gd name="connsiteX170" fmla="*/ 186775 w 1573071"/>
              <a:gd name="connsiteY170" fmla="*/ 1752689 h 2340869"/>
              <a:gd name="connsiteX171" fmla="*/ 179631 w 1573071"/>
              <a:gd name="connsiteY171" fmla="*/ 1769358 h 2340869"/>
              <a:gd name="connsiteX172" fmla="*/ 141531 w 1573071"/>
              <a:gd name="connsiteY172" fmla="*/ 1740783 h 2340869"/>
              <a:gd name="connsiteX173" fmla="*/ 98669 w 1573071"/>
              <a:gd name="connsiteY173" fmla="*/ 1738401 h 2340869"/>
              <a:gd name="connsiteX174" fmla="*/ 43899 w 1573071"/>
              <a:gd name="connsiteY174" fmla="*/ 1719351 h 2340869"/>
              <a:gd name="connsiteX175" fmla="*/ 10560 w 1573071"/>
              <a:gd name="connsiteY175" fmla="*/ 1716967 h 2340869"/>
              <a:gd name="connsiteX176" fmla="*/ 1037 w 1573071"/>
              <a:gd name="connsiteY176" fmla="*/ 1664583 h 2340869"/>
              <a:gd name="connsiteX177" fmla="*/ 34374 w 1573071"/>
              <a:gd name="connsiteY177" fmla="*/ 1576476 h 2340869"/>
              <a:gd name="connsiteX178" fmla="*/ 60568 w 1573071"/>
              <a:gd name="connsiteY178" fmla="*/ 1528851 h 2340869"/>
              <a:gd name="connsiteX179" fmla="*/ 81999 w 1573071"/>
              <a:gd name="connsiteY179" fmla="*/ 1481226 h 2340869"/>
              <a:gd name="connsiteX180" fmla="*/ 108194 w 1573071"/>
              <a:gd name="connsiteY180" fmla="*/ 1443126 h 2340869"/>
              <a:gd name="connsiteX181" fmla="*/ 146293 w 1573071"/>
              <a:gd name="connsiteY181" fmla="*/ 1433601 h 2340869"/>
              <a:gd name="connsiteX182" fmla="*/ 153438 w 1573071"/>
              <a:gd name="connsiteY182" fmla="*/ 1397883 h 2340869"/>
              <a:gd name="connsiteX183" fmla="*/ 262975 w 1573071"/>
              <a:gd name="connsiteY183" fmla="*/ 1278820 h 2340869"/>
              <a:gd name="connsiteX184" fmla="*/ 286787 w 1573071"/>
              <a:gd name="connsiteY184" fmla="*/ 1140705 h 2340869"/>
              <a:gd name="connsiteX185" fmla="*/ 282025 w 1573071"/>
              <a:gd name="connsiteY185" fmla="*/ 1059745 h 2340869"/>
              <a:gd name="connsiteX186" fmla="*/ 196300 w 1573071"/>
              <a:gd name="connsiteY186" fmla="*/ 1047839 h 2340869"/>
              <a:gd name="connsiteX187" fmla="*/ 179632 w 1573071"/>
              <a:gd name="connsiteY187" fmla="*/ 966876 h 2340869"/>
              <a:gd name="connsiteX188" fmla="*/ 186775 w 1573071"/>
              <a:gd name="connsiteY188" fmla="*/ 900201 h 2340869"/>
              <a:gd name="connsiteX189" fmla="*/ 148675 w 1573071"/>
              <a:gd name="connsiteY189" fmla="*/ 862101 h 2340869"/>
              <a:gd name="connsiteX190" fmla="*/ 127244 w 1573071"/>
              <a:gd name="connsiteY190" fmla="*/ 821619 h 2340869"/>
              <a:gd name="connsiteX191" fmla="*/ 117719 w 1573071"/>
              <a:gd name="connsiteY191" fmla="*/ 762089 h 2340869"/>
              <a:gd name="connsiteX192" fmla="*/ 102097 w 1573071"/>
              <a:gd name="connsiteY192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022591 w 1573071"/>
              <a:gd name="connsiteY106" fmla="*/ 1074034 h 2340869"/>
              <a:gd name="connsiteX107" fmla="*/ 989254 w 1573071"/>
              <a:gd name="connsiteY107" fmla="*/ 1119277 h 2340869"/>
              <a:gd name="connsiteX108" fmla="*/ 960679 w 1573071"/>
              <a:gd name="connsiteY108" fmla="*/ 1107371 h 2340869"/>
              <a:gd name="connsiteX109" fmla="*/ 958300 w 1573071"/>
              <a:gd name="connsiteY109" fmla="*/ 1157376 h 2340869"/>
              <a:gd name="connsiteX110" fmla="*/ 979731 w 1573071"/>
              <a:gd name="connsiteY110" fmla="*/ 1166900 h 2340869"/>
              <a:gd name="connsiteX111" fmla="*/ 974968 w 1573071"/>
              <a:gd name="connsiteY111" fmla="*/ 1240718 h 2340869"/>
              <a:gd name="connsiteX112" fmla="*/ 984494 w 1573071"/>
              <a:gd name="connsiteY112" fmla="*/ 1302633 h 2340869"/>
              <a:gd name="connsiteX113" fmla="*/ 1032119 w 1573071"/>
              <a:gd name="connsiteY113" fmla="*/ 1383595 h 2340869"/>
              <a:gd name="connsiteX114" fmla="*/ 1072600 w 1573071"/>
              <a:gd name="connsiteY114" fmla="*/ 1405026 h 2340869"/>
              <a:gd name="connsiteX115" fmla="*/ 1089269 w 1573071"/>
              <a:gd name="connsiteY115" fmla="*/ 1471701 h 2340869"/>
              <a:gd name="connsiteX116" fmla="*/ 1122607 w 1573071"/>
              <a:gd name="connsiteY116" fmla="*/ 1497895 h 2340869"/>
              <a:gd name="connsiteX117" fmla="*/ 1163088 w 1573071"/>
              <a:gd name="connsiteY117" fmla="*/ 1557426 h 2340869"/>
              <a:gd name="connsiteX118" fmla="*/ 1191663 w 1573071"/>
              <a:gd name="connsiteY118" fmla="*/ 1571714 h 2340869"/>
              <a:gd name="connsiteX119" fmla="*/ 1220238 w 1573071"/>
              <a:gd name="connsiteY119" fmla="*/ 1609813 h 2340869"/>
              <a:gd name="connsiteX120" fmla="*/ 1215943 w 1573071"/>
              <a:gd name="connsiteY120" fmla="*/ 1629673 h 2340869"/>
              <a:gd name="connsiteX121" fmla="*/ 1196425 w 1573071"/>
              <a:gd name="connsiteY121" fmla="*/ 1678870 h 2340869"/>
              <a:gd name="connsiteX122" fmla="*/ 1144037 w 1573071"/>
              <a:gd name="connsiteY122" fmla="*/ 1674106 h 2340869"/>
              <a:gd name="connsiteX123" fmla="*/ 1124987 w 1573071"/>
              <a:gd name="connsiteY123" fmla="*/ 1719349 h 2340869"/>
              <a:gd name="connsiteX124" fmla="*/ 1048787 w 1573071"/>
              <a:gd name="connsiteY124" fmla="*/ 1752687 h 2340869"/>
              <a:gd name="connsiteX125" fmla="*/ 1020212 w 1573071"/>
              <a:gd name="connsiteY125" fmla="*/ 1812218 h 2340869"/>
              <a:gd name="connsiteX126" fmla="*/ 1036881 w 1573071"/>
              <a:gd name="connsiteY126" fmla="*/ 1859843 h 2340869"/>
              <a:gd name="connsiteX127" fmla="*/ 1017832 w 1573071"/>
              <a:gd name="connsiteY127" fmla="*/ 1900326 h 2340869"/>
              <a:gd name="connsiteX128" fmla="*/ 984493 w 1573071"/>
              <a:gd name="connsiteY128" fmla="*/ 1897943 h 2340869"/>
              <a:gd name="connsiteX129" fmla="*/ 982112 w 1573071"/>
              <a:gd name="connsiteY129" fmla="*/ 1962237 h 2340869"/>
              <a:gd name="connsiteX130" fmla="*/ 946393 w 1573071"/>
              <a:gd name="connsiteY130" fmla="*/ 1978906 h 2340869"/>
              <a:gd name="connsiteX131" fmla="*/ 910674 w 1573071"/>
              <a:gd name="connsiteY131" fmla="*/ 1986049 h 2340869"/>
              <a:gd name="connsiteX132" fmla="*/ 910674 w 1573071"/>
              <a:gd name="connsiteY132" fmla="*/ 2050343 h 2340869"/>
              <a:gd name="connsiteX133" fmla="*/ 967824 w 1573071"/>
              <a:gd name="connsiteY133" fmla="*/ 2059868 h 2340869"/>
              <a:gd name="connsiteX134" fmla="*/ 1001162 w 1573071"/>
              <a:gd name="connsiteY134" fmla="*/ 2055106 h 2340869"/>
              <a:gd name="connsiteX135" fmla="*/ 1005922 w 1573071"/>
              <a:gd name="connsiteY135" fmla="*/ 2128925 h 2340869"/>
              <a:gd name="connsiteX136" fmla="*/ 982112 w 1573071"/>
              <a:gd name="connsiteY136" fmla="*/ 2150356 h 2340869"/>
              <a:gd name="connsiteX137" fmla="*/ 922581 w 1573071"/>
              <a:gd name="connsiteY137" fmla="*/ 2147976 h 2340869"/>
              <a:gd name="connsiteX138" fmla="*/ 870193 w 1573071"/>
              <a:gd name="connsiteY138" fmla="*/ 2157501 h 2340869"/>
              <a:gd name="connsiteX139" fmla="*/ 824949 w 1573071"/>
              <a:gd name="connsiteY139" fmla="*/ 2181314 h 2340869"/>
              <a:gd name="connsiteX140" fmla="*/ 779704 w 1573071"/>
              <a:gd name="connsiteY140" fmla="*/ 2188456 h 2340869"/>
              <a:gd name="connsiteX141" fmla="*/ 758274 w 1573071"/>
              <a:gd name="connsiteY141" fmla="*/ 2207508 h 2340869"/>
              <a:gd name="connsiteX142" fmla="*/ 751131 w 1573071"/>
              <a:gd name="connsiteY142" fmla="*/ 2252751 h 2340869"/>
              <a:gd name="connsiteX143" fmla="*/ 734462 w 1573071"/>
              <a:gd name="connsiteY143" fmla="*/ 2264658 h 2340869"/>
              <a:gd name="connsiteX144" fmla="*/ 689218 w 1573071"/>
              <a:gd name="connsiteY144" fmla="*/ 2314664 h 2340869"/>
              <a:gd name="connsiteX145" fmla="*/ 665406 w 1573071"/>
              <a:gd name="connsiteY145" fmla="*/ 2319425 h 2340869"/>
              <a:gd name="connsiteX146" fmla="*/ 617781 w 1573071"/>
              <a:gd name="connsiteY146" fmla="*/ 2340857 h 2340869"/>
              <a:gd name="connsiteX147" fmla="*/ 579681 w 1573071"/>
              <a:gd name="connsiteY147" fmla="*/ 2324188 h 2340869"/>
              <a:gd name="connsiteX148" fmla="*/ 563012 w 1573071"/>
              <a:gd name="connsiteY148" fmla="*/ 2295613 h 2340869"/>
              <a:gd name="connsiteX149" fmla="*/ 520149 w 1573071"/>
              <a:gd name="connsiteY149" fmla="*/ 2305139 h 2340869"/>
              <a:gd name="connsiteX150" fmla="*/ 512573 w 1573071"/>
              <a:gd name="connsiteY150" fmla="*/ 2299035 h 2340869"/>
              <a:gd name="connsiteX151" fmla="*/ 503481 w 1573071"/>
              <a:gd name="connsiteY151" fmla="*/ 2293232 h 2340869"/>
              <a:gd name="connsiteX152" fmla="*/ 522531 w 1573071"/>
              <a:gd name="connsiteY152" fmla="*/ 2186075 h 2340869"/>
              <a:gd name="connsiteX153" fmla="*/ 539199 w 1573071"/>
              <a:gd name="connsiteY153" fmla="*/ 2164644 h 2340869"/>
              <a:gd name="connsiteX154" fmla="*/ 529674 w 1573071"/>
              <a:gd name="connsiteY154" fmla="*/ 2119401 h 2340869"/>
              <a:gd name="connsiteX155" fmla="*/ 553487 w 1573071"/>
              <a:gd name="connsiteY155" fmla="*/ 2105113 h 2340869"/>
              <a:gd name="connsiteX156" fmla="*/ 534437 w 1573071"/>
              <a:gd name="connsiteY156" fmla="*/ 2090826 h 2340869"/>
              <a:gd name="connsiteX157" fmla="*/ 522531 w 1573071"/>
              <a:gd name="connsiteY157" fmla="*/ 2055108 h 2340869"/>
              <a:gd name="connsiteX158" fmla="*/ 513006 w 1573071"/>
              <a:gd name="connsiteY158" fmla="*/ 2009864 h 2340869"/>
              <a:gd name="connsiteX159" fmla="*/ 510624 w 1573071"/>
              <a:gd name="connsiteY159" fmla="*/ 1978906 h 2340869"/>
              <a:gd name="connsiteX160" fmla="*/ 460618 w 1573071"/>
              <a:gd name="connsiteY160" fmla="*/ 1981289 h 2340869"/>
              <a:gd name="connsiteX161" fmla="*/ 427282 w 1573071"/>
              <a:gd name="connsiteY161" fmla="*/ 1945570 h 2340869"/>
              <a:gd name="connsiteX162" fmla="*/ 382037 w 1573071"/>
              <a:gd name="connsiteY162" fmla="*/ 1928900 h 2340869"/>
              <a:gd name="connsiteX163" fmla="*/ 367749 w 1573071"/>
              <a:gd name="connsiteY163" fmla="*/ 1878895 h 2340869"/>
              <a:gd name="connsiteX164" fmla="*/ 365368 w 1573071"/>
              <a:gd name="connsiteY164" fmla="*/ 1857463 h 2340869"/>
              <a:gd name="connsiteX165" fmla="*/ 334413 w 1573071"/>
              <a:gd name="connsiteY165" fmla="*/ 1812220 h 2340869"/>
              <a:gd name="connsiteX166" fmla="*/ 291549 w 1573071"/>
              <a:gd name="connsiteY166" fmla="*/ 1788407 h 2340869"/>
              <a:gd name="connsiteX167" fmla="*/ 248688 w 1573071"/>
              <a:gd name="connsiteY167" fmla="*/ 1759833 h 2340869"/>
              <a:gd name="connsiteX168" fmla="*/ 215349 w 1573071"/>
              <a:gd name="connsiteY168" fmla="*/ 1750307 h 2340869"/>
              <a:gd name="connsiteX169" fmla="*/ 217731 w 1573071"/>
              <a:gd name="connsiteY169" fmla="*/ 1705061 h 2340869"/>
              <a:gd name="connsiteX170" fmla="*/ 174868 w 1573071"/>
              <a:gd name="connsiteY170" fmla="*/ 1719351 h 2340869"/>
              <a:gd name="connsiteX171" fmla="*/ 186775 w 1573071"/>
              <a:gd name="connsiteY171" fmla="*/ 1752689 h 2340869"/>
              <a:gd name="connsiteX172" fmla="*/ 179631 w 1573071"/>
              <a:gd name="connsiteY172" fmla="*/ 1769358 h 2340869"/>
              <a:gd name="connsiteX173" fmla="*/ 141531 w 1573071"/>
              <a:gd name="connsiteY173" fmla="*/ 1740783 h 2340869"/>
              <a:gd name="connsiteX174" fmla="*/ 98669 w 1573071"/>
              <a:gd name="connsiteY174" fmla="*/ 1738401 h 2340869"/>
              <a:gd name="connsiteX175" fmla="*/ 43899 w 1573071"/>
              <a:gd name="connsiteY175" fmla="*/ 1719351 h 2340869"/>
              <a:gd name="connsiteX176" fmla="*/ 10560 w 1573071"/>
              <a:gd name="connsiteY176" fmla="*/ 1716967 h 2340869"/>
              <a:gd name="connsiteX177" fmla="*/ 1037 w 1573071"/>
              <a:gd name="connsiteY177" fmla="*/ 1664583 h 2340869"/>
              <a:gd name="connsiteX178" fmla="*/ 34374 w 1573071"/>
              <a:gd name="connsiteY178" fmla="*/ 1576476 h 2340869"/>
              <a:gd name="connsiteX179" fmla="*/ 60568 w 1573071"/>
              <a:gd name="connsiteY179" fmla="*/ 1528851 h 2340869"/>
              <a:gd name="connsiteX180" fmla="*/ 81999 w 1573071"/>
              <a:gd name="connsiteY180" fmla="*/ 1481226 h 2340869"/>
              <a:gd name="connsiteX181" fmla="*/ 108194 w 1573071"/>
              <a:gd name="connsiteY181" fmla="*/ 1443126 h 2340869"/>
              <a:gd name="connsiteX182" fmla="*/ 146293 w 1573071"/>
              <a:gd name="connsiteY182" fmla="*/ 1433601 h 2340869"/>
              <a:gd name="connsiteX183" fmla="*/ 153438 w 1573071"/>
              <a:gd name="connsiteY183" fmla="*/ 1397883 h 2340869"/>
              <a:gd name="connsiteX184" fmla="*/ 262975 w 1573071"/>
              <a:gd name="connsiteY184" fmla="*/ 1278820 h 2340869"/>
              <a:gd name="connsiteX185" fmla="*/ 286787 w 1573071"/>
              <a:gd name="connsiteY185" fmla="*/ 1140705 h 2340869"/>
              <a:gd name="connsiteX186" fmla="*/ 282025 w 1573071"/>
              <a:gd name="connsiteY186" fmla="*/ 1059745 h 2340869"/>
              <a:gd name="connsiteX187" fmla="*/ 196300 w 1573071"/>
              <a:gd name="connsiteY187" fmla="*/ 1047839 h 2340869"/>
              <a:gd name="connsiteX188" fmla="*/ 179632 w 1573071"/>
              <a:gd name="connsiteY188" fmla="*/ 966876 h 2340869"/>
              <a:gd name="connsiteX189" fmla="*/ 186775 w 1573071"/>
              <a:gd name="connsiteY189" fmla="*/ 900201 h 2340869"/>
              <a:gd name="connsiteX190" fmla="*/ 148675 w 1573071"/>
              <a:gd name="connsiteY190" fmla="*/ 862101 h 2340869"/>
              <a:gd name="connsiteX191" fmla="*/ 127244 w 1573071"/>
              <a:gd name="connsiteY191" fmla="*/ 821619 h 2340869"/>
              <a:gd name="connsiteX192" fmla="*/ 117719 w 1573071"/>
              <a:gd name="connsiteY192" fmla="*/ 762089 h 2340869"/>
              <a:gd name="connsiteX193" fmla="*/ 102097 w 1573071"/>
              <a:gd name="connsiteY193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022591 w 1573071"/>
              <a:gd name="connsiteY106" fmla="*/ 1074034 h 2340869"/>
              <a:gd name="connsiteX107" fmla="*/ 994016 w 1573071"/>
              <a:gd name="connsiteY107" fmla="*/ 1090702 h 2340869"/>
              <a:gd name="connsiteX108" fmla="*/ 989254 w 1573071"/>
              <a:gd name="connsiteY108" fmla="*/ 1119277 h 2340869"/>
              <a:gd name="connsiteX109" fmla="*/ 960679 w 1573071"/>
              <a:gd name="connsiteY109" fmla="*/ 1107371 h 2340869"/>
              <a:gd name="connsiteX110" fmla="*/ 958300 w 1573071"/>
              <a:gd name="connsiteY110" fmla="*/ 1157376 h 2340869"/>
              <a:gd name="connsiteX111" fmla="*/ 979731 w 1573071"/>
              <a:gd name="connsiteY111" fmla="*/ 1166900 h 2340869"/>
              <a:gd name="connsiteX112" fmla="*/ 974968 w 1573071"/>
              <a:gd name="connsiteY112" fmla="*/ 1240718 h 2340869"/>
              <a:gd name="connsiteX113" fmla="*/ 984494 w 1573071"/>
              <a:gd name="connsiteY113" fmla="*/ 1302633 h 2340869"/>
              <a:gd name="connsiteX114" fmla="*/ 1032119 w 1573071"/>
              <a:gd name="connsiteY114" fmla="*/ 1383595 h 2340869"/>
              <a:gd name="connsiteX115" fmla="*/ 1072600 w 1573071"/>
              <a:gd name="connsiteY115" fmla="*/ 1405026 h 2340869"/>
              <a:gd name="connsiteX116" fmla="*/ 1089269 w 1573071"/>
              <a:gd name="connsiteY116" fmla="*/ 1471701 h 2340869"/>
              <a:gd name="connsiteX117" fmla="*/ 1122607 w 1573071"/>
              <a:gd name="connsiteY117" fmla="*/ 1497895 h 2340869"/>
              <a:gd name="connsiteX118" fmla="*/ 1163088 w 1573071"/>
              <a:gd name="connsiteY118" fmla="*/ 1557426 h 2340869"/>
              <a:gd name="connsiteX119" fmla="*/ 1191663 w 1573071"/>
              <a:gd name="connsiteY119" fmla="*/ 1571714 h 2340869"/>
              <a:gd name="connsiteX120" fmla="*/ 1220238 w 1573071"/>
              <a:gd name="connsiteY120" fmla="*/ 1609813 h 2340869"/>
              <a:gd name="connsiteX121" fmla="*/ 1215943 w 1573071"/>
              <a:gd name="connsiteY121" fmla="*/ 1629673 h 2340869"/>
              <a:gd name="connsiteX122" fmla="*/ 1196425 w 1573071"/>
              <a:gd name="connsiteY122" fmla="*/ 1678870 h 2340869"/>
              <a:gd name="connsiteX123" fmla="*/ 1144037 w 1573071"/>
              <a:gd name="connsiteY123" fmla="*/ 1674106 h 2340869"/>
              <a:gd name="connsiteX124" fmla="*/ 1124987 w 1573071"/>
              <a:gd name="connsiteY124" fmla="*/ 1719349 h 2340869"/>
              <a:gd name="connsiteX125" fmla="*/ 1048787 w 1573071"/>
              <a:gd name="connsiteY125" fmla="*/ 1752687 h 2340869"/>
              <a:gd name="connsiteX126" fmla="*/ 1020212 w 1573071"/>
              <a:gd name="connsiteY126" fmla="*/ 1812218 h 2340869"/>
              <a:gd name="connsiteX127" fmla="*/ 1036881 w 1573071"/>
              <a:gd name="connsiteY127" fmla="*/ 1859843 h 2340869"/>
              <a:gd name="connsiteX128" fmla="*/ 1017832 w 1573071"/>
              <a:gd name="connsiteY128" fmla="*/ 1900326 h 2340869"/>
              <a:gd name="connsiteX129" fmla="*/ 984493 w 1573071"/>
              <a:gd name="connsiteY129" fmla="*/ 1897943 h 2340869"/>
              <a:gd name="connsiteX130" fmla="*/ 982112 w 1573071"/>
              <a:gd name="connsiteY130" fmla="*/ 1962237 h 2340869"/>
              <a:gd name="connsiteX131" fmla="*/ 946393 w 1573071"/>
              <a:gd name="connsiteY131" fmla="*/ 1978906 h 2340869"/>
              <a:gd name="connsiteX132" fmla="*/ 910674 w 1573071"/>
              <a:gd name="connsiteY132" fmla="*/ 1986049 h 2340869"/>
              <a:gd name="connsiteX133" fmla="*/ 910674 w 1573071"/>
              <a:gd name="connsiteY133" fmla="*/ 2050343 h 2340869"/>
              <a:gd name="connsiteX134" fmla="*/ 967824 w 1573071"/>
              <a:gd name="connsiteY134" fmla="*/ 2059868 h 2340869"/>
              <a:gd name="connsiteX135" fmla="*/ 1001162 w 1573071"/>
              <a:gd name="connsiteY135" fmla="*/ 2055106 h 2340869"/>
              <a:gd name="connsiteX136" fmla="*/ 1005922 w 1573071"/>
              <a:gd name="connsiteY136" fmla="*/ 2128925 h 2340869"/>
              <a:gd name="connsiteX137" fmla="*/ 982112 w 1573071"/>
              <a:gd name="connsiteY137" fmla="*/ 2150356 h 2340869"/>
              <a:gd name="connsiteX138" fmla="*/ 922581 w 1573071"/>
              <a:gd name="connsiteY138" fmla="*/ 2147976 h 2340869"/>
              <a:gd name="connsiteX139" fmla="*/ 870193 w 1573071"/>
              <a:gd name="connsiteY139" fmla="*/ 2157501 h 2340869"/>
              <a:gd name="connsiteX140" fmla="*/ 824949 w 1573071"/>
              <a:gd name="connsiteY140" fmla="*/ 2181314 h 2340869"/>
              <a:gd name="connsiteX141" fmla="*/ 779704 w 1573071"/>
              <a:gd name="connsiteY141" fmla="*/ 2188456 h 2340869"/>
              <a:gd name="connsiteX142" fmla="*/ 758274 w 1573071"/>
              <a:gd name="connsiteY142" fmla="*/ 2207508 h 2340869"/>
              <a:gd name="connsiteX143" fmla="*/ 751131 w 1573071"/>
              <a:gd name="connsiteY143" fmla="*/ 2252751 h 2340869"/>
              <a:gd name="connsiteX144" fmla="*/ 734462 w 1573071"/>
              <a:gd name="connsiteY144" fmla="*/ 2264658 h 2340869"/>
              <a:gd name="connsiteX145" fmla="*/ 689218 w 1573071"/>
              <a:gd name="connsiteY145" fmla="*/ 2314664 h 2340869"/>
              <a:gd name="connsiteX146" fmla="*/ 665406 w 1573071"/>
              <a:gd name="connsiteY146" fmla="*/ 2319425 h 2340869"/>
              <a:gd name="connsiteX147" fmla="*/ 617781 w 1573071"/>
              <a:gd name="connsiteY147" fmla="*/ 2340857 h 2340869"/>
              <a:gd name="connsiteX148" fmla="*/ 579681 w 1573071"/>
              <a:gd name="connsiteY148" fmla="*/ 2324188 h 2340869"/>
              <a:gd name="connsiteX149" fmla="*/ 563012 w 1573071"/>
              <a:gd name="connsiteY149" fmla="*/ 2295613 h 2340869"/>
              <a:gd name="connsiteX150" fmla="*/ 520149 w 1573071"/>
              <a:gd name="connsiteY150" fmla="*/ 2305139 h 2340869"/>
              <a:gd name="connsiteX151" fmla="*/ 512573 w 1573071"/>
              <a:gd name="connsiteY151" fmla="*/ 2299035 h 2340869"/>
              <a:gd name="connsiteX152" fmla="*/ 503481 w 1573071"/>
              <a:gd name="connsiteY152" fmla="*/ 2293232 h 2340869"/>
              <a:gd name="connsiteX153" fmla="*/ 522531 w 1573071"/>
              <a:gd name="connsiteY153" fmla="*/ 2186075 h 2340869"/>
              <a:gd name="connsiteX154" fmla="*/ 539199 w 1573071"/>
              <a:gd name="connsiteY154" fmla="*/ 2164644 h 2340869"/>
              <a:gd name="connsiteX155" fmla="*/ 529674 w 1573071"/>
              <a:gd name="connsiteY155" fmla="*/ 2119401 h 2340869"/>
              <a:gd name="connsiteX156" fmla="*/ 553487 w 1573071"/>
              <a:gd name="connsiteY156" fmla="*/ 2105113 h 2340869"/>
              <a:gd name="connsiteX157" fmla="*/ 534437 w 1573071"/>
              <a:gd name="connsiteY157" fmla="*/ 2090826 h 2340869"/>
              <a:gd name="connsiteX158" fmla="*/ 522531 w 1573071"/>
              <a:gd name="connsiteY158" fmla="*/ 2055108 h 2340869"/>
              <a:gd name="connsiteX159" fmla="*/ 513006 w 1573071"/>
              <a:gd name="connsiteY159" fmla="*/ 2009864 h 2340869"/>
              <a:gd name="connsiteX160" fmla="*/ 510624 w 1573071"/>
              <a:gd name="connsiteY160" fmla="*/ 1978906 h 2340869"/>
              <a:gd name="connsiteX161" fmla="*/ 460618 w 1573071"/>
              <a:gd name="connsiteY161" fmla="*/ 1981289 h 2340869"/>
              <a:gd name="connsiteX162" fmla="*/ 427282 w 1573071"/>
              <a:gd name="connsiteY162" fmla="*/ 1945570 h 2340869"/>
              <a:gd name="connsiteX163" fmla="*/ 382037 w 1573071"/>
              <a:gd name="connsiteY163" fmla="*/ 1928900 h 2340869"/>
              <a:gd name="connsiteX164" fmla="*/ 367749 w 1573071"/>
              <a:gd name="connsiteY164" fmla="*/ 1878895 h 2340869"/>
              <a:gd name="connsiteX165" fmla="*/ 365368 w 1573071"/>
              <a:gd name="connsiteY165" fmla="*/ 1857463 h 2340869"/>
              <a:gd name="connsiteX166" fmla="*/ 334413 w 1573071"/>
              <a:gd name="connsiteY166" fmla="*/ 1812220 h 2340869"/>
              <a:gd name="connsiteX167" fmla="*/ 291549 w 1573071"/>
              <a:gd name="connsiteY167" fmla="*/ 1788407 h 2340869"/>
              <a:gd name="connsiteX168" fmla="*/ 248688 w 1573071"/>
              <a:gd name="connsiteY168" fmla="*/ 1759833 h 2340869"/>
              <a:gd name="connsiteX169" fmla="*/ 215349 w 1573071"/>
              <a:gd name="connsiteY169" fmla="*/ 1750307 h 2340869"/>
              <a:gd name="connsiteX170" fmla="*/ 217731 w 1573071"/>
              <a:gd name="connsiteY170" fmla="*/ 1705061 h 2340869"/>
              <a:gd name="connsiteX171" fmla="*/ 174868 w 1573071"/>
              <a:gd name="connsiteY171" fmla="*/ 1719351 h 2340869"/>
              <a:gd name="connsiteX172" fmla="*/ 186775 w 1573071"/>
              <a:gd name="connsiteY172" fmla="*/ 1752689 h 2340869"/>
              <a:gd name="connsiteX173" fmla="*/ 179631 w 1573071"/>
              <a:gd name="connsiteY173" fmla="*/ 1769358 h 2340869"/>
              <a:gd name="connsiteX174" fmla="*/ 141531 w 1573071"/>
              <a:gd name="connsiteY174" fmla="*/ 1740783 h 2340869"/>
              <a:gd name="connsiteX175" fmla="*/ 98669 w 1573071"/>
              <a:gd name="connsiteY175" fmla="*/ 1738401 h 2340869"/>
              <a:gd name="connsiteX176" fmla="*/ 43899 w 1573071"/>
              <a:gd name="connsiteY176" fmla="*/ 1719351 h 2340869"/>
              <a:gd name="connsiteX177" fmla="*/ 10560 w 1573071"/>
              <a:gd name="connsiteY177" fmla="*/ 1716967 h 2340869"/>
              <a:gd name="connsiteX178" fmla="*/ 1037 w 1573071"/>
              <a:gd name="connsiteY178" fmla="*/ 1664583 h 2340869"/>
              <a:gd name="connsiteX179" fmla="*/ 34374 w 1573071"/>
              <a:gd name="connsiteY179" fmla="*/ 1576476 h 2340869"/>
              <a:gd name="connsiteX180" fmla="*/ 60568 w 1573071"/>
              <a:gd name="connsiteY180" fmla="*/ 1528851 h 2340869"/>
              <a:gd name="connsiteX181" fmla="*/ 81999 w 1573071"/>
              <a:gd name="connsiteY181" fmla="*/ 1481226 h 2340869"/>
              <a:gd name="connsiteX182" fmla="*/ 108194 w 1573071"/>
              <a:gd name="connsiteY182" fmla="*/ 1443126 h 2340869"/>
              <a:gd name="connsiteX183" fmla="*/ 146293 w 1573071"/>
              <a:gd name="connsiteY183" fmla="*/ 1433601 h 2340869"/>
              <a:gd name="connsiteX184" fmla="*/ 153438 w 1573071"/>
              <a:gd name="connsiteY184" fmla="*/ 1397883 h 2340869"/>
              <a:gd name="connsiteX185" fmla="*/ 262975 w 1573071"/>
              <a:gd name="connsiteY185" fmla="*/ 1278820 h 2340869"/>
              <a:gd name="connsiteX186" fmla="*/ 286787 w 1573071"/>
              <a:gd name="connsiteY186" fmla="*/ 1140705 h 2340869"/>
              <a:gd name="connsiteX187" fmla="*/ 282025 w 1573071"/>
              <a:gd name="connsiteY187" fmla="*/ 1059745 h 2340869"/>
              <a:gd name="connsiteX188" fmla="*/ 196300 w 1573071"/>
              <a:gd name="connsiteY188" fmla="*/ 1047839 h 2340869"/>
              <a:gd name="connsiteX189" fmla="*/ 179632 w 1573071"/>
              <a:gd name="connsiteY189" fmla="*/ 966876 h 2340869"/>
              <a:gd name="connsiteX190" fmla="*/ 186775 w 1573071"/>
              <a:gd name="connsiteY190" fmla="*/ 900201 h 2340869"/>
              <a:gd name="connsiteX191" fmla="*/ 148675 w 1573071"/>
              <a:gd name="connsiteY191" fmla="*/ 862101 h 2340869"/>
              <a:gd name="connsiteX192" fmla="*/ 127244 w 1573071"/>
              <a:gd name="connsiteY192" fmla="*/ 821619 h 2340869"/>
              <a:gd name="connsiteX193" fmla="*/ 117719 w 1573071"/>
              <a:gd name="connsiteY193" fmla="*/ 762089 h 2340869"/>
              <a:gd name="connsiteX194" fmla="*/ 102097 w 1573071"/>
              <a:gd name="connsiteY194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160704 w 1573071"/>
              <a:gd name="connsiteY106" fmla="*/ 1033552 h 2340869"/>
              <a:gd name="connsiteX107" fmla="*/ 1022591 w 1573071"/>
              <a:gd name="connsiteY107" fmla="*/ 1074034 h 2340869"/>
              <a:gd name="connsiteX108" fmla="*/ 994016 w 1573071"/>
              <a:gd name="connsiteY108" fmla="*/ 1090702 h 2340869"/>
              <a:gd name="connsiteX109" fmla="*/ 989254 w 1573071"/>
              <a:gd name="connsiteY109" fmla="*/ 1119277 h 2340869"/>
              <a:gd name="connsiteX110" fmla="*/ 960679 w 1573071"/>
              <a:gd name="connsiteY110" fmla="*/ 1107371 h 2340869"/>
              <a:gd name="connsiteX111" fmla="*/ 958300 w 1573071"/>
              <a:gd name="connsiteY111" fmla="*/ 1157376 h 2340869"/>
              <a:gd name="connsiteX112" fmla="*/ 979731 w 1573071"/>
              <a:gd name="connsiteY112" fmla="*/ 1166900 h 2340869"/>
              <a:gd name="connsiteX113" fmla="*/ 974968 w 1573071"/>
              <a:gd name="connsiteY113" fmla="*/ 1240718 h 2340869"/>
              <a:gd name="connsiteX114" fmla="*/ 984494 w 1573071"/>
              <a:gd name="connsiteY114" fmla="*/ 1302633 h 2340869"/>
              <a:gd name="connsiteX115" fmla="*/ 1032119 w 1573071"/>
              <a:gd name="connsiteY115" fmla="*/ 1383595 h 2340869"/>
              <a:gd name="connsiteX116" fmla="*/ 1072600 w 1573071"/>
              <a:gd name="connsiteY116" fmla="*/ 1405026 h 2340869"/>
              <a:gd name="connsiteX117" fmla="*/ 1089269 w 1573071"/>
              <a:gd name="connsiteY117" fmla="*/ 1471701 h 2340869"/>
              <a:gd name="connsiteX118" fmla="*/ 1122607 w 1573071"/>
              <a:gd name="connsiteY118" fmla="*/ 1497895 h 2340869"/>
              <a:gd name="connsiteX119" fmla="*/ 1163088 w 1573071"/>
              <a:gd name="connsiteY119" fmla="*/ 1557426 h 2340869"/>
              <a:gd name="connsiteX120" fmla="*/ 1191663 w 1573071"/>
              <a:gd name="connsiteY120" fmla="*/ 1571714 h 2340869"/>
              <a:gd name="connsiteX121" fmla="*/ 1220238 w 1573071"/>
              <a:gd name="connsiteY121" fmla="*/ 1609813 h 2340869"/>
              <a:gd name="connsiteX122" fmla="*/ 1215943 w 1573071"/>
              <a:gd name="connsiteY122" fmla="*/ 1629673 h 2340869"/>
              <a:gd name="connsiteX123" fmla="*/ 1196425 w 1573071"/>
              <a:gd name="connsiteY123" fmla="*/ 1678870 h 2340869"/>
              <a:gd name="connsiteX124" fmla="*/ 1144037 w 1573071"/>
              <a:gd name="connsiteY124" fmla="*/ 1674106 h 2340869"/>
              <a:gd name="connsiteX125" fmla="*/ 1124987 w 1573071"/>
              <a:gd name="connsiteY125" fmla="*/ 1719349 h 2340869"/>
              <a:gd name="connsiteX126" fmla="*/ 1048787 w 1573071"/>
              <a:gd name="connsiteY126" fmla="*/ 1752687 h 2340869"/>
              <a:gd name="connsiteX127" fmla="*/ 1020212 w 1573071"/>
              <a:gd name="connsiteY127" fmla="*/ 1812218 h 2340869"/>
              <a:gd name="connsiteX128" fmla="*/ 1036881 w 1573071"/>
              <a:gd name="connsiteY128" fmla="*/ 1859843 h 2340869"/>
              <a:gd name="connsiteX129" fmla="*/ 1017832 w 1573071"/>
              <a:gd name="connsiteY129" fmla="*/ 1900326 h 2340869"/>
              <a:gd name="connsiteX130" fmla="*/ 984493 w 1573071"/>
              <a:gd name="connsiteY130" fmla="*/ 1897943 h 2340869"/>
              <a:gd name="connsiteX131" fmla="*/ 982112 w 1573071"/>
              <a:gd name="connsiteY131" fmla="*/ 1962237 h 2340869"/>
              <a:gd name="connsiteX132" fmla="*/ 946393 w 1573071"/>
              <a:gd name="connsiteY132" fmla="*/ 1978906 h 2340869"/>
              <a:gd name="connsiteX133" fmla="*/ 910674 w 1573071"/>
              <a:gd name="connsiteY133" fmla="*/ 1986049 h 2340869"/>
              <a:gd name="connsiteX134" fmla="*/ 910674 w 1573071"/>
              <a:gd name="connsiteY134" fmla="*/ 2050343 h 2340869"/>
              <a:gd name="connsiteX135" fmla="*/ 967824 w 1573071"/>
              <a:gd name="connsiteY135" fmla="*/ 2059868 h 2340869"/>
              <a:gd name="connsiteX136" fmla="*/ 1001162 w 1573071"/>
              <a:gd name="connsiteY136" fmla="*/ 2055106 h 2340869"/>
              <a:gd name="connsiteX137" fmla="*/ 1005922 w 1573071"/>
              <a:gd name="connsiteY137" fmla="*/ 2128925 h 2340869"/>
              <a:gd name="connsiteX138" fmla="*/ 982112 w 1573071"/>
              <a:gd name="connsiteY138" fmla="*/ 2150356 h 2340869"/>
              <a:gd name="connsiteX139" fmla="*/ 922581 w 1573071"/>
              <a:gd name="connsiteY139" fmla="*/ 2147976 h 2340869"/>
              <a:gd name="connsiteX140" fmla="*/ 870193 w 1573071"/>
              <a:gd name="connsiteY140" fmla="*/ 2157501 h 2340869"/>
              <a:gd name="connsiteX141" fmla="*/ 824949 w 1573071"/>
              <a:gd name="connsiteY141" fmla="*/ 2181314 h 2340869"/>
              <a:gd name="connsiteX142" fmla="*/ 779704 w 1573071"/>
              <a:gd name="connsiteY142" fmla="*/ 2188456 h 2340869"/>
              <a:gd name="connsiteX143" fmla="*/ 758274 w 1573071"/>
              <a:gd name="connsiteY143" fmla="*/ 2207508 h 2340869"/>
              <a:gd name="connsiteX144" fmla="*/ 751131 w 1573071"/>
              <a:gd name="connsiteY144" fmla="*/ 2252751 h 2340869"/>
              <a:gd name="connsiteX145" fmla="*/ 734462 w 1573071"/>
              <a:gd name="connsiteY145" fmla="*/ 2264658 h 2340869"/>
              <a:gd name="connsiteX146" fmla="*/ 689218 w 1573071"/>
              <a:gd name="connsiteY146" fmla="*/ 2314664 h 2340869"/>
              <a:gd name="connsiteX147" fmla="*/ 665406 w 1573071"/>
              <a:gd name="connsiteY147" fmla="*/ 2319425 h 2340869"/>
              <a:gd name="connsiteX148" fmla="*/ 617781 w 1573071"/>
              <a:gd name="connsiteY148" fmla="*/ 2340857 h 2340869"/>
              <a:gd name="connsiteX149" fmla="*/ 579681 w 1573071"/>
              <a:gd name="connsiteY149" fmla="*/ 2324188 h 2340869"/>
              <a:gd name="connsiteX150" fmla="*/ 563012 w 1573071"/>
              <a:gd name="connsiteY150" fmla="*/ 2295613 h 2340869"/>
              <a:gd name="connsiteX151" fmla="*/ 520149 w 1573071"/>
              <a:gd name="connsiteY151" fmla="*/ 2305139 h 2340869"/>
              <a:gd name="connsiteX152" fmla="*/ 512573 w 1573071"/>
              <a:gd name="connsiteY152" fmla="*/ 2299035 h 2340869"/>
              <a:gd name="connsiteX153" fmla="*/ 503481 w 1573071"/>
              <a:gd name="connsiteY153" fmla="*/ 2293232 h 2340869"/>
              <a:gd name="connsiteX154" fmla="*/ 522531 w 1573071"/>
              <a:gd name="connsiteY154" fmla="*/ 2186075 h 2340869"/>
              <a:gd name="connsiteX155" fmla="*/ 539199 w 1573071"/>
              <a:gd name="connsiteY155" fmla="*/ 2164644 h 2340869"/>
              <a:gd name="connsiteX156" fmla="*/ 529674 w 1573071"/>
              <a:gd name="connsiteY156" fmla="*/ 2119401 h 2340869"/>
              <a:gd name="connsiteX157" fmla="*/ 553487 w 1573071"/>
              <a:gd name="connsiteY157" fmla="*/ 2105113 h 2340869"/>
              <a:gd name="connsiteX158" fmla="*/ 534437 w 1573071"/>
              <a:gd name="connsiteY158" fmla="*/ 2090826 h 2340869"/>
              <a:gd name="connsiteX159" fmla="*/ 522531 w 1573071"/>
              <a:gd name="connsiteY159" fmla="*/ 2055108 h 2340869"/>
              <a:gd name="connsiteX160" fmla="*/ 513006 w 1573071"/>
              <a:gd name="connsiteY160" fmla="*/ 2009864 h 2340869"/>
              <a:gd name="connsiteX161" fmla="*/ 510624 w 1573071"/>
              <a:gd name="connsiteY161" fmla="*/ 1978906 h 2340869"/>
              <a:gd name="connsiteX162" fmla="*/ 460618 w 1573071"/>
              <a:gd name="connsiteY162" fmla="*/ 1981289 h 2340869"/>
              <a:gd name="connsiteX163" fmla="*/ 427282 w 1573071"/>
              <a:gd name="connsiteY163" fmla="*/ 1945570 h 2340869"/>
              <a:gd name="connsiteX164" fmla="*/ 382037 w 1573071"/>
              <a:gd name="connsiteY164" fmla="*/ 1928900 h 2340869"/>
              <a:gd name="connsiteX165" fmla="*/ 367749 w 1573071"/>
              <a:gd name="connsiteY165" fmla="*/ 1878895 h 2340869"/>
              <a:gd name="connsiteX166" fmla="*/ 365368 w 1573071"/>
              <a:gd name="connsiteY166" fmla="*/ 1857463 h 2340869"/>
              <a:gd name="connsiteX167" fmla="*/ 334413 w 1573071"/>
              <a:gd name="connsiteY167" fmla="*/ 1812220 h 2340869"/>
              <a:gd name="connsiteX168" fmla="*/ 291549 w 1573071"/>
              <a:gd name="connsiteY168" fmla="*/ 1788407 h 2340869"/>
              <a:gd name="connsiteX169" fmla="*/ 248688 w 1573071"/>
              <a:gd name="connsiteY169" fmla="*/ 1759833 h 2340869"/>
              <a:gd name="connsiteX170" fmla="*/ 215349 w 1573071"/>
              <a:gd name="connsiteY170" fmla="*/ 1750307 h 2340869"/>
              <a:gd name="connsiteX171" fmla="*/ 217731 w 1573071"/>
              <a:gd name="connsiteY171" fmla="*/ 1705061 h 2340869"/>
              <a:gd name="connsiteX172" fmla="*/ 174868 w 1573071"/>
              <a:gd name="connsiteY172" fmla="*/ 1719351 h 2340869"/>
              <a:gd name="connsiteX173" fmla="*/ 186775 w 1573071"/>
              <a:gd name="connsiteY173" fmla="*/ 1752689 h 2340869"/>
              <a:gd name="connsiteX174" fmla="*/ 179631 w 1573071"/>
              <a:gd name="connsiteY174" fmla="*/ 1769358 h 2340869"/>
              <a:gd name="connsiteX175" fmla="*/ 141531 w 1573071"/>
              <a:gd name="connsiteY175" fmla="*/ 1740783 h 2340869"/>
              <a:gd name="connsiteX176" fmla="*/ 98669 w 1573071"/>
              <a:gd name="connsiteY176" fmla="*/ 1738401 h 2340869"/>
              <a:gd name="connsiteX177" fmla="*/ 43899 w 1573071"/>
              <a:gd name="connsiteY177" fmla="*/ 1719351 h 2340869"/>
              <a:gd name="connsiteX178" fmla="*/ 10560 w 1573071"/>
              <a:gd name="connsiteY178" fmla="*/ 1716967 h 2340869"/>
              <a:gd name="connsiteX179" fmla="*/ 1037 w 1573071"/>
              <a:gd name="connsiteY179" fmla="*/ 1664583 h 2340869"/>
              <a:gd name="connsiteX180" fmla="*/ 34374 w 1573071"/>
              <a:gd name="connsiteY180" fmla="*/ 1576476 h 2340869"/>
              <a:gd name="connsiteX181" fmla="*/ 60568 w 1573071"/>
              <a:gd name="connsiteY181" fmla="*/ 1528851 h 2340869"/>
              <a:gd name="connsiteX182" fmla="*/ 81999 w 1573071"/>
              <a:gd name="connsiteY182" fmla="*/ 1481226 h 2340869"/>
              <a:gd name="connsiteX183" fmla="*/ 108194 w 1573071"/>
              <a:gd name="connsiteY183" fmla="*/ 1443126 h 2340869"/>
              <a:gd name="connsiteX184" fmla="*/ 146293 w 1573071"/>
              <a:gd name="connsiteY184" fmla="*/ 1433601 h 2340869"/>
              <a:gd name="connsiteX185" fmla="*/ 153438 w 1573071"/>
              <a:gd name="connsiteY185" fmla="*/ 1397883 h 2340869"/>
              <a:gd name="connsiteX186" fmla="*/ 262975 w 1573071"/>
              <a:gd name="connsiteY186" fmla="*/ 1278820 h 2340869"/>
              <a:gd name="connsiteX187" fmla="*/ 286787 w 1573071"/>
              <a:gd name="connsiteY187" fmla="*/ 1140705 h 2340869"/>
              <a:gd name="connsiteX188" fmla="*/ 282025 w 1573071"/>
              <a:gd name="connsiteY188" fmla="*/ 1059745 h 2340869"/>
              <a:gd name="connsiteX189" fmla="*/ 196300 w 1573071"/>
              <a:gd name="connsiteY189" fmla="*/ 1047839 h 2340869"/>
              <a:gd name="connsiteX190" fmla="*/ 179632 w 1573071"/>
              <a:gd name="connsiteY190" fmla="*/ 966876 h 2340869"/>
              <a:gd name="connsiteX191" fmla="*/ 186775 w 1573071"/>
              <a:gd name="connsiteY191" fmla="*/ 900201 h 2340869"/>
              <a:gd name="connsiteX192" fmla="*/ 148675 w 1573071"/>
              <a:gd name="connsiteY192" fmla="*/ 862101 h 2340869"/>
              <a:gd name="connsiteX193" fmla="*/ 127244 w 1573071"/>
              <a:gd name="connsiteY193" fmla="*/ 821619 h 2340869"/>
              <a:gd name="connsiteX194" fmla="*/ 117719 w 1573071"/>
              <a:gd name="connsiteY194" fmla="*/ 762089 h 2340869"/>
              <a:gd name="connsiteX195" fmla="*/ 102097 w 1573071"/>
              <a:gd name="connsiteY195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160704 w 1573071"/>
              <a:gd name="connsiteY106" fmla="*/ 1033552 h 2340869"/>
              <a:gd name="connsiteX107" fmla="*/ 1060691 w 1573071"/>
              <a:gd name="connsiteY107" fmla="*/ 1052602 h 2340869"/>
              <a:gd name="connsiteX108" fmla="*/ 1022591 w 1573071"/>
              <a:gd name="connsiteY108" fmla="*/ 1074034 h 2340869"/>
              <a:gd name="connsiteX109" fmla="*/ 994016 w 1573071"/>
              <a:gd name="connsiteY109" fmla="*/ 1090702 h 2340869"/>
              <a:gd name="connsiteX110" fmla="*/ 989254 w 1573071"/>
              <a:gd name="connsiteY110" fmla="*/ 1119277 h 2340869"/>
              <a:gd name="connsiteX111" fmla="*/ 960679 w 1573071"/>
              <a:gd name="connsiteY111" fmla="*/ 1107371 h 2340869"/>
              <a:gd name="connsiteX112" fmla="*/ 958300 w 1573071"/>
              <a:gd name="connsiteY112" fmla="*/ 1157376 h 2340869"/>
              <a:gd name="connsiteX113" fmla="*/ 979731 w 1573071"/>
              <a:gd name="connsiteY113" fmla="*/ 1166900 h 2340869"/>
              <a:gd name="connsiteX114" fmla="*/ 974968 w 1573071"/>
              <a:gd name="connsiteY114" fmla="*/ 1240718 h 2340869"/>
              <a:gd name="connsiteX115" fmla="*/ 984494 w 1573071"/>
              <a:gd name="connsiteY115" fmla="*/ 1302633 h 2340869"/>
              <a:gd name="connsiteX116" fmla="*/ 1032119 w 1573071"/>
              <a:gd name="connsiteY116" fmla="*/ 1383595 h 2340869"/>
              <a:gd name="connsiteX117" fmla="*/ 1072600 w 1573071"/>
              <a:gd name="connsiteY117" fmla="*/ 1405026 h 2340869"/>
              <a:gd name="connsiteX118" fmla="*/ 1089269 w 1573071"/>
              <a:gd name="connsiteY118" fmla="*/ 1471701 h 2340869"/>
              <a:gd name="connsiteX119" fmla="*/ 1122607 w 1573071"/>
              <a:gd name="connsiteY119" fmla="*/ 1497895 h 2340869"/>
              <a:gd name="connsiteX120" fmla="*/ 1163088 w 1573071"/>
              <a:gd name="connsiteY120" fmla="*/ 1557426 h 2340869"/>
              <a:gd name="connsiteX121" fmla="*/ 1191663 w 1573071"/>
              <a:gd name="connsiteY121" fmla="*/ 1571714 h 2340869"/>
              <a:gd name="connsiteX122" fmla="*/ 1220238 w 1573071"/>
              <a:gd name="connsiteY122" fmla="*/ 1609813 h 2340869"/>
              <a:gd name="connsiteX123" fmla="*/ 1215943 w 1573071"/>
              <a:gd name="connsiteY123" fmla="*/ 1629673 h 2340869"/>
              <a:gd name="connsiteX124" fmla="*/ 1196425 w 1573071"/>
              <a:gd name="connsiteY124" fmla="*/ 1678870 h 2340869"/>
              <a:gd name="connsiteX125" fmla="*/ 1144037 w 1573071"/>
              <a:gd name="connsiteY125" fmla="*/ 1674106 h 2340869"/>
              <a:gd name="connsiteX126" fmla="*/ 1124987 w 1573071"/>
              <a:gd name="connsiteY126" fmla="*/ 1719349 h 2340869"/>
              <a:gd name="connsiteX127" fmla="*/ 1048787 w 1573071"/>
              <a:gd name="connsiteY127" fmla="*/ 1752687 h 2340869"/>
              <a:gd name="connsiteX128" fmla="*/ 1020212 w 1573071"/>
              <a:gd name="connsiteY128" fmla="*/ 1812218 h 2340869"/>
              <a:gd name="connsiteX129" fmla="*/ 1036881 w 1573071"/>
              <a:gd name="connsiteY129" fmla="*/ 1859843 h 2340869"/>
              <a:gd name="connsiteX130" fmla="*/ 1017832 w 1573071"/>
              <a:gd name="connsiteY130" fmla="*/ 1900326 h 2340869"/>
              <a:gd name="connsiteX131" fmla="*/ 984493 w 1573071"/>
              <a:gd name="connsiteY131" fmla="*/ 1897943 h 2340869"/>
              <a:gd name="connsiteX132" fmla="*/ 982112 w 1573071"/>
              <a:gd name="connsiteY132" fmla="*/ 1962237 h 2340869"/>
              <a:gd name="connsiteX133" fmla="*/ 946393 w 1573071"/>
              <a:gd name="connsiteY133" fmla="*/ 1978906 h 2340869"/>
              <a:gd name="connsiteX134" fmla="*/ 910674 w 1573071"/>
              <a:gd name="connsiteY134" fmla="*/ 1986049 h 2340869"/>
              <a:gd name="connsiteX135" fmla="*/ 910674 w 1573071"/>
              <a:gd name="connsiteY135" fmla="*/ 2050343 h 2340869"/>
              <a:gd name="connsiteX136" fmla="*/ 967824 w 1573071"/>
              <a:gd name="connsiteY136" fmla="*/ 2059868 h 2340869"/>
              <a:gd name="connsiteX137" fmla="*/ 1001162 w 1573071"/>
              <a:gd name="connsiteY137" fmla="*/ 2055106 h 2340869"/>
              <a:gd name="connsiteX138" fmla="*/ 1005922 w 1573071"/>
              <a:gd name="connsiteY138" fmla="*/ 2128925 h 2340869"/>
              <a:gd name="connsiteX139" fmla="*/ 982112 w 1573071"/>
              <a:gd name="connsiteY139" fmla="*/ 2150356 h 2340869"/>
              <a:gd name="connsiteX140" fmla="*/ 922581 w 1573071"/>
              <a:gd name="connsiteY140" fmla="*/ 2147976 h 2340869"/>
              <a:gd name="connsiteX141" fmla="*/ 870193 w 1573071"/>
              <a:gd name="connsiteY141" fmla="*/ 2157501 h 2340869"/>
              <a:gd name="connsiteX142" fmla="*/ 824949 w 1573071"/>
              <a:gd name="connsiteY142" fmla="*/ 2181314 h 2340869"/>
              <a:gd name="connsiteX143" fmla="*/ 779704 w 1573071"/>
              <a:gd name="connsiteY143" fmla="*/ 2188456 h 2340869"/>
              <a:gd name="connsiteX144" fmla="*/ 758274 w 1573071"/>
              <a:gd name="connsiteY144" fmla="*/ 2207508 h 2340869"/>
              <a:gd name="connsiteX145" fmla="*/ 751131 w 1573071"/>
              <a:gd name="connsiteY145" fmla="*/ 2252751 h 2340869"/>
              <a:gd name="connsiteX146" fmla="*/ 734462 w 1573071"/>
              <a:gd name="connsiteY146" fmla="*/ 2264658 h 2340869"/>
              <a:gd name="connsiteX147" fmla="*/ 689218 w 1573071"/>
              <a:gd name="connsiteY147" fmla="*/ 2314664 h 2340869"/>
              <a:gd name="connsiteX148" fmla="*/ 665406 w 1573071"/>
              <a:gd name="connsiteY148" fmla="*/ 2319425 h 2340869"/>
              <a:gd name="connsiteX149" fmla="*/ 617781 w 1573071"/>
              <a:gd name="connsiteY149" fmla="*/ 2340857 h 2340869"/>
              <a:gd name="connsiteX150" fmla="*/ 579681 w 1573071"/>
              <a:gd name="connsiteY150" fmla="*/ 2324188 h 2340869"/>
              <a:gd name="connsiteX151" fmla="*/ 563012 w 1573071"/>
              <a:gd name="connsiteY151" fmla="*/ 2295613 h 2340869"/>
              <a:gd name="connsiteX152" fmla="*/ 520149 w 1573071"/>
              <a:gd name="connsiteY152" fmla="*/ 2305139 h 2340869"/>
              <a:gd name="connsiteX153" fmla="*/ 512573 w 1573071"/>
              <a:gd name="connsiteY153" fmla="*/ 2299035 h 2340869"/>
              <a:gd name="connsiteX154" fmla="*/ 503481 w 1573071"/>
              <a:gd name="connsiteY154" fmla="*/ 2293232 h 2340869"/>
              <a:gd name="connsiteX155" fmla="*/ 522531 w 1573071"/>
              <a:gd name="connsiteY155" fmla="*/ 2186075 h 2340869"/>
              <a:gd name="connsiteX156" fmla="*/ 539199 w 1573071"/>
              <a:gd name="connsiteY156" fmla="*/ 2164644 h 2340869"/>
              <a:gd name="connsiteX157" fmla="*/ 529674 w 1573071"/>
              <a:gd name="connsiteY157" fmla="*/ 2119401 h 2340869"/>
              <a:gd name="connsiteX158" fmla="*/ 553487 w 1573071"/>
              <a:gd name="connsiteY158" fmla="*/ 2105113 h 2340869"/>
              <a:gd name="connsiteX159" fmla="*/ 534437 w 1573071"/>
              <a:gd name="connsiteY159" fmla="*/ 2090826 h 2340869"/>
              <a:gd name="connsiteX160" fmla="*/ 522531 w 1573071"/>
              <a:gd name="connsiteY160" fmla="*/ 2055108 h 2340869"/>
              <a:gd name="connsiteX161" fmla="*/ 513006 w 1573071"/>
              <a:gd name="connsiteY161" fmla="*/ 2009864 h 2340869"/>
              <a:gd name="connsiteX162" fmla="*/ 510624 w 1573071"/>
              <a:gd name="connsiteY162" fmla="*/ 1978906 h 2340869"/>
              <a:gd name="connsiteX163" fmla="*/ 460618 w 1573071"/>
              <a:gd name="connsiteY163" fmla="*/ 1981289 h 2340869"/>
              <a:gd name="connsiteX164" fmla="*/ 427282 w 1573071"/>
              <a:gd name="connsiteY164" fmla="*/ 1945570 h 2340869"/>
              <a:gd name="connsiteX165" fmla="*/ 382037 w 1573071"/>
              <a:gd name="connsiteY165" fmla="*/ 1928900 h 2340869"/>
              <a:gd name="connsiteX166" fmla="*/ 367749 w 1573071"/>
              <a:gd name="connsiteY166" fmla="*/ 1878895 h 2340869"/>
              <a:gd name="connsiteX167" fmla="*/ 365368 w 1573071"/>
              <a:gd name="connsiteY167" fmla="*/ 1857463 h 2340869"/>
              <a:gd name="connsiteX168" fmla="*/ 334413 w 1573071"/>
              <a:gd name="connsiteY168" fmla="*/ 1812220 h 2340869"/>
              <a:gd name="connsiteX169" fmla="*/ 291549 w 1573071"/>
              <a:gd name="connsiteY169" fmla="*/ 1788407 h 2340869"/>
              <a:gd name="connsiteX170" fmla="*/ 248688 w 1573071"/>
              <a:gd name="connsiteY170" fmla="*/ 1759833 h 2340869"/>
              <a:gd name="connsiteX171" fmla="*/ 215349 w 1573071"/>
              <a:gd name="connsiteY171" fmla="*/ 1750307 h 2340869"/>
              <a:gd name="connsiteX172" fmla="*/ 217731 w 1573071"/>
              <a:gd name="connsiteY172" fmla="*/ 1705061 h 2340869"/>
              <a:gd name="connsiteX173" fmla="*/ 174868 w 1573071"/>
              <a:gd name="connsiteY173" fmla="*/ 1719351 h 2340869"/>
              <a:gd name="connsiteX174" fmla="*/ 186775 w 1573071"/>
              <a:gd name="connsiteY174" fmla="*/ 1752689 h 2340869"/>
              <a:gd name="connsiteX175" fmla="*/ 179631 w 1573071"/>
              <a:gd name="connsiteY175" fmla="*/ 1769358 h 2340869"/>
              <a:gd name="connsiteX176" fmla="*/ 141531 w 1573071"/>
              <a:gd name="connsiteY176" fmla="*/ 1740783 h 2340869"/>
              <a:gd name="connsiteX177" fmla="*/ 98669 w 1573071"/>
              <a:gd name="connsiteY177" fmla="*/ 1738401 h 2340869"/>
              <a:gd name="connsiteX178" fmla="*/ 43899 w 1573071"/>
              <a:gd name="connsiteY178" fmla="*/ 1719351 h 2340869"/>
              <a:gd name="connsiteX179" fmla="*/ 10560 w 1573071"/>
              <a:gd name="connsiteY179" fmla="*/ 1716967 h 2340869"/>
              <a:gd name="connsiteX180" fmla="*/ 1037 w 1573071"/>
              <a:gd name="connsiteY180" fmla="*/ 1664583 h 2340869"/>
              <a:gd name="connsiteX181" fmla="*/ 34374 w 1573071"/>
              <a:gd name="connsiteY181" fmla="*/ 1576476 h 2340869"/>
              <a:gd name="connsiteX182" fmla="*/ 60568 w 1573071"/>
              <a:gd name="connsiteY182" fmla="*/ 1528851 h 2340869"/>
              <a:gd name="connsiteX183" fmla="*/ 81999 w 1573071"/>
              <a:gd name="connsiteY183" fmla="*/ 1481226 h 2340869"/>
              <a:gd name="connsiteX184" fmla="*/ 108194 w 1573071"/>
              <a:gd name="connsiteY184" fmla="*/ 1443126 h 2340869"/>
              <a:gd name="connsiteX185" fmla="*/ 146293 w 1573071"/>
              <a:gd name="connsiteY185" fmla="*/ 1433601 h 2340869"/>
              <a:gd name="connsiteX186" fmla="*/ 153438 w 1573071"/>
              <a:gd name="connsiteY186" fmla="*/ 1397883 h 2340869"/>
              <a:gd name="connsiteX187" fmla="*/ 262975 w 1573071"/>
              <a:gd name="connsiteY187" fmla="*/ 1278820 h 2340869"/>
              <a:gd name="connsiteX188" fmla="*/ 286787 w 1573071"/>
              <a:gd name="connsiteY188" fmla="*/ 1140705 h 2340869"/>
              <a:gd name="connsiteX189" fmla="*/ 282025 w 1573071"/>
              <a:gd name="connsiteY189" fmla="*/ 1059745 h 2340869"/>
              <a:gd name="connsiteX190" fmla="*/ 196300 w 1573071"/>
              <a:gd name="connsiteY190" fmla="*/ 1047839 h 2340869"/>
              <a:gd name="connsiteX191" fmla="*/ 179632 w 1573071"/>
              <a:gd name="connsiteY191" fmla="*/ 966876 h 2340869"/>
              <a:gd name="connsiteX192" fmla="*/ 186775 w 1573071"/>
              <a:gd name="connsiteY192" fmla="*/ 900201 h 2340869"/>
              <a:gd name="connsiteX193" fmla="*/ 148675 w 1573071"/>
              <a:gd name="connsiteY193" fmla="*/ 862101 h 2340869"/>
              <a:gd name="connsiteX194" fmla="*/ 127244 w 1573071"/>
              <a:gd name="connsiteY194" fmla="*/ 821619 h 2340869"/>
              <a:gd name="connsiteX195" fmla="*/ 117719 w 1573071"/>
              <a:gd name="connsiteY195" fmla="*/ 762089 h 2340869"/>
              <a:gd name="connsiteX196" fmla="*/ 102097 w 1573071"/>
              <a:gd name="connsiteY196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267860 w 1573071"/>
              <a:gd name="connsiteY104" fmla="*/ 997834 h 2340869"/>
              <a:gd name="connsiteX105" fmla="*/ 1213091 w 1573071"/>
              <a:gd name="connsiteY105" fmla="*/ 1024027 h 2340869"/>
              <a:gd name="connsiteX106" fmla="*/ 1160704 w 1573071"/>
              <a:gd name="connsiteY106" fmla="*/ 1033552 h 2340869"/>
              <a:gd name="connsiteX107" fmla="*/ 1101172 w 1573071"/>
              <a:gd name="connsiteY107" fmla="*/ 1059746 h 2340869"/>
              <a:gd name="connsiteX108" fmla="*/ 1060691 w 1573071"/>
              <a:gd name="connsiteY108" fmla="*/ 1052602 h 2340869"/>
              <a:gd name="connsiteX109" fmla="*/ 1022591 w 1573071"/>
              <a:gd name="connsiteY109" fmla="*/ 1074034 h 2340869"/>
              <a:gd name="connsiteX110" fmla="*/ 994016 w 1573071"/>
              <a:gd name="connsiteY110" fmla="*/ 1090702 h 2340869"/>
              <a:gd name="connsiteX111" fmla="*/ 989254 w 1573071"/>
              <a:gd name="connsiteY111" fmla="*/ 1119277 h 2340869"/>
              <a:gd name="connsiteX112" fmla="*/ 960679 w 1573071"/>
              <a:gd name="connsiteY112" fmla="*/ 1107371 h 2340869"/>
              <a:gd name="connsiteX113" fmla="*/ 958300 w 1573071"/>
              <a:gd name="connsiteY113" fmla="*/ 1157376 h 2340869"/>
              <a:gd name="connsiteX114" fmla="*/ 979731 w 1573071"/>
              <a:gd name="connsiteY114" fmla="*/ 1166900 h 2340869"/>
              <a:gd name="connsiteX115" fmla="*/ 974968 w 1573071"/>
              <a:gd name="connsiteY115" fmla="*/ 1240718 h 2340869"/>
              <a:gd name="connsiteX116" fmla="*/ 984494 w 1573071"/>
              <a:gd name="connsiteY116" fmla="*/ 1302633 h 2340869"/>
              <a:gd name="connsiteX117" fmla="*/ 1032119 w 1573071"/>
              <a:gd name="connsiteY117" fmla="*/ 1383595 h 2340869"/>
              <a:gd name="connsiteX118" fmla="*/ 1072600 w 1573071"/>
              <a:gd name="connsiteY118" fmla="*/ 1405026 h 2340869"/>
              <a:gd name="connsiteX119" fmla="*/ 1089269 w 1573071"/>
              <a:gd name="connsiteY119" fmla="*/ 1471701 h 2340869"/>
              <a:gd name="connsiteX120" fmla="*/ 1122607 w 1573071"/>
              <a:gd name="connsiteY120" fmla="*/ 1497895 h 2340869"/>
              <a:gd name="connsiteX121" fmla="*/ 1163088 w 1573071"/>
              <a:gd name="connsiteY121" fmla="*/ 1557426 h 2340869"/>
              <a:gd name="connsiteX122" fmla="*/ 1191663 w 1573071"/>
              <a:gd name="connsiteY122" fmla="*/ 1571714 h 2340869"/>
              <a:gd name="connsiteX123" fmla="*/ 1220238 w 1573071"/>
              <a:gd name="connsiteY123" fmla="*/ 1609813 h 2340869"/>
              <a:gd name="connsiteX124" fmla="*/ 1215943 w 1573071"/>
              <a:gd name="connsiteY124" fmla="*/ 1629673 h 2340869"/>
              <a:gd name="connsiteX125" fmla="*/ 1196425 w 1573071"/>
              <a:gd name="connsiteY125" fmla="*/ 1678870 h 2340869"/>
              <a:gd name="connsiteX126" fmla="*/ 1144037 w 1573071"/>
              <a:gd name="connsiteY126" fmla="*/ 1674106 h 2340869"/>
              <a:gd name="connsiteX127" fmla="*/ 1124987 w 1573071"/>
              <a:gd name="connsiteY127" fmla="*/ 1719349 h 2340869"/>
              <a:gd name="connsiteX128" fmla="*/ 1048787 w 1573071"/>
              <a:gd name="connsiteY128" fmla="*/ 1752687 h 2340869"/>
              <a:gd name="connsiteX129" fmla="*/ 1020212 w 1573071"/>
              <a:gd name="connsiteY129" fmla="*/ 1812218 h 2340869"/>
              <a:gd name="connsiteX130" fmla="*/ 1036881 w 1573071"/>
              <a:gd name="connsiteY130" fmla="*/ 1859843 h 2340869"/>
              <a:gd name="connsiteX131" fmla="*/ 1017832 w 1573071"/>
              <a:gd name="connsiteY131" fmla="*/ 1900326 h 2340869"/>
              <a:gd name="connsiteX132" fmla="*/ 984493 w 1573071"/>
              <a:gd name="connsiteY132" fmla="*/ 1897943 h 2340869"/>
              <a:gd name="connsiteX133" fmla="*/ 982112 w 1573071"/>
              <a:gd name="connsiteY133" fmla="*/ 1962237 h 2340869"/>
              <a:gd name="connsiteX134" fmla="*/ 946393 w 1573071"/>
              <a:gd name="connsiteY134" fmla="*/ 1978906 h 2340869"/>
              <a:gd name="connsiteX135" fmla="*/ 910674 w 1573071"/>
              <a:gd name="connsiteY135" fmla="*/ 1986049 h 2340869"/>
              <a:gd name="connsiteX136" fmla="*/ 910674 w 1573071"/>
              <a:gd name="connsiteY136" fmla="*/ 2050343 h 2340869"/>
              <a:gd name="connsiteX137" fmla="*/ 967824 w 1573071"/>
              <a:gd name="connsiteY137" fmla="*/ 2059868 h 2340869"/>
              <a:gd name="connsiteX138" fmla="*/ 1001162 w 1573071"/>
              <a:gd name="connsiteY138" fmla="*/ 2055106 h 2340869"/>
              <a:gd name="connsiteX139" fmla="*/ 1005922 w 1573071"/>
              <a:gd name="connsiteY139" fmla="*/ 2128925 h 2340869"/>
              <a:gd name="connsiteX140" fmla="*/ 982112 w 1573071"/>
              <a:gd name="connsiteY140" fmla="*/ 2150356 h 2340869"/>
              <a:gd name="connsiteX141" fmla="*/ 922581 w 1573071"/>
              <a:gd name="connsiteY141" fmla="*/ 2147976 h 2340869"/>
              <a:gd name="connsiteX142" fmla="*/ 870193 w 1573071"/>
              <a:gd name="connsiteY142" fmla="*/ 2157501 h 2340869"/>
              <a:gd name="connsiteX143" fmla="*/ 824949 w 1573071"/>
              <a:gd name="connsiteY143" fmla="*/ 2181314 h 2340869"/>
              <a:gd name="connsiteX144" fmla="*/ 779704 w 1573071"/>
              <a:gd name="connsiteY144" fmla="*/ 2188456 h 2340869"/>
              <a:gd name="connsiteX145" fmla="*/ 758274 w 1573071"/>
              <a:gd name="connsiteY145" fmla="*/ 2207508 h 2340869"/>
              <a:gd name="connsiteX146" fmla="*/ 751131 w 1573071"/>
              <a:gd name="connsiteY146" fmla="*/ 2252751 h 2340869"/>
              <a:gd name="connsiteX147" fmla="*/ 734462 w 1573071"/>
              <a:gd name="connsiteY147" fmla="*/ 2264658 h 2340869"/>
              <a:gd name="connsiteX148" fmla="*/ 689218 w 1573071"/>
              <a:gd name="connsiteY148" fmla="*/ 2314664 h 2340869"/>
              <a:gd name="connsiteX149" fmla="*/ 665406 w 1573071"/>
              <a:gd name="connsiteY149" fmla="*/ 2319425 h 2340869"/>
              <a:gd name="connsiteX150" fmla="*/ 617781 w 1573071"/>
              <a:gd name="connsiteY150" fmla="*/ 2340857 h 2340869"/>
              <a:gd name="connsiteX151" fmla="*/ 579681 w 1573071"/>
              <a:gd name="connsiteY151" fmla="*/ 2324188 h 2340869"/>
              <a:gd name="connsiteX152" fmla="*/ 563012 w 1573071"/>
              <a:gd name="connsiteY152" fmla="*/ 2295613 h 2340869"/>
              <a:gd name="connsiteX153" fmla="*/ 520149 w 1573071"/>
              <a:gd name="connsiteY153" fmla="*/ 2305139 h 2340869"/>
              <a:gd name="connsiteX154" fmla="*/ 512573 w 1573071"/>
              <a:gd name="connsiteY154" fmla="*/ 2299035 h 2340869"/>
              <a:gd name="connsiteX155" fmla="*/ 503481 w 1573071"/>
              <a:gd name="connsiteY155" fmla="*/ 2293232 h 2340869"/>
              <a:gd name="connsiteX156" fmla="*/ 522531 w 1573071"/>
              <a:gd name="connsiteY156" fmla="*/ 2186075 h 2340869"/>
              <a:gd name="connsiteX157" fmla="*/ 539199 w 1573071"/>
              <a:gd name="connsiteY157" fmla="*/ 2164644 h 2340869"/>
              <a:gd name="connsiteX158" fmla="*/ 529674 w 1573071"/>
              <a:gd name="connsiteY158" fmla="*/ 2119401 h 2340869"/>
              <a:gd name="connsiteX159" fmla="*/ 553487 w 1573071"/>
              <a:gd name="connsiteY159" fmla="*/ 2105113 h 2340869"/>
              <a:gd name="connsiteX160" fmla="*/ 534437 w 1573071"/>
              <a:gd name="connsiteY160" fmla="*/ 2090826 h 2340869"/>
              <a:gd name="connsiteX161" fmla="*/ 522531 w 1573071"/>
              <a:gd name="connsiteY161" fmla="*/ 2055108 h 2340869"/>
              <a:gd name="connsiteX162" fmla="*/ 513006 w 1573071"/>
              <a:gd name="connsiteY162" fmla="*/ 2009864 h 2340869"/>
              <a:gd name="connsiteX163" fmla="*/ 510624 w 1573071"/>
              <a:gd name="connsiteY163" fmla="*/ 1978906 h 2340869"/>
              <a:gd name="connsiteX164" fmla="*/ 460618 w 1573071"/>
              <a:gd name="connsiteY164" fmla="*/ 1981289 h 2340869"/>
              <a:gd name="connsiteX165" fmla="*/ 427282 w 1573071"/>
              <a:gd name="connsiteY165" fmla="*/ 1945570 h 2340869"/>
              <a:gd name="connsiteX166" fmla="*/ 382037 w 1573071"/>
              <a:gd name="connsiteY166" fmla="*/ 1928900 h 2340869"/>
              <a:gd name="connsiteX167" fmla="*/ 367749 w 1573071"/>
              <a:gd name="connsiteY167" fmla="*/ 1878895 h 2340869"/>
              <a:gd name="connsiteX168" fmla="*/ 365368 w 1573071"/>
              <a:gd name="connsiteY168" fmla="*/ 1857463 h 2340869"/>
              <a:gd name="connsiteX169" fmla="*/ 334413 w 1573071"/>
              <a:gd name="connsiteY169" fmla="*/ 1812220 h 2340869"/>
              <a:gd name="connsiteX170" fmla="*/ 291549 w 1573071"/>
              <a:gd name="connsiteY170" fmla="*/ 1788407 h 2340869"/>
              <a:gd name="connsiteX171" fmla="*/ 248688 w 1573071"/>
              <a:gd name="connsiteY171" fmla="*/ 1759833 h 2340869"/>
              <a:gd name="connsiteX172" fmla="*/ 215349 w 1573071"/>
              <a:gd name="connsiteY172" fmla="*/ 1750307 h 2340869"/>
              <a:gd name="connsiteX173" fmla="*/ 217731 w 1573071"/>
              <a:gd name="connsiteY173" fmla="*/ 1705061 h 2340869"/>
              <a:gd name="connsiteX174" fmla="*/ 174868 w 1573071"/>
              <a:gd name="connsiteY174" fmla="*/ 1719351 h 2340869"/>
              <a:gd name="connsiteX175" fmla="*/ 186775 w 1573071"/>
              <a:gd name="connsiteY175" fmla="*/ 1752689 h 2340869"/>
              <a:gd name="connsiteX176" fmla="*/ 179631 w 1573071"/>
              <a:gd name="connsiteY176" fmla="*/ 1769358 h 2340869"/>
              <a:gd name="connsiteX177" fmla="*/ 141531 w 1573071"/>
              <a:gd name="connsiteY177" fmla="*/ 1740783 h 2340869"/>
              <a:gd name="connsiteX178" fmla="*/ 98669 w 1573071"/>
              <a:gd name="connsiteY178" fmla="*/ 1738401 h 2340869"/>
              <a:gd name="connsiteX179" fmla="*/ 43899 w 1573071"/>
              <a:gd name="connsiteY179" fmla="*/ 1719351 h 2340869"/>
              <a:gd name="connsiteX180" fmla="*/ 10560 w 1573071"/>
              <a:gd name="connsiteY180" fmla="*/ 1716967 h 2340869"/>
              <a:gd name="connsiteX181" fmla="*/ 1037 w 1573071"/>
              <a:gd name="connsiteY181" fmla="*/ 1664583 h 2340869"/>
              <a:gd name="connsiteX182" fmla="*/ 34374 w 1573071"/>
              <a:gd name="connsiteY182" fmla="*/ 1576476 h 2340869"/>
              <a:gd name="connsiteX183" fmla="*/ 60568 w 1573071"/>
              <a:gd name="connsiteY183" fmla="*/ 1528851 h 2340869"/>
              <a:gd name="connsiteX184" fmla="*/ 81999 w 1573071"/>
              <a:gd name="connsiteY184" fmla="*/ 1481226 h 2340869"/>
              <a:gd name="connsiteX185" fmla="*/ 108194 w 1573071"/>
              <a:gd name="connsiteY185" fmla="*/ 1443126 h 2340869"/>
              <a:gd name="connsiteX186" fmla="*/ 146293 w 1573071"/>
              <a:gd name="connsiteY186" fmla="*/ 1433601 h 2340869"/>
              <a:gd name="connsiteX187" fmla="*/ 153438 w 1573071"/>
              <a:gd name="connsiteY187" fmla="*/ 1397883 h 2340869"/>
              <a:gd name="connsiteX188" fmla="*/ 262975 w 1573071"/>
              <a:gd name="connsiteY188" fmla="*/ 1278820 h 2340869"/>
              <a:gd name="connsiteX189" fmla="*/ 286787 w 1573071"/>
              <a:gd name="connsiteY189" fmla="*/ 1140705 h 2340869"/>
              <a:gd name="connsiteX190" fmla="*/ 282025 w 1573071"/>
              <a:gd name="connsiteY190" fmla="*/ 1059745 h 2340869"/>
              <a:gd name="connsiteX191" fmla="*/ 196300 w 1573071"/>
              <a:gd name="connsiteY191" fmla="*/ 1047839 h 2340869"/>
              <a:gd name="connsiteX192" fmla="*/ 179632 w 1573071"/>
              <a:gd name="connsiteY192" fmla="*/ 966876 h 2340869"/>
              <a:gd name="connsiteX193" fmla="*/ 186775 w 1573071"/>
              <a:gd name="connsiteY193" fmla="*/ 900201 h 2340869"/>
              <a:gd name="connsiteX194" fmla="*/ 148675 w 1573071"/>
              <a:gd name="connsiteY194" fmla="*/ 862101 h 2340869"/>
              <a:gd name="connsiteX195" fmla="*/ 127244 w 1573071"/>
              <a:gd name="connsiteY195" fmla="*/ 821619 h 2340869"/>
              <a:gd name="connsiteX196" fmla="*/ 117719 w 1573071"/>
              <a:gd name="connsiteY196" fmla="*/ 762089 h 2340869"/>
              <a:gd name="connsiteX197" fmla="*/ 102097 w 1573071"/>
              <a:gd name="connsiteY19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98829 w 1573071"/>
              <a:gd name="connsiteY103" fmla="*/ 978784 h 2340869"/>
              <a:gd name="connsiteX104" fmla="*/ 1348822 w 1573071"/>
              <a:gd name="connsiteY104" fmla="*/ 978784 h 2340869"/>
              <a:gd name="connsiteX105" fmla="*/ 1267860 w 1573071"/>
              <a:gd name="connsiteY105" fmla="*/ 997834 h 2340869"/>
              <a:gd name="connsiteX106" fmla="*/ 1213091 w 1573071"/>
              <a:gd name="connsiteY106" fmla="*/ 1024027 h 2340869"/>
              <a:gd name="connsiteX107" fmla="*/ 1160704 w 1573071"/>
              <a:gd name="connsiteY107" fmla="*/ 1033552 h 2340869"/>
              <a:gd name="connsiteX108" fmla="*/ 1101172 w 1573071"/>
              <a:gd name="connsiteY108" fmla="*/ 1059746 h 2340869"/>
              <a:gd name="connsiteX109" fmla="*/ 1060691 w 1573071"/>
              <a:gd name="connsiteY109" fmla="*/ 1052602 h 2340869"/>
              <a:gd name="connsiteX110" fmla="*/ 1022591 w 1573071"/>
              <a:gd name="connsiteY110" fmla="*/ 1074034 h 2340869"/>
              <a:gd name="connsiteX111" fmla="*/ 994016 w 1573071"/>
              <a:gd name="connsiteY111" fmla="*/ 1090702 h 2340869"/>
              <a:gd name="connsiteX112" fmla="*/ 989254 w 1573071"/>
              <a:gd name="connsiteY112" fmla="*/ 1119277 h 2340869"/>
              <a:gd name="connsiteX113" fmla="*/ 960679 w 1573071"/>
              <a:gd name="connsiteY113" fmla="*/ 1107371 h 2340869"/>
              <a:gd name="connsiteX114" fmla="*/ 958300 w 1573071"/>
              <a:gd name="connsiteY114" fmla="*/ 1157376 h 2340869"/>
              <a:gd name="connsiteX115" fmla="*/ 979731 w 1573071"/>
              <a:gd name="connsiteY115" fmla="*/ 1166900 h 2340869"/>
              <a:gd name="connsiteX116" fmla="*/ 974968 w 1573071"/>
              <a:gd name="connsiteY116" fmla="*/ 1240718 h 2340869"/>
              <a:gd name="connsiteX117" fmla="*/ 984494 w 1573071"/>
              <a:gd name="connsiteY117" fmla="*/ 1302633 h 2340869"/>
              <a:gd name="connsiteX118" fmla="*/ 1032119 w 1573071"/>
              <a:gd name="connsiteY118" fmla="*/ 1383595 h 2340869"/>
              <a:gd name="connsiteX119" fmla="*/ 1072600 w 1573071"/>
              <a:gd name="connsiteY119" fmla="*/ 1405026 h 2340869"/>
              <a:gd name="connsiteX120" fmla="*/ 1089269 w 1573071"/>
              <a:gd name="connsiteY120" fmla="*/ 1471701 h 2340869"/>
              <a:gd name="connsiteX121" fmla="*/ 1122607 w 1573071"/>
              <a:gd name="connsiteY121" fmla="*/ 1497895 h 2340869"/>
              <a:gd name="connsiteX122" fmla="*/ 1163088 w 1573071"/>
              <a:gd name="connsiteY122" fmla="*/ 1557426 h 2340869"/>
              <a:gd name="connsiteX123" fmla="*/ 1191663 w 1573071"/>
              <a:gd name="connsiteY123" fmla="*/ 1571714 h 2340869"/>
              <a:gd name="connsiteX124" fmla="*/ 1220238 w 1573071"/>
              <a:gd name="connsiteY124" fmla="*/ 1609813 h 2340869"/>
              <a:gd name="connsiteX125" fmla="*/ 1215943 w 1573071"/>
              <a:gd name="connsiteY125" fmla="*/ 1629673 h 2340869"/>
              <a:gd name="connsiteX126" fmla="*/ 1196425 w 1573071"/>
              <a:gd name="connsiteY126" fmla="*/ 1678870 h 2340869"/>
              <a:gd name="connsiteX127" fmla="*/ 1144037 w 1573071"/>
              <a:gd name="connsiteY127" fmla="*/ 1674106 h 2340869"/>
              <a:gd name="connsiteX128" fmla="*/ 1124987 w 1573071"/>
              <a:gd name="connsiteY128" fmla="*/ 1719349 h 2340869"/>
              <a:gd name="connsiteX129" fmla="*/ 1048787 w 1573071"/>
              <a:gd name="connsiteY129" fmla="*/ 1752687 h 2340869"/>
              <a:gd name="connsiteX130" fmla="*/ 1020212 w 1573071"/>
              <a:gd name="connsiteY130" fmla="*/ 1812218 h 2340869"/>
              <a:gd name="connsiteX131" fmla="*/ 1036881 w 1573071"/>
              <a:gd name="connsiteY131" fmla="*/ 1859843 h 2340869"/>
              <a:gd name="connsiteX132" fmla="*/ 1017832 w 1573071"/>
              <a:gd name="connsiteY132" fmla="*/ 1900326 h 2340869"/>
              <a:gd name="connsiteX133" fmla="*/ 984493 w 1573071"/>
              <a:gd name="connsiteY133" fmla="*/ 1897943 h 2340869"/>
              <a:gd name="connsiteX134" fmla="*/ 982112 w 1573071"/>
              <a:gd name="connsiteY134" fmla="*/ 1962237 h 2340869"/>
              <a:gd name="connsiteX135" fmla="*/ 946393 w 1573071"/>
              <a:gd name="connsiteY135" fmla="*/ 1978906 h 2340869"/>
              <a:gd name="connsiteX136" fmla="*/ 910674 w 1573071"/>
              <a:gd name="connsiteY136" fmla="*/ 1986049 h 2340869"/>
              <a:gd name="connsiteX137" fmla="*/ 910674 w 1573071"/>
              <a:gd name="connsiteY137" fmla="*/ 2050343 h 2340869"/>
              <a:gd name="connsiteX138" fmla="*/ 967824 w 1573071"/>
              <a:gd name="connsiteY138" fmla="*/ 2059868 h 2340869"/>
              <a:gd name="connsiteX139" fmla="*/ 1001162 w 1573071"/>
              <a:gd name="connsiteY139" fmla="*/ 2055106 h 2340869"/>
              <a:gd name="connsiteX140" fmla="*/ 1005922 w 1573071"/>
              <a:gd name="connsiteY140" fmla="*/ 2128925 h 2340869"/>
              <a:gd name="connsiteX141" fmla="*/ 982112 w 1573071"/>
              <a:gd name="connsiteY141" fmla="*/ 2150356 h 2340869"/>
              <a:gd name="connsiteX142" fmla="*/ 922581 w 1573071"/>
              <a:gd name="connsiteY142" fmla="*/ 2147976 h 2340869"/>
              <a:gd name="connsiteX143" fmla="*/ 870193 w 1573071"/>
              <a:gd name="connsiteY143" fmla="*/ 2157501 h 2340869"/>
              <a:gd name="connsiteX144" fmla="*/ 824949 w 1573071"/>
              <a:gd name="connsiteY144" fmla="*/ 2181314 h 2340869"/>
              <a:gd name="connsiteX145" fmla="*/ 779704 w 1573071"/>
              <a:gd name="connsiteY145" fmla="*/ 2188456 h 2340869"/>
              <a:gd name="connsiteX146" fmla="*/ 758274 w 1573071"/>
              <a:gd name="connsiteY146" fmla="*/ 2207508 h 2340869"/>
              <a:gd name="connsiteX147" fmla="*/ 751131 w 1573071"/>
              <a:gd name="connsiteY147" fmla="*/ 2252751 h 2340869"/>
              <a:gd name="connsiteX148" fmla="*/ 734462 w 1573071"/>
              <a:gd name="connsiteY148" fmla="*/ 2264658 h 2340869"/>
              <a:gd name="connsiteX149" fmla="*/ 689218 w 1573071"/>
              <a:gd name="connsiteY149" fmla="*/ 2314664 h 2340869"/>
              <a:gd name="connsiteX150" fmla="*/ 665406 w 1573071"/>
              <a:gd name="connsiteY150" fmla="*/ 2319425 h 2340869"/>
              <a:gd name="connsiteX151" fmla="*/ 617781 w 1573071"/>
              <a:gd name="connsiteY151" fmla="*/ 2340857 h 2340869"/>
              <a:gd name="connsiteX152" fmla="*/ 579681 w 1573071"/>
              <a:gd name="connsiteY152" fmla="*/ 2324188 h 2340869"/>
              <a:gd name="connsiteX153" fmla="*/ 563012 w 1573071"/>
              <a:gd name="connsiteY153" fmla="*/ 2295613 h 2340869"/>
              <a:gd name="connsiteX154" fmla="*/ 520149 w 1573071"/>
              <a:gd name="connsiteY154" fmla="*/ 2305139 h 2340869"/>
              <a:gd name="connsiteX155" fmla="*/ 512573 w 1573071"/>
              <a:gd name="connsiteY155" fmla="*/ 2299035 h 2340869"/>
              <a:gd name="connsiteX156" fmla="*/ 503481 w 1573071"/>
              <a:gd name="connsiteY156" fmla="*/ 2293232 h 2340869"/>
              <a:gd name="connsiteX157" fmla="*/ 522531 w 1573071"/>
              <a:gd name="connsiteY157" fmla="*/ 2186075 h 2340869"/>
              <a:gd name="connsiteX158" fmla="*/ 539199 w 1573071"/>
              <a:gd name="connsiteY158" fmla="*/ 2164644 h 2340869"/>
              <a:gd name="connsiteX159" fmla="*/ 529674 w 1573071"/>
              <a:gd name="connsiteY159" fmla="*/ 2119401 h 2340869"/>
              <a:gd name="connsiteX160" fmla="*/ 553487 w 1573071"/>
              <a:gd name="connsiteY160" fmla="*/ 2105113 h 2340869"/>
              <a:gd name="connsiteX161" fmla="*/ 534437 w 1573071"/>
              <a:gd name="connsiteY161" fmla="*/ 2090826 h 2340869"/>
              <a:gd name="connsiteX162" fmla="*/ 522531 w 1573071"/>
              <a:gd name="connsiteY162" fmla="*/ 2055108 h 2340869"/>
              <a:gd name="connsiteX163" fmla="*/ 513006 w 1573071"/>
              <a:gd name="connsiteY163" fmla="*/ 2009864 h 2340869"/>
              <a:gd name="connsiteX164" fmla="*/ 510624 w 1573071"/>
              <a:gd name="connsiteY164" fmla="*/ 1978906 h 2340869"/>
              <a:gd name="connsiteX165" fmla="*/ 460618 w 1573071"/>
              <a:gd name="connsiteY165" fmla="*/ 1981289 h 2340869"/>
              <a:gd name="connsiteX166" fmla="*/ 427282 w 1573071"/>
              <a:gd name="connsiteY166" fmla="*/ 1945570 h 2340869"/>
              <a:gd name="connsiteX167" fmla="*/ 382037 w 1573071"/>
              <a:gd name="connsiteY167" fmla="*/ 1928900 h 2340869"/>
              <a:gd name="connsiteX168" fmla="*/ 367749 w 1573071"/>
              <a:gd name="connsiteY168" fmla="*/ 1878895 h 2340869"/>
              <a:gd name="connsiteX169" fmla="*/ 365368 w 1573071"/>
              <a:gd name="connsiteY169" fmla="*/ 1857463 h 2340869"/>
              <a:gd name="connsiteX170" fmla="*/ 334413 w 1573071"/>
              <a:gd name="connsiteY170" fmla="*/ 1812220 h 2340869"/>
              <a:gd name="connsiteX171" fmla="*/ 291549 w 1573071"/>
              <a:gd name="connsiteY171" fmla="*/ 1788407 h 2340869"/>
              <a:gd name="connsiteX172" fmla="*/ 248688 w 1573071"/>
              <a:gd name="connsiteY172" fmla="*/ 1759833 h 2340869"/>
              <a:gd name="connsiteX173" fmla="*/ 215349 w 1573071"/>
              <a:gd name="connsiteY173" fmla="*/ 1750307 h 2340869"/>
              <a:gd name="connsiteX174" fmla="*/ 217731 w 1573071"/>
              <a:gd name="connsiteY174" fmla="*/ 1705061 h 2340869"/>
              <a:gd name="connsiteX175" fmla="*/ 174868 w 1573071"/>
              <a:gd name="connsiteY175" fmla="*/ 1719351 h 2340869"/>
              <a:gd name="connsiteX176" fmla="*/ 186775 w 1573071"/>
              <a:gd name="connsiteY176" fmla="*/ 1752689 h 2340869"/>
              <a:gd name="connsiteX177" fmla="*/ 179631 w 1573071"/>
              <a:gd name="connsiteY177" fmla="*/ 1769358 h 2340869"/>
              <a:gd name="connsiteX178" fmla="*/ 141531 w 1573071"/>
              <a:gd name="connsiteY178" fmla="*/ 1740783 h 2340869"/>
              <a:gd name="connsiteX179" fmla="*/ 98669 w 1573071"/>
              <a:gd name="connsiteY179" fmla="*/ 1738401 h 2340869"/>
              <a:gd name="connsiteX180" fmla="*/ 43899 w 1573071"/>
              <a:gd name="connsiteY180" fmla="*/ 1719351 h 2340869"/>
              <a:gd name="connsiteX181" fmla="*/ 10560 w 1573071"/>
              <a:gd name="connsiteY181" fmla="*/ 1716967 h 2340869"/>
              <a:gd name="connsiteX182" fmla="*/ 1037 w 1573071"/>
              <a:gd name="connsiteY182" fmla="*/ 1664583 h 2340869"/>
              <a:gd name="connsiteX183" fmla="*/ 34374 w 1573071"/>
              <a:gd name="connsiteY183" fmla="*/ 1576476 h 2340869"/>
              <a:gd name="connsiteX184" fmla="*/ 60568 w 1573071"/>
              <a:gd name="connsiteY184" fmla="*/ 1528851 h 2340869"/>
              <a:gd name="connsiteX185" fmla="*/ 81999 w 1573071"/>
              <a:gd name="connsiteY185" fmla="*/ 1481226 h 2340869"/>
              <a:gd name="connsiteX186" fmla="*/ 108194 w 1573071"/>
              <a:gd name="connsiteY186" fmla="*/ 1443126 h 2340869"/>
              <a:gd name="connsiteX187" fmla="*/ 146293 w 1573071"/>
              <a:gd name="connsiteY187" fmla="*/ 1433601 h 2340869"/>
              <a:gd name="connsiteX188" fmla="*/ 153438 w 1573071"/>
              <a:gd name="connsiteY188" fmla="*/ 1397883 h 2340869"/>
              <a:gd name="connsiteX189" fmla="*/ 262975 w 1573071"/>
              <a:gd name="connsiteY189" fmla="*/ 1278820 h 2340869"/>
              <a:gd name="connsiteX190" fmla="*/ 286787 w 1573071"/>
              <a:gd name="connsiteY190" fmla="*/ 1140705 h 2340869"/>
              <a:gd name="connsiteX191" fmla="*/ 282025 w 1573071"/>
              <a:gd name="connsiteY191" fmla="*/ 1059745 h 2340869"/>
              <a:gd name="connsiteX192" fmla="*/ 196300 w 1573071"/>
              <a:gd name="connsiteY192" fmla="*/ 1047839 h 2340869"/>
              <a:gd name="connsiteX193" fmla="*/ 179632 w 1573071"/>
              <a:gd name="connsiteY193" fmla="*/ 966876 h 2340869"/>
              <a:gd name="connsiteX194" fmla="*/ 186775 w 1573071"/>
              <a:gd name="connsiteY194" fmla="*/ 900201 h 2340869"/>
              <a:gd name="connsiteX195" fmla="*/ 148675 w 1573071"/>
              <a:gd name="connsiteY195" fmla="*/ 862101 h 2340869"/>
              <a:gd name="connsiteX196" fmla="*/ 127244 w 1573071"/>
              <a:gd name="connsiteY196" fmla="*/ 821619 h 2340869"/>
              <a:gd name="connsiteX197" fmla="*/ 117719 w 1573071"/>
              <a:gd name="connsiteY197" fmla="*/ 762089 h 2340869"/>
              <a:gd name="connsiteX198" fmla="*/ 102097 w 1573071"/>
              <a:gd name="connsiteY19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03591 w 1573071"/>
              <a:gd name="connsiteY102" fmla="*/ 935921 h 2340869"/>
              <a:gd name="connsiteX103" fmla="*/ 1389304 w 1573071"/>
              <a:gd name="connsiteY103" fmla="*/ 950209 h 2340869"/>
              <a:gd name="connsiteX104" fmla="*/ 1398829 w 1573071"/>
              <a:gd name="connsiteY104" fmla="*/ 978784 h 2340869"/>
              <a:gd name="connsiteX105" fmla="*/ 1348822 w 1573071"/>
              <a:gd name="connsiteY105" fmla="*/ 978784 h 2340869"/>
              <a:gd name="connsiteX106" fmla="*/ 1267860 w 1573071"/>
              <a:gd name="connsiteY106" fmla="*/ 997834 h 2340869"/>
              <a:gd name="connsiteX107" fmla="*/ 1213091 w 1573071"/>
              <a:gd name="connsiteY107" fmla="*/ 1024027 h 2340869"/>
              <a:gd name="connsiteX108" fmla="*/ 1160704 w 1573071"/>
              <a:gd name="connsiteY108" fmla="*/ 1033552 h 2340869"/>
              <a:gd name="connsiteX109" fmla="*/ 1101172 w 1573071"/>
              <a:gd name="connsiteY109" fmla="*/ 1059746 h 2340869"/>
              <a:gd name="connsiteX110" fmla="*/ 1060691 w 1573071"/>
              <a:gd name="connsiteY110" fmla="*/ 1052602 h 2340869"/>
              <a:gd name="connsiteX111" fmla="*/ 1022591 w 1573071"/>
              <a:gd name="connsiteY111" fmla="*/ 1074034 h 2340869"/>
              <a:gd name="connsiteX112" fmla="*/ 994016 w 1573071"/>
              <a:gd name="connsiteY112" fmla="*/ 1090702 h 2340869"/>
              <a:gd name="connsiteX113" fmla="*/ 989254 w 1573071"/>
              <a:gd name="connsiteY113" fmla="*/ 1119277 h 2340869"/>
              <a:gd name="connsiteX114" fmla="*/ 960679 w 1573071"/>
              <a:gd name="connsiteY114" fmla="*/ 1107371 h 2340869"/>
              <a:gd name="connsiteX115" fmla="*/ 958300 w 1573071"/>
              <a:gd name="connsiteY115" fmla="*/ 1157376 h 2340869"/>
              <a:gd name="connsiteX116" fmla="*/ 979731 w 1573071"/>
              <a:gd name="connsiteY116" fmla="*/ 1166900 h 2340869"/>
              <a:gd name="connsiteX117" fmla="*/ 974968 w 1573071"/>
              <a:gd name="connsiteY117" fmla="*/ 1240718 h 2340869"/>
              <a:gd name="connsiteX118" fmla="*/ 984494 w 1573071"/>
              <a:gd name="connsiteY118" fmla="*/ 1302633 h 2340869"/>
              <a:gd name="connsiteX119" fmla="*/ 1032119 w 1573071"/>
              <a:gd name="connsiteY119" fmla="*/ 1383595 h 2340869"/>
              <a:gd name="connsiteX120" fmla="*/ 1072600 w 1573071"/>
              <a:gd name="connsiteY120" fmla="*/ 1405026 h 2340869"/>
              <a:gd name="connsiteX121" fmla="*/ 1089269 w 1573071"/>
              <a:gd name="connsiteY121" fmla="*/ 1471701 h 2340869"/>
              <a:gd name="connsiteX122" fmla="*/ 1122607 w 1573071"/>
              <a:gd name="connsiteY122" fmla="*/ 1497895 h 2340869"/>
              <a:gd name="connsiteX123" fmla="*/ 1163088 w 1573071"/>
              <a:gd name="connsiteY123" fmla="*/ 1557426 h 2340869"/>
              <a:gd name="connsiteX124" fmla="*/ 1191663 w 1573071"/>
              <a:gd name="connsiteY124" fmla="*/ 1571714 h 2340869"/>
              <a:gd name="connsiteX125" fmla="*/ 1220238 w 1573071"/>
              <a:gd name="connsiteY125" fmla="*/ 1609813 h 2340869"/>
              <a:gd name="connsiteX126" fmla="*/ 1215943 w 1573071"/>
              <a:gd name="connsiteY126" fmla="*/ 1629673 h 2340869"/>
              <a:gd name="connsiteX127" fmla="*/ 1196425 w 1573071"/>
              <a:gd name="connsiteY127" fmla="*/ 1678870 h 2340869"/>
              <a:gd name="connsiteX128" fmla="*/ 1144037 w 1573071"/>
              <a:gd name="connsiteY128" fmla="*/ 1674106 h 2340869"/>
              <a:gd name="connsiteX129" fmla="*/ 1124987 w 1573071"/>
              <a:gd name="connsiteY129" fmla="*/ 1719349 h 2340869"/>
              <a:gd name="connsiteX130" fmla="*/ 1048787 w 1573071"/>
              <a:gd name="connsiteY130" fmla="*/ 1752687 h 2340869"/>
              <a:gd name="connsiteX131" fmla="*/ 1020212 w 1573071"/>
              <a:gd name="connsiteY131" fmla="*/ 1812218 h 2340869"/>
              <a:gd name="connsiteX132" fmla="*/ 1036881 w 1573071"/>
              <a:gd name="connsiteY132" fmla="*/ 1859843 h 2340869"/>
              <a:gd name="connsiteX133" fmla="*/ 1017832 w 1573071"/>
              <a:gd name="connsiteY133" fmla="*/ 1900326 h 2340869"/>
              <a:gd name="connsiteX134" fmla="*/ 984493 w 1573071"/>
              <a:gd name="connsiteY134" fmla="*/ 1897943 h 2340869"/>
              <a:gd name="connsiteX135" fmla="*/ 982112 w 1573071"/>
              <a:gd name="connsiteY135" fmla="*/ 1962237 h 2340869"/>
              <a:gd name="connsiteX136" fmla="*/ 946393 w 1573071"/>
              <a:gd name="connsiteY136" fmla="*/ 1978906 h 2340869"/>
              <a:gd name="connsiteX137" fmla="*/ 910674 w 1573071"/>
              <a:gd name="connsiteY137" fmla="*/ 1986049 h 2340869"/>
              <a:gd name="connsiteX138" fmla="*/ 910674 w 1573071"/>
              <a:gd name="connsiteY138" fmla="*/ 2050343 h 2340869"/>
              <a:gd name="connsiteX139" fmla="*/ 967824 w 1573071"/>
              <a:gd name="connsiteY139" fmla="*/ 2059868 h 2340869"/>
              <a:gd name="connsiteX140" fmla="*/ 1001162 w 1573071"/>
              <a:gd name="connsiteY140" fmla="*/ 2055106 h 2340869"/>
              <a:gd name="connsiteX141" fmla="*/ 1005922 w 1573071"/>
              <a:gd name="connsiteY141" fmla="*/ 2128925 h 2340869"/>
              <a:gd name="connsiteX142" fmla="*/ 982112 w 1573071"/>
              <a:gd name="connsiteY142" fmla="*/ 2150356 h 2340869"/>
              <a:gd name="connsiteX143" fmla="*/ 922581 w 1573071"/>
              <a:gd name="connsiteY143" fmla="*/ 2147976 h 2340869"/>
              <a:gd name="connsiteX144" fmla="*/ 870193 w 1573071"/>
              <a:gd name="connsiteY144" fmla="*/ 2157501 h 2340869"/>
              <a:gd name="connsiteX145" fmla="*/ 824949 w 1573071"/>
              <a:gd name="connsiteY145" fmla="*/ 2181314 h 2340869"/>
              <a:gd name="connsiteX146" fmla="*/ 779704 w 1573071"/>
              <a:gd name="connsiteY146" fmla="*/ 2188456 h 2340869"/>
              <a:gd name="connsiteX147" fmla="*/ 758274 w 1573071"/>
              <a:gd name="connsiteY147" fmla="*/ 2207508 h 2340869"/>
              <a:gd name="connsiteX148" fmla="*/ 751131 w 1573071"/>
              <a:gd name="connsiteY148" fmla="*/ 2252751 h 2340869"/>
              <a:gd name="connsiteX149" fmla="*/ 734462 w 1573071"/>
              <a:gd name="connsiteY149" fmla="*/ 2264658 h 2340869"/>
              <a:gd name="connsiteX150" fmla="*/ 689218 w 1573071"/>
              <a:gd name="connsiteY150" fmla="*/ 2314664 h 2340869"/>
              <a:gd name="connsiteX151" fmla="*/ 665406 w 1573071"/>
              <a:gd name="connsiteY151" fmla="*/ 2319425 h 2340869"/>
              <a:gd name="connsiteX152" fmla="*/ 617781 w 1573071"/>
              <a:gd name="connsiteY152" fmla="*/ 2340857 h 2340869"/>
              <a:gd name="connsiteX153" fmla="*/ 579681 w 1573071"/>
              <a:gd name="connsiteY153" fmla="*/ 2324188 h 2340869"/>
              <a:gd name="connsiteX154" fmla="*/ 563012 w 1573071"/>
              <a:gd name="connsiteY154" fmla="*/ 2295613 h 2340869"/>
              <a:gd name="connsiteX155" fmla="*/ 520149 w 1573071"/>
              <a:gd name="connsiteY155" fmla="*/ 2305139 h 2340869"/>
              <a:gd name="connsiteX156" fmla="*/ 512573 w 1573071"/>
              <a:gd name="connsiteY156" fmla="*/ 2299035 h 2340869"/>
              <a:gd name="connsiteX157" fmla="*/ 503481 w 1573071"/>
              <a:gd name="connsiteY157" fmla="*/ 2293232 h 2340869"/>
              <a:gd name="connsiteX158" fmla="*/ 522531 w 1573071"/>
              <a:gd name="connsiteY158" fmla="*/ 2186075 h 2340869"/>
              <a:gd name="connsiteX159" fmla="*/ 539199 w 1573071"/>
              <a:gd name="connsiteY159" fmla="*/ 2164644 h 2340869"/>
              <a:gd name="connsiteX160" fmla="*/ 529674 w 1573071"/>
              <a:gd name="connsiteY160" fmla="*/ 2119401 h 2340869"/>
              <a:gd name="connsiteX161" fmla="*/ 553487 w 1573071"/>
              <a:gd name="connsiteY161" fmla="*/ 2105113 h 2340869"/>
              <a:gd name="connsiteX162" fmla="*/ 534437 w 1573071"/>
              <a:gd name="connsiteY162" fmla="*/ 2090826 h 2340869"/>
              <a:gd name="connsiteX163" fmla="*/ 522531 w 1573071"/>
              <a:gd name="connsiteY163" fmla="*/ 2055108 h 2340869"/>
              <a:gd name="connsiteX164" fmla="*/ 513006 w 1573071"/>
              <a:gd name="connsiteY164" fmla="*/ 2009864 h 2340869"/>
              <a:gd name="connsiteX165" fmla="*/ 510624 w 1573071"/>
              <a:gd name="connsiteY165" fmla="*/ 1978906 h 2340869"/>
              <a:gd name="connsiteX166" fmla="*/ 460618 w 1573071"/>
              <a:gd name="connsiteY166" fmla="*/ 1981289 h 2340869"/>
              <a:gd name="connsiteX167" fmla="*/ 427282 w 1573071"/>
              <a:gd name="connsiteY167" fmla="*/ 1945570 h 2340869"/>
              <a:gd name="connsiteX168" fmla="*/ 382037 w 1573071"/>
              <a:gd name="connsiteY168" fmla="*/ 1928900 h 2340869"/>
              <a:gd name="connsiteX169" fmla="*/ 367749 w 1573071"/>
              <a:gd name="connsiteY169" fmla="*/ 1878895 h 2340869"/>
              <a:gd name="connsiteX170" fmla="*/ 365368 w 1573071"/>
              <a:gd name="connsiteY170" fmla="*/ 1857463 h 2340869"/>
              <a:gd name="connsiteX171" fmla="*/ 334413 w 1573071"/>
              <a:gd name="connsiteY171" fmla="*/ 1812220 h 2340869"/>
              <a:gd name="connsiteX172" fmla="*/ 291549 w 1573071"/>
              <a:gd name="connsiteY172" fmla="*/ 1788407 h 2340869"/>
              <a:gd name="connsiteX173" fmla="*/ 248688 w 1573071"/>
              <a:gd name="connsiteY173" fmla="*/ 1759833 h 2340869"/>
              <a:gd name="connsiteX174" fmla="*/ 215349 w 1573071"/>
              <a:gd name="connsiteY174" fmla="*/ 1750307 h 2340869"/>
              <a:gd name="connsiteX175" fmla="*/ 217731 w 1573071"/>
              <a:gd name="connsiteY175" fmla="*/ 1705061 h 2340869"/>
              <a:gd name="connsiteX176" fmla="*/ 174868 w 1573071"/>
              <a:gd name="connsiteY176" fmla="*/ 1719351 h 2340869"/>
              <a:gd name="connsiteX177" fmla="*/ 186775 w 1573071"/>
              <a:gd name="connsiteY177" fmla="*/ 1752689 h 2340869"/>
              <a:gd name="connsiteX178" fmla="*/ 179631 w 1573071"/>
              <a:gd name="connsiteY178" fmla="*/ 1769358 h 2340869"/>
              <a:gd name="connsiteX179" fmla="*/ 141531 w 1573071"/>
              <a:gd name="connsiteY179" fmla="*/ 1740783 h 2340869"/>
              <a:gd name="connsiteX180" fmla="*/ 98669 w 1573071"/>
              <a:gd name="connsiteY180" fmla="*/ 1738401 h 2340869"/>
              <a:gd name="connsiteX181" fmla="*/ 43899 w 1573071"/>
              <a:gd name="connsiteY181" fmla="*/ 1719351 h 2340869"/>
              <a:gd name="connsiteX182" fmla="*/ 10560 w 1573071"/>
              <a:gd name="connsiteY182" fmla="*/ 1716967 h 2340869"/>
              <a:gd name="connsiteX183" fmla="*/ 1037 w 1573071"/>
              <a:gd name="connsiteY183" fmla="*/ 1664583 h 2340869"/>
              <a:gd name="connsiteX184" fmla="*/ 34374 w 1573071"/>
              <a:gd name="connsiteY184" fmla="*/ 1576476 h 2340869"/>
              <a:gd name="connsiteX185" fmla="*/ 60568 w 1573071"/>
              <a:gd name="connsiteY185" fmla="*/ 1528851 h 2340869"/>
              <a:gd name="connsiteX186" fmla="*/ 81999 w 1573071"/>
              <a:gd name="connsiteY186" fmla="*/ 1481226 h 2340869"/>
              <a:gd name="connsiteX187" fmla="*/ 108194 w 1573071"/>
              <a:gd name="connsiteY187" fmla="*/ 1443126 h 2340869"/>
              <a:gd name="connsiteX188" fmla="*/ 146293 w 1573071"/>
              <a:gd name="connsiteY188" fmla="*/ 1433601 h 2340869"/>
              <a:gd name="connsiteX189" fmla="*/ 153438 w 1573071"/>
              <a:gd name="connsiteY189" fmla="*/ 1397883 h 2340869"/>
              <a:gd name="connsiteX190" fmla="*/ 262975 w 1573071"/>
              <a:gd name="connsiteY190" fmla="*/ 1278820 h 2340869"/>
              <a:gd name="connsiteX191" fmla="*/ 286787 w 1573071"/>
              <a:gd name="connsiteY191" fmla="*/ 1140705 h 2340869"/>
              <a:gd name="connsiteX192" fmla="*/ 282025 w 1573071"/>
              <a:gd name="connsiteY192" fmla="*/ 1059745 h 2340869"/>
              <a:gd name="connsiteX193" fmla="*/ 196300 w 1573071"/>
              <a:gd name="connsiteY193" fmla="*/ 1047839 h 2340869"/>
              <a:gd name="connsiteX194" fmla="*/ 179632 w 1573071"/>
              <a:gd name="connsiteY194" fmla="*/ 966876 h 2340869"/>
              <a:gd name="connsiteX195" fmla="*/ 186775 w 1573071"/>
              <a:gd name="connsiteY195" fmla="*/ 900201 h 2340869"/>
              <a:gd name="connsiteX196" fmla="*/ 148675 w 1573071"/>
              <a:gd name="connsiteY196" fmla="*/ 862101 h 2340869"/>
              <a:gd name="connsiteX197" fmla="*/ 127244 w 1573071"/>
              <a:gd name="connsiteY197" fmla="*/ 821619 h 2340869"/>
              <a:gd name="connsiteX198" fmla="*/ 117719 w 1573071"/>
              <a:gd name="connsiteY198" fmla="*/ 762089 h 2340869"/>
              <a:gd name="connsiteX199" fmla="*/ 102097 w 1573071"/>
              <a:gd name="connsiteY199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25022 w 1573071"/>
              <a:gd name="connsiteY102" fmla="*/ 943065 h 2340869"/>
              <a:gd name="connsiteX103" fmla="*/ 1403591 w 1573071"/>
              <a:gd name="connsiteY103" fmla="*/ 935921 h 2340869"/>
              <a:gd name="connsiteX104" fmla="*/ 1389304 w 1573071"/>
              <a:gd name="connsiteY104" fmla="*/ 950209 h 2340869"/>
              <a:gd name="connsiteX105" fmla="*/ 1398829 w 1573071"/>
              <a:gd name="connsiteY105" fmla="*/ 978784 h 2340869"/>
              <a:gd name="connsiteX106" fmla="*/ 1348822 w 1573071"/>
              <a:gd name="connsiteY106" fmla="*/ 978784 h 2340869"/>
              <a:gd name="connsiteX107" fmla="*/ 1267860 w 1573071"/>
              <a:gd name="connsiteY107" fmla="*/ 997834 h 2340869"/>
              <a:gd name="connsiteX108" fmla="*/ 1213091 w 1573071"/>
              <a:gd name="connsiteY108" fmla="*/ 1024027 h 2340869"/>
              <a:gd name="connsiteX109" fmla="*/ 1160704 w 1573071"/>
              <a:gd name="connsiteY109" fmla="*/ 1033552 h 2340869"/>
              <a:gd name="connsiteX110" fmla="*/ 1101172 w 1573071"/>
              <a:gd name="connsiteY110" fmla="*/ 1059746 h 2340869"/>
              <a:gd name="connsiteX111" fmla="*/ 1060691 w 1573071"/>
              <a:gd name="connsiteY111" fmla="*/ 1052602 h 2340869"/>
              <a:gd name="connsiteX112" fmla="*/ 1022591 w 1573071"/>
              <a:gd name="connsiteY112" fmla="*/ 1074034 h 2340869"/>
              <a:gd name="connsiteX113" fmla="*/ 994016 w 1573071"/>
              <a:gd name="connsiteY113" fmla="*/ 1090702 h 2340869"/>
              <a:gd name="connsiteX114" fmla="*/ 989254 w 1573071"/>
              <a:gd name="connsiteY114" fmla="*/ 1119277 h 2340869"/>
              <a:gd name="connsiteX115" fmla="*/ 960679 w 1573071"/>
              <a:gd name="connsiteY115" fmla="*/ 1107371 h 2340869"/>
              <a:gd name="connsiteX116" fmla="*/ 958300 w 1573071"/>
              <a:gd name="connsiteY116" fmla="*/ 1157376 h 2340869"/>
              <a:gd name="connsiteX117" fmla="*/ 979731 w 1573071"/>
              <a:gd name="connsiteY117" fmla="*/ 1166900 h 2340869"/>
              <a:gd name="connsiteX118" fmla="*/ 974968 w 1573071"/>
              <a:gd name="connsiteY118" fmla="*/ 1240718 h 2340869"/>
              <a:gd name="connsiteX119" fmla="*/ 984494 w 1573071"/>
              <a:gd name="connsiteY119" fmla="*/ 1302633 h 2340869"/>
              <a:gd name="connsiteX120" fmla="*/ 1032119 w 1573071"/>
              <a:gd name="connsiteY120" fmla="*/ 1383595 h 2340869"/>
              <a:gd name="connsiteX121" fmla="*/ 1072600 w 1573071"/>
              <a:gd name="connsiteY121" fmla="*/ 1405026 h 2340869"/>
              <a:gd name="connsiteX122" fmla="*/ 1089269 w 1573071"/>
              <a:gd name="connsiteY122" fmla="*/ 1471701 h 2340869"/>
              <a:gd name="connsiteX123" fmla="*/ 1122607 w 1573071"/>
              <a:gd name="connsiteY123" fmla="*/ 1497895 h 2340869"/>
              <a:gd name="connsiteX124" fmla="*/ 1163088 w 1573071"/>
              <a:gd name="connsiteY124" fmla="*/ 1557426 h 2340869"/>
              <a:gd name="connsiteX125" fmla="*/ 1191663 w 1573071"/>
              <a:gd name="connsiteY125" fmla="*/ 1571714 h 2340869"/>
              <a:gd name="connsiteX126" fmla="*/ 1220238 w 1573071"/>
              <a:gd name="connsiteY126" fmla="*/ 1609813 h 2340869"/>
              <a:gd name="connsiteX127" fmla="*/ 1215943 w 1573071"/>
              <a:gd name="connsiteY127" fmla="*/ 1629673 h 2340869"/>
              <a:gd name="connsiteX128" fmla="*/ 1196425 w 1573071"/>
              <a:gd name="connsiteY128" fmla="*/ 1678870 h 2340869"/>
              <a:gd name="connsiteX129" fmla="*/ 1144037 w 1573071"/>
              <a:gd name="connsiteY129" fmla="*/ 1674106 h 2340869"/>
              <a:gd name="connsiteX130" fmla="*/ 1124987 w 1573071"/>
              <a:gd name="connsiteY130" fmla="*/ 1719349 h 2340869"/>
              <a:gd name="connsiteX131" fmla="*/ 1048787 w 1573071"/>
              <a:gd name="connsiteY131" fmla="*/ 1752687 h 2340869"/>
              <a:gd name="connsiteX132" fmla="*/ 1020212 w 1573071"/>
              <a:gd name="connsiteY132" fmla="*/ 1812218 h 2340869"/>
              <a:gd name="connsiteX133" fmla="*/ 1036881 w 1573071"/>
              <a:gd name="connsiteY133" fmla="*/ 1859843 h 2340869"/>
              <a:gd name="connsiteX134" fmla="*/ 1017832 w 1573071"/>
              <a:gd name="connsiteY134" fmla="*/ 1900326 h 2340869"/>
              <a:gd name="connsiteX135" fmla="*/ 984493 w 1573071"/>
              <a:gd name="connsiteY135" fmla="*/ 1897943 h 2340869"/>
              <a:gd name="connsiteX136" fmla="*/ 982112 w 1573071"/>
              <a:gd name="connsiteY136" fmla="*/ 1962237 h 2340869"/>
              <a:gd name="connsiteX137" fmla="*/ 946393 w 1573071"/>
              <a:gd name="connsiteY137" fmla="*/ 1978906 h 2340869"/>
              <a:gd name="connsiteX138" fmla="*/ 910674 w 1573071"/>
              <a:gd name="connsiteY138" fmla="*/ 1986049 h 2340869"/>
              <a:gd name="connsiteX139" fmla="*/ 910674 w 1573071"/>
              <a:gd name="connsiteY139" fmla="*/ 2050343 h 2340869"/>
              <a:gd name="connsiteX140" fmla="*/ 967824 w 1573071"/>
              <a:gd name="connsiteY140" fmla="*/ 2059868 h 2340869"/>
              <a:gd name="connsiteX141" fmla="*/ 1001162 w 1573071"/>
              <a:gd name="connsiteY141" fmla="*/ 2055106 h 2340869"/>
              <a:gd name="connsiteX142" fmla="*/ 1005922 w 1573071"/>
              <a:gd name="connsiteY142" fmla="*/ 2128925 h 2340869"/>
              <a:gd name="connsiteX143" fmla="*/ 982112 w 1573071"/>
              <a:gd name="connsiteY143" fmla="*/ 2150356 h 2340869"/>
              <a:gd name="connsiteX144" fmla="*/ 922581 w 1573071"/>
              <a:gd name="connsiteY144" fmla="*/ 2147976 h 2340869"/>
              <a:gd name="connsiteX145" fmla="*/ 870193 w 1573071"/>
              <a:gd name="connsiteY145" fmla="*/ 2157501 h 2340869"/>
              <a:gd name="connsiteX146" fmla="*/ 824949 w 1573071"/>
              <a:gd name="connsiteY146" fmla="*/ 2181314 h 2340869"/>
              <a:gd name="connsiteX147" fmla="*/ 779704 w 1573071"/>
              <a:gd name="connsiteY147" fmla="*/ 2188456 h 2340869"/>
              <a:gd name="connsiteX148" fmla="*/ 758274 w 1573071"/>
              <a:gd name="connsiteY148" fmla="*/ 2207508 h 2340869"/>
              <a:gd name="connsiteX149" fmla="*/ 751131 w 1573071"/>
              <a:gd name="connsiteY149" fmla="*/ 2252751 h 2340869"/>
              <a:gd name="connsiteX150" fmla="*/ 734462 w 1573071"/>
              <a:gd name="connsiteY150" fmla="*/ 2264658 h 2340869"/>
              <a:gd name="connsiteX151" fmla="*/ 689218 w 1573071"/>
              <a:gd name="connsiteY151" fmla="*/ 2314664 h 2340869"/>
              <a:gd name="connsiteX152" fmla="*/ 665406 w 1573071"/>
              <a:gd name="connsiteY152" fmla="*/ 2319425 h 2340869"/>
              <a:gd name="connsiteX153" fmla="*/ 617781 w 1573071"/>
              <a:gd name="connsiteY153" fmla="*/ 2340857 h 2340869"/>
              <a:gd name="connsiteX154" fmla="*/ 579681 w 1573071"/>
              <a:gd name="connsiteY154" fmla="*/ 2324188 h 2340869"/>
              <a:gd name="connsiteX155" fmla="*/ 563012 w 1573071"/>
              <a:gd name="connsiteY155" fmla="*/ 2295613 h 2340869"/>
              <a:gd name="connsiteX156" fmla="*/ 520149 w 1573071"/>
              <a:gd name="connsiteY156" fmla="*/ 2305139 h 2340869"/>
              <a:gd name="connsiteX157" fmla="*/ 512573 w 1573071"/>
              <a:gd name="connsiteY157" fmla="*/ 2299035 h 2340869"/>
              <a:gd name="connsiteX158" fmla="*/ 503481 w 1573071"/>
              <a:gd name="connsiteY158" fmla="*/ 2293232 h 2340869"/>
              <a:gd name="connsiteX159" fmla="*/ 522531 w 1573071"/>
              <a:gd name="connsiteY159" fmla="*/ 2186075 h 2340869"/>
              <a:gd name="connsiteX160" fmla="*/ 539199 w 1573071"/>
              <a:gd name="connsiteY160" fmla="*/ 2164644 h 2340869"/>
              <a:gd name="connsiteX161" fmla="*/ 529674 w 1573071"/>
              <a:gd name="connsiteY161" fmla="*/ 2119401 h 2340869"/>
              <a:gd name="connsiteX162" fmla="*/ 553487 w 1573071"/>
              <a:gd name="connsiteY162" fmla="*/ 2105113 h 2340869"/>
              <a:gd name="connsiteX163" fmla="*/ 534437 w 1573071"/>
              <a:gd name="connsiteY163" fmla="*/ 2090826 h 2340869"/>
              <a:gd name="connsiteX164" fmla="*/ 522531 w 1573071"/>
              <a:gd name="connsiteY164" fmla="*/ 2055108 h 2340869"/>
              <a:gd name="connsiteX165" fmla="*/ 513006 w 1573071"/>
              <a:gd name="connsiteY165" fmla="*/ 2009864 h 2340869"/>
              <a:gd name="connsiteX166" fmla="*/ 510624 w 1573071"/>
              <a:gd name="connsiteY166" fmla="*/ 1978906 h 2340869"/>
              <a:gd name="connsiteX167" fmla="*/ 460618 w 1573071"/>
              <a:gd name="connsiteY167" fmla="*/ 1981289 h 2340869"/>
              <a:gd name="connsiteX168" fmla="*/ 427282 w 1573071"/>
              <a:gd name="connsiteY168" fmla="*/ 1945570 h 2340869"/>
              <a:gd name="connsiteX169" fmla="*/ 382037 w 1573071"/>
              <a:gd name="connsiteY169" fmla="*/ 1928900 h 2340869"/>
              <a:gd name="connsiteX170" fmla="*/ 367749 w 1573071"/>
              <a:gd name="connsiteY170" fmla="*/ 1878895 h 2340869"/>
              <a:gd name="connsiteX171" fmla="*/ 365368 w 1573071"/>
              <a:gd name="connsiteY171" fmla="*/ 1857463 h 2340869"/>
              <a:gd name="connsiteX172" fmla="*/ 334413 w 1573071"/>
              <a:gd name="connsiteY172" fmla="*/ 1812220 h 2340869"/>
              <a:gd name="connsiteX173" fmla="*/ 291549 w 1573071"/>
              <a:gd name="connsiteY173" fmla="*/ 1788407 h 2340869"/>
              <a:gd name="connsiteX174" fmla="*/ 248688 w 1573071"/>
              <a:gd name="connsiteY174" fmla="*/ 1759833 h 2340869"/>
              <a:gd name="connsiteX175" fmla="*/ 215349 w 1573071"/>
              <a:gd name="connsiteY175" fmla="*/ 1750307 h 2340869"/>
              <a:gd name="connsiteX176" fmla="*/ 217731 w 1573071"/>
              <a:gd name="connsiteY176" fmla="*/ 1705061 h 2340869"/>
              <a:gd name="connsiteX177" fmla="*/ 174868 w 1573071"/>
              <a:gd name="connsiteY177" fmla="*/ 1719351 h 2340869"/>
              <a:gd name="connsiteX178" fmla="*/ 186775 w 1573071"/>
              <a:gd name="connsiteY178" fmla="*/ 1752689 h 2340869"/>
              <a:gd name="connsiteX179" fmla="*/ 179631 w 1573071"/>
              <a:gd name="connsiteY179" fmla="*/ 1769358 h 2340869"/>
              <a:gd name="connsiteX180" fmla="*/ 141531 w 1573071"/>
              <a:gd name="connsiteY180" fmla="*/ 1740783 h 2340869"/>
              <a:gd name="connsiteX181" fmla="*/ 98669 w 1573071"/>
              <a:gd name="connsiteY181" fmla="*/ 1738401 h 2340869"/>
              <a:gd name="connsiteX182" fmla="*/ 43899 w 1573071"/>
              <a:gd name="connsiteY182" fmla="*/ 1719351 h 2340869"/>
              <a:gd name="connsiteX183" fmla="*/ 10560 w 1573071"/>
              <a:gd name="connsiteY183" fmla="*/ 1716967 h 2340869"/>
              <a:gd name="connsiteX184" fmla="*/ 1037 w 1573071"/>
              <a:gd name="connsiteY184" fmla="*/ 1664583 h 2340869"/>
              <a:gd name="connsiteX185" fmla="*/ 34374 w 1573071"/>
              <a:gd name="connsiteY185" fmla="*/ 1576476 h 2340869"/>
              <a:gd name="connsiteX186" fmla="*/ 60568 w 1573071"/>
              <a:gd name="connsiteY186" fmla="*/ 1528851 h 2340869"/>
              <a:gd name="connsiteX187" fmla="*/ 81999 w 1573071"/>
              <a:gd name="connsiteY187" fmla="*/ 1481226 h 2340869"/>
              <a:gd name="connsiteX188" fmla="*/ 108194 w 1573071"/>
              <a:gd name="connsiteY188" fmla="*/ 1443126 h 2340869"/>
              <a:gd name="connsiteX189" fmla="*/ 146293 w 1573071"/>
              <a:gd name="connsiteY189" fmla="*/ 1433601 h 2340869"/>
              <a:gd name="connsiteX190" fmla="*/ 153438 w 1573071"/>
              <a:gd name="connsiteY190" fmla="*/ 1397883 h 2340869"/>
              <a:gd name="connsiteX191" fmla="*/ 262975 w 1573071"/>
              <a:gd name="connsiteY191" fmla="*/ 1278820 h 2340869"/>
              <a:gd name="connsiteX192" fmla="*/ 286787 w 1573071"/>
              <a:gd name="connsiteY192" fmla="*/ 1140705 h 2340869"/>
              <a:gd name="connsiteX193" fmla="*/ 282025 w 1573071"/>
              <a:gd name="connsiteY193" fmla="*/ 1059745 h 2340869"/>
              <a:gd name="connsiteX194" fmla="*/ 196300 w 1573071"/>
              <a:gd name="connsiteY194" fmla="*/ 1047839 h 2340869"/>
              <a:gd name="connsiteX195" fmla="*/ 179632 w 1573071"/>
              <a:gd name="connsiteY195" fmla="*/ 966876 h 2340869"/>
              <a:gd name="connsiteX196" fmla="*/ 186775 w 1573071"/>
              <a:gd name="connsiteY196" fmla="*/ 900201 h 2340869"/>
              <a:gd name="connsiteX197" fmla="*/ 148675 w 1573071"/>
              <a:gd name="connsiteY197" fmla="*/ 862101 h 2340869"/>
              <a:gd name="connsiteX198" fmla="*/ 127244 w 1573071"/>
              <a:gd name="connsiteY198" fmla="*/ 821619 h 2340869"/>
              <a:gd name="connsiteX199" fmla="*/ 117719 w 1573071"/>
              <a:gd name="connsiteY199" fmla="*/ 762089 h 2340869"/>
              <a:gd name="connsiteX200" fmla="*/ 102097 w 1573071"/>
              <a:gd name="connsiteY200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25022 w 1573071"/>
              <a:gd name="connsiteY102" fmla="*/ 943065 h 2340869"/>
              <a:gd name="connsiteX103" fmla="*/ 1403591 w 1573071"/>
              <a:gd name="connsiteY103" fmla="*/ 935921 h 2340869"/>
              <a:gd name="connsiteX104" fmla="*/ 1389304 w 1573071"/>
              <a:gd name="connsiteY104" fmla="*/ 950209 h 2340869"/>
              <a:gd name="connsiteX105" fmla="*/ 1398829 w 1573071"/>
              <a:gd name="connsiteY105" fmla="*/ 978784 h 2340869"/>
              <a:gd name="connsiteX106" fmla="*/ 1348822 w 1573071"/>
              <a:gd name="connsiteY106" fmla="*/ 978784 h 2340869"/>
              <a:gd name="connsiteX107" fmla="*/ 1267860 w 1573071"/>
              <a:gd name="connsiteY107" fmla="*/ 997834 h 2340869"/>
              <a:gd name="connsiteX108" fmla="*/ 1239285 w 1573071"/>
              <a:gd name="connsiteY108" fmla="*/ 1019265 h 2340869"/>
              <a:gd name="connsiteX109" fmla="*/ 1213091 w 1573071"/>
              <a:gd name="connsiteY109" fmla="*/ 1024027 h 2340869"/>
              <a:gd name="connsiteX110" fmla="*/ 1160704 w 1573071"/>
              <a:gd name="connsiteY110" fmla="*/ 1033552 h 2340869"/>
              <a:gd name="connsiteX111" fmla="*/ 1101172 w 1573071"/>
              <a:gd name="connsiteY111" fmla="*/ 1059746 h 2340869"/>
              <a:gd name="connsiteX112" fmla="*/ 1060691 w 1573071"/>
              <a:gd name="connsiteY112" fmla="*/ 1052602 h 2340869"/>
              <a:gd name="connsiteX113" fmla="*/ 1022591 w 1573071"/>
              <a:gd name="connsiteY113" fmla="*/ 1074034 h 2340869"/>
              <a:gd name="connsiteX114" fmla="*/ 994016 w 1573071"/>
              <a:gd name="connsiteY114" fmla="*/ 1090702 h 2340869"/>
              <a:gd name="connsiteX115" fmla="*/ 989254 w 1573071"/>
              <a:gd name="connsiteY115" fmla="*/ 1119277 h 2340869"/>
              <a:gd name="connsiteX116" fmla="*/ 960679 w 1573071"/>
              <a:gd name="connsiteY116" fmla="*/ 1107371 h 2340869"/>
              <a:gd name="connsiteX117" fmla="*/ 958300 w 1573071"/>
              <a:gd name="connsiteY117" fmla="*/ 1157376 h 2340869"/>
              <a:gd name="connsiteX118" fmla="*/ 979731 w 1573071"/>
              <a:gd name="connsiteY118" fmla="*/ 1166900 h 2340869"/>
              <a:gd name="connsiteX119" fmla="*/ 974968 w 1573071"/>
              <a:gd name="connsiteY119" fmla="*/ 1240718 h 2340869"/>
              <a:gd name="connsiteX120" fmla="*/ 984494 w 1573071"/>
              <a:gd name="connsiteY120" fmla="*/ 1302633 h 2340869"/>
              <a:gd name="connsiteX121" fmla="*/ 1032119 w 1573071"/>
              <a:gd name="connsiteY121" fmla="*/ 1383595 h 2340869"/>
              <a:gd name="connsiteX122" fmla="*/ 1072600 w 1573071"/>
              <a:gd name="connsiteY122" fmla="*/ 1405026 h 2340869"/>
              <a:gd name="connsiteX123" fmla="*/ 1089269 w 1573071"/>
              <a:gd name="connsiteY123" fmla="*/ 1471701 h 2340869"/>
              <a:gd name="connsiteX124" fmla="*/ 1122607 w 1573071"/>
              <a:gd name="connsiteY124" fmla="*/ 1497895 h 2340869"/>
              <a:gd name="connsiteX125" fmla="*/ 1163088 w 1573071"/>
              <a:gd name="connsiteY125" fmla="*/ 1557426 h 2340869"/>
              <a:gd name="connsiteX126" fmla="*/ 1191663 w 1573071"/>
              <a:gd name="connsiteY126" fmla="*/ 1571714 h 2340869"/>
              <a:gd name="connsiteX127" fmla="*/ 1220238 w 1573071"/>
              <a:gd name="connsiteY127" fmla="*/ 1609813 h 2340869"/>
              <a:gd name="connsiteX128" fmla="*/ 1215943 w 1573071"/>
              <a:gd name="connsiteY128" fmla="*/ 1629673 h 2340869"/>
              <a:gd name="connsiteX129" fmla="*/ 1196425 w 1573071"/>
              <a:gd name="connsiteY129" fmla="*/ 1678870 h 2340869"/>
              <a:gd name="connsiteX130" fmla="*/ 1144037 w 1573071"/>
              <a:gd name="connsiteY130" fmla="*/ 1674106 h 2340869"/>
              <a:gd name="connsiteX131" fmla="*/ 1124987 w 1573071"/>
              <a:gd name="connsiteY131" fmla="*/ 1719349 h 2340869"/>
              <a:gd name="connsiteX132" fmla="*/ 1048787 w 1573071"/>
              <a:gd name="connsiteY132" fmla="*/ 1752687 h 2340869"/>
              <a:gd name="connsiteX133" fmla="*/ 1020212 w 1573071"/>
              <a:gd name="connsiteY133" fmla="*/ 1812218 h 2340869"/>
              <a:gd name="connsiteX134" fmla="*/ 1036881 w 1573071"/>
              <a:gd name="connsiteY134" fmla="*/ 1859843 h 2340869"/>
              <a:gd name="connsiteX135" fmla="*/ 1017832 w 1573071"/>
              <a:gd name="connsiteY135" fmla="*/ 1900326 h 2340869"/>
              <a:gd name="connsiteX136" fmla="*/ 984493 w 1573071"/>
              <a:gd name="connsiteY136" fmla="*/ 1897943 h 2340869"/>
              <a:gd name="connsiteX137" fmla="*/ 982112 w 1573071"/>
              <a:gd name="connsiteY137" fmla="*/ 1962237 h 2340869"/>
              <a:gd name="connsiteX138" fmla="*/ 946393 w 1573071"/>
              <a:gd name="connsiteY138" fmla="*/ 1978906 h 2340869"/>
              <a:gd name="connsiteX139" fmla="*/ 910674 w 1573071"/>
              <a:gd name="connsiteY139" fmla="*/ 1986049 h 2340869"/>
              <a:gd name="connsiteX140" fmla="*/ 910674 w 1573071"/>
              <a:gd name="connsiteY140" fmla="*/ 2050343 h 2340869"/>
              <a:gd name="connsiteX141" fmla="*/ 967824 w 1573071"/>
              <a:gd name="connsiteY141" fmla="*/ 2059868 h 2340869"/>
              <a:gd name="connsiteX142" fmla="*/ 1001162 w 1573071"/>
              <a:gd name="connsiteY142" fmla="*/ 2055106 h 2340869"/>
              <a:gd name="connsiteX143" fmla="*/ 1005922 w 1573071"/>
              <a:gd name="connsiteY143" fmla="*/ 2128925 h 2340869"/>
              <a:gd name="connsiteX144" fmla="*/ 982112 w 1573071"/>
              <a:gd name="connsiteY144" fmla="*/ 2150356 h 2340869"/>
              <a:gd name="connsiteX145" fmla="*/ 922581 w 1573071"/>
              <a:gd name="connsiteY145" fmla="*/ 2147976 h 2340869"/>
              <a:gd name="connsiteX146" fmla="*/ 870193 w 1573071"/>
              <a:gd name="connsiteY146" fmla="*/ 2157501 h 2340869"/>
              <a:gd name="connsiteX147" fmla="*/ 824949 w 1573071"/>
              <a:gd name="connsiteY147" fmla="*/ 2181314 h 2340869"/>
              <a:gd name="connsiteX148" fmla="*/ 779704 w 1573071"/>
              <a:gd name="connsiteY148" fmla="*/ 2188456 h 2340869"/>
              <a:gd name="connsiteX149" fmla="*/ 758274 w 1573071"/>
              <a:gd name="connsiteY149" fmla="*/ 2207508 h 2340869"/>
              <a:gd name="connsiteX150" fmla="*/ 751131 w 1573071"/>
              <a:gd name="connsiteY150" fmla="*/ 2252751 h 2340869"/>
              <a:gd name="connsiteX151" fmla="*/ 734462 w 1573071"/>
              <a:gd name="connsiteY151" fmla="*/ 2264658 h 2340869"/>
              <a:gd name="connsiteX152" fmla="*/ 689218 w 1573071"/>
              <a:gd name="connsiteY152" fmla="*/ 2314664 h 2340869"/>
              <a:gd name="connsiteX153" fmla="*/ 665406 w 1573071"/>
              <a:gd name="connsiteY153" fmla="*/ 2319425 h 2340869"/>
              <a:gd name="connsiteX154" fmla="*/ 617781 w 1573071"/>
              <a:gd name="connsiteY154" fmla="*/ 2340857 h 2340869"/>
              <a:gd name="connsiteX155" fmla="*/ 579681 w 1573071"/>
              <a:gd name="connsiteY155" fmla="*/ 2324188 h 2340869"/>
              <a:gd name="connsiteX156" fmla="*/ 563012 w 1573071"/>
              <a:gd name="connsiteY156" fmla="*/ 2295613 h 2340869"/>
              <a:gd name="connsiteX157" fmla="*/ 520149 w 1573071"/>
              <a:gd name="connsiteY157" fmla="*/ 2305139 h 2340869"/>
              <a:gd name="connsiteX158" fmla="*/ 512573 w 1573071"/>
              <a:gd name="connsiteY158" fmla="*/ 2299035 h 2340869"/>
              <a:gd name="connsiteX159" fmla="*/ 503481 w 1573071"/>
              <a:gd name="connsiteY159" fmla="*/ 2293232 h 2340869"/>
              <a:gd name="connsiteX160" fmla="*/ 522531 w 1573071"/>
              <a:gd name="connsiteY160" fmla="*/ 2186075 h 2340869"/>
              <a:gd name="connsiteX161" fmla="*/ 539199 w 1573071"/>
              <a:gd name="connsiteY161" fmla="*/ 2164644 h 2340869"/>
              <a:gd name="connsiteX162" fmla="*/ 529674 w 1573071"/>
              <a:gd name="connsiteY162" fmla="*/ 2119401 h 2340869"/>
              <a:gd name="connsiteX163" fmla="*/ 553487 w 1573071"/>
              <a:gd name="connsiteY163" fmla="*/ 2105113 h 2340869"/>
              <a:gd name="connsiteX164" fmla="*/ 534437 w 1573071"/>
              <a:gd name="connsiteY164" fmla="*/ 2090826 h 2340869"/>
              <a:gd name="connsiteX165" fmla="*/ 522531 w 1573071"/>
              <a:gd name="connsiteY165" fmla="*/ 2055108 h 2340869"/>
              <a:gd name="connsiteX166" fmla="*/ 513006 w 1573071"/>
              <a:gd name="connsiteY166" fmla="*/ 2009864 h 2340869"/>
              <a:gd name="connsiteX167" fmla="*/ 510624 w 1573071"/>
              <a:gd name="connsiteY167" fmla="*/ 1978906 h 2340869"/>
              <a:gd name="connsiteX168" fmla="*/ 460618 w 1573071"/>
              <a:gd name="connsiteY168" fmla="*/ 1981289 h 2340869"/>
              <a:gd name="connsiteX169" fmla="*/ 427282 w 1573071"/>
              <a:gd name="connsiteY169" fmla="*/ 1945570 h 2340869"/>
              <a:gd name="connsiteX170" fmla="*/ 382037 w 1573071"/>
              <a:gd name="connsiteY170" fmla="*/ 1928900 h 2340869"/>
              <a:gd name="connsiteX171" fmla="*/ 367749 w 1573071"/>
              <a:gd name="connsiteY171" fmla="*/ 1878895 h 2340869"/>
              <a:gd name="connsiteX172" fmla="*/ 365368 w 1573071"/>
              <a:gd name="connsiteY172" fmla="*/ 1857463 h 2340869"/>
              <a:gd name="connsiteX173" fmla="*/ 334413 w 1573071"/>
              <a:gd name="connsiteY173" fmla="*/ 1812220 h 2340869"/>
              <a:gd name="connsiteX174" fmla="*/ 291549 w 1573071"/>
              <a:gd name="connsiteY174" fmla="*/ 1788407 h 2340869"/>
              <a:gd name="connsiteX175" fmla="*/ 248688 w 1573071"/>
              <a:gd name="connsiteY175" fmla="*/ 1759833 h 2340869"/>
              <a:gd name="connsiteX176" fmla="*/ 215349 w 1573071"/>
              <a:gd name="connsiteY176" fmla="*/ 1750307 h 2340869"/>
              <a:gd name="connsiteX177" fmla="*/ 217731 w 1573071"/>
              <a:gd name="connsiteY177" fmla="*/ 1705061 h 2340869"/>
              <a:gd name="connsiteX178" fmla="*/ 174868 w 1573071"/>
              <a:gd name="connsiteY178" fmla="*/ 1719351 h 2340869"/>
              <a:gd name="connsiteX179" fmla="*/ 186775 w 1573071"/>
              <a:gd name="connsiteY179" fmla="*/ 1752689 h 2340869"/>
              <a:gd name="connsiteX180" fmla="*/ 179631 w 1573071"/>
              <a:gd name="connsiteY180" fmla="*/ 1769358 h 2340869"/>
              <a:gd name="connsiteX181" fmla="*/ 141531 w 1573071"/>
              <a:gd name="connsiteY181" fmla="*/ 1740783 h 2340869"/>
              <a:gd name="connsiteX182" fmla="*/ 98669 w 1573071"/>
              <a:gd name="connsiteY182" fmla="*/ 1738401 h 2340869"/>
              <a:gd name="connsiteX183" fmla="*/ 43899 w 1573071"/>
              <a:gd name="connsiteY183" fmla="*/ 1719351 h 2340869"/>
              <a:gd name="connsiteX184" fmla="*/ 10560 w 1573071"/>
              <a:gd name="connsiteY184" fmla="*/ 1716967 h 2340869"/>
              <a:gd name="connsiteX185" fmla="*/ 1037 w 1573071"/>
              <a:gd name="connsiteY185" fmla="*/ 1664583 h 2340869"/>
              <a:gd name="connsiteX186" fmla="*/ 34374 w 1573071"/>
              <a:gd name="connsiteY186" fmla="*/ 1576476 h 2340869"/>
              <a:gd name="connsiteX187" fmla="*/ 60568 w 1573071"/>
              <a:gd name="connsiteY187" fmla="*/ 1528851 h 2340869"/>
              <a:gd name="connsiteX188" fmla="*/ 81999 w 1573071"/>
              <a:gd name="connsiteY188" fmla="*/ 1481226 h 2340869"/>
              <a:gd name="connsiteX189" fmla="*/ 108194 w 1573071"/>
              <a:gd name="connsiteY189" fmla="*/ 1443126 h 2340869"/>
              <a:gd name="connsiteX190" fmla="*/ 146293 w 1573071"/>
              <a:gd name="connsiteY190" fmla="*/ 1433601 h 2340869"/>
              <a:gd name="connsiteX191" fmla="*/ 153438 w 1573071"/>
              <a:gd name="connsiteY191" fmla="*/ 1397883 h 2340869"/>
              <a:gd name="connsiteX192" fmla="*/ 262975 w 1573071"/>
              <a:gd name="connsiteY192" fmla="*/ 1278820 h 2340869"/>
              <a:gd name="connsiteX193" fmla="*/ 286787 w 1573071"/>
              <a:gd name="connsiteY193" fmla="*/ 1140705 h 2340869"/>
              <a:gd name="connsiteX194" fmla="*/ 282025 w 1573071"/>
              <a:gd name="connsiteY194" fmla="*/ 1059745 h 2340869"/>
              <a:gd name="connsiteX195" fmla="*/ 196300 w 1573071"/>
              <a:gd name="connsiteY195" fmla="*/ 1047839 h 2340869"/>
              <a:gd name="connsiteX196" fmla="*/ 179632 w 1573071"/>
              <a:gd name="connsiteY196" fmla="*/ 966876 h 2340869"/>
              <a:gd name="connsiteX197" fmla="*/ 186775 w 1573071"/>
              <a:gd name="connsiteY197" fmla="*/ 900201 h 2340869"/>
              <a:gd name="connsiteX198" fmla="*/ 148675 w 1573071"/>
              <a:gd name="connsiteY198" fmla="*/ 862101 h 2340869"/>
              <a:gd name="connsiteX199" fmla="*/ 127244 w 1573071"/>
              <a:gd name="connsiteY199" fmla="*/ 821619 h 2340869"/>
              <a:gd name="connsiteX200" fmla="*/ 117719 w 1573071"/>
              <a:gd name="connsiteY200" fmla="*/ 762089 h 2340869"/>
              <a:gd name="connsiteX201" fmla="*/ 102097 w 1573071"/>
              <a:gd name="connsiteY201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7706 w 1573071"/>
              <a:gd name="connsiteY3" fmla="*/ 43585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25022 w 1573071"/>
              <a:gd name="connsiteY102" fmla="*/ 943065 h 2340869"/>
              <a:gd name="connsiteX103" fmla="*/ 1403591 w 1573071"/>
              <a:gd name="connsiteY103" fmla="*/ 935921 h 2340869"/>
              <a:gd name="connsiteX104" fmla="*/ 1389304 w 1573071"/>
              <a:gd name="connsiteY104" fmla="*/ 950209 h 2340869"/>
              <a:gd name="connsiteX105" fmla="*/ 1398829 w 1573071"/>
              <a:gd name="connsiteY105" fmla="*/ 978784 h 2340869"/>
              <a:gd name="connsiteX106" fmla="*/ 1348822 w 1573071"/>
              <a:gd name="connsiteY106" fmla="*/ 978784 h 2340869"/>
              <a:gd name="connsiteX107" fmla="*/ 1267860 w 1573071"/>
              <a:gd name="connsiteY107" fmla="*/ 997834 h 2340869"/>
              <a:gd name="connsiteX108" fmla="*/ 1239285 w 1573071"/>
              <a:gd name="connsiteY108" fmla="*/ 1019265 h 2340869"/>
              <a:gd name="connsiteX109" fmla="*/ 1213091 w 1573071"/>
              <a:gd name="connsiteY109" fmla="*/ 1024027 h 2340869"/>
              <a:gd name="connsiteX110" fmla="*/ 1191660 w 1573071"/>
              <a:gd name="connsiteY110" fmla="*/ 1035934 h 2340869"/>
              <a:gd name="connsiteX111" fmla="*/ 1160704 w 1573071"/>
              <a:gd name="connsiteY111" fmla="*/ 1033552 h 2340869"/>
              <a:gd name="connsiteX112" fmla="*/ 1101172 w 1573071"/>
              <a:gd name="connsiteY112" fmla="*/ 1059746 h 2340869"/>
              <a:gd name="connsiteX113" fmla="*/ 1060691 w 1573071"/>
              <a:gd name="connsiteY113" fmla="*/ 1052602 h 2340869"/>
              <a:gd name="connsiteX114" fmla="*/ 1022591 w 1573071"/>
              <a:gd name="connsiteY114" fmla="*/ 1074034 h 2340869"/>
              <a:gd name="connsiteX115" fmla="*/ 994016 w 1573071"/>
              <a:gd name="connsiteY115" fmla="*/ 1090702 h 2340869"/>
              <a:gd name="connsiteX116" fmla="*/ 989254 w 1573071"/>
              <a:gd name="connsiteY116" fmla="*/ 1119277 h 2340869"/>
              <a:gd name="connsiteX117" fmla="*/ 960679 w 1573071"/>
              <a:gd name="connsiteY117" fmla="*/ 1107371 h 2340869"/>
              <a:gd name="connsiteX118" fmla="*/ 958300 w 1573071"/>
              <a:gd name="connsiteY118" fmla="*/ 1157376 h 2340869"/>
              <a:gd name="connsiteX119" fmla="*/ 979731 w 1573071"/>
              <a:gd name="connsiteY119" fmla="*/ 1166900 h 2340869"/>
              <a:gd name="connsiteX120" fmla="*/ 974968 w 1573071"/>
              <a:gd name="connsiteY120" fmla="*/ 1240718 h 2340869"/>
              <a:gd name="connsiteX121" fmla="*/ 984494 w 1573071"/>
              <a:gd name="connsiteY121" fmla="*/ 1302633 h 2340869"/>
              <a:gd name="connsiteX122" fmla="*/ 1032119 w 1573071"/>
              <a:gd name="connsiteY122" fmla="*/ 1383595 h 2340869"/>
              <a:gd name="connsiteX123" fmla="*/ 1072600 w 1573071"/>
              <a:gd name="connsiteY123" fmla="*/ 1405026 h 2340869"/>
              <a:gd name="connsiteX124" fmla="*/ 1089269 w 1573071"/>
              <a:gd name="connsiteY124" fmla="*/ 1471701 h 2340869"/>
              <a:gd name="connsiteX125" fmla="*/ 1122607 w 1573071"/>
              <a:gd name="connsiteY125" fmla="*/ 1497895 h 2340869"/>
              <a:gd name="connsiteX126" fmla="*/ 1163088 w 1573071"/>
              <a:gd name="connsiteY126" fmla="*/ 1557426 h 2340869"/>
              <a:gd name="connsiteX127" fmla="*/ 1191663 w 1573071"/>
              <a:gd name="connsiteY127" fmla="*/ 1571714 h 2340869"/>
              <a:gd name="connsiteX128" fmla="*/ 1220238 w 1573071"/>
              <a:gd name="connsiteY128" fmla="*/ 1609813 h 2340869"/>
              <a:gd name="connsiteX129" fmla="*/ 1215943 w 1573071"/>
              <a:gd name="connsiteY129" fmla="*/ 1629673 h 2340869"/>
              <a:gd name="connsiteX130" fmla="*/ 1196425 w 1573071"/>
              <a:gd name="connsiteY130" fmla="*/ 1678870 h 2340869"/>
              <a:gd name="connsiteX131" fmla="*/ 1144037 w 1573071"/>
              <a:gd name="connsiteY131" fmla="*/ 1674106 h 2340869"/>
              <a:gd name="connsiteX132" fmla="*/ 1124987 w 1573071"/>
              <a:gd name="connsiteY132" fmla="*/ 1719349 h 2340869"/>
              <a:gd name="connsiteX133" fmla="*/ 1048787 w 1573071"/>
              <a:gd name="connsiteY133" fmla="*/ 1752687 h 2340869"/>
              <a:gd name="connsiteX134" fmla="*/ 1020212 w 1573071"/>
              <a:gd name="connsiteY134" fmla="*/ 1812218 h 2340869"/>
              <a:gd name="connsiteX135" fmla="*/ 1036881 w 1573071"/>
              <a:gd name="connsiteY135" fmla="*/ 1859843 h 2340869"/>
              <a:gd name="connsiteX136" fmla="*/ 1017832 w 1573071"/>
              <a:gd name="connsiteY136" fmla="*/ 1900326 h 2340869"/>
              <a:gd name="connsiteX137" fmla="*/ 984493 w 1573071"/>
              <a:gd name="connsiteY137" fmla="*/ 1897943 h 2340869"/>
              <a:gd name="connsiteX138" fmla="*/ 982112 w 1573071"/>
              <a:gd name="connsiteY138" fmla="*/ 1962237 h 2340869"/>
              <a:gd name="connsiteX139" fmla="*/ 946393 w 1573071"/>
              <a:gd name="connsiteY139" fmla="*/ 1978906 h 2340869"/>
              <a:gd name="connsiteX140" fmla="*/ 910674 w 1573071"/>
              <a:gd name="connsiteY140" fmla="*/ 1986049 h 2340869"/>
              <a:gd name="connsiteX141" fmla="*/ 910674 w 1573071"/>
              <a:gd name="connsiteY141" fmla="*/ 2050343 h 2340869"/>
              <a:gd name="connsiteX142" fmla="*/ 967824 w 1573071"/>
              <a:gd name="connsiteY142" fmla="*/ 2059868 h 2340869"/>
              <a:gd name="connsiteX143" fmla="*/ 1001162 w 1573071"/>
              <a:gd name="connsiteY143" fmla="*/ 2055106 h 2340869"/>
              <a:gd name="connsiteX144" fmla="*/ 1005922 w 1573071"/>
              <a:gd name="connsiteY144" fmla="*/ 2128925 h 2340869"/>
              <a:gd name="connsiteX145" fmla="*/ 982112 w 1573071"/>
              <a:gd name="connsiteY145" fmla="*/ 2150356 h 2340869"/>
              <a:gd name="connsiteX146" fmla="*/ 922581 w 1573071"/>
              <a:gd name="connsiteY146" fmla="*/ 2147976 h 2340869"/>
              <a:gd name="connsiteX147" fmla="*/ 870193 w 1573071"/>
              <a:gd name="connsiteY147" fmla="*/ 2157501 h 2340869"/>
              <a:gd name="connsiteX148" fmla="*/ 824949 w 1573071"/>
              <a:gd name="connsiteY148" fmla="*/ 2181314 h 2340869"/>
              <a:gd name="connsiteX149" fmla="*/ 779704 w 1573071"/>
              <a:gd name="connsiteY149" fmla="*/ 2188456 h 2340869"/>
              <a:gd name="connsiteX150" fmla="*/ 758274 w 1573071"/>
              <a:gd name="connsiteY150" fmla="*/ 2207508 h 2340869"/>
              <a:gd name="connsiteX151" fmla="*/ 751131 w 1573071"/>
              <a:gd name="connsiteY151" fmla="*/ 2252751 h 2340869"/>
              <a:gd name="connsiteX152" fmla="*/ 734462 w 1573071"/>
              <a:gd name="connsiteY152" fmla="*/ 2264658 h 2340869"/>
              <a:gd name="connsiteX153" fmla="*/ 689218 w 1573071"/>
              <a:gd name="connsiteY153" fmla="*/ 2314664 h 2340869"/>
              <a:gd name="connsiteX154" fmla="*/ 665406 w 1573071"/>
              <a:gd name="connsiteY154" fmla="*/ 2319425 h 2340869"/>
              <a:gd name="connsiteX155" fmla="*/ 617781 w 1573071"/>
              <a:gd name="connsiteY155" fmla="*/ 2340857 h 2340869"/>
              <a:gd name="connsiteX156" fmla="*/ 579681 w 1573071"/>
              <a:gd name="connsiteY156" fmla="*/ 2324188 h 2340869"/>
              <a:gd name="connsiteX157" fmla="*/ 563012 w 1573071"/>
              <a:gd name="connsiteY157" fmla="*/ 2295613 h 2340869"/>
              <a:gd name="connsiteX158" fmla="*/ 520149 w 1573071"/>
              <a:gd name="connsiteY158" fmla="*/ 2305139 h 2340869"/>
              <a:gd name="connsiteX159" fmla="*/ 512573 w 1573071"/>
              <a:gd name="connsiteY159" fmla="*/ 2299035 h 2340869"/>
              <a:gd name="connsiteX160" fmla="*/ 503481 w 1573071"/>
              <a:gd name="connsiteY160" fmla="*/ 2293232 h 2340869"/>
              <a:gd name="connsiteX161" fmla="*/ 522531 w 1573071"/>
              <a:gd name="connsiteY161" fmla="*/ 2186075 h 2340869"/>
              <a:gd name="connsiteX162" fmla="*/ 539199 w 1573071"/>
              <a:gd name="connsiteY162" fmla="*/ 2164644 h 2340869"/>
              <a:gd name="connsiteX163" fmla="*/ 529674 w 1573071"/>
              <a:gd name="connsiteY163" fmla="*/ 2119401 h 2340869"/>
              <a:gd name="connsiteX164" fmla="*/ 553487 w 1573071"/>
              <a:gd name="connsiteY164" fmla="*/ 2105113 h 2340869"/>
              <a:gd name="connsiteX165" fmla="*/ 534437 w 1573071"/>
              <a:gd name="connsiteY165" fmla="*/ 2090826 h 2340869"/>
              <a:gd name="connsiteX166" fmla="*/ 522531 w 1573071"/>
              <a:gd name="connsiteY166" fmla="*/ 2055108 h 2340869"/>
              <a:gd name="connsiteX167" fmla="*/ 513006 w 1573071"/>
              <a:gd name="connsiteY167" fmla="*/ 2009864 h 2340869"/>
              <a:gd name="connsiteX168" fmla="*/ 510624 w 1573071"/>
              <a:gd name="connsiteY168" fmla="*/ 1978906 h 2340869"/>
              <a:gd name="connsiteX169" fmla="*/ 460618 w 1573071"/>
              <a:gd name="connsiteY169" fmla="*/ 1981289 h 2340869"/>
              <a:gd name="connsiteX170" fmla="*/ 427282 w 1573071"/>
              <a:gd name="connsiteY170" fmla="*/ 1945570 h 2340869"/>
              <a:gd name="connsiteX171" fmla="*/ 382037 w 1573071"/>
              <a:gd name="connsiteY171" fmla="*/ 1928900 h 2340869"/>
              <a:gd name="connsiteX172" fmla="*/ 367749 w 1573071"/>
              <a:gd name="connsiteY172" fmla="*/ 1878895 h 2340869"/>
              <a:gd name="connsiteX173" fmla="*/ 365368 w 1573071"/>
              <a:gd name="connsiteY173" fmla="*/ 1857463 h 2340869"/>
              <a:gd name="connsiteX174" fmla="*/ 334413 w 1573071"/>
              <a:gd name="connsiteY174" fmla="*/ 1812220 h 2340869"/>
              <a:gd name="connsiteX175" fmla="*/ 291549 w 1573071"/>
              <a:gd name="connsiteY175" fmla="*/ 1788407 h 2340869"/>
              <a:gd name="connsiteX176" fmla="*/ 248688 w 1573071"/>
              <a:gd name="connsiteY176" fmla="*/ 1759833 h 2340869"/>
              <a:gd name="connsiteX177" fmla="*/ 215349 w 1573071"/>
              <a:gd name="connsiteY177" fmla="*/ 1750307 h 2340869"/>
              <a:gd name="connsiteX178" fmla="*/ 217731 w 1573071"/>
              <a:gd name="connsiteY178" fmla="*/ 1705061 h 2340869"/>
              <a:gd name="connsiteX179" fmla="*/ 174868 w 1573071"/>
              <a:gd name="connsiteY179" fmla="*/ 1719351 h 2340869"/>
              <a:gd name="connsiteX180" fmla="*/ 186775 w 1573071"/>
              <a:gd name="connsiteY180" fmla="*/ 1752689 h 2340869"/>
              <a:gd name="connsiteX181" fmla="*/ 179631 w 1573071"/>
              <a:gd name="connsiteY181" fmla="*/ 1769358 h 2340869"/>
              <a:gd name="connsiteX182" fmla="*/ 141531 w 1573071"/>
              <a:gd name="connsiteY182" fmla="*/ 1740783 h 2340869"/>
              <a:gd name="connsiteX183" fmla="*/ 98669 w 1573071"/>
              <a:gd name="connsiteY183" fmla="*/ 1738401 h 2340869"/>
              <a:gd name="connsiteX184" fmla="*/ 43899 w 1573071"/>
              <a:gd name="connsiteY184" fmla="*/ 1719351 h 2340869"/>
              <a:gd name="connsiteX185" fmla="*/ 10560 w 1573071"/>
              <a:gd name="connsiteY185" fmla="*/ 1716967 h 2340869"/>
              <a:gd name="connsiteX186" fmla="*/ 1037 w 1573071"/>
              <a:gd name="connsiteY186" fmla="*/ 1664583 h 2340869"/>
              <a:gd name="connsiteX187" fmla="*/ 34374 w 1573071"/>
              <a:gd name="connsiteY187" fmla="*/ 1576476 h 2340869"/>
              <a:gd name="connsiteX188" fmla="*/ 60568 w 1573071"/>
              <a:gd name="connsiteY188" fmla="*/ 1528851 h 2340869"/>
              <a:gd name="connsiteX189" fmla="*/ 81999 w 1573071"/>
              <a:gd name="connsiteY189" fmla="*/ 1481226 h 2340869"/>
              <a:gd name="connsiteX190" fmla="*/ 108194 w 1573071"/>
              <a:gd name="connsiteY190" fmla="*/ 1443126 h 2340869"/>
              <a:gd name="connsiteX191" fmla="*/ 146293 w 1573071"/>
              <a:gd name="connsiteY191" fmla="*/ 1433601 h 2340869"/>
              <a:gd name="connsiteX192" fmla="*/ 153438 w 1573071"/>
              <a:gd name="connsiteY192" fmla="*/ 1397883 h 2340869"/>
              <a:gd name="connsiteX193" fmla="*/ 262975 w 1573071"/>
              <a:gd name="connsiteY193" fmla="*/ 1278820 h 2340869"/>
              <a:gd name="connsiteX194" fmla="*/ 286787 w 1573071"/>
              <a:gd name="connsiteY194" fmla="*/ 1140705 h 2340869"/>
              <a:gd name="connsiteX195" fmla="*/ 282025 w 1573071"/>
              <a:gd name="connsiteY195" fmla="*/ 1059745 h 2340869"/>
              <a:gd name="connsiteX196" fmla="*/ 196300 w 1573071"/>
              <a:gd name="connsiteY196" fmla="*/ 1047839 h 2340869"/>
              <a:gd name="connsiteX197" fmla="*/ 179632 w 1573071"/>
              <a:gd name="connsiteY197" fmla="*/ 966876 h 2340869"/>
              <a:gd name="connsiteX198" fmla="*/ 186775 w 1573071"/>
              <a:gd name="connsiteY198" fmla="*/ 900201 h 2340869"/>
              <a:gd name="connsiteX199" fmla="*/ 148675 w 1573071"/>
              <a:gd name="connsiteY199" fmla="*/ 862101 h 2340869"/>
              <a:gd name="connsiteX200" fmla="*/ 127244 w 1573071"/>
              <a:gd name="connsiteY200" fmla="*/ 821619 h 2340869"/>
              <a:gd name="connsiteX201" fmla="*/ 117719 w 1573071"/>
              <a:gd name="connsiteY201" fmla="*/ 762089 h 2340869"/>
              <a:gd name="connsiteX202" fmla="*/ 102097 w 1573071"/>
              <a:gd name="connsiteY202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2942 w 1573071"/>
              <a:gd name="connsiteY4" fmla="*/ 419186 h 2340869"/>
              <a:gd name="connsiteX5" fmla="*/ 77237 w 1573071"/>
              <a:gd name="connsiteY5" fmla="*/ 433475 h 2340869"/>
              <a:gd name="connsiteX6" fmla="*/ 77237 w 1573071"/>
              <a:gd name="connsiteY6" fmla="*/ 438238 h 2340869"/>
              <a:gd name="connsiteX7" fmla="*/ 127243 w 1573071"/>
              <a:gd name="connsiteY7" fmla="*/ 433475 h 2340869"/>
              <a:gd name="connsiteX8" fmla="*/ 148674 w 1573071"/>
              <a:gd name="connsiteY8" fmla="*/ 383469 h 2340869"/>
              <a:gd name="connsiteX9" fmla="*/ 201062 w 1573071"/>
              <a:gd name="connsiteY9" fmla="*/ 347750 h 2340869"/>
              <a:gd name="connsiteX10" fmla="*/ 208206 w 1573071"/>
              <a:gd name="connsiteY10" fmla="*/ 297744 h 2340869"/>
              <a:gd name="connsiteX11" fmla="*/ 184393 w 1573071"/>
              <a:gd name="connsiteY11" fmla="*/ 281074 h 2340869"/>
              <a:gd name="connsiteX12" fmla="*/ 170106 w 1573071"/>
              <a:gd name="connsiteY12" fmla="*/ 250118 h 2340869"/>
              <a:gd name="connsiteX13" fmla="*/ 224874 w 1573071"/>
              <a:gd name="connsiteY13" fmla="*/ 204875 h 2340869"/>
              <a:gd name="connsiteX14" fmla="*/ 265357 w 1573071"/>
              <a:gd name="connsiteY14" fmla="*/ 121532 h 2340869"/>
              <a:gd name="connsiteX15" fmla="*/ 293931 w 1573071"/>
              <a:gd name="connsiteY15" fmla="*/ 123912 h 2340869"/>
              <a:gd name="connsiteX16" fmla="*/ 324887 w 1573071"/>
              <a:gd name="connsiteY16" fmla="*/ 169157 h 2340869"/>
              <a:gd name="connsiteX17" fmla="*/ 341554 w 1573071"/>
              <a:gd name="connsiteY17" fmla="*/ 138201 h 2340869"/>
              <a:gd name="connsiteX18" fmla="*/ 384416 w 1573071"/>
              <a:gd name="connsiteY18" fmla="*/ 121534 h 2340869"/>
              <a:gd name="connsiteX19" fmla="*/ 420135 w 1573071"/>
              <a:gd name="connsiteY19" fmla="*/ 83434 h 2340869"/>
              <a:gd name="connsiteX20" fmla="*/ 451091 w 1573071"/>
              <a:gd name="connsiteY20" fmla="*/ 88196 h 2340869"/>
              <a:gd name="connsiteX21" fmla="*/ 470141 w 1573071"/>
              <a:gd name="connsiteY21" fmla="*/ 64384 h 2340869"/>
              <a:gd name="connsiteX22" fmla="*/ 498716 w 1573071"/>
              <a:gd name="connsiteY22" fmla="*/ 88196 h 2340869"/>
              <a:gd name="connsiteX23" fmla="*/ 486810 w 1573071"/>
              <a:gd name="connsiteY23" fmla="*/ 121534 h 2340869"/>
              <a:gd name="connsiteX24" fmla="*/ 486810 w 1573071"/>
              <a:gd name="connsiteY24" fmla="*/ 164395 h 2340869"/>
              <a:gd name="connsiteX25" fmla="*/ 515385 w 1573071"/>
              <a:gd name="connsiteY25" fmla="*/ 78671 h 2340869"/>
              <a:gd name="connsiteX26" fmla="*/ 522529 w 1573071"/>
              <a:gd name="connsiteY26" fmla="*/ 23901 h 2340869"/>
              <a:gd name="connsiteX27" fmla="*/ 543961 w 1573071"/>
              <a:gd name="connsiteY27" fmla="*/ 11994 h 2340869"/>
              <a:gd name="connsiteX28" fmla="*/ 551104 w 1573071"/>
              <a:gd name="connsiteY28" fmla="*/ 89 h 2340869"/>
              <a:gd name="connsiteX29" fmla="*/ 601110 w 1573071"/>
              <a:gd name="connsiteY29" fmla="*/ 19139 h 2340869"/>
              <a:gd name="connsiteX30" fmla="*/ 636831 w 1573071"/>
              <a:gd name="connsiteY30" fmla="*/ 33424 h 2340869"/>
              <a:gd name="connsiteX31" fmla="*/ 651116 w 1573071"/>
              <a:gd name="connsiteY31" fmla="*/ 40570 h 2340869"/>
              <a:gd name="connsiteX32" fmla="*/ 708266 w 1573071"/>
              <a:gd name="connsiteY32" fmla="*/ 121534 h 2340869"/>
              <a:gd name="connsiteX33" fmla="*/ 748749 w 1573071"/>
              <a:gd name="connsiteY33" fmla="*/ 152487 h 2340869"/>
              <a:gd name="connsiteX34" fmla="*/ 753510 w 1573071"/>
              <a:gd name="connsiteY34" fmla="*/ 123915 h 2340869"/>
              <a:gd name="connsiteX35" fmla="*/ 765416 w 1573071"/>
              <a:gd name="connsiteY35" fmla="*/ 114390 h 2340869"/>
              <a:gd name="connsiteX36" fmla="*/ 810660 w 1573071"/>
              <a:gd name="connsiteY36" fmla="*/ 123915 h 2340869"/>
              <a:gd name="connsiteX37" fmla="*/ 839235 w 1573071"/>
              <a:gd name="connsiteY37" fmla="*/ 95340 h 2340869"/>
              <a:gd name="connsiteX38" fmla="*/ 877335 w 1573071"/>
              <a:gd name="connsiteY38" fmla="*/ 35809 h 2340869"/>
              <a:gd name="connsiteX39" fmla="*/ 896385 w 1573071"/>
              <a:gd name="connsiteY39" fmla="*/ 26284 h 2340869"/>
              <a:gd name="connsiteX40" fmla="*/ 920197 w 1573071"/>
              <a:gd name="connsiteY40" fmla="*/ 38190 h 2340869"/>
              <a:gd name="connsiteX41" fmla="*/ 922579 w 1573071"/>
              <a:gd name="connsiteY41" fmla="*/ 64384 h 2340869"/>
              <a:gd name="connsiteX42" fmla="*/ 946391 w 1573071"/>
              <a:gd name="connsiteY42" fmla="*/ 42952 h 2340869"/>
              <a:gd name="connsiteX43" fmla="*/ 982113 w 1573071"/>
              <a:gd name="connsiteY43" fmla="*/ 42950 h 2340869"/>
              <a:gd name="connsiteX44" fmla="*/ 1032116 w 1573071"/>
              <a:gd name="connsiteY44" fmla="*/ 69146 h 2340869"/>
              <a:gd name="connsiteX45" fmla="*/ 1060693 w 1573071"/>
              <a:gd name="connsiteY45" fmla="*/ 26281 h 2340869"/>
              <a:gd name="connsiteX46" fmla="*/ 1155942 w 1573071"/>
              <a:gd name="connsiteY46" fmla="*/ 16756 h 2340869"/>
              <a:gd name="connsiteX47" fmla="*/ 1182135 w 1573071"/>
              <a:gd name="connsiteY47" fmla="*/ 11996 h 2340869"/>
              <a:gd name="connsiteX48" fmla="*/ 1255954 w 1573071"/>
              <a:gd name="connsiteY48" fmla="*/ 54859 h 2340869"/>
              <a:gd name="connsiteX49" fmla="*/ 1310722 w 1573071"/>
              <a:gd name="connsiteY49" fmla="*/ 121534 h 2340869"/>
              <a:gd name="connsiteX50" fmla="*/ 1253572 w 1573071"/>
              <a:gd name="connsiteY50" fmla="*/ 135821 h 2340869"/>
              <a:gd name="connsiteX51" fmla="*/ 1229760 w 1573071"/>
              <a:gd name="connsiteY51" fmla="*/ 169159 h 2340869"/>
              <a:gd name="connsiteX52" fmla="*/ 1272622 w 1573071"/>
              <a:gd name="connsiteY52" fmla="*/ 188209 h 2340869"/>
              <a:gd name="connsiteX53" fmla="*/ 1298816 w 1573071"/>
              <a:gd name="connsiteY53" fmla="*/ 185827 h 2340869"/>
              <a:gd name="connsiteX54" fmla="*/ 1322629 w 1573071"/>
              <a:gd name="connsiteY54" fmla="*/ 202496 h 2340869"/>
              <a:gd name="connsiteX55" fmla="*/ 1351204 w 1573071"/>
              <a:gd name="connsiteY55" fmla="*/ 200115 h 2340869"/>
              <a:gd name="connsiteX56" fmla="*/ 1370255 w 1573071"/>
              <a:gd name="connsiteY56" fmla="*/ 212019 h 2340869"/>
              <a:gd name="connsiteX57" fmla="*/ 1289291 w 1573071"/>
              <a:gd name="connsiteY57" fmla="*/ 338227 h 2340869"/>
              <a:gd name="connsiteX58" fmla="*/ 1260716 w 1573071"/>
              <a:gd name="connsiteY58" fmla="*/ 350134 h 2340869"/>
              <a:gd name="connsiteX59" fmla="*/ 1184516 w 1573071"/>
              <a:gd name="connsiteY59" fmla="*/ 316796 h 2340869"/>
              <a:gd name="connsiteX60" fmla="*/ 1101172 w 1573071"/>
              <a:gd name="connsiteY60" fmla="*/ 262027 h 2340869"/>
              <a:gd name="connsiteX61" fmla="*/ 1003541 w 1573071"/>
              <a:gd name="connsiteY61" fmla="*/ 288221 h 2340869"/>
              <a:gd name="connsiteX62" fmla="*/ 991635 w 1573071"/>
              <a:gd name="connsiteY62" fmla="*/ 323940 h 2340869"/>
              <a:gd name="connsiteX63" fmla="*/ 1036879 w 1573071"/>
              <a:gd name="connsiteY63" fmla="*/ 352515 h 2340869"/>
              <a:gd name="connsiteX64" fmla="*/ 1063072 w 1573071"/>
              <a:gd name="connsiteY64" fmla="*/ 402521 h 2340869"/>
              <a:gd name="connsiteX65" fmla="*/ 1060691 w 1573071"/>
              <a:gd name="connsiteY65" fmla="*/ 421571 h 2340869"/>
              <a:gd name="connsiteX66" fmla="*/ 1044022 w 1573071"/>
              <a:gd name="connsiteY66" fmla="*/ 493009 h 2340869"/>
              <a:gd name="connsiteX67" fmla="*/ 1017829 w 1573071"/>
              <a:gd name="connsiteY67" fmla="*/ 540634 h 2340869"/>
              <a:gd name="connsiteX68" fmla="*/ 986872 w 1573071"/>
              <a:gd name="connsiteY68" fmla="*/ 566827 h 2340869"/>
              <a:gd name="connsiteX69" fmla="*/ 972585 w 1573071"/>
              <a:gd name="connsiteY69" fmla="*/ 628740 h 2340869"/>
              <a:gd name="connsiteX70" fmla="*/ 1044022 w 1573071"/>
              <a:gd name="connsiteY70" fmla="*/ 640646 h 2340869"/>
              <a:gd name="connsiteX71" fmla="*/ 1079741 w 1573071"/>
              <a:gd name="connsiteY71" fmla="*/ 600165 h 2340869"/>
              <a:gd name="connsiteX72" fmla="*/ 1110697 w 1573071"/>
              <a:gd name="connsiteY72" fmla="*/ 573971 h 2340869"/>
              <a:gd name="connsiteX73" fmla="*/ 1179754 w 1573071"/>
              <a:gd name="connsiteY73" fmla="*/ 564446 h 2340869"/>
              <a:gd name="connsiteX74" fmla="*/ 1189279 w 1573071"/>
              <a:gd name="connsiteY74" fmla="*/ 633502 h 2340869"/>
              <a:gd name="connsiteX75" fmla="*/ 1251191 w 1573071"/>
              <a:gd name="connsiteY75" fmla="*/ 669221 h 2340869"/>
              <a:gd name="connsiteX76" fmla="*/ 1263097 w 1573071"/>
              <a:gd name="connsiteY76" fmla="*/ 688271 h 2340869"/>
              <a:gd name="connsiteX77" fmla="*/ 1294054 w 1573071"/>
              <a:gd name="connsiteY77" fmla="*/ 685890 h 2340869"/>
              <a:gd name="connsiteX78" fmla="*/ 1272622 w 1573071"/>
              <a:gd name="connsiteY78" fmla="*/ 647790 h 2340869"/>
              <a:gd name="connsiteX79" fmla="*/ 1320247 w 1573071"/>
              <a:gd name="connsiteY79" fmla="*/ 650171 h 2340869"/>
              <a:gd name="connsiteX80" fmla="*/ 1332154 w 1573071"/>
              <a:gd name="connsiteY80" fmla="*/ 685890 h 2340869"/>
              <a:gd name="connsiteX81" fmla="*/ 1346442 w 1573071"/>
              <a:gd name="connsiteY81" fmla="*/ 654934 h 2340869"/>
              <a:gd name="connsiteX82" fmla="*/ 1375016 w 1573071"/>
              <a:gd name="connsiteY82" fmla="*/ 664459 h 2340869"/>
              <a:gd name="connsiteX83" fmla="*/ 1432166 w 1573071"/>
              <a:gd name="connsiteY83" fmla="*/ 654934 h 2340869"/>
              <a:gd name="connsiteX84" fmla="*/ 1448835 w 1573071"/>
              <a:gd name="connsiteY84" fmla="*/ 633502 h 2340869"/>
              <a:gd name="connsiteX85" fmla="*/ 1501222 w 1573071"/>
              <a:gd name="connsiteY85" fmla="*/ 650171 h 2340869"/>
              <a:gd name="connsiteX86" fmla="*/ 1505985 w 1573071"/>
              <a:gd name="connsiteY86" fmla="*/ 688271 h 2340869"/>
              <a:gd name="connsiteX87" fmla="*/ 1532179 w 1573071"/>
              <a:gd name="connsiteY87" fmla="*/ 697796 h 2340869"/>
              <a:gd name="connsiteX88" fmla="*/ 1522654 w 1573071"/>
              <a:gd name="connsiteY88" fmla="*/ 747802 h 2340869"/>
              <a:gd name="connsiteX89" fmla="*/ 1555991 w 1573071"/>
              <a:gd name="connsiteY89" fmla="*/ 764471 h 2340869"/>
              <a:gd name="connsiteX90" fmla="*/ 1555991 w 1573071"/>
              <a:gd name="connsiteY90" fmla="*/ 802571 h 2340869"/>
              <a:gd name="connsiteX91" fmla="*/ 1517891 w 1573071"/>
              <a:gd name="connsiteY91" fmla="*/ 797809 h 2340869"/>
              <a:gd name="connsiteX92" fmla="*/ 1479791 w 1573071"/>
              <a:gd name="connsiteY92" fmla="*/ 819240 h 2340869"/>
              <a:gd name="connsiteX93" fmla="*/ 1501222 w 1573071"/>
              <a:gd name="connsiteY93" fmla="*/ 835909 h 2340869"/>
              <a:gd name="connsiteX94" fmla="*/ 1541704 w 1573071"/>
              <a:gd name="connsiteY94" fmla="*/ 840671 h 2340869"/>
              <a:gd name="connsiteX95" fmla="*/ 1572660 w 1573071"/>
              <a:gd name="connsiteY95" fmla="*/ 871627 h 2340869"/>
              <a:gd name="connsiteX96" fmla="*/ 1560756 w 1573071"/>
              <a:gd name="connsiteY96" fmla="*/ 902582 h 2340869"/>
              <a:gd name="connsiteX97" fmla="*/ 1558376 w 1573071"/>
              <a:gd name="connsiteY97" fmla="*/ 933539 h 2340869"/>
              <a:gd name="connsiteX98" fmla="*/ 1555991 w 1573071"/>
              <a:gd name="connsiteY98" fmla="*/ 964496 h 2340869"/>
              <a:gd name="connsiteX99" fmla="*/ 1567897 w 1573071"/>
              <a:gd name="connsiteY99" fmla="*/ 983546 h 2340869"/>
              <a:gd name="connsiteX100" fmla="*/ 1517894 w 1573071"/>
              <a:gd name="connsiteY100" fmla="*/ 966874 h 2340869"/>
              <a:gd name="connsiteX101" fmla="*/ 1463123 w 1573071"/>
              <a:gd name="connsiteY101" fmla="*/ 985928 h 2340869"/>
              <a:gd name="connsiteX102" fmla="*/ 1425022 w 1573071"/>
              <a:gd name="connsiteY102" fmla="*/ 943065 h 2340869"/>
              <a:gd name="connsiteX103" fmla="*/ 1403591 w 1573071"/>
              <a:gd name="connsiteY103" fmla="*/ 935921 h 2340869"/>
              <a:gd name="connsiteX104" fmla="*/ 1389304 w 1573071"/>
              <a:gd name="connsiteY104" fmla="*/ 950209 h 2340869"/>
              <a:gd name="connsiteX105" fmla="*/ 1398829 w 1573071"/>
              <a:gd name="connsiteY105" fmla="*/ 978784 h 2340869"/>
              <a:gd name="connsiteX106" fmla="*/ 1348822 w 1573071"/>
              <a:gd name="connsiteY106" fmla="*/ 978784 h 2340869"/>
              <a:gd name="connsiteX107" fmla="*/ 1267860 w 1573071"/>
              <a:gd name="connsiteY107" fmla="*/ 997834 h 2340869"/>
              <a:gd name="connsiteX108" fmla="*/ 1239285 w 1573071"/>
              <a:gd name="connsiteY108" fmla="*/ 1019265 h 2340869"/>
              <a:gd name="connsiteX109" fmla="*/ 1213091 w 1573071"/>
              <a:gd name="connsiteY109" fmla="*/ 1024027 h 2340869"/>
              <a:gd name="connsiteX110" fmla="*/ 1191660 w 1573071"/>
              <a:gd name="connsiteY110" fmla="*/ 1035934 h 2340869"/>
              <a:gd name="connsiteX111" fmla="*/ 1160704 w 1573071"/>
              <a:gd name="connsiteY111" fmla="*/ 1033552 h 2340869"/>
              <a:gd name="connsiteX112" fmla="*/ 1101172 w 1573071"/>
              <a:gd name="connsiteY112" fmla="*/ 1059746 h 2340869"/>
              <a:gd name="connsiteX113" fmla="*/ 1060691 w 1573071"/>
              <a:gd name="connsiteY113" fmla="*/ 1052602 h 2340869"/>
              <a:gd name="connsiteX114" fmla="*/ 1022591 w 1573071"/>
              <a:gd name="connsiteY114" fmla="*/ 1074034 h 2340869"/>
              <a:gd name="connsiteX115" fmla="*/ 994016 w 1573071"/>
              <a:gd name="connsiteY115" fmla="*/ 1090702 h 2340869"/>
              <a:gd name="connsiteX116" fmla="*/ 989254 w 1573071"/>
              <a:gd name="connsiteY116" fmla="*/ 1119277 h 2340869"/>
              <a:gd name="connsiteX117" fmla="*/ 960679 w 1573071"/>
              <a:gd name="connsiteY117" fmla="*/ 1107371 h 2340869"/>
              <a:gd name="connsiteX118" fmla="*/ 958300 w 1573071"/>
              <a:gd name="connsiteY118" fmla="*/ 1157376 h 2340869"/>
              <a:gd name="connsiteX119" fmla="*/ 979731 w 1573071"/>
              <a:gd name="connsiteY119" fmla="*/ 1166900 h 2340869"/>
              <a:gd name="connsiteX120" fmla="*/ 974968 w 1573071"/>
              <a:gd name="connsiteY120" fmla="*/ 1240718 h 2340869"/>
              <a:gd name="connsiteX121" fmla="*/ 984494 w 1573071"/>
              <a:gd name="connsiteY121" fmla="*/ 1302633 h 2340869"/>
              <a:gd name="connsiteX122" fmla="*/ 1032119 w 1573071"/>
              <a:gd name="connsiteY122" fmla="*/ 1383595 h 2340869"/>
              <a:gd name="connsiteX123" fmla="*/ 1072600 w 1573071"/>
              <a:gd name="connsiteY123" fmla="*/ 1405026 h 2340869"/>
              <a:gd name="connsiteX124" fmla="*/ 1089269 w 1573071"/>
              <a:gd name="connsiteY124" fmla="*/ 1471701 h 2340869"/>
              <a:gd name="connsiteX125" fmla="*/ 1122607 w 1573071"/>
              <a:gd name="connsiteY125" fmla="*/ 1497895 h 2340869"/>
              <a:gd name="connsiteX126" fmla="*/ 1163088 w 1573071"/>
              <a:gd name="connsiteY126" fmla="*/ 1557426 h 2340869"/>
              <a:gd name="connsiteX127" fmla="*/ 1191663 w 1573071"/>
              <a:gd name="connsiteY127" fmla="*/ 1571714 h 2340869"/>
              <a:gd name="connsiteX128" fmla="*/ 1220238 w 1573071"/>
              <a:gd name="connsiteY128" fmla="*/ 1609813 h 2340869"/>
              <a:gd name="connsiteX129" fmla="*/ 1215943 w 1573071"/>
              <a:gd name="connsiteY129" fmla="*/ 1629673 h 2340869"/>
              <a:gd name="connsiteX130" fmla="*/ 1196425 w 1573071"/>
              <a:gd name="connsiteY130" fmla="*/ 1678870 h 2340869"/>
              <a:gd name="connsiteX131" fmla="*/ 1144037 w 1573071"/>
              <a:gd name="connsiteY131" fmla="*/ 1674106 h 2340869"/>
              <a:gd name="connsiteX132" fmla="*/ 1124987 w 1573071"/>
              <a:gd name="connsiteY132" fmla="*/ 1719349 h 2340869"/>
              <a:gd name="connsiteX133" fmla="*/ 1048787 w 1573071"/>
              <a:gd name="connsiteY133" fmla="*/ 1752687 h 2340869"/>
              <a:gd name="connsiteX134" fmla="*/ 1020212 w 1573071"/>
              <a:gd name="connsiteY134" fmla="*/ 1812218 h 2340869"/>
              <a:gd name="connsiteX135" fmla="*/ 1036881 w 1573071"/>
              <a:gd name="connsiteY135" fmla="*/ 1859843 h 2340869"/>
              <a:gd name="connsiteX136" fmla="*/ 1017832 w 1573071"/>
              <a:gd name="connsiteY136" fmla="*/ 1900326 h 2340869"/>
              <a:gd name="connsiteX137" fmla="*/ 984493 w 1573071"/>
              <a:gd name="connsiteY137" fmla="*/ 1897943 h 2340869"/>
              <a:gd name="connsiteX138" fmla="*/ 982112 w 1573071"/>
              <a:gd name="connsiteY138" fmla="*/ 1962237 h 2340869"/>
              <a:gd name="connsiteX139" fmla="*/ 946393 w 1573071"/>
              <a:gd name="connsiteY139" fmla="*/ 1978906 h 2340869"/>
              <a:gd name="connsiteX140" fmla="*/ 910674 w 1573071"/>
              <a:gd name="connsiteY140" fmla="*/ 1986049 h 2340869"/>
              <a:gd name="connsiteX141" fmla="*/ 910674 w 1573071"/>
              <a:gd name="connsiteY141" fmla="*/ 2050343 h 2340869"/>
              <a:gd name="connsiteX142" fmla="*/ 967824 w 1573071"/>
              <a:gd name="connsiteY142" fmla="*/ 2059868 h 2340869"/>
              <a:gd name="connsiteX143" fmla="*/ 1001162 w 1573071"/>
              <a:gd name="connsiteY143" fmla="*/ 2055106 h 2340869"/>
              <a:gd name="connsiteX144" fmla="*/ 1005922 w 1573071"/>
              <a:gd name="connsiteY144" fmla="*/ 2128925 h 2340869"/>
              <a:gd name="connsiteX145" fmla="*/ 982112 w 1573071"/>
              <a:gd name="connsiteY145" fmla="*/ 2150356 h 2340869"/>
              <a:gd name="connsiteX146" fmla="*/ 922581 w 1573071"/>
              <a:gd name="connsiteY146" fmla="*/ 2147976 h 2340869"/>
              <a:gd name="connsiteX147" fmla="*/ 870193 w 1573071"/>
              <a:gd name="connsiteY147" fmla="*/ 2157501 h 2340869"/>
              <a:gd name="connsiteX148" fmla="*/ 824949 w 1573071"/>
              <a:gd name="connsiteY148" fmla="*/ 2181314 h 2340869"/>
              <a:gd name="connsiteX149" fmla="*/ 779704 w 1573071"/>
              <a:gd name="connsiteY149" fmla="*/ 2188456 h 2340869"/>
              <a:gd name="connsiteX150" fmla="*/ 758274 w 1573071"/>
              <a:gd name="connsiteY150" fmla="*/ 2207508 h 2340869"/>
              <a:gd name="connsiteX151" fmla="*/ 751131 w 1573071"/>
              <a:gd name="connsiteY151" fmla="*/ 2252751 h 2340869"/>
              <a:gd name="connsiteX152" fmla="*/ 734462 w 1573071"/>
              <a:gd name="connsiteY152" fmla="*/ 2264658 h 2340869"/>
              <a:gd name="connsiteX153" fmla="*/ 689218 w 1573071"/>
              <a:gd name="connsiteY153" fmla="*/ 2314664 h 2340869"/>
              <a:gd name="connsiteX154" fmla="*/ 665406 w 1573071"/>
              <a:gd name="connsiteY154" fmla="*/ 2319425 h 2340869"/>
              <a:gd name="connsiteX155" fmla="*/ 617781 w 1573071"/>
              <a:gd name="connsiteY155" fmla="*/ 2340857 h 2340869"/>
              <a:gd name="connsiteX156" fmla="*/ 579681 w 1573071"/>
              <a:gd name="connsiteY156" fmla="*/ 2324188 h 2340869"/>
              <a:gd name="connsiteX157" fmla="*/ 563012 w 1573071"/>
              <a:gd name="connsiteY157" fmla="*/ 2295613 h 2340869"/>
              <a:gd name="connsiteX158" fmla="*/ 520149 w 1573071"/>
              <a:gd name="connsiteY158" fmla="*/ 2305139 h 2340869"/>
              <a:gd name="connsiteX159" fmla="*/ 512573 w 1573071"/>
              <a:gd name="connsiteY159" fmla="*/ 2299035 h 2340869"/>
              <a:gd name="connsiteX160" fmla="*/ 503481 w 1573071"/>
              <a:gd name="connsiteY160" fmla="*/ 2293232 h 2340869"/>
              <a:gd name="connsiteX161" fmla="*/ 522531 w 1573071"/>
              <a:gd name="connsiteY161" fmla="*/ 2186075 h 2340869"/>
              <a:gd name="connsiteX162" fmla="*/ 539199 w 1573071"/>
              <a:gd name="connsiteY162" fmla="*/ 2164644 h 2340869"/>
              <a:gd name="connsiteX163" fmla="*/ 529674 w 1573071"/>
              <a:gd name="connsiteY163" fmla="*/ 2119401 h 2340869"/>
              <a:gd name="connsiteX164" fmla="*/ 553487 w 1573071"/>
              <a:gd name="connsiteY164" fmla="*/ 2105113 h 2340869"/>
              <a:gd name="connsiteX165" fmla="*/ 534437 w 1573071"/>
              <a:gd name="connsiteY165" fmla="*/ 2090826 h 2340869"/>
              <a:gd name="connsiteX166" fmla="*/ 522531 w 1573071"/>
              <a:gd name="connsiteY166" fmla="*/ 2055108 h 2340869"/>
              <a:gd name="connsiteX167" fmla="*/ 513006 w 1573071"/>
              <a:gd name="connsiteY167" fmla="*/ 2009864 h 2340869"/>
              <a:gd name="connsiteX168" fmla="*/ 510624 w 1573071"/>
              <a:gd name="connsiteY168" fmla="*/ 1978906 h 2340869"/>
              <a:gd name="connsiteX169" fmla="*/ 460618 w 1573071"/>
              <a:gd name="connsiteY169" fmla="*/ 1981289 h 2340869"/>
              <a:gd name="connsiteX170" fmla="*/ 427282 w 1573071"/>
              <a:gd name="connsiteY170" fmla="*/ 1945570 h 2340869"/>
              <a:gd name="connsiteX171" fmla="*/ 382037 w 1573071"/>
              <a:gd name="connsiteY171" fmla="*/ 1928900 h 2340869"/>
              <a:gd name="connsiteX172" fmla="*/ 367749 w 1573071"/>
              <a:gd name="connsiteY172" fmla="*/ 1878895 h 2340869"/>
              <a:gd name="connsiteX173" fmla="*/ 365368 w 1573071"/>
              <a:gd name="connsiteY173" fmla="*/ 1857463 h 2340869"/>
              <a:gd name="connsiteX174" fmla="*/ 334413 w 1573071"/>
              <a:gd name="connsiteY174" fmla="*/ 1812220 h 2340869"/>
              <a:gd name="connsiteX175" fmla="*/ 291549 w 1573071"/>
              <a:gd name="connsiteY175" fmla="*/ 1788407 h 2340869"/>
              <a:gd name="connsiteX176" fmla="*/ 248688 w 1573071"/>
              <a:gd name="connsiteY176" fmla="*/ 1759833 h 2340869"/>
              <a:gd name="connsiteX177" fmla="*/ 215349 w 1573071"/>
              <a:gd name="connsiteY177" fmla="*/ 1750307 h 2340869"/>
              <a:gd name="connsiteX178" fmla="*/ 217731 w 1573071"/>
              <a:gd name="connsiteY178" fmla="*/ 1705061 h 2340869"/>
              <a:gd name="connsiteX179" fmla="*/ 174868 w 1573071"/>
              <a:gd name="connsiteY179" fmla="*/ 1719351 h 2340869"/>
              <a:gd name="connsiteX180" fmla="*/ 186775 w 1573071"/>
              <a:gd name="connsiteY180" fmla="*/ 1752689 h 2340869"/>
              <a:gd name="connsiteX181" fmla="*/ 179631 w 1573071"/>
              <a:gd name="connsiteY181" fmla="*/ 1769358 h 2340869"/>
              <a:gd name="connsiteX182" fmla="*/ 141531 w 1573071"/>
              <a:gd name="connsiteY182" fmla="*/ 1740783 h 2340869"/>
              <a:gd name="connsiteX183" fmla="*/ 98669 w 1573071"/>
              <a:gd name="connsiteY183" fmla="*/ 1738401 h 2340869"/>
              <a:gd name="connsiteX184" fmla="*/ 43899 w 1573071"/>
              <a:gd name="connsiteY184" fmla="*/ 1719351 h 2340869"/>
              <a:gd name="connsiteX185" fmla="*/ 10560 w 1573071"/>
              <a:gd name="connsiteY185" fmla="*/ 1716967 h 2340869"/>
              <a:gd name="connsiteX186" fmla="*/ 1037 w 1573071"/>
              <a:gd name="connsiteY186" fmla="*/ 1664583 h 2340869"/>
              <a:gd name="connsiteX187" fmla="*/ 34374 w 1573071"/>
              <a:gd name="connsiteY187" fmla="*/ 1576476 h 2340869"/>
              <a:gd name="connsiteX188" fmla="*/ 60568 w 1573071"/>
              <a:gd name="connsiteY188" fmla="*/ 1528851 h 2340869"/>
              <a:gd name="connsiteX189" fmla="*/ 81999 w 1573071"/>
              <a:gd name="connsiteY189" fmla="*/ 1481226 h 2340869"/>
              <a:gd name="connsiteX190" fmla="*/ 108194 w 1573071"/>
              <a:gd name="connsiteY190" fmla="*/ 1443126 h 2340869"/>
              <a:gd name="connsiteX191" fmla="*/ 146293 w 1573071"/>
              <a:gd name="connsiteY191" fmla="*/ 1433601 h 2340869"/>
              <a:gd name="connsiteX192" fmla="*/ 153438 w 1573071"/>
              <a:gd name="connsiteY192" fmla="*/ 1397883 h 2340869"/>
              <a:gd name="connsiteX193" fmla="*/ 262975 w 1573071"/>
              <a:gd name="connsiteY193" fmla="*/ 1278820 h 2340869"/>
              <a:gd name="connsiteX194" fmla="*/ 286787 w 1573071"/>
              <a:gd name="connsiteY194" fmla="*/ 1140705 h 2340869"/>
              <a:gd name="connsiteX195" fmla="*/ 282025 w 1573071"/>
              <a:gd name="connsiteY195" fmla="*/ 1059745 h 2340869"/>
              <a:gd name="connsiteX196" fmla="*/ 196300 w 1573071"/>
              <a:gd name="connsiteY196" fmla="*/ 1047839 h 2340869"/>
              <a:gd name="connsiteX197" fmla="*/ 179632 w 1573071"/>
              <a:gd name="connsiteY197" fmla="*/ 966876 h 2340869"/>
              <a:gd name="connsiteX198" fmla="*/ 186775 w 1573071"/>
              <a:gd name="connsiteY198" fmla="*/ 900201 h 2340869"/>
              <a:gd name="connsiteX199" fmla="*/ 148675 w 1573071"/>
              <a:gd name="connsiteY199" fmla="*/ 862101 h 2340869"/>
              <a:gd name="connsiteX200" fmla="*/ 127244 w 1573071"/>
              <a:gd name="connsiteY200" fmla="*/ 821619 h 2340869"/>
              <a:gd name="connsiteX201" fmla="*/ 117719 w 1573071"/>
              <a:gd name="connsiteY201" fmla="*/ 762089 h 2340869"/>
              <a:gd name="connsiteX202" fmla="*/ 102097 w 1573071"/>
              <a:gd name="connsiteY202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77237 w 1573071"/>
              <a:gd name="connsiteY4" fmla="*/ 433475 h 2340869"/>
              <a:gd name="connsiteX5" fmla="*/ 77237 w 1573071"/>
              <a:gd name="connsiteY5" fmla="*/ 438238 h 2340869"/>
              <a:gd name="connsiteX6" fmla="*/ 127243 w 1573071"/>
              <a:gd name="connsiteY6" fmla="*/ 433475 h 2340869"/>
              <a:gd name="connsiteX7" fmla="*/ 148674 w 1573071"/>
              <a:gd name="connsiteY7" fmla="*/ 383469 h 2340869"/>
              <a:gd name="connsiteX8" fmla="*/ 201062 w 1573071"/>
              <a:gd name="connsiteY8" fmla="*/ 347750 h 2340869"/>
              <a:gd name="connsiteX9" fmla="*/ 208206 w 1573071"/>
              <a:gd name="connsiteY9" fmla="*/ 297744 h 2340869"/>
              <a:gd name="connsiteX10" fmla="*/ 184393 w 1573071"/>
              <a:gd name="connsiteY10" fmla="*/ 281074 h 2340869"/>
              <a:gd name="connsiteX11" fmla="*/ 170106 w 1573071"/>
              <a:gd name="connsiteY11" fmla="*/ 250118 h 2340869"/>
              <a:gd name="connsiteX12" fmla="*/ 224874 w 1573071"/>
              <a:gd name="connsiteY12" fmla="*/ 204875 h 2340869"/>
              <a:gd name="connsiteX13" fmla="*/ 265357 w 1573071"/>
              <a:gd name="connsiteY13" fmla="*/ 121532 h 2340869"/>
              <a:gd name="connsiteX14" fmla="*/ 293931 w 1573071"/>
              <a:gd name="connsiteY14" fmla="*/ 123912 h 2340869"/>
              <a:gd name="connsiteX15" fmla="*/ 324887 w 1573071"/>
              <a:gd name="connsiteY15" fmla="*/ 169157 h 2340869"/>
              <a:gd name="connsiteX16" fmla="*/ 341554 w 1573071"/>
              <a:gd name="connsiteY16" fmla="*/ 138201 h 2340869"/>
              <a:gd name="connsiteX17" fmla="*/ 384416 w 1573071"/>
              <a:gd name="connsiteY17" fmla="*/ 121534 h 2340869"/>
              <a:gd name="connsiteX18" fmla="*/ 420135 w 1573071"/>
              <a:gd name="connsiteY18" fmla="*/ 83434 h 2340869"/>
              <a:gd name="connsiteX19" fmla="*/ 451091 w 1573071"/>
              <a:gd name="connsiteY19" fmla="*/ 88196 h 2340869"/>
              <a:gd name="connsiteX20" fmla="*/ 470141 w 1573071"/>
              <a:gd name="connsiteY20" fmla="*/ 64384 h 2340869"/>
              <a:gd name="connsiteX21" fmla="*/ 498716 w 1573071"/>
              <a:gd name="connsiteY21" fmla="*/ 88196 h 2340869"/>
              <a:gd name="connsiteX22" fmla="*/ 486810 w 1573071"/>
              <a:gd name="connsiteY22" fmla="*/ 121534 h 2340869"/>
              <a:gd name="connsiteX23" fmla="*/ 486810 w 1573071"/>
              <a:gd name="connsiteY23" fmla="*/ 164395 h 2340869"/>
              <a:gd name="connsiteX24" fmla="*/ 515385 w 1573071"/>
              <a:gd name="connsiteY24" fmla="*/ 78671 h 2340869"/>
              <a:gd name="connsiteX25" fmla="*/ 522529 w 1573071"/>
              <a:gd name="connsiteY25" fmla="*/ 23901 h 2340869"/>
              <a:gd name="connsiteX26" fmla="*/ 543961 w 1573071"/>
              <a:gd name="connsiteY26" fmla="*/ 11994 h 2340869"/>
              <a:gd name="connsiteX27" fmla="*/ 551104 w 1573071"/>
              <a:gd name="connsiteY27" fmla="*/ 89 h 2340869"/>
              <a:gd name="connsiteX28" fmla="*/ 601110 w 1573071"/>
              <a:gd name="connsiteY28" fmla="*/ 19139 h 2340869"/>
              <a:gd name="connsiteX29" fmla="*/ 636831 w 1573071"/>
              <a:gd name="connsiteY29" fmla="*/ 33424 h 2340869"/>
              <a:gd name="connsiteX30" fmla="*/ 651116 w 1573071"/>
              <a:gd name="connsiteY30" fmla="*/ 40570 h 2340869"/>
              <a:gd name="connsiteX31" fmla="*/ 708266 w 1573071"/>
              <a:gd name="connsiteY31" fmla="*/ 121534 h 2340869"/>
              <a:gd name="connsiteX32" fmla="*/ 748749 w 1573071"/>
              <a:gd name="connsiteY32" fmla="*/ 152487 h 2340869"/>
              <a:gd name="connsiteX33" fmla="*/ 753510 w 1573071"/>
              <a:gd name="connsiteY33" fmla="*/ 123915 h 2340869"/>
              <a:gd name="connsiteX34" fmla="*/ 765416 w 1573071"/>
              <a:gd name="connsiteY34" fmla="*/ 114390 h 2340869"/>
              <a:gd name="connsiteX35" fmla="*/ 810660 w 1573071"/>
              <a:gd name="connsiteY35" fmla="*/ 123915 h 2340869"/>
              <a:gd name="connsiteX36" fmla="*/ 839235 w 1573071"/>
              <a:gd name="connsiteY36" fmla="*/ 95340 h 2340869"/>
              <a:gd name="connsiteX37" fmla="*/ 877335 w 1573071"/>
              <a:gd name="connsiteY37" fmla="*/ 35809 h 2340869"/>
              <a:gd name="connsiteX38" fmla="*/ 896385 w 1573071"/>
              <a:gd name="connsiteY38" fmla="*/ 26284 h 2340869"/>
              <a:gd name="connsiteX39" fmla="*/ 920197 w 1573071"/>
              <a:gd name="connsiteY39" fmla="*/ 38190 h 2340869"/>
              <a:gd name="connsiteX40" fmla="*/ 922579 w 1573071"/>
              <a:gd name="connsiteY40" fmla="*/ 64384 h 2340869"/>
              <a:gd name="connsiteX41" fmla="*/ 946391 w 1573071"/>
              <a:gd name="connsiteY41" fmla="*/ 42952 h 2340869"/>
              <a:gd name="connsiteX42" fmla="*/ 982113 w 1573071"/>
              <a:gd name="connsiteY42" fmla="*/ 42950 h 2340869"/>
              <a:gd name="connsiteX43" fmla="*/ 1032116 w 1573071"/>
              <a:gd name="connsiteY43" fmla="*/ 69146 h 2340869"/>
              <a:gd name="connsiteX44" fmla="*/ 1060693 w 1573071"/>
              <a:gd name="connsiteY44" fmla="*/ 26281 h 2340869"/>
              <a:gd name="connsiteX45" fmla="*/ 1155942 w 1573071"/>
              <a:gd name="connsiteY45" fmla="*/ 16756 h 2340869"/>
              <a:gd name="connsiteX46" fmla="*/ 1182135 w 1573071"/>
              <a:gd name="connsiteY46" fmla="*/ 11996 h 2340869"/>
              <a:gd name="connsiteX47" fmla="*/ 1255954 w 1573071"/>
              <a:gd name="connsiteY47" fmla="*/ 54859 h 2340869"/>
              <a:gd name="connsiteX48" fmla="*/ 1310722 w 1573071"/>
              <a:gd name="connsiteY48" fmla="*/ 121534 h 2340869"/>
              <a:gd name="connsiteX49" fmla="*/ 1253572 w 1573071"/>
              <a:gd name="connsiteY49" fmla="*/ 135821 h 2340869"/>
              <a:gd name="connsiteX50" fmla="*/ 1229760 w 1573071"/>
              <a:gd name="connsiteY50" fmla="*/ 169159 h 2340869"/>
              <a:gd name="connsiteX51" fmla="*/ 1272622 w 1573071"/>
              <a:gd name="connsiteY51" fmla="*/ 188209 h 2340869"/>
              <a:gd name="connsiteX52" fmla="*/ 1298816 w 1573071"/>
              <a:gd name="connsiteY52" fmla="*/ 185827 h 2340869"/>
              <a:gd name="connsiteX53" fmla="*/ 1322629 w 1573071"/>
              <a:gd name="connsiteY53" fmla="*/ 202496 h 2340869"/>
              <a:gd name="connsiteX54" fmla="*/ 1351204 w 1573071"/>
              <a:gd name="connsiteY54" fmla="*/ 200115 h 2340869"/>
              <a:gd name="connsiteX55" fmla="*/ 1370255 w 1573071"/>
              <a:gd name="connsiteY55" fmla="*/ 212019 h 2340869"/>
              <a:gd name="connsiteX56" fmla="*/ 1289291 w 1573071"/>
              <a:gd name="connsiteY56" fmla="*/ 338227 h 2340869"/>
              <a:gd name="connsiteX57" fmla="*/ 1260716 w 1573071"/>
              <a:gd name="connsiteY57" fmla="*/ 350134 h 2340869"/>
              <a:gd name="connsiteX58" fmla="*/ 1184516 w 1573071"/>
              <a:gd name="connsiteY58" fmla="*/ 316796 h 2340869"/>
              <a:gd name="connsiteX59" fmla="*/ 1101172 w 1573071"/>
              <a:gd name="connsiteY59" fmla="*/ 262027 h 2340869"/>
              <a:gd name="connsiteX60" fmla="*/ 1003541 w 1573071"/>
              <a:gd name="connsiteY60" fmla="*/ 288221 h 2340869"/>
              <a:gd name="connsiteX61" fmla="*/ 991635 w 1573071"/>
              <a:gd name="connsiteY61" fmla="*/ 323940 h 2340869"/>
              <a:gd name="connsiteX62" fmla="*/ 1036879 w 1573071"/>
              <a:gd name="connsiteY62" fmla="*/ 352515 h 2340869"/>
              <a:gd name="connsiteX63" fmla="*/ 1063072 w 1573071"/>
              <a:gd name="connsiteY63" fmla="*/ 402521 h 2340869"/>
              <a:gd name="connsiteX64" fmla="*/ 1060691 w 1573071"/>
              <a:gd name="connsiteY64" fmla="*/ 421571 h 2340869"/>
              <a:gd name="connsiteX65" fmla="*/ 1044022 w 1573071"/>
              <a:gd name="connsiteY65" fmla="*/ 493009 h 2340869"/>
              <a:gd name="connsiteX66" fmla="*/ 1017829 w 1573071"/>
              <a:gd name="connsiteY66" fmla="*/ 540634 h 2340869"/>
              <a:gd name="connsiteX67" fmla="*/ 986872 w 1573071"/>
              <a:gd name="connsiteY67" fmla="*/ 566827 h 2340869"/>
              <a:gd name="connsiteX68" fmla="*/ 972585 w 1573071"/>
              <a:gd name="connsiteY68" fmla="*/ 628740 h 2340869"/>
              <a:gd name="connsiteX69" fmla="*/ 1044022 w 1573071"/>
              <a:gd name="connsiteY69" fmla="*/ 640646 h 2340869"/>
              <a:gd name="connsiteX70" fmla="*/ 1079741 w 1573071"/>
              <a:gd name="connsiteY70" fmla="*/ 600165 h 2340869"/>
              <a:gd name="connsiteX71" fmla="*/ 1110697 w 1573071"/>
              <a:gd name="connsiteY71" fmla="*/ 573971 h 2340869"/>
              <a:gd name="connsiteX72" fmla="*/ 1179754 w 1573071"/>
              <a:gd name="connsiteY72" fmla="*/ 564446 h 2340869"/>
              <a:gd name="connsiteX73" fmla="*/ 1189279 w 1573071"/>
              <a:gd name="connsiteY73" fmla="*/ 633502 h 2340869"/>
              <a:gd name="connsiteX74" fmla="*/ 1251191 w 1573071"/>
              <a:gd name="connsiteY74" fmla="*/ 669221 h 2340869"/>
              <a:gd name="connsiteX75" fmla="*/ 1263097 w 1573071"/>
              <a:gd name="connsiteY75" fmla="*/ 688271 h 2340869"/>
              <a:gd name="connsiteX76" fmla="*/ 1294054 w 1573071"/>
              <a:gd name="connsiteY76" fmla="*/ 685890 h 2340869"/>
              <a:gd name="connsiteX77" fmla="*/ 1272622 w 1573071"/>
              <a:gd name="connsiteY77" fmla="*/ 647790 h 2340869"/>
              <a:gd name="connsiteX78" fmla="*/ 1320247 w 1573071"/>
              <a:gd name="connsiteY78" fmla="*/ 650171 h 2340869"/>
              <a:gd name="connsiteX79" fmla="*/ 1332154 w 1573071"/>
              <a:gd name="connsiteY79" fmla="*/ 685890 h 2340869"/>
              <a:gd name="connsiteX80" fmla="*/ 1346442 w 1573071"/>
              <a:gd name="connsiteY80" fmla="*/ 654934 h 2340869"/>
              <a:gd name="connsiteX81" fmla="*/ 1375016 w 1573071"/>
              <a:gd name="connsiteY81" fmla="*/ 664459 h 2340869"/>
              <a:gd name="connsiteX82" fmla="*/ 1432166 w 1573071"/>
              <a:gd name="connsiteY82" fmla="*/ 654934 h 2340869"/>
              <a:gd name="connsiteX83" fmla="*/ 1448835 w 1573071"/>
              <a:gd name="connsiteY83" fmla="*/ 633502 h 2340869"/>
              <a:gd name="connsiteX84" fmla="*/ 1501222 w 1573071"/>
              <a:gd name="connsiteY84" fmla="*/ 650171 h 2340869"/>
              <a:gd name="connsiteX85" fmla="*/ 1505985 w 1573071"/>
              <a:gd name="connsiteY85" fmla="*/ 688271 h 2340869"/>
              <a:gd name="connsiteX86" fmla="*/ 1532179 w 1573071"/>
              <a:gd name="connsiteY86" fmla="*/ 697796 h 2340869"/>
              <a:gd name="connsiteX87" fmla="*/ 1522654 w 1573071"/>
              <a:gd name="connsiteY87" fmla="*/ 747802 h 2340869"/>
              <a:gd name="connsiteX88" fmla="*/ 1555991 w 1573071"/>
              <a:gd name="connsiteY88" fmla="*/ 764471 h 2340869"/>
              <a:gd name="connsiteX89" fmla="*/ 1555991 w 1573071"/>
              <a:gd name="connsiteY89" fmla="*/ 802571 h 2340869"/>
              <a:gd name="connsiteX90" fmla="*/ 1517891 w 1573071"/>
              <a:gd name="connsiteY90" fmla="*/ 797809 h 2340869"/>
              <a:gd name="connsiteX91" fmla="*/ 1479791 w 1573071"/>
              <a:gd name="connsiteY91" fmla="*/ 819240 h 2340869"/>
              <a:gd name="connsiteX92" fmla="*/ 1501222 w 1573071"/>
              <a:gd name="connsiteY92" fmla="*/ 835909 h 2340869"/>
              <a:gd name="connsiteX93" fmla="*/ 1541704 w 1573071"/>
              <a:gd name="connsiteY93" fmla="*/ 840671 h 2340869"/>
              <a:gd name="connsiteX94" fmla="*/ 1572660 w 1573071"/>
              <a:gd name="connsiteY94" fmla="*/ 871627 h 2340869"/>
              <a:gd name="connsiteX95" fmla="*/ 1560756 w 1573071"/>
              <a:gd name="connsiteY95" fmla="*/ 902582 h 2340869"/>
              <a:gd name="connsiteX96" fmla="*/ 1558376 w 1573071"/>
              <a:gd name="connsiteY96" fmla="*/ 933539 h 2340869"/>
              <a:gd name="connsiteX97" fmla="*/ 1555991 w 1573071"/>
              <a:gd name="connsiteY97" fmla="*/ 964496 h 2340869"/>
              <a:gd name="connsiteX98" fmla="*/ 1567897 w 1573071"/>
              <a:gd name="connsiteY98" fmla="*/ 983546 h 2340869"/>
              <a:gd name="connsiteX99" fmla="*/ 1517894 w 1573071"/>
              <a:gd name="connsiteY99" fmla="*/ 966874 h 2340869"/>
              <a:gd name="connsiteX100" fmla="*/ 1463123 w 1573071"/>
              <a:gd name="connsiteY100" fmla="*/ 985928 h 2340869"/>
              <a:gd name="connsiteX101" fmla="*/ 1425022 w 1573071"/>
              <a:gd name="connsiteY101" fmla="*/ 943065 h 2340869"/>
              <a:gd name="connsiteX102" fmla="*/ 1403591 w 1573071"/>
              <a:gd name="connsiteY102" fmla="*/ 935921 h 2340869"/>
              <a:gd name="connsiteX103" fmla="*/ 1389304 w 1573071"/>
              <a:gd name="connsiteY103" fmla="*/ 950209 h 2340869"/>
              <a:gd name="connsiteX104" fmla="*/ 1398829 w 1573071"/>
              <a:gd name="connsiteY104" fmla="*/ 978784 h 2340869"/>
              <a:gd name="connsiteX105" fmla="*/ 1348822 w 1573071"/>
              <a:gd name="connsiteY105" fmla="*/ 978784 h 2340869"/>
              <a:gd name="connsiteX106" fmla="*/ 1267860 w 1573071"/>
              <a:gd name="connsiteY106" fmla="*/ 997834 h 2340869"/>
              <a:gd name="connsiteX107" fmla="*/ 1239285 w 1573071"/>
              <a:gd name="connsiteY107" fmla="*/ 1019265 h 2340869"/>
              <a:gd name="connsiteX108" fmla="*/ 1213091 w 1573071"/>
              <a:gd name="connsiteY108" fmla="*/ 1024027 h 2340869"/>
              <a:gd name="connsiteX109" fmla="*/ 1191660 w 1573071"/>
              <a:gd name="connsiteY109" fmla="*/ 1035934 h 2340869"/>
              <a:gd name="connsiteX110" fmla="*/ 1160704 w 1573071"/>
              <a:gd name="connsiteY110" fmla="*/ 1033552 h 2340869"/>
              <a:gd name="connsiteX111" fmla="*/ 1101172 w 1573071"/>
              <a:gd name="connsiteY111" fmla="*/ 1059746 h 2340869"/>
              <a:gd name="connsiteX112" fmla="*/ 1060691 w 1573071"/>
              <a:gd name="connsiteY112" fmla="*/ 1052602 h 2340869"/>
              <a:gd name="connsiteX113" fmla="*/ 1022591 w 1573071"/>
              <a:gd name="connsiteY113" fmla="*/ 1074034 h 2340869"/>
              <a:gd name="connsiteX114" fmla="*/ 994016 w 1573071"/>
              <a:gd name="connsiteY114" fmla="*/ 1090702 h 2340869"/>
              <a:gd name="connsiteX115" fmla="*/ 989254 w 1573071"/>
              <a:gd name="connsiteY115" fmla="*/ 1119277 h 2340869"/>
              <a:gd name="connsiteX116" fmla="*/ 960679 w 1573071"/>
              <a:gd name="connsiteY116" fmla="*/ 1107371 h 2340869"/>
              <a:gd name="connsiteX117" fmla="*/ 958300 w 1573071"/>
              <a:gd name="connsiteY117" fmla="*/ 1157376 h 2340869"/>
              <a:gd name="connsiteX118" fmla="*/ 979731 w 1573071"/>
              <a:gd name="connsiteY118" fmla="*/ 1166900 h 2340869"/>
              <a:gd name="connsiteX119" fmla="*/ 974968 w 1573071"/>
              <a:gd name="connsiteY119" fmla="*/ 1240718 h 2340869"/>
              <a:gd name="connsiteX120" fmla="*/ 984494 w 1573071"/>
              <a:gd name="connsiteY120" fmla="*/ 1302633 h 2340869"/>
              <a:gd name="connsiteX121" fmla="*/ 1032119 w 1573071"/>
              <a:gd name="connsiteY121" fmla="*/ 1383595 h 2340869"/>
              <a:gd name="connsiteX122" fmla="*/ 1072600 w 1573071"/>
              <a:gd name="connsiteY122" fmla="*/ 1405026 h 2340869"/>
              <a:gd name="connsiteX123" fmla="*/ 1089269 w 1573071"/>
              <a:gd name="connsiteY123" fmla="*/ 1471701 h 2340869"/>
              <a:gd name="connsiteX124" fmla="*/ 1122607 w 1573071"/>
              <a:gd name="connsiteY124" fmla="*/ 1497895 h 2340869"/>
              <a:gd name="connsiteX125" fmla="*/ 1163088 w 1573071"/>
              <a:gd name="connsiteY125" fmla="*/ 1557426 h 2340869"/>
              <a:gd name="connsiteX126" fmla="*/ 1191663 w 1573071"/>
              <a:gd name="connsiteY126" fmla="*/ 1571714 h 2340869"/>
              <a:gd name="connsiteX127" fmla="*/ 1220238 w 1573071"/>
              <a:gd name="connsiteY127" fmla="*/ 1609813 h 2340869"/>
              <a:gd name="connsiteX128" fmla="*/ 1215943 w 1573071"/>
              <a:gd name="connsiteY128" fmla="*/ 1629673 h 2340869"/>
              <a:gd name="connsiteX129" fmla="*/ 1196425 w 1573071"/>
              <a:gd name="connsiteY129" fmla="*/ 1678870 h 2340869"/>
              <a:gd name="connsiteX130" fmla="*/ 1144037 w 1573071"/>
              <a:gd name="connsiteY130" fmla="*/ 1674106 h 2340869"/>
              <a:gd name="connsiteX131" fmla="*/ 1124987 w 1573071"/>
              <a:gd name="connsiteY131" fmla="*/ 1719349 h 2340869"/>
              <a:gd name="connsiteX132" fmla="*/ 1048787 w 1573071"/>
              <a:gd name="connsiteY132" fmla="*/ 1752687 h 2340869"/>
              <a:gd name="connsiteX133" fmla="*/ 1020212 w 1573071"/>
              <a:gd name="connsiteY133" fmla="*/ 1812218 h 2340869"/>
              <a:gd name="connsiteX134" fmla="*/ 1036881 w 1573071"/>
              <a:gd name="connsiteY134" fmla="*/ 1859843 h 2340869"/>
              <a:gd name="connsiteX135" fmla="*/ 1017832 w 1573071"/>
              <a:gd name="connsiteY135" fmla="*/ 1900326 h 2340869"/>
              <a:gd name="connsiteX136" fmla="*/ 984493 w 1573071"/>
              <a:gd name="connsiteY136" fmla="*/ 1897943 h 2340869"/>
              <a:gd name="connsiteX137" fmla="*/ 982112 w 1573071"/>
              <a:gd name="connsiteY137" fmla="*/ 1962237 h 2340869"/>
              <a:gd name="connsiteX138" fmla="*/ 946393 w 1573071"/>
              <a:gd name="connsiteY138" fmla="*/ 1978906 h 2340869"/>
              <a:gd name="connsiteX139" fmla="*/ 910674 w 1573071"/>
              <a:gd name="connsiteY139" fmla="*/ 1986049 h 2340869"/>
              <a:gd name="connsiteX140" fmla="*/ 910674 w 1573071"/>
              <a:gd name="connsiteY140" fmla="*/ 2050343 h 2340869"/>
              <a:gd name="connsiteX141" fmla="*/ 967824 w 1573071"/>
              <a:gd name="connsiteY141" fmla="*/ 2059868 h 2340869"/>
              <a:gd name="connsiteX142" fmla="*/ 1001162 w 1573071"/>
              <a:gd name="connsiteY142" fmla="*/ 2055106 h 2340869"/>
              <a:gd name="connsiteX143" fmla="*/ 1005922 w 1573071"/>
              <a:gd name="connsiteY143" fmla="*/ 2128925 h 2340869"/>
              <a:gd name="connsiteX144" fmla="*/ 982112 w 1573071"/>
              <a:gd name="connsiteY144" fmla="*/ 2150356 h 2340869"/>
              <a:gd name="connsiteX145" fmla="*/ 922581 w 1573071"/>
              <a:gd name="connsiteY145" fmla="*/ 2147976 h 2340869"/>
              <a:gd name="connsiteX146" fmla="*/ 870193 w 1573071"/>
              <a:gd name="connsiteY146" fmla="*/ 2157501 h 2340869"/>
              <a:gd name="connsiteX147" fmla="*/ 824949 w 1573071"/>
              <a:gd name="connsiteY147" fmla="*/ 2181314 h 2340869"/>
              <a:gd name="connsiteX148" fmla="*/ 779704 w 1573071"/>
              <a:gd name="connsiteY148" fmla="*/ 2188456 h 2340869"/>
              <a:gd name="connsiteX149" fmla="*/ 758274 w 1573071"/>
              <a:gd name="connsiteY149" fmla="*/ 2207508 h 2340869"/>
              <a:gd name="connsiteX150" fmla="*/ 751131 w 1573071"/>
              <a:gd name="connsiteY150" fmla="*/ 2252751 h 2340869"/>
              <a:gd name="connsiteX151" fmla="*/ 734462 w 1573071"/>
              <a:gd name="connsiteY151" fmla="*/ 2264658 h 2340869"/>
              <a:gd name="connsiteX152" fmla="*/ 689218 w 1573071"/>
              <a:gd name="connsiteY152" fmla="*/ 2314664 h 2340869"/>
              <a:gd name="connsiteX153" fmla="*/ 665406 w 1573071"/>
              <a:gd name="connsiteY153" fmla="*/ 2319425 h 2340869"/>
              <a:gd name="connsiteX154" fmla="*/ 617781 w 1573071"/>
              <a:gd name="connsiteY154" fmla="*/ 2340857 h 2340869"/>
              <a:gd name="connsiteX155" fmla="*/ 579681 w 1573071"/>
              <a:gd name="connsiteY155" fmla="*/ 2324188 h 2340869"/>
              <a:gd name="connsiteX156" fmla="*/ 563012 w 1573071"/>
              <a:gd name="connsiteY156" fmla="*/ 2295613 h 2340869"/>
              <a:gd name="connsiteX157" fmla="*/ 520149 w 1573071"/>
              <a:gd name="connsiteY157" fmla="*/ 2305139 h 2340869"/>
              <a:gd name="connsiteX158" fmla="*/ 512573 w 1573071"/>
              <a:gd name="connsiteY158" fmla="*/ 2299035 h 2340869"/>
              <a:gd name="connsiteX159" fmla="*/ 503481 w 1573071"/>
              <a:gd name="connsiteY159" fmla="*/ 2293232 h 2340869"/>
              <a:gd name="connsiteX160" fmla="*/ 522531 w 1573071"/>
              <a:gd name="connsiteY160" fmla="*/ 2186075 h 2340869"/>
              <a:gd name="connsiteX161" fmla="*/ 539199 w 1573071"/>
              <a:gd name="connsiteY161" fmla="*/ 2164644 h 2340869"/>
              <a:gd name="connsiteX162" fmla="*/ 529674 w 1573071"/>
              <a:gd name="connsiteY162" fmla="*/ 2119401 h 2340869"/>
              <a:gd name="connsiteX163" fmla="*/ 553487 w 1573071"/>
              <a:gd name="connsiteY163" fmla="*/ 2105113 h 2340869"/>
              <a:gd name="connsiteX164" fmla="*/ 534437 w 1573071"/>
              <a:gd name="connsiteY164" fmla="*/ 2090826 h 2340869"/>
              <a:gd name="connsiteX165" fmla="*/ 522531 w 1573071"/>
              <a:gd name="connsiteY165" fmla="*/ 2055108 h 2340869"/>
              <a:gd name="connsiteX166" fmla="*/ 513006 w 1573071"/>
              <a:gd name="connsiteY166" fmla="*/ 2009864 h 2340869"/>
              <a:gd name="connsiteX167" fmla="*/ 510624 w 1573071"/>
              <a:gd name="connsiteY167" fmla="*/ 1978906 h 2340869"/>
              <a:gd name="connsiteX168" fmla="*/ 460618 w 1573071"/>
              <a:gd name="connsiteY168" fmla="*/ 1981289 h 2340869"/>
              <a:gd name="connsiteX169" fmla="*/ 427282 w 1573071"/>
              <a:gd name="connsiteY169" fmla="*/ 1945570 h 2340869"/>
              <a:gd name="connsiteX170" fmla="*/ 382037 w 1573071"/>
              <a:gd name="connsiteY170" fmla="*/ 1928900 h 2340869"/>
              <a:gd name="connsiteX171" fmla="*/ 367749 w 1573071"/>
              <a:gd name="connsiteY171" fmla="*/ 1878895 h 2340869"/>
              <a:gd name="connsiteX172" fmla="*/ 365368 w 1573071"/>
              <a:gd name="connsiteY172" fmla="*/ 1857463 h 2340869"/>
              <a:gd name="connsiteX173" fmla="*/ 334413 w 1573071"/>
              <a:gd name="connsiteY173" fmla="*/ 1812220 h 2340869"/>
              <a:gd name="connsiteX174" fmla="*/ 291549 w 1573071"/>
              <a:gd name="connsiteY174" fmla="*/ 1788407 h 2340869"/>
              <a:gd name="connsiteX175" fmla="*/ 248688 w 1573071"/>
              <a:gd name="connsiteY175" fmla="*/ 1759833 h 2340869"/>
              <a:gd name="connsiteX176" fmla="*/ 215349 w 1573071"/>
              <a:gd name="connsiteY176" fmla="*/ 1750307 h 2340869"/>
              <a:gd name="connsiteX177" fmla="*/ 217731 w 1573071"/>
              <a:gd name="connsiteY177" fmla="*/ 1705061 h 2340869"/>
              <a:gd name="connsiteX178" fmla="*/ 174868 w 1573071"/>
              <a:gd name="connsiteY178" fmla="*/ 1719351 h 2340869"/>
              <a:gd name="connsiteX179" fmla="*/ 186775 w 1573071"/>
              <a:gd name="connsiteY179" fmla="*/ 1752689 h 2340869"/>
              <a:gd name="connsiteX180" fmla="*/ 179631 w 1573071"/>
              <a:gd name="connsiteY180" fmla="*/ 1769358 h 2340869"/>
              <a:gd name="connsiteX181" fmla="*/ 141531 w 1573071"/>
              <a:gd name="connsiteY181" fmla="*/ 1740783 h 2340869"/>
              <a:gd name="connsiteX182" fmla="*/ 98669 w 1573071"/>
              <a:gd name="connsiteY182" fmla="*/ 1738401 h 2340869"/>
              <a:gd name="connsiteX183" fmla="*/ 43899 w 1573071"/>
              <a:gd name="connsiteY183" fmla="*/ 1719351 h 2340869"/>
              <a:gd name="connsiteX184" fmla="*/ 10560 w 1573071"/>
              <a:gd name="connsiteY184" fmla="*/ 1716967 h 2340869"/>
              <a:gd name="connsiteX185" fmla="*/ 1037 w 1573071"/>
              <a:gd name="connsiteY185" fmla="*/ 1664583 h 2340869"/>
              <a:gd name="connsiteX186" fmla="*/ 34374 w 1573071"/>
              <a:gd name="connsiteY186" fmla="*/ 1576476 h 2340869"/>
              <a:gd name="connsiteX187" fmla="*/ 60568 w 1573071"/>
              <a:gd name="connsiteY187" fmla="*/ 1528851 h 2340869"/>
              <a:gd name="connsiteX188" fmla="*/ 81999 w 1573071"/>
              <a:gd name="connsiteY188" fmla="*/ 1481226 h 2340869"/>
              <a:gd name="connsiteX189" fmla="*/ 108194 w 1573071"/>
              <a:gd name="connsiteY189" fmla="*/ 1443126 h 2340869"/>
              <a:gd name="connsiteX190" fmla="*/ 146293 w 1573071"/>
              <a:gd name="connsiteY190" fmla="*/ 1433601 h 2340869"/>
              <a:gd name="connsiteX191" fmla="*/ 153438 w 1573071"/>
              <a:gd name="connsiteY191" fmla="*/ 1397883 h 2340869"/>
              <a:gd name="connsiteX192" fmla="*/ 262975 w 1573071"/>
              <a:gd name="connsiteY192" fmla="*/ 1278820 h 2340869"/>
              <a:gd name="connsiteX193" fmla="*/ 286787 w 1573071"/>
              <a:gd name="connsiteY193" fmla="*/ 1140705 h 2340869"/>
              <a:gd name="connsiteX194" fmla="*/ 282025 w 1573071"/>
              <a:gd name="connsiteY194" fmla="*/ 1059745 h 2340869"/>
              <a:gd name="connsiteX195" fmla="*/ 196300 w 1573071"/>
              <a:gd name="connsiteY195" fmla="*/ 1047839 h 2340869"/>
              <a:gd name="connsiteX196" fmla="*/ 179632 w 1573071"/>
              <a:gd name="connsiteY196" fmla="*/ 966876 h 2340869"/>
              <a:gd name="connsiteX197" fmla="*/ 186775 w 1573071"/>
              <a:gd name="connsiteY197" fmla="*/ 900201 h 2340869"/>
              <a:gd name="connsiteX198" fmla="*/ 148675 w 1573071"/>
              <a:gd name="connsiteY198" fmla="*/ 862101 h 2340869"/>
              <a:gd name="connsiteX199" fmla="*/ 127244 w 1573071"/>
              <a:gd name="connsiteY199" fmla="*/ 821619 h 2340869"/>
              <a:gd name="connsiteX200" fmla="*/ 117719 w 1573071"/>
              <a:gd name="connsiteY200" fmla="*/ 762089 h 2340869"/>
              <a:gd name="connsiteX201" fmla="*/ 102097 w 1573071"/>
              <a:gd name="connsiteY201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77237 w 1573071"/>
              <a:gd name="connsiteY4" fmla="*/ 433475 h 2340869"/>
              <a:gd name="connsiteX5" fmla="*/ 127243 w 1573071"/>
              <a:gd name="connsiteY5" fmla="*/ 433475 h 2340869"/>
              <a:gd name="connsiteX6" fmla="*/ 148674 w 1573071"/>
              <a:gd name="connsiteY6" fmla="*/ 383469 h 2340869"/>
              <a:gd name="connsiteX7" fmla="*/ 201062 w 1573071"/>
              <a:gd name="connsiteY7" fmla="*/ 347750 h 2340869"/>
              <a:gd name="connsiteX8" fmla="*/ 208206 w 1573071"/>
              <a:gd name="connsiteY8" fmla="*/ 297744 h 2340869"/>
              <a:gd name="connsiteX9" fmla="*/ 184393 w 1573071"/>
              <a:gd name="connsiteY9" fmla="*/ 281074 h 2340869"/>
              <a:gd name="connsiteX10" fmla="*/ 170106 w 1573071"/>
              <a:gd name="connsiteY10" fmla="*/ 250118 h 2340869"/>
              <a:gd name="connsiteX11" fmla="*/ 224874 w 1573071"/>
              <a:gd name="connsiteY11" fmla="*/ 204875 h 2340869"/>
              <a:gd name="connsiteX12" fmla="*/ 265357 w 1573071"/>
              <a:gd name="connsiteY12" fmla="*/ 121532 h 2340869"/>
              <a:gd name="connsiteX13" fmla="*/ 293931 w 1573071"/>
              <a:gd name="connsiteY13" fmla="*/ 123912 h 2340869"/>
              <a:gd name="connsiteX14" fmla="*/ 324887 w 1573071"/>
              <a:gd name="connsiteY14" fmla="*/ 169157 h 2340869"/>
              <a:gd name="connsiteX15" fmla="*/ 341554 w 1573071"/>
              <a:gd name="connsiteY15" fmla="*/ 138201 h 2340869"/>
              <a:gd name="connsiteX16" fmla="*/ 384416 w 1573071"/>
              <a:gd name="connsiteY16" fmla="*/ 121534 h 2340869"/>
              <a:gd name="connsiteX17" fmla="*/ 420135 w 1573071"/>
              <a:gd name="connsiteY17" fmla="*/ 83434 h 2340869"/>
              <a:gd name="connsiteX18" fmla="*/ 451091 w 1573071"/>
              <a:gd name="connsiteY18" fmla="*/ 88196 h 2340869"/>
              <a:gd name="connsiteX19" fmla="*/ 470141 w 1573071"/>
              <a:gd name="connsiteY19" fmla="*/ 64384 h 2340869"/>
              <a:gd name="connsiteX20" fmla="*/ 498716 w 1573071"/>
              <a:gd name="connsiteY20" fmla="*/ 88196 h 2340869"/>
              <a:gd name="connsiteX21" fmla="*/ 486810 w 1573071"/>
              <a:gd name="connsiteY21" fmla="*/ 121534 h 2340869"/>
              <a:gd name="connsiteX22" fmla="*/ 486810 w 1573071"/>
              <a:gd name="connsiteY22" fmla="*/ 164395 h 2340869"/>
              <a:gd name="connsiteX23" fmla="*/ 515385 w 1573071"/>
              <a:gd name="connsiteY23" fmla="*/ 78671 h 2340869"/>
              <a:gd name="connsiteX24" fmla="*/ 522529 w 1573071"/>
              <a:gd name="connsiteY24" fmla="*/ 23901 h 2340869"/>
              <a:gd name="connsiteX25" fmla="*/ 543961 w 1573071"/>
              <a:gd name="connsiteY25" fmla="*/ 11994 h 2340869"/>
              <a:gd name="connsiteX26" fmla="*/ 551104 w 1573071"/>
              <a:gd name="connsiteY26" fmla="*/ 89 h 2340869"/>
              <a:gd name="connsiteX27" fmla="*/ 601110 w 1573071"/>
              <a:gd name="connsiteY27" fmla="*/ 19139 h 2340869"/>
              <a:gd name="connsiteX28" fmla="*/ 636831 w 1573071"/>
              <a:gd name="connsiteY28" fmla="*/ 33424 h 2340869"/>
              <a:gd name="connsiteX29" fmla="*/ 651116 w 1573071"/>
              <a:gd name="connsiteY29" fmla="*/ 40570 h 2340869"/>
              <a:gd name="connsiteX30" fmla="*/ 708266 w 1573071"/>
              <a:gd name="connsiteY30" fmla="*/ 121534 h 2340869"/>
              <a:gd name="connsiteX31" fmla="*/ 748749 w 1573071"/>
              <a:gd name="connsiteY31" fmla="*/ 152487 h 2340869"/>
              <a:gd name="connsiteX32" fmla="*/ 753510 w 1573071"/>
              <a:gd name="connsiteY32" fmla="*/ 123915 h 2340869"/>
              <a:gd name="connsiteX33" fmla="*/ 765416 w 1573071"/>
              <a:gd name="connsiteY33" fmla="*/ 114390 h 2340869"/>
              <a:gd name="connsiteX34" fmla="*/ 810660 w 1573071"/>
              <a:gd name="connsiteY34" fmla="*/ 123915 h 2340869"/>
              <a:gd name="connsiteX35" fmla="*/ 839235 w 1573071"/>
              <a:gd name="connsiteY35" fmla="*/ 95340 h 2340869"/>
              <a:gd name="connsiteX36" fmla="*/ 877335 w 1573071"/>
              <a:gd name="connsiteY36" fmla="*/ 35809 h 2340869"/>
              <a:gd name="connsiteX37" fmla="*/ 896385 w 1573071"/>
              <a:gd name="connsiteY37" fmla="*/ 26284 h 2340869"/>
              <a:gd name="connsiteX38" fmla="*/ 920197 w 1573071"/>
              <a:gd name="connsiteY38" fmla="*/ 38190 h 2340869"/>
              <a:gd name="connsiteX39" fmla="*/ 922579 w 1573071"/>
              <a:gd name="connsiteY39" fmla="*/ 64384 h 2340869"/>
              <a:gd name="connsiteX40" fmla="*/ 946391 w 1573071"/>
              <a:gd name="connsiteY40" fmla="*/ 42952 h 2340869"/>
              <a:gd name="connsiteX41" fmla="*/ 982113 w 1573071"/>
              <a:gd name="connsiteY41" fmla="*/ 42950 h 2340869"/>
              <a:gd name="connsiteX42" fmla="*/ 1032116 w 1573071"/>
              <a:gd name="connsiteY42" fmla="*/ 69146 h 2340869"/>
              <a:gd name="connsiteX43" fmla="*/ 1060693 w 1573071"/>
              <a:gd name="connsiteY43" fmla="*/ 26281 h 2340869"/>
              <a:gd name="connsiteX44" fmla="*/ 1155942 w 1573071"/>
              <a:gd name="connsiteY44" fmla="*/ 16756 h 2340869"/>
              <a:gd name="connsiteX45" fmla="*/ 1182135 w 1573071"/>
              <a:gd name="connsiteY45" fmla="*/ 11996 h 2340869"/>
              <a:gd name="connsiteX46" fmla="*/ 1255954 w 1573071"/>
              <a:gd name="connsiteY46" fmla="*/ 54859 h 2340869"/>
              <a:gd name="connsiteX47" fmla="*/ 1310722 w 1573071"/>
              <a:gd name="connsiteY47" fmla="*/ 121534 h 2340869"/>
              <a:gd name="connsiteX48" fmla="*/ 1253572 w 1573071"/>
              <a:gd name="connsiteY48" fmla="*/ 135821 h 2340869"/>
              <a:gd name="connsiteX49" fmla="*/ 1229760 w 1573071"/>
              <a:gd name="connsiteY49" fmla="*/ 169159 h 2340869"/>
              <a:gd name="connsiteX50" fmla="*/ 1272622 w 1573071"/>
              <a:gd name="connsiteY50" fmla="*/ 188209 h 2340869"/>
              <a:gd name="connsiteX51" fmla="*/ 1298816 w 1573071"/>
              <a:gd name="connsiteY51" fmla="*/ 185827 h 2340869"/>
              <a:gd name="connsiteX52" fmla="*/ 1322629 w 1573071"/>
              <a:gd name="connsiteY52" fmla="*/ 202496 h 2340869"/>
              <a:gd name="connsiteX53" fmla="*/ 1351204 w 1573071"/>
              <a:gd name="connsiteY53" fmla="*/ 200115 h 2340869"/>
              <a:gd name="connsiteX54" fmla="*/ 1370255 w 1573071"/>
              <a:gd name="connsiteY54" fmla="*/ 212019 h 2340869"/>
              <a:gd name="connsiteX55" fmla="*/ 1289291 w 1573071"/>
              <a:gd name="connsiteY55" fmla="*/ 338227 h 2340869"/>
              <a:gd name="connsiteX56" fmla="*/ 1260716 w 1573071"/>
              <a:gd name="connsiteY56" fmla="*/ 350134 h 2340869"/>
              <a:gd name="connsiteX57" fmla="*/ 1184516 w 1573071"/>
              <a:gd name="connsiteY57" fmla="*/ 316796 h 2340869"/>
              <a:gd name="connsiteX58" fmla="*/ 1101172 w 1573071"/>
              <a:gd name="connsiteY58" fmla="*/ 262027 h 2340869"/>
              <a:gd name="connsiteX59" fmla="*/ 1003541 w 1573071"/>
              <a:gd name="connsiteY59" fmla="*/ 288221 h 2340869"/>
              <a:gd name="connsiteX60" fmla="*/ 991635 w 1573071"/>
              <a:gd name="connsiteY60" fmla="*/ 323940 h 2340869"/>
              <a:gd name="connsiteX61" fmla="*/ 1036879 w 1573071"/>
              <a:gd name="connsiteY61" fmla="*/ 352515 h 2340869"/>
              <a:gd name="connsiteX62" fmla="*/ 1063072 w 1573071"/>
              <a:gd name="connsiteY62" fmla="*/ 402521 h 2340869"/>
              <a:gd name="connsiteX63" fmla="*/ 1060691 w 1573071"/>
              <a:gd name="connsiteY63" fmla="*/ 421571 h 2340869"/>
              <a:gd name="connsiteX64" fmla="*/ 1044022 w 1573071"/>
              <a:gd name="connsiteY64" fmla="*/ 493009 h 2340869"/>
              <a:gd name="connsiteX65" fmla="*/ 1017829 w 1573071"/>
              <a:gd name="connsiteY65" fmla="*/ 540634 h 2340869"/>
              <a:gd name="connsiteX66" fmla="*/ 986872 w 1573071"/>
              <a:gd name="connsiteY66" fmla="*/ 566827 h 2340869"/>
              <a:gd name="connsiteX67" fmla="*/ 972585 w 1573071"/>
              <a:gd name="connsiteY67" fmla="*/ 628740 h 2340869"/>
              <a:gd name="connsiteX68" fmla="*/ 1044022 w 1573071"/>
              <a:gd name="connsiteY68" fmla="*/ 640646 h 2340869"/>
              <a:gd name="connsiteX69" fmla="*/ 1079741 w 1573071"/>
              <a:gd name="connsiteY69" fmla="*/ 600165 h 2340869"/>
              <a:gd name="connsiteX70" fmla="*/ 1110697 w 1573071"/>
              <a:gd name="connsiteY70" fmla="*/ 573971 h 2340869"/>
              <a:gd name="connsiteX71" fmla="*/ 1179754 w 1573071"/>
              <a:gd name="connsiteY71" fmla="*/ 564446 h 2340869"/>
              <a:gd name="connsiteX72" fmla="*/ 1189279 w 1573071"/>
              <a:gd name="connsiteY72" fmla="*/ 633502 h 2340869"/>
              <a:gd name="connsiteX73" fmla="*/ 1251191 w 1573071"/>
              <a:gd name="connsiteY73" fmla="*/ 669221 h 2340869"/>
              <a:gd name="connsiteX74" fmla="*/ 1263097 w 1573071"/>
              <a:gd name="connsiteY74" fmla="*/ 688271 h 2340869"/>
              <a:gd name="connsiteX75" fmla="*/ 1294054 w 1573071"/>
              <a:gd name="connsiteY75" fmla="*/ 685890 h 2340869"/>
              <a:gd name="connsiteX76" fmla="*/ 1272622 w 1573071"/>
              <a:gd name="connsiteY76" fmla="*/ 647790 h 2340869"/>
              <a:gd name="connsiteX77" fmla="*/ 1320247 w 1573071"/>
              <a:gd name="connsiteY77" fmla="*/ 650171 h 2340869"/>
              <a:gd name="connsiteX78" fmla="*/ 1332154 w 1573071"/>
              <a:gd name="connsiteY78" fmla="*/ 685890 h 2340869"/>
              <a:gd name="connsiteX79" fmla="*/ 1346442 w 1573071"/>
              <a:gd name="connsiteY79" fmla="*/ 654934 h 2340869"/>
              <a:gd name="connsiteX80" fmla="*/ 1375016 w 1573071"/>
              <a:gd name="connsiteY80" fmla="*/ 664459 h 2340869"/>
              <a:gd name="connsiteX81" fmla="*/ 1432166 w 1573071"/>
              <a:gd name="connsiteY81" fmla="*/ 654934 h 2340869"/>
              <a:gd name="connsiteX82" fmla="*/ 1448835 w 1573071"/>
              <a:gd name="connsiteY82" fmla="*/ 633502 h 2340869"/>
              <a:gd name="connsiteX83" fmla="*/ 1501222 w 1573071"/>
              <a:gd name="connsiteY83" fmla="*/ 650171 h 2340869"/>
              <a:gd name="connsiteX84" fmla="*/ 1505985 w 1573071"/>
              <a:gd name="connsiteY84" fmla="*/ 688271 h 2340869"/>
              <a:gd name="connsiteX85" fmla="*/ 1532179 w 1573071"/>
              <a:gd name="connsiteY85" fmla="*/ 697796 h 2340869"/>
              <a:gd name="connsiteX86" fmla="*/ 1522654 w 1573071"/>
              <a:gd name="connsiteY86" fmla="*/ 747802 h 2340869"/>
              <a:gd name="connsiteX87" fmla="*/ 1555991 w 1573071"/>
              <a:gd name="connsiteY87" fmla="*/ 764471 h 2340869"/>
              <a:gd name="connsiteX88" fmla="*/ 1555991 w 1573071"/>
              <a:gd name="connsiteY88" fmla="*/ 802571 h 2340869"/>
              <a:gd name="connsiteX89" fmla="*/ 1517891 w 1573071"/>
              <a:gd name="connsiteY89" fmla="*/ 797809 h 2340869"/>
              <a:gd name="connsiteX90" fmla="*/ 1479791 w 1573071"/>
              <a:gd name="connsiteY90" fmla="*/ 819240 h 2340869"/>
              <a:gd name="connsiteX91" fmla="*/ 1501222 w 1573071"/>
              <a:gd name="connsiteY91" fmla="*/ 835909 h 2340869"/>
              <a:gd name="connsiteX92" fmla="*/ 1541704 w 1573071"/>
              <a:gd name="connsiteY92" fmla="*/ 840671 h 2340869"/>
              <a:gd name="connsiteX93" fmla="*/ 1572660 w 1573071"/>
              <a:gd name="connsiteY93" fmla="*/ 871627 h 2340869"/>
              <a:gd name="connsiteX94" fmla="*/ 1560756 w 1573071"/>
              <a:gd name="connsiteY94" fmla="*/ 902582 h 2340869"/>
              <a:gd name="connsiteX95" fmla="*/ 1558376 w 1573071"/>
              <a:gd name="connsiteY95" fmla="*/ 933539 h 2340869"/>
              <a:gd name="connsiteX96" fmla="*/ 1555991 w 1573071"/>
              <a:gd name="connsiteY96" fmla="*/ 964496 h 2340869"/>
              <a:gd name="connsiteX97" fmla="*/ 1567897 w 1573071"/>
              <a:gd name="connsiteY97" fmla="*/ 983546 h 2340869"/>
              <a:gd name="connsiteX98" fmla="*/ 1517894 w 1573071"/>
              <a:gd name="connsiteY98" fmla="*/ 966874 h 2340869"/>
              <a:gd name="connsiteX99" fmla="*/ 1463123 w 1573071"/>
              <a:gd name="connsiteY99" fmla="*/ 985928 h 2340869"/>
              <a:gd name="connsiteX100" fmla="*/ 1425022 w 1573071"/>
              <a:gd name="connsiteY100" fmla="*/ 943065 h 2340869"/>
              <a:gd name="connsiteX101" fmla="*/ 1403591 w 1573071"/>
              <a:gd name="connsiteY101" fmla="*/ 935921 h 2340869"/>
              <a:gd name="connsiteX102" fmla="*/ 1389304 w 1573071"/>
              <a:gd name="connsiteY102" fmla="*/ 950209 h 2340869"/>
              <a:gd name="connsiteX103" fmla="*/ 1398829 w 1573071"/>
              <a:gd name="connsiteY103" fmla="*/ 978784 h 2340869"/>
              <a:gd name="connsiteX104" fmla="*/ 1348822 w 1573071"/>
              <a:gd name="connsiteY104" fmla="*/ 978784 h 2340869"/>
              <a:gd name="connsiteX105" fmla="*/ 1267860 w 1573071"/>
              <a:gd name="connsiteY105" fmla="*/ 997834 h 2340869"/>
              <a:gd name="connsiteX106" fmla="*/ 1239285 w 1573071"/>
              <a:gd name="connsiteY106" fmla="*/ 1019265 h 2340869"/>
              <a:gd name="connsiteX107" fmla="*/ 1213091 w 1573071"/>
              <a:gd name="connsiteY107" fmla="*/ 1024027 h 2340869"/>
              <a:gd name="connsiteX108" fmla="*/ 1191660 w 1573071"/>
              <a:gd name="connsiteY108" fmla="*/ 1035934 h 2340869"/>
              <a:gd name="connsiteX109" fmla="*/ 1160704 w 1573071"/>
              <a:gd name="connsiteY109" fmla="*/ 1033552 h 2340869"/>
              <a:gd name="connsiteX110" fmla="*/ 1101172 w 1573071"/>
              <a:gd name="connsiteY110" fmla="*/ 1059746 h 2340869"/>
              <a:gd name="connsiteX111" fmla="*/ 1060691 w 1573071"/>
              <a:gd name="connsiteY111" fmla="*/ 1052602 h 2340869"/>
              <a:gd name="connsiteX112" fmla="*/ 1022591 w 1573071"/>
              <a:gd name="connsiteY112" fmla="*/ 1074034 h 2340869"/>
              <a:gd name="connsiteX113" fmla="*/ 994016 w 1573071"/>
              <a:gd name="connsiteY113" fmla="*/ 1090702 h 2340869"/>
              <a:gd name="connsiteX114" fmla="*/ 989254 w 1573071"/>
              <a:gd name="connsiteY114" fmla="*/ 1119277 h 2340869"/>
              <a:gd name="connsiteX115" fmla="*/ 960679 w 1573071"/>
              <a:gd name="connsiteY115" fmla="*/ 1107371 h 2340869"/>
              <a:gd name="connsiteX116" fmla="*/ 958300 w 1573071"/>
              <a:gd name="connsiteY116" fmla="*/ 1157376 h 2340869"/>
              <a:gd name="connsiteX117" fmla="*/ 979731 w 1573071"/>
              <a:gd name="connsiteY117" fmla="*/ 1166900 h 2340869"/>
              <a:gd name="connsiteX118" fmla="*/ 974968 w 1573071"/>
              <a:gd name="connsiteY118" fmla="*/ 1240718 h 2340869"/>
              <a:gd name="connsiteX119" fmla="*/ 984494 w 1573071"/>
              <a:gd name="connsiteY119" fmla="*/ 1302633 h 2340869"/>
              <a:gd name="connsiteX120" fmla="*/ 1032119 w 1573071"/>
              <a:gd name="connsiteY120" fmla="*/ 1383595 h 2340869"/>
              <a:gd name="connsiteX121" fmla="*/ 1072600 w 1573071"/>
              <a:gd name="connsiteY121" fmla="*/ 1405026 h 2340869"/>
              <a:gd name="connsiteX122" fmla="*/ 1089269 w 1573071"/>
              <a:gd name="connsiteY122" fmla="*/ 1471701 h 2340869"/>
              <a:gd name="connsiteX123" fmla="*/ 1122607 w 1573071"/>
              <a:gd name="connsiteY123" fmla="*/ 1497895 h 2340869"/>
              <a:gd name="connsiteX124" fmla="*/ 1163088 w 1573071"/>
              <a:gd name="connsiteY124" fmla="*/ 1557426 h 2340869"/>
              <a:gd name="connsiteX125" fmla="*/ 1191663 w 1573071"/>
              <a:gd name="connsiteY125" fmla="*/ 1571714 h 2340869"/>
              <a:gd name="connsiteX126" fmla="*/ 1220238 w 1573071"/>
              <a:gd name="connsiteY126" fmla="*/ 1609813 h 2340869"/>
              <a:gd name="connsiteX127" fmla="*/ 1215943 w 1573071"/>
              <a:gd name="connsiteY127" fmla="*/ 1629673 h 2340869"/>
              <a:gd name="connsiteX128" fmla="*/ 1196425 w 1573071"/>
              <a:gd name="connsiteY128" fmla="*/ 1678870 h 2340869"/>
              <a:gd name="connsiteX129" fmla="*/ 1144037 w 1573071"/>
              <a:gd name="connsiteY129" fmla="*/ 1674106 h 2340869"/>
              <a:gd name="connsiteX130" fmla="*/ 1124987 w 1573071"/>
              <a:gd name="connsiteY130" fmla="*/ 1719349 h 2340869"/>
              <a:gd name="connsiteX131" fmla="*/ 1048787 w 1573071"/>
              <a:gd name="connsiteY131" fmla="*/ 1752687 h 2340869"/>
              <a:gd name="connsiteX132" fmla="*/ 1020212 w 1573071"/>
              <a:gd name="connsiteY132" fmla="*/ 1812218 h 2340869"/>
              <a:gd name="connsiteX133" fmla="*/ 1036881 w 1573071"/>
              <a:gd name="connsiteY133" fmla="*/ 1859843 h 2340869"/>
              <a:gd name="connsiteX134" fmla="*/ 1017832 w 1573071"/>
              <a:gd name="connsiteY134" fmla="*/ 1900326 h 2340869"/>
              <a:gd name="connsiteX135" fmla="*/ 984493 w 1573071"/>
              <a:gd name="connsiteY135" fmla="*/ 1897943 h 2340869"/>
              <a:gd name="connsiteX136" fmla="*/ 982112 w 1573071"/>
              <a:gd name="connsiteY136" fmla="*/ 1962237 h 2340869"/>
              <a:gd name="connsiteX137" fmla="*/ 946393 w 1573071"/>
              <a:gd name="connsiteY137" fmla="*/ 1978906 h 2340869"/>
              <a:gd name="connsiteX138" fmla="*/ 910674 w 1573071"/>
              <a:gd name="connsiteY138" fmla="*/ 1986049 h 2340869"/>
              <a:gd name="connsiteX139" fmla="*/ 910674 w 1573071"/>
              <a:gd name="connsiteY139" fmla="*/ 2050343 h 2340869"/>
              <a:gd name="connsiteX140" fmla="*/ 967824 w 1573071"/>
              <a:gd name="connsiteY140" fmla="*/ 2059868 h 2340869"/>
              <a:gd name="connsiteX141" fmla="*/ 1001162 w 1573071"/>
              <a:gd name="connsiteY141" fmla="*/ 2055106 h 2340869"/>
              <a:gd name="connsiteX142" fmla="*/ 1005922 w 1573071"/>
              <a:gd name="connsiteY142" fmla="*/ 2128925 h 2340869"/>
              <a:gd name="connsiteX143" fmla="*/ 982112 w 1573071"/>
              <a:gd name="connsiteY143" fmla="*/ 2150356 h 2340869"/>
              <a:gd name="connsiteX144" fmla="*/ 922581 w 1573071"/>
              <a:gd name="connsiteY144" fmla="*/ 2147976 h 2340869"/>
              <a:gd name="connsiteX145" fmla="*/ 870193 w 1573071"/>
              <a:gd name="connsiteY145" fmla="*/ 2157501 h 2340869"/>
              <a:gd name="connsiteX146" fmla="*/ 824949 w 1573071"/>
              <a:gd name="connsiteY146" fmla="*/ 2181314 h 2340869"/>
              <a:gd name="connsiteX147" fmla="*/ 779704 w 1573071"/>
              <a:gd name="connsiteY147" fmla="*/ 2188456 h 2340869"/>
              <a:gd name="connsiteX148" fmla="*/ 758274 w 1573071"/>
              <a:gd name="connsiteY148" fmla="*/ 2207508 h 2340869"/>
              <a:gd name="connsiteX149" fmla="*/ 751131 w 1573071"/>
              <a:gd name="connsiteY149" fmla="*/ 2252751 h 2340869"/>
              <a:gd name="connsiteX150" fmla="*/ 734462 w 1573071"/>
              <a:gd name="connsiteY150" fmla="*/ 2264658 h 2340869"/>
              <a:gd name="connsiteX151" fmla="*/ 689218 w 1573071"/>
              <a:gd name="connsiteY151" fmla="*/ 2314664 h 2340869"/>
              <a:gd name="connsiteX152" fmla="*/ 665406 w 1573071"/>
              <a:gd name="connsiteY152" fmla="*/ 2319425 h 2340869"/>
              <a:gd name="connsiteX153" fmla="*/ 617781 w 1573071"/>
              <a:gd name="connsiteY153" fmla="*/ 2340857 h 2340869"/>
              <a:gd name="connsiteX154" fmla="*/ 579681 w 1573071"/>
              <a:gd name="connsiteY154" fmla="*/ 2324188 h 2340869"/>
              <a:gd name="connsiteX155" fmla="*/ 563012 w 1573071"/>
              <a:gd name="connsiteY155" fmla="*/ 2295613 h 2340869"/>
              <a:gd name="connsiteX156" fmla="*/ 520149 w 1573071"/>
              <a:gd name="connsiteY156" fmla="*/ 2305139 h 2340869"/>
              <a:gd name="connsiteX157" fmla="*/ 512573 w 1573071"/>
              <a:gd name="connsiteY157" fmla="*/ 2299035 h 2340869"/>
              <a:gd name="connsiteX158" fmla="*/ 503481 w 1573071"/>
              <a:gd name="connsiteY158" fmla="*/ 2293232 h 2340869"/>
              <a:gd name="connsiteX159" fmla="*/ 522531 w 1573071"/>
              <a:gd name="connsiteY159" fmla="*/ 2186075 h 2340869"/>
              <a:gd name="connsiteX160" fmla="*/ 539199 w 1573071"/>
              <a:gd name="connsiteY160" fmla="*/ 2164644 h 2340869"/>
              <a:gd name="connsiteX161" fmla="*/ 529674 w 1573071"/>
              <a:gd name="connsiteY161" fmla="*/ 2119401 h 2340869"/>
              <a:gd name="connsiteX162" fmla="*/ 553487 w 1573071"/>
              <a:gd name="connsiteY162" fmla="*/ 2105113 h 2340869"/>
              <a:gd name="connsiteX163" fmla="*/ 534437 w 1573071"/>
              <a:gd name="connsiteY163" fmla="*/ 2090826 h 2340869"/>
              <a:gd name="connsiteX164" fmla="*/ 522531 w 1573071"/>
              <a:gd name="connsiteY164" fmla="*/ 2055108 h 2340869"/>
              <a:gd name="connsiteX165" fmla="*/ 513006 w 1573071"/>
              <a:gd name="connsiteY165" fmla="*/ 2009864 h 2340869"/>
              <a:gd name="connsiteX166" fmla="*/ 510624 w 1573071"/>
              <a:gd name="connsiteY166" fmla="*/ 1978906 h 2340869"/>
              <a:gd name="connsiteX167" fmla="*/ 460618 w 1573071"/>
              <a:gd name="connsiteY167" fmla="*/ 1981289 h 2340869"/>
              <a:gd name="connsiteX168" fmla="*/ 427282 w 1573071"/>
              <a:gd name="connsiteY168" fmla="*/ 1945570 h 2340869"/>
              <a:gd name="connsiteX169" fmla="*/ 382037 w 1573071"/>
              <a:gd name="connsiteY169" fmla="*/ 1928900 h 2340869"/>
              <a:gd name="connsiteX170" fmla="*/ 367749 w 1573071"/>
              <a:gd name="connsiteY170" fmla="*/ 1878895 h 2340869"/>
              <a:gd name="connsiteX171" fmla="*/ 365368 w 1573071"/>
              <a:gd name="connsiteY171" fmla="*/ 1857463 h 2340869"/>
              <a:gd name="connsiteX172" fmla="*/ 334413 w 1573071"/>
              <a:gd name="connsiteY172" fmla="*/ 1812220 h 2340869"/>
              <a:gd name="connsiteX173" fmla="*/ 291549 w 1573071"/>
              <a:gd name="connsiteY173" fmla="*/ 1788407 h 2340869"/>
              <a:gd name="connsiteX174" fmla="*/ 248688 w 1573071"/>
              <a:gd name="connsiteY174" fmla="*/ 1759833 h 2340869"/>
              <a:gd name="connsiteX175" fmla="*/ 215349 w 1573071"/>
              <a:gd name="connsiteY175" fmla="*/ 1750307 h 2340869"/>
              <a:gd name="connsiteX176" fmla="*/ 217731 w 1573071"/>
              <a:gd name="connsiteY176" fmla="*/ 1705061 h 2340869"/>
              <a:gd name="connsiteX177" fmla="*/ 174868 w 1573071"/>
              <a:gd name="connsiteY177" fmla="*/ 1719351 h 2340869"/>
              <a:gd name="connsiteX178" fmla="*/ 186775 w 1573071"/>
              <a:gd name="connsiteY178" fmla="*/ 1752689 h 2340869"/>
              <a:gd name="connsiteX179" fmla="*/ 179631 w 1573071"/>
              <a:gd name="connsiteY179" fmla="*/ 1769358 h 2340869"/>
              <a:gd name="connsiteX180" fmla="*/ 141531 w 1573071"/>
              <a:gd name="connsiteY180" fmla="*/ 1740783 h 2340869"/>
              <a:gd name="connsiteX181" fmla="*/ 98669 w 1573071"/>
              <a:gd name="connsiteY181" fmla="*/ 1738401 h 2340869"/>
              <a:gd name="connsiteX182" fmla="*/ 43899 w 1573071"/>
              <a:gd name="connsiteY182" fmla="*/ 1719351 h 2340869"/>
              <a:gd name="connsiteX183" fmla="*/ 10560 w 1573071"/>
              <a:gd name="connsiteY183" fmla="*/ 1716967 h 2340869"/>
              <a:gd name="connsiteX184" fmla="*/ 1037 w 1573071"/>
              <a:gd name="connsiteY184" fmla="*/ 1664583 h 2340869"/>
              <a:gd name="connsiteX185" fmla="*/ 34374 w 1573071"/>
              <a:gd name="connsiteY185" fmla="*/ 1576476 h 2340869"/>
              <a:gd name="connsiteX186" fmla="*/ 60568 w 1573071"/>
              <a:gd name="connsiteY186" fmla="*/ 1528851 h 2340869"/>
              <a:gd name="connsiteX187" fmla="*/ 81999 w 1573071"/>
              <a:gd name="connsiteY187" fmla="*/ 1481226 h 2340869"/>
              <a:gd name="connsiteX188" fmla="*/ 108194 w 1573071"/>
              <a:gd name="connsiteY188" fmla="*/ 1443126 h 2340869"/>
              <a:gd name="connsiteX189" fmla="*/ 146293 w 1573071"/>
              <a:gd name="connsiteY189" fmla="*/ 1433601 h 2340869"/>
              <a:gd name="connsiteX190" fmla="*/ 153438 w 1573071"/>
              <a:gd name="connsiteY190" fmla="*/ 1397883 h 2340869"/>
              <a:gd name="connsiteX191" fmla="*/ 262975 w 1573071"/>
              <a:gd name="connsiteY191" fmla="*/ 1278820 h 2340869"/>
              <a:gd name="connsiteX192" fmla="*/ 286787 w 1573071"/>
              <a:gd name="connsiteY192" fmla="*/ 1140705 h 2340869"/>
              <a:gd name="connsiteX193" fmla="*/ 282025 w 1573071"/>
              <a:gd name="connsiteY193" fmla="*/ 1059745 h 2340869"/>
              <a:gd name="connsiteX194" fmla="*/ 196300 w 1573071"/>
              <a:gd name="connsiteY194" fmla="*/ 1047839 h 2340869"/>
              <a:gd name="connsiteX195" fmla="*/ 179632 w 1573071"/>
              <a:gd name="connsiteY195" fmla="*/ 966876 h 2340869"/>
              <a:gd name="connsiteX196" fmla="*/ 186775 w 1573071"/>
              <a:gd name="connsiteY196" fmla="*/ 900201 h 2340869"/>
              <a:gd name="connsiteX197" fmla="*/ 148675 w 1573071"/>
              <a:gd name="connsiteY197" fmla="*/ 862101 h 2340869"/>
              <a:gd name="connsiteX198" fmla="*/ 127244 w 1573071"/>
              <a:gd name="connsiteY198" fmla="*/ 821619 h 2340869"/>
              <a:gd name="connsiteX199" fmla="*/ 117719 w 1573071"/>
              <a:gd name="connsiteY199" fmla="*/ 762089 h 2340869"/>
              <a:gd name="connsiteX200" fmla="*/ 102097 w 1573071"/>
              <a:gd name="connsiteY200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27243 w 1573071"/>
              <a:gd name="connsiteY4" fmla="*/ 433475 h 2340869"/>
              <a:gd name="connsiteX5" fmla="*/ 148674 w 1573071"/>
              <a:gd name="connsiteY5" fmla="*/ 383469 h 2340869"/>
              <a:gd name="connsiteX6" fmla="*/ 201062 w 1573071"/>
              <a:gd name="connsiteY6" fmla="*/ 347750 h 2340869"/>
              <a:gd name="connsiteX7" fmla="*/ 208206 w 1573071"/>
              <a:gd name="connsiteY7" fmla="*/ 297744 h 2340869"/>
              <a:gd name="connsiteX8" fmla="*/ 184393 w 1573071"/>
              <a:gd name="connsiteY8" fmla="*/ 281074 h 2340869"/>
              <a:gd name="connsiteX9" fmla="*/ 170106 w 1573071"/>
              <a:gd name="connsiteY9" fmla="*/ 250118 h 2340869"/>
              <a:gd name="connsiteX10" fmla="*/ 224874 w 1573071"/>
              <a:gd name="connsiteY10" fmla="*/ 204875 h 2340869"/>
              <a:gd name="connsiteX11" fmla="*/ 265357 w 1573071"/>
              <a:gd name="connsiteY11" fmla="*/ 121532 h 2340869"/>
              <a:gd name="connsiteX12" fmla="*/ 293931 w 1573071"/>
              <a:gd name="connsiteY12" fmla="*/ 123912 h 2340869"/>
              <a:gd name="connsiteX13" fmla="*/ 324887 w 1573071"/>
              <a:gd name="connsiteY13" fmla="*/ 169157 h 2340869"/>
              <a:gd name="connsiteX14" fmla="*/ 341554 w 1573071"/>
              <a:gd name="connsiteY14" fmla="*/ 138201 h 2340869"/>
              <a:gd name="connsiteX15" fmla="*/ 384416 w 1573071"/>
              <a:gd name="connsiteY15" fmla="*/ 121534 h 2340869"/>
              <a:gd name="connsiteX16" fmla="*/ 420135 w 1573071"/>
              <a:gd name="connsiteY16" fmla="*/ 83434 h 2340869"/>
              <a:gd name="connsiteX17" fmla="*/ 451091 w 1573071"/>
              <a:gd name="connsiteY17" fmla="*/ 88196 h 2340869"/>
              <a:gd name="connsiteX18" fmla="*/ 470141 w 1573071"/>
              <a:gd name="connsiteY18" fmla="*/ 64384 h 2340869"/>
              <a:gd name="connsiteX19" fmla="*/ 498716 w 1573071"/>
              <a:gd name="connsiteY19" fmla="*/ 88196 h 2340869"/>
              <a:gd name="connsiteX20" fmla="*/ 486810 w 1573071"/>
              <a:gd name="connsiteY20" fmla="*/ 121534 h 2340869"/>
              <a:gd name="connsiteX21" fmla="*/ 486810 w 1573071"/>
              <a:gd name="connsiteY21" fmla="*/ 164395 h 2340869"/>
              <a:gd name="connsiteX22" fmla="*/ 515385 w 1573071"/>
              <a:gd name="connsiteY22" fmla="*/ 78671 h 2340869"/>
              <a:gd name="connsiteX23" fmla="*/ 522529 w 1573071"/>
              <a:gd name="connsiteY23" fmla="*/ 23901 h 2340869"/>
              <a:gd name="connsiteX24" fmla="*/ 543961 w 1573071"/>
              <a:gd name="connsiteY24" fmla="*/ 11994 h 2340869"/>
              <a:gd name="connsiteX25" fmla="*/ 551104 w 1573071"/>
              <a:gd name="connsiteY25" fmla="*/ 89 h 2340869"/>
              <a:gd name="connsiteX26" fmla="*/ 601110 w 1573071"/>
              <a:gd name="connsiteY26" fmla="*/ 19139 h 2340869"/>
              <a:gd name="connsiteX27" fmla="*/ 636831 w 1573071"/>
              <a:gd name="connsiteY27" fmla="*/ 33424 h 2340869"/>
              <a:gd name="connsiteX28" fmla="*/ 651116 w 1573071"/>
              <a:gd name="connsiteY28" fmla="*/ 40570 h 2340869"/>
              <a:gd name="connsiteX29" fmla="*/ 708266 w 1573071"/>
              <a:gd name="connsiteY29" fmla="*/ 121534 h 2340869"/>
              <a:gd name="connsiteX30" fmla="*/ 748749 w 1573071"/>
              <a:gd name="connsiteY30" fmla="*/ 152487 h 2340869"/>
              <a:gd name="connsiteX31" fmla="*/ 753510 w 1573071"/>
              <a:gd name="connsiteY31" fmla="*/ 123915 h 2340869"/>
              <a:gd name="connsiteX32" fmla="*/ 765416 w 1573071"/>
              <a:gd name="connsiteY32" fmla="*/ 114390 h 2340869"/>
              <a:gd name="connsiteX33" fmla="*/ 810660 w 1573071"/>
              <a:gd name="connsiteY33" fmla="*/ 123915 h 2340869"/>
              <a:gd name="connsiteX34" fmla="*/ 839235 w 1573071"/>
              <a:gd name="connsiteY34" fmla="*/ 95340 h 2340869"/>
              <a:gd name="connsiteX35" fmla="*/ 877335 w 1573071"/>
              <a:gd name="connsiteY35" fmla="*/ 35809 h 2340869"/>
              <a:gd name="connsiteX36" fmla="*/ 896385 w 1573071"/>
              <a:gd name="connsiteY36" fmla="*/ 26284 h 2340869"/>
              <a:gd name="connsiteX37" fmla="*/ 920197 w 1573071"/>
              <a:gd name="connsiteY37" fmla="*/ 38190 h 2340869"/>
              <a:gd name="connsiteX38" fmla="*/ 922579 w 1573071"/>
              <a:gd name="connsiteY38" fmla="*/ 64384 h 2340869"/>
              <a:gd name="connsiteX39" fmla="*/ 946391 w 1573071"/>
              <a:gd name="connsiteY39" fmla="*/ 42952 h 2340869"/>
              <a:gd name="connsiteX40" fmla="*/ 982113 w 1573071"/>
              <a:gd name="connsiteY40" fmla="*/ 42950 h 2340869"/>
              <a:gd name="connsiteX41" fmla="*/ 1032116 w 1573071"/>
              <a:gd name="connsiteY41" fmla="*/ 69146 h 2340869"/>
              <a:gd name="connsiteX42" fmla="*/ 1060693 w 1573071"/>
              <a:gd name="connsiteY42" fmla="*/ 26281 h 2340869"/>
              <a:gd name="connsiteX43" fmla="*/ 1155942 w 1573071"/>
              <a:gd name="connsiteY43" fmla="*/ 16756 h 2340869"/>
              <a:gd name="connsiteX44" fmla="*/ 1182135 w 1573071"/>
              <a:gd name="connsiteY44" fmla="*/ 11996 h 2340869"/>
              <a:gd name="connsiteX45" fmla="*/ 1255954 w 1573071"/>
              <a:gd name="connsiteY45" fmla="*/ 54859 h 2340869"/>
              <a:gd name="connsiteX46" fmla="*/ 1310722 w 1573071"/>
              <a:gd name="connsiteY46" fmla="*/ 121534 h 2340869"/>
              <a:gd name="connsiteX47" fmla="*/ 1253572 w 1573071"/>
              <a:gd name="connsiteY47" fmla="*/ 135821 h 2340869"/>
              <a:gd name="connsiteX48" fmla="*/ 1229760 w 1573071"/>
              <a:gd name="connsiteY48" fmla="*/ 169159 h 2340869"/>
              <a:gd name="connsiteX49" fmla="*/ 1272622 w 1573071"/>
              <a:gd name="connsiteY49" fmla="*/ 188209 h 2340869"/>
              <a:gd name="connsiteX50" fmla="*/ 1298816 w 1573071"/>
              <a:gd name="connsiteY50" fmla="*/ 185827 h 2340869"/>
              <a:gd name="connsiteX51" fmla="*/ 1322629 w 1573071"/>
              <a:gd name="connsiteY51" fmla="*/ 202496 h 2340869"/>
              <a:gd name="connsiteX52" fmla="*/ 1351204 w 1573071"/>
              <a:gd name="connsiteY52" fmla="*/ 200115 h 2340869"/>
              <a:gd name="connsiteX53" fmla="*/ 1370255 w 1573071"/>
              <a:gd name="connsiteY53" fmla="*/ 212019 h 2340869"/>
              <a:gd name="connsiteX54" fmla="*/ 1289291 w 1573071"/>
              <a:gd name="connsiteY54" fmla="*/ 338227 h 2340869"/>
              <a:gd name="connsiteX55" fmla="*/ 1260716 w 1573071"/>
              <a:gd name="connsiteY55" fmla="*/ 350134 h 2340869"/>
              <a:gd name="connsiteX56" fmla="*/ 1184516 w 1573071"/>
              <a:gd name="connsiteY56" fmla="*/ 316796 h 2340869"/>
              <a:gd name="connsiteX57" fmla="*/ 1101172 w 1573071"/>
              <a:gd name="connsiteY57" fmla="*/ 262027 h 2340869"/>
              <a:gd name="connsiteX58" fmla="*/ 1003541 w 1573071"/>
              <a:gd name="connsiteY58" fmla="*/ 288221 h 2340869"/>
              <a:gd name="connsiteX59" fmla="*/ 991635 w 1573071"/>
              <a:gd name="connsiteY59" fmla="*/ 323940 h 2340869"/>
              <a:gd name="connsiteX60" fmla="*/ 1036879 w 1573071"/>
              <a:gd name="connsiteY60" fmla="*/ 352515 h 2340869"/>
              <a:gd name="connsiteX61" fmla="*/ 1063072 w 1573071"/>
              <a:gd name="connsiteY61" fmla="*/ 402521 h 2340869"/>
              <a:gd name="connsiteX62" fmla="*/ 1060691 w 1573071"/>
              <a:gd name="connsiteY62" fmla="*/ 421571 h 2340869"/>
              <a:gd name="connsiteX63" fmla="*/ 1044022 w 1573071"/>
              <a:gd name="connsiteY63" fmla="*/ 493009 h 2340869"/>
              <a:gd name="connsiteX64" fmla="*/ 1017829 w 1573071"/>
              <a:gd name="connsiteY64" fmla="*/ 540634 h 2340869"/>
              <a:gd name="connsiteX65" fmla="*/ 986872 w 1573071"/>
              <a:gd name="connsiteY65" fmla="*/ 566827 h 2340869"/>
              <a:gd name="connsiteX66" fmla="*/ 972585 w 1573071"/>
              <a:gd name="connsiteY66" fmla="*/ 628740 h 2340869"/>
              <a:gd name="connsiteX67" fmla="*/ 1044022 w 1573071"/>
              <a:gd name="connsiteY67" fmla="*/ 640646 h 2340869"/>
              <a:gd name="connsiteX68" fmla="*/ 1079741 w 1573071"/>
              <a:gd name="connsiteY68" fmla="*/ 600165 h 2340869"/>
              <a:gd name="connsiteX69" fmla="*/ 1110697 w 1573071"/>
              <a:gd name="connsiteY69" fmla="*/ 573971 h 2340869"/>
              <a:gd name="connsiteX70" fmla="*/ 1179754 w 1573071"/>
              <a:gd name="connsiteY70" fmla="*/ 564446 h 2340869"/>
              <a:gd name="connsiteX71" fmla="*/ 1189279 w 1573071"/>
              <a:gd name="connsiteY71" fmla="*/ 633502 h 2340869"/>
              <a:gd name="connsiteX72" fmla="*/ 1251191 w 1573071"/>
              <a:gd name="connsiteY72" fmla="*/ 669221 h 2340869"/>
              <a:gd name="connsiteX73" fmla="*/ 1263097 w 1573071"/>
              <a:gd name="connsiteY73" fmla="*/ 688271 h 2340869"/>
              <a:gd name="connsiteX74" fmla="*/ 1294054 w 1573071"/>
              <a:gd name="connsiteY74" fmla="*/ 685890 h 2340869"/>
              <a:gd name="connsiteX75" fmla="*/ 1272622 w 1573071"/>
              <a:gd name="connsiteY75" fmla="*/ 647790 h 2340869"/>
              <a:gd name="connsiteX76" fmla="*/ 1320247 w 1573071"/>
              <a:gd name="connsiteY76" fmla="*/ 650171 h 2340869"/>
              <a:gd name="connsiteX77" fmla="*/ 1332154 w 1573071"/>
              <a:gd name="connsiteY77" fmla="*/ 685890 h 2340869"/>
              <a:gd name="connsiteX78" fmla="*/ 1346442 w 1573071"/>
              <a:gd name="connsiteY78" fmla="*/ 654934 h 2340869"/>
              <a:gd name="connsiteX79" fmla="*/ 1375016 w 1573071"/>
              <a:gd name="connsiteY79" fmla="*/ 664459 h 2340869"/>
              <a:gd name="connsiteX80" fmla="*/ 1432166 w 1573071"/>
              <a:gd name="connsiteY80" fmla="*/ 654934 h 2340869"/>
              <a:gd name="connsiteX81" fmla="*/ 1448835 w 1573071"/>
              <a:gd name="connsiteY81" fmla="*/ 633502 h 2340869"/>
              <a:gd name="connsiteX82" fmla="*/ 1501222 w 1573071"/>
              <a:gd name="connsiteY82" fmla="*/ 650171 h 2340869"/>
              <a:gd name="connsiteX83" fmla="*/ 1505985 w 1573071"/>
              <a:gd name="connsiteY83" fmla="*/ 688271 h 2340869"/>
              <a:gd name="connsiteX84" fmla="*/ 1532179 w 1573071"/>
              <a:gd name="connsiteY84" fmla="*/ 697796 h 2340869"/>
              <a:gd name="connsiteX85" fmla="*/ 1522654 w 1573071"/>
              <a:gd name="connsiteY85" fmla="*/ 747802 h 2340869"/>
              <a:gd name="connsiteX86" fmla="*/ 1555991 w 1573071"/>
              <a:gd name="connsiteY86" fmla="*/ 764471 h 2340869"/>
              <a:gd name="connsiteX87" fmla="*/ 1555991 w 1573071"/>
              <a:gd name="connsiteY87" fmla="*/ 802571 h 2340869"/>
              <a:gd name="connsiteX88" fmla="*/ 1517891 w 1573071"/>
              <a:gd name="connsiteY88" fmla="*/ 797809 h 2340869"/>
              <a:gd name="connsiteX89" fmla="*/ 1479791 w 1573071"/>
              <a:gd name="connsiteY89" fmla="*/ 819240 h 2340869"/>
              <a:gd name="connsiteX90" fmla="*/ 1501222 w 1573071"/>
              <a:gd name="connsiteY90" fmla="*/ 835909 h 2340869"/>
              <a:gd name="connsiteX91" fmla="*/ 1541704 w 1573071"/>
              <a:gd name="connsiteY91" fmla="*/ 840671 h 2340869"/>
              <a:gd name="connsiteX92" fmla="*/ 1572660 w 1573071"/>
              <a:gd name="connsiteY92" fmla="*/ 871627 h 2340869"/>
              <a:gd name="connsiteX93" fmla="*/ 1560756 w 1573071"/>
              <a:gd name="connsiteY93" fmla="*/ 902582 h 2340869"/>
              <a:gd name="connsiteX94" fmla="*/ 1558376 w 1573071"/>
              <a:gd name="connsiteY94" fmla="*/ 933539 h 2340869"/>
              <a:gd name="connsiteX95" fmla="*/ 1555991 w 1573071"/>
              <a:gd name="connsiteY95" fmla="*/ 964496 h 2340869"/>
              <a:gd name="connsiteX96" fmla="*/ 1567897 w 1573071"/>
              <a:gd name="connsiteY96" fmla="*/ 983546 h 2340869"/>
              <a:gd name="connsiteX97" fmla="*/ 1517894 w 1573071"/>
              <a:gd name="connsiteY97" fmla="*/ 966874 h 2340869"/>
              <a:gd name="connsiteX98" fmla="*/ 1463123 w 1573071"/>
              <a:gd name="connsiteY98" fmla="*/ 985928 h 2340869"/>
              <a:gd name="connsiteX99" fmla="*/ 1425022 w 1573071"/>
              <a:gd name="connsiteY99" fmla="*/ 943065 h 2340869"/>
              <a:gd name="connsiteX100" fmla="*/ 1403591 w 1573071"/>
              <a:gd name="connsiteY100" fmla="*/ 935921 h 2340869"/>
              <a:gd name="connsiteX101" fmla="*/ 1389304 w 1573071"/>
              <a:gd name="connsiteY101" fmla="*/ 950209 h 2340869"/>
              <a:gd name="connsiteX102" fmla="*/ 1398829 w 1573071"/>
              <a:gd name="connsiteY102" fmla="*/ 978784 h 2340869"/>
              <a:gd name="connsiteX103" fmla="*/ 1348822 w 1573071"/>
              <a:gd name="connsiteY103" fmla="*/ 978784 h 2340869"/>
              <a:gd name="connsiteX104" fmla="*/ 1267860 w 1573071"/>
              <a:gd name="connsiteY104" fmla="*/ 997834 h 2340869"/>
              <a:gd name="connsiteX105" fmla="*/ 1239285 w 1573071"/>
              <a:gd name="connsiteY105" fmla="*/ 1019265 h 2340869"/>
              <a:gd name="connsiteX106" fmla="*/ 1213091 w 1573071"/>
              <a:gd name="connsiteY106" fmla="*/ 1024027 h 2340869"/>
              <a:gd name="connsiteX107" fmla="*/ 1191660 w 1573071"/>
              <a:gd name="connsiteY107" fmla="*/ 1035934 h 2340869"/>
              <a:gd name="connsiteX108" fmla="*/ 1160704 w 1573071"/>
              <a:gd name="connsiteY108" fmla="*/ 1033552 h 2340869"/>
              <a:gd name="connsiteX109" fmla="*/ 1101172 w 1573071"/>
              <a:gd name="connsiteY109" fmla="*/ 1059746 h 2340869"/>
              <a:gd name="connsiteX110" fmla="*/ 1060691 w 1573071"/>
              <a:gd name="connsiteY110" fmla="*/ 1052602 h 2340869"/>
              <a:gd name="connsiteX111" fmla="*/ 1022591 w 1573071"/>
              <a:gd name="connsiteY111" fmla="*/ 1074034 h 2340869"/>
              <a:gd name="connsiteX112" fmla="*/ 994016 w 1573071"/>
              <a:gd name="connsiteY112" fmla="*/ 1090702 h 2340869"/>
              <a:gd name="connsiteX113" fmla="*/ 989254 w 1573071"/>
              <a:gd name="connsiteY113" fmla="*/ 1119277 h 2340869"/>
              <a:gd name="connsiteX114" fmla="*/ 960679 w 1573071"/>
              <a:gd name="connsiteY114" fmla="*/ 1107371 h 2340869"/>
              <a:gd name="connsiteX115" fmla="*/ 958300 w 1573071"/>
              <a:gd name="connsiteY115" fmla="*/ 1157376 h 2340869"/>
              <a:gd name="connsiteX116" fmla="*/ 979731 w 1573071"/>
              <a:gd name="connsiteY116" fmla="*/ 1166900 h 2340869"/>
              <a:gd name="connsiteX117" fmla="*/ 974968 w 1573071"/>
              <a:gd name="connsiteY117" fmla="*/ 1240718 h 2340869"/>
              <a:gd name="connsiteX118" fmla="*/ 984494 w 1573071"/>
              <a:gd name="connsiteY118" fmla="*/ 1302633 h 2340869"/>
              <a:gd name="connsiteX119" fmla="*/ 1032119 w 1573071"/>
              <a:gd name="connsiteY119" fmla="*/ 1383595 h 2340869"/>
              <a:gd name="connsiteX120" fmla="*/ 1072600 w 1573071"/>
              <a:gd name="connsiteY120" fmla="*/ 1405026 h 2340869"/>
              <a:gd name="connsiteX121" fmla="*/ 1089269 w 1573071"/>
              <a:gd name="connsiteY121" fmla="*/ 1471701 h 2340869"/>
              <a:gd name="connsiteX122" fmla="*/ 1122607 w 1573071"/>
              <a:gd name="connsiteY122" fmla="*/ 1497895 h 2340869"/>
              <a:gd name="connsiteX123" fmla="*/ 1163088 w 1573071"/>
              <a:gd name="connsiteY123" fmla="*/ 1557426 h 2340869"/>
              <a:gd name="connsiteX124" fmla="*/ 1191663 w 1573071"/>
              <a:gd name="connsiteY124" fmla="*/ 1571714 h 2340869"/>
              <a:gd name="connsiteX125" fmla="*/ 1220238 w 1573071"/>
              <a:gd name="connsiteY125" fmla="*/ 1609813 h 2340869"/>
              <a:gd name="connsiteX126" fmla="*/ 1215943 w 1573071"/>
              <a:gd name="connsiteY126" fmla="*/ 1629673 h 2340869"/>
              <a:gd name="connsiteX127" fmla="*/ 1196425 w 1573071"/>
              <a:gd name="connsiteY127" fmla="*/ 1678870 h 2340869"/>
              <a:gd name="connsiteX128" fmla="*/ 1144037 w 1573071"/>
              <a:gd name="connsiteY128" fmla="*/ 1674106 h 2340869"/>
              <a:gd name="connsiteX129" fmla="*/ 1124987 w 1573071"/>
              <a:gd name="connsiteY129" fmla="*/ 1719349 h 2340869"/>
              <a:gd name="connsiteX130" fmla="*/ 1048787 w 1573071"/>
              <a:gd name="connsiteY130" fmla="*/ 1752687 h 2340869"/>
              <a:gd name="connsiteX131" fmla="*/ 1020212 w 1573071"/>
              <a:gd name="connsiteY131" fmla="*/ 1812218 h 2340869"/>
              <a:gd name="connsiteX132" fmla="*/ 1036881 w 1573071"/>
              <a:gd name="connsiteY132" fmla="*/ 1859843 h 2340869"/>
              <a:gd name="connsiteX133" fmla="*/ 1017832 w 1573071"/>
              <a:gd name="connsiteY133" fmla="*/ 1900326 h 2340869"/>
              <a:gd name="connsiteX134" fmla="*/ 984493 w 1573071"/>
              <a:gd name="connsiteY134" fmla="*/ 1897943 h 2340869"/>
              <a:gd name="connsiteX135" fmla="*/ 982112 w 1573071"/>
              <a:gd name="connsiteY135" fmla="*/ 1962237 h 2340869"/>
              <a:gd name="connsiteX136" fmla="*/ 946393 w 1573071"/>
              <a:gd name="connsiteY136" fmla="*/ 1978906 h 2340869"/>
              <a:gd name="connsiteX137" fmla="*/ 910674 w 1573071"/>
              <a:gd name="connsiteY137" fmla="*/ 1986049 h 2340869"/>
              <a:gd name="connsiteX138" fmla="*/ 910674 w 1573071"/>
              <a:gd name="connsiteY138" fmla="*/ 2050343 h 2340869"/>
              <a:gd name="connsiteX139" fmla="*/ 967824 w 1573071"/>
              <a:gd name="connsiteY139" fmla="*/ 2059868 h 2340869"/>
              <a:gd name="connsiteX140" fmla="*/ 1001162 w 1573071"/>
              <a:gd name="connsiteY140" fmla="*/ 2055106 h 2340869"/>
              <a:gd name="connsiteX141" fmla="*/ 1005922 w 1573071"/>
              <a:gd name="connsiteY141" fmla="*/ 2128925 h 2340869"/>
              <a:gd name="connsiteX142" fmla="*/ 982112 w 1573071"/>
              <a:gd name="connsiteY142" fmla="*/ 2150356 h 2340869"/>
              <a:gd name="connsiteX143" fmla="*/ 922581 w 1573071"/>
              <a:gd name="connsiteY143" fmla="*/ 2147976 h 2340869"/>
              <a:gd name="connsiteX144" fmla="*/ 870193 w 1573071"/>
              <a:gd name="connsiteY144" fmla="*/ 2157501 h 2340869"/>
              <a:gd name="connsiteX145" fmla="*/ 824949 w 1573071"/>
              <a:gd name="connsiteY145" fmla="*/ 2181314 h 2340869"/>
              <a:gd name="connsiteX146" fmla="*/ 779704 w 1573071"/>
              <a:gd name="connsiteY146" fmla="*/ 2188456 h 2340869"/>
              <a:gd name="connsiteX147" fmla="*/ 758274 w 1573071"/>
              <a:gd name="connsiteY147" fmla="*/ 2207508 h 2340869"/>
              <a:gd name="connsiteX148" fmla="*/ 751131 w 1573071"/>
              <a:gd name="connsiteY148" fmla="*/ 2252751 h 2340869"/>
              <a:gd name="connsiteX149" fmla="*/ 734462 w 1573071"/>
              <a:gd name="connsiteY149" fmla="*/ 2264658 h 2340869"/>
              <a:gd name="connsiteX150" fmla="*/ 689218 w 1573071"/>
              <a:gd name="connsiteY150" fmla="*/ 2314664 h 2340869"/>
              <a:gd name="connsiteX151" fmla="*/ 665406 w 1573071"/>
              <a:gd name="connsiteY151" fmla="*/ 2319425 h 2340869"/>
              <a:gd name="connsiteX152" fmla="*/ 617781 w 1573071"/>
              <a:gd name="connsiteY152" fmla="*/ 2340857 h 2340869"/>
              <a:gd name="connsiteX153" fmla="*/ 579681 w 1573071"/>
              <a:gd name="connsiteY153" fmla="*/ 2324188 h 2340869"/>
              <a:gd name="connsiteX154" fmla="*/ 563012 w 1573071"/>
              <a:gd name="connsiteY154" fmla="*/ 2295613 h 2340869"/>
              <a:gd name="connsiteX155" fmla="*/ 520149 w 1573071"/>
              <a:gd name="connsiteY155" fmla="*/ 2305139 h 2340869"/>
              <a:gd name="connsiteX156" fmla="*/ 512573 w 1573071"/>
              <a:gd name="connsiteY156" fmla="*/ 2299035 h 2340869"/>
              <a:gd name="connsiteX157" fmla="*/ 503481 w 1573071"/>
              <a:gd name="connsiteY157" fmla="*/ 2293232 h 2340869"/>
              <a:gd name="connsiteX158" fmla="*/ 522531 w 1573071"/>
              <a:gd name="connsiteY158" fmla="*/ 2186075 h 2340869"/>
              <a:gd name="connsiteX159" fmla="*/ 539199 w 1573071"/>
              <a:gd name="connsiteY159" fmla="*/ 2164644 h 2340869"/>
              <a:gd name="connsiteX160" fmla="*/ 529674 w 1573071"/>
              <a:gd name="connsiteY160" fmla="*/ 2119401 h 2340869"/>
              <a:gd name="connsiteX161" fmla="*/ 553487 w 1573071"/>
              <a:gd name="connsiteY161" fmla="*/ 2105113 h 2340869"/>
              <a:gd name="connsiteX162" fmla="*/ 534437 w 1573071"/>
              <a:gd name="connsiteY162" fmla="*/ 2090826 h 2340869"/>
              <a:gd name="connsiteX163" fmla="*/ 522531 w 1573071"/>
              <a:gd name="connsiteY163" fmla="*/ 2055108 h 2340869"/>
              <a:gd name="connsiteX164" fmla="*/ 513006 w 1573071"/>
              <a:gd name="connsiteY164" fmla="*/ 2009864 h 2340869"/>
              <a:gd name="connsiteX165" fmla="*/ 510624 w 1573071"/>
              <a:gd name="connsiteY165" fmla="*/ 1978906 h 2340869"/>
              <a:gd name="connsiteX166" fmla="*/ 460618 w 1573071"/>
              <a:gd name="connsiteY166" fmla="*/ 1981289 h 2340869"/>
              <a:gd name="connsiteX167" fmla="*/ 427282 w 1573071"/>
              <a:gd name="connsiteY167" fmla="*/ 1945570 h 2340869"/>
              <a:gd name="connsiteX168" fmla="*/ 382037 w 1573071"/>
              <a:gd name="connsiteY168" fmla="*/ 1928900 h 2340869"/>
              <a:gd name="connsiteX169" fmla="*/ 367749 w 1573071"/>
              <a:gd name="connsiteY169" fmla="*/ 1878895 h 2340869"/>
              <a:gd name="connsiteX170" fmla="*/ 365368 w 1573071"/>
              <a:gd name="connsiteY170" fmla="*/ 1857463 h 2340869"/>
              <a:gd name="connsiteX171" fmla="*/ 334413 w 1573071"/>
              <a:gd name="connsiteY171" fmla="*/ 1812220 h 2340869"/>
              <a:gd name="connsiteX172" fmla="*/ 291549 w 1573071"/>
              <a:gd name="connsiteY172" fmla="*/ 1788407 h 2340869"/>
              <a:gd name="connsiteX173" fmla="*/ 248688 w 1573071"/>
              <a:gd name="connsiteY173" fmla="*/ 1759833 h 2340869"/>
              <a:gd name="connsiteX174" fmla="*/ 215349 w 1573071"/>
              <a:gd name="connsiteY174" fmla="*/ 1750307 h 2340869"/>
              <a:gd name="connsiteX175" fmla="*/ 217731 w 1573071"/>
              <a:gd name="connsiteY175" fmla="*/ 1705061 h 2340869"/>
              <a:gd name="connsiteX176" fmla="*/ 174868 w 1573071"/>
              <a:gd name="connsiteY176" fmla="*/ 1719351 h 2340869"/>
              <a:gd name="connsiteX177" fmla="*/ 186775 w 1573071"/>
              <a:gd name="connsiteY177" fmla="*/ 1752689 h 2340869"/>
              <a:gd name="connsiteX178" fmla="*/ 179631 w 1573071"/>
              <a:gd name="connsiteY178" fmla="*/ 1769358 h 2340869"/>
              <a:gd name="connsiteX179" fmla="*/ 141531 w 1573071"/>
              <a:gd name="connsiteY179" fmla="*/ 1740783 h 2340869"/>
              <a:gd name="connsiteX180" fmla="*/ 98669 w 1573071"/>
              <a:gd name="connsiteY180" fmla="*/ 1738401 h 2340869"/>
              <a:gd name="connsiteX181" fmla="*/ 43899 w 1573071"/>
              <a:gd name="connsiteY181" fmla="*/ 1719351 h 2340869"/>
              <a:gd name="connsiteX182" fmla="*/ 10560 w 1573071"/>
              <a:gd name="connsiteY182" fmla="*/ 1716967 h 2340869"/>
              <a:gd name="connsiteX183" fmla="*/ 1037 w 1573071"/>
              <a:gd name="connsiteY183" fmla="*/ 1664583 h 2340869"/>
              <a:gd name="connsiteX184" fmla="*/ 34374 w 1573071"/>
              <a:gd name="connsiteY184" fmla="*/ 1576476 h 2340869"/>
              <a:gd name="connsiteX185" fmla="*/ 60568 w 1573071"/>
              <a:gd name="connsiteY185" fmla="*/ 1528851 h 2340869"/>
              <a:gd name="connsiteX186" fmla="*/ 81999 w 1573071"/>
              <a:gd name="connsiteY186" fmla="*/ 1481226 h 2340869"/>
              <a:gd name="connsiteX187" fmla="*/ 108194 w 1573071"/>
              <a:gd name="connsiteY187" fmla="*/ 1443126 h 2340869"/>
              <a:gd name="connsiteX188" fmla="*/ 146293 w 1573071"/>
              <a:gd name="connsiteY188" fmla="*/ 1433601 h 2340869"/>
              <a:gd name="connsiteX189" fmla="*/ 153438 w 1573071"/>
              <a:gd name="connsiteY189" fmla="*/ 1397883 h 2340869"/>
              <a:gd name="connsiteX190" fmla="*/ 262975 w 1573071"/>
              <a:gd name="connsiteY190" fmla="*/ 1278820 h 2340869"/>
              <a:gd name="connsiteX191" fmla="*/ 286787 w 1573071"/>
              <a:gd name="connsiteY191" fmla="*/ 1140705 h 2340869"/>
              <a:gd name="connsiteX192" fmla="*/ 282025 w 1573071"/>
              <a:gd name="connsiteY192" fmla="*/ 1059745 h 2340869"/>
              <a:gd name="connsiteX193" fmla="*/ 196300 w 1573071"/>
              <a:gd name="connsiteY193" fmla="*/ 1047839 h 2340869"/>
              <a:gd name="connsiteX194" fmla="*/ 179632 w 1573071"/>
              <a:gd name="connsiteY194" fmla="*/ 966876 h 2340869"/>
              <a:gd name="connsiteX195" fmla="*/ 186775 w 1573071"/>
              <a:gd name="connsiteY195" fmla="*/ 900201 h 2340869"/>
              <a:gd name="connsiteX196" fmla="*/ 148675 w 1573071"/>
              <a:gd name="connsiteY196" fmla="*/ 862101 h 2340869"/>
              <a:gd name="connsiteX197" fmla="*/ 127244 w 1573071"/>
              <a:gd name="connsiteY197" fmla="*/ 821619 h 2340869"/>
              <a:gd name="connsiteX198" fmla="*/ 117719 w 1573071"/>
              <a:gd name="connsiteY198" fmla="*/ 762089 h 2340869"/>
              <a:gd name="connsiteX199" fmla="*/ 102097 w 1573071"/>
              <a:gd name="connsiteY199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201062 w 1573071"/>
              <a:gd name="connsiteY5" fmla="*/ 347750 h 2340869"/>
              <a:gd name="connsiteX6" fmla="*/ 208206 w 1573071"/>
              <a:gd name="connsiteY6" fmla="*/ 297744 h 2340869"/>
              <a:gd name="connsiteX7" fmla="*/ 184393 w 1573071"/>
              <a:gd name="connsiteY7" fmla="*/ 281074 h 2340869"/>
              <a:gd name="connsiteX8" fmla="*/ 170106 w 1573071"/>
              <a:gd name="connsiteY8" fmla="*/ 250118 h 2340869"/>
              <a:gd name="connsiteX9" fmla="*/ 224874 w 1573071"/>
              <a:gd name="connsiteY9" fmla="*/ 204875 h 2340869"/>
              <a:gd name="connsiteX10" fmla="*/ 265357 w 1573071"/>
              <a:gd name="connsiteY10" fmla="*/ 121532 h 2340869"/>
              <a:gd name="connsiteX11" fmla="*/ 293931 w 1573071"/>
              <a:gd name="connsiteY11" fmla="*/ 123912 h 2340869"/>
              <a:gd name="connsiteX12" fmla="*/ 324887 w 1573071"/>
              <a:gd name="connsiteY12" fmla="*/ 169157 h 2340869"/>
              <a:gd name="connsiteX13" fmla="*/ 341554 w 1573071"/>
              <a:gd name="connsiteY13" fmla="*/ 138201 h 2340869"/>
              <a:gd name="connsiteX14" fmla="*/ 384416 w 1573071"/>
              <a:gd name="connsiteY14" fmla="*/ 121534 h 2340869"/>
              <a:gd name="connsiteX15" fmla="*/ 420135 w 1573071"/>
              <a:gd name="connsiteY15" fmla="*/ 83434 h 2340869"/>
              <a:gd name="connsiteX16" fmla="*/ 451091 w 1573071"/>
              <a:gd name="connsiteY16" fmla="*/ 88196 h 2340869"/>
              <a:gd name="connsiteX17" fmla="*/ 470141 w 1573071"/>
              <a:gd name="connsiteY17" fmla="*/ 64384 h 2340869"/>
              <a:gd name="connsiteX18" fmla="*/ 498716 w 1573071"/>
              <a:gd name="connsiteY18" fmla="*/ 88196 h 2340869"/>
              <a:gd name="connsiteX19" fmla="*/ 486810 w 1573071"/>
              <a:gd name="connsiteY19" fmla="*/ 121534 h 2340869"/>
              <a:gd name="connsiteX20" fmla="*/ 486810 w 1573071"/>
              <a:gd name="connsiteY20" fmla="*/ 164395 h 2340869"/>
              <a:gd name="connsiteX21" fmla="*/ 515385 w 1573071"/>
              <a:gd name="connsiteY21" fmla="*/ 78671 h 2340869"/>
              <a:gd name="connsiteX22" fmla="*/ 522529 w 1573071"/>
              <a:gd name="connsiteY22" fmla="*/ 23901 h 2340869"/>
              <a:gd name="connsiteX23" fmla="*/ 543961 w 1573071"/>
              <a:gd name="connsiteY23" fmla="*/ 11994 h 2340869"/>
              <a:gd name="connsiteX24" fmla="*/ 551104 w 1573071"/>
              <a:gd name="connsiteY24" fmla="*/ 89 h 2340869"/>
              <a:gd name="connsiteX25" fmla="*/ 601110 w 1573071"/>
              <a:gd name="connsiteY25" fmla="*/ 19139 h 2340869"/>
              <a:gd name="connsiteX26" fmla="*/ 636831 w 1573071"/>
              <a:gd name="connsiteY26" fmla="*/ 33424 h 2340869"/>
              <a:gd name="connsiteX27" fmla="*/ 651116 w 1573071"/>
              <a:gd name="connsiteY27" fmla="*/ 40570 h 2340869"/>
              <a:gd name="connsiteX28" fmla="*/ 708266 w 1573071"/>
              <a:gd name="connsiteY28" fmla="*/ 121534 h 2340869"/>
              <a:gd name="connsiteX29" fmla="*/ 748749 w 1573071"/>
              <a:gd name="connsiteY29" fmla="*/ 152487 h 2340869"/>
              <a:gd name="connsiteX30" fmla="*/ 753510 w 1573071"/>
              <a:gd name="connsiteY30" fmla="*/ 123915 h 2340869"/>
              <a:gd name="connsiteX31" fmla="*/ 765416 w 1573071"/>
              <a:gd name="connsiteY31" fmla="*/ 114390 h 2340869"/>
              <a:gd name="connsiteX32" fmla="*/ 810660 w 1573071"/>
              <a:gd name="connsiteY32" fmla="*/ 123915 h 2340869"/>
              <a:gd name="connsiteX33" fmla="*/ 839235 w 1573071"/>
              <a:gd name="connsiteY33" fmla="*/ 95340 h 2340869"/>
              <a:gd name="connsiteX34" fmla="*/ 877335 w 1573071"/>
              <a:gd name="connsiteY34" fmla="*/ 35809 h 2340869"/>
              <a:gd name="connsiteX35" fmla="*/ 896385 w 1573071"/>
              <a:gd name="connsiteY35" fmla="*/ 26284 h 2340869"/>
              <a:gd name="connsiteX36" fmla="*/ 920197 w 1573071"/>
              <a:gd name="connsiteY36" fmla="*/ 38190 h 2340869"/>
              <a:gd name="connsiteX37" fmla="*/ 922579 w 1573071"/>
              <a:gd name="connsiteY37" fmla="*/ 64384 h 2340869"/>
              <a:gd name="connsiteX38" fmla="*/ 946391 w 1573071"/>
              <a:gd name="connsiteY38" fmla="*/ 42952 h 2340869"/>
              <a:gd name="connsiteX39" fmla="*/ 982113 w 1573071"/>
              <a:gd name="connsiteY39" fmla="*/ 42950 h 2340869"/>
              <a:gd name="connsiteX40" fmla="*/ 1032116 w 1573071"/>
              <a:gd name="connsiteY40" fmla="*/ 69146 h 2340869"/>
              <a:gd name="connsiteX41" fmla="*/ 1060693 w 1573071"/>
              <a:gd name="connsiteY41" fmla="*/ 26281 h 2340869"/>
              <a:gd name="connsiteX42" fmla="*/ 1155942 w 1573071"/>
              <a:gd name="connsiteY42" fmla="*/ 16756 h 2340869"/>
              <a:gd name="connsiteX43" fmla="*/ 1182135 w 1573071"/>
              <a:gd name="connsiteY43" fmla="*/ 11996 h 2340869"/>
              <a:gd name="connsiteX44" fmla="*/ 1255954 w 1573071"/>
              <a:gd name="connsiteY44" fmla="*/ 54859 h 2340869"/>
              <a:gd name="connsiteX45" fmla="*/ 1310722 w 1573071"/>
              <a:gd name="connsiteY45" fmla="*/ 121534 h 2340869"/>
              <a:gd name="connsiteX46" fmla="*/ 1253572 w 1573071"/>
              <a:gd name="connsiteY46" fmla="*/ 135821 h 2340869"/>
              <a:gd name="connsiteX47" fmla="*/ 1229760 w 1573071"/>
              <a:gd name="connsiteY47" fmla="*/ 169159 h 2340869"/>
              <a:gd name="connsiteX48" fmla="*/ 1272622 w 1573071"/>
              <a:gd name="connsiteY48" fmla="*/ 188209 h 2340869"/>
              <a:gd name="connsiteX49" fmla="*/ 1298816 w 1573071"/>
              <a:gd name="connsiteY49" fmla="*/ 185827 h 2340869"/>
              <a:gd name="connsiteX50" fmla="*/ 1322629 w 1573071"/>
              <a:gd name="connsiteY50" fmla="*/ 202496 h 2340869"/>
              <a:gd name="connsiteX51" fmla="*/ 1351204 w 1573071"/>
              <a:gd name="connsiteY51" fmla="*/ 200115 h 2340869"/>
              <a:gd name="connsiteX52" fmla="*/ 1370255 w 1573071"/>
              <a:gd name="connsiteY52" fmla="*/ 212019 h 2340869"/>
              <a:gd name="connsiteX53" fmla="*/ 1289291 w 1573071"/>
              <a:gd name="connsiteY53" fmla="*/ 338227 h 2340869"/>
              <a:gd name="connsiteX54" fmla="*/ 1260716 w 1573071"/>
              <a:gd name="connsiteY54" fmla="*/ 350134 h 2340869"/>
              <a:gd name="connsiteX55" fmla="*/ 1184516 w 1573071"/>
              <a:gd name="connsiteY55" fmla="*/ 316796 h 2340869"/>
              <a:gd name="connsiteX56" fmla="*/ 1101172 w 1573071"/>
              <a:gd name="connsiteY56" fmla="*/ 262027 h 2340869"/>
              <a:gd name="connsiteX57" fmla="*/ 1003541 w 1573071"/>
              <a:gd name="connsiteY57" fmla="*/ 288221 h 2340869"/>
              <a:gd name="connsiteX58" fmla="*/ 991635 w 1573071"/>
              <a:gd name="connsiteY58" fmla="*/ 323940 h 2340869"/>
              <a:gd name="connsiteX59" fmla="*/ 1036879 w 1573071"/>
              <a:gd name="connsiteY59" fmla="*/ 352515 h 2340869"/>
              <a:gd name="connsiteX60" fmla="*/ 1063072 w 1573071"/>
              <a:gd name="connsiteY60" fmla="*/ 402521 h 2340869"/>
              <a:gd name="connsiteX61" fmla="*/ 1060691 w 1573071"/>
              <a:gd name="connsiteY61" fmla="*/ 421571 h 2340869"/>
              <a:gd name="connsiteX62" fmla="*/ 1044022 w 1573071"/>
              <a:gd name="connsiteY62" fmla="*/ 493009 h 2340869"/>
              <a:gd name="connsiteX63" fmla="*/ 1017829 w 1573071"/>
              <a:gd name="connsiteY63" fmla="*/ 540634 h 2340869"/>
              <a:gd name="connsiteX64" fmla="*/ 986872 w 1573071"/>
              <a:gd name="connsiteY64" fmla="*/ 566827 h 2340869"/>
              <a:gd name="connsiteX65" fmla="*/ 972585 w 1573071"/>
              <a:gd name="connsiteY65" fmla="*/ 628740 h 2340869"/>
              <a:gd name="connsiteX66" fmla="*/ 1044022 w 1573071"/>
              <a:gd name="connsiteY66" fmla="*/ 640646 h 2340869"/>
              <a:gd name="connsiteX67" fmla="*/ 1079741 w 1573071"/>
              <a:gd name="connsiteY67" fmla="*/ 600165 h 2340869"/>
              <a:gd name="connsiteX68" fmla="*/ 1110697 w 1573071"/>
              <a:gd name="connsiteY68" fmla="*/ 573971 h 2340869"/>
              <a:gd name="connsiteX69" fmla="*/ 1179754 w 1573071"/>
              <a:gd name="connsiteY69" fmla="*/ 564446 h 2340869"/>
              <a:gd name="connsiteX70" fmla="*/ 1189279 w 1573071"/>
              <a:gd name="connsiteY70" fmla="*/ 633502 h 2340869"/>
              <a:gd name="connsiteX71" fmla="*/ 1251191 w 1573071"/>
              <a:gd name="connsiteY71" fmla="*/ 669221 h 2340869"/>
              <a:gd name="connsiteX72" fmla="*/ 1263097 w 1573071"/>
              <a:gd name="connsiteY72" fmla="*/ 688271 h 2340869"/>
              <a:gd name="connsiteX73" fmla="*/ 1294054 w 1573071"/>
              <a:gd name="connsiteY73" fmla="*/ 685890 h 2340869"/>
              <a:gd name="connsiteX74" fmla="*/ 1272622 w 1573071"/>
              <a:gd name="connsiteY74" fmla="*/ 647790 h 2340869"/>
              <a:gd name="connsiteX75" fmla="*/ 1320247 w 1573071"/>
              <a:gd name="connsiteY75" fmla="*/ 650171 h 2340869"/>
              <a:gd name="connsiteX76" fmla="*/ 1332154 w 1573071"/>
              <a:gd name="connsiteY76" fmla="*/ 685890 h 2340869"/>
              <a:gd name="connsiteX77" fmla="*/ 1346442 w 1573071"/>
              <a:gd name="connsiteY77" fmla="*/ 654934 h 2340869"/>
              <a:gd name="connsiteX78" fmla="*/ 1375016 w 1573071"/>
              <a:gd name="connsiteY78" fmla="*/ 664459 h 2340869"/>
              <a:gd name="connsiteX79" fmla="*/ 1432166 w 1573071"/>
              <a:gd name="connsiteY79" fmla="*/ 654934 h 2340869"/>
              <a:gd name="connsiteX80" fmla="*/ 1448835 w 1573071"/>
              <a:gd name="connsiteY80" fmla="*/ 633502 h 2340869"/>
              <a:gd name="connsiteX81" fmla="*/ 1501222 w 1573071"/>
              <a:gd name="connsiteY81" fmla="*/ 650171 h 2340869"/>
              <a:gd name="connsiteX82" fmla="*/ 1505985 w 1573071"/>
              <a:gd name="connsiteY82" fmla="*/ 688271 h 2340869"/>
              <a:gd name="connsiteX83" fmla="*/ 1532179 w 1573071"/>
              <a:gd name="connsiteY83" fmla="*/ 697796 h 2340869"/>
              <a:gd name="connsiteX84" fmla="*/ 1522654 w 1573071"/>
              <a:gd name="connsiteY84" fmla="*/ 747802 h 2340869"/>
              <a:gd name="connsiteX85" fmla="*/ 1555991 w 1573071"/>
              <a:gd name="connsiteY85" fmla="*/ 764471 h 2340869"/>
              <a:gd name="connsiteX86" fmla="*/ 1555991 w 1573071"/>
              <a:gd name="connsiteY86" fmla="*/ 802571 h 2340869"/>
              <a:gd name="connsiteX87" fmla="*/ 1517891 w 1573071"/>
              <a:gd name="connsiteY87" fmla="*/ 797809 h 2340869"/>
              <a:gd name="connsiteX88" fmla="*/ 1479791 w 1573071"/>
              <a:gd name="connsiteY88" fmla="*/ 819240 h 2340869"/>
              <a:gd name="connsiteX89" fmla="*/ 1501222 w 1573071"/>
              <a:gd name="connsiteY89" fmla="*/ 835909 h 2340869"/>
              <a:gd name="connsiteX90" fmla="*/ 1541704 w 1573071"/>
              <a:gd name="connsiteY90" fmla="*/ 840671 h 2340869"/>
              <a:gd name="connsiteX91" fmla="*/ 1572660 w 1573071"/>
              <a:gd name="connsiteY91" fmla="*/ 871627 h 2340869"/>
              <a:gd name="connsiteX92" fmla="*/ 1560756 w 1573071"/>
              <a:gd name="connsiteY92" fmla="*/ 902582 h 2340869"/>
              <a:gd name="connsiteX93" fmla="*/ 1558376 w 1573071"/>
              <a:gd name="connsiteY93" fmla="*/ 933539 h 2340869"/>
              <a:gd name="connsiteX94" fmla="*/ 1555991 w 1573071"/>
              <a:gd name="connsiteY94" fmla="*/ 964496 h 2340869"/>
              <a:gd name="connsiteX95" fmla="*/ 1567897 w 1573071"/>
              <a:gd name="connsiteY95" fmla="*/ 983546 h 2340869"/>
              <a:gd name="connsiteX96" fmla="*/ 1517894 w 1573071"/>
              <a:gd name="connsiteY96" fmla="*/ 966874 h 2340869"/>
              <a:gd name="connsiteX97" fmla="*/ 1463123 w 1573071"/>
              <a:gd name="connsiteY97" fmla="*/ 985928 h 2340869"/>
              <a:gd name="connsiteX98" fmla="*/ 1425022 w 1573071"/>
              <a:gd name="connsiteY98" fmla="*/ 943065 h 2340869"/>
              <a:gd name="connsiteX99" fmla="*/ 1403591 w 1573071"/>
              <a:gd name="connsiteY99" fmla="*/ 935921 h 2340869"/>
              <a:gd name="connsiteX100" fmla="*/ 1389304 w 1573071"/>
              <a:gd name="connsiteY100" fmla="*/ 950209 h 2340869"/>
              <a:gd name="connsiteX101" fmla="*/ 1398829 w 1573071"/>
              <a:gd name="connsiteY101" fmla="*/ 978784 h 2340869"/>
              <a:gd name="connsiteX102" fmla="*/ 1348822 w 1573071"/>
              <a:gd name="connsiteY102" fmla="*/ 978784 h 2340869"/>
              <a:gd name="connsiteX103" fmla="*/ 1267860 w 1573071"/>
              <a:gd name="connsiteY103" fmla="*/ 997834 h 2340869"/>
              <a:gd name="connsiteX104" fmla="*/ 1239285 w 1573071"/>
              <a:gd name="connsiteY104" fmla="*/ 1019265 h 2340869"/>
              <a:gd name="connsiteX105" fmla="*/ 1213091 w 1573071"/>
              <a:gd name="connsiteY105" fmla="*/ 1024027 h 2340869"/>
              <a:gd name="connsiteX106" fmla="*/ 1191660 w 1573071"/>
              <a:gd name="connsiteY106" fmla="*/ 1035934 h 2340869"/>
              <a:gd name="connsiteX107" fmla="*/ 1160704 w 1573071"/>
              <a:gd name="connsiteY107" fmla="*/ 1033552 h 2340869"/>
              <a:gd name="connsiteX108" fmla="*/ 1101172 w 1573071"/>
              <a:gd name="connsiteY108" fmla="*/ 1059746 h 2340869"/>
              <a:gd name="connsiteX109" fmla="*/ 1060691 w 1573071"/>
              <a:gd name="connsiteY109" fmla="*/ 1052602 h 2340869"/>
              <a:gd name="connsiteX110" fmla="*/ 1022591 w 1573071"/>
              <a:gd name="connsiteY110" fmla="*/ 1074034 h 2340869"/>
              <a:gd name="connsiteX111" fmla="*/ 994016 w 1573071"/>
              <a:gd name="connsiteY111" fmla="*/ 1090702 h 2340869"/>
              <a:gd name="connsiteX112" fmla="*/ 989254 w 1573071"/>
              <a:gd name="connsiteY112" fmla="*/ 1119277 h 2340869"/>
              <a:gd name="connsiteX113" fmla="*/ 960679 w 1573071"/>
              <a:gd name="connsiteY113" fmla="*/ 1107371 h 2340869"/>
              <a:gd name="connsiteX114" fmla="*/ 958300 w 1573071"/>
              <a:gd name="connsiteY114" fmla="*/ 1157376 h 2340869"/>
              <a:gd name="connsiteX115" fmla="*/ 979731 w 1573071"/>
              <a:gd name="connsiteY115" fmla="*/ 1166900 h 2340869"/>
              <a:gd name="connsiteX116" fmla="*/ 974968 w 1573071"/>
              <a:gd name="connsiteY116" fmla="*/ 1240718 h 2340869"/>
              <a:gd name="connsiteX117" fmla="*/ 984494 w 1573071"/>
              <a:gd name="connsiteY117" fmla="*/ 1302633 h 2340869"/>
              <a:gd name="connsiteX118" fmla="*/ 1032119 w 1573071"/>
              <a:gd name="connsiteY118" fmla="*/ 1383595 h 2340869"/>
              <a:gd name="connsiteX119" fmla="*/ 1072600 w 1573071"/>
              <a:gd name="connsiteY119" fmla="*/ 1405026 h 2340869"/>
              <a:gd name="connsiteX120" fmla="*/ 1089269 w 1573071"/>
              <a:gd name="connsiteY120" fmla="*/ 1471701 h 2340869"/>
              <a:gd name="connsiteX121" fmla="*/ 1122607 w 1573071"/>
              <a:gd name="connsiteY121" fmla="*/ 1497895 h 2340869"/>
              <a:gd name="connsiteX122" fmla="*/ 1163088 w 1573071"/>
              <a:gd name="connsiteY122" fmla="*/ 1557426 h 2340869"/>
              <a:gd name="connsiteX123" fmla="*/ 1191663 w 1573071"/>
              <a:gd name="connsiteY123" fmla="*/ 1571714 h 2340869"/>
              <a:gd name="connsiteX124" fmla="*/ 1220238 w 1573071"/>
              <a:gd name="connsiteY124" fmla="*/ 1609813 h 2340869"/>
              <a:gd name="connsiteX125" fmla="*/ 1215943 w 1573071"/>
              <a:gd name="connsiteY125" fmla="*/ 1629673 h 2340869"/>
              <a:gd name="connsiteX126" fmla="*/ 1196425 w 1573071"/>
              <a:gd name="connsiteY126" fmla="*/ 1678870 h 2340869"/>
              <a:gd name="connsiteX127" fmla="*/ 1144037 w 1573071"/>
              <a:gd name="connsiteY127" fmla="*/ 1674106 h 2340869"/>
              <a:gd name="connsiteX128" fmla="*/ 1124987 w 1573071"/>
              <a:gd name="connsiteY128" fmla="*/ 1719349 h 2340869"/>
              <a:gd name="connsiteX129" fmla="*/ 1048787 w 1573071"/>
              <a:gd name="connsiteY129" fmla="*/ 1752687 h 2340869"/>
              <a:gd name="connsiteX130" fmla="*/ 1020212 w 1573071"/>
              <a:gd name="connsiteY130" fmla="*/ 1812218 h 2340869"/>
              <a:gd name="connsiteX131" fmla="*/ 1036881 w 1573071"/>
              <a:gd name="connsiteY131" fmla="*/ 1859843 h 2340869"/>
              <a:gd name="connsiteX132" fmla="*/ 1017832 w 1573071"/>
              <a:gd name="connsiteY132" fmla="*/ 1900326 h 2340869"/>
              <a:gd name="connsiteX133" fmla="*/ 984493 w 1573071"/>
              <a:gd name="connsiteY133" fmla="*/ 1897943 h 2340869"/>
              <a:gd name="connsiteX134" fmla="*/ 982112 w 1573071"/>
              <a:gd name="connsiteY134" fmla="*/ 1962237 h 2340869"/>
              <a:gd name="connsiteX135" fmla="*/ 946393 w 1573071"/>
              <a:gd name="connsiteY135" fmla="*/ 1978906 h 2340869"/>
              <a:gd name="connsiteX136" fmla="*/ 910674 w 1573071"/>
              <a:gd name="connsiteY136" fmla="*/ 1986049 h 2340869"/>
              <a:gd name="connsiteX137" fmla="*/ 910674 w 1573071"/>
              <a:gd name="connsiteY137" fmla="*/ 2050343 h 2340869"/>
              <a:gd name="connsiteX138" fmla="*/ 967824 w 1573071"/>
              <a:gd name="connsiteY138" fmla="*/ 2059868 h 2340869"/>
              <a:gd name="connsiteX139" fmla="*/ 1001162 w 1573071"/>
              <a:gd name="connsiteY139" fmla="*/ 2055106 h 2340869"/>
              <a:gd name="connsiteX140" fmla="*/ 1005922 w 1573071"/>
              <a:gd name="connsiteY140" fmla="*/ 2128925 h 2340869"/>
              <a:gd name="connsiteX141" fmla="*/ 982112 w 1573071"/>
              <a:gd name="connsiteY141" fmla="*/ 2150356 h 2340869"/>
              <a:gd name="connsiteX142" fmla="*/ 922581 w 1573071"/>
              <a:gd name="connsiteY142" fmla="*/ 2147976 h 2340869"/>
              <a:gd name="connsiteX143" fmla="*/ 870193 w 1573071"/>
              <a:gd name="connsiteY143" fmla="*/ 2157501 h 2340869"/>
              <a:gd name="connsiteX144" fmla="*/ 824949 w 1573071"/>
              <a:gd name="connsiteY144" fmla="*/ 2181314 h 2340869"/>
              <a:gd name="connsiteX145" fmla="*/ 779704 w 1573071"/>
              <a:gd name="connsiteY145" fmla="*/ 2188456 h 2340869"/>
              <a:gd name="connsiteX146" fmla="*/ 758274 w 1573071"/>
              <a:gd name="connsiteY146" fmla="*/ 2207508 h 2340869"/>
              <a:gd name="connsiteX147" fmla="*/ 751131 w 1573071"/>
              <a:gd name="connsiteY147" fmla="*/ 2252751 h 2340869"/>
              <a:gd name="connsiteX148" fmla="*/ 734462 w 1573071"/>
              <a:gd name="connsiteY148" fmla="*/ 2264658 h 2340869"/>
              <a:gd name="connsiteX149" fmla="*/ 689218 w 1573071"/>
              <a:gd name="connsiteY149" fmla="*/ 2314664 h 2340869"/>
              <a:gd name="connsiteX150" fmla="*/ 665406 w 1573071"/>
              <a:gd name="connsiteY150" fmla="*/ 2319425 h 2340869"/>
              <a:gd name="connsiteX151" fmla="*/ 617781 w 1573071"/>
              <a:gd name="connsiteY151" fmla="*/ 2340857 h 2340869"/>
              <a:gd name="connsiteX152" fmla="*/ 579681 w 1573071"/>
              <a:gd name="connsiteY152" fmla="*/ 2324188 h 2340869"/>
              <a:gd name="connsiteX153" fmla="*/ 563012 w 1573071"/>
              <a:gd name="connsiteY153" fmla="*/ 2295613 h 2340869"/>
              <a:gd name="connsiteX154" fmla="*/ 520149 w 1573071"/>
              <a:gd name="connsiteY154" fmla="*/ 2305139 h 2340869"/>
              <a:gd name="connsiteX155" fmla="*/ 512573 w 1573071"/>
              <a:gd name="connsiteY155" fmla="*/ 2299035 h 2340869"/>
              <a:gd name="connsiteX156" fmla="*/ 503481 w 1573071"/>
              <a:gd name="connsiteY156" fmla="*/ 2293232 h 2340869"/>
              <a:gd name="connsiteX157" fmla="*/ 522531 w 1573071"/>
              <a:gd name="connsiteY157" fmla="*/ 2186075 h 2340869"/>
              <a:gd name="connsiteX158" fmla="*/ 539199 w 1573071"/>
              <a:gd name="connsiteY158" fmla="*/ 2164644 h 2340869"/>
              <a:gd name="connsiteX159" fmla="*/ 529674 w 1573071"/>
              <a:gd name="connsiteY159" fmla="*/ 2119401 h 2340869"/>
              <a:gd name="connsiteX160" fmla="*/ 553487 w 1573071"/>
              <a:gd name="connsiteY160" fmla="*/ 2105113 h 2340869"/>
              <a:gd name="connsiteX161" fmla="*/ 534437 w 1573071"/>
              <a:gd name="connsiteY161" fmla="*/ 2090826 h 2340869"/>
              <a:gd name="connsiteX162" fmla="*/ 522531 w 1573071"/>
              <a:gd name="connsiteY162" fmla="*/ 2055108 h 2340869"/>
              <a:gd name="connsiteX163" fmla="*/ 513006 w 1573071"/>
              <a:gd name="connsiteY163" fmla="*/ 2009864 h 2340869"/>
              <a:gd name="connsiteX164" fmla="*/ 510624 w 1573071"/>
              <a:gd name="connsiteY164" fmla="*/ 1978906 h 2340869"/>
              <a:gd name="connsiteX165" fmla="*/ 460618 w 1573071"/>
              <a:gd name="connsiteY165" fmla="*/ 1981289 h 2340869"/>
              <a:gd name="connsiteX166" fmla="*/ 427282 w 1573071"/>
              <a:gd name="connsiteY166" fmla="*/ 1945570 h 2340869"/>
              <a:gd name="connsiteX167" fmla="*/ 382037 w 1573071"/>
              <a:gd name="connsiteY167" fmla="*/ 1928900 h 2340869"/>
              <a:gd name="connsiteX168" fmla="*/ 367749 w 1573071"/>
              <a:gd name="connsiteY168" fmla="*/ 1878895 h 2340869"/>
              <a:gd name="connsiteX169" fmla="*/ 365368 w 1573071"/>
              <a:gd name="connsiteY169" fmla="*/ 1857463 h 2340869"/>
              <a:gd name="connsiteX170" fmla="*/ 334413 w 1573071"/>
              <a:gd name="connsiteY170" fmla="*/ 1812220 h 2340869"/>
              <a:gd name="connsiteX171" fmla="*/ 291549 w 1573071"/>
              <a:gd name="connsiteY171" fmla="*/ 1788407 h 2340869"/>
              <a:gd name="connsiteX172" fmla="*/ 248688 w 1573071"/>
              <a:gd name="connsiteY172" fmla="*/ 1759833 h 2340869"/>
              <a:gd name="connsiteX173" fmla="*/ 215349 w 1573071"/>
              <a:gd name="connsiteY173" fmla="*/ 1750307 h 2340869"/>
              <a:gd name="connsiteX174" fmla="*/ 217731 w 1573071"/>
              <a:gd name="connsiteY174" fmla="*/ 1705061 h 2340869"/>
              <a:gd name="connsiteX175" fmla="*/ 174868 w 1573071"/>
              <a:gd name="connsiteY175" fmla="*/ 1719351 h 2340869"/>
              <a:gd name="connsiteX176" fmla="*/ 186775 w 1573071"/>
              <a:gd name="connsiteY176" fmla="*/ 1752689 h 2340869"/>
              <a:gd name="connsiteX177" fmla="*/ 179631 w 1573071"/>
              <a:gd name="connsiteY177" fmla="*/ 1769358 h 2340869"/>
              <a:gd name="connsiteX178" fmla="*/ 141531 w 1573071"/>
              <a:gd name="connsiteY178" fmla="*/ 1740783 h 2340869"/>
              <a:gd name="connsiteX179" fmla="*/ 98669 w 1573071"/>
              <a:gd name="connsiteY179" fmla="*/ 1738401 h 2340869"/>
              <a:gd name="connsiteX180" fmla="*/ 43899 w 1573071"/>
              <a:gd name="connsiteY180" fmla="*/ 1719351 h 2340869"/>
              <a:gd name="connsiteX181" fmla="*/ 10560 w 1573071"/>
              <a:gd name="connsiteY181" fmla="*/ 1716967 h 2340869"/>
              <a:gd name="connsiteX182" fmla="*/ 1037 w 1573071"/>
              <a:gd name="connsiteY182" fmla="*/ 1664583 h 2340869"/>
              <a:gd name="connsiteX183" fmla="*/ 34374 w 1573071"/>
              <a:gd name="connsiteY183" fmla="*/ 1576476 h 2340869"/>
              <a:gd name="connsiteX184" fmla="*/ 60568 w 1573071"/>
              <a:gd name="connsiteY184" fmla="*/ 1528851 h 2340869"/>
              <a:gd name="connsiteX185" fmla="*/ 81999 w 1573071"/>
              <a:gd name="connsiteY185" fmla="*/ 1481226 h 2340869"/>
              <a:gd name="connsiteX186" fmla="*/ 108194 w 1573071"/>
              <a:gd name="connsiteY186" fmla="*/ 1443126 h 2340869"/>
              <a:gd name="connsiteX187" fmla="*/ 146293 w 1573071"/>
              <a:gd name="connsiteY187" fmla="*/ 1433601 h 2340869"/>
              <a:gd name="connsiteX188" fmla="*/ 153438 w 1573071"/>
              <a:gd name="connsiteY188" fmla="*/ 1397883 h 2340869"/>
              <a:gd name="connsiteX189" fmla="*/ 262975 w 1573071"/>
              <a:gd name="connsiteY189" fmla="*/ 1278820 h 2340869"/>
              <a:gd name="connsiteX190" fmla="*/ 286787 w 1573071"/>
              <a:gd name="connsiteY190" fmla="*/ 1140705 h 2340869"/>
              <a:gd name="connsiteX191" fmla="*/ 282025 w 1573071"/>
              <a:gd name="connsiteY191" fmla="*/ 1059745 h 2340869"/>
              <a:gd name="connsiteX192" fmla="*/ 196300 w 1573071"/>
              <a:gd name="connsiteY192" fmla="*/ 1047839 h 2340869"/>
              <a:gd name="connsiteX193" fmla="*/ 179632 w 1573071"/>
              <a:gd name="connsiteY193" fmla="*/ 966876 h 2340869"/>
              <a:gd name="connsiteX194" fmla="*/ 186775 w 1573071"/>
              <a:gd name="connsiteY194" fmla="*/ 900201 h 2340869"/>
              <a:gd name="connsiteX195" fmla="*/ 148675 w 1573071"/>
              <a:gd name="connsiteY195" fmla="*/ 862101 h 2340869"/>
              <a:gd name="connsiteX196" fmla="*/ 127244 w 1573071"/>
              <a:gd name="connsiteY196" fmla="*/ 821619 h 2340869"/>
              <a:gd name="connsiteX197" fmla="*/ 117719 w 1573071"/>
              <a:gd name="connsiteY197" fmla="*/ 762089 h 2340869"/>
              <a:gd name="connsiteX198" fmla="*/ 102097 w 1573071"/>
              <a:gd name="connsiteY19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384418 w 1573071"/>
              <a:gd name="connsiteY5" fmla="*/ 481100 h 2340869"/>
              <a:gd name="connsiteX6" fmla="*/ 208206 w 1573071"/>
              <a:gd name="connsiteY6" fmla="*/ 297744 h 2340869"/>
              <a:gd name="connsiteX7" fmla="*/ 184393 w 1573071"/>
              <a:gd name="connsiteY7" fmla="*/ 281074 h 2340869"/>
              <a:gd name="connsiteX8" fmla="*/ 170106 w 1573071"/>
              <a:gd name="connsiteY8" fmla="*/ 250118 h 2340869"/>
              <a:gd name="connsiteX9" fmla="*/ 224874 w 1573071"/>
              <a:gd name="connsiteY9" fmla="*/ 204875 h 2340869"/>
              <a:gd name="connsiteX10" fmla="*/ 265357 w 1573071"/>
              <a:gd name="connsiteY10" fmla="*/ 121532 h 2340869"/>
              <a:gd name="connsiteX11" fmla="*/ 293931 w 1573071"/>
              <a:gd name="connsiteY11" fmla="*/ 123912 h 2340869"/>
              <a:gd name="connsiteX12" fmla="*/ 324887 w 1573071"/>
              <a:gd name="connsiteY12" fmla="*/ 169157 h 2340869"/>
              <a:gd name="connsiteX13" fmla="*/ 341554 w 1573071"/>
              <a:gd name="connsiteY13" fmla="*/ 138201 h 2340869"/>
              <a:gd name="connsiteX14" fmla="*/ 384416 w 1573071"/>
              <a:gd name="connsiteY14" fmla="*/ 121534 h 2340869"/>
              <a:gd name="connsiteX15" fmla="*/ 420135 w 1573071"/>
              <a:gd name="connsiteY15" fmla="*/ 83434 h 2340869"/>
              <a:gd name="connsiteX16" fmla="*/ 451091 w 1573071"/>
              <a:gd name="connsiteY16" fmla="*/ 88196 h 2340869"/>
              <a:gd name="connsiteX17" fmla="*/ 470141 w 1573071"/>
              <a:gd name="connsiteY17" fmla="*/ 64384 h 2340869"/>
              <a:gd name="connsiteX18" fmla="*/ 498716 w 1573071"/>
              <a:gd name="connsiteY18" fmla="*/ 88196 h 2340869"/>
              <a:gd name="connsiteX19" fmla="*/ 486810 w 1573071"/>
              <a:gd name="connsiteY19" fmla="*/ 121534 h 2340869"/>
              <a:gd name="connsiteX20" fmla="*/ 486810 w 1573071"/>
              <a:gd name="connsiteY20" fmla="*/ 164395 h 2340869"/>
              <a:gd name="connsiteX21" fmla="*/ 515385 w 1573071"/>
              <a:gd name="connsiteY21" fmla="*/ 78671 h 2340869"/>
              <a:gd name="connsiteX22" fmla="*/ 522529 w 1573071"/>
              <a:gd name="connsiteY22" fmla="*/ 23901 h 2340869"/>
              <a:gd name="connsiteX23" fmla="*/ 543961 w 1573071"/>
              <a:gd name="connsiteY23" fmla="*/ 11994 h 2340869"/>
              <a:gd name="connsiteX24" fmla="*/ 551104 w 1573071"/>
              <a:gd name="connsiteY24" fmla="*/ 89 h 2340869"/>
              <a:gd name="connsiteX25" fmla="*/ 601110 w 1573071"/>
              <a:gd name="connsiteY25" fmla="*/ 19139 h 2340869"/>
              <a:gd name="connsiteX26" fmla="*/ 636831 w 1573071"/>
              <a:gd name="connsiteY26" fmla="*/ 33424 h 2340869"/>
              <a:gd name="connsiteX27" fmla="*/ 651116 w 1573071"/>
              <a:gd name="connsiteY27" fmla="*/ 40570 h 2340869"/>
              <a:gd name="connsiteX28" fmla="*/ 708266 w 1573071"/>
              <a:gd name="connsiteY28" fmla="*/ 121534 h 2340869"/>
              <a:gd name="connsiteX29" fmla="*/ 748749 w 1573071"/>
              <a:gd name="connsiteY29" fmla="*/ 152487 h 2340869"/>
              <a:gd name="connsiteX30" fmla="*/ 753510 w 1573071"/>
              <a:gd name="connsiteY30" fmla="*/ 123915 h 2340869"/>
              <a:gd name="connsiteX31" fmla="*/ 765416 w 1573071"/>
              <a:gd name="connsiteY31" fmla="*/ 114390 h 2340869"/>
              <a:gd name="connsiteX32" fmla="*/ 810660 w 1573071"/>
              <a:gd name="connsiteY32" fmla="*/ 123915 h 2340869"/>
              <a:gd name="connsiteX33" fmla="*/ 839235 w 1573071"/>
              <a:gd name="connsiteY33" fmla="*/ 95340 h 2340869"/>
              <a:gd name="connsiteX34" fmla="*/ 877335 w 1573071"/>
              <a:gd name="connsiteY34" fmla="*/ 35809 h 2340869"/>
              <a:gd name="connsiteX35" fmla="*/ 896385 w 1573071"/>
              <a:gd name="connsiteY35" fmla="*/ 26284 h 2340869"/>
              <a:gd name="connsiteX36" fmla="*/ 920197 w 1573071"/>
              <a:gd name="connsiteY36" fmla="*/ 38190 h 2340869"/>
              <a:gd name="connsiteX37" fmla="*/ 922579 w 1573071"/>
              <a:gd name="connsiteY37" fmla="*/ 64384 h 2340869"/>
              <a:gd name="connsiteX38" fmla="*/ 946391 w 1573071"/>
              <a:gd name="connsiteY38" fmla="*/ 42952 h 2340869"/>
              <a:gd name="connsiteX39" fmla="*/ 982113 w 1573071"/>
              <a:gd name="connsiteY39" fmla="*/ 42950 h 2340869"/>
              <a:gd name="connsiteX40" fmla="*/ 1032116 w 1573071"/>
              <a:gd name="connsiteY40" fmla="*/ 69146 h 2340869"/>
              <a:gd name="connsiteX41" fmla="*/ 1060693 w 1573071"/>
              <a:gd name="connsiteY41" fmla="*/ 26281 h 2340869"/>
              <a:gd name="connsiteX42" fmla="*/ 1155942 w 1573071"/>
              <a:gd name="connsiteY42" fmla="*/ 16756 h 2340869"/>
              <a:gd name="connsiteX43" fmla="*/ 1182135 w 1573071"/>
              <a:gd name="connsiteY43" fmla="*/ 11996 h 2340869"/>
              <a:gd name="connsiteX44" fmla="*/ 1255954 w 1573071"/>
              <a:gd name="connsiteY44" fmla="*/ 54859 h 2340869"/>
              <a:gd name="connsiteX45" fmla="*/ 1310722 w 1573071"/>
              <a:gd name="connsiteY45" fmla="*/ 121534 h 2340869"/>
              <a:gd name="connsiteX46" fmla="*/ 1253572 w 1573071"/>
              <a:gd name="connsiteY46" fmla="*/ 135821 h 2340869"/>
              <a:gd name="connsiteX47" fmla="*/ 1229760 w 1573071"/>
              <a:gd name="connsiteY47" fmla="*/ 169159 h 2340869"/>
              <a:gd name="connsiteX48" fmla="*/ 1272622 w 1573071"/>
              <a:gd name="connsiteY48" fmla="*/ 188209 h 2340869"/>
              <a:gd name="connsiteX49" fmla="*/ 1298816 w 1573071"/>
              <a:gd name="connsiteY49" fmla="*/ 185827 h 2340869"/>
              <a:gd name="connsiteX50" fmla="*/ 1322629 w 1573071"/>
              <a:gd name="connsiteY50" fmla="*/ 202496 h 2340869"/>
              <a:gd name="connsiteX51" fmla="*/ 1351204 w 1573071"/>
              <a:gd name="connsiteY51" fmla="*/ 200115 h 2340869"/>
              <a:gd name="connsiteX52" fmla="*/ 1370255 w 1573071"/>
              <a:gd name="connsiteY52" fmla="*/ 212019 h 2340869"/>
              <a:gd name="connsiteX53" fmla="*/ 1289291 w 1573071"/>
              <a:gd name="connsiteY53" fmla="*/ 338227 h 2340869"/>
              <a:gd name="connsiteX54" fmla="*/ 1260716 w 1573071"/>
              <a:gd name="connsiteY54" fmla="*/ 350134 h 2340869"/>
              <a:gd name="connsiteX55" fmla="*/ 1184516 w 1573071"/>
              <a:gd name="connsiteY55" fmla="*/ 316796 h 2340869"/>
              <a:gd name="connsiteX56" fmla="*/ 1101172 w 1573071"/>
              <a:gd name="connsiteY56" fmla="*/ 262027 h 2340869"/>
              <a:gd name="connsiteX57" fmla="*/ 1003541 w 1573071"/>
              <a:gd name="connsiteY57" fmla="*/ 288221 h 2340869"/>
              <a:gd name="connsiteX58" fmla="*/ 991635 w 1573071"/>
              <a:gd name="connsiteY58" fmla="*/ 323940 h 2340869"/>
              <a:gd name="connsiteX59" fmla="*/ 1036879 w 1573071"/>
              <a:gd name="connsiteY59" fmla="*/ 352515 h 2340869"/>
              <a:gd name="connsiteX60" fmla="*/ 1063072 w 1573071"/>
              <a:gd name="connsiteY60" fmla="*/ 402521 h 2340869"/>
              <a:gd name="connsiteX61" fmla="*/ 1060691 w 1573071"/>
              <a:gd name="connsiteY61" fmla="*/ 421571 h 2340869"/>
              <a:gd name="connsiteX62" fmla="*/ 1044022 w 1573071"/>
              <a:gd name="connsiteY62" fmla="*/ 493009 h 2340869"/>
              <a:gd name="connsiteX63" fmla="*/ 1017829 w 1573071"/>
              <a:gd name="connsiteY63" fmla="*/ 540634 h 2340869"/>
              <a:gd name="connsiteX64" fmla="*/ 986872 w 1573071"/>
              <a:gd name="connsiteY64" fmla="*/ 566827 h 2340869"/>
              <a:gd name="connsiteX65" fmla="*/ 972585 w 1573071"/>
              <a:gd name="connsiteY65" fmla="*/ 628740 h 2340869"/>
              <a:gd name="connsiteX66" fmla="*/ 1044022 w 1573071"/>
              <a:gd name="connsiteY66" fmla="*/ 640646 h 2340869"/>
              <a:gd name="connsiteX67" fmla="*/ 1079741 w 1573071"/>
              <a:gd name="connsiteY67" fmla="*/ 600165 h 2340869"/>
              <a:gd name="connsiteX68" fmla="*/ 1110697 w 1573071"/>
              <a:gd name="connsiteY68" fmla="*/ 573971 h 2340869"/>
              <a:gd name="connsiteX69" fmla="*/ 1179754 w 1573071"/>
              <a:gd name="connsiteY69" fmla="*/ 564446 h 2340869"/>
              <a:gd name="connsiteX70" fmla="*/ 1189279 w 1573071"/>
              <a:gd name="connsiteY70" fmla="*/ 633502 h 2340869"/>
              <a:gd name="connsiteX71" fmla="*/ 1251191 w 1573071"/>
              <a:gd name="connsiteY71" fmla="*/ 669221 h 2340869"/>
              <a:gd name="connsiteX72" fmla="*/ 1263097 w 1573071"/>
              <a:gd name="connsiteY72" fmla="*/ 688271 h 2340869"/>
              <a:gd name="connsiteX73" fmla="*/ 1294054 w 1573071"/>
              <a:gd name="connsiteY73" fmla="*/ 685890 h 2340869"/>
              <a:gd name="connsiteX74" fmla="*/ 1272622 w 1573071"/>
              <a:gd name="connsiteY74" fmla="*/ 647790 h 2340869"/>
              <a:gd name="connsiteX75" fmla="*/ 1320247 w 1573071"/>
              <a:gd name="connsiteY75" fmla="*/ 650171 h 2340869"/>
              <a:gd name="connsiteX76" fmla="*/ 1332154 w 1573071"/>
              <a:gd name="connsiteY76" fmla="*/ 685890 h 2340869"/>
              <a:gd name="connsiteX77" fmla="*/ 1346442 w 1573071"/>
              <a:gd name="connsiteY77" fmla="*/ 654934 h 2340869"/>
              <a:gd name="connsiteX78" fmla="*/ 1375016 w 1573071"/>
              <a:gd name="connsiteY78" fmla="*/ 664459 h 2340869"/>
              <a:gd name="connsiteX79" fmla="*/ 1432166 w 1573071"/>
              <a:gd name="connsiteY79" fmla="*/ 654934 h 2340869"/>
              <a:gd name="connsiteX80" fmla="*/ 1448835 w 1573071"/>
              <a:gd name="connsiteY80" fmla="*/ 633502 h 2340869"/>
              <a:gd name="connsiteX81" fmla="*/ 1501222 w 1573071"/>
              <a:gd name="connsiteY81" fmla="*/ 650171 h 2340869"/>
              <a:gd name="connsiteX82" fmla="*/ 1505985 w 1573071"/>
              <a:gd name="connsiteY82" fmla="*/ 688271 h 2340869"/>
              <a:gd name="connsiteX83" fmla="*/ 1532179 w 1573071"/>
              <a:gd name="connsiteY83" fmla="*/ 697796 h 2340869"/>
              <a:gd name="connsiteX84" fmla="*/ 1522654 w 1573071"/>
              <a:gd name="connsiteY84" fmla="*/ 747802 h 2340869"/>
              <a:gd name="connsiteX85" fmla="*/ 1555991 w 1573071"/>
              <a:gd name="connsiteY85" fmla="*/ 764471 h 2340869"/>
              <a:gd name="connsiteX86" fmla="*/ 1555991 w 1573071"/>
              <a:gd name="connsiteY86" fmla="*/ 802571 h 2340869"/>
              <a:gd name="connsiteX87" fmla="*/ 1517891 w 1573071"/>
              <a:gd name="connsiteY87" fmla="*/ 797809 h 2340869"/>
              <a:gd name="connsiteX88" fmla="*/ 1479791 w 1573071"/>
              <a:gd name="connsiteY88" fmla="*/ 819240 h 2340869"/>
              <a:gd name="connsiteX89" fmla="*/ 1501222 w 1573071"/>
              <a:gd name="connsiteY89" fmla="*/ 835909 h 2340869"/>
              <a:gd name="connsiteX90" fmla="*/ 1541704 w 1573071"/>
              <a:gd name="connsiteY90" fmla="*/ 840671 h 2340869"/>
              <a:gd name="connsiteX91" fmla="*/ 1572660 w 1573071"/>
              <a:gd name="connsiteY91" fmla="*/ 871627 h 2340869"/>
              <a:gd name="connsiteX92" fmla="*/ 1560756 w 1573071"/>
              <a:gd name="connsiteY92" fmla="*/ 902582 h 2340869"/>
              <a:gd name="connsiteX93" fmla="*/ 1558376 w 1573071"/>
              <a:gd name="connsiteY93" fmla="*/ 933539 h 2340869"/>
              <a:gd name="connsiteX94" fmla="*/ 1555991 w 1573071"/>
              <a:gd name="connsiteY94" fmla="*/ 964496 h 2340869"/>
              <a:gd name="connsiteX95" fmla="*/ 1567897 w 1573071"/>
              <a:gd name="connsiteY95" fmla="*/ 983546 h 2340869"/>
              <a:gd name="connsiteX96" fmla="*/ 1517894 w 1573071"/>
              <a:gd name="connsiteY96" fmla="*/ 966874 h 2340869"/>
              <a:gd name="connsiteX97" fmla="*/ 1463123 w 1573071"/>
              <a:gd name="connsiteY97" fmla="*/ 985928 h 2340869"/>
              <a:gd name="connsiteX98" fmla="*/ 1425022 w 1573071"/>
              <a:gd name="connsiteY98" fmla="*/ 943065 h 2340869"/>
              <a:gd name="connsiteX99" fmla="*/ 1403591 w 1573071"/>
              <a:gd name="connsiteY99" fmla="*/ 935921 h 2340869"/>
              <a:gd name="connsiteX100" fmla="*/ 1389304 w 1573071"/>
              <a:gd name="connsiteY100" fmla="*/ 950209 h 2340869"/>
              <a:gd name="connsiteX101" fmla="*/ 1398829 w 1573071"/>
              <a:gd name="connsiteY101" fmla="*/ 978784 h 2340869"/>
              <a:gd name="connsiteX102" fmla="*/ 1348822 w 1573071"/>
              <a:gd name="connsiteY102" fmla="*/ 978784 h 2340869"/>
              <a:gd name="connsiteX103" fmla="*/ 1267860 w 1573071"/>
              <a:gd name="connsiteY103" fmla="*/ 997834 h 2340869"/>
              <a:gd name="connsiteX104" fmla="*/ 1239285 w 1573071"/>
              <a:gd name="connsiteY104" fmla="*/ 1019265 h 2340869"/>
              <a:gd name="connsiteX105" fmla="*/ 1213091 w 1573071"/>
              <a:gd name="connsiteY105" fmla="*/ 1024027 h 2340869"/>
              <a:gd name="connsiteX106" fmla="*/ 1191660 w 1573071"/>
              <a:gd name="connsiteY106" fmla="*/ 1035934 h 2340869"/>
              <a:gd name="connsiteX107" fmla="*/ 1160704 w 1573071"/>
              <a:gd name="connsiteY107" fmla="*/ 1033552 h 2340869"/>
              <a:gd name="connsiteX108" fmla="*/ 1101172 w 1573071"/>
              <a:gd name="connsiteY108" fmla="*/ 1059746 h 2340869"/>
              <a:gd name="connsiteX109" fmla="*/ 1060691 w 1573071"/>
              <a:gd name="connsiteY109" fmla="*/ 1052602 h 2340869"/>
              <a:gd name="connsiteX110" fmla="*/ 1022591 w 1573071"/>
              <a:gd name="connsiteY110" fmla="*/ 1074034 h 2340869"/>
              <a:gd name="connsiteX111" fmla="*/ 994016 w 1573071"/>
              <a:gd name="connsiteY111" fmla="*/ 1090702 h 2340869"/>
              <a:gd name="connsiteX112" fmla="*/ 989254 w 1573071"/>
              <a:gd name="connsiteY112" fmla="*/ 1119277 h 2340869"/>
              <a:gd name="connsiteX113" fmla="*/ 960679 w 1573071"/>
              <a:gd name="connsiteY113" fmla="*/ 1107371 h 2340869"/>
              <a:gd name="connsiteX114" fmla="*/ 958300 w 1573071"/>
              <a:gd name="connsiteY114" fmla="*/ 1157376 h 2340869"/>
              <a:gd name="connsiteX115" fmla="*/ 979731 w 1573071"/>
              <a:gd name="connsiteY115" fmla="*/ 1166900 h 2340869"/>
              <a:gd name="connsiteX116" fmla="*/ 974968 w 1573071"/>
              <a:gd name="connsiteY116" fmla="*/ 1240718 h 2340869"/>
              <a:gd name="connsiteX117" fmla="*/ 984494 w 1573071"/>
              <a:gd name="connsiteY117" fmla="*/ 1302633 h 2340869"/>
              <a:gd name="connsiteX118" fmla="*/ 1032119 w 1573071"/>
              <a:gd name="connsiteY118" fmla="*/ 1383595 h 2340869"/>
              <a:gd name="connsiteX119" fmla="*/ 1072600 w 1573071"/>
              <a:gd name="connsiteY119" fmla="*/ 1405026 h 2340869"/>
              <a:gd name="connsiteX120" fmla="*/ 1089269 w 1573071"/>
              <a:gd name="connsiteY120" fmla="*/ 1471701 h 2340869"/>
              <a:gd name="connsiteX121" fmla="*/ 1122607 w 1573071"/>
              <a:gd name="connsiteY121" fmla="*/ 1497895 h 2340869"/>
              <a:gd name="connsiteX122" fmla="*/ 1163088 w 1573071"/>
              <a:gd name="connsiteY122" fmla="*/ 1557426 h 2340869"/>
              <a:gd name="connsiteX123" fmla="*/ 1191663 w 1573071"/>
              <a:gd name="connsiteY123" fmla="*/ 1571714 h 2340869"/>
              <a:gd name="connsiteX124" fmla="*/ 1220238 w 1573071"/>
              <a:gd name="connsiteY124" fmla="*/ 1609813 h 2340869"/>
              <a:gd name="connsiteX125" fmla="*/ 1215943 w 1573071"/>
              <a:gd name="connsiteY125" fmla="*/ 1629673 h 2340869"/>
              <a:gd name="connsiteX126" fmla="*/ 1196425 w 1573071"/>
              <a:gd name="connsiteY126" fmla="*/ 1678870 h 2340869"/>
              <a:gd name="connsiteX127" fmla="*/ 1144037 w 1573071"/>
              <a:gd name="connsiteY127" fmla="*/ 1674106 h 2340869"/>
              <a:gd name="connsiteX128" fmla="*/ 1124987 w 1573071"/>
              <a:gd name="connsiteY128" fmla="*/ 1719349 h 2340869"/>
              <a:gd name="connsiteX129" fmla="*/ 1048787 w 1573071"/>
              <a:gd name="connsiteY129" fmla="*/ 1752687 h 2340869"/>
              <a:gd name="connsiteX130" fmla="*/ 1020212 w 1573071"/>
              <a:gd name="connsiteY130" fmla="*/ 1812218 h 2340869"/>
              <a:gd name="connsiteX131" fmla="*/ 1036881 w 1573071"/>
              <a:gd name="connsiteY131" fmla="*/ 1859843 h 2340869"/>
              <a:gd name="connsiteX132" fmla="*/ 1017832 w 1573071"/>
              <a:gd name="connsiteY132" fmla="*/ 1900326 h 2340869"/>
              <a:gd name="connsiteX133" fmla="*/ 984493 w 1573071"/>
              <a:gd name="connsiteY133" fmla="*/ 1897943 h 2340869"/>
              <a:gd name="connsiteX134" fmla="*/ 982112 w 1573071"/>
              <a:gd name="connsiteY134" fmla="*/ 1962237 h 2340869"/>
              <a:gd name="connsiteX135" fmla="*/ 946393 w 1573071"/>
              <a:gd name="connsiteY135" fmla="*/ 1978906 h 2340869"/>
              <a:gd name="connsiteX136" fmla="*/ 910674 w 1573071"/>
              <a:gd name="connsiteY136" fmla="*/ 1986049 h 2340869"/>
              <a:gd name="connsiteX137" fmla="*/ 910674 w 1573071"/>
              <a:gd name="connsiteY137" fmla="*/ 2050343 h 2340869"/>
              <a:gd name="connsiteX138" fmla="*/ 967824 w 1573071"/>
              <a:gd name="connsiteY138" fmla="*/ 2059868 h 2340869"/>
              <a:gd name="connsiteX139" fmla="*/ 1001162 w 1573071"/>
              <a:gd name="connsiteY139" fmla="*/ 2055106 h 2340869"/>
              <a:gd name="connsiteX140" fmla="*/ 1005922 w 1573071"/>
              <a:gd name="connsiteY140" fmla="*/ 2128925 h 2340869"/>
              <a:gd name="connsiteX141" fmla="*/ 982112 w 1573071"/>
              <a:gd name="connsiteY141" fmla="*/ 2150356 h 2340869"/>
              <a:gd name="connsiteX142" fmla="*/ 922581 w 1573071"/>
              <a:gd name="connsiteY142" fmla="*/ 2147976 h 2340869"/>
              <a:gd name="connsiteX143" fmla="*/ 870193 w 1573071"/>
              <a:gd name="connsiteY143" fmla="*/ 2157501 h 2340869"/>
              <a:gd name="connsiteX144" fmla="*/ 824949 w 1573071"/>
              <a:gd name="connsiteY144" fmla="*/ 2181314 h 2340869"/>
              <a:gd name="connsiteX145" fmla="*/ 779704 w 1573071"/>
              <a:gd name="connsiteY145" fmla="*/ 2188456 h 2340869"/>
              <a:gd name="connsiteX146" fmla="*/ 758274 w 1573071"/>
              <a:gd name="connsiteY146" fmla="*/ 2207508 h 2340869"/>
              <a:gd name="connsiteX147" fmla="*/ 751131 w 1573071"/>
              <a:gd name="connsiteY147" fmla="*/ 2252751 h 2340869"/>
              <a:gd name="connsiteX148" fmla="*/ 734462 w 1573071"/>
              <a:gd name="connsiteY148" fmla="*/ 2264658 h 2340869"/>
              <a:gd name="connsiteX149" fmla="*/ 689218 w 1573071"/>
              <a:gd name="connsiteY149" fmla="*/ 2314664 h 2340869"/>
              <a:gd name="connsiteX150" fmla="*/ 665406 w 1573071"/>
              <a:gd name="connsiteY150" fmla="*/ 2319425 h 2340869"/>
              <a:gd name="connsiteX151" fmla="*/ 617781 w 1573071"/>
              <a:gd name="connsiteY151" fmla="*/ 2340857 h 2340869"/>
              <a:gd name="connsiteX152" fmla="*/ 579681 w 1573071"/>
              <a:gd name="connsiteY152" fmla="*/ 2324188 h 2340869"/>
              <a:gd name="connsiteX153" fmla="*/ 563012 w 1573071"/>
              <a:gd name="connsiteY153" fmla="*/ 2295613 h 2340869"/>
              <a:gd name="connsiteX154" fmla="*/ 520149 w 1573071"/>
              <a:gd name="connsiteY154" fmla="*/ 2305139 h 2340869"/>
              <a:gd name="connsiteX155" fmla="*/ 512573 w 1573071"/>
              <a:gd name="connsiteY155" fmla="*/ 2299035 h 2340869"/>
              <a:gd name="connsiteX156" fmla="*/ 503481 w 1573071"/>
              <a:gd name="connsiteY156" fmla="*/ 2293232 h 2340869"/>
              <a:gd name="connsiteX157" fmla="*/ 522531 w 1573071"/>
              <a:gd name="connsiteY157" fmla="*/ 2186075 h 2340869"/>
              <a:gd name="connsiteX158" fmla="*/ 539199 w 1573071"/>
              <a:gd name="connsiteY158" fmla="*/ 2164644 h 2340869"/>
              <a:gd name="connsiteX159" fmla="*/ 529674 w 1573071"/>
              <a:gd name="connsiteY159" fmla="*/ 2119401 h 2340869"/>
              <a:gd name="connsiteX160" fmla="*/ 553487 w 1573071"/>
              <a:gd name="connsiteY160" fmla="*/ 2105113 h 2340869"/>
              <a:gd name="connsiteX161" fmla="*/ 534437 w 1573071"/>
              <a:gd name="connsiteY161" fmla="*/ 2090826 h 2340869"/>
              <a:gd name="connsiteX162" fmla="*/ 522531 w 1573071"/>
              <a:gd name="connsiteY162" fmla="*/ 2055108 h 2340869"/>
              <a:gd name="connsiteX163" fmla="*/ 513006 w 1573071"/>
              <a:gd name="connsiteY163" fmla="*/ 2009864 h 2340869"/>
              <a:gd name="connsiteX164" fmla="*/ 510624 w 1573071"/>
              <a:gd name="connsiteY164" fmla="*/ 1978906 h 2340869"/>
              <a:gd name="connsiteX165" fmla="*/ 460618 w 1573071"/>
              <a:gd name="connsiteY165" fmla="*/ 1981289 h 2340869"/>
              <a:gd name="connsiteX166" fmla="*/ 427282 w 1573071"/>
              <a:gd name="connsiteY166" fmla="*/ 1945570 h 2340869"/>
              <a:gd name="connsiteX167" fmla="*/ 382037 w 1573071"/>
              <a:gd name="connsiteY167" fmla="*/ 1928900 h 2340869"/>
              <a:gd name="connsiteX168" fmla="*/ 367749 w 1573071"/>
              <a:gd name="connsiteY168" fmla="*/ 1878895 h 2340869"/>
              <a:gd name="connsiteX169" fmla="*/ 365368 w 1573071"/>
              <a:gd name="connsiteY169" fmla="*/ 1857463 h 2340869"/>
              <a:gd name="connsiteX170" fmla="*/ 334413 w 1573071"/>
              <a:gd name="connsiteY170" fmla="*/ 1812220 h 2340869"/>
              <a:gd name="connsiteX171" fmla="*/ 291549 w 1573071"/>
              <a:gd name="connsiteY171" fmla="*/ 1788407 h 2340869"/>
              <a:gd name="connsiteX172" fmla="*/ 248688 w 1573071"/>
              <a:gd name="connsiteY172" fmla="*/ 1759833 h 2340869"/>
              <a:gd name="connsiteX173" fmla="*/ 215349 w 1573071"/>
              <a:gd name="connsiteY173" fmla="*/ 1750307 h 2340869"/>
              <a:gd name="connsiteX174" fmla="*/ 217731 w 1573071"/>
              <a:gd name="connsiteY174" fmla="*/ 1705061 h 2340869"/>
              <a:gd name="connsiteX175" fmla="*/ 174868 w 1573071"/>
              <a:gd name="connsiteY175" fmla="*/ 1719351 h 2340869"/>
              <a:gd name="connsiteX176" fmla="*/ 186775 w 1573071"/>
              <a:gd name="connsiteY176" fmla="*/ 1752689 h 2340869"/>
              <a:gd name="connsiteX177" fmla="*/ 179631 w 1573071"/>
              <a:gd name="connsiteY177" fmla="*/ 1769358 h 2340869"/>
              <a:gd name="connsiteX178" fmla="*/ 141531 w 1573071"/>
              <a:gd name="connsiteY178" fmla="*/ 1740783 h 2340869"/>
              <a:gd name="connsiteX179" fmla="*/ 98669 w 1573071"/>
              <a:gd name="connsiteY179" fmla="*/ 1738401 h 2340869"/>
              <a:gd name="connsiteX180" fmla="*/ 43899 w 1573071"/>
              <a:gd name="connsiteY180" fmla="*/ 1719351 h 2340869"/>
              <a:gd name="connsiteX181" fmla="*/ 10560 w 1573071"/>
              <a:gd name="connsiteY181" fmla="*/ 1716967 h 2340869"/>
              <a:gd name="connsiteX182" fmla="*/ 1037 w 1573071"/>
              <a:gd name="connsiteY182" fmla="*/ 1664583 h 2340869"/>
              <a:gd name="connsiteX183" fmla="*/ 34374 w 1573071"/>
              <a:gd name="connsiteY183" fmla="*/ 1576476 h 2340869"/>
              <a:gd name="connsiteX184" fmla="*/ 60568 w 1573071"/>
              <a:gd name="connsiteY184" fmla="*/ 1528851 h 2340869"/>
              <a:gd name="connsiteX185" fmla="*/ 81999 w 1573071"/>
              <a:gd name="connsiteY185" fmla="*/ 1481226 h 2340869"/>
              <a:gd name="connsiteX186" fmla="*/ 108194 w 1573071"/>
              <a:gd name="connsiteY186" fmla="*/ 1443126 h 2340869"/>
              <a:gd name="connsiteX187" fmla="*/ 146293 w 1573071"/>
              <a:gd name="connsiteY187" fmla="*/ 1433601 h 2340869"/>
              <a:gd name="connsiteX188" fmla="*/ 153438 w 1573071"/>
              <a:gd name="connsiteY188" fmla="*/ 1397883 h 2340869"/>
              <a:gd name="connsiteX189" fmla="*/ 262975 w 1573071"/>
              <a:gd name="connsiteY189" fmla="*/ 1278820 h 2340869"/>
              <a:gd name="connsiteX190" fmla="*/ 286787 w 1573071"/>
              <a:gd name="connsiteY190" fmla="*/ 1140705 h 2340869"/>
              <a:gd name="connsiteX191" fmla="*/ 282025 w 1573071"/>
              <a:gd name="connsiteY191" fmla="*/ 1059745 h 2340869"/>
              <a:gd name="connsiteX192" fmla="*/ 196300 w 1573071"/>
              <a:gd name="connsiteY192" fmla="*/ 1047839 h 2340869"/>
              <a:gd name="connsiteX193" fmla="*/ 179632 w 1573071"/>
              <a:gd name="connsiteY193" fmla="*/ 966876 h 2340869"/>
              <a:gd name="connsiteX194" fmla="*/ 186775 w 1573071"/>
              <a:gd name="connsiteY194" fmla="*/ 900201 h 2340869"/>
              <a:gd name="connsiteX195" fmla="*/ 148675 w 1573071"/>
              <a:gd name="connsiteY195" fmla="*/ 862101 h 2340869"/>
              <a:gd name="connsiteX196" fmla="*/ 127244 w 1573071"/>
              <a:gd name="connsiteY196" fmla="*/ 821619 h 2340869"/>
              <a:gd name="connsiteX197" fmla="*/ 117719 w 1573071"/>
              <a:gd name="connsiteY197" fmla="*/ 762089 h 2340869"/>
              <a:gd name="connsiteX198" fmla="*/ 102097 w 1573071"/>
              <a:gd name="connsiteY19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384418 w 1573071"/>
              <a:gd name="connsiteY5" fmla="*/ 481100 h 2340869"/>
              <a:gd name="connsiteX6" fmla="*/ 508243 w 1573071"/>
              <a:gd name="connsiteY6" fmla="*/ 416807 h 2340869"/>
              <a:gd name="connsiteX7" fmla="*/ 184393 w 1573071"/>
              <a:gd name="connsiteY7" fmla="*/ 281074 h 2340869"/>
              <a:gd name="connsiteX8" fmla="*/ 170106 w 1573071"/>
              <a:gd name="connsiteY8" fmla="*/ 250118 h 2340869"/>
              <a:gd name="connsiteX9" fmla="*/ 224874 w 1573071"/>
              <a:gd name="connsiteY9" fmla="*/ 204875 h 2340869"/>
              <a:gd name="connsiteX10" fmla="*/ 265357 w 1573071"/>
              <a:gd name="connsiteY10" fmla="*/ 121532 h 2340869"/>
              <a:gd name="connsiteX11" fmla="*/ 293931 w 1573071"/>
              <a:gd name="connsiteY11" fmla="*/ 123912 h 2340869"/>
              <a:gd name="connsiteX12" fmla="*/ 324887 w 1573071"/>
              <a:gd name="connsiteY12" fmla="*/ 169157 h 2340869"/>
              <a:gd name="connsiteX13" fmla="*/ 341554 w 1573071"/>
              <a:gd name="connsiteY13" fmla="*/ 138201 h 2340869"/>
              <a:gd name="connsiteX14" fmla="*/ 384416 w 1573071"/>
              <a:gd name="connsiteY14" fmla="*/ 121534 h 2340869"/>
              <a:gd name="connsiteX15" fmla="*/ 420135 w 1573071"/>
              <a:gd name="connsiteY15" fmla="*/ 83434 h 2340869"/>
              <a:gd name="connsiteX16" fmla="*/ 451091 w 1573071"/>
              <a:gd name="connsiteY16" fmla="*/ 88196 h 2340869"/>
              <a:gd name="connsiteX17" fmla="*/ 470141 w 1573071"/>
              <a:gd name="connsiteY17" fmla="*/ 64384 h 2340869"/>
              <a:gd name="connsiteX18" fmla="*/ 498716 w 1573071"/>
              <a:gd name="connsiteY18" fmla="*/ 88196 h 2340869"/>
              <a:gd name="connsiteX19" fmla="*/ 486810 w 1573071"/>
              <a:gd name="connsiteY19" fmla="*/ 121534 h 2340869"/>
              <a:gd name="connsiteX20" fmla="*/ 486810 w 1573071"/>
              <a:gd name="connsiteY20" fmla="*/ 164395 h 2340869"/>
              <a:gd name="connsiteX21" fmla="*/ 515385 w 1573071"/>
              <a:gd name="connsiteY21" fmla="*/ 78671 h 2340869"/>
              <a:gd name="connsiteX22" fmla="*/ 522529 w 1573071"/>
              <a:gd name="connsiteY22" fmla="*/ 23901 h 2340869"/>
              <a:gd name="connsiteX23" fmla="*/ 543961 w 1573071"/>
              <a:gd name="connsiteY23" fmla="*/ 11994 h 2340869"/>
              <a:gd name="connsiteX24" fmla="*/ 551104 w 1573071"/>
              <a:gd name="connsiteY24" fmla="*/ 89 h 2340869"/>
              <a:gd name="connsiteX25" fmla="*/ 601110 w 1573071"/>
              <a:gd name="connsiteY25" fmla="*/ 19139 h 2340869"/>
              <a:gd name="connsiteX26" fmla="*/ 636831 w 1573071"/>
              <a:gd name="connsiteY26" fmla="*/ 33424 h 2340869"/>
              <a:gd name="connsiteX27" fmla="*/ 651116 w 1573071"/>
              <a:gd name="connsiteY27" fmla="*/ 40570 h 2340869"/>
              <a:gd name="connsiteX28" fmla="*/ 708266 w 1573071"/>
              <a:gd name="connsiteY28" fmla="*/ 121534 h 2340869"/>
              <a:gd name="connsiteX29" fmla="*/ 748749 w 1573071"/>
              <a:gd name="connsiteY29" fmla="*/ 152487 h 2340869"/>
              <a:gd name="connsiteX30" fmla="*/ 753510 w 1573071"/>
              <a:gd name="connsiteY30" fmla="*/ 123915 h 2340869"/>
              <a:gd name="connsiteX31" fmla="*/ 765416 w 1573071"/>
              <a:gd name="connsiteY31" fmla="*/ 114390 h 2340869"/>
              <a:gd name="connsiteX32" fmla="*/ 810660 w 1573071"/>
              <a:gd name="connsiteY32" fmla="*/ 123915 h 2340869"/>
              <a:gd name="connsiteX33" fmla="*/ 839235 w 1573071"/>
              <a:gd name="connsiteY33" fmla="*/ 95340 h 2340869"/>
              <a:gd name="connsiteX34" fmla="*/ 877335 w 1573071"/>
              <a:gd name="connsiteY34" fmla="*/ 35809 h 2340869"/>
              <a:gd name="connsiteX35" fmla="*/ 896385 w 1573071"/>
              <a:gd name="connsiteY35" fmla="*/ 26284 h 2340869"/>
              <a:gd name="connsiteX36" fmla="*/ 920197 w 1573071"/>
              <a:gd name="connsiteY36" fmla="*/ 38190 h 2340869"/>
              <a:gd name="connsiteX37" fmla="*/ 922579 w 1573071"/>
              <a:gd name="connsiteY37" fmla="*/ 64384 h 2340869"/>
              <a:gd name="connsiteX38" fmla="*/ 946391 w 1573071"/>
              <a:gd name="connsiteY38" fmla="*/ 42952 h 2340869"/>
              <a:gd name="connsiteX39" fmla="*/ 982113 w 1573071"/>
              <a:gd name="connsiteY39" fmla="*/ 42950 h 2340869"/>
              <a:gd name="connsiteX40" fmla="*/ 1032116 w 1573071"/>
              <a:gd name="connsiteY40" fmla="*/ 69146 h 2340869"/>
              <a:gd name="connsiteX41" fmla="*/ 1060693 w 1573071"/>
              <a:gd name="connsiteY41" fmla="*/ 26281 h 2340869"/>
              <a:gd name="connsiteX42" fmla="*/ 1155942 w 1573071"/>
              <a:gd name="connsiteY42" fmla="*/ 16756 h 2340869"/>
              <a:gd name="connsiteX43" fmla="*/ 1182135 w 1573071"/>
              <a:gd name="connsiteY43" fmla="*/ 11996 h 2340869"/>
              <a:gd name="connsiteX44" fmla="*/ 1255954 w 1573071"/>
              <a:gd name="connsiteY44" fmla="*/ 54859 h 2340869"/>
              <a:gd name="connsiteX45" fmla="*/ 1310722 w 1573071"/>
              <a:gd name="connsiteY45" fmla="*/ 121534 h 2340869"/>
              <a:gd name="connsiteX46" fmla="*/ 1253572 w 1573071"/>
              <a:gd name="connsiteY46" fmla="*/ 135821 h 2340869"/>
              <a:gd name="connsiteX47" fmla="*/ 1229760 w 1573071"/>
              <a:gd name="connsiteY47" fmla="*/ 169159 h 2340869"/>
              <a:gd name="connsiteX48" fmla="*/ 1272622 w 1573071"/>
              <a:gd name="connsiteY48" fmla="*/ 188209 h 2340869"/>
              <a:gd name="connsiteX49" fmla="*/ 1298816 w 1573071"/>
              <a:gd name="connsiteY49" fmla="*/ 185827 h 2340869"/>
              <a:gd name="connsiteX50" fmla="*/ 1322629 w 1573071"/>
              <a:gd name="connsiteY50" fmla="*/ 202496 h 2340869"/>
              <a:gd name="connsiteX51" fmla="*/ 1351204 w 1573071"/>
              <a:gd name="connsiteY51" fmla="*/ 200115 h 2340869"/>
              <a:gd name="connsiteX52" fmla="*/ 1370255 w 1573071"/>
              <a:gd name="connsiteY52" fmla="*/ 212019 h 2340869"/>
              <a:gd name="connsiteX53" fmla="*/ 1289291 w 1573071"/>
              <a:gd name="connsiteY53" fmla="*/ 338227 h 2340869"/>
              <a:gd name="connsiteX54" fmla="*/ 1260716 w 1573071"/>
              <a:gd name="connsiteY54" fmla="*/ 350134 h 2340869"/>
              <a:gd name="connsiteX55" fmla="*/ 1184516 w 1573071"/>
              <a:gd name="connsiteY55" fmla="*/ 316796 h 2340869"/>
              <a:gd name="connsiteX56" fmla="*/ 1101172 w 1573071"/>
              <a:gd name="connsiteY56" fmla="*/ 262027 h 2340869"/>
              <a:gd name="connsiteX57" fmla="*/ 1003541 w 1573071"/>
              <a:gd name="connsiteY57" fmla="*/ 288221 h 2340869"/>
              <a:gd name="connsiteX58" fmla="*/ 991635 w 1573071"/>
              <a:gd name="connsiteY58" fmla="*/ 323940 h 2340869"/>
              <a:gd name="connsiteX59" fmla="*/ 1036879 w 1573071"/>
              <a:gd name="connsiteY59" fmla="*/ 352515 h 2340869"/>
              <a:gd name="connsiteX60" fmla="*/ 1063072 w 1573071"/>
              <a:gd name="connsiteY60" fmla="*/ 402521 h 2340869"/>
              <a:gd name="connsiteX61" fmla="*/ 1060691 w 1573071"/>
              <a:gd name="connsiteY61" fmla="*/ 421571 h 2340869"/>
              <a:gd name="connsiteX62" fmla="*/ 1044022 w 1573071"/>
              <a:gd name="connsiteY62" fmla="*/ 493009 h 2340869"/>
              <a:gd name="connsiteX63" fmla="*/ 1017829 w 1573071"/>
              <a:gd name="connsiteY63" fmla="*/ 540634 h 2340869"/>
              <a:gd name="connsiteX64" fmla="*/ 986872 w 1573071"/>
              <a:gd name="connsiteY64" fmla="*/ 566827 h 2340869"/>
              <a:gd name="connsiteX65" fmla="*/ 972585 w 1573071"/>
              <a:gd name="connsiteY65" fmla="*/ 628740 h 2340869"/>
              <a:gd name="connsiteX66" fmla="*/ 1044022 w 1573071"/>
              <a:gd name="connsiteY66" fmla="*/ 640646 h 2340869"/>
              <a:gd name="connsiteX67" fmla="*/ 1079741 w 1573071"/>
              <a:gd name="connsiteY67" fmla="*/ 600165 h 2340869"/>
              <a:gd name="connsiteX68" fmla="*/ 1110697 w 1573071"/>
              <a:gd name="connsiteY68" fmla="*/ 573971 h 2340869"/>
              <a:gd name="connsiteX69" fmla="*/ 1179754 w 1573071"/>
              <a:gd name="connsiteY69" fmla="*/ 564446 h 2340869"/>
              <a:gd name="connsiteX70" fmla="*/ 1189279 w 1573071"/>
              <a:gd name="connsiteY70" fmla="*/ 633502 h 2340869"/>
              <a:gd name="connsiteX71" fmla="*/ 1251191 w 1573071"/>
              <a:gd name="connsiteY71" fmla="*/ 669221 h 2340869"/>
              <a:gd name="connsiteX72" fmla="*/ 1263097 w 1573071"/>
              <a:gd name="connsiteY72" fmla="*/ 688271 h 2340869"/>
              <a:gd name="connsiteX73" fmla="*/ 1294054 w 1573071"/>
              <a:gd name="connsiteY73" fmla="*/ 685890 h 2340869"/>
              <a:gd name="connsiteX74" fmla="*/ 1272622 w 1573071"/>
              <a:gd name="connsiteY74" fmla="*/ 647790 h 2340869"/>
              <a:gd name="connsiteX75" fmla="*/ 1320247 w 1573071"/>
              <a:gd name="connsiteY75" fmla="*/ 650171 h 2340869"/>
              <a:gd name="connsiteX76" fmla="*/ 1332154 w 1573071"/>
              <a:gd name="connsiteY76" fmla="*/ 685890 h 2340869"/>
              <a:gd name="connsiteX77" fmla="*/ 1346442 w 1573071"/>
              <a:gd name="connsiteY77" fmla="*/ 654934 h 2340869"/>
              <a:gd name="connsiteX78" fmla="*/ 1375016 w 1573071"/>
              <a:gd name="connsiteY78" fmla="*/ 664459 h 2340869"/>
              <a:gd name="connsiteX79" fmla="*/ 1432166 w 1573071"/>
              <a:gd name="connsiteY79" fmla="*/ 654934 h 2340869"/>
              <a:gd name="connsiteX80" fmla="*/ 1448835 w 1573071"/>
              <a:gd name="connsiteY80" fmla="*/ 633502 h 2340869"/>
              <a:gd name="connsiteX81" fmla="*/ 1501222 w 1573071"/>
              <a:gd name="connsiteY81" fmla="*/ 650171 h 2340869"/>
              <a:gd name="connsiteX82" fmla="*/ 1505985 w 1573071"/>
              <a:gd name="connsiteY82" fmla="*/ 688271 h 2340869"/>
              <a:gd name="connsiteX83" fmla="*/ 1532179 w 1573071"/>
              <a:gd name="connsiteY83" fmla="*/ 697796 h 2340869"/>
              <a:gd name="connsiteX84" fmla="*/ 1522654 w 1573071"/>
              <a:gd name="connsiteY84" fmla="*/ 747802 h 2340869"/>
              <a:gd name="connsiteX85" fmla="*/ 1555991 w 1573071"/>
              <a:gd name="connsiteY85" fmla="*/ 764471 h 2340869"/>
              <a:gd name="connsiteX86" fmla="*/ 1555991 w 1573071"/>
              <a:gd name="connsiteY86" fmla="*/ 802571 h 2340869"/>
              <a:gd name="connsiteX87" fmla="*/ 1517891 w 1573071"/>
              <a:gd name="connsiteY87" fmla="*/ 797809 h 2340869"/>
              <a:gd name="connsiteX88" fmla="*/ 1479791 w 1573071"/>
              <a:gd name="connsiteY88" fmla="*/ 819240 h 2340869"/>
              <a:gd name="connsiteX89" fmla="*/ 1501222 w 1573071"/>
              <a:gd name="connsiteY89" fmla="*/ 835909 h 2340869"/>
              <a:gd name="connsiteX90" fmla="*/ 1541704 w 1573071"/>
              <a:gd name="connsiteY90" fmla="*/ 840671 h 2340869"/>
              <a:gd name="connsiteX91" fmla="*/ 1572660 w 1573071"/>
              <a:gd name="connsiteY91" fmla="*/ 871627 h 2340869"/>
              <a:gd name="connsiteX92" fmla="*/ 1560756 w 1573071"/>
              <a:gd name="connsiteY92" fmla="*/ 902582 h 2340869"/>
              <a:gd name="connsiteX93" fmla="*/ 1558376 w 1573071"/>
              <a:gd name="connsiteY93" fmla="*/ 933539 h 2340869"/>
              <a:gd name="connsiteX94" fmla="*/ 1555991 w 1573071"/>
              <a:gd name="connsiteY94" fmla="*/ 964496 h 2340869"/>
              <a:gd name="connsiteX95" fmla="*/ 1567897 w 1573071"/>
              <a:gd name="connsiteY95" fmla="*/ 983546 h 2340869"/>
              <a:gd name="connsiteX96" fmla="*/ 1517894 w 1573071"/>
              <a:gd name="connsiteY96" fmla="*/ 966874 h 2340869"/>
              <a:gd name="connsiteX97" fmla="*/ 1463123 w 1573071"/>
              <a:gd name="connsiteY97" fmla="*/ 985928 h 2340869"/>
              <a:gd name="connsiteX98" fmla="*/ 1425022 w 1573071"/>
              <a:gd name="connsiteY98" fmla="*/ 943065 h 2340869"/>
              <a:gd name="connsiteX99" fmla="*/ 1403591 w 1573071"/>
              <a:gd name="connsiteY99" fmla="*/ 935921 h 2340869"/>
              <a:gd name="connsiteX100" fmla="*/ 1389304 w 1573071"/>
              <a:gd name="connsiteY100" fmla="*/ 950209 h 2340869"/>
              <a:gd name="connsiteX101" fmla="*/ 1398829 w 1573071"/>
              <a:gd name="connsiteY101" fmla="*/ 978784 h 2340869"/>
              <a:gd name="connsiteX102" fmla="*/ 1348822 w 1573071"/>
              <a:gd name="connsiteY102" fmla="*/ 978784 h 2340869"/>
              <a:gd name="connsiteX103" fmla="*/ 1267860 w 1573071"/>
              <a:gd name="connsiteY103" fmla="*/ 997834 h 2340869"/>
              <a:gd name="connsiteX104" fmla="*/ 1239285 w 1573071"/>
              <a:gd name="connsiteY104" fmla="*/ 1019265 h 2340869"/>
              <a:gd name="connsiteX105" fmla="*/ 1213091 w 1573071"/>
              <a:gd name="connsiteY105" fmla="*/ 1024027 h 2340869"/>
              <a:gd name="connsiteX106" fmla="*/ 1191660 w 1573071"/>
              <a:gd name="connsiteY106" fmla="*/ 1035934 h 2340869"/>
              <a:gd name="connsiteX107" fmla="*/ 1160704 w 1573071"/>
              <a:gd name="connsiteY107" fmla="*/ 1033552 h 2340869"/>
              <a:gd name="connsiteX108" fmla="*/ 1101172 w 1573071"/>
              <a:gd name="connsiteY108" fmla="*/ 1059746 h 2340869"/>
              <a:gd name="connsiteX109" fmla="*/ 1060691 w 1573071"/>
              <a:gd name="connsiteY109" fmla="*/ 1052602 h 2340869"/>
              <a:gd name="connsiteX110" fmla="*/ 1022591 w 1573071"/>
              <a:gd name="connsiteY110" fmla="*/ 1074034 h 2340869"/>
              <a:gd name="connsiteX111" fmla="*/ 994016 w 1573071"/>
              <a:gd name="connsiteY111" fmla="*/ 1090702 h 2340869"/>
              <a:gd name="connsiteX112" fmla="*/ 989254 w 1573071"/>
              <a:gd name="connsiteY112" fmla="*/ 1119277 h 2340869"/>
              <a:gd name="connsiteX113" fmla="*/ 960679 w 1573071"/>
              <a:gd name="connsiteY113" fmla="*/ 1107371 h 2340869"/>
              <a:gd name="connsiteX114" fmla="*/ 958300 w 1573071"/>
              <a:gd name="connsiteY114" fmla="*/ 1157376 h 2340869"/>
              <a:gd name="connsiteX115" fmla="*/ 979731 w 1573071"/>
              <a:gd name="connsiteY115" fmla="*/ 1166900 h 2340869"/>
              <a:gd name="connsiteX116" fmla="*/ 974968 w 1573071"/>
              <a:gd name="connsiteY116" fmla="*/ 1240718 h 2340869"/>
              <a:gd name="connsiteX117" fmla="*/ 984494 w 1573071"/>
              <a:gd name="connsiteY117" fmla="*/ 1302633 h 2340869"/>
              <a:gd name="connsiteX118" fmla="*/ 1032119 w 1573071"/>
              <a:gd name="connsiteY118" fmla="*/ 1383595 h 2340869"/>
              <a:gd name="connsiteX119" fmla="*/ 1072600 w 1573071"/>
              <a:gd name="connsiteY119" fmla="*/ 1405026 h 2340869"/>
              <a:gd name="connsiteX120" fmla="*/ 1089269 w 1573071"/>
              <a:gd name="connsiteY120" fmla="*/ 1471701 h 2340869"/>
              <a:gd name="connsiteX121" fmla="*/ 1122607 w 1573071"/>
              <a:gd name="connsiteY121" fmla="*/ 1497895 h 2340869"/>
              <a:gd name="connsiteX122" fmla="*/ 1163088 w 1573071"/>
              <a:gd name="connsiteY122" fmla="*/ 1557426 h 2340869"/>
              <a:gd name="connsiteX123" fmla="*/ 1191663 w 1573071"/>
              <a:gd name="connsiteY123" fmla="*/ 1571714 h 2340869"/>
              <a:gd name="connsiteX124" fmla="*/ 1220238 w 1573071"/>
              <a:gd name="connsiteY124" fmla="*/ 1609813 h 2340869"/>
              <a:gd name="connsiteX125" fmla="*/ 1215943 w 1573071"/>
              <a:gd name="connsiteY125" fmla="*/ 1629673 h 2340869"/>
              <a:gd name="connsiteX126" fmla="*/ 1196425 w 1573071"/>
              <a:gd name="connsiteY126" fmla="*/ 1678870 h 2340869"/>
              <a:gd name="connsiteX127" fmla="*/ 1144037 w 1573071"/>
              <a:gd name="connsiteY127" fmla="*/ 1674106 h 2340869"/>
              <a:gd name="connsiteX128" fmla="*/ 1124987 w 1573071"/>
              <a:gd name="connsiteY128" fmla="*/ 1719349 h 2340869"/>
              <a:gd name="connsiteX129" fmla="*/ 1048787 w 1573071"/>
              <a:gd name="connsiteY129" fmla="*/ 1752687 h 2340869"/>
              <a:gd name="connsiteX130" fmla="*/ 1020212 w 1573071"/>
              <a:gd name="connsiteY130" fmla="*/ 1812218 h 2340869"/>
              <a:gd name="connsiteX131" fmla="*/ 1036881 w 1573071"/>
              <a:gd name="connsiteY131" fmla="*/ 1859843 h 2340869"/>
              <a:gd name="connsiteX132" fmla="*/ 1017832 w 1573071"/>
              <a:gd name="connsiteY132" fmla="*/ 1900326 h 2340869"/>
              <a:gd name="connsiteX133" fmla="*/ 984493 w 1573071"/>
              <a:gd name="connsiteY133" fmla="*/ 1897943 h 2340869"/>
              <a:gd name="connsiteX134" fmla="*/ 982112 w 1573071"/>
              <a:gd name="connsiteY134" fmla="*/ 1962237 h 2340869"/>
              <a:gd name="connsiteX135" fmla="*/ 946393 w 1573071"/>
              <a:gd name="connsiteY135" fmla="*/ 1978906 h 2340869"/>
              <a:gd name="connsiteX136" fmla="*/ 910674 w 1573071"/>
              <a:gd name="connsiteY136" fmla="*/ 1986049 h 2340869"/>
              <a:gd name="connsiteX137" fmla="*/ 910674 w 1573071"/>
              <a:gd name="connsiteY137" fmla="*/ 2050343 h 2340869"/>
              <a:gd name="connsiteX138" fmla="*/ 967824 w 1573071"/>
              <a:gd name="connsiteY138" fmla="*/ 2059868 h 2340869"/>
              <a:gd name="connsiteX139" fmla="*/ 1001162 w 1573071"/>
              <a:gd name="connsiteY139" fmla="*/ 2055106 h 2340869"/>
              <a:gd name="connsiteX140" fmla="*/ 1005922 w 1573071"/>
              <a:gd name="connsiteY140" fmla="*/ 2128925 h 2340869"/>
              <a:gd name="connsiteX141" fmla="*/ 982112 w 1573071"/>
              <a:gd name="connsiteY141" fmla="*/ 2150356 h 2340869"/>
              <a:gd name="connsiteX142" fmla="*/ 922581 w 1573071"/>
              <a:gd name="connsiteY142" fmla="*/ 2147976 h 2340869"/>
              <a:gd name="connsiteX143" fmla="*/ 870193 w 1573071"/>
              <a:gd name="connsiteY143" fmla="*/ 2157501 h 2340869"/>
              <a:gd name="connsiteX144" fmla="*/ 824949 w 1573071"/>
              <a:gd name="connsiteY144" fmla="*/ 2181314 h 2340869"/>
              <a:gd name="connsiteX145" fmla="*/ 779704 w 1573071"/>
              <a:gd name="connsiteY145" fmla="*/ 2188456 h 2340869"/>
              <a:gd name="connsiteX146" fmla="*/ 758274 w 1573071"/>
              <a:gd name="connsiteY146" fmla="*/ 2207508 h 2340869"/>
              <a:gd name="connsiteX147" fmla="*/ 751131 w 1573071"/>
              <a:gd name="connsiteY147" fmla="*/ 2252751 h 2340869"/>
              <a:gd name="connsiteX148" fmla="*/ 734462 w 1573071"/>
              <a:gd name="connsiteY148" fmla="*/ 2264658 h 2340869"/>
              <a:gd name="connsiteX149" fmla="*/ 689218 w 1573071"/>
              <a:gd name="connsiteY149" fmla="*/ 2314664 h 2340869"/>
              <a:gd name="connsiteX150" fmla="*/ 665406 w 1573071"/>
              <a:gd name="connsiteY150" fmla="*/ 2319425 h 2340869"/>
              <a:gd name="connsiteX151" fmla="*/ 617781 w 1573071"/>
              <a:gd name="connsiteY151" fmla="*/ 2340857 h 2340869"/>
              <a:gd name="connsiteX152" fmla="*/ 579681 w 1573071"/>
              <a:gd name="connsiteY152" fmla="*/ 2324188 h 2340869"/>
              <a:gd name="connsiteX153" fmla="*/ 563012 w 1573071"/>
              <a:gd name="connsiteY153" fmla="*/ 2295613 h 2340869"/>
              <a:gd name="connsiteX154" fmla="*/ 520149 w 1573071"/>
              <a:gd name="connsiteY154" fmla="*/ 2305139 h 2340869"/>
              <a:gd name="connsiteX155" fmla="*/ 512573 w 1573071"/>
              <a:gd name="connsiteY155" fmla="*/ 2299035 h 2340869"/>
              <a:gd name="connsiteX156" fmla="*/ 503481 w 1573071"/>
              <a:gd name="connsiteY156" fmla="*/ 2293232 h 2340869"/>
              <a:gd name="connsiteX157" fmla="*/ 522531 w 1573071"/>
              <a:gd name="connsiteY157" fmla="*/ 2186075 h 2340869"/>
              <a:gd name="connsiteX158" fmla="*/ 539199 w 1573071"/>
              <a:gd name="connsiteY158" fmla="*/ 2164644 h 2340869"/>
              <a:gd name="connsiteX159" fmla="*/ 529674 w 1573071"/>
              <a:gd name="connsiteY159" fmla="*/ 2119401 h 2340869"/>
              <a:gd name="connsiteX160" fmla="*/ 553487 w 1573071"/>
              <a:gd name="connsiteY160" fmla="*/ 2105113 h 2340869"/>
              <a:gd name="connsiteX161" fmla="*/ 534437 w 1573071"/>
              <a:gd name="connsiteY161" fmla="*/ 2090826 h 2340869"/>
              <a:gd name="connsiteX162" fmla="*/ 522531 w 1573071"/>
              <a:gd name="connsiteY162" fmla="*/ 2055108 h 2340869"/>
              <a:gd name="connsiteX163" fmla="*/ 513006 w 1573071"/>
              <a:gd name="connsiteY163" fmla="*/ 2009864 h 2340869"/>
              <a:gd name="connsiteX164" fmla="*/ 510624 w 1573071"/>
              <a:gd name="connsiteY164" fmla="*/ 1978906 h 2340869"/>
              <a:gd name="connsiteX165" fmla="*/ 460618 w 1573071"/>
              <a:gd name="connsiteY165" fmla="*/ 1981289 h 2340869"/>
              <a:gd name="connsiteX166" fmla="*/ 427282 w 1573071"/>
              <a:gd name="connsiteY166" fmla="*/ 1945570 h 2340869"/>
              <a:gd name="connsiteX167" fmla="*/ 382037 w 1573071"/>
              <a:gd name="connsiteY167" fmla="*/ 1928900 h 2340869"/>
              <a:gd name="connsiteX168" fmla="*/ 367749 w 1573071"/>
              <a:gd name="connsiteY168" fmla="*/ 1878895 h 2340869"/>
              <a:gd name="connsiteX169" fmla="*/ 365368 w 1573071"/>
              <a:gd name="connsiteY169" fmla="*/ 1857463 h 2340869"/>
              <a:gd name="connsiteX170" fmla="*/ 334413 w 1573071"/>
              <a:gd name="connsiteY170" fmla="*/ 1812220 h 2340869"/>
              <a:gd name="connsiteX171" fmla="*/ 291549 w 1573071"/>
              <a:gd name="connsiteY171" fmla="*/ 1788407 h 2340869"/>
              <a:gd name="connsiteX172" fmla="*/ 248688 w 1573071"/>
              <a:gd name="connsiteY172" fmla="*/ 1759833 h 2340869"/>
              <a:gd name="connsiteX173" fmla="*/ 215349 w 1573071"/>
              <a:gd name="connsiteY173" fmla="*/ 1750307 h 2340869"/>
              <a:gd name="connsiteX174" fmla="*/ 217731 w 1573071"/>
              <a:gd name="connsiteY174" fmla="*/ 1705061 h 2340869"/>
              <a:gd name="connsiteX175" fmla="*/ 174868 w 1573071"/>
              <a:gd name="connsiteY175" fmla="*/ 1719351 h 2340869"/>
              <a:gd name="connsiteX176" fmla="*/ 186775 w 1573071"/>
              <a:gd name="connsiteY176" fmla="*/ 1752689 h 2340869"/>
              <a:gd name="connsiteX177" fmla="*/ 179631 w 1573071"/>
              <a:gd name="connsiteY177" fmla="*/ 1769358 h 2340869"/>
              <a:gd name="connsiteX178" fmla="*/ 141531 w 1573071"/>
              <a:gd name="connsiteY178" fmla="*/ 1740783 h 2340869"/>
              <a:gd name="connsiteX179" fmla="*/ 98669 w 1573071"/>
              <a:gd name="connsiteY179" fmla="*/ 1738401 h 2340869"/>
              <a:gd name="connsiteX180" fmla="*/ 43899 w 1573071"/>
              <a:gd name="connsiteY180" fmla="*/ 1719351 h 2340869"/>
              <a:gd name="connsiteX181" fmla="*/ 10560 w 1573071"/>
              <a:gd name="connsiteY181" fmla="*/ 1716967 h 2340869"/>
              <a:gd name="connsiteX182" fmla="*/ 1037 w 1573071"/>
              <a:gd name="connsiteY182" fmla="*/ 1664583 h 2340869"/>
              <a:gd name="connsiteX183" fmla="*/ 34374 w 1573071"/>
              <a:gd name="connsiteY183" fmla="*/ 1576476 h 2340869"/>
              <a:gd name="connsiteX184" fmla="*/ 60568 w 1573071"/>
              <a:gd name="connsiteY184" fmla="*/ 1528851 h 2340869"/>
              <a:gd name="connsiteX185" fmla="*/ 81999 w 1573071"/>
              <a:gd name="connsiteY185" fmla="*/ 1481226 h 2340869"/>
              <a:gd name="connsiteX186" fmla="*/ 108194 w 1573071"/>
              <a:gd name="connsiteY186" fmla="*/ 1443126 h 2340869"/>
              <a:gd name="connsiteX187" fmla="*/ 146293 w 1573071"/>
              <a:gd name="connsiteY187" fmla="*/ 1433601 h 2340869"/>
              <a:gd name="connsiteX188" fmla="*/ 153438 w 1573071"/>
              <a:gd name="connsiteY188" fmla="*/ 1397883 h 2340869"/>
              <a:gd name="connsiteX189" fmla="*/ 262975 w 1573071"/>
              <a:gd name="connsiteY189" fmla="*/ 1278820 h 2340869"/>
              <a:gd name="connsiteX190" fmla="*/ 286787 w 1573071"/>
              <a:gd name="connsiteY190" fmla="*/ 1140705 h 2340869"/>
              <a:gd name="connsiteX191" fmla="*/ 282025 w 1573071"/>
              <a:gd name="connsiteY191" fmla="*/ 1059745 h 2340869"/>
              <a:gd name="connsiteX192" fmla="*/ 196300 w 1573071"/>
              <a:gd name="connsiteY192" fmla="*/ 1047839 h 2340869"/>
              <a:gd name="connsiteX193" fmla="*/ 179632 w 1573071"/>
              <a:gd name="connsiteY193" fmla="*/ 966876 h 2340869"/>
              <a:gd name="connsiteX194" fmla="*/ 186775 w 1573071"/>
              <a:gd name="connsiteY194" fmla="*/ 900201 h 2340869"/>
              <a:gd name="connsiteX195" fmla="*/ 148675 w 1573071"/>
              <a:gd name="connsiteY195" fmla="*/ 862101 h 2340869"/>
              <a:gd name="connsiteX196" fmla="*/ 127244 w 1573071"/>
              <a:gd name="connsiteY196" fmla="*/ 821619 h 2340869"/>
              <a:gd name="connsiteX197" fmla="*/ 117719 w 1573071"/>
              <a:gd name="connsiteY197" fmla="*/ 762089 h 2340869"/>
              <a:gd name="connsiteX198" fmla="*/ 102097 w 1573071"/>
              <a:gd name="connsiteY19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384418 w 1573071"/>
              <a:gd name="connsiteY5" fmla="*/ 481100 h 2340869"/>
              <a:gd name="connsiteX6" fmla="*/ 508243 w 1573071"/>
              <a:gd name="connsiteY6" fmla="*/ 416807 h 2340869"/>
              <a:gd name="connsiteX7" fmla="*/ 567774 w 1573071"/>
              <a:gd name="connsiteY7" fmla="*/ 357274 h 2340869"/>
              <a:gd name="connsiteX8" fmla="*/ 170106 w 1573071"/>
              <a:gd name="connsiteY8" fmla="*/ 250118 h 2340869"/>
              <a:gd name="connsiteX9" fmla="*/ 224874 w 1573071"/>
              <a:gd name="connsiteY9" fmla="*/ 204875 h 2340869"/>
              <a:gd name="connsiteX10" fmla="*/ 265357 w 1573071"/>
              <a:gd name="connsiteY10" fmla="*/ 121532 h 2340869"/>
              <a:gd name="connsiteX11" fmla="*/ 293931 w 1573071"/>
              <a:gd name="connsiteY11" fmla="*/ 123912 h 2340869"/>
              <a:gd name="connsiteX12" fmla="*/ 324887 w 1573071"/>
              <a:gd name="connsiteY12" fmla="*/ 169157 h 2340869"/>
              <a:gd name="connsiteX13" fmla="*/ 341554 w 1573071"/>
              <a:gd name="connsiteY13" fmla="*/ 138201 h 2340869"/>
              <a:gd name="connsiteX14" fmla="*/ 384416 w 1573071"/>
              <a:gd name="connsiteY14" fmla="*/ 121534 h 2340869"/>
              <a:gd name="connsiteX15" fmla="*/ 420135 w 1573071"/>
              <a:gd name="connsiteY15" fmla="*/ 83434 h 2340869"/>
              <a:gd name="connsiteX16" fmla="*/ 451091 w 1573071"/>
              <a:gd name="connsiteY16" fmla="*/ 88196 h 2340869"/>
              <a:gd name="connsiteX17" fmla="*/ 470141 w 1573071"/>
              <a:gd name="connsiteY17" fmla="*/ 64384 h 2340869"/>
              <a:gd name="connsiteX18" fmla="*/ 498716 w 1573071"/>
              <a:gd name="connsiteY18" fmla="*/ 88196 h 2340869"/>
              <a:gd name="connsiteX19" fmla="*/ 486810 w 1573071"/>
              <a:gd name="connsiteY19" fmla="*/ 121534 h 2340869"/>
              <a:gd name="connsiteX20" fmla="*/ 486810 w 1573071"/>
              <a:gd name="connsiteY20" fmla="*/ 164395 h 2340869"/>
              <a:gd name="connsiteX21" fmla="*/ 515385 w 1573071"/>
              <a:gd name="connsiteY21" fmla="*/ 78671 h 2340869"/>
              <a:gd name="connsiteX22" fmla="*/ 522529 w 1573071"/>
              <a:gd name="connsiteY22" fmla="*/ 23901 h 2340869"/>
              <a:gd name="connsiteX23" fmla="*/ 543961 w 1573071"/>
              <a:gd name="connsiteY23" fmla="*/ 11994 h 2340869"/>
              <a:gd name="connsiteX24" fmla="*/ 551104 w 1573071"/>
              <a:gd name="connsiteY24" fmla="*/ 89 h 2340869"/>
              <a:gd name="connsiteX25" fmla="*/ 601110 w 1573071"/>
              <a:gd name="connsiteY25" fmla="*/ 19139 h 2340869"/>
              <a:gd name="connsiteX26" fmla="*/ 636831 w 1573071"/>
              <a:gd name="connsiteY26" fmla="*/ 33424 h 2340869"/>
              <a:gd name="connsiteX27" fmla="*/ 651116 w 1573071"/>
              <a:gd name="connsiteY27" fmla="*/ 40570 h 2340869"/>
              <a:gd name="connsiteX28" fmla="*/ 708266 w 1573071"/>
              <a:gd name="connsiteY28" fmla="*/ 121534 h 2340869"/>
              <a:gd name="connsiteX29" fmla="*/ 748749 w 1573071"/>
              <a:gd name="connsiteY29" fmla="*/ 152487 h 2340869"/>
              <a:gd name="connsiteX30" fmla="*/ 753510 w 1573071"/>
              <a:gd name="connsiteY30" fmla="*/ 123915 h 2340869"/>
              <a:gd name="connsiteX31" fmla="*/ 765416 w 1573071"/>
              <a:gd name="connsiteY31" fmla="*/ 114390 h 2340869"/>
              <a:gd name="connsiteX32" fmla="*/ 810660 w 1573071"/>
              <a:gd name="connsiteY32" fmla="*/ 123915 h 2340869"/>
              <a:gd name="connsiteX33" fmla="*/ 839235 w 1573071"/>
              <a:gd name="connsiteY33" fmla="*/ 95340 h 2340869"/>
              <a:gd name="connsiteX34" fmla="*/ 877335 w 1573071"/>
              <a:gd name="connsiteY34" fmla="*/ 35809 h 2340869"/>
              <a:gd name="connsiteX35" fmla="*/ 896385 w 1573071"/>
              <a:gd name="connsiteY35" fmla="*/ 26284 h 2340869"/>
              <a:gd name="connsiteX36" fmla="*/ 920197 w 1573071"/>
              <a:gd name="connsiteY36" fmla="*/ 38190 h 2340869"/>
              <a:gd name="connsiteX37" fmla="*/ 922579 w 1573071"/>
              <a:gd name="connsiteY37" fmla="*/ 64384 h 2340869"/>
              <a:gd name="connsiteX38" fmla="*/ 946391 w 1573071"/>
              <a:gd name="connsiteY38" fmla="*/ 42952 h 2340869"/>
              <a:gd name="connsiteX39" fmla="*/ 982113 w 1573071"/>
              <a:gd name="connsiteY39" fmla="*/ 42950 h 2340869"/>
              <a:gd name="connsiteX40" fmla="*/ 1032116 w 1573071"/>
              <a:gd name="connsiteY40" fmla="*/ 69146 h 2340869"/>
              <a:gd name="connsiteX41" fmla="*/ 1060693 w 1573071"/>
              <a:gd name="connsiteY41" fmla="*/ 26281 h 2340869"/>
              <a:gd name="connsiteX42" fmla="*/ 1155942 w 1573071"/>
              <a:gd name="connsiteY42" fmla="*/ 16756 h 2340869"/>
              <a:gd name="connsiteX43" fmla="*/ 1182135 w 1573071"/>
              <a:gd name="connsiteY43" fmla="*/ 11996 h 2340869"/>
              <a:gd name="connsiteX44" fmla="*/ 1255954 w 1573071"/>
              <a:gd name="connsiteY44" fmla="*/ 54859 h 2340869"/>
              <a:gd name="connsiteX45" fmla="*/ 1310722 w 1573071"/>
              <a:gd name="connsiteY45" fmla="*/ 121534 h 2340869"/>
              <a:gd name="connsiteX46" fmla="*/ 1253572 w 1573071"/>
              <a:gd name="connsiteY46" fmla="*/ 135821 h 2340869"/>
              <a:gd name="connsiteX47" fmla="*/ 1229760 w 1573071"/>
              <a:gd name="connsiteY47" fmla="*/ 169159 h 2340869"/>
              <a:gd name="connsiteX48" fmla="*/ 1272622 w 1573071"/>
              <a:gd name="connsiteY48" fmla="*/ 188209 h 2340869"/>
              <a:gd name="connsiteX49" fmla="*/ 1298816 w 1573071"/>
              <a:gd name="connsiteY49" fmla="*/ 185827 h 2340869"/>
              <a:gd name="connsiteX50" fmla="*/ 1322629 w 1573071"/>
              <a:gd name="connsiteY50" fmla="*/ 202496 h 2340869"/>
              <a:gd name="connsiteX51" fmla="*/ 1351204 w 1573071"/>
              <a:gd name="connsiteY51" fmla="*/ 200115 h 2340869"/>
              <a:gd name="connsiteX52" fmla="*/ 1370255 w 1573071"/>
              <a:gd name="connsiteY52" fmla="*/ 212019 h 2340869"/>
              <a:gd name="connsiteX53" fmla="*/ 1289291 w 1573071"/>
              <a:gd name="connsiteY53" fmla="*/ 338227 h 2340869"/>
              <a:gd name="connsiteX54" fmla="*/ 1260716 w 1573071"/>
              <a:gd name="connsiteY54" fmla="*/ 350134 h 2340869"/>
              <a:gd name="connsiteX55" fmla="*/ 1184516 w 1573071"/>
              <a:gd name="connsiteY55" fmla="*/ 316796 h 2340869"/>
              <a:gd name="connsiteX56" fmla="*/ 1101172 w 1573071"/>
              <a:gd name="connsiteY56" fmla="*/ 262027 h 2340869"/>
              <a:gd name="connsiteX57" fmla="*/ 1003541 w 1573071"/>
              <a:gd name="connsiteY57" fmla="*/ 288221 h 2340869"/>
              <a:gd name="connsiteX58" fmla="*/ 991635 w 1573071"/>
              <a:gd name="connsiteY58" fmla="*/ 323940 h 2340869"/>
              <a:gd name="connsiteX59" fmla="*/ 1036879 w 1573071"/>
              <a:gd name="connsiteY59" fmla="*/ 352515 h 2340869"/>
              <a:gd name="connsiteX60" fmla="*/ 1063072 w 1573071"/>
              <a:gd name="connsiteY60" fmla="*/ 402521 h 2340869"/>
              <a:gd name="connsiteX61" fmla="*/ 1060691 w 1573071"/>
              <a:gd name="connsiteY61" fmla="*/ 421571 h 2340869"/>
              <a:gd name="connsiteX62" fmla="*/ 1044022 w 1573071"/>
              <a:gd name="connsiteY62" fmla="*/ 493009 h 2340869"/>
              <a:gd name="connsiteX63" fmla="*/ 1017829 w 1573071"/>
              <a:gd name="connsiteY63" fmla="*/ 540634 h 2340869"/>
              <a:gd name="connsiteX64" fmla="*/ 986872 w 1573071"/>
              <a:gd name="connsiteY64" fmla="*/ 566827 h 2340869"/>
              <a:gd name="connsiteX65" fmla="*/ 972585 w 1573071"/>
              <a:gd name="connsiteY65" fmla="*/ 628740 h 2340869"/>
              <a:gd name="connsiteX66" fmla="*/ 1044022 w 1573071"/>
              <a:gd name="connsiteY66" fmla="*/ 640646 h 2340869"/>
              <a:gd name="connsiteX67" fmla="*/ 1079741 w 1573071"/>
              <a:gd name="connsiteY67" fmla="*/ 600165 h 2340869"/>
              <a:gd name="connsiteX68" fmla="*/ 1110697 w 1573071"/>
              <a:gd name="connsiteY68" fmla="*/ 573971 h 2340869"/>
              <a:gd name="connsiteX69" fmla="*/ 1179754 w 1573071"/>
              <a:gd name="connsiteY69" fmla="*/ 564446 h 2340869"/>
              <a:gd name="connsiteX70" fmla="*/ 1189279 w 1573071"/>
              <a:gd name="connsiteY70" fmla="*/ 633502 h 2340869"/>
              <a:gd name="connsiteX71" fmla="*/ 1251191 w 1573071"/>
              <a:gd name="connsiteY71" fmla="*/ 669221 h 2340869"/>
              <a:gd name="connsiteX72" fmla="*/ 1263097 w 1573071"/>
              <a:gd name="connsiteY72" fmla="*/ 688271 h 2340869"/>
              <a:gd name="connsiteX73" fmla="*/ 1294054 w 1573071"/>
              <a:gd name="connsiteY73" fmla="*/ 685890 h 2340869"/>
              <a:gd name="connsiteX74" fmla="*/ 1272622 w 1573071"/>
              <a:gd name="connsiteY74" fmla="*/ 647790 h 2340869"/>
              <a:gd name="connsiteX75" fmla="*/ 1320247 w 1573071"/>
              <a:gd name="connsiteY75" fmla="*/ 650171 h 2340869"/>
              <a:gd name="connsiteX76" fmla="*/ 1332154 w 1573071"/>
              <a:gd name="connsiteY76" fmla="*/ 685890 h 2340869"/>
              <a:gd name="connsiteX77" fmla="*/ 1346442 w 1573071"/>
              <a:gd name="connsiteY77" fmla="*/ 654934 h 2340869"/>
              <a:gd name="connsiteX78" fmla="*/ 1375016 w 1573071"/>
              <a:gd name="connsiteY78" fmla="*/ 664459 h 2340869"/>
              <a:gd name="connsiteX79" fmla="*/ 1432166 w 1573071"/>
              <a:gd name="connsiteY79" fmla="*/ 654934 h 2340869"/>
              <a:gd name="connsiteX80" fmla="*/ 1448835 w 1573071"/>
              <a:gd name="connsiteY80" fmla="*/ 633502 h 2340869"/>
              <a:gd name="connsiteX81" fmla="*/ 1501222 w 1573071"/>
              <a:gd name="connsiteY81" fmla="*/ 650171 h 2340869"/>
              <a:gd name="connsiteX82" fmla="*/ 1505985 w 1573071"/>
              <a:gd name="connsiteY82" fmla="*/ 688271 h 2340869"/>
              <a:gd name="connsiteX83" fmla="*/ 1532179 w 1573071"/>
              <a:gd name="connsiteY83" fmla="*/ 697796 h 2340869"/>
              <a:gd name="connsiteX84" fmla="*/ 1522654 w 1573071"/>
              <a:gd name="connsiteY84" fmla="*/ 747802 h 2340869"/>
              <a:gd name="connsiteX85" fmla="*/ 1555991 w 1573071"/>
              <a:gd name="connsiteY85" fmla="*/ 764471 h 2340869"/>
              <a:gd name="connsiteX86" fmla="*/ 1555991 w 1573071"/>
              <a:gd name="connsiteY86" fmla="*/ 802571 h 2340869"/>
              <a:gd name="connsiteX87" fmla="*/ 1517891 w 1573071"/>
              <a:gd name="connsiteY87" fmla="*/ 797809 h 2340869"/>
              <a:gd name="connsiteX88" fmla="*/ 1479791 w 1573071"/>
              <a:gd name="connsiteY88" fmla="*/ 819240 h 2340869"/>
              <a:gd name="connsiteX89" fmla="*/ 1501222 w 1573071"/>
              <a:gd name="connsiteY89" fmla="*/ 835909 h 2340869"/>
              <a:gd name="connsiteX90" fmla="*/ 1541704 w 1573071"/>
              <a:gd name="connsiteY90" fmla="*/ 840671 h 2340869"/>
              <a:gd name="connsiteX91" fmla="*/ 1572660 w 1573071"/>
              <a:gd name="connsiteY91" fmla="*/ 871627 h 2340869"/>
              <a:gd name="connsiteX92" fmla="*/ 1560756 w 1573071"/>
              <a:gd name="connsiteY92" fmla="*/ 902582 h 2340869"/>
              <a:gd name="connsiteX93" fmla="*/ 1558376 w 1573071"/>
              <a:gd name="connsiteY93" fmla="*/ 933539 h 2340869"/>
              <a:gd name="connsiteX94" fmla="*/ 1555991 w 1573071"/>
              <a:gd name="connsiteY94" fmla="*/ 964496 h 2340869"/>
              <a:gd name="connsiteX95" fmla="*/ 1567897 w 1573071"/>
              <a:gd name="connsiteY95" fmla="*/ 983546 h 2340869"/>
              <a:gd name="connsiteX96" fmla="*/ 1517894 w 1573071"/>
              <a:gd name="connsiteY96" fmla="*/ 966874 h 2340869"/>
              <a:gd name="connsiteX97" fmla="*/ 1463123 w 1573071"/>
              <a:gd name="connsiteY97" fmla="*/ 985928 h 2340869"/>
              <a:gd name="connsiteX98" fmla="*/ 1425022 w 1573071"/>
              <a:gd name="connsiteY98" fmla="*/ 943065 h 2340869"/>
              <a:gd name="connsiteX99" fmla="*/ 1403591 w 1573071"/>
              <a:gd name="connsiteY99" fmla="*/ 935921 h 2340869"/>
              <a:gd name="connsiteX100" fmla="*/ 1389304 w 1573071"/>
              <a:gd name="connsiteY100" fmla="*/ 950209 h 2340869"/>
              <a:gd name="connsiteX101" fmla="*/ 1398829 w 1573071"/>
              <a:gd name="connsiteY101" fmla="*/ 978784 h 2340869"/>
              <a:gd name="connsiteX102" fmla="*/ 1348822 w 1573071"/>
              <a:gd name="connsiteY102" fmla="*/ 978784 h 2340869"/>
              <a:gd name="connsiteX103" fmla="*/ 1267860 w 1573071"/>
              <a:gd name="connsiteY103" fmla="*/ 997834 h 2340869"/>
              <a:gd name="connsiteX104" fmla="*/ 1239285 w 1573071"/>
              <a:gd name="connsiteY104" fmla="*/ 1019265 h 2340869"/>
              <a:gd name="connsiteX105" fmla="*/ 1213091 w 1573071"/>
              <a:gd name="connsiteY105" fmla="*/ 1024027 h 2340869"/>
              <a:gd name="connsiteX106" fmla="*/ 1191660 w 1573071"/>
              <a:gd name="connsiteY106" fmla="*/ 1035934 h 2340869"/>
              <a:gd name="connsiteX107" fmla="*/ 1160704 w 1573071"/>
              <a:gd name="connsiteY107" fmla="*/ 1033552 h 2340869"/>
              <a:gd name="connsiteX108" fmla="*/ 1101172 w 1573071"/>
              <a:gd name="connsiteY108" fmla="*/ 1059746 h 2340869"/>
              <a:gd name="connsiteX109" fmla="*/ 1060691 w 1573071"/>
              <a:gd name="connsiteY109" fmla="*/ 1052602 h 2340869"/>
              <a:gd name="connsiteX110" fmla="*/ 1022591 w 1573071"/>
              <a:gd name="connsiteY110" fmla="*/ 1074034 h 2340869"/>
              <a:gd name="connsiteX111" fmla="*/ 994016 w 1573071"/>
              <a:gd name="connsiteY111" fmla="*/ 1090702 h 2340869"/>
              <a:gd name="connsiteX112" fmla="*/ 989254 w 1573071"/>
              <a:gd name="connsiteY112" fmla="*/ 1119277 h 2340869"/>
              <a:gd name="connsiteX113" fmla="*/ 960679 w 1573071"/>
              <a:gd name="connsiteY113" fmla="*/ 1107371 h 2340869"/>
              <a:gd name="connsiteX114" fmla="*/ 958300 w 1573071"/>
              <a:gd name="connsiteY114" fmla="*/ 1157376 h 2340869"/>
              <a:gd name="connsiteX115" fmla="*/ 979731 w 1573071"/>
              <a:gd name="connsiteY115" fmla="*/ 1166900 h 2340869"/>
              <a:gd name="connsiteX116" fmla="*/ 974968 w 1573071"/>
              <a:gd name="connsiteY116" fmla="*/ 1240718 h 2340869"/>
              <a:gd name="connsiteX117" fmla="*/ 984494 w 1573071"/>
              <a:gd name="connsiteY117" fmla="*/ 1302633 h 2340869"/>
              <a:gd name="connsiteX118" fmla="*/ 1032119 w 1573071"/>
              <a:gd name="connsiteY118" fmla="*/ 1383595 h 2340869"/>
              <a:gd name="connsiteX119" fmla="*/ 1072600 w 1573071"/>
              <a:gd name="connsiteY119" fmla="*/ 1405026 h 2340869"/>
              <a:gd name="connsiteX120" fmla="*/ 1089269 w 1573071"/>
              <a:gd name="connsiteY120" fmla="*/ 1471701 h 2340869"/>
              <a:gd name="connsiteX121" fmla="*/ 1122607 w 1573071"/>
              <a:gd name="connsiteY121" fmla="*/ 1497895 h 2340869"/>
              <a:gd name="connsiteX122" fmla="*/ 1163088 w 1573071"/>
              <a:gd name="connsiteY122" fmla="*/ 1557426 h 2340869"/>
              <a:gd name="connsiteX123" fmla="*/ 1191663 w 1573071"/>
              <a:gd name="connsiteY123" fmla="*/ 1571714 h 2340869"/>
              <a:gd name="connsiteX124" fmla="*/ 1220238 w 1573071"/>
              <a:gd name="connsiteY124" fmla="*/ 1609813 h 2340869"/>
              <a:gd name="connsiteX125" fmla="*/ 1215943 w 1573071"/>
              <a:gd name="connsiteY125" fmla="*/ 1629673 h 2340869"/>
              <a:gd name="connsiteX126" fmla="*/ 1196425 w 1573071"/>
              <a:gd name="connsiteY126" fmla="*/ 1678870 h 2340869"/>
              <a:gd name="connsiteX127" fmla="*/ 1144037 w 1573071"/>
              <a:gd name="connsiteY127" fmla="*/ 1674106 h 2340869"/>
              <a:gd name="connsiteX128" fmla="*/ 1124987 w 1573071"/>
              <a:gd name="connsiteY128" fmla="*/ 1719349 h 2340869"/>
              <a:gd name="connsiteX129" fmla="*/ 1048787 w 1573071"/>
              <a:gd name="connsiteY129" fmla="*/ 1752687 h 2340869"/>
              <a:gd name="connsiteX130" fmla="*/ 1020212 w 1573071"/>
              <a:gd name="connsiteY130" fmla="*/ 1812218 h 2340869"/>
              <a:gd name="connsiteX131" fmla="*/ 1036881 w 1573071"/>
              <a:gd name="connsiteY131" fmla="*/ 1859843 h 2340869"/>
              <a:gd name="connsiteX132" fmla="*/ 1017832 w 1573071"/>
              <a:gd name="connsiteY132" fmla="*/ 1900326 h 2340869"/>
              <a:gd name="connsiteX133" fmla="*/ 984493 w 1573071"/>
              <a:gd name="connsiteY133" fmla="*/ 1897943 h 2340869"/>
              <a:gd name="connsiteX134" fmla="*/ 982112 w 1573071"/>
              <a:gd name="connsiteY134" fmla="*/ 1962237 h 2340869"/>
              <a:gd name="connsiteX135" fmla="*/ 946393 w 1573071"/>
              <a:gd name="connsiteY135" fmla="*/ 1978906 h 2340869"/>
              <a:gd name="connsiteX136" fmla="*/ 910674 w 1573071"/>
              <a:gd name="connsiteY136" fmla="*/ 1986049 h 2340869"/>
              <a:gd name="connsiteX137" fmla="*/ 910674 w 1573071"/>
              <a:gd name="connsiteY137" fmla="*/ 2050343 h 2340869"/>
              <a:gd name="connsiteX138" fmla="*/ 967824 w 1573071"/>
              <a:gd name="connsiteY138" fmla="*/ 2059868 h 2340869"/>
              <a:gd name="connsiteX139" fmla="*/ 1001162 w 1573071"/>
              <a:gd name="connsiteY139" fmla="*/ 2055106 h 2340869"/>
              <a:gd name="connsiteX140" fmla="*/ 1005922 w 1573071"/>
              <a:gd name="connsiteY140" fmla="*/ 2128925 h 2340869"/>
              <a:gd name="connsiteX141" fmla="*/ 982112 w 1573071"/>
              <a:gd name="connsiteY141" fmla="*/ 2150356 h 2340869"/>
              <a:gd name="connsiteX142" fmla="*/ 922581 w 1573071"/>
              <a:gd name="connsiteY142" fmla="*/ 2147976 h 2340869"/>
              <a:gd name="connsiteX143" fmla="*/ 870193 w 1573071"/>
              <a:gd name="connsiteY143" fmla="*/ 2157501 h 2340869"/>
              <a:gd name="connsiteX144" fmla="*/ 824949 w 1573071"/>
              <a:gd name="connsiteY144" fmla="*/ 2181314 h 2340869"/>
              <a:gd name="connsiteX145" fmla="*/ 779704 w 1573071"/>
              <a:gd name="connsiteY145" fmla="*/ 2188456 h 2340869"/>
              <a:gd name="connsiteX146" fmla="*/ 758274 w 1573071"/>
              <a:gd name="connsiteY146" fmla="*/ 2207508 h 2340869"/>
              <a:gd name="connsiteX147" fmla="*/ 751131 w 1573071"/>
              <a:gd name="connsiteY147" fmla="*/ 2252751 h 2340869"/>
              <a:gd name="connsiteX148" fmla="*/ 734462 w 1573071"/>
              <a:gd name="connsiteY148" fmla="*/ 2264658 h 2340869"/>
              <a:gd name="connsiteX149" fmla="*/ 689218 w 1573071"/>
              <a:gd name="connsiteY149" fmla="*/ 2314664 h 2340869"/>
              <a:gd name="connsiteX150" fmla="*/ 665406 w 1573071"/>
              <a:gd name="connsiteY150" fmla="*/ 2319425 h 2340869"/>
              <a:gd name="connsiteX151" fmla="*/ 617781 w 1573071"/>
              <a:gd name="connsiteY151" fmla="*/ 2340857 h 2340869"/>
              <a:gd name="connsiteX152" fmla="*/ 579681 w 1573071"/>
              <a:gd name="connsiteY152" fmla="*/ 2324188 h 2340869"/>
              <a:gd name="connsiteX153" fmla="*/ 563012 w 1573071"/>
              <a:gd name="connsiteY153" fmla="*/ 2295613 h 2340869"/>
              <a:gd name="connsiteX154" fmla="*/ 520149 w 1573071"/>
              <a:gd name="connsiteY154" fmla="*/ 2305139 h 2340869"/>
              <a:gd name="connsiteX155" fmla="*/ 512573 w 1573071"/>
              <a:gd name="connsiteY155" fmla="*/ 2299035 h 2340869"/>
              <a:gd name="connsiteX156" fmla="*/ 503481 w 1573071"/>
              <a:gd name="connsiteY156" fmla="*/ 2293232 h 2340869"/>
              <a:gd name="connsiteX157" fmla="*/ 522531 w 1573071"/>
              <a:gd name="connsiteY157" fmla="*/ 2186075 h 2340869"/>
              <a:gd name="connsiteX158" fmla="*/ 539199 w 1573071"/>
              <a:gd name="connsiteY158" fmla="*/ 2164644 h 2340869"/>
              <a:gd name="connsiteX159" fmla="*/ 529674 w 1573071"/>
              <a:gd name="connsiteY159" fmla="*/ 2119401 h 2340869"/>
              <a:gd name="connsiteX160" fmla="*/ 553487 w 1573071"/>
              <a:gd name="connsiteY160" fmla="*/ 2105113 h 2340869"/>
              <a:gd name="connsiteX161" fmla="*/ 534437 w 1573071"/>
              <a:gd name="connsiteY161" fmla="*/ 2090826 h 2340869"/>
              <a:gd name="connsiteX162" fmla="*/ 522531 w 1573071"/>
              <a:gd name="connsiteY162" fmla="*/ 2055108 h 2340869"/>
              <a:gd name="connsiteX163" fmla="*/ 513006 w 1573071"/>
              <a:gd name="connsiteY163" fmla="*/ 2009864 h 2340869"/>
              <a:gd name="connsiteX164" fmla="*/ 510624 w 1573071"/>
              <a:gd name="connsiteY164" fmla="*/ 1978906 h 2340869"/>
              <a:gd name="connsiteX165" fmla="*/ 460618 w 1573071"/>
              <a:gd name="connsiteY165" fmla="*/ 1981289 h 2340869"/>
              <a:gd name="connsiteX166" fmla="*/ 427282 w 1573071"/>
              <a:gd name="connsiteY166" fmla="*/ 1945570 h 2340869"/>
              <a:gd name="connsiteX167" fmla="*/ 382037 w 1573071"/>
              <a:gd name="connsiteY167" fmla="*/ 1928900 h 2340869"/>
              <a:gd name="connsiteX168" fmla="*/ 367749 w 1573071"/>
              <a:gd name="connsiteY168" fmla="*/ 1878895 h 2340869"/>
              <a:gd name="connsiteX169" fmla="*/ 365368 w 1573071"/>
              <a:gd name="connsiteY169" fmla="*/ 1857463 h 2340869"/>
              <a:gd name="connsiteX170" fmla="*/ 334413 w 1573071"/>
              <a:gd name="connsiteY170" fmla="*/ 1812220 h 2340869"/>
              <a:gd name="connsiteX171" fmla="*/ 291549 w 1573071"/>
              <a:gd name="connsiteY171" fmla="*/ 1788407 h 2340869"/>
              <a:gd name="connsiteX172" fmla="*/ 248688 w 1573071"/>
              <a:gd name="connsiteY172" fmla="*/ 1759833 h 2340869"/>
              <a:gd name="connsiteX173" fmla="*/ 215349 w 1573071"/>
              <a:gd name="connsiteY173" fmla="*/ 1750307 h 2340869"/>
              <a:gd name="connsiteX174" fmla="*/ 217731 w 1573071"/>
              <a:gd name="connsiteY174" fmla="*/ 1705061 h 2340869"/>
              <a:gd name="connsiteX175" fmla="*/ 174868 w 1573071"/>
              <a:gd name="connsiteY175" fmla="*/ 1719351 h 2340869"/>
              <a:gd name="connsiteX176" fmla="*/ 186775 w 1573071"/>
              <a:gd name="connsiteY176" fmla="*/ 1752689 h 2340869"/>
              <a:gd name="connsiteX177" fmla="*/ 179631 w 1573071"/>
              <a:gd name="connsiteY177" fmla="*/ 1769358 h 2340869"/>
              <a:gd name="connsiteX178" fmla="*/ 141531 w 1573071"/>
              <a:gd name="connsiteY178" fmla="*/ 1740783 h 2340869"/>
              <a:gd name="connsiteX179" fmla="*/ 98669 w 1573071"/>
              <a:gd name="connsiteY179" fmla="*/ 1738401 h 2340869"/>
              <a:gd name="connsiteX180" fmla="*/ 43899 w 1573071"/>
              <a:gd name="connsiteY180" fmla="*/ 1719351 h 2340869"/>
              <a:gd name="connsiteX181" fmla="*/ 10560 w 1573071"/>
              <a:gd name="connsiteY181" fmla="*/ 1716967 h 2340869"/>
              <a:gd name="connsiteX182" fmla="*/ 1037 w 1573071"/>
              <a:gd name="connsiteY182" fmla="*/ 1664583 h 2340869"/>
              <a:gd name="connsiteX183" fmla="*/ 34374 w 1573071"/>
              <a:gd name="connsiteY183" fmla="*/ 1576476 h 2340869"/>
              <a:gd name="connsiteX184" fmla="*/ 60568 w 1573071"/>
              <a:gd name="connsiteY184" fmla="*/ 1528851 h 2340869"/>
              <a:gd name="connsiteX185" fmla="*/ 81999 w 1573071"/>
              <a:gd name="connsiteY185" fmla="*/ 1481226 h 2340869"/>
              <a:gd name="connsiteX186" fmla="*/ 108194 w 1573071"/>
              <a:gd name="connsiteY186" fmla="*/ 1443126 h 2340869"/>
              <a:gd name="connsiteX187" fmla="*/ 146293 w 1573071"/>
              <a:gd name="connsiteY187" fmla="*/ 1433601 h 2340869"/>
              <a:gd name="connsiteX188" fmla="*/ 153438 w 1573071"/>
              <a:gd name="connsiteY188" fmla="*/ 1397883 h 2340869"/>
              <a:gd name="connsiteX189" fmla="*/ 262975 w 1573071"/>
              <a:gd name="connsiteY189" fmla="*/ 1278820 h 2340869"/>
              <a:gd name="connsiteX190" fmla="*/ 286787 w 1573071"/>
              <a:gd name="connsiteY190" fmla="*/ 1140705 h 2340869"/>
              <a:gd name="connsiteX191" fmla="*/ 282025 w 1573071"/>
              <a:gd name="connsiteY191" fmla="*/ 1059745 h 2340869"/>
              <a:gd name="connsiteX192" fmla="*/ 196300 w 1573071"/>
              <a:gd name="connsiteY192" fmla="*/ 1047839 h 2340869"/>
              <a:gd name="connsiteX193" fmla="*/ 179632 w 1573071"/>
              <a:gd name="connsiteY193" fmla="*/ 966876 h 2340869"/>
              <a:gd name="connsiteX194" fmla="*/ 186775 w 1573071"/>
              <a:gd name="connsiteY194" fmla="*/ 900201 h 2340869"/>
              <a:gd name="connsiteX195" fmla="*/ 148675 w 1573071"/>
              <a:gd name="connsiteY195" fmla="*/ 862101 h 2340869"/>
              <a:gd name="connsiteX196" fmla="*/ 127244 w 1573071"/>
              <a:gd name="connsiteY196" fmla="*/ 821619 h 2340869"/>
              <a:gd name="connsiteX197" fmla="*/ 117719 w 1573071"/>
              <a:gd name="connsiteY197" fmla="*/ 762089 h 2340869"/>
              <a:gd name="connsiteX198" fmla="*/ 102097 w 1573071"/>
              <a:gd name="connsiteY19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384418 w 1573071"/>
              <a:gd name="connsiteY5" fmla="*/ 481100 h 2340869"/>
              <a:gd name="connsiteX6" fmla="*/ 508243 w 1573071"/>
              <a:gd name="connsiteY6" fmla="*/ 416807 h 2340869"/>
              <a:gd name="connsiteX7" fmla="*/ 567774 w 1573071"/>
              <a:gd name="connsiteY7" fmla="*/ 357274 h 2340869"/>
              <a:gd name="connsiteX8" fmla="*/ 224874 w 1573071"/>
              <a:gd name="connsiteY8" fmla="*/ 204875 h 2340869"/>
              <a:gd name="connsiteX9" fmla="*/ 265357 w 1573071"/>
              <a:gd name="connsiteY9" fmla="*/ 121532 h 2340869"/>
              <a:gd name="connsiteX10" fmla="*/ 293931 w 1573071"/>
              <a:gd name="connsiteY10" fmla="*/ 123912 h 2340869"/>
              <a:gd name="connsiteX11" fmla="*/ 324887 w 1573071"/>
              <a:gd name="connsiteY11" fmla="*/ 169157 h 2340869"/>
              <a:gd name="connsiteX12" fmla="*/ 341554 w 1573071"/>
              <a:gd name="connsiteY12" fmla="*/ 138201 h 2340869"/>
              <a:gd name="connsiteX13" fmla="*/ 384416 w 1573071"/>
              <a:gd name="connsiteY13" fmla="*/ 121534 h 2340869"/>
              <a:gd name="connsiteX14" fmla="*/ 420135 w 1573071"/>
              <a:gd name="connsiteY14" fmla="*/ 83434 h 2340869"/>
              <a:gd name="connsiteX15" fmla="*/ 451091 w 1573071"/>
              <a:gd name="connsiteY15" fmla="*/ 88196 h 2340869"/>
              <a:gd name="connsiteX16" fmla="*/ 470141 w 1573071"/>
              <a:gd name="connsiteY16" fmla="*/ 64384 h 2340869"/>
              <a:gd name="connsiteX17" fmla="*/ 498716 w 1573071"/>
              <a:gd name="connsiteY17" fmla="*/ 88196 h 2340869"/>
              <a:gd name="connsiteX18" fmla="*/ 486810 w 1573071"/>
              <a:gd name="connsiteY18" fmla="*/ 121534 h 2340869"/>
              <a:gd name="connsiteX19" fmla="*/ 486810 w 1573071"/>
              <a:gd name="connsiteY19" fmla="*/ 164395 h 2340869"/>
              <a:gd name="connsiteX20" fmla="*/ 515385 w 1573071"/>
              <a:gd name="connsiteY20" fmla="*/ 78671 h 2340869"/>
              <a:gd name="connsiteX21" fmla="*/ 522529 w 1573071"/>
              <a:gd name="connsiteY21" fmla="*/ 23901 h 2340869"/>
              <a:gd name="connsiteX22" fmla="*/ 543961 w 1573071"/>
              <a:gd name="connsiteY22" fmla="*/ 11994 h 2340869"/>
              <a:gd name="connsiteX23" fmla="*/ 551104 w 1573071"/>
              <a:gd name="connsiteY23" fmla="*/ 89 h 2340869"/>
              <a:gd name="connsiteX24" fmla="*/ 601110 w 1573071"/>
              <a:gd name="connsiteY24" fmla="*/ 19139 h 2340869"/>
              <a:gd name="connsiteX25" fmla="*/ 636831 w 1573071"/>
              <a:gd name="connsiteY25" fmla="*/ 33424 h 2340869"/>
              <a:gd name="connsiteX26" fmla="*/ 651116 w 1573071"/>
              <a:gd name="connsiteY26" fmla="*/ 40570 h 2340869"/>
              <a:gd name="connsiteX27" fmla="*/ 708266 w 1573071"/>
              <a:gd name="connsiteY27" fmla="*/ 121534 h 2340869"/>
              <a:gd name="connsiteX28" fmla="*/ 748749 w 1573071"/>
              <a:gd name="connsiteY28" fmla="*/ 152487 h 2340869"/>
              <a:gd name="connsiteX29" fmla="*/ 753510 w 1573071"/>
              <a:gd name="connsiteY29" fmla="*/ 123915 h 2340869"/>
              <a:gd name="connsiteX30" fmla="*/ 765416 w 1573071"/>
              <a:gd name="connsiteY30" fmla="*/ 114390 h 2340869"/>
              <a:gd name="connsiteX31" fmla="*/ 810660 w 1573071"/>
              <a:gd name="connsiteY31" fmla="*/ 123915 h 2340869"/>
              <a:gd name="connsiteX32" fmla="*/ 839235 w 1573071"/>
              <a:gd name="connsiteY32" fmla="*/ 95340 h 2340869"/>
              <a:gd name="connsiteX33" fmla="*/ 877335 w 1573071"/>
              <a:gd name="connsiteY33" fmla="*/ 35809 h 2340869"/>
              <a:gd name="connsiteX34" fmla="*/ 896385 w 1573071"/>
              <a:gd name="connsiteY34" fmla="*/ 26284 h 2340869"/>
              <a:gd name="connsiteX35" fmla="*/ 920197 w 1573071"/>
              <a:gd name="connsiteY35" fmla="*/ 38190 h 2340869"/>
              <a:gd name="connsiteX36" fmla="*/ 922579 w 1573071"/>
              <a:gd name="connsiteY36" fmla="*/ 64384 h 2340869"/>
              <a:gd name="connsiteX37" fmla="*/ 946391 w 1573071"/>
              <a:gd name="connsiteY37" fmla="*/ 42952 h 2340869"/>
              <a:gd name="connsiteX38" fmla="*/ 982113 w 1573071"/>
              <a:gd name="connsiteY38" fmla="*/ 42950 h 2340869"/>
              <a:gd name="connsiteX39" fmla="*/ 1032116 w 1573071"/>
              <a:gd name="connsiteY39" fmla="*/ 69146 h 2340869"/>
              <a:gd name="connsiteX40" fmla="*/ 1060693 w 1573071"/>
              <a:gd name="connsiteY40" fmla="*/ 26281 h 2340869"/>
              <a:gd name="connsiteX41" fmla="*/ 1155942 w 1573071"/>
              <a:gd name="connsiteY41" fmla="*/ 16756 h 2340869"/>
              <a:gd name="connsiteX42" fmla="*/ 1182135 w 1573071"/>
              <a:gd name="connsiteY42" fmla="*/ 11996 h 2340869"/>
              <a:gd name="connsiteX43" fmla="*/ 1255954 w 1573071"/>
              <a:gd name="connsiteY43" fmla="*/ 54859 h 2340869"/>
              <a:gd name="connsiteX44" fmla="*/ 1310722 w 1573071"/>
              <a:gd name="connsiteY44" fmla="*/ 121534 h 2340869"/>
              <a:gd name="connsiteX45" fmla="*/ 1253572 w 1573071"/>
              <a:gd name="connsiteY45" fmla="*/ 135821 h 2340869"/>
              <a:gd name="connsiteX46" fmla="*/ 1229760 w 1573071"/>
              <a:gd name="connsiteY46" fmla="*/ 169159 h 2340869"/>
              <a:gd name="connsiteX47" fmla="*/ 1272622 w 1573071"/>
              <a:gd name="connsiteY47" fmla="*/ 188209 h 2340869"/>
              <a:gd name="connsiteX48" fmla="*/ 1298816 w 1573071"/>
              <a:gd name="connsiteY48" fmla="*/ 185827 h 2340869"/>
              <a:gd name="connsiteX49" fmla="*/ 1322629 w 1573071"/>
              <a:gd name="connsiteY49" fmla="*/ 202496 h 2340869"/>
              <a:gd name="connsiteX50" fmla="*/ 1351204 w 1573071"/>
              <a:gd name="connsiteY50" fmla="*/ 200115 h 2340869"/>
              <a:gd name="connsiteX51" fmla="*/ 1370255 w 1573071"/>
              <a:gd name="connsiteY51" fmla="*/ 212019 h 2340869"/>
              <a:gd name="connsiteX52" fmla="*/ 1289291 w 1573071"/>
              <a:gd name="connsiteY52" fmla="*/ 338227 h 2340869"/>
              <a:gd name="connsiteX53" fmla="*/ 1260716 w 1573071"/>
              <a:gd name="connsiteY53" fmla="*/ 350134 h 2340869"/>
              <a:gd name="connsiteX54" fmla="*/ 1184516 w 1573071"/>
              <a:gd name="connsiteY54" fmla="*/ 316796 h 2340869"/>
              <a:gd name="connsiteX55" fmla="*/ 1101172 w 1573071"/>
              <a:gd name="connsiteY55" fmla="*/ 262027 h 2340869"/>
              <a:gd name="connsiteX56" fmla="*/ 1003541 w 1573071"/>
              <a:gd name="connsiteY56" fmla="*/ 288221 h 2340869"/>
              <a:gd name="connsiteX57" fmla="*/ 991635 w 1573071"/>
              <a:gd name="connsiteY57" fmla="*/ 323940 h 2340869"/>
              <a:gd name="connsiteX58" fmla="*/ 1036879 w 1573071"/>
              <a:gd name="connsiteY58" fmla="*/ 352515 h 2340869"/>
              <a:gd name="connsiteX59" fmla="*/ 1063072 w 1573071"/>
              <a:gd name="connsiteY59" fmla="*/ 402521 h 2340869"/>
              <a:gd name="connsiteX60" fmla="*/ 1060691 w 1573071"/>
              <a:gd name="connsiteY60" fmla="*/ 421571 h 2340869"/>
              <a:gd name="connsiteX61" fmla="*/ 1044022 w 1573071"/>
              <a:gd name="connsiteY61" fmla="*/ 493009 h 2340869"/>
              <a:gd name="connsiteX62" fmla="*/ 1017829 w 1573071"/>
              <a:gd name="connsiteY62" fmla="*/ 540634 h 2340869"/>
              <a:gd name="connsiteX63" fmla="*/ 986872 w 1573071"/>
              <a:gd name="connsiteY63" fmla="*/ 566827 h 2340869"/>
              <a:gd name="connsiteX64" fmla="*/ 972585 w 1573071"/>
              <a:gd name="connsiteY64" fmla="*/ 628740 h 2340869"/>
              <a:gd name="connsiteX65" fmla="*/ 1044022 w 1573071"/>
              <a:gd name="connsiteY65" fmla="*/ 640646 h 2340869"/>
              <a:gd name="connsiteX66" fmla="*/ 1079741 w 1573071"/>
              <a:gd name="connsiteY66" fmla="*/ 600165 h 2340869"/>
              <a:gd name="connsiteX67" fmla="*/ 1110697 w 1573071"/>
              <a:gd name="connsiteY67" fmla="*/ 573971 h 2340869"/>
              <a:gd name="connsiteX68" fmla="*/ 1179754 w 1573071"/>
              <a:gd name="connsiteY68" fmla="*/ 564446 h 2340869"/>
              <a:gd name="connsiteX69" fmla="*/ 1189279 w 1573071"/>
              <a:gd name="connsiteY69" fmla="*/ 633502 h 2340869"/>
              <a:gd name="connsiteX70" fmla="*/ 1251191 w 1573071"/>
              <a:gd name="connsiteY70" fmla="*/ 669221 h 2340869"/>
              <a:gd name="connsiteX71" fmla="*/ 1263097 w 1573071"/>
              <a:gd name="connsiteY71" fmla="*/ 688271 h 2340869"/>
              <a:gd name="connsiteX72" fmla="*/ 1294054 w 1573071"/>
              <a:gd name="connsiteY72" fmla="*/ 685890 h 2340869"/>
              <a:gd name="connsiteX73" fmla="*/ 1272622 w 1573071"/>
              <a:gd name="connsiteY73" fmla="*/ 647790 h 2340869"/>
              <a:gd name="connsiteX74" fmla="*/ 1320247 w 1573071"/>
              <a:gd name="connsiteY74" fmla="*/ 650171 h 2340869"/>
              <a:gd name="connsiteX75" fmla="*/ 1332154 w 1573071"/>
              <a:gd name="connsiteY75" fmla="*/ 685890 h 2340869"/>
              <a:gd name="connsiteX76" fmla="*/ 1346442 w 1573071"/>
              <a:gd name="connsiteY76" fmla="*/ 654934 h 2340869"/>
              <a:gd name="connsiteX77" fmla="*/ 1375016 w 1573071"/>
              <a:gd name="connsiteY77" fmla="*/ 664459 h 2340869"/>
              <a:gd name="connsiteX78" fmla="*/ 1432166 w 1573071"/>
              <a:gd name="connsiteY78" fmla="*/ 654934 h 2340869"/>
              <a:gd name="connsiteX79" fmla="*/ 1448835 w 1573071"/>
              <a:gd name="connsiteY79" fmla="*/ 633502 h 2340869"/>
              <a:gd name="connsiteX80" fmla="*/ 1501222 w 1573071"/>
              <a:gd name="connsiteY80" fmla="*/ 650171 h 2340869"/>
              <a:gd name="connsiteX81" fmla="*/ 1505985 w 1573071"/>
              <a:gd name="connsiteY81" fmla="*/ 688271 h 2340869"/>
              <a:gd name="connsiteX82" fmla="*/ 1532179 w 1573071"/>
              <a:gd name="connsiteY82" fmla="*/ 697796 h 2340869"/>
              <a:gd name="connsiteX83" fmla="*/ 1522654 w 1573071"/>
              <a:gd name="connsiteY83" fmla="*/ 747802 h 2340869"/>
              <a:gd name="connsiteX84" fmla="*/ 1555991 w 1573071"/>
              <a:gd name="connsiteY84" fmla="*/ 764471 h 2340869"/>
              <a:gd name="connsiteX85" fmla="*/ 1555991 w 1573071"/>
              <a:gd name="connsiteY85" fmla="*/ 802571 h 2340869"/>
              <a:gd name="connsiteX86" fmla="*/ 1517891 w 1573071"/>
              <a:gd name="connsiteY86" fmla="*/ 797809 h 2340869"/>
              <a:gd name="connsiteX87" fmla="*/ 1479791 w 1573071"/>
              <a:gd name="connsiteY87" fmla="*/ 819240 h 2340869"/>
              <a:gd name="connsiteX88" fmla="*/ 1501222 w 1573071"/>
              <a:gd name="connsiteY88" fmla="*/ 835909 h 2340869"/>
              <a:gd name="connsiteX89" fmla="*/ 1541704 w 1573071"/>
              <a:gd name="connsiteY89" fmla="*/ 840671 h 2340869"/>
              <a:gd name="connsiteX90" fmla="*/ 1572660 w 1573071"/>
              <a:gd name="connsiteY90" fmla="*/ 871627 h 2340869"/>
              <a:gd name="connsiteX91" fmla="*/ 1560756 w 1573071"/>
              <a:gd name="connsiteY91" fmla="*/ 902582 h 2340869"/>
              <a:gd name="connsiteX92" fmla="*/ 1558376 w 1573071"/>
              <a:gd name="connsiteY92" fmla="*/ 933539 h 2340869"/>
              <a:gd name="connsiteX93" fmla="*/ 1555991 w 1573071"/>
              <a:gd name="connsiteY93" fmla="*/ 964496 h 2340869"/>
              <a:gd name="connsiteX94" fmla="*/ 1567897 w 1573071"/>
              <a:gd name="connsiteY94" fmla="*/ 983546 h 2340869"/>
              <a:gd name="connsiteX95" fmla="*/ 1517894 w 1573071"/>
              <a:gd name="connsiteY95" fmla="*/ 966874 h 2340869"/>
              <a:gd name="connsiteX96" fmla="*/ 1463123 w 1573071"/>
              <a:gd name="connsiteY96" fmla="*/ 985928 h 2340869"/>
              <a:gd name="connsiteX97" fmla="*/ 1425022 w 1573071"/>
              <a:gd name="connsiteY97" fmla="*/ 943065 h 2340869"/>
              <a:gd name="connsiteX98" fmla="*/ 1403591 w 1573071"/>
              <a:gd name="connsiteY98" fmla="*/ 935921 h 2340869"/>
              <a:gd name="connsiteX99" fmla="*/ 1389304 w 1573071"/>
              <a:gd name="connsiteY99" fmla="*/ 950209 h 2340869"/>
              <a:gd name="connsiteX100" fmla="*/ 1398829 w 1573071"/>
              <a:gd name="connsiteY100" fmla="*/ 978784 h 2340869"/>
              <a:gd name="connsiteX101" fmla="*/ 1348822 w 1573071"/>
              <a:gd name="connsiteY101" fmla="*/ 978784 h 2340869"/>
              <a:gd name="connsiteX102" fmla="*/ 1267860 w 1573071"/>
              <a:gd name="connsiteY102" fmla="*/ 997834 h 2340869"/>
              <a:gd name="connsiteX103" fmla="*/ 1239285 w 1573071"/>
              <a:gd name="connsiteY103" fmla="*/ 1019265 h 2340869"/>
              <a:gd name="connsiteX104" fmla="*/ 1213091 w 1573071"/>
              <a:gd name="connsiteY104" fmla="*/ 1024027 h 2340869"/>
              <a:gd name="connsiteX105" fmla="*/ 1191660 w 1573071"/>
              <a:gd name="connsiteY105" fmla="*/ 1035934 h 2340869"/>
              <a:gd name="connsiteX106" fmla="*/ 1160704 w 1573071"/>
              <a:gd name="connsiteY106" fmla="*/ 1033552 h 2340869"/>
              <a:gd name="connsiteX107" fmla="*/ 1101172 w 1573071"/>
              <a:gd name="connsiteY107" fmla="*/ 1059746 h 2340869"/>
              <a:gd name="connsiteX108" fmla="*/ 1060691 w 1573071"/>
              <a:gd name="connsiteY108" fmla="*/ 1052602 h 2340869"/>
              <a:gd name="connsiteX109" fmla="*/ 1022591 w 1573071"/>
              <a:gd name="connsiteY109" fmla="*/ 1074034 h 2340869"/>
              <a:gd name="connsiteX110" fmla="*/ 994016 w 1573071"/>
              <a:gd name="connsiteY110" fmla="*/ 1090702 h 2340869"/>
              <a:gd name="connsiteX111" fmla="*/ 989254 w 1573071"/>
              <a:gd name="connsiteY111" fmla="*/ 1119277 h 2340869"/>
              <a:gd name="connsiteX112" fmla="*/ 960679 w 1573071"/>
              <a:gd name="connsiteY112" fmla="*/ 1107371 h 2340869"/>
              <a:gd name="connsiteX113" fmla="*/ 958300 w 1573071"/>
              <a:gd name="connsiteY113" fmla="*/ 1157376 h 2340869"/>
              <a:gd name="connsiteX114" fmla="*/ 979731 w 1573071"/>
              <a:gd name="connsiteY114" fmla="*/ 1166900 h 2340869"/>
              <a:gd name="connsiteX115" fmla="*/ 974968 w 1573071"/>
              <a:gd name="connsiteY115" fmla="*/ 1240718 h 2340869"/>
              <a:gd name="connsiteX116" fmla="*/ 984494 w 1573071"/>
              <a:gd name="connsiteY116" fmla="*/ 1302633 h 2340869"/>
              <a:gd name="connsiteX117" fmla="*/ 1032119 w 1573071"/>
              <a:gd name="connsiteY117" fmla="*/ 1383595 h 2340869"/>
              <a:gd name="connsiteX118" fmla="*/ 1072600 w 1573071"/>
              <a:gd name="connsiteY118" fmla="*/ 1405026 h 2340869"/>
              <a:gd name="connsiteX119" fmla="*/ 1089269 w 1573071"/>
              <a:gd name="connsiteY119" fmla="*/ 1471701 h 2340869"/>
              <a:gd name="connsiteX120" fmla="*/ 1122607 w 1573071"/>
              <a:gd name="connsiteY120" fmla="*/ 1497895 h 2340869"/>
              <a:gd name="connsiteX121" fmla="*/ 1163088 w 1573071"/>
              <a:gd name="connsiteY121" fmla="*/ 1557426 h 2340869"/>
              <a:gd name="connsiteX122" fmla="*/ 1191663 w 1573071"/>
              <a:gd name="connsiteY122" fmla="*/ 1571714 h 2340869"/>
              <a:gd name="connsiteX123" fmla="*/ 1220238 w 1573071"/>
              <a:gd name="connsiteY123" fmla="*/ 1609813 h 2340869"/>
              <a:gd name="connsiteX124" fmla="*/ 1215943 w 1573071"/>
              <a:gd name="connsiteY124" fmla="*/ 1629673 h 2340869"/>
              <a:gd name="connsiteX125" fmla="*/ 1196425 w 1573071"/>
              <a:gd name="connsiteY125" fmla="*/ 1678870 h 2340869"/>
              <a:gd name="connsiteX126" fmla="*/ 1144037 w 1573071"/>
              <a:gd name="connsiteY126" fmla="*/ 1674106 h 2340869"/>
              <a:gd name="connsiteX127" fmla="*/ 1124987 w 1573071"/>
              <a:gd name="connsiteY127" fmla="*/ 1719349 h 2340869"/>
              <a:gd name="connsiteX128" fmla="*/ 1048787 w 1573071"/>
              <a:gd name="connsiteY128" fmla="*/ 1752687 h 2340869"/>
              <a:gd name="connsiteX129" fmla="*/ 1020212 w 1573071"/>
              <a:gd name="connsiteY129" fmla="*/ 1812218 h 2340869"/>
              <a:gd name="connsiteX130" fmla="*/ 1036881 w 1573071"/>
              <a:gd name="connsiteY130" fmla="*/ 1859843 h 2340869"/>
              <a:gd name="connsiteX131" fmla="*/ 1017832 w 1573071"/>
              <a:gd name="connsiteY131" fmla="*/ 1900326 h 2340869"/>
              <a:gd name="connsiteX132" fmla="*/ 984493 w 1573071"/>
              <a:gd name="connsiteY132" fmla="*/ 1897943 h 2340869"/>
              <a:gd name="connsiteX133" fmla="*/ 982112 w 1573071"/>
              <a:gd name="connsiteY133" fmla="*/ 1962237 h 2340869"/>
              <a:gd name="connsiteX134" fmla="*/ 946393 w 1573071"/>
              <a:gd name="connsiteY134" fmla="*/ 1978906 h 2340869"/>
              <a:gd name="connsiteX135" fmla="*/ 910674 w 1573071"/>
              <a:gd name="connsiteY135" fmla="*/ 1986049 h 2340869"/>
              <a:gd name="connsiteX136" fmla="*/ 910674 w 1573071"/>
              <a:gd name="connsiteY136" fmla="*/ 2050343 h 2340869"/>
              <a:gd name="connsiteX137" fmla="*/ 967824 w 1573071"/>
              <a:gd name="connsiteY137" fmla="*/ 2059868 h 2340869"/>
              <a:gd name="connsiteX138" fmla="*/ 1001162 w 1573071"/>
              <a:gd name="connsiteY138" fmla="*/ 2055106 h 2340869"/>
              <a:gd name="connsiteX139" fmla="*/ 1005922 w 1573071"/>
              <a:gd name="connsiteY139" fmla="*/ 2128925 h 2340869"/>
              <a:gd name="connsiteX140" fmla="*/ 982112 w 1573071"/>
              <a:gd name="connsiteY140" fmla="*/ 2150356 h 2340869"/>
              <a:gd name="connsiteX141" fmla="*/ 922581 w 1573071"/>
              <a:gd name="connsiteY141" fmla="*/ 2147976 h 2340869"/>
              <a:gd name="connsiteX142" fmla="*/ 870193 w 1573071"/>
              <a:gd name="connsiteY142" fmla="*/ 2157501 h 2340869"/>
              <a:gd name="connsiteX143" fmla="*/ 824949 w 1573071"/>
              <a:gd name="connsiteY143" fmla="*/ 2181314 h 2340869"/>
              <a:gd name="connsiteX144" fmla="*/ 779704 w 1573071"/>
              <a:gd name="connsiteY144" fmla="*/ 2188456 h 2340869"/>
              <a:gd name="connsiteX145" fmla="*/ 758274 w 1573071"/>
              <a:gd name="connsiteY145" fmla="*/ 2207508 h 2340869"/>
              <a:gd name="connsiteX146" fmla="*/ 751131 w 1573071"/>
              <a:gd name="connsiteY146" fmla="*/ 2252751 h 2340869"/>
              <a:gd name="connsiteX147" fmla="*/ 734462 w 1573071"/>
              <a:gd name="connsiteY147" fmla="*/ 2264658 h 2340869"/>
              <a:gd name="connsiteX148" fmla="*/ 689218 w 1573071"/>
              <a:gd name="connsiteY148" fmla="*/ 2314664 h 2340869"/>
              <a:gd name="connsiteX149" fmla="*/ 665406 w 1573071"/>
              <a:gd name="connsiteY149" fmla="*/ 2319425 h 2340869"/>
              <a:gd name="connsiteX150" fmla="*/ 617781 w 1573071"/>
              <a:gd name="connsiteY150" fmla="*/ 2340857 h 2340869"/>
              <a:gd name="connsiteX151" fmla="*/ 579681 w 1573071"/>
              <a:gd name="connsiteY151" fmla="*/ 2324188 h 2340869"/>
              <a:gd name="connsiteX152" fmla="*/ 563012 w 1573071"/>
              <a:gd name="connsiteY152" fmla="*/ 2295613 h 2340869"/>
              <a:gd name="connsiteX153" fmla="*/ 520149 w 1573071"/>
              <a:gd name="connsiteY153" fmla="*/ 2305139 h 2340869"/>
              <a:gd name="connsiteX154" fmla="*/ 512573 w 1573071"/>
              <a:gd name="connsiteY154" fmla="*/ 2299035 h 2340869"/>
              <a:gd name="connsiteX155" fmla="*/ 503481 w 1573071"/>
              <a:gd name="connsiteY155" fmla="*/ 2293232 h 2340869"/>
              <a:gd name="connsiteX156" fmla="*/ 522531 w 1573071"/>
              <a:gd name="connsiteY156" fmla="*/ 2186075 h 2340869"/>
              <a:gd name="connsiteX157" fmla="*/ 539199 w 1573071"/>
              <a:gd name="connsiteY157" fmla="*/ 2164644 h 2340869"/>
              <a:gd name="connsiteX158" fmla="*/ 529674 w 1573071"/>
              <a:gd name="connsiteY158" fmla="*/ 2119401 h 2340869"/>
              <a:gd name="connsiteX159" fmla="*/ 553487 w 1573071"/>
              <a:gd name="connsiteY159" fmla="*/ 2105113 h 2340869"/>
              <a:gd name="connsiteX160" fmla="*/ 534437 w 1573071"/>
              <a:gd name="connsiteY160" fmla="*/ 2090826 h 2340869"/>
              <a:gd name="connsiteX161" fmla="*/ 522531 w 1573071"/>
              <a:gd name="connsiteY161" fmla="*/ 2055108 h 2340869"/>
              <a:gd name="connsiteX162" fmla="*/ 513006 w 1573071"/>
              <a:gd name="connsiteY162" fmla="*/ 2009864 h 2340869"/>
              <a:gd name="connsiteX163" fmla="*/ 510624 w 1573071"/>
              <a:gd name="connsiteY163" fmla="*/ 1978906 h 2340869"/>
              <a:gd name="connsiteX164" fmla="*/ 460618 w 1573071"/>
              <a:gd name="connsiteY164" fmla="*/ 1981289 h 2340869"/>
              <a:gd name="connsiteX165" fmla="*/ 427282 w 1573071"/>
              <a:gd name="connsiteY165" fmla="*/ 1945570 h 2340869"/>
              <a:gd name="connsiteX166" fmla="*/ 382037 w 1573071"/>
              <a:gd name="connsiteY166" fmla="*/ 1928900 h 2340869"/>
              <a:gd name="connsiteX167" fmla="*/ 367749 w 1573071"/>
              <a:gd name="connsiteY167" fmla="*/ 1878895 h 2340869"/>
              <a:gd name="connsiteX168" fmla="*/ 365368 w 1573071"/>
              <a:gd name="connsiteY168" fmla="*/ 1857463 h 2340869"/>
              <a:gd name="connsiteX169" fmla="*/ 334413 w 1573071"/>
              <a:gd name="connsiteY169" fmla="*/ 1812220 h 2340869"/>
              <a:gd name="connsiteX170" fmla="*/ 291549 w 1573071"/>
              <a:gd name="connsiteY170" fmla="*/ 1788407 h 2340869"/>
              <a:gd name="connsiteX171" fmla="*/ 248688 w 1573071"/>
              <a:gd name="connsiteY171" fmla="*/ 1759833 h 2340869"/>
              <a:gd name="connsiteX172" fmla="*/ 215349 w 1573071"/>
              <a:gd name="connsiteY172" fmla="*/ 1750307 h 2340869"/>
              <a:gd name="connsiteX173" fmla="*/ 217731 w 1573071"/>
              <a:gd name="connsiteY173" fmla="*/ 1705061 h 2340869"/>
              <a:gd name="connsiteX174" fmla="*/ 174868 w 1573071"/>
              <a:gd name="connsiteY174" fmla="*/ 1719351 h 2340869"/>
              <a:gd name="connsiteX175" fmla="*/ 186775 w 1573071"/>
              <a:gd name="connsiteY175" fmla="*/ 1752689 h 2340869"/>
              <a:gd name="connsiteX176" fmla="*/ 179631 w 1573071"/>
              <a:gd name="connsiteY176" fmla="*/ 1769358 h 2340869"/>
              <a:gd name="connsiteX177" fmla="*/ 141531 w 1573071"/>
              <a:gd name="connsiteY177" fmla="*/ 1740783 h 2340869"/>
              <a:gd name="connsiteX178" fmla="*/ 98669 w 1573071"/>
              <a:gd name="connsiteY178" fmla="*/ 1738401 h 2340869"/>
              <a:gd name="connsiteX179" fmla="*/ 43899 w 1573071"/>
              <a:gd name="connsiteY179" fmla="*/ 1719351 h 2340869"/>
              <a:gd name="connsiteX180" fmla="*/ 10560 w 1573071"/>
              <a:gd name="connsiteY180" fmla="*/ 1716967 h 2340869"/>
              <a:gd name="connsiteX181" fmla="*/ 1037 w 1573071"/>
              <a:gd name="connsiteY181" fmla="*/ 1664583 h 2340869"/>
              <a:gd name="connsiteX182" fmla="*/ 34374 w 1573071"/>
              <a:gd name="connsiteY182" fmla="*/ 1576476 h 2340869"/>
              <a:gd name="connsiteX183" fmla="*/ 60568 w 1573071"/>
              <a:gd name="connsiteY183" fmla="*/ 1528851 h 2340869"/>
              <a:gd name="connsiteX184" fmla="*/ 81999 w 1573071"/>
              <a:gd name="connsiteY184" fmla="*/ 1481226 h 2340869"/>
              <a:gd name="connsiteX185" fmla="*/ 108194 w 1573071"/>
              <a:gd name="connsiteY185" fmla="*/ 1443126 h 2340869"/>
              <a:gd name="connsiteX186" fmla="*/ 146293 w 1573071"/>
              <a:gd name="connsiteY186" fmla="*/ 1433601 h 2340869"/>
              <a:gd name="connsiteX187" fmla="*/ 153438 w 1573071"/>
              <a:gd name="connsiteY187" fmla="*/ 1397883 h 2340869"/>
              <a:gd name="connsiteX188" fmla="*/ 262975 w 1573071"/>
              <a:gd name="connsiteY188" fmla="*/ 1278820 h 2340869"/>
              <a:gd name="connsiteX189" fmla="*/ 286787 w 1573071"/>
              <a:gd name="connsiteY189" fmla="*/ 1140705 h 2340869"/>
              <a:gd name="connsiteX190" fmla="*/ 282025 w 1573071"/>
              <a:gd name="connsiteY190" fmla="*/ 1059745 h 2340869"/>
              <a:gd name="connsiteX191" fmla="*/ 196300 w 1573071"/>
              <a:gd name="connsiteY191" fmla="*/ 1047839 h 2340869"/>
              <a:gd name="connsiteX192" fmla="*/ 179632 w 1573071"/>
              <a:gd name="connsiteY192" fmla="*/ 966876 h 2340869"/>
              <a:gd name="connsiteX193" fmla="*/ 186775 w 1573071"/>
              <a:gd name="connsiteY193" fmla="*/ 900201 h 2340869"/>
              <a:gd name="connsiteX194" fmla="*/ 148675 w 1573071"/>
              <a:gd name="connsiteY194" fmla="*/ 862101 h 2340869"/>
              <a:gd name="connsiteX195" fmla="*/ 127244 w 1573071"/>
              <a:gd name="connsiteY195" fmla="*/ 821619 h 2340869"/>
              <a:gd name="connsiteX196" fmla="*/ 117719 w 1573071"/>
              <a:gd name="connsiteY196" fmla="*/ 762089 h 2340869"/>
              <a:gd name="connsiteX197" fmla="*/ 102097 w 1573071"/>
              <a:gd name="connsiteY19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384418 w 1573071"/>
              <a:gd name="connsiteY5" fmla="*/ 481100 h 2340869"/>
              <a:gd name="connsiteX6" fmla="*/ 508243 w 1573071"/>
              <a:gd name="connsiteY6" fmla="*/ 416807 h 2340869"/>
              <a:gd name="connsiteX7" fmla="*/ 567774 w 1573071"/>
              <a:gd name="connsiteY7" fmla="*/ 357274 h 2340869"/>
              <a:gd name="connsiteX8" fmla="*/ 624924 w 1573071"/>
              <a:gd name="connsiteY8" fmla="*/ 307269 h 2340869"/>
              <a:gd name="connsiteX9" fmla="*/ 265357 w 1573071"/>
              <a:gd name="connsiteY9" fmla="*/ 121532 h 2340869"/>
              <a:gd name="connsiteX10" fmla="*/ 293931 w 1573071"/>
              <a:gd name="connsiteY10" fmla="*/ 123912 h 2340869"/>
              <a:gd name="connsiteX11" fmla="*/ 324887 w 1573071"/>
              <a:gd name="connsiteY11" fmla="*/ 169157 h 2340869"/>
              <a:gd name="connsiteX12" fmla="*/ 341554 w 1573071"/>
              <a:gd name="connsiteY12" fmla="*/ 138201 h 2340869"/>
              <a:gd name="connsiteX13" fmla="*/ 384416 w 1573071"/>
              <a:gd name="connsiteY13" fmla="*/ 121534 h 2340869"/>
              <a:gd name="connsiteX14" fmla="*/ 420135 w 1573071"/>
              <a:gd name="connsiteY14" fmla="*/ 83434 h 2340869"/>
              <a:gd name="connsiteX15" fmla="*/ 451091 w 1573071"/>
              <a:gd name="connsiteY15" fmla="*/ 88196 h 2340869"/>
              <a:gd name="connsiteX16" fmla="*/ 470141 w 1573071"/>
              <a:gd name="connsiteY16" fmla="*/ 64384 h 2340869"/>
              <a:gd name="connsiteX17" fmla="*/ 498716 w 1573071"/>
              <a:gd name="connsiteY17" fmla="*/ 88196 h 2340869"/>
              <a:gd name="connsiteX18" fmla="*/ 486810 w 1573071"/>
              <a:gd name="connsiteY18" fmla="*/ 121534 h 2340869"/>
              <a:gd name="connsiteX19" fmla="*/ 486810 w 1573071"/>
              <a:gd name="connsiteY19" fmla="*/ 164395 h 2340869"/>
              <a:gd name="connsiteX20" fmla="*/ 515385 w 1573071"/>
              <a:gd name="connsiteY20" fmla="*/ 78671 h 2340869"/>
              <a:gd name="connsiteX21" fmla="*/ 522529 w 1573071"/>
              <a:gd name="connsiteY21" fmla="*/ 23901 h 2340869"/>
              <a:gd name="connsiteX22" fmla="*/ 543961 w 1573071"/>
              <a:gd name="connsiteY22" fmla="*/ 11994 h 2340869"/>
              <a:gd name="connsiteX23" fmla="*/ 551104 w 1573071"/>
              <a:gd name="connsiteY23" fmla="*/ 89 h 2340869"/>
              <a:gd name="connsiteX24" fmla="*/ 601110 w 1573071"/>
              <a:gd name="connsiteY24" fmla="*/ 19139 h 2340869"/>
              <a:gd name="connsiteX25" fmla="*/ 636831 w 1573071"/>
              <a:gd name="connsiteY25" fmla="*/ 33424 h 2340869"/>
              <a:gd name="connsiteX26" fmla="*/ 651116 w 1573071"/>
              <a:gd name="connsiteY26" fmla="*/ 40570 h 2340869"/>
              <a:gd name="connsiteX27" fmla="*/ 708266 w 1573071"/>
              <a:gd name="connsiteY27" fmla="*/ 121534 h 2340869"/>
              <a:gd name="connsiteX28" fmla="*/ 748749 w 1573071"/>
              <a:gd name="connsiteY28" fmla="*/ 152487 h 2340869"/>
              <a:gd name="connsiteX29" fmla="*/ 753510 w 1573071"/>
              <a:gd name="connsiteY29" fmla="*/ 123915 h 2340869"/>
              <a:gd name="connsiteX30" fmla="*/ 765416 w 1573071"/>
              <a:gd name="connsiteY30" fmla="*/ 114390 h 2340869"/>
              <a:gd name="connsiteX31" fmla="*/ 810660 w 1573071"/>
              <a:gd name="connsiteY31" fmla="*/ 123915 h 2340869"/>
              <a:gd name="connsiteX32" fmla="*/ 839235 w 1573071"/>
              <a:gd name="connsiteY32" fmla="*/ 95340 h 2340869"/>
              <a:gd name="connsiteX33" fmla="*/ 877335 w 1573071"/>
              <a:gd name="connsiteY33" fmla="*/ 35809 h 2340869"/>
              <a:gd name="connsiteX34" fmla="*/ 896385 w 1573071"/>
              <a:gd name="connsiteY34" fmla="*/ 26284 h 2340869"/>
              <a:gd name="connsiteX35" fmla="*/ 920197 w 1573071"/>
              <a:gd name="connsiteY35" fmla="*/ 38190 h 2340869"/>
              <a:gd name="connsiteX36" fmla="*/ 922579 w 1573071"/>
              <a:gd name="connsiteY36" fmla="*/ 64384 h 2340869"/>
              <a:gd name="connsiteX37" fmla="*/ 946391 w 1573071"/>
              <a:gd name="connsiteY37" fmla="*/ 42952 h 2340869"/>
              <a:gd name="connsiteX38" fmla="*/ 982113 w 1573071"/>
              <a:gd name="connsiteY38" fmla="*/ 42950 h 2340869"/>
              <a:gd name="connsiteX39" fmla="*/ 1032116 w 1573071"/>
              <a:gd name="connsiteY39" fmla="*/ 69146 h 2340869"/>
              <a:gd name="connsiteX40" fmla="*/ 1060693 w 1573071"/>
              <a:gd name="connsiteY40" fmla="*/ 26281 h 2340869"/>
              <a:gd name="connsiteX41" fmla="*/ 1155942 w 1573071"/>
              <a:gd name="connsiteY41" fmla="*/ 16756 h 2340869"/>
              <a:gd name="connsiteX42" fmla="*/ 1182135 w 1573071"/>
              <a:gd name="connsiteY42" fmla="*/ 11996 h 2340869"/>
              <a:gd name="connsiteX43" fmla="*/ 1255954 w 1573071"/>
              <a:gd name="connsiteY43" fmla="*/ 54859 h 2340869"/>
              <a:gd name="connsiteX44" fmla="*/ 1310722 w 1573071"/>
              <a:gd name="connsiteY44" fmla="*/ 121534 h 2340869"/>
              <a:gd name="connsiteX45" fmla="*/ 1253572 w 1573071"/>
              <a:gd name="connsiteY45" fmla="*/ 135821 h 2340869"/>
              <a:gd name="connsiteX46" fmla="*/ 1229760 w 1573071"/>
              <a:gd name="connsiteY46" fmla="*/ 169159 h 2340869"/>
              <a:gd name="connsiteX47" fmla="*/ 1272622 w 1573071"/>
              <a:gd name="connsiteY47" fmla="*/ 188209 h 2340869"/>
              <a:gd name="connsiteX48" fmla="*/ 1298816 w 1573071"/>
              <a:gd name="connsiteY48" fmla="*/ 185827 h 2340869"/>
              <a:gd name="connsiteX49" fmla="*/ 1322629 w 1573071"/>
              <a:gd name="connsiteY49" fmla="*/ 202496 h 2340869"/>
              <a:gd name="connsiteX50" fmla="*/ 1351204 w 1573071"/>
              <a:gd name="connsiteY50" fmla="*/ 200115 h 2340869"/>
              <a:gd name="connsiteX51" fmla="*/ 1370255 w 1573071"/>
              <a:gd name="connsiteY51" fmla="*/ 212019 h 2340869"/>
              <a:gd name="connsiteX52" fmla="*/ 1289291 w 1573071"/>
              <a:gd name="connsiteY52" fmla="*/ 338227 h 2340869"/>
              <a:gd name="connsiteX53" fmla="*/ 1260716 w 1573071"/>
              <a:gd name="connsiteY53" fmla="*/ 350134 h 2340869"/>
              <a:gd name="connsiteX54" fmla="*/ 1184516 w 1573071"/>
              <a:gd name="connsiteY54" fmla="*/ 316796 h 2340869"/>
              <a:gd name="connsiteX55" fmla="*/ 1101172 w 1573071"/>
              <a:gd name="connsiteY55" fmla="*/ 262027 h 2340869"/>
              <a:gd name="connsiteX56" fmla="*/ 1003541 w 1573071"/>
              <a:gd name="connsiteY56" fmla="*/ 288221 h 2340869"/>
              <a:gd name="connsiteX57" fmla="*/ 991635 w 1573071"/>
              <a:gd name="connsiteY57" fmla="*/ 323940 h 2340869"/>
              <a:gd name="connsiteX58" fmla="*/ 1036879 w 1573071"/>
              <a:gd name="connsiteY58" fmla="*/ 352515 h 2340869"/>
              <a:gd name="connsiteX59" fmla="*/ 1063072 w 1573071"/>
              <a:gd name="connsiteY59" fmla="*/ 402521 h 2340869"/>
              <a:gd name="connsiteX60" fmla="*/ 1060691 w 1573071"/>
              <a:gd name="connsiteY60" fmla="*/ 421571 h 2340869"/>
              <a:gd name="connsiteX61" fmla="*/ 1044022 w 1573071"/>
              <a:gd name="connsiteY61" fmla="*/ 493009 h 2340869"/>
              <a:gd name="connsiteX62" fmla="*/ 1017829 w 1573071"/>
              <a:gd name="connsiteY62" fmla="*/ 540634 h 2340869"/>
              <a:gd name="connsiteX63" fmla="*/ 986872 w 1573071"/>
              <a:gd name="connsiteY63" fmla="*/ 566827 h 2340869"/>
              <a:gd name="connsiteX64" fmla="*/ 972585 w 1573071"/>
              <a:gd name="connsiteY64" fmla="*/ 628740 h 2340869"/>
              <a:gd name="connsiteX65" fmla="*/ 1044022 w 1573071"/>
              <a:gd name="connsiteY65" fmla="*/ 640646 h 2340869"/>
              <a:gd name="connsiteX66" fmla="*/ 1079741 w 1573071"/>
              <a:gd name="connsiteY66" fmla="*/ 600165 h 2340869"/>
              <a:gd name="connsiteX67" fmla="*/ 1110697 w 1573071"/>
              <a:gd name="connsiteY67" fmla="*/ 573971 h 2340869"/>
              <a:gd name="connsiteX68" fmla="*/ 1179754 w 1573071"/>
              <a:gd name="connsiteY68" fmla="*/ 564446 h 2340869"/>
              <a:gd name="connsiteX69" fmla="*/ 1189279 w 1573071"/>
              <a:gd name="connsiteY69" fmla="*/ 633502 h 2340869"/>
              <a:gd name="connsiteX70" fmla="*/ 1251191 w 1573071"/>
              <a:gd name="connsiteY70" fmla="*/ 669221 h 2340869"/>
              <a:gd name="connsiteX71" fmla="*/ 1263097 w 1573071"/>
              <a:gd name="connsiteY71" fmla="*/ 688271 h 2340869"/>
              <a:gd name="connsiteX72" fmla="*/ 1294054 w 1573071"/>
              <a:gd name="connsiteY72" fmla="*/ 685890 h 2340869"/>
              <a:gd name="connsiteX73" fmla="*/ 1272622 w 1573071"/>
              <a:gd name="connsiteY73" fmla="*/ 647790 h 2340869"/>
              <a:gd name="connsiteX74" fmla="*/ 1320247 w 1573071"/>
              <a:gd name="connsiteY74" fmla="*/ 650171 h 2340869"/>
              <a:gd name="connsiteX75" fmla="*/ 1332154 w 1573071"/>
              <a:gd name="connsiteY75" fmla="*/ 685890 h 2340869"/>
              <a:gd name="connsiteX76" fmla="*/ 1346442 w 1573071"/>
              <a:gd name="connsiteY76" fmla="*/ 654934 h 2340869"/>
              <a:gd name="connsiteX77" fmla="*/ 1375016 w 1573071"/>
              <a:gd name="connsiteY77" fmla="*/ 664459 h 2340869"/>
              <a:gd name="connsiteX78" fmla="*/ 1432166 w 1573071"/>
              <a:gd name="connsiteY78" fmla="*/ 654934 h 2340869"/>
              <a:gd name="connsiteX79" fmla="*/ 1448835 w 1573071"/>
              <a:gd name="connsiteY79" fmla="*/ 633502 h 2340869"/>
              <a:gd name="connsiteX80" fmla="*/ 1501222 w 1573071"/>
              <a:gd name="connsiteY80" fmla="*/ 650171 h 2340869"/>
              <a:gd name="connsiteX81" fmla="*/ 1505985 w 1573071"/>
              <a:gd name="connsiteY81" fmla="*/ 688271 h 2340869"/>
              <a:gd name="connsiteX82" fmla="*/ 1532179 w 1573071"/>
              <a:gd name="connsiteY82" fmla="*/ 697796 h 2340869"/>
              <a:gd name="connsiteX83" fmla="*/ 1522654 w 1573071"/>
              <a:gd name="connsiteY83" fmla="*/ 747802 h 2340869"/>
              <a:gd name="connsiteX84" fmla="*/ 1555991 w 1573071"/>
              <a:gd name="connsiteY84" fmla="*/ 764471 h 2340869"/>
              <a:gd name="connsiteX85" fmla="*/ 1555991 w 1573071"/>
              <a:gd name="connsiteY85" fmla="*/ 802571 h 2340869"/>
              <a:gd name="connsiteX86" fmla="*/ 1517891 w 1573071"/>
              <a:gd name="connsiteY86" fmla="*/ 797809 h 2340869"/>
              <a:gd name="connsiteX87" fmla="*/ 1479791 w 1573071"/>
              <a:gd name="connsiteY87" fmla="*/ 819240 h 2340869"/>
              <a:gd name="connsiteX88" fmla="*/ 1501222 w 1573071"/>
              <a:gd name="connsiteY88" fmla="*/ 835909 h 2340869"/>
              <a:gd name="connsiteX89" fmla="*/ 1541704 w 1573071"/>
              <a:gd name="connsiteY89" fmla="*/ 840671 h 2340869"/>
              <a:gd name="connsiteX90" fmla="*/ 1572660 w 1573071"/>
              <a:gd name="connsiteY90" fmla="*/ 871627 h 2340869"/>
              <a:gd name="connsiteX91" fmla="*/ 1560756 w 1573071"/>
              <a:gd name="connsiteY91" fmla="*/ 902582 h 2340869"/>
              <a:gd name="connsiteX92" fmla="*/ 1558376 w 1573071"/>
              <a:gd name="connsiteY92" fmla="*/ 933539 h 2340869"/>
              <a:gd name="connsiteX93" fmla="*/ 1555991 w 1573071"/>
              <a:gd name="connsiteY93" fmla="*/ 964496 h 2340869"/>
              <a:gd name="connsiteX94" fmla="*/ 1567897 w 1573071"/>
              <a:gd name="connsiteY94" fmla="*/ 983546 h 2340869"/>
              <a:gd name="connsiteX95" fmla="*/ 1517894 w 1573071"/>
              <a:gd name="connsiteY95" fmla="*/ 966874 h 2340869"/>
              <a:gd name="connsiteX96" fmla="*/ 1463123 w 1573071"/>
              <a:gd name="connsiteY96" fmla="*/ 985928 h 2340869"/>
              <a:gd name="connsiteX97" fmla="*/ 1425022 w 1573071"/>
              <a:gd name="connsiteY97" fmla="*/ 943065 h 2340869"/>
              <a:gd name="connsiteX98" fmla="*/ 1403591 w 1573071"/>
              <a:gd name="connsiteY98" fmla="*/ 935921 h 2340869"/>
              <a:gd name="connsiteX99" fmla="*/ 1389304 w 1573071"/>
              <a:gd name="connsiteY99" fmla="*/ 950209 h 2340869"/>
              <a:gd name="connsiteX100" fmla="*/ 1398829 w 1573071"/>
              <a:gd name="connsiteY100" fmla="*/ 978784 h 2340869"/>
              <a:gd name="connsiteX101" fmla="*/ 1348822 w 1573071"/>
              <a:gd name="connsiteY101" fmla="*/ 978784 h 2340869"/>
              <a:gd name="connsiteX102" fmla="*/ 1267860 w 1573071"/>
              <a:gd name="connsiteY102" fmla="*/ 997834 h 2340869"/>
              <a:gd name="connsiteX103" fmla="*/ 1239285 w 1573071"/>
              <a:gd name="connsiteY103" fmla="*/ 1019265 h 2340869"/>
              <a:gd name="connsiteX104" fmla="*/ 1213091 w 1573071"/>
              <a:gd name="connsiteY104" fmla="*/ 1024027 h 2340869"/>
              <a:gd name="connsiteX105" fmla="*/ 1191660 w 1573071"/>
              <a:gd name="connsiteY105" fmla="*/ 1035934 h 2340869"/>
              <a:gd name="connsiteX106" fmla="*/ 1160704 w 1573071"/>
              <a:gd name="connsiteY106" fmla="*/ 1033552 h 2340869"/>
              <a:gd name="connsiteX107" fmla="*/ 1101172 w 1573071"/>
              <a:gd name="connsiteY107" fmla="*/ 1059746 h 2340869"/>
              <a:gd name="connsiteX108" fmla="*/ 1060691 w 1573071"/>
              <a:gd name="connsiteY108" fmla="*/ 1052602 h 2340869"/>
              <a:gd name="connsiteX109" fmla="*/ 1022591 w 1573071"/>
              <a:gd name="connsiteY109" fmla="*/ 1074034 h 2340869"/>
              <a:gd name="connsiteX110" fmla="*/ 994016 w 1573071"/>
              <a:gd name="connsiteY110" fmla="*/ 1090702 h 2340869"/>
              <a:gd name="connsiteX111" fmla="*/ 989254 w 1573071"/>
              <a:gd name="connsiteY111" fmla="*/ 1119277 h 2340869"/>
              <a:gd name="connsiteX112" fmla="*/ 960679 w 1573071"/>
              <a:gd name="connsiteY112" fmla="*/ 1107371 h 2340869"/>
              <a:gd name="connsiteX113" fmla="*/ 958300 w 1573071"/>
              <a:gd name="connsiteY113" fmla="*/ 1157376 h 2340869"/>
              <a:gd name="connsiteX114" fmla="*/ 979731 w 1573071"/>
              <a:gd name="connsiteY114" fmla="*/ 1166900 h 2340869"/>
              <a:gd name="connsiteX115" fmla="*/ 974968 w 1573071"/>
              <a:gd name="connsiteY115" fmla="*/ 1240718 h 2340869"/>
              <a:gd name="connsiteX116" fmla="*/ 984494 w 1573071"/>
              <a:gd name="connsiteY116" fmla="*/ 1302633 h 2340869"/>
              <a:gd name="connsiteX117" fmla="*/ 1032119 w 1573071"/>
              <a:gd name="connsiteY117" fmla="*/ 1383595 h 2340869"/>
              <a:gd name="connsiteX118" fmla="*/ 1072600 w 1573071"/>
              <a:gd name="connsiteY118" fmla="*/ 1405026 h 2340869"/>
              <a:gd name="connsiteX119" fmla="*/ 1089269 w 1573071"/>
              <a:gd name="connsiteY119" fmla="*/ 1471701 h 2340869"/>
              <a:gd name="connsiteX120" fmla="*/ 1122607 w 1573071"/>
              <a:gd name="connsiteY120" fmla="*/ 1497895 h 2340869"/>
              <a:gd name="connsiteX121" fmla="*/ 1163088 w 1573071"/>
              <a:gd name="connsiteY121" fmla="*/ 1557426 h 2340869"/>
              <a:gd name="connsiteX122" fmla="*/ 1191663 w 1573071"/>
              <a:gd name="connsiteY122" fmla="*/ 1571714 h 2340869"/>
              <a:gd name="connsiteX123" fmla="*/ 1220238 w 1573071"/>
              <a:gd name="connsiteY123" fmla="*/ 1609813 h 2340869"/>
              <a:gd name="connsiteX124" fmla="*/ 1215943 w 1573071"/>
              <a:gd name="connsiteY124" fmla="*/ 1629673 h 2340869"/>
              <a:gd name="connsiteX125" fmla="*/ 1196425 w 1573071"/>
              <a:gd name="connsiteY125" fmla="*/ 1678870 h 2340869"/>
              <a:gd name="connsiteX126" fmla="*/ 1144037 w 1573071"/>
              <a:gd name="connsiteY126" fmla="*/ 1674106 h 2340869"/>
              <a:gd name="connsiteX127" fmla="*/ 1124987 w 1573071"/>
              <a:gd name="connsiteY127" fmla="*/ 1719349 h 2340869"/>
              <a:gd name="connsiteX128" fmla="*/ 1048787 w 1573071"/>
              <a:gd name="connsiteY128" fmla="*/ 1752687 h 2340869"/>
              <a:gd name="connsiteX129" fmla="*/ 1020212 w 1573071"/>
              <a:gd name="connsiteY129" fmla="*/ 1812218 h 2340869"/>
              <a:gd name="connsiteX130" fmla="*/ 1036881 w 1573071"/>
              <a:gd name="connsiteY130" fmla="*/ 1859843 h 2340869"/>
              <a:gd name="connsiteX131" fmla="*/ 1017832 w 1573071"/>
              <a:gd name="connsiteY131" fmla="*/ 1900326 h 2340869"/>
              <a:gd name="connsiteX132" fmla="*/ 984493 w 1573071"/>
              <a:gd name="connsiteY132" fmla="*/ 1897943 h 2340869"/>
              <a:gd name="connsiteX133" fmla="*/ 982112 w 1573071"/>
              <a:gd name="connsiteY133" fmla="*/ 1962237 h 2340869"/>
              <a:gd name="connsiteX134" fmla="*/ 946393 w 1573071"/>
              <a:gd name="connsiteY134" fmla="*/ 1978906 h 2340869"/>
              <a:gd name="connsiteX135" fmla="*/ 910674 w 1573071"/>
              <a:gd name="connsiteY135" fmla="*/ 1986049 h 2340869"/>
              <a:gd name="connsiteX136" fmla="*/ 910674 w 1573071"/>
              <a:gd name="connsiteY136" fmla="*/ 2050343 h 2340869"/>
              <a:gd name="connsiteX137" fmla="*/ 967824 w 1573071"/>
              <a:gd name="connsiteY137" fmla="*/ 2059868 h 2340869"/>
              <a:gd name="connsiteX138" fmla="*/ 1001162 w 1573071"/>
              <a:gd name="connsiteY138" fmla="*/ 2055106 h 2340869"/>
              <a:gd name="connsiteX139" fmla="*/ 1005922 w 1573071"/>
              <a:gd name="connsiteY139" fmla="*/ 2128925 h 2340869"/>
              <a:gd name="connsiteX140" fmla="*/ 982112 w 1573071"/>
              <a:gd name="connsiteY140" fmla="*/ 2150356 h 2340869"/>
              <a:gd name="connsiteX141" fmla="*/ 922581 w 1573071"/>
              <a:gd name="connsiteY141" fmla="*/ 2147976 h 2340869"/>
              <a:gd name="connsiteX142" fmla="*/ 870193 w 1573071"/>
              <a:gd name="connsiteY142" fmla="*/ 2157501 h 2340869"/>
              <a:gd name="connsiteX143" fmla="*/ 824949 w 1573071"/>
              <a:gd name="connsiteY143" fmla="*/ 2181314 h 2340869"/>
              <a:gd name="connsiteX144" fmla="*/ 779704 w 1573071"/>
              <a:gd name="connsiteY144" fmla="*/ 2188456 h 2340869"/>
              <a:gd name="connsiteX145" fmla="*/ 758274 w 1573071"/>
              <a:gd name="connsiteY145" fmla="*/ 2207508 h 2340869"/>
              <a:gd name="connsiteX146" fmla="*/ 751131 w 1573071"/>
              <a:gd name="connsiteY146" fmla="*/ 2252751 h 2340869"/>
              <a:gd name="connsiteX147" fmla="*/ 734462 w 1573071"/>
              <a:gd name="connsiteY147" fmla="*/ 2264658 h 2340869"/>
              <a:gd name="connsiteX148" fmla="*/ 689218 w 1573071"/>
              <a:gd name="connsiteY148" fmla="*/ 2314664 h 2340869"/>
              <a:gd name="connsiteX149" fmla="*/ 665406 w 1573071"/>
              <a:gd name="connsiteY149" fmla="*/ 2319425 h 2340869"/>
              <a:gd name="connsiteX150" fmla="*/ 617781 w 1573071"/>
              <a:gd name="connsiteY150" fmla="*/ 2340857 h 2340869"/>
              <a:gd name="connsiteX151" fmla="*/ 579681 w 1573071"/>
              <a:gd name="connsiteY151" fmla="*/ 2324188 h 2340869"/>
              <a:gd name="connsiteX152" fmla="*/ 563012 w 1573071"/>
              <a:gd name="connsiteY152" fmla="*/ 2295613 h 2340869"/>
              <a:gd name="connsiteX153" fmla="*/ 520149 w 1573071"/>
              <a:gd name="connsiteY153" fmla="*/ 2305139 h 2340869"/>
              <a:gd name="connsiteX154" fmla="*/ 512573 w 1573071"/>
              <a:gd name="connsiteY154" fmla="*/ 2299035 h 2340869"/>
              <a:gd name="connsiteX155" fmla="*/ 503481 w 1573071"/>
              <a:gd name="connsiteY155" fmla="*/ 2293232 h 2340869"/>
              <a:gd name="connsiteX156" fmla="*/ 522531 w 1573071"/>
              <a:gd name="connsiteY156" fmla="*/ 2186075 h 2340869"/>
              <a:gd name="connsiteX157" fmla="*/ 539199 w 1573071"/>
              <a:gd name="connsiteY157" fmla="*/ 2164644 h 2340869"/>
              <a:gd name="connsiteX158" fmla="*/ 529674 w 1573071"/>
              <a:gd name="connsiteY158" fmla="*/ 2119401 h 2340869"/>
              <a:gd name="connsiteX159" fmla="*/ 553487 w 1573071"/>
              <a:gd name="connsiteY159" fmla="*/ 2105113 h 2340869"/>
              <a:gd name="connsiteX160" fmla="*/ 534437 w 1573071"/>
              <a:gd name="connsiteY160" fmla="*/ 2090826 h 2340869"/>
              <a:gd name="connsiteX161" fmla="*/ 522531 w 1573071"/>
              <a:gd name="connsiteY161" fmla="*/ 2055108 h 2340869"/>
              <a:gd name="connsiteX162" fmla="*/ 513006 w 1573071"/>
              <a:gd name="connsiteY162" fmla="*/ 2009864 h 2340869"/>
              <a:gd name="connsiteX163" fmla="*/ 510624 w 1573071"/>
              <a:gd name="connsiteY163" fmla="*/ 1978906 h 2340869"/>
              <a:gd name="connsiteX164" fmla="*/ 460618 w 1573071"/>
              <a:gd name="connsiteY164" fmla="*/ 1981289 h 2340869"/>
              <a:gd name="connsiteX165" fmla="*/ 427282 w 1573071"/>
              <a:gd name="connsiteY165" fmla="*/ 1945570 h 2340869"/>
              <a:gd name="connsiteX166" fmla="*/ 382037 w 1573071"/>
              <a:gd name="connsiteY166" fmla="*/ 1928900 h 2340869"/>
              <a:gd name="connsiteX167" fmla="*/ 367749 w 1573071"/>
              <a:gd name="connsiteY167" fmla="*/ 1878895 h 2340869"/>
              <a:gd name="connsiteX168" fmla="*/ 365368 w 1573071"/>
              <a:gd name="connsiteY168" fmla="*/ 1857463 h 2340869"/>
              <a:gd name="connsiteX169" fmla="*/ 334413 w 1573071"/>
              <a:gd name="connsiteY169" fmla="*/ 1812220 h 2340869"/>
              <a:gd name="connsiteX170" fmla="*/ 291549 w 1573071"/>
              <a:gd name="connsiteY170" fmla="*/ 1788407 h 2340869"/>
              <a:gd name="connsiteX171" fmla="*/ 248688 w 1573071"/>
              <a:gd name="connsiteY171" fmla="*/ 1759833 h 2340869"/>
              <a:gd name="connsiteX172" fmla="*/ 215349 w 1573071"/>
              <a:gd name="connsiteY172" fmla="*/ 1750307 h 2340869"/>
              <a:gd name="connsiteX173" fmla="*/ 217731 w 1573071"/>
              <a:gd name="connsiteY173" fmla="*/ 1705061 h 2340869"/>
              <a:gd name="connsiteX174" fmla="*/ 174868 w 1573071"/>
              <a:gd name="connsiteY174" fmla="*/ 1719351 h 2340869"/>
              <a:gd name="connsiteX175" fmla="*/ 186775 w 1573071"/>
              <a:gd name="connsiteY175" fmla="*/ 1752689 h 2340869"/>
              <a:gd name="connsiteX176" fmla="*/ 179631 w 1573071"/>
              <a:gd name="connsiteY176" fmla="*/ 1769358 h 2340869"/>
              <a:gd name="connsiteX177" fmla="*/ 141531 w 1573071"/>
              <a:gd name="connsiteY177" fmla="*/ 1740783 h 2340869"/>
              <a:gd name="connsiteX178" fmla="*/ 98669 w 1573071"/>
              <a:gd name="connsiteY178" fmla="*/ 1738401 h 2340869"/>
              <a:gd name="connsiteX179" fmla="*/ 43899 w 1573071"/>
              <a:gd name="connsiteY179" fmla="*/ 1719351 h 2340869"/>
              <a:gd name="connsiteX180" fmla="*/ 10560 w 1573071"/>
              <a:gd name="connsiteY180" fmla="*/ 1716967 h 2340869"/>
              <a:gd name="connsiteX181" fmla="*/ 1037 w 1573071"/>
              <a:gd name="connsiteY181" fmla="*/ 1664583 h 2340869"/>
              <a:gd name="connsiteX182" fmla="*/ 34374 w 1573071"/>
              <a:gd name="connsiteY182" fmla="*/ 1576476 h 2340869"/>
              <a:gd name="connsiteX183" fmla="*/ 60568 w 1573071"/>
              <a:gd name="connsiteY183" fmla="*/ 1528851 h 2340869"/>
              <a:gd name="connsiteX184" fmla="*/ 81999 w 1573071"/>
              <a:gd name="connsiteY184" fmla="*/ 1481226 h 2340869"/>
              <a:gd name="connsiteX185" fmla="*/ 108194 w 1573071"/>
              <a:gd name="connsiteY185" fmla="*/ 1443126 h 2340869"/>
              <a:gd name="connsiteX186" fmla="*/ 146293 w 1573071"/>
              <a:gd name="connsiteY186" fmla="*/ 1433601 h 2340869"/>
              <a:gd name="connsiteX187" fmla="*/ 153438 w 1573071"/>
              <a:gd name="connsiteY187" fmla="*/ 1397883 h 2340869"/>
              <a:gd name="connsiteX188" fmla="*/ 262975 w 1573071"/>
              <a:gd name="connsiteY188" fmla="*/ 1278820 h 2340869"/>
              <a:gd name="connsiteX189" fmla="*/ 286787 w 1573071"/>
              <a:gd name="connsiteY189" fmla="*/ 1140705 h 2340869"/>
              <a:gd name="connsiteX190" fmla="*/ 282025 w 1573071"/>
              <a:gd name="connsiteY190" fmla="*/ 1059745 h 2340869"/>
              <a:gd name="connsiteX191" fmla="*/ 196300 w 1573071"/>
              <a:gd name="connsiteY191" fmla="*/ 1047839 h 2340869"/>
              <a:gd name="connsiteX192" fmla="*/ 179632 w 1573071"/>
              <a:gd name="connsiteY192" fmla="*/ 966876 h 2340869"/>
              <a:gd name="connsiteX193" fmla="*/ 186775 w 1573071"/>
              <a:gd name="connsiteY193" fmla="*/ 900201 h 2340869"/>
              <a:gd name="connsiteX194" fmla="*/ 148675 w 1573071"/>
              <a:gd name="connsiteY194" fmla="*/ 862101 h 2340869"/>
              <a:gd name="connsiteX195" fmla="*/ 127244 w 1573071"/>
              <a:gd name="connsiteY195" fmla="*/ 821619 h 2340869"/>
              <a:gd name="connsiteX196" fmla="*/ 117719 w 1573071"/>
              <a:gd name="connsiteY196" fmla="*/ 762089 h 2340869"/>
              <a:gd name="connsiteX197" fmla="*/ 102097 w 1573071"/>
              <a:gd name="connsiteY19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384418 w 1573071"/>
              <a:gd name="connsiteY5" fmla="*/ 481100 h 2340869"/>
              <a:gd name="connsiteX6" fmla="*/ 508243 w 1573071"/>
              <a:gd name="connsiteY6" fmla="*/ 416807 h 2340869"/>
              <a:gd name="connsiteX7" fmla="*/ 567774 w 1573071"/>
              <a:gd name="connsiteY7" fmla="*/ 357274 h 2340869"/>
              <a:gd name="connsiteX8" fmla="*/ 624924 w 1573071"/>
              <a:gd name="connsiteY8" fmla="*/ 307269 h 2340869"/>
              <a:gd name="connsiteX9" fmla="*/ 265357 w 1573071"/>
              <a:gd name="connsiteY9" fmla="*/ 121532 h 2340869"/>
              <a:gd name="connsiteX10" fmla="*/ 293931 w 1573071"/>
              <a:gd name="connsiteY10" fmla="*/ 123912 h 2340869"/>
              <a:gd name="connsiteX11" fmla="*/ 324887 w 1573071"/>
              <a:gd name="connsiteY11" fmla="*/ 169157 h 2340869"/>
              <a:gd name="connsiteX12" fmla="*/ 341554 w 1573071"/>
              <a:gd name="connsiteY12" fmla="*/ 138201 h 2340869"/>
              <a:gd name="connsiteX13" fmla="*/ 384416 w 1573071"/>
              <a:gd name="connsiteY13" fmla="*/ 121534 h 2340869"/>
              <a:gd name="connsiteX14" fmla="*/ 420135 w 1573071"/>
              <a:gd name="connsiteY14" fmla="*/ 83434 h 2340869"/>
              <a:gd name="connsiteX15" fmla="*/ 451091 w 1573071"/>
              <a:gd name="connsiteY15" fmla="*/ 88196 h 2340869"/>
              <a:gd name="connsiteX16" fmla="*/ 470141 w 1573071"/>
              <a:gd name="connsiteY16" fmla="*/ 64384 h 2340869"/>
              <a:gd name="connsiteX17" fmla="*/ 498716 w 1573071"/>
              <a:gd name="connsiteY17" fmla="*/ 88196 h 2340869"/>
              <a:gd name="connsiteX18" fmla="*/ 486810 w 1573071"/>
              <a:gd name="connsiteY18" fmla="*/ 121534 h 2340869"/>
              <a:gd name="connsiteX19" fmla="*/ 713029 w 1573071"/>
              <a:gd name="connsiteY19" fmla="*/ 266789 h 2340869"/>
              <a:gd name="connsiteX20" fmla="*/ 515385 w 1573071"/>
              <a:gd name="connsiteY20" fmla="*/ 78671 h 2340869"/>
              <a:gd name="connsiteX21" fmla="*/ 522529 w 1573071"/>
              <a:gd name="connsiteY21" fmla="*/ 23901 h 2340869"/>
              <a:gd name="connsiteX22" fmla="*/ 543961 w 1573071"/>
              <a:gd name="connsiteY22" fmla="*/ 11994 h 2340869"/>
              <a:gd name="connsiteX23" fmla="*/ 551104 w 1573071"/>
              <a:gd name="connsiteY23" fmla="*/ 89 h 2340869"/>
              <a:gd name="connsiteX24" fmla="*/ 601110 w 1573071"/>
              <a:gd name="connsiteY24" fmla="*/ 19139 h 2340869"/>
              <a:gd name="connsiteX25" fmla="*/ 636831 w 1573071"/>
              <a:gd name="connsiteY25" fmla="*/ 33424 h 2340869"/>
              <a:gd name="connsiteX26" fmla="*/ 651116 w 1573071"/>
              <a:gd name="connsiteY26" fmla="*/ 40570 h 2340869"/>
              <a:gd name="connsiteX27" fmla="*/ 708266 w 1573071"/>
              <a:gd name="connsiteY27" fmla="*/ 121534 h 2340869"/>
              <a:gd name="connsiteX28" fmla="*/ 748749 w 1573071"/>
              <a:gd name="connsiteY28" fmla="*/ 152487 h 2340869"/>
              <a:gd name="connsiteX29" fmla="*/ 753510 w 1573071"/>
              <a:gd name="connsiteY29" fmla="*/ 123915 h 2340869"/>
              <a:gd name="connsiteX30" fmla="*/ 765416 w 1573071"/>
              <a:gd name="connsiteY30" fmla="*/ 114390 h 2340869"/>
              <a:gd name="connsiteX31" fmla="*/ 810660 w 1573071"/>
              <a:gd name="connsiteY31" fmla="*/ 123915 h 2340869"/>
              <a:gd name="connsiteX32" fmla="*/ 839235 w 1573071"/>
              <a:gd name="connsiteY32" fmla="*/ 95340 h 2340869"/>
              <a:gd name="connsiteX33" fmla="*/ 877335 w 1573071"/>
              <a:gd name="connsiteY33" fmla="*/ 35809 h 2340869"/>
              <a:gd name="connsiteX34" fmla="*/ 896385 w 1573071"/>
              <a:gd name="connsiteY34" fmla="*/ 26284 h 2340869"/>
              <a:gd name="connsiteX35" fmla="*/ 920197 w 1573071"/>
              <a:gd name="connsiteY35" fmla="*/ 38190 h 2340869"/>
              <a:gd name="connsiteX36" fmla="*/ 922579 w 1573071"/>
              <a:gd name="connsiteY36" fmla="*/ 64384 h 2340869"/>
              <a:gd name="connsiteX37" fmla="*/ 946391 w 1573071"/>
              <a:gd name="connsiteY37" fmla="*/ 42952 h 2340869"/>
              <a:gd name="connsiteX38" fmla="*/ 982113 w 1573071"/>
              <a:gd name="connsiteY38" fmla="*/ 42950 h 2340869"/>
              <a:gd name="connsiteX39" fmla="*/ 1032116 w 1573071"/>
              <a:gd name="connsiteY39" fmla="*/ 69146 h 2340869"/>
              <a:gd name="connsiteX40" fmla="*/ 1060693 w 1573071"/>
              <a:gd name="connsiteY40" fmla="*/ 26281 h 2340869"/>
              <a:gd name="connsiteX41" fmla="*/ 1155942 w 1573071"/>
              <a:gd name="connsiteY41" fmla="*/ 16756 h 2340869"/>
              <a:gd name="connsiteX42" fmla="*/ 1182135 w 1573071"/>
              <a:gd name="connsiteY42" fmla="*/ 11996 h 2340869"/>
              <a:gd name="connsiteX43" fmla="*/ 1255954 w 1573071"/>
              <a:gd name="connsiteY43" fmla="*/ 54859 h 2340869"/>
              <a:gd name="connsiteX44" fmla="*/ 1310722 w 1573071"/>
              <a:gd name="connsiteY44" fmla="*/ 121534 h 2340869"/>
              <a:gd name="connsiteX45" fmla="*/ 1253572 w 1573071"/>
              <a:gd name="connsiteY45" fmla="*/ 135821 h 2340869"/>
              <a:gd name="connsiteX46" fmla="*/ 1229760 w 1573071"/>
              <a:gd name="connsiteY46" fmla="*/ 169159 h 2340869"/>
              <a:gd name="connsiteX47" fmla="*/ 1272622 w 1573071"/>
              <a:gd name="connsiteY47" fmla="*/ 188209 h 2340869"/>
              <a:gd name="connsiteX48" fmla="*/ 1298816 w 1573071"/>
              <a:gd name="connsiteY48" fmla="*/ 185827 h 2340869"/>
              <a:gd name="connsiteX49" fmla="*/ 1322629 w 1573071"/>
              <a:gd name="connsiteY49" fmla="*/ 202496 h 2340869"/>
              <a:gd name="connsiteX50" fmla="*/ 1351204 w 1573071"/>
              <a:gd name="connsiteY50" fmla="*/ 200115 h 2340869"/>
              <a:gd name="connsiteX51" fmla="*/ 1370255 w 1573071"/>
              <a:gd name="connsiteY51" fmla="*/ 212019 h 2340869"/>
              <a:gd name="connsiteX52" fmla="*/ 1289291 w 1573071"/>
              <a:gd name="connsiteY52" fmla="*/ 338227 h 2340869"/>
              <a:gd name="connsiteX53" fmla="*/ 1260716 w 1573071"/>
              <a:gd name="connsiteY53" fmla="*/ 350134 h 2340869"/>
              <a:gd name="connsiteX54" fmla="*/ 1184516 w 1573071"/>
              <a:gd name="connsiteY54" fmla="*/ 316796 h 2340869"/>
              <a:gd name="connsiteX55" fmla="*/ 1101172 w 1573071"/>
              <a:gd name="connsiteY55" fmla="*/ 262027 h 2340869"/>
              <a:gd name="connsiteX56" fmla="*/ 1003541 w 1573071"/>
              <a:gd name="connsiteY56" fmla="*/ 288221 h 2340869"/>
              <a:gd name="connsiteX57" fmla="*/ 991635 w 1573071"/>
              <a:gd name="connsiteY57" fmla="*/ 323940 h 2340869"/>
              <a:gd name="connsiteX58" fmla="*/ 1036879 w 1573071"/>
              <a:gd name="connsiteY58" fmla="*/ 352515 h 2340869"/>
              <a:gd name="connsiteX59" fmla="*/ 1063072 w 1573071"/>
              <a:gd name="connsiteY59" fmla="*/ 402521 h 2340869"/>
              <a:gd name="connsiteX60" fmla="*/ 1060691 w 1573071"/>
              <a:gd name="connsiteY60" fmla="*/ 421571 h 2340869"/>
              <a:gd name="connsiteX61" fmla="*/ 1044022 w 1573071"/>
              <a:gd name="connsiteY61" fmla="*/ 493009 h 2340869"/>
              <a:gd name="connsiteX62" fmla="*/ 1017829 w 1573071"/>
              <a:gd name="connsiteY62" fmla="*/ 540634 h 2340869"/>
              <a:gd name="connsiteX63" fmla="*/ 986872 w 1573071"/>
              <a:gd name="connsiteY63" fmla="*/ 566827 h 2340869"/>
              <a:gd name="connsiteX64" fmla="*/ 972585 w 1573071"/>
              <a:gd name="connsiteY64" fmla="*/ 628740 h 2340869"/>
              <a:gd name="connsiteX65" fmla="*/ 1044022 w 1573071"/>
              <a:gd name="connsiteY65" fmla="*/ 640646 h 2340869"/>
              <a:gd name="connsiteX66" fmla="*/ 1079741 w 1573071"/>
              <a:gd name="connsiteY66" fmla="*/ 600165 h 2340869"/>
              <a:gd name="connsiteX67" fmla="*/ 1110697 w 1573071"/>
              <a:gd name="connsiteY67" fmla="*/ 573971 h 2340869"/>
              <a:gd name="connsiteX68" fmla="*/ 1179754 w 1573071"/>
              <a:gd name="connsiteY68" fmla="*/ 564446 h 2340869"/>
              <a:gd name="connsiteX69" fmla="*/ 1189279 w 1573071"/>
              <a:gd name="connsiteY69" fmla="*/ 633502 h 2340869"/>
              <a:gd name="connsiteX70" fmla="*/ 1251191 w 1573071"/>
              <a:gd name="connsiteY70" fmla="*/ 669221 h 2340869"/>
              <a:gd name="connsiteX71" fmla="*/ 1263097 w 1573071"/>
              <a:gd name="connsiteY71" fmla="*/ 688271 h 2340869"/>
              <a:gd name="connsiteX72" fmla="*/ 1294054 w 1573071"/>
              <a:gd name="connsiteY72" fmla="*/ 685890 h 2340869"/>
              <a:gd name="connsiteX73" fmla="*/ 1272622 w 1573071"/>
              <a:gd name="connsiteY73" fmla="*/ 647790 h 2340869"/>
              <a:gd name="connsiteX74" fmla="*/ 1320247 w 1573071"/>
              <a:gd name="connsiteY74" fmla="*/ 650171 h 2340869"/>
              <a:gd name="connsiteX75" fmla="*/ 1332154 w 1573071"/>
              <a:gd name="connsiteY75" fmla="*/ 685890 h 2340869"/>
              <a:gd name="connsiteX76" fmla="*/ 1346442 w 1573071"/>
              <a:gd name="connsiteY76" fmla="*/ 654934 h 2340869"/>
              <a:gd name="connsiteX77" fmla="*/ 1375016 w 1573071"/>
              <a:gd name="connsiteY77" fmla="*/ 664459 h 2340869"/>
              <a:gd name="connsiteX78" fmla="*/ 1432166 w 1573071"/>
              <a:gd name="connsiteY78" fmla="*/ 654934 h 2340869"/>
              <a:gd name="connsiteX79" fmla="*/ 1448835 w 1573071"/>
              <a:gd name="connsiteY79" fmla="*/ 633502 h 2340869"/>
              <a:gd name="connsiteX80" fmla="*/ 1501222 w 1573071"/>
              <a:gd name="connsiteY80" fmla="*/ 650171 h 2340869"/>
              <a:gd name="connsiteX81" fmla="*/ 1505985 w 1573071"/>
              <a:gd name="connsiteY81" fmla="*/ 688271 h 2340869"/>
              <a:gd name="connsiteX82" fmla="*/ 1532179 w 1573071"/>
              <a:gd name="connsiteY82" fmla="*/ 697796 h 2340869"/>
              <a:gd name="connsiteX83" fmla="*/ 1522654 w 1573071"/>
              <a:gd name="connsiteY83" fmla="*/ 747802 h 2340869"/>
              <a:gd name="connsiteX84" fmla="*/ 1555991 w 1573071"/>
              <a:gd name="connsiteY84" fmla="*/ 764471 h 2340869"/>
              <a:gd name="connsiteX85" fmla="*/ 1555991 w 1573071"/>
              <a:gd name="connsiteY85" fmla="*/ 802571 h 2340869"/>
              <a:gd name="connsiteX86" fmla="*/ 1517891 w 1573071"/>
              <a:gd name="connsiteY86" fmla="*/ 797809 h 2340869"/>
              <a:gd name="connsiteX87" fmla="*/ 1479791 w 1573071"/>
              <a:gd name="connsiteY87" fmla="*/ 819240 h 2340869"/>
              <a:gd name="connsiteX88" fmla="*/ 1501222 w 1573071"/>
              <a:gd name="connsiteY88" fmla="*/ 835909 h 2340869"/>
              <a:gd name="connsiteX89" fmla="*/ 1541704 w 1573071"/>
              <a:gd name="connsiteY89" fmla="*/ 840671 h 2340869"/>
              <a:gd name="connsiteX90" fmla="*/ 1572660 w 1573071"/>
              <a:gd name="connsiteY90" fmla="*/ 871627 h 2340869"/>
              <a:gd name="connsiteX91" fmla="*/ 1560756 w 1573071"/>
              <a:gd name="connsiteY91" fmla="*/ 902582 h 2340869"/>
              <a:gd name="connsiteX92" fmla="*/ 1558376 w 1573071"/>
              <a:gd name="connsiteY92" fmla="*/ 933539 h 2340869"/>
              <a:gd name="connsiteX93" fmla="*/ 1555991 w 1573071"/>
              <a:gd name="connsiteY93" fmla="*/ 964496 h 2340869"/>
              <a:gd name="connsiteX94" fmla="*/ 1567897 w 1573071"/>
              <a:gd name="connsiteY94" fmla="*/ 983546 h 2340869"/>
              <a:gd name="connsiteX95" fmla="*/ 1517894 w 1573071"/>
              <a:gd name="connsiteY95" fmla="*/ 966874 h 2340869"/>
              <a:gd name="connsiteX96" fmla="*/ 1463123 w 1573071"/>
              <a:gd name="connsiteY96" fmla="*/ 985928 h 2340869"/>
              <a:gd name="connsiteX97" fmla="*/ 1425022 w 1573071"/>
              <a:gd name="connsiteY97" fmla="*/ 943065 h 2340869"/>
              <a:gd name="connsiteX98" fmla="*/ 1403591 w 1573071"/>
              <a:gd name="connsiteY98" fmla="*/ 935921 h 2340869"/>
              <a:gd name="connsiteX99" fmla="*/ 1389304 w 1573071"/>
              <a:gd name="connsiteY99" fmla="*/ 950209 h 2340869"/>
              <a:gd name="connsiteX100" fmla="*/ 1398829 w 1573071"/>
              <a:gd name="connsiteY100" fmla="*/ 978784 h 2340869"/>
              <a:gd name="connsiteX101" fmla="*/ 1348822 w 1573071"/>
              <a:gd name="connsiteY101" fmla="*/ 978784 h 2340869"/>
              <a:gd name="connsiteX102" fmla="*/ 1267860 w 1573071"/>
              <a:gd name="connsiteY102" fmla="*/ 997834 h 2340869"/>
              <a:gd name="connsiteX103" fmla="*/ 1239285 w 1573071"/>
              <a:gd name="connsiteY103" fmla="*/ 1019265 h 2340869"/>
              <a:gd name="connsiteX104" fmla="*/ 1213091 w 1573071"/>
              <a:gd name="connsiteY104" fmla="*/ 1024027 h 2340869"/>
              <a:gd name="connsiteX105" fmla="*/ 1191660 w 1573071"/>
              <a:gd name="connsiteY105" fmla="*/ 1035934 h 2340869"/>
              <a:gd name="connsiteX106" fmla="*/ 1160704 w 1573071"/>
              <a:gd name="connsiteY106" fmla="*/ 1033552 h 2340869"/>
              <a:gd name="connsiteX107" fmla="*/ 1101172 w 1573071"/>
              <a:gd name="connsiteY107" fmla="*/ 1059746 h 2340869"/>
              <a:gd name="connsiteX108" fmla="*/ 1060691 w 1573071"/>
              <a:gd name="connsiteY108" fmla="*/ 1052602 h 2340869"/>
              <a:gd name="connsiteX109" fmla="*/ 1022591 w 1573071"/>
              <a:gd name="connsiteY109" fmla="*/ 1074034 h 2340869"/>
              <a:gd name="connsiteX110" fmla="*/ 994016 w 1573071"/>
              <a:gd name="connsiteY110" fmla="*/ 1090702 h 2340869"/>
              <a:gd name="connsiteX111" fmla="*/ 989254 w 1573071"/>
              <a:gd name="connsiteY111" fmla="*/ 1119277 h 2340869"/>
              <a:gd name="connsiteX112" fmla="*/ 960679 w 1573071"/>
              <a:gd name="connsiteY112" fmla="*/ 1107371 h 2340869"/>
              <a:gd name="connsiteX113" fmla="*/ 958300 w 1573071"/>
              <a:gd name="connsiteY113" fmla="*/ 1157376 h 2340869"/>
              <a:gd name="connsiteX114" fmla="*/ 979731 w 1573071"/>
              <a:gd name="connsiteY114" fmla="*/ 1166900 h 2340869"/>
              <a:gd name="connsiteX115" fmla="*/ 974968 w 1573071"/>
              <a:gd name="connsiteY115" fmla="*/ 1240718 h 2340869"/>
              <a:gd name="connsiteX116" fmla="*/ 984494 w 1573071"/>
              <a:gd name="connsiteY116" fmla="*/ 1302633 h 2340869"/>
              <a:gd name="connsiteX117" fmla="*/ 1032119 w 1573071"/>
              <a:gd name="connsiteY117" fmla="*/ 1383595 h 2340869"/>
              <a:gd name="connsiteX118" fmla="*/ 1072600 w 1573071"/>
              <a:gd name="connsiteY118" fmla="*/ 1405026 h 2340869"/>
              <a:gd name="connsiteX119" fmla="*/ 1089269 w 1573071"/>
              <a:gd name="connsiteY119" fmla="*/ 1471701 h 2340869"/>
              <a:gd name="connsiteX120" fmla="*/ 1122607 w 1573071"/>
              <a:gd name="connsiteY120" fmla="*/ 1497895 h 2340869"/>
              <a:gd name="connsiteX121" fmla="*/ 1163088 w 1573071"/>
              <a:gd name="connsiteY121" fmla="*/ 1557426 h 2340869"/>
              <a:gd name="connsiteX122" fmla="*/ 1191663 w 1573071"/>
              <a:gd name="connsiteY122" fmla="*/ 1571714 h 2340869"/>
              <a:gd name="connsiteX123" fmla="*/ 1220238 w 1573071"/>
              <a:gd name="connsiteY123" fmla="*/ 1609813 h 2340869"/>
              <a:gd name="connsiteX124" fmla="*/ 1215943 w 1573071"/>
              <a:gd name="connsiteY124" fmla="*/ 1629673 h 2340869"/>
              <a:gd name="connsiteX125" fmla="*/ 1196425 w 1573071"/>
              <a:gd name="connsiteY125" fmla="*/ 1678870 h 2340869"/>
              <a:gd name="connsiteX126" fmla="*/ 1144037 w 1573071"/>
              <a:gd name="connsiteY126" fmla="*/ 1674106 h 2340869"/>
              <a:gd name="connsiteX127" fmla="*/ 1124987 w 1573071"/>
              <a:gd name="connsiteY127" fmla="*/ 1719349 h 2340869"/>
              <a:gd name="connsiteX128" fmla="*/ 1048787 w 1573071"/>
              <a:gd name="connsiteY128" fmla="*/ 1752687 h 2340869"/>
              <a:gd name="connsiteX129" fmla="*/ 1020212 w 1573071"/>
              <a:gd name="connsiteY129" fmla="*/ 1812218 h 2340869"/>
              <a:gd name="connsiteX130" fmla="*/ 1036881 w 1573071"/>
              <a:gd name="connsiteY130" fmla="*/ 1859843 h 2340869"/>
              <a:gd name="connsiteX131" fmla="*/ 1017832 w 1573071"/>
              <a:gd name="connsiteY131" fmla="*/ 1900326 h 2340869"/>
              <a:gd name="connsiteX132" fmla="*/ 984493 w 1573071"/>
              <a:gd name="connsiteY132" fmla="*/ 1897943 h 2340869"/>
              <a:gd name="connsiteX133" fmla="*/ 982112 w 1573071"/>
              <a:gd name="connsiteY133" fmla="*/ 1962237 h 2340869"/>
              <a:gd name="connsiteX134" fmla="*/ 946393 w 1573071"/>
              <a:gd name="connsiteY134" fmla="*/ 1978906 h 2340869"/>
              <a:gd name="connsiteX135" fmla="*/ 910674 w 1573071"/>
              <a:gd name="connsiteY135" fmla="*/ 1986049 h 2340869"/>
              <a:gd name="connsiteX136" fmla="*/ 910674 w 1573071"/>
              <a:gd name="connsiteY136" fmla="*/ 2050343 h 2340869"/>
              <a:gd name="connsiteX137" fmla="*/ 967824 w 1573071"/>
              <a:gd name="connsiteY137" fmla="*/ 2059868 h 2340869"/>
              <a:gd name="connsiteX138" fmla="*/ 1001162 w 1573071"/>
              <a:gd name="connsiteY138" fmla="*/ 2055106 h 2340869"/>
              <a:gd name="connsiteX139" fmla="*/ 1005922 w 1573071"/>
              <a:gd name="connsiteY139" fmla="*/ 2128925 h 2340869"/>
              <a:gd name="connsiteX140" fmla="*/ 982112 w 1573071"/>
              <a:gd name="connsiteY140" fmla="*/ 2150356 h 2340869"/>
              <a:gd name="connsiteX141" fmla="*/ 922581 w 1573071"/>
              <a:gd name="connsiteY141" fmla="*/ 2147976 h 2340869"/>
              <a:gd name="connsiteX142" fmla="*/ 870193 w 1573071"/>
              <a:gd name="connsiteY142" fmla="*/ 2157501 h 2340869"/>
              <a:gd name="connsiteX143" fmla="*/ 824949 w 1573071"/>
              <a:gd name="connsiteY143" fmla="*/ 2181314 h 2340869"/>
              <a:gd name="connsiteX144" fmla="*/ 779704 w 1573071"/>
              <a:gd name="connsiteY144" fmla="*/ 2188456 h 2340869"/>
              <a:gd name="connsiteX145" fmla="*/ 758274 w 1573071"/>
              <a:gd name="connsiteY145" fmla="*/ 2207508 h 2340869"/>
              <a:gd name="connsiteX146" fmla="*/ 751131 w 1573071"/>
              <a:gd name="connsiteY146" fmla="*/ 2252751 h 2340869"/>
              <a:gd name="connsiteX147" fmla="*/ 734462 w 1573071"/>
              <a:gd name="connsiteY147" fmla="*/ 2264658 h 2340869"/>
              <a:gd name="connsiteX148" fmla="*/ 689218 w 1573071"/>
              <a:gd name="connsiteY148" fmla="*/ 2314664 h 2340869"/>
              <a:gd name="connsiteX149" fmla="*/ 665406 w 1573071"/>
              <a:gd name="connsiteY149" fmla="*/ 2319425 h 2340869"/>
              <a:gd name="connsiteX150" fmla="*/ 617781 w 1573071"/>
              <a:gd name="connsiteY150" fmla="*/ 2340857 h 2340869"/>
              <a:gd name="connsiteX151" fmla="*/ 579681 w 1573071"/>
              <a:gd name="connsiteY151" fmla="*/ 2324188 h 2340869"/>
              <a:gd name="connsiteX152" fmla="*/ 563012 w 1573071"/>
              <a:gd name="connsiteY152" fmla="*/ 2295613 h 2340869"/>
              <a:gd name="connsiteX153" fmla="*/ 520149 w 1573071"/>
              <a:gd name="connsiteY153" fmla="*/ 2305139 h 2340869"/>
              <a:gd name="connsiteX154" fmla="*/ 512573 w 1573071"/>
              <a:gd name="connsiteY154" fmla="*/ 2299035 h 2340869"/>
              <a:gd name="connsiteX155" fmla="*/ 503481 w 1573071"/>
              <a:gd name="connsiteY155" fmla="*/ 2293232 h 2340869"/>
              <a:gd name="connsiteX156" fmla="*/ 522531 w 1573071"/>
              <a:gd name="connsiteY156" fmla="*/ 2186075 h 2340869"/>
              <a:gd name="connsiteX157" fmla="*/ 539199 w 1573071"/>
              <a:gd name="connsiteY157" fmla="*/ 2164644 h 2340869"/>
              <a:gd name="connsiteX158" fmla="*/ 529674 w 1573071"/>
              <a:gd name="connsiteY158" fmla="*/ 2119401 h 2340869"/>
              <a:gd name="connsiteX159" fmla="*/ 553487 w 1573071"/>
              <a:gd name="connsiteY159" fmla="*/ 2105113 h 2340869"/>
              <a:gd name="connsiteX160" fmla="*/ 534437 w 1573071"/>
              <a:gd name="connsiteY160" fmla="*/ 2090826 h 2340869"/>
              <a:gd name="connsiteX161" fmla="*/ 522531 w 1573071"/>
              <a:gd name="connsiteY161" fmla="*/ 2055108 h 2340869"/>
              <a:gd name="connsiteX162" fmla="*/ 513006 w 1573071"/>
              <a:gd name="connsiteY162" fmla="*/ 2009864 h 2340869"/>
              <a:gd name="connsiteX163" fmla="*/ 510624 w 1573071"/>
              <a:gd name="connsiteY163" fmla="*/ 1978906 h 2340869"/>
              <a:gd name="connsiteX164" fmla="*/ 460618 w 1573071"/>
              <a:gd name="connsiteY164" fmla="*/ 1981289 h 2340869"/>
              <a:gd name="connsiteX165" fmla="*/ 427282 w 1573071"/>
              <a:gd name="connsiteY165" fmla="*/ 1945570 h 2340869"/>
              <a:gd name="connsiteX166" fmla="*/ 382037 w 1573071"/>
              <a:gd name="connsiteY166" fmla="*/ 1928900 h 2340869"/>
              <a:gd name="connsiteX167" fmla="*/ 367749 w 1573071"/>
              <a:gd name="connsiteY167" fmla="*/ 1878895 h 2340869"/>
              <a:gd name="connsiteX168" fmla="*/ 365368 w 1573071"/>
              <a:gd name="connsiteY168" fmla="*/ 1857463 h 2340869"/>
              <a:gd name="connsiteX169" fmla="*/ 334413 w 1573071"/>
              <a:gd name="connsiteY169" fmla="*/ 1812220 h 2340869"/>
              <a:gd name="connsiteX170" fmla="*/ 291549 w 1573071"/>
              <a:gd name="connsiteY170" fmla="*/ 1788407 h 2340869"/>
              <a:gd name="connsiteX171" fmla="*/ 248688 w 1573071"/>
              <a:gd name="connsiteY171" fmla="*/ 1759833 h 2340869"/>
              <a:gd name="connsiteX172" fmla="*/ 215349 w 1573071"/>
              <a:gd name="connsiteY172" fmla="*/ 1750307 h 2340869"/>
              <a:gd name="connsiteX173" fmla="*/ 217731 w 1573071"/>
              <a:gd name="connsiteY173" fmla="*/ 1705061 h 2340869"/>
              <a:gd name="connsiteX174" fmla="*/ 174868 w 1573071"/>
              <a:gd name="connsiteY174" fmla="*/ 1719351 h 2340869"/>
              <a:gd name="connsiteX175" fmla="*/ 186775 w 1573071"/>
              <a:gd name="connsiteY175" fmla="*/ 1752689 h 2340869"/>
              <a:gd name="connsiteX176" fmla="*/ 179631 w 1573071"/>
              <a:gd name="connsiteY176" fmla="*/ 1769358 h 2340869"/>
              <a:gd name="connsiteX177" fmla="*/ 141531 w 1573071"/>
              <a:gd name="connsiteY177" fmla="*/ 1740783 h 2340869"/>
              <a:gd name="connsiteX178" fmla="*/ 98669 w 1573071"/>
              <a:gd name="connsiteY178" fmla="*/ 1738401 h 2340869"/>
              <a:gd name="connsiteX179" fmla="*/ 43899 w 1573071"/>
              <a:gd name="connsiteY179" fmla="*/ 1719351 h 2340869"/>
              <a:gd name="connsiteX180" fmla="*/ 10560 w 1573071"/>
              <a:gd name="connsiteY180" fmla="*/ 1716967 h 2340869"/>
              <a:gd name="connsiteX181" fmla="*/ 1037 w 1573071"/>
              <a:gd name="connsiteY181" fmla="*/ 1664583 h 2340869"/>
              <a:gd name="connsiteX182" fmla="*/ 34374 w 1573071"/>
              <a:gd name="connsiteY182" fmla="*/ 1576476 h 2340869"/>
              <a:gd name="connsiteX183" fmla="*/ 60568 w 1573071"/>
              <a:gd name="connsiteY183" fmla="*/ 1528851 h 2340869"/>
              <a:gd name="connsiteX184" fmla="*/ 81999 w 1573071"/>
              <a:gd name="connsiteY184" fmla="*/ 1481226 h 2340869"/>
              <a:gd name="connsiteX185" fmla="*/ 108194 w 1573071"/>
              <a:gd name="connsiteY185" fmla="*/ 1443126 h 2340869"/>
              <a:gd name="connsiteX186" fmla="*/ 146293 w 1573071"/>
              <a:gd name="connsiteY186" fmla="*/ 1433601 h 2340869"/>
              <a:gd name="connsiteX187" fmla="*/ 153438 w 1573071"/>
              <a:gd name="connsiteY187" fmla="*/ 1397883 h 2340869"/>
              <a:gd name="connsiteX188" fmla="*/ 262975 w 1573071"/>
              <a:gd name="connsiteY188" fmla="*/ 1278820 h 2340869"/>
              <a:gd name="connsiteX189" fmla="*/ 286787 w 1573071"/>
              <a:gd name="connsiteY189" fmla="*/ 1140705 h 2340869"/>
              <a:gd name="connsiteX190" fmla="*/ 282025 w 1573071"/>
              <a:gd name="connsiteY190" fmla="*/ 1059745 h 2340869"/>
              <a:gd name="connsiteX191" fmla="*/ 196300 w 1573071"/>
              <a:gd name="connsiteY191" fmla="*/ 1047839 h 2340869"/>
              <a:gd name="connsiteX192" fmla="*/ 179632 w 1573071"/>
              <a:gd name="connsiteY192" fmla="*/ 966876 h 2340869"/>
              <a:gd name="connsiteX193" fmla="*/ 186775 w 1573071"/>
              <a:gd name="connsiteY193" fmla="*/ 900201 h 2340869"/>
              <a:gd name="connsiteX194" fmla="*/ 148675 w 1573071"/>
              <a:gd name="connsiteY194" fmla="*/ 862101 h 2340869"/>
              <a:gd name="connsiteX195" fmla="*/ 127244 w 1573071"/>
              <a:gd name="connsiteY195" fmla="*/ 821619 h 2340869"/>
              <a:gd name="connsiteX196" fmla="*/ 117719 w 1573071"/>
              <a:gd name="connsiteY196" fmla="*/ 762089 h 2340869"/>
              <a:gd name="connsiteX197" fmla="*/ 102097 w 1573071"/>
              <a:gd name="connsiteY19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384418 w 1573071"/>
              <a:gd name="connsiteY5" fmla="*/ 481100 h 2340869"/>
              <a:gd name="connsiteX6" fmla="*/ 508243 w 1573071"/>
              <a:gd name="connsiteY6" fmla="*/ 416807 h 2340869"/>
              <a:gd name="connsiteX7" fmla="*/ 567774 w 1573071"/>
              <a:gd name="connsiteY7" fmla="*/ 357274 h 2340869"/>
              <a:gd name="connsiteX8" fmla="*/ 624924 w 1573071"/>
              <a:gd name="connsiteY8" fmla="*/ 307269 h 2340869"/>
              <a:gd name="connsiteX9" fmla="*/ 265357 w 1573071"/>
              <a:gd name="connsiteY9" fmla="*/ 121532 h 2340869"/>
              <a:gd name="connsiteX10" fmla="*/ 293931 w 1573071"/>
              <a:gd name="connsiteY10" fmla="*/ 123912 h 2340869"/>
              <a:gd name="connsiteX11" fmla="*/ 324887 w 1573071"/>
              <a:gd name="connsiteY11" fmla="*/ 169157 h 2340869"/>
              <a:gd name="connsiteX12" fmla="*/ 341554 w 1573071"/>
              <a:gd name="connsiteY12" fmla="*/ 138201 h 2340869"/>
              <a:gd name="connsiteX13" fmla="*/ 384416 w 1573071"/>
              <a:gd name="connsiteY13" fmla="*/ 121534 h 2340869"/>
              <a:gd name="connsiteX14" fmla="*/ 420135 w 1573071"/>
              <a:gd name="connsiteY14" fmla="*/ 83434 h 2340869"/>
              <a:gd name="connsiteX15" fmla="*/ 451091 w 1573071"/>
              <a:gd name="connsiteY15" fmla="*/ 88196 h 2340869"/>
              <a:gd name="connsiteX16" fmla="*/ 470141 w 1573071"/>
              <a:gd name="connsiteY16" fmla="*/ 64384 h 2340869"/>
              <a:gd name="connsiteX17" fmla="*/ 498716 w 1573071"/>
              <a:gd name="connsiteY17" fmla="*/ 88196 h 2340869"/>
              <a:gd name="connsiteX18" fmla="*/ 486810 w 1573071"/>
              <a:gd name="connsiteY18" fmla="*/ 121534 h 2340869"/>
              <a:gd name="connsiteX19" fmla="*/ 713029 w 1573071"/>
              <a:gd name="connsiteY19" fmla="*/ 266789 h 2340869"/>
              <a:gd name="connsiteX20" fmla="*/ 515385 w 1573071"/>
              <a:gd name="connsiteY20" fmla="*/ 78671 h 2340869"/>
              <a:gd name="connsiteX21" fmla="*/ 522529 w 1573071"/>
              <a:gd name="connsiteY21" fmla="*/ 23901 h 2340869"/>
              <a:gd name="connsiteX22" fmla="*/ 543961 w 1573071"/>
              <a:gd name="connsiteY22" fmla="*/ 11994 h 2340869"/>
              <a:gd name="connsiteX23" fmla="*/ 551104 w 1573071"/>
              <a:gd name="connsiteY23" fmla="*/ 89 h 2340869"/>
              <a:gd name="connsiteX24" fmla="*/ 601110 w 1573071"/>
              <a:gd name="connsiteY24" fmla="*/ 19139 h 2340869"/>
              <a:gd name="connsiteX25" fmla="*/ 636831 w 1573071"/>
              <a:gd name="connsiteY25" fmla="*/ 33424 h 2340869"/>
              <a:gd name="connsiteX26" fmla="*/ 651116 w 1573071"/>
              <a:gd name="connsiteY26" fmla="*/ 40570 h 2340869"/>
              <a:gd name="connsiteX27" fmla="*/ 708266 w 1573071"/>
              <a:gd name="connsiteY27" fmla="*/ 121534 h 2340869"/>
              <a:gd name="connsiteX28" fmla="*/ 784468 w 1573071"/>
              <a:gd name="connsiteY28" fmla="*/ 242975 h 2340869"/>
              <a:gd name="connsiteX29" fmla="*/ 753510 w 1573071"/>
              <a:gd name="connsiteY29" fmla="*/ 123915 h 2340869"/>
              <a:gd name="connsiteX30" fmla="*/ 765416 w 1573071"/>
              <a:gd name="connsiteY30" fmla="*/ 114390 h 2340869"/>
              <a:gd name="connsiteX31" fmla="*/ 810660 w 1573071"/>
              <a:gd name="connsiteY31" fmla="*/ 123915 h 2340869"/>
              <a:gd name="connsiteX32" fmla="*/ 839235 w 1573071"/>
              <a:gd name="connsiteY32" fmla="*/ 95340 h 2340869"/>
              <a:gd name="connsiteX33" fmla="*/ 877335 w 1573071"/>
              <a:gd name="connsiteY33" fmla="*/ 35809 h 2340869"/>
              <a:gd name="connsiteX34" fmla="*/ 896385 w 1573071"/>
              <a:gd name="connsiteY34" fmla="*/ 26284 h 2340869"/>
              <a:gd name="connsiteX35" fmla="*/ 920197 w 1573071"/>
              <a:gd name="connsiteY35" fmla="*/ 38190 h 2340869"/>
              <a:gd name="connsiteX36" fmla="*/ 922579 w 1573071"/>
              <a:gd name="connsiteY36" fmla="*/ 64384 h 2340869"/>
              <a:gd name="connsiteX37" fmla="*/ 946391 w 1573071"/>
              <a:gd name="connsiteY37" fmla="*/ 42952 h 2340869"/>
              <a:gd name="connsiteX38" fmla="*/ 982113 w 1573071"/>
              <a:gd name="connsiteY38" fmla="*/ 42950 h 2340869"/>
              <a:gd name="connsiteX39" fmla="*/ 1032116 w 1573071"/>
              <a:gd name="connsiteY39" fmla="*/ 69146 h 2340869"/>
              <a:gd name="connsiteX40" fmla="*/ 1060693 w 1573071"/>
              <a:gd name="connsiteY40" fmla="*/ 26281 h 2340869"/>
              <a:gd name="connsiteX41" fmla="*/ 1155942 w 1573071"/>
              <a:gd name="connsiteY41" fmla="*/ 16756 h 2340869"/>
              <a:gd name="connsiteX42" fmla="*/ 1182135 w 1573071"/>
              <a:gd name="connsiteY42" fmla="*/ 11996 h 2340869"/>
              <a:gd name="connsiteX43" fmla="*/ 1255954 w 1573071"/>
              <a:gd name="connsiteY43" fmla="*/ 54859 h 2340869"/>
              <a:gd name="connsiteX44" fmla="*/ 1310722 w 1573071"/>
              <a:gd name="connsiteY44" fmla="*/ 121534 h 2340869"/>
              <a:gd name="connsiteX45" fmla="*/ 1253572 w 1573071"/>
              <a:gd name="connsiteY45" fmla="*/ 135821 h 2340869"/>
              <a:gd name="connsiteX46" fmla="*/ 1229760 w 1573071"/>
              <a:gd name="connsiteY46" fmla="*/ 169159 h 2340869"/>
              <a:gd name="connsiteX47" fmla="*/ 1272622 w 1573071"/>
              <a:gd name="connsiteY47" fmla="*/ 188209 h 2340869"/>
              <a:gd name="connsiteX48" fmla="*/ 1298816 w 1573071"/>
              <a:gd name="connsiteY48" fmla="*/ 185827 h 2340869"/>
              <a:gd name="connsiteX49" fmla="*/ 1322629 w 1573071"/>
              <a:gd name="connsiteY49" fmla="*/ 202496 h 2340869"/>
              <a:gd name="connsiteX50" fmla="*/ 1351204 w 1573071"/>
              <a:gd name="connsiteY50" fmla="*/ 200115 h 2340869"/>
              <a:gd name="connsiteX51" fmla="*/ 1370255 w 1573071"/>
              <a:gd name="connsiteY51" fmla="*/ 212019 h 2340869"/>
              <a:gd name="connsiteX52" fmla="*/ 1289291 w 1573071"/>
              <a:gd name="connsiteY52" fmla="*/ 338227 h 2340869"/>
              <a:gd name="connsiteX53" fmla="*/ 1260716 w 1573071"/>
              <a:gd name="connsiteY53" fmla="*/ 350134 h 2340869"/>
              <a:gd name="connsiteX54" fmla="*/ 1184516 w 1573071"/>
              <a:gd name="connsiteY54" fmla="*/ 316796 h 2340869"/>
              <a:gd name="connsiteX55" fmla="*/ 1101172 w 1573071"/>
              <a:gd name="connsiteY55" fmla="*/ 262027 h 2340869"/>
              <a:gd name="connsiteX56" fmla="*/ 1003541 w 1573071"/>
              <a:gd name="connsiteY56" fmla="*/ 288221 h 2340869"/>
              <a:gd name="connsiteX57" fmla="*/ 991635 w 1573071"/>
              <a:gd name="connsiteY57" fmla="*/ 323940 h 2340869"/>
              <a:gd name="connsiteX58" fmla="*/ 1036879 w 1573071"/>
              <a:gd name="connsiteY58" fmla="*/ 352515 h 2340869"/>
              <a:gd name="connsiteX59" fmla="*/ 1063072 w 1573071"/>
              <a:gd name="connsiteY59" fmla="*/ 402521 h 2340869"/>
              <a:gd name="connsiteX60" fmla="*/ 1060691 w 1573071"/>
              <a:gd name="connsiteY60" fmla="*/ 421571 h 2340869"/>
              <a:gd name="connsiteX61" fmla="*/ 1044022 w 1573071"/>
              <a:gd name="connsiteY61" fmla="*/ 493009 h 2340869"/>
              <a:gd name="connsiteX62" fmla="*/ 1017829 w 1573071"/>
              <a:gd name="connsiteY62" fmla="*/ 540634 h 2340869"/>
              <a:gd name="connsiteX63" fmla="*/ 986872 w 1573071"/>
              <a:gd name="connsiteY63" fmla="*/ 566827 h 2340869"/>
              <a:gd name="connsiteX64" fmla="*/ 972585 w 1573071"/>
              <a:gd name="connsiteY64" fmla="*/ 628740 h 2340869"/>
              <a:gd name="connsiteX65" fmla="*/ 1044022 w 1573071"/>
              <a:gd name="connsiteY65" fmla="*/ 640646 h 2340869"/>
              <a:gd name="connsiteX66" fmla="*/ 1079741 w 1573071"/>
              <a:gd name="connsiteY66" fmla="*/ 600165 h 2340869"/>
              <a:gd name="connsiteX67" fmla="*/ 1110697 w 1573071"/>
              <a:gd name="connsiteY67" fmla="*/ 573971 h 2340869"/>
              <a:gd name="connsiteX68" fmla="*/ 1179754 w 1573071"/>
              <a:gd name="connsiteY68" fmla="*/ 564446 h 2340869"/>
              <a:gd name="connsiteX69" fmla="*/ 1189279 w 1573071"/>
              <a:gd name="connsiteY69" fmla="*/ 633502 h 2340869"/>
              <a:gd name="connsiteX70" fmla="*/ 1251191 w 1573071"/>
              <a:gd name="connsiteY70" fmla="*/ 669221 h 2340869"/>
              <a:gd name="connsiteX71" fmla="*/ 1263097 w 1573071"/>
              <a:gd name="connsiteY71" fmla="*/ 688271 h 2340869"/>
              <a:gd name="connsiteX72" fmla="*/ 1294054 w 1573071"/>
              <a:gd name="connsiteY72" fmla="*/ 685890 h 2340869"/>
              <a:gd name="connsiteX73" fmla="*/ 1272622 w 1573071"/>
              <a:gd name="connsiteY73" fmla="*/ 647790 h 2340869"/>
              <a:gd name="connsiteX74" fmla="*/ 1320247 w 1573071"/>
              <a:gd name="connsiteY74" fmla="*/ 650171 h 2340869"/>
              <a:gd name="connsiteX75" fmla="*/ 1332154 w 1573071"/>
              <a:gd name="connsiteY75" fmla="*/ 685890 h 2340869"/>
              <a:gd name="connsiteX76" fmla="*/ 1346442 w 1573071"/>
              <a:gd name="connsiteY76" fmla="*/ 654934 h 2340869"/>
              <a:gd name="connsiteX77" fmla="*/ 1375016 w 1573071"/>
              <a:gd name="connsiteY77" fmla="*/ 664459 h 2340869"/>
              <a:gd name="connsiteX78" fmla="*/ 1432166 w 1573071"/>
              <a:gd name="connsiteY78" fmla="*/ 654934 h 2340869"/>
              <a:gd name="connsiteX79" fmla="*/ 1448835 w 1573071"/>
              <a:gd name="connsiteY79" fmla="*/ 633502 h 2340869"/>
              <a:gd name="connsiteX80" fmla="*/ 1501222 w 1573071"/>
              <a:gd name="connsiteY80" fmla="*/ 650171 h 2340869"/>
              <a:gd name="connsiteX81" fmla="*/ 1505985 w 1573071"/>
              <a:gd name="connsiteY81" fmla="*/ 688271 h 2340869"/>
              <a:gd name="connsiteX82" fmla="*/ 1532179 w 1573071"/>
              <a:gd name="connsiteY82" fmla="*/ 697796 h 2340869"/>
              <a:gd name="connsiteX83" fmla="*/ 1522654 w 1573071"/>
              <a:gd name="connsiteY83" fmla="*/ 747802 h 2340869"/>
              <a:gd name="connsiteX84" fmla="*/ 1555991 w 1573071"/>
              <a:gd name="connsiteY84" fmla="*/ 764471 h 2340869"/>
              <a:gd name="connsiteX85" fmla="*/ 1555991 w 1573071"/>
              <a:gd name="connsiteY85" fmla="*/ 802571 h 2340869"/>
              <a:gd name="connsiteX86" fmla="*/ 1517891 w 1573071"/>
              <a:gd name="connsiteY86" fmla="*/ 797809 h 2340869"/>
              <a:gd name="connsiteX87" fmla="*/ 1479791 w 1573071"/>
              <a:gd name="connsiteY87" fmla="*/ 819240 h 2340869"/>
              <a:gd name="connsiteX88" fmla="*/ 1501222 w 1573071"/>
              <a:gd name="connsiteY88" fmla="*/ 835909 h 2340869"/>
              <a:gd name="connsiteX89" fmla="*/ 1541704 w 1573071"/>
              <a:gd name="connsiteY89" fmla="*/ 840671 h 2340869"/>
              <a:gd name="connsiteX90" fmla="*/ 1572660 w 1573071"/>
              <a:gd name="connsiteY90" fmla="*/ 871627 h 2340869"/>
              <a:gd name="connsiteX91" fmla="*/ 1560756 w 1573071"/>
              <a:gd name="connsiteY91" fmla="*/ 902582 h 2340869"/>
              <a:gd name="connsiteX92" fmla="*/ 1558376 w 1573071"/>
              <a:gd name="connsiteY92" fmla="*/ 933539 h 2340869"/>
              <a:gd name="connsiteX93" fmla="*/ 1555991 w 1573071"/>
              <a:gd name="connsiteY93" fmla="*/ 964496 h 2340869"/>
              <a:gd name="connsiteX94" fmla="*/ 1567897 w 1573071"/>
              <a:gd name="connsiteY94" fmla="*/ 983546 h 2340869"/>
              <a:gd name="connsiteX95" fmla="*/ 1517894 w 1573071"/>
              <a:gd name="connsiteY95" fmla="*/ 966874 h 2340869"/>
              <a:gd name="connsiteX96" fmla="*/ 1463123 w 1573071"/>
              <a:gd name="connsiteY96" fmla="*/ 985928 h 2340869"/>
              <a:gd name="connsiteX97" fmla="*/ 1425022 w 1573071"/>
              <a:gd name="connsiteY97" fmla="*/ 943065 h 2340869"/>
              <a:gd name="connsiteX98" fmla="*/ 1403591 w 1573071"/>
              <a:gd name="connsiteY98" fmla="*/ 935921 h 2340869"/>
              <a:gd name="connsiteX99" fmla="*/ 1389304 w 1573071"/>
              <a:gd name="connsiteY99" fmla="*/ 950209 h 2340869"/>
              <a:gd name="connsiteX100" fmla="*/ 1398829 w 1573071"/>
              <a:gd name="connsiteY100" fmla="*/ 978784 h 2340869"/>
              <a:gd name="connsiteX101" fmla="*/ 1348822 w 1573071"/>
              <a:gd name="connsiteY101" fmla="*/ 978784 h 2340869"/>
              <a:gd name="connsiteX102" fmla="*/ 1267860 w 1573071"/>
              <a:gd name="connsiteY102" fmla="*/ 997834 h 2340869"/>
              <a:gd name="connsiteX103" fmla="*/ 1239285 w 1573071"/>
              <a:gd name="connsiteY103" fmla="*/ 1019265 h 2340869"/>
              <a:gd name="connsiteX104" fmla="*/ 1213091 w 1573071"/>
              <a:gd name="connsiteY104" fmla="*/ 1024027 h 2340869"/>
              <a:gd name="connsiteX105" fmla="*/ 1191660 w 1573071"/>
              <a:gd name="connsiteY105" fmla="*/ 1035934 h 2340869"/>
              <a:gd name="connsiteX106" fmla="*/ 1160704 w 1573071"/>
              <a:gd name="connsiteY106" fmla="*/ 1033552 h 2340869"/>
              <a:gd name="connsiteX107" fmla="*/ 1101172 w 1573071"/>
              <a:gd name="connsiteY107" fmla="*/ 1059746 h 2340869"/>
              <a:gd name="connsiteX108" fmla="*/ 1060691 w 1573071"/>
              <a:gd name="connsiteY108" fmla="*/ 1052602 h 2340869"/>
              <a:gd name="connsiteX109" fmla="*/ 1022591 w 1573071"/>
              <a:gd name="connsiteY109" fmla="*/ 1074034 h 2340869"/>
              <a:gd name="connsiteX110" fmla="*/ 994016 w 1573071"/>
              <a:gd name="connsiteY110" fmla="*/ 1090702 h 2340869"/>
              <a:gd name="connsiteX111" fmla="*/ 989254 w 1573071"/>
              <a:gd name="connsiteY111" fmla="*/ 1119277 h 2340869"/>
              <a:gd name="connsiteX112" fmla="*/ 960679 w 1573071"/>
              <a:gd name="connsiteY112" fmla="*/ 1107371 h 2340869"/>
              <a:gd name="connsiteX113" fmla="*/ 958300 w 1573071"/>
              <a:gd name="connsiteY113" fmla="*/ 1157376 h 2340869"/>
              <a:gd name="connsiteX114" fmla="*/ 979731 w 1573071"/>
              <a:gd name="connsiteY114" fmla="*/ 1166900 h 2340869"/>
              <a:gd name="connsiteX115" fmla="*/ 974968 w 1573071"/>
              <a:gd name="connsiteY115" fmla="*/ 1240718 h 2340869"/>
              <a:gd name="connsiteX116" fmla="*/ 984494 w 1573071"/>
              <a:gd name="connsiteY116" fmla="*/ 1302633 h 2340869"/>
              <a:gd name="connsiteX117" fmla="*/ 1032119 w 1573071"/>
              <a:gd name="connsiteY117" fmla="*/ 1383595 h 2340869"/>
              <a:gd name="connsiteX118" fmla="*/ 1072600 w 1573071"/>
              <a:gd name="connsiteY118" fmla="*/ 1405026 h 2340869"/>
              <a:gd name="connsiteX119" fmla="*/ 1089269 w 1573071"/>
              <a:gd name="connsiteY119" fmla="*/ 1471701 h 2340869"/>
              <a:gd name="connsiteX120" fmla="*/ 1122607 w 1573071"/>
              <a:gd name="connsiteY120" fmla="*/ 1497895 h 2340869"/>
              <a:gd name="connsiteX121" fmla="*/ 1163088 w 1573071"/>
              <a:gd name="connsiteY121" fmla="*/ 1557426 h 2340869"/>
              <a:gd name="connsiteX122" fmla="*/ 1191663 w 1573071"/>
              <a:gd name="connsiteY122" fmla="*/ 1571714 h 2340869"/>
              <a:gd name="connsiteX123" fmla="*/ 1220238 w 1573071"/>
              <a:gd name="connsiteY123" fmla="*/ 1609813 h 2340869"/>
              <a:gd name="connsiteX124" fmla="*/ 1215943 w 1573071"/>
              <a:gd name="connsiteY124" fmla="*/ 1629673 h 2340869"/>
              <a:gd name="connsiteX125" fmla="*/ 1196425 w 1573071"/>
              <a:gd name="connsiteY125" fmla="*/ 1678870 h 2340869"/>
              <a:gd name="connsiteX126" fmla="*/ 1144037 w 1573071"/>
              <a:gd name="connsiteY126" fmla="*/ 1674106 h 2340869"/>
              <a:gd name="connsiteX127" fmla="*/ 1124987 w 1573071"/>
              <a:gd name="connsiteY127" fmla="*/ 1719349 h 2340869"/>
              <a:gd name="connsiteX128" fmla="*/ 1048787 w 1573071"/>
              <a:gd name="connsiteY128" fmla="*/ 1752687 h 2340869"/>
              <a:gd name="connsiteX129" fmla="*/ 1020212 w 1573071"/>
              <a:gd name="connsiteY129" fmla="*/ 1812218 h 2340869"/>
              <a:gd name="connsiteX130" fmla="*/ 1036881 w 1573071"/>
              <a:gd name="connsiteY130" fmla="*/ 1859843 h 2340869"/>
              <a:gd name="connsiteX131" fmla="*/ 1017832 w 1573071"/>
              <a:gd name="connsiteY131" fmla="*/ 1900326 h 2340869"/>
              <a:gd name="connsiteX132" fmla="*/ 984493 w 1573071"/>
              <a:gd name="connsiteY132" fmla="*/ 1897943 h 2340869"/>
              <a:gd name="connsiteX133" fmla="*/ 982112 w 1573071"/>
              <a:gd name="connsiteY133" fmla="*/ 1962237 h 2340869"/>
              <a:gd name="connsiteX134" fmla="*/ 946393 w 1573071"/>
              <a:gd name="connsiteY134" fmla="*/ 1978906 h 2340869"/>
              <a:gd name="connsiteX135" fmla="*/ 910674 w 1573071"/>
              <a:gd name="connsiteY135" fmla="*/ 1986049 h 2340869"/>
              <a:gd name="connsiteX136" fmla="*/ 910674 w 1573071"/>
              <a:gd name="connsiteY136" fmla="*/ 2050343 h 2340869"/>
              <a:gd name="connsiteX137" fmla="*/ 967824 w 1573071"/>
              <a:gd name="connsiteY137" fmla="*/ 2059868 h 2340869"/>
              <a:gd name="connsiteX138" fmla="*/ 1001162 w 1573071"/>
              <a:gd name="connsiteY138" fmla="*/ 2055106 h 2340869"/>
              <a:gd name="connsiteX139" fmla="*/ 1005922 w 1573071"/>
              <a:gd name="connsiteY139" fmla="*/ 2128925 h 2340869"/>
              <a:gd name="connsiteX140" fmla="*/ 982112 w 1573071"/>
              <a:gd name="connsiteY140" fmla="*/ 2150356 h 2340869"/>
              <a:gd name="connsiteX141" fmla="*/ 922581 w 1573071"/>
              <a:gd name="connsiteY141" fmla="*/ 2147976 h 2340869"/>
              <a:gd name="connsiteX142" fmla="*/ 870193 w 1573071"/>
              <a:gd name="connsiteY142" fmla="*/ 2157501 h 2340869"/>
              <a:gd name="connsiteX143" fmla="*/ 824949 w 1573071"/>
              <a:gd name="connsiteY143" fmla="*/ 2181314 h 2340869"/>
              <a:gd name="connsiteX144" fmla="*/ 779704 w 1573071"/>
              <a:gd name="connsiteY144" fmla="*/ 2188456 h 2340869"/>
              <a:gd name="connsiteX145" fmla="*/ 758274 w 1573071"/>
              <a:gd name="connsiteY145" fmla="*/ 2207508 h 2340869"/>
              <a:gd name="connsiteX146" fmla="*/ 751131 w 1573071"/>
              <a:gd name="connsiteY146" fmla="*/ 2252751 h 2340869"/>
              <a:gd name="connsiteX147" fmla="*/ 734462 w 1573071"/>
              <a:gd name="connsiteY147" fmla="*/ 2264658 h 2340869"/>
              <a:gd name="connsiteX148" fmla="*/ 689218 w 1573071"/>
              <a:gd name="connsiteY148" fmla="*/ 2314664 h 2340869"/>
              <a:gd name="connsiteX149" fmla="*/ 665406 w 1573071"/>
              <a:gd name="connsiteY149" fmla="*/ 2319425 h 2340869"/>
              <a:gd name="connsiteX150" fmla="*/ 617781 w 1573071"/>
              <a:gd name="connsiteY150" fmla="*/ 2340857 h 2340869"/>
              <a:gd name="connsiteX151" fmla="*/ 579681 w 1573071"/>
              <a:gd name="connsiteY151" fmla="*/ 2324188 h 2340869"/>
              <a:gd name="connsiteX152" fmla="*/ 563012 w 1573071"/>
              <a:gd name="connsiteY152" fmla="*/ 2295613 h 2340869"/>
              <a:gd name="connsiteX153" fmla="*/ 520149 w 1573071"/>
              <a:gd name="connsiteY153" fmla="*/ 2305139 h 2340869"/>
              <a:gd name="connsiteX154" fmla="*/ 512573 w 1573071"/>
              <a:gd name="connsiteY154" fmla="*/ 2299035 h 2340869"/>
              <a:gd name="connsiteX155" fmla="*/ 503481 w 1573071"/>
              <a:gd name="connsiteY155" fmla="*/ 2293232 h 2340869"/>
              <a:gd name="connsiteX156" fmla="*/ 522531 w 1573071"/>
              <a:gd name="connsiteY156" fmla="*/ 2186075 h 2340869"/>
              <a:gd name="connsiteX157" fmla="*/ 539199 w 1573071"/>
              <a:gd name="connsiteY157" fmla="*/ 2164644 h 2340869"/>
              <a:gd name="connsiteX158" fmla="*/ 529674 w 1573071"/>
              <a:gd name="connsiteY158" fmla="*/ 2119401 h 2340869"/>
              <a:gd name="connsiteX159" fmla="*/ 553487 w 1573071"/>
              <a:gd name="connsiteY159" fmla="*/ 2105113 h 2340869"/>
              <a:gd name="connsiteX160" fmla="*/ 534437 w 1573071"/>
              <a:gd name="connsiteY160" fmla="*/ 2090826 h 2340869"/>
              <a:gd name="connsiteX161" fmla="*/ 522531 w 1573071"/>
              <a:gd name="connsiteY161" fmla="*/ 2055108 h 2340869"/>
              <a:gd name="connsiteX162" fmla="*/ 513006 w 1573071"/>
              <a:gd name="connsiteY162" fmla="*/ 2009864 h 2340869"/>
              <a:gd name="connsiteX163" fmla="*/ 510624 w 1573071"/>
              <a:gd name="connsiteY163" fmla="*/ 1978906 h 2340869"/>
              <a:gd name="connsiteX164" fmla="*/ 460618 w 1573071"/>
              <a:gd name="connsiteY164" fmla="*/ 1981289 h 2340869"/>
              <a:gd name="connsiteX165" fmla="*/ 427282 w 1573071"/>
              <a:gd name="connsiteY165" fmla="*/ 1945570 h 2340869"/>
              <a:gd name="connsiteX166" fmla="*/ 382037 w 1573071"/>
              <a:gd name="connsiteY166" fmla="*/ 1928900 h 2340869"/>
              <a:gd name="connsiteX167" fmla="*/ 367749 w 1573071"/>
              <a:gd name="connsiteY167" fmla="*/ 1878895 h 2340869"/>
              <a:gd name="connsiteX168" fmla="*/ 365368 w 1573071"/>
              <a:gd name="connsiteY168" fmla="*/ 1857463 h 2340869"/>
              <a:gd name="connsiteX169" fmla="*/ 334413 w 1573071"/>
              <a:gd name="connsiteY169" fmla="*/ 1812220 h 2340869"/>
              <a:gd name="connsiteX170" fmla="*/ 291549 w 1573071"/>
              <a:gd name="connsiteY170" fmla="*/ 1788407 h 2340869"/>
              <a:gd name="connsiteX171" fmla="*/ 248688 w 1573071"/>
              <a:gd name="connsiteY171" fmla="*/ 1759833 h 2340869"/>
              <a:gd name="connsiteX172" fmla="*/ 215349 w 1573071"/>
              <a:gd name="connsiteY172" fmla="*/ 1750307 h 2340869"/>
              <a:gd name="connsiteX173" fmla="*/ 217731 w 1573071"/>
              <a:gd name="connsiteY173" fmla="*/ 1705061 h 2340869"/>
              <a:gd name="connsiteX174" fmla="*/ 174868 w 1573071"/>
              <a:gd name="connsiteY174" fmla="*/ 1719351 h 2340869"/>
              <a:gd name="connsiteX175" fmla="*/ 186775 w 1573071"/>
              <a:gd name="connsiteY175" fmla="*/ 1752689 h 2340869"/>
              <a:gd name="connsiteX176" fmla="*/ 179631 w 1573071"/>
              <a:gd name="connsiteY176" fmla="*/ 1769358 h 2340869"/>
              <a:gd name="connsiteX177" fmla="*/ 141531 w 1573071"/>
              <a:gd name="connsiteY177" fmla="*/ 1740783 h 2340869"/>
              <a:gd name="connsiteX178" fmla="*/ 98669 w 1573071"/>
              <a:gd name="connsiteY178" fmla="*/ 1738401 h 2340869"/>
              <a:gd name="connsiteX179" fmla="*/ 43899 w 1573071"/>
              <a:gd name="connsiteY179" fmla="*/ 1719351 h 2340869"/>
              <a:gd name="connsiteX180" fmla="*/ 10560 w 1573071"/>
              <a:gd name="connsiteY180" fmla="*/ 1716967 h 2340869"/>
              <a:gd name="connsiteX181" fmla="*/ 1037 w 1573071"/>
              <a:gd name="connsiteY181" fmla="*/ 1664583 h 2340869"/>
              <a:gd name="connsiteX182" fmla="*/ 34374 w 1573071"/>
              <a:gd name="connsiteY182" fmla="*/ 1576476 h 2340869"/>
              <a:gd name="connsiteX183" fmla="*/ 60568 w 1573071"/>
              <a:gd name="connsiteY183" fmla="*/ 1528851 h 2340869"/>
              <a:gd name="connsiteX184" fmla="*/ 81999 w 1573071"/>
              <a:gd name="connsiteY184" fmla="*/ 1481226 h 2340869"/>
              <a:gd name="connsiteX185" fmla="*/ 108194 w 1573071"/>
              <a:gd name="connsiteY185" fmla="*/ 1443126 h 2340869"/>
              <a:gd name="connsiteX186" fmla="*/ 146293 w 1573071"/>
              <a:gd name="connsiteY186" fmla="*/ 1433601 h 2340869"/>
              <a:gd name="connsiteX187" fmla="*/ 153438 w 1573071"/>
              <a:gd name="connsiteY187" fmla="*/ 1397883 h 2340869"/>
              <a:gd name="connsiteX188" fmla="*/ 262975 w 1573071"/>
              <a:gd name="connsiteY188" fmla="*/ 1278820 h 2340869"/>
              <a:gd name="connsiteX189" fmla="*/ 286787 w 1573071"/>
              <a:gd name="connsiteY189" fmla="*/ 1140705 h 2340869"/>
              <a:gd name="connsiteX190" fmla="*/ 282025 w 1573071"/>
              <a:gd name="connsiteY190" fmla="*/ 1059745 h 2340869"/>
              <a:gd name="connsiteX191" fmla="*/ 196300 w 1573071"/>
              <a:gd name="connsiteY191" fmla="*/ 1047839 h 2340869"/>
              <a:gd name="connsiteX192" fmla="*/ 179632 w 1573071"/>
              <a:gd name="connsiteY192" fmla="*/ 966876 h 2340869"/>
              <a:gd name="connsiteX193" fmla="*/ 186775 w 1573071"/>
              <a:gd name="connsiteY193" fmla="*/ 900201 h 2340869"/>
              <a:gd name="connsiteX194" fmla="*/ 148675 w 1573071"/>
              <a:gd name="connsiteY194" fmla="*/ 862101 h 2340869"/>
              <a:gd name="connsiteX195" fmla="*/ 127244 w 1573071"/>
              <a:gd name="connsiteY195" fmla="*/ 821619 h 2340869"/>
              <a:gd name="connsiteX196" fmla="*/ 117719 w 1573071"/>
              <a:gd name="connsiteY196" fmla="*/ 762089 h 2340869"/>
              <a:gd name="connsiteX197" fmla="*/ 102097 w 1573071"/>
              <a:gd name="connsiteY19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384418 w 1573071"/>
              <a:gd name="connsiteY5" fmla="*/ 481100 h 2340869"/>
              <a:gd name="connsiteX6" fmla="*/ 508243 w 1573071"/>
              <a:gd name="connsiteY6" fmla="*/ 416807 h 2340869"/>
              <a:gd name="connsiteX7" fmla="*/ 567774 w 1573071"/>
              <a:gd name="connsiteY7" fmla="*/ 357274 h 2340869"/>
              <a:gd name="connsiteX8" fmla="*/ 624924 w 1573071"/>
              <a:gd name="connsiteY8" fmla="*/ 307269 h 2340869"/>
              <a:gd name="connsiteX9" fmla="*/ 265357 w 1573071"/>
              <a:gd name="connsiteY9" fmla="*/ 121532 h 2340869"/>
              <a:gd name="connsiteX10" fmla="*/ 293931 w 1573071"/>
              <a:gd name="connsiteY10" fmla="*/ 123912 h 2340869"/>
              <a:gd name="connsiteX11" fmla="*/ 324887 w 1573071"/>
              <a:gd name="connsiteY11" fmla="*/ 169157 h 2340869"/>
              <a:gd name="connsiteX12" fmla="*/ 341554 w 1573071"/>
              <a:gd name="connsiteY12" fmla="*/ 138201 h 2340869"/>
              <a:gd name="connsiteX13" fmla="*/ 384416 w 1573071"/>
              <a:gd name="connsiteY13" fmla="*/ 121534 h 2340869"/>
              <a:gd name="connsiteX14" fmla="*/ 420135 w 1573071"/>
              <a:gd name="connsiteY14" fmla="*/ 83434 h 2340869"/>
              <a:gd name="connsiteX15" fmla="*/ 451091 w 1573071"/>
              <a:gd name="connsiteY15" fmla="*/ 88196 h 2340869"/>
              <a:gd name="connsiteX16" fmla="*/ 470141 w 1573071"/>
              <a:gd name="connsiteY16" fmla="*/ 64384 h 2340869"/>
              <a:gd name="connsiteX17" fmla="*/ 498716 w 1573071"/>
              <a:gd name="connsiteY17" fmla="*/ 88196 h 2340869"/>
              <a:gd name="connsiteX18" fmla="*/ 486810 w 1573071"/>
              <a:gd name="connsiteY18" fmla="*/ 121534 h 2340869"/>
              <a:gd name="connsiteX19" fmla="*/ 713029 w 1573071"/>
              <a:gd name="connsiteY19" fmla="*/ 266789 h 2340869"/>
              <a:gd name="connsiteX20" fmla="*/ 515385 w 1573071"/>
              <a:gd name="connsiteY20" fmla="*/ 78671 h 2340869"/>
              <a:gd name="connsiteX21" fmla="*/ 522529 w 1573071"/>
              <a:gd name="connsiteY21" fmla="*/ 23901 h 2340869"/>
              <a:gd name="connsiteX22" fmla="*/ 543961 w 1573071"/>
              <a:gd name="connsiteY22" fmla="*/ 11994 h 2340869"/>
              <a:gd name="connsiteX23" fmla="*/ 551104 w 1573071"/>
              <a:gd name="connsiteY23" fmla="*/ 89 h 2340869"/>
              <a:gd name="connsiteX24" fmla="*/ 601110 w 1573071"/>
              <a:gd name="connsiteY24" fmla="*/ 19139 h 2340869"/>
              <a:gd name="connsiteX25" fmla="*/ 636831 w 1573071"/>
              <a:gd name="connsiteY25" fmla="*/ 33424 h 2340869"/>
              <a:gd name="connsiteX26" fmla="*/ 651116 w 1573071"/>
              <a:gd name="connsiteY26" fmla="*/ 40570 h 2340869"/>
              <a:gd name="connsiteX27" fmla="*/ 708266 w 1573071"/>
              <a:gd name="connsiteY27" fmla="*/ 121534 h 2340869"/>
              <a:gd name="connsiteX28" fmla="*/ 784468 w 1573071"/>
              <a:gd name="connsiteY28" fmla="*/ 242975 h 2340869"/>
              <a:gd name="connsiteX29" fmla="*/ 753510 w 1573071"/>
              <a:gd name="connsiteY29" fmla="*/ 123915 h 2340869"/>
              <a:gd name="connsiteX30" fmla="*/ 765416 w 1573071"/>
              <a:gd name="connsiteY30" fmla="*/ 114390 h 2340869"/>
              <a:gd name="connsiteX31" fmla="*/ 855903 w 1573071"/>
              <a:gd name="connsiteY31" fmla="*/ 192971 h 2340869"/>
              <a:gd name="connsiteX32" fmla="*/ 839235 w 1573071"/>
              <a:gd name="connsiteY32" fmla="*/ 95340 h 2340869"/>
              <a:gd name="connsiteX33" fmla="*/ 877335 w 1573071"/>
              <a:gd name="connsiteY33" fmla="*/ 35809 h 2340869"/>
              <a:gd name="connsiteX34" fmla="*/ 896385 w 1573071"/>
              <a:gd name="connsiteY34" fmla="*/ 26284 h 2340869"/>
              <a:gd name="connsiteX35" fmla="*/ 920197 w 1573071"/>
              <a:gd name="connsiteY35" fmla="*/ 38190 h 2340869"/>
              <a:gd name="connsiteX36" fmla="*/ 922579 w 1573071"/>
              <a:gd name="connsiteY36" fmla="*/ 64384 h 2340869"/>
              <a:gd name="connsiteX37" fmla="*/ 946391 w 1573071"/>
              <a:gd name="connsiteY37" fmla="*/ 42952 h 2340869"/>
              <a:gd name="connsiteX38" fmla="*/ 982113 w 1573071"/>
              <a:gd name="connsiteY38" fmla="*/ 42950 h 2340869"/>
              <a:gd name="connsiteX39" fmla="*/ 1032116 w 1573071"/>
              <a:gd name="connsiteY39" fmla="*/ 69146 h 2340869"/>
              <a:gd name="connsiteX40" fmla="*/ 1060693 w 1573071"/>
              <a:gd name="connsiteY40" fmla="*/ 26281 h 2340869"/>
              <a:gd name="connsiteX41" fmla="*/ 1155942 w 1573071"/>
              <a:gd name="connsiteY41" fmla="*/ 16756 h 2340869"/>
              <a:gd name="connsiteX42" fmla="*/ 1182135 w 1573071"/>
              <a:gd name="connsiteY42" fmla="*/ 11996 h 2340869"/>
              <a:gd name="connsiteX43" fmla="*/ 1255954 w 1573071"/>
              <a:gd name="connsiteY43" fmla="*/ 54859 h 2340869"/>
              <a:gd name="connsiteX44" fmla="*/ 1310722 w 1573071"/>
              <a:gd name="connsiteY44" fmla="*/ 121534 h 2340869"/>
              <a:gd name="connsiteX45" fmla="*/ 1253572 w 1573071"/>
              <a:gd name="connsiteY45" fmla="*/ 135821 h 2340869"/>
              <a:gd name="connsiteX46" fmla="*/ 1229760 w 1573071"/>
              <a:gd name="connsiteY46" fmla="*/ 169159 h 2340869"/>
              <a:gd name="connsiteX47" fmla="*/ 1272622 w 1573071"/>
              <a:gd name="connsiteY47" fmla="*/ 188209 h 2340869"/>
              <a:gd name="connsiteX48" fmla="*/ 1298816 w 1573071"/>
              <a:gd name="connsiteY48" fmla="*/ 185827 h 2340869"/>
              <a:gd name="connsiteX49" fmla="*/ 1322629 w 1573071"/>
              <a:gd name="connsiteY49" fmla="*/ 202496 h 2340869"/>
              <a:gd name="connsiteX50" fmla="*/ 1351204 w 1573071"/>
              <a:gd name="connsiteY50" fmla="*/ 200115 h 2340869"/>
              <a:gd name="connsiteX51" fmla="*/ 1370255 w 1573071"/>
              <a:gd name="connsiteY51" fmla="*/ 212019 h 2340869"/>
              <a:gd name="connsiteX52" fmla="*/ 1289291 w 1573071"/>
              <a:gd name="connsiteY52" fmla="*/ 338227 h 2340869"/>
              <a:gd name="connsiteX53" fmla="*/ 1260716 w 1573071"/>
              <a:gd name="connsiteY53" fmla="*/ 350134 h 2340869"/>
              <a:gd name="connsiteX54" fmla="*/ 1184516 w 1573071"/>
              <a:gd name="connsiteY54" fmla="*/ 316796 h 2340869"/>
              <a:gd name="connsiteX55" fmla="*/ 1101172 w 1573071"/>
              <a:gd name="connsiteY55" fmla="*/ 262027 h 2340869"/>
              <a:gd name="connsiteX56" fmla="*/ 1003541 w 1573071"/>
              <a:gd name="connsiteY56" fmla="*/ 288221 h 2340869"/>
              <a:gd name="connsiteX57" fmla="*/ 991635 w 1573071"/>
              <a:gd name="connsiteY57" fmla="*/ 323940 h 2340869"/>
              <a:gd name="connsiteX58" fmla="*/ 1036879 w 1573071"/>
              <a:gd name="connsiteY58" fmla="*/ 352515 h 2340869"/>
              <a:gd name="connsiteX59" fmla="*/ 1063072 w 1573071"/>
              <a:gd name="connsiteY59" fmla="*/ 402521 h 2340869"/>
              <a:gd name="connsiteX60" fmla="*/ 1060691 w 1573071"/>
              <a:gd name="connsiteY60" fmla="*/ 421571 h 2340869"/>
              <a:gd name="connsiteX61" fmla="*/ 1044022 w 1573071"/>
              <a:gd name="connsiteY61" fmla="*/ 493009 h 2340869"/>
              <a:gd name="connsiteX62" fmla="*/ 1017829 w 1573071"/>
              <a:gd name="connsiteY62" fmla="*/ 540634 h 2340869"/>
              <a:gd name="connsiteX63" fmla="*/ 986872 w 1573071"/>
              <a:gd name="connsiteY63" fmla="*/ 566827 h 2340869"/>
              <a:gd name="connsiteX64" fmla="*/ 972585 w 1573071"/>
              <a:gd name="connsiteY64" fmla="*/ 628740 h 2340869"/>
              <a:gd name="connsiteX65" fmla="*/ 1044022 w 1573071"/>
              <a:gd name="connsiteY65" fmla="*/ 640646 h 2340869"/>
              <a:gd name="connsiteX66" fmla="*/ 1079741 w 1573071"/>
              <a:gd name="connsiteY66" fmla="*/ 600165 h 2340869"/>
              <a:gd name="connsiteX67" fmla="*/ 1110697 w 1573071"/>
              <a:gd name="connsiteY67" fmla="*/ 573971 h 2340869"/>
              <a:gd name="connsiteX68" fmla="*/ 1179754 w 1573071"/>
              <a:gd name="connsiteY68" fmla="*/ 564446 h 2340869"/>
              <a:gd name="connsiteX69" fmla="*/ 1189279 w 1573071"/>
              <a:gd name="connsiteY69" fmla="*/ 633502 h 2340869"/>
              <a:gd name="connsiteX70" fmla="*/ 1251191 w 1573071"/>
              <a:gd name="connsiteY70" fmla="*/ 669221 h 2340869"/>
              <a:gd name="connsiteX71" fmla="*/ 1263097 w 1573071"/>
              <a:gd name="connsiteY71" fmla="*/ 688271 h 2340869"/>
              <a:gd name="connsiteX72" fmla="*/ 1294054 w 1573071"/>
              <a:gd name="connsiteY72" fmla="*/ 685890 h 2340869"/>
              <a:gd name="connsiteX73" fmla="*/ 1272622 w 1573071"/>
              <a:gd name="connsiteY73" fmla="*/ 647790 h 2340869"/>
              <a:gd name="connsiteX74" fmla="*/ 1320247 w 1573071"/>
              <a:gd name="connsiteY74" fmla="*/ 650171 h 2340869"/>
              <a:gd name="connsiteX75" fmla="*/ 1332154 w 1573071"/>
              <a:gd name="connsiteY75" fmla="*/ 685890 h 2340869"/>
              <a:gd name="connsiteX76" fmla="*/ 1346442 w 1573071"/>
              <a:gd name="connsiteY76" fmla="*/ 654934 h 2340869"/>
              <a:gd name="connsiteX77" fmla="*/ 1375016 w 1573071"/>
              <a:gd name="connsiteY77" fmla="*/ 664459 h 2340869"/>
              <a:gd name="connsiteX78" fmla="*/ 1432166 w 1573071"/>
              <a:gd name="connsiteY78" fmla="*/ 654934 h 2340869"/>
              <a:gd name="connsiteX79" fmla="*/ 1448835 w 1573071"/>
              <a:gd name="connsiteY79" fmla="*/ 633502 h 2340869"/>
              <a:gd name="connsiteX80" fmla="*/ 1501222 w 1573071"/>
              <a:gd name="connsiteY80" fmla="*/ 650171 h 2340869"/>
              <a:gd name="connsiteX81" fmla="*/ 1505985 w 1573071"/>
              <a:gd name="connsiteY81" fmla="*/ 688271 h 2340869"/>
              <a:gd name="connsiteX82" fmla="*/ 1532179 w 1573071"/>
              <a:gd name="connsiteY82" fmla="*/ 697796 h 2340869"/>
              <a:gd name="connsiteX83" fmla="*/ 1522654 w 1573071"/>
              <a:gd name="connsiteY83" fmla="*/ 747802 h 2340869"/>
              <a:gd name="connsiteX84" fmla="*/ 1555991 w 1573071"/>
              <a:gd name="connsiteY84" fmla="*/ 764471 h 2340869"/>
              <a:gd name="connsiteX85" fmla="*/ 1555991 w 1573071"/>
              <a:gd name="connsiteY85" fmla="*/ 802571 h 2340869"/>
              <a:gd name="connsiteX86" fmla="*/ 1517891 w 1573071"/>
              <a:gd name="connsiteY86" fmla="*/ 797809 h 2340869"/>
              <a:gd name="connsiteX87" fmla="*/ 1479791 w 1573071"/>
              <a:gd name="connsiteY87" fmla="*/ 819240 h 2340869"/>
              <a:gd name="connsiteX88" fmla="*/ 1501222 w 1573071"/>
              <a:gd name="connsiteY88" fmla="*/ 835909 h 2340869"/>
              <a:gd name="connsiteX89" fmla="*/ 1541704 w 1573071"/>
              <a:gd name="connsiteY89" fmla="*/ 840671 h 2340869"/>
              <a:gd name="connsiteX90" fmla="*/ 1572660 w 1573071"/>
              <a:gd name="connsiteY90" fmla="*/ 871627 h 2340869"/>
              <a:gd name="connsiteX91" fmla="*/ 1560756 w 1573071"/>
              <a:gd name="connsiteY91" fmla="*/ 902582 h 2340869"/>
              <a:gd name="connsiteX92" fmla="*/ 1558376 w 1573071"/>
              <a:gd name="connsiteY92" fmla="*/ 933539 h 2340869"/>
              <a:gd name="connsiteX93" fmla="*/ 1555991 w 1573071"/>
              <a:gd name="connsiteY93" fmla="*/ 964496 h 2340869"/>
              <a:gd name="connsiteX94" fmla="*/ 1567897 w 1573071"/>
              <a:gd name="connsiteY94" fmla="*/ 983546 h 2340869"/>
              <a:gd name="connsiteX95" fmla="*/ 1517894 w 1573071"/>
              <a:gd name="connsiteY95" fmla="*/ 966874 h 2340869"/>
              <a:gd name="connsiteX96" fmla="*/ 1463123 w 1573071"/>
              <a:gd name="connsiteY96" fmla="*/ 985928 h 2340869"/>
              <a:gd name="connsiteX97" fmla="*/ 1425022 w 1573071"/>
              <a:gd name="connsiteY97" fmla="*/ 943065 h 2340869"/>
              <a:gd name="connsiteX98" fmla="*/ 1403591 w 1573071"/>
              <a:gd name="connsiteY98" fmla="*/ 935921 h 2340869"/>
              <a:gd name="connsiteX99" fmla="*/ 1389304 w 1573071"/>
              <a:gd name="connsiteY99" fmla="*/ 950209 h 2340869"/>
              <a:gd name="connsiteX100" fmla="*/ 1398829 w 1573071"/>
              <a:gd name="connsiteY100" fmla="*/ 978784 h 2340869"/>
              <a:gd name="connsiteX101" fmla="*/ 1348822 w 1573071"/>
              <a:gd name="connsiteY101" fmla="*/ 978784 h 2340869"/>
              <a:gd name="connsiteX102" fmla="*/ 1267860 w 1573071"/>
              <a:gd name="connsiteY102" fmla="*/ 997834 h 2340869"/>
              <a:gd name="connsiteX103" fmla="*/ 1239285 w 1573071"/>
              <a:gd name="connsiteY103" fmla="*/ 1019265 h 2340869"/>
              <a:gd name="connsiteX104" fmla="*/ 1213091 w 1573071"/>
              <a:gd name="connsiteY104" fmla="*/ 1024027 h 2340869"/>
              <a:gd name="connsiteX105" fmla="*/ 1191660 w 1573071"/>
              <a:gd name="connsiteY105" fmla="*/ 1035934 h 2340869"/>
              <a:gd name="connsiteX106" fmla="*/ 1160704 w 1573071"/>
              <a:gd name="connsiteY106" fmla="*/ 1033552 h 2340869"/>
              <a:gd name="connsiteX107" fmla="*/ 1101172 w 1573071"/>
              <a:gd name="connsiteY107" fmla="*/ 1059746 h 2340869"/>
              <a:gd name="connsiteX108" fmla="*/ 1060691 w 1573071"/>
              <a:gd name="connsiteY108" fmla="*/ 1052602 h 2340869"/>
              <a:gd name="connsiteX109" fmla="*/ 1022591 w 1573071"/>
              <a:gd name="connsiteY109" fmla="*/ 1074034 h 2340869"/>
              <a:gd name="connsiteX110" fmla="*/ 994016 w 1573071"/>
              <a:gd name="connsiteY110" fmla="*/ 1090702 h 2340869"/>
              <a:gd name="connsiteX111" fmla="*/ 989254 w 1573071"/>
              <a:gd name="connsiteY111" fmla="*/ 1119277 h 2340869"/>
              <a:gd name="connsiteX112" fmla="*/ 960679 w 1573071"/>
              <a:gd name="connsiteY112" fmla="*/ 1107371 h 2340869"/>
              <a:gd name="connsiteX113" fmla="*/ 958300 w 1573071"/>
              <a:gd name="connsiteY113" fmla="*/ 1157376 h 2340869"/>
              <a:gd name="connsiteX114" fmla="*/ 979731 w 1573071"/>
              <a:gd name="connsiteY114" fmla="*/ 1166900 h 2340869"/>
              <a:gd name="connsiteX115" fmla="*/ 974968 w 1573071"/>
              <a:gd name="connsiteY115" fmla="*/ 1240718 h 2340869"/>
              <a:gd name="connsiteX116" fmla="*/ 984494 w 1573071"/>
              <a:gd name="connsiteY116" fmla="*/ 1302633 h 2340869"/>
              <a:gd name="connsiteX117" fmla="*/ 1032119 w 1573071"/>
              <a:gd name="connsiteY117" fmla="*/ 1383595 h 2340869"/>
              <a:gd name="connsiteX118" fmla="*/ 1072600 w 1573071"/>
              <a:gd name="connsiteY118" fmla="*/ 1405026 h 2340869"/>
              <a:gd name="connsiteX119" fmla="*/ 1089269 w 1573071"/>
              <a:gd name="connsiteY119" fmla="*/ 1471701 h 2340869"/>
              <a:gd name="connsiteX120" fmla="*/ 1122607 w 1573071"/>
              <a:gd name="connsiteY120" fmla="*/ 1497895 h 2340869"/>
              <a:gd name="connsiteX121" fmla="*/ 1163088 w 1573071"/>
              <a:gd name="connsiteY121" fmla="*/ 1557426 h 2340869"/>
              <a:gd name="connsiteX122" fmla="*/ 1191663 w 1573071"/>
              <a:gd name="connsiteY122" fmla="*/ 1571714 h 2340869"/>
              <a:gd name="connsiteX123" fmla="*/ 1220238 w 1573071"/>
              <a:gd name="connsiteY123" fmla="*/ 1609813 h 2340869"/>
              <a:gd name="connsiteX124" fmla="*/ 1215943 w 1573071"/>
              <a:gd name="connsiteY124" fmla="*/ 1629673 h 2340869"/>
              <a:gd name="connsiteX125" fmla="*/ 1196425 w 1573071"/>
              <a:gd name="connsiteY125" fmla="*/ 1678870 h 2340869"/>
              <a:gd name="connsiteX126" fmla="*/ 1144037 w 1573071"/>
              <a:gd name="connsiteY126" fmla="*/ 1674106 h 2340869"/>
              <a:gd name="connsiteX127" fmla="*/ 1124987 w 1573071"/>
              <a:gd name="connsiteY127" fmla="*/ 1719349 h 2340869"/>
              <a:gd name="connsiteX128" fmla="*/ 1048787 w 1573071"/>
              <a:gd name="connsiteY128" fmla="*/ 1752687 h 2340869"/>
              <a:gd name="connsiteX129" fmla="*/ 1020212 w 1573071"/>
              <a:gd name="connsiteY129" fmla="*/ 1812218 h 2340869"/>
              <a:gd name="connsiteX130" fmla="*/ 1036881 w 1573071"/>
              <a:gd name="connsiteY130" fmla="*/ 1859843 h 2340869"/>
              <a:gd name="connsiteX131" fmla="*/ 1017832 w 1573071"/>
              <a:gd name="connsiteY131" fmla="*/ 1900326 h 2340869"/>
              <a:gd name="connsiteX132" fmla="*/ 984493 w 1573071"/>
              <a:gd name="connsiteY132" fmla="*/ 1897943 h 2340869"/>
              <a:gd name="connsiteX133" fmla="*/ 982112 w 1573071"/>
              <a:gd name="connsiteY133" fmla="*/ 1962237 h 2340869"/>
              <a:gd name="connsiteX134" fmla="*/ 946393 w 1573071"/>
              <a:gd name="connsiteY134" fmla="*/ 1978906 h 2340869"/>
              <a:gd name="connsiteX135" fmla="*/ 910674 w 1573071"/>
              <a:gd name="connsiteY135" fmla="*/ 1986049 h 2340869"/>
              <a:gd name="connsiteX136" fmla="*/ 910674 w 1573071"/>
              <a:gd name="connsiteY136" fmla="*/ 2050343 h 2340869"/>
              <a:gd name="connsiteX137" fmla="*/ 967824 w 1573071"/>
              <a:gd name="connsiteY137" fmla="*/ 2059868 h 2340869"/>
              <a:gd name="connsiteX138" fmla="*/ 1001162 w 1573071"/>
              <a:gd name="connsiteY138" fmla="*/ 2055106 h 2340869"/>
              <a:gd name="connsiteX139" fmla="*/ 1005922 w 1573071"/>
              <a:gd name="connsiteY139" fmla="*/ 2128925 h 2340869"/>
              <a:gd name="connsiteX140" fmla="*/ 982112 w 1573071"/>
              <a:gd name="connsiteY140" fmla="*/ 2150356 h 2340869"/>
              <a:gd name="connsiteX141" fmla="*/ 922581 w 1573071"/>
              <a:gd name="connsiteY141" fmla="*/ 2147976 h 2340869"/>
              <a:gd name="connsiteX142" fmla="*/ 870193 w 1573071"/>
              <a:gd name="connsiteY142" fmla="*/ 2157501 h 2340869"/>
              <a:gd name="connsiteX143" fmla="*/ 824949 w 1573071"/>
              <a:gd name="connsiteY143" fmla="*/ 2181314 h 2340869"/>
              <a:gd name="connsiteX144" fmla="*/ 779704 w 1573071"/>
              <a:gd name="connsiteY144" fmla="*/ 2188456 h 2340869"/>
              <a:gd name="connsiteX145" fmla="*/ 758274 w 1573071"/>
              <a:gd name="connsiteY145" fmla="*/ 2207508 h 2340869"/>
              <a:gd name="connsiteX146" fmla="*/ 751131 w 1573071"/>
              <a:gd name="connsiteY146" fmla="*/ 2252751 h 2340869"/>
              <a:gd name="connsiteX147" fmla="*/ 734462 w 1573071"/>
              <a:gd name="connsiteY147" fmla="*/ 2264658 h 2340869"/>
              <a:gd name="connsiteX148" fmla="*/ 689218 w 1573071"/>
              <a:gd name="connsiteY148" fmla="*/ 2314664 h 2340869"/>
              <a:gd name="connsiteX149" fmla="*/ 665406 w 1573071"/>
              <a:gd name="connsiteY149" fmla="*/ 2319425 h 2340869"/>
              <a:gd name="connsiteX150" fmla="*/ 617781 w 1573071"/>
              <a:gd name="connsiteY150" fmla="*/ 2340857 h 2340869"/>
              <a:gd name="connsiteX151" fmla="*/ 579681 w 1573071"/>
              <a:gd name="connsiteY151" fmla="*/ 2324188 h 2340869"/>
              <a:gd name="connsiteX152" fmla="*/ 563012 w 1573071"/>
              <a:gd name="connsiteY152" fmla="*/ 2295613 h 2340869"/>
              <a:gd name="connsiteX153" fmla="*/ 520149 w 1573071"/>
              <a:gd name="connsiteY153" fmla="*/ 2305139 h 2340869"/>
              <a:gd name="connsiteX154" fmla="*/ 512573 w 1573071"/>
              <a:gd name="connsiteY154" fmla="*/ 2299035 h 2340869"/>
              <a:gd name="connsiteX155" fmla="*/ 503481 w 1573071"/>
              <a:gd name="connsiteY155" fmla="*/ 2293232 h 2340869"/>
              <a:gd name="connsiteX156" fmla="*/ 522531 w 1573071"/>
              <a:gd name="connsiteY156" fmla="*/ 2186075 h 2340869"/>
              <a:gd name="connsiteX157" fmla="*/ 539199 w 1573071"/>
              <a:gd name="connsiteY157" fmla="*/ 2164644 h 2340869"/>
              <a:gd name="connsiteX158" fmla="*/ 529674 w 1573071"/>
              <a:gd name="connsiteY158" fmla="*/ 2119401 h 2340869"/>
              <a:gd name="connsiteX159" fmla="*/ 553487 w 1573071"/>
              <a:gd name="connsiteY159" fmla="*/ 2105113 h 2340869"/>
              <a:gd name="connsiteX160" fmla="*/ 534437 w 1573071"/>
              <a:gd name="connsiteY160" fmla="*/ 2090826 h 2340869"/>
              <a:gd name="connsiteX161" fmla="*/ 522531 w 1573071"/>
              <a:gd name="connsiteY161" fmla="*/ 2055108 h 2340869"/>
              <a:gd name="connsiteX162" fmla="*/ 513006 w 1573071"/>
              <a:gd name="connsiteY162" fmla="*/ 2009864 h 2340869"/>
              <a:gd name="connsiteX163" fmla="*/ 510624 w 1573071"/>
              <a:gd name="connsiteY163" fmla="*/ 1978906 h 2340869"/>
              <a:gd name="connsiteX164" fmla="*/ 460618 w 1573071"/>
              <a:gd name="connsiteY164" fmla="*/ 1981289 h 2340869"/>
              <a:gd name="connsiteX165" fmla="*/ 427282 w 1573071"/>
              <a:gd name="connsiteY165" fmla="*/ 1945570 h 2340869"/>
              <a:gd name="connsiteX166" fmla="*/ 382037 w 1573071"/>
              <a:gd name="connsiteY166" fmla="*/ 1928900 h 2340869"/>
              <a:gd name="connsiteX167" fmla="*/ 367749 w 1573071"/>
              <a:gd name="connsiteY167" fmla="*/ 1878895 h 2340869"/>
              <a:gd name="connsiteX168" fmla="*/ 365368 w 1573071"/>
              <a:gd name="connsiteY168" fmla="*/ 1857463 h 2340869"/>
              <a:gd name="connsiteX169" fmla="*/ 334413 w 1573071"/>
              <a:gd name="connsiteY169" fmla="*/ 1812220 h 2340869"/>
              <a:gd name="connsiteX170" fmla="*/ 291549 w 1573071"/>
              <a:gd name="connsiteY170" fmla="*/ 1788407 h 2340869"/>
              <a:gd name="connsiteX171" fmla="*/ 248688 w 1573071"/>
              <a:gd name="connsiteY171" fmla="*/ 1759833 h 2340869"/>
              <a:gd name="connsiteX172" fmla="*/ 215349 w 1573071"/>
              <a:gd name="connsiteY172" fmla="*/ 1750307 h 2340869"/>
              <a:gd name="connsiteX173" fmla="*/ 217731 w 1573071"/>
              <a:gd name="connsiteY173" fmla="*/ 1705061 h 2340869"/>
              <a:gd name="connsiteX174" fmla="*/ 174868 w 1573071"/>
              <a:gd name="connsiteY174" fmla="*/ 1719351 h 2340869"/>
              <a:gd name="connsiteX175" fmla="*/ 186775 w 1573071"/>
              <a:gd name="connsiteY175" fmla="*/ 1752689 h 2340869"/>
              <a:gd name="connsiteX176" fmla="*/ 179631 w 1573071"/>
              <a:gd name="connsiteY176" fmla="*/ 1769358 h 2340869"/>
              <a:gd name="connsiteX177" fmla="*/ 141531 w 1573071"/>
              <a:gd name="connsiteY177" fmla="*/ 1740783 h 2340869"/>
              <a:gd name="connsiteX178" fmla="*/ 98669 w 1573071"/>
              <a:gd name="connsiteY178" fmla="*/ 1738401 h 2340869"/>
              <a:gd name="connsiteX179" fmla="*/ 43899 w 1573071"/>
              <a:gd name="connsiteY179" fmla="*/ 1719351 h 2340869"/>
              <a:gd name="connsiteX180" fmla="*/ 10560 w 1573071"/>
              <a:gd name="connsiteY180" fmla="*/ 1716967 h 2340869"/>
              <a:gd name="connsiteX181" fmla="*/ 1037 w 1573071"/>
              <a:gd name="connsiteY181" fmla="*/ 1664583 h 2340869"/>
              <a:gd name="connsiteX182" fmla="*/ 34374 w 1573071"/>
              <a:gd name="connsiteY182" fmla="*/ 1576476 h 2340869"/>
              <a:gd name="connsiteX183" fmla="*/ 60568 w 1573071"/>
              <a:gd name="connsiteY183" fmla="*/ 1528851 h 2340869"/>
              <a:gd name="connsiteX184" fmla="*/ 81999 w 1573071"/>
              <a:gd name="connsiteY184" fmla="*/ 1481226 h 2340869"/>
              <a:gd name="connsiteX185" fmla="*/ 108194 w 1573071"/>
              <a:gd name="connsiteY185" fmla="*/ 1443126 h 2340869"/>
              <a:gd name="connsiteX186" fmla="*/ 146293 w 1573071"/>
              <a:gd name="connsiteY186" fmla="*/ 1433601 h 2340869"/>
              <a:gd name="connsiteX187" fmla="*/ 153438 w 1573071"/>
              <a:gd name="connsiteY187" fmla="*/ 1397883 h 2340869"/>
              <a:gd name="connsiteX188" fmla="*/ 262975 w 1573071"/>
              <a:gd name="connsiteY188" fmla="*/ 1278820 h 2340869"/>
              <a:gd name="connsiteX189" fmla="*/ 286787 w 1573071"/>
              <a:gd name="connsiteY189" fmla="*/ 1140705 h 2340869"/>
              <a:gd name="connsiteX190" fmla="*/ 282025 w 1573071"/>
              <a:gd name="connsiteY190" fmla="*/ 1059745 h 2340869"/>
              <a:gd name="connsiteX191" fmla="*/ 196300 w 1573071"/>
              <a:gd name="connsiteY191" fmla="*/ 1047839 h 2340869"/>
              <a:gd name="connsiteX192" fmla="*/ 179632 w 1573071"/>
              <a:gd name="connsiteY192" fmla="*/ 966876 h 2340869"/>
              <a:gd name="connsiteX193" fmla="*/ 186775 w 1573071"/>
              <a:gd name="connsiteY193" fmla="*/ 900201 h 2340869"/>
              <a:gd name="connsiteX194" fmla="*/ 148675 w 1573071"/>
              <a:gd name="connsiteY194" fmla="*/ 862101 h 2340869"/>
              <a:gd name="connsiteX195" fmla="*/ 127244 w 1573071"/>
              <a:gd name="connsiteY195" fmla="*/ 821619 h 2340869"/>
              <a:gd name="connsiteX196" fmla="*/ 117719 w 1573071"/>
              <a:gd name="connsiteY196" fmla="*/ 762089 h 2340869"/>
              <a:gd name="connsiteX197" fmla="*/ 102097 w 1573071"/>
              <a:gd name="connsiteY19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384418 w 1573071"/>
              <a:gd name="connsiteY5" fmla="*/ 481100 h 2340869"/>
              <a:gd name="connsiteX6" fmla="*/ 508243 w 1573071"/>
              <a:gd name="connsiteY6" fmla="*/ 416807 h 2340869"/>
              <a:gd name="connsiteX7" fmla="*/ 567774 w 1573071"/>
              <a:gd name="connsiteY7" fmla="*/ 357274 h 2340869"/>
              <a:gd name="connsiteX8" fmla="*/ 624924 w 1573071"/>
              <a:gd name="connsiteY8" fmla="*/ 307269 h 2340869"/>
              <a:gd name="connsiteX9" fmla="*/ 265357 w 1573071"/>
              <a:gd name="connsiteY9" fmla="*/ 121532 h 2340869"/>
              <a:gd name="connsiteX10" fmla="*/ 293931 w 1573071"/>
              <a:gd name="connsiteY10" fmla="*/ 123912 h 2340869"/>
              <a:gd name="connsiteX11" fmla="*/ 324887 w 1573071"/>
              <a:gd name="connsiteY11" fmla="*/ 169157 h 2340869"/>
              <a:gd name="connsiteX12" fmla="*/ 341554 w 1573071"/>
              <a:gd name="connsiteY12" fmla="*/ 138201 h 2340869"/>
              <a:gd name="connsiteX13" fmla="*/ 384416 w 1573071"/>
              <a:gd name="connsiteY13" fmla="*/ 121534 h 2340869"/>
              <a:gd name="connsiteX14" fmla="*/ 420135 w 1573071"/>
              <a:gd name="connsiteY14" fmla="*/ 83434 h 2340869"/>
              <a:gd name="connsiteX15" fmla="*/ 451091 w 1573071"/>
              <a:gd name="connsiteY15" fmla="*/ 88196 h 2340869"/>
              <a:gd name="connsiteX16" fmla="*/ 470141 w 1573071"/>
              <a:gd name="connsiteY16" fmla="*/ 64384 h 2340869"/>
              <a:gd name="connsiteX17" fmla="*/ 498716 w 1573071"/>
              <a:gd name="connsiteY17" fmla="*/ 88196 h 2340869"/>
              <a:gd name="connsiteX18" fmla="*/ 486810 w 1573071"/>
              <a:gd name="connsiteY18" fmla="*/ 121534 h 2340869"/>
              <a:gd name="connsiteX19" fmla="*/ 713029 w 1573071"/>
              <a:gd name="connsiteY19" fmla="*/ 266789 h 2340869"/>
              <a:gd name="connsiteX20" fmla="*/ 515385 w 1573071"/>
              <a:gd name="connsiteY20" fmla="*/ 78671 h 2340869"/>
              <a:gd name="connsiteX21" fmla="*/ 522529 w 1573071"/>
              <a:gd name="connsiteY21" fmla="*/ 23901 h 2340869"/>
              <a:gd name="connsiteX22" fmla="*/ 543961 w 1573071"/>
              <a:gd name="connsiteY22" fmla="*/ 11994 h 2340869"/>
              <a:gd name="connsiteX23" fmla="*/ 551104 w 1573071"/>
              <a:gd name="connsiteY23" fmla="*/ 89 h 2340869"/>
              <a:gd name="connsiteX24" fmla="*/ 601110 w 1573071"/>
              <a:gd name="connsiteY24" fmla="*/ 19139 h 2340869"/>
              <a:gd name="connsiteX25" fmla="*/ 636831 w 1573071"/>
              <a:gd name="connsiteY25" fmla="*/ 33424 h 2340869"/>
              <a:gd name="connsiteX26" fmla="*/ 651116 w 1573071"/>
              <a:gd name="connsiteY26" fmla="*/ 40570 h 2340869"/>
              <a:gd name="connsiteX27" fmla="*/ 708266 w 1573071"/>
              <a:gd name="connsiteY27" fmla="*/ 121534 h 2340869"/>
              <a:gd name="connsiteX28" fmla="*/ 784468 w 1573071"/>
              <a:gd name="connsiteY28" fmla="*/ 242975 h 2340869"/>
              <a:gd name="connsiteX29" fmla="*/ 753510 w 1573071"/>
              <a:gd name="connsiteY29" fmla="*/ 123915 h 2340869"/>
              <a:gd name="connsiteX30" fmla="*/ 765416 w 1573071"/>
              <a:gd name="connsiteY30" fmla="*/ 114390 h 2340869"/>
              <a:gd name="connsiteX31" fmla="*/ 855903 w 1573071"/>
              <a:gd name="connsiteY31" fmla="*/ 192971 h 2340869"/>
              <a:gd name="connsiteX32" fmla="*/ 908291 w 1573071"/>
              <a:gd name="connsiteY32" fmla="*/ 133440 h 2340869"/>
              <a:gd name="connsiteX33" fmla="*/ 877335 w 1573071"/>
              <a:gd name="connsiteY33" fmla="*/ 35809 h 2340869"/>
              <a:gd name="connsiteX34" fmla="*/ 896385 w 1573071"/>
              <a:gd name="connsiteY34" fmla="*/ 26284 h 2340869"/>
              <a:gd name="connsiteX35" fmla="*/ 920197 w 1573071"/>
              <a:gd name="connsiteY35" fmla="*/ 38190 h 2340869"/>
              <a:gd name="connsiteX36" fmla="*/ 922579 w 1573071"/>
              <a:gd name="connsiteY36" fmla="*/ 64384 h 2340869"/>
              <a:gd name="connsiteX37" fmla="*/ 946391 w 1573071"/>
              <a:gd name="connsiteY37" fmla="*/ 42952 h 2340869"/>
              <a:gd name="connsiteX38" fmla="*/ 982113 w 1573071"/>
              <a:gd name="connsiteY38" fmla="*/ 42950 h 2340869"/>
              <a:gd name="connsiteX39" fmla="*/ 1032116 w 1573071"/>
              <a:gd name="connsiteY39" fmla="*/ 69146 h 2340869"/>
              <a:gd name="connsiteX40" fmla="*/ 1060693 w 1573071"/>
              <a:gd name="connsiteY40" fmla="*/ 26281 h 2340869"/>
              <a:gd name="connsiteX41" fmla="*/ 1155942 w 1573071"/>
              <a:gd name="connsiteY41" fmla="*/ 16756 h 2340869"/>
              <a:gd name="connsiteX42" fmla="*/ 1182135 w 1573071"/>
              <a:gd name="connsiteY42" fmla="*/ 11996 h 2340869"/>
              <a:gd name="connsiteX43" fmla="*/ 1255954 w 1573071"/>
              <a:gd name="connsiteY43" fmla="*/ 54859 h 2340869"/>
              <a:gd name="connsiteX44" fmla="*/ 1310722 w 1573071"/>
              <a:gd name="connsiteY44" fmla="*/ 121534 h 2340869"/>
              <a:gd name="connsiteX45" fmla="*/ 1253572 w 1573071"/>
              <a:gd name="connsiteY45" fmla="*/ 135821 h 2340869"/>
              <a:gd name="connsiteX46" fmla="*/ 1229760 w 1573071"/>
              <a:gd name="connsiteY46" fmla="*/ 169159 h 2340869"/>
              <a:gd name="connsiteX47" fmla="*/ 1272622 w 1573071"/>
              <a:gd name="connsiteY47" fmla="*/ 188209 h 2340869"/>
              <a:gd name="connsiteX48" fmla="*/ 1298816 w 1573071"/>
              <a:gd name="connsiteY48" fmla="*/ 185827 h 2340869"/>
              <a:gd name="connsiteX49" fmla="*/ 1322629 w 1573071"/>
              <a:gd name="connsiteY49" fmla="*/ 202496 h 2340869"/>
              <a:gd name="connsiteX50" fmla="*/ 1351204 w 1573071"/>
              <a:gd name="connsiteY50" fmla="*/ 200115 h 2340869"/>
              <a:gd name="connsiteX51" fmla="*/ 1370255 w 1573071"/>
              <a:gd name="connsiteY51" fmla="*/ 212019 h 2340869"/>
              <a:gd name="connsiteX52" fmla="*/ 1289291 w 1573071"/>
              <a:gd name="connsiteY52" fmla="*/ 338227 h 2340869"/>
              <a:gd name="connsiteX53" fmla="*/ 1260716 w 1573071"/>
              <a:gd name="connsiteY53" fmla="*/ 350134 h 2340869"/>
              <a:gd name="connsiteX54" fmla="*/ 1184516 w 1573071"/>
              <a:gd name="connsiteY54" fmla="*/ 316796 h 2340869"/>
              <a:gd name="connsiteX55" fmla="*/ 1101172 w 1573071"/>
              <a:gd name="connsiteY55" fmla="*/ 262027 h 2340869"/>
              <a:gd name="connsiteX56" fmla="*/ 1003541 w 1573071"/>
              <a:gd name="connsiteY56" fmla="*/ 288221 h 2340869"/>
              <a:gd name="connsiteX57" fmla="*/ 991635 w 1573071"/>
              <a:gd name="connsiteY57" fmla="*/ 323940 h 2340869"/>
              <a:gd name="connsiteX58" fmla="*/ 1036879 w 1573071"/>
              <a:gd name="connsiteY58" fmla="*/ 352515 h 2340869"/>
              <a:gd name="connsiteX59" fmla="*/ 1063072 w 1573071"/>
              <a:gd name="connsiteY59" fmla="*/ 402521 h 2340869"/>
              <a:gd name="connsiteX60" fmla="*/ 1060691 w 1573071"/>
              <a:gd name="connsiteY60" fmla="*/ 421571 h 2340869"/>
              <a:gd name="connsiteX61" fmla="*/ 1044022 w 1573071"/>
              <a:gd name="connsiteY61" fmla="*/ 493009 h 2340869"/>
              <a:gd name="connsiteX62" fmla="*/ 1017829 w 1573071"/>
              <a:gd name="connsiteY62" fmla="*/ 540634 h 2340869"/>
              <a:gd name="connsiteX63" fmla="*/ 986872 w 1573071"/>
              <a:gd name="connsiteY63" fmla="*/ 566827 h 2340869"/>
              <a:gd name="connsiteX64" fmla="*/ 972585 w 1573071"/>
              <a:gd name="connsiteY64" fmla="*/ 628740 h 2340869"/>
              <a:gd name="connsiteX65" fmla="*/ 1044022 w 1573071"/>
              <a:gd name="connsiteY65" fmla="*/ 640646 h 2340869"/>
              <a:gd name="connsiteX66" fmla="*/ 1079741 w 1573071"/>
              <a:gd name="connsiteY66" fmla="*/ 600165 h 2340869"/>
              <a:gd name="connsiteX67" fmla="*/ 1110697 w 1573071"/>
              <a:gd name="connsiteY67" fmla="*/ 573971 h 2340869"/>
              <a:gd name="connsiteX68" fmla="*/ 1179754 w 1573071"/>
              <a:gd name="connsiteY68" fmla="*/ 564446 h 2340869"/>
              <a:gd name="connsiteX69" fmla="*/ 1189279 w 1573071"/>
              <a:gd name="connsiteY69" fmla="*/ 633502 h 2340869"/>
              <a:gd name="connsiteX70" fmla="*/ 1251191 w 1573071"/>
              <a:gd name="connsiteY70" fmla="*/ 669221 h 2340869"/>
              <a:gd name="connsiteX71" fmla="*/ 1263097 w 1573071"/>
              <a:gd name="connsiteY71" fmla="*/ 688271 h 2340869"/>
              <a:gd name="connsiteX72" fmla="*/ 1294054 w 1573071"/>
              <a:gd name="connsiteY72" fmla="*/ 685890 h 2340869"/>
              <a:gd name="connsiteX73" fmla="*/ 1272622 w 1573071"/>
              <a:gd name="connsiteY73" fmla="*/ 647790 h 2340869"/>
              <a:gd name="connsiteX74" fmla="*/ 1320247 w 1573071"/>
              <a:gd name="connsiteY74" fmla="*/ 650171 h 2340869"/>
              <a:gd name="connsiteX75" fmla="*/ 1332154 w 1573071"/>
              <a:gd name="connsiteY75" fmla="*/ 685890 h 2340869"/>
              <a:gd name="connsiteX76" fmla="*/ 1346442 w 1573071"/>
              <a:gd name="connsiteY76" fmla="*/ 654934 h 2340869"/>
              <a:gd name="connsiteX77" fmla="*/ 1375016 w 1573071"/>
              <a:gd name="connsiteY77" fmla="*/ 664459 h 2340869"/>
              <a:gd name="connsiteX78" fmla="*/ 1432166 w 1573071"/>
              <a:gd name="connsiteY78" fmla="*/ 654934 h 2340869"/>
              <a:gd name="connsiteX79" fmla="*/ 1448835 w 1573071"/>
              <a:gd name="connsiteY79" fmla="*/ 633502 h 2340869"/>
              <a:gd name="connsiteX80" fmla="*/ 1501222 w 1573071"/>
              <a:gd name="connsiteY80" fmla="*/ 650171 h 2340869"/>
              <a:gd name="connsiteX81" fmla="*/ 1505985 w 1573071"/>
              <a:gd name="connsiteY81" fmla="*/ 688271 h 2340869"/>
              <a:gd name="connsiteX82" fmla="*/ 1532179 w 1573071"/>
              <a:gd name="connsiteY82" fmla="*/ 697796 h 2340869"/>
              <a:gd name="connsiteX83" fmla="*/ 1522654 w 1573071"/>
              <a:gd name="connsiteY83" fmla="*/ 747802 h 2340869"/>
              <a:gd name="connsiteX84" fmla="*/ 1555991 w 1573071"/>
              <a:gd name="connsiteY84" fmla="*/ 764471 h 2340869"/>
              <a:gd name="connsiteX85" fmla="*/ 1555991 w 1573071"/>
              <a:gd name="connsiteY85" fmla="*/ 802571 h 2340869"/>
              <a:gd name="connsiteX86" fmla="*/ 1517891 w 1573071"/>
              <a:gd name="connsiteY86" fmla="*/ 797809 h 2340869"/>
              <a:gd name="connsiteX87" fmla="*/ 1479791 w 1573071"/>
              <a:gd name="connsiteY87" fmla="*/ 819240 h 2340869"/>
              <a:gd name="connsiteX88" fmla="*/ 1501222 w 1573071"/>
              <a:gd name="connsiteY88" fmla="*/ 835909 h 2340869"/>
              <a:gd name="connsiteX89" fmla="*/ 1541704 w 1573071"/>
              <a:gd name="connsiteY89" fmla="*/ 840671 h 2340869"/>
              <a:gd name="connsiteX90" fmla="*/ 1572660 w 1573071"/>
              <a:gd name="connsiteY90" fmla="*/ 871627 h 2340869"/>
              <a:gd name="connsiteX91" fmla="*/ 1560756 w 1573071"/>
              <a:gd name="connsiteY91" fmla="*/ 902582 h 2340869"/>
              <a:gd name="connsiteX92" fmla="*/ 1558376 w 1573071"/>
              <a:gd name="connsiteY92" fmla="*/ 933539 h 2340869"/>
              <a:gd name="connsiteX93" fmla="*/ 1555991 w 1573071"/>
              <a:gd name="connsiteY93" fmla="*/ 964496 h 2340869"/>
              <a:gd name="connsiteX94" fmla="*/ 1567897 w 1573071"/>
              <a:gd name="connsiteY94" fmla="*/ 983546 h 2340869"/>
              <a:gd name="connsiteX95" fmla="*/ 1517894 w 1573071"/>
              <a:gd name="connsiteY95" fmla="*/ 966874 h 2340869"/>
              <a:gd name="connsiteX96" fmla="*/ 1463123 w 1573071"/>
              <a:gd name="connsiteY96" fmla="*/ 985928 h 2340869"/>
              <a:gd name="connsiteX97" fmla="*/ 1425022 w 1573071"/>
              <a:gd name="connsiteY97" fmla="*/ 943065 h 2340869"/>
              <a:gd name="connsiteX98" fmla="*/ 1403591 w 1573071"/>
              <a:gd name="connsiteY98" fmla="*/ 935921 h 2340869"/>
              <a:gd name="connsiteX99" fmla="*/ 1389304 w 1573071"/>
              <a:gd name="connsiteY99" fmla="*/ 950209 h 2340869"/>
              <a:gd name="connsiteX100" fmla="*/ 1398829 w 1573071"/>
              <a:gd name="connsiteY100" fmla="*/ 978784 h 2340869"/>
              <a:gd name="connsiteX101" fmla="*/ 1348822 w 1573071"/>
              <a:gd name="connsiteY101" fmla="*/ 978784 h 2340869"/>
              <a:gd name="connsiteX102" fmla="*/ 1267860 w 1573071"/>
              <a:gd name="connsiteY102" fmla="*/ 997834 h 2340869"/>
              <a:gd name="connsiteX103" fmla="*/ 1239285 w 1573071"/>
              <a:gd name="connsiteY103" fmla="*/ 1019265 h 2340869"/>
              <a:gd name="connsiteX104" fmla="*/ 1213091 w 1573071"/>
              <a:gd name="connsiteY104" fmla="*/ 1024027 h 2340869"/>
              <a:gd name="connsiteX105" fmla="*/ 1191660 w 1573071"/>
              <a:gd name="connsiteY105" fmla="*/ 1035934 h 2340869"/>
              <a:gd name="connsiteX106" fmla="*/ 1160704 w 1573071"/>
              <a:gd name="connsiteY106" fmla="*/ 1033552 h 2340869"/>
              <a:gd name="connsiteX107" fmla="*/ 1101172 w 1573071"/>
              <a:gd name="connsiteY107" fmla="*/ 1059746 h 2340869"/>
              <a:gd name="connsiteX108" fmla="*/ 1060691 w 1573071"/>
              <a:gd name="connsiteY108" fmla="*/ 1052602 h 2340869"/>
              <a:gd name="connsiteX109" fmla="*/ 1022591 w 1573071"/>
              <a:gd name="connsiteY109" fmla="*/ 1074034 h 2340869"/>
              <a:gd name="connsiteX110" fmla="*/ 994016 w 1573071"/>
              <a:gd name="connsiteY110" fmla="*/ 1090702 h 2340869"/>
              <a:gd name="connsiteX111" fmla="*/ 989254 w 1573071"/>
              <a:gd name="connsiteY111" fmla="*/ 1119277 h 2340869"/>
              <a:gd name="connsiteX112" fmla="*/ 960679 w 1573071"/>
              <a:gd name="connsiteY112" fmla="*/ 1107371 h 2340869"/>
              <a:gd name="connsiteX113" fmla="*/ 958300 w 1573071"/>
              <a:gd name="connsiteY113" fmla="*/ 1157376 h 2340869"/>
              <a:gd name="connsiteX114" fmla="*/ 979731 w 1573071"/>
              <a:gd name="connsiteY114" fmla="*/ 1166900 h 2340869"/>
              <a:gd name="connsiteX115" fmla="*/ 974968 w 1573071"/>
              <a:gd name="connsiteY115" fmla="*/ 1240718 h 2340869"/>
              <a:gd name="connsiteX116" fmla="*/ 984494 w 1573071"/>
              <a:gd name="connsiteY116" fmla="*/ 1302633 h 2340869"/>
              <a:gd name="connsiteX117" fmla="*/ 1032119 w 1573071"/>
              <a:gd name="connsiteY117" fmla="*/ 1383595 h 2340869"/>
              <a:gd name="connsiteX118" fmla="*/ 1072600 w 1573071"/>
              <a:gd name="connsiteY118" fmla="*/ 1405026 h 2340869"/>
              <a:gd name="connsiteX119" fmla="*/ 1089269 w 1573071"/>
              <a:gd name="connsiteY119" fmla="*/ 1471701 h 2340869"/>
              <a:gd name="connsiteX120" fmla="*/ 1122607 w 1573071"/>
              <a:gd name="connsiteY120" fmla="*/ 1497895 h 2340869"/>
              <a:gd name="connsiteX121" fmla="*/ 1163088 w 1573071"/>
              <a:gd name="connsiteY121" fmla="*/ 1557426 h 2340869"/>
              <a:gd name="connsiteX122" fmla="*/ 1191663 w 1573071"/>
              <a:gd name="connsiteY122" fmla="*/ 1571714 h 2340869"/>
              <a:gd name="connsiteX123" fmla="*/ 1220238 w 1573071"/>
              <a:gd name="connsiteY123" fmla="*/ 1609813 h 2340869"/>
              <a:gd name="connsiteX124" fmla="*/ 1215943 w 1573071"/>
              <a:gd name="connsiteY124" fmla="*/ 1629673 h 2340869"/>
              <a:gd name="connsiteX125" fmla="*/ 1196425 w 1573071"/>
              <a:gd name="connsiteY125" fmla="*/ 1678870 h 2340869"/>
              <a:gd name="connsiteX126" fmla="*/ 1144037 w 1573071"/>
              <a:gd name="connsiteY126" fmla="*/ 1674106 h 2340869"/>
              <a:gd name="connsiteX127" fmla="*/ 1124987 w 1573071"/>
              <a:gd name="connsiteY127" fmla="*/ 1719349 h 2340869"/>
              <a:gd name="connsiteX128" fmla="*/ 1048787 w 1573071"/>
              <a:gd name="connsiteY128" fmla="*/ 1752687 h 2340869"/>
              <a:gd name="connsiteX129" fmla="*/ 1020212 w 1573071"/>
              <a:gd name="connsiteY129" fmla="*/ 1812218 h 2340869"/>
              <a:gd name="connsiteX130" fmla="*/ 1036881 w 1573071"/>
              <a:gd name="connsiteY130" fmla="*/ 1859843 h 2340869"/>
              <a:gd name="connsiteX131" fmla="*/ 1017832 w 1573071"/>
              <a:gd name="connsiteY131" fmla="*/ 1900326 h 2340869"/>
              <a:gd name="connsiteX132" fmla="*/ 984493 w 1573071"/>
              <a:gd name="connsiteY132" fmla="*/ 1897943 h 2340869"/>
              <a:gd name="connsiteX133" fmla="*/ 982112 w 1573071"/>
              <a:gd name="connsiteY133" fmla="*/ 1962237 h 2340869"/>
              <a:gd name="connsiteX134" fmla="*/ 946393 w 1573071"/>
              <a:gd name="connsiteY134" fmla="*/ 1978906 h 2340869"/>
              <a:gd name="connsiteX135" fmla="*/ 910674 w 1573071"/>
              <a:gd name="connsiteY135" fmla="*/ 1986049 h 2340869"/>
              <a:gd name="connsiteX136" fmla="*/ 910674 w 1573071"/>
              <a:gd name="connsiteY136" fmla="*/ 2050343 h 2340869"/>
              <a:gd name="connsiteX137" fmla="*/ 967824 w 1573071"/>
              <a:gd name="connsiteY137" fmla="*/ 2059868 h 2340869"/>
              <a:gd name="connsiteX138" fmla="*/ 1001162 w 1573071"/>
              <a:gd name="connsiteY138" fmla="*/ 2055106 h 2340869"/>
              <a:gd name="connsiteX139" fmla="*/ 1005922 w 1573071"/>
              <a:gd name="connsiteY139" fmla="*/ 2128925 h 2340869"/>
              <a:gd name="connsiteX140" fmla="*/ 982112 w 1573071"/>
              <a:gd name="connsiteY140" fmla="*/ 2150356 h 2340869"/>
              <a:gd name="connsiteX141" fmla="*/ 922581 w 1573071"/>
              <a:gd name="connsiteY141" fmla="*/ 2147976 h 2340869"/>
              <a:gd name="connsiteX142" fmla="*/ 870193 w 1573071"/>
              <a:gd name="connsiteY142" fmla="*/ 2157501 h 2340869"/>
              <a:gd name="connsiteX143" fmla="*/ 824949 w 1573071"/>
              <a:gd name="connsiteY143" fmla="*/ 2181314 h 2340869"/>
              <a:gd name="connsiteX144" fmla="*/ 779704 w 1573071"/>
              <a:gd name="connsiteY144" fmla="*/ 2188456 h 2340869"/>
              <a:gd name="connsiteX145" fmla="*/ 758274 w 1573071"/>
              <a:gd name="connsiteY145" fmla="*/ 2207508 h 2340869"/>
              <a:gd name="connsiteX146" fmla="*/ 751131 w 1573071"/>
              <a:gd name="connsiteY146" fmla="*/ 2252751 h 2340869"/>
              <a:gd name="connsiteX147" fmla="*/ 734462 w 1573071"/>
              <a:gd name="connsiteY147" fmla="*/ 2264658 h 2340869"/>
              <a:gd name="connsiteX148" fmla="*/ 689218 w 1573071"/>
              <a:gd name="connsiteY148" fmla="*/ 2314664 h 2340869"/>
              <a:gd name="connsiteX149" fmla="*/ 665406 w 1573071"/>
              <a:gd name="connsiteY149" fmla="*/ 2319425 h 2340869"/>
              <a:gd name="connsiteX150" fmla="*/ 617781 w 1573071"/>
              <a:gd name="connsiteY150" fmla="*/ 2340857 h 2340869"/>
              <a:gd name="connsiteX151" fmla="*/ 579681 w 1573071"/>
              <a:gd name="connsiteY151" fmla="*/ 2324188 h 2340869"/>
              <a:gd name="connsiteX152" fmla="*/ 563012 w 1573071"/>
              <a:gd name="connsiteY152" fmla="*/ 2295613 h 2340869"/>
              <a:gd name="connsiteX153" fmla="*/ 520149 w 1573071"/>
              <a:gd name="connsiteY153" fmla="*/ 2305139 h 2340869"/>
              <a:gd name="connsiteX154" fmla="*/ 512573 w 1573071"/>
              <a:gd name="connsiteY154" fmla="*/ 2299035 h 2340869"/>
              <a:gd name="connsiteX155" fmla="*/ 503481 w 1573071"/>
              <a:gd name="connsiteY155" fmla="*/ 2293232 h 2340869"/>
              <a:gd name="connsiteX156" fmla="*/ 522531 w 1573071"/>
              <a:gd name="connsiteY156" fmla="*/ 2186075 h 2340869"/>
              <a:gd name="connsiteX157" fmla="*/ 539199 w 1573071"/>
              <a:gd name="connsiteY157" fmla="*/ 2164644 h 2340869"/>
              <a:gd name="connsiteX158" fmla="*/ 529674 w 1573071"/>
              <a:gd name="connsiteY158" fmla="*/ 2119401 h 2340869"/>
              <a:gd name="connsiteX159" fmla="*/ 553487 w 1573071"/>
              <a:gd name="connsiteY159" fmla="*/ 2105113 h 2340869"/>
              <a:gd name="connsiteX160" fmla="*/ 534437 w 1573071"/>
              <a:gd name="connsiteY160" fmla="*/ 2090826 h 2340869"/>
              <a:gd name="connsiteX161" fmla="*/ 522531 w 1573071"/>
              <a:gd name="connsiteY161" fmla="*/ 2055108 h 2340869"/>
              <a:gd name="connsiteX162" fmla="*/ 513006 w 1573071"/>
              <a:gd name="connsiteY162" fmla="*/ 2009864 h 2340869"/>
              <a:gd name="connsiteX163" fmla="*/ 510624 w 1573071"/>
              <a:gd name="connsiteY163" fmla="*/ 1978906 h 2340869"/>
              <a:gd name="connsiteX164" fmla="*/ 460618 w 1573071"/>
              <a:gd name="connsiteY164" fmla="*/ 1981289 h 2340869"/>
              <a:gd name="connsiteX165" fmla="*/ 427282 w 1573071"/>
              <a:gd name="connsiteY165" fmla="*/ 1945570 h 2340869"/>
              <a:gd name="connsiteX166" fmla="*/ 382037 w 1573071"/>
              <a:gd name="connsiteY166" fmla="*/ 1928900 h 2340869"/>
              <a:gd name="connsiteX167" fmla="*/ 367749 w 1573071"/>
              <a:gd name="connsiteY167" fmla="*/ 1878895 h 2340869"/>
              <a:gd name="connsiteX168" fmla="*/ 365368 w 1573071"/>
              <a:gd name="connsiteY168" fmla="*/ 1857463 h 2340869"/>
              <a:gd name="connsiteX169" fmla="*/ 334413 w 1573071"/>
              <a:gd name="connsiteY169" fmla="*/ 1812220 h 2340869"/>
              <a:gd name="connsiteX170" fmla="*/ 291549 w 1573071"/>
              <a:gd name="connsiteY170" fmla="*/ 1788407 h 2340869"/>
              <a:gd name="connsiteX171" fmla="*/ 248688 w 1573071"/>
              <a:gd name="connsiteY171" fmla="*/ 1759833 h 2340869"/>
              <a:gd name="connsiteX172" fmla="*/ 215349 w 1573071"/>
              <a:gd name="connsiteY172" fmla="*/ 1750307 h 2340869"/>
              <a:gd name="connsiteX173" fmla="*/ 217731 w 1573071"/>
              <a:gd name="connsiteY173" fmla="*/ 1705061 h 2340869"/>
              <a:gd name="connsiteX174" fmla="*/ 174868 w 1573071"/>
              <a:gd name="connsiteY174" fmla="*/ 1719351 h 2340869"/>
              <a:gd name="connsiteX175" fmla="*/ 186775 w 1573071"/>
              <a:gd name="connsiteY175" fmla="*/ 1752689 h 2340869"/>
              <a:gd name="connsiteX176" fmla="*/ 179631 w 1573071"/>
              <a:gd name="connsiteY176" fmla="*/ 1769358 h 2340869"/>
              <a:gd name="connsiteX177" fmla="*/ 141531 w 1573071"/>
              <a:gd name="connsiteY177" fmla="*/ 1740783 h 2340869"/>
              <a:gd name="connsiteX178" fmla="*/ 98669 w 1573071"/>
              <a:gd name="connsiteY178" fmla="*/ 1738401 h 2340869"/>
              <a:gd name="connsiteX179" fmla="*/ 43899 w 1573071"/>
              <a:gd name="connsiteY179" fmla="*/ 1719351 h 2340869"/>
              <a:gd name="connsiteX180" fmla="*/ 10560 w 1573071"/>
              <a:gd name="connsiteY180" fmla="*/ 1716967 h 2340869"/>
              <a:gd name="connsiteX181" fmla="*/ 1037 w 1573071"/>
              <a:gd name="connsiteY181" fmla="*/ 1664583 h 2340869"/>
              <a:gd name="connsiteX182" fmla="*/ 34374 w 1573071"/>
              <a:gd name="connsiteY182" fmla="*/ 1576476 h 2340869"/>
              <a:gd name="connsiteX183" fmla="*/ 60568 w 1573071"/>
              <a:gd name="connsiteY183" fmla="*/ 1528851 h 2340869"/>
              <a:gd name="connsiteX184" fmla="*/ 81999 w 1573071"/>
              <a:gd name="connsiteY184" fmla="*/ 1481226 h 2340869"/>
              <a:gd name="connsiteX185" fmla="*/ 108194 w 1573071"/>
              <a:gd name="connsiteY185" fmla="*/ 1443126 h 2340869"/>
              <a:gd name="connsiteX186" fmla="*/ 146293 w 1573071"/>
              <a:gd name="connsiteY186" fmla="*/ 1433601 h 2340869"/>
              <a:gd name="connsiteX187" fmla="*/ 153438 w 1573071"/>
              <a:gd name="connsiteY187" fmla="*/ 1397883 h 2340869"/>
              <a:gd name="connsiteX188" fmla="*/ 262975 w 1573071"/>
              <a:gd name="connsiteY188" fmla="*/ 1278820 h 2340869"/>
              <a:gd name="connsiteX189" fmla="*/ 286787 w 1573071"/>
              <a:gd name="connsiteY189" fmla="*/ 1140705 h 2340869"/>
              <a:gd name="connsiteX190" fmla="*/ 282025 w 1573071"/>
              <a:gd name="connsiteY190" fmla="*/ 1059745 h 2340869"/>
              <a:gd name="connsiteX191" fmla="*/ 196300 w 1573071"/>
              <a:gd name="connsiteY191" fmla="*/ 1047839 h 2340869"/>
              <a:gd name="connsiteX192" fmla="*/ 179632 w 1573071"/>
              <a:gd name="connsiteY192" fmla="*/ 966876 h 2340869"/>
              <a:gd name="connsiteX193" fmla="*/ 186775 w 1573071"/>
              <a:gd name="connsiteY193" fmla="*/ 900201 h 2340869"/>
              <a:gd name="connsiteX194" fmla="*/ 148675 w 1573071"/>
              <a:gd name="connsiteY194" fmla="*/ 862101 h 2340869"/>
              <a:gd name="connsiteX195" fmla="*/ 127244 w 1573071"/>
              <a:gd name="connsiteY195" fmla="*/ 821619 h 2340869"/>
              <a:gd name="connsiteX196" fmla="*/ 117719 w 1573071"/>
              <a:gd name="connsiteY196" fmla="*/ 762089 h 2340869"/>
              <a:gd name="connsiteX197" fmla="*/ 102097 w 1573071"/>
              <a:gd name="connsiteY19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384418 w 1573071"/>
              <a:gd name="connsiteY5" fmla="*/ 481100 h 2340869"/>
              <a:gd name="connsiteX6" fmla="*/ 508243 w 1573071"/>
              <a:gd name="connsiteY6" fmla="*/ 416807 h 2340869"/>
              <a:gd name="connsiteX7" fmla="*/ 567774 w 1573071"/>
              <a:gd name="connsiteY7" fmla="*/ 357274 h 2340869"/>
              <a:gd name="connsiteX8" fmla="*/ 624924 w 1573071"/>
              <a:gd name="connsiteY8" fmla="*/ 307269 h 2340869"/>
              <a:gd name="connsiteX9" fmla="*/ 265357 w 1573071"/>
              <a:gd name="connsiteY9" fmla="*/ 121532 h 2340869"/>
              <a:gd name="connsiteX10" fmla="*/ 293931 w 1573071"/>
              <a:gd name="connsiteY10" fmla="*/ 123912 h 2340869"/>
              <a:gd name="connsiteX11" fmla="*/ 324887 w 1573071"/>
              <a:gd name="connsiteY11" fmla="*/ 169157 h 2340869"/>
              <a:gd name="connsiteX12" fmla="*/ 341554 w 1573071"/>
              <a:gd name="connsiteY12" fmla="*/ 138201 h 2340869"/>
              <a:gd name="connsiteX13" fmla="*/ 384416 w 1573071"/>
              <a:gd name="connsiteY13" fmla="*/ 121534 h 2340869"/>
              <a:gd name="connsiteX14" fmla="*/ 420135 w 1573071"/>
              <a:gd name="connsiteY14" fmla="*/ 83434 h 2340869"/>
              <a:gd name="connsiteX15" fmla="*/ 451091 w 1573071"/>
              <a:gd name="connsiteY15" fmla="*/ 88196 h 2340869"/>
              <a:gd name="connsiteX16" fmla="*/ 470141 w 1573071"/>
              <a:gd name="connsiteY16" fmla="*/ 64384 h 2340869"/>
              <a:gd name="connsiteX17" fmla="*/ 498716 w 1573071"/>
              <a:gd name="connsiteY17" fmla="*/ 88196 h 2340869"/>
              <a:gd name="connsiteX18" fmla="*/ 486810 w 1573071"/>
              <a:gd name="connsiteY18" fmla="*/ 121534 h 2340869"/>
              <a:gd name="connsiteX19" fmla="*/ 713029 w 1573071"/>
              <a:gd name="connsiteY19" fmla="*/ 266789 h 2340869"/>
              <a:gd name="connsiteX20" fmla="*/ 515385 w 1573071"/>
              <a:gd name="connsiteY20" fmla="*/ 78671 h 2340869"/>
              <a:gd name="connsiteX21" fmla="*/ 522529 w 1573071"/>
              <a:gd name="connsiteY21" fmla="*/ 23901 h 2340869"/>
              <a:gd name="connsiteX22" fmla="*/ 543961 w 1573071"/>
              <a:gd name="connsiteY22" fmla="*/ 11994 h 2340869"/>
              <a:gd name="connsiteX23" fmla="*/ 551104 w 1573071"/>
              <a:gd name="connsiteY23" fmla="*/ 89 h 2340869"/>
              <a:gd name="connsiteX24" fmla="*/ 601110 w 1573071"/>
              <a:gd name="connsiteY24" fmla="*/ 19139 h 2340869"/>
              <a:gd name="connsiteX25" fmla="*/ 636831 w 1573071"/>
              <a:gd name="connsiteY25" fmla="*/ 33424 h 2340869"/>
              <a:gd name="connsiteX26" fmla="*/ 651116 w 1573071"/>
              <a:gd name="connsiteY26" fmla="*/ 40570 h 2340869"/>
              <a:gd name="connsiteX27" fmla="*/ 708266 w 1573071"/>
              <a:gd name="connsiteY27" fmla="*/ 121534 h 2340869"/>
              <a:gd name="connsiteX28" fmla="*/ 784468 w 1573071"/>
              <a:gd name="connsiteY28" fmla="*/ 242975 h 2340869"/>
              <a:gd name="connsiteX29" fmla="*/ 753510 w 1573071"/>
              <a:gd name="connsiteY29" fmla="*/ 123915 h 2340869"/>
              <a:gd name="connsiteX30" fmla="*/ 765416 w 1573071"/>
              <a:gd name="connsiteY30" fmla="*/ 114390 h 2340869"/>
              <a:gd name="connsiteX31" fmla="*/ 855903 w 1573071"/>
              <a:gd name="connsiteY31" fmla="*/ 192971 h 2340869"/>
              <a:gd name="connsiteX32" fmla="*/ 908291 w 1573071"/>
              <a:gd name="connsiteY32" fmla="*/ 133440 h 2340869"/>
              <a:gd name="connsiteX33" fmla="*/ 896385 w 1573071"/>
              <a:gd name="connsiteY33" fmla="*/ 26284 h 2340869"/>
              <a:gd name="connsiteX34" fmla="*/ 920197 w 1573071"/>
              <a:gd name="connsiteY34" fmla="*/ 38190 h 2340869"/>
              <a:gd name="connsiteX35" fmla="*/ 922579 w 1573071"/>
              <a:gd name="connsiteY35" fmla="*/ 64384 h 2340869"/>
              <a:gd name="connsiteX36" fmla="*/ 946391 w 1573071"/>
              <a:gd name="connsiteY36" fmla="*/ 42952 h 2340869"/>
              <a:gd name="connsiteX37" fmla="*/ 982113 w 1573071"/>
              <a:gd name="connsiteY37" fmla="*/ 42950 h 2340869"/>
              <a:gd name="connsiteX38" fmla="*/ 1032116 w 1573071"/>
              <a:gd name="connsiteY38" fmla="*/ 69146 h 2340869"/>
              <a:gd name="connsiteX39" fmla="*/ 1060693 w 1573071"/>
              <a:gd name="connsiteY39" fmla="*/ 26281 h 2340869"/>
              <a:gd name="connsiteX40" fmla="*/ 1155942 w 1573071"/>
              <a:gd name="connsiteY40" fmla="*/ 16756 h 2340869"/>
              <a:gd name="connsiteX41" fmla="*/ 1182135 w 1573071"/>
              <a:gd name="connsiteY41" fmla="*/ 11996 h 2340869"/>
              <a:gd name="connsiteX42" fmla="*/ 1255954 w 1573071"/>
              <a:gd name="connsiteY42" fmla="*/ 54859 h 2340869"/>
              <a:gd name="connsiteX43" fmla="*/ 1310722 w 1573071"/>
              <a:gd name="connsiteY43" fmla="*/ 121534 h 2340869"/>
              <a:gd name="connsiteX44" fmla="*/ 1253572 w 1573071"/>
              <a:gd name="connsiteY44" fmla="*/ 135821 h 2340869"/>
              <a:gd name="connsiteX45" fmla="*/ 1229760 w 1573071"/>
              <a:gd name="connsiteY45" fmla="*/ 169159 h 2340869"/>
              <a:gd name="connsiteX46" fmla="*/ 1272622 w 1573071"/>
              <a:gd name="connsiteY46" fmla="*/ 188209 h 2340869"/>
              <a:gd name="connsiteX47" fmla="*/ 1298816 w 1573071"/>
              <a:gd name="connsiteY47" fmla="*/ 185827 h 2340869"/>
              <a:gd name="connsiteX48" fmla="*/ 1322629 w 1573071"/>
              <a:gd name="connsiteY48" fmla="*/ 202496 h 2340869"/>
              <a:gd name="connsiteX49" fmla="*/ 1351204 w 1573071"/>
              <a:gd name="connsiteY49" fmla="*/ 200115 h 2340869"/>
              <a:gd name="connsiteX50" fmla="*/ 1370255 w 1573071"/>
              <a:gd name="connsiteY50" fmla="*/ 212019 h 2340869"/>
              <a:gd name="connsiteX51" fmla="*/ 1289291 w 1573071"/>
              <a:gd name="connsiteY51" fmla="*/ 338227 h 2340869"/>
              <a:gd name="connsiteX52" fmla="*/ 1260716 w 1573071"/>
              <a:gd name="connsiteY52" fmla="*/ 350134 h 2340869"/>
              <a:gd name="connsiteX53" fmla="*/ 1184516 w 1573071"/>
              <a:gd name="connsiteY53" fmla="*/ 316796 h 2340869"/>
              <a:gd name="connsiteX54" fmla="*/ 1101172 w 1573071"/>
              <a:gd name="connsiteY54" fmla="*/ 262027 h 2340869"/>
              <a:gd name="connsiteX55" fmla="*/ 1003541 w 1573071"/>
              <a:gd name="connsiteY55" fmla="*/ 288221 h 2340869"/>
              <a:gd name="connsiteX56" fmla="*/ 991635 w 1573071"/>
              <a:gd name="connsiteY56" fmla="*/ 323940 h 2340869"/>
              <a:gd name="connsiteX57" fmla="*/ 1036879 w 1573071"/>
              <a:gd name="connsiteY57" fmla="*/ 352515 h 2340869"/>
              <a:gd name="connsiteX58" fmla="*/ 1063072 w 1573071"/>
              <a:gd name="connsiteY58" fmla="*/ 402521 h 2340869"/>
              <a:gd name="connsiteX59" fmla="*/ 1060691 w 1573071"/>
              <a:gd name="connsiteY59" fmla="*/ 421571 h 2340869"/>
              <a:gd name="connsiteX60" fmla="*/ 1044022 w 1573071"/>
              <a:gd name="connsiteY60" fmla="*/ 493009 h 2340869"/>
              <a:gd name="connsiteX61" fmla="*/ 1017829 w 1573071"/>
              <a:gd name="connsiteY61" fmla="*/ 540634 h 2340869"/>
              <a:gd name="connsiteX62" fmla="*/ 986872 w 1573071"/>
              <a:gd name="connsiteY62" fmla="*/ 566827 h 2340869"/>
              <a:gd name="connsiteX63" fmla="*/ 972585 w 1573071"/>
              <a:gd name="connsiteY63" fmla="*/ 628740 h 2340869"/>
              <a:gd name="connsiteX64" fmla="*/ 1044022 w 1573071"/>
              <a:gd name="connsiteY64" fmla="*/ 640646 h 2340869"/>
              <a:gd name="connsiteX65" fmla="*/ 1079741 w 1573071"/>
              <a:gd name="connsiteY65" fmla="*/ 600165 h 2340869"/>
              <a:gd name="connsiteX66" fmla="*/ 1110697 w 1573071"/>
              <a:gd name="connsiteY66" fmla="*/ 573971 h 2340869"/>
              <a:gd name="connsiteX67" fmla="*/ 1179754 w 1573071"/>
              <a:gd name="connsiteY67" fmla="*/ 564446 h 2340869"/>
              <a:gd name="connsiteX68" fmla="*/ 1189279 w 1573071"/>
              <a:gd name="connsiteY68" fmla="*/ 633502 h 2340869"/>
              <a:gd name="connsiteX69" fmla="*/ 1251191 w 1573071"/>
              <a:gd name="connsiteY69" fmla="*/ 669221 h 2340869"/>
              <a:gd name="connsiteX70" fmla="*/ 1263097 w 1573071"/>
              <a:gd name="connsiteY70" fmla="*/ 688271 h 2340869"/>
              <a:gd name="connsiteX71" fmla="*/ 1294054 w 1573071"/>
              <a:gd name="connsiteY71" fmla="*/ 685890 h 2340869"/>
              <a:gd name="connsiteX72" fmla="*/ 1272622 w 1573071"/>
              <a:gd name="connsiteY72" fmla="*/ 647790 h 2340869"/>
              <a:gd name="connsiteX73" fmla="*/ 1320247 w 1573071"/>
              <a:gd name="connsiteY73" fmla="*/ 650171 h 2340869"/>
              <a:gd name="connsiteX74" fmla="*/ 1332154 w 1573071"/>
              <a:gd name="connsiteY74" fmla="*/ 685890 h 2340869"/>
              <a:gd name="connsiteX75" fmla="*/ 1346442 w 1573071"/>
              <a:gd name="connsiteY75" fmla="*/ 654934 h 2340869"/>
              <a:gd name="connsiteX76" fmla="*/ 1375016 w 1573071"/>
              <a:gd name="connsiteY76" fmla="*/ 664459 h 2340869"/>
              <a:gd name="connsiteX77" fmla="*/ 1432166 w 1573071"/>
              <a:gd name="connsiteY77" fmla="*/ 654934 h 2340869"/>
              <a:gd name="connsiteX78" fmla="*/ 1448835 w 1573071"/>
              <a:gd name="connsiteY78" fmla="*/ 633502 h 2340869"/>
              <a:gd name="connsiteX79" fmla="*/ 1501222 w 1573071"/>
              <a:gd name="connsiteY79" fmla="*/ 650171 h 2340869"/>
              <a:gd name="connsiteX80" fmla="*/ 1505985 w 1573071"/>
              <a:gd name="connsiteY80" fmla="*/ 688271 h 2340869"/>
              <a:gd name="connsiteX81" fmla="*/ 1532179 w 1573071"/>
              <a:gd name="connsiteY81" fmla="*/ 697796 h 2340869"/>
              <a:gd name="connsiteX82" fmla="*/ 1522654 w 1573071"/>
              <a:gd name="connsiteY82" fmla="*/ 747802 h 2340869"/>
              <a:gd name="connsiteX83" fmla="*/ 1555991 w 1573071"/>
              <a:gd name="connsiteY83" fmla="*/ 764471 h 2340869"/>
              <a:gd name="connsiteX84" fmla="*/ 1555991 w 1573071"/>
              <a:gd name="connsiteY84" fmla="*/ 802571 h 2340869"/>
              <a:gd name="connsiteX85" fmla="*/ 1517891 w 1573071"/>
              <a:gd name="connsiteY85" fmla="*/ 797809 h 2340869"/>
              <a:gd name="connsiteX86" fmla="*/ 1479791 w 1573071"/>
              <a:gd name="connsiteY86" fmla="*/ 819240 h 2340869"/>
              <a:gd name="connsiteX87" fmla="*/ 1501222 w 1573071"/>
              <a:gd name="connsiteY87" fmla="*/ 835909 h 2340869"/>
              <a:gd name="connsiteX88" fmla="*/ 1541704 w 1573071"/>
              <a:gd name="connsiteY88" fmla="*/ 840671 h 2340869"/>
              <a:gd name="connsiteX89" fmla="*/ 1572660 w 1573071"/>
              <a:gd name="connsiteY89" fmla="*/ 871627 h 2340869"/>
              <a:gd name="connsiteX90" fmla="*/ 1560756 w 1573071"/>
              <a:gd name="connsiteY90" fmla="*/ 902582 h 2340869"/>
              <a:gd name="connsiteX91" fmla="*/ 1558376 w 1573071"/>
              <a:gd name="connsiteY91" fmla="*/ 933539 h 2340869"/>
              <a:gd name="connsiteX92" fmla="*/ 1555991 w 1573071"/>
              <a:gd name="connsiteY92" fmla="*/ 964496 h 2340869"/>
              <a:gd name="connsiteX93" fmla="*/ 1567897 w 1573071"/>
              <a:gd name="connsiteY93" fmla="*/ 983546 h 2340869"/>
              <a:gd name="connsiteX94" fmla="*/ 1517894 w 1573071"/>
              <a:gd name="connsiteY94" fmla="*/ 966874 h 2340869"/>
              <a:gd name="connsiteX95" fmla="*/ 1463123 w 1573071"/>
              <a:gd name="connsiteY95" fmla="*/ 985928 h 2340869"/>
              <a:gd name="connsiteX96" fmla="*/ 1425022 w 1573071"/>
              <a:gd name="connsiteY96" fmla="*/ 943065 h 2340869"/>
              <a:gd name="connsiteX97" fmla="*/ 1403591 w 1573071"/>
              <a:gd name="connsiteY97" fmla="*/ 935921 h 2340869"/>
              <a:gd name="connsiteX98" fmla="*/ 1389304 w 1573071"/>
              <a:gd name="connsiteY98" fmla="*/ 950209 h 2340869"/>
              <a:gd name="connsiteX99" fmla="*/ 1398829 w 1573071"/>
              <a:gd name="connsiteY99" fmla="*/ 978784 h 2340869"/>
              <a:gd name="connsiteX100" fmla="*/ 1348822 w 1573071"/>
              <a:gd name="connsiteY100" fmla="*/ 978784 h 2340869"/>
              <a:gd name="connsiteX101" fmla="*/ 1267860 w 1573071"/>
              <a:gd name="connsiteY101" fmla="*/ 997834 h 2340869"/>
              <a:gd name="connsiteX102" fmla="*/ 1239285 w 1573071"/>
              <a:gd name="connsiteY102" fmla="*/ 1019265 h 2340869"/>
              <a:gd name="connsiteX103" fmla="*/ 1213091 w 1573071"/>
              <a:gd name="connsiteY103" fmla="*/ 1024027 h 2340869"/>
              <a:gd name="connsiteX104" fmla="*/ 1191660 w 1573071"/>
              <a:gd name="connsiteY104" fmla="*/ 1035934 h 2340869"/>
              <a:gd name="connsiteX105" fmla="*/ 1160704 w 1573071"/>
              <a:gd name="connsiteY105" fmla="*/ 1033552 h 2340869"/>
              <a:gd name="connsiteX106" fmla="*/ 1101172 w 1573071"/>
              <a:gd name="connsiteY106" fmla="*/ 1059746 h 2340869"/>
              <a:gd name="connsiteX107" fmla="*/ 1060691 w 1573071"/>
              <a:gd name="connsiteY107" fmla="*/ 1052602 h 2340869"/>
              <a:gd name="connsiteX108" fmla="*/ 1022591 w 1573071"/>
              <a:gd name="connsiteY108" fmla="*/ 1074034 h 2340869"/>
              <a:gd name="connsiteX109" fmla="*/ 994016 w 1573071"/>
              <a:gd name="connsiteY109" fmla="*/ 1090702 h 2340869"/>
              <a:gd name="connsiteX110" fmla="*/ 989254 w 1573071"/>
              <a:gd name="connsiteY110" fmla="*/ 1119277 h 2340869"/>
              <a:gd name="connsiteX111" fmla="*/ 960679 w 1573071"/>
              <a:gd name="connsiteY111" fmla="*/ 1107371 h 2340869"/>
              <a:gd name="connsiteX112" fmla="*/ 958300 w 1573071"/>
              <a:gd name="connsiteY112" fmla="*/ 1157376 h 2340869"/>
              <a:gd name="connsiteX113" fmla="*/ 979731 w 1573071"/>
              <a:gd name="connsiteY113" fmla="*/ 1166900 h 2340869"/>
              <a:gd name="connsiteX114" fmla="*/ 974968 w 1573071"/>
              <a:gd name="connsiteY114" fmla="*/ 1240718 h 2340869"/>
              <a:gd name="connsiteX115" fmla="*/ 984494 w 1573071"/>
              <a:gd name="connsiteY115" fmla="*/ 1302633 h 2340869"/>
              <a:gd name="connsiteX116" fmla="*/ 1032119 w 1573071"/>
              <a:gd name="connsiteY116" fmla="*/ 1383595 h 2340869"/>
              <a:gd name="connsiteX117" fmla="*/ 1072600 w 1573071"/>
              <a:gd name="connsiteY117" fmla="*/ 1405026 h 2340869"/>
              <a:gd name="connsiteX118" fmla="*/ 1089269 w 1573071"/>
              <a:gd name="connsiteY118" fmla="*/ 1471701 h 2340869"/>
              <a:gd name="connsiteX119" fmla="*/ 1122607 w 1573071"/>
              <a:gd name="connsiteY119" fmla="*/ 1497895 h 2340869"/>
              <a:gd name="connsiteX120" fmla="*/ 1163088 w 1573071"/>
              <a:gd name="connsiteY120" fmla="*/ 1557426 h 2340869"/>
              <a:gd name="connsiteX121" fmla="*/ 1191663 w 1573071"/>
              <a:gd name="connsiteY121" fmla="*/ 1571714 h 2340869"/>
              <a:gd name="connsiteX122" fmla="*/ 1220238 w 1573071"/>
              <a:gd name="connsiteY122" fmla="*/ 1609813 h 2340869"/>
              <a:gd name="connsiteX123" fmla="*/ 1215943 w 1573071"/>
              <a:gd name="connsiteY123" fmla="*/ 1629673 h 2340869"/>
              <a:gd name="connsiteX124" fmla="*/ 1196425 w 1573071"/>
              <a:gd name="connsiteY124" fmla="*/ 1678870 h 2340869"/>
              <a:gd name="connsiteX125" fmla="*/ 1144037 w 1573071"/>
              <a:gd name="connsiteY125" fmla="*/ 1674106 h 2340869"/>
              <a:gd name="connsiteX126" fmla="*/ 1124987 w 1573071"/>
              <a:gd name="connsiteY126" fmla="*/ 1719349 h 2340869"/>
              <a:gd name="connsiteX127" fmla="*/ 1048787 w 1573071"/>
              <a:gd name="connsiteY127" fmla="*/ 1752687 h 2340869"/>
              <a:gd name="connsiteX128" fmla="*/ 1020212 w 1573071"/>
              <a:gd name="connsiteY128" fmla="*/ 1812218 h 2340869"/>
              <a:gd name="connsiteX129" fmla="*/ 1036881 w 1573071"/>
              <a:gd name="connsiteY129" fmla="*/ 1859843 h 2340869"/>
              <a:gd name="connsiteX130" fmla="*/ 1017832 w 1573071"/>
              <a:gd name="connsiteY130" fmla="*/ 1900326 h 2340869"/>
              <a:gd name="connsiteX131" fmla="*/ 984493 w 1573071"/>
              <a:gd name="connsiteY131" fmla="*/ 1897943 h 2340869"/>
              <a:gd name="connsiteX132" fmla="*/ 982112 w 1573071"/>
              <a:gd name="connsiteY132" fmla="*/ 1962237 h 2340869"/>
              <a:gd name="connsiteX133" fmla="*/ 946393 w 1573071"/>
              <a:gd name="connsiteY133" fmla="*/ 1978906 h 2340869"/>
              <a:gd name="connsiteX134" fmla="*/ 910674 w 1573071"/>
              <a:gd name="connsiteY134" fmla="*/ 1986049 h 2340869"/>
              <a:gd name="connsiteX135" fmla="*/ 910674 w 1573071"/>
              <a:gd name="connsiteY135" fmla="*/ 2050343 h 2340869"/>
              <a:gd name="connsiteX136" fmla="*/ 967824 w 1573071"/>
              <a:gd name="connsiteY136" fmla="*/ 2059868 h 2340869"/>
              <a:gd name="connsiteX137" fmla="*/ 1001162 w 1573071"/>
              <a:gd name="connsiteY137" fmla="*/ 2055106 h 2340869"/>
              <a:gd name="connsiteX138" fmla="*/ 1005922 w 1573071"/>
              <a:gd name="connsiteY138" fmla="*/ 2128925 h 2340869"/>
              <a:gd name="connsiteX139" fmla="*/ 982112 w 1573071"/>
              <a:gd name="connsiteY139" fmla="*/ 2150356 h 2340869"/>
              <a:gd name="connsiteX140" fmla="*/ 922581 w 1573071"/>
              <a:gd name="connsiteY140" fmla="*/ 2147976 h 2340869"/>
              <a:gd name="connsiteX141" fmla="*/ 870193 w 1573071"/>
              <a:gd name="connsiteY141" fmla="*/ 2157501 h 2340869"/>
              <a:gd name="connsiteX142" fmla="*/ 824949 w 1573071"/>
              <a:gd name="connsiteY142" fmla="*/ 2181314 h 2340869"/>
              <a:gd name="connsiteX143" fmla="*/ 779704 w 1573071"/>
              <a:gd name="connsiteY143" fmla="*/ 2188456 h 2340869"/>
              <a:gd name="connsiteX144" fmla="*/ 758274 w 1573071"/>
              <a:gd name="connsiteY144" fmla="*/ 2207508 h 2340869"/>
              <a:gd name="connsiteX145" fmla="*/ 751131 w 1573071"/>
              <a:gd name="connsiteY145" fmla="*/ 2252751 h 2340869"/>
              <a:gd name="connsiteX146" fmla="*/ 734462 w 1573071"/>
              <a:gd name="connsiteY146" fmla="*/ 2264658 h 2340869"/>
              <a:gd name="connsiteX147" fmla="*/ 689218 w 1573071"/>
              <a:gd name="connsiteY147" fmla="*/ 2314664 h 2340869"/>
              <a:gd name="connsiteX148" fmla="*/ 665406 w 1573071"/>
              <a:gd name="connsiteY148" fmla="*/ 2319425 h 2340869"/>
              <a:gd name="connsiteX149" fmla="*/ 617781 w 1573071"/>
              <a:gd name="connsiteY149" fmla="*/ 2340857 h 2340869"/>
              <a:gd name="connsiteX150" fmla="*/ 579681 w 1573071"/>
              <a:gd name="connsiteY150" fmla="*/ 2324188 h 2340869"/>
              <a:gd name="connsiteX151" fmla="*/ 563012 w 1573071"/>
              <a:gd name="connsiteY151" fmla="*/ 2295613 h 2340869"/>
              <a:gd name="connsiteX152" fmla="*/ 520149 w 1573071"/>
              <a:gd name="connsiteY152" fmla="*/ 2305139 h 2340869"/>
              <a:gd name="connsiteX153" fmla="*/ 512573 w 1573071"/>
              <a:gd name="connsiteY153" fmla="*/ 2299035 h 2340869"/>
              <a:gd name="connsiteX154" fmla="*/ 503481 w 1573071"/>
              <a:gd name="connsiteY154" fmla="*/ 2293232 h 2340869"/>
              <a:gd name="connsiteX155" fmla="*/ 522531 w 1573071"/>
              <a:gd name="connsiteY155" fmla="*/ 2186075 h 2340869"/>
              <a:gd name="connsiteX156" fmla="*/ 539199 w 1573071"/>
              <a:gd name="connsiteY156" fmla="*/ 2164644 h 2340869"/>
              <a:gd name="connsiteX157" fmla="*/ 529674 w 1573071"/>
              <a:gd name="connsiteY157" fmla="*/ 2119401 h 2340869"/>
              <a:gd name="connsiteX158" fmla="*/ 553487 w 1573071"/>
              <a:gd name="connsiteY158" fmla="*/ 2105113 h 2340869"/>
              <a:gd name="connsiteX159" fmla="*/ 534437 w 1573071"/>
              <a:gd name="connsiteY159" fmla="*/ 2090826 h 2340869"/>
              <a:gd name="connsiteX160" fmla="*/ 522531 w 1573071"/>
              <a:gd name="connsiteY160" fmla="*/ 2055108 h 2340869"/>
              <a:gd name="connsiteX161" fmla="*/ 513006 w 1573071"/>
              <a:gd name="connsiteY161" fmla="*/ 2009864 h 2340869"/>
              <a:gd name="connsiteX162" fmla="*/ 510624 w 1573071"/>
              <a:gd name="connsiteY162" fmla="*/ 1978906 h 2340869"/>
              <a:gd name="connsiteX163" fmla="*/ 460618 w 1573071"/>
              <a:gd name="connsiteY163" fmla="*/ 1981289 h 2340869"/>
              <a:gd name="connsiteX164" fmla="*/ 427282 w 1573071"/>
              <a:gd name="connsiteY164" fmla="*/ 1945570 h 2340869"/>
              <a:gd name="connsiteX165" fmla="*/ 382037 w 1573071"/>
              <a:gd name="connsiteY165" fmla="*/ 1928900 h 2340869"/>
              <a:gd name="connsiteX166" fmla="*/ 367749 w 1573071"/>
              <a:gd name="connsiteY166" fmla="*/ 1878895 h 2340869"/>
              <a:gd name="connsiteX167" fmla="*/ 365368 w 1573071"/>
              <a:gd name="connsiteY167" fmla="*/ 1857463 h 2340869"/>
              <a:gd name="connsiteX168" fmla="*/ 334413 w 1573071"/>
              <a:gd name="connsiteY168" fmla="*/ 1812220 h 2340869"/>
              <a:gd name="connsiteX169" fmla="*/ 291549 w 1573071"/>
              <a:gd name="connsiteY169" fmla="*/ 1788407 h 2340869"/>
              <a:gd name="connsiteX170" fmla="*/ 248688 w 1573071"/>
              <a:gd name="connsiteY170" fmla="*/ 1759833 h 2340869"/>
              <a:gd name="connsiteX171" fmla="*/ 215349 w 1573071"/>
              <a:gd name="connsiteY171" fmla="*/ 1750307 h 2340869"/>
              <a:gd name="connsiteX172" fmla="*/ 217731 w 1573071"/>
              <a:gd name="connsiteY172" fmla="*/ 1705061 h 2340869"/>
              <a:gd name="connsiteX173" fmla="*/ 174868 w 1573071"/>
              <a:gd name="connsiteY173" fmla="*/ 1719351 h 2340869"/>
              <a:gd name="connsiteX174" fmla="*/ 186775 w 1573071"/>
              <a:gd name="connsiteY174" fmla="*/ 1752689 h 2340869"/>
              <a:gd name="connsiteX175" fmla="*/ 179631 w 1573071"/>
              <a:gd name="connsiteY175" fmla="*/ 1769358 h 2340869"/>
              <a:gd name="connsiteX176" fmla="*/ 141531 w 1573071"/>
              <a:gd name="connsiteY176" fmla="*/ 1740783 h 2340869"/>
              <a:gd name="connsiteX177" fmla="*/ 98669 w 1573071"/>
              <a:gd name="connsiteY177" fmla="*/ 1738401 h 2340869"/>
              <a:gd name="connsiteX178" fmla="*/ 43899 w 1573071"/>
              <a:gd name="connsiteY178" fmla="*/ 1719351 h 2340869"/>
              <a:gd name="connsiteX179" fmla="*/ 10560 w 1573071"/>
              <a:gd name="connsiteY179" fmla="*/ 1716967 h 2340869"/>
              <a:gd name="connsiteX180" fmla="*/ 1037 w 1573071"/>
              <a:gd name="connsiteY180" fmla="*/ 1664583 h 2340869"/>
              <a:gd name="connsiteX181" fmla="*/ 34374 w 1573071"/>
              <a:gd name="connsiteY181" fmla="*/ 1576476 h 2340869"/>
              <a:gd name="connsiteX182" fmla="*/ 60568 w 1573071"/>
              <a:gd name="connsiteY182" fmla="*/ 1528851 h 2340869"/>
              <a:gd name="connsiteX183" fmla="*/ 81999 w 1573071"/>
              <a:gd name="connsiteY183" fmla="*/ 1481226 h 2340869"/>
              <a:gd name="connsiteX184" fmla="*/ 108194 w 1573071"/>
              <a:gd name="connsiteY184" fmla="*/ 1443126 h 2340869"/>
              <a:gd name="connsiteX185" fmla="*/ 146293 w 1573071"/>
              <a:gd name="connsiteY185" fmla="*/ 1433601 h 2340869"/>
              <a:gd name="connsiteX186" fmla="*/ 153438 w 1573071"/>
              <a:gd name="connsiteY186" fmla="*/ 1397883 h 2340869"/>
              <a:gd name="connsiteX187" fmla="*/ 262975 w 1573071"/>
              <a:gd name="connsiteY187" fmla="*/ 1278820 h 2340869"/>
              <a:gd name="connsiteX188" fmla="*/ 286787 w 1573071"/>
              <a:gd name="connsiteY188" fmla="*/ 1140705 h 2340869"/>
              <a:gd name="connsiteX189" fmla="*/ 282025 w 1573071"/>
              <a:gd name="connsiteY189" fmla="*/ 1059745 h 2340869"/>
              <a:gd name="connsiteX190" fmla="*/ 196300 w 1573071"/>
              <a:gd name="connsiteY190" fmla="*/ 1047839 h 2340869"/>
              <a:gd name="connsiteX191" fmla="*/ 179632 w 1573071"/>
              <a:gd name="connsiteY191" fmla="*/ 966876 h 2340869"/>
              <a:gd name="connsiteX192" fmla="*/ 186775 w 1573071"/>
              <a:gd name="connsiteY192" fmla="*/ 900201 h 2340869"/>
              <a:gd name="connsiteX193" fmla="*/ 148675 w 1573071"/>
              <a:gd name="connsiteY193" fmla="*/ 862101 h 2340869"/>
              <a:gd name="connsiteX194" fmla="*/ 127244 w 1573071"/>
              <a:gd name="connsiteY194" fmla="*/ 821619 h 2340869"/>
              <a:gd name="connsiteX195" fmla="*/ 117719 w 1573071"/>
              <a:gd name="connsiteY195" fmla="*/ 762089 h 2340869"/>
              <a:gd name="connsiteX196" fmla="*/ 102097 w 1573071"/>
              <a:gd name="connsiteY196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384418 w 1573071"/>
              <a:gd name="connsiteY5" fmla="*/ 481100 h 2340869"/>
              <a:gd name="connsiteX6" fmla="*/ 508243 w 1573071"/>
              <a:gd name="connsiteY6" fmla="*/ 416807 h 2340869"/>
              <a:gd name="connsiteX7" fmla="*/ 567774 w 1573071"/>
              <a:gd name="connsiteY7" fmla="*/ 357274 h 2340869"/>
              <a:gd name="connsiteX8" fmla="*/ 624924 w 1573071"/>
              <a:gd name="connsiteY8" fmla="*/ 307269 h 2340869"/>
              <a:gd name="connsiteX9" fmla="*/ 265357 w 1573071"/>
              <a:gd name="connsiteY9" fmla="*/ 121532 h 2340869"/>
              <a:gd name="connsiteX10" fmla="*/ 293931 w 1573071"/>
              <a:gd name="connsiteY10" fmla="*/ 123912 h 2340869"/>
              <a:gd name="connsiteX11" fmla="*/ 324887 w 1573071"/>
              <a:gd name="connsiteY11" fmla="*/ 169157 h 2340869"/>
              <a:gd name="connsiteX12" fmla="*/ 341554 w 1573071"/>
              <a:gd name="connsiteY12" fmla="*/ 138201 h 2340869"/>
              <a:gd name="connsiteX13" fmla="*/ 384416 w 1573071"/>
              <a:gd name="connsiteY13" fmla="*/ 121534 h 2340869"/>
              <a:gd name="connsiteX14" fmla="*/ 420135 w 1573071"/>
              <a:gd name="connsiteY14" fmla="*/ 83434 h 2340869"/>
              <a:gd name="connsiteX15" fmla="*/ 451091 w 1573071"/>
              <a:gd name="connsiteY15" fmla="*/ 88196 h 2340869"/>
              <a:gd name="connsiteX16" fmla="*/ 470141 w 1573071"/>
              <a:gd name="connsiteY16" fmla="*/ 64384 h 2340869"/>
              <a:gd name="connsiteX17" fmla="*/ 498716 w 1573071"/>
              <a:gd name="connsiteY17" fmla="*/ 88196 h 2340869"/>
              <a:gd name="connsiteX18" fmla="*/ 486810 w 1573071"/>
              <a:gd name="connsiteY18" fmla="*/ 121534 h 2340869"/>
              <a:gd name="connsiteX19" fmla="*/ 713029 w 1573071"/>
              <a:gd name="connsiteY19" fmla="*/ 266789 h 2340869"/>
              <a:gd name="connsiteX20" fmla="*/ 515385 w 1573071"/>
              <a:gd name="connsiteY20" fmla="*/ 78671 h 2340869"/>
              <a:gd name="connsiteX21" fmla="*/ 522529 w 1573071"/>
              <a:gd name="connsiteY21" fmla="*/ 23901 h 2340869"/>
              <a:gd name="connsiteX22" fmla="*/ 543961 w 1573071"/>
              <a:gd name="connsiteY22" fmla="*/ 11994 h 2340869"/>
              <a:gd name="connsiteX23" fmla="*/ 551104 w 1573071"/>
              <a:gd name="connsiteY23" fmla="*/ 89 h 2340869"/>
              <a:gd name="connsiteX24" fmla="*/ 601110 w 1573071"/>
              <a:gd name="connsiteY24" fmla="*/ 19139 h 2340869"/>
              <a:gd name="connsiteX25" fmla="*/ 636831 w 1573071"/>
              <a:gd name="connsiteY25" fmla="*/ 33424 h 2340869"/>
              <a:gd name="connsiteX26" fmla="*/ 651116 w 1573071"/>
              <a:gd name="connsiteY26" fmla="*/ 40570 h 2340869"/>
              <a:gd name="connsiteX27" fmla="*/ 708266 w 1573071"/>
              <a:gd name="connsiteY27" fmla="*/ 121534 h 2340869"/>
              <a:gd name="connsiteX28" fmla="*/ 784468 w 1573071"/>
              <a:gd name="connsiteY28" fmla="*/ 242975 h 2340869"/>
              <a:gd name="connsiteX29" fmla="*/ 753510 w 1573071"/>
              <a:gd name="connsiteY29" fmla="*/ 123915 h 2340869"/>
              <a:gd name="connsiteX30" fmla="*/ 765416 w 1573071"/>
              <a:gd name="connsiteY30" fmla="*/ 114390 h 2340869"/>
              <a:gd name="connsiteX31" fmla="*/ 855903 w 1573071"/>
              <a:gd name="connsiteY31" fmla="*/ 192971 h 2340869"/>
              <a:gd name="connsiteX32" fmla="*/ 908291 w 1573071"/>
              <a:gd name="connsiteY32" fmla="*/ 133440 h 2340869"/>
              <a:gd name="connsiteX33" fmla="*/ 920197 w 1573071"/>
              <a:gd name="connsiteY33" fmla="*/ 38190 h 2340869"/>
              <a:gd name="connsiteX34" fmla="*/ 922579 w 1573071"/>
              <a:gd name="connsiteY34" fmla="*/ 64384 h 2340869"/>
              <a:gd name="connsiteX35" fmla="*/ 946391 w 1573071"/>
              <a:gd name="connsiteY35" fmla="*/ 42952 h 2340869"/>
              <a:gd name="connsiteX36" fmla="*/ 982113 w 1573071"/>
              <a:gd name="connsiteY36" fmla="*/ 42950 h 2340869"/>
              <a:gd name="connsiteX37" fmla="*/ 1032116 w 1573071"/>
              <a:gd name="connsiteY37" fmla="*/ 69146 h 2340869"/>
              <a:gd name="connsiteX38" fmla="*/ 1060693 w 1573071"/>
              <a:gd name="connsiteY38" fmla="*/ 26281 h 2340869"/>
              <a:gd name="connsiteX39" fmla="*/ 1155942 w 1573071"/>
              <a:gd name="connsiteY39" fmla="*/ 16756 h 2340869"/>
              <a:gd name="connsiteX40" fmla="*/ 1182135 w 1573071"/>
              <a:gd name="connsiteY40" fmla="*/ 11996 h 2340869"/>
              <a:gd name="connsiteX41" fmla="*/ 1255954 w 1573071"/>
              <a:gd name="connsiteY41" fmla="*/ 54859 h 2340869"/>
              <a:gd name="connsiteX42" fmla="*/ 1310722 w 1573071"/>
              <a:gd name="connsiteY42" fmla="*/ 121534 h 2340869"/>
              <a:gd name="connsiteX43" fmla="*/ 1253572 w 1573071"/>
              <a:gd name="connsiteY43" fmla="*/ 135821 h 2340869"/>
              <a:gd name="connsiteX44" fmla="*/ 1229760 w 1573071"/>
              <a:gd name="connsiteY44" fmla="*/ 169159 h 2340869"/>
              <a:gd name="connsiteX45" fmla="*/ 1272622 w 1573071"/>
              <a:gd name="connsiteY45" fmla="*/ 188209 h 2340869"/>
              <a:gd name="connsiteX46" fmla="*/ 1298816 w 1573071"/>
              <a:gd name="connsiteY46" fmla="*/ 185827 h 2340869"/>
              <a:gd name="connsiteX47" fmla="*/ 1322629 w 1573071"/>
              <a:gd name="connsiteY47" fmla="*/ 202496 h 2340869"/>
              <a:gd name="connsiteX48" fmla="*/ 1351204 w 1573071"/>
              <a:gd name="connsiteY48" fmla="*/ 200115 h 2340869"/>
              <a:gd name="connsiteX49" fmla="*/ 1370255 w 1573071"/>
              <a:gd name="connsiteY49" fmla="*/ 212019 h 2340869"/>
              <a:gd name="connsiteX50" fmla="*/ 1289291 w 1573071"/>
              <a:gd name="connsiteY50" fmla="*/ 338227 h 2340869"/>
              <a:gd name="connsiteX51" fmla="*/ 1260716 w 1573071"/>
              <a:gd name="connsiteY51" fmla="*/ 350134 h 2340869"/>
              <a:gd name="connsiteX52" fmla="*/ 1184516 w 1573071"/>
              <a:gd name="connsiteY52" fmla="*/ 316796 h 2340869"/>
              <a:gd name="connsiteX53" fmla="*/ 1101172 w 1573071"/>
              <a:gd name="connsiteY53" fmla="*/ 262027 h 2340869"/>
              <a:gd name="connsiteX54" fmla="*/ 1003541 w 1573071"/>
              <a:gd name="connsiteY54" fmla="*/ 288221 h 2340869"/>
              <a:gd name="connsiteX55" fmla="*/ 991635 w 1573071"/>
              <a:gd name="connsiteY55" fmla="*/ 323940 h 2340869"/>
              <a:gd name="connsiteX56" fmla="*/ 1036879 w 1573071"/>
              <a:gd name="connsiteY56" fmla="*/ 352515 h 2340869"/>
              <a:gd name="connsiteX57" fmla="*/ 1063072 w 1573071"/>
              <a:gd name="connsiteY57" fmla="*/ 402521 h 2340869"/>
              <a:gd name="connsiteX58" fmla="*/ 1060691 w 1573071"/>
              <a:gd name="connsiteY58" fmla="*/ 421571 h 2340869"/>
              <a:gd name="connsiteX59" fmla="*/ 1044022 w 1573071"/>
              <a:gd name="connsiteY59" fmla="*/ 493009 h 2340869"/>
              <a:gd name="connsiteX60" fmla="*/ 1017829 w 1573071"/>
              <a:gd name="connsiteY60" fmla="*/ 540634 h 2340869"/>
              <a:gd name="connsiteX61" fmla="*/ 986872 w 1573071"/>
              <a:gd name="connsiteY61" fmla="*/ 566827 h 2340869"/>
              <a:gd name="connsiteX62" fmla="*/ 972585 w 1573071"/>
              <a:gd name="connsiteY62" fmla="*/ 628740 h 2340869"/>
              <a:gd name="connsiteX63" fmla="*/ 1044022 w 1573071"/>
              <a:gd name="connsiteY63" fmla="*/ 640646 h 2340869"/>
              <a:gd name="connsiteX64" fmla="*/ 1079741 w 1573071"/>
              <a:gd name="connsiteY64" fmla="*/ 600165 h 2340869"/>
              <a:gd name="connsiteX65" fmla="*/ 1110697 w 1573071"/>
              <a:gd name="connsiteY65" fmla="*/ 573971 h 2340869"/>
              <a:gd name="connsiteX66" fmla="*/ 1179754 w 1573071"/>
              <a:gd name="connsiteY66" fmla="*/ 564446 h 2340869"/>
              <a:gd name="connsiteX67" fmla="*/ 1189279 w 1573071"/>
              <a:gd name="connsiteY67" fmla="*/ 633502 h 2340869"/>
              <a:gd name="connsiteX68" fmla="*/ 1251191 w 1573071"/>
              <a:gd name="connsiteY68" fmla="*/ 669221 h 2340869"/>
              <a:gd name="connsiteX69" fmla="*/ 1263097 w 1573071"/>
              <a:gd name="connsiteY69" fmla="*/ 688271 h 2340869"/>
              <a:gd name="connsiteX70" fmla="*/ 1294054 w 1573071"/>
              <a:gd name="connsiteY70" fmla="*/ 685890 h 2340869"/>
              <a:gd name="connsiteX71" fmla="*/ 1272622 w 1573071"/>
              <a:gd name="connsiteY71" fmla="*/ 647790 h 2340869"/>
              <a:gd name="connsiteX72" fmla="*/ 1320247 w 1573071"/>
              <a:gd name="connsiteY72" fmla="*/ 650171 h 2340869"/>
              <a:gd name="connsiteX73" fmla="*/ 1332154 w 1573071"/>
              <a:gd name="connsiteY73" fmla="*/ 685890 h 2340869"/>
              <a:gd name="connsiteX74" fmla="*/ 1346442 w 1573071"/>
              <a:gd name="connsiteY74" fmla="*/ 654934 h 2340869"/>
              <a:gd name="connsiteX75" fmla="*/ 1375016 w 1573071"/>
              <a:gd name="connsiteY75" fmla="*/ 664459 h 2340869"/>
              <a:gd name="connsiteX76" fmla="*/ 1432166 w 1573071"/>
              <a:gd name="connsiteY76" fmla="*/ 654934 h 2340869"/>
              <a:gd name="connsiteX77" fmla="*/ 1448835 w 1573071"/>
              <a:gd name="connsiteY77" fmla="*/ 633502 h 2340869"/>
              <a:gd name="connsiteX78" fmla="*/ 1501222 w 1573071"/>
              <a:gd name="connsiteY78" fmla="*/ 650171 h 2340869"/>
              <a:gd name="connsiteX79" fmla="*/ 1505985 w 1573071"/>
              <a:gd name="connsiteY79" fmla="*/ 688271 h 2340869"/>
              <a:gd name="connsiteX80" fmla="*/ 1532179 w 1573071"/>
              <a:gd name="connsiteY80" fmla="*/ 697796 h 2340869"/>
              <a:gd name="connsiteX81" fmla="*/ 1522654 w 1573071"/>
              <a:gd name="connsiteY81" fmla="*/ 747802 h 2340869"/>
              <a:gd name="connsiteX82" fmla="*/ 1555991 w 1573071"/>
              <a:gd name="connsiteY82" fmla="*/ 764471 h 2340869"/>
              <a:gd name="connsiteX83" fmla="*/ 1555991 w 1573071"/>
              <a:gd name="connsiteY83" fmla="*/ 802571 h 2340869"/>
              <a:gd name="connsiteX84" fmla="*/ 1517891 w 1573071"/>
              <a:gd name="connsiteY84" fmla="*/ 797809 h 2340869"/>
              <a:gd name="connsiteX85" fmla="*/ 1479791 w 1573071"/>
              <a:gd name="connsiteY85" fmla="*/ 819240 h 2340869"/>
              <a:gd name="connsiteX86" fmla="*/ 1501222 w 1573071"/>
              <a:gd name="connsiteY86" fmla="*/ 835909 h 2340869"/>
              <a:gd name="connsiteX87" fmla="*/ 1541704 w 1573071"/>
              <a:gd name="connsiteY87" fmla="*/ 840671 h 2340869"/>
              <a:gd name="connsiteX88" fmla="*/ 1572660 w 1573071"/>
              <a:gd name="connsiteY88" fmla="*/ 871627 h 2340869"/>
              <a:gd name="connsiteX89" fmla="*/ 1560756 w 1573071"/>
              <a:gd name="connsiteY89" fmla="*/ 902582 h 2340869"/>
              <a:gd name="connsiteX90" fmla="*/ 1558376 w 1573071"/>
              <a:gd name="connsiteY90" fmla="*/ 933539 h 2340869"/>
              <a:gd name="connsiteX91" fmla="*/ 1555991 w 1573071"/>
              <a:gd name="connsiteY91" fmla="*/ 964496 h 2340869"/>
              <a:gd name="connsiteX92" fmla="*/ 1567897 w 1573071"/>
              <a:gd name="connsiteY92" fmla="*/ 983546 h 2340869"/>
              <a:gd name="connsiteX93" fmla="*/ 1517894 w 1573071"/>
              <a:gd name="connsiteY93" fmla="*/ 966874 h 2340869"/>
              <a:gd name="connsiteX94" fmla="*/ 1463123 w 1573071"/>
              <a:gd name="connsiteY94" fmla="*/ 985928 h 2340869"/>
              <a:gd name="connsiteX95" fmla="*/ 1425022 w 1573071"/>
              <a:gd name="connsiteY95" fmla="*/ 943065 h 2340869"/>
              <a:gd name="connsiteX96" fmla="*/ 1403591 w 1573071"/>
              <a:gd name="connsiteY96" fmla="*/ 935921 h 2340869"/>
              <a:gd name="connsiteX97" fmla="*/ 1389304 w 1573071"/>
              <a:gd name="connsiteY97" fmla="*/ 950209 h 2340869"/>
              <a:gd name="connsiteX98" fmla="*/ 1398829 w 1573071"/>
              <a:gd name="connsiteY98" fmla="*/ 978784 h 2340869"/>
              <a:gd name="connsiteX99" fmla="*/ 1348822 w 1573071"/>
              <a:gd name="connsiteY99" fmla="*/ 978784 h 2340869"/>
              <a:gd name="connsiteX100" fmla="*/ 1267860 w 1573071"/>
              <a:gd name="connsiteY100" fmla="*/ 997834 h 2340869"/>
              <a:gd name="connsiteX101" fmla="*/ 1239285 w 1573071"/>
              <a:gd name="connsiteY101" fmla="*/ 1019265 h 2340869"/>
              <a:gd name="connsiteX102" fmla="*/ 1213091 w 1573071"/>
              <a:gd name="connsiteY102" fmla="*/ 1024027 h 2340869"/>
              <a:gd name="connsiteX103" fmla="*/ 1191660 w 1573071"/>
              <a:gd name="connsiteY103" fmla="*/ 1035934 h 2340869"/>
              <a:gd name="connsiteX104" fmla="*/ 1160704 w 1573071"/>
              <a:gd name="connsiteY104" fmla="*/ 1033552 h 2340869"/>
              <a:gd name="connsiteX105" fmla="*/ 1101172 w 1573071"/>
              <a:gd name="connsiteY105" fmla="*/ 1059746 h 2340869"/>
              <a:gd name="connsiteX106" fmla="*/ 1060691 w 1573071"/>
              <a:gd name="connsiteY106" fmla="*/ 1052602 h 2340869"/>
              <a:gd name="connsiteX107" fmla="*/ 1022591 w 1573071"/>
              <a:gd name="connsiteY107" fmla="*/ 1074034 h 2340869"/>
              <a:gd name="connsiteX108" fmla="*/ 994016 w 1573071"/>
              <a:gd name="connsiteY108" fmla="*/ 1090702 h 2340869"/>
              <a:gd name="connsiteX109" fmla="*/ 989254 w 1573071"/>
              <a:gd name="connsiteY109" fmla="*/ 1119277 h 2340869"/>
              <a:gd name="connsiteX110" fmla="*/ 960679 w 1573071"/>
              <a:gd name="connsiteY110" fmla="*/ 1107371 h 2340869"/>
              <a:gd name="connsiteX111" fmla="*/ 958300 w 1573071"/>
              <a:gd name="connsiteY111" fmla="*/ 1157376 h 2340869"/>
              <a:gd name="connsiteX112" fmla="*/ 979731 w 1573071"/>
              <a:gd name="connsiteY112" fmla="*/ 1166900 h 2340869"/>
              <a:gd name="connsiteX113" fmla="*/ 974968 w 1573071"/>
              <a:gd name="connsiteY113" fmla="*/ 1240718 h 2340869"/>
              <a:gd name="connsiteX114" fmla="*/ 984494 w 1573071"/>
              <a:gd name="connsiteY114" fmla="*/ 1302633 h 2340869"/>
              <a:gd name="connsiteX115" fmla="*/ 1032119 w 1573071"/>
              <a:gd name="connsiteY115" fmla="*/ 1383595 h 2340869"/>
              <a:gd name="connsiteX116" fmla="*/ 1072600 w 1573071"/>
              <a:gd name="connsiteY116" fmla="*/ 1405026 h 2340869"/>
              <a:gd name="connsiteX117" fmla="*/ 1089269 w 1573071"/>
              <a:gd name="connsiteY117" fmla="*/ 1471701 h 2340869"/>
              <a:gd name="connsiteX118" fmla="*/ 1122607 w 1573071"/>
              <a:gd name="connsiteY118" fmla="*/ 1497895 h 2340869"/>
              <a:gd name="connsiteX119" fmla="*/ 1163088 w 1573071"/>
              <a:gd name="connsiteY119" fmla="*/ 1557426 h 2340869"/>
              <a:gd name="connsiteX120" fmla="*/ 1191663 w 1573071"/>
              <a:gd name="connsiteY120" fmla="*/ 1571714 h 2340869"/>
              <a:gd name="connsiteX121" fmla="*/ 1220238 w 1573071"/>
              <a:gd name="connsiteY121" fmla="*/ 1609813 h 2340869"/>
              <a:gd name="connsiteX122" fmla="*/ 1215943 w 1573071"/>
              <a:gd name="connsiteY122" fmla="*/ 1629673 h 2340869"/>
              <a:gd name="connsiteX123" fmla="*/ 1196425 w 1573071"/>
              <a:gd name="connsiteY123" fmla="*/ 1678870 h 2340869"/>
              <a:gd name="connsiteX124" fmla="*/ 1144037 w 1573071"/>
              <a:gd name="connsiteY124" fmla="*/ 1674106 h 2340869"/>
              <a:gd name="connsiteX125" fmla="*/ 1124987 w 1573071"/>
              <a:gd name="connsiteY125" fmla="*/ 1719349 h 2340869"/>
              <a:gd name="connsiteX126" fmla="*/ 1048787 w 1573071"/>
              <a:gd name="connsiteY126" fmla="*/ 1752687 h 2340869"/>
              <a:gd name="connsiteX127" fmla="*/ 1020212 w 1573071"/>
              <a:gd name="connsiteY127" fmla="*/ 1812218 h 2340869"/>
              <a:gd name="connsiteX128" fmla="*/ 1036881 w 1573071"/>
              <a:gd name="connsiteY128" fmla="*/ 1859843 h 2340869"/>
              <a:gd name="connsiteX129" fmla="*/ 1017832 w 1573071"/>
              <a:gd name="connsiteY129" fmla="*/ 1900326 h 2340869"/>
              <a:gd name="connsiteX130" fmla="*/ 984493 w 1573071"/>
              <a:gd name="connsiteY130" fmla="*/ 1897943 h 2340869"/>
              <a:gd name="connsiteX131" fmla="*/ 982112 w 1573071"/>
              <a:gd name="connsiteY131" fmla="*/ 1962237 h 2340869"/>
              <a:gd name="connsiteX132" fmla="*/ 946393 w 1573071"/>
              <a:gd name="connsiteY132" fmla="*/ 1978906 h 2340869"/>
              <a:gd name="connsiteX133" fmla="*/ 910674 w 1573071"/>
              <a:gd name="connsiteY133" fmla="*/ 1986049 h 2340869"/>
              <a:gd name="connsiteX134" fmla="*/ 910674 w 1573071"/>
              <a:gd name="connsiteY134" fmla="*/ 2050343 h 2340869"/>
              <a:gd name="connsiteX135" fmla="*/ 967824 w 1573071"/>
              <a:gd name="connsiteY135" fmla="*/ 2059868 h 2340869"/>
              <a:gd name="connsiteX136" fmla="*/ 1001162 w 1573071"/>
              <a:gd name="connsiteY136" fmla="*/ 2055106 h 2340869"/>
              <a:gd name="connsiteX137" fmla="*/ 1005922 w 1573071"/>
              <a:gd name="connsiteY137" fmla="*/ 2128925 h 2340869"/>
              <a:gd name="connsiteX138" fmla="*/ 982112 w 1573071"/>
              <a:gd name="connsiteY138" fmla="*/ 2150356 h 2340869"/>
              <a:gd name="connsiteX139" fmla="*/ 922581 w 1573071"/>
              <a:gd name="connsiteY139" fmla="*/ 2147976 h 2340869"/>
              <a:gd name="connsiteX140" fmla="*/ 870193 w 1573071"/>
              <a:gd name="connsiteY140" fmla="*/ 2157501 h 2340869"/>
              <a:gd name="connsiteX141" fmla="*/ 824949 w 1573071"/>
              <a:gd name="connsiteY141" fmla="*/ 2181314 h 2340869"/>
              <a:gd name="connsiteX142" fmla="*/ 779704 w 1573071"/>
              <a:gd name="connsiteY142" fmla="*/ 2188456 h 2340869"/>
              <a:gd name="connsiteX143" fmla="*/ 758274 w 1573071"/>
              <a:gd name="connsiteY143" fmla="*/ 2207508 h 2340869"/>
              <a:gd name="connsiteX144" fmla="*/ 751131 w 1573071"/>
              <a:gd name="connsiteY144" fmla="*/ 2252751 h 2340869"/>
              <a:gd name="connsiteX145" fmla="*/ 734462 w 1573071"/>
              <a:gd name="connsiteY145" fmla="*/ 2264658 h 2340869"/>
              <a:gd name="connsiteX146" fmla="*/ 689218 w 1573071"/>
              <a:gd name="connsiteY146" fmla="*/ 2314664 h 2340869"/>
              <a:gd name="connsiteX147" fmla="*/ 665406 w 1573071"/>
              <a:gd name="connsiteY147" fmla="*/ 2319425 h 2340869"/>
              <a:gd name="connsiteX148" fmla="*/ 617781 w 1573071"/>
              <a:gd name="connsiteY148" fmla="*/ 2340857 h 2340869"/>
              <a:gd name="connsiteX149" fmla="*/ 579681 w 1573071"/>
              <a:gd name="connsiteY149" fmla="*/ 2324188 h 2340869"/>
              <a:gd name="connsiteX150" fmla="*/ 563012 w 1573071"/>
              <a:gd name="connsiteY150" fmla="*/ 2295613 h 2340869"/>
              <a:gd name="connsiteX151" fmla="*/ 520149 w 1573071"/>
              <a:gd name="connsiteY151" fmla="*/ 2305139 h 2340869"/>
              <a:gd name="connsiteX152" fmla="*/ 512573 w 1573071"/>
              <a:gd name="connsiteY152" fmla="*/ 2299035 h 2340869"/>
              <a:gd name="connsiteX153" fmla="*/ 503481 w 1573071"/>
              <a:gd name="connsiteY153" fmla="*/ 2293232 h 2340869"/>
              <a:gd name="connsiteX154" fmla="*/ 522531 w 1573071"/>
              <a:gd name="connsiteY154" fmla="*/ 2186075 h 2340869"/>
              <a:gd name="connsiteX155" fmla="*/ 539199 w 1573071"/>
              <a:gd name="connsiteY155" fmla="*/ 2164644 h 2340869"/>
              <a:gd name="connsiteX156" fmla="*/ 529674 w 1573071"/>
              <a:gd name="connsiteY156" fmla="*/ 2119401 h 2340869"/>
              <a:gd name="connsiteX157" fmla="*/ 553487 w 1573071"/>
              <a:gd name="connsiteY157" fmla="*/ 2105113 h 2340869"/>
              <a:gd name="connsiteX158" fmla="*/ 534437 w 1573071"/>
              <a:gd name="connsiteY158" fmla="*/ 2090826 h 2340869"/>
              <a:gd name="connsiteX159" fmla="*/ 522531 w 1573071"/>
              <a:gd name="connsiteY159" fmla="*/ 2055108 h 2340869"/>
              <a:gd name="connsiteX160" fmla="*/ 513006 w 1573071"/>
              <a:gd name="connsiteY160" fmla="*/ 2009864 h 2340869"/>
              <a:gd name="connsiteX161" fmla="*/ 510624 w 1573071"/>
              <a:gd name="connsiteY161" fmla="*/ 1978906 h 2340869"/>
              <a:gd name="connsiteX162" fmla="*/ 460618 w 1573071"/>
              <a:gd name="connsiteY162" fmla="*/ 1981289 h 2340869"/>
              <a:gd name="connsiteX163" fmla="*/ 427282 w 1573071"/>
              <a:gd name="connsiteY163" fmla="*/ 1945570 h 2340869"/>
              <a:gd name="connsiteX164" fmla="*/ 382037 w 1573071"/>
              <a:gd name="connsiteY164" fmla="*/ 1928900 h 2340869"/>
              <a:gd name="connsiteX165" fmla="*/ 367749 w 1573071"/>
              <a:gd name="connsiteY165" fmla="*/ 1878895 h 2340869"/>
              <a:gd name="connsiteX166" fmla="*/ 365368 w 1573071"/>
              <a:gd name="connsiteY166" fmla="*/ 1857463 h 2340869"/>
              <a:gd name="connsiteX167" fmla="*/ 334413 w 1573071"/>
              <a:gd name="connsiteY167" fmla="*/ 1812220 h 2340869"/>
              <a:gd name="connsiteX168" fmla="*/ 291549 w 1573071"/>
              <a:gd name="connsiteY168" fmla="*/ 1788407 h 2340869"/>
              <a:gd name="connsiteX169" fmla="*/ 248688 w 1573071"/>
              <a:gd name="connsiteY169" fmla="*/ 1759833 h 2340869"/>
              <a:gd name="connsiteX170" fmla="*/ 215349 w 1573071"/>
              <a:gd name="connsiteY170" fmla="*/ 1750307 h 2340869"/>
              <a:gd name="connsiteX171" fmla="*/ 217731 w 1573071"/>
              <a:gd name="connsiteY171" fmla="*/ 1705061 h 2340869"/>
              <a:gd name="connsiteX172" fmla="*/ 174868 w 1573071"/>
              <a:gd name="connsiteY172" fmla="*/ 1719351 h 2340869"/>
              <a:gd name="connsiteX173" fmla="*/ 186775 w 1573071"/>
              <a:gd name="connsiteY173" fmla="*/ 1752689 h 2340869"/>
              <a:gd name="connsiteX174" fmla="*/ 179631 w 1573071"/>
              <a:gd name="connsiteY174" fmla="*/ 1769358 h 2340869"/>
              <a:gd name="connsiteX175" fmla="*/ 141531 w 1573071"/>
              <a:gd name="connsiteY175" fmla="*/ 1740783 h 2340869"/>
              <a:gd name="connsiteX176" fmla="*/ 98669 w 1573071"/>
              <a:gd name="connsiteY176" fmla="*/ 1738401 h 2340869"/>
              <a:gd name="connsiteX177" fmla="*/ 43899 w 1573071"/>
              <a:gd name="connsiteY177" fmla="*/ 1719351 h 2340869"/>
              <a:gd name="connsiteX178" fmla="*/ 10560 w 1573071"/>
              <a:gd name="connsiteY178" fmla="*/ 1716967 h 2340869"/>
              <a:gd name="connsiteX179" fmla="*/ 1037 w 1573071"/>
              <a:gd name="connsiteY179" fmla="*/ 1664583 h 2340869"/>
              <a:gd name="connsiteX180" fmla="*/ 34374 w 1573071"/>
              <a:gd name="connsiteY180" fmla="*/ 1576476 h 2340869"/>
              <a:gd name="connsiteX181" fmla="*/ 60568 w 1573071"/>
              <a:gd name="connsiteY181" fmla="*/ 1528851 h 2340869"/>
              <a:gd name="connsiteX182" fmla="*/ 81999 w 1573071"/>
              <a:gd name="connsiteY182" fmla="*/ 1481226 h 2340869"/>
              <a:gd name="connsiteX183" fmla="*/ 108194 w 1573071"/>
              <a:gd name="connsiteY183" fmla="*/ 1443126 h 2340869"/>
              <a:gd name="connsiteX184" fmla="*/ 146293 w 1573071"/>
              <a:gd name="connsiteY184" fmla="*/ 1433601 h 2340869"/>
              <a:gd name="connsiteX185" fmla="*/ 153438 w 1573071"/>
              <a:gd name="connsiteY185" fmla="*/ 1397883 h 2340869"/>
              <a:gd name="connsiteX186" fmla="*/ 262975 w 1573071"/>
              <a:gd name="connsiteY186" fmla="*/ 1278820 h 2340869"/>
              <a:gd name="connsiteX187" fmla="*/ 286787 w 1573071"/>
              <a:gd name="connsiteY187" fmla="*/ 1140705 h 2340869"/>
              <a:gd name="connsiteX188" fmla="*/ 282025 w 1573071"/>
              <a:gd name="connsiteY188" fmla="*/ 1059745 h 2340869"/>
              <a:gd name="connsiteX189" fmla="*/ 196300 w 1573071"/>
              <a:gd name="connsiteY189" fmla="*/ 1047839 h 2340869"/>
              <a:gd name="connsiteX190" fmla="*/ 179632 w 1573071"/>
              <a:gd name="connsiteY190" fmla="*/ 966876 h 2340869"/>
              <a:gd name="connsiteX191" fmla="*/ 186775 w 1573071"/>
              <a:gd name="connsiteY191" fmla="*/ 900201 h 2340869"/>
              <a:gd name="connsiteX192" fmla="*/ 148675 w 1573071"/>
              <a:gd name="connsiteY192" fmla="*/ 862101 h 2340869"/>
              <a:gd name="connsiteX193" fmla="*/ 127244 w 1573071"/>
              <a:gd name="connsiteY193" fmla="*/ 821619 h 2340869"/>
              <a:gd name="connsiteX194" fmla="*/ 117719 w 1573071"/>
              <a:gd name="connsiteY194" fmla="*/ 762089 h 2340869"/>
              <a:gd name="connsiteX195" fmla="*/ 102097 w 1573071"/>
              <a:gd name="connsiteY195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148674 w 1573071"/>
              <a:gd name="connsiteY4" fmla="*/ 383469 h 2340869"/>
              <a:gd name="connsiteX5" fmla="*/ 384418 w 1573071"/>
              <a:gd name="connsiteY5" fmla="*/ 481100 h 2340869"/>
              <a:gd name="connsiteX6" fmla="*/ 508243 w 1573071"/>
              <a:gd name="connsiteY6" fmla="*/ 416807 h 2340869"/>
              <a:gd name="connsiteX7" fmla="*/ 567774 w 1573071"/>
              <a:gd name="connsiteY7" fmla="*/ 357274 h 2340869"/>
              <a:gd name="connsiteX8" fmla="*/ 624924 w 1573071"/>
              <a:gd name="connsiteY8" fmla="*/ 307269 h 2340869"/>
              <a:gd name="connsiteX9" fmla="*/ 265357 w 1573071"/>
              <a:gd name="connsiteY9" fmla="*/ 121532 h 2340869"/>
              <a:gd name="connsiteX10" fmla="*/ 293931 w 1573071"/>
              <a:gd name="connsiteY10" fmla="*/ 123912 h 2340869"/>
              <a:gd name="connsiteX11" fmla="*/ 324887 w 1573071"/>
              <a:gd name="connsiteY11" fmla="*/ 169157 h 2340869"/>
              <a:gd name="connsiteX12" fmla="*/ 341554 w 1573071"/>
              <a:gd name="connsiteY12" fmla="*/ 138201 h 2340869"/>
              <a:gd name="connsiteX13" fmla="*/ 384416 w 1573071"/>
              <a:gd name="connsiteY13" fmla="*/ 121534 h 2340869"/>
              <a:gd name="connsiteX14" fmla="*/ 420135 w 1573071"/>
              <a:gd name="connsiteY14" fmla="*/ 83434 h 2340869"/>
              <a:gd name="connsiteX15" fmla="*/ 451091 w 1573071"/>
              <a:gd name="connsiteY15" fmla="*/ 88196 h 2340869"/>
              <a:gd name="connsiteX16" fmla="*/ 470141 w 1573071"/>
              <a:gd name="connsiteY16" fmla="*/ 64384 h 2340869"/>
              <a:gd name="connsiteX17" fmla="*/ 498716 w 1573071"/>
              <a:gd name="connsiteY17" fmla="*/ 88196 h 2340869"/>
              <a:gd name="connsiteX18" fmla="*/ 486810 w 1573071"/>
              <a:gd name="connsiteY18" fmla="*/ 121534 h 2340869"/>
              <a:gd name="connsiteX19" fmla="*/ 713029 w 1573071"/>
              <a:gd name="connsiteY19" fmla="*/ 266789 h 2340869"/>
              <a:gd name="connsiteX20" fmla="*/ 515385 w 1573071"/>
              <a:gd name="connsiteY20" fmla="*/ 78671 h 2340869"/>
              <a:gd name="connsiteX21" fmla="*/ 522529 w 1573071"/>
              <a:gd name="connsiteY21" fmla="*/ 23901 h 2340869"/>
              <a:gd name="connsiteX22" fmla="*/ 543961 w 1573071"/>
              <a:gd name="connsiteY22" fmla="*/ 11994 h 2340869"/>
              <a:gd name="connsiteX23" fmla="*/ 551104 w 1573071"/>
              <a:gd name="connsiteY23" fmla="*/ 89 h 2340869"/>
              <a:gd name="connsiteX24" fmla="*/ 601110 w 1573071"/>
              <a:gd name="connsiteY24" fmla="*/ 19139 h 2340869"/>
              <a:gd name="connsiteX25" fmla="*/ 636831 w 1573071"/>
              <a:gd name="connsiteY25" fmla="*/ 33424 h 2340869"/>
              <a:gd name="connsiteX26" fmla="*/ 651116 w 1573071"/>
              <a:gd name="connsiteY26" fmla="*/ 40570 h 2340869"/>
              <a:gd name="connsiteX27" fmla="*/ 708266 w 1573071"/>
              <a:gd name="connsiteY27" fmla="*/ 121534 h 2340869"/>
              <a:gd name="connsiteX28" fmla="*/ 784468 w 1573071"/>
              <a:gd name="connsiteY28" fmla="*/ 242975 h 2340869"/>
              <a:gd name="connsiteX29" fmla="*/ 753510 w 1573071"/>
              <a:gd name="connsiteY29" fmla="*/ 123915 h 2340869"/>
              <a:gd name="connsiteX30" fmla="*/ 765416 w 1573071"/>
              <a:gd name="connsiteY30" fmla="*/ 114390 h 2340869"/>
              <a:gd name="connsiteX31" fmla="*/ 855903 w 1573071"/>
              <a:gd name="connsiteY31" fmla="*/ 192971 h 2340869"/>
              <a:gd name="connsiteX32" fmla="*/ 908291 w 1573071"/>
              <a:gd name="connsiteY32" fmla="*/ 133440 h 2340869"/>
              <a:gd name="connsiteX33" fmla="*/ 901147 w 1573071"/>
              <a:gd name="connsiteY33" fmla="*/ 83434 h 2340869"/>
              <a:gd name="connsiteX34" fmla="*/ 920197 w 1573071"/>
              <a:gd name="connsiteY34" fmla="*/ 38190 h 2340869"/>
              <a:gd name="connsiteX35" fmla="*/ 922579 w 1573071"/>
              <a:gd name="connsiteY35" fmla="*/ 64384 h 2340869"/>
              <a:gd name="connsiteX36" fmla="*/ 946391 w 1573071"/>
              <a:gd name="connsiteY36" fmla="*/ 42952 h 2340869"/>
              <a:gd name="connsiteX37" fmla="*/ 982113 w 1573071"/>
              <a:gd name="connsiteY37" fmla="*/ 42950 h 2340869"/>
              <a:gd name="connsiteX38" fmla="*/ 1032116 w 1573071"/>
              <a:gd name="connsiteY38" fmla="*/ 69146 h 2340869"/>
              <a:gd name="connsiteX39" fmla="*/ 1060693 w 1573071"/>
              <a:gd name="connsiteY39" fmla="*/ 26281 h 2340869"/>
              <a:gd name="connsiteX40" fmla="*/ 1155942 w 1573071"/>
              <a:gd name="connsiteY40" fmla="*/ 16756 h 2340869"/>
              <a:gd name="connsiteX41" fmla="*/ 1182135 w 1573071"/>
              <a:gd name="connsiteY41" fmla="*/ 11996 h 2340869"/>
              <a:gd name="connsiteX42" fmla="*/ 1255954 w 1573071"/>
              <a:gd name="connsiteY42" fmla="*/ 54859 h 2340869"/>
              <a:gd name="connsiteX43" fmla="*/ 1310722 w 1573071"/>
              <a:gd name="connsiteY43" fmla="*/ 121534 h 2340869"/>
              <a:gd name="connsiteX44" fmla="*/ 1253572 w 1573071"/>
              <a:gd name="connsiteY44" fmla="*/ 135821 h 2340869"/>
              <a:gd name="connsiteX45" fmla="*/ 1229760 w 1573071"/>
              <a:gd name="connsiteY45" fmla="*/ 169159 h 2340869"/>
              <a:gd name="connsiteX46" fmla="*/ 1272622 w 1573071"/>
              <a:gd name="connsiteY46" fmla="*/ 188209 h 2340869"/>
              <a:gd name="connsiteX47" fmla="*/ 1298816 w 1573071"/>
              <a:gd name="connsiteY47" fmla="*/ 185827 h 2340869"/>
              <a:gd name="connsiteX48" fmla="*/ 1322629 w 1573071"/>
              <a:gd name="connsiteY48" fmla="*/ 202496 h 2340869"/>
              <a:gd name="connsiteX49" fmla="*/ 1351204 w 1573071"/>
              <a:gd name="connsiteY49" fmla="*/ 200115 h 2340869"/>
              <a:gd name="connsiteX50" fmla="*/ 1370255 w 1573071"/>
              <a:gd name="connsiteY50" fmla="*/ 212019 h 2340869"/>
              <a:gd name="connsiteX51" fmla="*/ 1289291 w 1573071"/>
              <a:gd name="connsiteY51" fmla="*/ 338227 h 2340869"/>
              <a:gd name="connsiteX52" fmla="*/ 1260716 w 1573071"/>
              <a:gd name="connsiteY52" fmla="*/ 350134 h 2340869"/>
              <a:gd name="connsiteX53" fmla="*/ 1184516 w 1573071"/>
              <a:gd name="connsiteY53" fmla="*/ 316796 h 2340869"/>
              <a:gd name="connsiteX54" fmla="*/ 1101172 w 1573071"/>
              <a:gd name="connsiteY54" fmla="*/ 262027 h 2340869"/>
              <a:gd name="connsiteX55" fmla="*/ 1003541 w 1573071"/>
              <a:gd name="connsiteY55" fmla="*/ 288221 h 2340869"/>
              <a:gd name="connsiteX56" fmla="*/ 991635 w 1573071"/>
              <a:gd name="connsiteY56" fmla="*/ 323940 h 2340869"/>
              <a:gd name="connsiteX57" fmla="*/ 1036879 w 1573071"/>
              <a:gd name="connsiteY57" fmla="*/ 352515 h 2340869"/>
              <a:gd name="connsiteX58" fmla="*/ 1063072 w 1573071"/>
              <a:gd name="connsiteY58" fmla="*/ 402521 h 2340869"/>
              <a:gd name="connsiteX59" fmla="*/ 1060691 w 1573071"/>
              <a:gd name="connsiteY59" fmla="*/ 421571 h 2340869"/>
              <a:gd name="connsiteX60" fmla="*/ 1044022 w 1573071"/>
              <a:gd name="connsiteY60" fmla="*/ 493009 h 2340869"/>
              <a:gd name="connsiteX61" fmla="*/ 1017829 w 1573071"/>
              <a:gd name="connsiteY61" fmla="*/ 540634 h 2340869"/>
              <a:gd name="connsiteX62" fmla="*/ 986872 w 1573071"/>
              <a:gd name="connsiteY62" fmla="*/ 566827 h 2340869"/>
              <a:gd name="connsiteX63" fmla="*/ 972585 w 1573071"/>
              <a:gd name="connsiteY63" fmla="*/ 628740 h 2340869"/>
              <a:gd name="connsiteX64" fmla="*/ 1044022 w 1573071"/>
              <a:gd name="connsiteY64" fmla="*/ 640646 h 2340869"/>
              <a:gd name="connsiteX65" fmla="*/ 1079741 w 1573071"/>
              <a:gd name="connsiteY65" fmla="*/ 600165 h 2340869"/>
              <a:gd name="connsiteX66" fmla="*/ 1110697 w 1573071"/>
              <a:gd name="connsiteY66" fmla="*/ 573971 h 2340869"/>
              <a:gd name="connsiteX67" fmla="*/ 1179754 w 1573071"/>
              <a:gd name="connsiteY67" fmla="*/ 564446 h 2340869"/>
              <a:gd name="connsiteX68" fmla="*/ 1189279 w 1573071"/>
              <a:gd name="connsiteY68" fmla="*/ 633502 h 2340869"/>
              <a:gd name="connsiteX69" fmla="*/ 1251191 w 1573071"/>
              <a:gd name="connsiteY69" fmla="*/ 669221 h 2340869"/>
              <a:gd name="connsiteX70" fmla="*/ 1263097 w 1573071"/>
              <a:gd name="connsiteY70" fmla="*/ 688271 h 2340869"/>
              <a:gd name="connsiteX71" fmla="*/ 1294054 w 1573071"/>
              <a:gd name="connsiteY71" fmla="*/ 685890 h 2340869"/>
              <a:gd name="connsiteX72" fmla="*/ 1272622 w 1573071"/>
              <a:gd name="connsiteY72" fmla="*/ 647790 h 2340869"/>
              <a:gd name="connsiteX73" fmla="*/ 1320247 w 1573071"/>
              <a:gd name="connsiteY73" fmla="*/ 650171 h 2340869"/>
              <a:gd name="connsiteX74" fmla="*/ 1332154 w 1573071"/>
              <a:gd name="connsiteY74" fmla="*/ 685890 h 2340869"/>
              <a:gd name="connsiteX75" fmla="*/ 1346442 w 1573071"/>
              <a:gd name="connsiteY75" fmla="*/ 654934 h 2340869"/>
              <a:gd name="connsiteX76" fmla="*/ 1375016 w 1573071"/>
              <a:gd name="connsiteY76" fmla="*/ 664459 h 2340869"/>
              <a:gd name="connsiteX77" fmla="*/ 1432166 w 1573071"/>
              <a:gd name="connsiteY77" fmla="*/ 654934 h 2340869"/>
              <a:gd name="connsiteX78" fmla="*/ 1448835 w 1573071"/>
              <a:gd name="connsiteY78" fmla="*/ 633502 h 2340869"/>
              <a:gd name="connsiteX79" fmla="*/ 1501222 w 1573071"/>
              <a:gd name="connsiteY79" fmla="*/ 650171 h 2340869"/>
              <a:gd name="connsiteX80" fmla="*/ 1505985 w 1573071"/>
              <a:gd name="connsiteY80" fmla="*/ 688271 h 2340869"/>
              <a:gd name="connsiteX81" fmla="*/ 1532179 w 1573071"/>
              <a:gd name="connsiteY81" fmla="*/ 697796 h 2340869"/>
              <a:gd name="connsiteX82" fmla="*/ 1522654 w 1573071"/>
              <a:gd name="connsiteY82" fmla="*/ 747802 h 2340869"/>
              <a:gd name="connsiteX83" fmla="*/ 1555991 w 1573071"/>
              <a:gd name="connsiteY83" fmla="*/ 764471 h 2340869"/>
              <a:gd name="connsiteX84" fmla="*/ 1555991 w 1573071"/>
              <a:gd name="connsiteY84" fmla="*/ 802571 h 2340869"/>
              <a:gd name="connsiteX85" fmla="*/ 1517891 w 1573071"/>
              <a:gd name="connsiteY85" fmla="*/ 797809 h 2340869"/>
              <a:gd name="connsiteX86" fmla="*/ 1479791 w 1573071"/>
              <a:gd name="connsiteY86" fmla="*/ 819240 h 2340869"/>
              <a:gd name="connsiteX87" fmla="*/ 1501222 w 1573071"/>
              <a:gd name="connsiteY87" fmla="*/ 835909 h 2340869"/>
              <a:gd name="connsiteX88" fmla="*/ 1541704 w 1573071"/>
              <a:gd name="connsiteY88" fmla="*/ 840671 h 2340869"/>
              <a:gd name="connsiteX89" fmla="*/ 1572660 w 1573071"/>
              <a:gd name="connsiteY89" fmla="*/ 871627 h 2340869"/>
              <a:gd name="connsiteX90" fmla="*/ 1560756 w 1573071"/>
              <a:gd name="connsiteY90" fmla="*/ 902582 h 2340869"/>
              <a:gd name="connsiteX91" fmla="*/ 1558376 w 1573071"/>
              <a:gd name="connsiteY91" fmla="*/ 933539 h 2340869"/>
              <a:gd name="connsiteX92" fmla="*/ 1555991 w 1573071"/>
              <a:gd name="connsiteY92" fmla="*/ 964496 h 2340869"/>
              <a:gd name="connsiteX93" fmla="*/ 1567897 w 1573071"/>
              <a:gd name="connsiteY93" fmla="*/ 983546 h 2340869"/>
              <a:gd name="connsiteX94" fmla="*/ 1517894 w 1573071"/>
              <a:gd name="connsiteY94" fmla="*/ 966874 h 2340869"/>
              <a:gd name="connsiteX95" fmla="*/ 1463123 w 1573071"/>
              <a:gd name="connsiteY95" fmla="*/ 985928 h 2340869"/>
              <a:gd name="connsiteX96" fmla="*/ 1425022 w 1573071"/>
              <a:gd name="connsiteY96" fmla="*/ 943065 h 2340869"/>
              <a:gd name="connsiteX97" fmla="*/ 1403591 w 1573071"/>
              <a:gd name="connsiteY97" fmla="*/ 935921 h 2340869"/>
              <a:gd name="connsiteX98" fmla="*/ 1389304 w 1573071"/>
              <a:gd name="connsiteY98" fmla="*/ 950209 h 2340869"/>
              <a:gd name="connsiteX99" fmla="*/ 1398829 w 1573071"/>
              <a:gd name="connsiteY99" fmla="*/ 978784 h 2340869"/>
              <a:gd name="connsiteX100" fmla="*/ 1348822 w 1573071"/>
              <a:gd name="connsiteY100" fmla="*/ 978784 h 2340869"/>
              <a:gd name="connsiteX101" fmla="*/ 1267860 w 1573071"/>
              <a:gd name="connsiteY101" fmla="*/ 997834 h 2340869"/>
              <a:gd name="connsiteX102" fmla="*/ 1239285 w 1573071"/>
              <a:gd name="connsiteY102" fmla="*/ 1019265 h 2340869"/>
              <a:gd name="connsiteX103" fmla="*/ 1213091 w 1573071"/>
              <a:gd name="connsiteY103" fmla="*/ 1024027 h 2340869"/>
              <a:gd name="connsiteX104" fmla="*/ 1191660 w 1573071"/>
              <a:gd name="connsiteY104" fmla="*/ 1035934 h 2340869"/>
              <a:gd name="connsiteX105" fmla="*/ 1160704 w 1573071"/>
              <a:gd name="connsiteY105" fmla="*/ 1033552 h 2340869"/>
              <a:gd name="connsiteX106" fmla="*/ 1101172 w 1573071"/>
              <a:gd name="connsiteY106" fmla="*/ 1059746 h 2340869"/>
              <a:gd name="connsiteX107" fmla="*/ 1060691 w 1573071"/>
              <a:gd name="connsiteY107" fmla="*/ 1052602 h 2340869"/>
              <a:gd name="connsiteX108" fmla="*/ 1022591 w 1573071"/>
              <a:gd name="connsiteY108" fmla="*/ 1074034 h 2340869"/>
              <a:gd name="connsiteX109" fmla="*/ 994016 w 1573071"/>
              <a:gd name="connsiteY109" fmla="*/ 1090702 h 2340869"/>
              <a:gd name="connsiteX110" fmla="*/ 989254 w 1573071"/>
              <a:gd name="connsiteY110" fmla="*/ 1119277 h 2340869"/>
              <a:gd name="connsiteX111" fmla="*/ 960679 w 1573071"/>
              <a:gd name="connsiteY111" fmla="*/ 1107371 h 2340869"/>
              <a:gd name="connsiteX112" fmla="*/ 958300 w 1573071"/>
              <a:gd name="connsiteY112" fmla="*/ 1157376 h 2340869"/>
              <a:gd name="connsiteX113" fmla="*/ 979731 w 1573071"/>
              <a:gd name="connsiteY113" fmla="*/ 1166900 h 2340869"/>
              <a:gd name="connsiteX114" fmla="*/ 974968 w 1573071"/>
              <a:gd name="connsiteY114" fmla="*/ 1240718 h 2340869"/>
              <a:gd name="connsiteX115" fmla="*/ 984494 w 1573071"/>
              <a:gd name="connsiteY115" fmla="*/ 1302633 h 2340869"/>
              <a:gd name="connsiteX116" fmla="*/ 1032119 w 1573071"/>
              <a:gd name="connsiteY116" fmla="*/ 1383595 h 2340869"/>
              <a:gd name="connsiteX117" fmla="*/ 1072600 w 1573071"/>
              <a:gd name="connsiteY117" fmla="*/ 1405026 h 2340869"/>
              <a:gd name="connsiteX118" fmla="*/ 1089269 w 1573071"/>
              <a:gd name="connsiteY118" fmla="*/ 1471701 h 2340869"/>
              <a:gd name="connsiteX119" fmla="*/ 1122607 w 1573071"/>
              <a:gd name="connsiteY119" fmla="*/ 1497895 h 2340869"/>
              <a:gd name="connsiteX120" fmla="*/ 1163088 w 1573071"/>
              <a:gd name="connsiteY120" fmla="*/ 1557426 h 2340869"/>
              <a:gd name="connsiteX121" fmla="*/ 1191663 w 1573071"/>
              <a:gd name="connsiteY121" fmla="*/ 1571714 h 2340869"/>
              <a:gd name="connsiteX122" fmla="*/ 1220238 w 1573071"/>
              <a:gd name="connsiteY122" fmla="*/ 1609813 h 2340869"/>
              <a:gd name="connsiteX123" fmla="*/ 1215943 w 1573071"/>
              <a:gd name="connsiteY123" fmla="*/ 1629673 h 2340869"/>
              <a:gd name="connsiteX124" fmla="*/ 1196425 w 1573071"/>
              <a:gd name="connsiteY124" fmla="*/ 1678870 h 2340869"/>
              <a:gd name="connsiteX125" fmla="*/ 1144037 w 1573071"/>
              <a:gd name="connsiteY125" fmla="*/ 1674106 h 2340869"/>
              <a:gd name="connsiteX126" fmla="*/ 1124987 w 1573071"/>
              <a:gd name="connsiteY126" fmla="*/ 1719349 h 2340869"/>
              <a:gd name="connsiteX127" fmla="*/ 1048787 w 1573071"/>
              <a:gd name="connsiteY127" fmla="*/ 1752687 h 2340869"/>
              <a:gd name="connsiteX128" fmla="*/ 1020212 w 1573071"/>
              <a:gd name="connsiteY128" fmla="*/ 1812218 h 2340869"/>
              <a:gd name="connsiteX129" fmla="*/ 1036881 w 1573071"/>
              <a:gd name="connsiteY129" fmla="*/ 1859843 h 2340869"/>
              <a:gd name="connsiteX130" fmla="*/ 1017832 w 1573071"/>
              <a:gd name="connsiteY130" fmla="*/ 1900326 h 2340869"/>
              <a:gd name="connsiteX131" fmla="*/ 984493 w 1573071"/>
              <a:gd name="connsiteY131" fmla="*/ 1897943 h 2340869"/>
              <a:gd name="connsiteX132" fmla="*/ 982112 w 1573071"/>
              <a:gd name="connsiteY132" fmla="*/ 1962237 h 2340869"/>
              <a:gd name="connsiteX133" fmla="*/ 946393 w 1573071"/>
              <a:gd name="connsiteY133" fmla="*/ 1978906 h 2340869"/>
              <a:gd name="connsiteX134" fmla="*/ 910674 w 1573071"/>
              <a:gd name="connsiteY134" fmla="*/ 1986049 h 2340869"/>
              <a:gd name="connsiteX135" fmla="*/ 910674 w 1573071"/>
              <a:gd name="connsiteY135" fmla="*/ 2050343 h 2340869"/>
              <a:gd name="connsiteX136" fmla="*/ 967824 w 1573071"/>
              <a:gd name="connsiteY136" fmla="*/ 2059868 h 2340869"/>
              <a:gd name="connsiteX137" fmla="*/ 1001162 w 1573071"/>
              <a:gd name="connsiteY137" fmla="*/ 2055106 h 2340869"/>
              <a:gd name="connsiteX138" fmla="*/ 1005922 w 1573071"/>
              <a:gd name="connsiteY138" fmla="*/ 2128925 h 2340869"/>
              <a:gd name="connsiteX139" fmla="*/ 982112 w 1573071"/>
              <a:gd name="connsiteY139" fmla="*/ 2150356 h 2340869"/>
              <a:gd name="connsiteX140" fmla="*/ 922581 w 1573071"/>
              <a:gd name="connsiteY140" fmla="*/ 2147976 h 2340869"/>
              <a:gd name="connsiteX141" fmla="*/ 870193 w 1573071"/>
              <a:gd name="connsiteY141" fmla="*/ 2157501 h 2340869"/>
              <a:gd name="connsiteX142" fmla="*/ 824949 w 1573071"/>
              <a:gd name="connsiteY142" fmla="*/ 2181314 h 2340869"/>
              <a:gd name="connsiteX143" fmla="*/ 779704 w 1573071"/>
              <a:gd name="connsiteY143" fmla="*/ 2188456 h 2340869"/>
              <a:gd name="connsiteX144" fmla="*/ 758274 w 1573071"/>
              <a:gd name="connsiteY144" fmla="*/ 2207508 h 2340869"/>
              <a:gd name="connsiteX145" fmla="*/ 751131 w 1573071"/>
              <a:gd name="connsiteY145" fmla="*/ 2252751 h 2340869"/>
              <a:gd name="connsiteX146" fmla="*/ 734462 w 1573071"/>
              <a:gd name="connsiteY146" fmla="*/ 2264658 h 2340869"/>
              <a:gd name="connsiteX147" fmla="*/ 689218 w 1573071"/>
              <a:gd name="connsiteY147" fmla="*/ 2314664 h 2340869"/>
              <a:gd name="connsiteX148" fmla="*/ 665406 w 1573071"/>
              <a:gd name="connsiteY148" fmla="*/ 2319425 h 2340869"/>
              <a:gd name="connsiteX149" fmla="*/ 617781 w 1573071"/>
              <a:gd name="connsiteY149" fmla="*/ 2340857 h 2340869"/>
              <a:gd name="connsiteX150" fmla="*/ 579681 w 1573071"/>
              <a:gd name="connsiteY150" fmla="*/ 2324188 h 2340869"/>
              <a:gd name="connsiteX151" fmla="*/ 563012 w 1573071"/>
              <a:gd name="connsiteY151" fmla="*/ 2295613 h 2340869"/>
              <a:gd name="connsiteX152" fmla="*/ 520149 w 1573071"/>
              <a:gd name="connsiteY152" fmla="*/ 2305139 h 2340869"/>
              <a:gd name="connsiteX153" fmla="*/ 512573 w 1573071"/>
              <a:gd name="connsiteY153" fmla="*/ 2299035 h 2340869"/>
              <a:gd name="connsiteX154" fmla="*/ 503481 w 1573071"/>
              <a:gd name="connsiteY154" fmla="*/ 2293232 h 2340869"/>
              <a:gd name="connsiteX155" fmla="*/ 522531 w 1573071"/>
              <a:gd name="connsiteY155" fmla="*/ 2186075 h 2340869"/>
              <a:gd name="connsiteX156" fmla="*/ 539199 w 1573071"/>
              <a:gd name="connsiteY156" fmla="*/ 2164644 h 2340869"/>
              <a:gd name="connsiteX157" fmla="*/ 529674 w 1573071"/>
              <a:gd name="connsiteY157" fmla="*/ 2119401 h 2340869"/>
              <a:gd name="connsiteX158" fmla="*/ 553487 w 1573071"/>
              <a:gd name="connsiteY158" fmla="*/ 2105113 h 2340869"/>
              <a:gd name="connsiteX159" fmla="*/ 534437 w 1573071"/>
              <a:gd name="connsiteY159" fmla="*/ 2090826 h 2340869"/>
              <a:gd name="connsiteX160" fmla="*/ 522531 w 1573071"/>
              <a:gd name="connsiteY160" fmla="*/ 2055108 h 2340869"/>
              <a:gd name="connsiteX161" fmla="*/ 513006 w 1573071"/>
              <a:gd name="connsiteY161" fmla="*/ 2009864 h 2340869"/>
              <a:gd name="connsiteX162" fmla="*/ 510624 w 1573071"/>
              <a:gd name="connsiteY162" fmla="*/ 1978906 h 2340869"/>
              <a:gd name="connsiteX163" fmla="*/ 460618 w 1573071"/>
              <a:gd name="connsiteY163" fmla="*/ 1981289 h 2340869"/>
              <a:gd name="connsiteX164" fmla="*/ 427282 w 1573071"/>
              <a:gd name="connsiteY164" fmla="*/ 1945570 h 2340869"/>
              <a:gd name="connsiteX165" fmla="*/ 382037 w 1573071"/>
              <a:gd name="connsiteY165" fmla="*/ 1928900 h 2340869"/>
              <a:gd name="connsiteX166" fmla="*/ 367749 w 1573071"/>
              <a:gd name="connsiteY166" fmla="*/ 1878895 h 2340869"/>
              <a:gd name="connsiteX167" fmla="*/ 365368 w 1573071"/>
              <a:gd name="connsiteY167" fmla="*/ 1857463 h 2340869"/>
              <a:gd name="connsiteX168" fmla="*/ 334413 w 1573071"/>
              <a:gd name="connsiteY168" fmla="*/ 1812220 h 2340869"/>
              <a:gd name="connsiteX169" fmla="*/ 291549 w 1573071"/>
              <a:gd name="connsiteY169" fmla="*/ 1788407 h 2340869"/>
              <a:gd name="connsiteX170" fmla="*/ 248688 w 1573071"/>
              <a:gd name="connsiteY170" fmla="*/ 1759833 h 2340869"/>
              <a:gd name="connsiteX171" fmla="*/ 215349 w 1573071"/>
              <a:gd name="connsiteY171" fmla="*/ 1750307 h 2340869"/>
              <a:gd name="connsiteX172" fmla="*/ 217731 w 1573071"/>
              <a:gd name="connsiteY172" fmla="*/ 1705061 h 2340869"/>
              <a:gd name="connsiteX173" fmla="*/ 174868 w 1573071"/>
              <a:gd name="connsiteY173" fmla="*/ 1719351 h 2340869"/>
              <a:gd name="connsiteX174" fmla="*/ 186775 w 1573071"/>
              <a:gd name="connsiteY174" fmla="*/ 1752689 h 2340869"/>
              <a:gd name="connsiteX175" fmla="*/ 179631 w 1573071"/>
              <a:gd name="connsiteY175" fmla="*/ 1769358 h 2340869"/>
              <a:gd name="connsiteX176" fmla="*/ 141531 w 1573071"/>
              <a:gd name="connsiteY176" fmla="*/ 1740783 h 2340869"/>
              <a:gd name="connsiteX177" fmla="*/ 98669 w 1573071"/>
              <a:gd name="connsiteY177" fmla="*/ 1738401 h 2340869"/>
              <a:gd name="connsiteX178" fmla="*/ 43899 w 1573071"/>
              <a:gd name="connsiteY178" fmla="*/ 1719351 h 2340869"/>
              <a:gd name="connsiteX179" fmla="*/ 10560 w 1573071"/>
              <a:gd name="connsiteY179" fmla="*/ 1716967 h 2340869"/>
              <a:gd name="connsiteX180" fmla="*/ 1037 w 1573071"/>
              <a:gd name="connsiteY180" fmla="*/ 1664583 h 2340869"/>
              <a:gd name="connsiteX181" fmla="*/ 34374 w 1573071"/>
              <a:gd name="connsiteY181" fmla="*/ 1576476 h 2340869"/>
              <a:gd name="connsiteX182" fmla="*/ 60568 w 1573071"/>
              <a:gd name="connsiteY182" fmla="*/ 1528851 h 2340869"/>
              <a:gd name="connsiteX183" fmla="*/ 81999 w 1573071"/>
              <a:gd name="connsiteY183" fmla="*/ 1481226 h 2340869"/>
              <a:gd name="connsiteX184" fmla="*/ 108194 w 1573071"/>
              <a:gd name="connsiteY184" fmla="*/ 1443126 h 2340869"/>
              <a:gd name="connsiteX185" fmla="*/ 146293 w 1573071"/>
              <a:gd name="connsiteY185" fmla="*/ 1433601 h 2340869"/>
              <a:gd name="connsiteX186" fmla="*/ 153438 w 1573071"/>
              <a:gd name="connsiteY186" fmla="*/ 1397883 h 2340869"/>
              <a:gd name="connsiteX187" fmla="*/ 262975 w 1573071"/>
              <a:gd name="connsiteY187" fmla="*/ 1278820 h 2340869"/>
              <a:gd name="connsiteX188" fmla="*/ 286787 w 1573071"/>
              <a:gd name="connsiteY188" fmla="*/ 1140705 h 2340869"/>
              <a:gd name="connsiteX189" fmla="*/ 282025 w 1573071"/>
              <a:gd name="connsiteY189" fmla="*/ 1059745 h 2340869"/>
              <a:gd name="connsiteX190" fmla="*/ 196300 w 1573071"/>
              <a:gd name="connsiteY190" fmla="*/ 1047839 h 2340869"/>
              <a:gd name="connsiteX191" fmla="*/ 179632 w 1573071"/>
              <a:gd name="connsiteY191" fmla="*/ 966876 h 2340869"/>
              <a:gd name="connsiteX192" fmla="*/ 186775 w 1573071"/>
              <a:gd name="connsiteY192" fmla="*/ 900201 h 2340869"/>
              <a:gd name="connsiteX193" fmla="*/ 148675 w 1573071"/>
              <a:gd name="connsiteY193" fmla="*/ 862101 h 2340869"/>
              <a:gd name="connsiteX194" fmla="*/ 127244 w 1573071"/>
              <a:gd name="connsiteY194" fmla="*/ 821619 h 2340869"/>
              <a:gd name="connsiteX195" fmla="*/ 117719 w 1573071"/>
              <a:gd name="connsiteY195" fmla="*/ 762089 h 2340869"/>
              <a:gd name="connsiteX196" fmla="*/ 102097 w 1573071"/>
              <a:gd name="connsiteY196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384418 w 1573071"/>
              <a:gd name="connsiteY4" fmla="*/ 481100 h 2340869"/>
              <a:gd name="connsiteX5" fmla="*/ 508243 w 1573071"/>
              <a:gd name="connsiteY5" fmla="*/ 416807 h 2340869"/>
              <a:gd name="connsiteX6" fmla="*/ 567774 w 1573071"/>
              <a:gd name="connsiteY6" fmla="*/ 357274 h 2340869"/>
              <a:gd name="connsiteX7" fmla="*/ 624924 w 1573071"/>
              <a:gd name="connsiteY7" fmla="*/ 307269 h 2340869"/>
              <a:gd name="connsiteX8" fmla="*/ 265357 w 1573071"/>
              <a:gd name="connsiteY8" fmla="*/ 121532 h 2340869"/>
              <a:gd name="connsiteX9" fmla="*/ 293931 w 1573071"/>
              <a:gd name="connsiteY9" fmla="*/ 123912 h 2340869"/>
              <a:gd name="connsiteX10" fmla="*/ 324887 w 1573071"/>
              <a:gd name="connsiteY10" fmla="*/ 169157 h 2340869"/>
              <a:gd name="connsiteX11" fmla="*/ 341554 w 1573071"/>
              <a:gd name="connsiteY11" fmla="*/ 138201 h 2340869"/>
              <a:gd name="connsiteX12" fmla="*/ 384416 w 1573071"/>
              <a:gd name="connsiteY12" fmla="*/ 121534 h 2340869"/>
              <a:gd name="connsiteX13" fmla="*/ 420135 w 1573071"/>
              <a:gd name="connsiteY13" fmla="*/ 83434 h 2340869"/>
              <a:gd name="connsiteX14" fmla="*/ 451091 w 1573071"/>
              <a:gd name="connsiteY14" fmla="*/ 88196 h 2340869"/>
              <a:gd name="connsiteX15" fmla="*/ 470141 w 1573071"/>
              <a:gd name="connsiteY15" fmla="*/ 64384 h 2340869"/>
              <a:gd name="connsiteX16" fmla="*/ 498716 w 1573071"/>
              <a:gd name="connsiteY16" fmla="*/ 88196 h 2340869"/>
              <a:gd name="connsiteX17" fmla="*/ 486810 w 1573071"/>
              <a:gd name="connsiteY17" fmla="*/ 121534 h 2340869"/>
              <a:gd name="connsiteX18" fmla="*/ 713029 w 1573071"/>
              <a:gd name="connsiteY18" fmla="*/ 266789 h 2340869"/>
              <a:gd name="connsiteX19" fmla="*/ 515385 w 1573071"/>
              <a:gd name="connsiteY19" fmla="*/ 78671 h 2340869"/>
              <a:gd name="connsiteX20" fmla="*/ 522529 w 1573071"/>
              <a:gd name="connsiteY20" fmla="*/ 23901 h 2340869"/>
              <a:gd name="connsiteX21" fmla="*/ 543961 w 1573071"/>
              <a:gd name="connsiteY21" fmla="*/ 11994 h 2340869"/>
              <a:gd name="connsiteX22" fmla="*/ 551104 w 1573071"/>
              <a:gd name="connsiteY22" fmla="*/ 89 h 2340869"/>
              <a:gd name="connsiteX23" fmla="*/ 601110 w 1573071"/>
              <a:gd name="connsiteY23" fmla="*/ 19139 h 2340869"/>
              <a:gd name="connsiteX24" fmla="*/ 636831 w 1573071"/>
              <a:gd name="connsiteY24" fmla="*/ 33424 h 2340869"/>
              <a:gd name="connsiteX25" fmla="*/ 651116 w 1573071"/>
              <a:gd name="connsiteY25" fmla="*/ 40570 h 2340869"/>
              <a:gd name="connsiteX26" fmla="*/ 708266 w 1573071"/>
              <a:gd name="connsiteY26" fmla="*/ 121534 h 2340869"/>
              <a:gd name="connsiteX27" fmla="*/ 784468 w 1573071"/>
              <a:gd name="connsiteY27" fmla="*/ 242975 h 2340869"/>
              <a:gd name="connsiteX28" fmla="*/ 753510 w 1573071"/>
              <a:gd name="connsiteY28" fmla="*/ 123915 h 2340869"/>
              <a:gd name="connsiteX29" fmla="*/ 765416 w 1573071"/>
              <a:gd name="connsiteY29" fmla="*/ 114390 h 2340869"/>
              <a:gd name="connsiteX30" fmla="*/ 855903 w 1573071"/>
              <a:gd name="connsiteY30" fmla="*/ 192971 h 2340869"/>
              <a:gd name="connsiteX31" fmla="*/ 908291 w 1573071"/>
              <a:gd name="connsiteY31" fmla="*/ 133440 h 2340869"/>
              <a:gd name="connsiteX32" fmla="*/ 901147 w 1573071"/>
              <a:gd name="connsiteY32" fmla="*/ 83434 h 2340869"/>
              <a:gd name="connsiteX33" fmla="*/ 920197 w 1573071"/>
              <a:gd name="connsiteY33" fmla="*/ 38190 h 2340869"/>
              <a:gd name="connsiteX34" fmla="*/ 922579 w 1573071"/>
              <a:gd name="connsiteY34" fmla="*/ 64384 h 2340869"/>
              <a:gd name="connsiteX35" fmla="*/ 946391 w 1573071"/>
              <a:gd name="connsiteY35" fmla="*/ 42952 h 2340869"/>
              <a:gd name="connsiteX36" fmla="*/ 982113 w 1573071"/>
              <a:gd name="connsiteY36" fmla="*/ 42950 h 2340869"/>
              <a:gd name="connsiteX37" fmla="*/ 1032116 w 1573071"/>
              <a:gd name="connsiteY37" fmla="*/ 69146 h 2340869"/>
              <a:gd name="connsiteX38" fmla="*/ 1060693 w 1573071"/>
              <a:gd name="connsiteY38" fmla="*/ 26281 h 2340869"/>
              <a:gd name="connsiteX39" fmla="*/ 1155942 w 1573071"/>
              <a:gd name="connsiteY39" fmla="*/ 16756 h 2340869"/>
              <a:gd name="connsiteX40" fmla="*/ 1182135 w 1573071"/>
              <a:gd name="connsiteY40" fmla="*/ 11996 h 2340869"/>
              <a:gd name="connsiteX41" fmla="*/ 1255954 w 1573071"/>
              <a:gd name="connsiteY41" fmla="*/ 54859 h 2340869"/>
              <a:gd name="connsiteX42" fmla="*/ 1310722 w 1573071"/>
              <a:gd name="connsiteY42" fmla="*/ 121534 h 2340869"/>
              <a:gd name="connsiteX43" fmla="*/ 1253572 w 1573071"/>
              <a:gd name="connsiteY43" fmla="*/ 135821 h 2340869"/>
              <a:gd name="connsiteX44" fmla="*/ 1229760 w 1573071"/>
              <a:gd name="connsiteY44" fmla="*/ 169159 h 2340869"/>
              <a:gd name="connsiteX45" fmla="*/ 1272622 w 1573071"/>
              <a:gd name="connsiteY45" fmla="*/ 188209 h 2340869"/>
              <a:gd name="connsiteX46" fmla="*/ 1298816 w 1573071"/>
              <a:gd name="connsiteY46" fmla="*/ 185827 h 2340869"/>
              <a:gd name="connsiteX47" fmla="*/ 1322629 w 1573071"/>
              <a:gd name="connsiteY47" fmla="*/ 202496 h 2340869"/>
              <a:gd name="connsiteX48" fmla="*/ 1351204 w 1573071"/>
              <a:gd name="connsiteY48" fmla="*/ 200115 h 2340869"/>
              <a:gd name="connsiteX49" fmla="*/ 1370255 w 1573071"/>
              <a:gd name="connsiteY49" fmla="*/ 212019 h 2340869"/>
              <a:gd name="connsiteX50" fmla="*/ 1289291 w 1573071"/>
              <a:gd name="connsiteY50" fmla="*/ 338227 h 2340869"/>
              <a:gd name="connsiteX51" fmla="*/ 1260716 w 1573071"/>
              <a:gd name="connsiteY51" fmla="*/ 350134 h 2340869"/>
              <a:gd name="connsiteX52" fmla="*/ 1184516 w 1573071"/>
              <a:gd name="connsiteY52" fmla="*/ 316796 h 2340869"/>
              <a:gd name="connsiteX53" fmla="*/ 1101172 w 1573071"/>
              <a:gd name="connsiteY53" fmla="*/ 262027 h 2340869"/>
              <a:gd name="connsiteX54" fmla="*/ 1003541 w 1573071"/>
              <a:gd name="connsiteY54" fmla="*/ 288221 h 2340869"/>
              <a:gd name="connsiteX55" fmla="*/ 991635 w 1573071"/>
              <a:gd name="connsiteY55" fmla="*/ 323940 h 2340869"/>
              <a:gd name="connsiteX56" fmla="*/ 1036879 w 1573071"/>
              <a:gd name="connsiteY56" fmla="*/ 352515 h 2340869"/>
              <a:gd name="connsiteX57" fmla="*/ 1063072 w 1573071"/>
              <a:gd name="connsiteY57" fmla="*/ 402521 h 2340869"/>
              <a:gd name="connsiteX58" fmla="*/ 1060691 w 1573071"/>
              <a:gd name="connsiteY58" fmla="*/ 421571 h 2340869"/>
              <a:gd name="connsiteX59" fmla="*/ 1044022 w 1573071"/>
              <a:gd name="connsiteY59" fmla="*/ 493009 h 2340869"/>
              <a:gd name="connsiteX60" fmla="*/ 1017829 w 1573071"/>
              <a:gd name="connsiteY60" fmla="*/ 540634 h 2340869"/>
              <a:gd name="connsiteX61" fmla="*/ 986872 w 1573071"/>
              <a:gd name="connsiteY61" fmla="*/ 566827 h 2340869"/>
              <a:gd name="connsiteX62" fmla="*/ 972585 w 1573071"/>
              <a:gd name="connsiteY62" fmla="*/ 628740 h 2340869"/>
              <a:gd name="connsiteX63" fmla="*/ 1044022 w 1573071"/>
              <a:gd name="connsiteY63" fmla="*/ 640646 h 2340869"/>
              <a:gd name="connsiteX64" fmla="*/ 1079741 w 1573071"/>
              <a:gd name="connsiteY64" fmla="*/ 600165 h 2340869"/>
              <a:gd name="connsiteX65" fmla="*/ 1110697 w 1573071"/>
              <a:gd name="connsiteY65" fmla="*/ 573971 h 2340869"/>
              <a:gd name="connsiteX66" fmla="*/ 1179754 w 1573071"/>
              <a:gd name="connsiteY66" fmla="*/ 564446 h 2340869"/>
              <a:gd name="connsiteX67" fmla="*/ 1189279 w 1573071"/>
              <a:gd name="connsiteY67" fmla="*/ 633502 h 2340869"/>
              <a:gd name="connsiteX68" fmla="*/ 1251191 w 1573071"/>
              <a:gd name="connsiteY68" fmla="*/ 669221 h 2340869"/>
              <a:gd name="connsiteX69" fmla="*/ 1263097 w 1573071"/>
              <a:gd name="connsiteY69" fmla="*/ 688271 h 2340869"/>
              <a:gd name="connsiteX70" fmla="*/ 1294054 w 1573071"/>
              <a:gd name="connsiteY70" fmla="*/ 685890 h 2340869"/>
              <a:gd name="connsiteX71" fmla="*/ 1272622 w 1573071"/>
              <a:gd name="connsiteY71" fmla="*/ 647790 h 2340869"/>
              <a:gd name="connsiteX72" fmla="*/ 1320247 w 1573071"/>
              <a:gd name="connsiteY72" fmla="*/ 650171 h 2340869"/>
              <a:gd name="connsiteX73" fmla="*/ 1332154 w 1573071"/>
              <a:gd name="connsiteY73" fmla="*/ 685890 h 2340869"/>
              <a:gd name="connsiteX74" fmla="*/ 1346442 w 1573071"/>
              <a:gd name="connsiteY74" fmla="*/ 654934 h 2340869"/>
              <a:gd name="connsiteX75" fmla="*/ 1375016 w 1573071"/>
              <a:gd name="connsiteY75" fmla="*/ 664459 h 2340869"/>
              <a:gd name="connsiteX76" fmla="*/ 1432166 w 1573071"/>
              <a:gd name="connsiteY76" fmla="*/ 654934 h 2340869"/>
              <a:gd name="connsiteX77" fmla="*/ 1448835 w 1573071"/>
              <a:gd name="connsiteY77" fmla="*/ 633502 h 2340869"/>
              <a:gd name="connsiteX78" fmla="*/ 1501222 w 1573071"/>
              <a:gd name="connsiteY78" fmla="*/ 650171 h 2340869"/>
              <a:gd name="connsiteX79" fmla="*/ 1505985 w 1573071"/>
              <a:gd name="connsiteY79" fmla="*/ 688271 h 2340869"/>
              <a:gd name="connsiteX80" fmla="*/ 1532179 w 1573071"/>
              <a:gd name="connsiteY80" fmla="*/ 697796 h 2340869"/>
              <a:gd name="connsiteX81" fmla="*/ 1522654 w 1573071"/>
              <a:gd name="connsiteY81" fmla="*/ 747802 h 2340869"/>
              <a:gd name="connsiteX82" fmla="*/ 1555991 w 1573071"/>
              <a:gd name="connsiteY82" fmla="*/ 764471 h 2340869"/>
              <a:gd name="connsiteX83" fmla="*/ 1555991 w 1573071"/>
              <a:gd name="connsiteY83" fmla="*/ 802571 h 2340869"/>
              <a:gd name="connsiteX84" fmla="*/ 1517891 w 1573071"/>
              <a:gd name="connsiteY84" fmla="*/ 797809 h 2340869"/>
              <a:gd name="connsiteX85" fmla="*/ 1479791 w 1573071"/>
              <a:gd name="connsiteY85" fmla="*/ 819240 h 2340869"/>
              <a:gd name="connsiteX86" fmla="*/ 1501222 w 1573071"/>
              <a:gd name="connsiteY86" fmla="*/ 835909 h 2340869"/>
              <a:gd name="connsiteX87" fmla="*/ 1541704 w 1573071"/>
              <a:gd name="connsiteY87" fmla="*/ 840671 h 2340869"/>
              <a:gd name="connsiteX88" fmla="*/ 1572660 w 1573071"/>
              <a:gd name="connsiteY88" fmla="*/ 871627 h 2340869"/>
              <a:gd name="connsiteX89" fmla="*/ 1560756 w 1573071"/>
              <a:gd name="connsiteY89" fmla="*/ 902582 h 2340869"/>
              <a:gd name="connsiteX90" fmla="*/ 1558376 w 1573071"/>
              <a:gd name="connsiteY90" fmla="*/ 933539 h 2340869"/>
              <a:gd name="connsiteX91" fmla="*/ 1555991 w 1573071"/>
              <a:gd name="connsiteY91" fmla="*/ 964496 h 2340869"/>
              <a:gd name="connsiteX92" fmla="*/ 1567897 w 1573071"/>
              <a:gd name="connsiteY92" fmla="*/ 983546 h 2340869"/>
              <a:gd name="connsiteX93" fmla="*/ 1517894 w 1573071"/>
              <a:gd name="connsiteY93" fmla="*/ 966874 h 2340869"/>
              <a:gd name="connsiteX94" fmla="*/ 1463123 w 1573071"/>
              <a:gd name="connsiteY94" fmla="*/ 985928 h 2340869"/>
              <a:gd name="connsiteX95" fmla="*/ 1425022 w 1573071"/>
              <a:gd name="connsiteY95" fmla="*/ 943065 h 2340869"/>
              <a:gd name="connsiteX96" fmla="*/ 1403591 w 1573071"/>
              <a:gd name="connsiteY96" fmla="*/ 935921 h 2340869"/>
              <a:gd name="connsiteX97" fmla="*/ 1389304 w 1573071"/>
              <a:gd name="connsiteY97" fmla="*/ 950209 h 2340869"/>
              <a:gd name="connsiteX98" fmla="*/ 1398829 w 1573071"/>
              <a:gd name="connsiteY98" fmla="*/ 978784 h 2340869"/>
              <a:gd name="connsiteX99" fmla="*/ 1348822 w 1573071"/>
              <a:gd name="connsiteY99" fmla="*/ 978784 h 2340869"/>
              <a:gd name="connsiteX100" fmla="*/ 1267860 w 1573071"/>
              <a:gd name="connsiteY100" fmla="*/ 997834 h 2340869"/>
              <a:gd name="connsiteX101" fmla="*/ 1239285 w 1573071"/>
              <a:gd name="connsiteY101" fmla="*/ 1019265 h 2340869"/>
              <a:gd name="connsiteX102" fmla="*/ 1213091 w 1573071"/>
              <a:gd name="connsiteY102" fmla="*/ 1024027 h 2340869"/>
              <a:gd name="connsiteX103" fmla="*/ 1191660 w 1573071"/>
              <a:gd name="connsiteY103" fmla="*/ 1035934 h 2340869"/>
              <a:gd name="connsiteX104" fmla="*/ 1160704 w 1573071"/>
              <a:gd name="connsiteY104" fmla="*/ 1033552 h 2340869"/>
              <a:gd name="connsiteX105" fmla="*/ 1101172 w 1573071"/>
              <a:gd name="connsiteY105" fmla="*/ 1059746 h 2340869"/>
              <a:gd name="connsiteX106" fmla="*/ 1060691 w 1573071"/>
              <a:gd name="connsiteY106" fmla="*/ 1052602 h 2340869"/>
              <a:gd name="connsiteX107" fmla="*/ 1022591 w 1573071"/>
              <a:gd name="connsiteY107" fmla="*/ 1074034 h 2340869"/>
              <a:gd name="connsiteX108" fmla="*/ 994016 w 1573071"/>
              <a:gd name="connsiteY108" fmla="*/ 1090702 h 2340869"/>
              <a:gd name="connsiteX109" fmla="*/ 989254 w 1573071"/>
              <a:gd name="connsiteY109" fmla="*/ 1119277 h 2340869"/>
              <a:gd name="connsiteX110" fmla="*/ 960679 w 1573071"/>
              <a:gd name="connsiteY110" fmla="*/ 1107371 h 2340869"/>
              <a:gd name="connsiteX111" fmla="*/ 958300 w 1573071"/>
              <a:gd name="connsiteY111" fmla="*/ 1157376 h 2340869"/>
              <a:gd name="connsiteX112" fmla="*/ 979731 w 1573071"/>
              <a:gd name="connsiteY112" fmla="*/ 1166900 h 2340869"/>
              <a:gd name="connsiteX113" fmla="*/ 974968 w 1573071"/>
              <a:gd name="connsiteY113" fmla="*/ 1240718 h 2340869"/>
              <a:gd name="connsiteX114" fmla="*/ 984494 w 1573071"/>
              <a:gd name="connsiteY114" fmla="*/ 1302633 h 2340869"/>
              <a:gd name="connsiteX115" fmla="*/ 1032119 w 1573071"/>
              <a:gd name="connsiteY115" fmla="*/ 1383595 h 2340869"/>
              <a:gd name="connsiteX116" fmla="*/ 1072600 w 1573071"/>
              <a:gd name="connsiteY116" fmla="*/ 1405026 h 2340869"/>
              <a:gd name="connsiteX117" fmla="*/ 1089269 w 1573071"/>
              <a:gd name="connsiteY117" fmla="*/ 1471701 h 2340869"/>
              <a:gd name="connsiteX118" fmla="*/ 1122607 w 1573071"/>
              <a:gd name="connsiteY118" fmla="*/ 1497895 h 2340869"/>
              <a:gd name="connsiteX119" fmla="*/ 1163088 w 1573071"/>
              <a:gd name="connsiteY119" fmla="*/ 1557426 h 2340869"/>
              <a:gd name="connsiteX120" fmla="*/ 1191663 w 1573071"/>
              <a:gd name="connsiteY120" fmla="*/ 1571714 h 2340869"/>
              <a:gd name="connsiteX121" fmla="*/ 1220238 w 1573071"/>
              <a:gd name="connsiteY121" fmla="*/ 1609813 h 2340869"/>
              <a:gd name="connsiteX122" fmla="*/ 1215943 w 1573071"/>
              <a:gd name="connsiteY122" fmla="*/ 1629673 h 2340869"/>
              <a:gd name="connsiteX123" fmla="*/ 1196425 w 1573071"/>
              <a:gd name="connsiteY123" fmla="*/ 1678870 h 2340869"/>
              <a:gd name="connsiteX124" fmla="*/ 1144037 w 1573071"/>
              <a:gd name="connsiteY124" fmla="*/ 1674106 h 2340869"/>
              <a:gd name="connsiteX125" fmla="*/ 1124987 w 1573071"/>
              <a:gd name="connsiteY125" fmla="*/ 1719349 h 2340869"/>
              <a:gd name="connsiteX126" fmla="*/ 1048787 w 1573071"/>
              <a:gd name="connsiteY126" fmla="*/ 1752687 h 2340869"/>
              <a:gd name="connsiteX127" fmla="*/ 1020212 w 1573071"/>
              <a:gd name="connsiteY127" fmla="*/ 1812218 h 2340869"/>
              <a:gd name="connsiteX128" fmla="*/ 1036881 w 1573071"/>
              <a:gd name="connsiteY128" fmla="*/ 1859843 h 2340869"/>
              <a:gd name="connsiteX129" fmla="*/ 1017832 w 1573071"/>
              <a:gd name="connsiteY129" fmla="*/ 1900326 h 2340869"/>
              <a:gd name="connsiteX130" fmla="*/ 984493 w 1573071"/>
              <a:gd name="connsiteY130" fmla="*/ 1897943 h 2340869"/>
              <a:gd name="connsiteX131" fmla="*/ 982112 w 1573071"/>
              <a:gd name="connsiteY131" fmla="*/ 1962237 h 2340869"/>
              <a:gd name="connsiteX132" fmla="*/ 946393 w 1573071"/>
              <a:gd name="connsiteY132" fmla="*/ 1978906 h 2340869"/>
              <a:gd name="connsiteX133" fmla="*/ 910674 w 1573071"/>
              <a:gd name="connsiteY133" fmla="*/ 1986049 h 2340869"/>
              <a:gd name="connsiteX134" fmla="*/ 910674 w 1573071"/>
              <a:gd name="connsiteY134" fmla="*/ 2050343 h 2340869"/>
              <a:gd name="connsiteX135" fmla="*/ 967824 w 1573071"/>
              <a:gd name="connsiteY135" fmla="*/ 2059868 h 2340869"/>
              <a:gd name="connsiteX136" fmla="*/ 1001162 w 1573071"/>
              <a:gd name="connsiteY136" fmla="*/ 2055106 h 2340869"/>
              <a:gd name="connsiteX137" fmla="*/ 1005922 w 1573071"/>
              <a:gd name="connsiteY137" fmla="*/ 2128925 h 2340869"/>
              <a:gd name="connsiteX138" fmla="*/ 982112 w 1573071"/>
              <a:gd name="connsiteY138" fmla="*/ 2150356 h 2340869"/>
              <a:gd name="connsiteX139" fmla="*/ 922581 w 1573071"/>
              <a:gd name="connsiteY139" fmla="*/ 2147976 h 2340869"/>
              <a:gd name="connsiteX140" fmla="*/ 870193 w 1573071"/>
              <a:gd name="connsiteY140" fmla="*/ 2157501 h 2340869"/>
              <a:gd name="connsiteX141" fmla="*/ 824949 w 1573071"/>
              <a:gd name="connsiteY141" fmla="*/ 2181314 h 2340869"/>
              <a:gd name="connsiteX142" fmla="*/ 779704 w 1573071"/>
              <a:gd name="connsiteY142" fmla="*/ 2188456 h 2340869"/>
              <a:gd name="connsiteX143" fmla="*/ 758274 w 1573071"/>
              <a:gd name="connsiteY143" fmla="*/ 2207508 h 2340869"/>
              <a:gd name="connsiteX144" fmla="*/ 751131 w 1573071"/>
              <a:gd name="connsiteY144" fmla="*/ 2252751 h 2340869"/>
              <a:gd name="connsiteX145" fmla="*/ 734462 w 1573071"/>
              <a:gd name="connsiteY145" fmla="*/ 2264658 h 2340869"/>
              <a:gd name="connsiteX146" fmla="*/ 689218 w 1573071"/>
              <a:gd name="connsiteY146" fmla="*/ 2314664 h 2340869"/>
              <a:gd name="connsiteX147" fmla="*/ 665406 w 1573071"/>
              <a:gd name="connsiteY147" fmla="*/ 2319425 h 2340869"/>
              <a:gd name="connsiteX148" fmla="*/ 617781 w 1573071"/>
              <a:gd name="connsiteY148" fmla="*/ 2340857 h 2340869"/>
              <a:gd name="connsiteX149" fmla="*/ 579681 w 1573071"/>
              <a:gd name="connsiteY149" fmla="*/ 2324188 h 2340869"/>
              <a:gd name="connsiteX150" fmla="*/ 563012 w 1573071"/>
              <a:gd name="connsiteY150" fmla="*/ 2295613 h 2340869"/>
              <a:gd name="connsiteX151" fmla="*/ 520149 w 1573071"/>
              <a:gd name="connsiteY151" fmla="*/ 2305139 h 2340869"/>
              <a:gd name="connsiteX152" fmla="*/ 512573 w 1573071"/>
              <a:gd name="connsiteY152" fmla="*/ 2299035 h 2340869"/>
              <a:gd name="connsiteX153" fmla="*/ 503481 w 1573071"/>
              <a:gd name="connsiteY153" fmla="*/ 2293232 h 2340869"/>
              <a:gd name="connsiteX154" fmla="*/ 522531 w 1573071"/>
              <a:gd name="connsiteY154" fmla="*/ 2186075 h 2340869"/>
              <a:gd name="connsiteX155" fmla="*/ 539199 w 1573071"/>
              <a:gd name="connsiteY155" fmla="*/ 2164644 h 2340869"/>
              <a:gd name="connsiteX156" fmla="*/ 529674 w 1573071"/>
              <a:gd name="connsiteY156" fmla="*/ 2119401 h 2340869"/>
              <a:gd name="connsiteX157" fmla="*/ 553487 w 1573071"/>
              <a:gd name="connsiteY157" fmla="*/ 2105113 h 2340869"/>
              <a:gd name="connsiteX158" fmla="*/ 534437 w 1573071"/>
              <a:gd name="connsiteY158" fmla="*/ 2090826 h 2340869"/>
              <a:gd name="connsiteX159" fmla="*/ 522531 w 1573071"/>
              <a:gd name="connsiteY159" fmla="*/ 2055108 h 2340869"/>
              <a:gd name="connsiteX160" fmla="*/ 513006 w 1573071"/>
              <a:gd name="connsiteY160" fmla="*/ 2009864 h 2340869"/>
              <a:gd name="connsiteX161" fmla="*/ 510624 w 1573071"/>
              <a:gd name="connsiteY161" fmla="*/ 1978906 h 2340869"/>
              <a:gd name="connsiteX162" fmla="*/ 460618 w 1573071"/>
              <a:gd name="connsiteY162" fmla="*/ 1981289 h 2340869"/>
              <a:gd name="connsiteX163" fmla="*/ 427282 w 1573071"/>
              <a:gd name="connsiteY163" fmla="*/ 1945570 h 2340869"/>
              <a:gd name="connsiteX164" fmla="*/ 382037 w 1573071"/>
              <a:gd name="connsiteY164" fmla="*/ 1928900 h 2340869"/>
              <a:gd name="connsiteX165" fmla="*/ 367749 w 1573071"/>
              <a:gd name="connsiteY165" fmla="*/ 1878895 h 2340869"/>
              <a:gd name="connsiteX166" fmla="*/ 365368 w 1573071"/>
              <a:gd name="connsiteY166" fmla="*/ 1857463 h 2340869"/>
              <a:gd name="connsiteX167" fmla="*/ 334413 w 1573071"/>
              <a:gd name="connsiteY167" fmla="*/ 1812220 h 2340869"/>
              <a:gd name="connsiteX168" fmla="*/ 291549 w 1573071"/>
              <a:gd name="connsiteY168" fmla="*/ 1788407 h 2340869"/>
              <a:gd name="connsiteX169" fmla="*/ 248688 w 1573071"/>
              <a:gd name="connsiteY169" fmla="*/ 1759833 h 2340869"/>
              <a:gd name="connsiteX170" fmla="*/ 215349 w 1573071"/>
              <a:gd name="connsiteY170" fmla="*/ 1750307 h 2340869"/>
              <a:gd name="connsiteX171" fmla="*/ 217731 w 1573071"/>
              <a:gd name="connsiteY171" fmla="*/ 1705061 h 2340869"/>
              <a:gd name="connsiteX172" fmla="*/ 174868 w 1573071"/>
              <a:gd name="connsiteY172" fmla="*/ 1719351 h 2340869"/>
              <a:gd name="connsiteX173" fmla="*/ 186775 w 1573071"/>
              <a:gd name="connsiteY173" fmla="*/ 1752689 h 2340869"/>
              <a:gd name="connsiteX174" fmla="*/ 179631 w 1573071"/>
              <a:gd name="connsiteY174" fmla="*/ 1769358 h 2340869"/>
              <a:gd name="connsiteX175" fmla="*/ 141531 w 1573071"/>
              <a:gd name="connsiteY175" fmla="*/ 1740783 h 2340869"/>
              <a:gd name="connsiteX176" fmla="*/ 98669 w 1573071"/>
              <a:gd name="connsiteY176" fmla="*/ 1738401 h 2340869"/>
              <a:gd name="connsiteX177" fmla="*/ 43899 w 1573071"/>
              <a:gd name="connsiteY177" fmla="*/ 1719351 h 2340869"/>
              <a:gd name="connsiteX178" fmla="*/ 10560 w 1573071"/>
              <a:gd name="connsiteY178" fmla="*/ 1716967 h 2340869"/>
              <a:gd name="connsiteX179" fmla="*/ 1037 w 1573071"/>
              <a:gd name="connsiteY179" fmla="*/ 1664583 h 2340869"/>
              <a:gd name="connsiteX180" fmla="*/ 34374 w 1573071"/>
              <a:gd name="connsiteY180" fmla="*/ 1576476 h 2340869"/>
              <a:gd name="connsiteX181" fmla="*/ 60568 w 1573071"/>
              <a:gd name="connsiteY181" fmla="*/ 1528851 h 2340869"/>
              <a:gd name="connsiteX182" fmla="*/ 81999 w 1573071"/>
              <a:gd name="connsiteY182" fmla="*/ 1481226 h 2340869"/>
              <a:gd name="connsiteX183" fmla="*/ 108194 w 1573071"/>
              <a:gd name="connsiteY183" fmla="*/ 1443126 h 2340869"/>
              <a:gd name="connsiteX184" fmla="*/ 146293 w 1573071"/>
              <a:gd name="connsiteY184" fmla="*/ 1433601 h 2340869"/>
              <a:gd name="connsiteX185" fmla="*/ 153438 w 1573071"/>
              <a:gd name="connsiteY185" fmla="*/ 1397883 h 2340869"/>
              <a:gd name="connsiteX186" fmla="*/ 262975 w 1573071"/>
              <a:gd name="connsiteY186" fmla="*/ 1278820 h 2340869"/>
              <a:gd name="connsiteX187" fmla="*/ 286787 w 1573071"/>
              <a:gd name="connsiteY187" fmla="*/ 1140705 h 2340869"/>
              <a:gd name="connsiteX188" fmla="*/ 282025 w 1573071"/>
              <a:gd name="connsiteY188" fmla="*/ 1059745 h 2340869"/>
              <a:gd name="connsiteX189" fmla="*/ 196300 w 1573071"/>
              <a:gd name="connsiteY189" fmla="*/ 1047839 h 2340869"/>
              <a:gd name="connsiteX190" fmla="*/ 179632 w 1573071"/>
              <a:gd name="connsiteY190" fmla="*/ 966876 h 2340869"/>
              <a:gd name="connsiteX191" fmla="*/ 186775 w 1573071"/>
              <a:gd name="connsiteY191" fmla="*/ 900201 h 2340869"/>
              <a:gd name="connsiteX192" fmla="*/ 148675 w 1573071"/>
              <a:gd name="connsiteY192" fmla="*/ 862101 h 2340869"/>
              <a:gd name="connsiteX193" fmla="*/ 127244 w 1573071"/>
              <a:gd name="connsiteY193" fmla="*/ 821619 h 2340869"/>
              <a:gd name="connsiteX194" fmla="*/ 117719 w 1573071"/>
              <a:gd name="connsiteY194" fmla="*/ 762089 h 2340869"/>
              <a:gd name="connsiteX195" fmla="*/ 102097 w 1573071"/>
              <a:gd name="connsiteY195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384418 w 1573071"/>
              <a:gd name="connsiteY4" fmla="*/ 481100 h 2340869"/>
              <a:gd name="connsiteX5" fmla="*/ 508243 w 1573071"/>
              <a:gd name="connsiteY5" fmla="*/ 416807 h 2340869"/>
              <a:gd name="connsiteX6" fmla="*/ 567774 w 1573071"/>
              <a:gd name="connsiteY6" fmla="*/ 357274 h 2340869"/>
              <a:gd name="connsiteX7" fmla="*/ 624924 w 1573071"/>
              <a:gd name="connsiteY7" fmla="*/ 307269 h 2340869"/>
              <a:gd name="connsiteX8" fmla="*/ 293931 w 1573071"/>
              <a:gd name="connsiteY8" fmla="*/ 123912 h 2340869"/>
              <a:gd name="connsiteX9" fmla="*/ 324887 w 1573071"/>
              <a:gd name="connsiteY9" fmla="*/ 169157 h 2340869"/>
              <a:gd name="connsiteX10" fmla="*/ 341554 w 1573071"/>
              <a:gd name="connsiteY10" fmla="*/ 138201 h 2340869"/>
              <a:gd name="connsiteX11" fmla="*/ 384416 w 1573071"/>
              <a:gd name="connsiteY11" fmla="*/ 121534 h 2340869"/>
              <a:gd name="connsiteX12" fmla="*/ 420135 w 1573071"/>
              <a:gd name="connsiteY12" fmla="*/ 83434 h 2340869"/>
              <a:gd name="connsiteX13" fmla="*/ 451091 w 1573071"/>
              <a:gd name="connsiteY13" fmla="*/ 88196 h 2340869"/>
              <a:gd name="connsiteX14" fmla="*/ 470141 w 1573071"/>
              <a:gd name="connsiteY14" fmla="*/ 64384 h 2340869"/>
              <a:gd name="connsiteX15" fmla="*/ 498716 w 1573071"/>
              <a:gd name="connsiteY15" fmla="*/ 88196 h 2340869"/>
              <a:gd name="connsiteX16" fmla="*/ 486810 w 1573071"/>
              <a:gd name="connsiteY16" fmla="*/ 121534 h 2340869"/>
              <a:gd name="connsiteX17" fmla="*/ 713029 w 1573071"/>
              <a:gd name="connsiteY17" fmla="*/ 266789 h 2340869"/>
              <a:gd name="connsiteX18" fmla="*/ 515385 w 1573071"/>
              <a:gd name="connsiteY18" fmla="*/ 78671 h 2340869"/>
              <a:gd name="connsiteX19" fmla="*/ 522529 w 1573071"/>
              <a:gd name="connsiteY19" fmla="*/ 23901 h 2340869"/>
              <a:gd name="connsiteX20" fmla="*/ 543961 w 1573071"/>
              <a:gd name="connsiteY20" fmla="*/ 11994 h 2340869"/>
              <a:gd name="connsiteX21" fmla="*/ 551104 w 1573071"/>
              <a:gd name="connsiteY21" fmla="*/ 89 h 2340869"/>
              <a:gd name="connsiteX22" fmla="*/ 601110 w 1573071"/>
              <a:gd name="connsiteY22" fmla="*/ 19139 h 2340869"/>
              <a:gd name="connsiteX23" fmla="*/ 636831 w 1573071"/>
              <a:gd name="connsiteY23" fmla="*/ 33424 h 2340869"/>
              <a:gd name="connsiteX24" fmla="*/ 651116 w 1573071"/>
              <a:gd name="connsiteY24" fmla="*/ 40570 h 2340869"/>
              <a:gd name="connsiteX25" fmla="*/ 708266 w 1573071"/>
              <a:gd name="connsiteY25" fmla="*/ 121534 h 2340869"/>
              <a:gd name="connsiteX26" fmla="*/ 784468 w 1573071"/>
              <a:gd name="connsiteY26" fmla="*/ 242975 h 2340869"/>
              <a:gd name="connsiteX27" fmla="*/ 753510 w 1573071"/>
              <a:gd name="connsiteY27" fmla="*/ 123915 h 2340869"/>
              <a:gd name="connsiteX28" fmla="*/ 765416 w 1573071"/>
              <a:gd name="connsiteY28" fmla="*/ 114390 h 2340869"/>
              <a:gd name="connsiteX29" fmla="*/ 855903 w 1573071"/>
              <a:gd name="connsiteY29" fmla="*/ 192971 h 2340869"/>
              <a:gd name="connsiteX30" fmla="*/ 908291 w 1573071"/>
              <a:gd name="connsiteY30" fmla="*/ 133440 h 2340869"/>
              <a:gd name="connsiteX31" fmla="*/ 901147 w 1573071"/>
              <a:gd name="connsiteY31" fmla="*/ 83434 h 2340869"/>
              <a:gd name="connsiteX32" fmla="*/ 920197 w 1573071"/>
              <a:gd name="connsiteY32" fmla="*/ 38190 h 2340869"/>
              <a:gd name="connsiteX33" fmla="*/ 922579 w 1573071"/>
              <a:gd name="connsiteY33" fmla="*/ 64384 h 2340869"/>
              <a:gd name="connsiteX34" fmla="*/ 946391 w 1573071"/>
              <a:gd name="connsiteY34" fmla="*/ 42952 h 2340869"/>
              <a:gd name="connsiteX35" fmla="*/ 982113 w 1573071"/>
              <a:gd name="connsiteY35" fmla="*/ 42950 h 2340869"/>
              <a:gd name="connsiteX36" fmla="*/ 1032116 w 1573071"/>
              <a:gd name="connsiteY36" fmla="*/ 69146 h 2340869"/>
              <a:gd name="connsiteX37" fmla="*/ 1060693 w 1573071"/>
              <a:gd name="connsiteY37" fmla="*/ 26281 h 2340869"/>
              <a:gd name="connsiteX38" fmla="*/ 1155942 w 1573071"/>
              <a:gd name="connsiteY38" fmla="*/ 16756 h 2340869"/>
              <a:gd name="connsiteX39" fmla="*/ 1182135 w 1573071"/>
              <a:gd name="connsiteY39" fmla="*/ 11996 h 2340869"/>
              <a:gd name="connsiteX40" fmla="*/ 1255954 w 1573071"/>
              <a:gd name="connsiteY40" fmla="*/ 54859 h 2340869"/>
              <a:gd name="connsiteX41" fmla="*/ 1310722 w 1573071"/>
              <a:gd name="connsiteY41" fmla="*/ 121534 h 2340869"/>
              <a:gd name="connsiteX42" fmla="*/ 1253572 w 1573071"/>
              <a:gd name="connsiteY42" fmla="*/ 135821 h 2340869"/>
              <a:gd name="connsiteX43" fmla="*/ 1229760 w 1573071"/>
              <a:gd name="connsiteY43" fmla="*/ 169159 h 2340869"/>
              <a:gd name="connsiteX44" fmla="*/ 1272622 w 1573071"/>
              <a:gd name="connsiteY44" fmla="*/ 188209 h 2340869"/>
              <a:gd name="connsiteX45" fmla="*/ 1298816 w 1573071"/>
              <a:gd name="connsiteY45" fmla="*/ 185827 h 2340869"/>
              <a:gd name="connsiteX46" fmla="*/ 1322629 w 1573071"/>
              <a:gd name="connsiteY46" fmla="*/ 202496 h 2340869"/>
              <a:gd name="connsiteX47" fmla="*/ 1351204 w 1573071"/>
              <a:gd name="connsiteY47" fmla="*/ 200115 h 2340869"/>
              <a:gd name="connsiteX48" fmla="*/ 1370255 w 1573071"/>
              <a:gd name="connsiteY48" fmla="*/ 212019 h 2340869"/>
              <a:gd name="connsiteX49" fmla="*/ 1289291 w 1573071"/>
              <a:gd name="connsiteY49" fmla="*/ 338227 h 2340869"/>
              <a:gd name="connsiteX50" fmla="*/ 1260716 w 1573071"/>
              <a:gd name="connsiteY50" fmla="*/ 350134 h 2340869"/>
              <a:gd name="connsiteX51" fmla="*/ 1184516 w 1573071"/>
              <a:gd name="connsiteY51" fmla="*/ 316796 h 2340869"/>
              <a:gd name="connsiteX52" fmla="*/ 1101172 w 1573071"/>
              <a:gd name="connsiteY52" fmla="*/ 262027 h 2340869"/>
              <a:gd name="connsiteX53" fmla="*/ 1003541 w 1573071"/>
              <a:gd name="connsiteY53" fmla="*/ 288221 h 2340869"/>
              <a:gd name="connsiteX54" fmla="*/ 991635 w 1573071"/>
              <a:gd name="connsiteY54" fmla="*/ 323940 h 2340869"/>
              <a:gd name="connsiteX55" fmla="*/ 1036879 w 1573071"/>
              <a:gd name="connsiteY55" fmla="*/ 352515 h 2340869"/>
              <a:gd name="connsiteX56" fmla="*/ 1063072 w 1573071"/>
              <a:gd name="connsiteY56" fmla="*/ 402521 h 2340869"/>
              <a:gd name="connsiteX57" fmla="*/ 1060691 w 1573071"/>
              <a:gd name="connsiteY57" fmla="*/ 421571 h 2340869"/>
              <a:gd name="connsiteX58" fmla="*/ 1044022 w 1573071"/>
              <a:gd name="connsiteY58" fmla="*/ 493009 h 2340869"/>
              <a:gd name="connsiteX59" fmla="*/ 1017829 w 1573071"/>
              <a:gd name="connsiteY59" fmla="*/ 540634 h 2340869"/>
              <a:gd name="connsiteX60" fmla="*/ 986872 w 1573071"/>
              <a:gd name="connsiteY60" fmla="*/ 566827 h 2340869"/>
              <a:gd name="connsiteX61" fmla="*/ 972585 w 1573071"/>
              <a:gd name="connsiteY61" fmla="*/ 628740 h 2340869"/>
              <a:gd name="connsiteX62" fmla="*/ 1044022 w 1573071"/>
              <a:gd name="connsiteY62" fmla="*/ 640646 h 2340869"/>
              <a:gd name="connsiteX63" fmla="*/ 1079741 w 1573071"/>
              <a:gd name="connsiteY63" fmla="*/ 600165 h 2340869"/>
              <a:gd name="connsiteX64" fmla="*/ 1110697 w 1573071"/>
              <a:gd name="connsiteY64" fmla="*/ 573971 h 2340869"/>
              <a:gd name="connsiteX65" fmla="*/ 1179754 w 1573071"/>
              <a:gd name="connsiteY65" fmla="*/ 564446 h 2340869"/>
              <a:gd name="connsiteX66" fmla="*/ 1189279 w 1573071"/>
              <a:gd name="connsiteY66" fmla="*/ 633502 h 2340869"/>
              <a:gd name="connsiteX67" fmla="*/ 1251191 w 1573071"/>
              <a:gd name="connsiteY67" fmla="*/ 669221 h 2340869"/>
              <a:gd name="connsiteX68" fmla="*/ 1263097 w 1573071"/>
              <a:gd name="connsiteY68" fmla="*/ 688271 h 2340869"/>
              <a:gd name="connsiteX69" fmla="*/ 1294054 w 1573071"/>
              <a:gd name="connsiteY69" fmla="*/ 685890 h 2340869"/>
              <a:gd name="connsiteX70" fmla="*/ 1272622 w 1573071"/>
              <a:gd name="connsiteY70" fmla="*/ 647790 h 2340869"/>
              <a:gd name="connsiteX71" fmla="*/ 1320247 w 1573071"/>
              <a:gd name="connsiteY71" fmla="*/ 650171 h 2340869"/>
              <a:gd name="connsiteX72" fmla="*/ 1332154 w 1573071"/>
              <a:gd name="connsiteY72" fmla="*/ 685890 h 2340869"/>
              <a:gd name="connsiteX73" fmla="*/ 1346442 w 1573071"/>
              <a:gd name="connsiteY73" fmla="*/ 654934 h 2340869"/>
              <a:gd name="connsiteX74" fmla="*/ 1375016 w 1573071"/>
              <a:gd name="connsiteY74" fmla="*/ 664459 h 2340869"/>
              <a:gd name="connsiteX75" fmla="*/ 1432166 w 1573071"/>
              <a:gd name="connsiteY75" fmla="*/ 654934 h 2340869"/>
              <a:gd name="connsiteX76" fmla="*/ 1448835 w 1573071"/>
              <a:gd name="connsiteY76" fmla="*/ 633502 h 2340869"/>
              <a:gd name="connsiteX77" fmla="*/ 1501222 w 1573071"/>
              <a:gd name="connsiteY77" fmla="*/ 650171 h 2340869"/>
              <a:gd name="connsiteX78" fmla="*/ 1505985 w 1573071"/>
              <a:gd name="connsiteY78" fmla="*/ 688271 h 2340869"/>
              <a:gd name="connsiteX79" fmla="*/ 1532179 w 1573071"/>
              <a:gd name="connsiteY79" fmla="*/ 697796 h 2340869"/>
              <a:gd name="connsiteX80" fmla="*/ 1522654 w 1573071"/>
              <a:gd name="connsiteY80" fmla="*/ 747802 h 2340869"/>
              <a:gd name="connsiteX81" fmla="*/ 1555991 w 1573071"/>
              <a:gd name="connsiteY81" fmla="*/ 764471 h 2340869"/>
              <a:gd name="connsiteX82" fmla="*/ 1555991 w 1573071"/>
              <a:gd name="connsiteY82" fmla="*/ 802571 h 2340869"/>
              <a:gd name="connsiteX83" fmla="*/ 1517891 w 1573071"/>
              <a:gd name="connsiteY83" fmla="*/ 797809 h 2340869"/>
              <a:gd name="connsiteX84" fmla="*/ 1479791 w 1573071"/>
              <a:gd name="connsiteY84" fmla="*/ 819240 h 2340869"/>
              <a:gd name="connsiteX85" fmla="*/ 1501222 w 1573071"/>
              <a:gd name="connsiteY85" fmla="*/ 835909 h 2340869"/>
              <a:gd name="connsiteX86" fmla="*/ 1541704 w 1573071"/>
              <a:gd name="connsiteY86" fmla="*/ 840671 h 2340869"/>
              <a:gd name="connsiteX87" fmla="*/ 1572660 w 1573071"/>
              <a:gd name="connsiteY87" fmla="*/ 871627 h 2340869"/>
              <a:gd name="connsiteX88" fmla="*/ 1560756 w 1573071"/>
              <a:gd name="connsiteY88" fmla="*/ 902582 h 2340869"/>
              <a:gd name="connsiteX89" fmla="*/ 1558376 w 1573071"/>
              <a:gd name="connsiteY89" fmla="*/ 933539 h 2340869"/>
              <a:gd name="connsiteX90" fmla="*/ 1555991 w 1573071"/>
              <a:gd name="connsiteY90" fmla="*/ 964496 h 2340869"/>
              <a:gd name="connsiteX91" fmla="*/ 1567897 w 1573071"/>
              <a:gd name="connsiteY91" fmla="*/ 983546 h 2340869"/>
              <a:gd name="connsiteX92" fmla="*/ 1517894 w 1573071"/>
              <a:gd name="connsiteY92" fmla="*/ 966874 h 2340869"/>
              <a:gd name="connsiteX93" fmla="*/ 1463123 w 1573071"/>
              <a:gd name="connsiteY93" fmla="*/ 985928 h 2340869"/>
              <a:gd name="connsiteX94" fmla="*/ 1425022 w 1573071"/>
              <a:gd name="connsiteY94" fmla="*/ 943065 h 2340869"/>
              <a:gd name="connsiteX95" fmla="*/ 1403591 w 1573071"/>
              <a:gd name="connsiteY95" fmla="*/ 935921 h 2340869"/>
              <a:gd name="connsiteX96" fmla="*/ 1389304 w 1573071"/>
              <a:gd name="connsiteY96" fmla="*/ 950209 h 2340869"/>
              <a:gd name="connsiteX97" fmla="*/ 1398829 w 1573071"/>
              <a:gd name="connsiteY97" fmla="*/ 978784 h 2340869"/>
              <a:gd name="connsiteX98" fmla="*/ 1348822 w 1573071"/>
              <a:gd name="connsiteY98" fmla="*/ 978784 h 2340869"/>
              <a:gd name="connsiteX99" fmla="*/ 1267860 w 1573071"/>
              <a:gd name="connsiteY99" fmla="*/ 997834 h 2340869"/>
              <a:gd name="connsiteX100" fmla="*/ 1239285 w 1573071"/>
              <a:gd name="connsiteY100" fmla="*/ 1019265 h 2340869"/>
              <a:gd name="connsiteX101" fmla="*/ 1213091 w 1573071"/>
              <a:gd name="connsiteY101" fmla="*/ 1024027 h 2340869"/>
              <a:gd name="connsiteX102" fmla="*/ 1191660 w 1573071"/>
              <a:gd name="connsiteY102" fmla="*/ 1035934 h 2340869"/>
              <a:gd name="connsiteX103" fmla="*/ 1160704 w 1573071"/>
              <a:gd name="connsiteY103" fmla="*/ 1033552 h 2340869"/>
              <a:gd name="connsiteX104" fmla="*/ 1101172 w 1573071"/>
              <a:gd name="connsiteY104" fmla="*/ 1059746 h 2340869"/>
              <a:gd name="connsiteX105" fmla="*/ 1060691 w 1573071"/>
              <a:gd name="connsiteY105" fmla="*/ 1052602 h 2340869"/>
              <a:gd name="connsiteX106" fmla="*/ 1022591 w 1573071"/>
              <a:gd name="connsiteY106" fmla="*/ 1074034 h 2340869"/>
              <a:gd name="connsiteX107" fmla="*/ 994016 w 1573071"/>
              <a:gd name="connsiteY107" fmla="*/ 1090702 h 2340869"/>
              <a:gd name="connsiteX108" fmla="*/ 989254 w 1573071"/>
              <a:gd name="connsiteY108" fmla="*/ 1119277 h 2340869"/>
              <a:gd name="connsiteX109" fmla="*/ 960679 w 1573071"/>
              <a:gd name="connsiteY109" fmla="*/ 1107371 h 2340869"/>
              <a:gd name="connsiteX110" fmla="*/ 958300 w 1573071"/>
              <a:gd name="connsiteY110" fmla="*/ 1157376 h 2340869"/>
              <a:gd name="connsiteX111" fmla="*/ 979731 w 1573071"/>
              <a:gd name="connsiteY111" fmla="*/ 1166900 h 2340869"/>
              <a:gd name="connsiteX112" fmla="*/ 974968 w 1573071"/>
              <a:gd name="connsiteY112" fmla="*/ 1240718 h 2340869"/>
              <a:gd name="connsiteX113" fmla="*/ 984494 w 1573071"/>
              <a:gd name="connsiteY113" fmla="*/ 1302633 h 2340869"/>
              <a:gd name="connsiteX114" fmla="*/ 1032119 w 1573071"/>
              <a:gd name="connsiteY114" fmla="*/ 1383595 h 2340869"/>
              <a:gd name="connsiteX115" fmla="*/ 1072600 w 1573071"/>
              <a:gd name="connsiteY115" fmla="*/ 1405026 h 2340869"/>
              <a:gd name="connsiteX116" fmla="*/ 1089269 w 1573071"/>
              <a:gd name="connsiteY116" fmla="*/ 1471701 h 2340869"/>
              <a:gd name="connsiteX117" fmla="*/ 1122607 w 1573071"/>
              <a:gd name="connsiteY117" fmla="*/ 1497895 h 2340869"/>
              <a:gd name="connsiteX118" fmla="*/ 1163088 w 1573071"/>
              <a:gd name="connsiteY118" fmla="*/ 1557426 h 2340869"/>
              <a:gd name="connsiteX119" fmla="*/ 1191663 w 1573071"/>
              <a:gd name="connsiteY119" fmla="*/ 1571714 h 2340869"/>
              <a:gd name="connsiteX120" fmla="*/ 1220238 w 1573071"/>
              <a:gd name="connsiteY120" fmla="*/ 1609813 h 2340869"/>
              <a:gd name="connsiteX121" fmla="*/ 1215943 w 1573071"/>
              <a:gd name="connsiteY121" fmla="*/ 1629673 h 2340869"/>
              <a:gd name="connsiteX122" fmla="*/ 1196425 w 1573071"/>
              <a:gd name="connsiteY122" fmla="*/ 1678870 h 2340869"/>
              <a:gd name="connsiteX123" fmla="*/ 1144037 w 1573071"/>
              <a:gd name="connsiteY123" fmla="*/ 1674106 h 2340869"/>
              <a:gd name="connsiteX124" fmla="*/ 1124987 w 1573071"/>
              <a:gd name="connsiteY124" fmla="*/ 1719349 h 2340869"/>
              <a:gd name="connsiteX125" fmla="*/ 1048787 w 1573071"/>
              <a:gd name="connsiteY125" fmla="*/ 1752687 h 2340869"/>
              <a:gd name="connsiteX126" fmla="*/ 1020212 w 1573071"/>
              <a:gd name="connsiteY126" fmla="*/ 1812218 h 2340869"/>
              <a:gd name="connsiteX127" fmla="*/ 1036881 w 1573071"/>
              <a:gd name="connsiteY127" fmla="*/ 1859843 h 2340869"/>
              <a:gd name="connsiteX128" fmla="*/ 1017832 w 1573071"/>
              <a:gd name="connsiteY128" fmla="*/ 1900326 h 2340869"/>
              <a:gd name="connsiteX129" fmla="*/ 984493 w 1573071"/>
              <a:gd name="connsiteY129" fmla="*/ 1897943 h 2340869"/>
              <a:gd name="connsiteX130" fmla="*/ 982112 w 1573071"/>
              <a:gd name="connsiteY130" fmla="*/ 1962237 h 2340869"/>
              <a:gd name="connsiteX131" fmla="*/ 946393 w 1573071"/>
              <a:gd name="connsiteY131" fmla="*/ 1978906 h 2340869"/>
              <a:gd name="connsiteX132" fmla="*/ 910674 w 1573071"/>
              <a:gd name="connsiteY132" fmla="*/ 1986049 h 2340869"/>
              <a:gd name="connsiteX133" fmla="*/ 910674 w 1573071"/>
              <a:gd name="connsiteY133" fmla="*/ 2050343 h 2340869"/>
              <a:gd name="connsiteX134" fmla="*/ 967824 w 1573071"/>
              <a:gd name="connsiteY134" fmla="*/ 2059868 h 2340869"/>
              <a:gd name="connsiteX135" fmla="*/ 1001162 w 1573071"/>
              <a:gd name="connsiteY135" fmla="*/ 2055106 h 2340869"/>
              <a:gd name="connsiteX136" fmla="*/ 1005922 w 1573071"/>
              <a:gd name="connsiteY136" fmla="*/ 2128925 h 2340869"/>
              <a:gd name="connsiteX137" fmla="*/ 982112 w 1573071"/>
              <a:gd name="connsiteY137" fmla="*/ 2150356 h 2340869"/>
              <a:gd name="connsiteX138" fmla="*/ 922581 w 1573071"/>
              <a:gd name="connsiteY138" fmla="*/ 2147976 h 2340869"/>
              <a:gd name="connsiteX139" fmla="*/ 870193 w 1573071"/>
              <a:gd name="connsiteY139" fmla="*/ 2157501 h 2340869"/>
              <a:gd name="connsiteX140" fmla="*/ 824949 w 1573071"/>
              <a:gd name="connsiteY140" fmla="*/ 2181314 h 2340869"/>
              <a:gd name="connsiteX141" fmla="*/ 779704 w 1573071"/>
              <a:gd name="connsiteY141" fmla="*/ 2188456 h 2340869"/>
              <a:gd name="connsiteX142" fmla="*/ 758274 w 1573071"/>
              <a:gd name="connsiteY142" fmla="*/ 2207508 h 2340869"/>
              <a:gd name="connsiteX143" fmla="*/ 751131 w 1573071"/>
              <a:gd name="connsiteY143" fmla="*/ 2252751 h 2340869"/>
              <a:gd name="connsiteX144" fmla="*/ 734462 w 1573071"/>
              <a:gd name="connsiteY144" fmla="*/ 2264658 h 2340869"/>
              <a:gd name="connsiteX145" fmla="*/ 689218 w 1573071"/>
              <a:gd name="connsiteY145" fmla="*/ 2314664 h 2340869"/>
              <a:gd name="connsiteX146" fmla="*/ 665406 w 1573071"/>
              <a:gd name="connsiteY146" fmla="*/ 2319425 h 2340869"/>
              <a:gd name="connsiteX147" fmla="*/ 617781 w 1573071"/>
              <a:gd name="connsiteY147" fmla="*/ 2340857 h 2340869"/>
              <a:gd name="connsiteX148" fmla="*/ 579681 w 1573071"/>
              <a:gd name="connsiteY148" fmla="*/ 2324188 h 2340869"/>
              <a:gd name="connsiteX149" fmla="*/ 563012 w 1573071"/>
              <a:gd name="connsiteY149" fmla="*/ 2295613 h 2340869"/>
              <a:gd name="connsiteX150" fmla="*/ 520149 w 1573071"/>
              <a:gd name="connsiteY150" fmla="*/ 2305139 h 2340869"/>
              <a:gd name="connsiteX151" fmla="*/ 512573 w 1573071"/>
              <a:gd name="connsiteY151" fmla="*/ 2299035 h 2340869"/>
              <a:gd name="connsiteX152" fmla="*/ 503481 w 1573071"/>
              <a:gd name="connsiteY152" fmla="*/ 2293232 h 2340869"/>
              <a:gd name="connsiteX153" fmla="*/ 522531 w 1573071"/>
              <a:gd name="connsiteY153" fmla="*/ 2186075 h 2340869"/>
              <a:gd name="connsiteX154" fmla="*/ 539199 w 1573071"/>
              <a:gd name="connsiteY154" fmla="*/ 2164644 h 2340869"/>
              <a:gd name="connsiteX155" fmla="*/ 529674 w 1573071"/>
              <a:gd name="connsiteY155" fmla="*/ 2119401 h 2340869"/>
              <a:gd name="connsiteX156" fmla="*/ 553487 w 1573071"/>
              <a:gd name="connsiteY156" fmla="*/ 2105113 h 2340869"/>
              <a:gd name="connsiteX157" fmla="*/ 534437 w 1573071"/>
              <a:gd name="connsiteY157" fmla="*/ 2090826 h 2340869"/>
              <a:gd name="connsiteX158" fmla="*/ 522531 w 1573071"/>
              <a:gd name="connsiteY158" fmla="*/ 2055108 h 2340869"/>
              <a:gd name="connsiteX159" fmla="*/ 513006 w 1573071"/>
              <a:gd name="connsiteY159" fmla="*/ 2009864 h 2340869"/>
              <a:gd name="connsiteX160" fmla="*/ 510624 w 1573071"/>
              <a:gd name="connsiteY160" fmla="*/ 1978906 h 2340869"/>
              <a:gd name="connsiteX161" fmla="*/ 460618 w 1573071"/>
              <a:gd name="connsiteY161" fmla="*/ 1981289 h 2340869"/>
              <a:gd name="connsiteX162" fmla="*/ 427282 w 1573071"/>
              <a:gd name="connsiteY162" fmla="*/ 1945570 h 2340869"/>
              <a:gd name="connsiteX163" fmla="*/ 382037 w 1573071"/>
              <a:gd name="connsiteY163" fmla="*/ 1928900 h 2340869"/>
              <a:gd name="connsiteX164" fmla="*/ 367749 w 1573071"/>
              <a:gd name="connsiteY164" fmla="*/ 1878895 h 2340869"/>
              <a:gd name="connsiteX165" fmla="*/ 365368 w 1573071"/>
              <a:gd name="connsiteY165" fmla="*/ 1857463 h 2340869"/>
              <a:gd name="connsiteX166" fmla="*/ 334413 w 1573071"/>
              <a:gd name="connsiteY166" fmla="*/ 1812220 h 2340869"/>
              <a:gd name="connsiteX167" fmla="*/ 291549 w 1573071"/>
              <a:gd name="connsiteY167" fmla="*/ 1788407 h 2340869"/>
              <a:gd name="connsiteX168" fmla="*/ 248688 w 1573071"/>
              <a:gd name="connsiteY168" fmla="*/ 1759833 h 2340869"/>
              <a:gd name="connsiteX169" fmla="*/ 215349 w 1573071"/>
              <a:gd name="connsiteY169" fmla="*/ 1750307 h 2340869"/>
              <a:gd name="connsiteX170" fmla="*/ 217731 w 1573071"/>
              <a:gd name="connsiteY170" fmla="*/ 1705061 h 2340869"/>
              <a:gd name="connsiteX171" fmla="*/ 174868 w 1573071"/>
              <a:gd name="connsiteY171" fmla="*/ 1719351 h 2340869"/>
              <a:gd name="connsiteX172" fmla="*/ 186775 w 1573071"/>
              <a:gd name="connsiteY172" fmla="*/ 1752689 h 2340869"/>
              <a:gd name="connsiteX173" fmla="*/ 179631 w 1573071"/>
              <a:gd name="connsiteY173" fmla="*/ 1769358 h 2340869"/>
              <a:gd name="connsiteX174" fmla="*/ 141531 w 1573071"/>
              <a:gd name="connsiteY174" fmla="*/ 1740783 h 2340869"/>
              <a:gd name="connsiteX175" fmla="*/ 98669 w 1573071"/>
              <a:gd name="connsiteY175" fmla="*/ 1738401 h 2340869"/>
              <a:gd name="connsiteX176" fmla="*/ 43899 w 1573071"/>
              <a:gd name="connsiteY176" fmla="*/ 1719351 h 2340869"/>
              <a:gd name="connsiteX177" fmla="*/ 10560 w 1573071"/>
              <a:gd name="connsiteY177" fmla="*/ 1716967 h 2340869"/>
              <a:gd name="connsiteX178" fmla="*/ 1037 w 1573071"/>
              <a:gd name="connsiteY178" fmla="*/ 1664583 h 2340869"/>
              <a:gd name="connsiteX179" fmla="*/ 34374 w 1573071"/>
              <a:gd name="connsiteY179" fmla="*/ 1576476 h 2340869"/>
              <a:gd name="connsiteX180" fmla="*/ 60568 w 1573071"/>
              <a:gd name="connsiteY180" fmla="*/ 1528851 h 2340869"/>
              <a:gd name="connsiteX181" fmla="*/ 81999 w 1573071"/>
              <a:gd name="connsiteY181" fmla="*/ 1481226 h 2340869"/>
              <a:gd name="connsiteX182" fmla="*/ 108194 w 1573071"/>
              <a:gd name="connsiteY182" fmla="*/ 1443126 h 2340869"/>
              <a:gd name="connsiteX183" fmla="*/ 146293 w 1573071"/>
              <a:gd name="connsiteY183" fmla="*/ 1433601 h 2340869"/>
              <a:gd name="connsiteX184" fmla="*/ 153438 w 1573071"/>
              <a:gd name="connsiteY184" fmla="*/ 1397883 h 2340869"/>
              <a:gd name="connsiteX185" fmla="*/ 262975 w 1573071"/>
              <a:gd name="connsiteY185" fmla="*/ 1278820 h 2340869"/>
              <a:gd name="connsiteX186" fmla="*/ 286787 w 1573071"/>
              <a:gd name="connsiteY186" fmla="*/ 1140705 h 2340869"/>
              <a:gd name="connsiteX187" fmla="*/ 282025 w 1573071"/>
              <a:gd name="connsiteY187" fmla="*/ 1059745 h 2340869"/>
              <a:gd name="connsiteX188" fmla="*/ 196300 w 1573071"/>
              <a:gd name="connsiteY188" fmla="*/ 1047839 h 2340869"/>
              <a:gd name="connsiteX189" fmla="*/ 179632 w 1573071"/>
              <a:gd name="connsiteY189" fmla="*/ 966876 h 2340869"/>
              <a:gd name="connsiteX190" fmla="*/ 186775 w 1573071"/>
              <a:gd name="connsiteY190" fmla="*/ 900201 h 2340869"/>
              <a:gd name="connsiteX191" fmla="*/ 148675 w 1573071"/>
              <a:gd name="connsiteY191" fmla="*/ 862101 h 2340869"/>
              <a:gd name="connsiteX192" fmla="*/ 127244 w 1573071"/>
              <a:gd name="connsiteY192" fmla="*/ 821619 h 2340869"/>
              <a:gd name="connsiteX193" fmla="*/ 117719 w 1573071"/>
              <a:gd name="connsiteY193" fmla="*/ 762089 h 2340869"/>
              <a:gd name="connsiteX194" fmla="*/ 102097 w 1573071"/>
              <a:gd name="connsiteY194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384418 w 1573071"/>
              <a:gd name="connsiteY4" fmla="*/ 481100 h 2340869"/>
              <a:gd name="connsiteX5" fmla="*/ 508243 w 1573071"/>
              <a:gd name="connsiteY5" fmla="*/ 416807 h 2340869"/>
              <a:gd name="connsiteX6" fmla="*/ 567774 w 1573071"/>
              <a:gd name="connsiteY6" fmla="*/ 357274 h 2340869"/>
              <a:gd name="connsiteX7" fmla="*/ 624924 w 1573071"/>
              <a:gd name="connsiteY7" fmla="*/ 307269 h 2340869"/>
              <a:gd name="connsiteX8" fmla="*/ 324887 w 1573071"/>
              <a:gd name="connsiteY8" fmla="*/ 169157 h 2340869"/>
              <a:gd name="connsiteX9" fmla="*/ 341554 w 1573071"/>
              <a:gd name="connsiteY9" fmla="*/ 138201 h 2340869"/>
              <a:gd name="connsiteX10" fmla="*/ 384416 w 1573071"/>
              <a:gd name="connsiteY10" fmla="*/ 121534 h 2340869"/>
              <a:gd name="connsiteX11" fmla="*/ 420135 w 1573071"/>
              <a:gd name="connsiteY11" fmla="*/ 83434 h 2340869"/>
              <a:gd name="connsiteX12" fmla="*/ 451091 w 1573071"/>
              <a:gd name="connsiteY12" fmla="*/ 88196 h 2340869"/>
              <a:gd name="connsiteX13" fmla="*/ 470141 w 1573071"/>
              <a:gd name="connsiteY13" fmla="*/ 64384 h 2340869"/>
              <a:gd name="connsiteX14" fmla="*/ 498716 w 1573071"/>
              <a:gd name="connsiteY14" fmla="*/ 88196 h 2340869"/>
              <a:gd name="connsiteX15" fmla="*/ 486810 w 1573071"/>
              <a:gd name="connsiteY15" fmla="*/ 121534 h 2340869"/>
              <a:gd name="connsiteX16" fmla="*/ 713029 w 1573071"/>
              <a:gd name="connsiteY16" fmla="*/ 266789 h 2340869"/>
              <a:gd name="connsiteX17" fmla="*/ 515385 w 1573071"/>
              <a:gd name="connsiteY17" fmla="*/ 78671 h 2340869"/>
              <a:gd name="connsiteX18" fmla="*/ 522529 w 1573071"/>
              <a:gd name="connsiteY18" fmla="*/ 23901 h 2340869"/>
              <a:gd name="connsiteX19" fmla="*/ 543961 w 1573071"/>
              <a:gd name="connsiteY19" fmla="*/ 11994 h 2340869"/>
              <a:gd name="connsiteX20" fmla="*/ 551104 w 1573071"/>
              <a:gd name="connsiteY20" fmla="*/ 89 h 2340869"/>
              <a:gd name="connsiteX21" fmla="*/ 601110 w 1573071"/>
              <a:gd name="connsiteY21" fmla="*/ 19139 h 2340869"/>
              <a:gd name="connsiteX22" fmla="*/ 636831 w 1573071"/>
              <a:gd name="connsiteY22" fmla="*/ 33424 h 2340869"/>
              <a:gd name="connsiteX23" fmla="*/ 651116 w 1573071"/>
              <a:gd name="connsiteY23" fmla="*/ 40570 h 2340869"/>
              <a:gd name="connsiteX24" fmla="*/ 708266 w 1573071"/>
              <a:gd name="connsiteY24" fmla="*/ 121534 h 2340869"/>
              <a:gd name="connsiteX25" fmla="*/ 784468 w 1573071"/>
              <a:gd name="connsiteY25" fmla="*/ 242975 h 2340869"/>
              <a:gd name="connsiteX26" fmla="*/ 753510 w 1573071"/>
              <a:gd name="connsiteY26" fmla="*/ 123915 h 2340869"/>
              <a:gd name="connsiteX27" fmla="*/ 765416 w 1573071"/>
              <a:gd name="connsiteY27" fmla="*/ 114390 h 2340869"/>
              <a:gd name="connsiteX28" fmla="*/ 855903 w 1573071"/>
              <a:gd name="connsiteY28" fmla="*/ 192971 h 2340869"/>
              <a:gd name="connsiteX29" fmla="*/ 908291 w 1573071"/>
              <a:gd name="connsiteY29" fmla="*/ 133440 h 2340869"/>
              <a:gd name="connsiteX30" fmla="*/ 901147 w 1573071"/>
              <a:gd name="connsiteY30" fmla="*/ 83434 h 2340869"/>
              <a:gd name="connsiteX31" fmla="*/ 920197 w 1573071"/>
              <a:gd name="connsiteY31" fmla="*/ 38190 h 2340869"/>
              <a:gd name="connsiteX32" fmla="*/ 922579 w 1573071"/>
              <a:gd name="connsiteY32" fmla="*/ 64384 h 2340869"/>
              <a:gd name="connsiteX33" fmla="*/ 946391 w 1573071"/>
              <a:gd name="connsiteY33" fmla="*/ 42952 h 2340869"/>
              <a:gd name="connsiteX34" fmla="*/ 982113 w 1573071"/>
              <a:gd name="connsiteY34" fmla="*/ 42950 h 2340869"/>
              <a:gd name="connsiteX35" fmla="*/ 1032116 w 1573071"/>
              <a:gd name="connsiteY35" fmla="*/ 69146 h 2340869"/>
              <a:gd name="connsiteX36" fmla="*/ 1060693 w 1573071"/>
              <a:gd name="connsiteY36" fmla="*/ 26281 h 2340869"/>
              <a:gd name="connsiteX37" fmla="*/ 1155942 w 1573071"/>
              <a:gd name="connsiteY37" fmla="*/ 16756 h 2340869"/>
              <a:gd name="connsiteX38" fmla="*/ 1182135 w 1573071"/>
              <a:gd name="connsiteY38" fmla="*/ 11996 h 2340869"/>
              <a:gd name="connsiteX39" fmla="*/ 1255954 w 1573071"/>
              <a:gd name="connsiteY39" fmla="*/ 54859 h 2340869"/>
              <a:gd name="connsiteX40" fmla="*/ 1310722 w 1573071"/>
              <a:gd name="connsiteY40" fmla="*/ 121534 h 2340869"/>
              <a:gd name="connsiteX41" fmla="*/ 1253572 w 1573071"/>
              <a:gd name="connsiteY41" fmla="*/ 135821 h 2340869"/>
              <a:gd name="connsiteX42" fmla="*/ 1229760 w 1573071"/>
              <a:gd name="connsiteY42" fmla="*/ 169159 h 2340869"/>
              <a:gd name="connsiteX43" fmla="*/ 1272622 w 1573071"/>
              <a:gd name="connsiteY43" fmla="*/ 188209 h 2340869"/>
              <a:gd name="connsiteX44" fmla="*/ 1298816 w 1573071"/>
              <a:gd name="connsiteY44" fmla="*/ 185827 h 2340869"/>
              <a:gd name="connsiteX45" fmla="*/ 1322629 w 1573071"/>
              <a:gd name="connsiteY45" fmla="*/ 202496 h 2340869"/>
              <a:gd name="connsiteX46" fmla="*/ 1351204 w 1573071"/>
              <a:gd name="connsiteY46" fmla="*/ 200115 h 2340869"/>
              <a:gd name="connsiteX47" fmla="*/ 1370255 w 1573071"/>
              <a:gd name="connsiteY47" fmla="*/ 212019 h 2340869"/>
              <a:gd name="connsiteX48" fmla="*/ 1289291 w 1573071"/>
              <a:gd name="connsiteY48" fmla="*/ 338227 h 2340869"/>
              <a:gd name="connsiteX49" fmla="*/ 1260716 w 1573071"/>
              <a:gd name="connsiteY49" fmla="*/ 350134 h 2340869"/>
              <a:gd name="connsiteX50" fmla="*/ 1184516 w 1573071"/>
              <a:gd name="connsiteY50" fmla="*/ 316796 h 2340869"/>
              <a:gd name="connsiteX51" fmla="*/ 1101172 w 1573071"/>
              <a:gd name="connsiteY51" fmla="*/ 262027 h 2340869"/>
              <a:gd name="connsiteX52" fmla="*/ 1003541 w 1573071"/>
              <a:gd name="connsiteY52" fmla="*/ 288221 h 2340869"/>
              <a:gd name="connsiteX53" fmla="*/ 991635 w 1573071"/>
              <a:gd name="connsiteY53" fmla="*/ 323940 h 2340869"/>
              <a:gd name="connsiteX54" fmla="*/ 1036879 w 1573071"/>
              <a:gd name="connsiteY54" fmla="*/ 352515 h 2340869"/>
              <a:gd name="connsiteX55" fmla="*/ 1063072 w 1573071"/>
              <a:gd name="connsiteY55" fmla="*/ 402521 h 2340869"/>
              <a:gd name="connsiteX56" fmla="*/ 1060691 w 1573071"/>
              <a:gd name="connsiteY56" fmla="*/ 421571 h 2340869"/>
              <a:gd name="connsiteX57" fmla="*/ 1044022 w 1573071"/>
              <a:gd name="connsiteY57" fmla="*/ 493009 h 2340869"/>
              <a:gd name="connsiteX58" fmla="*/ 1017829 w 1573071"/>
              <a:gd name="connsiteY58" fmla="*/ 540634 h 2340869"/>
              <a:gd name="connsiteX59" fmla="*/ 986872 w 1573071"/>
              <a:gd name="connsiteY59" fmla="*/ 566827 h 2340869"/>
              <a:gd name="connsiteX60" fmla="*/ 972585 w 1573071"/>
              <a:gd name="connsiteY60" fmla="*/ 628740 h 2340869"/>
              <a:gd name="connsiteX61" fmla="*/ 1044022 w 1573071"/>
              <a:gd name="connsiteY61" fmla="*/ 640646 h 2340869"/>
              <a:gd name="connsiteX62" fmla="*/ 1079741 w 1573071"/>
              <a:gd name="connsiteY62" fmla="*/ 600165 h 2340869"/>
              <a:gd name="connsiteX63" fmla="*/ 1110697 w 1573071"/>
              <a:gd name="connsiteY63" fmla="*/ 573971 h 2340869"/>
              <a:gd name="connsiteX64" fmla="*/ 1179754 w 1573071"/>
              <a:gd name="connsiteY64" fmla="*/ 564446 h 2340869"/>
              <a:gd name="connsiteX65" fmla="*/ 1189279 w 1573071"/>
              <a:gd name="connsiteY65" fmla="*/ 633502 h 2340869"/>
              <a:gd name="connsiteX66" fmla="*/ 1251191 w 1573071"/>
              <a:gd name="connsiteY66" fmla="*/ 669221 h 2340869"/>
              <a:gd name="connsiteX67" fmla="*/ 1263097 w 1573071"/>
              <a:gd name="connsiteY67" fmla="*/ 688271 h 2340869"/>
              <a:gd name="connsiteX68" fmla="*/ 1294054 w 1573071"/>
              <a:gd name="connsiteY68" fmla="*/ 685890 h 2340869"/>
              <a:gd name="connsiteX69" fmla="*/ 1272622 w 1573071"/>
              <a:gd name="connsiteY69" fmla="*/ 647790 h 2340869"/>
              <a:gd name="connsiteX70" fmla="*/ 1320247 w 1573071"/>
              <a:gd name="connsiteY70" fmla="*/ 650171 h 2340869"/>
              <a:gd name="connsiteX71" fmla="*/ 1332154 w 1573071"/>
              <a:gd name="connsiteY71" fmla="*/ 685890 h 2340869"/>
              <a:gd name="connsiteX72" fmla="*/ 1346442 w 1573071"/>
              <a:gd name="connsiteY72" fmla="*/ 654934 h 2340869"/>
              <a:gd name="connsiteX73" fmla="*/ 1375016 w 1573071"/>
              <a:gd name="connsiteY73" fmla="*/ 664459 h 2340869"/>
              <a:gd name="connsiteX74" fmla="*/ 1432166 w 1573071"/>
              <a:gd name="connsiteY74" fmla="*/ 654934 h 2340869"/>
              <a:gd name="connsiteX75" fmla="*/ 1448835 w 1573071"/>
              <a:gd name="connsiteY75" fmla="*/ 633502 h 2340869"/>
              <a:gd name="connsiteX76" fmla="*/ 1501222 w 1573071"/>
              <a:gd name="connsiteY76" fmla="*/ 650171 h 2340869"/>
              <a:gd name="connsiteX77" fmla="*/ 1505985 w 1573071"/>
              <a:gd name="connsiteY77" fmla="*/ 688271 h 2340869"/>
              <a:gd name="connsiteX78" fmla="*/ 1532179 w 1573071"/>
              <a:gd name="connsiteY78" fmla="*/ 697796 h 2340869"/>
              <a:gd name="connsiteX79" fmla="*/ 1522654 w 1573071"/>
              <a:gd name="connsiteY79" fmla="*/ 747802 h 2340869"/>
              <a:gd name="connsiteX80" fmla="*/ 1555991 w 1573071"/>
              <a:gd name="connsiteY80" fmla="*/ 764471 h 2340869"/>
              <a:gd name="connsiteX81" fmla="*/ 1555991 w 1573071"/>
              <a:gd name="connsiteY81" fmla="*/ 802571 h 2340869"/>
              <a:gd name="connsiteX82" fmla="*/ 1517891 w 1573071"/>
              <a:gd name="connsiteY82" fmla="*/ 797809 h 2340869"/>
              <a:gd name="connsiteX83" fmla="*/ 1479791 w 1573071"/>
              <a:gd name="connsiteY83" fmla="*/ 819240 h 2340869"/>
              <a:gd name="connsiteX84" fmla="*/ 1501222 w 1573071"/>
              <a:gd name="connsiteY84" fmla="*/ 835909 h 2340869"/>
              <a:gd name="connsiteX85" fmla="*/ 1541704 w 1573071"/>
              <a:gd name="connsiteY85" fmla="*/ 840671 h 2340869"/>
              <a:gd name="connsiteX86" fmla="*/ 1572660 w 1573071"/>
              <a:gd name="connsiteY86" fmla="*/ 871627 h 2340869"/>
              <a:gd name="connsiteX87" fmla="*/ 1560756 w 1573071"/>
              <a:gd name="connsiteY87" fmla="*/ 902582 h 2340869"/>
              <a:gd name="connsiteX88" fmla="*/ 1558376 w 1573071"/>
              <a:gd name="connsiteY88" fmla="*/ 933539 h 2340869"/>
              <a:gd name="connsiteX89" fmla="*/ 1555991 w 1573071"/>
              <a:gd name="connsiteY89" fmla="*/ 964496 h 2340869"/>
              <a:gd name="connsiteX90" fmla="*/ 1567897 w 1573071"/>
              <a:gd name="connsiteY90" fmla="*/ 983546 h 2340869"/>
              <a:gd name="connsiteX91" fmla="*/ 1517894 w 1573071"/>
              <a:gd name="connsiteY91" fmla="*/ 966874 h 2340869"/>
              <a:gd name="connsiteX92" fmla="*/ 1463123 w 1573071"/>
              <a:gd name="connsiteY92" fmla="*/ 985928 h 2340869"/>
              <a:gd name="connsiteX93" fmla="*/ 1425022 w 1573071"/>
              <a:gd name="connsiteY93" fmla="*/ 943065 h 2340869"/>
              <a:gd name="connsiteX94" fmla="*/ 1403591 w 1573071"/>
              <a:gd name="connsiteY94" fmla="*/ 935921 h 2340869"/>
              <a:gd name="connsiteX95" fmla="*/ 1389304 w 1573071"/>
              <a:gd name="connsiteY95" fmla="*/ 950209 h 2340869"/>
              <a:gd name="connsiteX96" fmla="*/ 1398829 w 1573071"/>
              <a:gd name="connsiteY96" fmla="*/ 978784 h 2340869"/>
              <a:gd name="connsiteX97" fmla="*/ 1348822 w 1573071"/>
              <a:gd name="connsiteY97" fmla="*/ 978784 h 2340869"/>
              <a:gd name="connsiteX98" fmla="*/ 1267860 w 1573071"/>
              <a:gd name="connsiteY98" fmla="*/ 997834 h 2340869"/>
              <a:gd name="connsiteX99" fmla="*/ 1239285 w 1573071"/>
              <a:gd name="connsiteY99" fmla="*/ 1019265 h 2340869"/>
              <a:gd name="connsiteX100" fmla="*/ 1213091 w 1573071"/>
              <a:gd name="connsiteY100" fmla="*/ 1024027 h 2340869"/>
              <a:gd name="connsiteX101" fmla="*/ 1191660 w 1573071"/>
              <a:gd name="connsiteY101" fmla="*/ 1035934 h 2340869"/>
              <a:gd name="connsiteX102" fmla="*/ 1160704 w 1573071"/>
              <a:gd name="connsiteY102" fmla="*/ 1033552 h 2340869"/>
              <a:gd name="connsiteX103" fmla="*/ 1101172 w 1573071"/>
              <a:gd name="connsiteY103" fmla="*/ 1059746 h 2340869"/>
              <a:gd name="connsiteX104" fmla="*/ 1060691 w 1573071"/>
              <a:gd name="connsiteY104" fmla="*/ 1052602 h 2340869"/>
              <a:gd name="connsiteX105" fmla="*/ 1022591 w 1573071"/>
              <a:gd name="connsiteY105" fmla="*/ 1074034 h 2340869"/>
              <a:gd name="connsiteX106" fmla="*/ 994016 w 1573071"/>
              <a:gd name="connsiteY106" fmla="*/ 1090702 h 2340869"/>
              <a:gd name="connsiteX107" fmla="*/ 989254 w 1573071"/>
              <a:gd name="connsiteY107" fmla="*/ 1119277 h 2340869"/>
              <a:gd name="connsiteX108" fmla="*/ 960679 w 1573071"/>
              <a:gd name="connsiteY108" fmla="*/ 1107371 h 2340869"/>
              <a:gd name="connsiteX109" fmla="*/ 958300 w 1573071"/>
              <a:gd name="connsiteY109" fmla="*/ 1157376 h 2340869"/>
              <a:gd name="connsiteX110" fmla="*/ 979731 w 1573071"/>
              <a:gd name="connsiteY110" fmla="*/ 1166900 h 2340869"/>
              <a:gd name="connsiteX111" fmla="*/ 974968 w 1573071"/>
              <a:gd name="connsiteY111" fmla="*/ 1240718 h 2340869"/>
              <a:gd name="connsiteX112" fmla="*/ 984494 w 1573071"/>
              <a:gd name="connsiteY112" fmla="*/ 1302633 h 2340869"/>
              <a:gd name="connsiteX113" fmla="*/ 1032119 w 1573071"/>
              <a:gd name="connsiteY113" fmla="*/ 1383595 h 2340869"/>
              <a:gd name="connsiteX114" fmla="*/ 1072600 w 1573071"/>
              <a:gd name="connsiteY114" fmla="*/ 1405026 h 2340869"/>
              <a:gd name="connsiteX115" fmla="*/ 1089269 w 1573071"/>
              <a:gd name="connsiteY115" fmla="*/ 1471701 h 2340869"/>
              <a:gd name="connsiteX116" fmla="*/ 1122607 w 1573071"/>
              <a:gd name="connsiteY116" fmla="*/ 1497895 h 2340869"/>
              <a:gd name="connsiteX117" fmla="*/ 1163088 w 1573071"/>
              <a:gd name="connsiteY117" fmla="*/ 1557426 h 2340869"/>
              <a:gd name="connsiteX118" fmla="*/ 1191663 w 1573071"/>
              <a:gd name="connsiteY118" fmla="*/ 1571714 h 2340869"/>
              <a:gd name="connsiteX119" fmla="*/ 1220238 w 1573071"/>
              <a:gd name="connsiteY119" fmla="*/ 1609813 h 2340869"/>
              <a:gd name="connsiteX120" fmla="*/ 1215943 w 1573071"/>
              <a:gd name="connsiteY120" fmla="*/ 1629673 h 2340869"/>
              <a:gd name="connsiteX121" fmla="*/ 1196425 w 1573071"/>
              <a:gd name="connsiteY121" fmla="*/ 1678870 h 2340869"/>
              <a:gd name="connsiteX122" fmla="*/ 1144037 w 1573071"/>
              <a:gd name="connsiteY122" fmla="*/ 1674106 h 2340869"/>
              <a:gd name="connsiteX123" fmla="*/ 1124987 w 1573071"/>
              <a:gd name="connsiteY123" fmla="*/ 1719349 h 2340869"/>
              <a:gd name="connsiteX124" fmla="*/ 1048787 w 1573071"/>
              <a:gd name="connsiteY124" fmla="*/ 1752687 h 2340869"/>
              <a:gd name="connsiteX125" fmla="*/ 1020212 w 1573071"/>
              <a:gd name="connsiteY125" fmla="*/ 1812218 h 2340869"/>
              <a:gd name="connsiteX126" fmla="*/ 1036881 w 1573071"/>
              <a:gd name="connsiteY126" fmla="*/ 1859843 h 2340869"/>
              <a:gd name="connsiteX127" fmla="*/ 1017832 w 1573071"/>
              <a:gd name="connsiteY127" fmla="*/ 1900326 h 2340869"/>
              <a:gd name="connsiteX128" fmla="*/ 984493 w 1573071"/>
              <a:gd name="connsiteY128" fmla="*/ 1897943 h 2340869"/>
              <a:gd name="connsiteX129" fmla="*/ 982112 w 1573071"/>
              <a:gd name="connsiteY129" fmla="*/ 1962237 h 2340869"/>
              <a:gd name="connsiteX130" fmla="*/ 946393 w 1573071"/>
              <a:gd name="connsiteY130" fmla="*/ 1978906 h 2340869"/>
              <a:gd name="connsiteX131" fmla="*/ 910674 w 1573071"/>
              <a:gd name="connsiteY131" fmla="*/ 1986049 h 2340869"/>
              <a:gd name="connsiteX132" fmla="*/ 910674 w 1573071"/>
              <a:gd name="connsiteY132" fmla="*/ 2050343 h 2340869"/>
              <a:gd name="connsiteX133" fmla="*/ 967824 w 1573071"/>
              <a:gd name="connsiteY133" fmla="*/ 2059868 h 2340869"/>
              <a:gd name="connsiteX134" fmla="*/ 1001162 w 1573071"/>
              <a:gd name="connsiteY134" fmla="*/ 2055106 h 2340869"/>
              <a:gd name="connsiteX135" fmla="*/ 1005922 w 1573071"/>
              <a:gd name="connsiteY135" fmla="*/ 2128925 h 2340869"/>
              <a:gd name="connsiteX136" fmla="*/ 982112 w 1573071"/>
              <a:gd name="connsiteY136" fmla="*/ 2150356 h 2340869"/>
              <a:gd name="connsiteX137" fmla="*/ 922581 w 1573071"/>
              <a:gd name="connsiteY137" fmla="*/ 2147976 h 2340869"/>
              <a:gd name="connsiteX138" fmla="*/ 870193 w 1573071"/>
              <a:gd name="connsiteY138" fmla="*/ 2157501 h 2340869"/>
              <a:gd name="connsiteX139" fmla="*/ 824949 w 1573071"/>
              <a:gd name="connsiteY139" fmla="*/ 2181314 h 2340869"/>
              <a:gd name="connsiteX140" fmla="*/ 779704 w 1573071"/>
              <a:gd name="connsiteY140" fmla="*/ 2188456 h 2340869"/>
              <a:gd name="connsiteX141" fmla="*/ 758274 w 1573071"/>
              <a:gd name="connsiteY141" fmla="*/ 2207508 h 2340869"/>
              <a:gd name="connsiteX142" fmla="*/ 751131 w 1573071"/>
              <a:gd name="connsiteY142" fmla="*/ 2252751 h 2340869"/>
              <a:gd name="connsiteX143" fmla="*/ 734462 w 1573071"/>
              <a:gd name="connsiteY143" fmla="*/ 2264658 h 2340869"/>
              <a:gd name="connsiteX144" fmla="*/ 689218 w 1573071"/>
              <a:gd name="connsiteY144" fmla="*/ 2314664 h 2340869"/>
              <a:gd name="connsiteX145" fmla="*/ 665406 w 1573071"/>
              <a:gd name="connsiteY145" fmla="*/ 2319425 h 2340869"/>
              <a:gd name="connsiteX146" fmla="*/ 617781 w 1573071"/>
              <a:gd name="connsiteY146" fmla="*/ 2340857 h 2340869"/>
              <a:gd name="connsiteX147" fmla="*/ 579681 w 1573071"/>
              <a:gd name="connsiteY147" fmla="*/ 2324188 h 2340869"/>
              <a:gd name="connsiteX148" fmla="*/ 563012 w 1573071"/>
              <a:gd name="connsiteY148" fmla="*/ 2295613 h 2340869"/>
              <a:gd name="connsiteX149" fmla="*/ 520149 w 1573071"/>
              <a:gd name="connsiteY149" fmla="*/ 2305139 h 2340869"/>
              <a:gd name="connsiteX150" fmla="*/ 512573 w 1573071"/>
              <a:gd name="connsiteY150" fmla="*/ 2299035 h 2340869"/>
              <a:gd name="connsiteX151" fmla="*/ 503481 w 1573071"/>
              <a:gd name="connsiteY151" fmla="*/ 2293232 h 2340869"/>
              <a:gd name="connsiteX152" fmla="*/ 522531 w 1573071"/>
              <a:gd name="connsiteY152" fmla="*/ 2186075 h 2340869"/>
              <a:gd name="connsiteX153" fmla="*/ 539199 w 1573071"/>
              <a:gd name="connsiteY153" fmla="*/ 2164644 h 2340869"/>
              <a:gd name="connsiteX154" fmla="*/ 529674 w 1573071"/>
              <a:gd name="connsiteY154" fmla="*/ 2119401 h 2340869"/>
              <a:gd name="connsiteX155" fmla="*/ 553487 w 1573071"/>
              <a:gd name="connsiteY155" fmla="*/ 2105113 h 2340869"/>
              <a:gd name="connsiteX156" fmla="*/ 534437 w 1573071"/>
              <a:gd name="connsiteY156" fmla="*/ 2090826 h 2340869"/>
              <a:gd name="connsiteX157" fmla="*/ 522531 w 1573071"/>
              <a:gd name="connsiteY157" fmla="*/ 2055108 h 2340869"/>
              <a:gd name="connsiteX158" fmla="*/ 513006 w 1573071"/>
              <a:gd name="connsiteY158" fmla="*/ 2009864 h 2340869"/>
              <a:gd name="connsiteX159" fmla="*/ 510624 w 1573071"/>
              <a:gd name="connsiteY159" fmla="*/ 1978906 h 2340869"/>
              <a:gd name="connsiteX160" fmla="*/ 460618 w 1573071"/>
              <a:gd name="connsiteY160" fmla="*/ 1981289 h 2340869"/>
              <a:gd name="connsiteX161" fmla="*/ 427282 w 1573071"/>
              <a:gd name="connsiteY161" fmla="*/ 1945570 h 2340869"/>
              <a:gd name="connsiteX162" fmla="*/ 382037 w 1573071"/>
              <a:gd name="connsiteY162" fmla="*/ 1928900 h 2340869"/>
              <a:gd name="connsiteX163" fmla="*/ 367749 w 1573071"/>
              <a:gd name="connsiteY163" fmla="*/ 1878895 h 2340869"/>
              <a:gd name="connsiteX164" fmla="*/ 365368 w 1573071"/>
              <a:gd name="connsiteY164" fmla="*/ 1857463 h 2340869"/>
              <a:gd name="connsiteX165" fmla="*/ 334413 w 1573071"/>
              <a:gd name="connsiteY165" fmla="*/ 1812220 h 2340869"/>
              <a:gd name="connsiteX166" fmla="*/ 291549 w 1573071"/>
              <a:gd name="connsiteY166" fmla="*/ 1788407 h 2340869"/>
              <a:gd name="connsiteX167" fmla="*/ 248688 w 1573071"/>
              <a:gd name="connsiteY167" fmla="*/ 1759833 h 2340869"/>
              <a:gd name="connsiteX168" fmla="*/ 215349 w 1573071"/>
              <a:gd name="connsiteY168" fmla="*/ 1750307 h 2340869"/>
              <a:gd name="connsiteX169" fmla="*/ 217731 w 1573071"/>
              <a:gd name="connsiteY169" fmla="*/ 1705061 h 2340869"/>
              <a:gd name="connsiteX170" fmla="*/ 174868 w 1573071"/>
              <a:gd name="connsiteY170" fmla="*/ 1719351 h 2340869"/>
              <a:gd name="connsiteX171" fmla="*/ 186775 w 1573071"/>
              <a:gd name="connsiteY171" fmla="*/ 1752689 h 2340869"/>
              <a:gd name="connsiteX172" fmla="*/ 179631 w 1573071"/>
              <a:gd name="connsiteY172" fmla="*/ 1769358 h 2340869"/>
              <a:gd name="connsiteX173" fmla="*/ 141531 w 1573071"/>
              <a:gd name="connsiteY173" fmla="*/ 1740783 h 2340869"/>
              <a:gd name="connsiteX174" fmla="*/ 98669 w 1573071"/>
              <a:gd name="connsiteY174" fmla="*/ 1738401 h 2340869"/>
              <a:gd name="connsiteX175" fmla="*/ 43899 w 1573071"/>
              <a:gd name="connsiteY175" fmla="*/ 1719351 h 2340869"/>
              <a:gd name="connsiteX176" fmla="*/ 10560 w 1573071"/>
              <a:gd name="connsiteY176" fmla="*/ 1716967 h 2340869"/>
              <a:gd name="connsiteX177" fmla="*/ 1037 w 1573071"/>
              <a:gd name="connsiteY177" fmla="*/ 1664583 h 2340869"/>
              <a:gd name="connsiteX178" fmla="*/ 34374 w 1573071"/>
              <a:gd name="connsiteY178" fmla="*/ 1576476 h 2340869"/>
              <a:gd name="connsiteX179" fmla="*/ 60568 w 1573071"/>
              <a:gd name="connsiteY179" fmla="*/ 1528851 h 2340869"/>
              <a:gd name="connsiteX180" fmla="*/ 81999 w 1573071"/>
              <a:gd name="connsiteY180" fmla="*/ 1481226 h 2340869"/>
              <a:gd name="connsiteX181" fmla="*/ 108194 w 1573071"/>
              <a:gd name="connsiteY181" fmla="*/ 1443126 h 2340869"/>
              <a:gd name="connsiteX182" fmla="*/ 146293 w 1573071"/>
              <a:gd name="connsiteY182" fmla="*/ 1433601 h 2340869"/>
              <a:gd name="connsiteX183" fmla="*/ 153438 w 1573071"/>
              <a:gd name="connsiteY183" fmla="*/ 1397883 h 2340869"/>
              <a:gd name="connsiteX184" fmla="*/ 262975 w 1573071"/>
              <a:gd name="connsiteY184" fmla="*/ 1278820 h 2340869"/>
              <a:gd name="connsiteX185" fmla="*/ 286787 w 1573071"/>
              <a:gd name="connsiteY185" fmla="*/ 1140705 h 2340869"/>
              <a:gd name="connsiteX186" fmla="*/ 282025 w 1573071"/>
              <a:gd name="connsiteY186" fmla="*/ 1059745 h 2340869"/>
              <a:gd name="connsiteX187" fmla="*/ 196300 w 1573071"/>
              <a:gd name="connsiteY187" fmla="*/ 1047839 h 2340869"/>
              <a:gd name="connsiteX188" fmla="*/ 179632 w 1573071"/>
              <a:gd name="connsiteY188" fmla="*/ 966876 h 2340869"/>
              <a:gd name="connsiteX189" fmla="*/ 186775 w 1573071"/>
              <a:gd name="connsiteY189" fmla="*/ 900201 h 2340869"/>
              <a:gd name="connsiteX190" fmla="*/ 148675 w 1573071"/>
              <a:gd name="connsiteY190" fmla="*/ 862101 h 2340869"/>
              <a:gd name="connsiteX191" fmla="*/ 127244 w 1573071"/>
              <a:gd name="connsiteY191" fmla="*/ 821619 h 2340869"/>
              <a:gd name="connsiteX192" fmla="*/ 117719 w 1573071"/>
              <a:gd name="connsiteY192" fmla="*/ 762089 h 2340869"/>
              <a:gd name="connsiteX193" fmla="*/ 102097 w 1573071"/>
              <a:gd name="connsiteY193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384418 w 1573071"/>
              <a:gd name="connsiteY4" fmla="*/ 481100 h 2340869"/>
              <a:gd name="connsiteX5" fmla="*/ 508243 w 1573071"/>
              <a:gd name="connsiteY5" fmla="*/ 416807 h 2340869"/>
              <a:gd name="connsiteX6" fmla="*/ 567774 w 1573071"/>
              <a:gd name="connsiteY6" fmla="*/ 357274 h 2340869"/>
              <a:gd name="connsiteX7" fmla="*/ 624924 w 1573071"/>
              <a:gd name="connsiteY7" fmla="*/ 307269 h 2340869"/>
              <a:gd name="connsiteX8" fmla="*/ 341554 w 1573071"/>
              <a:gd name="connsiteY8" fmla="*/ 138201 h 2340869"/>
              <a:gd name="connsiteX9" fmla="*/ 384416 w 1573071"/>
              <a:gd name="connsiteY9" fmla="*/ 121534 h 2340869"/>
              <a:gd name="connsiteX10" fmla="*/ 420135 w 1573071"/>
              <a:gd name="connsiteY10" fmla="*/ 83434 h 2340869"/>
              <a:gd name="connsiteX11" fmla="*/ 451091 w 1573071"/>
              <a:gd name="connsiteY11" fmla="*/ 88196 h 2340869"/>
              <a:gd name="connsiteX12" fmla="*/ 470141 w 1573071"/>
              <a:gd name="connsiteY12" fmla="*/ 64384 h 2340869"/>
              <a:gd name="connsiteX13" fmla="*/ 498716 w 1573071"/>
              <a:gd name="connsiteY13" fmla="*/ 88196 h 2340869"/>
              <a:gd name="connsiteX14" fmla="*/ 486810 w 1573071"/>
              <a:gd name="connsiteY14" fmla="*/ 121534 h 2340869"/>
              <a:gd name="connsiteX15" fmla="*/ 713029 w 1573071"/>
              <a:gd name="connsiteY15" fmla="*/ 266789 h 2340869"/>
              <a:gd name="connsiteX16" fmla="*/ 515385 w 1573071"/>
              <a:gd name="connsiteY16" fmla="*/ 78671 h 2340869"/>
              <a:gd name="connsiteX17" fmla="*/ 522529 w 1573071"/>
              <a:gd name="connsiteY17" fmla="*/ 23901 h 2340869"/>
              <a:gd name="connsiteX18" fmla="*/ 543961 w 1573071"/>
              <a:gd name="connsiteY18" fmla="*/ 11994 h 2340869"/>
              <a:gd name="connsiteX19" fmla="*/ 551104 w 1573071"/>
              <a:gd name="connsiteY19" fmla="*/ 89 h 2340869"/>
              <a:gd name="connsiteX20" fmla="*/ 601110 w 1573071"/>
              <a:gd name="connsiteY20" fmla="*/ 19139 h 2340869"/>
              <a:gd name="connsiteX21" fmla="*/ 636831 w 1573071"/>
              <a:gd name="connsiteY21" fmla="*/ 33424 h 2340869"/>
              <a:gd name="connsiteX22" fmla="*/ 651116 w 1573071"/>
              <a:gd name="connsiteY22" fmla="*/ 40570 h 2340869"/>
              <a:gd name="connsiteX23" fmla="*/ 708266 w 1573071"/>
              <a:gd name="connsiteY23" fmla="*/ 121534 h 2340869"/>
              <a:gd name="connsiteX24" fmla="*/ 784468 w 1573071"/>
              <a:gd name="connsiteY24" fmla="*/ 242975 h 2340869"/>
              <a:gd name="connsiteX25" fmla="*/ 753510 w 1573071"/>
              <a:gd name="connsiteY25" fmla="*/ 123915 h 2340869"/>
              <a:gd name="connsiteX26" fmla="*/ 765416 w 1573071"/>
              <a:gd name="connsiteY26" fmla="*/ 114390 h 2340869"/>
              <a:gd name="connsiteX27" fmla="*/ 855903 w 1573071"/>
              <a:gd name="connsiteY27" fmla="*/ 192971 h 2340869"/>
              <a:gd name="connsiteX28" fmla="*/ 908291 w 1573071"/>
              <a:gd name="connsiteY28" fmla="*/ 133440 h 2340869"/>
              <a:gd name="connsiteX29" fmla="*/ 901147 w 1573071"/>
              <a:gd name="connsiteY29" fmla="*/ 83434 h 2340869"/>
              <a:gd name="connsiteX30" fmla="*/ 920197 w 1573071"/>
              <a:gd name="connsiteY30" fmla="*/ 38190 h 2340869"/>
              <a:gd name="connsiteX31" fmla="*/ 922579 w 1573071"/>
              <a:gd name="connsiteY31" fmla="*/ 64384 h 2340869"/>
              <a:gd name="connsiteX32" fmla="*/ 946391 w 1573071"/>
              <a:gd name="connsiteY32" fmla="*/ 42952 h 2340869"/>
              <a:gd name="connsiteX33" fmla="*/ 982113 w 1573071"/>
              <a:gd name="connsiteY33" fmla="*/ 42950 h 2340869"/>
              <a:gd name="connsiteX34" fmla="*/ 1032116 w 1573071"/>
              <a:gd name="connsiteY34" fmla="*/ 69146 h 2340869"/>
              <a:gd name="connsiteX35" fmla="*/ 1060693 w 1573071"/>
              <a:gd name="connsiteY35" fmla="*/ 26281 h 2340869"/>
              <a:gd name="connsiteX36" fmla="*/ 1155942 w 1573071"/>
              <a:gd name="connsiteY36" fmla="*/ 16756 h 2340869"/>
              <a:gd name="connsiteX37" fmla="*/ 1182135 w 1573071"/>
              <a:gd name="connsiteY37" fmla="*/ 11996 h 2340869"/>
              <a:gd name="connsiteX38" fmla="*/ 1255954 w 1573071"/>
              <a:gd name="connsiteY38" fmla="*/ 54859 h 2340869"/>
              <a:gd name="connsiteX39" fmla="*/ 1310722 w 1573071"/>
              <a:gd name="connsiteY39" fmla="*/ 121534 h 2340869"/>
              <a:gd name="connsiteX40" fmla="*/ 1253572 w 1573071"/>
              <a:gd name="connsiteY40" fmla="*/ 135821 h 2340869"/>
              <a:gd name="connsiteX41" fmla="*/ 1229760 w 1573071"/>
              <a:gd name="connsiteY41" fmla="*/ 169159 h 2340869"/>
              <a:gd name="connsiteX42" fmla="*/ 1272622 w 1573071"/>
              <a:gd name="connsiteY42" fmla="*/ 188209 h 2340869"/>
              <a:gd name="connsiteX43" fmla="*/ 1298816 w 1573071"/>
              <a:gd name="connsiteY43" fmla="*/ 185827 h 2340869"/>
              <a:gd name="connsiteX44" fmla="*/ 1322629 w 1573071"/>
              <a:gd name="connsiteY44" fmla="*/ 202496 h 2340869"/>
              <a:gd name="connsiteX45" fmla="*/ 1351204 w 1573071"/>
              <a:gd name="connsiteY45" fmla="*/ 200115 h 2340869"/>
              <a:gd name="connsiteX46" fmla="*/ 1370255 w 1573071"/>
              <a:gd name="connsiteY46" fmla="*/ 212019 h 2340869"/>
              <a:gd name="connsiteX47" fmla="*/ 1289291 w 1573071"/>
              <a:gd name="connsiteY47" fmla="*/ 338227 h 2340869"/>
              <a:gd name="connsiteX48" fmla="*/ 1260716 w 1573071"/>
              <a:gd name="connsiteY48" fmla="*/ 350134 h 2340869"/>
              <a:gd name="connsiteX49" fmla="*/ 1184516 w 1573071"/>
              <a:gd name="connsiteY49" fmla="*/ 316796 h 2340869"/>
              <a:gd name="connsiteX50" fmla="*/ 1101172 w 1573071"/>
              <a:gd name="connsiteY50" fmla="*/ 262027 h 2340869"/>
              <a:gd name="connsiteX51" fmla="*/ 1003541 w 1573071"/>
              <a:gd name="connsiteY51" fmla="*/ 288221 h 2340869"/>
              <a:gd name="connsiteX52" fmla="*/ 991635 w 1573071"/>
              <a:gd name="connsiteY52" fmla="*/ 323940 h 2340869"/>
              <a:gd name="connsiteX53" fmla="*/ 1036879 w 1573071"/>
              <a:gd name="connsiteY53" fmla="*/ 352515 h 2340869"/>
              <a:gd name="connsiteX54" fmla="*/ 1063072 w 1573071"/>
              <a:gd name="connsiteY54" fmla="*/ 402521 h 2340869"/>
              <a:gd name="connsiteX55" fmla="*/ 1060691 w 1573071"/>
              <a:gd name="connsiteY55" fmla="*/ 421571 h 2340869"/>
              <a:gd name="connsiteX56" fmla="*/ 1044022 w 1573071"/>
              <a:gd name="connsiteY56" fmla="*/ 493009 h 2340869"/>
              <a:gd name="connsiteX57" fmla="*/ 1017829 w 1573071"/>
              <a:gd name="connsiteY57" fmla="*/ 540634 h 2340869"/>
              <a:gd name="connsiteX58" fmla="*/ 986872 w 1573071"/>
              <a:gd name="connsiteY58" fmla="*/ 566827 h 2340869"/>
              <a:gd name="connsiteX59" fmla="*/ 972585 w 1573071"/>
              <a:gd name="connsiteY59" fmla="*/ 628740 h 2340869"/>
              <a:gd name="connsiteX60" fmla="*/ 1044022 w 1573071"/>
              <a:gd name="connsiteY60" fmla="*/ 640646 h 2340869"/>
              <a:gd name="connsiteX61" fmla="*/ 1079741 w 1573071"/>
              <a:gd name="connsiteY61" fmla="*/ 600165 h 2340869"/>
              <a:gd name="connsiteX62" fmla="*/ 1110697 w 1573071"/>
              <a:gd name="connsiteY62" fmla="*/ 573971 h 2340869"/>
              <a:gd name="connsiteX63" fmla="*/ 1179754 w 1573071"/>
              <a:gd name="connsiteY63" fmla="*/ 564446 h 2340869"/>
              <a:gd name="connsiteX64" fmla="*/ 1189279 w 1573071"/>
              <a:gd name="connsiteY64" fmla="*/ 633502 h 2340869"/>
              <a:gd name="connsiteX65" fmla="*/ 1251191 w 1573071"/>
              <a:gd name="connsiteY65" fmla="*/ 669221 h 2340869"/>
              <a:gd name="connsiteX66" fmla="*/ 1263097 w 1573071"/>
              <a:gd name="connsiteY66" fmla="*/ 688271 h 2340869"/>
              <a:gd name="connsiteX67" fmla="*/ 1294054 w 1573071"/>
              <a:gd name="connsiteY67" fmla="*/ 685890 h 2340869"/>
              <a:gd name="connsiteX68" fmla="*/ 1272622 w 1573071"/>
              <a:gd name="connsiteY68" fmla="*/ 647790 h 2340869"/>
              <a:gd name="connsiteX69" fmla="*/ 1320247 w 1573071"/>
              <a:gd name="connsiteY69" fmla="*/ 650171 h 2340869"/>
              <a:gd name="connsiteX70" fmla="*/ 1332154 w 1573071"/>
              <a:gd name="connsiteY70" fmla="*/ 685890 h 2340869"/>
              <a:gd name="connsiteX71" fmla="*/ 1346442 w 1573071"/>
              <a:gd name="connsiteY71" fmla="*/ 654934 h 2340869"/>
              <a:gd name="connsiteX72" fmla="*/ 1375016 w 1573071"/>
              <a:gd name="connsiteY72" fmla="*/ 664459 h 2340869"/>
              <a:gd name="connsiteX73" fmla="*/ 1432166 w 1573071"/>
              <a:gd name="connsiteY73" fmla="*/ 654934 h 2340869"/>
              <a:gd name="connsiteX74" fmla="*/ 1448835 w 1573071"/>
              <a:gd name="connsiteY74" fmla="*/ 633502 h 2340869"/>
              <a:gd name="connsiteX75" fmla="*/ 1501222 w 1573071"/>
              <a:gd name="connsiteY75" fmla="*/ 650171 h 2340869"/>
              <a:gd name="connsiteX76" fmla="*/ 1505985 w 1573071"/>
              <a:gd name="connsiteY76" fmla="*/ 688271 h 2340869"/>
              <a:gd name="connsiteX77" fmla="*/ 1532179 w 1573071"/>
              <a:gd name="connsiteY77" fmla="*/ 697796 h 2340869"/>
              <a:gd name="connsiteX78" fmla="*/ 1522654 w 1573071"/>
              <a:gd name="connsiteY78" fmla="*/ 747802 h 2340869"/>
              <a:gd name="connsiteX79" fmla="*/ 1555991 w 1573071"/>
              <a:gd name="connsiteY79" fmla="*/ 764471 h 2340869"/>
              <a:gd name="connsiteX80" fmla="*/ 1555991 w 1573071"/>
              <a:gd name="connsiteY80" fmla="*/ 802571 h 2340869"/>
              <a:gd name="connsiteX81" fmla="*/ 1517891 w 1573071"/>
              <a:gd name="connsiteY81" fmla="*/ 797809 h 2340869"/>
              <a:gd name="connsiteX82" fmla="*/ 1479791 w 1573071"/>
              <a:gd name="connsiteY82" fmla="*/ 819240 h 2340869"/>
              <a:gd name="connsiteX83" fmla="*/ 1501222 w 1573071"/>
              <a:gd name="connsiteY83" fmla="*/ 835909 h 2340869"/>
              <a:gd name="connsiteX84" fmla="*/ 1541704 w 1573071"/>
              <a:gd name="connsiteY84" fmla="*/ 840671 h 2340869"/>
              <a:gd name="connsiteX85" fmla="*/ 1572660 w 1573071"/>
              <a:gd name="connsiteY85" fmla="*/ 871627 h 2340869"/>
              <a:gd name="connsiteX86" fmla="*/ 1560756 w 1573071"/>
              <a:gd name="connsiteY86" fmla="*/ 902582 h 2340869"/>
              <a:gd name="connsiteX87" fmla="*/ 1558376 w 1573071"/>
              <a:gd name="connsiteY87" fmla="*/ 933539 h 2340869"/>
              <a:gd name="connsiteX88" fmla="*/ 1555991 w 1573071"/>
              <a:gd name="connsiteY88" fmla="*/ 964496 h 2340869"/>
              <a:gd name="connsiteX89" fmla="*/ 1567897 w 1573071"/>
              <a:gd name="connsiteY89" fmla="*/ 983546 h 2340869"/>
              <a:gd name="connsiteX90" fmla="*/ 1517894 w 1573071"/>
              <a:gd name="connsiteY90" fmla="*/ 966874 h 2340869"/>
              <a:gd name="connsiteX91" fmla="*/ 1463123 w 1573071"/>
              <a:gd name="connsiteY91" fmla="*/ 985928 h 2340869"/>
              <a:gd name="connsiteX92" fmla="*/ 1425022 w 1573071"/>
              <a:gd name="connsiteY92" fmla="*/ 943065 h 2340869"/>
              <a:gd name="connsiteX93" fmla="*/ 1403591 w 1573071"/>
              <a:gd name="connsiteY93" fmla="*/ 935921 h 2340869"/>
              <a:gd name="connsiteX94" fmla="*/ 1389304 w 1573071"/>
              <a:gd name="connsiteY94" fmla="*/ 950209 h 2340869"/>
              <a:gd name="connsiteX95" fmla="*/ 1398829 w 1573071"/>
              <a:gd name="connsiteY95" fmla="*/ 978784 h 2340869"/>
              <a:gd name="connsiteX96" fmla="*/ 1348822 w 1573071"/>
              <a:gd name="connsiteY96" fmla="*/ 978784 h 2340869"/>
              <a:gd name="connsiteX97" fmla="*/ 1267860 w 1573071"/>
              <a:gd name="connsiteY97" fmla="*/ 997834 h 2340869"/>
              <a:gd name="connsiteX98" fmla="*/ 1239285 w 1573071"/>
              <a:gd name="connsiteY98" fmla="*/ 1019265 h 2340869"/>
              <a:gd name="connsiteX99" fmla="*/ 1213091 w 1573071"/>
              <a:gd name="connsiteY99" fmla="*/ 1024027 h 2340869"/>
              <a:gd name="connsiteX100" fmla="*/ 1191660 w 1573071"/>
              <a:gd name="connsiteY100" fmla="*/ 1035934 h 2340869"/>
              <a:gd name="connsiteX101" fmla="*/ 1160704 w 1573071"/>
              <a:gd name="connsiteY101" fmla="*/ 1033552 h 2340869"/>
              <a:gd name="connsiteX102" fmla="*/ 1101172 w 1573071"/>
              <a:gd name="connsiteY102" fmla="*/ 1059746 h 2340869"/>
              <a:gd name="connsiteX103" fmla="*/ 1060691 w 1573071"/>
              <a:gd name="connsiteY103" fmla="*/ 1052602 h 2340869"/>
              <a:gd name="connsiteX104" fmla="*/ 1022591 w 1573071"/>
              <a:gd name="connsiteY104" fmla="*/ 1074034 h 2340869"/>
              <a:gd name="connsiteX105" fmla="*/ 994016 w 1573071"/>
              <a:gd name="connsiteY105" fmla="*/ 1090702 h 2340869"/>
              <a:gd name="connsiteX106" fmla="*/ 989254 w 1573071"/>
              <a:gd name="connsiteY106" fmla="*/ 1119277 h 2340869"/>
              <a:gd name="connsiteX107" fmla="*/ 960679 w 1573071"/>
              <a:gd name="connsiteY107" fmla="*/ 1107371 h 2340869"/>
              <a:gd name="connsiteX108" fmla="*/ 958300 w 1573071"/>
              <a:gd name="connsiteY108" fmla="*/ 1157376 h 2340869"/>
              <a:gd name="connsiteX109" fmla="*/ 979731 w 1573071"/>
              <a:gd name="connsiteY109" fmla="*/ 1166900 h 2340869"/>
              <a:gd name="connsiteX110" fmla="*/ 974968 w 1573071"/>
              <a:gd name="connsiteY110" fmla="*/ 1240718 h 2340869"/>
              <a:gd name="connsiteX111" fmla="*/ 984494 w 1573071"/>
              <a:gd name="connsiteY111" fmla="*/ 1302633 h 2340869"/>
              <a:gd name="connsiteX112" fmla="*/ 1032119 w 1573071"/>
              <a:gd name="connsiteY112" fmla="*/ 1383595 h 2340869"/>
              <a:gd name="connsiteX113" fmla="*/ 1072600 w 1573071"/>
              <a:gd name="connsiteY113" fmla="*/ 1405026 h 2340869"/>
              <a:gd name="connsiteX114" fmla="*/ 1089269 w 1573071"/>
              <a:gd name="connsiteY114" fmla="*/ 1471701 h 2340869"/>
              <a:gd name="connsiteX115" fmla="*/ 1122607 w 1573071"/>
              <a:gd name="connsiteY115" fmla="*/ 1497895 h 2340869"/>
              <a:gd name="connsiteX116" fmla="*/ 1163088 w 1573071"/>
              <a:gd name="connsiteY116" fmla="*/ 1557426 h 2340869"/>
              <a:gd name="connsiteX117" fmla="*/ 1191663 w 1573071"/>
              <a:gd name="connsiteY117" fmla="*/ 1571714 h 2340869"/>
              <a:gd name="connsiteX118" fmla="*/ 1220238 w 1573071"/>
              <a:gd name="connsiteY118" fmla="*/ 1609813 h 2340869"/>
              <a:gd name="connsiteX119" fmla="*/ 1215943 w 1573071"/>
              <a:gd name="connsiteY119" fmla="*/ 1629673 h 2340869"/>
              <a:gd name="connsiteX120" fmla="*/ 1196425 w 1573071"/>
              <a:gd name="connsiteY120" fmla="*/ 1678870 h 2340869"/>
              <a:gd name="connsiteX121" fmla="*/ 1144037 w 1573071"/>
              <a:gd name="connsiteY121" fmla="*/ 1674106 h 2340869"/>
              <a:gd name="connsiteX122" fmla="*/ 1124987 w 1573071"/>
              <a:gd name="connsiteY122" fmla="*/ 1719349 h 2340869"/>
              <a:gd name="connsiteX123" fmla="*/ 1048787 w 1573071"/>
              <a:gd name="connsiteY123" fmla="*/ 1752687 h 2340869"/>
              <a:gd name="connsiteX124" fmla="*/ 1020212 w 1573071"/>
              <a:gd name="connsiteY124" fmla="*/ 1812218 h 2340869"/>
              <a:gd name="connsiteX125" fmla="*/ 1036881 w 1573071"/>
              <a:gd name="connsiteY125" fmla="*/ 1859843 h 2340869"/>
              <a:gd name="connsiteX126" fmla="*/ 1017832 w 1573071"/>
              <a:gd name="connsiteY126" fmla="*/ 1900326 h 2340869"/>
              <a:gd name="connsiteX127" fmla="*/ 984493 w 1573071"/>
              <a:gd name="connsiteY127" fmla="*/ 1897943 h 2340869"/>
              <a:gd name="connsiteX128" fmla="*/ 982112 w 1573071"/>
              <a:gd name="connsiteY128" fmla="*/ 1962237 h 2340869"/>
              <a:gd name="connsiteX129" fmla="*/ 946393 w 1573071"/>
              <a:gd name="connsiteY129" fmla="*/ 1978906 h 2340869"/>
              <a:gd name="connsiteX130" fmla="*/ 910674 w 1573071"/>
              <a:gd name="connsiteY130" fmla="*/ 1986049 h 2340869"/>
              <a:gd name="connsiteX131" fmla="*/ 910674 w 1573071"/>
              <a:gd name="connsiteY131" fmla="*/ 2050343 h 2340869"/>
              <a:gd name="connsiteX132" fmla="*/ 967824 w 1573071"/>
              <a:gd name="connsiteY132" fmla="*/ 2059868 h 2340869"/>
              <a:gd name="connsiteX133" fmla="*/ 1001162 w 1573071"/>
              <a:gd name="connsiteY133" fmla="*/ 2055106 h 2340869"/>
              <a:gd name="connsiteX134" fmla="*/ 1005922 w 1573071"/>
              <a:gd name="connsiteY134" fmla="*/ 2128925 h 2340869"/>
              <a:gd name="connsiteX135" fmla="*/ 982112 w 1573071"/>
              <a:gd name="connsiteY135" fmla="*/ 2150356 h 2340869"/>
              <a:gd name="connsiteX136" fmla="*/ 922581 w 1573071"/>
              <a:gd name="connsiteY136" fmla="*/ 2147976 h 2340869"/>
              <a:gd name="connsiteX137" fmla="*/ 870193 w 1573071"/>
              <a:gd name="connsiteY137" fmla="*/ 2157501 h 2340869"/>
              <a:gd name="connsiteX138" fmla="*/ 824949 w 1573071"/>
              <a:gd name="connsiteY138" fmla="*/ 2181314 h 2340869"/>
              <a:gd name="connsiteX139" fmla="*/ 779704 w 1573071"/>
              <a:gd name="connsiteY139" fmla="*/ 2188456 h 2340869"/>
              <a:gd name="connsiteX140" fmla="*/ 758274 w 1573071"/>
              <a:gd name="connsiteY140" fmla="*/ 2207508 h 2340869"/>
              <a:gd name="connsiteX141" fmla="*/ 751131 w 1573071"/>
              <a:gd name="connsiteY141" fmla="*/ 2252751 h 2340869"/>
              <a:gd name="connsiteX142" fmla="*/ 734462 w 1573071"/>
              <a:gd name="connsiteY142" fmla="*/ 2264658 h 2340869"/>
              <a:gd name="connsiteX143" fmla="*/ 689218 w 1573071"/>
              <a:gd name="connsiteY143" fmla="*/ 2314664 h 2340869"/>
              <a:gd name="connsiteX144" fmla="*/ 665406 w 1573071"/>
              <a:gd name="connsiteY144" fmla="*/ 2319425 h 2340869"/>
              <a:gd name="connsiteX145" fmla="*/ 617781 w 1573071"/>
              <a:gd name="connsiteY145" fmla="*/ 2340857 h 2340869"/>
              <a:gd name="connsiteX146" fmla="*/ 579681 w 1573071"/>
              <a:gd name="connsiteY146" fmla="*/ 2324188 h 2340869"/>
              <a:gd name="connsiteX147" fmla="*/ 563012 w 1573071"/>
              <a:gd name="connsiteY147" fmla="*/ 2295613 h 2340869"/>
              <a:gd name="connsiteX148" fmla="*/ 520149 w 1573071"/>
              <a:gd name="connsiteY148" fmla="*/ 2305139 h 2340869"/>
              <a:gd name="connsiteX149" fmla="*/ 512573 w 1573071"/>
              <a:gd name="connsiteY149" fmla="*/ 2299035 h 2340869"/>
              <a:gd name="connsiteX150" fmla="*/ 503481 w 1573071"/>
              <a:gd name="connsiteY150" fmla="*/ 2293232 h 2340869"/>
              <a:gd name="connsiteX151" fmla="*/ 522531 w 1573071"/>
              <a:gd name="connsiteY151" fmla="*/ 2186075 h 2340869"/>
              <a:gd name="connsiteX152" fmla="*/ 539199 w 1573071"/>
              <a:gd name="connsiteY152" fmla="*/ 2164644 h 2340869"/>
              <a:gd name="connsiteX153" fmla="*/ 529674 w 1573071"/>
              <a:gd name="connsiteY153" fmla="*/ 2119401 h 2340869"/>
              <a:gd name="connsiteX154" fmla="*/ 553487 w 1573071"/>
              <a:gd name="connsiteY154" fmla="*/ 2105113 h 2340869"/>
              <a:gd name="connsiteX155" fmla="*/ 534437 w 1573071"/>
              <a:gd name="connsiteY155" fmla="*/ 2090826 h 2340869"/>
              <a:gd name="connsiteX156" fmla="*/ 522531 w 1573071"/>
              <a:gd name="connsiteY156" fmla="*/ 2055108 h 2340869"/>
              <a:gd name="connsiteX157" fmla="*/ 513006 w 1573071"/>
              <a:gd name="connsiteY157" fmla="*/ 2009864 h 2340869"/>
              <a:gd name="connsiteX158" fmla="*/ 510624 w 1573071"/>
              <a:gd name="connsiteY158" fmla="*/ 1978906 h 2340869"/>
              <a:gd name="connsiteX159" fmla="*/ 460618 w 1573071"/>
              <a:gd name="connsiteY159" fmla="*/ 1981289 h 2340869"/>
              <a:gd name="connsiteX160" fmla="*/ 427282 w 1573071"/>
              <a:gd name="connsiteY160" fmla="*/ 1945570 h 2340869"/>
              <a:gd name="connsiteX161" fmla="*/ 382037 w 1573071"/>
              <a:gd name="connsiteY161" fmla="*/ 1928900 h 2340869"/>
              <a:gd name="connsiteX162" fmla="*/ 367749 w 1573071"/>
              <a:gd name="connsiteY162" fmla="*/ 1878895 h 2340869"/>
              <a:gd name="connsiteX163" fmla="*/ 365368 w 1573071"/>
              <a:gd name="connsiteY163" fmla="*/ 1857463 h 2340869"/>
              <a:gd name="connsiteX164" fmla="*/ 334413 w 1573071"/>
              <a:gd name="connsiteY164" fmla="*/ 1812220 h 2340869"/>
              <a:gd name="connsiteX165" fmla="*/ 291549 w 1573071"/>
              <a:gd name="connsiteY165" fmla="*/ 1788407 h 2340869"/>
              <a:gd name="connsiteX166" fmla="*/ 248688 w 1573071"/>
              <a:gd name="connsiteY166" fmla="*/ 1759833 h 2340869"/>
              <a:gd name="connsiteX167" fmla="*/ 215349 w 1573071"/>
              <a:gd name="connsiteY167" fmla="*/ 1750307 h 2340869"/>
              <a:gd name="connsiteX168" fmla="*/ 217731 w 1573071"/>
              <a:gd name="connsiteY168" fmla="*/ 1705061 h 2340869"/>
              <a:gd name="connsiteX169" fmla="*/ 174868 w 1573071"/>
              <a:gd name="connsiteY169" fmla="*/ 1719351 h 2340869"/>
              <a:gd name="connsiteX170" fmla="*/ 186775 w 1573071"/>
              <a:gd name="connsiteY170" fmla="*/ 1752689 h 2340869"/>
              <a:gd name="connsiteX171" fmla="*/ 179631 w 1573071"/>
              <a:gd name="connsiteY171" fmla="*/ 1769358 h 2340869"/>
              <a:gd name="connsiteX172" fmla="*/ 141531 w 1573071"/>
              <a:gd name="connsiteY172" fmla="*/ 1740783 h 2340869"/>
              <a:gd name="connsiteX173" fmla="*/ 98669 w 1573071"/>
              <a:gd name="connsiteY173" fmla="*/ 1738401 h 2340869"/>
              <a:gd name="connsiteX174" fmla="*/ 43899 w 1573071"/>
              <a:gd name="connsiteY174" fmla="*/ 1719351 h 2340869"/>
              <a:gd name="connsiteX175" fmla="*/ 10560 w 1573071"/>
              <a:gd name="connsiteY175" fmla="*/ 1716967 h 2340869"/>
              <a:gd name="connsiteX176" fmla="*/ 1037 w 1573071"/>
              <a:gd name="connsiteY176" fmla="*/ 1664583 h 2340869"/>
              <a:gd name="connsiteX177" fmla="*/ 34374 w 1573071"/>
              <a:gd name="connsiteY177" fmla="*/ 1576476 h 2340869"/>
              <a:gd name="connsiteX178" fmla="*/ 60568 w 1573071"/>
              <a:gd name="connsiteY178" fmla="*/ 1528851 h 2340869"/>
              <a:gd name="connsiteX179" fmla="*/ 81999 w 1573071"/>
              <a:gd name="connsiteY179" fmla="*/ 1481226 h 2340869"/>
              <a:gd name="connsiteX180" fmla="*/ 108194 w 1573071"/>
              <a:gd name="connsiteY180" fmla="*/ 1443126 h 2340869"/>
              <a:gd name="connsiteX181" fmla="*/ 146293 w 1573071"/>
              <a:gd name="connsiteY181" fmla="*/ 1433601 h 2340869"/>
              <a:gd name="connsiteX182" fmla="*/ 153438 w 1573071"/>
              <a:gd name="connsiteY182" fmla="*/ 1397883 h 2340869"/>
              <a:gd name="connsiteX183" fmla="*/ 262975 w 1573071"/>
              <a:gd name="connsiteY183" fmla="*/ 1278820 h 2340869"/>
              <a:gd name="connsiteX184" fmla="*/ 286787 w 1573071"/>
              <a:gd name="connsiteY184" fmla="*/ 1140705 h 2340869"/>
              <a:gd name="connsiteX185" fmla="*/ 282025 w 1573071"/>
              <a:gd name="connsiteY185" fmla="*/ 1059745 h 2340869"/>
              <a:gd name="connsiteX186" fmla="*/ 196300 w 1573071"/>
              <a:gd name="connsiteY186" fmla="*/ 1047839 h 2340869"/>
              <a:gd name="connsiteX187" fmla="*/ 179632 w 1573071"/>
              <a:gd name="connsiteY187" fmla="*/ 966876 h 2340869"/>
              <a:gd name="connsiteX188" fmla="*/ 186775 w 1573071"/>
              <a:gd name="connsiteY188" fmla="*/ 900201 h 2340869"/>
              <a:gd name="connsiteX189" fmla="*/ 148675 w 1573071"/>
              <a:gd name="connsiteY189" fmla="*/ 862101 h 2340869"/>
              <a:gd name="connsiteX190" fmla="*/ 127244 w 1573071"/>
              <a:gd name="connsiteY190" fmla="*/ 821619 h 2340869"/>
              <a:gd name="connsiteX191" fmla="*/ 117719 w 1573071"/>
              <a:gd name="connsiteY191" fmla="*/ 762089 h 2340869"/>
              <a:gd name="connsiteX192" fmla="*/ 102097 w 1573071"/>
              <a:gd name="connsiteY192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384418 w 1573071"/>
              <a:gd name="connsiteY4" fmla="*/ 481100 h 2340869"/>
              <a:gd name="connsiteX5" fmla="*/ 508243 w 1573071"/>
              <a:gd name="connsiteY5" fmla="*/ 416807 h 2340869"/>
              <a:gd name="connsiteX6" fmla="*/ 567774 w 1573071"/>
              <a:gd name="connsiteY6" fmla="*/ 357274 h 2340869"/>
              <a:gd name="connsiteX7" fmla="*/ 624924 w 1573071"/>
              <a:gd name="connsiteY7" fmla="*/ 307269 h 2340869"/>
              <a:gd name="connsiteX8" fmla="*/ 384416 w 1573071"/>
              <a:gd name="connsiteY8" fmla="*/ 121534 h 2340869"/>
              <a:gd name="connsiteX9" fmla="*/ 420135 w 1573071"/>
              <a:gd name="connsiteY9" fmla="*/ 83434 h 2340869"/>
              <a:gd name="connsiteX10" fmla="*/ 451091 w 1573071"/>
              <a:gd name="connsiteY10" fmla="*/ 88196 h 2340869"/>
              <a:gd name="connsiteX11" fmla="*/ 470141 w 1573071"/>
              <a:gd name="connsiteY11" fmla="*/ 64384 h 2340869"/>
              <a:gd name="connsiteX12" fmla="*/ 498716 w 1573071"/>
              <a:gd name="connsiteY12" fmla="*/ 88196 h 2340869"/>
              <a:gd name="connsiteX13" fmla="*/ 486810 w 1573071"/>
              <a:gd name="connsiteY13" fmla="*/ 121534 h 2340869"/>
              <a:gd name="connsiteX14" fmla="*/ 713029 w 1573071"/>
              <a:gd name="connsiteY14" fmla="*/ 266789 h 2340869"/>
              <a:gd name="connsiteX15" fmla="*/ 515385 w 1573071"/>
              <a:gd name="connsiteY15" fmla="*/ 78671 h 2340869"/>
              <a:gd name="connsiteX16" fmla="*/ 522529 w 1573071"/>
              <a:gd name="connsiteY16" fmla="*/ 23901 h 2340869"/>
              <a:gd name="connsiteX17" fmla="*/ 543961 w 1573071"/>
              <a:gd name="connsiteY17" fmla="*/ 11994 h 2340869"/>
              <a:gd name="connsiteX18" fmla="*/ 551104 w 1573071"/>
              <a:gd name="connsiteY18" fmla="*/ 89 h 2340869"/>
              <a:gd name="connsiteX19" fmla="*/ 601110 w 1573071"/>
              <a:gd name="connsiteY19" fmla="*/ 19139 h 2340869"/>
              <a:gd name="connsiteX20" fmla="*/ 636831 w 1573071"/>
              <a:gd name="connsiteY20" fmla="*/ 33424 h 2340869"/>
              <a:gd name="connsiteX21" fmla="*/ 651116 w 1573071"/>
              <a:gd name="connsiteY21" fmla="*/ 40570 h 2340869"/>
              <a:gd name="connsiteX22" fmla="*/ 708266 w 1573071"/>
              <a:gd name="connsiteY22" fmla="*/ 121534 h 2340869"/>
              <a:gd name="connsiteX23" fmla="*/ 784468 w 1573071"/>
              <a:gd name="connsiteY23" fmla="*/ 242975 h 2340869"/>
              <a:gd name="connsiteX24" fmla="*/ 753510 w 1573071"/>
              <a:gd name="connsiteY24" fmla="*/ 123915 h 2340869"/>
              <a:gd name="connsiteX25" fmla="*/ 765416 w 1573071"/>
              <a:gd name="connsiteY25" fmla="*/ 114390 h 2340869"/>
              <a:gd name="connsiteX26" fmla="*/ 855903 w 1573071"/>
              <a:gd name="connsiteY26" fmla="*/ 192971 h 2340869"/>
              <a:gd name="connsiteX27" fmla="*/ 908291 w 1573071"/>
              <a:gd name="connsiteY27" fmla="*/ 133440 h 2340869"/>
              <a:gd name="connsiteX28" fmla="*/ 901147 w 1573071"/>
              <a:gd name="connsiteY28" fmla="*/ 83434 h 2340869"/>
              <a:gd name="connsiteX29" fmla="*/ 920197 w 1573071"/>
              <a:gd name="connsiteY29" fmla="*/ 38190 h 2340869"/>
              <a:gd name="connsiteX30" fmla="*/ 922579 w 1573071"/>
              <a:gd name="connsiteY30" fmla="*/ 64384 h 2340869"/>
              <a:gd name="connsiteX31" fmla="*/ 946391 w 1573071"/>
              <a:gd name="connsiteY31" fmla="*/ 42952 h 2340869"/>
              <a:gd name="connsiteX32" fmla="*/ 982113 w 1573071"/>
              <a:gd name="connsiteY32" fmla="*/ 42950 h 2340869"/>
              <a:gd name="connsiteX33" fmla="*/ 1032116 w 1573071"/>
              <a:gd name="connsiteY33" fmla="*/ 69146 h 2340869"/>
              <a:gd name="connsiteX34" fmla="*/ 1060693 w 1573071"/>
              <a:gd name="connsiteY34" fmla="*/ 26281 h 2340869"/>
              <a:gd name="connsiteX35" fmla="*/ 1155942 w 1573071"/>
              <a:gd name="connsiteY35" fmla="*/ 16756 h 2340869"/>
              <a:gd name="connsiteX36" fmla="*/ 1182135 w 1573071"/>
              <a:gd name="connsiteY36" fmla="*/ 11996 h 2340869"/>
              <a:gd name="connsiteX37" fmla="*/ 1255954 w 1573071"/>
              <a:gd name="connsiteY37" fmla="*/ 54859 h 2340869"/>
              <a:gd name="connsiteX38" fmla="*/ 1310722 w 1573071"/>
              <a:gd name="connsiteY38" fmla="*/ 121534 h 2340869"/>
              <a:gd name="connsiteX39" fmla="*/ 1253572 w 1573071"/>
              <a:gd name="connsiteY39" fmla="*/ 135821 h 2340869"/>
              <a:gd name="connsiteX40" fmla="*/ 1229760 w 1573071"/>
              <a:gd name="connsiteY40" fmla="*/ 169159 h 2340869"/>
              <a:gd name="connsiteX41" fmla="*/ 1272622 w 1573071"/>
              <a:gd name="connsiteY41" fmla="*/ 188209 h 2340869"/>
              <a:gd name="connsiteX42" fmla="*/ 1298816 w 1573071"/>
              <a:gd name="connsiteY42" fmla="*/ 185827 h 2340869"/>
              <a:gd name="connsiteX43" fmla="*/ 1322629 w 1573071"/>
              <a:gd name="connsiteY43" fmla="*/ 202496 h 2340869"/>
              <a:gd name="connsiteX44" fmla="*/ 1351204 w 1573071"/>
              <a:gd name="connsiteY44" fmla="*/ 200115 h 2340869"/>
              <a:gd name="connsiteX45" fmla="*/ 1370255 w 1573071"/>
              <a:gd name="connsiteY45" fmla="*/ 212019 h 2340869"/>
              <a:gd name="connsiteX46" fmla="*/ 1289291 w 1573071"/>
              <a:gd name="connsiteY46" fmla="*/ 338227 h 2340869"/>
              <a:gd name="connsiteX47" fmla="*/ 1260716 w 1573071"/>
              <a:gd name="connsiteY47" fmla="*/ 350134 h 2340869"/>
              <a:gd name="connsiteX48" fmla="*/ 1184516 w 1573071"/>
              <a:gd name="connsiteY48" fmla="*/ 316796 h 2340869"/>
              <a:gd name="connsiteX49" fmla="*/ 1101172 w 1573071"/>
              <a:gd name="connsiteY49" fmla="*/ 262027 h 2340869"/>
              <a:gd name="connsiteX50" fmla="*/ 1003541 w 1573071"/>
              <a:gd name="connsiteY50" fmla="*/ 288221 h 2340869"/>
              <a:gd name="connsiteX51" fmla="*/ 991635 w 1573071"/>
              <a:gd name="connsiteY51" fmla="*/ 323940 h 2340869"/>
              <a:gd name="connsiteX52" fmla="*/ 1036879 w 1573071"/>
              <a:gd name="connsiteY52" fmla="*/ 352515 h 2340869"/>
              <a:gd name="connsiteX53" fmla="*/ 1063072 w 1573071"/>
              <a:gd name="connsiteY53" fmla="*/ 402521 h 2340869"/>
              <a:gd name="connsiteX54" fmla="*/ 1060691 w 1573071"/>
              <a:gd name="connsiteY54" fmla="*/ 421571 h 2340869"/>
              <a:gd name="connsiteX55" fmla="*/ 1044022 w 1573071"/>
              <a:gd name="connsiteY55" fmla="*/ 493009 h 2340869"/>
              <a:gd name="connsiteX56" fmla="*/ 1017829 w 1573071"/>
              <a:gd name="connsiteY56" fmla="*/ 540634 h 2340869"/>
              <a:gd name="connsiteX57" fmla="*/ 986872 w 1573071"/>
              <a:gd name="connsiteY57" fmla="*/ 566827 h 2340869"/>
              <a:gd name="connsiteX58" fmla="*/ 972585 w 1573071"/>
              <a:gd name="connsiteY58" fmla="*/ 628740 h 2340869"/>
              <a:gd name="connsiteX59" fmla="*/ 1044022 w 1573071"/>
              <a:gd name="connsiteY59" fmla="*/ 640646 h 2340869"/>
              <a:gd name="connsiteX60" fmla="*/ 1079741 w 1573071"/>
              <a:gd name="connsiteY60" fmla="*/ 600165 h 2340869"/>
              <a:gd name="connsiteX61" fmla="*/ 1110697 w 1573071"/>
              <a:gd name="connsiteY61" fmla="*/ 573971 h 2340869"/>
              <a:gd name="connsiteX62" fmla="*/ 1179754 w 1573071"/>
              <a:gd name="connsiteY62" fmla="*/ 564446 h 2340869"/>
              <a:gd name="connsiteX63" fmla="*/ 1189279 w 1573071"/>
              <a:gd name="connsiteY63" fmla="*/ 633502 h 2340869"/>
              <a:gd name="connsiteX64" fmla="*/ 1251191 w 1573071"/>
              <a:gd name="connsiteY64" fmla="*/ 669221 h 2340869"/>
              <a:gd name="connsiteX65" fmla="*/ 1263097 w 1573071"/>
              <a:gd name="connsiteY65" fmla="*/ 688271 h 2340869"/>
              <a:gd name="connsiteX66" fmla="*/ 1294054 w 1573071"/>
              <a:gd name="connsiteY66" fmla="*/ 685890 h 2340869"/>
              <a:gd name="connsiteX67" fmla="*/ 1272622 w 1573071"/>
              <a:gd name="connsiteY67" fmla="*/ 647790 h 2340869"/>
              <a:gd name="connsiteX68" fmla="*/ 1320247 w 1573071"/>
              <a:gd name="connsiteY68" fmla="*/ 650171 h 2340869"/>
              <a:gd name="connsiteX69" fmla="*/ 1332154 w 1573071"/>
              <a:gd name="connsiteY69" fmla="*/ 685890 h 2340869"/>
              <a:gd name="connsiteX70" fmla="*/ 1346442 w 1573071"/>
              <a:gd name="connsiteY70" fmla="*/ 654934 h 2340869"/>
              <a:gd name="connsiteX71" fmla="*/ 1375016 w 1573071"/>
              <a:gd name="connsiteY71" fmla="*/ 664459 h 2340869"/>
              <a:gd name="connsiteX72" fmla="*/ 1432166 w 1573071"/>
              <a:gd name="connsiteY72" fmla="*/ 654934 h 2340869"/>
              <a:gd name="connsiteX73" fmla="*/ 1448835 w 1573071"/>
              <a:gd name="connsiteY73" fmla="*/ 633502 h 2340869"/>
              <a:gd name="connsiteX74" fmla="*/ 1501222 w 1573071"/>
              <a:gd name="connsiteY74" fmla="*/ 650171 h 2340869"/>
              <a:gd name="connsiteX75" fmla="*/ 1505985 w 1573071"/>
              <a:gd name="connsiteY75" fmla="*/ 688271 h 2340869"/>
              <a:gd name="connsiteX76" fmla="*/ 1532179 w 1573071"/>
              <a:gd name="connsiteY76" fmla="*/ 697796 h 2340869"/>
              <a:gd name="connsiteX77" fmla="*/ 1522654 w 1573071"/>
              <a:gd name="connsiteY77" fmla="*/ 747802 h 2340869"/>
              <a:gd name="connsiteX78" fmla="*/ 1555991 w 1573071"/>
              <a:gd name="connsiteY78" fmla="*/ 764471 h 2340869"/>
              <a:gd name="connsiteX79" fmla="*/ 1555991 w 1573071"/>
              <a:gd name="connsiteY79" fmla="*/ 802571 h 2340869"/>
              <a:gd name="connsiteX80" fmla="*/ 1517891 w 1573071"/>
              <a:gd name="connsiteY80" fmla="*/ 797809 h 2340869"/>
              <a:gd name="connsiteX81" fmla="*/ 1479791 w 1573071"/>
              <a:gd name="connsiteY81" fmla="*/ 819240 h 2340869"/>
              <a:gd name="connsiteX82" fmla="*/ 1501222 w 1573071"/>
              <a:gd name="connsiteY82" fmla="*/ 835909 h 2340869"/>
              <a:gd name="connsiteX83" fmla="*/ 1541704 w 1573071"/>
              <a:gd name="connsiteY83" fmla="*/ 840671 h 2340869"/>
              <a:gd name="connsiteX84" fmla="*/ 1572660 w 1573071"/>
              <a:gd name="connsiteY84" fmla="*/ 871627 h 2340869"/>
              <a:gd name="connsiteX85" fmla="*/ 1560756 w 1573071"/>
              <a:gd name="connsiteY85" fmla="*/ 902582 h 2340869"/>
              <a:gd name="connsiteX86" fmla="*/ 1558376 w 1573071"/>
              <a:gd name="connsiteY86" fmla="*/ 933539 h 2340869"/>
              <a:gd name="connsiteX87" fmla="*/ 1555991 w 1573071"/>
              <a:gd name="connsiteY87" fmla="*/ 964496 h 2340869"/>
              <a:gd name="connsiteX88" fmla="*/ 1567897 w 1573071"/>
              <a:gd name="connsiteY88" fmla="*/ 983546 h 2340869"/>
              <a:gd name="connsiteX89" fmla="*/ 1517894 w 1573071"/>
              <a:gd name="connsiteY89" fmla="*/ 966874 h 2340869"/>
              <a:gd name="connsiteX90" fmla="*/ 1463123 w 1573071"/>
              <a:gd name="connsiteY90" fmla="*/ 985928 h 2340869"/>
              <a:gd name="connsiteX91" fmla="*/ 1425022 w 1573071"/>
              <a:gd name="connsiteY91" fmla="*/ 943065 h 2340869"/>
              <a:gd name="connsiteX92" fmla="*/ 1403591 w 1573071"/>
              <a:gd name="connsiteY92" fmla="*/ 935921 h 2340869"/>
              <a:gd name="connsiteX93" fmla="*/ 1389304 w 1573071"/>
              <a:gd name="connsiteY93" fmla="*/ 950209 h 2340869"/>
              <a:gd name="connsiteX94" fmla="*/ 1398829 w 1573071"/>
              <a:gd name="connsiteY94" fmla="*/ 978784 h 2340869"/>
              <a:gd name="connsiteX95" fmla="*/ 1348822 w 1573071"/>
              <a:gd name="connsiteY95" fmla="*/ 978784 h 2340869"/>
              <a:gd name="connsiteX96" fmla="*/ 1267860 w 1573071"/>
              <a:gd name="connsiteY96" fmla="*/ 997834 h 2340869"/>
              <a:gd name="connsiteX97" fmla="*/ 1239285 w 1573071"/>
              <a:gd name="connsiteY97" fmla="*/ 1019265 h 2340869"/>
              <a:gd name="connsiteX98" fmla="*/ 1213091 w 1573071"/>
              <a:gd name="connsiteY98" fmla="*/ 1024027 h 2340869"/>
              <a:gd name="connsiteX99" fmla="*/ 1191660 w 1573071"/>
              <a:gd name="connsiteY99" fmla="*/ 1035934 h 2340869"/>
              <a:gd name="connsiteX100" fmla="*/ 1160704 w 1573071"/>
              <a:gd name="connsiteY100" fmla="*/ 1033552 h 2340869"/>
              <a:gd name="connsiteX101" fmla="*/ 1101172 w 1573071"/>
              <a:gd name="connsiteY101" fmla="*/ 1059746 h 2340869"/>
              <a:gd name="connsiteX102" fmla="*/ 1060691 w 1573071"/>
              <a:gd name="connsiteY102" fmla="*/ 1052602 h 2340869"/>
              <a:gd name="connsiteX103" fmla="*/ 1022591 w 1573071"/>
              <a:gd name="connsiteY103" fmla="*/ 1074034 h 2340869"/>
              <a:gd name="connsiteX104" fmla="*/ 994016 w 1573071"/>
              <a:gd name="connsiteY104" fmla="*/ 1090702 h 2340869"/>
              <a:gd name="connsiteX105" fmla="*/ 989254 w 1573071"/>
              <a:gd name="connsiteY105" fmla="*/ 1119277 h 2340869"/>
              <a:gd name="connsiteX106" fmla="*/ 960679 w 1573071"/>
              <a:gd name="connsiteY106" fmla="*/ 1107371 h 2340869"/>
              <a:gd name="connsiteX107" fmla="*/ 958300 w 1573071"/>
              <a:gd name="connsiteY107" fmla="*/ 1157376 h 2340869"/>
              <a:gd name="connsiteX108" fmla="*/ 979731 w 1573071"/>
              <a:gd name="connsiteY108" fmla="*/ 1166900 h 2340869"/>
              <a:gd name="connsiteX109" fmla="*/ 974968 w 1573071"/>
              <a:gd name="connsiteY109" fmla="*/ 1240718 h 2340869"/>
              <a:gd name="connsiteX110" fmla="*/ 984494 w 1573071"/>
              <a:gd name="connsiteY110" fmla="*/ 1302633 h 2340869"/>
              <a:gd name="connsiteX111" fmla="*/ 1032119 w 1573071"/>
              <a:gd name="connsiteY111" fmla="*/ 1383595 h 2340869"/>
              <a:gd name="connsiteX112" fmla="*/ 1072600 w 1573071"/>
              <a:gd name="connsiteY112" fmla="*/ 1405026 h 2340869"/>
              <a:gd name="connsiteX113" fmla="*/ 1089269 w 1573071"/>
              <a:gd name="connsiteY113" fmla="*/ 1471701 h 2340869"/>
              <a:gd name="connsiteX114" fmla="*/ 1122607 w 1573071"/>
              <a:gd name="connsiteY114" fmla="*/ 1497895 h 2340869"/>
              <a:gd name="connsiteX115" fmla="*/ 1163088 w 1573071"/>
              <a:gd name="connsiteY115" fmla="*/ 1557426 h 2340869"/>
              <a:gd name="connsiteX116" fmla="*/ 1191663 w 1573071"/>
              <a:gd name="connsiteY116" fmla="*/ 1571714 h 2340869"/>
              <a:gd name="connsiteX117" fmla="*/ 1220238 w 1573071"/>
              <a:gd name="connsiteY117" fmla="*/ 1609813 h 2340869"/>
              <a:gd name="connsiteX118" fmla="*/ 1215943 w 1573071"/>
              <a:gd name="connsiteY118" fmla="*/ 1629673 h 2340869"/>
              <a:gd name="connsiteX119" fmla="*/ 1196425 w 1573071"/>
              <a:gd name="connsiteY119" fmla="*/ 1678870 h 2340869"/>
              <a:gd name="connsiteX120" fmla="*/ 1144037 w 1573071"/>
              <a:gd name="connsiteY120" fmla="*/ 1674106 h 2340869"/>
              <a:gd name="connsiteX121" fmla="*/ 1124987 w 1573071"/>
              <a:gd name="connsiteY121" fmla="*/ 1719349 h 2340869"/>
              <a:gd name="connsiteX122" fmla="*/ 1048787 w 1573071"/>
              <a:gd name="connsiteY122" fmla="*/ 1752687 h 2340869"/>
              <a:gd name="connsiteX123" fmla="*/ 1020212 w 1573071"/>
              <a:gd name="connsiteY123" fmla="*/ 1812218 h 2340869"/>
              <a:gd name="connsiteX124" fmla="*/ 1036881 w 1573071"/>
              <a:gd name="connsiteY124" fmla="*/ 1859843 h 2340869"/>
              <a:gd name="connsiteX125" fmla="*/ 1017832 w 1573071"/>
              <a:gd name="connsiteY125" fmla="*/ 1900326 h 2340869"/>
              <a:gd name="connsiteX126" fmla="*/ 984493 w 1573071"/>
              <a:gd name="connsiteY126" fmla="*/ 1897943 h 2340869"/>
              <a:gd name="connsiteX127" fmla="*/ 982112 w 1573071"/>
              <a:gd name="connsiteY127" fmla="*/ 1962237 h 2340869"/>
              <a:gd name="connsiteX128" fmla="*/ 946393 w 1573071"/>
              <a:gd name="connsiteY128" fmla="*/ 1978906 h 2340869"/>
              <a:gd name="connsiteX129" fmla="*/ 910674 w 1573071"/>
              <a:gd name="connsiteY129" fmla="*/ 1986049 h 2340869"/>
              <a:gd name="connsiteX130" fmla="*/ 910674 w 1573071"/>
              <a:gd name="connsiteY130" fmla="*/ 2050343 h 2340869"/>
              <a:gd name="connsiteX131" fmla="*/ 967824 w 1573071"/>
              <a:gd name="connsiteY131" fmla="*/ 2059868 h 2340869"/>
              <a:gd name="connsiteX132" fmla="*/ 1001162 w 1573071"/>
              <a:gd name="connsiteY132" fmla="*/ 2055106 h 2340869"/>
              <a:gd name="connsiteX133" fmla="*/ 1005922 w 1573071"/>
              <a:gd name="connsiteY133" fmla="*/ 2128925 h 2340869"/>
              <a:gd name="connsiteX134" fmla="*/ 982112 w 1573071"/>
              <a:gd name="connsiteY134" fmla="*/ 2150356 h 2340869"/>
              <a:gd name="connsiteX135" fmla="*/ 922581 w 1573071"/>
              <a:gd name="connsiteY135" fmla="*/ 2147976 h 2340869"/>
              <a:gd name="connsiteX136" fmla="*/ 870193 w 1573071"/>
              <a:gd name="connsiteY136" fmla="*/ 2157501 h 2340869"/>
              <a:gd name="connsiteX137" fmla="*/ 824949 w 1573071"/>
              <a:gd name="connsiteY137" fmla="*/ 2181314 h 2340869"/>
              <a:gd name="connsiteX138" fmla="*/ 779704 w 1573071"/>
              <a:gd name="connsiteY138" fmla="*/ 2188456 h 2340869"/>
              <a:gd name="connsiteX139" fmla="*/ 758274 w 1573071"/>
              <a:gd name="connsiteY139" fmla="*/ 2207508 h 2340869"/>
              <a:gd name="connsiteX140" fmla="*/ 751131 w 1573071"/>
              <a:gd name="connsiteY140" fmla="*/ 2252751 h 2340869"/>
              <a:gd name="connsiteX141" fmla="*/ 734462 w 1573071"/>
              <a:gd name="connsiteY141" fmla="*/ 2264658 h 2340869"/>
              <a:gd name="connsiteX142" fmla="*/ 689218 w 1573071"/>
              <a:gd name="connsiteY142" fmla="*/ 2314664 h 2340869"/>
              <a:gd name="connsiteX143" fmla="*/ 665406 w 1573071"/>
              <a:gd name="connsiteY143" fmla="*/ 2319425 h 2340869"/>
              <a:gd name="connsiteX144" fmla="*/ 617781 w 1573071"/>
              <a:gd name="connsiteY144" fmla="*/ 2340857 h 2340869"/>
              <a:gd name="connsiteX145" fmla="*/ 579681 w 1573071"/>
              <a:gd name="connsiteY145" fmla="*/ 2324188 h 2340869"/>
              <a:gd name="connsiteX146" fmla="*/ 563012 w 1573071"/>
              <a:gd name="connsiteY146" fmla="*/ 2295613 h 2340869"/>
              <a:gd name="connsiteX147" fmla="*/ 520149 w 1573071"/>
              <a:gd name="connsiteY147" fmla="*/ 2305139 h 2340869"/>
              <a:gd name="connsiteX148" fmla="*/ 512573 w 1573071"/>
              <a:gd name="connsiteY148" fmla="*/ 2299035 h 2340869"/>
              <a:gd name="connsiteX149" fmla="*/ 503481 w 1573071"/>
              <a:gd name="connsiteY149" fmla="*/ 2293232 h 2340869"/>
              <a:gd name="connsiteX150" fmla="*/ 522531 w 1573071"/>
              <a:gd name="connsiteY150" fmla="*/ 2186075 h 2340869"/>
              <a:gd name="connsiteX151" fmla="*/ 539199 w 1573071"/>
              <a:gd name="connsiteY151" fmla="*/ 2164644 h 2340869"/>
              <a:gd name="connsiteX152" fmla="*/ 529674 w 1573071"/>
              <a:gd name="connsiteY152" fmla="*/ 2119401 h 2340869"/>
              <a:gd name="connsiteX153" fmla="*/ 553487 w 1573071"/>
              <a:gd name="connsiteY153" fmla="*/ 2105113 h 2340869"/>
              <a:gd name="connsiteX154" fmla="*/ 534437 w 1573071"/>
              <a:gd name="connsiteY154" fmla="*/ 2090826 h 2340869"/>
              <a:gd name="connsiteX155" fmla="*/ 522531 w 1573071"/>
              <a:gd name="connsiteY155" fmla="*/ 2055108 h 2340869"/>
              <a:gd name="connsiteX156" fmla="*/ 513006 w 1573071"/>
              <a:gd name="connsiteY156" fmla="*/ 2009864 h 2340869"/>
              <a:gd name="connsiteX157" fmla="*/ 510624 w 1573071"/>
              <a:gd name="connsiteY157" fmla="*/ 1978906 h 2340869"/>
              <a:gd name="connsiteX158" fmla="*/ 460618 w 1573071"/>
              <a:gd name="connsiteY158" fmla="*/ 1981289 h 2340869"/>
              <a:gd name="connsiteX159" fmla="*/ 427282 w 1573071"/>
              <a:gd name="connsiteY159" fmla="*/ 1945570 h 2340869"/>
              <a:gd name="connsiteX160" fmla="*/ 382037 w 1573071"/>
              <a:gd name="connsiteY160" fmla="*/ 1928900 h 2340869"/>
              <a:gd name="connsiteX161" fmla="*/ 367749 w 1573071"/>
              <a:gd name="connsiteY161" fmla="*/ 1878895 h 2340869"/>
              <a:gd name="connsiteX162" fmla="*/ 365368 w 1573071"/>
              <a:gd name="connsiteY162" fmla="*/ 1857463 h 2340869"/>
              <a:gd name="connsiteX163" fmla="*/ 334413 w 1573071"/>
              <a:gd name="connsiteY163" fmla="*/ 1812220 h 2340869"/>
              <a:gd name="connsiteX164" fmla="*/ 291549 w 1573071"/>
              <a:gd name="connsiteY164" fmla="*/ 1788407 h 2340869"/>
              <a:gd name="connsiteX165" fmla="*/ 248688 w 1573071"/>
              <a:gd name="connsiteY165" fmla="*/ 1759833 h 2340869"/>
              <a:gd name="connsiteX166" fmla="*/ 215349 w 1573071"/>
              <a:gd name="connsiteY166" fmla="*/ 1750307 h 2340869"/>
              <a:gd name="connsiteX167" fmla="*/ 217731 w 1573071"/>
              <a:gd name="connsiteY167" fmla="*/ 1705061 h 2340869"/>
              <a:gd name="connsiteX168" fmla="*/ 174868 w 1573071"/>
              <a:gd name="connsiteY168" fmla="*/ 1719351 h 2340869"/>
              <a:gd name="connsiteX169" fmla="*/ 186775 w 1573071"/>
              <a:gd name="connsiteY169" fmla="*/ 1752689 h 2340869"/>
              <a:gd name="connsiteX170" fmla="*/ 179631 w 1573071"/>
              <a:gd name="connsiteY170" fmla="*/ 1769358 h 2340869"/>
              <a:gd name="connsiteX171" fmla="*/ 141531 w 1573071"/>
              <a:gd name="connsiteY171" fmla="*/ 1740783 h 2340869"/>
              <a:gd name="connsiteX172" fmla="*/ 98669 w 1573071"/>
              <a:gd name="connsiteY172" fmla="*/ 1738401 h 2340869"/>
              <a:gd name="connsiteX173" fmla="*/ 43899 w 1573071"/>
              <a:gd name="connsiteY173" fmla="*/ 1719351 h 2340869"/>
              <a:gd name="connsiteX174" fmla="*/ 10560 w 1573071"/>
              <a:gd name="connsiteY174" fmla="*/ 1716967 h 2340869"/>
              <a:gd name="connsiteX175" fmla="*/ 1037 w 1573071"/>
              <a:gd name="connsiteY175" fmla="*/ 1664583 h 2340869"/>
              <a:gd name="connsiteX176" fmla="*/ 34374 w 1573071"/>
              <a:gd name="connsiteY176" fmla="*/ 1576476 h 2340869"/>
              <a:gd name="connsiteX177" fmla="*/ 60568 w 1573071"/>
              <a:gd name="connsiteY177" fmla="*/ 1528851 h 2340869"/>
              <a:gd name="connsiteX178" fmla="*/ 81999 w 1573071"/>
              <a:gd name="connsiteY178" fmla="*/ 1481226 h 2340869"/>
              <a:gd name="connsiteX179" fmla="*/ 108194 w 1573071"/>
              <a:gd name="connsiteY179" fmla="*/ 1443126 h 2340869"/>
              <a:gd name="connsiteX180" fmla="*/ 146293 w 1573071"/>
              <a:gd name="connsiteY180" fmla="*/ 1433601 h 2340869"/>
              <a:gd name="connsiteX181" fmla="*/ 153438 w 1573071"/>
              <a:gd name="connsiteY181" fmla="*/ 1397883 h 2340869"/>
              <a:gd name="connsiteX182" fmla="*/ 262975 w 1573071"/>
              <a:gd name="connsiteY182" fmla="*/ 1278820 h 2340869"/>
              <a:gd name="connsiteX183" fmla="*/ 286787 w 1573071"/>
              <a:gd name="connsiteY183" fmla="*/ 1140705 h 2340869"/>
              <a:gd name="connsiteX184" fmla="*/ 282025 w 1573071"/>
              <a:gd name="connsiteY184" fmla="*/ 1059745 h 2340869"/>
              <a:gd name="connsiteX185" fmla="*/ 196300 w 1573071"/>
              <a:gd name="connsiteY185" fmla="*/ 1047839 h 2340869"/>
              <a:gd name="connsiteX186" fmla="*/ 179632 w 1573071"/>
              <a:gd name="connsiteY186" fmla="*/ 966876 h 2340869"/>
              <a:gd name="connsiteX187" fmla="*/ 186775 w 1573071"/>
              <a:gd name="connsiteY187" fmla="*/ 900201 h 2340869"/>
              <a:gd name="connsiteX188" fmla="*/ 148675 w 1573071"/>
              <a:gd name="connsiteY188" fmla="*/ 862101 h 2340869"/>
              <a:gd name="connsiteX189" fmla="*/ 127244 w 1573071"/>
              <a:gd name="connsiteY189" fmla="*/ 821619 h 2340869"/>
              <a:gd name="connsiteX190" fmla="*/ 117719 w 1573071"/>
              <a:gd name="connsiteY190" fmla="*/ 762089 h 2340869"/>
              <a:gd name="connsiteX191" fmla="*/ 102097 w 1573071"/>
              <a:gd name="connsiteY191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384418 w 1573071"/>
              <a:gd name="connsiteY4" fmla="*/ 481100 h 2340869"/>
              <a:gd name="connsiteX5" fmla="*/ 508243 w 1573071"/>
              <a:gd name="connsiteY5" fmla="*/ 416807 h 2340869"/>
              <a:gd name="connsiteX6" fmla="*/ 567774 w 1573071"/>
              <a:gd name="connsiteY6" fmla="*/ 357274 h 2340869"/>
              <a:gd name="connsiteX7" fmla="*/ 624924 w 1573071"/>
              <a:gd name="connsiteY7" fmla="*/ 307269 h 2340869"/>
              <a:gd name="connsiteX8" fmla="*/ 420135 w 1573071"/>
              <a:gd name="connsiteY8" fmla="*/ 83434 h 2340869"/>
              <a:gd name="connsiteX9" fmla="*/ 451091 w 1573071"/>
              <a:gd name="connsiteY9" fmla="*/ 88196 h 2340869"/>
              <a:gd name="connsiteX10" fmla="*/ 470141 w 1573071"/>
              <a:gd name="connsiteY10" fmla="*/ 64384 h 2340869"/>
              <a:gd name="connsiteX11" fmla="*/ 498716 w 1573071"/>
              <a:gd name="connsiteY11" fmla="*/ 88196 h 2340869"/>
              <a:gd name="connsiteX12" fmla="*/ 486810 w 1573071"/>
              <a:gd name="connsiteY12" fmla="*/ 121534 h 2340869"/>
              <a:gd name="connsiteX13" fmla="*/ 713029 w 1573071"/>
              <a:gd name="connsiteY13" fmla="*/ 266789 h 2340869"/>
              <a:gd name="connsiteX14" fmla="*/ 515385 w 1573071"/>
              <a:gd name="connsiteY14" fmla="*/ 78671 h 2340869"/>
              <a:gd name="connsiteX15" fmla="*/ 522529 w 1573071"/>
              <a:gd name="connsiteY15" fmla="*/ 23901 h 2340869"/>
              <a:gd name="connsiteX16" fmla="*/ 543961 w 1573071"/>
              <a:gd name="connsiteY16" fmla="*/ 11994 h 2340869"/>
              <a:gd name="connsiteX17" fmla="*/ 551104 w 1573071"/>
              <a:gd name="connsiteY17" fmla="*/ 89 h 2340869"/>
              <a:gd name="connsiteX18" fmla="*/ 601110 w 1573071"/>
              <a:gd name="connsiteY18" fmla="*/ 19139 h 2340869"/>
              <a:gd name="connsiteX19" fmla="*/ 636831 w 1573071"/>
              <a:gd name="connsiteY19" fmla="*/ 33424 h 2340869"/>
              <a:gd name="connsiteX20" fmla="*/ 651116 w 1573071"/>
              <a:gd name="connsiteY20" fmla="*/ 40570 h 2340869"/>
              <a:gd name="connsiteX21" fmla="*/ 708266 w 1573071"/>
              <a:gd name="connsiteY21" fmla="*/ 121534 h 2340869"/>
              <a:gd name="connsiteX22" fmla="*/ 784468 w 1573071"/>
              <a:gd name="connsiteY22" fmla="*/ 242975 h 2340869"/>
              <a:gd name="connsiteX23" fmla="*/ 753510 w 1573071"/>
              <a:gd name="connsiteY23" fmla="*/ 123915 h 2340869"/>
              <a:gd name="connsiteX24" fmla="*/ 765416 w 1573071"/>
              <a:gd name="connsiteY24" fmla="*/ 114390 h 2340869"/>
              <a:gd name="connsiteX25" fmla="*/ 855903 w 1573071"/>
              <a:gd name="connsiteY25" fmla="*/ 192971 h 2340869"/>
              <a:gd name="connsiteX26" fmla="*/ 908291 w 1573071"/>
              <a:gd name="connsiteY26" fmla="*/ 133440 h 2340869"/>
              <a:gd name="connsiteX27" fmla="*/ 901147 w 1573071"/>
              <a:gd name="connsiteY27" fmla="*/ 83434 h 2340869"/>
              <a:gd name="connsiteX28" fmla="*/ 920197 w 1573071"/>
              <a:gd name="connsiteY28" fmla="*/ 38190 h 2340869"/>
              <a:gd name="connsiteX29" fmla="*/ 922579 w 1573071"/>
              <a:gd name="connsiteY29" fmla="*/ 64384 h 2340869"/>
              <a:gd name="connsiteX30" fmla="*/ 946391 w 1573071"/>
              <a:gd name="connsiteY30" fmla="*/ 42952 h 2340869"/>
              <a:gd name="connsiteX31" fmla="*/ 982113 w 1573071"/>
              <a:gd name="connsiteY31" fmla="*/ 42950 h 2340869"/>
              <a:gd name="connsiteX32" fmla="*/ 1032116 w 1573071"/>
              <a:gd name="connsiteY32" fmla="*/ 69146 h 2340869"/>
              <a:gd name="connsiteX33" fmla="*/ 1060693 w 1573071"/>
              <a:gd name="connsiteY33" fmla="*/ 26281 h 2340869"/>
              <a:gd name="connsiteX34" fmla="*/ 1155942 w 1573071"/>
              <a:gd name="connsiteY34" fmla="*/ 16756 h 2340869"/>
              <a:gd name="connsiteX35" fmla="*/ 1182135 w 1573071"/>
              <a:gd name="connsiteY35" fmla="*/ 11996 h 2340869"/>
              <a:gd name="connsiteX36" fmla="*/ 1255954 w 1573071"/>
              <a:gd name="connsiteY36" fmla="*/ 54859 h 2340869"/>
              <a:gd name="connsiteX37" fmla="*/ 1310722 w 1573071"/>
              <a:gd name="connsiteY37" fmla="*/ 121534 h 2340869"/>
              <a:gd name="connsiteX38" fmla="*/ 1253572 w 1573071"/>
              <a:gd name="connsiteY38" fmla="*/ 135821 h 2340869"/>
              <a:gd name="connsiteX39" fmla="*/ 1229760 w 1573071"/>
              <a:gd name="connsiteY39" fmla="*/ 169159 h 2340869"/>
              <a:gd name="connsiteX40" fmla="*/ 1272622 w 1573071"/>
              <a:gd name="connsiteY40" fmla="*/ 188209 h 2340869"/>
              <a:gd name="connsiteX41" fmla="*/ 1298816 w 1573071"/>
              <a:gd name="connsiteY41" fmla="*/ 185827 h 2340869"/>
              <a:gd name="connsiteX42" fmla="*/ 1322629 w 1573071"/>
              <a:gd name="connsiteY42" fmla="*/ 202496 h 2340869"/>
              <a:gd name="connsiteX43" fmla="*/ 1351204 w 1573071"/>
              <a:gd name="connsiteY43" fmla="*/ 200115 h 2340869"/>
              <a:gd name="connsiteX44" fmla="*/ 1370255 w 1573071"/>
              <a:gd name="connsiteY44" fmla="*/ 212019 h 2340869"/>
              <a:gd name="connsiteX45" fmla="*/ 1289291 w 1573071"/>
              <a:gd name="connsiteY45" fmla="*/ 338227 h 2340869"/>
              <a:gd name="connsiteX46" fmla="*/ 1260716 w 1573071"/>
              <a:gd name="connsiteY46" fmla="*/ 350134 h 2340869"/>
              <a:gd name="connsiteX47" fmla="*/ 1184516 w 1573071"/>
              <a:gd name="connsiteY47" fmla="*/ 316796 h 2340869"/>
              <a:gd name="connsiteX48" fmla="*/ 1101172 w 1573071"/>
              <a:gd name="connsiteY48" fmla="*/ 262027 h 2340869"/>
              <a:gd name="connsiteX49" fmla="*/ 1003541 w 1573071"/>
              <a:gd name="connsiteY49" fmla="*/ 288221 h 2340869"/>
              <a:gd name="connsiteX50" fmla="*/ 991635 w 1573071"/>
              <a:gd name="connsiteY50" fmla="*/ 323940 h 2340869"/>
              <a:gd name="connsiteX51" fmla="*/ 1036879 w 1573071"/>
              <a:gd name="connsiteY51" fmla="*/ 352515 h 2340869"/>
              <a:gd name="connsiteX52" fmla="*/ 1063072 w 1573071"/>
              <a:gd name="connsiteY52" fmla="*/ 402521 h 2340869"/>
              <a:gd name="connsiteX53" fmla="*/ 1060691 w 1573071"/>
              <a:gd name="connsiteY53" fmla="*/ 421571 h 2340869"/>
              <a:gd name="connsiteX54" fmla="*/ 1044022 w 1573071"/>
              <a:gd name="connsiteY54" fmla="*/ 493009 h 2340869"/>
              <a:gd name="connsiteX55" fmla="*/ 1017829 w 1573071"/>
              <a:gd name="connsiteY55" fmla="*/ 540634 h 2340869"/>
              <a:gd name="connsiteX56" fmla="*/ 986872 w 1573071"/>
              <a:gd name="connsiteY56" fmla="*/ 566827 h 2340869"/>
              <a:gd name="connsiteX57" fmla="*/ 972585 w 1573071"/>
              <a:gd name="connsiteY57" fmla="*/ 628740 h 2340869"/>
              <a:gd name="connsiteX58" fmla="*/ 1044022 w 1573071"/>
              <a:gd name="connsiteY58" fmla="*/ 640646 h 2340869"/>
              <a:gd name="connsiteX59" fmla="*/ 1079741 w 1573071"/>
              <a:gd name="connsiteY59" fmla="*/ 600165 h 2340869"/>
              <a:gd name="connsiteX60" fmla="*/ 1110697 w 1573071"/>
              <a:gd name="connsiteY60" fmla="*/ 573971 h 2340869"/>
              <a:gd name="connsiteX61" fmla="*/ 1179754 w 1573071"/>
              <a:gd name="connsiteY61" fmla="*/ 564446 h 2340869"/>
              <a:gd name="connsiteX62" fmla="*/ 1189279 w 1573071"/>
              <a:gd name="connsiteY62" fmla="*/ 633502 h 2340869"/>
              <a:gd name="connsiteX63" fmla="*/ 1251191 w 1573071"/>
              <a:gd name="connsiteY63" fmla="*/ 669221 h 2340869"/>
              <a:gd name="connsiteX64" fmla="*/ 1263097 w 1573071"/>
              <a:gd name="connsiteY64" fmla="*/ 688271 h 2340869"/>
              <a:gd name="connsiteX65" fmla="*/ 1294054 w 1573071"/>
              <a:gd name="connsiteY65" fmla="*/ 685890 h 2340869"/>
              <a:gd name="connsiteX66" fmla="*/ 1272622 w 1573071"/>
              <a:gd name="connsiteY66" fmla="*/ 647790 h 2340869"/>
              <a:gd name="connsiteX67" fmla="*/ 1320247 w 1573071"/>
              <a:gd name="connsiteY67" fmla="*/ 650171 h 2340869"/>
              <a:gd name="connsiteX68" fmla="*/ 1332154 w 1573071"/>
              <a:gd name="connsiteY68" fmla="*/ 685890 h 2340869"/>
              <a:gd name="connsiteX69" fmla="*/ 1346442 w 1573071"/>
              <a:gd name="connsiteY69" fmla="*/ 654934 h 2340869"/>
              <a:gd name="connsiteX70" fmla="*/ 1375016 w 1573071"/>
              <a:gd name="connsiteY70" fmla="*/ 664459 h 2340869"/>
              <a:gd name="connsiteX71" fmla="*/ 1432166 w 1573071"/>
              <a:gd name="connsiteY71" fmla="*/ 654934 h 2340869"/>
              <a:gd name="connsiteX72" fmla="*/ 1448835 w 1573071"/>
              <a:gd name="connsiteY72" fmla="*/ 633502 h 2340869"/>
              <a:gd name="connsiteX73" fmla="*/ 1501222 w 1573071"/>
              <a:gd name="connsiteY73" fmla="*/ 650171 h 2340869"/>
              <a:gd name="connsiteX74" fmla="*/ 1505985 w 1573071"/>
              <a:gd name="connsiteY74" fmla="*/ 688271 h 2340869"/>
              <a:gd name="connsiteX75" fmla="*/ 1532179 w 1573071"/>
              <a:gd name="connsiteY75" fmla="*/ 697796 h 2340869"/>
              <a:gd name="connsiteX76" fmla="*/ 1522654 w 1573071"/>
              <a:gd name="connsiteY76" fmla="*/ 747802 h 2340869"/>
              <a:gd name="connsiteX77" fmla="*/ 1555991 w 1573071"/>
              <a:gd name="connsiteY77" fmla="*/ 764471 h 2340869"/>
              <a:gd name="connsiteX78" fmla="*/ 1555991 w 1573071"/>
              <a:gd name="connsiteY78" fmla="*/ 802571 h 2340869"/>
              <a:gd name="connsiteX79" fmla="*/ 1517891 w 1573071"/>
              <a:gd name="connsiteY79" fmla="*/ 797809 h 2340869"/>
              <a:gd name="connsiteX80" fmla="*/ 1479791 w 1573071"/>
              <a:gd name="connsiteY80" fmla="*/ 819240 h 2340869"/>
              <a:gd name="connsiteX81" fmla="*/ 1501222 w 1573071"/>
              <a:gd name="connsiteY81" fmla="*/ 835909 h 2340869"/>
              <a:gd name="connsiteX82" fmla="*/ 1541704 w 1573071"/>
              <a:gd name="connsiteY82" fmla="*/ 840671 h 2340869"/>
              <a:gd name="connsiteX83" fmla="*/ 1572660 w 1573071"/>
              <a:gd name="connsiteY83" fmla="*/ 871627 h 2340869"/>
              <a:gd name="connsiteX84" fmla="*/ 1560756 w 1573071"/>
              <a:gd name="connsiteY84" fmla="*/ 902582 h 2340869"/>
              <a:gd name="connsiteX85" fmla="*/ 1558376 w 1573071"/>
              <a:gd name="connsiteY85" fmla="*/ 933539 h 2340869"/>
              <a:gd name="connsiteX86" fmla="*/ 1555991 w 1573071"/>
              <a:gd name="connsiteY86" fmla="*/ 964496 h 2340869"/>
              <a:gd name="connsiteX87" fmla="*/ 1567897 w 1573071"/>
              <a:gd name="connsiteY87" fmla="*/ 983546 h 2340869"/>
              <a:gd name="connsiteX88" fmla="*/ 1517894 w 1573071"/>
              <a:gd name="connsiteY88" fmla="*/ 966874 h 2340869"/>
              <a:gd name="connsiteX89" fmla="*/ 1463123 w 1573071"/>
              <a:gd name="connsiteY89" fmla="*/ 985928 h 2340869"/>
              <a:gd name="connsiteX90" fmla="*/ 1425022 w 1573071"/>
              <a:gd name="connsiteY90" fmla="*/ 943065 h 2340869"/>
              <a:gd name="connsiteX91" fmla="*/ 1403591 w 1573071"/>
              <a:gd name="connsiteY91" fmla="*/ 935921 h 2340869"/>
              <a:gd name="connsiteX92" fmla="*/ 1389304 w 1573071"/>
              <a:gd name="connsiteY92" fmla="*/ 950209 h 2340869"/>
              <a:gd name="connsiteX93" fmla="*/ 1398829 w 1573071"/>
              <a:gd name="connsiteY93" fmla="*/ 978784 h 2340869"/>
              <a:gd name="connsiteX94" fmla="*/ 1348822 w 1573071"/>
              <a:gd name="connsiteY94" fmla="*/ 978784 h 2340869"/>
              <a:gd name="connsiteX95" fmla="*/ 1267860 w 1573071"/>
              <a:gd name="connsiteY95" fmla="*/ 997834 h 2340869"/>
              <a:gd name="connsiteX96" fmla="*/ 1239285 w 1573071"/>
              <a:gd name="connsiteY96" fmla="*/ 1019265 h 2340869"/>
              <a:gd name="connsiteX97" fmla="*/ 1213091 w 1573071"/>
              <a:gd name="connsiteY97" fmla="*/ 1024027 h 2340869"/>
              <a:gd name="connsiteX98" fmla="*/ 1191660 w 1573071"/>
              <a:gd name="connsiteY98" fmla="*/ 1035934 h 2340869"/>
              <a:gd name="connsiteX99" fmla="*/ 1160704 w 1573071"/>
              <a:gd name="connsiteY99" fmla="*/ 1033552 h 2340869"/>
              <a:gd name="connsiteX100" fmla="*/ 1101172 w 1573071"/>
              <a:gd name="connsiteY100" fmla="*/ 1059746 h 2340869"/>
              <a:gd name="connsiteX101" fmla="*/ 1060691 w 1573071"/>
              <a:gd name="connsiteY101" fmla="*/ 1052602 h 2340869"/>
              <a:gd name="connsiteX102" fmla="*/ 1022591 w 1573071"/>
              <a:gd name="connsiteY102" fmla="*/ 1074034 h 2340869"/>
              <a:gd name="connsiteX103" fmla="*/ 994016 w 1573071"/>
              <a:gd name="connsiteY103" fmla="*/ 1090702 h 2340869"/>
              <a:gd name="connsiteX104" fmla="*/ 989254 w 1573071"/>
              <a:gd name="connsiteY104" fmla="*/ 1119277 h 2340869"/>
              <a:gd name="connsiteX105" fmla="*/ 960679 w 1573071"/>
              <a:gd name="connsiteY105" fmla="*/ 1107371 h 2340869"/>
              <a:gd name="connsiteX106" fmla="*/ 958300 w 1573071"/>
              <a:gd name="connsiteY106" fmla="*/ 1157376 h 2340869"/>
              <a:gd name="connsiteX107" fmla="*/ 979731 w 1573071"/>
              <a:gd name="connsiteY107" fmla="*/ 1166900 h 2340869"/>
              <a:gd name="connsiteX108" fmla="*/ 974968 w 1573071"/>
              <a:gd name="connsiteY108" fmla="*/ 1240718 h 2340869"/>
              <a:gd name="connsiteX109" fmla="*/ 984494 w 1573071"/>
              <a:gd name="connsiteY109" fmla="*/ 1302633 h 2340869"/>
              <a:gd name="connsiteX110" fmla="*/ 1032119 w 1573071"/>
              <a:gd name="connsiteY110" fmla="*/ 1383595 h 2340869"/>
              <a:gd name="connsiteX111" fmla="*/ 1072600 w 1573071"/>
              <a:gd name="connsiteY111" fmla="*/ 1405026 h 2340869"/>
              <a:gd name="connsiteX112" fmla="*/ 1089269 w 1573071"/>
              <a:gd name="connsiteY112" fmla="*/ 1471701 h 2340869"/>
              <a:gd name="connsiteX113" fmla="*/ 1122607 w 1573071"/>
              <a:gd name="connsiteY113" fmla="*/ 1497895 h 2340869"/>
              <a:gd name="connsiteX114" fmla="*/ 1163088 w 1573071"/>
              <a:gd name="connsiteY114" fmla="*/ 1557426 h 2340869"/>
              <a:gd name="connsiteX115" fmla="*/ 1191663 w 1573071"/>
              <a:gd name="connsiteY115" fmla="*/ 1571714 h 2340869"/>
              <a:gd name="connsiteX116" fmla="*/ 1220238 w 1573071"/>
              <a:gd name="connsiteY116" fmla="*/ 1609813 h 2340869"/>
              <a:gd name="connsiteX117" fmla="*/ 1215943 w 1573071"/>
              <a:gd name="connsiteY117" fmla="*/ 1629673 h 2340869"/>
              <a:gd name="connsiteX118" fmla="*/ 1196425 w 1573071"/>
              <a:gd name="connsiteY118" fmla="*/ 1678870 h 2340869"/>
              <a:gd name="connsiteX119" fmla="*/ 1144037 w 1573071"/>
              <a:gd name="connsiteY119" fmla="*/ 1674106 h 2340869"/>
              <a:gd name="connsiteX120" fmla="*/ 1124987 w 1573071"/>
              <a:gd name="connsiteY120" fmla="*/ 1719349 h 2340869"/>
              <a:gd name="connsiteX121" fmla="*/ 1048787 w 1573071"/>
              <a:gd name="connsiteY121" fmla="*/ 1752687 h 2340869"/>
              <a:gd name="connsiteX122" fmla="*/ 1020212 w 1573071"/>
              <a:gd name="connsiteY122" fmla="*/ 1812218 h 2340869"/>
              <a:gd name="connsiteX123" fmla="*/ 1036881 w 1573071"/>
              <a:gd name="connsiteY123" fmla="*/ 1859843 h 2340869"/>
              <a:gd name="connsiteX124" fmla="*/ 1017832 w 1573071"/>
              <a:gd name="connsiteY124" fmla="*/ 1900326 h 2340869"/>
              <a:gd name="connsiteX125" fmla="*/ 984493 w 1573071"/>
              <a:gd name="connsiteY125" fmla="*/ 1897943 h 2340869"/>
              <a:gd name="connsiteX126" fmla="*/ 982112 w 1573071"/>
              <a:gd name="connsiteY126" fmla="*/ 1962237 h 2340869"/>
              <a:gd name="connsiteX127" fmla="*/ 946393 w 1573071"/>
              <a:gd name="connsiteY127" fmla="*/ 1978906 h 2340869"/>
              <a:gd name="connsiteX128" fmla="*/ 910674 w 1573071"/>
              <a:gd name="connsiteY128" fmla="*/ 1986049 h 2340869"/>
              <a:gd name="connsiteX129" fmla="*/ 910674 w 1573071"/>
              <a:gd name="connsiteY129" fmla="*/ 2050343 h 2340869"/>
              <a:gd name="connsiteX130" fmla="*/ 967824 w 1573071"/>
              <a:gd name="connsiteY130" fmla="*/ 2059868 h 2340869"/>
              <a:gd name="connsiteX131" fmla="*/ 1001162 w 1573071"/>
              <a:gd name="connsiteY131" fmla="*/ 2055106 h 2340869"/>
              <a:gd name="connsiteX132" fmla="*/ 1005922 w 1573071"/>
              <a:gd name="connsiteY132" fmla="*/ 2128925 h 2340869"/>
              <a:gd name="connsiteX133" fmla="*/ 982112 w 1573071"/>
              <a:gd name="connsiteY133" fmla="*/ 2150356 h 2340869"/>
              <a:gd name="connsiteX134" fmla="*/ 922581 w 1573071"/>
              <a:gd name="connsiteY134" fmla="*/ 2147976 h 2340869"/>
              <a:gd name="connsiteX135" fmla="*/ 870193 w 1573071"/>
              <a:gd name="connsiteY135" fmla="*/ 2157501 h 2340869"/>
              <a:gd name="connsiteX136" fmla="*/ 824949 w 1573071"/>
              <a:gd name="connsiteY136" fmla="*/ 2181314 h 2340869"/>
              <a:gd name="connsiteX137" fmla="*/ 779704 w 1573071"/>
              <a:gd name="connsiteY137" fmla="*/ 2188456 h 2340869"/>
              <a:gd name="connsiteX138" fmla="*/ 758274 w 1573071"/>
              <a:gd name="connsiteY138" fmla="*/ 2207508 h 2340869"/>
              <a:gd name="connsiteX139" fmla="*/ 751131 w 1573071"/>
              <a:gd name="connsiteY139" fmla="*/ 2252751 h 2340869"/>
              <a:gd name="connsiteX140" fmla="*/ 734462 w 1573071"/>
              <a:gd name="connsiteY140" fmla="*/ 2264658 h 2340869"/>
              <a:gd name="connsiteX141" fmla="*/ 689218 w 1573071"/>
              <a:gd name="connsiteY141" fmla="*/ 2314664 h 2340869"/>
              <a:gd name="connsiteX142" fmla="*/ 665406 w 1573071"/>
              <a:gd name="connsiteY142" fmla="*/ 2319425 h 2340869"/>
              <a:gd name="connsiteX143" fmla="*/ 617781 w 1573071"/>
              <a:gd name="connsiteY143" fmla="*/ 2340857 h 2340869"/>
              <a:gd name="connsiteX144" fmla="*/ 579681 w 1573071"/>
              <a:gd name="connsiteY144" fmla="*/ 2324188 h 2340869"/>
              <a:gd name="connsiteX145" fmla="*/ 563012 w 1573071"/>
              <a:gd name="connsiteY145" fmla="*/ 2295613 h 2340869"/>
              <a:gd name="connsiteX146" fmla="*/ 520149 w 1573071"/>
              <a:gd name="connsiteY146" fmla="*/ 2305139 h 2340869"/>
              <a:gd name="connsiteX147" fmla="*/ 512573 w 1573071"/>
              <a:gd name="connsiteY147" fmla="*/ 2299035 h 2340869"/>
              <a:gd name="connsiteX148" fmla="*/ 503481 w 1573071"/>
              <a:gd name="connsiteY148" fmla="*/ 2293232 h 2340869"/>
              <a:gd name="connsiteX149" fmla="*/ 522531 w 1573071"/>
              <a:gd name="connsiteY149" fmla="*/ 2186075 h 2340869"/>
              <a:gd name="connsiteX150" fmla="*/ 539199 w 1573071"/>
              <a:gd name="connsiteY150" fmla="*/ 2164644 h 2340869"/>
              <a:gd name="connsiteX151" fmla="*/ 529674 w 1573071"/>
              <a:gd name="connsiteY151" fmla="*/ 2119401 h 2340869"/>
              <a:gd name="connsiteX152" fmla="*/ 553487 w 1573071"/>
              <a:gd name="connsiteY152" fmla="*/ 2105113 h 2340869"/>
              <a:gd name="connsiteX153" fmla="*/ 534437 w 1573071"/>
              <a:gd name="connsiteY153" fmla="*/ 2090826 h 2340869"/>
              <a:gd name="connsiteX154" fmla="*/ 522531 w 1573071"/>
              <a:gd name="connsiteY154" fmla="*/ 2055108 h 2340869"/>
              <a:gd name="connsiteX155" fmla="*/ 513006 w 1573071"/>
              <a:gd name="connsiteY155" fmla="*/ 2009864 h 2340869"/>
              <a:gd name="connsiteX156" fmla="*/ 510624 w 1573071"/>
              <a:gd name="connsiteY156" fmla="*/ 1978906 h 2340869"/>
              <a:gd name="connsiteX157" fmla="*/ 460618 w 1573071"/>
              <a:gd name="connsiteY157" fmla="*/ 1981289 h 2340869"/>
              <a:gd name="connsiteX158" fmla="*/ 427282 w 1573071"/>
              <a:gd name="connsiteY158" fmla="*/ 1945570 h 2340869"/>
              <a:gd name="connsiteX159" fmla="*/ 382037 w 1573071"/>
              <a:gd name="connsiteY159" fmla="*/ 1928900 h 2340869"/>
              <a:gd name="connsiteX160" fmla="*/ 367749 w 1573071"/>
              <a:gd name="connsiteY160" fmla="*/ 1878895 h 2340869"/>
              <a:gd name="connsiteX161" fmla="*/ 365368 w 1573071"/>
              <a:gd name="connsiteY161" fmla="*/ 1857463 h 2340869"/>
              <a:gd name="connsiteX162" fmla="*/ 334413 w 1573071"/>
              <a:gd name="connsiteY162" fmla="*/ 1812220 h 2340869"/>
              <a:gd name="connsiteX163" fmla="*/ 291549 w 1573071"/>
              <a:gd name="connsiteY163" fmla="*/ 1788407 h 2340869"/>
              <a:gd name="connsiteX164" fmla="*/ 248688 w 1573071"/>
              <a:gd name="connsiteY164" fmla="*/ 1759833 h 2340869"/>
              <a:gd name="connsiteX165" fmla="*/ 215349 w 1573071"/>
              <a:gd name="connsiteY165" fmla="*/ 1750307 h 2340869"/>
              <a:gd name="connsiteX166" fmla="*/ 217731 w 1573071"/>
              <a:gd name="connsiteY166" fmla="*/ 1705061 h 2340869"/>
              <a:gd name="connsiteX167" fmla="*/ 174868 w 1573071"/>
              <a:gd name="connsiteY167" fmla="*/ 1719351 h 2340869"/>
              <a:gd name="connsiteX168" fmla="*/ 186775 w 1573071"/>
              <a:gd name="connsiteY168" fmla="*/ 1752689 h 2340869"/>
              <a:gd name="connsiteX169" fmla="*/ 179631 w 1573071"/>
              <a:gd name="connsiteY169" fmla="*/ 1769358 h 2340869"/>
              <a:gd name="connsiteX170" fmla="*/ 141531 w 1573071"/>
              <a:gd name="connsiteY170" fmla="*/ 1740783 h 2340869"/>
              <a:gd name="connsiteX171" fmla="*/ 98669 w 1573071"/>
              <a:gd name="connsiteY171" fmla="*/ 1738401 h 2340869"/>
              <a:gd name="connsiteX172" fmla="*/ 43899 w 1573071"/>
              <a:gd name="connsiteY172" fmla="*/ 1719351 h 2340869"/>
              <a:gd name="connsiteX173" fmla="*/ 10560 w 1573071"/>
              <a:gd name="connsiteY173" fmla="*/ 1716967 h 2340869"/>
              <a:gd name="connsiteX174" fmla="*/ 1037 w 1573071"/>
              <a:gd name="connsiteY174" fmla="*/ 1664583 h 2340869"/>
              <a:gd name="connsiteX175" fmla="*/ 34374 w 1573071"/>
              <a:gd name="connsiteY175" fmla="*/ 1576476 h 2340869"/>
              <a:gd name="connsiteX176" fmla="*/ 60568 w 1573071"/>
              <a:gd name="connsiteY176" fmla="*/ 1528851 h 2340869"/>
              <a:gd name="connsiteX177" fmla="*/ 81999 w 1573071"/>
              <a:gd name="connsiteY177" fmla="*/ 1481226 h 2340869"/>
              <a:gd name="connsiteX178" fmla="*/ 108194 w 1573071"/>
              <a:gd name="connsiteY178" fmla="*/ 1443126 h 2340869"/>
              <a:gd name="connsiteX179" fmla="*/ 146293 w 1573071"/>
              <a:gd name="connsiteY179" fmla="*/ 1433601 h 2340869"/>
              <a:gd name="connsiteX180" fmla="*/ 153438 w 1573071"/>
              <a:gd name="connsiteY180" fmla="*/ 1397883 h 2340869"/>
              <a:gd name="connsiteX181" fmla="*/ 262975 w 1573071"/>
              <a:gd name="connsiteY181" fmla="*/ 1278820 h 2340869"/>
              <a:gd name="connsiteX182" fmla="*/ 286787 w 1573071"/>
              <a:gd name="connsiteY182" fmla="*/ 1140705 h 2340869"/>
              <a:gd name="connsiteX183" fmla="*/ 282025 w 1573071"/>
              <a:gd name="connsiteY183" fmla="*/ 1059745 h 2340869"/>
              <a:gd name="connsiteX184" fmla="*/ 196300 w 1573071"/>
              <a:gd name="connsiteY184" fmla="*/ 1047839 h 2340869"/>
              <a:gd name="connsiteX185" fmla="*/ 179632 w 1573071"/>
              <a:gd name="connsiteY185" fmla="*/ 966876 h 2340869"/>
              <a:gd name="connsiteX186" fmla="*/ 186775 w 1573071"/>
              <a:gd name="connsiteY186" fmla="*/ 900201 h 2340869"/>
              <a:gd name="connsiteX187" fmla="*/ 148675 w 1573071"/>
              <a:gd name="connsiteY187" fmla="*/ 862101 h 2340869"/>
              <a:gd name="connsiteX188" fmla="*/ 127244 w 1573071"/>
              <a:gd name="connsiteY188" fmla="*/ 821619 h 2340869"/>
              <a:gd name="connsiteX189" fmla="*/ 117719 w 1573071"/>
              <a:gd name="connsiteY189" fmla="*/ 762089 h 2340869"/>
              <a:gd name="connsiteX190" fmla="*/ 102097 w 1573071"/>
              <a:gd name="connsiteY190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384418 w 1573071"/>
              <a:gd name="connsiteY4" fmla="*/ 481100 h 2340869"/>
              <a:gd name="connsiteX5" fmla="*/ 508243 w 1573071"/>
              <a:gd name="connsiteY5" fmla="*/ 416807 h 2340869"/>
              <a:gd name="connsiteX6" fmla="*/ 567774 w 1573071"/>
              <a:gd name="connsiteY6" fmla="*/ 357274 h 2340869"/>
              <a:gd name="connsiteX7" fmla="*/ 624924 w 1573071"/>
              <a:gd name="connsiteY7" fmla="*/ 307269 h 2340869"/>
              <a:gd name="connsiteX8" fmla="*/ 451091 w 1573071"/>
              <a:gd name="connsiteY8" fmla="*/ 88196 h 2340869"/>
              <a:gd name="connsiteX9" fmla="*/ 470141 w 1573071"/>
              <a:gd name="connsiteY9" fmla="*/ 64384 h 2340869"/>
              <a:gd name="connsiteX10" fmla="*/ 498716 w 1573071"/>
              <a:gd name="connsiteY10" fmla="*/ 88196 h 2340869"/>
              <a:gd name="connsiteX11" fmla="*/ 486810 w 1573071"/>
              <a:gd name="connsiteY11" fmla="*/ 121534 h 2340869"/>
              <a:gd name="connsiteX12" fmla="*/ 713029 w 1573071"/>
              <a:gd name="connsiteY12" fmla="*/ 266789 h 2340869"/>
              <a:gd name="connsiteX13" fmla="*/ 515385 w 1573071"/>
              <a:gd name="connsiteY13" fmla="*/ 78671 h 2340869"/>
              <a:gd name="connsiteX14" fmla="*/ 522529 w 1573071"/>
              <a:gd name="connsiteY14" fmla="*/ 23901 h 2340869"/>
              <a:gd name="connsiteX15" fmla="*/ 543961 w 1573071"/>
              <a:gd name="connsiteY15" fmla="*/ 11994 h 2340869"/>
              <a:gd name="connsiteX16" fmla="*/ 551104 w 1573071"/>
              <a:gd name="connsiteY16" fmla="*/ 89 h 2340869"/>
              <a:gd name="connsiteX17" fmla="*/ 601110 w 1573071"/>
              <a:gd name="connsiteY17" fmla="*/ 19139 h 2340869"/>
              <a:gd name="connsiteX18" fmla="*/ 636831 w 1573071"/>
              <a:gd name="connsiteY18" fmla="*/ 33424 h 2340869"/>
              <a:gd name="connsiteX19" fmla="*/ 651116 w 1573071"/>
              <a:gd name="connsiteY19" fmla="*/ 40570 h 2340869"/>
              <a:gd name="connsiteX20" fmla="*/ 708266 w 1573071"/>
              <a:gd name="connsiteY20" fmla="*/ 121534 h 2340869"/>
              <a:gd name="connsiteX21" fmla="*/ 784468 w 1573071"/>
              <a:gd name="connsiteY21" fmla="*/ 242975 h 2340869"/>
              <a:gd name="connsiteX22" fmla="*/ 753510 w 1573071"/>
              <a:gd name="connsiteY22" fmla="*/ 123915 h 2340869"/>
              <a:gd name="connsiteX23" fmla="*/ 765416 w 1573071"/>
              <a:gd name="connsiteY23" fmla="*/ 114390 h 2340869"/>
              <a:gd name="connsiteX24" fmla="*/ 855903 w 1573071"/>
              <a:gd name="connsiteY24" fmla="*/ 192971 h 2340869"/>
              <a:gd name="connsiteX25" fmla="*/ 908291 w 1573071"/>
              <a:gd name="connsiteY25" fmla="*/ 133440 h 2340869"/>
              <a:gd name="connsiteX26" fmla="*/ 901147 w 1573071"/>
              <a:gd name="connsiteY26" fmla="*/ 83434 h 2340869"/>
              <a:gd name="connsiteX27" fmla="*/ 920197 w 1573071"/>
              <a:gd name="connsiteY27" fmla="*/ 38190 h 2340869"/>
              <a:gd name="connsiteX28" fmla="*/ 922579 w 1573071"/>
              <a:gd name="connsiteY28" fmla="*/ 64384 h 2340869"/>
              <a:gd name="connsiteX29" fmla="*/ 946391 w 1573071"/>
              <a:gd name="connsiteY29" fmla="*/ 42952 h 2340869"/>
              <a:gd name="connsiteX30" fmla="*/ 982113 w 1573071"/>
              <a:gd name="connsiteY30" fmla="*/ 42950 h 2340869"/>
              <a:gd name="connsiteX31" fmla="*/ 1032116 w 1573071"/>
              <a:gd name="connsiteY31" fmla="*/ 69146 h 2340869"/>
              <a:gd name="connsiteX32" fmla="*/ 1060693 w 1573071"/>
              <a:gd name="connsiteY32" fmla="*/ 26281 h 2340869"/>
              <a:gd name="connsiteX33" fmla="*/ 1155942 w 1573071"/>
              <a:gd name="connsiteY33" fmla="*/ 16756 h 2340869"/>
              <a:gd name="connsiteX34" fmla="*/ 1182135 w 1573071"/>
              <a:gd name="connsiteY34" fmla="*/ 11996 h 2340869"/>
              <a:gd name="connsiteX35" fmla="*/ 1255954 w 1573071"/>
              <a:gd name="connsiteY35" fmla="*/ 54859 h 2340869"/>
              <a:gd name="connsiteX36" fmla="*/ 1310722 w 1573071"/>
              <a:gd name="connsiteY36" fmla="*/ 121534 h 2340869"/>
              <a:gd name="connsiteX37" fmla="*/ 1253572 w 1573071"/>
              <a:gd name="connsiteY37" fmla="*/ 135821 h 2340869"/>
              <a:gd name="connsiteX38" fmla="*/ 1229760 w 1573071"/>
              <a:gd name="connsiteY38" fmla="*/ 169159 h 2340869"/>
              <a:gd name="connsiteX39" fmla="*/ 1272622 w 1573071"/>
              <a:gd name="connsiteY39" fmla="*/ 188209 h 2340869"/>
              <a:gd name="connsiteX40" fmla="*/ 1298816 w 1573071"/>
              <a:gd name="connsiteY40" fmla="*/ 185827 h 2340869"/>
              <a:gd name="connsiteX41" fmla="*/ 1322629 w 1573071"/>
              <a:gd name="connsiteY41" fmla="*/ 202496 h 2340869"/>
              <a:gd name="connsiteX42" fmla="*/ 1351204 w 1573071"/>
              <a:gd name="connsiteY42" fmla="*/ 200115 h 2340869"/>
              <a:gd name="connsiteX43" fmla="*/ 1370255 w 1573071"/>
              <a:gd name="connsiteY43" fmla="*/ 212019 h 2340869"/>
              <a:gd name="connsiteX44" fmla="*/ 1289291 w 1573071"/>
              <a:gd name="connsiteY44" fmla="*/ 338227 h 2340869"/>
              <a:gd name="connsiteX45" fmla="*/ 1260716 w 1573071"/>
              <a:gd name="connsiteY45" fmla="*/ 350134 h 2340869"/>
              <a:gd name="connsiteX46" fmla="*/ 1184516 w 1573071"/>
              <a:gd name="connsiteY46" fmla="*/ 316796 h 2340869"/>
              <a:gd name="connsiteX47" fmla="*/ 1101172 w 1573071"/>
              <a:gd name="connsiteY47" fmla="*/ 262027 h 2340869"/>
              <a:gd name="connsiteX48" fmla="*/ 1003541 w 1573071"/>
              <a:gd name="connsiteY48" fmla="*/ 288221 h 2340869"/>
              <a:gd name="connsiteX49" fmla="*/ 991635 w 1573071"/>
              <a:gd name="connsiteY49" fmla="*/ 323940 h 2340869"/>
              <a:gd name="connsiteX50" fmla="*/ 1036879 w 1573071"/>
              <a:gd name="connsiteY50" fmla="*/ 352515 h 2340869"/>
              <a:gd name="connsiteX51" fmla="*/ 1063072 w 1573071"/>
              <a:gd name="connsiteY51" fmla="*/ 402521 h 2340869"/>
              <a:gd name="connsiteX52" fmla="*/ 1060691 w 1573071"/>
              <a:gd name="connsiteY52" fmla="*/ 421571 h 2340869"/>
              <a:gd name="connsiteX53" fmla="*/ 1044022 w 1573071"/>
              <a:gd name="connsiteY53" fmla="*/ 493009 h 2340869"/>
              <a:gd name="connsiteX54" fmla="*/ 1017829 w 1573071"/>
              <a:gd name="connsiteY54" fmla="*/ 540634 h 2340869"/>
              <a:gd name="connsiteX55" fmla="*/ 986872 w 1573071"/>
              <a:gd name="connsiteY55" fmla="*/ 566827 h 2340869"/>
              <a:gd name="connsiteX56" fmla="*/ 972585 w 1573071"/>
              <a:gd name="connsiteY56" fmla="*/ 628740 h 2340869"/>
              <a:gd name="connsiteX57" fmla="*/ 1044022 w 1573071"/>
              <a:gd name="connsiteY57" fmla="*/ 640646 h 2340869"/>
              <a:gd name="connsiteX58" fmla="*/ 1079741 w 1573071"/>
              <a:gd name="connsiteY58" fmla="*/ 600165 h 2340869"/>
              <a:gd name="connsiteX59" fmla="*/ 1110697 w 1573071"/>
              <a:gd name="connsiteY59" fmla="*/ 573971 h 2340869"/>
              <a:gd name="connsiteX60" fmla="*/ 1179754 w 1573071"/>
              <a:gd name="connsiteY60" fmla="*/ 564446 h 2340869"/>
              <a:gd name="connsiteX61" fmla="*/ 1189279 w 1573071"/>
              <a:gd name="connsiteY61" fmla="*/ 633502 h 2340869"/>
              <a:gd name="connsiteX62" fmla="*/ 1251191 w 1573071"/>
              <a:gd name="connsiteY62" fmla="*/ 669221 h 2340869"/>
              <a:gd name="connsiteX63" fmla="*/ 1263097 w 1573071"/>
              <a:gd name="connsiteY63" fmla="*/ 688271 h 2340869"/>
              <a:gd name="connsiteX64" fmla="*/ 1294054 w 1573071"/>
              <a:gd name="connsiteY64" fmla="*/ 685890 h 2340869"/>
              <a:gd name="connsiteX65" fmla="*/ 1272622 w 1573071"/>
              <a:gd name="connsiteY65" fmla="*/ 647790 h 2340869"/>
              <a:gd name="connsiteX66" fmla="*/ 1320247 w 1573071"/>
              <a:gd name="connsiteY66" fmla="*/ 650171 h 2340869"/>
              <a:gd name="connsiteX67" fmla="*/ 1332154 w 1573071"/>
              <a:gd name="connsiteY67" fmla="*/ 685890 h 2340869"/>
              <a:gd name="connsiteX68" fmla="*/ 1346442 w 1573071"/>
              <a:gd name="connsiteY68" fmla="*/ 654934 h 2340869"/>
              <a:gd name="connsiteX69" fmla="*/ 1375016 w 1573071"/>
              <a:gd name="connsiteY69" fmla="*/ 664459 h 2340869"/>
              <a:gd name="connsiteX70" fmla="*/ 1432166 w 1573071"/>
              <a:gd name="connsiteY70" fmla="*/ 654934 h 2340869"/>
              <a:gd name="connsiteX71" fmla="*/ 1448835 w 1573071"/>
              <a:gd name="connsiteY71" fmla="*/ 633502 h 2340869"/>
              <a:gd name="connsiteX72" fmla="*/ 1501222 w 1573071"/>
              <a:gd name="connsiteY72" fmla="*/ 650171 h 2340869"/>
              <a:gd name="connsiteX73" fmla="*/ 1505985 w 1573071"/>
              <a:gd name="connsiteY73" fmla="*/ 688271 h 2340869"/>
              <a:gd name="connsiteX74" fmla="*/ 1532179 w 1573071"/>
              <a:gd name="connsiteY74" fmla="*/ 697796 h 2340869"/>
              <a:gd name="connsiteX75" fmla="*/ 1522654 w 1573071"/>
              <a:gd name="connsiteY75" fmla="*/ 747802 h 2340869"/>
              <a:gd name="connsiteX76" fmla="*/ 1555991 w 1573071"/>
              <a:gd name="connsiteY76" fmla="*/ 764471 h 2340869"/>
              <a:gd name="connsiteX77" fmla="*/ 1555991 w 1573071"/>
              <a:gd name="connsiteY77" fmla="*/ 802571 h 2340869"/>
              <a:gd name="connsiteX78" fmla="*/ 1517891 w 1573071"/>
              <a:gd name="connsiteY78" fmla="*/ 797809 h 2340869"/>
              <a:gd name="connsiteX79" fmla="*/ 1479791 w 1573071"/>
              <a:gd name="connsiteY79" fmla="*/ 819240 h 2340869"/>
              <a:gd name="connsiteX80" fmla="*/ 1501222 w 1573071"/>
              <a:gd name="connsiteY80" fmla="*/ 835909 h 2340869"/>
              <a:gd name="connsiteX81" fmla="*/ 1541704 w 1573071"/>
              <a:gd name="connsiteY81" fmla="*/ 840671 h 2340869"/>
              <a:gd name="connsiteX82" fmla="*/ 1572660 w 1573071"/>
              <a:gd name="connsiteY82" fmla="*/ 871627 h 2340869"/>
              <a:gd name="connsiteX83" fmla="*/ 1560756 w 1573071"/>
              <a:gd name="connsiteY83" fmla="*/ 902582 h 2340869"/>
              <a:gd name="connsiteX84" fmla="*/ 1558376 w 1573071"/>
              <a:gd name="connsiteY84" fmla="*/ 933539 h 2340869"/>
              <a:gd name="connsiteX85" fmla="*/ 1555991 w 1573071"/>
              <a:gd name="connsiteY85" fmla="*/ 964496 h 2340869"/>
              <a:gd name="connsiteX86" fmla="*/ 1567897 w 1573071"/>
              <a:gd name="connsiteY86" fmla="*/ 983546 h 2340869"/>
              <a:gd name="connsiteX87" fmla="*/ 1517894 w 1573071"/>
              <a:gd name="connsiteY87" fmla="*/ 966874 h 2340869"/>
              <a:gd name="connsiteX88" fmla="*/ 1463123 w 1573071"/>
              <a:gd name="connsiteY88" fmla="*/ 985928 h 2340869"/>
              <a:gd name="connsiteX89" fmla="*/ 1425022 w 1573071"/>
              <a:gd name="connsiteY89" fmla="*/ 943065 h 2340869"/>
              <a:gd name="connsiteX90" fmla="*/ 1403591 w 1573071"/>
              <a:gd name="connsiteY90" fmla="*/ 935921 h 2340869"/>
              <a:gd name="connsiteX91" fmla="*/ 1389304 w 1573071"/>
              <a:gd name="connsiteY91" fmla="*/ 950209 h 2340869"/>
              <a:gd name="connsiteX92" fmla="*/ 1398829 w 1573071"/>
              <a:gd name="connsiteY92" fmla="*/ 978784 h 2340869"/>
              <a:gd name="connsiteX93" fmla="*/ 1348822 w 1573071"/>
              <a:gd name="connsiteY93" fmla="*/ 978784 h 2340869"/>
              <a:gd name="connsiteX94" fmla="*/ 1267860 w 1573071"/>
              <a:gd name="connsiteY94" fmla="*/ 997834 h 2340869"/>
              <a:gd name="connsiteX95" fmla="*/ 1239285 w 1573071"/>
              <a:gd name="connsiteY95" fmla="*/ 1019265 h 2340869"/>
              <a:gd name="connsiteX96" fmla="*/ 1213091 w 1573071"/>
              <a:gd name="connsiteY96" fmla="*/ 1024027 h 2340869"/>
              <a:gd name="connsiteX97" fmla="*/ 1191660 w 1573071"/>
              <a:gd name="connsiteY97" fmla="*/ 1035934 h 2340869"/>
              <a:gd name="connsiteX98" fmla="*/ 1160704 w 1573071"/>
              <a:gd name="connsiteY98" fmla="*/ 1033552 h 2340869"/>
              <a:gd name="connsiteX99" fmla="*/ 1101172 w 1573071"/>
              <a:gd name="connsiteY99" fmla="*/ 1059746 h 2340869"/>
              <a:gd name="connsiteX100" fmla="*/ 1060691 w 1573071"/>
              <a:gd name="connsiteY100" fmla="*/ 1052602 h 2340869"/>
              <a:gd name="connsiteX101" fmla="*/ 1022591 w 1573071"/>
              <a:gd name="connsiteY101" fmla="*/ 1074034 h 2340869"/>
              <a:gd name="connsiteX102" fmla="*/ 994016 w 1573071"/>
              <a:gd name="connsiteY102" fmla="*/ 1090702 h 2340869"/>
              <a:gd name="connsiteX103" fmla="*/ 989254 w 1573071"/>
              <a:gd name="connsiteY103" fmla="*/ 1119277 h 2340869"/>
              <a:gd name="connsiteX104" fmla="*/ 960679 w 1573071"/>
              <a:gd name="connsiteY104" fmla="*/ 1107371 h 2340869"/>
              <a:gd name="connsiteX105" fmla="*/ 958300 w 1573071"/>
              <a:gd name="connsiteY105" fmla="*/ 1157376 h 2340869"/>
              <a:gd name="connsiteX106" fmla="*/ 979731 w 1573071"/>
              <a:gd name="connsiteY106" fmla="*/ 1166900 h 2340869"/>
              <a:gd name="connsiteX107" fmla="*/ 974968 w 1573071"/>
              <a:gd name="connsiteY107" fmla="*/ 1240718 h 2340869"/>
              <a:gd name="connsiteX108" fmla="*/ 984494 w 1573071"/>
              <a:gd name="connsiteY108" fmla="*/ 1302633 h 2340869"/>
              <a:gd name="connsiteX109" fmla="*/ 1032119 w 1573071"/>
              <a:gd name="connsiteY109" fmla="*/ 1383595 h 2340869"/>
              <a:gd name="connsiteX110" fmla="*/ 1072600 w 1573071"/>
              <a:gd name="connsiteY110" fmla="*/ 1405026 h 2340869"/>
              <a:gd name="connsiteX111" fmla="*/ 1089269 w 1573071"/>
              <a:gd name="connsiteY111" fmla="*/ 1471701 h 2340869"/>
              <a:gd name="connsiteX112" fmla="*/ 1122607 w 1573071"/>
              <a:gd name="connsiteY112" fmla="*/ 1497895 h 2340869"/>
              <a:gd name="connsiteX113" fmla="*/ 1163088 w 1573071"/>
              <a:gd name="connsiteY113" fmla="*/ 1557426 h 2340869"/>
              <a:gd name="connsiteX114" fmla="*/ 1191663 w 1573071"/>
              <a:gd name="connsiteY114" fmla="*/ 1571714 h 2340869"/>
              <a:gd name="connsiteX115" fmla="*/ 1220238 w 1573071"/>
              <a:gd name="connsiteY115" fmla="*/ 1609813 h 2340869"/>
              <a:gd name="connsiteX116" fmla="*/ 1215943 w 1573071"/>
              <a:gd name="connsiteY116" fmla="*/ 1629673 h 2340869"/>
              <a:gd name="connsiteX117" fmla="*/ 1196425 w 1573071"/>
              <a:gd name="connsiteY117" fmla="*/ 1678870 h 2340869"/>
              <a:gd name="connsiteX118" fmla="*/ 1144037 w 1573071"/>
              <a:gd name="connsiteY118" fmla="*/ 1674106 h 2340869"/>
              <a:gd name="connsiteX119" fmla="*/ 1124987 w 1573071"/>
              <a:gd name="connsiteY119" fmla="*/ 1719349 h 2340869"/>
              <a:gd name="connsiteX120" fmla="*/ 1048787 w 1573071"/>
              <a:gd name="connsiteY120" fmla="*/ 1752687 h 2340869"/>
              <a:gd name="connsiteX121" fmla="*/ 1020212 w 1573071"/>
              <a:gd name="connsiteY121" fmla="*/ 1812218 h 2340869"/>
              <a:gd name="connsiteX122" fmla="*/ 1036881 w 1573071"/>
              <a:gd name="connsiteY122" fmla="*/ 1859843 h 2340869"/>
              <a:gd name="connsiteX123" fmla="*/ 1017832 w 1573071"/>
              <a:gd name="connsiteY123" fmla="*/ 1900326 h 2340869"/>
              <a:gd name="connsiteX124" fmla="*/ 984493 w 1573071"/>
              <a:gd name="connsiteY124" fmla="*/ 1897943 h 2340869"/>
              <a:gd name="connsiteX125" fmla="*/ 982112 w 1573071"/>
              <a:gd name="connsiteY125" fmla="*/ 1962237 h 2340869"/>
              <a:gd name="connsiteX126" fmla="*/ 946393 w 1573071"/>
              <a:gd name="connsiteY126" fmla="*/ 1978906 h 2340869"/>
              <a:gd name="connsiteX127" fmla="*/ 910674 w 1573071"/>
              <a:gd name="connsiteY127" fmla="*/ 1986049 h 2340869"/>
              <a:gd name="connsiteX128" fmla="*/ 910674 w 1573071"/>
              <a:gd name="connsiteY128" fmla="*/ 2050343 h 2340869"/>
              <a:gd name="connsiteX129" fmla="*/ 967824 w 1573071"/>
              <a:gd name="connsiteY129" fmla="*/ 2059868 h 2340869"/>
              <a:gd name="connsiteX130" fmla="*/ 1001162 w 1573071"/>
              <a:gd name="connsiteY130" fmla="*/ 2055106 h 2340869"/>
              <a:gd name="connsiteX131" fmla="*/ 1005922 w 1573071"/>
              <a:gd name="connsiteY131" fmla="*/ 2128925 h 2340869"/>
              <a:gd name="connsiteX132" fmla="*/ 982112 w 1573071"/>
              <a:gd name="connsiteY132" fmla="*/ 2150356 h 2340869"/>
              <a:gd name="connsiteX133" fmla="*/ 922581 w 1573071"/>
              <a:gd name="connsiteY133" fmla="*/ 2147976 h 2340869"/>
              <a:gd name="connsiteX134" fmla="*/ 870193 w 1573071"/>
              <a:gd name="connsiteY134" fmla="*/ 2157501 h 2340869"/>
              <a:gd name="connsiteX135" fmla="*/ 824949 w 1573071"/>
              <a:gd name="connsiteY135" fmla="*/ 2181314 h 2340869"/>
              <a:gd name="connsiteX136" fmla="*/ 779704 w 1573071"/>
              <a:gd name="connsiteY136" fmla="*/ 2188456 h 2340869"/>
              <a:gd name="connsiteX137" fmla="*/ 758274 w 1573071"/>
              <a:gd name="connsiteY137" fmla="*/ 2207508 h 2340869"/>
              <a:gd name="connsiteX138" fmla="*/ 751131 w 1573071"/>
              <a:gd name="connsiteY138" fmla="*/ 2252751 h 2340869"/>
              <a:gd name="connsiteX139" fmla="*/ 734462 w 1573071"/>
              <a:gd name="connsiteY139" fmla="*/ 2264658 h 2340869"/>
              <a:gd name="connsiteX140" fmla="*/ 689218 w 1573071"/>
              <a:gd name="connsiteY140" fmla="*/ 2314664 h 2340869"/>
              <a:gd name="connsiteX141" fmla="*/ 665406 w 1573071"/>
              <a:gd name="connsiteY141" fmla="*/ 2319425 h 2340869"/>
              <a:gd name="connsiteX142" fmla="*/ 617781 w 1573071"/>
              <a:gd name="connsiteY142" fmla="*/ 2340857 h 2340869"/>
              <a:gd name="connsiteX143" fmla="*/ 579681 w 1573071"/>
              <a:gd name="connsiteY143" fmla="*/ 2324188 h 2340869"/>
              <a:gd name="connsiteX144" fmla="*/ 563012 w 1573071"/>
              <a:gd name="connsiteY144" fmla="*/ 2295613 h 2340869"/>
              <a:gd name="connsiteX145" fmla="*/ 520149 w 1573071"/>
              <a:gd name="connsiteY145" fmla="*/ 2305139 h 2340869"/>
              <a:gd name="connsiteX146" fmla="*/ 512573 w 1573071"/>
              <a:gd name="connsiteY146" fmla="*/ 2299035 h 2340869"/>
              <a:gd name="connsiteX147" fmla="*/ 503481 w 1573071"/>
              <a:gd name="connsiteY147" fmla="*/ 2293232 h 2340869"/>
              <a:gd name="connsiteX148" fmla="*/ 522531 w 1573071"/>
              <a:gd name="connsiteY148" fmla="*/ 2186075 h 2340869"/>
              <a:gd name="connsiteX149" fmla="*/ 539199 w 1573071"/>
              <a:gd name="connsiteY149" fmla="*/ 2164644 h 2340869"/>
              <a:gd name="connsiteX150" fmla="*/ 529674 w 1573071"/>
              <a:gd name="connsiteY150" fmla="*/ 2119401 h 2340869"/>
              <a:gd name="connsiteX151" fmla="*/ 553487 w 1573071"/>
              <a:gd name="connsiteY151" fmla="*/ 2105113 h 2340869"/>
              <a:gd name="connsiteX152" fmla="*/ 534437 w 1573071"/>
              <a:gd name="connsiteY152" fmla="*/ 2090826 h 2340869"/>
              <a:gd name="connsiteX153" fmla="*/ 522531 w 1573071"/>
              <a:gd name="connsiteY153" fmla="*/ 2055108 h 2340869"/>
              <a:gd name="connsiteX154" fmla="*/ 513006 w 1573071"/>
              <a:gd name="connsiteY154" fmla="*/ 2009864 h 2340869"/>
              <a:gd name="connsiteX155" fmla="*/ 510624 w 1573071"/>
              <a:gd name="connsiteY155" fmla="*/ 1978906 h 2340869"/>
              <a:gd name="connsiteX156" fmla="*/ 460618 w 1573071"/>
              <a:gd name="connsiteY156" fmla="*/ 1981289 h 2340869"/>
              <a:gd name="connsiteX157" fmla="*/ 427282 w 1573071"/>
              <a:gd name="connsiteY157" fmla="*/ 1945570 h 2340869"/>
              <a:gd name="connsiteX158" fmla="*/ 382037 w 1573071"/>
              <a:gd name="connsiteY158" fmla="*/ 1928900 h 2340869"/>
              <a:gd name="connsiteX159" fmla="*/ 367749 w 1573071"/>
              <a:gd name="connsiteY159" fmla="*/ 1878895 h 2340869"/>
              <a:gd name="connsiteX160" fmla="*/ 365368 w 1573071"/>
              <a:gd name="connsiteY160" fmla="*/ 1857463 h 2340869"/>
              <a:gd name="connsiteX161" fmla="*/ 334413 w 1573071"/>
              <a:gd name="connsiteY161" fmla="*/ 1812220 h 2340869"/>
              <a:gd name="connsiteX162" fmla="*/ 291549 w 1573071"/>
              <a:gd name="connsiteY162" fmla="*/ 1788407 h 2340869"/>
              <a:gd name="connsiteX163" fmla="*/ 248688 w 1573071"/>
              <a:gd name="connsiteY163" fmla="*/ 1759833 h 2340869"/>
              <a:gd name="connsiteX164" fmla="*/ 215349 w 1573071"/>
              <a:gd name="connsiteY164" fmla="*/ 1750307 h 2340869"/>
              <a:gd name="connsiteX165" fmla="*/ 217731 w 1573071"/>
              <a:gd name="connsiteY165" fmla="*/ 1705061 h 2340869"/>
              <a:gd name="connsiteX166" fmla="*/ 174868 w 1573071"/>
              <a:gd name="connsiteY166" fmla="*/ 1719351 h 2340869"/>
              <a:gd name="connsiteX167" fmla="*/ 186775 w 1573071"/>
              <a:gd name="connsiteY167" fmla="*/ 1752689 h 2340869"/>
              <a:gd name="connsiteX168" fmla="*/ 179631 w 1573071"/>
              <a:gd name="connsiteY168" fmla="*/ 1769358 h 2340869"/>
              <a:gd name="connsiteX169" fmla="*/ 141531 w 1573071"/>
              <a:gd name="connsiteY169" fmla="*/ 1740783 h 2340869"/>
              <a:gd name="connsiteX170" fmla="*/ 98669 w 1573071"/>
              <a:gd name="connsiteY170" fmla="*/ 1738401 h 2340869"/>
              <a:gd name="connsiteX171" fmla="*/ 43899 w 1573071"/>
              <a:gd name="connsiteY171" fmla="*/ 1719351 h 2340869"/>
              <a:gd name="connsiteX172" fmla="*/ 10560 w 1573071"/>
              <a:gd name="connsiteY172" fmla="*/ 1716967 h 2340869"/>
              <a:gd name="connsiteX173" fmla="*/ 1037 w 1573071"/>
              <a:gd name="connsiteY173" fmla="*/ 1664583 h 2340869"/>
              <a:gd name="connsiteX174" fmla="*/ 34374 w 1573071"/>
              <a:gd name="connsiteY174" fmla="*/ 1576476 h 2340869"/>
              <a:gd name="connsiteX175" fmla="*/ 60568 w 1573071"/>
              <a:gd name="connsiteY175" fmla="*/ 1528851 h 2340869"/>
              <a:gd name="connsiteX176" fmla="*/ 81999 w 1573071"/>
              <a:gd name="connsiteY176" fmla="*/ 1481226 h 2340869"/>
              <a:gd name="connsiteX177" fmla="*/ 108194 w 1573071"/>
              <a:gd name="connsiteY177" fmla="*/ 1443126 h 2340869"/>
              <a:gd name="connsiteX178" fmla="*/ 146293 w 1573071"/>
              <a:gd name="connsiteY178" fmla="*/ 1433601 h 2340869"/>
              <a:gd name="connsiteX179" fmla="*/ 153438 w 1573071"/>
              <a:gd name="connsiteY179" fmla="*/ 1397883 h 2340869"/>
              <a:gd name="connsiteX180" fmla="*/ 262975 w 1573071"/>
              <a:gd name="connsiteY180" fmla="*/ 1278820 h 2340869"/>
              <a:gd name="connsiteX181" fmla="*/ 286787 w 1573071"/>
              <a:gd name="connsiteY181" fmla="*/ 1140705 h 2340869"/>
              <a:gd name="connsiteX182" fmla="*/ 282025 w 1573071"/>
              <a:gd name="connsiteY182" fmla="*/ 1059745 h 2340869"/>
              <a:gd name="connsiteX183" fmla="*/ 196300 w 1573071"/>
              <a:gd name="connsiteY183" fmla="*/ 1047839 h 2340869"/>
              <a:gd name="connsiteX184" fmla="*/ 179632 w 1573071"/>
              <a:gd name="connsiteY184" fmla="*/ 966876 h 2340869"/>
              <a:gd name="connsiteX185" fmla="*/ 186775 w 1573071"/>
              <a:gd name="connsiteY185" fmla="*/ 900201 h 2340869"/>
              <a:gd name="connsiteX186" fmla="*/ 148675 w 1573071"/>
              <a:gd name="connsiteY186" fmla="*/ 862101 h 2340869"/>
              <a:gd name="connsiteX187" fmla="*/ 127244 w 1573071"/>
              <a:gd name="connsiteY187" fmla="*/ 821619 h 2340869"/>
              <a:gd name="connsiteX188" fmla="*/ 117719 w 1573071"/>
              <a:gd name="connsiteY188" fmla="*/ 762089 h 2340869"/>
              <a:gd name="connsiteX189" fmla="*/ 102097 w 1573071"/>
              <a:gd name="connsiteY189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384418 w 1573071"/>
              <a:gd name="connsiteY4" fmla="*/ 481100 h 2340869"/>
              <a:gd name="connsiteX5" fmla="*/ 508243 w 1573071"/>
              <a:gd name="connsiteY5" fmla="*/ 416807 h 2340869"/>
              <a:gd name="connsiteX6" fmla="*/ 567774 w 1573071"/>
              <a:gd name="connsiteY6" fmla="*/ 357274 h 2340869"/>
              <a:gd name="connsiteX7" fmla="*/ 624924 w 1573071"/>
              <a:gd name="connsiteY7" fmla="*/ 307269 h 2340869"/>
              <a:gd name="connsiteX8" fmla="*/ 470141 w 1573071"/>
              <a:gd name="connsiteY8" fmla="*/ 64384 h 2340869"/>
              <a:gd name="connsiteX9" fmla="*/ 498716 w 1573071"/>
              <a:gd name="connsiteY9" fmla="*/ 88196 h 2340869"/>
              <a:gd name="connsiteX10" fmla="*/ 486810 w 1573071"/>
              <a:gd name="connsiteY10" fmla="*/ 121534 h 2340869"/>
              <a:gd name="connsiteX11" fmla="*/ 713029 w 1573071"/>
              <a:gd name="connsiteY11" fmla="*/ 266789 h 2340869"/>
              <a:gd name="connsiteX12" fmla="*/ 515385 w 1573071"/>
              <a:gd name="connsiteY12" fmla="*/ 78671 h 2340869"/>
              <a:gd name="connsiteX13" fmla="*/ 522529 w 1573071"/>
              <a:gd name="connsiteY13" fmla="*/ 23901 h 2340869"/>
              <a:gd name="connsiteX14" fmla="*/ 543961 w 1573071"/>
              <a:gd name="connsiteY14" fmla="*/ 11994 h 2340869"/>
              <a:gd name="connsiteX15" fmla="*/ 551104 w 1573071"/>
              <a:gd name="connsiteY15" fmla="*/ 89 h 2340869"/>
              <a:gd name="connsiteX16" fmla="*/ 601110 w 1573071"/>
              <a:gd name="connsiteY16" fmla="*/ 19139 h 2340869"/>
              <a:gd name="connsiteX17" fmla="*/ 636831 w 1573071"/>
              <a:gd name="connsiteY17" fmla="*/ 33424 h 2340869"/>
              <a:gd name="connsiteX18" fmla="*/ 651116 w 1573071"/>
              <a:gd name="connsiteY18" fmla="*/ 40570 h 2340869"/>
              <a:gd name="connsiteX19" fmla="*/ 708266 w 1573071"/>
              <a:gd name="connsiteY19" fmla="*/ 121534 h 2340869"/>
              <a:gd name="connsiteX20" fmla="*/ 784468 w 1573071"/>
              <a:gd name="connsiteY20" fmla="*/ 242975 h 2340869"/>
              <a:gd name="connsiteX21" fmla="*/ 753510 w 1573071"/>
              <a:gd name="connsiteY21" fmla="*/ 123915 h 2340869"/>
              <a:gd name="connsiteX22" fmla="*/ 765416 w 1573071"/>
              <a:gd name="connsiteY22" fmla="*/ 114390 h 2340869"/>
              <a:gd name="connsiteX23" fmla="*/ 855903 w 1573071"/>
              <a:gd name="connsiteY23" fmla="*/ 192971 h 2340869"/>
              <a:gd name="connsiteX24" fmla="*/ 908291 w 1573071"/>
              <a:gd name="connsiteY24" fmla="*/ 133440 h 2340869"/>
              <a:gd name="connsiteX25" fmla="*/ 901147 w 1573071"/>
              <a:gd name="connsiteY25" fmla="*/ 83434 h 2340869"/>
              <a:gd name="connsiteX26" fmla="*/ 920197 w 1573071"/>
              <a:gd name="connsiteY26" fmla="*/ 38190 h 2340869"/>
              <a:gd name="connsiteX27" fmla="*/ 922579 w 1573071"/>
              <a:gd name="connsiteY27" fmla="*/ 64384 h 2340869"/>
              <a:gd name="connsiteX28" fmla="*/ 946391 w 1573071"/>
              <a:gd name="connsiteY28" fmla="*/ 42952 h 2340869"/>
              <a:gd name="connsiteX29" fmla="*/ 982113 w 1573071"/>
              <a:gd name="connsiteY29" fmla="*/ 42950 h 2340869"/>
              <a:gd name="connsiteX30" fmla="*/ 1032116 w 1573071"/>
              <a:gd name="connsiteY30" fmla="*/ 69146 h 2340869"/>
              <a:gd name="connsiteX31" fmla="*/ 1060693 w 1573071"/>
              <a:gd name="connsiteY31" fmla="*/ 26281 h 2340869"/>
              <a:gd name="connsiteX32" fmla="*/ 1155942 w 1573071"/>
              <a:gd name="connsiteY32" fmla="*/ 16756 h 2340869"/>
              <a:gd name="connsiteX33" fmla="*/ 1182135 w 1573071"/>
              <a:gd name="connsiteY33" fmla="*/ 11996 h 2340869"/>
              <a:gd name="connsiteX34" fmla="*/ 1255954 w 1573071"/>
              <a:gd name="connsiteY34" fmla="*/ 54859 h 2340869"/>
              <a:gd name="connsiteX35" fmla="*/ 1310722 w 1573071"/>
              <a:gd name="connsiteY35" fmla="*/ 121534 h 2340869"/>
              <a:gd name="connsiteX36" fmla="*/ 1253572 w 1573071"/>
              <a:gd name="connsiteY36" fmla="*/ 135821 h 2340869"/>
              <a:gd name="connsiteX37" fmla="*/ 1229760 w 1573071"/>
              <a:gd name="connsiteY37" fmla="*/ 169159 h 2340869"/>
              <a:gd name="connsiteX38" fmla="*/ 1272622 w 1573071"/>
              <a:gd name="connsiteY38" fmla="*/ 188209 h 2340869"/>
              <a:gd name="connsiteX39" fmla="*/ 1298816 w 1573071"/>
              <a:gd name="connsiteY39" fmla="*/ 185827 h 2340869"/>
              <a:gd name="connsiteX40" fmla="*/ 1322629 w 1573071"/>
              <a:gd name="connsiteY40" fmla="*/ 202496 h 2340869"/>
              <a:gd name="connsiteX41" fmla="*/ 1351204 w 1573071"/>
              <a:gd name="connsiteY41" fmla="*/ 200115 h 2340869"/>
              <a:gd name="connsiteX42" fmla="*/ 1370255 w 1573071"/>
              <a:gd name="connsiteY42" fmla="*/ 212019 h 2340869"/>
              <a:gd name="connsiteX43" fmla="*/ 1289291 w 1573071"/>
              <a:gd name="connsiteY43" fmla="*/ 338227 h 2340869"/>
              <a:gd name="connsiteX44" fmla="*/ 1260716 w 1573071"/>
              <a:gd name="connsiteY44" fmla="*/ 350134 h 2340869"/>
              <a:gd name="connsiteX45" fmla="*/ 1184516 w 1573071"/>
              <a:gd name="connsiteY45" fmla="*/ 316796 h 2340869"/>
              <a:gd name="connsiteX46" fmla="*/ 1101172 w 1573071"/>
              <a:gd name="connsiteY46" fmla="*/ 262027 h 2340869"/>
              <a:gd name="connsiteX47" fmla="*/ 1003541 w 1573071"/>
              <a:gd name="connsiteY47" fmla="*/ 288221 h 2340869"/>
              <a:gd name="connsiteX48" fmla="*/ 991635 w 1573071"/>
              <a:gd name="connsiteY48" fmla="*/ 323940 h 2340869"/>
              <a:gd name="connsiteX49" fmla="*/ 1036879 w 1573071"/>
              <a:gd name="connsiteY49" fmla="*/ 352515 h 2340869"/>
              <a:gd name="connsiteX50" fmla="*/ 1063072 w 1573071"/>
              <a:gd name="connsiteY50" fmla="*/ 402521 h 2340869"/>
              <a:gd name="connsiteX51" fmla="*/ 1060691 w 1573071"/>
              <a:gd name="connsiteY51" fmla="*/ 421571 h 2340869"/>
              <a:gd name="connsiteX52" fmla="*/ 1044022 w 1573071"/>
              <a:gd name="connsiteY52" fmla="*/ 493009 h 2340869"/>
              <a:gd name="connsiteX53" fmla="*/ 1017829 w 1573071"/>
              <a:gd name="connsiteY53" fmla="*/ 540634 h 2340869"/>
              <a:gd name="connsiteX54" fmla="*/ 986872 w 1573071"/>
              <a:gd name="connsiteY54" fmla="*/ 566827 h 2340869"/>
              <a:gd name="connsiteX55" fmla="*/ 972585 w 1573071"/>
              <a:gd name="connsiteY55" fmla="*/ 628740 h 2340869"/>
              <a:gd name="connsiteX56" fmla="*/ 1044022 w 1573071"/>
              <a:gd name="connsiteY56" fmla="*/ 640646 h 2340869"/>
              <a:gd name="connsiteX57" fmla="*/ 1079741 w 1573071"/>
              <a:gd name="connsiteY57" fmla="*/ 600165 h 2340869"/>
              <a:gd name="connsiteX58" fmla="*/ 1110697 w 1573071"/>
              <a:gd name="connsiteY58" fmla="*/ 573971 h 2340869"/>
              <a:gd name="connsiteX59" fmla="*/ 1179754 w 1573071"/>
              <a:gd name="connsiteY59" fmla="*/ 564446 h 2340869"/>
              <a:gd name="connsiteX60" fmla="*/ 1189279 w 1573071"/>
              <a:gd name="connsiteY60" fmla="*/ 633502 h 2340869"/>
              <a:gd name="connsiteX61" fmla="*/ 1251191 w 1573071"/>
              <a:gd name="connsiteY61" fmla="*/ 669221 h 2340869"/>
              <a:gd name="connsiteX62" fmla="*/ 1263097 w 1573071"/>
              <a:gd name="connsiteY62" fmla="*/ 688271 h 2340869"/>
              <a:gd name="connsiteX63" fmla="*/ 1294054 w 1573071"/>
              <a:gd name="connsiteY63" fmla="*/ 685890 h 2340869"/>
              <a:gd name="connsiteX64" fmla="*/ 1272622 w 1573071"/>
              <a:gd name="connsiteY64" fmla="*/ 647790 h 2340869"/>
              <a:gd name="connsiteX65" fmla="*/ 1320247 w 1573071"/>
              <a:gd name="connsiteY65" fmla="*/ 650171 h 2340869"/>
              <a:gd name="connsiteX66" fmla="*/ 1332154 w 1573071"/>
              <a:gd name="connsiteY66" fmla="*/ 685890 h 2340869"/>
              <a:gd name="connsiteX67" fmla="*/ 1346442 w 1573071"/>
              <a:gd name="connsiteY67" fmla="*/ 654934 h 2340869"/>
              <a:gd name="connsiteX68" fmla="*/ 1375016 w 1573071"/>
              <a:gd name="connsiteY68" fmla="*/ 664459 h 2340869"/>
              <a:gd name="connsiteX69" fmla="*/ 1432166 w 1573071"/>
              <a:gd name="connsiteY69" fmla="*/ 654934 h 2340869"/>
              <a:gd name="connsiteX70" fmla="*/ 1448835 w 1573071"/>
              <a:gd name="connsiteY70" fmla="*/ 633502 h 2340869"/>
              <a:gd name="connsiteX71" fmla="*/ 1501222 w 1573071"/>
              <a:gd name="connsiteY71" fmla="*/ 650171 h 2340869"/>
              <a:gd name="connsiteX72" fmla="*/ 1505985 w 1573071"/>
              <a:gd name="connsiteY72" fmla="*/ 688271 h 2340869"/>
              <a:gd name="connsiteX73" fmla="*/ 1532179 w 1573071"/>
              <a:gd name="connsiteY73" fmla="*/ 697796 h 2340869"/>
              <a:gd name="connsiteX74" fmla="*/ 1522654 w 1573071"/>
              <a:gd name="connsiteY74" fmla="*/ 747802 h 2340869"/>
              <a:gd name="connsiteX75" fmla="*/ 1555991 w 1573071"/>
              <a:gd name="connsiteY75" fmla="*/ 764471 h 2340869"/>
              <a:gd name="connsiteX76" fmla="*/ 1555991 w 1573071"/>
              <a:gd name="connsiteY76" fmla="*/ 802571 h 2340869"/>
              <a:gd name="connsiteX77" fmla="*/ 1517891 w 1573071"/>
              <a:gd name="connsiteY77" fmla="*/ 797809 h 2340869"/>
              <a:gd name="connsiteX78" fmla="*/ 1479791 w 1573071"/>
              <a:gd name="connsiteY78" fmla="*/ 819240 h 2340869"/>
              <a:gd name="connsiteX79" fmla="*/ 1501222 w 1573071"/>
              <a:gd name="connsiteY79" fmla="*/ 835909 h 2340869"/>
              <a:gd name="connsiteX80" fmla="*/ 1541704 w 1573071"/>
              <a:gd name="connsiteY80" fmla="*/ 840671 h 2340869"/>
              <a:gd name="connsiteX81" fmla="*/ 1572660 w 1573071"/>
              <a:gd name="connsiteY81" fmla="*/ 871627 h 2340869"/>
              <a:gd name="connsiteX82" fmla="*/ 1560756 w 1573071"/>
              <a:gd name="connsiteY82" fmla="*/ 902582 h 2340869"/>
              <a:gd name="connsiteX83" fmla="*/ 1558376 w 1573071"/>
              <a:gd name="connsiteY83" fmla="*/ 933539 h 2340869"/>
              <a:gd name="connsiteX84" fmla="*/ 1555991 w 1573071"/>
              <a:gd name="connsiteY84" fmla="*/ 964496 h 2340869"/>
              <a:gd name="connsiteX85" fmla="*/ 1567897 w 1573071"/>
              <a:gd name="connsiteY85" fmla="*/ 983546 h 2340869"/>
              <a:gd name="connsiteX86" fmla="*/ 1517894 w 1573071"/>
              <a:gd name="connsiteY86" fmla="*/ 966874 h 2340869"/>
              <a:gd name="connsiteX87" fmla="*/ 1463123 w 1573071"/>
              <a:gd name="connsiteY87" fmla="*/ 985928 h 2340869"/>
              <a:gd name="connsiteX88" fmla="*/ 1425022 w 1573071"/>
              <a:gd name="connsiteY88" fmla="*/ 943065 h 2340869"/>
              <a:gd name="connsiteX89" fmla="*/ 1403591 w 1573071"/>
              <a:gd name="connsiteY89" fmla="*/ 935921 h 2340869"/>
              <a:gd name="connsiteX90" fmla="*/ 1389304 w 1573071"/>
              <a:gd name="connsiteY90" fmla="*/ 950209 h 2340869"/>
              <a:gd name="connsiteX91" fmla="*/ 1398829 w 1573071"/>
              <a:gd name="connsiteY91" fmla="*/ 978784 h 2340869"/>
              <a:gd name="connsiteX92" fmla="*/ 1348822 w 1573071"/>
              <a:gd name="connsiteY92" fmla="*/ 978784 h 2340869"/>
              <a:gd name="connsiteX93" fmla="*/ 1267860 w 1573071"/>
              <a:gd name="connsiteY93" fmla="*/ 997834 h 2340869"/>
              <a:gd name="connsiteX94" fmla="*/ 1239285 w 1573071"/>
              <a:gd name="connsiteY94" fmla="*/ 1019265 h 2340869"/>
              <a:gd name="connsiteX95" fmla="*/ 1213091 w 1573071"/>
              <a:gd name="connsiteY95" fmla="*/ 1024027 h 2340869"/>
              <a:gd name="connsiteX96" fmla="*/ 1191660 w 1573071"/>
              <a:gd name="connsiteY96" fmla="*/ 1035934 h 2340869"/>
              <a:gd name="connsiteX97" fmla="*/ 1160704 w 1573071"/>
              <a:gd name="connsiteY97" fmla="*/ 1033552 h 2340869"/>
              <a:gd name="connsiteX98" fmla="*/ 1101172 w 1573071"/>
              <a:gd name="connsiteY98" fmla="*/ 1059746 h 2340869"/>
              <a:gd name="connsiteX99" fmla="*/ 1060691 w 1573071"/>
              <a:gd name="connsiteY99" fmla="*/ 1052602 h 2340869"/>
              <a:gd name="connsiteX100" fmla="*/ 1022591 w 1573071"/>
              <a:gd name="connsiteY100" fmla="*/ 1074034 h 2340869"/>
              <a:gd name="connsiteX101" fmla="*/ 994016 w 1573071"/>
              <a:gd name="connsiteY101" fmla="*/ 1090702 h 2340869"/>
              <a:gd name="connsiteX102" fmla="*/ 989254 w 1573071"/>
              <a:gd name="connsiteY102" fmla="*/ 1119277 h 2340869"/>
              <a:gd name="connsiteX103" fmla="*/ 960679 w 1573071"/>
              <a:gd name="connsiteY103" fmla="*/ 1107371 h 2340869"/>
              <a:gd name="connsiteX104" fmla="*/ 958300 w 1573071"/>
              <a:gd name="connsiteY104" fmla="*/ 1157376 h 2340869"/>
              <a:gd name="connsiteX105" fmla="*/ 979731 w 1573071"/>
              <a:gd name="connsiteY105" fmla="*/ 1166900 h 2340869"/>
              <a:gd name="connsiteX106" fmla="*/ 974968 w 1573071"/>
              <a:gd name="connsiteY106" fmla="*/ 1240718 h 2340869"/>
              <a:gd name="connsiteX107" fmla="*/ 984494 w 1573071"/>
              <a:gd name="connsiteY107" fmla="*/ 1302633 h 2340869"/>
              <a:gd name="connsiteX108" fmla="*/ 1032119 w 1573071"/>
              <a:gd name="connsiteY108" fmla="*/ 1383595 h 2340869"/>
              <a:gd name="connsiteX109" fmla="*/ 1072600 w 1573071"/>
              <a:gd name="connsiteY109" fmla="*/ 1405026 h 2340869"/>
              <a:gd name="connsiteX110" fmla="*/ 1089269 w 1573071"/>
              <a:gd name="connsiteY110" fmla="*/ 1471701 h 2340869"/>
              <a:gd name="connsiteX111" fmla="*/ 1122607 w 1573071"/>
              <a:gd name="connsiteY111" fmla="*/ 1497895 h 2340869"/>
              <a:gd name="connsiteX112" fmla="*/ 1163088 w 1573071"/>
              <a:gd name="connsiteY112" fmla="*/ 1557426 h 2340869"/>
              <a:gd name="connsiteX113" fmla="*/ 1191663 w 1573071"/>
              <a:gd name="connsiteY113" fmla="*/ 1571714 h 2340869"/>
              <a:gd name="connsiteX114" fmla="*/ 1220238 w 1573071"/>
              <a:gd name="connsiteY114" fmla="*/ 1609813 h 2340869"/>
              <a:gd name="connsiteX115" fmla="*/ 1215943 w 1573071"/>
              <a:gd name="connsiteY115" fmla="*/ 1629673 h 2340869"/>
              <a:gd name="connsiteX116" fmla="*/ 1196425 w 1573071"/>
              <a:gd name="connsiteY116" fmla="*/ 1678870 h 2340869"/>
              <a:gd name="connsiteX117" fmla="*/ 1144037 w 1573071"/>
              <a:gd name="connsiteY117" fmla="*/ 1674106 h 2340869"/>
              <a:gd name="connsiteX118" fmla="*/ 1124987 w 1573071"/>
              <a:gd name="connsiteY118" fmla="*/ 1719349 h 2340869"/>
              <a:gd name="connsiteX119" fmla="*/ 1048787 w 1573071"/>
              <a:gd name="connsiteY119" fmla="*/ 1752687 h 2340869"/>
              <a:gd name="connsiteX120" fmla="*/ 1020212 w 1573071"/>
              <a:gd name="connsiteY120" fmla="*/ 1812218 h 2340869"/>
              <a:gd name="connsiteX121" fmla="*/ 1036881 w 1573071"/>
              <a:gd name="connsiteY121" fmla="*/ 1859843 h 2340869"/>
              <a:gd name="connsiteX122" fmla="*/ 1017832 w 1573071"/>
              <a:gd name="connsiteY122" fmla="*/ 1900326 h 2340869"/>
              <a:gd name="connsiteX123" fmla="*/ 984493 w 1573071"/>
              <a:gd name="connsiteY123" fmla="*/ 1897943 h 2340869"/>
              <a:gd name="connsiteX124" fmla="*/ 982112 w 1573071"/>
              <a:gd name="connsiteY124" fmla="*/ 1962237 h 2340869"/>
              <a:gd name="connsiteX125" fmla="*/ 946393 w 1573071"/>
              <a:gd name="connsiteY125" fmla="*/ 1978906 h 2340869"/>
              <a:gd name="connsiteX126" fmla="*/ 910674 w 1573071"/>
              <a:gd name="connsiteY126" fmla="*/ 1986049 h 2340869"/>
              <a:gd name="connsiteX127" fmla="*/ 910674 w 1573071"/>
              <a:gd name="connsiteY127" fmla="*/ 2050343 h 2340869"/>
              <a:gd name="connsiteX128" fmla="*/ 967824 w 1573071"/>
              <a:gd name="connsiteY128" fmla="*/ 2059868 h 2340869"/>
              <a:gd name="connsiteX129" fmla="*/ 1001162 w 1573071"/>
              <a:gd name="connsiteY129" fmla="*/ 2055106 h 2340869"/>
              <a:gd name="connsiteX130" fmla="*/ 1005922 w 1573071"/>
              <a:gd name="connsiteY130" fmla="*/ 2128925 h 2340869"/>
              <a:gd name="connsiteX131" fmla="*/ 982112 w 1573071"/>
              <a:gd name="connsiteY131" fmla="*/ 2150356 h 2340869"/>
              <a:gd name="connsiteX132" fmla="*/ 922581 w 1573071"/>
              <a:gd name="connsiteY132" fmla="*/ 2147976 h 2340869"/>
              <a:gd name="connsiteX133" fmla="*/ 870193 w 1573071"/>
              <a:gd name="connsiteY133" fmla="*/ 2157501 h 2340869"/>
              <a:gd name="connsiteX134" fmla="*/ 824949 w 1573071"/>
              <a:gd name="connsiteY134" fmla="*/ 2181314 h 2340869"/>
              <a:gd name="connsiteX135" fmla="*/ 779704 w 1573071"/>
              <a:gd name="connsiteY135" fmla="*/ 2188456 h 2340869"/>
              <a:gd name="connsiteX136" fmla="*/ 758274 w 1573071"/>
              <a:gd name="connsiteY136" fmla="*/ 2207508 h 2340869"/>
              <a:gd name="connsiteX137" fmla="*/ 751131 w 1573071"/>
              <a:gd name="connsiteY137" fmla="*/ 2252751 h 2340869"/>
              <a:gd name="connsiteX138" fmla="*/ 734462 w 1573071"/>
              <a:gd name="connsiteY138" fmla="*/ 2264658 h 2340869"/>
              <a:gd name="connsiteX139" fmla="*/ 689218 w 1573071"/>
              <a:gd name="connsiteY139" fmla="*/ 2314664 h 2340869"/>
              <a:gd name="connsiteX140" fmla="*/ 665406 w 1573071"/>
              <a:gd name="connsiteY140" fmla="*/ 2319425 h 2340869"/>
              <a:gd name="connsiteX141" fmla="*/ 617781 w 1573071"/>
              <a:gd name="connsiteY141" fmla="*/ 2340857 h 2340869"/>
              <a:gd name="connsiteX142" fmla="*/ 579681 w 1573071"/>
              <a:gd name="connsiteY142" fmla="*/ 2324188 h 2340869"/>
              <a:gd name="connsiteX143" fmla="*/ 563012 w 1573071"/>
              <a:gd name="connsiteY143" fmla="*/ 2295613 h 2340869"/>
              <a:gd name="connsiteX144" fmla="*/ 520149 w 1573071"/>
              <a:gd name="connsiteY144" fmla="*/ 2305139 h 2340869"/>
              <a:gd name="connsiteX145" fmla="*/ 512573 w 1573071"/>
              <a:gd name="connsiteY145" fmla="*/ 2299035 h 2340869"/>
              <a:gd name="connsiteX146" fmla="*/ 503481 w 1573071"/>
              <a:gd name="connsiteY146" fmla="*/ 2293232 h 2340869"/>
              <a:gd name="connsiteX147" fmla="*/ 522531 w 1573071"/>
              <a:gd name="connsiteY147" fmla="*/ 2186075 h 2340869"/>
              <a:gd name="connsiteX148" fmla="*/ 539199 w 1573071"/>
              <a:gd name="connsiteY148" fmla="*/ 2164644 h 2340869"/>
              <a:gd name="connsiteX149" fmla="*/ 529674 w 1573071"/>
              <a:gd name="connsiteY149" fmla="*/ 2119401 h 2340869"/>
              <a:gd name="connsiteX150" fmla="*/ 553487 w 1573071"/>
              <a:gd name="connsiteY150" fmla="*/ 2105113 h 2340869"/>
              <a:gd name="connsiteX151" fmla="*/ 534437 w 1573071"/>
              <a:gd name="connsiteY151" fmla="*/ 2090826 h 2340869"/>
              <a:gd name="connsiteX152" fmla="*/ 522531 w 1573071"/>
              <a:gd name="connsiteY152" fmla="*/ 2055108 h 2340869"/>
              <a:gd name="connsiteX153" fmla="*/ 513006 w 1573071"/>
              <a:gd name="connsiteY153" fmla="*/ 2009864 h 2340869"/>
              <a:gd name="connsiteX154" fmla="*/ 510624 w 1573071"/>
              <a:gd name="connsiteY154" fmla="*/ 1978906 h 2340869"/>
              <a:gd name="connsiteX155" fmla="*/ 460618 w 1573071"/>
              <a:gd name="connsiteY155" fmla="*/ 1981289 h 2340869"/>
              <a:gd name="connsiteX156" fmla="*/ 427282 w 1573071"/>
              <a:gd name="connsiteY156" fmla="*/ 1945570 h 2340869"/>
              <a:gd name="connsiteX157" fmla="*/ 382037 w 1573071"/>
              <a:gd name="connsiteY157" fmla="*/ 1928900 h 2340869"/>
              <a:gd name="connsiteX158" fmla="*/ 367749 w 1573071"/>
              <a:gd name="connsiteY158" fmla="*/ 1878895 h 2340869"/>
              <a:gd name="connsiteX159" fmla="*/ 365368 w 1573071"/>
              <a:gd name="connsiteY159" fmla="*/ 1857463 h 2340869"/>
              <a:gd name="connsiteX160" fmla="*/ 334413 w 1573071"/>
              <a:gd name="connsiteY160" fmla="*/ 1812220 h 2340869"/>
              <a:gd name="connsiteX161" fmla="*/ 291549 w 1573071"/>
              <a:gd name="connsiteY161" fmla="*/ 1788407 h 2340869"/>
              <a:gd name="connsiteX162" fmla="*/ 248688 w 1573071"/>
              <a:gd name="connsiteY162" fmla="*/ 1759833 h 2340869"/>
              <a:gd name="connsiteX163" fmla="*/ 215349 w 1573071"/>
              <a:gd name="connsiteY163" fmla="*/ 1750307 h 2340869"/>
              <a:gd name="connsiteX164" fmla="*/ 217731 w 1573071"/>
              <a:gd name="connsiteY164" fmla="*/ 1705061 h 2340869"/>
              <a:gd name="connsiteX165" fmla="*/ 174868 w 1573071"/>
              <a:gd name="connsiteY165" fmla="*/ 1719351 h 2340869"/>
              <a:gd name="connsiteX166" fmla="*/ 186775 w 1573071"/>
              <a:gd name="connsiteY166" fmla="*/ 1752689 h 2340869"/>
              <a:gd name="connsiteX167" fmla="*/ 179631 w 1573071"/>
              <a:gd name="connsiteY167" fmla="*/ 1769358 h 2340869"/>
              <a:gd name="connsiteX168" fmla="*/ 141531 w 1573071"/>
              <a:gd name="connsiteY168" fmla="*/ 1740783 h 2340869"/>
              <a:gd name="connsiteX169" fmla="*/ 98669 w 1573071"/>
              <a:gd name="connsiteY169" fmla="*/ 1738401 h 2340869"/>
              <a:gd name="connsiteX170" fmla="*/ 43899 w 1573071"/>
              <a:gd name="connsiteY170" fmla="*/ 1719351 h 2340869"/>
              <a:gd name="connsiteX171" fmla="*/ 10560 w 1573071"/>
              <a:gd name="connsiteY171" fmla="*/ 1716967 h 2340869"/>
              <a:gd name="connsiteX172" fmla="*/ 1037 w 1573071"/>
              <a:gd name="connsiteY172" fmla="*/ 1664583 h 2340869"/>
              <a:gd name="connsiteX173" fmla="*/ 34374 w 1573071"/>
              <a:gd name="connsiteY173" fmla="*/ 1576476 h 2340869"/>
              <a:gd name="connsiteX174" fmla="*/ 60568 w 1573071"/>
              <a:gd name="connsiteY174" fmla="*/ 1528851 h 2340869"/>
              <a:gd name="connsiteX175" fmla="*/ 81999 w 1573071"/>
              <a:gd name="connsiteY175" fmla="*/ 1481226 h 2340869"/>
              <a:gd name="connsiteX176" fmla="*/ 108194 w 1573071"/>
              <a:gd name="connsiteY176" fmla="*/ 1443126 h 2340869"/>
              <a:gd name="connsiteX177" fmla="*/ 146293 w 1573071"/>
              <a:gd name="connsiteY177" fmla="*/ 1433601 h 2340869"/>
              <a:gd name="connsiteX178" fmla="*/ 153438 w 1573071"/>
              <a:gd name="connsiteY178" fmla="*/ 1397883 h 2340869"/>
              <a:gd name="connsiteX179" fmla="*/ 262975 w 1573071"/>
              <a:gd name="connsiteY179" fmla="*/ 1278820 h 2340869"/>
              <a:gd name="connsiteX180" fmla="*/ 286787 w 1573071"/>
              <a:gd name="connsiteY180" fmla="*/ 1140705 h 2340869"/>
              <a:gd name="connsiteX181" fmla="*/ 282025 w 1573071"/>
              <a:gd name="connsiteY181" fmla="*/ 1059745 h 2340869"/>
              <a:gd name="connsiteX182" fmla="*/ 196300 w 1573071"/>
              <a:gd name="connsiteY182" fmla="*/ 1047839 h 2340869"/>
              <a:gd name="connsiteX183" fmla="*/ 179632 w 1573071"/>
              <a:gd name="connsiteY183" fmla="*/ 966876 h 2340869"/>
              <a:gd name="connsiteX184" fmla="*/ 186775 w 1573071"/>
              <a:gd name="connsiteY184" fmla="*/ 900201 h 2340869"/>
              <a:gd name="connsiteX185" fmla="*/ 148675 w 1573071"/>
              <a:gd name="connsiteY185" fmla="*/ 862101 h 2340869"/>
              <a:gd name="connsiteX186" fmla="*/ 127244 w 1573071"/>
              <a:gd name="connsiteY186" fmla="*/ 821619 h 2340869"/>
              <a:gd name="connsiteX187" fmla="*/ 117719 w 1573071"/>
              <a:gd name="connsiteY187" fmla="*/ 762089 h 2340869"/>
              <a:gd name="connsiteX188" fmla="*/ 102097 w 1573071"/>
              <a:gd name="connsiteY188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384418 w 1573071"/>
              <a:gd name="connsiteY4" fmla="*/ 481100 h 2340869"/>
              <a:gd name="connsiteX5" fmla="*/ 508243 w 1573071"/>
              <a:gd name="connsiteY5" fmla="*/ 416807 h 2340869"/>
              <a:gd name="connsiteX6" fmla="*/ 567774 w 1573071"/>
              <a:gd name="connsiteY6" fmla="*/ 357274 h 2340869"/>
              <a:gd name="connsiteX7" fmla="*/ 624924 w 1573071"/>
              <a:gd name="connsiteY7" fmla="*/ 307269 h 2340869"/>
              <a:gd name="connsiteX8" fmla="*/ 470141 w 1573071"/>
              <a:gd name="connsiteY8" fmla="*/ 64384 h 2340869"/>
              <a:gd name="connsiteX9" fmla="*/ 498716 w 1573071"/>
              <a:gd name="connsiteY9" fmla="*/ 88196 h 2340869"/>
              <a:gd name="connsiteX10" fmla="*/ 713029 w 1573071"/>
              <a:gd name="connsiteY10" fmla="*/ 266789 h 2340869"/>
              <a:gd name="connsiteX11" fmla="*/ 515385 w 1573071"/>
              <a:gd name="connsiteY11" fmla="*/ 78671 h 2340869"/>
              <a:gd name="connsiteX12" fmla="*/ 522529 w 1573071"/>
              <a:gd name="connsiteY12" fmla="*/ 23901 h 2340869"/>
              <a:gd name="connsiteX13" fmla="*/ 543961 w 1573071"/>
              <a:gd name="connsiteY13" fmla="*/ 11994 h 2340869"/>
              <a:gd name="connsiteX14" fmla="*/ 551104 w 1573071"/>
              <a:gd name="connsiteY14" fmla="*/ 89 h 2340869"/>
              <a:gd name="connsiteX15" fmla="*/ 601110 w 1573071"/>
              <a:gd name="connsiteY15" fmla="*/ 19139 h 2340869"/>
              <a:gd name="connsiteX16" fmla="*/ 636831 w 1573071"/>
              <a:gd name="connsiteY16" fmla="*/ 33424 h 2340869"/>
              <a:gd name="connsiteX17" fmla="*/ 651116 w 1573071"/>
              <a:gd name="connsiteY17" fmla="*/ 40570 h 2340869"/>
              <a:gd name="connsiteX18" fmla="*/ 708266 w 1573071"/>
              <a:gd name="connsiteY18" fmla="*/ 121534 h 2340869"/>
              <a:gd name="connsiteX19" fmla="*/ 784468 w 1573071"/>
              <a:gd name="connsiteY19" fmla="*/ 242975 h 2340869"/>
              <a:gd name="connsiteX20" fmla="*/ 753510 w 1573071"/>
              <a:gd name="connsiteY20" fmla="*/ 123915 h 2340869"/>
              <a:gd name="connsiteX21" fmla="*/ 765416 w 1573071"/>
              <a:gd name="connsiteY21" fmla="*/ 114390 h 2340869"/>
              <a:gd name="connsiteX22" fmla="*/ 855903 w 1573071"/>
              <a:gd name="connsiteY22" fmla="*/ 192971 h 2340869"/>
              <a:gd name="connsiteX23" fmla="*/ 908291 w 1573071"/>
              <a:gd name="connsiteY23" fmla="*/ 133440 h 2340869"/>
              <a:gd name="connsiteX24" fmla="*/ 901147 w 1573071"/>
              <a:gd name="connsiteY24" fmla="*/ 83434 h 2340869"/>
              <a:gd name="connsiteX25" fmla="*/ 920197 w 1573071"/>
              <a:gd name="connsiteY25" fmla="*/ 38190 h 2340869"/>
              <a:gd name="connsiteX26" fmla="*/ 922579 w 1573071"/>
              <a:gd name="connsiteY26" fmla="*/ 64384 h 2340869"/>
              <a:gd name="connsiteX27" fmla="*/ 946391 w 1573071"/>
              <a:gd name="connsiteY27" fmla="*/ 42952 h 2340869"/>
              <a:gd name="connsiteX28" fmla="*/ 982113 w 1573071"/>
              <a:gd name="connsiteY28" fmla="*/ 42950 h 2340869"/>
              <a:gd name="connsiteX29" fmla="*/ 1032116 w 1573071"/>
              <a:gd name="connsiteY29" fmla="*/ 69146 h 2340869"/>
              <a:gd name="connsiteX30" fmla="*/ 1060693 w 1573071"/>
              <a:gd name="connsiteY30" fmla="*/ 26281 h 2340869"/>
              <a:gd name="connsiteX31" fmla="*/ 1155942 w 1573071"/>
              <a:gd name="connsiteY31" fmla="*/ 16756 h 2340869"/>
              <a:gd name="connsiteX32" fmla="*/ 1182135 w 1573071"/>
              <a:gd name="connsiteY32" fmla="*/ 11996 h 2340869"/>
              <a:gd name="connsiteX33" fmla="*/ 1255954 w 1573071"/>
              <a:gd name="connsiteY33" fmla="*/ 54859 h 2340869"/>
              <a:gd name="connsiteX34" fmla="*/ 1310722 w 1573071"/>
              <a:gd name="connsiteY34" fmla="*/ 121534 h 2340869"/>
              <a:gd name="connsiteX35" fmla="*/ 1253572 w 1573071"/>
              <a:gd name="connsiteY35" fmla="*/ 135821 h 2340869"/>
              <a:gd name="connsiteX36" fmla="*/ 1229760 w 1573071"/>
              <a:gd name="connsiteY36" fmla="*/ 169159 h 2340869"/>
              <a:gd name="connsiteX37" fmla="*/ 1272622 w 1573071"/>
              <a:gd name="connsiteY37" fmla="*/ 188209 h 2340869"/>
              <a:gd name="connsiteX38" fmla="*/ 1298816 w 1573071"/>
              <a:gd name="connsiteY38" fmla="*/ 185827 h 2340869"/>
              <a:gd name="connsiteX39" fmla="*/ 1322629 w 1573071"/>
              <a:gd name="connsiteY39" fmla="*/ 202496 h 2340869"/>
              <a:gd name="connsiteX40" fmla="*/ 1351204 w 1573071"/>
              <a:gd name="connsiteY40" fmla="*/ 200115 h 2340869"/>
              <a:gd name="connsiteX41" fmla="*/ 1370255 w 1573071"/>
              <a:gd name="connsiteY41" fmla="*/ 212019 h 2340869"/>
              <a:gd name="connsiteX42" fmla="*/ 1289291 w 1573071"/>
              <a:gd name="connsiteY42" fmla="*/ 338227 h 2340869"/>
              <a:gd name="connsiteX43" fmla="*/ 1260716 w 1573071"/>
              <a:gd name="connsiteY43" fmla="*/ 350134 h 2340869"/>
              <a:gd name="connsiteX44" fmla="*/ 1184516 w 1573071"/>
              <a:gd name="connsiteY44" fmla="*/ 316796 h 2340869"/>
              <a:gd name="connsiteX45" fmla="*/ 1101172 w 1573071"/>
              <a:gd name="connsiteY45" fmla="*/ 262027 h 2340869"/>
              <a:gd name="connsiteX46" fmla="*/ 1003541 w 1573071"/>
              <a:gd name="connsiteY46" fmla="*/ 288221 h 2340869"/>
              <a:gd name="connsiteX47" fmla="*/ 991635 w 1573071"/>
              <a:gd name="connsiteY47" fmla="*/ 323940 h 2340869"/>
              <a:gd name="connsiteX48" fmla="*/ 1036879 w 1573071"/>
              <a:gd name="connsiteY48" fmla="*/ 352515 h 2340869"/>
              <a:gd name="connsiteX49" fmla="*/ 1063072 w 1573071"/>
              <a:gd name="connsiteY49" fmla="*/ 402521 h 2340869"/>
              <a:gd name="connsiteX50" fmla="*/ 1060691 w 1573071"/>
              <a:gd name="connsiteY50" fmla="*/ 421571 h 2340869"/>
              <a:gd name="connsiteX51" fmla="*/ 1044022 w 1573071"/>
              <a:gd name="connsiteY51" fmla="*/ 493009 h 2340869"/>
              <a:gd name="connsiteX52" fmla="*/ 1017829 w 1573071"/>
              <a:gd name="connsiteY52" fmla="*/ 540634 h 2340869"/>
              <a:gd name="connsiteX53" fmla="*/ 986872 w 1573071"/>
              <a:gd name="connsiteY53" fmla="*/ 566827 h 2340869"/>
              <a:gd name="connsiteX54" fmla="*/ 972585 w 1573071"/>
              <a:gd name="connsiteY54" fmla="*/ 628740 h 2340869"/>
              <a:gd name="connsiteX55" fmla="*/ 1044022 w 1573071"/>
              <a:gd name="connsiteY55" fmla="*/ 640646 h 2340869"/>
              <a:gd name="connsiteX56" fmla="*/ 1079741 w 1573071"/>
              <a:gd name="connsiteY56" fmla="*/ 600165 h 2340869"/>
              <a:gd name="connsiteX57" fmla="*/ 1110697 w 1573071"/>
              <a:gd name="connsiteY57" fmla="*/ 573971 h 2340869"/>
              <a:gd name="connsiteX58" fmla="*/ 1179754 w 1573071"/>
              <a:gd name="connsiteY58" fmla="*/ 564446 h 2340869"/>
              <a:gd name="connsiteX59" fmla="*/ 1189279 w 1573071"/>
              <a:gd name="connsiteY59" fmla="*/ 633502 h 2340869"/>
              <a:gd name="connsiteX60" fmla="*/ 1251191 w 1573071"/>
              <a:gd name="connsiteY60" fmla="*/ 669221 h 2340869"/>
              <a:gd name="connsiteX61" fmla="*/ 1263097 w 1573071"/>
              <a:gd name="connsiteY61" fmla="*/ 688271 h 2340869"/>
              <a:gd name="connsiteX62" fmla="*/ 1294054 w 1573071"/>
              <a:gd name="connsiteY62" fmla="*/ 685890 h 2340869"/>
              <a:gd name="connsiteX63" fmla="*/ 1272622 w 1573071"/>
              <a:gd name="connsiteY63" fmla="*/ 647790 h 2340869"/>
              <a:gd name="connsiteX64" fmla="*/ 1320247 w 1573071"/>
              <a:gd name="connsiteY64" fmla="*/ 650171 h 2340869"/>
              <a:gd name="connsiteX65" fmla="*/ 1332154 w 1573071"/>
              <a:gd name="connsiteY65" fmla="*/ 685890 h 2340869"/>
              <a:gd name="connsiteX66" fmla="*/ 1346442 w 1573071"/>
              <a:gd name="connsiteY66" fmla="*/ 654934 h 2340869"/>
              <a:gd name="connsiteX67" fmla="*/ 1375016 w 1573071"/>
              <a:gd name="connsiteY67" fmla="*/ 664459 h 2340869"/>
              <a:gd name="connsiteX68" fmla="*/ 1432166 w 1573071"/>
              <a:gd name="connsiteY68" fmla="*/ 654934 h 2340869"/>
              <a:gd name="connsiteX69" fmla="*/ 1448835 w 1573071"/>
              <a:gd name="connsiteY69" fmla="*/ 633502 h 2340869"/>
              <a:gd name="connsiteX70" fmla="*/ 1501222 w 1573071"/>
              <a:gd name="connsiteY70" fmla="*/ 650171 h 2340869"/>
              <a:gd name="connsiteX71" fmla="*/ 1505985 w 1573071"/>
              <a:gd name="connsiteY71" fmla="*/ 688271 h 2340869"/>
              <a:gd name="connsiteX72" fmla="*/ 1532179 w 1573071"/>
              <a:gd name="connsiteY72" fmla="*/ 697796 h 2340869"/>
              <a:gd name="connsiteX73" fmla="*/ 1522654 w 1573071"/>
              <a:gd name="connsiteY73" fmla="*/ 747802 h 2340869"/>
              <a:gd name="connsiteX74" fmla="*/ 1555991 w 1573071"/>
              <a:gd name="connsiteY74" fmla="*/ 764471 h 2340869"/>
              <a:gd name="connsiteX75" fmla="*/ 1555991 w 1573071"/>
              <a:gd name="connsiteY75" fmla="*/ 802571 h 2340869"/>
              <a:gd name="connsiteX76" fmla="*/ 1517891 w 1573071"/>
              <a:gd name="connsiteY76" fmla="*/ 797809 h 2340869"/>
              <a:gd name="connsiteX77" fmla="*/ 1479791 w 1573071"/>
              <a:gd name="connsiteY77" fmla="*/ 819240 h 2340869"/>
              <a:gd name="connsiteX78" fmla="*/ 1501222 w 1573071"/>
              <a:gd name="connsiteY78" fmla="*/ 835909 h 2340869"/>
              <a:gd name="connsiteX79" fmla="*/ 1541704 w 1573071"/>
              <a:gd name="connsiteY79" fmla="*/ 840671 h 2340869"/>
              <a:gd name="connsiteX80" fmla="*/ 1572660 w 1573071"/>
              <a:gd name="connsiteY80" fmla="*/ 871627 h 2340869"/>
              <a:gd name="connsiteX81" fmla="*/ 1560756 w 1573071"/>
              <a:gd name="connsiteY81" fmla="*/ 902582 h 2340869"/>
              <a:gd name="connsiteX82" fmla="*/ 1558376 w 1573071"/>
              <a:gd name="connsiteY82" fmla="*/ 933539 h 2340869"/>
              <a:gd name="connsiteX83" fmla="*/ 1555991 w 1573071"/>
              <a:gd name="connsiteY83" fmla="*/ 964496 h 2340869"/>
              <a:gd name="connsiteX84" fmla="*/ 1567897 w 1573071"/>
              <a:gd name="connsiteY84" fmla="*/ 983546 h 2340869"/>
              <a:gd name="connsiteX85" fmla="*/ 1517894 w 1573071"/>
              <a:gd name="connsiteY85" fmla="*/ 966874 h 2340869"/>
              <a:gd name="connsiteX86" fmla="*/ 1463123 w 1573071"/>
              <a:gd name="connsiteY86" fmla="*/ 985928 h 2340869"/>
              <a:gd name="connsiteX87" fmla="*/ 1425022 w 1573071"/>
              <a:gd name="connsiteY87" fmla="*/ 943065 h 2340869"/>
              <a:gd name="connsiteX88" fmla="*/ 1403591 w 1573071"/>
              <a:gd name="connsiteY88" fmla="*/ 935921 h 2340869"/>
              <a:gd name="connsiteX89" fmla="*/ 1389304 w 1573071"/>
              <a:gd name="connsiteY89" fmla="*/ 950209 h 2340869"/>
              <a:gd name="connsiteX90" fmla="*/ 1398829 w 1573071"/>
              <a:gd name="connsiteY90" fmla="*/ 978784 h 2340869"/>
              <a:gd name="connsiteX91" fmla="*/ 1348822 w 1573071"/>
              <a:gd name="connsiteY91" fmla="*/ 978784 h 2340869"/>
              <a:gd name="connsiteX92" fmla="*/ 1267860 w 1573071"/>
              <a:gd name="connsiteY92" fmla="*/ 997834 h 2340869"/>
              <a:gd name="connsiteX93" fmla="*/ 1239285 w 1573071"/>
              <a:gd name="connsiteY93" fmla="*/ 1019265 h 2340869"/>
              <a:gd name="connsiteX94" fmla="*/ 1213091 w 1573071"/>
              <a:gd name="connsiteY94" fmla="*/ 1024027 h 2340869"/>
              <a:gd name="connsiteX95" fmla="*/ 1191660 w 1573071"/>
              <a:gd name="connsiteY95" fmla="*/ 1035934 h 2340869"/>
              <a:gd name="connsiteX96" fmla="*/ 1160704 w 1573071"/>
              <a:gd name="connsiteY96" fmla="*/ 1033552 h 2340869"/>
              <a:gd name="connsiteX97" fmla="*/ 1101172 w 1573071"/>
              <a:gd name="connsiteY97" fmla="*/ 1059746 h 2340869"/>
              <a:gd name="connsiteX98" fmla="*/ 1060691 w 1573071"/>
              <a:gd name="connsiteY98" fmla="*/ 1052602 h 2340869"/>
              <a:gd name="connsiteX99" fmla="*/ 1022591 w 1573071"/>
              <a:gd name="connsiteY99" fmla="*/ 1074034 h 2340869"/>
              <a:gd name="connsiteX100" fmla="*/ 994016 w 1573071"/>
              <a:gd name="connsiteY100" fmla="*/ 1090702 h 2340869"/>
              <a:gd name="connsiteX101" fmla="*/ 989254 w 1573071"/>
              <a:gd name="connsiteY101" fmla="*/ 1119277 h 2340869"/>
              <a:gd name="connsiteX102" fmla="*/ 960679 w 1573071"/>
              <a:gd name="connsiteY102" fmla="*/ 1107371 h 2340869"/>
              <a:gd name="connsiteX103" fmla="*/ 958300 w 1573071"/>
              <a:gd name="connsiteY103" fmla="*/ 1157376 h 2340869"/>
              <a:gd name="connsiteX104" fmla="*/ 979731 w 1573071"/>
              <a:gd name="connsiteY104" fmla="*/ 1166900 h 2340869"/>
              <a:gd name="connsiteX105" fmla="*/ 974968 w 1573071"/>
              <a:gd name="connsiteY105" fmla="*/ 1240718 h 2340869"/>
              <a:gd name="connsiteX106" fmla="*/ 984494 w 1573071"/>
              <a:gd name="connsiteY106" fmla="*/ 1302633 h 2340869"/>
              <a:gd name="connsiteX107" fmla="*/ 1032119 w 1573071"/>
              <a:gd name="connsiteY107" fmla="*/ 1383595 h 2340869"/>
              <a:gd name="connsiteX108" fmla="*/ 1072600 w 1573071"/>
              <a:gd name="connsiteY108" fmla="*/ 1405026 h 2340869"/>
              <a:gd name="connsiteX109" fmla="*/ 1089269 w 1573071"/>
              <a:gd name="connsiteY109" fmla="*/ 1471701 h 2340869"/>
              <a:gd name="connsiteX110" fmla="*/ 1122607 w 1573071"/>
              <a:gd name="connsiteY110" fmla="*/ 1497895 h 2340869"/>
              <a:gd name="connsiteX111" fmla="*/ 1163088 w 1573071"/>
              <a:gd name="connsiteY111" fmla="*/ 1557426 h 2340869"/>
              <a:gd name="connsiteX112" fmla="*/ 1191663 w 1573071"/>
              <a:gd name="connsiteY112" fmla="*/ 1571714 h 2340869"/>
              <a:gd name="connsiteX113" fmla="*/ 1220238 w 1573071"/>
              <a:gd name="connsiteY113" fmla="*/ 1609813 h 2340869"/>
              <a:gd name="connsiteX114" fmla="*/ 1215943 w 1573071"/>
              <a:gd name="connsiteY114" fmla="*/ 1629673 h 2340869"/>
              <a:gd name="connsiteX115" fmla="*/ 1196425 w 1573071"/>
              <a:gd name="connsiteY115" fmla="*/ 1678870 h 2340869"/>
              <a:gd name="connsiteX116" fmla="*/ 1144037 w 1573071"/>
              <a:gd name="connsiteY116" fmla="*/ 1674106 h 2340869"/>
              <a:gd name="connsiteX117" fmla="*/ 1124987 w 1573071"/>
              <a:gd name="connsiteY117" fmla="*/ 1719349 h 2340869"/>
              <a:gd name="connsiteX118" fmla="*/ 1048787 w 1573071"/>
              <a:gd name="connsiteY118" fmla="*/ 1752687 h 2340869"/>
              <a:gd name="connsiteX119" fmla="*/ 1020212 w 1573071"/>
              <a:gd name="connsiteY119" fmla="*/ 1812218 h 2340869"/>
              <a:gd name="connsiteX120" fmla="*/ 1036881 w 1573071"/>
              <a:gd name="connsiteY120" fmla="*/ 1859843 h 2340869"/>
              <a:gd name="connsiteX121" fmla="*/ 1017832 w 1573071"/>
              <a:gd name="connsiteY121" fmla="*/ 1900326 h 2340869"/>
              <a:gd name="connsiteX122" fmla="*/ 984493 w 1573071"/>
              <a:gd name="connsiteY122" fmla="*/ 1897943 h 2340869"/>
              <a:gd name="connsiteX123" fmla="*/ 982112 w 1573071"/>
              <a:gd name="connsiteY123" fmla="*/ 1962237 h 2340869"/>
              <a:gd name="connsiteX124" fmla="*/ 946393 w 1573071"/>
              <a:gd name="connsiteY124" fmla="*/ 1978906 h 2340869"/>
              <a:gd name="connsiteX125" fmla="*/ 910674 w 1573071"/>
              <a:gd name="connsiteY125" fmla="*/ 1986049 h 2340869"/>
              <a:gd name="connsiteX126" fmla="*/ 910674 w 1573071"/>
              <a:gd name="connsiteY126" fmla="*/ 2050343 h 2340869"/>
              <a:gd name="connsiteX127" fmla="*/ 967824 w 1573071"/>
              <a:gd name="connsiteY127" fmla="*/ 2059868 h 2340869"/>
              <a:gd name="connsiteX128" fmla="*/ 1001162 w 1573071"/>
              <a:gd name="connsiteY128" fmla="*/ 2055106 h 2340869"/>
              <a:gd name="connsiteX129" fmla="*/ 1005922 w 1573071"/>
              <a:gd name="connsiteY129" fmla="*/ 2128925 h 2340869"/>
              <a:gd name="connsiteX130" fmla="*/ 982112 w 1573071"/>
              <a:gd name="connsiteY130" fmla="*/ 2150356 h 2340869"/>
              <a:gd name="connsiteX131" fmla="*/ 922581 w 1573071"/>
              <a:gd name="connsiteY131" fmla="*/ 2147976 h 2340869"/>
              <a:gd name="connsiteX132" fmla="*/ 870193 w 1573071"/>
              <a:gd name="connsiteY132" fmla="*/ 2157501 h 2340869"/>
              <a:gd name="connsiteX133" fmla="*/ 824949 w 1573071"/>
              <a:gd name="connsiteY133" fmla="*/ 2181314 h 2340869"/>
              <a:gd name="connsiteX134" fmla="*/ 779704 w 1573071"/>
              <a:gd name="connsiteY134" fmla="*/ 2188456 h 2340869"/>
              <a:gd name="connsiteX135" fmla="*/ 758274 w 1573071"/>
              <a:gd name="connsiteY135" fmla="*/ 2207508 h 2340869"/>
              <a:gd name="connsiteX136" fmla="*/ 751131 w 1573071"/>
              <a:gd name="connsiteY136" fmla="*/ 2252751 h 2340869"/>
              <a:gd name="connsiteX137" fmla="*/ 734462 w 1573071"/>
              <a:gd name="connsiteY137" fmla="*/ 2264658 h 2340869"/>
              <a:gd name="connsiteX138" fmla="*/ 689218 w 1573071"/>
              <a:gd name="connsiteY138" fmla="*/ 2314664 h 2340869"/>
              <a:gd name="connsiteX139" fmla="*/ 665406 w 1573071"/>
              <a:gd name="connsiteY139" fmla="*/ 2319425 h 2340869"/>
              <a:gd name="connsiteX140" fmla="*/ 617781 w 1573071"/>
              <a:gd name="connsiteY140" fmla="*/ 2340857 h 2340869"/>
              <a:gd name="connsiteX141" fmla="*/ 579681 w 1573071"/>
              <a:gd name="connsiteY141" fmla="*/ 2324188 h 2340869"/>
              <a:gd name="connsiteX142" fmla="*/ 563012 w 1573071"/>
              <a:gd name="connsiteY142" fmla="*/ 2295613 h 2340869"/>
              <a:gd name="connsiteX143" fmla="*/ 520149 w 1573071"/>
              <a:gd name="connsiteY143" fmla="*/ 2305139 h 2340869"/>
              <a:gd name="connsiteX144" fmla="*/ 512573 w 1573071"/>
              <a:gd name="connsiteY144" fmla="*/ 2299035 h 2340869"/>
              <a:gd name="connsiteX145" fmla="*/ 503481 w 1573071"/>
              <a:gd name="connsiteY145" fmla="*/ 2293232 h 2340869"/>
              <a:gd name="connsiteX146" fmla="*/ 522531 w 1573071"/>
              <a:gd name="connsiteY146" fmla="*/ 2186075 h 2340869"/>
              <a:gd name="connsiteX147" fmla="*/ 539199 w 1573071"/>
              <a:gd name="connsiteY147" fmla="*/ 2164644 h 2340869"/>
              <a:gd name="connsiteX148" fmla="*/ 529674 w 1573071"/>
              <a:gd name="connsiteY148" fmla="*/ 2119401 h 2340869"/>
              <a:gd name="connsiteX149" fmla="*/ 553487 w 1573071"/>
              <a:gd name="connsiteY149" fmla="*/ 2105113 h 2340869"/>
              <a:gd name="connsiteX150" fmla="*/ 534437 w 1573071"/>
              <a:gd name="connsiteY150" fmla="*/ 2090826 h 2340869"/>
              <a:gd name="connsiteX151" fmla="*/ 522531 w 1573071"/>
              <a:gd name="connsiteY151" fmla="*/ 2055108 h 2340869"/>
              <a:gd name="connsiteX152" fmla="*/ 513006 w 1573071"/>
              <a:gd name="connsiteY152" fmla="*/ 2009864 h 2340869"/>
              <a:gd name="connsiteX153" fmla="*/ 510624 w 1573071"/>
              <a:gd name="connsiteY153" fmla="*/ 1978906 h 2340869"/>
              <a:gd name="connsiteX154" fmla="*/ 460618 w 1573071"/>
              <a:gd name="connsiteY154" fmla="*/ 1981289 h 2340869"/>
              <a:gd name="connsiteX155" fmla="*/ 427282 w 1573071"/>
              <a:gd name="connsiteY155" fmla="*/ 1945570 h 2340869"/>
              <a:gd name="connsiteX156" fmla="*/ 382037 w 1573071"/>
              <a:gd name="connsiteY156" fmla="*/ 1928900 h 2340869"/>
              <a:gd name="connsiteX157" fmla="*/ 367749 w 1573071"/>
              <a:gd name="connsiteY157" fmla="*/ 1878895 h 2340869"/>
              <a:gd name="connsiteX158" fmla="*/ 365368 w 1573071"/>
              <a:gd name="connsiteY158" fmla="*/ 1857463 h 2340869"/>
              <a:gd name="connsiteX159" fmla="*/ 334413 w 1573071"/>
              <a:gd name="connsiteY159" fmla="*/ 1812220 h 2340869"/>
              <a:gd name="connsiteX160" fmla="*/ 291549 w 1573071"/>
              <a:gd name="connsiteY160" fmla="*/ 1788407 h 2340869"/>
              <a:gd name="connsiteX161" fmla="*/ 248688 w 1573071"/>
              <a:gd name="connsiteY161" fmla="*/ 1759833 h 2340869"/>
              <a:gd name="connsiteX162" fmla="*/ 215349 w 1573071"/>
              <a:gd name="connsiteY162" fmla="*/ 1750307 h 2340869"/>
              <a:gd name="connsiteX163" fmla="*/ 217731 w 1573071"/>
              <a:gd name="connsiteY163" fmla="*/ 1705061 h 2340869"/>
              <a:gd name="connsiteX164" fmla="*/ 174868 w 1573071"/>
              <a:gd name="connsiteY164" fmla="*/ 1719351 h 2340869"/>
              <a:gd name="connsiteX165" fmla="*/ 186775 w 1573071"/>
              <a:gd name="connsiteY165" fmla="*/ 1752689 h 2340869"/>
              <a:gd name="connsiteX166" fmla="*/ 179631 w 1573071"/>
              <a:gd name="connsiteY166" fmla="*/ 1769358 h 2340869"/>
              <a:gd name="connsiteX167" fmla="*/ 141531 w 1573071"/>
              <a:gd name="connsiteY167" fmla="*/ 1740783 h 2340869"/>
              <a:gd name="connsiteX168" fmla="*/ 98669 w 1573071"/>
              <a:gd name="connsiteY168" fmla="*/ 1738401 h 2340869"/>
              <a:gd name="connsiteX169" fmla="*/ 43899 w 1573071"/>
              <a:gd name="connsiteY169" fmla="*/ 1719351 h 2340869"/>
              <a:gd name="connsiteX170" fmla="*/ 10560 w 1573071"/>
              <a:gd name="connsiteY170" fmla="*/ 1716967 h 2340869"/>
              <a:gd name="connsiteX171" fmla="*/ 1037 w 1573071"/>
              <a:gd name="connsiteY171" fmla="*/ 1664583 h 2340869"/>
              <a:gd name="connsiteX172" fmla="*/ 34374 w 1573071"/>
              <a:gd name="connsiteY172" fmla="*/ 1576476 h 2340869"/>
              <a:gd name="connsiteX173" fmla="*/ 60568 w 1573071"/>
              <a:gd name="connsiteY173" fmla="*/ 1528851 h 2340869"/>
              <a:gd name="connsiteX174" fmla="*/ 81999 w 1573071"/>
              <a:gd name="connsiteY174" fmla="*/ 1481226 h 2340869"/>
              <a:gd name="connsiteX175" fmla="*/ 108194 w 1573071"/>
              <a:gd name="connsiteY175" fmla="*/ 1443126 h 2340869"/>
              <a:gd name="connsiteX176" fmla="*/ 146293 w 1573071"/>
              <a:gd name="connsiteY176" fmla="*/ 1433601 h 2340869"/>
              <a:gd name="connsiteX177" fmla="*/ 153438 w 1573071"/>
              <a:gd name="connsiteY177" fmla="*/ 1397883 h 2340869"/>
              <a:gd name="connsiteX178" fmla="*/ 262975 w 1573071"/>
              <a:gd name="connsiteY178" fmla="*/ 1278820 h 2340869"/>
              <a:gd name="connsiteX179" fmla="*/ 286787 w 1573071"/>
              <a:gd name="connsiteY179" fmla="*/ 1140705 h 2340869"/>
              <a:gd name="connsiteX180" fmla="*/ 282025 w 1573071"/>
              <a:gd name="connsiteY180" fmla="*/ 1059745 h 2340869"/>
              <a:gd name="connsiteX181" fmla="*/ 196300 w 1573071"/>
              <a:gd name="connsiteY181" fmla="*/ 1047839 h 2340869"/>
              <a:gd name="connsiteX182" fmla="*/ 179632 w 1573071"/>
              <a:gd name="connsiteY182" fmla="*/ 966876 h 2340869"/>
              <a:gd name="connsiteX183" fmla="*/ 186775 w 1573071"/>
              <a:gd name="connsiteY183" fmla="*/ 900201 h 2340869"/>
              <a:gd name="connsiteX184" fmla="*/ 148675 w 1573071"/>
              <a:gd name="connsiteY184" fmla="*/ 862101 h 2340869"/>
              <a:gd name="connsiteX185" fmla="*/ 127244 w 1573071"/>
              <a:gd name="connsiteY185" fmla="*/ 821619 h 2340869"/>
              <a:gd name="connsiteX186" fmla="*/ 117719 w 1573071"/>
              <a:gd name="connsiteY186" fmla="*/ 762089 h 2340869"/>
              <a:gd name="connsiteX187" fmla="*/ 102097 w 1573071"/>
              <a:gd name="connsiteY187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384418 w 1573071"/>
              <a:gd name="connsiteY4" fmla="*/ 481100 h 2340869"/>
              <a:gd name="connsiteX5" fmla="*/ 508243 w 1573071"/>
              <a:gd name="connsiteY5" fmla="*/ 416807 h 2340869"/>
              <a:gd name="connsiteX6" fmla="*/ 567774 w 1573071"/>
              <a:gd name="connsiteY6" fmla="*/ 357274 h 2340869"/>
              <a:gd name="connsiteX7" fmla="*/ 624924 w 1573071"/>
              <a:gd name="connsiteY7" fmla="*/ 307269 h 2340869"/>
              <a:gd name="connsiteX8" fmla="*/ 470141 w 1573071"/>
              <a:gd name="connsiteY8" fmla="*/ 64384 h 2340869"/>
              <a:gd name="connsiteX9" fmla="*/ 713029 w 1573071"/>
              <a:gd name="connsiteY9" fmla="*/ 266789 h 2340869"/>
              <a:gd name="connsiteX10" fmla="*/ 515385 w 1573071"/>
              <a:gd name="connsiteY10" fmla="*/ 78671 h 2340869"/>
              <a:gd name="connsiteX11" fmla="*/ 522529 w 1573071"/>
              <a:gd name="connsiteY11" fmla="*/ 23901 h 2340869"/>
              <a:gd name="connsiteX12" fmla="*/ 543961 w 1573071"/>
              <a:gd name="connsiteY12" fmla="*/ 11994 h 2340869"/>
              <a:gd name="connsiteX13" fmla="*/ 551104 w 1573071"/>
              <a:gd name="connsiteY13" fmla="*/ 89 h 2340869"/>
              <a:gd name="connsiteX14" fmla="*/ 601110 w 1573071"/>
              <a:gd name="connsiteY14" fmla="*/ 19139 h 2340869"/>
              <a:gd name="connsiteX15" fmla="*/ 636831 w 1573071"/>
              <a:gd name="connsiteY15" fmla="*/ 33424 h 2340869"/>
              <a:gd name="connsiteX16" fmla="*/ 651116 w 1573071"/>
              <a:gd name="connsiteY16" fmla="*/ 40570 h 2340869"/>
              <a:gd name="connsiteX17" fmla="*/ 708266 w 1573071"/>
              <a:gd name="connsiteY17" fmla="*/ 121534 h 2340869"/>
              <a:gd name="connsiteX18" fmla="*/ 784468 w 1573071"/>
              <a:gd name="connsiteY18" fmla="*/ 242975 h 2340869"/>
              <a:gd name="connsiteX19" fmla="*/ 753510 w 1573071"/>
              <a:gd name="connsiteY19" fmla="*/ 123915 h 2340869"/>
              <a:gd name="connsiteX20" fmla="*/ 765416 w 1573071"/>
              <a:gd name="connsiteY20" fmla="*/ 114390 h 2340869"/>
              <a:gd name="connsiteX21" fmla="*/ 855903 w 1573071"/>
              <a:gd name="connsiteY21" fmla="*/ 192971 h 2340869"/>
              <a:gd name="connsiteX22" fmla="*/ 908291 w 1573071"/>
              <a:gd name="connsiteY22" fmla="*/ 133440 h 2340869"/>
              <a:gd name="connsiteX23" fmla="*/ 901147 w 1573071"/>
              <a:gd name="connsiteY23" fmla="*/ 83434 h 2340869"/>
              <a:gd name="connsiteX24" fmla="*/ 920197 w 1573071"/>
              <a:gd name="connsiteY24" fmla="*/ 38190 h 2340869"/>
              <a:gd name="connsiteX25" fmla="*/ 922579 w 1573071"/>
              <a:gd name="connsiteY25" fmla="*/ 64384 h 2340869"/>
              <a:gd name="connsiteX26" fmla="*/ 946391 w 1573071"/>
              <a:gd name="connsiteY26" fmla="*/ 42952 h 2340869"/>
              <a:gd name="connsiteX27" fmla="*/ 982113 w 1573071"/>
              <a:gd name="connsiteY27" fmla="*/ 42950 h 2340869"/>
              <a:gd name="connsiteX28" fmla="*/ 1032116 w 1573071"/>
              <a:gd name="connsiteY28" fmla="*/ 69146 h 2340869"/>
              <a:gd name="connsiteX29" fmla="*/ 1060693 w 1573071"/>
              <a:gd name="connsiteY29" fmla="*/ 26281 h 2340869"/>
              <a:gd name="connsiteX30" fmla="*/ 1155942 w 1573071"/>
              <a:gd name="connsiteY30" fmla="*/ 16756 h 2340869"/>
              <a:gd name="connsiteX31" fmla="*/ 1182135 w 1573071"/>
              <a:gd name="connsiteY31" fmla="*/ 11996 h 2340869"/>
              <a:gd name="connsiteX32" fmla="*/ 1255954 w 1573071"/>
              <a:gd name="connsiteY32" fmla="*/ 54859 h 2340869"/>
              <a:gd name="connsiteX33" fmla="*/ 1310722 w 1573071"/>
              <a:gd name="connsiteY33" fmla="*/ 121534 h 2340869"/>
              <a:gd name="connsiteX34" fmla="*/ 1253572 w 1573071"/>
              <a:gd name="connsiteY34" fmla="*/ 135821 h 2340869"/>
              <a:gd name="connsiteX35" fmla="*/ 1229760 w 1573071"/>
              <a:gd name="connsiteY35" fmla="*/ 169159 h 2340869"/>
              <a:gd name="connsiteX36" fmla="*/ 1272622 w 1573071"/>
              <a:gd name="connsiteY36" fmla="*/ 188209 h 2340869"/>
              <a:gd name="connsiteX37" fmla="*/ 1298816 w 1573071"/>
              <a:gd name="connsiteY37" fmla="*/ 185827 h 2340869"/>
              <a:gd name="connsiteX38" fmla="*/ 1322629 w 1573071"/>
              <a:gd name="connsiteY38" fmla="*/ 202496 h 2340869"/>
              <a:gd name="connsiteX39" fmla="*/ 1351204 w 1573071"/>
              <a:gd name="connsiteY39" fmla="*/ 200115 h 2340869"/>
              <a:gd name="connsiteX40" fmla="*/ 1370255 w 1573071"/>
              <a:gd name="connsiteY40" fmla="*/ 212019 h 2340869"/>
              <a:gd name="connsiteX41" fmla="*/ 1289291 w 1573071"/>
              <a:gd name="connsiteY41" fmla="*/ 338227 h 2340869"/>
              <a:gd name="connsiteX42" fmla="*/ 1260716 w 1573071"/>
              <a:gd name="connsiteY42" fmla="*/ 350134 h 2340869"/>
              <a:gd name="connsiteX43" fmla="*/ 1184516 w 1573071"/>
              <a:gd name="connsiteY43" fmla="*/ 316796 h 2340869"/>
              <a:gd name="connsiteX44" fmla="*/ 1101172 w 1573071"/>
              <a:gd name="connsiteY44" fmla="*/ 262027 h 2340869"/>
              <a:gd name="connsiteX45" fmla="*/ 1003541 w 1573071"/>
              <a:gd name="connsiteY45" fmla="*/ 288221 h 2340869"/>
              <a:gd name="connsiteX46" fmla="*/ 991635 w 1573071"/>
              <a:gd name="connsiteY46" fmla="*/ 323940 h 2340869"/>
              <a:gd name="connsiteX47" fmla="*/ 1036879 w 1573071"/>
              <a:gd name="connsiteY47" fmla="*/ 352515 h 2340869"/>
              <a:gd name="connsiteX48" fmla="*/ 1063072 w 1573071"/>
              <a:gd name="connsiteY48" fmla="*/ 402521 h 2340869"/>
              <a:gd name="connsiteX49" fmla="*/ 1060691 w 1573071"/>
              <a:gd name="connsiteY49" fmla="*/ 421571 h 2340869"/>
              <a:gd name="connsiteX50" fmla="*/ 1044022 w 1573071"/>
              <a:gd name="connsiteY50" fmla="*/ 493009 h 2340869"/>
              <a:gd name="connsiteX51" fmla="*/ 1017829 w 1573071"/>
              <a:gd name="connsiteY51" fmla="*/ 540634 h 2340869"/>
              <a:gd name="connsiteX52" fmla="*/ 986872 w 1573071"/>
              <a:gd name="connsiteY52" fmla="*/ 566827 h 2340869"/>
              <a:gd name="connsiteX53" fmla="*/ 972585 w 1573071"/>
              <a:gd name="connsiteY53" fmla="*/ 628740 h 2340869"/>
              <a:gd name="connsiteX54" fmla="*/ 1044022 w 1573071"/>
              <a:gd name="connsiteY54" fmla="*/ 640646 h 2340869"/>
              <a:gd name="connsiteX55" fmla="*/ 1079741 w 1573071"/>
              <a:gd name="connsiteY55" fmla="*/ 600165 h 2340869"/>
              <a:gd name="connsiteX56" fmla="*/ 1110697 w 1573071"/>
              <a:gd name="connsiteY56" fmla="*/ 573971 h 2340869"/>
              <a:gd name="connsiteX57" fmla="*/ 1179754 w 1573071"/>
              <a:gd name="connsiteY57" fmla="*/ 564446 h 2340869"/>
              <a:gd name="connsiteX58" fmla="*/ 1189279 w 1573071"/>
              <a:gd name="connsiteY58" fmla="*/ 633502 h 2340869"/>
              <a:gd name="connsiteX59" fmla="*/ 1251191 w 1573071"/>
              <a:gd name="connsiteY59" fmla="*/ 669221 h 2340869"/>
              <a:gd name="connsiteX60" fmla="*/ 1263097 w 1573071"/>
              <a:gd name="connsiteY60" fmla="*/ 688271 h 2340869"/>
              <a:gd name="connsiteX61" fmla="*/ 1294054 w 1573071"/>
              <a:gd name="connsiteY61" fmla="*/ 685890 h 2340869"/>
              <a:gd name="connsiteX62" fmla="*/ 1272622 w 1573071"/>
              <a:gd name="connsiteY62" fmla="*/ 647790 h 2340869"/>
              <a:gd name="connsiteX63" fmla="*/ 1320247 w 1573071"/>
              <a:gd name="connsiteY63" fmla="*/ 650171 h 2340869"/>
              <a:gd name="connsiteX64" fmla="*/ 1332154 w 1573071"/>
              <a:gd name="connsiteY64" fmla="*/ 685890 h 2340869"/>
              <a:gd name="connsiteX65" fmla="*/ 1346442 w 1573071"/>
              <a:gd name="connsiteY65" fmla="*/ 654934 h 2340869"/>
              <a:gd name="connsiteX66" fmla="*/ 1375016 w 1573071"/>
              <a:gd name="connsiteY66" fmla="*/ 664459 h 2340869"/>
              <a:gd name="connsiteX67" fmla="*/ 1432166 w 1573071"/>
              <a:gd name="connsiteY67" fmla="*/ 654934 h 2340869"/>
              <a:gd name="connsiteX68" fmla="*/ 1448835 w 1573071"/>
              <a:gd name="connsiteY68" fmla="*/ 633502 h 2340869"/>
              <a:gd name="connsiteX69" fmla="*/ 1501222 w 1573071"/>
              <a:gd name="connsiteY69" fmla="*/ 650171 h 2340869"/>
              <a:gd name="connsiteX70" fmla="*/ 1505985 w 1573071"/>
              <a:gd name="connsiteY70" fmla="*/ 688271 h 2340869"/>
              <a:gd name="connsiteX71" fmla="*/ 1532179 w 1573071"/>
              <a:gd name="connsiteY71" fmla="*/ 697796 h 2340869"/>
              <a:gd name="connsiteX72" fmla="*/ 1522654 w 1573071"/>
              <a:gd name="connsiteY72" fmla="*/ 747802 h 2340869"/>
              <a:gd name="connsiteX73" fmla="*/ 1555991 w 1573071"/>
              <a:gd name="connsiteY73" fmla="*/ 764471 h 2340869"/>
              <a:gd name="connsiteX74" fmla="*/ 1555991 w 1573071"/>
              <a:gd name="connsiteY74" fmla="*/ 802571 h 2340869"/>
              <a:gd name="connsiteX75" fmla="*/ 1517891 w 1573071"/>
              <a:gd name="connsiteY75" fmla="*/ 797809 h 2340869"/>
              <a:gd name="connsiteX76" fmla="*/ 1479791 w 1573071"/>
              <a:gd name="connsiteY76" fmla="*/ 819240 h 2340869"/>
              <a:gd name="connsiteX77" fmla="*/ 1501222 w 1573071"/>
              <a:gd name="connsiteY77" fmla="*/ 835909 h 2340869"/>
              <a:gd name="connsiteX78" fmla="*/ 1541704 w 1573071"/>
              <a:gd name="connsiteY78" fmla="*/ 840671 h 2340869"/>
              <a:gd name="connsiteX79" fmla="*/ 1572660 w 1573071"/>
              <a:gd name="connsiteY79" fmla="*/ 871627 h 2340869"/>
              <a:gd name="connsiteX80" fmla="*/ 1560756 w 1573071"/>
              <a:gd name="connsiteY80" fmla="*/ 902582 h 2340869"/>
              <a:gd name="connsiteX81" fmla="*/ 1558376 w 1573071"/>
              <a:gd name="connsiteY81" fmla="*/ 933539 h 2340869"/>
              <a:gd name="connsiteX82" fmla="*/ 1555991 w 1573071"/>
              <a:gd name="connsiteY82" fmla="*/ 964496 h 2340869"/>
              <a:gd name="connsiteX83" fmla="*/ 1567897 w 1573071"/>
              <a:gd name="connsiteY83" fmla="*/ 983546 h 2340869"/>
              <a:gd name="connsiteX84" fmla="*/ 1517894 w 1573071"/>
              <a:gd name="connsiteY84" fmla="*/ 966874 h 2340869"/>
              <a:gd name="connsiteX85" fmla="*/ 1463123 w 1573071"/>
              <a:gd name="connsiteY85" fmla="*/ 985928 h 2340869"/>
              <a:gd name="connsiteX86" fmla="*/ 1425022 w 1573071"/>
              <a:gd name="connsiteY86" fmla="*/ 943065 h 2340869"/>
              <a:gd name="connsiteX87" fmla="*/ 1403591 w 1573071"/>
              <a:gd name="connsiteY87" fmla="*/ 935921 h 2340869"/>
              <a:gd name="connsiteX88" fmla="*/ 1389304 w 1573071"/>
              <a:gd name="connsiteY88" fmla="*/ 950209 h 2340869"/>
              <a:gd name="connsiteX89" fmla="*/ 1398829 w 1573071"/>
              <a:gd name="connsiteY89" fmla="*/ 978784 h 2340869"/>
              <a:gd name="connsiteX90" fmla="*/ 1348822 w 1573071"/>
              <a:gd name="connsiteY90" fmla="*/ 978784 h 2340869"/>
              <a:gd name="connsiteX91" fmla="*/ 1267860 w 1573071"/>
              <a:gd name="connsiteY91" fmla="*/ 997834 h 2340869"/>
              <a:gd name="connsiteX92" fmla="*/ 1239285 w 1573071"/>
              <a:gd name="connsiteY92" fmla="*/ 1019265 h 2340869"/>
              <a:gd name="connsiteX93" fmla="*/ 1213091 w 1573071"/>
              <a:gd name="connsiteY93" fmla="*/ 1024027 h 2340869"/>
              <a:gd name="connsiteX94" fmla="*/ 1191660 w 1573071"/>
              <a:gd name="connsiteY94" fmla="*/ 1035934 h 2340869"/>
              <a:gd name="connsiteX95" fmla="*/ 1160704 w 1573071"/>
              <a:gd name="connsiteY95" fmla="*/ 1033552 h 2340869"/>
              <a:gd name="connsiteX96" fmla="*/ 1101172 w 1573071"/>
              <a:gd name="connsiteY96" fmla="*/ 1059746 h 2340869"/>
              <a:gd name="connsiteX97" fmla="*/ 1060691 w 1573071"/>
              <a:gd name="connsiteY97" fmla="*/ 1052602 h 2340869"/>
              <a:gd name="connsiteX98" fmla="*/ 1022591 w 1573071"/>
              <a:gd name="connsiteY98" fmla="*/ 1074034 h 2340869"/>
              <a:gd name="connsiteX99" fmla="*/ 994016 w 1573071"/>
              <a:gd name="connsiteY99" fmla="*/ 1090702 h 2340869"/>
              <a:gd name="connsiteX100" fmla="*/ 989254 w 1573071"/>
              <a:gd name="connsiteY100" fmla="*/ 1119277 h 2340869"/>
              <a:gd name="connsiteX101" fmla="*/ 960679 w 1573071"/>
              <a:gd name="connsiteY101" fmla="*/ 1107371 h 2340869"/>
              <a:gd name="connsiteX102" fmla="*/ 958300 w 1573071"/>
              <a:gd name="connsiteY102" fmla="*/ 1157376 h 2340869"/>
              <a:gd name="connsiteX103" fmla="*/ 979731 w 1573071"/>
              <a:gd name="connsiteY103" fmla="*/ 1166900 h 2340869"/>
              <a:gd name="connsiteX104" fmla="*/ 974968 w 1573071"/>
              <a:gd name="connsiteY104" fmla="*/ 1240718 h 2340869"/>
              <a:gd name="connsiteX105" fmla="*/ 984494 w 1573071"/>
              <a:gd name="connsiteY105" fmla="*/ 1302633 h 2340869"/>
              <a:gd name="connsiteX106" fmla="*/ 1032119 w 1573071"/>
              <a:gd name="connsiteY106" fmla="*/ 1383595 h 2340869"/>
              <a:gd name="connsiteX107" fmla="*/ 1072600 w 1573071"/>
              <a:gd name="connsiteY107" fmla="*/ 1405026 h 2340869"/>
              <a:gd name="connsiteX108" fmla="*/ 1089269 w 1573071"/>
              <a:gd name="connsiteY108" fmla="*/ 1471701 h 2340869"/>
              <a:gd name="connsiteX109" fmla="*/ 1122607 w 1573071"/>
              <a:gd name="connsiteY109" fmla="*/ 1497895 h 2340869"/>
              <a:gd name="connsiteX110" fmla="*/ 1163088 w 1573071"/>
              <a:gd name="connsiteY110" fmla="*/ 1557426 h 2340869"/>
              <a:gd name="connsiteX111" fmla="*/ 1191663 w 1573071"/>
              <a:gd name="connsiteY111" fmla="*/ 1571714 h 2340869"/>
              <a:gd name="connsiteX112" fmla="*/ 1220238 w 1573071"/>
              <a:gd name="connsiteY112" fmla="*/ 1609813 h 2340869"/>
              <a:gd name="connsiteX113" fmla="*/ 1215943 w 1573071"/>
              <a:gd name="connsiteY113" fmla="*/ 1629673 h 2340869"/>
              <a:gd name="connsiteX114" fmla="*/ 1196425 w 1573071"/>
              <a:gd name="connsiteY114" fmla="*/ 1678870 h 2340869"/>
              <a:gd name="connsiteX115" fmla="*/ 1144037 w 1573071"/>
              <a:gd name="connsiteY115" fmla="*/ 1674106 h 2340869"/>
              <a:gd name="connsiteX116" fmla="*/ 1124987 w 1573071"/>
              <a:gd name="connsiteY116" fmla="*/ 1719349 h 2340869"/>
              <a:gd name="connsiteX117" fmla="*/ 1048787 w 1573071"/>
              <a:gd name="connsiteY117" fmla="*/ 1752687 h 2340869"/>
              <a:gd name="connsiteX118" fmla="*/ 1020212 w 1573071"/>
              <a:gd name="connsiteY118" fmla="*/ 1812218 h 2340869"/>
              <a:gd name="connsiteX119" fmla="*/ 1036881 w 1573071"/>
              <a:gd name="connsiteY119" fmla="*/ 1859843 h 2340869"/>
              <a:gd name="connsiteX120" fmla="*/ 1017832 w 1573071"/>
              <a:gd name="connsiteY120" fmla="*/ 1900326 h 2340869"/>
              <a:gd name="connsiteX121" fmla="*/ 984493 w 1573071"/>
              <a:gd name="connsiteY121" fmla="*/ 1897943 h 2340869"/>
              <a:gd name="connsiteX122" fmla="*/ 982112 w 1573071"/>
              <a:gd name="connsiteY122" fmla="*/ 1962237 h 2340869"/>
              <a:gd name="connsiteX123" fmla="*/ 946393 w 1573071"/>
              <a:gd name="connsiteY123" fmla="*/ 1978906 h 2340869"/>
              <a:gd name="connsiteX124" fmla="*/ 910674 w 1573071"/>
              <a:gd name="connsiteY124" fmla="*/ 1986049 h 2340869"/>
              <a:gd name="connsiteX125" fmla="*/ 910674 w 1573071"/>
              <a:gd name="connsiteY125" fmla="*/ 2050343 h 2340869"/>
              <a:gd name="connsiteX126" fmla="*/ 967824 w 1573071"/>
              <a:gd name="connsiteY126" fmla="*/ 2059868 h 2340869"/>
              <a:gd name="connsiteX127" fmla="*/ 1001162 w 1573071"/>
              <a:gd name="connsiteY127" fmla="*/ 2055106 h 2340869"/>
              <a:gd name="connsiteX128" fmla="*/ 1005922 w 1573071"/>
              <a:gd name="connsiteY128" fmla="*/ 2128925 h 2340869"/>
              <a:gd name="connsiteX129" fmla="*/ 982112 w 1573071"/>
              <a:gd name="connsiteY129" fmla="*/ 2150356 h 2340869"/>
              <a:gd name="connsiteX130" fmla="*/ 922581 w 1573071"/>
              <a:gd name="connsiteY130" fmla="*/ 2147976 h 2340869"/>
              <a:gd name="connsiteX131" fmla="*/ 870193 w 1573071"/>
              <a:gd name="connsiteY131" fmla="*/ 2157501 h 2340869"/>
              <a:gd name="connsiteX132" fmla="*/ 824949 w 1573071"/>
              <a:gd name="connsiteY132" fmla="*/ 2181314 h 2340869"/>
              <a:gd name="connsiteX133" fmla="*/ 779704 w 1573071"/>
              <a:gd name="connsiteY133" fmla="*/ 2188456 h 2340869"/>
              <a:gd name="connsiteX134" fmla="*/ 758274 w 1573071"/>
              <a:gd name="connsiteY134" fmla="*/ 2207508 h 2340869"/>
              <a:gd name="connsiteX135" fmla="*/ 751131 w 1573071"/>
              <a:gd name="connsiteY135" fmla="*/ 2252751 h 2340869"/>
              <a:gd name="connsiteX136" fmla="*/ 734462 w 1573071"/>
              <a:gd name="connsiteY136" fmla="*/ 2264658 h 2340869"/>
              <a:gd name="connsiteX137" fmla="*/ 689218 w 1573071"/>
              <a:gd name="connsiteY137" fmla="*/ 2314664 h 2340869"/>
              <a:gd name="connsiteX138" fmla="*/ 665406 w 1573071"/>
              <a:gd name="connsiteY138" fmla="*/ 2319425 h 2340869"/>
              <a:gd name="connsiteX139" fmla="*/ 617781 w 1573071"/>
              <a:gd name="connsiteY139" fmla="*/ 2340857 h 2340869"/>
              <a:gd name="connsiteX140" fmla="*/ 579681 w 1573071"/>
              <a:gd name="connsiteY140" fmla="*/ 2324188 h 2340869"/>
              <a:gd name="connsiteX141" fmla="*/ 563012 w 1573071"/>
              <a:gd name="connsiteY141" fmla="*/ 2295613 h 2340869"/>
              <a:gd name="connsiteX142" fmla="*/ 520149 w 1573071"/>
              <a:gd name="connsiteY142" fmla="*/ 2305139 h 2340869"/>
              <a:gd name="connsiteX143" fmla="*/ 512573 w 1573071"/>
              <a:gd name="connsiteY143" fmla="*/ 2299035 h 2340869"/>
              <a:gd name="connsiteX144" fmla="*/ 503481 w 1573071"/>
              <a:gd name="connsiteY144" fmla="*/ 2293232 h 2340869"/>
              <a:gd name="connsiteX145" fmla="*/ 522531 w 1573071"/>
              <a:gd name="connsiteY145" fmla="*/ 2186075 h 2340869"/>
              <a:gd name="connsiteX146" fmla="*/ 539199 w 1573071"/>
              <a:gd name="connsiteY146" fmla="*/ 2164644 h 2340869"/>
              <a:gd name="connsiteX147" fmla="*/ 529674 w 1573071"/>
              <a:gd name="connsiteY147" fmla="*/ 2119401 h 2340869"/>
              <a:gd name="connsiteX148" fmla="*/ 553487 w 1573071"/>
              <a:gd name="connsiteY148" fmla="*/ 2105113 h 2340869"/>
              <a:gd name="connsiteX149" fmla="*/ 534437 w 1573071"/>
              <a:gd name="connsiteY149" fmla="*/ 2090826 h 2340869"/>
              <a:gd name="connsiteX150" fmla="*/ 522531 w 1573071"/>
              <a:gd name="connsiteY150" fmla="*/ 2055108 h 2340869"/>
              <a:gd name="connsiteX151" fmla="*/ 513006 w 1573071"/>
              <a:gd name="connsiteY151" fmla="*/ 2009864 h 2340869"/>
              <a:gd name="connsiteX152" fmla="*/ 510624 w 1573071"/>
              <a:gd name="connsiteY152" fmla="*/ 1978906 h 2340869"/>
              <a:gd name="connsiteX153" fmla="*/ 460618 w 1573071"/>
              <a:gd name="connsiteY153" fmla="*/ 1981289 h 2340869"/>
              <a:gd name="connsiteX154" fmla="*/ 427282 w 1573071"/>
              <a:gd name="connsiteY154" fmla="*/ 1945570 h 2340869"/>
              <a:gd name="connsiteX155" fmla="*/ 382037 w 1573071"/>
              <a:gd name="connsiteY155" fmla="*/ 1928900 h 2340869"/>
              <a:gd name="connsiteX156" fmla="*/ 367749 w 1573071"/>
              <a:gd name="connsiteY156" fmla="*/ 1878895 h 2340869"/>
              <a:gd name="connsiteX157" fmla="*/ 365368 w 1573071"/>
              <a:gd name="connsiteY157" fmla="*/ 1857463 h 2340869"/>
              <a:gd name="connsiteX158" fmla="*/ 334413 w 1573071"/>
              <a:gd name="connsiteY158" fmla="*/ 1812220 h 2340869"/>
              <a:gd name="connsiteX159" fmla="*/ 291549 w 1573071"/>
              <a:gd name="connsiteY159" fmla="*/ 1788407 h 2340869"/>
              <a:gd name="connsiteX160" fmla="*/ 248688 w 1573071"/>
              <a:gd name="connsiteY160" fmla="*/ 1759833 h 2340869"/>
              <a:gd name="connsiteX161" fmla="*/ 215349 w 1573071"/>
              <a:gd name="connsiteY161" fmla="*/ 1750307 h 2340869"/>
              <a:gd name="connsiteX162" fmla="*/ 217731 w 1573071"/>
              <a:gd name="connsiteY162" fmla="*/ 1705061 h 2340869"/>
              <a:gd name="connsiteX163" fmla="*/ 174868 w 1573071"/>
              <a:gd name="connsiteY163" fmla="*/ 1719351 h 2340869"/>
              <a:gd name="connsiteX164" fmla="*/ 186775 w 1573071"/>
              <a:gd name="connsiteY164" fmla="*/ 1752689 h 2340869"/>
              <a:gd name="connsiteX165" fmla="*/ 179631 w 1573071"/>
              <a:gd name="connsiteY165" fmla="*/ 1769358 h 2340869"/>
              <a:gd name="connsiteX166" fmla="*/ 141531 w 1573071"/>
              <a:gd name="connsiteY166" fmla="*/ 1740783 h 2340869"/>
              <a:gd name="connsiteX167" fmla="*/ 98669 w 1573071"/>
              <a:gd name="connsiteY167" fmla="*/ 1738401 h 2340869"/>
              <a:gd name="connsiteX168" fmla="*/ 43899 w 1573071"/>
              <a:gd name="connsiteY168" fmla="*/ 1719351 h 2340869"/>
              <a:gd name="connsiteX169" fmla="*/ 10560 w 1573071"/>
              <a:gd name="connsiteY169" fmla="*/ 1716967 h 2340869"/>
              <a:gd name="connsiteX170" fmla="*/ 1037 w 1573071"/>
              <a:gd name="connsiteY170" fmla="*/ 1664583 h 2340869"/>
              <a:gd name="connsiteX171" fmla="*/ 34374 w 1573071"/>
              <a:gd name="connsiteY171" fmla="*/ 1576476 h 2340869"/>
              <a:gd name="connsiteX172" fmla="*/ 60568 w 1573071"/>
              <a:gd name="connsiteY172" fmla="*/ 1528851 h 2340869"/>
              <a:gd name="connsiteX173" fmla="*/ 81999 w 1573071"/>
              <a:gd name="connsiteY173" fmla="*/ 1481226 h 2340869"/>
              <a:gd name="connsiteX174" fmla="*/ 108194 w 1573071"/>
              <a:gd name="connsiteY174" fmla="*/ 1443126 h 2340869"/>
              <a:gd name="connsiteX175" fmla="*/ 146293 w 1573071"/>
              <a:gd name="connsiteY175" fmla="*/ 1433601 h 2340869"/>
              <a:gd name="connsiteX176" fmla="*/ 153438 w 1573071"/>
              <a:gd name="connsiteY176" fmla="*/ 1397883 h 2340869"/>
              <a:gd name="connsiteX177" fmla="*/ 262975 w 1573071"/>
              <a:gd name="connsiteY177" fmla="*/ 1278820 h 2340869"/>
              <a:gd name="connsiteX178" fmla="*/ 286787 w 1573071"/>
              <a:gd name="connsiteY178" fmla="*/ 1140705 h 2340869"/>
              <a:gd name="connsiteX179" fmla="*/ 282025 w 1573071"/>
              <a:gd name="connsiteY179" fmla="*/ 1059745 h 2340869"/>
              <a:gd name="connsiteX180" fmla="*/ 196300 w 1573071"/>
              <a:gd name="connsiteY180" fmla="*/ 1047839 h 2340869"/>
              <a:gd name="connsiteX181" fmla="*/ 179632 w 1573071"/>
              <a:gd name="connsiteY181" fmla="*/ 966876 h 2340869"/>
              <a:gd name="connsiteX182" fmla="*/ 186775 w 1573071"/>
              <a:gd name="connsiteY182" fmla="*/ 900201 h 2340869"/>
              <a:gd name="connsiteX183" fmla="*/ 148675 w 1573071"/>
              <a:gd name="connsiteY183" fmla="*/ 862101 h 2340869"/>
              <a:gd name="connsiteX184" fmla="*/ 127244 w 1573071"/>
              <a:gd name="connsiteY184" fmla="*/ 821619 h 2340869"/>
              <a:gd name="connsiteX185" fmla="*/ 117719 w 1573071"/>
              <a:gd name="connsiteY185" fmla="*/ 762089 h 2340869"/>
              <a:gd name="connsiteX186" fmla="*/ 102097 w 1573071"/>
              <a:gd name="connsiteY186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384418 w 1573071"/>
              <a:gd name="connsiteY4" fmla="*/ 481100 h 2340869"/>
              <a:gd name="connsiteX5" fmla="*/ 508243 w 1573071"/>
              <a:gd name="connsiteY5" fmla="*/ 416807 h 2340869"/>
              <a:gd name="connsiteX6" fmla="*/ 567774 w 1573071"/>
              <a:gd name="connsiteY6" fmla="*/ 357274 h 2340869"/>
              <a:gd name="connsiteX7" fmla="*/ 624924 w 1573071"/>
              <a:gd name="connsiteY7" fmla="*/ 307269 h 2340869"/>
              <a:gd name="connsiteX8" fmla="*/ 470141 w 1573071"/>
              <a:gd name="connsiteY8" fmla="*/ 64384 h 2340869"/>
              <a:gd name="connsiteX9" fmla="*/ 713029 w 1573071"/>
              <a:gd name="connsiteY9" fmla="*/ 266789 h 2340869"/>
              <a:gd name="connsiteX10" fmla="*/ 522529 w 1573071"/>
              <a:gd name="connsiteY10" fmla="*/ 23901 h 2340869"/>
              <a:gd name="connsiteX11" fmla="*/ 543961 w 1573071"/>
              <a:gd name="connsiteY11" fmla="*/ 11994 h 2340869"/>
              <a:gd name="connsiteX12" fmla="*/ 551104 w 1573071"/>
              <a:gd name="connsiteY12" fmla="*/ 89 h 2340869"/>
              <a:gd name="connsiteX13" fmla="*/ 601110 w 1573071"/>
              <a:gd name="connsiteY13" fmla="*/ 19139 h 2340869"/>
              <a:gd name="connsiteX14" fmla="*/ 636831 w 1573071"/>
              <a:gd name="connsiteY14" fmla="*/ 33424 h 2340869"/>
              <a:gd name="connsiteX15" fmla="*/ 651116 w 1573071"/>
              <a:gd name="connsiteY15" fmla="*/ 40570 h 2340869"/>
              <a:gd name="connsiteX16" fmla="*/ 708266 w 1573071"/>
              <a:gd name="connsiteY16" fmla="*/ 121534 h 2340869"/>
              <a:gd name="connsiteX17" fmla="*/ 784468 w 1573071"/>
              <a:gd name="connsiteY17" fmla="*/ 242975 h 2340869"/>
              <a:gd name="connsiteX18" fmla="*/ 753510 w 1573071"/>
              <a:gd name="connsiteY18" fmla="*/ 123915 h 2340869"/>
              <a:gd name="connsiteX19" fmla="*/ 765416 w 1573071"/>
              <a:gd name="connsiteY19" fmla="*/ 114390 h 2340869"/>
              <a:gd name="connsiteX20" fmla="*/ 855903 w 1573071"/>
              <a:gd name="connsiteY20" fmla="*/ 192971 h 2340869"/>
              <a:gd name="connsiteX21" fmla="*/ 908291 w 1573071"/>
              <a:gd name="connsiteY21" fmla="*/ 133440 h 2340869"/>
              <a:gd name="connsiteX22" fmla="*/ 901147 w 1573071"/>
              <a:gd name="connsiteY22" fmla="*/ 83434 h 2340869"/>
              <a:gd name="connsiteX23" fmla="*/ 920197 w 1573071"/>
              <a:gd name="connsiteY23" fmla="*/ 38190 h 2340869"/>
              <a:gd name="connsiteX24" fmla="*/ 922579 w 1573071"/>
              <a:gd name="connsiteY24" fmla="*/ 64384 h 2340869"/>
              <a:gd name="connsiteX25" fmla="*/ 946391 w 1573071"/>
              <a:gd name="connsiteY25" fmla="*/ 42952 h 2340869"/>
              <a:gd name="connsiteX26" fmla="*/ 982113 w 1573071"/>
              <a:gd name="connsiteY26" fmla="*/ 42950 h 2340869"/>
              <a:gd name="connsiteX27" fmla="*/ 1032116 w 1573071"/>
              <a:gd name="connsiteY27" fmla="*/ 69146 h 2340869"/>
              <a:gd name="connsiteX28" fmla="*/ 1060693 w 1573071"/>
              <a:gd name="connsiteY28" fmla="*/ 26281 h 2340869"/>
              <a:gd name="connsiteX29" fmla="*/ 1155942 w 1573071"/>
              <a:gd name="connsiteY29" fmla="*/ 16756 h 2340869"/>
              <a:gd name="connsiteX30" fmla="*/ 1182135 w 1573071"/>
              <a:gd name="connsiteY30" fmla="*/ 11996 h 2340869"/>
              <a:gd name="connsiteX31" fmla="*/ 1255954 w 1573071"/>
              <a:gd name="connsiteY31" fmla="*/ 54859 h 2340869"/>
              <a:gd name="connsiteX32" fmla="*/ 1310722 w 1573071"/>
              <a:gd name="connsiteY32" fmla="*/ 121534 h 2340869"/>
              <a:gd name="connsiteX33" fmla="*/ 1253572 w 1573071"/>
              <a:gd name="connsiteY33" fmla="*/ 135821 h 2340869"/>
              <a:gd name="connsiteX34" fmla="*/ 1229760 w 1573071"/>
              <a:gd name="connsiteY34" fmla="*/ 169159 h 2340869"/>
              <a:gd name="connsiteX35" fmla="*/ 1272622 w 1573071"/>
              <a:gd name="connsiteY35" fmla="*/ 188209 h 2340869"/>
              <a:gd name="connsiteX36" fmla="*/ 1298816 w 1573071"/>
              <a:gd name="connsiteY36" fmla="*/ 185827 h 2340869"/>
              <a:gd name="connsiteX37" fmla="*/ 1322629 w 1573071"/>
              <a:gd name="connsiteY37" fmla="*/ 202496 h 2340869"/>
              <a:gd name="connsiteX38" fmla="*/ 1351204 w 1573071"/>
              <a:gd name="connsiteY38" fmla="*/ 200115 h 2340869"/>
              <a:gd name="connsiteX39" fmla="*/ 1370255 w 1573071"/>
              <a:gd name="connsiteY39" fmla="*/ 212019 h 2340869"/>
              <a:gd name="connsiteX40" fmla="*/ 1289291 w 1573071"/>
              <a:gd name="connsiteY40" fmla="*/ 338227 h 2340869"/>
              <a:gd name="connsiteX41" fmla="*/ 1260716 w 1573071"/>
              <a:gd name="connsiteY41" fmla="*/ 350134 h 2340869"/>
              <a:gd name="connsiteX42" fmla="*/ 1184516 w 1573071"/>
              <a:gd name="connsiteY42" fmla="*/ 316796 h 2340869"/>
              <a:gd name="connsiteX43" fmla="*/ 1101172 w 1573071"/>
              <a:gd name="connsiteY43" fmla="*/ 262027 h 2340869"/>
              <a:gd name="connsiteX44" fmla="*/ 1003541 w 1573071"/>
              <a:gd name="connsiteY44" fmla="*/ 288221 h 2340869"/>
              <a:gd name="connsiteX45" fmla="*/ 991635 w 1573071"/>
              <a:gd name="connsiteY45" fmla="*/ 323940 h 2340869"/>
              <a:gd name="connsiteX46" fmla="*/ 1036879 w 1573071"/>
              <a:gd name="connsiteY46" fmla="*/ 352515 h 2340869"/>
              <a:gd name="connsiteX47" fmla="*/ 1063072 w 1573071"/>
              <a:gd name="connsiteY47" fmla="*/ 402521 h 2340869"/>
              <a:gd name="connsiteX48" fmla="*/ 1060691 w 1573071"/>
              <a:gd name="connsiteY48" fmla="*/ 421571 h 2340869"/>
              <a:gd name="connsiteX49" fmla="*/ 1044022 w 1573071"/>
              <a:gd name="connsiteY49" fmla="*/ 493009 h 2340869"/>
              <a:gd name="connsiteX50" fmla="*/ 1017829 w 1573071"/>
              <a:gd name="connsiteY50" fmla="*/ 540634 h 2340869"/>
              <a:gd name="connsiteX51" fmla="*/ 986872 w 1573071"/>
              <a:gd name="connsiteY51" fmla="*/ 566827 h 2340869"/>
              <a:gd name="connsiteX52" fmla="*/ 972585 w 1573071"/>
              <a:gd name="connsiteY52" fmla="*/ 628740 h 2340869"/>
              <a:gd name="connsiteX53" fmla="*/ 1044022 w 1573071"/>
              <a:gd name="connsiteY53" fmla="*/ 640646 h 2340869"/>
              <a:gd name="connsiteX54" fmla="*/ 1079741 w 1573071"/>
              <a:gd name="connsiteY54" fmla="*/ 600165 h 2340869"/>
              <a:gd name="connsiteX55" fmla="*/ 1110697 w 1573071"/>
              <a:gd name="connsiteY55" fmla="*/ 573971 h 2340869"/>
              <a:gd name="connsiteX56" fmla="*/ 1179754 w 1573071"/>
              <a:gd name="connsiteY56" fmla="*/ 564446 h 2340869"/>
              <a:gd name="connsiteX57" fmla="*/ 1189279 w 1573071"/>
              <a:gd name="connsiteY57" fmla="*/ 633502 h 2340869"/>
              <a:gd name="connsiteX58" fmla="*/ 1251191 w 1573071"/>
              <a:gd name="connsiteY58" fmla="*/ 669221 h 2340869"/>
              <a:gd name="connsiteX59" fmla="*/ 1263097 w 1573071"/>
              <a:gd name="connsiteY59" fmla="*/ 688271 h 2340869"/>
              <a:gd name="connsiteX60" fmla="*/ 1294054 w 1573071"/>
              <a:gd name="connsiteY60" fmla="*/ 685890 h 2340869"/>
              <a:gd name="connsiteX61" fmla="*/ 1272622 w 1573071"/>
              <a:gd name="connsiteY61" fmla="*/ 647790 h 2340869"/>
              <a:gd name="connsiteX62" fmla="*/ 1320247 w 1573071"/>
              <a:gd name="connsiteY62" fmla="*/ 650171 h 2340869"/>
              <a:gd name="connsiteX63" fmla="*/ 1332154 w 1573071"/>
              <a:gd name="connsiteY63" fmla="*/ 685890 h 2340869"/>
              <a:gd name="connsiteX64" fmla="*/ 1346442 w 1573071"/>
              <a:gd name="connsiteY64" fmla="*/ 654934 h 2340869"/>
              <a:gd name="connsiteX65" fmla="*/ 1375016 w 1573071"/>
              <a:gd name="connsiteY65" fmla="*/ 664459 h 2340869"/>
              <a:gd name="connsiteX66" fmla="*/ 1432166 w 1573071"/>
              <a:gd name="connsiteY66" fmla="*/ 654934 h 2340869"/>
              <a:gd name="connsiteX67" fmla="*/ 1448835 w 1573071"/>
              <a:gd name="connsiteY67" fmla="*/ 633502 h 2340869"/>
              <a:gd name="connsiteX68" fmla="*/ 1501222 w 1573071"/>
              <a:gd name="connsiteY68" fmla="*/ 650171 h 2340869"/>
              <a:gd name="connsiteX69" fmla="*/ 1505985 w 1573071"/>
              <a:gd name="connsiteY69" fmla="*/ 688271 h 2340869"/>
              <a:gd name="connsiteX70" fmla="*/ 1532179 w 1573071"/>
              <a:gd name="connsiteY70" fmla="*/ 697796 h 2340869"/>
              <a:gd name="connsiteX71" fmla="*/ 1522654 w 1573071"/>
              <a:gd name="connsiteY71" fmla="*/ 747802 h 2340869"/>
              <a:gd name="connsiteX72" fmla="*/ 1555991 w 1573071"/>
              <a:gd name="connsiteY72" fmla="*/ 764471 h 2340869"/>
              <a:gd name="connsiteX73" fmla="*/ 1555991 w 1573071"/>
              <a:gd name="connsiteY73" fmla="*/ 802571 h 2340869"/>
              <a:gd name="connsiteX74" fmla="*/ 1517891 w 1573071"/>
              <a:gd name="connsiteY74" fmla="*/ 797809 h 2340869"/>
              <a:gd name="connsiteX75" fmla="*/ 1479791 w 1573071"/>
              <a:gd name="connsiteY75" fmla="*/ 819240 h 2340869"/>
              <a:gd name="connsiteX76" fmla="*/ 1501222 w 1573071"/>
              <a:gd name="connsiteY76" fmla="*/ 835909 h 2340869"/>
              <a:gd name="connsiteX77" fmla="*/ 1541704 w 1573071"/>
              <a:gd name="connsiteY77" fmla="*/ 840671 h 2340869"/>
              <a:gd name="connsiteX78" fmla="*/ 1572660 w 1573071"/>
              <a:gd name="connsiteY78" fmla="*/ 871627 h 2340869"/>
              <a:gd name="connsiteX79" fmla="*/ 1560756 w 1573071"/>
              <a:gd name="connsiteY79" fmla="*/ 902582 h 2340869"/>
              <a:gd name="connsiteX80" fmla="*/ 1558376 w 1573071"/>
              <a:gd name="connsiteY80" fmla="*/ 933539 h 2340869"/>
              <a:gd name="connsiteX81" fmla="*/ 1555991 w 1573071"/>
              <a:gd name="connsiteY81" fmla="*/ 964496 h 2340869"/>
              <a:gd name="connsiteX82" fmla="*/ 1567897 w 1573071"/>
              <a:gd name="connsiteY82" fmla="*/ 983546 h 2340869"/>
              <a:gd name="connsiteX83" fmla="*/ 1517894 w 1573071"/>
              <a:gd name="connsiteY83" fmla="*/ 966874 h 2340869"/>
              <a:gd name="connsiteX84" fmla="*/ 1463123 w 1573071"/>
              <a:gd name="connsiteY84" fmla="*/ 985928 h 2340869"/>
              <a:gd name="connsiteX85" fmla="*/ 1425022 w 1573071"/>
              <a:gd name="connsiteY85" fmla="*/ 943065 h 2340869"/>
              <a:gd name="connsiteX86" fmla="*/ 1403591 w 1573071"/>
              <a:gd name="connsiteY86" fmla="*/ 935921 h 2340869"/>
              <a:gd name="connsiteX87" fmla="*/ 1389304 w 1573071"/>
              <a:gd name="connsiteY87" fmla="*/ 950209 h 2340869"/>
              <a:gd name="connsiteX88" fmla="*/ 1398829 w 1573071"/>
              <a:gd name="connsiteY88" fmla="*/ 978784 h 2340869"/>
              <a:gd name="connsiteX89" fmla="*/ 1348822 w 1573071"/>
              <a:gd name="connsiteY89" fmla="*/ 978784 h 2340869"/>
              <a:gd name="connsiteX90" fmla="*/ 1267860 w 1573071"/>
              <a:gd name="connsiteY90" fmla="*/ 997834 h 2340869"/>
              <a:gd name="connsiteX91" fmla="*/ 1239285 w 1573071"/>
              <a:gd name="connsiteY91" fmla="*/ 1019265 h 2340869"/>
              <a:gd name="connsiteX92" fmla="*/ 1213091 w 1573071"/>
              <a:gd name="connsiteY92" fmla="*/ 1024027 h 2340869"/>
              <a:gd name="connsiteX93" fmla="*/ 1191660 w 1573071"/>
              <a:gd name="connsiteY93" fmla="*/ 1035934 h 2340869"/>
              <a:gd name="connsiteX94" fmla="*/ 1160704 w 1573071"/>
              <a:gd name="connsiteY94" fmla="*/ 1033552 h 2340869"/>
              <a:gd name="connsiteX95" fmla="*/ 1101172 w 1573071"/>
              <a:gd name="connsiteY95" fmla="*/ 1059746 h 2340869"/>
              <a:gd name="connsiteX96" fmla="*/ 1060691 w 1573071"/>
              <a:gd name="connsiteY96" fmla="*/ 1052602 h 2340869"/>
              <a:gd name="connsiteX97" fmla="*/ 1022591 w 1573071"/>
              <a:gd name="connsiteY97" fmla="*/ 1074034 h 2340869"/>
              <a:gd name="connsiteX98" fmla="*/ 994016 w 1573071"/>
              <a:gd name="connsiteY98" fmla="*/ 1090702 h 2340869"/>
              <a:gd name="connsiteX99" fmla="*/ 989254 w 1573071"/>
              <a:gd name="connsiteY99" fmla="*/ 1119277 h 2340869"/>
              <a:gd name="connsiteX100" fmla="*/ 960679 w 1573071"/>
              <a:gd name="connsiteY100" fmla="*/ 1107371 h 2340869"/>
              <a:gd name="connsiteX101" fmla="*/ 958300 w 1573071"/>
              <a:gd name="connsiteY101" fmla="*/ 1157376 h 2340869"/>
              <a:gd name="connsiteX102" fmla="*/ 979731 w 1573071"/>
              <a:gd name="connsiteY102" fmla="*/ 1166900 h 2340869"/>
              <a:gd name="connsiteX103" fmla="*/ 974968 w 1573071"/>
              <a:gd name="connsiteY103" fmla="*/ 1240718 h 2340869"/>
              <a:gd name="connsiteX104" fmla="*/ 984494 w 1573071"/>
              <a:gd name="connsiteY104" fmla="*/ 1302633 h 2340869"/>
              <a:gd name="connsiteX105" fmla="*/ 1032119 w 1573071"/>
              <a:gd name="connsiteY105" fmla="*/ 1383595 h 2340869"/>
              <a:gd name="connsiteX106" fmla="*/ 1072600 w 1573071"/>
              <a:gd name="connsiteY106" fmla="*/ 1405026 h 2340869"/>
              <a:gd name="connsiteX107" fmla="*/ 1089269 w 1573071"/>
              <a:gd name="connsiteY107" fmla="*/ 1471701 h 2340869"/>
              <a:gd name="connsiteX108" fmla="*/ 1122607 w 1573071"/>
              <a:gd name="connsiteY108" fmla="*/ 1497895 h 2340869"/>
              <a:gd name="connsiteX109" fmla="*/ 1163088 w 1573071"/>
              <a:gd name="connsiteY109" fmla="*/ 1557426 h 2340869"/>
              <a:gd name="connsiteX110" fmla="*/ 1191663 w 1573071"/>
              <a:gd name="connsiteY110" fmla="*/ 1571714 h 2340869"/>
              <a:gd name="connsiteX111" fmla="*/ 1220238 w 1573071"/>
              <a:gd name="connsiteY111" fmla="*/ 1609813 h 2340869"/>
              <a:gd name="connsiteX112" fmla="*/ 1215943 w 1573071"/>
              <a:gd name="connsiteY112" fmla="*/ 1629673 h 2340869"/>
              <a:gd name="connsiteX113" fmla="*/ 1196425 w 1573071"/>
              <a:gd name="connsiteY113" fmla="*/ 1678870 h 2340869"/>
              <a:gd name="connsiteX114" fmla="*/ 1144037 w 1573071"/>
              <a:gd name="connsiteY114" fmla="*/ 1674106 h 2340869"/>
              <a:gd name="connsiteX115" fmla="*/ 1124987 w 1573071"/>
              <a:gd name="connsiteY115" fmla="*/ 1719349 h 2340869"/>
              <a:gd name="connsiteX116" fmla="*/ 1048787 w 1573071"/>
              <a:gd name="connsiteY116" fmla="*/ 1752687 h 2340869"/>
              <a:gd name="connsiteX117" fmla="*/ 1020212 w 1573071"/>
              <a:gd name="connsiteY117" fmla="*/ 1812218 h 2340869"/>
              <a:gd name="connsiteX118" fmla="*/ 1036881 w 1573071"/>
              <a:gd name="connsiteY118" fmla="*/ 1859843 h 2340869"/>
              <a:gd name="connsiteX119" fmla="*/ 1017832 w 1573071"/>
              <a:gd name="connsiteY119" fmla="*/ 1900326 h 2340869"/>
              <a:gd name="connsiteX120" fmla="*/ 984493 w 1573071"/>
              <a:gd name="connsiteY120" fmla="*/ 1897943 h 2340869"/>
              <a:gd name="connsiteX121" fmla="*/ 982112 w 1573071"/>
              <a:gd name="connsiteY121" fmla="*/ 1962237 h 2340869"/>
              <a:gd name="connsiteX122" fmla="*/ 946393 w 1573071"/>
              <a:gd name="connsiteY122" fmla="*/ 1978906 h 2340869"/>
              <a:gd name="connsiteX123" fmla="*/ 910674 w 1573071"/>
              <a:gd name="connsiteY123" fmla="*/ 1986049 h 2340869"/>
              <a:gd name="connsiteX124" fmla="*/ 910674 w 1573071"/>
              <a:gd name="connsiteY124" fmla="*/ 2050343 h 2340869"/>
              <a:gd name="connsiteX125" fmla="*/ 967824 w 1573071"/>
              <a:gd name="connsiteY125" fmla="*/ 2059868 h 2340869"/>
              <a:gd name="connsiteX126" fmla="*/ 1001162 w 1573071"/>
              <a:gd name="connsiteY126" fmla="*/ 2055106 h 2340869"/>
              <a:gd name="connsiteX127" fmla="*/ 1005922 w 1573071"/>
              <a:gd name="connsiteY127" fmla="*/ 2128925 h 2340869"/>
              <a:gd name="connsiteX128" fmla="*/ 982112 w 1573071"/>
              <a:gd name="connsiteY128" fmla="*/ 2150356 h 2340869"/>
              <a:gd name="connsiteX129" fmla="*/ 922581 w 1573071"/>
              <a:gd name="connsiteY129" fmla="*/ 2147976 h 2340869"/>
              <a:gd name="connsiteX130" fmla="*/ 870193 w 1573071"/>
              <a:gd name="connsiteY130" fmla="*/ 2157501 h 2340869"/>
              <a:gd name="connsiteX131" fmla="*/ 824949 w 1573071"/>
              <a:gd name="connsiteY131" fmla="*/ 2181314 h 2340869"/>
              <a:gd name="connsiteX132" fmla="*/ 779704 w 1573071"/>
              <a:gd name="connsiteY132" fmla="*/ 2188456 h 2340869"/>
              <a:gd name="connsiteX133" fmla="*/ 758274 w 1573071"/>
              <a:gd name="connsiteY133" fmla="*/ 2207508 h 2340869"/>
              <a:gd name="connsiteX134" fmla="*/ 751131 w 1573071"/>
              <a:gd name="connsiteY134" fmla="*/ 2252751 h 2340869"/>
              <a:gd name="connsiteX135" fmla="*/ 734462 w 1573071"/>
              <a:gd name="connsiteY135" fmla="*/ 2264658 h 2340869"/>
              <a:gd name="connsiteX136" fmla="*/ 689218 w 1573071"/>
              <a:gd name="connsiteY136" fmla="*/ 2314664 h 2340869"/>
              <a:gd name="connsiteX137" fmla="*/ 665406 w 1573071"/>
              <a:gd name="connsiteY137" fmla="*/ 2319425 h 2340869"/>
              <a:gd name="connsiteX138" fmla="*/ 617781 w 1573071"/>
              <a:gd name="connsiteY138" fmla="*/ 2340857 h 2340869"/>
              <a:gd name="connsiteX139" fmla="*/ 579681 w 1573071"/>
              <a:gd name="connsiteY139" fmla="*/ 2324188 h 2340869"/>
              <a:gd name="connsiteX140" fmla="*/ 563012 w 1573071"/>
              <a:gd name="connsiteY140" fmla="*/ 2295613 h 2340869"/>
              <a:gd name="connsiteX141" fmla="*/ 520149 w 1573071"/>
              <a:gd name="connsiteY141" fmla="*/ 2305139 h 2340869"/>
              <a:gd name="connsiteX142" fmla="*/ 512573 w 1573071"/>
              <a:gd name="connsiteY142" fmla="*/ 2299035 h 2340869"/>
              <a:gd name="connsiteX143" fmla="*/ 503481 w 1573071"/>
              <a:gd name="connsiteY143" fmla="*/ 2293232 h 2340869"/>
              <a:gd name="connsiteX144" fmla="*/ 522531 w 1573071"/>
              <a:gd name="connsiteY144" fmla="*/ 2186075 h 2340869"/>
              <a:gd name="connsiteX145" fmla="*/ 539199 w 1573071"/>
              <a:gd name="connsiteY145" fmla="*/ 2164644 h 2340869"/>
              <a:gd name="connsiteX146" fmla="*/ 529674 w 1573071"/>
              <a:gd name="connsiteY146" fmla="*/ 2119401 h 2340869"/>
              <a:gd name="connsiteX147" fmla="*/ 553487 w 1573071"/>
              <a:gd name="connsiteY147" fmla="*/ 2105113 h 2340869"/>
              <a:gd name="connsiteX148" fmla="*/ 534437 w 1573071"/>
              <a:gd name="connsiteY148" fmla="*/ 2090826 h 2340869"/>
              <a:gd name="connsiteX149" fmla="*/ 522531 w 1573071"/>
              <a:gd name="connsiteY149" fmla="*/ 2055108 h 2340869"/>
              <a:gd name="connsiteX150" fmla="*/ 513006 w 1573071"/>
              <a:gd name="connsiteY150" fmla="*/ 2009864 h 2340869"/>
              <a:gd name="connsiteX151" fmla="*/ 510624 w 1573071"/>
              <a:gd name="connsiteY151" fmla="*/ 1978906 h 2340869"/>
              <a:gd name="connsiteX152" fmla="*/ 460618 w 1573071"/>
              <a:gd name="connsiteY152" fmla="*/ 1981289 h 2340869"/>
              <a:gd name="connsiteX153" fmla="*/ 427282 w 1573071"/>
              <a:gd name="connsiteY153" fmla="*/ 1945570 h 2340869"/>
              <a:gd name="connsiteX154" fmla="*/ 382037 w 1573071"/>
              <a:gd name="connsiteY154" fmla="*/ 1928900 h 2340869"/>
              <a:gd name="connsiteX155" fmla="*/ 367749 w 1573071"/>
              <a:gd name="connsiteY155" fmla="*/ 1878895 h 2340869"/>
              <a:gd name="connsiteX156" fmla="*/ 365368 w 1573071"/>
              <a:gd name="connsiteY156" fmla="*/ 1857463 h 2340869"/>
              <a:gd name="connsiteX157" fmla="*/ 334413 w 1573071"/>
              <a:gd name="connsiteY157" fmla="*/ 1812220 h 2340869"/>
              <a:gd name="connsiteX158" fmla="*/ 291549 w 1573071"/>
              <a:gd name="connsiteY158" fmla="*/ 1788407 h 2340869"/>
              <a:gd name="connsiteX159" fmla="*/ 248688 w 1573071"/>
              <a:gd name="connsiteY159" fmla="*/ 1759833 h 2340869"/>
              <a:gd name="connsiteX160" fmla="*/ 215349 w 1573071"/>
              <a:gd name="connsiteY160" fmla="*/ 1750307 h 2340869"/>
              <a:gd name="connsiteX161" fmla="*/ 217731 w 1573071"/>
              <a:gd name="connsiteY161" fmla="*/ 1705061 h 2340869"/>
              <a:gd name="connsiteX162" fmla="*/ 174868 w 1573071"/>
              <a:gd name="connsiteY162" fmla="*/ 1719351 h 2340869"/>
              <a:gd name="connsiteX163" fmla="*/ 186775 w 1573071"/>
              <a:gd name="connsiteY163" fmla="*/ 1752689 h 2340869"/>
              <a:gd name="connsiteX164" fmla="*/ 179631 w 1573071"/>
              <a:gd name="connsiteY164" fmla="*/ 1769358 h 2340869"/>
              <a:gd name="connsiteX165" fmla="*/ 141531 w 1573071"/>
              <a:gd name="connsiteY165" fmla="*/ 1740783 h 2340869"/>
              <a:gd name="connsiteX166" fmla="*/ 98669 w 1573071"/>
              <a:gd name="connsiteY166" fmla="*/ 1738401 h 2340869"/>
              <a:gd name="connsiteX167" fmla="*/ 43899 w 1573071"/>
              <a:gd name="connsiteY167" fmla="*/ 1719351 h 2340869"/>
              <a:gd name="connsiteX168" fmla="*/ 10560 w 1573071"/>
              <a:gd name="connsiteY168" fmla="*/ 1716967 h 2340869"/>
              <a:gd name="connsiteX169" fmla="*/ 1037 w 1573071"/>
              <a:gd name="connsiteY169" fmla="*/ 1664583 h 2340869"/>
              <a:gd name="connsiteX170" fmla="*/ 34374 w 1573071"/>
              <a:gd name="connsiteY170" fmla="*/ 1576476 h 2340869"/>
              <a:gd name="connsiteX171" fmla="*/ 60568 w 1573071"/>
              <a:gd name="connsiteY171" fmla="*/ 1528851 h 2340869"/>
              <a:gd name="connsiteX172" fmla="*/ 81999 w 1573071"/>
              <a:gd name="connsiteY172" fmla="*/ 1481226 h 2340869"/>
              <a:gd name="connsiteX173" fmla="*/ 108194 w 1573071"/>
              <a:gd name="connsiteY173" fmla="*/ 1443126 h 2340869"/>
              <a:gd name="connsiteX174" fmla="*/ 146293 w 1573071"/>
              <a:gd name="connsiteY174" fmla="*/ 1433601 h 2340869"/>
              <a:gd name="connsiteX175" fmla="*/ 153438 w 1573071"/>
              <a:gd name="connsiteY175" fmla="*/ 1397883 h 2340869"/>
              <a:gd name="connsiteX176" fmla="*/ 262975 w 1573071"/>
              <a:gd name="connsiteY176" fmla="*/ 1278820 h 2340869"/>
              <a:gd name="connsiteX177" fmla="*/ 286787 w 1573071"/>
              <a:gd name="connsiteY177" fmla="*/ 1140705 h 2340869"/>
              <a:gd name="connsiteX178" fmla="*/ 282025 w 1573071"/>
              <a:gd name="connsiteY178" fmla="*/ 1059745 h 2340869"/>
              <a:gd name="connsiteX179" fmla="*/ 196300 w 1573071"/>
              <a:gd name="connsiteY179" fmla="*/ 1047839 h 2340869"/>
              <a:gd name="connsiteX180" fmla="*/ 179632 w 1573071"/>
              <a:gd name="connsiteY180" fmla="*/ 966876 h 2340869"/>
              <a:gd name="connsiteX181" fmla="*/ 186775 w 1573071"/>
              <a:gd name="connsiteY181" fmla="*/ 900201 h 2340869"/>
              <a:gd name="connsiteX182" fmla="*/ 148675 w 1573071"/>
              <a:gd name="connsiteY182" fmla="*/ 862101 h 2340869"/>
              <a:gd name="connsiteX183" fmla="*/ 127244 w 1573071"/>
              <a:gd name="connsiteY183" fmla="*/ 821619 h 2340869"/>
              <a:gd name="connsiteX184" fmla="*/ 117719 w 1573071"/>
              <a:gd name="connsiteY184" fmla="*/ 762089 h 2340869"/>
              <a:gd name="connsiteX185" fmla="*/ 102097 w 1573071"/>
              <a:gd name="connsiteY185" fmla="*/ 681935 h 2340869"/>
              <a:gd name="connsiteX0" fmla="*/ 102097 w 1573071"/>
              <a:gd name="connsiteY0" fmla="*/ 681935 h 2340869"/>
              <a:gd name="connsiteX1" fmla="*/ 91525 w 1573071"/>
              <a:gd name="connsiteY1" fmla="*/ 600163 h 2340869"/>
              <a:gd name="connsiteX2" fmla="*/ 93907 w 1573071"/>
              <a:gd name="connsiteY2" fmla="*/ 535869 h 2340869"/>
              <a:gd name="connsiteX3" fmla="*/ 192331 w 1573071"/>
              <a:gd name="connsiteY3" fmla="*/ 505707 h 2340869"/>
              <a:gd name="connsiteX4" fmla="*/ 384418 w 1573071"/>
              <a:gd name="connsiteY4" fmla="*/ 481100 h 2340869"/>
              <a:gd name="connsiteX5" fmla="*/ 508243 w 1573071"/>
              <a:gd name="connsiteY5" fmla="*/ 416807 h 2340869"/>
              <a:gd name="connsiteX6" fmla="*/ 567774 w 1573071"/>
              <a:gd name="connsiteY6" fmla="*/ 357274 h 2340869"/>
              <a:gd name="connsiteX7" fmla="*/ 624924 w 1573071"/>
              <a:gd name="connsiteY7" fmla="*/ 307269 h 2340869"/>
              <a:gd name="connsiteX8" fmla="*/ 713029 w 1573071"/>
              <a:gd name="connsiteY8" fmla="*/ 266789 h 2340869"/>
              <a:gd name="connsiteX9" fmla="*/ 522529 w 1573071"/>
              <a:gd name="connsiteY9" fmla="*/ 23901 h 2340869"/>
              <a:gd name="connsiteX10" fmla="*/ 543961 w 1573071"/>
              <a:gd name="connsiteY10" fmla="*/ 11994 h 2340869"/>
              <a:gd name="connsiteX11" fmla="*/ 551104 w 1573071"/>
              <a:gd name="connsiteY11" fmla="*/ 89 h 2340869"/>
              <a:gd name="connsiteX12" fmla="*/ 601110 w 1573071"/>
              <a:gd name="connsiteY12" fmla="*/ 19139 h 2340869"/>
              <a:gd name="connsiteX13" fmla="*/ 636831 w 1573071"/>
              <a:gd name="connsiteY13" fmla="*/ 33424 h 2340869"/>
              <a:gd name="connsiteX14" fmla="*/ 651116 w 1573071"/>
              <a:gd name="connsiteY14" fmla="*/ 40570 h 2340869"/>
              <a:gd name="connsiteX15" fmla="*/ 708266 w 1573071"/>
              <a:gd name="connsiteY15" fmla="*/ 121534 h 2340869"/>
              <a:gd name="connsiteX16" fmla="*/ 784468 w 1573071"/>
              <a:gd name="connsiteY16" fmla="*/ 242975 h 2340869"/>
              <a:gd name="connsiteX17" fmla="*/ 753510 w 1573071"/>
              <a:gd name="connsiteY17" fmla="*/ 123915 h 2340869"/>
              <a:gd name="connsiteX18" fmla="*/ 765416 w 1573071"/>
              <a:gd name="connsiteY18" fmla="*/ 114390 h 2340869"/>
              <a:gd name="connsiteX19" fmla="*/ 855903 w 1573071"/>
              <a:gd name="connsiteY19" fmla="*/ 192971 h 2340869"/>
              <a:gd name="connsiteX20" fmla="*/ 908291 w 1573071"/>
              <a:gd name="connsiteY20" fmla="*/ 133440 h 2340869"/>
              <a:gd name="connsiteX21" fmla="*/ 901147 w 1573071"/>
              <a:gd name="connsiteY21" fmla="*/ 83434 h 2340869"/>
              <a:gd name="connsiteX22" fmla="*/ 920197 w 1573071"/>
              <a:gd name="connsiteY22" fmla="*/ 38190 h 2340869"/>
              <a:gd name="connsiteX23" fmla="*/ 922579 w 1573071"/>
              <a:gd name="connsiteY23" fmla="*/ 64384 h 2340869"/>
              <a:gd name="connsiteX24" fmla="*/ 946391 w 1573071"/>
              <a:gd name="connsiteY24" fmla="*/ 42952 h 2340869"/>
              <a:gd name="connsiteX25" fmla="*/ 982113 w 1573071"/>
              <a:gd name="connsiteY25" fmla="*/ 42950 h 2340869"/>
              <a:gd name="connsiteX26" fmla="*/ 1032116 w 1573071"/>
              <a:gd name="connsiteY26" fmla="*/ 69146 h 2340869"/>
              <a:gd name="connsiteX27" fmla="*/ 1060693 w 1573071"/>
              <a:gd name="connsiteY27" fmla="*/ 26281 h 2340869"/>
              <a:gd name="connsiteX28" fmla="*/ 1155942 w 1573071"/>
              <a:gd name="connsiteY28" fmla="*/ 16756 h 2340869"/>
              <a:gd name="connsiteX29" fmla="*/ 1182135 w 1573071"/>
              <a:gd name="connsiteY29" fmla="*/ 11996 h 2340869"/>
              <a:gd name="connsiteX30" fmla="*/ 1255954 w 1573071"/>
              <a:gd name="connsiteY30" fmla="*/ 54859 h 2340869"/>
              <a:gd name="connsiteX31" fmla="*/ 1310722 w 1573071"/>
              <a:gd name="connsiteY31" fmla="*/ 121534 h 2340869"/>
              <a:gd name="connsiteX32" fmla="*/ 1253572 w 1573071"/>
              <a:gd name="connsiteY32" fmla="*/ 135821 h 2340869"/>
              <a:gd name="connsiteX33" fmla="*/ 1229760 w 1573071"/>
              <a:gd name="connsiteY33" fmla="*/ 169159 h 2340869"/>
              <a:gd name="connsiteX34" fmla="*/ 1272622 w 1573071"/>
              <a:gd name="connsiteY34" fmla="*/ 188209 h 2340869"/>
              <a:gd name="connsiteX35" fmla="*/ 1298816 w 1573071"/>
              <a:gd name="connsiteY35" fmla="*/ 185827 h 2340869"/>
              <a:gd name="connsiteX36" fmla="*/ 1322629 w 1573071"/>
              <a:gd name="connsiteY36" fmla="*/ 202496 h 2340869"/>
              <a:gd name="connsiteX37" fmla="*/ 1351204 w 1573071"/>
              <a:gd name="connsiteY37" fmla="*/ 200115 h 2340869"/>
              <a:gd name="connsiteX38" fmla="*/ 1370255 w 1573071"/>
              <a:gd name="connsiteY38" fmla="*/ 212019 h 2340869"/>
              <a:gd name="connsiteX39" fmla="*/ 1289291 w 1573071"/>
              <a:gd name="connsiteY39" fmla="*/ 338227 h 2340869"/>
              <a:gd name="connsiteX40" fmla="*/ 1260716 w 1573071"/>
              <a:gd name="connsiteY40" fmla="*/ 350134 h 2340869"/>
              <a:gd name="connsiteX41" fmla="*/ 1184516 w 1573071"/>
              <a:gd name="connsiteY41" fmla="*/ 316796 h 2340869"/>
              <a:gd name="connsiteX42" fmla="*/ 1101172 w 1573071"/>
              <a:gd name="connsiteY42" fmla="*/ 262027 h 2340869"/>
              <a:gd name="connsiteX43" fmla="*/ 1003541 w 1573071"/>
              <a:gd name="connsiteY43" fmla="*/ 288221 h 2340869"/>
              <a:gd name="connsiteX44" fmla="*/ 991635 w 1573071"/>
              <a:gd name="connsiteY44" fmla="*/ 323940 h 2340869"/>
              <a:gd name="connsiteX45" fmla="*/ 1036879 w 1573071"/>
              <a:gd name="connsiteY45" fmla="*/ 352515 h 2340869"/>
              <a:gd name="connsiteX46" fmla="*/ 1063072 w 1573071"/>
              <a:gd name="connsiteY46" fmla="*/ 402521 h 2340869"/>
              <a:gd name="connsiteX47" fmla="*/ 1060691 w 1573071"/>
              <a:gd name="connsiteY47" fmla="*/ 421571 h 2340869"/>
              <a:gd name="connsiteX48" fmla="*/ 1044022 w 1573071"/>
              <a:gd name="connsiteY48" fmla="*/ 493009 h 2340869"/>
              <a:gd name="connsiteX49" fmla="*/ 1017829 w 1573071"/>
              <a:gd name="connsiteY49" fmla="*/ 540634 h 2340869"/>
              <a:gd name="connsiteX50" fmla="*/ 986872 w 1573071"/>
              <a:gd name="connsiteY50" fmla="*/ 566827 h 2340869"/>
              <a:gd name="connsiteX51" fmla="*/ 972585 w 1573071"/>
              <a:gd name="connsiteY51" fmla="*/ 628740 h 2340869"/>
              <a:gd name="connsiteX52" fmla="*/ 1044022 w 1573071"/>
              <a:gd name="connsiteY52" fmla="*/ 640646 h 2340869"/>
              <a:gd name="connsiteX53" fmla="*/ 1079741 w 1573071"/>
              <a:gd name="connsiteY53" fmla="*/ 600165 h 2340869"/>
              <a:gd name="connsiteX54" fmla="*/ 1110697 w 1573071"/>
              <a:gd name="connsiteY54" fmla="*/ 573971 h 2340869"/>
              <a:gd name="connsiteX55" fmla="*/ 1179754 w 1573071"/>
              <a:gd name="connsiteY55" fmla="*/ 564446 h 2340869"/>
              <a:gd name="connsiteX56" fmla="*/ 1189279 w 1573071"/>
              <a:gd name="connsiteY56" fmla="*/ 633502 h 2340869"/>
              <a:gd name="connsiteX57" fmla="*/ 1251191 w 1573071"/>
              <a:gd name="connsiteY57" fmla="*/ 669221 h 2340869"/>
              <a:gd name="connsiteX58" fmla="*/ 1263097 w 1573071"/>
              <a:gd name="connsiteY58" fmla="*/ 688271 h 2340869"/>
              <a:gd name="connsiteX59" fmla="*/ 1294054 w 1573071"/>
              <a:gd name="connsiteY59" fmla="*/ 685890 h 2340869"/>
              <a:gd name="connsiteX60" fmla="*/ 1272622 w 1573071"/>
              <a:gd name="connsiteY60" fmla="*/ 647790 h 2340869"/>
              <a:gd name="connsiteX61" fmla="*/ 1320247 w 1573071"/>
              <a:gd name="connsiteY61" fmla="*/ 650171 h 2340869"/>
              <a:gd name="connsiteX62" fmla="*/ 1332154 w 1573071"/>
              <a:gd name="connsiteY62" fmla="*/ 685890 h 2340869"/>
              <a:gd name="connsiteX63" fmla="*/ 1346442 w 1573071"/>
              <a:gd name="connsiteY63" fmla="*/ 654934 h 2340869"/>
              <a:gd name="connsiteX64" fmla="*/ 1375016 w 1573071"/>
              <a:gd name="connsiteY64" fmla="*/ 664459 h 2340869"/>
              <a:gd name="connsiteX65" fmla="*/ 1432166 w 1573071"/>
              <a:gd name="connsiteY65" fmla="*/ 654934 h 2340869"/>
              <a:gd name="connsiteX66" fmla="*/ 1448835 w 1573071"/>
              <a:gd name="connsiteY66" fmla="*/ 633502 h 2340869"/>
              <a:gd name="connsiteX67" fmla="*/ 1501222 w 1573071"/>
              <a:gd name="connsiteY67" fmla="*/ 650171 h 2340869"/>
              <a:gd name="connsiteX68" fmla="*/ 1505985 w 1573071"/>
              <a:gd name="connsiteY68" fmla="*/ 688271 h 2340869"/>
              <a:gd name="connsiteX69" fmla="*/ 1532179 w 1573071"/>
              <a:gd name="connsiteY69" fmla="*/ 697796 h 2340869"/>
              <a:gd name="connsiteX70" fmla="*/ 1522654 w 1573071"/>
              <a:gd name="connsiteY70" fmla="*/ 747802 h 2340869"/>
              <a:gd name="connsiteX71" fmla="*/ 1555991 w 1573071"/>
              <a:gd name="connsiteY71" fmla="*/ 764471 h 2340869"/>
              <a:gd name="connsiteX72" fmla="*/ 1555991 w 1573071"/>
              <a:gd name="connsiteY72" fmla="*/ 802571 h 2340869"/>
              <a:gd name="connsiteX73" fmla="*/ 1517891 w 1573071"/>
              <a:gd name="connsiteY73" fmla="*/ 797809 h 2340869"/>
              <a:gd name="connsiteX74" fmla="*/ 1479791 w 1573071"/>
              <a:gd name="connsiteY74" fmla="*/ 819240 h 2340869"/>
              <a:gd name="connsiteX75" fmla="*/ 1501222 w 1573071"/>
              <a:gd name="connsiteY75" fmla="*/ 835909 h 2340869"/>
              <a:gd name="connsiteX76" fmla="*/ 1541704 w 1573071"/>
              <a:gd name="connsiteY76" fmla="*/ 840671 h 2340869"/>
              <a:gd name="connsiteX77" fmla="*/ 1572660 w 1573071"/>
              <a:gd name="connsiteY77" fmla="*/ 871627 h 2340869"/>
              <a:gd name="connsiteX78" fmla="*/ 1560756 w 1573071"/>
              <a:gd name="connsiteY78" fmla="*/ 902582 h 2340869"/>
              <a:gd name="connsiteX79" fmla="*/ 1558376 w 1573071"/>
              <a:gd name="connsiteY79" fmla="*/ 933539 h 2340869"/>
              <a:gd name="connsiteX80" fmla="*/ 1555991 w 1573071"/>
              <a:gd name="connsiteY80" fmla="*/ 964496 h 2340869"/>
              <a:gd name="connsiteX81" fmla="*/ 1567897 w 1573071"/>
              <a:gd name="connsiteY81" fmla="*/ 983546 h 2340869"/>
              <a:gd name="connsiteX82" fmla="*/ 1517894 w 1573071"/>
              <a:gd name="connsiteY82" fmla="*/ 966874 h 2340869"/>
              <a:gd name="connsiteX83" fmla="*/ 1463123 w 1573071"/>
              <a:gd name="connsiteY83" fmla="*/ 985928 h 2340869"/>
              <a:gd name="connsiteX84" fmla="*/ 1425022 w 1573071"/>
              <a:gd name="connsiteY84" fmla="*/ 943065 h 2340869"/>
              <a:gd name="connsiteX85" fmla="*/ 1403591 w 1573071"/>
              <a:gd name="connsiteY85" fmla="*/ 935921 h 2340869"/>
              <a:gd name="connsiteX86" fmla="*/ 1389304 w 1573071"/>
              <a:gd name="connsiteY86" fmla="*/ 950209 h 2340869"/>
              <a:gd name="connsiteX87" fmla="*/ 1398829 w 1573071"/>
              <a:gd name="connsiteY87" fmla="*/ 978784 h 2340869"/>
              <a:gd name="connsiteX88" fmla="*/ 1348822 w 1573071"/>
              <a:gd name="connsiteY88" fmla="*/ 978784 h 2340869"/>
              <a:gd name="connsiteX89" fmla="*/ 1267860 w 1573071"/>
              <a:gd name="connsiteY89" fmla="*/ 997834 h 2340869"/>
              <a:gd name="connsiteX90" fmla="*/ 1239285 w 1573071"/>
              <a:gd name="connsiteY90" fmla="*/ 1019265 h 2340869"/>
              <a:gd name="connsiteX91" fmla="*/ 1213091 w 1573071"/>
              <a:gd name="connsiteY91" fmla="*/ 1024027 h 2340869"/>
              <a:gd name="connsiteX92" fmla="*/ 1191660 w 1573071"/>
              <a:gd name="connsiteY92" fmla="*/ 1035934 h 2340869"/>
              <a:gd name="connsiteX93" fmla="*/ 1160704 w 1573071"/>
              <a:gd name="connsiteY93" fmla="*/ 1033552 h 2340869"/>
              <a:gd name="connsiteX94" fmla="*/ 1101172 w 1573071"/>
              <a:gd name="connsiteY94" fmla="*/ 1059746 h 2340869"/>
              <a:gd name="connsiteX95" fmla="*/ 1060691 w 1573071"/>
              <a:gd name="connsiteY95" fmla="*/ 1052602 h 2340869"/>
              <a:gd name="connsiteX96" fmla="*/ 1022591 w 1573071"/>
              <a:gd name="connsiteY96" fmla="*/ 1074034 h 2340869"/>
              <a:gd name="connsiteX97" fmla="*/ 994016 w 1573071"/>
              <a:gd name="connsiteY97" fmla="*/ 1090702 h 2340869"/>
              <a:gd name="connsiteX98" fmla="*/ 989254 w 1573071"/>
              <a:gd name="connsiteY98" fmla="*/ 1119277 h 2340869"/>
              <a:gd name="connsiteX99" fmla="*/ 960679 w 1573071"/>
              <a:gd name="connsiteY99" fmla="*/ 1107371 h 2340869"/>
              <a:gd name="connsiteX100" fmla="*/ 958300 w 1573071"/>
              <a:gd name="connsiteY100" fmla="*/ 1157376 h 2340869"/>
              <a:gd name="connsiteX101" fmla="*/ 979731 w 1573071"/>
              <a:gd name="connsiteY101" fmla="*/ 1166900 h 2340869"/>
              <a:gd name="connsiteX102" fmla="*/ 974968 w 1573071"/>
              <a:gd name="connsiteY102" fmla="*/ 1240718 h 2340869"/>
              <a:gd name="connsiteX103" fmla="*/ 984494 w 1573071"/>
              <a:gd name="connsiteY103" fmla="*/ 1302633 h 2340869"/>
              <a:gd name="connsiteX104" fmla="*/ 1032119 w 1573071"/>
              <a:gd name="connsiteY104" fmla="*/ 1383595 h 2340869"/>
              <a:gd name="connsiteX105" fmla="*/ 1072600 w 1573071"/>
              <a:gd name="connsiteY105" fmla="*/ 1405026 h 2340869"/>
              <a:gd name="connsiteX106" fmla="*/ 1089269 w 1573071"/>
              <a:gd name="connsiteY106" fmla="*/ 1471701 h 2340869"/>
              <a:gd name="connsiteX107" fmla="*/ 1122607 w 1573071"/>
              <a:gd name="connsiteY107" fmla="*/ 1497895 h 2340869"/>
              <a:gd name="connsiteX108" fmla="*/ 1163088 w 1573071"/>
              <a:gd name="connsiteY108" fmla="*/ 1557426 h 2340869"/>
              <a:gd name="connsiteX109" fmla="*/ 1191663 w 1573071"/>
              <a:gd name="connsiteY109" fmla="*/ 1571714 h 2340869"/>
              <a:gd name="connsiteX110" fmla="*/ 1220238 w 1573071"/>
              <a:gd name="connsiteY110" fmla="*/ 1609813 h 2340869"/>
              <a:gd name="connsiteX111" fmla="*/ 1215943 w 1573071"/>
              <a:gd name="connsiteY111" fmla="*/ 1629673 h 2340869"/>
              <a:gd name="connsiteX112" fmla="*/ 1196425 w 1573071"/>
              <a:gd name="connsiteY112" fmla="*/ 1678870 h 2340869"/>
              <a:gd name="connsiteX113" fmla="*/ 1144037 w 1573071"/>
              <a:gd name="connsiteY113" fmla="*/ 1674106 h 2340869"/>
              <a:gd name="connsiteX114" fmla="*/ 1124987 w 1573071"/>
              <a:gd name="connsiteY114" fmla="*/ 1719349 h 2340869"/>
              <a:gd name="connsiteX115" fmla="*/ 1048787 w 1573071"/>
              <a:gd name="connsiteY115" fmla="*/ 1752687 h 2340869"/>
              <a:gd name="connsiteX116" fmla="*/ 1020212 w 1573071"/>
              <a:gd name="connsiteY116" fmla="*/ 1812218 h 2340869"/>
              <a:gd name="connsiteX117" fmla="*/ 1036881 w 1573071"/>
              <a:gd name="connsiteY117" fmla="*/ 1859843 h 2340869"/>
              <a:gd name="connsiteX118" fmla="*/ 1017832 w 1573071"/>
              <a:gd name="connsiteY118" fmla="*/ 1900326 h 2340869"/>
              <a:gd name="connsiteX119" fmla="*/ 984493 w 1573071"/>
              <a:gd name="connsiteY119" fmla="*/ 1897943 h 2340869"/>
              <a:gd name="connsiteX120" fmla="*/ 982112 w 1573071"/>
              <a:gd name="connsiteY120" fmla="*/ 1962237 h 2340869"/>
              <a:gd name="connsiteX121" fmla="*/ 946393 w 1573071"/>
              <a:gd name="connsiteY121" fmla="*/ 1978906 h 2340869"/>
              <a:gd name="connsiteX122" fmla="*/ 910674 w 1573071"/>
              <a:gd name="connsiteY122" fmla="*/ 1986049 h 2340869"/>
              <a:gd name="connsiteX123" fmla="*/ 910674 w 1573071"/>
              <a:gd name="connsiteY123" fmla="*/ 2050343 h 2340869"/>
              <a:gd name="connsiteX124" fmla="*/ 967824 w 1573071"/>
              <a:gd name="connsiteY124" fmla="*/ 2059868 h 2340869"/>
              <a:gd name="connsiteX125" fmla="*/ 1001162 w 1573071"/>
              <a:gd name="connsiteY125" fmla="*/ 2055106 h 2340869"/>
              <a:gd name="connsiteX126" fmla="*/ 1005922 w 1573071"/>
              <a:gd name="connsiteY126" fmla="*/ 2128925 h 2340869"/>
              <a:gd name="connsiteX127" fmla="*/ 982112 w 1573071"/>
              <a:gd name="connsiteY127" fmla="*/ 2150356 h 2340869"/>
              <a:gd name="connsiteX128" fmla="*/ 922581 w 1573071"/>
              <a:gd name="connsiteY128" fmla="*/ 2147976 h 2340869"/>
              <a:gd name="connsiteX129" fmla="*/ 870193 w 1573071"/>
              <a:gd name="connsiteY129" fmla="*/ 2157501 h 2340869"/>
              <a:gd name="connsiteX130" fmla="*/ 824949 w 1573071"/>
              <a:gd name="connsiteY130" fmla="*/ 2181314 h 2340869"/>
              <a:gd name="connsiteX131" fmla="*/ 779704 w 1573071"/>
              <a:gd name="connsiteY131" fmla="*/ 2188456 h 2340869"/>
              <a:gd name="connsiteX132" fmla="*/ 758274 w 1573071"/>
              <a:gd name="connsiteY132" fmla="*/ 2207508 h 2340869"/>
              <a:gd name="connsiteX133" fmla="*/ 751131 w 1573071"/>
              <a:gd name="connsiteY133" fmla="*/ 2252751 h 2340869"/>
              <a:gd name="connsiteX134" fmla="*/ 734462 w 1573071"/>
              <a:gd name="connsiteY134" fmla="*/ 2264658 h 2340869"/>
              <a:gd name="connsiteX135" fmla="*/ 689218 w 1573071"/>
              <a:gd name="connsiteY135" fmla="*/ 2314664 h 2340869"/>
              <a:gd name="connsiteX136" fmla="*/ 665406 w 1573071"/>
              <a:gd name="connsiteY136" fmla="*/ 2319425 h 2340869"/>
              <a:gd name="connsiteX137" fmla="*/ 617781 w 1573071"/>
              <a:gd name="connsiteY137" fmla="*/ 2340857 h 2340869"/>
              <a:gd name="connsiteX138" fmla="*/ 579681 w 1573071"/>
              <a:gd name="connsiteY138" fmla="*/ 2324188 h 2340869"/>
              <a:gd name="connsiteX139" fmla="*/ 563012 w 1573071"/>
              <a:gd name="connsiteY139" fmla="*/ 2295613 h 2340869"/>
              <a:gd name="connsiteX140" fmla="*/ 520149 w 1573071"/>
              <a:gd name="connsiteY140" fmla="*/ 2305139 h 2340869"/>
              <a:gd name="connsiteX141" fmla="*/ 512573 w 1573071"/>
              <a:gd name="connsiteY141" fmla="*/ 2299035 h 2340869"/>
              <a:gd name="connsiteX142" fmla="*/ 503481 w 1573071"/>
              <a:gd name="connsiteY142" fmla="*/ 2293232 h 2340869"/>
              <a:gd name="connsiteX143" fmla="*/ 522531 w 1573071"/>
              <a:gd name="connsiteY143" fmla="*/ 2186075 h 2340869"/>
              <a:gd name="connsiteX144" fmla="*/ 539199 w 1573071"/>
              <a:gd name="connsiteY144" fmla="*/ 2164644 h 2340869"/>
              <a:gd name="connsiteX145" fmla="*/ 529674 w 1573071"/>
              <a:gd name="connsiteY145" fmla="*/ 2119401 h 2340869"/>
              <a:gd name="connsiteX146" fmla="*/ 553487 w 1573071"/>
              <a:gd name="connsiteY146" fmla="*/ 2105113 h 2340869"/>
              <a:gd name="connsiteX147" fmla="*/ 534437 w 1573071"/>
              <a:gd name="connsiteY147" fmla="*/ 2090826 h 2340869"/>
              <a:gd name="connsiteX148" fmla="*/ 522531 w 1573071"/>
              <a:gd name="connsiteY148" fmla="*/ 2055108 h 2340869"/>
              <a:gd name="connsiteX149" fmla="*/ 513006 w 1573071"/>
              <a:gd name="connsiteY149" fmla="*/ 2009864 h 2340869"/>
              <a:gd name="connsiteX150" fmla="*/ 510624 w 1573071"/>
              <a:gd name="connsiteY150" fmla="*/ 1978906 h 2340869"/>
              <a:gd name="connsiteX151" fmla="*/ 460618 w 1573071"/>
              <a:gd name="connsiteY151" fmla="*/ 1981289 h 2340869"/>
              <a:gd name="connsiteX152" fmla="*/ 427282 w 1573071"/>
              <a:gd name="connsiteY152" fmla="*/ 1945570 h 2340869"/>
              <a:gd name="connsiteX153" fmla="*/ 382037 w 1573071"/>
              <a:gd name="connsiteY153" fmla="*/ 1928900 h 2340869"/>
              <a:gd name="connsiteX154" fmla="*/ 367749 w 1573071"/>
              <a:gd name="connsiteY154" fmla="*/ 1878895 h 2340869"/>
              <a:gd name="connsiteX155" fmla="*/ 365368 w 1573071"/>
              <a:gd name="connsiteY155" fmla="*/ 1857463 h 2340869"/>
              <a:gd name="connsiteX156" fmla="*/ 334413 w 1573071"/>
              <a:gd name="connsiteY156" fmla="*/ 1812220 h 2340869"/>
              <a:gd name="connsiteX157" fmla="*/ 291549 w 1573071"/>
              <a:gd name="connsiteY157" fmla="*/ 1788407 h 2340869"/>
              <a:gd name="connsiteX158" fmla="*/ 248688 w 1573071"/>
              <a:gd name="connsiteY158" fmla="*/ 1759833 h 2340869"/>
              <a:gd name="connsiteX159" fmla="*/ 215349 w 1573071"/>
              <a:gd name="connsiteY159" fmla="*/ 1750307 h 2340869"/>
              <a:gd name="connsiteX160" fmla="*/ 217731 w 1573071"/>
              <a:gd name="connsiteY160" fmla="*/ 1705061 h 2340869"/>
              <a:gd name="connsiteX161" fmla="*/ 174868 w 1573071"/>
              <a:gd name="connsiteY161" fmla="*/ 1719351 h 2340869"/>
              <a:gd name="connsiteX162" fmla="*/ 186775 w 1573071"/>
              <a:gd name="connsiteY162" fmla="*/ 1752689 h 2340869"/>
              <a:gd name="connsiteX163" fmla="*/ 179631 w 1573071"/>
              <a:gd name="connsiteY163" fmla="*/ 1769358 h 2340869"/>
              <a:gd name="connsiteX164" fmla="*/ 141531 w 1573071"/>
              <a:gd name="connsiteY164" fmla="*/ 1740783 h 2340869"/>
              <a:gd name="connsiteX165" fmla="*/ 98669 w 1573071"/>
              <a:gd name="connsiteY165" fmla="*/ 1738401 h 2340869"/>
              <a:gd name="connsiteX166" fmla="*/ 43899 w 1573071"/>
              <a:gd name="connsiteY166" fmla="*/ 1719351 h 2340869"/>
              <a:gd name="connsiteX167" fmla="*/ 10560 w 1573071"/>
              <a:gd name="connsiteY167" fmla="*/ 1716967 h 2340869"/>
              <a:gd name="connsiteX168" fmla="*/ 1037 w 1573071"/>
              <a:gd name="connsiteY168" fmla="*/ 1664583 h 2340869"/>
              <a:gd name="connsiteX169" fmla="*/ 34374 w 1573071"/>
              <a:gd name="connsiteY169" fmla="*/ 1576476 h 2340869"/>
              <a:gd name="connsiteX170" fmla="*/ 60568 w 1573071"/>
              <a:gd name="connsiteY170" fmla="*/ 1528851 h 2340869"/>
              <a:gd name="connsiteX171" fmla="*/ 81999 w 1573071"/>
              <a:gd name="connsiteY171" fmla="*/ 1481226 h 2340869"/>
              <a:gd name="connsiteX172" fmla="*/ 108194 w 1573071"/>
              <a:gd name="connsiteY172" fmla="*/ 1443126 h 2340869"/>
              <a:gd name="connsiteX173" fmla="*/ 146293 w 1573071"/>
              <a:gd name="connsiteY173" fmla="*/ 1433601 h 2340869"/>
              <a:gd name="connsiteX174" fmla="*/ 153438 w 1573071"/>
              <a:gd name="connsiteY174" fmla="*/ 1397883 h 2340869"/>
              <a:gd name="connsiteX175" fmla="*/ 262975 w 1573071"/>
              <a:gd name="connsiteY175" fmla="*/ 1278820 h 2340869"/>
              <a:gd name="connsiteX176" fmla="*/ 286787 w 1573071"/>
              <a:gd name="connsiteY176" fmla="*/ 1140705 h 2340869"/>
              <a:gd name="connsiteX177" fmla="*/ 282025 w 1573071"/>
              <a:gd name="connsiteY177" fmla="*/ 1059745 h 2340869"/>
              <a:gd name="connsiteX178" fmla="*/ 196300 w 1573071"/>
              <a:gd name="connsiteY178" fmla="*/ 1047839 h 2340869"/>
              <a:gd name="connsiteX179" fmla="*/ 179632 w 1573071"/>
              <a:gd name="connsiteY179" fmla="*/ 966876 h 2340869"/>
              <a:gd name="connsiteX180" fmla="*/ 186775 w 1573071"/>
              <a:gd name="connsiteY180" fmla="*/ 900201 h 2340869"/>
              <a:gd name="connsiteX181" fmla="*/ 148675 w 1573071"/>
              <a:gd name="connsiteY181" fmla="*/ 862101 h 2340869"/>
              <a:gd name="connsiteX182" fmla="*/ 127244 w 1573071"/>
              <a:gd name="connsiteY182" fmla="*/ 821619 h 2340869"/>
              <a:gd name="connsiteX183" fmla="*/ 117719 w 1573071"/>
              <a:gd name="connsiteY183" fmla="*/ 762089 h 2340869"/>
              <a:gd name="connsiteX184" fmla="*/ 102097 w 1573071"/>
              <a:gd name="connsiteY184" fmla="*/ 681935 h 2340869"/>
              <a:gd name="connsiteX0" fmla="*/ 102097 w 1573071"/>
              <a:gd name="connsiteY0" fmla="*/ 693690 h 2352624"/>
              <a:gd name="connsiteX1" fmla="*/ 91525 w 1573071"/>
              <a:gd name="connsiteY1" fmla="*/ 611918 h 2352624"/>
              <a:gd name="connsiteX2" fmla="*/ 93907 w 1573071"/>
              <a:gd name="connsiteY2" fmla="*/ 547624 h 2352624"/>
              <a:gd name="connsiteX3" fmla="*/ 192331 w 1573071"/>
              <a:gd name="connsiteY3" fmla="*/ 517462 h 2352624"/>
              <a:gd name="connsiteX4" fmla="*/ 384418 w 1573071"/>
              <a:gd name="connsiteY4" fmla="*/ 492855 h 2352624"/>
              <a:gd name="connsiteX5" fmla="*/ 508243 w 1573071"/>
              <a:gd name="connsiteY5" fmla="*/ 428562 h 2352624"/>
              <a:gd name="connsiteX6" fmla="*/ 567774 w 1573071"/>
              <a:gd name="connsiteY6" fmla="*/ 369029 h 2352624"/>
              <a:gd name="connsiteX7" fmla="*/ 624924 w 1573071"/>
              <a:gd name="connsiteY7" fmla="*/ 319024 h 2352624"/>
              <a:gd name="connsiteX8" fmla="*/ 713029 w 1573071"/>
              <a:gd name="connsiteY8" fmla="*/ 278544 h 2352624"/>
              <a:gd name="connsiteX9" fmla="*/ 543961 w 1573071"/>
              <a:gd name="connsiteY9" fmla="*/ 23749 h 2352624"/>
              <a:gd name="connsiteX10" fmla="*/ 551104 w 1573071"/>
              <a:gd name="connsiteY10" fmla="*/ 11844 h 2352624"/>
              <a:gd name="connsiteX11" fmla="*/ 601110 w 1573071"/>
              <a:gd name="connsiteY11" fmla="*/ 30894 h 2352624"/>
              <a:gd name="connsiteX12" fmla="*/ 636831 w 1573071"/>
              <a:gd name="connsiteY12" fmla="*/ 45179 h 2352624"/>
              <a:gd name="connsiteX13" fmla="*/ 651116 w 1573071"/>
              <a:gd name="connsiteY13" fmla="*/ 52325 h 2352624"/>
              <a:gd name="connsiteX14" fmla="*/ 708266 w 1573071"/>
              <a:gd name="connsiteY14" fmla="*/ 133289 h 2352624"/>
              <a:gd name="connsiteX15" fmla="*/ 784468 w 1573071"/>
              <a:gd name="connsiteY15" fmla="*/ 254730 h 2352624"/>
              <a:gd name="connsiteX16" fmla="*/ 753510 w 1573071"/>
              <a:gd name="connsiteY16" fmla="*/ 135670 h 2352624"/>
              <a:gd name="connsiteX17" fmla="*/ 765416 w 1573071"/>
              <a:gd name="connsiteY17" fmla="*/ 126145 h 2352624"/>
              <a:gd name="connsiteX18" fmla="*/ 855903 w 1573071"/>
              <a:gd name="connsiteY18" fmla="*/ 204726 h 2352624"/>
              <a:gd name="connsiteX19" fmla="*/ 908291 w 1573071"/>
              <a:gd name="connsiteY19" fmla="*/ 145195 h 2352624"/>
              <a:gd name="connsiteX20" fmla="*/ 901147 w 1573071"/>
              <a:gd name="connsiteY20" fmla="*/ 95189 h 2352624"/>
              <a:gd name="connsiteX21" fmla="*/ 920197 w 1573071"/>
              <a:gd name="connsiteY21" fmla="*/ 49945 h 2352624"/>
              <a:gd name="connsiteX22" fmla="*/ 922579 w 1573071"/>
              <a:gd name="connsiteY22" fmla="*/ 76139 h 2352624"/>
              <a:gd name="connsiteX23" fmla="*/ 946391 w 1573071"/>
              <a:gd name="connsiteY23" fmla="*/ 54707 h 2352624"/>
              <a:gd name="connsiteX24" fmla="*/ 982113 w 1573071"/>
              <a:gd name="connsiteY24" fmla="*/ 54705 h 2352624"/>
              <a:gd name="connsiteX25" fmla="*/ 1032116 w 1573071"/>
              <a:gd name="connsiteY25" fmla="*/ 80901 h 2352624"/>
              <a:gd name="connsiteX26" fmla="*/ 1060693 w 1573071"/>
              <a:gd name="connsiteY26" fmla="*/ 38036 h 2352624"/>
              <a:gd name="connsiteX27" fmla="*/ 1155942 w 1573071"/>
              <a:gd name="connsiteY27" fmla="*/ 28511 h 2352624"/>
              <a:gd name="connsiteX28" fmla="*/ 1182135 w 1573071"/>
              <a:gd name="connsiteY28" fmla="*/ 23751 h 2352624"/>
              <a:gd name="connsiteX29" fmla="*/ 1255954 w 1573071"/>
              <a:gd name="connsiteY29" fmla="*/ 66614 h 2352624"/>
              <a:gd name="connsiteX30" fmla="*/ 1310722 w 1573071"/>
              <a:gd name="connsiteY30" fmla="*/ 133289 h 2352624"/>
              <a:gd name="connsiteX31" fmla="*/ 1253572 w 1573071"/>
              <a:gd name="connsiteY31" fmla="*/ 147576 h 2352624"/>
              <a:gd name="connsiteX32" fmla="*/ 1229760 w 1573071"/>
              <a:gd name="connsiteY32" fmla="*/ 180914 h 2352624"/>
              <a:gd name="connsiteX33" fmla="*/ 1272622 w 1573071"/>
              <a:gd name="connsiteY33" fmla="*/ 199964 h 2352624"/>
              <a:gd name="connsiteX34" fmla="*/ 1298816 w 1573071"/>
              <a:gd name="connsiteY34" fmla="*/ 197582 h 2352624"/>
              <a:gd name="connsiteX35" fmla="*/ 1322629 w 1573071"/>
              <a:gd name="connsiteY35" fmla="*/ 214251 h 2352624"/>
              <a:gd name="connsiteX36" fmla="*/ 1351204 w 1573071"/>
              <a:gd name="connsiteY36" fmla="*/ 211870 h 2352624"/>
              <a:gd name="connsiteX37" fmla="*/ 1370255 w 1573071"/>
              <a:gd name="connsiteY37" fmla="*/ 223774 h 2352624"/>
              <a:gd name="connsiteX38" fmla="*/ 1289291 w 1573071"/>
              <a:gd name="connsiteY38" fmla="*/ 349982 h 2352624"/>
              <a:gd name="connsiteX39" fmla="*/ 1260716 w 1573071"/>
              <a:gd name="connsiteY39" fmla="*/ 361889 h 2352624"/>
              <a:gd name="connsiteX40" fmla="*/ 1184516 w 1573071"/>
              <a:gd name="connsiteY40" fmla="*/ 328551 h 2352624"/>
              <a:gd name="connsiteX41" fmla="*/ 1101172 w 1573071"/>
              <a:gd name="connsiteY41" fmla="*/ 273782 h 2352624"/>
              <a:gd name="connsiteX42" fmla="*/ 1003541 w 1573071"/>
              <a:gd name="connsiteY42" fmla="*/ 299976 h 2352624"/>
              <a:gd name="connsiteX43" fmla="*/ 991635 w 1573071"/>
              <a:gd name="connsiteY43" fmla="*/ 335695 h 2352624"/>
              <a:gd name="connsiteX44" fmla="*/ 1036879 w 1573071"/>
              <a:gd name="connsiteY44" fmla="*/ 364270 h 2352624"/>
              <a:gd name="connsiteX45" fmla="*/ 1063072 w 1573071"/>
              <a:gd name="connsiteY45" fmla="*/ 414276 h 2352624"/>
              <a:gd name="connsiteX46" fmla="*/ 1060691 w 1573071"/>
              <a:gd name="connsiteY46" fmla="*/ 433326 h 2352624"/>
              <a:gd name="connsiteX47" fmla="*/ 1044022 w 1573071"/>
              <a:gd name="connsiteY47" fmla="*/ 504764 h 2352624"/>
              <a:gd name="connsiteX48" fmla="*/ 1017829 w 1573071"/>
              <a:gd name="connsiteY48" fmla="*/ 552389 h 2352624"/>
              <a:gd name="connsiteX49" fmla="*/ 986872 w 1573071"/>
              <a:gd name="connsiteY49" fmla="*/ 578582 h 2352624"/>
              <a:gd name="connsiteX50" fmla="*/ 972585 w 1573071"/>
              <a:gd name="connsiteY50" fmla="*/ 640495 h 2352624"/>
              <a:gd name="connsiteX51" fmla="*/ 1044022 w 1573071"/>
              <a:gd name="connsiteY51" fmla="*/ 652401 h 2352624"/>
              <a:gd name="connsiteX52" fmla="*/ 1079741 w 1573071"/>
              <a:gd name="connsiteY52" fmla="*/ 611920 h 2352624"/>
              <a:gd name="connsiteX53" fmla="*/ 1110697 w 1573071"/>
              <a:gd name="connsiteY53" fmla="*/ 585726 h 2352624"/>
              <a:gd name="connsiteX54" fmla="*/ 1179754 w 1573071"/>
              <a:gd name="connsiteY54" fmla="*/ 576201 h 2352624"/>
              <a:gd name="connsiteX55" fmla="*/ 1189279 w 1573071"/>
              <a:gd name="connsiteY55" fmla="*/ 645257 h 2352624"/>
              <a:gd name="connsiteX56" fmla="*/ 1251191 w 1573071"/>
              <a:gd name="connsiteY56" fmla="*/ 680976 h 2352624"/>
              <a:gd name="connsiteX57" fmla="*/ 1263097 w 1573071"/>
              <a:gd name="connsiteY57" fmla="*/ 700026 h 2352624"/>
              <a:gd name="connsiteX58" fmla="*/ 1294054 w 1573071"/>
              <a:gd name="connsiteY58" fmla="*/ 697645 h 2352624"/>
              <a:gd name="connsiteX59" fmla="*/ 1272622 w 1573071"/>
              <a:gd name="connsiteY59" fmla="*/ 659545 h 2352624"/>
              <a:gd name="connsiteX60" fmla="*/ 1320247 w 1573071"/>
              <a:gd name="connsiteY60" fmla="*/ 661926 h 2352624"/>
              <a:gd name="connsiteX61" fmla="*/ 1332154 w 1573071"/>
              <a:gd name="connsiteY61" fmla="*/ 697645 h 2352624"/>
              <a:gd name="connsiteX62" fmla="*/ 1346442 w 1573071"/>
              <a:gd name="connsiteY62" fmla="*/ 666689 h 2352624"/>
              <a:gd name="connsiteX63" fmla="*/ 1375016 w 1573071"/>
              <a:gd name="connsiteY63" fmla="*/ 676214 h 2352624"/>
              <a:gd name="connsiteX64" fmla="*/ 1432166 w 1573071"/>
              <a:gd name="connsiteY64" fmla="*/ 666689 h 2352624"/>
              <a:gd name="connsiteX65" fmla="*/ 1448835 w 1573071"/>
              <a:gd name="connsiteY65" fmla="*/ 645257 h 2352624"/>
              <a:gd name="connsiteX66" fmla="*/ 1501222 w 1573071"/>
              <a:gd name="connsiteY66" fmla="*/ 661926 h 2352624"/>
              <a:gd name="connsiteX67" fmla="*/ 1505985 w 1573071"/>
              <a:gd name="connsiteY67" fmla="*/ 700026 h 2352624"/>
              <a:gd name="connsiteX68" fmla="*/ 1532179 w 1573071"/>
              <a:gd name="connsiteY68" fmla="*/ 709551 h 2352624"/>
              <a:gd name="connsiteX69" fmla="*/ 1522654 w 1573071"/>
              <a:gd name="connsiteY69" fmla="*/ 759557 h 2352624"/>
              <a:gd name="connsiteX70" fmla="*/ 1555991 w 1573071"/>
              <a:gd name="connsiteY70" fmla="*/ 776226 h 2352624"/>
              <a:gd name="connsiteX71" fmla="*/ 1555991 w 1573071"/>
              <a:gd name="connsiteY71" fmla="*/ 814326 h 2352624"/>
              <a:gd name="connsiteX72" fmla="*/ 1517891 w 1573071"/>
              <a:gd name="connsiteY72" fmla="*/ 809564 h 2352624"/>
              <a:gd name="connsiteX73" fmla="*/ 1479791 w 1573071"/>
              <a:gd name="connsiteY73" fmla="*/ 830995 h 2352624"/>
              <a:gd name="connsiteX74" fmla="*/ 1501222 w 1573071"/>
              <a:gd name="connsiteY74" fmla="*/ 847664 h 2352624"/>
              <a:gd name="connsiteX75" fmla="*/ 1541704 w 1573071"/>
              <a:gd name="connsiteY75" fmla="*/ 852426 h 2352624"/>
              <a:gd name="connsiteX76" fmla="*/ 1572660 w 1573071"/>
              <a:gd name="connsiteY76" fmla="*/ 883382 h 2352624"/>
              <a:gd name="connsiteX77" fmla="*/ 1560756 w 1573071"/>
              <a:gd name="connsiteY77" fmla="*/ 914337 h 2352624"/>
              <a:gd name="connsiteX78" fmla="*/ 1558376 w 1573071"/>
              <a:gd name="connsiteY78" fmla="*/ 945294 h 2352624"/>
              <a:gd name="connsiteX79" fmla="*/ 1555991 w 1573071"/>
              <a:gd name="connsiteY79" fmla="*/ 976251 h 2352624"/>
              <a:gd name="connsiteX80" fmla="*/ 1567897 w 1573071"/>
              <a:gd name="connsiteY80" fmla="*/ 995301 h 2352624"/>
              <a:gd name="connsiteX81" fmla="*/ 1517894 w 1573071"/>
              <a:gd name="connsiteY81" fmla="*/ 978629 h 2352624"/>
              <a:gd name="connsiteX82" fmla="*/ 1463123 w 1573071"/>
              <a:gd name="connsiteY82" fmla="*/ 997683 h 2352624"/>
              <a:gd name="connsiteX83" fmla="*/ 1425022 w 1573071"/>
              <a:gd name="connsiteY83" fmla="*/ 954820 h 2352624"/>
              <a:gd name="connsiteX84" fmla="*/ 1403591 w 1573071"/>
              <a:gd name="connsiteY84" fmla="*/ 947676 h 2352624"/>
              <a:gd name="connsiteX85" fmla="*/ 1389304 w 1573071"/>
              <a:gd name="connsiteY85" fmla="*/ 961964 h 2352624"/>
              <a:gd name="connsiteX86" fmla="*/ 1398829 w 1573071"/>
              <a:gd name="connsiteY86" fmla="*/ 990539 h 2352624"/>
              <a:gd name="connsiteX87" fmla="*/ 1348822 w 1573071"/>
              <a:gd name="connsiteY87" fmla="*/ 990539 h 2352624"/>
              <a:gd name="connsiteX88" fmla="*/ 1267860 w 1573071"/>
              <a:gd name="connsiteY88" fmla="*/ 1009589 h 2352624"/>
              <a:gd name="connsiteX89" fmla="*/ 1239285 w 1573071"/>
              <a:gd name="connsiteY89" fmla="*/ 1031020 h 2352624"/>
              <a:gd name="connsiteX90" fmla="*/ 1213091 w 1573071"/>
              <a:gd name="connsiteY90" fmla="*/ 1035782 h 2352624"/>
              <a:gd name="connsiteX91" fmla="*/ 1191660 w 1573071"/>
              <a:gd name="connsiteY91" fmla="*/ 1047689 h 2352624"/>
              <a:gd name="connsiteX92" fmla="*/ 1160704 w 1573071"/>
              <a:gd name="connsiteY92" fmla="*/ 1045307 h 2352624"/>
              <a:gd name="connsiteX93" fmla="*/ 1101172 w 1573071"/>
              <a:gd name="connsiteY93" fmla="*/ 1071501 h 2352624"/>
              <a:gd name="connsiteX94" fmla="*/ 1060691 w 1573071"/>
              <a:gd name="connsiteY94" fmla="*/ 1064357 h 2352624"/>
              <a:gd name="connsiteX95" fmla="*/ 1022591 w 1573071"/>
              <a:gd name="connsiteY95" fmla="*/ 1085789 h 2352624"/>
              <a:gd name="connsiteX96" fmla="*/ 994016 w 1573071"/>
              <a:gd name="connsiteY96" fmla="*/ 1102457 h 2352624"/>
              <a:gd name="connsiteX97" fmla="*/ 989254 w 1573071"/>
              <a:gd name="connsiteY97" fmla="*/ 1131032 h 2352624"/>
              <a:gd name="connsiteX98" fmla="*/ 960679 w 1573071"/>
              <a:gd name="connsiteY98" fmla="*/ 1119126 h 2352624"/>
              <a:gd name="connsiteX99" fmla="*/ 958300 w 1573071"/>
              <a:gd name="connsiteY99" fmla="*/ 1169131 h 2352624"/>
              <a:gd name="connsiteX100" fmla="*/ 979731 w 1573071"/>
              <a:gd name="connsiteY100" fmla="*/ 1178655 h 2352624"/>
              <a:gd name="connsiteX101" fmla="*/ 974968 w 1573071"/>
              <a:gd name="connsiteY101" fmla="*/ 1252473 h 2352624"/>
              <a:gd name="connsiteX102" fmla="*/ 984494 w 1573071"/>
              <a:gd name="connsiteY102" fmla="*/ 1314388 h 2352624"/>
              <a:gd name="connsiteX103" fmla="*/ 1032119 w 1573071"/>
              <a:gd name="connsiteY103" fmla="*/ 1395350 h 2352624"/>
              <a:gd name="connsiteX104" fmla="*/ 1072600 w 1573071"/>
              <a:gd name="connsiteY104" fmla="*/ 1416781 h 2352624"/>
              <a:gd name="connsiteX105" fmla="*/ 1089269 w 1573071"/>
              <a:gd name="connsiteY105" fmla="*/ 1483456 h 2352624"/>
              <a:gd name="connsiteX106" fmla="*/ 1122607 w 1573071"/>
              <a:gd name="connsiteY106" fmla="*/ 1509650 h 2352624"/>
              <a:gd name="connsiteX107" fmla="*/ 1163088 w 1573071"/>
              <a:gd name="connsiteY107" fmla="*/ 1569181 h 2352624"/>
              <a:gd name="connsiteX108" fmla="*/ 1191663 w 1573071"/>
              <a:gd name="connsiteY108" fmla="*/ 1583469 h 2352624"/>
              <a:gd name="connsiteX109" fmla="*/ 1220238 w 1573071"/>
              <a:gd name="connsiteY109" fmla="*/ 1621568 h 2352624"/>
              <a:gd name="connsiteX110" fmla="*/ 1215943 w 1573071"/>
              <a:gd name="connsiteY110" fmla="*/ 1641428 h 2352624"/>
              <a:gd name="connsiteX111" fmla="*/ 1196425 w 1573071"/>
              <a:gd name="connsiteY111" fmla="*/ 1690625 h 2352624"/>
              <a:gd name="connsiteX112" fmla="*/ 1144037 w 1573071"/>
              <a:gd name="connsiteY112" fmla="*/ 1685861 h 2352624"/>
              <a:gd name="connsiteX113" fmla="*/ 1124987 w 1573071"/>
              <a:gd name="connsiteY113" fmla="*/ 1731104 h 2352624"/>
              <a:gd name="connsiteX114" fmla="*/ 1048787 w 1573071"/>
              <a:gd name="connsiteY114" fmla="*/ 1764442 h 2352624"/>
              <a:gd name="connsiteX115" fmla="*/ 1020212 w 1573071"/>
              <a:gd name="connsiteY115" fmla="*/ 1823973 h 2352624"/>
              <a:gd name="connsiteX116" fmla="*/ 1036881 w 1573071"/>
              <a:gd name="connsiteY116" fmla="*/ 1871598 h 2352624"/>
              <a:gd name="connsiteX117" fmla="*/ 1017832 w 1573071"/>
              <a:gd name="connsiteY117" fmla="*/ 1912081 h 2352624"/>
              <a:gd name="connsiteX118" fmla="*/ 984493 w 1573071"/>
              <a:gd name="connsiteY118" fmla="*/ 1909698 h 2352624"/>
              <a:gd name="connsiteX119" fmla="*/ 982112 w 1573071"/>
              <a:gd name="connsiteY119" fmla="*/ 1973992 h 2352624"/>
              <a:gd name="connsiteX120" fmla="*/ 946393 w 1573071"/>
              <a:gd name="connsiteY120" fmla="*/ 1990661 h 2352624"/>
              <a:gd name="connsiteX121" fmla="*/ 910674 w 1573071"/>
              <a:gd name="connsiteY121" fmla="*/ 1997804 h 2352624"/>
              <a:gd name="connsiteX122" fmla="*/ 910674 w 1573071"/>
              <a:gd name="connsiteY122" fmla="*/ 2062098 h 2352624"/>
              <a:gd name="connsiteX123" fmla="*/ 967824 w 1573071"/>
              <a:gd name="connsiteY123" fmla="*/ 2071623 h 2352624"/>
              <a:gd name="connsiteX124" fmla="*/ 1001162 w 1573071"/>
              <a:gd name="connsiteY124" fmla="*/ 2066861 h 2352624"/>
              <a:gd name="connsiteX125" fmla="*/ 1005922 w 1573071"/>
              <a:gd name="connsiteY125" fmla="*/ 2140680 h 2352624"/>
              <a:gd name="connsiteX126" fmla="*/ 982112 w 1573071"/>
              <a:gd name="connsiteY126" fmla="*/ 2162111 h 2352624"/>
              <a:gd name="connsiteX127" fmla="*/ 922581 w 1573071"/>
              <a:gd name="connsiteY127" fmla="*/ 2159731 h 2352624"/>
              <a:gd name="connsiteX128" fmla="*/ 870193 w 1573071"/>
              <a:gd name="connsiteY128" fmla="*/ 2169256 h 2352624"/>
              <a:gd name="connsiteX129" fmla="*/ 824949 w 1573071"/>
              <a:gd name="connsiteY129" fmla="*/ 2193069 h 2352624"/>
              <a:gd name="connsiteX130" fmla="*/ 779704 w 1573071"/>
              <a:gd name="connsiteY130" fmla="*/ 2200211 h 2352624"/>
              <a:gd name="connsiteX131" fmla="*/ 758274 w 1573071"/>
              <a:gd name="connsiteY131" fmla="*/ 2219263 h 2352624"/>
              <a:gd name="connsiteX132" fmla="*/ 751131 w 1573071"/>
              <a:gd name="connsiteY132" fmla="*/ 2264506 h 2352624"/>
              <a:gd name="connsiteX133" fmla="*/ 734462 w 1573071"/>
              <a:gd name="connsiteY133" fmla="*/ 2276413 h 2352624"/>
              <a:gd name="connsiteX134" fmla="*/ 689218 w 1573071"/>
              <a:gd name="connsiteY134" fmla="*/ 2326419 h 2352624"/>
              <a:gd name="connsiteX135" fmla="*/ 665406 w 1573071"/>
              <a:gd name="connsiteY135" fmla="*/ 2331180 h 2352624"/>
              <a:gd name="connsiteX136" fmla="*/ 617781 w 1573071"/>
              <a:gd name="connsiteY136" fmla="*/ 2352612 h 2352624"/>
              <a:gd name="connsiteX137" fmla="*/ 579681 w 1573071"/>
              <a:gd name="connsiteY137" fmla="*/ 2335943 h 2352624"/>
              <a:gd name="connsiteX138" fmla="*/ 563012 w 1573071"/>
              <a:gd name="connsiteY138" fmla="*/ 2307368 h 2352624"/>
              <a:gd name="connsiteX139" fmla="*/ 520149 w 1573071"/>
              <a:gd name="connsiteY139" fmla="*/ 2316894 h 2352624"/>
              <a:gd name="connsiteX140" fmla="*/ 512573 w 1573071"/>
              <a:gd name="connsiteY140" fmla="*/ 2310790 h 2352624"/>
              <a:gd name="connsiteX141" fmla="*/ 503481 w 1573071"/>
              <a:gd name="connsiteY141" fmla="*/ 2304987 h 2352624"/>
              <a:gd name="connsiteX142" fmla="*/ 522531 w 1573071"/>
              <a:gd name="connsiteY142" fmla="*/ 2197830 h 2352624"/>
              <a:gd name="connsiteX143" fmla="*/ 539199 w 1573071"/>
              <a:gd name="connsiteY143" fmla="*/ 2176399 h 2352624"/>
              <a:gd name="connsiteX144" fmla="*/ 529674 w 1573071"/>
              <a:gd name="connsiteY144" fmla="*/ 2131156 h 2352624"/>
              <a:gd name="connsiteX145" fmla="*/ 553487 w 1573071"/>
              <a:gd name="connsiteY145" fmla="*/ 2116868 h 2352624"/>
              <a:gd name="connsiteX146" fmla="*/ 534437 w 1573071"/>
              <a:gd name="connsiteY146" fmla="*/ 2102581 h 2352624"/>
              <a:gd name="connsiteX147" fmla="*/ 522531 w 1573071"/>
              <a:gd name="connsiteY147" fmla="*/ 2066863 h 2352624"/>
              <a:gd name="connsiteX148" fmla="*/ 513006 w 1573071"/>
              <a:gd name="connsiteY148" fmla="*/ 2021619 h 2352624"/>
              <a:gd name="connsiteX149" fmla="*/ 510624 w 1573071"/>
              <a:gd name="connsiteY149" fmla="*/ 1990661 h 2352624"/>
              <a:gd name="connsiteX150" fmla="*/ 460618 w 1573071"/>
              <a:gd name="connsiteY150" fmla="*/ 1993044 h 2352624"/>
              <a:gd name="connsiteX151" fmla="*/ 427282 w 1573071"/>
              <a:gd name="connsiteY151" fmla="*/ 1957325 h 2352624"/>
              <a:gd name="connsiteX152" fmla="*/ 382037 w 1573071"/>
              <a:gd name="connsiteY152" fmla="*/ 1940655 h 2352624"/>
              <a:gd name="connsiteX153" fmla="*/ 367749 w 1573071"/>
              <a:gd name="connsiteY153" fmla="*/ 1890650 h 2352624"/>
              <a:gd name="connsiteX154" fmla="*/ 365368 w 1573071"/>
              <a:gd name="connsiteY154" fmla="*/ 1869218 h 2352624"/>
              <a:gd name="connsiteX155" fmla="*/ 334413 w 1573071"/>
              <a:gd name="connsiteY155" fmla="*/ 1823975 h 2352624"/>
              <a:gd name="connsiteX156" fmla="*/ 291549 w 1573071"/>
              <a:gd name="connsiteY156" fmla="*/ 1800162 h 2352624"/>
              <a:gd name="connsiteX157" fmla="*/ 248688 w 1573071"/>
              <a:gd name="connsiteY157" fmla="*/ 1771588 h 2352624"/>
              <a:gd name="connsiteX158" fmla="*/ 215349 w 1573071"/>
              <a:gd name="connsiteY158" fmla="*/ 1762062 h 2352624"/>
              <a:gd name="connsiteX159" fmla="*/ 217731 w 1573071"/>
              <a:gd name="connsiteY159" fmla="*/ 1716816 h 2352624"/>
              <a:gd name="connsiteX160" fmla="*/ 174868 w 1573071"/>
              <a:gd name="connsiteY160" fmla="*/ 1731106 h 2352624"/>
              <a:gd name="connsiteX161" fmla="*/ 186775 w 1573071"/>
              <a:gd name="connsiteY161" fmla="*/ 1764444 h 2352624"/>
              <a:gd name="connsiteX162" fmla="*/ 179631 w 1573071"/>
              <a:gd name="connsiteY162" fmla="*/ 1781113 h 2352624"/>
              <a:gd name="connsiteX163" fmla="*/ 141531 w 1573071"/>
              <a:gd name="connsiteY163" fmla="*/ 1752538 h 2352624"/>
              <a:gd name="connsiteX164" fmla="*/ 98669 w 1573071"/>
              <a:gd name="connsiteY164" fmla="*/ 1750156 h 2352624"/>
              <a:gd name="connsiteX165" fmla="*/ 43899 w 1573071"/>
              <a:gd name="connsiteY165" fmla="*/ 1731106 h 2352624"/>
              <a:gd name="connsiteX166" fmla="*/ 10560 w 1573071"/>
              <a:gd name="connsiteY166" fmla="*/ 1728722 h 2352624"/>
              <a:gd name="connsiteX167" fmla="*/ 1037 w 1573071"/>
              <a:gd name="connsiteY167" fmla="*/ 1676338 h 2352624"/>
              <a:gd name="connsiteX168" fmla="*/ 34374 w 1573071"/>
              <a:gd name="connsiteY168" fmla="*/ 1588231 h 2352624"/>
              <a:gd name="connsiteX169" fmla="*/ 60568 w 1573071"/>
              <a:gd name="connsiteY169" fmla="*/ 1540606 h 2352624"/>
              <a:gd name="connsiteX170" fmla="*/ 81999 w 1573071"/>
              <a:gd name="connsiteY170" fmla="*/ 1492981 h 2352624"/>
              <a:gd name="connsiteX171" fmla="*/ 108194 w 1573071"/>
              <a:gd name="connsiteY171" fmla="*/ 1454881 h 2352624"/>
              <a:gd name="connsiteX172" fmla="*/ 146293 w 1573071"/>
              <a:gd name="connsiteY172" fmla="*/ 1445356 h 2352624"/>
              <a:gd name="connsiteX173" fmla="*/ 153438 w 1573071"/>
              <a:gd name="connsiteY173" fmla="*/ 1409638 h 2352624"/>
              <a:gd name="connsiteX174" fmla="*/ 262975 w 1573071"/>
              <a:gd name="connsiteY174" fmla="*/ 1290575 h 2352624"/>
              <a:gd name="connsiteX175" fmla="*/ 286787 w 1573071"/>
              <a:gd name="connsiteY175" fmla="*/ 1152460 h 2352624"/>
              <a:gd name="connsiteX176" fmla="*/ 282025 w 1573071"/>
              <a:gd name="connsiteY176" fmla="*/ 1071500 h 2352624"/>
              <a:gd name="connsiteX177" fmla="*/ 196300 w 1573071"/>
              <a:gd name="connsiteY177" fmla="*/ 1059594 h 2352624"/>
              <a:gd name="connsiteX178" fmla="*/ 179632 w 1573071"/>
              <a:gd name="connsiteY178" fmla="*/ 978631 h 2352624"/>
              <a:gd name="connsiteX179" fmla="*/ 186775 w 1573071"/>
              <a:gd name="connsiteY179" fmla="*/ 911956 h 2352624"/>
              <a:gd name="connsiteX180" fmla="*/ 148675 w 1573071"/>
              <a:gd name="connsiteY180" fmla="*/ 873856 h 2352624"/>
              <a:gd name="connsiteX181" fmla="*/ 127244 w 1573071"/>
              <a:gd name="connsiteY181" fmla="*/ 833374 h 2352624"/>
              <a:gd name="connsiteX182" fmla="*/ 117719 w 1573071"/>
              <a:gd name="connsiteY182" fmla="*/ 773844 h 2352624"/>
              <a:gd name="connsiteX183" fmla="*/ 102097 w 1573071"/>
              <a:gd name="connsiteY183" fmla="*/ 693690 h 2352624"/>
              <a:gd name="connsiteX0" fmla="*/ 102097 w 1573071"/>
              <a:gd name="connsiteY0" fmla="*/ 696821 h 2355755"/>
              <a:gd name="connsiteX1" fmla="*/ 91525 w 1573071"/>
              <a:gd name="connsiteY1" fmla="*/ 615049 h 2355755"/>
              <a:gd name="connsiteX2" fmla="*/ 93907 w 1573071"/>
              <a:gd name="connsiteY2" fmla="*/ 550755 h 2355755"/>
              <a:gd name="connsiteX3" fmla="*/ 192331 w 1573071"/>
              <a:gd name="connsiteY3" fmla="*/ 520593 h 2355755"/>
              <a:gd name="connsiteX4" fmla="*/ 384418 w 1573071"/>
              <a:gd name="connsiteY4" fmla="*/ 495986 h 2355755"/>
              <a:gd name="connsiteX5" fmla="*/ 508243 w 1573071"/>
              <a:gd name="connsiteY5" fmla="*/ 431693 h 2355755"/>
              <a:gd name="connsiteX6" fmla="*/ 567774 w 1573071"/>
              <a:gd name="connsiteY6" fmla="*/ 372160 h 2355755"/>
              <a:gd name="connsiteX7" fmla="*/ 624924 w 1573071"/>
              <a:gd name="connsiteY7" fmla="*/ 322155 h 2355755"/>
              <a:gd name="connsiteX8" fmla="*/ 713029 w 1573071"/>
              <a:gd name="connsiteY8" fmla="*/ 281675 h 2355755"/>
              <a:gd name="connsiteX9" fmla="*/ 551104 w 1573071"/>
              <a:gd name="connsiteY9" fmla="*/ 14975 h 2355755"/>
              <a:gd name="connsiteX10" fmla="*/ 601110 w 1573071"/>
              <a:gd name="connsiteY10" fmla="*/ 34025 h 2355755"/>
              <a:gd name="connsiteX11" fmla="*/ 636831 w 1573071"/>
              <a:gd name="connsiteY11" fmla="*/ 48310 h 2355755"/>
              <a:gd name="connsiteX12" fmla="*/ 651116 w 1573071"/>
              <a:gd name="connsiteY12" fmla="*/ 55456 h 2355755"/>
              <a:gd name="connsiteX13" fmla="*/ 708266 w 1573071"/>
              <a:gd name="connsiteY13" fmla="*/ 136420 h 2355755"/>
              <a:gd name="connsiteX14" fmla="*/ 784468 w 1573071"/>
              <a:gd name="connsiteY14" fmla="*/ 257861 h 2355755"/>
              <a:gd name="connsiteX15" fmla="*/ 753510 w 1573071"/>
              <a:gd name="connsiteY15" fmla="*/ 138801 h 2355755"/>
              <a:gd name="connsiteX16" fmla="*/ 765416 w 1573071"/>
              <a:gd name="connsiteY16" fmla="*/ 129276 h 2355755"/>
              <a:gd name="connsiteX17" fmla="*/ 855903 w 1573071"/>
              <a:gd name="connsiteY17" fmla="*/ 207857 h 2355755"/>
              <a:gd name="connsiteX18" fmla="*/ 908291 w 1573071"/>
              <a:gd name="connsiteY18" fmla="*/ 148326 h 2355755"/>
              <a:gd name="connsiteX19" fmla="*/ 901147 w 1573071"/>
              <a:gd name="connsiteY19" fmla="*/ 98320 h 2355755"/>
              <a:gd name="connsiteX20" fmla="*/ 920197 w 1573071"/>
              <a:gd name="connsiteY20" fmla="*/ 53076 h 2355755"/>
              <a:gd name="connsiteX21" fmla="*/ 922579 w 1573071"/>
              <a:gd name="connsiteY21" fmla="*/ 79270 h 2355755"/>
              <a:gd name="connsiteX22" fmla="*/ 946391 w 1573071"/>
              <a:gd name="connsiteY22" fmla="*/ 57838 h 2355755"/>
              <a:gd name="connsiteX23" fmla="*/ 982113 w 1573071"/>
              <a:gd name="connsiteY23" fmla="*/ 57836 h 2355755"/>
              <a:gd name="connsiteX24" fmla="*/ 1032116 w 1573071"/>
              <a:gd name="connsiteY24" fmla="*/ 84032 h 2355755"/>
              <a:gd name="connsiteX25" fmla="*/ 1060693 w 1573071"/>
              <a:gd name="connsiteY25" fmla="*/ 41167 h 2355755"/>
              <a:gd name="connsiteX26" fmla="*/ 1155942 w 1573071"/>
              <a:gd name="connsiteY26" fmla="*/ 31642 h 2355755"/>
              <a:gd name="connsiteX27" fmla="*/ 1182135 w 1573071"/>
              <a:gd name="connsiteY27" fmla="*/ 26882 h 2355755"/>
              <a:gd name="connsiteX28" fmla="*/ 1255954 w 1573071"/>
              <a:gd name="connsiteY28" fmla="*/ 69745 h 2355755"/>
              <a:gd name="connsiteX29" fmla="*/ 1310722 w 1573071"/>
              <a:gd name="connsiteY29" fmla="*/ 136420 h 2355755"/>
              <a:gd name="connsiteX30" fmla="*/ 1253572 w 1573071"/>
              <a:gd name="connsiteY30" fmla="*/ 150707 h 2355755"/>
              <a:gd name="connsiteX31" fmla="*/ 1229760 w 1573071"/>
              <a:gd name="connsiteY31" fmla="*/ 184045 h 2355755"/>
              <a:gd name="connsiteX32" fmla="*/ 1272622 w 1573071"/>
              <a:gd name="connsiteY32" fmla="*/ 203095 h 2355755"/>
              <a:gd name="connsiteX33" fmla="*/ 1298816 w 1573071"/>
              <a:gd name="connsiteY33" fmla="*/ 200713 h 2355755"/>
              <a:gd name="connsiteX34" fmla="*/ 1322629 w 1573071"/>
              <a:gd name="connsiteY34" fmla="*/ 217382 h 2355755"/>
              <a:gd name="connsiteX35" fmla="*/ 1351204 w 1573071"/>
              <a:gd name="connsiteY35" fmla="*/ 215001 h 2355755"/>
              <a:gd name="connsiteX36" fmla="*/ 1370255 w 1573071"/>
              <a:gd name="connsiteY36" fmla="*/ 226905 h 2355755"/>
              <a:gd name="connsiteX37" fmla="*/ 1289291 w 1573071"/>
              <a:gd name="connsiteY37" fmla="*/ 353113 h 2355755"/>
              <a:gd name="connsiteX38" fmla="*/ 1260716 w 1573071"/>
              <a:gd name="connsiteY38" fmla="*/ 365020 h 2355755"/>
              <a:gd name="connsiteX39" fmla="*/ 1184516 w 1573071"/>
              <a:gd name="connsiteY39" fmla="*/ 331682 h 2355755"/>
              <a:gd name="connsiteX40" fmla="*/ 1101172 w 1573071"/>
              <a:gd name="connsiteY40" fmla="*/ 276913 h 2355755"/>
              <a:gd name="connsiteX41" fmla="*/ 1003541 w 1573071"/>
              <a:gd name="connsiteY41" fmla="*/ 303107 h 2355755"/>
              <a:gd name="connsiteX42" fmla="*/ 991635 w 1573071"/>
              <a:gd name="connsiteY42" fmla="*/ 338826 h 2355755"/>
              <a:gd name="connsiteX43" fmla="*/ 1036879 w 1573071"/>
              <a:gd name="connsiteY43" fmla="*/ 367401 h 2355755"/>
              <a:gd name="connsiteX44" fmla="*/ 1063072 w 1573071"/>
              <a:gd name="connsiteY44" fmla="*/ 417407 h 2355755"/>
              <a:gd name="connsiteX45" fmla="*/ 1060691 w 1573071"/>
              <a:gd name="connsiteY45" fmla="*/ 436457 h 2355755"/>
              <a:gd name="connsiteX46" fmla="*/ 1044022 w 1573071"/>
              <a:gd name="connsiteY46" fmla="*/ 507895 h 2355755"/>
              <a:gd name="connsiteX47" fmla="*/ 1017829 w 1573071"/>
              <a:gd name="connsiteY47" fmla="*/ 555520 h 2355755"/>
              <a:gd name="connsiteX48" fmla="*/ 986872 w 1573071"/>
              <a:gd name="connsiteY48" fmla="*/ 581713 h 2355755"/>
              <a:gd name="connsiteX49" fmla="*/ 972585 w 1573071"/>
              <a:gd name="connsiteY49" fmla="*/ 643626 h 2355755"/>
              <a:gd name="connsiteX50" fmla="*/ 1044022 w 1573071"/>
              <a:gd name="connsiteY50" fmla="*/ 655532 h 2355755"/>
              <a:gd name="connsiteX51" fmla="*/ 1079741 w 1573071"/>
              <a:gd name="connsiteY51" fmla="*/ 615051 h 2355755"/>
              <a:gd name="connsiteX52" fmla="*/ 1110697 w 1573071"/>
              <a:gd name="connsiteY52" fmla="*/ 588857 h 2355755"/>
              <a:gd name="connsiteX53" fmla="*/ 1179754 w 1573071"/>
              <a:gd name="connsiteY53" fmla="*/ 579332 h 2355755"/>
              <a:gd name="connsiteX54" fmla="*/ 1189279 w 1573071"/>
              <a:gd name="connsiteY54" fmla="*/ 648388 h 2355755"/>
              <a:gd name="connsiteX55" fmla="*/ 1251191 w 1573071"/>
              <a:gd name="connsiteY55" fmla="*/ 684107 h 2355755"/>
              <a:gd name="connsiteX56" fmla="*/ 1263097 w 1573071"/>
              <a:gd name="connsiteY56" fmla="*/ 703157 h 2355755"/>
              <a:gd name="connsiteX57" fmla="*/ 1294054 w 1573071"/>
              <a:gd name="connsiteY57" fmla="*/ 700776 h 2355755"/>
              <a:gd name="connsiteX58" fmla="*/ 1272622 w 1573071"/>
              <a:gd name="connsiteY58" fmla="*/ 662676 h 2355755"/>
              <a:gd name="connsiteX59" fmla="*/ 1320247 w 1573071"/>
              <a:gd name="connsiteY59" fmla="*/ 665057 h 2355755"/>
              <a:gd name="connsiteX60" fmla="*/ 1332154 w 1573071"/>
              <a:gd name="connsiteY60" fmla="*/ 700776 h 2355755"/>
              <a:gd name="connsiteX61" fmla="*/ 1346442 w 1573071"/>
              <a:gd name="connsiteY61" fmla="*/ 669820 h 2355755"/>
              <a:gd name="connsiteX62" fmla="*/ 1375016 w 1573071"/>
              <a:gd name="connsiteY62" fmla="*/ 679345 h 2355755"/>
              <a:gd name="connsiteX63" fmla="*/ 1432166 w 1573071"/>
              <a:gd name="connsiteY63" fmla="*/ 669820 h 2355755"/>
              <a:gd name="connsiteX64" fmla="*/ 1448835 w 1573071"/>
              <a:gd name="connsiteY64" fmla="*/ 648388 h 2355755"/>
              <a:gd name="connsiteX65" fmla="*/ 1501222 w 1573071"/>
              <a:gd name="connsiteY65" fmla="*/ 665057 h 2355755"/>
              <a:gd name="connsiteX66" fmla="*/ 1505985 w 1573071"/>
              <a:gd name="connsiteY66" fmla="*/ 703157 h 2355755"/>
              <a:gd name="connsiteX67" fmla="*/ 1532179 w 1573071"/>
              <a:gd name="connsiteY67" fmla="*/ 712682 h 2355755"/>
              <a:gd name="connsiteX68" fmla="*/ 1522654 w 1573071"/>
              <a:gd name="connsiteY68" fmla="*/ 762688 h 2355755"/>
              <a:gd name="connsiteX69" fmla="*/ 1555991 w 1573071"/>
              <a:gd name="connsiteY69" fmla="*/ 779357 h 2355755"/>
              <a:gd name="connsiteX70" fmla="*/ 1555991 w 1573071"/>
              <a:gd name="connsiteY70" fmla="*/ 817457 h 2355755"/>
              <a:gd name="connsiteX71" fmla="*/ 1517891 w 1573071"/>
              <a:gd name="connsiteY71" fmla="*/ 812695 h 2355755"/>
              <a:gd name="connsiteX72" fmla="*/ 1479791 w 1573071"/>
              <a:gd name="connsiteY72" fmla="*/ 834126 h 2355755"/>
              <a:gd name="connsiteX73" fmla="*/ 1501222 w 1573071"/>
              <a:gd name="connsiteY73" fmla="*/ 850795 h 2355755"/>
              <a:gd name="connsiteX74" fmla="*/ 1541704 w 1573071"/>
              <a:gd name="connsiteY74" fmla="*/ 855557 h 2355755"/>
              <a:gd name="connsiteX75" fmla="*/ 1572660 w 1573071"/>
              <a:gd name="connsiteY75" fmla="*/ 886513 h 2355755"/>
              <a:gd name="connsiteX76" fmla="*/ 1560756 w 1573071"/>
              <a:gd name="connsiteY76" fmla="*/ 917468 h 2355755"/>
              <a:gd name="connsiteX77" fmla="*/ 1558376 w 1573071"/>
              <a:gd name="connsiteY77" fmla="*/ 948425 h 2355755"/>
              <a:gd name="connsiteX78" fmla="*/ 1555991 w 1573071"/>
              <a:gd name="connsiteY78" fmla="*/ 979382 h 2355755"/>
              <a:gd name="connsiteX79" fmla="*/ 1567897 w 1573071"/>
              <a:gd name="connsiteY79" fmla="*/ 998432 h 2355755"/>
              <a:gd name="connsiteX80" fmla="*/ 1517894 w 1573071"/>
              <a:gd name="connsiteY80" fmla="*/ 981760 h 2355755"/>
              <a:gd name="connsiteX81" fmla="*/ 1463123 w 1573071"/>
              <a:gd name="connsiteY81" fmla="*/ 1000814 h 2355755"/>
              <a:gd name="connsiteX82" fmla="*/ 1425022 w 1573071"/>
              <a:gd name="connsiteY82" fmla="*/ 957951 h 2355755"/>
              <a:gd name="connsiteX83" fmla="*/ 1403591 w 1573071"/>
              <a:gd name="connsiteY83" fmla="*/ 950807 h 2355755"/>
              <a:gd name="connsiteX84" fmla="*/ 1389304 w 1573071"/>
              <a:gd name="connsiteY84" fmla="*/ 965095 h 2355755"/>
              <a:gd name="connsiteX85" fmla="*/ 1398829 w 1573071"/>
              <a:gd name="connsiteY85" fmla="*/ 993670 h 2355755"/>
              <a:gd name="connsiteX86" fmla="*/ 1348822 w 1573071"/>
              <a:gd name="connsiteY86" fmla="*/ 993670 h 2355755"/>
              <a:gd name="connsiteX87" fmla="*/ 1267860 w 1573071"/>
              <a:gd name="connsiteY87" fmla="*/ 1012720 h 2355755"/>
              <a:gd name="connsiteX88" fmla="*/ 1239285 w 1573071"/>
              <a:gd name="connsiteY88" fmla="*/ 1034151 h 2355755"/>
              <a:gd name="connsiteX89" fmla="*/ 1213091 w 1573071"/>
              <a:gd name="connsiteY89" fmla="*/ 1038913 h 2355755"/>
              <a:gd name="connsiteX90" fmla="*/ 1191660 w 1573071"/>
              <a:gd name="connsiteY90" fmla="*/ 1050820 h 2355755"/>
              <a:gd name="connsiteX91" fmla="*/ 1160704 w 1573071"/>
              <a:gd name="connsiteY91" fmla="*/ 1048438 h 2355755"/>
              <a:gd name="connsiteX92" fmla="*/ 1101172 w 1573071"/>
              <a:gd name="connsiteY92" fmla="*/ 1074632 h 2355755"/>
              <a:gd name="connsiteX93" fmla="*/ 1060691 w 1573071"/>
              <a:gd name="connsiteY93" fmla="*/ 1067488 h 2355755"/>
              <a:gd name="connsiteX94" fmla="*/ 1022591 w 1573071"/>
              <a:gd name="connsiteY94" fmla="*/ 1088920 h 2355755"/>
              <a:gd name="connsiteX95" fmla="*/ 994016 w 1573071"/>
              <a:gd name="connsiteY95" fmla="*/ 1105588 h 2355755"/>
              <a:gd name="connsiteX96" fmla="*/ 989254 w 1573071"/>
              <a:gd name="connsiteY96" fmla="*/ 1134163 h 2355755"/>
              <a:gd name="connsiteX97" fmla="*/ 960679 w 1573071"/>
              <a:gd name="connsiteY97" fmla="*/ 1122257 h 2355755"/>
              <a:gd name="connsiteX98" fmla="*/ 958300 w 1573071"/>
              <a:gd name="connsiteY98" fmla="*/ 1172262 h 2355755"/>
              <a:gd name="connsiteX99" fmla="*/ 979731 w 1573071"/>
              <a:gd name="connsiteY99" fmla="*/ 1181786 h 2355755"/>
              <a:gd name="connsiteX100" fmla="*/ 974968 w 1573071"/>
              <a:gd name="connsiteY100" fmla="*/ 1255604 h 2355755"/>
              <a:gd name="connsiteX101" fmla="*/ 984494 w 1573071"/>
              <a:gd name="connsiteY101" fmla="*/ 1317519 h 2355755"/>
              <a:gd name="connsiteX102" fmla="*/ 1032119 w 1573071"/>
              <a:gd name="connsiteY102" fmla="*/ 1398481 h 2355755"/>
              <a:gd name="connsiteX103" fmla="*/ 1072600 w 1573071"/>
              <a:gd name="connsiteY103" fmla="*/ 1419912 h 2355755"/>
              <a:gd name="connsiteX104" fmla="*/ 1089269 w 1573071"/>
              <a:gd name="connsiteY104" fmla="*/ 1486587 h 2355755"/>
              <a:gd name="connsiteX105" fmla="*/ 1122607 w 1573071"/>
              <a:gd name="connsiteY105" fmla="*/ 1512781 h 2355755"/>
              <a:gd name="connsiteX106" fmla="*/ 1163088 w 1573071"/>
              <a:gd name="connsiteY106" fmla="*/ 1572312 h 2355755"/>
              <a:gd name="connsiteX107" fmla="*/ 1191663 w 1573071"/>
              <a:gd name="connsiteY107" fmla="*/ 1586600 h 2355755"/>
              <a:gd name="connsiteX108" fmla="*/ 1220238 w 1573071"/>
              <a:gd name="connsiteY108" fmla="*/ 1624699 h 2355755"/>
              <a:gd name="connsiteX109" fmla="*/ 1215943 w 1573071"/>
              <a:gd name="connsiteY109" fmla="*/ 1644559 h 2355755"/>
              <a:gd name="connsiteX110" fmla="*/ 1196425 w 1573071"/>
              <a:gd name="connsiteY110" fmla="*/ 1693756 h 2355755"/>
              <a:gd name="connsiteX111" fmla="*/ 1144037 w 1573071"/>
              <a:gd name="connsiteY111" fmla="*/ 1688992 h 2355755"/>
              <a:gd name="connsiteX112" fmla="*/ 1124987 w 1573071"/>
              <a:gd name="connsiteY112" fmla="*/ 1734235 h 2355755"/>
              <a:gd name="connsiteX113" fmla="*/ 1048787 w 1573071"/>
              <a:gd name="connsiteY113" fmla="*/ 1767573 h 2355755"/>
              <a:gd name="connsiteX114" fmla="*/ 1020212 w 1573071"/>
              <a:gd name="connsiteY114" fmla="*/ 1827104 h 2355755"/>
              <a:gd name="connsiteX115" fmla="*/ 1036881 w 1573071"/>
              <a:gd name="connsiteY115" fmla="*/ 1874729 h 2355755"/>
              <a:gd name="connsiteX116" fmla="*/ 1017832 w 1573071"/>
              <a:gd name="connsiteY116" fmla="*/ 1915212 h 2355755"/>
              <a:gd name="connsiteX117" fmla="*/ 984493 w 1573071"/>
              <a:gd name="connsiteY117" fmla="*/ 1912829 h 2355755"/>
              <a:gd name="connsiteX118" fmla="*/ 982112 w 1573071"/>
              <a:gd name="connsiteY118" fmla="*/ 1977123 h 2355755"/>
              <a:gd name="connsiteX119" fmla="*/ 946393 w 1573071"/>
              <a:gd name="connsiteY119" fmla="*/ 1993792 h 2355755"/>
              <a:gd name="connsiteX120" fmla="*/ 910674 w 1573071"/>
              <a:gd name="connsiteY120" fmla="*/ 2000935 h 2355755"/>
              <a:gd name="connsiteX121" fmla="*/ 910674 w 1573071"/>
              <a:gd name="connsiteY121" fmla="*/ 2065229 h 2355755"/>
              <a:gd name="connsiteX122" fmla="*/ 967824 w 1573071"/>
              <a:gd name="connsiteY122" fmla="*/ 2074754 h 2355755"/>
              <a:gd name="connsiteX123" fmla="*/ 1001162 w 1573071"/>
              <a:gd name="connsiteY123" fmla="*/ 2069992 h 2355755"/>
              <a:gd name="connsiteX124" fmla="*/ 1005922 w 1573071"/>
              <a:gd name="connsiteY124" fmla="*/ 2143811 h 2355755"/>
              <a:gd name="connsiteX125" fmla="*/ 982112 w 1573071"/>
              <a:gd name="connsiteY125" fmla="*/ 2165242 h 2355755"/>
              <a:gd name="connsiteX126" fmla="*/ 922581 w 1573071"/>
              <a:gd name="connsiteY126" fmla="*/ 2162862 h 2355755"/>
              <a:gd name="connsiteX127" fmla="*/ 870193 w 1573071"/>
              <a:gd name="connsiteY127" fmla="*/ 2172387 h 2355755"/>
              <a:gd name="connsiteX128" fmla="*/ 824949 w 1573071"/>
              <a:gd name="connsiteY128" fmla="*/ 2196200 h 2355755"/>
              <a:gd name="connsiteX129" fmla="*/ 779704 w 1573071"/>
              <a:gd name="connsiteY129" fmla="*/ 2203342 h 2355755"/>
              <a:gd name="connsiteX130" fmla="*/ 758274 w 1573071"/>
              <a:gd name="connsiteY130" fmla="*/ 2222394 h 2355755"/>
              <a:gd name="connsiteX131" fmla="*/ 751131 w 1573071"/>
              <a:gd name="connsiteY131" fmla="*/ 2267637 h 2355755"/>
              <a:gd name="connsiteX132" fmla="*/ 734462 w 1573071"/>
              <a:gd name="connsiteY132" fmla="*/ 2279544 h 2355755"/>
              <a:gd name="connsiteX133" fmla="*/ 689218 w 1573071"/>
              <a:gd name="connsiteY133" fmla="*/ 2329550 h 2355755"/>
              <a:gd name="connsiteX134" fmla="*/ 665406 w 1573071"/>
              <a:gd name="connsiteY134" fmla="*/ 2334311 h 2355755"/>
              <a:gd name="connsiteX135" fmla="*/ 617781 w 1573071"/>
              <a:gd name="connsiteY135" fmla="*/ 2355743 h 2355755"/>
              <a:gd name="connsiteX136" fmla="*/ 579681 w 1573071"/>
              <a:gd name="connsiteY136" fmla="*/ 2339074 h 2355755"/>
              <a:gd name="connsiteX137" fmla="*/ 563012 w 1573071"/>
              <a:gd name="connsiteY137" fmla="*/ 2310499 h 2355755"/>
              <a:gd name="connsiteX138" fmla="*/ 520149 w 1573071"/>
              <a:gd name="connsiteY138" fmla="*/ 2320025 h 2355755"/>
              <a:gd name="connsiteX139" fmla="*/ 512573 w 1573071"/>
              <a:gd name="connsiteY139" fmla="*/ 2313921 h 2355755"/>
              <a:gd name="connsiteX140" fmla="*/ 503481 w 1573071"/>
              <a:gd name="connsiteY140" fmla="*/ 2308118 h 2355755"/>
              <a:gd name="connsiteX141" fmla="*/ 522531 w 1573071"/>
              <a:gd name="connsiteY141" fmla="*/ 2200961 h 2355755"/>
              <a:gd name="connsiteX142" fmla="*/ 539199 w 1573071"/>
              <a:gd name="connsiteY142" fmla="*/ 2179530 h 2355755"/>
              <a:gd name="connsiteX143" fmla="*/ 529674 w 1573071"/>
              <a:gd name="connsiteY143" fmla="*/ 2134287 h 2355755"/>
              <a:gd name="connsiteX144" fmla="*/ 553487 w 1573071"/>
              <a:gd name="connsiteY144" fmla="*/ 2119999 h 2355755"/>
              <a:gd name="connsiteX145" fmla="*/ 534437 w 1573071"/>
              <a:gd name="connsiteY145" fmla="*/ 2105712 h 2355755"/>
              <a:gd name="connsiteX146" fmla="*/ 522531 w 1573071"/>
              <a:gd name="connsiteY146" fmla="*/ 2069994 h 2355755"/>
              <a:gd name="connsiteX147" fmla="*/ 513006 w 1573071"/>
              <a:gd name="connsiteY147" fmla="*/ 2024750 h 2355755"/>
              <a:gd name="connsiteX148" fmla="*/ 510624 w 1573071"/>
              <a:gd name="connsiteY148" fmla="*/ 1993792 h 2355755"/>
              <a:gd name="connsiteX149" fmla="*/ 460618 w 1573071"/>
              <a:gd name="connsiteY149" fmla="*/ 1996175 h 2355755"/>
              <a:gd name="connsiteX150" fmla="*/ 427282 w 1573071"/>
              <a:gd name="connsiteY150" fmla="*/ 1960456 h 2355755"/>
              <a:gd name="connsiteX151" fmla="*/ 382037 w 1573071"/>
              <a:gd name="connsiteY151" fmla="*/ 1943786 h 2355755"/>
              <a:gd name="connsiteX152" fmla="*/ 367749 w 1573071"/>
              <a:gd name="connsiteY152" fmla="*/ 1893781 h 2355755"/>
              <a:gd name="connsiteX153" fmla="*/ 365368 w 1573071"/>
              <a:gd name="connsiteY153" fmla="*/ 1872349 h 2355755"/>
              <a:gd name="connsiteX154" fmla="*/ 334413 w 1573071"/>
              <a:gd name="connsiteY154" fmla="*/ 1827106 h 2355755"/>
              <a:gd name="connsiteX155" fmla="*/ 291549 w 1573071"/>
              <a:gd name="connsiteY155" fmla="*/ 1803293 h 2355755"/>
              <a:gd name="connsiteX156" fmla="*/ 248688 w 1573071"/>
              <a:gd name="connsiteY156" fmla="*/ 1774719 h 2355755"/>
              <a:gd name="connsiteX157" fmla="*/ 215349 w 1573071"/>
              <a:gd name="connsiteY157" fmla="*/ 1765193 h 2355755"/>
              <a:gd name="connsiteX158" fmla="*/ 217731 w 1573071"/>
              <a:gd name="connsiteY158" fmla="*/ 1719947 h 2355755"/>
              <a:gd name="connsiteX159" fmla="*/ 174868 w 1573071"/>
              <a:gd name="connsiteY159" fmla="*/ 1734237 h 2355755"/>
              <a:gd name="connsiteX160" fmla="*/ 186775 w 1573071"/>
              <a:gd name="connsiteY160" fmla="*/ 1767575 h 2355755"/>
              <a:gd name="connsiteX161" fmla="*/ 179631 w 1573071"/>
              <a:gd name="connsiteY161" fmla="*/ 1784244 h 2355755"/>
              <a:gd name="connsiteX162" fmla="*/ 141531 w 1573071"/>
              <a:gd name="connsiteY162" fmla="*/ 1755669 h 2355755"/>
              <a:gd name="connsiteX163" fmla="*/ 98669 w 1573071"/>
              <a:gd name="connsiteY163" fmla="*/ 1753287 h 2355755"/>
              <a:gd name="connsiteX164" fmla="*/ 43899 w 1573071"/>
              <a:gd name="connsiteY164" fmla="*/ 1734237 h 2355755"/>
              <a:gd name="connsiteX165" fmla="*/ 10560 w 1573071"/>
              <a:gd name="connsiteY165" fmla="*/ 1731853 h 2355755"/>
              <a:gd name="connsiteX166" fmla="*/ 1037 w 1573071"/>
              <a:gd name="connsiteY166" fmla="*/ 1679469 h 2355755"/>
              <a:gd name="connsiteX167" fmla="*/ 34374 w 1573071"/>
              <a:gd name="connsiteY167" fmla="*/ 1591362 h 2355755"/>
              <a:gd name="connsiteX168" fmla="*/ 60568 w 1573071"/>
              <a:gd name="connsiteY168" fmla="*/ 1543737 h 2355755"/>
              <a:gd name="connsiteX169" fmla="*/ 81999 w 1573071"/>
              <a:gd name="connsiteY169" fmla="*/ 1496112 h 2355755"/>
              <a:gd name="connsiteX170" fmla="*/ 108194 w 1573071"/>
              <a:gd name="connsiteY170" fmla="*/ 1458012 h 2355755"/>
              <a:gd name="connsiteX171" fmla="*/ 146293 w 1573071"/>
              <a:gd name="connsiteY171" fmla="*/ 1448487 h 2355755"/>
              <a:gd name="connsiteX172" fmla="*/ 153438 w 1573071"/>
              <a:gd name="connsiteY172" fmla="*/ 1412769 h 2355755"/>
              <a:gd name="connsiteX173" fmla="*/ 262975 w 1573071"/>
              <a:gd name="connsiteY173" fmla="*/ 1293706 h 2355755"/>
              <a:gd name="connsiteX174" fmla="*/ 286787 w 1573071"/>
              <a:gd name="connsiteY174" fmla="*/ 1155591 h 2355755"/>
              <a:gd name="connsiteX175" fmla="*/ 282025 w 1573071"/>
              <a:gd name="connsiteY175" fmla="*/ 1074631 h 2355755"/>
              <a:gd name="connsiteX176" fmla="*/ 196300 w 1573071"/>
              <a:gd name="connsiteY176" fmla="*/ 1062725 h 2355755"/>
              <a:gd name="connsiteX177" fmla="*/ 179632 w 1573071"/>
              <a:gd name="connsiteY177" fmla="*/ 981762 h 2355755"/>
              <a:gd name="connsiteX178" fmla="*/ 186775 w 1573071"/>
              <a:gd name="connsiteY178" fmla="*/ 915087 h 2355755"/>
              <a:gd name="connsiteX179" fmla="*/ 148675 w 1573071"/>
              <a:gd name="connsiteY179" fmla="*/ 876987 h 2355755"/>
              <a:gd name="connsiteX180" fmla="*/ 127244 w 1573071"/>
              <a:gd name="connsiteY180" fmla="*/ 836505 h 2355755"/>
              <a:gd name="connsiteX181" fmla="*/ 117719 w 1573071"/>
              <a:gd name="connsiteY181" fmla="*/ 776975 h 2355755"/>
              <a:gd name="connsiteX182" fmla="*/ 102097 w 1573071"/>
              <a:gd name="connsiteY182" fmla="*/ 696821 h 2355755"/>
              <a:gd name="connsiteX0" fmla="*/ 102097 w 1573071"/>
              <a:gd name="connsiteY0" fmla="*/ 677150 h 2336084"/>
              <a:gd name="connsiteX1" fmla="*/ 91525 w 1573071"/>
              <a:gd name="connsiteY1" fmla="*/ 595378 h 2336084"/>
              <a:gd name="connsiteX2" fmla="*/ 93907 w 1573071"/>
              <a:gd name="connsiteY2" fmla="*/ 531084 h 2336084"/>
              <a:gd name="connsiteX3" fmla="*/ 192331 w 1573071"/>
              <a:gd name="connsiteY3" fmla="*/ 500922 h 2336084"/>
              <a:gd name="connsiteX4" fmla="*/ 384418 w 1573071"/>
              <a:gd name="connsiteY4" fmla="*/ 476315 h 2336084"/>
              <a:gd name="connsiteX5" fmla="*/ 508243 w 1573071"/>
              <a:gd name="connsiteY5" fmla="*/ 412022 h 2336084"/>
              <a:gd name="connsiteX6" fmla="*/ 567774 w 1573071"/>
              <a:gd name="connsiteY6" fmla="*/ 352489 h 2336084"/>
              <a:gd name="connsiteX7" fmla="*/ 624924 w 1573071"/>
              <a:gd name="connsiteY7" fmla="*/ 302484 h 2336084"/>
              <a:gd name="connsiteX8" fmla="*/ 713029 w 1573071"/>
              <a:gd name="connsiteY8" fmla="*/ 262004 h 2336084"/>
              <a:gd name="connsiteX9" fmla="*/ 601110 w 1573071"/>
              <a:gd name="connsiteY9" fmla="*/ 14354 h 2336084"/>
              <a:gd name="connsiteX10" fmla="*/ 636831 w 1573071"/>
              <a:gd name="connsiteY10" fmla="*/ 28639 h 2336084"/>
              <a:gd name="connsiteX11" fmla="*/ 651116 w 1573071"/>
              <a:gd name="connsiteY11" fmla="*/ 35785 h 2336084"/>
              <a:gd name="connsiteX12" fmla="*/ 708266 w 1573071"/>
              <a:gd name="connsiteY12" fmla="*/ 116749 h 2336084"/>
              <a:gd name="connsiteX13" fmla="*/ 784468 w 1573071"/>
              <a:gd name="connsiteY13" fmla="*/ 238190 h 2336084"/>
              <a:gd name="connsiteX14" fmla="*/ 753510 w 1573071"/>
              <a:gd name="connsiteY14" fmla="*/ 119130 h 2336084"/>
              <a:gd name="connsiteX15" fmla="*/ 765416 w 1573071"/>
              <a:gd name="connsiteY15" fmla="*/ 109605 h 2336084"/>
              <a:gd name="connsiteX16" fmla="*/ 855903 w 1573071"/>
              <a:gd name="connsiteY16" fmla="*/ 188186 h 2336084"/>
              <a:gd name="connsiteX17" fmla="*/ 908291 w 1573071"/>
              <a:gd name="connsiteY17" fmla="*/ 128655 h 2336084"/>
              <a:gd name="connsiteX18" fmla="*/ 901147 w 1573071"/>
              <a:gd name="connsiteY18" fmla="*/ 78649 h 2336084"/>
              <a:gd name="connsiteX19" fmla="*/ 920197 w 1573071"/>
              <a:gd name="connsiteY19" fmla="*/ 33405 h 2336084"/>
              <a:gd name="connsiteX20" fmla="*/ 922579 w 1573071"/>
              <a:gd name="connsiteY20" fmla="*/ 59599 h 2336084"/>
              <a:gd name="connsiteX21" fmla="*/ 946391 w 1573071"/>
              <a:gd name="connsiteY21" fmla="*/ 38167 h 2336084"/>
              <a:gd name="connsiteX22" fmla="*/ 982113 w 1573071"/>
              <a:gd name="connsiteY22" fmla="*/ 38165 h 2336084"/>
              <a:gd name="connsiteX23" fmla="*/ 1032116 w 1573071"/>
              <a:gd name="connsiteY23" fmla="*/ 64361 h 2336084"/>
              <a:gd name="connsiteX24" fmla="*/ 1060693 w 1573071"/>
              <a:gd name="connsiteY24" fmla="*/ 21496 h 2336084"/>
              <a:gd name="connsiteX25" fmla="*/ 1155942 w 1573071"/>
              <a:gd name="connsiteY25" fmla="*/ 11971 h 2336084"/>
              <a:gd name="connsiteX26" fmla="*/ 1182135 w 1573071"/>
              <a:gd name="connsiteY26" fmla="*/ 7211 h 2336084"/>
              <a:gd name="connsiteX27" fmla="*/ 1255954 w 1573071"/>
              <a:gd name="connsiteY27" fmla="*/ 50074 h 2336084"/>
              <a:gd name="connsiteX28" fmla="*/ 1310722 w 1573071"/>
              <a:gd name="connsiteY28" fmla="*/ 116749 h 2336084"/>
              <a:gd name="connsiteX29" fmla="*/ 1253572 w 1573071"/>
              <a:gd name="connsiteY29" fmla="*/ 131036 h 2336084"/>
              <a:gd name="connsiteX30" fmla="*/ 1229760 w 1573071"/>
              <a:gd name="connsiteY30" fmla="*/ 164374 h 2336084"/>
              <a:gd name="connsiteX31" fmla="*/ 1272622 w 1573071"/>
              <a:gd name="connsiteY31" fmla="*/ 183424 h 2336084"/>
              <a:gd name="connsiteX32" fmla="*/ 1298816 w 1573071"/>
              <a:gd name="connsiteY32" fmla="*/ 181042 h 2336084"/>
              <a:gd name="connsiteX33" fmla="*/ 1322629 w 1573071"/>
              <a:gd name="connsiteY33" fmla="*/ 197711 h 2336084"/>
              <a:gd name="connsiteX34" fmla="*/ 1351204 w 1573071"/>
              <a:gd name="connsiteY34" fmla="*/ 195330 h 2336084"/>
              <a:gd name="connsiteX35" fmla="*/ 1370255 w 1573071"/>
              <a:gd name="connsiteY35" fmla="*/ 207234 h 2336084"/>
              <a:gd name="connsiteX36" fmla="*/ 1289291 w 1573071"/>
              <a:gd name="connsiteY36" fmla="*/ 333442 h 2336084"/>
              <a:gd name="connsiteX37" fmla="*/ 1260716 w 1573071"/>
              <a:gd name="connsiteY37" fmla="*/ 345349 h 2336084"/>
              <a:gd name="connsiteX38" fmla="*/ 1184516 w 1573071"/>
              <a:gd name="connsiteY38" fmla="*/ 312011 h 2336084"/>
              <a:gd name="connsiteX39" fmla="*/ 1101172 w 1573071"/>
              <a:gd name="connsiteY39" fmla="*/ 257242 h 2336084"/>
              <a:gd name="connsiteX40" fmla="*/ 1003541 w 1573071"/>
              <a:gd name="connsiteY40" fmla="*/ 283436 h 2336084"/>
              <a:gd name="connsiteX41" fmla="*/ 991635 w 1573071"/>
              <a:gd name="connsiteY41" fmla="*/ 319155 h 2336084"/>
              <a:gd name="connsiteX42" fmla="*/ 1036879 w 1573071"/>
              <a:gd name="connsiteY42" fmla="*/ 347730 h 2336084"/>
              <a:gd name="connsiteX43" fmla="*/ 1063072 w 1573071"/>
              <a:gd name="connsiteY43" fmla="*/ 397736 h 2336084"/>
              <a:gd name="connsiteX44" fmla="*/ 1060691 w 1573071"/>
              <a:gd name="connsiteY44" fmla="*/ 416786 h 2336084"/>
              <a:gd name="connsiteX45" fmla="*/ 1044022 w 1573071"/>
              <a:gd name="connsiteY45" fmla="*/ 488224 h 2336084"/>
              <a:gd name="connsiteX46" fmla="*/ 1017829 w 1573071"/>
              <a:gd name="connsiteY46" fmla="*/ 535849 h 2336084"/>
              <a:gd name="connsiteX47" fmla="*/ 986872 w 1573071"/>
              <a:gd name="connsiteY47" fmla="*/ 562042 h 2336084"/>
              <a:gd name="connsiteX48" fmla="*/ 972585 w 1573071"/>
              <a:gd name="connsiteY48" fmla="*/ 623955 h 2336084"/>
              <a:gd name="connsiteX49" fmla="*/ 1044022 w 1573071"/>
              <a:gd name="connsiteY49" fmla="*/ 635861 h 2336084"/>
              <a:gd name="connsiteX50" fmla="*/ 1079741 w 1573071"/>
              <a:gd name="connsiteY50" fmla="*/ 595380 h 2336084"/>
              <a:gd name="connsiteX51" fmla="*/ 1110697 w 1573071"/>
              <a:gd name="connsiteY51" fmla="*/ 569186 h 2336084"/>
              <a:gd name="connsiteX52" fmla="*/ 1179754 w 1573071"/>
              <a:gd name="connsiteY52" fmla="*/ 559661 h 2336084"/>
              <a:gd name="connsiteX53" fmla="*/ 1189279 w 1573071"/>
              <a:gd name="connsiteY53" fmla="*/ 628717 h 2336084"/>
              <a:gd name="connsiteX54" fmla="*/ 1251191 w 1573071"/>
              <a:gd name="connsiteY54" fmla="*/ 664436 h 2336084"/>
              <a:gd name="connsiteX55" fmla="*/ 1263097 w 1573071"/>
              <a:gd name="connsiteY55" fmla="*/ 683486 h 2336084"/>
              <a:gd name="connsiteX56" fmla="*/ 1294054 w 1573071"/>
              <a:gd name="connsiteY56" fmla="*/ 681105 h 2336084"/>
              <a:gd name="connsiteX57" fmla="*/ 1272622 w 1573071"/>
              <a:gd name="connsiteY57" fmla="*/ 643005 h 2336084"/>
              <a:gd name="connsiteX58" fmla="*/ 1320247 w 1573071"/>
              <a:gd name="connsiteY58" fmla="*/ 645386 h 2336084"/>
              <a:gd name="connsiteX59" fmla="*/ 1332154 w 1573071"/>
              <a:gd name="connsiteY59" fmla="*/ 681105 h 2336084"/>
              <a:gd name="connsiteX60" fmla="*/ 1346442 w 1573071"/>
              <a:gd name="connsiteY60" fmla="*/ 650149 h 2336084"/>
              <a:gd name="connsiteX61" fmla="*/ 1375016 w 1573071"/>
              <a:gd name="connsiteY61" fmla="*/ 659674 h 2336084"/>
              <a:gd name="connsiteX62" fmla="*/ 1432166 w 1573071"/>
              <a:gd name="connsiteY62" fmla="*/ 650149 h 2336084"/>
              <a:gd name="connsiteX63" fmla="*/ 1448835 w 1573071"/>
              <a:gd name="connsiteY63" fmla="*/ 628717 h 2336084"/>
              <a:gd name="connsiteX64" fmla="*/ 1501222 w 1573071"/>
              <a:gd name="connsiteY64" fmla="*/ 645386 h 2336084"/>
              <a:gd name="connsiteX65" fmla="*/ 1505985 w 1573071"/>
              <a:gd name="connsiteY65" fmla="*/ 683486 h 2336084"/>
              <a:gd name="connsiteX66" fmla="*/ 1532179 w 1573071"/>
              <a:gd name="connsiteY66" fmla="*/ 693011 h 2336084"/>
              <a:gd name="connsiteX67" fmla="*/ 1522654 w 1573071"/>
              <a:gd name="connsiteY67" fmla="*/ 743017 h 2336084"/>
              <a:gd name="connsiteX68" fmla="*/ 1555991 w 1573071"/>
              <a:gd name="connsiteY68" fmla="*/ 759686 h 2336084"/>
              <a:gd name="connsiteX69" fmla="*/ 1555991 w 1573071"/>
              <a:gd name="connsiteY69" fmla="*/ 797786 h 2336084"/>
              <a:gd name="connsiteX70" fmla="*/ 1517891 w 1573071"/>
              <a:gd name="connsiteY70" fmla="*/ 793024 h 2336084"/>
              <a:gd name="connsiteX71" fmla="*/ 1479791 w 1573071"/>
              <a:gd name="connsiteY71" fmla="*/ 814455 h 2336084"/>
              <a:gd name="connsiteX72" fmla="*/ 1501222 w 1573071"/>
              <a:gd name="connsiteY72" fmla="*/ 831124 h 2336084"/>
              <a:gd name="connsiteX73" fmla="*/ 1541704 w 1573071"/>
              <a:gd name="connsiteY73" fmla="*/ 835886 h 2336084"/>
              <a:gd name="connsiteX74" fmla="*/ 1572660 w 1573071"/>
              <a:gd name="connsiteY74" fmla="*/ 866842 h 2336084"/>
              <a:gd name="connsiteX75" fmla="*/ 1560756 w 1573071"/>
              <a:gd name="connsiteY75" fmla="*/ 897797 h 2336084"/>
              <a:gd name="connsiteX76" fmla="*/ 1558376 w 1573071"/>
              <a:gd name="connsiteY76" fmla="*/ 928754 h 2336084"/>
              <a:gd name="connsiteX77" fmla="*/ 1555991 w 1573071"/>
              <a:gd name="connsiteY77" fmla="*/ 959711 h 2336084"/>
              <a:gd name="connsiteX78" fmla="*/ 1567897 w 1573071"/>
              <a:gd name="connsiteY78" fmla="*/ 978761 h 2336084"/>
              <a:gd name="connsiteX79" fmla="*/ 1517894 w 1573071"/>
              <a:gd name="connsiteY79" fmla="*/ 962089 h 2336084"/>
              <a:gd name="connsiteX80" fmla="*/ 1463123 w 1573071"/>
              <a:gd name="connsiteY80" fmla="*/ 981143 h 2336084"/>
              <a:gd name="connsiteX81" fmla="*/ 1425022 w 1573071"/>
              <a:gd name="connsiteY81" fmla="*/ 938280 h 2336084"/>
              <a:gd name="connsiteX82" fmla="*/ 1403591 w 1573071"/>
              <a:gd name="connsiteY82" fmla="*/ 931136 h 2336084"/>
              <a:gd name="connsiteX83" fmla="*/ 1389304 w 1573071"/>
              <a:gd name="connsiteY83" fmla="*/ 945424 h 2336084"/>
              <a:gd name="connsiteX84" fmla="*/ 1398829 w 1573071"/>
              <a:gd name="connsiteY84" fmla="*/ 973999 h 2336084"/>
              <a:gd name="connsiteX85" fmla="*/ 1348822 w 1573071"/>
              <a:gd name="connsiteY85" fmla="*/ 973999 h 2336084"/>
              <a:gd name="connsiteX86" fmla="*/ 1267860 w 1573071"/>
              <a:gd name="connsiteY86" fmla="*/ 993049 h 2336084"/>
              <a:gd name="connsiteX87" fmla="*/ 1239285 w 1573071"/>
              <a:gd name="connsiteY87" fmla="*/ 1014480 h 2336084"/>
              <a:gd name="connsiteX88" fmla="*/ 1213091 w 1573071"/>
              <a:gd name="connsiteY88" fmla="*/ 1019242 h 2336084"/>
              <a:gd name="connsiteX89" fmla="*/ 1191660 w 1573071"/>
              <a:gd name="connsiteY89" fmla="*/ 1031149 h 2336084"/>
              <a:gd name="connsiteX90" fmla="*/ 1160704 w 1573071"/>
              <a:gd name="connsiteY90" fmla="*/ 1028767 h 2336084"/>
              <a:gd name="connsiteX91" fmla="*/ 1101172 w 1573071"/>
              <a:gd name="connsiteY91" fmla="*/ 1054961 h 2336084"/>
              <a:gd name="connsiteX92" fmla="*/ 1060691 w 1573071"/>
              <a:gd name="connsiteY92" fmla="*/ 1047817 h 2336084"/>
              <a:gd name="connsiteX93" fmla="*/ 1022591 w 1573071"/>
              <a:gd name="connsiteY93" fmla="*/ 1069249 h 2336084"/>
              <a:gd name="connsiteX94" fmla="*/ 994016 w 1573071"/>
              <a:gd name="connsiteY94" fmla="*/ 1085917 h 2336084"/>
              <a:gd name="connsiteX95" fmla="*/ 989254 w 1573071"/>
              <a:gd name="connsiteY95" fmla="*/ 1114492 h 2336084"/>
              <a:gd name="connsiteX96" fmla="*/ 960679 w 1573071"/>
              <a:gd name="connsiteY96" fmla="*/ 1102586 h 2336084"/>
              <a:gd name="connsiteX97" fmla="*/ 958300 w 1573071"/>
              <a:gd name="connsiteY97" fmla="*/ 1152591 h 2336084"/>
              <a:gd name="connsiteX98" fmla="*/ 979731 w 1573071"/>
              <a:gd name="connsiteY98" fmla="*/ 1162115 h 2336084"/>
              <a:gd name="connsiteX99" fmla="*/ 974968 w 1573071"/>
              <a:gd name="connsiteY99" fmla="*/ 1235933 h 2336084"/>
              <a:gd name="connsiteX100" fmla="*/ 984494 w 1573071"/>
              <a:gd name="connsiteY100" fmla="*/ 1297848 h 2336084"/>
              <a:gd name="connsiteX101" fmla="*/ 1032119 w 1573071"/>
              <a:gd name="connsiteY101" fmla="*/ 1378810 h 2336084"/>
              <a:gd name="connsiteX102" fmla="*/ 1072600 w 1573071"/>
              <a:gd name="connsiteY102" fmla="*/ 1400241 h 2336084"/>
              <a:gd name="connsiteX103" fmla="*/ 1089269 w 1573071"/>
              <a:gd name="connsiteY103" fmla="*/ 1466916 h 2336084"/>
              <a:gd name="connsiteX104" fmla="*/ 1122607 w 1573071"/>
              <a:gd name="connsiteY104" fmla="*/ 1493110 h 2336084"/>
              <a:gd name="connsiteX105" fmla="*/ 1163088 w 1573071"/>
              <a:gd name="connsiteY105" fmla="*/ 1552641 h 2336084"/>
              <a:gd name="connsiteX106" fmla="*/ 1191663 w 1573071"/>
              <a:gd name="connsiteY106" fmla="*/ 1566929 h 2336084"/>
              <a:gd name="connsiteX107" fmla="*/ 1220238 w 1573071"/>
              <a:gd name="connsiteY107" fmla="*/ 1605028 h 2336084"/>
              <a:gd name="connsiteX108" fmla="*/ 1215943 w 1573071"/>
              <a:gd name="connsiteY108" fmla="*/ 1624888 h 2336084"/>
              <a:gd name="connsiteX109" fmla="*/ 1196425 w 1573071"/>
              <a:gd name="connsiteY109" fmla="*/ 1674085 h 2336084"/>
              <a:gd name="connsiteX110" fmla="*/ 1144037 w 1573071"/>
              <a:gd name="connsiteY110" fmla="*/ 1669321 h 2336084"/>
              <a:gd name="connsiteX111" fmla="*/ 1124987 w 1573071"/>
              <a:gd name="connsiteY111" fmla="*/ 1714564 h 2336084"/>
              <a:gd name="connsiteX112" fmla="*/ 1048787 w 1573071"/>
              <a:gd name="connsiteY112" fmla="*/ 1747902 h 2336084"/>
              <a:gd name="connsiteX113" fmla="*/ 1020212 w 1573071"/>
              <a:gd name="connsiteY113" fmla="*/ 1807433 h 2336084"/>
              <a:gd name="connsiteX114" fmla="*/ 1036881 w 1573071"/>
              <a:gd name="connsiteY114" fmla="*/ 1855058 h 2336084"/>
              <a:gd name="connsiteX115" fmla="*/ 1017832 w 1573071"/>
              <a:gd name="connsiteY115" fmla="*/ 1895541 h 2336084"/>
              <a:gd name="connsiteX116" fmla="*/ 984493 w 1573071"/>
              <a:gd name="connsiteY116" fmla="*/ 1893158 h 2336084"/>
              <a:gd name="connsiteX117" fmla="*/ 982112 w 1573071"/>
              <a:gd name="connsiteY117" fmla="*/ 1957452 h 2336084"/>
              <a:gd name="connsiteX118" fmla="*/ 946393 w 1573071"/>
              <a:gd name="connsiteY118" fmla="*/ 1974121 h 2336084"/>
              <a:gd name="connsiteX119" fmla="*/ 910674 w 1573071"/>
              <a:gd name="connsiteY119" fmla="*/ 1981264 h 2336084"/>
              <a:gd name="connsiteX120" fmla="*/ 910674 w 1573071"/>
              <a:gd name="connsiteY120" fmla="*/ 2045558 h 2336084"/>
              <a:gd name="connsiteX121" fmla="*/ 967824 w 1573071"/>
              <a:gd name="connsiteY121" fmla="*/ 2055083 h 2336084"/>
              <a:gd name="connsiteX122" fmla="*/ 1001162 w 1573071"/>
              <a:gd name="connsiteY122" fmla="*/ 2050321 h 2336084"/>
              <a:gd name="connsiteX123" fmla="*/ 1005922 w 1573071"/>
              <a:gd name="connsiteY123" fmla="*/ 2124140 h 2336084"/>
              <a:gd name="connsiteX124" fmla="*/ 982112 w 1573071"/>
              <a:gd name="connsiteY124" fmla="*/ 2145571 h 2336084"/>
              <a:gd name="connsiteX125" fmla="*/ 922581 w 1573071"/>
              <a:gd name="connsiteY125" fmla="*/ 2143191 h 2336084"/>
              <a:gd name="connsiteX126" fmla="*/ 870193 w 1573071"/>
              <a:gd name="connsiteY126" fmla="*/ 2152716 h 2336084"/>
              <a:gd name="connsiteX127" fmla="*/ 824949 w 1573071"/>
              <a:gd name="connsiteY127" fmla="*/ 2176529 h 2336084"/>
              <a:gd name="connsiteX128" fmla="*/ 779704 w 1573071"/>
              <a:gd name="connsiteY128" fmla="*/ 2183671 h 2336084"/>
              <a:gd name="connsiteX129" fmla="*/ 758274 w 1573071"/>
              <a:gd name="connsiteY129" fmla="*/ 2202723 h 2336084"/>
              <a:gd name="connsiteX130" fmla="*/ 751131 w 1573071"/>
              <a:gd name="connsiteY130" fmla="*/ 2247966 h 2336084"/>
              <a:gd name="connsiteX131" fmla="*/ 734462 w 1573071"/>
              <a:gd name="connsiteY131" fmla="*/ 2259873 h 2336084"/>
              <a:gd name="connsiteX132" fmla="*/ 689218 w 1573071"/>
              <a:gd name="connsiteY132" fmla="*/ 2309879 h 2336084"/>
              <a:gd name="connsiteX133" fmla="*/ 665406 w 1573071"/>
              <a:gd name="connsiteY133" fmla="*/ 2314640 h 2336084"/>
              <a:gd name="connsiteX134" fmla="*/ 617781 w 1573071"/>
              <a:gd name="connsiteY134" fmla="*/ 2336072 h 2336084"/>
              <a:gd name="connsiteX135" fmla="*/ 579681 w 1573071"/>
              <a:gd name="connsiteY135" fmla="*/ 2319403 h 2336084"/>
              <a:gd name="connsiteX136" fmla="*/ 563012 w 1573071"/>
              <a:gd name="connsiteY136" fmla="*/ 2290828 h 2336084"/>
              <a:gd name="connsiteX137" fmla="*/ 520149 w 1573071"/>
              <a:gd name="connsiteY137" fmla="*/ 2300354 h 2336084"/>
              <a:gd name="connsiteX138" fmla="*/ 512573 w 1573071"/>
              <a:gd name="connsiteY138" fmla="*/ 2294250 h 2336084"/>
              <a:gd name="connsiteX139" fmla="*/ 503481 w 1573071"/>
              <a:gd name="connsiteY139" fmla="*/ 2288447 h 2336084"/>
              <a:gd name="connsiteX140" fmla="*/ 522531 w 1573071"/>
              <a:gd name="connsiteY140" fmla="*/ 2181290 h 2336084"/>
              <a:gd name="connsiteX141" fmla="*/ 539199 w 1573071"/>
              <a:gd name="connsiteY141" fmla="*/ 2159859 h 2336084"/>
              <a:gd name="connsiteX142" fmla="*/ 529674 w 1573071"/>
              <a:gd name="connsiteY142" fmla="*/ 2114616 h 2336084"/>
              <a:gd name="connsiteX143" fmla="*/ 553487 w 1573071"/>
              <a:gd name="connsiteY143" fmla="*/ 2100328 h 2336084"/>
              <a:gd name="connsiteX144" fmla="*/ 534437 w 1573071"/>
              <a:gd name="connsiteY144" fmla="*/ 2086041 h 2336084"/>
              <a:gd name="connsiteX145" fmla="*/ 522531 w 1573071"/>
              <a:gd name="connsiteY145" fmla="*/ 2050323 h 2336084"/>
              <a:gd name="connsiteX146" fmla="*/ 513006 w 1573071"/>
              <a:gd name="connsiteY146" fmla="*/ 2005079 h 2336084"/>
              <a:gd name="connsiteX147" fmla="*/ 510624 w 1573071"/>
              <a:gd name="connsiteY147" fmla="*/ 1974121 h 2336084"/>
              <a:gd name="connsiteX148" fmla="*/ 460618 w 1573071"/>
              <a:gd name="connsiteY148" fmla="*/ 1976504 h 2336084"/>
              <a:gd name="connsiteX149" fmla="*/ 427282 w 1573071"/>
              <a:gd name="connsiteY149" fmla="*/ 1940785 h 2336084"/>
              <a:gd name="connsiteX150" fmla="*/ 382037 w 1573071"/>
              <a:gd name="connsiteY150" fmla="*/ 1924115 h 2336084"/>
              <a:gd name="connsiteX151" fmla="*/ 367749 w 1573071"/>
              <a:gd name="connsiteY151" fmla="*/ 1874110 h 2336084"/>
              <a:gd name="connsiteX152" fmla="*/ 365368 w 1573071"/>
              <a:gd name="connsiteY152" fmla="*/ 1852678 h 2336084"/>
              <a:gd name="connsiteX153" fmla="*/ 334413 w 1573071"/>
              <a:gd name="connsiteY153" fmla="*/ 1807435 h 2336084"/>
              <a:gd name="connsiteX154" fmla="*/ 291549 w 1573071"/>
              <a:gd name="connsiteY154" fmla="*/ 1783622 h 2336084"/>
              <a:gd name="connsiteX155" fmla="*/ 248688 w 1573071"/>
              <a:gd name="connsiteY155" fmla="*/ 1755048 h 2336084"/>
              <a:gd name="connsiteX156" fmla="*/ 215349 w 1573071"/>
              <a:gd name="connsiteY156" fmla="*/ 1745522 h 2336084"/>
              <a:gd name="connsiteX157" fmla="*/ 217731 w 1573071"/>
              <a:gd name="connsiteY157" fmla="*/ 1700276 h 2336084"/>
              <a:gd name="connsiteX158" fmla="*/ 174868 w 1573071"/>
              <a:gd name="connsiteY158" fmla="*/ 1714566 h 2336084"/>
              <a:gd name="connsiteX159" fmla="*/ 186775 w 1573071"/>
              <a:gd name="connsiteY159" fmla="*/ 1747904 h 2336084"/>
              <a:gd name="connsiteX160" fmla="*/ 179631 w 1573071"/>
              <a:gd name="connsiteY160" fmla="*/ 1764573 h 2336084"/>
              <a:gd name="connsiteX161" fmla="*/ 141531 w 1573071"/>
              <a:gd name="connsiteY161" fmla="*/ 1735998 h 2336084"/>
              <a:gd name="connsiteX162" fmla="*/ 98669 w 1573071"/>
              <a:gd name="connsiteY162" fmla="*/ 1733616 h 2336084"/>
              <a:gd name="connsiteX163" fmla="*/ 43899 w 1573071"/>
              <a:gd name="connsiteY163" fmla="*/ 1714566 h 2336084"/>
              <a:gd name="connsiteX164" fmla="*/ 10560 w 1573071"/>
              <a:gd name="connsiteY164" fmla="*/ 1712182 h 2336084"/>
              <a:gd name="connsiteX165" fmla="*/ 1037 w 1573071"/>
              <a:gd name="connsiteY165" fmla="*/ 1659798 h 2336084"/>
              <a:gd name="connsiteX166" fmla="*/ 34374 w 1573071"/>
              <a:gd name="connsiteY166" fmla="*/ 1571691 h 2336084"/>
              <a:gd name="connsiteX167" fmla="*/ 60568 w 1573071"/>
              <a:gd name="connsiteY167" fmla="*/ 1524066 h 2336084"/>
              <a:gd name="connsiteX168" fmla="*/ 81999 w 1573071"/>
              <a:gd name="connsiteY168" fmla="*/ 1476441 h 2336084"/>
              <a:gd name="connsiteX169" fmla="*/ 108194 w 1573071"/>
              <a:gd name="connsiteY169" fmla="*/ 1438341 h 2336084"/>
              <a:gd name="connsiteX170" fmla="*/ 146293 w 1573071"/>
              <a:gd name="connsiteY170" fmla="*/ 1428816 h 2336084"/>
              <a:gd name="connsiteX171" fmla="*/ 153438 w 1573071"/>
              <a:gd name="connsiteY171" fmla="*/ 1393098 h 2336084"/>
              <a:gd name="connsiteX172" fmla="*/ 262975 w 1573071"/>
              <a:gd name="connsiteY172" fmla="*/ 1274035 h 2336084"/>
              <a:gd name="connsiteX173" fmla="*/ 286787 w 1573071"/>
              <a:gd name="connsiteY173" fmla="*/ 1135920 h 2336084"/>
              <a:gd name="connsiteX174" fmla="*/ 282025 w 1573071"/>
              <a:gd name="connsiteY174" fmla="*/ 1054960 h 2336084"/>
              <a:gd name="connsiteX175" fmla="*/ 196300 w 1573071"/>
              <a:gd name="connsiteY175" fmla="*/ 1043054 h 2336084"/>
              <a:gd name="connsiteX176" fmla="*/ 179632 w 1573071"/>
              <a:gd name="connsiteY176" fmla="*/ 962091 h 2336084"/>
              <a:gd name="connsiteX177" fmla="*/ 186775 w 1573071"/>
              <a:gd name="connsiteY177" fmla="*/ 895416 h 2336084"/>
              <a:gd name="connsiteX178" fmla="*/ 148675 w 1573071"/>
              <a:gd name="connsiteY178" fmla="*/ 857316 h 2336084"/>
              <a:gd name="connsiteX179" fmla="*/ 127244 w 1573071"/>
              <a:gd name="connsiteY179" fmla="*/ 816834 h 2336084"/>
              <a:gd name="connsiteX180" fmla="*/ 117719 w 1573071"/>
              <a:gd name="connsiteY180" fmla="*/ 757304 h 2336084"/>
              <a:gd name="connsiteX181" fmla="*/ 102097 w 1573071"/>
              <a:gd name="connsiteY181" fmla="*/ 677150 h 233608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192331 w 1573071"/>
              <a:gd name="connsiteY3" fmla="*/ 495672 h 2330834"/>
              <a:gd name="connsiteX4" fmla="*/ 384418 w 1573071"/>
              <a:gd name="connsiteY4" fmla="*/ 471065 h 2330834"/>
              <a:gd name="connsiteX5" fmla="*/ 508243 w 1573071"/>
              <a:gd name="connsiteY5" fmla="*/ 406772 h 2330834"/>
              <a:gd name="connsiteX6" fmla="*/ 567774 w 1573071"/>
              <a:gd name="connsiteY6" fmla="*/ 347239 h 2330834"/>
              <a:gd name="connsiteX7" fmla="*/ 624924 w 1573071"/>
              <a:gd name="connsiteY7" fmla="*/ 297234 h 2330834"/>
              <a:gd name="connsiteX8" fmla="*/ 713029 w 1573071"/>
              <a:gd name="connsiteY8" fmla="*/ 256754 h 2330834"/>
              <a:gd name="connsiteX9" fmla="*/ 636831 w 1573071"/>
              <a:gd name="connsiteY9" fmla="*/ 23389 h 2330834"/>
              <a:gd name="connsiteX10" fmla="*/ 651116 w 1573071"/>
              <a:gd name="connsiteY10" fmla="*/ 30535 h 2330834"/>
              <a:gd name="connsiteX11" fmla="*/ 708266 w 1573071"/>
              <a:gd name="connsiteY11" fmla="*/ 111499 h 2330834"/>
              <a:gd name="connsiteX12" fmla="*/ 784468 w 1573071"/>
              <a:gd name="connsiteY12" fmla="*/ 232940 h 2330834"/>
              <a:gd name="connsiteX13" fmla="*/ 753510 w 1573071"/>
              <a:gd name="connsiteY13" fmla="*/ 113880 h 2330834"/>
              <a:gd name="connsiteX14" fmla="*/ 765416 w 1573071"/>
              <a:gd name="connsiteY14" fmla="*/ 104355 h 2330834"/>
              <a:gd name="connsiteX15" fmla="*/ 855903 w 1573071"/>
              <a:gd name="connsiteY15" fmla="*/ 182936 h 2330834"/>
              <a:gd name="connsiteX16" fmla="*/ 908291 w 1573071"/>
              <a:gd name="connsiteY16" fmla="*/ 123405 h 2330834"/>
              <a:gd name="connsiteX17" fmla="*/ 901147 w 1573071"/>
              <a:gd name="connsiteY17" fmla="*/ 73399 h 2330834"/>
              <a:gd name="connsiteX18" fmla="*/ 920197 w 1573071"/>
              <a:gd name="connsiteY18" fmla="*/ 28155 h 2330834"/>
              <a:gd name="connsiteX19" fmla="*/ 922579 w 1573071"/>
              <a:gd name="connsiteY19" fmla="*/ 54349 h 2330834"/>
              <a:gd name="connsiteX20" fmla="*/ 946391 w 1573071"/>
              <a:gd name="connsiteY20" fmla="*/ 32917 h 2330834"/>
              <a:gd name="connsiteX21" fmla="*/ 982113 w 1573071"/>
              <a:gd name="connsiteY21" fmla="*/ 32915 h 2330834"/>
              <a:gd name="connsiteX22" fmla="*/ 1032116 w 1573071"/>
              <a:gd name="connsiteY22" fmla="*/ 59111 h 2330834"/>
              <a:gd name="connsiteX23" fmla="*/ 1060693 w 1573071"/>
              <a:gd name="connsiteY23" fmla="*/ 16246 h 2330834"/>
              <a:gd name="connsiteX24" fmla="*/ 1155942 w 1573071"/>
              <a:gd name="connsiteY24" fmla="*/ 6721 h 2330834"/>
              <a:gd name="connsiteX25" fmla="*/ 1182135 w 1573071"/>
              <a:gd name="connsiteY25" fmla="*/ 1961 h 2330834"/>
              <a:gd name="connsiteX26" fmla="*/ 1255954 w 1573071"/>
              <a:gd name="connsiteY26" fmla="*/ 44824 h 2330834"/>
              <a:gd name="connsiteX27" fmla="*/ 1310722 w 1573071"/>
              <a:gd name="connsiteY27" fmla="*/ 111499 h 2330834"/>
              <a:gd name="connsiteX28" fmla="*/ 1253572 w 1573071"/>
              <a:gd name="connsiteY28" fmla="*/ 125786 h 2330834"/>
              <a:gd name="connsiteX29" fmla="*/ 1229760 w 1573071"/>
              <a:gd name="connsiteY29" fmla="*/ 159124 h 2330834"/>
              <a:gd name="connsiteX30" fmla="*/ 1272622 w 1573071"/>
              <a:gd name="connsiteY30" fmla="*/ 178174 h 2330834"/>
              <a:gd name="connsiteX31" fmla="*/ 1298816 w 1573071"/>
              <a:gd name="connsiteY31" fmla="*/ 175792 h 2330834"/>
              <a:gd name="connsiteX32" fmla="*/ 1322629 w 1573071"/>
              <a:gd name="connsiteY32" fmla="*/ 192461 h 2330834"/>
              <a:gd name="connsiteX33" fmla="*/ 1351204 w 1573071"/>
              <a:gd name="connsiteY33" fmla="*/ 190080 h 2330834"/>
              <a:gd name="connsiteX34" fmla="*/ 1370255 w 1573071"/>
              <a:gd name="connsiteY34" fmla="*/ 201984 h 2330834"/>
              <a:gd name="connsiteX35" fmla="*/ 1289291 w 1573071"/>
              <a:gd name="connsiteY35" fmla="*/ 328192 h 2330834"/>
              <a:gd name="connsiteX36" fmla="*/ 1260716 w 1573071"/>
              <a:gd name="connsiteY36" fmla="*/ 340099 h 2330834"/>
              <a:gd name="connsiteX37" fmla="*/ 1184516 w 1573071"/>
              <a:gd name="connsiteY37" fmla="*/ 306761 h 2330834"/>
              <a:gd name="connsiteX38" fmla="*/ 1101172 w 1573071"/>
              <a:gd name="connsiteY38" fmla="*/ 251992 h 2330834"/>
              <a:gd name="connsiteX39" fmla="*/ 1003541 w 1573071"/>
              <a:gd name="connsiteY39" fmla="*/ 278186 h 2330834"/>
              <a:gd name="connsiteX40" fmla="*/ 991635 w 1573071"/>
              <a:gd name="connsiteY40" fmla="*/ 313905 h 2330834"/>
              <a:gd name="connsiteX41" fmla="*/ 1036879 w 1573071"/>
              <a:gd name="connsiteY41" fmla="*/ 342480 h 2330834"/>
              <a:gd name="connsiteX42" fmla="*/ 1063072 w 1573071"/>
              <a:gd name="connsiteY42" fmla="*/ 392486 h 2330834"/>
              <a:gd name="connsiteX43" fmla="*/ 1060691 w 1573071"/>
              <a:gd name="connsiteY43" fmla="*/ 411536 h 2330834"/>
              <a:gd name="connsiteX44" fmla="*/ 1044022 w 1573071"/>
              <a:gd name="connsiteY44" fmla="*/ 482974 h 2330834"/>
              <a:gd name="connsiteX45" fmla="*/ 1017829 w 1573071"/>
              <a:gd name="connsiteY45" fmla="*/ 530599 h 2330834"/>
              <a:gd name="connsiteX46" fmla="*/ 986872 w 1573071"/>
              <a:gd name="connsiteY46" fmla="*/ 556792 h 2330834"/>
              <a:gd name="connsiteX47" fmla="*/ 972585 w 1573071"/>
              <a:gd name="connsiteY47" fmla="*/ 618705 h 2330834"/>
              <a:gd name="connsiteX48" fmla="*/ 1044022 w 1573071"/>
              <a:gd name="connsiteY48" fmla="*/ 630611 h 2330834"/>
              <a:gd name="connsiteX49" fmla="*/ 1079741 w 1573071"/>
              <a:gd name="connsiteY49" fmla="*/ 590130 h 2330834"/>
              <a:gd name="connsiteX50" fmla="*/ 1110697 w 1573071"/>
              <a:gd name="connsiteY50" fmla="*/ 563936 h 2330834"/>
              <a:gd name="connsiteX51" fmla="*/ 1179754 w 1573071"/>
              <a:gd name="connsiteY51" fmla="*/ 554411 h 2330834"/>
              <a:gd name="connsiteX52" fmla="*/ 1189279 w 1573071"/>
              <a:gd name="connsiteY52" fmla="*/ 623467 h 2330834"/>
              <a:gd name="connsiteX53" fmla="*/ 1251191 w 1573071"/>
              <a:gd name="connsiteY53" fmla="*/ 659186 h 2330834"/>
              <a:gd name="connsiteX54" fmla="*/ 1263097 w 1573071"/>
              <a:gd name="connsiteY54" fmla="*/ 678236 h 2330834"/>
              <a:gd name="connsiteX55" fmla="*/ 1294054 w 1573071"/>
              <a:gd name="connsiteY55" fmla="*/ 675855 h 2330834"/>
              <a:gd name="connsiteX56" fmla="*/ 1272622 w 1573071"/>
              <a:gd name="connsiteY56" fmla="*/ 637755 h 2330834"/>
              <a:gd name="connsiteX57" fmla="*/ 1320247 w 1573071"/>
              <a:gd name="connsiteY57" fmla="*/ 640136 h 2330834"/>
              <a:gd name="connsiteX58" fmla="*/ 1332154 w 1573071"/>
              <a:gd name="connsiteY58" fmla="*/ 675855 h 2330834"/>
              <a:gd name="connsiteX59" fmla="*/ 1346442 w 1573071"/>
              <a:gd name="connsiteY59" fmla="*/ 644899 h 2330834"/>
              <a:gd name="connsiteX60" fmla="*/ 1375016 w 1573071"/>
              <a:gd name="connsiteY60" fmla="*/ 654424 h 2330834"/>
              <a:gd name="connsiteX61" fmla="*/ 1432166 w 1573071"/>
              <a:gd name="connsiteY61" fmla="*/ 644899 h 2330834"/>
              <a:gd name="connsiteX62" fmla="*/ 1448835 w 1573071"/>
              <a:gd name="connsiteY62" fmla="*/ 623467 h 2330834"/>
              <a:gd name="connsiteX63" fmla="*/ 1501222 w 1573071"/>
              <a:gd name="connsiteY63" fmla="*/ 640136 h 2330834"/>
              <a:gd name="connsiteX64" fmla="*/ 1505985 w 1573071"/>
              <a:gd name="connsiteY64" fmla="*/ 678236 h 2330834"/>
              <a:gd name="connsiteX65" fmla="*/ 1532179 w 1573071"/>
              <a:gd name="connsiteY65" fmla="*/ 687761 h 2330834"/>
              <a:gd name="connsiteX66" fmla="*/ 1522654 w 1573071"/>
              <a:gd name="connsiteY66" fmla="*/ 737767 h 2330834"/>
              <a:gd name="connsiteX67" fmla="*/ 1555991 w 1573071"/>
              <a:gd name="connsiteY67" fmla="*/ 754436 h 2330834"/>
              <a:gd name="connsiteX68" fmla="*/ 1555991 w 1573071"/>
              <a:gd name="connsiteY68" fmla="*/ 792536 h 2330834"/>
              <a:gd name="connsiteX69" fmla="*/ 1517891 w 1573071"/>
              <a:gd name="connsiteY69" fmla="*/ 787774 h 2330834"/>
              <a:gd name="connsiteX70" fmla="*/ 1479791 w 1573071"/>
              <a:gd name="connsiteY70" fmla="*/ 809205 h 2330834"/>
              <a:gd name="connsiteX71" fmla="*/ 1501222 w 1573071"/>
              <a:gd name="connsiteY71" fmla="*/ 825874 h 2330834"/>
              <a:gd name="connsiteX72" fmla="*/ 1541704 w 1573071"/>
              <a:gd name="connsiteY72" fmla="*/ 830636 h 2330834"/>
              <a:gd name="connsiteX73" fmla="*/ 1572660 w 1573071"/>
              <a:gd name="connsiteY73" fmla="*/ 861592 h 2330834"/>
              <a:gd name="connsiteX74" fmla="*/ 1560756 w 1573071"/>
              <a:gd name="connsiteY74" fmla="*/ 892547 h 2330834"/>
              <a:gd name="connsiteX75" fmla="*/ 1558376 w 1573071"/>
              <a:gd name="connsiteY75" fmla="*/ 923504 h 2330834"/>
              <a:gd name="connsiteX76" fmla="*/ 1555991 w 1573071"/>
              <a:gd name="connsiteY76" fmla="*/ 954461 h 2330834"/>
              <a:gd name="connsiteX77" fmla="*/ 1567897 w 1573071"/>
              <a:gd name="connsiteY77" fmla="*/ 973511 h 2330834"/>
              <a:gd name="connsiteX78" fmla="*/ 1517894 w 1573071"/>
              <a:gd name="connsiteY78" fmla="*/ 956839 h 2330834"/>
              <a:gd name="connsiteX79" fmla="*/ 1463123 w 1573071"/>
              <a:gd name="connsiteY79" fmla="*/ 975893 h 2330834"/>
              <a:gd name="connsiteX80" fmla="*/ 1425022 w 1573071"/>
              <a:gd name="connsiteY80" fmla="*/ 933030 h 2330834"/>
              <a:gd name="connsiteX81" fmla="*/ 1403591 w 1573071"/>
              <a:gd name="connsiteY81" fmla="*/ 925886 h 2330834"/>
              <a:gd name="connsiteX82" fmla="*/ 1389304 w 1573071"/>
              <a:gd name="connsiteY82" fmla="*/ 940174 h 2330834"/>
              <a:gd name="connsiteX83" fmla="*/ 1398829 w 1573071"/>
              <a:gd name="connsiteY83" fmla="*/ 968749 h 2330834"/>
              <a:gd name="connsiteX84" fmla="*/ 1348822 w 1573071"/>
              <a:gd name="connsiteY84" fmla="*/ 968749 h 2330834"/>
              <a:gd name="connsiteX85" fmla="*/ 1267860 w 1573071"/>
              <a:gd name="connsiteY85" fmla="*/ 987799 h 2330834"/>
              <a:gd name="connsiteX86" fmla="*/ 1239285 w 1573071"/>
              <a:gd name="connsiteY86" fmla="*/ 1009230 h 2330834"/>
              <a:gd name="connsiteX87" fmla="*/ 1213091 w 1573071"/>
              <a:gd name="connsiteY87" fmla="*/ 1013992 h 2330834"/>
              <a:gd name="connsiteX88" fmla="*/ 1191660 w 1573071"/>
              <a:gd name="connsiteY88" fmla="*/ 1025899 h 2330834"/>
              <a:gd name="connsiteX89" fmla="*/ 1160704 w 1573071"/>
              <a:gd name="connsiteY89" fmla="*/ 1023517 h 2330834"/>
              <a:gd name="connsiteX90" fmla="*/ 1101172 w 1573071"/>
              <a:gd name="connsiteY90" fmla="*/ 1049711 h 2330834"/>
              <a:gd name="connsiteX91" fmla="*/ 1060691 w 1573071"/>
              <a:gd name="connsiteY91" fmla="*/ 1042567 h 2330834"/>
              <a:gd name="connsiteX92" fmla="*/ 1022591 w 1573071"/>
              <a:gd name="connsiteY92" fmla="*/ 1063999 h 2330834"/>
              <a:gd name="connsiteX93" fmla="*/ 994016 w 1573071"/>
              <a:gd name="connsiteY93" fmla="*/ 1080667 h 2330834"/>
              <a:gd name="connsiteX94" fmla="*/ 989254 w 1573071"/>
              <a:gd name="connsiteY94" fmla="*/ 1109242 h 2330834"/>
              <a:gd name="connsiteX95" fmla="*/ 960679 w 1573071"/>
              <a:gd name="connsiteY95" fmla="*/ 1097336 h 2330834"/>
              <a:gd name="connsiteX96" fmla="*/ 958300 w 1573071"/>
              <a:gd name="connsiteY96" fmla="*/ 1147341 h 2330834"/>
              <a:gd name="connsiteX97" fmla="*/ 979731 w 1573071"/>
              <a:gd name="connsiteY97" fmla="*/ 1156865 h 2330834"/>
              <a:gd name="connsiteX98" fmla="*/ 974968 w 1573071"/>
              <a:gd name="connsiteY98" fmla="*/ 1230683 h 2330834"/>
              <a:gd name="connsiteX99" fmla="*/ 984494 w 1573071"/>
              <a:gd name="connsiteY99" fmla="*/ 1292598 h 2330834"/>
              <a:gd name="connsiteX100" fmla="*/ 1032119 w 1573071"/>
              <a:gd name="connsiteY100" fmla="*/ 1373560 h 2330834"/>
              <a:gd name="connsiteX101" fmla="*/ 1072600 w 1573071"/>
              <a:gd name="connsiteY101" fmla="*/ 1394991 h 2330834"/>
              <a:gd name="connsiteX102" fmla="*/ 1089269 w 1573071"/>
              <a:gd name="connsiteY102" fmla="*/ 1461666 h 2330834"/>
              <a:gd name="connsiteX103" fmla="*/ 1122607 w 1573071"/>
              <a:gd name="connsiteY103" fmla="*/ 1487860 h 2330834"/>
              <a:gd name="connsiteX104" fmla="*/ 1163088 w 1573071"/>
              <a:gd name="connsiteY104" fmla="*/ 1547391 h 2330834"/>
              <a:gd name="connsiteX105" fmla="*/ 1191663 w 1573071"/>
              <a:gd name="connsiteY105" fmla="*/ 1561679 h 2330834"/>
              <a:gd name="connsiteX106" fmla="*/ 1220238 w 1573071"/>
              <a:gd name="connsiteY106" fmla="*/ 1599778 h 2330834"/>
              <a:gd name="connsiteX107" fmla="*/ 1215943 w 1573071"/>
              <a:gd name="connsiteY107" fmla="*/ 1619638 h 2330834"/>
              <a:gd name="connsiteX108" fmla="*/ 1196425 w 1573071"/>
              <a:gd name="connsiteY108" fmla="*/ 1668835 h 2330834"/>
              <a:gd name="connsiteX109" fmla="*/ 1144037 w 1573071"/>
              <a:gd name="connsiteY109" fmla="*/ 1664071 h 2330834"/>
              <a:gd name="connsiteX110" fmla="*/ 1124987 w 1573071"/>
              <a:gd name="connsiteY110" fmla="*/ 1709314 h 2330834"/>
              <a:gd name="connsiteX111" fmla="*/ 1048787 w 1573071"/>
              <a:gd name="connsiteY111" fmla="*/ 1742652 h 2330834"/>
              <a:gd name="connsiteX112" fmla="*/ 1020212 w 1573071"/>
              <a:gd name="connsiteY112" fmla="*/ 1802183 h 2330834"/>
              <a:gd name="connsiteX113" fmla="*/ 1036881 w 1573071"/>
              <a:gd name="connsiteY113" fmla="*/ 1849808 h 2330834"/>
              <a:gd name="connsiteX114" fmla="*/ 1017832 w 1573071"/>
              <a:gd name="connsiteY114" fmla="*/ 1890291 h 2330834"/>
              <a:gd name="connsiteX115" fmla="*/ 984493 w 1573071"/>
              <a:gd name="connsiteY115" fmla="*/ 1887908 h 2330834"/>
              <a:gd name="connsiteX116" fmla="*/ 982112 w 1573071"/>
              <a:gd name="connsiteY116" fmla="*/ 1952202 h 2330834"/>
              <a:gd name="connsiteX117" fmla="*/ 946393 w 1573071"/>
              <a:gd name="connsiteY117" fmla="*/ 1968871 h 2330834"/>
              <a:gd name="connsiteX118" fmla="*/ 910674 w 1573071"/>
              <a:gd name="connsiteY118" fmla="*/ 1976014 h 2330834"/>
              <a:gd name="connsiteX119" fmla="*/ 910674 w 1573071"/>
              <a:gd name="connsiteY119" fmla="*/ 2040308 h 2330834"/>
              <a:gd name="connsiteX120" fmla="*/ 967824 w 1573071"/>
              <a:gd name="connsiteY120" fmla="*/ 2049833 h 2330834"/>
              <a:gd name="connsiteX121" fmla="*/ 1001162 w 1573071"/>
              <a:gd name="connsiteY121" fmla="*/ 2045071 h 2330834"/>
              <a:gd name="connsiteX122" fmla="*/ 1005922 w 1573071"/>
              <a:gd name="connsiteY122" fmla="*/ 2118890 h 2330834"/>
              <a:gd name="connsiteX123" fmla="*/ 982112 w 1573071"/>
              <a:gd name="connsiteY123" fmla="*/ 2140321 h 2330834"/>
              <a:gd name="connsiteX124" fmla="*/ 922581 w 1573071"/>
              <a:gd name="connsiteY124" fmla="*/ 2137941 h 2330834"/>
              <a:gd name="connsiteX125" fmla="*/ 870193 w 1573071"/>
              <a:gd name="connsiteY125" fmla="*/ 2147466 h 2330834"/>
              <a:gd name="connsiteX126" fmla="*/ 824949 w 1573071"/>
              <a:gd name="connsiteY126" fmla="*/ 2171279 h 2330834"/>
              <a:gd name="connsiteX127" fmla="*/ 779704 w 1573071"/>
              <a:gd name="connsiteY127" fmla="*/ 2178421 h 2330834"/>
              <a:gd name="connsiteX128" fmla="*/ 758274 w 1573071"/>
              <a:gd name="connsiteY128" fmla="*/ 2197473 h 2330834"/>
              <a:gd name="connsiteX129" fmla="*/ 751131 w 1573071"/>
              <a:gd name="connsiteY129" fmla="*/ 2242716 h 2330834"/>
              <a:gd name="connsiteX130" fmla="*/ 734462 w 1573071"/>
              <a:gd name="connsiteY130" fmla="*/ 2254623 h 2330834"/>
              <a:gd name="connsiteX131" fmla="*/ 689218 w 1573071"/>
              <a:gd name="connsiteY131" fmla="*/ 2304629 h 2330834"/>
              <a:gd name="connsiteX132" fmla="*/ 665406 w 1573071"/>
              <a:gd name="connsiteY132" fmla="*/ 2309390 h 2330834"/>
              <a:gd name="connsiteX133" fmla="*/ 617781 w 1573071"/>
              <a:gd name="connsiteY133" fmla="*/ 2330822 h 2330834"/>
              <a:gd name="connsiteX134" fmla="*/ 579681 w 1573071"/>
              <a:gd name="connsiteY134" fmla="*/ 2314153 h 2330834"/>
              <a:gd name="connsiteX135" fmla="*/ 563012 w 1573071"/>
              <a:gd name="connsiteY135" fmla="*/ 2285578 h 2330834"/>
              <a:gd name="connsiteX136" fmla="*/ 520149 w 1573071"/>
              <a:gd name="connsiteY136" fmla="*/ 2295104 h 2330834"/>
              <a:gd name="connsiteX137" fmla="*/ 512573 w 1573071"/>
              <a:gd name="connsiteY137" fmla="*/ 2289000 h 2330834"/>
              <a:gd name="connsiteX138" fmla="*/ 503481 w 1573071"/>
              <a:gd name="connsiteY138" fmla="*/ 2283197 h 2330834"/>
              <a:gd name="connsiteX139" fmla="*/ 522531 w 1573071"/>
              <a:gd name="connsiteY139" fmla="*/ 2176040 h 2330834"/>
              <a:gd name="connsiteX140" fmla="*/ 539199 w 1573071"/>
              <a:gd name="connsiteY140" fmla="*/ 2154609 h 2330834"/>
              <a:gd name="connsiteX141" fmla="*/ 529674 w 1573071"/>
              <a:gd name="connsiteY141" fmla="*/ 2109366 h 2330834"/>
              <a:gd name="connsiteX142" fmla="*/ 553487 w 1573071"/>
              <a:gd name="connsiteY142" fmla="*/ 2095078 h 2330834"/>
              <a:gd name="connsiteX143" fmla="*/ 534437 w 1573071"/>
              <a:gd name="connsiteY143" fmla="*/ 2080791 h 2330834"/>
              <a:gd name="connsiteX144" fmla="*/ 522531 w 1573071"/>
              <a:gd name="connsiteY144" fmla="*/ 2045073 h 2330834"/>
              <a:gd name="connsiteX145" fmla="*/ 513006 w 1573071"/>
              <a:gd name="connsiteY145" fmla="*/ 1999829 h 2330834"/>
              <a:gd name="connsiteX146" fmla="*/ 510624 w 1573071"/>
              <a:gd name="connsiteY146" fmla="*/ 1968871 h 2330834"/>
              <a:gd name="connsiteX147" fmla="*/ 460618 w 1573071"/>
              <a:gd name="connsiteY147" fmla="*/ 1971254 h 2330834"/>
              <a:gd name="connsiteX148" fmla="*/ 427282 w 1573071"/>
              <a:gd name="connsiteY148" fmla="*/ 1935535 h 2330834"/>
              <a:gd name="connsiteX149" fmla="*/ 382037 w 1573071"/>
              <a:gd name="connsiteY149" fmla="*/ 1918865 h 2330834"/>
              <a:gd name="connsiteX150" fmla="*/ 367749 w 1573071"/>
              <a:gd name="connsiteY150" fmla="*/ 1868860 h 2330834"/>
              <a:gd name="connsiteX151" fmla="*/ 365368 w 1573071"/>
              <a:gd name="connsiteY151" fmla="*/ 1847428 h 2330834"/>
              <a:gd name="connsiteX152" fmla="*/ 334413 w 1573071"/>
              <a:gd name="connsiteY152" fmla="*/ 1802185 h 2330834"/>
              <a:gd name="connsiteX153" fmla="*/ 291549 w 1573071"/>
              <a:gd name="connsiteY153" fmla="*/ 1778372 h 2330834"/>
              <a:gd name="connsiteX154" fmla="*/ 248688 w 1573071"/>
              <a:gd name="connsiteY154" fmla="*/ 1749798 h 2330834"/>
              <a:gd name="connsiteX155" fmla="*/ 215349 w 1573071"/>
              <a:gd name="connsiteY155" fmla="*/ 1740272 h 2330834"/>
              <a:gd name="connsiteX156" fmla="*/ 217731 w 1573071"/>
              <a:gd name="connsiteY156" fmla="*/ 1695026 h 2330834"/>
              <a:gd name="connsiteX157" fmla="*/ 174868 w 1573071"/>
              <a:gd name="connsiteY157" fmla="*/ 1709316 h 2330834"/>
              <a:gd name="connsiteX158" fmla="*/ 186775 w 1573071"/>
              <a:gd name="connsiteY158" fmla="*/ 1742654 h 2330834"/>
              <a:gd name="connsiteX159" fmla="*/ 179631 w 1573071"/>
              <a:gd name="connsiteY159" fmla="*/ 1759323 h 2330834"/>
              <a:gd name="connsiteX160" fmla="*/ 141531 w 1573071"/>
              <a:gd name="connsiteY160" fmla="*/ 1730748 h 2330834"/>
              <a:gd name="connsiteX161" fmla="*/ 98669 w 1573071"/>
              <a:gd name="connsiteY161" fmla="*/ 1728366 h 2330834"/>
              <a:gd name="connsiteX162" fmla="*/ 43899 w 1573071"/>
              <a:gd name="connsiteY162" fmla="*/ 1709316 h 2330834"/>
              <a:gd name="connsiteX163" fmla="*/ 10560 w 1573071"/>
              <a:gd name="connsiteY163" fmla="*/ 1706932 h 2330834"/>
              <a:gd name="connsiteX164" fmla="*/ 1037 w 1573071"/>
              <a:gd name="connsiteY164" fmla="*/ 1654548 h 2330834"/>
              <a:gd name="connsiteX165" fmla="*/ 34374 w 1573071"/>
              <a:gd name="connsiteY165" fmla="*/ 1566441 h 2330834"/>
              <a:gd name="connsiteX166" fmla="*/ 60568 w 1573071"/>
              <a:gd name="connsiteY166" fmla="*/ 1518816 h 2330834"/>
              <a:gd name="connsiteX167" fmla="*/ 81999 w 1573071"/>
              <a:gd name="connsiteY167" fmla="*/ 1471191 h 2330834"/>
              <a:gd name="connsiteX168" fmla="*/ 108194 w 1573071"/>
              <a:gd name="connsiteY168" fmla="*/ 1433091 h 2330834"/>
              <a:gd name="connsiteX169" fmla="*/ 146293 w 1573071"/>
              <a:gd name="connsiteY169" fmla="*/ 1423566 h 2330834"/>
              <a:gd name="connsiteX170" fmla="*/ 153438 w 1573071"/>
              <a:gd name="connsiteY170" fmla="*/ 1387848 h 2330834"/>
              <a:gd name="connsiteX171" fmla="*/ 262975 w 1573071"/>
              <a:gd name="connsiteY171" fmla="*/ 1268785 h 2330834"/>
              <a:gd name="connsiteX172" fmla="*/ 286787 w 1573071"/>
              <a:gd name="connsiteY172" fmla="*/ 1130670 h 2330834"/>
              <a:gd name="connsiteX173" fmla="*/ 282025 w 1573071"/>
              <a:gd name="connsiteY173" fmla="*/ 1049710 h 2330834"/>
              <a:gd name="connsiteX174" fmla="*/ 196300 w 1573071"/>
              <a:gd name="connsiteY174" fmla="*/ 1037804 h 2330834"/>
              <a:gd name="connsiteX175" fmla="*/ 179632 w 1573071"/>
              <a:gd name="connsiteY175" fmla="*/ 956841 h 2330834"/>
              <a:gd name="connsiteX176" fmla="*/ 186775 w 1573071"/>
              <a:gd name="connsiteY176" fmla="*/ 890166 h 2330834"/>
              <a:gd name="connsiteX177" fmla="*/ 148675 w 1573071"/>
              <a:gd name="connsiteY177" fmla="*/ 852066 h 2330834"/>
              <a:gd name="connsiteX178" fmla="*/ 127244 w 1573071"/>
              <a:gd name="connsiteY178" fmla="*/ 811584 h 2330834"/>
              <a:gd name="connsiteX179" fmla="*/ 117719 w 1573071"/>
              <a:gd name="connsiteY179" fmla="*/ 752054 h 2330834"/>
              <a:gd name="connsiteX180" fmla="*/ 102097 w 1573071"/>
              <a:gd name="connsiteY180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192331 w 1573071"/>
              <a:gd name="connsiteY3" fmla="*/ 495672 h 2330834"/>
              <a:gd name="connsiteX4" fmla="*/ 384418 w 1573071"/>
              <a:gd name="connsiteY4" fmla="*/ 471065 h 2330834"/>
              <a:gd name="connsiteX5" fmla="*/ 508243 w 1573071"/>
              <a:gd name="connsiteY5" fmla="*/ 406772 h 2330834"/>
              <a:gd name="connsiteX6" fmla="*/ 567774 w 1573071"/>
              <a:gd name="connsiteY6" fmla="*/ 347239 h 2330834"/>
              <a:gd name="connsiteX7" fmla="*/ 624924 w 1573071"/>
              <a:gd name="connsiteY7" fmla="*/ 297234 h 2330834"/>
              <a:gd name="connsiteX8" fmla="*/ 713029 w 1573071"/>
              <a:gd name="connsiteY8" fmla="*/ 256754 h 2330834"/>
              <a:gd name="connsiteX9" fmla="*/ 651116 w 1573071"/>
              <a:gd name="connsiteY9" fmla="*/ 30535 h 2330834"/>
              <a:gd name="connsiteX10" fmla="*/ 708266 w 1573071"/>
              <a:gd name="connsiteY10" fmla="*/ 111499 h 2330834"/>
              <a:gd name="connsiteX11" fmla="*/ 784468 w 1573071"/>
              <a:gd name="connsiteY11" fmla="*/ 232940 h 2330834"/>
              <a:gd name="connsiteX12" fmla="*/ 753510 w 1573071"/>
              <a:gd name="connsiteY12" fmla="*/ 113880 h 2330834"/>
              <a:gd name="connsiteX13" fmla="*/ 765416 w 1573071"/>
              <a:gd name="connsiteY13" fmla="*/ 104355 h 2330834"/>
              <a:gd name="connsiteX14" fmla="*/ 855903 w 1573071"/>
              <a:gd name="connsiteY14" fmla="*/ 182936 h 2330834"/>
              <a:gd name="connsiteX15" fmla="*/ 908291 w 1573071"/>
              <a:gd name="connsiteY15" fmla="*/ 123405 h 2330834"/>
              <a:gd name="connsiteX16" fmla="*/ 901147 w 1573071"/>
              <a:gd name="connsiteY16" fmla="*/ 73399 h 2330834"/>
              <a:gd name="connsiteX17" fmla="*/ 920197 w 1573071"/>
              <a:gd name="connsiteY17" fmla="*/ 28155 h 2330834"/>
              <a:gd name="connsiteX18" fmla="*/ 922579 w 1573071"/>
              <a:gd name="connsiteY18" fmla="*/ 54349 h 2330834"/>
              <a:gd name="connsiteX19" fmla="*/ 946391 w 1573071"/>
              <a:gd name="connsiteY19" fmla="*/ 32917 h 2330834"/>
              <a:gd name="connsiteX20" fmla="*/ 982113 w 1573071"/>
              <a:gd name="connsiteY20" fmla="*/ 32915 h 2330834"/>
              <a:gd name="connsiteX21" fmla="*/ 1032116 w 1573071"/>
              <a:gd name="connsiteY21" fmla="*/ 59111 h 2330834"/>
              <a:gd name="connsiteX22" fmla="*/ 1060693 w 1573071"/>
              <a:gd name="connsiteY22" fmla="*/ 16246 h 2330834"/>
              <a:gd name="connsiteX23" fmla="*/ 1155942 w 1573071"/>
              <a:gd name="connsiteY23" fmla="*/ 6721 h 2330834"/>
              <a:gd name="connsiteX24" fmla="*/ 1182135 w 1573071"/>
              <a:gd name="connsiteY24" fmla="*/ 1961 h 2330834"/>
              <a:gd name="connsiteX25" fmla="*/ 1255954 w 1573071"/>
              <a:gd name="connsiteY25" fmla="*/ 44824 h 2330834"/>
              <a:gd name="connsiteX26" fmla="*/ 1310722 w 1573071"/>
              <a:gd name="connsiteY26" fmla="*/ 111499 h 2330834"/>
              <a:gd name="connsiteX27" fmla="*/ 1253572 w 1573071"/>
              <a:gd name="connsiteY27" fmla="*/ 125786 h 2330834"/>
              <a:gd name="connsiteX28" fmla="*/ 1229760 w 1573071"/>
              <a:gd name="connsiteY28" fmla="*/ 159124 h 2330834"/>
              <a:gd name="connsiteX29" fmla="*/ 1272622 w 1573071"/>
              <a:gd name="connsiteY29" fmla="*/ 178174 h 2330834"/>
              <a:gd name="connsiteX30" fmla="*/ 1298816 w 1573071"/>
              <a:gd name="connsiteY30" fmla="*/ 175792 h 2330834"/>
              <a:gd name="connsiteX31" fmla="*/ 1322629 w 1573071"/>
              <a:gd name="connsiteY31" fmla="*/ 192461 h 2330834"/>
              <a:gd name="connsiteX32" fmla="*/ 1351204 w 1573071"/>
              <a:gd name="connsiteY32" fmla="*/ 190080 h 2330834"/>
              <a:gd name="connsiteX33" fmla="*/ 1370255 w 1573071"/>
              <a:gd name="connsiteY33" fmla="*/ 201984 h 2330834"/>
              <a:gd name="connsiteX34" fmla="*/ 1289291 w 1573071"/>
              <a:gd name="connsiteY34" fmla="*/ 328192 h 2330834"/>
              <a:gd name="connsiteX35" fmla="*/ 1260716 w 1573071"/>
              <a:gd name="connsiteY35" fmla="*/ 340099 h 2330834"/>
              <a:gd name="connsiteX36" fmla="*/ 1184516 w 1573071"/>
              <a:gd name="connsiteY36" fmla="*/ 306761 h 2330834"/>
              <a:gd name="connsiteX37" fmla="*/ 1101172 w 1573071"/>
              <a:gd name="connsiteY37" fmla="*/ 251992 h 2330834"/>
              <a:gd name="connsiteX38" fmla="*/ 1003541 w 1573071"/>
              <a:gd name="connsiteY38" fmla="*/ 278186 h 2330834"/>
              <a:gd name="connsiteX39" fmla="*/ 991635 w 1573071"/>
              <a:gd name="connsiteY39" fmla="*/ 313905 h 2330834"/>
              <a:gd name="connsiteX40" fmla="*/ 1036879 w 1573071"/>
              <a:gd name="connsiteY40" fmla="*/ 342480 h 2330834"/>
              <a:gd name="connsiteX41" fmla="*/ 1063072 w 1573071"/>
              <a:gd name="connsiteY41" fmla="*/ 392486 h 2330834"/>
              <a:gd name="connsiteX42" fmla="*/ 1060691 w 1573071"/>
              <a:gd name="connsiteY42" fmla="*/ 411536 h 2330834"/>
              <a:gd name="connsiteX43" fmla="*/ 1044022 w 1573071"/>
              <a:gd name="connsiteY43" fmla="*/ 482974 h 2330834"/>
              <a:gd name="connsiteX44" fmla="*/ 1017829 w 1573071"/>
              <a:gd name="connsiteY44" fmla="*/ 530599 h 2330834"/>
              <a:gd name="connsiteX45" fmla="*/ 986872 w 1573071"/>
              <a:gd name="connsiteY45" fmla="*/ 556792 h 2330834"/>
              <a:gd name="connsiteX46" fmla="*/ 972585 w 1573071"/>
              <a:gd name="connsiteY46" fmla="*/ 618705 h 2330834"/>
              <a:gd name="connsiteX47" fmla="*/ 1044022 w 1573071"/>
              <a:gd name="connsiteY47" fmla="*/ 630611 h 2330834"/>
              <a:gd name="connsiteX48" fmla="*/ 1079741 w 1573071"/>
              <a:gd name="connsiteY48" fmla="*/ 590130 h 2330834"/>
              <a:gd name="connsiteX49" fmla="*/ 1110697 w 1573071"/>
              <a:gd name="connsiteY49" fmla="*/ 563936 h 2330834"/>
              <a:gd name="connsiteX50" fmla="*/ 1179754 w 1573071"/>
              <a:gd name="connsiteY50" fmla="*/ 554411 h 2330834"/>
              <a:gd name="connsiteX51" fmla="*/ 1189279 w 1573071"/>
              <a:gd name="connsiteY51" fmla="*/ 623467 h 2330834"/>
              <a:gd name="connsiteX52" fmla="*/ 1251191 w 1573071"/>
              <a:gd name="connsiteY52" fmla="*/ 659186 h 2330834"/>
              <a:gd name="connsiteX53" fmla="*/ 1263097 w 1573071"/>
              <a:gd name="connsiteY53" fmla="*/ 678236 h 2330834"/>
              <a:gd name="connsiteX54" fmla="*/ 1294054 w 1573071"/>
              <a:gd name="connsiteY54" fmla="*/ 675855 h 2330834"/>
              <a:gd name="connsiteX55" fmla="*/ 1272622 w 1573071"/>
              <a:gd name="connsiteY55" fmla="*/ 637755 h 2330834"/>
              <a:gd name="connsiteX56" fmla="*/ 1320247 w 1573071"/>
              <a:gd name="connsiteY56" fmla="*/ 640136 h 2330834"/>
              <a:gd name="connsiteX57" fmla="*/ 1332154 w 1573071"/>
              <a:gd name="connsiteY57" fmla="*/ 675855 h 2330834"/>
              <a:gd name="connsiteX58" fmla="*/ 1346442 w 1573071"/>
              <a:gd name="connsiteY58" fmla="*/ 644899 h 2330834"/>
              <a:gd name="connsiteX59" fmla="*/ 1375016 w 1573071"/>
              <a:gd name="connsiteY59" fmla="*/ 654424 h 2330834"/>
              <a:gd name="connsiteX60" fmla="*/ 1432166 w 1573071"/>
              <a:gd name="connsiteY60" fmla="*/ 644899 h 2330834"/>
              <a:gd name="connsiteX61" fmla="*/ 1448835 w 1573071"/>
              <a:gd name="connsiteY61" fmla="*/ 623467 h 2330834"/>
              <a:gd name="connsiteX62" fmla="*/ 1501222 w 1573071"/>
              <a:gd name="connsiteY62" fmla="*/ 640136 h 2330834"/>
              <a:gd name="connsiteX63" fmla="*/ 1505985 w 1573071"/>
              <a:gd name="connsiteY63" fmla="*/ 678236 h 2330834"/>
              <a:gd name="connsiteX64" fmla="*/ 1532179 w 1573071"/>
              <a:gd name="connsiteY64" fmla="*/ 687761 h 2330834"/>
              <a:gd name="connsiteX65" fmla="*/ 1522654 w 1573071"/>
              <a:gd name="connsiteY65" fmla="*/ 737767 h 2330834"/>
              <a:gd name="connsiteX66" fmla="*/ 1555991 w 1573071"/>
              <a:gd name="connsiteY66" fmla="*/ 754436 h 2330834"/>
              <a:gd name="connsiteX67" fmla="*/ 1555991 w 1573071"/>
              <a:gd name="connsiteY67" fmla="*/ 792536 h 2330834"/>
              <a:gd name="connsiteX68" fmla="*/ 1517891 w 1573071"/>
              <a:gd name="connsiteY68" fmla="*/ 787774 h 2330834"/>
              <a:gd name="connsiteX69" fmla="*/ 1479791 w 1573071"/>
              <a:gd name="connsiteY69" fmla="*/ 809205 h 2330834"/>
              <a:gd name="connsiteX70" fmla="*/ 1501222 w 1573071"/>
              <a:gd name="connsiteY70" fmla="*/ 825874 h 2330834"/>
              <a:gd name="connsiteX71" fmla="*/ 1541704 w 1573071"/>
              <a:gd name="connsiteY71" fmla="*/ 830636 h 2330834"/>
              <a:gd name="connsiteX72" fmla="*/ 1572660 w 1573071"/>
              <a:gd name="connsiteY72" fmla="*/ 861592 h 2330834"/>
              <a:gd name="connsiteX73" fmla="*/ 1560756 w 1573071"/>
              <a:gd name="connsiteY73" fmla="*/ 892547 h 2330834"/>
              <a:gd name="connsiteX74" fmla="*/ 1558376 w 1573071"/>
              <a:gd name="connsiteY74" fmla="*/ 923504 h 2330834"/>
              <a:gd name="connsiteX75" fmla="*/ 1555991 w 1573071"/>
              <a:gd name="connsiteY75" fmla="*/ 954461 h 2330834"/>
              <a:gd name="connsiteX76" fmla="*/ 1567897 w 1573071"/>
              <a:gd name="connsiteY76" fmla="*/ 973511 h 2330834"/>
              <a:gd name="connsiteX77" fmla="*/ 1517894 w 1573071"/>
              <a:gd name="connsiteY77" fmla="*/ 956839 h 2330834"/>
              <a:gd name="connsiteX78" fmla="*/ 1463123 w 1573071"/>
              <a:gd name="connsiteY78" fmla="*/ 975893 h 2330834"/>
              <a:gd name="connsiteX79" fmla="*/ 1425022 w 1573071"/>
              <a:gd name="connsiteY79" fmla="*/ 933030 h 2330834"/>
              <a:gd name="connsiteX80" fmla="*/ 1403591 w 1573071"/>
              <a:gd name="connsiteY80" fmla="*/ 925886 h 2330834"/>
              <a:gd name="connsiteX81" fmla="*/ 1389304 w 1573071"/>
              <a:gd name="connsiteY81" fmla="*/ 940174 h 2330834"/>
              <a:gd name="connsiteX82" fmla="*/ 1398829 w 1573071"/>
              <a:gd name="connsiteY82" fmla="*/ 968749 h 2330834"/>
              <a:gd name="connsiteX83" fmla="*/ 1348822 w 1573071"/>
              <a:gd name="connsiteY83" fmla="*/ 968749 h 2330834"/>
              <a:gd name="connsiteX84" fmla="*/ 1267860 w 1573071"/>
              <a:gd name="connsiteY84" fmla="*/ 987799 h 2330834"/>
              <a:gd name="connsiteX85" fmla="*/ 1239285 w 1573071"/>
              <a:gd name="connsiteY85" fmla="*/ 1009230 h 2330834"/>
              <a:gd name="connsiteX86" fmla="*/ 1213091 w 1573071"/>
              <a:gd name="connsiteY86" fmla="*/ 1013992 h 2330834"/>
              <a:gd name="connsiteX87" fmla="*/ 1191660 w 1573071"/>
              <a:gd name="connsiteY87" fmla="*/ 1025899 h 2330834"/>
              <a:gd name="connsiteX88" fmla="*/ 1160704 w 1573071"/>
              <a:gd name="connsiteY88" fmla="*/ 1023517 h 2330834"/>
              <a:gd name="connsiteX89" fmla="*/ 1101172 w 1573071"/>
              <a:gd name="connsiteY89" fmla="*/ 1049711 h 2330834"/>
              <a:gd name="connsiteX90" fmla="*/ 1060691 w 1573071"/>
              <a:gd name="connsiteY90" fmla="*/ 1042567 h 2330834"/>
              <a:gd name="connsiteX91" fmla="*/ 1022591 w 1573071"/>
              <a:gd name="connsiteY91" fmla="*/ 1063999 h 2330834"/>
              <a:gd name="connsiteX92" fmla="*/ 994016 w 1573071"/>
              <a:gd name="connsiteY92" fmla="*/ 1080667 h 2330834"/>
              <a:gd name="connsiteX93" fmla="*/ 989254 w 1573071"/>
              <a:gd name="connsiteY93" fmla="*/ 1109242 h 2330834"/>
              <a:gd name="connsiteX94" fmla="*/ 960679 w 1573071"/>
              <a:gd name="connsiteY94" fmla="*/ 1097336 h 2330834"/>
              <a:gd name="connsiteX95" fmla="*/ 958300 w 1573071"/>
              <a:gd name="connsiteY95" fmla="*/ 1147341 h 2330834"/>
              <a:gd name="connsiteX96" fmla="*/ 979731 w 1573071"/>
              <a:gd name="connsiteY96" fmla="*/ 1156865 h 2330834"/>
              <a:gd name="connsiteX97" fmla="*/ 974968 w 1573071"/>
              <a:gd name="connsiteY97" fmla="*/ 1230683 h 2330834"/>
              <a:gd name="connsiteX98" fmla="*/ 984494 w 1573071"/>
              <a:gd name="connsiteY98" fmla="*/ 1292598 h 2330834"/>
              <a:gd name="connsiteX99" fmla="*/ 1032119 w 1573071"/>
              <a:gd name="connsiteY99" fmla="*/ 1373560 h 2330834"/>
              <a:gd name="connsiteX100" fmla="*/ 1072600 w 1573071"/>
              <a:gd name="connsiteY100" fmla="*/ 1394991 h 2330834"/>
              <a:gd name="connsiteX101" fmla="*/ 1089269 w 1573071"/>
              <a:gd name="connsiteY101" fmla="*/ 1461666 h 2330834"/>
              <a:gd name="connsiteX102" fmla="*/ 1122607 w 1573071"/>
              <a:gd name="connsiteY102" fmla="*/ 1487860 h 2330834"/>
              <a:gd name="connsiteX103" fmla="*/ 1163088 w 1573071"/>
              <a:gd name="connsiteY103" fmla="*/ 1547391 h 2330834"/>
              <a:gd name="connsiteX104" fmla="*/ 1191663 w 1573071"/>
              <a:gd name="connsiteY104" fmla="*/ 1561679 h 2330834"/>
              <a:gd name="connsiteX105" fmla="*/ 1220238 w 1573071"/>
              <a:gd name="connsiteY105" fmla="*/ 1599778 h 2330834"/>
              <a:gd name="connsiteX106" fmla="*/ 1215943 w 1573071"/>
              <a:gd name="connsiteY106" fmla="*/ 1619638 h 2330834"/>
              <a:gd name="connsiteX107" fmla="*/ 1196425 w 1573071"/>
              <a:gd name="connsiteY107" fmla="*/ 1668835 h 2330834"/>
              <a:gd name="connsiteX108" fmla="*/ 1144037 w 1573071"/>
              <a:gd name="connsiteY108" fmla="*/ 1664071 h 2330834"/>
              <a:gd name="connsiteX109" fmla="*/ 1124987 w 1573071"/>
              <a:gd name="connsiteY109" fmla="*/ 1709314 h 2330834"/>
              <a:gd name="connsiteX110" fmla="*/ 1048787 w 1573071"/>
              <a:gd name="connsiteY110" fmla="*/ 1742652 h 2330834"/>
              <a:gd name="connsiteX111" fmla="*/ 1020212 w 1573071"/>
              <a:gd name="connsiteY111" fmla="*/ 1802183 h 2330834"/>
              <a:gd name="connsiteX112" fmla="*/ 1036881 w 1573071"/>
              <a:gd name="connsiteY112" fmla="*/ 1849808 h 2330834"/>
              <a:gd name="connsiteX113" fmla="*/ 1017832 w 1573071"/>
              <a:gd name="connsiteY113" fmla="*/ 1890291 h 2330834"/>
              <a:gd name="connsiteX114" fmla="*/ 984493 w 1573071"/>
              <a:gd name="connsiteY114" fmla="*/ 1887908 h 2330834"/>
              <a:gd name="connsiteX115" fmla="*/ 982112 w 1573071"/>
              <a:gd name="connsiteY115" fmla="*/ 1952202 h 2330834"/>
              <a:gd name="connsiteX116" fmla="*/ 946393 w 1573071"/>
              <a:gd name="connsiteY116" fmla="*/ 1968871 h 2330834"/>
              <a:gd name="connsiteX117" fmla="*/ 910674 w 1573071"/>
              <a:gd name="connsiteY117" fmla="*/ 1976014 h 2330834"/>
              <a:gd name="connsiteX118" fmla="*/ 910674 w 1573071"/>
              <a:gd name="connsiteY118" fmla="*/ 2040308 h 2330834"/>
              <a:gd name="connsiteX119" fmla="*/ 967824 w 1573071"/>
              <a:gd name="connsiteY119" fmla="*/ 2049833 h 2330834"/>
              <a:gd name="connsiteX120" fmla="*/ 1001162 w 1573071"/>
              <a:gd name="connsiteY120" fmla="*/ 2045071 h 2330834"/>
              <a:gd name="connsiteX121" fmla="*/ 1005922 w 1573071"/>
              <a:gd name="connsiteY121" fmla="*/ 2118890 h 2330834"/>
              <a:gd name="connsiteX122" fmla="*/ 982112 w 1573071"/>
              <a:gd name="connsiteY122" fmla="*/ 2140321 h 2330834"/>
              <a:gd name="connsiteX123" fmla="*/ 922581 w 1573071"/>
              <a:gd name="connsiteY123" fmla="*/ 2137941 h 2330834"/>
              <a:gd name="connsiteX124" fmla="*/ 870193 w 1573071"/>
              <a:gd name="connsiteY124" fmla="*/ 2147466 h 2330834"/>
              <a:gd name="connsiteX125" fmla="*/ 824949 w 1573071"/>
              <a:gd name="connsiteY125" fmla="*/ 2171279 h 2330834"/>
              <a:gd name="connsiteX126" fmla="*/ 779704 w 1573071"/>
              <a:gd name="connsiteY126" fmla="*/ 2178421 h 2330834"/>
              <a:gd name="connsiteX127" fmla="*/ 758274 w 1573071"/>
              <a:gd name="connsiteY127" fmla="*/ 2197473 h 2330834"/>
              <a:gd name="connsiteX128" fmla="*/ 751131 w 1573071"/>
              <a:gd name="connsiteY128" fmla="*/ 2242716 h 2330834"/>
              <a:gd name="connsiteX129" fmla="*/ 734462 w 1573071"/>
              <a:gd name="connsiteY129" fmla="*/ 2254623 h 2330834"/>
              <a:gd name="connsiteX130" fmla="*/ 689218 w 1573071"/>
              <a:gd name="connsiteY130" fmla="*/ 2304629 h 2330834"/>
              <a:gd name="connsiteX131" fmla="*/ 665406 w 1573071"/>
              <a:gd name="connsiteY131" fmla="*/ 2309390 h 2330834"/>
              <a:gd name="connsiteX132" fmla="*/ 617781 w 1573071"/>
              <a:gd name="connsiteY132" fmla="*/ 2330822 h 2330834"/>
              <a:gd name="connsiteX133" fmla="*/ 579681 w 1573071"/>
              <a:gd name="connsiteY133" fmla="*/ 2314153 h 2330834"/>
              <a:gd name="connsiteX134" fmla="*/ 563012 w 1573071"/>
              <a:gd name="connsiteY134" fmla="*/ 2285578 h 2330834"/>
              <a:gd name="connsiteX135" fmla="*/ 520149 w 1573071"/>
              <a:gd name="connsiteY135" fmla="*/ 2295104 h 2330834"/>
              <a:gd name="connsiteX136" fmla="*/ 512573 w 1573071"/>
              <a:gd name="connsiteY136" fmla="*/ 2289000 h 2330834"/>
              <a:gd name="connsiteX137" fmla="*/ 503481 w 1573071"/>
              <a:gd name="connsiteY137" fmla="*/ 2283197 h 2330834"/>
              <a:gd name="connsiteX138" fmla="*/ 522531 w 1573071"/>
              <a:gd name="connsiteY138" fmla="*/ 2176040 h 2330834"/>
              <a:gd name="connsiteX139" fmla="*/ 539199 w 1573071"/>
              <a:gd name="connsiteY139" fmla="*/ 2154609 h 2330834"/>
              <a:gd name="connsiteX140" fmla="*/ 529674 w 1573071"/>
              <a:gd name="connsiteY140" fmla="*/ 2109366 h 2330834"/>
              <a:gd name="connsiteX141" fmla="*/ 553487 w 1573071"/>
              <a:gd name="connsiteY141" fmla="*/ 2095078 h 2330834"/>
              <a:gd name="connsiteX142" fmla="*/ 534437 w 1573071"/>
              <a:gd name="connsiteY142" fmla="*/ 2080791 h 2330834"/>
              <a:gd name="connsiteX143" fmla="*/ 522531 w 1573071"/>
              <a:gd name="connsiteY143" fmla="*/ 2045073 h 2330834"/>
              <a:gd name="connsiteX144" fmla="*/ 513006 w 1573071"/>
              <a:gd name="connsiteY144" fmla="*/ 1999829 h 2330834"/>
              <a:gd name="connsiteX145" fmla="*/ 510624 w 1573071"/>
              <a:gd name="connsiteY145" fmla="*/ 1968871 h 2330834"/>
              <a:gd name="connsiteX146" fmla="*/ 460618 w 1573071"/>
              <a:gd name="connsiteY146" fmla="*/ 1971254 h 2330834"/>
              <a:gd name="connsiteX147" fmla="*/ 427282 w 1573071"/>
              <a:gd name="connsiteY147" fmla="*/ 1935535 h 2330834"/>
              <a:gd name="connsiteX148" fmla="*/ 382037 w 1573071"/>
              <a:gd name="connsiteY148" fmla="*/ 1918865 h 2330834"/>
              <a:gd name="connsiteX149" fmla="*/ 367749 w 1573071"/>
              <a:gd name="connsiteY149" fmla="*/ 1868860 h 2330834"/>
              <a:gd name="connsiteX150" fmla="*/ 365368 w 1573071"/>
              <a:gd name="connsiteY150" fmla="*/ 1847428 h 2330834"/>
              <a:gd name="connsiteX151" fmla="*/ 334413 w 1573071"/>
              <a:gd name="connsiteY151" fmla="*/ 1802185 h 2330834"/>
              <a:gd name="connsiteX152" fmla="*/ 291549 w 1573071"/>
              <a:gd name="connsiteY152" fmla="*/ 1778372 h 2330834"/>
              <a:gd name="connsiteX153" fmla="*/ 248688 w 1573071"/>
              <a:gd name="connsiteY153" fmla="*/ 1749798 h 2330834"/>
              <a:gd name="connsiteX154" fmla="*/ 215349 w 1573071"/>
              <a:gd name="connsiteY154" fmla="*/ 1740272 h 2330834"/>
              <a:gd name="connsiteX155" fmla="*/ 217731 w 1573071"/>
              <a:gd name="connsiteY155" fmla="*/ 1695026 h 2330834"/>
              <a:gd name="connsiteX156" fmla="*/ 174868 w 1573071"/>
              <a:gd name="connsiteY156" fmla="*/ 1709316 h 2330834"/>
              <a:gd name="connsiteX157" fmla="*/ 186775 w 1573071"/>
              <a:gd name="connsiteY157" fmla="*/ 1742654 h 2330834"/>
              <a:gd name="connsiteX158" fmla="*/ 179631 w 1573071"/>
              <a:gd name="connsiteY158" fmla="*/ 1759323 h 2330834"/>
              <a:gd name="connsiteX159" fmla="*/ 141531 w 1573071"/>
              <a:gd name="connsiteY159" fmla="*/ 1730748 h 2330834"/>
              <a:gd name="connsiteX160" fmla="*/ 98669 w 1573071"/>
              <a:gd name="connsiteY160" fmla="*/ 1728366 h 2330834"/>
              <a:gd name="connsiteX161" fmla="*/ 43899 w 1573071"/>
              <a:gd name="connsiteY161" fmla="*/ 1709316 h 2330834"/>
              <a:gd name="connsiteX162" fmla="*/ 10560 w 1573071"/>
              <a:gd name="connsiteY162" fmla="*/ 1706932 h 2330834"/>
              <a:gd name="connsiteX163" fmla="*/ 1037 w 1573071"/>
              <a:gd name="connsiteY163" fmla="*/ 1654548 h 2330834"/>
              <a:gd name="connsiteX164" fmla="*/ 34374 w 1573071"/>
              <a:gd name="connsiteY164" fmla="*/ 1566441 h 2330834"/>
              <a:gd name="connsiteX165" fmla="*/ 60568 w 1573071"/>
              <a:gd name="connsiteY165" fmla="*/ 1518816 h 2330834"/>
              <a:gd name="connsiteX166" fmla="*/ 81999 w 1573071"/>
              <a:gd name="connsiteY166" fmla="*/ 1471191 h 2330834"/>
              <a:gd name="connsiteX167" fmla="*/ 108194 w 1573071"/>
              <a:gd name="connsiteY167" fmla="*/ 1433091 h 2330834"/>
              <a:gd name="connsiteX168" fmla="*/ 146293 w 1573071"/>
              <a:gd name="connsiteY168" fmla="*/ 1423566 h 2330834"/>
              <a:gd name="connsiteX169" fmla="*/ 153438 w 1573071"/>
              <a:gd name="connsiteY169" fmla="*/ 1387848 h 2330834"/>
              <a:gd name="connsiteX170" fmla="*/ 262975 w 1573071"/>
              <a:gd name="connsiteY170" fmla="*/ 1268785 h 2330834"/>
              <a:gd name="connsiteX171" fmla="*/ 286787 w 1573071"/>
              <a:gd name="connsiteY171" fmla="*/ 1130670 h 2330834"/>
              <a:gd name="connsiteX172" fmla="*/ 282025 w 1573071"/>
              <a:gd name="connsiteY172" fmla="*/ 1049710 h 2330834"/>
              <a:gd name="connsiteX173" fmla="*/ 196300 w 1573071"/>
              <a:gd name="connsiteY173" fmla="*/ 1037804 h 2330834"/>
              <a:gd name="connsiteX174" fmla="*/ 179632 w 1573071"/>
              <a:gd name="connsiteY174" fmla="*/ 956841 h 2330834"/>
              <a:gd name="connsiteX175" fmla="*/ 186775 w 1573071"/>
              <a:gd name="connsiteY175" fmla="*/ 890166 h 2330834"/>
              <a:gd name="connsiteX176" fmla="*/ 148675 w 1573071"/>
              <a:gd name="connsiteY176" fmla="*/ 852066 h 2330834"/>
              <a:gd name="connsiteX177" fmla="*/ 127244 w 1573071"/>
              <a:gd name="connsiteY177" fmla="*/ 811584 h 2330834"/>
              <a:gd name="connsiteX178" fmla="*/ 117719 w 1573071"/>
              <a:gd name="connsiteY178" fmla="*/ 752054 h 2330834"/>
              <a:gd name="connsiteX179" fmla="*/ 102097 w 1573071"/>
              <a:gd name="connsiteY179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192331 w 1573071"/>
              <a:gd name="connsiteY3" fmla="*/ 495672 h 2330834"/>
              <a:gd name="connsiteX4" fmla="*/ 384418 w 1573071"/>
              <a:gd name="connsiteY4" fmla="*/ 471065 h 2330834"/>
              <a:gd name="connsiteX5" fmla="*/ 508243 w 1573071"/>
              <a:gd name="connsiteY5" fmla="*/ 406772 h 2330834"/>
              <a:gd name="connsiteX6" fmla="*/ 567774 w 1573071"/>
              <a:gd name="connsiteY6" fmla="*/ 347239 h 2330834"/>
              <a:gd name="connsiteX7" fmla="*/ 624924 w 1573071"/>
              <a:gd name="connsiteY7" fmla="*/ 297234 h 2330834"/>
              <a:gd name="connsiteX8" fmla="*/ 713029 w 1573071"/>
              <a:gd name="connsiteY8" fmla="*/ 256754 h 2330834"/>
              <a:gd name="connsiteX9" fmla="*/ 651116 w 1573071"/>
              <a:gd name="connsiteY9" fmla="*/ 30535 h 2330834"/>
              <a:gd name="connsiteX10" fmla="*/ 660641 w 1573071"/>
              <a:gd name="connsiteY10" fmla="*/ 30536 h 2330834"/>
              <a:gd name="connsiteX11" fmla="*/ 708266 w 1573071"/>
              <a:gd name="connsiteY11" fmla="*/ 111499 h 2330834"/>
              <a:gd name="connsiteX12" fmla="*/ 784468 w 1573071"/>
              <a:gd name="connsiteY12" fmla="*/ 232940 h 2330834"/>
              <a:gd name="connsiteX13" fmla="*/ 753510 w 1573071"/>
              <a:gd name="connsiteY13" fmla="*/ 113880 h 2330834"/>
              <a:gd name="connsiteX14" fmla="*/ 765416 w 1573071"/>
              <a:gd name="connsiteY14" fmla="*/ 104355 h 2330834"/>
              <a:gd name="connsiteX15" fmla="*/ 855903 w 1573071"/>
              <a:gd name="connsiteY15" fmla="*/ 182936 h 2330834"/>
              <a:gd name="connsiteX16" fmla="*/ 908291 w 1573071"/>
              <a:gd name="connsiteY16" fmla="*/ 123405 h 2330834"/>
              <a:gd name="connsiteX17" fmla="*/ 901147 w 1573071"/>
              <a:gd name="connsiteY17" fmla="*/ 73399 h 2330834"/>
              <a:gd name="connsiteX18" fmla="*/ 920197 w 1573071"/>
              <a:gd name="connsiteY18" fmla="*/ 28155 h 2330834"/>
              <a:gd name="connsiteX19" fmla="*/ 922579 w 1573071"/>
              <a:gd name="connsiteY19" fmla="*/ 54349 h 2330834"/>
              <a:gd name="connsiteX20" fmla="*/ 946391 w 1573071"/>
              <a:gd name="connsiteY20" fmla="*/ 32917 h 2330834"/>
              <a:gd name="connsiteX21" fmla="*/ 982113 w 1573071"/>
              <a:gd name="connsiteY21" fmla="*/ 32915 h 2330834"/>
              <a:gd name="connsiteX22" fmla="*/ 1032116 w 1573071"/>
              <a:gd name="connsiteY22" fmla="*/ 59111 h 2330834"/>
              <a:gd name="connsiteX23" fmla="*/ 1060693 w 1573071"/>
              <a:gd name="connsiteY23" fmla="*/ 16246 h 2330834"/>
              <a:gd name="connsiteX24" fmla="*/ 1155942 w 1573071"/>
              <a:gd name="connsiteY24" fmla="*/ 6721 h 2330834"/>
              <a:gd name="connsiteX25" fmla="*/ 1182135 w 1573071"/>
              <a:gd name="connsiteY25" fmla="*/ 1961 h 2330834"/>
              <a:gd name="connsiteX26" fmla="*/ 1255954 w 1573071"/>
              <a:gd name="connsiteY26" fmla="*/ 44824 h 2330834"/>
              <a:gd name="connsiteX27" fmla="*/ 1310722 w 1573071"/>
              <a:gd name="connsiteY27" fmla="*/ 111499 h 2330834"/>
              <a:gd name="connsiteX28" fmla="*/ 1253572 w 1573071"/>
              <a:gd name="connsiteY28" fmla="*/ 125786 h 2330834"/>
              <a:gd name="connsiteX29" fmla="*/ 1229760 w 1573071"/>
              <a:gd name="connsiteY29" fmla="*/ 159124 h 2330834"/>
              <a:gd name="connsiteX30" fmla="*/ 1272622 w 1573071"/>
              <a:gd name="connsiteY30" fmla="*/ 178174 h 2330834"/>
              <a:gd name="connsiteX31" fmla="*/ 1298816 w 1573071"/>
              <a:gd name="connsiteY31" fmla="*/ 175792 h 2330834"/>
              <a:gd name="connsiteX32" fmla="*/ 1322629 w 1573071"/>
              <a:gd name="connsiteY32" fmla="*/ 192461 h 2330834"/>
              <a:gd name="connsiteX33" fmla="*/ 1351204 w 1573071"/>
              <a:gd name="connsiteY33" fmla="*/ 190080 h 2330834"/>
              <a:gd name="connsiteX34" fmla="*/ 1370255 w 1573071"/>
              <a:gd name="connsiteY34" fmla="*/ 201984 h 2330834"/>
              <a:gd name="connsiteX35" fmla="*/ 1289291 w 1573071"/>
              <a:gd name="connsiteY35" fmla="*/ 328192 h 2330834"/>
              <a:gd name="connsiteX36" fmla="*/ 1260716 w 1573071"/>
              <a:gd name="connsiteY36" fmla="*/ 340099 h 2330834"/>
              <a:gd name="connsiteX37" fmla="*/ 1184516 w 1573071"/>
              <a:gd name="connsiteY37" fmla="*/ 306761 h 2330834"/>
              <a:gd name="connsiteX38" fmla="*/ 1101172 w 1573071"/>
              <a:gd name="connsiteY38" fmla="*/ 251992 h 2330834"/>
              <a:gd name="connsiteX39" fmla="*/ 1003541 w 1573071"/>
              <a:gd name="connsiteY39" fmla="*/ 278186 h 2330834"/>
              <a:gd name="connsiteX40" fmla="*/ 991635 w 1573071"/>
              <a:gd name="connsiteY40" fmla="*/ 313905 h 2330834"/>
              <a:gd name="connsiteX41" fmla="*/ 1036879 w 1573071"/>
              <a:gd name="connsiteY41" fmla="*/ 342480 h 2330834"/>
              <a:gd name="connsiteX42" fmla="*/ 1063072 w 1573071"/>
              <a:gd name="connsiteY42" fmla="*/ 392486 h 2330834"/>
              <a:gd name="connsiteX43" fmla="*/ 1060691 w 1573071"/>
              <a:gd name="connsiteY43" fmla="*/ 411536 h 2330834"/>
              <a:gd name="connsiteX44" fmla="*/ 1044022 w 1573071"/>
              <a:gd name="connsiteY44" fmla="*/ 482974 h 2330834"/>
              <a:gd name="connsiteX45" fmla="*/ 1017829 w 1573071"/>
              <a:gd name="connsiteY45" fmla="*/ 530599 h 2330834"/>
              <a:gd name="connsiteX46" fmla="*/ 986872 w 1573071"/>
              <a:gd name="connsiteY46" fmla="*/ 556792 h 2330834"/>
              <a:gd name="connsiteX47" fmla="*/ 972585 w 1573071"/>
              <a:gd name="connsiteY47" fmla="*/ 618705 h 2330834"/>
              <a:gd name="connsiteX48" fmla="*/ 1044022 w 1573071"/>
              <a:gd name="connsiteY48" fmla="*/ 630611 h 2330834"/>
              <a:gd name="connsiteX49" fmla="*/ 1079741 w 1573071"/>
              <a:gd name="connsiteY49" fmla="*/ 590130 h 2330834"/>
              <a:gd name="connsiteX50" fmla="*/ 1110697 w 1573071"/>
              <a:gd name="connsiteY50" fmla="*/ 563936 h 2330834"/>
              <a:gd name="connsiteX51" fmla="*/ 1179754 w 1573071"/>
              <a:gd name="connsiteY51" fmla="*/ 554411 h 2330834"/>
              <a:gd name="connsiteX52" fmla="*/ 1189279 w 1573071"/>
              <a:gd name="connsiteY52" fmla="*/ 623467 h 2330834"/>
              <a:gd name="connsiteX53" fmla="*/ 1251191 w 1573071"/>
              <a:gd name="connsiteY53" fmla="*/ 659186 h 2330834"/>
              <a:gd name="connsiteX54" fmla="*/ 1263097 w 1573071"/>
              <a:gd name="connsiteY54" fmla="*/ 678236 h 2330834"/>
              <a:gd name="connsiteX55" fmla="*/ 1294054 w 1573071"/>
              <a:gd name="connsiteY55" fmla="*/ 675855 h 2330834"/>
              <a:gd name="connsiteX56" fmla="*/ 1272622 w 1573071"/>
              <a:gd name="connsiteY56" fmla="*/ 637755 h 2330834"/>
              <a:gd name="connsiteX57" fmla="*/ 1320247 w 1573071"/>
              <a:gd name="connsiteY57" fmla="*/ 640136 h 2330834"/>
              <a:gd name="connsiteX58" fmla="*/ 1332154 w 1573071"/>
              <a:gd name="connsiteY58" fmla="*/ 675855 h 2330834"/>
              <a:gd name="connsiteX59" fmla="*/ 1346442 w 1573071"/>
              <a:gd name="connsiteY59" fmla="*/ 644899 h 2330834"/>
              <a:gd name="connsiteX60" fmla="*/ 1375016 w 1573071"/>
              <a:gd name="connsiteY60" fmla="*/ 654424 h 2330834"/>
              <a:gd name="connsiteX61" fmla="*/ 1432166 w 1573071"/>
              <a:gd name="connsiteY61" fmla="*/ 644899 h 2330834"/>
              <a:gd name="connsiteX62" fmla="*/ 1448835 w 1573071"/>
              <a:gd name="connsiteY62" fmla="*/ 623467 h 2330834"/>
              <a:gd name="connsiteX63" fmla="*/ 1501222 w 1573071"/>
              <a:gd name="connsiteY63" fmla="*/ 640136 h 2330834"/>
              <a:gd name="connsiteX64" fmla="*/ 1505985 w 1573071"/>
              <a:gd name="connsiteY64" fmla="*/ 678236 h 2330834"/>
              <a:gd name="connsiteX65" fmla="*/ 1532179 w 1573071"/>
              <a:gd name="connsiteY65" fmla="*/ 687761 h 2330834"/>
              <a:gd name="connsiteX66" fmla="*/ 1522654 w 1573071"/>
              <a:gd name="connsiteY66" fmla="*/ 737767 h 2330834"/>
              <a:gd name="connsiteX67" fmla="*/ 1555991 w 1573071"/>
              <a:gd name="connsiteY67" fmla="*/ 754436 h 2330834"/>
              <a:gd name="connsiteX68" fmla="*/ 1555991 w 1573071"/>
              <a:gd name="connsiteY68" fmla="*/ 792536 h 2330834"/>
              <a:gd name="connsiteX69" fmla="*/ 1517891 w 1573071"/>
              <a:gd name="connsiteY69" fmla="*/ 787774 h 2330834"/>
              <a:gd name="connsiteX70" fmla="*/ 1479791 w 1573071"/>
              <a:gd name="connsiteY70" fmla="*/ 809205 h 2330834"/>
              <a:gd name="connsiteX71" fmla="*/ 1501222 w 1573071"/>
              <a:gd name="connsiteY71" fmla="*/ 825874 h 2330834"/>
              <a:gd name="connsiteX72" fmla="*/ 1541704 w 1573071"/>
              <a:gd name="connsiteY72" fmla="*/ 830636 h 2330834"/>
              <a:gd name="connsiteX73" fmla="*/ 1572660 w 1573071"/>
              <a:gd name="connsiteY73" fmla="*/ 861592 h 2330834"/>
              <a:gd name="connsiteX74" fmla="*/ 1560756 w 1573071"/>
              <a:gd name="connsiteY74" fmla="*/ 892547 h 2330834"/>
              <a:gd name="connsiteX75" fmla="*/ 1558376 w 1573071"/>
              <a:gd name="connsiteY75" fmla="*/ 923504 h 2330834"/>
              <a:gd name="connsiteX76" fmla="*/ 1555991 w 1573071"/>
              <a:gd name="connsiteY76" fmla="*/ 954461 h 2330834"/>
              <a:gd name="connsiteX77" fmla="*/ 1567897 w 1573071"/>
              <a:gd name="connsiteY77" fmla="*/ 973511 h 2330834"/>
              <a:gd name="connsiteX78" fmla="*/ 1517894 w 1573071"/>
              <a:gd name="connsiteY78" fmla="*/ 956839 h 2330834"/>
              <a:gd name="connsiteX79" fmla="*/ 1463123 w 1573071"/>
              <a:gd name="connsiteY79" fmla="*/ 975893 h 2330834"/>
              <a:gd name="connsiteX80" fmla="*/ 1425022 w 1573071"/>
              <a:gd name="connsiteY80" fmla="*/ 933030 h 2330834"/>
              <a:gd name="connsiteX81" fmla="*/ 1403591 w 1573071"/>
              <a:gd name="connsiteY81" fmla="*/ 925886 h 2330834"/>
              <a:gd name="connsiteX82" fmla="*/ 1389304 w 1573071"/>
              <a:gd name="connsiteY82" fmla="*/ 940174 h 2330834"/>
              <a:gd name="connsiteX83" fmla="*/ 1398829 w 1573071"/>
              <a:gd name="connsiteY83" fmla="*/ 968749 h 2330834"/>
              <a:gd name="connsiteX84" fmla="*/ 1348822 w 1573071"/>
              <a:gd name="connsiteY84" fmla="*/ 968749 h 2330834"/>
              <a:gd name="connsiteX85" fmla="*/ 1267860 w 1573071"/>
              <a:gd name="connsiteY85" fmla="*/ 987799 h 2330834"/>
              <a:gd name="connsiteX86" fmla="*/ 1239285 w 1573071"/>
              <a:gd name="connsiteY86" fmla="*/ 1009230 h 2330834"/>
              <a:gd name="connsiteX87" fmla="*/ 1213091 w 1573071"/>
              <a:gd name="connsiteY87" fmla="*/ 1013992 h 2330834"/>
              <a:gd name="connsiteX88" fmla="*/ 1191660 w 1573071"/>
              <a:gd name="connsiteY88" fmla="*/ 1025899 h 2330834"/>
              <a:gd name="connsiteX89" fmla="*/ 1160704 w 1573071"/>
              <a:gd name="connsiteY89" fmla="*/ 1023517 h 2330834"/>
              <a:gd name="connsiteX90" fmla="*/ 1101172 w 1573071"/>
              <a:gd name="connsiteY90" fmla="*/ 1049711 h 2330834"/>
              <a:gd name="connsiteX91" fmla="*/ 1060691 w 1573071"/>
              <a:gd name="connsiteY91" fmla="*/ 1042567 h 2330834"/>
              <a:gd name="connsiteX92" fmla="*/ 1022591 w 1573071"/>
              <a:gd name="connsiteY92" fmla="*/ 1063999 h 2330834"/>
              <a:gd name="connsiteX93" fmla="*/ 994016 w 1573071"/>
              <a:gd name="connsiteY93" fmla="*/ 1080667 h 2330834"/>
              <a:gd name="connsiteX94" fmla="*/ 989254 w 1573071"/>
              <a:gd name="connsiteY94" fmla="*/ 1109242 h 2330834"/>
              <a:gd name="connsiteX95" fmla="*/ 960679 w 1573071"/>
              <a:gd name="connsiteY95" fmla="*/ 1097336 h 2330834"/>
              <a:gd name="connsiteX96" fmla="*/ 958300 w 1573071"/>
              <a:gd name="connsiteY96" fmla="*/ 1147341 h 2330834"/>
              <a:gd name="connsiteX97" fmla="*/ 979731 w 1573071"/>
              <a:gd name="connsiteY97" fmla="*/ 1156865 h 2330834"/>
              <a:gd name="connsiteX98" fmla="*/ 974968 w 1573071"/>
              <a:gd name="connsiteY98" fmla="*/ 1230683 h 2330834"/>
              <a:gd name="connsiteX99" fmla="*/ 984494 w 1573071"/>
              <a:gd name="connsiteY99" fmla="*/ 1292598 h 2330834"/>
              <a:gd name="connsiteX100" fmla="*/ 1032119 w 1573071"/>
              <a:gd name="connsiteY100" fmla="*/ 1373560 h 2330834"/>
              <a:gd name="connsiteX101" fmla="*/ 1072600 w 1573071"/>
              <a:gd name="connsiteY101" fmla="*/ 1394991 h 2330834"/>
              <a:gd name="connsiteX102" fmla="*/ 1089269 w 1573071"/>
              <a:gd name="connsiteY102" fmla="*/ 1461666 h 2330834"/>
              <a:gd name="connsiteX103" fmla="*/ 1122607 w 1573071"/>
              <a:gd name="connsiteY103" fmla="*/ 1487860 h 2330834"/>
              <a:gd name="connsiteX104" fmla="*/ 1163088 w 1573071"/>
              <a:gd name="connsiteY104" fmla="*/ 1547391 h 2330834"/>
              <a:gd name="connsiteX105" fmla="*/ 1191663 w 1573071"/>
              <a:gd name="connsiteY105" fmla="*/ 1561679 h 2330834"/>
              <a:gd name="connsiteX106" fmla="*/ 1220238 w 1573071"/>
              <a:gd name="connsiteY106" fmla="*/ 1599778 h 2330834"/>
              <a:gd name="connsiteX107" fmla="*/ 1215943 w 1573071"/>
              <a:gd name="connsiteY107" fmla="*/ 1619638 h 2330834"/>
              <a:gd name="connsiteX108" fmla="*/ 1196425 w 1573071"/>
              <a:gd name="connsiteY108" fmla="*/ 1668835 h 2330834"/>
              <a:gd name="connsiteX109" fmla="*/ 1144037 w 1573071"/>
              <a:gd name="connsiteY109" fmla="*/ 1664071 h 2330834"/>
              <a:gd name="connsiteX110" fmla="*/ 1124987 w 1573071"/>
              <a:gd name="connsiteY110" fmla="*/ 1709314 h 2330834"/>
              <a:gd name="connsiteX111" fmla="*/ 1048787 w 1573071"/>
              <a:gd name="connsiteY111" fmla="*/ 1742652 h 2330834"/>
              <a:gd name="connsiteX112" fmla="*/ 1020212 w 1573071"/>
              <a:gd name="connsiteY112" fmla="*/ 1802183 h 2330834"/>
              <a:gd name="connsiteX113" fmla="*/ 1036881 w 1573071"/>
              <a:gd name="connsiteY113" fmla="*/ 1849808 h 2330834"/>
              <a:gd name="connsiteX114" fmla="*/ 1017832 w 1573071"/>
              <a:gd name="connsiteY114" fmla="*/ 1890291 h 2330834"/>
              <a:gd name="connsiteX115" fmla="*/ 984493 w 1573071"/>
              <a:gd name="connsiteY115" fmla="*/ 1887908 h 2330834"/>
              <a:gd name="connsiteX116" fmla="*/ 982112 w 1573071"/>
              <a:gd name="connsiteY116" fmla="*/ 1952202 h 2330834"/>
              <a:gd name="connsiteX117" fmla="*/ 946393 w 1573071"/>
              <a:gd name="connsiteY117" fmla="*/ 1968871 h 2330834"/>
              <a:gd name="connsiteX118" fmla="*/ 910674 w 1573071"/>
              <a:gd name="connsiteY118" fmla="*/ 1976014 h 2330834"/>
              <a:gd name="connsiteX119" fmla="*/ 910674 w 1573071"/>
              <a:gd name="connsiteY119" fmla="*/ 2040308 h 2330834"/>
              <a:gd name="connsiteX120" fmla="*/ 967824 w 1573071"/>
              <a:gd name="connsiteY120" fmla="*/ 2049833 h 2330834"/>
              <a:gd name="connsiteX121" fmla="*/ 1001162 w 1573071"/>
              <a:gd name="connsiteY121" fmla="*/ 2045071 h 2330834"/>
              <a:gd name="connsiteX122" fmla="*/ 1005922 w 1573071"/>
              <a:gd name="connsiteY122" fmla="*/ 2118890 h 2330834"/>
              <a:gd name="connsiteX123" fmla="*/ 982112 w 1573071"/>
              <a:gd name="connsiteY123" fmla="*/ 2140321 h 2330834"/>
              <a:gd name="connsiteX124" fmla="*/ 922581 w 1573071"/>
              <a:gd name="connsiteY124" fmla="*/ 2137941 h 2330834"/>
              <a:gd name="connsiteX125" fmla="*/ 870193 w 1573071"/>
              <a:gd name="connsiteY125" fmla="*/ 2147466 h 2330834"/>
              <a:gd name="connsiteX126" fmla="*/ 824949 w 1573071"/>
              <a:gd name="connsiteY126" fmla="*/ 2171279 h 2330834"/>
              <a:gd name="connsiteX127" fmla="*/ 779704 w 1573071"/>
              <a:gd name="connsiteY127" fmla="*/ 2178421 h 2330834"/>
              <a:gd name="connsiteX128" fmla="*/ 758274 w 1573071"/>
              <a:gd name="connsiteY128" fmla="*/ 2197473 h 2330834"/>
              <a:gd name="connsiteX129" fmla="*/ 751131 w 1573071"/>
              <a:gd name="connsiteY129" fmla="*/ 2242716 h 2330834"/>
              <a:gd name="connsiteX130" fmla="*/ 734462 w 1573071"/>
              <a:gd name="connsiteY130" fmla="*/ 2254623 h 2330834"/>
              <a:gd name="connsiteX131" fmla="*/ 689218 w 1573071"/>
              <a:gd name="connsiteY131" fmla="*/ 2304629 h 2330834"/>
              <a:gd name="connsiteX132" fmla="*/ 665406 w 1573071"/>
              <a:gd name="connsiteY132" fmla="*/ 2309390 h 2330834"/>
              <a:gd name="connsiteX133" fmla="*/ 617781 w 1573071"/>
              <a:gd name="connsiteY133" fmla="*/ 2330822 h 2330834"/>
              <a:gd name="connsiteX134" fmla="*/ 579681 w 1573071"/>
              <a:gd name="connsiteY134" fmla="*/ 2314153 h 2330834"/>
              <a:gd name="connsiteX135" fmla="*/ 563012 w 1573071"/>
              <a:gd name="connsiteY135" fmla="*/ 2285578 h 2330834"/>
              <a:gd name="connsiteX136" fmla="*/ 520149 w 1573071"/>
              <a:gd name="connsiteY136" fmla="*/ 2295104 h 2330834"/>
              <a:gd name="connsiteX137" fmla="*/ 512573 w 1573071"/>
              <a:gd name="connsiteY137" fmla="*/ 2289000 h 2330834"/>
              <a:gd name="connsiteX138" fmla="*/ 503481 w 1573071"/>
              <a:gd name="connsiteY138" fmla="*/ 2283197 h 2330834"/>
              <a:gd name="connsiteX139" fmla="*/ 522531 w 1573071"/>
              <a:gd name="connsiteY139" fmla="*/ 2176040 h 2330834"/>
              <a:gd name="connsiteX140" fmla="*/ 539199 w 1573071"/>
              <a:gd name="connsiteY140" fmla="*/ 2154609 h 2330834"/>
              <a:gd name="connsiteX141" fmla="*/ 529674 w 1573071"/>
              <a:gd name="connsiteY141" fmla="*/ 2109366 h 2330834"/>
              <a:gd name="connsiteX142" fmla="*/ 553487 w 1573071"/>
              <a:gd name="connsiteY142" fmla="*/ 2095078 h 2330834"/>
              <a:gd name="connsiteX143" fmla="*/ 534437 w 1573071"/>
              <a:gd name="connsiteY143" fmla="*/ 2080791 h 2330834"/>
              <a:gd name="connsiteX144" fmla="*/ 522531 w 1573071"/>
              <a:gd name="connsiteY144" fmla="*/ 2045073 h 2330834"/>
              <a:gd name="connsiteX145" fmla="*/ 513006 w 1573071"/>
              <a:gd name="connsiteY145" fmla="*/ 1999829 h 2330834"/>
              <a:gd name="connsiteX146" fmla="*/ 510624 w 1573071"/>
              <a:gd name="connsiteY146" fmla="*/ 1968871 h 2330834"/>
              <a:gd name="connsiteX147" fmla="*/ 460618 w 1573071"/>
              <a:gd name="connsiteY147" fmla="*/ 1971254 h 2330834"/>
              <a:gd name="connsiteX148" fmla="*/ 427282 w 1573071"/>
              <a:gd name="connsiteY148" fmla="*/ 1935535 h 2330834"/>
              <a:gd name="connsiteX149" fmla="*/ 382037 w 1573071"/>
              <a:gd name="connsiteY149" fmla="*/ 1918865 h 2330834"/>
              <a:gd name="connsiteX150" fmla="*/ 367749 w 1573071"/>
              <a:gd name="connsiteY150" fmla="*/ 1868860 h 2330834"/>
              <a:gd name="connsiteX151" fmla="*/ 365368 w 1573071"/>
              <a:gd name="connsiteY151" fmla="*/ 1847428 h 2330834"/>
              <a:gd name="connsiteX152" fmla="*/ 334413 w 1573071"/>
              <a:gd name="connsiteY152" fmla="*/ 1802185 h 2330834"/>
              <a:gd name="connsiteX153" fmla="*/ 291549 w 1573071"/>
              <a:gd name="connsiteY153" fmla="*/ 1778372 h 2330834"/>
              <a:gd name="connsiteX154" fmla="*/ 248688 w 1573071"/>
              <a:gd name="connsiteY154" fmla="*/ 1749798 h 2330834"/>
              <a:gd name="connsiteX155" fmla="*/ 215349 w 1573071"/>
              <a:gd name="connsiteY155" fmla="*/ 1740272 h 2330834"/>
              <a:gd name="connsiteX156" fmla="*/ 217731 w 1573071"/>
              <a:gd name="connsiteY156" fmla="*/ 1695026 h 2330834"/>
              <a:gd name="connsiteX157" fmla="*/ 174868 w 1573071"/>
              <a:gd name="connsiteY157" fmla="*/ 1709316 h 2330834"/>
              <a:gd name="connsiteX158" fmla="*/ 186775 w 1573071"/>
              <a:gd name="connsiteY158" fmla="*/ 1742654 h 2330834"/>
              <a:gd name="connsiteX159" fmla="*/ 179631 w 1573071"/>
              <a:gd name="connsiteY159" fmla="*/ 1759323 h 2330834"/>
              <a:gd name="connsiteX160" fmla="*/ 141531 w 1573071"/>
              <a:gd name="connsiteY160" fmla="*/ 1730748 h 2330834"/>
              <a:gd name="connsiteX161" fmla="*/ 98669 w 1573071"/>
              <a:gd name="connsiteY161" fmla="*/ 1728366 h 2330834"/>
              <a:gd name="connsiteX162" fmla="*/ 43899 w 1573071"/>
              <a:gd name="connsiteY162" fmla="*/ 1709316 h 2330834"/>
              <a:gd name="connsiteX163" fmla="*/ 10560 w 1573071"/>
              <a:gd name="connsiteY163" fmla="*/ 1706932 h 2330834"/>
              <a:gd name="connsiteX164" fmla="*/ 1037 w 1573071"/>
              <a:gd name="connsiteY164" fmla="*/ 1654548 h 2330834"/>
              <a:gd name="connsiteX165" fmla="*/ 34374 w 1573071"/>
              <a:gd name="connsiteY165" fmla="*/ 1566441 h 2330834"/>
              <a:gd name="connsiteX166" fmla="*/ 60568 w 1573071"/>
              <a:gd name="connsiteY166" fmla="*/ 1518816 h 2330834"/>
              <a:gd name="connsiteX167" fmla="*/ 81999 w 1573071"/>
              <a:gd name="connsiteY167" fmla="*/ 1471191 h 2330834"/>
              <a:gd name="connsiteX168" fmla="*/ 108194 w 1573071"/>
              <a:gd name="connsiteY168" fmla="*/ 1433091 h 2330834"/>
              <a:gd name="connsiteX169" fmla="*/ 146293 w 1573071"/>
              <a:gd name="connsiteY169" fmla="*/ 1423566 h 2330834"/>
              <a:gd name="connsiteX170" fmla="*/ 153438 w 1573071"/>
              <a:gd name="connsiteY170" fmla="*/ 1387848 h 2330834"/>
              <a:gd name="connsiteX171" fmla="*/ 262975 w 1573071"/>
              <a:gd name="connsiteY171" fmla="*/ 1268785 h 2330834"/>
              <a:gd name="connsiteX172" fmla="*/ 286787 w 1573071"/>
              <a:gd name="connsiteY172" fmla="*/ 1130670 h 2330834"/>
              <a:gd name="connsiteX173" fmla="*/ 282025 w 1573071"/>
              <a:gd name="connsiteY173" fmla="*/ 1049710 h 2330834"/>
              <a:gd name="connsiteX174" fmla="*/ 196300 w 1573071"/>
              <a:gd name="connsiteY174" fmla="*/ 1037804 h 2330834"/>
              <a:gd name="connsiteX175" fmla="*/ 179632 w 1573071"/>
              <a:gd name="connsiteY175" fmla="*/ 956841 h 2330834"/>
              <a:gd name="connsiteX176" fmla="*/ 186775 w 1573071"/>
              <a:gd name="connsiteY176" fmla="*/ 890166 h 2330834"/>
              <a:gd name="connsiteX177" fmla="*/ 148675 w 1573071"/>
              <a:gd name="connsiteY177" fmla="*/ 852066 h 2330834"/>
              <a:gd name="connsiteX178" fmla="*/ 127244 w 1573071"/>
              <a:gd name="connsiteY178" fmla="*/ 811584 h 2330834"/>
              <a:gd name="connsiteX179" fmla="*/ 117719 w 1573071"/>
              <a:gd name="connsiteY179" fmla="*/ 752054 h 2330834"/>
              <a:gd name="connsiteX180" fmla="*/ 102097 w 1573071"/>
              <a:gd name="connsiteY180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192331 w 1573071"/>
              <a:gd name="connsiteY3" fmla="*/ 495672 h 2330834"/>
              <a:gd name="connsiteX4" fmla="*/ 384418 w 1573071"/>
              <a:gd name="connsiteY4" fmla="*/ 471065 h 2330834"/>
              <a:gd name="connsiteX5" fmla="*/ 508243 w 1573071"/>
              <a:gd name="connsiteY5" fmla="*/ 406772 h 2330834"/>
              <a:gd name="connsiteX6" fmla="*/ 567774 w 1573071"/>
              <a:gd name="connsiteY6" fmla="*/ 347239 h 2330834"/>
              <a:gd name="connsiteX7" fmla="*/ 624924 w 1573071"/>
              <a:gd name="connsiteY7" fmla="*/ 297234 h 2330834"/>
              <a:gd name="connsiteX8" fmla="*/ 713029 w 1573071"/>
              <a:gd name="connsiteY8" fmla="*/ 256754 h 2330834"/>
              <a:gd name="connsiteX9" fmla="*/ 651116 w 1573071"/>
              <a:gd name="connsiteY9" fmla="*/ 30535 h 2330834"/>
              <a:gd name="connsiteX10" fmla="*/ 660641 w 1573071"/>
              <a:gd name="connsiteY10" fmla="*/ 30536 h 2330834"/>
              <a:gd name="connsiteX11" fmla="*/ 784468 w 1573071"/>
              <a:gd name="connsiteY11" fmla="*/ 232940 h 2330834"/>
              <a:gd name="connsiteX12" fmla="*/ 753510 w 1573071"/>
              <a:gd name="connsiteY12" fmla="*/ 113880 h 2330834"/>
              <a:gd name="connsiteX13" fmla="*/ 765416 w 1573071"/>
              <a:gd name="connsiteY13" fmla="*/ 104355 h 2330834"/>
              <a:gd name="connsiteX14" fmla="*/ 855903 w 1573071"/>
              <a:gd name="connsiteY14" fmla="*/ 182936 h 2330834"/>
              <a:gd name="connsiteX15" fmla="*/ 908291 w 1573071"/>
              <a:gd name="connsiteY15" fmla="*/ 123405 h 2330834"/>
              <a:gd name="connsiteX16" fmla="*/ 901147 w 1573071"/>
              <a:gd name="connsiteY16" fmla="*/ 73399 h 2330834"/>
              <a:gd name="connsiteX17" fmla="*/ 920197 w 1573071"/>
              <a:gd name="connsiteY17" fmla="*/ 28155 h 2330834"/>
              <a:gd name="connsiteX18" fmla="*/ 922579 w 1573071"/>
              <a:gd name="connsiteY18" fmla="*/ 54349 h 2330834"/>
              <a:gd name="connsiteX19" fmla="*/ 946391 w 1573071"/>
              <a:gd name="connsiteY19" fmla="*/ 32917 h 2330834"/>
              <a:gd name="connsiteX20" fmla="*/ 982113 w 1573071"/>
              <a:gd name="connsiteY20" fmla="*/ 32915 h 2330834"/>
              <a:gd name="connsiteX21" fmla="*/ 1032116 w 1573071"/>
              <a:gd name="connsiteY21" fmla="*/ 59111 h 2330834"/>
              <a:gd name="connsiteX22" fmla="*/ 1060693 w 1573071"/>
              <a:gd name="connsiteY22" fmla="*/ 16246 h 2330834"/>
              <a:gd name="connsiteX23" fmla="*/ 1155942 w 1573071"/>
              <a:gd name="connsiteY23" fmla="*/ 6721 h 2330834"/>
              <a:gd name="connsiteX24" fmla="*/ 1182135 w 1573071"/>
              <a:gd name="connsiteY24" fmla="*/ 1961 h 2330834"/>
              <a:gd name="connsiteX25" fmla="*/ 1255954 w 1573071"/>
              <a:gd name="connsiteY25" fmla="*/ 44824 h 2330834"/>
              <a:gd name="connsiteX26" fmla="*/ 1310722 w 1573071"/>
              <a:gd name="connsiteY26" fmla="*/ 111499 h 2330834"/>
              <a:gd name="connsiteX27" fmla="*/ 1253572 w 1573071"/>
              <a:gd name="connsiteY27" fmla="*/ 125786 h 2330834"/>
              <a:gd name="connsiteX28" fmla="*/ 1229760 w 1573071"/>
              <a:gd name="connsiteY28" fmla="*/ 159124 h 2330834"/>
              <a:gd name="connsiteX29" fmla="*/ 1272622 w 1573071"/>
              <a:gd name="connsiteY29" fmla="*/ 178174 h 2330834"/>
              <a:gd name="connsiteX30" fmla="*/ 1298816 w 1573071"/>
              <a:gd name="connsiteY30" fmla="*/ 175792 h 2330834"/>
              <a:gd name="connsiteX31" fmla="*/ 1322629 w 1573071"/>
              <a:gd name="connsiteY31" fmla="*/ 192461 h 2330834"/>
              <a:gd name="connsiteX32" fmla="*/ 1351204 w 1573071"/>
              <a:gd name="connsiteY32" fmla="*/ 190080 h 2330834"/>
              <a:gd name="connsiteX33" fmla="*/ 1370255 w 1573071"/>
              <a:gd name="connsiteY33" fmla="*/ 201984 h 2330834"/>
              <a:gd name="connsiteX34" fmla="*/ 1289291 w 1573071"/>
              <a:gd name="connsiteY34" fmla="*/ 328192 h 2330834"/>
              <a:gd name="connsiteX35" fmla="*/ 1260716 w 1573071"/>
              <a:gd name="connsiteY35" fmla="*/ 340099 h 2330834"/>
              <a:gd name="connsiteX36" fmla="*/ 1184516 w 1573071"/>
              <a:gd name="connsiteY36" fmla="*/ 306761 h 2330834"/>
              <a:gd name="connsiteX37" fmla="*/ 1101172 w 1573071"/>
              <a:gd name="connsiteY37" fmla="*/ 251992 h 2330834"/>
              <a:gd name="connsiteX38" fmla="*/ 1003541 w 1573071"/>
              <a:gd name="connsiteY38" fmla="*/ 278186 h 2330834"/>
              <a:gd name="connsiteX39" fmla="*/ 991635 w 1573071"/>
              <a:gd name="connsiteY39" fmla="*/ 313905 h 2330834"/>
              <a:gd name="connsiteX40" fmla="*/ 1036879 w 1573071"/>
              <a:gd name="connsiteY40" fmla="*/ 342480 h 2330834"/>
              <a:gd name="connsiteX41" fmla="*/ 1063072 w 1573071"/>
              <a:gd name="connsiteY41" fmla="*/ 392486 h 2330834"/>
              <a:gd name="connsiteX42" fmla="*/ 1060691 w 1573071"/>
              <a:gd name="connsiteY42" fmla="*/ 411536 h 2330834"/>
              <a:gd name="connsiteX43" fmla="*/ 1044022 w 1573071"/>
              <a:gd name="connsiteY43" fmla="*/ 482974 h 2330834"/>
              <a:gd name="connsiteX44" fmla="*/ 1017829 w 1573071"/>
              <a:gd name="connsiteY44" fmla="*/ 530599 h 2330834"/>
              <a:gd name="connsiteX45" fmla="*/ 986872 w 1573071"/>
              <a:gd name="connsiteY45" fmla="*/ 556792 h 2330834"/>
              <a:gd name="connsiteX46" fmla="*/ 972585 w 1573071"/>
              <a:gd name="connsiteY46" fmla="*/ 618705 h 2330834"/>
              <a:gd name="connsiteX47" fmla="*/ 1044022 w 1573071"/>
              <a:gd name="connsiteY47" fmla="*/ 630611 h 2330834"/>
              <a:gd name="connsiteX48" fmla="*/ 1079741 w 1573071"/>
              <a:gd name="connsiteY48" fmla="*/ 590130 h 2330834"/>
              <a:gd name="connsiteX49" fmla="*/ 1110697 w 1573071"/>
              <a:gd name="connsiteY49" fmla="*/ 563936 h 2330834"/>
              <a:gd name="connsiteX50" fmla="*/ 1179754 w 1573071"/>
              <a:gd name="connsiteY50" fmla="*/ 554411 h 2330834"/>
              <a:gd name="connsiteX51" fmla="*/ 1189279 w 1573071"/>
              <a:gd name="connsiteY51" fmla="*/ 623467 h 2330834"/>
              <a:gd name="connsiteX52" fmla="*/ 1251191 w 1573071"/>
              <a:gd name="connsiteY52" fmla="*/ 659186 h 2330834"/>
              <a:gd name="connsiteX53" fmla="*/ 1263097 w 1573071"/>
              <a:gd name="connsiteY53" fmla="*/ 678236 h 2330834"/>
              <a:gd name="connsiteX54" fmla="*/ 1294054 w 1573071"/>
              <a:gd name="connsiteY54" fmla="*/ 675855 h 2330834"/>
              <a:gd name="connsiteX55" fmla="*/ 1272622 w 1573071"/>
              <a:gd name="connsiteY55" fmla="*/ 637755 h 2330834"/>
              <a:gd name="connsiteX56" fmla="*/ 1320247 w 1573071"/>
              <a:gd name="connsiteY56" fmla="*/ 640136 h 2330834"/>
              <a:gd name="connsiteX57" fmla="*/ 1332154 w 1573071"/>
              <a:gd name="connsiteY57" fmla="*/ 675855 h 2330834"/>
              <a:gd name="connsiteX58" fmla="*/ 1346442 w 1573071"/>
              <a:gd name="connsiteY58" fmla="*/ 644899 h 2330834"/>
              <a:gd name="connsiteX59" fmla="*/ 1375016 w 1573071"/>
              <a:gd name="connsiteY59" fmla="*/ 654424 h 2330834"/>
              <a:gd name="connsiteX60" fmla="*/ 1432166 w 1573071"/>
              <a:gd name="connsiteY60" fmla="*/ 644899 h 2330834"/>
              <a:gd name="connsiteX61" fmla="*/ 1448835 w 1573071"/>
              <a:gd name="connsiteY61" fmla="*/ 623467 h 2330834"/>
              <a:gd name="connsiteX62" fmla="*/ 1501222 w 1573071"/>
              <a:gd name="connsiteY62" fmla="*/ 640136 h 2330834"/>
              <a:gd name="connsiteX63" fmla="*/ 1505985 w 1573071"/>
              <a:gd name="connsiteY63" fmla="*/ 678236 h 2330834"/>
              <a:gd name="connsiteX64" fmla="*/ 1532179 w 1573071"/>
              <a:gd name="connsiteY64" fmla="*/ 687761 h 2330834"/>
              <a:gd name="connsiteX65" fmla="*/ 1522654 w 1573071"/>
              <a:gd name="connsiteY65" fmla="*/ 737767 h 2330834"/>
              <a:gd name="connsiteX66" fmla="*/ 1555991 w 1573071"/>
              <a:gd name="connsiteY66" fmla="*/ 754436 h 2330834"/>
              <a:gd name="connsiteX67" fmla="*/ 1555991 w 1573071"/>
              <a:gd name="connsiteY67" fmla="*/ 792536 h 2330834"/>
              <a:gd name="connsiteX68" fmla="*/ 1517891 w 1573071"/>
              <a:gd name="connsiteY68" fmla="*/ 787774 h 2330834"/>
              <a:gd name="connsiteX69" fmla="*/ 1479791 w 1573071"/>
              <a:gd name="connsiteY69" fmla="*/ 809205 h 2330834"/>
              <a:gd name="connsiteX70" fmla="*/ 1501222 w 1573071"/>
              <a:gd name="connsiteY70" fmla="*/ 825874 h 2330834"/>
              <a:gd name="connsiteX71" fmla="*/ 1541704 w 1573071"/>
              <a:gd name="connsiteY71" fmla="*/ 830636 h 2330834"/>
              <a:gd name="connsiteX72" fmla="*/ 1572660 w 1573071"/>
              <a:gd name="connsiteY72" fmla="*/ 861592 h 2330834"/>
              <a:gd name="connsiteX73" fmla="*/ 1560756 w 1573071"/>
              <a:gd name="connsiteY73" fmla="*/ 892547 h 2330834"/>
              <a:gd name="connsiteX74" fmla="*/ 1558376 w 1573071"/>
              <a:gd name="connsiteY74" fmla="*/ 923504 h 2330834"/>
              <a:gd name="connsiteX75" fmla="*/ 1555991 w 1573071"/>
              <a:gd name="connsiteY75" fmla="*/ 954461 h 2330834"/>
              <a:gd name="connsiteX76" fmla="*/ 1567897 w 1573071"/>
              <a:gd name="connsiteY76" fmla="*/ 973511 h 2330834"/>
              <a:gd name="connsiteX77" fmla="*/ 1517894 w 1573071"/>
              <a:gd name="connsiteY77" fmla="*/ 956839 h 2330834"/>
              <a:gd name="connsiteX78" fmla="*/ 1463123 w 1573071"/>
              <a:gd name="connsiteY78" fmla="*/ 975893 h 2330834"/>
              <a:gd name="connsiteX79" fmla="*/ 1425022 w 1573071"/>
              <a:gd name="connsiteY79" fmla="*/ 933030 h 2330834"/>
              <a:gd name="connsiteX80" fmla="*/ 1403591 w 1573071"/>
              <a:gd name="connsiteY80" fmla="*/ 925886 h 2330834"/>
              <a:gd name="connsiteX81" fmla="*/ 1389304 w 1573071"/>
              <a:gd name="connsiteY81" fmla="*/ 940174 h 2330834"/>
              <a:gd name="connsiteX82" fmla="*/ 1398829 w 1573071"/>
              <a:gd name="connsiteY82" fmla="*/ 968749 h 2330834"/>
              <a:gd name="connsiteX83" fmla="*/ 1348822 w 1573071"/>
              <a:gd name="connsiteY83" fmla="*/ 968749 h 2330834"/>
              <a:gd name="connsiteX84" fmla="*/ 1267860 w 1573071"/>
              <a:gd name="connsiteY84" fmla="*/ 987799 h 2330834"/>
              <a:gd name="connsiteX85" fmla="*/ 1239285 w 1573071"/>
              <a:gd name="connsiteY85" fmla="*/ 1009230 h 2330834"/>
              <a:gd name="connsiteX86" fmla="*/ 1213091 w 1573071"/>
              <a:gd name="connsiteY86" fmla="*/ 1013992 h 2330834"/>
              <a:gd name="connsiteX87" fmla="*/ 1191660 w 1573071"/>
              <a:gd name="connsiteY87" fmla="*/ 1025899 h 2330834"/>
              <a:gd name="connsiteX88" fmla="*/ 1160704 w 1573071"/>
              <a:gd name="connsiteY88" fmla="*/ 1023517 h 2330834"/>
              <a:gd name="connsiteX89" fmla="*/ 1101172 w 1573071"/>
              <a:gd name="connsiteY89" fmla="*/ 1049711 h 2330834"/>
              <a:gd name="connsiteX90" fmla="*/ 1060691 w 1573071"/>
              <a:gd name="connsiteY90" fmla="*/ 1042567 h 2330834"/>
              <a:gd name="connsiteX91" fmla="*/ 1022591 w 1573071"/>
              <a:gd name="connsiteY91" fmla="*/ 1063999 h 2330834"/>
              <a:gd name="connsiteX92" fmla="*/ 994016 w 1573071"/>
              <a:gd name="connsiteY92" fmla="*/ 1080667 h 2330834"/>
              <a:gd name="connsiteX93" fmla="*/ 989254 w 1573071"/>
              <a:gd name="connsiteY93" fmla="*/ 1109242 h 2330834"/>
              <a:gd name="connsiteX94" fmla="*/ 960679 w 1573071"/>
              <a:gd name="connsiteY94" fmla="*/ 1097336 h 2330834"/>
              <a:gd name="connsiteX95" fmla="*/ 958300 w 1573071"/>
              <a:gd name="connsiteY95" fmla="*/ 1147341 h 2330834"/>
              <a:gd name="connsiteX96" fmla="*/ 979731 w 1573071"/>
              <a:gd name="connsiteY96" fmla="*/ 1156865 h 2330834"/>
              <a:gd name="connsiteX97" fmla="*/ 974968 w 1573071"/>
              <a:gd name="connsiteY97" fmla="*/ 1230683 h 2330834"/>
              <a:gd name="connsiteX98" fmla="*/ 984494 w 1573071"/>
              <a:gd name="connsiteY98" fmla="*/ 1292598 h 2330834"/>
              <a:gd name="connsiteX99" fmla="*/ 1032119 w 1573071"/>
              <a:gd name="connsiteY99" fmla="*/ 1373560 h 2330834"/>
              <a:gd name="connsiteX100" fmla="*/ 1072600 w 1573071"/>
              <a:gd name="connsiteY100" fmla="*/ 1394991 h 2330834"/>
              <a:gd name="connsiteX101" fmla="*/ 1089269 w 1573071"/>
              <a:gd name="connsiteY101" fmla="*/ 1461666 h 2330834"/>
              <a:gd name="connsiteX102" fmla="*/ 1122607 w 1573071"/>
              <a:gd name="connsiteY102" fmla="*/ 1487860 h 2330834"/>
              <a:gd name="connsiteX103" fmla="*/ 1163088 w 1573071"/>
              <a:gd name="connsiteY103" fmla="*/ 1547391 h 2330834"/>
              <a:gd name="connsiteX104" fmla="*/ 1191663 w 1573071"/>
              <a:gd name="connsiteY104" fmla="*/ 1561679 h 2330834"/>
              <a:gd name="connsiteX105" fmla="*/ 1220238 w 1573071"/>
              <a:gd name="connsiteY105" fmla="*/ 1599778 h 2330834"/>
              <a:gd name="connsiteX106" fmla="*/ 1215943 w 1573071"/>
              <a:gd name="connsiteY106" fmla="*/ 1619638 h 2330834"/>
              <a:gd name="connsiteX107" fmla="*/ 1196425 w 1573071"/>
              <a:gd name="connsiteY107" fmla="*/ 1668835 h 2330834"/>
              <a:gd name="connsiteX108" fmla="*/ 1144037 w 1573071"/>
              <a:gd name="connsiteY108" fmla="*/ 1664071 h 2330834"/>
              <a:gd name="connsiteX109" fmla="*/ 1124987 w 1573071"/>
              <a:gd name="connsiteY109" fmla="*/ 1709314 h 2330834"/>
              <a:gd name="connsiteX110" fmla="*/ 1048787 w 1573071"/>
              <a:gd name="connsiteY110" fmla="*/ 1742652 h 2330834"/>
              <a:gd name="connsiteX111" fmla="*/ 1020212 w 1573071"/>
              <a:gd name="connsiteY111" fmla="*/ 1802183 h 2330834"/>
              <a:gd name="connsiteX112" fmla="*/ 1036881 w 1573071"/>
              <a:gd name="connsiteY112" fmla="*/ 1849808 h 2330834"/>
              <a:gd name="connsiteX113" fmla="*/ 1017832 w 1573071"/>
              <a:gd name="connsiteY113" fmla="*/ 1890291 h 2330834"/>
              <a:gd name="connsiteX114" fmla="*/ 984493 w 1573071"/>
              <a:gd name="connsiteY114" fmla="*/ 1887908 h 2330834"/>
              <a:gd name="connsiteX115" fmla="*/ 982112 w 1573071"/>
              <a:gd name="connsiteY115" fmla="*/ 1952202 h 2330834"/>
              <a:gd name="connsiteX116" fmla="*/ 946393 w 1573071"/>
              <a:gd name="connsiteY116" fmla="*/ 1968871 h 2330834"/>
              <a:gd name="connsiteX117" fmla="*/ 910674 w 1573071"/>
              <a:gd name="connsiteY117" fmla="*/ 1976014 h 2330834"/>
              <a:gd name="connsiteX118" fmla="*/ 910674 w 1573071"/>
              <a:gd name="connsiteY118" fmla="*/ 2040308 h 2330834"/>
              <a:gd name="connsiteX119" fmla="*/ 967824 w 1573071"/>
              <a:gd name="connsiteY119" fmla="*/ 2049833 h 2330834"/>
              <a:gd name="connsiteX120" fmla="*/ 1001162 w 1573071"/>
              <a:gd name="connsiteY120" fmla="*/ 2045071 h 2330834"/>
              <a:gd name="connsiteX121" fmla="*/ 1005922 w 1573071"/>
              <a:gd name="connsiteY121" fmla="*/ 2118890 h 2330834"/>
              <a:gd name="connsiteX122" fmla="*/ 982112 w 1573071"/>
              <a:gd name="connsiteY122" fmla="*/ 2140321 h 2330834"/>
              <a:gd name="connsiteX123" fmla="*/ 922581 w 1573071"/>
              <a:gd name="connsiteY123" fmla="*/ 2137941 h 2330834"/>
              <a:gd name="connsiteX124" fmla="*/ 870193 w 1573071"/>
              <a:gd name="connsiteY124" fmla="*/ 2147466 h 2330834"/>
              <a:gd name="connsiteX125" fmla="*/ 824949 w 1573071"/>
              <a:gd name="connsiteY125" fmla="*/ 2171279 h 2330834"/>
              <a:gd name="connsiteX126" fmla="*/ 779704 w 1573071"/>
              <a:gd name="connsiteY126" fmla="*/ 2178421 h 2330834"/>
              <a:gd name="connsiteX127" fmla="*/ 758274 w 1573071"/>
              <a:gd name="connsiteY127" fmla="*/ 2197473 h 2330834"/>
              <a:gd name="connsiteX128" fmla="*/ 751131 w 1573071"/>
              <a:gd name="connsiteY128" fmla="*/ 2242716 h 2330834"/>
              <a:gd name="connsiteX129" fmla="*/ 734462 w 1573071"/>
              <a:gd name="connsiteY129" fmla="*/ 2254623 h 2330834"/>
              <a:gd name="connsiteX130" fmla="*/ 689218 w 1573071"/>
              <a:gd name="connsiteY130" fmla="*/ 2304629 h 2330834"/>
              <a:gd name="connsiteX131" fmla="*/ 665406 w 1573071"/>
              <a:gd name="connsiteY131" fmla="*/ 2309390 h 2330834"/>
              <a:gd name="connsiteX132" fmla="*/ 617781 w 1573071"/>
              <a:gd name="connsiteY132" fmla="*/ 2330822 h 2330834"/>
              <a:gd name="connsiteX133" fmla="*/ 579681 w 1573071"/>
              <a:gd name="connsiteY133" fmla="*/ 2314153 h 2330834"/>
              <a:gd name="connsiteX134" fmla="*/ 563012 w 1573071"/>
              <a:gd name="connsiteY134" fmla="*/ 2285578 h 2330834"/>
              <a:gd name="connsiteX135" fmla="*/ 520149 w 1573071"/>
              <a:gd name="connsiteY135" fmla="*/ 2295104 h 2330834"/>
              <a:gd name="connsiteX136" fmla="*/ 512573 w 1573071"/>
              <a:gd name="connsiteY136" fmla="*/ 2289000 h 2330834"/>
              <a:gd name="connsiteX137" fmla="*/ 503481 w 1573071"/>
              <a:gd name="connsiteY137" fmla="*/ 2283197 h 2330834"/>
              <a:gd name="connsiteX138" fmla="*/ 522531 w 1573071"/>
              <a:gd name="connsiteY138" fmla="*/ 2176040 h 2330834"/>
              <a:gd name="connsiteX139" fmla="*/ 539199 w 1573071"/>
              <a:gd name="connsiteY139" fmla="*/ 2154609 h 2330834"/>
              <a:gd name="connsiteX140" fmla="*/ 529674 w 1573071"/>
              <a:gd name="connsiteY140" fmla="*/ 2109366 h 2330834"/>
              <a:gd name="connsiteX141" fmla="*/ 553487 w 1573071"/>
              <a:gd name="connsiteY141" fmla="*/ 2095078 h 2330834"/>
              <a:gd name="connsiteX142" fmla="*/ 534437 w 1573071"/>
              <a:gd name="connsiteY142" fmla="*/ 2080791 h 2330834"/>
              <a:gd name="connsiteX143" fmla="*/ 522531 w 1573071"/>
              <a:gd name="connsiteY143" fmla="*/ 2045073 h 2330834"/>
              <a:gd name="connsiteX144" fmla="*/ 513006 w 1573071"/>
              <a:gd name="connsiteY144" fmla="*/ 1999829 h 2330834"/>
              <a:gd name="connsiteX145" fmla="*/ 510624 w 1573071"/>
              <a:gd name="connsiteY145" fmla="*/ 1968871 h 2330834"/>
              <a:gd name="connsiteX146" fmla="*/ 460618 w 1573071"/>
              <a:gd name="connsiteY146" fmla="*/ 1971254 h 2330834"/>
              <a:gd name="connsiteX147" fmla="*/ 427282 w 1573071"/>
              <a:gd name="connsiteY147" fmla="*/ 1935535 h 2330834"/>
              <a:gd name="connsiteX148" fmla="*/ 382037 w 1573071"/>
              <a:gd name="connsiteY148" fmla="*/ 1918865 h 2330834"/>
              <a:gd name="connsiteX149" fmla="*/ 367749 w 1573071"/>
              <a:gd name="connsiteY149" fmla="*/ 1868860 h 2330834"/>
              <a:gd name="connsiteX150" fmla="*/ 365368 w 1573071"/>
              <a:gd name="connsiteY150" fmla="*/ 1847428 h 2330834"/>
              <a:gd name="connsiteX151" fmla="*/ 334413 w 1573071"/>
              <a:gd name="connsiteY151" fmla="*/ 1802185 h 2330834"/>
              <a:gd name="connsiteX152" fmla="*/ 291549 w 1573071"/>
              <a:gd name="connsiteY152" fmla="*/ 1778372 h 2330834"/>
              <a:gd name="connsiteX153" fmla="*/ 248688 w 1573071"/>
              <a:gd name="connsiteY153" fmla="*/ 1749798 h 2330834"/>
              <a:gd name="connsiteX154" fmla="*/ 215349 w 1573071"/>
              <a:gd name="connsiteY154" fmla="*/ 1740272 h 2330834"/>
              <a:gd name="connsiteX155" fmla="*/ 217731 w 1573071"/>
              <a:gd name="connsiteY155" fmla="*/ 1695026 h 2330834"/>
              <a:gd name="connsiteX156" fmla="*/ 174868 w 1573071"/>
              <a:gd name="connsiteY156" fmla="*/ 1709316 h 2330834"/>
              <a:gd name="connsiteX157" fmla="*/ 186775 w 1573071"/>
              <a:gd name="connsiteY157" fmla="*/ 1742654 h 2330834"/>
              <a:gd name="connsiteX158" fmla="*/ 179631 w 1573071"/>
              <a:gd name="connsiteY158" fmla="*/ 1759323 h 2330834"/>
              <a:gd name="connsiteX159" fmla="*/ 141531 w 1573071"/>
              <a:gd name="connsiteY159" fmla="*/ 1730748 h 2330834"/>
              <a:gd name="connsiteX160" fmla="*/ 98669 w 1573071"/>
              <a:gd name="connsiteY160" fmla="*/ 1728366 h 2330834"/>
              <a:gd name="connsiteX161" fmla="*/ 43899 w 1573071"/>
              <a:gd name="connsiteY161" fmla="*/ 1709316 h 2330834"/>
              <a:gd name="connsiteX162" fmla="*/ 10560 w 1573071"/>
              <a:gd name="connsiteY162" fmla="*/ 1706932 h 2330834"/>
              <a:gd name="connsiteX163" fmla="*/ 1037 w 1573071"/>
              <a:gd name="connsiteY163" fmla="*/ 1654548 h 2330834"/>
              <a:gd name="connsiteX164" fmla="*/ 34374 w 1573071"/>
              <a:gd name="connsiteY164" fmla="*/ 1566441 h 2330834"/>
              <a:gd name="connsiteX165" fmla="*/ 60568 w 1573071"/>
              <a:gd name="connsiteY165" fmla="*/ 1518816 h 2330834"/>
              <a:gd name="connsiteX166" fmla="*/ 81999 w 1573071"/>
              <a:gd name="connsiteY166" fmla="*/ 1471191 h 2330834"/>
              <a:gd name="connsiteX167" fmla="*/ 108194 w 1573071"/>
              <a:gd name="connsiteY167" fmla="*/ 1433091 h 2330834"/>
              <a:gd name="connsiteX168" fmla="*/ 146293 w 1573071"/>
              <a:gd name="connsiteY168" fmla="*/ 1423566 h 2330834"/>
              <a:gd name="connsiteX169" fmla="*/ 153438 w 1573071"/>
              <a:gd name="connsiteY169" fmla="*/ 1387848 h 2330834"/>
              <a:gd name="connsiteX170" fmla="*/ 262975 w 1573071"/>
              <a:gd name="connsiteY170" fmla="*/ 1268785 h 2330834"/>
              <a:gd name="connsiteX171" fmla="*/ 286787 w 1573071"/>
              <a:gd name="connsiteY171" fmla="*/ 1130670 h 2330834"/>
              <a:gd name="connsiteX172" fmla="*/ 282025 w 1573071"/>
              <a:gd name="connsiteY172" fmla="*/ 1049710 h 2330834"/>
              <a:gd name="connsiteX173" fmla="*/ 196300 w 1573071"/>
              <a:gd name="connsiteY173" fmla="*/ 1037804 h 2330834"/>
              <a:gd name="connsiteX174" fmla="*/ 179632 w 1573071"/>
              <a:gd name="connsiteY174" fmla="*/ 956841 h 2330834"/>
              <a:gd name="connsiteX175" fmla="*/ 186775 w 1573071"/>
              <a:gd name="connsiteY175" fmla="*/ 890166 h 2330834"/>
              <a:gd name="connsiteX176" fmla="*/ 148675 w 1573071"/>
              <a:gd name="connsiteY176" fmla="*/ 852066 h 2330834"/>
              <a:gd name="connsiteX177" fmla="*/ 127244 w 1573071"/>
              <a:gd name="connsiteY177" fmla="*/ 811584 h 2330834"/>
              <a:gd name="connsiteX178" fmla="*/ 117719 w 1573071"/>
              <a:gd name="connsiteY178" fmla="*/ 752054 h 2330834"/>
              <a:gd name="connsiteX179" fmla="*/ 102097 w 1573071"/>
              <a:gd name="connsiteY179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192331 w 1573071"/>
              <a:gd name="connsiteY3" fmla="*/ 495672 h 2330834"/>
              <a:gd name="connsiteX4" fmla="*/ 384418 w 1573071"/>
              <a:gd name="connsiteY4" fmla="*/ 471065 h 2330834"/>
              <a:gd name="connsiteX5" fmla="*/ 508243 w 1573071"/>
              <a:gd name="connsiteY5" fmla="*/ 406772 h 2330834"/>
              <a:gd name="connsiteX6" fmla="*/ 567774 w 1573071"/>
              <a:gd name="connsiteY6" fmla="*/ 347239 h 2330834"/>
              <a:gd name="connsiteX7" fmla="*/ 624924 w 1573071"/>
              <a:gd name="connsiteY7" fmla="*/ 297234 h 2330834"/>
              <a:gd name="connsiteX8" fmla="*/ 713029 w 1573071"/>
              <a:gd name="connsiteY8" fmla="*/ 256754 h 2330834"/>
              <a:gd name="connsiteX9" fmla="*/ 651116 w 1573071"/>
              <a:gd name="connsiteY9" fmla="*/ 30535 h 2330834"/>
              <a:gd name="connsiteX10" fmla="*/ 784468 w 1573071"/>
              <a:gd name="connsiteY10" fmla="*/ 232940 h 2330834"/>
              <a:gd name="connsiteX11" fmla="*/ 753510 w 1573071"/>
              <a:gd name="connsiteY11" fmla="*/ 113880 h 2330834"/>
              <a:gd name="connsiteX12" fmla="*/ 765416 w 1573071"/>
              <a:gd name="connsiteY12" fmla="*/ 104355 h 2330834"/>
              <a:gd name="connsiteX13" fmla="*/ 855903 w 1573071"/>
              <a:gd name="connsiteY13" fmla="*/ 182936 h 2330834"/>
              <a:gd name="connsiteX14" fmla="*/ 908291 w 1573071"/>
              <a:gd name="connsiteY14" fmla="*/ 123405 h 2330834"/>
              <a:gd name="connsiteX15" fmla="*/ 901147 w 1573071"/>
              <a:gd name="connsiteY15" fmla="*/ 73399 h 2330834"/>
              <a:gd name="connsiteX16" fmla="*/ 920197 w 1573071"/>
              <a:gd name="connsiteY16" fmla="*/ 28155 h 2330834"/>
              <a:gd name="connsiteX17" fmla="*/ 922579 w 1573071"/>
              <a:gd name="connsiteY17" fmla="*/ 54349 h 2330834"/>
              <a:gd name="connsiteX18" fmla="*/ 946391 w 1573071"/>
              <a:gd name="connsiteY18" fmla="*/ 32917 h 2330834"/>
              <a:gd name="connsiteX19" fmla="*/ 982113 w 1573071"/>
              <a:gd name="connsiteY19" fmla="*/ 32915 h 2330834"/>
              <a:gd name="connsiteX20" fmla="*/ 1032116 w 1573071"/>
              <a:gd name="connsiteY20" fmla="*/ 59111 h 2330834"/>
              <a:gd name="connsiteX21" fmla="*/ 1060693 w 1573071"/>
              <a:gd name="connsiteY21" fmla="*/ 16246 h 2330834"/>
              <a:gd name="connsiteX22" fmla="*/ 1155942 w 1573071"/>
              <a:gd name="connsiteY22" fmla="*/ 6721 h 2330834"/>
              <a:gd name="connsiteX23" fmla="*/ 1182135 w 1573071"/>
              <a:gd name="connsiteY23" fmla="*/ 1961 h 2330834"/>
              <a:gd name="connsiteX24" fmla="*/ 1255954 w 1573071"/>
              <a:gd name="connsiteY24" fmla="*/ 44824 h 2330834"/>
              <a:gd name="connsiteX25" fmla="*/ 1310722 w 1573071"/>
              <a:gd name="connsiteY25" fmla="*/ 111499 h 2330834"/>
              <a:gd name="connsiteX26" fmla="*/ 1253572 w 1573071"/>
              <a:gd name="connsiteY26" fmla="*/ 125786 h 2330834"/>
              <a:gd name="connsiteX27" fmla="*/ 1229760 w 1573071"/>
              <a:gd name="connsiteY27" fmla="*/ 159124 h 2330834"/>
              <a:gd name="connsiteX28" fmla="*/ 1272622 w 1573071"/>
              <a:gd name="connsiteY28" fmla="*/ 178174 h 2330834"/>
              <a:gd name="connsiteX29" fmla="*/ 1298816 w 1573071"/>
              <a:gd name="connsiteY29" fmla="*/ 175792 h 2330834"/>
              <a:gd name="connsiteX30" fmla="*/ 1322629 w 1573071"/>
              <a:gd name="connsiteY30" fmla="*/ 192461 h 2330834"/>
              <a:gd name="connsiteX31" fmla="*/ 1351204 w 1573071"/>
              <a:gd name="connsiteY31" fmla="*/ 190080 h 2330834"/>
              <a:gd name="connsiteX32" fmla="*/ 1370255 w 1573071"/>
              <a:gd name="connsiteY32" fmla="*/ 201984 h 2330834"/>
              <a:gd name="connsiteX33" fmla="*/ 1289291 w 1573071"/>
              <a:gd name="connsiteY33" fmla="*/ 328192 h 2330834"/>
              <a:gd name="connsiteX34" fmla="*/ 1260716 w 1573071"/>
              <a:gd name="connsiteY34" fmla="*/ 340099 h 2330834"/>
              <a:gd name="connsiteX35" fmla="*/ 1184516 w 1573071"/>
              <a:gd name="connsiteY35" fmla="*/ 306761 h 2330834"/>
              <a:gd name="connsiteX36" fmla="*/ 1101172 w 1573071"/>
              <a:gd name="connsiteY36" fmla="*/ 251992 h 2330834"/>
              <a:gd name="connsiteX37" fmla="*/ 1003541 w 1573071"/>
              <a:gd name="connsiteY37" fmla="*/ 278186 h 2330834"/>
              <a:gd name="connsiteX38" fmla="*/ 991635 w 1573071"/>
              <a:gd name="connsiteY38" fmla="*/ 313905 h 2330834"/>
              <a:gd name="connsiteX39" fmla="*/ 1036879 w 1573071"/>
              <a:gd name="connsiteY39" fmla="*/ 342480 h 2330834"/>
              <a:gd name="connsiteX40" fmla="*/ 1063072 w 1573071"/>
              <a:gd name="connsiteY40" fmla="*/ 392486 h 2330834"/>
              <a:gd name="connsiteX41" fmla="*/ 1060691 w 1573071"/>
              <a:gd name="connsiteY41" fmla="*/ 411536 h 2330834"/>
              <a:gd name="connsiteX42" fmla="*/ 1044022 w 1573071"/>
              <a:gd name="connsiteY42" fmla="*/ 482974 h 2330834"/>
              <a:gd name="connsiteX43" fmla="*/ 1017829 w 1573071"/>
              <a:gd name="connsiteY43" fmla="*/ 530599 h 2330834"/>
              <a:gd name="connsiteX44" fmla="*/ 986872 w 1573071"/>
              <a:gd name="connsiteY44" fmla="*/ 556792 h 2330834"/>
              <a:gd name="connsiteX45" fmla="*/ 972585 w 1573071"/>
              <a:gd name="connsiteY45" fmla="*/ 618705 h 2330834"/>
              <a:gd name="connsiteX46" fmla="*/ 1044022 w 1573071"/>
              <a:gd name="connsiteY46" fmla="*/ 630611 h 2330834"/>
              <a:gd name="connsiteX47" fmla="*/ 1079741 w 1573071"/>
              <a:gd name="connsiteY47" fmla="*/ 590130 h 2330834"/>
              <a:gd name="connsiteX48" fmla="*/ 1110697 w 1573071"/>
              <a:gd name="connsiteY48" fmla="*/ 563936 h 2330834"/>
              <a:gd name="connsiteX49" fmla="*/ 1179754 w 1573071"/>
              <a:gd name="connsiteY49" fmla="*/ 554411 h 2330834"/>
              <a:gd name="connsiteX50" fmla="*/ 1189279 w 1573071"/>
              <a:gd name="connsiteY50" fmla="*/ 623467 h 2330834"/>
              <a:gd name="connsiteX51" fmla="*/ 1251191 w 1573071"/>
              <a:gd name="connsiteY51" fmla="*/ 659186 h 2330834"/>
              <a:gd name="connsiteX52" fmla="*/ 1263097 w 1573071"/>
              <a:gd name="connsiteY52" fmla="*/ 678236 h 2330834"/>
              <a:gd name="connsiteX53" fmla="*/ 1294054 w 1573071"/>
              <a:gd name="connsiteY53" fmla="*/ 675855 h 2330834"/>
              <a:gd name="connsiteX54" fmla="*/ 1272622 w 1573071"/>
              <a:gd name="connsiteY54" fmla="*/ 637755 h 2330834"/>
              <a:gd name="connsiteX55" fmla="*/ 1320247 w 1573071"/>
              <a:gd name="connsiteY55" fmla="*/ 640136 h 2330834"/>
              <a:gd name="connsiteX56" fmla="*/ 1332154 w 1573071"/>
              <a:gd name="connsiteY56" fmla="*/ 675855 h 2330834"/>
              <a:gd name="connsiteX57" fmla="*/ 1346442 w 1573071"/>
              <a:gd name="connsiteY57" fmla="*/ 644899 h 2330834"/>
              <a:gd name="connsiteX58" fmla="*/ 1375016 w 1573071"/>
              <a:gd name="connsiteY58" fmla="*/ 654424 h 2330834"/>
              <a:gd name="connsiteX59" fmla="*/ 1432166 w 1573071"/>
              <a:gd name="connsiteY59" fmla="*/ 644899 h 2330834"/>
              <a:gd name="connsiteX60" fmla="*/ 1448835 w 1573071"/>
              <a:gd name="connsiteY60" fmla="*/ 623467 h 2330834"/>
              <a:gd name="connsiteX61" fmla="*/ 1501222 w 1573071"/>
              <a:gd name="connsiteY61" fmla="*/ 640136 h 2330834"/>
              <a:gd name="connsiteX62" fmla="*/ 1505985 w 1573071"/>
              <a:gd name="connsiteY62" fmla="*/ 678236 h 2330834"/>
              <a:gd name="connsiteX63" fmla="*/ 1532179 w 1573071"/>
              <a:gd name="connsiteY63" fmla="*/ 687761 h 2330834"/>
              <a:gd name="connsiteX64" fmla="*/ 1522654 w 1573071"/>
              <a:gd name="connsiteY64" fmla="*/ 737767 h 2330834"/>
              <a:gd name="connsiteX65" fmla="*/ 1555991 w 1573071"/>
              <a:gd name="connsiteY65" fmla="*/ 754436 h 2330834"/>
              <a:gd name="connsiteX66" fmla="*/ 1555991 w 1573071"/>
              <a:gd name="connsiteY66" fmla="*/ 792536 h 2330834"/>
              <a:gd name="connsiteX67" fmla="*/ 1517891 w 1573071"/>
              <a:gd name="connsiteY67" fmla="*/ 787774 h 2330834"/>
              <a:gd name="connsiteX68" fmla="*/ 1479791 w 1573071"/>
              <a:gd name="connsiteY68" fmla="*/ 809205 h 2330834"/>
              <a:gd name="connsiteX69" fmla="*/ 1501222 w 1573071"/>
              <a:gd name="connsiteY69" fmla="*/ 825874 h 2330834"/>
              <a:gd name="connsiteX70" fmla="*/ 1541704 w 1573071"/>
              <a:gd name="connsiteY70" fmla="*/ 830636 h 2330834"/>
              <a:gd name="connsiteX71" fmla="*/ 1572660 w 1573071"/>
              <a:gd name="connsiteY71" fmla="*/ 861592 h 2330834"/>
              <a:gd name="connsiteX72" fmla="*/ 1560756 w 1573071"/>
              <a:gd name="connsiteY72" fmla="*/ 892547 h 2330834"/>
              <a:gd name="connsiteX73" fmla="*/ 1558376 w 1573071"/>
              <a:gd name="connsiteY73" fmla="*/ 923504 h 2330834"/>
              <a:gd name="connsiteX74" fmla="*/ 1555991 w 1573071"/>
              <a:gd name="connsiteY74" fmla="*/ 954461 h 2330834"/>
              <a:gd name="connsiteX75" fmla="*/ 1567897 w 1573071"/>
              <a:gd name="connsiteY75" fmla="*/ 973511 h 2330834"/>
              <a:gd name="connsiteX76" fmla="*/ 1517894 w 1573071"/>
              <a:gd name="connsiteY76" fmla="*/ 956839 h 2330834"/>
              <a:gd name="connsiteX77" fmla="*/ 1463123 w 1573071"/>
              <a:gd name="connsiteY77" fmla="*/ 975893 h 2330834"/>
              <a:gd name="connsiteX78" fmla="*/ 1425022 w 1573071"/>
              <a:gd name="connsiteY78" fmla="*/ 933030 h 2330834"/>
              <a:gd name="connsiteX79" fmla="*/ 1403591 w 1573071"/>
              <a:gd name="connsiteY79" fmla="*/ 925886 h 2330834"/>
              <a:gd name="connsiteX80" fmla="*/ 1389304 w 1573071"/>
              <a:gd name="connsiteY80" fmla="*/ 940174 h 2330834"/>
              <a:gd name="connsiteX81" fmla="*/ 1398829 w 1573071"/>
              <a:gd name="connsiteY81" fmla="*/ 968749 h 2330834"/>
              <a:gd name="connsiteX82" fmla="*/ 1348822 w 1573071"/>
              <a:gd name="connsiteY82" fmla="*/ 968749 h 2330834"/>
              <a:gd name="connsiteX83" fmla="*/ 1267860 w 1573071"/>
              <a:gd name="connsiteY83" fmla="*/ 987799 h 2330834"/>
              <a:gd name="connsiteX84" fmla="*/ 1239285 w 1573071"/>
              <a:gd name="connsiteY84" fmla="*/ 1009230 h 2330834"/>
              <a:gd name="connsiteX85" fmla="*/ 1213091 w 1573071"/>
              <a:gd name="connsiteY85" fmla="*/ 1013992 h 2330834"/>
              <a:gd name="connsiteX86" fmla="*/ 1191660 w 1573071"/>
              <a:gd name="connsiteY86" fmla="*/ 1025899 h 2330834"/>
              <a:gd name="connsiteX87" fmla="*/ 1160704 w 1573071"/>
              <a:gd name="connsiteY87" fmla="*/ 1023517 h 2330834"/>
              <a:gd name="connsiteX88" fmla="*/ 1101172 w 1573071"/>
              <a:gd name="connsiteY88" fmla="*/ 1049711 h 2330834"/>
              <a:gd name="connsiteX89" fmla="*/ 1060691 w 1573071"/>
              <a:gd name="connsiteY89" fmla="*/ 1042567 h 2330834"/>
              <a:gd name="connsiteX90" fmla="*/ 1022591 w 1573071"/>
              <a:gd name="connsiteY90" fmla="*/ 1063999 h 2330834"/>
              <a:gd name="connsiteX91" fmla="*/ 994016 w 1573071"/>
              <a:gd name="connsiteY91" fmla="*/ 1080667 h 2330834"/>
              <a:gd name="connsiteX92" fmla="*/ 989254 w 1573071"/>
              <a:gd name="connsiteY92" fmla="*/ 1109242 h 2330834"/>
              <a:gd name="connsiteX93" fmla="*/ 960679 w 1573071"/>
              <a:gd name="connsiteY93" fmla="*/ 1097336 h 2330834"/>
              <a:gd name="connsiteX94" fmla="*/ 958300 w 1573071"/>
              <a:gd name="connsiteY94" fmla="*/ 1147341 h 2330834"/>
              <a:gd name="connsiteX95" fmla="*/ 979731 w 1573071"/>
              <a:gd name="connsiteY95" fmla="*/ 1156865 h 2330834"/>
              <a:gd name="connsiteX96" fmla="*/ 974968 w 1573071"/>
              <a:gd name="connsiteY96" fmla="*/ 1230683 h 2330834"/>
              <a:gd name="connsiteX97" fmla="*/ 984494 w 1573071"/>
              <a:gd name="connsiteY97" fmla="*/ 1292598 h 2330834"/>
              <a:gd name="connsiteX98" fmla="*/ 1032119 w 1573071"/>
              <a:gd name="connsiteY98" fmla="*/ 1373560 h 2330834"/>
              <a:gd name="connsiteX99" fmla="*/ 1072600 w 1573071"/>
              <a:gd name="connsiteY99" fmla="*/ 1394991 h 2330834"/>
              <a:gd name="connsiteX100" fmla="*/ 1089269 w 1573071"/>
              <a:gd name="connsiteY100" fmla="*/ 1461666 h 2330834"/>
              <a:gd name="connsiteX101" fmla="*/ 1122607 w 1573071"/>
              <a:gd name="connsiteY101" fmla="*/ 1487860 h 2330834"/>
              <a:gd name="connsiteX102" fmla="*/ 1163088 w 1573071"/>
              <a:gd name="connsiteY102" fmla="*/ 1547391 h 2330834"/>
              <a:gd name="connsiteX103" fmla="*/ 1191663 w 1573071"/>
              <a:gd name="connsiteY103" fmla="*/ 1561679 h 2330834"/>
              <a:gd name="connsiteX104" fmla="*/ 1220238 w 1573071"/>
              <a:gd name="connsiteY104" fmla="*/ 1599778 h 2330834"/>
              <a:gd name="connsiteX105" fmla="*/ 1215943 w 1573071"/>
              <a:gd name="connsiteY105" fmla="*/ 1619638 h 2330834"/>
              <a:gd name="connsiteX106" fmla="*/ 1196425 w 1573071"/>
              <a:gd name="connsiteY106" fmla="*/ 1668835 h 2330834"/>
              <a:gd name="connsiteX107" fmla="*/ 1144037 w 1573071"/>
              <a:gd name="connsiteY107" fmla="*/ 1664071 h 2330834"/>
              <a:gd name="connsiteX108" fmla="*/ 1124987 w 1573071"/>
              <a:gd name="connsiteY108" fmla="*/ 1709314 h 2330834"/>
              <a:gd name="connsiteX109" fmla="*/ 1048787 w 1573071"/>
              <a:gd name="connsiteY109" fmla="*/ 1742652 h 2330834"/>
              <a:gd name="connsiteX110" fmla="*/ 1020212 w 1573071"/>
              <a:gd name="connsiteY110" fmla="*/ 1802183 h 2330834"/>
              <a:gd name="connsiteX111" fmla="*/ 1036881 w 1573071"/>
              <a:gd name="connsiteY111" fmla="*/ 1849808 h 2330834"/>
              <a:gd name="connsiteX112" fmla="*/ 1017832 w 1573071"/>
              <a:gd name="connsiteY112" fmla="*/ 1890291 h 2330834"/>
              <a:gd name="connsiteX113" fmla="*/ 984493 w 1573071"/>
              <a:gd name="connsiteY113" fmla="*/ 1887908 h 2330834"/>
              <a:gd name="connsiteX114" fmla="*/ 982112 w 1573071"/>
              <a:gd name="connsiteY114" fmla="*/ 1952202 h 2330834"/>
              <a:gd name="connsiteX115" fmla="*/ 946393 w 1573071"/>
              <a:gd name="connsiteY115" fmla="*/ 1968871 h 2330834"/>
              <a:gd name="connsiteX116" fmla="*/ 910674 w 1573071"/>
              <a:gd name="connsiteY116" fmla="*/ 1976014 h 2330834"/>
              <a:gd name="connsiteX117" fmla="*/ 910674 w 1573071"/>
              <a:gd name="connsiteY117" fmla="*/ 2040308 h 2330834"/>
              <a:gd name="connsiteX118" fmla="*/ 967824 w 1573071"/>
              <a:gd name="connsiteY118" fmla="*/ 2049833 h 2330834"/>
              <a:gd name="connsiteX119" fmla="*/ 1001162 w 1573071"/>
              <a:gd name="connsiteY119" fmla="*/ 2045071 h 2330834"/>
              <a:gd name="connsiteX120" fmla="*/ 1005922 w 1573071"/>
              <a:gd name="connsiteY120" fmla="*/ 2118890 h 2330834"/>
              <a:gd name="connsiteX121" fmla="*/ 982112 w 1573071"/>
              <a:gd name="connsiteY121" fmla="*/ 2140321 h 2330834"/>
              <a:gd name="connsiteX122" fmla="*/ 922581 w 1573071"/>
              <a:gd name="connsiteY122" fmla="*/ 2137941 h 2330834"/>
              <a:gd name="connsiteX123" fmla="*/ 870193 w 1573071"/>
              <a:gd name="connsiteY123" fmla="*/ 2147466 h 2330834"/>
              <a:gd name="connsiteX124" fmla="*/ 824949 w 1573071"/>
              <a:gd name="connsiteY124" fmla="*/ 2171279 h 2330834"/>
              <a:gd name="connsiteX125" fmla="*/ 779704 w 1573071"/>
              <a:gd name="connsiteY125" fmla="*/ 2178421 h 2330834"/>
              <a:gd name="connsiteX126" fmla="*/ 758274 w 1573071"/>
              <a:gd name="connsiteY126" fmla="*/ 2197473 h 2330834"/>
              <a:gd name="connsiteX127" fmla="*/ 751131 w 1573071"/>
              <a:gd name="connsiteY127" fmla="*/ 2242716 h 2330834"/>
              <a:gd name="connsiteX128" fmla="*/ 734462 w 1573071"/>
              <a:gd name="connsiteY128" fmla="*/ 2254623 h 2330834"/>
              <a:gd name="connsiteX129" fmla="*/ 689218 w 1573071"/>
              <a:gd name="connsiteY129" fmla="*/ 2304629 h 2330834"/>
              <a:gd name="connsiteX130" fmla="*/ 665406 w 1573071"/>
              <a:gd name="connsiteY130" fmla="*/ 2309390 h 2330834"/>
              <a:gd name="connsiteX131" fmla="*/ 617781 w 1573071"/>
              <a:gd name="connsiteY131" fmla="*/ 2330822 h 2330834"/>
              <a:gd name="connsiteX132" fmla="*/ 579681 w 1573071"/>
              <a:gd name="connsiteY132" fmla="*/ 2314153 h 2330834"/>
              <a:gd name="connsiteX133" fmla="*/ 563012 w 1573071"/>
              <a:gd name="connsiteY133" fmla="*/ 2285578 h 2330834"/>
              <a:gd name="connsiteX134" fmla="*/ 520149 w 1573071"/>
              <a:gd name="connsiteY134" fmla="*/ 2295104 h 2330834"/>
              <a:gd name="connsiteX135" fmla="*/ 512573 w 1573071"/>
              <a:gd name="connsiteY135" fmla="*/ 2289000 h 2330834"/>
              <a:gd name="connsiteX136" fmla="*/ 503481 w 1573071"/>
              <a:gd name="connsiteY136" fmla="*/ 2283197 h 2330834"/>
              <a:gd name="connsiteX137" fmla="*/ 522531 w 1573071"/>
              <a:gd name="connsiteY137" fmla="*/ 2176040 h 2330834"/>
              <a:gd name="connsiteX138" fmla="*/ 539199 w 1573071"/>
              <a:gd name="connsiteY138" fmla="*/ 2154609 h 2330834"/>
              <a:gd name="connsiteX139" fmla="*/ 529674 w 1573071"/>
              <a:gd name="connsiteY139" fmla="*/ 2109366 h 2330834"/>
              <a:gd name="connsiteX140" fmla="*/ 553487 w 1573071"/>
              <a:gd name="connsiteY140" fmla="*/ 2095078 h 2330834"/>
              <a:gd name="connsiteX141" fmla="*/ 534437 w 1573071"/>
              <a:gd name="connsiteY141" fmla="*/ 2080791 h 2330834"/>
              <a:gd name="connsiteX142" fmla="*/ 522531 w 1573071"/>
              <a:gd name="connsiteY142" fmla="*/ 2045073 h 2330834"/>
              <a:gd name="connsiteX143" fmla="*/ 513006 w 1573071"/>
              <a:gd name="connsiteY143" fmla="*/ 1999829 h 2330834"/>
              <a:gd name="connsiteX144" fmla="*/ 510624 w 1573071"/>
              <a:gd name="connsiteY144" fmla="*/ 1968871 h 2330834"/>
              <a:gd name="connsiteX145" fmla="*/ 460618 w 1573071"/>
              <a:gd name="connsiteY145" fmla="*/ 1971254 h 2330834"/>
              <a:gd name="connsiteX146" fmla="*/ 427282 w 1573071"/>
              <a:gd name="connsiteY146" fmla="*/ 1935535 h 2330834"/>
              <a:gd name="connsiteX147" fmla="*/ 382037 w 1573071"/>
              <a:gd name="connsiteY147" fmla="*/ 1918865 h 2330834"/>
              <a:gd name="connsiteX148" fmla="*/ 367749 w 1573071"/>
              <a:gd name="connsiteY148" fmla="*/ 1868860 h 2330834"/>
              <a:gd name="connsiteX149" fmla="*/ 365368 w 1573071"/>
              <a:gd name="connsiteY149" fmla="*/ 1847428 h 2330834"/>
              <a:gd name="connsiteX150" fmla="*/ 334413 w 1573071"/>
              <a:gd name="connsiteY150" fmla="*/ 1802185 h 2330834"/>
              <a:gd name="connsiteX151" fmla="*/ 291549 w 1573071"/>
              <a:gd name="connsiteY151" fmla="*/ 1778372 h 2330834"/>
              <a:gd name="connsiteX152" fmla="*/ 248688 w 1573071"/>
              <a:gd name="connsiteY152" fmla="*/ 1749798 h 2330834"/>
              <a:gd name="connsiteX153" fmla="*/ 215349 w 1573071"/>
              <a:gd name="connsiteY153" fmla="*/ 1740272 h 2330834"/>
              <a:gd name="connsiteX154" fmla="*/ 217731 w 1573071"/>
              <a:gd name="connsiteY154" fmla="*/ 1695026 h 2330834"/>
              <a:gd name="connsiteX155" fmla="*/ 174868 w 1573071"/>
              <a:gd name="connsiteY155" fmla="*/ 1709316 h 2330834"/>
              <a:gd name="connsiteX156" fmla="*/ 186775 w 1573071"/>
              <a:gd name="connsiteY156" fmla="*/ 1742654 h 2330834"/>
              <a:gd name="connsiteX157" fmla="*/ 179631 w 1573071"/>
              <a:gd name="connsiteY157" fmla="*/ 1759323 h 2330834"/>
              <a:gd name="connsiteX158" fmla="*/ 141531 w 1573071"/>
              <a:gd name="connsiteY158" fmla="*/ 1730748 h 2330834"/>
              <a:gd name="connsiteX159" fmla="*/ 98669 w 1573071"/>
              <a:gd name="connsiteY159" fmla="*/ 1728366 h 2330834"/>
              <a:gd name="connsiteX160" fmla="*/ 43899 w 1573071"/>
              <a:gd name="connsiteY160" fmla="*/ 1709316 h 2330834"/>
              <a:gd name="connsiteX161" fmla="*/ 10560 w 1573071"/>
              <a:gd name="connsiteY161" fmla="*/ 1706932 h 2330834"/>
              <a:gd name="connsiteX162" fmla="*/ 1037 w 1573071"/>
              <a:gd name="connsiteY162" fmla="*/ 1654548 h 2330834"/>
              <a:gd name="connsiteX163" fmla="*/ 34374 w 1573071"/>
              <a:gd name="connsiteY163" fmla="*/ 1566441 h 2330834"/>
              <a:gd name="connsiteX164" fmla="*/ 60568 w 1573071"/>
              <a:gd name="connsiteY164" fmla="*/ 1518816 h 2330834"/>
              <a:gd name="connsiteX165" fmla="*/ 81999 w 1573071"/>
              <a:gd name="connsiteY165" fmla="*/ 1471191 h 2330834"/>
              <a:gd name="connsiteX166" fmla="*/ 108194 w 1573071"/>
              <a:gd name="connsiteY166" fmla="*/ 1433091 h 2330834"/>
              <a:gd name="connsiteX167" fmla="*/ 146293 w 1573071"/>
              <a:gd name="connsiteY167" fmla="*/ 1423566 h 2330834"/>
              <a:gd name="connsiteX168" fmla="*/ 153438 w 1573071"/>
              <a:gd name="connsiteY168" fmla="*/ 1387848 h 2330834"/>
              <a:gd name="connsiteX169" fmla="*/ 262975 w 1573071"/>
              <a:gd name="connsiteY169" fmla="*/ 1268785 h 2330834"/>
              <a:gd name="connsiteX170" fmla="*/ 286787 w 1573071"/>
              <a:gd name="connsiteY170" fmla="*/ 1130670 h 2330834"/>
              <a:gd name="connsiteX171" fmla="*/ 282025 w 1573071"/>
              <a:gd name="connsiteY171" fmla="*/ 1049710 h 2330834"/>
              <a:gd name="connsiteX172" fmla="*/ 196300 w 1573071"/>
              <a:gd name="connsiteY172" fmla="*/ 1037804 h 2330834"/>
              <a:gd name="connsiteX173" fmla="*/ 179632 w 1573071"/>
              <a:gd name="connsiteY173" fmla="*/ 956841 h 2330834"/>
              <a:gd name="connsiteX174" fmla="*/ 186775 w 1573071"/>
              <a:gd name="connsiteY174" fmla="*/ 890166 h 2330834"/>
              <a:gd name="connsiteX175" fmla="*/ 148675 w 1573071"/>
              <a:gd name="connsiteY175" fmla="*/ 852066 h 2330834"/>
              <a:gd name="connsiteX176" fmla="*/ 127244 w 1573071"/>
              <a:gd name="connsiteY176" fmla="*/ 811584 h 2330834"/>
              <a:gd name="connsiteX177" fmla="*/ 117719 w 1573071"/>
              <a:gd name="connsiteY177" fmla="*/ 752054 h 2330834"/>
              <a:gd name="connsiteX178" fmla="*/ 102097 w 1573071"/>
              <a:gd name="connsiteY178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192331 w 1573071"/>
              <a:gd name="connsiteY3" fmla="*/ 495672 h 2330834"/>
              <a:gd name="connsiteX4" fmla="*/ 384418 w 1573071"/>
              <a:gd name="connsiteY4" fmla="*/ 471065 h 2330834"/>
              <a:gd name="connsiteX5" fmla="*/ 508243 w 1573071"/>
              <a:gd name="connsiteY5" fmla="*/ 406772 h 2330834"/>
              <a:gd name="connsiteX6" fmla="*/ 567774 w 1573071"/>
              <a:gd name="connsiteY6" fmla="*/ 347239 h 2330834"/>
              <a:gd name="connsiteX7" fmla="*/ 624924 w 1573071"/>
              <a:gd name="connsiteY7" fmla="*/ 297234 h 2330834"/>
              <a:gd name="connsiteX8" fmla="*/ 713029 w 1573071"/>
              <a:gd name="connsiteY8" fmla="*/ 256754 h 2330834"/>
              <a:gd name="connsiteX9" fmla="*/ 784468 w 1573071"/>
              <a:gd name="connsiteY9" fmla="*/ 232940 h 2330834"/>
              <a:gd name="connsiteX10" fmla="*/ 753510 w 1573071"/>
              <a:gd name="connsiteY10" fmla="*/ 113880 h 2330834"/>
              <a:gd name="connsiteX11" fmla="*/ 765416 w 1573071"/>
              <a:gd name="connsiteY11" fmla="*/ 104355 h 2330834"/>
              <a:gd name="connsiteX12" fmla="*/ 855903 w 1573071"/>
              <a:gd name="connsiteY12" fmla="*/ 182936 h 2330834"/>
              <a:gd name="connsiteX13" fmla="*/ 908291 w 1573071"/>
              <a:gd name="connsiteY13" fmla="*/ 123405 h 2330834"/>
              <a:gd name="connsiteX14" fmla="*/ 901147 w 1573071"/>
              <a:gd name="connsiteY14" fmla="*/ 73399 h 2330834"/>
              <a:gd name="connsiteX15" fmla="*/ 920197 w 1573071"/>
              <a:gd name="connsiteY15" fmla="*/ 28155 h 2330834"/>
              <a:gd name="connsiteX16" fmla="*/ 922579 w 1573071"/>
              <a:gd name="connsiteY16" fmla="*/ 54349 h 2330834"/>
              <a:gd name="connsiteX17" fmla="*/ 946391 w 1573071"/>
              <a:gd name="connsiteY17" fmla="*/ 32917 h 2330834"/>
              <a:gd name="connsiteX18" fmla="*/ 982113 w 1573071"/>
              <a:gd name="connsiteY18" fmla="*/ 32915 h 2330834"/>
              <a:gd name="connsiteX19" fmla="*/ 1032116 w 1573071"/>
              <a:gd name="connsiteY19" fmla="*/ 59111 h 2330834"/>
              <a:gd name="connsiteX20" fmla="*/ 1060693 w 1573071"/>
              <a:gd name="connsiteY20" fmla="*/ 16246 h 2330834"/>
              <a:gd name="connsiteX21" fmla="*/ 1155942 w 1573071"/>
              <a:gd name="connsiteY21" fmla="*/ 6721 h 2330834"/>
              <a:gd name="connsiteX22" fmla="*/ 1182135 w 1573071"/>
              <a:gd name="connsiteY22" fmla="*/ 1961 h 2330834"/>
              <a:gd name="connsiteX23" fmla="*/ 1255954 w 1573071"/>
              <a:gd name="connsiteY23" fmla="*/ 44824 h 2330834"/>
              <a:gd name="connsiteX24" fmla="*/ 1310722 w 1573071"/>
              <a:gd name="connsiteY24" fmla="*/ 111499 h 2330834"/>
              <a:gd name="connsiteX25" fmla="*/ 1253572 w 1573071"/>
              <a:gd name="connsiteY25" fmla="*/ 125786 h 2330834"/>
              <a:gd name="connsiteX26" fmla="*/ 1229760 w 1573071"/>
              <a:gd name="connsiteY26" fmla="*/ 159124 h 2330834"/>
              <a:gd name="connsiteX27" fmla="*/ 1272622 w 1573071"/>
              <a:gd name="connsiteY27" fmla="*/ 178174 h 2330834"/>
              <a:gd name="connsiteX28" fmla="*/ 1298816 w 1573071"/>
              <a:gd name="connsiteY28" fmla="*/ 175792 h 2330834"/>
              <a:gd name="connsiteX29" fmla="*/ 1322629 w 1573071"/>
              <a:gd name="connsiteY29" fmla="*/ 192461 h 2330834"/>
              <a:gd name="connsiteX30" fmla="*/ 1351204 w 1573071"/>
              <a:gd name="connsiteY30" fmla="*/ 190080 h 2330834"/>
              <a:gd name="connsiteX31" fmla="*/ 1370255 w 1573071"/>
              <a:gd name="connsiteY31" fmla="*/ 201984 h 2330834"/>
              <a:gd name="connsiteX32" fmla="*/ 1289291 w 1573071"/>
              <a:gd name="connsiteY32" fmla="*/ 328192 h 2330834"/>
              <a:gd name="connsiteX33" fmla="*/ 1260716 w 1573071"/>
              <a:gd name="connsiteY33" fmla="*/ 340099 h 2330834"/>
              <a:gd name="connsiteX34" fmla="*/ 1184516 w 1573071"/>
              <a:gd name="connsiteY34" fmla="*/ 306761 h 2330834"/>
              <a:gd name="connsiteX35" fmla="*/ 1101172 w 1573071"/>
              <a:gd name="connsiteY35" fmla="*/ 251992 h 2330834"/>
              <a:gd name="connsiteX36" fmla="*/ 1003541 w 1573071"/>
              <a:gd name="connsiteY36" fmla="*/ 278186 h 2330834"/>
              <a:gd name="connsiteX37" fmla="*/ 991635 w 1573071"/>
              <a:gd name="connsiteY37" fmla="*/ 313905 h 2330834"/>
              <a:gd name="connsiteX38" fmla="*/ 1036879 w 1573071"/>
              <a:gd name="connsiteY38" fmla="*/ 342480 h 2330834"/>
              <a:gd name="connsiteX39" fmla="*/ 1063072 w 1573071"/>
              <a:gd name="connsiteY39" fmla="*/ 392486 h 2330834"/>
              <a:gd name="connsiteX40" fmla="*/ 1060691 w 1573071"/>
              <a:gd name="connsiteY40" fmla="*/ 411536 h 2330834"/>
              <a:gd name="connsiteX41" fmla="*/ 1044022 w 1573071"/>
              <a:gd name="connsiteY41" fmla="*/ 482974 h 2330834"/>
              <a:gd name="connsiteX42" fmla="*/ 1017829 w 1573071"/>
              <a:gd name="connsiteY42" fmla="*/ 530599 h 2330834"/>
              <a:gd name="connsiteX43" fmla="*/ 986872 w 1573071"/>
              <a:gd name="connsiteY43" fmla="*/ 556792 h 2330834"/>
              <a:gd name="connsiteX44" fmla="*/ 972585 w 1573071"/>
              <a:gd name="connsiteY44" fmla="*/ 618705 h 2330834"/>
              <a:gd name="connsiteX45" fmla="*/ 1044022 w 1573071"/>
              <a:gd name="connsiteY45" fmla="*/ 630611 h 2330834"/>
              <a:gd name="connsiteX46" fmla="*/ 1079741 w 1573071"/>
              <a:gd name="connsiteY46" fmla="*/ 590130 h 2330834"/>
              <a:gd name="connsiteX47" fmla="*/ 1110697 w 1573071"/>
              <a:gd name="connsiteY47" fmla="*/ 563936 h 2330834"/>
              <a:gd name="connsiteX48" fmla="*/ 1179754 w 1573071"/>
              <a:gd name="connsiteY48" fmla="*/ 554411 h 2330834"/>
              <a:gd name="connsiteX49" fmla="*/ 1189279 w 1573071"/>
              <a:gd name="connsiteY49" fmla="*/ 623467 h 2330834"/>
              <a:gd name="connsiteX50" fmla="*/ 1251191 w 1573071"/>
              <a:gd name="connsiteY50" fmla="*/ 659186 h 2330834"/>
              <a:gd name="connsiteX51" fmla="*/ 1263097 w 1573071"/>
              <a:gd name="connsiteY51" fmla="*/ 678236 h 2330834"/>
              <a:gd name="connsiteX52" fmla="*/ 1294054 w 1573071"/>
              <a:gd name="connsiteY52" fmla="*/ 675855 h 2330834"/>
              <a:gd name="connsiteX53" fmla="*/ 1272622 w 1573071"/>
              <a:gd name="connsiteY53" fmla="*/ 637755 h 2330834"/>
              <a:gd name="connsiteX54" fmla="*/ 1320247 w 1573071"/>
              <a:gd name="connsiteY54" fmla="*/ 640136 h 2330834"/>
              <a:gd name="connsiteX55" fmla="*/ 1332154 w 1573071"/>
              <a:gd name="connsiteY55" fmla="*/ 675855 h 2330834"/>
              <a:gd name="connsiteX56" fmla="*/ 1346442 w 1573071"/>
              <a:gd name="connsiteY56" fmla="*/ 644899 h 2330834"/>
              <a:gd name="connsiteX57" fmla="*/ 1375016 w 1573071"/>
              <a:gd name="connsiteY57" fmla="*/ 654424 h 2330834"/>
              <a:gd name="connsiteX58" fmla="*/ 1432166 w 1573071"/>
              <a:gd name="connsiteY58" fmla="*/ 644899 h 2330834"/>
              <a:gd name="connsiteX59" fmla="*/ 1448835 w 1573071"/>
              <a:gd name="connsiteY59" fmla="*/ 623467 h 2330834"/>
              <a:gd name="connsiteX60" fmla="*/ 1501222 w 1573071"/>
              <a:gd name="connsiteY60" fmla="*/ 640136 h 2330834"/>
              <a:gd name="connsiteX61" fmla="*/ 1505985 w 1573071"/>
              <a:gd name="connsiteY61" fmla="*/ 678236 h 2330834"/>
              <a:gd name="connsiteX62" fmla="*/ 1532179 w 1573071"/>
              <a:gd name="connsiteY62" fmla="*/ 687761 h 2330834"/>
              <a:gd name="connsiteX63" fmla="*/ 1522654 w 1573071"/>
              <a:gd name="connsiteY63" fmla="*/ 737767 h 2330834"/>
              <a:gd name="connsiteX64" fmla="*/ 1555991 w 1573071"/>
              <a:gd name="connsiteY64" fmla="*/ 754436 h 2330834"/>
              <a:gd name="connsiteX65" fmla="*/ 1555991 w 1573071"/>
              <a:gd name="connsiteY65" fmla="*/ 792536 h 2330834"/>
              <a:gd name="connsiteX66" fmla="*/ 1517891 w 1573071"/>
              <a:gd name="connsiteY66" fmla="*/ 787774 h 2330834"/>
              <a:gd name="connsiteX67" fmla="*/ 1479791 w 1573071"/>
              <a:gd name="connsiteY67" fmla="*/ 809205 h 2330834"/>
              <a:gd name="connsiteX68" fmla="*/ 1501222 w 1573071"/>
              <a:gd name="connsiteY68" fmla="*/ 825874 h 2330834"/>
              <a:gd name="connsiteX69" fmla="*/ 1541704 w 1573071"/>
              <a:gd name="connsiteY69" fmla="*/ 830636 h 2330834"/>
              <a:gd name="connsiteX70" fmla="*/ 1572660 w 1573071"/>
              <a:gd name="connsiteY70" fmla="*/ 861592 h 2330834"/>
              <a:gd name="connsiteX71" fmla="*/ 1560756 w 1573071"/>
              <a:gd name="connsiteY71" fmla="*/ 892547 h 2330834"/>
              <a:gd name="connsiteX72" fmla="*/ 1558376 w 1573071"/>
              <a:gd name="connsiteY72" fmla="*/ 923504 h 2330834"/>
              <a:gd name="connsiteX73" fmla="*/ 1555991 w 1573071"/>
              <a:gd name="connsiteY73" fmla="*/ 954461 h 2330834"/>
              <a:gd name="connsiteX74" fmla="*/ 1567897 w 1573071"/>
              <a:gd name="connsiteY74" fmla="*/ 973511 h 2330834"/>
              <a:gd name="connsiteX75" fmla="*/ 1517894 w 1573071"/>
              <a:gd name="connsiteY75" fmla="*/ 956839 h 2330834"/>
              <a:gd name="connsiteX76" fmla="*/ 1463123 w 1573071"/>
              <a:gd name="connsiteY76" fmla="*/ 975893 h 2330834"/>
              <a:gd name="connsiteX77" fmla="*/ 1425022 w 1573071"/>
              <a:gd name="connsiteY77" fmla="*/ 933030 h 2330834"/>
              <a:gd name="connsiteX78" fmla="*/ 1403591 w 1573071"/>
              <a:gd name="connsiteY78" fmla="*/ 925886 h 2330834"/>
              <a:gd name="connsiteX79" fmla="*/ 1389304 w 1573071"/>
              <a:gd name="connsiteY79" fmla="*/ 940174 h 2330834"/>
              <a:gd name="connsiteX80" fmla="*/ 1398829 w 1573071"/>
              <a:gd name="connsiteY80" fmla="*/ 968749 h 2330834"/>
              <a:gd name="connsiteX81" fmla="*/ 1348822 w 1573071"/>
              <a:gd name="connsiteY81" fmla="*/ 968749 h 2330834"/>
              <a:gd name="connsiteX82" fmla="*/ 1267860 w 1573071"/>
              <a:gd name="connsiteY82" fmla="*/ 987799 h 2330834"/>
              <a:gd name="connsiteX83" fmla="*/ 1239285 w 1573071"/>
              <a:gd name="connsiteY83" fmla="*/ 1009230 h 2330834"/>
              <a:gd name="connsiteX84" fmla="*/ 1213091 w 1573071"/>
              <a:gd name="connsiteY84" fmla="*/ 1013992 h 2330834"/>
              <a:gd name="connsiteX85" fmla="*/ 1191660 w 1573071"/>
              <a:gd name="connsiteY85" fmla="*/ 1025899 h 2330834"/>
              <a:gd name="connsiteX86" fmla="*/ 1160704 w 1573071"/>
              <a:gd name="connsiteY86" fmla="*/ 1023517 h 2330834"/>
              <a:gd name="connsiteX87" fmla="*/ 1101172 w 1573071"/>
              <a:gd name="connsiteY87" fmla="*/ 1049711 h 2330834"/>
              <a:gd name="connsiteX88" fmla="*/ 1060691 w 1573071"/>
              <a:gd name="connsiteY88" fmla="*/ 1042567 h 2330834"/>
              <a:gd name="connsiteX89" fmla="*/ 1022591 w 1573071"/>
              <a:gd name="connsiteY89" fmla="*/ 1063999 h 2330834"/>
              <a:gd name="connsiteX90" fmla="*/ 994016 w 1573071"/>
              <a:gd name="connsiteY90" fmla="*/ 1080667 h 2330834"/>
              <a:gd name="connsiteX91" fmla="*/ 989254 w 1573071"/>
              <a:gd name="connsiteY91" fmla="*/ 1109242 h 2330834"/>
              <a:gd name="connsiteX92" fmla="*/ 960679 w 1573071"/>
              <a:gd name="connsiteY92" fmla="*/ 1097336 h 2330834"/>
              <a:gd name="connsiteX93" fmla="*/ 958300 w 1573071"/>
              <a:gd name="connsiteY93" fmla="*/ 1147341 h 2330834"/>
              <a:gd name="connsiteX94" fmla="*/ 979731 w 1573071"/>
              <a:gd name="connsiteY94" fmla="*/ 1156865 h 2330834"/>
              <a:gd name="connsiteX95" fmla="*/ 974968 w 1573071"/>
              <a:gd name="connsiteY95" fmla="*/ 1230683 h 2330834"/>
              <a:gd name="connsiteX96" fmla="*/ 984494 w 1573071"/>
              <a:gd name="connsiteY96" fmla="*/ 1292598 h 2330834"/>
              <a:gd name="connsiteX97" fmla="*/ 1032119 w 1573071"/>
              <a:gd name="connsiteY97" fmla="*/ 1373560 h 2330834"/>
              <a:gd name="connsiteX98" fmla="*/ 1072600 w 1573071"/>
              <a:gd name="connsiteY98" fmla="*/ 1394991 h 2330834"/>
              <a:gd name="connsiteX99" fmla="*/ 1089269 w 1573071"/>
              <a:gd name="connsiteY99" fmla="*/ 1461666 h 2330834"/>
              <a:gd name="connsiteX100" fmla="*/ 1122607 w 1573071"/>
              <a:gd name="connsiteY100" fmla="*/ 1487860 h 2330834"/>
              <a:gd name="connsiteX101" fmla="*/ 1163088 w 1573071"/>
              <a:gd name="connsiteY101" fmla="*/ 1547391 h 2330834"/>
              <a:gd name="connsiteX102" fmla="*/ 1191663 w 1573071"/>
              <a:gd name="connsiteY102" fmla="*/ 1561679 h 2330834"/>
              <a:gd name="connsiteX103" fmla="*/ 1220238 w 1573071"/>
              <a:gd name="connsiteY103" fmla="*/ 1599778 h 2330834"/>
              <a:gd name="connsiteX104" fmla="*/ 1215943 w 1573071"/>
              <a:gd name="connsiteY104" fmla="*/ 1619638 h 2330834"/>
              <a:gd name="connsiteX105" fmla="*/ 1196425 w 1573071"/>
              <a:gd name="connsiteY105" fmla="*/ 1668835 h 2330834"/>
              <a:gd name="connsiteX106" fmla="*/ 1144037 w 1573071"/>
              <a:gd name="connsiteY106" fmla="*/ 1664071 h 2330834"/>
              <a:gd name="connsiteX107" fmla="*/ 1124987 w 1573071"/>
              <a:gd name="connsiteY107" fmla="*/ 1709314 h 2330834"/>
              <a:gd name="connsiteX108" fmla="*/ 1048787 w 1573071"/>
              <a:gd name="connsiteY108" fmla="*/ 1742652 h 2330834"/>
              <a:gd name="connsiteX109" fmla="*/ 1020212 w 1573071"/>
              <a:gd name="connsiteY109" fmla="*/ 1802183 h 2330834"/>
              <a:gd name="connsiteX110" fmla="*/ 1036881 w 1573071"/>
              <a:gd name="connsiteY110" fmla="*/ 1849808 h 2330834"/>
              <a:gd name="connsiteX111" fmla="*/ 1017832 w 1573071"/>
              <a:gd name="connsiteY111" fmla="*/ 1890291 h 2330834"/>
              <a:gd name="connsiteX112" fmla="*/ 984493 w 1573071"/>
              <a:gd name="connsiteY112" fmla="*/ 1887908 h 2330834"/>
              <a:gd name="connsiteX113" fmla="*/ 982112 w 1573071"/>
              <a:gd name="connsiteY113" fmla="*/ 1952202 h 2330834"/>
              <a:gd name="connsiteX114" fmla="*/ 946393 w 1573071"/>
              <a:gd name="connsiteY114" fmla="*/ 1968871 h 2330834"/>
              <a:gd name="connsiteX115" fmla="*/ 910674 w 1573071"/>
              <a:gd name="connsiteY115" fmla="*/ 1976014 h 2330834"/>
              <a:gd name="connsiteX116" fmla="*/ 910674 w 1573071"/>
              <a:gd name="connsiteY116" fmla="*/ 2040308 h 2330834"/>
              <a:gd name="connsiteX117" fmla="*/ 967824 w 1573071"/>
              <a:gd name="connsiteY117" fmla="*/ 2049833 h 2330834"/>
              <a:gd name="connsiteX118" fmla="*/ 1001162 w 1573071"/>
              <a:gd name="connsiteY118" fmla="*/ 2045071 h 2330834"/>
              <a:gd name="connsiteX119" fmla="*/ 1005922 w 1573071"/>
              <a:gd name="connsiteY119" fmla="*/ 2118890 h 2330834"/>
              <a:gd name="connsiteX120" fmla="*/ 982112 w 1573071"/>
              <a:gd name="connsiteY120" fmla="*/ 2140321 h 2330834"/>
              <a:gd name="connsiteX121" fmla="*/ 922581 w 1573071"/>
              <a:gd name="connsiteY121" fmla="*/ 2137941 h 2330834"/>
              <a:gd name="connsiteX122" fmla="*/ 870193 w 1573071"/>
              <a:gd name="connsiteY122" fmla="*/ 2147466 h 2330834"/>
              <a:gd name="connsiteX123" fmla="*/ 824949 w 1573071"/>
              <a:gd name="connsiteY123" fmla="*/ 2171279 h 2330834"/>
              <a:gd name="connsiteX124" fmla="*/ 779704 w 1573071"/>
              <a:gd name="connsiteY124" fmla="*/ 2178421 h 2330834"/>
              <a:gd name="connsiteX125" fmla="*/ 758274 w 1573071"/>
              <a:gd name="connsiteY125" fmla="*/ 2197473 h 2330834"/>
              <a:gd name="connsiteX126" fmla="*/ 751131 w 1573071"/>
              <a:gd name="connsiteY126" fmla="*/ 2242716 h 2330834"/>
              <a:gd name="connsiteX127" fmla="*/ 734462 w 1573071"/>
              <a:gd name="connsiteY127" fmla="*/ 2254623 h 2330834"/>
              <a:gd name="connsiteX128" fmla="*/ 689218 w 1573071"/>
              <a:gd name="connsiteY128" fmla="*/ 2304629 h 2330834"/>
              <a:gd name="connsiteX129" fmla="*/ 665406 w 1573071"/>
              <a:gd name="connsiteY129" fmla="*/ 2309390 h 2330834"/>
              <a:gd name="connsiteX130" fmla="*/ 617781 w 1573071"/>
              <a:gd name="connsiteY130" fmla="*/ 2330822 h 2330834"/>
              <a:gd name="connsiteX131" fmla="*/ 579681 w 1573071"/>
              <a:gd name="connsiteY131" fmla="*/ 2314153 h 2330834"/>
              <a:gd name="connsiteX132" fmla="*/ 563012 w 1573071"/>
              <a:gd name="connsiteY132" fmla="*/ 2285578 h 2330834"/>
              <a:gd name="connsiteX133" fmla="*/ 520149 w 1573071"/>
              <a:gd name="connsiteY133" fmla="*/ 2295104 h 2330834"/>
              <a:gd name="connsiteX134" fmla="*/ 512573 w 1573071"/>
              <a:gd name="connsiteY134" fmla="*/ 2289000 h 2330834"/>
              <a:gd name="connsiteX135" fmla="*/ 503481 w 1573071"/>
              <a:gd name="connsiteY135" fmla="*/ 2283197 h 2330834"/>
              <a:gd name="connsiteX136" fmla="*/ 522531 w 1573071"/>
              <a:gd name="connsiteY136" fmla="*/ 2176040 h 2330834"/>
              <a:gd name="connsiteX137" fmla="*/ 539199 w 1573071"/>
              <a:gd name="connsiteY137" fmla="*/ 2154609 h 2330834"/>
              <a:gd name="connsiteX138" fmla="*/ 529674 w 1573071"/>
              <a:gd name="connsiteY138" fmla="*/ 2109366 h 2330834"/>
              <a:gd name="connsiteX139" fmla="*/ 553487 w 1573071"/>
              <a:gd name="connsiteY139" fmla="*/ 2095078 h 2330834"/>
              <a:gd name="connsiteX140" fmla="*/ 534437 w 1573071"/>
              <a:gd name="connsiteY140" fmla="*/ 2080791 h 2330834"/>
              <a:gd name="connsiteX141" fmla="*/ 522531 w 1573071"/>
              <a:gd name="connsiteY141" fmla="*/ 2045073 h 2330834"/>
              <a:gd name="connsiteX142" fmla="*/ 513006 w 1573071"/>
              <a:gd name="connsiteY142" fmla="*/ 1999829 h 2330834"/>
              <a:gd name="connsiteX143" fmla="*/ 510624 w 1573071"/>
              <a:gd name="connsiteY143" fmla="*/ 1968871 h 2330834"/>
              <a:gd name="connsiteX144" fmla="*/ 460618 w 1573071"/>
              <a:gd name="connsiteY144" fmla="*/ 1971254 h 2330834"/>
              <a:gd name="connsiteX145" fmla="*/ 427282 w 1573071"/>
              <a:gd name="connsiteY145" fmla="*/ 1935535 h 2330834"/>
              <a:gd name="connsiteX146" fmla="*/ 382037 w 1573071"/>
              <a:gd name="connsiteY146" fmla="*/ 1918865 h 2330834"/>
              <a:gd name="connsiteX147" fmla="*/ 367749 w 1573071"/>
              <a:gd name="connsiteY147" fmla="*/ 1868860 h 2330834"/>
              <a:gd name="connsiteX148" fmla="*/ 365368 w 1573071"/>
              <a:gd name="connsiteY148" fmla="*/ 1847428 h 2330834"/>
              <a:gd name="connsiteX149" fmla="*/ 334413 w 1573071"/>
              <a:gd name="connsiteY149" fmla="*/ 1802185 h 2330834"/>
              <a:gd name="connsiteX150" fmla="*/ 291549 w 1573071"/>
              <a:gd name="connsiteY150" fmla="*/ 1778372 h 2330834"/>
              <a:gd name="connsiteX151" fmla="*/ 248688 w 1573071"/>
              <a:gd name="connsiteY151" fmla="*/ 1749798 h 2330834"/>
              <a:gd name="connsiteX152" fmla="*/ 215349 w 1573071"/>
              <a:gd name="connsiteY152" fmla="*/ 1740272 h 2330834"/>
              <a:gd name="connsiteX153" fmla="*/ 217731 w 1573071"/>
              <a:gd name="connsiteY153" fmla="*/ 1695026 h 2330834"/>
              <a:gd name="connsiteX154" fmla="*/ 174868 w 1573071"/>
              <a:gd name="connsiteY154" fmla="*/ 1709316 h 2330834"/>
              <a:gd name="connsiteX155" fmla="*/ 186775 w 1573071"/>
              <a:gd name="connsiteY155" fmla="*/ 1742654 h 2330834"/>
              <a:gd name="connsiteX156" fmla="*/ 179631 w 1573071"/>
              <a:gd name="connsiteY156" fmla="*/ 1759323 h 2330834"/>
              <a:gd name="connsiteX157" fmla="*/ 141531 w 1573071"/>
              <a:gd name="connsiteY157" fmla="*/ 1730748 h 2330834"/>
              <a:gd name="connsiteX158" fmla="*/ 98669 w 1573071"/>
              <a:gd name="connsiteY158" fmla="*/ 1728366 h 2330834"/>
              <a:gd name="connsiteX159" fmla="*/ 43899 w 1573071"/>
              <a:gd name="connsiteY159" fmla="*/ 1709316 h 2330834"/>
              <a:gd name="connsiteX160" fmla="*/ 10560 w 1573071"/>
              <a:gd name="connsiteY160" fmla="*/ 1706932 h 2330834"/>
              <a:gd name="connsiteX161" fmla="*/ 1037 w 1573071"/>
              <a:gd name="connsiteY161" fmla="*/ 1654548 h 2330834"/>
              <a:gd name="connsiteX162" fmla="*/ 34374 w 1573071"/>
              <a:gd name="connsiteY162" fmla="*/ 1566441 h 2330834"/>
              <a:gd name="connsiteX163" fmla="*/ 60568 w 1573071"/>
              <a:gd name="connsiteY163" fmla="*/ 1518816 h 2330834"/>
              <a:gd name="connsiteX164" fmla="*/ 81999 w 1573071"/>
              <a:gd name="connsiteY164" fmla="*/ 1471191 h 2330834"/>
              <a:gd name="connsiteX165" fmla="*/ 108194 w 1573071"/>
              <a:gd name="connsiteY165" fmla="*/ 1433091 h 2330834"/>
              <a:gd name="connsiteX166" fmla="*/ 146293 w 1573071"/>
              <a:gd name="connsiteY166" fmla="*/ 1423566 h 2330834"/>
              <a:gd name="connsiteX167" fmla="*/ 153438 w 1573071"/>
              <a:gd name="connsiteY167" fmla="*/ 1387848 h 2330834"/>
              <a:gd name="connsiteX168" fmla="*/ 262975 w 1573071"/>
              <a:gd name="connsiteY168" fmla="*/ 1268785 h 2330834"/>
              <a:gd name="connsiteX169" fmla="*/ 286787 w 1573071"/>
              <a:gd name="connsiteY169" fmla="*/ 1130670 h 2330834"/>
              <a:gd name="connsiteX170" fmla="*/ 282025 w 1573071"/>
              <a:gd name="connsiteY170" fmla="*/ 1049710 h 2330834"/>
              <a:gd name="connsiteX171" fmla="*/ 196300 w 1573071"/>
              <a:gd name="connsiteY171" fmla="*/ 1037804 h 2330834"/>
              <a:gd name="connsiteX172" fmla="*/ 179632 w 1573071"/>
              <a:gd name="connsiteY172" fmla="*/ 956841 h 2330834"/>
              <a:gd name="connsiteX173" fmla="*/ 186775 w 1573071"/>
              <a:gd name="connsiteY173" fmla="*/ 890166 h 2330834"/>
              <a:gd name="connsiteX174" fmla="*/ 148675 w 1573071"/>
              <a:gd name="connsiteY174" fmla="*/ 852066 h 2330834"/>
              <a:gd name="connsiteX175" fmla="*/ 127244 w 1573071"/>
              <a:gd name="connsiteY175" fmla="*/ 811584 h 2330834"/>
              <a:gd name="connsiteX176" fmla="*/ 117719 w 1573071"/>
              <a:gd name="connsiteY176" fmla="*/ 752054 h 2330834"/>
              <a:gd name="connsiteX177" fmla="*/ 102097 w 1573071"/>
              <a:gd name="connsiteY177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192331 w 1573071"/>
              <a:gd name="connsiteY3" fmla="*/ 495672 h 2330834"/>
              <a:gd name="connsiteX4" fmla="*/ 384418 w 1573071"/>
              <a:gd name="connsiteY4" fmla="*/ 471065 h 2330834"/>
              <a:gd name="connsiteX5" fmla="*/ 508243 w 1573071"/>
              <a:gd name="connsiteY5" fmla="*/ 406772 h 2330834"/>
              <a:gd name="connsiteX6" fmla="*/ 567774 w 1573071"/>
              <a:gd name="connsiteY6" fmla="*/ 347239 h 2330834"/>
              <a:gd name="connsiteX7" fmla="*/ 624924 w 1573071"/>
              <a:gd name="connsiteY7" fmla="*/ 297234 h 2330834"/>
              <a:gd name="connsiteX8" fmla="*/ 713029 w 1573071"/>
              <a:gd name="connsiteY8" fmla="*/ 256754 h 2330834"/>
              <a:gd name="connsiteX9" fmla="*/ 784468 w 1573071"/>
              <a:gd name="connsiteY9" fmla="*/ 232940 h 2330834"/>
              <a:gd name="connsiteX10" fmla="*/ 765416 w 1573071"/>
              <a:gd name="connsiteY10" fmla="*/ 104355 h 2330834"/>
              <a:gd name="connsiteX11" fmla="*/ 855903 w 1573071"/>
              <a:gd name="connsiteY11" fmla="*/ 182936 h 2330834"/>
              <a:gd name="connsiteX12" fmla="*/ 908291 w 1573071"/>
              <a:gd name="connsiteY12" fmla="*/ 123405 h 2330834"/>
              <a:gd name="connsiteX13" fmla="*/ 901147 w 1573071"/>
              <a:gd name="connsiteY13" fmla="*/ 73399 h 2330834"/>
              <a:gd name="connsiteX14" fmla="*/ 920197 w 1573071"/>
              <a:gd name="connsiteY14" fmla="*/ 28155 h 2330834"/>
              <a:gd name="connsiteX15" fmla="*/ 922579 w 1573071"/>
              <a:gd name="connsiteY15" fmla="*/ 54349 h 2330834"/>
              <a:gd name="connsiteX16" fmla="*/ 946391 w 1573071"/>
              <a:gd name="connsiteY16" fmla="*/ 32917 h 2330834"/>
              <a:gd name="connsiteX17" fmla="*/ 982113 w 1573071"/>
              <a:gd name="connsiteY17" fmla="*/ 32915 h 2330834"/>
              <a:gd name="connsiteX18" fmla="*/ 1032116 w 1573071"/>
              <a:gd name="connsiteY18" fmla="*/ 59111 h 2330834"/>
              <a:gd name="connsiteX19" fmla="*/ 1060693 w 1573071"/>
              <a:gd name="connsiteY19" fmla="*/ 16246 h 2330834"/>
              <a:gd name="connsiteX20" fmla="*/ 1155942 w 1573071"/>
              <a:gd name="connsiteY20" fmla="*/ 6721 h 2330834"/>
              <a:gd name="connsiteX21" fmla="*/ 1182135 w 1573071"/>
              <a:gd name="connsiteY21" fmla="*/ 1961 h 2330834"/>
              <a:gd name="connsiteX22" fmla="*/ 1255954 w 1573071"/>
              <a:gd name="connsiteY22" fmla="*/ 44824 h 2330834"/>
              <a:gd name="connsiteX23" fmla="*/ 1310722 w 1573071"/>
              <a:gd name="connsiteY23" fmla="*/ 111499 h 2330834"/>
              <a:gd name="connsiteX24" fmla="*/ 1253572 w 1573071"/>
              <a:gd name="connsiteY24" fmla="*/ 125786 h 2330834"/>
              <a:gd name="connsiteX25" fmla="*/ 1229760 w 1573071"/>
              <a:gd name="connsiteY25" fmla="*/ 159124 h 2330834"/>
              <a:gd name="connsiteX26" fmla="*/ 1272622 w 1573071"/>
              <a:gd name="connsiteY26" fmla="*/ 178174 h 2330834"/>
              <a:gd name="connsiteX27" fmla="*/ 1298816 w 1573071"/>
              <a:gd name="connsiteY27" fmla="*/ 175792 h 2330834"/>
              <a:gd name="connsiteX28" fmla="*/ 1322629 w 1573071"/>
              <a:gd name="connsiteY28" fmla="*/ 192461 h 2330834"/>
              <a:gd name="connsiteX29" fmla="*/ 1351204 w 1573071"/>
              <a:gd name="connsiteY29" fmla="*/ 190080 h 2330834"/>
              <a:gd name="connsiteX30" fmla="*/ 1370255 w 1573071"/>
              <a:gd name="connsiteY30" fmla="*/ 201984 h 2330834"/>
              <a:gd name="connsiteX31" fmla="*/ 1289291 w 1573071"/>
              <a:gd name="connsiteY31" fmla="*/ 328192 h 2330834"/>
              <a:gd name="connsiteX32" fmla="*/ 1260716 w 1573071"/>
              <a:gd name="connsiteY32" fmla="*/ 340099 h 2330834"/>
              <a:gd name="connsiteX33" fmla="*/ 1184516 w 1573071"/>
              <a:gd name="connsiteY33" fmla="*/ 306761 h 2330834"/>
              <a:gd name="connsiteX34" fmla="*/ 1101172 w 1573071"/>
              <a:gd name="connsiteY34" fmla="*/ 251992 h 2330834"/>
              <a:gd name="connsiteX35" fmla="*/ 1003541 w 1573071"/>
              <a:gd name="connsiteY35" fmla="*/ 278186 h 2330834"/>
              <a:gd name="connsiteX36" fmla="*/ 991635 w 1573071"/>
              <a:gd name="connsiteY36" fmla="*/ 313905 h 2330834"/>
              <a:gd name="connsiteX37" fmla="*/ 1036879 w 1573071"/>
              <a:gd name="connsiteY37" fmla="*/ 342480 h 2330834"/>
              <a:gd name="connsiteX38" fmla="*/ 1063072 w 1573071"/>
              <a:gd name="connsiteY38" fmla="*/ 392486 h 2330834"/>
              <a:gd name="connsiteX39" fmla="*/ 1060691 w 1573071"/>
              <a:gd name="connsiteY39" fmla="*/ 411536 h 2330834"/>
              <a:gd name="connsiteX40" fmla="*/ 1044022 w 1573071"/>
              <a:gd name="connsiteY40" fmla="*/ 482974 h 2330834"/>
              <a:gd name="connsiteX41" fmla="*/ 1017829 w 1573071"/>
              <a:gd name="connsiteY41" fmla="*/ 530599 h 2330834"/>
              <a:gd name="connsiteX42" fmla="*/ 986872 w 1573071"/>
              <a:gd name="connsiteY42" fmla="*/ 556792 h 2330834"/>
              <a:gd name="connsiteX43" fmla="*/ 972585 w 1573071"/>
              <a:gd name="connsiteY43" fmla="*/ 618705 h 2330834"/>
              <a:gd name="connsiteX44" fmla="*/ 1044022 w 1573071"/>
              <a:gd name="connsiteY44" fmla="*/ 630611 h 2330834"/>
              <a:gd name="connsiteX45" fmla="*/ 1079741 w 1573071"/>
              <a:gd name="connsiteY45" fmla="*/ 590130 h 2330834"/>
              <a:gd name="connsiteX46" fmla="*/ 1110697 w 1573071"/>
              <a:gd name="connsiteY46" fmla="*/ 563936 h 2330834"/>
              <a:gd name="connsiteX47" fmla="*/ 1179754 w 1573071"/>
              <a:gd name="connsiteY47" fmla="*/ 554411 h 2330834"/>
              <a:gd name="connsiteX48" fmla="*/ 1189279 w 1573071"/>
              <a:gd name="connsiteY48" fmla="*/ 623467 h 2330834"/>
              <a:gd name="connsiteX49" fmla="*/ 1251191 w 1573071"/>
              <a:gd name="connsiteY49" fmla="*/ 659186 h 2330834"/>
              <a:gd name="connsiteX50" fmla="*/ 1263097 w 1573071"/>
              <a:gd name="connsiteY50" fmla="*/ 678236 h 2330834"/>
              <a:gd name="connsiteX51" fmla="*/ 1294054 w 1573071"/>
              <a:gd name="connsiteY51" fmla="*/ 675855 h 2330834"/>
              <a:gd name="connsiteX52" fmla="*/ 1272622 w 1573071"/>
              <a:gd name="connsiteY52" fmla="*/ 637755 h 2330834"/>
              <a:gd name="connsiteX53" fmla="*/ 1320247 w 1573071"/>
              <a:gd name="connsiteY53" fmla="*/ 640136 h 2330834"/>
              <a:gd name="connsiteX54" fmla="*/ 1332154 w 1573071"/>
              <a:gd name="connsiteY54" fmla="*/ 675855 h 2330834"/>
              <a:gd name="connsiteX55" fmla="*/ 1346442 w 1573071"/>
              <a:gd name="connsiteY55" fmla="*/ 644899 h 2330834"/>
              <a:gd name="connsiteX56" fmla="*/ 1375016 w 1573071"/>
              <a:gd name="connsiteY56" fmla="*/ 654424 h 2330834"/>
              <a:gd name="connsiteX57" fmla="*/ 1432166 w 1573071"/>
              <a:gd name="connsiteY57" fmla="*/ 644899 h 2330834"/>
              <a:gd name="connsiteX58" fmla="*/ 1448835 w 1573071"/>
              <a:gd name="connsiteY58" fmla="*/ 623467 h 2330834"/>
              <a:gd name="connsiteX59" fmla="*/ 1501222 w 1573071"/>
              <a:gd name="connsiteY59" fmla="*/ 640136 h 2330834"/>
              <a:gd name="connsiteX60" fmla="*/ 1505985 w 1573071"/>
              <a:gd name="connsiteY60" fmla="*/ 678236 h 2330834"/>
              <a:gd name="connsiteX61" fmla="*/ 1532179 w 1573071"/>
              <a:gd name="connsiteY61" fmla="*/ 687761 h 2330834"/>
              <a:gd name="connsiteX62" fmla="*/ 1522654 w 1573071"/>
              <a:gd name="connsiteY62" fmla="*/ 737767 h 2330834"/>
              <a:gd name="connsiteX63" fmla="*/ 1555991 w 1573071"/>
              <a:gd name="connsiteY63" fmla="*/ 754436 h 2330834"/>
              <a:gd name="connsiteX64" fmla="*/ 1555991 w 1573071"/>
              <a:gd name="connsiteY64" fmla="*/ 792536 h 2330834"/>
              <a:gd name="connsiteX65" fmla="*/ 1517891 w 1573071"/>
              <a:gd name="connsiteY65" fmla="*/ 787774 h 2330834"/>
              <a:gd name="connsiteX66" fmla="*/ 1479791 w 1573071"/>
              <a:gd name="connsiteY66" fmla="*/ 809205 h 2330834"/>
              <a:gd name="connsiteX67" fmla="*/ 1501222 w 1573071"/>
              <a:gd name="connsiteY67" fmla="*/ 825874 h 2330834"/>
              <a:gd name="connsiteX68" fmla="*/ 1541704 w 1573071"/>
              <a:gd name="connsiteY68" fmla="*/ 830636 h 2330834"/>
              <a:gd name="connsiteX69" fmla="*/ 1572660 w 1573071"/>
              <a:gd name="connsiteY69" fmla="*/ 861592 h 2330834"/>
              <a:gd name="connsiteX70" fmla="*/ 1560756 w 1573071"/>
              <a:gd name="connsiteY70" fmla="*/ 892547 h 2330834"/>
              <a:gd name="connsiteX71" fmla="*/ 1558376 w 1573071"/>
              <a:gd name="connsiteY71" fmla="*/ 923504 h 2330834"/>
              <a:gd name="connsiteX72" fmla="*/ 1555991 w 1573071"/>
              <a:gd name="connsiteY72" fmla="*/ 954461 h 2330834"/>
              <a:gd name="connsiteX73" fmla="*/ 1567897 w 1573071"/>
              <a:gd name="connsiteY73" fmla="*/ 973511 h 2330834"/>
              <a:gd name="connsiteX74" fmla="*/ 1517894 w 1573071"/>
              <a:gd name="connsiteY74" fmla="*/ 956839 h 2330834"/>
              <a:gd name="connsiteX75" fmla="*/ 1463123 w 1573071"/>
              <a:gd name="connsiteY75" fmla="*/ 975893 h 2330834"/>
              <a:gd name="connsiteX76" fmla="*/ 1425022 w 1573071"/>
              <a:gd name="connsiteY76" fmla="*/ 933030 h 2330834"/>
              <a:gd name="connsiteX77" fmla="*/ 1403591 w 1573071"/>
              <a:gd name="connsiteY77" fmla="*/ 925886 h 2330834"/>
              <a:gd name="connsiteX78" fmla="*/ 1389304 w 1573071"/>
              <a:gd name="connsiteY78" fmla="*/ 940174 h 2330834"/>
              <a:gd name="connsiteX79" fmla="*/ 1398829 w 1573071"/>
              <a:gd name="connsiteY79" fmla="*/ 968749 h 2330834"/>
              <a:gd name="connsiteX80" fmla="*/ 1348822 w 1573071"/>
              <a:gd name="connsiteY80" fmla="*/ 968749 h 2330834"/>
              <a:gd name="connsiteX81" fmla="*/ 1267860 w 1573071"/>
              <a:gd name="connsiteY81" fmla="*/ 987799 h 2330834"/>
              <a:gd name="connsiteX82" fmla="*/ 1239285 w 1573071"/>
              <a:gd name="connsiteY82" fmla="*/ 1009230 h 2330834"/>
              <a:gd name="connsiteX83" fmla="*/ 1213091 w 1573071"/>
              <a:gd name="connsiteY83" fmla="*/ 1013992 h 2330834"/>
              <a:gd name="connsiteX84" fmla="*/ 1191660 w 1573071"/>
              <a:gd name="connsiteY84" fmla="*/ 1025899 h 2330834"/>
              <a:gd name="connsiteX85" fmla="*/ 1160704 w 1573071"/>
              <a:gd name="connsiteY85" fmla="*/ 1023517 h 2330834"/>
              <a:gd name="connsiteX86" fmla="*/ 1101172 w 1573071"/>
              <a:gd name="connsiteY86" fmla="*/ 1049711 h 2330834"/>
              <a:gd name="connsiteX87" fmla="*/ 1060691 w 1573071"/>
              <a:gd name="connsiteY87" fmla="*/ 1042567 h 2330834"/>
              <a:gd name="connsiteX88" fmla="*/ 1022591 w 1573071"/>
              <a:gd name="connsiteY88" fmla="*/ 1063999 h 2330834"/>
              <a:gd name="connsiteX89" fmla="*/ 994016 w 1573071"/>
              <a:gd name="connsiteY89" fmla="*/ 1080667 h 2330834"/>
              <a:gd name="connsiteX90" fmla="*/ 989254 w 1573071"/>
              <a:gd name="connsiteY90" fmla="*/ 1109242 h 2330834"/>
              <a:gd name="connsiteX91" fmla="*/ 960679 w 1573071"/>
              <a:gd name="connsiteY91" fmla="*/ 1097336 h 2330834"/>
              <a:gd name="connsiteX92" fmla="*/ 958300 w 1573071"/>
              <a:gd name="connsiteY92" fmla="*/ 1147341 h 2330834"/>
              <a:gd name="connsiteX93" fmla="*/ 979731 w 1573071"/>
              <a:gd name="connsiteY93" fmla="*/ 1156865 h 2330834"/>
              <a:gd name="connsiteX94" fmla="*/ 974968 w 1573071"/>
              <a:gd name="connsiteY94" fmla="*/ 1230683 h 2330834"/>
              <a:gd name="connsiteX95" fmla="*/ 984494 w 1573071"/>
              <a:gd name="connsiteY95" fmla="*/ 1292598 h 2330834"/>
              <a:gd name="connsiteX96" fmla="*/ 1032119 w 1573071"/>
              <a:gd name="connsiteY96" fmla="*/ 1373560 h 2330834"/>
              <a:gd name="connsiteX97" fmla="*/ 1072600 w 1573071"/>
              <a:gd name="connsiteY97" fmla="*/ 1394991 h 2330834"/>
              <a:gd name="connsiteX98" fmla="*/ 1089269 w 1573071"/>
              <a:gd name="connsiteY98" fmla="*/ 1461666 h 2330834"/>
              <a:gd name="connsiteX99" fmla="*/ 1122607 w 1573071"/>
              <a:gd name="connsiteY99" fmla="*/ 1487860 h 2330834"/>
              <a:gd name="connsiteX100" fmla="*/ 1163088 w 1573071"/>
              <a:gd name="connsiteY100" fmla="*/ 1547391 h 2330834"/>
              <a:gd name="connsiteX101" fmla="*/ 1191663 w 1573071"/>
              <a:gd name="connsiteY101" fmla="*/ 1561679 h 2330834"/>
              <a:gd name="connsiteX102" fmla="*/ 1220238 w 1573071"/>
              <a:gd name="connsiteY102" fmla="*/ 1599778 h 2330834"/>
              <a:gd name="connsiteX103" fmla="*/ 1215943 w 1573071"/>
              <a:gd name="connsiteY103" fmla="*/ 1619638 h 2330834"/>
              <a:gd name="connsiteX104" fmla="*/ 1196425 w 1573071"/>
              <a:gd name="connsiteY104" fmla="*/ 1668835 h 2330834"/>
              <a:gd name="connsiteX105" fmla="*/ 1144037 w 1573071"/>
              <a:gd name="connsiteY105" fmla="*/ 1664071 h 2330834"/>
              <a:gd name="connsiteX106" fmla="*/ 1124987 w 1573071"/>
              <a:gd name="connsiteY106" fmla="*/ 1709314 h 2330834"/>
              <a:gd name="connsiteX107" fmla="*/ 1048787 w 1573071"/>
              <a:gd name="connsiteY107" fmla="*/ 1742652 h 2330834"/>
              <a:gd name="connsiteX108" fmla="*/ 1020212 w 1573071"/>
              <a:gd name="connsiteY108" fmla="*/ 1802183 h 2330834"/>
              <a:gd name="connsiteX109" fmla="*/ 1036881 w 1573071"/>
              <a:gd name="connsiteY109" fmla="*/ 1849808 h 2330834"/>
              <a:gd name="connsiteX110" fmla="*/ 1017832 w 1573071"/>
              <a:gd name="connsiteY110" fmla="*/ 1890291 h 2330834"/>
              <a:gd name="connsiteX111" fmla="*/ 984493 w 1573071"/>
              <a:gd name="connsiteY111" fmla="*/ 1887908 h 2330834"/>
              <a:gd name="connsiteX112" fmla="*/ 982112 w 1573071"/>
              <a:gd name="connsiteY112" fmla="*/ 1952202 h 2330834"/>
              <a:gd name="connsiteX113" fmla="*/ 946393 w 1573071"/>
              <a:gd name="connsiteY113" fmla="*/ 1968871 h 2330834"/>
              <a:gd name="connsiteX114" fmla="*/ 910674 w 1573071"/>
              <a:gd name="connsiteY114" fmla="*/ 1976014 h 2330834"/>
              <a:gd name="connsiteX115" fmla="*/ 910674 w 1573071"/>
              <a:gd name="connsiteY115" fmla="*/ 2040308 h 2330834"/>
              <a:gd name="connsiteX116" fmla="*/ 967824 w 1573071"/>
              <a:gd name="connsiteY116" fmla="*/ 2049833 h 2330834"/>
              <a:gd name="connsiteX117" fmla="*/ 1001162 w 1573071"/>
              <a:gd name="connsiteY117" fmla="*/ 2045071 h 2330834"/>
              <a:gd name="connsiteX118" fmla="*/ 1005922 w 1573071"/>
              <a:gd name="connsiteY118" fmla="*/ 2118890 h 2330834"/>
              <a:gd name="connsiteX119" fmla="*/ 982112 w 1573071"/>
              <a:gd name="connsiteY119" fmla="*/ 2140321 h 2330834"/>
              <a:gd name="connsiteX120" fmla="*/ 922581 w 1573071"/>
              <a:gd name="connsiteY120" fmla="*/ 2137941 h 2330834"/>
              <a:gd name="connsiteX121" fmla="*/ 870193 w 1573071"/>
              <a:gd name="connsiteY121" fmla="*/ 2147466 h 2330834"/>
              <a:gd name="connsiteX122" fmla="*/ 824949 w 1573071"/>
              <a:gd name="connsiteY122" fmla="*/ 2171279 h 2330834"/>
              <a:gd name="connsiteX123" fmla="*/ 779704 w 1573071"/>
              <a:gd name="connsiteY123" fmla="*/ 2178421 h 2330834"/>
              <a:gd name="connsiteX124" fmla="*/ 758274 w 1573071"/>
              <a:gd name="connsiteY124" fmla="*/ 2197473 h 2330834"/>
              <a:gd name="connsiteX125" fmla="*/ 751131 w 1573071"/>
              <a:gd name="connsiteY125" fmla="*/ 2242716 h 2330834"/>
              <a:gd name="connsiteX126" fmla="*/ 734462 w 1573071"/>
              <a:gd name="connsiteY126" fmla="*/ 2254623 h 2330834"/>
              <a:gd name="connsiteX127" fmla="*/ 689218 w 1573071"/>
              <a:gd name="connsiteY127" fmla="*/ 2304629 h 2330834"/>
              <a:gd name="connsiteX128" fmla="*/ 665406 w 1573071"/>
              <a:gd name="connsiteY128" fmla="*/ 2309390 h 2330834"/>
              <a:gd name="connsiteX129" fmla="*/ 617781 w 1573071"/>
              <a:gd name="connsiteY129" fmla="*/ 2330822 h 2330834"/>
              <a:gd name="connsiteX130" fmla="*/ 579681 w 1573071"/>
              <a:gd name="connsiteY130" fmla="*/ 2314153 h 2330834"/>
              <a:gd name="connsiteX131" fmla="*/ 563012 w 1573071"/>
              <a:gd name="connsiteY131" fmla="*/ 2285578 h 2330834"/>
              <a:gd name="connsiteX132" fmla="*/ 520149 w 1573071"/>
              <a:gd name="connsiteY132" fmla="*/ 2295104 h 2330834"/>
              <a:gd name="connsiteX133" fmla="*/ 512573 w 1573071"/>
              <a:gd name="connsiteY133" fmla="*/ 2289000 h 2330834"/>
              <a:gd name="connsiteX134" fmla="*/ 503481 w 1573071"/>
              <a:gd name="connsiteY134" fmla="*/ 2283197 h 2330834"/>
              <a:gd name="connsiteX135" fmla="*/ 522531 w 1573071"/>
              <a:gd name="connsiteY135" fmla="*/ 2176040 h 2330834"/>
              <a:gd name="connsiteX136" fmla="*/ 539199 w 1573071"/>
              <a:gd name="connsiteY136" fmla="*/ 2154609 h 2330834"/>
              <a:gd name="connsiteX137" fmla="*/ 529674 w 1573071"/>
              <a:gd name="connsiteY137" fmla="*/ 2109366 h 2330834"/>
              <a:gd name="connsiteX138" fmla="*/ 553487 w 1573071"/>
              <a:gd name="connsiteY138" fmla="*/ 2095078 h 2330834"/>
              <a:gd name="connsiteX139" fmla="*/ 534437 w 1573071"/>
              <a:gd name="connsiteY139" fmla="*/ 2080791 h 2330834"/>
              <a:gd name="connsiteX140" fmla="*/ 522531 w 1573071"/>
              <a:gd name="connsiteY140" fmla="*/ 2045073 h 2330834"/>
              <a:gd name="connsiteX141" fmla="*/ 513006 w 1573071"/>
              <a:gd name="connsiteY141" fmla="*/ 1999829 h 2330834"/>
              <a:gd name="connsiteX142" fmla="*/ 510624 w 1573071"/>
              <a:gd name="connsiteY142" fmla="*/ 1968871 h 2330834"/>
              <a:gd name="connsiteX143" fmla="*/ 460618 w 1573071"/>
              <a:gd name="connsiteY143" fmla="*/ 1971254 h 2330834"/>
              <a:gd name="connsiteX144" fmla="*/ 427282 w 1573071"/>
              <a:gd name="connsiteY144" fmla="*/ 1935535 h 2330834"/>
              <a:gd name="connsiteX145" fmla="*/ 382037 w 1573071"/>
              <a:gd name="connsiteY145" fmla="*/ 1918865 h 2330834"/>
              <a:gd name="connsiteX146" fmla="*/ 367749 w 1573071"/>
              <a:gd name="connsiteY146" fmla="*/ 1868860 h 2330834"/>
              <a:gd name="connsiteX147" fmla="*/ 365368 w 1573071"/>
              <a:gd name="connsiteY147" fmla="*/ 1847428 h 2330834"/>
              <a:gd name="connsiteX148" fmla="*/ 334413 w 1573071"/>
              <a:gd name="connsiteY148" fmla="*/ 1802185 h 2330834"/>
              <a:gd name="connsiteX149" fmla="*/ 291549 w 1573071"/>
              <a:gd name="connsiteY149" fmla="*/ 1778372 h 2330834"/>
              <a:gd name="connsiteX150" fmla="*/ 248688 w 1573071"/>
              <a:gd name="connsiteY150" fmla="*/ 1749798 h 2330834"/>
              <a:gd name="connsiteX151" fmla="*/ 215349 w 1573071"/>
              <a:gd name="connsiteY151" fmla="*/ 1740272 h 2330834"/>
              <a:gd name="connsiteX152" fmla="*/ 217731 w 1573071"/>
              <a:gd name="connsiteY152" fmla="*/ 1695026 h 2330834"/>
              <a:gd name="connsiteX153" fmla="*/ 174868 w 1573071"/>
              <a:gd name="connsiteY153" fmla="*/ 1709316 h 2330834"/>
              <a:gd name="connsiteX154" fmla="*/ 186775 w 1573071"/>
              <a:gd name="connsiteY154" fmla="*/ 1742654 h 2330834"/>
              <a:gd name="connsiteX155" fmla="*/ 179631 w 1573071"/>
              <a:gd name="connsiteY155" fmla="*/ 1759323 h 2330834"/>
              <a:gd name="connsiteX156" fmla="*/ 141531 w 1573071"/>
              <a:gd name="connsiteY156" fmla="*/ 1730748 h 2330834"/>
              <a:gd name="connsiteX157" fmla="*/ 98669 w 1573071"/>
              <a:gd name="connsiteY157" fmla="*/ 1728366 h 2330834"/>
              <a:gd name="connsiteX158" fmla="*/ 43899 w 1573071"/>
              <a:gd name="connsiteY158" fmla="*/ 1709316 h 2330834"/>
              <a:gd name="connsiteX159" fmla="*/ 10560 w 1573071"/>
              <a:gd name="connsiteY159" fmla="*/ 1706932 h 2330834"/>
              <a:gd name="connsiteX160" fmla="*/ 1037 w 1573071"/>
              <a:gd name="connsiteY160" fmla="*/ 1654548 h 2330834"/>
              <a:gd name="connsiteX161" fmla="*/ 34374 w 1573071"/>
              <a:gd name="connsiteY161" fmla="*/ 1566441 h 2330834"/>
              <a:gd name="connsiteX162" fmla="*/ 60568 w 1573071"/>
              <a:gd name="connsiteY162" fmla="*/ 1518816 h 2330834"/>
              <a:gd name="connsiteX163" fmla="*/ 81999 w 1573071"/>
              <a:gd name="connsiteY163" fmla="*/ 1471191 h 2330834"/>
              <a:gd name="connsiteX164" fmla="*/ 108194 w 1573071"/>
              <a:gd name="connsiteY164" fmla="*/ 1433091 h 2330834"/>
              <a:gd name="connsiteX165" fmla="*/ 146293 w 1573071"/>
              <a:gd name="connsiteY165" fmla="*/ 1423566 h 2330834"/>
              <a:gd name="connsiteX166" fmla="*/ 153438 w 1573071"/>
              <a:gd name="connsiteY166" fmla="*/ 1387848 h 2330834"/>
              <a:gd name="connsiteX167" fmla="*/ 262975 w 1573071"/>
              <a:gd name="connsiteY167" fmla="*/ 1268785 h 2330834"/>
              <a:gd name="connsiteX168" fmla="*/ 286787 w 1573071"/>
              <a:gd name="connsiteY168" fmla="*/ 1130670 h 2330834"/>
              <a:gd name="connsiteX169" fmla="*/ 282025 w 1573071"/>
              <a:gd name="connsiteY169" fmla="*/ 1049710 h 2330834"/>
              <a:gd name="connsiteX170" fmla="*/ 196300 w 1573071"/>
              <a:gd name="connsiteY170" fmla="*/ 1037804 h 2330834"/>
              <a:gd name="connsiteX171" fmla="*/ 179632 w 1573071"/>
              <a:gd name="connsiteY171" fmla="*/ 956841 h 2330834"/>
              <a:gd name="connsiteX172" fmla="*/ 186775 w 1573071"/>
              <a:gd name="connsiteY172" fmla="*/ 890166 h 2330834"/>
              <a:gd name="connsiteX173" fmla="*/ 148675 w 1573071"/>
              <a:gd name="connsiteY173" fmla="*/ 852066 h 2330834"/>
              <a:gd name="connsiteX174" fmla="*/ 127244 w 1573071"/>
              <a:gd name="connsiteY174" fmla="*/ 811584 h 2330834"/>
              <a:gd name="connsiteX175" fmla="*/ 117719 w 1573071"/>
              <a:gd name="connsiteY175" fmla="*/ 752054 h 2330834"/>
              <a:gd name="connsiteX176" fmla="*/ 102097 w 1573071"/>
              <a:gd name="connsiteY176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192331 w 1573071"/>
              <a:gd name="connsiteY3" fmla="*/ 495672 h 2330834"/>
              <a:gd name="connsiteX4" fmla="*/ 384418 w 1573071"/>
              <a:gd name="connsiteY4" fmla="*/ 471065 h 2330834"/>
              <a:gd name="connsiteX5" fmla="*/ 508243 w 1573071"/>
              <a:gd name="connsiteY5" fmla="*/ 406772 h 2330834"/>
              <a:gd name="connsiteX6" fmla="*/ 567774 w 1573071"/>
              <a:gd name="connsiteY6" fmla="*/ 347239 h 2330834"/>
              <a:gd name="connsiteX7" fmla="*/ 624924 w 1573071"/>
              <a:gd name="connsiteY7" fmla="*/ 297234 h 2330834"/>
              <a:gd name="connsiteX8" fmla="*/ 713029 w 1573071"/>
              <a:gd name="connsiteY8" fmla="*/ 256754 h 2330834"/>
              <a:gd name="connsiteX9" fmla="*/ 784468 w 1573071"/>
              <a:gd name="connsiteY9" fmla="*/ 232940 h 2330834"/>
              <a:gd name="connsiteX10" fmla="*/ 855903 w 1573071"/>
              <a:gd name="connsiteY10" fmla="*/ 182936 h 2330834"/>
              <a:gd name="connsiteX11" fmla="*/ 908291 w 1573071"/>
              <a:gd name="connsiteY11" fmla="*/ 123405 h 2330834"/>
              <a:gd name="connsiteX12" fmla="*/ 901147 w 1573071"/>
              <a:gd name="connsiteY12" fmla="*/ 73399 h 2330834"/>
              <a:gd name="connsiteX13" fmla="*/ 920197 w 1573071"/>
              <a:gd name="connsiteY13" fmla="*/ 28155 h 2330834"/>
              <a:gd name="connsiteX14" fmla="*/ 922579 w 1573071"/>
              <a:gd name="connsiteY14" fmla="*/ 54349 h 2330834"/>
              <a:gd name="connsiteX15" fmla="*/ 946391 w 1573071"/>
              <a:gd name="connsiteY15" fmla="*/ 32917 h 2330834"/>
              <a:gd name="connsiteX16" fmla="*/ 982113 w 1573071"/>
              <a:gd name="connsiteY16" fmla="*/ 32915 h 2330834"/>
              <a:gd name="connsiteX17" fmla="*/ 1032116 w 1573071"/>
              <a:gd name="connsiteY17" fmla="*/ 59111 h 2330834"/>
              <a:gd name="connsiteX18" fmla="*/ 1060693 w 1573071"/>
              <a:gd name="connsiteY18" fmla="*/ 16246 h 2330834"/>
              <a:gd name="connsiteX19" fmla="*/ 1155942 w 1573071"/>
              <a:gd name="connsiteY19" fmla="*/ 6721 h 2330834"/>
              <a:gd name="connsiteX20" fmla="*/ 1182135 w 1573071"/>
              <a:gd name="connsiteY20" fmla="*/ 1961 h 2330834"/>
              <a:gd name="connsiteX21" fmla="*/ 1255954 w 1573071"/>
              <a:gd name="connsiteY21" fmla="*/ 44824 h 2330834"/>
              <a:gd name="connsiteX22" fmla="*/ 1310722 w 1573071"/>
              <a:gd name="connsiteY22" fmla="*/ 111499 h 2330834"/>
              <a:gd name="connsiteX23" fmla="*/ 1253572 w 1573071"/>
              <a:gd name="connsiteY23" fmla="*/ 125786 h 2330834"/>
              <a:gd name="connsiteX24" fmla="*/ 1229760 w 1573071"/>
              <a:gd name="connsiteY24" fmla="*/ 159124 h 2330834"/>
              <a:gd name="connsiteX25" fmla="*/ 1272622 w 1573071"/>
              <a:gd name="connsiteY25" fmla="*/ 178174 h 2330834"/>
              <a:gd name="connsiteX26" fmla="*/ 1298816 w 1573071"/>
              <a:gd name="connsiteY26" fmla="*/ 175792 h 2330834"/>
              <a:gd name="connsiteX27" fmla="*/ 1322629 w 1573071"/>
              <a:gd name="connsiteY27" fmla="*/ 192461 h 2330834"/>
              <a:gd name="connsiteX28" fmla="*/ 1351204 w 1573071"/>
              <a:gd name="connsiteY28" fmla="*/ 190080 h 2330834"/>
              <a:gd name="connsiteX29" fmla="*/ 1370255 w 1573071"/>
              <a:gd name="connsiteY29" fmla="*/ 201984 h 2330834"/>
              <a:gd name="connsiteX30" fmla="*/ 1289291 w 1573071"/>
              <a:gd name="connsiteY30" fmla="*/ 328192 h 2330834"/>
              <a:gd name="connsiteX31" fmla="*/ 1260716 w 1573071"/>
              <a:gd name="connsiteY31" fmla="*/ 340099 h 2330834"/>
              <a:gd name="connsiteX32" fmla="*/ 1184516 w 1573071"/>
              <a:gd name="connsiteY32" fmla="*/ 306761 h 2330834"/>
              <a:gd name="connsiteX33" fmla="*/ 1101172 w 1573071"/>
              <a:gd name="connsiteY33" fmla="*/ 251992 h 2330834"/>
              <a:gd name="connsiteX34" fmla="*/ 1003541 w 1573071"/>
              <a:gd name="connsiteY34" fmla="*/ 278186 h 2330834"/>
              <a:gd name="connsiteX35" fmla="*/ 991635 w 1573071"/>
              <a:gd name="connsiteY35" fmla="*/ 313905 h 2330834"/>
              <a:gd name="connsiteX36" fmla="*/ 1036879 w 1573071"/>
              <a:gd name="connsiteY36" fmla="*/ 342480 h 2330834"/>
              <a:gd name="connsiteX37" fmla="*/ 1063072 w 1573071"/>
              <a:gd name="connsiteY37" fmla="*/ 392486 h 2330834"/>
              <a:gd name="connsiteX38" fmla="*/ 1060691 w 1573071"/>
              <a:gd name="connsiteY38" fmla="*/ 411536 h 2330834"/>
              <a:gd name="connsiteX39" fmla="*/ 1044022 w 1573071"/>
              <a:gd name="connsiteY39" fmla="*/ 482974 h 2330834"/>
              <a:gd name="connsiteX40" fmla="*/ 1017829 w 1573071"/>
              <a:gd name="connsiteY40" fmla="*/ 530599 h 2330834"/>
              <a:gd name="connsiteX41" fmla="*/ 986872 w 1573071"/>
              <a:gd name="connsiteY41" fmla="*/ 556792 h 2330834"/>
              <a:gd name="connsiteX42" fmla="*/ 972585 w 1573071"/>
              <a:gd name="connsiteY42" fmla="*/ 618705 h 2330834"/>
              <a:gd name="connsiteX43" fmla="*/ 1044022 w 1573071"/>
              <a:gd name="connsiteY43" fmla="*/ 630611 h 2330834"/>
              <a:gd name="connsiteX44" fmla="*/ 1079741 w 1573071"/>
              <a:gd name="connsiteY44" fmla="*/ 590130 h 2330834"/>
              <a:gd name="connsiteX45" fmla="*/ 1110697 w 1573071"/>
              <a:gd name="connsiteY45" fmla="*/ 563936 h 2330834"/>
              <a:gd name="connsiteX46" fmla="*/ 1179754 w 1573071"/>
              <a:gd name="connsiteY46" fmla="*/ 554411 h 2330834"/>
              <a:gd name="connsiteX47" fmla="*/ 1189279 w 1573071"/>
              <a:gd name="connsiteY47" fmla="*/ 623467 h 2330834"/>
              <a:gd name="connsiteX48" fmla="*/ 1251191 w 1573071"/>
              <a:gd name="connsiteY48" fmla="*/ 659186 h 2330834"/>
              <a:gd name="connsiteX49" fmla="*/ 1263097 w 1573071"/>
              <a:gd name="connsiteY49" fmla="*/ 678236 h 2330834"/>
              <a:gd name="connsiteX50" fmla="*/ 1294054 w 1573071"/>
              <a:gd name="connsiteY50" fmla="*/ 675855 h 2330834"/>
              <a:gd name="connsiteX51" fmla="*/ 1272622 w 1573071"/>
              <a:gd name="connsiteY51" fmla="*/ 637755 h 2330834"/>
              <a:gd name="connsiteX52" fmla="*/ 1320247 w 1573071"/>
              <a:gd name="connsiteY52" fmla="*/ 640136 h 2330834"/>
              <a:gd name="connsiteX53" fmla="*/ 1332154 w 1573071"/>
              <a:gd name="connsiteY53" fmla="*/ 675855 h 2330834"/>
              <a:gd name="connsiteX54" fmla="*/ 1346442 w 1573071"/>
              <a:gd name="connsiteY54" fmla="*/ 644899 h 2330834"/>
              <a:gd name="connsiteX55" fmla="*/ 1375016 w 1573071"/>
              <a:gd name="connsiteY55" fmla="*/ 654424 h 2330834"/>
              <a:gd name="connsiteX56" fmla="*/ 1432166 w 1573071"/>
              <a:gd name="connsiteY56" fmla="*/ 644899 h 2330834"/>
              <a:gd name="connsiteX57" fmla="*/ 1448835 w 1573071"/>
              <a:gd name="connsiteY57" fmla="*/ 623467 h 2330834"/>
              <a:gd name="connsiteX58" fmla="*/ 1501222 w 1573071"/>
              <a:gd name="connsiteY58" fmla="*/ 640136 h 2330834"/>
              <a:gd name="connsiteX59" fmla="*/ 1505985 w 1573071"/>
              <a:gd name="connsiteY59" fmla="*/ 678236 h 2330834"/>
              <a:gd name="connsiteX60" fmla="*/ 1532179 w 1573071"/>
              <a:gd name="connsiteY60" fmla="*/ 687761 h 2330834"/>
              <a:gd name="connsiteX61" fmla="*/ 1522654 w 1573071"/>
              <a:gd name="connsiteY61" fmla="*/ 737767 h 2330834"/>
              <a:gd name="connsiteX62" fmla="*/ 1555991 w 1573071"/>
              <a:gd name="connsiteY62" fmla="*/ 754436 h 2330834"/>
              <a:gd name="connsiteX63" fmla="*/ 1555991 w 1573071"/>
              <a:gd name="connsiteY63" fmla="*/ 792536 h 2330834"/>
              <a:gd name="connsiteX64" fmla="*/ 1517891 w 1573071"/>
              <a:gd name="connsiteY64" fmla="*/ 787774 h 2330834"/>
              <a:gd name="connsiteX65" fmla="*/ 1479791 w 1573071"/>
              <a:gd name="connsiteY65" fmla="*/ 809205 h 2330834"/>
              <a:gd name="connsiteX66" fmla="*/ 1501222 w 1573071"/>
              <a:gd name="connsiteY66" fmla="*/ 825874 h 2330834"/>
              <a:gd name="connsiteX67" fmla="*/ 1541704 w 1573071"/>
              <a:gd name="connsiteY67" fmla="*/ 830636 h 2330834"/>
              <a:gd name="connsiteX68" fmla="*/ 1572660 w 1573071"/>
              <a:gd name="connsiteY68" fmla="*/ 861592 h 2330834"/>
              <a:gd name="connsiteX69" fmla="*/ 1560756 w 1573071"/>
              <a:gd name="connsiteY69" fmla="*/ 892547 h 2330834"/>
              <a:gd name="connsiteX70" fmla="*/ 1558376 w 1573071"/>
              <a:gd name="connsiteY70" fmla="*/ 923504 h 2330834"/>
              <a:gd name="connsiteX71" fmla="*/ 1555991 w 1573071"/>
              <a:gd name="connsiteY71" fmla="*/ 954461 h 2330834"/>
              <a:gd name="connsiteX72" fmla="*/ 1567897 w 1573071"/>
              <a:gd name="connsiteY72" fmla="*/ 973511 h 2330834"/>
              <a:gd name="connsiteX73" fmla="*/ 1517894 w 1573071"/>
              <a:gd name="connsiteY73" fmla="*/ 956839 h 2330834"/>
              <a:gd name="connsiteX74" fmla="*/ 1463123 w 1573071"/>
              <a:gd name="connsiteY74" fmla="*/ 975893 h 2330834"/>
              <a:gd name="connsiteX75" fmla="*/ 1425022 w 1573071"/>
              <a:gd name="connsiteY75" fmla="*/ 933030 h 2330834"/>
              <a:gd name="connsiteX76" fmla="*/ 1403591 w 1573071"/>
              <a:gd name="connsiteY76" fmla="*/ 925886 h 2330834"/>
              <a:gd name="connsiteX77" fmla="*/ 1389304 w 1573071"/>
              <a:gd name="connsiteY77" fmla="*/ 940174 h 2330834"/>
              <a:gd name="connsiteX78" fmla="*/ 1398829 w 1573071"/>
              <a:gd name="connsiteY78" fmla="*/ 968749 h 2330834"/>
              <a:gd name="connsiteX79" fmla="*/ 1348822 w 1573071"/>
              <a:gd name="connsiteY79" fmla="*/ 968749 h 2330834"/>
              <a:gd name="connsiteX80" fmla="*/ 1267860 w 1573071"/>
              <a:gd name="connsiteY80" fmla="*/ 987799 h 2330834"/>
              <a:gd name="connsiteX81" fmla="*/ 1239285 w 1573071"/>
              <a:gd name="connsiteY81" fmla="*/ 1009230 h 2330834"/>
              <a:gd name="connsiteX82" fmla="*/ 1213091 w 1573071"/>
              <a:gd name="connsiteY82" fmla="*/ 1013992 h 2330834"/>
              <a:gd name="connsiteX83" fmla="*/ 1191660 w 1573071"/>
              <a:gd name="connsiteY83" fmla="*/ 1025899 h 2330834"/>
              <a:gd name="connsiteX84" fmla="*/ 1160704 w 1573071"/>
              <a:gd name="connsiteY84" fmla="*/ 1023517 h 2330834"/>
              <a:gd name="connsiteX85" fmla="*/ 1101172 w 1573071"/>
              <a:gd name="connsiteY85" fmla="*/ 1049711 h 2330834"/>
              <a:gd name="connsiteX86" fmla="*/ 1060691 w 1573071"/>
              <a:gd name="connsiteY86" fmla="*/ 1042567 h 2330834"/>
              <a:gd name="connsiteX87" fmla="*/ 1022591 w 1573071"/>
              <a:gd name="connsiteY87" fmla="*/ 1063999 h 2330834"/>
              <a:gd name="connsiteX88" fmla="*/ 994016 w 1573071"/>
              <a:gd name="connsiteY88" fmla="*/ 1080667 h 2330834"/>
              <a:gd name="connsiteX89" fmla="*/ 989254 w 1573071"/>
              <a:gd name="connsiteY89" fmla="*/ 1109242 h 2330834"/>
              <a:gd name="connsiteX90" fmla="*/ 960679 w 1573071"/>
              <a:gd name="connsiteY90" fmla="*/ 1097336 h 2330834"/>
              <a:gd name="connsiteX91" fmla="*/ 958300 w 1573071"/>
              <a:gd name="connsiteY91" fmla="*/ 1147341 h 2330834"/>
              <a:gd name="connsiteX92" fmla="*/ 979731 w 1573071"/>
              <a:gd name="connsiteY92" fmla="*/ 1156865 h 2330834"/>
              <a:gd name="connsiteX93" fmla="*/ 974968 w 1573071"/>
              <a:gd name="connsiteY93" fmla="*/ 1230683 h 2330834"/>
              <a:gd name="connsiteX94" fmla="*/ 984494 w 1573071"/>
              <a:gd name="connsiteY94" fmla="*/ 1292598 h 2330834"/>
              <a:gd name="connsiteX95" fmla="*/ 1032119 w 1573071"/>
              <a:gd name="connsiteY95" fmla="*/ 1373560 h 2330834"/>
              <a:gd name="connsiteX96" fmla="*/ 1072600 w 1573071"/>
              <a:gd name="connsiteY96" fmla="*/ 1394991 h 2330834"/>
              <a:gd name="connsiteX97" fmla="*/ 1089269 w 1573071"/>
              <a:gd name="connsiteY97" fmla="*/ 1461666 h 2330834"/>
              <a:gd name="connsiteX98" fmla="*/ 1122607 w 1573071"/>
              <a:gd name="connsiteY98" fmla="*/ 1487860 h 2330834"/>
              <a:gd name="connsiteX99" fmla="*/ 1163088 w 1573071"/>
              <a:gd name="connsiteY99" fmla="*/ 1547391 h 2330834"/>
              <a:gd name="connsiteX100" fmla="*/ 1191663 w 1573071"/>
              <a:gd name="connsiteY100" fmla="*/ 1561679 h 2330834"/>
              <a:gd name="connsiteX101" fmla="*/ 1220238 w 1573071"/>
              <a:gd name="connsiteY101" fmla="*/ 1599778 h 2330834"/>
              <a:gd name="connsiteX102" fmla="*/ 1215943 w 1573071"/>
              <a:gd name="connsiteY102" fmla="*/ 1619638 h 2330834"/>
              <a:gd name="connsiteX103" fmla="*/ 1196425 w 1573071"/>
              <a:gd name="connsiteY103" fmla="*/ 1668835 h 2330834"/>
              <a:gd name="connsiteX104" fmla="*/ 1144037 w 1573071"/>
              <a:gd name="connsiteY104" fmla="*/ 1664071 h 2330834"/>
              <a:gd name="connsiteX105" fmla="*/ 1124987 w 1573071"/>
              <a:gd name="connsiteY105" fmla="*/ 1709314 h 2330834"/>
              <a:gd name="connsiteX106" fmla="*/ 1048787 w 1573071"/>
              <a:gd name="connsiteY106" fmla="*/ 1742652 h 2330834"/>
              <a:gd name="connsiteX107" fmla="*/ 1020212 w 1573071"/>
              <a:gd name="connsiteY107" fmla="*/ 1802183 h 2330834"/>
              <a:gd name="connsiteX108" fmla="*/ 1036881 w 1573071"/>
              <a:gd name="connsiteY108" fmla="*/ 1849808 h 2330834"/>
              <a:gd name="connsiteX109" fmla="*/ 1017832 w 1573071"/>
              <a:gd name="connsiteY109" fmla="*/ 1890291 h 2330834"/>
              <a:gd name="connsiteX110" fmla="*/ 984493 w 1573071"/>
              <a:gd name="connsiteY110" fmla="*/ 1887908 h 2330834"/>
              <a:gd name="connsiteX111" fmla="*/ 982112 w 1573071"/>
              <a:gd name="connsiteY111" fmla="*/ 1952202 h 2330834"/>
              <a:gd name="connsiteX112" fmla="*/ 946393 w 1573071"/>
              <a:gd name="connsiteY112" fmla="*/ 1968871 h 2330834"/>
              <a:gd name="connsiteX113" fmla="*/ 910674 w 1573071"/>
              <a:gd name="connsiteY113" fmla="*/ 1976014 h 2330834"/>
              <a:gd name="connsiteX114" fmla="*/ 910674 w 1573071"/>
              <a:gd name="connsiteY114" fmla="*/ 2040308 h 2330834"/>
              <a:gd name="connsiteX115" fmla="*/ 967824 w 1573071"/>
              <a:gd name="connsiteY115" fmla="*/ 2049833 h 2330834"/>
              <a:gd name="connsiteX116" fmla="*/ 1001162 w 1573071"/>
              <a:gd name="connsiteY116" fmla="*/ 2045071 h 2330834"/>
              <a:gd name="connsiteX117" fmla="*/ 1005922 w 1573071"/>
              <a:gd name="connsiteY117" fmla="*/ 2118890 h 2330834"/>
              <a:gd name="connsiteX118" fmla="*/ 982112 w 1573071"/>
              <a:gd name="connsiteY118" fmla="*/ 2140321 h 2330834"/>
              <a:gd name="connsiteX119" fmla="*/ 922581 w 1573071"/>
              <a:gd name="connsiteY119" fmla="*/ 2137941 h 2330834"/>
              <a:gd name="connsiteX120" fmla="*/ 870193 w 1573071"/>
              <a:gd name="connsiteY120" fmla="*/ 2147466 h 2330834"/>
              <a:gd name="connsiteX121" fmla="*/ 824949 w 1573071"/>
              <a:gd name="connsiteY121" fmla="*/ 2171279 h 2330834"/>
              <a:gd name="connsiteX122" fmla="*/ 779704 w 1573071"/>
              <a:gd name="connsiteY122" fmla="*/ 2178421 h 2330834"/>
              <a:gd name="connsiteX123" fmla="*/ 758274 w 1573071"/>
              <a:gd name="connsiteY123" fmla="*/ 2197473 h 2330834"/>
              <a:gd name="connsiteX124" fmla="*/ 751131 w 1573071"/>
              <a:gd name="connsiteY124" fmla="*/ 2242716 h 2330834"/>
              <a:gd name="connsiteX125" fmla="*/ 734462 w 1573071"/>
              <a:gd name="connsiteY125" fmla="*/ 2254623 h 2330834"/>
              <a:gd name="connsiteX126" fmla="*/ 689218 w 1573071"/>
              <a:gd name="connsiteY126" fmla="*/ 2304629 h 2330834"/>
              <a:gd name="connsiteX127" fmla="*/ 665406 w 1573071"/>
              <a:gd name="connsiteY127" fmla="*/ 2309390 h 2330834"/>
              <a:gd name="connsiteX128" fmla="*/ 617781 w 1573071"/>
              <a:gd name="connsiteY128" fmla="*/ 2330822 h 2330834"/>
              <a:gd name="connsiteX129" fmla="*/ 579681 w 1573071"/>
              <a:gd name="connsiteY129" fmla="*/ 2314153 h 2330834"/>
              <a:gd name="connsiteX130" fmla="*/ 563012 w 1573071"/>
              <a:gd name="connsiteY130" fmla="*/ 2285578 h 2330834"/>
              <a:gd name="connsiteX131" fmla="*/ 520149 w 1573071"/>
              <a:gd name="connsiteY131" fmla="*/ 2295104 h 2330834"/>
              <a:gd name="connsiteX132" fmla="*/ 512573 w 1573071"/>
              <a:gd name="connsiteY132" fmla="*/ 2289000 h 2330834"/>
              <a:gd name="connsiteX133" fmla="*/ 503481 w 1573071"/>
              <a:gd name="connsiteY133" fmla="*/ 2283197 h 2330834"/>
              <a:gd name="connsiteX134" fmla="*/ 522531 w 1573071"/>
              <a:gd name="connsiteY134" fmla="*/ 2176040 h 2330834"/>
              <a:gd name="connsiteX135" fmla="*/ 539199 w 1573071"/>
              <a:gd name="connsiteY135" fmla="*/ 2154609 h 2330834"/>
              <a:gd name="connsiteX136" fmla="*/ 529674 w 1573071"/>
              <a:gd name="connsiteY136" fmla="*/ 2109366 h 2330834"/>
              <a:gd name="connsiteX137" fmla="*/ 553487 w 1573071"/>
              <a:gd name="connsiteY137" fmla="*/ 2095078 h 2330834"/>
              <a:gd name="connsiteX138" fmla="*/ 534437 w 1573071"/>
              <a:gd name="connsiteY138" fmla="*/ 2080791 h 2330834"/>
              <a:gd name="connsiteX139" fmla="*/ 522531 w 1573071"/>
              <a:gd name="connsiteY139" fmla="*/ 2045073 h 2330834"/>
              <a:gd name="connsiteX140" fmla="*/ 513006 w 1573071"/>
              <a:gd name="connsiteY140" fmla="*/ 1999829 h 2330834"/>
              <a:gd name="connsiteX141" fmla="*/ 510624 w 1573071"/>
              <a:gd name="connsiteY141" fmla="*/ 1968871 h 2330834"/>
              <a:gd name="connsiteX142" fmla="*/ 460618 w 1573071"/>
              <a:gd name="connsiteY142" fmla="*/ 1971254 h 2330834"/>
              <a:gd name="connsiteX143" fmla="*/ 427282 w 1573071"/>
              <a:gd name="connsiteY143" fmla="*/ 1935535 h 2330834"/>
              <a:gd name="connsiteX144" fmla="*/ 382037 w 1573071"/>
              <a:gd name="connsiteY144" fmla="*/ 1918865 h 2330834"/>
              <a:gd name="connsiteX145" fmla="*/ 367749 w 1573071"/>
              <a:gd name="connsiteY145" fmla="*/ 1868860 h 2330834"/>
              <a:gd name="connsiteX146" fmla="*/ 365368 w 1573071"/>
              <a:gd name="connsiteY146" fmla="*/ 1847428 h 2330834"/>
              <a:gd name="connsiteX147" fmla="*/ 334413 w 1573071"/>
              <a:gd name="connsiteY147" fmla="*/ 1802185 h 2330834"/>
              <a:gd name="connsiteX148" fmla="*/ 291549 w 1573071"/>
              <a:gd name="connsiteY148" fmla="*/ 1778372 h 2330834"/>
              <a:gd name="connsiteX149" fmla="*/ 248688 w 1573071"/>
              <a:gd name="connsiteY149" fmla="*/ 1749798 h 2330834"/>
              <a:gd name="connsiteX150" fmla="*/ 215349 w 1573071"/>
              <a:gd name="connsiteY150" fmla="*/ 1740272 h 2330834"/>
              <a:gd name="connsiteX151" fmla="*/ 217731 w 1573071"/>
              <a:gd name="connsiteY151" fmla="*/ 1695026 h 2330834"/>
              <a:gd name="connsiteX152" fmla="*/ 174868 w 1573071"/>
              <a:gd name="connsiteY152" fmla="*/ 1709316 h 2330834"/>
              <a:gd name="connsiteX153" fmla="*/ 186775 w 1573071"/>
              <a:gd name="connsiteY153" fmla="*/ 1742654 h 2330834"/>
              <a:gd name="connsiteX154" fmla="*/ 179631 w 1573071"/>
              <a:gd name="connsiteY154" fmla="*/ 1759323 h 2330834"/>
              <a:gd name="connsiteX155" fmla="*/ 141531 w 1573071"/>
              <a:gd name="connsiteY155" fmla="*/ 1730748 h 2330834"/>
              <a:gd name="connsiteX156" fmla="*/ 98669 w 1573071"/>
              <a:gd name="connsiteY156" fmla="*/ 1728366 h 2330834"/>
              <a:gd name="connsiteX157" fmla="*/ 43899 w 1573071"/>
              <a:gd name="connsiteY157" fmla="*/ 1709316 h 2330834"/>
              <a:gd name="connsiteX158" fmla="*/ 10560 w 1573071"/>
              <a:gd name="connsiteY158" fmla="*/ 1706932 h 2330834"/>
              <a:gd name="connsiteX159" fmla="*/ 1037 w 1573071"/>
              <a:gd name="connsiteY159" fmla="*/ 1654548 h 2330834"/>
              <a:gd name="connsiteX160" fmla="*/ 34374 w 1573071"/>
              <a:gd name="connsiteY160" fmla="*/ 1566441 h 2330834"/>
              <a:gd name="connsiteX161" fmla="*/ 60568 w 1573071"/>
              <a:gd name="connsiteY161" fmla="*/ 1518816 h 2330834"/>
              <a:gd name="connsiteX162" fmla="*/ 81999 w 1573071"/>
              <a:gd name="connsiteY162" fmla="*/ 1471191 h 2330834"/>
              <a:gd name="connsiteX163" fmla="*/ 108194 w 1573071"/>
              <a:gd name="connsiteY163" fmla="*/ 1433091 h 2330834"/>
              <a:gd name="connsiteX164" fmla="*/ 146293 w 1573071"/>
              <a:gd name="connsiteY164" fmla="*/ 1423566 h 2330834"/>
              <a:gd name="connsiteX165" fmla="*/ 153438 w 1573071"/>
              <a:gd name="connsiteY165" fmla="*/ 1387848 h 2330834"/>
              <a:gd name="connsiteX166" fmla="*/ 262975 w 1573071"/>
              <a:gd name="connsiteY166" fmla="*/ 1268785 h 2330834"/>
              <a:gd name="connsiteX167" fmla="*/ 286787 w 1573071"/>
              <a:gd name="connsiteY167" fmla="*/ 1130670 h 2330834"/>
              <a:gd name="connsiteX168" fmla="*/ 282025 w 1573071"/>
              <a:gd name="connsiteY168" fmla="*/ 1049710 h 2330834"/>
              <a:gd name="connsiteX169" fmla="*/ 196300 w 1573071"/>
              <a:gd name="connsiteY169" fmla="*/ 1037804 h 2330834"/>
              <a:gd name="connsiteX170" fmla="*/ 179632 w 1573071"/>
              <a:gd name="connsiteY170" fmla="*/ 956841 h 2330834"/>
              <a:gd name="connsiteX171" fmla="*/ 186775 w 1573071"/>
              <a:gd name="connsiteY171" fmla="*/ 890166 h 2330834"/>
              <a:gd name="connsiteX172" fmla="*/ 148675 w 1573071"/>
              <a:gd name="connsiteY172" fmla="*/ 852066 h 2330834"/>
              <a:gd name="connsiteX173" fmla="*/ 127244 w 1573071"/>
              <a:gd name="connsiteY173" fmla="*/ 811584 h 2330834"/>
              <a:gd name="connsiteX174" fmla="*/ 117719 w 1573071"/>
              <a:gd name="connsiteY174" fmla="*/ 752054 h 2330834"/>
              <a:gd name="connsiteX175" fmla="*/ 102097 w 1573071"/>
              <a:gd name="connsiteY175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192331 w 1573071"/>
              <a:gd name="connsiteY3" fmla="*/ 495672 h 2330834"/>
              <a:gd name="connsiteX4" fmla="*/ 384418 w 1573071"/>
              <a:gd name="connsiteY4" fmla="*/ 471065 h 2330834"/>
              <a:gd name="connsiteX5" fmla="*/ 432041 w 1573071"/>
              <a:gd name="connsiteY5" fmla="*/ 432967 h 2330834"/>
              <a:gd name="connsiteX6" fmla="*/ 508243 w 1573071"/>
              <a:gd name="connsiteY6" fmla="*/ 406772 h 2330834"/>
              <a:gd name="connsiteX7" fmla="*/ 567774 w 1573071"/>
              <a:gd name="connsiteY7" fmla="*/ 347239 h 2330834"/>
              <a:gd name="connsiteX8" fmla="*/ 624924 w 1573071"/>
              <a:gd name="connsiteY8" fmla="*/ 297234 h 2330834"/>
              <a:gd name="connsiteX9" fmla="*/ 713029 w 1573071"/>
              <a:gd name="connsiteY9" fmla="*/ 256754 h 2330834"/>
              <a:gd name="connsiteX10" fmla="*/ 784468 w 1573071"/>
              <a:gd name="connsiteY10" fmla="*/ 232940 h 2330834"/>
              <a:gd name="connsiteX11" fmla="*/ 855903 w 1573071"/>
              <a:gd name="connsiteY11" fmla="*/ 182936 h 2330834"/>
              <a:gd name="connsiteX12" fmla="*/ 908291 w 1573071"/>
              <a:gd name="connsiteY12" fmla="*/ 123405 h 2330834"/>
              <a:gd name="connsiteX13" fmla="*/ 901147 w 1573071"/>
              <a:gd name="connsiteY13" fmla="*/ 73399 h 2330834"/>
              <a:gd name="connsiteX14" fmla="*/ 920197 w 1573071"/>
              <a:gd name="connsiteY14" fmla="*/ 28155 h 2330834"/>
              <a:gd name="connsiteX15" fmla="*/ 922579 w 1573071"/>
              <a:gd name="connsiteY15" fmla="*/ 54349 h 2330834"/>
              <a:gd name="connsiteX16" fmla="*/ 946391 w 1573071"/>
              <a:gd name="connsiteY16" fmla="*/ 32917 h 2330834"/>
              <a:gd name="connsiteX17" fmla="*/ 982113 w 1573071"/>
              <a:gd name="connsiteY17" fmla="*/ 32915 h 2330834"/>
              <a:gd name="connsiteX18" fmla="*/ 1032116 w 1573071"/>
              <a:gd name="connsiteY18" fmla="*/ 59111 h 2330834"/>
              <a:gd name="connsiteX19" fmla="*/ 1060693 w 1573071"/>
              <a:gd name="connsiteY19" fmla="*/ 16246 h 2330834"/>
              <a:gd name="connsiteX20" fmla="*/ 1155942 w 1573071"/>
              <a:gd name="connsiteY20" fmla="*/ 6721 h 2330834"/>
              <a:gd name="connsiteX21" fmla="*/ 1182135 w 1573071"/>
              <a:gd name="connsiteY21" fmla="*/ 1961 h 2330834"/>
              <a:gd name="connsiteX22" fmla="*/ 1255954 w 1573071"/>
              <a:gd name="connsiteY22" fmla="*/ 44824 h 2330834"/>
              <a:gd name="connsiteX23" fmla="*/ 1310722 w 1573071"/>
              <a:gd name="connsiteY23" fmla="*/ 111499 h 2330834"/>
              <a:gd name="connsiteX24" fmla="*/ 1253572 w 1573071"/>
              <a:gd name="connsiteY24" fmla="*/ 125786 h 2330834"/>
              <a:gd name="connsiteX25" fmla="*/ 1229760 w 1573071"/>
              <a:gd name="connsiteY25" fmla="*/ 159124 h 2330834"/>
              <a:gd name="connsiteX26" fmla="*/ 1272622 w 1573071"/>
              <a:gd name="connsiteY26" fmla="*/ 178174 h 2330834"/>
              <a:gd name="connsiteX27" fmla="*/ 1298816 w 1573071"/>
              <a:gd name="connsiteY27" fmla="*/ 175792 h 2330834"/>
              <a:gd name="connsiteX28" fmla="*/ 1322629 w 1573071"/>
              <a:gd name="connsiteY28" fmla="*/ 192461 h 2330834"/>
              <a:gd name="connsiteX29" fmla="*/ 1351204 w 1573071"/>
              <a:gd name="connsiteY29" fmla="*/ 190080 h 2330834"/>
              <a:gd name="connsiteX30" fmla="*/ 1370255 w 1573071"/>
              <a:gd name="connsiteY30" fmla="*/ 201984 h 2330834"/>
              <a:gd name="connsiteX31" fmla="*/ 1289291 w 1573071"/>
              <a:gd name="connsiteY31" fmla="*/ 328192 h 2330834"/>
              <a:gd name="connsiteX32" fmla="*/ 1260716 w 1573071"/>
              <a:gd name="connsiteY32" fmla="*/ 340099 h 2330834"/>
              <a:gd name="connsiteX33" fmla="*/ 1184516 w 1573071"/>
              <a:gd name="connsiteY33" fmla="*/ 306761 h 2330834"/>
              <a:gd name="connsiteX34" fmla="*/ 1101172 w 1573071"/>
              <a:gd name="connsiteY34" fmla="*/ 251992 h 2330834"/>
              <a:gd name="connsiteX35" fmla="*/ 1003541 w 1573071"/>
              <a:gd name="connsiteY35" fmla="*/ 278186 h 2330834"/>
              <a:gd name="connsiteX36" fmla="*/ 991635 w 1573071"/>
              <a:gd name="connsiteY36" fmla="*/ 313905 h 2330834"/>
              <a:gd name="connsiteX37" fmla="*/ 1036879 w 1573071"/>
              <a:gd name="connsiteY37" fmla="*/ 342480 h 2330834"/>
              <a:gd name="connsiteX38" fmla="*/ 1063072 w 1573071"/>
              <a:gd name="connsiteY38" fmla="*/ 392486 h 2330834"/>
              <a:gd name="connsiteX39" fmla="*/ 1060691 w 1573071"/>
              <a:gd name="connsiteY39" fmla="*/ 411536 h 2330834"/>
              <a:gd name="connsiteX40" fmla="*/ 1044022 w 1573071"/>
              <a:gd name="connsiteY40" fmla="*/ 482974 h 2330834"/>
              <a:gd name="connsiteX41" fmla="*/ 1017829 w 1573071"/>
              <a:gd name="connsiteY41" fmla="*/ 530599 h 2330834"/>
              <a:gd name="connsiteX42" fmla="*/ 986872 w 1573071"/>
              <a:gd name="connsiteY42" fmla="*/ 556792 h 2330834"/>
              <a:gd name="connsiteX43" fmla="*/ 972585 w 1573071"/>
              <a:gd name="connsiteY43" fmla="*/ 618705 h 2330834"/>
              <a:gd name="connsiteX44" fmla="*/ 1044022 w 1573071"/>
              <a:gd name="connsiteY44" fmla="*/ 630611 h 2330834"/>
              <a:gd name="connsiteX45" fmla="*/ 1079741 w 1573071"/>
              <a:gd name="connsiteY45" fmla="*/ 590130 h 2330834"/>
              <a:gd name="connsiteX46" fmla="*/ 1110697 w 1573071"/>
              <a:gd name="connsiteY46" fmla="*/ 563936 h 2330834"/>
              <a:gd name="connsiteX47" fmla="*/ 1179754 w 1573071"/>
              <a:gd name="connsiteY47" fmla="*/ 554411 h 2330834"/>
              <a:gd name="connsiteX48" fmla="*/ 1189279 w 1573071"/>
              <a:gd name="connsiteY48" fmla="*/ 623467 h 2330834"/>
              <a:gd name="connsiteX49" fmla="*/ 1251191 w 1573071"/>
              <a:gd name="connsiteY49" fmla="*/ 659186 h 2330834"/>
              <a:gd name="connsiteX50" fmla="*/ 1263097 w 1573071"/>
              <a:gd name="connsiteY50" fmla="*/ 678236 h 2330834"/>
              <a:gd name="connsiteX51" fmla="*/ 1294054 w 1573071"/>
              <a:gd name="connsiteY51" fmla="*/ 675855 h 2330834"/>
              <a:gd name="connsiteX52" fmla="*/ 1272622 w 1573071"/>
              <a:gd name="connsiteY52" fmla="*/ 637755 h 2330834"/>
              <a:gd name="connsiteX53" fmla="*/ 1320247 w 1573071"/>
              <a:gd name="connsiteY53" fmla="*/ 640136 h 2330834"/>
              <a:gd name="connsiteX54" fmla="*/ 1332154 w 1573071"/>
              <a:gd name="connsiteY54" fmla="*/ 675855 h 2330834"/>
              <a:gd name="connsiteX55" fmla="*/ 1346442 w 1573071"/>
              <a:gd name="connsiteY55" fmla="*/ 644899 h 2330834"/>
              <a:gd name="connsiteX56" fmla="*/ 1375016 w 1573071"/>
              <a:gd name="connsiteY56" fmla="*/ 654424 h 2330834"/>
              <a:gd name="connsiteX57" fmla="*/ 1432166 w 1573071"/>
              <a:gd name="connsiteY57" fmla="*/ 644899 h 2330834"/>
              <a:gd name="connsiteX58" fmla="*/ 1448835 w 1573071"/>
              <a:gd name="connsiteY58" fmla="*/ 623467 h 2330834"/>
              <a:gd name="connsiteX59" fmla="*/ 1501222 w 1573071"/>
              <a:gd name="connsiteY59" fmla="*/ 640136 h 2330834"/>
              <a:gd name="connsiteX60" fmla="*/ 1505985 w 1573071"/>
              <a:gd name="connsiteY60" fmla="*/ 678236 h 2330834"/>
              <a:gd name="connsiteX61" fmla="*/ 1532179 w 1573071"/>
              <a:gd name="connsiteY61" fmla="*/ 687761 h 2330834"/>
              <a:gd name="connsiteX62" fmla="*/ 1522654 w 1573071"/>
              <a:gd name="connsiteY62" fmla="*/ 737767 h 2330834"/>
              <a:gd name="connsiteX63" fmla="*/ 1555991 w 1573071"/>
              <a:gd name="connsiteY63" fmla="*/ 754436 h 2330834"/>
              <a:gd name="connsiteX64" fmla="*/ 1555991 w 1573071"/>
              <a:gd name="connsiteY64" fmla="*/ 792536 h 2330834"/>
              <a:gd name="connsiteX65" fmla="*/ 1517891 w 1573071"/>
              <a:gd name="connsiteY65" fmla="*/ 787774 h 2330834"/>
              <a:gd name="connsiteX66" fmla="*/ 1479791 w 1573071"/>
              <a:gd name="connsiteY66" fmla="*/ 809205 h 2330834"/>
              <a:gd name="connsiteX67" fmla="*/ 1501222 w 1573071"/>
              <a:gd name="connsiteY67" fmla="*/ 825874 h 2330834"/>
              <a:gd name="connsiteX68" fmla="*/ 1541704 w 1573071"/>
              <a:gd name="connsiteY68" fmla="*/ 830636 h 2330834"/>
              <a:gd name="connsiteX69" fmla="*/ 1572660 w 1573071"/>
              <a:gd name="connsiteY69" fmla="*/ 861592 h 2330834"/>
              <a:gd name="connsiteX70" fmla="*/ 1560756 w 1573071"/>
              <a:gd name="connsiteY70" fmla="*/ 892547 h 2330834"/>
              <a:gd name="connsiteX71" fmla="*/ 1558376 w 1573071"/>
              <a:gd name="connsiteY71" fmla="*/ 923504 h 2330834"/>
              <a:gd name="connsiteX72" fmla="*/ 1555991 w 1573071"/>
              <a:gd name="connsiteY72" fmla="*/ 954461 h 2330834"/>
              <a:gd name="connsiteX73" fmla="*/ 1567897 w 1573071"/>
              <a:gd name="connsiteY73" fmla="*/ 973511 h 2330834"/>
              <a:gd name="connsiteX74" fmla="*/ 1517894 w 1573071"/>
              <a:gd name="connsiteY74" fmla="*/ 956839 h 2330834"/>
              <a:gd name="connsiteX75" fmla="*/ 1463123 w 1573071"/>
              <a:gd name="connsiteY75" fmla="*/ 975893 h 2330834"/>
              <a:gd name="connsiteX76" fmla="*/ 1425022 w 1573071"/>
              <a:gd name="connsiteY76" fmla="*/ 933030 h 2330834"/>
              <a:gd name="connsiteX77" fmla="*/ 1403591 w 1573071"/>
              <a:gd name="connsiteY77" fmla="*/ 925886 h 2330834"/>
              <a:gd name="connsiteX78" fmla="*/ 1389304 w 1573071"/>
              <a:gd name="connsiteY78" fmla="*/ 940174 h 2330834"/>
              <a:gd name="connsiteX79" fmla="*/ 1398829 w 1573071"/>
              <a:gd name="connsiteY79" fmla="*/ 968749 h 2330834"/>
              <a:gd name="connsiteX80" fmla="*/ 1348822 w 1573071"/>
              <a:gd name="connsiteY80" fmla="*/ 968749 h 2330834"/>
              <a:gd name="connsiteX81" fmla="*/ 1267860 w 1573071"/>
              <a:gd name="connsiteY81" fmla="*/ 987799 h 2330834"/>
              <a:gd name="connsiteX82" fmla="*/ 1239285 w 1573071"/>
              <a:gd name="connsiteY82" fmla="*/ 1009230 h 2330834"/>
              <a:gd name="connsiteX83" fmla="*/ 1213091 w 1573071"/>
              <a:gd name="connsiteY83" fmla="*/ 1013992 h 2330834"/>
              <a:gd name="connsiteX84" fmla="*/ 1191660 w 1573071"/>
              <a:gd name="connsiteY84" fmla="*/ 1025899 h 2330834"/>
              <a:gd name="connsiteX85" fmla="*/ 1160704 w 1573071"/>
              <a:gd name="connsiteY85" fmla="*/ 1023517 h 2330834"/>
              <a:gd name="connsiteX86" fmla="*/ 1101172 w 1573071"/>
              <a:gd name="connsiteY86" fmla="*/ 1049711 h 2330834"/>
              <a:gd name="connsiteX87" fmla="*/ 1060691 w 1573071"/>
              <a:gd name="connsiteY87" fmla="*/ 1042567 h 2330834"/>
              <a:gd name="connsiteX88" fmla="*/ 1022591 w 1573071"/>
              <a:gd name="connsiteY88" fmla="*/ 1063999 h 2330834"/>
              <a:gd name="connsiteX89" fmla="*/ 994016 w 1573071"/>
              <a:gd name="connsiteY89" fmla="*/ 1080667 h 2330834"/>
              <a:gd name="connsiteX90" fmla="*/ 989254 w 1573071"/>
              <a:gd name="connsiteY90" fmla="*/ 1109242 h 2330834"/>
              <a:gd name="connsiteX91" fmla="*/ 960679 w 1573071"/>
              <a:gd name="connsiteY91" fmla="*/ 1097336 h 2330834"/>
              <a:gd name="connsiteX92" fmla="*/ 958300 w 1573071"/>
              <a:gd name="connsiteY92" fmla="*/ 1147341 h 2330834"/>
              <a:gd name="connsiteX93" fmla="*/ 979731 w 1573071"/>
              <a:gd name="connsiteY93" fmla="*/ 1156865 h 2330834"/>
              <a:gd name="connsiteX94" fmla="*/ 974968 w 1573071"/>
              <a:gd name="connsiteY94" fmla="*/ 1230683 h 2330834"/>
              <a:gd name="connsiteX95" fmla="*/ 984494 w 1573071"/>
              <a:gd name="connsiteY95" fmla="*/ 1292598 h 2330834"/>
              <a:gd name="connsiteX96" fmla="*/ 1032119 w 1573071"/>
              <a:gd name="connsiteY96" fmla="*/ 1373560 h 2330834"/>
              <a:gd name="connsiteX97" fmla="*/ 1072600 w 1573071"/>
              <a:gd name="connsiteY97" fmla="*/ 1394991 h 2330834"/>
              <a:gd name="connsiteX98" fmla="*/ 1089269 w 1573071"/>
              <a:gd name="connsiteY98" fmla="*/ 1461666 h 2330834"/>
              <a:gd name="connsiteX99" fmla="*/ 1122607 w 1573071"/>
              <a:gd name="connsiteY99" fmla="*/ 1487860 h 2330834"/>
              <a:gd name="connsiteX100" fmla="*/ 1163088 w 1573071"/>
              <a:gd name="connsiteY100" fmla="*/ 1547391 h 2330834"/>
              <a:gd name="connsiteX101" fmla="*/ 1191663 w 1573071"/>
              <a:gd name="connsiteY101" fmla="*/ 1561679 h 2330834"/>
              <a:gd name="connsiteX102" fmla="*/ 1220238 w 1573071"/>
              <a:gd name="connsiteY102" fmla="*/ 1599778 h 2330834"/>
              <a:gd name="connsiteX103" fmla="*/ 1215943 w 1573071"/>
              <a:gd name="connsiteY103" fmla="*/ 1619638 h 2330834"/>
              <a:gd name="connsiteX104" fmla="*/ 1196425 w 1573071"/>
              <a:gd name="connsiteY104" fmla="*/ 1668835 h 2330834"/>
              <a:gd name="connsiteX105" fmla="*/ 1144037 w 1573071"/>
              <a:gd name="connsiteY105" fmla="*/ 1664071 h 2330834"/>
              <a:gd name="connsiteX106" fmla="*/ 1124987 w 1573071"/>
              <a:gd name="connsiteY106" fmla="*/ 1709314 h 2330834"/>
              <a:gd name="connsiteX107" fmla="*/ 1048787 w 1573071"/>
              <a:gd name="connsiteY107" fmla="*/ 1742652 h 2330834"/>
              <a:gd name="connsiteX108" fmla="*/ 1020212 w 1573071"/>
              <a:gd name="connsiteY108" fmla="*/ 1802183 h 2330834"/>
              <a:gd name="connsiteX109" fmla="*/ 1036881 w 1573071"/>
              <a:gd name="connsiteY109" fmla="*/ 1849808 h 2330834"/>
              <a:gd name="connsiteX110" fmla="*/ 1017832 w 1573071"/>
              <a:gd name="connsiteY110" fmla="*/ 1890291 h 2330834"/>
              <a:gd name="connsiteX111" fmla="*/ 984493 w 1573071"/>
              <a:gd name="connsiteY111" fmla="*/ 1887908 h 2330834"/>
              <a:gd name="connsiteX112" fmla="*/ 982112 w 1573071"/>
              <a:gd name="connsiteY112" fmla="*/ 1952202 h 2330834"/>
              <a:gd name="connsiteX113" fmla="*/ 946393 w 1573071"/>
              <a:gd name="connsiteY113" fmla="*/ 1968871 h 2330834"/>
              <a:gd name="connsiteX114" fmla="*/ 910674 w 1573071"/>
              <a:gd name="connsiteY114" fmla="*/ 1976014 h 2330834"/>
              <a:gd name="connsiteX115" fmla="*/ 910674 w 1573071"/>
              <a:gd name="connsiteY115" fmla="*/ 2040308 h 2330834"/>
              <a:gd name="connsiteX116" fmla="*/ 967824 w 1573071"/>
              <a:gd name="connsiteY116" fmla="*/ 2049833 h 2330834"/>
              <a:gd name="connsiteX117" fmla="*/ 1001162 w 1573071"/>
              <a:gd name="connsiteY117" fmla="*/ 2045071 h 2330834"/>
              <a:gd name="connsiteX118" fmla="*/ 1005922 w 1573071"/>
              <a:gd name="connsiteY118" fmla="*/ 2118890 h 2330834"/>
              <a:gd name="connsiteX119" fmla="*/ 982112 w 1573071"/>
              <a:gd name="connsiteY119" fmla="*/ 2140321 h 2330834"/>
              <a:gd name="connsiteX120" fmla="*/ 922581 w 1573071"/>
              <a:gd name="connsiteY120" fmla="*/ 2137941 h 2330834"/>
              <a:gd name="connsiteX121" fmla="*/ 870193 w 1573071"/>
              <a:gd name="connsiteY121" fmla="*/ 2147466 h 2330834"/>
              <a:gd name="connsiteX122" fmla="*/ 824949 w 1573071"/>
              <a:gd name="connsiteY122" fmla="*/ 2171279 h 2330834"/>
              <a:gd name="connsiteX123" fmla="*/ 779704 w 1573071"/>
              <a:gd name="connsiteY123" fmla="*/ 2178421 h 2330834"/>
              <a:gd name="connsiteX124" fmla="*/ 758274 w 1573071"/>
              <a:gd name="connsiteY124" fmla="*/ 2197473 h 2330834"/>
              <a:gd name="connsiteX125" fmla="*/ 751131 w 1573071"/>
              <a:gd name="connsiteY125" fmla="*/ 2242716 h 2330834"/>
              <a:gd name="connsiteX126" fmla="*/ 734462 w 1573071"/>
              <a:gd name="connsiteY126" fmla="*/ 2254623 h 2330834"/>
              <a:gd name="connsiteX127" fmla="*/ 689218 w 1573071"/>
              <a:gd name="connsiteY127" fmla="*/ 2304629 h 2330834"/>
              <a:gd name="connsiteX128" fmla="*/ 665406 w 1573071"/>
              <a:gd name="connsiteY128" fmla="*/ 2309390 h 2330834"/>
              <a:gd name="connsiteX129" fmla="*/ 617781 w 1573071"/>
              <a:gd name="connsiteY129" fmla="*/ 2330822 h 2330834"/>
              <a:gd name="connsiteX130" fmla="*/ 579681 w 1573071"/>
              <a:gd name="connsiteY130" fmla="*/ 2314153 h 2330834"/>
              <a:gd name="connsiteX131" fmla="*/ 563012 w 1573071"/>
              <a:gd name="connsiteY131" fmla="*/ 2285578 h 2330834"/>
              <a:gd name="connsiteX132" fmla="*/ 520149 w 1573071"/>
              <a:gd name="connsiteY132" fmla="*/ 2295104 h 2330834"/>
              <a:gd name="connsiteX133" fmla="*/ 512573 w 1573071"/>
              <a:gd name="connsiteY133" fmla="*/ 2289000 h 2330834"/>
              <a:gd name="connsiteX134" fmla="*/ 503481 w 1573071"/>
              <a:gd name="connsiteY134" fmla="*/ 2283197 h 2330834"/>
              <a:gd name="connsiteX135" fmla="*/ 522531 w 1573071"/>
              <a:gd name="connsiteY135" fmla="*/ 2176040 h 2330834"/>
              <a:gd name="connsiteX136" fmla="*/ 539199 w 1573071"/>
              <a:gd name="connsiteY136" fmla="*/ 2154609 h 2330834"/>
              <a:gd name="connsiteX137" fmla="*/ 529674 w 1573071"/>
              <a:gd name="connsiteY137" fmla="*/ 2109366 h 2330834"/>
              <a:gd name="connsiteX138" fmla="*/ 553487 w 1573071"/>
              <a:gd name="connsiteY138" fmla="*/ 2095078 h 2330834"/>
              <a:gd name="connsiteX139" fmla="*/ 534437 w 1573071"/>
              <a:gd name="connsiteY139" fmla="*/ 2080791 h 2330834"/>
              <a:gd name="connsiteX140" fmla="*/ 522531 w 1573071"/>
              <a:gd name="connsiteY140" fmla="*/ 2045073 h 2330834"/>
              <a:gd name="connsiteX141" fmla="*/ 513006 w 1573071"/>
              <a:gd name="connsiteY141" fmla="*/ 1999829 h 2330834"/>
              <a:gd name="connsiteX142" fmla="*/ 510624 w 1573071"/>
              <a:gd name="connsiteY142" fmla="*/ 1968871 h 2330834"/>
              <a:gd name="connsiteX143" fmla="*/ 460618 w 1573071"/>
              <a:gd name="connsiteY143" fmla="*/ 1971254 h 2330834"/>
              <a:gd name="connsiteX144" fmla="*/ 427282 w 1573071"/>
              <a:gd name="connsiteY144" fmla="*/ 1935535 h 2330834"/>
              <a:gd name="connsiteX145" fmla="*/ 382037 w 1573071"/>
              <a:gd name="connsiteY145" fmla="*/ 1918865 h 2330834"/>
              <a:gd name="connsiteX146" fmla="*/ 367749 w 1573071"/>
              <a:gd name="connsiteY146" fmla="*/ 1868860 h 2330834"/>
              <a:gd name="connsiteX147" fmla="*/ 365368 w 1573071"/>
              <a:gd name="connsiteY147" fmla="*/ 1847428 h 2330834"/>
              <a:gd name="connsiteX148" fmla="*/ 334413 w 1573071"/>
              <a:gd name="connsiteY148" fmla="*/ 1802185 h 2330834"/>
              <a:gd name="connsiteX149" fmla="*/ 291549 w 1573071"/>
              <a:gd name="connsiteY149" fmla="*/ 1778372 h 2330834"/>
              <a:gd name="connsiteX150" fmla="*/ 248688 w 1573071"/>
              <a:gd name="connsiteY150" fmla="*/ 1749798 h 2330834"/>
              <a:gd name="connsiteX151" fmla="*/ 215349 w 1573071"/>
              <a:gd name="connsiteY151" fmla="*/ 1740272 h 2330834"/>
              <a:gd name="connsiteX152" fmla="*/ 217731 w 1573071"/>
              <a:gd name="connsiteY152" fmla="*/ 1695026 h 2330834"/>
              <a:gd name="connsiteX153" fmla="*/ 174868 w 1573071"/>
              <a:gd name="connsiteY153" fmla="*/ 1709316 h 2330834"/>
              <a:gd name="connsiteX154" fmla="*/ 186775 w 1573071"/>
              <a:gd name="connsiteY154" fmla="*/ 1742654 h 2330834"/>
              <a:gd name="connsiteX155" fmla="*/ 179631 w 1573071"/>
              <a:gd name="connsiteY155" fmla="*/ 1759323 h 2330834"/>
              <a:gd name="connsiteX156" fmla="*/ 141531 w 1573071"/>
              <a:gd name="connsiteY156" fmla="*/ 1730748 h 2330834"/>
              <a:gd name="connsiteX157" fmla="*/ 98669 w 1573071"/>
              <a:gd name="connsiteY157" fmla="*/ 1728366 h 2330834"/>
              <a:gd name="connsiteX158" fmla="*/ 43899 w 1573071"/>
              <a:gd name="connsiteY158" fmla="*/ 1709316 h 2330834"/>
              <a:gd name="connsiteX159" fmla="*/ 10560 w 1573071"/>
              <a:gd name="connsiteY159" fmla="*/ 1706932 h 2330834"/>
              <a:gd name="connsiteX160" fmla="*/ 1037 w 1573071"/>
              <a:gd name="connsiteY160" fmla="*/ 1654548 h 2330834"/>
              <a:gd name="connsiteX161" fmla="*/ 34374 w 1573071"/>
              <a:gd name="connsiteY161" fmla="*/ 1566441 h 2330834"/>
              <a:gd name="connsiteX162" fmla="*/ 60568 w 1573071"/>
              <a:gd name="connsiteY162" fmla="*/ 1518816 h 2330834"/>
              <a:gd name="connsiteX163" fmla="*/ 81999 w 1573071"/>
              <a:gd name="connsiteY163" fmla="*/ 1471191 h 2330834"/>
              <a:gd name="connsiteX164" fmla="*/ 108194 w 1573071"/>
              <a:gd name="connsiteY164" fmla="*/ 1433091 h 2330834"/>
              <a:gd name="connsiteX165" fmla="*/ 146293 w 1573071"/>
              <a:gd name="connsiteY165" fmla="*/ 1423566 h 2330834"/>
              <a:gd name="connsiteX166" fmla="*/ 153438 w 1573071"/>
              <a:gd name="connsiteY166" fmla="*/ 1387848 h 2330834"/>
              <a:gd name="connsiteX167" fmla="*/ 262975 w 1573071"/>
              <a:gd name="connsiteY167" fmla="*/ 1268785 h 2330834"/>
              <a:gd name="connsiteX168" fmla="*/ 286787 w 1573071"/>
              <a:gd name="connsiteY168" fmla="*/ 1130670 h 2330834"/>
              <a:gd name="connsiteX169" fmla="*/ 282025 w 1573071"/>
              <a:gd name="connsiteY169" fmla="*/ 1049710 h 2330834"/>
              <a:gd name="connsiteX170" fmla="*/ 196300 w 1573071"/>
              <a:gd name="connsiteY170" fmla="*/ 1037804 h 2330834"/>
              <a:gd name="connsiteX171" fmla="*/ 179632 w 1573071"/>
              <a:gd name="connsiteY171" fmla="*/ 956841 h 2330834"/>
              <a:gd name="connsiteX172" fmla="*/ 186775 w 1573071"/>
              <a:gd name="connsiteY172" fmla="*/ 890166 h 2330834"/>
              <a:gd name="connsiteX173" fmla="*/ 148675 w 1573071"/>
              <a:gd name="connsiteY173" fmla="*/ 852066 h 2330834"/>
              <a:gd name="connsiteX174" fmla="*/ 127244 w 1573071"/>
              <a:gd name="connsiteY174" fmla="*/ 811584 h 2330834"/>
              <a:gd name="connsiteX175" fmla="*/ 117719 w 1573071"/>
              <a:gd name="connsiteY175" fmla="*/ 752054 h 2330834"/>
              <a:gd name="connsiteX176" fmla="*/ 102097 w 1573071"/>
              <a:gd name="connsiteY176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201856 w 1573071"/>
              <a:gd name="connsiteY3" fmla="*/ 502815 h 2330834"/>
              <a:gd name="connsiteX4" fmla="*/ 384418 w 1573071"/>
              <a:gd name="connsiteY4" fmla="*/ 471065 h 2330834"/>
              <a:gd name="connsiteX5" fmla="*/ 432041 w 1573071"/>
              <a:gd name="connsiteY5" fmla="*/ 432967 h 2330834"/>
              <a:gd name="connsiteX6" fmla="*/ 508243 w 1573071"/>
              <a:gd name="connsiteY6" fmla="*/ 406772 h 2330834"/>
              <a:gd name="connsiteX7" fmla="*/ 567774 w 1573071"/>
              <a:gd name="connsiteY7" fmla="*/ 347239 h 2330834"/>
              <a:gd name="connsiteX8" fmla="*/ 624924 w 1573071"/>
              <a:gd name="connsiteY8" fmla="*/ 297234 h 2330834"/>
              <a:gd name="connsiteX9" fmla="*/ 713029 w 1573071"/>
              <a:gd name="connsiteY9" fmla="*/ 256754 h 2330834"/>
              <a:gd name="connsiteX10" fmla="*/ 784468 w 1573071"/>
              <a:gd name="connsiteY10" fmla="*/ 232940 h 2330834"/>
              <a:gd name="connsiteX11" fmla="*/ 855903 w 1573071"/>
              <a:gd name="connsiteY11" fmla="*/ 182936 h 2330834"/>
              <a:gd name="connsiteX12" fmla="*/ 908291 w 1573071"/>
              <a:gd name="connsiteY12" fmla="*/ 123405 h 2330834"/>
              <a:gd name="connsiteX13" fmla="*/ 901147 w 1573071"/>
              <a:gd name="connsiteY13" fmla="*/ 73399 h 2330834"/>
              <a:gd name="connsiteX14" fmla="*/ 920197 w 1573071"/>
              <a:gd name="connsiteY14" fmla="*/ 28155 h 2330834"/>
              <a:gd name="connsiteX15" fmla="*/ 922579 w 1573071"/>
              <a:gd name="connsiteY15" fmla="*/ 54349 h 2330834"/>
              <a:gd name="connsiteX16" fmla="*/ 946391 w 1573071"/>
              <a:gd name="connsiteY16" fmla="*/ 32917 h 2330834"/>
              <a:gd name="connsiteX17" fmla="*/ 982113 w 1573071"/>
              <a:gd name="connsiteY17" fmla="*/ 32915 h 2330834"/>
              <a:gd name="connsiteX18" fmla="*/ 1032116 w 1573071"/>
              <a:gd name="connsiteY18" fmla="*/ 59111 h 2330834"/>
              <a:gd name="connsiteX19" fmla="*/ 1060693 w 1573071"/>
              <a:gd name="connsiteY19" fmla="*/ 16246 h 2330834"/>
              <a:gd name="connsiteX20" fmla="*/ 1155942 w 1573071"/>
              <a:gd name="connsiteY20" fmla="*/ 6721 h 2330834"/>
              <a:gd name="connsiteX21" fmla="*/ 1182135 w 1573071"/>
              <a:gd name="connsiteY21" fmla="*/ 1961 h 2330834"/>
              <a:gd name="connsiteX22" fmla="*/ 1255954 w 1573071"/>
              <a:gd name="connsiteY22" fmla="*/ 44824 h 2330834"/>
              <a:gd name="connsiteX23" fmla="*/ 1310722 w 1573071"/>
              <a:gd name="connsiteY23" fmla="*/ 111499 h 2330834"/>
              <a:gd name="connsiteX24" fmla="*/ 1253572 w 1573071"/>
              <a:gd name="connsiteY24" fmla="*/ 125786 h 2330834"/>
              <a:gd name="connsiteX25" fmla="*/ 1229760 w 1573071"/>
              <a:gd name="connsiteY25" fmla="*/ 159124 h 2330834"/>
              <a:gd name="connsiteX26" fmla="*/ 1272622 w 1573071"/>
              <a:gd name="connsiteY26" fmla="*/ 178174 h 2330834"/>
              <a:gd name="connsiteX27" fmla="*/ 1298816 w 1573071"/>
              <a:gd name="connsiteY27" fmla="*/ 175792 h 2330834"/>
              <a:gd name="connsiteX28" fmla="*/ 1322629 w 1573071"/>
              <a:gd name="connsiteY28" fmla="*/ 192461 h 2330834"/>
              <a:gd name="connsiteX29" fmla="*/ 1351204 w 1573071"/>
              <a:gd name="connsiteY29" fmla="*/ 190080 h 2330834"/>
              <a:gd name="connsiteX30" fmla="*/ 1370255 w 1573071"/>
              <a:gd name="connsiteY30" fmla="*/ 201984 h 2330834"/>
              <a:gd name="connsiteX31" fmla="*/ 1289291 w 1573071"/>
              <a:gd name="connsiteY31" fmla="*/ 328192 h 2330834"/>
              <a:gd name="connsiteX32" fmla="*/ 1260716 w 1573071"/>
              <a:gd name="connsiteY32" fmla="*/ 340099 h 2330834"/>
              <a:gd name="connsiteX33" fmla="*/ 1184516 w 1573071"/>
              <a:gd name="connsiteY33" fmla="*/ 306761 h 2330834"/>
              <a:gd name="connsiteX34" fmla="*/ 1101172 w 1573071"/>
              <a:gd name="connsiteY34" fmla="*/ 251992 h 2330834"/>
              <a:gd name="connsiteX35" fmla="*/ 1003541 w 1573071"/>
              <a:gd name="connsiteY35" fmla="*/ 278186 h 2330834"/>
              <a:gd name="connsiteX36" fmla="*/ 991635 w 1573071"/>
              <a:gd name="connsiteY36" fmla="*/ 313905 h 2330834"/>
              <a:gd name="connsiteX37" fmla="*/ 1036879 w 1573071"/>
              <a:gd name="connsiteY37" fmla="*/ 342480 h 2330834"/>
              <a:gd name="connsiteX38" fmla="*/ 1063072 w 1573071"/>
              <a:gd name="connsiteY38" fmla="*/ 392486 h 2330834"/>
              <a:gd name="connsiteX39" fmla="*/ 1060691 w 1573071"/>
              <a:gd name="connsiteY39" fmla="*/ 411536 h 2330834"/>
              <a:gd name="connsiteX40" fmla="*/ 1044022 w 1573071"/>
              <a:gd name="connsiteY40" fmla="*/ 482974 h 2330834"/>
              <a:gd name="connsiteX41" fmla="*/ 1017829 w 1573071"/>
              <a:gd name="connsiteY41" fmla="*/ 530599 h 2330834"/>
              <a:gd name="connsiteX42" fmla="*/ 986872 w 1573071"/>
              <a:gd name="connsiteY42" fmla="*/ 556792 h 2330834"/>
              <a:gd name="connsiteX43" fmla="*/ 972585 w 1573071"/>
              <a:gd name="connsiteY43" fmla="*/ 618705 h 2330834"/>
              <a:gd name="connsiteX44" fmla="*/ 1044022 w 1573071"/>
              <a:gd name="connsiteY44" fmla="*/ 630611 h 2330834"/>
              <a:gd name="connsiteX45" fmla="*/ 1079741 w 1573071"/>
              <a:gd name="connsiteY45" fmla="*/ 590130 h 2330834"/>
              <a:gd name="connsiteX46" fmla="*/ 1110697 w 1573071"/>
              <a:gd name="connsiteY46" fmla="*/ 563936 h 2330834"/>
              <a:gd name="connsiteX47" fmla="*/ 1179754 w 1573071"/>
              <a:gd name="connsiteY47" fmla="*/ 554411 h 2330834"/>
              <a:gd name="connsiteX48" fmla="*/ 1189279 w 1573071"/>
              <a:gd name="connsiteY48" fmla="*/ 623467 h 2330834"/>
              <a:gd name="connsiteX49" fmla="*/ 1251191 w 1573071"/>
              <a:gd name="connsiteY49" fmla="*/ 659186 h 2330834"/>
              <a:gd name="connsiteX50" fmla="*/ 1263097 w 1573071"/>
              <a:gd name="connsiteY50" fmla="*/ 678236 h 2330834"/>
              <a:gd name="connsiteX51" fmla="*/ 1294054 w 1573071"/>
              <a:gd name="connsiteY51" fmla="*/ 675855 h 2330834"/>
              <a:gd name="connsiteX52" fmla="*/ 1272622 w 1573071"/>
              <a:gd name="connsiteY52" fmla="*/ 637755 h 2330834"/>
              <a:gd name="connsiteX53" fmla="*/ 1320247 w 1573071"/>
              <a:gd name="connsiteY53" fmla="*/ 640136 h 2330834"/>
              <a:gd name="connsiteX54" fmla="*/ 1332154 w 1573071"/>
              <a:gd name="connsiteY54" fmla="*/ 675855 h 2330834"/>
              <a:gd name="connsiteX55" fmla="*/ 1346442 w 1573071"/>
              <a:gd name="connsiteY55" fmla="*/ 644899 h 2330834"/>
              <a:gd name="connsiteX56" fmla="*/ 1375016 w 1573071"/>
              <a:gd name="connsiteY56" fmla="*/ 654424 h 2330834"/>
              <a:gd name="connsiteX57" fmla="*/ 1432166 w 1573071"/>
              <a:gd name="connsiteY57" fmla="*/ 644899 h 2330834"/>
              <a:gd name="connsiteX58" fmla="*/ 1448835 w 1573071"/>
              <a:gd name="connsiteY58" fmla="*/ 623467 h 2330834"/>
              <a:gd name="connsiteX59" fmla="*/ 1501222 w 1573071"/>
              <a:gd name="connsiteY59" fmla="*/ 640136 h 2330834"/>
              <a:gd name="connsiteX60" fmla="*/ 1505985 w 1573071"/>
              <a:gd name="connsiteY60" fmla="*/ 678236 h 2330834"/>
              <a:gd name="connsiteX61" fmla="*/ 1532179 w 1573071"/>
              <a:gd name="connsiteY61" fmla="*/ 687761 h 2330834"/>
              <a:gd name="connsiteX62" fmla="*/ 1522654 w 1573071"/>
              <a:gd name="connsiteY62" fmla="*/ 737767 h 2330834"/>
              <a:gd name="connsiteX63" fmla="*/ 1555991 w 1573071"/>
              <a:gd name="connsiteY63" fmla="*/ 754436 h 2330834"/>
              <a:gd name="connsiteX64" fmla="*/ 1555991 w 1573071"/>
              <a:gd name="connsiteY64" fmla="*/ 792536 h 2330834"/>
              <a:gd name="connsiteX65" fmla="*/ 1517891 w 1573071"/>
              <a:gd name="connsiteY65" fmla="*/ 787774 h 2330834"/>
              <a:gd name="connsiteX66" fmla="*/ 1479791 w 1573071"/>
              <a:gd name="connsiteY66" fmla="*/ 809205 h 2330834"/>
              <a:gd name="connsiteX67" fmla="*/ 1501222 w 1573071"/>
              <a:gd name="connsiteY67" fmla="*/ 825874 h 2330834"/>
              <a:gd name="connsiteX68" fmla="*/ 1541704 w 1573071"/>
              <a:gd name="connsiteY68" fmla="*/ 830636 h 2330834"/>
              <a:gd name="connsiteX69" fmla="*/ 1572660 w 1573071"/>
              <a:gd name="connsiteY69" fmla="*/ 861592 h 2330834"/>
              <a:gd name="connsiteX70" fmla="*/ 1560756 w 1573071"/>
              <a:gd name="connsiteY70" fmla="*/ 892547 h 2330834"/>
              <a:gd name="connsiteX71" fmla="*/ 1558376 w 1573071"/>
              <a:gd name="connsiteY71" fmla="*/ 923504 h 2330834"/>
              <a:gd name="connsiteX72" fmla="*/ 1555991 w 1573071"/>
              <a:gd name="connsiteY72" fmla="*/ 954461 h 2330834"/>
              <a:gd name="connsiteX73" fmla="*/ 1567897 w 1573071"/>
              <a:gd name="connsiteY73" fmla="*/ 973511 h 2330834"/>
              <a:gd name="connsiteX74" fmla="*/ 1517894 w 1573071"/>
              <a:gd name="connsiteY74" fmla="*/ 956839 h 2330834"/>
              <a:gd name="connsiteX75" fmla="*/ 1463123 w 1573071"/>
              <a:gd name="connsiteY75" fmla="*/ 975893 h 2330834"/>
              <a:gd name="connsiteX76" fmla="*/ 1425022 w 1573071"/>
              <a:gd name="connsiteY76" fmla="*/ 933030 h 2330834"/>
              <a:gd name="connsiteX77" fmla="*/ 1403591 w 1573071"/>
              <a:gd name="connsiteY77" fmla="*/ 925886 h 2330834"/>
              <a:gd name="connsiteX78" fmla="*/ 1389304 w 1573071"/>
              <a:gd name="connsiteY78" fmla="*/ 940174 h 2330834"/>
              <a:gd name="connsiteX79" fmla="*/ 1398829 w 1573071"/>
              <a:gd name="connsiteY79" fmla="*/ 968749 h 2330834"/>
              <a:gd name="connsiteX80" fmla="*/ 1348822 w 1573071"/>
              <a:gd name="connsiteY80" fmla="*/ 968749 h 2330834"/>
              <a:gd name="connsiteX81" fmla="*/ 1267860 w 1573071"/>
              <a:gd name="connsiteY81" fmla="*/ 987799 h 2330834"/>
              <a:gd name="connsiteX82" fmla="*/ 1239285 w 1573071"/>
              <a:gd name="connsiteY82" fmla="*/ 1009230 h 2330834"/>
              <a:gd name="connsiteX83" fmla="*/ 1213091 w 1573071"/>
              <a:gd name="connsiteY83" fmla="*/ 1013992 h 2330834"/>
              <a:gd name="connsiteX84" fmla="*/ 1191660 w 1573071"/>
              <a:gd name="connsiteY84" fmla="*/ 1025899 h 2330834"/>
              <a:gd name="connsiteX85" fmla="*/ 1160704 w 1573071"/>
              <a:gd name="connsiteY85" fmla="*/ 1023517 h 2330834"/>
              <a:gd name="connsiteX86" fmla="*/ 1101172 w 1573071"/>
              <a:gd name="connsiteY86" fmla="*/ 1049711 h 2330834"/>
              <a:gd name="connsiteX87" fmla="*/ 1060691 w 1573071"/>
              <a:gd name="connsiteY87" fmla="*/ 1042567 h 2330834"/>
              <a:gd name="connsiteX88" fmla="*/ 1022591 w 1573071"/>
              <a:gd name="connsiteY88" fmla="*/ 1063999 h 2330834"/>
              <a:gd name="connsiteX89" fmla="*/ 994016 w 1573071"/>
              <a:gd name="connsiteY89" fmla="*/ 1080667 h 2330834"/>
              <a:gd name="connsiteX90" fmla="*/ 989254 w 1573071"/>
              <a:gd name="connsiteY90" fmla="*/ 1109242 h 2330834"/>
              <a:gd name="connsiteX91" fmla="*/ 960679 w 1573071"/>
              <a:gd name="connsiteY91" fmla="*/ 1097336 h 2330834"/>
              <a:gd name="connsiteX92" fmla="*/ 958300 w 1573071"/>
              <a:gd name="connsiteY92" fmla="*/ 1147341 h 2330834"/>
              <a:gd name="connsiteX93" fmla="*/ 979731 w 1573071"/>
              <a:gd name="connsiteY93" fmla="*/ 1156865 h 2330834"/>
              <a:gd name="connsiteX94" fmla="*/ 974968 w 1573071"/>
              <a:gd name="connsiteY94" fmla="*/ 1230683 h 2330834"/>
              <a:gd name="connsiteX95" fmla="*/ 984494 w 1573071"/>
              <a:gd name="connsiteY95" fmla="*/ 1292598 h 2330834"/>
              <a:gd name="connsiteX96" fmla="*/ 1032119 w 1573071"/>
              <a:gd name="connsiteY96" fmla="*/ 1373560 h 2330834"/>
              <a:gd name="connsiteX97" fmla="*/ 1072600 w 1573071"/>
              <a:gd name="connsiteY97" fmla="*/ 1394991 h 2330834"/>
              <a:gd name="connsiteX98" fmla="*/ 1089269 w 1573071"/>
              <a:gd name="connsiteY98" fmla="*/ 1461666 h 2330834"/>
              <a:gd name="connsiteX99" fmla="*/ 1122607 w 1573071"/>
              <a:gd name="connsiteY99" fmla="*/ 1487860 h 2330834"/>
              <a:gd name="connsiteX100" fmla="*/ 1163088 w 1573071"/>
              <a:gd name="connsiteY100" fmla="*/ 1547391 h 2330834"/>
              <a:gd name="connsiteX101" fmla="*/ 1191663 w 1573071"/>
              <a:gd name="connsiteY101" fmla="*/ 1561679 h 2330834"/>
              <a:gd name="connsiteX102" fmla="*/ 1220238 w 1573071"/>
              <a:gd name="connsiteY102" fmla="*/ 1599778 h 2330834"/>
              <a:gd name="connsiteX103" fmla="*/ 1215943 w 1573071"/>
              <a:gd name="connsiteY103" fmla="*/ 1619638 h 2330834"/>
              <a:gd name="connsiteX104" fmla="*/ 1196425 w 1573071"/>
              <a:gd name="connsiteY104" fmla="*/ 1668835 h 2330834"/>
              <a:gd name="connsiteX105" fmla="*/ 1144037 w 1573071"/>
              <a:gd name="connsiteY105" fmla="*/ 1664071 h 2330834"/>
              <a:gd name="connsiteX106" fmla="*/ 1124987 w 1573071"/>
              <a:gd name="connsiteY106" fmla="*/ 1709314 h 2330834"/>
              <a:gd name="connsiteX107" fmla="*/ 1048787 w 1573071"/>
              <a:gd name="connsiteY107" fmla="*/ 1742652 h 2330834"/>
              <a:gd name="connsiteX108" fmla="*/ 1020212 w 1573071"/>
              <a:gd name="connsiteY108" fmla="*/ 1802183 h 2330834"/>
              <a:gd name="connsiteX109" fmla="*/ 1036881 w 1573071"/>
              <a:gd name="connsiteY109" fmla="*/ 1849808 h 2330834"/>
              <a:gd name="connsiteX110" fmla="*/ 1017832 w 1573071"/>
              <a:gd name="connsiteY110" fmla="*/ 1890291 h 2330834"/>
              <a:gd name="connsiteX111" fmla="*/ 984493 w 1573071"/>
              <a:gd name="connsiteY111" fmla="*/ 1887908 h 2330834"/>
              <a:gd name="connsiteX112" fmla="*/ 982112 w 1573071"/>
              <a:gd name="connsiteY112" fmla="*/ 1952202 h 2330834"/>
              <a:gd name="connsiteX113" fmla="*/ 946393 w 1573071"/>
              <a:gd name="connsiteY113" fmla="*/ 1968871 h 2330834"/>
              <a:gd name="connsiteX114" fmla="*/ 910674 w 1573071"/>
              <a:gd name="connsiteY114" fmla="*/ 1976014 h 2330834"/>
              <a:gd name="connsiteX115" fmla="*/ 910674 w 1573071"/>
              <a:gd name="connsiteY115" fmla="*/ 2040308 h 2330834"/>
              <a:gd name="connsiteX116" fmla="*/ 967824 w 1573071"/>
              <a:gd name="connsiteY116" fmla="*/ 2049833 h 2330834"/>
              <a:gd name="connsiteX117" fmla="*/ 1001162 w 1573071"/>
              <a:gd name="connsiteY117" fmla="*/ 2045071 h 2330834"/>
              <a:gd name="connsiteX118" fmla="*/ 1005922 w 1573071"/>
              <a:gd name="connsiteY118" fmla="*/ 2118890 h 2330834"/>
              <a:gd name="connsiteX119" fmla="*/ 982112 w 1573071"/>
              <a:gd name="connsiteY119" fmla="*/ 2140321 h 2330834"/>
              <a:gd name="connsiteX120" fmla="*/ 922581 w 1573071"/>
              <a:gd name="connsiteY120" fmla="*/ 2137941 h 2330834"/>
              <a:gd name="connsiteX121" fmla="*/ 870193 w 1573071"/>
              <a:gd name="connsiteY121" fmla="*/ 2147466 h 2330834"/>
              <a:gd name="connsiteX122" fmla="*/ 824949 w 1573071"/>
              <a:gd name="connsiteY122" fmla="*/ 2171279 h 2330834"/>
              <a:gd name="connsiteX123" fmla="*/ 779704 w 1573071"/>
              <a:gd name="connsiteY123" fmla="*/ 2178421 h 2330834"/>
              <a:gd name="connsiteX124" fmla="*/ 758274 w 1573071"/>
              <a:gd name="connsiteY124" fmla="*/ 2197473 h 2330834"/>
              <a:gd name="connsiteX125" fmla="*/ 751131 w 1573071"/>
              <a:gd name="connsiteY125" fmla="*/ 2242716 h 2330834"/>
              <a:gd name="connsiteX126" fmla="*/ 734462 w 1573071"/>
              <a:gd name="connsiteY126" fmla="*/ 2254623 h 2330834"/>
              <a:gd name="connsiteX127" fmla="*/ 689218 w 1573071"/>
              <a:gd name="connsiteY127" fmla="*/ 2304629 h 2330834"/>
              <a:gd name="connsiteX128" fmla="*/ 665406 w 1573071"/>
              <a:gd name="connsiteY128" fmla="*/ 2309390 h 2330834"/>
              <a:gd name="connsiteX129" fmla="*/ 617781 w 1573071"/>
              <a:gd name="connsiteY129" fmla="*/ 2330822 h 2330834"/>
              <a:gd name="connsiteX130" fmla="*/ 579681 w 1573071"/>
              <a:gd name="connsiteY130" fmla="*/ 2314153 h 2330834"/>
              <a:gd name="connsiteX131" fmla="*/ 563012 w 1573071"/>
              <a:gd name="connsiteY131" fmla="*/ 2285578 h 2330834"/>
              <a:gd name="connsiteX132" fmla="*/ 520149 w 1573071"/>
              <a:gd name="connsiteY132" fmla="*/ 2295104 h 2330834"/>
              <a:gd name="connsiteX133" fmla="*/ 512573 w 1573071"/>
              <a:gd name="connsiteY133" fmla="*/ 2289000 h 2330834"/>
              <a:gd name="connsiteX134" fmla="*/ 503481 w 1573071"/>
              <a:gd name="connsiteY134" fmla="*/ 2283197 h 2330834"/>
              <a:gd name="connsiteX135" fmla="*/ 522531 w 1573071"/>
              <a:gd name="connsiteY135" fmla="*/ 2176040 h 2330834"/>
              <a:gd name="connsiteX136" fmla="*/ 539199 w 1573071"/>
              <a:gd name="connsiteY136" fmla="*/ 2154609 h 2330834"/>
              <a:gd name="connsiteX137" fmla="*/ 529674 w 1573071"/>
              <a:gd name="connsiteY137" fmla="*/ 2109366 h 2330834"/>
              <a:gd name="connsiteX138" fmla="*/ 553487 w 1573071"/>
              <a:gd name="connsiteY138" fmla="*/ 2095078 h 2330834"/>
              <a:gd name="connsiteX139" fmla="*/ 534437 w 1573071"/>
              <a:gd name="connsiteY139" fmla="*/ 2080791 h 2330834"/>
              <a:gd name="connsiteX140" fmla="*/ 522531 w 1573071"/>
              <a:gd name="connsiteY140" fmla="*/ 2045073 h 2330834"/>
              <a:gd name="connsiteX141" fmla="*/ 513006 w 1573071"/>
              <a:gd name="connsiteY141" fmla="*/ 1999829 h 2330834"/>
              <a:gd name="connsiteX142" fmla="*/ 510624 w 1573071"/>
              <a:gd name="connsiteY142" fmla="*/ 1968871 h 2330834"/>
              <a:gd name="connsiteX143" fmla="*/ 460618 w 1573071"/>
              <a:gd name="connsiteY143" fmla="*/ 1971254 h 2330834"/>
              <a:gd name="connsiteX144" fmla="*/ 427282 w 1573071"/>
              <a:gd name="connsiteY144" fmla="*/ 1935535 h 2330834"/>
              <a:gd name="connsiteX145" fmla="*/ 382037 w 1573071"/>
              <a:gd name="connsiteY145" fmla="*/ 1918865 h 2330834"/>
              <a:gd name="connsiteX146" fmla="*/ 367749 w 1573071"/>
              <a:gd name="connsiteY146" fmla="*/ 1868860 h 2330834"/>
              <a:gd name="connsiteX147" fmla="*/ 365368 w 1573071"/>
              <a:gd name="connsiteY147" fmla="*/ 1847428 h 2330834"/>
              <a:gd name="connsiteX148" fmla="*/ 334413 w 1573071"/>
              <a:gd name="connsiteY148" fmla="*/ 1802185 h 2330834"/>
              <a:gd name="connsiteX149" fmla="*/ 291549 w 1573071"/>
              <a:gd name="connsiteY149" fmla="*/ 1778372 h 2330834"/>
              <a:gd name="connsiteX150" fmla="*/ 248688 w 1573071"/>
              <a:gd name="connsiteY150" fmla="*/ 1749798 h 2330834"/>
              <a:gd name="connsiteX151" fmla="*/ 215349 w 1573071"/>
              <a:gd name="connsiteY151" fmla="*/ 1740272 h 2330834"/>
              <a:gd name="connsiteX152" fmla="*/ 217731 w 1573071"/>
              <a:gd name="connsiteY152" fmla="*/ 1695026 h 2330834"/>
              <a:gd name="connsiteX153" fmla="*/ 174868 w 1573071"/>
              <a:gd name="connsiteY153" fmla="*/ 1709316 h 2330834"/>
              <a:gd name="connsiteX154" fmla="*/ 186775 w 1573071"/>
              <a:gd name="connsiteY154" fmla="*/ 1742654 h 2330834"/>
              <a:gd name="connsiteX155" fmla="*/ 179631 w 1573071"/>
              <a:gd name="connsiteY155" fmla="*/ 1759323 h 2330834"/>
              <a:gd name="connsiteX156" fmla="*/ 141531 w 1573071"/>
              <a:gd name="connsiteY156" fmla="*/ 1730748 h 2330834"/>
              <a:gd name="connsiteX157" fmla="*/ 98669 w 1573071"/>
              <a:gd name="connsiteY157" fmla="*/ 1728366 h 2330834"/>
              <a:gd name="connsiteX158" fmla="*/ 43899 w 1573071"/>
              <a:gd name="connsiteY158" fmla="*/ 1709316 h 2330834"/>
              <a:gd name="connsiteX159" fmla="*/ 10560 w 1573071"/>
              <a:gd name="connsiteY159" fmla="*/ 1706932 h 2330834"/>
              <a:gd name="connsiteX160" fmla="*/ 1037 w 1573071"/>
              <a:gd name="connsiteY160" fmla="*/ 1654548 h 2330834"/>
              <a:gd name="connsiteX161" fmla="*/ 34374 w 1573071"/>
              <a:gd name="connsiteY161" fmla="*/ 1566441 h 2330834"/>
              <a:gd name="connsiteX162" fmla="*/ 60568 w 1573071"/>
              <a:gd name="connsiteY162" fmla="*/ 1518816 h 2330834"/>
              <a:gd name="connsiteX163" fmla="*/ 81999 w 1573071"/>
              <a:gd name="connsiteY163" fmla="*/ 1471191 h 2330834"/>
              <a:gd name="connsiteX164" fmla="*/ 108194 w 1573071"/>
              <a:gd name="connsiteY164" fmla="*/ 1433091 h 2330834"/>
              <a:gd name="connsiteX165" fmla="*/ 146293 w 1573071"/>
              <a:gd name="connsiteY165" fmla="*/ 1423566 h 2330834"/>
              <a:gd name="connsiteX166" fmla="*/ 153438 w 1573071"/>
              <a:gd name="connsiteY166" fmla="*/ 1387848 h 2330834"/>
              <a:gd name="connsiteX167" fmla="*/ 262975 w 1573071"/>
              <a:gd name="connsiteY167" fmla="*/ 1268785 h 2330834"/>
              <a:gd name="connsiteX168" fmla="*/ 286787 w 1573071"/>
              <a:gd name="connsiteY168" fmla="*/ 1130670 h 2330834"/>
              <a:gd name="connsiteX169" fmla="*/ 282025 w 1573071"/>
              <a:gd name="connsiteY169" fmla="*/ 1049710 h 2330834"/>
              <a:gd name="connsiteX170" fmla="*/ 196300 w 1573071"/>
              <a:gd name="connsiteY170" fmla="*/ 1037804 h 2330834"/>
              <a:gd name="connsiteX171" fmla="*/ 179632 w 1573071"/>
              <a:gd name="connsiteY171" fmla="*/ 956841 h 2330834"/>
              <a:gd name="connsiteX172" fmla="*/ 186775 w 1573071"/>
              <a:gd name="connsiteY172" fmla="*/ 890166 h 2330834"/>
              <a:gd name="connsiteX173" fmla="*/ 148675 w 1573071"/>
              <a:gd name="connsiteY173" fmla="*/ 852066 h 2330834"/>
              <a:gd name="connsiteX174" fmla="*/ 127244 w 1573071"/>
              <a:gd name="connsiteY174" fmla="*/ 811584 h 2330834"/>
              <a:gd name="connsiteX175" fmla="*/ 117719 w 1573071"/>
              <a:gd name="connsiteY175" fmla="*/ 752054 h 2330834"/>
              <a:gd name="connsiteX176" fmla="*/ 102097 w 1573071"/>
              <a:gd name="connsiteY176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201856 w 1573071"/>
              <a:gd name="connsiteY3" fmla="*/ 502815 h 2330834"/>
              <a:gd name="connsiteX4" fmla="*/ 334410 w 1573071"/>
              <a:gd name="connsiteY4" fmla="*/ 468686 h 2330834"/>
              <a:gd name="connsiteX5" fmla="*/ 384418 w 1573071"/>
              <a:gd name="connsiteY5" fmla="*/ 471065 h 2330834"/>
              <a:gd name="connsiteX6" fmla="*/ 432041 w 1573071"/>
              <a:gd name="connsiteY6" fmla="*/ 432967 h 2330834"/>
              <a:gd name="connsiteX7" fmla="*/ 508243 w 1573071"/>
              <a:gd name="connsiteY7" fmla="*/ 406772 h 2330834"/>
              <a:gd name="connsiteX8" fmla="*/ 567774 w 1573071"/>
              <a:gd name="connsiteY8" fmla="*/ 347239 h 2330834"/>
              <a:gd name="connsiteX9" fmla="*/ 624924 w 1573071"/>
              <a:gd name="connsiteY9" fmla="*/ 297234 h 2330834"/>
              <a:gd name="connsiteX10" fmla="*/ 713029 w 1573071"/>
              <a:gd name="connsiteY10" fmla="*/ 256754 h 2330834"/>
              <a:gd name="connsiteX11" fmla="*/ 784468 w 1573071"/>
              <a:gd name="connsiteY11" fmla="*/ 232940 h 2330834"/>
              <a:gd name="connsiteX12" fmla="*/ 855903 w 1573071"/>
              <a:gd name="connsiteY12" fmla="*/ 182936 h 2330834"/>
              <a:gd name="connsiteX13" fmla="*/ 908291 w 1573071"/>
              <a:gd name="connsiteY13" fmla="*/ 123405 h 2330834"/>
              <a:gd name="connsiteX14" fmla="*/ 901147 w 1573071"/>
              <a:gd name="connsiteY14" fmla="*/ 73399 h 2330834"/>
              <a:gd name="connsiteX15" fmla="*/ 920197 w 1573071"/>
              <a:gd name="connsiteY15" fmla="*/ 28155 h 2330834"/>
              <a:gd name="connsiteX16" fmla="*/ 922579 w 1573071"/>
              <a:gd name="connsiteY16" fmla="*/ 54349 h 2330834"/>
              <a:gd name="connsiteX17" fmla="*/ 946391 w 1573071"/>
              <a:gd name="connsiteY17" fmla="*/ 32917 h 2330834"/>
              <a:gd name="connsiteX18" fmla="*/ 982113 w 1573071"/>
              <a:gd name="connsiteY18" fmla="*/ 32915 h 2330834"/>
              <a:gd name="connsiteX19" fmla="*/ 1032116 w 1573071"/>
              <a:gd name="connsiteY19" fmla="*/ 59111 h 2330834"/>
              <a:gd name="connsiteX20" fmla="*/ 1060693 w 1573071"/>
              <a:gd name="connsiteY20" fmla="*/ 16246 h 2330834"/>
              <a:gd name="connsiteX21" fmla="*/ 1155942 w 1573071"/>
              <a:gd name="connsiteY21" fmla="*/ 6721 h 2330834"/>
              <a:gd name="connsiteX22" fmla="*/ 1182135 w 1573071"/>
              <a:gd name="connsiteY22" fmla="*/ 1961 h 2330834"/>
              <a:gd name="connsiteX23" fmla="*/ 1255954 w 1573071"/>
              <a:gd name="connsiteY23" fmla="*/ 44824 h 2330834"/>
              <a:gd name="connsiteX24" fmla="*/ 1310722 w 1573071"/>
              <a:gd name="connsiteY24" fmla="*/ 111499 h 2330834"/>
              <a:gd name="connsiteX25" fmla="*/ 1253572 w 1573071"/>
              <a:gd name="connsiteY25" fmla="*/ 125786 h 2330834"/>
              <a:gd name="connsiteX26" fmla="*/ 1229760 w 1573071"/>
              <a:gd name="connsiteY26" fmla="*/ 159124 h 2330834"/>
              <a:gd name="connsiteX27" fmla="*/ 1272622 w 1573071"/>
              <a:gd name="connsiteY27" fmla="*/ 178174 h 2330834"/>
              <a:gd name="connsiteX28" fmla="*/ 1298816 w 1573071"/>
              <a:gd name="connsiteY28" fmla="*/ 175792 h 2330834"/>
              <a:gd name="connsiteX29" fmla="*/ 1322629 w 1573071"/>
              <a:gd name="connsiteY29" fmla="*/ 192461 h 2330834"/>
              <a:gd name="connsiteX30" fmla="*/ 1351204 w 1573071"/>
              <a:gd name="connsiteY30" fmla="*/ 190080 h 2330834"/>
              <a:gd name="connsiteX31" fmla="*/ 1370255 w 1573071"/>
              <a:gd name="connsiteY31" fmla="*/ 201984 h 2330834"/>
              <a:gd name="connsiteX32" fmla="*/ 1289291 w 1573071"/>
              <a:gd name="connsiteY32" fmla="*/ 328192 h 2330834"/>
              <a:gd name="connsiteX33" fmla="*/ 1260716 w 1573071"/>
              <a:gd name="connsiteY33" fmla="*/ 340099 h 2330834"/>
              <a:gd name="connsiteX34" fmla="*/ 1184516 w 1573071"/>
              <a:gd name="connsiteY34" fmla="*/ 306761 h 2330834"/>
              <a:gd name="connsiteX35" fmla="*/ 1101172 w 1573071"/>
              <a:gd name="connsiteY35" fmla="*/ 251992 h 2330834"/>
              <a:gd name="connsiteX36" fmla="*/ 1003541 w 1573071"/>
              <a:gd name="connsiteY36" fmla="*/ 278186 h 2330834"/>
              <a:gd name="connsiteX37" fmla="*/ 991635 w 1573071"/>
              <a:gd name="connsiteY37" fmla="*/ 313905 h 2330834"/>
              <a:gd name="connsiteX38" fmla="*/ 1036879 w 1573071"/>
              <a:gd name="connsiteY38" fmla="*/ 342480 h 2330834"/>
              <a:gd name="connsiteX39" fmla="*/ 1063072 w 1573071"/>
              <a:gd name="connsiteY39" fmla="*/ 392486 h 2330834"/>
              <a:gd name="connsiteX40" fmla="*/ 1060691 w 1573071"/>
              <a:gd name="connsiteY40" fmla="*/ 411536 h 2330834"/>
              <a:gd name="connsiteX41" fmla="*/ 1044022 w 1573071"/>
              <a:gd name="connsiteY41" fmla="*/ 482974 h 2330834"/>
              <a:gd name="connsiteX42" fmla="*/ 1017829 w 1573071"/>
              <a:gd name="connsiteY42" fmla="*/ 530599 h 2330834"/>
              <a:gd name="connsiteX43" fmla="*/ 986872 w 1573071"/>
              <a:gd name="connsiteY43" fmla="*/ 556792 h 2330834"/>
              <a:gd name="connsiteX44" fmla="*/ 972585 w 1573071"/>
              <a:gd name="connsiteY44" fmla="*/ 618705 h 2330834"/>
              <a:gd name="connsiteX45" fmla="*/ 1044022 w 1573071"/>
              <a:gd name="connsiteY45" fmla="*/ 630611 h 2330834"/>
              <a:gd name="connsiteX46" fmla="*/ 1079741 w 1573071"/>
              <a:gd name="connsiteY46" fmla="*/ 590130 h 2330834"/>
              <a:gd name="connsiteX47" fmla="*/ 1110697 w 1573071"/>
              <a:gd name="connsiteY47" fmla="*/ 563936 h 2330834"/>
              <a:gd name="connsiteX48" fmla="*/ 1179754 w 1573071"/>
              <a:gd name="connsiteY48" fmla="*/ 554411 h 2330834"/>
              <a:gd name="connsiteX49" fmla="*/ 1189279 w 1573071"/>
              <a:gd name="connsiteY49" fmla="*/ 623467 h 2330834"/>
              <a:gd name="connsiteX50" fmla="*/ 1251191 w 1573071"/>
              <a:gd name="connsiteY50" fmla="*/ 659186 h 2330834"/>
              <a:gd name="connsiteX51" fmla="*/ 1263097 w 1573071"/>
              <a:gd name="connsiteY51" fmla="*/ 678236 h 2330834"/>
              <a:gd name="connsiteX52" fmla="*/ 1294054 w 1573071"/>
              <a:gd name="connsiteY52" fmla="*/ 675855 h 2330834"/>
              <a:gd name="connsiteX53" fmla="*/ 1272622 w 1573071"/>
              <a:gd name="connsiteY53" fmla="*/ 637755 h 2330834"/>
              <a:gd name="connsiteX54" fmla="*/ 1320247 w 1573071"/>
              <a:gd name="connsiteY54" fmla="*/ 640136 h 2330834"/>
              <a:gd name="connsiteX55" fmla="*/ 1332154 w 1573071"/>
              <a:gd name="connsiteY55" fmla="*/ 675855 h 2330834"/>
              <a:gd name="connsiteX56" fmla="*/ 1346442 w 1573071"/>
              <a:gd name="connsiteY56" fmla="*/ 644899 h 2330834"/>
              <a:gd name="connsiteX57" fmla="*/ 1375016 w 1573071"/>
              <a:gd name="connsiteY57" fmla="*/ 654424 h 2330834"/>
              <a:gd name="connsiteX58" fmla="*/ 1432166 w 1573071"/>
              <a:gd name="connsiteY58" fmla="*/ 644899 h 2330834"/>
              <a:gd name="connsiteX59" fmla="*/ 1448835 w 1573071"/>
              <a:gd name="connsiteY59" fmla="*/ 623467 h 2330834"/>
              <a:gd name="connsiteX60" fmla="*/ 1501222 w 1573071"/>
              <a:gd name="connsiteY60" fmla="*/ 640136 h 2330834"/>
              <a:gd name="connsiteX61" fmla="*/ 1505985 w 1573071"/>
              <a:gd name="connsiteY61" fmla="*/ 678236 h 2330834"/>
              <a:gd name="connsiteX62" fmla="*/ 1532179 w 1573071"/>
              <a:gd name="connsiteY62" fmla="*/ 687761 h 2330834"/>
              <a:gd name="connsiteX63" fmla="*/ 1522654 w 1573071"/>
              <a:gd name="connsiteY63" fmla="*/ 737767 h 2330834"/>
              <a:gd name="connsiteX64" fmla="*/ 1555991 w 1573071"/>
              <a:gd name="connsiteY64" fmla="*/ 754436 h 2330834"/>
              <a:gd name="connsiteX65" fmla="*/ 1555991 w 1573071"/>
              <a:gd name="connsiteY65" fmla="*/ 792536 h 2330834"/>
              <a:gd name="connsiteX66" fmla="*/ 1517891 w 1573071"/>
              <a:gd name="connsiteY66" fmla="*/ 787774 h 2330834"/>
              <a:gd name="connsiteX67" fmla="*/ 1479791 w 1573071"/>
              <a:gd name="connsiteY67" fmla="*/ 809205 h 2330834"/>
              <a:gd name="connsiteX68" fmla="*/ 1501222 w 1573071"/>
              <a:gd name="connsiteY68" fmla="*/ 825874 h 2330834"/>
              <a:gd name="connsiteX69" fmla="*/ 1541704 w 1573071"/>
              <a:gd name="connsiteY69" fmla="*/ 830636 h 2330834"/>
              <a:gd name="connsiteX70" fmla="*/ 1572660 w 1573071"/>
              <a:gd name="connsiteY70" fmla="*/ 861592 h 2330834"/>
              <a:gd name="connsiteX71" fmla="*/ 1560756 w 1573071"/>
              <a:gd name="connsiteY71" fmla="*/ 892547 h 2330834"/>
              <a:gd name="connsiteX72" fmla="*/ 1558376 w 1573071"/>
              <a:gd name="connsiteY72" fmla="*/ 923504 h 2330834"/>
              <a:gd name="connsiteX73" fmla="*/ 1555991 w 1573071"/>
              <a:gd name="connsiteY73" fmla="*/ 954461 h 2330834"/>
              <a:gd name="connsiteX74" fmla="*/ 1567897 w 1573071"/>
              <a:gd name="connsiteY74" fmla="*/ 973511 h 2330834"/>
              <a:gd name="connsiteX75" fmla="*/ 1517894 w 1573071"/>
              <a:gd name="connsiteY75" fmla="*/ 956839 h 2330834"/>
              <a:gd name="connsiteX76" fmla="*/ 1463123 w 1573071"/>
              <a:gd name="connsiteY76" fmla="*/ 975893 h 2330834"/>
              <a:gd name="connsiteX77" fmla="*/ 1425022 w 1573071"/>
              <a:gd name="connsiteY77" fmla="*/ 933030 h 2330834"/>
              <a:gd name="connsiteX78" fmla="*/ 1403591 w 1573071"/>
              <a:gd name="connsiteY78" fmla="*/ 925886 h 2330834"/>
              <a:gd name="connsiteX79" fmla="*/ 1389304 w 1573071"/>
              <a:gd name="connsiteY79" fmla="*/ 940174 h 2330834"/>
              <a:gd name="connsiteX80" fmla="*/ 1398829 w 1573071"/>
              <a:gd name="connsiteY80" fmla="*/ 968749 h 2330834"/>
              <a:gd name="connsiteX81" fmla="*/ 1348822 w 1573071"/>
              <a:gd name="connsiteY81" fmla="*/ 968749 h 2330834"/>
              <a:gd name="connsiteX82" fmla="*/ 1267860 w 1573071"/>
              <a:gd name="connsiteY82" fmla="*/ 987799 h 2330834"/>
              <a:gd name="connsiteX83" fmla="*/ 1239285 w 1573071"/>
              <a:gd name="connsiteY83" fmla="*/ 1009230 h 2330834"/>
              <a:gd name="connsiteX84" fmla="*/ 1213091 w 1573071"/>
              <a:gd name="connsiteY84" fmla="*/ 1013992 h 2330834"/>
              <a:gd name="connsiteX85" fmla="*/ 1191660 w 1573071"/>
              <a:gd name="connsiteY85" fmla="*/ 1025899 h 2330834"/>
              <a:gd name="connsiteX86" fmla="*/ 1160704 w 1573071"/>
              <a:gd name="connsiteY86" fmla="*/ 1023517 h 2330834"/>
              <a:gd name="connsiteX87" fmla="*/ 1101172 w 1573071"/>
              <a:gd name="connsiteY87" fmla="*/ 1049711 h 2330834"/>
              <a:gd name="connsiteX88" fmla="*/ 1060691 w 1573071"/>
              <a:gd name="connsiteY88" fmla="*/ 1042567 h 2330834"/>
              <a:gd name="connsiteX89" fmla="*/ 1022591 w 1573071"/>
              <a:gd name="connsiteY89" fmla="*/ 1063999 h 2330834"/>
              <a:gd name="connsiteX90" fmla="*/ 994016 w 1573071"/>
              <a:gd name="connsiteY90" fmla="*/ 1080667 h 2330834"/>
              <a:gd name="connsiteX91" fmla="*/ 989254 w 1573071"/>
              <a:gd name="connsiteY91" fmla="*/ 1109242 h 2330834"/>
              <a:gd name="connsiteX92" fmla="*/ 960679 w 1573071"/>
              <a:gd name="connsiteY92" fmla="*/ 1097336 h 2330834"/>
              <a:gd name="connsiteX93" fmla="*/ 958300 w 1573071"/>
              <a:gd name="connsiteY93" fmla="*/ 1147341 h 2330834"/>
              <a:gd name="connsiteX94" fmla="*/ 979731 w 1573071"/>
              <a:gd name="connsiteY94" fmla="*/ 1156865 h 2330834"/>
              <a:gd name="connsiteX95" fmla="*/ 974968 w 1573071"/>
              <a:gd name="connsiteY95" fmla="*/ 1230683 h 2330834"/>
              <a:gd name="connsiteX96" fmla="*/ 984494 w 1573071"/>
              <a:gd name="connsiteY96" fmla="*/ 1292598 h 2330834"/>
              <a:gd name="connsiteX97" fmla="*/ 1032119 w 1573071"/>
              <a:gd name="connsiteY97" fmla="*/ 1373560 h 2330834"/>
              <a:gd name="connsiteX98" fmla="*/ 1072600 w 1573071"/>
              <a:gd name="connsiteY98" fmla="*/ 1394991 h 2330834"/>
              <a:gd name="connsiteX99" fmla="*/ 1089269 w 1573071"/>
              <a:gd name="connsiteY99" fmla="*/ 1461666 h 2330834"/>
              <a:gd name="connsiteX100" fmla="*/ 1122607 w 1573071"/>
              <a:gd name="connsiteY100" fmla="*/ 1487860 h 2330834"/>
              <a:gd name="connsiteX101" fmla="*/ 1163088 w 1573071"/>
              <a:gd name="connsiteY101" fmla="*/ 1547391 h 2330834"/>
              <a:gd name="connsiteX102" fmla="*/ 1191663 w 1573071"/>
              <a:gd name="connsiteY102" fmla="*/ 1561679 h 2330834"/>
              <a:gd name="connsiteX103" fmla="*/ 1220238 w 1573071"/>
              <a:gd name="connsiteY103" fmla="*/ 1599778 h 2330834"/>
              <a:gd name="connsiteX104" fmla="*/ 1215943 w 1573071"/>
              <a:gd name="connsiteY104" fmla="*/ 1619638 h 2330834"/>
              <a:gd name="connsiteX105" fmla="*/ 1196425 w 1573071"/>
              <a:gd name="connsiteY105" fmla="*/ 1668835 h 2330834"/>
              <a:gd name="connsiteX106" fmla="*/ 1144037 w 1573071"/>
              <a:gd name="connsiteY106" fmla="*/ 1664071 h 2330834"/>
              <a:gd name="connsiteX107" fmla="*/ 1124987 w 1573071"/>
              <a:gd name="connsiteY107" fmla="*/ 1709314 h 2330834"/>
              <a:gd name="connsiteX108" fmla="*/ 1048787 w 1573071"/>
              <a:gd name="connsiteY108" fmla="*/ 1742652 h 2330834"/>
              <a:gd name="connsiteX109" fmla="*/ 1020212 w 1573071"/>
              <a:gd name="connsiteY109" fmla="*/ 1802183 h 2330834"/>
              <a:gd name="connsiteX110" fmla="*/ 1036881 w 1573071"/>
              <a:gd name="connsiteY110" fmla="*/ 1849808 h 2330834"/>
              <a:gd name="connsiteX111" fmla="*/ 1017832 w 1573071"/>
              <a:gd name="connsiteY111" fmla="*/ 1890291 h 2330834"/>
              <a:gd name="connsiteX112" fmla="*/ 984493 w 1573071"/>
              <a:gd name="connsiteY112" fmla="*/ 1887908 h 2330834"/>
              <a:gd name="connsiteX113" fmla="*/ 982112 w 1573071"/>
              <a:gd name="connsiteY113" fmla="*/ 1952202 h 2330834"/>
              <a:gd name="connsiteX114" fmla="*/ 946393 w 1573071"/>
              <a:gd name="connsiteY114" fmla="*/ 1968871 h 2330834"/>
              <a:gd name="connsiteX115" fmla="*/ 910674 w 1573071"/>
              <a:gd name="connsiteY115" fmla="*/ 1976014 h 2330834"/>
              <a:gd name="connsiteX116" fmla="*/ 910674 w 1573071"/>
              <a:gd name="connsiteY116" fmla="*/ 2040308 h 2330834"/>
              <a:gd name="connsiteX117" fmla="*/ 967824 w 1573071"/>
              <a:gd name="connsiteY117" fmla="*/ 2049833 h 2330834"/>
              <a:gd name="connsiteX118" fmla="*/ 1001162 w 1573071"/>
              <a:gd name="connsiteY118" fmla="*/ 2045071 h 2330834"/>
              <a:gd name="connsiteX119" fmla="*/ 1005922 w 1573071"/>
              <a:gd name="connsiteY119" fmla="*/ 2118890 h 2330834"/>
              <a:gd name="connsiteX120" fmla="*/ 982112 w 1573071"/>
              <a:gd name="connsiteY120" fmla="*/ 2140321 h 2330834"/>
              <a:gd name="connsiteX121" fmla="*/ 922581 w 1573071"/>
              <a:gd name="connsiteY121" fmla="*/ 2137941 h 2330834"/>
              <a:gd name="connsiteX122" fmla="*/ 870193 w 1573071"/>
              <a:gd name="connsiteY122" fmla="*/ 2147466 h 2330834"/>
              <a:gd name="connsiteX123" fmla="*/ 824949 w 1573071"/>
              <a:gd name="connsiteY123" fmla="*/ 2171279 h 2330834"/>
              <a:gd name="connsiteX124" fmla="*/ 779704 w 1573071"/>
              <a:gd name="connsiteY124" fmla="*/ 2178421 h 2330834"/>
              <a:gd name="connsiteX125" fmla="*/ 758274 w 1573071"/>
              <a:gd name="connsiteY125" fmla="*/ 2197473 h 2330834"/>
              <a:gd name="connsiteX126" fmla="*/ 751131 w 1573071"/>
              <a:gd name="connsiteY126" fmla="*/ 2242716 h 2330834"/>
              <a:gd name="connsiteX127" fmla="*/ 734462 w 1573071"/>
              <a:gd name="connsiteY127" fmla="*/ 2254623 h 2330834"/>
              <a:gd name="connsiteX128" fmla="*/ 689218 w 1573071"/>
              <a:gd name="connsiteY128" fmla="*/ 2304629 h 2330834"/>
              <a:gd name="connsiteX129" fmla="*/ 665406 w 1573071"/>
              <a:gd name="connsiteY129" fmla="*/ 2309390 h 2330834"/>
              <a:gd name="connsiteX130" fmla="*/ 617781 w 1573071"/>
              <a:gd name="connsiteY130" fmla="*/ 2330822 h 2330834"/>
              <a:gd name="connsiteX131" fmla="*/ 579681 w 1573071"/>
              <a:gd name="connsiteY131" fmla="*/ 2314153 h 2330834"/>
              <a:gd name="connsiteX132" fmla="*/ 563012 w 1573071"/>
              <a:gd name="connsiteY132" fmla="*/ 2285578 h 2330834"/>
              <a:gd name="connsiteX133" fmla="*/ 520149 w 1573071"/>
              <a:gd name="connsiteY133" fmla="*/ 2295104 h 2330834"/>
              <a:gd name="connsiteX134" fmla="*/ 512573 w 1573071"/>
              <a:gd name="connsiteY134" fmla="*/ 2289000 h 2330834"/>
              <a:gd name="connsiteX135" fmla="*/ 503481 w 1573071"/>
              <a:gd name="connsiteY135" fmla="*/ 2283197 h 2330834"/>
              <a:gd name="connsiteX136" fmla="*/ 522531 w 1573071"/>
              <a:gd name="connsiteY136" fmla="*/ 2176040 h 2330834"/>
              <a:gd name="connsiteX137" fmla="*/ 539199 w 1573071"/>
              <a:gd name="connsiteY137" fmla="*/ 2154609 h 2330834"/>
              <a:gd name="connsiteX138" fmla="*/ 529674 w 1573071"/>
              <a:gd name="connsiteY138" fmla="*/ 2109366 h 2330834"/>
              <a:gd name="connsiteX139" fmla="*/ 553487 w 1573071"/>
              <a:gd name="connsiteY139" fmla="*/ 2095078 h 2330834"/>
              <a:gd name="connsiteX140" fmla="*/ 534437 w 1573071"/>
              <a:gd name="connsiteY140" fmla="*/ 2080791 h 2330834"/>
              <a:gd name="connsiteX141" fmla="*/ 522531 w 1573071"/>
              <a:gd name="connsiteY141" fmla="*/ 2045073 h 2330834"/>
              <a:gd name="connsiteX142" fmla="*/ 513006 w 1573071"/>
              <a:gd name="connsiteY142" fmla="*/ 1999829 h 2330834"/>
              <a:gd name="connsiteX143" fmla="*/ 510624 w 1573071"/>
              <a:gd name="connsiteY143" fmla="*/ 1968871 h 2330834"/>
              <a:gd name="connsiteX144" fmla="*/ 460618 w 1573071"/>
              <a:gd name="connsiteY144" fmla="*/ 1971254 h 2330834"/>
              <a:gd name="connsiteX145" fmla="*/ 427282 w 1573071"/>
              <a:gd name="connsiteY145" fmla="*/ 1935535 h 2330834"/>
              <a:gd name="connsiteX146" fmla="*/ 382037 w 1573071"/>
              <a:gd name="connsiteY146" fmla="*/ 1918865 h 2330834"/>
              <a:gd name="connsiteX147" fmla="*/ 367749 w 1573071"/>
              <a:gd name="connsiteY147" fmla="*/ 1868860 h 2330834"/>
              <a:gd name="connsiteX148" fmla="*/ 365368 w 1573071"/>
              <a:gd name="connsiteY148" fmla="*/ 1847428 h 2330834"/>
              <a:gd name="connsiteX149" fmla="*/ 334413 w 1573071"/>
              <a:gd name="connsiteY149" fmla="*/ 1802185 h 2330834"/>
              <a:gd name="connsiteX150" fmla="*/ 291549 w 1573071"/>
              <a:gd name="connsiteY150" fmla="*/ 1778372 h 2330834"/>
              <a:gd name="connsiteX151" fmla="*/ 248688 w 1573071"/>
              <a:gd name="connsiteY151" fmla="*/ 1749798 h 2330834"/>
              <a:gd name="connsiteX152" fmla="*/ 215349 w 1573071"/>
              <a:gd name="connsiteY152" fmla="*/ 1740272 h 2330834"/>
              <a:gd name="connsiteX153" fmla="*/ 217731 w 1573071"/>
              <a:gd name="connsiteY153" fmla="*/ 1695026 h 2330834"/>
              <a:gd name="connsiteX154" fmla="*/ 174868 w 1573071"/>
              <a:gd name="connsiteY154" fmla="*/ 1709316 h 2330834"/>
              <a:gd name="connsiteX155" fmla="*/ 186775 w 1573071"/>
              <a:gd name="connsiteY155" fmla="*/ 1742654 h 2330834"/>
              <a:gd name="connsiteX156" fmla="*/ 179631 w 1573071"/>
              <a:gd name="connsiteY156" fmla="*/ 1759323 h 2330834"/>
              <a:gd name="connsiteX157" fmla="*/ 141531 w 1573071"/>
              <a:gd name="connsiteY157" fmla="*/ 1730748 h 2330834"/>
              <a:gd name="connsiteX158" fmla="*/ 98669 w 1573071"/>
              <a:gd name="connsiteY158" fmla="*/ 1728366 h 2330834"/>
              <a:gd name="connsiteX159" fmla="*/ 43899 w 1573071"/>
              <a:gd name="connsiteY159" fmla="*/ 1709316 h 2330834"/>
              <a:gd name="connsiteX160" fmla="*/ 10560 w 1573071"/>
              <a:gd name="connsiteY160" fmla="*/ 1706932 h 2330834"/>
              <a:gd name="connsiteX161" fmla="*/ 1037 w 1573071"/>
              <a:gd name="connsiteY161" fmla="*/ 1654548 h 2330834"/>
              <a:gd name="connsiteX162" fmla="*/ 34374 w 1573071"/>
              <a:gd name="connsiteY162" fmla="*/ 1566441 h 2330834"/>
              <a:gd name="connsiteX163" fmla="*/ 60568 w 1573071"/>
              <a:gd name="connsiteY163" fmla="*/ 1518816 h 2330834"/>
              <a:gd name="connsiteX164" fmla="*/ 81999 w 1573071"/>
              <a:gd name="connsiteY164" fmla="*/ 1471191 h 2330834"/>
              <a:gd name="connsiteX165" fmla="*/ 108194 w 1573071"/>
              <a:gd name="connsiteY165" fmla="*/ 1433091 h 2330834"/>
              <a:gd name="connsiteX166" fmla="*/ 146293 w 1573071"/>
              <a:gd name="connsiteY166" fmla="*/ 1423566 h 2330834"/>
              <a:gd name="connsiteX167" fmla="*/ 153438 w 1573071"/>
              <a:gd name="connsiteY167" fmla="*/ 1387848 h 2330834"/>
              <a:gd name="connsiteX168" fmla="*/ 262975 w 1573071"/>
              <a:gd name="connsiteY168" fmla="*/ 1268785 h 2330834"/>
              <a:gd name="connsiteX169" fmla="*/ 286787 w 1573071"/>
              <a:gd name="connsiteY169" fmla="*/ 1130670 h 2330834"/>
              <a:gd name="connsiteX170" fmla="*/ 282025 w 1573071"/>
              <a:gd name="connsiteY170" fmla="*/ 1049710 h 2330834"/>
              <a:gd name="connsiteX171" fmla="*/ 196300 w 1573071"/>
              <a:gd name="connsiteY171" fmla="*/ 1037804 h 2330834"/>
              <a:gd name="connsiteX172" fmla="*/ 179632 w 1573071"/>
              <a:gd name="connsiteY172" fmla="*/ 956841 h 2330834"/>
              <a:gd name="connsiteX173" fmla="*/ 186775 w 1573071"/>
              <a:gd name="connsiteY173" fmla="*/ 890166 h 2330834"/>
              <a:gd name="connsiteX174" fmla="*/ 148675 w 1573071"/>
              <a:gd name="connsiteY174" fmla="*/ 852066 h 2330834"/>
              <a:gd name="connsiteX175" fmla="*/ 127244 w 1573071"/>
              <a:gd name="connsiteY175" fmla="*/ 811584 h 2330834"/>
              <a:gd name="connsiteX176" fmla="*/ 117719 w 1573071"/>
              <a:gd name="connsiteY176" fmla="*/ 752054 h 2330834"/>
              <a:gd name="connsiteX177" fmla="*/ 102097 w 1573071"/>
              <a:gd name="connsiteY177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201856 w 1573071"/>
              <a:gd name="connsiteY3" fmla="*/ 502815 h 2330834"/>
              <a:gd name="connsiteX4" fmla="*/ 334410 w 1573071"/>
              <a:gd name="connsiteY4" fmla="*/ 468686 h 2330834"/>
              <a:gd name="connsiteX5" fmla="*/ 384418 w 1573071"/>
              <a:gd name="connsiteY5" fmla="*/ 471065 h 2330834"/>
              <a:gd name="connsiteX6" fmla="*/ 432041 w 1573071"/>
              <a:gd name="connsiteY6" fmla="*/ 432967 h 2330834"/>
              <a:gd name="connsiteX7" fmla="*/ 484429 w 1573071"/>
              <a:gd name="connsiteY7" fmla="*/ 430586 h 2330834"/>
              <a:gd name="connsiteX8" fmla="*/ 508243 w 1573071"/>
              <a:gd name="connsiteY8" fmla="*/ 406772 h 2330834"/>
              <a:gd name="connsiteX9" fmla="*/ 567774 w 1573071"/>
              <a:gd name="connsiteY9" fmla="*/ 347239 h 2330834"/>
              <a:gd name="connsiteX10" fmla="*/ 624924 w 1573071"/>
              <a:gd name="connsiteY10" fmla="*/ 297234 h 2330834"/>
              <a:gd name="connsiteX11" fmla="*/ 713029 w 1573071"/>
              <a:gd name="connsiteY11" fmla="*/ 256754 h 2330834"/>
              <a:gd name="connsiteX12" fmla="*/ 784468 w 1573071"/>
              <a:gd name="connsiteY12" fmla="*/ 232940 h 2330834"/>
              <a:gd name="connsiteX13" fmla="*/ 855903 w 1573071"/>
              <a:gd name="connsiteY13" fmla="*/ 182936 h 2330834"/>
              <a:gd name="connsiteX14" fmla="*/ 908291 w 1573071"/>
              <a:gd name="connsiteY14" fmla="*/ 123405 h 2330834"/>
              <a:gd name="connsiteX15" fmla="*/ 901147 w 1573071"/>
              <a:gd name="connsiteY15" fmla="*/ 73399 h 2330834"/>
              <a:gd name="connsiteX16" fmla="*/ 920197 w 1573071"/>
              <a:gd name="connsiteY16" fmla="*/ 28155 h 2330834"/>
              <a:gd name="connsiteX17" fmla="*/ 922579 w 1573071"/>
              <a:gd name="connsiteY17" fmla="*/ 54349 h 2330834"/>
              <a:gd name="connsiteX18" fmla="*/ 946391 w 1573071"/>
              <a:gd name="connsiteY18" fmla="*/ 32917 h 2330834"/>
              <a:gd name="connsiteX19" fmla="*/ 982113 w 1573071"/>
              <a:gd name="connsiteY19" fmla="*/ 32915 h 2330834"/>
              <a:gd name="connsiteX20" fmla="*/ 1032116 w 1573071"/>
              <a:gd name="connsiteY20" fmla="*/ 59111 h 2330834"/>
              <a:gd name="connsiteX21" fmla="*/ 1060693 w 1573071"/>
              <a:gd name="connsiteY21" fmla="*/ 16246 h 2330834"/>
              <a:gd name="connsiteX22" fmla="*/ 1155942 w 1573071"/>
              <a:gd name="connsiteY22" fmla="*/ 6721 h 2330834"/>
              <a:gd name="connsiteX23" fmla="*/ 1182135 w 1573071"/>
              <a:gd name="connsiteY23" fmla="*/ 1961 h 2330834"/>
              <a:gd name="connsiteX24" fmla="*/ 1255954 w 1573071"/>
              <a:gd name="connsiteY24" fmla="*/ 44824 h 2330834"/>
              <a:gd name="connsiteX25" fmla="*/ 1310722 w 1573071"/>
              <a:gd name="connsiteY25" fmla="*/ 111499 h 2330834"/>
              <a:gd name="connsiteX26" fmla="*/ 1253572 w 1573071"/>
              <a:gd name="connsiteY26" fmla="*/ 125786 h 2330834"/>
              <a:gd name="connsiteX27" fmla="*/ 1229760 w 1573071"/>
              <a:gd name="connsiteY27" fmla="*/ 159124 h 2330834"/>
              <a:gd name="connsiteX28" fmla="*/ 1272622 w 1573071"/>
              <a:gd name="connsiteY28" fmla="*/ 178174 h 2330834"/>
              <a:gd name="connsiteX29" fmla="*/ 1298816 w 1573071"/>
              <a:gd name="connsiteY29" fmla="*/ 175792 h 2330834"/>
              <a:gd name="connsiteX30" fmla="*/ 1322629 w 1573071"/>
              <a:gd name="connsiteY30" fmla="*/ 192461 h 2330834"/>
              <a:gd name="connsiteX31" fmla="*/ 1351204 w 1573071"/>
              <a:gd name="connsiteY31" fmla="*/ 190080 h 2330834"/>
              <a:gd name="connsiteX32" fmla="*/ 1370255 w 1573071"/>
              <a:gd name="connsiteY32" fmla="*/ 201984 h 2330834"/>
              <a:gd name="connsiteX33" fmla="*/ 1289291 w 1573071"/>
              <a:gd name="connsiteY33" fmla="*/ 328192 h 2330834"/>
              <a:gd name="connsiteX34" fmla="*/ 1260716 w 1573071"/>
              <a:gd name="connsiteY34" fmla="*/ 340099 h 2330834"/>
              <a:gd name="connsiteX35" fmla="*/ 1184516 w 1573071"/>
              <a:gd name="connsiteY35" fmla="*/ 306761 h 2330834"/>
              <a:gd name="connsiteX36" fmla="*/ 1101172 w 1573071"/>
              <a:gd name="connsiteY36" fmla="*/ 251992 h 2330834"/>
              <a:gd name="connsiteX37" fmla="*/ 1003541 w 1573071"/>
              <a:gd name="connsiteY37" fmla="*/ 278186 h 2330834"/>
              <a:gd name="connsiteX38" fmla="*/ 991635 w 1573071"/>
              <a:gd name="connsiteY38" fmla="*/ 313905 h 2330834"/>
              <a:gd name="connsiteX39" fmla="*/ 1036879 w 1573071"/>
              <a:gd name="connsiteY39" fmla="*/ 342480 h 2330834"/>
              <a:gd name="connsiteX40" fmla="*/ 1063072 w 1573071"/>
              <a:gd name="connsiteY40" fmla="*/ 392486 h 2330834"/>
              <a:gd name="connsiteX41" fmla="*/ 1060691 w 1573071"/>
              <a:gd name="connsiteY41" fmla="*/ 411536 h 2330834"/>
              <a:gd name="connsiteX42" fmla="*/ 1044022 w 1573071"/>
              <a:gd name="connsiteY42" fmla="*/ 482974 h 2330834"/>
              <a:gd name="connsiteX43" fmla="*/ 1017829 w 1573071"/>
              <a:gd name="connsiteY43" fmla="*/ 530599 h 2330834"/>
              <a:gd name="connsiteX44" fmla="*/ 986872 w 1573071"/>
              <a:gd name="connsiteY44" fmla="*/ 556792 h 2330834"/>
              <a:gd name="connsiteX45" fmla="*/ 972585 w 1573071"/>
              <a:gd name="connsiteY45" fmla="*/ 618705 h 2330834"/>
              <a:gd name="connsiteX46" fmla="*/ 1044022 w 1573071"/>
              <a:gd name="connsiteY46" fmla="*/ 630611 h 2330834"/>
              <a:gd name="connsiteX47" fmla="*/ 1079741 w 1573071"/>
              <a:gd name="connsiteY47" fmla="*/ 590130 h 2330834"/>
              <a:gd name="connsiteX48" fmla="*/ 1110697 w 1573071"/>
              <a:gd name="connsiteY48" fmla="*/ 563936 h 2330834"/>
              <a:gd name="connsiteX49" fmla="*/ 1179754 w 1573071"/>
              <a:gd name="connsiteY49" fmla="*/ 554411 h 2330834"/>
              <a:gd name="connsiteX50" fmla="*/ 1189279 w 1573071"/>
              <a:gd name="connsiteY50" fmla="*/ 623467 h 2330834"/>
              <a:gd name="connsiteX51" fmla="*/ 1251191 w 1573071"/>
              <a:gd name="connsiteY51" fmla="*/ 659186 h 2330834"/>
              <a:gd name="connsiteX52" fmla="*/ 1263097 w 1573071"/>
              <a:gd name="connsiteY52" fmla="*/ 678236 h 2330834"/>
              <a:gd name="connsiteX53" fmla="*/ 1294054 w 1573071"/>
              <a:gd name="connsiteY53" fmla="*/ 675855 h 2330834"/>
              <a:gd name="connsiteX54" fmla="*/ 1272622 w 1573071"/>
              <a:gd name="connsiteY54" fmla="*/ 637755 h 2330834"/>
              <a:gd name="connsiteX55" fmla="*/ 1320247 w 1573071"/>
              <a:gd name="connsiteY55" fmla="*/ 640136 h 2330834"/>
              <a:gd name="connsiteX56" fmla="*/ 1332154 w 1573071"/>
              <a:gd name="connsiteY56" fmla="*/ 675855 h 2330834"/>
              <a:gd name="connsiteX57" fmla="*/ 1346442 w 1573071"/>
              <a:gd name="connsiteY57" fmla="*/ 644899 h 2330834"/>
              <a:gd name="connsiteX58" fmla="*/ 1375016 w 1573071"/>
              <a:gd name="connsiteY58" fmla="*/ 654424 h 2330834"/>
              <a:gd name="connsiteX59" fmla="*/ 1432166 w 1573071"/>
              <a:gd name="connsiteY59" fmla="*/ 644899 h 2330834"/>
              <a:gd name="connsiteX60" fmla="*/ 1448835 w 1573071"/>
              <a:gd name="connsiteY60" fmla="*/ 623467 h 2330834"/>
              <a:gd name="connsiteX61" fmla="*/ 1501222 w 1573071"/>
              <a:gd name="connsiteY61" fmla="*/ 640136 h 2330834"/>
              <a:gd name="connsiteX62" fmla="*/ 1505985 w 1573071"/>
              <a:gd name="connsiteY62" fmla="*/ 678236 h 2330834"/>
              <a:gd name="connsiteX63" fmla="*/ 1532179 w 1573071"/>
              <a:gd name="connsiteY63" fmla="*/ 687761 h 2330834"/>
              <a:gd name="connsiteX64" fmla="*/ 1522654 w 1573071"/>
              <a:gd name="connsiteY64" fmla="*/ 737767 h 2330834"/>
              <a:gd name="connsiteX65" fmla="*/ 1555991 w 1573071"/>
              <a:gd name="connsiteY65" fmla="*/ 754436 h 2330834"/>
              <a:gd name="connsiteX66" fmla="*/ 1555991 w 1573071"/>
              <a:gd name="connsiteY66" fmla="*/ 792536 h 2330834"/>
              <a:gd name="connsiteX67" fmla="*/ 1517891 w 1573071"/>
              <a:gd name="connsiteY67" fmla="*/ 787774 h 2330834"/>
              <a:gd name="connsiteX68" fmla="*/ 1479791 w 1573071"/>
              <a:gd name="connsiteY68" fmla="*/ 809205 h 2330834"/>
              <a:gd name="connsiteX69" fmla="*/ 1501222 w 1573071"/>
              <a:gd name="connsiteY69" fmla="*/ 825874 h 2330834"/>
              <a:gd name="connsiteX70" fmla="*/ 1541704 w 1573071"/>
              <a:gd name="connsiteY70" fmla="*/ 830636 h 2330834"/>
              <a:gd name="connsiteX71" fmla="*/ 1572660 w 1573071"/>
              <a:gd name="connsiteY71" fmla="*/ 861592 h 2330834"/>
              <a:gd name="connsiteX72" fmla="*/ 1560756 w 1573071"/>
              <a:gd name="connsiteY72" fmla="*/ 892547 h 2330834"/>
              <a:gd name="connsiteX73" fmla="*/ 1558376 w 1573071"/>
              <a:gd name="connsiteY73" fmla="*/ 923504 h 2330834"/>
              <a:gd name="connsiteX74" fmla="*/ 1555991 w 1573071"/>
              <a:gd name="connsiteY74" fmla="*/ 954461 h 2330834"/>
              <a:gd name="connsiteX75" fmla="*/ 1567897 w 1573071"/>
              <a:gd name="connsiteY75" fmla="*/ 973511 h 2330834"/>
              <a:gd name="connsiteX76" fmla="*/ 1517894 w 1573071"/>
              <a:gd name="connsiteY76" fmla="*/ 956839 h 2330834"/>
              <a:gd name="connsiteX77" fmla="*/ 1463123 w 1573071"/>
              <a:gd name="connsiteY77" fmla="*/ 975893 h 2330834"/>
              <a:gd name="connsiteX78" fmla="*/ 1425022 w 1573071"/>
              <a:gd name="connsiteY78" fmla="*/ 933030 h 2330834"/>
              <a:gd name="connsiteX79" fmla="*/ 1403591 w 1573071"/>
              <a:gd name="connsiteY79" fmla="*/ 925886 h 2330834"/>
              <a:gd name="connsiteX80" fmla="*/ 1389304 w 1573071"/>
              <a:gd name="connsiteY80" fmla="*/ 940174 h 2330834"/>
              <a:gd name="connsiteX81" fmla="*/ 1398829 w 1573071"/>
              <a:gd name="connsiteY81" fmla="*/ 968749 h 2330834"/>
              <a:gd name="connsiteX82" fmla="*/ 1348822 w 1573071"/>
              <a:gd name="connsiteY82" fmla="*/ 968749 h 2330834"/>
              <a:gd name="connsiteX83" fmla="*/ 1267860 w 1573071"/>
              <a:gd name="connsiteY83" fmla="*/ 987799 h 2330834"/>
              <a:gd name="connsiteX84" fmla="*/ 1239285 w 1573071"/>
              <a:gd name="connsiteY84" fmla="*/ 1009230 h 2330834"/>
              <a:gd name="connsiteX85" fmla="*/ 1213091 w 1573071"/>
              <a:gd name="connsiteY85" fmla="*/ 1013992 h 2330834"/>
              <a:gd name="connsiteX86" fmla="*/ 1191660 w 1573071"/>
              <a:gd name="connsiteY86" fmla="*/ 1025899 h 2330834"/>
              <a:gd name="connsiteX87" fmla="*/ 1160704 w 1573071"/>
              <a:gd name="connsiteY87" fmla="*/ 1023517 h 2330834"/>
              <a:gd name="connsiteX88" fmla="*/ 1101172 w 1573071"/>
              <a:gd name="connsiteY88" fmla="*/ 1049711 h 2330834"/>
              <a:gd name="connsiteX89" fmla="*/ 1060691 w 1573071"/>
              <a:gd name="connsiteY89" fmla="*/ 1042567 h 2330834"/>
              <a:gd name="connsiteX90" fmla="*/ 1022591 w 1573071"/>
              <a:gd name="connsiteY90" fmla="*/ 1063999 h 2330834"/>
              <a:gd name="connsiteX91" fmla="*/ 994016 w 1573071"/>
              <a:gd name="connsiteY91" fmla="*/ 1080667 h 2330834"/>
              <a:gd name="connsiteX92" fmla="*/ 989254 w 1573071"/>
              <a:gd name="connsiteY92" fmla="*/ 1109242 h 2330834"/>
              <a:gd name="connsiteX93" fmla="*/ 960679 w 1573071"/>
              <a:gd name="connsiteY93" fmla="*/ 1097336 h 2330834"/>
              <a:gd name="connsiteX94" fmla="*/ 958300 w 1573071"/>
              <a:gd name="connsiteY94" fmla="*/ 1147341 h 2330834"/>
              <a:gd name="connsiteX95" fmla="*/ 979731 w 1573071"/>
              <a:gd name="connsiteY95" fmla="*/ 1156865 h 2330834"/>
              <a:gd name="connsiteX96" fmla="*/ 974968 w 1573071"/>
              <a:gd name="connsiteY96" fmla="*/ 1230683 h 2330834"/>
              <a:gd name="connsiteX97" fmla="*/ 984494 w 1573071"/>
              <a:gd name="connsiteY97" fmla="*/ 1292598 h 2330834"/>
              <a:gd name="connsiteX98" fmla="*/ 1032119 w 1573071"/>
              <a:gd name="connsiteY98" fmla="*/ 1373560 h 2330834"/>
              <a:gd name="connsiteX99" fmla="*/ 1072600 w 1573071"/>
              <a:gd name="connsiteY99" fmla="*/ 1394991 h 2330834"/>
              <a:gd name="connsiteX100" fmla="*/ 1089269 w 1573071"/>
              <a:gd name="connsiteY100" fmla="*/ 1461666 h 2330834"/>
              <a:gd name="connsiteX101" fmla="*/ 1122607 w 1573071"/>
              <a:gd name="connsiteY101" fmla="*/ 1487860 h 2330834"/>
              <a:gd name="connsiteX102" fmla="*/ 1163088 w 1573071"/>
              <a:gd name="connsiteY102" fmla="*/ 1547391 h 2330834"/>
              <a:gd name="connsiteX103" fmla="*/ 1191663 w 1573071"/>
              <a:gd name="connsiteY103" fmla="*/ 1561679 h 2330834"/>
              <a:gd name="connsiteX104" fmla="*/ 1220238 w 1573071"/>
              <a:gd name="connsiteY104" fmla="*/ 1599778 h 2330834"/>
              <a:gd name="connsiteX105" fmla="*/ 1215943 w 1573071"/>
              <a:gd name="connsiteY105" fmla="*/ 1619638 h 2330834"/>
              <a:gd name="connsiteX106" fmla="*/ 1196425 w 1573071"/>
              <a:gd name="connsiteY106" fmla="*/ 1668835 h 2330834"/>
              <a:gd name="connsiteX107" fmla="*/ 1144037 w 1573071"/>
              <a:gd name="connsiteY107" fmla="*/ 1664071 h 2330834"/>
              <a:gd name="connsiteX108" fmla="*/ 1124987 w 1573071"/>
              <a:gd name="connsiteY108" fmla="*/ 1709314 h 2330834"/>
              <a:gd name="connsiteX109" fmla="*/ 1048787 w 1573071"/>
              <a:gd name="connsiteY109" fmla="*/ 1742652 h 2330834"/>
              <a:gd name="connsiteX110" fmla="*/ 1020212 w 1573071"/>
              <a:gd name="connsiteY110" fmla="*/ 1802183 h 2330834"/>
              <a:gd name="connsiteX111" fmla="*/ 1036881 w 1573071"/>
              <a:gd name="connsiteY111" fmla="*/ 1849808 h 2330834"/>
              <a:gd name="connsiteX112" fmla="*/ 1017832 w 1573071"/>
              <a:gd name="connsiteY112" fmla="*/ 1890291 h 2330834"/>
              <a:gd name="connsiteX113" fmla="*/ 984493 w 1573071"/>
              <a:gd name="connsiteY113" fmla="*/ 1887908 h 2330834"/>
              <a:gd name="connsiteX114" fmla="*/ 982112 w 1573071"/>
              <a:gd name="connsiteY114" fmla="*/ 1952202 h 2330834"/>
              <a:gd name="connsiteX115" fmla="*/ 946393 w 1573071"/>
              <a:gd name="connsiteY115" fmla="*/ 1968871 h 2330834"/>
              <a:gd name="connsiteX116" fmla="*/ 910674 w 1573071"/>
              <a:gd name="connsiteY116" fmla="*/ 1976014 h 2330834"/>
              <a:gd name="connsiteX117" fmla="*/ 910674 w 1573071"/>
              <a:gd name="connsiteY117" fmla="*/ 2040308 h 2330834"/>
              <a:gd name="connsiteX118" fmla="*/ 967824 w 1573071"/>
              <a:gd name="connsiteY118" fmla="*/ 2049833 h 2330834"/>
              <a:gd name="connsiteX119" fmla="*/ 1001162 w 1573071"/>
              <a:gd name="connsiteY119" fmla="*/ 2045071 h 2330834"/>
              <a:gd name="connsiteX120" fmla="*/ 1005922 w 1573071"/>
              <a:gd name="connsiteY120" fmla="*/ 2118890 h 2330834"/>
              <a:gd name="connsiteX121" fmla="*/ 982112 w 1573071"/>
              <a:gd name="connsiteY121" fmla="*/ 2140321 h 2330834"/>
              <a:gd name="connsiteX122" fmla="*/ 922581 w 1573071"/>
              <a:gd name="connsiteY122" fmla="*/ 2137941 h 2330834"/>
              <a:gd name="connsiteX123" fmla="*/ 870193 w 1573071"/>
              <a:gd name="connsiteY123" fmla="*/ 2147466 h 2330834"/>
              <a:gd name="connsiteX124" fmla="*/ 824949 w 1573071"/>
              <a:gd name="connsiteY124" fmla="*/ 2171279 h 2330834"/>
              <a:gd name="connsiteX125" fmla="*/ 779704 w 1573071"/>
              <a:gd name="connsiteY125" fmla="*/ 2178421 h 2330834"/>
              <a:gd name="connsiteX126" fmla="*/ 758274 w 1573071"/>
              <a:gd name="connsiteY126" fmla="*/ 2197473 h 2330834"/>
              <a:gd name="connsiteX127" fmla="*/ 751131 w 1573071"/>
              <a:gd name="connsiteY127" fmla="*/ 2242716 h 2330834"/>
              <a:gd name="connsiteX128" fmla="*/ 734462 w 1573071"/>
              <a:gd name="connsiteY128" fmla="*/ 2254623 h 2330834"/>
              <a:gd name="connsiteX129" fmla="*/ 689218 w 1573071"/>
              <a:gd name="connsiteY129" fmla="*/ 2304629 h 2330834"/>
              <a:gd name="connsiteX130" fmla="*/ 665406 w 1573071"/>
              <a:gd name="connsiteY130" fmla="*/ 2309390 h 2330834"/>
              <a:gd name="connsiteX131" fmla="*/ 617781 w 1573071"/>
              <a:gd name="connsiteY131" fmla="*/ 2330822 h 2330834"/>
              <a:gd name="connsiteX132" fmla="*/ 579681 w 1573071"/>
              <a:gd name="connsiteY132" fmla="*/ 2314153 h 2330834"/>
              <a:gd name="connsiteX133" fmla="*/ 563012 w 1573071"/>
              <a:gd name="connsiteY133" fmla="*/ 2285578 h 2330834"/>
              <a:gd name="connsiteX134" fmla="*/ 520149 w 1573071"/>
              <a:gd name="connsiteY134" fmla="*/ 2295104 h 2330834"/>
              <a:gd name="connsiteX135" fmla="*/ 512573 w 1573071"/>
              <a:gd name="connsiteY135" fmla="*/ 2289000 h 2330834"/>
              <a:gd name="connsiteX136" fmla="*/ 503481 w 1573071"/>
              <a:gd name="connsiteY136" fmla="*/ 2283197 h 2330834"/>
              <a:gd name="connsiteX137" fmla="*/ 522531 w 1573071"/>
              <a:gd name="connsiteY137" fmla="*/ 2176040 h 2330834"/>
              <a:gd name="connsiteX138" fmla="*/ 539199 w 1573071"/>
              <a:gd name="connsiteY138" fmla="*/ 2154609 h 2330834"/>
              <a:gd name="connsiteX139" fmla="*/ 529674 w 1573071"/>
              <a:gd name="connsiteY139" fmla="*/ 2109366 h 2330834"/>
              <a:gd name="connsiteX140" fmla="*/ 553487 w 1573071"/>
              <a:gd name="connsiteY140" fmla="*/ 2095078 h 2330834"/>
              <a:gd name="connsiteX141" fmla="*/ 534437 w 1573071"/>
              <a:gd name="connsiteY141" fmla="*/ 2080791 h 2330834"/>
              <a:gd name="connsiteX142" fmla="*/ 522531 w 1573071"/>
              <a:gd name="connsiteY142" fmla="*/ 2045073 h 2330834"/>
              <a:gd name="connsiteX143" fmla="*/ 513006 w 1573071"/>
              <a:gd name="connsiteY143" fmla="*/ 1999829 h 2330834"/>
              <a:gd name="connsiteX144" fmla="*/ 510624 w 1573071"/>
              <a:gd name="connsiteY144" fmla="*/ 1968871 h 2330834"/>
              <a:gd name="connsiteX145" fmla="*/ 460618 w 1573071"/>
              <a:gd name="connsiteY145" fmla="*/ 1971254 h 2330834"/>
              <a:gd name="connsiteX146" fmla="*/ 427282 w 1573071"/>
              <a:gd name="connsiteY146" fmla="*/ 1935535 h 2330834"/>
              <a:gd name="connsiteX147" fmla="*/ 382037 w 1573071"/>
              <a:gd name="connsiteY147" fmla="*/ 1918865 h 2330834"/>
              <a:gd name="connsiteX148" fmla="*/ 367749 w 1573071"/>
              <a:gd name="connsiteY148" fmla="*/ 1868860 h 2330834"/>
              <a:gd name="connsiteX149" fmla="*/ 365368 w 1573071"/>
              <a:gd name="connsiteY149" fmla="*/ 1847428 h 2330834"/>
              <a:gd name="connsiteX150" fmla="*/ 334413 w 1573071"/>
              <a:gd name="connsiteY150" fmla="*/ 1802185 h 2330834"/>
              <a:gd name="connsiteX151" fmla="*/ 291549 w 1573071"/>
              <a:gd name="connsiteY151" fmla="*/ 1778372 h 2330834"/>
              <a:gd name="connsiteX152" fmla="*/ 248688 w 1573071"/>
              <a:gd name="connsiteY152" fmla="*/ 1749798 h 2330834"/>
              <a:gd name="connsiteX153" fmla="*/ 215349 w 1573071"/>
              <a:gd name="connsiteY153" fmla="*/ 1740272 h 2330834"/>
              <a:gd name="connsiteX154" fmla="*/ 217731 w 1573071"/>
              <a:gd name="connsiteY154" fmla="*/ 1695026 h 2330834"/>
              <a:gd name="connsiteX155" fmla="*/ 174868 w 1573071"/>
              <a:gd name="connsiteY155" fmla="*/ 1709316 h 2330834"/>
              <a:gd name="connsiteX156" fmla="*/ 186775 w 1573071"/>
              <a:gd name="connsiteY156" fmla="*/ 1742654 h 2330834"/>
              <a:gd name="connsiteX157" fmla="*/ 179631 w 1573071"/>
              <a:gd name="connsiteY157" fmla="*/ 1759323 h 2330834"/>
              <a:gd name="connsiteX158" fmla="*/ 141531 w 1573071"/>
              <a:gd name="connsiteY158" fmla="*/ 1730748 h 2330834"/>
              <a:gd name="connsiteX159" fmla="*/ 98669 w 1573071"/>
              <a:gd name="connsiteY159" fmla="*/ 1728366 h 2330834"/>
              <a:gd name="connsiteX160" fmla="*/ 43899 w 1573071"/>
              <a:gd name="connsiteY160" fmla="*/ 1709316 h 2330834"/>
              <a:gd name="connsiteX161" fmla="*/ 10560 w 1573071"/>
              <a:gd name="connsiteY161" fmla="*/ 1706932 h 2330834"/>
              <a:gd name="connsiteX162" fmla="*/ 1037 w 1573071"/>
              <a:gd name="connsiteY162" fmla="*/ 1654548 h 2330834"/>
              <a:gd name="connsiteX163" fmla="*/ 34374 w 1573071"/>
              <a:gd name="connsiteY163" fmla="*/ 1566441 h 2330834"/>
              <a:gd name="connsiteX164" fmla="*/ 60568 w 1573071"/>
              <a:gd name="connsiteY164" fmla="*/ 1518816 h 2330834"/>
              <a:gd name="connsiteX165" fmla="*/ 81999 w 1573071"/>
              <a:gd name="connsiteY165" fmla="*/ 1471191 h 2330834"/>
              <a:gd name="connsiteX166" fmla="*/ 108194 w 1573071"/>
              <a:gd name="connsiteY166" fmla="*/ 1433091 h 2330834"/>
              <a:gd name="connsiteX167" fmla="*/ 146293 w 1573071"/>
              <a:gd name="connsiteY167" fmla="*/ 1423566 h 2330834"/>
              <a:gd name="connsiteX168" fmla="*/ 153438 w 1573071"/>
              <a:gd name="connsiteY168" fmla="*/ 1387848 h 2330834"/>
              <a:gd name="connsiteX169" fmla="*/ 262975 w 1573071"/>
              <a:gd name="connsiteY169" fmla="*/ 1268785 h 2330834"/>
              <a:gd name="connsiteX170" fmla="*/ 286787 w 1573071"/>
              <a:gd name="connsiteY170" fmla="*/ 1130670 h 2330834"/>
              <a:gd name="connsiteX171" fmla="*/ 282025 w 1573071"/>
              <a:gd name="connsiteY171" fmla="*/ 1049710 h 2330834"/>
              <a:gd name="connsiteX172" fmla="*/ 196300 w 1573071"/>
              <a:gd name="connsiteY172" fmla="*/ 1037804 h 2330834"/>
              <a:gd name="connsiteX173" fmla="*/ 179632 w 1573071"/>
              <a:gd name="connsiteY173" fmla="*/ 956841 h 2330834"/>
              <a:gd name="connsiteX174" fmla="*/ 186775 w 1573071"/>
              <a:gd name="connsiteY174" fmla="*/ 890166 h 2330834"/>
              <a:gd name="connsiteX175" fmla="*/ 148675 w 1573071"/>
              <a:gd name="connsiteY175" fmla="*/ 852066 h 2330834"/>
              <a:gd name="connsiteX176" fmla="*/ 127244 w 1573071"/>
              <a:gd name="connsiteY176" fmla="*/ 811584 h 2330834"/>
              <a:gd name="connsiteX177" fmla="*/ 117719 w 1573071"/>
              <a:gd name="connsiteY177" fmla="*/ 752054 h 2330834"/>
              <a:gd name="connsiteX178" fmla="*/ 102097 w 1573071"/>
              <a:gd name="connsiteY178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201856 w 1573071"/>
              <a:gd name="connsiteY3" fmla="*/ 502815 h 2330834"/>
              <a:gd name="connsiteX4" fmla="*/ 334410 w 1573071"/>
              <a:gd name="connsiteY4" fmla="*/ 468686 h 2330834"/>
              <a:gd name="connsiteX5" fmla="*/ 384418 w 1573071"/>
              <a:gd name="connsiteY5" fmla="*/ 471065 h 2330834"/>
              <a:gd name="connsiteX6" fmla="*/ 432041 w 1573071"/>
              <a:gd name="connsiteY6" fmla="*/ 432967 h 2330834"/>
              <a:gd name="connsiteX7" fmla="*/ 484429 w 1573071"/>
              <a:gd name="connsiteY7" fmla="*/ 430586 h 2330834"/>
              <a:gd name="connsiteX8" fmla="*/ 508243 w 1573071"/>
              <a:gd name="connsiteY8" fmla="*/ 406772 h 2330834"/>
              <a:gd name="connsiteX9" fmla="*/ 567774 w 1573071"/>
              <a:gd name="connsiteY9" fmla="*/ 347239 h 2330834"/>
              <a:gd name="connsiteX10" fmla="*/ 598729 w 1573071"/>
              <a:gd name="connsiteY10" fmla="*/ 328192 h 2330834"/>
              <a:gd name="connsiteX11" fmla="*/ 624924 w 1573071"/>
              <a:gd name="connsiteY11" fmla="*/ 297234 h 2330834"/>
              <a:gd name="connsiteX12" fmla="*/ 713029 w 1573071"/>
              <a:gd name="connsiteY12" fmla="*/ 256754 h 2330834"/>
              <a:gd name="connsiteX13" fmla="*/ 784468 w 1573071"/>
              <a:gd name="connsiteY13" fmla="*/ 232940 h 2330834"/>
              <a:gd name="connsiteX14" fmla="*/ 855903 w 1573071"/>
              <a:gd name="connsiteY14" fmla="*/ 182936 h 2330834"/>
              <a:gd name="connsiteX15" fmla="*/ 908291 w 1573071"/>
              <a:gd name="connsiteY15" fmla="*/ 123405 h 2330834"/>
              <a:gd name="connsiteX16" fmla="*/ 901147 w 1573071"/>
              <a:gd name="connsiteY16" fmla="*/ 73399 h 2330834"/>
              <a:gd name="connsiteX17" fmla="*/ 920197 w 1573071"/>
              <a:gd name="connsiteY17" fmla="*/ 28155 h 2330834"/>
              <a:gd name="connsiteX18" fmla="*/ 922579 w 1573071"/>
              <a:gd name="connsiteY18" fmla="*/ 54349 h 2330834"/>
              <a:gd name="connsiteX19" fmla="*/ 946391 w 1573071"/>
              <a:gd name="connsiteY19" fmla="*/ 32917 h 2330834"/>
              <a:gd name="connsiteX20" fmla="*/ 982113 w 1573071"/>
              <a:gd name="connsiteY20" fmla="*/ 32915 h 2330834"/>
              <a:gd name="connsiteX21" fmla="*/ 1032116 w 1573071"/>
              <a:gd name="connsiteY21" fmla="*/ 59111 h 2330834"/>
              <a:gd name="connsiteX22" fmla="*/ 1060693 w 1573071"/>
              <a:gd name="connsiteY22" fmla="*/ 16246 h 2330834"/>
              <a:gd name="connsiteX23" fmla="*/ 1155942 w 1573071"/>
              <a:gd name="connsiteY23" fmla="*/ 6721 h 2330834"/>
              <a:gd name="connsiteX24" fmla="*/ 1182135 w 1573071"/>
              <a:gd name="connsiteY24" fmla="*/ 1961 h 2330834"/>
              <a:gd name="connsiteX25" fmla="*/ 1255954 w 1573071"/>
              <a:gd name="connsiteY25" fmla="*/ 44824 h 2330834"/>
              <a:gd name="connsiteX26" fmla="*/ 1310722 w 1573071"/>
              <a:gd name="connsiteY26" fmla="*/ 111499 h 2330834"/>
              <a:gd name="connsiteX27" fmla="*/ 1253572 w 1573071"/>
              <a:gd name="connsiteY27" fmla="*/ 125786 h 2330834"/>
              <a:gd name="connsiteX28" fmla="*/ 1229760 w 1573071"/>
              <a:gd name="connsiteY28" fmla="*/ 159124 h 2330834"/>
              <a:gd name="connsiteX29" fmla="*/ 1272622 w 1573071"/>
              <a:gd name="connsiteY29" fmla="*/ 178174 h 2330834"/>
              <a:gd name="connsiteX30" fmla="*/ 1298816 w 1573071"/>
              <a:gd name="connsiteY30" fmla="*/ 175792 h 2330834"/>
              <a:gd name="connsiteX31" fmla="*/ 1322629 w 1573071"/>
              <a:gd name="connsiteY31" fmla="*/ 192461 h 2330834"/>
              <a:gd name="connsiteX32" fmla="*/ 1351204 w 1573071"/>
              <a:gd name="connsiteY32" fmla="*/ 190080 h 2330834"/>
              <a:gd name="connsiteX33" fmla="*/ 1370255 w 1573071"/>
              <a:gd name="connsiteY33" fmla="*/ 201984 h 2330834"/>
              <a:gd name="connsiteX34" fmla="*/ 1289291 w 1573071"/>
              <a:gd name="connsiteY34" fmla="*/ 328192 h 2330834"/>
              <a:gd name="connsiteX35" fmla="*/ 1260716 w 1573071"/>
              <a:gd name="connsiteY35" fmla="*/ 340099 h 2330834"/>
              <a:gd name="connsiteX36" fmla="*/ 1184516 w 1573071"/>
              <a:gd name="connsiteY36" fmla="*/ 306761 h 2330834"/>
              <a:gd name="connsiteX37" fmla="*/ 1101172 w 1573071"/>
              <a:gd name="connsiteY37" fmla="*/ 251992 h 2330834"/>
              <a:gd name="connsiteX38" fmla="*/ 1003541 w 1573071"/>
              <a:gd name="connsiteY38" fmla="*/ 278186 h 2330834"/>
              <a:gd name="connsiteX39" fmla="*/ 991635 w 1573071"/>
              <a:gd name="connsiteY39" fmla="*/ 313905 h 2330834"/>
              <a:gd name="connsiteX40" fmla="*/ 1036879 w 1573071"/>
              <a:gd name="connsiteY40" fmla="*/ 342480 h 2330834"/>
              <a:gd name="connsiteX41" fmla="*/ 1063072 w 1573071"/>
              <a:gd name="connsiteY41" fmla="*/ 392486 h 2330834"/>
              <a:gd name="connsiteX42" fmla="*/ 1060691 w 1573071"/>
              <a:gd name="connsiteY42" fmla="*/ 411536 h 2330834"/>
              <a:gd name="connsiteX43" fmla="*/ 1044022 w 1573071"/>
              <a:gd name="connsiteY43" fmla="*/ 482974 h 2330834"/>
              <a:gd name="connsiteX44" fmla="*/ 1017829 w 1573071"/>
              <a:gd name="connsiteY44" fmla="*/ 530599 h 2330834"/>
              <a:gd name="connsiteX45" fmla="*/ 986872 w 1573071"/>
              <a:gd name="connsiteY45" fmla="*/ 556792 h 2330834"/>
              <a:gd name="connsiteX46" fmla="*/ 972585 w 1573071"/>
              <a:gd name="connsiteY46" fmla="*/ 618705 h 2330834"/>
              <a:gd name="connsiteX47" fmla="*/ 1044022 w 1573071"/>
              <a:gd name="connsiteY47" fmla="*/ 630611 h 2330834"/>
              <a:gd name="connsiteX48" fmla="*/ 1079741 w 1573071"/>
              <a:gd name="connsiteY48" fmla="*/ 590130 h 2330834"/>
              <a:gd name="connsiteX49" fmla="*/ 1110697 w 1573071"/>
              <a:gd name="connsiteY49" fmla="*/ 563936 h 2330834"/>
              <a:gd name="connsiteX50" fmla="*/ 1179754 w 1573071"/>
              <a:gd name="connsiteY50" fmla="*/ 554411 h 2330834"/>
              <a:gd name="connsiteX51" fmla="*/ 1189279 w 1573071"/>
              <a:gd name="connsiteY51" fmla="*/ 623467 h 2330834"/>
              <a:gd name="connsiteX52" fmla="*/ 1251191 w 1573071"/>
              <a:gd name="connsiteY52" fmla="*/ 659186 h 2330834"/>
              <a:gd name="connsiteX53" fmla="*/ 1263097 w 1573071"/>
              <a:gd name="connsiteY53" fmla="*/ 678236 h 2330834"/>
              <a:gd name="connsiteX54" fmla="*/ 1294054 w 1573071"/>
              <a:gd name="connsiteY54" fmla="*/ 675855 h 2330834"/>
              <a:gd name="connsiteX55" fmla="*/ 1272622 w 1573071"/>
              <a:gd name="connsiteY55" fmla="*/ 637755 h 2330834"/>
              <a:gd name="connsiteX56" fmla="*/ 1320247 w 1573071"/>
              <a:gd name="connsiteY56" fmla="*/ 640136 h 2330834"/>
              <a:gd name="connsiteX57" fmla="*/ 1332154 w 1573071"/>
              <a:gd name="connsiteY57" fmla="*/ 675855 h 2330834"/>
              <a:gd name="connsiteX58" fmla="*/ 1346442 w 1573071"/>
              <a:gd name="connsiteY58" fmla="*/ 644899 h 2330834"/>
              <a:gd name="connsiteX59" fmla="*/ 1375016 w 1573071"/>
              <a:gd name="connsiteY59" fmla="*/ 654424 h 2330834"/>
              <a:gd name="connsiteX60" fmla="*/ 1432166 w 1573071"/>
              <a:gd name="connsiteY60" fmla="*/ 644899 h 2330834"/>
              <a:gd name="connsiteX61" fmla="*/ 1448835 w 1573071"/>
              <a:gd name="connsiteY61" fmla="*/ 623467 h 2330834"/>
              <a:gd name="connsiteX62" fmla="*/ 1501222 w 1573071"/>
              <a:gd name="connsiteY62" fmla="*/ 640136 h 2330834"/>
              <a:gd name="connsiteX63" fmla="*/ 1505985 w 1573071"/>
              <a:gd name="connsiteY63" fmla="*/ 678236 h 2330834"/>
              <a:gd name="connsiteX64" fmla="*/ 1532179 w 1573071"/>
              <a:gd name="connsiteY64" fmla="*/ 687761 h 2330834"/>
              <a:gd name="connsiteX65" fmla="*/ 1522654 w 1573071"/>
              <a:gd name="connsiteY65" fmla="*/ 737767 h 2330834"/>
              <a:gd name="connsiteX66" fmla="*/ 1555991 w 1573071"/>
              <a:gd name="connsiteY66" fmla="*/ 754436 h 2330834"/>
              <a:gd name="connsiteX67" fmla="*/ 1555991 w 1573071"/>
              <a:gd name="connsiteY67" fmla="*/ 792536 h 2330834"/>
              <a:gd name="connsiteX68" fmla="*/ 1517891 w 1573071"/>
              <a:gd name="connsiteY68" fmla="*/ 787774 h 2330834"/>
              <a:gd name="connsiteX69" fmla="*/ 1479791 w 1573071"/>
              <a:gd name="connsiteY69" fmla="*/ 809205 h 2330834"/>
              <a:gd name="connsiteX70" fmla="*/ 1501222 w 1573071"/>
              <a:gd name="connsiteY70" fmla="*/ 825874 h 2330834"/>
              <a:gd name="connsiteX71" fmla="*/ 1541704 w 1573071"/>
              <a:gd name="connsiteY71" fmla="*/ 830636 h 2330834"/>
              <a:gd name="connsiteX72" fmla="*/ 1572660 w 1573071"/>
              <a:gd name="connsiteY72" fmla="*/ 861592 h 2330834"/>
              <a:gd name="connsiteX73" fmla="*/ 1560756 w 1573071"/>
              <a:gd name="connsiteY73" fmla="*/ 892547 h 2330834"/>
              <a:gd name="connsiteX74" fmla="*/ 1558376 w 1573071"/>
              <a:gd name="connsiteY74" fmla="*/ 923504 h 2330834"/>
              <a:gd name="connsiteX75" fmla="*/ 1555991 w 1573071"/>
              <a:gd name="connsiteY75" fmla="*/ 954461 h 2330834"/>
              <a:gd name="connsiteX76" fmla="*/ 1567897 w 1573071"/>
              <a:gd name="connsiteY76" fmla="*/ 973511 h 2330834"/>
              <a:gd name="connsiteX77" fmla="*/ 1517894 w 1573071"/>
              <a:gd name="connsiteY77" fmla="*/ 956839 h 2330834"/>
              <a:gd name="connsiteX78" fmla="*/ 1463123 w 1573071"/>
              <a:gd name="connsiteY78" fmla="*/ 975893 h 2330834"/>
              <a:gd name="connsiteX79" fmla="*/ 1425022 w 1573071"/>
              <a:gd name="connsiteY79" fmla="*/ 933030 h 2330834"/>
              <a:gd name="connsiteX80" fmla="*/ 1403591 w 1573071"/>
              <a:gd name="connsiteY80" fmla="*/ 925886 h 2330834"/>
              <a:gd name="connsiteX81" fmla="*/ 1389304 w 1573071"/>
              <a:gd name="connsiteY81" fmla="*/ 940174 h 2330834"/>
              <a:gd name="connsiteX82" fmla="*/ 1398829 w 1573071"/>
              <a:gd name="connsiteY82" fmla="*/ 968749 h 2330834"/>
              <a:gd name="connsiteX83" fmla="*/ 1348822 w 1573071"/>
              <a:gd name="connsiteY83" fmla="*/ 968749 h 2330834"/>
              <a:gd name="connsiteX84" fmla="*/ 1267860 w 1573071"/>
              <a:gd name="connsiteY84" fmla="*/ 987799 h 2330834"/>
              <a:gd name="connsiteX85" fmla="*/ 1239285 w 1573071"/>
              <a:gd name="connsiteY85" fmla="*/ 1009230 h 2330834"/>
              <a:gd name="connsiteX86" fmla="*/ 1213091 w 1573071"/>
              <a:gd name="connsiteY86" fmla="*/ 1013992 h 2330834"/>
              <a:gd name="connsiteX87" fmla="*/ 1191660 w 1573071"/>
              <a:gd name="connsiteY87" fmla="*/ 1025899 h 2330834"/>
              <a:gd name="connsiteX88" fmla="*/ 1160704 w 1573071"/>
              <a:gd name="connsiteY88" fmla="*/ 1023517 h 2330834"/>
              <a:gd name="connsiteX89" fmla="*/ 1101172 w 1573071"/>
              <a:gd name="connsiteY89" fmla="*/ 1049711 h 2330834"/>
              <a:gd name="connsiteX90" fmla="*/ 1060691 w 1573071"/>
              <a:gd name="connsiteY90" fmla="*/ 1042567 h 2330834"/>
              <a:gd name="connsiteX91" fmla="*/ 1022591 w 1573071"/>
              <a:gd name="connsiteY91" fmla="*/ 1063999 h 2330834"/>
              <a:gd name="connsiteX92" fmla="*/ 994016 w 1573071"/>
              <a:gd name="connsiteY92" fmla="*/ 1080667 h 2330834"/>
              <a:gd name="connsiteX93" fmla="*/ 989254 w 1573071"/>
              <a:gd name="connsiteY93" fmla="*/ 1109242 h 2330834"/>
              <a:gd name="connsiteX94" fmla="*/ 960679 w 1573071"/>
              <a:gd name="connsiteY94" fmla="*/ 1097336 h 2330834"/>
              <a:gd name="connsiteX95" fmla="*/ 958300 w 1573071"/>
              <a:gd name="connsiteY95" fmla="*/ 1147341 h 2330834"/>
              <a:gd name="connsiteX96" fmla="*/ 979731 w 1573071"/>
              <a:gd name="connsiteY96" fmla="*/ 1156865 h 2330834"/>
              <a:gd name="connsiteX97" fmla="*/ 974968 w 1573071"/>
              <a:gd name="connsiteY97" fmla="*/ 1230683 h 2330834"/>
              <a:gd name="connsiteX98" fmla="*/ 984494 w 1573071"/>
              <a:gd name="connsiteY98" fmla="*/ 1292598 h 2330834"/>
              <a:gd name="connsiteX99" fmla="*/ 1032119 w 1573071"/>
              <a:gd name="connsiteY99" fmla="*/ 1373560 h 2330834"/>
              <a:gd name="connsiteX100" fmla="*/ 1072600 w 1573071"/>
              <a:gd name="connsiteY100" fmla="*/ 1394991 h 2330834"/>
              <a:gd name="connsiteX101" fmla="*/ 1089269 w 1573071"/>
              <a:gd name="connsiteY101" fmla="*/ 1461666 h 2330834"/>
              <a:gd name="connsiteX102" fmla="*/ 1122607 w 1573071"/>
              <a:gd name="connsiteY102" fmla="*/ 1487860 h 2330834"/>
              <a:gd name="connsiteX103" fmla="*/ 1163088 w 1573071"/>
              <a:gd name="connsiteY103" fmla="*/ 1547391 h 2330834"/>
              <a:gd name="connsiteX104" fmla="*/ 1191663 w 1573071"/>
              <a:gd name="connsiteY104" fmla="*/ 1561679 h 2330834"/>
              <a:gd name="connsiteX105" fmla="*/ 1220238 w 1573071"/>
              <a:gd name="connsiteY105" fmla="*/ 1599778 h 2330834"/>
              <a:gd name="connsiteX106" fmla="*/ 1215943 w 1573071"/>
              <a:gd name="connsiteY106" fmla="*/ 1619638 h 2330834"/>
              <a:gd name="connsiteX107" fmla="*/ 1196425 w 1573071"/>
              <a:gd name="connsiteY107" fmla="*/ 1668835 h 2330834"/>
              <a:gd name="connsiteX108" fmla="*/ 1144037 w 1573071"/>
              <a:gd name="connsiteY108" fmla="*/ 1664071 h 2330834"/>
              <a:gd name="connsiteX109" fmla="*/ 1124987 w 1573071"/>
              <a:gd name="connsiteY109" fmla="*/ 1709314 h 2330834"/>
              <a:gd name="connsiteX110" fmla="*/ 1048787 w 1573071"/>
              <a:gd name="connsiteY110" fmla="*/ 1742652 h 2330834"/>
              <a:gd name="connsiteX111" fmla="*/ 1020212 w 1573071"/>
              <a:gd name="connsiteY111" fmla="*/ 1802183 h 2330834"/>
              <a:gd name="connsiteX112" fmla="*/ 1036881 w 1573071"/>
              <a:gd name="connsiteY112" fmla="*/ 1849808 h 2330834"/>
              <a:gd name="connsiteX113" fmla="*/ 1017832 w 1573071"/>
              <a:gd name="connsiteY113" fmla="*/ 1890291 h 2330834"/>
              <a:gd name="connsiteX114" fmla="*/ 984493 w 1573071"/>
              <a:gd name="connsiteY114" fmla="*/ 1887908 h 2330834"/>
              <a:gd name="connsiteX115" fmla="*/ 982112 w 1573071"/>
              <a:gd name="connsiteY115" fmla="*/ 1952202 h 2330834"/>
              <a:gd name="connsiteX116" fmla="*/ 946393 w 1573071"/>
              <a:gd name="connsiteY116" fmla="*/ 1968871 h 2330834"/>
              <a:gd name="connsiteX117" fmla="*/ 910674 w 1573071"/>
              <a:gd name="connsiteY117" fmla="*/ 1976014 h 2330834"/>
              <a:gd name="connsiteX118" fmla="*/ 910674 w 1573071"/>
              <a:gd name="connsiteY118" fmla="*/ 2040308 h 2330834"/>
              <a:gd name="connsiteX119" fmla="*/ 967824 w 1573071"/>
              <a:gd name="connsiteY119" fmla="*/ 2049833 h 2330834"/>
              <a:gd name="connsiteX120" fmla="*/ 1001162 w 1573071"/>
              <a:gd name="connsiteY120" fmla="*/ 2045071 h 2330834"/>
              <a:gd name="connsiteX121" fmla="*/ 1005922 w 1573071"/>
              <a:gd name="connsiteY121" fmla="*/ 2118890 h 2330834"/>
              <a:gd name="connsiteX122" fmla="*/ 982112 w 1573071"/>
              <a:gd name="connsiteY122" fmla="*/ 2140321 h 2330834"/>
              <a:gd name="connsiteX123" fmla="*/ 922581 w 1573071"/>
              <a:gd name="connsiteY123" fmla="*/ 2137941 h 2330834"/>
              <a:gd name="connsiteX124" fmla="*/ 870193 w 1573071"/>
              <a:gd name="connsiteY124" fmla="*/ 2147466 h 2330834"/>
              <a:gd name="connsiteX125" fmla="*/ 824949 w 1573071"/>
              <a:gd name="connsiteY125" fmla="*/ 2171279 h 2330834"/>
              <a:gd name="connsiteX126" fmla="*/ 779704 w 1573071"/>
              <a:gd name="connsiteY126" fmla="*/ 2178421 h 2330834"/>
              <a:gd name="connsiteX127" fmla="*/ 758274 w 1573071"/>
              <a:gd name="connsiteY127" fmla="*/ 2197473 h 2330834"/>
              <a:gd name="connsiteX128" fmla="*/ 751131 w 1573071"/>
              <a:gd name="connsiteY128" fmla="*/ 2242716 h 2330834"/>
              <a:gd name="connsiteX129" fmla="*/ 734462 w 1573071"/>
              <a:gd name="connsiteY129" fmla="*/ 2254623 h 2330834"/>
              <a:gd name="connsiteX130" fmla="*/ 689218 w 1573071"/>
              <a:gd name="connsiteY130" fmla="*/ 2304629 h 2330834"/>
              <a:gd name="connsiteX131" fmla="*/ 665406 w 1573071"/>
              <a:gd name="connsiteY131" fmla="*/ 2309390 h 2330834"/>
              <a:gd name="connsiteX132" fmla="*/ 617781 w 1573071"/>
              <a:gd name="connsiteY132" fmla="*/ 2330822 h 2330834"/>
              <a:gd name="connsiteX133" fmla="*/ 579681 w 1573071"/>
              <a:gd name="connsiteY133" fmla="*/ 2314153 h 2330834"/>
              <a:gd name="connsiteX134" fmla="*/ 563012 w 1573071"/>
              <a:gd name="connsiteY134" fmla="*/ 2285578 h 2330834"/>
              <a:gd name="connsiteX135" fmla="*/ 520149 w 1573071"/>
              <a:gd name="connsiteY135" fmla="*/ 2295104 h 2330834"/>
              <a:gd name="connsiteX136" fmla="*/ 512573 w 1573071"/>
              <a:gd name="connsiteY136" fmla="*/ 2289000 h 2330834"/>
              <a:gd name="connsiteX137" fmla="*/ 503481 w 1573071"/>
              <a:gd name="connsiteY137" fmla="*/ 2283197 h 2330834"/>
              <a:gd name="connsiteX138" fmla="*/ 522531 w 1573071"/>
              <a:gd name="connsiteY138" fmla="*/ 2176040 h 2330834"/>
              <a:gd name="connsiteX139" fmla="*/ 539199 w 1573071"/>
              <a:gd name="connsiteY139" fmla="*/ 2154609 h 2330834"/>
              <a:gd name="connsiteX140" fmla="*/ 529674 w 1573071"/>
              <a:gd name="connsiteY140" fmla="*/ 2109366 h 2330834"/>
              <a:gd name="connsiteX141" fmla="*/ 553487 w 1573071"/>
              <a:gd name="connsiteY141" fmla="*/ 2095078 h 2330834"/>
              <a:gd name="connsiteX142" fmla="*/ 534437 w 1573071"/>
              <a:gd name="connsiteY142" fmla="*/ 2080791 h 2330834"/>
              <a:gd name="connsiteX143" fmla="*/ 522531 w 1573071"/>
              <a:gd name="connsiteY143" fmla="*/ 2045073 h 2330834"/>
              <a:gd name="connsiteX144" fmla="*/ 513006 w 1573071"/>
              <a:gd name="connsiteY144" fmla="*/ 1999829 h 2330834"/>
              <a:gd name="connsiteX145" fmla="*/ 510624 w 1573071"/>
              <a:gd name="connsiteY145" fmla="*/ 1968871 h 2330834"/>
              <a:gd name="connsiteX146" fmla="*/ 460618 w 1573071"/>
              <a:gd name="connsiteY146" fmla="*/ 1971254 h 2330834"/>
              <a:gd name="connsiteX147" fmla="*/ 427282 w 1573071"/>
              <a:gd name="connsiteY147" fmla="*/ 1935535 h 2330834"/>
              <a:gd name="connsiteX148" fmla="*/ 382037 w 1573071"/>
              <a:gd name="connsiteY148" fmla="*/ 1918865 h 2330834"/>
              <a:gd name="connsiteX149" fmla="*/ 367749 w 1573071"/>
              <a:gd name="connsiteY149" fmla="*/ 1868860 h 2330834"/>
              <a:gd name="connsiteX150" fmla="*/ 365368 w 1573071"/>
              <a:gd name="connsiteY150" fmla="*/ 1847428 h 2330834"/>
              <a:gd name="connsiteX151" fmla="*/ 334413 w 1573071"/>
              <a:gd name="connsiteY151" fmla="*/ 1802185 h 2330834"/>
              <a:gd name="connsiteX152" fmla="*/ 291549 w 1573071"/>
              <a:gd name="connsiteY152" fmla="*/ 1778372 h 2330834"/>
              <a:gd name="connsiteX153" fmla="*/ 248688 w 1573071"/>
              <a:gd name="connsiteY153" fmla="*/ 1749798 h 2330834"/>
              <a:gd name="connsiteX154" fmla="*/ 215349 w 1573071"/>
              <a:gd name="connsiteY154" fmla="*/ 1740272 h 2330834"/>
              <a:gd name="connsiteX155" fmla="*/ 217731 w 1573071"/>
              <a:gd name="connsiteY155" fmla="*/ 1695026 h 2330834"/>
              <a:gd name="connsiteX156" fmla="*/ 174868 w 1573071"/>
              <a:gd name="connsiteY156" fmla="*/ 1709316 h 2330834"/>
              <a:gd name="connsiteX157" fmla="*/ 186775 w 1573071"/>
              <a:gd name="connsiteY157" fmla="*/ 1742654 h 2330834"/>
              <a:gd name="connsiteX158" fmla="*/ 179631 w 1573071"/>
              <a:gd name="connsiteY158" fmla="*/ 1759323 h 2330834"/>
              <a:gd name="connsiteX159" fmla="*/ 141531 w 1573071"/>
              <a:gd name="connsiteY159" fmla="*/ 1730748 h 2330834"/>
              <a:gd name="connsiteX160" fmla="*/ 98669 w 1573071"/>
              <a:gd name="connsiteY160" fmla="*/ 1728366 h 2330834"/>
              <a:gd name="connsiteX161" fmla="*/ 43899 w 1573071"/>
              <a:gd name="connsiteY161" fmla="*/ 1709316 h 2330834"/>
              <a:gd name="connsiteX162" fmla="*/ 10560 w 1573071"/>
              <a:gd name="connsiteY162" fmla="*/ 1706932 h 2330834"/>
              <a:gd name="connsiteX163" fmla="*/ 1037 w 1573071"/>
              <a:gd name="connsiteY163" fmla="*/ 1654548 h 2330834"/>
              <a:gd name="connsiteX164" fmla="*/ 34374 w 1573071"/>
              <a:gd name="connsiteY164" fmla="*/ 1566441 h 2330834"/>
              <a:gd name="connsiteX165" fmla="*/ 60568 w 1573071"/>
              <a:gd name="connsiteY165" fmla="*/ 1518816 h 2330834"/>
              <a:gd name="connsiteX166" fmla="*/ 81999 w 1573071"/>
              <a:gd name="connsiteY166" fmla="*/ 1471191 h 2330834"/>
              <a:gd name="connsiteX167" fmla="*/ 108194 w 1573071"/>
              <a:gd name="connsiteY167" fmla="*/ 1433091 h 2330834"/>
              <a:gd name="connsiteX168" fmla="*/ 146293 w 1573071"/>
              <a:gd name="connsiteY168" fmla="*/ 1423566 h 2330834"/>
              <a:gd name="connsiteX169" fmla="*/ 153438 w 1573071"/>
              <a:gd name="connsiteY169" fmla="*/ 1387848 h 2330834"/>
              <a:gd name="connsiteX170" fmla="*/ 262975 w 1573071"/>
              <a:gd name="connsiteY170" fmla="*/ 1268785 h 2330834"/>
              <a:gd name="connsiteX171" fmla="*/ 286787 w 1573071"/>
              <a:gd name="connsiteY171" fmla="*/ 1130670 h 2330834"/>
              <a:gd name="connsiteX172" fmla="*/ 282025 w 1573071"/>
              <a:gd name="connsiteY172" fmla="*/ 1049710 h 2330834"/>
              <a:gd name="connsiteX173" fmla="*/ 196300 w 1573071"/>
              <a:gd name="connsiteY173" fmla="*/ 1037804 h 2330834"/>
              <a:gd name="connsiteX174" fmla="*/ 179632 w 1573071"/>
              <a:gd name="connsiteY174" fmla="*/ 956841 h 2330834"/>
              <a:gd name="connsiteX175" fmla="*/ 186775 w 1573071"/>
              <a:gd name="connsiteY175" fmla="*/ 890166 h 2330834"/>
              <a:gd name="connsiteX176" fmla="*/ 148675 w 1573071"/>
              <a:gd name="connsiteY176" fmla="*/ 852066 h 2330834"/>
              <a:gd name="connsiteX177" fmla="*/ 127244 w 1573071"/>
              <a:gd name="connsiteY177" fmla="*/ 811584 h 2330834"/>
              <a:gd name="connsiteX178" fmla="*/ 117719 w 1573071"/>
              <a:gd name="connsiteY178" fmla="*/ 752054 h 2330834"/>
              <a:gd name="connsiteX179" fmla="*/ 102097 w 1573071"/>
              <a:gd name="connsiteY179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201856 w 1573071"/>
              <a:gd name="connsiteY3" fmla="*/ 502815 h 2330834"/>
              <a:gd name="connsiteX4" fmla="*/ 334410 w 1573071"/>
              <a:gd name="connsiteY4" fmla="*/ 468686 h 2330834"/>
              <a:gd name="connsiteX5" fmla="*/ 384418 w 1573071"/>
              <a:gd name="connsiteY5" fmla="*/ 471065 h 2330834"/>
              <a:gd name="connsiteX6" fmla="*/ 432041 w 1573071"/>
              <a:gd name="connsiteY6" fmla="*/ 432967 h 2330834"/>
              <a:gd name="connsiteX7" fmla="*/ 484429 w 1573071"/>
              <a:gd name="connsiteY7" fmla="*/ 430586 h 2330834"/>
              <a:gd name="connsiteX8" fmla="*/ 508243 w 1573071"/>
              <a:gd name="connsiteY8" fmla="*/ 406772 h 2330834"/>
              <a:gd name="connsiteX9" fmla="*/ 567774 w 1573071"/>
              <a:gd name="connsiteY9" fmla="*/ 347239 h 2330834"/>
              <a:gd name="connsiteX10" fmla="*/ 577297 w 1573071"/>
              <a:gd name="connsiteY10" fmla="*/ 363911 h 2330834"/>
              <a:gd name="connsiteX11" fmla="*/ 598729 w 1573071"/>
              <a:gd name="connsiteY11" fmla="*/ 328192 h 2330834"/>
              <a:gd name="connsiteX12" fmla="*/ 624924 w 1573071"/>
              <a:gd name="connsiteY12" fmla="*/ 297234 h 2330834"/>
              <a:gd name="connsiteX13" fmla="*/ 713029 w 1573071"/>
              <a:gd name="connsiteY13" fmla="*/ 256754 h 2330834"/>
              <a:gd name="connsiteX14" fmla="*/ 784468 w 1573071"/>
              <a:gd name="connsiteY14" fmla="*/ 232940 h 2330834"/>
              <a:gd name="connsiteX15" fmla="*/ 855903 w 1573071"/>
              <a:gd name="connsiteY15" fmla="*/ 182936 h 2330834"/>
              <a:gd name="connsiteX16" fmla="*/ 908291 w 1573071"/>
              <a:gd name="connsiteY16" fmla="*/ 123405 h 2330834"/>
              <a:gd name="connsiteX17" fmla="*/ 901147 w 1573071"/>
              <a:gd name="connsiteY17" fmla="*/ 73399 h 2330834"/>
              <a:gd name="connsiteX18" fmla="*/ 920197 w 1573071"/>
              <a:gd name="connsiteY18" fmla="*/ 28155 h 2330834"/>
              <a:gd name="connsiteX19" fmla="*/ 922579 w 1573071"/>
              <a:gd name="connsiteY19" fmla="*/ 54349 h 2330834"/>
              <a:gd name="connsiteX20" fmla="*/ 946391 w 1573071"/>
              <a:gd name="connsiteY20" fmla="*/ 32917 h 2330834"/>
              <a:gd name="connsiteX21" fmla="*/ 982113 w 1573071"/>
              <a:gd name="connsiteY21" fmla="*/ 32915 h 2330834"/>
              <a:gd name="connsiteX22" fmla="*/ 1032116 w 1573071"/>
              <a:gd name="connsiteY22" fmla="*/ 59111 h 2330834"/>
              <a:gd name="connsiteX23" fmla="*/ 1060693 w 1573071"/>
              <a:gd name="connsiteY23" fmla="*/ 16246 h 2330834"/>
              <a:gd name="connsiteX24" fmla="*/ 1155942 w 1573071"/>
              <a:gd name="connsiteY24" fmla="*/ 6721 h 2330834"/>
              <a:gd name="connsiteX25" fmla="*/ 1182135 w 1573071"/>
              <a:gd name="connsiteY25" fmla="*/ 1961 h 2330834"/>
              <a:gd name="connsiteX26" fmla="*/ 1255954 w 1573071"/>
              <a:gd name="connsiteY26" fmla="*/ 44824 h 2330834"/>
              <a:gd name="connsiteX27" fmla="*/ 1310722 w 1573071"/>
              <a:gd name="connsiteY27" fmla="*/ 111499 h 2330834"/>
              <a:gd name="connsiteX28" fmla="*/ 1253572 w 1573071"/>
              <a:gd name="connsiteY28" fmla="*/ 125786 h 2330834"/>
              <a:gd name="connsiteX29" fmla="*/ 1229760 w 1573071"/>
              <a:gd name="connsiteY29" fmla="*/ 159124 h 2330834"/>
              <a:gd name="connsiteX30" fmla="*/ 1272622 w 1573071"/>
              <a:gd name="connsiteY30" fmla="*/ 178174 h 2330834"/>
              <a:gd name="connsiteX31" fmla="*/ 1298816 w 1573071"/>
              <a:gd name="connsiteY31" fmla="*/ 175792 h 2330834"/>
              <a:gd name="connsiteX32" fmla="*/ 1322629 w 1573071"/>
              <a:gd name="connsiteY32" fmla="*/ 192461 h 2330834"/>
              <a:gd name="connsiteX33" fmla="*/ 1351204 w 1573071"/>
              <a:gd name="connsiteY33" fmla="*/ 190080 h 2330834"/>
              <a:gd name="connsiteX34" fmla="*/ 1370255 w 1573071"/>
              <a:gd name="connsiteY34" fmla="*/ 201984 h 2330834"/>
              <a:gd name="connsiteX35" fmla="*/ 1289291 w 1573071"/>
              <a:gd name="connsiteY35" fmla="*/ 328192 h 2330834"/>
              <a:gd name="connsiteX36" fmla="*/ 1260716 w 1573071"/>
              <a:gd name="connsiteY36" fmla="*/ 340099 h 2330834"/>
              <a:gd name="connsiteX37" fmla="*/ 1184516 w 1573071"/>
              <a:gd name="connsiteY37" fmla="*/ 306761 h 2330834"/>
              <a:gd name="connsiteX38" fmla="*/ 1101172 w 1573071"/>
              <a:gd name="connsiteY38" fmla="*/ 251992 h 2330834"/>
              <a:gd name="connsiteX39" fmla="*/ 1003541 w 1573071"/>
              <a:gd name="connsiteY39" fmla="*/ 278186 h 2330834"/>
              <a:gd name="connsiteX40" fmla="*/ 991635 w 1573071"/>
              <a:gd name="connsiteY40" fmla="*/ 313905 h 2330834"/>
              <a:gd name="connsiteX41" fmla="*/ 1036879 w 1573071"/>
              <a:gd name="connsiteY41" fmla="*/ 342480 h 2330834"/>
              <a:gd name="connsiteX42" fmla="*/ 1063072 w 1573071"/>
              <a:gd name="connsiteY42" fmla="*/ 392486 h 2330834"/>
              <a:gd name="connsiteX43" fmla="*/ 1060691 w 1573071"/>
              <a:gd name="connsiteY43" fmla="*/ 411536 h 2330834"/>
              <a:gd name="connsiteX44" fmla="*/ 1044022 w 1573071"/>
              <a:gd name="connsiteY44" fmla="*/ 482974 h 2330834"/>
              <a:gd name="connsiteX45" fmla="*/ 1017829 w 1573071"/>
              <a:gd name="connsiteY45" fmla="*/ 530599 h 2330834"/>
              <a:gd name="connsiteX46" fmla="*/ 986872 w 1573071"/>
              <a:gd name="connsiteY46" fmla="*/ 556792 h 2330834"/>
              <a:gd name="connsiteX47" fmla="*/ 972585 w 1573071"/>
              <a:gd name="connsiteY47" fmla="*/ 618705 h 2330834"/>
              <a:gd name="connsiteX48" fmla="*/ 1044022 w 1573071"/>
              <a:gd name="connsiteY48" fmla="*/ 630611 h 2330834"/>
              <a:gd name="connsiteX49" fmla="*/ 1079741 w 1573071"/>
              <a:gd name="connsiteY49" fmla="*/ 590130 h 2330834"/>
              <a:gd name="connsiteX50" fmla="*/ 1110697 w 1573071"/>
              <a:gd name="connsiteY50" fmla="*/ 563936 h 2330834"/>
              <a:gd name="connsiteX51" fmla="*/ 1179754 w 1573071"/>
              <a:gd name="connsiteY51" fmla="*/ 554411 h 2330834"/>
              <a:gd name="connsiteX52" fmla="*/ 1189279 w 1573071"/>
              <a:gd name="connsiteY52" fmla="*/ 623467 h 2330834"/>
              <a:gd name="connsiteX53" fmla="*/ 1251191 w 1573071"/>
              <a:gd name="connsiteY53" fmla="*/ 659186 h 2330834"/>
              <a:gd name="connsiteX54" fmla="*/ 1263097 w 1573071"/>
              <a:gd name="connsiteY54" fmla="*/ 678236 h 2330834"/>
              <a:gd name="connsiteX55" fmla="*/ 1294054 w 1573071"/>
              <a:gd name="connsiteY55" fmla="*/ 675855 h 2330834"/>
              <a:gd name="connsiteX56" fmla="*/ 1272622 w 1573071"/>
              <a:gd name="connsiteY56" fmla="*/ 637755 h 2330834"/>
              <a:gd name="connsiteX57" fmla="*/ 1320247 w 1573071"/>
              <a:gd name="connsiteY57" fmla="*/ 640136 h 2330834"/>
              <a:gd name="connsiteX58" fmla="*/ 1332154 w 1573071"/>
              <a:gd name="connsiteY58" fmla="*/ 675855 h 2330834"/>
              <a:gd name="connsiteX59" fmla="*/ 1346442 w 1573071"/>
              <a:gd name="connsiteY59" fmla="*/ 644899 h 2330834"/>
              <a:gd name="connsiteX60" fmla="*/ 1375016 w 1573071"/>
              <a:gd name="connsiteY60" fmla="*/ 654424 h 2330834"/>
              <a:gd name="connsiteX61" fmla="*/ 1432166 w 1573071"/>
              <a:gd name="connsiteY61" fmla="*/ 644899 h 2330834"/>
              <a:gd name="connsiteX62" fmla="*/ 1448835 w 1573071"/>
              <a:gd name="connsiteY62" fmla="*/ 623467 h 2330834"/>
              <a:gd name="connsiteX63" fmla="*/ 1501222 w 1573071"/>
              <a:gd name="connsiteY63" fmla="*/ 640136 h 2330834"/>
              <a:gd name="connsiteX64" fmla="*/ 1505985 w 1573071"/>
              <a:gd name="connsiteY64" fmla="*/ 678236 h 2330834"/>
              <a:gd name="connsiteX65" fmla="*/ 1532179 w 1573071"/>
              <a:gd name="connsiteY65" fmla="*/ 687761 h 2330834"/>
              <a:gd name="connsiteX66" fmla="*/ 1522654 w 1573071"/>
              <a:gd name="connsiteY66" fmla="*/ 737767 h 2330834"/>
              <a:gd name="connsiteX67" fmla="*/ 1555991 w 1573071"/>
              <a:gd name="connsiteY67" fmla="*/ 754436 h 2330834"/>
              <a:gd name="connsiteX68" fmla="*/ 1555991 w 1573071"/>
              <a:gd name="connsiteY68" fmla="*/ 792536 h 2330834"/>
              <a:gd name="connsiteX69" fmla="*/ 1517891 w 1573071"/>
              <a:gd name="connsiteY69" fmla="*/ 787774 h 2330834"/>
              <a:gd name="connsiteX70" fmla="*/ 1479791 w 1573071"/>
              <a:gd name="connsiteY70" fmla="*/ 809205 h 2330834"/>
              <a:gd name="connsiteX71" fmla="*/ 1501222 w 1573071"/>
              <a:gd name="connsiteY71" fmla="*/ 825874 h 2330834"/>
              <a:gd name="connsiteX72" fmla="*/ 1541704 w 1573071"/>
              <a:gd name="connsiteY72" fmla="*/ 830636 h 2330834"/>
              <a:gd name="connsiteX73" fmla="*/ 1572660 w 1573071"/>
              <a:gd name="connsiteY73" fmla="*/ 861592 h 2330834"/>
              <a:gd name="connsiteX74" fmla="*/ 1560756 w 1573071"/>
              <a:gd name="connsiteY74" fmla="*/ 892547 h 2330834"/>
              <a:gd name="connsiteX75" fmla="*/ 1558376 w 1573071"/>
              <a:gd name="connsiteY75" fmla="*/ 923504 h 2330834"/>
              <a:gd name="connsiteX76" fmla="*/ 1555991 w 1573071"/>
              <a:gd name="connsiteY76" fmla="*/ 954461 h 2330834"/>
              <a:gd name="connsiteX77" fmla="*/ 1567897 w 1573071"/>
              <a:gd name="connsiteY77" fmla="*/ 973511 h 2330834"/>
              <a:gd name="connsiteX78" fmla="*/ 1517894 w 1573071"/>
              <a:gd name="connsiteY78" fmla="*/ 956839 h 2330834"/>
              <a:gd name="connsiteX79" fmla="*/ 1463123 w 1573071"/>
              <a:gd name="connsiteY79" fmla="*/ 975893 h 2330834"/>
              <a:gd name="connsiteX80" fmla="*/ 1425022 w 1573071"/>
              <a:gd name="connsiteY80" fmla="*/ 933030 h 2330834"/>
              <a:gd name="connsiteX81" fmla="*/ 1403591 w 1573071"/>
              <a:gd name="connsiteY81" fmla="*/ 925886 h 2330834"/>
              <a:gd name="connsiteX82" fmla="*/ 1389304 w 1573071"/>
              <a:gd name="connsiteY82" fmla="*/ 940174 h 2330834"/>
              <a:gd name="connsiteX83" fmla="*/ 1398829 w 1573071"/>
              <a:gd name="connsiteY83" fmla="*/ 968749 h 2330834"/>
              <a:gd name="connsiteX84" fmla="*/ 1348822 w 1573071"/>
              <a:gd name="connsiteY84" fmla="*/ 968749 h 2330834"/>
              <a:gd name="connsiteX85" fmla="*/ 1267860 w 1573071"/>
              <a:gd name="connsiteY85" fmla="*/ 987799 h 2330834"/>
              <a:gd name="connsiteX86" fmla="*/ 1239285 w 1573071"/>
              <a:gd name="connsiteY86" fmla="*/ 1009230 h 2330834"/>
              <a:gd name="connsiteX87" fmla="*/ 1213091 w 1573071"/>
              <a:gd name="connsiteY87" fmla="*/ 1013992 h 2330834"/>
              <a:gd name="connsiteX88" fmla="*/ 1191660 w 1573071"/>
              <a:gd name="connsiteY88" fmla="*/ 1025899 h 2330834"/>
              <a:gd name="connsiteX89" fmla="*/ 1160704 w 1573071"/>
              <a:gd name="connsiteY89" fmla="*/ 1023517 h 2330834"/>
              <a:gd name="connsiteX90" fmla="*/ 1101172 w 1573071"/>
              <a:gd name="connsiteY90" fmla="*/ 1049711 h 2330834"/>
              <a:gd name="connsiteX91" fmla="*/ 1060691 w 1573071"/>
              <a:gd name="connsiteY91" fmla="*/ 1042567 h 2330834"/>
              <a:gd name="connsiteX92" fmla="*/ 1022591 w 1573071"/>
              <a:gd name="connsiteY92" fmla="*/ 1063999 h 2330834"/>
              <a:gd name="connsiteX93" fmla="*/ 994016 w 1573071"/>
              <a:gd name="connsiteY93" fmla="*/ 1080667 h 2330834"/>
              <a:gd name="connsiteX94" fmla="*/ 989254 w 1573071"/>
              <a:gd name="connsiteY94" fmla="*/ 1109242 h 2330834"/>
              <a:gd name="connsiteX95" fmla="*/ 960679 w 1573071"/>
              <a:gd name="connsiteY95" fmla="*/ 1097336 h 2330834"/>
              <a:gd name="connsiteX96" fmla="*/ 958300 w 1573071"/>
              <a:gd name="connsiteY96" fmla="*/ 1147341 h 2330834"/>
              <a:gd name="connsiteX97" fmla="*/ 979731 w 1573071"/>
              <a:gd name="connsiteY97" fmla="*/ 1156865 h 2330834"/>
              <a:gd name="connsiteX98" fmla="*/ 974968 w 1573071"/>
              <a:gd name="connsiteY98" fmla="*/ 1230683 h 2330834"/>
              <a:gd name="connsiteX99" fmla="*/ 984494 w 1573071"/>
              <a:gd name="connsiteY99" fmla="*/ 1292598 h 2330834"/>
              <a:gd name="connsiteX100" fmla="*/ 1032119 w 1573071"/>
              <a:gd name="connsiteY100" fmla="*/ 1373560 h 2330834"/>
              <a:gd name="connsiteX101" fmla="*/ 1072600 w 1573071"/>
              <a:gd name="connsiteY101" fmla="*/ 1394991 h 2330834"/>
              <a:gd name="connsiteX102" fmla="*/ 1089269 w 1573071"/>
              <a:gd name="connsiteY102" fmla="*/ 1461666 h 2330834"/>
              <a:gd name="connsiteX103" fmla="*/ 1122607 w 1573071"/>
              <a:gd name="connsiteY103" fmla="*/ 1487860 h 2330834"/>
              <a:gd name="connsiteX104" fmla="*/ 1163088 w 1573071"/>
              <a:gd name="connsiteY104" fmla="*/ 1547391 h 2330834"/>
              <a:gd name="connsiteX105" fmla="*/ 1191663 w 1573071"/>
              <a:gd name="connsiteY105" fmla="*/ 1561679 h 2330834"/>
              <a:gd name="connsiteX106" fmla="*/ 1220238 w 1573071"/>
              <a:gd name="connsiteY106" fmla="*/ 1599778 h 2330834"/>
              <a:gd name="connsiteX107" fmla="*/ 1215943 w 1573071"/>
              <a:gd name="connsiteY107" fmla="*/ 1619638 h 2330834"/>
              <a:gd name="connsiteX108" fmla="*/ 1196425 w 1573071"/>
              <a:gd name="connsiteY108" fmla="*/ 1668835 h 2330834"/>
              <a:gd name="connsiteX109" fmla="*/ 1144037 w 1573071"/>
              <a:gd name="connsiteY109" fmla="*/ 1664071 h 2330834"/>
              <a:gd name="connsiteX110" fmla="*/ 1124987 w 1573071"/>
              <a:gd name="connsiteY110" fmla="*/ 1709314 h 2330834"/>
              <a:gd name="connsiteX111" fmla="*/ 1048787 w 1573071"/>
              <a:gd name="connsiteY111" fmla="*/ 1742652 h 2330834"/>
              <a:gd name="connsiteX112" fmla="*/ 1020212 w 1573071"/>
              <a:gd name="connsiteY112" fmla="*/ 1802183 h 2330834"/>
              <a:gd name="connsiteX113" fmla="*/ 1036881 w 1573071"/>
              <a:gd name="connsiteY113" fmla="*/ 1849808 h 2330834"/>
              <a:gd name="connsiteX114" fmla="*/ 1017832 w 1573071"/>
              <a:gd name="connsiteY114" fmla="*/ 1890291 h 2330834"/>
              <a:gd name="connsiteX115" fmla="*/ 984493 w 1573071"/>
              <a:gd name="connsiteY115" fmla="*/ 1887908 h 2330834"/>
              <a:gd name="connsiteX116" fmla="*/ 982112 w 1573071"/>
              <a:gd name="connsiteY116" fmla="*/ 1952202 h 2330834"/>
              <a:gd name="connsiteX117" fmla="*/ 946393 w 1573071"/>
              <a:gd name="connsiteY117" fmla="*/ 1968871 h 2330834"/>
              <a:gd name="connsiteX118" fmla="*/ 910674 w 1573071"/>
              <a:gd name="connsiteY118" fmla="*/ 1976014 h 2330834"/>
              <a:gd name="connsiteX119" fmla="*/ 910674 w 1573071"/>
              <a:gd name="connsiteY119" fmla="*/ 2040308 h 2330834"/>
              <a:gd name="connsiteX120" fmla="*/ 967824 w 1573071"/>
              <a:gd name="connsiteY120" fmla="*/ 2049833 h 2330834"/>
              <a:gd name="connsiteX121" fmla="*/ 1001162 w 1573071"/>
              <a:gd name="connsiteY121" fmla="*/ 2045071 h 2330834"/>
              <a:gd name="connsiteX122" fmla="*/ 1005922 w 1573071"/>
              <a:gd name="connsiteY122" fmla="*/ 2118890 h 2330834"/>
              <a:gd name="connsiteX123" fmla="*/ 982112 w 1573071"/>
              <a:gd name="connsiteY123" fmla="*/ 2140321 h 2330834"/>
              <a:gd name="connsiteX124" fmla="*/ 922581 w 1573071"/>
              <a:gd name="connsiteY124" fmla="*/ 2137941 h 2330834"/>
              <a:gd name="connsiteX125" fmla="*/ 870193 w 1573071"/>
              <a:gd name="connsiteY125" fmla="*/ 2147466 h 2330834"/>
              <a:gd name="connsiteX126" fmla="*/ 824949 w 1573071"/>
              <a:gd name="connsiteY126" fmla="*/ 2171279 h 2330834"/>
              <a:gd name="connsiteX127" fmla="*/ 779704 w 1573071"/>
              <a:gd name="connsiteY127" fmla="*/ 2178421 h 2330834"/>
              <a:gd name="connsiteX128" fmla="*/ 758274 w 1573071"/>
              <a:gd name="connsiteY128" fmla="*/ 2197473 h 2330834"/>
              <a:gd name="connsiteX129" fmla="*/ 751131 w 1573071"/>
              <a:gd name="connsiteY129" fmla="*/ 2242716 h 2330834"/>
              <a:gd name="connsiteX130" fmla="*/ 734462 w 1573071"/>
              <a:gd name="connsiteY130" fmla="*/ 2254623 h 2330834"/>
              <a:gd name="connsiteX131" fmla="*/ 689218 w 1573071"/>
              <a:gd name="connsiteY131" fmla="*/ 2304629 h 2330834"/>
              <a:gd name="connsiteX132" fmla="*/ 665406 w 1573071"/>
              <a:gd name="connsiteY132" fmla="*/ 2309390 h 2330834"/>
              <a:gd name="connsiteX133" fmla="*/ 617781 w 1573071"/>
              <a:gd name="connsiteY133" fmla="*/ 2330822 h 2330834"/>
              <a:gd name="connsiteX134" fmla="*/ 579681 w 1573071"/>
              <a:gd name="connsiteY134" fmla="*/ 2314153 h 2330834"/>
              <a:gd name="connsiteX135" fmla="*/ 563012 w 1573071"/>
              <a:gd name="connsiteY135" fmla="*/ 2285578 h 2330834"/>
              <a:gd name="connsiteX136" fmla="*/ 520149 w 1573071"/>
              <a:gd name="connsiteY136" fmla="*/ 2295104 h 2330834"/>
              <a:gd name="connsiteX137" fmla="*/ 512573 w 1573071"/>
              <a:gd name="connsiteY137" fmla="*/ 2289000 h 2330834"/>
              <a:gd name="connsiteX138" fmla="*/ 503481 w 1573071"/>
              <a:gd name="connsiteY138" fmla="*/ 2283197 h 2330834"/>
              <a:gd name="connsiteX139" fmla="*/ 522531 w 1573071"/>
              <a:gd name="connsiteY139" fmla="*/ 2176040 h 2330834"/>
              <a:gd name="connsiteX140" fmla="*/ 539199 w 1573071"/>
              <a:gd name="connsiteY140" fmla="*/ 2154609 h 2330834"/>
              <a:gd name="connsiteX141" fmla="*/ 529674 w 1573071"/>
              <a:gd name="connsiteY141" fmla="*/ 2109366 h 2330834"/>
              <a:gd name="connsiteX142" fmla="*/ 553487 w 1573071"/>
              <a:gd name="connsiteY142" fmla="*/ 2095078 h 2330834"/>
              <a:gd name="connsiteX143" fmla="*/ 534437 w 1573071"/>
              <a:gd name="connsiteY143" fmla="*/ 2080791 h 2330834"/>
              <a:gd name="connsiteX144" fmla="*/ 522531 w 1573071"/>
              <a:gd name="connsiteY144" fmla="*/ 2045073 h 2330834"/>
              <a:gd name="connsiteX145" fmla="*/ 513006 w 1573071"/>
              <a:gd name="connsiteY145" fmla="*/ 1999829 h 2330834"/>
              <a:gd name="connsiteX146" fmla="*/ 510624 w 1573071"/>
              <a:gd name="connsiteY146" fmla="*/ 1968871 h 2330834"/>
              <a:gd name="connsiteX147" fmla="*/ 460618 w 1573071"/>
              <a:gd name="connsiteY147" fmla="*/ 1971254 h 2330834"/>
              <a:gd name="connsiteX148" fmla="*/ 427282 w 1573071"/>
              <a:gd name="connsiteY148" fmla="*/ 1935535 h 2330834"/>
              <a:gd name="connsiteX149" fmla="*/ 382037 w 1573071"/>
              <a:gd name="connsiteY149" fmla="*/ 1918865 h 2330834"/>
              <a:gd name="connsiteX150" fmla="*/ 367749 w 1573071"/>
              <a:gd name="connsiteY150" fmla="*/ 1868860 h 2330834"/>
              <a:gd name="connsiteX151" fmla="*/ 365368 w 1573071"/>
              <a:gd name="connsiteY151" fmla="*/ 1847428 h 2330834"/>
              <a:gd name="connsiteX152" fmla="*/ 334413 w 1573071"/>
              <a:gd name="connsiteY152" fmla="*/ 1802185 h 2330834"/>
              <a:gd name="connsiteX153" fmla="*/ 291549 w 1573071"/>
              <a:gd name="connsiteY153" fmla="*/ 1778372 h 2330834"/>
              <a:gd name="connsiteX154" fmla="*/ 248688 w 1573071"/>
              <a:gd name="connsiteY154" fmla="*/ 1749798 h 2330834"/>
              <a:gd name="connsiteX155" fmla="*/ 215349 w 1573071"/>
              <a:gd name="connsiteY155" fmla="*/ 1740272 h 2330834"/>
              <a:gd name="connsiteX156" fmla="*/ 217731 w 1573071"/>
              <a:gd name="connsiteY156" fmla="*/ 1695026 h 2330834"/>
              <a:gd name="connsiteX157" fmla="*/ 174868 w 1573071"/>
              <a:gd name="connsiteY157" fmla="*/ 1709316 h 2330834"/>
              <a:gd name="connsiteX158" fmla="*/ 186775 w 1573071"/>
              <a:gd name="connsiteY158" fmla="*/ 1742654 h 2330834"/>
              <a:gd name="connsiteX159" fmla="*/ 179631 w 1573071"/>
              <a:gd name="connsiteY159" fmla="*/ 1759323 h 2330834"/>
              <a:gd name="connsiteX160" fmla="*/ 141531 w 1573071"/>
              <a:gd name="connsiteY160" fmla="*/ 1730748 h 2330834"/>
              <a:gd name="connsiteX161" fmla="*/ 98669 w 1573071"/>
              <a:gd name="connsiteY161" fmla="*/ 1728366 h 2330834"/>
              <a:gd name="connsiteX162" fmla="*/ 43899 w 1573071"/>
              <a:gd name="connsiteY162" fmla="*/ 1709316 h 2330834"/>
              <a:gd name="connsiteX163" fmla="*/ 10560 w 1573071"/>
              <a:gd name="connsiteY163" fmla="*/ 1706932 h 2330834"/>
              <a:gd name="connsiteX164" fmla="*/ 1037 w 1573071"/>
              <a:gd name="connsiteY164" fmla="*/ 1654548 h 2330834"/>
              <a:gd name="connsiteX165" fmla="*/ 34374 w 1573071"/>
              <a:gd name="connsiteY165" fmla="*/ 1566441 h 2330834"/>
              <a:gd name="connsiteX166" fmla="*/ 60568 w 1573071"/>
              <a:gd name="connsiteY166" fmla="*/ 1518816 h 2330834"/>
              <a:gd name="connsiteX167" fmla="*/ 81999 w 1573071"/>
              <a:gd name="connsiteY167" fmla="*/ 1471191 h 2330834"/>
              <a:gd name="connsiteX168" fmla="*/ 108194 w 1573071"/>
              <a:gd name="connsiteY168" fmla="*/ 1433091 h 2330834"/>
              <a:gd name="connsiteX169" fmla="*/ 146293 w 1573071"/>
              <a:gd name="connsiteY169" fmla="*/ 1423566 h 2330834"/>
              <a:gd name="connsiteX170" fmla="*/ 153438 w 1573071"/>
              <a:gd name="connsiteY170" fmla="*/ 1387848 h 2330834"/>
              <a:gd name="connsiteX171" fmla="*/ 262975 w 1573071"/>
              <a:gd name="connsiteY171" fmla="*/ 1268785 h 2330834"/>
              <a:gd name="connsiteX172" fmla="*/ 286787 w 1573071"/>
              <a:gd name="connsiteY172" fmla="*/ 1130670 h 2330834"/>
              <a:gd name="connsiteX173" fmla="*/ 282025 w 1573071"/>
              <a:gd name="connsiteY173" fmla="*/ 1049710 h 2330834"/>
              <a:gd name="connsiteX174" fmla="*/ 196300 w 1573071"/>
              <a:gd name="connsiteY174" fmla="*/ 1037804 h 2330834"/>
              <a:gd name="connsiteX175" fmla="*/ 179632 w 1573071"/>
              <a:gd name="connsiteY175" fmla="*/ 956841 h 2330834"/>
              <a:gd name="connsiteX176" fmla="*/ 186775 w 1573071"/>
              <a:gd name="connsiteY176" fmla="*/ 890166 h 2330834"/>
              <a:gd name="connsiteX177" fmla="*/ 148675 w 1573071"/>
              <a:gd name="connsiteY177" fmla="*/ 852066 h 2330834"/>
              <a:gd name="connsiteX178" fmla="*/ 127244 w 1573071"/>
              <a:gd name="connsiteY178" fmla="*/ 811584 h 2330834"/>
              <a:gd name="connsiteX179" fmla="*/ 117719 w 1573071"/>
              <a:gd name="connsiteY179" fmla="*/ 752054 h 2330834"/>
              <a:gd name="connsiteX180" fmla="*/ 102097 w 1573071"/>
              <a:gd name="connsiteY180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201856 w 1573071"/>
              <a:gd name="connsiteY3" fmla="*/ 502815 h 2330834"/>
              <a:gd name="connsiteX4" fmla="*/ 334410 w 1573071"/>
              <a:gd name="connsiteY4" fmla="*/ 468686 h 2330834"/>
              <a:gd name="connsiteX5" fmla="*/ 384418 w 1573071"/>
              <a:gd name="connsiteY5" fmla="*/ 471065 h 2330834"/>
              <a:gd name="connsiteX6" fmla="*/ 432041 w 1573071"/>
              <a:gd name="connsiteY6" fmla="*/ 432967 h 2330834"/>
              <a:gd name="connsiteX7" fmla="*/ 484429 w 1573071"/>
              <a:gd name="connsiteY7" fmla="*/ 430586 h 2330834"/>
              <a:gd name="connsiteX8" fmla="*/ 508243 w 1573071"/>
              <a:gd name="connsiteY8" fmla="*/ 406772 h 2330834"/>
              <a:gd name="connsiteX9" fmla="*/ 567774 w 1573071"/>
              <a:gd name="connsiteY9" fmla="*/ 347239 h 2330834"/>
              <a:gd name="connsiteX10" fmla="*/ 577297 w 1573071"/>
              <a:gd name="connsiteY10" fmla="*/ 363911 h 2330834"/>
              <a:gd name="connsiteX11" fmla="*/ 598729 w 1573071"/>
              <a:gd name="connsiteY11" fmla="*/ 328192 h 2330834"/>
              <a:gd name="connsiteX12" fmla="*/ 636830 w 1573071"/>
              <a:gd name="connsiteY12" fmla="*/ 304377 h 2330834"/>
              <a:gd name="connsiteX13" fmla="*/ 713029 w 1573071"/>
              <a:gd name="connsiteY13" fmla="*/ 256754 h 2330834"/>
              <a:gd name="connsiteX14" fmla="*/ 784468 w 1573071"/>
              <a:gd name="connsiteY14" fmla="*/ 232940 h 2330834"/>
              <a:gd name="connsiteX15" fmla="*/ 855903 w 1573071"/>
              <a:gd name="connsiteY15" fmla="*/ 182936 h 2330834"/>
              <a:gd name="connsiteX16" fmla="*/ 908291 w 1573071"/>
              <a:gd name="connsiteY16" fmla="*/ 123405 h 2330834"/>
              <a:gd name="connsiteX17" fmla="*/ 901147 w 1573071"/>
              <a:gd name="connsiteY17" fmla="*/ 73399 h 2330834"/>
              <a:gd name="connsiteX18" fmla="*/ 920197 w 1573071"/>
              <a:gd name="connsiteY18" fmla="*/ 28155 h 2330834"/>
              <a:gd name="connsiteX19" fmla="*/ 922579 w 1573071"/>
              <a:gd name="connsiteY19" fmla="*/ 54349 h 2330834"/>
              <a:gd name="connsiteX20" fmla="*/ 946391 w 1573071"/>
              <a:gd name="connsiteY20" fmla="*/ 32917 h 2330834"/>
              <a:gd name="connsiteX21" fmla="*/ 982113 w 1573071"/>
              <a:gd name="connsiteY21" fmla="*/ 32915 h 2330834"/>
              <a:gd name="connsiteX22" fmla="*/ 1032116 w 1573071"/>
              <a:gd name="connsiteY22" fmla="*/ 59111 h 2330834"/>
              <a:gd name="connsiteX23" fmla="*/ 1060693 w 1573071"/>
              <a:gd name="connsiteY23" fmla="*/ 16246 h 2330834"/>
              <a:gd name="connsiteX24" fmla="*/ 1155942 w 1573071"/>
              <a:gd name="connsiteY24" fmla="*/ 6721 h 2330834"/>
              <a:gd name="connsiteX25" fmla="*/ 1182135 w 1573071"/>
              <a:gd name="connsiteY25" fmla="*/ 1961 h 2330834"/>
              <a:gd name="connsiteX26" fmla="*/ 1255954 w 1573071"/>
              <a:gd name="connsiteY26" fmla="*/ 44824 h 2330834"/>
              <a:gd name="connsiteX27" fmla="*/ 1310722 w 1573071"/>
              <a:gd name="connsiteY27" fmla="*/ 111499 h 2330834"/>
              <a:gd name="connsiteX28" fmla="*/ 1253572 w 1573071"/>
              <a:gd name="connsiteY28" fmla="*/ 125786 h 2330834"/>
              <a:gd name="connsiteX29" fmla="*/ 1229760 w 1573071"/>
              <a:gd name="connsiteY29" fmla="*/ 159124 h 2330834"/>
              <a:gd name="connsiteX30" fmla="*/ 1272622 w 1573071"/>
              <a:gd name="connsiteY30" fmla="*/ 178174 h 2330834"/>
              <a:gd name="connsiteX31" fmla="*/ 1298816 w 1573071"/>
              <a:gd name="connsiteY31" fmla="*/ 175792 h 2330834"/>
              <a:gd name="connsiteX32" fmla="*/ 1322629 w 1573071"/>
              <a:gd name="connsiteY32" fmla="*/ 192461 h 2330834"/>
              <a:gd name="connsiteX33" fmla="*/ 1351204 w 1573071"/>
              <a:gd name="connsiteY33" fmla="*/ 190080 h 2330834"/>
              <a:gd name="connsiteX34" fmla="*/ 1370255 w 1573071"/>
              <a:gd name="connsiteY34" fmla="*/ 201984 h 2330834"/>
              <a:gd name="connsiteX35" fmla="*/ 1289291 w 1573071"/>
              <a:gd name="connsiteY35" fmla="*/ 328192 h 2330834"/>
              <a:gd name="connsiteX36" fmla="*/ 1260716 w 1573071"/>
              <a:gd name="connsiteY36" fmla="*/ 340099 h 2330834"/>
              <a:gd name="connsiteX37" fmla="*/ 1184516 w 1573071"/>
              <a:gd name="connsiteY37" fmla="*/ 306761 h 2330834"/>
              <a:gd name="connsiteX38" fmla="*/ 1101172 w 1573071"/>
              <a:gd name="connsiteY38" fmla="*/ 251992 h 2330834"/>
              <a:gd name="connsiteX39" fmla="*/ 1003541 w 1573071"/>
              <a:gd name="connsiteY39" fmla="*/ 278186 h 2330834"/>
              <a:gd name="connsiteX40" fmla="*/ 991635 w 1573071"/>
              <a:gd name="connsiteY40" fmla="*/ 313905 h 2330834"/>
              <a:gd name="connsiteX41" fmla="*/ 1036879 w 1573071"/>
              <a:gd name="connsiteY41" fmla="*/ 342480 h 2330834"/>
              <a:gd name="connsiteX42" fmla="*/ 1063072 w 1573071"/>
              <a:gd name="connsiteY42" fmla="*/ 392486 h 2330834"/>
              <a:gd name="connsiteX43" fmla="*/ 1060691 w 1573071"/>
              <a:gd name="connsiteY43" fmla="*/ 411536 h 2330834"/>
              <a:gd name="connsiteX44" fmla="*/ 1044022 w 1573071"/>
              <a:gd name="connsiteY44" fmla="*/ 482974 h 2330834"/>
              <a:gd name="connsiteX45" fmla="*/ 1017829 w 1573071"/>
              <a:gd name="connsiteY45" fmla="*/ 530599 h 2330834"/>
              <a:gd name="connsiteX46" fmla="*/ 986872 w 1573071"/>
              <a:gd name="connsiteY46" fmla="*/ 556792 h 2330834"/>
              <a:gd name="connsiteX47" fmla="*/ 972585 w 1573071"/>
              <a:gd name="connsiteY47" fmla="*/ 618705 h 2330834"/>
              <a:gd name="connsiteX48" fmla="*/ 1044022 w 1573071"/>
              <a:gd name="connsiteY48" fmla="*/ 630611 h 2330834"/>
              <a:gd name="connsiteX49" fmla="*/ 1079741 w 1573071"/>
              <a:gd name="connsiteY49" fmla="*/ 590130 h 2330834"/>
              <a:gd name="connsiteX50" fmla="*/ 1110697 w 1573071"/>
              <a:gd name="connsiteY50" fmla="*/ 563936 h 2330834"/>
              <a:gd name="connsiteX51" fmla="*/ 1179754 w 1573071"/>
              <a:gd name="connsiteY51" fmla="*/ 554411 h 2330834"/>
              <a:gd name="connsiteX52" fmla="*/ 1189279 w 1573071"/>
              <a:gd name="connsiteY52" fmla="*/ 623467 h 2330834"/>
              <a:gd name="connsiteX53" fmla="*/ 1251191 w 1573071"/>
              <a:gd name="connsiteY53" fmla="*/ 659186 h 2330834"/>
              <a:gd name="connsiteX54" fmla="*/ 1263097 w 1573071"/>
              <a:gd name="connsiteY54" fmla="*/ 678236 h 2330834"/>
              <a:gd name="connsiteX55" fmla="*/ 1294054 w 1573071"/>
              <a:gd name="connsiteY55" fmla="*/ 675855 h 2330834"/>
              <a:gd name="connsiteX56" fmla="*/ 1272622 w 1573071"/>
              <a:gd name="connsiteY56" fmla="*/ 637755 h 2330834"/>
              <a:gd name="connsiteX57" fmla="*/ 1320247 w 1573071"/>
              <a:gd name="connsiteY57" fmla="*/ 640136 h 2330834"/>
              <a:gd name="connsiteX58" fmla="*/ 1332154 w 1573071"/>
              <a:gd name="connsiteY58" fmla="*/ 675855 h 2330834"/>
              <a:gd name="connsiteX59" fmla="*/ 1346442 w 1573071"/>
              <a:gd name="connsiteY59" fmla="*/ 644899 h 2330834"/>
              <a:gd name="connsiteX60" fmla="*/ 1375016 w 1573071"/>
              <a:gd name="connsiteY60" fmla="*/ 654424 h 2330834"/>
              <a:gd name="connsiteX61" fmla="*/ 1432166 w 1573071"/>
              <a:gd name="connsiteY61" fmla="*/ 644899 h 2330834"/>
              <a:gd name="connsiteX62" fmla="*/ 1448835 w 1573071"/>
              <a:gd name="connsiteY62" fmla="*/ 623467 h 2330834"/>
              <a:gd name="connsiteX63" fmla="*/ 1501222 w 1573071"/>
              <a:gd name="connsiteY63" fmla="*/ 640136 h 2330834"/>
              <a:gd name="connsiteX64" fmla="*/ 1505985 w 1573071"/>
              <a:gd name="connsiteY64" fmla="*/ 678236 h 2330834"/>
              <a:gd name="connsiteX65" fmla="*/ 1532179 w 1573071"/>
              <a:gd name="connsiteY65" fmla="*/ 687761 h 2330834"/>
              <a:gd name="connsiteX66" fmla="*/ 1522654 w 1573071"/>
              <a:gd name="connsiteY66" fmla="*/ 737767 h 2330834"/>
              <a:gd name="connsiteX67" fmla="*/ 1555991 w 1573071"/>
              <a:gd name="connsiteY67" fmla="*/ 754436 h 2330834"/>
              <a:gd name="connsiteX68" fmla="*/ 1555991 w 1573071"/>
              <a:gd name="connsiteY68" fmla="*/ 792536 h 2330834"/>
              <a:gd name="connsiteX69" fmla="*/ 1517891 w 1573071"/>
              <a:gd name="connsiteY69" fmla="*/ 787774 h 2330834"/>
              <a:gd name="connsiteX70" fmla="*/ 1479791 w 1573071"/>
              <a:gd name="connsiteY70" fmla="*/ 809205 h 2330834"/>
              <a:gd name="connsiteX71" fmla="*/ 1501222 w 1573071"/>
              <a:gd name="connsiteY71" fmla="*/ 825874 h 2330834"/>
              <a:gd name="connsiteX72" fmla="*/ 1541704 w 1573071"/>
              <a:gd name="connsiteY72" fmla="*/ 830636 h 2330834"/>
              <a:gd name="connsiteX73" fmla="*/ 1572660 w 1573071"/>
              <a:gd name="connsiteY73" fmla="*/ 861592 h 2330834"/>
              <a:gd name="connsiteX74" fmla="*/ 1560756 w 1573071"/>
              <a:gd name="connsiteY74" fmla="*/ 892547 h 2330834"/>
              <a:gd name="connsiteX75" fmla="*/ 1558376 w 1573071"/>
              <a:gd name="connsiteY75" fmla="*/ 923504 h 2330834"/>
              <a:gd name="connsiteX76" fmla="*/ 1555991 w 1573071"/>
              <a:gd name="connsiteY76" fmla="*/ 954461 h 2330834"/>
              <a:gd name="connsiteX77" fmla="*/ 1567897 w 1573071"/>
              <a:gd name="connsiteY77" fmla="*/ 973511 h 2330834"/>
              <a:gd name="connsiteX78" fmla="*/ 1517894 w 1573071"/>
              <a:gd name="connsiteY78" fmla="*/ 956839 h 2330834"/>
              <a:gd name="connsiteX79" fmla="*/ 1463123 w 1573071"/>
              <a:gd name="connsiteY79" fmla="*/ 975893 h 2330834"/>
              <a:gd name="connsiteX80" fmla="*/ 1425022 w 1573071"/>
              <a:gd name="connsiteY80" fmla="*/ 933030 h 2330834"/>
              <a:gd name="connsiteX81" fmla="*/ 1403591 w 1573071"/>
              <a:gd name="connsiteY81" fmla="*/ 925886 h 2330834"/>
              <a:gd name="connsiteX82" fmla="*/ 1389304 w 1573071"/>
              <a:gd name="connsiteY82" fmla="*/ 940174 h 2330834"/>
              <a:gd name="connsiteX83" fmla="*/ 1398829 w 1573071"/>
              <a:gd name="connsiteY83" fmla="*/ 968749 h 2330834"/>
              <a:gd name="connsiteX84" fmla="*/ 1348822 w 1573071"/>
              <a:gd name="connsiteY84" fmla="*/ 968749 h 2330834"/>
              <a:gd name="connsiteX85" fmla="*/ 1267860 w 1573071"/>
              <a:gd name="connsiteY85" fmla="*/ 987799 h 2330834"/>
              <a:gd name="connsiteX86" fmla="*/ 1239285 w 1573071"/>
              <a:gd name="connsiteY86" fmla="*/ 1009230 h 2330834"/>
              <a:gd name="connsiteX87" fmla="*/ 1213091 w 1573071"/>
              <a:gd name="connsiteY87" fmla="*/ 1013992 h 2330834"/>
              <a:gd name="connsiteX88" fmla="*/ 1191660 w 1573071"/>
              <a:gd name="connsiteY88" fmla="*/ 1025899 h 2330834"/>
              <a:gd name="connsiteX89" fmla="*/ 1160704 w 1573071"/>
              <a:gd name="connsiteY89" fmla="*/ 1023517 h 2330834"/>
              <a:gd name="connsiteX90" fmla="*/ 1101172 w 1573071"/>
              <a:gd name="connsiteY90" fmla="*/ 1049711 h 2330834"/>
              <a:gd name="connsiteX91" fmla="*/ 1060691 w 1573071"/>
              <a:gd name="connsiteY91" fmla="*/ 1042567 h 2330834"/>
              <a:gd name="connsiteX92" fmla="*/ 1022591 w 1573071"/>
              <a:gd name="connsiteY92" fmla="*/ 1063999 h 2330834"/>
              <a:gd name="connsiteX93" fmla="*/ 994016 w 1573071"/>
              <a:gd name="connsiteY93" fmla="*/ 1080667 h 2330834"/>
              <a:gd name="connsiteX94" fmla="*/ 989254 w 1573071"/>
              <a:gd name="connsiteY94" fmla="*/ 1109242 h 2330834"/>
              <a:gd name="connsiteX95" fmla="*/ 960679 w 1573071"/>
              <a:gd name="connsiteY95" fmla="*/ 1097336 h 2330834"/>
              <a:gd name="connsiteX96" fmla="*/ 958300 w 1573071"/>
              <a:gd name="connsiteY96" fmla="*/ 1147341 h 2330834"/>
              <a:gd name="connsiteX97" fmla="*/ 979731 w 1573071"/>
              <a:gd name="connsiteY97" fmla="*/ 1156865 h 2330834"/>
              <a:gd name="connsiteX98" fmla="*/ 974968 w 1573071"/>
              <a:gd name="connsiteY98" fmla="*/ 1230683 h 2330834"/>
              <a:gd name="connsiteX99" fmla="*/ 984494 w 1573071"/>
              <a:gd name="connsiteY99" fmla="*/ 1292598 h 2330834"/>
              <a:gd name="connsiteX100" fmla="*/ 1032119 w 1573071"/>
              <a:gd name="connsiteY100" fmla="*/ 1373560 h 2330834"/>
              <a:gd name="connsiteX101" fmla="*/ 1072600 w 1573071"/>
              <a:gd name="connsiteY101" fmla="*/ 1394991 h 2330834"/>
              <a:gd name="connsiteX102" fmla="*/ 1089269 w 1573071"/>
              <a:gd name="connsiteY102" fmla="*/ 1461666 h 2330834"/>
              <a:gd name="connsiteX103" fmla="*/ 1122607 w 1573071"/>
              <a:gd name="connsiteY103" fmla="*/ 1487860 h 2330834"/>
              <a:gd name="connsiteX104" fmla="*/ 1163088 w 1573071"/>
              <a:gd name="connsiteY104" fmla="*/ 1547391 h 2330834"/>
              <a:gd name="connsiteX105" fmla="*/ 1191663 w 1573071"/>
              <a:gd name="connsiteY105" fmla="*/ 1561679 h 2330834"/>
              <a:gd name="connsiteX106" fmla="*/ 1220238 w 1573071"/>
              <a:gd name="connsiteY106" fmla="*/ 1599778 h 2330834"/>
              <a:gd name="connsiteX107" fmla="*/ 1215943 w 1573071"/>
              <a:gd name="connsiteY107" fmla="*/ 1619638 h 2330834"/>
              <a:gd name="connsiteX108" fmla="*/ 1196425 w 1573071"/>
              <a:gd name="connsiteY108" fmla="*/ 1668835 h 2330834"/>
              <a:gd name="connsiteX109" fmla="*/ 1144037 w 1573071"/>
              <a:gd name="connsiteY109" fmla="*/ 1664071 h 2330834"/>
              <a:gd name="connsiteX110" fmla="*/ 1124987 w 1573071"/>
              <a:gd name="connsiteY110" fmla="*/ 1709314 h 2330834"/>
              <a:gd name="connsiteX111" fmla="*/ 1048787 w 1573071"/>
              <a:gd name="connsiteY111" fmla="*/ 1742652 h 2330834"/>
              <a:gd name="connsiteX112" fmla="*/ 1020212 w 1573071"/>
              <a:gd name="connsiteY112" fmla="*/ 1802183 h 2330834"/>
              <a:gd name="connsiteX113" fmla="*/ 1036881 w 1573071"/>
              <a:gd name="connsiteY113" fmla="*/ 1849808 h 2330834"/>
              <a:gd name="connsiteX114" fmla="*/ 1017832 w 1573071"/>
              <a:gd name="connsiteY114" fmla="*/ 1890291 h 2330834"/>
              <a:gd name="connsiteX115" fmla="*/ 984493 w 1573071"/>
              <a:gd name="connsiteY115" fmla="*/ 1887908 h 2330834"/>
              <a:gd name="connsiteX116" fmla="*/ 982112 w 1573071"/>
              <a:gd name="connsiteY116" fmla="*/ 1952202 h 2330834"/>
              <a:gd name="connsiteX117" fmla="*/ 946393 w 1573071"/>
              <a:gd name="connsiteY117" fmla="*/ 1968871 h 2330834"/>
              <a:gd name="connsiteX118" fmla="*/ 910674 w 1573071"/>
              <a:gd name="connsiteY118" fmla="*/ 1976014 h 2330834"/>
              <a:gd name="connsiteX119" fmla="*/ 910674 w 1573071"/>
              <a:gd name="connsiteY119" fmla="*/ 2040308 h 2330834"/>
              <a:gd name="connsiteX120" fmla="*/ 967824 w 1573071"/>
              <a:gd name="connsiteY120" fmla="*/ 2049833 h 2330834"/>
              <a:gd name="connsiteX121" fmla="*/ 1001162 w 1573071"/>
              <a:gd name="connsiteY121" fmla="*/ 2045071 h 2330834"/>
              <a:gd name="connsiteX122" fmla="*/ 1005922 w 1573071"/>
              <a:gd name="connsiteY122" fmla="*/ 2118890 h 2330834"/>
              <a:gd name="connsiteX123" fmla="*/ 982112 w 1573071"/>
              <a:gd name="connsiteY123" fmla="*/ 2140321 h 2330834"/>
              <a:gd name="connsiteX124" fmla="*/ 922581 w 1573071"/>
              <a:gd name="connsiteY124" fmla="*/ 2137941 h 2330834"/>
              <a:gd name="connsiteX125" fmla="*/ 870193 w 1573071"/>
              <a:gd name="connsiteY125" fmla="*/ 2147466 h 2330834"/>
              <a:gd name="connsiteX126" fmla="*/ 824949 w 1573071"/>
              <a:gd name="connsiteY126" fmla="*/ 2171279 h 2330834"/>
              <a:gd name="connsiteX127" fmla="*/ 779704 w 1573071"/>
              <a:gd name="connsiteY127" fmla="*/ 2178421 h 2330834"/>
              <a:gd name="connsiteX128" fmla="*/ 758274 w 1573071"/>
              <a:gd name="connsiteY128" fmla="*/ 2197473 h 2330834"/>
              <a:gd name="connsiteX129" fmla="*/ 751131 w 1573071"/>
              <a:gd name="connsiteY129" fmla="*/ 2242716 h 2330834"/>
              <a:gd name="connsiteX130" fmla="*/ 734462 w 1573071"/>
              <a:gd name="connsiteY130" fmla="*/ 2254623 h 2330834"/>
              <a:gd name="connsiteX131" fmla="*/ 689218 w 1573071"/>
              <a:gd name="connsiteY131" fmla="*/ 2304629 h 2330834"/>
              <a:gd name="connsiteX132" fmla="*/ 665406 w 1573071"/>
              <a:gd name="connsiteY132" fmla="*/ 2309390 h 2330834"/>
              <a:gd name="connsiteX133" fmla="*/ 617781 w 1573071"/>
              <a:gd name="connsiteY133" fmla="*/ 2330822 h 2330834"/>
              <a:gd name="connsiteX134" fmla="*/ 579681 w 1573071"/>
              <a:gd name="connsiteY134" fmla="*/ 2314153 h 2330834"/>
              <a:gd name="connsiteX135" fmla="*/ 563012 w 1573071"/>
              <a:gd name="connsiteY135" fmla="*/ 2285578 h 2330834"/>
              <a:gd name="connsiteX136" fmla="*/ 520149 w 1573071"/>
              <a:gd name="connsiteY136" fmla="*/ 2295104 h 2330834"/>
              <a:gd name="connsiteX137" fmla="*/ 512573 w 1573071"/>
              <a:gd name="connsiteY137" fmla="*/ 2289000 h 2330834"/>
              <a:gd name="connsiteX138" fmla="*/ 503481 w 1573071"/>
              <a:gd name="connsiteY138" fmla="*/ 2283197 h 2330834"/>
              <a:gd name="connsiteX139" fmla="*/ 522531 w 1573071"/>
              <a:gd name="connsiteY139" fmla="*/ 2176040 h 2330834"/>
              <a:gd name="connsiteX140" fmla="*/ 539199 w 1573071"/>
              <a:gd name="connsiteY140" fmla="*/ 2154609 h 2330834"/>
              <a:gd name="connsiteX141" fmla="*/ 529674 w 1573071"/>
              <a:gd name="connsiteY141" fmla="*/ 2109366 h 2330834"/>
              <a:gd name="connsiteX142" fmla="*/ 553487 w 1573071"/>
              <a:gd name="connsiteY142" fmla="*/ 2095078 h 2330834"/>
              <a:gd name="connsiteX143" fmla="*/ 534437 w 1573071"/>
              <a:gd name="connsiteY143" fmla="*/ 2080791 h 2330834"/>
              <a:gd name="connsiteX144" fmla="*/ 522531 w 1573071"/>
              <a:gd name="connsiteY144" fmla="*/ 2045073 h 2330834"/>
              <a:gd name="connsiteX145" fmla="*/ 513006 w 1573071"/>
              <a:gd name="connsiteY145" fmla="*/ 1999829 h 2330834"/>
              <a:gd name="connsiteX146" fmla="*/ 510624 w 1573071"/>
              <a:gd name="connsiteY146" fmla="*/ 1968871 h 2330834"/>
              <a:gd name="connsiteX147" fmla="*/ 460618 w 1573071"/>
              <a:gd name="connsiteY147" fmla="*/ 1971254 h 2330834"/>
              <a:gd name="connsiteX148" fmla="*/ 427282 w 1573071"/>
              <a:gd name="connsiteY148" fmla="*/ 1935535 h 2330834"/>
              <a:gd name="connsiteX149" fmla="*/ 382037 w 1573071"/>
              <a:gd name="connsiteY149" fmla="*/ 1918865 h 2330834"/>
              <a:gd name="connsiteX150" fmla="*/ 367749 w 1573071"/>
              <a:gd name="connsiteY150" fmla="*/ 1868860 h 2330834"/>
              <a:gd name="connsiteX151" fmla="*/ 365368 w 1573071"/>
              <a:gd name="connsiteY151" fmla="*/ 1847428 h 2330834"/>
              <a:gd name="connsiteX152" fmla="*/ 334413 w 1573071"/>
              <a:gd name="connsiteY152" fmla="*/ 1802185 h 2330834"/>
              <a:gd name="connsiteX153" fmla="*/ 291549 w 1573071"/>
              <a:gd name="connsiteY153" fmla="*/ 1778372 h 2330834"/>
              <a:gd name="connsiteX154" fmla="*/ 248688 w 1573071"/>
              <a:gd name="connsiteY154" fmla="*/ 1749798 h 2330834"/>
              <a:gd name="connsiteX155" fmla="*/ 215349 w 1573071"/>
              <a:gd name="connsiteY155" fmla="*/ 1740272 h 2330834"/>
              <a:gd name="connsiteX156" fmla="*/ 217731 w 1573071"/>
              <a:gd name="connsiteY156" fmla="*/ 1695026 h 2330834"/>
              <a:gd name="connsiteX157" fmla="*/ 174868 w 1573071"/>
              <a:gd name="connsiteY157" fmla="*/ 1709316 h 2330834"/>
              <a:gd name="connsiteX158" fmla="*/ 186775 w 1573071"/>
              <a:gd name="connsiteY158" fmla="*/ 1742654 h 2330834"/>
              <a:gd name="connsiteX159" fmla="*/ 179631 w 1573071"/>
              <a:gd name="connsiteY159" fmla="*/ 1759323 h 2330834"/>
              <a:gd name="connsiteX160" fmla="*/ 141531 w 1573071"/>
              <a:gd name="connsiteY160" fmla="*/ 1730748 h 2330834"/>
              <a:gd name="connsiteX161" fmla="*/ 98669 w 1573071"/>
              <a:gd name="connsiteY161" fmla="*/ 1728366 h 2330834"/>
              <a:gd name="connsiteX162" fmla="*/ 43899 w 1573071"/>
              <a:gd name="connsiteY162" fmla="*/ 1709316 h 2330834"/>
              <a:gd name="connsiteX163" fmla="*/ 10560 w 1573071"/>
              <a:gd name="connsiteY163" fmla="*/ 1706932 h 2330834"/>
              <a:gd name="connsiteX164" fmla="*/ 1037 w 1573071"/>
              <a:gd name="connsiteY164" fmla="*/ 1654548 h 2330834"/>
              <a:gd name="connsiteX165" fmla="*/ 34374 w 1573071"/>
              <a:gd name="connsiteY165" fmla="*/ 1566441 h 2330834"/>
              <a:gd name="connsiteX166" fmla="*/ 60568 w 1573071"/>
              <a:gd name="connsiteY166" fmla="*/ 1518816 h 2330834"/>
              <a:gd name="connsiteX167" fmla="*/ 81999 w 1573071"/>
              <a:gd name="connsiteY167" fmla="*/ 1471191 h 2330834"/>
              <a:gd name="connsiteX168" fmla="*/ 108194 w 1573071"/>
              <a:gd name="connsiteY168" fmla="*/ 1433091 h 2330834"/>
              <a:gd name="connsiteX169" fmla="*/ 146293 w 1573071"/>
              <a:gd name="connsiteY169" fmla="*/ 1423566 h 2330834"/>
              <a:gd name="connsiteX170" fmla="*/ 153438 w 1573071"/>
              <a:gd name="connsiteY170" fmla="*/ 1387848 h 2330834"/>
              <a:gd name="connsiteX171" fmla="*/ 262975 w 1573071"/>
              <a:gd name="connsiteY171" fmla="*/ 1268785 h 2330834"/>
              <a:gd name="connsiteX172" fmla="*/ 286787 w 1573071"/>
              <a:gd name="connsiteY172" fmla="*/ 1130670 h 2330834"/>
              <a:gd name="connsiteX173" fmla="*/ 282025 w 1573071"/>
              <a:gd name="connsiteY173" fmla="*/ 1049710 h 2330834"/>
              <a:gd name="connsiteX174" fmla="*/ 196300 w 1573071"/>
              <a:gd name="connsiteY174" fmla="*/ 1037804 h 2330834"/>
              <a:gd name="connsiteX175" fmla="*/ 179632 w 1573071"/>
              <a:gd name="connsiteY175" fmla="*/ 956841 h 2330834"/>
              <a:gd name="connsiteX176" fmla="*/ 186775 w 1573071"/>
              <a:gd name="connsiteY176" fmla="*/ 890166 h 2330834"/>
              <a:gd name="connsiteX177" fmla="*/ 148675 w 1573071"/>
              <a:gd name="connsiteY177" fmla="*/ 852066 h 2330834"/>
              <a:gd name="connsiteX178" fmla="*/ 127244 w 1573071"/>
              <a:gd name="connsiteY178" fmla="*/ 811584 h 2330834"/>
              <a:gd name="connsiteX179" fmla="*/ 117719 w 1573071"/>
              <a:gd name="connsiteY179" fmla="*/ 752054 h 2330834"/>
              <a:gd name="connsiteX180" fmla="*/ 102097 w 1573071"/>
              <a:gd name="connsiteY180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201856 w 1573071"/>
              <a:gd name="connsiteY3" fmla="*/ 502815 h 2330834"/>
              <a:gd name="connsiteX4" fmla="*/ 334410 w 1573071"/>
              <a:gd name="connsiteY4" fmla="*/ 468686 h 2330834"/>
              <a:gd name="connsiteX5" fmla="*/ 384418 w 1573071"/>
              <a:gd name="connsiteY5" fmla="*/ 471065 h 2330834"/>
              <a:gd name="connsiteX6" fmla="*/ 432041 w 1573071"/>
              <a:gd name="connsiteY6" fmla="*/ 432967 h 2330834"/>
              <a:gd name="connsiteX7" fmla="*/ 484429 w 1573071"/>
              <a:gd name="connsiteY7" fmla="*/ 430586 h 2330834"/>
              <a:gd name="connsiteX8" fmla="*/ 508243 w 1573071"/>
              <a:gd name="connsiteY8" fmla="*/ 406772 h 2330834"/>
              <a:gd name="connsiteX9" fmla="*/ 567774 w 1573071"/>
              <a:gd name="connsiteY9" fmla="*/ 347239 h 2330834"/>
              <a:gd name="connsiteX10" fmla="*/ 577297 w 1573071"/>
              <a:gd name="connsiteY10" fmla="*/ 363911 h 2330834"/>
              <a:gd name="connsiteX11" fmla="*/ 598729 w 1573071"/>
              <a:gd name="connsiteY11" fmla="*/ 328192 h 2330834"/>
              <a:gd name="connsiteX12" fmla="*/ 636830 w 1573071"/>
              <a:gd name="connsiteY12" fmla="*/ 304377 h 2330834"/>
              <a:gd name="connsiteX13" fmla="*/ 713029 w 1573071"/>
              <a:gd name="connsiteY13" fmla="*/ 256754 h 2330834"/>
              <a:gd name="connsiteX14" fmla="*/ 741604 w 1573071"/>
              <a:gd name="connsiteY14" fmla="*/ 259136 h 2330834"/>
              <a:gd name="connsiteX15" fmla="*/ 784468 w 1573071"/>
              <a:gd name="connsiteY15" fmla="*/ 232940 h 2330834"/>
              <a:gd name="connsiteX16" fmla="*/ 855903 w 1573071"/>
              <a:gd name="connsiteY16" fmla="*/ 182936 h 2330834"/>
              <a:gd name="connsiteX17" fmla="*/ 908291 w 1573071"/>
              <a:gd name="connsiteY17" fmla="*/ 123405 h 2330834"/>
              <a:gd name="connsiteX18" fmla="*/ 901147 w 1573071"/>
              <a:gd name="connsiteY18" fmla="*/ 73399 h 2330834"/>
              <a:gd name="connsiteX19" fmla="*/ 920197 w 1573071"/>
              <a:gd name="connsiteY19" fmla="*/ 28155 h 2330834"/>
              <a:gd name="connsiteX20" fmla="*/ 922579 w 1573071"/>
              <a:gd name="connsiteY20" fmla="*/ 54349 h 2330834"/>
              <a:gd name="connsiteX21" fmla="*/ 946391 w 1573071"/>
              <a:gd name="connsiteY21" fmla="*/ 32917 h 2330834"/>
              <a:gd name="connsiteX22" fmla="*/ 982113 w 1573071"/>
              <a:gd name="connsiteY22" fmla="*/ 32915 h 2330834"/>
              <a:gd name="connsiteX23" fmla="*/ 1032116 w 1573071"/>
              <a:gd name="connsiteY23" fmla="*/ 59111 h 2330834"/>
              <a:gd name="connsiteX24" fmla="*/ 1060693 w 1573071"/>
              <a:gd name="connsiteY24" fmla="*/ 16246 h 2330834"/>
              <a:gd name="connsiteX25" fmla="*/ 1155942 w 1573071"/>
              <a:gd name="connsiteY25" fmla="*/ 6721 h 2330834"/>
              <a:gd name="connsiteX26" fmla="*/ 1182135 w 1573071"/>
              <a:gd name="connsiteY26" fmla="*/ 1961 h 2330834"/>
              <a:gd name="connsiteX27" fmla="*/ 1255954 w 1573071"/>
              <a:gd name="connsiteY27" fmla="*/ 44824 h 2330834"/>
              <a:gd name="connsiteX28" fmla="*/ 1310722 w 1573071"/>
              <a:gd name="connsiteY28" fmla="*/ 111499 h 2330834"/>
              <a:gd name="connsiteX29" fmla="*/ 1253572 w 1573071"/>
              <a:gd name="connsiteY29" fmla="*/ 125786 h 2330834"/>
              <a:gd name="connsiteX30" fmla="*/ 1229760 w 1573071"/>
              <a:gd name="connsiteY30" fmla="*/ 159124 h 2330834"/>
              <a:gd name="connsiteX31" fmla="*/ 1272622 w 1573071"/>
              <a:gd name="connsiteY31" fmla="*/ 178174 h 2330834"/>
              <a:gd name="connsiteX32" fmla="*/ 1298816 w 1573071"/>
              <a:gd name="connsiteY32" fmla="*/ 175792 h 2330834"/>
              <a:gd name="connsiteX33" fmla="*/ 1322629 w 1573071"/>
              <a:gd name="connsiteY33" fmla="*/ 192461 h 2330834"/>
              <a:gd name="connsiteX34" fmla="*/ 1351204 w 1573071"/>
              <a:gd name="connsiteY34" fmla="*/ 190080 h 2330834"/>
              <a:gd name="connsiteX35" fmla="*/ 1370255 w 1573071"/>
              <a:gd name="connsiteY35" fmla="*/ 201984 h 2330834"/>
              <a:gd name="connsiteX36" fmla="*/ 1289291 w 1573071"/>
              <a:gd name="connsiteY36" fmla="*/ 328192 h 2330834"/>
              <a:gd name="connsiteX37" fmla="*/ 1260716 w 1573071"/>
              <a:gd name="connsiteY37" fmla="*/ 340099 h 2330834"/>
              <a:gd name="connsiteX38" fmla="*/ 1184516 w 1573071"/>
              <a:gd name="connsiteY38" fmla="*/ 306761 h 2330834"/>
              <a:gd name="connsiteX39" fmla="*/ 1101172 w 1573071"/>
              <a:gd name="connsiteY39" fmla="*/ 251992 h 2330834"/>
              <a:gd name="connsiteX40" fmla="*/ 1003541 w 1573071"/>
              <a:gd name="connsiteY40" fmla="*/ 278186 h 2330834"/>
              <a:gd name="connsiteX41" fmla="*/ 991635 w 1573071"/>
              <a:gd name="connsiteY41" fmla="*/ 313905 h 2330834"/>
              <a:gd name="connsiteX42" fmla="*/ 1036879 w 1573071"/>
              <a:gd name="connsiteY42" fmla="*/ 342480 h 2330834"/>
              <a:gd name="connsiteX43" fmla="*/ 1063072 w 1573071"/>
              <a:gd name="connsiteY43" fmla="*/ 392486 h 2330834"/>
              <a:gd name="connsiteX44" fmla="*/ 1060691 w 1573071"/>
              <a:gd name="connsiteY44" fmla="*/ 411536 h 2330834"/>
              <a:gd name="connsiteX45" fmla="*/ 1044022 w 1573071"/>
              <a:gd name="connsiteY45" fmla="*/ 482974 h 2330834"/>
              <a:gd name="connsiteX46" fmla="*/ 1017829 w 1573071"/>
              <a:gd name="connsiteY46" fmla="*/ 530599 h 2330834"/>
              <a:gd name="connsiteX47" fmla="*/ 986872 w 1573071"/>
              <a:gd name="connsiteY47" fmla="*/ 556792 h 2330834"/>
              <a:gd name="connsiteX48" fmla="*/ 972585 w 1573071"/>
              <a:gd name="connsiteY48" fmla="*/ 618705 h 2330834"/>
              <a:gd name="connsiteX49" fmla="*/ 1044022 w 1573071"/>
              <a:gd name="connsiteY49" fmla="*/ 630611 h 2330834"/>
              <a:gd name="connsiteX50" fmla="*/ 1079741 w 1573071"/>
              <a:gd name="connsiteY50" fmla="*/ 590130 h 2330834"/>
              <a:gd name="connsiteX51" fmla="*/ 1110697 w 1573071"/>
              <a:gd name="connsiteY51" fmla="*/ 563936 h 2330834"/>
              <a:gd name="connsiteX52" fmla="*/ 1179754 w 1573071"/>
              <a:gd name="connsiteY52" fmla="*/ 554411 h 2330834"/>
              <a:gd name="connsiteX53" fmla="*/ 1189279 w 1573071"/>
              <a:gd name="connsiteY53" fmla="*/ 623467 h 2330834"/>
              <a:gd name="connsiteX54" fmla="*/ 1251191 w 1573071"/>
              <a:gd name="connsiteY54" fmla="*/ 659186 h 2330834"/>
              <a:gd name="connsiteX55" fmla="*/ 1263097 w 1573071"/>
              <a:gd name="connsiteY55" fmla="*/ 678236 h 2330834"/>
              <a:gd name="connsiteX56" fmla="*/ 1294054 w 1573071"/>
              <a:gd name="connsiteY56" fmla="*/ 675855 h 2330834"/>
              <a:gd name="connsiteX57" fmla="*/ 1272622 w 1573071"/>
              <a:gd name="connsiteY57" fmla="*/ 637755 h 2330834"/>
              <a:gd name="connsiteX58" fmla="*/ 1320247 w 1573071"/>
              <a:gd name="connsiteY58" fmla="*/ 640136 h 2330834"/>
              <a:gd name="connsiteX59" fmla="*/ 1332154 w 1573071"/>
              <a:gd name="connsiteY59" fmla="*/ 675855 h 2330834"/>
              <a:gd name="connsiteX60" fmla="*/ 1346442 w 1573071"/>
              <a:gd name="connsiteY60" fmla="*/ 644899 h 2330834"/>
              <a:gd name="connsiteX61" fmla="*/ 1375016 w 1573071"/>
              <a:gd name="connsiteY61" fmla="*/ 654424 h 2330834"/>
              <a:gd name="connsiteX62" fmla="*/ 1432166 w 1573071"/>
              <a:gd name="connsiteY62" fmla="*/ 644899 h 2330834"/>
              <a:gd name="connsiteX63" fmla="*/ 1448835 w 1573071"/>
              <a:gd name="connsiteY63" fmla="*/ 623467 h 2330834"/>
              <a:gd name="connsiteX64" fmla="*/ 1501222 w 1573071"/>
              <a:gd name="connsiteY64" fmla="*/ 640136 h 2330834"/>
              <a:gd name="connsiteX65" fmla="*/ 1505985 w 1573071"/>
              <a:gd name="connsiteY65" fmla="*/ 678236 h 2330834"/>
              <a:gd name="connsiteX66" fmla="*/ 1532179 w 1573071"/>
              <a:gd name="connsiteY66" fmla="*/ 687761 h 2330834"/>
              <a:gd name="connsiteX67" fmla="*/ 1522654 w 1573071"/>
              <a:gd name="connsiteY67" fmla="*/ 737767 h 2330834"/>
              <a:gd name="connsiteX68" fmla="*/ 1555991 w 1573071"/>
              <a:gd name="connsiteY68" fmla="*/ 754436 h 2330834"/>
              <a:gd name="connsiteX69" fmla="*/ 1555991 w 1573071"/>
              <a:gd name="connsiteY69" fmla="*/ 792536 h 2330834"/>
              <a:gd name="connsiteX70" fmla="*/ 1517891 w 1573071"/>
              <a:gd name="connsiteY70" fmla="*/ 787774 h 2330834"/>
              <a:gd name="connsiteX71" fmla="*/ 1479791 w 1573071"/>
              <a:gd name="connsiteY71" fmla="*/ 809205 h 2330834"/>
              <a:gd name="connsiteX72" fmla="*/ 1501222 w 1573071"/>
              <a:gd name="connsiteY72" fmla="*/ 825874 h 2330834"/>
              <a:gd name="connsiteX73" fmla="*/ 1541704 w 1573071"/>
              <a:gd name="connsiteY73" fmla="*/ 830636 h 2330834"/>
              <a:gd name="connsiteX74" fmla="*/ 1572660 w 1573071"/>
              <a:gd name="connsiteY74" fmla="*/ 861592 h 2330834"/>
              <a:gd name="connsiteX75" fmla="*/ 1560756 w 1573071"/>
              <a:gd name="connsiteY75" fmla="*/ 892547 h 2330834"/>
              <a:gd name="connsiteX76" fmla="*/ 1558376 w 1573071"/>
              <a:gd name="connsiteY76" fmla="*/ 923504 h 2330834"/>
              <a:gd name="connsiteX77" fmla="*/ 1555991 w 1573071"/>
              <a:gd name="connsiteY77" fmla="*/ 954461 h 2330834"/>
              <a:gd name="connsiteX78" fmla="*/ 1567897 w 1573071"/>
              <a:gd name="connsiteY78" fmla="*/ 973511 h 2330834"/>
              <a:gd name="connsiteX79" fmla="*/ 1517894 w 1573071"/>
              <a:gd name="connsiteY79" fmla="*/ 956839 h 2330834"/>
              <a:gd name="connsiteX80" fmla="*/ 1463123 w 1573071"/>
              <a:gd name="connsiteY80" fmla="*/ 975893 h 2330834"/>
              <a:gd name="connsiteX81" fmla="*/ 1425022 w 1573071"/>
              <a:gd name="connsiteY81" fmla="*/ 933030 h 2330834"/>
              <a:gd name="connsiteX82" fmla="*/ 1403591 w 1573071"/>
              <a:gd name="connsiteY82" fmla="*/ 925886 h 2330834"/>
              <a:gd name="connsiteX83" fmla="*/ 1389304 w 1573071"/>
              <a:gd name="connsiteY83" fmla="*/ 940174 h 2330834"/>
              <a:gd name="connsiteX84" fmla="*/ 1398829 w 1573071"/>
              <a:gd name="connsiteY84" fmla="*/ 968749 h 2330834"/>
              <a:gd name="connsiteX85" fmla="*/ 1348822 w 1573071"/>
              <a:gd name="connsiteY85" fmla="*/ 968749 h 2330834"/>
              <a:gd name="connsiteX86" fmla="*/ 1267860 w 1573071"/>
              <a:gd name="connsiteY86" fmla="*/ 987799 h 2330834"/>
              <a:gd name="connsiteX87" fmla="*/ 1239285 w 1573071"/>
              <a:gd name="connsiteY87" fmla="*/ 1009230 h 2330834"/>
              <a:gd name="connsiteX88" fmla="*/ 1213091 w 1573071"/>
              <a:gd name="connsiteY88" fmla="*/ 1013992 h 2330834"/>
              <a:gd name="connsiteX89" fmla="*/ 1191660 w 1573071"/>
              <a:gd name="connsiteY89" fmla="*/ 1025899 h 2330834"/>
              <a:gd name="connsiteX90" fmla="*/ 1160704 w 1573071"/>
              <a:gd name="connsiteY90" fmla="*/ 1023517 h 2330834"/>
              <a:gd name="connsiteX91" fmla="*/ 1101172 w 1573071"/>
              <a:gd name="connsiteY91" fmla="*/ 1049711 h 2330834"/>
              <a:gd name="connsiteX92" fmla="*/ 1060691 w 1573071"/>
              <a:gd name="connsiteY92" fmla="*/ 1042567 h 2330834"/>
              <a:gd name="connsiteX93" fmla="*/ 1022591 w 1573071"/>
              <a:gd name="connsiteY93" fmla="*/ 1063999 h 2330834"/>
              <a:gd name="connsiteX94" fmla="*/ 994016 w 1573071"/>
              <a:gd name="connsiteY94" fmla="*/ 1080667 h 2330834"/>
              <a:gd name="connsiteX95" fmla="*/ 989254 w 1573071"/>
              <a:gd name="connsiteY95" fmla="*/ 1109242 h 2330834"/>
              <a:gd name="connsiteX96" fmla="*/ 960679 w 1573071"/>
              <a:gd name="connsiteY96" fmla="*/ 1097336 h 2330834"/>
              <a:gd name="connsiteX97" fmla="*/ 958300 w 1573071"/>
              <a:gd name="connsiteY97" fmla="*/ 1147341 h 2330834"/>
              <a:gd name="connsiteX98" fmla="*/ 979731 w 1573071"/>
              <a:gd name="connsiteY98" fmla="*/ 1156865 h 2330834"/>
              <a:gd name="connsiteX99" fmla="*/ 974968 w 1573071"/>
              <a:gd name="connsiteY99" fmla="*/ 1230683 h 2330834"/>
              <a:gd name="connsiteX100" fmla="*/ 984494 w 1573071"/>
              <a:gd name="connsiteY100" fmla="*/ 1292598 h 2330834"/>
              <a:gd name="connsiteX101" fmla="*/ 1032119 w 1573071"/>
              <a:gd name="connsiteY101" fmla="*/ 1373560 h 2330834"/>
              <a:gd name="connsiteX102" fmla="*/ 1072600 w 1573071"/>
              <a:gd name="connsiteY102" fmla="*/ 1394991 h 2330834"/>
              <a:gd name="connsiteX103" fmla="*/ 1089269 w 1573071"/>
              <a:gd name="connsiteY103" fmla="*/ 1461666 h 2330834"/>
              <a:gd name="connsiteX104" fmla="*/ 1122607 w 1573071"/>
              <a:gd name="connsiteY104" fmla="*/ 1487860 h 2330834"/>
              <a:gd name="connsiteX105" fmla="*/ 1163088 w 1573071"/>
              <a:gd name="connsiteY105" fmla="*/ 1547391 h 2330834"/>
              <a:gd name="connsiteX106" fmla="*/ 1191663 w 1573071"/>
              <a:gd name="connsiteY106" fmla="*/ 1561679 h 2330834"/>
              <a:gd name="connsiteX107" fmla="*/ 1220238 w 1573071"/>
              <a:gd name="connsiteY107" fmla="*/ 1599778 h 2330834"/>
              <a:gd name="connsiteX108" fmla="*/ 1215943 w 1573071"/>
              <a:gd name="connsiteY108" fmla="*/ 1619638 h 2330834"/>
              <a:gd name="connsiteX109" fmla="*/ 1196425 w 1573071"/>
              <a:gd name="connsiteY109" fmla="*/ 1668835 h 2330834"/>
              <a:gd name="connsiteX110" fmla="*/ 1144037 w 1573071"/>
              <a:gd name="connsiteY110" fmla="*/ 1664071 h 2330834"/>
              <a:gd name="connsiteX111" fmla="*/ 1124987 w 1573071"/>
              <a:gd name="connsiteY111" fmla="*/ 1709314 h 2330834"/>
              <a:gd name="connsiteX112" fmla="*/ 1048787 w 1573071"/>
              <a:gd name="connsiteY112" fmla="*/ 1742652 h 2330834"/>
              <a:gd name="connsiteX113" fmla="*/ 1020212 w 1573071"/>
              <a:gd name="connsiteY113" fmla="*/ 1802183 h 2330834"/>
              <a:gd name="connsiteX114" fmla="*/ 1036881 w 1573071"/>
              <a:gd name="connsiteY114" fmla="*/ 1849808 h 2330834"/>
              <a:gd name="connsiteX115" fmla="*/ 1017832 w 1573071"/>
              <a:gd name="connsiteY115" fmla="*/ 1890291 h 2330834"/>
              <a:gd name="connsiteX116" fmla="*/ 984493 w 1573071"/>
              <a:gd name="connsiteY116" fmla="*/ 1887908 h 2330834"/>
              <a:gd name="connsiteX117" fmla="*/ 982112 w 1573071"/>
              <a:gd name="connsiteY117" fmla="*/ 1952202 h 2330834"/>
              <a:gd name="connsiteX118" fmla="*/ 946393 w 1573071"/>
              <a:gd name="connsiteY118" fmla="*/ 1968871 h 2330834"/>
              <a:gd name="connsiteX119" fmla="*/ 910674 w 1573071"/>
              <a:gd name="connsiteY119" fmla="*/ 1976014 h 2330834"/>
              <a:gd name="connsiteX120" fmla="*/ 910674 w 1573071"/>
              <a:gd name="connsiteY120" fmla="*/ 2040308 h 2330834"/>
              <a:gd name="connsiteX121" fmla="*/ 967824 w 1573071"/>
              <a:gd name="connsiteY121" fmla="*/ 2049833 h 2330834"/>
              <a:gd name="connsiteX122" fmla="*/ 1001162 w 1573071"/>
              <a:gd name="connsiteY122" fmla="*/ 2045071 h 2330834"/>
              <a:gd name="connsiteX123" fmla="*/ 1005922 w 1573071"/>
              <a:gd name="connsiteY123" fmla="*/ 2118890 h 2330834"/>
              <a:gd name="connsiteX124" fmla="*/ 982112 w 1573071"/>
              <a:gd name="connsiteY124" fmla="*/ 2140321 h 2330834"/>
              <a:gd name="connsiteX125" fmla="*/ 922581 w 1573071"/>
              <a:gd name="connsiteY125" fmla="*/ 2137941 h 2330834"/>
              <a:gd name="connsiteX126" fmla="*/ 870193 w 1573071"/>
              <a:gd name="connsiteY126" fmla="*/ 2147466 h 2330834"/>
              <a:gd name="connsiteX127" fmla="*/ 824949 w 1573071"/>
              <a:gd name="connsiteY127" fmla="*/ 2171279 h 2330834"/>
              <a:gd name="connsiteX128" fmla="*/ 779704 w 1573071"/>
              <a:gd name="connsiteY128" fmla="*/ 2178421 h 2330834"/>
              <a:gd name="connsiteX129" fmla="*/ 758274 w 1573071"/>
              <a:gd name="connsiteY129" fmla="*/ 2197473 h 2330834"/>
              <a:gd name="connsiteX130" fmla="*/ 751131 w 1573071"/>
              <a:gd name="connsiteY130" fmla="*/ 2242716 h 2330834"/>
              <a:gd name="connsiteX131" fmla="*/ 734462 w 1573071"/>
              <a:gd name="connsiteY131" fmla="*/ 2254623 h 2330834"/>
              <a:gd name="connsiteX132" fmla="*/ 689218 w 1573071"/>
              <a:gd name="connsiteY132" fmla="*/ 2304629 h 2330834"/>
              <a:gd name="connsiteX133" fmla="*/ 665406 w 1573071"/>
              <a:gd name="connsiteY133" fmla="*/ 2309390 h 2330834"/>
              <a:gd name="connsiteX134" fmla="*/ 617781 w 1573071"/>
              <a:gd name="connsiteY134" fmla="*/ 2330822 h 2330834"/>
              <a:gd name="connsiteX135" fmla="*/ 579681 w 1573071"/>
              <a:gd name="connsiteY135" fmla="*/ 2314153 h 2330834"/>
              <a:gd name="connsiteX136" fmla="*/ 563012 w 1573071"/>
              <a:gd name="connsiteY136" fmla="*/ 2285578 h 2330834"/>
              <a:gd name="connsiteX137" fmla="*/ 520149 w 1573071"/>
              <a:gd name="connsiteY137" fmla="*/ 2295104 h 2330834"/>
              <a:gd name="connsiteX138" fmla="*/ 512573 w 1573071"/>
              <a:gd name="connsiteY138" fmla="*/ 2289000 h 2330834"/>
              <a:gd name="connsiteX139" fmla="*/ 503481 w 1573071"/>
              <a:gd name="connsiteY139" fmla="*/ 2283197 h 2330834"/>
              <a:gd name="connsiteX140" fmla="*/ 522531 w 1573071"/>
              <a:gd name="connsiteY140" fmla="*/ 2176040 h 2330834"/>
              <a:gd name="connsiteX141" fmla="*/ 539199 w 1573071"/>
              <a:gd name="connsiteY141" fmla="*/ 2154609 h 2330834"/>
              <a:gd name="connsiteX142" fmla="*/ 529674 w 1573071"/>
              <a:gd name="connsiteY142" fmla="*/ 2109366 h 2330834"/>
              <a:gd name="connsiteX143" fmla="*/ 553487 w 1573071"/>
              <a:gd name="connsiteY143" fmla="*/ 2095078 h 2330834"/>
              <a:gd name="connsiteX144" fmla="*/ 534437 w 1573071"/>
              <a:gd name="connsiteY144" fmla="*/ 2080791 h 2330834"/>
              <a:gd name="connsiteX145" fmla="*/ 522531 w 1573071"/>
              <a:gd name="connsiteY145" fmla="*/ 2045073 h 2330834"/>
              <a:gd name="connsiteX146" fmla="*/ 513006 w 1573071"/>
              <a:gd name="connsiteY146" fmla="*/ 1999829 h 2330834"/>
              <a:gd name="connsiteX147" fmla="*/ 510624 w 1573071"/>
              <a:gd name="connsiteY147" fmla="*/ 1968871 h 2330834"/>
              <a:gd name="connsiteX148" fmla="*/ 460618 w 1573071"/>
              <a:gd name="connsiteY148" fmla="*/ 1971254 h 2330834"/>
              <a:gd name="connsiteX149" fmla="*/ 427282 w 1573071"/>
              <a:gd name="connsiteY149" fmla="*/ 1935535 h 2330834"/>
              <a:gd name="connsiteX150" fmla="*/ 382037 w 1573071"/>
              <a:gd name="connsiteY150" fmla="*/ 1918865 h 2330834"/>
              <a:gd name="connsiteX151" fmla="*/ 367749 w 1573071"/>
              <a:gd name="connsiteY151" fmla="*/ 1868860 h 2330834"/>
              <a:gd name="connsiteX152" fmla="*/ 365368 w 1573071"/>
              <a:gd name="connsiteY152" fmla="*/ 1847428 h 2330834"/>
              <a:gd name="connsiteX153" fmla="*/ 334413 w 1573071"/>
              <a:gd name="connsiteY153" fmla="*/ 1802185 h 2330834"/>
              <a:gd name="connsiteX154" fmla="*/ 291549 w 1573071"/>
              <a:gd name="connsiteY154" fmla="*/ 1778372 h 2330834"/>
              <a:gd name="connsiteX155" fmla="*/ 248688 w 1573071"/>
              <a:gd name="connsiteY155" fmla="*/ 1749798 h 2330834"/>
              <a:gd name="connsiteX156" fmla="*/ 215349 w 1573071"/>
              <a:gd name="connsiteY156" fmla="*/ 1740272 h 2330834"/>
              <a:gd name="connsiteX157" fmla="*/ 217731 w 1573071"/>
              <a:gd name="connsiteY157" fmla="*/ 1695026 h 2330834"/>
              <a:gd name="connsiteX158" fmla="*/ 174868 w 1573071"/>
              <a:gd name="connsiteY158" fmla="*/ 1709316 h 2330834"/>
              <a:gd name="connsiteX159" fmla="*/ 186775 w 1573071"/>
              <a:gd name="connsiteY159" fmla="*/ 1742654 h 2330834"/>
              <a:gd name="connsiteX160" fmla="*/ 179631 w 1573071"/>
              <a:gd name="connsiteY160" fmla="*/ 1759323 h 2330834"/>
              <a:gd name="connsiteX161" fmla="*/ 141531 w 1573071"/>
              <a:gd name="connsiteY161" fmla="*/ 1730748 h 2330834"/>
              <a:gd name="connsiteX162" fmla="*/ 98669 w 1573071"/>
              <a:gd name="connsiteY162" fmla="*/ 1728366 h 2330834"/>
              <a:gd name="connsiteX163" fmla="*/ 43899 w 1573071"/>
              <a:gd name="connsiteY163" fmla="*/ 1709316 h 2330834"/>
              <a:gd name="connsiteX164" fmla="*/ 10560 w 1573071"/>
              <a:gd name="connsiteY164" fmla="*/ 1706932 h 2330834"/>
              <a:gd name="connsiteX165" fmla="*/ 1037 w 1573071"/>
              <a:gd name="connsiteY165" fmla="*/ 1654548 h 2330834"/>
              <a:gd name="connsiteX166" fmla="*/ 34374 w 1573071"/>
              <a:gd name="connsiteY166" fmla="*/ 1566441 h 2330834"/>
              <a:gd name="connsiteX167" fmla="*/ 60568 w 1573071"/>
              <a:gd name="connsiteY167" fmla="*/ 1518816 h 2330834"/>
              <a:gd name="connsiteX168" fmla="*/ 81999 w 1573071"/>
              <a:gd name="connsiteY168" fmla="*/ 1471191 h 2330834"/>
              <a:gd name="connsiteX169" fmla="*/ 108194 w 1573071"/>
              <a:gd name="connsiteY169" fmla="*/ 1433091 h 2330834"/>
              <a:gd name="connsiteX170" fmla="*/ 146293 w 1573071"/>
              <a:gd name="connsiteY170" fmla="*/ 1423566 h 2330834"/>
              <a:gd name="connsiteX171" fmla="*/ 153438 w 1573071"/>
              <a:gd name="connsiteY171" fmla="*/ 1387848 h 2330834"/>
              <a:gd name="connsiteX172" fmla="*/ 262975 w 1573071"/>
              <a:gd name="connsiteY172" fmla="*/ 1268785 h 2330834"/>
              <a:gd name="connsiteX173" fmla="*/ 286787 w 1573071"/>
              <a:gd name="connsiteY173" fmla="*/ 1130670 h 2330834"/>
              <a:gd name="connsiteX174" fmla="*/ 282025 w 1573071"/>
              <a:gd name="connsiteY174" fmla="*/ 1049710 h 2330834"/>
              <a:gd name="connsiteX175" fmla="*/ 196300 w 1573071"/>
              <a:gd name="connsiteY175" fmla="*/ 1037804 h 2330834"/>
              <a:gd name="connsiteX176" fmla="*/ 179632 w 1573071"/>
              <a:gd name="connsiteY176" fmla="*/ 956841 h 2330834"/>
              <a:gd name="connsiteX177" fmla="*/ 186775 w 1573071"/>
              <a:gd name="connsiteY177" fmla="*/ 890166 h 2330834"/>
              <a:gd name="connsiteX178" fmla="*/ 148675 w 1573071"/>
              <a:gd name="connsiteY178" fmla="*/ 852066 h 2330834"/>
              <a:gd name="connsiteX179" fmla="*/ 127244 w 1573071"/>
              <a:gd name="connsiteY179" fmla="*/ 811584 h 2330834"/>
              <a:gd name="connsiteX180" fmla="*/ 117719 w 1573071"/>
              <a:gd name="connsiteY180" fmla="*/ 752054 h 2330834"/>
              <a:gd name="connsiteX181" fmla="*/ 102097 w 1573071"/>
              <a:gd name="connsiteY181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201856 w 1573071"/>
              <a:gd name="connsiteY3" fmla="*/ 502815 h 2330834"/>
              <a:gd name="connsiteX4" fmla="*/ 334410 w 1573071"/>
              <a:gd name="connsiteY4" fmla="*/ 468686 h 2330834"/>
              <a:gd name="connsiteX5" fmla="*/ 384418 w 1573071"/>
              <a:gd name="connsiteY5" fmla="*/ 471065 h 2330834"/>
              <a:gd name="connsiteX6" fmla="*/ 432041 w 1573071"/>
              <a:gd name="connsiteY6" fmla="*/ 432967 h 2330834"/>
              <a:gd name="connsiteX7" fmla="*/ 484429 w 1573071"/>
              <a:gd name="connsiteY7" fmla="*/ 430586 h 2330834"/>
              <a:gd name="connsiteX8" fmla="*/ 508243 w 1573071"/>
              <a:gd name="connsiteY8" fmla="*/ 406772 h 2330834"/>
              <a:gd name="connsiteX9" fmla="*/ 567774 w 1573071"/>
              <a:gd name="connsiteY9" fmla="*/ 347239 h 2330834"/>
              <a:gd name="connsiteX10" fmla="*/ 577297 w 1573071"/>
              <a:gd name="connsiteY10" fmla="*/ 363911 h 2330834"/>
              <a:gd name="connsiteX11" fmla="*/ 598729 w 1573071"/>
              <a:gd name="connsiteY11" fmla="*/ 328192 h 2330834"/>
              <a:gd name="connsiteX12" fmla="*/ 636830 w 1573071"/>
              <a:gd name="connsiteY12" fmla="*/ 304377 h 2330834"/>
              <a:gd name="connsiteX13" fmla="*/ 713029 w 1573071"/>
              <a:gd name="connsiteY13" fmla="*/ 256754 h 2330834"/>
              <a:gd name="connsiteX14" fmla="*/ 741604 w 1573071"/>
              <a:gd name="connsiteY14" fmla="*/ 259136 h 2330834"/>
              <a:gd name="connsiteX15" fmla="*/ 784468 w 1573071"/>
              <a:gd name="connsiteY15" fmla="*/ 232940 h 2330834"/>
              <a:gd name="connsiteX16" fmla="*/ 820185 w 1573071"/>
              <a:gd name="connsiteY16" fmla="*/ 225799 h 2330834"/>
              <a:gd name="connsiteX17" fmla="*/ 855903 w 1573071"/>
              <a:gd name="connsiteY17" fmla="*/ 182936 h 2330834"/>
              <a:gd name="connsiteX18" fmla="*/ 908291 w 1573071"/>
              <a:gd name="connsiteY18" fmla="*/ 123405 h 2330834"/>
              <a:gd name="connsiteX19" fmla="*/ 901147 w 1573071"/>
              <a:gd name="connsiteY19" fmla="*/ 73399 h 2330834"/>
              <a:gd name="connsiteX20" fmla="*/ 920197 w 1573071"/>
              <a:gd name="connsiteY20" fmla="*/ 28155 h 2330834"/>
              <a:gd name="connsiteX21" fmla="*/ 922579 w 1573071"/>
              <a:gd name="connsiteY21" fmla="*/ 54349 h 2330834"/>
              <a:gd name="connsiteX22" fmla="*/ 946391 w 1573071"/>
              <a:gd name="connsiteY22" fmla="*/ 32917 h 2330834"/>
              <a:gd name="connsiteX23" fmla="*/ 982113 w 1573071"/>
              <a:gd name="connsiteY23" fmla="*/ 32915 h 2330834"/>
              <a:gd name="connsiteX24" fmla="*/ 1032116 w 1573071"/>
              <a:gd name="connsiteY24" fmla="*/ 59111 h 2330834"/>
              <a:gd name="connsiteX25" fmla="*/ 1060693 w 1573071"/>
              <a:gd name="connsiteY25" fmla="*/ 16246 h 2330834"/>
              <a:gd name="connsiteX26" fmla="*/ 1155942 w 1573071"/>
              <a:gd name="connsiteY26" fmla="*/ 6721 h 2330834"/>
              <a:gd name="connsiteX27" fmla="*/ 1182135 w 1573071"/>
              <a:gd name="connsiteY27" fmla="*/ 1961 h 2330834"/>
              <a:gd name="connsiteX28" fmla="*/ 1255954 w 1573071"/>
              <a:gd name="connsiteY28" fmla="*/ 44824 h 2330834"/>
              <a:gd name="connsiteX29" fmla="*/ 1310722 w 1573071"/>
              <a:gd name="connsiteY29" fmla="*/ 111499 h 2330834"/>
              <a:gd name="connsiteX30" fmla="*/ 1253572 w 1573071"/>
              <a:gd name="connsiteY30" fmla="*/ 125786 h 2330834"/>
              <a:gd name="connsiteX31" fmla="*/ 1229760 w 1573071"/>
              <a:gd name="connsiteY31" fmla="*/ 159124 h 2330834"/>
              <a:gd name="connsiteX32" fmla="*/ 1272622 w 1573071"/>
              <a:gd name="connsiteY32" fmla="*/ 178174 h 2330834"/>
              <a:gd name="connsiteX33" fmla="*/ 1298816 w 1573071"/>
              <a:gd name="connsiteY33" fmla="*/ 175792 h 2330834"/>
              <a:gd name="connsiteX34" fmla="*/ 1322629 w 1573071"/>
              <a:gd name="connsiteY34" fmla="*/ 192461 h 2330834"/>
              <a:gd name="connsiteX35" fmla="*/ 1351204 w 1573071"/>
              <a:gd name="connsiteY35" fmla="*/ 190080 h 2330834"/>
              <a:gd name="connsiteX36" fmla="*/ 1370255 w 1573071"/>
              <a:gd name="connsiteY36" fmla="*/ 201984 h 2330834"/>
              <a:gd name="connsiteX37" fmla="*/ 1289291 w 1573071"/>
              <a:gd name="connsiteY37" fmla="*/ 328192 h 2330834"/>
              <a:gd name="connsiteX38" fmla="*/ 1260716 w 1573071"/>
              <a:gd name="connsiteY38" fmla="*/ 340099 h 2330834"/>
              <a:gd name="connsiteX39" fmla="*/ 1184516 w 1573071"/>
              <a:gd name="connsiteY39" fmla="*/ 306761 h 2330834"/>
              <a:gd name="connsiteX40" fmla="*/ 1101172 w 1573071"/>
              <a:gd name="connsiteY40" fmla="*/ 251992 h 2330834"/>
              <a:gd name="connsiteX41" fmla="*/ 1003541 w 1573071"/>
              <a:gd name="connsiteY41" fmla="*/ 278186 h 2330834"/>
              <a:gd name="connsiteX42" fmla="*/ 991635 w 1573071"/>
              <a:gd name="connsiteY42" fmla="*/ 313905 h 2330834"/>
              <a:gd name="connsiteX43" fmla="*/ 1036879 w 1573071"/>
              <a:gd name="connsiteY43" fmla="*/ 342480 h 2330834"/>
              <a:gd name="connsiteX44" fmla="*/ 1063072 w 1573071"/>
              <a:gd name="connsiteY44" fmla="*/ 392486 h 2330834"/>
              <a:gd name="connsiteX45" fmla="*/ 1060691 w 1573071"/>
              <a:gd name="connsiteY45" fmla="*/ 411536 h 2330834"/>
              <a:gd name="connsiteX46" fmla="*/ 1044022 w 1573071"/>
              <a:gd name="connsiteY46" fmla="*/ 482974 h 2330834"/>
              <a:gd name="connsiteX47" fmla="*/ 1017829 w 1573071"/>
              <a:gd name="connsiteY47" fmla="*/ 530599 h 2330834"/>
              <a:gd name="connsiteX48" fmla="*/ 986872 w 1573071"/>
              <a:gd name="connsiteY48" fmla="*/ 556792 h 2330834"/>
              <a:gd name="connsiteX49" fmla="*/ 972585 w 1573071"/>
              <a:gd name="connsiteY49" fmla="*/ 618705 h 2330834"/>
              <a:gd name="connsiteX50" fmla="*/ 1044022 w 1573071"/>
              <a:gd name="connsiteY50" fmla="*/ 630611 h 2330834"/>
              <a:gd name="connsiteX51" fmla="*/ 1079741 w 1573071"/>
              <a:gd name="connsiteY51" fmla="*/ 590130 h 2330834"/>
              <a:gd name="connsiteX52" fmla="*/ 1110697 w 1573071"/>
              <a:gd name="connsiteY52" fmla="*/ 563936 h 2330834"/>
              <a:gd name="connsiteX53" fmla="*/ 1179754 w 1573071"/>
              <a:gd name="connsiteY53" fmla="*/ 554411 h 2330834"/>
              <a:gd name="connsiteX54" fmla="*/ 1189279 w 1573071"/>
              <a:gd name="connsiteY54" fmla="*/ 623467 h 2330834"/>
              <a:gd name="connsiteX55" fmla="*/ 1251191 w 1573071"/>
              <a:gd name="connsiteY55" fmla="*/ 659186 h 2330834"/>
              <a:gd name="connsiteX56" fmla="*/ 1263097 w 1573071"/>
              <a:gd name="connsiteY56" fmla="*/ 678236 h 2330834"/>
              <a:gd name="connsiteX57" fmla="*/ 1294054 w 1573071"/>
              <a:gd name="connsiteY57" fmla="*/ 675855 h 2330834"/>
              <a:gd name="connsiteX58" fmla="*/ 1272622 w 1573071"/>
              <a:gd name="connsiteY58" fmla="*/ 637755 h 2330834"/>
              <a:gd name="connsiteX59" fmla="*/ 1320247 w 1573071"/>
              <a:gd name="connsiteY59" fmla="*/ 640136 h 2330834"/>
              <a:gd name="connsiteX60" fmla="*/ 1332154 w 1573071"/>
              <a:gd name="connsiteY60" fmla="*/ 675855 h 2330834"/>
              <a:gd name="connsiteX61" fmla="*/ 1346442 w 1573071"/>
              <a:gd name="connsiteY61" fmla="*/ 644899 h 2330834"/>
              <a:gd name="connsiteX62" fmla="*/ 1375016 w 1573071"/>
              <a:gd name="connsiteY62" fmla="*/ 654424 h 2330834"/>
              <a:gd name="connsiteX63" fmla="*/ 1432166 w 1573071"/>
              <a:gd name="connsiteY63" fmla="*/ 644899 h 2330834"/>
              <a:gd name="connsiteX64" fmla="*/ 1448835 w 1573071"/>
              <a:gd name="connsiteY64" fmla="*/ 623467 h 2330834"/>
              <a:gd name="connsiteX65" fmla="*/ 1501222 w 1573071"/>
              <a:gd name="connsiteY65" fmla="*/ 640136 h 2330834"/>
              <a:gd name="connsiteX66" fmla="*/ 1505985 w 1573071"/>
              <a:gd name="connsiteY66" fmla="*/ 678236 h 2330834"/>
              <a:gd name="connsiteX67" fmla="*/ 1532179 w 1573071"/>
              <a:gd name="connsiteY67" fmla="*/ 687761 h 2330834"/>
              <a:gd name="connsiteX68" fmla="*/ 1522654 w 1573071"/>
              <a:gd name="connsiteY68" fmla="*/ 737767 h 2330834"/>
              <a:gd name="connsiteX69" fmla="*/ 1555991 w 1573071"/>
              <a:gd name="connsiteY69" fmla="*/ 754436 h 2330834"/>
              <a:gd name="connsiteX70" fmla="*/ 1555991 w 1573071"/>
              <a:gd name="connsiteY70" fmla="*/ 792536 h 2330834"/>
              <a:gd name="connsiteX71" fmla="*/ 1517891 w 1573071"/>
              <a:gd name="connsiteY71" fmla="*/ 787774 h 2330834"/>
              <a:gd name="connsiteX72" fmla="*/ 1479791 w 1573071"/>
              <a:gd name="connsiteY72" fmla="*/ 809205 h 2330834"/>
              <a:gd name="connsiteX73" fmla="*/ 1501222 w 1573071"/>
              <a:gd name="connsiteY73" fmla="*/ 825874 h 2330834"/>
              <a:gd name="connsiteX74" fmla="*/ 1541704 w 1573071"/>
              <a:gd name="connsiteY74" fmla="*/ 830636 h 2330834"/>
              <a:gd name="connsiteX75" fmla="*/ 1572660 w 1573071"/>
              <a:gd name="connsiteY75" fmla="*/ 861592 h 2330834"/>
              <a:gd name="connsiteX76" fmla="*/ 1560756 w 1573071"/>
              <a:gd name="connsiteY76" fmla="*/ 892547 h 2330834"/>
              <a:gd name="connsiteX77" fmla="*/ 1558376 w 1573071"/>
              <a:gd name="connsiteY77" fmla="*/ 923504 h 2330834"/>
              <a:gd name="connsiteX78" fmla="*/ 1555991 w 1573071"/>
              <a:gd name="connsiteY78" fmla="*/ 954461 h 2330834"/>
              <a:gd name="connsiteX79" fmla="*/ 1567897 w 1573071"/>
              <a:gd name="connsiteY79" fmla="*/ 973511 h 2330834"/>
              <a:gd name="connsiteX80" fmla="*/ 1517894 w 1573071"/>
              <a:gd name="connsiteY80" fmla="*/ 956839 h 2330834"/>
              <a:gd name="connsiteX81" fmla="*/ 1463123 w 1573071"/>
              <a:gd name="connsiteY81" fmla="*/ 975893 h 2330834"/>
              <a:gd name="connsiteX82" fmla="*/ 1425022 w 1573071"/>
              <a:gd name="connsiteY82" fmla="*/ 933030 h 2330834"/>
              <a:gd name="connsiteX83" fmla="*/ 1403591 w 1573071"/>
              <a:gd name="connsiteY83" fmla="*/ 925886 h 2330834"/>
              <a:gd name="connsiteX84" fmla="*/ 1389304 w 1573071"/>
              <a:gd name="connsiteY84" fmla="*/ 940174 h 2330834"/>
              <a:gd name="connsiteX85" fmla="*/ 1398829 w 1573071"/>
              <a:gd name="connsiteY85" fmla="*/ 968749 h 2330834"/>
              <a:gd name="connsiteX86" fmla="*/ 1348822 w 1573071"/>
              <a:gd name="connsiteY86" fmla="*/ 968749 h 2330834"/>
              <a:gd name="connsiteX87" fmla="*/ 1267860 w 1573071"/>
              <a:gd name="connsiteY87" fmla="*/ 987799 h 2330834"/>
              <a:gd name="connsiteX88" fmla="*/ 1239285 w 1573071"/>
              <a:gd name="connsiteY88" fmla="*/ 1009230 h 2330834"/>
              <a:gd name="connsiteX89" fmla="*/ 1213091 w 1573071"/>
              <a:gd name="connsiteY89" fmla="*/ 1013992 h 2330834"/>
              <a:gd name="connsiteX90" fmla="*/ 1191660 w 1573071"/>
              <a:gd name="connsiteY90" fmla="*/ 1025899 h 2330834"/>
              <a:gd name="connsiteX91" fmla="*/ 1160704 w 1573071"/>
              <a:gd name="connsiteY91" fmla="*/ 1023517 h 2330834"/>
              <a:gd name="connsiteX92" fmla="*/ 1101172 w 1573071"/>
              <a:gd name="connsiteY92" fmla="*/ 1049711 h 2330834"/>
              <a:gd name="connsiteX93" fmla="*/ 1060691 w 1573071"/>
              <a:gd name="connsiteY93" fmla="*/ 1042567 h 2330834"/>
              <a:gd name="connsiteX94" fmla="*/ 1022591 w 1573071"/>
              <a:gd name="connsiteY94" fmla="*/ 1063999 h 2330834"/>
              <a:gd name="connsiteX95" fmla="*/ 994016 w 1573071"/>
              <a:gd name="connsiteY95" fmla="*/ 1080667 h 2330834"/>
              <a:gd name="connsiteX96" fmla="*/ 989254 w 1573071"/>
              <a:gd name="connsiteY96" fmla="*/ 1109242 h 2330834"/>
              <a:gd name="connsiteX97" fmla="*/ 960679 w 1573071"/>
              <a:gd name="connsiteY97" fmla="*/ 1097336 h 2330834"/>
              <a:gd name="connsiteX98" fmla="*/ 958300 w 1573071"/>
              <a:gd name="connsiteY98" fmla="*/ 1147341 h 2330834"/>
              <a:gd name="connsiteX99" fmla="*/ 979731 w 1573071"/>
              <a:gd name="connsiteY99" fmla="*/ 1156865 h 2330834"/>
              <a:gd name="connsiteX100" fmla="*/ 974968 w 1573071"/>
              <a:gd name="connsiteY100" fmla="*/ 1230683 h 2330834"/>
              <a:gd name="connsiteX101" fmla="*/ 984494 w 1573071"/>
              <a:gd name="connsiteY101" fmla="*/ 1292598 h 2330834"/>
              <a:gd name="connsiteX102" fmla="*/ 1032119 w 1573071"/>
              <a:gd name="connsiteY102" fmla="*/ 1373560 h 2330834"/>
              <a:gd name="connsiteX103" fmla="*/ 1072600 w 1573071"/>
              <a:gd name="connsiteY103" fmla="*/ 1394991 h 2330834"/>
              <a:gd name="connsiteX104" fmla="*/ 1089269 w 1573071"/>
              <a:gd name="connsiteY104" fmla="*/ 1461666 h 2330834"/>
              <a:gd name="connsiteX105" fmla="*/ 1122607 w 1573071"/>
              <a:gd name="connsiteY105" fmla="*/ 1487860 h 2330834"/>
              <a:gd name="connsiteX106" fmla="*/ 1163088 w 1573071"/>
              <a:gd name="connsiteY106" fmla="*/ 1547391 h 2330834"/>
              <a:gd name="connsiteX107" fmla="*/ 1191663 w 1573071"/>
              <a:gd name="connsiteY107" fmla="*/ 1561679 h 2330834"/>
              <a:gd name="connsiteX108" fmla="*/ 1220238 w 1573071"/>
              <a:gd name="connsiteY108" fmla="*/ 1599778 h 2330834"/>
              <a:gd name="connsiteX109" fmla="*/ 1215943 w 1573071"/>
              <a:gd name="connsiteY109" fmla="*/ 1619638 h 2330834"/>
              <a:gd name="connsiteX110" fmla="*/ 1196425 w 1573071"/>
              <a:gd name="connsiteY110" fmla="*/ 1668835 h 2330834"/>
              <a:gd name="connsiteX111" fmla="*/ 1144037 w 1573071"/>
              <a:gd name="connsiteY111" fmla="*/ 1664071 h 2330834"/>
              <a:gd name="connsiteX112" fmla="*/ 1124987 w 1573071"/>
              <a:gd name="connsiteY112" fmla="*/ 1709314 h 2330834"/>
              <a:gd name="connsiteX113" fmla="*/ 1048787 w 1573071"/>
              <a:gd name="connsiteY113" fmla="*/ 1742652 h 2330834"/>
              <a:gd name="connsiteX114" fmla="*/ 1020212 w 1573071"/>
              <a:gd name="connsiteY114" fmla="*/ 1802183 h 2330834"/>
              <a:gd name="connsiteX115" fmla="*/ 1036881 w 1573071"/>
              <a:gd name="connsiteY115" fmla="*/ 1849808 h 2330834"/>
              <a:gd name="connsiteX116" fmla="*/ 1017832 w 1573071"/>
              <a:gd name="connsiteY116" fmla="*/ 1890291 h 2330834"/>
              <a:gd name="connsiteX117" fmla="*/ 984493 w 1573071"/>
              <a:gd name="connsiteY117" fmla="*/ 1887908 h 2330834"/>
              <a:gd name="connsiteX118" fmla="*/ 982112 w 1573071"/>
              <a:gd name="connsiteY118" fmla="*/ 1952202 h 2330834"/>
              <a:gd name="connsiteX119" fmla="*/ 946393 w 1573071"/>
              <a:gd name="connsiteY119" fmla="*/ 1968871 h 2330834"/>
              <a:gd name="connsiteX120" fmla="*/ 910674 w 1573071"/>
              <a:gd name="connsiteY120" fmla="*/ 1976014 h 2330834"/>
              <a:gd name="connsiteX121" fmla="*/ 910674 w 1573071"/>
              <a:gd name="connsiteY121" fmla="*/ 2040308 h 2330834"/>
              <a:gd name="connsiteX122" fmla="*/ 967824 w 1573071"/>
              <a:gd name="connsiteY122" fmla="*/ 2049833 h 2330834"/>
              <a:gd name="connsiteX123" fmla="*/ 1001162 w 1573071"/>
              <a:gd name="connsiteY123" fmla="*/ 2045071 h 2330834"/>
              <a:gd name="connsiteX124" fmla="*/ 1005922 w 1573071"/>
              <a:gd name="connsiteY124" fmla="*/ 2118890 h 2330834"/>
              <a:gd name="connsiteX125" fmla="*/ 982112 w 1573071"/>
              <a:gd name="connsiteY125" fmla="*/ 2140321 h 2330834"/>
              <a:gd name="connsiteX126" fmla="*/ 922581 w 1573071"/>
              <a:gd name="connsiteY126" fmla="*/ 2137941 h 2330834"/>
              <a:gd name="connsiteX127" fmla="*/ 870193 w 1573071"/>
              <a:gd name="connsiteY127" fmla="*/ 2147466 h 2330834"/>
              <a:gd name="connsiteX128" fmla="*/ 824949 w 1573071"/>
              <a:gd name="connsiteY128" fmla="*/ 2171279 h 2330834"/>
              <a:gd name="connsiteX129" fmla="*/ 779704 w 1573071"/>
              <a:gd name="connsiteY129" fmla="*/ 2178421 h 2330834"/>
              <a:gd name="connsiteX130" fmla="*/ 758274 w 1573071"/>
              <a:gd name="connsiteY130" fmla="*/ 2197473 h 2330834"/>
              <a:gd name="connsiteX131" fmla="*/ 751131 w 1573071"/>
              <a:gd name="connsiteY131" fmla="*/ 2242716 h 2330834"/>
              <a:gd name="connsiteX132" fmla="*/ 734462 w 1573071"/>
              <a:gd name="connsiteY132" fmla="*/ 2254623 h 2330834"/>
              <a:gd name="connsiteX133" fmla="*/ 689218 w 1573071"/>
              <a:gd name="connsiteY133" fmla="*/ 2304629 h 2330834"/>
              <a:gd name="connsiteX134" fmla="*/ 665406 w 1573071"/>
              <a:gd name="connsiteY134" fmla="*/ 2309390 h 2330834"/>
              <a:gd name="connsiteX135" fmla="*/ 617781 w 1573071"/>
              <a:gd name="connsiteY135" fmla="*/ 2330822 h 2330834"/>
              <a:gd name="connsiteX136" fmla="*/ 579681 w 1573071"/>
              <a:gd name="connsiteY136" fmla="*/ 2314153 h 2330834"/>
              <a:gd name="connsiteX137" fmla="*/ 563012 w 1573071"/>
              <a:gd name="connsiteY137" fmla="*/ 2285578 h 2330834"/>
              <a:gd name="connsiteX138" fmla="*/ 520149 w 1573071"/>
              <a:gd name="connsiteY138" fmla="*/ 2295104 h 2330834"/>
              <a:gd name="connsiteX139" fmla="*/ 512573 w 1573071"/>
              <a:gd name="connsiteY139" fmla="*/ 2289000 h 2330834"/>
              <a:gd name="connsiteX140" fmla="*/ 503481 w 1573071"/>
              <a:gd name="connsiteY140" fmla="*/ 2283197 h 2330834"/>
              <a:gd name="connsiteX141" fmla="*/ 522531 w 1573071"/>
              <a:gd name="connsiteY141" fmla="*/ 2176040 h 2330834"/>
              <a:gd name="connsiteX142" fmla="*/ 539199 w 1573071"/>
              <a:gd name="connsiteY142" fmla="*/ 2154609 h 2330834"/>
              <a:gd name="connsiteX143" fmla="*/ 529674 w 1573071"/>
              <a:gd name="connsiteY143" fmla="*/ 2109366 h 2330834"/>
              <a:gd name="connsiteX144" fmla="*/ 553487 w 1573071"/>
              <a:gd name="connsiteY144" fmla="*/ 2095078 h 2330834"/>
              <a:gd name="connsiteX145" fmla="*/ 534437 w 1573071"/>
              <a:gd name="connsiteY145" fmla="*/ 2080791 h 2330834"/>
              <a:gd name="connsiteX146" fmla="*/ 522531 w 1573071"/>
              <a:gd name="connsiteY146" fmla="*/ 2045073 h 2330834"/>
              <a:gd name="connsiteX147" fmla="*/ 513006 w 1573071"/>
              <a:gd name="connsiteY147" fmla="*/ 1999829 h 2330834"/>
              <a:gd name="connsiteX148" fmla="*/ 510624 w 1573071"/>
              <a:gd name="connsiteY148" fmla="*/ 1968871 h 2330834"/>
              <a:gd name="connsiteX149" fmla="*/ 460618 w 1573071"/>
              <a:gd name="connsiteY149" fmla="*/ 1971254 h 2330834"/>
              <a:gd name="connsiteX150" fmla="*/ 427282 w 1573071"/>
              <a:gd name="connsiteY150" fmla="*/ 1935535 h 2330834"/>
              <a:gd name="connsiteX151" fmla="*/ 382037 w 1573071"/>
              <a:gd name="connsiteY151" fmla="*/ 1918865 h 2330834"/>
              <a:gd name="connsiteX152" fmla="*/ 367749 w 1573071"/>
              <a:gd name="connsiteY152" fmla="*/ 1868860 h 2330834"/>
              <a:gd name="connsiteX153" fmla="*/ 365368 w 1573071"/>
              <a:gd name="connsiteY153" fmla="*/ 1847428 h 2330834"/>
              <a:gd name="connsiteX154" fmla="*/ 334413 w 1573071"/>
              <a:gd name="connsiteY154" fmla="*/ 1802185 h 2330834"/>
              <a:gd name="connsiteX155" fmla="*/ 291549 w 1573071"/>
              <a:gd name="connsiteY155" fmla="*/ 1778372 h 2330834"/>
              <a:gd name="connsiteX156" fmla="*/ 248688 w 1573071"/>
              <a:gd name="connsiteY156" fmla="*/ 1749798 h 2330834"/>
              <a:gd name="connsiteX157" fmla="*/ 215349 w 1573071"/>
              <a:gd name="connsiteY157" fmla="*/ 1740272 h 2330834"/>
              <a:gd name="connsiteX158" fmla="*/ 217731 w 1573071"/>
              <a:gd name="connsiteY158" fmla="*/ 1695026 h 2330834"/>
              <a:gd name="connsiteX159" fmla="*/ 174868 w 1573071"/>
              <a:gd name="connsiteY159" fmla="*/ 1709316 h 2330834"/>
              <a:gd name="connsiteX160" fmla="*/ 186775 w 1573071"/>
              <a:gd name="connsiteY160" fmla="*/ 1742654 h 2330834"/>
              <a:gd name="connsiteX161" fmla="*/ 179631 w 1573071"/>
              <a:gd name="connsiteY161" fmla="*/ 1759323 h 2330834"/>
              <a:gd name="connsiteX162" fmla="*/ 141531 w 1573071"/>
              <a:gd name="connsiteY162" fmla="*/ 1730748 h 2330834"/>
              <a:gd name="connsiteX163" fmla="*/ 98669 w 1573071"/>
              <a:gd name="connsiteY163" fmla="*/ 1728366 h 2330834"/>
              <a:gd name="connsiteX164" fmla="*/ 43899 w 1573071"/>
              <a:gd name="connsiteY164" fmla="*/ 1709316 h 2330834"/>
              <a:gd name="connsiteX165" fmla="*/ 10560 w 1573071"/>
              <a:gd name="connsiteY165" fmla="*/ 1706932 h 2330834"/>
              <a:gd name="connsiteX166" fmla="*/ 1037 w 1573071"/>
              <a:gd name="connsiteY166" fmla="*/ 1654548 h 2330834"/>
              <a:gd name="connsiteX167" fmla="*/ 34374 w 1573071"/>
              <a:gd name="connsiteY167" fmla="*/ 1566441 h 2330834"/>
              <a:gd name="connsiteX168" fmla="*/ 60568 w 1573071"/>
              <a:gd name="connsiteY168" fmla="*/ 1518816 h 2330834"/>
              <a:gd name="connsiteX169" fmla="*/ 81999 w 1573071"/>
              <a:gd name="connsiteY169" fmla="*/ 1471191 h 2330834"/>
              <a:gd name="connsiteX170" fmla="*/ 108194 w 1573071"/>
              <a:gd name="connsiteY170" fmla="*/ 1433091 h 2330834"/>
              <a:gd name="connsiteX171" fmla="*/ 146293 w 1573071"/>
              <a:gd name="connsiteY171" fmla="*/ 1423566 h 2330834"/>
              <a:gd name="connsiteX172" fmla="*/ 153438 w 1573071"/>
              <a:gd name="connsiteY172" fmla="*/ 1387848 h 2330834"/>
              <a:gd name="connsiteX173" fmla="*/ 262975 w 1573071"/>
              <a:gd name="connsiteY173" fmla="*/ 1268785 h 2330834"/>
              <a:gd name="connsiteX174" fmla="*/ 286787 w 1573071"/>
              <a:gd name="connsiteY174" fmla="*/ 1130670 h 2330834"/>
              <a:gd name="connsiteX175" fmla="*/ 282025 w 1573071"/>
              <a:gd name="connsiteY175" fmla="*/ 1049710 h 2330834"/>
              <a:gd name="connsiteX176" fmla="*/ 196300 w 1573071"/>
              <a:gd name="connsiteY176" fmla="*/ 1037804 h 2330834"/>
              <a:gd name="connsiteX177" fmla="*/ 179632 w 1573071"/>
              <a:gd name="connsiteY177" fmla="*/ 956841 h 2330834"/>
              <a:gd name="connsiteX178" fmla="*/ 186775 w 1573071"/>
              <a:gd name="connsiteY178" fmla="*/ 890166 h 2330834"/>
              <a:gd name="connsiteX179" fmla="*/ 148675 w 1573071"/>
              <a:gd name="connsiteY179" fmla="*/ 852066 h 2330834"/>
              <a:gd name="connsiteX180" fmla="*/ 127244 w 1573071"/>
              <a:gd name="connsiteY180" fmla="*/ 811584 h 2330834"/>
              <a:gd name="connsiteX181" fmla="*/ 117719 w 1573071"/>
              <a:gd name="connsiteY181" fmla="*/ 752054 h 2330834"/>
              <a:gd name="connsiteX182" fmla="*/ 102097 w 1573071"/>
              <a:gd name="connsiteY182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201856 w 1573071"/>
              <a:gd name="connsiteY3" fmla="*/ 502815 h 2330834"/>
              <a:gd name="connsiteX4" fmla="*/ 334410 w 1573071"/>
              <a:gd name="connsiteY4" fmla="*/ 468686 h 2330834"/>
              <a:gd name="connsiteX5" fmla="*/ 384418 w 1573071"/>
              <a:gd name="connsiteY5" fmla="*/ 471065 h 2330834"/>
              <a:gd name="connsiteX6" fmla="*/ 432041 w 1573071"/>
              <a:gd name="connsiteY6" fmla="*/ 432967 h 2330834"/>
              <a:gd name="connsiteX7" fmla="*/ 484429 w 1573071"/>
              <a:gd name="connsiteY7" fmla="*/ 430586 h 2330834"/>
              <a:gd name="connsiteX8" fmla="*/ 508243 w 1573071"/>
              <a:gd name="connsiteY8" fmla="*/ 406772 h 2330834"/>
              <a:gd name="connsiteX9" fmla="*/ 567774 w 1573071"/>
              <a:gd name="connsiteY9" fmla="*/ 347239 h 2330834"/>
              <a:gd name="connsiteX10" fmla="*/ 577297 w 1573071"/>
              <a:gd name="connsiteY10" fmla="*/ 363911 h 2330834"/>
              <a:gd name="connsiteX11" fmla="*/ 598729 w 1573071"/>
              <a:gd name="connsiteY11" fmla="*/ 328192 h 2330834"/>
              <a:gd name="connsiteX12" fmla="*/ 636830 w 1573071"/>
              <a:gd name="connsiteY12" fmla="*/ 304377 h 2330834"/>
              <a:gd name="connsiteX13" fmla="*/ 713029 w 1573071"/>
              <a:gd name="connsiteY13" fmla="*/ 256754 h 2330834"/>
              <a:gd name="connsiteX14" fmla="*/ 741604 w 1573071"/>
              <a:gd name="connsiteY14" fmla="*/ 259136 h 2330834"/>
              <a:gd name="connsiteX15" fmla="*/ 784468 w 1573071"/>
              <a:gd name="connsiteY15" fmla="*/ 232940 h 2330834"/>
              <a:gd name="connsiteX16" fmla="*/ 820185 w 1573071"/>
              <a:gd name="connsiteY16" fmla="*/ 225799 h 2330834"/>
              <a:gd name="connsiteX17" fmla="*/ 855903 w 1573071"/>
              <a:gd name="connsiteY17" fmla="*/ 182936 h 2330834"/>
              <a:gd name="connsiteX18" fmla="*/ 908291 w 1573071"/>
              <a:gd name="connsiteY18" fmla="*/ 123405 h 2330834"/>
              <a:gd name="connsiteX19" fmla="*/ 901147 w 1573071"/>
              <a:gd name="connsiteY19" fmla="*/ 73399 h 2330834"/>
              <a:gd name="connsiteX20" fmla="*/ 920197 w 1573071"/>
              <a:gd name="connsiteY20" fmla="*/ 28155 h 2330834"/>
              <a:gd name="connsiteX21" fmla="*/ 922579 w 1573071"/>
              <a:gd name="connsiteY21" fmla="*/ 54349 h 2330834"/>
              <a:gd name="connsiteX22" fmla="*/ 946391 w 1573071"/>
              <a:gd name="connsiteY22" fmla="*/ 32917 h 2330834"/>
              <a:gd name="connsiteX23" fmla="*/ 982113 w 1573071"/>
              <a:gd name="connsiteY23" fmla="*/ 32915 h 2330834"/>
              <a:gd name="connsiteX24" fmla="*/ 1032116 w 1573071"/>
              <a:gd name="connsiteY24" fmla="*/ 59111 h 2330834"/>
              <a:gd name="connsiteX25" fmla="*/ 1060693 w 1573071"/>
              <a:gd name="connsiteY25" fmla="*/ 16246 h 2330834"/>
              <a:gd name="connsiteX26" fmla="*/ 1155942 w 1573071"/>
              <a:gd name="connsiteY26" fmla="*/ 6721 h 2330834"/>
              <a:gd name="connsiteX27" fmla="*/ 1182135 w 1573071"/>
              <a:gd name="connsiteY27" fmla="*/ 1961 h 2330834"/>
              <a:gd name="connsiteX28" fmla="*/ 1255954 w 1573071"/>
              <a:gd name="connsiteY28" fmla="*/ 44824 h 2330834"/>
              <a:gd name="connsiteX29" fmla="*/ 1310722 w 1573071"/>
              <a:gd name="connsiteY29" fmla="*/ 111499 h 2330834"/>
              <a:gd name="connsiteX30" fmla="*/ 1253572 w 1573071"/>
              <a:gd name="connsiteY30" fmla="*/ 125786 h 2330834"/>
              <a:gd name="connsiteX31" fmla="*/ 1229760 w 1573071"/>
              <a:gd name="connsiteY31" fmla="*/ 159124 h 2330834"/>
              <a:gd name="connsiteX32" fmla="*/ 1272622 w 1573071"/>
              <a:gd name="connsiteY32" fmla="*/ 178174 h 2330834"/>
              <a:gd name="connsiteX33" fmla="*/ 1298816 w 1573071"/>
              <a:gd name="connsiteY33" fmla="*/ 175792 h 2330834"/>
              <a:gd name="connsiteX34" fmla="*/ 1322629 w 1573071"/>
              <a:gd name="connsiteY34" fmla="*/ 192461 h 2330834"/>
              <a:gd name="connsiteX35" fmla="*/ 1351204 w 1573071"/>
              <a:gd name="connsiteY35" fmla="*/ 190080 h 2330834"/>
              <a:gd name="connsiteX36" fmla="*/ 1370255 w 1573071"/>
              <a:gd name="connsiteY36" fmla="*/ 201984 h 2330834"/>
              <a:gd name="connsiteX37" fmla="*/ 1289291 w 1573071"/>
              <a:gd name="connsiteY37" fmla="*/ 328192 h 2330834"/>
              <a:gd name="connsiteX38" fmla="*/ 1260716 w 1573071"/>
              <a:gd name="connsiteY38" fmla="*/ 340099 h 2330834"/>
              <a:gd name="connsiteX39" fmla="*/ 1184516 w 1573071"/>
              <a:gd name="connsiteY39" fmla="*/ 306761 h 2330834"/>
              <a:gd name="connsiteX40" fmla="*/ 1101172 w 1573071"/>
              <a:gd name="connsiteY40" fmla="*/ 251992 h 2330834"/>
              <a:gd name="connsiteX41" fmla="*/ 1003541 w 1573071"/>
              <a:gd name="connsiteY41" fmla="*/ 278186 h 2330834"/>
              <a:gd name="connsiteX42" fmla="*/ 991635 w 1573071"/>
              <a:gd name="connsiteY42" fmla="*/ 313905 h 2330834"/>
              <a:gd name="connsiteX43" fmla="*/ 1036879 w 1573071"/>
              <a:gd name="connsiteY43" fmla="*/ 342480 h 2330834"/>
              <a:gd name="connsiteX44" fmla="*/ 1063072 w 1573071"/>
              <a:gd name="connsiteY44" fmla="*/ 392486 h 2330834"/>
              <a:gd name="connsiteX45" fmla="*/ 1060691 w 1573071"/>
              <a:gd name="connsiteY45" fmla="*/ 411536 h 2330834"/>
              <a:gd name="connsiteX46" fmla="*/ 1044022 w 1573071"/>
              <a:gd name="connsiteY46" fmla="*/ 482974 h 2330834"/>
              <a:gd name="connsiteX47" fmla="*/ 1017829 w 1573071"/>
              <a:gd name="connsiteY47" fmla="*/ 530599 h 2330834"/>
              <a:gd name="connsiteX48" fmla="*/ 986872 w 1573071"/>
              <a:gd name="connsiteY48" fmla="*/ 556792 h 2330834"/>
              <a:gd name="connsiteX49" fmla="*/ 972585 w 1573071"/>
              <a:gd name="connsiteY49" fmla="*/ 618705 h 2330834"/>
              <a:gd name="connsiteX50" fmla="*/ 1044022 w 1573071"/>
              <a:gd name="connsiteY50" fmla="*/ 630611 h 2330834"/>
              <a:gd name="connsiteX51" fmla="*/ 1079741 w 1573071"/>
              <a:gd name="connsiteY51" fmla="*/ 590130 h 2330834"/>
              <a:gd name="connsiteX52" fmla="*/ 1110697 w 1573071"/>
              <a:gd name="connsiteY52" fmla="*/ 563936 h 2330834"/>
              <a:gd name="connsiteX53" fmla="*/ 1179754 w 1573071"/>
              <a:gd name="connsiteY53" fmla="*/ 554411 h 2330834"/>
              <a:gd name="connsiteX54" fmla="*/ 1189279 w 1573071"/>
              <a:gd name="connsiteY54" fmla="*/ 623467 h 2330834"/>
              <a:gd name="connsiteX55" fmla="*/ 1251191 w 1573071"/>
              <a:gd name="connsiteY55" fmla="*/ 659186 h 2330834"/>
              <a:gd name="connsiteX56" fmla="*/ 1263097 w 1573071"/>
              <a:gd name="connsiteY56" fmla="*/ 678236 h 2330834"/>
              <a:gd name="connsiteX57" fmla="*/ 1294054 w 1573071"/>
              <a:gd name="connsiteY57" fmla="*/ 675855 h 2330834"/>
              <a:gd name="connsiteX58" fmla="*/ 1272622 w 1573071"/>
              <a:gd name="connsiteY58" fmla="*/ 637755 h 2330834"/>
              <a:gd name="connsiteX59" fmla="*/ 1320247 w 1573071"/>
              <a:gd name="connsiteY59" fmla="*/ 640136 h 2330834"/>
              <a:gd name="connsiteX60" fmla="*/ 1332154 w 1573071"/>
              <a:gd name="connsiteY60" fmla="*/ 675855 h 2330834"/>
              <a:gd name="connsiteX61" fmla="*/ 1346442 w 1573071"/>
              <a:gd name="connsiteY61" fmla="*/ 644899 h 2330834"/>
              <a:gd name="connsiteX62" fmla="*/ 1375016 w 1573071"/>
              <a:gd name="connsiteY62" fmla="*/ 654424 h 2330834"/>
              <a:gd name="connsiteX63" fmla="*/ 1432166 w 1573071"/>
              <a:gd name="connsiteY63" fmla="*/ 644899 h 2330834"/>
              <a:gd name="connsiteX64" fmla="*/ 1448835 w 1573071"/>
              <a:gd name="connsiteY64" fmla="*/ 623467 h 2330834"/>
              <a:gd name="connsiteX65" fmla="*/ 1501222 w 1573071"/>
              <a:gd name="connsiteY65" fmla="*/ 640136 h 2330834"/>
              <a:gd name="connsiteX66" fmla="*/ 1505985 w 1573071"/>
              <a:gd name="connsiteY66" fmla="*/ 678236 h 2330834"/>
              <a:gd name="connsiteX67" fmla="*/ 1532179 w 1573071"/>
              <a:gd name="connsiteY67" fmla="*/ 687761 h 2330834"/>
              <a:gd name="connsiteX68" fmla="*/ 1522654 w 1573071"/>
              <a:gd name="connsiteY68" fmla="*/ 737767 h 2330834"/>
              <a:gd name="connsiteX69" fmla="*/ 1555991 w 1573071"/>
              <a:gd name="connsiteY69" fmla="*/ 754436 h 2330834"/>
              <a:gd name="connsiteX70" fmla="*/ 1555991 w 1573071"/>
              <a:gd name="connsiteY70" fmla="*/ 792536 h 2330834"/>
              <a:gd name="connsiteX71" fmla="*/ 1517891 w 1573071"/>
              <a:gd name="connsiteY71" fmla="*/ 787774 h 2330834"/>
              <a:gd name="connsiteX72" fmla="*/ 1479791 w 1573071"/>
              <a:gd name="connsiteY72" fmla="*/ 809205 h 2330834"/>
              <a:gd name="connsiteX73" fmla="*/ 1501222 w 1573071"/>
              <a:gd name="connsiteY73" fmla="*/ 825874 h 2330834"/>
              <a:gd name="connsiteX74" fmla="*/ 1541704 w 1573071"/>
              <a:gd name="connsiteY74" fmla="*/ 830636 h 2330834"/>
              <a:gd name="connsiteX75" fmla="*/ 1572660 w 1573071"/>
              <a:gd name="connsiteY75" fmla="*/ 861592 h 2330834"/>
              <a:gd name="connsiteX76" fmla="*/ 1560756 w 1573071"/>
              <a:gd name="connsiteY76" fmla="*/ 892547 h 2330834"/>
              <a:gd name="connsiteX77" fmla="*/ 1558376 w 1573071"/>
              <a:gd name="connsiteY77" fmla="*/ 923504 h 2330834"/>
              <a:gd name="connsiteX78" fmla="*/ 1555991 w 1573071"/>
              <a:gd name="connsiteY78" fmla="*/ 954461 h 2330834"/>
              <a:gd name="connsiteX79" fmla="*/ 1567897 w 1573071"/>
              <a:gd name="connsiteY79" fmla="*/ 973511 h 2330834"/>
              <a:gd name="connsiteX80" fmla="*/ 1517894 w 1573071"/>
              <a:gd name="connsiteY80" fmla="*/ 956839 h 2330834"/>
              <a:gd name="connsiteX81" fmla="*/ 1463123 w 1573071"/>
              <a:gd name="connsiteY81" fmla="*/ 975893 h 2330834"/>
              <a:gd name="connsiteX82" fmla="*/ 1425022 w 1573071"/>
              <a:gd name="connsiteY82" fmla="*/ 933030 h 2330834"/>
              <a:gd name="connsiteX83" fmla="*/ 1403591 w 1573071"/>
              <a:gd name="connsiteY83" fmla="*/ 925886 h 2330834"/>
              <a:gd name="connsiteX84" fmla="*/ 1389304 w 1573071"/>
              <a:gd name="connsiteY84" fmla="*/ 940174 h 2330834"/>
              <a:gd name="connsiteX85" fmla="*/ 1398829 w 1573071"/>
              <a:gd name="connsiteY85" fmla="*/ 968749 h 2330834"/>
              <a:gd name="connsiteX86" fmla="*/ 1348822 w 1573071"/>
              <a:gd name="connsiteY86" fmla="*/ 968749 h 2330834"/>
              <a:gd name="connsiteX87" fmla="*/ 1267860 w 1573071"/>
              <a:gd name="connsiteY87" fmla="*/ 987799 h 2330834"/>
              <a:gd name="connsiteX88" fmla="*/ 1239285 w 1573071"/>
              <a:gd name="connsiteY88" fmla="*/ 1009230 h 2330834"/>
              <a:gd name="connsiteX89" fmla="*/ 1213091 w 1573071"/>
              <a:gd name="connsiteY89" fmla="*/ 1013992 h 2330834"/>
              <a:gd name="connsiteX90" fmla="*/ 1191660 w 1573071"/>
              <a:gd name="connsiteY90" fmla="*/ 1025899 h 2330834"/>
              <a:gd name="connsiteX91" fmla="*/ 1160704 w 1573071"/>
              <a:gd name="connsiteY91" fmla="*/ 1023517 h 2330834"/>
              <a:gd name="connsiteX92" fmla="*/ 1101172 w 1573071"/>
              <a:gd name="connsiteY92" fmla="*/ 1049711 h 2330834"/>
              <a:gd name="connsiteX93" fmla="*/ 1060691 w 1573071"/>
              <a:gd name="connsiteY93" fmla="*/ 1042567 h 2330834"/>
              <a:gd name="connsiteX94" fmla="*/ 1022591 w 1573071"/>
              <a:gd name="connsiteY94" fmla="*/ 1063999 h 2330834"/>
              <a:gd name="connsiteX95" fmla="*/ 994016 w 1573071"/>
              <a:gd name="connsiteY95" fmla="*/ 1080667 h 2330834"/>
              <a:gd name="connsiteX96" fmla="*/ 989254 w 1573071"/>
              <a:gd name="connsiteY96" fmla="*/ 1109242 h 2330834"/>
              <a:gd name="connsiteX97" fmla="*/ 960679 w 1573071"/>
              <a:gd name="connsiteY97" fmla="*/ 1097336 h 2330834"/>
              <a:gd name="connsiteX98" fmla="*/ 958300 w 1573071"/>
              <a:gd name="connsiteY98" fmla="*/ 1147341 h 2330834"/>
              <a:gd name="connsiteX99" fmla="*/ 979731 w 1573071"/>
              <a:gd name="connsiteY99" fmla="*/ 1156865 h 2330834"/>
              <a:gd name="connsiteX100" fmla="*/ 974968 w 1573071"/>
              <a:gd name="connsiteY100" fmla="*/ 1230683 h 2330834"/>
              <a:gd name="connsiteX101" fmla="*/ 984494 w 1573071"/>
              <a:gd name="connsiteY101" fmla="*/ 1292598 h 2330834"/>
              <a:gd name="connsiteX102" fmla="*/ 1032119 w 1573071"/>
              <a:gd name="connsiteY102" fmla="*/ 1373560 h 2330834"/>
              <a:gd name="connsiteX103" fmla="*/ 1072600 w 1573071"/>
              <a:gd name="connsiteY103" fmla="*/ 1394991 h 2330834"/>
              <a:gd name="connsiteX104" fmla="*/ 1089269 w 1573071"/>
              <a:gd name="connsiteY104" fmla="*/ 1461666 h 2330834"/>
              <a:gd name="connsiteX105" fmla="*/ 1122607 w 1573071"/>
              <a:gd name="connsiteY105" fmla="*/ 1487860 h 2330834"/>
              <a:gd name="connsiteX106" fmla="*/ 1163088 w 1573071"/>
              <a:gd name="connsiteY106" fmla="*/ 1547391 h 2330834"/>
              <a:gd name="connsiteX107" fmla="*/ 1191663 w 1573071"/>
              <a:gd name="connsiteY107" fmla="*/ 1561679 h 2330834"/>
              <a:gd name="connsiteX108" fmla="*/ 1220238 w 1573071"/>
              <a:gd name="connsiteY108" fmla="*/ 1599778 h 2330834"/>
              <a:gd name="connsiteX109" fmla="*/ 1215943 w 1573071"/>
              <a:gd name="connsiteY109" fmla="*/ 1619638 h 2330834"/>
              <a:gd name="connsiteX110" fmla="*/ 1196425 w 1573071"/>
              <a:gd name="connsiteY110" fmla="*/ 1668835 h 2330834"/>
              <a:gd name="connsiteX111" fmla="*/ 1144037 w 1573071"/>
              <a:gd name="connsiteY111" fmla="*/ 1664071 h 2330834"/>
              <a:gd name="connsiteX112" fmla="*/ 1124987 w 1573071"/>
              <a:gd name="connsiteY112" fmla="*/ 1709314 h 2330834"/>
              <a:gd name="connsiteX113" fmla="*/ 1048787 w 1573071"/>
              <a:gd name="connsiteY113" fmla="*/ 1742652 h 2330834"/>
              <a:gd name="connsiteX114" fmla="*/ 1020212 w 1573071"/>
              <a:gd name="connsiteY114" fmla="*/ 1802183 h 2330834"/>
              <a:gd name="connsiteX115" fmla="*/ 1036881 w 1573071"/>
              <a:gd name="connsiteY115" fmla="*/ 1849808 h 2330834"/>
              <a:gd name="connsiteX116" fmla="*/ 1017832 w 1573071"/>
              <a:gd name="connsiteY116" fmla="*/ 1890291 h 2330834"/>
              <a:gd name="connsiteX117" fmla="*/ 984493 w 1573071"/>
              <a:gd name="connsiteY117" fmla="*/ 1887908 h 2330834"/>
              <a:gd name="connsiteX118" fmla="*/ 982112 w 1573071"/>
              <a:gd name="connsiteY118" fmla="*/ 1952202 h 2330834"/>
              <a:gd name="connsiteX119" fmla="*/ 946393 w 1573071"/>
              <a:gd name="connsiteY119" fmla="*/ 1968871 h 2330834"/>
              <a:gd name="connsiteX120" fmla="*/ 910674 w 1573071"/>
              <a:gd name="connsiteY120" fmla="*/ 1976014 h 2330834"/>
              <a:gd name="connsiteX121" fmla="*/ 910674 w 1573071"/>
              <a:gd name="connsiteY121" fmla="*/ 2040308 h 2330834"/>
              <a:gd name="connsiteX122" fmla="*/ 967824 w 1573071"/>
              <a:gd name="connsiteY122" fmla="*/ 2049833 h 2330834"/>
              <a:gd name="connsiteX123" fmla="*/ 1001162 w 1573071"/>
              <a:gd name="connsiteY123" fmla="*/ 2045071 h 2330834"/>
              <a:gd name="connsiteX124" fmla="*/ 1005922 w 1573071"/>
              <a:gd name="connsiteY124" fmla="*/ 2118890 h 2330834"/>
              <a:gd name="connsiteX125" fmla="*/ 982112 w 1573071"/>
              <a:gd name="connsiteY125" fmla="*/ 2140321 h 2330834"/>
              <a:gd name="connsiteX126" fmla="*/ 922581 w 1573071"/>
              <a:gd name="connsiteY126" fmla="*/ 2137941 h 2330834"/>
              <a:gd name="connsiteX127" fmla="*/ 870193 w 1573071"/>
              <a:gd name="connsiteY127" fmla="*/ 2147466 h 2330834"/>
              <a:gd name="connsiteX128" fmla="*/ 824949 w 1573071"/>
              <a:gd name="connsiteY128" fmla="*/ 2171279 h 2330834"/>
              <a:gd name="connsiteX129" fmla="*/ 779704 w 1573071"/>
              <a:gd name="connsiteY129" fmla="*/ 2178421 h 2330834"/>
              <a:gd name="connsiteX130" fmla="*/ 758274 w 1573071"/>
              <a:gd name="connsiteY130" fmla="*/ 2197473 h 2330834"/>
              <a:gd name="connsiteX131" fmla="*/ 751131 w 1573071"/>
              <a:gd name="connsiteY131" fmla="*/ 2242716 h 2330834"/>
              <a:gd name="connsiteX132" fmla="*/ 734462 w 1573071"/>
              <a:gd name="connsiteY132" fmla="*/ 2254623 h 2330834"/>
              <a:gd name="connsiteX133" fmla="*/ 689218 w 1573071"/>
              <a:gd name="connsiteY133" fmla="*/ 2304629 h 2330834"/>
              <a:gd name="connsiteX134" fmla="*/ 665406 w 1573071"/>
              <a:gd name="connsiteY134" fmla="*/ 2309390 h 2330834"/>
              <a:gd name="connsiteX135" fmla="*/ 617781 w 1573071"/>
              <a:gd name="connsiteY135" fmla="*/ 2330822 h 2330834"/>
              <a:gd name="connsiteX136" fmla="*/ 579681 w 1573071"/>
              <a:gd name="connsiteY136" fmla="*/ 2314153 h 2330834"/>
              <a:gd name="connsiteX137" fmla="*/ 563012 w 1573071"/>
              <a:gd name="connsiteY137" fmla="*/ 2285578 h 2330834"/>
              <a:gd name="connsiteX138" fmla="*/ 520149 w 1573071"/>
              <a:gd name="connsiteY138" fmla="*/ 2295104 h 2330834"/>
              <a:gd name="connsiteX139" fmla="*/ 512573 w 1573071"/>
              <a:gd name="connsiteY139" fmla="*/ 2289000 h 2330834"/>
              <a:gd name="connsiteX140" fmla="*/ 522531 w 1573071"/>
              <a:gd name="connsiteY140" fmla="*/ 2176040 h 2330834"/>
              <a:gd name="connsiteX141" fmla="*/ 539199 w 1573071"/>
              <a:gd name="connsiteY141" fmla="*/ 2154609 h 2330834"/>
              <a:gd name="connsiteX142" fmla="*/ 529674 w 1573071"/>
              <a:gd name="connsiteY142" fmla="*/ 2109366 h 2330834"/>
              <a:gd name="connsiteX143" fmla="*/ 553487 w 1573071"/>
              <a:gd name="connsiteY143" fmla="*/ 2095078 h 2330834"/>
              <a:gd name="connsiteX144" fmla="*/ 534437 w 1573071"/>
              <a:gd name="connsiteY144" fmla="*/ 2080791 h 2330834"/>
              <a:gd name="connsiteX145" fmla="*/ 522531 w 1573071"/>
              <a:gd name="connsiteY145" fmla="*/ 2045073 h 2330834"/>
              <a:gd name="connsiteX146" fmla="*/ 513006 w 1573071"/>
              <a:gd name="connsiteY146" fmla="*/ 1999829 h 2330834"/>
              <a:gd name="connsiteX147" fmla="*/ 510624 w 1573071"/>
              <a:gd name="connsiteY147" fmla="*/ 1968871 h 2330834"/>
              <a:gd name="connsiteX148" fmla="*/ 460618 w 1573071"/>
              <a:gd name="connsiteY148" fmla="*/ 1971254 h 2330834"/>
              <a:gd name="connsiteX149" fmla="*/ 427282 w 1573071"/>
              <a:gd name="connsiteY149" fmla="*/ 1935535 h 2330834"/>
              <a:gd name="connsiteX150" fmla="*/ 382037 w 1573071"/>
              <a:gd name="connsiteY150" fmla="*/ 1918865 h 2330834"/>
              <a:gd name="connsiteX151" fmla="*/ 367749 w 1573071"/>
              <a:gd name="connsiteY151" fmla="*/ 1868860 h 2330834"/>
              <a:gd name="connsiteX152" fmla="*/ 365368 w 1573071"/>
              <a:gd name="connsiteY152" fmla="*/ 1847428 h 2330834"/>
              <a:gd name="connsiteX153" fmla="*/ 334413 w 1573071"/>
              <a:gd name="connsiteY153" fmla="*/ 1802185 h 2330834"/>
              <a:gd name="connsiteX154" fmla="*/ 291549 w 1573071"/>
              <a:gd name="connsiteY154" fmla="*/ 1778372 h 2330834"/>
              <a:gd name="connsiteX155" fmla="*/ 248688 w 1573071"/>
              <a:gd name="connsiteY155" fmla="*/ 1749798 h 2330834"/>
              <a:gd name="connsiteX156" fmla="*/ 215349 w 1573071"/>
              <a:gd name="connsiteY156" fmla="*/ 1740272 h 2330834"/>
              <a:gd name="connsiteX157" fmla="*/ 217731 w 1573071"/>
              <a:gd name="connsiteY157" fmla="*/ 1695026 h 2330834"/>
              <a:gd name="connsiteX158" fmla="*/ 174868 w 1573071"/>
              <a:gd name="connsiteY158" fmla="*/ 1709316 h 2330834"/>
              <a:gd name="connsiteX159" fmla="*/ 186775 w 1573071"/>
              <a:gd name="connsiteY159" fmla="*/ 1742654 h 2330834"/>
              <a:gd name="connsiteX160" fmla="*/ 179631 w 1573071"/>
              <a:gd name="connsiteY160" fmla="*/ 1759323 h 2330834"/>
              <a:gd name="connsiteX161" fmla="*/ 141531 w 1573071"/>
              <a:gd name="connsiteY161" fmla="*/ 1730748 h 2330834"/>
              <a:gd name="connsiteX162" fmla="*/ 98669 w 1573071"/>
              <a:gd name="connsiteY162" fmla="*/ 1728366 h 2330834"/>
              <a:gd name="connsiteX163" fmla="*/ 43899 w 1573071"/>
              <a:gd name="connsiteY163" fmla="*/ 1709316 h 2330834"/>
              <a:gd name="connsiteX164" fmla="*/ 10560 w 1573071"/>
              <a:gd name="connsiteY164" fmla="*/ 1706932 h 2330834"/>
              <a:gd name="connsiteX165" fmla="*/ 1037 w 1573071"/>
              <a:gd name="connsiteY165" fmla="*/ 1654548 h 2330834"/>
              <a:gd name="connsiteX166" fmla="*/ 34374 w 1573071"/>
              <a:gd name="connsiteY166" fmla="*/ 1566441 h 2330834"/>
              <a:gd name="connsiteX167" fmla="*/ 60568 w 1573071"/>
              <a:gd name="connsiteY167" fmla="*/ 1518816 h 2330834"/>
              <a:gd name="connsiteX168" fmla="*/ 81999 w 1573071"/>
              <a:gd name="connsiteY168" fmla="*/ 1471191 h 2330834"/>
              <a:gd name="connsiteX169" fmla="*/ 108194 w 1573071"/>
              <a:gd name="connsiteY169" fmla="*/ 1433091 h 2330834"/>
              <a:gd name="connsiteX170" fmla="*/ 146293 w 1573071"/>
              <a:gd name="connsiteY170" fmla="*/ 1423566 h 2330834"/>
              <a:gd name="connsiteX171" fmla="*/ 153438 w 1573071"/>
              <a:gd name="connsiteY171" fmla="*/ 1387848 h 2330834"/>
              <a:gd name="connsiteX172" fmla="*/ 262975 w 1573071"/>
              <a:gd name="connsiteY172" fmla="*/ 1268785 h 2330834"/>
              <a:gd name="connsiteX173" fmla="*/ 286787 w 1573071"/>
              <a:gd name="connsiteY173" fmla="*/ 1130670 h 2330834"/>
              <a:gd name="connsiteX174" fmla="*/ 282025 w 1573071"/>
              <a:gd name="connsiteY174" fmla="*/ 1049710 h 2330834"/>
              <a:gd name="connsiteX175" fmla="*/ 196300 w 1573071"/>
              <a:gd name="connsiteY175" fmla="*/ 1037804 h 2330834"/>
              <a:gd name="connsiteX176" fmla="*/ 179632 w 1573071"/>
              <a:gd name="connsiteY176" fmla="*/ 956841 h 2330834"/>
              <a:gd name="connsiteX177" fmla="*/ 186775 w 1573071"/>
              <a:gd name="connsiteY177" fmla="*/ 890166 h 2330834"/>
              <a:gd name="connsiteX178" fmla="*/ 148675 w 1573071"/>
              <a:gd name="connsiteY178" fmla="*/ 852066 h 2330834"/>
              <a:gd name="connsiteX179" fmla="*/ 127244 w 1573071"/>
              <a:gd name="connsiteY179" fmla="*/ 811584 h 2330834"/>
              <a:gd name="connsiteX180" fmla="*/ 117719 w 1573071"/>
              <a:gd name="connsiteY180" fmla="*/ 752054 h 2330834"/>
              <a:gd name="connsiteX181" fmla="*/ 102097 w 1573071"/>
              <a:gd name="connsiteY181" fmla="*/ 671900 h 2330834"/>
              <a:gd name="connsiteX0" fmla="*/ 102097 w 1573071"/>
              <a:gd name="connsiteY0" fmla="*/ 671900 h 2330834"/>
              <a:gd name="connsiteX1" fmla="*/ 91525 w 1573071"/>
              <a:gd name="connsiteY1" fmla="*/ 590128 h 2330834"/>
              <a:gd name="connsiteX2" fmla="*/ 93907 w 1573071"/>
              <a:gd name="connsiteY2" fmla="*/ 525834 h 2330834"/>
              <a:gd name="connsiteX3" fmla="*/ 201856 w 1573071"/>
              <a:gd name="connsiteY3" fmla="*/ 502815 h 2330834"/>
              <a:gd name="connsiteX4" fmla="*/ 334410 w 1573071"/>
              <a:gd name="connsiteY4" fmla="*/ 468686 h 2330834"/>
              <a:gd name="connsiteX5" fmla="*/ 384418 w 1573071"/>
              <a:gd name="connsiteY5" fmla="*/ 471065 h 2330834"/>
              <a:gd name="connsiteX6" fmla="*/ 432041 w 1573071"/>
              <a:gd name="connsiteY6" fmla="*/ 432967 h 2330834"/>
              <a:gd name="connsiteX7" fmla="*/ 484429 w 1573071"/>
              <a:gd name="connsiteY7" fmla="*/ 430586 h 2330834"/>
              <a:gd name="connsiteX8" fmla="*/ 508243 w 1573071"/>
              <a:gd name="connsiteY8" fmla="*/ 406772 h 2330834"/>
              <a:gd name="connsiteX9" fmla="*/ 567774 w 1573071"/>
              <a:gd name="connsiteY9" fmla="*/ 347239 h 2330834"/>
              <a:gd name="connsiteX10" fmla="*/ 577297 w 1573071"/>
              <a:gd name="connsiteY10" fmla="*/ 363911 h 2330834"/>
              <a:gd name="connsiteX11" fmla="*/ 598729 w 1573071"/>
              <a:gd name="connsiteY11" fmla="*/ 328192 h 2330834"/>
              <a:gd name="connsiteX12" fmla="*/ 636830 w 1573071"/>
              <a:gd name="connsiteY12" fmla="*/ 304377 h 2330834"/>
              <a:gd name="connsiteX13" fmla="*/ 713029 w 1573071"/>
              <a:gd name="connsiteY13" fmla="*/ 256754 h 2330834"/>
              <a:gd name="connsiteX14" fmla="*/ 741604 w 1573071"/>
              <a:gd name="connsiteY14" fmla="*/ 259136 h 2330834"/>
              <a:gd name="connsiteX15" fmla="*/ 784468 w 1573071"/>
              <a:gd name="connsiteY15" fmla="*/ 232940 h 2330834"/>
              <a:gd name="connsiteX16" fmla="*/ 820185 w 1573071"/>
              <a:gd name="connsiteY16" fmla="*/ 225799 h 2330834"/>
              <a:gd name="connsiteX17" fmla="*/ 855903 w 1573071"/>
              <a:gd name="connsiteY17" fmla="*/ 182936 h 2330834"/>
              <a:gd name="connsiteX18" fmla="*/ 908291 w 1573071"/>
              <a:gd name="connsiteY18" fmla="*/ 123405 h 2330834"/>
              <a:gd name="connsiteX19" fmla="*/ 901147 w 1573071"/>
              <a:gd name="connsiteY19" fmla="*/ 73399 h 2330834"/>
              <a:gd name="connsiteX20" fmla="*/ 920197 w 1573071"/>
              <a:gd name="connsiteY20" fmla="*/ 28155 h 2330834"/>
              <a:gd name="connsiteX21" fmla="*/ 922579 w 1573071"/>
              <a:gd name="connsiteY21" fmla="*/ 54349 h 2330834"/>
              <a:gd name="connsiteX22" fmla="*/ 946391 w 1573071"/>
              <a:gd name="connsiteY22" fmla="*/ 32917 h 2330834"/>
              <a:gd name="connsiteX23" fmla="*/ 982113 w 1573071"/>
              <a:gd name="connsiteY23" fmla="*/ 32915 h 2330834"/>
              <a:gd name="connsiteX24" fmla="*/ 1032116 w 1573071"/>
              <a:gd name="connsiteY24" fmla="*/ 59111 h 2330834"/>
              <a:gd name="connsiteX25" fmla="*/ 1060693 w 1573071"/>
              <a:gd name="connsiteY25" fmla="*/ 16246 h 2330834"/>
              <a:gd name="connsiteX26" fmla="*/ 1155942 w 1573071"/>
              <a:gd name="connsiteY26" fmla="*/ 6721 h 2330834"/>
              <a:gd name="connsiteX27" fmla="*/ 1182135 w 1573071"/>
              <a:gd name="connsiteY27" fmla="*/ 1961 h 2330834"/>
              <a:gd name="connsiteX28" fmla="*/ 1255954 w 1573071"/>
              <a:gd name="connsiteY28" fmla="*/ 44824 h 2330834"/>
              <a:gd name="connsiteX29" fmla="*/ 1310722 w 1573071"/>
              <a:gd name="connsiteY29" fmla="*/ 111499 h 2330834"/>
              <a:gd name="connsiteX30" fmla="*/ 1253572 w 1573071"/>
              <a:gd name="connsiteY30" fmla="*/ 125786 h 2330834"/>
              <a:gd name="connsiteX31" fmla="*/ 1229760 w 1573071"/>
              <a:gd name="connsiteY31" fmla="*/ 159124 h 2330834"/>
              <a:gd name="connsiteX32" fmla="*/ 1272622 w 1573071"/>
              <a:gd name="connsiteY32" fmla="*/ 178174 h 2330834"/>
              <a:gd name="connsiteX33" fmla="*/ 1298816 w 1573071"/>
              <a:gd name="connsiteY33" fmla="*/ 175792 h 2330834"/>
              <a:gd name="connsiteX34" fmla="*/ 1322629 w 1573071"/>
              <a:gd name="connsiteY34" fmla="*/ 192461 h 2330834"/>
              <a:gd name="connsiteX35" fmla="*/ 1351204 w 1573071"/>
              <a:gd name="connsiteY35" fmla="*/ 190080 h 2330834"/>
              <a:gd name="connsiteX36" fmla="*/ 1370255 w 1573071"/>
              <a:gd name="connsiteY36" fmla="*/ 201984 h 2330834"/>
              <a:gd name="connsiteX37" fmla="*/ 1289291 w 1573071"/>
              <a:gd name="connsiteY37" fmla="*/ 328192 h 2330834"/>
              <a:gd name="connsiteX38" fmla="*/ 1260716 w 1573071"/>
              <a:gd name="connsiteY38" fmla="*/ 340099 h 2330834"/>
              <a:gd name="connsiteX39" fmla="*/ 1184516 w 1573071"/>
              <a:gd name="connsiteY39" fmla="*/ 306761 h 2330834"/>
              <a:gd name="connsiteX40" fmla="*/ 1101172 w 1573071"/>
              <a:gd name="connsiteY40" fmla="*/ 251992 h 2330834"/>
              <a:gd name="connsiteX41" fmla="*/ 1003541 w 1573071"/>
              <a:gd name="connsiteY41" fmla="*/ 278186 h 2330834"/>
              <a:gd name="connsiteX42" fmla="*/ 991635 w 1573071"/>
              <a:gd name="connsiteY42" fmla="*/ 313905 h 2330834"/>
              <a:gd name="connsiteX43" fmla="*/ 1036879 w 1573071"/>
              <a:gd name="connsiteY43" fmla="*/ 342480 h 2330834"/>
              <a:gd name="connsiteX44" fmla="*/ 1063072 w 1573071"/>
              <a:gd name="connsiteY44" fmla="*/ 392486 h 2330834"/>
              <a:gd name="connsiteX45" fmla="*/ 1060691 w 1573071"/>
              <a:gd name="connsiteY45" fmla="*/ 411536 h 2330834"/>
              <a:gd name="connsiteX46" fmla="*/ 1044022 w 1573071"/>
              <a:gd name="connsiteY46" fmla="*/ 482974 h 2330834"/>
              <a:gd name="connsiteX47" fmla="*/ 1017829 w 1573071"/>
              <a:gd name="connsiteY47" fmla="*/ 530599 h 2330834"/>
              <a:gd name="connsiteX48" fmla="*/ 986872 w 1573071"/>
              <a:gd name="connsiteY48" fmla="*/ 556792 h 2330834"/>
              <a:gd name="connsiteX49" fmla="*/ 972585 w 1573071"/>
              <a:gd name="connsiteY49" fmla="*/ 618705 h 2330834"/>
              <a:gd name="connsiteX50" fmla="*/ 1044022 w 1573071"/>
              <a:gd name="connsiteY50" fmla="*/ 630611 h 2330834"/>
              <a:gd name="connsiteX51" fmla="*/ 1079741 w 1573071"/>
              <a:gd name="connsiteY51" fmla="*/ 590130 h 2330834"/>
              <a:gd name="connsiteX52" fmla="*/ 1110697 w 1573071"/>
              <a:gd name="connsiteY52" fmla="*/ 563936 h 2330834"/>
              <a:gd name="connsiteX53" fmla="*/ 1179754 w 1573071"/>
              <a:gd name="connsiteY53" fmla="*/ 554411 h 2330834"/>
              <a:gd name="connsiteX54" fmla="*/ 1189279 w 1573071"/>
              <a:gd name="connsiteY54" fmla="*/ 623467 h 2330834"/>
              <a:gd name="connsiteX55" fmla="*/ 1251191 w 1573071"/>
              <a:gd name="connsiteY55" fmla="*/ 659186 h 2330834"/>
              <a:gd name="connsiteX56" fmla="*/ 1263097 w 1573071"/>
              <a:gd name="connsiteY56" fmla="*/ 678236 h 2330834"/>
              <a:gd name="connsiteX57" fmla="*/ 1294054 w 1573071"/>
              <a:gd name="connsiteY57" fmla="*/ 675855 h 2330834"/>
              <a:gd name="connsiteX58" fmla="*/ 1272622 w 1573071"/>
              <a:gd name="connsiteY58" fmla="*/ 637755 h 2330834"/>
              <a:gd name="connsiteX59" fmla="*/ 1320247 w 1573071"/>
              <a:gd name="connsiteY59" fmla="*/ 640136 h 2330834"/>
              <a:gd name="connsiteX60" fmla="*/ 1332154 w 1573071"/>
              <a:gd name="connsiteY60" fmla="*/ 675855 h 2330834"/>
              <a:gd name="connsiteX61" fmla="*/ 1346442 w 1573071"/>
              <a:gd name="connsiteY61" fmla="*/ 644899 h 2330834"/>
              <a:gd name="connsiteX62" fmla="*/ 1375016 w 1573071"/>
              <a:gd name="connsiteY62" fmla="*/ 654424 h 2330834"/>
              <a:gd name="connsiteX63" fmla="*/ 1432166 w 1573071"/>
              <a:gd name="connsiteY63" fmla="*/ 644899 h 2330834"/>
              <a:gd name="connsiteX64" fmla="*/ 1448835 w 1573071"/>
              <a:gd name="connsiteY64" fmla="*/ 623467 h 2330834"/>
              <a:gd name="connsiteX65" fmla="*/ 1501222 w 1573071"/>
              <a:gd name="connsiteY65" fmla="*/ 640136 h 2330834"/>
              <a:gd name="connsiteX66" fmla="*/ 1505985 w 1573071"/>
              <a:gd name="connsiteY66" fmla="*/ 678236 h 2330834"/>
              <a:gd name="connsiteX67" fmla="*/ 1532179 w 1573071"/>
              <a:gd name="connsiteY67" fmla="*/ 687761 h 2330834"/>
              <a:gd name="connsiteX68" fmla="*/ 1522654 w 1573071"/>
              <a:gd name="connsiteY68" fmla="*/ 737767 h 2330834"/>
              <a:gd name="connsiteX69" fmla="*/ 1555991 w 1573071"/>
              <a:gd name="connsiteY69" fmla="*/ 754436 h 2330834"/>
              <a:gd name="connsiteX70" fmla="*/ 1555991 w 1573071"/>
              <a:gd name="connsiteY70" fmla="*/ 792536 h 2330834"/>
              <a:gd name="connsiteX71" fmla="*/ 1517891 w 1573071"/>
              <a:gd name="connsiteY71" fmla="*/ 787774 h 2330834"/>
              <a:gd name="connsiteX72" fmla="*/ 1479791 w 1573071"/>
              <a:gd name="connsiteY72" fmla="*/ 809205 h 2330834"/>
              <a:gd name="connsiteX73" fmla="*/ 1501222 w 1573071"/>
              <a:gd name="connsiteY73" fmla="*/ 825874 h 2330834"/>
              <a:gd name="connsiteX74" fmla="*/ 1541704 w 1573071"/>
              <a:gd name="connsiteY74" fmla="*/ 830636 h 2330834"/>
              <a:gd name="connsiteX75" fmla="*/ 1572660 w 1573071"/>
              <a:gd name="connsiteY75" fmla="*/ 861592 h 2330834"/>
              <a:gd name="connsiteX76" fmla="*/ 1560756 w 1573071"/>
              <a:gd name="connsiteY76" fmla="*/ 892547 h 2330834"/>
              <a:gd name="connsiteX77" fmla="*/ 1558376 w 1573071"/>
              <a:gd name="connsiteY77" fmla="*/ 923504 h 2330834"/>
              <a:gd name="connsiteX78" fmla="*/ 1555991 w 1573071"/>
              <a:gd name="connsiteY78" fmla="*/ 954461 h 2330834"/>
              <a:gd name="connsiteX79" fmla="*/ 1567897 w 1573071"/>
              <a:gd name="connsiteY79" fmla="*/ 973511 h 2330834"/>
              <a:gd name="connsiteX80" fmla="*/ 1517894 w 1573071"/>
              <a:gd name="connsiteY80" fmla="*/ 956839 h 2330834"/>
              <a:gd name="connsiteX81" fmla="*/ 1463123 w 1573071"/>
              <a:gd name="connsiteY81" fmla="*/ 975893 h 2330834"/>
              <a:gd name="connsiteX82" fmla="*/ 1425022 w 1573071"/>
              <a:gd name="connsiteY82" fmla="*/ 933030 h 2330834"/>
              <a:gd name="connsiteX83" fmla="*/ 1403591 w 1573071"/>
              <a:gd name="connsiteY83" fmla="*/ 925886 h 2330834"/>
              <a:gd name="connsiteX84" fmla="*/ 1389304 w 1573071"/>
              <a:gd name="connsiteY84" fmla="*/ 940174 h 2330834"/>
              <a:gd name="connsiteX85" fmla="*/ 1398829 w 1573071"/>
              <a:gd name="connsiteY85" fmla="*/ 968749 h 2330834"/>
              <a:gd name="connsiteX86" fmla="*/ 1348822 w 1573071"/>
              <a:gd name="connsiteY86" fmla="*/ 968749 h 2330834"/>
              <a:gd name="connsiteX87" fmla="*/ 1267860 w 1573071"/>
              <a:gd name="connsiteY87" fmla="*/ 987799 h 2330834"/>
              <a:gd name="connsiteX88" fmla="*/ 1239285 w 1573071"/>
              <a:gd name="connsiteY88" fmla="*/ 1009230 h 2330834"/>
              <a:gd name="connsiteX89" fmla="*/ 1213091 w 1573071"/>
              <a:gd name="connsiteY89" fmla="*/ 1013992 h 2330834"/>
              <a:gd name="connsiteX90" fmla="*/ 1191660 w 1573071"/>
              <a:gd name="connsiteY90" fmla="*/ 1025899 h 2330834"/>
              <a:gd name="connsiteX91" fmla="*/ 1160704 w 1573071"/>
              <a:gd name="connsiteY91" fmla="*/ 1023517 h 2330834"/>
              <a:gd name="connsiteX92" fmla="*/ 1101172 w 1573071"/>
              <a:gd name="connsiteY92" fmla="*/ 1049711 h 2330834"/>
              <a:gd name="connsiteX93" fmla="*/ 1060691 w 1573071"/>
              <a:gd name="connsiteY93" fmla="*/ 1042567 h 2330834"/>
              <a:gd name="connsiteX94" fmla="*/ 1022591 w 1573071"/>
              <a:gd name="connsiteY94" fmla="*/ 1063999 h 2330834"/>
              <a:gd name="connsiteX95" fmla="*/ 994016 w 1573071"/>
              <a:gd name="connsiteY95" fmla="*/ 1080667 h 2330834"/>
              <a:gd name="connsiteX96" fmla="*/ 989254 w 1573071"/>
              <a:gd name="connsiteY96" fmla="*/ 1109242 h 2330834"/>
              <a:gd name="connsiteX97" fmla="*/ 960679 w 1573071"/>
              <a:gd name="connsiteY97" fmla="*/ 1097336 h 2330834"/>
              <a:gd name="connsiteX98" fmla="*/ 958300 w 1573071"/>
              <a:gd name="connsiteY98" fmla="*/ 1147341 h 2330834"/>
              <a:gd name="connsiteX99" fmla="*/ 979731 w 1573071"/>
              <a:gd name="connsiteY99" fmla="*/ 1156865 h 2330834"/>
              <a:gd name="connsiteX100" fmla="*/ 974968 w 1573071"/>
              <a:gd name="connsiteY100" fmla="*/ 1230683 h 2330834"/>
              <a:gd name="connsiteX101" fmla="*/ 984494 w 1573071"/>
              <a:gd name="connsiteY101" fmla="*/ 1292598 h 2330834"/>
              <a:gd name="connsiteX102" fmla="*/ 1032119 w 1573071"/>
              <a:gd name="connsiteY102" fmla="*/ 1373560 h 2330834"/>
              <a:gd name="connsiteX103" fmla="*/ 1072600 w 1573071"/>
              <a:gd name="connsiteY103" fmla="*/ 1394991 h 2330834"/>
              <a:gd name="connsiteX104" fmla="*/ 1089269 w 1573071"/>
              <a:gd name="connsiteY104" fmla="*/ 1461666 h 2330834"/>
              <a:gd name="connsiteX105" fmla="*/ 1122607 w 1573071"/>
              <a:gd name="connsiteY105" fmla="*/ 1487860 h 2330834"/>
              <a:gd name="connsiteX106" fmla="*/ 1163088 w 1573071"/>
              <a:gd name="connsiteY106" fmla="*/ 1547391 h 2330834"/>
              <a:gd name="connsiteX107" fmla="*/ 1191663 w 1573071"/>
              <a:gd name="connsiteY107" fmla="*/ 1561679 h 2330834"/>
              <a:gd name="connsiteX108" fmla="*/ 1220238 w 1573071"/>
              <a:gd name="connsiteY108" fmla="*/ 1599778 h 2330834"/>
              <a:gd name="connsiteX109" fmla="*/ 1215943 w 1573071"/>
              <a:gd name="connsiteY109" fmla="*/ 1619638 h 2330834"/>
              <a:gd name="connsiteX110" fmla="*/ 1196425 w 1573071"/>
              <a:gd name="connsiteY110" fmla="*/ 1668835 h 2330834"/>
              <a:gd name="connsiteX111" fmla="*/ 1144037 w 1573071"/>
              <a:gd name="connsiteY111" fmla="*/ 1664071 h 2330834"/>
              <a:gd name="connsiteX112" fmla="*/ 1124987 w 1573071"/>
              <a:gd name="connsiteY112" fmla="*/ 1709314 h 2330834"/>
              <a:gd name="connsiteX113" fmla="*/ 1048787 w 1573071"/>
              <a:gd name="connsiteY113" fmla="*/ 1742652 h 2330834"/>
              <a:gd name="connsiteX114" fmla="*/ 1020212 w 1573071"/>
              <a:gd name="connsiteY114" fmla="*/ 1802183 h 2330834"/>
              <a:gd name="connsiteX115" fmla="*/ 1036881 w 1573071"/>
              <a:gd name="connsiteY115" fmla="*/ 1849808 h 2330834"/>
              <a:gd name="connsiteX116" fmla="*/ 1017832 w 1573071"/>
              <a:gd name="connsiteY116" fmla="*/ 1890291 h 2330834"/>
              <a:gd name="connsiteX117" fmla="*/ 984493 w 1573071"/>
              <a:gd name="connsiteY117" fmla="*/ 1887908 h 2330834"/>
              <a:gd name="connsiteX118" fmla="*/ 982112 w 1573071"/>
              <a:gd name="connsiteY118" fmla="*/ 1952202 h 2330834"/>
              <a:gd name="connsiteX119" fmla="*/ 946393 w 1573071"/>
              <a:gd name="connsiteY119" fmla="*/ 1968871 h 2330834"/>
              <a:gd name="connsiteX120" fmla="*/ 910674 w 1573071"/>
              <a:gd name="connsiteY120" fmla="*/ 1976014 h 2330834"/>
              <a:gd name="connsiteX121" fmla="*/ 910674 w 1573071"/>
              <a:gd name="connsiteY121" fmla="*/ 2040308 h 2330834"/>
              <a:gd name="connsiteX122" fmla="*/ 967824 w 1573071"/>
              <a:gd name="connsiteY122" fmla="*/ 2049833 h 2330834"/>
              <a:gd name="connsiteX123" fmla="*/ 1001162 w 1573071"/>
              <a:gd name="connsiteY123" fmla="*/ 2045071 h 2330834"/>
              <a:gd name="connsiteX124" fmla="*/ 1005922 w 1573071"/>
              <a:gd name="connsiteY124" fmla="*/ 2118890 h 2330834"/>
              <a:gd name="connsiteX125" fmla="*/ 982112 w 1573071"/>
              <a:gd name="connsiteY125" fmla="*/ 2140321 h 2330834"/>
              <a:gd name="connsiteX126" fmla="*/ 922581 w 1573071"/>
              <a:gd name="connsiteY126" fmla="*/ 2137941 h 2330834"/>
              <a:gd name="connsiteX127" fmla="*/ 870193 w 1573071"/>
              <a:gd name="connsiteY127" fmla="*/ 2147466 h 2330834"/>
              <a:gd name="connsiteX128" fmla="*/ 824949 w 1573071"/>
              <a:gd name="connsiteY128" fmla="*/ 2171279 h 2330834"/>
              <a:gd name="connsiteX129" fmla="*/ 779704 w 1573071"/>
              <a:gd name="connsiteY129" fmla="*/ 2178421 h 2330834"/>
              <a:gd name="connsiteX130" fmla="*/ 758274 w 1573071"/>
              <a:gd name="connsiteY130" fmla="*/ 2197473 h 2330834"/>
              <a:gd name="connsiteX131" fmla="*/ 751131 w 1573071"/>
              <a:gd name="connsiteY131" fmla="*/ 2242716 h 2330834"/>
              <a:gd name="connsiteX132" fmla="*/ 734462 w 1573071"/>
              <a:gd name="connsiteY132" fmla="*/ 2254623 h 2330834"/>
              <a:gd name="connsiteX133" fmla="*/ 689218 w 1573071"/>
              <a:gd name="connsiteY133" fmla="*/ 2304629 h 2330834"/>
              <a:gd name="connsiteX134" fmla="*/ 665406 w 1573071"/>
              <a:gd name="connsiteY134" fmla="*/ 2309390 h 2330834"/>
              <a:gd name="connsiteX135" fmla="*/ 617781 w 1573071"/>
              <a:gd name="connsiteY135" fmla="*/ 2330822 h 2330834"/>
              <a:gd name="connsiteX136" fmla="*/ 579681 w 1573071"/>
              <a:gd name="connsiteY136" fmla="*/ 2314153 h 2330834"/>
              <a:gd name="connsiteX137" fmla="*/ 563012 w 1573071"/>
              <a:gd name="connsiteY137" fmla="*/ 2285578 h 2330834"/>
              <a:gd name="connsiteX138" fmla="*/ 520149 w 1573071"/>
              <a:gd name="connsiteY138" fmla="*/ 2295104 h 2330834"/>
              <a:gd name="connsiteX139" fmla="*/ 522531 w 1573071"/>
              <a:gd name="connsiteY139" fmla="*/ 2176040 h 2330834"/>
              <a:gd name="connsiteX140" fmla="*/ 539199 w 1573071"/>
              <a:gd name="connsiteY140" fmla="*/ 2154609 h 2330834"/>
              <a:gd name="connsiteX141" fmla="*/ 529674 w 1573071"/>
              <a:gd name="connsiteY141" fmla="*/ 2109366 h 2330834"/>
              <a:gd name="connsiteX142" fmla="*/ 553487 w 1573071"/>
              <a:gd name="connsiteY142" fmla="*/ 2095078 h 2330834"/>
              <a:gd name="connsiteX143" fmla="*/ 534437 w 1573071"/>
              <a:gd name="connsiteY143" fmla="*/ 2080791 h 2330834"/>
              <a:gd name="connsiteX144" fmla="*/ 522531 w 1573071"/>
              <a:gd name="connsiteY144" fmla="*/ 2045073 h 2330834"/>
              <a:gd name="connsiteX145" fmla="*/ 513006 w 1573071"/>
              <a:gd name="connsiteY145" fmla="*/ 1999829 h 2330834"/>
              <a:gd name="connsiteX146" fmla="*/ 510624 w 1573071"/>
              <a:gd name="connsiteY146" fmla="*/ 1968871 h 2330834"/>
              <a:gd name="connsiteX147" fmla="*/ 460618 w 1573071"/>
              <a:gd name="connsiteY147" fmla="*/ 1971254 h 2330834"/>
              <a:gd name="connsiteX148" fmla="*/ 427282 w 1573071"/>
              <a:gd name="connsiteY148" fmla="*/ 1935535 h 2330834"/>
              <a:gd name="connsiteX149" fmla="*/ 382037 w 1573071"/>
              <a:gd name="connsiteY149" fmla="*/ 1918865 h 2330834"/>
              <a:gd name="connsiteX150" fmla="*/ 367749 w 1573071"/>
              <a:gd name="connsiteY150" fmla="*/ 1868860 h 2330834"/>
              <a:gd name="connsiteX151" fmla="*/ 365368 w 1573071"/>
              <a:gd name="connsiteY151" fmla="*/ 1847428 h 2330834"/>
              <a:gd name="connsiteX152" fmla="*/ 334413 w 1573071"/>
              <a:gd name="connsiteY152" fmla="*/ 1802185 h 2330834"/>
              <a:gd name="connsiteX153" fmla="*/ 291549 w 1573071"/>
              <a:gd name="connsiteY153" fmla="*/ 1778372 h 2330834"/>
              <a:gd name="connsiteX154" fmla="*/ 248688 w 1573071"/>
              <a:gd name="connsiteY154" fmla="*/ 1749798 h 2330834"/>
              <a:gd name="connsiteX155" fmla="*/ 215349 w 1573071"/>
              <a:gd name="connsiteY155" fmla="*/ 1740272 h 2330834"/>
              <a:gd name="connsiteX156" fmla="*/ 217731 w 1573071"/>
              <a:gd name="connsiteY156" fmla="*/ 1695026 h 2330834"/>
              <a:gd name="connsiteX157" fmla="*/ 174868 w 1573071"/>
              <a:gd name="connsiteY157" fmla="*/ 1709316 h 2330834"/>
              <a:gd name="connsiteX158" fmla="*/ 186775 w 1573071"/>
              <a:gd name="connsiteY158" fmla="*/ 1742654 h 2330834"/>
              <a:gd name="connsiteX159" fmla="*/ 179631 w 1573071"/>
              <a:gd name="connsiteY159" fmla="*/ 1759323 h 2330834"/>
              <a:gd name="connsiteX160" fmla="*/ 141531 w 1573071"/>
              <a:gd name="connsiteY160" fmla="*/ 1730748 h 2330834"/>
              <a:gd name="connsiteX161" fmla="*/ 98669 w 1573071"/>
              <a:gd name="connsiteY161" fmla="*/ 1728366 h 2330834"/>
              <a:gd name="connsiteX162" fmla="*/ 43899 w 1573071"/>
              <a:gd name="connsiteY162" fmla="*/ 1709316 h 2330834"/>
              <a:gd name="connsiteX163" fmla="*/ 10560 w 1573071"/>
              <a:gd name="connsiteY163" fmla="*/ 1706932 h 2330834"/>
              <a:gd name="connsiteX164" fmla="*/ 1037 w 1573071"/>
              <a:gd name="connsiteY164" fmla="*/ 1654548 h 2330834"/>
              <a:gd name="connsiteX165" fmla="*/ 34374 w 1573071"/>
              <a:gd name="connsiteY165" fmla="*/ 1566441 h 2330834"/>
              <a:gd name="connsiteX166" fmla="*/ 60568 w 1573071"/>
              <a:gd name="connsiteY166" fmla="*/ 1518816 h 2330834"/>
              <a:gd name="connsiteX167" fmla="*/ 81999 w 1573071"/>
              <a:gd name="connsiteY167" fmla="*/ 1471191 h 2330834"/>
              <a:gd name="connsiteX168" fmla="*/ 108194 w 1573071"/>
              <a:gd name="connsiteY168" fmla="*/ 1433091 h 2330834"/>
              <a:gd name="connsiteX169" fmla="*/ 146293 w 1573071"/>
              <a:gd name="connsiteY169" fmla="*/ 1423566 h 2330834"/>
              <a:gd name="connsiteX170" fmla="*/ 153438 w 1573071"/>
              <a:gd name="connsiteY170" fmla="*/ 1387848 h 2330834"/>
              <a:gd name="connsiteX171" fmla="*/ 262975 w 1573071"/>
              <a:gd name="connsiteY171" fmla="*/ 1268785 h 2330834"/>
              <a:gd name="connsiteX172" fmla="*/ 286787 w 1573071"/>
              <a:gd name="connsiteY172" fmla="*/ 1130670 h 2330834"/>
              <a:gd name="connsiteX173" fmla="*/ 282025 w 1573071"/>
              <a:gd name="connsiteY173" fmla="*/ 1049710 h 2330834"/>
              <a:gd name="connsiteX174" fmla="*/ 196300 w 1573071"/>
              <a:gd name="connsiteY174" fmla="*/ 1037804 h 2330834"/>
              <a:gd name="connsiteX175" fmla="*/ 179632 w 1573071"/>
              <a:gd name="connsiteY175" fmla="*/ 956841 h 2330834"/>
              <a:gd name="connsiteX176" fmla="*/ 186775 w 1573071"/>
              <a:gd name="connsiteY176" fmla="*/ 890166 h 2330834"/>
              <a:gd name="connsiteX177" fmla="*/ 148675 w 1573071"/>
              <a:gd name="connsiteY177" fmla="*/ 852066 h 2330834"/>
              <a:gd name="connsiteX178" fmla="*/ 127244 w 1573071"/>
              <a:gd name="connsiteY178" fmla="*/ 811584 h 2330834"/>
              <a:gd name="connsiteX179" fmla="*/ 117719 w 1573071"/>
              <a:gd name="connsiteY179" fmla="*/ 752054 h 2330834"/>
              <a:gd name="connsiteX180" fmla="*/ 102097 w 1573071"/>
              <a:gd name="connsiteY180" fmla="*/ 671900 h 2330834"/>
              <a:gd name="connsiteX0" fmla="*/ 102097 w 1573071"/>
              <a:gd name="connsiteY0" fmla="*/ 671900 h 2330832"/>
              <a:gd name="connsiteX1" fmla="*/ 91525 w 1573071"/>
              <a:gd name="connsiteY1" fmla="*/ 590128 h 2330832"/>
              <a:gd name="connsiteX2" fmla="*/ 93907 w 1573071"/>
              <a:gd name="connsiteY2" fmla="*/ 525834 h 2330832"/>
              <a:gd name="connsiteX3" fmla="*/ 201856 w 1573071"/>
              <a:gd name="connsiteY3" fmla="*/ 502815 h 2330832"/>
              <a:gd name="connsiteX4" fmla="*/ 334410 w 1573071"/>
              <a:gd name="connsiteY4" fmla="*/ 468686 h 2330832"/>
              <a:gd name="connsiteX5" fmla="*/ 384418 w 1573071"/>
              <a:gd name="connsiteY5" fmla="*/ 471065 h 2330832"/>
              <a:gd name="connsiteX6" fmla="*/ 432041 w 1573071"/>
              <a:gd name="connsiteY6" fmla="*/ 432967 h 2330832"/>
              <a:gd name="connsiteX7" fmla="*/ 484429 w 1573071"/>
              <a:gd name="connsiteY7" fmla="*/ 430586 h 2330832"/>
              <a:gd name="connsiteX8" fmla="*/ 508243 w 1573071"/>
              <a:gd name="connsiteY8" fmla="*/ 406772 h 2330832"/>
              <a:gd name="connsiteX9" fmla="*/ 567774 w 1573071"/>
              <a:gd name="connsiteY9" fmla="*/ 347239 h 2330832"/>
              <a:gd name="connsiteX10" fmla="*/ 577297 w 1573071"/>
              <a:gd name="connsiteY10" fmla="*/ 363911 h 2330832"/>
              <a:gd name="connsiteX11" fmla="*/ 598729 w 1573071"/>
              <a:gd name="connsiteY11" fmla="*/ 328192 h 2330832"/>
              <a:gd name="connsiteX12" fmla="*/ 636830 w 1573071"/>
              <a:gd name="connsiteY12" fmla="*/ 304377 h 2330832"/>
              <a:gd name="connsiteX13" fmla="*/ 713029 w 1573071"/>
              <a:gd name="connsiteY13" fmla="*/ 256754 h 2330832"/>
              <a:gd name="connsiteX14" fmla="*/ 741604 w 1573071"/>
              <a:gd name="connsiteY14" fmla="*/ 259136 h 2330832"/>
              <a:gd name="connsiteX15" fmla="*/ 784468 w 1573071"/>
              <a:gd name="connsiteY15" fmla="*/ 232940 h 2330832"/>
              <a:gd name="connsiteX16" fmla="*/ 820185 w 1573071"/>
              <a:gd name="connsiteY16" fmla="*/ 225799 h 2330832"/>
              <a:gd name="connsiteX17" fmla="*/ 855903 w 1573071"/>
              <a:gd name="connsiteY17" fmla="*/ 182936 h 2330832"/>
              <a:gd name="connsiteX18" fmla="*/ 908291 w 1573071"/>
              <a:gd name="connsiteY18" fmla="*/ 123405 h 2330832"/>
              <a:gd name="connsiteX19" fmla="*/ 901147 w 1573071"/>
              <a:gd name="connsiteY19" fmla="*/ 73399 h 2330832"/>
              <a:gd name="connsiteX20" fmla="*/ 920197 w 1573071"/>
              <a:gd name="connsiteY20" fmla="*/ 28155 h 2330832"/>
              <a:gd name="connsiteX21" fmla="*/ 922579 w 1573071"/>
              <a:gd name="connsiteY21" fmla="*/ 54349 h 2330832"/>
              <a:gd name="connsiteX22" fmla="*/ 946391 w 1573071"/>
              <a:gd name="connsiteY22" fmla="*/ 32917 h 2330832"/>
              <a:gd name="connsiteX23" fmla="*/ 982113 w 1573071"/>
              <a:gd name="connsiteY23" fmla="*/ 32915 h 2330832"/>
              <a:gd name="connsiteX24" fmla="*/ 1032116 w 1573071"/>
              <a:gd name="connsiteY24" fmla="*/ 59111 h 2330832"/>
              <a:gd name="connsiteX25" fmla="*/ 1060693 w 1573071"/>
              <a:gd name="connsiteY25" fmla="*/ 16246 h 2330832"/>
              <a:gd name="connsiteX26" fmla="*/ 1155942 w 1573071"/>
              <a:gd name="connsiteY26" fmla="*/ 6721 h 2330832"/>
              <a:gd name="connsiteX27" fmla="*/ 1182135 w 1573071"/>
              <a:gd name="connsiteY27" fmla="*/ 1961 h 2330832"/>
              <a:gd name="connsiteX28" fmla="*/ 1255954 w 1573071"/>
              <a:gd name="connsiteY28" fmla="*/ 44824 h 2330832"/>
              <a:gd name="connsiteX29" fmla="*/ 1310722 w 1573071"/>
              <a:gd name="connsiteY29" fmla="*/ 111499 h 2330832"/>
              <a:gd name="connsiteX30" fmla="*/ 1253572 w 1573071"/>
              <a:gd name="connsiteY30" fmla="*/ 125786 h 2330832"/>
              <a:gd name="connsiteX31" fmla="*/ 1229760 w 1573071"/>
              <a:gd name="connsiteY31" fmla="*/ 159124 h 2330832"/>
              <a:gd name="connsiteX32" fmla="*/ 1272622 w 1573071"/>
              <a:gd name="connsiteY32" fmla="*/ 178174 h 2330832"/>
              <a:gd name="connsiteX33" fmla="*/ 1298816 w 1573071"/>
              <a:gd name="connsiteY33" fmla="*/ 175792 h 2330832"/>
              <a:gd name="connsiteX34" fmla="*/ 1322629 w 1573071"/>
              <a:gd name="connsiteY34" fmla="*/ 192461 h 2330832"/>
              <a:gd name="connsiteX35" fmla="*/ 1351204 w 1573071"/>
              <a:gd name="connsiteY35" fmla="*/ 190080 h 2330832"/>
              <a:gd name="connsiteX36" fmla="*/ 1370255 w 1573071"/>
              <a:gd name="connsiteY36" fmla="*/ 201984 h 2330832"/>
              <a:gd name="connsiteX37" fmla="*/ 1289291 w 1573071"/>
              <a:gd name="connsiteY37" fmla="*/ 328192 h 2330832"/>
              <a:gd name="connsiteX38" fmla="*/ 1260716 w 1573071"/>
              <a:gd name="connsiteY38" fmla="*/ 340099 h 2330832"/>
              <a:gd name="connsiteX39" fmla="*/ 1184516 w 1573071"/>
              <a:gd name="connsiteY39" fmla="*/ 306761 h 2330832"/>
              <a:gd name="connsiteX40" fmla="*/ 1101172 w 1573071"/>
              <a:gd name="connsiteY40" fmla="*/ 251992 h 2330832"/>
              <a:gd name="connsiteX41" fmla="*/ 1003541 w 1573071"/>
              <a:gd name="connsiteY41" fmla="*/ 278186 h 2330832"/>
              <a:gd name="connsiteX42" fmla="*/ 991635 w 1573071"/>
              <a:gd name="connsiteY42" fmla="*/ 313905 h 2330832"/>
              <a:gd name="connsiteX43" fmla="*/ 1036879 w 1573071"/>
              <a:gd name="connsiteY43" fmla="*/ 342480 h 2330832"/>
              <a:gd name="connsiteX44" fmla="*/ 1063072 w 1573071"/>
              <a:gd name="connsiteY44" fmla="*/ 392486 h 2330832"/>
              <a:gd name="connsiteX45" fmla="*/ 1060691 w 1573071"/>
              <a:gd name="connsiteY45" fmla="*/ 411536 h 2330832"/>
              <a:gd name="connsiteX46" fmla="*/ 1044022 w 1573071"/>
              <a:gd name="connsiteY46" fmla="*/ 482974 h 2330832"/>
              <a:gd name="connsiteX47" fmla="*/ 1017829 w 1573071"/>
              <a:gd name="connsiteY47" fmla="*/ 530599 h 2330832"/>
              <a:gd name="connsiteX48" fmla="*/ 986872 w 1573071"/>
              <a:gd name="connsiteY48" fmla="*/ 556792 h 2330832"/>
              <a:gd name="connsiteX49" fmla="*/ 972585 w 1573071"/>
              <a:gd name="connsiteY49" fmla="*/ 618705 h 2330832"/>
              <a:gd name="connsiteX50" fmla="*/ 1044022 w 1573071"/>
              <a:gd name="connsiteY50" fmla="*/ 630611 h 2330832"/>
              <a:gd name="connsiteX51" fmla="*/ 1079741 w 1573071"/>
              <a:gd name="connsiteY51" fmla="*/ 590130 h 2330832"/>
              <a:gd name="connsiteX52" fmla="*/ 1110697 w 1573071"/>
              <a:gd name="connsiteY52" fmla="*/ 563936 h 2330832"/>
              <a:gd name="connsiteX53" fmla="*/ 1179754 w 1573071"/>
              <a:gd name="connsiteY53" fmla="*/ 554411 h 2330832"/>
              <a:gd name="connsiteX54" fmla="*/ 1189279 w 1573071"/>
              <a:gd name="connsiteY54" fmla="*/ 623467 h 2330832"/>
              <a:gd name="connsiteX55" fmla="*/ 1251191 w 1573071"/>
              <a:gd name="connsiteY55" fmla="*/ 659186 h 2330832"/>
              <a:gd name="connsiteX56" fmla="*/ 1263097 w 1573071"/>
              <a:gd name="connsiteY56" fmla="*/ 678236 h 2330832"/>
              <a:gd name="connsiteX57" fmla="*/ 1294054 w 1573071"/>
              <a:gd name="connsiteY57" fmla="*/ 675855 h 2330832"/>
              <a:gd name="connsiteX58" fmla="*/ 1272622 w 1573071"/>
              <a:gd name="connsiteY58" fmla="*/ 637755 h 2330832"/>
              <a:gd name="connsiteX59" fmla="*/ 1320247 w 1573071"/>
              <a:gd name="connsiteY59" fmla="*/ 640136 h 2330832"/>
              <a:gd name="connsiteX60" fmla="*/ 1332154 w 1573071"/>
              <a:gd name="connsiteY60" fmla="*/ 675855 h 2330832"/>
              <a:gd name="connsiteX61" fmla="*/ 1346442 w 1573071"/>
              <a:gd name="connsiteY61" fmla="*/ 644899 h 2330832"/>
              <a:gd name="connsiteX62" fmla="*/ 1375016 w 1573071"/>
              <a:gd name="connsiteY62" fmla="*/ 654424 h 2330832"/>
              <a:gd name="connsiteX63" fmla="*/ 1432166 w 1573071"/>
              <a:gd name="connsiteY63" fmla="*/ 644899 h 2330832"/>
              <a:gd name="connsiteX64" fmla="*/ 1448835 w 1573071"/>
              <a:gd name="connsiteY64" fmla="*/ 623467 h 2330832"/>
              <a:gd name="connsiteX65" fmla="*/ 1501222 w 1573071"/>
              <a:gd name="connsiteY65" fmla="*/ 640136 h 2330832"/>
              <a:gd name="connsiteX66" fmla="*/ 1505985 w 1573071"/>
              <a:gd name="connsiteY66" fmla="*/ 678236 h 2330832"/>
              <a:gd name="connsiteX67" fmla="*/ 1532179 w 1573071"/>
              <a:gd name="connsiteY67" fmla="*/ 687761 h 2330832"/>
              <a:gd name="connsiteX68" fmla="*/ 1522654 w 1573071"/>
              <a:gd name="connsiteY68" fmla="*/ 737767 h 2330832"/>
              <a:gd name="connsiteX69" fmla="*/ 1555991 w 1573071"/>
              <a:gd name="connsiteY69" fmla="*/ 754436 h 2330832"/>
              <a:gd name="connsiteX70" fmla="*/ 1555991 w 1573071"/>
              <a:gd name="connsiteY70" fmla="*/ 792536 h 2330832"/>
              <a:gd name="connsiteX71" fmla="*/ 1517891 w 1573071"/>
              <a:gd name="connsiteY71" fmla="*/ 787774 h 2330832"/>
              <a:gd name="connsiteX72" fmla="*/ 1479791 w 1573071"/>
              <a:gd name="connsiteY72" fmla="*/ 809205 h 2330832"/>
              <a:gd name="connsiteX73" fmla="*/ 1501222 w 1573071"/>
              <a:gd name="connsiteY73" fmla="*/ 825874 h 2330832"/>
              <a:gd name="connsiteX74" fmla="*/ 1541704 w 1573071"/>
              <a:gd name="connsiteY74" fmla="*/ 830636 h 2330832"/>
              <a:gd name="connsiteX75" fmla="*/ 1572660 w 1573071"/>
              <a:gd name="connsiteY75" fmla="*/ 861592 h 2330832"/>
              <a:gd name="connsiteX76" fmla="*/ 1560756 w 1573071"/>
              <a:gd name="connsiteY76" fmla="*/ 892547 h 2330832"/>
              <a:gd name="connsiteX77" fmla="*/ 1558376 w 1573071"/>
              <a:gd name="connsiteY77" fmla="*/ 923504 h 2330832"/>
              <a:gd name="connsiteX78" fmla="*/ 1555991 w 1573071"/>
              <a:gd name="connsiteY78" fmla="*/ 954461 h 2330832"/>
              <a:gd name="connsiteX79" fmla="*/ 1567897 w 1573071"/>
              <a:gd name="connsiteY79" fmla="*/ 973511 h 2330832"/>
              <a:gd name="connsiteX80" fmla="*/ 1517894 w 1573071"/>
              <a:gd name="connsiteY80" fmla="*/ 956839 h 2330832"/>
              <a:gd name="connsiteX81" fmla="*/ 1463123 w 1573071"/>
              <a:gd name="connsiteY81" fmla="*/ 975893 h 2330832"/>
              <a:gd name="connsiteX82" fmla="*/ 1425022 w 1573071"/>
              <a:gd name="connsiteY82" fmla="*/ 933030 h 2330832"/>
              <a:gd name="connsiteX83" fmla="*/ 1403591 w 1573071"/>
              <a:gd name="connsiteY83" fmla="*/ 925886 h 2330832"/>
              <a:gd name="connsiteX84" fmla="*/ 1389304 w 1573071"/>
              <a:gd name="connsiteY84" fmla="*/ 940174 h 2330832"/>
              <a:gd name="connsiteX85" fmla="*/ 1398829 w 1573071"/>
              <a:gd name="connsiteY85" fmla="*/ 968749 h 2330832"/>
              <a:gd name="connsiteX86" fmla="*/ 1348822 w 1573071"/>
              <a:gd name="connsiteY86" fmla="*/ 968749 h 2330832"/>
              <a:gd name="connsiteX87" fmla="*/ 1267860 w 1573071"/>
              <a:gd name="connsiteY87" fmla="*/ 987799 h 2330832"/>
              <a:gd name="connsiteX88" fmla="*/ 1239285 w 1573071"/>
              <a:gd name="connsiteY88" fmla="*/ 1009230 h 2330832"/>
              <a:gd name="connsiteX89" fmla="*/ 1213091 w 1573071"/>
              <a:gd name="connsiteY89" fmla="*/ 1013992 h 2330832"/>
              <a:gd name="connsiteX90" fmla="*/ 1191660 w 1573071"/>
              <a:gd name="connsiteY90" fmla="*/ 1025899 h 2330832"/>
              <a:gd name="connsiteX91" fmla="*/ 1160704 w 1573071"/>
              <a:gd name="connsiteY91" fmla="*/ 1023517 h 2330832"/>
              <a:gd name="connsiteX92" fmla="*/ 1101172 w 1573071"/>
              <a:gd name="connsiteY92" fmla="*/ 1049711 h 2330832"/>
              <a:gd name="connsiteX93" fmla="*/ 1060691 w 1573071"/>
              <a:gd name="connsiteY93" fmla="*/ 1042567 h 2330832"/>
              <a:gd name="connsiteX94" fmla="*/ 1022591 w 1573071"/>
              <a:gd name="connsiteY94" fmla="*/ 1063999 h 2330832"/>
              <a:gd name="connsiteX95" fmla="*/ 994016 w 1573071"/>
              <a:gd name="connsiteY95" fmla="*/ 1080667 h 2330832"/>
              <a:gd name="connsiteX96" fmla="*/ 989254 w 1573071"/>
              <a:gd name="connsiteY96" fmla="*/ 1109242 h 2330832"/>
              <a:gd name="connsiteX97" fmla="*/ 960679 w 1573071"/>
              <a:gd name="connsiteY97" fmla="*/ 1097336 h 2330832"/>
              <a:gd name="connsiteX98" fmla="*/ 958300 w 1573071"/>
              <a:gd name="connsiteY98" fmla="*/ 1147341 h 2330832"/>
              <a:gd name="connsiteX99" fmla="*/ 979731 w 1573071"/>
              <a:gd name="connsiteY99" fmla="*/ 1156865 h 2330832"/>
              <a:gd name="connsiteX100" fmla="*/ 974968 w 1573071"/>
              <a:gd name="connsiteY100" fmla="*/ 1230683 h 2330832"/>
              <a:gd name="connsiteX101" fmla="*/ 984494 w 1573071"/>
              <a:gd name="connsiteY101" fmla="*/ 1292598 h 2330832"/>
              <a:gd name="connsiteX102" fmla="*/ 1032119 w 1573071"/>
              <a:gd name="connsiteY102" fmla="*/ 1373560 h 2330832"/>
              <a:gd name="connsiteX103" fmla="*/ 1072600 w 1573071"/>
              <a:gd name="connsiteY103" fmla="*/ 1394991 h 2330832"/>
              <a:gd name="connsiteX104" fmla="*/ 1089269 w 1573071"/>
              <a:gd name="connsiteY104" fmla="*/ 1461666 h 2330832"/>
              <a:gd name="connsiteX105" fmla="*/ 1122607 w 1573071"/>
              <a:gd name="connsiteY105" fmla="*/ 1487860 h 2330832"/>
              <a:gd name="connsiteX106" fmla="*/ 1163088 w 1573071"/>
              <a:gd name="connsiteY106" fmla="*/ 1547391 h 2330832"/>
              <a:gd name="connsiteX107" fmla="*/ 1191663 w 1573071"/>
              <a:gd name="connsiteY107" fmla="*/ 1561679 h 2330832"/>
              <a:gd name="connsiteX108" fmla="*/ 1220238 w 1573071"/>
              <a:gd name="connsiteY108" fmla="*/ 1599778 h 2330832"/>
              <a:gd name="connsiteX109" fmla="*/ 1215943 w 1573071"/>
              <a:gd name="connsiteY109" fmla="*/ 1619638 h 2330832"/>
              <a:gd name="connsiteX110" fmla="*/ 1196425 w 1573071"/>
              <a:gd name="connsiteY110" fmla="*/ 1668835 h 2330832"/>
              <a:gd name="connsiteX111" fmla="*/ 1144037 w 1573071"/>
              <a:gd name="connsiteY111" fmla="*/ 1664071 h 2330832"/>
              <a:gd name="connsiteX112" fmla="*/ 1124987 w 1573071"/>
              <a:gd name="connsiteY112" fmla="*/ 1709314 h 2330832"/>
              <a:gd name="connsiteX113" fmla="*/ 1048787 w 1573071"/>
              <a:gd name="connsiteY113" fmla="*/ 1742652 h 2330832"/>
              <a:gd name="connsiteX114" fmla="*/ 1020212 w 1573071"/>
              <a:gd name="connsiteY114" fmla="*/ 1802183 h 2330832"/>
              <a:gd name="connsiteX115" fmla="*/ 1036881 w 1573071"/>
              <a:gd name="connsiteY115" fmla="*/ 1849808 h 2330832"/>
              <a:gd name="connsiteX116" fmla="*/ 1017832 w 1573071"/>
              <a:gd name="connsiteY116" fmla="*/ 1890291 h 2330832"/>
              <a:gd name="connsiteX117" fmla="*/ 984493 w 1573071"/>
              <a:gd name="connsiteY117" fmla="*/ 1887908 h 2330832"/>
              <a:gd name="connsiteX118" fmla="*/ 982112 w 1573071"/>
              <a:gd name="connsiteY118" fmla="*/ 1952202 h 2330832"/>
              <a:gd name="connsiteX119" fmla="*/ 946393 w 1573071"/>
              <a:gd name="connsiteY119" fmla="*/ 1968871 h 2330832"/>
              <a:gd name="connsiteX120" fmla="*/ 910674 w 1573071"/>
              <a:gd name="connsiteY120" fmla="*/ 1976014 h 2330832"/>
              <a:gd name="connsiteX121" fmla="*/ 910674 w 1573071"/>
              <a:gd name="connsiteY121" fmla="*/ 2040308 h 2330832"/>
              <a:gd name="connsiteX122" fmla="*/ 967824 w 1573071"/>
              <a:gd name="connsiteY122" fmla="*/ 2049833 h 2330832"/>
              <a:gd name="connsiteX123" fmla="*/ 1001162 w 1573071"/>
              <a:gd name="connsiteY123" fmla="*/ 2045071 h 2330832"/>
              <a:gd name="connsiteX124" fmla="*/ 1005922 w 1573071"/>
              <a:gd name="connsiteY124" fmla="*/ 2118890 h 2330832"/>
              <a:gd name="connsiteX125" fmla="*/ 982112 w 1573071"/>
              <a:gd name="connsiteY125" fmla="*/ 2140321 h 2330832"/>
              <a:gd name="connsiteX126" fmla="*/ 922581 w 1573071"/>
              <a:gd name="connsiteY126" fmla="*/ 2137941 h 2330832"/>
              <a:gd name="connsiteX127" fmla="*/ 870193 w 1573071"/>
              <a:gd name="connsiteY127" fmla="*/ 2147466 h 2330832"/>
              <a:gd name="connsiteX128" fmla="*/ 824949 w 1573071"/>
              <a:gd name="connsiteY128" fmla="*/ 2171279 h 2330832"/>
              <a:gd name="connsiteX129" fmla="*/ 779704 w 1573071"/>
              <a:gd name="connsiteY129" fmla="*/ 2178421 h 2330832"/>
              <a:gd name="connsiteX130" fmla="*/ 758274 w 1573071"/>
              <a:gd name="connsiteY130" fmla="*/ 2197473 h 2330832"/>
              <a:gd name="connsiteX131" fmla="*/ 751131 w 1573071"/>
              <a:gd name="connsiteY131" fmla="*/ 2242716 h 2330832"/>
              <a:gd name="connsiteX132" fmla="*/ 734462 w 1573071"/>
              <a:gd name="connsiteY132" fmla="*/ 2254623 h 2330832"/>
              <a:gd name="connsiteX133" fmla="*/ 689218 w 1573071"/>
              <a:gd name="connsiteY133" fmla="*/ 2304629 h 2330832"/>
              <a:gd name="connsiteX134" fmla="*/ 665406 w 1573071"/>
              <a:gd name="connsiteY134" fmla="*/ 2309390 h 2330832"/>
              <a:gd name="connsiteX135" fmla="*/ 617781 w 1573071"/>
              <a:gd name="connsiteY135" fmla="*/ 2330822 h 2330832"/>
              <a:gd name="connsiteX136" fmla="*/ 579681 w 1573071"/>
              <a:gd name="connsiteY136" fmla="*/ 2314153 h 2330832"/>
              <a:gd name="connsiteX137" fmla="*/ 520149 w 1573071"/>
              <a:gd name="connsiteY137" fmla="*/ 2295104 h 2330832"/>
              <a:gd name="connsiteX138" fmla="*/ 522531 w 1573071"/>
              <a:gd name="connsiteY138" fmla="*/ 2176040 h 2330832"/>
              <a:gd name="connsiteX139" fmla="*/ 539199 w 1573071"/>
              <a:gd name="connsiteY139" fmla="*/ 2154609 h 2330832"/>
              <a:gd name="connsiteX140" fmla="*/ 529674 w 1573071"/>
              <a:gd name="connsiteY140" fmla="*/ 2109366 h 2330832"/>
              <a:gd name="connsiteX141" fmla="*/ 553487 w 1573071"/>
              <a:gd name="connsiteY141" fmla="*/ 2095078 h 2330832"/>
              <a:gd name="connsiteX142" fmla="*/ 534437 w 1573071"/>
              <a:gd name="connsiteY142" fmla="*/ 2080791 h 2330832"/>
              <a:gd name="connsiteX143" fmla="*/ 522531 w 1573071"/>
              <a:gd name="connsiteY143" fmla="*/ 2045073 h 2330832"/>
              <a:gd name="connsiteX144" fmla="*/ 513006 w 1573071"/>
              <a:gd name="connsiteY144" fmla="*/ 1999829 h 2330832"/>
              <a:gd name="connsiteX145" fmla="*/ 510624 w 1573071"/>
              <a:gd name="connsiteY145" fmla="*/ 1968871 h 2330832"/>
              <a:gd name="connsiteX146" fmla="*/ 460618 w 1573071"/>
              <a:gd name="connsiteY146" fmla="*/ 1971254 h 2330832"/>
              <a:gd name="connsiteX147" fmla="*/ 427282 w 1573071"/>
              <a:gd name="connsiteY147" fmla="*/ 1935535 h 2330832"/>
              <a:gd name="connsiteX148" fmla="*/ 382037 w 1573071"/>
              <a:gd name="connsiteY148" fmla="*/ 1918865 h 2330832"/>
              <a:gd name="connsiteX149" fmla="*/ 367749 w 1573071"/>
              <a:gd name="connsiteY149" fmla="*/ 1868860 h 2330832"/>
              <a:gd name="connsiteX150" fmla="*/ 365368 w 1573071"/>
              <a:gd name="connsiteY150" fmla="*/ 1847428 h 2330832"/>
              <a:gd name="connsiteX151" fmla="*/ 334413 w 1573071"/>
              <a:gd name="connsiteY151" fmla="*/ 1802185 h 2330832"/>
              <a:gd name="connsiteX152" fmla="*/ 291549 w 1573071"/>
              <a:gd name="connsiteY152" fmla="*/ 1778372 h 2330832"/>
              <a:gd name="connsiteX153" fmla="*/ 248688 w 1573071"/>
              <a:gd name="connsiteY153" fmla="*/ 1749798 h 2330832"/>
              <a:gd name="connsiteX154" fmla="*/ 215349 w 1573071"/>
              <a:gd name="connsiteY154" fmla="*/ 1740272 h 2330832"/>
              <a:gd name="connsiteX155" fmla="*/ 217731 w 1573071"/>
              <a:gd name="connsiteY155" fmla="*/ 1695026 h 2330832"/>
              <a:gd name="connsiteX156" fmla="*/ 174868 w 1573071"/>
              <a:gd name="connsiteY156" fmla="*/ 1709316 h 2330832"/>
              <a:gd name="connsiteX157" fmla="*/ 186775 w 1573071"/>
              <a:gd name="connsiteY157" fmla="*/ 1742654 h 2330832"/>
              <a:gd name="connsiteX158" fmla="*/ 179631 w 1573071"/>
              <a:gd name="connsiteY158" fmla="*/ 1759323 h 2330832"/>
              <a:gd name="connsiteX159" fmla="*/ 141531 w 1573071"/>
              <a:gd name="connsiteY159" fmla="*/ 1730748 h 2330832"/>
              <a:gd name="connsiteX160" fmla="*/ 98669 w 1573071"/>
              <a:gd name="connsiteY160" fmla="*/ 1728366 h 2330832"/>
              <a:gd name="connsiteX161" fmla="*/ 43899 w 1573071"/>
              <a:gd name="connsiteY161" fmla="*/ 1709316 h 2330832"/>
              <a:gd name="connsiteX162" fmla="*/ 10560 w 1573071"/>
              <a:gd name="connsiteY162" fmla="*/ 1706932 h 2330832"/>
              <a:gd name="connsiteX163" fmla="*/ 1037 w 1573071"/>
              <a:gd name="connsiteY163" fmla="*/ 1654548 h 2330832"/>
              <a:gd name="connsiteX164" fmla="*/ 34374 w 1573071"/>
              <a:gd name="connsiteY164" fmla="*/ 1566441 h 2330832"/>
              <a:gd name="connsiteX165" fmla="*/ 60568 w 1573071"/>
              <a:gd name="connsiteY165" fmla="*/ 1518816 h 2330832"/>
              <a:gd name="connsiteX166" fmla="*/ 81999 w 1573071"/>
              <a:gd name="connsiteY166" fmla="*/ 1471191 h 2330832"/>
              <a:gd name="connsiteX167" fmla="*/ 108194 w 1573071"/>
              <a:gd name="connsiteY167" fmla="*/ 1433091 h 2330832"/>
              <a:gd name="connsiteX168" fmla="*/ 146293 w 1573071"/>
              <a:gd name="connsiteY168" fmla="*/ 1423566 h 2330832"/>
              <a:gd name="connsiteX169" fmla="*/ 153438 w 1573071"/>
              <a:gd name="connsiteY169" fmla="*/ 1387848 h 2330832"/>
              <a:gd name="connsiteX170" fmla="*/ 262975 w 1573071"/>
              <a:gd name="connsiteY170" fmla="*/ 1268785 h 2330832"/>
              <a:gd name="connsiteX171" fmla="*/ 286787 w 1573071"/>
              <a:gd name="connsiteY171" fmla="*/ 1130670 h 2330832"/>
              <a:gd name="connsiteX172" fmla="*/ 282025 w 1573071"/>
              <a:gd name="connsiteY172" fmla="*/ 1049710 h 2330832"/>
              <a:gd name="connsiteX173" fmla="*/ 196300 w 1573071"/>
              <a:gd name="connsiteY173" fmla="*/ 1037804 h 2330832"/>
              <a:gd name="connsiteX174" fmla="*/ 179632 w 1573071"/>
              <a:gd name="connsiteY174" fmla="*/ 956841 h 2330832"/>
              <a:gd name="connsiteX175" fmla="*/ 186775 w 1573071"/>
              <a:gd name="connsiteY175" fmla="*/ 890166 h 2330832"/>
              <a:gd name="connsiteX176" fmla="*/ 148675 w 1573071"/>
              <a:gd name="connsiteY176" fmla="*/ 852066 h 2330832"/>
              <a:gd name="connsiteX177" fmla="*/ 127244 w 1573071"/>
              <a:gd name="connsiteY177" fmla="*/ 811584 h 2330832"/>
              <a:gd name="connsiteX178" fmla="*/ 117719 w 1573071"/>
              <a:gd name="connsiteY178" fmla="*/ 752054 h 2330832"/>
              <a:gd name="connsiteX179" fmla="*/ 102097 w 1573071"/>
              <a:gd name="connsiteY179" fmla="*/ 671900 h 2330832"/>
              <a:gd name="connsiteX0" fmla="*/ 102097 w 1573071"/>
              <a:gd name="connsiteY0" fmla="*/ 671900 h 2331043"/>
              <a:gd name="connsiteX1" fmla="*/ 91525 w 1573071"/>
              <a:gd name="connsiteY1" fmla="*/ 590128 h 2331043"/>
              <a:gd name="connsiteX2" fmla="*/ 93907 w 1573071"/>
              <a:gd name="connsiteY2" fmla="*/ 525834 h 2331043"/>
              <a:gd name="connsiteX3" fmla="*/ 201856 w 1573071"/>
              <a:gd name="connsiteY3" fmla="*/ 502815 h 2331043"/>
              <a:gd name="connsiteX4" fmla="*/ 334410 w 1573071"/>
              <a:gd name="connsiteY4" fmla="*/ 468686 h 2331043"/>
              <a:gd name="connsiteX5" fmla="*/ 384418 w 1573071"/>
              <a:gd name="connsiteY5" fmla="*/ 471065 h 2331043"/>
              <a:gd name="connsiteX6" fmla="*/ 432041 w 1573071"/>
              <a:gd name="connsiteY6" fmla="*/ 432967 h 2331043"/>
              <a:gd name="connsiteX7" fmla="*/ 484429 w 1573071"/>
              <a:gd name="connsiteY7" fmla="*/ 430586 h 2331043"/>
              <a:gd name="connsiteX8" fmla="*/ 508243 w 1573071"/>
              <a:gd name="connsiteY8" fmla="*/ 406772 h 2331043"/>
              <a:gd name="connsiteX9" fmla="*/ 567774 w 1573071"/>
              <a:gd name="connsiteY9" fmla="*/ 347239 h 2331043"/>
              <a:gd name="connsiteX10" fmla="*/ 577297 w 1573071"/>
              <a:gd name="connsiteY10" fmla="*/ 363911 h 2331043"/>
              <a:gd name="connsiteX11" fmla="*/ 598729 w 1573071"/>
              <a:gd name="connsiteY11" fmla="*/ 328192 h 2331043"/>
              <a:gd name="connsiteX12" fmla="*/ 636830 w 1573071"/>
              <a:gd name="connsiteY12" fmla="*/ 304377 h 2331043"/>
              <a:gd name="connsiteX13" fmla="*/ 713029 w 1573071"/>
              <a:gd name="connsiteY13" fmla="*/ 256754 h 2331043"/>
              <a:gd name="connsiteX14" fmla="*/ 741604 w 1573071"/>
              <a:gd name="connsiteY14" fmla="*/ 259136 h 2331043"/>
              <a:gd name="connsiteX15" fmla="*/ 784468 w 1573071"/>
              <a:gd name="connsiteY15" fmla="*/ 232940 h 2331043"/>
              <a:gd name="connsiteX16" fmla="*/ 820185 w 1573071"/>
              <a:gd name="connsiteY16" fmla="*/ 225799 h 2331043"/>
              <a:gd name="connsiteX17" fmla="*/ 855903 w 1573071"/>
              <a:gd name="connsiteY17" fmla="*/ 182936 h 2331043"/>
              <a:gd name="connsiteX18" fmla="*/ 908291 w 1573071"/>
              <a:gd name="connsiteY18" fmla="*/ 123405 h 2331043"/>
              <a:gd name="connsiteX19" fmla="*/ 901147 w 1573071"/>
              <a:gd name="connsiteY19" fmla="*/ 73399 h 2331043"/>
              <a:gd name="connsiteX20" fmla="*/ 920197 w 1573071"/>
              <a:gd name="connsiteY20" fmla="*/ 28155 h 2331043"/>
              <a:gd name="connsiteX21" fmla="*/ 922579 w 1573071"/>
              <a:gd name="connsiteY21" fmla="*/ 54349 h 2331043"/>
              <a:gd name="connsiteX22" fmla="*/ 946391 w 1573071"/>
              <a:gd name="connsiteY22" fmla="*/ 32917 h 2331043"/>
              <a:gd name="connsiteX23" fmla="*/ 982113 w 1573071"/>
              <a:gd name="connsiteY23" fmla="*/ 32915 h 2331043"/>
              <a:gd name="connsiteX24" fmla="*/ 1032116 w 1573071"/>
              <a:gd name="connsiteY24" fmla="*/ 59111 h 2331043"/>
              <a:gd name="connsiteX25" fmla="*/ 1060693 w 1573071"/>
              <a:gd name="connsiteY25" fmla="*/ 16246 h 2331043"/>
              <a:gd name="connsiteX26" fmla="*/ 1155942 w 1573071"/>
              <a:gd name="connsiteY26" fmla="*/ 6721 h 2331043"/>
              <a:gd name="connsiteX27" fmla="*/ 1182135 w 1573071"/>
              <a:gd name="connsiteY27" fmla="*/ 1961 h 2331043"/>
              <a:gd name="connsiteX28" fmla="*/ 1255954 w 1573071"/>
              <a:gd name="connsiteY28" fmla="*/ 44824 h 2331043"/>
              <a:gd name="connsiteX29" fmla="*/ 1310722 w 1573071"/>
              <a:gd name="connsiteY29" fmla="*/ 111499 h 2331043"/>
              <a:gd name="connsiteX30" fmla="*/ 1253572 w 1573071"/>
              <a:gd name="connsiteY30" fmla="*/ 125786 h 2331043"/>
              <a:gd name="connsiteX31" fmla="*/ 1229760 w 1573071"/>
              <a:gd name="connsiteY31" fmla="*/ 159124 h 2331043"/>
              <a:gd name="connsiteX32" fmla="*/ 1272622 w 1573071"/>
              <a:gd name="connsiteY32" fmla="*/ 178174 h 2331043"/>
              <a:gd name="connsiteX33" fmla="*/ 1298816 w 1573071"/>
              <a:gd name="connsiteY33" fmla="*/ 175792 h 2331043"/>
              <a:gd name="connsiteX34" fmla="*/ 1322629 w 1573071"/>
              <a:gd name="connsiteY34" fmla="*/ 192461 h 2331043"/>
              <a:gd name="connsiteX35" fmla="*/ 1351204 w 1573071"/>
              <a:gd name="connsiteY35" fmla="*/ 190080 h 2331043"/>
              <a:gd name="connsiteX36" fmla="*/ 1370255 w 1573071"/>
              <a:gd name="connsiteY36" fmla="*/ 201984 h 2331043"/>
              <a:gd name="connsiteX37" fmla="*/ 1289291 w 1573071"/>
              <a:gd name="connsiteY37" fmla="*/ 328192 h 2331043"/>
              <a:gd name="connsiteX38" fmla="*/ 1260716 w 1573071"/>
              <a:gd name="connsiteY38" fmla="*/ 340099 h 2331043"/>
              <a:gd name="connsiteX39" fmla="*/ 1184516 w 1573071"/>
              <a:gd name="connsiteY39" fmla="*/ 306761 h 2331043"/>
              <a:gd name="connsiteX40" fmla="*/ 1101172 w 1573071"/>
              <a:gd name="connsiteY40" fmla="*/ 251992 h 2331043"/>
              <a:gd name="connsiteX41" fmla="*/ 1003541 w 1573071"/>
              <a:gd name="connsiteY41" fmla="*/ 278186 h 2331043"/>
              <a:gd name="connsiteX42" fmla="*/ 991635 w 1573071"/>
              <a:gd name="connsiteY42" fmla="*/ 313905 h 2331043"/>
              <a:gd name="connsiteX43" fmla="*/ 1036879 w 1573071"/>
              <a:gd name="connsiteY43" fmla="*/ 342480 h 2331043"/>
              <a:gd name="connsiteX44" fmla="*/ 1063072 w 1573071"/>
              <a:gd name="connsiteY44" fmla="*/ 392486 h 2331043"/>
              <a:gd name="connsiteX45" fmla="*/ 1060691 w 1573071"/>
              <a:gd name="connsiteY45" fmla="*/ 411536 h 2331043"/>
              <a:gd name="connsiteX46" fmla="*/ 1044022 w 1573071"/>
              <a:gd name="connsiteY46" fmla="*/ 482974 h 2331043"/>
              <a:gd name="connsiteX47" fmla="*/ 1017829 w 1573071"/>
              <a:gd name="connsiteY47" fmla="*/ 530599 h 2331043"/>
              <a:gd name="connsiteX48" fmla="*/ 986872 w 1573071"/>
              <a:gd name="connsiteY48" fmla="*/ 556792 h 2331043"/>
              <a:gd name="connsiteX49" fmla="*/ 972585 w 1573071"/>
              <a:gd name="connsiteY49" fmla="*/ 618705 h 2331043"/>
              <a:gd name="connsiteX50" fmla="*/ 1044022 w 1573071"/>
              <a:gd name="connsiteY50" fmla="*/ 630611 h 2331043"/>
              <a:gd name="connsiteX51" fmla="*/ 1079741 w 1573071"/>
              <a:gd name="connsiteY51" fmla="*/ 590130 h 2331043"/>
              <a:gd name="connsiteX52" fmla="*/ 1110697 w 1573071"/>
              <a:gd name="connsiteY52" fmla="*/ 563936 h 2331043"/>
              <a:gd name="connsiteX53" fmla="*/ 1179754 w 1573071"/>
              <a:gd name="connsiteY53" fmla="*/ 554411 h 2331043"/>
              <a:gd name="connsiteX54" fmla="*/ 1189279 w 1573071"/>
              <a:gd name="connsiteY54" fmla="*/ 623467 h 2331043"/>
              <a:gd name="connsiteX55" fmla="*/ 1251191 w 1573071"/>
              <a:gd name="connsiteY55" fmla="*/ 659186 h 2331043"/>
              <a:gd name="connsiteX56" fmla="*/ 1263097 w 1573071"/>
              <a:gd name="connsiteY56" fmla="*/ 678236 h 2331043"/>
              <a:gd name="connsiteX57" fmla="*/ 1294054 w 1573071"/>
              <a:gd name="connsiteY57" fmla="*/ 675855 h 2331043"/>
              <a:gd name="connsiteX58" fmla="*/ 1272622 w 1573071"/>
              <a:gd name="connsiteY58" fmla="*/ 637755 h 2331043"/>
              <a:gd name="connsiteX59" fmla="*/ 1320247 w 1573071"/>
              <a:gd name="connsiteY59" fmla="*/ 640136 h 2331043"/>
              <a:gd name="connsiteX60" fmla="*/ 1332154 w 1573071"/>
              <a:gd name="connsiteY60" fmla="*/ 675855 h 2331043"/>
              <a:gd name="connsiteX61" fmla="*/ 1346442 w 1573071"/>
              <a:gd name="connsiteY61" fmla="*/ 644899 h 2331043"/>
              <a:gd name="connsiteX62" fmla="*/ 1375016 w 1573071"/>
              <a:gd name="connsiteY62" fmla="*/ 654424 h 2331043"/>
              <a:gd name="connsiteX63" fmla="*/ 1432166 w 1573071"/>
              <a:gd name="connsiteY63" fmla="*/ 644899 h 2331043"/>
              <a:gd name="connsiteX64" fmla="*/ 1448835 w 1573071"/>
              <a:gd name="connsiteY64" fmla="*/ 623467 h 2331043"/>
              <a:gd name="connsiteX65" fmla="*/ 1501222 w 1573071"/>
              <a:gd name="connsiteY65" fmla="*/ 640136 h 2331043"/>
              <a:gd name="connsiteX66" fmla="*/ 1505985 w 1573071"/>
              <a:gd name="connsiteY66" fmla="*/ 678236 h 2331043"/>
              <a:gd name="connsiteX67" fmla="*/ 1532179 w 1573071"/>
              <a:gd name="connsiteY67" fmla="*/ 687761 h 2331043"/>
              <a:gd name="connsiteX68" fmla="*/ 1522654 w 1573071"/>
              <a:gd name="connsiteY68" fmla="*/ 737767 h 2331043"/>
              <a:gd name="connsiteX69" fmla="*/ 1555991 w 1573071"/>
              <a:gd name="connsiteY69" fmla="*/ 754436 h 2331043"/>
              <a:gd name="connsiteX70" fmla="*/ 1555991 w 1573071"/>
              <a:gd name="connsiteY70" fmla="*/ 792536 h 2331043"/>
              <a:gd name="connsiteX71" fmla="*/ 1517891 w 1573071"/>
              <a:gd name="connsiteY71" fmla="*/ 787774 h 2331043"/>
              <a:gd name="connsiteX72" fmla="*/ 1479791 w 1573071"/>
              <a:gd name="connsiteY72" fmla="*/ 809205 h 2331043"/>
              <a:gd name="connsiteX73" fmla="*/ 1501222 w 1573071"/>
              <a:gd name="connsiteY73" fmla="*/ 825874 h 2331043"/>
              <a:gd name="connsiteX74" fmla="*/ 1541704 w 1573071"/>
              <a:gd name="connsiteY74" fmla="*/ 830636 h 2331043"/>
              <a:gd name="connsiteX75" fmla="*/ 1572660 w 1573071"/>
              <a:gd name="connsiteY75" fmla="*/ 861592 h 2331043"/>
              <a:gd name="connsiteX76" fmla="*/ 1560756 w 1573071"/>
              <a:gd name="connsiteY76" fmla="*/ 892547 h 2331043"/>
              <a:gd name="connsiteX77" fmla="*/ 1558376 w 1573071"/>
              <a:gd name="connsiteY77" fmla="*/ 923504 h 2331043"/>
              <a:gd name="connsiteX78" fmla="*/ 1555991 w 1573071"/>
              <a:gd name="connsiteY78" fmla="*/ 954461 h 2331043"/>
              <a:gd name="connsiteX79" fmla="*/ 1567897 w 1573071"/>
              <a:gd name="connsiteY79" fmla="*/ 973511 h 2331043"/>
              <a:gd name="connsiteX80" fmla="*/ 1517894 w 1573071"/>
              <a:gd name="connsiteY80" fmla="*/ 956839 h 2331043"/>
              <a:gd name="connsiteX81" fmla="*/ 1463123 w 1573071"/>
              <a:gd name="connsiteY81" fmla="*/ 975893 h 2331043"/>
              <a:gd name="connsiteX82" fmla="*/ 1425022 w 1573071"/>
              <a:gd name="connsiteY82" fmla="*/ 933030 h 2331043"/>
              <a:gd name="connsiteX83" fmla="*/ 1403591 w 1573071"/>
              <a:gd name="connsiteY83" fmla="*/ 925886 h 2331043"/>
              <a:gd name="connsiteX84" fmla="*/ 1389304 w 1573071"/>
              <a:gd name="connsiteY84" fmla="*/ 940174 h 2331043"/>
              <a:gd name="connsiteX85" fmla="*/ 1398829 w 1573071"/>
              <a:gd name="connsiteY85" fmla="*/ 968749 h 2331043"/>
              <a:gd name="connsiteX86" fmla="*/ 1348822 w 1573071"/>
              <a:gd name="connsiteY86" fmla="*/ 968749 h 2331043"/>
              <a:gd name="connsiteX87" fmla="*/ 1267860 w 1573071"/>
              <a:gd name="connsiteY87" fmla="*/ 987799 h 2331043"/>
              <a:gd name="connsiteX88" fmla="*/ 1239285 w 1573071"/>
              <a:gd name="connsiteY88" fmla="*/ 1009230 h 2331043"/>
              <a:gd name="connsiteX89" fmla="*/ 1213091 w 1573071"/>
              <a:gd name="connsiteY89" fmla="*/ 1013992 h 2331043"/>
              <a:gd name="connsiteX90" fmla="*/ 1191660 w 1573071"/>
              <a:gd name="connsiteY90" fmla="*/ 1025899 h 2331043"/>
              <a:gd name="connsiteX91" fmla="*/ 1160704 w 1573071"/>
              <a:gd name="connsiteY91" fmla="*/ 1023517 h 2331043"/>
              <a:gd name="connsiteX92" fmla="*/ 1101172 w 1573071"/>
              <a:gd name="connsiteY92" fmla="*/ 1049711 h 2331043"/>
              <a:gd name="connsiteX93" fmla="*/ 1060691 w 1573071"/>
              <a:gd name="connsiteY93" fmla="*/ 1042567 h 2331043"/>
              <a:gd name="connsiteX94" fmla="*/ 1022591 w 1573071"/>
              <a:gd name="connsiteY94" fmla="*/ 1063999 h 2331043"/>
              <a:gd name="connsiteX95" fmla="*/ 994016 w 1573071"/>
              <a:gd name="connsiteY95" fmla="*/ 1080667 h 2331043"/>
              <a:gd name="connsiteX96" fmla="*/ 989254 w 1573071"/>
              <a:gd name="connsiteY96" fmla="*/ 1109242 h 2331043"/>
              <a:gd name="connsiteX97" fmla="*/ 960679 w 1573071"/>
              <a:gd name="connsiteY97" fmla="*/ 1097336 h 2331043"/>
              <a:gd name="connsiteX98" fmla="*/ 958300 w 1573071"/>
              <a:gd name="connsiteY98" fmla="*/ 1147341 h 2331043"/>
              <a:gd name="connsiteX99" fmla="*/ 979731 w 1573071"/>
              <a:gd name="connsiteY99" fmla="*/ 1156865 h 2331043"/>
              <a:gd name="connsiteX100" fmla="*/ 974968 w 1573071"/>
              <a:gd name="connsiteY100" fmla="*/ 1230683 h 2331043"/>
              <a:gd name="connsiteX101" fmla="*/ 984494 w 1573071"/>
              <a:gd name="connsiteY101" fmla="*/ 1292598 h 2331043"/>
              <a:gd name="connsiteX102" fmla="*/ 1032119 w 1573071"/>
              <a:gd name="connsiteY102" fmla="*/ 1373560 h 2331043"/>
              <a:gd name="connsiteX103" fmla="*/ 1072600 w 1573071"/>
              <a:gd name="connsiteY103" fmla="*/ 1394991 h 2331043"/>
              <a:gd name="connsiteX104" fmla="*/ 1089269 w 1573071"/>
              <a:gd name="connsiteY104" fmla="*/ 1461666 h 2331043"/>
              <a:gd name="connsiteX105" fmla="*/ 1122607 w 1573071"/>
              <a:gd name="connsiteY105" fmla="*/ 1487860 h 2331043"/>
              <a:gd name="connsiteX106" fmla="*/ 1163088 w 1573071"/>
              <a:gd name="connsiteY106" fmla="*/ 1547391 h 2331043"/>
              <a:gd name="connsiteX107" fmla="*/ 1191663 w 1573071"/>
              <a:gd name="connsiteY107" fmla="*/ 1561679 h 2331043"/>
              <a:gd name="connsiteX108" fmla="*/ 1220238 w 1573071"/>
              <a:gd name="connsiteY108" fmla="*/ 1599778 h 2331043"/>
              <a:gd name="connsiteX109" fmla="*/ 1215943 w 1573071"/>
              <a:gd name="connsiteY109" fmla="*/ 1619638 h 2331043"/>
              <a:gd name="connsiteX110" fmla="*/ 1196425 w 1573071"/>
              <a:gd name="connsiteY110" fmla="*/ 1668835 h 2331043"/>
              <a:gd name="connsiteX111" fmla="*/ 1144037 w 1573071"/>
              <a:gd name="connsiteY111" fmla="*/ 1664071 h 2331043"/>
              <a:gd name="connsiteX112" fmla="*/ 1124987 w 1573071"/>
              <a:gd name="connsiteY112" fmla="*/ 1709314 h 2331043"/>
              <a:gd name="connsiteX113" fmla="*/ 1048787 w 1573071"/>
              <a:gd name="connsiteY113" fmla="*/ 1742652 h 2331043"/>
              <a:gd name="connsiteX114" fmla="*/ 1020212 w 1573071"/>
              <a:gd name="connsiteY114" fmla="*/ 1802183 h 2331043"/>
              <a:gd name="connsiteX115" fmla="*/ 1036881 w 1573071"/>
              <a:gd name="connsiteY115" fmla="*/ 1849808 h 2331043"/>
              <a:gd name="connsiteX116" fmla="*/ 1017832 w 1573071"/>
              <a:gd name="connsiteY116" fmla="*/ 1890291 h 2331043"/>
              <a:gd name="connsiteX117" fmla="*/ 984493 w 1573071"/>
              <a:gd name="connsiteY117" fmla="*/ 1887908 h 2331043"/>
              <a:gd name="connsiteX118" fmla="*/ 982112 w 1573071"/>
              <a:gd name="connsiteY118" fmla="*/ 1952202 h 2331043"/>
              <a:gd name="connsiteX119" fmla="*/ 946393 w 1573071"/>
              <a:gd name="connsiteY119" fmla="*/ 1968871 h 2331043"/>
              <a:gd name="connsiteX120" fmla="*/ 910674 w 1573071"/>
              <a:gd name="connsiteY120" fmla="*/ 1976014 h 2331043"/>
              <a:gd name="connsiteX121" fmla="*/ 910674 w 1573071"/>
              <a:gd name="connsiteY121" fmla="*/ 2040308 h 2331043"/>
              <a:gd name="connsiteX122" fmla="*/ 967824 w 1573071"/>
              <a:gd name="connsiteY122" fmla="*/ 2049833 h 2331043"/>
              <a:gd name="connsiteX123" fmla="*/ 1001162 w 1573071"/>
              <a:gd name="connsiteY123" fmla="*/ 2045071 h 2331043"/>
              <a:gd name="connsiteX124" fmla="*/ 1005922 w 1573071"/>
              <a:gd name="connsiteY124" fmla="*/ 2118890 h 2331043"/>
              <a:gd name="connsiteX125" fmla="*/ 982112 w 1573071"/>
              <a:gd name="connsiteY125" fmla="*/ 2140321 h 2331043"/>
              <a:gd name="connsiteX126" fmla="*/ 922581 w 1573071"/>
              <a:gd name="connsiteY126" fmla="*/ 2137941 h 2331043"/>
              <a:gd name="connsiteX127" fmla="*/ 870193 w 1573071"/>
              <a:gd name="connsiteY127" fmla="*/ 2147466 h 2331043"/>
              <a:gd name="connsiteX128" fmla="*/ 824949 w 1573071"/>
              <a:gd name="connsiteY128" fmla="*/ 2171279 h 2331043"/>
              <a:gd name="connsiteX129" fmla="*/ 779704 w 1573071"/>
              <a:gd name="connsiteY129" fmla="*/ 2178421 h 2331043"/>
              <a:gd name="connsiteX130" fmla="*/ 758274 w 1573071"/>
              <a:gd name="connsiteY130" fmla="*/ 2197473 h 2331043"/>
              <a:gd name="connsiteX131" fmla="*/ 751131 w 1573071"/>
              <a:gd name="connsiteY131" fmla="*/ 2242716 h 2331043"/>
              <a:gd name="connsiteX132" fmla="*/ 734462 w 1573071"/>
              <a:gd name="connsiteY132" fmla="*/ 2254623 h 2331043"/>
              <a:gd name="connsiteX133" fmla="*/ 689218 w 1573071"/>
              <a:gd name="connsiteY133" fmla="*/ 2304629 h 2331043"/>
              <a:gd name="connsiteX134" fmla="*/ 665406 w 1573071"/>
              <a:gd name="connsiteY134" fmla="*/ 2309390 h 2331043"/>
              <a:gd name="connsiteX135" fmla="*/ 617781 w 1573071"/>
              <a:gd name="connsiteY135" fmla="*/ 2330822 h 2331043"/>
              <a:gd name="connsiteX136" fmla="*/ 520149 w 1573071"/>
              <a:gd name="connsiteY136" fmla="*/ 2295104 h 2331043"/>
              <a:gd name="connsiteX137" fmla="*/ 522531 w 1573071"/>
              <a:gd name="connsiteY137" fmla="*/ 2176040 h 2331043"/>
              <a:gd name="connsiteX138" fmla="*/ 539199 w 1573071"/>
              <a:gd name="connsiteY138" fmla="*/ 2154609 h 2331043"/>
              <a:gd name="connsiteX139" fmla="*/ 529674 w 1573071"/>
              <a:gd name="connsiteY139" fmla="*/ 2109366 h 2331043"/>
              <a:gd name="connsiteX140" fmla="*/ 553487 w 1573071"/>
              <a:gd name="connsiteY140" fmla="*/ 2095078 h 2331043"/>
              <a:gd name="connsiteX141" fmla="*/ 534437 w 1573071"/>
              <a:gd name="connsiteY141" fmla="*/ 2080791 h 2331043"/>
              <a:gd name="connsiteX142" fmla="*/ 522531 w 1573071"/>
              <a:gd name="connsiteY142" fmla="*/ 2045073 h 2331043"/>
              <a:gd name="connsiteX143" fmla="*/ 513006 w 1573071"/>
              <a:gd name="connsiteY143" fmla="*/ 1999829 h 2331043"/>
              <a:gd name="connsiteX144" fmla="*/ 510624 w 1573071"/>
              <a:gd name="connsiteY144" fmla="*/ 1968871 h 2331043"/>
              <a:gd name="connsiteX145" fmla="*/ 460618 w 1573071"/>
              <a:gd name="connsiteY145" fmla="*/ 1971254 h 2331043"/>
              <a:gd name="connsiteX146" fmla="*/ 427282 w 1573071"/>
              <a:gd name="connsiteY146" fmla="*/ 1935535 h 2331043"/>
              <a:gd name="connsiteX147" fmla="*/ 382037 w 1573071"/>
              <a:gd name="connsiteY147" fmla="*/ 1918865 h 2331043"/>
              <a:gd name="connsiteX148" fmla="*/ 367749 w 1573071"/>
              <a:gd name="connsiteY148" fmla="*/ 1868860 h 2331043"/>
              <a:gd name="connsiteX149" fmla="*/ 365368 w 1573071"/>
              <a:gd name="connsiteY149" fmla="*/ 1847428 h 2331043"/>
              <a:gd name="connsiteX150" fmla="*/ 334413 w 1573071"/>
              <a:gd name="connsiteY150" fmla="*/ 1802185 h 2331043"/>
              <a:gd name="connsiteX151" fmla="*/ 291549 w 1573071"/>
              <a:gd name="connsiteY151" fmla="*/ 1778372 h 2331043"/>
              <a:gd name="connsiteX152" fmla="*/ 248688 w 1573071"/>
              <a:gd name="connsiteY152" fmla="*/ 1749798 h 2331043"/>
              <a:gd name="connsiteX153" fmla="*/ 215349 w 1573071"/>
              <a:gd name="connsiteY153" fmla="*/ 1740272 h 2331043"/>
              <a:gd name="connsiteX154" fmla="*/ 217731 w 1573071"/>
              <a:gd name="connsiteY154" fmla="*/ 1695026 h 2331043"/>
              <a:gd name="connsiteX155" fmla="*/ 174868 w 1573071"/>
              <a:gd name="connsiteY155" fmla="*/ 1709316 h 2331043"/>
              <a:gd name="connsiteX156" fmla="*/ 186775 w 1573071"/>
              <a:gd name="connsiteY156" fmla="*/ 1742654 h 2331043"/>
              <a:gd name="connsiteX157" fmla="*/ 179631 w 1573071"/>
              <a:gd name="connsiteY157" fmla="*/ 1759323 h 2331043"/>
              <a:gd name="connsiteX158" fmla="*/ 141531 w 1573071"/>
              <a:gd name="connsiteY158" fmla="*/ 1730748 h 2331043"/>
              <a:gd name="connsiteX159" fmla="*/ 98669 w 1573071"/>
              <a:gd name="connsiteY159" fmla="*/ 1728366 h 2331043"/>
              <a:gd name="connsiteX160" fmla="*/ 43899 w 1573071"/>
              <a:gd name="connsiteY160" fmla="*/ 1709316 h 2331043"/>
              <a:gd name="connsiteX161" fmla="*/ 10560 w 1573071"/>
              <a:gd name="connsiteY161" fmla="*/ 1706932 h 2331043"/>
              <a:gd name="connsiteX162" fmla="*/ 1037 w 1573071"/>
              <a:gd name="connsiteY162" fmla="*/ 1654548 h 2331043"/>
              <a:gd name="connsiteX163" fmla="*/ 34374 w 1573071"/>
              <a:gd name="connsiteY163" fmla="*/ 1566441 h 2331043"/>
              <a:gd name="connsiteX164" fmla="*/ 60568 w 1573071"/>
              <a:gd name="connsiteY164" fmla="*/ 1518816 h 2331043"/>
              <a:gd name="connsiteX165" fmla="*/ 81999 w 1573071"/>
              <a:gd name="connsiteY165" fmla="*/ 1471191 h 2331043"/>
              <a:gd name="connsiteX166" fmla="*/ 108194 w 1573071"/>
              <a:gd name="connsiteY166" fmla="*/ 1433091 h 2331043"/>
              <a:gd name="connsiteX167" fmla="*/ 146293 w 1573071"/>
              <a:gd name="connsiteY167" fmla="*/ 1423566 h 2331043"/>
              <a:gd name="connsiteX168" fmla="*/ 153438 w 1573071"/>
              <a:gd name="connsiteY168" fmla="*/ 1387848 h 2331043"/>
              <a:gd name="connsiteX169" fmla="*/ 262975 w 1573071"/>
              <a:gd name="connsiteY169" fmla="*/ 1268785 h 2331043"/>
              <a:gd name="connsiteX170" fmla="*/ 286787 w 1573071"/>
              <a:gd name="connsiteY170" fmla="*/ 1130670 h 2331043"/>
              <a:gd name="connsiteX171" fmla="*/ 282025 w 1573071"/>
              <a:gd name="connsiteY171" fmla="*/ 1049710 h 2331043"/>
              <a:gd name="connsiteX172" fmla="*/ 196300 w 1573071"/>
              <a:gd name="connsiteY172" fmla="*/ 1037804 h 2331043"/>
              <a:gd name="connsiteX173" fmla="*/ 179632 w 1573071"/>
              <a:gd name="connsiteY173" fmla="*/ 956841 h 2331043"/>
              <a:gd name="connsiteX174" fmla="*/ 186775 w 1573071"/>
              <a:gd name="connsiteY174" fmla="*/ 890166 h 2331043"/>
              <a:gd name="connsiteX175" fmla="*/ 148675 w 1573071"/>
              <a:gd name="connsiteY175" fmla="*/ 852066 h 2331043"/>
              <a:gd name="connsiteX176" fmla="*/ 127244 w 1573071"/>
              <a:gd name="connsiteY176" fmla="*/ 811584 h 2331043"/>
              <a:gd name="connsiteX177" fmla="*/ 117719 w 1573071"/>
              <a:gd name="connsiteY177" fmla="*/ 752054 h 2331043"/>
              <a:gd name="connsiteX178" fmla="*/ 102097 w 1573071"/>
              <a:gd name="connsiteY178" fmla="*/ 671900 h 2331043"/>
              <a:gd name="connsiteX0" fmla="*/ 102097 w 1573071"/>
              <a:gd name="connsiteY0" fmla="*/ 671900 h 2311063"/>
              <a:gd name="connsiteX1" fmla="*/ 91525 w 1573071"/>
              <a:gd name="connsiteY1" fmla="*/ 590128 h 2311063"/>
              <a:gd name="connsiteX2" fmla="*/ 93907 w 1573071"/>
              <a:gd name="connsiteY2" fmla="*/ 525834 h 2311063"/>
              <a:gd name="connsiteX3" fmla="*/ 201856 w 1573071"/>
              <a:gd name="connsiteY3" fmla="*/ 502815 h 2311063"/>
              <a:gd name="connsiteX4" fmla="*/ 334410 w 1573071"/>
              <a:gd name="connsiteY4" fmla="*/ 468686 h 2311063"/>
              <a:gd name="connsiteX5" fmla="*/ 384418 w 1573071"/>
              <a:gd name="connsiteY5" fmla="*/ 471065 h 2311063"/>
              <a:gd name="connsiteX6" fmla="*/ 432041 w 1573071"/>
              <a:gd name="connsiteY6" fmla="*/ 432967 h 2311063"/>
              <a:gd name="connsiteX7" fmla="*/ 484429 w 1573071"/>
              <a:gd name="connsiteY7" fmla="*/ 430586 h 2311063"/>
              <a:gd name="connsiteX8" fmla="*/ 508243 w 1573071"/>
              <a:gd name="connsiteY8" fmla="*/ 406772 h 2311063"/>
              <a:gd name="connsiteX9" fmla="*/ 567774 w 1573071"/>
              <a:gd name="connsiteY9" fmla="*/ 347239 h 2311063"/>
              <a:gd name="connsiteX10" fmla="*/ 577297 w 1573071"/>
              <a:gd name="connsiteY10" fmla="*/ 363911 h 2311063"/>
              <a:gd name="connsiteX11" fmla="*/ 598729 w 1573071"/>
              <a:gd name="connsiteY11" fmla="*/ 328192 h 2311063"/>
              <a:gd name="connsiteX12" fmla="*/ 636830 w 1573071"/>
              <a:gd name="connsiteY12" fmla="*/ 304377 h 2311063"/>
              <a:gd name="connsiteX13" fmla="*/ 713029 w 1573071"/>
              <a:gd name="connsiteY13" fmla="*/ 256754 h 2311063"/>
              <a:gd name="connsiteX14" fmla="*/ 741604 w 1573071"/>
              <a:gd name="connsiteY14" fmla="*/ 259136 h 2311063"/>
              <a:gd name="connsiteX15" fmla="*/ 784468 w 1573071"/>
              <a:gd name="connsiteY15" fmla="*/ 232940 h 2311063"/>
              <a:gd name="connsiteX16" fmla="*/ 820185 w 1573071"/>
              <a:gd name="connsiteY16" fmla="*/ 225799 h 2311063"/>
              <a:gd name="connsiteX17" fmla="*/ 855903 w 1573071"/>
              <a:gd name="connsiteY17" fmla="*/ 182936 h 2311063"/>
              <a:gd name="connsiteX18" fmla="*/ 908291 w 1573071"/>
              <a:gd name="connsiteY18" fmla="*/ 123405 h 2311063"/>
              <a:gd name="connsiteX19" fmla="*/ 901147 w 1573071"/>
              <a:gd name="connsiteY19" fmla="*/ 73399 h 2311063"/>
              <a:gd name="connsiteX20" fmla="*/ 920197 w 1573071"/>
              <a:gd name="connsiteY20" fmla="*/ 28155 h 2311063"/>
              <a:gd name="connsiteX21" fmla="*/ 922579 w 1573071"/>
              <a:gd name="connsiteY21" fmla="*/ 54349 h 2311063"/>
              <a:gd name="connsiteX22" fmla="*/ 946391 w 1573071"/>
              <a:gd name="connsiteY22" fmla="*/ 32917 h 2311063"/>
              <a:gd name="connsiteX23" fmla="*/ 982113 w 1573071"/>
              <a:gd name="connsiteY23" fmla="*/ 32915 h 2311063"/>
              <a:gd name="connsiteX24" fmla="*/ 1032116 w 1573071"/>
              <a:gd name="connsiteY24" fmla="*/ 59111 h 2311063"/>
              <a:gd name="connsiteX25" fmla="*/ 1060693 w 1573071"/>
              <a:gd name="connsiteY25" fmla="*/ 16246 h 2311063"/>
              <a:gd name="connsiteX26" fmla="*/ 1155942 w 1573071"/>
              <a:gd name="connsiteY26" fmla="*/ 6721 h 2311063"/>
              <a:gd name="connsiteX27" fmla="*/ 1182135 w 1573071"/>
              <a:gd name="connsiteY27" fmla="*/ 1961 h 2311063"/>
              <a:gd name="connsiteX28" fmla="*/ 1255954 w 1573071"/>
              <a:gd name="connsiteY28" fmla="*/ 44824 h 2311063"/>
              <a:gd name="connsiteX29" fmla="*/ 1310722 w 1573071"/>
              <a:gd name="connsiteY29" fmla="*/ 111499 h 2311063"/>
              <a:gd name="connsiteX30" fmla="*/ 1253572 w 1573071"/>
              <a:gd name="connsiteY30" fmla="*/ 125786 h 2311063"/>
              <a:gd name="connsiteX31" fmla="*/ 1229760 w 1573071"/>
              <a:gd name="connsiteY31" fmla="*/ 159124 h 2311063"/>
              <a:gd name="connsiteX32" fmla="*/ 1272622 w 1573071"/>
              <a:gd name="connsiteY32" fmla="*/ 178174 h 2311063"/>
              <a:gd name="connsiteX33" fmla="*/ 1298816 w 1573071"/>
              <a:gd name="connsiteY33" fmla="*/ 175792 h 2311063"/>
              <a:gd name="connsiteX34" fmla="*/ 1322629 w 1573071"/>
              <a:gd name="connsiteY34" fmla="*/ 192461 h 2311063"/>
              <a:gd name="connsiteX35" fmla="*/ 1351204 w 1573071"/>
              <a:gd name="connsiteY35" fmla="*/ 190080 h 2311063"/>
              <a:gd name="connsiteX36" fmla="*/ 1370255 w 1573071"/>
              <a:gd name="connsiteY36" fmla="*/ 201984 h 2311063"/>
              <a:gd name="connsiteX37" fmla="*/ 1289291 w 1573071"/>
              <a:gd name="connsiteY37" fmla="*/ 328192 h 2311063"/>
              <a:gd name="connsiteX38" fmla="*/ 1260716 w 1573071"/>
              <a:gd name="connsiteY38" fmla="*/ 340099 h 2311063"/>
              <a:gd name="connsiteX39" fmla="*/ 1184516 w 1573071"/>
              <a:gd name="connsiteY39" fmla="*/ 306761 h 2311063"/>
              <a:gd name="connsiteX40" fmla="*/ 1101172 w 1573071"/>
              <a:gd name="connsiteY40" fmla="*/ 251992 h 2311063"/>
              <a:gd name="connsiteX41" fmla="*/ 1003541 w 1573071"/>
              <a:gd name="connsiteY41" fmla="*/ 278186 h 2311063"/>
              <a:gd name="connsiteX42" fmla="*/ 991635 w 1573071"/>
              <a:gd name="connsiteY42" fmla="*/ 313905 h 2311063"/>
              <a:gd name="connsiteX43" fmla="*/ 1036879 w 1573071"/>
              <a:gd name="connsiteY43" fmla="*/ 342480 h 2311063"/>
              <a:gd name="connsiteX44" fmla="*/ 1063072 w 1573071"/>
              <a:gd name="connsiteY44" fmla="*/ 392486 h 2311063"/>
              <a:gd name="connsiteX45" fmla="*/ 1060691 w 1573071"/>
              <a:gd name="connsiteY45" fmla="*/ 411536 h 2311063"/>
              <a:gd name="connsiteX46" fmla="*/ 1044022 w 1573071"/>
              <a:gd name="connsiteY46" fmla="*/ 482974 h 2311063"/>
              <a:gd name="connsiteX47" fmla="*/ 1017829 w 1573071"/>
              <a:gd name="connsiteY47" fmla="*/ 530599 h 2311063"/>
              <a:gd name="connsiteX48" fmla="*/ 986872 w 1573071"/>
              <a:gd name="connsiteY48" fmla="*/ 556792 h 2311063"/>
              <a:gd name="connsiteX49" fmla="*/ 972585 w 1573071"/>
              <a:gd name="connsiteY49" fmla="*/ 618705 h 2311063"/>
              <a:gd name="connsiteX50" fmla="*/ 1044022 w 1573071"/>
              <a:gd name="connsiteY50" fmla="*/ 630611 h 2311063"/>
              <a:gd name="connsiteX51" fmla="*/ 1079741 w 1573071"/>
              <a:gd name="connsiteY51" fmla="*/ 590130 h 2311063"/>
              <a:gd name="connsiteX52" fmla="*/ 1110697 w 1573071"/>
              <a:gd name="connsiteY52" fmla="*/ 563936 h 2311063"/>
              <a:gd name="connsiteX53" fmla="*/ 1179754 w 1573071"/>
              <a:gd name="connsiteY53" fmla="*/ 554411 h 2311063"/>
              <a:gd name="connsiteX54" fmla="*/ 1189279 w 1573071"/>
              <a:gd name="connsiteY54" fmla="*/ 623467 h 2311063"/>
              <a:gd name="connsiteX55" fmla="*/ 1251191 w 1573071"/>
              <a:gd name="connsiteY55" fmla="*/ 659186 h 2311063"/>
              <a:gd name="connsiteX56" fmla="*/ 1263097 w 1573071"/>
              <a:gd name="connsiteY56" fmla="*/ 678236 h 2311063"/>
              <a:gd name="connsiteX57" fmla="*/ 1294054 w 1573071"/>
              <a:gd name="connsiteY57" fmla="*/ 675855 h 2311063"/>
              <a:gd name="connsiteX58" fmla="*/ 1272622 w 1573071"/>
              <a:gd name="connsiteY58" fmla="*/ 637755 h 2311063"/>
              <a:gd name="connsiteX59" fmla="*/ 1320247 w 1573071"/>
              <a:gd name="connsiteY59" fmla="*/ 640136 h 2311063"/>
              <a:gd name="connsiteX60" fmla="*/ 1332154 w 1573071"/>
              <a:gd name="connsiteY60" fmla="*/ 675855 h 2311063"/>
              <a:gd name="connsiteX61" fmla="*/ 1346442 w 1573071"/>
              <a:gd name="connsiteY61" fmla="*/ 644899 h 2311063"/>
              <a:gd name="connsiteX62" fmla="*/ 1375016 w 1573071"/>
              <a:gd name="connsiteY62" fmla="*/ 654424 h 2311063"/>
              <a:gd name="connsiteX63" fmla="*/ 1432166 w 1573071"/>
              <a:gd name="connsiteY63" fmla="*/ 644899 h 2311063"/>
              <a:gd name="connsiteX64" fmla="*/ 1448835 w 1573071"/>
              <a:gd name="connsiteY64" fmla="*/ 623467 h 2311063"/>
              <a:gd name="connsiteX65" fmla="*/ 1501222 w 1573071"/>
              <a:gd name="connsiteY65" fmla="*/ 640136 h 2311063"/>
              <a:gd name="connsiteX66" fmla="*/ 1505985 w 1573071"/>
              <a:gd name="connsiteY66" fmla="*/ 678236 h 2311063"/>
              <a:gd name="connsiteX67" fmla="*/ 1532179 w 1573071"/>
              <a:gd name="connsiteY67" fmla="*/ 687761 h 2311063"/>
              <a:gd name="connsiteX68" fmla="*/ 1522654 w 1573071"/>
              <a:gd name="connsiteY68" fmla="*/ 737767 h 2311063"/>
              <a:gd name="connsiteX69" fmla="*/ 1555991 w 1573071"/>
              <a:gd name="connsiteY69" fmla="*/ 754436 h 2311063"/>
              <a:gd name="connsiteX70" fmla="*/ 1555991 w 1573071"/>
              <a:gd name="connsiteY70" fmla="*/ 792536 h 2311063"/>
              <a:gd name="connsiteX71" fmla="*/ 1517891 w 1573071"/>
              <a:gd name="connsiteY71" fmla="*/ 787774 h 2311063"/>
              <a:gd name="connsiteX72" fmla="*/ 1479791 w 1573071"/>
              <a:gd name="connsiteY72" fmla="*/ 809205 h 2311063"/>
              <a:gd name="connsiteX73" fmla="*/ 1501222 w 1573071"/>
              <a:gd name="connsiteY73" fmla="*/ 825874 h 2311063"/>
              <a:gd name="connsiteX74" fmla="*/ 1541704 w 1573071"/>
              <a:gd name="connsiteY74" fmla="*/ 830636 h 2311063"/>
              <a:gd name="connsiteX75" fmla="*/ 1572660 w 1573071"/>
              <a:gd name="connsiteY75" fmla="*/ 861592 h 2311063"/>
              <a:gd name="connsiteX76" fmla="*/ 1560756 w 1573071"/>
              <a:gd name="connsiteY76" fmla="*/ 892547 h 2311063"/>
              <a:gd name="connsiteX77" fmla="*/ 1558376 w 1573071"/>
              <a:gd name="connsiteY77" fmla="*/ 923504 h 2311063"/>
              <a:gd name="connsiteX78" fmla="*/ 1555991 w 1573071"/>
              <a:gd name="connsiteY78" fmla="*/ 954461 h 2311063"/>
              <a:gd name="connsiteX79" fmla="*/ 1567897 w 1573071"/>
              <a:gd name="connsiteY79" fmla="*/ 973511 h 2311063"/>
              <a:gd name="connsiteX80" fmla="*/ 1517894 w 1573071"/>
              <a:gd name="connsiteY80" fmla="*/ 956839 h 2311063"/>
              <a:gd name="connsiteX81" fmla="*/ 1463123 w 1573071"/>
              <a:gd name="connsiteY81" fmla="*/ 975893 h 2311063"/>
              <a:gd name="connsiteX82" fmla="*/ 1425022 w 1573071"/>
              <a:gd name="connsiteY82" fmla="*/ 933030 h 2311063"/>
              <a:gd name="connsiteX83" fmla="*/ 1403591 w 1573071"/>
              <a:gd name="connsiteY83" fmla="*/ 925886 h 2311063"/>
              <a:gd name="connsiteX84" fmla="*/ 1389304 w 1573071"/>
              <a:gd name="connsiteY84" fmla="*/ 940174 h 2311063"/>
              <a:gd name="connsiteX85" fmla="*/ 1398829 w 1573071"/>
              <a:gd name="connsiteY85" fmla="*/ 968749 h 2311063"/>
              <a:gd name="connsiteX86" fmla="*/ 1348822 w 1573071"/>
              <a:gd name="connsiteY86" fmla="*/ 968749 h 2311063"/>
              <a:gd name="connsiteX87" fmla="*/ 1267860 w 1573071"/>
              <a:gd name="connsiteY87" fmla="*/ 987799 h 2311063"/>
              <a:gd name="connsiteX88" fmla="*/ 1239285 w 1573071"/>
              <a:gd name="connsiteY88" fmla="*/ 1009230 h 2311063"/>
              <a:gd name="connsiteX89" fmla="*/ 1213091 w 1573071"/>
              <a:gd name="connsiteY89" fmla="*/ 1013992 h 2311063"/>
              <a:gd name="connsiteX90" fmla="*/ 1191660 w 1573071"/>
              <a:gd name="connsiteY90" fmla="*/ 1025899 h 2311063"/>
              <a:gd name="connsiteX91" fmla="*/ 1160704 w 1573071"/>
              <a:gd name="connsiteY91" fmla="*/ 1023517 h 2311063"/>
              <a:gd name="connsiteX92" fmla="*/ 1101172 w 1573071"/>
              <a:gd name="connsiteY92" fmla="*/ 1049711 h 2311063"/>
              <a:gd name="connsiteX93" fmla="*/ 1060691 w 1573071"/>
              <a:gd name="connsiteY93" fmla="*/ 1042567 h 2311063"/>
              <a:gd name="connsiteX94" fmla="*/ 1022591 w 1573071"/>
              <a:gd name="connsiteY94" fmla="*/ 1063999 h 2311063"/>
              <a:gd name="connsiteX95" fmla="*/ 994016 w 1573071"/>
              <a:gd name="connsiteY95" fmla="*/ 1080667 h 2311063"/>
              <a:gd name="connsiteX96" fmla="*/ 989254 w 1573071"/>
              <a:gd name="connsiteY96" fmla="*/ 1109242 h 2311063"/>
              <a:gd name="connsiteX97" fmla="*/ 960679 w 1573071"/>
              <a:gd name="connsiteY97" fmla="*/ 1097336 h 2311063"/>
              <a:gd name="connsiteX98" fmla="*/ 958300 w 1573071"/>
              <a:gd name="connsiteY98" fmla="*/ 1147341 h 2311063"/>
              <a:gd name="connsiteX99" fmla="*/ 979731 w 1573071"/>
              <a:gd name="connsiteY99" fmla="*/ 1156865 h 2311063"/>
              <a:gd name="connsiteX100" fmla="*/ 974968 w 1573071"/>
              <a:gd name="connsiteY100" fmla="*/ 1230683 h 2311063"/>
              <a:gd name="connsiteX101" fmla="*/ 984494 w 1573071"/>
              <a:gd name="connsiteY101" fmla="*/ 1292598 h 2311063"/>
              <a:gd name="connsiteX102" fmla="*/ 1032119 w 1573071"/>
              <a:gd name="connsiteY102" fmla="*/ 1373560 h 2311063"/>
              <a:gd name="connsiteX103" fmla="*/ 1072600 w 1573071"/>
              <a:gd name="connsiteY103" fmla="*/ 1394991 h 2311063"/>
              <a:gd name="connsiteX104" fmla="*/ 1089269 w 1573071"/>
              <a:gd name="connsiteY104" fmla="*/ 1461666 h 2311063"/>
              <a:gd name="connsiteX105" fmla="*/ 1122607 w 1573071"/>
              <a:gd name="connsiteY105" fmla="*/ 1487860 h 2311063"/>
              <a:gd name="connsiteX106" fmla="*/ 1163088 w 1573071"/>
              <a:gd name="connsiteY106" fmla="*/ 1547391 h 2311063"/>
              <a:gd name="connsiteX107" fmla="*/ 1191663 w 1573071"/>
              <a:gd name="connsiteY107" fmla="*/ 1561679 h 2311063"/>
              <a:gd name="connsiteX108" fmla="*/ 1220238 w 1573071"/>
              <a:gd name="connsiteY108" fmla="*/ 1599778 h 2311063"/>
              <a:gd name="connsiteX109" fmla="*/ 1215943 w 1573071"/>
              <a:gd name="connsiteY109" fmla="*/ 1619638 h 2311063"/>
              <a:gd name="connsiteX110" fmla="*/ 1196425 w 1573071"/>
              <a:gd name="connsiteY110" fmla="*/ 1668835 h 2311063"/>
              <a:gd name="connsiteX111" fmla="*/ 1144037 w 1573071"/>
              <a:gd name="connsiteY111" fmla="*/ 1664071 h 2311063"/>
              <a:gd name="connsiteX112" fmla="*/ 1124987 w 1573071"/>
              <a:gd name="connsiteY112" fmla="*/ 1709314 h 2311063"/>
              <a:gd name="connsiteX113" fmla="*/ 1048787 w 1573071"/>
              <a:gd name="connsiteY113" fmla="*/ 1742652 h 2311063"/>
              <a:gd name="connsiteX114" fmla="*/ 1020212 w 1573071"/>
              <a:gd name="connsiteY114" fmla="*/ 1802183 h 2311063"/>
              <a:gd name="connsiteX115" fmla="*/ 1036881 w 1573071"/>
              <a:gd name="connsiteY115" fmla="*/ 1849808 h 2311063"/>
              <a:gd name="connsiteX116" fmla="*/ 1017832 w 1573071"/>
              <a:gd name="connsiteY116" fmla="*/ 1890291 h 2311063"/>
              <a:gd name="connsiteX117" fmla="*/ 984493 w 1573071"/>
              <a:gd name="connsiteY117" fmla="*/ 1887908 h 2311063"/>
              <a:gd name="connsiteX118" fmla="*/ 982112 w 1573071"/>
              <a:gd name="connsiteY118" fmla="*/ 1952202 h 2311063"/>
              <a:gd name="connsiteX119" fmla="*/ 946393 w 1573071"/>
              <a:gd name="connsiteY119" fmla="*/ 1968871 h 2311063"/>
              <a:gd name="connsiteX120" fmla="*/ 910674 w 1573071"/>
              <a:gd name="connsiteY120" fmla="*/ 1976014 h 2311063"/>
              <a:gd name="connsiteX121" fmla="*/ 910674 w 1573071"/>
              <a:gd name="connsiteY121" fmla="*/ 2040308 h 2311063"/>
              <a:gd name="connsiteX122" fmla="*/ 967824 w 1573071"/>
              <a:gd name="connsiteY122" fmla="*/ 2049833 h 2311063"/>
              <a:gd name="connsiteX123" fmla="*/ 1001162 w 1573071"/>
              <a:gd name="connsiteY123" fmla="*/ 2045071 h 2311063"/>
              <a:gd name="connsiteX124" fmla="*/ 1005922 w 1573071"/>
              <a:gd name="connsiteY124" fmla="*/ 2118890 h 2311063"/>
              <a:gd name="connsiteX125" fmla="*/ 982112 w 1573071"/>
              <a:gd name="connsiteY125" fmla="*/ 2140321 h 2311063"/>
              <a:gd name="connsiteX126" fmla="*/ 922581 w 1573071"/>
              <a:gd name="connsiteY126" fmla="*/ 2137941 h 2311063"/>
              <a:gd name="connsiteX127" fmla="*/ 870193 w 1573071"/>
              <a:gd name="connsiteY127" fmla="*/ 2147466 h 2311063"/>
              <a:gd name="connsiteX128" fmla="*/ 824949 w 1573071"/>
              <a:gd name="connsiteY128" fmla="*/ 2171279 h 2311063"/>
              <a:gd name="connsiteX129" fmla="*/ 779704 w 1573071"/>
              <a:gd name="connsiteY129" fmla="*/ 2178421 h 2311063"/>
              <a:gd name="connsiteX130" fmla="*/ 758274 w 1573071"/>
              <a:gd name="connsiteY130" fmla="*/ 2197473 h 2311063"/>
              <a:gd name="connsiteX131" fmla="*/ 751131 w 1573071"/>
              <a:gd name="connsiteY131" fmla="*/ 2242716 h 2311063"/>
              <a:gd name="connsiteX132" fmla="*/ 734462 w 1573071"/>
              <a:gd name="connsiteY132" fmla="*/ 2254623 h 2311063"/>
              <a:gd name="connsiteX133" fmla="*/ 689218 w 1573071"/>
              <a:gd name="connsiteY133" fmla="*/ 2304629 h 2311063"/>
              <a:gd name="connsiteX134" fmla="*/ 665406 w 1573071"/>
              <a:gd name="connsiteY134" fmla="*/ 2309390 h 2311063"/>
              <a:gd name="connsiteX135" fmla="*/ 520149 w 1573071"/>
              <a:gd name="connsiteY135" fmla="*/ 2295104 h 2311063"/>
              <a:gd name="connsiteX136" fmla="*/ 522531 w 1573071"/>
              <a:gd name="connsiteY136" fmla="*/ 2176040 h 2311063"/>
              <a:gd name="connsiteX137" fmla="*/ 539199 w 1573071"/>
              <a:gd name="connsiteY137" fmla="*/ 2154609 h 2311063"/>
              <a:gd name="connsiteX138" fmla="*/ 529674 w 1573071"/>
              <a:gd name="connsiteY138" fmla="*/ 2109366 h 2311063"/>
              <a:gd name="connsiteX139" fmla="*/ 553487 w 1573071"/>
              <a:gd name="connsiteY139" fmla="*/ 2095078 h 2311063"/>
              <a:gd name="connsiteX140" fmla="*/ 534437 w 1573071"/>
              <a:gd name="connsiteY140" fmla="*/ 2080791 h 2311063"/>
              <a:gd name="connsiteX141" fmla="*/ 522531 w 1573071"/>
              <a:gd name="connsiteY141" fmla="*/ 2045073 h 2311063"/>
              <a:gd name="connsiteX142" fmla="*/ 513006 w 1573071"/>
              <a:gd name="connsiteY142" fmla="*/ 1999829 h 2311063"/>
              <a:gd name="connsiteX143" fmla="*/ 510624 w 1573071"/>
              <a:gd name="connsiteY143" fmla="*/ 1968871 h 2311063"/>
              <a:gd name="connsiteX144" fmla="*/ 460618 w 1573071"/>
              <a:gd name="connsiteY144" fmla="*/ 1971254 h 2311063"/>
              <a:gd name="connsiteX145" fmla="*/ 427282 w 1573071"/>
              <a:gd name="connsiteY145" fmla="*/ 1935535 h 2311063"/>
              <a:gd name="connsiteX146" fmla="*/ 382037 w 1573071"/>
              <a:gd name="connsiteY146" fmla="*/ 1918865 h 2311063"/>
              <a:gd name="connsiteX147" fmla="*/ 367749 w 1573071"/>
              <a:gd name="connsiteY147" fmla="*/ 1868860 h 2311063"/>
              <a:gd name="connsiteX148" fmla="*/ 365368 w 1573071"/>
              <a:gd name="connsiteY148" fmla="*/ 1847428 h 2311063"/>
              <a:gd name="connsiteX149" fmla="*/ 334413 w 1573071"/>
              <a:gd name="connsiteY149" fmla="*/ 1802185 h 2311063"/>
              <a:gd name="connsiteX150" fmla="*/ 291549 w 1573071"/>
              <a:gd name="connsiteY150" fmla="*/ 1778372 h 2311063"/>
              <a:gd name="connsiteX151" fmla="*/ 248688 w 1573071"/>
              <a:gd name="connsiteY151" fmla="*/ 1749798 h 2311063"/>
              <a:gd name="connsiteX152" fmla="*/ 215349 w 1573071"/>
              <a:gd name="connsiteY152" fmla="*/ 1740272 h 2311063"/>
              <a:gd name="connsiteX153" fmla="*/ 217731 w 1573071"/>
              <a:gd name="connsiteY153" fmla="*/ 1695026 h 2311063"/>
              <a:gd name="connsiteX154" fmla="*/ 174868 w 1573071"/>
              <a:gd name="connsiteY154" fmla="*/ 1709316 h 2311063"/>
              <a:gd name="connsiteX155" fmla="*/ 186775 w 1573071"/>
              <a:gd name="connsiteY155" fmla="*/ 1742654 h 2311063"/>
              <a:gd name="connsiteX156" fmla="*/ 179631 w 1573071"/>
              <a:gd name="connsiteY156" fmla="*/ 1759323 h 2311063"/>
              <a:gd name="connsiteX157" fmla="*/ 141531 w 1573071"/>
              <a:gd name="connsiteY157" fmla="*/ 1730748 h 2311063"/>
              <a:gd name="connsiteX158" fmla="*/ 98669 w 1573071"/>
              <a:gd name="connsiteY158" fmla="*/ 1728366 h 2311063"/>
              <a:gd name="connsiteX159" fmla="*/ 43899 w 1573071"/>
              <a:gd name="connsiteY159" fmla="*/ 1709316 h 2311063"/>
              <a:gd name="connsiteX160" fmla="*/ 10560 w 1573071"/>
              <a:gd name="connsiteY160" fmla="*/ 1706932 h 2311063"/>
              <a:gd name="connsiteX161" fmla="*/ 1037 w 1573071"/>
              <a:gd name="connsiteY161" fmla="*/ 1654548 h 2311063"/>
              <a:gd name="connsiteX162" fmla="*/ 34374 w 1573071"/>
              <a:gd name="connsiteY162" fmla="*/ 1566441 h 2311063"/>
              <a:gd name="connsiteX163" fmla="*/ 60568 w 1573071"/>
              <a:gd name="connsiteY163" fmla="*/ 1518816 h 2311063"/>
              <a:gd name="connsiteX164" fmla="*/ 81999 w 1573071"/>
              <a:gd name="connsiteY164" fmla="*/ 1471191 h 2311063"/>
              <a:gd name="connsiteX165" fmla="*/ 108194 w 1573071"/>
              <a:gd name="connsiteY165" fmla="*/ 1433091 h 2311063"/>
              <a:gd name="connsiteX166" fmla="*/ 146293 w 1573071"/>
              <a:gd name="connsiteY166" fmla="*/ 1423566 h 2311063"/>
              <a:gd name="connsiteX167" fmla="*/ 153438 w 1573071"/>
              <a:gd name="connsiteY167" fmla="*/ 1387848 h 2311063"/>
              <a:gd name="connsiteX168" fmla="*/ 262975 w 1573071"/>
              <a:gd name="connsiteY168" fmla="*/ 1268785 h 2311063"/>
              <a:gd name="connsiteX169" fmla="*/ 286787 w 1573071"/>
              <a:gd name="connsiteY169" fmla="*/ 1130670 h 2311063"/>
              <a:gd name="connsiteX170" fmla="*/ 282025 w 1573071"/>
              <a:gd name="connsiteY170" fmla="*/ 1049710 h 2311063"/>
              <a:gd name="connsiteX171" fmla="*/ 196300 w 1573071"/>
              <a:gd name="connsiteY171" fmla="*/ 1037804 h 2311063"/>
              <a:gd name="connsiteX172" fmla="*/ 179632 w 1573071"/>
              <a:gd name="connsiteY172" fmla="*/ 956841 h 2311063"/>
              <a:gd name="connsiteX173" fmla="*/ 186775 w 1573071"/>
              <a:gd name="connsiteY173" fmla="*/ 890166 h 2311063"/>
              <a:gd name="connsiteX174" fmla="*/ 148675 w 1573071"/>
              <a:gd name="connsiteY174" fmla="*/ 852066 h 2311063"/>
              <a:gd name="connsiteX175" fmla="*/ 127244 w 1573071"/>
              <a:gd name="connsiteY175" fmla="*/ 811584 h 2311063"/>
              <a:gd name="connsiteX176" fmla="*/ 117719 w 1573071"/>
              <a:gd name="connsiteY176" fmla="*/ 752054 h 2311063"/>
              <a:gd name="connsiteX177" fmla="*/ 102097 w 1573071"/>
              <a:gd name="connsiteY177" fmla="*/ 671900 h 2311063"/>
              <a:gd name="connsiteX0" fmla="*/ 102097 w 1573071"/>
              <a:gd name="connsiteY0" fmla="*/ 671900 h 2310498"/>
              <a:gd name="connsiteX1" fmla="*/ 91525 w 1573071"/>
              <a:gd name="connsiteY1" fmla="*/ 590128 h 2310498"/>
              <a:gd name="connsiteX2" fmla="*/ 93907 w 1573071"/>
              <a:gd name="connsiteY2" fmla="*/ 525834 h 2310498"/>
              <a:gd name="connsiteX3" fmla="*/ 201856 w 1573071"/>
              <a:gd name="connsiteY3" fmla="*/ 502815 h 2310498"/>
              <a:gd name="connsiteX4" fmla="*/ 334410 w 1573071"/>
              <a:gd name="connsiteY4" fmla="*/ 468686 h 2310498"/>
              <a:gd name="connsiteX5" fmla="*/ 384418 w 1573071"/>
              <a:gd name="connsiteY5" fmla="*/ 471065 h 2310498"/>
              <a:gd name="connsiteX6" fmla="*/ 432041 w 1573071"/>
              <a:gd name="connsiteY6" fmla="*/ 432967 h 2310498"/>
              <a:gd name="connsiteX7" fmla="*/ 484429 w 1573071"/>
              <a:gd name="connsiteY7" fmla="*/ 430586 h 2310498"/>
              <a:gd name="connsiteX8" fmla="*/ 508243 w 1573071"/>
              <a:gd name="connsiteY8" fmla="*/ 406772 h 2310498"/>
              <a:gd name="connsiteX9" fmla="*/ 567774 w 1573071"/>
              <a:gd name="connsiteY9" fmla="*/ 347239 h 2310498"/>
              <a:gd name="connsiteX10" fmla="*/ 577297 w 1573071"/>
              <a:gd name="connsiteY10" fmla="*/ 363911 h 2310498"/>
              <a:gd name="connsiteX11" fmla="*/ 598729 w 1573071"/>
              <a:gd name="connsiteY11" fmla="*/ 328192 h 2310498"/>
              <a:gd name="connsiteX12" fmla="*/ 636830 w 1573071"/>
              <a:gd name="connsiteY12" fmla="*/ 304377 h 2310498"/>
              <a:gd name="connsiteX13" fmla="*/ 713029 w 1573071"/>
              <a:gd name="connsiteY13" fmla="*/ 256754 h 2310498"/>
              <a:gd name="connsiteX14" fmla="*/ 741604 w 1573071"/>
              <a:gd name="connsiteY14" fmla="*/ 259136 h 2310498"/>
              <a:gd name="connsiteX15" fmla="*/ 784468 w 1573071"/>
              <a:gd name="connsiteY15" fmla="*/ 232940 h 2310498"/>
              <a:gd name="connsiteX16" fmla="*/ 820185 w 1573071"/>
              <a:gd name="connsiteY16" fmla="*/ 225799 h 2310498"/>
              <a:gd name="connsiteX17" fmla="*/ 855903 w 1573071"/>
              <a:gd name="connsiteY17" fmla="*/ 182936 h 2310498"/>
              <a:gd name="connsiteX18" fmla="*/ 908291 w 1573071"/>
              <a:gd name="connsiteY18" fmla="*/ 123405 h 2310498"/>
              <a:gd name="connsiteX19" fmla="*/ 901147 w 1573071"/>
              <a:gd name="connsiteY19" fmla="*/ 73399 h 2310498"/>
              <a:gd name="connsiteX20" fmla="*/ 920197 w 1573071"/>
              <a:gd name="connsiteY20" fmla="*/ 28155 h 2310498"/>
              <a:gd name="connsiteX21" fmla="*/ 922579 w 1573071"/>
              <a:gd name="connsiteY21" fmla="*/ 54349 h 2310498"/>
              <a:gd name="connsiteX22" fmla="*/ 946391 w 1573071"/>
              <a:gd name="connsiteY22" fmla="*/ 32917 h 2310498"/>
              <a:gd name="connsiteX23" fmla="*/ 982113 w 1573071"/>
              <a:gd name="connsiteY23" fmla="*/ 32915 h 2310498"/>
              <a:gd name="connsiteX24" fmla="*/ 1032116 w 1573071"/>
              <a:gd name="connsiteY24" fmla="*/ 59111 h 2310498"/>
              <a:gd name="connsiteX25" fmla="*/ 1060693 w 1573071"/>
              <a:gd name="connsiteY25" fmla="*/ 16246 h 2310498"/>
              <a:gd name="connsiteX26" fmla="*/ 1155942 w 1573071"/>
              <a:gd name="connsiteY26" fmla="*/ 6721 h 2310498"/>
              <a:gd name="connsiteX27" fmla="*/ 1182135 w 1573071"/>
              <a:gd name="connsiteY27" fmla="*/ 1961 h 2310498"/>
              <a:gd name="connsiteX28" fmla="*/ 1255954 w 1573071"/>
              <a:gd name="connsiteY28" fmla="*/ 44824 h 2310498"/>
              <a:gd name="connsiteX29" fmla="*/ 1310722 w 1573071"/>
              <a:gd name="connsiteY29" fmla="*/ 111499 h 2310498"/>
              <a:gd name="connsiteX30" fmla="*/ 1253572 w 1573071"/>
              <a:gd name="connsiteY30" fmla="*/ 125786 h 2310498"/>
              <a:gd name="connsiteX31" fmla="*/ 1229760 w 1573071"/>
              <a:gd name="connsiteY31" fmla="*/ 159124 h 2310498"/>
              <a:gd name="connsiteX32" fmla="*/ 1272622 w 1573071"/>
              <a:gd name="connsiteY32" fmla="*/ 178174 h 2310498"/>
              <a:gd name="connsiteX33" fmla="*/ 1298816 w 1573071"/>
              <a:gd name="connsiteY33" fmla="*/ 175792 h 2310498"/>
              <a:gd name="connsiteX34" fmla="*/ 1322629 w 1573071"/>
              <a:gd name="connsiteY34" fmla="*/ 192461 h 2310498"/>
              <a:gd name="connsiteX35" fmla="*/ 1351204 w 1573071"/>
              <a:gd name="connsiteY35" fmla="*/ 190080 h 2310498"/>
              <a:gd name="connsiteX36" fmla="*/ 1370255 w 1573071"/>
              <a:gd name="connsiteY36" fmla="*/ 201984 h 2310498"/>
              <a:gd name="connsiteX37" fmla="*/ 1289291 w 1573071"/>
              <a:gd name="connsiteY37" fmla="*/ 328192 h 2310498"/>
              <a:gd name="connsiteX38" fmla="*/ 1260716 w 1573071"/>
              <a:gd name="connsiteY38" fmla="*/ 340099 h 2310498"/>
              <a:gd name="connsiteX39" fmla="*/ 1184516 w 1573071"/>
              <a:gd name="connsiteY39" fmla="*/ 306761 h 2310498"/>
              <a:gd name="connsiteX40" fmla="*/ 1101172 w 1573071"/>
              <a:gd name="connsiteY40" fmla="*/ 251992 h 2310498"/>
              <a:gd name="connsiteX41" fmla="*/ 1003541 w 1573071"/>
              <a:gd name="connsiteY41" fmla="*/ 278186 h 2310498"/>
              <a:gd name="connsiteX42" fmla="*/ 991635 w 1573071"/>
              <a:gd name="connsiteY42" fmla="*/ 313905 h 2310498"/>
              <a:gd name="connsiteX43" fmla="*/ 1036879 w 1573071"/>
              <a:gd name="connsiteY43" fmla="*/ 342480 h 2310498"/>
              <a:gd name="connsiteX44" fmla="*/ 1063072 w 1573071"/>
              <a:gd name="connsiteY44" fmla="*/ 392486 h 2310498"/>
              <a:gd name="connsiteX45" fmla="*/ 1060691 w 1573071"/>
              <a:gd name="connsiteY45" fmla="*/ 411536 h 2310498"/>
              <a:gd name="connsiteX46" fmla="*/ 1044022 w 1573071"/>
              <a:gd name="connsiteY46" fmla="*/ 482974 h 2310498"/>
              <a:gd name="connsiteX47" fmla="*/ 1017829 w 1573071"/>
              <a:gd name="connsiteY47" fmla="*/ 530599 h 2310498"/>
              <a:gd name="connsiteX48" fmla="*/ 986872 w 1573071"/>
              <a:gd name="connsiteY48" fmla="*/ 556792 h 2310498"/>
              <a:gd name="connsiteX49" fmla="*/ 972585 w 1573071"/>
              <a:gd name="connsiteY49" fmla="*/ 618705 h 2310498"/>
              <a:gd name="connsiteX50" fmla="*/ 1044022 w 1573071"/>
              <a:gd name="connsiteY50" fmla="*/ 630611 h 2310498"/>
              <a:gd name="connsiteX51" fmla="*/ 1079741 w 1573071"/>
              <a:gd name="connsiteY51" fmla="*/ 590130 h 2310498"/>
              <a:gd name="connsiteX52" fmla="*/ 1110697 w 1573071"/>
              <a:gd name="connsiteY52" fmla="*/ 563936 h 2310498"/>
              <a:gd name="connsiteX53" fmla="*/ 1179754 w 1573071"/>
              <a:gd name="connsiteY53" fmla="*/ 554411 h 2310498"/>
              <a:gd name="connsiteX54" fmla="*/ 1189279 w 1573071"/>
              <a:gd name="connsiteY54" fmla="*/ 623467 h 2310498"/>
              <a:gd name="connsiteX55" fmla="*/ 1251191 w 1573071"/>
              <a:gd name="connsiteY55" fmla="*/ 659186 h 2310498"/>
              <a:gd name="connsiteX56" fmla="*/ 1263097 w 1573071"/>
              <a:gd name="connsiteY56" fmla="*/ 678236 h 2310498"/>
              <a:gd name="connsiteX57" fmla="*/ 1294054 w 1573071"/>
              <a:gd name="connsiteY57" fmla="*/ 675855 h 2310498"/>
              <a:gd name="connsiteX58" fmla="*/ 1272622 w 1573071"/>
              <a:gd name="connsiteY58" fmla="*/ 637755 h 2310498"/>
              <a:gd name="connsiteX59" fmla="*/ 1320247 w 1573071"/>
              <a:gd name="connsiteY59" fmla="*/ 640136 h 2310498"/>
              <a:gd name="connsiteX60" fmla="*/ 1332154 w 1573071"/>
              <a:gd name="connsiteY60" fmla="*/ 675855 h 2310498"/>
              <a:gd name="connsiteX61" fmla="*/ 1346442 w 1573071"/>
              <a:gd name="connsiteY61" fmla="*/ 644899 h 2310498"/>
              <a:gd name="connsiteX62" fmla="*/ 1375016 w 1573071"/>
              <a:gd name="connsiteY62" fmla="*/ 654424 h 2310498"/>
              <a:gd name="connsiteX63" fmla="*/ 1432166 w 1573071"/>
              <a:gd name="connsiteY63" fmla="*/ 644899 h 2310498"/>
              <a:gd name="connsiteX64" fmla="*/ 1448835 w 1573071"/>
              <a:gd name="connsiteY64" fmla="*/ 623467 h 2310498"/>
              <a:gd name="connsiteX65" fmla="*/ 1501222 w 1573071"/>
              <a:gd name="connsiteY65" fmla="*/ 640136 h 2310498"/>
              <a:gd name="connsiteX66" fmla="*/ 1505985 w 1573071"/>
              <a:gd name="connsiteY66" fmla="*/ 678236 h 2310498"/>
              <a:gd name="connsiteX67" fmla="*/ 1532179 w 1573071"/>
              <a:gd name="connsiteY67" fmla="*/ 687761 h 2310498"/>
              <a:gd name="connsiteX68" fmla="*/ 1522654 w 1573071"/>
              <a:gd name="connsiteY68" fmla="*/ 737767 h 2310498"/>
              <a:gd name="connsiteX69" fmla="*/ 1555991 w 1573071"/>
              <a:gd name="connsiteY69" fmla="*/ 754436 h 2310498"/>
              <a:gd name="connsiteX70" fmla="*/ 1555991 w 1573071"/>
              <a:gd name="connsiteY70" fmla="*/ 792536 h 2310498"/>
              <a:gd name="connsiteX71" fmla="*/ 1517891 w 1573071"/>
              <a:gd name="connsiteY71" fmla="*/ 787774 h 2310498"/>
              <a:gd name="connsiteX72" fmla="*/ 1479791 w 1573071"/>
              <a:gd name="connsiteY72" fmla="*/ 809205 h 2310498"/>
              <a:gd name="connsiteX73" fmla="*/ 1501222 w 1573071"/>
              <a:gd name="connsiteY73" fmla="*/ 825874 h 2310498"/>
              <a:gd name="connsiteX74" fmla="*/ 1541704 w 1573071"/>
              <a:gd name="connsiteY74" fmla="*/ 830636 h 2310498"/>
              <a:gd name="connsiteX75" fmla="*/ 1572660 w 1573071"/>
              <a:gd name="connsiteY75" fmla="*/ 861592 h 2310498"/>
              <a:gd name="connsiteX76" fmla="*/ 1560756 w 1573071"/>
              <a:gd name="connsiteY76" fmla="*/ 892547 h 2310498"/>
              <a:gd name="connsiteX77" fmla="*/ 1558376 w 1573071"/>
              <a:gd name="connsiteY77" fmla="*/ 923504 h 2310498"/>
              <a:gd name="connsiteX78" fmla="*/ 1555991 w 1573071"/>
              <a:gd name="connsiteY78" fmla="*/ 954461 h 2310498"/>
              <a:gd name="connsiteX79" fmla="*/ 1567897 w 1573071"/>
              <a:gd name="connsiteY79" fmla="*/ 973511 h 2310498"/>
              <a:gd name="connsiteX80" fmla="*/ 1517894 w 1573071"/>
              <a:gd name="connsiteY80" fmla="*/ 956839 h 2310498"/>
              <a:gd name="connsiteX81" fmla="*/ 1463123 w 1573071"/>
              <a:gd name="connsiteY81" fmla="*/ 975893 h 2310498"/>
              <a:gd name="connsiteX82" fmla="*/ 1425022 w 1573071"/>
              <a:gd name="connsiteY82" fmla="*/ 933030 h 2310498"/>
              <a:gd name="connsiteX83" fmla="*/ 1403591 w 1573071"/>
              <a:gd name="connsiteY83" fmla="*/ 925886 h 2310498"/>
              <a:gd name="connsiteX84" fmla="*/ 1389304 w 1573071"/>
              <a:gd name="connsiteY84" fmla="*/ 940174 h 2310498"/>
              <a:gd name="connsiteX85" fmla="*/ 1398829 w 1573071"/>
              <a:gd name="connsiteY85" fmla="*/ 968749 h 2310498"/>
              <a:gd name="connsiteX86" fmla="*/ 1348822 w 1573071"/>
              <a:gd name="connsiteY86" fmla="*/ 968749 h 2310498"/>
              <a:gd name="connsiteX87" fmla="*/ 1267860 w 1573071"/>
              <a:gd name="connsiteY87" fmla="*/ 987799 h 2310498"/>
              <a:gd name="connsiteX88" fmla="*/ 1239285 w 1573071"/>
              <a:gd name="connsiteY88" fmla="*/ 1009230 h 2310498"/>
              <a:gd name="connsiteX89" fmla="*/ 1213091 w 1573071"/>
              <a:gd name="connsiteY89" fmla="*/ 1013992 h 2310498"/>
              <a:gd name="connsiteX90" fmla="*/ 1191660 w 1573071"/>
              <a:gd name="connsiteY90" fmla="*/ 1025899 h 2310498"/>
              <a:gd name="connsiteX91" fmla="*/ 1160704 w 1573071"/>
              <a:gd name="connsiteY91" fmla="*/ 1023517 h 2310498"/>
              <a:gd name="connsiteX92" fmla="*/ 1101172 w 1573071"/>
              <a:gd name="connsiteY92" fmla="*/ 1049711 h 2310498"/>
              <a:gd name="connsiteX93" fmla="*/ 1060691 w 1573071"/>
              <a:gd name="connsiteY93" fmla="*/ 1042567 h 2310498"/>
              <a:gd name="connsiteX94" fmla="*/ 1022591 w 1573071"/>
              <a:gd name="connsiteY94" fmla="*/ 1063999 h 2310498"/>
              <a:gd name="connsiteX95" fmla="*/ 994016 w 1573071"/>
              <a:gd name="connsiteY95" fmla="*/ 1080667 h 2310498"/>
              <a:gd name="connsiteX96" fmla="*/ 989254 w 1573071"/>
              <a:gd name="connsiteY96" fmla="*/ 1109242 h 2310498"/>
              <a:gd name="connsiteX97" fmla="*/ 960679 w 1573071"/>
              <a:gd name="connsiteY97" fmla="*/ 1097336 h 2310498"/>
              <a:gd name="connsiteX98" fmla="*/ 958300 w 1573071"/>
              <a:gd name="connsiteY98" fmla="*/ 1147341 h 2310498"/>
              <a:gd name="connsiteX99" fmla="*/ 979731 w 1573071"/>
              <a:gd name="connsiteY99" fmla="*/ 1156865 h 2310498"/>
              <a:gd name="connsiteX100" fmla="*/ 974968 w 1573071"/>
              <a:gd name="connsiteY100" fmla="*/ 1230683 h 2310498"/>
              <a:gd name="connsiteX101" fmla="*/ 984494 w 1573071"/>
              <a:gd name="connsiteY101" fmla="*/ 1292598 h 2310498"/>
              <a:gd name="connsiteX102" fmla="*/ 1032119 w 1573071"/>
              <a:gd name="connsiteY102" fmla="*/ 1373560 h 2310498"/>
              <a:gd name="connsiteX103" fmla="*/ 1072600 w 1573071"/>
              <a:gd name="connsiteY103" fmla="*/ 1394991 h 2310498"/>
              <a:gd name="connsiteX104" fmla="*/ 1089269 w 1573071"/>
              <a:gd name="connsiteY104" fmla="*/ 1461666 h 2310498"/>
              <a:gd name="connsiteX105" fmla="*/ 1122607 w 1573071"/>
              <a:gd name="connsiteY105" fmla="*/ 1487860 h 2310498"/>
              <a:gd name="connsiteX106" fmla="*/ 1163088 w 1573071"/>
              <a:gd name="connsiteY106" fmla="*/ 1547391 h 2310498"/>
              <a:gd name="connsiteX107" fmla="*/ 1191663 w 1573071"/>
              <a:gd name="connsiteY107" fmla="*/ 1561679 h 2310498"/>
              <a:gd name="connsiteX108" fmla="*/ 1220238 w 1573071"/>
              <a:gd name="connsiteY108" fmla="*/ 1599778 h 2310498"/>
              <a:gd name="connsiteX109" fmla="*/ 1215943 w 1573071"/>
              <a:gd name="connsiteY109" fmla="*/ 1619638 h 2310498"/>
              <a:gd name="connsiteX110" fmla="*/ 1196425 w 1573071"/>
              <a:gd name="connsiteY110" fmla="*/ 1668835 h 2310498"/>
              <a:gd name="connsiteX111" fmla="*/ 1144037 w 1573071"/>
              <a:gd name="connsiteY111" fmla="*/ 1664071 h 2310498"/>
              <a:gd name="connsiteX112" fmla="*/ 1124987 w 1573071"/>
              <a:gd name="connsiteY112" fmla="*/ 1709314 h 2310498"/>
              <a:gd name="connsiteX113" fmla="*/ 1048787 w 1573071"/>
              <a:gd name="connsiteY113" fmla="*/ 1742652 h 2310498"/>
              <a:gd name="connsiteX114" fmla="*/ 1020212 w 1573071"/>
              <a:gd name="connsiteY114" fmla="*/ 1802183 h 2310498"/>
              <a:gd name="connsiteX115" fmla="*/ 1036881 w 1573071"/>
              <a:gd name="connsiteY115" fmla="*/ 1849808 h 2310498"/>
              <a:gd name="connsiteX116" fmla="*/ 1017832 w 1573071"/>
              <a:gd name="connsiteY116" fmla="*/ 1890291 h 2310498"/>
              <a:gd name="connsiteX117" fmla="*/ 984493 w 1573071"/>
              <a:gd name="connsiteY117" fmla="*/ 1887908 h 2310498"/>
              <a:gd name="connsiteX118" fmla="*/ 982112 w 1573071"/>
              <a:gd name="connsiteY118" fmla="*/ 1952202 h 2310498"/>
              <a:gd name="connsiteX119" fmla="*/ 946393 w 1573071"/>
              <a:gd name="connsiteY119" fmla="*/ 1968871 h 2310498"/>
              <a:gd name="connsiteX120" fmla="*/ 910674 w 1573071"/>
              <a:gd name="connsiteY120" fmla="*/ 1976014 h 2310498"/>
              <a:gd name="connsiteX121" fmla="*/ 910674 w 1573071"/>
              <a:gd name="connsiteY121" fmla="*/ 2040308 h 2310498"/>
              <a:gd name="connsiteX122" fmla="*/ 967824 w 1573071"/>
              <a:gd name="connsiteY122" fmla="*/ 2049833 h 2310498"/>
              <a:gd name="connsiteX123" fmla="*/ 1001162 w 1573071"/>
              <a:gd name="connsiteY123" fmla="*/ 2045071 h 2310498"/>
              <a:gd name="connsiteX124" fmla="*/ 1005922 w 1573071"/>
              <a:gd name="connsiteY124" fmla="*/ 2118890 h 2310498"/>
              <a:gd name="connsiteX125" fmla="*/ 982112 w 1573071"/>
              <a:gd name="connsiteY125" fmla="*/ 2140321 h 2310498"/>
              <a:gd name="connsiteX126" fmla="*/ 922581 w 1573071"/>
              <a:gd name="connsiteY126" fmla="*/ 2137941 h 2310498"/>
              <a:gd name="connsiteX127" fmla="*/ 870193 w 1573071"/>
              <a:gd name="connsiteY127" fmla="*/ 2147466 h 2310498"/>
              <a:gd name="connsiteX128" fmla="*/ 824949 w 1573071"/>
              <a:gd name="connsiteY128" fmla="*/ 2171279 h 2310498"/>
              <a:gd name="connsiteX129" fmla="*/ 779704 w 1573071"/>
              <a:gd name="connsiteY129" fmla="*/ 2178421 h 2310498"/>
              <a:gd name="connsiteX130" fmla="*/ 758274 w 1573071"/>
              <a:gd name="connsiteY130" fmla="*/ 2197473 h 2310498"/>
              <a:gd name="connsiteX131" fmla="*/ 751131 w 1573071"/>
              <a:gd name="connsiteY131" fmla="*/ 2242716 h 2310498"/>
              <a:gd name="connsiteX132" fmla="*/ 734462 w 1573071"/>
              <a:gd name="connsiteY132" fmla="*/ 2254623 h 2310498"/>
              <a:gd name="connsiteX133" fmla="*/ 689218 w 1573071"/>
              <a:gd name="connsiteY133" fmla="*/ 2304629 h 2310498"/>
              <a:gd name="connsiteX134" fmla="*/ 520149 w 1573071"/>
              <a:gd name="connsiteY134" fmla="*/ 2295104 h 2310498"/>
              <a:gd name="connsiteX135" fmla="*/ 522531 w 1573071"/>
              <a:gd name="connsiteY135" fmla="*/ 2176040 h 2310498"/>
              <a:gd name="connsiteX136" fmla="*/ 539199 w 1573071"/>
              <a:gd name="connsiteY136" fmla="*/ 2154609 h 2310498"/>
              <a:gd name="connsiteX137" fmla="*/ 529674 w 1573071"/>
              <a:gd name="connsiteY137" fmla="*/ 2109366 h 2310498"/>
              <a:gd name="connsiteX138" fmla="*/ 553487 w 1573071"/>
              <a:gd name="connsiteY138" fmla="*/ 2095078 h 2310498"/>
              <a:gd name="connsiteX139" fmla="*/ 534437 w 1573071"/>
              <a:gd name="connsiteY139" fmla="*/ 2080791 h 2310498"/>
              <a:gd name="connsiteX140" fmla="*/ 522531 w 1573071"/>
              <a:gd name="connsiteY140" fmla="*/ 2045073 h 2310498"/>
              <a:gd name="connsiteX141" fmla="*/ 513006 w 1573071"/>
              <a:gd name="connsiteY141" fmla="*/ 1999829 h 2310498"/>
              <a:gd name="connsiteX142" fmla="*/ 510624 w 1573071"/>
              <a:gd name="connsiteY142" fmla="*/ 1968871 h 2310498"/>
              <a:gd name="connsiteX143" fmla="*/ 460618 w 1573071"/>
              <a:gd name="connsiteY143" fmla="*/ 1971254 h 2310498"/>
              <a:gd name="connsiteX144" fmla="*/ 427282 w 1573071"/>
              <a:gd name="connsiteY144" fmla="*/ 1935535 h 2310498"/>
              <a:gd name="connsiteX145" fmla="*/ 382037 w 1573071"/>
              <a:gd name="connsiteY145" fmla="*/ 1918865 h 2310498"/>
              <a:gd name="connsiteX146" fmla="*/ 367749 w 1573071"/>
              <a:gd name="connsiteY146" fmla="*/ 1868860 h 2310498"/>
              <a:gd name="connsiteX147" fmla="*/ 365368 w 1573071"/>
              <a:gd name="connsiteY147" fmla="*/ 1847428 h 2310498"/>
              <a:gd name="connsiteX148" fmla="*/ 334413 w 1573071"/>
              <a:gd name="connsiteY148" fmla="*/ 1802185 h 2310498"/>
              <a:gd name="connsiteX149" fmla="*/ 291549 w 1573071"/>
              <a:gd name="connsiteY149" fmla="*/ 1778372 h 2310498"/>
              <a:gd name="connsiteX150" fmla="*/ 248688 w 1573071"/>
              <a:gd name="connsiteY150" fmla="*/ 1749798 h 2310498"/>
              <a:gd name="connsiteX151" fmla="*/ 215349 w 1573071"/>
              <a:gd name="connsiteY151" fmla="*/ 1740272 h 2310498"/>
              <a:gd name="connsiteX152" fmla="*/ 217731 w 1573071"/>
              <a:gd name="connsiteY152" fmla="*/ 1695026 h 2310498"/>
              <a:gd name="connsiteX153" fmla="*/ 174868 w 1573071"/>
              <a:gd name="connsiteY153" fmla="*/ 1709316 h 2310498"/>
              <a:gd name="connsiteX154" fmla="*/ 186775 w 1573071"/>
              <a:gd name="connsiteY154" fmla="*/ 1742654 h 2310498"/>
              <a:gd name="connsiteX155" fmla="*/ 179631 w 1573071"/>
              <a:gd name="connsiteY155" fmla="*/ 1759323 h 2310498"/>
              <a:gd name="connsiteX156" fmla="*/ 141531 w 1573071"/>
              <a:gd name="connsiteY156" fmla="*/ 1730748 h 2310498"/>
              <a:gd name="connsiteX157" fmla="*/ 98669 w 1573071"/>
              <a:gd name="connsiteY157" fmla="*/ 1728366 h 2310498"/>
              <a:gd name="connsiteX158" fmla="*/ 43899 w 1573071"/>
              <a:gd name="connsiteY158" fmla="*/ 1709316 h 2310498"/>
              <a:gd name="connsiteX159" fmla="*/ 10560 w 1573071"/>
              <a:gd name="connsiteY159" fmla="*/ 1706932 h 2310498"/>
              <a:gd name="connsiteX160" fmla="*/ 1037 w 1573071"/>
              <a:gd name="connsiteY160" fmla="*/ 1654548 h 2310498"/>
              <a:gd name="connsiteX161" fmla="*/ 34374 w 1573071"/>
              <a:gd name="connsiteY161" fmla="*/ 1566441 h 2310498"/>
              <a:gd name="connsiteX162" fmla="*/ 60568 w 1573071"/>
              <a:gd name="connsiteY162" fmla="*/ 1518816 h 2310498"/>
              <a:gd name="connsiteX163" fmla="*/ 81999 w 1573071"/>
              <a:gd name="connsiteY163" fmla="*/ 1471191 h 2310498"/>
              <a:gd name="connsiteX164" fmla="*/ 108194 w 1573071"/>
              <a:gd name="connsiteY164" fmla="*/ 1433091 h 2310498"/>
              <a:gd name="connsiteX165" fmla="*/ 146293 w 1573071"/>
              <a:gd name="connsiteY165" fmla="*/ 1423566 h 2310498"/>
              <a:gd name="connsiteX166" fmla="*/ 153438 w 1573071"/>
              <a:gd name="connsiteY166" fmla="*/ 1387848 h 2310498"/>
              <a:gd name="connsiteX167" fmla="*/ 262975 w 1573071"/>
              <a:gd name="connsiteY167" fmla="*/ 1268785 h 2310498"/>
              <a:gd name="connsiteX168" fmla="*/ 286787 w 1573071"/>
              <a:gd name="connsiteY168" fmla="*/ 1130670 h 2310498"/>
              <a:gd name="connsiteX169" fmla="*/ 282025 w 1573071"/>
              <a:gd name="connsiteY169" fmla="*/ 1049710 h 2310498"/>
              <a:gd name="connsiteX170" fmla="*/ 196300 w 1573071"/>
              <a:gd name="connsiteY170" fmla="*/ 1037804 h 2310498"/>
              <a:gd name="connsiteX171" fmla="*/ 179632 w 1573071"/>
              <a:gd name="connsiteY171" fmla="*/ 956841 h 2310498"/>
              <a:gd name="connsiteX172" fmla="*/ 186775 w 1573071"/>
              <a:gd name="connsiteY172" fmla="*/ 890166 h 2310498"/>
              <a:gd name="connsiteX173" fmla="*/ 148675 w 1573071"/>
              <a:gd name="connsiteY173" fmla="*/ 852066 h 2310498"/>
              <a:gd name="connsiteX174" fmla="*/ 127244 w 1573071"/>
              <a:gd name="connsiteY174" fmla="*/ 811584 h 2310498"/>
              <a:gd name="connsiteX175" fmla="*/ 117719 w 1573071"/>
              <a:gd name="connsiteY175" fmla="*/ 752054 h 2310498"/>
              <a:gd name="connsiteX176" fmla="*/ 102097 w 1573071"/>
              <a:gd name="connsiteY176" fmla="*/ 671900 h 2310498"/>
              <a:gd name="connsiteX0" fmla="*/ 102097 w 1573071"/>
              <a:gd name="connsiteY0" fmla="*/ 671900 h 2297483"/>
              <a:gd name="connsiteX1" fmla="*/ 91525 w 1573071"/>
              <a:gd name="connsiteY1" fmla="*/ 590128 h 2297483"/>
              <a:gd name="connsiteX2" fmla="*/ 93907 w 1573071"/>
              <a:gd name="connsiteY2" fmla="*/ 525834 h 2297483"/>
              <a:gd name="connsiteX3" fmla="*/ 201856 w 1573071"/>
              <a:gd name="connsiteY3" fmla="*/ 502815 h 2297483"/>
              <a:gd name="connsiteX4" fmla="*/ 334410 w 1573071"/>
              <a:gd name="connsiteY4" fmla="*/ 468686 h 2297483"/>
              <a:gd name="connsiteX5" fmla="*/ 384418 w 1573071"/>
              <a:gd name="connsiteY5" fmla="*/ 471065 h 2297483"/>
              <a:gd name="connsiteX6" fmla="*/ 432041 w 1573071"/>
              <a:gd name="connsiteY6" fmla="*/ 432967 h 2297483"/>
              <a:gd name="connsiteX7" fmla="*/ 484429 w 1573071"/>
              <a:gd name="connsiteY7" fmla="*/ 430586 h 2297483"/>
              <a:gd name="connsiteX8" fmla="*/ 508243 w 1573071"/>
              <a:gd name="connsiteY8" fmla="*/ 406772 h 2297483"/>
              <a:gd name="connsiteX9" fmla="*/ 567774 w 1573071"/>
              <a:gd name="connsiteY9" fmla="*/ 347239 h 2297483"/>
              <a:gd name="connsiteX10" fmla="*/ 577297 w 1573071"/>
              <a:gd name="connsiteY10" fmla="*/ 363911 h 2297483"/>
              <a:gd name="connsiteX11" fmla="*/ 598729 w 1573071"/>
              <a:gd name="connsiteY11" fmla="*/ 328192 h 2297483"/>
              <a:gd name="connsiteX12" fmla="*/ 636830 w 1573071"/>
              <a:gd name="connsiteY12" fmla="*/ 304377 h 2297483"/>
              <a:gd name="connsiteX13" fmla="*/ 713029 w 1573071"/>
              <a:gd name="connsiteY13" fmla="*/ 256754 h 2297483"/>
              <a:gd name="connsiteX14" fmla="*/ 741604 w 1573071"/>
              <a:gd name="connsiteY14" fmla="*/ 259136 h 2297483"/>
              <a:gd name="connsiteX15" fmla="*/ 784468 w 1573071"/>
              <a:gd name="connsiteY15" fmla="*/ 232940 h 2297483"/>
              <a:gd name="connsiteX16" fmla="*/ 820185 w 1573071"/>
              <a:gd name="connsiteY16" fmla="*/ 225799 h 2297483"/>
              <a:gd name="connsiteX17" fmla="*/ 855903 w 1573071"/>
              <a:gd name="connsiteY17" fmla="*/ 182936 h 2297483"/>
              <a:gd name="connsiteX18" fmla="*/ 908291 w 1573071"/>
              <a:gd name="connsiteY18" fmla="*/ 123405 h 2297483"/>
              <a:gd name="connsiteX19" fmla="*/ 901147 w 1573071"/>
              <a:gd name="connsiteY19" fmla="*/ 73399 h 2297483"/>
              <a:gd name="connsiteX20" fmla="*/ 920197 w 1573071"/>
              <a:gd name="connsiteY20" fmla="*/ 28155 h 2297483"/>
              <a:gd name="connsiteX21" fmla="*/ 922579 w 1573071"/>
              <a:gd name="connsiteY21" fmla="*/ 54349 h 2297483"/>
              <a:gd name="connsiteX22" fmla="*/ 946391 w 1573071"/>
              <a:gd name="connsiteY22" fmla="*/ 32917 h 2297483"/>
              <a:gd name="connsiteX23" fmla="*/ 982113 w 1573071"/>
              <a:gd name="connsiteY23" fmla="*/ 32915 h 2297483"/>
              <a:gd name="connsiteX24" fmla="*/ 1032116 w 1573071"/>
              <a:gd name="connsiteY24" fmla="*/ 59111 h 2297483"/>
              <a:gd name="connsiteX25" fmla="*/ 1060693 w 1573071"/>
              <a:gd name="connsiteY25" fmla="*/ 16246 h 2297483"/>
              <a:gd name="connsiteX26" fmla="*/ 1155942 w 1573071"/>
              <a:gd name="connsiteY26" fmla="*/ 6721 h 2297483"/>
              <a:gd name="connsiteX27" fmla="*/ 1182135 w 1573071"/>
              <a:gd name="connsiteY27" fmla="*/ 1961 h 2297483"/>
              <a:gd name="connsiteX28" fmla="*/ 1255954 w 1573071"/>
              <a:gd name="connsiteY28" fmla="*/ 44824 h 2297483"/>
              <a:gd name="connsiteX29" fmla="*/ 1310722 w 1573071"/>
              <a:gd name="connsiteY29" fmla="*/ 111499 h 2297483"/>
              <a:gd name="connsiteX30" fmla="*/ 1253572 w 1573071"/>
              <a:gd name="connsiteY30" fmla="*/ 125786 h 2297483"/>
              <a:gd name="connsiteX31" fmla="*/ 1229760 w 1573071"/>
              <a:gd name="connsiteY31" fmla="*/ 159124 h 2297483"/>
              <a:gd name="connsiteX32" fmla="*/ 1272622 w 1573071"/>
              <a:gd name="connsiteY32" fmla="*/ 178174 h 2297483"/>
              <a:gd name="connsiteX33" fmla="*/ 1298816 w 1573071"/>
              <a:gd name="connsiteY33" fmla="*/ 175792 h 2297483"/>
              <a:gd name="connsiteX34" fmla="*/ 1322629 w 1573071"/>
              <a:gd name="connsiteY34" fmla="*/ 192461 h 2297483"/>
              <a:gd name="connsiteX35" fmla="*/ 1351204 w 1573071"/>
              <a:gd name="connsiteY35" fmla="*/ 190080 h 2297483"/>
              <a:gd name="connsiteX36" fmla="*/ 1370255 w 1573071"/>
              <a:gd name="connsiteY36" fmla="*/ 201984 h 2297483"/>
              <a:gd name="connsiteX37" fmla="*/ 1289291 w 1573071"/>
              <a:gd name="connsiteY37" fmla="*/ 328192 h 2297483"/>
              <a:gd name="connsiteX38" fmla="*/ 1260716 w 1573071"/>
              <a:gd name="connsiteY38" fmla="*/ 340099 h 2297483"/>
              <a:gd name="connsiteX39" fmla="*/ 1184516 w 1573071"/>
              <a:gd name="connsiteY39" fmla="*/ 306761 h 2297483"/>
              <a:gd name="connsiteX40" fmla="*/ 1101172 w 1573071"/>
              <a:gd name="connsiteY40" fmla="*/ 251992 h 2297483"/>
              <a:gd name="connsiteX41" fmla="*/ 1003541 w 1573071"/>
              <a:gd name="connsiteY41" fmla="*/ 278186 h 2297483"/>
              <a:gd name="connsiteX42" fmla="*/ 991635 w 1573071"/>
              <a:gd name="connsiteY42" fmla="*/ 313905 h 2297483"/>
              <a:gd name="connsiteX43" fmla="*/ 1036879 w 1573071"/>
              <a:gd name="connsiteY43" fmla="*/ 342480 h 2297483"/>
              <a:gd name="connsiteX44" fmla="*/ 1063072 w 1573071"/>
              <a:gd name="connsiteY44" fmla="*/ 392486 h 2297483"/>
              <a:gd name="connsiteX45" fmla="*/ 1060691 w 1573071"/>
              <a:gd name="connsiteY45" fmla="*/ 411536 h 2297483"/>
              <a:gd name="connsiteX46" fmla="*/ 1044022 w 1573071"/>
              <a:gd name="connsiteY46" fmla="*/ 482974 h 2297483"/>
              <a:gd name="connsiteX47" fmla="*/ 1017829 w 1573071"/>
              <a:gd name="connsiteY47" fmla="*/ 530599 h 2297483"/>
              <a:gd name="connsiteX48" fmla="*/ 986872 w 1573071"/>
              <a:gd name="connsiteY48" fmla="*/ 556792 h 2297483"/>
              <a:gd name="connsiteX49" fmla="*/ 972585 w 1573071"/>
              <a:gd name="connsiteY49" fmla="*/ 618705 h 2297483"/>
              <a:gd name="connsiteX50" fmla="*/ 1044022 w 1573071"/>
              <a:gd name="connsiteY50" fmla="*/ 630611 h 2297483"/>
              <a:gd name="connsiteX51" fmla="*/ 1079741 w 1573071"/>
              <a:gd name="connsiteY51" fmla="*/ 590130 h 2297483"/>
              <a:gd name="connsiteX52" fmla="*/ 1110697 w 1573071"/>
              <a:gd name="connsiteY52" fmla="*/ 563936 h 2297483"/>
              <a:gd name="connsiteX53" fmla="*/ 1179754 w 1573071"/>
              <a:gd name="connsiteY53" fmla="*/ 554411 h 2297483"/>
              <a:gd name="connsiteX54" fmla="*/ 1189279 w 1573071"/>
              <a:gd name="connsiteY54" fmla="*/ 623467 h 2297483"/>
              <a:gd name="connsiteX55" fmla="*/ 1251191 w 1573071"/>
              <a:gd name="connsiteY55" fmla="*/ 659186 h 2297483"/>
              <a:gd name="connsiteX56" fmla="*/ 1263097 w 1573071"/>
              <a:gd name="connsiteY56" fmla="*/ 678236 h 2297483"/>
              <a:gd name="connsiteX57" fmla="*/ 1294054 w 1573071"/>
              <a:gd name="connsiteY57" fmla="*/ 675855 h 2297483"/>
              <a:gd name="connsiteX58" fmla="*/ 1272622 w 1573071"/>
              <a:gd name="connsiteY58" fmla="*/ 637755 h 2297483"/>
              <a:gd name="connsiteX59" fmla="*/ 1320247 w 1573071"/>
              <a:gd name="connsiteY59" fmla="*/ 640136 h 2297483"/>
              <a:gd name="connsiteX60" fmla="*/ 1332154 w 1573071"/>
              <a:gd name="connsiteY60" fmla="*/ 675855 h 2297483"/>
              <a:gd name="connsiteX61" fmla="*/ 1346442 w 1573071"/>
              <a:gd name="connsiteY61" fmla="*/ 644899 h 2297483"/>
              <a:gd name="connsiteX62" fmla="*/ 1375016 w 1573071"/>
              <a:gd name="connsiteY62" fmla="*/ 654424 h 2297483"/>
              <a:gd name="connsiteX63" fmla="*/ 1432166 w 1573071"/>
              <a:gd name="connsiteY63" fmla="*/ 644899 h 2297483"/>
              <a:gd name="connsiteX64" fmla="*/ 1448835 w 1573071"/>
              <a:gd name="connsiteY64" fmla="*/ 623467 h 2297483"/>
              <a:gd name="connsiteX65" fmla="*/ 1501222 w 1573071"/>
              <a:gd name="connsiteY65" fmla="*/ 640136 h 2297483"/>
              <a:gd name="connsiteX66" fmla="*/ 1505985 w 1573071"/>
              <a:gd name="connsiteY66" fmla="*/ 678236 h 2297483"/>
              <a:gd name="connsiteX67" fmla="*/ 1532179 w 1573071"/>
              <a:gd name="connsiteY67" fmla="*/ 687761 h 2297483"/>
              <a:gd name="connsiteX68" fmla="*/ 1522654 w 1573071"/>
              <a:gd name="connsiteY68" fmla="*/ 737767 h 2297483"/>
              <a:gd name="connsiteX69" fmla="*/ 1555991 w 1573071"/>
              <a:gd name="connsiteY69" fmla="*/ 754436 h 2297483"/>
              <a:gd name="connsiteX70" fmla="*/ 1555991 w 1573071"/>
              <a:gd name="connsiteY70" fmla="*/ 792536 h 2297483"/>
              <a:gd name="connsiteX71" fmla="*/ 1517891 w 1573071"/>
              <a:gd name="connsiteY71" fmla="*/ 787774 h 2297483"/>
              <a:gd name="connsiteX72" fmla="*/ 1479791 w 1573071"/>
              <a:gd name="connsiteY72" fmla="*/ 809205 h 2297483"/>
              <a:gd name="connsiteX73" fmla="*/ 1501222 w 1573071"/>
              <a:gd name="connsiteY73" fmla="*/ 825874 h 2297483"/>
              <a:gd name="connsiteX74" fmla="*/ 1541704 w 1573071"/>
              <a:gd name="connsiteY74" fmla="*/ 830636 h 2297483"/>
              <a:gd name="connsiteX75" fmla="*/ 1572660 w 1573071"/>
              <a:gd name="connsiteY75" fmla="*/ 861592 h 2297483"/>
              <a:gd name="connsiteX76" fmla="*/ 1560756 w 1573071"/>
              <a:gd name="connsiteY76" fmla="*/ 892547 h 2297483"/>
              <a:gd name="connsiteX77" fmla="*/ 1558376 w 1573071"/>
              <a:gd name="connsiteY77" fmla="*/ 923504 h 2297483"/>
              <a:gd name="connsiteX78" fmla="*/ 1555991 w 1573071"/>
              <a:gd name="connsiteY78" fmla="*/ 954461 h 2297483"/>
              <a:gd name="connsiteX79" fmla="*/ 1567897 w 1573071"/>
              <a:gd name="connsiteY79" fmla="*/ 973511 h 2297483"/>
              <a:gd name="connsiteX80" fmla="*/ 1517894 w 1573071"/>
              <a:gd name="connsiteY80" fmla="*/ 956839 h 2297483"/>
              <a:gd name="connsiteX81" fmla="*/ 1463123 w 1573071"/>
              <a:gd name="connsiteY81" fmla="*/ 975893 h 2297483"/>
              <a:gd name="connsiteX82" fmla="*/ 1425022 w 1573071"/>
              <a:gd name="connsiteY82" fmla="*/ 933030 h 2297483"/>
              <a:gd name="connsiteX83" fmla="*/ 1403591 w 1573071"/>
              <a:gd name="connsiteY83" fmla="*/ 925886 h 2297483"/>
              <a:gd name="connsiteX84" fmla="*/ 1389304 w 1573071"/>
              <a:gd name="connsiteY84" fmla="*/ 940174 h 2297483"/>
              <a:gd name="connsiteX85" fmla="*/ 1398829 w 1573071"/>
              <a:gd name="connsiteY85" fmla="*/ 968749 h 2297483"/>
              <a:gd name="connsiteX86" fmla="*/ 1348822 w 1573071"/>
              <a:gd name="connsiteY86" fmla="*/ 968749 h 2297483"/>
              <a:gd name="connsiteX87" fmla="*/ 1267860 w 1573071"/>
              <a:gd name="connsiteY87" fmla="*/ 987799 h 2297483"/>
              <a:gd name="connsiteX88" fmla="*/ 1239285 w 1573071"/>
              <a:gd name="connsiteY88" fmla="*/ 1009230 h 2297483"/>
              <a:gd name="connsiteX89" fmla="*/ 1213091 w 1573071"/>
              <a:gd name="connsiteY89" fmla="*/ 1013992 h 2297483"/>
              <a:gd name="connsiteX90" fmla="*/ 1191660 w 1573071"/>
              <a:gd name="connsiteY90" fmla="*/ 1025899 h 2297483"/>
              <a:gd name="connsiteX91" fmla="*/ 1160704 w 1573071"/>
              <a:gd name="connsiteY91" fmla="*/ 1023517 h 2297483"/>
              <a:gd name="connsiteX92" fmla="*/ 1101172 w 1573071"/>
              <a:gd name="connsiteY92" fmla="*/ 1049711 h 2297483"/>
              <a:gd name="connsiteX93" fmla="*/ 1060691 w 1573071"/>
              <a:gd name="connsiteY93" fmla="*/ 1042567 h 2297483"/>
              <a:gd name="connsiteX94" fmla="*/ 1022591 w 1573071"/>
              <a:gd name="connsiteY94" fmla="*/ 1063999 h 2297483"/>
              <a:gd name="connsiteX95" fmla="*/ 994016 w 1573071"/>
              <a:gd name="connsiteY95" fmla="*/ 1080667 h 2297483"/>
              <a:gd name="connsiteX96" fmla="*/ 989254 w 1573071"/>
              <a:gd name="connsiteY96" fmla="*/ 1109242 h 2297483"/>
              <a:gd name="connsiteX97" fmla="*/ 960679 w 1573071"/>
              <a:gd name="connsiteY97" fmla="*/ 1097336 h 2297483"/>
              <a:gd name="connsiteX98" fmla="*/ 958300 w 1573071"/>
              <a:gd name="connsiteY98" fmla="*/ 1147341 h 2297483"/>
              <a:gd name="connsiteX99" fmla="*/ 979731 w 1573071"/>
              <a:gd name="connsiteY99" fmla="*/ 1156865 h 2297483"/>
              <a:gd name="connsiteX100" fmla="*/ 974968 w 1573071"/>
              <a:gd name="connsiteY100" fmla="*/ 1230683 h 2297483"/>
              <a:gd name="connsiteX101" fmla="*/ 984494 w 1573071"/>
              <a:gd name="connsiteY101" fmla="*/ 1292598 h 2297483"/>
              <a:gd name="connsiteX102" fmla="*/ 1032119 w 1573071"/>
              <a:gd name="connsiteY102" fmla="*/ 1373560 h 2297483"/>
              <a:gd name="connsiteX103" fmla="*/ 1072600 w 1573071"/>
              <a:gd name="connsiteY103" fmla="*/ 1394991 h 2297483"/>
              <a:gd name="connsiteX104" fmla="*/ 1089269 w 1573071"/>
              <a:gd name="connsiteY104" fmla="*/ 1461666 h 2297483"/>
              <a:gd name="connsiteX105" fmla="*/ 1122607 w 1573071"/>
              <a:gd name="connsiteY105" fmla="*/ 1487860 h 2297483"/>
              <a:gd name="connsiteX106" fmla="*/ 1163088 w 1573071"/>
              <a:gd name="connsiteY106" fmla="*/ 1547391 h 2297483"/>
              <a:gd name="connsiteX107" fmla="*/ 1191663 w 1573071"/>
              <a:gd name="connsiteY107" fmla="*/ 1561679 h 2297483"/>
              <a:gd name="connsiteX108" fmla="*/ 1220238 w 1573071"/>
              <a:gd name="connsiteY108" fmla="*/ 1599778 h 2297483"/>
              <a:gd name="connsiteX109" fmla="*/ 1215943 w 1573071"/>
              <a:gd name="connsiteY109" fmla="*/ 1619638 h 2297483"/>
              <a:gd name="connsiteX110" fmla="*/ 1196425 w 1573071"/>
              <a:gd name="connsiteY110" fmla="*/ 1668835 h 2297483"/>
              <a:gd name="connsiteX111" fmla="*/ 1144037 w 1573071"/>
              <a:gd name="connsiteY111" fmla="*/ 1664071 h 2297483"/>
              <a:gd name="connsiteX112" fmla="*/ 1124987 w 1573071"/>
              <a:gd name="connsiteY112" fmla="*/ 1709314 h 2297483"/>
              <a:gd name="connsiteX113" fmla="*/ 1048787 w 1573071"/>
              <a:gd name="connsiteY113" fmla="*/ 1742652 h 2297483"/>
              <a:gd name="connsiteX114" fmla="*/ 1020212 w 1573071"/>
              <a:gd name="connsiteY114" fmla="*/ 1802183 h 2297483"/>
              <a:gd name="connsiteX115" fmla="*/ 1036881 w 1573071"/>
              <a:gd name="connsiteY115" fmla="*/ 1849808 h 2297483"/>
              <a:gd name="connsiteX116" fmla="*/ 1017832 w 1573071"/>
              <a:gd name="connsiteY116" fmla="*/ 1890291 h 2297483"/>
              <a:gd name="connsiteX117" fmla="*/ 984493 w 1573071"/>
              <a:gd name="connsiteY117" fmla="*/ 1887908 h 2297483"/>
              <a:gd name="connsiteX118" fmla="*/ 982112 w 1573071"/>
              <a:gd name="connsiteY118" fmla="*/ 1952202 h 2297483"/>
              <a:gd name="connsiteX119" fmla="*/ 946393 w 1573071"/>
              <a:gd name="connsiteY119" fmla="*/ 1968871 h 2297483"/>
              <a:gd name="connsiteX120" fmla="*/ 910674 w 1573071"/>
              <a:gd name="connsiteY120" fmla="*/ 1976014 h 2297483"/>
              <a:gd name="connsiteX121" fmla="*/ 910674 w 1573071"/>
              <a:gd name="connsiteY121" fmla="*/ 2040308 h 2297483"/>
              <a:gd name="connsiteX122" fmla="*/ 967824 w 1573071"/>
              <a:gd name="connsiteY122" fmla="*/ 2049833 h 2297483"/>
              <a:gd name="connsiteX123" fmla="*/ 1001162 w 1573071"/>
              <a:gd name="connsiteY123" fmla="*/ 2045071 h 2297483"/>
              <a:gd name="connsiteX124" fmla="*/ 1005922 w 1573071"/>
              <a:gd name="connsiteY124" fmla="*/ 2118890 h 2297483"/>
              <a:gd name="connsiteX125" fmla="*/ 982112 w 1573071"/>
              <a:gd name="connsiteY125" fmla="*/ 2140321 h 2297483"/>
              <a:gd name="connsiteX126" fmla="*/ 922581 w 1573071"/>
              <a:gd name="connsiteY126" fmla="*/ 2137941 h 2297483"/>
              <a:gd name="connsiteX127" fmla="*/ 870193 w 1573071"/>
              <a:gd name="connsiteY127" fmla="*/ 2147466 h 2297483"/>
              <a:gd name="connsiteX128" fmla="*/ 824949 w 1573071"/>
              <a:gd name="connsiteY128" fmla="*/ 2171279 h 2297483"/>
              <a:gd name="connsiteX129" fmla="*/ 779704 w 1573071"/>
              <a:gd name="connsiteY129" fmla="*/ 2178421 h 2297483"/>
              <a:gd name="connsiteX130" fmla="*/ 758274 w 1573071"/>
              <a:gd name="connsiteY130" fmla="*/ 2197473 h 2297483"/>
              <a:gd name="connsiteX131" fmla="*/ 751131 w 1573071"/>
              <a:gd name="connsiteY131" fmla="*/ 2242716 h 2297483"/>
              <a:gd name="connsiteX132" fmla="*/ 734462 w 1573071"/>
              <a:gd name="connsiteY132" fmla="*/ 2254623 h 2297483"/>
              <a:gd name="connsiteX133" fmla="*/ 520149 w 1573071"/>
              <a:gd name="connsiteY133" fmla="*/ 2295104 h 2297483"/>
              <a:gd name="connsiteX134" fmla="*/ 522531 w 1573071"/>
              <a:gd name="connsiteY134" fmla="*/ 2176040 h 2297483"/>
              <a:gd name="connsiteX135" fmla="*/ 539199 w 1573071"/>
              <a:gd name="connsiteY135" fmla="*/ 2154609 h 2297483"/>
              <a:gd name="connsiteX136" fmla="*/ 529674 w 1573071"/>
              <a:gd name="connsiteY136" fmla="*/ 2109366 h 2297483"/>
              <a:gd name="connsiteX137" fmla="*/ 553487 w 1573071"/>
              <a:gd name="connsiteY137" fmla="*/ 2095078 h 2297483"/>
              <a:gd name="connsiteX138" fmla="*/ 534437 w 1573071"/>
              <a:gd name="connsiteY138" fmla="*/ 2080791 h 2297483"/>
              <a:gd name="connsiteX139" fmla="*/ 522531 w 1573071"/>
              <a:gd name="connsiteY139" fmla="*/ 2045073 h 2297483"/>
              <a:gd name="connsiteX140" fmla="*/ 513006 w 1573071"/>
              <a:gd name="connsiteY140" fmla="*/ 1999829 h 2297483"/>
              <a:gd name="connsiteX141" fmla="*/ 510624 w 1573071"/>
              <a:gd name="connsiteY141" fmla="*/ 1968871 h 2297483"/>
              <a:gd name="connsiteX142" fmla="*/ 460618 w 1573071"/>
              <a:gd name="connsiteY142" fmla="*/ 1971254 h 2297483"/>
              <a:gd name="connsiteX143" fmla="*/ 427282 w 1573071"/>
              <a:gd name="connsiteY143" fmla="*/ 1935535 h 2297483"/>
              <a:gd name="connsiteX144" fmla="*/ 382037 w 1573071"/>
              <a:gd name="connsiteY144" fmla="*/ 1918865 h 2297483"/>
              <a:gd name="connsiteX145" fmla="*/ 367749 w 1573071"/>
              <a:gd name="connsiteY145" fmla="*/ 1868860 h 2297483"/>
              <a:gd name="connsiteX146" fmla="*/ 365368 w 1573071"/>
              <a:gd name="connsiteY146" fmla="*/ 1847428 h 2297483"/>
              <a:gd name="connsiteX147" fmla="*/ 334413 w 1573071"/>
              <a:gd name="connsiteY147" fmla="*/ 1802185 h 2297483"/>
              <a:gd name="connsiteX148" fmla="*/ 291549 w 1573071"/>
              <a:gd name="connsiteY148" fmla="*/ 1778372 h 2297483"/>
              <a:gd name="connsiteX149" fmla="*/ 248688 w 1573071"/>
              <a:gd name="connsiteY149" fmla="*/ 1749798 h 2297483"/>
              <a:gd name="connsiteX150" fmla="*/ 215349 w 1573071"/>
              <a:gd name="connsiteY150" fmla="*/ 1740272 h 2297483"/>
              <a:gd name="connsiteX151" fmla="*/ 217731 w 1573071"/>
              <a:gd name="connsiteY151" fmla="*/ 1695026 h 2297483"/>
              <a:gd name="connsiteX152" fmla="*/ 174868 w 1573071"/>
              <a:gd name="connsiteY152" fmla="*/ 1709316 h 2297483"/>
              <a:gd name="connsiteX153" fmla="*/ 186775 w 1573071"/>
              <a:gd name="connsiteY153" fmla="*/ 1742654 h 2297483"/>
              <a:gd name="connsiteX154" fmla="*/ 179631 w 1573071"/>
              <a:gd name="connsiteY154" fmla="*/ 1759323 h 2297483"/>
              <a:gd name="connsiteX155" fmla="*/ 141531 w 1573071"/>
              <a:gd name="connsiteY155" fmla="*/ 1730748 h 2297483"/>
              <a:gd name="connsiteX156" fmla="*/ 98669 w 1573071"/>
              <a:gd name="connsiteY156" fmla="*/ 1728366 h 2297483"/>
              <a:gd name="connsiteX157" fmla="*/ 43899 w 1573071"/>
              <a:gd name="connsiteY157" fmla="*/ 1709316 h 2297483"/>
              <a:gd name="connsiteX158" fmla="*/ 10560 w 1573071"/>
              <a:gd name="connsiteY158" fmla="*/ 1706932 h 2297483"/>
              <a:gd name="connsiteX159" fmla="*/ 1037 w 1573071"/>
              <a:gd name="connsiteY159" fmla="*/ 1654548 h 2297483"/>
              <a:gd name="connsiteX160" fmla="*/ 34374 w 1573071"/>
              <a:gd name="connsiteY160" fmla="*/ 1566441 h 2297483"/>
              <a:gd name="connsiteX161" fmla="*/ 60568 w 1573071"/>
              <a:gd name="connsiteY161" fmla="*/ 1518816 h 2297483"/>
              <a:gd name="connsiteX162" fmla="*/ 81999 w 1573071"/>
              <a:gd name="connsiteY162" fmla="*/ 1471191 h 2297483"/>
              <a:gd name="connsiteX163" fmla="*/ 108194 w 1573071"/>
              <a:gd name="connsiteY163" fmla="*/ 1433091 h 2297483"/>
              <a:gd name="connsiteX164" fmla="*/ 146293 w 1573071"/>
              <a:gd name="connsiteY164" fmla="*/ 1423566 h 2297483"/>
              <a:gd name="connsiteX165" fmla="*/ 153438 w 1573071"/>
              <a:gd name="connsiteY165" fmla="*/ 1387848 h 2297483"/>
              <a:gd name="connsiteX166" fmla="*/ 262975 w 1573071"/>
              <a:gd name="connsiteY166" fmla="*/ 1268785 h 2297483"/>
              <a:gd name="connsiteX167" fmla="*/ 286787 w 1573071"/>
              <a:gd name="connsiteY167" fmla="*/ 1130670 h 2297483"/>
              <a:gd name="connsiteX168" fmla="*/ 282025 w 1573071"/>
              <a:gd name="connsiteY168" fmla="*/ 1049710 h 2297483"/>
              <a:gd name="connsiteX169" fmla="*/ 196300 w 1573071"/>
              <a:gd name="connsiteY169" fmla="*/ 1037804 h 2297483"/>
              <a:gd name="connsiteX170" fmla="*/ 179632 w 1573071"/>
              <a:gd name="connsiteY170" fmla="*/ 956841 h 2297483"/>
              <a:gd name="connsiteX171" fmla="*/ 186775 w 1573071"/>
              <a:gd name="connsiteY171" fmla="*/ 890166 h 2297483"/>
              <a:gd name="connsiteX172" fmla="*/ 148675 w 1573071"/>
              <a:gd name="connsiteY172" fmla="*/ 852066 h 2297483"/>
              <a:gd name="connsiteX173" fmla="*/ 127244 w 1573071"/>
              <a:gd name="connsiteY173" fmla="*/ 811584 h 2297483"/>
              <a:gd name="connsiteX174" fmla="*/ 117719 w 1573071"/>
              <a:gd name="connsiteY174" fmla="*/ 752054 h 2297483"/>
              <a:gd name="connsiteX175" fmla="*/ 102097 w 1573071"/>
              <a:gd name="connsiteY175" fmla="*/ 671900 h 2297483"/>
              <a:gd name="connsiteX0" fmla="*/ 102097 w 1573071"/>
              <a:gd name="connsiteY0" fmla="*/ 671900 h 2296778"/>
              <a:gd name="connsiteX1" fmla="*/ 91525 w 1573071"/>
              <a:gd name="connsiteY1" fmla="*/ 590128 h 2296778"/>
              <a:gd name="connsiteX2" fmla="*/ 93907 w 1573071"/>
              <a:gd name="connsiteY2" fmla="*/ 525834 h 2296778"/>
              <a:gd name="connsiteX3" fmla="*/ 201856 w 1573071"/>
              <a:gd name="connsiteY3" fmla="*/ 502815 h 2296778"/>
              <a:gd name="connsiteX4" fmla="*/ 334410 w 1573071"/>
              <a:gd name="connsiteY4" fmla="*/ 468686 h 2296778"/>
              <a:gd name="connsiteX5" fmla="*/ 384418 w 1573071"/>
              <a:gd name="connsiteY5" fmla="*/ 471065 h 2296778"/>
              <a:gd name="connsiteX6" fmla="*/ 432041 w 1573071"/>
              <a:gd name="connsiteY6" fmla="*/ 432967 h 2296778"/>
              <a:gd name="connsiteX7" fmla="*/ 484429 w 1573071"/>
              <a:gd name="connsiteY7" fmla="*/ 430586 h 2296778"/>
              <a:gd name="connsiteX8" fmla="*/ 508243 w 1573071"/>
              <a:gd name="connsiteY8" fmla="*/ 406772 h 2296778"/>
              <a:gd name="connsiteX9" fmla="*/ 567774 w 1573071"/>
              <a:gd name="connsiteY9" fmla="*/ 347239 h 2296778"/>
              <a:gd name="connsiteX10" fmla="*/ 577297 w 1573071"/>
              <a:gd name="connsiteY10" fmla="*/ 363911 h 2296778"/>
              <a:gd name="connsiteX11" fmla="*/ 598729 w 1573071"/>
              <a:gd name="connsiteY11" fmla="*/ 328192 h 2296778"/>
              <a:gd name="connsiteX12" fmla="*/ 636830 w 1573071"/>
              <a:gd name="connsiteY12" fmla="*/ 304377 h 2296778"/>
              <a:gd name="connsiteX13" fmla="*/ 713029 w 1573071"/>
              <a:gd name="connsiteY13" fmla="*/ 256754 h 2296778"/>
              <a:gd name="connsiteX14" fmla="*/ 741604 w 1573071"/>
              <a:gd name="connsiteY14" fmla="*/ 259136 h 2296778"/>
              <a:gd name="connsiteX15" fmla="*/ 784468 w 1573071"/>
              <a:gd name="connsiteY15" fmla="*/ 232940 h 2296778"/>
              <a:gd name="connsiteX16" fmla="*/ 820185 w 1573071"/>
              <a:gd name="connsiteY16" fmla="*/ 225799 h 2296778"/>
              <a:gd name="connsiteX17" fmla="*/ 855903 w 1573071"/>
              <a:gd name="connsiteY17" fmla="*/ 182936 h 2296778"/>
              <a:gd name="connsiteX18" fmla="*/ 908291 w 1573071"/>
              <a:gd name="connsiteY18" fmla="*/ 123405 h 2296778"/>
              <a:gd name="connsiteX19" fmla="*/ 901147 w 1573071"/>
              <a:gd name="connsiteY19" fmla="*/ 73399 h 2296778"/>
              <a:gd name="connsiteX20" fmla="*/ 920197 w 1573071"/>
              <a:gd name="connsiteY20" fmla="*/ 28155 h 2296778"/>
              <a:gd name="connsiteX21" fmla="*/ 922579 w 1573071"/>
              <a:gd name="connsiteY21" fmla="*/ 54349 h 2296778"/>
              <a:gd name="connsiteX22" fmla="*/ 946391 w 1573071"/>
              <a:gd name="connsiteY22" fmla="*/ 32917 h 2296778"/>
              <a:gd name="connsiteX23" fmla="*/ 982113 w 1573071"/>
              <a:gd name="connsiteY23" fmla="*/ 32915 h 2296778"/>
              <a:gd name="connsiteX24" fmla="*/ 1032116 w 1573071"/>
              <a:gd name="connsiteY24" fmla="*/ 59111 h 2296778"/>
              <a:gd name="connsiteX25" fmla="*/ 1060693 w 1573071"/>
              <a:gd name="connsiteY25" fmla="*/ 16246 h 2296778"/>
              <a:gd name="connsiteX26" fmla="*/ 1155942 w 1573071"/>
              <a:gd name="connsiteY26" fmla="*/ 6721 h 2296778"/>
              <a:gd name="connsiteX27" fmla="*/ 1182135 w 1573071"/>
              <a:gd name="connsiteY27" fmla="*/ 1961 h 2296778"/>
              <a:gd name="connsiteX28" fmla="*/ 1255954 w 1573071"/>
              <a:gd name="connsiteY28" fmla="*/ 44824 h 2296778"/>
              <a:gd name="connsiteX29" fmla="*/ 1310722 w 1573071"/>
              <a:gd name="connsiteY29" fmla="*/ 111499 h 2296778"/>
              <a:gd name="connsiteX30" fmla="*/ 1253572 w 1573071"/>
              <a:gd name="connsiteY30" fmla="*/ 125786 h 2296778"/>
              <a:gd name="connsiteX31" fmla="*/ 1229760 w 1573071"/>
              <a:gd name="connsiteY31" fmla="*/ 159124 h 2296778"/>
              <a:gd name="connsiteX32" fmla="*/ 1272622 w 1573071"/>
              <a:gd name="connsiteY32" fmla="*/ 178174 h 2296778"/>
              <a:gd name="connsiteX33" fmla="*/ 1298816 w 1573071"/>
              <a:gd name="connsiteY33" fmla="*/ 175792 h 2296778"/>
              <a:gd name="connsiteX34" fmla="*/ 1322629 w 1573071"/>
              <a:gd name="connsiteY34" fmla="*/ 192461 h 2296778"/>
              <a:gd name="connsiteX35" fmla="*/ 1351204 w 1573071"/>
              <a:gd name="connsiteY35" fmla="*/ 190080 h 2296778"/>
              <a:gd name="connsiteX36" fmla="*/ 1370255 w 1573071"/>
              <a:gd name="connsiteY36" fmla="*/ 201984 h 2296778"/>
              <a:gd name="connsiteX37" fmla="*/ 1289291 w 1573071"/>
              <a:gd name="connsiteY37" fmla="*/ 328192 h 2296778"/>
              <a:gd name="connsiteX38" fmla="*/ 1260716 w 1573071"/>
              <a:gd name="connsiteY38" fmla="*/ 340099 h 2296778"/>
              <a:gd name="connsiteX39" fmla="*/ 1184516 w 1573071"/>
              <a:gd name="connsiteY39" fmla="*/ 306761 h 2296778"/>
              <a:gd name="connsiteX40" fmla="*/ 1101172 w 1573071"/>
              <a:gd name="connsiteY40" fmla="*/ 251992 h 2296778"/>
              <a:gd name="connsiteX41" fmla="*/ 1003541 w 1573071"/>
              <a:gd name="connsiteY41" fmla="*/ 278186 h 2296778"/>
              <a:gd name="connsiteX42" fmla="*/ 991635 w 1573071"/>
              <a:gd name="connsiteY42" fmla="*/ 313905 h 2296778"/>
              <a:gd name="connsiteX43" fmla="*/ 1036879 w 1573071"/>
              <a:gd name="connsiteY43" fmla="*/ 342480 h 2296778"/>
              <a:gd name="connsiteX44" fmla="*/ 1063072 w 1573071"/>
              <a:gd name="connsiteY44" fmla="*/ 392486 h 2296778"/>
              <a:gd name="connsiteX45" fmla="*/ 1060691 w 1573071"/>
              <a:gd name="connsiteY45" fmla="*/ 411536 h 2296778"/>
              <a:gd name="connsiteX46" fmla="*/ 1044022 w 1573071"/>
              <a:gd name="connsiteY46" fmla="*/ 482974 h 2296778"/>
              <a:gd name="connsiteX47" fmla="*/ 1017829 w 1573071"/>
              <a:gd name="connsiteY47" fmla="*/ 530599 h 2296778"/>
              <a:gd name="connsiteX48" fmla="*/ 986872 w 1573071"/>
              <a:gd name="connsiteY48" fmla="*/ 556792 h 2296778"/>
              <a:gd name="connsiteX49" fmla="*/ 972585 w 1573071"/>
              <a:gd name="connsiteY49" fmla="*/ 618705 h 2296778"/>
              <a:gd name="connsiteX50" fmla="*/ 1044022 w 1573071"/>
              <a:gd name="connsiteY50" fmla="*/ 630611 h 2296778"/>
              <a:gd name="connsiteX51" fmla="*/ 1079741 w 1573071"/>
              <a:gd name="connsiteY51" fmla="*/ 590130 h 2296778"/>
              <a:gd name="connsiteX52" fmla="*/ 1110697 w 1573071"/>
              <a:gd name="connsiteY52" fmla="*/ 563936 h 2296778"/>
              <a:gd name="connsiteX53" fmla="*/ 1179754 w 1573071"/>
              <a:gd name="connsiteY53" fmla="*/ 554411 h 2296778"/>
              <a:gd name="connsiteX54" fmla="*/ 1189279 w 1573071"/>
              <a:gd name="connsiteY54" fmla="*/ 623467 h 2296778"/>
              <a:gd name="connsiteX55" fmla="*/ 1251191 w 1573071"/>
              <a:gd name="connsiteY55" fmla="*/ 659186 h 2296778"/>
              <a:gd name="connsiteX56" fmla="*/ 1263097 w 1573071"/>
              <a:gd name="connsiteY56" fmla="*/ 678236 h 2296778"/>
              <a:gd name="connsiteX57" fmla="*/ 1294054 w 1573071"/>
              <a:gd name="connsiteY57" fmla="*/ 675855 h 2296778"/>
              <a:gd name="connsiteX58" fmla="*/ 1272622 w 1573071"/>
              <a:gd name="connsiteY58" fmla="*/ 637755 h 2296778"/>
              <a:gd name="connsiteX59" fmla="*/ 1320247 w 1573071"/>
              <a:gd name="connsiteY59" fmla="*/ 640136 h 2296778"/>
              <a:gd name="connsiteX60" fmla="*/ 1332154 w 1573071"/>
              <a:gd name="connsiteY60" fmla="*/ 675855 h 2296778"/>
              <a:gd name="connsiteX61" fmla="*/ 1346442 w 1573071"/>
              <a:gd name="connsiteY61" fmla="*/ 644899 h 2296778"/>
              <a:gd name="connsiteX62" fmla="*/ 1375016 w 1573071"/>
              <a:gd name="connsiteY62" fmla="*/ 654424 h 2296778"/>
              <a:gd name="connsiteX63" fmla="*/ 1432166 w 1573071"/>
              <a:gd name="connsiteY63" fmla="*/ 644899 h 2296778"/>
              <a:gd name="connsiteX64" fmla="*/ 1448835 w 1573071"/>
              <a:gd name="connsiteY64" fmla="*/ 623467 h 2296778"/>
              <a:gd name="connsiteX65" fmla="*/ 1501222 w 1573071"/>
              <a:gd name="connsiteY65" fmla="*/ 640136 h 2296778"/>
              <a:gd name="connsiteX66" fmla="*/ 1505985 w 1573071"/>
              <a:gd name="connsiteY66" fmla="*/ 678236 h 2296778"/>
              <a:gd name="connsiteX67" fmla="*/ 1532179 w 1573071"/>
              <a:gd name="connsiteY67" fmla="*/ 687761 h 2296778"/>
              <a:gd name="connsiteX68" fmla="*/ 1522654 w 1573071"/>
              <a:gd name="connsiteY68" fmla="*/ 737767 h 2296778"/>
              <a:gd name="connsiteX69" fmla="*/ 1555991 w 1573071"/>
              <a:gd name="connsiteY69" fmla="*/ 754436 h 2296778"/>
              <a:gd name="connsiteX70" fmla="*/ 1555991 w 1573071"/>
              <a:gd name="connsiteY70" fmla="*/ 792536 h 2296778"/>
              <a:gd name="connsiteX71" fmla="*/ 1517891 w 1573071"/>
              <a:gd name="connsiteY71" fmla="*/ 787774 h 2296778"/>
              <a:gd name="connsiteX72" fmla="*/ 1479791 w 1573071"/>
              <a:gd name="connsiteY72" fmla="*/ 809205 h 2296778"/>
              <a:gd name="connsiteX73" fmla="*/ 1501222 w 1573071"/>
              <a:gd name="connsiteY73" fmla="*/ 825874 h 2296778"/>
              <a:gd name="connsiteX74" fmla="*/ 1541704 w 1573071"/>
              <a:gd name="connsiteY74" fmla="*/ 830636 h 2296778"/>
              <a:gd name="connsiteX75" fmla="*/ 1572660 w 1573071"/>
              <a:gd name="connsiteY75" fmla="*/ 861592 h 2296778"/>
              <a:gd name="connsiteX76" fmla="*/ 1560756 w 1573071"/>
              <a:gd name="connsiteY76" fmla="*/ 892547 h 2296778"/>
              <a:gd name="connsiteX77" fmla="*/ 1558376 w 1573071"/>
              <a:gd name="connsiteY77" fmla="*/ 923504 h 2296778"/>
              <a:gd name="connsiteX78" fmla="*/ 1555991 w 1573071"/>
              <a:gd name="connsiteY78" fmla="*/ 954461 h 2296778"/>
              <a:gd name="connsiteX79" fmla="*/ 1567897 w 1573071"/>
              <a:gd name="connsiteY79" fmla="*/ 973511 h 2296778"/>
              <a:gd name="connsiteX80" fmla="*/ 1517894 w 1573071"/>
              <a:gd name="connsiteY80" fmla="*/ 956839 h 2296778"/>
              <a:gd name="connsiteX81" fmla="*/ 1463123 w 1573071"/>
              <a:gd name="connsiteY81" fmla="*/ 975893 h 2296778"/>
              <a:gd name="connsiteX82" fmla="*/ 1425022 w 1573071"/>
              <a:gd name="connsiteY82" fmla="*/ 933030 h 2296778"/>
              <a:gd name="connsiteX83" fmla="*/ 1403591 w 1573071"/>
              <a:gd name="connsiteY83" fmla="*/ 925886 h 2296778"/>
              <a:gd name="connsiteX84" fmla="*/ 1389304 w 1573071"/>
              <a:gd name="connsiteY84" fmla="*/ 940174 h 2296778"/>
              <a:gd name="connsiteX85" fmla="*/ 1398829 w 1573071"/>
              <a:gd name="connsiteY85" fmla="*/ 968749 h 2296778"/>
              <a:gd name="connsiteX86" fmla="*/ 1348822 w 1573071"/>
              <a:gd name="connsiteY86" fmla="*/ 968749 h 2296778"/>
              <a:gd name="connsiteX87" fmla="*/ 1267860 w 1573071"/>
              <a:gd name="connsiteY87" fmla="*/ 987799 h 2296778"/>
              <a:gd name="connsiteX88" fmla="*/ 1239285 w 1573071"/>
              <a:gd name="connsiteY88" fmla="*/ 1009230 h 2296778"/>
              <a:gd name="connsiteX89" fmla="*/ 1213091 w 1573071"/>
              <a:gd name="connsiteY89" fmla="*/ 1013992 h 2296778"/>
              <a:gd name="connsiteX90" fmla="*/ 1191660 w 1573071"/>
              <a:gd name="connsiteY90" fmla="*/ 1025899 h 2296778"/>
              <a:gd name="connsiteX91" fmla="*/ 1160704 w 1573071"/>
              <a:gd name="connsiteY91" fmla="*/ 1023517 h 2296778"/>
              <a:gd name="connsiteX92" fmla="*/ 1101172 w 1573071"/>
              <a:gd name="connsiteY92" fmla="*/ 1049711 h 2296778"/>
              <a:gd name="connsiteX93" fmla="*/ 1060691 w 1573071"/>
              <a:gd name="connsiteY93" fmla="*/ 1042567 h 2296778"/>
              <a:gd name="connsiteX94" fmla="*/ 1022591 w 1573071"/>
              <a:gd name="connsiteY94" fmla="*/ 1063999 h 2296778"/>
              <a:gd name="connsiteX95" fmla="*/ 994016 w 1573071"/>
              <a:gd name="connsiteY95" fmla="*/ 1080667 h 2296778"/>
              <a:gd name="connsiteX96" fmla="*/ 989254 w 1573071"/>
              <a:gd name="connsiteY96" fmla="*/ 1109242 h 2296778"/>
              <a:gd name="connsiteX97" fmla="*/ 960679 w 1573071"/>
              <a:gd name="connsiteY97" fmla="*/ 1097336 h 2296778"/>
              <a:gd name="connsiteX98" fmla="*/ 958300 w 1573071"/>
              <a:gd name="connsiteY98" fmla="*/ 1147341 h 2296778"/>
              <a:gd name="connsiteX99" fmla="*/ 979731 w 1573071"/>
              <a:gd name="connsiteY99" fmla="*/ 1156865 h 2296778"/>
              <a:gd name="connsiteX100" fmla="*/ 974968 w 1573071"/>
              <a:gd name="connsiteY100" fmla="*/ 1230683 h 2296778"/>
              <a:gd name="connsiteX101" fmla="*/ 984494 w 1573071"/>
              <a:gd name="connsiteY101" fmla="*/ 1292598 h 2296778"/>
              <a:gd name="connsiteX102" fmla="*/ 1032119 w 1573071"/>
              <a:gd name="connsiteY102" fmla="*/ 1373560 h 2296778"/>
              <a:gd name="connsiteX103" fmla="*/ 1072600 w 1573071"/>
              <a:gd name="connsiteY103" fmla="*/ 1394991 h 2296778"/>
              <a:gd name="connsiteX104" fmla="*/ 1089269 w 1573071"/>
              <a:gd name="connsiteY104" fmla="*/ 1461666 h 2296778"/>
              <a:gd name="connsiteX105" fmla="*/ 1122607 w 1573071"/>
              <a:gd name="connsiteY105" fmla="*/ 1487860 h 2296778"/>
              <a:gd name="connsiteX106" fmla="*/ 1163088 w 1573071"/>
              <a:gd name="connsiteY106" fmla="*/ 1547391 h 2296778"/>
              <a:gd name="connsiteX107" fmla="*/ 1191663 w 1573071"/>
              <a:gd name="connsiteY107" fmla="*/ 1561679 h 2296778"/>
              <a:gd name="connsiteX108" fmla="*/ 1220238 w 1573071"/>
              <a:gd name="connsiteY108" fmla="*/ 1599778 h 2296778"/>
              <a:gd name="connsiteX109" fmla="*/ 1215943 w 1573071"/>
              <a:gd name="connsiteY109" fmla="*/ 1619638 h 2296778"/>
              <a:gd name="connsiteX110" fmla="*/ 1196425 w 1573071"/>
              <a:gd name="connsiteY110" fmla="*/ 1668835 h 2296778"/>
              <a:gd name="connsiteX111" fmla="*/ 1144037 w 1573071"/>
              <a:gd name="connsiteY111" fmla="*/ 1664071 h 2296778"/>
              <a:gd name="connsiteX112" fmla="*/ 1124987 w 1573071"/>
              <a:gd name="connsiteY112" fmla="*/ 1709314 h 2296778"/>
              <a:gd name="connsiteX113" fmla="*/ 1048787 w 1573071"/>
              <a:gd name="connsiteY113" fmla="*/ 1742652 h 2296778"/>
              <a:gd name="connsiteX114" fmla="*/ 1020212 w 1573071"/>
              <a:gd name="connsiteY114" fmla="*/ 1802183 h 2296778"/>
              <a:gd name="connsiteX115" fmla="*/ 1036881 w 1573071"/>
              <a:gd name="connsiteY115" fmla="*/ 1849808 h 2296778"/>
              <a:gd name="connsiteX116" fmla="*/ 1017832 w 1573071"/>
              <a:gd name="connsiteY116" fmla="*/ 1890291 h 2296778"/>
              <a:gd name="connsiteX117" fmla="*/ 984493 w 1573071"/>
              <a:gd name="connsiteY117" fmla="*/ 1887908 h 2296778"/>
              <a:gd name="connsiteX118" fmla="*/ 982112 w 1573071"/>
              <a:gd name="connsiteY118" fmla="*/ 1952202 h 2296778"/>
              <a:gd name="connsiteX119" fmla="*/ 946393 w 1573071"/>
              <a:gd name="connsiteY119" fmla="*/ 1968871 h 2296778"/>
              <a:gd name="connsiteX120" fmla="*/ 910674 w 1573071"/>
              <a:gd name="connsiteY120" fmla="*/ 1976014 h 2296778"/>
              <a:gd name="connsiteX121" fmla="*/ 910674 w 1573071"/>
              <a:gd name="connsiteY121" fmla="*/ 2040308 h 2296778"/>
              <a:gd name="connsiteX122" fmla="*/ 967824 w 1573071"/>
              <a:gd name="connsiteY122" fmla="*/ 2049833 h 2296778"/>
              <a:gd name="connsiteX123" fmla="*/ 1001162 w 1573071"/>
              <a:gd name="connsiteY123" fmla="*/ 2045071 h 2296778"/>
              <a:gd name="connsiteX124" fmla="*/ 1005922 w 1573071"/>
              <a:gd name="connsiteY124" fmla="*/ 2118890 h 2296778"/>
              <a:gd name="connsiteX125" fmla="*/ 982112 w 1573071"/>
              <a:gd name="connsiteY125" fmla="*/ 2140321 h 2296778"/>
              <a:gd name="connsiteX126" fmla="*/ 922581 w 1573071"/>
              <a:gd name="connsiteY126" fmla="*/ 2137941 h 2296778"/>
              <a:gd name="connsiteX127" fmla="*/ 870193 w 1573071"/>
              <a:gd name="connsiteY127" fmla="*/ 2147466 h 2296778"/>
              <a:gd name="connsiteX128" fmla="*/ 824949 w 1573071"/>
              <a:gd name="connsiteY128" fmla="*/ 2171279 h 2296778"/>
              <a:gd name="connsiteX129" fmla="*/ 779704 w 1573071"/>
              <a:gd name="connsiteY129" fmla="*/ 2178421 h 2296778"/>
              <a:gd name="connsiteX130" fmla="*/ 758274 w 1573071"/>
              <a:gd name="connsiteY130" fmla="*/ 2197473 h 2296778"/>
              <a:gd name="connsiteX131" fmla="*/ 751131 w 1573071"/>
              <a:gd name="connsiteY131" fmla="*/ 2242716 h 2296778"/>
              <a:gd name="connsiteX132" fmla="*/ 520149 w 1573071"/>
              <a:gd name="connsiteY132" fmla="*/ 2295104 h 2296778"/>
              <a:gd name="connsiteX133" fmla="*/ 522531 w 1573071"/>
              <a:gd name="connsiteY133" fmla="*/ 2176040 h 2296778"/>
              <a:gd name="connsiteX134" fmla="*/ 539199 w 1573071"/>
              <a:gd name="connsiteY134" fmla="*/ 2154609 h 2296778"/>
              <a:gd name="connsiteX135" fmla="*/ 529674 w 1573071"/>
              <a:gd name="connsiteY135" fmla="*/ 2109366 h 2296778"/>
              <a:gd name="connsiteX136" fmla="*/ 553487 w 1573071"/>
              <a:gd name="connsiteY136" fmla="*/ 2095078 h 2296778"/>
              <a:gd name="connsiteX137" fmla="*/ 534437 w 1573071"/>
              <a:gd name="connsiteY137" fmla="*/ 2080791 h 2296778"/>
              <a:gd name="connsiteX138" fmla="*/ 522531 w 1573071"/>
              <a:gd name="connsiteY138" fmla="*/ 2045073 h 2296778"/>
              <a:gd name="connsiteX139" fmla="*/ 513006 w 1573071"/>
              <a:gd name="connsiteY139" fmla="*/ 1999829 h 2296778"/>
              <a:gd name="connsiteX140" fmla="*/ 510624 w 1573071"/>
              <a:gd name="connsiteY140" fmla="*/ 1968871 h 2296778"/>
              <a:gd name="connsiteX141" fmla="*/ 460618 w 1573071"/>
              <a:gd name="connsiteY141" fmla="*/ 1971254 h 2296778"/>
              <a:gd name="connsiteX142" fmla="*/ 427282 w 1573071"/>
              <a:gd name="connsiteY142" fmla="*/ 1935535 h 2296778"/>
              <a:gd name="connsiteX143" fmla="*/ 382037 w 1573071"/>
              <a:gd name="connsiteY143" fmla="*/ 1918865 h 2296778"/>
              <a:gd name="connsiteX144" fmla="*/ 367749 w 1573071"/>
              <a:gd name="connsiteY144" fmla="*/ 1868860 h 2296778"/>
              <a:gd name="connsiteX145" fmla="*/ 365368 w 1573071"/>
              <a:gd name="connsiteY145" fmla="*/ 1847428 h 2296778"/>
              <a:gd name="connsiteX146" fmla="*/ 334413 w 1573071"/>
              <a:gd name="connsiteY146" fmla="*/ 1802185 h 2296778"/>
              <a:gd name="connsiteX147" fmla="*/ 291549 w 1573071"/>
              <a:gd name="connsiteY147" fmla="*/ 1778372 h 2296778"/>
              <a:gd name="connsiteX148" fmla="*/ 248688 w 1573071"/>
              <a:gd name="connsiteY148" fmla="*/ 1749798 h 2296778"/>
              <a:gd name="connsiteX149" fmla="*/ 215349 w 1573071"/>
              <a:gd name="connsiteY149" fmla="*/ 1740272 h 2296778"/>
              <a:gd name="connsiteX150" fmla="*/ 217731 w 1573071"/>
              <a:gd name="connsiteY150" fmla="*/ 1695026 h 2296778"/>
              <a:gd name="connsiteX151" fmla="*/ 174868 w 1573071"/>
              <a:gd name="connsiteY151" fmla="*/ 1709316 h 2296778"/>
              <a:gd name="connsiteX152" fmla="*/ 186775 w 1573071"/>
              <a:gd name="connsiteY152" fmla="*/ 1742654 h 2296778"/>
              <a:gd name="connsiteX153" fmla="*/ 179631 w 1573071"/>
              <a:gd name="connsiteY153" fmla="*/ 1759323 h 2296778"/>
              <a:gd name="connsiteX154" fmla="*/ 141531 w 1573071"/>
              <a:gd name="connsiteY154" fmla="*/ 1730748 h 2296778"/>
              <a:gd name="connsiteX155" fmla="*/ 98669 w 1573071"/>
              <a:gd name="connsiteY155" fmla="*/ 1728366 h 2296778"/>
              <a:gd name="connsiteX156" fmla="*/ 43899 w 1573071"/>
              <a:gd name="connsiteY156" fmla="*/ 1709316 h 2296778"/>
              <a:gd name="connsiteX157" fmla="*/ 10560 w 1573071"/>
              <a:gd name="connsiteY157" fmla="*/ 1706932 h 2296778"/>
              <a:gd name="connsiteX158" fmla="*/ 1037 w 1573071"/>
              <a:gd name="connsiteY158" fmla="*/ 1654548 h 2296778"/>
              <a:gd name="connsiteX159" fmla="*/ 34374 w 1573071"/>
              <a:gd name="connsiteY159" fmla="*/ 1566441 h 2296778"/>
              <a:gd name="connsiteX160" fmla="*/ 60568 w 1573071"/>
              <a:gd name="connsiteY160" fmla="*/ 1518816 h 2296778"/>
              <a:gd name="connsiteX161" fmla="*/ 81999 w 1573071"/>
              <a:gd name="connsiteY161" fmla="*/ 1471191 h 2296778"/>
              <a:gd name="connsiteX162" fmla="*/ 108194 w 1573071"/>
              <a:gd name="connsiteY162" fmla="*/ 1433091 h 2296778"/>
              <a:gd name="connsiteX163" fmla="*/ 146293 w 1573071"/>
              <a:gd name="connsiteY163" fmla="*/ 1423566 h 2296778"/>
              <a:gd name="connsiteX164" fmla="*/ 153438 w 1573071"/>
              <a:gd name="connsiteY164" fmla="*/ 1387848 h 2296778"/>
              <a:gd name="connsiteX165" fmla="*/ 262975 w 1573071"/>
              <a:gd name="connsiteY165" fmla="*/ 1268785 h 2296778"/>
              <a:gd name="connsiteX166" fmla="*/ 286787 w 1573071"/>
              <a:gd name="connsiteY166" fmla="*/ 1130670 h 2296778"/>
              <a:gd name="connsiteX167" fmla="*/ 282025 w 1573071"/>
              <a:gd name="connsiteY167" fmla="*/ 1049710 h 2296778"/>
              <a:gd name="connsiteX168" fmla="*/ 196300 w 1573071"/>
              <a:gd name="connsiteY168" fmla="*/ 1037804 h 2296778"/>
              <a:gd name="connsiteX169" fmla="*/ 179632 w 1573071"/>
              <a:gd name="connsiteY169" fmla="*/ 956841 h 2296778"/>
              <a:gd name="connsiteX170" fmla="*/ 186775 w 1573071"/>
              <a:gd name="connsiteY170" fmla="*/ 890166 h 2296778"/>
              <a:gd name="connsiteX171" fmla="*/ 148675 w 1573071"/>
              <a:gd name="connsiteY171" fmla="*/ 852066 h 2296778"/>
              <a:gd name="connsiteX172" fmla="*/ 127244 w 1573071"/>
              <a:gd name="connsiteY172" fmla="*/ 811584 h 2296778"/>
              <a:gd name="connsiteX173" fmla="*/ 117719 w 1573071"/>
              <a:gd name="connsiteY173" fmla="*/ 752054 h 2296778"/>
              <a:gd name="connsiteX174" fmla="*/ 102097 w 1573071"/>
              <a:gd name="connsiteY174" fmla="*/ 671900 h 2296778"/>
              <a:gd name="connsiteX0" fmla="*/ 102097 w 1573071"/>
              <a:gd name="connsiteY0" fmla="*/ 671900 h 2295217"/>
              <a:gd name="connsiteX1" fmla="*/ 91525 w 1573071"/>
              <a:gd name="connsiteY1" fmla="*/ 590128 h 2295217"/>
              <a:gd name="connsiteX2" fmla="*/ 93907 w 1573071"/>
              <a:gd name="connsiteY2" fmla="*/ 525834 h 2295217"/>
              <a:gd name="connsiteX3" fmla="*/ 201856 w 1573071"/>
              <a:gd name="connsiteY3" fmla="*/ 502815 h 2295217"/>
              <a:gd name="connsiteX4" fmla="*/ 334410 w 1573071"/>
              <a:gd name="connsiteY4" fmla="*/ 468686 h 2295217"/>
              <a:gd name="connsiteX5" fmla="*/ 384418 w 1573071"/>
              <a:gd name="connsiteY5" fmla="*/ 471065 h 2295217"/>
              <a:gd name="connsiteX6" fmla="*/ 432041 w 1573071"/>
              <a:gd name="connsiteY6" fmla="*/ 432967 h 2295217"/>
              <a:gd name="connsiteX7" fmla="*/ 484429 w 1573071"/>
              <a:gd name="connsiteY7" fmla="*/ 430586 h 2295217"/>
              <a:gd name="connsiteX8" fmla="*/ 508243 w 1573071"/>
              <a:gd name="connsiteY8" fmla="*/ 406772 h 2295217"/>
              <a:gd name="connsiteX9" fmla="*/ 567774 w 1573071"/>
              <a:gd name="connsiteY9" fmla="*/ 347239 h 2295217"/>
              <a:gd name="connsiteX10" fmla="*/ 577297 w 1573071"/>
              <a:gd name="connsiteY10" fmla="*/ 363911 h 2295217"/>
              <a:gd name="connsiteX11" fmla="*/ 598729 w 1573071"/>
              <a:gd name="connsiteY11" fmla="*/ 328192 h 2295217"/>
              <a:gd name="connsiteX12" fmla="*/ 636830 w 1573071"/>
              <a:gd name="connsiteY12" fmla="*/ 304377 h 2295217"/>
              <a:gd name="connsiteX13" fmla="*/ 713029 w 1573071"/>
              <a:gd name="connsiteY13" fmla="*/ 256754 h 2295217"/>
              <a:gd name="connsiteX14" fmla="*/ 741604 w 1573071"/>
              <a:gd name="connsiteY14" fmla="*/ 259136 h 2295217"/>
              <a:gd name="connsiteX15" fmla="*/ 784468 w 1573071"/>
              <a:gd name="connsiteY15" fmla="*/ 232940 h 2295217"/>
              <a:gd name="connsiteX16" fmla="*/ 820185 w 1573071"/>
              <a:gd name="connsiteY16" fmla="*/ 225799 h 2295217"/>
              <a:gd name="connsiteX17" fmla="*/ 855903 w 1573071"/>
              <a:gd name="connsiteY17" fmla="*/ 182936 h 2295217"/>
              <a:gd name="connsiteX18" fmla="*/ 908291 w 1573071"/>
              <a:gd name="connsiteY18" fmla="*/ 123405 h 2295217"/>
              <a:gd name="connsiteX19" fmla="*/ 901147 w 1573071"/>
              <a:gd name="connsiteY19" fmla="*/ 73399 h 2295217"/>
              <a:gd name="connsiteX20" fmla="*/ 920197 w 1573071"/>
              <a:gd name="connsiteY20" fmla="*/ 28155 h 2295217"/>
              <a:gd name="connsiteX21" fmla="*/ 922579 w 1573071"/>
              <a:gd name="connsiteY21" fmla="*/ 54349 h 2295217"/>
              <a:gd name="connsiteX22" fmla="*/ 946391 w 1573071"/>
              <a:gd name="connsiteY22" fmla="*/ 32917 h 2295217"/>
              <a:gd name="connsiteX23" fmla="*/ 982113 w 1573071"/>
              <a:gd name="connsiteY23" fmla="*/ 32915 h 2295217"/>
              <a:gd name="connsiteX24" fmla="*/ 1032116 w 1573071"/>
              <a:gd name="connsiteY24" fmla="*/ 59111 h 2295217"/>
              <a:gd name="connsiteX25" fmla="*/ 1060693 w 1573071"/>
              <a:gd name="connsiteY25" fmla="*/ 16246 h 2295217"/>
              <a:gd name="connsiteX26" fmla="*/ 1155942 w 1573071"/>
              <a:gd name="connsiteY26" fmla="*/ 6721 h 2295217"/>
              <a:gd name="connsiteX27" fmla="*/ 1182135 w 1573071"/>
              <a:gd name="connsiteY27" fmla="*/ 1961 h 2295217"/>
              <a:gd name="connsiteX28" fmla="*/ 1255954 w 1573071"/>
              <a:gd name="connsiteY28" fmla="*/ 44824 h 2295217"/>
              <a:gd name="connsiteX29" fmla="*/ 1310722 w 1573071"/>
              <a:gd name="connsiteY29" fmla="*/ 111499 h 2295217"/>
              <a:gd name="connsiteX30" fmla="*/ 1253572 w 1573071"/>
              <a:gd name="connsiteY30" fmla="*/ 125786 h 2295217"/>
              <a:gd name="connsiteX31" fmla="*/ 1229760 w 1573071"/>
              <a:gd name="connsiteY31" fmla="*/ 159124 h 2295217"/>
              <a:gd name="connsiteX32" fmla="*/ 1272622 w 1573071"/>
              <a:gd name="connsiteY32" fmla="*/ 178174 h 2295217"/>
              <a:gd name="connsiteX33" fmla="*/ 1298816 w 1573071"/>
              <a:gd name="connsiteY33" fmla="*/ 175792 h 2295217"/>
              <a:gd name="connsiteX34" fmla="*/ 1322629 w 1573071"/>
              <a:gd name="connsiteY34" fmla="*/ 192461 h 2295217"/>
              <a:gd name="connsiteX35" fmla="*/ 1351204 w 1573071"/>
              <a:gd name="connsiteY35" fmla="*/ 190080 h 2295217"/>
              <a:gd name="connsiteX36" fmla="*/ 1370255 w 1573071"/>
              <a:gd name="connsiteY36" fmla="*/ 201984 h 2295217"/>
              <a:gd name="connsiteX37" fmla="*/ 1289291 w 1573071"/>
              <a:gd name="connsiteY37" fmla="*/ 328192 h 2295217"/>
              <a:gd name="connsiteX38" fmla="*/ 1260716 w 1573071"/>
              <a:gd name="connsiteY38" fmla="*/ 340099 h 2295217"/>
              <a:gd name="connsiteX39" fmla="*/ 1184516 w 1573071"/>
              <a:gd name="connsiteY39" fmla="*/ 306761 h 2295217"/>
              <a:gd name="connsiteX40" fmla="*/ 1101172 w 1573071"/>
              <a:gd name="connsiteY40" fmla="*/ 251992 h 2295217"/>
              <a:gd name="connsiteX41" fmla="*/ 1003541 w 1573071"/>
              <a:gd name="connsiteY41" fmla="*/ 278186 h 2295217"/>
              <a:gd name="connsiteX42" fmla="*/ 991635 w 1573071"/>
              <a:gd name="connsiteY42" fmla="*/ 313905 h 2295217"/>
              <a:gd name="connsiteX43" fmla="*/ 1036879 w 1573071"/>
              <a:gd name="connsiteY43" fmla="*/ 342480 h 2295217"/>
              <a:gd name="connsiteX44" fmla="*/ 1063072 w 1573071"/>
              <a:gd name="connsiteY44" fmla="*/ 392486 h 2295217"/>
              <a:gd name="connsiteX45" fmla="*/ 1060691 w 1573071"/>
              <a:gd name="connsiteY45" fmla="*/ 411536 h 2295217"/>
              <a:gd name="connsiteX46" fmla="*/ 1044022 w 1573071"/>
              <a:gd name="connsiteY46" fmla="*/ 482974 h 2295217"/>
              <a:gd name="connsiteX47" fmla="*/ 1017829 w 1573071"/>
              <a:gd name="connsiteY47" fmla="*/ 530599 h 2295217"/>
              <a:gd name="connsiteX48" fmla="*/ 986872 w 1573071"/>
              <a:gd name="connsiteY48" fmla="*/ 556792 h 2295217"/>
              <a:gd name="connsiteX49" fmla="*/ 972585 w 1573071"/>
              <a:gd name="connsiteY49" fmla="*/ 618705 h 2295217"/>
              <a:gd name="connsiteX50" fmla="*/ 1044022 w 1573071"/>
              <a:gd name="connsiteY50" fmla="*/ 630611 h 2295217"/>
              <a:gd name="connsiteX51" fmla="*/ 1079741 w 1573071"/>
              <a:gd name="connsiteY51" fmla="*/ 590130 h 2295217"/>
              <a:gd name="connsiteX52" fmla="*/ 1110697 w 1573071"/>
              <a:gd name="connsiteY52" fmla="*/ 563936 h 2295217"/>
              <a:gd name="connsiteX53" fmla="*/ 1179754 w 1573071"/>
              <a:gd name="connsiteY53" fmla="*/ 554411 h 2295217"/>
              <a:gd name="connsiteX54" fmla="*/ 1189279 w 1573071"/>
              <a:gd name="connsiteY54" fmla="*/ 623467 h 2295217"/>
              <a:gd name="connsiteX55" fmla="*/ 1251191 w 1573071"/>
              <a:gd name="connsiteY55" fmla="*/ 659186 h 2295217"/>
              <a:gd name="connsiteX56" fmla="*/ 1263097 w 1573071"/>
              <a:gd name="connsiteY56" fmla="*/ 678236 h 2295217"/>
              <a:gd name="connsiteX57" fmla="*/ 1294054 w 1573071"/>
              <a:gd name="connsiteY57" fmla="*/ 675855 h 2295217"/>
              <a:gd name="connsiteX58" fmla="*/ 1272622 w 1573071"/>
              <a:gd name="connsiteY58" fmla="*/ 637755 h 2295217"/>
              <a:gd name="connsiteX59" fmla="*/ 1320247 w 1573071"/>
              <a:gd name="connsiteY59" fmla="*/ 640136 h 2295217"/>
              <a:gd name="connsiteX60" fmla="*/ 1332154 w 1573071"/>
              <a:gd name="connsiteY60" fmla="*/ 675855 h 2295217"/>
              <a:gd name="connsiteX61" fmla="*/ 1346442 w 1573071"/>
              <a:gd name="connsiteY61" fmla="*/ 644899 h 2295217"/>
              <a:gd name="connsiteX62" fmla="*/ 1375016 w 1573071"/>
              <a:gd name="connsiteY62" fmla="*/ 654424 h 2295217"/>
              <a:gd name="connsiteX63" fmla="*/ 1432166 w 1573071"/>
              <a:gd name="connsiteY63" fmla="*/ 644899 h 2295217"/>
              <a:gd name="connsiteX64" fmla="*/ 1448835 w 1573071"/>
              <a:gd name="connsiteY64" fmla="*/ 623467 h 2295217"/>
              <a:gd name="connsiteX65" fmla="*/ 1501222 w 1573071"/>
              <a:gd name="connsiteY65" fmla="*/ 640136 h 2295217"/>
              <a:gd name="connsiteX66" fmla="*/ 1505985 w 1573071"/>
              <a:gd name="connsiteY66" fmla="*/ 678236 h 2295217"/>
              <a:gd name="connsiteX67" fmla="*/ 1532179 w 1573071"/>
              <a:gd name="connsiteY67" fmla="*/ 687761 h 2295217"/>
              <a:gd name="connsiteX68" fmla="*/ 1522654 w 1573071"/>
              <a:gd name="connsiteY68" fmla="*/ 737767 h 2295217"/>
              <a:gd name="connsiteX69" fmla="*/ 1555991 w 1573071"/>
              <a:gd name="connsiteY69" fmla="*/ 754436 h 2295217"/>
              <a:gd name="connsiteX70" fmla="*/ 1555991 w 1573071"/>
              <a:gd name="connsiteY70" fmla="*/ 792536 h 2295217"/>
              <a:gd name="connsiteX71" fmla="*/ 1517891 w 1573071"/>
              <a:gd name="connsiteY71" fmla="*/ 787774 h 2295217"/>
              <a:gd name="connsiteX72" fmla="*/ 1479791 w 1573071"/>
              <a:gd name="connsiteY72" fmla="*/ 809205 h 2295217"/>
              <a:gd name="connsiteX73" fmla="*/ 1501222 w 1573071"/>
              <a:gd name="connsiteY73" fmla="*/ 825874 h 2295217"/>
              <a:gd name="connsiteX74" fmla="*/ 1541704 w 1573071"/>
              <a:gd name="connsiteY74" fmla="*/ 830636 h 2295217"/>
              <a:gd name="connsiteX75" fmla="*/ 1572660 w 1573071"/>
              <a:gd name="connsiteY75" fmla="*/ 861592 h 2295217"/>
              <a:gd name="connsiteX76" fmla="*/ 1560756 w 1573071"/>
              <a:gd name="connsiteY76" fmla="*/ 892547 h 2295217"/>
              <a:gd name="connsiteX77" fmla="*/ 1558376 w 1573071"/>
              <a:gd name="connsiteY77" fmla="*/ 923504 h 2295217"/>
              <a:gd name="connsiteX78" fmla="*/ 1555991 w 1573071"/>
              <a:gd name="connsiteY78" fmla="*/ 954461 h 2295217"/>
              <a:gd name="connsiteX79" fmla="*/ 1567897 w 1573071"/>
              <a:gd name="connsiteY79" fmla="*/ 973511 h 2295217"/>
              <a:gd name="connsiteX80" fmla="*/ 1517894 w 1573071"/>
              <a:gd name="connsiteY80" fmla="*/ 956839 h 2295217"/>
              <a:gd name="connsiteX81" fmla="*/ 1463123 w 1573071"/>
              <a:gd name="connsiteY81" fmla="*/ 975893 h 2295217"/>
              <a:gd name="connsiteX82" fmla="*/ 1425022 w 1573071"/>
              <a:gd name="connsiteY82" fmla="*/ 933030 h 2295217"/>
              <a:gd name="connsiteX83" fmla="*/ 1403591 w 1573071"/>
              <a:gd name="connsiteY83" fmla="*/ 925886 h 2295217"/>
              <a:gd name="connsiteX84" fmla="*/ 1389304 w 1573071"/>
              <a:gd name="connsiteY84" fmla="*/ 940174 h 2295217"/>
              <a:gd name="connsiteX85" fmla="*/ 1398829 w 1573071"/>
              <a:gd name="connsiteY85" fmla="*/ 968749 h 2295217"/>
              <a:gd name="connsiteX86" fmla="*/ 1348822 w 1573071"/>
              <a:gd name="connsiteY86" fmla="*/ 968749 h 2295217"/>
              <a:gd name="connsiteX87" fmla="*/ 1267860 w 1573071"/>
              <a:gd name="connsiteY87" fmla="*/ 987799 h 2295217"/>
              <a:gd name="connsiteX88" fmla="*/ 1239285 w 1573071"/>
              <a:gd name="connsiteY88" fmla="*/ 1009230 h 2295217"/>
              <a:gd name="connsiteX89" fmla="*/ 1213091 w 1573071"/>
              <a:gd name="connsiteY89" fmla="*/ 1013992 h 2295217"/>
              <a:gd name="connsiteX90" fmla="*/ 1191660 w 1573071"/>
              <a:gd name="connsiteY90" fmla="*/ 1025899 h 2295217"/>
              <a:gd name="connsiteX91" fmla="*/ 1160704 w 1573071"/>
              <a:gd name="connsiteY91" fmla="*/ 1023517 h 2295217"/>
              <a:gd name="connsiteX92" fmla="*/ 1101172 w 1573071"/>
              <a:gd name="connsiteY92" fmla="*/ 1049711 h 2295217"/>
              <a:gd name="connsiteX93" fmla="*/ 1060691 w 1573071"/>
              <a:gd name="connsiteY93" fmla="*/ 1042567 h 2295217"/>
              <a:gd name="connsiteX94" fmla="*/ 1022591 w 1573071"/>
              <a:gd name="connsiteY94" fmla="*/ 1063999 h 2295217"/>
              <a:gd name="connsiteX95" fmla="*/ 994016 w 1573071"/>
              <a:gd name="connsiteY95" fmla="*/ 1080667 h 2295217"/>
              <a:gd name="connsiteX96" fmla="*/ 989254 w 1573071"/>
              <a:gd name="connsiteY96" fmla="*/ 1109242 h 2295217"/>
              <a:gd name="connsiteX97" fmla="*/ 960679 w 1573071"/>
              <a:gd name="connsiteY97" fmla="*/ 1097336 h 2295217"/>
              <a:gd name="connsiteX98" fmla="*/ 958300 w 1573071"/>
              <a:gd name="connsiteY98" fmla="*/ 1147341 h 2295217"/>
              <a:gd name="connsiteX99" fmla="*/ 979731 w 1573071"/>
              <a:gd name="connsiteY99" fmla="*/ 1156865 h 2295217"/>
              <a:gd name="connsiteX100" fmla="*/ 974968 w 1573071"/>
              <a:gd name="connsiteY100" fmla="*/ 1230683 h 2295217"/>
              <a:gd name="connsiteX101" fmla="*/ 984494 w 1573071"/>
              <a:gd name="connsiteY101" fmla="*/ 1292598 h 2295217"/>
              <a:gd name="connsiteX102" fmla="*/ 1032119 w 1573071"/>
              <a:gd name="connsiteY102" fmla="*/ 1373560 h 2295217"/>
              <a:gd name="connsiteX103" fmla="*/ 1072600 w 1573071"/>
              <a:gd name="connsiteY103" fmla="*/ 1394991 h 2295217"/>
              <a:gd name="connsiteX104" fmla="*/ 1089269 w 1573071"/>
              <a:gd name="connsiteY104" fmla="*/ 1461666 h 2295217"/>
              <a:gd name="connsiteX105" fmla="*/ 1122607 w 1573071"/>
              <a:gd name="connsiteY105" fmla="*/ 1487860 h 2295217"/>
              <a:gd name="connsiteX106" fmla="*/ 1163088 w 1573071"/>
              <a:gd name="connsiteY106" fmla="*/ 1547391 h 2295217"/>
              <a:gd name="connsiteX107" fmla="*/ 1191663 w 1573071"/>
              <a:gd name="connsiteY107" fmla="*/ 1561679 h 2295217"/>
              <a:gd name="connsiteX108" fmla="*/ 1220238 w 1573071"/>
              <a:gd name="connsiteY108" fmla="*/ 1599778 h 2295217"/>
              <a:gd name="connsiteX109" fmla="*/ 1215943 w 1573071"/>
              <a:gd name="connsiteY109" fmla="*/ 1619638 h 2295217"/>
              <a:gd name="connsiteX110" fmla="*/ 1196425 w 1573071"/>
              <a:gd name="connsiteY110" fmla="*/ 1668835 h 2295217"/>
              <a:gd name="connsiteX111" fmla="*/ 1144037 w 1573071"/>
              <a:gd name="connsiteY111" fmla="*/ 1664071 h 2295217"/>
              <a:gd name="connsiteX112" fmla="*/ 1124987 w 1573071"/>
              <a:gd name="connsiteY112" fmla="*/ 1709314 h 2295217"/>
              <a:gd name="connsiteX113" fmla="*/ 1048787 w 1573071"/>
              <a:gd name="connsiteY113" fmla="*/ 1742652 h 2295217"/>
              <a:gd name="connsiteX114" fmla="*/ 1020212 w 1573071"/>
              <a:gd name="connsiteY114" fmla="*/ 1802183 h 2295217"/>
              <a:gd name="connsiteX115" fmla="*/ 1036881 w 1573071"/>
              <a:gd name="connsiteY115" fmla="*/ 1849808 h 2295217"/>
              <a:gd name="connsiteX116" fmla="*/ 1017832 w 1573071"/>
              <a:gd name="connsiteY116" fmla="*/ 1890291 h 2295217"/>
              <a:gd name="connsiteX117" fmla="*/ 984493 w 1573071"/>
              <a:gd name="connsiteY117" fmla="*/ 1887908 h 2295217"/>
              <a:gd name="connsiteX118" fmla="*/ 982112 w 1573071"/>
              <a:gd name="connsiteY118" fmla="*/ 1952202 h 2295217"/>
              <a:gd name="connsiteX119" fmla="*/ 946393 w 1573071"/>
              <a:gd name="connsiteY119" fmla="*/ 1968871 h 2295217"/>
              <a:gd name="connsiteX120" fmla="*/ 910674 w 1573071"/>
              <a:gd name="connsiteY120" fmla="*/ 1976014 h 2295217"/>
              <a:gd name="connsiteX121" fmla="*/ 910674 w 1573071"/>
              <a:gd name="connsiteY121" fmla="*/ 2040308 h 2295217"/>
              <a:gd name="connsiteX122" fmla="*/ 967824 w 1573071"/>
              <a:gd name="connsiteY122" fmla="*/ 2049833 h 2295217"/>
              <a:gd name="connsiteX123" fmla="*/ 1001162 w 1573071"/>
              <a:gd name="connsiteY123" fmla="*/ 2045071 h 2295217"/>
              <a:gd name="connsiteX124" fmla="*/ 1005922 w 1573071"/>
              <a:gd name="connsiteY124" fmla="*/ 2118890 h 2295217"/>
              <a:gd name="connsiteX125" fmla="*/ 982112 w 1573071"/>
              <a:gd name="connsiteY125" fmla="*/ 2140321 h 2295217"/>
              <a:gd name="connsiteX126" fmla="*/ 922581 w 1573071"/>
              <a:gd name="connsiteY126" fmla="*/ 2137941 h 2295217"/>
              <a:gd name="connsiteX127" fmla="*/ 870193 w 1573071"/>
              <a:gd name="connsiteY127" fmla="*/ 2147466 h 2295217"/>
              <a:gd name="connsiteX128" fmla="*/ 824949 w 1573071"/>
              <a:gd name="connsiteY128" fmla="*/ 2171279 h 2295217"/>
              <a:gd name="connsiteX129" fmla="*/ 779704 w 1573071"/>
              <a:gd name="connsiteY129" fmla="*/ 2178421 h 2295217"/>
              <a:gd name="connsiteX130" fmla="*/ 758274 w 1573071"/>
              <a:gd name="connsiteY130" fmla="*/ 2197473 h 2295217"/>
              <a:gd name="connsiteX131" fmla="*/ 520149 w 1573071"/>
              <a:gd name="connsiteY131" fmla="*/ 2295104 h 2295217"/>
              <a:gd name="connsiteX132" fmla="*/ 522531 w 1573071"/>
              <a:gd name="connsiteY132" fmla="*/ 2176040 h 2295217"/>
              <a:gd name="connsiteX133" fmla="*/ 539199 w 1573071"/>
              <a:gd name="connsiteY133" fmla="*/ 2154609 h 2295217"/>
              <a:gd name="connsiteX134" fmla="*/ 529674 w 1573071"/>
              <a:gd name="connsiteY134" fmla="*/ 2109366 h 2295217"/>
              <a:gd name="connsiteX135" fmla="*/ 553487 w 1573071"/>
              <a:gd name="connsiteY135" fmla="*/ 2095078 h 2295217"/>
              <a:gd name="connsiteX136" fmla="*/ 534437 w 1573071"/>
              <a:gd name="connsiteY136" fmla="*/ 2080791 h 2295217"/>
              <a:gd name="connsiteX137" fmla="*/ 522531 w 1573071"/>
              <a:gd name="connsiteY137" fmla="*/ 2045073 h 2295217"/>
              <a:gd name="connsiteX138" fmla="*/ 513006 w 1573071"/>
              <a:gd name="connsiteY138" fmla="*/ 1999829 h 2295217"/>
              <a:gd name="connsiteX139" fmla="*/ 510624 w 1573071"/>
              <a:gd name="connsiteY139" fmla="*/ 1968871 h 2295217"/>
              <a:gd name="connsiteX140" fmla="*/ 460618 w 1573071"/>
              <a:gd name="connsiteY140" fmla="*/ 1971254 h 2295217"/>
              <a:gd name="connsiteX141" fmla="*/ 427282 w 1573071"/>
              <a:gd name="connsiteY141" fmla="*/ 1935535 h 2295217"/>
              <a:gd name="connsiteX142" fmla="*/ 382037 w 1573071"/>
              <a:gd name="connsiteY142" fmla="*/ 1918865 h 2295217"/>
              <a:gd name="connsiteX143" fmla="*/ 367749 w 1573071"/>
              <a:gd name="connsiteY143" fmla="*/ 1868860 h 2295217"/>
              <a:gd name="connsiteX144" fmla="*/ 365368 w 1573071"/>
              <a:gd name="connsiteY144" fmla="*/ 1847428 h 2295217"/>
              <a:gd name="connsiteX145" fmla="*/ 334413 w 1573071"/>
              <a:gd name="connsiteY145" fmla="*/ 1802185 h 2295217"/>
              <a:gd name="connsiteX146" fmla="*/ 291549 w 1573071"/>
              <a:gd name="connsiteY146" fmla="*/ 1778372 h 2295217"/>
              <a:gd name="connsiteX147" fmla="*/ 248688 w 1573071"/>
              <a:gd name="connsiteY147" fmla="*/ 1749798 h 2295217"/>
              <a:gd name="connsiteX148" fmla="*/ 215349 w 1573071"/>
              <a:gd name="connsiteY148" fmla="*/ 1740272 h 2295217"/>
              <a:gd name="connsiteX149" fmla="*/ 217731 w 1573071"/>
              <a:gd name="connsiteY149" fmla="*/ 1695026 h 2295217"/>
              <a:gd name="connsiteX150" fmla="*/ 174868 w 1573071"/>
              <a:gd name="connsiteY150" fmla="*/ 1709316 h 2295217"/>
              <a:gd name="connsiteX151" fmla="*/ 186775 w 1573071"/>
              <a:gd name="connsiteY151" fmla="*/ 1742654 h 2295217"/>
              <a:gd name="connsiteX152" fmla="*/ 179631 w 1573071"/>
              <a:gd name="connsiteY152" fmla="*/ 1759323 h 2295217"/>
              <a:gd name="connsiteX153" fmla="*/ 141531 w 1573071"/>
              <a:gd name="connsiteY153" fmla="*/ 1730748 h 2295217"/>
              <a:gd name="connsiteX154" fmla="*/ 98669 w 1573071"/>
              <a:gd name="connsiteY154" fmla="*/ 1728366 h 2295217"/>
              <a:gd name="connsiteX155" fmla="*/ 43899 w 1573071"/>
              <a:gd name="connsiteY155" fmla="*/ 1709316 h 2295217"/>
              <a:gd name="connsiteX156" fmla="*/ 10560 w 1573071"/>
              <a:gd name="connsiteY156" fmla="*/ 1706932 h 2295217"/>
              <a:gd name="connsiteX157" fmla="*/ 1037 w 1573071"/>
              <a:gd name="connsiteY157" fmla="*/ 1654548 h 2295217"/>
              <a:gd name="connsiteX158" fmla="*/ 34374 w 1573071"/>
              <a:gd name="connsiteY158" fmla="*/ 1566441 h 2295217"/>
              <a:gd name="connsiteX159" fmla="*/ 60568 w 1573071"/>
              <a:gd name="connsiteY159" fmla="*/ 1518816 h 2295217"/>
              <a:gd name="connsiteX160" fmla="*/ 81999 w 1573071"/>
              <a:gd name="connsiteY160" fmla="*/ 1471191 h 2295217"/>
              <a:gd name="connsiteX161" fmla="*/ 108194 w 1573071"/>
              <a:gd name="connsiteY161" fmla="*/ 1433091 h 2295217"/>
              <a:gd name="connsiteX162" fmla="*/ 146293 w 1573071"/>
              <a:gd name="connsiteY162" fmla="*/ 1423566 h 2295217"/>
              <a:gd name="connsiteX163" fmla="*/ 153438 w 1573071"/>
              <a:gd name="connsiteY163" fmla="*/ 1387848 h 2295217"/>
              <a:gd name="connsiteX164" fmla="*/ 262975 w 1573071"/>
              <a:gd name="connsiteY164" fmla="*/ 1268785 h 2295217"/>
              <a:gd name="connsiteX165" fmla="*/ 286787 w 1573071"/>
              <a:gd name="connsiteY165" fmla="*/ 1130670 h 2295217"/>
              <a:gd name="connsiteX166" fmla="*/ 282025 w 1573071"/>
              <a:gd name="connsiteY166" fmla="*/ 1049710 h 2295217"/>
              <a:gd name="connsiteX167" fmla="*/ 196300 w 1573071"/>
              <a:gd name="connsiteY167" fmla="*/ 1037804 h 2295217"/>
              <a:gd name="connsiteX168" fmla="*/ 179632 w 1573071"/>
              <a:gd name="connsiteY168" fmla="*/ 956841 h 2295217"/>
              <a:gd name="connsiteX169" fmla="*/ 186775 w 1573071"/>
              <a:gd name="connsiteY169" fmla="*/ 890166 h 2295217"/>
              <a:gd name="connsiteX170" fmla="*/ 148675 w 1573071"/>
              <a:gd name="connsiteY170" fmla="*/ 852066 h 2295217"/>
              <a:gd name="connsiteX171" fmla="*/ 127244 w 1573071"/>
              <a:gd name="connsiteY171" fmla="*/ 811584 h 2295217"/>
              <a:gd name="connsiteX172" fmla="*/ 117719 w 1573071"/>
              <a:gd name="connsiteY172" fmla="*/ 752054 h 2295217"/>
              <a:gd name="connsiteX173" fmla="*/ 102097 w 1573071"/>
              <a:gd name="connsiteY173" fmla="*/ 671900 h 2295217"/>
              <a:gd name="connsiteX0" fmla="*/ 102097 w 1573071"/>
              <a:gd name="connsiteY0" fmla="*/ 671900 h 2295105"/>
              <a:gd name="connsiteX1" fmla="*/ 91525 w 1573071"/>
              <a:gd name="connsiteY1" fmla="*/ 590128 h 2295105"/>
              <a:gd name="connsiteX2" fmla="*/ 93907 w 1573071"/>
              <a:gd name="connsiteY2" fmla="*/ 525834 h 2295105"/>
              <a:gd name="connsiteX3" fmla="*/ 201856 w 1573071"/>
              <a:gd name="connsiteY3" fmla="*/ 502815 h 2295105"/>
              <a:gd name="connsiteX4" fmla="*/ 334410 w 1573071"/>
              <a:gd name="connsiteY4" fmla="*/ 468686 h 2295105"/>
              <a:gd name="connsiteX5" fmla="*/ 384418 w 1573071"/>
              <a:gd name="connsiteY5" fmla="*/ 471065 h 2295105"/>
              <a:gd name="connsiteX6" fmla="*/ 432041 w 1573071"/>
              <a:gd name="connsiteY6" fmla="*/ 432967 h 2295105"/>
              <a:gd name="connsiteX7" fmla="*/ 484429 w 1573071"/>
              <a:gd name="connsiteY7" fmla="*/ 430586 h 2295105"/>
              <a:gd name="connsiteX8" fmla="*/ 508243 w 1573071"/>
              <a:gd name="connsiteY8" fmla="*/ 406772 h 2295105"/>
              <a:gd name="connsiteX9" fmla="*/ 567774 w 1573071"/>
              <a:gd name="connsiteY9" fmla="*/ 347239 h 2295105"/>
              <a:gd name="connsiteX10" fmla="*/ 577297 w 1573071"/>
              <a:gd name="connsiteY10" fmla="*/ 363911 h 2295105"/>
              <a:gd name="connsiteX11" fmla="*/ 598729 w 1573071"/>
              <a:gd name="connsiteY11" fmla="*/ 328192 h 2295105"/>
              <a:gd name="connsiteX12" fmla="*/ 636830 w 1573071"/>
              <a:gd name="connsiteY12" fmla="*/ 304377 h 2295105"/>
              <a:gd name="connsiteX13" fmla="*/ 713029 w 1573071"/>
              <a:gd name="connsiteY13" fmla="*/ 256754 h 2295105"/>
              <a:gd name="connsiteX14" fmla="*/ 741604 w 1573071"/>
              <a:gd name="connsiteY14" fmla="*/ 259136 h 2295105"/>
              <a:gd name="connsiteX15" fmla="*/ 784468 w 1573071"/>
              <a:gd name="connsiteY15" fmla="*/ 232940 h 2295105"/>
              <a:gd name="connsiteX16" fmla="*/ 820185 w 1573071"/>
              <a:gd name="connsiteY16" fmla="*/ 225799 h 2295105"/>
              <a:gd name="connsiteX17" fmla="*/ 855903 w 1573071"/>
              <a:gd name="connsiteY17" fmla="*/ 182936 h 2295105"/>
              <a:gd name="connsiteX18" fmla="*/ 908291 w 1573071"/>
              <a:gd name="connsiteY18" fmla="*/ 123405 h 2295105"/>
              <a:gd name="connsiteX19" fmla="*/ 901147 w 1573071"/>
              <a:gd name="connsiteY19" fmla="*/ 73399 h 2295105"/>
              <a:gd name="connsiteX20" fmla="*/ 920197 w 1573071"/>
              <a:gd name="connsiteY20" fmla="*/ 28155 h 2295105"/>
              <a:gd name="connsiteX21" fmla="*/ 922579 w 1573071"/>
              <a:gd name="connsiteY21" fmla="*/ 54349 h 2295105"/>
              <a:gd name="connsiteX22" fmla="*/ 946391 w 1573071"/>
              <a:gd name="connsiteY22" fmla="*/ 32917 h 2295105"/>
              <a:gd name="connsiteX23" fmla="*/ 982113 w 1573071"/>
              <a:gd name="connsiteY23" fmla="*/ 32915 h 2295105"/>
              <a:gd name="connsiteX24" fmla="*/ 1032116 w 1573071"/>
              <a:gd name="connsiteY24" fmla="*/ 59111 h 2295105"/>
              <a:gd name="connsiteX25" fmla="*/ 1060693 w 1573071"/>
              <a:gd name="connsiteY25" fmla="*/ 16246 h 2295105"/>
              <a:gd name="connsiteX26" fmla="*/ 1155942 w 1573071"/>
              <a:gd name="connsiteY26" fmla="*/ 6721 h 2295105"/>
              <a:gd name="connsiteX27" fmla="*/ 1182135 w 1573071"/>
              <a:gd name="connsiteY27" fmla="*/ 1961 h 2295105"/>
              <a:gd name="connsiteX28" fmla="*/ 1255954 w 1573071"/>
              <a:gd name="connsiteY28" fmla="*/ 44824 h 2295105"/>
              <a:gd name="connsiteX29" fmla="*/ 1310722 w 1573071"/>
              <a:gd name="connsiteY29" fmla="*/ 111499 h 2295105"/>
              <a:gd name="connsiteX30" fmla="*/ 1253572 w 1573071"/>
              <a:gd name="connsiteY30" fmla="*/ 125786 h 2295105"/>
              <a:gd name="connsiteX31" fmla="*/ 1229760 w 1573071"/>
              <a:gd name="connsiteY31" fmla="*/ 159124 h 2295105"/>
              <a:gd name="connsiteX32" fmla="*/ 1272622 w 1573071"/>
              <a:gd name="connsiteY32" fmla="*/ 178174 h 2295105"/>
              <a:gd name="connsiteX33" fmla="*/ 1298816 w 1573071"/>
              <a:gd name="connsiteY33" fmla="*/ 175792 h 2295105"/>
              <a:gd name="connsiteX34" fmla="*/ 1322629 w 1573071"/>
              <a:gd name="connsiteY34" fmla="*/ 192461 h 2295105"/>
              <a:gd name="connsiteX35" fmla="*/ 1351204 w 1573071"/>
              <a:gd name="connsiteY35" fmla="*/ 190080 h 2295105"/>
              <a:gd name="connsiteX36" fmla="*/ 1370255 w 1573071"/>
              <a:gd name="connsiteY36" fmla="*/ 201984 h 2295105"/>
              <a:gd name="connsiteX37" fmla="*/ 1289291 w 1573071"/>
              <a:gd name="connsiteY37" fmla="*/ 328192 h 2295105"/>
              <a:gd name="connsiteX38" fmla="*/ 1260716 w 1573071"/>
              <a:gd name="connsiteY38" fmla="*/ 340099 h 2295105"/>
              <a:gd name="connsiteX39" fmla="*/ 1184516 w 1573071"/>
              <a:gd name="connsiteY39" fmla="*/ 306761 h 2295105"/>
              <a:gd name="connsiteX40" fmla="*/ 1101172 w 1573071"/>
              <a:gd name="connsiteY40" fmla="*/ 251992 h 2295105"/>
              <a:gd name="connsiteX41" fmla="*/ 1003541 w 1573071"/>
              <a:gd name="connsiteY41" fmla="*/ 278186 h 2295105"/>
              <a:gd name="connsiteX42" fmla="*/ 991635 w 1573071"/>
              <a:gd name="connsiteY42" fmla="*/ 313905 h 2295105"/>
              <a:gd name="connsiteX43" fmla="*/ 1036879 w 1573071"/>
              <a:gd name="connsiteY43" fmla="*/ 342480 h 2295105"/>
              <a:gd name="connsiteX44" fmla="*/ 1063072 w 1573071"/>
              <a:gd name="connsiteY44" fmla="*/ 392486 h 2295105"/>
              <a:gd name="connsiteX45" fmla="*/ 1060691 w 1573071"/>
              <a:gd name="connsiteY45" fmla="*/ 411536 h 2295105"/>
              <a:gd name="connsiteX46" fmla="*/ 1044022 w 1573071"/>
              <a:gd name="connsiteY46" fmla="*/ 482974 h 2295105"/>
              <a:gd name="connsiteX47" fmla="*/ 1017829 w 1573071"/>
              <a:gd name="connsiteY47" fmla="*/ 530599 h 2295105"/>
              <a:gd name="connsiteX48" fmla="*/ 986872 w 1573071"/>
              <a:gd name="connsiteY48" fmla="*/ 556792 h 2295105"/>
              <a:gd name="connsiteX49" fmla="*/ 972585 w 1573071"/>
              <a:gd name="connsiteY49" fmla="*/ 618705 h 2295105"/>
              <a:gd name="connsiteX50" fmla="*/ 1044022 w 1573071"/>
              <a:gd name="connsiteY50" fmla="*/ 630611 h 2295105"/>
              <a:gd name="connsiteX51" fmla="*/ 1079741 w 1573071"/>
              <a:gd name="connsiteY51" fmla="*/ 590130 h 2295105"/>
              <a:gd name="connsiteX52" fmla="*/ 1110697 w 1573071"/>
              <a:gd name="connsiteY52" fmla="*/ 563936 h 2295105"/>
              <a:gd name="connsiteX53" fmla="*/ 1179754 w 1573071"/>
              <a:gd name="connsiteY53" fmla="*/ 554411 h 2295105"/>
              <a:gd name="connsiteX54" fmla="*/ 1189279 w 1573071"/>
              <a:gd name="connsiteY54" fmla="*/ 623467 h 2295105"/>
              <a:gd name="connsiteX55" fmla="*/ 1251191 w 1573071"/>
              <a:gd name="connsiteY55" fmla="*/ 659186 h 2295105"/>
              <a:gd name="connsiteX56" fmla="*/ 1263097 w 1573071"/>
              <a:gd name="connsiteY56" fmla="*/ 678236 h 2295105"/>
              <a:gd name="connsiteX57" fmla="*/ 1294054 w 1573071"/>
              <a:gd name="connsiteY57" fmla="*/ 675855 h 2295105"/>
              <a:gd name="connsiteX58" fmla="*/ 1272622 w 1573071"/>
              <a:gd name="connsiteY58" fmla="*/ 637755 h 2295105"/>
              <a:gd name="connsiteX59" fmla="*/ 1320247 w 1573071"/>
              <a:gd name="connsiteY59" fmla="*/ 640136 h 2295105"/>
              <a:gd name="connsiteX60" fmla="*/ 1332154 w 1573071"/>
              <a:gd name="connsiteY60" fmla="*/ 675855 h 2295105"/>
              <a:gd name="connsiteX61" fmla="*/ 1346442 w 1573071"/>
              <a:gd name="connsiteY61" fmla="*/ 644899 h 2295105"/>
              <a:gd name="connsiteX62" fmla="*/ 1375016 w 1573071"/>
              <a:gd name="connsiteY62" fmla="*/ 654424 h 2295105"/>
              <a:gd name="connsiteX63" fmla="*/ 1432166 w 1573071"/>
              <a:gd name="connsiteY63" fmla="*/ 644899 h 2295105"/>
              <a:gd name="connsiteX64" fmla="*/ 1448835 w 1573071"/>
              <a:gd name="connsiteY64" fmla="*/ 623467 h 2295105"/>
              <a:gd name="connsiteX65" fmla="*/ 1501222 w 1573071"/>
              <a:gd name="connsiteY65" fmla="*/ 640136 h 2295105"/>
              <a:gd name="connsiteX66" fmla="*/ 1505985 w 1573071"/>
              <a:gd name="connsiteY66" fmla="*/ 678236 h 2295105"/>
              <a:gd name="connsiteX67" fmla="*/ 1532179 w 1573071"/>
              <a:gd name="connsiteY67" fmla="*/ 687761 h 2295105"/>
              <a:gd name="connsiteX68" fmla="*/ 1522654 w 1573071"/>
              <a:gd name="connsiteY68" fmla="*/ 737767 h 2295105"/>
              <a:gd name="connsiteX69" fmla="*/ 1555991 w 1573071"/>
              <a:gd name="connsiteY69" fmla="*/ 754436 h 2295105"/>
              <a:gd name="connsiteX70" fmla="*/ 1555991 w 1573071"/>
              <a:gd name="connsiteY70" fmla="*/ 792536 h 2295105"/>
              <a:gd name="connsiteX71" fmla="*/ 1517891 w 1573071"/>
              <a:gd name="connsiteY71" fmla="*/ 787774 h 2295105"/>
              <a:gd name="connsiteX72" fmla="*/ 1479791 w 1573071"/>
              <a:gd name="connsiteY72" fmla="*/ 809205 h 2295105"/>
              <a:gd name="connsiteX73" fmla="*/ 1501222 w 1573071"/>
              <a:gd name="connsiteY73" fmla="*/ 825874 h 2295105"/>
              <a:gd name="connsiteX74" fmla="*/ 1541704 w 1573071"/>
              <a:gd name="connsiteY74" fmla="*/ 830636 h 2295105"/>
              <a:gd name="connsiteX75" fmla="*/ 1572660 w 1573071"/>
              <a:gd name="connsiteY75" fmla="*/ 861592 h 2295105"/>
              <a:gd name="connsiteX76" fmla="*/ 1560756 w 1573071"/>
              <a:gd name="connsiteY76" fmla="*/ 892547 h 2295105"/>
              <a:gd name="connsiteX77" fmla="*/ 1558376 w 1573071"/>
              <a:gd name="connsiteY77" fmla="*/ 923504 h 2295105"/>
              <a:gd name="connsiteX78" fmla="*/ 1555991 w 1573071"/>
              <a:gd name="connsiteY78" fmla="*/ 954461 h 2295105"/>
              <a:gd name="connsiteX79" fmla="*/ 1567897 w 1573071"/>
              <a:gd name="connsiteY79" fmla="*/ 973511 h 2295105"/>
              <a:gd name="connsiteX80" fmla="*/ 1517894 w 1573071"/>
              <a:gd name="connsiteY80" fmla="*/ 956839 h 2295105"/>
              <a:gd name="connsiteX81" fmla="*/ 1463123 w 1573071"/>
              <a:gd name="connsiteY81" fmla="*/ 975893 h 2295105"/>
              <a:gd name="connsiteX82" fmla="*/ 1425022 w 1573071"/>
              <a:gd name="connsiteY82" fmla="*/ 933030 h 2295105"/>
              <a:gd name="connsiteX83" fmla="*/ 1403591 w 1573071"/>
              <a:gd name="connsiteY83" fmla="*/ 925886 h 2295105"/>
              <a:gd name="connsiteX84" fmla="*/ 1389304 w 1573071"/>
              <a:gd name="connsiteY84" fmla="*/ 940174 h 2295105"/>
              <a:gd name="connsiteX85" fmla="*/ 1398829 w 1573071"/>
              <a:gd name="connsiteY85" fmla="*/ 968749 h 2295105"/>
              <a:gd name="connsiteX86" fmla="*/ 1348822 w 1573071"/>
              <a:gd name="connsiteY86" fmla="*/ 968749 h 2295105"/>
              <a:gd name="connsiteX87" fmla="*/ 1267860 w 1573071"/>
              <a:gd name="connsiteY87" fmla="*/ 987799 h 2295105"/>
              <a:gd name="connsiteX88" fmla="*/ 1239285 w 1573071"/>
              <a:gd name="connsiteY88" fmla="*/ 1009230 h 2295105"/>
              <a:gd name="connsiteX89" fmla="*/ 1213091 w 1573071"/>
              <a:gd name="connsiteY89" fmla="*/ 1013992 h 2295105"/>
              <a:gd name="connsiteX90" fmla="*/ 1191660 w 1573071"/>
              <a:gd name="connsiteY90" fmla="*/ 1025899 h 2295105"/>
              <a:gd name="connsiteX91" fmla="*/ 1160704 w 1573071"/>
              <a:gd name="connsiteY91" fmla="*/ 1023517 h 2295105"/>
              <a:gd name="connsiteX92" fmla="*/ 1101172 w 1573071"/>
              <a:gd name="connsiteY92" fmla="*/ 1049711 h 2295105"/>
              <a:gd name="connsiteX93" fmla="*/ 1060691 w 1573071"/>
              <a:gd name="connsiteY93" fmla="*/ 1042567 h 2295105"/>
              <a:gd name="connsiteX94" fmla="*/ 1022591 w 1573071"/>
              <a:gd name="connsiteY94" fmla="*/ 1063999 h 2295105"/>
              <a:gd name="connsiteX95" fmla="*/ 994016 w 1573071"/>
              <a:gd name="connsiteY95" fmla="*/ 1080667 h 2295105"/>
              <a:gd name="connsiteX96" fmla="*/ 989254 w 1573071"/>
              <a:gd name="connsiteY96" fmla="*/ 1109242 h 2295105"/>
              <a:gd name="connsiteX97" fmla="*/ 960679 w 1573071"/>
              <a:gd name="connsiteY97" fmla="*/ 1097336 h 2295105"/>
              <a:gd name="connsiteX98" fmla="*/ 958300 w 1573071"/>
              <a:gd name="connsiteY98" fmla="*/ 1147341 h 2295105"/>
              <a:gd name="connsiteX99" fmla="*/ 979731 w 1573071"/>
              <a:gd name="connsiteY99" fmla="*/ 1156865 h 2295105"/>
              <a:gd name="connsiteX100" fmla="*/ 974968 w 1573071"/>
              <a:gd name="connsiteY100" fmla="*/ 1230683 h 2295105"/>
              <a:gd name="connsiteX101" fmla="*/ 984494 w 1573071"/>
              <a:gd name="connsiteY101" fmla="*/ 1292598 h 2295105"/>
              <a:gd name="connsiteX102" fmla="*/ 1032119 w 1573071"/>
              <a:gd name="connsiteY102" fmla="*/ 1373560 h 2295105"/>
              <a:gd name="connsiteX103" fmla="*/ 1072600 w 1573071"/>
              <a:gd name="connsiteY103" fmla="*/ 1394991 h 2295105"/>
              <a:gd name="connsiteX104" fmla="*/ 1089269 w 1573071"/>
              <a:gd name="connsiteY104" fmla="*/ 1461666 h 2295105"/>
              <a:gd name="connsiteX105" fmla="*/ 1122607 w 1573071"/>
              <a:gd name="connsiteY105" fmla="*/ 1487860 h 2295105"/>
              <a:gd name="connsiteX106" fmla="*/ 1163088 w 1573071"/>
              <a:gd name="connsiteY106" fmla="*/ 1547391 h 2295105"/>
              <a:gd name="connsiteX107" fmla="*/ 1191663 w 1573071"/>
              <a:gd name="connsiteY107" fmla="*/ 1561679 h 2295105"/>
              <a:gd name="connsiteX108" fmla="*/ 1220238 w 1573071"/>
              <a:gd name="connsiteY108" fmla="*/ 1599778 h 2295105"/>
              <a:gd name="connsiteX109" fmla="*/ 1215943 w 1573071"/>
              <a:gd name="connsiteY109" fmla="*/ 1619638 h 2295105"/>
              <a:gd name="connsiteX110" fmla="*/ 1196425 w 1573071"/>
              <a:gd name="connsiteY110" fmla="*/ 1668835 h 2295105"/>
              <a:gd name="connsiteX111" fmla="*/ 1144037 w 1573071"/>
              <a:gd name="connsiteY111" fmla="*/ 1664071 h 2295105"/>
              <a:gd name="connsiteX112" fmla="*/ 1124987 w 1573071"/>
              <a:gd name="connsiteY112" fmla="*/ 1709314 h 2295105"/>
              <a:gd name="connsiteX113" fmla="*/ 1048787 w 1573071"/>
              <a:gd name="connsiteY113" fmla="*/ 1742652 h 2295105"/>
              <a:gd name="connsiteX114" fmla="*/ 1020212 w 1573071"/>
              <a:gd name="connsiteY114" fmla="*/ 1802183 h 2295105"/>
              <a:gd name="connsiteX115" fmla="*/ 1036881 w 1573071"/>
              <a:gd name="connsiteY115" fmla="*/ 1849808 h 2295105"/>
              <a:gd name="connsiteX116" fmla="*/ 1017832 w 1573071"/>
              <a:gd name="connsiteY116" fmla="*/ 1890291 h 2295105"/>
              <a:gd name="connsiteX117" fmla="*/ 984493 w 1573071"/>
              <a:gd name="connsiteY117" fmla="*/ 1887908 h 2295105"/>
              <a:gd name="connsiteX118" fmla="*/ 982112 w 1573071"/>
              <a:gd name="connsiteY118" fmla="*/ 1952202 h 2295105"/>
              <a:gd name="connsiteX119" fmla="*/ 946393 w 1573071"/>
              <a:gd name="connsiteY119" fmla="*/ 1968871 h 2295105"/>
              <a:gd name="connsiteX120" fmla="*/ 910674 w 1573071"/>
              <a:gd name="connsiteY120" fmla="*/ 1976014 h 2295105"/>
              <a:gd name="connsiteX121" fmla="*/ 910674 w 1573071"/>
              <a:gd name="connsiteY121" fmla="*/ 2040308 h 2295105"/>
              <a:gd name="connsiteX122" fmla="*/ 967824 w 1573071"/>
              <a:gd name="connsiteY122" fmla="*/ 2049833 h 2295105"/>
              <a:gd name="connsiteX123" fmla="*/ 1001162 w 1573071"/>
              <a:gd name="connsiteY123" fmla="*/ 2045071 h 2295105"/>
              <a:gd name="connsiteX124" fmla="*/ 1005922 w 1573071"/>
              <a:gd name="connsiteY124" fmla="*/ 2118890 h 2295105"/>
              <a:gd name="connsiteX125" fmla="*/ 982112 w 1573071"/>
              <a:gd name="connsiteY125" fmla="*/ 2140321 h 2295105"/>
              <a:gd name="connsiteX126" fmla="*/ 922581 w 1573071"/>
              <a:gd name="connsiteY126" fmla="*/ 2137941 h 2295105"/>
              <a:gd name="connsiteX127" fmla="*/ 870193 w 1573071"/>
              <a:gd name="connsiteY127" fmla="*/ 2147466 h 2295105"/>
              <a:gd name="connsiteX128" fmla="*/ 824949 w 1573071"/>
              <a:gd name="connsiteY128" fmla="*/ 2171279 h 2295105"/>
              <a:gd name="connsiteX129" fmla="*/ 779704 w 1573071"/>
              <a:gd name="connsiteY129" fmla="*/ 2178421 h 2295105"/>
              <a:gd name="connsiteX130" fmla="*/ 520149 w 1573071"/>
              <a:gd name="connsiteY130" fmla="*/ 2295104 h 2295105"/>
              <a:gd name="connsiteX131" fmla="*/ 522531 w 1573071"/>
              <a:gd name="connsiteY131" fmla="*/ 2176040 h 2295105"/>
              <a:gd name="connsiteX132" fmla="*/ 539199 w 1573071"/>
              <a:gd name="connsiteY132" fmla="*/ 2154609 h 2295105"/>
              <a:gd name="connsiteX133" fmla="*/ 529674 w 1573071"/>
              <a:gd name="connsiteY133" fmla="*/ 2109366 h 2295105"/>
              <a:gd name="connsiteX134" fmla="*/ 553487 w 1573071"/>
              <a:gd name="connsiteY134" fmla="*/ 2095078 h 2295105"/>
              <a:gd name="connsiteX135" fmla="*/ 534437 w 1573071"/>
              <a:gd name="connsiteY135" fmla="*/ 2080791 h 2295105"/>
              <a:gd name="connsiteX136" fmla="*/ 522531 w 1573071"/>
              <a:gd name="connsiteY136" fmla="*/ 2045073 h 2295105"/>
              <a:gd name="connsiteX137" fmla="*/ 513006 w 1573071"/>
              <a:gd name="connsiteY137" fmla="*/ 1999829 h 2295105"/>
              <a:gd name="connsiteX138" fmla="*/ 510624 w 1573071"/>
              <a:gd name="connsiteY138" fmla="*/ 1968871 h 2295105"/>
              <a:gd name="connsiteX139" fmla="*/ 460618 w 1573071"/>
              <a:gd name="connsiteY139" fmla="*/ 1971254 h 2295105"/>
              <a:gd name="connsiteX140" fmla="*/ 427282 w 1573071"/>
              <a:gd name="connsiteY140" fmla="*/ 1935535 h 2295105"/>
              <a:gd name="connsiteX141" fmla="*/ 382037 w 1573071"/>
              <a:gd name="connsiteY141" fmla="*/ 1918865 h 2295105"/>
              <a:gd name="connsiteX142" fmla="*/ 367749 w 1573071"/>
              <a:gd name="connsiteY142" fmla="*/ 1868860 h 2295105"/>
              <a:gd name="connsiteX143" fmla="*/ 365368 w 1573071"/>
              <a:gd name="connsiteY143" fmla="*/ 1847428 h 2295105"/>
              <a:gd name="connsiteX144" fmla="*/ 334413 w 1573071"/>
              <a:gd name="connsiteY144" fmla="*/ 1802185 h 2295105"/>
              <a:gd name="connsiteX145" fmla="*/ 291549 w 1573071"/>
              <a:gd name="connsiteY145" fmla="*/ 1778372 h 2295105"/>
              <a:gd name="connsiteX146" fmla="*/ 248688 w 1573071"/>
              <a:gd name="connsiteY146" fmla="*/ 1749798 h 2295105"/>
              <a:gd name="connsiteX147" fmla="*/ 215349 w 1573071"/>
              <a:gd name="connsiteY147" fmla="*/ 1740272 h 2295105"/>
              <a:gd name="connsiteX148" fmla="*/ 217731 w 1573071"/>
              <a:gd name="connsiteY148" fmla="*/ 1695026 h 2295105"/>
              <a:gd name="connsiteX149" fmla="*/ 174868 w 1573071"/>
              <a:gd name="connsiteY149" fmla="*/ 1709316 h 2295105"/>
              <a:gd name="connsiteX150" fmla="*/ 186775 w 1573071"/>
              <a:gd name="connsiteY150" fmla="*/ 1742654 h 2295105"/>
              <a:gd name="connsiteX151" fmla="*/ 179631 w 1573071"/>
              <a:gd name="connsiteY151" fmla="*/ 1759323 h 2295105"/>
              <a:gd name="connsiteX152" fmla="*/ 141531 w 1573071"/>
              <a:gd name="connsiteY152" fmla="*/ 1730748 h 2295105"/>
              <a:gd name="connsiteX153" fmla="*/ 98669 w 1573071"/>
              <a:gd name="connsiteY153" fmla="*/ 1728366 h 2295105"/>
              <a:gd name="connsiteX154" fmla="*/ 43899 w 1573071"/>
              <a:gd name="connsiteY154" fmla="*/ 1709316 h 2295105"/>
              <a:gd name="connsiteX155" fmla="*/ 10560 w 1573071"/>
              <a:gd name="connsiteY155" fmla="*/ 1706932 h 2295105"/>
              <a:gd name="connsiteX156" fmla="*/ 1037 w 1573071"/>
              <a:gd name="connsiteY156" fmla="*/ 1654548 h 2295105"/>
              <a:gd name="connsiteX157" fmla="*/ 34374 w 1573071"/>
              <a:gd name="connsiteY157" fmla="*/ 1566441 h 2295105"/>
              <a:gd name="connsiteX158" fmla="*/ 60568 w 1573071"/>
              <a:gd name="connsiteY158" fmla="*/ 1518816 h 2295105"/>
              <a:gd name="connsiteX159" fmla="*/ 81999 w 1573071"/>
              <a:gd name="connsiteY159" fmla="*/ 1471191 h 2295105"/>
              <a:gd name="connsiteX160" fmla="*/ 108194 w 1573071"/>
              <a:gd name="connsiteY160" fmla="*/ 1433091 h 2295105"/>
              <a:gd name="connsiteX161" fmla="*/ 146293 w 1573071"/>
              <a:gd name="connsiteY161" fmla="*/ 1423566 h 2295105"/>
              <a:gd name="connsiteX162" fmla="*/ 153438 w 1573071"/>
              <a:gd name="connsiteY162" fmla="*/ 1387848 h 2295105"/>
              <a:gd name="connsiteX163" fmla="*/ 262975 w 1573071"/>
              <a:gd name="connsiteY163" fmla="*/ 1268785 h 2295105"/>
              <a:gd name="connsiteX164" fmla="*/ 286787 w 1573071"/>
              <a:gd name="connsiteY164" fmla="*/ 1130670 h 2295105"/>
              <a:gd name="connsiteX165" fmla="*/ 282025 w 1573071"/>
              <a:gd name="connsiteY165" fmla="*/ 1049710 h 2295105"/>
              <a:gd name="connsiteX166" fmla="*/ 196300 w 1573071"/>
              <a:gd name="connsiteY166" fmla="*/ 1037804 h 2295105"/>
              <a:gd name="connsiteX167" fmla="*/ 179632 w 1573071"/>
              <a:gd name="connsiteY167" fmla="*/ 956841 h 2295105"/>
              <a:gd name="connsiteX168" fmla="*/ 186775 w 1573071"/>
              <a:gd name="connsiteY168" fmla="*/ 890166 h 2295105"/>
              <a:gd name="connsiteX169" fmla="*/ 148675 w 1573071"/>
              <a:gd name="connsiteY169" fmla="*/ 852066 h 2295105"/>
              <a:gd name="connsiteX170" fmla="*/ 127244 w 1573071"/>
              <a:gd name="connsiteY170" fmla="*/ 811584 h 2295105"/>
              <a:gd name="connsiteX171" fmla="*/ 117719 w 1573071"/>
              <a:gd name="connsiteY171" fmla="*/ 752054 h 2295105"/>
              <a:gd name="connsiteX172" fmla="*/ 102097 w 1573071"/>
              <a:gd name="connsiteY172" fmla="*/ 671900 h 2295105"/>
              <a:gd name="connsiteX0" fmla="*/ 102097 w 1573071"/>
              <a:gd name="connsiteY0" fmla="*/ 671900 h 2181830"/>
              <a:gd name="connsiteX1" fmla="*/ 91525 w 1573071"/>
              <a:gd name="connsiteY1" fmla="*/ 590128 h 2181830"/>
              <a:gd name="connsiteX2" fmla="*/ 93907 w 1573071"/>
              <a:gd name="connsiteY2" fmla="*/ 525834 h 2181830"/>
              <a:gd name="connsiteX3" fmla="*/ 201856 w 1573071"/>
              <a:gd name="connsiteY3" fmla="*/ 502815 h 2181830"/>
              <a:gd name="connsiteX4" fmla="*/ 334410 w 1573071"/>
              <a:gd name="connsiteY4" fmla="*/ 468686 h 2181830"/>
              <a:gd name="connsiteX5" fmla="*/ 384418 w 1573071"/>
              <a:gd name="connsiteY5" fmla="*/ 471065 h 2181830"/>
              <a:gd name="connsiteX6" fmla="*/ 432041 w 1573071"/>
              <a:gd name="connsiteY6" fmla="*/ 432967 h 2181830"/>
              <a:gd name="connsiteX7" fmla="*/ 484429 w 1573071"/>
              <a:gd name="connsiteY7" fmla="*/ 430586 h 2181830"/>
              <a:gd name="connsiteX8" fmla="*/ 508243 w 1573071"/>
              <a:gd name="connsiteY8" fmla="*/ 406772 h 2181830"/>
              <a:gd name="connsiteX9" fmla="*/ 567774 w 1573071"/>
              <a:gd name="connsiteY9" fmla="*/ 347239 h 2181830"/>
              <a:gd name="connsiteX10" fmla="*/ 577297 w 1573071"/>
              <a:gd name="connsiteY10" fmla="*/ 363911 h 2181830"/>
              <a:gd name="connsiteX11" fmla="*/ 598729 w 1573071"/>
              <a:gd name="connsiteY11" fmla="*/ 328192 h 2181830"/>
              <a:gd name="connsiteX12" fmla="*/ 636830 w 1573071"/>
              <a:gd name="connsiteY12" fmla="*/ 304377 h 2181830"/>
              <a:gd name="connsiteX13" fmla="*/ 713029 w 1573071"/>
              <a:gd name="connsiteY13" fmla="*/ 256754 h 2181830"/>
              <a:gd name="connsiteX14" fmla="*/ 741604 w 1573071"/>
              <a:gd name="connsiteY14" fmla="*/ 259136 h 2181830"/>
              <a:gd name="connsiteX15" fmla="*/ 784468 w 1573071"/>
              <a:gd name="connsiteY15" fmla="*/ 232940 h 2181830"/>
              <a:gd name="connsiteX16" fmla="*/ 820185 w 1573071"/>
              <a:gd name="connsiteY16" fmla="*/ 225799 h 2181830"/>
              <a:gd name="connsiteX17" fmla="*/ 855903 w 1573071"/>
              <a:gd name="connsiteY17" fmla="*/ 182936 h 2181830"/>
              <a:gd name="connsiteX18" fmla="*/ 908291 w 1573071"/>
              <a:gd name="connsiteY18" fmla="*/ 123405 h 2181830"/>
              <a:gd name="connsiteX19" fmla="*/ 901147 w 1573071"/>
              <a:gd name="connsiteY19" fmla="*/ 73399 h 2181830"/>
              <a:gd name="connsiteX20" fmla="*/ 920197 w 1573071"/>
              <a:gd name="connsiteY20" fmla="*/ 28155 h 2181830"/>
              <a:gd name="connsiteX21" fmla="*/ 922579 w 1573071"/>
              <a:gd name="connsiteY21" fmla="*/ 54349 h 2181830"/>
              <a:gd name="connsiteX22" fmla="*/ 946391 w 1573071"/>
              <a:gd name="connsiteY22" fmla="*/ 32917 h 2181830"/>
              <a:gd name="connsiteX23" fmla="*/ 982113 w 1573071"/>
              <a:gd name="connsiteY23" fmla="*/ 32915 h 2181830"/>
              <a:gd name="connsiteX24" fmla="*/ 1032116 w 1573071"/>
              <a:gd name="connsiteY24" fmla="*/ 59111 h 2181830"/>
              <a:gd name="connsiteX25" fmla="*/ 1060693 w 1573071"/>
              <a:gd name="connsiteY25" fmla="*/ 16246 h 2181830"/>
              <a:gd name="connsiteX26" fmla="*/ 1155942 w 1573071"/>
              <a:gd name="connsiteY26" fmla="*/ 6721 h 2181830"/>
              <a:gd name="connsiteX27" fmla="*/ 1182135 w 1573071"/>
              <a:gd name="connsiteY27" fmla="*/ 1961 h 2181830"/>
              <a:gd name="connsiteX28" fmla="*/ 1255954 w 1573071"/>
              <a:gd name="connsiteY28" fmla="*/ 44824 h 2181830"/>
              <a:gd name="connsiteX29" fmla="*/ 1310722 w 1573071"/>
              <a:gd name="connsiteY29" fmla="*/ 111499 h 2181830"/>
              <a:gd name="connsiteX30" fmla="*/ 1253572 w 1573071"/>
              <a:gd name="connsiteY30" fmla="*/ 125786 h 2181830"/>
              <a:gd name="connsiteX31" fmla="*/ 1229760 w 1573071"/>
              <a:gd name="connsiteY31" fmla="*/ 159124 h 2181830"/>
              <a:gd name="connsiteX32" fmla="*/ 1272622 w 1573071"/>
              <a:gd name="connsiteY32" fmla="*/ 178174 h 2181830"/>
              <a:gd name="connsiteX33" fmla="*/ 1298816 w 1573071"/>
              <a:gd name="connsiteY33" fmla="*/ 175792 h 2181830"/>
              <a:gd name="connsiteX34" fmla="*/ 1322629 w 1573071"/>
              <a:gd name="connsiteY34" fmla="*/ 192461 h 2181830"/>
              <a:gd name="connsiteX35" fmla="*/ 1351204 w 1573071"/>
              <a:gd name="connsiteY35" fmla="*/ 190080 h 2181830"/>
              <a:gd name="connsiteX36" fmla="*/ 1370255 w 1573071"/>
              <a:gd name="connsiteY36" fmla="*/ 201984 h 2181830"/>
              <a:gd name="connsiteX37" fmla="*/ 1289291 w 1573071"/>
              <a:gd name="connsiteY37" fmla="*/ 328192 h 2181830"/>
              <a:gd name="connsiteX38" fmla="*/ 1260716 w 1573071"/>
              <a:gd name="connsiteY38" fmla="*/ 340099 h 2181830"/>
              <a:gd name="connsiteX39" fmla="*/ 1184516 w 1573071"/>
              <a:gd name="connsiteY39" fmla="*/ 306761 h 2181830"/>
              <a:gd name="connsiteX40" fmla="*/ 1101172 w 1573071"/>
              <a:gd name="connsiteY40" fmla="*/ 251992 h 2181830"/>
              <a:gd name="connsiteX41" fmla="*/ 1003541 w 1573071"/>
              <a:gd name="connsiteY41" fmla="*/ 278186 h 2181830"/>
              <a:gd name="connsiteX42" fmla="*/ 991635 w 1573071"/>
              <a:gd name="connsiteY42" fmla="*/ 313905 h 2181830"/>
              <a:gd name="connsiteX43" fmla="*/ 1036879 w 1573071"/>
              <a:gd name="connsiteY43" fmla="*/ 342480 h 2181830"/>
              <a:gd name="connsiteX44" fmla="*/ 1063072 w 1573071"/>
              <a:gd name="connsiteY44" fmla="*/ 392486 h 2181830"/>
              <a:gd name="connsiteX45" fmla="*/ 1060691 w 1573071"/>
              <a:gd name="connsiteY45" fmla="*/ 411536 h 2181830"/>
              <a:gd name="connsiteX46" fmla="*/ 1044022 w 1573071"/>
              <a:gd name="connsiteY46" fmla="*/ 482974 h 2181830"/>
              <a:gd name="connsiteX47" fmla="*/ 1017829 w 1573071"/>
              <a:gd name="connsiteY47" fmla="*/ 530599 h 2181830"/>
              <a:gd name="connsiteX48" fmla="*/ 986872 w 1573071"/>
              <a:gd name="connsiteY48" fmla="*/ 556792 h 2181830"/>
              <a:gd name="connsiteX49" fmla="*/ 972585 w 1573071"/>
              <a:gd name="connsiteY49" fmla="*/ 618705 h 2181830"/>
              <a:gd name="connsiteX50" fmla="*/ 1044022 w 1573071"/>
              <a:gd name="connsiteY50" fmla="*/ 630611 h 2181830"/>
              <a:gd name="connsiteX51" fmla="*/ 1079741 w 1573071"/>
              <a:gd name="connsiteY51" fmla="*/ 590130 h 2181830"/>
              <a:gd name="connsiteX52" fmla="*/ 1110697 w 1573071"/>
              <a:gd name="connsiteY52" fmla="*/ 563936 h 2181830"/>
              <a:gd name="connsiteX53" fmla="*/ 1179754 w 1573071"/>
              <a:gd name="connsiteY53" fmla="*/ 554411 h 2181830"/>
              <a:gd name="connsiteX54" fmla="*/ 1189279 w 1573071"/>
              <a:gd name="connsiteY54" fmla="*/ 623467 h 2181830"/>
              <a:gd name="connsiteX55" fmla="*/ 1251191 w 1573071"/>
              <a:gd name="connsiteY55" fmla="*/ 659186 h 2181830"/>
              <a:gd name="connsiteX56" fmla="*/ 1263097 w 1573071"/>
              <a:gd name="connsiteY56" fmla="*/ 678236 h 2181830"/>
              <a:gd name="connsiteX57" fmla="*/ 1294054 w 1573071"/>
              <a:gd name="connsiteY57" fmla="*/ 675855 h 2181830"/>
              <a:gd name="connsiteX58" fmla="*/ 1272622 w 1573071"/>
              <a:gd name="connsiteY58" fmla="*/ 637755 h 2181830"/>
              <a:gd name="connsiteX59" fmla="*/ 1320247 w 1573071"/>
              <a:gd name="connsiteY59" fmla="*/ 640136 h 2181830"/>
              <a:gd name="connsiteX60" fmla="*/ 1332154 w 1573071"/>
              <a:gd name="connsiteY60" fmla="*/ 675855 h 2181830"/>
              <a:gd name="connsiteX61" fmla="*/ 1346442 w 1573071"/>
              <a:gd name="connsiteY61" fmla="*/ 644899 h 2181830"/>
              <a:gd name="connsiteX62" fmla="*/ 1375016 w 1573071"/>
              <a:gd name="connsiteY62" fmla="*/ 654424 h 2181830"/>
              <a:gd name="connsiteX63" fmla="*/ 1432166 w 1573071"/>
              <a:gd name="connsiteY63" fmla="*/ 644899 h 2181830"/>
              <a:gd name="connsiteX64" fmla="*/ 1448835 w 1573071"/>
              <a:gd name="connsiteY64" fmla="*/ 623467 h 2181830"/>
              <a:gd name="connsiteX65" fmla="*/ 1501222 w 1573071"/>
              <a:gd name="connsiteY65" fmla="*/ 640136 h 2181830"/>
              <a:gd name="connsiteX66" fmla="*/ 1505985 w 1573071"/>
              <a:gd name="connsiteY66" fmla="*/ 678236 h 2181830"/>
              <a:gd name="connsiteX67" fmla="*/ 1532179 w 1573071"/>
              <a:gd name="connsiteY67" fmla="*/ 687761 h 2181830"/>
              <a:gd name="connsiteX68" fmla="*/ 1522654 w 1573071"/>
              <a:gd name="connsiteY68" fmla="*/ 737767 h 2181830"/>
              <a:gd name="connsiteX69" fmla="*/ 1555991 w 1573071"/>
              <a:gd name="connsiteY69" fmla="*/ 754436 h 2181830"/>
              <a:gd name="connsiteX70" fmla="*/ 1555991 w 1573071"/>
              <a:gd name="connsiteY70" fmla="*/ 792536 h 2181830"/>
              <a:gd name="connsiteX71" fmla="*/ 1517891 w 1573071"/>
              <a:gd name="connsiteY71" fmla="*/ 787774 h 2181830"/>
              <a:gd name="connsiteX72" fmla="*/ 1479791 w 1573071"/>
              <a:gd name="connsiteY72" fmla="*/ 809205 h 2181830"/>
              <a:gd name="connsiteX73" fmla="*/ 1501222 w 1573071"/>
              <a:gd name="connsiteY73" fmla="*/ 825874 h 2181830"/>
              <a:gd name="connsiteX74" fmla="*/ 1541704 w 1573071"/>
              <a:gd name="connsiteY74" fmla="*/ 830636 h 2181830"/>
              <a:gd name="connsiteX75" fmla="*/ 1572660 w 1573071"/>
              <a:gd name="connsiteY75" fmla="*/ 861592 h 2181830"/>
              <a:gd name="connsiteX76" fmla="*/ 1560756 w 1573071"/>
              <a:gd name="connsiteY76" fmla="*/ 892547 h 2181830"/>
              <a:gd name="connsiteX77" fmla="*/ 1558376 w 1573071"/>
              <a:gd name="connsiteY77" fmla="*/ 923504 h 2181830"/>
              <a:gd name="connsiteX78" fmla="*/ 1555991 w 1573071"/>
              <a:gd name="connsiteY78" fmla="*/ 954461 h 2181830"/>
              <a:gd name="connsiteX79" fmla="*/ 1567897 w 1573071"/>
              <a:gd name="connsiteY79" fmla="*/ 973511 h 2181830"/>
              <a:gd name="connsiteX80" fmla="*/ 1517894 w 1573071"/>
              <a:gd name="connsiteY80" fmla="*/ 956839 h 2181830"/>
              <a:gd name="connsiteX81" fmla="*/ 1463123 w 1573071"/>
              <a:gd name="connsiteY81" fmla="*/ 975893 h 2181830"/>
              <a:gd name="connsiteX82" fmla="*/ 1425022 w 1573071"/>
              <a:gd name="connsiteY82" fmla="*/ 933030 h 2181830"/>
              <a:gd name="connsiteX83" fmla="*/ 1403591 w 1573071"/>
              <a:gd name="connsiteY83" fmla="*/ 925886 h 2181830"/>
              <a:gd name="connsiteX84" fmla="*/ 1389304 w 1573071"/>
              <a:gd name="connsiteY84" fmla="*/ 940174 h 2181830"/>
              <a:gd name="connsiteX85" fmla="*/ 1398829 w 1573071"/>
              <a:gd name="connsiteY85" fmla="*/ 968749 h 2181830"/>
              <a:gd name="connsiteX86" fmla="*/ 1348822 w 1573071"/>
              <a:gd name="connsiteY86" fmla="*/ 968749 h 2181830"/>
              <a:gd name="connsiteX87" fmla="*/ 1267860 w 1573071"/>
              <a:gd name="connsiteY87" fmla="*/ 987799 h 2181830"/>
              <a:gd name="connsiteX88" fmla="*/ 1239285 w 1573071"/>
              <a:gd name="connsiteY88" fmla="*/ 1009230 h 2181830"/>
              <a:gd name="connsiteX89" fmla="*/ 1213091 w 1573071"/>
              <a:gd name="connsiteY89" fmla="*/ 1013992 h 2181830"/>
              <a:gd name="connsiteX90" fmla="*/ 1191660 w 1573071"/>
              <a:gd name="connsiteY90" fmla="*/ 1025899 h 2181830"/>
              <a:gd name="connsiteX91" fmla="*/ 1160704 w 1573071"/>
              <a:gd name="connsiteY91" fmla="*/ 1023517 h 2181830"/>
              <a:gd name="connsiteX92" fmla="*/ 1101172 w 1573071"/>
              <a:gd name="connsiteY92" fmla="*/ 1049711 h 2181830"/>
              <a:gd name="connsiteX93" fmla="*/ 1060691 w 1573071"/>
              <a:gd name="connsiteY93" fmla="*/ 1042567 h 2181830"/>
              <a:gd name="connsiteX94" fmla="*/ 1022591 w 1573071"/>
              <a:gd name="connsiteY94" fmla="*/ 1063999 h 2181830"/>
              <a:gd name="connsiteX95" fmla="*/ 994016 w 1573071"/>
              <a:gd name="connsiteY95" fmla="*/ 1080667 h 2181830"/>
              <a:gd name="connsiteX96" fmla="*/ 989254 w 1573071"/>
              <a:gd name="connsiteY96" fmla="*/ 1109242 h 2181830"/>
              <a:gd name="connsiteX97" fmla="*/ 960679 w 1573071"/>
              <a:gd name="connsiteY97" fmla="*/ 1097336 h 2181830"/>
              <a:gd name="connsiteX98" fmla="*/ 958300 w 1573071"/>
              <a:gd name="connsiteY98" fmla="*/ 1147341 h 2181830"/>
              <a:gd name="connsiteX99" fmla="*/ 979731 w 1573071"/>
              <a:gd name="connsiteY99" fmla="*/ 1156865 h 2181830"/>
              <a:gd name="connsiteX100" fmla="*/ 974968 w 1573071"/>
              <a:gd name="connsiteY100" fmla="*/ 1230683 h 2181830"/>
              <a:gd name="connsiteX101" fmla="*/ 984494 w 1573071"/>
              <a:gd name="connsiteY101" fmla="*/ 1292598 h 2181830"/>
              <a:gd name="connsiteX102" fmla="*/ 1032119 w 1573071"/>
              <a:gd name="connsiteY102" fmla="*/ 1373560 h 2181830"/>
              <a:gd name="connsiteX103" fmla="*/ 1072600 w 1573071"/>
              <a:gd name="connsiteY103" fmla="*/ 1394991 h 2181830"/>
              <a:gd name="connsiteX104" fmla="*/ 1089269 w 1573071"/>
              <a:gd name="connsiteY104" fmla="*/ 1461666 h 2181830"/>
              <a:gd name="connsiteX105" fmla="*/ 1122607 w 1573071"/>
              <a:gd name="connsiteY105" fmla="*/ 1487860 h 2181830"/>
              <a:gd name="connsiteX106" fmla="*/ 1163088 w 1573071"/>
              <a:gd name="connsiteY106" fmla="*/ 1547391 h 2181830"/>
              <a:gd name="connsiteX107" fmla="*/ 1191663 w 1573071"/>
              <a:gd name="connsiteY107" fmla="*/ 1561679 h 2181830"/>
              <a:gd name="connsiteX108" fmla="*/ 1220238 w 1573071"/>
              <a:gd name="connsiteY108" fmla="*/ 1599778 h 2181830"/>
              <a:gd name="connsiteX109" fmla="*/ 1215943 w 1573071"/>
              <a:gd name="connsiteY109" fmla="*/ 1619638 h 2181830"/>
              <a:gd name="connsiteX110" fmla="*/ 1196425 w 1573071"/>
              <a:gd name="connsiteY110" fmla="*/ 1668835 h 2181830"/>
              <a:gd name="connsiteX111" fmla="*/ 1144037 w 1573071"/>
              <a:gd name="connsiteY111" fmla="*/ 1664071 h 2181830"/>
              <a:gd name="connsiteX112" fmla="*/ 1124987 w 1573071"/>
              <a:gd name="connsiteY112" fmla="*/ 1709314 h 2181830"/>
              <a:gd name="connsiteX113" fmla="*/ 1048787 w 1573071"/>
              <a:gd name="connsiteY113" fmla="*/ 1742652 h 2181830"/>
              <a:gd name="connsiteX114" fmla="*/ 1020212 w 1573071"/>
              <a:gd name="connsiteY114" fmla="*/ 1802183 h 2181830"/>
              <a:gd name="connsiteX115" fmla="*/ 1036881 w 1573071"/>
              <a:gd name="connsiteY115" fmla="*/ 1849808 h 2181830"/>
              <a:gd name="connsiteX116" fmla="*/ 1017832 w 1573071"/>
              <a:gd name="connsiteY116" fmla="*/ 1890291 h 2181830"/>
              <a:gd name="connsiteX117" fmla="*/ 984493 w 1573071"/>
              <a:gd name="connsiteY117" fmla="*/ 1887908 h 2181830"/>
              <a:gd name="connsiteX118" fmla="*/ 982112 w 1573071"/>
              <a:gd name="connsiteY118" fmla="*/ 1952202 h 2181830"/>
              <a:gd name="connsiteX119" fmla="*/ 946393 w 1573071"/>
              <a:gd name="connsiteY119" fmla="*/ 1968871 h 2181830"/>
              <a:gd name="connsiteX120" fmla="*/ 910674 w 1573071"/>
              <a:gd name="connsiteY120" fmla="*/ 1976014 h 2181830"/>
              <a:gd name="connsiteX121" fmla="*/ 910674 w 1573071"/>
              <a:gd name="connsiteY121" fmla="*/ 2040308 h 2181830"/>
              <a:gd name="connsiteX122" fmla="*/ 967824 w 1573071"/>
              <a:gd name="connsiteY122" fmla="*/ 2049833 h 2181830"/>
              <a:gd name="connsiteX123" fmla="*/ 1001162 w 1573071"/>
              <a:gd name="connsiteY123" fmla="*/ 2045071 h 2181830"/>
              <a:gd name="connsiteX124" fmla="*/ 1005922 w 1573071"/>
              <a:gd name="connsiteY124" fmla="*/ 2118890 h 2181830"/>
              <a:gd name="connsiteX125" fmla="*/ 982112 w 1573071"/>
              <a:gd name="connsiteY125" fmla="*/ 2140321 h 2181830"/>
              <a:gd name="connsiteX126" fmla="*/ 922581 w 1573071"/>
              <a:gd name="connsiteY126" fmla="*/ 2137941 h 2181830"/>
              <a:gd name="connsiteX127" fmla="*/ 870193 w 1573071"/>
              <a:gd name="connsiteY127" fmla="*/ 2147466 h 2181830"/>
              <a:gd name="connsiteX128" fmla="*/ 824949 w 1573071"/>
              <a:gd name="connsiteY128" fmla="*/ 2171279 h 2181830"/>
              <a:gd name="connsiteX129" fmla="*/ 779704 w 1573071"/>
              <a:gd name="connsiteY129" fmla="*/ 2178421 h 2181830"/>
              <a:gd name="connsiteX130" fmla="*/ 636831 w 1573071"/>
              <a:gd name="connsiteY130" fmla="*/ 2118892 h 2181830"/>
              <a:gd name="connsiteX131" fmla="*/ 522531 w 1573071"/>
              <a:gd name="connsiteY131" fmla="*/ 2176040 h 2181830"/>
              <a:gd name="connsiteX132" fmla="*/ 539199 w 1573071"/>
              <a:gd name="connsiteY132" fmla="*/ 2154609 h 2181830"/>
              <a:gd name="connsiteX133" fmla="*/ 529674 w 1573071"/>
              <a:gd name="connsiteY133" fmla="*/ 2109366 h 2181830"/>
              <a:gd name="connsiteX134" fmla="*/ 553487 w 1573071"/>
              <a:gd name="connsiteY134" fmla="*/ 2095078 h 2181830"/>
              <a:gd name="connsiteX135" fmla="*/ 534437 w 1573071"/>
              <a:gd name="connsiteY135" fmla="*/ 2080791 h 2181830"/>
              <a:gd name="connsiteX136" fmla="*/ 522531 w 1573071"/>
              <a:gd name="connsiteY136" fmla="*/ 2045073 h 2181830"/>
              <a:gd name="connsiteX137" fmla="*/ 513006 w 1573071"/>
              <a:gd name="connsiteY137" fmla="*/ 1999829 h 2181830"/>
              <a:gd name="connsiteX138" fmla="*/ 510624 w 1573071"/>
              <a:gd name="connsiteY138" fmla="*/ 1968871 h 2181830"/>
              <a:gd name="connsiteX139" fmla="*/ 460618 w 1573071"/>
              <a:gd name="connsiteY139" fmla="*/ 1971254 h 2181830"/>
              <a:gd name="connsiteX140" fmla="*/ 427282 w 1573071"/>
              <a:gd name="connsiteY140" fmla="*/ 1935535 h 2181830"/>
              <a:gd name="connsiteX141" fmla="*/ 382037 w 1573071"/>
              <a:gd name="connsiteY141" fmla="*/ 1918865 h 2181830"/>
              <a:gd name="connsiteX142" fmla="*/ 367749 w 1573071"/>
              <a:gd name="connsiteY142" fmla="*/ 1868860 h 2181830"/>
              <a:gd name="connsiteX143" fmla="*/ 365368 w 1573071"/>
              <a:gd name="connsiteY143" fmla="*/ 1847428 h 2181830"/>
              <a:gd name="connsiteX144" fmla="*/ 334413 w 1573071"/>
              <a:gd name="connsiteY144" fmla="*/ 1802185 h 2181830"/>
              <a:gd name="connsiteX145" fmla="*/ 291549 w 1573071"/>
              <a:gd name="connsiteY145" fmla="*/ 1778372 h 2181830"/>
              <a:gd name="connsiteX146" fmla="*/ 248688 w 1573071"/>
              <a:gd name="connsiteY146" fmla="*/ 1749798 h 2181830"/>
              <a:gd name="connsiteX147" fmla="*/ 215349 w 1573071"/>
              <a:gd name="connsiteY147" fmla="*/ 1740272 h 2181830"/>
              <a:gd name="connsiteX148" fmla="*/ 217731 w 1573071"/>
              <a:gd name="connsiteY148" fmla="*/ 1695026 h 2181830"/>
              <a:gd name="connsiteX149" fmla="*/ 174868 w 1573071"/>
              <a:gd name="connsiteY149" fmla="*/ 1709316 h 2181830"/>
              <a:gd name="connsiteX150" fmla="*/ 186775 w 1573071"/>
              <a:gd name="connsiteY150" fmla="*/ 1742654 h 2181830"/>
              <a:gd name="connsiteX151" fmla="*/ 179631 w 1573071"/>
              <a:gd name="connsiteY151" fmla="*/ 1759323 h 2181830"/>
              <a:gd name="connsiteX152" fmla="*/ 141531 w 1573071"/>
              <a:gd name="connsiteY152" fmla="*/ 1730748 h 2181830"/>
              <a:gd name="connsiteX153" fmla="*/ 98669 w 1573071"/>
              <a:gd name="connsiteY153" fmla="*/ 1728366 h 2181830"/>
              <a:gd name="connsiteX154" fmla="*/ 43899 w 1573071"/>
              <a:gd name="connsiteY154" fmla="*/ 1709316 h 2181830"/>
              <a:gd name="connsiteX155" fmla="*/ 10560 w 1573071"/>
              <a:gd name="connsiteY155" fmla="*/ 1706932 h 2181830"/>
              <a:gd name="connsiteX156" fmla="*/ 1037 w 1573071"/>
              <a:gd name="connsiteY156" fmla="*/ 1654548 h 2181830"/>
              <a:gd name="connsiteX157" fmla="*/ 34374 w 1573071"/>
              <a:gd name="connsiteY157" fmla="*/ 1566441 h 2181830"/>
              <a:gd name="connsiteX158" fmla="*/ 60568 w 1573071"/>
              <a:gd name="connsiteY158" fmla="*/ 1518816 h 2181830"/>
              <a:gd name="connsiteX159" fmla="*/ 81999 w 1573071"/>
              <a:gd name="connsiteY159" fmla="*/ 1471191 h 2181830"/>
              <a:gd name="connsiteX160" fmla="*/ 108194 w 1573071"/>
              <a:gd name="connsiteY160" fmla="*/ 1433091 h 2181830"/>
              <a:gd name="connsiteX161" fmla="*/ 146293 w 1573071"/>
              <a:gd name="connsiteY161" fmla="*/ 1423566 h 2181830"/>
              <a:gd name="connsiteX162" fmla="*/ 153438 w 1573071"/>
              <a:gd name="connsiteY162" fmla="*/ 1387848 h 2181830"/>
              <a:gd name="connsiteX163" fmla="*/ 262975 w 1573071"/>
              <a:gd name="connsiteY163" fmla="*/ 1268785 h 2181830"/>
              <a:gd name="connsiteX164" fmla="*/ 286787 w 1573071"/>
              <a:gd name="connsiteY164" fmla="*/ 1130670 h 2181830"/>
              <a:gd name="connsiteX165" fmla="*/ 282025 w 1573071"/>
              <a:gd name="connsiteY165" fmla="*/ 1049710 h 2181830"/>
              <a:gd name="connsiteX166" fmla="*/ 196300 w 1573071"/>
              <a:gd name="connsiteY166" fmla="*/ 1037804 h 2181830"/>
              <a:gd name="connsiteX167" fmla="*/ 179632 w 1573071"/>
              <a:gd name="connsiteY167" fmla="*/ 956841 h 2181830"/>
              <a:gd name="connsiteX168" fmla="*/ 186775 w 1573071"/>
              <a:gd name="connsiteY168" fmla="*/ 890166 h 2181830"/>
              <a:gd name="connsiteX169" fmla="*/ 148675 w 1573071"/>
              <a:gd name="connsiteY169" fmla="*/ 852066 h 2181830"/>
              <a:gd name="connsiteX170" fmla="*/ 127244 w 1573071"/>
              <a:gd name="connsiteY170" fmla="*/ 811584 h 2181830"/>
              <a:gd name="connsiteX171" fmla="*/ 117719 w 1573071"/>
              <a:gd name="connsiteY171" fmla="*/ 752054 h 2181830"/>
              <a:gd name="connsiteX172" fmla="*/ 102097 w 1573071"/>
              <a:gd name="connsiteY172" fmla="*/ 671900 h 2181830"/>
              <a:gd name="connsiteX0" fmla="*/ 102097 w 1573071"/>
              <a:gd name="connsiteY0" fmla="*/ 671900 h 2181830"/>
              <a:gd name="connsiteX1" fmla="*/ 91525 w 1573071"/>
              <a:gd name="connsiteY1" fmla="*/ 590128 h 2181830"/>
              <a:gd name="connsiteX2" fmla="*/ 93907 w 1573071"/>
              <a:gd name="connsiteY2" fmla="*/ 525834 h 2181830"/>
              <a:gd name="connsiteX3" fmla="*/ 201856 w 1573071"/>
              <a:gd name="connsiteY3" fmla="*/ 502815 h 2181830"/>
              <a:gd name="connsiteX4" fmla="*/ 334410 w 1573071"/>
              <a:gd name="connsiteY4" fmla="*/ 468686 h 2181830"/>
              <a:gd name="connsiteX5" fmla="*/ 384418 w 1573071"/>
              <a:gd name="connsiteY5" fmla="*/ 471065 h 2181830"/>
              <a:gd name="connsiteX6" fmla="*/ 432041 w 1573071"/>
              <a:gd name="connsiteY6" fmla="*/ 432967 h 2181830"/>
              <a:gd name="connsiteX7" fmla="*/ 484429 w 1573071"/>
              <a:gd name="connsiteY7" fmla="*/ 430586 h 2181830"/>
              <a:gd name="connsiteX8" fmla="*/ 508243 w 1573071"/>
              <a:gd name="connsiteY8" fmla="*/ 406772 h 2181830"/>
              <a:gd name="connsiteX9" fmla="*/ 567774 w 1573071"/>
              <a:gd name="connsiteY9" fmla="*/ 347239 h 2181830"/>
              <a:gd name="connsiteX10" fmla="*/ 577297 w 1573071"/>
              <a:gd name="connsiteY10" fmla="*/ 363911 h 2181830"/>
              <a:gd name="connsiteX11" fmla="*/ 598729 w 1573071"/>
              <a:gd name="connsiteY11" fmla="*/ 328192 h 2181830"/>
              <a:gd name="connsiteX12" fmla="*/ 636830 w 1573071"/>
              <a:gd name="connsiteY12" fmla="*/ 304377 h 2181830"/>
              <a:gd name="connsiteX13" fmla="*/ 713029 w 1573071"/>
              <a:gd name="connsiteY13" fmla="*/ 256754 h 2181830"/>
              <a:gd name="connsiteX14" fmla="*/ 741604 w 1573071"/>
              <a:gd name="connsiteY14" fmla="*/ 259136 h 2181830"/>
              <a:gd name="connsiteX15" fmla="*/ 784468 w 1573071"/>
              <a:gd name="connsiteY15" fmla="*/ 232940 h 2181830"/>
              <a:gd name="connsiteX16" fmla="*/ 820185 w 1573071"/>
              <a:gd name="connsiteY16" fmla="*/ 225799 h 2181830"/>
              <a:gd name="connsiteX17" fmla="*/ 855903 w 1573071"/>
              <a:gd name="connsiteY17" fmla="*/ 182936 h 2181830"/>
              <a:gd name="connsiteX18" fmla="*/ 908291 w 1573071"/>
              <a:gd name="connsiteY18" fmla="*/ 123405 h 2181830"/>
              <a:gd name="connsiteX19" fmla="*/ 901147 w 1573071"/>
              <a:gd name="connsiteY19" fmla="*/ 73399 h 2181830"/>
              <a:gd name="connsiteX20" fmla="*/ 920197 w 1573071"/>
              <a:gd name="connsiteY20" fmla="*/ 28155 h 2181830"/>
              <a:gd name="connsiteX21" fmla="*/ 922579 w 1573071"/>
              <a:gd name="connsiteY21" fmla="*/ 54349 h 2181830"/>
              <a:gd name="connsiteX22" fmla="*/ 946391 w 1573071"/>
              <a:gd name="connsiteY22" fmla="*/ 32917 h 2181830"/>
              <a:gd name="connsiteX23" fmla="*/ 982113 w 1573071"/>
              <a:gd name="connsiteY23" fmla="*/ 32915 h 2181830"/>
              <a:gd name="connsiteX24" fmla="*/ 1032116 w 1573071"/>
              <a:gd name="connsiteY24" fmla="*/ 59111 h 2181830"/>
              <a:gd name="connsiteX25" fmla="*/ 1060693 w 1573071"/>
              <a:gd name="connsiteY25" fmla="*/ 16246 h 2181830"/>
              <a:gd name="connsiteX26" fmla="*/ 1155942 w 1573071"/>
              <a:gd name="connsiteY26" fmla="*/ 6721 h 2181830"/>
              <a:gd name="connsiteX27" fmla="*/ 1182135 w 1573071"/>
              <a:gd name="connsiteY27" fmla="*/ 1961 h 2181830"/>
              <a:gd name="connsiteX28" fmla="*/ 1255954 w 1573071"/>
              <a:gd name="connsiteY28" fmla="*/ 44824 h 2181830"/>
              <a:gd name="connsiteX29" fmla="*/ 1310722 w 1573071"/>
              <a:gd name="connsiteY29" fmla="*/ 111499 h 2181830"/>
              <a:gd name="connsiteX30" fmla="*/ 1253572 w 1573071"/>
              <a:gd name="connsiteY30" fmla="*/ 125786 h 2181830"/>
              <a:gd name="connsiteX31" fmla="*/ 1229760 w 1573071"/>
              <a:gd name="connsiteY31" fmla="*/ 159124 h 2181830"/>
              <a:gd name="connsiteX32" fmla="*/ 1272622 w 1573071"/>
              <a:gd name="connsiteY32" fmla="*/ 178174 h 2181830"/>
              <a:gd name="connsiteX33" fmla="*/ 1298816 w 1573071"/>
              <a:gd name="connsiteY33" fmla="*/ 175792 h 2181830"/>
              <a:gd name="connsiteX34" fmla="*/ 1322629 w 1573071"/>
              <a:gd name="connsiteY34" fmla="*/ 192461 h 2181830"/>
              <a:gd name="connsiteX35" fmla="*/ 1351204 w 1573071"/>
              <a:gd name="connsiteY35" fmla="*/ 190080 h 2181830"/>
              <a:gd name="connsiteX36" fmla="*/ 1370255 w 1573071"/>
              <a:gd name="connsiteY36" fmla="*/ 201984 h 2181830"/>
              <a:gd name="connsiteX37" fmla="*/ 1289291 w 1573071"/>
              <a:gd name="connsiteY37" fmla="*/ 328192 h 2181830"/>
              <a:gd name="connsiteX38" fmla="*/ 1260716 w 1573071"/>
              <a:gd name="connsiteY38" fmla="*/ 340099 h 2181830"/>
              <a:gd name="connsiteX39" fmla="*/ 1184516 w 1573071"/>
              <a:gd name="connsiteY39" fmla="*/ 306761 h 2181830"/>
              <a:gd name="connsiteX40" fmla="*/ 1101172 w 1573071"/>
              <a:gd name="connsiteY40" fmla="*/ 251992 h 2181830"/>
              <a:gd name="connsiteX41" fmla="*/ 1003541 w 1573071"/>
              <a:gd name="connsiteY41" fmla="*/ 278186 h 2181830"/>
              <a:gd name="connsiteX42" fmla="*/ 991635 w 1573071"/>
              <a:gd name="connsiteY42" fmla="*/ 313905 h 2181830"/>
              <a:gd name="connsiteX43" fmla="*/ 1036879 w 1573071"/>
              <a:gd name="connsiteY43" fmla="*/ 342480 h 2181830"/>
              <a:gd name="connsiteX44" fmla="*/ 1063072 w 1573071"/>
              <a:gd name="connsiteY44" fmla="*/ 392486 h 2181830"/>
              <a:gd name="connsiteX45" fmla="*/ 1060691 w 1573071"/>
              <a:gd name="connsiteY45" fmla="*/ 411536 h 2181830"/>
              <a:gd name="connsiteX46" fmla="*/ 1044022 w 1573071"/>
              <a:gd name="connsiteY46" fmla="*/ 482974 h 2181830"/>
              <a:gd name="connsiteX47" fmla="*/ 1017829 w 1573071"/>
              <a:gd name="connsiteY47" fmla="*/ 530599 h 2181830"/>
              <a:gd name="connsiteX48" fmla="*/ 986872 w 1573071"/>
              <a:gd name="connsiteY48" fmla="*/ 556792 h 2181830"/>
              <a:gd name="connsiteX49" fmla="*/ 972585 w 1573071"/>
              <a:gd name="connsiteY49" fmla="*/ 618705 h 2181830"/>
              <a:gd name="connsiteX50" fmla="*/ 1044022 w 1573071"/>
              <a:gd name="connsiteY50" fmla="*/ 630611 h 2181830"/>
              <a:gd name="connsiteX51" fmla="*/ 1079741 w 1573071"/>
              <a:gd name="connsiteY51" fmla="*/ 590130 h 2181830"/>
              <a:gd name="connsiteX52" fmla="*/ 1110697 w 1573071"/>
              <a:gd name="connsiteY52" fmla="*/ 563936 h 2181830"/>
              <a:gd name="connsiteX53" fmla="*/ 1179754 w 1573071"/>
              <a:gd name="connsiteY53" fmla="*/ 554411 h 2181830"/>
              <a:gd name="connsiteX54" fmla="*/ 1189279 w 1573071"/>
              <a:gd name="connsiteY54" fmla="*/ 623467 h 2181830"/>
              <a:gd name="connsiteX55" fmla="*/ 1251191 w 1573071"/>
              <a:gd name="connsiteY55" fmla="*/ 659186 h 2181830"/>
              <a:gd name="connsiteX56" fmla="*/ 1263097 w 1573071"/>
              <a:gd name="connsiteY56" fmla="*/ 678236 h 2181830"/>
              <a:gd name="connsiteX57" fmla="*/ 1294054 w 1573071"/>
              <a:gd name="connsiteY57" fmla="*/ 675855 h 2181830"/>
              <a:gd name="connsiteX58" fmla="*/ 1272622 w 1573071"/>
              <a:gd name="connsiteY58" fmla="*/ 637755 h 2181830"/>
              <a:gd name="connsiteX59" fmla="*/ 1320247 w 1573071"/>
              <a:gd name="connsiteY59" fmla="*/ 640136 h 2181830"/>
              <a:gd name="connsiteX60" fmla="*/ 1332154 w 1573071"/>
              <a:gd name="connsiteY60" fmla="*/ 675855 h 2181830"/>
              <a:gd name="connsiteX61" fmla="*/ 1346442 w 1573071"/>
              <a:gd name="connsiteY61" fmla="*/ 644899 h 2181830"/>
              <a:gd name="connsiteX62" fmla="*/ 1375016 w 1573071"/>
              <a:gd name="connsiteY62" fmla="*/ 654424 h 2181830"/>
              <a:gd name="connsiteX63" fmla="*/ 1432166 w 1573071"/>
              <a:gd name="connsiteY63" fmla="*/ 644899 h 2181830"/>
              <a:gd name="connsiteX64" fmla="*/ 1448835 w 1573071"/>
              <a:gd name="connsiteY64" fmla="*/ 623467 h 2181830"/>
              <a:gd name="connsiteX65" fmla="*/ 1501222 w 1573071"/>
              <a:gd name="connsiteY65" fmla="*/ 640136 h 2181830"/>
              <a:gd name="connsiteX66" fmla="*/ 1505985 w 1573071"/>
              <a:gd name="connsiteY66" fmla="*/ 678236 h 2181830"/>
              <a:gd name="connsiteX67" fmla="*/ 1532179 w 1573071"/>
              <a:gd name="connsiteY67" fmla="*/ 687761 h 2181830"/>
              <a:gd name="connsiteX68" fmla="*/ 1522654 w 1573071"/>
              <a:gd name="connsiteY68" fmla="*/ 737767 h 2181830"/>
              <a:gd name="connsiteX69" fmla="*/ 1555991 w 1573071"/>
              <a:gd name="connsiteY69" fmla="*/ 754436 h 2181830"/>
              <a:gd name="connsiteX70" fmla="*/ 1555991 w 1573071"/>
              <a:gd name="connsiteY70" fmla="*/ 792536 h 2181830"/>
              <a:gd name="connsiteX71" fmla="*/ 1517891 w 1573071"/>
              <a:gd name="connsiteY71" fmla="*/ 787774 h 2181830"/>
              <a:gd name="connsiteX72" fmla="*/ 1479791 w 1573071"/>
              <a:gd name="connsiteY72" fmla="*/ 809205 h 2181830"/>
              <a:gd name="connsiteX73" fmla="*/ 1501222 w 1573071"/>
              <a:gd name="connsiteY73" fmla="*/ 825874 h 2181830"/>
              <a:gd name="connsiteX74" fmla="*/ 1541704 w 1573071"/>
              <a:gd name="connsiteY74" fmla="*/ 830636 h 2181830"/>
              <a:gd name="connsiteX75" fmla="*/ 1572660 w 1573071"/>
              <a:gd name="connsiteY75" fmla="*/ 861592 h 2181830"/>
              <a:gd name="connsiteX76" fmla="*/ 1560756 w 1573071"/>
              <a:gd name="connsiteY76" fmla="*/ 892547 h 2181830"/>
              <a:gd name="connsiteX77" fmla="*/ 1558376 w 1573071"/>
              <a:gd name="connsiteY77" fmla="*/ 923504 h 2181830"/>
              <a:gd name="connsiteX78" fmla="*/ 1555991 w 1573071"/>
              <a:gd name="connsiteY78" fmla="*/ 954461 h 2181830"/>
              <a:gd name="connsiteX79" fmla="*/ 1567897 w 1573071"/>
              <a:gd name="connsiteY79" fmla="*/ 973511 h 2181830"/>
              <a:gd name="connsiteX80" fmla="*/ 1517894 w 1573071"/>
              <a:gd name="connsiteY80" fmla="*/ 956839 h 2181830"/>
              <a:gd name="connsiteX81" fmla="*/ 1463123 w 1573071"/>
              <a:gd name="connsiteY81" fmla="*/ 975893 h 2181830"/>
              <a:gd name="connsiteX82" fmla="*/ 1425022 w 1573071"/>
              <a:gd name="connsiteY82" fmla="*/ 933030 h 2181830"/>
              <a:gd name="connsiteX83" fmla="*/ 1403591 w 1573071"/>
              <a:gd name="connsiteY83" fmla="*/ 925886 h 2181830"/>
              <a:gd name="connsiteX84" fmla="*/ 1389304 w 1573071"/>
              <a:gd name="connsiteY84" fmla="*/ 940174 h 2181830"/>
              <a:gd name="connsiteX85" fmla="*/ 1398829 w 1573071"/>
              <a:gd name="connsiteY85" fmla="*/ 968749 h 2181830"/>
              <a:gd name="connsiteX86" fmla="*/ 1348822 w 1573071"/>
              <a:gd name="connsiteY86" fmla="*/ 968749 h 2181830"/>
              <a:gd name="connsiteX87" fmla="*/ 1267860 w 1573071"/>
              <a:gd name="connsiteY87" fmla="*/ 987799 h 2181830"/>
              <a:gd name="connsiteX88" fmla="*/ 1239285 w 1573071"/>
              <a:gd name="connsiteY88" fmla="*/ 1009230 h 2181830"/>
              <a:gd name="connsiteX89" fmla="*/ 1213091 w 1573071"/>
              <a:gd name="connsiteY89" fmla="*/ 1013992 h 2181830"/>
              <a:gd name="connsiteX90" fmla="*/ 1191660 w 1573071"/>
              <a:gd name="connsiteY90" fmla="*/ 1025899 h 2181830"/>
              <a:gd name="connsiteX91" fmla="*/ 1160704 w 1573071"/>
              <a:gd name="connsiteY91" fmla="*/ 1023517 h 2181830"/>
              <a:gd name="connsiteX92" fmla="*/ 1101172 w 1573071"/>
              <a:gd name="connsiteY92" fmla="*/ 1049711 h 2181830"/>
              <a:gd name="connsiteX93" fmla="*/ 1060691 w 1573071"/>
              <a:gd name="connsiteY93" fmla="*/ 1042567 h 2181830"/>
              <a:gd name="connsiteX94" fmla="*/ 1022591 w 1573071"/>
              <a:gd name="connsiteY94" fmla="*/ 1063999 h 2181830"/>
              <a:gd name="connsiteX95" fmla="*/ 994016 w 1573071"/>
              <a:gd name="connsiteY95" fmla="*/ 1080667 h 2181830"/>
              <a:gd name="connsiteX96" fmla="*/ 989254 w 1573071"/>
              <a:gd name="connsiteY96" fmla="*/ 1109242 h 2181830"/>
              <a:gd name="connsiteX97" fmla="*/ 960679 w 1573071"/>
              <a:gd name="connsiteY97" fmla="*/ 1097336 h 2181830"/>
              <a:gd name="connsiteX98" fmla="*/ 958300 w 1573071"/>
              <a:gd name="connsiteY98" fmla="*/ 1147341 h 2181830"/>
              <a:gd name="connsiteX99" fmla="*/ 979731 w 1573071"/>
              <a:gd name="connsiteY99" fmla="*/ 1156865 h 2181830"/>
              <a:gd name="connsiteX100" fmla="*/ 974968 w 1573071"/>
              <a:gd name="connsiteY100" fmla="*/ 1230683 h 2181830"/>
              <a:gd name="connsiteX101" fmla="*/ 984494 w 1573071"/>
              <a:gd name="connsiteY101" fmla="*/ 1292598 h 2181830"/>
              <a:gd name="connsiteX102" fmla="*/ 1032119 w 1573071"/>
              <a:gd name="connsiteY102" fmla="*/ 1373560 h 2181830"/>
              <a:gd name="connsiteX103" fmla="*/ 1072600 w 1573071"/>
              <a:gd name="connsiteY103" fmla="*/ 1394991 h 2181830"/>
              <a:gd name="connsiteX104" fmla="*/ 1089269 w 1573071"/>
              <a:gd name="connsiteY104" fmla="*/ 1461666 h 2181830"/>
              <a:gd name="connsiteX105" fmla="*/ 1122607 w 1573071"/>
              <a:gd name="connsiteY105" fmla="*/ 1487860 h 2181830"/>
              <a:gd name="connsiteX106" fmla="*/ 1163088 w 1573071"/>
              <a:gd name="connsiteY106" fmla="*/ 1547391 h 2181830"/>
              <a:gd name="connsiteX107" fmla="*/ 1191663 w 1573071"/>
              <a:gd name="connsiteY107" fmla="*/ 1561679 h 2181830"/>
              <a:gd name="connsiteX108" fmla="*/ 1220238 w 1573071"/>
              <a:gd name="connsiteY108" fmla="*/ 1599778 h 2181830"/>
              <a:gd name="connsiteX109" fmla="*/ 1215943 w 1573071"/>
              <a:gd name="connsiteY109" fmla="*/ 1619638 h 2181830"/>
              <a:gd name="connsiteX110" fmla="*/ 1196425 w 1573071"/>
              <a:gd name="connsiteY110" fmla="*/ 1668835 h 2181830"/>
              <a:gd name="connsiteX111" fmla="*/ 1144037 w 1573071"/>
              <a:gd name="connsiteY111" fmla="*/ 1664071 h 2181830"/>
              <a:gd name="connsiteX112" fmla="*/ 1124987 w 1573071"/>
              <a:gd name="connsiteY112" fmla="*/ 1709314 h 2181830"/>
              <a:gd name="connsiteX113" fmla="*/ 1048787 w 1573071"/>
              <a:gd name="connsiteY113" fmla="*/ 1742652 h 2181830"/>
              <a:gd name="connsiteX114" fmla="*/ 1020212 w 1573071"/>
              <a:gd name="connsiteY114" fmla="*/ 1802183 h 2181830"/>
              <a:gd name="connsiteX115" fmla="*/ 1036881 w 1573071"/>
              <a:gd name="connsiteY115" fmla="*/ 1849808 h 2181830"/>
              <a:gd name="connsiteX116" fmla="*/ 1017832 w 1573071"/>
              <a:gd name="connsiteY116" fmla="*/ 1890291 h 2181830"/>
              <a:gd name="connsiteX117" fmla="*/ 984493 w 1573071"/>
              <a:gd name="connsiteY117" fmla="*/ 1887908 h 2181830"/>
              <a:gd name="connsiteX118" fmla="*/ 982112 w 1573071"/>
              <a:gd name="connsiteY118" fmla="*/ 1952202 h 2181830"/>
              <a:gd name="connsiteX119" fmla="*/ 946393 w 1573071"/>
              <a:gd name="connsiteY119" fmla="*/ 1968871 h 2181830"/>
              <a:gd name="connsiteX120" fmla="*/ 910674 w 1573071"/>
              <a:gd name="connsiteY120" fmla="*/ 1976014 h 2181830"/>
              <a:gd name="connsiteX121" fmla="*/ 910674 w 1573071"/>
              <a:gd name="connsiteY121" fmla="*/ 2040308 h 2181830"/>
              <a:gd name="connsiteX122" fmla="*/ 967824 w 1573071"/>
              <a:gd name="connsiteY122" fmla="*/ 2049833 h 2181830"/>
              <a:gd name="connsiteX123" fmla="*/ 1001162 w 1573071"/>
              <a:gd name="connsiteY123" fmla="*/ 2045071 h 2181830"/>
              <a:gd name="connsiteX124" fmla="*/ 1005922 w 1573071"/>
              <a:gd name="connsiteY124" fmla="*/ 2118890 h 2181830"/>
              <a:gd name="connsiteX125" fmla="*/ 982112 w 1573071"/>
              <a:gd name="connsiteY125" fmla="*/ 2140321 h 2181830"/>
              <a:gd name="connsiteX126" fmla="*/ 922581 w 1573071"/>
              <a:gd name="connsiteY126" fmla="*/ 2137941 h 2181830"/>
              <a:gd name="connsiteX127" fmla="*/ 870193 w 1573071"/>
              <a:gd name="connsiteY127" fmla="*/ 2147466 h 2181830"/>
              <a:gd name="connsiteX128" fmla="*/ 824949 w 1573071"/>
              <a:gd name="connsiteY128" fmla="*/ 2171279 h 2181830"/>
              <a:gd name="connsiteX129" fmla="*/ 779704 w 1573071"/>
              <a:gd name="connsiteY129" fmla="*/ 2178421 h 2181830"/>
              <a:gd name="connsiteX130" fmla="*/ 636831 w 1573071"/>
              <a:gd name="connsiteY130" fmla="*/ 2118892 h 2181830"/>
              <a:gd name="connsiteX131" fmla="*/ 591587 w 1573071"/>
              <a:gd name="connsiteY131" fmla="*/ 2118890 h 2181830"/>
              <a:gd name="connsiteX132" fmla="*/ 539199 w 1573071"/>
              <a:gd name="connsiteY132" fmla="*/ 2154609 h 2181830"/>
              <a:gd name="connsiteX133" fmla="*/ 529674 w 1573071"/>
              <a:gd name="connsiteY133" fmla="*/ 2109366 h 2181830"/>
              <a:gd name="connsiteX134" fmla="*/ 553487 w 1573071"/>
              <a:gd name="connsiteY134" fmla="*/ 2095078 h 2181830"/>
              <a:gd name="connsiteX135" fmla="*/ 534437 w 1573071"/>
              <a:gd name="connsiteY135" fmla="*/ 2080791 h 2181830"/>
              <a:gd name="connsiteX136" fmla="*/ 522531 w 1573071"/>
              <a:gd name="connsiteY136" fmla="*/ 2045073 h 2181830"/>
              <a:gd name="connsiteX137" fmla="*/ 513006 w 1573071"/>
              <a:gd name="connsiteY137" fmla="*/ 1999829 h 2181830"/>
              <a:gd name="connsiteX138" fmla="*/ 510624 w 1573071"/>
              <a:gd name="connsiteY138" fmla="*/ 1968871 h 2181830"/>
              <a:gd name="connsiteX139" fmla="*/ 460618 w 1573071"/>
              <a:gd name="connsiteY139" fmla="*/ 1971254 h 2181830"/>
              <a:gd name="connsiteX140" fmla="*/ 427282 w 1573071"/>
              <a:gd name="connsiteY140" fmla="*/ 1935535 h 2181830"/>
              <a:gd name="connsiteX141" fmla="*/ 382037 w 1573071"/>
              <a:gd name="connsiteY141" fmla="*/ 1918865 h 2181830"/>
              <a:gd name="connsiteX142" fmla="*/ 367749 w 1573071"/>
              <a:gd name="connsiteY142" fmla="*/ 1868860 h 2181830"/>
              <a:gd name="connsiteX143" fmla="*/ 365368 w 1573071"/>
              <a:gd name="connsiteY143" fmla="*/ 1847428 h 2181830"/>
              <a:gd name="connsiteX144" fmla="*/ 334413 w 1573071"/>
              <a:gd name="connsiteY144" fmla="*/ 1802185 h 2181830"/>
              <a:gd name="connsiteX145" fmla="*/ 291549 w 1573071"/>
              <a:gd name="connsiteY145" fmla="*/ 1778372 h 2181830"/>
              <a:gd name="connsiteX146" fmla="*/ 248688 w 1573071"/>
              <a:gd name="connsiteY146" fmla="*/ 1749798 h 2181830"/>
              <a:gd name="connsiteX147" fmla="*/ 215349 w 1573071"/>
              <a:gd name="connsiteY147" fmla="*/ 1740272 h 2181830"/>
              <a:gd name="connsiteX148" fmla="*/ 217731 w 1573071"/>
              <a:gd name="connsiteY148" fmla="*/ 1695026 h 2181830"/>
              <a:gd name="connsiteX149" fmla="*/ 174868 w 1573071"/>
              <a:gd name="connsiteY149" fmla="*/ 1709316 h 2181830"/>
              <a:gd name="connsiteX150" fmla="*/ 186775 w 1573071"/>
              <a:gd name="connsiteY150" fmla="*/ 1742654 h 2181830"/>
              <a:gd name="connsiteX151" fmla="*/ 179631 w 1573071"/>
              <a:gd name="connsiteY151" fmla="*/ 1759323 h 2181830"/>
              <a:gd name="connsiteX152" fmla="*/ 141531 w 1573071"/>
              <a:gd name="connsiteY152" fmla="*/ 1730748 h 2181830"/>
              <a:gd name="connsiteX153" fmla="*/ 98669 w 1573071"/>
              <a:gd name="connsiteY153" fmla="*/ 1728366 h 2181830"/>
              <a:gd name="connsiteX154" fmla="*/ 43899 w 1573071"/>
              <a:gd name="connsiteY154" fmla="*/ 1709316 h 2181830"/>
              <a:gd name="connsiteX155" fmla="*/ 10560 w 1573071"/>
              <a:gd name="connsiteY155" fmla="*/ 1706932 h 2181830"/>
              <a:gd name="connsiteX156" fmla="*/ 1037 w 1573071"/>
              <a:gd name="connsiteY156" fmla="*/ 1654548 h 2181830"/>
              <a:gd name="connsiteX157" fmla="*/ 34374 w 1573071"/>
              <a:gd name="connsiteY157" fmla="*/ 1566441 h 2181830"/>
              <a:gd name="connsiteX158" fmla="*/ 60568 w 1573071"/>
              <a:gd name="connsiteY158" fmla="*/ 1518816 h 2181830"/>
              <a:gd name="connsiteX159" fmla="*/ 81999 w 1573071"/>
              <a:gd name="connsiteY159" fmla="*/ 1471191 h 2181830"/>
              <a:gd name="connsiteX160" fmla="*/ 108194 w 1573071"/>
              <a:gd name="connsiteY160" fmla="*/ 1433091 h 2181830"/>
              <a:gd name="connsiteX161" fmla="*/ 146293 w 1573071"/>
              <a:gd name="connsiteY161" fmla="*/ 1423566 h 2181830"/>
              <a:gd name="connsiteX162" fmla="*/ 153438 w 1573071"/>
              <a:gd name="connsiteY162" fmla="*/ 1387848 h 2181830"/>
              <a:gd name="connsiteX163" fmla="*/ 262975 w 1573071"/>
              <a:gd name="connsiteY163" fmla="*/ 1268785 h 2181830"/>
              <a:gd name="connsiteX164" fmla="*/ 286787 w 1573071"/>
              <a:gd name="connsiteY164" fmla="*/ 1130670 h 2181830"/>
              <a:gd name="connsiteX165" fmla="*/ 282025 w 1573071"/>
              <a:gd name="connsiteY165" fmla="*/ 1049710 h 2181830"/>
              <a:gd name="connsiteX166" fmla="*/ 196300 w 1573071"/>
              <a:gd name="connsiteY166" fmla="*/ 1037804 h 2181830"/>
              <a:gd name="connsiteX167" fmla="*/ 179632 w 1573071"/>
              <a:gd name="connsiteY167" fmla="*/ 956841 h 2181830"/>
              <a:gd name="connsiteX168" fmla="*/ 186775 w 1573071"/>
              <a:gd name="connsiteY168" fmla="*/ 890166 h 2181830"/>
              <a:gd name="connsiteX169" fmla="*/ 148675 w 1573071"/>
              <a:gd name="connsiteY169" fmla="*/ 852066 h 2181830"/>
              <a:gd name="connsiteX170" fmla="*/ 127244 w 1573071"/>
              <a:gd name="connsiteY170" fmla="*/ 811584 h 2181830"/>
              <a:gd name="connsiteX171" fmla="*/ 117719 w 1573071"/>
              <a:gd name="connsiteY171" fmla="*/ 752054 h 2181830"/>
              <a:gd name="connsiteX172" fmla="*/ 102097 w 1573071"/>
              <a:gd name="connsiteY172" fmla="*/ 671900 h 2181830"/>
              <a:gd name="connsiteX0" fmla="*/ 102097 w 1573071"/>
              <a:gd name="connsiteY0" fmla="*/ 671900 h 2181830"/>
              <a:gd name="connsiteX1" fmla="*/ 91525 w 1573071"/>
              <a:gd name="connsiteY1" fmla="*/ 590128 h 2181830"/>
              <a:gd name="connsiteX2" fmla="*/ 93907 w 1573071"/>
              <a:gd name="connsiteY2" fmla="*/ 525834 h 2181830"/>
              <a:gd name="connsiteX3" fmla="*/ 201856 w 1573071"/>
              <a:gd name="connsiteY3" fmla="*/ 502815 h 2181830"/>
              <a:gd name="connsiteX4" fmla="*/ 334410 w 1573071"/>
              <a:gd name="connsiteY4" fmla="*/ 468686 h 2181830"/>
              <a:gd name="connsiteX5" fmla="*/ 384418 w 1573071"/>
              <a:gd name="connsiteY5" fmla="*/ 471065 h 2181830"/>
              <a:gd name="connsiteX6" fmla="*/ 432041 w 1573071"/>
              <a:gd name="connsiteY6" fmla="*/ 432967 h 2181830"/>
              <a:gd name="connsiteX7" fmla="*/ 484429 w 1573071"/>
              <a:gd name="connsiteY7" fmla="*/ 430586 h 2181830"/>
              <a:gd name="connsiteX8" fmla="*/ 508243 w 1573071"/>
              <a:gd name="connsiteY8" fmla="*/ 406772 h 2181830"/>
              <a:gd name="connsiteX9" fmla="*/ 567774 w 1573071"/>
              <a:gd name="connsiteY9" fmla="*/ 347239 h 2181830"/>
              <a:gd name="connsiteX10" fmla="*/ 577297 w 1573071"/>
              <a:gd name="connsiteY10" fmla="*/ 363911 h 2181830"/>
              <a:gd name="connsiteX11" fmla="*/ 598729 w 1573071"/>
              <a:gd name="connsiteY11" fmla="*/ 328192 h 2181830"/>
              <a:gd name="connsiteX12" fmla="*/ 636830 w 1573071"/>
              <a:gd name="connsiteY12" fmla="*/ 304377 h 2181830"/>
              <a:gd name="connsiteX13" fmla="*/ 713029 w 1573071"/>
              <a:gd name="connsiteY13" fmla="*/ 256754 h 2181830"/>
              <a:gd name="connsiteX14" fmla="*/ 741604 w 1573071"/>
              <a:gd name="connsiteY14" fmla="*/ 259136 h 2181830"/>
              <a:gd name="connsiteX15" fmla="*/ 784468 w 1573071"/>
              <a:gd name="connsiteY15" fmla="*/ 232940 h 2181830"/>
              <a:gd name="connsiteX16" fmla="*/ 820185 w 1573071"/>
              <a:gd name="connsiteY16" fmla="*/ 225799 h 2181830"/>
              <a:gd name="connsiteX17" fmla="*/ 855903 w 1573071"/>
              <a:gd name="connsiteY17" fmla="*/ 182936 h 2181830"/>
              <a:gd name="connsiteX18" fmla="*/ 908291 w 1573071"/>
              <a:gd name="connsiteY18" fmla="*/ 123405 h 2181830"/>
              <a:gd name="connsiteX19" fmla="*/ 901147 w 1573071"/>
              <a:gd name="connsiteY19" fmla="*/ 73399 h 2181830"/>
              <a:gd name="connsiteX20" fmla="*/ 920197 w 1573071"/>
              <a:gd name="connsiteY20" fmla="*/ 28155 h 2181830"/>
              <a:gd name="connsiteX21" fmla="*/ 922579 w 1573071"/>
              <a:gd name="connsiteY21" fmla="*/ 54349 h 2181830"/>
              <a:gd name="connsiteX22" fmla="*/ 946391 w 1573071"/>
              <a:gd name="connsiteY22" fmla="*/ 32917 h 2181830"/>
              <a:gd name="connsiteX23" fmla="*/ 982113 w 1573071"/>
              <a:gd name="connsiteY23" fmla="*/ 32915 h 2181830"/>
              <a:gd name="connsiteX24" fmla="*/ 1032116 w 1573071"/>
              <a:gd name="connsiteY24" fmla="*/ 59111 h 2181830"/>
              <a:gd name="connsiteX25" fmla="*/ 1060693 w 1573071"/>
              <a:gd name="connsiteY25" fmla="*/ 16246 h 2181830"/>
              <a:gd name="connsiteX26" fmla="*/ 1155942 w 1573071"/>
              <a:gd name="connsiteY26" fmla="*/ 6721 h 2181830"/>
              <a:gd name="connsiteX27" fmla="*/ 1182135 w 1573071"/>
              <a:gd name="connsiteY27" fmla="*/ 1961 h 2181830"/>
              <a:gd name="connsiteX28" fmla="*/ 1255954 w 1573071"/>
              <a:gd name="connsiteY28" fmla="*/ 44824 h 2181830"/>
              <a:gd name="connsiteX29" fmla="*/ 1310722 w 1573071"/>
              <a:gd name="connsiteY29" fmla="*/ 111499 h 2181830"/>
              <a:gd name="connsiteX30" fmla="*/ 1253572 w 1573071"/>
              <a:gd name="connsiteY30" fmla="*/ 125786 h 2181830"/>
              <a:gd name="connsiteX31" fmla="*/ 1229760 w 1573071"/>
              <a:gd name="connsiteY31" fmla="*/ 159124 h 2181830"/>
              <a:gd name="connsiteX32" fmla="*/ 1272622 w 1573071"/>
              <a:gd name="connsiteY32" fmla="*/ 178174 h 2181830"/>
              <a:gd name="connsiteX33" fmla="*/ 1298816 w 1573071"/>
              <a:gd name="connsiteY33" fmla="*/ 175792 h 2181830"/>
              <a:gd name="connsiteX34" fmla="*/ 1322629 w 1573071"/>
              <a:gd name="connsiteY34" fmla="*/ 192461 h 2181830"/>
              <a:gd name="connsiteX35" fmla="*/ 1351204 w 1573071"/>
              <a:gd name="connsiteY35" fmla="*/ 190080 h 2181830"/>
              <a:gd name="connsiteX36" fmla="*/ 1370255 w 1573071"/>
              <a:gd name="connsiteY36" fmla="*/ 201984 h 2181830"/>
              <a:gd name="connsiteX37" fmla="*/ 1289291 w 1573071"/>
              <a:gd name="connsiteY37" fmla="*/ 328192 h 2181830"/>
              <a:gd name="connsiteX38" fmla="*/ 1260716 w 1573071"/>
              <a:gd name="connsiteY38" fmla="*/ 340099 h 2181830"/>
              <a:gd name="connsiteX39" fmla="*/ 1184516 w 1573071"/>
              <a:gd name="connsiteY39" fmla="*/ 306761 h 2181830"/>
              <a:gd name="connsiteX40" fmla="*/ 1101172 w 1573071"/>
              <a:gd name="connsiteY40" fmla="*/ 251992 h 2181830"/>
              <a:gd name="connsiteX41" fmla="*/ 1003541 w 1573071"/>
              <a:gd name="connsiteY41" fmla="*/ 278186 h 2181830"/>
              <a:gd name="connsiteX42" fmla="*/ 991635 w 1573071"/>
              <a:gd name="connsiteY42" fmla="*/ 313905 h 2181830"/>
              <a:gd name="connsiteX43" fmla="*/ 1036879 w 1573071"/>
              <a:gd name="connsiteY43" fmla="*/ 342480 h 2181830"/>
              <a:gd name="connsiteX44" fmla="*/ 1063072 w 1573071"/>
              <a:gd name="connsiteY44" fmla="*/ 392486 h 2181830"/>
              <a:gd name="connsiteX45" fmla="*/ 1060691 w 1573071"/>
              <a:gd name="connsiteY45" fmla="*/ 411536 h 2181830"/>
              <a:gd name="connsiteX46" fmla="*/ 1044022 w 1573071"/>
              <a:gd name="connsiteY46" fmla="*/ 482974 h 2181830"/>
              <a:gd name="connsiteX47" fmla="*/ 1017829 w 1573071"/>
              <a:gd name="connsiteY47" fmla="*/ 530599 h 2181830"/>
              <a:gd name="connsiteX48" fmla="*/ 986872 w 1573071"/>
              <a:gd name="connsiteY48" fmla="*/ 556792 h 2181830"/>
              <a:gd name="connsiteX49" fmla="*/ 972585 w 1573071"/>
              <a:gd name="connsiteY49" fmla="*/ 618705 h 2181830"/>
              <a:gd name="connsiteX50" fmla="*/ 1044022 w 1573071"/>
              <a:gd name="connsiteY50" fmla="*/ 630611 h 2181830"/>
              <a:gd name="connsiteX51" fmla="*/ 1079741 w 1573071"/>
              <a:gd name="connsiteY51" fmla="*/ 590130 h 2181830"/>
              <a:gd name="connsiteX52" fmla="*/ 1110697 w 1573071"/>
              <a:gd name="connsiteY52" fmla="*/ 563936 h 2181830"/>
              <a:gd name="connsiteX53" fmla="*/ 1179754 w 1573071"/>
              <a:gd name="connsiteY53" fmla="*/ 554411 h 2181830"/>
              <a:gd name="connsiteX54" fmla="*/ 1189279 w 1573071"/>
              <a:gd name="connsiteY54" fmla="*/ 623467 h 2181830"/>
              <a:gd name="connsiteX55" fmla="*/ 1251191 w 1573071"/>
              <a:gd name="connsiteY55" fmla="*/ 659186 h 2181830"/>
              <a:gd name="connsiteX56" fmla="*/ 1263097 w 1573071"/>
              <a:gd name="connsiteY56" fmla="*/ 678236 h 2181830"/>
              <a:gd name="connsiteX57" fmla="*/ 1294054 w 1573071"/>
              <a:gd name="connsiteY57" fmla="*/ 675855 h 2181830"/>
              <a:gd name="connsiteX58" fmla="*/ 1272622 w 1573071"/>
              <a:gd name="connsiteY58" fmla="*/ 637755 h 2181830"/>
              <a:gd name="connsiteX59" fmla="*/ 1320247 w 1573071"/>
              <a:gd name="connsiteY59" fmla="*/ 640136 h 2181830"/>
              <a:gd name="connsiteX60" fmla="*/ 1332154 w 1573071"/>
              <a:gd name="connsiteY60" fmla="*/ 675855 h 2181830"/>
              <a:gd name="connsiteX61" fmla="*/ 1346442 w 1573071"/>
              <a:gd name="connsiteY61" fmla="*/ 644899 h 2181830"/>
              <a:gd name="connsiteX62" fmla="*/ 1375016 w 1573071"/>
              <a:gd name="connsiteY62" fmla="*/ 654424 h 2181830"/>
              <a:gd name="connsiteX63" fmla="*/ 1432166 w 1573071"/>
              <a:gd name="connsiteY63" fmla="*/ 644899 h 2181830"/>
              <a:gd name="connsiteX64" fmla="*/ 1448835 w 1573071"/>
              <a:gd name="connsiteY64" fmla="*/ 623467 h 2181830"/>
              <a:gd name="connsiteX65" fmla="*/ 1501222 w 1573071"/>
              <a:gd name="connsiteY65" fmla="*/ 640136 h 2181830"/>
              <a:gd name="connsiteX66" fmla="*/ 1505985 w 1573071"/>
              <a:gd name="connsiteY66" fmla="*/ 678236 h 2181830"/>
              <a:gd name="connsiteX67" fmla="*/ 1532179 w 1573071"/>
              <a:gd name="connsiteY67" fmla="*/ 687761 h 2181830"/>
              <a:gd name="connsiteX68" fmla="*/ 1522654 w 1573071"/>
              <a:gd name="connsiteY68" fmla="*/ 737767 h 2181830"/>
              <a:gd name="connsiteX69" fmla="*/ 1555991 w 1573071"/>
              <a:gd name="connsiteY69" fmla="*/ 754436 h 2181830"/>
              <a:gd name="connsiteX70" fmla="*/ 1555991 w 1573071"/>
              <a:gd name="connsiteY70" fmla="*/ 792536 h 2181830"/>
              <a:gd name="connsiteX71" fmla="*/ 1517891 w 1573071"/>
              <a:gd name="connsiteY71" fmla="*/ 787774 h 2181830"/>
              <a:gd name="connsiteX72" fmla="*/ 1479791 w 1573071"/>
              <a:gd name="connsiteY72" fmla="*/ 809205 h 2181830"/>
              <a:gd name="connsiteX73" fmla="*/ 1501222 w 1573071"/>
              <a:gd name="connsiteY73" fmla="*/ 825874 h 2181830"/>
              <a:gd name="connsiteX74" fmla="*/ 1541704 w 1573071"/>
              <a:gd name="connsiteY74" fmla="*/ 830636 h 2181830"/>
              <a:gd name="connsiteX75" fmla="*/ 1572660 w 1573071"/>
              <a:gd name="connsiteY75" fmla="*/ 861592 h 2181830"/>
              <a:gd name="connsiteX76" fmla="*/ 1560756 w 1573071"/>
              <a:gd name="connsiteY76" fmla="*/ 892547 h 2181830"/>
              <a:gd name="connsiteX77" fmla="*/ 1558376 w 1573071"/>
              <a:gd name="connsiteY77" fmla="*/ 923504 h 2181830"/>
              <a:gd name="connsiteX78" fmla="*/ 1555991 w 1573071"/>
              <a:gd name="connsiteY78" fmla="*/ 954461 h 2181830"/>
              <a:gd name="connsiteX79" fmla="*/ 1567897 w 1573071"/>
              <a:gd name="connsiteY79" fmla="*/ 973511 h 2181830"/>
              <a:gd name="connsiteX80" fmla="*/ 1517894 w 1573071"/>
              <a:gd name="connsiteY80" fmla="*/ 956839 h 2181830"/>
              <a:gd name="connsiteX81" fmla="*/ 1463123 w 1573071"/>
              <a:gd name="connsiteY81" fmla="*/ 975893 h 2181830"/>
              <a:gd name="connsiteX82" fmla="*/ 1425022 w 1573071"/>
              <a:gd name="connsiteY82" fmla="*/ 933030 h 2181830"/>
              <a:gd name="connsiteX83" fmla="*/ 1403591 w 1573071"/>
              <a:gd name="connsiteY83" fmla="*/ 925886 h 2181830"/>
              <a:gd name="connsiteX84" fmla="*/ 1389304 w 1573071"/>
              <a:gd name="connsiteY84" fmla="*/ 940174 h 2181830"/>
              <a:gd name="connsiteX85" fmla="*/ 1398829 w 1573071"/>
              <a:gd name="connsiteY85" fmla="*/ 968749 h 2181830"/>
              <a:gd name="connsiteX86" fmla="*/ 1348822 w 1573071"/>
              <a:gd name="connsiteY86" fmla="*/ 968749 h 2181830"/>
              <a:gd name="connsiteX87" fmla="*/ 1267860 w 1573071"/>
              <a:gd name="connsiteY87" fmla="*/ 987799 h 2181830"/>
              <a:gd name="connsiteX88" fmla="*/ 1239285 w 1573071"/>
              <a:gd name="connsiteY88" fmla="*/ 1009230 h 2181830"/>
              <a:gd name="connsiteX89" fmla="*/ 1213091 w 1573071"/>
              <a:gd name="connsiteY89" fmla="*/ 1013992 h 2181830"/>
              <a:gd name="connsiteX90" fmla="*/ 1191660 w 1573071"/>
              <a:gd name="connsiteY90" fmla="*/ 1025899 h 2181830"/>
              <a:gd name="connsiteX91" fmla="*/ 1160704 w 1573071"/>
              <a:gd name="connsiteY91" fmla="*/ 1023517 h 2181830"/>
              <a:gd name="connsiteX92" fmla="*/ 1101172 w 1573071"/>
              <a:gd name="connsiteY92" fmla="*/ 1049711 h 2181830"/>
              <a:gd name="connsiteX93" fmla="*/ 1060691 w 1573071"/>
              <a:gd name="connsiteY93" fmla="*/ 1042567 h 2181830"/>
              <a:gd name="connsiteX94" fmla="*/ 1022591 w 1573071"/>
              <a:gd name="connsiteY94" fmla="*/ 1063999 h 2181830"/>
              <a:gd name="connsiteX95" fmla="*/ 994016 w 1573071"/>
              <a:gd name="connsiteY95" fmla="*/ 1080667 h 2181830"/>
              <a:gd name="connsiteX96" fmla="*/ 989254 w 1573071"/>
              <a:gd name="connsiteY96" fmla="*/ 1109242 h 2181830"/>
              <a:gd name="connsiteX97" fmla="*/ 960679 w 1573071"/>
              <a:gd name="connsiteY97" fmla="*/ 1097336 h 2181830"/>
              <a:gd name="connsiteX98" fmla="*/ 958300 w 1573071"/>
              <a:gd name="connsiteY98" fmla="*/ 1147341 h 2181830"/>
              <a:gd name="connsiteX99" fmla="*/ 979731 w 1573071"/>
              <a:gd name="connsiteY99" fmla="*/ 1156865 h 2181830"/>
              <a:gd name="connsiteX100" fmla="*/ 974968 w 1573071"/>
              <a:gd name="connsiteY100" fmla="*/ 1230683 h 2181830"/>
              <a:gd name="connsiteX101" fmla="*/ 984494 w 1573071"/>
              <a:gd name="connsiteY101" fmla="*/ 1292598 h 2181830"/>
              <a:gd name="connsiteX102" fmla="*/ 1032119 w 1573071"/>
              <a:gd name="connsiteY102" fmla="*/ 1373560 h 2181830"/>
              <a:gd name="connsiteX103" fmla="*/ 1072600 w 1573071"/>
              <a:gd name="connsiteY103" fmla="*/ 1394991 h 2181830"/>
              <a:gd name="connsiteX104" fmla="*/ 1089269 w 1573071"/>
              <a:gd name="connsiteY104" fmla="*/ 1461666 h 2181830"/>
              <a:gd name="connsiteX105" fmla="*/ 1122607 w 1573071"/>
              <a:gd name="connsiteY105" fmla="*/ 1487860 h 2181830"/>
              <a:gd name="connsiteX106" fmla="*/ 1163088 w 1573071"/>
              <a:gd name="connsiteY106" fmla="*/ 1547391 h 2181830"/>
              <a:gd name="connsiteX107" fmla="*/ 1191663 w 1573071"/>
              <a:gd name="connsiteY107" fmla="*/ 1561679 h 2181830"/>
              <a:gd name="connsiteX108" fmla="*/ 1220238 w 1573071"/>
              <a:gd name="connsiteY108" fmla="*/ 1599778 h 2181830"/>
              <a:gd name="connsiteX109" fmla="*/ 1215943 w 1573071"/>
              <a:gd name="connsiteY109" fmla="*/ 1619638 h 2181830"/>
              <a:gd name="connsiteX110" fmla="*/ 1196425 w 1573071"/>
              <a:gd name="connsiteY110" fmla="*/ 1668835 h 2181830"/>
              <a:gd name="connsiteX111" fmla="*/ 1144037 w 1573071"/>
              <a:gd name="connsiteY111" fmla="*/ 1664071 h 2181830"/>
              <a:gd name="connsiteX112" fmla="*/ 1124987 w 1573071"/>
              <a:gd name="connsiteY112" fmla="*/ 1709314 h 2181830"/>
              <a:gd name="connsiteX113" fmla="*/ 1048787 w 1573071"/>
              <a:gd name="connsiteY113" fmla="*/ 1742652 h 2181830"/>
              <a:gd name="connsiteX114" fmla="*/ 1020212 w 1573071"/>
              <a:gd name="connsiteY114" fmla="*/ 1802183 h 2181830"/>
              <a:gd name="connsiteX115" fmla="*/ 1036881 w 1573071"/>
              <a:gd name="connsiteY115" fmla="*/ 1849808 h 2181830"/>
              <a:gd name="connsiteX116" fmla="*/ 1017832 w 1573071"/>
              <a:gd name="connsiteY116" fmla="*/ 1890291 h 2181830"/>
              <a:gd name="connsiteX117" fmla="*/ 984493 w 1573071"/>
              <a:gd name="connsiteY117" fmla="*/ 1887908 h 2181830"/>
              <a:gd name="connsiteX118" fmla="*/ 982112 w 1573071"/>
              <a:gd name="connsiteY118" fmla="*/ 1952202 h 2181830"/>
              <a:gd name="connsiteX119" fmla="*/ 946393 w 1573071"/>
              <a:gd name="connsiteY119" fmla="*/ 1968871 h 2181830"/>
              <a:gd name="connsiteX120" fmla="*/ 910674 w 1573071"/>
              <a:gd name="connsiteY120" fmla="*/ 1976014 h 2181830"/>
              <a:gd name="connsiteX121" fmla="*/ 910674 w 1573071"/>
              <a:gd name="connsiteY121" fmla="*/ 2040308 h 2181830"/>
              <a:gd name="connsiteX122" fmla="*/ 967824 w 1573071"/>
              <a:gd name="connsiteY122" fmla="*/ 2049833 h 2181830"/>
              <a:gd name="connsiteX123" fmla="*/ 1001162 w 1573071"/>
              <a:gd name="connsiteY123" fmla="*/ 2045071 h 2181830"/>
              <a:gd name="connsiteX124" fmla="*/ 1005922 w 1573071"/>
              <a:gd name="connsiteY124" fmla="*/ 2118890 h 2181830"/>
              <a:gd name="connsiteX125" fmla="*/ 982112 w 1573071"/>
              <a:gd name="connsiteY125" fmla="*/ 2140321 h 2181830"/>
              <a:gd name="connsiteX126" fmla="*/ 922581 w 1573071"/>
              <a:gd name="connsiteY126" fmla="*/ 2137941 h 2181830"/>
              <a:gd name="connsiteX127" fmla="*/ 870193 w 1573071"/>
              <a:gd name="connsiteY127" fmla="*/ 2147466 h 2181830"/>
              <a:gd name="connsiteX128" fmla="*/ 824949 w 1573071"/>
              <a:gd name="connsiteY128" fmla="*/ 2171279 h 2181830"/>
              <a:gd name="connsiteX129" fmla="*/ 779704 w 1573071"/>
              <a:gd name="connsiteY129" fmla="*/ 2178421 h 2181830"/>
              <a:gd name="connsiteX130" fmla="*/ 636831 w 1573071"/>
              <a:gd name="connsiteY130" fmla="*/ 2118892 h 2181830"/>
              <a:gd name="connsiteX131" fmla="*/ 591587 w 1573071"/>
              <a:gd name="connsiteY131" fmla="*/ 2118890 h 2181830"/>
              <a:gd name="connsiteX132" fmla="*/ 529674 w 1573071"/>
              <a:gd name="connsiteY132" fmla="*/ 2109366 h 2181830"/>
              <a:gd name="connsiteX133" fmla="*/ 553487 w 1573071"/>
              <a:gd name="connsiteY133" fmla="*/ 2095078 h 2181830"/>
              <a:gd name="connsiteX134" fmla="*/ 534437 w 1573071"/>
              <a:gd name="connsiteY134" fmla="*/ 2080791 h 2181830"/>
              <a:gd name="connsiteX135" fmla="*/ 522531 w 1573071"/>
              <a:gd name="connsiteY135" fmla="*/ 2045073 h 2181830"/>
              <a:gd name="connsiteX136" fmla="*/ 513006 w 1573071"/>
              <a:gd name="connsiteY136" fmla="*/ 1999829 h 2181830"/>
              <a:gd name="connsiteX137" fmla="*/ 510624 w 1573071"/>
              <a:gd name="connsiteY137" fmla="*/ 1968871 h 2181830"/>
              <a:gd name="connsiteX138" fmla="*/ 460618 w 1573071"/>
              <a:gd name="connsiteY138" fmla="*/ 1971254 h 2181830"/>
              <a:gd name="connsiteX139" fmla="*/ 427282 w 1573071"/>
              <a:gd name="connsiteY139" fmla="*/ 1935535 h 2181830"/>
              <a:gd name="connsiteX140" fmla="*/ 382037 w 1573071"/>
              <a:gd name="connsiteY140" fmla="*/ 1918865 h 2181830"/>
              <a:gd name="connsiteX141" fmla="*/ 367749 w 1573071"/>
              <a:gd name="connsiteY141" fmla="*/ 1868860 h 2181830"/>
              <a:gd name="connsiteX142" fmla="*/ 365368 w 1573071"/>
              <a:gd name="connsiteY142" fmla="*/ 1847428 h 2181830"/>
              <a:gd name="connsiteX143" fmla="*/ 334413 w 1573071"/>
              <a:gd name="connsiteY143" fmla="*/ 1802185 h 2181830"/>
              <a:gd name="connsiteX144" fmla="*/ 291549 w 1573071"/>
              <a:gd name="connsiteY144" fmla="*/ 1778372 h 2181830"/>
              <a:gd name="connsiteX145" fmla="*/ 248688 w 1573071"/>
              <a:gd name="connsiteY145" fmla="*/ 1749798 h 2181830"/>
              <a:gd name="connsiteX146" fmla="*/ 215349 w 1573071"/>
              <a:gd name="connsiteY146" fmla="*/ 1740272 h 2181830"/>
              <a:gd name="connsiteX147" fmla="*/ 217731 w 1573071"/>
              <a:gd name="connsiteY147" fmla="*/ 1695026 h 2181830"/>
              <a:gd name="connsiteX148" fmla="*/ 174868 w 1573071"/>
              <a:gd name="connsiteY148" fmla="*/ 1709316 h 2181830"/>
              <a:gd name="connsiteX149" fmla="*/ 186775 w 1573071"/>
              <a:gd name="connsiteY149" fmla="*/ 1742654 h 2181830"/>
              <a:gd name="connsiteX150" fmla="*/ 179631 w 1573071"/>
              <a:gd name="connsiteY150" fmla="*/ 1759323 h 2181830"/>
              <a:gd name="connsiteX151" fmla="*/ 141531 w 1573071"/>
              <a:gd name="connsiteY151" fmla="*/ 1730748 h 2181830"/>
              <a:gd name="connsiteX152" fmla="*/ 98669 w 1573071"/>
              <a:gd name="connsiteY152" fmla="*/ 1728366 h 2181830"/>
              <a:gd name="connsiteX153" fmla="*/ 43899 w 1573071"/>
              <a:gd name="connsiteY153" fmla="*/ 1709316 h 2181830"/>
              <a:gd name="connsiteX154" fmla="*/ 10560 w 1573071"/>
              <a:gd name="connsiteY154" fmla="*/ 1706932 h 2181830"/>
              <a:gd name="connsiteX155" fmla="*/ 1037 w 1573071"/>
              <a:gd name="connsiteY155" fmla="*/ 1654548 h 2181830"/>
              <a:gd name="connsiteX156" fmla="*/ 34374 w 1573071"/>
              <a:gd name="connsiteY156" fmla="*/ 1566441 h 2181830"/>
              <a:gd name="connsiteX157" fmla="*/ 60568 w 1573071"/>
              <a:gd name="connsiteY157" fmla="*/ 1518816 h 2181830"/>
              <a:gd name="connsiteX158" fmla="*/ 81999 w 1573071"/>
              <a:gd name="connsiteY158" fmla="*/ 1471191 h 2181830"/>
              <a:gd name="connsiteX159" fmla="*/ 108194 w 1573071"/>
              <a:gd name="connsiteY159" fmla="*/ 1433091 h 2181830"/>
              <a:gd name="connsiteX160" fmla="*/ 146293 w 1573071"/>
              <a:gd name="connsiteY160" fmla="*/ 1423566 h 2181830"/>
              <a:gd name="connsiteX161" fmla="*/ 153438 w 1573071"/>
              <a:gd name="connsiteY161" fmla="*/ 1387848 h 2181830"/>
              <a:gd name="connsiteX162" fmla="*/ 262975 w 1573071"/>
              <a:gd name="connsiteY162" fmla="*/ 1268785 h 2181830"/>
              <a:gd name="connsiteX163" fmla="*/ 286787 w 1573071"/>
              <a:gd name="connsiteY163" fmla="*/ 1130670 h 2181830"/>
              <a:gd name="connsiteX164" fmla="*/ 282025 w 1573071"/>
              <a:gd name="connsiteY164" fmla="*/ 1049710 h 2181830"/>
              <a:gd name="connsiteX165" fmla="*/ 196300 w 1573071"/>
              <a:gd name="connsiteY165" fmla="*/ 1037804 h 2181830"/>
              <a:gd name="connsiteX166" fmla="*/ 179632 w 1573071"/>
              <a:gd name="connsiteY166" fmla="*/ 956841 h 2181830"/>
              <a:gd name="connsiteX167" fmla="*/ 186775 w 1573071"/>
              <a:gd name="connsiteY167" fmla="*/ 890166 h 2181830"/>
              <a:gd name="connsiteX168" fmla="*/ 148675 w 1573071"/>
              <a:gd name="connsiteY168" fmla="*/ 852066 h 2181830"/>
              <a:gd name="connsiteX169" fmla="*/ 127244 w 1573071"/>
              <a:gd name="connsiteY169" fmla="*/ 811584 h 2181830"/>
              <a:gd name="connsiteX170" fmla="*/ 117719 w 1573071"/>
              <a:gd name="connsiteY170" fmla="*/ 752054 h 2181830"/>
              <a:gd name="connsiteX171" fmla="*/ 102097 w 1573071"/>
              <a:gd name="connsiteY171" fmla="*/ 671900 h 2181830"/>
              <a:gd name="connsiteX0" fmla="*/ 102097 w 1573071"/>
              <a:gd name="connsiteY0" fmla="*/ 671900 h 2181830"/>
              <a:gd name="connsiteX1" fmla="*/ 91525 w 1573071"/>
              <a:gd name="connsiteY1" fmla="*/ 590128 h 2181830"/>
              <a:gd name="connsiteX2" fmla="*/ 93907 w 1573071"/>
              <a:gd name="connsiteY2" fmla="*/ 525834 h 2181830"/>
              <a:gd name="connsiteX3" fmla="*/ 201856 w 1573071"/>
              <a:gd name="connsiteY3" fmla="*/ 502815 h 2181830"/>
              <a:gd name="connsiteX4" fmla="*/ 334410 w 1573071"/>
              <a:gd name="connsiteY4" fmla="*/ 468686 h 2181830"/>
              <a:gd name="connsiteX5" fmla="*/ 384418 w 1573071"/>
              <a:gd name="connsiteY5" fmla="*/ 471065 h 2181830"/>
              <a:gd name="connsiteX6" fmla="*/ 432041 w 1573071"/>
              <a:gd name="connsiteY6" fmla="*/ 432967 h 2181830"/>
              <a:gd name="connsiteX7" fmla="*/ 484429 w 1573071"/>
              <a:gd name="connsiteY7" fmla="*/ 430586 h 2181830"/>
              <a:gd name="connsiteX8" fmla="*/ 508243 w 1573071"/>
              <a:gd name="connsiteY8" fmla="*/ 406772 h 2181830"/>
              <a:gd name="connsiteX9" fmla="*/ 567774 w 1573071"/>
              <a:gd name="connsiteY9" fmla="*/ 347239 h 2181830"/>
              <a:gd name="connsiteX10" fmla="*/ 577297 w 1573071"/>
              <a:gd name="connsiteY10" fmla="*/ 363911 h 2181830"/>
              <a:gd name="connsiteX11" fmla="*/ 598729 w 1573071"/>
              <a:gd name="connsiteY11" fmla="*/ 328192 h 2181830"/>
              <a:gd name="connsiteX12" fmla="*/ 636830 w 1573071"/>
              <a:gd name="connsiteY12" fmla="*/ 304377 h 2181830"/>
              <a:gd name="connsiteX13" fmla="*/ 713029 w 1573071"/>
              <a:gd name="connsiteY13" fmla="*/ 256754 h 2181830"/>
              <a:gd name="connsiteX14" fmla="*/ 741604 w 1573071"/>
              <a:gd name="connsiteY14" fmla="*/ 259136 h 2181830"/>
              <a:gd name="connsiteX15" fmla="*/ 784468 w 1573071"/>
              <a:gd name="connsiteY15" fmla="*/ 232940 h 2181830"/>
              <a:gd name="connsiteX16" fmla="*/ 820185 w 1573071"/>
              <a:gd name="connsiteY16" fmla="*/ 225799 h 2181830"/>
              <a:gd name="connsiteX17" fmla="*/ 855903 w 1573071"/>
              <a:gd name="connsiteY17" fmla="*/ 182936 h 2181830"/>
              <a:gd name="connsiteX18" fmla="*/ 908291 w 1573071"/>
              <a:gd name="connsiteY18" fmla="*/ 123405 h 2181830"/>
              <a:gd name="connsiteX19" fmla="*/ 901147 w 1573071"/>
              <a:gd name="connsiteY19" fmla="*/ 73399 h 2181830"/>
              <a:gd name="connsiteX20" fmla="*/ 920197 w 1573071"/>
              <a:gd name="connsiteY20" fmla="*/ 28155 h 2181830"/>
              <a:gd name="connsiteX21" fmla="*/ 922579 w 1573071"/>
              <a:gd name="connsiteY21" fmla="*/ 54349 h 2181830"/>
              <a:gd name="connsiteX22" fmla="*/ 946391 w 1573071"/>
              <a:gd name="connsiteY22" fmla="*/ 32917 h 2181830"/>
              <a:gd name="connsiteX23" fmla="*/ 982113 w 1573071"/>
              <a:gd name="connsiteY23" fmla="*/ 32915 h 2181830"/>
              <a:gd name="connsiteX24" fmla="*/ 1032116 w 1573071"/>
              <a:gd name="connsiteY24" fmla="*/ 59111 h 2181830"/>
              <a:gd name="connsiteX25" fmla="*/ 1060693 w 1573071"/>
              <a:gd name="connsiteY25" fmla="*/ 16246 h 2181830"/>
              <a:gd name="connsiteX26" fmla="*/ 1155942 w 1573071"/>
              <a:gd name="connsiteY26" fmla="*/ 6721 h 2181830"/>
              <a:gd name="connsiteX27" fmla="*/ 1182135 w 1573071"/>
              <a:gd name="connsiteY27" fmla="*/ 1961 h 2181830"/>
              <a:gd name="connsiteX28" fmla="*/ 1255954 w 1573071"/>
              <a:gd name="connsiteY28" fmla="*/ 44824 h 2181830"/>
              <a:gd name="connsiteX29" fmla="*/ 1310722 w 1573071"/>
              <a:gd name="connsiteY29" fmla="*/ 111499 h 2181830"/>
              <a:gd name="connsiteX30" fmla="*/ 1253572 w 1573071"/>
              <a:gd name="connsiteY30" fmla="*/ 125786 h 2181830"/>
              <a:gd name="connsiteX31" fmla="*/ 1229760 w 1573071"/>
              <a:gd name="connsiteY31" fmla="*/ 159124 h 2181830"/>
              <a:gd name="connsiteX32" fmla="*/ 1272622 w 1573071"/>
              <a:gd name="connsiteY32" fmla="*/ 178174 h 2181830"/>
              <a:gd name="connsiteX33" fmla="*/ 1298816 w 1573071"/>
              <a:gd name="connsiteY33" fmla="*/ 175792 h 2181830"/>
              <a:gd name="connsiteX34" fmla="*/ 1322629 w 1573071"/>
              <a:gd name="connsiteY34" fmla="*/ 192461 h 2181830"/>
              <a:gd name="connsiteX35" fmla="*/ 1351204 w 1573071"/>
              <a:gd name="connsiteY35" fmla="*/ 190080 h 2181830"/>
              <a:gd name="connsiteX36" fmla="*/ 1370255 w 1573071"/>
              <a:gd name="connsiteY36" fmla="*/ 201984 h 2181830"/>
              <a:gd name="connsiteX37" fmla="*/ 1289291 w 1573071"/>
              <a:gd name="connsiteY37" fmla="*/ 328192 h 2181830"/>
              <a:gd name="connsiteX38" fmla="*/ 1260716 w 1573071"/>
              <a:gd name="connsiteY38" fmla="*/ 340099 h 2181830"/>
              <a:gd name="connsiteX39" fmla="*/ 1184516 w 1573071"/>
              <a:gd name="connsiteY39" fmla="*/ 306761 h 2181830"/>
              <a:gd name="connsiteX40" fmla="*/ 1101172 w 1573071"/>
              <a:gd name="connsiteY40" fmla="*/ 251992 h 2181830"/>
              <a:gd name="connsiteX41" fmla="*/ 1003541 w 1573071"/>
              <a:gd name="connsiteY41" fmla="*/ 278186 h 2181830"/>
              <a:gd name="connsiteX42" fmla="*/ 991635 w 1573071"/>
              <a:gd name="connsiteY42" fmla="*/ 313905 h 2181830"/>
              <a:gd name="connsiteX43" fmla="*/ 1036879 w 1573071"/>
              <a:gd name="connsiteY43" fmla="*/ 342480 h 2181830"/>
              <a:gd name="connsiteX44" fmla="*/ 1063072 w 1573071"/>
              <a:gd name="connsiteY44" fmla="*/ 392486 h 2181830"/>
              <a:gd name="connsiteX45" fmla="*/ 1060691 w 1573071"/>
              <a:gd name="connsiteY45" fmla="*/ 411536 h 2181830"/>
              <a:gd name="connsiteX46" fmla="*/ 1044022 w 1573071"/>
              <a:gd name="connsiteY46" fmla="*/ 482974 h 2181830"/>
              <a:gd name="connsiteX47" fmla="*/ 1017829 w 1573071"/>
              <a:gd name="connsiteY47" fmla="*/ 530599 h 2181830"/>
              <a:gd name="connsiteX48" fmla="*/ 986872 w 1573071"/>
              <a:gd name="connsiteY48" fmla="*/ 556792 h 2181830"/>
              <a:gd name="connsiteX49" fmla="*/ 972585 w 1573071"/>
              <a:gd name="connsiteY49" fmla="*/ 618705 h 2181830"/>
              <a:gd name="connsiteX50" fmla="*/ 1044022 w 1573071"/>
              <a:gd name="connsiteY50" fmla="*/ 630611 h 2181830"/>
              <a:gd name="connsiteX51" fmla="*/ 1079741 w 1573071"/>
              <a:gd name="connsiteY51" fmla="*/ 590130 h 2181830"/>
              <a:gd name="connsiteX52" fmla="*/ 1110697 w 1573071"/>
              <a:gd name="connsiteY52" fmla="*/ 563936 h 2181830"/>
              <a:gd name="connsiteX53" fmla="*/ 1179754 w 1573071"/>
              <a:gd name="connsiteY53" fmla="*/ 554411 h 2181830"/>
              <a:gd name="connsiteX54" fmla="*/ 1189279 w 1573071"/>
              <a:gd name="connsiteY54" fmla="*/ 623467 h 2181830"/>
              <a:gd name="connsiteX55" fmla="*/ 1251191 w 1573071"/>
              <a:gd name="connsiteY55" fmla="*/ 659186 h 2181830"/>
              <a:gd name="connsiteX56" fmla="*/ 1263097 w 1573071"/>
              <a:gd name="connsiteY56" fmla="*/ 678236 h 2181830"/>
              <a:gd name="connsiteX57" fmla="*/ 1294054 w 1573071"/>
              <a:gd name="connsiteY57" fmla="*/ 675855 h 2181830"/>
              <a:gd name="connsiteX58" fmla="*/ 1272622 w 1573071"/>
              <a:gd name="connsiteY58" fmla="*/ 637755 h 2181830"/>
              <a:gd name="connsiteX59" fmla="*/ 1320247 w 1573071"/>
              <a:gd name="connsiteY59" fmla="*/ 640136 h 2181830"/>
              <a:gd name="connsiteX60" fmla="*/ 1332154 w 1573071"/>
              <a:gd name="connsiteY60" fmla="*/ 675855 h 2181830"/>
              <a:gd name="connsiteX61" fmla="*/ 1346442 w 1573071"/>
              <a:gd name="connsiteY61" fmla="*/ 644899 h 2181830"/>
              <a:gd name="connsiteX62" fmla="*/ 1375016 w 1573071"/>
              <a:gd name="connsiteY62" fmla="*/ 654424 h 2181830"/>
              <a:gd name="connsiteX63" fmla="*/ 1432166 w 1573071"/>
              <a:gd name="connsiteY63" fmla="*/ 644899 h 2181830"/>
              <a:gd name="connsiteX64" fmla="*/ 1448835 w 1573071"/>
              <a:gd name="connsiteY64" fmla="*/ 623467 h 2181830"/>
              <a:gd name="connsiteX65" fmla="*/ 1501222 w 1573071"/>
              <a:gd name="connsiteY65" fmla="*/ 640136 h 2181830"/>
              <a:gd name="connsiteX66" fmla="*/ 1505985 w 1573071"/>
              <a:gd name="connsiteY66" fmla="*/ 678236 h 2181830"/>
              <a:gd name="connsiteX67" fmla="*/ 1532179 w 1573071"/>
              <a:gd name="connsiteY67" fmla="*/ 687761 h 2181830"/>
              <a:gd name="connsiteX68" fmla="*/ 1522654 w 1573071"/>
              <a:gd name="connsiteY68" fmla="*/ 737767 h 2181830"/>
              <a:gd name="connsiteX69" fmla="*/ 1555991 w 1573071"/>
              <a:gd name="connsiteY69" fmla="*/ 754436 h 2181830"/>
              <a:gd name="connsiteX70" fmla="*/ 1555991 w 1573071"/>
              <a:gd name="connsiteY70" fmla="*/ 792536 h 2181830"/>
              <a:gd name="connsiteX71" fmla="*/ 1517891 w 1573071"/>
              <a:gd name="connsiteY71" fmla="*/ 787774 h 2181830"/>
              <a:gd name="connsiteX72" fmla="*/ 1479791 w 1573071"/>
              <a:gd name="connsiteY72" fmla="*/ 809205 h 2181830"/>
              <a:gd name="connsiteX73" fmla="*/ 1501222 w 1573071"/>
              <a:gd name="connsiteY73" fmla="*/ 825874 h 2181830"/>
              <a:gd name="connsiteX74" fmla="*/ 1541704 w 1573071"/>
              <a:gd name="connsiteY74" fmla="*/ 830636 h 2181830"/>
              <a:gd name="connsiteX75" fmla="*/ 1572660 w 1573071"/>
              <a:gd name="connsiteY75" fmla="*/ 861592 h 2181830"/>
              <a:gd name="connsiteX76" fmla="*/ 1560756 w 1573071"/>
              <a:gd name="connsiteY76" fmla="*/ 892547 h 2181830"/>
              <a:gd name="connsiteX77" fmla="*/ 1558376 w 1573071"/>
              <a:gd name="connsiteY77" fmla="*/ 923504 h 2181830"/>
              <a:gd name="connsiteX78" fmla="*/ 1555991 w 1573071"/>
              <a:gd name="connsiteY78" fmla="*/ 954461 h 2181830"/>
              <a:gd name="connsiteX79" fmla="*/ 1567897 w 1573071"/>
              <a:gd name="connsiteY79" fmla="*/ 973511 h 2181830"/>
              <a:gd name="connsiteX80" fmla="*/ 1517894 w 1573071"/>
              <a:gd name="connsiteY80" fmla="*/ 956839 h 2181830"/>
              <a:gd name="connsiteX81" fmla="*/ 1463123 w 1573071"/>
              <a:gd name="connsiteY81" fmla="*/ 975893 h 2181830"/>
              <a:gd name="connsiteX82" fmla="*/ 1425022 w 1573071"/>
              <a:gd name="connsiteY82" fmla="*/ 933030 h 2181830"/>
              <a:gd name="connsiteX83" fmla="*/ 1403591 w 1573071"/>
              <a:gd name="connsiteY83" fmla="*/ 925886 h 2181830"/>
              <a:gd name="connsiteX84" fmla="*/ 1389304 w 1573071"/>
              <a:gd name="connsiteY84" fmla="*/ 940174 h 2181830"/>
              <a:gd name="connsiteX85" fmla="*/ 1398829 w 1573071"/>
              <a:gd name="connsiteY85" fmla="*/ 968749 h 2181830"/>
              <a:gd name="connsiteX86" fmla="*/ 1348822 w 1573071"/>
              <a:gd name="connsiteY86" fmla="*/ 968749 h 2181830"/>
              <a:gd name="connsiteX87" fmla="*/ 1267860 w 1573071"/>
              <a:gd name="connsiteY87" fmla="*/ 987799 h 2181830"/>
              <a:gd name="connsiteX88" fmla="*/ 1239285 w 1573071"/>
              <a:gd name="connsiteY88" fmla="*/ 1009230 h 2181830"/>
              <a:gd name="connsiteX89" fmla="*/ 1213091 w 1573071"/>
              <a:gd name="connsiteY89" fmla="*/ 1013992 h 2181830"/>
              <a:gd name="connsiteX90" fmla="*/ 1191660 w 1573071"/>
              <a:gd name="connsiteY90" fmla="*/ 1025899 h 2181830"/>
              <a:gd name="connsiteX91" fmla="*/ 1160704 w 1573071"/>
              <a:gd name="connsiteY91" fmla="*/ 1023517 h 2181830"/>
              <a:gd name="connsiteX92" fmla="*/ 1101172 w 1573071"/>
              <a:gd name="connsiteY92" fmla="*/ 1049711 h 2181830"/>
              <a:gd name="connsiteX93" fmla="*/ 1060691 w 1573071"/>
              <a:gd name="connsiteY93" fmla="*/ 1042567 h 2181830"/>
              <a:gd name="connsiteX94" fmla="*/ 1022591 w 1573071"/>
              <a:gd name="connsiteY94" fmla="*/ 1063999 h 2181830"/>
              <a:gd name="connsiteX95" fmla="*/ 994016 w 1573071"/>
              <a:gd name="connsiteY95" fmla="*/ 1080667 h 2181830"/>
              <a:gd name="connsiteX96" fmla="*/ 989254 w 1573071"/>
              <a:gd name="connsiteY96" fmla="*/ 1109242 h 2181830"/>
              <a:gd name="connsiteX97" fmla="*/ 960679 w 1573071"/>
              <a:gd name="connsiteY97" fmla="*/ 1097336 h 2181830"/>
              <a:gd name="connsiteX98" fmla="*/ 958300 w 1573071"/>
              <a:gd name="connsiteY98" fmla="*/ 1147341 h 2181830"/>
              <a:gd name="connsiteX99" fmla="*/ 979731 w 1573071"/>
              <a:gd name="connsiteY99" fmla="*/ 1156865 h 2181830"/>
              <a:gd name="connsiteX100" fmla="*/ 974968 w 1573071"/>
              <a:gd name="connsiteY100" fmla="*/ 1230683 h 2181830"/>
              <a:gd name="connsiteX101" fmla="*/ 984494 w 1573071"/>
              <a:gd name="connsiteY101" fmla="*/ 1292598 h 2181830"/>
              <a:gd name="connsiteX102" fmla="*/ 1032119 w 1573071"/>
              <a:gd name="connsiteY102" fmla="*/ 1373560 h 2181830"/>
              <a:gd name="connsiteX103" fmla="*/ 1072600 w 1573071"/>
              <a:gd name="connsiteY103" fmla="*/ 1394991 h 2181830"/>
              <a:gd name="connsiteX104" fmla="*/ 1089269 w 1573071"/>
              <a:gd name="connsiteY104" fmla="*/ 1461666 h 2181830"/>
              <a:gd name="connsiteX105" fmla="*/ 1122607 w 1573071"/>
              <a:gd name="connsiteY105" fmla="*/ 1487860 h 2181830"/>
              <a:gd name="connsiteX106" fmla="*/ 1163088 w 1573071"/>
              <a:gd name="connsiteY106" fmla="*/ 1547391 h 2181830"/>
              <a:gd name="connsiteX107" fmla="*/ 1191663 w 1573071"/>
              <a:gd name="connsiteY107" fmla="*/ 1561679 h 2181830"/>
              <a:gd name="connsiteX108" fmla="*/ 1220238 w 1573071"/>
              <a:gd name="connsiteY108" fmla="*/ 1599778 h 2181830"/>
              <a:gd name="connsiteX109" fmla="*/ 1215943 w 1573071"/>
              <a:gd name="connsiteY109" fmla="*/ 1619638 h 2181830"/>
              <a:gd name="connsiteX110" fmla="*/ 1196425 w 1573071"/>
              <a:gd name="connsiteY110" fmla="*/ 1668835 h 2181830"/>
              <a:gd name="connsiteX111" fmla="*/ 1144037 w 1573071"/>
              <a:gd name="connsiteY111" fmla="*/ 1664071 h 2181830"/>
              <a:gd name="connsiteX112" fmla="*/ 1124987 w 1573071"/>
              <a:gd name="connsiteY112" fmla="*/ 1709314 h 2181830"/>
              <a:gd name="connsiteX113" fmla="*/ 1048787 w 1573071"/>
              <a:gd name="connsiteY113" fmla="*/ 1742652 h 2181830"/>
              <a:gd name="connsiteX114" fmla="*/ 1020212 w 1573071"/>
              <a:gd name="connsiteY114" fmla="*/ 1802183 h 2181830"/>
              <a:gd name="connsiteX115" fmla="*/ 1036881 w 1573071"/>
              <a:gd name="connsiteY115" fmla="*/ 1849808 h 2181830"/>
              <a:gd name="connsiteX116" fmla="*/ 1017832 w 1573071"/>
              <a:gd name="connsiteY116" fmla="*/ 1890291 h 2181830"/>
              <a:gd name="connsiteX117" fmla="*/ 984493 w 1573071"/>
              <a:gd name="connsiteY117" fmla="*/ 1887908 h 2181830"/>
              <a:gd name="connsiteX118" fmla="*/ 982112 w 1573071"/>
              <a:gd name="connsiteY118" fmla="*/ 1952202 h 2181830"/>
              <a:gd name="connsiteX119" fmla="*/ 946393 w 1573071"/>
              <a:gd name="connsiteY119" fmla="*/ 1968871 h 2181830"/>
              <a:gd name="connsiteX120" fmla="*/ 910674 w 1573071"/>
              <a:gd name="connsiteY120" fmla="*/ 1976014 h 2181830"/>
              <a:gd name="connsiteX121" fmla="*/ 910674 w 1573071"/>
              <a:gd name="connsiteY121" fmla="*/ 2040308 h 2181830"/>
              <a:gd name="connsiteX122" fmla="*/ 967824 w 1573071"/>
              <a:gd name="connsiteY122" fmla="*/ 2049833 h 2181830"/>
              <a:gd name="connsiteX123" fmla="*/ 1001162 w 1573071"/>
              <a:gd name="connsiteY123" fmla="*/ 2045071 h 2181830"/>
              <a:gd name="connsiteX124" fmla="*/ 1005922 w 1573071"/>
              <a:gd name="connsiteY124" fmla="*/ 2118890 h 2181830"/>
              <a:gd name="connsiteX125" fmla="*/ 982112 w 1573071"/>
              <a:gd name="connsiteY125" fmla="*/ 2140321 h 2181830"/>
              <a:gd name="connsiteX126" fmla="*/ 922581 w 1573071"/>
              <a:gd name="connsiteY126" fmla="*/ 2137941 h 2181830"/>
              <a:gd name="connsiteX127" fmla="*/ 870193 w 1573071"/>
              <a:gd name="connsiteY127" fmla="*/ 2147466 h 2181830"/>
              <a:gd name="connsiteX128" fmla="*/ 824949 w 1573071"/>
              <a:gd name="connsiteY128" fmla="*/ 2171279 h 2181830"/>
              <a:gd name="connsiteX129" fmla="*/ 779704 w 1573071"/>
              <a:gd name="connsiteY129" fmla="*/ 2178421 h 2181830"/>
              <a:gd name="connsiteX130" fmla="*/ 636831 w 1573071"/>
              <a:gd name="connsiteY130" fmla="*/ 2118892 h 2181830"/>
              <a:gd name="connsiteX131" fmla="*/ 591587 w 1573071"/>
              <a:gd name="connsiteY131" fmla="*/ 2118890 h 2181830"/>
              <a:gd name="connsiteX132" fmla="*/ 553487 w 1573071"/>
              <a:gd name="connsiteY132" fmla="*/ 2095078 h 2181830"/>
              <a:gd name="connsiteX133" fmla="*/ 534437 w 1573071"/>
              <a:gd name="connsiteY133" fmla="*/ 2080791 h 2181830"/>
              <a:gd name="connsiteX134" fmla="*/ 522531 w 1573071"/>
              <a:gd name="connsiteY134" fmla="*/ 2045073 h 2181830"/>
              <a:gd name="connsiteX135" fmla="*/ 513006 w 1573071"/>
              <a:gd name="connsiteY135" fmla="*/ 1999829 h 2181830"/>
              <a:gd name="connsiteX136" fmla="*/ 510624 w 1573071"/>
              <a:gd name="connsiteY136" fmla="*/ 1968871 h 2181830"/>
              <a:gd name="connsiteX137" fmla="*/ 460618 w 1573071"/>
              <a:gd name="connsiteY137" fmla="*/ 1971254 h 2181830"/>
              <a:gd name="connsiteX138" fmla="*/ 427282 w 1573071"/>
              <a:gd name="connsiteY138" fmla="*/ 1935535 h 2181830"/>
              <a:gd name="connsiteX139" fmla="*/ 382037 w 1573071"/>
              <a:gd name="connsiteY139" fmla="*/ 1918865 h 2181830"/>
              <a:gd name="connsiteX140" fmla="*/ 367749 w 1573071"/>
              <a:gd name="connsiteY140" fmla="*/ 1868860 h 2181830"/>
              <a:gd name="connsiteX141" fmla="*/ 365368 w 1573071"/>
              <a:gd name="connsiteY141" fmla="*/ 1847428 h 2181830"/>
              <a:gd name="connsiteX142" fmla="*/ 334413 w 1573071"/>
              <a:gd name="connsiteY142" fmla="*/ 1802185 h 2181830"/>
              <a:gd name="connsiteX143" fmla="*/ 291549 w 1573071"/>
              <a:gd name="connsiteY143" fmla="*/ 1778372 h 2181830"/>
              <a:gd name="connsiteX144" fmla="*/ 248688 w 1573071"/>
              <a:gd name="connsiteY144" fmla="*/ 1749798 h 2181830"/>
              <a:gd name="connsiteX145" fmla="*/ 215349 w 1573071"/>
              <a:gd name="connsiteY145" fmla="*/ 1740272 h 2181830"/>
              <a:gd name="connsiteX146" fmla="*/ 217731 w 1573071"/>
              <a:gd name="connsiteY146" fmla="*/ 1695026 h 2181830"/>
              <a:gd name="connsiteX147" fmla="*/ 174868 w 1573071"/>
              <a:gd name="connsiteY147" fmla="*/ 1709316 h 2181830"/>
              <a:gd name="connsiteX148" fmla="*/ 186775 w 1573071"/>
              <a:gd name="connsiteY148" fmla="*/ 1742654 h 2181830"/>
              <a:gd name="connsiteX149" fmla="*/ 179631 w 1573071"/>
              <a:gd name="connsiteY149" fmla="*/ 1759323 h 2181830"/>
              <a:gd name="connsiteX150" fmla="*/ 141531 w 1573071"/>
              <a:gd name="connsiteY150" fmla="*/ 1730748 h 2181830"/>
              <a:gd name="connsiteX151" fmla="*/ 98669 w 1573071"/>
              <a:gd name="connsiteY151" fmla="*/ 1728366 h 2181830"/>
              <a:gd name="connsiteX152" fmla="*/ 43899 w 1573071"/>
              <a:gd name="connsiteY152" fmla="*/ 1709316 h 2181830"/>
              <a:gd name="connsiteX153" fmla="*/ 10560 w 1573071"/>
              <a:gd name="connsiteY153" fmla="*/ 1706932 h 2181830"/>
              <a:gd name="connsiteX154" fmla="*/ 1037 w 1573071"/>
              <a:gd name="connsiteY154" fmla="*/ 1654548 h 2181830"/>
              <a:gd name="connsiteX155" fmla="*/ 34374 w 1573071"/>
              <a:gd name="connsiteY155" fmla="*/ 1566441 h 2181830"/>
              <a:gd name="connsiteX156" fmla="*/ 60568 w 1573071"/>
              <a:gd name="connsiteY156" fmla="*/ 1518816 h 2181830"/>
              <a:gd name="connsiteX157" fmla="*/ 81999 w 1573071"/>
              <a:gd name="connsiteY157" fmla="*/ 1471191 h 2181830"/>
              <a:gd name="connsiteX158" fmla="*/ 108194 w 1573071"/>
              <a:gd name="connsiteY158" fmla="*/ 1433091 h 2181830"/>
              <a:gd name="connsiteX159" fmla="*/ 146293 w 1573071"/>
              <a:gd name="connsiteY159" fmla="*/ 1423566 h 2181830"/>
              <a:gd name="connsiteX160" fmla="*/ 153438 w 1573071"/>
              <a:gd name="connsiteY160" fmla="*/ 1387848 h 2181830"/>
              <a:gd name="connsiteX161" fmla="*/ 262975 w 1573071"/>
              <a:gd name="connsiteY161" fmla="*/ 1268785 h 2181830"/>
              <a:gd name="connsiteX162" fmla="*/ 286787 w 1573071"/>
              <a:gd name="connsiteY162" fmla="*/ 1130670 h 2181830"/>
              <a:gd name="connsiteX163" fmla="*/ 282025 w 1573071"/>
              <a:gd name="connsiteY163" fmla="*/ 1049710 h 2181830"/>
              <a:gd name="connsiteX164" fmla="*/ 196300 w 1573071"/>
              <a:gd name="connsiteY164" fmla="*/ 1037804 h 2181830"/>
              <a:gd name="connsiteX165" fmla="*/ 179632 w 1573071"/>
              <a:gd name="connsiteY165" fmla="*/ 956841 h 2181830"/>
              <a:gd name="connsiteX166" fmla="*/ 186775 w 1573071"/>
              <a:gd name="connsiteY166" fmla="*/ 890166 h 2181830"/>
              <a:gd name="connsiteX167" fmla="*/ 148675 w 1573071"/>
              <a:gd name="connsiteY167" fmla="*/ 852066 h 2181830"/>
              <a:gd name="connsiteX168" fmla="*/ 127244 w 1573071"/>
              <a:gd name="connsiteY168" fmla="*/ 811584 h 2181830"/>
              <a:gd name="connsiteX169" fmla="*/ 117719 w 1573071"/>
              <a:gd name="connsiteY169" fmla="*/ 752054 h 2181830"/>
              <a:gd name="connsiteX170" fmla="*/ 102097 w 1573071"/>
              <a:gd name="connsiteY170" fmla="*/ 671900 h 2181830"/>
              <a:gd name="connsiteX0" fmla="*/ 102097 w 1573071"/>
              <a:gd name="connsiteY0" fmla="*/ 671900 h 2171717"/>
              <a:gd name="connsiteX1" fmla="*/ 91525 w 1573071"/>
              <a:gd name="connsiteY1" fmla="*/ 590128 h 2171717"/>
              <a:gd name="connsiteX2" fmla="*/ 93907 w 1573071"/>
              <a:gd name="connsiteY2" fmla="*/ 525834 h 2171717"/>
              <a:gd name="connsiteX3" fmla="*/ 201856 w 1573071"/>
              <a:gd name="connsiteY3" fmla="*/ 502815 h 2171717"/>
              <a:gd name="connsiteX4" fmla="*/ 334410 w 1573071"/>
              <a:gd name="connsiteY4" fmla="*/ 468686 h 2171717"/>
              <a:gd name="connsiteX5" fmla="*/ 384418 w 1573071"/>
              <a:gd name="connsiteY5" fmla="*/ 471065 h 2171717"/>
              <a:gd name="connsiteX6" fmla="*/ 432041 w 1573071"/>
              <a:gd name="connsiteY6" fmla="*/ 432967 h 2171717"/>
              <a:gd name="connsiteX7" fmla="*/ 484429 w 1573071"/>
              <a:gd name="connsiteY7" fmla="*/ 430586 h 2171717"/>
              <a:gd name="connsiteX8" fmla="*/ 508243 w 1573071"/>
              <a:gd name="connsiteY8" fmla="*/ 406772 h 2171717"/>
              <a:gd name="connsiteX9" fmla="*/ 567774 w 1573071"/>
              <a:gd name="connsiteY9" fmla="*/ 347239 h 2171717"/>
              <a:gd name="connsiteX10" fmla="*/ 577297 w 1573071"/>
              <a:gd name="connsiteY10" fmla="*/ 363911 h 2171717"/>
              <a:gd name="connsiteX11" fmla="*/ 598729 w 1573071"/>
              <a:gd name="connsiteY11" fmla="*/ 328192 h 2171717"/>
              <a:gd name="connsiteX12" fmla="*/ 636830 w 1573071"/>
              <a:gd name="connsiteY12" fmla="*/ 304377 h 2171717"/>
              <a:gd name="connsiteX13" fmla="*/ 713029 w 1573071"/>
              <a:gd name="connsiteY13" fmla="*/ 256754 h 2171717"/>
              <a:gd name="connsiteX14" fmla="*/ 741604 w 1573071"/>
              <a:gd name="connsiteY14" fmla="*/ 259136 h 2171717"/>
              <a:gd name="connsiteX15" fmla="*/ 784468 w 1573071"/>
              <a:gd name="connsiteY15" fmla="*/ 232940 h 2171717"/>
              <a:gd name="connsiteX16" fmla="*/ 820185 w 1573071"/>
              <a:gd name="connsiteY16" fmla="*/ 225799 h 2171717"/>
              <a:gd name="connsiteX17" fmla="*/ 855903 w 1573071"/>
              <a:gd name="connsiteY17" fmla="*/ 182936 h 2171717"/>
              <a:gd name="connsiteX18" fmla="*/ 908291 w 1573071"/>
              <a:gd name="connsiteY18" fmla="*/ 123405 h 2171717"/>
              <a:gd name="connsiteX19" fmla="*/ 901147 w 1573071"/>
              <a:gd name="connsiteY19" fmla="*/ 73399 h 2171717"/>
              <a:gd name="connsiteX20" fmla="*/ 920197 w 1573071"/>
              <a:gd name="connsiteY20" fmla="*/ 28155 h 2171717"/>
              <a:gd name="connsiteX21" fmla="*/ 922579 w 1573071"/>
              <a:gd name="connsiteY21" fmla="*/ 54349 h 2171717"/>
              <a:gd name="connsiteX22" fmla="*/ 946391 w 1573071"/>
              <a:gd name="connsiteY22" fmla="*/ 32917 h 2171717"/>
              <a:gd name="connsiteX23" fmla="*/ 982113 w 1573071"/>
              <a:gd name="connsiteY23" fmla="*/ 32915 h 2171717"/>
              <a:gd name="connsiteX24" fmla="*/ 1032116 w 1573071"/>
              <a:gd name="connsiteY24" fmla="*/ 59111 h 2171717"/>
              <a:gd name="connsiteX25" fmla="*/ 1060693 w 1573071"/>
              <a:gd name="connsiteY25" fmla="*/ 16246 h 2171717"/>
              <a:gd name="connsiteX26" fmla="*/ 1155942 w 1573071"/>
              <a:gd name="connsiteY26" fmla="*/ 6721 h 2171717"/>
              <a:gd name="connsiteX27" fmla="*/ 1182135 w 1573071"/>
              <a:gd name="connsiteY27" fmla="*/ 1961 h 2171717"/>
              <a:gd name="connsiteX28" fmla="*/ 1255954 w 1573071"/>
              <a:gd name="connsiteY28" fmla="*/ 44824 h 2171717"/>
              <a:gd name="connsiteX29" fmla="*/ 1310722 w 1573071"/>
              <a:gd name="connsiteY29" fmla="*/ 111499 h 2171717"/>
              <a:gd name="connsiteX30" fmla="*/ 1253572 w 1573071"/>
              <a:gd name="connsiteY30" fmla="*/ 125786 h 2171717"/>
              <a:gd name="connsiteX31" fmla="*/ 1229760 w 1573071"/>
              <a:gd name="connsiteY31" fmla="*/ 159124 h 2171717"/>
              <a:gd name="connsiteX32" fmla="*/ 1272622 w 1573071"/>
              <a:gd name="connsiteY32" fmla="*/ 178174 h 2171717"/>
              <a:gd name="connsiteX33" fmla="*/ 1298816 w 1573071"/>
              <a:gd name="connsiteY33" fmla="*/ 175792 h 2171717"/>
              <a:gd name="connsiteX34" fmla="*/ 1322629 w 1573071"/>
              <a:gd name="connsiteY34" fmla="*/ 192461 h 2171717"/>
              <a:gd name="connsiteX35" fmla="*/ 1351204 w 1573071"/>
              <a:gd name="connsiteY35" fmla="*/ 190080 h 2171717"/>
              <a:gd name="connsiteX36" fmla="*/ 1370255 w 1573071"/>
              <a:gd name="connsiteY36" fmla="*/ 201984 h 2171717"/>
              <a:gd name="connsiteX37" fmla="*/ 1289291 w 1573071"/>
              <a:gd name="connsiteY37" fmla="*/ 328192 h 2171717"/>
              <a:gd name="connsiteX38" fmla="*/ 1260716 w 1573071"/>
              <a:gd name="connsiteY38" fmla="*/ 340099 h 2171717"/>
              <a:gd name="connsiteX39" fmla="*/ 1184516 w 1573071"/>
              <a:gd name="connsiteY39" fmla="*/ 306761 h 2171717"/>
              <a:gd name="connsiteX40" fmla="*/ 1101172 w 1573071"/>
              <a:gd name="connsiteY40" fmla="*/ 251992 h 2171717"/>
              <a:gd name="connsiteX41" fmla="*/ 1003541 w 1573071"/>
              <a:gd name="connsiteY41" fmla="*/ 278186 h 2171717"/>
              <a:gd name="connsiteX42" fmla="*/ 991635 w 1573071"/>
              <a:gd name="connsiteY42" fmla="*/ 313905 h 2171717"/>
              <a:gd name="connsiteX43" fmla="*/ 1036879 w 1573071"/>
              <a:gd name="connsiteY43" fmla="*/ 342480 h 2171717"/>
              <a:gd name="connsiteX44" fmla="*/ 1063072 w 1573071"/>
              <a:gd name="connsiteY44" fmla="*/ 392486 h 2171717"/>
              <a:gd name="connsiteX45" fmla="*/ 1060691 w 1573071"/>
              <a:gd name="connsiteY45" fmla="*/ 411536 h 2171717"/>
              <a:gd name="connsiteX46" fmla="*/ 1044022 w 1573071"/>
              <a:gd name="connsiteY46" fmla="*/ 482974 h 2171717"/>
              <a:gd name="connsiteX47" fmla="*/ 1017829 w 1573071"/>
              <a:gd name="connsiteY47" fmla="*/ 530599 h 2171717"/>
              <a:gd name="connsiteX48" fmla="*/ 986872 w 1573071"/>
              <a:gd name="connsiteY48" fmla="*/ 556792 h 2171717"/>
              <a:gd name="connsiteX49" fmla="*/ 972585 w 1573071"/>
              <a:gd name="connsiteY49" fmla="*/ 618705 h 2171717"/>
              <a:gd name="connsiteX50" fmla="*/ 1044022 w 1573071"/>
              <a:gd name="connsiteY50" fmla="*/ 630611 h 2171717"/>
              <a:gd name="connsiteX51" fmla="*/ 1079741 w 1573071"/>
              <a:gd name="connsiteY51" fmla="*/ 590130 h 2171717"/>
              <a:gd name="connsiteX52" fmla="*/ 1110697 w 1573071"/>
              <a:gd name="connsiteY52" fmla="*/ 563936 h 2171717"/>
              <a:gd name="connsiteX53" fmla="*/ 1179754 w 1573071"/>
              <a:gd name="connsiteY53" fmla="*/ 554411 h 2171717"/>
              <a:gd name="connsiteX54" fmla="*/ 1189279 w 1573071"/>
              <a:gd name="connsiteY54" fmla="*/ 623467 h 2171717"/>
              <a:gd name="connsiteX55" fmla="*/ 1251191 w 1573071"/>
              <a:gd name="connsiteY55" fmla="*/ 659186 h 2171717"/>
              <a:gd name="connsiteX56" fmla="*/ 1263097 w 1573071"/>
              <a:gd name="connsiteY56" fmla="*/ 678236 h 2171717"/>
              <a:gd name="connsiteX57" fmla="*/ 1294054 w 1573071"/>
              <a:gd name="connsiteY57" fmla="*/ 675855 h 2171717"/>
              <a:gd name="connsiteX58" fmla="*/ 1272622 w 1573071"/>
              <a:gd name="connsiteY58" fmla="*/ 637755 h 2171717"/>
              <a:gd name="connsiteX59" fmla="*/ 1320247 w 1573071"/>
              <a:gd name="connsiteY59" fmla="*/ 640136 h 2171717"/>
              <a:gd name="connsiteX60" fmla="*/ 1332154 w 1573071"/>
              <a:gd name="connsiteY60" fmla="*/ 675855 h 2171717"/>
              <a:gd name="connsiteX61" fmla="*/ 1346442 w 1573071"/>
              <a:gd name="connsiteY61" fmla="*/ 644899 h 2171717"/>
              <a:gd name="connsiteX62" fmla="*/ 1375016 w 1573071"/>
              <a:gd name="connsiteY62" fmla="*/ 654424 h 2171717"/>
              <a:gd name="connsiteX63" fmla="*/ 1432166 w 1573071"/>
              <a:gd name="connsiteY63" fmla="*/ 644899 h 2171717"/>
              <a:gd name="connsiteX64" fmla="*/ 1448835 w 1573071"/>
              <a:gd name="connsiteY64" fmla="*/ 623467 h 2171717"/>
              <a:gd name="connsiteX65" fmla="*/ 1501222 w 1573071"/>
              <a:gd name="connsiteY65" fmla="*/ 640136 h 2171717"/>
              <a:gd name="connsiteX66" fmla="*/ 1505985 w 1573071"/>
              <a:gd name="connsiteY66" fmla="*/ 678236 h 2171717"/>
              <a:gd name="connsiteX67" fmla="*/ 1532179 w 1573071"/>
              <a:gd name="connsiteY67" fmla="*/ 687761 h 2171717"/>
              <a:gd name="connsiteX68" fmla="*/ 1522654 w 1573071"/>
              <a:gd name="connsiteY68" fmla="*/ 737767 h 2171717"/>
              <a:gd name="connsiteX69" fmla="*/ 1555991 w 1573071"/>
              <a:gd name="connsiteY69" fmla="*/ 754436 h 2171717"/>
              <a:gd name="connsiteX70" fmla="*/ 1555991 w 1573071"/>
              <a:gd name="connsiteY70" fmla="*/ 792536 h 2171717"/>
              <a:gd name="connsiteX71" fmla="*/ 1517891 w 1573071"/>
              <a:gd name="connsiteY71" fmla="*/ 787774 h 2171717"/>
              <a:gd name="connsiteX72" fmla="*/ 1479791 w 1573071"/>
              <a:gd name="connsiteY72" fmla="*/ 809205 h 2171717"/>
              <a:gd name="connsiteX73" fmla="*/ 1501222 w 1573071"/>
              <a:gd name="connsiteY73" fmla="*/ 825874 h 2171717"/>
              <a:gd name="connsiteX74" fmla="*/ 1541704 w 1573071"/>
              <a:gd name="connsiteY74" fmla="*/ 830636 h 2171717"/>
              <a:gd name="connsiteX75" fmla="*/ 1572660 w 1573071"/>
              <a:gd name="connsiteY75" fmla="*/ 861592 h 2171717"/>
              <a:gd name="connsiteX76" fmla="*/ 1560756 w 1573071"/>
              <a:gd name="connsiteY76" fmla="*/ 892547 h 2171717"/>
              <a:gd name="connsiteX77" fmla="*/ 1558376 w 1573071"/>
              <a:gd name="connsiteY77" fmla="*/ 923504 h 2171717"/>
              <a:gd name="connsiteX78" fmla="*/ 1555991 w 1573071"/>
              <a:gd name="connsiteY78" fmla="*/ 954461 h 2171717"/>
              <a:gd name="connsiteX79" fmla="*/ 1567897 w 1573071"/>
              <a:gd name="connsiteY79" fmla="*/ 973511 h 2171717"/>
              <a:gd name="connsiteX80" fmla="*/ 1517894 w 1573071"/>
              <a:gd name="connsiteY80" fmla="*/ 956839 h 2171717"/>
              <a:gd name="connsiteX81" fmla="*/ 1463123 w 1573071"/>
              <a:gd name="connsiteY81" fmla="*/ 975893 h 2171717"/>
              <a:gd name="connsiteX82" fmla="*/ 1425022 w 1573071"/>
              <a:gd name="connsiteY82" fmla="*/ 933030 h 2171717"/>
              <a:gd name="connsiteX83" fmla="*/ 1403591 w 1573071"/>
              <a:gd name="connsiteY83" fmla="*/ 925886 h 2171717"/>
              <a:gd name="connsiteX84" fmla="*/ 1389304 w 1573071"/>
              <a:gd name="connsiteY84" fmla="*/ 940174 h 2171717"/>
              <a:gd name="connsiteX85" fmla="*/ 1398829 w 1573071"/>
              <a:gd name="connsiteY85" fmla="*/ 968749 h 2171717"/>
              <a:gd name="connsiteX86" fmla="*/ 1348822 w 1573071"/>
              <a:gd name="connsiteY86" fmla="*/ 968749 h 2171717"/>
              <a:gd name="connsiteX87" fmla="*/ 1267860 w 1573071"/>
              <a:gd name="connsiteY87" fmla="*/ 987799 h 2171717"/>
              <a:gd name="connsiteX88" fmla="*/ 1239285 w 1573071"/>
              <a:gd name="connsiteY88" fmla="*/ 1009230 h 2171717"/>
              <a:gd name="connsiteX89" fmla="*/ 1213091 w 1573071"/>
              <a:gd name="connsiteY89" fmla="*/ 1013992 h 2171717"/>
              <a:gd name="connsiteX90" fmla="*/ 1191660 w 1573071"/>
              <a:gd name="connsiteY90" fmla="*/ 1025899 h 2171717"/>
              <a:gd name="connsiteX91" fmla="*/ 1160704 w 1573071"/>
              <a:gd name="connsiteY91" fmla="*/ 1023517 h 2171717"/>
              <a:gd name="connsiteX92" fmla="*/ 1101172 w 1573071"/>
              <a:gd name="connsiteY92" fmla="*/ 1049711 h 2171717"/>
              <a:gd name="connsiteX93" fmla="*/ 1060691 w 1573071"/>
              <a:gd name="connsiteY93" fmla="*/ 1042567 h 2171717"/>
              <a:gd name="connsiteX94" fmla="*/ 1022591 w 1573071"/>
              <a:gd name="connsiteY94" fmla="*/ 1063999 h 2171717"/>
              <a:gd name="connsiteX95" fmla="*/ 994016 w 1573071"/>
              <a:gd name="connsiteY95" fmla="*/ 1080667 h 2171717"/>
              <a:gd name="connsiteX96" fmla="*/ 989254 w 1573071"/>
              <a:gd name="connsiteY96" fmla="*/ 1109242 h 2171717"/>
              <a:gd name="connsiteX97" fmla="*/ 960679 w 1573071"/>
              <a:gd name="connsiteY97" fmla="*/ 1097336 h 2171717"/>
              <a:gd name="connsiteX98" fmla="*/ 958300 w 1573071"/>
              <a:gd name="connsiteY98" fmla="*/ 1147341 h 2171717"/>
              <a:gd name="connsiteX99" fmla="*/ 979731 w 1573071"/>
              <a:gd name="connsiteY99" fmla="*/ 1156865 h 2171717"/>
              <a:gd name="connsiteX100" fmla="*/ 974968 w 1573071"/>
              <a:gd name="connsiteY100" fmla="*/ 1230683 h 2171717"/>
              <a:gd name="connsiteX101" fmla="*/ 984494 w 1573071"/>
              <a:gd name="connsiteY101" fmla="*/ 1292598 h 2171717"/>
              <a:gd name="connsiteX102" fmla="*/ 1032119 w 1573071"/>
              <a:gd name="connsiteY102" fmla="*/ 1373560 h 2171717"/>
              <a:gd name="connsiteX103" fmla="*/ 1072600 w 1573071"/>
              <a:gd name="connsiteY103" fmla="*/ 1394991 h 2171717"/>
              <a:gd name="connsiteX104" fmla="*/ 1089269 w 1573071"/>
              <a:gd name="connsiteY104" fmla="*/ 1461666 h 2171717"/>
              <a:gd name="connsiteX105" fmla="*/ 1122607 w 1573071"/>
              <a:gd name="connsiteY105" fmla="*/ 1487860 h 2171717"/>
              <a:gd name="connsiteX106" fmla="*/ 1163088 w 1573071"/>
              <a:gd name="connsiteY106" fmla="*/ 1547391 h 2171717"/>
              <a:gd name="connsiteX107" fmla="*/ 1191663 w 1573071"/>
              <a:gd name="connsiteY107" fmla="*/ 1561679 h 2171717"/>
              <a:gd name="connsiteX108" fmla="*/ 1220238 w 1573071"/>
              <a:gd name="connsiteY108" fmla="*/ 1599778 h 2171717"/>
              <a:gd name="connsiteX109" fmla="*/ 1215943 w 1573071"/>
              <a:gd name="connsiteY109" fmla="*/ 1619638 h 2171717"/>
              <a:gd name="connsiteX110" fmla="*/ 1196425 w 1573071"/>
              <a:gd name="connsiteY110" fmla="*/ 1668835 h 2171717"/>
              <a:gd name="connsiteX111" fmla="*/ 1144037 w 1573071"/>
              <a:gd name="connsiteY111" fmla="*/ 1664071 h 2171717"/>
              <a:gd name="connsiteX112" fmla="*/ 1124987 w 1573071"/>
              <a:gd name="connsiteY112" fmla="*/ 1709314 h 2171717"/>
              <a:gd name="connsiteX113" fmla="*/ 1048787 w 1573071"/>
              <a:gd name="connsiteY113" fmla="*/ 1742652 h 2171717"/>
              <a:gd name="connsiteX114" fmla="*/ 1020212 w 1573071"/>
              <a:gd name="connsiteY114" fmla="*/ 1802183 h 2171717"/>
              <a:gd name="connsiteX115" fmla="*/ 1036881 w 1573071"/>
              <a:gd name="connsiteY115" fmla="*/ 1849808 h 2171717"/>
              <a:gd name="connsiteX116" fmla="*/ 1017832 w 1573071"/>
              <a:gd name="connsiteY116" fmla="*/ 1890291 h 2171717"/>
              <a:gd name="connsiteX117" fmla="*/ 984493 w 1573071"/>
              <a:gd name="connsiteY117" fmla="*/ 1887908 h 2171717"/>
              <a:gd name="connsiteX118" fmla="*/ 982112 w 1573071"/>
              <a:gd name="connsiteY118" fmla="*/ 1952202 h 2171717"/>
              <a:gd name="connsiteX119" fmla="*/ 946393 w 1573071"/>
              <a:gd name="connsiteY119" fmla="*/ 1968871 h 2171717"/>
              <a:gd name="connsiteX120" fmla="*/ 910674 w 1573071"/>
              <a:gd name="connsiteY120" fmla="*/ 1976014 h 2171717"/>
              <a:gd name="connsiteX121" fmla="*/ 910674 w 1573071"/>
              <a:gd name="connsiteY121" fmla="*/ 2040308 h 2171717"/>
              <a:gd name="connsiteX122" fmla="*/ 967824 w 1573071"/>
              <a:gd name="connsiteY122" fmla="*/ 2049833 h 2171717"/>
              <a:gd name="connsiteX123" fmla="*/ 1001162 w 1573071"/>
              <a:gd name="connsiteY123" fmla="*/ 2045071 h 2171717"/>
              <a:gd name="connsiteX124" fmla="*/ 1005922 w 1573071"/>
              <a:gd name="connsiteY124" fmla="*/ 2118890 h 2171717"/>
              <a:gd name="connsiteX125" fmla="*/ 982112 w 1573071"/>
              <a:gd name="connsiteY125" fmla="*/ 2140321 h 2171717"/>
              <a:gd name="connsiteX126" fmla="*/ 922581 w 1573071"/>
              <a:gd name="connsiteY126" fmla="*/ 2137941 h 2171717"/>
              <a:gd name="connsiteX127" fmla="*/ 870193 w 1573071"/>
              <a:gd name="connsiteY127" fmla="*/ 2147466 h 2171717"/>
              <a:gd name="connsiteX128" fmla="*/ 824949 w 1573071"/>
              <a:gd name="connsiteY128" fmla="*/ 2171279 h 2171717"/>
              <a:gd name="connsiteX129" fmla="*/ 770179 w 1573071"/>
              <a:gd name="connsiteY129" fmla="*/ 2154608 h 2171717"/>
              <a:gd name="connsiteX130" fmla="*/ 636831 w 1573071"/>
              <a:gd name="connsiteY130" fmla="*/ 2118892 h 2171717"/>
              <a:gd name="connsiteX131" fmla="*/ 591587 w 1573071"/>
              <a:gd name="connsiteY131" fmla="*/ 2118890 h 2171717"/>
              <a:gd name="connsiteX132" fmla="*/ 553487 w 1573071"/>
              <a:gd name="connsiteY132" fmla="*/ 2095078 h 2171717"/>
              <a:gd name="connsiteX133" fmla="*/ 534437 w 1573071"/>
              <a:gd name="connsiteY133" fmla="*/ 2080791 h 2171717"/>
              <a:gd name="connsiteX134" fmla="*/ 522531 w 1573071"/>
              <a:gd name="connsiteY134" fmla="*/ 2045073 h 2171717"/>
              <a:gd name="connsiteX135" fmla="*/ 513006 w 1573071"/>
              <a:gd name="connsiteY135" fmla="*/ 1999829 h 2171717"/>
              <a:gd name="connsiteX136" fmla="*/ 510624 w 1573071"/>
              <a:gd name="connsiteY136" fmla="*/ 1968871 h 2171717"/>
              <a:gd name="connsiteX137" fmla="*/ 460618 w 1573071"/>
              <a:gd name="connsiteY137" fmla="*/ 1971254 h 2171717"/>
              <a:gd name="connsiteX138" fmla="*/ 427282 w 1573071"/>
              <a:gd name="connsiteY138" fmla="*/ 1935535 h 2171717"/>
              <a:gd name="connsiteX139" fmla="*/ 382037 w 1573071"/>
              <a:gd name="connsiteY139" fmla="*/ 1918865 h 2171717"/>
              <a:gd name="connsiteX140" fmla="*/ 367749 w 1573071"/>
              <a:gd name="connsiteY140" fmla="*/ 1868860 h 2171717"/>
              <a:gd name="connsiteX141" fmla="*/ 365368 w 1573071"/>
              <a:gd name="connsiteY141" fmla="*/ 1847428 h 2171717"/>
              <a:gd name="connsiteX142" fmla="*/ 334413 w 1573071"/>
              <a:gd name="connsiteY142" fmla="*/ 1802185 h 2171717"/>
              <a:gd name="connsiteX143" fmla="*/ 291549 w 1573071"/>
              <a:gd name="connsiteY143" fmla="*/ 1778372 h 2171717"/>
              <a:gd name="connsiteX144" fmla="*/ 248688 w 1573071"/>
              <a:gd name="connsiteY144" fmla="*/ 1749798 h 2171717"/>
              <a:gd name="connsiteX145" fmla="*/ 215349 w 1573071"/>
              <a:gd name="connsiteY145" fmla="*/ 1740272 h 2171717"/>
              <a:gd name="connsiteX146" fmla="*/ 217731 w 1573071"/>
              <a:gd name="connsiteY146" fmla="*/ 1695026 h 2171717"/>
              <a:gd name="connsiteX147" fmla="*/ 174868 w 1573071"/>
              <a:gd name="connsiteY147" fmla="*/ 1709316 h 2171717"/>
              <a:gd name="connsiteX148" fmla="*/ 186775 w 1573071"/>
              <a:gd name="connsiteY148" fmla="*/ 1742654 h 2171717"/>
              <a:gd name="connsiteX149" fmla="*/ 179631 w 1573071"/>
              <a:gd name="connsiteY149" fmla="*/ 1759323 h 2171717"/>
              <a:gd name="connsiteX150" fmla="*/ 141531 w 1573071"/>
              <a:gd name="connsiteY150" fmla="*/ 1730748 h 2171717"/>
              <a:gd name="connsiteX151" fmla="*/ 98669 w 1573071"/>
              <a:gd name="connsiteY151" fmla="*/ 1728366 h 2171717"/>
              <a:gd name="connsiteX152" fmla="*/ 43899 w 1573071"/>
              <a:gd name="connsiteY152" fmla="*/ 1709316 h 2171717"/>
              <a:gd name="connsiteX153" fmla="*/ 10560 w 1573071"/>
              <a:gd name="connsiteY153" fmla="*/ 1706932 h 2171717"/>
              <a:gd name="connsiteX154" fmla="*/ 1037 w 1573071"/>
              <a:gd name="connsiteY154" fmla="*/ 1654548 h 2171717"/>
              <a:gd name="connsiteX155" fmla="*/ 34374 w 1573071"/>
              <a:gd name="connsiteY155" fmla="*/ 1566441 h 2171717"/>
              <a:gd name="connsiteX156" fmla="*/ 60568 w 1573071"/>
              <a:gd name="connsiteY156" fmla="*/ 1518816 h 2171717"/>
              <a:gd name="connsiteX157" fmla="*/ 81999 w 1573071"/>
              <a:gd name="connsiteY157" fmla="*/ 1471191 h 2171717"/>
              <a:gd name="connsiteX158" fmla="*/ 108194 w 1573071"/>
              <a:gd name="connsiteY158" fmla="*/ 1433091 h 2171717"/>
              <a:gd name="connsiteX159" fmla="*/ 146293 w 1573071"/>
              <a:gd name="connsiteY159" fmla="*/ 1423566 h 2171717"/>
              <a:gd name="connsiteX160" fmla="*/ 153438 w 1573071"/>
              <a:gd name="connsiteY160" fmla="*/ 1387848 h 2171717"/>
              <a:gd name="connsiteX161" fmla="*/ 262975 w 1573071"/>
              <a:gd name="connsiteY161" fmla="*/ 1268785 h 2171717"/>
              <a:gd name="connsiteX162" fmla="*/ 286787 w 1573071"/>
              <a:gd name="connsiteY162" fmla="*/ 1130670 h 2171717"/>
              <a:gd name="connsiteX163" fmla="*/ 282025 w 1573071"/>
              <a:gd name="connsiteY163" fmla="*/ 1049710 h 2171717"/>
              <a:gd name="connsiteX164" fmla="*/ 196300 w 1573071"/>
              <a:gd name="connsiteY164" fmla="*/ 1037804 h 2171717"/>
              <a:gd name="connsiteX165" fmla="*/ 179632 w 1573071"/>
              <a:gd name="connsiteY165" fmla="*/ 956841 h 2171717"/>
              <a:gd name="connsiteX166" fmla="*/ 186775 w 1573071"/>
              <a:gd name="connsiteY166" fmla="*/ 890166 h 2171717"/>
              <a:gd name="connsiteX167" fmla="*/ 148675 w 1573071"/>
              <a:gd name="connsiteY167" fmla="*/ 852066 h 2171717"/>
              <a:gd name="connsiteX168" fmla="*/ 127244 w 1573071"/>
              <a:gd name="connsiteY168" fmla="*/ 811584 h 2171717"/>
              <a:gd name="connsiteX169" fmla="*/ 117719 w 1573071"/>
              <a:gd name="connsiteY169" fmla="*/ 752054 h 2171717"/>
              <a:gd name="connsiteX170" fmla="*/ 102097 w 1573071"/>
              <a:gd name="connsiteY170" fmla="*/ 671900 h 2171717"/>
              <a:gd name="connsiteX0" fmla="*/ 102097 w 1573071"/>
              <a:gd name="connsiteY0" fmla="*/ 671900 h 2172190"/>
              <a:gd name="connsiteX1" fmla="*/ 91525 w 1573071"/>
              <a:gd name="connsiteY1" fmla="*/ 590128 h 2172190"/>
              <a:gd name="connsiteX2" fmla="*/ 93907 w 1573071"/>
              <a:gd name="connsiteY2" fmla="*/ 525834 h 2172190"/>
              <a:gd name="connsiteX3" fmla="*/ 201856 w 1573071"/>
              <a:gd name="connsiteY3" fmla="*/ 502815 h 2172190"/>
              <a:gd name="connsiteX4" fmla="*/ 334410 w 1573071"/>
              <a:gd name="connsiteY4" fmla="*/ 468686 h 2172190"/>
              <a:gd name="connsiteX5" fmla="*/ 384418 w 1573071"/>
              <a:gd name="connsiteY5" fmla="*/ 471065 h 2172190"/>
              <a:gd name="connsiteX6" fmla="*/ 432041 w 1573071"/>
              <a:gd name="connsiteY6" fmla="*/ 432967 h 2172190"/>
              <a:gd name="connsiteX7" fmla="*/ 484429 w 1573071"/>
              <a:gd name="connsiteY7" fmla="*/ 430586 h 2172190"/>
              <a:gd name="connsiteX8" fmla="*/ 508243 w 1573071"/>
              <a:gd name="connsiteY8" fmla="*/ 406772 h 2172190"/>
              <a:gd name="connsiteX9" fmla="*/ 567774 w 1573071"/>
              <a:gd name="connsiteY9" fmla="*/ 347239 h 2172190"/>
              <a:gd name="connsiteX10" fmla="*/ 577297 w 1573071"/>
              <a:gd name="connsiteY10" fmla="*/ 363911 h 2172190"/>
              <a:gd name="connsiteX11" fmla="*/ 598729 w 1573071"/>
              <a:gd name="connsiteY11" fmla="*/ 328192 h 2172190"/>
              <a:gd name="connsiteX12" fmla="*/ 636830 w 1573071"/>
              <a:gd name="connsiteY12" fmla="*/ 304377 h 2172190"/>
              <a:gd name="connsiteX13" fmla="*/ 713029 w 1573071"/>
              <a:gd name="connsiteY13" fmla="*/ 256754 h 2172190"/>
              <a:gd name="connsiteX14" fmla="*/ 741604 w 1573071"/>
              <a:gd name="connsiteY14" fmla="*/ 259136 h 2172190"/>
              <a:gd name="connsiteX15" fmla="*/ 784468 w 1573071"/>
              <a:gd name="connsiteY15" fmla="*/ 232940 h 2172190"/>
              <a:gd name="connsiteX16" fmla="*/ 820185 w 1573071"/>
              <a:gd name="connsiteY16" fmla="*/ 225799 h 2172190"/>
              <a:gd name="connsiteX17" fmla="*/ 855903 w 1573071"/>
              <a:gd name="connsiteY17" fmla="*/ 182936 h 2172190"/>
              <a:gd name="connsiteX18" fmla="*/ 908291 w 1573071"/>
              <a:gd name="connsiteY18" fmla="*/ 123405 h 2172190"/>
              <a:gd name="connsiteX19" fmla="*/ 901147 w 1573071"/>
              <a:gd name="connsiteY19" fmla="*/ 73399 h 2172190"/>
              <a:gd name="connsiteX20" fmla="*/ 920197 w 1573071"/>
              <a:gd name="connsiteY20" fmla="*/ 28155 h 2172190"/>
              <a:gd name="connsiteX21" fmla="*/ 922579 w 1573071"/>
              <a:gd name="connsiteY21" fmla="*/ 54349 h 2172190"/>
              <a:gd name="connsiteX22" fmla="*/ 946391 w 1573071"/>
              <a:gd name="connsiteY22" fmla="*/ 32917 h 2172190"/>
              <a:gd name="connsiteX23" fmla="*/ 982113 w 1573071"/>
              <a:gd name="connsiteY23" fmla="*/ 32915 h 2172190"/>
              <a:gd name="connsiteX24" fmla="*/ 1032116 w 1573071"/>
              <a:gd name="connsiteY24" fmla="*/ 59111 h 2172190"/>
              <a:gd name="connsiteX25" fmla="*/ 1060693 w 1573071"/>
              <a:gd name="connsiteY25" fmla="*/ 16246 h 2172190"/>
              <a:gd name="connsiteX26" fmla="*/ 1155942 w 1573071"/>
              <a:gd name="connsiteY26" fmla="*/ 6721 h 2172190"/>
              <a:gd name="connsiteX27" fmla="*/ 1182135 w 1573071"/>
              <a:gd name="connsiteY27" fmla="*/ 1961 h 2172190"/>
              <a:gd name="connsiteX28" fmla="*/ 1255954 w 1573071"/>
              <a:gd name="connsiteY28" fmla="*/ 44824 h 2172190"/>
              <a:gd name="connsiteX29" fmla="*/ 1310722 w 1573071"/>
              <a:gd name="connsiteY29" fmla="*/ 111499 h 2172190"/>
              <a:gd name="connsiteX30" fmla="*/ 1253572 w 1573071"/>
              <a:gd name="connsiteY30" fmla="*/ 125786 h 2172190"/>
              <a:gd name="connsiteX31" fmla="*/ 1229760 w 1573071"/>
              <a:gd name="connsiteY31" fmla="*/ 159124 h 2172190"/>
              <a:gd name="connsiteX32" fmla="*/ 1272622 w 1573071"/>
              <a:gd name="connsiteY32" fmla="*/ 178174 h 2172190"/>
              <a:gd name="connsiteX33" fmla="*/ 1298816 w 1573071"/>
              <a:gd name="connsiteY33" fmla="*/ 175792 h 2172190"/>
              <a:gd name="connsiteX34" fmla="*/ 1322629 w 1573071"/>
              <a:gd name="connsiteY34" fmla="*/ 192461 h 2172190"/>
              <a:gd name="connsiteX35" fmla="*/ 1351204 w 1573071"/>
              <a:gd name="connsiteY35" fmla="*/ 190080 h 2172190"/>
              <a:gd name="connsiteX36" fmla="*/ 1370255 w 1573071"/>
              <a:gd name="connsiteY36" fmla="*/ 201984 h 2172190"/>
              <a:gd name="connsiteX37" fmla="*/ 1289291 w 1573071"/>
              <a:gd name="connsiteY37" fmla="*/ 328192 h 2172190"/>
              <a:gd name="connsiteX38" fmla="*/ 1260716 w 1573071"/>
              <a:gd name="connsiteY38" fmla="*/ 340099 h 2172190"/>
              <a:gd name="connsiteX39" fmla="*/ 1184516 w 1573071"/>
              <a:gd name="connsiteY39" fmla="*/ 306761 h 2172190"/>
              <a:gd name="connsiteX40" fmla="*/ 1101172 w 1573071"/>
              <a:gd name="connsiteY40" fmla="*/ 251992 h 2172190"/>
              <a:gd name="connsiteX41" fmla="*/ 1003541 w 1573071"/>
              <a:gd name="connsiteY41" fmla="*/ 278186 h 2172190"/>
              <a:gd name="connsiteX42" fmla="*/ 991635 w 1573071"/>
              <a:gd name="connsiteY42" fmla="*/ 313905 h 2172190"/>
              <a:gd name="connsiteX43" fmla="*/ 1036879 w 1573071"/>
              <a:gd name="connsiteY43" fmla="*/ 342480 h 2172190"/>
              <a:gd name="connsiteX44" fmla="*/ 1063072 w 1573071"/>
              <a:gd name="connsiteY44" fmla="*/ 392486 h 2172190"/>
              <a:gd name="connsiteX45" fmla="*/ 1060691 w 1573071"/>
              <a:gd name="connsiteY45" fmla="*/ 411536 h 2172190"/>
              <a:gd name="connsiteX46" fmla="*/ 1044022 w 1573071"/>
              <a:gd name="connsiteY46" fmla="*/ 482974 h 2172190"/>
              <a:gd name="connsiteX47" fmla="*/ 1017829 w 1573071"/>
              <a:gd name="connsiteY47" fmla="*/ 530599 h 2172190"/>
              <a:gd name="connsiteX48" fmla="*/ 986872 w 1573071"/>
              <a:gd name="connsiteY48" fmla="*/ 556792 h 2172190"/>
              <a:gd name="connsiteX49" fmla="*/ 972585 w 1573071"/>
              <a:gd name="connsiteY49" fmla="*/ 618705 h 2172190"/>
              <a:gd name="connsiteX50" fmla="*/ 1044022 w 1573071"/>
              <a:gd name="connsiteY50" fmla="*/ 630611 h 2172190"/>
              <a:gd name="connsiteX51" fmla="*/ 1079741 w 1573071"/>
              <a:gd name="connsiteY51" fmla="*/ 590130 h 2172190"/>
              <a:gd name="connsiteX52" fmla="*/ 1110697 w 1573071"/>
              <a:gd name="connsiteY52" fmla="*/ 563936 h 2172190"/>
              <a:gd name="connsiteX53" fmla="*/ 1179754 w 1573071"/>
              <a:gd name="connsiteY53" fmla="*/ 554411 h 2172190"/>
              <a:gd name="connsiteX54" fmla="*/ 1189279 w 1573071"/>
              <a:gd name="connsiteY54" fmla="*/ 623467 h 2172190"/>
              <a:gd name="connsiteX55" fmla="*/ 1251191 w 1573071"/>
              <a:gd name="connsiteY55" fmla="*/ 659186 h 2172190"/>
              <a:gd name="connsiteX56" fmla="*/ 1263097 w 1573071"/>
              <a:gd name="connsiteY56" fmla="*/ 678236 h 2172190"/>
              <a:gd name="connsiteX57" fmla="*/ 1294054 w 1573071"/>
              <a:gd name="connsiteY57" fmla="*/ 675855 h 2172190"/>
              <a:gd name="connsiteX58" fmla="*/ 1272622 w 1573071"/>
              <a:gd name="connsiteY58" fmla="*/ 637755 h 2172190"/>
              <a:gd name="connsiteX59" fmla="*/ 1320247 w 1573071"/>
              <a:gd name="connsiteY59" fmla="*/ 640136 h 2172190"/>
              <a:gd name="connsiteX60" fmla="*/ 1332154 w 1573071"/>
              <a:gd name="connsiteY60" fmla="*/ 675855 h 2172190"/>
              <a:gd name="connsiteX61" fmla="*/ 1346442 w 1573071"/>
              <a:gd name="connsiteY61" fmla="*/ 644899 h 2172190"/>
              <a:gd name="connsiteX62" fmla="*/ 1375016 w 1573071"/>
              <a:gd name="connsiteY62" fmla="*/ 654424 h 2172190"/>
              <a:gd name="connsiteX63" fmla="*/ 1432166 w 1573071"/>
              <a:gd name="connsiteY63" fmla="*/ 644899 h 2172190"/>
              <a:gd name="connsiteX64" fmla="*/ 1448835 w 1573071"/>
              <a:gd name="connsiteY64" fmla="*/ 623467 h 2172190"/>
              <a:gd name="connsiteX65" fmla="*/ 1501222 w 1573071"/>
              <a:gd name="connsiteY65" fmla="*/ 640136 h 2172190"/>
              <a:gd name="connsiteX66" fmla="*/ 1505985 w 1573071"/>
              <a:gd name="connsiteY66" fmla="*/ 678236 h 2172190"/>
              <a:gd name="connsiteX67" fmla="*/ 1532179 w 1573071"/>
              <a:gd name="connsiteY67" fmla="*/ 687761 h 2172190"/>
              <a:gd name="connsiteX68" fmla="*/ 1522654 w 1573071"/>
              <a:gd name="connsiteY68" fmla="*/ 737767 h 2172190"/>
              <a:gd name="connsiteX69" fmla="*/ 1555991 w 1573071"/>
              <a:gd name="connsiteY69" fmla="*/ 754436 h 2172190"/>
              <a:gd name="connsiteX70" fmla="*/ 1555991 w 1573071"/>
              <a:gd name="connsiteY70" fmla="*/ 792536 h 2172190"/>
              <a:gd name="connsiteX71" fmla="*/ 1517891 w 1573071"/>
              <a:gd name="connsiteY71" fmla="*/ 787774 h 2172190"/>
              <a:gd name="connsiteX72" fmla="*/ 1479791 w 1573071"/>
              <a:gd name="connsiteY72" fmla="*/ 809205 h 2172190"/>
              <a:gd name="connsiteX73" fmla="*/ 1501222 w 1573071"/>
              <a:gd name="connsiteY73" fmla="*/ 825874 h 2172190"/>
              <a:gd name="connsiteX74" fmla="*/ 1541704 w 1573071"/>
              <a:gd name="connsiteY74" fmla="*/ 830636 h 2172190"/>
              <a:gd name="connsiteX75" fmla="*/ 1572660 w 1573071"/>
              <a:gd name="connsiteY75" fmla="*/ 861592 h 2172190"/>
              <a:gd name="connsiteX76" fmla="*/ 1560756 w 1573071"/>
              <a:gd name="connsiteY76" fmla="*/ 892547 h 2172190"/>
              <a:gd name="connsiteX77" fmla="*/ 1558376 w 1573071"/>
              <a:gd name="connsiteY77" fmla="*/ 923504 h 2172190"/>
              <a:gd name="connsiteX78" fmla="*/ 1555991 w 1573071"/>
              <a:gd name="connsiteY78" fmla="*/ 954461 h 2172190"/>
              <a:gd name="connsiteX79" fmla="*/ 1567897 w 1573071"/>
              <a:gd name="connsiteY79" fmla="*/ 973511 h 2172190"/>
              <a:gd name="connsiteX80" fmla="*/ 1517894 w 1573071"/>
              <a:gd name="connsiteY80" fmla="*/ 956839 h 2172190"/>
              <a:gd name="connsiteX81" fmla="*/ 1463123 w 1573071"/>
              <a:gd name="connsiteY81" fmla="*/ 975893 h 2172190"/>
              <a:gd name="connsiteX82" fmla="*/ 1425022 w 1573071"/>
              <a:gd name="connsiteY82" fmla="*/ 933030 h 2172190"/>
              <a:gd name="connsiteX83" fmla="*/ 1403591 w 1573071"/>
              <a:gd name="connsiteY83" fmla="*/ 925886 h 2172190"/>
              <a:gd name="connsiteX84" fmla="*/ 1389304 w 1573071"/>
              <a:gd name="connsiteY84" fmla="*/ 940174 h 2172190"/>
              <a:gd name="connsiteX85" fmla="*/ 1398829 w 1573071"/>
              <a:gd name="connsiteY85" fmla="*/ 968749 h 2172190"/>
              <a:gd name="connsiteX86" fmla="*/ 1348822 w 1573071"/>
              <a:gd name="connsiteY86" fmla="*/ 968749 h 2172190"/>
              <a:gd name="connsiteX87" fmla="*/ 1267860 w 1573071"/>
              <a:gd name="connsiteY87" fmla="*/ 987799 h 2172190"/>
              <a:gd name="connsiteX88" fmla="*/ 1239285 w 1573071"/>
              <a:gd name="connsiteY88" fmla="*/ 1009230 h 2172190"/>
              <a:gd name="connsiteX89" fmla="*/ 1213091 w 1573071"/>
              <a:gd name="connsiteY89" fmla="*/ 1013992 h 2172190"/>
              <a:gd name="connsiteX90" fmla="*/ 1191660 w 1573071"/>
              <a:gd name="connsiteY90" fmla="*/ 1025899 h 2172190"/>
              <a:gd name="connsiteX91" fmla="*/ 1160704 w 1573071"/>
              <a:gd name="connsiteY91" fmla="*/ 1023517 h 2172190"/>
              <a:gd name="connsiteX92" fmla="*/ 1101172 w 1573071"/>
              <a:gd name="connsiteY92" fmla="*/ 1049711 h 2172190"/>
              <a:gd name="connsiteX93" fmla="*/ 1060691 w 1573071"/>
              <a:gd name="connsiteY93" fmla="*/ 1042567 h 2172190"/>
              <a:gd name="connsiteX94" fmla="*/ 1022591 w 1573071"/>
              <a:gd name="connsiteY94" fmla="*/ 1063999 h 2172190"/>
              <a:gd name="connsiteX95" fmla="*/ 994016 w 1573071"/>
              <a:gd name="connsiteY95" fmla="*/ 1080667 h 2172190"/>
              <a:gd name="connsiteX96" fmla="*/ 989254 w 1573071"/>
              <a:gd name="connsiteY96" fmla="*/ 1109242 h 2172190"/>
              <a:gd name="connsiteX97" fmla="*/ 960679 w 1573071"/>
              <a:gd name="connsiteY97" fmla="*/ 1097336 h 2172190"/>
              <a:gd name="connsiteX98" fmla="*/ 958300 w 1573071"/>
              <a:gd name="connsiteY98" fmla="*/ 1147341 h 2172190"/>
              <a:gd name="connsiteX99" fmla="*/ 979731 w 1573071"/>
              <a:gd name="connsiteY99" fmla="*/ 1156865 h 2172190"/>
              <a:gd name="connsiteX100" fmla="*/ 974968 w 1573071"/>
              <a:gd name="connsiteY100" fmla="*/ 1230683 h 2172190"/>
              <a:gd name="connsiteX101" fmla="*/ 984494 w 1573071"/>
              <a:gd name="connsiteY101" fmla="*/ 1292598 h 2172190"/>
              <a:gd name="connsiteX102" fmla="*/ 1032119 w 1573071"/>
              <a:gd name="connsiteY102" fmla="*/ 1373560 h 2172190"/>
              <a:gd name="connsiteX103" fmla="*/ 1072600 w 1573071"/>
              <a:gd name="connsiteY103" fmla="*/ 1394991 h 2172190"/>
              <a:gd name="connsiteX104" fmla="*/ 1089269 w 1573071"/>
              <a:gd name="connsiteY104" fmla="*/ 1461666 h 2172190"/>
              <a:gd name="connsiteX105" fmla="*/ 1122607 w 1573071"/>
              <a:gd name="connsiteY105" fmla="*/ 1487860 h 2172190"/>
              <a:gd name="connsiteX106" fmla="*/ 1163088 w 1573071"/>
              <a:gd name="connsiteY106" fmla="*/ 1547391 h 2172190"/>
              <a:gd name="connsiteX107" fmla="*/ 1191663 w 1573071"/>
              <a:gd name="connsiteY107" fmla="*/ 1561679 h 2172190"/>
              <a:gd name="connsiteX108" fmla="*/ 1220238 w 1573071"/>
              <a:gd name="connsiteY108" fmla="*/ 1599778 h 2172190"/>
              <a:gd name="connsiteX109" fmla="*/ 1215943 w 1573071"/>
              <a:gd name="connsiteY109" fmla="*/ 1619638 h 2172190"/>
              <a:gd name="connsiteX110" fmla="*/ 1196425 w 1573071"/>
              <a:gd name="connsiteY110" fmla="*/ 1668835 h 2172190"/>
              <a:gd name="connsiteX111" fmla="*/ 1144037 w 1573071"/>
              <a:gd name="connsiteY111" fmla="*/ 1664071 h 2172190"/>
              <a:gd name="connsiteX112" fmla="*/ 1124987 w 1573071"/>
              <a:gd name="connsiteY112" fmla="*/ 1709314 h 2172190"/>
              <a:gd name="connsiteX113" fmla="*/ 1048787 w 1573071"/>
              <a:gd name="connsiteY113" fmla="*/ 1742652 h 2172190"/>
              <a:gd name="connsiteX114" fmla="*/ 1020212 w 1573071"/>
              <a:gd name="connsiteY114" fmla="*/ 1802183 h 2172190"/>
              <a:gd name="connsiteX115" fmla="*/ 1036881 w 1573071"/>
              <a:gd name="connsiteY115" fmla="*/ 1849808 h 2172190"/>
              <a:gd name="connsiteX116" fmla="*/ 1017832 w 1573071"/>
              <a:gd name="connsiteY116" fmla="*/ 1890291 h 2172190"/>
              <a:gd name="connsiteX117" fmla="*/ 984493 w 1573071"/>
              <a:gd name="connsiteY117" fmla="*/ 1887908 h 2172190"/>
              <a:gd name="connsiteX118" fmla="*/ 982112 w 1573071"/>
              <a:gd name="connsiteY118" fmla="*/ 1952202 h 2172190"/>
              <a:gd name="connsiteX119" fmla="*/ 946393 w 1573071"/>
              <a:gd name="connsiteY119" fmla="*/ 1968871 h 2172190"/>
              <a:gd name="connsiteX120" fmla="*/ 910674 w 1573071"/>
              <a:gd name="connsiteY120" fmla="*/ 1976014 h 2172190"/>
              <a:gd name="connsiteX121" fmla="*/ 910674 w 1573071"/>
              <a:gd name="connsiteY121" fmla="*/ 2040308 h 2172190"/>
              <a:gd name="connsiteX122" fmla="*/ 967824 w 1573071"/>
              <a:gd name="connsiteY122" fmla="*/ 2049833 h 2172190"/>
              <a:gd name="connsiteX123" fmla="*/ 1001162 w 1573071"/>
              <a:gd name="connsiteY123" fmla="*/ 2045071 h 2172190"/>
              <a:gd name="connsiteX124" fmla="*/ 1005922 w 1573071"/>
              <a:gd name="connsiteY124" fmla="*/ 2118890 h 2172190"/>
              <a:gd name="connsiteX125" fmla="*/ 982112 w 1573071"/>
              <a:gd name="connsiteY125" fmla="*/ 2140321 h 2172190"/>
              <a:gd name="connsiteX126" fmla="*/ 922581 w 1573071"/>
              <a:gd name="connsiteY126" fmla="*/ 2137941 h 2172190"/>
              <a:gd name="connsiteX127" fmla="*/ 870193 w 1573071"/>
              <a:gd name="connsiteY127" fmla="*/ 2147466 h 2172190"/>
              <a:gd name="connsiteX128" fmla="*/ 824949 w 1573071"/>
              <a:gd name="connsiteY128" fmla="*/ 2171279 h 2172190"/>
              <a:gd name="connsiteX129" fmla="*/ 770179 w 1573071"/>
              <a:gd name="connsiteY129" fmla="*/ 2154608 h 2172190"/>
              <a:gd name="connsiteX130" fmla="*/ 727316 w 1573071"/>
              <a:gd name="connsiteY130" fmla="*/ 2111752 h 2172190"/>
              <a:gd name="connsiteX131" fmla="*/ 636831 w 1573071"/>
              <a:gd name="connsiteY131" fmla="*/ 2118892 h 2172190"/>
              <a:gd name="connsiteX132" fmla="*/ 591587 w 1573071"/>
              <a:gd name="connsiteY132" fmla="*/ 2118890 h 2172190"/>
              <a:gd name="connsiteX133" fmla="*/ 553487 w 1573071"/>
              <a:gd name="connsiteY133" fmla="*/ 2095078 h 2172190"/>
              <a:gd name="connsiteX134" fmla="*/ 534437 w 1573071"/>
              <a:gd name="connsiteY134" fmla="*/ 2080791 h 2172190"/>
              <a:gd name="connsiteX135" fmla="*/ 522531 w 1573071"/>
              <a:gd name="connsiteY135" fmla="*/ 2045073 h 2172190"/>
              <a:gd name="connsiteX136" fmla="*/ 513006 w 1573071"/>
              <a:gd name="connsiteY136" fmla="*/ 1999829 h 2172190"/>
              <a:gd name="connsiteX137" fmla="*/ 510624 w 1573071"/>
              <a:gd name="connsiteY137" fmla="*/ 1968871 h 2172190"/>
              <a:gd name="connsiteX138" fmla="*/ 460618 w 1573071"/>
              <a:gd name="connsiteY138" fmla="*/ 1971254 h 2172190"/>
              <a:gd name="connsiteX139" fmla="*/ 427282 w 1573071"/>
              <a:gd name="connsiteY139" fmla="*/ 1935535 h 2172190"/>
              <a:gd name="connsiteX140" fmla="*/ 382037 w 1573071"/>
              <a:gd name="connsiteY140" fmla="*/ 1918865 h 2172190"/>
              <a:gd name="connsiteX141" fmla="*/ 367749 w 1573071"/>
              <a:gd name="connsiteY141" fmla="*/ 1868860 h 2172190"/>
              <a:gd name="connsiteX142" fmla="*/ 365368 w 1573071"/>
              <a:gd name="connsiteY142" fmla="*/ 1847428 h 2172190"/>
              <a:gd name="connsiteX143" fmla="*/ 334413 w 1573071"/>
              <a:gd name="connsiteY143" fmla="*/ 1802185 h 2172190"/>
              <a:gd name="connsiteX144" fmla="*/ 291549 w 1573071"/>
              <a:gd name="connsiteY144" fmla="*/ 1778372 h 2172190"/>
              <a:gd name="connsiteX145" fmla="*/ 248688 w 1573071"/>
              <a:gd name="connsiteY145" fmla="*/ 1749798 h 2172190"/>
              <a:gd name="connsiteX146" fmla="*/ 215349 w 1573071"/>
              <a:gd name="connsiteY146" fmla="*/ 1740272 h 2172190"/>
              <a:gd name="connsiteX147" fmla="*/ 217731 w 1573071"/>
              <a:gd name="connsiteY147" fmla="*/ 1695026 h 2172190"/>
              <a:gd name="connsiteX148" fmla="*/ 174868 w 1573071"/>
              <a:gd name="connsiteY148" fmla="*/ 1709316 h 2172190"/>
              <a:gd name="connsiteX149" fmla="*/ 186775 w 1573071"/>
              <a:gd name="connsiteY149" fmla="*/ 1742654 h 2172190"/>
              <a:gd name="connsiteX150" fmla="*/ 179631 w 1573071"/>
              <a:gd name="connsiteY150" fmla="*/ 1759323 h 2172190"/>
              <a:gd name="connsiteX151" fmla="*/ 141531 w 1573071"/>
              <a:gd name="connsiteY151" fmla="*/ 1730748 h 2172190"/>
              <a:gd name="connsiteX152" fmla="*/ 98669 w 1573071"/>
              <a:gd name="connsiteY152" fmla="*/ 1728366 h 2172190"/>
              <a:gd name="connsiteX153" fmla="*/ 43899 w 1573071"/>
              <a:gd name="connsiteY153" fmla="*/ 1709316 h 2172190"/>
              <a:gd name="connsiteX154" fmla="*/ 10560 w 1573071"/>
              <a:gd name="connsiteY154" fmla="*/ 1706932 h 2172190"/>
              <a:gd name="connsiteX155" fmla="*/ 1037 w 1573071"/>
              <a:gd name="connsiteY155" fmla="*/ 1654548 h 2172190"/>
              <a:gd name="connsiteX156" fmla="*/ 34374 w 1573071"/>
              <a:gd name="connsiteY156" fmla="*/ 1566441 h 2172190"/>
              <a:gd name="connsiteX157" fmla="*/ 60568 w 1573071"/>
              <a:gd name="connsiteY157" fmla="*/ 1518816 h 2172190"/>
              <a:gd name="connsiteX158" fmla="*/ 81999 w 1573071"/>
              <a:gd name="connsiteY158" fmla="*/ 1471191 h 2172190"/>
              <a:gd name="connsiteX159" fmla="*/ 108194 w 1573071"/>
              <a:gd name="connsiteY159" fmla="*/ 1433091 h 2172190"/>
              <a:gd name="connsiteX160" fmla="*/ 146293 w 1573071"/>
              <a:gd name="connsiteY160" fmla="*/ 1423566 h 2172190"/>
              <a:gd name="connsiteX161" fmla="*/ 153438 w 1573071"/>
              <a:gd name="connsiteY161" fmla="*/ 1387848 h 2172190"/>
              <a:gd name="connsiteX162" fmla="*/ 262975 w 1573071"/>
              <a:gd name="connsiteY162" fmla="*/ 1268785 h 2172190"/>
              <a:gd name="connsiteX163" fmla="*/ 286787 w 1573071"/>
              <a:gd name="connsiteY163" fmla="*/ 1130670 h 2172190"/>
              <a:gd name="connsiteX164" fmla="*/ 282025 w 1573071"/>
              <a:gd name="connsiteY164" fmla="*/ 1049710 h 2172190"/>
              <a:gd name="connsiteX165" fmla="*/ 196300 w 1573071"/>
              <a:gd name="connsiteY165" fmla="*/ 1037804 h 2172190"/>
              <a:gd name="connsiteX166" fmla="*/ 179632 w 1573071"/>
              <a:gd name="connsiteY166" fmla="*/ 956841 h 2172190"/>
              <a:gd name="connsiteX167" fmla="*/ 186775 w 1573071"/>
              <a:gd name="connsiteY167" fmla="*/ 890166 h 2172190"/>
              <a:gd name="connsiteX168" fmla="*/ 148675 w 1573071"/>
              <a:gd name="connsiteY168" fmla="*/ 852066 h 2172190"/>
              <a:gd name="connsiteX169" fmla="*/ 127244 w 1573071"/>
              <a:gd name="connsiteY169" fmla="*/ 811584 h 2172190"/>
              <a:gd name="connsiteX170" fmla="*/ 117719 w 1573071"/>
              <a:gd name="connsiteY170" fmla="*/ 752054 h 2172190"/>
              <a:gd name="connsiteX171" fmla="*/ 102097 w 1573071"/>
              <a:gd name="connsiteY171" fmla="*/ 671900 h 2172190"/>
              <a:gd name="connsiteX0" fmla="*/ 102097 w 1573071"/>
              <a:gd name="connsiteY0" fmla="*/ 671900 h 2172190"/>
              <a:gd name="connsiteX1" fmla="*/ 91525 w 1573071"/>
              <a:gd name="connsiteY1" fmla="*/ 590128 h 2172190"/>
              <a:gd name="connsiteX2" fmla="*/ 93907 w 1573071"/>
              <a:gd name="connsiteY2" fmla="*/ 525834 h 2172190"/>
              <a:gd name="connsiteX3" fmla="*/ 201856 w 1573071"/>
              <a:gd name="connsiteY3" fmla="*/ 502815 h 2172190"/>
              <a:gd name="connsiteX4" fmla="*/ 334410 w 1573071"/>
              <a:gd name="connsiteY4" fmla="*/ 468686 h 2172190"/>
              <a:gd name="connsiteX5" fmla="*/ 384418 w 1573071"/>
              <a:gd name="connsiteY5" fmla="*/ 471065 h 2172190"/>
              <a:gd name="connsiteX6" fmla="*/ 432041 w 1573071"/>
              <a:gd name="connsiteY6" fmla="*/ 432967 h 2172190"/>
              <a:gd name="connsiteX7" fmla="*/ 484429 w 1573071"/>
              <a:gd name="connsiteY7" fmla="*/ 430586 h 2172190"/>
              <a:gd name="connsiteX8" fmla="*/ 508243 w 1573071"/>
              <a:gd name="connsiteY8" fmla="*/ 406772 h 2172190"/>
              <a:gd name="connsiteX9" fmla="*/ 567774 w 1573071"/>
              <a:gd name="connsiteY9" fmla="*/ 347239 h 2172190"/>
              <a:gd name="connsiteX10" fmla="*/ 577297 w 1573071"/>
              <a:gd name="connsiteY10" fmla="*/ 363911 h 2172190"/>
              <a:gd name="connsiteX11" fmla="*/ 598729 w 1573071"/>
              <a:gd name="connsiteY11" fmla="*/ 328192 h 2172190"/>
              <a:gd name="connsiteX12" fmla="*/ 636830 w 1573071"/>
              <a:gd name="connsiteY12" fmla="*/ 304377 h 2172190"/>
              <a:gd name="connsiteX13" fmla="*/ 713029 w 1573071"/>
              <a:gd name="connsiteY13" fmla="*/ 256754 h 2172190"/>
              <a:gd name="connsiteX14" fmla="*/ 741604 w 1573071"/>
              <a:gd name="connsiteY14" fmla="*/ 259136 h 2172190"/>
              <a:gd name="connsiteX15" fmla="*/ 784468 w 1573071"/>
              <a:gd name="connsiteY15" fmla="*/ 232940 h 2172190"/>
              <a:gd name="connsiteX16" fmla="*/ 820185 w 1573071"/>
              <a:gd name="connsiteY16" fmla="*/ 225799 h 2172190"/>
              <a:gd name="connsiteX17" fmla="*/ 855903 w 1573071"/>
              <a:gd name="connsiteY17" fmla="*/ 182936 h 2172190"/>
              <a:gd name="connsiteX18" fmla="*/ 908291 w 1573071"/>
              <a:gd name="connsiteY18" fmla="*/ 123405 h 2172190"/>
              <a:gd name="connsiteX19" fmla="*/ 901147 w 1573071"/>
              <a:gd name="connsiteY19" fmla="*/ 73399 h 2172190"/>
              <a:gd name="connsiteX20" fmla="*/ 920197 w 1573071"/>
              <a:gd name="connsiteY20" fmla="*/ 28155 h 2172190"/>
              <a:gd name="connsiteX21" fmla="*/ 922579 w 1573071"/>
              <a:gd name="connsiteY21" fmla="*/ 54349 h 2172190"/>
              <a:gd name="connsiteX22" fmla="*/ 946391 w 1573071"/>
              <a:gd name="connsiteY22" fmla="*/ 32917 h 2172190"/>
              <a:gd name="connsiteX23" fmla="*/ 982113 w 1573071"/>
              <a:gd name="connsiteY23" fmla="*/ 32915 h 2172190"/>
              <a:gd name="connsiteX24" fmla="*/ 1032116 w 1573071"/>
              <a:gd name="connsiteY24" fmla="*/ 59111 h 2172190"/>
              <a:gd name="connsiteX25" fmla="*/ 1060693 w 1573071"/>
              <a:gd name="connsiteY25" fmla="*/ 16246 h 2172190"/>
              <a:gd name="connsiteX26" fmla="*/ 1155942 w 1573071"/>
              <a:gd name="connsiteY26" fmla="*/ 6721 h 2172190"/>
              <a:gd name="connsiteX27" fmla="*/ 1182135 w 1573071"/>
              <a:gd name="connsiteY27" fmla="*/ 1961 h 2172190"/>
              <a:gd name="connsiteX28" fmla="*/ 1255954 w 1573071"/>
              <a:gd name="connsiteY28" fmla="*/ 44824 h 2172190"/>
              <a:gd name="connsiteX29" fmla="*/ 1310722 w 1573071"/>
              <a:gd name="connsiteY29" fmla="*/ 111499 h 2172190"/>
              <a:gd name="connsiteX30" fmla="*/ 1253572 w 1573071"/>
              <a:gd name="connsiteY30" fmla="*/ 125786 h 2172190"/>
              <a:gd name="connsiteX31" fmla="*/ 1229760 w 1573071"/>
              <a:gd name="connsiteY31" fmla="*/ 159124 h 2172190"/>
              <a:gd name="connsiteX32" fmla="*/ 1272622 w 1573071"/>
              <a:gd name="connsiteY32" fmla="*/ 178174 h 2172190"/>
              <a:gd name="connsiteX33" fmla="*/ 1298816 w 1573071"/>
              <a:gd name="connsiteY33" fmla="*/ 175792 h 2172190"/>
              <a:gd name="connsiteX34" fmla="*/ 1322629 w 1573071"/>
              <a:gd name="connsiteY34" fmla="*/ 192461 h 2172190"/>
              <a:gd name="connsiteX35" fmla="*/ 1351204 w 1573071"/>
              <a:gd name="connsiteY35" fmla="*/ 190080 h 2172190"/>
              <a:gd name="connsiteX36" fmla="*/ 1370255 w 1573071"/>
              <a:gd name="connsiteY36" fmla="*/ 201984 h 2172190"/>
              <a:gd name="connsiteX37" fmla="*/ 1289291 w 1573071"/>
              <a:gd name="connsiteY37" fmla="*/ 328192 h 2172190"/>
              <a:gd name="connsiteX38" fmla="*/ 1260716 w 1573071"/>
              <a:gd name="connsiteY38" fmla="*/ 340099 h 2172190"/>
              <a:gd name="connsiteX39" fmla="*/ 1184516 w 1573071"/>
              <a:gd name="connsiteY39" fmla="*/ 306761 h 2172190"/>
              <a:gd name="connsiteX40" fmla="*/ 1101172 w 1573071"/>
              <a:gd name="connsiteY40" fmla="*/ 251992 h 2172190"/>
              <a:gd name="connsiteX41" fmla="*/ 1003541 w 1573071"/>
              <a:gd name="connsiteY41" fmla="*/ 278186 h 2172190"/>
              <a:gd name="connsiteX42" fmla="*/ 991635 w 1573071"/>
              <a:gd name="connsiteY42" fmla="*/ 313905 h 2172190"/>
              <a:gd name="connsiteX43" fmla="*/ 1036879 w 1573071"/>
              <a:gd name="connsiteY43" fmla="*/ 342480 h 2172190"/>
              <a:gd name="connsiteX44" fmla="*/ 1063072 w 1573071"/>
              <a:gd name="connsiteY44" fmla="*/ 392486 h 2172190"/>
              <a:gd name="connsiteX45" fmla="*/ 1060691 w 1573071"/>
              <a:gd name="connsiteY45" fmla="*/ 411536 h 2172190"/>
              <a:gd name="connsiteX46" fmla="*/ 1044022 w 1573071"/>
              <a:gd name="connsiteY46" fmla="*/ 482974 h 2172190"/>
              <a:gd name="connsiteX47" fmla="*/ 1017829 w 1573071"/>
              <a:gd name="connsiteY47" fmla="*/ 530599 h 2172190"/>
              <a:gd name="connsiteX48" fmla="*/ 986872 w 1573071"/>
              <a:gd name="connsiteY48" fmla="*/ 556792 h 2172190"/>
              <a:gd name="connsiteX49" fmla="*/ 972585 w 1573071"/>
              <a:gd name="connsiteY49" fmla="*/ 618705 h 2172190"/>
              <a:gd name="connsiteX50" fmla="*/ 1044022 w 1573071"/>
              <a:gd name="connsiteY50" fmla="*/ 630611 h 2172190"/>
              <a:gd name="connsiteX51" fmla="*/ 1079741 w 1573071"/>
              <a:gd name="connsiteY51" fmla="*/ 590130 h 2172190"/>
              <a:gd name="connsiteX52" fmla="*/ 1110697 w 1573071"/>
              <a:gd name="connsiteY52" fmla="*/ 563936 h 2172190"/>
              <a:gd name="connsiteX53" fmla="*/ 1179754 w 1573071"/>
              <a:gd name="connsiteY53" fmla="*/ 554411 h 2172190"/>
              <a:gd name="connsiteX54" fmla="*/ 1189279 w 1573071"/>
              <a:gd name="connsiteY54" fmla="*/ 623467 h 2172190"/>
              <a:gd name="connsiteX55" fmla="*/ 1251191 w 1573071"/>
              <a:gd name="connsiteY55" fmla="*/ 659186 h 2172190"/>
              <a:gd name="connsiteX56" fmla="*/ 1263097 w 1573071"/>
              <a:gd name="connsiteY56" fmla="*/ 678236 h 2172190"/>
              <a:gd name="connsiteX57" fmla="*/ 1294054 w 1573071"/>
              <a:gd name="connsiteY57" fmla="*/ 675855 h 2172190"/>
              <a:gd name="connsiteX58" fmla="*/ 1272622 w 1573071"/>
              <a:gd name="connsiteY58" fmla="*/ 637755 h 2172190"/>
              <a:gd name="connsiteX59" fmla="*/ 1320247 w 1573071"/>
              <a:gd name="connsiteY59" fmla="*/ 640136 h 2172190"/>
              <a:gd name="connsiteX60" fmla="*/ 1332154 w 1573071"/>
              <a:gd name="connsiteY60" fmla="*/ 675855 h 2172190"/>
              <a:gd name="connsiteX61" fmla="*/ 1346442 w 1573071"/>
              <a:gd name="connsiteY61" fmla="*/ 644899 h 2172190"/>
              <a:gd name="connsiteX62" fmla="*/ 1375016 w 1573071"/>
              <a:gd name="connsiteY62" fmla="*/ 654424 h 2172190"/>
              <a:gd name="connsiteX63" fmla="*/ 1432166 w 1573071"/>
              <a:gd name="connsiteY63" fmla="*/ 644899 h 2172190"/>
              <a:gd name="connsiteX64" fmla="*/ 1448835 w 1573071"/>
              <a:gd name="connsiteY64" fmla="*/ 623467 h 2172190"/>
              <a:gd name="connsiteX65" fmla="*/ 1501222 w 1573071"/>
              <a:gd name="connsiteY65" fmla="*/ 640136 h 2172190"/>
              <a:gd name="connsiteX66" fmla="*/ 1505985 w 1573071"/>
              <a:gd name="connsiteY66" fmla="*/ 678236 h 2172190"/>
              <a:gd name="connsiteX67" fmla="*/ 1532179 w 1573071"/>
              <a:gd name="connsiteY67" fmla="*/ 687761 h 2172190"/>
              <a:gd name="connsiteX68" fmla="*/ 1522654 w 1573071"/>
              <a:gd name="connsiteY68" fmla="*/ 737767 h 2172190"/>
              <a:gd name="connsiteX69" fmla="*/ 1555991 w 1573071"/>
              <a:gd name="connsiteY69" fmla="*/ 754436 h 2172190"/>
              <a:gd name="connsiteX70" fmla="*/ 1555991 w 1573071"/>
              <a:gd name="connsiteY70" fmla="*/ 792536 h 2172190"/>
              <a:gd name="connsiteX71" fmla="*/ 1517891 w 1573071"/>
              <a:gd name="connsiteY71" fmla="*/ 787774 h 2172190"/>
              <a:gd name="connsiteX72" fmla="*/ 1479791 w 1573071"/>
              <a:gd name="connsiteY72" fmla="*/ 809205 h 2172190"/>
              <a:gd name="connsiteX73" fmla="*/ 1501222 w 1573071"/>
              <a:gd name="connsiteY73" fmla="*/ 825874 h 2172190"/>
              <a:gd name="connsiteX74" fmla="*/ 1541704 w 1573071"/>
              <a:gd name="connsiteY74" fmla="*/ 830636 h 2172190"/>
              <a:gd name="connsiteX75" fmla="*/ 1572660 w 1573071"/>
              <a:gd name="connsiteY75" fmla="*/ 861592 h 2172190"/>
              <a:gd name="connsiteX76" fmla="*/ 1560756 w 1573071"/>
              <a:gd name="connsiteY76" fmla="*/ 892547 h 2172190"/>
              <a:gd name="connsiteX77" fmla="*/ 1558376 w 1573071"/>
              <a:gd name="connsiteY77" fmla="*/ 923504 h 2172190"/>
              <a:gd name="connsiteX78" fmla="*/ 1555991 w 1573071"/>
              <a:gd name="connsiteY78" fmla="*/ 954461 h 2172190"/>
              <a:gd name="connsiteX79" fmla="*/ 1567897 w 1573071"/>
              <a:gd name="connsiteY79" fmla="*/ 973511 h 2172190"/>
              <a:gd name="connsiteX80" fmla="*/ 1517894 w 1573071"/>
              <a:gd name="connsiteY80" fmla="*/ 956839 h 2172190"/>
              <a:gd name="connsiteX81" fmla="*/ 1463123 w 1573071"/>
              <a:gd name="connsiteY81" fmla="*/ 975893 h 2172190"/>
              <a:gd name="connsiteX82" fmla="*/ 1425022 w 1573071"/>
              <a:gd name="connsiteY82" fmla="*/ 933030 h 2172190"/>
              <a:gd name="connsiteX83" fmla="*/ 1403591 w 1573071"/>
              <a:gd name="connsiteY83" fmla="*/ 925886 h 2172190"/>
              <a:gd name="connsiteX84" fmla="*/ 1389304 w 1573071"/>
              <a:gd name="connsiteY84" fmla="*/ 940174 h 2172190"/>
              <a:gd name="connsiteX85" fmla="*/ 1398829 w 1573071"/>
              <a:gd name="connsiteY85" fmla="*/ 968749 h 2172190"/>
              <a:gd name="connsiteX86" fmla="*/ 1348822 w 1573071"/>
              <a:gd name="connsiteY86" fmla="*/ 968749 h 2172190"/>
              <a:gd name="connsiteX87" fmla="*/ 1267860 w 1573071"/>
              <a:gd name="connsiteY87" fmla="*/ 987799 h 2172190"/>
              <a:gd name="connsiteX88" fmla="*/ 1239285 w 1573071"/>
              <a:gd name="connsiteY88" fmla="*/ 1009230 h 2172190"/>
              <a:gd name="connsiteX89" fmla="*/ 1213091 w 1573071"/>
              <a:gd name="connsiteY89" fmla="*/ 1013992 h 2172190"/>
              <a:gd name="connsiteX90" fmla="*/ 1191660 w 1573071"/>
              <a:gd name="connsiteY90" fmla="*/ 1025899 h 2172190"/>
              <a:gd name="connsiteX91" fmla="*/ 1160704 w 1573071"/>
              <a:gd name="connsiteY91" fmla="*/ 1023517 h 2172190"/>
              <a:gd name="connsiteX92" fmla="*/ 1101172 w 1573071"/>
              <a:gd name="connsiteY92" fmla="*/ 1049711 h 2172190"/>
              <a:gd name="connsiteX93" fmla="*/ 1060691 w 1573071"/>
              <a:gd name="connsiteY93" fmla="*/ 1042567 h 2172190"/>
              <a:gd name="connsiteX94" fmla="*/ 1022591 w 1573071"/>
              <a:gd name="connsiteY94" fmla="*/ 1063999 h 2172190"/>
              <a:gd name="connsiteX95" fmla="*/ 994016 w 1573071"/>
              <a:gd name="connsiteY95" fmla="*/ 1080667 h 2172190"/>
              <a:gd name="connsiteX96" fmla="*/ 989254 w 1573071"/>
              <a:gd name="connsiteY96" fmla="*/ 1109242 h 2172190"/>
              <a:gd name="connsiteX97" fmla="*/ 960679 w 1573071"/>
              <a:gd name="connsiteY97" fmla="*/ 1097336 h 2172190"/>
              <a:gd name="connsiteX98" fmla="*/ 958300 w 1573071"/>
              <a:gd name="connsiteY98" fmla="*/ 1147341 h 2172190"/>
              <a:gd name="connsiteX99" fmla="*/ 979731 w 1573071"/>
              <a:gd name="connsiteY99" fmla="*/ 1156865 h 2172190"/>
              <a:gd name="connsiteX100" fmla="*/ 974968 w 1573071"/>
              <a:gd name="connsiteY100" fmla="*/ 1230683 h 2172190"/>
              <a:gd name="connsiteX101" fmla="*/ 984494 w 1573071"/>
              <a:gd name="connsiteY101" fmla="*/ 1292598 h 2172190"/>
              <a:gd name="connsiteX102" fmla="*/ 1032119 w 1573071"/>
              <a:gd name="connsiteY102" fmla="*/ 1373560 h 2172190"/>
              <a:gd name="connsiteX103" fmla="*/ 1072600 w 1573071"/>
              <a:gd name="connsiteY103" fmla="*/ 1394991 h 2172190"/>
              <a:gd name="connsiteX104" fmla="*/ 1089269 w 1573071"/>
              <a:gd name="connsiteY104" fmla="*/ 1461666 h 2172190"/>
              <a:gd name="connsiteX105" fmla="*/ 1122607 w 1573071"/>
              <a:gd name="connsiteY105" fmla="*/ 1487860 h 2172190"/>
              <a:gd name="connsiteX106" fmla="*/ 1163088 w 1573071"/>
              <a:gd name="connsiteY106" fmla="*/ 1547391 h 2172190"/>
              <a:gd name="connsiteX107" fmla="*/ 1191663 w 1573071"/>
              <a:gd name="connsiteY107" fmla="*/ 1561679 h 2172190"/>
              <a:gd name="connsiteX108" fmla="*/ 1220238 w 1573071"/>
              <a:gd name="connsiteY108" fmla="*/ 1599778 h 2172190"/>
              <a:gd name="connsiteX109" fmla="*/ 1215943 w 1573071"/>
              <a:gd name="connsiteY109" fmla="*/ 1619638 h 2172190"/>
              <a:gd name="connsiteX110" fmla="*/ 1196425 w 1573071"/>
              <a:gd name="connsiteY110" fmla="*/ 1668835 h 2172190"/>
              <a:gd name="connsiteX111" fmla="*/ 1144037 w 1573071"/>
              <a:gd name="connsiteY111" fmla="*/ 1664071 h 2172190"/>
              <a:gd name="connsiteX112" fmla="*/ 1124987 w 1573071"/>
              <a:gd name="connsiteY112" fmla="*/ 1709314 h 2172190"/>
              <a:gd name="connsiteX113" fmla="*/ 1048787 w 1573071"/>
              <a:gd name="connsiteY113" fmla="*/ 1742652 h 2172190"/>
              <a:gd name="connsiteX114" fmla="*/ 1020212 w 1573071"/>
              <a:gd name="connsiteY114" fmla="*/ 1802183 h 2172190"/>
              <a:gd name="connsiteX115" fmla="*/ 1036881 w 1573071"/>
              <a:gd name="connsiteY115" fmla="*/ 1849808 h 2172190"/>
              <a:gd name="connsiteX116" fmla="*/ 1017832 w 1573071"/>
              <a:gd name="connsiteY116" fmla="*/ 1890291 h 2172190"/>
              <a:gd name="connsiteX117" fmla="*/ 984493 w 1573071"/>
              <a:gd name="connsiteY117" fmla="*/ 1887908 h 2172190"/>
              <a:gd name="connsiteX118" fmla="*/ 982112 w 1573071"/>
              <a:gd name="connsiteY118" fmla="*/ 1952202 h 2172190"/>
              <a:gd name="connsiteX119" fmla="*/ 946393 w 1573071"/>
              <a:gd name="connsiteY119" fmla="*/ 1968871 h 2172190"/>
              <a:gd name="connsiteX120" fmla="*/ 910674 w 1573071"/>
              <a:gd name="connsiteY120" fmla="*/ 1976014 h 2172190"/>
              <a:gd name="connsiteX121" fmla="*/ 910674 w 1573071"/>
              <a:gd name="connsiteY121" fmla="*/ 2040308 h 2172190"/>
              <a:gd name="connsiteX122" fmla="*/ 967824 w 1573071"/>
              <a:gd name="connsiteY122" fmla="*/ 2049833 h 2172190"/>
              <a:gd name="connsiteX123" fmla="*/ 1001162 w 1573071"/>
              <a:gd name="connsiteY123" fmla="*/ 2045071 h 2172190"/>
              <a:gd name="connsiteX124" fmla="*/ 1005922 w 1573071"/>
              <a:gd name="connsiteY124" fmla="*/ 2118890 h 2172190"/>
              <a:gd name="connsiteX125" fmla="*/ 982112 w 1573071"/>
              <a:gd name="connsiteY125" fmla="*/ 2140321 h 2172190"/>
              <a:gd name="connsiteX126" fmla="*/ 922581 w 1573071"/>
              <a:gd name="connsiteY126" fmla="*/ 2137941 h 2172190"/>
              <a:gd name="connsiteX127" fmla="*/ 870193 w 1573071"/>
              <a:gd name="connsiteY127" fmla="*/ 2147466 h 2172190"/>
              <a:gd name="connsiteX128" fmla="*/ 824949 w 1573071"/>
              <a:gd name="connsiteY128" fmla="*/ 2171279 h 2172190"/>
              <a:gd name="connsiteX129" fmla="*/ 770179 w 1573071"/>
              <a:gd name="connsiteY129" fmla="*/ 2154608 h 2172190"/>
              <a:gd name="connsiteX130" fmla="*/ 727316 w 1573071"/>
              <a:gd name="connsiteY130" fmla="*/ 2111752 h 2172190"/>
              <a:gd name="connsiteX131" fmla="*/ 674929 w 1573071"/>
              <a:gd name="connsiteY131" fmla="*/ 2092701 h 2172190"/>
              <a:gd name="connsiteX132" fmla="*/ 636831 w 1573071"/>
              <a:gd name="connsiteY132" fmla="*/ 2118892 h 2172190"/>
              <a:gd name="connsiteX133" fmla="*/ 591587 w 1573071"/>
              <a:gd name="connsiteY133" fmla="*/ 2118890 h 2172190"/>
              <a:gd name="connsiteX134" fmla="*/ 553487 w 1573071"/>
              <a:gd name="connsiteY134" fmla="*/ 2095078 h 2172190"/>
              <a:gd name="connsiteX135" fmla="*/ 534437 w 1573071"/>
              <a:gd name="connsiteY135" fmla="*/ 2080791 h 2172190"/>
              <a:gd name="connsiteX136" fmla="*/ 522531 w 1573071"/>
              <a:gd name="connsiteY136" fmla="*/ 2045073 h 2172190"/>
              <a:gd name="connsiteX137" fmla="*/ 513006 w 1573071"/>
              <a:gd name="connsiteY137" fmla="*/ 1999829 h 2172190"/>
              <a:gd name="connsiteX138" fmla="*/ 510624 w 1573071"/>
              <a:gd name="connsiteY138" fmla="*/ 1968871 h 2172190"/>
              <a:gd name="connsiteX139" fmla="*/ 460618 w 1573071"/>
              <a:gd name="connsiteY139" fmla="*/ 1971254 h 2172190"/>
              <a:gd name="connsiteX140" fmla="*/ 427282 w 1573071"/>
              <a:gd name="connsiteY140" fmla="*/ 1935535 h 2172190"/>
              <a:gd name="connsiteX141" fmla="*/ 382037 w 1573071"/>
              <a:gd name="connsiteY141" fmla="*/ 1918865 h 2172190"/>
              <a:gd name="connsiteX142" fmla="*/ 367749 w 1573071"/>
              <a:gd name="connsiteY142" fmla="*/ 1868860 h 2172190"/>
              <a:gd name="connsiteX143" fmla="*/ 365368 w 1573071"/>
              <a:gd name="connsiteY143" fmla="*/ 1847428 h 2172190"/>
              <a:gd name="connsiteX144" fmla="*/ 334413 w 1573071"/>
              <a:gd name="connsiteY144" fmla="*/ 1802185 h 2172190"/>
              <a:gd name="connsiteX145" fmla="*/ 291549 w 1573071"/>
              <a:gd name="connsiteY145" fmla="*/ 1778372 h 2172190"/>
              <a:gd name="connsiteX146" fmla="*/ 248688 w 1573071"/>
              <a:gd name="connsiteY146" fmla="*/ 1749798 h 2172190"/>
              <a:gd name="connsiteX147" fmla="*/ 215349 w 1573071"/>
              <a:gd name="connsiteY147" fmla="*/ 1740272 h 2172190"/>
              <a:gd name="connsiteX148" fmla="*/ 217731 w 1573071"/>
              <a:gd name="connsiteY148" fmla="*/ 1695026 h 2172190"/>
              <a:gd name="connsiteX149" fmla="*/ 174868 w 1573071"/>
              <a:gd name="connsiteY149" fmla="*/ 1709316 h 2172190"/>
              <a:gd name="connsiteX150" fmla="*/ 186775 w 1573071"/>
              <a:gd name="connsiteY150" fmla="*/ 1742654 h 2172190"/>
              <a:gd name="connsiteX151" fmla="*/ 179631 w 1573071"/>
              <a:gd name="connsiteY151" fmla="*/ 1759323 h 2172190"/>
              <a:gd name="connsiteX152" fmla="*/ 141531 w 1573071"/>
              <a:gd name="connsiteY152" fmla="*/ 1730748 h 2172190"/>
              <a:gd name="connsiteX153" fmla="*/ 98669 w 1573071"/>
              <a:gd name="connsiteY153" fmla="*/ 1728366 h 2172190"/>
              <a:gd name="connsiteX154" fmla="*/ 43899 w 1573071"/>
              <a:gd name="connsiteY154" fmla="*/ 1709316 h 2172190"/>
              <a:gd name="connsiteX155" fmla="*/ 10560 w 1573071"/>
              <a:gd name="connsiteY155" fmla="*/ 1706932 h 2172190"/>
              <a:gd name="connsiteX156" fmla="*/ 1037 w 1573071"/>
              <a:gd name="connsiteY156" fmla="*/ 1654548 h 2172190"/>
              <a:gd name="connsiteX157" fmla="*/ 34374 w 1573071"/>
              <a:gd name="connsiteY157" fmla="*/ 1566441 h 2172190"/>
              <a:gd name="connsiteX158" fmla="*/ 60568 w 1573071"/>
              <a:gd name="connsiteY158" fmla="*/ 1518816 h 2172190"/>
              <a:gd name="connsiteX159" fmla="*/ 81999 w 1573071"/>
              <a:gd name="connsiteY159" fmla="*/ 1471191 h 2172190"/>
              <a:gd name="connsiteX160" fmla="*/ 108194 w 1573071"/>
              <a:gd name="connsiteY160" fmla="*/ 1433091 h 2172190"/>
              <a:gd name="connsiteX161" fmla="*/ 146293 w 1573071"/>
              <a:gd name="connsiteY161" fmla="*/ 1423566 h 2172190"/>
              <a:gd name="connsiteX162" fmla="*/ 153438 w 1573071"/>
              <a:gd name="connsiteY162" fmla="*/ 1387848 h 2172190"/>
              <a:gd name="connsiteX163" fmla="*/ 262975 w 1573071"/>
              <a:gd name="connsiteY163" fmla="*/ 1268785 h 2172190"/>
              <a:gd name="connsiteX164" fmla="*/ 286787 w 1573071"/>
              <a:gd name="connsiteY164" fmla="*/ 1130670 h 2172190"/>
              <a:gd name="connsiteX165" fmla="*/ 282025 w 1573071"/>
              <a:gd name="connsiteY165" fmla="*/ 1049710 h 2172190"/>
              <a:gd name="connsiteX166" fmla="*/ 196300 w 1573071"/>
              <a:gd name="connsiteY166" fmla="*/ 1037804 h 2172190"/>
              <a:gd name="connsiteX167" fmla="*/ 179632 w 1573071"/>
              <a:gd name="connsiteY167" fmla="*/ 956841 h 2172190"/>
              <a:gd name="connsiteX168" fmla="*/ 186775 w 1573071"/>
              <a:gd name="connsiteY168" fmla="*/ 890166 h 2172190"/>
              <a:gd name="connsiteX169" fmla="*/ 148675 w 1573071"/>
              <a:gd name="connsiteY169" fmla="*/ 852066 h 2172190"/>
              <a:gd name="connsiteX170" fmla="*/ 127244 w 1573071"/>
              <a:gd name="connsiteY170" fmla="*/ 811584 h 2172190"/>
              <a:gd name="connsiteX171" fmla="*/ 117719 w 1573071"/>
              <a:gd name="connsiteY171" fmla="*/ 752054 h 2172190"/>
              <a:gd name="connsiteX172" fmla="*/ 102097 w 1573071"/>
              <a:gd name="connsiteY172" fmla="*/ 671900 h 2172190"/>
              <a:gd name="connsiteX0" fmla="*/ 102097 w 1573071"/>
              <a:gd name="connsiteY0" fmla="*/ 671900 h 2172313"/>
              <a:gd name="connsiteX1" fmla="*/ 91525 w 1573071"/>
              <a:gd name="connsiteY1" fmla="*/ 590128 h 2172313"/>
              <a:gd name="connsiteX2" fmla="*/ 93907 w 1573071"/>
              <a:gd name="connsiteY2" fmla="*/ 525834 h 2172313"/>
              <a:gd name="connsiteX3" fmla="*/ 201856 w 1573071"/>
              <a:gd name="connsiteY3" fmla="*/ 502815 h 2172313"/>
              <a:gd name="connsiteX4" fmla="*/ 334410 w 1573071"/>
              <a:gd name="connsiteY4" fmla="*/ 468686 h 2172313"/>
              <a:gd name="connsiteX5" fmla="*/ 384418 w 1573071"/>
              <a:gd name="connsiteY5" fmla="*/ 471065 h 2172313"/>
              <a:gd name="connsiteX6" fmla="*/ 432041 w 1573071"/>
              <a:gd name="connsiteY6" fmla="*/ 432967 h 2172313"/>
              <a:gd name="connsiteX7" fmla="*/ 484429 w 1573071"/>
              <a:gd name="connsiteY7" fmla="*/ 430586 h 2172313"/>
              <a:gd name="connsiteX8" fmla="*/ 508243 w 1573071"/>
              <a:gd name="connsiteY8" fmla="*/ 406772 h 2172313"/>
              <a:gd name="connsiteX9" fmla="*/ 567774 w 1573071"/>
              <a:gd name="connsiteY9" fmla="*/ 347239 h 2172313"/>
              <a:gd name="connsiteX10" fmla="*/ 577297 w 1573071"/>
              <a:gd name="connsiteY10" fmla="*/ 363911 h 2172313"/>
              <a:gd name="connsiteX11" fmla="*/ 598729 w 1573071"/>
              <a:gd name="connsiteY11" fmla="*/ 328192 h 2172313"/>
              <a:gd name="connsiteX12" fmla="*/ 636830 w 1573071"/>
              <a:gd name="connsiteY12" fmla="*/ 304377 h 2172313"/>
              <a:gd name="connsiteX13" fmla="*/ 713029 w 1573071"/>
              <a:gd name="connsiteY13" fmla="*/ 256754 h 2172313"/>
              <a:gd name="connsiteX14" fmla="*/ 741604 w 1573071"/>
              <a:gd name="connsiteY14" fmla="*/ 259136 h 2172313"/>
              <a:gd name="connsiteX15" fmla="*/ 784468 w 1573071"/>
              <a:gd name="connsiteY15" fmla="*/ 232940 h 2172313"/>
              <a:gd name="connsiteX16" fmla="*/ 820185 w 1573071"/>
              <a:gd name="connsiteY16" fmla="*/ 225799 h 2172313"/>
              <a:gd name="connsiteX17" fmla="*/ 855903 w 1573071"/>
              <a:gd name="connsiteY17" fmla="*/ 182936 h 2172313"/>
              <a:gd name="connsiteX18" fmla="*/ 908291 w 1573071"/>
              <a:gd name="connsiteY18" fmla="*/ 123405 h 2172313"/>
              <a:gd name="connsiteX19" fmla="*/ 901147 w 1573071"/>
              <a:gd name="connsiteY19" fmla="*/ 73399 h 2172313"/>
              <a:gd name="connsiteX20" fmla="*/ 920197 w 1573071"/>
              <a:gd name="connsiteY20" fmla="*/ 28155 h 2172313"/>
              <a:gd name="connsiteX21" fmla="*/ 922579 w 1573071"/>
              <a:gd name="connsiteY21" fmla="*/ 54349 h 2172313"/>
              <a:gd name="connsiteX22" fmla="*/ 946391 w 1573071"/>
              <a:gd name="connsiteY22" fmla="*/ 32917 h 2172313"/>
              <a:gd name="connsiteX23" fmla="*/ 982113 w 1573071"/>
              <a:gd name="connsiteY23" fmla="*/ 32915 h 2172313"/>
              <a:gd name="connsiteX24" fmla="*/ 1032116 w 1573071"/>
              <a:gd name="connsiteY24" fmla="*/ 59111 h 2172313"/>
              <a:gd name="connsiteX25" fmla="*/ 1060693 w 1573071"/>
              <a:gd name="connsiteY25" fmla="*/ 16246 h 2172313"/>
              <a:gd name="connsiteX26" fmla="*/ 1155942 w 1573071"/>
              <a:gd name="connsiteY26" fmla="*/ 6721 h 2172313"/>
              <a:gd name="connsiteX27" fmla="*/ 1182135 w 1573071"/>
              <a:gd name="connsiteY27" fmla="*/ 1961 h 2172313"/>
              <a:gd name="connsiteX28" fmla="*/ 1255954 w 1573071"/>
              <a:gd name="connsiteY28" fmla="*/ 44824 h 2172313"/>
              <a:gd name="connsiteX29" fmla="*/ 1310722 w 1573071"/>
              <a:gd name="connsiteY29" fmla="*/ 111499 h 2172313"/>
              <a:gd name="connsiteX30" fmla="*/ 1253572 w 1573071"/>
              <a:gd name="connsiteY30" fmla="*/ 125786 h 2172313"/>
              <a:gd name="connsiteX31" fmla="*/ 1229760 w 1573071"/>
              <a:gd name="connsiteY31" fmla="*/ 159124 h 2172313"/>
              <a:gd name="connsiteX32" fmla="*/ 1272622 w 1573071"/>
              <a:gd name="connsiteY32" fmla="*/ 178174 h 2172313"/>
              <a:gd name="connsiteX33" fmla="*/ 1298816 w 1573071"/>
              <a:gd name="connsiteY33" fmla="*/ 175792 h 2172313"/>
              <a:gd name="connsiteX34" fmla="*/ 1322629 w 1573071"/>
              <a:gd name="connsiteY34" fmla="*/ 192461 h 2172313"/>
              <a:gd name="connsiteX35" fmla="*/ 1351204 w 1573071"/>
              <a:gd name="connsiteY35" fmla="*/ 190080 h 2172313"/>
              <a:gd name="connsiteX36" fmla="*/ 1370255 w 1573071"/>
              <a:gd name="connsiteY36" fmla="*/ 201984 h 2172313"/>
              <a:gd name="connsiteX37" fmla="*/ 1289291 w 1573071"/>
              <a:gd name="connsiteY37" fmla="*/ 328192 h 2172313"/>
              <a:gd name="connsiteX38" fmla="*/ 1260716 w 1573071"/>
              <a:gd name="connsiteY38" fmla="*/ 340099 h 2172313"/>
              <a:gd name="connsiteX39" fmla="*/ 1184516 w 1573071"/>
              <a:gd name="connsiteY39" fmla="*/ 306761 h 2172313"/>
              <a:gd name="connsiteX40" fmla="*/ 1101172 w 1573071"/>
              <a:gd name="connsiteY40" fmla="*/ 251992 h 2172313"/>
              <a:gd name="connsiteX41" fmla="*/ 1003541 w 1573071"/>
              <a:gd name="connsiteY41" fmla="*/ 278186 h 2172313"/>
              <a:gd name="connsiteX42" fmla="*/ 991635 w 1573071"/>
              <a:gd name="connsiteY42" fmla="*/ 313905 h 2172313"/>
              <a:gd name="connsiteX43" fmla="*/ 1036879 w 1573071"/>
              <a:gd name="connsiteY43" fmla="*/ 342480 h 2172313"/>
              <a:gd name="connsiteX44" fmla="*/ 1063072 w 1573071"/>
              <a:gd name="connsiteY44" fmla="*/ 392486 h 2172313"/>
              <a:gd name="connsiteX45" fmla="*/ 1060691 w 1573071"/>
              <a:gd name="connsiteY45" fmla="*/ 411536 h 2172313"/>
              <a:gd name="connsiteX46" fmla="*/ 1044022 w 1573071"/>
              <a:gd name="connsiteY46" fmla="*/ 482974 h 2172313"/>
              <a:gd name="connsiteX47" fmla="*/ 1017829 w 1573071"/>
              <a:gd name="connsiteY47" fmla="*/ 530599 h 2172313"/>
              <a:gd name="connsiteX48" fmla="*/ 986872 w 1573071"/>
              <a:gd name="connsiteY48" fmla="*/ 556792 h 2172313"/>
              <a:gd name="connsiteX49" fmla="*/ 972585 w 1573071"/>
              <a:gd name="connsiteY49" fmla="*/ 618705 h 2172313"/>
              <a:gd name="connsiteX50" fmla="*/ 1044022 w 1573071"/>
              <a:gd name="connsiteY50" fmla="*/ 630611 h 2172313"/>
              <a:gd name="connsiteX51" fmla="*/ 1079741 w 1573071"/>
              <a:gd name="connsiteY51" fmla="*/ 590130 h 2172313"/>
              <a:gd name="connsiteX52" fmla="*/ 1110697 w 1573071"/>
              <a:gd name="connsiteY52" fmla="*/ 563936 h 2172313"/>
              <a:gd name="connsiteX53" fmla="*/ 1179754 w 1573071"/>
              <a:gd name="connsiteY53" fmla="*/ 554411 h 2172313"/>
              <a:gd name="connsiteX54" fmla="*/ 1189279 w 1573071"/>
              <a:gd name="connsiteY54" fmla="*/ 623467 h 2172313"/>
              <a:gd name="connsiteX55" fmla="*/ 1251191 w 1573071"/>
              <a:gd name="connsiteY55" fmla="*/ 659186 h 2172313"/>
              <a:gd name="connsiteX56" fmla="*/ 1263097 w 1573071"/>
              <a:gd name="connsiteY56" fmla="*/ 678236 h 2172313"/>
              <a:gd name="connsiteX57" fmla="*/ 1294054 w 1573071"/>
              <a:gd name="connsiteY57" fmla="*/ 675855 h 2172313"/>
              <a:gd name="connsiteX58" fmla="*/ 1272622 w 1573071"/>
              <a:gd name="connsiteY58" fmla="*/ 637755 h 2172313"/>
              <a:gd name="connsiteX59" fmla="*/ 1320247 w 1573071"/>
              <a:gd name="connsiteY59" fmla="*/ 640136 h 2172313"/>
              <a:gd name="connsiteX60" fmla="*/ 1332154 w 1573071"/>
              <a:gd name="connsiteY60" fmla="*/ 675855 h 2172313"/>
              <a:gd name="connsiteX61" fmla="*/ 1346442 w 1573071"/>
              <a:gd name="connsiteY61" fmla="*/ 644899 h 2172313"/>
              <a:gd name="connsiteX62" fmla="*/ 1375016 w 1573071"/>
              <a:gd name="connsiteY62" fmla="*/ 654424 h 2172313"/>
              <a:gd name="connsiteX63" fmla="*/ 1432166 w 1573071"/>
              <a:gd name="connsiteY63" fmla="*/ 644899 h 2172313"/>
              <a:gd name="connsiteX64" fmla="*/ 1448835 w 1573071"/>
              <a:gd name="connsiteY64" fmla="*/ 623467 h 2172313"/>
              <a:gd name="connsiteX65" fmla="*/ 1501222 w 1573071"/>
              <a:gd name="connsiteY65" fmla="*/ 640136 h 2172313"/>
              <a:gd name="connsiteX66" fmla="*/ 1505985 w 1573071"/>
              <a:gd name="connsiteY66" fmla="*/ 678236 h 2172313"/>
              <a:gd name="connsiteX67" fmla="*/ 1532179 w 1573071"/>
              <a:gd name="connsiteY67" fmla="*/ 687761 h 2172313"/>
              <a:gd name="connsiteX68" fmla="*/ 1522654 w 1573071"/>
              <a:gd name="connsiteY68" fmla="*/ 737767 h 2172313"/>
              <a:gd name="connsiteX69" fmla="*/ 1555991 w 1573071"/>
              <a:gd name="connsiteY69" fmla="*/ 754436 h 2172313"/>
              <a:gd name="connsiteX70" fmla="*/ 1555991 w 1573071"/>
              <a:gd name="connsiteY70" fmla="*/ 792536 h 2172313"/>
              <a:gd name="connsiteX71" fmla="*/ 1517891 w 1573071"/>
              <a:gd name="connsiteY71" fmla="*/ 787774 h 2172313"/>
              <a:gd name="connsiteX72" fmla="*/ 1479791 w 1573071"/>
              <a:gd name="connsiteY72" fmla="*/ 809205 h 2172313"/>
              <a:gd name="connsiteX73" fmla="*/ 1501222 w 1573071"/>
              <a:gd name="connsiteY73" fmla="*/ 825874 h 2172313"/>
              <a:gd name="connsiteX74" fmla="*/ 1541704 w 1573071"/>
              <a:gd name="connsiteY74" fmla="*/ 830636 h 2172313"/>
              <a:gd name="connsiteX75" fmla="*/ 1572660 w 1573071"/>
              <a:gd name="connsiteY75" fmla="*/ 861592 h 2172313"/>
              <a:gd name="connsiteX76" fmla="*/ 1560756 w 1573071"/>
              <a:gd name="connsiteY76" fmla="*/ 892547 h 2172313"/>
              <a:gd name="connsiteX77" fmla="*/ 1558376 w 1573071"/>
              <a:gd name="connsiteY77" fmla="*/ 923504 h 2172313"/>
              <a:gd name="connsiteX78" fmla="*/ 1555991 w 1573071"/>
              <a:gd name="connsiteY78" fmla="*/ 954461 h 2172313"/>
              <a:gd name="connsiteX79" fmla="*/ 1567897 w 1573071"/>
              <a:gd name="connsiteY79" fmla="*/ 973511 h 2172313"/>
              <a:gd name="connsiteX80" fmla="*/ 1517894 w 1573071"/>
              <a:gd name="connsiteY80" fmla="*/ 956839 h 2172313"/>
              <a:gd name="connsiteX81" fmla="*/ 1463123 w 1573071"/>
              <a:gd name="connsiteY81" fmla="*/ 975893 h 2172313"/>
              <a:gd name="connsiteX82" fmla="*/ 1425022 w 1573071"/>
              <a:gd name="connsiteY82" fmla="*/ 933030 h 2172313"/>
              <a:gd name="connsiteX83" fmla="*/ 1403591 w 1573071"/>
              <a:gd name="connsiteY83" fmla="*/ 925886 h 2172313"/>
              <a:gd name="connsiteX84" fmla="*/ 1389304 w 1573071"/>
              <a:gd name="connsiteY84" fmla="*/ 940174 h 2172313"/>
              <a:gd name="connsiteX85" fmla="*/ 1398829 w 1573071"/>
              <a:gd name="connsiteY85" fmla="*/ 968749 h 2172313"/>
              <a:gd name="connsiteX86" fmla="*/ 1348822 w 1573071"/>
              <a:gd name="connsiteY86" fmla="*/ 968749 h 2172313"/>
              <a:gd name="connsiteX87" fmla="*/ 1267860 w 1573071"/>
              <a:gd name="connsiteY87" fmla="*/ 987799 h 2172313"/>
              <a:gd name="connsiteX88" fmla="*/ 1239285 w 1573071"/>
              <a:gd name="connsiteY88" fmla="*/ 1009230 h 2172313"/>
              <a:gd name="connsiteX89" fmla="*/ 1213091 w 1573071"/>
              <a:gd name="connsiteY89" fmla="*/ 1013992 h 2172313"/>
              <a:gd name="connsiteX90" fmla="*/ 1191660 w 1573071"/>
              <a:gd name="connsiteY90" fmla="*/ 1025899 h 2172313"/>
              <a:gd name="connsiteX91" fmla="*/ 1160704 w 1573071"/>
              <a:gd name="connsiteY91" fmla="*/ 1023517 h 2172313"/>
              <a:gd name="connsiteX92" fmla="*/ 1101172 w 1573071"/>
              <a:gd name="connsiteY92" fmla="*/ 1049711 h 2172313"/>
              <a:gd name="connsiteX93" fmla="*/ 1060691 w 1573071"/>
              <a:gd name="connsiteY93" fmla="*/ 1042567 h 2172313"/>
              <a:gd name="connsiteX94" fmla="*/ 1022591 w 1573071"/>
              <a:gd name="connsiteY94" fmla="*/ 1063999 h 2172313"/>
              <a:gd name="connsiteX95" fmla="*/ 994016 w 1573071"/>
              <a:gd name="connsiteY95" fmla="*/ 1080667 h 2172313"/>
              <a:gd name="connsiteX96" fmla="*/ 989254 w 1573071"/>
              <a:gd name="connsiteY96" fmla="*/ 1109242 h 2172313"/>
              <a:gd name="connsiteX97" fmla="*/ 960679 w 1573071"/>
              <a:gd name="connsiteY97" fmla="*/ 1097336 h 2172313"/>
              <a:gd name="connsiteX98" fmla="*/ 958300 w 1573071"/>
              <a:gd name="connsiteY98" fmla="*/ 1147341 h 2172313"/>
              <a:gd name="connsiteX99" fmla="*/ 979731 w 1573071"/>
              <a:gd name="connsiteY99" fmla="*/ 1156865 h 2172313"/>
              <a:gd name="connsiteX100" fmla="*/ 974968 w 1573071"/>
              <a:gd name="connsiteY100" fmla="*/ 1230683 h 2172313"/>
              <a:gd name="connsiteX101" fmla="*/ 984494 w 1573071"/>
              <a:gd name="connsiteY101" fmla="*/ 1292598 h 2172313"/>
              <a:gd name="connsiteX102" fmla="*/ 1032119 w 1573071"/>
              <a:gd name="connsiteY102" fmla="*/ 1373560 h 2172313"/>
              <a:gd name="connsiteX103" fmla="*/ 1072600 w 1573071"/>
              <a:gd name="connsiteY103" fmla="*/ 1394991 h 2172313"/>
              <a:gd name="connsiteX104" fmla="*/ 1089269 w 1573071"/>
              <a:gd name="connsiteY104" fmla="*/ 1461666 h 2172313"/>
              <a:gd name="connsiteX105" fmla="*/ 1122607 w 1573071"/>
              <a:gd name="connsiteY105" fmla="*/ 1487860 h 2172313"/>
              <a:gd name="connsiteX106" fmla="*/ 1163088 w 1573071"/>
              <a:gd name="connsiteY106" fmla="*/ 1547391 h 2172313"/>
              <a:gd name="connsiteX107" fmla="*/ 1191663 w 1573071"/>
              <a:gd name="connsiteY107" fmla="*/ 1561679 h 2172313"/>
              <a:gd name="connsiteX108" fmla="*/ 1220238 w 1573071"/>
              <a:gd name="connsiteY108" fmla="*/ 1599778 h 2172313"/>
              <a:gd name="connsiteX109" fmla="*/ 1215943 w 1573071"/>
              <a:gd name="connsiteY109" fmla="*/ 1619638 h 2172313"/>
              <a:gd name="connsiteX110" fmla="*/ 1196425 w 1573071"/>
              <a:gd name="connsiteY110" fmla="*/ 1668835 h 2172313"/>
              <a:gd name="connsiteX111" fmla="*/ 1144037 w 1573071"/>
              <a:gd name="connsiteY111" fmla="*/ 1664071 h 2172313"/>
              <a:gd name="connsiteX112" fmla="*/ 1124987 w 1573071"/>
              <a:gd name="connsiteY112" fmla="*/ 1709314 h 2172313"/>
              <a:gd name="connsiteX113" fmla="*/ 1048787 w 1573071"/>
              <a:gd name="connsiteY113" fmla="*/ 1742652 h 2172313"/>
              <a:gd name="connsiteX114" fmla="*/ 1020212 w 1573071"/>
              <a:gd name="connsiteY114" fmla="*/ 1802183 h 2172313"/>
              <a:gd name="connsiteX115" fmla="*/ 1036881 w 1573071"/>
              <a:gd name="connsiteY115" fmla="*/ 1849808 h 2172313"/>
              <a:gd name="connsiteX116" fmla="*/ 1017832 w 1573071"/>
              <a:gd name="connsiteY116" fmla="*/ 1890291 h 2172313"/>
              <a:gd name="connsiteX117" fmla="*/ 984493 w 1573071"/>
              <a:gd name="connsiteY117" fmla="*/ 1887908 h 2172313"/>
              <a:gd name="connsiteX118" fmla="*/ 982112 w 1573071"/>
              <a:gd name="connsiteY118" fmla="*/ 1952202 h 2172313"/>
              <a:gd name="connsiteX119" fmla="*/ 946393 w 1573071"/>
              <a:gd name="connsiteY119" fmla="*/ 1968871 h 2172313"/>
              <a:gd name="connsiteX120" fmla="*/ 910674 w 1573071"/>
              <a:gd name="connsiteY120" fmla="*/ 1976014 h 2172313"/>
              <a:gd name="connsiteX121" fmla="*/ 910674 w 1573071"/>
              <a:gd name="connsiteY121" fmla="*/ 2040308 h 2172313"/>
              <a:gd name="connsiteX122" fmla="*/ 967824 w 1573071"/>
              <a:gd name="connsiteY122" fmla="*/ 2049833 h 2172313"/>
              <a:gd name="connsiteX123" fmla="*/ 1001162 w 1573071"/>
              <a:gd name="connsiteY123" fmla="*/ 2045071 h 2172313"/>
              <a:gd name="connsiteX124" fmla="*/ 1005922 w 1573071"/>
              <a:gd name="connsiteY124" fmla="*/ 2118890 h 2172313"/>
              <a:gd name="connsiteX125" fmla="*/ 982112 w 1573071"/>
              <a:gd name="connsiteY125" fmla="*/ 2140321 h 2172313"/>
              <a:gd name="connsiteX126" fmla="*/ 922581 w 1573071"/>
              <a:gd name="connsiteY126" fmla="*/ 2137941 h 2172313"/>
              <a:gd name="connsiteX127" fmla="*/ 870193 w 1573071"/>
              <a:gd name="connsiteY127" fmla="*/ 2147466 h 2172313"/>
              <a:gd name="connsiteX128" fmla="*/ 824949 w 1573071"/>
              <a:gd name="connsiteY128" fmla="*/ 2171279 h 2172313"/>
              <a:gd name="connsiteX129" fmla="*/ 770179 w 1573071"/>
              <a:gd name="connsiteY129" fmla="*/ 2154608 h 2172313"/>
              <a:gd name="connsiteX130" fmla="*/ 763035 w 1573071"/>
              <a:gd name="connsiteY130" fmla="*/ 2121276 h 2172313"/>
              <a:gd name="connsiteX131" fmla="*/ 727316 w 1573071"/>
              <a:gd name="connsiteY131" fmla="*/ 2111752 h 2172313"/>
              <a:gd name="connsiteX132" fmla="*/ 674929 w 1573071"/>
              <a:gd name="connsiteY132" fmla="*/ 2092701 h 2172313"/>
              <a:gd name="connsiteX133" fmla="*/ 636831 w 1573071"/>
              <a:gd name="connsiteY133" fmla="*/ 2118892 h 2172313"/>
              <a:gd name="connsiteX134" fmla="*/ 591587 w 1573071"/>
              <a:gd name="connsiteY134" fmla="*/ 2118890 h 2172313"/>
              <a:gd name="connsiteX135" fmla="*/ 553487 w 1573071"/>
              <a:gd name="connsiteY135" fmla="*/ 2095078 h 2172313"/>
              <a:gd name="connsiteX136" fmla="*/ 534437 w 1573071"/>
              <a:gd name="connsiteY136" fmla="*/ 2080791 h 2172313"/>
              <a:gd name="connsiteX137" fmla="*/ 522531 w 1573071"/>
              <a:gd name="connsiteY137" fmla="*/ 2045073 h 2172313"/>
              <a:gd name="connsiteX138" fmla="*/ 513006 w 1573071"/>
              <a:gd name="connsiteY138" fmla="*/ 1999829 h 2172313"/>
              <a:gd name="connsiteX139" fmla="*/ 510624 w 1573071"/>
              <a:gd name="connsiteY139" fmla="*/ 1968871 h 2172313"/>
              <a:gd name="connsiteX140" fmla="*/ 460618 w 1573071"/>
              <a:gd name="connsiteY140" fmla="*/ 1971254 h 2172313"/>
              <a:gd name="connsiteX141" fmla="*/ 427282 w 1573071"/>
              <a:gd name="connsiteY141" fmla="*/ 1935535 h 2172313"/>
              <a:gd name="connsiteX142" fmla="*/ 382037 w 1573071"/>
              <a:gd name="connsiteY142" fmla="*/ 1918865 h 2172313"/>
              <a:gd name="connsiteX143" fmla="*/ 367749 w 1573071"/>
              <a:gd name="connsiteY143" fmla="*/ 1868860 h 2172313"/>
              <a:gd name="connsiteX144" fmla="*/ 365368 w 1573071"/>
              <a:gd name="connsiteY144" fmla="*/ 1847428 h 2172313"/>
              <a:gd name="connsiteX145" fmla="*/ 334413 w 1573071"/>
              <a:gd name="connsiteY145" fmla="*/ 1802185 h 2172313"/>
              <a:gd name="connsiteX146" fmla="*/ 291549 w 1573071"/>
              <a:gd name="connsiteY146" fmla="*/ 1778372 h 2172313"/>
              <a:gd name="connsiteX147" fmla="*/ 248688 w 1573071"/>
              <a:gd name="connsiteY147" fmla="*/ 1749798 h 2172313"/>
              <a:gd name="connsiteX148" fmla="*/ 215349 w 1573071"/>
              <a:gd name="connsiteY148" fmla="*/ 1740272 h 2172313"/>
              <a:gd name="connsiteX149" fmla="*/ 217731 w 1573071"/>
              <a:gd name="connsiteY149" fmla="*/ 1695026 h 2172313"/>
              <a:gd name="connsiteX150" fmla="*/ 174868 w 1573071"/>
              <a:gd name="connsiteY150" fmla="*/ 1709316 h 2172313"/>
              <a:gd name="connsiteX151" fmla="*/ 186775 w 1573071"/>
              <a:gd name="connsiteY151" fmla="*/ 1742654 h 2172313"/>
              <a:gd name="connsiteX152" fmla="*/ 179631 w 1573071"/>
              <a:gd name="connsiteY152" fmla="*/ 1759323 h 2172313"/>
              <a:gd name="connsiteX153" fmla="*/ 141531 w 1573071"/>
              <a:gd name="connsiteY153" fmla="*/ 1730748 h 2172313"/>
              <a:gd name="connsiteX154" fmla="*/ 98669 w 1573071"/>
              <a:gd name="connsiteY154" fmla="*/ 1728366 h 2172313"/>
              <a:gd name="connsiteX155" fmla="*/ 43899 w 1573071"/>
              <a:gd name="connsiteY155" fmla="*/ 1709316 h 2172313"/>
              <a:gd name="connsiteX156" fmla="*/ 10560 w 1573071"/>
              <a:gd name="connsiteY156" fmla="*/ 1706932 h 2172313"/>
              <a:gd name="connsiteX157" fmla="*/ 1037 w 1573071"/>
              <a:gd name="connsiteY157" fmla="*/ 1654548 h 2172313"/>
              <a:gd name="connsiteX158" fmla="*/ 34374 w 1573071"/>
              <a:gd name="connsiteY158" fmla="*/ 1566441 h 2172313"/>
              <a:gd name="connsiteX159" fmla="*/ 60568 w 1573071"/>
              <a:gd name="connsiteY159" fmla="*/ 1518816 h 2172313"/>
              <a:gd name="connsiteX160" fmla="*/ 81999 w 1573071"/>
              <a:gd name="connsiteY160" fmla="*/ 1471191 h 2172313"/>
              <a:gd name="connsiteX161" fmla="*/ 108194 w 1573071"/>
              <a:gd name="connsiteY161" fmla="*/ 1433091 h 2172313"/>
              <a:gd name="connsiteX162" fmla="*/ 146293 w 1573071"/>
              <a:gd name="connsiteY162" fmla="*/ 1423566 h 2172313"/>
              <a:gd name="connsiteX163" fmla="*/ 153438 w 1573071"/>
              <a:gd name="connsiteY163" fmla="*/ 1387848 h 2172313"/>
              <a:gd name="connsiteX164" fmla="*/ 262975 w 1573071"/>
              <a:gd name="connsiteY164" fmla="*/ 1268785 h 2172313"/>
              <a:gd name="connsiteX165" fmla="*/ 286787 w 1573071"/>
              <a:gd name="connsiteY165" fmla="*/ 1130670 h 2172313"/>
              <a:gd name="connsiteX166" fmla="*/ 282025 w 1573071"/>
              <a:gd name="connsiteY166" fmla="*/ 1049710 h 2172313"/>
              <a:gd name="connsiteX167" fmla="*/ 196300 w 1573071"/>
              <a:gd name="connsiteY167" fmla="*/ 1037804 h 2172313"/>
              <a:gd name="connsiteX168" fmla="*/ 179632 w 1573071"/>
              <a:gd name="connsiteY168" fmla="*/ 956841 h 2172313"/>
              <a:gd name="connsiteX169" fmla="*/ 186775 w 1573071"/>
              <a:gd name="connsiteY169" fmla="*/ 890166 h 2172313"/>
              <a:gd name="connsiteX170" fmla="*/ 148675 w 1573071"/>
              <a:gd name="connsiteY170" fmla="*/ 852066 h 2172313"/>
              <a:gd name="connsiteX171" fmla="*/ 127244 w 1573071"/>
              <a:gd name="connsiteY171" fmla="*/ 811584 h 2172313"/>
              <a:gd name="connsiteX172" fmla="*/ 117719 w 1573071"/>
              <a:gd name="connsiteY172" fmla="*/ 752054 h 2172313"/>
              <a:gd name="connsiteX173" fmla="*/ 102097 w 1573071"/>
              <a:gd name="connsiteY173" fmla="*/ 671900 h 2172313"/>
              <a:gd name="connsiteX0" fmla="*/ 102097 w 1573071"/>
              <a:gd name="connsiteY0" fmla="*/ 671900 h 2172313"/>
              <a:gd name="connsiteX1" fmla="*/ 91525 w 1573071"/>
              <a:gd name="connsiteY1" fmla="*/ 590128 h 2172313"/>
              <a:gd name="connsiteX2" fmla="*/ 93907 w 1573071"/>
              <a:gd name="connsiteY2" fmla="*/ 525834 h 2172313"/>
              <a:gd name="connsiteX3" fmla="*/ 201856 w 1573071"/>
              <a:gd name="connsiteY3" fmla="*/ 502815 h 2172313"/>
              <a:gd name="connsiteX4" fmla="*/ 334410 w 1573071"/>
              <a:gd name="connsiteY4" fmla="*/ 468686 h 2172313"/>
              <a:gd name="connsiteX5" fmla="*/ 384418 w 1573071"/>
              <a:gd name="connsiteY5" fmla="*/ 471065 h 2172313"/>
              <a:gd name="connsiteX6" fmla="*/ 432041 w 1573071"/>
              <a:gd name="connsiteY6" fmla="*/ 432967 h 2172313"/>
              <a:gd name="connsiteX7" fmla="*/ 484429 w 1573071"/>
              <a:gd name="connsiteY7" fmla="*/ 430586 h 2172313"/>
              <a:gd name="connsiteX8" fmla="*/ 508243 w 1573071"/>
              <a:gd name="connsiteY8" fmla="*/ 406772 h 2172313"/>
              <a:gd name="connsiteX9" fmla="*/ 567774 w 1573071"/>
              <a:gd name="connsiteY9" fmla="*/ 347239 h 2172313"/>
              <a:gd name="connsiteX10" fmla="*/ 577297 w 1573071"/>
              <a:gd name="connsiteY10" fmla="*/ 363911 h 2172313"/>
              <a:gd name="connsiteX11" fmla="*/ 598729 w 1573071"/>
              <a:gd name="connsiteY11" fmla="*/ 328192 h 2172313"/>
              <a:gd name="connsiteX12" fmla="*/ 636830 w 1573071"/>
              <a:gd name="connsiteY12" fmla="*/ 304377 h 2172313"/>
              <a:gd name="connsiteX13" fmla="*/ 713029 w 1573071"/>
              <a:gd name="connsiteY13" fmla="*/ 256754 h 2172313"/>
              <a:gd name="connsiteX14" fmla="*/ 741604 w 1573071"/>
              <a:gd name="connsiteY14" fmla="*/ 259136 h 2172313"/>
              <a:gd name="connsiteX15" fmla="*/ 784468 w 1573071"/>
              <a:gd name="connsiteY15" fmla="*/ 232940 h 2172313"/>
              <a:gd name="connsiteX16" fmla="*/ 820185 w 1573071"/>
              <a:gd name="connsiteY16" fmla="*/ 225799 h 2172313"/>
              <a:gd name="connsiteX17" fmla="*/ 855903 w 1573071"/>
              <a:gd name="connsiteY17" fmla="*/ 182936 h 2172313"/>
              <a:gd name="connsiteX18" fmla="*/ 908291 w 1573071"/>
              <a:gd name="connsiteY18" fmla="*/ 123405 h 2172313"/>
              <a:gd name="connsiteX19" fmla="*/ 901147 w 1573071"/>
              <a:gd name="connsiteY19" fmla="*/ 73399 h 2172313"/>
              <a:gd name="connsiteX20" fmla="*/ 920197 w 1573071"/>
              <a:gd name="connsiteY20" fmla="*/ 28155 h 2172313"/>
              <a:gd name="connsiteX21" fmla="*/ 922579 w 1573071"/>
              <a:gd name="connsiteY21" fmla="*/ 54349 h 2172313"/>
              <a:gd name="connsiteX22" fmla="*/ 946391 w 1573071"/>
              <a:gd name="connsiteY22" fmla="*/ 32917 h 2172313"/>
              <a:gd name="connsiteX23" fmla="*/ 982113 w 1573071"/>
              <a:gd name="connsiteY23" fmla="*/ 32915 h 2172313"/>
              <a:gd name="connsiteX24" fmla="*/ 1032116 w 1573071"/>
              <a:gd name="connsiteY24" fmla="*/ 59111 h 2172313"/>
              <a:gd name="connsiteX25" fmla="*/ 1060693 w 1573071"/>
              <a:gd name="connsiteY25" fmla="*/ 16246 h 2172313"/>
              <a:gd name="connsiteX26" fmla="*/ 1155942 w 1573071"/>
              <a:gd name="connsiteY26" fmla="*/ 6721 h 2172313"/>
              <a:gd name="connsiteX27" fmla="*/ 1182135 w 1573071"/>
              <a:gd name="connsiteY27" fmla="*/ 1961 h 2172313"/>
              <a:gd name="connsiteX28" fmla="*/ 1255954 w 1573071"/>
              <a:gd name="connsiteY28" fmla="*/ 44824 h 2172313"/>
              <a:gd name="connsiteX29" fmla="*/ 1310722 w 1573071"/>
              <a:gd name="connsiteY29" fmla="*/ 111499 h 2172313"/>
              <a:gd name="connsiteX30" fmla="*/ 1253572 w 1573071"/>
              <a:gd name="connsiteY30" fmla="*/ 125786 h 2172313"/>
              <a:gd name="connsiteX31" fmla="*/ 1229760 w 1573071"/>
              <a:gd name="connsiteY31" fmla="*/ 159124 h 2172313"/>
              <a:gd name="connsiteX32" fmla="*/ 1272622 w 1573071"/>
              <a:gd name="connsiteY32" fmla="*/ 178174 h 2172313"/>
              <a:gd name="connsiteX33" fmla="*/ 1298816 w 1573071"/>
              <a:gd name="connsiteY33" fmla="*/ 175792 h 2172313"/>
              <a:gd name="connsiteX34" fmla="*/ 1322629 w 1573071"/>
              <a:gd name="connsiteY34" fmla="*/ 192461 h 2172313"/>
              <a:gd name="connsiteX35" fmla="*/ 1351204 w 1573071"/>
              <a:gd name="connsiteY35" fmla="*/ 190080 h 2172313"/>
              <a:gd name="connsiteX36" fmla="*/ 1370255 w 1573071"/>
              <a:gd name="connsiteY36" fmla="*/ 201984 h 2172313"/>
              <a:gd name="connsiteX37" fmla="*/ 1289291 w 1573071"/>
              <a:gd name="connsiteY37" fmla="*/ 328192 h 2172313"/>
              <a:gd name="connsiteX38" fmla="*/ 1260716 w 1573071"/>
              <a:gd name="connsiteY38" fmla="*/ 340099 h 2172313"/>
              <a:gd name="connsiteX39" fmla="*/ 1184516 w 1573071"/>
              <a:gd name="connsiteY39" fmla="*/ 306761 h 2172313"/>
              <a:gd name="connsiteX40" fmla="*/ 1101172 w 1573071"/>
              <a:gd name="connsiteY40" fmla="*/ 251992 h 2172313"/>
              <a:gd name="connsiteX41" fmla="*/ 1003541 w 1573071"/>
              <a:gd name="connsiteY41" fmla="*/ 278186 h 2172313"/>
              <a:gd name="connsiteX42" fmla="*/ 991635 w 1573071"/>
              <a:gd name="connsiteY42" fmla="*/ 313905 h 2172313"/>
              <a:gd name="connsiteX43" fmla="*/ 1036879 w 1573071"/>
              <a:gd name="connsiteY43" fmla="*/ 342480 h 2172313"/>
              <a:gd name="connsiteX44" fmla="*/ 1063072 w 1573071"/>
              <a:gd name="connsiteY44" fmla="*/ 392486 h 2172313"/>
              <a:gd name="connsiteX45" fmla="*/ 1060691 w 1573071"/>
              <a:gd name="connsiteY45" fmla="*/ 411536 h 2172313"/>
              <a:gd name="connsiteX46" fmla="*/ 1044022 w 1573071"/>
              <a:gd name="connsiteY46" fmla="*/ 482974 h 2172313"/>
              <a:gd name="connsiteX47" fmla="*/ 1017829 w 1573071"/>
              <a:gd name="connsiteY47" fmla="*/ 530599 h 2172313"/>
              <a:gd name="connsiteX48" fmla="*/ 986872 w 1573071"/>
              <a:gd name="connsiteY48" fmla="*/ 556792 h 2172313"/>
              <a:gd name="connsiteX49" fmla="*/ 972585 w 1573071"/>
              <a:gd name="connsiteY49" fmla="*/ 618705 h 2172313"/>
              <a:gd name="connsiteX50" fmla="*/ 1044022 w 1573071"/>
              <a:gd name="connsiteY50" fmla="*/ 630611 h 2172313"/>
              <a:gd name="connsiteX51" fmla="*/ 1079741 w 1573071"/>
              <a:gd name="connsiteY51" fmla="*/ 590130 h 2172313"/>
              <a:gd name="connsiteX52" fmla="*/ 1110697 w 1573071"/>
              <a:gd name="connsiteY52" fmla="*/ 563936 h 2172313"/>
              <a:gd name="connsiteX53" fmla="*/ 1179754 w 1573071"/>
              <a:gd name="connsiteY53" fmla="*/ 554411 h 2172313"/>
              <a:gd name="connsiteX54" fmla="*/ 1189279 w 1573071"/>
              <a:gd name="connsiteY54" fmla="*/ 623467 h 2172313"/>
              <a:gd name="connsiteX55" fmla="*/ 1251191 w 1573071"/>
              <a:gd name="connsiteY55" fmla="*/ 659186 h 2172313"/>
              <a:gd name="connsiteX56" fmla="*/ 1263097 w 1573071"/>
              <a:gd name="connsiteY56" fmla="*/ 678236 h 2172313"/>
              <a:gd name="connsiteX57" fmla="*/ 1294054 w 1573071"/>
              <a:gd name="connsiteY57" fmla="*/ 675855 h 2172313"/>
              <a:gd name="connsiteX58" fmla="*/ 1272622 w 1573071"/>
              <a:gd name="connsiteY58" fmla="*/ 637755 h 2172313"/>
              <a:gd name="connsiteX59" fmla="*/ 1320247 w 1573071"/>
              <a:gd name="connsiteY59" fmla="*/ 640136 h 2172313"/>
              <a:gd name="connsiteX60" fmla="*/ 1332154 w 1573071"/>
              <a:gd name="connsiteY60" fmla="*/ 675855 h 2172313"/>
              <a:gd name="connsiteX61" fmla="*/ 1346442 w 1573071"/>
              <a:gd name="connsiteY61" fmla="*/ 644899 h 2172313"/>
              <a:gd name="connsiteX62" fmla="*/ 1375016 w 1573071"/>
              <a:gd name="connsiteY62" fmla="*/ 654424 h 2172313"/>
              <a:gd name="connsiteX63" fmla="*/ 1432166 w 1573071"/>
              <a:gd name="connsiteY63" fmla="*/ 644899 h 2172313"/>
              <a:gd name="connsiteX64" fmla="*/ 1448835 w 1573071"/>
              <a:gd name="connsiteY64" fmla="*/ 623467 h 2172313"/>
              <a:gd name="connsiteX65" fmla="*/ 1501222 w 1573071"/>
              <a:gd name="connsiteY65" fmla="*/ 640136 h 2172313"/>
              <a:gd name="connsiteX66" fmla="*/ 1505985 w 1573071"/>
              <a:gd name="connsiteY66" fmla="*/ 678236 h 2172313"/>
              <a:gd name="connsiteX67" fmla="*/ 1532179 w 1573071"/>
              <a:gd name="connsiteY67" fmla="*/ 687761 h 2172313"/>
              <a:gd name="connsiteX68" fmla="*/ 1522654 w 1573071"/>
              <a:gd name="connsiteY68" fmla="*/ 737767 h 2172313"/>
              <a:gd name="connsiteX69" fmla="*/ 1555991 w 1573071"/>
              <a:gd name="connsiteY69" fmla="*/ 754436 h 2172313"/>
              <a:gd name="connsiteX70" fmla="*/ 1555991 w 1573071"/>
              <a:gd name="connsiteY70" fmla="*/ 792536 h 2172313"/>
              <a:gd name="connsiteX71" fmla="*/ 1517891 w 1573071"/>
              <a:gd name="connsiteY71" fmla="*/ 787774 h 2172313"/>
              <a:gd name="connsiteX72" fmla="*/ 1479791 w 1573071"/>
              <a:gd name="connsiteY72" fmla="*/ 809205 h 2172313"/>
              <a:gd name="connsiteX73" fmla="*/ 1501222 w 1573071"/>
              <a:gd name="connsiteY73" fmla="*/ 825874 h 2172313"/>
              <a:gd name="connsiteX74" fmla="*/ 1541704 w 1573071"/>
              <a:gd name="connsiteY74" fmla="*/ 830636 h 2172313"/>
              <a:gd name="connsiteX75" fmla="*/ 1572660 w 1573071"/>
              <a:gd name="connsiteY75" fmla="*/ 861592 h 2172313"/>
              <a:gd name="connsiteX76" fmla="*/ 1560756 w 1573071"/>
              <a:gd name="connsiteY76" fmla="*/ 892547 h 2172313"/>
              <a:gd name="connsiteX77" fmla="*/ 1558376 w 1573071"/>
              <a:gd name="connsiteY77" fmla="*/ 923504 h 2172313"/>
              <a:gd name="connsiteX78" fmla="*/ 1555991 w 1573071"/>
              <a:gd name="connsiteY78" fmla="*/ 954461 h 2172313"/>
              <a:gd name="connsiteX79" fmla="*/ 1567897 w 1573071"/>
              <a:gd name="connsiteY79" fmla="*/ 973511 h 2172313"/>
              <a:gd name="connsiteX80" fmla="*/ 1517894 w 1573071"/>
              <a:gd name="connsiteY80" fmla="*/ 956839 h 2172313"/>
              <a:gd name="connsiteX81" fmla="*/ 1463123 w 1573071"/>
              <a:gd name="connsiteY81" fmla="*/ 975893 h 2172313"/>
              <a:gd name="connsiteX82" fmla="*/ 1425022 w 1573071"/>
              <a:gd name="connsiteY82" fmla="*/ 933030 h 2172313"/>
              <a:gd name="connsiteX83" fmla="*/ 1403591 w 1573071"/>
              <a:gd name="connsiteY83" fmla="*/ 925886 h 2172313"/>
              <a:gd name="connsiteX84" fmla="*/ 1389304 w 1573071"/>
              <a:gd name="connsiteY84" fmla="*/ 940174 h 2172313"/>
              <a:gd name="connsiteX85" fmla="*/ 1398829 w 1573071"/>
              <a:gd name="connsiteY85" fmla="*/ 968749 h 2172313"/>
              <a:gd name="connsiteX86" fmla="*/ 1348822 w 1573071"/>
              <a:gd name="connsiteY86" fmla="*/ 968749 h 2172313"/>
              <a:gd name="connsiteX87" fmla="*/ 1267860 w 1573071"/>
              <a:gd name="connsiteY87" fmla="*/ 987799 h 2172313"/>
              <a:gd name="connsiteX88" fmla="*/ 1239285 w 1573071"/>
              <a:gd name="connsiteY88" fmla="*/ 1009230 h 2172313"/>
              <a:gd name="connsiteX89" fmla="*/ 1213091 w 1573071"/>
              <a:gd name="connsiteY89" fmla="*/ 1013992 h 2172313"/>
              <a:gd name="connsiteX90" fmla="*/ 1191660 w 1573071"/>
              <a:gd name="connsiteY90" fmla="*/ 1025899 h 2172313"/>
              <a:gd name="connsiteX91" fmla="*/ 1160704 w 1573071"/>
              <a:gd name="connsiteY91" fmla="*/ 1023517 h 2172313"/>
              <a:gd name="connsiteX92" fmla="*/ 1101172 w 1573071"/>
              <a:gd name="connsiteY92" fmla="*/ 1049711 h 2172313"/>
              <a:gd name="connsiteX93" fmla="*/ 1060691 w 1573071"/>
              <a:gd name="connsiteY93" fmla="*/ 1042567 h 2172313"/>
              <a:gd name="connsiteX94" fmla="*/ 1022591 w 1573071"/>
              <a:gd name="connsiteY94" fmla="*/ 1063999 h 2172313"/>
              <a:gd name="connsiteX95" fmla="*/ 994016 w 1573071"/>
              <a:gd name="connsiteY95" fmla="*/ 1080667 h 2172313"/>
              <a:gd name="connsiteX96" fmla="*/ 989254 w 1573071"/>
              <a:gd name="connsiteY96" fmla="*/ 1109242 h 2172313"/>
              <a:gd name="connsiteX97" fmla="*/ 960679 w 1573071"/>
              <a:gd name="connsiteY97" fmla="*/ 1097336 h 2172313"/>
              <a:gd name="connsiteX98" fmla="*/ 958300 w 1573071"/>
              <a:gd name="connsiteY98" fmla="*/ 1147341 h 2172313"/>
              <a:gd name="connsiteX99" fmla="*/ 979731 w 1573071"/>
              <a:gd name="connsiteY99" fmla="*/ 1156865 h 2172313"/>
              <a:gd name="connsiteX100" fmla="*/ 974968 w 1573071"/>
              <a:gd name="connsiteY100" fmla="*/ 1230683 h 2172313"/>
              <a:gd name="connsiteX101" fmla="*/ 984494 w 1573071"/>
              <a:gd name="connsiteY101" fmla="*/ 1292598 h 2172313"/>
              <a:gd name="connsiteX102" fmla="*/ 1032119 w 1573071"/>
              <a:gd name="connsiteY102" fmla="*/ 1373560 h 2172313"/>
              <a:gd name="connsiteX103" fmla="*/ 1072600 w 1573071"/>
              <a:gd name="connsiteY103" fmla="*/ 1394991 h 2172313"/>
              <a:gd name="connsiteX104" fmla="*/ 1089269 w 1573071"/>
              <a:gd name="connsiteY104" fmla="*/ 1461666 h 2172313"/>
              <a:gd name="connsiteX105" fmla="*/ 1122607 w 1573071"/>
              <a:gd name="connsiteY105" fmla="*/ 1487860 h 2172313"/>
              <a:gd name="connsiteX106" fmla="*/ 1163088 w 1573071"/>
              <a:gd name="connsiteY106" fmla="*/ 1547391 h 2172313"/>
              <a:gd name="connsiteX107" fmla="*/ 1191663 w 1573071"/>
              <a:gd name="connsiteY107" fmla="*/ 1561679 h 2172313"/>
              <a:gd name="connsiteX108" fmla="*/ 1220238 w 1573071"/>
              <a:gd name="connsiteY108" fmla="*/ 1599778 h 2172313"/>
              <a:gd name="connsiteX109" fmla="*/ 1215943 w 1573071"/>
              <a:gd name="connsiteY109" fmla="*/ 1619638 h 2172313"/>
              <a:gd name="connsiteX110" fmla="*/ 1196425 w 1573071"/>
              <a:gd name="connsiteY110" fmla="*/ 1668835 h 2172313"/>
              <a:gd name="connsiteX111" fmla="*/ 1144037 w 1573071"/>
              <a:gd name="connsiteY111" fmla="*/ 1664071 h 2172313"/>
              <a:gd name="connsiteX112" fmla="*/ 1124987 w 1573071"/>
              <a:gd name="connsiteY112" fmla="*/ 1709314 h 2172313"/>
              <a:gd name="connsiteX113" fmla="*/ 1048787 w 1573071"/>
              <a:gd name="connsiteY113" fmla="*/ 1742652 h 2172313"/>
              <a:gd name="connsiteX114" fmla="*/ 1020212 w 1573071"/>
              <a:gd name="connsiteY114" fmla="*/ 1802183 h 2172313"/>
              <a:gd name="connsiteX115" fmla="*/ 1036881 w 1573071"/>
              <a:gd name="connsiteY115" fmla="*/ 1849808 h 2172313"/>
              <a:gd name="connsiteX116" fmla="*/ 1017832 w 1573071"/>
              <a:gd name="connsiteY116" fmla="*/ 1890291 h 2172313"/>
              <a:gd name="connsiteX117" fmla="*/ 984493 w 1573071"/>
              <a:gd name="connsiteY117" fmla="*/ 1887908 h 2172313"/>
              <a:gd name="connsiteX118" fmla="*/ 982112 w 1573071"/>
              <a:gd name="connsiteY118" fmla="*/ 1952202 h 2172313"/>
              <a:gd name="connsiteX119" fmla="*/ 946393 w 1573071"/>
              <a:gd name="connsiteY119" fmla="*/ 1968871 h 2172313"/>
              <a:gd name="connsiteX120" fmla="*/ 910674 w 1573071"/>
              <a:gd name="connsiteY120" fmla="*/ 1976014 h 2172313"/>
              <a:gd name="connsiteX121" fmla="*/ 910674 w 1573071"/>
              <a:gd name="connsiteY121" fmla="*/ 2040308 h 2172313"/>
              <a:gd name="connsiteX122" fmla="*/ 967824 w 1573071"/>
              <a:gd name="connsiteY122" fmla="*/ 2049833 h 2172313"/>
              <a:gd name="connsiteX123" fmla="*/ 1001162 w 1573071"/>
              <a:gd name="connsiteY123" fmla="*/ 2045071 h 2172313"/>
              <a:gd name="connsiteX124" fmla="*/ 1005922 w 1573071"/>
              <a:gd name="connsiteY124" fmla="*/ 2118890 h 2172313"/>
              <a:gd name="connsiteX125" fmla="*/ 982112 w 1573071"/>
              <a:gd name="connsiteY125" fmla="*/ 2140321 h 2172313"/>
              <a:gd name="connsiteX126" fmla="*/ 922581 w 1573071"/>
              <a:gd name="connsiteY126" fmla="*/ 2137941 h 2172313"/>
              <a:gd name="connsiteX127" fmla="*/ 870193 w 1573071"/>
              <a:gd name="connsiteY127" fmla="*/ 2147466 h 2172313"/>
              <a:gd name="connsiteX128" fmla="*/ 824949 w 1573071"/>
              <a:gd name="connsiteY128" fmla="*/ 2171279 h 2172313"/>
              <a:gd name="connsiteX129" fmla="*/ 770179 w 1573071"/>
              <a:gd name="connsiteY129" fmla="*/ 2154608 h 2172313"/>
              <a:gd name="connsiteX130" fmla="*/ 763035 w 1573071"/>
              <a:gd name="connsiteY130" fmla="*/ 2121276 h 2172313"/>
              <a:gd name="connsiteX131" fmla="*/ 727316 w 1573071"/>
              <a:gd name="connsiteY131" fmla="*/ 2104608 h 2172313"/>
              <a:gd name="connsiteX132" fmla="*/ 674929 w 1573071"/>
              <a:gd name="connsiteY132" fmla="*/ 2092701 h 2172313"/>
              <a:gd name="connsiteX133" fmla="*/ 636831 w 1573071"/>
              <a:gd name="connsiteY133" fmla="*/ 2118892 h 2172313"/>
              <a:gd name="connsiteX134" fmla="*/ 591587 w 1573071"/>
              <a:gd name="connsiteY134" fmla="*/ 2118890 h 2172313"/>
              <a:gd name="connsiteX135" fmla="*/ 553487 w 1573071"/>
              <a:gd name="connsiteY135" fmla="*/ 2095078 h 2172313"/>
              <a:gd name="connsiteX136" fmla="*/ 534437 w 1573071"/>
              <a:gd name="connsiteY136" fmla="*/ 2080791 h 2172313"/>
              <a:gd name="connsiteX137" fmla="*/ 522531 w 1573071"/>
              <a:gd name="connsiteY137" fmla="*/ 2045073 h 2172313"/>
              <a:gd name="connsiteX138" fmla="*/ 513006 w 1573071"/>
              <a:gd name="connsiteY138" fmla="*/ 1999829 h 2172313"/>
              <a:gd name="connsiteX139" fmla="*/ 510624 w 1573071"/>
              <a:gd name="connsiteY139" fmla="*/ 1968871 h 2172313"/>
              <a:gd name="connsiteX140" fmla="*/ 460618 w 1573071"/>
              <a:gd name="connsiteY140" fmla="*/ 1971254 h 2172313"/>
              <a:gd name="connsiteX141" fmla="*/ 427282 w 1573071"/>
              <a:gd name="connsiteY141" fmla="*/ 1935535 h 2172313"/>
              <a:gd name="connsiteX142" fmla="*/ 382037 w 1573071"/>
              <a:gd name="connsiteY142" fmla="*/ 1918865 h 2172313"/>
              <a:gd name="connsiteX143" fmla="*/ 367749 w 1573071"/>
              <a:gd name="connsiteY143" fmla="*/ 1868860 h 2172313"/>
              <a:gd name="connsiteX144" fmla="*/ 365368 w 1573071"/>
              <a:gd name="connsiteY144" fmla="*/ 1847428 h 2172313"/>
              <a:gd name="connsiteX145" fmla="*/ 334413 w 1573071"/>
              <a:gd name="connsiteY145" fmla="*/ 1802185 h 2172313"/>
              <a:gd name="connsiteX146" fmla="*/ 291549 w 1573071"/>
              <a:gd name="connsiteY146" fmla="*/ 1778372 h 2172313"/>
              <a:gd name="connsiteX147" fmla="*/ 248688 w 1573071"/>
              <a:gd name="connsiteY147" fmla="*/ 1749798 h 2172313"/>
              <a:gd name="connsiteX148" fmla="*/ 215349 w 1573071"/>
              <a:gd name="connsiteY148" fmla="*/ 1740272 h 2172313"/>
              <a:gd name="connsiteX149" fmla="*/ 217731 w 1573071"/>
              <a:gd name="connsiteY149" fmla="*/ 1695026 h 2172313"/>
              <a:gd name="connsiteX150" fmla="*/ 174868 w 1573071"/>
              <a:gd name="connsiteY150" fmla="*/ 1709316 h 2172313"/>
              <a:gd name="connsiteX151" fmla="*/ 186775 w 1573071"/>
              <a:gd name="connsiteY151" fmla="*/ 1742654 h 2172313"/>
              <a:gd name="connsiteX152" fmla="*/ 179631 w 1573071"/>
              <a:gd name="connsiteY152" fmla="*/ 1759323 h 2172313"/>
              <a:gd name="connsiteX153" fmla="*/ 141531 w 1573071"/>
              <a:gd name="connsiteY153" fmla="*/ 1730748 h 2172313"/>
              <a:gd name="connsiteX154" fmla="*/ 98669 w 1573071"/>
              <a:gd name="connsiteY154" fmla="*/ 1728366 h 2172313"/>
              <a:gd name="connsiteX155" fmla="*/ 43899 w 1573071"/>
              <a:gd name="connsiteY155" fmla="*/ 1709316 h 2172313"/>
              <a:gd name="connsiteX156" fmla="*/ 10560 w 1573071"/>
              <a:gd name="connsiteY156" fmla="*/ 1706932 h 2172313"/>
              <a:gd name="connsiteX157" fmla="*/ 1037 w 1573071"/>
              <a:gd name="connsiteY157" fmla="*/ 1654548 h 2172313"/>
              <a:gd name="connsiteX158" fmla="*/ 34374 w 1573071"/>
              <a:gd name="connsiteY158" fmla="*/ 1566441 h 2172313"/>
              <a:gd name="connsiteX159" fmla="*/ 60568 w 1573071"/>
              <a:gd name="connsiteY159" fmla="*/ 1518816 h 2172313"/>
              <a:gd name="connsiteX160" fmla="*/ 81999 w 1573071"/>
              <a:gd name="connsiteY160" fmla="*/ 1471191 h 2172313"/>
              <a:gd name="connsiteX161" fmla="*/ 108194 w 1573071"/>
              <a:gd name="connsiteY161" fmla="*/ 1433091 h 2172313"/>
              <a:gd name="connsiteX162" fmla="*/ 146293 w 1573071"/>
              <a:gd name="connsiteY162" fmla="*/ 1423566 h 2172313"/>
              <a:gd name="connsiteX163" fmla="*/ 153438 w 1573071"/>
              <a:gd name="connsiteY163" fmla="*/ 1387848 h 2172313"/>
              <a:gd name="connsiteX164" fmla="*/ 262975 w 1573071"/>
              <a:gd name="connsiteY164" fmla="*/ 1268785 h 2172313"/>
              <a:gd name="connsiteX165" fmla="*/ 286787 w 1573071"/>
              <a:gd name="connsiteY165" fmla="*/ 1130670 h 2172313"/>
              <a:gd name="connsiteX166" fmla="*/ 282025 w 1573071"/>
              <a:gd name="connsiteY166" fmla="*/ 1049710 h 2172313"/>
              <a:gd name="connsiteX167" fmla="*/ 196300 w 1573071"/>
              <a:gd name="connsiteY167" fmla="*/ 1037804 h 2172313"/>
              <a:gd name="connsiteX168" fmla="*/ 179632 w 1573071"/>
              <a:gd name="connsiteY168" fmla="*/ 956841 h 2172313"/>
              <a:gd name="connsiteX169" fmla="*/ 186775 w 1573071"/>
              <a:gd name="connsiteY169" fmla="*/ 890166 h 2172313"/>
              <a:gd name="connsiteX170" fmla="*/ 148675 w 1573071"/>
              <a:gd name="connsiteY170" fmla="*/ 852066 h 2172313"/>
              <a:gd name="connsiteX171" fmla="*/ 127244 w 1573071"/>
              <a:gd name="connsiteY171" fmla="*/ 811584 h 2172313"/>
              <a:gd name="connsiteX172" fmla="*/ 117719 w 1573071"/>
              <a:gd name="connsiteY172" fmla="*/ 752054 h 2172313"/>
              <a:gd name="connsiteX173" fmla="*/ 102097 w 1573071"/>
              <a:gd name="connsiteY173" fmla="*/ 671900 h 2172313"/>
              <a:gd name="connsiteX0" fmla="*/ 102097 w 1573071"/>
              <a:gd name="connsiteY0" fmla="*/ 671900 h 2172313"/>
              <a:gd name="connsiteX1" fmla="*/ 91525 w 1573071"/>
              <a:gd name="connsiteY1" fmla="*/ 590128 h 2172313"/>
              <a:gd name="connsiteX2" fmla="*/ 93907 w 1573071"/>
              <a:gd name="connsiteY2" fmla="*/ 525834 h 2172313"/>
              <a:gd name="connsiteX3" fmla="*/ 201856 w 1573071"/>
              <a:gd name="connsiteY3" fmla="*/ 502815 h 2172313"/>
              <a:gd name="connsiteX4" fmla="*/ 334410 w 1573071"/>
              <a:gd name="connsiteY4" fmla="*/ 468686 h 2172313"/>
              <a:gd name="connsiteX5" fmla="*/ 384418 w 1573071"/>
              <a:gd name="connsiteY5" fmla="*/ 471065 h 2172313"/>
              <a:gd name="connsiteX6" fmla="*/ 432041 w 1573071"/>
              <a:gd name="connsiteY6" fmla="*/ 432967 h 2172313"/>
              <a:gd name="connsiteX7" fmla="*/ 484429 w 1573071"/>
              <a:gd name="connsiteY7" fmla="*/ 430586 h 2172313"/>
              <a:gd name="connsiteX8" fmla="*/ 508243 w 1573071"/>
              <a:gd name="connsiteY8" fmla="*/ 406772 h 2172313"/>
              <a:gd name="connsiteX9" fmla="*/ 567774 w 1573071"/>
              <a:gd name="connsiteY9" fmla="*/ 347239 h 2172313"/>
              <a:gd name="connsiteX10" fmla="*/ 577297 w 1573071"/>
              <a:gd name="connsiteY10" fmla="*/ 363911 h 2172313"/>
              <a:gd name="connsiteX11" fmla="*/ 598729 w 1573071"/>
              <a:gd name="connsiteY11" fmla="*/ 328192 h 2172313"/>
              <a:gd name="connsiteX12" fmla="*/ 636830 w 1573071"/>
              <a:gd name="connsiteY12" fmla="*/ 304377 h 2172313"/>
              <a:gd name="connsiteX13" fmla="*/ 713029 w 1573071"/>
              <a:gd name="connsiteY13" fmla="*/ 256754 h 2172313"/>
              <a:gd name="connsiteX14" fmla="*/ 741604 w 1573071"/>
              <a:gd name="connsiteY14" fmla="*/ 259136 h 2172313"/>
              <a:gd name="connsiteX15" fmla="*/ 784468 w 1573071"/>
              <a:gd name="connsiteY15" fmla="*/ 232940 h 2172313"/>
              <a:gd name="connsiteX16" fmla="*/ 820185 w 1573071"/>
              <a:gd name="connsiteY16" fmla="*/ 225799 h 2172313"/>
              <a:gd name="connsiteX17" fmla="*/ 855903 w 1573071"/>
              <a:gd name="connsiteY17" fmla="*/ 182936 h 2172313"/>
              <a:gd name="connsiteX18" fmla="*/ 908291 w 1573071"/>
              <a:gd name="connsiteY18" fmla="*/ 123405 h 2172313"/>
              <a:gd name="connsiteX19" fmla="*/ 901147 w 1573071"/>
              <a:gd name="connsiteY19" fmla="*/ 73399 h 2172313"/>
              <a:gd name="connsiteX20" fmla="*/ 920197 w 1573071"/>
              <a:gd name="connsiteY20" fmla="*/ 28155 h 2172313"/>
              <a:gd name="connsiteX21" fmla="*/ 922579 w 1573071"/>
              <a:gd name="connsiteY21" fmla="*/ 54349 h 2172313"/>
              <a:gd name="connsiteX22" fmla="*/ 946391 w 1573071"/>
              <a:gd name="connsiteY22" fmla="*/ 32917 h 2172313"/>
              <a:gd name="connsiteX23" fmla="*/ 982113 w 1573071"/>
              <a:gd name="connsiteY23" fmla="*/ 32915 h 2172313"/>
              <a:gd name="connsiteX24" fmla="*/ 1032116 w 1573071"/>
              <a:gd name="connsiteY24" fmla="*/ 59111 h 2172313"/>
              <a:gd name="connsiteX25" fmla="*/ 1060693 w 1573071"/>
              <a:gd name="connsiteY25" fmla="*/ 16246 h 2172313"/>
              <a:gd name="connsiteX26" fmla="*/ 1155942 w 1573071"/>
              <a:gd name="connsiteY26" fmla="*/ 6721 h 2172313"/>
              <a:gd name="connsiteX27" fmla="*/ 1182135 w 1573071"/>
              <a:gd name="connsiteY27" fmla="*/ 1961 h 2172313"/>
              <a:gd name="connsiteX28" fmla="*/ 1255954 w 1573071"/>
              <a:gd name="connsiteY28" fmla="*/ 44824 h 2172313"/>
              <a:gd name="connsiteX29" fmla="*/ 1310722 w 1573071"/>
              <a:gd name="connsiteY29" fmla="*/ 111499 h 2172313"/>
              <a:gd name="connsiteX30" fmla="*/ 1253572 w 1573071"/>
              <a:gd name="connsiteY30" fmla="*/ 125786 h 2172313"/>
              <a:gd name="connsiteX31" fmla="*/ 1229760 w 1573071"/>
              <a:gd name="connsiteY31" fmla="*/ 159124 h 2172313"/>
              <a:gd name="connsiteX32" fmla="*/ 1272622 w 1573071"/>
              <a:gd name="connsiteY32" fmla="*/ 178174 h 2172313"/>
              <a:gd name="connsiteX33" fmla="*/ 1298816 w 1573071"/>
              <a:gd name="connsiteY33" fmla="*/ 175792 h 2172313"/>
              <a:gd name="connsiteX34" fmla="*/ 1322629 w 1573071"/>
              <a:gd name="connsiteY34" fmla="*/ 192461 h 2172313"/>
              <a:gd name="connsiteX35" fmla="*/ 1351204 w 1573071"/>
              <a:gd name="connsiteY35" fmla="*/ 190080 h 2172313"/>
              <a:gd name="connsiteX36" fmla="*/ 1370255 w 1573071"/>
              <a:gd name="connsiteY36" fmla="*/ 201984 h 2172313"/>
              <a:gd name="connsiteX37" fmla="*/ 1289291 w 1573071"/>
              <a:gd name="connsiteY37" fmla="*/ 328192 h 2172313"/>
              <a:gd name="connsiteX38" fmla="*/ 1260716 w 1573071"/>
              <a:gd name="connsiteY38" fmla="*/ 340099 h 2172313"/>
              <a:gd name="connsiteX39" fmla="*/ 1184516 w 1573071"/>
              <a:gd name="connsiteY39" fmla="*/ 306761 h 2172313"/>
              <a:gd name="connsiteX40" fmla="*/ 1101172 w 1573071"/>
              <a:gd name="connsiteY40" fmla="*/ 251992 h 2172313"/>
              <a:gd name="connsiteX41" fmla="*/ 1003541 w 1573071"/>
              <a:gd name="connsiteY41" fmla="*/ 278186 h 2172313"/>
              <a:gd name="connsiteX42" fmla="*/ 991635 w 1573071"/>
              <a:gd name="connsiteY42" fmla="*/ 313905 h 2172313"/>
              <a:gd name="connsiteX43" fmla="*/ 1036879 w 1573071"/>
              <a:gd name="connsiteY43" fmla="*/ 342480 h 2172313"/>
              <a:gd name="connsiteX44" fmla="*/ 1063072 w 1573071"/>
              <a:gd name="connsiteY44" fmla="*/ 392486 h 2172313"/>
              <a:gd name="connsiteX45" fmla="*/ 1060691 w 1573071"/>
              <a:gd name="connsiteY45" fmla="*/ 411536 h 2172313"/>
              <a:gd name="connsiteX46" fmla="*/ 1044022 w 1573071"/>
              <a:gd name="connsiteY46" fmla="*/ 482974 h 2172313"/>
              <a:gd name="connsiteX47" fmla="*/ 1017829 w 1573071"/>
              <a:gd name="connsiteY47" fmla="*/ 530599 h 2172313"/>
              <a:gd name="connsiteX48" fmla="*/ 986872 w 1573071"/>
              <a:gd name="connsiteY48" fmla="*/ 556792 h 2172313"/>
              <a:gd name="connsiteX49" fmla="*/ 972585 w 1573071"/>
              <a:gd name="connsiteY49" fmla="*/ 618705 h 2172313"/>
              <a:gd name="connsiteX50" fmla="*/ 1044022 w 1573071"/>
              <a:gd name="connsiteY50" fmla="*/ 630611 h 2172313"/>
              <a:gd name="connsiteX51" fmla="*/ 1079741 w 1573071"/>
              <a:gd name="connsiteY51" fmla="*/ 590130 h 2172313"/>
              <a:gd name="connsiteX52" fmla="*/ 1110697 w 1573071"/>
              <a:gd name="connsiteY52" fmla="*/ 563936 h 2172313"/>
              <a:gd name="connsiteX53" fmla="*/ 1179754 w 1573071"/>
              <a:gd name="connsiteY53" fmla="*/ 554411 h 2172313"/>
              <a:gd name="connsiteX54" fmla="*/ 1189279 w 1573071"/>
              <a:gd name="connsiteY54" fmla="*/ 623467 h 2172313"/>
              <a:gd name="connsiteX55" fmla="*/ 1251191 w 1573071"/>
              <a:gd name="connsiteY55" fmla="*/ 659186 h 2172313"/>
              <a:gd name="connsiteX56" fmla="*/ 1263097 w 1573071"/>
              <a:gd name="connsiteY56" fmla="*/ 678236 h 2172313"/>
              <a:gd name="connsiteX57" fmla="*/ 1294054 w 1573071"/>
              <a:gd name="connsiteY57" fmla="*/ 675855 h 2172313"/>
              <a:gd name="connsiteX58" fmla="*/ 1272622 w 1573071"/>
              <a:gd name="connsiteY58" fmla="*/ 637755 h 2172313"/>
              <a:gd name="connsiteX59" fmla="*/ 1320247 w 1573071"/>
              <a:gd name="connsiteY59" fmla="*/ 640136 h 2172313"/>
              <a:gd name="connsiteX60" fmla="*/ 1332154 w 1573071"/>
              <a:gd name="connsiteY60" fmla="*/ 675855 h 2172313"/>
              <a:gd name="connsiteX61" fmla="*/ 1346442 w 1573071"/>
              <a:gd name="connsiteY61" fmla="*/ 644899 h 2172313"/>
              <a:gd name="connsiteX62" fmla="*/ 1375016 w 1573071"/>
              <a:gd name="connsiteY62" fmla="*/ 654424 h 2172313"/>
              <a:gd name="connsiteX63" fmla="*/ 1432166 w 1573071"/>
              <a:gd name="connsiteY63" fmla="*/ 644899 h 2172313"/>
              <a:gd name="connsiteX64" fmla="*/ 1448835 w 1573071"/>
              <a:gd name="connsiteY64" fmla="*/ 623467 h 2172313"/>
              <a:gd name="connsiteX65" fmla="*/ 1501222 w 1573071"/>
              <a:gd name="connsiteY65" fmla="*/ 640136 h 2172313"/>
              <a:gd name="connsiteX66" fmla="*/ 1505985 w 1573071"/>
              <a:gd name="connsiteY66" fmla="*/ 678236 h 2172313"/>
              <a:gd name="connsiteX67" fmla="*/ 1532179 w 1573071"/>
              <a:gd name="connsiteY67" fmla="*/ 687761 h 2172313"/>
              <a:gd name="connsiteX68" fmla="*/ 1522654 w 1573071"/>
              <a:gd name="connsiteY68" fmla="*/ 737767 h 2172313"/>
              <a:gd name="connsiteX69" fmla="*/ 1555991 w 1573071"/>
              <a:gd name="connsiteY69" fmla="*/ 754436 h 2172313"/>
              <a:gd name="connsiteX70" fmla="*/ 1555991 w 1573071"/>
              <a:gd name="connsiteY70" fmla="*/ 792536 h 2172313"/>
              <a:gd name="connsiteX71" fmla="*/ 1517891 w 1573071"/>
              <a:gd name="connsiteY71" fmla="*/ 787774 h 2172313"/>
              <a:gd name="connsiteX72" fmla="*/ 1479791 w 1573071"/>
              <a:gd name="connsiteY72" fmla="*/ 809205 h 2172313"/>
              <a:gd name="connsiteX73" fmla="*/ 1501222 w 1573071"/>
              <a:gd name="connsiteY73" fmla="*/ 825874 h 2172313"/>
              <a:gd name="connsiteX74" fmla="*/ 1541704 w 1573071"/>
              <a:gd name="connsiteY74" fmla="*/ 830636 h 2172313"/>
              <a:gd name="connsiteX75" fmla="*/ 1572660 w 1573071"/>
              <a:gd name="connsiteY75" fmla="*/ 861592 h 2172313"/>
              <a:gd name="connsiteX76" fmla="*/ 1560756 w 1573071"/>
              <a:gd name="connsiteY76" fmla="*/ 892547 h 2172313"/>
              <a:gd name="connsiteX77" fmla="*/ 1558376 w 1573071"/>
              <a:gd name="connsiteY77" fmla="*/ 923504 h 2172313"/>
              <a:gd name="connsiteX78" fmla="*/ 1555991 w 1573071"/>
              <a:gd name="connsiteY78" fmla="*/ 954461 h 2172313"/>
              <a:gd name="connsiteX79" fmla="*/ 1567897 w 1573071"/>
              <a:gd name="connsiteY79" fmla="*/ 973511 h 2172313"/>
              <a:gd name="connsiteX80" fmla="*/ 1517894 w 1573071"/>
              <a:gd name="connsiteY80" fmla="*/ 956839 h 2172313"/>
              <a:gd name="connsiteX81" fmla="*/ 1463123 w 1573071"/>
              <a:gd name="connsiteY81" fmla="*/ 975893 h 2172313"/>
              <a:gd name="connsiteX82" fmla="*/ 1425022 w 1573071"/>
              <a:gd name="connsiteY82" fmla="*/ 933030 h 2172313"/>
              <a:gd name="connsiteX83" fmla="*/ 1403591 w 1573071"/>
              <a:gd name="connsiteY83" fmla="*/ 925886 h 2172313"/>
              <a:gd name="connsiteX84" fmla="*/ 1389304 w 1573071"/>
              <a:gd name="connsiteY84" fmla="*/ 940174 h 2172313"/>
              <a:gd name="connsiteX85" fmla="*/ 1398829 w 1573071"/>
              <a:gd name="connsiteY85" fmla="*/ 968749 h 2172313"/>
              <a:gd name="connsiteX86" fmla="*/ 1348822 w 1573071"/>
              <a:gd name="connsiteY86" fmla="*/ 968749 h 2172313"/>
              <a:gd name="connsiteX87" fmla="*/ 1267860 w 1573071"/>
              <a:gd name="connsiteY87" fmla="*/ 987799 h 2172313"/>
              <a:gd name="connsiteX88" fmla="*/ 1239285 w 1573071"/>
              <a:gd name="connsiteY88" fmla="*/ 1009230 h 2172313"/>
              <a:gd name="connsiteX89" fmla="*/ 1213091 w 1573071"/>
              <a:gd name="connsiteY89" fmla="*/ 1013992 h 2172313"/>
              <a:gd name="connsiteX90" fmla="*/ 1191660 w 1573071"/>
              <a:gd name="connsiteY90" fmla="*/ 1025899 h 2172313"/>
              <a:gd name="connsiteX91" fmla="*/ 1160704 w 1573071"/>
              <a:gd name="connsiteY91" fmla="*/ 1023517 h 2172313"/>
              <a:gd name="connsiteX92" fmla="*/ 1101172 w 1573071"/>
              <a:gd name="connsiteY92" fmla="*/ 1049711 h 2172313"/>
              <a:gd name="connsiteX93" fmla="*/ 1060691 w 1573071"/>
              <a:gd name="connsiteY93" fmla="*/ 1042567 h 2172313"/>
              <a:gd name="connsiteX94" fmla="*/ 1022591 w 1573071"/>
              <a:gd name="connsiteY94" fmla="*/ 1063999 h 2172313"/>
              <a:gd name="connsiteX95" fmla="*/ 994016 w 1573071"/>
              <a:gd name="connsiteY95" fmla="*/ 1080667 h 2172313"/>
              <a:gd name="connsiteX96" fmla="*/ 989254 w 1573071"/>
              <a:gd name="connsiteY96" fmla="*/ 1109242 h 2172313"/>
              <a:gd name="connsiteX97" fmla="*/ 960679 w 1573071"/>
              <a:gd name="connsiteY97" fmla="*/ 1097336 h 2172313"/>
              <a:gd name="connsiteX98" fmla="*/ 958300 w 1573071"/>
              <a:gd name="connsiteY98" fmla="*/ 1147341 h 2172313"/>
              <a:gd name="connsiteX99" fmla="*/ 979731 w 1573071"/>
              <a:gd name="connsiteY99" fmla="*/ 1156865 h 2172313"/>
              <a:gd name="connsiteX100" fmla="*/ 974968 w 1573071"/>
              <a:gd name="connsiteY100" fmla="*/ 1230683 h 2172313"/>
              <a:gd name="connsiteX101" fmla="*/ 984494 w 1573071"/>
              <a:gd name="connsiteY101" fmla="*/ 1292598 h 2172313"/>
              <a:gd name="connsiteX102" fmla="*/ 1032119 w 1573071"/>
              <a:gd name="connsiteY102" fmla="*/ 1373560 h 2172313"/>
              <a:gd name="connsiteX103" fmla="*/ 1072600 w 1573071"/>
              <a:gd name="connsiteY103" fmla="*/ 1394991 h 2172313"/>
              <a:gd name="connsiteX104" fmla="*/ 1089269 w 1573071"/>
              <a:gd name="connsiteY104" fmla="*/ 1461666 h 2172313"/>
              <a:gd name="connsiteX105" fmla="*/ 1122607 w 1573071"/>
              <a:gd name="connsiteY105" fmla="*/ 1487860 h 2172313"/>
              <a:gd name="connsiteX106" fmla="*/ 1163088 w 1573071"/>
              <a:gd name="connsiteY106" fmla="*/ 1547391 h 2172313"/>
              <a:gd name="connsiteX107" fmla="*/ 1191663 w 1573071"/>
              <a:gd name="connsiteY107" fmla="*/ 1561679 h 2172313"/>
              <a:gd name="connsiteX108" fmla="*/ 1220238 w 1573071"/>
              <a:gd name="connsiteY108" fmla="*/ 1599778 h 2172313"/>
              <a:gd name="connsiteX109" fmla="*/ 1215943 w 1573071"/>
              <a:gd name="connsiteY109" fmla="*/ 1619638 h 2172313"/>
              <a:gd name="connsiteX110" fmla="*/ 1196425 w 1573071"/>
              <a:gd name="connsiteY110" fmla="*/ 1668835 h 2172313"/>
              <a:gd name="connsiteX111" fmla="*/ 1144037 w 1573071"/>
              <a:gd name="connsiteY111" fmla="*/ 1664071 h 2172313"/>
              <a:gd name="connsiteX112" fmla="*/ 1124987 w 1573071"/>
              <a:gd name="connsiteY112" fmla="*/ 1709314 h 2172313"/>
              <a:gd name="connsiteX113" fmla="*/ 1048787 w 1573071"/>
              <a:gd name="connsiteY113" fmla="*/ 1742652 h 2172313"/>
              <a:gd name="connsiteX114" fmla="*/ 1020212 w 1573071"/>
              <a:gd name="connsiteY114" fmla="*/ 1802183 h 2172313"/>
              <a:gd name="connsiteX115" fmla="*/ 1036881 w 1573071"/>
              <a:gd name="connsiteY115" fmla="*/ 1849808 h 2172313"/>
              <a:gd name="connsiteX116" fmla="*/ 1017832 w 1573071"/>
              <a:gd name="connsiteY116" fmla="*/ 1890291 h 2172313"/>
              <a:gd name="connsiteX117" fmla="*/ 984493 w 1573071"/>
              <a:gd name="connsiteY117" fmla="*/ 1887908 h 2172313"/>
              <a:gd name="connsiteX118" fmla="*/ 982112 w 1573071"/>
              <a:gd name="connsiteY118" fmla="*/ 1952202 h 2172313"/>
              <a:gd name="connsiteX119" fmla="*/ 946393 w 1573071"/>
              <a:gd name="connsiteY119" fmla="*/ 1968871 h 2172313"/>
              <a:gd name="connsiteX120" fmla="*/ 910674 w 1573071"/>
              <a:gd name="connsiteY120" fmla="*/ 1976014 h 2172313"/>
              <a:gd name="connsiteX121" fmla="*/ 910674 w 1573071"/>
              <a:gd name="connsiteY121" fmla="*/ 2040308 h 2172313"/>
              <a:gd name="connsiteX122" fmla="*/ 967824 w 1573071"/>
              <a:gd name="connsiteY122" fmla="*/ 2049833 h 2172313"/>
              <a:gd name="connsiteX123" fmla="*/ 1001162 w 1573071"/>
              <a:gd name="connsiteY123" fmla="*/ 2045071 h 2172313"/>
              <a:gd name="connsiteX124" fmla="*/ 1005922 w 1573071"/>
              <a:gd name="connsiteY124" fmla="*/ 2118890 h 2172313"/>
              <a:gd name="connsiteX125" fmla="*/ 982112 w 1573071"/>
              <a:gd name="connsiteY125" fmla="*/ 2140321 h 2172313"/>
              <a:gd name="connsiteX126" fmla="*/ 870193 w 1573071"/>
              <a:gd name="connsiteY126" fmla="*/ 2147466 h 2172313"/>
              <a:gd name="connsiteX127" fmla="*/ 824949 w 1573071"/>
              <a:gd name="connsiteY127" fmla="*/ 2171279 h 2172313"/>
              <a:gd name="connsiteX128" fmla="*/ 770179 w 1573071"/>
              <a:gd name="connsiteY128" fmla="*/ 2154608 h 2172313"/>
              <a:gd name="connsiteX129" fmla="*/ 763035 w 1573071"/>
              <a:gd name="connsiteY129" fmla="*/ 2121276 h 2172313"/>
              <a:gd name="connsiteX130" fmla="*/ 727316 w 1573071"/>
              <a:gd name="connsiteY130" fmla="*/ 2104608 h 2172313"/>
              <a:gd name="connsiteX131" fmla="*/ 674929 w 1573071"/>
              <a:gd name="connsiteY131" fmla="*/ 2092701 h 2172313"/>
              <a:gd name="connsiteX132" fmla="*/ 636831 w 1573071"/>
              <a:gd name="connsiteY132" fmla="*/ 2118892 h 2172313"/>
              <a:gd name="connsiteX133" fmla="*/ 591587 w 1573071"/>
              <a:gd name="connsiteY133" fmla="*/ 2118890 h 2172313"/>
              <a:gd name="connsiteX134" fmla="*/ 553487 w 1573071"/>
              <a:gd name="connsiteY134" fmla="*/ 2095078 h 2172313"/>
              <a:gd name="connsiteX135" fmla="*/ 534437 w 1573071"/>
              <a:gd name="connsiteY135" fmla="*/ 2080791 h 2172313"/>
              <a:gd name="connsiteX136" fmla="*/ 522531 w 1573071"/>
              <a:gd name="connsiteY136" fmla="*/ 2045073 h 2172313"/>
              <a:gd name="connsiteX137" fmla="*/ 513006 w 1573071"/>
              <a:gd name="connsiteY137" fmla="*/ 1999829 h 2172313"/>
              <a:gd name="connsiteX138" fmla="*/ 510624 w 1573071"/>
              <a:gd name="connsiteY138" fmla="*/ 1968871 h 2172313"/>
              <a:gd name="connsiteX139" fmla="*/ 460618 w 1573071"/>
              <a:gd name="connsiteY139" fmla="*/ 1971254 h 2172313"/>
              <a:gd name="connsiteX140" fmla="*/ 427282 w 1573071"/>
              <a:gd name="connsiteY140" fmla="*/ 1935535 h 2172313"/>
              <a:gd name="connsiteX141" fmla="*/ 382037 w 1573071"/>
              <a:gd name="connsiteY141" fmla="*/ 1918865 h 2172313"/>
              <a:gd name="connsiteX142" fmla="*/ 367749 w 1573071"/>
              <a:gd name="connsiteY142" fmla="*/ 1868860 h 2172313"/>
              <a:gd name="connsiteX143" fmla="*/ 365368 w 1573071"/>
              <a:gd name="connsiteY143" fmla="*/ 1847428 h 2172313"/>
              <a:gd name="connsiteX144" fmla="*/ 334413 w 1573071"/>
              <a:gd name="connsiteY144" fmla="*/ 1802185 h 2172313"/>
              <a:gd name="connsiteX145" fmla="*/ 291549 w 1573071"/>
              <a:gd name="connsiteY145" fmla="*/ 1778372 h 2172313"/>
              <a:gd name="connsiteX146" fmla="*/ 248688 w 1573071"/>
              <a:gd name="connsiteY146" fmla="*/ 1749798 h 2172313"/>
              <a:gd name="connsiteX147" fmla="*/ 215349 w 1573071"/>
              <a:gd name="connsiteY147" fmla="*/ 1740272 h 2172313"/>
              <a:gd name="connsiteX148" fmla="*/ 217731 w 1573071"/>
              <a:gd name="connsiteY148" fmla="*/ 1695026 h 2172313"/>
              <a:gd name="connsiteX149" fmla="*/ 174868 w 1573071"/>
              <a:gd name="connsiteY149" fmla="*/ 1709316 h 2172313"/>
              <a:gd name="connsiteX150" fmla="*/ 186775 w 1573071"/>
              <a:gd name="connsiteY150" fmla="*/ 1742654 h 2172313"/>
              <a:gd name="connsiteX151" fmla="*/ 179631 w 1573071"/>
              <a:gd name="connsiteY151" fmla="*/ 1759323 h 2172313"/>
              <a:gd name="connsiteX152" fmla="*/ 141531 w 1573071"/>
              <a:gd name="connsiteY152" fmla="*/ 1730748 h 2172313"/>
              <a:gd name="connsiteX153" fmla="*/ 98669 w 1573071"/>
              <a:gd name="connsiteY153" fmla="*/ 1728366 h 2172313"/>
              <a:gd name="connsiteX154" fmla="*/ 43899 w 1573071"/>
              <a:gd name="connsiteY154" fmla="*/ 1709316 h 2172313"/>
              <a:gd name="connsiteX155" fmla="*/ 10560 w 1573071"/>
              <a:gd name="connsiteY155" fmla="*/ 1706932 h 2172313"/>
              <a:gd name="connsiteX156" fmla="*/ 1037 w 1573071"/>
              <a:gd name="connsiteY156" fmla="*/ 1654548 h 2172313"/>
              <a:gd name="connsiteX157" fmla="*/ 34374 w 1573071"/>
              <a:gd name="connsiteY157" fmla="*/ 1566441 h 2172313"/>
              <a:gd name="connsiteX158" fmla="*/ 60568 w 1573071"/>
              <a:gd name="connsiteY158" fmla="*/ 1518816 h 2172313"/>
              <a:gd name="connsiteX159" fmla="*/ 81999 w 1573071"/>
              <a:gd name="connsiteY159" fmla="*/ 1471191 h 2172313"/>
              <a:gd name="connsiteX160" fmla="*/ 108194 w 1573071"/>
              <a:gd name="connsiteY160" fmla="*/ 1433091 h 2172313"/>
              <a:gd name="connsiteX161" fmla="*/ 146293 w 1573071"/>
              <a:gd name="connsiteY161" fmla="*/ 1423566 h 2172313"/>
              <a:gd name="connsiteX162" fmla="*/ 153438 w 1573071"/>
              <a:gd name="connsiteY162" fmla="*/ 1387848 h 2172313"/>
              <a:gd name="connsiteX163" fmla="*/ 262975 w 1573071"/>
              <a:gd name="connsiteY163" fmla="*/ 1268785 h 2172313"/>
              <a:gd name="connsiteX164" fmla="*/ 286787 w 1573071"/>
              <a:gd name="connsiteY164" fmla="*/ 1130670 h 2172313"/>
              <a:gd name="connsiteX165" fmla="*/ 282025 w 1573071"/>
              <a:gd name="connsiteY165" fmla="*/ 1049710 h 2172313"/>
              <a:gd name="connsiteX166" fmla="*/ 196300 w 1573071"/>
              <a:gd name="connsiteY166" fmla="*/ 1037804 h 2172313"/>
              <a:gd name="connsiteX167" fmla="*/ 179632 w 1573071"/>
              <a:gd name="connsiteY167" fmla="*/ 956841 h 2172313"/>
              <a:gd name="connsiteX168" fmla="*/ 186775 w 1573071"/>
              <a:gd name="connsiteY168" fmla="*/ 890166 h 2172313"/>
              <a:gd name="connsiteX169" fmla="*/ 148675 w 1573071"/>
              <a:gd name="connsiteY169" fmla="*/ 852066 h 2172313"/>
              <a:gd name="connsiteX170" fmla="*/ 127244 w 1573071"/>
              <a:gd name="connsiteY170" fmla="*/ 811584 h 2172313"/>
              <a:gd name="connsiteX171" fmla="*/ 117719 w 1573071"/>
              <a:gd name="connsiteY171" fmla="*/ 752054 h 2172313"/>
              <a:gd name="connsiteX172" fmla="*/ 102097 w 1573071"/>
              <a:gd name="connsiteY172" fmla="*/ 671900 h 2172313"/>
              <a:gd name="connsiteX0" fmla="*/ 102097 w 1573071"/>
              <a:gd name="connsiteY0" fmla="*/ 671900 h 2172313"/>
              <a:gd name="connsiteX1" fmla="*/ 91525 w 1573071"/>
              <a:gd name="connsiteY1" fmla="*/ 590128 h 2172313"/>
              <a:gd name="connsiteX2" fmla="*/ 93907 w 1573071"/>
              <a:gd name="connsiteY2" fmla="*/ 525834 h 2172313"/>
              <a:gd name="connsiteX3" fmla="*/ 201856 w 1573071"/>
              <a:gd name="connsiteY3" fmla="*/ 502815 h 2172313"/>
              <a:gd name="connsiteX4" fmla="*/ 334410 w 1573071"/>
              <a:gd name="connsiteY4" fmla="*/ 468686 h 2172313"/>
              <a:gd name="connsiteX5" fmla="*/ 384418 w 1573071"/>
              <a:gd name="connsiteY5" fmla="*/ 471065 h 2172313"/>
              <a:gd name="connsiteX6" fmla="*/ 432041 w 1573071"/>
              <a:gd name="connsiteY6" fmla="*/ 432967 h 2172313"/>
              <a:gd name="connsiteX7" fmla="*/ 484429 w 1573071"/>
              <a:gd name="connsiteY7" fmla="*/ 430586 h 2172313"/>
              <a:gd name="connsiteX8" fmla="*/ 508243 w 1573071"/>
              <a:gd name="connsiteY8" fmla="*/ 406772 h 2172313"/>
              <a:gd name="connsiteX9" fmla="*/ 567774 w 1573071"/>
              <a:gd name="connsiteY9" fmla="*/ 347239 h 2172313"/>
              <a:gd name="connsiteX10" fmla="*/ 577297 w 1573071"/>
              <a:gd name="connsiteY10" fmla="*/ 363911 h 2172313"/>
              <a:gd name="connsiteX11" fmla="*/ 598729 w 1573071"/>
              <a:gd name="connsiteY11" fmla="*/ 328192 h 2172313"/>
              <a:gd name="connsiteX12" fmla="*/ 636830 w 1573071"/>
              <a:gd name="connsiteY12" fmla="*/ 304377 h 2172313"/>
              <a:gd name="connsiteX13" fmla="*/ 713029 w 1573071"/>
              <a:gd name="connsiteY13" fmla="*/ 256754 h 2172313"/>
              <a:gd name="connsiteX14" fmla="*/ 741604 w 1573071"/>
              <a:gd name="connsiteY14" fmla="*/ 259136 h 2172313"/>
              <a:gd name="connsiteX15" fmla="*/ 784468 w 1573071"/>
              <a:gd name="connsiteY15" fmla="*/ 232940 h 2172313"/>
              <a:gd name="connsiteX16" fmla="*/ 820185 w 1573071"/>
              <a:gd name="connsiteY16" fmla="*/ 225799 h 2172313"/>
              <a:gd name="connsiteX17" fmla="*/ 855903 w 1573071"/>
              <a:gd name="connsiteY17" fmla="*/ 182936 h 2172313"/>
              <a:gd name="connsiteX18" fmla="*/ 908291 w 1573071"/>
              <a:gd name="connsiteY18" fmla="*/ 123405 h 2172313"/>
              <a:gd name="connsiteX19" fmla="*/ 901147 w 1573071"/>
              <a:gd name="connsiteY19" fmla="*/ 73399 h 2172313"/>
              <a:gd name="connsiteX20" fmla="*/ 920197 w 1573071"/>
              <a:gd name="connsiteY20" fmla="*/ 28155 h 2172313"/>
              <a:gd name="connsiteX21" fmla="*/ 922579 w 1573071"/>
              <a:gd name="connsiteY21" fmla="*/ 54349 h 2172313"/>
              <a:gd name="connsiteX22" fmla="*/ 946391 w 1573071"/>
              <a:gd name="connsiteY22" fmla="*/ 32917 h 2172313"/>
              <a:gd name="connsiteX23" fmla="*/ 982113 w 1573071"/>
              <a:gd name="connsiteY23" fmla="*/ 32915 h 2172313"/>
              <a:gd name="connsiteX24" fmla="*/ 1032116 w 1573071"/>
              <a:gd name="connsiteY24" fmla="*/ 59111 h 2172313"/>
              <a:gd name="connsiteX25" fmla="*/ 1060693 w 1573071"/>
              <a:gd name="connsiteY25" fmla="*/ 16246 h 2172313"/>
              <a:gd name="connsiteX26" fmla="*/ 1155942 w 1573071"/>
              <a:gd name="connsiteY26" fmla="*/ 6721 h 2172313"/>
              <a:gd name="connsiteX27" fmla="*/ 1182135 w 1573071"/>
              <a:gd name="connsiteY27" fmla="*/ 1961 h 2172313"/>
              <a:gd name="connsiteX28" fmla="*/ 1255954 w 1573071"/>
              <a:gd name="connsiteY28" fmla="*/ 44824 h 2172313"/>
              <a:gd name="connsiteX29" fmla="*/ 1310722 w 1573071"/>
              <a:gd name="connsiteY29" fmla="*/ 111499 h 2172313"/>
              <a:gd name="connsiteX30" fmla="*/ 1253572 w 1573071"/>
              <a:gd name="connsiteY30" fmla="*/ 125786 h 2172313"/>
              <a:gd name="connsiteX31" fmla="*/ 1229760 w 1573071"/>
              <a:gd name="connsiteY31" fmla="*/ 159124 h 2172313"/>
              <a:gd name="connsiteX32" fmla="*/ 1272622 w 1573071"/>
              <a:gd name="connsiteY32" fmla="*/ 178174 h 2172313"/>
              <a:gd name="connsiteX33" fmla="*/ 1298816 w 1573071"/>
              <a:gd name="connsiteY33" fmla="*/ 175792 h 2172313"/>
              <a:gd name="connsiteX34" fmla="*/ 1322629 w 1573071"/>
              <a:gd name="connsiteY34" fmla="*/ 192461 h 2172313"/>
              <a:gd name="connsiteX35" fmla="*/ 1351204 w 1573071"/>
              <a:gd name="connsiteY35" fmla="*/ 190080 h 2172313"/>
              <a:gd name="connsiteX36" fmla="*/ 1370255 w 1573071"/>
              <a:gd name="connsiteY36" fmla="*/ 201984 h 2172313"/>
              <a:gd name="connsiteX37" fmla="*/ 1289291 w 1573071"/>
              <a:gd name="connsiteY37" fmla="*/ 328192 h 2172313"/>
              <a:gd name="connsiteX38" fmla="*/ 1260716 w 1573071"/>
              <a:gd name="connsiteY38" fmla="*/ 340099 h 2172313"/>
              <a:gd name="connsiteX39" fmla="*/ 1184516 w 1573071"/>
              <a:gd name="connsiteY39" fmla="*/ 306761 h 2172313"/>
              <a:gd name="connsiteX40" fmla="*/ 1101172 w 1573071"/>
              <a:gd name="connsiteY40" fmla="*/ 251992 h 2172313"/>
              <a:gd name="connsiteX41" fmla="*/ 1003541 w 1573071"/>
              <a:gd name="connsiteY41" fmla="*/ 278186 h 2172313"/>
              <a:gd name="connsiteX42" fmla="*/ 991635 w 1573071"/>
              <a:gd name="connsiteY42" fmla="*/ 313905 h 2172313"/>
              <a:gd name="connsiteX43" fmla="*/ 1036879 w 1573071"/>
              <a:gd name="connsiteY43" fmla="*/ 342480 h 2172313"/>
              <a:gd name="connsiteX44" fmla="*/ 1063072 w 1573071"/>
              <a:gd name="connsiteY44" fmla="*/ 392486 h 2172313"/>
              <a:gd name="connsiteX45" fmla="*/ 1060691 w 1573071"/>
              <a:gd name="connsiteY45" fmla="*/ 411536 h 2172313"/>
              <a:gd name="connsiteX46" fmla="*/ 1044022 w 1573071"/>
              <a:gd name="connsiteY46" fmla="*/ 482974 h 2172313"/>
              <a:gd name="connsiteX47" fmla="*/ 1017829 w 1573071"/>
              <a:gd name="connsiteY47" fmla="*/ 530599 h 2172313"/>
              <a:gd name="connsiteX48" fmla="*/ 986872 w 1573071"/>
              <a:gd name="connsiteY48" fmla="*/ 556792 h 2172313"/>
              <a:gd name="connsiteX49" fmla="*/ 972585 w 1573071"/>
              <a:gd name="connsiteY49" fmla="*/ 618705 h 2172313"/>
              <a:gd name="connsiteX50" fmla="*/ 1044022 w 1573071"/>
              <a:gd name="connsiteY50" fmla="*/ 630611 h 2172313"/>
              <a:gd name="connsiteX51" fmla="*/ 1079741 w 1573071"/>
              <a:gd name="connsiteY51" fmla="*/ 590130 h 2172313"/>
              <a:gd name="connsiteX52" fmla="*/ 1110697 w 1573071"/>
              <a:gd name="connsiteY52" fmla="*/ 563936 h 2172313"/>
              <a:gd name="connsiteX53" fmla="*/ 1179754 w 1573071"/>
              <a:gd name="connsiteY53" fmla="*/ 554411 h 2172313"/>
              <a:gd name="connsiteX54" fmla="*/ 1189279 w 1573071"/>
              <a:gd name="connsiteY54" fmla="*/ 623467 h 2172313"/>
              <a:gd name="connsiteX55" fmla="*/ 1251191 w 1573071"/>
              <a:gd name="connsiteY55" fmla="*/ 659186 h 2172313"/>
              <a:gd name="connsiteX56" fmla="*/ 1263097 w 1573071"/>
              <a:gd name="connsiteY56" fmla="*/ 678236 h 2172313"/>
              <a:gd name="connsiteX57" fmla="*/ 1294054 w 1573071"/>
              <a:gd name="connsiteY57" fmla="*/ 675855 h 2172313"/>
              <a:gd name="connsiteX58" fmla="*/ 1272622 w 1573071"/>
              <a:gd name="connsiteY58" fmla="*/ 637755 h 2172313"/>
              <a:gd name="connsiteX59" fmla="*/ 1320247 w 1573071"/>
              <a:gd name="connsiteY59" fmla="*/ 640136 h 2172313"/>
              <a:gd name="connsiteX60" fmla="*/ 1332154 w 1573071"/>
              <a:gd name="connsiteY60" fmla="*/ 675855 h 2172313"/>
              <a:gd name="connsiteX61" fmla="*/ 1346442 w 1573071"/>
              <a:gd name="connsiteY61" fmla="*/ 644899 h 2172313"/>
              <a:gd name="connsiteX62" fmla="*/ 1375016 w 1573071"/>
              <a:gd name="connsiteY62" fmla="*/ 654424 h 2172313"/>
              <a:gd name="connsiteX63" fmla="*/ 1432166 w 1573071"/>
              <a:gd name="connsiteY63" fmla="*/ 644899 h 2172313"/>
              <a:gd name="connsiteX64" fmla="*/ 1448835 w 1573071"/>
              <a:gd name="connsiteY64" fmla="*/ 623467 h 2172313"/>
              <a:gd name="connsiteX65" fmla="*/ 1501222 w 1573071"/>
              <a:gd name="connsiteY65" fmla="*/ 640136 h 2172313"/>
              <a:gd name="connsiteX66" fmla="*/ 1505985 w 1573071"/>
              <a:gd name="connsiteY66" fmla="*/ 678236 h 2172313"/>
              <a:gd name="connsiteX67" fmla="*/ 1532179 w 1573071"/>
              <a:gd name="connsiteY67" fmla="*/ 687761 h 2172313"/>
              <a:gd name="connsiteX68" fmla="*/ 1522654 w 1573071"/>
              <a:gd name="connsiteY68" fmla="*/ 737767 h 2172313"/>
              <a:gd name="connsiteX69" fmla="*/ 1555991 w 1573071"/>
              <a:gd name="connsiteY69" fmla="*/ 754436 h 2172313"/>
              <a:gd name="connsiteX70" fmla="*/ 1555991 w 1573071"/>
              <a:gd name="connsiteY70" fmla="*/ 792536 h 2172313"/>
              <a:gd name="connsiteX71" fmla="*/ 1517891 w 1573071"/>
              <a:gd name="connsiteY71" fmla="*/ 787774 h 2172313"/>
              <a:gd name="connsiteX72" fmla="*/ 1479791 w 1573071"/>
              <a:gd name="connsiteY72" fmla="*/ 809205 h 2172313"/>
              <a:gd name="connsiteX73" fmla="*/ 1501222 w 1573071"/>
              <a:gd name="connsiteY73" fmla="*/ 825874 h 2172313"/>
              <a:gd name="connsiteX74" fmla="*/ 1541704 w 1573071"/>
              <a:gd name="connsiteY74" fmla="*/ 830636 h 2172313"/>
              <a:gd name="connsiteX75" fmla="*/ 1572660 w 1573071"/>
              <a:gd name="connsiteY75" fmla="*/ 861592 h 2172313"/>
              <a:gd name="connsiteX76" fmla="*/ 1560756 w 1573071"/>
              <a:gd name="connsiteY76" fmla="*/ 892547 h 2172313"/>
              <a:gd name="connsiteX77" fmla="*/ 1558376 w 1573071"/>
              <a:gd name="connsiteY77" fmla="*/ 923504 h 2172313"/>
              <a:gd name="connsiteX78" fmla="*/ 1555991 w 1573071"/>
              <a:gd name="connsiteY78" fmla="*/ 954461 h 2172313"/>
              <a:gd name="connsiteX79" fmla="*/ 1567897 w 1573071"/>
              <a:gd name="connsiteY79" fmla="*/ 973511 h 2172313"/>
              <a:gd name="connsiteX80" fmla="*/ 1517894 w 1573071"/>
              <a:gd name="connsiteY80" fmla="*/ 956839 h 2172313"/>
              <a:gd name="connsiteX81" fmla="*/ 1463123 w 1573071"/>
              <a:gd name="connsiteY81" fmla="*/ 975893 h 2172313"/>
              <a:gd name="connsiteX82" fmla="*/ 1425022 w 1573071"/>
              <a:gd name="connsiteY82" fmla="*/ 933030 h 2172313"/>
              <a:gd name="connsiteX83" fmla="*/ 1403591 w 1573071"/>
              <a:gd name="connsiteY83" fmla="*/ 925886 h 2172313"/>
              <a:gd name="connsiteX84" fmla="*/ 1389304 w 1573071"/>
              <a:gd name="connsiteY84" fmla="*/ 940174 h 2172313"/>
              <a:gd name="connsiteX85" fmla="*/ 1398829 w 1573071"/>
              <a:gd name="connsiteY85" fmla="*/ 968749 h 2172313"/>
              <a:gd name="connsiteX86" fmla="*/ 1348822 w 1573071"/>
              <a:gd name="connsiteY86" fmla="*/ 968749 h 2172313"/>
              <a:gd name="connsiteX87" fmla="*/ 1267860 w 1573071"/>
              <a:gd name="connsiteY87" fmla="*/ 987799 h 2172313"/>
              <a:gd name="connsiteX88" fmla="*/ 1239285 w 1573071"/>
              <a:gd name="connsiteY88" fmla="*/ 1009230 h 2172313"/>
              <a:gd name="connsiteX89" fmla="*/ 1213091 w 1573071"/>
              <a:gd name="connsiteY89" fmla="*/ 1013992 h 2172313"/>
              <a:gd name="connsiteX90" fmla="*/ 1191660 w 1573071"/>
              <a:gd name="connsiteY90" fmla="*/ 1025899 h 2172313"/>
              <a:gd name="connsiteX91" fmla="*/ 1160704 w 1573071"/>
              <a:gd name="connsiteY91" fmla="*/ 1023517 h 2172313"/>
              <a:gd name="connsiteX92" fmla="*/ 1101172 w 1573071"/>
              <a:gd name="connsiteY92" fmla="*/ 1049711 h 2172313"/>
              <a:gd name="connsiteX93" fmla="*/ 1060691 w 1573071"/>
              <a:gd name="connsiteY93" fmla="*/ 1042567 h 2172313"/>
              <a:gd name="connsiteX94" fmla="*/ 1022591 w 1573071"/>
              <a:gd name="connsiteY94" fmla="*/ 1063999 h 2172313"/>
              <a:gd name="connsiteX95" fmla="*/ 994016 w 1573071"/>
              <a:gd name="connsiteY95" fmla="*/ 1080667 h 2172313"/>
              <a:gd name="connsiteX96" fmla="*/ 989254 w 1573071"/>
              <a:gd name="connsiteY96" fmla="*/ 1109242 h 2172313"/>
              <a:gd name="connsiteX97" fmla="*/ 960679 w 1573071"/>
              <a:gd name="connsiteY97" fmla="*/ 1097336 h 2172313"/>
              <a:gd name="connsiteX98" fmla="*/ 958300 w 1573071"/>
              <a:gd name="connsiteY98" fmla="*/ 1147341 h 2172313"/>
              <a:gd name="connsiteX99" fmla="*/ 979731 w 1573071"/>
              <a:gd name="connsiteY99" fmla="*/ 1156865 h 2172313"/>
              <a:gd name="connsiteX100" fmla="*/ 974968 w 1573071"/>
              <a:gd name="connsiteY100" fmla="*/ 1230683 h 2172313"/>
              <a:gd name="connsiteX101" fmla="*/ 984494 w 1573071"/>
              <a:gd name="connsiteY101" fmla="*/ 1292598 h 2172313"/>
              <a:gd name="connsiteX102" fmla="*/ 1032119 w 1573071"/>
              <a:gd name="connsiteY102" fmla="*/ 1373560 h 2172313"/>
              <a:gd name="connsiteX103" fmla="*/ 1072600 w 1573071"/>
              <a:gd name="connsiteY103" fmla="*/ 1394991 h 2172313"/>
              <a:gd name="connsiteX104" fmla="*/ 1089269 w 1573071"/>
              <a:gd name="connsiteY104" fmla="*/ 1461666 h 2172313"/>
              <a:gd name="connsiteX105" fmla="*/ 1122607 w 1573071"/>
              <a:gd name="connsiteY105" fmla="*/ 1487860 h 2172313"/>
              <a:gd name="connsiteX106" fmla="*/ 1163088 w 1573071"/>
              <a:gd name="connsiteY106" fmla="*/ 1547391 h 2172313"/>
              <a:gd name="connsiteX107" fmla="*/ 1191663 w 1573071"/>
              <a:gd name="connsiteY107" fmla="*/ 1561679 h 2172313"/>
              <a:gd name="connsiteX108" fmla="*/ 1220238 w 1573071"/>
              <a:gd name="connsiteY108" fmla="*/ 1599778 h 2172313"/>
              <a:gd name="connsiteX109" fmla="*/ 1215943 w 1573071"/>
              <a:gd name="connsiteY109" fmla="*/ 1619638 h 2172313"/>
              <a:gd name="connsiteX110" fmla="*/ 1196425 w 1573071"/>
              <a:gd name="connsiteY110" fmla="*/ 1668835 h 2172313"/>
              <a:gd name="connsiteX111" fmla="*/ 1144037 w 1573071"/>
              <a:gd name="connsiteY111" fmla="*/ 1664071 h 2172313"/>
              <a:gd name="connsiteX112" fmla="*/ 1124987 w 1573071"/>
              <a:gd name="connsiteY112" fmla="*/ 1709314 h 2172313"/>
              <a:gd name="connsiteX113" fmla="*/ 1048787 w 1573071"/>
              <a:gd name="connsiteY113" fmla="*/ 1742652 h 2172313"/>
              <a:gd name="connsiteX114" fmla="*/ 1020212 w 1573071"/>
              <a:gd name="connsiteY114" fmla="*/ 1802183 h 2172313"/>
              <a:gd name="connsiteX115" fmla="*/ 1036881 w 1573071"/>
              <a:gd name="connsiteY115" fmla="*/ 1849808 h 2172313"/>
              <a:gd name="connsiteX116" fmla="*/ 1017832 w 1573071"/>
              <a:gd name="connsiteY116" fmla="*/ 1890291 h 2172313"/>
              <a:gd name="connsiteX117" fmla="*/ 984493 w 1573071"/>
              <a:gd name="connsiteY117" fmla="*/ 1887908 h 2172313"/>
              <a:gd name="connsiteX118" fmla="*/ 982112 w 1573071"/>
              <a:gd name="connsiteY118" fmla="*/ 1952202 h 2172313"/>
              <a:gd name="connsiteX119" fmla="*/ 946393 w 1573071"/>
              <a:gd name="connsiteY119" fmla="*/ 1968871 h 2172313"/>
              <a:gd name="connsiteX120" fmla="*/ 910674 w 1573071"/>
              <a:gd name="connsiteY120" fmla="*/ 1976014 h 2172313"/>
              <a:gd name="connsiteX121" fmla="*/ 910674 w 1573071"/>
              <a:gd name="connsiteY121" fmla="*/ 2040308 h 2172313"/>
              <a:gd name="connsiteX122" fmla="*/ 967824 w 1573071"/>
              <a:gd name="connsiteY122" fmla="*/ 2049833 h 2172313"/>
              <a:gd name="connsiteX123" fmla="*/ 1001162 w 1573071"/>
              <a:gd name="connsiteY123" fmla="*/ 2045071 h 2172313"/>
              <a:gd name="connsiteX124" fmla="*/ 1005922 w 1573071"/>
              <a:gd name="connsiteY124" fmla="*/ 2118890 h 2172313"/>
              <a:gd name="connsiteX125" fmla="*/ 870193 w 1573071"/>
              <a:gd name="connsiteY125" fmla="*/ 2147466 h 2172313"/>
              <a:gd name="connsiteX126" fmla="*/ 824949 w 1573071"/>
              <a:gd name="connsiteY126" fmla="*/ 2171279 h 2172313"/>
              <a:gd name="connsiteX127" fmla="*/ 770179 w 1573071"/>
              <a:gd name="connsiteY127" fmla="*/ 2154608 h 2172313"/>
              <a:gd name="connsiteX128" fmla="*/ 763035 w 1573071"/>
              <a:gd name="connsiteY128" fmla="*/ 2121276 h 2172313"/>
              <a:gd name="connsiteX129" fmla="*/ 727316 w 1573071"/>
              <a:gd name="connsiteY129" fmla="*/ 2104608 h 2172313"/>
              <a:gd name="connsiteX130" fmla="*/ 674929 w 1573071"/>
              <a:gd name="connsiteY130" fmla="*/ 2092701 h 2172313"/>
              <a:gd name="connsiteX131" fmla="*/ 636831 w 1573071"/>
              <a:gd name="connsiteY131" fmla="*/ 2118892 h 2172313"/>
              <a:gd name="connsiteX132" fmla="*/ 591587 w 1573071"/>
              <a:gd name="connsiteY132" fmla="*/ 2118890 h 2172313"/>
              <a:gd name="connsiteX133" fmla="*/ 553487 w 1573071"/>
              <a:gd name="connsiteY133" fmla="*/ 2095078 h 2172313"/>
              <a:gd name="connsiteX134" fmla="*/ 534437 w 1573071"/>
              <a:gd name="connsiteY134" fmla="*/ 2080791 h 2172313"/>
              <a:gd name="connsiteX135" fmla="*/ 522531 w 1573071"/>
              <a:gd name="connsiteY135" fmla="*/ 2045073 h 2172313"/>
              <a:gd name="connsiteX136" fmla="*/ 513006 w 1573071"/>
              <a:gd name="connsiteY136" fmla="*/ 1999829 h 2172313"/>
              <a:gd name="connsiteX137" fmla="*/ 510624 w 1573071"/>
              <a:gd name="connsiteY137" fmla="*/ 1968871 h 2172313"/>
              <a:gd name="connsiteX138" fmla="*/ 460618 w 1573071"/>
              <a:gd name="connsiteY138" fmla="*/ 1971254 h 2172313"/>
              <a:gd name="connsiteX139" fmla="*/ 427282 w 1573071"/>
              <a:gd name="connsiteY139" fmla="*/ 1935535 h 2172313"/>
              <a:gd name="connsiteX140" fmla="*/ 382037 w 1573071"/>
              <a:gd name="connsiteY140" fmla="*/ 1918865 h 2172313"/>
              <a:gd name="connsiteX141" fmla="*/ 367749 w 1573071"/>
              <a:gd name="connsiteY141" fmla="*/ 1868860 h 2172313"/>
              <a:gd name="connsiteX142" fmla="*/ 365368 w 1573071"/>
              <a:gd name="connsiteY142" fmla="*/ 1847428 h 2172313"/>
              <a:gd name="connsiteX143" fmla="*/ 334413 w 1573071"/>
              <a:gd name="connsiteY143" fmla="*/ 1802185 h 2172313"/>
              <a:gd name="connsiteX144" fmla="*/ 291549 w 1573071"/>
              <a:gd name="connsiteY144" fmla="*/ 1778372 h 2172313"/>
              <a:gd name="connsiteX145" fmla="*/ 248688 w 1573071"/>
              <a:gd name="connsiteY145" fmla="*/ 1749798 h 2172313"/>
              <a:gd name="connsiteX146" fmla="*/ 215349 w 1573071"/>
              <a:gd name="connsiteY146" fmla="*/ 1740272 h 2172313"/>
              <a:gd name="connsiteX147" fmla="*/ 217731 w 1573071"/>
              <a:gd name="connsiteY147" fmla="*/ 1695026 h 2172313"/>
              <a:gd name="connsiteX148" fmla="*/ 174868 w 1573071"/>
              <a:gd name="connsiteY148" fmla="*/ 1709316 h 2172313"/>
              <a:gd name="connsiteX149" fmla="*/ 186775 w 1573071"/>
              <a:gd name="connsiteY149" fmla="*/ 1742654 h 2172313"/>
              <a:gd name="connsiteX150" fmla="*/ 179631 w 1573071"/>
              <a:gd name="connsiteY150" fmla="*/ 1759323 h 2172313"/>
              <a:gd name="connsiteX151" fmla="*/ 141531 w 1573071"/>
              <a:gd name="connsiteY151" fmla="*/ 1730748 h 2172313"/>
              <a:gd name="connsiteX152" fmla="*/ 98669 w 1573071"/>
              <a:gd name="connsiteY152" fmla="*/ 1728366 h 2172313"/>
              <a:gd name="connsiteX153" fmla="*/ 43899 w 1573071"/>
              <a:gd name="connsiteY153" fmla="*/ 1709316 h 2172313"/>
              <a:gd name="connsiteX154" fmla="*/ 10560 w 1573071"/>
              <a:gd name="connsiteY154" fmla="*/ 1706932 h 2172313"/>
              <a:gd name="connsiteX155" fmla="*/ 1037 w 1573071"/>
              <a:gd name="connsiteY155" fmla="*/ 1654548 h 2172313"/>
              <a:gd name="connsiteX156" fmla="*/ 34374 w 1573071"/>
              <a:gd name="connsiteY156" fmla="*/ 1566441 h 2172313"/>
              <a:gd name="connsiteX157" fmla="*/ 60568 w 1573071"/>
              <a:gd name="connsiteY157" fmla="*/ 1518816 h 2172313"/>
              <a:gd name="connsiteX158" fmla="*/ 81999 w 1573071"/>
              <a:gd name="connsiteY158" fmla="*/ 1471191 h 2172313"/>
              <a:gd name="connsiteX159" fmla="*/ 108194 w 1573071"/>
              <a:gd name="connsiteY159" fmla="*/ 1433091 h 2172313"/>
              <a:gd name="connsiteX160" fmla="*/ 146293 w 1573071"/>
              <a:gd name="connsiteY160" fmla="*/ 1423566 h 2172313"/>
              <a:gd name="connsiteX161" fmla="*/ 153438 w 1573071"/>
              <a:gd name="connsiteY161" fmla="*/ 1387848 h 2172313"/>
              <a:gd name="connsiteX162" fmla="*/ 262975 w 1573071"/>
              <a:gd name="connsiteY162" fmla="*/ 1268785 h 2172313"/>
              <a:gd name="connsiteX163" fmla="*/ 286787 w 1573071"/>
              <a:gd name="connsiteY163" fmla="*/ 1130670 h 2172313"/>
              <a:gd name="connsiteX164" fmla="*/ 282025 w 1573071"/>
              <a:gd name="connsiteY164" fmla="*/ 1049710 h 2172313"/>
              <a:gd name="connsiteX165" fmla="*/ 196300 w 1573071"/>
              <a:gd name="connsiteY165" fmla="*/ 1037804 h 2172313"/>
              <a:gd name="connsiteX166" fmla="*/ 179632 w 1573071"/>
              <a:gd name="connsiteY166" fmla="*/ 956841 h 2172313"/>
              <a:gd name="connsiteX167" fmla="*/ 186775 w 1573071"/>
              <a:gd name="connsiteY167" fmla="*/ 890166 h 2172313"/>
              <a:gd name="connsiteX168" fmla="*/ 148675 w 1573071"/>
              <a:gd name="connsiteY168" fmla="*/ 852066 h 2172313"/>
              <a:gd name="connsiteX169" fmla="*/ 127244 w 1573071"/>
              <a:gd name="connsiteY169" fmla="*/ 811584 h 2172313"/>
              <a:gd name="connsiteX170" fmla="*/ 117719 w 1573071"/>
              <a:gd name="connsiteY170" fmla="*/ 752054 h 2172313"/>
              <a:gd name="connsiteX171" fmla="*/ 102097 w 1573071"/>
              <a:gd name="connsiteY171" fmla="*/ 671900 h 2172313"/>
              <a:gd name="connsiteX0" fmla="*/ 102097 w 1573071"/>
              <a:gd name="connsiteY0" fmla="*/ 671900 h 2172313"/>
              <a:gd name="connsiteX1" fmla="*/ 91525 w 1573071"/>
              <a:gd name="connsiteY1" fmla="*/ 590128 h 2172313"/>
              <a:gd name="connsiteX2" fmla="*/ 93907 w 1573071"/>
              <a:gd name="connsiteY2" fmla="*/ 525834 h 2172313"/>
              <a:gd name="connsiteX3" fmla="*/ 201856 w 1573071"/>
              <a:gd name="connsiteY3" fmla="*/ 502815 h 2172313"/>
              <a:gd name="connsiteX4" fmla="*/ 334410 w 1573071"/>
              <a:gd name="connsiteY4" fmla="*/ 468686 h 2172313"/>
              <a:gd name="connsiteX5" fmla="*/ 384418 w 1573071"/>
              <a:gd name="connsiteY5" fmla="*/ 471065 h 2172313"/>
              <a:gd name="connsiteX6" fmla="*/ 432041 w 1573071"/>
              <a:gd name="connsiteY6" fmla="*/ 432967 h 2172313"/>
              <a:gd name="connsiteX7" fmla="*/ 484429 w 1573071"/>
              <a:gd name="connsiteY7" fmla="*/ 430586 h 2172313"/>
              <a:gd name="connsiteX8" fmla="*/ 508243 w 1573071"/>
              <a:gd name="connsiteY8" fmla="*/ 406772 h 2172313"/>
              <a:gd name="connsiteX9" fmla="*/ 567774 w 1573071"/>
              <a:gd name="connsiteY9" fmla="*/ 347239 h 2172313"/>
              <a:gd name="connsiteX10" fmla="*/ 577297 w 1573071"/>
              <a:gd name="connsiteY10" fmla="*/ 363911 h 2172313"/>
              <a:gd name="connsiteX11" fmla="*/ 598729 w 1573071"/>
              <a:gd name="connsiteY11" fmla="*/ 328192 h 2172313"/>
              <a:gd name="connsiteX12" fmla="*/ 636830 w 1573071"/>
              <a:gd name="connsiteY12" fmla="*/ 304377 h 2172313"/>
              <a:gd name="connsiteX13" fmla="*/ 713029 w 1573071"/>
              <a:gd name="connsiteY13" fmla="*/ 256754 h 2172313"/>
              <a:gd name="connsiteX14" fmla="*/ 741604 w 1573071"/>
              <a:gd name="connsiteY14" fmla="*/ 259136 h 2172313"/>
              <a:gd name="connsiteX15" fmla="*/ 784468 w 1573071"/>
              <a:gd name="connsiteY15" fmla="*/ 232940 h 2172313"/>
              <a:gd name="connsiteX16" fmla="*/ 820185 w 1573071"/>
              <a:gd name="connsiteY16" fmla="*/ 225799 h 2172313"/>
              <a:gd name="connsiteX17" fmla="*/ 855903 w 1573071"/>
              <a:gd name="connsiteY17" fmla="*/ 182936 h 2172313"/>
              <a:gd name="connsiteX18" fmla="*/ 908291 w 1573071"/>
              <a:gd name="connsiteY18" fmla="*/ 123405 h 2172313"/>
              <a:gd name="connsiteX19" fmla="*/ 901147 w 1573071"/>
              <a:gd name="connsiteY19" fmla="*/ 73399 h 2172313"/>
              <a:gd name="connsiteX20" fmla="*/ 920197 w 1573071"/>
              <a:gd name="connsiteY20" fmla="*/ 28155 h 2172313"/>
              <a:gd name="connsiteX21" fmla="*/ 922579 w 1573071"/>
              <a:gd name="connsiteY21" fmla="*/ 54349 h 2172313"/>
              <a:gd name="connsiteX22" fmla="*/ 946391 w 1573071"/>
              <a:gd name="connsiteY22" fmla="*/ 32917 h 2172313"/>
              <a:gd name="connsiteX23" fmla="*/ 982113 w 1573071"/>
              <a:gd name="connsiteY23" fmla="*/ 32915 h 2172313"/>
              <a:gd name="connsiteX24" fmla="*/ 1032116 w 1573071"/>
              <a:gd name="connsiteY24" fmla="*/ 59111 h 2172313"/>
              <a:gd name="connsiteX25" fmla="*/ 1060693 w 1573071"/>
              <a:gd name="connsiteY25" fmla="*/ 16246 h 2172313"/>
              <a:gd name="connsiteX26" fmla="*/ 1155942 w 1573071"/>
              <a:gd name="connsiteY26" fmla="*/ 6721 h 2172313"/>
              <a:gd name="connsiteX27" fmla="*/ 1182135 w 1573071"/>
              <a:gd name="connsiteY27" fmla="*/ 1961 h 2172313"/>
              <a:gd name="connsiteX28" fmla="*/ 1255954 w 1573071"/>
              <a:gd name="connsiteY28" fmla="*/ 44824 h 2172313"/>
              <a:gd name="connsiteX29" fmla="*/ 1310722 w 1573071"/>
              <a:gd name="connsiteY29" fmla="*/ 111499 h 2172313"/>
              <a:gd name="connsiteX30" fmla="*/ 1253572 w 1573071"/>
              <a:gd name="connsiteY30" fmla="*/ 125786 h 2172313"/>
              <a:gd name="connsiteX31" fmla="*/ 1229760 w 1573071"/>
              <a:gd name="connsiteY31" fmla="*/ 159124 h 2172313"/>
              <a:gd name="connsiteX32" fmla="*/ 1272622 w 1573071"/>
              <a:gd name="connsiteY32" fmla="*/ 178174 h 2172313"/>
              <a:gd name="connsiteX33" fmla="*/ 1298816 w 1573071"/>
              <a:gd name="connsiteY33" fmla="*/ 175792 h 2172313"/>
              <a:gd name="connsiteX34" fmla="*/ 1322629 w 1573071"/>
              <a:gd name="connsiteY34" fmla="*/ 192461 h 2172313"/>
              <a:gd name="connsiteX35" fmla="*/ 1351204 w 1573071"/>
              <a:gd name="connsiteY35" fmla="*/ 190080 h 2172313"/>
              <a:gd name="connsiteX36" fmla="*/ 1370255 w 1573071"/>
              <a:gd name="connsiteY36" fmla="*/ 201984 h 2172313"/>
              <a:gd name="connsiteX37" fmla="*/ 1289291 w 1573071"/>
              <a:gd name="connsiteY37" fmla="*/ 328192 h 2172313"/>
              <a:gd name="connsiteX38" fmla="*/ 1260716 w 1573071"/>
              <a:gd name="connsiteY38" fmla="*/ 340099 h 2172313"/>
              <a:gd name="connsiteX39" fmla="*/ 1184516 w 1573071"/>
              <a:gd name="connsiteY39" fmla="*/ 306761 h 2172313"/>
              <a:gd name="connsiteX40" fmla="*/ 1101172 w 1573071"/>
              <a:gd name="connsiteY40" fmla="*/ 251992 h 2172313"/>
              <a:gd name="connsiteX41" fmla="*/ 1003541 w 1573071"/>
              <a:gd name="connsiteY41" fmla="*/ 278186 h 2172313"/>
              <a:gd name="connsiteX42" fmla="*/ 991635 w 1573071"/>
              <a:gd name="connsiteY42" fmla="*/ 313905 h 2172313"/>
              <a:gd name="connsiteX43" fmla="*/ 1036879 w 1573071"/>
              <a:gd name="connsiteY43" fmla="*/ 342480 h 2172313"/>
              <a:gd name="connsiteX44" fmla="*/ 1063072 w 1573071"/>
              <a:gd name="connsiteY44" fmla="*/ 392486 h 2172313"/>
              <a:gd name="connsiteX45" fmla="*/ 1060691 w 1573071"/>
              <a:gd name="connsiteY45" fmla="*/ 411536 h 2172313"/>
              <a:gd name="connsiteX46" fmla="*/ 1044022 w 1573071"/>
              <a:gd name="connsiteY46" fmla="*/ 482974 h 2172313"/>
              <a:gd name="connsiteX47" fmla="*/ 1017829 w 1573071"/>
              <a:gd name="connsiteY47" fmla="*/ 530599 h 2172313"/>
              <a:gd name="connsiteX48" fmla="*/ 986872 w 1573071"/>
              <a:gd name="connsiteY48" fmla="*/ 556792 h 2172313"/>
              <a:gd name="connsiteX49" fmla="*/ 972585 w 1573071"/>
              <a:gd name="connsiteY49" fmla="*/ 618705 h 2172313"/>
              <a:gd name="connsiteX50" fmla="*/ 1044022 w 1573071"/>
              <a:gd name="connsiteY50" fmla="*/ 630611 h 2172313"/>
              <a:gd name="connsiteX51" fmla="*/ 1079741 w 1573071"/>
              <a:gd name="connsiteY51" fmla="*/ 590130 h 2172313"/>
              <a:gd name="connsiteX52" fmla="*/ 1110697 w 1573071"/>
              <a:gd name="connsiteY52" fmla="*/ 563936 h 2172313"/>
              <a:gd name="connsiteX53" fmla="*/ 1179754 w 1573071"/>
              <a:gd name="connsiteY53" fmla="*/ 554411 h 2172313"/>
              <a:gd name="connsiteX54" fmla="*/ 1189279 w 1573071"/>
              <a:gd name="connsiteY54" fmla="*/ 623467 h 2172313"/>
              <a:gd name="connsiteX55" fmla="*/ 1251191 w 1573071"/>
              <a:gd name="connsiteY55" fmla="*/ 659186 h 2172313"/>
              <a:gd name="connsiteX56" fmla="*/ 1263097 w 1573071"/>
              <a:gd name="connsiteY56" fmla="*/ 678236 h 2172313"/>
              <a:gd name="connsiteX57" fmla="*/ 1294054 w 1573071"/>
              <a:gd name="connsiteY57" fmla="*/ 675855 h 2172313"/>
              <a:gd name="connsiteX58" fmla="*/ 1272622 w 1573071"/>
              <a:gd name="connsiteY58" fmla="*/ 637755 h 2172313"/>
              <a:gd name="connsiteX59" fmla="*/ 1320247 w 1573071"/>
              <a:gd name="connsiteY59" fmla="*/ 640136 h 2172313"/>
              <a:gd name="connsiteX60" fmla="*/ 1332154 w 1573071"/>
              <a:gd name="connsiteY60" fmla="*/ 675855 h 2172313"/>
              <a:gd name="connsiteX61" fmla="*/ 1346442 w 1573071"/>
              <a:gd name="connsiteY61" fmla="*/ 644899 h 2172313"/>
              <a:gd name="connsiteX62" fmla="*/ 1375016 w 1573071"/>
              <a:gd name="connsiteY62" fmla="*/ 654424 h 2172313"/>
              <a:gd name="connsiteX63" fmla="*/ 1432166 w 1573071"/>
              <a:gd name="connsiteY63" fmla="*/ 644899 h 2172313"/>
              <a:gd name="connsiteX64" fmla="*/ 1448835 w 1573071"/>
              <a:gd name="connsiteY64" fmla="*/ 623467 h 2172313"/>
              <a:gd name="connsiteX65" fmla="*/ 1501222 w 1573071"/>
              <a:gd name="connsiteY65" fmla="*/ 640136 h 2172313"/>
              <a:gd name="connsiteX66" fmla="*/ 1505985 w 1573071"/>
              <a:gd name="connsiteY66" fmla="*/ 678236 h 2172313"/>
              <a:gd name="connsiteX67" fmla="*/ 1532179 w 1573071"/>
              <a:gd name="connsiteY67" fmla="*/ 687761 h 2172313"/>
              <a:gd name="connsiteX68" fmla="*/ 1522654 w 1573071"/>
              <a:gd name="connsiteY68" fmla="*/ 737767 h 2172313"/>
              <a:gd name="connsiteX69" fmla="*/ 1555991 w 1573071"/>
              <a:gd name="connsiteY69" fmla="*/ 754436 h 2172313"/>
              <a:gd name="connsiteX70" fmla="*/ 1555991 w 1573071"/>
              <a:gd name="connsiteY70" fmla="*/ 792536 h 2172313"/>
              <a:gd name="connsiteX71" fmla="*/ 1517891 w 1573071"/>
              <a:gd name="connsiteY71" fmla="*/ 787774 h 2172313"/>
              <a:gd name="connsiteX72" fmla="*/ 1479791 w 1573071"/>
              <a:gd name="connsiteY72" fmla="*/ 809205 h 2172313"/>
              <a:gd name="connsiteX73" fmla="*/ 1501222 w 1573071"/>
              <a:gd name="connsiteY73" fmla="*/ 825874 h 2172313"/>
              <a:gd name="connsiteX74" fmla="*/ 1541704 w 1573071"/>
              <a:gd name="connsiteY74" fmla="*/ 830636 h 2172313"/>
              <a:gd name="connsiteX75" fmla="*/ 1572660 w 1573071"/>
              <a:gd name="connsiteY75" fmla="*/ 861592 h 2172313"/>
              <a:gd name="connsiteX76" fmla="*/ 1560756 w 1573071"/>
              <a:gd name="connsiteY76" fmla="*/ 892547 h 2172313"/>
              <a:gd name="connsiteX77" fmla="*/ 1558376 w 1573071"/>
              <a:gd name="connsiteY77" fmla="*/ 923504 h 2172313"/>
              <a:gd name="connsiteX78" fmla="*/ 1555991 w 1573071"/>
              <a:gd name="connsiteY78" fmla="*/ 954461 h 2172313"/>
              <a:gd name="connsiteX79" fmla="*/ 1567897 w 1573071"/>
              <a:gd name="connsiteY79" fmla="*/ 973511 h 2172313"/>
              <a:gd name="connsiteX80" fmla="*/ 1517894 w 1573071"/>
              <a:gd name="connsiteY80" fmla="*/ 956839 h 2172313"/>
              <a:gd name="connsiteX81" fmla="*/ 1463123 w 1573071"/>
              <a:gd name="connsiteY81" fmla="*/ 975893 h 2172313"/>
              <a:gd name="connsiteX82" fmla="*/ 1425022 w 1573071"/>
              <a:gd name="connsiteY82" fmla="*/ 933030 h 2172313"/>
              <a:gd name="connsiteX83" fmla="*/ 1403591 w 1573071"/>
              <a:gd name="connsiteY83" fmla="*/ 925886 h 2172313"/>
              <a:gd name="connsiteX84" fmla="*/ 1389304 w 1573071"/>
              <a:gd name="connsiteY84" fmla="*/ 940174 h 2172313"/>
              <a:gd name="connsiteX85" fmla="*/ 1398829 w 1573071"/>
              <a:gd name="connsiteY85" fmla="*/ 968749 h 2172313"/>
              <a:gd name="connsiteX86" fmla="*/ 1348822 w 1573071"/>
              <a:gd name="connsiteY86" fmla="*/ 968749 h 2172313"/>
              <a:gd name="connsiteX87" fmla="*/ 1267860 w 1573071"/>
              <a:gd name="connsiteY87" fmla="*/ 987799 h 2172313"/>
              <a:gd name="connsiteX88" fmla="*/ 1239285 w 1573071"/>
              <a:gd name="connsiteY88" fmla="*/ 1009230 h 2172313"/>
              <a:gd name="connsiteX89" fmla="*/ 1213091 w 1573071"/>
              <a:gd name="connsiteY89" fmla="*/ 1013992 h 2172313"/>
              <a:gd name="connsiteX90" fmla="*/ 1191660 w 1573071"/>
              <a:gd name="connsiteY90" fmla="*/ 1025899 h 2172313"/>
              <a:gd name="connsiteX91" fmla="*/ 1160704 w 1573071"/>
              <a:gd name="connsiteY91" fmla="*/ 1023517 h 2172313"/>
              <a:gd name="connsiteX92" fmla="*/ 1101172 w 1573071"/>
              <a:gd name="connsiteY92" fmla="*/ 1049711 h 2172313"/>
              <a:gd name="connsiteX93" fmla="*/ 1060691 w 1573071"/>
              <a:gd name="connsiteY93" fmla="*/ 1042567 h 2172313"/>
              <a:gd name="connsiteX94" fmla="*/ 1022591 w 1573071"/>
              <a:gd name="connsiteY94" fmla="*/ 1063999 h 2172313"/>
              <a:gd name="connsiteX95" fmla="*/ 994016 w 1573071"/>
              <a:gd name="connsiteY95" fmla="*/ 1080667 h 2172313"/>
              <a:gd name="connsiteX96" fmla="*/ 989254 w 1573071"/>
              <a:gd name="connsiteY96" fmla="*/ 1109242 h 2172313"/>
              <a:gd name="connsiteX97" fmla="*/ 960679 w 1573071"/>
              <a:gd name="connsiteY97" fmla="*/ 1097336 h 2172313"/>
              <a:gd name="connsiteX98" fmla="*/ 958300 w 1573071"/>
              <a:gd name="connsiteY98" fmla="*/ 1147341 h 2172313"/>
              <a:gd name="connsiteX99" fmla="*/ 979731 w 1573071"/>
              <a:gd name="connsiteY99" fmla="*/ 1156865 h 2172313"/>
              <a:gd name="connsiteX100" fmla="*/ 974968 w 1573071"/>
              <a:gd name="connsiteY100" fmla="*/ 1230683 h 2172313"/>
              <a:gd name="connsiteX101" fmla="*/ 984494 w 1573071"/>
              <a:gd name="connsiteY101" fmla="*/ 1292598 h 2172313"/>
              <a:gd name="connsiteX102" fmla="*/ 1032119 w 1573071"/>
              <a:gd name="connsiteY102" fmla="*/ 1373560 h 2172313"/>
              <a:gd name="connsiteX103" fmla="*/ 1072600 w 1573071"/>
              <a:gd name="connsiteY103" fmla="*/ 1394991 h 2172313"/>
              <a:gd name="connsiteX104" fmla="*/ 1089269 w 1573071"/>
              <a:gd name="connsiteY104" fmla="*/ 1461666 h 2172313"/>
              <a:gd name="connsiteX105" fmla="*/ 1122607 w 1573071"/>
              <a:gd name="connsiteY105" fmla="*/ 1487860 h 2172313"/>
              <a:gd name="connsiteX106" fmla="*/ 1163088 w 1573071"/>
              <a:gd name="connsiteY106" fmla="*/ 1547391 h 2172313"/>
              <a:gd name="connsiteX107" fmla="*/ 1191663 w 1573071"/>
              <a:gd name="connsiteY107" fmla="*/ 1561679 h 2172313"/>
              <a:gd name="connsiteX108" fmla="*/ 1220238 w 1573071"/>
              <a:gd name="connsiteY108" fmla="*/ 1599778 h 2172313"/>
              <a:gd name="connsiteX109" fmla="*/ 1215943 w 1573071"/>
              <a:gd name="connsiteY109" fmla="*/ 1619638 h 2172313"/>
              <a:gd name="connsiteX110" fmla="*/ 1196425 w 1573071"/>
              <a:gd name="connsiteY110" fmla="*/ 1668835 h 2172313"/>
              <a:gd name="connsiteX111" fmla="*/ 1144037 w 1573071"/>
              <a:gd name="connsiteY111" fmla="*/ 1664071 h 2172313"/>
              <a:gd name="connsiteX112" fmla="*/ 1124987 w 1573071"/>
              <a:gd name="connsiteY112" fmla="*/ 1709314 h 2172313"/>
              <a:gd name="connsiteX113" fmla="*/ 1048787 w 1573071"/>
              <a:gd name="connsiteY113" fmla="*/ 1742652 h 2172313"/>
              <a:gd name="connsiteX114" fmla="*/ 1020212 w 1573071"/>
              <a:gd name="connsiteY114" fmla="*/ 1802183 h 2172313"/>
              <a:gd name="connsiteX115" fmla="*/ 1036881 w 1573071"/>
              <a:gd name="connsiteY115" fmla="*/ 1849808 h 2172313"/>
              <a:gd name="connsiteX116" fmla="*/ 1017832 w 1573071"/>
              <a:gd name="connsiteY116" fmla="*/ 1890291 h 2172313"/>
              <a:gd name="connsiteX117" fmla="*/ 984493 w 1573071"/>
              <a:gd name="connsiteY117" fmla="*/ 1887908 h 2172313"/>
              <a:gd name="connsiteX118" fmla="*/ 982112 w 1573071"/>
              <a:gd name="connsiteY118" fmla="*/ 1952202 h 2172313"/>
              <a:gd name="connsiteX119" fmla="*/ 946393 w 1573071"/>
              <a:gd name="connsiteY119" fmla="*/ 1968871 h 2172313"/>
              <a:gd name="connsiteX120" fmla="*/ 910674 w 1573071"/>
              <a:gd name="connsiteY120" fmla="*/ 1976014 h 2172313"/>
              <a:gd name="connsiteX121" fmla="*/ 910674 w 1573071"/>
              <a:gd name="connsiteY121" fmla="*/ 2040308 h 2172313"/>
              <a:gd name="connsiteX122" fmla="*/ 967824 w 1573071"/>
              <a:gd name="connsiteY122" fmla="*/ 2049833 h 2172313"/>
              <a:gd name="connsiteX123" fmla="*/ 1001162 w 1573071"/>
              <a:gd name="connsiteY123" fmla="*/ 2045071 h 2172313"/>
              <a:gd name="connsiteX124" fmla="*/ 870193 w 1573071"/>
              <a:gd name="connsiteY124" fmla="*/ 2147466 h 2172313"/>
              <a:gd name="connsiteX125" fmla="*/ 824949 w 1573071"/>
              <a:gd name="connsiteY125" fmla="*/ 2171279 h 2172313"/>
              <a:gd name="connsiteX126" fmla="*/ 770179 w 1573071"/>
              <a:gd name="connsiteY126" fmla="*/ 2154608 h 2172313"/>
              <a:gd name="connsiteX127" fmla="*/ 763035 w 1573071"/>
              <a:gd name="connsiteY127" fmla="*/ 2121276 h 2172313"/>
              <a:gd name="connsiteX128" fmla="*/ 727316 w 1573071"/>
              <a:gd name="connsiteY128" fmla="*/ 2104608 h 2172313"/>
              <a:gd name="connsiteX129" fmla="*/ 674929 w 1573071"/>
              <a:gd name="connsiteY129" fmla="*/ 2092701 h 2172313"/>
              <a:gd name="connsiteX130" fmla="*/ 636831 w 1573071"/>
              <a:gd name="connsiteY130" fmla="*/ 2118892 h 2172313"/>
              <a:gd name="connsiteX131" fmla="*/ 591587 w 1573071"/>
              <a:gd name="connsiteY131" fmla="*/ 2118890 h 2172313"/>
              <a:gd name="connsiteX132" fmla="*/ 553487 w 1573071"/>
              <a:gd name="connsiteY132" fmla="*/ 2095078 h 2172313"/>
              <a:gd name="connsiteX133" fmla="*/ 534437 w 1573071"/>
              <a:gd name="connsiteY133" fmla="*/ 2080791 h 2172313"/>
              <a:gd name="connsiteX134" fmla="*/ 522531 w 1573071"/>
              <a:gd name="connsiteY134" fmla="*/ 2045073 h 2172313"/>
              <a:gd name="connsiteX135" fmla="*/ 513006 w 1573071"/>
              <a:gd name="connsiteY135" fmla="*/ 1999829 h 2172313"/>
              <a:gd name="connsiteX136" fmla="*/ 510624 w 1573071"/>
              <a:gd name="connsiteY136" fmla="*/ 1968871 h 2172313"/>
              <a:gd name="connsiteX137" fmla="*/ 460618 w 1573071"/>
              <a:gd name="connsiteY137" fmla="*/ 1971254 h 2172313"/>
              <a:gd name="connsiteX138" fmla="*/ 427282 w 1573071"/>
              <a:gd name="connsiteY138" fmla="*/ 1935535 h 2172313"/>
              <a:gd name="connsiteX139" fmla="*/ 382037 w 1573071"/>
              <a:gd name="connsiteY139" fmla="*/ 1918865 h 2172313"/>
              <a:gd name="connsiteX140" fmla="*/ 367749 w 1573071"/>
              <a:gd name="connsiteY140" fmla="*/ 1868860 h 2172313"/>
              <a:gd name="connsiteX141" fmla="*/ 365368 w 1573071"/>
              <a:gd name="connsiteY141" fmla="*/ 1847428 h 2172313"/>
              <a:gd name="connsiteX142" fmla="*/ 334413 w 1573071"/>
              <a:gd name="connsiteY142" fmla="*/ 1802185 h 2172313"/>
              <a:gd name="connsiteX143" fmla="*/ 291549 w 1573071"/>
              <a:gd name="connsiteY143" fmla="*/ 1778372 h 2172313"/>
              <a:gd name="connsiteX144" fmla="*/ 248688 w 1573071"/>
              <a:gd name="connsiteY144" fmla="*/ 1749798 h 2172313"/>
              <a:gd name="connsiteX145" fmla="*/ 215349 w 1573071"/>
              <a:gd name="connsiteY145" fmla="*/ 1740272 h 2172313"/>
              <a:gd name="connsiteX146" fmla="*/ 217731 w 1573071"/>
              <a:gd name="connsiteY146" fmla="*/ 1695026 h 2172313"/>
              <a:gd name="connsiteX147" fmla="*/ 174868 w 1573071"/>
              <a:gd name="connsiteY147" fmla="*/ 1709316 h 2172313"/>
              <a:gd name="connsiteX148" fmla="*/ 186775 w 1573071"/>
              <a:gd name="connsiteY148" fmla="*/ 1742654 h 2172313"/>
              <a:gd name="connsiteX149" fmla="*/ 179631 w 1573071"/>
              <a:gd name="connsiteY149" fmla="*/ 1759323 h 2172313"/>
              <a:gd name="connsiteX150" fmla="*/ 141531 w 1573071"/>
              <a:gd name="connsiteY150" fmla="*/ 1730748 h 2172313"/>
              <a:gd name="connsiteX151" fmla="*/ 98669 w 1573071"/>
              <a:gd name="connsiteY151" fmla="*/ 1728366 h 2172313"/>
              <a:gd name="connsiteX152" fmla="*/ 43899 w 1573071"/>
              <a:gd name="connsiteY152" fmla="*/ 1709316 h 2172313"/>
              <a:gd name="connsiteX153" fmla="*/ 10560 w 1573071"/>
              <a:gd name="connsiteY153" fmla="*/ 1706932 h 2172313"/>
              <a:gd name="connsiteX154" fmla="*/ 1037 w 1573071"/>
              <a:gd name="connsiteY154" fmla="*/ 1654548 h 2172313"/>
              <a:gd name="connsiteX155" fmla="*/ 34374 w 1573071"/>
              <a:gd name="connsiteY155" fmla="*/ 1566441 h 2172313"/>
              <a:gd name="connsiteX156" fmla="*/ 60568 w 1573071"/>
              <a:gd name="connsiteY156" fmla="*/ 1518816 h 2172313"/>
              <a:gd name="connsiteX157" fmla="*/ 81999 w 1573071"/>
              <a:gd name="connsiteY157" fmla="*/ 1471191 h 2172313"/>
              <a:gd name="connsiteX158" fmla="*/ 108194 w 1573071"/>
              <a:gd name="connsiteY158" fmla="*/ 1433091 h 2172313"/>
              <a:gd name="connsiteX159" fmla="*/ 146293 w 1573071"/>
              <a:gd name="connsiteY159" fmla="*/ 1423566 h 2172313"/>
              <a:gd name="connsiteX160" fmla="*/ 153438 w 1573071"/>
              <a:gd name="connsiteY160" fmla="*/ 1387848 h 2172313"/>
              <a:gd name="connsiteX161" fmla="*/ 262975 w 1573071"/>
              <a:gd name="connsiteY161" fmla="*/ 1268785 h 2172313"/>
              <a:gd name="connsiteX162" fmla="*/ 286787 w 1573071"/>
              <a:gd name="connsiteY162" fmla="*/ 1130670 h 2172313"/>
              <a:gd name="connsiteX163" fmla="*/ 282025 w 1573071"/>
              <a:gd name="connsiteY163" fmla="*/ 1049710 h 2172313"/>
              <a:gd name="connsiteX164" fmla="*/ 196300 w 1573071"/>
              <a:gd name="connsiteY164" fmla="*/ 1037804 h 2172313"/>
              <a:gd name="connsiteX165" fmla="*/ 179632 w 1573071"/>
              <a:gd name="connsiteY165" fmla="*/ 956841 h 2172313"/>
              <a:gd name="connsiteX166" fmla="*/ 186775 w 1573071"/>
              <a:gd name="connsiteY166" fmla="*/ 890166 h 2172313"/>
              <a:gd name="connsiteX167" fmla="*/ 148675 w 1573071"/>
              <a:gd name="connsiteY167" fmla="*/ 852066 h 2172313"/>
              <a:gd name="connsiteX168" fmla="*/ 127244 w 1573071"/>
              <a:gd name="connsiteY168" fmla="*/ 811584 h 2172313"/>
              <a:gd name="connsiteX169" fmla="*/ 117719 w 1573071"/>
              <a:gd name="connsiteY169" fmla="*/ 752054 h 2172313"/>
              <a:gd name="connsiteX170" fmla="*/ 102097 w 1573071"/>
              <a:gd name="connsiteY170" fmla="*/ 671900 h 2172313"/>
              <a:gd name="connsiteX0" fmla="*/ 102097 w 1573071"/>
              <a:gd name="connsiteY0" fmla="*/ 671900 h 2172313"/>
              <a:gd name="connsiteX1" fmla="*/ 91525 w 1573071"/>
              <a:gd name="connsiteY1" fmla="*/ 590128 h 2172313"/>
              <a:gd name="connsiteX2" fmla="*/ 93907 w 1573071"/>
              <a:gd name="connsiteY2" fmla="*/ 525834 h 2172313"/>
              <a:gd name="connsiteX3" fmla="*/ 201856 w 1573071"/>
              <a:gd name="connsiteY3" fmla="*/ 502815 h 2172313"/>
              <a:gd name="connsiteX4" fmla="*/ 334410 w 1573071"/>
              <a:gd name="connsiteY4" fmla="*/ 468686 h 2172313"/>
              <a:gd name="connsiteX5" fmla="*/ 384418 w 1573071"/>
              <a:gd name="connsiteY5" fmla="*/ 471065 h 2172313"/>
              <a:gd name="connsiteX6" fmla="*/ 432041 w 1573071"/>
              <a:gd name="connsiteY6" fmla="*/ 432967 h 2172313"/>
              <a:gd name="connsiteX7" fmla="*/ 484429 w 1573071"/>
              <a:gd name="connsiteY7" fmla="*/ 430586 h 2172313"/>
              <a:gd name="connsiteX8" fmla="*/ 508243 w 1573071"/>
              <a:gd name="connsiteY8" fmla="*/ 406772 h 2172313"/>
              <a:gd name="connsiteX9" fmla="*/ 567774 w 1573071"/>
              <a:gd name="connsiteY9" fmla="*/ 347239 h 2172313"/>
              <a:gd name="connsiteX10" fmla="*/ 577297 w 1573071"/>
              <a:gd name="connsiteY10" fmla="*/ 363911 h 2172313"/>
              <a:gd name="connsiteX11" fmla="*/ 598729 w 1573071"/>
              <a:gd name="connsiteY11" fmla="*/ 328192 h 2172313"/>
              <a:gd name="connsiteX12" fmla="*/ 636830 w 1573071"/>
              <a:gd name="connsiteY12" fmla="*/ 304377 h 2172313"/>
              <a:gd name="connsiteX13" fmla="*/ 713029 w 1573071"/>
              <a:gd name="connsiteY13" fmla="*/ 256754 h 2172313"/>
              <a:gd name="connsiteX14" fmla="*/ 741604 w 1573071"/>
              <a:gd name="connsiteY14" fmla="*/ 259136 h 2172313"/>
              <a:gd name="connsiteX15" fmla="*/ 784468 w 1573071"/>
              <a:gd name="connsiteY15" fmla="*/ 232940 h 2172313"/>
              <a:gd name="connsiteX16" fmla="*/ 820185 w 1573071"/>
              <a:gd name="connsiteY16" fmla="*/ 225799 h 2172313"/>
              <a:gd name="connsiteX17" fmla="*/ 855903 w 1573071"/>
              <a:gd name="connsiteY17" fmla="*/ 182936 h 2172313"/>
              <a:gd name="connsiteX18" fmla="*/ 908291 w 1573071"/>
              <a:gd name="connsiteY18" fmla="*/ 123405 h 2172313"/>
              <a:gd name="connsiteX19" fmla="*/ 901147 w 1573071"/>
              <a:gd name="connsiteY19" fmla="*/ 73399 h 2172313"/>
              <a:gd name="connsiteX20" fmla="*/ 920197 w 1573071"/>
              <a:gd name="connsiteY20" fmla="*/ 28155 h 2172313"/>
              <a:gd name="connsiteX21" fmla="*/ 922579 w 1573071"/>
              <a:gd name="connsiteY21" fmla="*/ 54349 h 2172313"/>
              <a:gd name="connsiteX22" fmla="*/ 946391 w 1573071"/>
              <a:gd name="connsiteY22" fmla="*/ 32917 h 2172313"/>
              <a:gd name="connsiteX23" fmla="*/ 982113 w 1573071"/>
              <a:gd name="connsiteY23" fmla="*/ 32915 h 2172313"/>
              <a:gd name="connsiteX24" fmla="*/ 1032116 w 1573071"/>
              <a:gd name="connsiteY24" fmla="*/ 59111 h 2172313"/>
              <a:gd name="connsiteX25" fmla="*/ 1060693 w 1573071"/>
              <a:gd name="connsiteY25" fmla="*/ 16246 h 2172313"/>
              <a:gd name="connsiteX26" fmla="*/ 1155942 w 1573071"/>
              <a:gd name="connsiteY26" fmla="*/ 6721 h 2172313"/>
              <a:gd name="connsiteX27" fmla="*/ 1182135 w 1573071"/>
              <a:gd name="connsiteY27" fmla="*/ 1961 h 2172313"/>
              <a:gd name="connsiteX28" fmla="*/ 1255954 w 1573071"/>
              <a:gd name="connsiteY28" fmla="*/ 44824 h 2172313"/>
              <a:gd name="connsiteX29" fmla="*/ 1310722 w 1573071"/>
              <a:gd name="connsiteY29" fmla="*/ 111499 h 2172313"/>
              <a:gd name="connsiteX30" fmla="*/ 1253572 w 1573071"/>
              <a:gd name="connsiteY30" fmla="*/ 125786 h 2172313"/>
              <a:gd name="connsiteX31" fmla="*/ 1229760 w 1573071"/>
              <a:gd name="connsiteY31" fmla="*/ 159124 h 2172313"/>
              <a:gd name="connsiteX32" fmla="*/ 1272622 w 1573071"/>
              <a:gd name="connsiteY32" fmla="*/ 178174 h 2172313"/>
              <a:gd name="connsiteX33" fmla="*/ 1298816 w 1573071"/>
              <a:gd name="connsiteY33" fmla="*/ 175792 h 2172313"/>
              <a:gd name="connsiteX34" fmla="*/ 1322629 w 1573071"/>
              <a:gd name="connsiteY34" fmla="*/ 192461 h 2172313"/>
              <a:gd name="connsiteX35" fmla="*/ 1351204 w 1573071"/>
              <a:gd name="connsiteY35" fmla="*/ 190080 h 2172313"/>
              <a:gd name="connsiteX36" fmla="*/ 1370255 w 1573071"/>
              <a:gd name="connsiteY36" fmla="*/ 201984 h 2172313"/>
              <a:gd name="connsiteX37" fmla="*/ 1289291 w 1573071"/>
              <a:gd name="connsiteY37" fmla="*/ 328192 h 2172313"/>
              <a:gd name="connsiteX38" fmla="*/ 1260716 w 1573071"/>
              <a:gd name="connsiteY38" fmla="*/ 340099 h 2172313"/>
              <a:gd name="connsiteX39" fmla="*/ 1184516 w 1573071"/>
              <a:gd name="connsiteY39" fmla="*/ 306761 h 2172313"/>
              <a:gd name="connsiteX40" fmla="*/ 1101172 w 1573071"/>
              <a:gd name="connsiteY40" fmla="*/ 251992 h 2172313"/>
              <a:gd name="connsiteX41" fmla="*/ 1003541 w 1573071"/>
              <a:gd name="connsiteY41" fmla="*/ 278186 h 2172313"/>
              <a:gd name="connsiteX42" fmla="*/ 991635 w 1573071"/>
              <a:gd name="connsiteY42" fmla="*/ 313905 h 2172313"/>
              <a:gd name="connsiteX43" fmla="*/ 1036879 w 1573071"/>
              <a:gd name="connsiteY43" fmla="*/ 342480 h 2172313"/>
              <a:gd name="connsiteX44" fmla="*/ 1063072 w 1573071"/>
              <a:gd name="connsiteY44" fmla="*/ 392486 h 2172313"/>
              <a:gd name="connsiteX45" fmla="*/ 1060691 w 1573071"/>
              <a:gd name="connsiteY45" fmla="*/ 411536 h 2172313"/>
              <a:gd name="connsiteX46" fmla="*/ 1044022 w 1573071"/>
              <a:gd name="connsiteY46" fmla="*/ 482974 h 2172313"/>
              <a:gd name="connsiteX47" fmla="*/ 1017829 w 1573071"/>
              <a:gd name="connsiteY47" fmla="*/ 530599 h 2172313"/>
              <a:gd name="connsiteX48" fmla="*/ 986872 w 1573071"/>
              <a:gd name="connsiteY48" fmla="*/ 556792 h 2172313"/>
              <a:gd name="connsiteX49" fmla="*/ 972585 w 1573071"/>
              <a:gd name="connsiteY49" fmla="*/ 618705 h 2172313"/>
              <a:gd name="connsiteX50" fmla="*/ 1044022 w 1573071"/>
              <a:gd name="connsiteY50" fmla="*/ 630611 h 2172313"/>
              <a:gd name="connsiteX51" fmla="*/ 1079741 w 1573071"/>
              <a:gd name="connsiteY51" fmla="*/ 590130 h 2172313"/>
              <a:gd name="connsiteX52" fmla="*/ 1110697 w 1573071"/>
              <a:gd name="connsiteY52" fmla="*/ 563936 h 2172313"/>
              <a:gd name="connsiteX53" fmla="*/ 1179754 w 1573071"/>
              <a:gd name="connsiteY53" fmla="*/ 554411 h 2172313"/>
              <a:gd name="connsiteX54" fmla="*/ 1189279 w 1573071"/>
              <a:gd name="connsiteY54" fmla="*/ 623467 h 2172313"/>
              <a:gd name="connsiteX55" fmla="*/ 1251191 w 1573071"/>
              <a:gd name="connsiteY55" fmla="*/ 659186 h 2172313"/>
              <a:gd name="connsiteX56" fmla="*/ 1263097 w 1573071"/>
              <a:gd name="connsiteY56" fmla="*/ 678236 h 2172313"/>
              <a:gd name="connsiteX57" fmla="*/ 1294054 w 1573071"/>
              <a:gd name="connsiteY57" fmla="*/ 675855 h 2172313"/>
              <a:gd name="connsiteX58" fmla="*/ 1272622 w 1573071"/>
              <a:gd name="connsiteY58" fmla="*/ 637755 h 2172313"/>
              <a:gd name="connsiteX59" fmla="*/ 1320247 w 1573071"/>
              <a:gd name="connsiteY59" fmla="*/ 640136 h 2172313"/>
              <a:gd name="connsiteX60" fmla="*/ 1332154 w 1573071"/>
              <a:gd name="connsiteY60" fmla="*/ 675855 h 2172313"/>
              <a:gd name="connsiteX61" fmla="*/ 1346442 w 1573071"/>
              <a:gd name="connsiteY61" fmla="*/ 644899 h 2172313"/>
              <a:gd name="connsiteX62" fmla="*/ 1375016 w 1573071"/>
              <a:gd name="connsiteY62" fmla="*/ 654424 h 2172313"/>
              <a:gd name="connsiteX63" fmla="*/ 1432166 w 1573071"/>
              <a:gd name="connsiteY63" fmla="*/ 644899 h 2172313"/>
              <a:gd name="connsiteX64" fmla="*/ 1448835 w 1573071"/>
              <a:gd name="connsiteY64" fmla="*/ 623467 h 2172313"/>
              <a:gd name="connsiteX65" fmla="*/ 1501222 w 1573071"/>
              <a:gd name="connsiteY65" fmla="*/ 640136 h 2172313"/>
              <a:gd name="connsiteX66" fmla="*/ 1505985 w 1573071"/>
              <a:gd name="connsiteY66" fmla="*/ 678236 h 2172313"/>
              <a:gd name="connsiteX67" fmla="*/ 1532179 w 1573071"/>
              <a:gd name="connsiteY67" fmla="*/ 687761 h 2172313"/>
              <a:gd name="connsiteX68" fmla="*/ 1522654 w 1573071"/>
              <a:gd name="connsiteY68" fmla="*/ 737767 h 2172313"/>
              <a:gd name="connsiteX69" fmla="*/ 1555991 w 1573071"/>
              <a:gd name="connsiteY69" fmla="*/ 754436 h 2172313"/>
              <a:gd name="connsiteX70" fmla="*/ 1555991 w 1573071"/>
              <a:gd name="connsiteY70" fmla="*/ 792536 h 2172313"/>
              <a:gd name="connsiteX71" fmla="*/ 1517891 w 1573071"/>
              <a:gd name="connsiteY71" fmla="*/ 787774 h 2172313"/>
              <a:gd name="connsiteX72" fmla="*/ 1479791 w 1573071"/>
              <a:gd name="connsiteY72" fmla="*/ 809205 h 2172313"/>
              <a:gd name="connsiteX73" fmla="*/ 1501222 w 1573071"/>
              <a:gd name="connsiteY73" fmla="*/ 825874 h 2172313"/>
              <a:gd name="connsiteX74" fmla="*/ 1541704 w 1573071"/>
              <a:gd name="connsiteY74" fmla="*/ 830636 h 2172313"/>
              <a:gd name="connsiteX75" fmla="*/ 1572660 w 1573071"/>
              <a:gd name="connsiteY75" fmla="*/ 861592 h 2172313"/>
              <a:gd name="connsiteX76" fmla="*/ 1560756 w 1573071"/>
              <a:gd name="connsiteY76" fmla="*/ 892547 h 2172313"/>
              <a:gd name="connsiteX77" fmla="*/ 1558376 w 1573071"/>
              <a:gd name="connsiteY77" fmla="*/ 923504 h 2172313"/>
              <a:gd name="connsiteX78" fmla="*/ 1555991 w 1573071"/>
              <a:gd name="connsiteY78" fmla="*/ 954461 h 2172313"/>
              <a:gd name="connsiteX79" fmla="*/ 1567897 w 1573071"/>
              <a:gd name="connsiteY79" fmla="*/ 973511 h 2172313"/>
              <a:gd name="connsiteX80" fmla="*/ 1517894 w 1573071"/>
              <a:gd name="connsiteY80" fmla="*/ 956839 h 2172313"/>
              <a:gd name="connsiteX81" fmla="*/ 1463123 w 1573071"/>
              <a:gd name="connsiteY81" fmla="*/ 975893 h 2172313"/>
              <a:gd name="connsiteX82" fmla="*/ 1425022 w 1573071"/>
              <a:gd name="connsiteY82" fmla="*/ 933030 h 2172313"/>
              <a:gd name="connsiteX83" fmla="*/ 1403591 w 1573071"/>
              <a:gd name="connsiteY83" fmla="*/ 925886 h 2172313"/>
              <a:gd name="connsiteX84" fmla="*/ 1389304 w 1573071"/>
              <a:gd name="connsiteY84" fmla="*/ 940174 h 2172313"/>
              <a:gd name="connsiteX85" fmla="*/ 1398829 w 1573071"/>
              <a:gd name="connsiteY85" fmla="*/ 968749 h 2172313"/>
              <a:gd name="connsiteX86" fmla="*/ 1348822 w 1573071"/>
              <a:gd name="connsiteY86" fmla="*/ 968749 h 2172313"/>
              <a:gd name="connsiteX87" fmla="*/ 1267860 w 1573071"/>
              <a:gd name="connsiteY87" fmla="*/ 987799 h 2172313"/>
              <a:gd name="connsiteX88" fmla="*/ 1239285 w 1573071"/>
              <a:gd name="connsiteY88" fmla="*/ 1009230 h 2172313"/>
              <a:gd name="connsiteX89" fmla="*/ 1213091 w 1573071"/>
              <a:gd name="connsiteY89" fmla="*/ 1013992 h 2172313"/>
              <a:gd name="connsiteX90" fmla="*/ 1191660 w 1573071"/>
              <a:gd name="connsiteY90" fmla="*/ 1025899 h 2172313"/>
              <a:gd name="connsiteX91" fmla="*/ 1160704 w 1573071"/>
              <a:gd name="connsiteY91" fmla="*/ 1023517 h 2172313"/>
              <a:gd name="connsiteX92" fmla="*/ 1101172 w 1573071"/>
              <a:gd name="connsiteY92" fmla="*/ 1049711 h 2172313"/>
              <a:gd name="connsiteX93" fmla="*/ 1060691 w 1573071"/>
              <a:gd name="connsiteY93" fmla="*/ 1042567 h 2172313"/>
              <a:gd name="connsiteX94" fmla="*/ 1022591 w 1573071"/>
              <a:gd name="connsiteY94" fmla="*/ 1063999 h 2172313"/>
              <a:gd name="connsiteX95" fmla="*/ 994016 w 1573071"/>
              <a:gd name="connsiteY95" fmla="*/ 1080667 h 2172313"/>
              <a:gd name="connsiteX96" fmla="*/ 989254 w 1573071"/>
              <a:gd name="connsiteY96" fmla="*/ 1109242 h 2172313"/>
              <a:gd name="connsiteX97" fmla="*/ 960679 w 1573071"/>
              <a:gd name="connsiteY97" fmla="*/ 1097336 h 2172313"/>
              <a:gd name="connsiteX98" fmla="*/ 958300 w 1573071"/>
              <a:gd name="connsiteY98" fmla="*/ 1147341 h 2172313"/>
              <a:gd name="connsiteX99" fmla="*/ 979731 w 1573071"/>
              <a:gd name="connsiteY99" fmla="*/ 1156865 h 2172313"/>
              <a:gd name="connsiteX100" fmla="*/ 974968 w 1573071"/>
              <a:gd name="connsiteY100" fmla="*/ 1230683 h 2172313"/>
              <a:gd name="connsiteX101" fmla="*/ 984494 w 1573071"/>
              <a:gd name="connsiteY101" fmla="*/ 1292598 h 2172313"/>
              <a:gd name="connsiteX102" fmla="*/ 1032119 w 1573071"/>
              <a:gd name="connsiteY102" fmla="*/ 1373560 h 2172313"/>
              <a:gd name="connsiteX103" fmla="*/ 1072600 w 1573071"/>
              <a:gd name="connsiteY103" fmla="*/ 1394991 h 2172313"/>
              <a:gd name="connsiteX104" fmla="*/ 1089269 w 1573071"/>
              <a:gd name="connsiteY104" fmla="*/ 1461666 h 2172313"/>
              <a:gd name="connsiteX105" fmla="*/ 1122607 w 1573071"/>
              <a:gd name="connsiteY105" fmla="*/ 1487860 h 2172313"/>
              <a:gd name="connsiteX106" fmla="*/ 1163088 w 1573071"/>
              <a:gd name="connsiteY106" fmla="*/ 1547391 h 2172313"/>
              <a:gd name="connsiteX107" fmla="*/ 1191663 w 1573071"/>
              <a:gd name="connsiteY107" fmla="*/ 1561679 h 2172313"/>
              <a:gd name="connsiteX108" fmla="*/ 1220238 w 1573071"/>
              <a:gd name="connsiteY108" fmla="*/ 1599778 h 2172313"/>
              <a:gd name="connsiteX109" fmla="*/ 1215943 w 1573071"/>
              <a:gd name="connsiteY109" fmla="*/ 1619638 h 2172313"/>
              <a:gd name="connsiteX110" fmla="*/ 1196425 w 1573071"/>
              <a:gd name="connsiteY110" fmla="*/ 1668835 h 2172313"/>
              <a:gd name="connsiteX111" fmla="*/ 1144037 w 1573071"/>
              <a:gd name="connsiteY111" fmla="*/ 1664071 h 2172313"/>
              <a:gd name="connsiteX112" fmla="*/ 1124987 w 1573071"/>
              <a:gd name="connsiteY112" fmla="*/ 1709314 h 2172313"/>
              <a:gd name="connsiteX113" fmla="*/ 1048787 w 1573071"/>
              <a:gd name="connsiteY113" fmla="*/ 1742652 h 2172313"/>
              <a:gd name="connsiteX114" fmla="*/ 1020212 w 1573071"/>
              <a:gd name="connsiteY114" fmla="*/ 1802183 h 2172313"/>
              <a:gd name="connsiteX115" fmla="*/ 1036881 w 1573071"/>
              <a:gd name="connsiteY115" fmla="*/ 1849808 h 2172313"/>
              <a:gd name="connsiteX116" fmla="*/ 1017832 w 1573071"/>
              <a:gd name="connsiteY116" fmla="*/ 1890291 h 2172313"/>
              <a:gd name="connsiteX117" fmla="*/ 984493 w 1573071"/>
              <a:gd name="connsiteY117" fmla="*/ 1887908 h 2172313"/>
              <a:gd name="connsiteX118" fmla="*/ 982112 w 1573071"/>
              <a:gd name="connsiteY118" fmla="*/ 1952202 h 2172313"/>
              <a:gd name="connsiteX119" fmla="*/ 946393 w 1573071"/>
              <a:gd name="connsiteY119" fmla="*/ 1968871 h 2172313"/>
              <a:gd name="connsiteX120" fmla="*/ 910674 w 1573071"/>
              <a:gd name="connsiteY120" fmla="*/ 1976014 h 2172313"/>
              <a:gd name="connsiteX121" fmla="*/ 910674 w 1573071"/>
              <a:gd name="connsiteY121" fmla="*/ 2040308 h 2172313"/>
              <a:gd name="connsiteX122" fmla="*/ 1001162 w 1573071"/>
              <a:gd name="connsiteY122" fmla="*/ 2045071 h 2172313"/>
              <a:gd name="connsiteX123" fmla="*/ 870193 w 1573071"/>
              <a:gd name="connsiteY123" fmla="*/ 2147466 h 2172313"/>
              <a:gd name="connsiteX124" fmla="*/ 824949 w 1573071"/>
              <a:gd name="connsiteY124" fmla="*/ 2171279 h 2172313"/>
              <a:gd name="connsiteX125" fmla="*/ 770179 w 1573071"/>
              <a:gd name="connsiteY125" fmla="*/ 2154608 h 2172313"/>
              <a:gd name="connsiteX126" fmla="*/ 763035 w 1573071"/>
              <a:gd name="connsiteY126" fmla="*/ 2121276 h 2172313"/>
              <a:gd name="connsiteX127" fmla="*/ 727316 w 1573071"/>
              <a:gd name="connsiteY127" fmla="*/ 2104608 h 2172313"/>
              <a:gd name="connsiteX128" fmla="*/ 674929 w 1573071"/>
              <a:gd name="connsiteY128" fmla="*/ 2092701 h 2172313"/>
              <a:gd name="connsiteX129" fmla="*/ 636831 w 1573071"/>
              <a:gd name="connsiteY129" fmla="*/ 2118892 h 2172313"/>
              <a:gd name="connsiteX130" fmla="*/ 591587 w 1573071"/>
              <a:gd name="connsiteY130" fmla="*/ 2118890 h 2172313"/>
              <a:gd name="connsiteX131" fmla="*/ 553487 w 1573071"/>
              <a:gd name="connsiteY131" fmla="*/ 2095078 h 2172313"/>
              <a:gd name="connsiteX132" fmla="*/ 534437 w 1573071"/>
              <a:gd name="connsiteY132" fmla="*/ 2080791 h 2172313"/>
              <a:gd name="connsiteX133" fmla="*/ 522531 w 1573071"/>
              <a:gd name="connsiteY133" fmla="*/ 2045073 h 2172313"/>
              <a:gd name="connsiteX134" fmla="*/ 513006 w 1573071"/>
              <a:gd name="connsiteY134" fmla="*/ 1999829 h 2172313"/>
              <a:gd name="connsiteX135" fmla="*/ 510624 w 1573071"/>
              <a:gd name="connsiteY135" fmla="*/ 1968871 h 2172313"/>
              <a:gd name="connsiteX136" fmla="*/ 460618 w 1573071"/>
              <a:gd name="connsiteY136" fmla="*/ 1971254 h 2172313"/>
              <a:gd name="connsiteX137" fmla="*/ 427282 w 1573071"/>
              <a:gd name="connsiteY137" fmla="*/ 1935535 h 2172313"/>
              <a:gd name="connsiteX138" fmla="*/ 382037 w 1573071"/>
              <a:gd name="connsiteY138" fmla="*/ 1918865 h 2172313"/>
              <a:gd name="connsiteX139" fmla="*/ 367749 w 1573071"/>
              <a:gd name="connsiteY139" fmla="*/ 1868860 h 2172313"/>
              <a:gd name="connsiteX140" fmla="*/ 365368 w 1573071"/>
              <a:gd name="connsiteY140" fmla="*/ 1847428 h 2172313"/>
              <a:gd name="connsiteX141" fmla="*/ 334413 w 1573071"/>
              <a:gd name="connsiteY141" fmla="*/ 1802185 h 2172313"/>
              <a:gd name="connsiteX142" fmla="*/ 291549 w 1573071"/>
              <a:gd name="connsiteY142" fmla="*/ 1778372 h 2172313"/>
              <a:gd name="connsiteX143" fmla="*/ 248688 w 1573071"/>
              <a:gd name="connsiteY143" fmla="*/ 1749798 h 2172313"/>
              <a:gd name="connsiteX144" fmla="*/ 215349 w 1573071"/>
              <a:gd name="connsiteY144" fmla="*/ 1740272 h 2172313"/>
              <a:gd name="connsiteX145" fmla="*/ 217731 w 1573071"/>
              <a:gd name="connsiteY145" fmla="*/ 1695026 h 2172313"/>
              <a:gd name="connsiteX146" fmla="*/ 174868 w 1573071"/>
              <a:gd name="connsiteY146" fmla="*/ 1709316 h 2172313"/>
              <a:gd name="connsiteX147" fmla="*/ 186775 w 1573071"/>
              <a:gd name="connsiteY147" fmla="*/ 1742654 h 2172313"/>
              <a:gd name="connsiteX148" fmla="*/ 179631 w 1573071"/>
              <a:gd name="connsiteY148" fmla="*/ 1759323 h 2172313"/>
              <a:gd name="connsiteX149" fmla="*/ 141531 w 1573071"/>
              <a:gd name="connsiteY149" fmla="*/ 1730748 h 2172313"/>
              <a:gd name="connsiteX150" fmla="*/ 98669 w 1573071"/>
              <a:gd name="connsiteY150" fmla="*/ 1728366 h 2172313"/>
              <a:gd name="connsiteX151" fmla="*/ 43899 w 1573071"/>
              <a:gd name="connsiteY151" fmla="*/ 1709316 h 2172313"/>
              <a:gd name="connsiteX152" fmla="*/ 10560 w 1573071"/>
              <a:gd name="connsiteY152" fmla="*/ 1706932 h 2172313"/>
              <a:gd name="connsiteX153" fmla="*/ 1037 w 1573071"/>
              <a:gd name="connsiteY153" fmla="*/ 1654548 h 2172313"/>
              <a:gd name="connsiteX154" fmla="*/ 34374 w 1573071"/>
              <a:gd name="connsiteY154" fmla="*/ 1566441 h 2172313"/>
              <a:gd name="connsiteX155" fmla="*/ 60568 w 1573071"/>
              <a:gd name="connsiteY155" fmla="*/ 1518816 h 2172313"/>
              <a:gd name="connsiteX156" fmla="*/ 81999 w 1573071"/>
              <a:gd name="connsiteY156" fmla="*/ 1471191 h 2172313"/>
              <a:gd name="connsiteX157" fmla="*/ 108194 w 1573071"/>
              <a:gd name="connsiteY157" fmla="*/ 1433091 h 2172313"/>
              <a:gd name="connsiteX158" fmla="*/ 146293 w 1573071"/>
              <a:gd name="connsiteY158" fmla="*/ 1423566 h 2172313"/>
              <a:gd name="connsiteX159" fmla="*/ 153438 w 1573071"/>
              <a:gd name="connsiteY159" fmla="*/ 1387848 h 2172313"/>
              <a:gd name="connsiteX160" fmla="*/ 262975 w 1573071"/>
              <a:gd name="connsiteY160" fmla="*/ 1268785 h 2172313"/>
              <a:gd name="connsiteX161" fmla="*/ 286787 w 1573071"/>
              <a:gd name="connsiteY161" fmla="*/ 1130670 h 2172313"/>
              <a:gd name="connsiteX162" fmla="*/ 282025 w 1573071"/>
              <a:gd name="connsiteY162" fmla="*/ 1049710 h 2172313"/>
              <a:gd name="connsiteX163" fmla="*/ 196300 w 1573071"/>
              <a:gd name="connsiteY163" fmla="*/ 1037804 h 2172313"/>
              <a:gd name="connsiteX164" fmla="*/ 179632 w 1573071"/>
              <a:gd name="connsiteY164" fmla="*/ 956841 h 2172313"/>
              <a:gd name="connsiteX165" fmla="*/ 186775 w 1573071"/>
              <a:gd name="connsiteY165" fmla="*/ 890166 h 2172313"/>
              <a:gd name="connsiteX166" fmla="*/ 148675 w 1573071"/>
              <a:gd name="connsiteY166" fmla="*/ 852066 h 2172313"/>
              <a:gd name="connsiteX167" fmla="*/ 127244 w 1573071"/>
              <a:gd name="connsiteY167" fmla="*/ 811584 h 2172313"/>
              <a:gd name="connsiteX168" fmla="*/ 117719 w 1573071"/>
              <a:gd name="connsiteY168" fmla="*/ 752054 h 2172313"/>
              <a:gd name="connsiteX169" fmla="*/ 102097 w 1573071"/>
              <a:gd name="connsiteY169" fmla="*/ 671900 h 2172313"/>
              <a:gd name="connsiteX0" fmla="*/ 102097 w 1573071"/>
              <a:gd name="connsiteY0" fmla="*/ 671900 h 2172313"/>
              <a:gd name="connsiteX1" fmla="*/ 91525 w 1573071"/>
              <a:gd name="connsiteY1" fmla="*/ 590128 h 2172313"/>
              <a:gd name="connsiteX2" fmla="*/ 93907 w 1573071"/>
              <a:gd name="connsiteY2" fmla="*/ 525834 h 2172313"/>
              <a:gd name="connsiteX3" fmla="*/ 201856 w 1573071"/>
              <a:gd name="connsiteY3" fmla="*/ 502815 h 2172313"/>
              <a:gd name="connsiteX4" fmla="*/ 334410 w 1573071"/>
              <a:gd name="connsiteY4" fmla="*/ 468686 h 2172313"/>
              <a:gd name="connsiteX5" fmla="*/ 384418 w 1573071"/>
              <a:gd name="connsiteY5" fmla="*/ 471065 h 2172313"/>
              <a:gd name="connsiteX6" fmla="*/ 432041 w 1573071"/>
              <a:gd name="connsiteY6" fmla="*/ 432967 h 2172313"/>
              <a:gd name="connsiteX7" fmla="*/ 484429 w 1573071"/>
              <a:gd name="connsiteY7" fmla="*/ 430586 h 2172313"/>
              <a:gd name="connsiteX8" fmla="*/ 508243 w 1573071"/>
              <a:gd name="connsiteY8" fmla="*/ 406772 h 2172313"/>
              <a:gd name="connsiteX9" fmla="*/ 567774 w 1573071"/>
              <a:gd name="connsiteY9" fmla="*/ 347239 h 2172313"/>
              <a:gd name="connsiteX10" fmla="*/ 577297 w 1573071"/>
              <a:gd name="connsiteY10" fmla="*/ 363911 h 2172313"/>
              <a:gd name="connsiteX11" fmla="*/ 598729 w 1573071"/>
              <a:gd name="connsiteY11" fmla="*/ 328192 h 2172313"/>
              <a:gd name="connsiteX12" fmla="*/ 636830 w 1573071"/>
              <a:gd name="connsiteY12" fmla="*/ 304377 h 2172313"/>
              <a:gd name="connsiteX13" fmla="*/ 713029 w 1573071"/>
              <a:gd name="connsiteY13" fmla="*/ 256754 h 2172313"/>
              <a:gd name="connsiteX14" fmla="*/ 741604 w 1573071"/>
              <a:gd name="connsiteY14" fmla="*/ 259136 h 2172313"/>
              <a:gd name="connsiteX15" fmla="*/ 784468 w 1573071"/>
              <a:gd name="connsiteY15" fmla="*/ 232940 h 2172313"/>
              <a:gd name="connsiteX16" fmla="*/ 820185 w 1573071"/>
              <a:gd name="connsiteY16" fmla="*/ 225799 h 2172313"/>
              <a:gd name="connsiteX17" fmla="*/ 855903 w 1573071"/>
              <a:gd name="connsiteY17" fmla="*/ 182936 h 2172313"/>
              <a:gd name="connsiteX18" fmla="*/ 908291 w 1573071"/>
              <a:gd name="connsiteY18" fmla="*/ 123405 h 2172313"/>
              <a:gd name="connsiteX19" fmla="*/ 901147 w 1573071"/>
              <a:gd name="connsiteY19" fmla="*/ 73399 h 2172313"/>
              <a:gd name="connsiteX20" fmla="*/ 920197 w 1573071"/>
              <a:gd name="connsiteY20" fmla="*/ 28155 h 2172313"/>
              <a:gd name="connsiteX21" fmla="*/ 922579 w 1573071"/>
              <a:gd name="connsiteY21" fmla="*/ 54349 h 2172313"/>
              <a:gd name="connsiteX22" fmla="*/ 946391 w 1573071"/>
              <a:gd name="connsiteY22" fmla="*/ 32917 h 2172313"/>
              <a:gd name="connsiteX23" fmla="*/ 982113 w 1573071"/>
              <a:gd name="connsiteY23" fmla="*/ 32915 h 2172313"/>
              <a:gd name="connsiteX24" fmla="*/ 1032116 w 1573071"/>
              <a:gd name="connsiteY24" fmla="*/ 59111 h 2172313"/>
              <a:gd name="connsiteX25" fmla="*/ 1060693 w 1573071"/>
              <a:gd name="connsiteY25" fmla="*/ 16246 h 2172313"/>
              <a:gd name="connsiteX26" fmla="*/ 1155942 w 1573071"/>
              <a:gd name="connsiteY26" fmla="*/ 6721 h 2172313"/>
              <a:gd name="connsiteX27" fmla="*/ 1182135 w 1573071"/>
              <a:gd name="connsiteY27" fmla="*/ 1961 h 2172313"/>
              <a:gd name="connsiteX28" fmla="*/ 1255954 w 1573071"/>
              <a:gd name="connsiteY28" fmla="*/ 44824 h 2172313"/>
              <a:gd name="connsiteX29" fmla="*/ 1310722 w 1573071"/>
              <a:gd name="connsiteY29" fmla="*/ 111499 h 2172313"/>
              <a:gd name="connsiteX30" fmla="*/ 1253572 w 1573071"/>
              <a:gd name="connsiteY30" fmla="*/ 125786 h 2172313"/>
              <a:gd name="connsiteX31" fmla="*/ 1229760 w 1573071"/>
              <a:gd name="connsiteY31" fmla="*/ 159124 h 2172313"/>
              <a:gd name="connsiteX32" fmla="*/ 1272622 w 1573071"/>
              <a:gd name="connsiteY32" fmla="*/ 178174 h 2172313"/>
              <a:gd name="connsiteX33" fmla="*/ 1298816 w 1573071"/>
              <a:gd name="connsiteY33" fmla="*/ 175792 h 2172313"/>
              <a:gd name="connsiteX34" fmla="*/ 1322629 w 1573071"/>
              <a:gd name="connsiteY34" fmla="*/ 192461 h 2172313"/>
              <a:gd name="connsiteX35" fmla="*/ 1351204 w 1573071"/>
              <a:gd name="connsiteY35" fmla="*/ 190080 h 2172313"/>
              <a:gd name="connsiteX36" fmla="*/ 1370255 w 1573071"/>
              <a:gd name="connsiteY36" fmla="*/ 201984 h 2172313"/>
              <a:gd name="connsiteX37" fmla="*/ 1289291 w 1573071"/>
              <a:gd name="connsiteY37" fmla="*/ 328192 h 2172313"/>
              <a:gd name="connsiteX38" fmla="*/ 1260716 w 1573071"/>
              <a:gd name="connsiteY38" fmla="*/ 340099 h 2172313"/>
              <a:gd name="connsiteX39" fmla="*/ 1184516 w 1573071"/>
              <a:gd name="connsiteY39" fmla="*/ 306761 h 2172313"/>
              <a:gd name="connsiteX40" fmla="*/ 1101172 w 1573071"/>
              <a:gd name="connsiteY40" fmla="*/ 251992 h 2172313"/>
              <a:gd name="connsiteX41" fmla="*/ 1003541 w 1573071"/>
              <a:gd name="connsiteY41" fmla="*/ 278186 h 2172313"/>
              <a:gd name="connsiteX42" fmla="*/ 991635 w 1573071"/>
              <a:gd name="connsiteY42" fmla="*/ 313905 h 2172313"/>
              <a:gd name="connsiteX43" fmla="*/ 1036879 w 1573071"/>
              <a:gd name="connsiteY43" fmla="*/ 342480 h 2172313"/>
              <a:gd name="connsiteX44" fmla="*/ 1063072 w 1573071"/>
              <a:gd name="connsiteY44" fmla="*/ 392486 h 2172313"/>
              <a:gd name="connsiteX45" fmla="*/ 1060691 w 1573071"/>
              <a:gd name="connsiteY45" fmla="*/ 411536 h 2172313"/>
              <a:gd name="connsiteX46" fmla="*/ 1044022 w 1573071"/>
              <a:gd name="connsiteY46" fmla="*/ 482974 h 2172313"/>
              <a:gd name="connsiteX47" fmla="*/ 1017829 w 1573071"/>
              <a:gd name="connsiteY47" fmla="*/ 530599 h 2172313"/>
              <a:gd name="connsiteX48" fmla="*/ 986872 w 1573071"/>
              <a:gd name="connsiteY48" fmla="*/ 556792 h 2172313"/>
              <a:gd name="connsiteX49" fmla="*/ 972585 w 1573071"/>
              <a:gd name="connsiteY49" fmla="*/ 618705 h 2172313"/>
              <a:gd name="connsiteX50" fmla="*/ 1044022 w 1573071"/>
              <a:gd name="connsiteY50" fmla="*/ 630611 h 2172313"/>
              <a:gd name="connsiteX51" fmla="*/ 1079741 w 1573071"/>
              <a:gd name="connsiteY51" fmla="*/ 590130 h 2172313"/>
              <a:gd name="connsiteX52" fmla="*/ 1110697 w 1573071"/>
              <a:gd name="connsiteY52" fmla="*/ 563936 h 2172313"/>
              <a:gd name="connsiteX53" fmla="*/ 1179754 w 1573071"/>
              <a:gd name="connsiteY53" fmla="*/ 554411 h 2172313"/>
              <a:gd name="connsiteX54" fmla="*/ 1189279 w 1573071"/>
              <a:gd name="connsiteY54" fmla="*/ 623467 h 2172313"/>
              <a:gd name="connsiteX55" fmla="*/ 1251191 w 1573071"/>
              <a:gd name="connsiteY55" fmla="*/ 659186 h 2172313"/>
              <a:gd name="connsiteX56" fmla="*/ 1263097 w 1573071"/>
              <a:gd name="connsiteY56" fmla="*/ 678236 h 2172313"/>
              <a:gd name="connsiteX57" fmla="*/ 1294054 w 1573071"/>
              <a:gd name="connsiteY57" fmla="*/ 675855 h 2172313"/>
              <a:gd name="connsiteX58" fmla="*/ 1272622 w 1573071"/>
              <a:gd name="connsiteY58" fmla="*/ 637755 h 2172313"/>
              <a:gd name="connsiteX59" fmla="*/ 1320247 w 1573071"/>
              <a:gd name="connsiteY59" fmla="*/ 640136 h 2172313"/>
              <a:gd name="connsiteX60" fmla="*/ 1332154 w 1573071"/>
              <a:gd name="connsiteY60" fmla="*/ 675855 h 2172313"/>
              <a:gd name="connsiteX61" fmla="*/ 1346442 w 1573071"/>
              <a:gd name="connsiteY61" fmla="*/ 644899 h 2172313"/>
              <a:gd name="connsiteX62" fmla="*/ 1375016 w 1573071"/>
              <a:gd name="connsiteY62" fmla="*/ 654424 h 2172313"/>
              <a:gd name="connsiteX63" fmla="*/ 1432166 w 1573071"/>
              <a:gd name="connsiteY63" fmla="*/ 644899 h 2172313"/>
              <a:gd name="connsiteX64" fmla="*/ 1448835 w 1573071"/>
              <a:gd name="connsiteY64" fmla="*/ 623467 h 2172313"/>
              <a:gd name="connsiteX65" fmla="*/ 1501222 w 1573071"/>
              <a:gd name="connsiteY65" fmla="*/ 640136 h 2172313"/>
              <a:gd name="connsiteX66" fmla="*/ 1505985 w 1573071"/>
              <a:gd name="connsiteY66" fmla="*/ 678236 h 2172313"/>
              <a:gd name="connsiteX67" fmla="*/ 1532179 w 1573071"/>
              <a:gd name="connsiteY67" fmla="*/ 687761 h 2172313"/>
              <a:gd name="connsiteX68" fmla="*/ 1522654 w 1573071"/>
              <a:gd name="connsiteY68" fmla="*/ 737767 h 2172313"/>
              <a:gd name="connsiteX69" fmla="*/ 1555991 w 1573071"/>
              <a:gd name="connsiteY69" fmla="*/ 754436 h 2172313"/>
              <a:gd name="connsiteX70" fmla="*/ 1555991 w 1573071"/>
              <a:gd name="connsiteY70" fmla="*/ 792536 h 2172313"/>
              <a:gd name="connsiteX71" fmla="*/ 1517891 w 1573071"/>
              <a:gd name="connsiteY71" fmla="*/ 787774 h 2172313"/>
              <a:gd name="connsiteX72" fmla="*/ 1479791 w 1573071"/>
              <a:gd name="connsiteY72" fmla="*/ 809205 h 2172313"/>
              <a:gd name="connsiteX73" fmla="*/ 1501222 w 1573071"/>
              <a:gd name="connsiteY73" fmla="*/ 825874 h 2172313"/>
              <a:gd name="connsiteX74" fmla="*/ 1541704 w 1573071"/>
              <a:gd name="connsiteY74" fmla="*/ 830636 h 2172313"/>
              <a:gd name="connsiteX75" fmla="*/ 1572660 w 1573071"/>
              <a:gd name="connsiteY75" fmla="*/ 861592 h 2172313"/>
              <a:gd name="connsiteX76" fmla="*/ 1560756 w 1573071"/>
              <a:gd name="connsiteY76" fmla="*/ 892547 h 2172313"/>
              <a:gd name="connsiteX77" fmla="*/ 1558376 w 1573071"/>
              <a:gd name="connsiteY77" fmla="*/ 923504 h 2172313"/>
              <a:gd name="connsiteX78" fmla="*/ 1555991 w 1573071"/>
              <a:gd name="connsiteY78" fmla="*/ 954461 h 2172313"/>
              <a:gd name="connsiteX79" fmla="*/ 1567897 w 1573071"/>
              <a:gd name="connsiteY79" fmla="*/ 973511 h 2172313"/>
              <a:gd name="connsiteX80" fmla="*/ 1517894 w 1573071"/>
              <a:gd name="connsiteY80" fmla="*/ 956839 h 2172313"/>
              <a:gd name="connsiteX81" fmla="*/ 1463123 w 1573071"/>
              <a:gd name="connsiteY81" fmla="*/ 975893 h 2172313"/>
              <a:gd name="connsiteX82" fmla="*/ 1425022 w 1573071"/>
              <a:gd name="connsiteY82" fmla="*/ 933030 h 2172313"/>
              <a:gd name="connsiteX83" fmla="*/ 1403591 w 1573071"/>
              <a:gd name="connsiteY83" fmla="*/ 925886 h 2172313"/>
              <a:gd name="connsiteX84" fmla="*/ 1389304 w 1573071"/>
              <a:gd name="connsiteY84" fmla="*/ 940174 h 2172313"/>
              <a:gd name="connsiteX85" fmla="*/ 1398829 w 1573071"/>
              <a:gd name="connsiteY85" fmla="*/ 968749 h 2172313"/>
              <a:gd name="connsiteX86" fmla="*/ 1348822 w 1573071"/>
              <a:gd name="connsiteY86" fmla="*/ 968749 h 2172313"/>
              <a:gd name="connsiteX87" fmla="*/ 1267860 w 1573071"/>
              <a:gd name="connsiteY87" fmla="*/ 987799 h 2172313"/>
              <a:gd name="connsiteX88" fmla="*/ 1239285 w 1573071"/>
              <a:gd name="connsiteY88" fmla="*/ 1009230 h 2172313"/>
              <a:gd name="connsiteX89" fmla="*/ 1213091 w 1573071"/>
              <a:gd name="connsiteY89" fmla="*/ 1013992 h 2172313"/>
              <a:gd name="connsiteX90" fmla="*/ 1191660 w 1573071"/>
              <a:gd name="connsiteY90" fmla="*/ 1025899 h 2172313"/>
              <a:gd name="connsiteX91" fmla="*/ 1160704 w 1573071"/>
              <a:gd name="connsiteY91" fmla="*/ 1023517 h 2172313"/>
              <a:gd name="connsiteX92" fmla="*/ 1101172 w 1573071"/>
              <a:gd name="connsiteY92" fmla="*/ 1049711 h 2172313"/>
              <a:gd name="connsiteX93" fmla="*/ 1060691 w 1573071"/>
              <a:gd name="connsiteY93" fmla="*/ 1042567 h 2172313"/>
              <a:gd name="connsiteX94" fmla="*/ 1022591 w 1573071"/>
              <a:gd name="connsiteY94" fmla="*/ 1063999 h 2172313"/>
              <a:gd name="connsiteX95" fmla="*/ 994016 w 1573071"/>
              <a:gd name="connsiteY95" fmla="*/ 1080667 h 2172313"/>
              <a:gd name="connsiteX96" fmla="*/ 989254 w 1573071"/>
              <a:gd name="connsiteY96" fmla="*/ 1109242 h 2172313"/>
              <a:gd name="connsiteX97" fmla="*/ 960679 w 1573071"/>
              <a:gd name="connsiteY97" fmla="*/ 1097336 h 2172313"/>
              <a:gd name="connsiteX98" fmla="*/ 958300 w 1573071"/>
              <a:gd name="connsiteY98" fmla="*/ 1147341 h 2172313"/>
              <a:gd name="connsiteX99" fmla="*/ 979731 w 1573071"/>
              <a:gd name="connsiteY99" fmla="*/ 1156865 h 2172313"/>
              <a:gd name="connsiteX100" fmla="*/ 974968 w 1573071"/>
              <a:gd name="connsiteY100" fmla="*/ 1230683 h 2172313"/>
              <a:gd name="connsiteX101" fmla="*/ 984494 w 1573071"/>
              <a:gd name="connsiteY101" fmla="*/ 1292598 h 2172313"/>
              <a:gd name="connsiteX102" fmla="*/ 1032119 w 1573071"/>
              <a:gd name="connsiteY102" fmla="*/ 1373560 h 2172313"/>
              <a:gd name="connsiteX103" fmla="*/ 1072600 w 1573071"/>
              <a:gd name="connsiteY103" fmla="*/ 1394991 h 2172313"/>
              <a:gd name="connsiteX104" fmla="*/ 1089269 w 1573071"/>
              <a:gd name="connsiteY104" fmla="*/ 1461666 h 2172313"/>
              <a:gd name="connsiteX105" fmla="*/ 1122607 w 1573071"/>
              <a:gd name="connsiteY105" fmla="*/ 1487860 h 2172313"/>
              <a:gd name="connsiteX106" fmla="*/ 1163088 w 1573071"/>
              <a:gd name="connsiteY106" fmla="*/ 1547391 h 2172313"/>
              <a:gd name="connsiteX107" fmla="*/ 1191663 w 1573071"/>
              <a:gd name="connsiteY107" fmla="*/ 1561679 h 2172313"/>
              <a:gd name="connsiteX108" fmla="*/ 1220238 w 1573071"/>
              <a:gd name="connsiteY108" fmla="*/ 1599778 h 2172313"/>
              <a:gd name="connsiteX109" fmla="*/ 1215943 w 1573071"/>
              <a:gd name="connsiteY109" fmla="*/ 1619638 h 2172313"/>
              <a:gd name="connsiteX110" fmla="*/ 1196425 w 1573071"/>
              <a:gd name="connsiteY110" fmla="*/ 1668835 h 2172313"/>
              <a:gd name="connsiteX111" fmla="*/ 1144037 w 1573071"/>
              <a:gd name="connsiteY111" fmla="*/ 1664071 h 2172313"/>
              <a:gd name="connsiteX112" fmla="*/ 1124987 w 1573071"/>
              <a:gd name="connsiteY112" fmla="*/ 1709314 h 2172313"/>
              <a:gd name="connsiteX113" fmla="*/ 1048787 w 1573071"/>
              <a:gd name="connsiteY113" fmla="*/ 1742652 h 2172313"/>
              <a:gd name="connsiteX114" fmla="*/ 1020212 w 1573071"/>
              <a:gd name="connsiteY114" fmla="*/ 1802183 h 2172313"/>
              <a:gd name="connsiteX115" fmla="*/ 1036881 w 1573071"/>
              <a:gd name="connsiteY115" fmla="*/ 1849808 h 2172313"/>
              <a:gd name="connsiteX116" fmla="*/ 1017832 w 1573071"/>
              <a:gd name="connsiteY116" fmla="*/ 1890291 h 2172313"/>
              <a:gd name="connsiteX117" fmla="*/ 984493 w 1573071"/>
              <a:gd name="connsiteY117" fmla="*/ 1887908 h 2172313"/>
              <a:gd name="connsiteX118" fmla="*/ 982112 w 1573071"/>
              <a:gd name="connsiteY118" fmla="*/ 1952202 h 2172313"/>
              <a:gd name="connsiteX119" fmla="*/ 946393 w 1573071"/>
              <a:gd name="connsiteY119" fmla="*/ 1968871 h 2172313"/>
              <a:gd name="connsiteX120" fmla="*/ 910674 w 1573071"/>
              <a:gd name="connsiteY120" fmla="*/ 1976014 h 2172313"/>
              <a:gd name="connsiteX121" fmla="*/ 910674 w 1573071"/>
              <a:gd name="connsiteY121" fmla="*/ 2040308 h 2172313"/>
              <a:gd name="connsiteX122" fmla="*/ 870193 w 1573071"/>
              <a:gd name="connsiteY122" fmla="*/ 2147466 h 2172313"/>
              <a:gd name="connsiteX123" fmla="*/ 824949 w 1573071"/>
              <a:gd name="connsiteY123" fmla="*/ 2171279 h 2172313"/>
              <a:gd name="connsiteX124" fmla="*/ 770179 w 1573071"/>
              <a:gd name="connsiteY124" fmla="*/ 2154608 h 2172313"/>
              <a:gd name="connsiteX125" fmla="*/ 763035 w 1573071"/>
              <a:gd name="connsiteY125" fmla="*/ 2121276 h 2172313"/>
              <a:gd name="connsiteX126" fmla="*/ 727316 w 1573071"/>
              <a:gd name="connsiteY126" fmla="*/ 2104608 h 2172313"/>
              <a:gd name="connsiteX127" fmla="*/ 674929 w 1573071"/>
              <a:gd name="connsiteY127" fmla="*/ 2092701 h 2172313"/>
              <a:gd name="connsiteX128" fmla="*/ 636831 w 1573071"/>
              <a:gd name="connsiteY128" fmla="*/ 2118892 h 2172313"/>
              <a:gd name="connsiteX129" fmla="*/ 591587 w 1573071"/>
              <a:gd name="connsiteY129" fmla="*/ 2118890 h 2172313"/>
              <a:gd name="connsiteX130" fmla="*/ 553487 w 1573071"/>
              <a:gd name="connsiteY130" fmla="*/ 2095078 h 2172313"/>
              <a:gd name="connsiteX131" fmla="*/ 534437 w 1573071"/>
              <a:gd name="connsiteY131" fmla="*/ 2080791 h 2172313"/>
              <a:gd name="connsiteX132" fmla="*/ 522531 w 1573071"/>
              <a:gd name="connsiteY132" fmla="*/ 2045073 h 2172313"/>
              <a:gd name="connsiteX133" fmla="*/ 513006 w 1573071"/>
              <a:gd name="connsiteY133" fmla="*/ 1999829 h 2172313"/>
              <a:gd name="connsiteX134" fmla="*/ 510624 w 1573071"/>
              <a:gd name="connsiteY134" fmla="*/ 1968871 h 2172313"/>
              <a:gd name="connsiteX135" fmla="*/ 460618 w 1573071"/>
              <a:gd name="connsiteY135" fmla="*/ 1971254 h 2172313"/>
              <a:gd name="connsiteX136" fmla="*/ 427282 w 1573071"/>
              <a:gd name="connsiteY136" fmla="*/ 1935535 h 2172313"/>
              <a:gd name="connsiteX137" fmla="*/ 382037 w 1573071"/>
              <a:gd name="connsiteY137" fmla="*/ 1918865 h 2172313"/>
              <a:gd name="connsiteX138" fmla="*/ 367749 w 1573071"/>
              <a:gd name="connsiteY138" fmla="*/ 1868860 h 2172313"/>
              <a:gd name="connsiteX139" fmla="*/ 365368 w 1573071"/>
              <a:gd name="connsiteY139" fmla="*/ 1847428 h 2172313"/>
              <a:gd name="connsiteX140" fmla="*/ 334413 w 1573071"/>
              <a:gd name="connsiteY140" fmla="*/ 1802185 h 2172313"/>
              <a:gd name="connsiteX141" fmla="*/ 291549 w 1573071"/>
              <a:gd name="connsiteY141" fmla="*/ 1778372 h 2172313"/>
              <a:gd name="connsiteX142" fmla="*/ 248688 w 1573071"/>
              <a:gd name="connsiteY142" fmla="*/ 1749798 h 2172313"/>
              <a:gd name="connsiteX143" fmla="*/ 215349 w 1573071"/>
              <a:gd name="connsiteY143" fmla="*/ 1740272 h 2172313"/>
              <a:gd name="connsiteX144" fmla="*/ 217731 w 1573071"/>
              <a:gd name="connsiteY144" fmla="*/ 1695026 h 2172313"/>
              <a:gd name="connsiteX145" fmla="*/ 174868 w 1573071"/>
              <a:gd name="connsiteY145" fmla="*/ 1709316 h 2172313"/>
              <a:gd name="connsiteX146" fmla="*/ 186775 w 1573071"/>
              <a:gd name="connsiteY146" fmla="*/ 1742654 h 2172313"/>
              <a:gd name="connsiteX147" fmla="*/ 179631 w 1573071"/>
              <a:gd name="connsiteY147" fmla="*/ 1759323 h 2172313"/>
              <a:gd name="connsiteX148" fmla="*/ 141531 w 1573071"/>
              <a:gd name="connsiteY148" fmla="*/ 1730748 h 2172313"/>
              <a:gd name="connsiteX149" fmla="*/ 98669 w 1573071"/>
              <a:gd name="connsiteY149" fmla="*/ 1728366 h 2172313"/>
              <a:gd name="connsiteX150" fmla="*/ 43899 w 1573071"/>
              <a:gd name="connsiteY150" fmla="*/ 1709316 h 2172313"/>
              <a:gd name="connsiteX151" fmla="*/ 10560 w 1573071"/>
              <a:gd name="connsiteY151" fmla="*/ 1706932 h 2172313"/>
              <a:gd name="connsiteX152" fmla="*/ 1037 w 1573071"/>
              <a:gd name="connsiteY152" fmla="*/ 1654548 h 2172313"/>
              <a:gd name="connsiteX153" fmla="*/ 34374 w 1573071"/>
              <a:gd name="connsiteY153" fmla="*/ 1566441 h 2172313"/>
              <a:gd name="connsiteX154" fmla="*/ 60568 w 1573071"/>
              <a:gd name="connsiteY154" fmla="*/ 1518816 h 2172313"/>
              <a:gd name="connsiteX155" fmla="*/ 81999 w 1573071"/>
              <a:gd name="connsiteY155" fmla="*/ 1471191 h 2172313"/>
              <a:gd name="connsiteX156" fmla="*/ 108194 w 1573071"/>
              <a:gd name="connsiteY156" fmla="*/ 1433091 h 2172313"/>
              <a:gd name="connsiteX157" fmla="*/ 146293 w 1573071"/>
              <a:gd name="connsiteY157" fmla="*/ 1423566 h 2172313"/>
              <a:gd name="connsiteX158" fmla="*/ 153438 w 1573071"/>
              <a:gd name="connsiteY158" fmla="*/ 1387848 h 2172313"/>
              <a:gd name="connsiteX159" fmla="*/ 262975 w 1573071"/>
              <a:gd name="connsiteY159" fmla="*/ 1268785 h 2172313"/>
              <a:gd name="connsiteX160" fmla="*/ 286787 w 1573071"/>
              <a:gd name="connsiteY160" fmla="*/ 1130670 h 2172313"/>
              <a:gd name="connsiteX161" fmla="*/ 282025 w 1573071"/>
              <a:gd name="connsiteY161" fmla="*/ 1049710 h 2172313"/>
              <a:gd name="connsiteX162" fmla="*/ 196300 w 1573071"/>
              <a:gd name="connsiteY162" fmla="*/ 1037804 h 2172313"/>
              <a:gd name="connsiteX163" fmla="*/ 179632 w 1573071"/>
              <a:gd name="connsiteY163" fmla="*/ 956841 h 2172313"/>
              <a:gd name="connsiteX164" fmla="*/ 186775 w 1573071"/>
              <a:gd name="connsiteY164" fmla="*/ 890166 h 2172313"/>
              <a:gd name="connsiteX165" fmla="*/ 148675 w 1573071"/>
              <a:gd name="connsiteY165" fmla="*/ 852066 h 2172313"/>
              <a:gd name="connsiteX166" fmla="*/ 127244 w 1573071"/>
              <a:gd name="connsiteY166" fmla="*/ 811584 h 2172313"/>
              <a:gd name="connsiteX167" fmla="*/ 117719 w 1573071"/>
              <a:gd name="connsiteY167" fmla="*/ 752054 h 2172313"/>
              <a:gd name="connsiteX168" fmla="*/ 102097 w 1573071"/>
              <a:gd name="connsiteY168" fmla="*/ 671900 h 2172313"/>
              <a:gd name="connsiteX0" fmla="*/ 102097 w 1573071"/>
              <a:gd name="connsiteY0" fmla="*/ 671900 h 2172313"/>
              <a:gd name="connsiteX1" fmla="*/ 91525 w 1573071"/>
              <a:gd name="connsiteY1" fmla="*/ 590128 h 2172313"/>
              <a:gd name="connsiteX2" fmla="*/ 93907 w 1573071"/>
              <a:gd name="connsiteY2" fmla="*/ 525834 h 2172313"/>
              <a:gd name="connsiteX3" fmla="*/ 201856 w 1573071"/>
              <a:gd name="connsiteY3" fmla="*/ 502815 h 2172313"/>
              <a:gd name="connsiteX4" fmla="*/ 334410 w 1573071"/>
              <a:gd name="connsiteY4" fmla="*/ 468686 h 2172313"/>
              <a:gd name="connsiteX5" fmla="*/ 384418 w 1573071"/>
              <a:gd name="connsiteY5" fmla="*/ 471065 h 2172313"/>
              <a:gd name="connsiteX6" fmla="*/ 432041 w 1573071"/>
              <a:gd name="connsiteY6" fmla="*/ 432967 h 2172313"/>
              <a:gd name="connsiteX7" fmla="*/ 484429 w 1573071"/>
              <a:gd name="connsiteY7" fmla="*/ 430586 h 2172313"/>
              <a:gd name="connsiteX8" fmla="*/ 508243 w 1573071"/>
              <a:gd name="connsiteY8" fmla="*/ 406772 h 2172313"/>
              <a:gd name="connsiteX9" fmla="*/ 567774 w 1573071"/>
              <a:gd name="connsiteY9" fmla="*/ 347239 h 2172313"/>
              <a:gd name="connsiteX10" fmla="*/ 577297 w 1573071"/>
              <a:gd name="connsiteY10" fmla="*/ 363911 h 2172313"/>
              <a:gd name="connsiteX11" fmla="*/ 598729 w 1573071"/>
              <a:gd name="connsiteY11" fmla="*/ 328192 h 2172313"/>
              <a:gd name="connsiteX12" fmla="*/ 636830 w 1573071"/>
              <a:gd name="connsiteY12" fmla="*/ 304377 h 2172313"/>
              <a:gd name="connsiteX13" fmla="*/ 713029 w 1573071"/>
              <a:gd name="connsiteY13" fmla="*/ 256754 h 2172313"/>
              <a:gd name="connsiteX14" fmla="*/ 741604 w 1573071"/>
              <a:gd name="connsiteY14" fmla="*/ 259136 h 2172313"/>
              <a:gd name="connsiteX15" fmla="*/ 784468 w 1573071"/>
              <a:gd name="connsiteY15" fmla="*/ 232940 h 2172313"/>
              <a:gd name="connsiteX16" fmla="*/ 820185 w 1573071"/>
              <a:gd name="connsiteY16" fmla="*/ 225799 h 2172313"/>
              <a:gd name="connsiteX17" fmla="*/ 855903 w 1573071"/>
              <a:gd name="connsiteY17" fmla="*/ 182936 h 2172313"/>
              <a:gd name="connsiteX18" fmla="*/ 908291 w 1573071"/>
              <a:gd name="connsiteY18" fmla="*/ 123405 h 2172313"/>
              <a:gd name="connsiteX19" fmla="*/ 901147 w 1573071"/>
              <a:gd name="connsiteY19" fmla="*/ 73399 h 2172313"/>
              <a:gd name="connsiteX20" fmla="*/ 920197 w 1573071"/>
              <a:gd name="connsiteY20" fmla="*/ 28155 h 2172313"/>
              <a:gd name="connsiteX21" fmla="*/ 922579 w 1573071"/>
              <a:gd name="connsiteY21" fmla="*/ 54349 h 2172313"/>
              <a:gd name="connsiteX22" fmla="*/ 946391 w 1573071"/>
              <a:gd name="connsiteY22" fmla="*/ 32917 h 2172313"/>
              <a:gd name="connsiteX23" fmla="*/ 982113 w 1573071"/>
              <a:gd name="connsiteY23" fmla="*/ 32915 h 2172313"/>
              <a:gd name="connsiteX24" fmla="*/ 1032116 w 1573071"/>
              <a:gd name="connsiteY24" fmla="*/ 59111 h 2172313"/>
              <a:gd name="connsiteX25" fmla="*/ 1060693 w 1573071"/>
              <a:gd name="connsiteY25" fmla="*/ 16246 h 2172313"/>
              <a:gd name="connsiteX26" fmla="*/ 1155942 w 1573071"/>
              <a:gd name="connsiteY26" fmla="*/ 6721 h 2172313"/>
              <a:gd name="connsiteX27" fmla="*/ 1182135 w 1573071"/>
              <a:gd name="connsiteY27" fmla="*/ 1961 h 2172313"/>
              <a:gd name="connsiteX28" fmla="*/ 1255954 w 1573071"/>
              <a:gd name="connsiteY28" fmla="*/ 44824 h 2172313"/>
              <a:gd name="connsiteX29" fmla="*/ 1310722 w 1573071"/>
              <a:gd name="connsiteY29" fmla="*/ 111499 h 2172313"/>
              <a:gd name="connsiteX30" fmla="*/ 1253572 w 1573071"/>
              <a:gd name="connsiteY30" fmla="*/ 125786 h 2172313"/>
              <a:gd name="connsiteX31" fmla="*/ 1229760 w 1573071"/>
              <a:gd name="connsiteY31" fmla="*/ 159124 h 2172313"/>
              <a:gd name="connsiteX32" fmla="*/ 1272622 w 1573071"/>
              <a:gd name="connsiteY32" fmla="*/ 178174 h 2172313"/>
              <a:gd name="connsiteX33" fmla="*/ 1298816 w 1573071"/>
              <a:gd name="connsiteY33" fmla="*/ 175792 h 2172313"/>
              <a:gd name="connsiteX34" fmla="*/ 1322629 w 1573071"/>
              <a:gd name="connsiteY34" fmla="*/ 192461 h 2172313"/>
              <a:gd name="connsiteX35" fmla="*/ 1351204 w 1573071"/>
              <a:gd name="connsiteY35" fmla="*/ 190080 h 2172313"/>
              <a:gd name="connsiteX36" fmla="*/ 1370255 w 1573071"/>
              <a:gd name="connsiteY36" fmla="*/ 201984 h 2172313"/>
              <a:gd name="connsiteX37" fmla="*/ 1289291 w 1573071"/>
              <a:gd name="connsiteY37" fmla="*/ 328192 h 2172313"/>
              <a:gd name="connsiteX38" fmla="*/ 1260716 w 1573071"/>
              <a:gd name="connsiteY38" fmla="*/ 340099 h 2172313"/>
              <a:gd name="connsiteX39" fmla="*/ 1184516 w 1573071"/>
              <a:gd name="connsiteY39" fmla="*/ 306761 h 2172313"/>
              <a:gd name="connsiteX40" fmla="*/ 1101172 w 1573071"/>
              <a:gd name="connsiteY40" fmla="*/ 251992 h 2172313"/>
              <a:gd name="connsiteX41" fmla="*/ 1003541 w 1573071"/>
              <a:gd name="connsiteY41" fmla="*/ 278186 h 2172313"/>
              <a:gd name="connsiteX42" fmla="*/ 991635 w 1573071"/>
              <a:gd name="connsiteY42" fmla="*/ 313905 h 2172313"/>
              <a:gd name="connsiteX43" fmla="*/ 1036879 w 1573071"/>
              <a:gd name="connsiteY43" fmla="*/ 342480 h 2172313"/>
              <a:gd name="connsiteX44" fmla="*/ 1063072 w 1573071"/>
              <a:gd name="connsiteY44" fmla="*/ 392486 h 2172313"/>
              <a:gd name="connsiteX45" fmla="*/ 1060691 w 1573071"/>
              <a:gd name="connsiteY45" fmla="*/ 411536 h 2172313"/>
              <a:gd name="connsiteX46" fmla="*/ 1044022 w 1573071"/>
              <a:gd name="connsiteY46" fmla="*/ 482974 h 2172313"/>
              <a:gd name="connsiteX47" fmla="*/ 1017829 w 1573071"/>
              <a:gd name="connsiteY47" fmla="*/ 530599 h 2172313"/>
              <a:gd name="connsiteX48" fmla="*/ 986872 w 1573071"/>
              <a:gd name="connsiteY48" fmla="*/ 556792 h 2172313"/>
              <a:gd name="connsiteX49" fmla="*/ 972585 w 1573071"/>
              <a:gd name="connsiteY49" fmla="*/ 618705 h 2172313"/>
              <a:gd name="connsiteX50" fmla="*/ 1044022 w 1573071"/>
              <a:gd name="connsiteY50" fmla="*/ 630611 h 2172313"/>
              <a:gd name="connsiteX51" fmla="*/ 1079741 w 1573071"/>
              <a:gd name="connsiteY51" fmla="*/ 590130 h 2172313"/>
              <a:gd name="connsiteX52" fmla="*/ 1110697 w 1573071"/>
              <a:gd name="connsiteY52" fmla="*/ 563936 h 2172313"/>
              <a:gd name="connsiteX53" fmla="*/ 1179754 w 1573071"/>
              <a:gd name="connsiteY53" fmla="*/ 554411 h 2172313"/>
              <a:gd name="connsiteX54" fmla="*/ 1189279 w 1573071"/>
              <a:gd name="connsiteY54" fmla="*/ 623467 h 2172313"/>
              <a:gd name="connsiteX55" fmla="*/ 1251191 w 1573071"/>
              <a:gd name="connsiteY55" fmla="*/ 659186 h 2172313"/>
              <a:gd name="connsiteX56" fmla="*/ 1263097 w 1573071"/>
              <a:gd name="connsiteY56" fmla="*/ 678236 h 2172313"/>
              <a:gd name="connsiteX57" fmla="*/ 1294054 w 1573071"/>
              <a:gd name="connsiteY57" fmla="*/ 675855 h 2172313"/>
              <a:gd name="connsiteX58" fmla="*/ 1272622 w 1573071"/>
              <a:gd name="connsiteY58" fmla="*/ 637755 h 2172313"/>
              <a:gd name="connsiteX59" fmla="*/ 1320247 w 1573071"/>
              <a:gd name="connsiteY59" fmla="*/ 640136 h 2172313"/>
              <a:gd name="connsiteX60" fmla="*/ 1332154 w 1573071"/>
              <a:gd name="connsiteY60" fmla="*/ 675855 h 2172313"/>
              <a:gd name="connsiteX61" fmla="*/ 1346442 w 1573071"/>
              <a:gd name="connsiteY61" fmla="*/ 644899 h 2172313"/>
              <a:gd name="connsiteX62" fmla="*/ 1375016 w 1573071"/>
              <a:gd name="connsiteY62" fmla="*/ 654424 h 2172313"/>
              <a:gd name="connsiteX63" fmla="*/ 1432166 w 1573071"/>
              <a:gd name="connsiteY63" fmla="*/ 644899 h 2172313"/>
              <a:gd name="connsiteX64" fmla="*/ 1448835 w 1573071"/>
              <a:gd name="connsiteY64" fmla="*/ 623467 h 2172313"/>
              <a:gd name="connsiteX65" fmla="*/ 1501222 w 1573071"/>
              <a:gd name="connsiteY65" fmla="*/ 640136 h 2172313"/>
              <a:gd name="connsiteX66" fmla="*/ 1505985 w 1573071"/>
              <a:gd name="connsiteY66" fmla="*/ 678236 h 2172313"/>
              <a:gd name="connsiteX67" fmla="*/ 1532179 w 1573071"/>
              <a:gd name="connsiteY67" fmla="*/ 687761 h 2172313"/>
              <a:gd name="connsiteX68" fmla="*/ 1522654 w 1573071"/>
              <a:gd name="connsiteY68" fmla="*/ 737767 h 2172313"/>
              <a:gd name="connsiteX69" fmla="*/ 1555991 w 1573071"/>
              <a:gd name="connsiteY69" fmla="*/ 754436 h 2172313"/>
              <a:gd name="connsiteX70" fmla="*/ 1555991 w 1573071"/>
              <a:gd name="connsiteY70" fmla="*/ 792536 h 2172313"/>
              <a:gd name="connsiteX71" fmla="*/ 1517891 w 1573071"/>
              <a:gd name="connsiteY71" fmla="*/ 787774 h 2172313"/>
              <a:gd name="connsiteX72" fmla="*/ 1479791 w 1573071"/>
              <a:gd name="connsiteY72" fmla="*/ 809205 h 2172313"/>
              <a:gd name="connsiteX73" fmla="*/ 1501222 w 1573071"/>
              <a:gd name="connsiteY73" fmla="*/ 825874 h 2172313"/>
              <a:gd name="connsiteX74" fmla="*/ 1541704 w 1573071"/>
              <a:gd name="connsiteY74" fmla="*/ 830636 h 2172313"/>
              <a:gd name="connsiteX75" fmla="*/ 1572660 w 1573071"/>
              <a:gd name="connsiteY75" fmla="*/ 861592 h 2172313"/>
              <a:gd name="connsiteX76" fmla="*/ 1560756 w 1573071"/>
              <a:gd name="connsiteY76" fmla="*/ 892547 h 2172313"/>
              <a:gd name="connsiteX77" fmla="*/ 1558376 w 1573071"/>
              <a:gd name="connsiteY77" fmla="*/ 923504 h 2172313"/>
              <a:gd name="connsiteX78" fmla="*/ 1555991 w 1573071"/>
              <a:gd name="connsiteY78" fmla="*/ 954461 h 2172313"/>
              <a:gd name="connsiteX79" fmla="*/ 1567897 w 1573071"/>
              <a:gd name="connsiteY79" fmla="*/ 973511 h 2172313"/>
              <a:gd name="connsiteX80" fmla="*/ 1517894 w 1573071"/>
              <a:gd name="connsiteY80" fmla="*/ 956839 h 2172313"/>
              <a:gd name="connsiteX81" fmla="*/ 1463123 w 1573071"/>
              <a:gd name="connsiteY81" fmla="*/ 975893 h 2172313"/>
              <a:gd name="connsiteX82" fmla="*/ 1425022 w 1573071"/>
              <a:gd name="connsiteY82" fmla="*/ 933030 h 2172313"/>
              <a:gd name="connsiteX83" fmla="*/ 1403591 w 1573071"/>
              <a:gd name="connsiteY83" fmla="*/ 925886 h 2172313"/>
              <a:gd name="connsiteX84" fmla="*/ 1389304 w 1573071"/>
              <a:gd name="connsiteY84" fmla="*/ 940174 h 2172313"/>
              <a:gd name="connsiteX85" fmla="*/ 1398829 w 1573071"/>
              <a:gd name="connsiteY85" fmla="*/ 968749 h 2172313"/>
              <a:gd name="connsiteX86" fmla="*/ 1348822 w 1573071"/>
              <a:gd name="connsiteY86" fmla="*/ 968749 h 2172313"/>
              <a:gd name="connsiteX87" fmla="*/ 1267860 w 1573071"/>
              <a:gd name="connsiteY87" fmla="*/ 987799 h 2172313"/>
              <a:gd name="connsiteX88" fmla="*/ 1239285 w 1573071"/>
              <a:gd name="connsiteY88" fmla="*/ 1009230 h 2172313"/>
              <a:gd name="connsiteX89" fmla="*/ 1213091 w 1573071"/>
              <a:gd name="connsiteY89" fmla="*/ 1013992 h 2172313"/>
              <a:gd name="connsiteX90" fmla="*/ 1191660 w 1573071"/>
              <a:gd name="connsiteY90" fmla="*/ 1025899 h 2172313"/>
              <a:gd name="connsiteX91" fmla="*/ 1160704 w 1573071"/>
              <a:gd name="connsiteY91" fmla="*/ 1023517 h 2172313"/>
              <a:gd name="connsiteX92" fmla="*/ 1101172 w 1573071"/>
              <a:gd name="connsiteY92" fmla="*/ 1049711 h 2172313"/>
              <a:gd name="connsiteX93" fmla="*/ 1060691 w 1573071"/>
              <a:gd name="connsiteY93" fmla="*/ 1042567 h 2172313"/>
              <a:gd name="connsiteX94" fmla="*/ 1022591 w 1573071"/>
              <a:gd name="connsiteY94" fmla="*/ 1063999 h 2172313"/>
              <a:gd name="connsiteX95" fmla="*/ 994016 w 1573071"/>
              <a:gd name="connsiteY95" fmla="*/ 1080667 h 2172313"/>
              <a:gd name="connsiteX96" fmla="*/ 989254 w 1573071"/>
              <a:gd name="connsiteY96" fmla="*/ 1109242 h 2172313"/>
              <a:gd name="connsiteX97" fmla="*/ 960679 w 1573071"/>
              <a:gd name="connsiteY97" fmla="*/ 1097336 h 2172313"/>
              <a:gd name="connsiteX98" fmla="*/ 958300 w 1573071"/>
              <a:gd name="connsiteY98" fmla="*/ 1147341 h 2172313"/>
              <a:gd name="connsiteX99" fmla="*/ 979731 w 1573071"/>
              <a:gd name="connsiteY99" fmla="*/ 1156865 h 2172313"/>
              <a:gd name="connsiteX100" fmla="*/ 974968 w 1573071"/>
              <a:gd name="connsiteY100" fmla="*/ 1230683 h 2172313"/>
              <a:gd name="connsiteX101" fmla="*/ 984494 w 1573071"/>
              <a:gd name="connsiteY101" fmla="*/ 1292598 h 2172313"/>
              <a:gd name="connsiteX102" fmla="*/ 1032119 w 1573071"/>
              <a:gd name="connsiteY102" fmla="*/ 1373560 h 2172313"/>
              <a:gd name="connsiteX103" fmla="*/ 1072600 w 1573071"/>
              <a:gd name="connsiteY103" fmla="*/ 1394991 h 2172313"/>
              <a:gd name="connsiteX104" fmla="*/ 1089269 w 1573071"/>
              <a:gd name="connsiteY104" fmla="*/ 1461666 h 2172313"/>
              <a:gd name="connsiteX105" fmla="*/ 1122607 w 1573071"/>
              <a:gd name="connsiteY105" fmla="*/ 1487860 h 2172313"/>
              <a:gd name="connsiteX106" fmla="*/ 1163088 w 1573071"/>
              <a:gd name="connsiteY106" fmla="*/ 1547391 h 2172313"/>
              <a:gd name="connsiteX107" fmla="*/ 1191663 w 1573071"/>
              <a:gd name="connsiteY107" fmla="*/ 1561679 h 2172313"/>
              <a:gd name="connsiteX108" fmla="*/ 1220238 w 1573071"/>
              <a:gd name="connsiteY108" fmla="*/ 1599778 h 2172313"/>
              <a:gd name="connsiteX109" fmla="*/ 1215943 w 1573071"/>
              <a:gd name="connsiteY109" fmla="*/ 1619638 h 2172313"/>
              <a:gd name="connsiteX110" fmla="*/ 1196425 w 1573071"/>
              <a:gd name="connsiteY110" fmla="*/ 1668835 h 2172313"/>
              <a:gd name="connsiteX111" fmla="*/ 1144037 w 1573071"/>
              <a:gd name="connsiteY111" fmla="*/ 1664071 h 2172313"/>
              <a:gd name="connsiteX112" fmla="*/ 1124987 w 1573071"/>
              <a:gd name="connsiteY112" fmla="*/ 1709314 h 2172313"/>
              <a:gd name="connsiteX113" fmla="*/ 1048787 w 1573071"/>
              <a:gd name="connsiteY113" fmla="*/ 1742652 h 2172313"/>
              <a:gd name="connsiteX114" fmla="*/ 1020212 w 1573071"/>
              <a:gd name="connsiteY114" fmla="*/ 1802183 h 2172313"/>
              <a:gd name="connsiteX115" fmla="*/ 1036881 w 1573071"/>
              <a:gd name="connsiteY115" fmla="*/ 1849808 h 2172313"/>
              <a:gd name="connsiteX116" fmla="*/ 1017832 w 1573071"/>
              <a:gd name="connsiteY116" fmla="*/ 1890291 h 2172313"/>
              <a:gd name="connsiteX117" fmla="*/ 984493 w 1573071"/>
              <a:gd name="connsiteY117" fmla="*/ 1887908 h 2172313"/>
              <a:gd name="connsiteX118" fmla="*/ 982112 w 1573071"/>
              <a:gd name="connsiteY118" fmla="*/ 1952202 h 2172313"/>
              <a:gd name="connsiteX119" fmla="*/ 946393 w 1573071"/>
              <a:gd name="connsiteY119" fmla="*/ 1968871 h 2172313"/>
              <a:gd name="connsiteX120" fmla="*/ 910674 w 1573071"/>
              <a:gd name="connsiteY120" fmla="*/ 1976014 h 2172313"/>
              <a:gd name="connsiteX121" fmla="*/ 910674 w 1573071"/>
              <a:gd name="connsiteY121" fmla="*/ 2040308 h 2172313"/>
              <a:gd name="connsiteX122" fmla="*/ 870191 w 1573071"/>
              <a:gd name="connsiteY122" fmla="*/ 2059363 h 2172313"/>
              <a:gd name="connsiteX123" fmla="*/ 870193 w 1573071"/>
              <a:gd name="connsiteY123" fmla="*/ 2147466 h 2172313"/>
              <a:gd name="connsiteX124" fmla="*/ 824949 w 1573071"/>
              <a:gd name="connsiteY124" fmla="*/ 2171279 h 2172313"/>
              <a:gd name="connsiteX125" fmla="*/ 770179 w 1573071"/>
              <a:gd name="connsiteY125" fmla="*/ 2154608 h 2172313"/>
              <a:gd name="connsiteX126" fmla="*/ 763035 w 1573071"/>
              <a:gd name="connsiteY126" fmla="*/ 2121276 h 2172313"/>
              <a:gd name="connsiteX127" fmla="*/ 727316 w 1573071"/>
              <a:gd name="connsiteY127" fmla="*/ 2104608 h 2172313"/>
              <a:gd name="connsiteX128" fmla="*/ 674929 w 1573071"/>
              <a:gd name="connsiteY128" fmla="*/ 2092701 h 2172313"/>
              <a:gd name="connsiteX129" fmla="*/ 636831 w 1573071"/>
              <a:gd name="connsiteY129" fmla="*/ 2118892 h 2172313"/>
              <a:gd name="connsiteX130" fmla="*/ 591587 w 1573071"/>
              <a:gd name="connsiteY130" fmla="*/ 2118890 h 2172313"/>
              <a:gd name="connsiteX131" fmla="*/ 553487 w 1573071"/>
              <a:gd name="connsiteY131" fmla="*/ 2095078 h 2172313"/>
              <a:gd name="connsiteX132" fmla="*/ 534437 w 1573071"/>
              <a:gd name="connsiteY132" fmla="*/ 2080791 h 2172313"/>
              <a:gd name="connsiteX133" fmla="*/ 522531 w 1573071"/>
              <a:gd name="connsiteY133" fmla="*/ 2045073 h 2172313"/>
              <a:gd name="connsiteX134" fmla="*/ 513006 w 1573071"/>
              <a:gd name="connsiteY134" fmla="*/ 1999829 h 2172313"/>
              <a:gd name="connsiteX135" fmla="*/ 510624 w 1573071"/>
              <a:gd name="connsiteY135" fmla="*/ 1968871 h 2172313"/>
              <a:gd name="connsiteX136" fmla="*/ 460618 w 1573071"/>
              <a:gd name="connsiteY136" fmla="*/ 1971254 h 2172313"/>
              <a:gd name="connsiteX137" fmla="*/ 427282 w 1573071"/>
              <a:gd name="connsiteY137" fmla="*/ 1935535 h 2172313"/>
              <a:gd name="connsiteX138" fmla="*/ 382037 w 1573071"/>
              <a:gd name="connsiteY138" fmla="*/ 1918865 h 2172313"/>
              <a:gd name="connsiteX139" fmla="*/ 367749 w 1573071"/>
              <a:gd name="connsiteY139" fmla="*/ 1868860 h 2172313"/>
              <a:gd name="connsiteX140" fmla="*/ 365368 w 1573071"/>
              <a:gd name="connsiteY140" fmla="*/ 1847428 h 2172313"/>
              <a:gd name="connsiteX141" fmla="*/ 334413 w 1573071"/>
              <a:gd name="connsiteY141" fmla="*/ 1802185 h 2172313"/>
              <a:gd name="connsiteX142" fmla="*/ 291549 w 1573071"/>
              <a:gd name="connsiteY142" fmla="*/ 1778372 h 2172313"/>
              <a:gd name="connsiteX143" fmla="*/ 248688 w 1573071"/>
              <a:gd name="connsiteY143" fmla="*/ 1749798 h 2172313"/>
              <a:gd name="connsiteX144" fmla="*/ 215349 w 1573071"/>
              <a:gd name="connsiteY144" fmla="*/ 1740272 h 2172313"/>
              <a:gd name="connsiteX145" fmla="*/ 217731 w 1573071"/>
              <a:gd name="connsiteY145" fmla="*/ 1695026 h 2172313"/>
              <a:gd name="connsiteX146" fmla="*/ 174868 w 1573071"/>
              <a:gd name="connsiteY146" fmla="*/ 1709316 h 2172313"/>
              <a:gd name="connsiteX147" fmla="*/ 186775 w 1573071"/>
              <a:gd name="connsiteY147" fmla="*/ 1742654 h 2172313"/>
              <a:gd name="connsiteX148" fmla="*/ 179631 w 1573071"/>
              <a:gd name="connsiteY148" fmla="*/ 1759323 h 2172313"/>
              <a:gd name="connsiteX149" fmla="*/ 141531 w 1573071"/>
              <a:gd name="connsiteY149" fmla="*/ 1730748 h 2172313"/>
              <a:gd name="connsiteX150" fmla="*/ 98669 w 1573071"/>
              <a:gd name="connsiteY150" fmla="*/ 1728366 h 2172313"/>
              <a:gd name="connsiteX151" fmla="*/ 43899 w 1573071"/>
              <a:gd name="connsiteY151" fmla="*/ 1709316 h 2172313"/>
              <a:gd name="connsiteX152" fmla="*/ 10560 w 1573071"/>
              <a:gd name="connsiteY152" fmla="*/ 1706932 h 2172313"/>
              <a:gd name="connsiteX153" fmla="*/ 1037 w 1573071"/>
              <a:gd name="connsiteY153" fmla="*/ 1654548 h 2172313"/>
              <a:gd name="connsiteX154" fmla="*/ 34374 w 1573071"/>
              <a:gd name="connsiteY154" fmla="*/ 1566441 h 2172313"/>
              <a:gd name="connsiteX155" fmla="*/ 60568 w 1573071"/>
              <a:gd name="connsiteY155" fmla="*/ 1518816 h 2172313"/>
              <a:gd name="connsiteX156" fmla="*/ 81999 w 1573071"/>
              <a:gd name="connsiteY156" fmla="*/ 1471191 h 2172313"/>
              <a:gd name="connsiteX157" fmla="*/ 108194 w 1573071"/>
              <a:gd name="connsiteY157" fmla="*/ 1433091 h 2172313"/>
              <a:gd name="connsiteX158" fmla="*/ 146293 w 1573071"/>
              <a:gd name="connsiteY158" fmla="*/ 1423566 h 2172313"/>
              <a:gd name="connsiteX159" fmla="*/ 153438 w 1573071"/>
              <a:gd name="connsiteY159" fmla="*/ 1387848 h 2172313"/>
              <a:gd name="connsiteX160" fmla="*/ 262975 w 1573071"/>
              <a:gd name="connsiteY160" fmla="*/ 1268785 h 2172313"/>
              <a:gd name="connsiteX161" fmla="*/ 286787 w 1573071"/>
              <a:gd name="connsiteY161" fmla="*/ 1130670 h 2172313"/>
              <a:gd name="connsiteX162" fmla="*/ 282025 w 1573071"/>
              <a:gd name="connsiteY162" fmla="*/ 1049710 h 2172313"/>
              <a:gd name="connsiteX163" fmla="*/ 196300 w 1573071"/>
              <a:gd name="connsiteY163" fmla="*/ 1037804 h 2172313"/>
              <a:gd name="connsiteX164" fmla="*/ 179632 w 1573071"/>
              <a:gd name="connsiteY164" fmla="*/ 956841 h 2172313"/>
              <a:gd name="connsiteX165" fmla="*/ 186775 w 1573071"/>
              <a:gd name="connsiteY165" fmla="*/ 890166 h 2172313"/>
              <a:gd name="connsiteX166" fmla="*/ 148675 w 1573071"/>
              <a:gd name="connsiteY166" fmla="*/ 852066 h 2172313"/>
              <a:gd name="connsiteX167" fmla="*/ 127244 w 1573071"/>
              <a:gd name="connsiteY167" fmla="*/ 811584 h 2172313"/>
              <a:gd name="connsiteX168" fmla="*/ 117719 w 1573071"/>
              <a:gd name="connsiteY168" fmla="*/ 752054 h 2172313"/>
              <a:gd name="connsiteX169" fmla="*/ 102097 w 1573071"/>
              <a:gd name="connsiteY169" fmla="*/ 671900 h 2172313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24987 w 1573071"/>
              <a:gd name="connsiteY112" fmla="*/ 1709314 h 2171289"/>
              <a:gd name="connsiteX113" fmla="*/ 1048787 w 1573071"/>
              <a:gd name="connsiteY113" fmla="*/ 1742652 h 2171289"/>
              <a:gd name="connsiteX114" fmla="*/ 1020212 w 1573071"/>
              <a:gd name="connsiteY114" fmla="*/ 1802183 h 2171289"/>
              <a:gd name="connsiteX115" fmla="*/ 1036881 w 1573071"/>
              <a:gd name="connsiteY115" fmla="*/ 1849808 h 2171289"/>
              <a:gd name="connsiteX116" fmla="*/ 1017832 w 1573071"/>
              <a:gd name="connsiteY116" fmla="*/ 1890291 h 2171289"/>
              <a:gd name="connsiteX117" fmla="*/ 984493 w 1573071"/>
              <a:gd name="connsiteY117" fmla="*/ 1887908 h 2171289"/>
              <a:gd name="connsiteX118" fmla="*/ 982112 w 1573071"/>
              <a:gd name="connsiteY118" fmla="*/ 1952202 h 2171289"/>
              <a:gd name="connsiteX119" fmla="*/ 946393 w 1573071"/>
              <a:gd name="connsiteY119" fmla="*/ 1968871 h 2171289"/>
              <a:gd name="connsiteX120" fmla="*/ 910674 w 1573071"/>
              <a:gd name="connsiteY120" fmla="*/ 1976014 h 2171289"/>
              <a:gd name="connsiteX121" fmla="*/ 910674 w 1573071"/>
              <a:gd name="connsiteY121" fmla="*/ 2040308 h 2171289"/>
              <a:gd name="connsiteX122" fmla="*/ 870191 w 1573071"/>
              <a:gd name="connsiteY122" fmla="*/ 2059363 h 2171289"/>
              <a:gd name="connsiteX123" fmla="*/ 870193 w 1573071"/>
              <a:gd name="connsiteY123" fmla="*/ 2147466 h 2171289"/>
              <a:gd name="connsiteX124" fmla="*/ 848760 w 1573071"/>
              <a:gd name="connsiteY124" fmla="*/ 2149851 h 2171289"/>
              <a:gd name="connsiteX125" fmla="*/ 824949 w 1573071"/>
              <a:gd name="connsiteY125" fmla="*/ 2171279 h 2171289"/>
              <a:gd name="connsiteX126" fmla="*/ 770179 w 1573071"/>
              <a:gd name="connsiteY126" fmla="*/ 2154608 h 2171289"/>
              <a:gd name="connsiteX127" fmla="*/ 763035 w 1573071"/>
              <a:gd name="connsiteY127" fmla="*/ 2121276 h 2171289"/>
              <a:gd name="connsiteX128" fmla="*/ 727316 w 1573071"/>
              <a:gd name="connsiteY128" fmla="*/ 2104608 h 2171289"/>
              <a:gd name="connsiteX129" fmla="*/ 674929 w 1573071"/>
              <a:gd name="connsiteY129" fmla="*/ 2092701 h 2171289"/>
              <a:gd name="connsiteX130" fmla="*/ 636831 w 1573071"/>
              <a:gd name="connsiteY130" fmla="*/ 2118892 h 2171289"/>
              <a:gd name="connsiteX131" fmla="*/ 591587 w 1573071"/>
              <a:gd name="connsiteY131" fmla="*/ 2118890 h 2171289"/>
              <a:gd name="connsiteX132" fmla="*/ 553487 w 1573071"/>
              <a:gd name="connsiteY132" fmla="*/ 2095078 h 2171289"/>
              <a:gd name="connsiteX133" fmla="*/ 534437 w 1573071"/>
              <a:gd name="connsiteY133" fmla="*/ 2080791 h 2171289"/>
              <a:gd name="connsiteX134" fmla="*/ 522531 w 1573071"/>
              <a:gd name="connsiteY134" fmla="*/ 2045073 h 2171289"/>
              <a:gd name="connsiteX135" fmla="*/ 513006 w 1573071"/>
              <a:gd name="connsiteY135" fmla="*/ 1999829 h 2171289"/>
              <a:gd name="connsiteX136" fmla="*/ 510624 w 1573071"/>
              <a:gd name="connsiteY136" fmla="*/ 1968871 h 2171289"/>
              <a:gd name="connsiteX137" fmla="*/ 460618 w 1573071"/>
              <a:gd name="connsiteY137" fmla="*/ 1971254 h 2171289"/>
              <a:gd name="connsiteX138" fmla="*/ 427282 w 1573071"/>
              <a:gd name="connsiteY138" fmla="*/ 1935535 h 2171289"/>
              <a:gd name="connsiteX139" fmla="*/ 382037 w 1573071"/>
              <a:gd name="connsiteY139" fmla="*/ 1918865 h 2171289"/>
              <a:gd name="connsiteX140" fmla="*/ 367749 w 1573071"/>
              <a:gd name="connsiteY140" fmla="*/ 1868860 h 2171289"/>
              <a:gd name="connsiteX141" fmla="*/ 365368 w 1573071"/>
              <a:gd name="connsiteY141" fmla="*/ 1847428 h 2171289"/>
              <a:gd name="connsiteX142" fmla="*/ 334413 w 1573071"/>
              <a:gd name="connsiteY142" fmla="*/ 1802185 h 2171289"/>
              <a:gd name="connsiteX143" fmla="*/ 291549 w 1573071"/>
              <a:gd name="connsiteY143" fmla="*/ 1778372 h 2171289"/>
              <a:gd name="connsiteX144" fmla="*/ 248688 w 1573071"/>
              <a:gd name="connsiteY144" fmla="*/ 1749798 h 2171289"/>
              <a:gd name="connsiteX145" fmla="*/ 215349 w 1573071"/>
              <a:gd name="connsiteY145" fmla="*/ 1740272 h 2171289"/>
              <a:gd name="connsiteX146" fmla="*/ 217731 w 1573071"/>
              <a:gd name="connsiteY146" fmla="*/ 1695026 h 2171289"/>
              <a:gd name="connsiteX147" fmla="*/ 174868 w 1573071"/>
              <a:gd name="connsiteY147" fmla="*/ 1709316 h 2171289"/>
              <a:gd name="connsiteX148" fmla="*/ 186775 w 1573071"/>
              <a:gd name="connsiteY148" fmla="*/ 1742654 h 2171289"/>
              <a:gd name="connsiteX149" fmla="*/ 179631 w 1573071"/>
              <a:gd name="connsiteY149" fmla="*/ 1759323 h 2171289"/>
              <a:gd name="connsiteX150" fmla="*/ 141531 w 1573071"/>
              <a:gd name="connsiteY150" fmla="*/ 1730748 h 2171289"/>
              <a:gd name="connsiteX151" fmla="*/ 98669 w 1573071"/>
              <a:gd name="connsiteY151" fmla="*/ 1728366 h 2171289"/>
              <a:gd name="connsiteX152" fmla="*/ 43899 w 1573071"/>
              <a:gd name="connsiteY152" fmla="*/ 1709316 h 2171289"/>
              <a:gd name="connsiteX153" fmla="*/ 10560 w 1573071"/>
              <a:gd name="connsiteY153" fmla="*/ 1706932 h 2171289"/>
              <a:gd name="connsiteX154" fmla="*/ 1037 w 1573071"/>
              <a:gd name="connsiteY154" fmla="*/ 1654548 h 2171289"/>
              <a:gd name="connsiteX155" fmla="*/ 34374 w 1573071"/>
              <a:gd name="connsiteY155" fmla="*/ 1566441 h 2171289"/>
              <a:gd name="connsiteX156" fmla="*/ 60568 w 1573071"/>
              <a:gd name="connsiteY156" fmla="*/ 1518816 h 2171289"/>
              <a:gd name="connsiteX157" fmla="*/ 81999 w 1573071"/>
              <a:gd name="connsiteY157" fmla="*/ 1471191 h 2171289"/>
              <a:gd name="connsiteX158" fmla="*/ 108194 w 1573071"/>
              <a:gd name="connsiteY158" fmla="*/ 1433091 h 2171289"/>
              <a:gd name="connsiteX159" fmla="*/ 146293 w 1573071"/>
              <a:gd name="connsiteY159" fmla="*/ 1423566 h 2171289"/>
              <a:gd name="connsiteX160" fmla="*/ 153438 w 1573071"/>
              <a:gd name="connsiteY160" fmla="*/ 1387848 h 2171289"/>
              <a:gd name="connsiteX161" fmla="*/ 262975 w 1573071"/>
              <a:gd name="connsiteY161" fmla="*/ 1268785 h 2171289"/>
              <a:gd name="connsiteX162" fmla="*/ 286787 w 1573071"/>
              <a:gd name="connsiteY162" fmla="*/ 1130670 h 2171289"/>
              <a:gd name="connsiteX163" fmla="*/ 282025 w 1573071"/>
              <a:gd name="connsiteY163" fmla="*/ 1049710 h 2171289"/>
              <a:gd name="connsiteX164" fmla="*/ 196300 w 1573071"/>
              <a:gd name="connsiteY164" fmla="*/ 1037804 h 2171289"/>
              <a:gd name="connsiteX165" fmla="*/ 179632 w 1573071"/>
              <a:gd name="connsiteY165" fmla="*/ 956841 h 2171289"/>
              <a:gd name="connsiteX166" fmla="*/ 186775 w 1573071"/>
              <a:gd name="connsiteY166" fmla="*/ 890166 h 2171289"/>
              <a:gd name="connsiteX167" fmla="*/ 148675 w 1573071"/>
              <a:gd name="connsiteY167" fmla="*/ 852066 h 2171289"/>
              <a:gd name="connsiteX168" fmla="*/ 127244 w 1573071"/>
              <a:gd name="connsiteY168" fmla="*/ 811584 h 2171289"/>
              <a:gd name="connsiteX169" fmla="*/ 117719 w 1573071"/>
              <a:gd name="connsiteY169" fmla="*/ 752054 h 2171289"/>
              <a:gd name="connsiteX170" fmla="*/ 102097 w 1573071"/>
              <a:gd name="connsiteY170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24987 w 1573071"/>
              <a:gd name="connsiteY112" fmla="*/ 1709314 h 2171289"/>
              <a:gd name="connsiteX113" fmla="*/ 1048787 w 1573071"/>
              <a:gd name="connsiteY113" fmla="*/ 1742652 h 2171289"/>
              <a:gd name="connsiteX114" fmla="*/ 1020212 w 1573071"/>
              <a:gd name="connsiteY114" fmla="*/ 1802183 h 2171289"/>
              <a:gd name="connsiteX115" fmla="*/ 1036881 w 1573071"/>
              <a:gd name="connsiteY115" fmla="*/ 1849808 h 2171289"/>
              <a:gd name="connsiteX116" fmla="*/ 1017832 w 1573071"/>
              <a:gd name="connsiteY116" fmla="*/ 1890291 h 2171289"/>
              <a:gd name="connsiteX117" fmla="*/ 984493 w 1573071"/>
              <a:gd name="connsiteY117" fmla="*/ 1887908 h 2171289"/>
              <a:gd name="connsiteX118" fmla="*/ 982112 w 1573071"/>
              <a:gd name="connsiteY118" fmla="*/ 1952202 h 2171289"/>
              <a:gd name="connsiteX119" fmla="*/ 946393 w 1573071"/>
              <a:gd name="connsiteY119" fmla="*/ 1968871 h 2171289"/>
              <a:gd name="connsiteX120" fmla="*/ 910674 w 1573071"/>
              <a:gd name="connsiteY120" fmla="*/ 1976014 h 2171289"/>
              <a:gd name="connsiteX121" fmla="*/ 910674 w 1573071"/>
              <a:gd name="connsiteY121" fmla="*/ 2040308 h 2171289"/>
              <a:gd name="connsiteX122" fmla="*/ 896385 w 1573071"/>
              <a:gd name="connsiteY122" fmla="*/ 2028407 h 2171289"/>
              <a:gd name="connsiteX123" fmla="*/ 870191 w 1573071"/>
              <a:gd name="connsiteY123" fmla="*/ 2059363 h 2171289"/>
              <a:gd name="connsiteX124" fmla="*/ 870193 w 1573071"/>
              <a:gd name="connsiteY124" fmla="*/ 2147466 h 2171289"/>
              <a:gd name="connsiteX125" fmla="*/ 848760 w 1573071"/>
              <a:gd name="connsiteY125" fmla="*/ 2149851 h 2171289"/>
              <a:gd name="connsiteX126" fmla="*/ 824949 w 1573071"/>
              <a:gd name="connsiteY126" fmla="*/ 2171279 h 2171289"/>
              <a:gd name="connsiteX127" fmla="*/ 770179 w 1573071"/>
              <a:gd name="connsiteY127" fmla="*/ 2154608 h 2171289"/>
              <a:gd name="connsiteX128" fmla="*/ 763035 w 1573071"/>
              <a:gd name="connsiteY128" fmla="*/ 2121276 h 2171289"/>
              <a:gd name="connsiteX129" fmla="*/ 727316 w 1573071"/>
              <a:gd name="connsiteY129" fmla="*/ 2104608 h 2171289"/>
              <a:gd name="connsiteX130" fmla="*/ 674929 w 1573071"/>
              <a:gd name="connsiteY130" fmla="*/ 2092701 h 2171289"/>
              <a:gd name="connsiteX131" fmla="*/ 636831 w 1573071"/>
              <a:gd name="connsiteY131" fmla="*/ 2118892 h 2171289"/>
              <a:gd name="connsiteX132" fmla="*/ 591587 w 1573071"/>
              <a:gd name="connsiteY132" fmla="*/ 2118890 h 2171289"/>
              <a:gd name="connsiteX133" fmla="*/ 553487 w 1573071"/>
              <a:gd name="connsiteY133" fmla="*/ 2095078 h 2171289"/>
              <a:gd name="connsiteX134" fmla="*/ 534437 w 1573071"/>
              <a:gd name="connsiteY134" fmla="*/ 2080791 h 2171289"/>
              <a:gd name="connsiteX135" fmla="*/ 522531 w 1573071"/>
              <a:gd name="connsiteY135" fmla="*/ 2045073 h 2171289"/>
              <a:gd name="connsiteX136" fmla="*/ 513006 w 1573071"/>
              <a:gd name="connsiteY136" fmla="*/ 1999829 h 2171289"/>
              <a:gd name="connsiteX137" fmla="*/ 510624 w 1573071"/>
              <a:gd name="connsiteY137" fmla="*/ 1968871 h 2171289"/>
              <a:gd name="connsiteX138" fmla="*/ 460618 w 1573071"/>
              <a:gd name="connsiteY138" fmla="*/ 1971254 h 2171289"/>
              <a:gd name="connsiteX139" fmla="*/ 427282 w 1573071"/>
              <a:gd name="connsiteY139" fmla="*/ 1935535 h 2171289"/>
              <a:gd name="connsiteX140" fmla="*/ 382037 w 1573071"/>
              <a:gd name="connsiteY140" fmla="*/ 1918865 h 2171289"/>
              <a:gd name="connsiteX141" fmla="*/ 367749 w 1573071"/>
              <a:gd name="connsiteY141" fmla="*/ 1868860 h 2171289"/>
              <a:gd name="connsiteX142" fmla="*/ 365368 w 1573071"/>
              <a:gd name="connsiteY142" fmla="*/ 1847428 h 2171289"/>
              <a:gd name="connsiteX143" fmla="*/ 334413 w 1573071"/>
              <a:gd name="connsiteY143" fmla="*/ 1802185 h 2171289"/>
              <a:gd name="connsiteX144" fmla="*/ 291549 w 1573071"/>
              <a:gd name="connsiteY144" fmla="*/ 1778372 h 2171289"/>
              <a:gd name="connsiteX145" fmla="*/ 248688 w 1573071"/>
              <a:gd name="connsiteY145" fmla="*/ 1749798 h 2171289"/>
              <a:gd name="connsiteX146" fmla="*/ 215349 w 1573071"/>
              <a:gd name="connsiteY146" fmla="*/ 1740272 h 2171289"/>
              <a:gd name="connsiteX147" fmla="*/ 217731 w 1573071"/>
              <a:gd name="connsiteY147" fmla="*/ 1695026 h 2171289"/>
              <a:gd name="connsiteX148" fmla="*/ 174868 w 1573071"/>
              <a:gd name="connsiteY148" fmla="*/ 1709316 h 2171289"/>
              <a:gd name="connsiteX149" fmla="*/ 186775 w 1573071"/>
              <a:gd name="connsiteY149" fmla="*/ 1742654 h 2171289"/>
              <a:gd name="connsiteX150" fmla="*/ 179631 w 1573071"/>
              <a:gd name="connsiteY150" fmla="*/ 1759323 h 2171289"/>
              <a:gd name="connsiteX151" fmla="*/ 141531 w 1573071"/>
              <a:gd name="connsiteY151" fmla="*/ 1730748 h 2171289"/>
              <a:gd name="connsiteX152" fmla="*/ 98669 w 1573071"/>
              <a:gd name="connsiteY152" fmla="*/ 1728366 h 2171289"/>
              <a:gd name="connsiteX153" fmla="*/ 43899 w 1573071"/>
              <a:gd name="connsiteY153" fmla="*/ 1709316 h 2171289"/>
              <a:gd name="connsiteX154" fmla="*/ 10560 w 1573071"/>
              <a:gd name="connsiteY154" fmla="*/ 1706932 h 2171289"/>
              <a:gd name="connsiteX155" fmla="*/ 1037 w 1573071"/>
              <a:gd name="connsiteY155" fmla="*/ 1654548 h 2171289"/>
              <a:gd name="connsiteX156" fmla="*/ 34374 w 1573071"/>
              <a:gd name="connsiteY156" fmla="*/ 1566441 h 2171289"/>
              <a:gd name="connsiteX157" fmla="*/ 60568 w 1573071"/>
              <a:gd name="connsiteY157" fmla="*/ 1518816 h 2171289"/>
              <a:gd name="connsiteX158" fmla="*/ 81999 w 1573071"/>
              <a:gd name="connsiteY158" fmla="*/ 1471191 h 2171289"/>
              <a:gd name="connsiteX159" fmla="*/ 108194 w 1573071"/>
              <a:gd name="connsiteY159" fmla="*/ 1433091 h 2171289"/>
              <a:gd name="connsiteX160" fmla="*/ 146293 w 1573071"/>
              <a:gd name="connsiteY160" fmla="*/ 1423566 h 2171289"/>
              <a:gd name="connsiteX161" fmla="*/ 153438 w 1573071"/>
              <a:gd name="connsiteY161" fmla="*/ 1387848 h 2171289"/>
              <a:gd name="connsiteX162" fmla="*/ 262975 w 1573071"/>
              <a:gd name="connsiteY162" fmla="*/ 1268785 h 2171289"/>
              <a:gd name="connsiteX163" fmla="*/ 286787 w 1573071"/>
              <a:gd name="connsiteY163" fmla="*/ 1130670 h 2171289"/>
              <a:gd name="connsiteX164" fmla="*/ 282025 w 1573071"/>
              <a:gd name="connsiteY164" fmla="*/ 1049710 h 2171289"/>
              <a:gd name="connsiteX165" fmla="*/ 196300 w 1573071"/>
              <a:gd name="connsiteY165" fmla="*/ 1037804 h 2171289"/>
              <a:gd name="connsiteX166" fmla="*/ 179632 w 1573071"/>
              <a:gd name="connsiteY166" fmla="*/ 956841 h 2171289"/>
              <a:gd name="connsiteX167" fmla="*/ 186775 w 1573071"/>
              <a:gd name="connsiteY167" fmla="*/ 890166 h 2171289"/>
              <a:gd name="connsiteX168" fmla="*/ 148675 w 1573071"/>
              <a:gd name="connsiteY168" fmla="*/ 852066 h 2171289"/>
              <a:gd name="connsiteX169" fmla="*/ 127244 w 1573071"/>
              <a:gd name="connsiteY169" fmla="*/ 811584 h 2171289"/>
              <a:gd name="connsiteX170" fmla="*/ 117719 w 1573071"/>
              <a:gd name="connsiteY170" fmla="*/ 752054 h 2171289"/>
              <a:gd name="connsiteX171" fmla="*/ 102097 w 1573071"/>
              <a:gd name="connsiteY171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24987 w 1573071"/>
              <a:gd name="connsiteY112" fmla="*/ 1709314 h 2171289"/>
              <a:gd name="connsiteX113" fmla="*/ 1048787 w 1573071"/>
              <a:gd name="connsiteY113" fmla="*/ 1742652 h 2171289"/>
              <a:gd name="connsiteX114" fmla="*/ 1020212 w 1573071"/>
              <a:gd name="connsiteY114" fmla="*/ 1802183 h 2171289"/>
              <a:gd name="connsiteX115" fmla="*/ 1036881 w 1573071"/>
              <a:gd name="connsiteY115" fmla="*/ 1849808 h 2171289"/>
              <a:gd name="connsiteX116" fmla="*/ 1017832 w 1573071"/>
              <a:gd name="connsiteY116" fmla="*/ 1890291 h 2171289"/>
              <a:gd name="connsiteX117" fmla="*/ 984493 w 1573071"/>
              <a:gd name="connsiteY117" fmla="*/ 1887908 h 2171289"/>
              <a:gd name="connsiteX118" fmla="*/ 982112 w 1573071"/>
              <a:gd name="connsiteY118" fmla="*/ 1952202 h 2171289"/>
              <a:gd name="connsiteX119" fmla="*/ 946393 w 1573071"/>
              <a:gd name="connsiteY119" fmla="*/ 1968871 h 2171289"/>
              <a:gd name="connsiteX120" fmla="*/ 910674 w 1573071"/>
              <a:gd name="connsiteY120" fmla="*/ 1976014 h 2171289"/>
              <a:gd name="connsiteX121" fmla="*/ 910674 w 1573071"/>
              <a:gd name="connsiteY121" fmla="*/ 2040308 h 2171289"/>
              <a:gd name="connsiteX122" fmla="*/ 896385 w 1573071"/>
              <a:gd name="connsiteY122" fmla="*/ 2028407 h 2171289"/>
              <a:gd name="connsiteX123" fmla="*/ 870191 w 1573071"/>
              <a:gd name="connsiteY123" fmla="*/ 2059363 h 2171289"/>
              <a:gd name="connsiteX124" fmla="*/ 867810 w 1573071"/>
              <a:gd name="connsiteY124" fmla="*/ 2102226 h 2171289"/>
              <a:gd name="connsiteX125" fmla="*/ 870193 w 1573071"/>
              <a:gd name="connsiteY125" fmla="*/ 2147466 h 2171289"/>
              <a:gd name="connsiteX126" fmla="*/ 848760 w 1573071"/>
              <a:gd name="connsiteY126" fmla="*/ 2149851 h 2171289"/>
              <a:gd name="connsiteX127" fmla="*/ 824949 w 1573071"/>
              <a:gd name="connsiteY127" fmla="*/ 2171279 h 2171289"/>
              <a:gd name="connsiteX128" fmla="*/ 770179 w 1573071"/>
              <a:gd name="connsiteY128" fmla="*/ 2154608 h 2171289"/>
              <a:gd name="connsiteX129" fmla="*/ 763035 w 1573071"/>
              <a:gd name="connsiteY129" fmla="*/ 2121276 h 2171289"/>
              <a:gd name="connsiteX130" fmla="*/ 727316 w 1573071"/>
              <a:gd name="connsiteY130" fmla="*/ 2104608 h 2171289"/>
              <a:gd name="connsiteX131" fmla="*/ 674929 w 1573071"/>
              <a:gd name="connsiteY131" fmla="*/ 2092701 h 2171289"/>
              <a:gd name="connsiteX132" fmla="*/ 636831 w 1573071"/>
              <a:gd name="connsiteY132" fmla="*/ 2118892 h 2171289"/>
              <a:gd name="connsiteX133" fmla="*/ 591587 w 1573071"/>
              <a:gd name="connsiteY133" fmla="*/ 2118890 h 2171289"/>
              <a:gd name="connsiteX134" fmla="*/ 553487 w 1573071"/>
              <a:gd name="connsiteY134" fmla="*/ 2095078 h 2171289"/>
              <a:gd name="connsiteX135" fmla="*/ 534437 w 1573071"/>
              <a:gd name="connsiteY135" fmla="*/ 2080791 h 2171289"/>
              <a:gd name="connsiteX136" fmla="*/ 522531 w 1573071"/>
              <a:gd name="connsiteY136" fmla="*/ 2045073 h 2171289"/>
              <a:gd name="connsiteX137" fmla="*/ 513006 w 1573071"/>
              <a:gd name="connsiteY137" fmla="*/ 1999829 h 2171289"/>
              <a:gd name="connsiteX138" fmla="*/ 510624 w 1573071"/>
              <a:gd name="connsiteY138" fmla="*/ 1968871 h 2171289"/>
              <a:gd name="connsiteX139" fmla="*/ 460618 w 1573071"/>
              <a:gd name="connsiteY139" fmla="*/ 1971254 h 2171289"/>
              <a:gd name="connsiteX140" fmla="*/ 427282 w 1573071"/>
              <a:gd name="connsiteY140" fmla="*/ 1935535 h 2171289"/>
              <a:gd name="connsiteX141" fmla="*/ 382037 w 1573071"/>
              <a:gd name="connsiteY141" fmla="*/ 1918865 h 2171289"/>
              <a:gd name="connsiteX142" fmla="*/ 367749 w 1573071"/>
              <a:gd name="connsiteY142" fmla="*/ 1868860 h 2171289"/>
              <a:gd name="connsiteX143" fmla="*/ 365368 w 1573071"/>
              <a:gd name="connsiteY143" fmla="*/ 1847428 h 2171289"/>
              <a:gd name="connsiteX144" fmla="*/ 334413 w 1573071"/>
              <a:gd name="connsiteY144" fmla="*/ 1802185 h 2171289"/>
              <a:gd name="connsiteX145" fmla="*/ 291549 w 1573071"/>
              <a:gd name="connsiteY145" fmla="*/ 1778372 h 2171289"/>
              <a:gd name="connsiteX146" fmla="*/ 248688 w 1573071"/>
              <a:gd name="connsiteY146" fmla="*/ 1749798 h 2171289"/>
              <a:gd name="connsiteX147" fmla="*/ 215349 w 1573071"/>
              <a:gd name="connsiteY147" fmla="*/ 1740272 h 2171289"/>
              <a:gd name="connsiteX148" fmla="*/ 217731 w 1573071"/>
              <a:gd name="connsiteY148" fmla="*/ 1695026 h 2171289"/>
              <a:gd name="connsiteX149" fmla="*/ 174868 w 1573071"/>
              <a:gd name="connsiteY149" fmla="*/ 1709316 h 2171289"/>
              <a:gd name="connsiteX150" fmla="*/ 186775 w 1573071"/>
              <a:gd name="connsiteY150" fmla="*/ 1742654 h 2171289"/>
              <a:gd name="connsiteX151" fmla="*/ 179631 w 1573071"/>
              <a:gd name="connsiteY151" fmla="*/ 1759323 h 2171289"/>
              <a:gd name="connsiteX152" fmla="*/ 141531 w 1573071"/>
              <a:gd name="connsiteY152" fmla="*/ 1730748 h 2171289"/>
              <a:gd name="connsiteX153" fmla="*/ 98669 w 1573071"/>
              <a:gd name="connsiteY153" fmla="*/ 1728366 h 2171289"/>
              <a:gd name="connsiteX154" fmla="*/ 43899 w 1573071"/>
              <a:gd name="connsiteY154" fmla="*/ 1709316 h 2171289"/>
              <a:gd name="connsiteX155" fmla="*/ 10560 w 1573071"/>
              <a:gd name="connsiteY155" fmla="*/ 1706932 h 2171289"/>
              <a:gd name="connsiteX156" fmla="*/ 1037 w 1573071"/>
              <a:gd name="connsiteY156" fmla="*/ 1654548 h 2171289"/>
              <a:gd name="connsiteX157" fmla="*/ 34374 w 1573071"/>
              <a:gd name="connsiteY157" fmla="*/ 1566441 h 2171289"/>
              <a:gd name="connsiteX158" fmla="*/ 60568 w 1573071"/>
              <a:gd name="connsiteY158" fmla="*/ 1518816 h 2171289"/>
              <a:gd name="connsiteX159" fmla="*/ 81999 w 1573071"/>
              <a:gd name="connsiteY159" fmla="*/ 1471191 h 2171289"/>
              <a:gd name="connsiteX160" fmla="*/ 108194 w 1573071"/>
              <a:gd name="connsiteY160" fmla="*/ 1433091 h 2171289"/>
              <a:gd name="connsiteX161" fmla="*/ 146293 w 1573071"/>
              <a:gd name="connsiteY161" fmla="*/ 1423566 h 2171289"/>
              <a:gd name="connsiteX162" fmla="*/ 153438 w 1573071"/>
              <a:gd name="connsiteY162" fmla="*/ 1387848 h 2171289"/>
              <a:gd name="connsiteX163" fmla="*/ 262975 w 1573071"/>
              <a:gd name="connsiteY163" fmla="*/ 1268785 h 2171289"/>
              <a:gd name="connsiteX164" fmla="*/ 286787 w 1573071"/>
              <a:gd name="connsiteY164" fmla="*/ 1130670 h 2171289"/>
              <a:gd name="connsiteX165" fmla="*/ 282025 w 1573071"/>
              <a:gd name="connsiteY165" fmla="*/ 1049710 h 2171289"/>
              <a:gd name="connsiteX166" fmla="*/ 196300 w 1573071"/>
              <a:gd name="connsiteY166" fmla="*/ 1037804 h 2171289"/>
              <a:gd name="connsiteX167" fmla="*/ 179632 w 1573071"/>
              <a:gd name="connsiteY167" fmla="*/ 956841 h 2171289"/>
              <a:gd name="connsiteX168" fmla="*/ 186775 w 1573071"/>
              <a:gd name="connsiteY168" fmla="*/ 890166 h 2171289"/>
              <a:gd name="connsiteX169" fmla="*/ 148675 w 1573071"/>
              <a:gd name="connsiteY169" fmla="*/ 852066 h 2171289"/>
              <a:gd name="connsiteX170" fmla="*/ 127244 w 1573071"/>
              <a:gd name="connsiteY170" fmla="*/ 811584 h 2171289"/>
              <a:gd name="connsiteX171" fmla="*/ 117719 w 1573071"/>
              <a:gd name="connsiteY171" fmla="*/ 752054 h 2171289"/>
              <a:gd name="connsiteX172" fmla="*/ 102097 w 1573071"/>
              <a:gd name="connsiteY172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24987 w 1573071"/>
              <a:gd name="connsiteY112" fmla="*/ 1709314 h 2171289"/>
              <a:gd name="connsiteX113" fmla="*/ 1048787 w 1573071"/>
              <a:gd name="connsiteY113" fmla="*/ 1742652 h 2171289"/>
              <a:gd name="connsiteX114" fmla="*/ 1020212 w 1573071"/>
              <a:gd name="connsiteY114" fmla="*/ 1802183 h 2171289"/>
              <a:gd name="connsiteX115" fmla="*/ 1036881 w 1573071"/>
              <a:gd name="connsiteY115" fmla="*/ 1849808 h 2171289"/>
              <a:gd name="connsiteX116" fmla="*/ 1017832 w 1573071"/>
              <a:gd name="connsiteY116" fmla="*/ 1890291 h 2171289"/>
              <a:gd name="connsiteX117" fmla="*/ 984493 w 1573071"/>
              <a:gd name="connsiteY117" fmla="*/ 1887908 h 2171289"/>
              <a:gd name="connsiteX118" fmla="*/ 982112 w 1573071"/>
              <a:gd name="connsiteY118" fmla="*/ 1952202 h 2171289"/>
              <a:gd name="connsiteX119" fmla="*/ 946393 w 1573071"/>
              <a:gd name="connsiteY119" fmla="*/ 1968871 h 2171289"/>
              <a:gd name="connsiteX120" fmla="*/ 991636 w 1573071"/>
              <a:gd name="connsiteY120" fmla="*/ 2042689 h 2171289"/>
              <a:gd name="connsiteX121" fmla="*/ 910674 w 1573071"/>
              <a:gd name="connsiteY121" fmla="*/ 2040308 h 2171289"/>
              <a:gd name="connsiteX122" fmla="*/ 896385 w 1573071"/>
              <a:gd name="connsiteY122" fmla="*/ 2028407 h 2171289"/>
              <a:gd name="connsiteX123" fmla="*/ 870191 w 1573071"/>
              <a:gd name="connsiteY123" fmla="*/ 2059363 h 2171289"/>
              <a:gd name="connsiteX124" fmla="*/ 867810 w 1573071"/>
              <a:gd name="connsiteY124" fmla="*/ 2102226 h 2171289"/>
              <a:gd name="connsiteX125" fmla="*/ 870193 w 1573071"/>
              <a:gd name="connsiteY125" fmla="*/ 2147466 h 2171289"/>
              <a:gd name="connsiteX126" fmla="*/ 848760 w 1573071"/>
              <a:gd name="connsiteY126" fmla="*/ 2149851 h 2171289"/>
              <a:gd name="connsiteX127" fmla="*/ 824949 w 1573071"/>
              <a:gd name="connsiteY127" fmla="*/ 2171279 h 2171289"/>
              <a:gd name="connsiteX128" fmla="*/ 770179 w 1573071"/>
              <a:gd name="connsiteY128" fmla="*/ 2154608 h 2171289"/>
              <a:gd name="connsiteX129" fmla="*/ 763035 w 1573071"/>
              <a:gd name="connsiteY129" fmla="*/ 2121276 h 2171289"/>
              <a:gd name="connsiteX130" fmla="*/ 727316 w 1573071"/>
              <a:gd name="connsiteY130" fmla="*/ 2104608 h 2171289"/>
              <a:gd name="connsiteX131" fmla="*/ 674929 w 1573071"/>
              <a:gd name="connsiteY131" fmla="*/ 2092701 h 2171289"/>
              <a:gd name="connsiteX132" fmla="*/ 636831 w 1573071"/>
              <a:gd name="connsiteY132" fmla="*/ 2118892 h 2171289"/>
              <a:gd name="connsiteX133" fmla="*/ 591587 w 1573071"/>
              <a:gd name="connsiteY133" fmla="*/ 2118890 h 2171289"/>
              <a:gd name="connsiteX134" fmla="*/ 553487 w 1573071"/>
              <a:gd name="connsiteY134" fmla="*/ 2095078 h 2171289"/>
              <a:gd name="connsiteX135" fmla="*/ 534437 w 1573071"/>
              <a:gd name="connsiteY135" fmla="*/ 2080791 h 2171289"/>
              <a:gd name="connsiteX136" fmla="*/ 522531 w 1573071"/>
              <a:gd name="connsiteY136" fmla="*/ 2045073 h 2171289"/>
              <a:gd name="connsiteX137" fmla="*/ 513006 w 1573071"/>
              <a:gd name="connsiteY137" fmla="*/ 1999829 h 2171289"/>
              <a:gd name="connsiteX138" fmla="*/ 510624 w 1573071"/>
              <a:gd name="connsiteY138" fmla="*/ 1968871 h 2171289"/>
              <a:gd name="connsiteX139" fmla="*/ 460618 w 1573071"/>
              <a:gd name="connsiteY139" fmla="*/ 1971254 h 2171289"/>
              <a:gd name="connsiteX140" fmla="*/ 427282 w 1573071"/>
              <a:gd name="connsiteY140" fmla="*/ 1935535 h 2171289"/>
              <a:gd name="connsiteX141" fmla="*/ 382037 w 1573071"/>
              <a:gd name="connsiteY141" fmla="*/ 1918865 h 2171289"/>
              <a:gd name="connsiteX142" fmla="*/ 367749 w 1573071"/>
              <a:gd name="connsiteY142" fmla="*/ 1868860 h 2171289"/>
              <a:gd name="connsiteX143" fmla="*/ 365368 w 1573071"/>
              <a:gd name="connsiteY143" fmla="*/ 1847428 h 2171289"/>
              <a:gd name="connsiteX144" fmla="*/ 334413 w 1573071"/>
              <a:gd name="connsiteY144" fmla="*/ 1802185 h 2171289"/>
              <a:gd name="connsiteX145" fmla="*/ 291549 w 1573071"/>
              <a:gd name="connsiteY145" fmla="*/ 1778372 h 2171289"/>
              <a:gd name="connsiteX146" fmla="*/ 248688 w 1573071"/>
              <a:gd name="connsiteY146" fmla="*/ 1749798 h 2171289"/>
              <a:gd name="connsiteX147" fmla="*/ 215349 w 1573071"/>
              <a:gd name="connsiteY147" fmla="*/ 1740272 h 2171289"/>
              <a:gd name="connsiteX148" fmla="*/ 217731 w 1573071"/>
              <a:gd name="connsiteY148" fmla="*/ 1695026 h 2171289"/>
              <a:gd name="connsiteX149" fmla="*/ 174868 w 1573071"/>
              <a:gd name="connsiteY149" fmla="*/ 1709316 h 2171289"/>
              <a:gd name="connsiteX150" fmla="*/ 186775 w 1573071"/>
              <a:gd name="connsiteY150" fmla="*/ 1742654 h 2171289"/>
              <a:gd name="connsiteX151" fmla="*/ 179631 w 1573071"/>
              <a:gd name="connsiteY151" fmla="*/ 1759323 h 2171289"/>
              <a:gd name="connsiteX152" fmla="*/ 141531 w 1573071"/>
              <a:gd name="connsiteY152" fmla="*/ 1730748 h 2171289"/>
              <a:gd name="connsiteX153" fmla="*/ 98669 w 1573071"/>
              <a:gd name="connsiteY153" fmla="*/ 1728366 h 2171289"/>
              <a:gd name="connsiteX154" fmla="*/ 43899 w 1573071"/>
              <a:gd name="connsiteY154" fmla="*/ 1709316 h 2171289"/>
              <a:gd name="connsiteX155" fmla="*/ 10560 w 1573071"/>
              <a:gd name="connsiteY155" fmla="*/ 1706932 h 2171289"/>
              <a:gd name="connsiteX156" fmla="*/ 1037 w 1573071"/>
              <a:gd name="connsiteY156" fmla="*/ 1654548 h 2171289"/>
              <a:gd name="connsiteX157" fmla="*/ 34374 w 1573071"/>
              <a:gd name="connsiteY157" fmla="*/ 1566441 h 2171289"/>
              <a:gd name="connsiteX158" fmla="*/ 60568 w 1573071"/>
              <a:gd name="connsiteY158" fmla="*/ 1518816 h 2171289"/>
              <a:gd name="connsiteX159" fmla="*/ 81999 w 1573071"/>
              <a:gd name="connsiteY159" fmla="*/ 1471191 h 2171289"/>
              <a:gd name="connsiteX160" fmla="*/ 108194 w 1573071"/>
              <a:gd name="connsiteY160" fmla="*/ 1433091 h 2171289"/>
              <a:gd name="connsiteX161" fmla="*/ 146293 w 1573071"/>
              <a:gd name="connsiteY161" fmla="*/ 1423566 h 2171289"/>
              <a:gd name="connsiteX162" fmla="*/ 153438 w 1573071"/>
              <a:gd name="connsiteY162" fmla="*/ 1387848 h 2171289"/>
              <a:gd name="connsiteX163" fmla="*/ 262975 w 1573071"/>
              <a:gd name="connsiteY163" fmla="*/ 1268785 h 2171289"/>
              <a:gd name="connsiteX164" fmla="*/ 286787 w 1573071"/>
              <a:gd name="connsiteY164" fmla="*/ 1130670 h 2171289"/>
              <a:gd name="connsiteX165" fmla="*/ 282025 w 1573071"/>
              <a:gd name="connsiteY165" fmla="*/ 1049710 h 2171289"/>
              <a:gd name="connsiteX166" fmla="*/ 196300 w 1573071"/>
              <a:gd name="connsiteY166" fmla="*/ 1037804 h 2171289"/>
              <a:gd name="connsiteX167" fmla="*/ 179632 w 1573071"/>
              <a:gd name="connsiteY167" fmla="*/ 956841 h 2171289"/>
              <a:gd name="connsiteX168" fmla="*/ 186775 w 1573071"/>
              <a:gd name="connsiteY168" fmla="*/ 890166 h 2171289"/>
              <a:gd name="connsiteX169" fmla="*/ 148675 w 1573071"/>
              <a:gd name="connsiteY169" fmla="*/ 852066 h 2171289"/>
              <a:gd name="connsiteX170" fmla="*/ 127244 w 1573071"/>
              <a:gd name="connsiteY170" fmla="*/ 811584 h 2171289"/>
              <a:gd name="connsiteX171" fmla="*/ 117719 w 1573071"/>
              <a:gd name="connsiteY171" fmla="*/ 752054 h 2171289"/>
              <a:gd name="connsiteX172" fmla="*/ 102097 w 1573071"/>
              <a:gd name="connsiteY172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24987 w 1573071"/>
              <a:gd name="connsiteY112" fmla="*/ 1709314 h 2171289"/>
              <a:gd name="connsiteX113" fmla="*/ 1048787 w 1573071"/>
              <a:gd name="connsiteY113" fmla="*/ 1742652 h 2171289"/>
              <a:gd name="connsiteX114" fmla="*/ 1020212 w 1573071"/>
              <a:gd name="connsiteY114" fmla="*/ 1802183 h 2171289"/>
              <a:gd name="connsiteX115" fmla="*/ 1036881 w 1573071"/>
              <a:gd name="connsiteY115" fmla="*/ 1849808 h 2171289"/>
              <a:gd name="connsiteX116" fmla="*/ 1017832 w 1573071"/>
              <a:gd name="connsiteY116" fmla="*/ 1890291 h 2171289"/>
              <a:gd name="connsiteX117" fmla="*/ 984493 w 1573071"/>
              <a:gd name="connsiteY117" fmla="*/ 1887908 h 2171289"/>
              <a:gd name="connsiteX118" fmla="*/ 982112 w 1573071"/>
              <a:gd name="connsiteY118" fmla="*/ 1952202 h 2171289"/>
              <a:gd name="connsiteX119" fmla="*/ 1063074 w 1573071"/>
              <a:gd name="connsiteY119" fmla="*/ 2042690 h 2171289"/>
              <a:gd name="connsiteX120" fmla="*/ 991636 w 1573071"/>
              <a:gd name="connsiteY120" fmla="*/ 2042689 h 2171289"/>
              <a:gd name="connsiteX121" fmla="*/ 910674 w 1573071"/>
              <a:gd name="connsiteY121" fmla="*/ 2040308 h 2171289"/>
              <a:gd name="connsiteX122" fmla="*/ 896385 w 1573071"/>
              <a:gd name="connsiteY122" fmla="*/ 2028407 h 2171289"/>
              <a:gd name="connsiteX123" fmla="*/ 870191 w 1573071"/>
              <a:gd name="connsiteY123" fmla="*/ 2059363 h 2171289"/>
              <a:gd name="connsiteX124" fmla="*/ 867810 w 1573071"/>
              <a:gd name="connsiteY124" fmla="*/ 2102226 h 2171289"/>
              <a:gd name="connsiteX125" fmla="*/ 870193 w 1573071"/>
              <a:gd name="connsiteY125" fmla="*/ 2147466 h 2171289"/>
              <a:gd name="connsiteX126" fmla="*/ 848760 w 1573071"/>
              <a:gd name="connsiteY126" fmla="*/ 2149851 h 2171289"/>
              <a:gd name="connsiteX127" fmla="*/ 824949 w 1573071"/>
              <a:gd name="connsiteY127" fmla="*/ 2171279 h 2171289"/>
              <a:gd name="connsiteX128" fmla="*/ 770179 w 1573071"/>
              <a:gd name="connsiteY128" fmla="*/ 2154608 h 2171289"/>
              <a:gd name="connsiteX129" fmla="*/ 763035 w 1573071"/>
              <a:gd name="connsiteY129" fmla="*/ 2121276 h 2171289"/>
              <a:gd name="connsiteX130" fmla="*/ 727316 w 1573071"/>
              <a:gd name="connsiteY130" fmla="*/ 2104608 h 2171289"/>
              <a:gd name="connsiteX131" fmla="*/ 674929 w 1573071"/>
              <a:gd name="connsiteY131" fmla="*/ 2092701 h 2171289"/>
              <a:gd name="connsiteX132" fmla="*/ 636831 w 1573071"/>
              <a:gd name="connsiteY132" fmla="*/ 2118892 h 2171289"/>
              <a:gd name="connsiteX133" fmla="*/ 591587 w 1573071"/>
              <a:gd name="connsiteY133" fmla="*/ 2118890 h 2171289"/>
              <a:gd name="connsiteX134" fmla="*/ 553487 w 1573071"/>
              <a:gd name="connsiteY134" fmla="*/ 2095078 h 2171289"/>
              <a:gd name="connsiteX135" fmla="*/ 534437 w 1573071"/>
              <a:gd name="connsiteY135" fmla="*/ 2080791 h 2171289"/>
              <a:gd name="connsiteX136" fmla="*/ 522531 w 1573071"/>
              <a:gd name="connsiteY136" fmla="*/ 2045073 h 2171289"/>
              <a:gd name="connsiteX137" fmla="*/ 513006 w 1573071"/>
              <a:gd name="connsiteY137" fmla="*/ 1999829 h 2171289"/>
              <a:gd name="connsiteX138" fmla="*/ 510624 w 1573071"/>
              <a:gd name="connsiteY138" fmla="*/ 1968871 h 2171289"/>
              <a:gd name="connsiteX139" fmla="*/ 460618 w 1573071"/>
              <a:gd name="connsiteY139" fmla="*/ 1971254 h 2171289"/>
              <a:gd name="connsiteX140" fmla="*/ 427282 w 1573071"/>
              <a:gd name="connsiteY140" fmla="*/ 1935535 h 2171289"/>
              <a:gd name="connsiteX141" fmla="*/ 382037 w 1573071"/>
              <a:gd name="connsiteY141" fmla="*/ 1918865 h 2171289"/>
              <a:gd name="connsiteX142" fmla="*/ 367749 w 1573071"/>
              <a:gd name="connsiteY142" fmla="*/ 1868860 h 2171289"/>
              <a:gd name="connsiteX143" fmla="*/ 365368 w 1573071"/>
              <a:gd name="connsiteY143" fmla="*/ 1847428 h 2171289"/>
              <a:gd name="connsiteX144" fmla="*/ 334413 w 1573071"/>
              <a:gd name="connsiteY144" fmla="*/ 1802185 h 2171289"/>
              <a:gd name="connsiteX145" fmla="*/ 291549 w 1573071"/>
              <a:gd name="connsiteY145" fmla="*/ 1778372 h 2171289"/>
              <a:gd name="connsiteX146" fmla="*/ 248688 w 1573071"/>
              <a:gd name="connsiteY146" fmla="*/ 1749798 h 2171289"/>
              <a:gd name="connsiteX147" fmla="*/ 215349 w 1573071"/>
              <a:gd name="connsiteY147" fmla="*/ 1740272 h 2171289"/>
              <a:gd name="connsiteX148" fmla="*/ 217731 w 1573071"/>
              <a:gd name="connsiteY148" fmla="*/ 1695026 h 2171289"/>
              <a:gd name="connsiteX149" fmla="*/ 174868 w 1573071"/>
              <a:gd name="connsiteY149" fmla="*/ 1709316 h 2171289"/>
              <a:gd name="connsiteX150" fmla="*/ 186775 w 1573071"/>
              <a:gd name="connsiteY150" fmla="*/ 1742654 h 2171289"/>
              <a:gd name="connsiteX151" fmla="*/ 179631 w 1573071"/>
              <a:gd name="connsiteY151" fmla="*/ 1759323 h 2171289"/>
              <a:gd name="connsiteX152" fmla="*/ 141531 w 1573071"/>
              <a:gd name="connsiteY152" fmla="*/ 1730748 h 2171289"/>
              <a:gd name="connsiteX153" fmla="*/ 98669 w 1573071"/>
              <a:gd name="connsiteY153" fmla="*/ 1728366 h 2171289"/>
              <a:gd name="connsiteX154" fmla="*/ 43899 w 1573071"/>
              <a:gd name="connsiteY154" fmla="*/ 1709316 h 2171289"/>
              <a:gd name="connsiteX155" fmla="*/ 10560 w 1573071"/>
              <a:gd name="connsiteY155" fmla="*/ 1706932 h 2171289"/>
              <a:gd name="connsiteX156" fmla="*/ 1037 w 1573071"/>
              <a:gd name="connsiteY156" fmla="*/ 1654548 h 2171289"/>
              <a:gd name="connsiteX157" fmla="*/ 34374 w 1573071"/>
              <a:gd name="connsiteY157" fmla="*/ 1566441 h 2171289"/>
              <a:gd name="connsiteX158" fmla="*/ 60568 w 1573071"/>
              <a:gd name="connsiteY158" fmla="*/ 1518816 h 2171289"/>
              <a:gd name="connsiteX159" fmla="*/ 81999 w 1573071"/>
              <a:gd name="connsiteY159" fmla="*/ 1471191 h 2171289"/>
              <a:gd name="connsiteX160" fmla="*/ 108194 w 1573071"/>
              <a:gd name="connsiteY160" fmla="*/ 1433091 h 2171289"/>
              <a:gd name="connsiteX161" fmla="*/ 146293 w 1573071"/>
              <a:gd name="connsiteY161" fmla="*/ 1423566 h 2171289"/>
              <a:gd name="connsiteX162" fmla="*/ 153438 w 1573071"/>
              <a:gd name="connsiteY162" fmla="*/ 1387848 h 2171289"/>
              <a:gd name="connsiteX163" fmla="*/ 262975 w 1573071"/>
              <a:gd name="connsiteY163" fmla="*/ 1268785 h 2171289"/>
              <a:gd name="connsiteX164" fmla="*/ 286787 w 1573071"/>
              <a:gd name="connsiteY164" fmla="*/ 1130670 h 2171289"/>
              <a:gd name="connsiteX165" fmla="*/ 282025 w 1573071"/>
              <a:gd name="connsiteY165" fmla="*/ 1049710 h 2171289"/>
              <a:gd name="connsiteX166" fmla="*/ 196300 w 1573071"/>
              <a:gd name="connsiteY166" fmla="*/ 1037804 h 2171289"/>
              <a:gd name="connsiteX167" fmla="*/ 179632 w 1573071"/>
              <a:gd name="connsiteY167" fmla="*/ 956841 h 2171289"/>
              <a:gd name="connsiteX168" fmla="*/ 186775 w 1573071"/>
              <a:gd name="connsiteY168" fmla="*/ 890166 h 2171289"/>
              <a:gd name="connsiteX169" fmla="*/ 148675 w 1573071"/>
              <a:gd name="connsiteY169" fmla="*/ 852066 h 2171289"/>
              <a:gd name="connsiteX170" fmla="*/ 127244 w 1573071"/>
              <a:gd name="connsiteY170" fmla="*/ 811584 h 2171289"/>
              <a:gd name="connsiteX171" fmla="*/ 117719 w 1573071"/>
              <a:gd name="connsiteY171" fmla="*/ 752054 h 2171289"/>
              <a:gd name="connsiteX172" fmla="*/ 102097 w 1573071"/>
              <a:gd name="connsiteY172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24987 w 1573071"/>
              <a:gd name="connsiteY112" fmla="*/ 1709314 h 2171289"/>
              <a:gd name="connsiteX113" fmla="*/ 1048787 w 1573071"/>
              <a:gd name="connsiteY113" fmla="*/ 1742652 h 2171289"/>
              <a:gd name="connsiteX114" fmla="*/ 1020212 w 1573071"/>
              <a:gd name="connsiteY114" fmla="*/ 1802183 h 2171289"/>
              <a:gd name="connsiteX115" fmla="*/ 1036881 w 1573071"/>
              <a:gd name="connsiteY115" fmla="*/ 1849808 h 2171289"/>
              <a:gd name="connsiteX116" fmla="*/ 1017832 w 1573071"/>
              <a:gd name="connsiteY116" fmla="*/ 1890291 h 2171289"/>
              <a:gd name="connsiteX117" fmla="*/ 984493 w 1573071"/>
              <a:gd name="connsiteY117" fmla="*/ 1887908 h 2171289"/>
              <a:gd name="connsiteX118" fmla="*/ 1210712 w 1573071"/>
              <a:gd name="connsiteY118" fmla="*/ 2009352 h 2171289"/>
              <a:gd name="connsiteX119" fmla="*/ 1063074 w 1573071"/>
              <a:gd name="connsiteY119" fmla="*/ 2042690 h 2171289"/>
              <a:gd name="connsiteX120" fmla="*/ 991636 w 1573071"/>
              <a:gd name="connsiteY120" fmla="*/ 2042689 h 2171289"/>
              <a:gd name="connsiteX121" fmla="*/ 910674 w 1573071"/>
              <a:gd name="connsiteY121" fmla="*/ 2040308 h 2171289"/>
              <a:gd name="connsiteX122" fmla="*/ 896385 w 1573071"/>
              <a:gd name="connsiteY122" fmla="*/ 2028407 h 2171289"/>
              <a:gd name="connsiteX123" fmla="*/ 870191 w 1573071"/>
              <a:gd name="connsiteY123" fmla="*/ 2059363 h 2171289"/>
              <a:gd name="connsiteX124" fmla="*/ 867810 w 1573071"/>
              <a:gd name="connsiteY124" fmla="*/ 2102226 h 2171289"/>
              <a:gd name="connsiteX125" fmla="*/ 870193 w 1573071"/>
              <a:gd name="connsiteY125" fmla="*/ 2147466 h 2171289"/>
              <a:gd name="connsiteX126" fmla="*/ 848760 w 1573071"/>
              <a:gd name="connsiteY126" fmla="*/ 2149851 h 2171289"/>
              <a:gd name="connsiteX127" fmla="*/ 824949 w 1573071"/>
              <a:gd name="connsiteY127" fmla="*/ 2171279 h 2171289"/>
              <a:gd name="connsiteX128" fmla="*/ 770179 w 1573071"/>
              <a:gd name="connsiteY128" fmla="*/ 2154608 h 2171289"/>
              <a:gd name="connsiteX129" fmla="*/ 763035 w 1573071"/>
              <a:gd name="connsiteY129" fmla="*/ 2121276 h 2171289"/>
              <a:gd name="connsiteX130" fmla="*/ 727316 w 1573071"/>
              <a:gd name="connsiteY130" fmla="*/ 2104608 h 2171289"/>
              <a:gd name="connsiteX131" fmla="*/ 674929 w 1573071"/>
              <a:gd name="connsiteY131" fmla="*/ 2092701 h 2171289"/>
              <a:gd name="connsiteX132" fmla="*/ 636831 w 1573071"/>
              <a:gd name="connsiteY132" fmla="*/ 2118892 h 2171289"/>
              <a:gd name="connsiteX133" fmla="*/ 591587 w 1573071"/>
              <a:gd name="connsiteY133" fmla="*/ 2118890 h 2171289"/>
              <a:gd name="connsiteX134" fmla="*/ 553487 w 1573071"/>
              <a:gd name="connsiteY134" fmla="*/ 2095078 h 2171289"/>
              <a:gd name="connsiteX135" fmla="*/ 534437 w 1573071"/>
              <a:gd name="connsiteY135" fmla="*/ 2080791 h 2171289"/>
              <a:gd name="connsiteX136" fmla="*/ 522531 w 1573071"/>
              <a:gd name="connsiteY136" fmla="*/ 2045073 h 2171289"/>
              <a:gd name="connsiteX137" fmla="*/ 513006 w 1573071"/>
              <a:gd name="connsiteY137" fmla="*/ 1999829 h 2171289"/>
              <a:gd name="connsiteX138" fmla="*/ 510624 w 1573071"/>
              <a:gd name="connsiteY138" fmla="*/ 1968871 h 2171289"/>
              <a:gd name="connsiteX139" fmla="*/ 460618 w 1573071"/>
              <a:gd name="connsiteY139" fmla="*/ 1971254 h 2171289"/>
              <a:gd name="connsiteX140" fmla="*/ 427282 w 1573071"/>
              <a:gd name="connsiteY140" fmla="*/ 1935535 h 2171289"/>
              <a:gd name="connsiteX141" fmla="*/ 382037 w 1573071"/>
              <a:gd name="connsiteY141" fmla="*/ 1918865 h 2171289"/>
              <a:gd name="connsiteX142" fmla="*/ 367749 w 1573071"/>
              <a:gd name="connsiteY142" fmla="*/ 1868860 h 2171289"/>
              <a:gd name="connsiteX143" fmla="*/ 365368 w 1573071"/>
              <a:gd name="connsiteY143" fmla="*/ 1847428 h 2171289"/>
              <a:gd name="connsiteX144" fmla="*/ 334413 w 1573071"/>
              <a:gd name="connsiteY144" fmla="*/ 1802185 h 2171289"/>
              <a:gd name="connsiteX145" fmla="*/ 291549 w 1573071"/>
              <a:gd name="connsiteY145" fmla="*/ 1778372 h 2171289"/>
              <a:gd name="connsiteX146" fmla="*/ 248688 w 1573071"/>
              <a:gd name="connsiteY146" fmla="*/ 1749798 h 2171289"/>
              <a:gd name="connsiteX147" fmla="*/ 215349 w 1573071"/>
              <a:gd name="connsiteY147" fmla="*/ 1740272 h 2171289"/>
              <a:gd name="connsiteX148" fmla="*/ 217731 w 1573071"/>
              <a:gd name="connsiteY148" fmla="*/ 1695026 h 2171289"/>
              <a:gd name="connsiteX149" fmla="*/ 174868 w 1573071"/>
              <a:gd name="connsiteY149" fmla="*/ 1709316 h 2171289"/>
              <a:gd name="connsiteX150" fmla="*/ 186775 w 1573071"/>
              <a:gd name="connsiteY150" fmla="*/ 1742654 h 2171289"/>
              <a:gd name="connsiteX151" fmla="*/ 179631 w 1573071"/>
              <a:gd name="connsiteY151" fmla="*/ 1759323 h 2171289"/>
              <a:gd name="connsiteX152" fmla="*/ 141531 w 1573071"/>
              <a:gd name="connsiteY152" fmla="*/ 1730748 h 2171289"/>
              <a:gd name="connsiteX153" fmla="*/ 98669 w 1573071"/>
              <a:gd name="connsiteY153" fmla="*/ 1728366 h 2171289"/>
              <a:gd name="connsiteX154" fmla="*/ 43899 w 1573071"/>
              <a:gd name="connsiteY154" fmla="*/ 1709316 h 2171289"/>
              <a:gd name="connsiteX155" fmla="*/ 10560 w 1573071"/>
              <a:gd name="connsiteY155" fmla="*/ 1706932 h 2171289"/>
              <a:gd name="connsiteX156" fmla="*/ 1037 w 1573071"/>
              <a:gd name="connsiteY156" fmla="*/ 1654548 h 2171289"/>
              <a:gd name="connsiteX157" fmla="*/ 34374 w 1573071"/>
              <a:gd name="connsiteY157" fmla="*/ 1566441 h 2171289"/>
              <a:gd name="connsiteX158" fmla="*/ 60568 w 1573071"/>
              <a:gd name="connsiteY158" fmla="*/ 1518816 h 2171289"/>
              <a:gd name="connsiteX159" fmla="*/ 81999 w 1573071"/>
              <a:gd name="connsiteY159" fmla="*/ 1471191 h 2171289"/>
              <a:gd name="connsiteX160" fmla="*/ 108194 w 1573071"/>
              <a:gd name="connsiteY160" fmla="*/ 1433091 h 2171289"/>
              <a:gd name="connsiteX161" fmla="*/ 146293 w 1573071"/>
              <a:gd name="connsiteY161" fmla="*/ 1423566 h 2171289"/>
              <a:gd name="connsiteX162" fmla="*/ 153438 w 1573071"/>
              <a:gd name="connsiteY162" fmla="*/ 1387848 h 2171289"/>
              <a:gd name="connsiteX163" fmla="*/ 262975 w 1573071"/>
              <a:gd name="connsiteY163" fmla="*/ 1268785 h 2171289"/>
              <a:gd name="connsiteX164" fmla="*/ 286787 w 1573071"/>
              <a:gd name="connsiteY164" fmla="*/ 1130670 h 2171289"/>
              <a:gd name="connsiteX165" fmla="*/ 282025 w 1573071"/>
              <a:gd name="connsiteY165" fmla="*/ 1049710 h 2171289"/>
              <a:gd name="connsiteX166" fmla="*/ 196300 w 1573071"/>
              <a:gd name="connsiteY166" fmla="*/ 1037804 h 2171289"/>
              <a:gd name="connsiteX167" fmla="*/ 179632 w 1573071"/>
              <a:gd name="connsiteY167" fmla="*/ 956841 h 2171289"/>
              <a:gd name="connsiteX168" fmla="*/ 186775 w 1573071"/>
              <a:gd name="connsiteY168" fmla="*/ 890166 h 2171289"/>
              <a:gd name="connsiteX169" fmla="*/ 148675 w 1573071"/>
              <a:gd name="connsiteY169" fmla="*/ 852066 h 2171289"/>
              <a:gd name="connsiteX170" fmla="*/ 127244 w 1573071"/>
              <a:gd name="connsiteY170" fmla="*/ 811584 h 2171289"/>
              <a:gd name="connsiteX171" fmla="*/ 117719 w 1573071"/>
              <a:gd name="connsiteY171" fmla="*/ 752054 h 2171289"/>
              <a:gd name="connsiteX172" fmla="*/ 102097 w 1573071"/>
              <a:gd name="connsiteY172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24987 w 1573071"/>
              <a:gd name="connsiteY112" fmla="*/ 1709314 h 2171289"/>
              <a:gd name="connsiteX113" fmla="*/ 1048787 w 1573071"/>
              <a:gd name="connsiteY113" fmla="*/ 1742652 h 2171289"/>
              <a:gd name="connsiteX114" fmla="*/ 1020212 w 1573071"/>
              <a:gd name="connsiteY114" fmla="*/ 1802183 h 2171289"/>
              <a:gd name="connsiteX115" fmla="*/ 1036881 w 1573071"/>
              <a:gd name="connsiteY115" fmla="*/ 1849808 h 2171289"/>
              <a:gd name="connsiteX116" fmla="*/ 1017832 w 1573071"/>
              <a:gd name="connsiteY116" fmla="*/ 1890291 h 2171289"/>
              <a:gd name="connsiteX117" fmla="*/ 984493 w 1573071"/>
              <a:gd name="connsiteY117" fmla="*/ 1887908 h 2171289"/>
              <a:gd name="connsiteX118" fmla="*/ 1210712 w 1573071"/>
              <a:gd name="connsiteY118" fmla="*/ 2009352 h 2171289"/>
              <a:gd name="connsiteX119" fmla="*/ 1189279 w 1573071"/>
              <a:gd name="connsiteY119" fmla="*/ 2061744 h 2171289"/>
              <a:gd name="connsiteX120" fmla="*/ 1063074 w 1573071"/>
              <a:gd name="connsiteY120" fmla="*/ 2042690 h 2171289"/>
              <a:gd name="connsiteX121" fmla="*/ 991636 w 1573071"/>
              <a:gd name="connsiteY121" fmla="*/ 2042689 h 2171289"/>
              <a:gd name="connsiteX122" fmla="*/ 910674 w 1573071"/>
              <a:gd name="connsiteY122" fmla="*/ 2040308 h 2171289"/>
              <a:gd name="connsiteX123" fmla="*/ 896385 w 1573071"/>
              <a:gd name="connsiteY123" fmla="*/ 2028407 h 2171289"/>
              <a:gd name="connsiteX124" fmla="*/ 870191 w 1573071"/>
              <a:gd name="connsiteY124" fmla="*/ 2059363 h 2171289"/>
              <a:gd name="connsiteX125" fmla="*/ 867810 w 1573071"/>
              <a:gd name="connsiteY125" fmla="*/ 2102226 h 2171289"/>
              <a:gd name="connsiteX126" fmla="*/ 870193 w 1573071"/>
              <a:gd name="connsiteY126" fmla="*/ 2147466 h 2171289"/>
              <a:gd name="connsiteX127" fmla="*/ 848760 w 1573071"/>
              <a:gd name="connsiteY127" fmla="*/ 2149851 h 2171289"/>
              <a:gd name="connsiteX128" fmla="*/ 824949 w 1573071"/>
              <a:gd name="connsiteY128" fmla="*/ 2171279 h 2171289"/>
              <a:gd name="connsiteX129" fmla="*/ 770179 w 1573071"/>
              <a:gd name="connsiteY129" fmla="*/ 2154608 h 2171289"/>
              <a:gd name="connsiteX130" fmla="*/ 763035 w 1573071"/>
              <a:gd name="connsiteY130" fmla="*/ 2121276 h 2171289"/>
              <a:gd name="connsiteX131" fmla="*/ 727316 w 1573071"/>
              <a:gd name="connsiteY131" fmla="*/ 2104608 h 2171289"/>
              <a:gd name="connsiteX132" fmla="*/ 674929 w 1573071"/>
              <a:gd name="connsiteY132" fmla="*/ 2092701 h 2171289"/>
              <a:gd name="connsiteX133" fmla="*/ 636831 w 1573071"/>
              <a:gd name="connsiteY133" fmla="*/ 2118892 h 2171289"/>
              <a:gd name="connsiteX134" fmla="*/ 591587 w 1573071"/>
              <a:gd name="connsiteY134" fmla="*/ 2118890 h 2171289"/>
              <a:gd name="connsiteX135" fmla="*/ 553487 w 1573071"/>
              <a:gd name="connsiteY135" fmla="*/ 2095078 h 2171289"/>
              <a:gd name="connsiteX136" fmla="*/ 534437 w 1573071"/>
              <a:gd name="connsiteY136" fmla="*/ 2080791 h 2171289"/>
              <a:gd name="connsiteX137" fmla="*/ 522531 w 1573071"/>
              <a:gd name="connsiteY137" fmla="*/ 2045073 h 2171289"/>
              <a:gd name="connsiteX138" fmla="*/ 513006 w 1573071"/>
              <a:gd name="connsiteY138" fmla="*/ 1999829 h 2171289"/>
              <a:gd name="connsiteX139" fmla="*/ 510624 w 1573071"/>
              <a:gd name="connsiteY139" fmla="*/ 1968871 h 2171289"/>
              <a:gd name="connsiteX140" fmla="*/ 460618 w 1573071"/>
              <a:gd name="connsiteY140" fmla="*/ 1971254 h 2171289"/>
              <a:gd name="connsiteX141" fmla="*/ 427282 w 1573071"/>
              <a:gd name="connsiteY141" fmla="*/ 1935535 h 2171289"/>
              <a:gd name="connsiteX142" fmla="*/ 382037 w 1573071"/>
              <a:gd name="connsiteY142" fmla="*/ 1918865 h 2171289"/>
              <a:gd name="connsiteX143" fmla="*/ 367749 w 1573071"/>
              <a:gd name="connsiteY143" fmla="*/ 1868860 h 2171289"/>
              <a:gd name="connsiteX144" fmla="*/ 365368 w 1573071"/>
              <a:gd name="connsiteY144" fmla="*/ 1847428 h 2171289"/>
              <a:gd name="connsiteX145" fmla="*/ 334413 w 1573071"/>
              <a:gd name="connsiteY145" fmla="*/ 1802185 h 2171289"/>
              <a:gd name="connsiteX146" fmla="*/ 291549 w 1573071"/>
              <a:gd name="connsiteY146" fmla="*/ 1778372 h 2171289"/>
              <a:gd name="connsiteX147" fmla="*/ 248688 w 1573071"/>
              <a:gd name="connsiteY147" fmla="*/ 1749798 h 2171289"/>
              <a:gd name="connsiteX148" fmla="*/ 215349 w 1573071"/>
              <a:gd name="connsiteY148" fmla="*/ 1740272 h 2171289"/>
              <a:gd name="connsiteX149" fmla="*/ 217731 w 1573071"/>
              <a:gd name="connsiteY149" fmla="*/ 1695026 h 2171289"/>
              <a:gd name="connsiteX150" fmla="*/ 174868 w 1573071"/>
              <a:gd name="connsiteY150" fmla="*/ 1709316 h 2171289"/>
              <a:gd name="connsiteX151" fmla="*/ 186775 w 1573071"/>
              <a:gd name="connsiteY151" fmla="*/ 1742654 h 2171289"/>
              <a:gd name="connsiteX152" fmla="*/ 179631 w 1573071"/>
              <a:gd name="connsiteY152" fmla="*/ 1759323 h 2171289"/>
              <a:gd name="connsiteX153" fmla="*/ 141531 w 1573071"/>
              <a:gd name="connsiteY153" fmla="*/ 1730748 h 2171289"/>
              <a:gd name="connsiteX154" fmla="*/ 98669 w 1573071"/>
              <a:gd name="connsiteY154" fmla="*/ 1728366 h 2171289"/>
              <a:gd name="connsiteX155" fmla="*/ 43899 w 1573071"/>
              <a:gd name="connsiteY155" fmla="*/ 1709316 h 2171289"/>
              <a:gd name="connsiteX156" fmla="*/ 10560 w 1573071"/>
              <a:gd name="connsiteY156" fmla="*/ 1706932 h 2171289"/>
              <a:gd name="connsiteX157" fmla="*/ 1037 w 1573071"/>
              <a:gd name="connsiteY157" fmla="*/ 1654548 h 2171289"/>
              <a:gd name="connsiteX158" fmla="*/ 34374 w 1573071"/>
              <a:gd name="connsiteY158" fmla="*/ 1566441 h 2171289"/>
              <a:gd name="connsiteX159" fmla="*/ 60568 w 1573071"/>
              <a:gd name="connsiteY159" fmla="*/ 1518816 h 2171289"/>
              <a:gd name="connsiteX160" fmla="*/ 81999 w 1573071"/>
              <a:gd name="connsiteY160" fmla="*/ 1471191 h 2171289"/>
              <a:gd name="connsiteX161" fmla="*/ 108194 w 1573071"/>
              <a:gd name="connsiteY161" fmla="*/ 1433091 h 2171289"/>
              <a:gd name="connsiteX162" fmla="*/ 146293 w 1573071"/>
              <a:gd name="connsiteY162" fmla="*/ 1423566 h 2171289"/>
              <a:gd name="connsiteX163" fmla="*/ 153438 w 1573071"/>
              <a:gd name="connsiteY163" fmla="*/ 1387848 h 2171289"/>
              <a:gd name="connsiteX164" fmla="*/ 262975 w 1573071"/>
              <a:gd name="connsiteY164" fmla="*/ 1268785 h 2171289"/>
              <a:gd name="connsiteX165" fmla="*/ 286787 w 1573071"/>
              <a:gd name="connsiteY165" fmla="*/ 1130670 h 2171289"/>
              <a:gd name="connsiteX166" fmla="*/ 282025 w 1573071"/>
              <a:gd name="connsiteY166" fmla="*/ 1049710 h 2171289"/>
              <a:gd name="connsiteX167" fmla="*/ 196300 w 1573071"/>
              <a:gd name="connsiteY167" fmla="*/ 1037804 h 2171289"/>
              <a:gd name="connsiteX168" fmla="*/ 179632 w 1573071"/>
              <a:gd name="connsiteY168" fmla="*/ 956841 h 2171289"/>
              <a:gd name="connsiteX169" fmla="*/ 186775 w 1573071"/>
              <a:gd name="connsiteY169" fmla="*/ 890166 h 2171289"/>
              <a:gd name="connsiteX170" fmla="*/ 148675 w 1573071"/>
              <a:gd name="connsiteY170" fmla="*/ 852066 h 2171289"/>
              <a:gd name="connsiteX171" fmla="*/ 127244 w 1573071"/>
              <a:gd name="connsiteY171" fmla="*/ 811584 h 2171289"/>
              <a:gd name="connsiteX172" fmla="*/ 117719 w 1573071"/>
              <a:gd name="connsiteY172" fmla="*/ 752054 h 2171289"/>
              <a:gd name="connsiteX173" fmla="*/ 102097 w 1573071"/>
              <a:gd name="connsiteY173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24987 w 1573071"/>
              <a:gd name="connsiteY112" fmla="*/ 1709314 h 2171289"/>
              <a:gd name="connsiteX113" fmla="*/ 1048787 w 1573071"/>
              <a:gd name="connsiteY113" fmla="*/ 1742652 h 2171289"/>
              <a:gd name="connsiteX114" fmla="*/ 1020212 w 1573071"/>
              <a:gd name="connsiteY114" fmla="*/ 1802183 h 2171289"/>
              <a:gd name="connsiteX115" fmla="*/ 1036881 w 1573071"/>
              <a:gd name="connsiteY115" fmla="*/ 1849808 h 2171289"/>
              <a:gd name="connsiteX116" fmla="*/ 1017832 w 1573071"/>
              <a:gd name="connsiteY116" fmla="*/ 1890291 h 2171289"/>
              <a:gd name="connsiteX117" fmla="*/ 1127368 w 1573071"/>
              <a:gd name="connsiteY117" fmla="*/ 1918864 h 2171289"/>
              <a:gd name="connsiteX118" fmla="*/ 1210712 w 1573071"/>
              <a:gd name="connsiteY118" fmla="*/ 2009352 h 2171289"/>
              <a:gd name="connsiteX119" fmla="*/ 1189279 w 1573071"/>
              <a:gd name="connsiteY119" fmla="*/ 2061744 h 2171289"/>
              <a:gd name="connsiteX120" fmla="*/ 1063074 w 1573071"/>
              <a:gd name="connsiteY120" fmla="*/ 2042690 h 2171289"/>
              <a:gd name="connsiteX121" fmla="*/ 991636 w 1573071"/>
              <a:gd name="connsiteY121" fmla="*/ 2042689 h 2171289"/>
              <a:gd name="connsiteX122" fmla="*/ 910674 w 1573071"/>
              <a:gd name="connsiteY122" fmla="*/ 2040308 h 2171289"/>
              <a:gd name="connsiteX123" fmla="*/ 896385 w 1573071"/>
              <a:gd name="connsiteY123" fmla="*/ 2028407 h 2171289"/>
              <a:gd name="connsiteX124" fmla="*/ 870191 w 1573071"/>
              <a:gd name="connsiteY124" fmla="*/ 2059363 h 2171289"/>
              <a:gd name="connsiteX125" fmla="*/ 867810 w 1573071"/>
              <a:gd name="connsiteY125" fmla="*/ 2102226 h 2171289"/>
              <a:gd name="connsiteX126" fmla="*/ 870193 w 1573071"/>
              <a:gd name="connsiteY126" fmla="*/ 2147466 h 2171289"/>
              <a:gd name="connsiteX127" fmla="*/ 848760 w 1573071"/>
              <a:gd name="connsiteY127" fmla="*/ 2149851 h 2171289"/>
              <a:gd name="connsiteX128" fmla="*/ 824949 w 1573071"/>
              <a:gd name="connsiteY128" fmla="*/ 2171279 h 2171289"/>
              <a:gd name="connsiteX129" fmla="*/ 770179 w 1573071"/>
              <a:gd name="connsiteY129" fmla="*/ 2154608 h 2171289"/>
              <a:gd name="connsiteX130" fmla="*/ 763035 w 1573071"/>
              <a:gd name="connsiteY130" fmla="*/ 2121276 h 2171289"/>
              <a:gd name="connsiteX131" fmla="*/ 727316 w 1573071"/>
              <a:gd name="connsiteY131" fmla="*/ 2104608 h 2171289"/>
              <a:gd name="connsiteX132" fmla="*/ 674929 w 1573071"/>
              <a:gd name="connsiteY132" fmla="*/ 2092701 h 2171289"/>
              <a:gd name="connsiteX133" fmla="*/ 636831 w 1573071"/>
              <a:gd name="connsiteY133" fmla="*/ 2118892 h 2171289"/>
              <a:gd name="connsiteX134" fmla="*/ 591587 w 1573071"/>
              <a:gd name="connsiteY134" fmla="*/ 2118890 h 2171289"/>
              <a:gd name="connsiteX135" fmla="*/ 553487 w 1573071"/>
              <a:gd name="connsiteY135" fmla="*/ 2095078 h 2171289"/>
              <a:gd name="connsiteX136" fmla="*/ 534437 w 1573071"/>
              <a:gd name="connsiteY136" fmla="*/ 2080791 h 2171289"/>
              <a:gd name="connsiteX137" fmla="*/ 522531 w 1573071"/>
              <a:gd name="connsiteY137" fmla="*/ 2045073 h 2171289"/>
              <a:gd name="connsiteX138" fmla="*/ 513006 w 1573071"/>
              <a:gd name="connsiteY138" fmla="*/ 1999829 h 2171289"/>
              <a:gd name="connsiteX139" fmla="*/ 510624 w 1573071"/>
              <a:gd name="connsiteY139" fmla="*/ 1968871 h 2171289"/>
              <a:gd name="connsiteX140" fmla="*/ 460618 w 1573071"/>
              <a:gd name="connsiteY140" fmla="*/ 1971254 h 2171289"/>
              <a:gd name="connsiteX141" fmla="*/ 427282 w 1573071"/>
              <a:gd name="connsiteY141" fmla="*/ 1935535 h 2171289"/>
              <a:gd name="connsiteX142" fmla="*/ 382037 w 1573071"/>
              <a:gd name="connsiteY142" fmla="*/ 1918865 h 2171289"/>
              <a:gd name="connsiteX143" fmla="*/ 367749 w 1573071"/>
              <a:gd name="connsiteY143" fmla="*/ 1868860 h 2171289"/>
              <a:gd name="connsiteX144" fmla="*/ 365368 w 1573071"/>
              <a:gd name="connsiteY144" fmla="*/ 1847428 h 2171289"/>
              <a:gd name="connsiteX145" fmla="*/ 334413 w 1573071"/>
              <a:gd name="connsiteY145" fmla="*/ 1802185 h 2171289"/>
              <a:gd name="connsiteX146" fmla="*/ 291549 w 1573071"/>
              <a:gd name="connsiteY146" fmla="*/ 1778372 h 2171289"/>
              <a:gd name="connsiteX147" fmla="*/ 248688 w 1573071"/>
              <a:gd name="connsiteY147" fmla="*/ 1749798 h 2171289"/>
              <a:gd name="connsiteX148" fmla="*/ 215349 w 1573071"/>
              <a:gd name="connsiteY148" fmla="*/ 1740272 h 2171289"/>
              <a:gd name="connsiteX149" fmla="*/ 217731 w 1573071"/>
              <a:gd name="connsiteY149" fmla="*/ 1695026 h 2171289"/>
              <a:gd name="connsiteX150" fmla="*/ 174868 w 1573071"/>
              <a:gd name="connsiteY150" fmla="*/ 1709316 h 2171289"/>
              <a:gd name="connsiteX151" fmla="*/ 186775 w 1573071"/>
              <a:gd name="connsiteY151" fmla="*/ 1742654 h 2171289"/>
              <a:gd name="connsiteX152" fmla="*/ 179631 w 1573071"/>
              <a:gd name="connsiteY152" fmla="*/ 1759323 h 2171289"/>
              <a:gd name="connsiteX153" fmla="*/ 141531 w 1573071"/>
              <a:gd name="connsiteY153" fmla="*/ 1730748 h 2171289"/>
              <a:gd name="connsiteX154" fmla="*/ 98669 w 1573071"/>
              <a:gd name="connsiteY154" fmla="*/ 1728366 h 2171289"/>
              <a:gd name="connsiteX155" fmla="*/ 43899 w 1573071"/>
              <a:gd name="connsiteY155" fmla="*/ 1709316 h 2171289"/>
              <a:gd name="connsiteX156" fmla="*/ 10560 w 1573071"/>
              <a:gd name="connsiteY156" fmla="*/ 1706932 h 2171289"/>
              <a:gd name="connsiteX157" fmla="*/ 1037 w 1573071"/>
              <a:gd name="connsiteY157" fmla="*/ 1654548 h 2171289"/>
              <a:gd name="connsiteX158" fmla="*/ 34374 w 1573071"/>
              <a:gd name="connsiteY158" fmla="*/ 1566441 h 2171289"/>
              <a:gd name="connsiteX159" fmla="*/ 60568 w 1573071"/>
              <a:gd name="connsiteY159" fmla="*/ 1518816 h 2171289"/>
              <a:gd name="connsiteX160" fmla="*/ 81999 w 1573071"/>
              <a:gd name="connsiteY160" fmla="*/ 1471191 h 2171289"/>
              <a:gd name="connsiteX161" fmla="*/ 108194 w 1573071"/>
              <a:gd name="connsiteY161" fmla="*/ 1433091 h 2171289"/>
              <a:gd name="connsiteX162" fmla="*/ 146293 w 1573071"/>
              <a:gd name="connsiteY162" fmla="*/ 1423566 h 2171289"/>
              <a:gd name="connsiteX163" fmla="*/ 153438 w 1573071"/>
              <a:gd name="connsiteY163" fmla="*/ 1387848 h 2171289"/>
              <a:gd name="connsiteX164" fmla="*/ 262975 w 1573071"/>
              <a:gd name="connsiteY164" fmla="*/ 1268785 h 2171289"/>
              <a:gd name="connsiteX165" fmla="*/ 286787 w 1573071"/>
              <a:gd name="connsiteY165" fmla="*/ 1130670 h 2171289"/>
              <a:gd name="connsiteX166" fmla="*/ 282025 w 1573071"/>
              <a:gd name="connsiteY166" fmla="*/ 1049710 h 2171289"/>
              <a:gd name="connsiteX167" fmla="*/ 196300 w 1573071"/>
              <a:gd name="connsiteY167" fmla="*/ 1037804 h 2171289"/>
              <a:gd name="connsiteX168" fmla="*/ 179632 w 1573071"/>
              <a:gd name="connsiteY168" fmla="*/ 956841 h 2171289"/>
              <a:gd name="connsiteX169" fmla="*/ 186775 w 1573071"/>
              <a:gd name="connsiteY169" fmla="*/ 890166 h 2171289"/>
              <a:gd name="connsiteX170" fmla="*/ 148675 w 1573071"/>
              <a:gd name="connsiteY170" fmla="*/ 852066 h 2171289"/>
              <a:gd name="connsiteX171" fmla="*/ 127244 w 1573071"/>
              <a:gd name="connsiteY171" fmla="*/ 811584 h 2171289"/>
              <a:gd name="connsiteX172" fmla="*/ 117719 w 1573071"/>
              <a:gd name="connsiteY172" fmla="*/ 752054 h 2171289"/>
              <a:gd name="connsiteX173" fmla="*/ 102097 w 1573071"/>
              <a:gd name="connsiteY173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24987 w 1573071"/>
              <a:gd name="connsiteY112" fmla="*/ 1709314 h 2171289"/>
              <a:gd name="connsiteX113" fmla="*/ 1048787 w 1573071"/>
              <a:gd name="connsiteY113" fmla="*/ 1742652 h 2171289"/>
              <a:gd name="connsiteX114" fmla="*/ 1020212 w 1573071"/>
              <a:gd name="connsiteY114" fmla="*/ 1802183 h 2171289"/>
              <a:gd name="connsiteX115" fmla="*/ 1036881 w 1573071"/>
              <a:gd name="connsiteY115" fmla="*/ 1849808 h 2171289"/>
              <a:gd name="connsiteX116" fmla="*/ 1134513 w 1573071"/>
              <a:gd name="connsiteY116" fmla="*/ 1849810 h 2171289"/>
              <a:gd name="connsiteX117" fmla="*/ 1127368 w 1573071"/>
              <a:gd name="connsiteY117" fmla="*/ 1918864 h 2171289"/>
              <a:gd name="connsiteX118" fmla="*/ 1210712 w 1573071"/>
              <a:gd name="connsiteY118" fmla="*/ 2009352 h 2171289"/>
              <a:gd name="connsiteX119" fmla="*/ 1189279 w 1573071"/>
              <a:gd name="connsiteY119" fmla="*/ 2061744 h 2171289"/>
              <a:gd name="connsiteX120" fmla="*/ 1063074 w 1573071"/>
              <a:gd name="connsiteY120" fmla="*/ 2042690 h 2171289"/>
              <a:gd name="connsiteX121" fmla="*/ 991636 w 1573071"/>
              <a:gd name="connsiteY121" fmla="*/ 2042689 h 2171289"/>
              <a:gd name="connsiteX122" fmla="*/ 910674 w 1573071"/>
              <a:gd name="connsiteY122" fmla="*/ 2040308 h 2171289"/>
              <a:gd name="connsiteX123" fmla="*/ 896385 w 1573071"/>
              <a:gd name="connsiteY123" fmla="*/ 2028407 h 2171289"/>
              <a:gd name="connsiteX124" fmla="*/ 870191 w 1573071"/>
              <a:gd name="connsiteY124" fmla="*/ 2059363 h 2171289"/>
              <a:gd name="connsiteX125" fmla="*/ 867810 w 1573071"/>
              <a:gd name="connsiteY125" fmla="*/ 2102226 h 2171289"/>
              <a:gd name="connsiteX126" fmla="*/ 870193 w 1573071"/>
              <a:gd name="connsiteY126" fmla="*/ 2147466 h 2171289"/>
              <a:gd name="connsiteX127" fmla="*/ 848760 w 1573071"/>
              <a:gd name="connsiteY127" fmla="*/ 2149851 h 2171289"/>
              <a:gd name="connsiteX128" fmla="*/ 824949 w 1573071"/>
              <a:gd name="connsiteY128" fmla="*/ 2171279 h 2171289"/>
              <a:gd name="connsiteX129" fmla="*/ 770179 w 1573071"/>
              <a:gd name="connsiteY129" fmla="*/ 2154608 h 2171289"/>
              <a:gd name="connsiteX130" fmla="*/ 763035 w 1573071"/>
              <a:gd name="connsiteY130" fmla="*/ 2121276 h 2171289"/>
              <a:gd name="connsiteX131" fmla="*/ 727316 w 1573071"/>
              <a:gd name="connsiteY131" fmla="*/ 2104608 h 2171289"/>
              <a:gd name="connsiteX132" fmla="*/ 674929 w 1573071"/>
              <a:gd name="connsiteY132" fmla="*/ 2092701 h 2171289"/>
              <a:gd name="connsiteX133" fmla="*/ 636831 w 1573071"/>
              <a:gd name="connsiteY133" fmla="*/ 2118892 h 2171289"/>
              <a:gd name="connsiteX134" fmla="*/ 591587 w 1573071"/>
              <a:gd name="connsiteY134" fmla="*/ 2118890 h 2171289"/>
              <a:gd name="connsiteX135" fmla="*/ 553487 w 1573071"/>
              <a:gd name="connsiteY135" fmla="*/ 2095078 h 2171289"/>
              <a:gd name="connsiteX136" fmla="*/ 534437 w 1573071"/>
              <a:gd name="connsiteY136" fmla="*/ 2080791 h 2171289"/>
              <a:gd name="connsiteX137" fmla="*/ 522531 w 1573071"/>
              <a:gd name="connsiteY137" fmla="*/ 2045073 h 2171289"/>
              <a:gd name="connsiteX138" fmla="*/ 513006 w 1573071"/>
              <a:gd name="connsiteY138" fmla="*/ 1999829 h 2171289"/>
              <a:gd name="connsiteX139" fmla="*/ 510624 w 1573071"/>
              <a:gd name="connsiteY139" fmla="*/ 1968871 h 2171289"/>
              <a:gd name="connsiteX140" fmla="*/ 460618 w 1573071"/>
              <a:gd name="connsiteY140" fmla="*/ 1971254 h 2171289"/>
              <a:gd name="connsiteX141" fmla="*/ 427282 w 1573071"/>
              <a:gd name="connsiteY141" fmla="*/ 1935535 h 2171289"/>
              <a:gd name="connsiteX142" fmla="*/ 382037 w 1573071"/>
              <a:gd name="connsiteY142" fmla="*/ 1918865 h 2171289"/>
              <a:gd name="connsiteX143" fmla="*/ 367749 w 1573071"/>
              <a:gd name="connsiteY143" fmla="*/ 1868860 h 2171289"/>
              <a:gd name="connsiteX144" fmla="*/ 365368 w 1573071"/>
              <a:gd name="connsiteY144" fmla="*/ 1847428 h 2171289"/>
              <a:gd name="connsiteX145" fmla="*/ 334413 w 1573071"/>
              <a:gd name="connsiteY145" fmla="*/ 1802185 h 2171289"/>
              <a:gd name="connsiteX146" fmla="*/ 291549 w 1573071"/>
              <a:gd name="connsiteY146" fmla="*/ 1778372 h 2171289"/>
              <a:gd name="connsiteX147" fmla="*/ 248688 w 1573071"/>
              <a:gd name="connsiteY147" fmla="*/ 1749798 h 2171289"/>
              <a:gd name="connsiteX148" fmla="*/ 215349 w 1573071"/>
              <a:gd name="connsiteY148" fmla="*/ 1740272 h 2171289"/>
              <a:gd name="connsiteX149" fmla="*/ 217731 w 1573071"/>
              <a:gd name="connsiteY149" fmla="*/ 1695026 h 2171289"/>
              <a:gd name="connsiteX150" fmla="*/ 174868 w 1573071"/>
              <a:gd name="connsiteY150" fmla="*/ 1709316 h 2171289"/>
              <a:gd name="connsiteX151" fmla="*/ 186775 w 1573071"/>
              <a:gd name="connsiteY151" fmla="*/ 1742654 h 2171289"/>
              <a:gd name="connsiteX152" fmla="*/ 179631 w 1573071"/>
              <a:gd name="connsiteY152" fmla="*/ 1759323 h 2171289"/>
              <a:gd name="connsiteX153" fmla="*/ 141531 w 1573071"/>
              <a:gd name="connsiteY153" fmla="*/ 1730748 h 2171289"/>
              <a:gd name="connsiteX154" fmla="*/ 98669 w 1573071"/>
              <a:gd name="connsiteY154" fmla="*/ 1728366 h 2171289"/>
              <a:gd name="connsiteX155" fmla="*/ 43899 w 1573071"/>
              <a:gd name="connsiteY155" fmla="*/ 1709316 h 2171289"/>
              <a:gd name="connsiteX156" fmla="*/ 10560 w 1573071"/>
              <a:gd name="connsiteY156" fmla="*/ 1706932 h 2171289"/>
              <a:gd name="connsiteX157" fmla="*/ 1037 w 1573071"/>
              <a:gd name="connsiteY157" fmla="*/ 1654548 h 2171289"/>
              <a:gd name="connsiteX158" fmla="*/ 34374 w 1573071"/>
              <a:gd name="connsiteY158" fmla="*/ 1566441 h 2171289"/>
              <a:gd name="connsiteX159" fmla="*/ 60568 w 1573071"/>
              <a:gd name="connsiteY159" fmla="*/ 1518816 h 2171289"/>
              <a:gd name="connsiteX160" fmla="*/ 81999 w 1573071"/>
              <a:gd name="connsiteY160" fmla="*/ 1471191 h 2171289"/>
              <a:gd name="connsiteX161" fmla="*/ 108194 w 1573071"/>
              <a:gd name="connsiteY161" fmla="*/ 1433091 h 2171289"/>
              <a:gd name="connsiteX162" fmla="*/ 146293 w 1573071"/>
              <a:gd name="connsiteY162" fmla="*/ 1423566 h 2171289"/>
              <a:gd name="connsiteX163" fmla="*/ 153438 w 1573071"/>
              <a:gd name="connsiteY163" fmla="*/ 1387848 h 2171289"/>
              <a:gd name="connsiteX164" fmla="*/ 262975 w 1573071"/>
              <a:gd name="connsiteY164" fmla="*/ 1268785 h 2171289"/>
              <a:gd name="connsiteX165" fmla="*/ 286787 w 1573071"/>
              <a:gd name="connsiteY165" fmla="*/ 1130670 h 2171289"/>
              <a:gd name="connsiteX166" fmla="*/ 282025 w 1573071"/>
              <a:gd name="connsiteY166" fmla="*/ 1049710 h 2171289"/>
              <a:gd name="connsiteX167" fmla="*/ 196300 w 1573071"/>
              <a:gd name="connsiteY167" fmla="*/ 1037804 h 2171289"/>
              <a:gd name="connsiteX168" fmla="*/ 179632 w 1573071"/>
              <a:gd name="connsiteY168" fmla="*/ 956841 h 2171289"/>
              <a:gd name="connsiteX169" fmla="*/ 186775 w 1573071"/>
              <a:gd name="connsiteY169" fmla="*/ 890166 h 2171289"/>
              <a:gd name="connsiteX170" fmla="*/ 148675 w 1573071"/>
              <a:gd name="connsiteY170" fmla="*/ 852066 h 2171289"/>
              <a:gd name="connsiteX171" fmla="*/ 127244 w 1573071"/>
              <a:gd name="connsiteY171" fmla="*/ 811584 h 2171289"/>
              <a:gd name="connsiteX172" fmla="*/ 117719 w 1573071"/>
              <a:gd name="connsiteY172" fmla="*/ 752054 h 2171289"/>
              <a:gd name="connsiteX173" fmla="*/ 102097 w 1573071"/>
              <a:gd name="connsiteY173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24987 w 1573071"/>
              <a:gd name="connsiteY112" fmla="*/ 1709314 h 2171289"/>
              <a:gd name="connsiteX113" fmla="*/ 1048787 w 1573071"/>
              <a:gd name="connsiteY113" fmla="*/ 1742652 h 2171289"/>
              <a:gd name="connsiteX114" fmla="*/ 1186900 w 1573071"/>
              <a:gd name="connsiteY114" fmla="*/ 1790277 h 2171289"/>
              <a:gd name="connsiteX115" fmla="*/ 1036881 w 1573071"/>
              <a:gd name="connsiteY115" fmla="*/ 1849808 h 2171289"/>
              <a:gd name="connsiteX116" fmla="*/ 1134513 w 1573071"/>
              <a:gd name="connsiteY116" fmla="*/ 1849810 h 2171289"/>
              <a:gd name="connsiteX117" fmla="*/ 1127368 w 1573071"/>
              <a:gd name="connsiteY117" fmla="*/ 1918864 h 2171289"/>
              <a:gd name="connsiteX118" fmla="*/ 1210712 w 1573071"/>
              <a:gd name="connsiteY118" fmla="*/ 2009352 h 2171289"/>
              <a:gd name="connsiteX119" fmla="*/ 1189279 w 1573071"/>
              <a:gd name="connsiteY119" fmla="*/ 2061744 h 2171289"/>
              <a:gd name="connsiteX120" fmla="*/ 1063074 w 1573071"/>
              <a:gd name="connsiteY120" fmla="*/ 2042690 h 2171289"/>
              <a:gd name="connsiteX121" fmla="*/ 991636 w 1573071"/>
              <a:gd name="connsiteY121" fmla="*/ 2042689 h 2171289"/>
              <a:gd name="connsiteX122" fmla="*/ 910674 w 1573071"/>
              <a:gd name="connsiteY122" fmla="*/ 2040308 h 2171289"/>
              <a:gd name="connsiteX123" fmla="*/ 896385 w 1573071"/>
              <a:gd name="connsiteY123" fmla="*/ 2028407 h 2171289"/>
              <a:gd name="connsiteX124" fmla="*/ 870191 w 1573071"/>
              <a:gd name="connsiteY124" fmla="*/ 2059363 h 2171289"/>
              <a:gd name="connsiteX125" fmla="*/ 867810 w 1573071"/>
              <a:gd name="connsiteY125" fmla="*/ 2102226 h 2171289"/>
              <a:gd name="connsiteX126" fmla="*/ 870193 w 1573071"/>
              <a:gd name="connsiteY126" fmla="*/ 2147466 h 2171289"/>
              <a:gd name="connsiteX127" fmla="*/ 848760 w 1573071"/>
              <a:gd name="connsiteY127" fmla="*/ 2149851 h 2171289"/>
              <a:gd name="connsiteX128" fmla="*/ 824949 w 1573071"/>
              <a:gd name="connsiteY128" fmla="*/ 2171279 h 2171289"/>
              <a:gd name="connsiteX129" fmla="*/ 770179 w 1573071"/>
              <a:gd name="connsiteY129" fmla="*/ 2154608 h 2171289"/>
              <a:gd name="connsiteX130" fmla="*/ 763035 w 1573071"/>
              <a:gd name="connsiteY130" fmla="*/ 2121276 h 2171289"/>
              <a:gd name="connsiteX131" fmla="*/ 727316 w 1573071"/>
              <a:gd name="connsiteY131" fmla="*/ 2104608 h 2171289"/>
              <a:gd name="connsiteX132" fmla="*/ 674929 w 1573071"/>
              <a:gd name="connsiteY132" fmla="*/ 2092701 h 2171289"/>
              <a:gd name="connsiteX133" fmla="*/ 636831 w 1573071"/>
              <a:gd name="connsiteY133" fmla="*/ 2118892 h 2171289"/>
              <a:gd name="connsiteX134" fmla="*/ 591587 w 1573071"/>
              <a:gd name="connsiteY134" fmla="*/ 2118890 h 2171289"/>
              <a:gd name="connsiteX135" fmla="*/ 553487 w 1573071"/>
              <a:gd name="connsiteY135" fmla="*/ 2095078 h 2171289"/>
              <a:gd name="connsiteX136" fmla="*/ 534437 w 1573071"/>
              <a:gd name="connsiteY136" fmla="*/ 2080791 h 2171289"/>
              <a:gd name="connsiteX137" fmla="*/ 522531 w 1573071"/>
              <a:gd name="connsiteY137" fmla="*/ 2045073 h 2171289"/>
              <a:gd name="connsiteX138" fmla="*/ 513006 w 1573071"/>
              <a:gd name="connsiteY138" fmla="*/ 1999829 h 2171289"/>
              <a:gd name="connsiteX139" fmla="*/ 510624 w 1573071"/>
              <a:gd name="connsiteY139" fmla="*/ 1968871 h 2171289"/>
              <a:gd name="connsiteX140" fmla="*/ 460618 w 1573071"/>
              <a:gd name="connsiteY140" fmla="*/ 1971254 h 2171289"/>
              <a:gd name="connsiteX141" fmla="*/ 427282 w 1573071"/>
              <a:gd name="connsiteY141" fmla="*/ 1935535 h 2171289"/>
              <a:gd name="connsiteX142" fmla="*/ 382037 w 1573071"/>
              <a:gd name="connsiteY142" fmla="*/ 1918865 h 2171289"/>
              <a:gd name="connsiteX143" fmla="*/ 367749 w 1573071"/>
              <a:gd name="connsiteY143" fmla="*/ 1868860 h 2171289"/>
              <a:gd name="connsiteX144" fmla="*/ 365368 w 1573071"/>
              <a:gd name="connsiteY144" fmla="*/ 1847428 h 2171289"/>
              <a:gd name="connsiteX145" fmla="*/ 334413 w 1573071"/>
              <a:gd name="connsiteY145" fmla="*/ 1802185 h 2171289"/>
              <a:gd name="connsiteX146" fmla="*/ 291549 w 1573071"/>
              <a:gd name="connsiteY146" fmla="*/ 1778372 h 2171289"/>
              <a:gd name="connsiteX147" fmla="*/ 248688 w 1573071"/>
              <a:gd name="connsiteY147" fmla="*/ 1749798 h 2171289"/>
              <a:gd name="connsiteX148" fmla="*/ 215349 w 1573071"/>
              <a:gd name="connsiteY148" fmla="*/ 1740272 h 2171289"/>
              <a:gd name="connsiteX149" fmla="*/ 217731 w 1573071"/>
              <a:gd name="connsiteY149" fmla="*/ 1695026 h 2171289"/>
              <a:gd name="connsiteX150" fmla="*/ 174868 w 1573071"/>
              <a:gd name="connsiteY150" fmla="*/ 1709316 h 2171289"/>
              <a:gd name="connsiteX151" fmla="*/ 186775 w 1573071"/>
              <a:gd name="connsiteY151" fmla="*/ 1742654 h 2171289"/>
              <a:gd name="connsiteX152" fmla="*/ 179631 w 1573071"/>
              <a:gd name="connsiteY152" fmla="*/ 1759323 h 2171289"/>
              <a:gd name="connsiteX153" fmla="*/ 141531 w 1573071"/>
              <a:gd name="connsiteY153" fmla="*/ 1730748 h 2171289"/>
              <a:gd name="connsiteX154" fmla="*/ 98669 w 1573071"/>
              <a:gd name="connsiteY154" fmla="*/ 1728366 h 2171289"/>
              <a:gd name="connsiteX155" fmla="*/ 43899 w 1573071"/>
              <a:gd name="connsiteY155" fmla="*/ 1709316 h 2171289"/>
              <a:gd name="connsiteX156" fmla="*/ 10560 w 1573071"/>
              <a:gd name="connsiteY156" fmla="*/ 1706932 h 2171289"/>
              <a:gd name="connsiteX157" fmla="*/ 1037 w 1573071"/>
              <a:gd name="connsiteY157" fmla="*/ 1654548 h 2171289"/>
              <a:gd name="connsiteX158" fmla="*/ 34374 w 1573071"/>
              <a:gd name="connsiteY158" fmla="*/ 1566441 h 2171289"/>
              <a:gd name="connsiteX159" fmla="*/ 60568 w 1573071"/>
              <a:gd name="connsiteY159" fmla="*/ 1518816 h 2171289"/>
              <a:gd name="connsiteX160" fmla="*/ 81999 w 1573071"/>
              <a:gd name="connsiteY160" fmla="*/ 1471191 h 2171289"/>
              <a:gd name="connsiteX161" fmla="*/ 108194 w 1573071"/>
              <a:gd name="connsiteY161" fmla="*/ 1433091 h 2171289"/>
              <a:gd name="connsiteX162" fmla="*/ 146293 w 1573071"/>
              <a:gd name="connsiteY162" fmla="*/ 1423566 h 2171289"/>
              <a:gd name="connsiteX163" fmla="*/ 153438 w 1573071"/>
              <a:gd name="connsiteY163" fmla="*/ 1387848 h 2171289"/>
              <a:gd name="connsiteX164" fmla="*/ 262975 w 1573071"/>
              <a:gd name="connsiteY164" fmla="*/ 1268785 h 2171289"/>
              <a:gd name="connsiteX165" fmla="*/ 286787 w 1573071"/>
              <a:gd name="connsiteY165" fmla="*/ 1130670 h 2171289"/>
              <a:gd name="connsiteX166" fmla="*/ 282025 w 1573071"/>
              <a:gd name="connsiteY166" fmla="*/ 1049710 h 2171289"/>
              <a:gd name="connsiteX167" fmla="*/ 196300 w 1573071"/>
              <a:gd name="connsiteY167" fmla="*/ 1037804 h 2171289"/>
              <a:gd name="connsiteX168" fmla="*/ 179632 w 1573071"/>
              <a:gd name="connsiteY168" fmla="*/ 956841 h 2171289"/>
              <a:gd name="connsiteX169" fmla="*/ 186775 w 1573071"/>
              <a:gd name="connsiteY169" fmla="*/ 890166 h 2171289"/>
              <a:gd name="connsiteX170" fmla="*/ 148675 w 1573071"/>
              <a:gd name="connsiteY170" fmla="*/ 852066 h 2171289"/>
              <a:gd name="connsiteX171" fmla="*/ 127244 w 1573071"/>
              <a:gd name="connsiteY171" fmla="*/ 811584 h 2171289"/>
              <a:gd name="connsiteX172" fmla="*/ 117719 w 1573071"/>
              <a:gd name="connsiteY172" fmla="*/ 752054 h 2171289"/>
              <a:gd name="connsiteX173" fmla="*/ 102097 w 1573071"/>
              <a:gd name="connsiteY173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24987 w 1573071"/>
              <a:gd name="connsiteY112" fmla="*/ 1709314 h 2171289"/>
              <a:gd name="connsiteX113" fmla="*/ 1048787 w 1573071"/>
              <a:gd name="connsiteY113" fmla="*/ 1742652 h 2171289"/>
              <a:gd name="connsiteX114" fmla="*/ 1186900 w 1573071"/>
              <a:gd name="connsiteY114" fmla="*/ 1790277 h 2171289"/>
              <a:gd name="connsiteX115" fmla="*/ 1134513 w 1573071"/>
              <a:gd name="connsiteY115" fmla="*/ 1849810 h 2171289"/>
              <a:gd name="connsiteX116" fmla="*/ 1127368 w 1573071"/>
              <a:gd name="connsiteY116" fmla="*/ 1918864 h 2171289"/>
              <a:gd name="connsiteX117" fmla="*/ 1210712 w 1573071"/>
              <a:gd name="connsiteY117" fmla="*/ 2009352 h 2171289"/>
              <a:gd name="connsiteX118" fmla="*/ 1189279 w 1573071"/>
              <a:gd name="connsiteY118" fmla="*/ 2061744 h 2171289"/>
              <a:gd name="connsiteX119" fmla="*/ 1063074 w 1573071"/>
              <a:gd name="connsiteY119" fmla="*/ 2042690 h 2171289"/>
              <a:gd name="connsiteX120" fmla="*/ 991636 w 1573071"/>
              <a:gd name="connsiteY120" fmla="*/ 2042689 h 2171289"/>
              <a:gd name="connsiteX121" fmla="*/ 910674 w 1573071"/>
              <a:gd name="connsiteY121" fmla="*/ 2040308 h 2171289"/>
              <a:gd name="connsiteX122" fmla="*/ 896385 w 1573071"/>
              <a:gd name="connsiteY122" fmla="*/ 2028407 h 2171289"/>
              <a:gd name="connsiteX123" fmla="*/ 870191 w 1573071"/>
              <a:gd name="connsiteY123" fmla="*/ 2059363 h 2171289"/>
              <a:gd name="connsiteX124" fmla="*/ 867810 w 1573071"/>
              <a:gd name="connsiteY124" fmla="*/ 2102226 h 2171289"/>
              <a:gd name="connsiteX125" fmla="*/ 870193 w 1573071"/>
              <a:gd name="connsiteY125" fmla="*/ 2147466 h 2171289"/>
              <a:gd name="connsiteX126" fmla="*/ 848760 w 1573071"/>
              <a:gd name="connsiteY126" fmla="*/ 2149851 h 2171289"/>
              <a:gd name="connsiteX127" fmla="*/ 824949 w 1573071"/>
              <a:gd name="connsiteY127" fmla="*/ 2171279 h 2171289"/>
              <a:gd name="connsiteX128" fmla="*/ 770179 w 1573071"/>
              <a:gd name="connsiteY128" fmla="*/ 2154608 h 2171289"/>
              <a:gd name="connsiteX129" fmla="*/ 763035 w 1573071"/>
              <a:gd name="connsiteY129" fmla="*/ 2121276 h 2171289"/>
              <a:gd name="connsiteX130" fmla="*/ 727316 w 1573071"/>
              <a:gd name="connsiteY130" fmla="*/ 2104608 h 2171289"/>
              <a:gd name="connsiteX131" fmla="*/ 674929 w 1573071"/>
              <a:gd name="connsiteY131" fmla="*/ 2092701 h 2171289"/>
              <a:gd name="connsiteX132" fmla="*/ 636831 w 1573071"/>
              <a:gd name="connsiteY132" fmla="*/ 2118892 h 2171289"/>
              <a:gd name="connsiteX133" fmla="*/ 591587 w 1573071"/>
              <a:gd name="connsiteY133" fmla="*/ 2118890 h 2171289"/>
              <a:gd name="connsiteX134" fmla="*/ 553487 w 1573071"/>
              <a:gd name="connsiteY134" fmla="*/ 2095078 h 2171289"/>
              <a:gd name="connsiteX135" fmla="*/ 534437 w 1573071"/>
              <a:gd name="connsiteY135" fmla="*/ 2080791 h 2171289"/>
              <a:gd name="connsiteX136" fmla="*/ 522531 w 1573071"/>
              <a:gd name="connsiteY136" fmla="*/ 2045073 h 2171289"/>
              <a:gd name="connsiteX137" fmla="*/ 513006 w 1573071"/>
              <a:gd name="connsiteY137" fmla="*/ 1999829 h 2171289"/>
              <a:gd name="connsiteX138" fmla="*/ 510624 w 1573071"/>
              <a:gd name="connsiteY138" fmla="*/ 1968871 h 2171289"/>
              <a:gd name="connsiteX139" fmla="*/ 460618 w 1573071"/>
              <a:gd name="connsiteY139" fmla="*/ 1971254 h 2171289"/>
              <a:gd name="connsiteX140" fmla="*/ 427282 w 1573071"/>
              <a:gd name="connsiteY140" fmla="*/ 1935535 h 2171289"/>
              <a:gd name="connsiteX141" fmla="*/ 382037 w 1573071"/>
              <a:gd name="connsiteY141" fmla="*/ 1918865 h 2171289"/>
              <a:gd name="connsiteX142" fmla="*/ 367749 w 1573071"/>
              <a:gd name="connsiteY142" fmla="*/ 1868860 h 2171289"/>
              <a:gd name="connsiteX143" fmla="*/ 365368 w 1573071"/>
              <a:gd name="connsiteY143" fmla="*/ 1847428 h 2171289"/>
              <a:gd name="connsiteX144" fmla="*/ 334413 w 1573071"/>
              <a:gd name="connsiteY144" fmla="*/ 1802185 h 2171289"/>
              <a:gd name="connsiteX145" fmla="*/ 291549 w 1573071"/>
              <a:gd name="connsiteY145" fmla="*/ 1778372 h 2171289"/>
              <a:gd name="connsiteX146" fmla="*/ 248688 w 1573071"/>
              <a:gd name="connsiteY146" fmla="*/ 1749798 h 2171289"/>
              <a:gd name="connsiteX147" fmla="*/ 215349 w 1573071"/>
              <a:gd name="connsiteY147" fmla="*/ 1740272 h 2171289"/>
              <a:gd name="connsiteX148" fmla="*/ 217731 w 1573071"/>
              <a:gd name="connsiteY148" fmla="*/ 1695026 h 2171289"/>
              <a:gd name="connsiteX149" fmla="*/ 174868 w 1573071"/>
              <a:gd name="connsiteY149" fmla="*/ 1709316 h 2171289"/>
              <a:gd name="connsiteX150" fmla="*/ 186775 w 1573071"/>
              <a:gd name="connsiteY150" fmla="*/ 1742654 h 2171289"/>
              <a:gd name="connsiteX151" fmla="*/ 179631 w 1573071"/>
              <a:gd name="connsiteY151" fmla="*/ 1759323 h 2171289"/>
              <a:gd name="connsiteX152" fmla="*/ 141531 w 1573071"/>
              <a:gd name="connsiteY152" fmla="*/ 1730748 h 2171289"/>
              <a:gd name="connsiteX153" fmla="*/ 98669 w 1573071"/>
              <a:gd name="connsiteY153" fmla="*/ 1728366 h 2171289"/>
              <a:gd name="connsiteX154" fmla="*/ 43899 w 1573071"/>
              <a:gd name="connsiteY154" fmla="*/ 1709316 h 2171289"/>
              <a:gd name="connsiteX155" fmla="*/ 10560 w 1573071"/>
              <a:gd name="connsiteY155" fmla="*/ 1706932 h 2171289"/>
              <a:gd name="connsiteX156" fmla="*/ 1037 w 1573071"/>
              <a:gd name="connsiteY156" fmla="*/ 1654548 h 2171289"/>
              <a:gd name="connsiteX157" fmla="*/ 34374 w 1573071"/>
              <a:gd name="connsiteY157" fmla="*/ 1566441 h 2171289"/>
              <a:gd name="connsiteX158" fmla="*/ 60568 w 1573071"/>
              <a:gd name="connsiteY158" fmla="*/ 1518816 h 2171289"/>
              <a:gd name="connsiteX159" fmla="*/ 81999 w 1573071"/>
              <a:gd name="connsiteY159" fmla="*/ 1471191 h 2171289"/>
              <a:gd name="connsiteX160" fmla="*/ 108194 w 1573071"/>
              <a:gd name="connsiteY160" fmla="*/ 1433091 h 2171289"/>
              <a:gd name="connsiteX161" fmla="*/ 146293 w 1573071"/>
              <a:gd name="connsiteY161" fmla="*/ 1423566 h 2171289"/>
              <a:gd name="connsiteX162" fmla="*/ 153438 w 1573071"/>
              <a:gd name="connsiteY162" fmla="*/ 1387848 h 2171289"/>
              <a:gd name="connsiteX163" fmla="*/ 262975 w 1573071"/>
              <a:gd name="connsiteY163" fmla="*/ 1268785 h 2171289"/>
              <a:gd name="connsiteX164" fmla="*/ 286787 w 1573071"/>
              <a:gd name="connsiteY164" fmla="*/ 1130670 h 2171289"/>
              <a:gd name="connsiteX165" fmla="*/ 282025 w 1573071"/>
              <a:gd name="connsiteY165" fmla="*/ 1049710 h 2171289"/>
              <a:gd name="connsiteX166" fmla="*/ 196300 w 1573071"/>
              <a:gd name="connsiteY166" fmla="*/ 1037804 h 2171289"/>
              <a:gd name="connsiteX167" fmla="*/ 179632 w 1573071"/>
              <a:gd name="connsiteY167" fmla="*/ 956841 h 2171289"/>
              <a:gd name="connsiteX168" fmla="*/ 186775 w 1573071"/>
              <a:gd name="connsiteY168" fmla="*/ 890166 h 2171289"/>
              <a:gd name="connsiteX169" fmla="*/ 148675 w 1573071"/>
              <a:gd name="connsiteY169" fmla="*/ 852066 h 2171289"/>
              <a:gd name="connsiteX170" fmla="*/ 127244 w 1573071"/>
              <a:gd name="connsiteY170" fmla="*/ 811584 h 2171289"/>
              <a:gd name="connsiteX171" fmla="*/ 117719 w 1573071"/>
              <a:gd name="connsiteY171" fmla="*/ 752054 h 2171289"/>
              <a:gd name="connsiteX172" fmla="*/ 102097 w 1573071"/>
              <a:gd name="connsiteY172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24987 w 1573071"/>
              <a:gd name="connsiteY112" fmla="*/ 1709314 h 2171289"/>
              <a:gd name="connsiteX113" fmla="*/ 1186900 w 1573071"/>
              <a:gd name="connsiteY113" fmla="*/ 1790277 h 2171289"/>
              <a:gd name="connsiteX114" fmla="*/ 1134513 w 1573071"/>
              <a:gd name="connsiteY114" fmla="*/ 1849810 h 2171289"/>
              <a:gd name="connsiteX115" fmla="*/ 1127368 w 1573071"/>
              <a:gd name="connsiteY115" fmla="*/ 1918864 h 2171289"/>
              <a:gd name="connsiteX116" fmla="*/ 1210712 w 1573071"/>
              <a:gd name="connsiteY116" fmla="*/ 2009352 h 2171289"/>
              <a:gd name="connsiteX117" fmla="*/ 1189279 w 1573071"/>
              <a:gd name="connsiteY117" fmla="*/ 2061744 h 2171289"/>
              <a:gd name="connsiteX118" fmla="*/ 1063074 w 1573071"/>
              <a:gd name="connsiteY118" fmla="*/ 2042690 h 2171289"/>
              <a:gd name="connsiteX119" fmla="*/ 991636 w 1573071"/>
              <a:gd name="connsiteY119" fmla="*/ 2042689 h 2171289"/>
              <a:gd name="connsiteX120" fmla="*/ 910674 w 1573071"/>
              <a:gd name="connsiteY120" fmla="*/ 2040308 h 2171289"/>
              <a:gd name="connsiteX121" fmla="*/ 896385 w 1573071"/>
              <a:gd name="connsiteY121" fmla="*/ 2028407 h 2171289"/>
              <a:gd name="connsiteX122" fmla="*/ 870191 w 1573071"/>
              <a:gd name="connsiteY122" fmla="*/ 2059363 h 2171289"/>
              <a:gd name="connsiteX123" fmla="*/ 867810 w 1573071"/>
              <a:gd name="connsiteY123" fmla="*/ 2102226 h 2171289"/>
              <a:gd name="connsiteX124" fmla="*/ 870193 w 1573071"/>
              <a:gd name="connsiteY124" fmla="*/ 2147466 h 2171289"/>
              <a:gd name="connsiteX125" fmla="*/ 848760 w 1573071"/>
              <a:gd name="connsiteY125" fmla="*/ 2149851 h 2171289"/>
              <a:gd name="connsiteX126" fmla="*/ 824949 w 1573071"/>
              <a:gd name="connsiteY126" fmla="*/ 2171279 h 2171289"/>
              <a:gd name="connsiteX127" fmla="*/ 770179 w 1573071"/>
              <a:gd name="connsiteY127" fmla="*/ 2154608 h 2171289"/>
              <a:gd name="connsiteX128" fmla="*/ 763035 w 1573071"/>
              <a:gd name="connsiteY128" fmla="*/ 2121276 h 2171289"/>
              <a:gd name="connsiteX129" fmla="*/ 727316 w 1573071"/>
              <a:gd name="connsiteY129" fmla="*/ 2104608 h 2171289"/>
              <a:gd name="connsiteX130" fmla="*/ 674929 w 1573071"/>
              <a:gd name="connsiteY130" fmla="*/ 2092701 h 2171289"/>
              <a:gd name="connsiteX131" fmla="*/ 636831 w 1573071"/>
              <a:gd name="connsiteY131" fmla="*/ 2118892 h 2171289"/>
              <a:gd name="connsiteX132" fmla="*/ 591587 w 1573071"/>
              <a:gd name="connsiteY132" fmla="*/ 2118890 h 2171289"/>
              <a:gd name="connsiteX133" fmla="*/ 553487 w 1573071"/>
              <a:gd name="connsiteY133" fmla="*/ 2095078 h 2171289"/>
              <a:gd name="connsiteX134" fmla="*/ 534437 w 1573071"/>
              <a:gd name="connsiteY134" fmla="*/ 2080791 h 2171289"/>
              <a:gd name="connsiteX135" fmla="*/ 522531 w 1573071"/>
              <a:gd name="connsiteY135" fmla="*/ 2045073 h 2171289"/>
              <a:gd name="connsiteX136" fmla="*/ 513006 w 1573071"/>
              <a:gd name="connsiteY136" fmla="*/ 1999829 h 2171289"/>
              <a:gd name="connsiteX137" fmla="*/ 510624 w 1573071"/>
              <a:gd name="connsiteY137" fmla="*/ 1968871 h 2171289"/>
              <a:gd name="connsiteX138" fmla="*/ 460618 w 1573071"/>
              <a:gd name="connsiteY138" fmla="*/ 1971254 h 2171289"/>
              <a:gd name="connsiteX139" fmla="*/ 427282 w 1573071"/>
              <a:gd name="connsiteY139" fmla="*/ 1935535 h 2171289"/>
              <a:gd name="connsiteX140" fmla="*/ 382037 w 1573071"/>
              <a:gd name="connsiteY140" fmla="*/ 1918865 h 2171289"/>
              <a:gd name="connsiteX141" fmla="*/ 367749 w 1573071"/>
              <a:gd name="connsiteY141" fmla="*/ 1868860 h 2171289"/>
              <a:gd name="connsiteX142" fmla="*/ 365368 w 1573071"/>
              <a:gd name="connsiteY142" fmla="*/ 1847428 h 2171289"/>
              <a:gd name="connsiteX143" fmla="*/ 334413 w 1573071"/>
              <a:gd name="connsiteY143" fmla="*/ 1802185 h 2171289"/>
              <a:gd name="connsiteX144" fmla="*/ 291549 w 1573071"/>
              <a:gd name="connsiteY144" fmla="*/ 1778372 h 2171289"/>
              <a:gd name="connsiteX145" fmla="*/ 248688 w 1573071"/>
              <a:gd name="connsiteY145" fmla="*/ 1749798 h 2171289"/>
              <a:gd name="connsiteX146" fmla="*/ 215349 w 1573071"/>
              <a:gd name="connsiteY146" fmla="*/ 1740272 h 2171289"/>
              <a:gd name="connsiteX147" fmla="*/ 217731 w 1573071"/>
              <a:gd name="connsiteY147" fmla="*/ 1695026 h 2171289"/>
              <a:gd name="connsiteX148" fmla="*/ 174868 w 1573071"/>
              <a:gd name="connsiteY148" fmla="*/ 1709316 h 2171289"/>
              <a:gd name="connsiteX149" fmla="*/ 186775 w 1573071"/>
              <a:gd name="connsiteY149" fmla="*/ 1742654 h 2171289"/>
              <a:gd name="connsiteX150" fmla="*/ 179631 w 1573071"/>
              <a:gd name="connsiteY150" fmla="*/ 1759323 h 2171289"/>
              <a:gd name="connsiteX151" fmla="*/ 141531 w 1573071"/>
              <a:gd name="connsiteY151" fmla="*/ 1730748 h 2171289"/>
              <a:gd name="connsiteX152" fmla="*/ 98669 w 1573071"/>
              <a:gd name="connsiteY152" fmla="*/ 1728366 h 2171289"/>
              <a:gd name="connsiteX153" fmla="*/ 43899 w 1573071"/>
              <a:gd name="connsiteY153" fmla="*/ 1709316 h 2171289"/>
              <a:gd name="connsiteX154" fmla="*/ 10560 w 1573071"/>
              <a:gd name="connsiteY154" fmla="*/ 1706932 h 2171289"/>
              <a:gd name="connsiteX155" fmla="*/ 1037 w 1573071"/>
              <a:gd name="connsiteY155" fmla="*/ 1654548 h 2171289"/>
              <a:gd name="connsiteX156" fmla="*/ 34374 w 1573071"/>
              <a:gd name="connsiteY156" fmla="*/ 1566441 h 2171289"/>
              <a:gd name="connsiteX157" fmla="*/ 60568 w 1573071"/>
              <a:gd name="connsiteY157" fmla="*/ 1518816 h 2171289"/>
              <a:gd name="connsiteX158" fmla="*/ 81999 w 1573071"/>
              <a:gd name="connsiteY158" fmla="*/ 1471191 h 2171289"/>
              <a:gd name="connsiteX159" fmla="*/ 108194 w 1573071"/>
              <a:gd name="connsiteY159" fmla="*/ 1433091 h 2171289"/>
              <a:gd name="connsiteX160" fmla="*/ 146293 w 1573071"/>
              <a:gd name="connsiteY160" fmla="*/ 1423566 h 2171289"/>
              <a:gd name="connsiteX161" fmla="*/ 153438 w 1573071"/>
              <a:gd name="connsiteY161" fmla="*/ 1387848 h 2171289"/>
              <a:gd name="connsiteX162" fmla="*/ 262975 w 1573071"/>
              <a:gd name="connsiteY162" fmla="*/ 1268785 h 2171289"/>
              <a:gd name="connsiteX163" fmla="*/ 286787 w 1573071"/>
              <a:gd name="connsiteY163" fmla="*/ 1130670 h 2171289"/>
              <a:gd name="connsiteX164" fmla="*/ 282025 w 1573071"/>
              <a:gd name="connsiteY164" fmla="*/ 1049710 h 2171289"/>
              <a:gd name="connsiteX165" fmla="*/ 196300 w 1573071"/>
              <a:gd name="connsiteY165" fmla="*/ 1037804 h 2171289"/>
              <a:gd name="connsiteX166" fmla="*/ 179632 w 1573071"/>
              <a:gd name="connsiteY166" fmla="*/ 956841 h 2171289"/>
              <a:gd name="connsiteX167" fmla="*/ 186775 w 1573071"/>
              <a:gd name="connsiteY167" fmla="*/ 890166 h 2171289"/>
              <a:gd name="connsiteX168" fmla="*/ 148675 w 1573071"/>
              <a:gd name="connsiteY168" fmla="*/ 852066 h 2171289"/>
              <a:gd name="connsiteX169" fmla="*/ 127244 w 1573071"/>
              <a:gd name="connsiteY169" fmla="*/ 811584 h 2171289"/>
              <a:gd name="connsiteX170" fmla="*/ 117719 w 1573071"/>
              <a:gd name="connsiteY170" fmla="*/ 752054 h 2171289"/>
              <a:gd name="connsiteX171" fmla="*/ 102097 w 1573071"/>
              <a:gd name="connsiteY171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44037 w 1573071"/>
              <a:gd name="connsiteY111" fmla="*/ 1664071 h 2171289"/>
              <a:gd name="connsiteX112" fmla="*/ 1186900 w 1573071"/>
              <a:gd name="connsiteY112" fmla="*/ 1790277 h 2171289"/>
              <a:gd name="connsiteX113" fmla="*/ 1134513 w 1573071"/>
              <a:gd name="connsiteY113" fmla="*/ 1849810 h 2171289"/>
              <a:gd name="connsiteX114" fmla="*/ 1127368 w 1573071"/>
              <a:gd name="connsiteY114" fmla="*/ 1918864 h 2171289"/>
              <a:gd name="connsiteX115" fmla="*/ 1210712 w 1573071"/>
              <a:gd name="connsiteY115" fmla="*/ 2009352 h 2171289"/>
              <a:gd name="connsiteX116" fmla="*/ 1189279 w 1573071"/>
              <a:gd name="connsiteY116" fmla="*/ 2061744 h 2171289"/>
              <a:gd name="connsiteX117" fmla="*/ 1063074 w 1573071"/>
              <a:gd name="connsiteY117" fmla="*/ 2042690 h 2171289"/>
              <a:gd name="connsiteX118" fmla="*/ 991636 w 1573071"/>
              <a:gd name="connsiteY118" fmla="*/ 2042689 h 2171289"/>
              <a:gd name="connsiteX119" fmla="*/ 910674 w 1573071"/>
              <a:gd name="connsiteY119" fmla="*/ 2040308 h 2171289"/>
              <a:gd name="connsiteX120" fmla="*/ 896385 w 1573071"/>
              <a:gd name="connsiteY120" fmla="*/ 2028407 h 2171289"/>
              <a:gd name="connsiteX121" fmla="*/ 870191 w 1573071"/>
              <a:gd name="connsiteY121" fmla="*/ 2059363 h 2171289"/>
              <a:gd name="connsiteX122" fmla="*/ 867810 w 1573071"/>
              <a:gd name="connsiteY122" fmla="*/ 2102226 h 2171289"/>
              <a:gd name="connsiteX123" fmla="*/ 870193 w 1573071"/>
              <a:gd name="connsiteY123" fmla="*/ 2147466 h 2171289"/>
              <a:gd name="connsiteX124" fmla="*/ 848760 w 1573071"/>
              <a:gd name="connsiteY124" fmla="*/ 2149851 h 2171289"/>
              <a:gd name="connsiteX125" fmla="*/ 824949 w 1573071"/>
              <a:gd name="connsiteY125" fmla="*/ 2171279 h 2171289"/>
              <a:gd name="connsiteX126" fmla="*/ 770179 w 1573071"/>
              <a:gd name="connsiteY126" fmla="*/ 2154608 h 2171289"/>
              <a:gd name="connsiteX127" fmla="*/ 763035 w 1573071"/>
              <a:gd name="connsiteY127" fmla="*/ 2121276 h 2171289"/>
              <a:gd name="connsiteX128" fmla="*/ 727316 w 1573071"/>
              <a:gd name="connsiteY128" fmla="*/ 2104608 h 2171289"/>
              <a:gd name="connsiteX129" fmla="*/ 674929 w 1573071"/>
              <a:gd name="connsiteY129" fmla="*/ 2092701 h 2171289"/>
              <a:gd name="connsiteX130" fmla="*/ 636831 w 1573071"/>
              <a:gd name="connsiteY130" fmla="*/ 2118892 h 2171289"/>
              <a:gd name="connsiteX131" fmla="*/ 591587 w 1573071"/>
              <a:gd name="connsiteY131" fmla="*/ 2118890 h 2171289"/>
              <a:gd name="connsiteX132" fmla="*/ 553487 w 1573071"/>
              <a:gd name="connsiteY132" fmla="*/ 2095078 h 2171289"/>
              <a:gd name="connsiteX133" fmla="*/ 534437 w 1573071"/>
              <a:gd name="connsiteY133" fmla="*/ 2080791 h 2171289"/>
              <a:gd name="connsiteX134" fmla="*/ 522531 w 1573071"/>
              <a:gd name="connsiteY134" fmla="*/ 2045073 h 2171289"/>
              <a:gd name="connsiteX135" fmla="*/ 513006 w 1573071"/>
              <a:gd name="connsiteY135" fmla="*/ 1999829 h 2171289"/>
              <a:gd name="connsiteX136" fmla="*/ 510624 w 1573071"/>
              <a:gd name="connsiteY136" fmla="*/ 1968871 h 2171289"/>
              <a:gd name="connsiteX137" fmla="*/ 460618 w 1573071"/>
              <a:gd name="connsiteY137" fmla="*/ 1971254 h 2171289"/>
              <a:gd name="connsiteX138" fmla="*/ 427282 w 1573071"/>
              <a:gd name="connsiteY138" fmla="*/ 1935535 h 2171289"/>
              <a:gd name="connsiteX139" fmla="*/ 382037 w 1573071"/>
              <a:gd name="connsiteY139" fmla="*/ 1918865 h 2171289"/>
              <a:gd name="connsiteX140" fmla="*/ 367749 w 1573071"/>
              <a:gd name="connsiteY140" fmla="*/ 1868860 h 2171289"/>
              <a:gd name="connsiteX141" fmla="*/ 365368 w 1573071"/>
              <a:gd name="connsiteY141" fmla="*/ 1847428 h 2171289"/>
              <a:gd name="connsiteX142" fmla="*/ 334413 w 1573071"/>
              <a:gd name="connsiteY142" fmla="*/ 1802185 h 2171289"/>
              <a:gd name="connsiteX143" fmla="*/ 291549 w 1573071"/>
              <a:gd name="connsiteY143" fmla="*/ 1778372 h 2171289"/>
              <a:gd name="connsiteX144" fmla="*/ 248688 w 1573071"/>
              <a:gd name="connsiteY144" fmla="*/ 1749798 h 2171289"/>
              <a:gd name="connsiteX145" fmla="*/ 215349 w 1573071"/>
              <a:gd name="connsiteY145" fmla="*/ 1740272 h 2171289"/>
              <a:gd name="connsiteX146" fmla="*/ 217731 w 1573071"/>
              <a:gd name="connsiteY146" fmla="*/ 1695026 h 2171289"/>
              <a:gd name="connsiteX147" fmla="*/ 174868 w 1573071"/>
              <a:gd name="connsiteY147" fmla="*/ 1709316 h 2171289"/>
              <a:gd name="connsiteX148" fmla="*/ 186775 w 1573071"/>
              <a:gd name="connsiteY148" fmla="*/ 1742654 h 2171289"/>
              <a:gd name="connsiteX149" fmla="*/ 179631 w 1573071"/>
              <a:gd name="connsiteY149" fmla="*/ 1759323 h 2171289"/>
              <a:gd name="connsiteX150" fmla="*/ 141531 w 1573071"/>
              <a:gd name="connsiteY150" fmla="*/ 1730748 h 2171289"/>
              <a:gd name="connsiteX151" fmla="*/ 98669 w 1573071"/>
              <a:gd name="connsiteY151" fmla="*/ 1728366 h 2171289"/>
              <a:gd name="connsiteX152" fmla="*/ 43899 w 1573071"/>
              <a:gd name="connsiteY152" fmla="*/ 1709316 h 2171289"/>
              <a:gd name="connsiteX153" fmla="*/ 10560 w 1573071"/>
              <a:gd name="connsiteY153" fmla="*/ 1706932 h 2171289"/>
              <a:gd name="connsiteX154" fmla="*/ 1037 w 1573071"/>
              <a:gd name="connsiteY154" fmla="*/ 1654548 h 2171289"/>
              <a:gd name="connsiteX155" fmla="*/ 34374 w 1573071"/>
              <a:gd name="connsiteY155" fmla="*/ 1566441 h 2171289"/>
              <a:gd name="connsiteX156" fmla="*/ 60568 w 1573071"/>
              <a:gd name="connsiteY156" fmla="*/ 1518816 h 2171289"/>
              <a:gd name="connsiteX157" fmla="*/ 81999 w 1573071"/>
              <a:gd name="connsiteY157" fmla="*/ 1471191 h 2171289"/>
              <a:gd name="connsiteX158" fmla="*/ 108194 w 1573071"/>
              <a:gd name="connsiteY158" fmla="*/ 1433091 h 2171289"/>
              <a:gd name="connsiteX159" fmla="*/ 146293 w 1573071"/>
              <a:gd name="connsiteY159" fmla="*/ 1423566 h 2171289"/>
              <a:gd name="connsiteX160" fmla="*/ 153438 w 1573071"/>
              <a:gd name="connsiteY160" fmla="*/ 1387848 h 2171289"/>
              <a:gd name="connsiteX161" fmla="*/ 262975 w 1573071"/>
              <a:gd name="connsiteY161" fmla="*/ 1268785 h 2171289"/>
              <a:gd name="connsiteX162" fmla="*/ 286787 w 1573071"/>
              <a:gd name="connsiteY162" fmla="*/ 1130670 h 2171289"/>
              <a:gd name="connsiteX163" fmla="*/ 282025 w 1573071"/>
              <a:gd name="connsiteY163" fmla="*/ 1049710 h 2171289"/>
              <a:gd name="connsiteX164" fmla="*/ 196300 w 1573071"/>
              <a:gd name="connsiteY164" fmla="*/ 1037804 h 2171289"/>
              <a:gd name="connsiteX165" fmla="*/ 179632 w 1573071"/>
              <a:gd name="connsiteY165" fmla="*/ 956841 h 2171289"/>
              <a:gd name="connsiteX166" fmla="*/ 186775 w 1573071"/>
              <a:gd name="connsiteY166" fmla="*/ 890166 h 2171289"/>
              <a:gd name="connsiteX167" fmla="*/ 148675 w 1573071"/>
              <a:gd name="connsiteY167" fmla="*/ 852066 h 2171289"/>
              <a:gd name="connsiteX168" fmla="*/ 127244 w 1573071"/>
              <a:gd name="connsiteY168" fmla="*/ 811584 h 2171289"/>
              <a:gd name="connsiteX169" fmla="*/ 117719 w 1573071"/>
              <a:gd name="connsiteY169" fmla="*/ 752054 h 2171289"/>
              <a:gd name="connsiteX170" fmla="*/ 102097 w 1573071"/>
              <a:gd name="connsiteY170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186900 w 1573071"/>
              <a:gd name="connsiteY111" fmla="*/ 1790277 h 2171289"/>
              <a:gd name="connsiteX112" fmla="*/ 1134513 w 1573071"/>
              <a:gd name="connsiteY112" fmla="*/ 1849810 h 2171289"/>
              <a:gd name="connsiteX113" fmla="*/ 1127368 w 1573071"/>
              <a:gd name="connsiteY113" fmla="*/ 1918864 h 2171289"/>
              <a:gd name="connsiteX114" fmla="*/ 1210712 w 1573071"/>
              <a:gd name="connsiteY114" fmla="*/ 2009352 h 2171289"/>
              <a:gd name="connsiteX115" fmla="*/ 1189279 w 1573071"/>
              <a:gd name="connsiteY115" fmla="*/ 2061744 h 2171289"/>
              <a:gd name="connsiteX116" fmla="*/ 1063074 w 1573071"/>
              <a:gd name="connsiteY116" fmla="*/ 2042690 h 2171289"/>
              <a:gd name="connsiteX117" fmla="*/ 991636 w 1573071"/>
              <a:gd name="connsiteY117" fmla="*/ 2042689 h 2171289"/>
              <a:gd name="connsiteX118" fmla="*/ 910674 w 1573071"/>
              <a:gd name="connsiteY118" fmla="*/ 2040308 h 2171289"/>
              <a:gd name="connsiteX119" fmla="*/ 896385 w 1573071"/>
              <a:gd name="connsiteY119" fmla="*/ 2028407 h 2171289"/>
              <a:gd name="connsiteX120" fmla="*/ 870191 w 1573071"/>
              <a:gd name="connsiteY120" fmla="*/ 2059363 h 2171289"/>
              <a:gd name="connsiteX121" fmla="*/ 867810 w 1573071"/>
              <a:gd name="connsiteY121" fmla="*/ 2102226 h 2171289"/>
              <a:gd name="connsiteX122" fmla="*/ 870193 w 1573071"/>
              <a:gd name="connsiteY122" fmla="*/ 2147466 h 2171289"/>
              <a:gd name="connsiteX123" fmla="*/ 848760 w 1573071"/>
              <a:gd name="connsiteY123" fmla="*/ 2149851 h 2171289"/>
              <a:gd name="connsiteX124" fmla="*/ 824949 w 1573071"/>
              <a:gd name="connsiteY124" fmla="*/ 2171279 h 2171289"/>
              <a:gd name="connsiteX125" fmla="*/ 770179 w 1573071"/>
              <a:gd name="connsiteY125" fmla="*/ 2154608 h 2171289"/>
              <a:gd name="connsiteX126" fmla="*/ 763035 w 1573071"/>
              <a:gd name="connsiteY126" fmla="*/ 2121276 h 2171289"/>
              <a:gd name="connsiteX127" fmla="*/ 727316 w 1573071"/>
              <a:gd name="connsiteY127" fmla="*/ 2104608 h 2171289"/>
              <a:gd name="connsiteX128" fmla="*/ 674929 w 1573071"/>
              <a:gd name="connsiteY128" fmla="*/ 2092701 h 2171289"/>
              <a:gd name="connsiteX129" fmla="*/ 636831 w 1573071"/>
              <a:gd name="connsiteY129" fmla="*/ 2118892 h 2171289"/>
              <a:gd name="connsiteX130" fmla="*/ 591587 w 1573071"/>
              <a:gd name="connsiteY130" fmla="*/ 2118890 h 2171289"/>
              <a:gd name="connsiteX131" fmla="*/ 553487 w 1573071"/>
              <a:gd name="connsiteY131" fmla="*/ 2095078 h 2171289"/>
              <a:gd name="connsiteX132" fmla="*/ 534437 w 1573071"/>
              <a:gd name="connsiteY132" fmla="*/ 2080791 h 2171289"/>
              <a:gd name="connsiteX133" fmla="*/ 522531 w 1573071"/>
              <a:gd name="connsiteY133" fmla="*/ 2045073 h 2171289"/>
              <a:gd name="connsiteX134" fmla="*/ 513006 w 1573071"/>
              <a:gd name="connsiteY134" fmla="*/ 1999829 h 2171289"/>
              <a:gd name="connsiteX135" fmla="*/ 510624 w 1573071"/>
              <a:gd name="connsiteY135" fmla="*/ 1968871 h 2171289"/>
              <a:gd name="connsiteX136" fmla="*/ 460618 w 1573071"/>
              <a:gd name="connsiteY136" fmla="*/ 1971254 h 2171289"/>
              <a:gd name="connsiteX137" fmla="*/ 427282 w 1573071"/>
              <a:gd name="connsiteY137" fmla="*/ 1935535 h 2171289"/>
              <a:gd name="connsiteX138" fmla="*/ 382037 w 1573071"/>
              <a:gd name="connsiteY138" fmla="*/ 1918865 h 2171289"/>
              <a:gd name="connsiteX139" fmla="*/ 367749 w 1573071"/>
              <a:gd name="connsiteY139" fmla="*/ 1868860 h 2171289"/>
              <a:gd name="connsiteX140" fmla="*/ 365368 w 1573071"/>
              <a:gd name="connsiteY140" fmla="*/ 1847428 h 2171289"/>
              <a:gd name="connsiteX141" fmla="*/ 334413 w 1573071"/>
              <a:gd name="connsiteY141" fmla="*/ 1802185 h 2171289"/>
              <a:gd name="connsiteX142" fmla="*/ 291549 w 1573071"/>
              <a:gd name="connsiteY142" fmla="*/ 1778372 h 2171289"/>
              <a:gd name="connsiteX143" fmla="*/ 248688 w 1573071"/>
              <a:gd name="connsiteY143" fmla="*/ 1749798 h 2171289"/>
              <a:gd name="connsiteX144" fmla="*/ 215349 w 1573071"/>
              <a:gd name="connsiteY144" fmla="*/ 1740272 h 2171289"/>
              <a:gd name="connsiteX145" fmla="*/ 217731 w 1573071"/>
              <a:gd name="connsiteY145" fmla="*/ 1695026 h 2171289"/>
              <a:gd name="connsiteX146" fmla="*/ 174868 w 1573071"/>
              <a:gd name="connsiteY146" fmla="*/ 1709316 h 2171289"/>
              <a:gd name="connsiteX147" fmla="*/ 186775 w 1573071"/>
              <a:gd name="connsiteY147" fmla="*/ 1742654 h 2171289"/>
              <a:gd name="connsiteX148" fmla="*/ 179631 w 1573071"/>
              <a:gd name="connsiteY148" fmla="*/ 1759323 h 2171289"/>
              <a:gd name="connsiteX149" fmla="*/ 141531 w 1573071"/>
              <a:gd name="connsiteY149" fmla="*/ 1730748 h 2171289"/>
              <a:gd name="connsiteX150" fmla="*/ 98669 w 1573071"/>
              <a:gd name="connsiteY150" fmla="*/ 1728366 h 2171289"/>
              <a:gd name="connsiteX151" fmla="*/ 43899 w 1573071"/>
              <a:gd name="connsiteY151" fmla="*/ 1709316 h 2171289"/>
              <a:gd name="connsiteX152" fmla="*/ 10560 w 1573071"/>
              <a:gd name="connsiteY152" fmla="*/ 1706932 h 2171289"/>
              <a:gd name="connsiteX153" fmla="*/ 1037 w 1573071"/>
              <a:gd name="connsiteY153" fmla="*/ 1654548 h 2171289"/>
              <a:gd name="connsiteX154" fmla="*/ 34374 w 1573071"/>
              <a:gd name="connsiteY154" fmla="*/ 1566441 h 2171289"/>
              <a:gd name="connsiteX155" fmla="*/ 60568 w 1573071"/>
              <a:gd name="connsiteY155" fmla="*/ 1518816 h 2171289"/>
              <a:gd name="connsiteX156" fmla="*/ 81999 w 1573071"/>
              <a:gd name="connsiteY156" fmla="*/ 1471191 h 2171289"/>
              <a:gd name="connsiteX157" fmla="*/ 108194 w 1573071"/>
              <a:gd name="connsiteY157" fmla="*/ 1433091 h 2171289"/>
              <a:gd name="connsiteX158" fmla="*/ 146293 w 1573071"/>
              <a:gd name="connsiteY158" fmla="*/ 1423566 h 2171289"/>
              <a:gd name="connsiteX159" fmla="*/ 153438 w 1573071"/>
              <a:gd name="connsiteY159" fmla="*/ 1387848 h 2171289"/>
              <a:gd name="connsiteX160" fmla="*/ 262975 w 1573071"/>
              <a:gd name="connsiteY160" fmla="*/ 1268785 h 2171289"/>
              <a:gd name="connsiteX161" fmla="*/ 286787 w 1573071"/>
              <a:gd name="connsiteY161" fmla="*/ 1130670 h 2171289"/>
              <a:gd name="connsiteX162" fmla="*/ 282025 w 1573071"/>
              <a:gd name="connsiteY162" fmla="*/ 1049710 h 2171289"/>
              <a:gd name="connsiteX163" fmla="*/ 196300 w 1573071"/>
              <a:gd name="connsiteY163" fmla="*/ 1037804 h 2171289"/>
              <a:gd name="connsiteX164" fmla="*/ 179632 w 1573071"/>
              <a:gd name="connsiteY164" fmla="*/ 956841 h 2171289"/>
              <a:gd name="connsiteX165" fmla="*/ 186775 w 1573071"/>
              <a:gd name="connsiteY165" fmla="*/ 890166 h 2171289"/>
              <a:gd name="connsiteX166" fmla="*/ 148675 w 1573071"/>
              <a:gd name="connsiteY166" fmla="*/ 852066 h 2171289"/>
              <a:gd name="connsiteX167" fmla="*/ 127244 w 1573071"/>
              <a:gd name="connsiteY167" fmla="*/ 811584 h 2171289"/>
              <a:gd name="connsiteX168" fmla="*/ 117719 w 1573071"/>
              <a:gd name="connsiteY168" fmla="*/ 752054 h 2171289"/>
              <a:gd name="connsiteX169" fmla="*/ 102097 w 1573071"/>
              <a:gd name="connsiteY169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215472 w 1573071"/>
              <a:gd name="connsiteY111" fmla="*/ 1702176 h 2171289"/>
              <a:gd name="connsiteX112" fmla="*/ 1186900 w 1573071"/>
              <a:gd name="connsiteY112" fmla="*/ 1790277 h 2171289"/>
              <a:gd name="connsiteX113" fmla="*/ 1134513 w 1573071"/>
              <a:gd name="connsiteY113" fmla="*/ 1849810 h 2171289"/>
              <a:gd name="connsiteX114" fmla="*/ 1127368 w 1573071"/>
              <a:gd name="connsiteY114" fmla="*/ 1918864 h 2171289"/>
              <a:gd name="connsiteX115" fmla="*/ 1210712 w 1573071"/>
              <a:gd name="connsiteY115" fmla="*/ 2009352 h 2171289"/>
              <a:gd name="connsiteX116" fmla="*/ 1189279 w 1573071"/>
              <a:gd name="connsiteY116" fmla="*/ 2061744 h 2171289"/>
              <a:gd name="connsiteX117" fmla="*/ 1063074 w 1573071"/>
              <a:gd name="connsiteY117" fmla="*/ 2042690 h 2171289"/>
              <a:gd name="connsiteX118" fmla="*/ 991636 w 1573071"/>
              <a:gd name="connsiteY118" fmla="*/ 2042689 h 2171289"/>
              <a:gd name="connsiteX119" fmla="*/ 910674 w 1573071"/>
              <a:gd name="connsiteY119" fmla="*/ 2040308 h 2171289"/>
              <a:gd name="connsiteX120" fmla="*/ 896385 w 1573071"/>
              <a:gd name="connsiteY120" fmla="*/ 2028407 h 2171289"/>
              <a:gd name="connsiteX121" fmla="*/ 870191 w 1573071"/>
              <a:gd name="connsiteY121" fmla="*/ 2059363 h 2171289"/>
              <a:gd name="connsiteX122" fmla="*/ 867810 w 1573071"/>
              <a:gd name="connsiteY122" fmla="*/ 2102226 h 2171289"/>
              <a:gd name="connsiteX123" fmla="*/ 870193 w 1573071"/>
              <a:gd name="connsiteY123" fmla="*/ 2147466 h 2171289"/>
              <a:gd name="connsiteX124" fmla="*/ 848760 w 1573071"/>
              <a:gd name="connsiteY124" fmla="*/ 2149851 h 2171289"/>
              <a:gd name="connsiteX125" fmla="*/ 824949 w 1573071"/>
              <a:gd name="connsiteY125" fmla="*/ 2171279 h 2171289"/>
              <a:gd name="connsiteX126" fmla="*/ 770179 w 1573071"/>
              <a:gd name="connsiteY126" fmla="*/ 2154608 h 2171289"/>
              <a:gd name="connsiteX127" fmla="*/ 763035 w 1573071"/>
              <a:gd name="connsiteY127" fmla="*/ 2121276 h 2171289"/>
              <a:gd name="connsiteX128" fmla="*/ 727316 w 1573071"/>
              <a:gd name="connsiteY128" fmla="*/ 2104608 h 2171289"/>
              <a:gd name="connsiteX129" fmla="*/ 674929 w 1573071"/>
              <a:gd name="connsiteY129" fmla="*/ 2092701 h 2171289"/>
              <a:gd name="connsiteX130" fmla="*/ 636831 w 1573071"/>
              <a:gd name="connsiteY130" fmla="*/ 2118892 h 2171289"/>
              <a:gd name="connsiteX131" fmla="*/ 591587 w 1573071"/>
              <a:gd name="connsiteY131" fmla="*/ 2118890 h 2171289"/>
              <a:gd name="connsiteX132" fmla="*/ 553487 w 1573071"/>
              <a:gd name="connsiteY132" fmla="*/ 2095078 h 2171289"/>
              <a:gd name="connsiteX133" fmla="*/ 534437 w 1573071"/>
              <a:gd name="connsiteY133" fmla="*/ 2080791 h 2171289"/>
              <a:gd name="connsiteX134" fmla="*/ 522531 w 1573071"/>
              <a:gd name="connsiteY134" fmla="*/ 2045073 h 2171289"/>
              <a:gd name="connsiteX135" fmla="*/ 513006 w 1573071"/>
              <a:gd name="connsiteY135" fmla="*/ 1999829 h 2171289"/>
              <a:gd name="connsiteX136" fmla="*/ 510624 w 1573071"/>
              <a:gd name="connsiteY136" fmla="*/ 1968871 h 2171289"/>
              <a:gd name="connsiteX137" fmla="*/ 460618 w 1573071"/>
              <a:gd name="connsiteY137" fmla="*/ 1971254 h 2171289"/>
              <a:gd name="connsiteX138" fmla="*/ 427282 w 1573071"/>
              <a:gd name="connsiteY138" fmla="*/ 1935535 h 2171289"/>
              <a:gd name="connsiteX139" fmla="*/ 382037 w 1573071"/>
              <a:gd name="connsiteY139" fmla="*/ 1918865 h 2171289"/>
              <a:gd name="connsiteX140" fmla="*/ 367749 w 1573071"/>
              <a:gd name="connsiteY140" fmla="*/ 1868860 h 2171289"/>
              <a:gd name="connsiteX141" fmla="*/ 365368 w 1573071"/>
              <a:gd name="connsiteY141" fmla="*/ 1847428 h 2171289"/>
              <a:gd name="connsiteX142" fmla="*/ 334413 w 1573071"/>
              <a:gd name="connsiteY142" fmla="*/ 1802185 h 2171289"/>
              <a:gd name="connsiteX143" fmla="*/ 291549 w 1573071"/>
              <a:gd name="connsiteY143" fmla="*/ 1778372 h 2171289"/>
              <a:gd name="connsiteX144" fmla="*/ 248688 w 1573071"/>
              <a:gd name="connsiteY144" fmla="*/ 1749798 h 2171289"/>
              <a:gd name="connsiteX145" fmla="*/ 215349 w 1573071"/>
              <a:gd name="connsiteY145" fmla="*/ 1740272 h 2171289"/>
              <a:gd name="connsiteX146" fmla="*/ 217731 w 1573071"/>
              <a:gd name="connsiteY146" fmla="*/ 1695026 h 2171289"/>
              <a:gd name="connsiteX147" fmla="*/ 174868 w 1573071"/>
              <a:gd name="connsiteY147" fmla="*/ 1709316 h 2171289"/>
              <a:gd name="connsiteX148" fmla="*/ 186775 w 1573071"/>
              <a:gd name="connsiteY148" fmla="*/ 1742654 h 2171289"/>
              <a:gd name="connsiteX149" fmla="*/ 179631 w 1573071"/>
              <a:gd name="connsiteY149" fmla="*/ 1759323 h 2171289"/>
              <a:gd name="connsiteX150" fmla="*/ 141531 w 1573071"/>
              <a:gd name="connsiteY150" fmla="*/ 1730748 h 2171289"/>
              <a:gd name="connsiteX151" fmla="*/ 98669 w 1573071"/>
              <a:gd name="connsiteY151" fmla="*/ 1728366 h 2171289"/>
              <a:gd name="connsiteX152" fmla="*/ 43899 w 1573071"/>
              <a:gd name="connsiteY152" fmla="*/ 1709316 h 2171289"/>
              <a:gd name="connsiteX153" fmla="*/ 10560 w 1573071"/>
              <a:gd name="connsiteY153" fmla="*/ 1706932 h 2171289"/>
              <a:gd name="connsiteX154" fmla="*/ 1037 w 1573071"/>
              <a:gd name="connsiteY154" fmla="*/ 1654548 h 2171289"/>
              <a:gd name="connsiteX155" fmla="*/ 34374 w 1573071"/>
              <a:gd name="connsiteY155" fmla="*/ 1566441 h 2171289"/>
              <a:gd name="connsiteX156" fmla="*/ 60568 w 1573071"/>
              <a:gd name="connsiteY156" fmla="*/ 1518816 h 2171289"/>
              <a:gd name="connsiteX157" fmla="*/ 81999 w 1573071"/>
              <a:gd name="connsiteY157" fmla="*/ 1471191 h 2171289"/>
              <a:gd name="connsiteX158" fmla="*/ 108194 w 1573071"/>
              <a:gd name="connsiteY158" fmla="*/ 1433091 h 2171289"/>
              <a:gd name="connsiteX159" fmla="*/ 146293 w 1573071"/>
              <a:gd name="connsiteY159" fmla="*/ 1423566 h 2171289"/>
              <a:gd name="connsiteX160" fmla="*/ 153438 w 1573071"/>
              <a:gd name="connsiteY160" fmla="*/ 1387848 h 2171289"/>
              <a:gd name="connsiteX161" fmla="*/ 262975 w 1573071"/>
              <a:gd name="connsiteY161" fmla="*/ 1268785 h 2171289"/>
              <a:gd name="connsiteX162" fmla="*/ 286787 w 1573071"/>
              <a:gd name="connsiteY162" fmla="*/ 1130670 h 2171289"/>
              <a:gd name="connsiteX163" fmla="*/ 282025 w 1573071"/>
              <a:gd name="connsiteY163" fmla="*/ 1049710 h 2171289"/>
              <a:gd name="connsiteX164" fmla="*/ 196300 w 1573071"/>
              <a:gd name="connsiteY164" fmla="*/ 1037804 h 2171289"/>
              <a:gd name="connsiteX165" fmla="*/ 179632 w 1573071"/>
              <a:gd name="connsiteY165" fmla="*/ 956841 h 2171289"/>
              <a:gd name="connsiteX166" fmla="*/ 186775 w 1573071"/>
              <a:gd name="connsiteY166" fmla="*/ 890166 h 2171289"/>
              <a:gd name="connsiteX167" fmla="*/ 148675 w 1573071"/>
              <a:gd name="connsiteY167" fmla="*/ 852066 h 2171289"/>
              <a:gd name="connsiteX168" fmla="*/ 127244 w 1573071"/>
              <a:gd name="connsiteY168" fmla="*/ 811584 h 2171289"/>
              <a:gd name="connsiteX169" fmla="*/ 117719 w 1573071"/>
              <a:gd name="connsiteY169" fmla="*/ 752054 h 2171289"/>
              <a:gd name="connsiteX170" fmla="*/ 102097 w 1573071"/>
              <a:gd name="connsiteY170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215472 w 1573071"/>
              <a:gd name="connsiteY111" fmla="*/ 1702176 h 2171289"/>
              <a:gd name="connsiteX112" fmla="*/ 1186900 w 1573071"/>
              <a:gd name="connsiteY112" fmla="*/ 1790277 h 2171289"/>
              <a:gd name="connsiteX113" fmla="*/ 1160704 w 1573071"/>
              <a:gd name="connsiteY113" fmla="*/ 1804569 h 2171289"/>
              <a:gd name="connsiteX114" fmla="*/ 1134513 w 1573071"/>
              <a:gd name="connsiteY114" fmla="*/ 1849810 h 2171289"/>
              <a:gd name="connsiteX115" fmla="*/ 1127368 w 1573071"/>
              <a:gd name="connsiteY115" fmla="*/ 1918864 h 2171289"/>
              <a:gd name="connsiteX116" fmla="*/ 1210712 w 1573071"/>
              <a:gd name="connsiteY116" fmla="*/ 2009352 h 2171289"/>
              <a:gd name="connsiteX117" fmla="*/ 1189279 w 1573071"/>
              <a:gd name="connsiteY117" fmla="*/ 2061744 h 2171289"/>
              <a:gd name="connsiteX118" fmla="*/ 1063074 w 1573071"/>
              <a:gd name="connsiteY118" fmla="*/ 2042690 h 2171289"/>
              <a:gd name="connsiteX119" fmla="*/ 991636 w 1573071"/>
              <a:gd name="connsiteY119" fmla="*/ 2042689 h 2171289"/>
              <a:gd name="connsiteX120" fmla="*/ 910674 w 1573071"/>
              <a:gd name="connsiteY120" fmla="*/ 2040308 h 2171289"/>
              <a:gd name="connsiteX121" fmla="*/ 896385 w 1573071"/>
              <a:gd name="connsiteY121" fmla="*/ 2028407 h 2171289"/>
              <a:gd name="connsiteX122" fmla="*/ 870191 w 1573071"/>
              <a:gd name="connsiteY122" fmla="*/ 2059363 h 2171289"/>
              <a:gd name="connsiteX123" fmla="*/ 867810 w 1573071"/>
              <a:gd name="connsiteY123" fmla="*/ 2102226 h 2171289"/>
              <a:gd name="connsiteX124" fmla="*/ 870193 w 1573071"/>
              <a:gd name="connsiteY124" fmla="*/ 2147466 h 2171289"/>
              <a:gd name="connsiteX125" fmla="*/ 848760 w 1573071"/>
              <a:gd name="connsiteY125" fmla="*/ 2149851 h 2171289"/>
              <a:gd name="connsiteX126" fmla="*/ 824949 w 1573071"/>
              <a:gd name="connsiteY126" fmla="*/ 2171279 h 2171289"/>
              <a:gd name="connsiteX127" fmla="*/ 770179 w 1573071"/>
              <a:gd name="connsiteY127" fmla="*/ 2154608 h 2171289"/>
              <a:gd name="connsiteX128" fmla="*/ 763035 w 1573071"/>
              <a:gd name="connsiteY128" fmla="*/ 2121276 h 2171289"/>
              <a:gd name="connsiteX129" fmla="*/ 727316 w 1573071"/>
              <a:gd name="connsiteY129" fmla="*/ 2104608 h 2171289"/>
              <a:gd name="connsiteX130" fmla="*/ 674929 w 1573071"/>
              <a:gd name="connsiteY130" fmla="*/ 2092701 h 2171289"/>
              <a:gd name="connsiteX131" fmla="*/ 636831 w 1573071"/>
              <a:gd name="connsiteY131" fmla="*/ 2118892 h 2171289"/>
              <a:gd name="connsiteX132" fmla="*/ 591587 w 1573071"/>
              <a:gd name="connsiteY132" fmla="*/ 2118890 h 2171289"/>
              <a:gd name="connsiteX133" fmla="*/ 553487 w 1573071"/>
              <a:gd name="connsiteY133" fmla="*/ 2095078 h 2171289"/>
              <a:gd name="connsiteX134" fmla="*/ 534437 w 1573071"/>
              <a:gd name="connsiteY134" fmla="*/ 2080791 h 2171289"/>
              <a:gd name="connsiteX135" fmla="*/ 522531 w 1573071"/>
              <a:gd name="connsiteY135" fmla="*/ 2045073 h 2171289"/>
              <a:gd name="connsiteX136" fmla="*/ 513006 w 1573071"/>
              <a:gd name="connsiteY136" fmla="*/ 1999829 h 2171289"/>
              <a:gd name="connsiteX137" fmla="*/ 510624 w 1573071"/>
              <a:gd name="connsiteY137" fmla="*/ 1968871 h 2171289"/>
              <a:gd name="connsiteX138" fmla="*/ 460618 w 1573071"/>
              <a:gd name="connsiteY138" fmla="*/ 1971254 h 2171289"/>
              <a:gd name="connsiteX139" fmla="*/ 427282 w 1573071"/>
              <a:gd name="connsiteY139" fmla="*/ 1935535 h 2171289"/>
              <a:gd name="connsiteX140" fmla="*/ 382037 w 1573071"/>
              <a:gd name="connsiteY140" fmla="*/ 1918865 h 2171289"/>
              <a:gd name="connsiteX141" fmla="*/ 367749 w 1573071"/>
              <a:gd name="connsiteY141" fmla="*/ 1868860 h 2171289"/>
              <a:gd name="connsiteX142" fmla="*/ 365368 w 1573071"/>
              <a:gd name="connsiteY142" fmla="*/ 1847428 h 2171289"/>
              <a:gd name="connsiteX143" fmla="*/ 334413 w 1573071"/>
              <a:gd name="connsiteY143" fmla="*/ 1802185 h 2171289"/>
              <a:gd name="connsiteX144" fmla="*/ 291549 w 1573071"/>
              <a:gd name="connsiteY144" fmla="*/ 1778372 h 2171289"/>
              <a:gd name="connsiteX145" fmla="*/ 248688 w 1573071"/>
              <a:gd name="connsiteY145" fmla="*/ 1749798 h 2171289"/>
              <a:gd name="connsiteX146" fmla="*/ 215349 w 1573071"/>
              <a:gd name="connsiteY146" fmla="*/ 1740272 h 2171289"/>
              <a:gd name="connsiteX147" fmla="*/ 217731 w 1573071"/>
              <a:gd name="connsiteY147" fmla="*/ 1695026 h 2171289"/>
              <a:gd name="connsiteX148" fmla="*/ 174868 w 1573071"/>
              <a:gd name="connsiteY148" fmla="*/ 1709316 h 2171289"/>
              <a:gd name="connsiteX149" fmla="*/ 186775 w 1573071"/>
              <a:gd name="connsiteY149" fmla="*/ 1742654 h 2171289"/>
              <a:gd name="connsiteX150" fmla="*/ 179631 w 1573071"/>
              <a:gd name="connsiteY150" fmla="*/ 1759323 h 2171289"/>
              <a:gd name="connsiteX151" fmla="*/ 141531 w 1573071"/>
              <a:gd name="connsiteY151" fmla="*/ 1730748 h 2171289"/>
              <a:gd name="connsiteX152" fmla="*/ 98669 w 1573071"/>
              <a:gd name="connsiteY152" fmla="*/ 1728366 h 2171289"/>
              <a:gd name="connsiteX153" fmla="*/ 43899 w 1573071"/>
              <a:gd name="connsiteY153" fmla="*/ 1709316 h 2171289"/>
              <a:gd name="connsiteX154" fmla="*/ 10560 w 1573071"/>
              <a:gd name="connsiteY154" fmla="*/ 1706932 h 2171289"/>
              <a:gd name="connsiteX155" fmla="*/ 1037 w 1573071"/>
              <a:gd name="connsiteY155" fmla="*/ 1654548 h 2171289"/>
              <a:gd name="connsiteX156" fmla="*/ 34374 w 1573071"/>
              <a:gd name="connsiteY156" fmla="*/ 1566441 h 2171289"/>
              <a:gd name="connsiteX157" fmla="*/ 60568 w 1573071"/>
              <a:gd name="connsiteY157" fmla="*/ 1518816 h 2171289"/>
              <a:gd name="connsiteX158" fmla="*/ 81999 w 1573071"/>
              <a:gd name="connsiteY158" fmla="*/ 1471191 h 2171289"/>
              <a:gd name="connsiteX159" fmla="*/ 108194 w 1573071"/>
              <a:gd name="connsiteY159" fmla="*/ 1433091 h 2171289"/>
              <a:gd name="connsiteX160" fmla="*/ 146293 w 1573071"/>
              <a:gd name="connsiteY160" fmla="*/ 1423566 h 2171289"/>
              <a:gd name="connsiteX161" fmla="*/ 153438 w 1573071"/>
              <a:gd name="connsiteY161" fmla="*/ 1387848 h 2171289"/>
              <a:gd name="connsiteX162" fmla="*/ 262975 w 1573071"/>
              <a:gd name="connsiteY162" fmla="*/ 1268785 h 2171289"/>
              <a:gd name="connsiteX163" fmla="*/ 286787 w 1573071"/>
              <a:gd name="connsiteY163" fmla="*/ 1130670 h 2171289"/>
              <a:gd name="connsiteX164" fmla="*/ 282025 w 1573071"/>
              <a:gd name="connsiteY164" fmla="*/ 1049710 h 2171289"/>
              <a:gd name="connsiteX165" fmla="*/ 196300 w 1573071"/>
              <a:gd name="connsiteY165" fmla="*/ 1037804 h 2171289"/>
              <a:gd name="connsiteX166" fmla="*/ 179632 w 1573071"/>
              <a:gd name="connsiteY166" fmla="*/ 956841 h 2171289"/>
              <a:gd name="connsiteX167" fmla="*/ 186775 w 1573071"/>
              <a:gd name="connsiteY167" fmla="*/ 890166 h 2171289"/>
              <a:gd name="connsiteX168" fmla="*/ 148675 w 1573071"/>
              <a:gd name="connsiteY168" fmla="*/ 852066 h 2171289"/>
              <a:gd name="connsiteX169" fmla="*/ 127244 w 1573071"/>
              <a:gd name="connsiteY169" fmla="*/ 811584 h 2171289"/>
              <a:gd name="connsiteX170" fmla="*/ 117719 w 1573071"/>
              <a:gd name="connsiteY170" fmla="*/ 752054 h 2171289"/>
              <a:gd name="connsiteX171" fmla="*/ 102097 w 1573071"/>
              <a:gd name="connsiteY171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196425 w 1573071"/>
              <a:gd name="connsiteY110" fmla="*/ 1668835 h 2171289"/>
              <a:gd name="connsiteX111" fmla="*/ 1215472 w 1573071"/>
              <a:gd name="connsiteY111" fmla="*/ 1702176 h 2171289"/>
              <a:gd name="connsiteX112" fmla="*/ 1189279 w 1573071"/>
              <a:gd name="connsiteY112" fmla="*/ 1745038 h 2171289"/>
              <a:gd name="connsiteX113" fmla="*/ 1186900 w 1573071"/>
              <a:gd name="connsiteY113" fmla="*/ 1790277 h 2171289"/>
              <a:gd name="connsiteX114" fmla="*/ 1160704 w 1573071"/>
              <a:gd name="connsiteY114" fmla="*/ 1804569 h 2171289"/>
              <a:gd name="connsiteX115" fmla="*/ 1134513 w 1573071"/>
              <a:gd name="connsiteY115" fmla="*/ 1849810 h 2171289"/>
              <a:gd name="connsiteX116" fmla="*/ 1127368 w 1573071"/>
              <a:gd name="connsiteY116" fmla="*/ 1918864 h 2171289"/>
              <a:gd name="connsiteX117" fmla="*/ 1210712 w 1573071"/>
              <a:gd name="connsiteY117" fmla="*/ 2009352 h 2171289"/>
              <a:gd name="connsiteX118" fmla="*/ 1189279 w 1573071"/>
              <a:gd name="connsiteY118" fmla="*/ 2061744 h 2171289"/>
              <a:gd name="connsiteX119" fmla="*/ 1063074 w 1573071"/>
              <a:gd name="connsiteY119" fmla="*/ 2042690 h 2171289"/>
              <a:gd name="connsiteX120" fmla="*/ 991636 w 1573071"/>
              <a:gd name="connsiteY120" fmla="*/ 2042689 h 2171289"/>
              <a:gd name="connsiteX121" fmla="*/ 910674 w 1573071"/>
              <a:gd name="connsiteY121" fmla="*/ 2040308 h 2171289"/>
              <a:gd name="connsiteX122" fmla="*/ 896385 w 1573071"/>
              <a:gd name="connsiteY122" fmla="*/ 2028407 h 2171289"/>
              <a:gd name="connsiteX123" fmla="*/ 870191 w 1573071"/>
              <a:gd name="connsiteY123" fmla="*/ 2059363 h 2171289"/>
              <a:gd name="connsiteX124" fmla="*/ 867810 w 1573071"/>
              <a:gd name="connsiteY124" fmla="*/ 2102226 h 2171289"/>
              <a:gd name="connsiteX125" fmla="*/ 870193 w 1573071"/>
              <a:gd name="connsiteY125" fmla="*/ 2147466 h 2171289"/>
              <a:gd name="connsiteX126" fmla="*/ 848760 w 1573071"/>
              <a:gd name="connsiteY126" fmla="*/ 2149851 h 2171289"/>
              <a:gd name="connsiteX127" fmla="*/ 824949 w 1573071"/>
              <a:gd name="connsiteY127" fmla="*/ 2171279 h 2171289"/>
              <a:gd name="connsiteX128" fmla="*/ 770179 w 1573071"/>
              <a:gd name="connsiteY128" fmla="*/ 2154608 h 2171289"/>
              <a:gd name="connsiteX129" fmla="*/ 763035 w 1573071"/>
              <a:gd name="connsiteY129" fmla="*/ 2121276 h 2171289"/>
              <a:gd name="connsiteX130" fmla="*/ 727316 w 1573071"/>
              <a:gd name="connsiteY130" fmla="*/ 2104608 h 2171289"/>
              <a:gd name="connsiteX131" fmla="*/ 674929 w 1573071"/>
              <a:gd name="connsiteY131" fmla="*/ 2092701 h 2171289"/>
              <a:gd name="connsiteX132" fmla="*/ 636831 w 1573071"/>
              <a:gd name="connsiteY132" fmla="*/ 2118892 h 2171289"/>
              <a:gd name="connsiteX133" fmla="*/ 591587 w 1573071"/>
              <a:gd name="connsiteY133" fmla="*/ 2118890 h 2171289"/>
              <a:gd name="connsiteX134" fmla="*/ 553487 w 1573071"/>
              <a:gd name="connsiteY134" fmla="*/ 2095078 h 2171289"/>
              <a:gd name="connsiteX135" fmla="*/ 534437 w 1573071"/>
              <a:gd name="connsiteY135" fmla="*/ 2080791 h 2171289"/>
              <a:gd name="connsiteX136" fmla="*/ 522531 w 1573071"/>
              <a:gd name="connsiteY136" fmla="*/ 2045073 h 2171289"/>
              <a:gd name="connsiteX137" fmla="*/ 513006 w 1573071"/>
              <a:gd name="connsiteY137" fmla="*/ 1999829 h 2171289"/>
              <a:gd name="connsiteX138" fmla="*/ 510624 w 1573071"/>
              <a:gd name="connsiteY138" fmla="*/ 1968871 h 2171289"/>
              <a:gd name="connsiteX139" fmla="*/ 460618 w 1573071"/>
              <a:gd name="connsiteY139" fmla="*/ 1971254 h 2171289"/>
              <a:gd name="connsiteX140" fmla="*/ 427282 w 1573071"/>
              <a:gd name="connsiteY140" fmla="*/ 1935535 h 2171289"/>
              <a:gd name="connsiteX141" fmla="*/ 382037 w 1573071"/>
              <a:gd name="connsiteY141" fmla="*/ 1918865 h 2171289"/>
              <a:gd name="connsiteX142" fmla="*/ 367749 w 1573071"/>
              <a:gd name="connsiteY142" fmla="*/ 1868860 h 2171289"/>
              <a:gd name="connsiteX143" fmla="*/ 365368 w 1573071"/>
              <a:gd name="connsiteY143" fmla="*/ 1847428 h 2171289"/>
              <a:gd name="connsiteX144" fmla="*/ 334413 w 1573071"/>
              <a:gd name="connsiteY144" fmla="*/ 1802185 h 2171289"/>
              <a:gd name="connsiteX145" fmla="*/ 291549 w 1573071"/>
              <a:gd name="connsiteY145" fmla="*/ 1778372 h 2171289"/>
              <a:gd name="connsiteX146" fmla="*/ 248688 w 1573071"/>
              <a:gd name="connsiteY146" fmla="*/ 1749798 h 2171289"/>
              <a:gd name="connsiteX147" fmla="*/ 215349 w 1573071"/>
              <a:gd name="connsiteY147" fmla="*/ 1740272 h 2171289"/>
              <a:gd name="connsiteX148" fmla="*/ 217731 w 1573071"/>
              <a:gd name="connsiteY148" fmla="*/ 1695026 h 2171289"/>
              <a:gd name="connsiteX149" fmla="*/ 174868 w 1573071"/>
              <a:gd name="connsiteY149" fmla="*/ 1709316 h 2171289"/>
              <a:gd name="connsiteX150" fmla="*/ 186775 w 1573071"/>
              <a:gd name="connsiteY150" fmla="*/ 1742654 h 2171289"/>
              <a:gd name="connsiteX151" fmla="*/ 179631 w 1573071"/>
              <a:gd name="connsiteY151" fmla="*/ 1759323 h 2171289"/>
              <a:gd name="connsiteX152" fmla="*/ 141531 w 1573071"/>
              <a:gd name="connsiteY152" fmla="*/ 1730748 h 2171289"/>
              <a:gd name="connsiteX153" fmla="*/ 98669 w 1573071"/>
              <a:gd name="connsiteY153" fmla="*/ 1728366 h 2171289"/>
              <a:gd name="connsiteX154" fmla="*/ 43899 w 1573071"/>
              <a:gd name="connsiteY154" fmla="*/ 1709316 h 2171289"/>
              <a:gd name="connsiteX155" fmla="*/ 10560 w 1573071"/>
              <a:gd name="connsiteY155" fmla="*/ 1706932 h 2171289"/>
              <a:gd name="connsiteX156" fmla="*/ 1037 w 1573071"/>
              <a:gd name="connsiteY156" fmla="*/ 1654548 h 2171289"/>
              <a:gd name="connsiteX157" fmla="*/ 34374 w 1573071"/>
              <a:gd name="connsiteY157" fmla="*/ 1566441 h 2171289"/>
              <a:gd name="connsiteX158" fmla="*/ 60568 w 1573071"/>
              <a:gd name="connsiteY158" fmla="*/ 1518816 h 2171289"/>
              <a:gd name="connsiteX159" fmla="*/ 81999 w 1573071"/>
              <a:gd name="connsiteY159" fmla="*/ 1471191 h 2171289"/>
              <a:gd name="connsiteX160" fmla="*/ 108194 w 1573071"/>
              <a:gd name="connsiteY160" fmla="*/ 1433091 h 2171289"/>
              <a:gd name="connsiteX161" fmla="*/ 146293 w 1573071"/>
              <a:gd name="connsiteY161" fmla="*/ 1423566 h 2171289"/>
              <a:gd name="connsiteX162" fmla="*/ 153438 w 1573071"/>
              <a:gd name="connsiteY162" fmla="*/ 1387848 h 2171289"/>
              <a:gd name="connsiteX163" fmla="*/ 262975 w 1573071"/>
              <a:gd name="connsiteY163" fmla="*/ 1268785 h 2171289"/>
              <a:gd name="connsiteX164" fmla="*/ 286787 w 1573071"/>
              <a:gd name="connsiteY164" fmla="*/ 1130670 h 2171289"/>
              <a:gd name="connsiteX165" fmla="*/ 282025 w 1573071"/>
              <a:gd name="connsiteY165" fmla="*/ 1049710 h 2171289"/>
              <a:gd name="connsiteX166" fmla="*/ 196300 w 1573071"/>
              <a:gd name="connsiteY166" fmla="*/ 1037804 h 2171289"/>
              <a:gd name="connsiteX167" fmla="*/ 179632 w 1573071"/>
              <a:gd name="connsiteY167" fmla="*/ 956841 h 2171289"/>
              <a:gd name="connsiteX168" fmla="*/ 186775 w 1573071"/>
              <a:gd name="connsiteY168" fmla="*/ 890166 h 2171289"/>
              <a:gd name="connsiteX169" fmla="*/ 148675 w 1573071"/>
              <a:gd name="connsiteY169" fmla="*/ 852066 h 2171289"/>
              <a:gd name="connsiteX170" fmla="*/ 127244 w 1573071"/>
              <a:gd name="connsiteY170" fmla="*/ 811584 h 2171289"/>
              <a:gd name="connsiteX171" fmla="*/ 117719 w 1573071"/>
              <a:gd name="connsiteY171" fmla="*/ 752054 h 2171289"/>
              <a:gd name="connsiteX172" fmla="*/ 102097 w 1573071"/>
              <a:gd name="connsiteY172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215472 w 1573071"/>
              <a:gd name="connsiteY110" fmla="*/ 1645026 h 2171289"/>
              <a:gd name="connsiteX111" fmla="*/ 1196425 w 1573071"/>
              <a:gd name="connsiteY111" fmla="*/ 1668835 h 2171289"/>
              <a:gd name="connsiteX112" fmla="*/ 1215472 w 1573071"/>
              <a:gd name="connsiteY112" fmla="*/ 1702176 h 2171289"/>
              <a:gd name="connsiteX113" fmla="*/ 1189279 w 1573071"/>
              <a:gd name="connsiteY113" fmla="*/ 1745038 h 2171289"/>
              <a:gd name="connsiteX114" fmla="*/ 1186900 w 1573071"/>
              <a:gd name="connsiteY114" fmla="*/ 1790277 h 2171289"/>
              <a:gd name="connsiteX115" fmla="*/ 1160704 w 1573071"/>
              <a:gd name="connsiteY115" fmla="*/ 1804569 h 2171289"/>
              <a:gd name="connsiteX116" fmla="*/ 1134513 w 1573071"/>
              <a:gd name="connsiteY116" fmla="*/ 1849810 h 2171289"/>
              <a:gd name="connsiteX117" fmla="*/ 1127368 w 1573071"/>
              <a:gd name="connsiteY117" fmla="*/ 1918864 h 2171289"/>
              <a:gd name="connsiteX118" fmla="*/ 1210712 w 1573071"/>
              <a:gd name="connsiteY118" fmla="*/ 2009352 h 2171289"/>
              <a:gd name="connsiteX119" fmla="*/ 1189279 w 1573071"/>
              <a:gd name="connsiteY119" fmla="*/ 2061744 h 2171289"/>
              <a:gd name="connsiteX120" fmla="*/ 1063074 w 1573071"/>
              <a:gd name="connsiteY120" fmla="*/ 2042690 h 2171289"/>
              <a:gd name="connsiteX121" fmla="*/ 991636 w 1573071"/>
              <a:gd name="connsiteY121" fmla="*/ 2042689 h 2171289"/>
              <a:gd name="connsiteX122" fmla="*/ 910674 w 1573071"/>
              <a:gd name="connsiteY122" fmla="*/ 2040308 h 2171289"/>
              <a:gd name="connsiteX123" fmla="*/ 896385 w 1573071"/>
              <a:gd name="connsiteY123" fmla="*/ 2028407 h 2171289"/>
              <a:gd name="connsiteX124" fmla="*/ 870191 w 1573071"/>
              <a:gd name="connsiteY124" fmla="*/ 2059363 h 2171289"/>
              <a:gd name="connsiteX125" fmla="*/ 867810 w 1573071"/>
              <a:gd name="connsiteY125" fmla="*/ 2102226 h 2171289"/>
              <a:gd name="connsiteX126" fmla="*/ 870193 w 1573071"/>
              <a:gd name="connsiteY126" fmla="*/ 2147466 h 2171289"/>
              <a:gd name="connsiteX127" fmla="*/ 848760 w 1573071"/>
              <a:gd name="connsiteY127" fmla="*/ 2149851 h 2171289"/>
              <a:gd name="connsiteX128" fmla="*/ 824949 w 1573071"/>
              <a:gd name="connsiteY128" fmla="*/ 2171279 h 2171289"/>
              <a:gd name="connsiteX129" fmla="*/ 770179 w 1573071"/>
              <a:gd name="connsiteY129" fmla="*/ 2154608 h 2171289"/>
              <a:gd name="connsiteX130" fmla="*/ 763035 w 1573071"/>
              <a:gd name="connsiteY130" fmla="*/ 2121276 h 2171289"/>
              <a:gd name="connsiteX131" fmla="*/ 727316 w 1573071"/>
              <a:gd name="connsiteY131" fmla="*/ 2104608 h 2171289"/>
              <a:gd name="connsiteX132" fmla="*/ 674929 w 1573071"/>
              <a:gd name="connsiteY132" fmla="*/ 2092701 h 2171289"/>
              <a:gd name="connsiteX133" fmla="*/ 636831 w 1573071"/>
              <a:gd name="connsiteY133" fmla="*/ 2118892 h 2171289"/>
              <a:gd name="connsiteX134" fmla="*/ 591587 w 1573071"/>
              <a:gd name="connsiteY134" fmla="*/ 2118890 h 2171289"/>
              <a:gd name="connsiteX135" fmla="*/ 553487 w 1573071"/>
              <a:gd name="connsiteY135" fmla="*/ 2095078 h 2171289"/>
              <a:gd name="connsiteX136" fmla="*/ 534437 w 1573071"/>
              <a:gd name="connsiteY136" fmla="*/ 2080791 h 2171289"/>
              <a:gd name="connsiteX137" fmla="*/ 522531 w 1573071"/>
              <a:gd name="connsiteY137" fmla="*/ 2045073 h 2171289"/>
              <a:gd name="connsiteX138" fmla="*/ 513006 w 1573071"/>
              <a:gd name="connsiteY138" fmla="*/ 1999829 h 2171289"/>
              <a:gd name="connsiteX139" fmla="*/ 510624 w 1573071"/>
              <a:gd name="connsiteY139" fmla="*/ 1968871 h 2171289"/>
              <a:gd name="connsiteX140" fmla="*/ 460618 w 1573071"/>
              <a:gd name="connsiteY140" fmla="*/ 1971254 h 2171289"/>
              <a:gd name="connsiteX141" fmla="*/ 427282 w 1573071"/>
              <a:gd name="connsiteY141" fmla="*/ 1935535 h 2171289"/>
              <a:gd name="connsiteX142" fmla="*/ 382037 w 1573071"/>
              <a:gd name="connsiteY142" fmla="*/ 1918865 h 2171289"/>
              <a:gd name="connsiteX143" fmla="*/ 367749 w 1573071"/>
              <a:gd name="connsiteY143" fmla="*/ 1868860 h 2171289"/>
              <a:gd name="connsiteX144" fmla="*/ 365368 w 1573071"/>
              <a:gd name="connsiteY144" fmla="*/ 1847428 h 2171289"/>
              <a:gd name="connsiteX145" fmla="*/ 334413 w 1573071"/>
              <a:gd name="connsiteY145" fmla="*/ 1802185 h 2171289"/>
              <a:gd name="connsiteX146" fmla="*/ 291549 w 1573071"/>
              <a:gd name="connsiteY146" fmla="*/ 1778372 h 2171289"/>
              <a:gd name="connsiteX147" fmla="*/ 248688 w 1573071"/>
              <a:gd name="connsiteY147" fmla="*/ 1749798 h 2171289"/>
              <a:gd name="connsiteX148" fmla="*/ 215349 w 1573071"/>
              <a:gd name="connsiteY148" fmla="*/ 1740272 h 2171289"/>
              <a:gd name="connsiteX149" fmla="*/ 217731 w 1573071"/>
              <a:gd name="connsiteY149" fmla="*/ 1695026 h 2171289"/>
              <a:gd name="connsiteX150" fmla="*/ 174868 w 1573071"/>
              <a:gd name="connsiteY150" fmla="*/ 1709316 h 2171289"/>
              <a:gd name="connsiteX151" fmla="*/ 186775 w 1573071"/>
              <a:gd name="connsiteY151" fmla="*/ 1742654 h 2171289"/>
              <a:gd name="connsiteX152" fmla="*/ 179631 w 1573071"/>
              <a:gd name="connsiteY152" fmla="*/ 1759323 h 2171289"/>
              <a:gd name="connsiteX153" fmla="*/ 141531 w 1573071"/>
              <a:gd name="connsiteY153" fmla="*/ 1730748 h 2171289"/>
              <a:gd name="connsiteX154" fmla="*/ 98669 w 1573071"/>
              <a:gd name="connsiteY154" fmla="*/ 1728366 h 2171289"/>
              <a:gd name="connsiteX155" fmla="*/ 43899 w 1573071"/>
              <a:gd name="connsiteY155" fmla="*/ 1709316 h 2171289"/>
              <a:gd name="connsiteX156" fmla="*/ 10560 w 1573071"/>
              <a:gd name="connsiteY156" fmla="*/ 1706932 h 2171289"/>
              <a:gd name="connsiteX157" fmla="*/ 1037 w 1573071"/>
              <a:gd name="connsiteY157" fmla="*/ 1654548 h 2171289"/>
              <a:gd name="connsiteX158" fmla="*/ 34374 w 1573071"/>
              <a:gd name="connsiteY158" fmla="*/ 1566441 h 2171289"/>
              <a:gd name="connsiteX159" fmla="*/ 60568 w 1573071"/>
              <a:gd name="connsiteY159" fmla="*/ 1518816 h 2171289"/>
              <a:gd name="connsiteX160" fmla="*/ 81999 w 1573071"/>
              <a:gd name="connsiteY160" fmla="*/ 1471191 h 2171289"/>
              <a:gd name="connsiteX161" fmla="*/ 108194 w 1573071"/>
              <a:gd name="connsiteY161" fmla="*/ 1433091 h 2171289"/>
              <a:gd name="connsiteX162" fmla="*/ 146293 w 1573071"/>
              <a:gd name="connsiteY162" fmla="*/ 1423566 h 2171289"/>
              <a:gd name="connsiteX163" fmla="*/ 153438 w 1573071"/>
              <a:gd name="connsiteY163" fmla="*/ 1387848 h 2171289"/>
              <a:gd name="connsiteX164" fmla="*/ 262975 w 1573071"/>
              <a:gd name="connsiteY164" fmla="*/ 1268785 h 2171289"/>
              <a:gd name="connsiteX165" fmla="*/ 286787 w 1573071"/>
              <a:gd name="connsiteY165" fmla="*/ 1130670 h 2171289"/>
              <a:gd name="connsiteX166" fmla="*/ 282025 w 1573071"/>
              <a:gd name="connsiteY166" fmla="*/ 1049710 h 2171289"/>
              <a:gd name="connsiteX167" fmla="*/ 196300 w 1573071"/>
              <a:gd name="connsiteY167" fmla="*/ 1037804 h 2171289"/>
              <a:gd name="connsiteX168" fmla="*/ 179632 w 1573071"/>
              <a:gd name="connsiteY168" fmla="*/ 956841 h 2171289"/>
              <a:gd name="connsiteX169" fmla="*/ 186775 w 1573071"/>
              <a:gd name="connsiteY169" fmla="*/ 890166 h 2171289"/>
              <a:gd name="connsiteX170" fmla="*/ 148675 w 1573071"/>
              <a:gd name="connsiteY170" fmla="*/ 852066 h 2171289"/>
              <a:gd name="connsiteX171" fmla="*/ 127244 w 1573071"/>
              <a:gd name="connsiteY171" fmla="*/ 811584 h 2171289"/>
              <a:gd name="connsiteX172" fmla="*/ 117719 w 1573071"/>
              <a:gd name="connsiteY172" fmla="*/ 752054 h 2171289"/>
              <a:gd name="connsiteX173" fmla="*/ 102097 w 1573071"/>
              <a:gd name="connsiteY173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215472 w 1573071"/>
              <a:gd name="connsiteY110" fmla="*/ 1645026 h 2171289"/>
              <a:gd name="connsiteX111" fmla="*/ 1196425 w 1573071"/>
              <a:gd name="connsiteY111" fmla="*/ 1668835 h 2171289"/>
              <a:gd name="connsiteX112" fmla="*/ 1215472 w 1573071"/>
              <a:gd name="connsiteY112" fmla="*/ 1702176 h 2171289"/>
              <a:gd name="connsiteX113" fmla="*/ 1189279 w 1573071"/>
              <a:gd name="connsiteY113" fmla="*/ 1745038 h 2171289"/>
              <a:gd name="connsiteX114" fmla="*/ 1186900 w 1573071"/>
              <a:gd name="connsiteY114" fmla="*/ 1790277 h 2171289"/>
              <a:gd name="connsiteX115" fmla="*/ 1160704 w 1573071"/>
              <a:gd name="connsiteY115" fmla="*/ 1804569 h 2171289"/>
              <a:gd name="connsiteX116" fmla="*/ 1134513 w 1573071"/>
              <a:gd name="connsiteY116" fmla="*/ 1849810 h 2171289"/>
              <a:gd name="connsiteX117" fmla="*/ 1127368 w 1573071"/>
              <a:gd name="connsiteY117" fmla="*/ 1918864 h 2171289"/>
              <a:gd name="connsiteX118" fmla="*/ 1144035 w 1573071"/>
              <a:gd name="connsiteY118" fmla="*/ 1978401 h 2171289"/>
              <a:gd name="connsiteX119" fmla="*/ 1210712 w 1573071"/>
              <a:gd name="connsiteY119" fmla="*/ 2009352 h 2171289"/>
              <a:gd name="connsiteX120" fmla="*/ 1189279 w 1573071"/>
              <a:gd name="connsiteY120" fmla="*/ 2061744 h 2171289"/>
              <a:gd name="connsiteX121" fmla="*/ 1063074 w 1573071"/>
              <a:gd name="connsiteY121" fmla="*/ 2042690 h 2171289"/>
              <a:gd name="connsiteX122" fmla="*/ 991636 w 1573071"/>
              <a:gd name="connsiteY122" fmla="*/ 2042689 h 2171289"/>
              <a:gd name="connsiteX123" fmla="*/ 910674 w 1573071"/>
              <a:gd name="connsiteY123" fmla="*/ 2040308 h 2171289"/>
              <a:gd name="connsiteX124" fmla="*/ 896385 w 1573071"/>
              <a:gd name="connsiteY124" fmla="*/ 2028407 h 2171289"/>
              <a:gd name="connsiteX125" fmla="*/ 870191 w 1573071"/>
              <a:gd name="connsiteY125" fmla="*/ 2059363 h 2171289"/>
              <a:gd name="connsiteX126" fmla="*/ 867810 w 1573071"/>
              <a:gd name="connsiteY126" fmla="*/ 2102226 h 2171289"/>
              <a:gd name="connsiteX127" fmla="*/ 870193 w 1573071"/>
              <a:gd name="connsiteY127" fmla="*/ 2147466 h 2171289"/>
              <a:gd name="connsiteX128" fmla="*/ 848760 w 1573071"/>
              <a:gd name="connsiteY128" fmla="*/ 2149851 h 2171289"/>
              <a:gd name="connsiteX129" fmla="*/ 824949 w 1573071"/>
              <a:gd name="connsiteY129" fmla="*/ 2171279 h 2171289"/>
              <a:gd name="connsiteX130" fmla="*/ 770179 w 1573071"/>
              <a:gd name="connsiteY130" fmla="*/ 2154608 h 2171289"/>
              <a:gd name="connsiteX131" fmla="*/ 763035 w 1573071"/>
              <a:gd name="connsiteY131" fmla="*/ 2121276 h 2171289"/>
              <a:gd name="connsiteX132" fmla="*/ 727316 w 1573071"/>
              <a:gd name="connsiteY132" fmla="*/ 2104608 h 2171289"/>
              <a:gd name="connsiteX133" fmla="*/ 674929 w 1573071"/>
              <a:gd name="connsiteY133" fmla="*/ 2092701 h 2171289"/>
              <a:gd name="connsiteX134" fmla="*/ 636831 w 1573071"/>
              <a:gd name="connsiteY134" fmla="*/ 2118892 h 2171289"/>
              <a:gd name="connsiteX135" fmla="*/ 591587 w 1573071"/>
              <a:gd name="connsiteY135" fmla="*/ 2118890 h 2171289"/>
              <a:gd name="connsiteX136" fmla="*/ 553487 w 1573071"/>
              <a:gd name="connsiteY136" fmla="*/ 2095078 h 2171289"/>
              <a:gd name="connsiteX137" fmla="*/ 534437 w 1573071"/>
              <a:gd name="connsiteY137" fmla="*/ 2080791 h 2171289"/>
              <a:gd name="connsiteX138" fmla="*/ 522531 w 1573071"/>
              <a:gd name="connsiteY138" fmla="*/ 2045073 h 2171289"/>
              <a:gd name="connsiteX139" fmla="*/ 513006 w 1573071"/>
              <a:gd name="connsiteY139" fmla="*/ 1999829 h 2171289"/>
              <a:gd name="connsiteX140" fmla="*/ 510624 w 1573071"/>
              <a:gd name="connsiteY140" fmla="*/ 1968871 h 2171289"/>
              <a:gd name="connsiteX141" fmla="*/ 460618 w 1573071"/>
              <a:gd name="connsiteY141" fmla="*/ 1971254 h 2171289"/>
              <a:gd name="connsiteX142" fmla="*/ 427282 w 1573071"/>
              <a:gd name="connsiteY142" fmla="*/ 1935535 h 2171289"/>
              <a:gd name="connsiteX143" fmla="*/ 382037 w 1573071"/>
              <a:gd name="connsiteY143" fmla="*/ 1918865 h 2171289"/>
              <a:gd name="connsiteX144" fmla="*/ 367749 w 1573071"/>
              <a:gd name="connsiteY144" fmla="*/ 1868860 h 2171289"/>
              <a:gd name="connsiteX145" fmla="*/ 365368 w 1573071"/>
              <a:gd name="connsiteY145" fmla="*/ 1847428 h 2171289"/>
              <a:gd name="connsiteX146" fmla="*/ 334413 w 1573071"/>
              <a:gd name="connsiteY146" fmla="*/ 1802185 h 2171289"/>
              <a:gd name="connsiteX147" fmla="*/ 291549 w 1573071"/>
              <a:gd name="connsiteY147" fmla="*/ 1778372 h 2171289"/>
              <a:gd name="connsiteX148" fmla="*/ 248688 w 1573071"/>
              <a:gd name="connsiteY148" fmla="*/ 1749798 h 2171289"/>
              <a:gd name="connsiteX149" fmla="*/ 215349 w 1573071"/>
              <a:gd name="connsiteY149" fmla="*/ 1740272 h 2171289"/>
              <a:gd name="connsiteX150" fmla="*/ 217731 w 1573071"/>
              <a:gd name="connsiteY150" fmla="*/ 1695026 h 2171289"/>
              <a:gd name="connsiteX151" fmla="*/ 174868 w 1573071"/>
              <a:gd name="connsiteY151" fmla="*/ 1709316 h 2171289"/>
              <a:gd name="connsiteX152" fmla="*/ 186775 w 1573071"/>
              <a:gd name="connsiteY152" fmla="*/ 1742654 h 2171289"/>
              <a:gd name="connsiteX153" fmla="*/ 179631 w 1573071"/>
              <a:gd name="connsiteY153" fmla="*/ 1759323 h 2171289"/>
              <a:gd name="connsiteX154" fmla="*/ 141531 w 1573071"/>
              <a:gd name="connsiteY154" fmla="*/ 1730748 h 2171289"/>
              <a:gd name="connsiteX155" fmla="*/ 98669 w 1573071"/>
              <a:gd name="connsiteY155" fmla="*/ 1728366 h 2171289"/>
              <a:gd name="connsiteX156" fmla="*/ 43899 w 1573071"/>
              <a:gd name="connsiteY156" fmla="*/ 1709316 h 2171289"/>
              <a:gd name="connsiteX157" fmla="*/ 10560 w 1573071"/>
              <a:gd name="connsiteY157" fmla="*/ 1706932 h 2171289"/>
              <a:gd name="connsiteX158" fmla="*/ 1037 w 1573071"/>
              <a:gd name="connsiteY158" fmla="*/ 1654548 h 2171289"/>
              <a:gd name="connsiteX159" fmla="*/ 34374 w 1573071"/>
              <a:gd name="connsiteY159" fmla="*/ 1566441 h 2171289"/>
              <a:gd name="connsiteX160" fmla="*/ 60568 w 1573071"/>
              <a:gd name="connsiteY160" fmla="*/ 1518816 h 2171289"/>
              <a:gd name="connsiteX161" fmla="*/ 81999 w 1573071"/>
              <a:gd name="connsiteY161" fmla="*/ 1471191 h 2171289"/>
              <a:gd name="connsiteX162" fmla="*/ 108194 w 1573071"/>
              <a:gd name="connsiteY162" fmla="*/ 1433091 h 2171289"/>
              <a:gd name="connsiteX163" fmla="*/ 146293 w 1573071"/>
              <a:gd name="connsiteY163" fmla="*/ 1423566 h 2171289"/>
              <a:gd name="connsiteX164" fmla="*/ 153438 w 1573071"/>
              <a:gd name="connsiteY164" fmla="*/ 1387848 h 2171289"/>
              <a:gd name="connsiteX165" fmla="*/ 262975 w 1573071"/>
              <a:gd name="connsiteY165" fmla="*/ 1268785 h 2171289"/>
              <a:gd name="connsiteX166" fmla="*/ 286787 w 1573071"/>
              <a:gd name="connsiteY166" fmla="*/ 1130670 h 2171289"/>
              <a:gd name="connsiteX167" fmla="*/ 282025 w 1573071"/>
              <a:gd name="connsiteY167" fmla="*/ 1049710 h 2171289"/>
              <a:gd name="connsiteX168" fmla="*/ 196300 w 1573071"/>
              <a:gd name="connsiteY168" fmla="*/ 1037804 h 2171289"/>
              <a:gd name="connsiteX169" fmla="*/ 179632 w 1573071"/>
              <a:gd name="connsiteY169" fmla="*/ 956841 h 2171289"/>
              <a:gd name="connsiteX170" fmla="*/ 186775 w 1573071"/>
              <a:gd name="connsiteY170" fmla="*/ 890166 h 2171289"/>
              <a:gd name="connsiteX171" fmla="*/ 148675 w 1573071"/>
              <a:gd name="connsiteY171" fmla="*/ 852066 h 2171289"/>
              <a:gd name="connsiteX172" fmla="*/ 127244 w 1573071"/>
              <a:gd name="connsiteY172" fmla="*/ 811584 h 2171289"/>
              <a:gd name="connsiteX173" fmla="*/ 117719 w 1573071"/>
              <a:gd name="connsiteY173" fmla="*/ 752054 h 2171289"/>
              <a:gd name="connsiteX174" fmla="*/ 102097 w 1573071"/>
              <a:gd name="connsiteY174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215472 w 1573071"/>
              <a:gd name="connsiteY110" fmla="*/ 1645026 h 2171289"/>
              <a:gd name="connsiteX111" fmla="*/ 1196425 w 1573071"/>
              <a:gd name="connsiteY111" fmla="*/ 1668835 h 2171289"/>
              <a:gd name="connsiteX112" fmla="*/ 1215472 w 1573071"/>
              <a:gd name="connsiteY112" fmla="*/ 1702176 h 2171289"/>
              <a:gd name="connsiteX113" fmla="*/ 1189279 w 1573071"/>
              <a:gd name="connsiteY113" fmla="*/ 1745038 h 2171289"/>
              <a:gd name="connsiteX114" fmla="*/ 1186900 w 1573071"/>
              <a:gd name="connsiteY114" fmla="*/ 1790277 h 2171289"/>
              <a:gd name="connsiteX115" fmla="*/ 1160704 w 1573071"/>
              <a:gd name="connsiteY115" fmla="*/ 1804569 h 2171289"/>
              <a:gd name="connsiteX116" fmla="*/ 1134513 w 1573071"/>
              <a:gd name="connsiteY116" fmla="*/ 1849810 h 2171289"/>
              <a:gd name="connsiteX117" fmla="*/ 1127368 w 1573071"/>
              <a:gd name="connsiteY117" fmla="*/ 1918864 h 2171289"/>
              <a:gd name="connsiteX118" fmla="*/ 1144035 w 1573071"/>
              <a:gd name="connsiteY118" fmla="*/ 1978401 h 2171289"/>
              <a:gd name="connsiteX119" fmla="*/ 1198804 w 1573071"/>
              <a:gd name="connsiteY119" fmla="*/ 1980782 h 2171289"/>
              <a:gd name="connsiteX120" fmla="*/ 1210712 w 1573071"/>
              <a:gd name="connsiteY120" fmla="*/ 2009352 h 2171289"/>
              <a:gd name="connsiteX121" fmla="*/ 1189279 w 1573071"/>
              <a:gd name="connsiteY121" fmla="*/ 2061744 h 2171289"/>
              <a:gd name="connsiteX122" fmla="*/ 1063074 w 1573071"/>
              <a:gd name="connsiteY122" fmla="*/ 2042690 h 2171289"/>
              <a:gd name="connsiteX123" fmla="*/ 991636 w 1573071"/>
              <a:gd name="connsiteY123" fmla="*/ 2042689 h 2171289"/>
              <a:gd name="connsiteX124" fmla="*/ 910674 w 1573071"/>
              <a:gd name="connsiteY124" fmla="*/ 2040308 h 2171289"/>
              <a:gd name="connsiteX125" fmla="*/ 896385 w 1573071"/>
              <a:gd name="connsiteY125" fmla="*/ 2028407 h 2171289"/>
              <a:gd name="connsiteX126" fmla="*/ 870191 w 1573071"/>
              <a:gd name="connsiteY126" fmla="*/ 2059363 h 2171289"/>
              <a:gd name="connsiteX127" fmla="*/ 867810 w 1573071"/>
              <a:gd name="connsiteY127" fmla="*/ 2102226 h 2171289"/>
              <a:gd name="connsiteX128" fmla="*/ 870193 w 1573071"/>
              <a:gd name="connsiteY128" fmla="*/ 2147466 h 2171289"/>
              <a:gd name="connsiteX129" fmla="*/ 848760 w 1573071"/>
              <a:gd name="connsiteY129" fmla="*/ 2149851 h 2171289"/>
              <a:gd name="connsiteX130" fmla="*/ 824949 w 1573071"/>
              <a:gd name="connsiteY130" fmla="*/ 2171279 h 2171289"/>
              <a:gd name="connsiteX131" fmla="*/ 770179 w 1573071"/>
              <a:gd name="connsiteY131" fmla="*/ 2154608 h 2171289"/>
              <a:gd name="connsiteX132" fmla="*/ 763035 w 1573071"/>
              <a:gd name="connsiteY132" fmla="*/ 2121276 h 2171289"/>
              <a:gd name="connsiteX133" fmla="*/ 727316 w 1573071"/>
              <a:gd name="connsiteY133" fmla="*/ 2104608 h 2171289"/>
              <a:gd name="connsiteX134" fmla="*/ 674929 w 1573071"/>
              <a:gd name="connsiteY134" fmla="*/ 2092701 h 2171289"/>
              <a:gd name="connsiteX135" fmla="*/ 636831 w 1573071"/>
              <a:gd name="connsiteY135" fmla="*/ 2118892 h 2171289"/>
              <a:gd name="connsiteX136" fmla="*/ 591587 w 1573071"/>
              <a:gd name="connsiteY136" fmla="*/ 2118890 h 2171289"/>
              <a:gd name="connsiteX137" fmla="*/ 553487 w 1573071"/>
              <a:gd name="connsiteY137" fmla="*/ 2095078 h 2171289"/>
              <a:gd name="connsiteX138" fmla="*/ 534437 w 1573071"/>
              <a:gd name="connsiteY138" fmla="*/ 2080791 h 2171289"/>
              <a:gd name="connsiteX139" fmla="*/ 522531 w 1573071"/>
              <a:gd name="connsiteY139" fmla="*/ 2045073 h 2171289"/>
              <a:gd name="connsiteX140" fmla="*/ 513006 w 1573071"/>
              <a:gd name="connsiteY140" fmla="*/ 1999829 h 2171289"/>
              <a:gd name="connsiteX141" fmla="*/ 510624 w 1573071"/>
              <a:gd name="connsiteY141" fmla="*/ 1968871 h 2171289"/>
              <a:gd name="connsiteX142" fmla="*/ 460618 w 1573071"/>
              <a:gd name="connsiteY142" fmla="*/ 1971254 h 2171289"/>
              <a:gd name="connsiteX143" fmla="*/ 427282 w 1573071"/>
              <a:gd name="connsiteY143" fmla="*/ 1935535 h 2171289"/>
              <a:gd name="connsiteX144" fmla="*/ 382037 w 1573071"/>
              <a:gd name="connsiteY144" fmla="*/ 1918865 h 2171289"/>
              <a:gd name="connsiteX145" fmla="*/ 367749 w 1573071"/>
              <a:gd name="connsiteY145" fmla="*/ 1868860 h 2171289"/>
              <a:gd name="connsiteX146" fmla="*/ 365368 w 1573071"/>
              <a:gd name="connsiteY146" fmla="*/ 1847428 h 2171289"/>
              <a:gd name="connsiteX147" fmla="*/ 334413 w 1573071"/>
              <a:gd name="connsiteY147" fmla="*/ 1802185 h 2171289"/>
              <a:gd name="connsiteX148" fmla="*/ 291549 w 1573071"/>
              <a:gd name="connsiteY148" fmla="*/ 1778372 h 2171289"/>
              <a:gd name="connsiteX149" fmla="*/ 248688 w 1573071"/>
              <a:gd name="connsiteY149" fmla="*/ 1749798 h 2171289"/>
              <a:gd name="connsiteX150" fmla="*/ 215349 w 1573071"/>
              <a:gd name="connsiteY150" fmla="*/ 1740272 h 2171289"/>
              <a:gd name="connsiteX151" fmla="*/ 217731 w 1573071"/>
              <a:gd name="connsiteY151" fmla="*/ 1695026 h 2171289"/>
              <a:gd name="connsiteX152" fmla="*/ 174868 w 1573071"/>
              <a:gd name="connsiteY152" fmla="*/ 1709316 h 2171289"/>
              <a:gd name="connsiteX153" fmla="*/ 186775 w 1573071"/>
              <a:gd name="connsiteY153" fmla="*/ 1742654 h 2171289"/>
              <a:gd name="connsiteX154" fmla="*/ 179631 w 1573071"/>
              <a:gd name="connsiteY154" fmla="*/ 1759323 h 2171289"/>
              <a:gd name="connsiteX155" fmla="*/ 141531 w 1573071"/>
              <a:gd name="connsiteY155" fmla="*/ 1730748 h 2171289"/>
              <a:gd name="connsiteX156" fmla="*/ 98669 w 1573071"/>
              <a:gd name="connsiteY156" fmla="*/ 1728366 h 2171289"/>
              <a:gd name="connsiteX157" fmla="*/ 43899 w 1573071"/>
              <a:gd name="connsiteY157" fmla="*/ 1709316 h 2171289"/>
              <a:gd name="connsiteX158" fmla="*/ 10560 w 1573071"/>
              <a:gd name="connsiteY158" fmla="*/ 1706932 h 2171289"/>
              <a:gd name="connsiteX159" fmla="*/ 1037 w 1573071"/>
              <a:gd name="connsiteY159" fmla="*/ 1654548 h 2171289"/>
              <a:gd name="connsiteX160" fmla="*/ 34374 w 1573071"/>
              <a:gd name="connsiteY160" fmla="*/ 1566441 h 2171289"/>
              <a:gd name="connsiteX161" fmla="*/ 60568 w 1573071"/>
              <a:gd name="connsiteY161" fmla="*/ 1518816 h 2171289"/>
              <a:gd name="connsiteX162" fmla="*/ 81999 w 1573071"/>
              <a:gd name="connsiteY162" fmla="*/ 1471191 h 2171289"/>
              <a:gd name="connsiteX163" fmla="*/ 108194 w 1573071"/>
              <a:gd name="connsiteY163" fmla="*/ 1433091 h 2171289"/>
              <a:gd name="connsiteX164" fmla="*/ 146293 w 1573071"/>
              <a:gd name="connsiteY164" fmla="*/ 1423566 h 2171289"/>
              <a:gd name="connsiteX165" fmla="*/ 153438 w 1573071"/>
              <a:gd name="connsiteY165" fmla="*/ 1387848 h 2171289"/>
              <a:gd name="connsiteX166" fmla="*/ 262975 w 1573071"/>
              <a:gd name="connsiteY166" fmla="*/ 1268785 h 2171289"/>
              <a:gd name="connsiteX167" fmla="*/ 286787 w 1573071"/>
              <a:gd name="connsiteY167" fmla="*/ 1130670 h 2171289"/>
              <a:gd name="connsiteX168" fmla="*/ 282025 w 1573071"/>
              <a:gd name="connsiteY168" fmla="*/ 1049710 h 2171289"/>
              <a:gd name="connsiteX169" fmla="*/ 196300 w 1573071"/>
              <a:gd name="connsiteY169" fmla="*/ 1037804 h 2171289"/>
              <a:gd name="connsiteX170" fmla="*/ 179632 w 1573071"/>
              <a:gd name="connsiteY170" fmla="*/ 956841 h 2171289"/>
              <a:gd name="connsiteX171" fmla="*/ 186775 w 1573071"/>
              <a:gd name="connsiteY171" fmla="*/ 890166 h 2171289"/>
              <a:gd name="connsiteX172" fmla="*/ 148675 w 1573071"/>
              <a:gd name="connsiteY172" fmla="*/ 852066 h 2171289"/>
              <a:gd name="connsiteX173" fmla="*/ 127244 w 1573071"/>
              <a:gd name="connsiteY173" fmla="*/ 811584 h 2171289"/>
              <a:gd name="connsiteX174" fmla="*/ 117719 w 1573071"/>
              <a:gd name="connsiteY174" fmla="*/ 752054 h 2171289"/>
              <a:gd name="connsiteX175" fmla="*/ 102097 w 1573071"/>
              <a:gd name="connsiteY175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215472 w 1573071"/>
              <a:gd name="connsiteY110" fmla="*/ 1645026 h 2171289"/>
              <a:gd name="connsiteX111" fmla="*/ 1196425 w 1573071"/>
              <a:gd name="connsiteY111" fmla="*/ 1668835 h 2171289"/>
              <a:gd name="connsiteX112" fmla="*/ 1215472 w 1573071"/>
              <a:gd name="connsiteY112" fmla="*/ 1702176 h 2171289"/>
              <a:gd name="connsiteX113" fmla="*/ 1189279 w 1573071"/>
              <a:gd name="connsiteY113" fmla="*/ 1745038 h 2171289"/>
              <a:gd name="connsiteX114" fmla="*/ 1186900 w 1573071"/>
              <a:gd name="connsiteY114" fmla="*/ 1790277 h 2171289"/>
              <a:gd name="connsiteX115" fmla="*/ 1160704 w 1573071"/>
              <a:gd name="connsiteY115" fmla="*/ 1804569 h 2171289"/>
              <a:gd name="connsiteX116" fmla="*/ 1134513 w 1573071"/>
              <a:gd name="connsiteY116" fmla="*/ 1849810 h 2171289"/>
              <a:gd name="connsiteX117" fmla="*/ 1127368 w 1573071"/>
              <a:gd name="connsiteY117" fmla="*/ 1918864 h 2171289"/>
              <a:gd name="connsiteX118" fmla="*/ 1144035 w 1573071"/>
              <a:gd name="connsiteY118" fmla="*/ 1978401 h 2171289"/>
              <a:gd name="connsiteX119" fmla="*/ 1198804 w 1573071"/>
              <a:gd name="connsiteY119" fmla="*/ 1980782 h 2171289"/>
              <a:gd name="connsiteX120" fmla="*/ 1210712 w 1573071"/>
              <a:gd name="connsiteY120" fmla="*/ 2009352 h 2171289"/>
              <a:gd name="connsiteX121" fmla="*/ 1189279 w 1573071"/>
              <a:gd name="connsiteY121" fmla="*/ 2061744 h 2171289"/>
              <a:gd name="connsiteX122" fmla="*/ 1063074 w 1573071"/>
              <a:gd name="connsiteY122" fmla="*/ 2042690 h 2171289"/>
              <a:gd name="connsiteX123" fmla="*/ 991636 w 1573071"/>
              <a:gd name="connsiteY123" fmla="*/ 2042689 h 2171289"/>
              <a:gd name="connsiteX124" fmla="*/ 963060 w 1573071"/>
              <a:gd name="connsiteY124" fmla="*/ 2052219 h 2171289"/>
              <a:gd name="connsiteX125" fmla="*/ 910674 w 1573071"/>
              <a:gd name="connsiteY125" fmla="*/ 2040308 h 2171289"/>
              <a:gd name="connsiteX126" fmla="*/ 896385 w 1573071"/>
              <a:gd name="connsiteY126" fmla="*/ 2028407 h 2171289"/>
              <a:gd name="connsiteX127" fmla="*/ 870191 w 1573071"/>
              <a:gd name="connsiteY127" fmla="*/ 2059363 h 2171289"/>
              <a:gd name="connsiteX128" fmla="*/ 867810 w 1573071"/>
              <a:gd name="connsiteY128" fmla="*/ 2102226 h 2171289"/>
              <a:gd name="connsiteX129" fmla="*/ 870193 w 1573071"/>
              <a:gd name="connsiteY129" fmla="*/ 2147466 h 2171289"/>
              <a:gd name="connsiteX130" fmla="*/ 848760 w 1573071"/>
              <a:gd name="connsiteY130" fmla="*/ 2149851 h 2171289"/>
              <a:gd name="connsiteX131" fmla="*/ 824949 w 1573071"/>
              <a:gd name="connsiteY131" fmla="*/ 2171279 h 2171289"/>
              <a:gd name="connsiteX132" fmla="*/ 770179 w 1573071"/>
              <a:gd name="connsiteY132" fmla="*/ 2154608 h 2171289"/>
              <a:gd name="connsiteX133" fmla="*/ 763035 w 1573071"/>
              <a:gd name="connsiteY133" fmla="*/ 2121276 h 2171289"/>
              <a:gd name="connsiteX134" fmla="*/ 727316 w 1573071"/>
              <a:gd name="connsiteY134" fmla="*/ 2104608 h 2171289"/>
              <a:gd name="connsiteX135" fmla="*/ 674929 w 1573071"/>
              <a:gd name="connsiteY135" fmla="*/ 2092701 h 2171289"/>
              <a:gd name="connsiteX136" fmla="*/ 636831 w 1573071"/>
              <a:gd name="connsiteY136" fmla="*/ 2118892 h 2171289"/>
              <a:gd name="connsiteX137" fmla="*/ 591587 w 1573071"/>
              <a:gd name="connsiteY137" fmla="*/ 2118890 h 2171289"/>
              <a:gd name="connsiteX138" fmla="*/ 553487 w 1573071"/>
              <a:gd name="connsiteY138" fmla="*/ 2095078 h 2171289"/>
              <a:gd name="connsiteX139" fmla="*/ 534437 w 1573071"/>
              <a:gd name="connsiteY139" fmla="*/ 2080791 h 2171289"/>
              <a:gd name="connsiteX140" fmla="*/ 522531 w 1573071"/>
              <a:gd name="connsiteY140" fmla="*/ 2045073 h 2171289"/>
              <a:gd name="connsiteX141" fmla="*/ 513006 w 1573071"/>
              <a:gd name="connsiteY141" fmla="*/ 1999829 h 2171289"/>
              <a:gd name="connsiteX142" fmla="*/ 510624 w 1573071"/>
              <a:gd name="connsiteY142" fmla="*/ 1968871 h 2171289"/>
              <a:gd name="connsiteX143" fmla="*/ 460618 w 1573071"/>
              <a:gd name="connsiteY143" fmla="*/ 1971254 h 2171289"/>
              <a:gd name="connsiteX144" fmla="*/ 427282 w 1573071"/>
              <a:gd name="connsiteY144" fmla="*/ 1935535 h 2171289"/>
              <a:gd name="connsiteX145" fmla="*/ 382037 w 1573071"/>
              <a:gd name="connsiteY145" fmla="*/ 1918865 h 2171289"/>
              <a:gd name="connsiteX146" fmla="*/ 367749 w 1573071"/>
              <a:gd name="connsiteY146" fmla="*/ 1868860 h 2171289"/>
              <a:gd name="connsiteX147" fmla="*/ 365368 w 1573071"/>
              <a:gd name="connsiteY147" fmla="*/ 1847428 h 2171289"/>
              <a:gd name="connsiteX148" fmla="*/ 334413 w 1573071"/>
              <a:gd name="connsiteY148" fmla="*/ 1802185 h 2171289"/>
              <a:gd name="connsiteX149" fmla="*/ 291549 w 1573071"/>
              <a:gd name="connsiteY149" fmla="*/ 1778372 h 2171289"/>
              <a:gd name="connsiteX150" fmla="*/ 248688 w 1573071"/>
              <a:gd name="connsiteY150" fmla="*/ 1749798 h 2171289"/>
              <a:gd name="connsiteX151" fmla="*/ 215349 w 1573071"/>
              <a:gd name="connsiteY151" fmla="*/ 1740272 h 2171289"/>
              <a:gd name="connsiteX152" fmla="*/ 217731 w 1573071"/>
              <a:gd name="connsiteY152" fmla="*/ 1695026 h 2171289"/>
              <a:gd name="connsiteX153" fmla="*/ 174868 w 1573071"/>
              <a:gd name="connsiteY153" fmla="*/ 1709316 h 2171289"/>
              <a:gd name="connsiteX154" fmla="*/ 186775 w 1573071"/>
              <a:gd name="connsiteY154" fmla="*/ 1742654 h 2171289"/>
              <a:gd name="connsiteX155" fmla="*/ 179631 w 1573071"/>
              <a:gd name="connsiteY155" fmla="*/ 1759323 h 2171289"/>
              <a:gd name="connsiteX156" fmla="*/ 141531 w 1573071"/>
              <a:gd name="connsiteY156" fmla="*/ 1730748 h 2171289"/>
              <a:gd name="connsiteX157" fmla="*/ 98669 w 1573071"/>
              <a:gd name="connsiteY157" fmla="*/ 1728366 h 2171289"/>
              <a:gd name="connsiteX158" fmla="*/ 43899 w 1573071"/>
              <a:gd name="connsiteY158" fmla="*/ 1709316 h 2171289"/>
              <a:gd name="connsiteX159" fmla="*/ 10560 w 1573071"/>
              <a:gd name="connsiteY159" fmla="*/ 1706932 h 2171289"/>
              <a:gd name="connsiteX160" fmla="*/ 1037 w 1573071"/>
              <a:gd name="connsiteY160" fmla="*/ 1654548 h 2171289"/>
              <a:gd name="connsiteX161" fmla="*/ 34374 w 1573071"/>
              <a:gd name="connsiteY161" fmla="*/ 1566441 h 2171289"/>
              <a:gd name="connsiteX162" fmla="*/ 60568 w 1573071"/>
              <a:gd name="connsiteY162" fmla="*/ 1518816 h 2171289"/>
              <a:gd name="connsiteX163" fmla="*/ 81999 w 1573071"/>
              <a:gd name="connsiteY163" fmla="*/ 1471191 h 2171289"/>
              <a:gd name="connsiteX164" fmla="*/ 108194 w 1573071"/>
              <a:gd name="connsiteY164" fmla="*/ 1433091 h 2171289"/>
              <a:gd name="connsiteX165" fmla="*/ 146293 w 1573071"/>
              <a:gd name="connsiteY165" fmla="*/ 1423566 h 2171289"/>
              <a:gd name="connsiteX166" fmla="*/ 153438 w 1573071"/>
              <a:gd name="connsiteY166" fmla="*/ 1387848 h 2171289"/>
              <a:gd name="connsiteX167" fmla="*/ 262975 w 1573071"/>
              <a:gd name="connsiteY167" fmla="*/ 1268785 h 2171289"/>
              <a:gd name="connsiteX168" fmla="*/ 286787 w 1573071"/>
              <a:gd name="connsiteY168" fmla="*/ 1130670 h 2171289"/>
              <a:gd name="connsiteX169" fmla="*/ 282025 w 1573071"/>
              <a:gd name="connsiteY169" fmla="*/ 1049710 h 2171289"/>
              <a:gd name="connsiteX170" fmla="*/ 196300 w 1573071"/>
              <a:gd name="connsiteY170" fmla="*/ 1037804 h 2171289"/>
              <a:gd name="connsiteX171" fmla="*/ 179632 w 1573071"/>
              <a:gd name="connsiteY171" fmla="*/ 956841 h 2171289"/>
              <a:gd name="connsiteX172" fmla="*/ 186775 w 1573071"/>
              <a:gd name="connsiteY172" fmla="*/ 890166 h 2171289"/>
              <a:gd name="connsiteX173" fmla="*/ 148675 w 1573071"/>
              <a:gd name="connsiteY173" fmla="*/ 852066 h 2171289"/>
              <a:gd name="connsiteX174" fmla="*/ 127244 w 1573071"/>
              <a:gd name="connsiteY174" fmla="*/ 811584 h 2171289"/>
              <a:gd name="connsiteX175" fmla="*/ 117719 w 1573071"/>
              <a:gd name="connsiteY175" fmla="*/ 752054 h 2171289"/>
              <a:gd name="connsiteX176" fmla="*/ 102097 w 1573071"/>
              <a:gd name="connsiteY176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215472 w 1573071"/>
              <a:gd name="connsiteY110" fmla="*/ 1645026 h 2171289"/>
              <a:gd name="connsiteX111" fmla="*/ 1196425 w 1573071"/>
              <a:gd name="connsiteY111" fmla="*/ 1668835 h 2171289"/>
              <a:gd name="connsiteX112" fmla="*/ 1215472 w 1573071"/>
              <a:gd name="connsiteY112" fmla="*/ 1702176 h 2171289"/>
              <a:gd name="connsiteX113" fmla="*/ 1189279 w 1573071"/>
              <a:gd name="connsiteY113" fmla="*/ 1745038 h 2171289"/>
              <a:gd name="connsiteX114" fmla="*/ 1186900 w 1573071"/>
              <a:gd name="connsiteY114" fmla="*/ 1790277 h 2171289"/>
              <a:gd name="connsiteX115" fmla="*/ 1160704 w 1573071"/>
              <a:gd name="connsiteY115" fmla="*/ 1804569 h 2171289"/>
              <a:gd name="connsiteX116" fmla="*/ 1134513 w 1573071"/>
              <a:gd name="connsiteY116" fmla="*/ 1849810 h 2171289"/>
              <a:gd name="connsiteX117" fmla="*/ 1127368 w 1573071"/>
              <a:gd name="connsiteY117" fmla="*/ 1918864 h 2171289"/>
              <a:gd name="connsiteX118" fmla="*/ 1144035 w 1573071"/>
              <a:gd name="connsiteY118" fmla="*/ 1978401 h 2171289"/>
              <a:gd name="connsiteX119" fmla="*/ 1198804 w 1573071"/>
              <a:gd name="connsiteY119" fmla="*/ 1980782 h 2171289"/>
              <a:gd name="connsiteX120" fmla="*/ 1210712 w 1573071"/>
              <a:gd name="connsiteY120" fmla="*/ 2009352 h 2171289"/>
              <a:gd name="connsiteX121" fmla="*/ 1189279 w 1573071"/>
              <a:gd name="connsiteY121" fmla="*/ 2061744 h 2171289"/>
              <a:gd name="connsiteX122" fmla="*/ 1063074 w 1573071"/>
              <a:gd name="connsiteY122" fmla="*/ 2042690 h 2171289"/>
              <a:gd name="connsiteX123" fmla="*/ 1029735 w 1573071"/>
              <a:gd name="connsiteY123" fmla="*/ 2035551 h 2171289"/>
              <a:gd name="connsiteX124" fmla="*/ 991636 w 1573071"/>
              <a:gd name="connsiteY124" fmla="*/ 2042689 h 2171289"/>
              <a:gd name="connsiteX125" fmla="*/ 963060 w 1573071"/>
              <a:gd name="connsiteY125" fmla="*/ 2052219 h 2171289"/>
              <a:gd name="connsiteX126" fmla="*/ 910674 w 1573071"/>
              <a:gd name="connsiteY126" fmla="*/ 2040308 h 2171289"/>
              <a:gd name="connsiteX127" fmla="*/ 896385 w 1573071"/>
              <a:gd name="connsiteY127" fmla="*/ 2028407 h 2171289"/>
              <a:gd name="connsiteX128" fmla="*/ 870191 w 1573071"/>
              <a:gd name="connsiteY128" fmla="*/ 2059363 h 2171289"/>
              <a:gd name="connsiteX129" fmla="*/ 867810 w 1573071"/>
              <a:gd name="connsiteY129" fmla="*/ 2102226 h 2171289"/>
              <a:gd name="connsiteX130" fmla="*/ 870193 w 1573071"/>
              <a:gd name="connsiteY130" fmla="*/ 2147466 h 2171289"/>
              <a:gd name="connsiteX131" fmla="*/ 848760 w 1573071"/>
              <a:gd name="connsiteY131" fmla="*/ 2149851 h 2171289"/>
              <a:gd name="connsiteX132" fmla="*/ 824949 w 1573071"/>
              <a:gd name="connsiteY132" fmla="*/ 2171279 h 2171289"/>
              <a:gd name="connsiteX133" fmla="*/ 770179 w 1573071"/>
              <a:gd name="connsiteY133" fmla="*/ 2154608 h 2171289"/>
              <a:gd name="connsiteX134" fmla="*/ 763035 w 1573071"/>
              <a:gd name="connsiteY134" fmla="*/ 2121276 h 2171289"/>
              <a:gd name="connsiteX135" fmla="*/ 727316 w 1573071"/>
              <a:gd name="connsiteY135" fmla="*/ 2104608 h 2171289"/>
              <a:gd name="connsiteX136" fmla="*/ 674929 w 1573071"/>
              <a:gd name="connsiteY136" fmla="*/ 2092701 h 2171289"/>
              <a:gd name="connsiteX137" fmla="*/ 636831 w 1573071"/>
              <a:gd name="connsiteY137" fmla="*/ 2118892 h 2171289"/>
              <a:gd name="connsiteX138" fmla="*/ 591587 w 1573071"/>
              <a:gd name="connsiteY138" fmla="*/ 2118890 h 2171289"/>
              <a:gd name="connsiteX139" fmla="*/ 553487 w 1573071"/>
              <a:gd name="connsiteY139" fmla="*/ 2095078 h 2171289"/>
              <a:gd name="connsiteX140" fmla="*/ 534437 w 1573071"/>
              <a:gd name="connsiteY140" fmla="*/ 2080791 h 2171289"/>
              <a:gd name="connsiteX141" fmla="*/ 522531 w 1573071"/>
              <a:gd name="connsiteY141" fmla="*/ 2045073 h 2171289"/>
              <a:gd name="connsiteX142" fmla="*/ 513006 w 1573071"/>
              <a:gd name="connsiteY142" fmla="*/ 1999829 h 2171289"/>
              <a:gd name="connsiteX143" fmla="*/ 510624 w 1573071"/>
              <a:gd name="connsiteY143" fmla="*/ 1968871 h 2171289"/>
              <a:gd name="connsiteX144" fmla="*/ 460618 w 1573071"/>
              <a:gd name="connsiteY144" fmla="*/ 1971254 h 2171289"/>
              <a:gd name="connsiteX145" fmla="*/ 427282 w 1573071"/>
              <a:gd name="connsiteY145" fmla="*/ 1935535 h 2171289"/>
              <a:gd name="connsiteX146" fmla="*/ 382037 w 1573071"/>
              <a:gd name="connsiteY146" fmla="*/ 1918865 h 2171289"/>
              <a:gd name="connsiteX147" fmla="*/ 367749 w 1573071"/>
              <a:gd name="connsiteY147" fmla="*/ 1868860 h 2171289"/>
              <a:gd name="connsiteX148" fmla="*/ 365368 w 1573071"/>
              <a:gd name="connsiteY148" fmla="*/ 1847428 h 2171289"/>
              <a:gd name="connsiteX149" fmla="*/ 334413 w 1573071"/>
              <a:gd name="connsiteY149" fmla="*/ 1802185 h 2171289"/>
              <a:gd name="connsiteX150" fmla="*/ 291549 w 1573071"/>
              <a:gd name="connsiteY150" fmla="*/ 1778372 h 2171289"/>
              <a:gd name="connsiteX151" fmla="*/ 248688 w 1573071"/>
              <a:gd name="connsiteY151" fmla="*/ 1749798 h 2171289"/>
              <a:gd name="connsiteX152" fmla="*/ 215349 w 1573071"/>
              <a:gd name="connsiteY152" fmla="*/ 1740272 h 2171289"/>
              <a:gd name="connsiteX153" fmla="*/ 217731 w 1573071"/>
              <a:gd name="connsiteY153" fmla="*/ 1695026 h 2171289"/>
              <a:gd name="connsiteX154" fmla="*/ 174868 w 1573071"/>
              <a:gd name="connsiteY154" fmla="*/ 1709316 h 2171289"/>
              <a:gd name="connsiteX155" fmla="*/ 186775 w 1573071"/>
              <a:gd name="connsiteY155" fmla="*/ 1742654 h 2171289"/>
              <a:gd name="connsiteX156" fmla="*/ 179631 w 1573071"/>
              <a:gd name="connsiteY156" fmla="*/ 1759323 h 2171289"/>
              <a:gd name="connsiteX157" fmla="*/ 141531 w 1573071"/>
              <a:gd name="connsiteY157" fmla="*/ 1730748 h 2171289"/>
              <a:gd name="connsiteX158" fmla="*/ 98669 w 1573071"/>
              <a:gd name="connsiteY158" fmla="*/ 1728366 h 2171289"/>
              <a:gd name="connsiteX159" fmla="*/ 43899 w 1573071"/>
              <a:gd name="connsiteY159" fmla="*/ 1709316 h 2171289"/>
              <a:gd name="connsiteX160" fmla="*/ 10560 w 1573071"/>
              <a:gd name="connsiteY160" fmla="*/ 1706932 h 2171289"/>
              <a:gd name="connsiteX161" fmla="*/ 1037 w 1573071"/>
              <a:gd name="connsiteY161" fmla="*/ 1654548 h 2171289"/>
              <a:gd name="connsiteX162" fmla="*/ 34374 w 1573071"/>
              <a:gd name="connsiteY162" fmla="*/ 1566441 h 2171289"/>
              <a:gd name="connsiteX163" fmla="*/ 60568 w 1573071"/>
              <a:gd name="connsiteY163" fmla="*/ 1518816 h 2171289"/>
              <a:gd name="connsiteX164" fmla="*/ 81999 w 1573071"/>
              <a:gd name="connsiteY164" fmla="*/ 1471191 h 2171289"/>
              <a:gd name="connsiteX165" fmla="*/ 108194 w 1573071"/>
              <a:gd name="connsiteY165" fmla="*/ 1433091 h 2171289"/>
              <a:gd name="connsiteX166" fmla="*/ 146293 w 1573071"/>
              <a:gd name="connsiteY166" fmla="*/ 1423566 h 2171289"/>
              <a:gd name="connsiteX167" fmla="*/ 153438 w 1573071"/>
              <a:gd name="connsiteY167" fmla="*/ 1387848 h 2171289"/>
              <a:gd name="connsiteX168" fmla="*/ 262975 w 1573071"/>
              <a:gd name="connsiteY168" fmla="*/ 1268785 h 2171289"/>
              <a:gd name="connsiteX169" fmla="*/ 286787 w 1573071"/>
              <a:gd name="connsiteY169" fmla="*/ 1130670 h 2171289"/>
              <a:gd name="connsiteX170" fmla="*/ 282025 w 1573071"/>
              <a:gd name="connsiteY170" fmla="*/ 1049710 h 2171289"/>
              <a:gd name="connsiteX171" fmla="*/ 196300 w 1573071"/>
              <a:gd name="connsiteY171" fmla="*/ 1037804 h 2171289"/>
              <a:gd name="connsiteX172" fmla="*/ 179632 w 1573071"/>
              <a:gd name="connsiteY172" fmla="*/ 956841 h 2171289"/>
              <a:gd name="connsiteX173" fmla="*/ 186775 w 1573071"/>
              <a:gd name="connsiteY173" fmla="*/ 890166 h 2171289"/>
              <a:gd name="connsiteX174" fmla="*/ 148675 w 1573071"/>
              <a:gd name="connsiteY174" fmla="*/ 852066 h 2171289"/>
              <a:gd name="connsiteX175" fmla="*/ 127244 w 1573071"/>
              <a:gd name="connsiteY175" fmla="*/ 811584 h 2171289"/>
              <a:gd name="connsiteX176" fmla="*/ 117719 w 1573071"/>
              <a:gd name="connsiteY176" fmla="*/ 752054 h 2171289"/>
              <a:gd name="connsiteX177" fmla="*/ 102097 w 1573071"/>
              <a:gd name="connsiteY177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215472 w 1573071"/>
              <a:gd name="connsiteY110" fmla="*/ 1645026 h 2171289"/>
              <a:gd name="connsiteX111" fmla="*/ 1196425 w 1573071"/>
              <a:gd name="connsiteY111" fmla="*/ 1668835 h 2171289"/>
              <a:gd name="connsiteX112" fmla="*/ 1215472 w 1573071"/>
              <a:gd name="connsiteY112" fmla="*/ 1702176 h 2171289"/>
              <a:gd name="connsiteX113" fmla="*/ 1189279 w 1573071"/>
              <a:gd name="connsiteY113" fmla="*/ 1745038 h 2171289"/>
              <a:gd name="connsiteX114" fmla="*/ 1186900 w 1573071"/>
              <a:gd name="connsiteY114" fmla="*/ 1790277 h 2171289"/>
              <a:gd name="connsiteX115" fmla="*/ 1160704 w 1573071"/>
              <a:gd name="connsiteY115" fmla="*/ 1804569 h 2171289"/>
              <a:gd name="connsiteX116" fmla="*/ 1134513 w 1573071"/>
              <a:gd name="connsiteY116" fmla="*/ 1849810 h 2171289"/>
              <a:gd name="connsiteX117" fmla="*/ 1139272 w 1573071"/>
              <a:gd name="connsiteY117" fmla="*/ 1876007 h 2171289"/>
              <a:gd name="connsiteX118" fmla="*/ 1127368 w 1573071"/>
              <a:gd name="connsiteY118" fmla="*/ 1918864 h 2171289"/>
              <a:gd name="connsiteX119" fmla="*/ 1144035 w 1573071"/>
              <a:gd name="connsiteY119" fmla="*/ 1978401 h 2171289"/>
              <a:gd name="connsiteX120" fmla="*/ 1198804 w 1573071"/>
              <a:gd name="connsiteY120" fmla="*/ 1980782 h 2171289"/>
              <a:gd name="connsiteX121" fmla="*/ 1210712 w 1573071"/>
              <a:gd name="connsiteY121" fmla="*/ 2009352 h 2171289"/>
              <a:gd name="connsiteX122" fmla="*/ 1189279 w 1573071"/>
              <a:gd name="connsiteY122" fmla="*/ 2061744 h 2171289"/>
              <a:gd name="connsiteX123" fmla="*/ 1063074 w 1573071"/>
              <a:gd name="connsiteY123" fmla="*/ 2042690 h 2171289"/>
              <a:gd name="connsiteX124" fmla="*/ 1029735 w 1573071"/>
              <a:gd name="connsiteY124" fmla="*/ 2035551 h 2171289"/>
              <a:gd name="connsiteX125" fmla="*/ 991636 w 1573071"/>
              <a:gd name="connsiteY125" fmla="*/ 2042689 h 2171289"/>
              <a:gd name="connsiteX126" fmla="*/ 963060 w 1573071"/>
              <a:gd name="connsiteY126" fmla="*/ 2052219 h 2171289"/>
              <a:gd name="connsiteX127" fmla="*/ 910674 w 1573071"/>
              <a:gd name="connsiteY127" fmla="*/ 2040308 h 2171289"/>
              <a:gd name="connsiteX128" fmla="*/ 896385 w 1573071"/>
              <a:gd name="connsiteY128" fmla="*/ 2028407 h 2171289"/>
              <a:gd name="connsiteX129" fmla="*/ 870191 w 1573071"/>
              <a:gd name="connsiteY129" fmla="*/ 2059363 h 2171289"/>
              <a:gd name="connsiteX130" fmla="*/ 867810 w 1573071"/>
              <a:gd name="connsiteY130" fmla="*/ 2102226 h 2171289"/>
              <a:gd name="connsiteX131" fmla="*/ 870193 w 1573071"/>
              <a:gd name="connsiteY131" fmla="*/ 2147466 h 2171289"/>
              <a:gd name="connsiteX132" fmla="*/ 848760 w 1573071"/>
              <a:gd name="connsiteY132" fmla="*/ 2149851 h 2171289"/>
              <a:gd name="connsiteX133" fmla="*/ 824949 w 1573071"/>
              <a:gd name="connsiteY133" fmla="*/ 2171279 h 2171289"/>
              <a:gd name="connsiteX134" fmla="*/ 770179 w 1573071"/>
              <a:gd name="connsiteY134" fmla="*/ 2154608 h 2171289"/>
              <a:gd name="connsiteX135" fmla="*/ 763035 w 1573071"/>
              <a:gd name="connsiteY135" fmla="*/ 2121276 h 2171289"/>
              <a:gd name="connsiteX136" fmla="*/ 727316 w 1573071"/>
              <a:gd name="connsiteY136" fmla="*/ 2104608 h 2171289"/>
              <a:gd name="connsiteX137" fmla="*/ 674929 w 1573071"/>
              <a:gd name="connsiteY137" fmla="*/ 2092701 h 2171289"/>
              <a:gd name="connsiteX138" fmla="*/ 636831 w 1573071"/>
              <a:gd name="connsiteY138" fmla="*/ 2118892 h 2171289"/>
              <a:gd name="connsiteX139" fmla="*/ 591587 w 1573071"/>
              <a:gd name="connsiteY139" fmla="*/ 2118890 h 2171289"/>
              <a:gd name="connsiteX140" fmla="*/ 553487 w 1573071"/>
              <a:gd name="connsiteY140" fmla="*/ 2095078 h 2171289"/>
              <a:gd name="connsiteX141" fmla="*/ 534437 w 1573071"/>
              <a:gd name="connsiteY141" fmla="*/ 2080791 h 2171289"/>
              <a:gd name="connsiteX142" fmla="*/ 522531 w 1573071"/>
              <a:gd name="connsiteY142" fmla="*/ 2045073 h 2171289"/>
              <a:gd name="connsiteX143" fmla="*/ 513006 w 1573071"/>
              <a:gd name="connsiteY143" fmla="*/ 1999829 h 2171289"/>
              <a:gd name="connsiteX144" fmla="*/ 510624 w 1573071"/>
              <a:gd name="connsiteY144" fmla="*/ 1968871 h 2171289"/>
              <a:gd name="connsiteX145" fmla="*/ 460618 w 1573071"/>
              <a:gd name="connsiteY145" fmla="*/ 1971254 h 2171289"/>
              <a:gd name="connsiteX146" fmla="*/ 427282 w 1573071"/>
              <a:gd name="connsiteY146" fmla="*/ 1935535 h 2171289"/>
              <a:gd name="connsiteX147" fmla="*/ 382037 w 1573071"/>
              <a:gd name="connsiteY147" fmla="*/ 1918865 h 2171289"/>
              <a:gd name="connsiteX148" fmla="*/ 367749 w 1573071"/>
              <a:gd name="connsiteY148" fmla="*/ 1868860 h 2171289"/>
              <a:gd name="connsiteX149" fmla="*/ 365368 w 1573071"/>
              <a:gd name="connsiteY149" fmla="*/ 1847428 h 2171289"/>
              <a:gd name="connsiteX150" fmla="*/ 334413 w 1573071"/>
              <a:gd name="connsiteY150" fmla="*/ 1802185 h 2171289"/>
              <a:gd name="connsiteX151" fmla="*/ 291549 w 1573071"/>
              <a:gd name="connsiteY151" fmla="*/ 1778372 h 2171289"/>
              <a:gd name="connsiteX152" fmla="*/ 248688 w 1573071"/>
              <a:gd name="connsiteY152" fmla="*/ 1749798 h 2171289"/>
              <a:gd name="connsiteX153" fmla="*/ 215349 w 1573071"/>
              <a:gd name="connsiteY153" fmla="*/ 1740272 h 2171289"/>
              <a:gd name="connsiteX154" fmla="*/ 217731 w 1573071"/>
              <a:gd name="connsiteY154" fmla="*/ 1695026 h 2171289"/>
              <a:gd name="connsiteX155" fmla="*/ 174868 w 1573071"/>
              <a:gd name="connsiteY155" fmla="*/ 1709316 h 2171289"/>
              <a:gd name="connsiteX156" fmla="*/ 186775 w 1573071"/>
              <a:gd name="connsiteY156" fmla="*/ 1742654 h 2171289"/>
              <a:gd name="connsiteX157" fmla="*/ 179631 w 1573071"/>
              <a:gd name="connsiteY157" fmla="*/ 1759323 h 2171289"/>
              <a:gd name="connsiteX158" fmla="*/ 141531 w 1573071"/>
              <a:gd name="connsiteY158" fmla="*/ 1730748 h 2171289"/>
              <a:gd name="connsiteX159" fmla="*/ 98669 w 1573071"/>
              <a:gd name="connsiteY159" fmla="*/ 1728366 h 2171289"/>
              <a:gd name="connsiteX160" fmla="*/ 43899 w 1573071"/>
              <a:gd name="connsiteY160" fmla="*/ 1709316 h 2171289"/>
              <a:gd name="connsiteX161" fmla="*/ 10560 w 1573071"/>
              <a:gd name="connsiteY161" fmla="*/ 1706932 h 2171289"/>
              <a:gd name="connsiteX162" fmla="*/ 1037 w 1573071"/>
              <a:gd name="connsiteY162" fmla="*/ 1654548 h 2171289"/>
              <a:gd name="connsiteX163" fmla="*/ 34374 w 1573071"/>
              <a:gd name="connsiteY163" fmla="*/ 1566441 h 2171289"/>
              <a:gd name="connsiteX164" fmla="*/ 60568 w 1573071"/>
              <a:gd name="connsiteY164" fmla="*/ 1518816 h 2171289"/>
              <a:gd name="connsiteX165" fmla="*/ 81999 w 1573071"/>
              <a:gd name="connsiteY165" fmla="*/ 1471191 h 2171289"/>
              <a:gd name="connsiteX166" fmla="*/ 108194 w 1573071"/>
              <a:gd name="connsiteY166" fmla="*/ 1433091 h 2171289"/>
              <a:gd name="connsiteX167" fmla="*/ 146293 w 1573071"/>
              <a:gd name="connsiteY167" fmla="*/ 1423566 h 2171289"/>
              <a:gd name="connsiteX168" fmla="*/ 153438 w 1573071"/>
              <a:gd name="connsiteY168" fmla="*/ 1387848 h 2171289"/>
              <a:gd name="connsiteX169" fmla="*/ 262975 w 1573071"/>
              <a:gd name="connsiteY169" fmla="*/ 1268785 h 2171289"/>
              <a:gd name="connsiteX170" fmla="*/ 286787 w 1573071"/>
              <a:gd name="connsiteY170" fmla="*/ 1130670 h 2171289"/>
              <a:gd name="connsiteX171" fmla="*/ 282025 w 1573071"/>
              <a:gd name="connsiteY171" fmla="*/ 1049710 h 2171289"/>
              <a:gd name="connsiteX172" fmla="*/ 196300 w 1573071"/>
              <a:gd name="connsiteY172" fmla="*/ 1037804 h 2171289"/>
              <a:gd name="connsiteX173" fmla="*/ 179632 w 1573071"/>
              <a:gd name="connsiteY173" fmla="*/ 956841 h 2171289"/>
              <a:gd name="connsiteX174" fmla="*/ 186775 w 1573071"/>
              <a:gd name="connsiteY174" fmla="*/ 890166 h 2171289"/>
              <a:gd name="connsiteX175" fmla="*/ 148675 w 1573071"/>
              <a:gd name="connsiteY175" fmla="*/ 852066 h 2171289"/>
              <a:gd name="connsiteX176" fmla="*/ 127244 w 1573071"/>
              <a:gd name="connsiteY176" fmla="*/ 811584 h 2171289"/>
              <a:gd name="connsiteX177" fmla="*/ 117719 w 1573071"/>
              <a:gd name="connsiteY177" fmla="*/ 752054 h 2171289"/>
              <a:gd name="connsiteX178" fmla="*/ 102097 w 1573071"/>
              <a:gd name="connsiteY178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215472 w 1573071"/>
              <a:gd name="connsiteY110" fmla="*/ 1645026 h 2171289"/>
              <a:gd name="connsiteX111" fmla="*/ 1196425 w 1573071"/>
              <a:gd name="connsiteY111" fmla="*/ 1668835 h 2171289"/>
              <a:gd name="connsiteX112" fmla="*/ 1215472 w 1573071"/>
              <a:gd name="connsiteY112" fmla="*/ 1702176 h 2171289"/>
              <a:gd name="connsiteX113" fmla="*/ 1189279 w 1573071"/>
              <a:gd name="connsiteY113" fmla="*/ 1745038 h 2171289"/>
              <a:gd name="connsiteX114" fmla="*/ 1186900 w 1573071"/>
              <a:gd name="connsiteY114" fmla="*/ 1790277 h 2171289"/>
              <a:gd name="connsiteX115" fmla="*/ 1160704 w 1573071"/>
              <a:gd name="connsiteY115" fmla="*/ 1804569 h 2171289"/>
              <a:gd name="connsiteX116" fmla="*/ 1148797 w 1573071"/>
              <a:gd name="connsiteY116" fmla="*/ 1840288 h 2171289"/>
              <a:gd name="connsiteX117" fmla="*/ 1134513 w 1573071"/>
              <a:gd name="connsiteY117" fmla="*/ 1849810 h 2171289"/>
              <a:gd name="connsiteX118" fmla="*/ 1139272 w 1573071"/>
              <a:gd name="connsiteY118" fmla="*/ 1876007 h 2171289"/>
              <a:gd name="connsiteX119" fmla="*/ 1127368 w 1573071"/>
              <a:gd name="connsiteY119" fmla="*/ 1918864 h 2171289"/>
              <a:gd name="connsiteX120" fmla="*/ 1144035 w 1573071"/>
              <a:gd name="connsiteY120" fmla="*/ 1978401 h 2171289"/>
              <a:gd name="connsiteX121" fmla="*/ 1198804 w 1573071"/>
              <a:gd name="connsiteY121" fmla="*/ 1980782 h 2171289"/>
              <a:gd name="connsiteX122" fmla="*/ 1210712 w 1573071"/>
              <a:gd name="connsiteY122" fmla="*/ 2009352 h 2171289"/>
              <a:gd name="connsiteX123" fmla="*/ 1189279 w 1573071"/>
              <a:gd name="connsiteY123" fmla="*/ 2061744 h 2171289"/>
              <a:gd name="connsiteX124" fmla="*/ 1063074 w 1573071"/>
              <a:gd name="connsiteY124" fmla="*/ 2042690 h 2171289"/>
              <a:gd name="connsiteX125" fmla="*/ 1029735 w 1573071"/>
              <a:gd name="connsiteY125" fmla="*/ 2035551 h 2171289"/>
              <a:gd name="connsiteX126" fmla="*/ 991636 w 1573071"/>
              <a:gd name="connsiteY126" fmla="*/ 2042689 h 2171289"/>
              <a:gd name="connsiteX127" fmla="*/ 963060 w 1573071"/>
              <a:gd name="connsiteY127" fmla="*/ 2052219 h 2171289"/>
              <a:gd name="connsiteX128" fmla="*/ 910674 w 1573071"/>
              <a:gd name="connsiteY128" fmla="*/ 2040308 h 2171289"/>
              <a:gd name="connsiteX129" fmla="*/ 896385 w 1573071"/>
              <a:gd name="connsiteY129" fmla="*/ 2028407 h 2171289"/>
              <a:gd name="connsiteX130" fmla="*/ 870191 w 1573071"/>
              <a:gd name="connsiteY130" fmla="*/ 2059363 h 2171289"/>
              <a:gd name="connsiteX131" fmla="*/ 867810 w 1573071"/>
              <a:gd name="connsiteY131" fmla="*/ 2102226 h 2171289"/>
              <a:gd name="connsiteX132" fmla="*/ 870193 w 1573071"/>
              <a:gd name="connsiteY132" fmla="*/ 2147466 h 2171289"/>
              <a:gd name="connsiteX133" fmla="*/ 848760 w 1573071"/>
              <a:gd name="connsiteY133" fmla="*/ 2149851 h 2171289"/>
              <a:gd name="connsiteX134" fmla="*/ 824949 w 1573071"/>
              <a:gd name="connsiteY134" fmla="*/ 2171279 h 2171289"/>
              <a:gd name="connsiteX135" fmla="*/ 770179 w 1573071"/>
              <a:gd name="connsiteY135" fmla="*/ 2154608 h 2171289"/>
              <a:gd name="connsiteX136" fmla="*/ 763035 w 1573071"/>
              <a:gd name="connsiteY136" fmla="*/ 2121276 h 2171289"/>
              <a:gd name="connsiteX137" fmla="*/ 727316 w 1573071"/>
              <a:gd name="connsiteY137" fmla="*/ 2104608 h 2171289"/>
              <a:gd name="connsiteX138" fmla="*/ 674929 w 1573071"/>
              <a:gd name="connsiteY138" fmla="*/ 2092701 h 2171289"/>
              <a:gd name="connsiteX139" fmla="*/ 636831 w 1573071"/>
              <a:gd name="connsiteY139" fmla="*/ 2118892 h 2171289"/>
              <a:gd name="connsiteX140" fmla="*/ 591587 w 1573071"/>
              <a:gd name="connsiteY140" fmla="*/ 2118890 h 2171289"/>
              <a:gd name="connsiteX141" fmla="*/ 553487 w 1573071"/>
              <a:gd name="connsiteY141" fmla="*/ 2095078 h 2171289"/>
              <a:gd name="connsiteX142" fmla="*/ 534437 w 1573071"/>
              <a:gd name="connsiteY142" fmla="*/ 2080791 h 2171289"/>
              <a:gd name="connsiteX143" fmla="*/ 522531 w 1573071"/>
              <a:gd name="connsiteY143" fmla="*/ 2045073 h 2171289"/>
              <a:gd name="connsiteX144" fmla="*/ 513006 w 1573071"/>
              <a:gd name="connsiteY144" fmla="*/ 1999829 h 2171289"/>
              <a:gd name="connsiteX145" fmla="*/ 510624 w 1573071"/>
              <a:gd name="connsiteY145" fmla="*/ 1968871 h 2171289"/>
              <a:gd name="connsiteX146" fmla="*/ 460618 w 1573071"/>
              <a:gd name="connsiteY146" fmla="*/ 1971254 h 2171289"/>
              <a:gd name="connsiteX147" fmla="*/ 427282 w 1573071"/>
              <a:gd name="connsiteY147" fmla="*/ 1935535 h 2171289"/>
              <a:gd name="connsiteX148" fmla="*/ 382037 w 1573071"/>
              <a:gd name="connsiteY148" fmla="*/ 1918865 h 2171289"/>
              <a:gd name="connsiteX149" fmla="*/ 367749 w 1573071"/>
              <a:gd name="connsiteY149" fmla="*/ 1868860 h 2171289"/>
              <a:gd name="connsiteX150" fmla="*/ 365368 w 1573071"/>
              <a:gd name="connsiteY150" fmla="*/ 1847428 h 2171289"/>
              <a:gd name="connsiteX151" fmla="*/ 334413 w 1573071"/>
              <a:gd name="connsiteY151" fmla="*/ 1802185 h 2171289"/>
              <a:gd name="connsiteX152" fmla="*/ 291549 w 1573071"/>
              <a:gd name="connsiteY152" fmla="*/ 1778372 h 2171289"/>
              <a:gd name="connsiteX153" fmla="*/ 248688 w 1573071"/>
              <a:gd name="connsiteY153" fmla="*/ 1749798 h 2171289"/>
              <a:gd name="connsiteX154" fmla="*/ 215349 w 1573071"/>
              <a:gd name="connsiteY154" fmla="*/ 1740272 h 2171289"/>
              <a:gd name="connsiteX155" fmla="*/ 217731 w 1573071"/>
              <a:gd name="connsiteY155" fmla="*/ 1695026 h 2171289"/>
              <a:gd name="connsiteX156" fmla="*/ 174868 w 1573071"/>
              <a:gd name="connsiteY156" fmla="*/ 1709316 h 2171289"/>
              <a:gd name="connsiteX157" fmla="*/ 186775 w 1573071"/>
              <a:gd name="connsiteY157" fmla="*/ 1742654 h 2171289"/>
              <a:gd name="connsiteX158" fmla="*/ 179631 w 1573071"/>
              <a:gd name="connsiteY158" fmla="*/ 1759323 h 2171289"/>
              <a:gd name="connsiteX159" fmla="*/ 141531 w 1573071"/>
              <a:gd name="connsiteY159" fmla="*/ 1730748 h 2171289"/>
              <a:gd name="connsiteX160" fmla="*/ 98669 w 1573071"/>
              <a:gd name="connsiteY160" fmla="*/ 1728366 h 2171289"/>
              <a:gd name="connsiteX161" fmla="*/ 43899 w 1573071"/>
              <a:gd name="connsiteY161" fmla="*/ 1709316 h 2171289"/>
              <a:gd name="connsiteX162" fmla="*/ 10560 w 1573071"/>
              <a:gd name="connsiteY162" fmla="*/ 1706932 h 2171289"/>
              <a:gd name="connsiteX163" fmla="*/ 1037 w 1573071"/>
              <a:gd name="connsiteY163" fmla="*/ 1654548 h 2171289"/>
              <a:gd name="connsiteX164" fmla="*/ 34374 w 1573071"/>
              <a:gd name="connsiteY164" fmla="*/ 1566441 h 2171289"/>
              <a:gd name="connsiteX165" fmla="*/ 60568 w 1573071"/>
              <a:gd name="connsiteY165" fmla="*/ 1518816 h 2171289"/>
              <a:gd name="connsiteX166" fmla="*/ 81999 w 1573071"/>
              <a:gd name="connsiteY166" fmla="*/ 1471191 h 2171289"/>
              <a:gd name="connsiteX167" fmla="*/ 108194 w 1573071"/>
              <a:gd name="connsiteY167" fmla="*/ 1433091 h 2171289"/>
              <a:gd name="connsiteX168" fmla="*/ 146293 w 1573071"/>
              <a:gd name="connsiteY168" fmla="*/ 1423566 h 2171289"/>
              <a:gd name="connsiteX169" fmla="*/ 153438 w 1573071"/>
              <a:gd name="connsiteY169" fmla="*/ 1387848 h 2171289"/>
              <a:gd name="connsiteX170" fmla="*/ 262975 w 1573071"/>
              <a:gd name="connsiteY170" fmla="*/ 1268785 h 2171289"/>
              <a:gd name="connsiteX171" fmla="*/ 286787 w 1573071"/>
              <a:gd name="connsiteY171" fmla="*/ 1130670 h 2171289"/>
              <a:gd name="connsiteX172" fmla="*/ 282025 w 1573071"/>
              <a:gd name="connsiteY172" fmla="*/ 1049710 h 2171289"/>
              <a:gd name="connsiteX173" fmla="*/ 196300 w 1573071"/>
              <a:gd name="connsiteY173" fmla="*/ 1037804 h 2171289"/>
              <a:gd name="connsiteX174" fmla="*/ 179632 w 1573071"/>
              <a:gd name="connsiteY174" fmla="*/ 956841 h 2171289"/>
              <a:gd name="connsiteX175" fmla="*/ 186775 w 1573071"/>
              <a:gd name="connsiteY175" fmla="*/ 890166 h 2171289"/>
              <a:gd name="connsiteX176" fmla="*/ 148675 w 1573071"/>
              <a:gd name="connsiteY176" fmla="*/ 852066 h 2171289"/>
              <a:gd name="connsiteX177" fmla="*/ 127244 w 1573071"/>
              <a:gd name="connsiteY177" fmla="*/ 811584 h 2171289"/>
              <a:gd name="connsiteX178" fmla="*/ 117719 w 1573071"/>
              <a:gd name="connsiteY178" fmla="*/ 752054 h 2171289"/>
              <a:gd name="connsiteX179" fmla="*/ 102097 w 1573071"/>
              <a:gd name="connsiteY179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215472 w 1573071"/>
              <a:gd name="connsiteY110" fmla="*/ 1645026 h 2171289"/>
              <a:gd name="connsiteX111" fmla="*/ 1196425 w 1573071"/>
              <a:gd name="connsiteY111" fmla="*/ 1668835 h 2171289"/>
              <a:gd name="connsiteX112" fmla="*/ 1215472 w 1573071"/>
              <a:gd name="connsiteY112" fmla="*/ 1702176 h 2171289"/>
              <a:gd name="connsiteX113" fmla="*/ 1189279 w 1573071"/>
              <a:gd name="connsiteY113" fmla="*/ 1745038 h 2171289"/>
              <a:gd name="connsiteX114" fmla="*/ 1186900 w 1573071"/>
              <a:gd name="connsiteY114" fmla="*/ 1790277 h 2171289"/>
              <a:gd name="connsiteX115" fmla="*/ 1160704 w 1573071"/>
              <a:gd name="connsiteY115" fmla="*/ 1804569 h 2171289"/>
              <a:gd name="connsiteX116" fmla="*/ 1148797 w 1573071"/>
              <a:gd name="connsiteY116" fmla="*/ 1840288 h 2171289"/>
              <a:gd name="connsiteX117" fmla="*/ 1134513 w 1573071"/>
              <a:gd name="connsiteY117" fmla="*/ 1849810 h 2171289"/>
              <a:gd name="connsiteX118" fmla="*/ 1139272 w 1573071"/>
              <a:gd name="connsiteY118" fmla="*/ 1876007 h 2171289"/>
              <a:gd name="connsiteX119" fmla="*/ 1127368 w 1573071"/>
              <a:gd name="connsiteY119" fmla="*/ 1918864 h 2171289"/>
              <a:gd name="connsiteX120" fmla="*/ 1144035 w 1573071"/>
              <a:gd name="connsiteY120" fmla="*/ 1978401 h 2171289"/>
              <a:gd name="connsiteX121" fmla="*/ 1198804 w 1573071"/>
              <a:gd name="connsiteY121" fmla="*/ 1980782 h 2171289"/>
              <a:gd name="connsiteX122" fmla="*/ 1210712 w 1573071"/>
              <a:gd name="connsiteY122" fmla="*/ 2009352 h 2171289"/>
              <a:gd name="connsiteX123" fmla="*/ 1189279 w 1573071"/>
              <a:gd name="connsiteY123" fmla="*/ 2061744 h 2171289"/>
              <a:gd name="connsiteX124" fmla="*/ 1141654 w 1573071"/>
              <a:gd name="connsiteY124" fmla="*/ 2052219 h 2171289"/>
              <a:gd name="connsiteX125" fmla="*/ 1063074 w 1573071"/>
              <a:gd name="connsiteY125" fmla="*/ 2042690 h 2171289"/>
              <a:gd name="connsiteX126" fmla="*/ 1029735 w 1573071"/>
              <a:gd name="connsiteY126" fmla="*/ 2035551 h 2171289"/>
              <a:gd name="connsiteX127" fmla="*/ 991636 w 1573071"/>
              <a:gd name="connsiteY127" fmla="*/ 2042689 h 2171289"/>
              <a:gd name="connsiteX128" fmla="*/ 963060 w 1573071"/>
              <a:gd name="connsiteY128" fmla="*/ 2052219 h 2171289"/>
              <a:gd name="connsiteX129" fmla="*/ 910674 w 1573071"/>
              <a:gd name="connsiteY129" fmla="*/ 2040308 h 2171289"/>
              <a:gd name="connsiteX130" fmla="*/ 896385 w 1573071"/>
              <a:gd name="connsiteY130" fmla="*/ 2028407 h 2171289"/>
              <a:gd name="connsiteX131" fmla="*/ 870191 w 1573071"/>
              <a:gd name="connsiteY131" fmla="*/ 2059363 h 2171289"/>
              <a:gd name="connsiteX132" fmla="*/ 867810 w 1573071"/>
              <a:gd name="connsiteY132" fmla="*/ 2102226 h 2171289"/>
              <a:gd name="connsiteX133" fmla="*/ 870193 w 1573071"/>
              <a:gd name="connsiteY133" fmla="*/ 2147466 h 2171289"/>
              <a:gd name="connsiteX134" fmla="*/ 848760 w 1573071"/>
              <a:gd name="connsiteY134" fmla="*/ 2149851 h 2171289"/>
              <a:gd name="connsiteX135" fmla="*/ 824949 w 1573071"/>
              <a:gd name="connsiteY135" fmla="*/ 2171279 h 2171289"/>
              <a:gd name="connsiteX136" fmla="*/ 770179 w 1573071"/>
              <a:gd name="connsiteY136" fmla="*/ 2154608 h 2171289"/>
              <a:gd name="connsiteX137" fmla="*/ 763035 w 1573071"/>
              <a:gd name="connsiteY137" fmla="*/ 2121276 h 2171289"/>
              <a:gd name="connsiteX138" fmla="*/ 727316 w 1573071"/>
              <a:gd name="connsiteY138" fmla="*/ 2104608 h 2171289"/>
              <a:gd name="connsiteX139" fmla="*/ 674929 w 1573071"/>
              <a:gd name="connsiteY139" fmla="*/ 2092701 h 2171289"/>
              <a:gd name="connsiteX140" fmla="*/ 636831 w 1573071"/>
              <a:gd name="connsiteY140" fmla="*/ 2118892 h 2171289"/>
              <a:gd name="connsiteX141" fmla="*/ 591587 w 1573071"/>
              <a:gd name="connsiteY141" fmla="*/ 2118890 h 2171289"/>
              <a:gd name="connsiteX142" fmla="*/ 553487 w 1573071"/>
              <a:gd name="connsiteY142" fmla="*/ 2095078 h 2171289"/>
              <a:gd name="connsiteX143" fmla="*/ 534437 w 1573071"/>
              <a:gd name="connsiteY143" fmla="*/ 2080791 h 2171289"/>
              <a:gd name="connsiteX144" fmla="*/ 522531 w 1573071"/>
              <a:gd name="connsiteY144" fmla="*/ 2045073 h 2171289"/>
              <a:gd name="connsiteX145" fmla="*/ 513006 w 1573071"/>
              <a:gd name="connsiteY145" fmla="*/ 1999829 h 2171289"/>
              <a:gd name="connsiteX146" fmla="*/ 510624 w 1573071"/>
              <a:gd name="connsiteY146" fmla="*/ 1968871 h 2171289"/>
              <a:gd name="connsiteX147" fmla="*/ 460618 w 1573071"/>
              <a:gd name="connsiteY147" fmla="*/ 1971254 h 2171289"/>
              <a:gd name="connsiteX148" fmla="*/ 427282 w 1573071"/>
              <a:gd name="connsiteY148" fmla="*/ 1935535 h 2171289"/>
              <a:gd name="connsiteX149" fmla="*/ 382037 w 1573071"/>
              <a:gd name="connsiteY149" fmla="*/ 1918865 h 2171289"/>
              <a:gd name="connsiteX150" fmla="*/ 367749 w 1573071"/>
              <a:gd name="connsiteY150" fmla="*/ 1868860 h 2171289"/>
              <a:gd name="connsiteX151" fmla="*/ 365368 w 1573071"/>
              <a:gd name="connsiteY151" fmla="*/ 1847428 h 2171289"/>
              <a:gd name="connsiteX152" fmla="*/ 334413 w 1573071"/>
              <a:gd name="connsiteY152" fmla="*/ 1802185 h 2171289"/>
              <a:gd name="connsiteX153" fmla="*/ 291549 w 1573071"/>
              <a:gd name="connsiteY153" fmla="*/ 1778372 h 2171289"/>
              <a:gd name="connsiteX154" fmla="*/ 248688 w 1573071"/>
              <a:gd name="connsiteY154" fmla="*/ 1749798 h 2171289"/>
              <a:gd name="connsiteX155" fmla="*/ 215349 w 1573071"/>
              <a:gd name="connsiteY155" fmla="*/ 1740272 h 2171289"/>
              <a:gd name="connsiteX156" fmla="*/ 217731 w 1573071"/>
              <a:gd name="connsiteY156" fmla="*/ 1695026 h 2171289"/>
              <a:gd name="connsiteX157" fmla="*/ 174868 w 1573071"/>
              <a:gd name="connsiteY157" fmla="*/ 1709316 h 2171289"/>
              <a:gd name="connsiteX158" fmla="*/ 186775 w 1573071"/>
              <a:gd name="connsiteY158" fmla="*/ 1742654 h 2171289"/>
              <a:gd name="connsiteX159" fmla="*/ 179631 w 1573071"/>
              <a:gd name="connsiteY159" fmla="*/ 1759323 h 2171289"/>
              <a:gd name="connsiteX160" fmla="*/ 141531 w 1573071"/>
              <a:gd name="connsiteY160" fmla="*/ 1730748 h 2171289"/>
              <a:gd name="connsiteX161" fmla="*/ 98669 w 1573071"/>
              <a:gd name="connsiteY161" fmla="*/ 1728366 h 2171289"/>
              <a:gd name="connsiteX162" fmla="*/ 43899 w 1573071"/>
              <a:gd name="connsiteY162" fmla="*/ 1709316 h 2171289"/>
              <a:gd name="connsiteX163" fmla="*/ 10560 w 1573071"/>
              <a:gd name="connsiteY163" fmla="*/ 1706932 h 2171289"/>
              <a:gd name="connsiteX164" fmla="*/ 1037 w 1573071"/>
              <a:gd name="connsiteY164" fmla="*/ 1654548 h 2171289"/>
              <a:gd name="connsiteX165" fmla="*/ 34374 w 1573071"/>
              <a:gd name="connsiteY165" fmla="*/ 1566441 h 2171289"/>
              <a:gd name="connsiteX166" fmla="*/ 60568 w 1573071"/>
              <a:gd name="connsiteY166" fmla="*/ 1518816 h 2171289"/>
              <a:gd name="connsiteX167" fmla="*/ 81999 w 1573071"/>
              <a:gd name="connsiteY167" fmla="*/ 1471191 h 2171289"/>
              <a:gd name="connsiteX168" fmla="*/ 108194 w 1573071"/>
              <a:gd name="connsiteY168" fmla="*/ 1433091 h 2171289"/>
              <a:gd name="connsiteX169" fmla="*/ 146293 w 1573071"/>
              <a:gd name="connsiteY169" fmla="*/ 1423566 h 2171289"/>
              <a:gd name="connsiteX170" fmla="*/ 153438 w 1573071"/>
              <a:gd name="connsiteY170" fmla="*/ 1387848 h 2171289"/>
              <a:gd name="connsiteX171" fmla="*/ 262975 w 1573071"/>
              <a:gd name="connsiteY171" fmla="*/ 1268785 h 2171289"/>
              <a:gd name="connsiteX172" fmla="*/ 286787 w 1573071"/>
              <a:gd name="connsiteY172" fmla="*/ 1130670 h 2171289"/>
              <a:gd name="connsiteX173" fmla="*/ 282025 w 1573071"/>
              <a:gd name="connsiteY173" fmla="*/ 1049710 h 2171289"/>
              <a:gd name="connsiteX174" fmla="*/ 196300 w 1573071"/>
              <a:gd name="connsiteY174" fmla="*/ 1037804 h 2171289"/>
              <a:gd name="connsiteX175" fmla="*/ 179632 w 1573071"/>
              <a:gd name="connsiteY175" fmla="*/ 956841 h 2171289"/>
              <a:gd name="connsiteX176" fmla="*/ 186775 w 1573071"/>
              <a:gd name="connsiteY176" fmla="*/ 890166 h 2171289"/>
              <a:gd name="connsiteX177" fmla="*/ 148675 w 1573071"/>
              <a:gd name="connsiteY177" fmla="*/ 852066 h 2171289"/>
              <a:gd name="connsiteX178" fmla="*/ 127244 w 1573071"/>
              <a:gd name="connsiteY178" fmla="*/ 811584 h 2171289"/>
              <a:gd name="connsiteX179" fmla="*/ 117719 w 1573071"/>
              <a:gd name="connsiteY179" fmla="*/ 752054 h 2171289"/>
              <a:gd name="connsiteX180" fmla="*/ 102097 w 1573071"/>
              <a:gd name="connsiteY180" fmla="*/ 671900 h 2171289"/>
              <a:gd name="connsiteX0" fmla="*/ 102097 w 1573071"/>
              <a:gd name="connsiteY0" fmla="*/ 671900 h 2171289"/>
              <a:gd name="connsiteX1" fmla="*/ 91525 w 1573071"/>
              <a:gd name="connsiteY1" fmla="*/ 590128 h 2171289"/>
              <a:gd name="connsiteX2" fmla="*/ 93907 w 1573071"/>
              <a:gd name="connsiteY2" fmla="*/ 525834 h 2171289"/>
              <a:gd name="connsiteX3" fmla="*/ 201856 w 1573071"/>
              <a:gd name="connsiteY3" fmla="*/ 502815 h 2171289"/>
              <a:gd name="connsiteX4" fmla="*/ 334410 w 1573071"/>
              <a:gd name="connsiteY4" fmla="*/ 468686 h 2171289"/>
              <a:gd name="connsiteX5" fmla="*/ 384418 w 1573071"/>
              <a:gd name="connsiteY5" fmla="*/ 471065 h 2171289"/>
              <a:gd name="connsiteX6" fmla="*/ 432041 w 1573071"/>
              <a:gd name="connsiteY6" fmla="*/ 432967 h 2171289"/>
              <a:gd name="connsiteX7" fmla="*/ 484429 w 1573071"/>
              <a:gd name="connsiteY7" fmla="*/ 430586 h 2171289"/>
              <a:gd name="connsiteX8" fmla="*/ 508243 w 1573071"/>
              <a:gd name="connsiteY8" fmla="*/ 406772 h 2171289"/>
              <a:gd name="connsiteX9" fmla="*/ 567774 w 1573071"/>
              <a:gd name="connsiteY9" fmla="*/ 347239 h 2171289"/>
              <a:gd name="connsiteX10" fmla="*/ 577297 w 1573071"/>
              <a:gd name="connsiteY10" fmla="*/ 363911 h 2171289"/>
              <a:gd name="connsiteX11" fmla="*/ 598729 w 1573071"/>
              <a:gd name="connsiteY11" fmla="*/ 328192 h 2171289"/>
              <a:gd name="connsiteX12" fmla="*/ 636830 w 1573071"/>
              <a:gd name="connsiteY12" fmla="*/ 304377 h 2171289"/>
              <a:gd name="connsiteX13" fmla="*/ 713029 w 1573071"/>
              <a:gd name="connsiteY13" fmla="*/ 256754 h 2171289"/>
              <a:gd name="connsiteX14" fmla="*/ 741604 w 1573071"/>
              <a:gd name="connsiteY14" fmla="*/ 259136 h 2171289"/>
              <a:gd name="connsiteX15" fmla="*/ 784468 w 1573071"/>
              <a:gd name="connsiteY15" fmla="*/ 232940 h 2171289"/>
              <a:gd name="connsiteX16" fmla="*/ 820185 w 1573071"/>
              <a:gd name="connsiteY16" fmla="*/ 225799 h 2171289"/>
              <a:gd name="connsiteX17" fmla="*/ 855903 w 1573071"/>
              <a:gd name="connsiteY17" fmla="*/ 182936 h 2171289"/>
              <a:gd name="connsiteX18" fmla="*/ 908291 w 1573071"/>
              <a:gd name="connsiteY18" fmla="*/ 123405 h 2171289"/>
              <a:gd name="connsiteX19" fmla="*/ 901147 w 1573071"/>
              <a:gd name="connsiteY19" fmla="*/ 73399 h 2171289"/>
              <a:gd name="connsiteX20" fmla="*/ 920197 w 1573071"/>
              <a:gd name="connsiteY20" fmla="*/ 28155 h 2171289"/>
              <a:gd name="connsiteX21" fmla="*/ 922579 w 1573071"/>
              <a:gd name="connsiteY21" fmla="*/ 54349 h 2171289"/>
              <a:gd name="connsiteX22" fmla="*/ 946391 w 1573071"/>
              <a:gd name="connsiteY22" fmla="*/ 32917 h 2171289"/>
              <a:gd name="connsiteX23" fmla="*/ 982113 w 1573071"/>
              <a:gd name="connsiteY23" fmla="*/ 32915 h 2171289"/>
              <a:gd name="connsiteX24" fmla="*/ 1032116 w 1573071"/>
              <a:gd name="connsiteY24" fmla="*/ 59111 h 2171289"/>
              <a:gd name="connsiteX25" fmla="*/ 1060693 w 1573071"/>
              <a:gd name="connsiteY25" fmla="*/ 16246 h 2171289"/>
              <a:gd name="connsiteX26" fmla="*/ 1155942 w 1573071"/>
              <a:gd name="connsiteY26" fmla="*/ 6721 h 2171289"/>
              <a:gd name="connsiteX27" fmla="*/ 1182135 w 1573071"/>
              <a:gd name="connsiteY27" fmla="*/ 1961 h 2171289"/>
              <a:gd name="connsiteX28" fmla="*/ 1255954 w 1573071"/>
              <a:gd name="connsiteY28" fmla="*/ 44824 h 2171289"/>
              <a:gd name="connsiteX29" fmla="*/ 1310722 w 1573071"/>
              <a:gd name="connsiteY29" fmla="*/ 111499 h 2171289"/>
              <a:gd name="connsiteX30" fmla="*/ 1253572 w 1573071"/>
              <a:gd name="connsiteY30" fmla="*/ 125786 h 2171289"/>
              <a:gd name="connsiteX31" fmla="*/ 1229760 w 1573071"/>
              <a:gd name="connsiteY31" fmla="*/ 159124 h 2171289"/>
              <a:gd name="connsiteX32" fmla="*/ 1272622 w 1573071"/>
              <a:gd name="connsiteY32" fmla="*/ 178174 h 2171289"/>
              <a:gd name="connsiteX33" fmla="*/ 1298816 w 1573071"/>
              <a:gd name="connsiteY33" fmla="*/ 175792 h 2171289"/>
              <a:gd name="connsiteX34" fmla="*/ 1322629 w 1573071"/>
              <a:gd name="connsiteY34" fmla="*/ 192461 h 2171289"/>
              <a:gd name="connsiteX35" fmla="*/ 1351204 w 1573071"/>
              <a:gd name="connsiteY35" fmla="*/ 190080 h 2171289"/>
              <a:gd name="connsiteX36" fmla="*/ 1370255 w 1573071"/>
              <a:gd name="connsiteY36" fmla="*/ 201984 h 2171289"/>
              <a:gd name="connsiteX37" fmla="*/ 1289291 w 1573071"/>
              <a:gd name="connsiteY37" fmla="*/ 328192 h 2171289"/>
              <a:gd name="connsiteX38" fmla="*/ 1260716 w 1573071"/>
              <a:gd name="connsiteY38" fmla="*/ 340099 h 2171289"/>
              <a:gd name="connsiteX39" fmla="*/ 1184516 w 1573071"/>
              <a:gd name="connsiteY39" fmla="*/ 306761 h 2171289"/>
              <a:gd name="connsiteX40" fmla="*/ 1101172 w 1573071"/>
              <a:gd name="connsiteY40" fmla="*/ 251992 h 2171289"/>
              <a:gd name="connsiteX41" fmla="*/ 1003541 w 1573071"/>
              <a:gd name="connsiteY41" fmla="*/ 278186 h 2171289"/>
              <a:gd name="connsiteX42" fmla="*/ 991635 w 1573071"/>
              <a:gd name="connsiteY42" fmla="*/ 313905 h 2171289"/>
              <a:gd name="connsiteX43" fmla="*/ 1036879 w 1573071"/>
              <a:gd name="connsiteY43" fmla="*/ 342480 h 2171289"/>
              <a:gd name="connsiteX44" fmla="*/ 1063072 w 1573071"/>
              <a:gd name="connsiteY44" fmla="*/ 392486 h 2171289"/>
              <a:gd name="connsiteX45" fmla="*/ 1060691 w 1573071"/>
              <a:gd name="connsiteY45" fmla="*/ 411536 h 2171289"/>
              <a:gd name="connsiteX46" fmla="*/ 1044022 w 1573071"/>
              <a:gd name="connsiteY46" fmla="*/ 482974 h 2171289"/>
              <a:gd name="connsiteX47" fmla="*/ 1017829 w 1573071"/>
              <a:gd name="connsiteY47" fmla="*/ 530599 h 2171289"/>
              <a:gd name="connsiteX48" fmla="*/ 986872 w 1573071"/>
              <a:gd name="connsiteY48" fmla="*/ 556792 h 2171289"/>
              <a:gd name="connsiteX49" fmla="*/ 972585 w 1573071"/>
              <a:gd name="connsiteY49" fmla="*/ 618705 h 2171289"/>
              <a:gd name="connsiteX50" fmla="*/ 1044022 w 1573071"/>
              <a:gd name="connsiteY50" fmla="*/ 630611 h 2171289"/>
              <a:gd name="connsiteX51" fmla="*/ 1079741 w 1573071"/>
              <a:gd name="connsiteY51" fmla="*/ 590130 h 2171289"/>
              <a:gd name="connsiteX52" fmla="*/ 1110697 w 1573071"/>
              <a:gd name="connsiteY52" fmla="*/ 563936 h 2171289"/>
              <a:gd name="connsiteX53" fmla="*/ 1179754 w 1573071"/>
              <a:gd name="connsiteY53" fmla="*/ 554411 h 2171289"/>
              <a:gd name="connsiteX54" fmla="*/ 1189279 w 1573071"/>
              <a:gd name="connsiteY54" fmla="*/ 623467 h 2171289"/>
              <a:gd name="connsiteX55" fmla="*/ 1251191 w 1573071"/>
              <a:gd name="connsiteY55" fmla="*/ 659186 h 2171289"/>
              <a:gd name="connsiteX56" fmla="*/ 1263097 w 1573071"/>
              <a:gd name="connsiteY56" fmla="*/ 678236 h 2171289"/>
              <a:gd name="connsiteX57" fmla="*/ 1294054 w 1573071"/>
              <a:gd name="connsiteY57" fmla="*/ 675855 h 2171289"/>
              <a:gd name="connsiteX58" fmla="*/ 1272622 w 1573071"/>
              <a:gd name="connsiteY58" fmla="*/ 637755 h 2171289"/>
              <a:gd name="connsiteX59" fmla="*/ 1320247 w 1573071"/>
              <a:gd name="connsiteY59" fmla="*/ 640136 h 2171289"/>
              <a:gd name="connsiteX60" fmla="*/ 1332154 w 1573071"/>
              <a:gd name="connsiteY60" fmla="*/ 675855 h 2171289"/>
              <a:gd name="connsiteX61" fmla="*/ 1346442 w 1573071"/>
              <a:gd name="connsiteY61" fmla="*/ 644899 h 2171289"/>
              <a:gd name="connsiteX62" fmla="*/ 1375016 w 1573071"/>
              <a:gd name="connsiteY62" fmla="*/ 654424 h 2171289"/>
              <a:gd name="connsiteX63" fmla="*/ 1432166 w 1573071"/>
              <a:gd name="connsiteY63" fmla="*/ 644899 h 2171289"/>
              <a:gd name="connsiteX64" fmla="*/ 1448835 w 1573071"/>
              <a:gd name="connsiteY64" fmla="*/ 623467 h 2171289"/>
              <a:gd name="connsiteX65" fmla="*/ 1501222 w 1573071"/>
              <a:gd name="connsiteY65" fmla="*/ 640136 h 2171289"/>
              <a:gd name="connsiteX66" fmla="*/ 1505985 w 1573071"/>
              <a:gd name="connsiteY66" fmla="*/ 678236 h 2171289"/>
              <a:gd name="connsiteX67" fmla="*/ 1532179 w 1573071"/>
              <a:gd name="connsiteY67" fmla="*/ 687761 h 2171289"/>
              <a:gd name="connsiteX68" fmla="*/ 1522654 w 1573071"/>
              <a:gd name="connsiteY68" fmla="*/ 737767 h 2171289"/>
              <a:gd name="connsiteX69" fmla="*/ 1555991 w 1573071"/>
              <a:gd name="connsiteY69" fmla="*/ 754436 h 2171289"/>
              <a:gd name="connsiteX70" fmla="*/ 1555991 w 1573071"/>
              <a:gd name="connsiteY70" fmla="*/ 792536 h 2171289"/>
              <a:gd name="connsiteX71" fmla="*/ 1517891 w 1573071"/>
              <a:gd name="connsiteY71" fmla="*/ 787774 h 2171289"/>
              <a:gd name="connsiteX72" fmla="*/ 1479791 w 1573071"/>
              <a:gd name="connsiteY72" fmla="*/ 809205 h 2171289"/>
              <a:gd name="connsiteX73" fmla="*/ 1501222 w 1573071"/>
              <a:gd name="connsiteY73" fmla="*/ 825874 h 2171289"/>
              <a:gd name="connsiteX74" fmla="*/ 1541704 w 1573071"/>
              <a:gd name="connsiteY74" fmla="*/ 830636 h 2171289"/>
              <a:gd name="connsiteX75" fmla="*/ 1572660 w 1573071"/>
              <a:gd name="connsiteY75" fmla="*/ 861592 h 2171289"/>
              <a:gd name="connsiteX76" fmla="*/ 1560756 w 1573071"/>
              <a:gd name="connsiteY76" fmla="*/ 892547 h 2171289"/>
              <a:gd name="connsiteX77" fmla="*/ 1558376 w 1573071"/>
              <a:gd name="connsiteY77" fmla="*/ 923504 h 2171289"/>
              <a:gd name="connsiteX78" fmla="*/ 1555991 w 1573071"/>
              <a:gd name="connsiteY78" fmla="*/ 954461 h 2171289"/>
              <a:gd name="connsiteX79" fmla="*/ 1567897 w 1573071"/>
              <a:gd name="connsiteY79" fmla="*/ 973511 h 2171289"/>
              <a:gd name="connsiteX80" fmla="*/ 1517894 w 1573071"/>
              <a:gd name="connsiteY80" fmla="*/ 956839 h 2171289"/>
              <a:gd name="connsiteX81" fmla="*/ 1463123 w 1573071"/>
              <a:gd name="connsiteY81" fmla="*/ 975893 h 2171289"/>
              <a:gd name="connsiteX82" fmla="*/ 1425022 w 1573071"/>
              <a:gd name="connsiteY82" fmla="*/ 933030 h 2171289"/>
              <a:gd name="connsiteX83" fmla="*/ 1403591 w 1573071"/>
              <a:gd name="connsiteY83" fmla="*/ 925886 h 2171289"/>
              <a:gd name="connsiteX84" fmla="*/ 1389304 w 1573071"/>
              <a:gd name="connsiteY84" fmla="*/ 940174 h 2171289"/>
              <a:gd name="connsiteX85" fmla="*/ 1398829 w 1573071"/>
              <a:gd name="connsiteY85" fmla="*/ 968749 h 2171289"/>
              <a:gd name="connsiteX86" fmla="*/ 1348822 w 1573071"/>
              <a:gd name="connsiteY86" fmla="*/ 968749 h 2171289"/>
              <a:gd name="connsiteX87" fmla="*/ 1267860 w 1573071"/>
              <a:gd name="connsiteY87" fmla="*/ 987799 h 2171289"/>
              <a:gd name="connsiteX88" fmla="*/ 1239285 w 1573071"/>
              <a:gd name="connsiteY88" fmla="*/ 1009230 h 2171289"/>
              <a:gd name="connsiteX89" fmla="*/ 1213091 w 1573071"/>
              <a:gd name="connsiteY89" fmla="*/ 1013992 h 2171289"/>
              <a:gd name="connsiteX90" fmla="*/ 1191660 w 1573071"/>
              <a:gd name="connsiteY90" fmla="*/ 1025899 h 2171289"/>
              <a:gd name="connsiteX91" fmla="*/ 1160704 w 1573071"/>
              <a:gd name="connsiteY91" fmla="*/ 1023517 h 2171289"/>
              <a:gd name="connsiteX92" fmla="*/ 1101172 w 1573071"/>
              <a:gd name="connsiteY92" fmla="*/ 1049711 h 2171289"/>
              <a:gd name="connsiteX93" fmla="*/ 1060691 w 1573071"/>
              <a:gd name="connsiteY93" fmla="*/ 1042567 h 2171289"/>
              <a:gd name="connsiteX94" fmla="*/ 1022591 w 1573071"/>
              <a:gd name="connsiteY94" fmla="*/ 1063999 h 2171289"/>
              <a:gd name="connsiteX95" fmla="*/ 994016 w 1573071"/>
              <a:gd name="connsiteY95" fmla="*/ 1080667 h 2171289"/>
              <a:gd name="connsiteX96" fmla="*/ 989254 w 1573071"/>
              <a:gd name="connsiteY96" fmla="*/ 1109242 h 2171289"/>
              <a:gd name="connsiteX97" fmla="*/ 960679 w 1573071"/>
              <a:gd name="connsiteY97" fmla="*/ 1097336 h 2171289"/>
              <a:gd name="connsiteX98" fmla="*/ 958300 w 1573071"/>
              <a:gd name="connsiteY98" fmla="*/ 1147341 h 2171289"/>
              <a:gd name="connsiteX99" fmla="*/ 979731 w 1573071"/>
              <a:gd name="connsiteY99" fmla="*/ 1156865 h 2171289"/>
              <a:gd name="connsiteX100" fmla="*/ 974968 w 1573071"/>
              <a:gd name="connsiteY100" fmla="*/ 1230683 h 2171289"/>
              <a:gd name="connsiteX101" fmla="*/ 984494 w 1573071"/>
              <a:gd name="connsiteY101" fmla="*/ 1292598 h 2171289"/>
              <a:gd name="connsiteX102" fmla="*/ 1032119 w 1573071"/>
              <a:gd name="connsiteY102" fmla="*/ 1373560 h 2171289"/>
              <a:gd name="connsiteX103" fmla="*/ 1072600 w 1573071"/>
              <a:gd name="connsiteY103" fmla="*/ 1394991 h 2171289"/>
              <a:gd name="connsiteX104" fmla="*/ 1089269 w 1573071"/>
              <a:gd name="connsiteY104" fmla="*/ 1461666 h 2171289"/>
              <a:gd name="connsiteX105" fmla="*/ 1122607 w 1573071"/>
              <a:gd name="connsiteY105" fmla="*/ 1487860 h 2171289"/>
              <a:gd name="connsiteX106" fmla="*/ 1163088 w 1573071"/>
              <a:gd name="connsiteY106" fmla="*/ 1547391 h 2171289"/>
              <a:gd name="connsiteX107" fmla="*/ 1191663 w 1573071"/>
              <a:gd name="connsiteY107" fmla="*/ 1561679 h 2171289"/>
              <a:gd name="connsiteX108" fmla="*/ 1220238 w 1573071"/>
              <a:gd name="connsiteY108" fmla="*/ 1599778 h 2171289"/>
              <a:gd name="connsiteX109" fmla="*/ 1215943 w 1573071"/>
              <a:gd name="connsiteY109" fmla="*/ 1619638 h 2171289"/>
              <a:gd name="connsiteX110" fmla="*/ 1215472 w 1573071"/>
              <a:gd name="connsiteY110" fmla="*/ 1645026 h 2171289"/>
              <a:gd name="connsiteX111" fmla="*/ 1196425 w 1573071"/>
              <a:gd name="connsiteY111" fmla="*/ 1668835 h 2171289"/>
              <a:gd name="connsiteX112" fmla="*/ 1215472 w 1573071"/>
              <a:gd name="connsiteY112" fmla="*/ 1702176 h 2171289"/>
              <a:gd name="connsiteX113" fmla="*/ 1189279 w 1573071"/>
              <a:gd name="connsiteY113" fmla="*/ 1745038 h 2171289"/>
              <a:gd name="connsiteX114" fmla="*/ 1186900 w 1573071"/>
              <a:gd name="connsiteY114" fmla="*/ 1790277 h 2171289"/>
              <a:gd name="connsiteX115" fmla="*/ 1160704 w 1573071"/>
              <a:gd name="connsiteY115" fmla="*/ 1804569 h 2171289"/>
              <a:gd name="connsiteX116" fmla="*/ 1148797 w 1573071"/>
              <a:gd name="connsiteY116" fmla="*/ 1840288 h 2171289"/>
              <a:gd name="connsiteX117" fmla="*/ 1134513 w 1573071"/>
              <a:gd name="connsiteY117" fmla="*/ 1849810 h 2171289"/>
              <a:gd name="connsiteX118" fmla="*/ 1139272 w 1573071"/>
              <a:gd name="connsiteY118" fmla="*/ 1876007 h 2171289"/>
              <a:gd name="connsiteX119" fmla="*/ 1127368 w 1573071"/>
              <a:gd name="connsiteY119" fmla="*/ 1918864 h 2171289"/>
              <a:gd name="connsiteX120" fmla="*/ 1144035 w 1573071"/>
              <a:gd name="connsiteY120" fmla="*/ 1978401 h 2171289"/>
              <a:gd name="connsiteX121" fmla="*/ 1198804 w 1573071"/>
              <a:gd name="connsiteY121" fmla="*/ 1980782 h 2171289"/>
              <a:gd name="connsiteX122" fmla="*/ 1210712 w 1573071"/>
              <a:gd name="connsiteY122" fmla="*/ 2009352 h 2171289"/>
              <a:gd name="connsiteX123" fmla="*/ 1189279 w 1573071"/>
              <a:gd name="connsiteY123" fmla="*/ 2061744 h 2171289"/>
              <a:gd name="connsiteX124" fmla="*/ 1141654 w 1573071"/>
              <a:gd name="connsiteY124" fmla="*/ 2052219 h 2171289"/>
              <a:gd name="connsiteX125" fmla="*/ 1063074 w 1573071"/>
              <a:gd name="connsiteY125" fmla="*/ 2042690 h 2171289"/>
              <a:gd name="connsiteX126" fmla="*/ 1029735 w 1573071"/>
              <a:gd name="connsiteY126" fmla="*/ 2035551 h 2171289"/>
              <a:gd name="connsiteX127" fmla="*/ 991636 w 1573071"/>
              <a:gd name="connsiteY127" fmla="*/ 2042689 h 2171289"/>
              <a:gd name="connsiteX128" fmla="*/ 963060 w 1573071"/>
              <a:gd name="connsiteY128" fmla="*/ 2052219 h 2171289"/>
              <a:gd name="connsiteX129" fmla="*/ 910674 w 1573071"/>
              <a:gd name="connsiteY129" fmla="*/ 2040308 h 2171289"/>
              <a:gd name="connsiteX130" fmla="*/ 896385 w 1573071"/>
              <a:gd name="connsiteY130" fmla="*/ 2028407 h 2171289"/>
              <a:gd name="connsiteX131" fmla="*/ 870191 w 1573071"/>
              <a:gd name="connsiteY131" fmla="*/ 2059363 h 2171289"/>
              <a:gd name="connsiteX132" fmla="*/ 867810 w 1573071"/>
              <a:gd name="connsiteY132" fmla="*/ 2102226 h 2171289"/>
              <a:gd name="connsiteX133" fmla="*/ 870193 w 1573071"/>
              <a:gd name="connsiteY133" fmla="*/ 2147466 h 2171289"/>
              <a:gd name="connsiteX134" fmla="*/ 848760 w 1573071"/>
              <a:gd name="connsiteY134" fmla="*/ 2149851 h 2171289"/>
              <a:gd name="connsiteX135" fmla="*/ 824949 w 1573071"/>
              <a:gd name="connsiteY135" fmla="*/ 2171279 h 2171289"/>
              <a:gd name="connsiteX136" fmla="*/ 770179 w 1573071"/>
              <a:gd name="connsiteY136" fmla="*/ 2154608 h 2171289"/>
              <a:gd name="connsiteX137" fmla="*/ 763035 w 1573071"/>
              <a:gd name="connsiteY137" fmla="*/ 2121276 h 2171289"/>
              <a:gd name="connsiteX138" fmla="*/ 727316 w 1573071"/>
              <a:gd name="connsiteY138" fmla="*/ 2104608 h 2171289"/>
              <a:gd name="connsiteX139" fmla="*/ 674929 w 1573071"/>
              <a:gd name="connsiteY139" fmla="*/ 2092701 h 2171289"/>
              <a:gd name="connsiteX140" fmla="*/ 636831 w 1573071"/>
              <a:gd name="connsiteY140" fmla="*/ 2118892 h 2171289"/>
              <a:gd name="connsiteX141" fmla="*/ 591587 w 1573071"/>
              <a:gd name="connsiteY141" fmla="*/ 2118890 h 2171289"/>
              <a:gd name="connsiteX142" fmla="*/ 553487 w 1573071"/>
              <a:gd name="connsiteY142" fmla="*/ 2095078 h 2171289"/>
              <a:gd name="connsiteX143" fmla="*/ 534437 w 1573071"/>
              <a:gd name="connsiteY143" fmla="*/ 2080791 h 2171289"/>
              <a:gd name="connsiteX144" fmla="*/ 522531 w 1573071"/>
              <a:gd name="connsiteY144" fmla="*/ 2045073 h 2171289"/>
              <a:gd name="connsiteX145" fmla="*/ 513006 w 1573071"/>
              <a:gd name="connsiteY145" fmla="*/ 1999829 h 2171289"/>
              <a:gd name="connsiteX146" fmla="*/ 510624 w 1573071"/>
              <a:gd name="connsiteY146" fmla="*/ 1968871 h 2171289"/>
              <a:gd name="connsiteX147" fmla="*/ 460618 w 1573071"/>
              <a:gd name="connsiteY147" fmla="*/ 1971254 h 2171289"/>
              <a:gd name="connsiteX148" fmla="*/ 434422 w 1573071"/>
              <a:gd name="connsiteY148" fmla="*/ 1959351 h 2171289"/>
              <a:gd name="connsiteX149" fmla="*/ 427282 w 1573071"/>
              <a:gd name="connsiteY149" fmla="*/ 1935535 h 2171289"/>
              <a:gd name="connsiteX150" fmla="*/ 382037 w 1573071"/>
              <a:gd name="connsiteY150" fmla="*/ 1918865 h 2171289"/>
              <a:gd name="connsiteX151" fmla="*/ 367749 w 1573071"/>
              <a:gd name="connsiteY151" fmla="*/ 1868860 h 2171289"/>
              <a:gd name="connsiteX152" fmla="*/ 365368 w 1573071"/>
              <a:gd name="connsiteY152" fmla="*/ 1847428 h 2171289"/>
              <a:gd name="connsiteX153" fmla="*/ 334413 w 1573071"/>
              <a:gd name="connsiteY153" fmla="*/ 1802185 h 2171289"/>
              <a:gd name="connsiteX154" fmla="*/ 291549 w 1573071"/>
              <a:gd name="connsiteY154" fmla="*/ 1778372 h 2171289"/>
              <a:gd name="connsiteX155" fmla="*/ 248688 w 1573071"/>
              <a:gd name="connsiteY155" fmla="*/ 1749798 h 2171289"/>
              <a:gd name="connsiteX156" fmla="*/ 215349 w 1573071"/>
              <a:gd name="connsiteY156" fmla="*/ 1740272 h 2171289"/>
              <a:gd name="connsiteX157" fmla="*/ 217731 w 1573071"/>
              <a:gd name="connsiteY157" fmla="*/ 1695026 h 2171289"/>
              <a:gd name="connsiteX158" fmla="*/ 174868 w 1573071"/>
              <a:gd name="connsiteY158" fmla="*/ 1709316 h 2171289"/>
              <a:gd name="connsiteX159" fmla="*/ 186775 w 1573071"/>
              <a:gd name="connsiteY159" fmla="*/ 1742654 h 2171289"/>
              <a:gd name="connsiteX160" fmla="*/ 179631 w 1573071"/>
              <a:gd name="connsiteY160" fmla="*/ 1759323 h 2171289"/>
              <a:gd name="connsiteX161" fmla="*/ 141531 w 1573071"/>
              <a:gd name="connsiteY161" fmla="*/ 1730748 h 2171289"/>
              <a:gd name="connsiteX162" fmla="*/ 98669 w 1573071"/>
              <a:gd name="connsiteY162" fmla="*/ 1728366 h 2171289"/>
              <a:gd name="connsiteX163" fmla="*/ 43899 w 1573071"/>
              <a:gd name="connsiteY163" fmla="*/ 1709316 h 2171289"/>
              <a:gd name="connsiteX164" fmla="*/ 10560 w 1573071"/>
              <a:gd name="connsiteY164" fmla="*/ 1706932 h 2171289"/>
              <a:gd name="connsiteX165" fmla="*/ 1037 w 1573071"/>
              <a:gd name="connsiteY165" fmla="*/ 1654548 h 2171289"/>
              <a:gd name="connsiteX166" fmla="*/ 34374 w 1573071"/>
              <a:gd name="connsiteY166" fmla="*/ 1566441 h 2171289"/>
              <a:gd name="connsiteX167" fmla="*/ 60568 w 1573071"/>
              <a:gd name="connsiteY167" fmla="*/ 1518816 h 2171289"/>
              <a:gd name="connsiteX168" fmla="*/ 81999 w 1573071"/>
              <a:gd name="connsiteY168" fmla="*/ 1471191 h 2171289"/>
              <a:gd name="connsiteX169" fmla="*/ 108194 w 1573071"/>
              <a:gd name="connsiteY169" fmla="*/ 1433091 h 2171289"/>
              <a:gd name="connsiteX170" fmla="*/ 146293 w 1573071"/>
              <a:gd name="connsiteY170" fmla="*/ 1423566 h 2171289"/>
              <a:gd name="connsiteX171" fmla="*/ 153438 w 1573071"/>
              <a:gd name="connsiteY171" fmla="*/ 1387848 h 2171289"/>
              <a:gd name="connsiteX172" fmla="*/ 262975 w 1573071"/>
              <a:gd name="connsiteY172" fmla="*/ 1268785 h 2171289"/>
              <a:gd name="connsiteX173" fmla="*/ 286787 w 1573071"/>
              <a:gd name="connsiteY173" fmla="*/ 1130670 h 2171289"/>
              <a:gd name="connsiteX174" fmla="*/ 282025 w 1573071"/>
              <a:gd name="connsiteY174" fmla="*/ 1049710 h 2171289"/>
              <a:gd name="connsiteX175" fmla="*/ 196300 w 1573071"/>
              <a:gd name="connsiteY175" fmla="*/ 1037804 h 2171289"/>
              <a:gd name="connsiteX176" fmla="*/ 179632 w 1573071"/>
              <a:gd name="connsiteY176" fmla="*/ 956841 h 2171289"/>
              <a:gd name="connsiteX177" fmla="*/ 186775 w 1573071"/>
              <a:gd name="connsiteY177" fmla="*/ 890166 h 2171289"/>
              <a:gd name="connsiteX178" fmla="*/ 148675 w 1573071"/>
              <a:gd name="connsiteY178" fmla="*/ 852066 h 2171289"/>
              <a:gd name="connsiteX179" fmla="*/ 127244 w 1573071"/>
              <a:gd name="connsiteY179" fmla="*/ 811584 h 2171289"/>
              <a:gd name="connsiteX180" fmla="*/ 117719 w 1573071"/>
              <a:gd name="connsiteY180" fmla="*/ 752054 h 2171289"/>
              <a:gd name="connsiteX181" fmla="*/ 102097 w 1573071"/>
              <a:gd name="connsiteY181" fmla="*/ 671900 h 217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</a:cxnLst>
            <a:rect l="l" t="t" r="r" b="b"/>
            <a:pathLst>
              <a:path w="1573071" h="2171289">
                <a:moveTo>
                  <a:pt x="102097" y="671900"/>
                </a:moveTo>
                <a:cubicBezTo>
                  <a:pt x="97731" y="644912"/>
                  <a:pt x="92890" y="614472"/>
                  <a:pt x="91525" y="590128"/>
                </a:cubicBezTo>
                <a:cubicBezTo>
                  <a:pt x="90160" y="565784"/>
                  <a:pt x="103035" y="550837"/>
                  <a:pt x="93907" y="525834"/>
                </a:cubicBezTo>
                <a:cubicBezTo>
                  <a:pt x="84779" y="500831"/>
                  <a:pt x="165741" y="509958"/>
                  <a:pt x="201856" y="502815"/>
                </a:cubicBezTo>
                <a:cubicBezTo>
                  <a:pt x="237971" y="495672"/>
                  <a:pt x="303983" y="473978"/>
                  <a:pt x="334410" y="468686"/>
                </a:cubicBezTo>
                <a:cubicBezTo>
                  <a:pt x="364837" y="463394"/>
                  <a:pt x="364177" y="479400"/>
                  <a:pt x="384418" y="471065"/>
                </a:cubicBezTo>
                <a:cubicBezTo>
                  <a:pt x="404659" y="462731"/>
                  <a:pt x="416960" y="442095"/>
                  <a:pt x="432041" y="432967"/>
                </a:cubicBezTo>
                <a:cubicBezTo>
                  <a:pt x="447122" y="423839"/>
                  <a:pt x="471729" y="434952"/>
                  <a:pt x="484429" y="430586"/>
                </a:cubicBezTo>
                <a:cubicBezTo>
                  <a:pt x="497129" y="426220"/>
                  <a:pt x="492765" y="418282"/>
                  <a:pt x="508243" y="406772"/>
                </a:cubicBezTo>
                <a:cubicBezTo>
                  <a:pt x="523721" y="395262"/>
                  <a:pt x="556662" y="357557"/>
                  <a:pt x="567774" y="347239"/>
                </a:cubicBezTo>
                <a:cubicBezTo>
                  <a:pt x="578886" y="336921"/>
                  <a:pt x="572138" y="367085"/>
                  <a:pt x="577297" y="363911"/>
                </a:cubicBezTo>
                <a:cubicBezTo>
                  <a:pt x="582456" y="360737"/>
                  <a:pt x="590394" y="336130"/>
                  <a:pt x="598729" y="328192"/>
                </a:cubicBezTo>
                <a:cubicBezTo>
                  <a:pt x="607064" y="320254"/>
                  <a:pt x="612621" y="314299"/>
                  <a:pt x="636830" y="304377"/>
                </a:cubicBezTo>
                <a:cubicBezTo>
                  <a:pt x="661039" y="294455"/>
                  <a:pt x="695964" y="266279"/>
                  <a:pt x="713029" y="256754"/>
                </a:cubicBezTo>
                <a:cubicBezTo>
                  <a:pt x="730094" y="247230"/>
                  <a:pt x="729698" y="263105"/>
                  <a:pt x="741604" y="259136"/>
                </a:cubicBezTo>
                <a:cubicBezTo>
                  <a:pt x="753510" y="255167"/>
                  <a:pt x="772959" y="239687"/>
                  <a:pt x="784468" y="232940"/>
                </a:cubicBezTo>
                <a:cubicBezTo>
                  <a:pt x="795977" y="226193"/>
                  <a:pt x="808279" y="234133"/>
                  <a:pt x="820185" y="225799"/>
                </a:cubicBezTo>
                <a:cubicBezTo>
                  <a:pt x="832091" y="217465"/>
                  <a:pt x="839631" y="198811"/>
                  <a:pt x="855903" y="182936"/>
                </a:cubicBezTo>
                <a:cubicBezTo>
                  <a:pt x="872175" y="167061"/>
                  <a:pt x="897575" y="141661"/>
                  <a:pt x="908291" y="123405"/>
                </a:cubicBezTo>
                <a:cubicBezTo>
                  <a:pt x="919007" y="105149"/>
                  <a:pt x="899163" y="89274"/>
                  <a:pt x="901147" y="73399"/>
                </a:cubicBezTo>
                <a:cubicBezTo>
                  <a:pt x="903131" y="57524"/>
                  <a:pt x="919800" y="31330"/>
                  <a:pt x="920197" y="28155"/>
                </a:cubicBezTo>
                <a:cubicBezTo>
                  <a:pt x="920594" y="24980"/>
                  <a:pt x="916229" y="53555"/>
                  <a:pt x="922579" y="54349"/>
                </a:cubicBezTo>
                <a:cubicBezTo>
                  <a:pt x="928929" y="55143"/>
                  <a:pt x="936469" y="36489"/>
                  <a:pt x="946391" y="32917"/>
                </a:cubicBezTo>
                <a:cubicBezTo>
                  <a:pt x="956313" y="29345"/>
                  <a:pt x="969413" y="30137"/>
                  <a:pt x="982113" y="32915"/>
                </a:cubicBezTo>
                <a:cubicBezTo>
                  <a:pt x="994813" y="35693"/>
                  <a:pt x="1017829" y="62286"/>
                  <a:pt x="1032116" y="59111"/>
                </a:cubicBezTo>
                <a:cubicBezTo>
                  <a:pt x="1046403" y="55936"/>
                  <a:pt x="1036880" y="20612"/>
                  <a:pt x="1060693" y="16246"/>
                </a:cubicBezTo>
                <a:cubicBezTo>
                  <a:pt x="1084506" y="11880"/>
                  <a:pt x="1134908" y="6721"/>
                  <a:pt x="1155942" y="6721"/>
                </a:cubicBezTo>
                <a:cubicBezTo>
                  <a:pt x="1176976" y="6722"/>
                  <a:pt x="1165466" y="-4389"/>
                  <a:pt x="1182135" y="1961"/>
                </a:cubicBezTo>
                <a:cubicBezTo>
                  <a:pt x="1198804" y="8311"/>
                  <a:pt x="1235317" y="28949"/>
                  <a:pt x="1255954" y="44824"/>
                </a:cubicBezTo>
                <a:cubicBezTo>
                  <a:pt x="1276592" y="60699"/>
                  <a:pt x="1308341" y="96021"/>
                  <a:pt x="1310722" y="111499"/>
                </a:cubicBezTo>
                <a:cubicBezTo>
                  <a:pt x="1313103" y="126977"/>
                  <a:pt x="1267066" y="117849"/>
                  <a:pt x="1253572" y="125786"/>
                </a:cubicBezTo>
                <a:cubicBezTo>
                  <a:pt x="1240078" y="133723"/>
                  <a:pt x="1226982" y="151583"/>
                  <a:pt x="1229760" y="159124"/>
                </a:cubicBezTo>
                <a:cubicBezTo>
                  <a:pt x="1232538" y="166665"/>
                  <a:pt x="1261113" y="175396"/>
                  <a:pt x="1272622" y="178174"/>
                </a:cubicBezTo>
                <a:cubicBezTo>
                  <a:pt x="1284131" y="180952"/>
                  <a:pt x="1290085" y="172220"/>
                  <a:pt x="1298816" y="175792"/>
                </a:cubicBezTo>
                <a:cubicBezTo>
                  <a:pt x="1307547" y="179364"/>
                  <a:pt x="1313501" y="191270"/>
                  <a:pt x="1322629" y="192461"/>
                </a:cubicBezTo>
                <a:cubicBezTo>
                  <a:pt x="1331757" y="193652"/>
                  <a:pt x="1343266" y="188493"/>
                  <a:pt x="1351204" y="190080"/>
                </a:cubicBezTo>
                <a:cubicBezTo>
                  <a:pt x="1359142" y="191667"/>
                  <a:pt x="1378986" y="180553"/>
                  <a:pt x="1370255" y="201984"/>
                </a:cubicBezTo>
                <a:cubicBezTo>
                  <a:pt x="1361524" y="223415"/>
                  <a:pt x="1307944" y="306760"/>
                  <a:pt x="1289291" y="328192"/>
                </a:cubicBezTo>
                <a:cubicBezTo>
                  <a:pt x="1270638" y="349624"/>
                  <a:pt x="1278179" y="343671"/>
                  <a:pt x="1260716" y="340099"/>
                </a:cubicBezTo>
                <a:cubicBezTo>
                  <a:pt x="1243254" y="336527"/>
                  <a:pt x="1210710" y="319858"/>
                  <a:pt x="1184516" y="306761"/>
                </a:cubicBezTo>
                <a:cubicBezTo>
                  <a:pt x="1158322" y="293664"/>
                  <a:pt x="1126175" y="255564"/>
                  <a:pt x="1101172" y="251992"/>
                </a:cubicBezTo>
                <a:cubicBezTo>
                  <a:pt x="1076169" y="248420"/>
                  <a:pt x="1021797" y="267867"/>
                  <a:pt x="1003541" y="278186"/>
                </a:cubicBezTo>
                <a:cubicBezTo>
                  <a:pt x="985285" y="288505"/>
                  <a:pt x="991238" y="304380"/>
                  <a:pt x="991635" y="313905"/>
                </a:cubicBezTo>
                <a:cubicBezTo>
                  <a:pt x="992032" y="323430"/>
                  <a:pt x="1028148" y="328589"/>
                  <a:pt x="1036879" y="342480"/>
                </a:cubicBezTo>
                <a:cubicBezTo>
                  <a:pt x="1045610" y="356371"/>
                  <a:pt x="1059897" y="377405"/>
                  <a:pt x="1063072" y="392486"/>
                </a:cubicBezTo>
                <a:cubicBezTo>
                  <a:pt x="1066247" y="407567"/>
                  <a:pt x="1063866" y="396455"/>
                  <a:pt x="1060691" y="411536"/>
                </a:cubicBezTo>
                <a:cubicBezTo>
                  <a:pt x="1057516" y="426617"/>
                  <a:pt x="1050372" y="466702"/>
                  <a:pt x="1044022" y="482974"/>
                </a:cubicBezTo>
                <a:cubicBezTo>
                  <a:pt x="1037672" y="499246"/>
                  <a:pt x="1026560" y="516709"/>
                  <a:pt x="1017829" y="530599"/>
                </a:cubicBezTo>
                <a:cubicBezTo>
                  <a:pt x="1009098" y="544490"/>
                  <a:pt x="994413" y="542108"/>
                  <a:pt x="986872" y="556792"/>
                </a:cubicBezTo>
                <a:cubicBezTo>
                  <a:pt x="979331" y="571476"/>
                  <a:pt x="963854" y="612355"/>
                  <a:pt x="972585" y="618705"/>
                </a:cubicBezTo>
                <a:cubicBezTo>
                  <a:pt x="981316" y="625055"/>
                  <a:pt x="1024972" y="635373"/>
                  <a:pt x="1044022" y="630611"/>
                </a:cubicBezTo>
                <a:cubicBezTo>
                  <a:pt x="1063072" y="625849"/>
                  <a:pt x="1068629" y="601242"/>
                  <a:pt x="1079741" y="590130"/>
                </a:cubicBezTo>
                <a:cubicBezTo>
                  <a:pt x="1090853" y="579018"/>
                  <a:pt x="1095219" y="569889"/>
                  <a:pt x="1110697" y="563936"/>
                </a:cubicBezTo>
                <a:cubicBezTo>
                  <a:pt x="1126175" y="557983"/>
                  <a:pt x="1161498" y="546474"/>
                  <a:pt x="1179754" y="554411"/>
                </a:cubicBezTo>
                <a:cubicBezTo>
                  <a:pt x="1198010" y="562348"/>
                  <a:pt x="1178564" y="605608"/>
                  <a:pt x="1189279" y="623467"/>
                </a:cubicBezTo>
                <a:cubicBezTo>
                  <a:pt x="1199994" y="641326"/>
                  <a:pt x="1238888" y="650058"/>
                  <a:pt x="1251191" y="659186"/>
                </a:cubicBezTo>
                <a:cubicBezTo>
                  <a:pt x="1263494" y="668314"/>
                  <a:pt x="1260319" y="678633"/>
                  <a:pt x="1263097" y="678236"/>
                </a:cubicBezTo>
                <a:cubicBezTo>
                  <a:pt x="1265875" y="677839"/>
                  <a:pt x="1292467" y="682602"/>
                  <a:pt x="1294054" y="675855"/>
                </a:cubicBezTo>
                <a:cubicBezTo>
                  <a:pt x="1295642" y="669108"/>
                  <a:pt x="1263891" y="640533"/>
                  <a:pt x="1272622" y="637755"/>
                </a:cubicBezTo>
                <a:cubicBezTo>
                  <a:pt x="1281353" y="634977"/>
                  <a:pt x="1310325" y="633786"/>
                  <a:pt x="1320247" y="640136"/>
                </a:cubicBezTo>
                <a:cubicBezTo>
                  <a:pt x="1330169" y="646486"/>
                  <a:pt x="1323423" y="671886"/>
                  <a:pt x="1332154" y="675855"/>
                </a:cubicBezTo>
                <a:cubicBezTo>
                  <a:pt x="1340885" y="679824"/>
                  <a:pt x="1338108" y="650852"/>
                  <a:pt x="1346442" y="644899"/>
                </a:cubicBezTo>
                <a:cubicBezTo>
                  <a:pt x="1354776" y="638946"/>
                  <a:pt x="1360729" y="654424"/>
                  <a:pt x="1375016" y="654424"/>
                </a:cubicBezTo>
                <a:cubicBezTo>
                  <a:pt x="1389303" y="654424"/>
                  <a:pt x="1417482" y="648868"/>
                  <a:pt x="1432166" y="644899"/>
                </a:cubicBezTo>
                <a:cubicBezTo>
                  <a:pt x="1446850" y="640930"/>
                  <a:pt x="1437326" y="624261"/>
                  <a:pt x="1448835" y="623467"/>
                </a:cubicBezTo>
                <a:cubicBezTo>
                  <a:pt x="1460344" y="622673"/>
                  <a:pt x="1490110" y="634183"/>
                  <a:pt x="1501222" y="640136"/>
                </a:cubicBezTo>
                <a:cubicBezTo>
                  <a:pt x="1512334" y="646089"/>
                  <a:pt x="1500826" y="670299"/>
                  <a:pt x="1505985" y="678236"/>
                </a:cubicBezTo>
                <a:cubicBezTo>
                  <a:pt x="1511144" y="686173"/>
                  <a:pt x="1530988" y="674664"/>
                  <a:pt x="1532179" y="687761"/>
                </a:cubicBezTo>
                <a:cubicBezTo>
                  <a:pt x="1533370" y="700858"/>
                  <a:pt x="1518685" y="726655"/>
                  <a:pt x="1522654" y="737767"/>
                </a:cubicBezTo>
                <a:cubicBezTo>
                  <a:pt x="1526623" y="748879"/>
                  <a:pt x="1554800" y="741736"/>
                  <a:pt x="1555991" y="754436"/>
                </a:cubicBezTo>
                <a:cubicBezTo>
                  <a:pt x="1557181" y="767930"/>
                  <a:pt x="1568691" y="783408"/>
                  <a:pt x="1555991" y="792536"/>
                </a:cubicBezTo>
                <a:cubicBezTo>
                  <a:pt x="1549641" y="799283"/>
                  <a:pt x="1530591" y="784996"/>
                  <a:pt x="1517891" y="787774"/>
                </a:cubicBezTo>
                <a:cubicBezTo>
                  <a:pt x="1505191" y="790552"/>
                  <a:pt x="1481378" y="804443"/>
                  <a:pt x="1479791" y="809205"/>
                </a:cubicBezTo>
                <a:cubicBezTo>
                  <a:pt x="1478204" y="813967"/>
                  <a:pt x="1490903" y="822302"/>
                  <a:pt x="1501222" y="825874"/>
                </a:cubicBezTo>
                <a:cubicBezTo>
                  <a:pt x="1511541" y="829446"/>
                  <a:pt x="1530988" y="823096"/>
                  <a:pt x="1541704" y="830636"/>
                </a:cubicBezTo>
                <a:cubicBezTo>
                  <a:pt x="1552420" y="838176"/>
                  <a:pt x="1569485" y="851274"/>
                  <a:pt x="1572660" y="861592"/>
                </a:cubicBezTo>
                <a:cubicBezTo>
                  <a:pt x="1575835" y="871910"/>
                  <a:pt x="1559565" y="882228"/>
                  <a:pt x="1560756" y="892547"/>
                </a:cubicBezTo>
                <a:cubicBezTo>
                  <a:pt x="1561947" y="902866"/>
                  <a:pt x="1557980" y="913979"/>
                  <a:pt x="1558376" y="923504"/>
                </a:cubicBezTo>
                <a:cubicBezTo>
                  <a:pt x="1558772" y="933029"/>
                  <a:pt x="1554404" y="946127"/>
                  <a:pt x="1555991" y="954461"/>
                </a:cubicBezTo>
                <a:cubicBezTo>
                  <a:pt x="1557578" y="962796"/>
                  <a:pt x="1574246" y="970337"/>
                  <a:pt x="1567897" y="973511"/>
                </a:cubicBezTo>
                <a:cubicBezTo>
                  <a:pt x="1561548" y="976685"/>
                  <a:pt x="1530991" y="953664"/>
                  <a:pt x="1517894" y="956839"/>
                </a:cubicBezTo>
                <a:cubicBezTo>
                  <a:pt x="1504797" y="960014"/>
                  <a:pt x="1478998" y="977877"/>
                  <a:pt x="1463123" y="975893"/>
                </a:cubicBezTo>
                <a:cubicBezTo>
                  <a:pt x="1447248" y="973909"/>
                  <a:pt x="1434944" y="941364"/>
                  <a:pt x="1425022" y="933030"/>
                </a:cubicBezTo>
                <a:cubicBezTo>
                  <a:pt x="1415100" y="924696"/>
                  <a:pt x="1409147" y="926680"/>
                  <a:pt x="1403591" y="925886"/>
                </a:cubicBezTo>
                <a:cubicBezTo>
                  <a:pt x="1398035" y="925092"/>
                  <a:pt x="1390098" y="933030"/>
                  <a:pt x="1389304" y="940174"/>
                </a:cubicBezTo>
                <a:cubicBezTo>
                  <a:pt x="1388510" y="947318"/>
                  <a:pt x="1407560" y="964383"/>
                  <a:pt x="1398829" y="968749"/>
                </a:cubicBezTo>
                <a:cubicBezTo>
                  <a:pt x="1390098" y="973115"/>
                  <a:pt x="1370650" y="965574"/>
                  <a:pt x="1348822" y="968749"/>
                </a:cubicBezTo>
                <a:cubicBezTo>
                  <a:pt x="1326994" y="971924"/>
                  <a:pt x="1287704" y="981846"/>
                  <a:pt x="1267860" y="987799"/>
                </a:cubicBezTo>
                <a:cubicBezTo>
                  <a:pt x="1248016" y="993752"/>
                  <a:pt x="1248413" y="1004865"/>
                  <a:pt x="1239285" y="1009230"/>
                </a:cubicBezTo>
                <a:cubicBezTo>
                  <a:pt x="1230157" y="1013595"/>
                  <a:pt x="1221029" y="1012404"/>
                  <a:pt x="1213091" y="1013992"/>
                </a:cubicBezTo>
                <a:cubicBezTo>
                  <a:pt x="1205153" y="1015580"/>
                  <a:pt x="1200391" y="1024311"/>
                  <a:pt x="1191660" y="1025899"/>
                </a:cubicBezTo>
                <a:cubicBezTo>
                  <a:pt x="1182929" y="1027487"/>
                  <a:pt x="1175785" y="1018358"/>
                  <a:pt x="1160704" y="1023517"/>
                </a:cubicBezTo>
                <a:cubicBezTo>
                  <a:pt x="1145623" y="1028676"/>
                  <a:pt x="1117841" y="1046536"/>
                  <a:pt x="1101172" y="1049711"/>
                </a:cubicBezTo>
                <a:cubicBezTo>
                  <a:pt x="1084503" y="1052886"/>
                  <a:pt x="1073391" y="1038201"/>
                  <a:pt x="1060691" y="1042567"/>
                </a:cubicBezTo>
                <a:cubicBezTo>
                  <a:pt x="1047991" y="1046933"/>
                  <a:pt x="1038863" y="1058443"/>
                  <a:pt x="1022591" y="1063999"/>
                </a:cubicBezTo>
                <a:cubicBezTo>
                  <a:pt x="1006319" y="1069555"/>
                  <a:pt x="999572" y="1073126"/>
                  <a:pt x="994016" y="1080667"/>
                </a:cubicBezTo>
                <a:cubicBezTo>
                  <a:pt x="988460" y="1088208"/>
                  <a:pt x="996001" y="1106861"/>
                  <a:pt x="989254" y="1109242"/>
                </a:cubicBezTo>
                <a:cubicBezTo>
                  <a:pt x="982507" y="1111623"/>
                  <a:pt x="964250" y="1086621"/>
                  <a:pt x="960679" y="1097336"/>
                </a:cubicBezTo>
                <a:cubicBezTo>
                  <a:pt x="957108" y="1108051"/>
                  <a:pt x="957109" y="1141785"/>
                  <a:pt x="958300" y="1147341"/>
                </a:cubicBezTo>
                <a:cubicBezTo>
                  <a:pt x="959491" y="1152897"/>
                  <a:pt x="975762" y="1142975"/>
                  <a:pt x="979731" y="1156865"/>
                </a:cubicBezTo>
                <a:cubicBezTo>
                  <a:pt x="983700" y="1170755"/>
                  <a:pt x="973381" y="1209648"/>
                  <a:pt x="974968" y="1230683"/>
                </a:cubicBezTo>
                <a:cubicBezTo>
                  <a:pt x="976555" y="1251718"/>
                  <a:pt x="976160" y="1268785"/>
                  <a:pt x="984494" y="1292598"/>
                </a:cubicBezTo>
                <a:cubicBezTo>
                  <a:pt x="992828" y="1316411"/>
                  <a:pt x="1017435" y="1356495"/>
                  <a:pt x="1032119" y="1373560"/>
                </a:cubicBezTo>
                <a:cubicBezTo>
                  <a:pt x="1046803" y="1390626"/>
                  <a:pt x="1059106" y="1381894"/>
                  <a:pt x="1072600" y="1394991"/>
                </a:cubicBezTo>
                <a:cubicBezTo>
                  <a:pt x="1086094" y="1408088"/>
                  <a:pt x="1082125" y="1445394"/>
                  <a:pt x="1089269" y="1461666"/>
                </a:cubicBezTo>
                <a:cubicBezTo>
                  <a:pt x="1096413" y="1477938"/>
                  <a:pt x="1110304" y="1473573"/>
                  <a:pt x="1122607" y="1487860"/>
                </a:cubicBezTo>
                <a:cubicBezTo>
                  <a:pt x="1134910" y="1502147"/>
                  <a:pt x="1150388" y="1535882"/>
                  <a:pt x="1163088" y="1547391"/>
                </a:cubicBezTo>
                <a:cubicBezTo>
                  <a:pt x="1175788" y="1558900"/>
                  <a:pt x="1183726" y="1553742"/>
                  <a:pt x="1191663" y="1561679"/>
                </a:cubicBezTo>
                <a:cubicBezTo>
                  <a:pt x="1199600" y="1569616"/>
                  <a:pt x="1216191" y="1590118"/>
                  <a:pt x="1220238" y="1599778"/>
                </a:cubicBezTo>
                <a:cubicBezTo>
                  <a:pt x="1224285" y="1609438"/>
                  <a:pt x="1218325" y="1612891"/>
                  <a:pt x="1215943" y="1619638"/>
                </a:cubicBezTo>
                <a:cubicBezTo>
                  <a:pt x="1213561" y="1626385"/>
                  <a:pt x="1218725" y="1636827"/>
                  <a:pt x="1215472" y="1645026"/>
                </a:cubicBezTo>
                <a:cubicBezTo>
                  <a:pt x="1212219" y="1653225"/>
                  <a:pt x="1194838" y="1658516"/>
                  <a:pt x="1196425" y="1668835"/>
                </a:cubicBezTo>
                <a:cubicBezTo>
                  <a:pt x="1198013" y="1679154"/>
                  <a:pt x="1214679" y="1688285"/>
                  <a:pt x="1215472" y="1702176"/>
                </a:cubicBezTo>
                <a:cubicBezTo>
                  <a:pt x="1216265" y="1716067"/>
                  <a:pt x="1194041" y="1730355"/>
                  <a:pt x="1189279" y="1745038"/>
                </a:cubicBezTo>
                <a:cubicBezTo>
                  <a:pt x="1184517" y="1759721"/>
                  <a:pt x="1193647" y="1781546"/>
                  <a:pt x="1186900" y="1790277"/>
                </a:cubicBezTo>
                <a:cubicBezTo>
                  <a:pt x="1180153" y="1799008"/>
                  <a:pt x="1168245" y="1797425"/>
                  <a:pt x="1160704" y="1804569"/>
                </a:cubicBezTo>
                <a:cubicBezTo>
                  <a:pt x="1153163" y="1811714"/>
                  <a:pt x="1153162" y="1832748"/>
                  <a:pt x="1148797" y="1840288"/>
                </a:cubicBezTo>
                <a:cubicBezTo>
                  <a:pt x="1144432" y="1847828"/>
                  <a:pt x="1134910" y="1842666"/>
                  <a:pt x="1134513" y="1849810"/>
                </a:cubicBezTo>
                <a:cubicBezTo>
                  <a:pt x="1134116" y="1856954"/>
                  <a:pt x="1140463" y="1864498"/>
                  <a:pt x="1139272" y="1876007"/>
                </a:cubicBezTo>
                <a:cubicBezTo>
                  <a:pt x="1138081" y="1887516"/>
                  <a:pt x="1125384" y="1901005"/>
                  <a:pt x="1127368" y="1918864"/>
                </a:cubicBezTo>
                <a:cubicBezTo>
                  <a:pt x="1129352" y="1936723"/>
                  <a:pt x="1134114" y="1965700"/>
                  <a:pt x="1144035" y="1978401"/>
                </a:cubicBezTo>
                <a:cubicBezTo>
                  <a:pt x="1153956" y="1991102"/>
                  <a:pt x="1187691" y="1975624"/>
                  <a:pt x="1198804" y="1980782"/>
                </a:cubicBezTo>
                <a:cubicBezTo>
                  <a:pt x="1209917" y="1985940"/>
                  <a:pt x="1210315" y="1998240"/>
                  <a:pt x="1210712" y="2009352"/>
                </a:cubicBezTo>
                <a:cubicBezTo>
                  <a:pt x="1211109" y="2020464"/>
                  <a:pt x="1201582" y="2054600"/>
                  <a:pt x="1189279" y="2061744"/>
                </a:cubicBezTo>
                <a:cubicBezTo>
                  <a:pt x="1176976" y="2068888"/>
                  <a:pt x="1162688" y="2055395"/>
                  <a:pt x="1141654" y="2052219"/>
                </a:cubicBezTo>
                <a:cubicBezTo>
                  <a:pt x="1120620" y="2049043"/>
                  <a:pt x="1080933" y="2045468"/>
                  <a:pt x="1063074" y="2042690"/>
                </a:cubicBezTo>
                <a:cubicBezTo>
                  <a:pt x="1045215" y="2039912"/>
                  <a:pt x="1041641" y="2035551"/>
                  <a:pt x="1029735" y="2035551"/>
                </a:cubicBezTo>
                <a:cubicBezTo>
                  <a:pt x="1017829" y="2035551"/>
                  <a:pt x="1001955" y="2041102"/>
                  <a:pt x="991636" y="2042689"/>
                </a:cubicBezTo>
                <a:cubicBezTo>
                  <a:pt x="981317" y="2044277"/>
                  <a:pt x="976554" y="2052616"/>
                  <a:pt x="963060" y="2052219"/>
                </a:cubicBezTo>
                <a:cubicBezTo>
                  <a:pt x="949566" y="2051822"/>
                  <a:pt x="922183" y="2043086"/>
                  <a:pt x="910674" y="2040308"/>
                </a:cubicBezTo>
                <a:cubicBezTo>
                  <a:pt x="899165" y="2037530"/>
                  <a:pt x="903132" y="2025231"/>
                  <a:pt x="896385" y="2028407"/>
                </a:cubicBezTo>
                <a:cubicBezTo>
                  <a:pt x="889638" y="2031583"/>
                  <a:pt x="874557" y="2046266"/>
                  <a:pt x="870191" y="2059363"/>
                </a:cubicBezTo>
                <a:cubicBezTo>
                  <a:pt x="865825" y="2072460"/>
                  <a:pt x="867810" y="2087542"/>
                  <a:pt x="867810" y="2102226"/>
                </a:cubicBezTo>
                <a:cubicBezTo>
                  <a:pt x="867810" y="2116910"/>
                  <a:pt x="873765" y="2140322"/>
                  <a:pt x="870193" y="2147466"/>
                </a:cubicBezTo>
                <a:cubicBezTo>
                  <a:pt x="866621" y="2154610"/>
                  <a:pt x="856301" y="2145882"/>
                  <a:pt x="848760" y="2149851"/>
                </a:cubicBezTo>
                <a:cubicBezTo>
                  <a:pt x="841219" y="2153820"/>
                  <a:pt x="839633" y="2170883"/>
                  <a:pt x="824949" y="2171279"/>
                </a:cubicBezTo>
                <a:cubicBezTo>
                  <a:pt x="810265" y="2171675"/>
                  <a:pt x="783673" y="2160958"/>
                  <a:pt x="770179" y="2154608"/>
                </a:cubicBezTo>
                <a:cubicBezTo>
                  <a:pt x="756685" y="2148259"/>
                  <a:pt x="770179" y="2128419"/>
                  <a:pt x="763035" y="2121276"/>
                </a:cubicBezTo>
                <a:cubicBezTo>
                  <a:pt x="755891" y="2114133"/>
                  <a:pt x="738825" y="2111355"/>
                  <a:pt x="727316" y="2104608"/>
                </a:cubicBezTo>
                <a:cubicBezTo>
                  <a:pt x="715807" y="2097861"/>
                  <a:pt x="690010" y="2091511"/>
                  <a:pt x="674929" y="2092701"/>
                </a:cubicBezTo>
                <a:cubicBezTo>
                  <a:pt x="659848" y="2093891"/>
                  <a:pt x="653499" y="2118099"/>
                  <a:pt x="636831" y="2118892"/>
                </a:cubicBezTo>
                <a:cubicBezTo>
                  <a:pt x="620163" y="2119685"/>
                  <a:pt x="605478" y="2122859"/>
                  <a:pt x="591587" y="2118890"/>
                </a:cubicBezTo>
                <a:cubicBezTo>
                  <a:pt x="577696" y="2114921"/>
                  <a:pt x="563012" y="2101428"/>
                  <a:pt x="553487" y="2095078"/>
                </a:cubicBezTo>
                <a:cubicBezTo>
                  <a:pt x="543962" y="2088728"/>
                  <a:pt x="539596" y="2089125"/>
                  <a:pt x="534437" y="2080791"/>
                </a:cubicBezTo>
                <a:cubicBezTo>
                  <a:pt x="529278" y="2072457"/>
                  <a:pt x="524912" y="2058170"/>
                  <a:pt x="522531" y="2045073"/>
                </a:cubicBezTo>
                <a:cubicBezTo>
                  <a:pt x="520150" y="2031976"/>
                  <a:pt x="514990" y="2012529"/>
                  <a:pt x="513006" y="1999829"/>
                </a:cubicBezTo>
                <a:cubicBezTo>
                  <a:pt x="511022" y="1987129"/>
                  <a:pt x="520546" y="1974030"/>
                  <a:pt x="510624" y="1968871"/>
                </a:cubicBezTo>
                <a:cubicBezTo>
                  <a:pt x="500702" y="1963712"/>
                  <a:pt x="472128" y="1974031"/>
                  <a:pt x="460618" y="1971254"/>
                </a:cubicBezTo>
                <a:cubicBezTo>
                  <a:pt x="449108" y="1968477"/>
                  <a:pt x="439978" y="1965304"/>
                  <a:pt x="434422" y="1959351"/>
                </a:cubicBezTo>
                <a:cubicBezTo>
                  <a:pt x="428866" y="1953398"/>
                  <a:pt x="437203" y="1941092"/>
                  <a:pt x="427282" y="1935535"/>
                </a:cubicBezTo>
                <a:cubicBezTo>
                  <a:pt x="417361" y="1929978"/>
                  <a:pt x="389578" y="1930771"/>
                  <a:pt x="382037" y="1918865"/>
                </a:cubicBezTo>
                <a:cubicBezTo>
                  <a:pt x="374496" y="1906959"/>
                  <a:pt x="370527" y="1880766"/>
                  <a:pt x="367749" y="1868860"/>
                </a:cubicBezTo>
                <a:cubicBezTo>
                  <a:pt x="364971" y="1856954"/>
                  <a:pt x="372512" y="1857747"/>
                  <a:pt x="365368" y="1847428"/>
                </a:cubicBezTo>
                <a:cubicBezTo>
                  <a:pt x="358225" y="1837109"/>
                  <a:pt x="346716" y="1813694"/>
                  <a:pt x="334413" y="1802185"/>
                </a:cubicBezTo>
                <a:cubicBezTo>
                  <a:pt x="322110" y="1790676"/>
                  <a:pt x="304249" y="1787897"/>
                  <a:pt x="291549" y="1778372"/>
                </a:cubicBezTo>
                <a:cubicBezTo>
                  <a:pt x="278849" y="1768847"/>
                  <a:pt x="261388" y="1756148"/>
                  <a:pt x="248688" y="1749798"/>
                </a:cubicBezTo>
                <a:cubicBezTo>
                  <a:pt x="235988" y="1743448"/>
                  <a:pt x="218524" y="1750194"/>
                  <a:pt x="215349" y="1740272"/>
                </a:cubicBezTo>
                <a:cubicBezTo>
                  <a:pt x="212174" y="1730350"/>
                  <a:pt x="219318" y="1698995"/>
                  <a:pt x="217731" y="1695026"/>
                </a:cubicBezTo>
                <a:cubicBezTo>
                  <a:pt x="216144" y="1691057"/>
                  <a:pt x="181218" y="1701775"/>
                  <a:pt x="174868" y="1709316"/>
                </a:cubicBezTo>
                <a:cubicBezTo>
                  <a:pt x="168518" y="1716857"/>
                  <a:pt x="185981" y="1734319"/>
                  <a:pt x="186775" y="1742654"/>
                </a:cubicBezTo>
                <a:cubicBezTo>
                  <a:pt x="187569" y="1750989"/>
                  <a:pt x="185981" y="1760911"/>
                  <a:pt x="179631" y="1759323"/>
                </a:cubicBezTo>
                <a:cubicBezTo>
                  <a:pt x="173281" y="1757736"/>
                  <a:pt x="156215" y="1737098"/>
                  <a:pt x="141531" y="1730748"/>
                </a:cubicBezTo>
                <a:cubicBezTo>
                  <a:pt x="126847" y="1724398"/>
                  <a:pt x="114941" y="1731938"/>
                  <a:pt x="98669" y="1728366"/>
                </a:cubicBezTo>
                <a:cubicBezTo>
                  <a:pt x="82397" y="1724794"/>
                  <a:pt x="57393" y="1711698"/>
                  <a:pt x="43899" y="1709316"/>
                </a:cubicBezTo>
                <a:cubicBezTo>
                  <a:pt x="30405" y="1706934"/>
                  <a:pt x="15719" y="1716060"/>
                  <a:pt x="10560" y="1706932"/>
                </a:cubicBezTo>
                <a:cubicBezTo>
                  <a:pt x="5401" y="1697804"/>
                  <a:pt x="-2932" y="1677963"/>
                  <a:pt x="1037" y="1654548"/>
                </a:cubicBezTo>
                <a:cubicBezTo>
                  <a:pt x="5006" y="1631133"/>
                  <a:pt x="24452" y="1587872"/>
                  <a:pt x="34374" y="1566441"/>
                </a:cubicBezTo>
                <a:cubicBezTo>
                  <a:pt x="44296" y="1545010"/>
                  <a:pt x="51043" y="1533500"/>
                  <a:pt x="60568" y="1518816"/>
                </a:cubicBezTo>
                <a:cubicBezTo>
                  <a:pt x="70093" y="1504132"/>
                  <a:pt x="74062" y="1486669"/>
                  <a:pt x="81999" y="1471191"/>
                </a:cubicBezTo>
                <a:cubicBezTo>
                  <a:pt x="89936" y="1455713"/>
                  <a:pt x="99066" y="1442219"/>
                  <a:pt x="108194" y="1433091"/>
                </a:cubicBezTo>
                <a:cubicBezTo>
                  <a:pt x="117322" y="1423963"/>
                  <a:pt x="141134" y="1433488"/>
                  <a:pt x="146293" y="1423566"/>
                </a:cubicBezTo>
                <a:cubicBezTo>
                  <a:pt x="151452" y="1413644"/>
                  <a:pt x="133991" y="1413645"/>
                  <a:pt x="153438" y="1387848"/>
                </a:cubicBezTo>
                <a:cubicBezTo>
                  <a:pt x="172885" y="1362051"/>
                  <a:pt x="247100" y="1308870"/>
                  <a:pt x="262975" y="1268785"/>
                </a:cubicBezTo>
                <a:cubicBezTo>
                  <a:pt x="278850" y="1228700"/>
                  <a:pt x="289962" y="1160039"/>
                  <a:pt x="286787" y="1130670"/>
                </a:cubicBezTo>
                <a:cubicBezTo>
                  <a:pt x="283612" y="1101301"/>
                  <a:pt x="297106" y="1065188"/>
                  <a:pt x="282025" y="1049710"/>
                </a:cubicBezTo>
                <a:cubicBezTo>
                  <a:pt x="266944" y="1034232"/>
                  <a:pt x="212175" y="1053282"/>
                  <a:pt x="196300" y="1037804"/>
                </a:cubicBezTo>
                <a:cubicBezTo>
                  <a:pt x="180425" y="1022326"/>
                  <a:pt x="181219" y="981447"/>
                  <a:pt x="179632" y="956841"/>
                </a:cubicBezTo>
                <a:cubicBezTo>
                  <a:pt x="178045" y="932235"/>
                  <a:pt x="193125" y="907628"/>
                  <a:pt x="186775" y="890166"/>
                </a:cubicBezTo>
                <a:cubicBezTo>
                  <a:pt x="180425" y="872704"/>
                  <a:pt x="157803" y="866751"/>
                  <a:pt x="148675" y="852066"/>
                </a:cubicBezTo>
                <a:cubicBezTo>
                  <a:pt x="139547" y="837382"/>
                  <a:pt x="132403" y="828253"/>
                  <a:pt x="127244" y="811584"/>
                </a:cubicBezTo>
                <a:cubicBezTo>
                  <a:pt x="122085" y="794915"/>
                  <a:pt x="122704" y="773747"/>
                  <a:pt x="117719" y="752054"/>
                </a:cubicBezTo>
                <a:cubicBezTo>
                  <a:pt x="103606" y="715676"/>
                  <a:pt x="106463" y="698888"/>
                  <a:pt x="102097" y="671900"/>
                </a:cubicBezTo>
                <a:close/>
              </a:path>
            </a:pathLst>
          </a:custGeom>
          <a:solidFill>
            <a:srgbClr val="433F36">
              <a:alpha val="60000"/>
            </a:srgbClr>
          </a:solid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6" name="Прямокутник 15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Європа в 1810 р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grpSp>
        <p:nvGrpSpPr>
          <p:cNvPr id="17" name="Групувати 16"/>
          <p:cNvGrpSpPr/>
          <p:nvPr/>
        </p:nvGrpSpPr>
        <p:grpSpPr>
          <a:xfrm>
            <a:off x="13587" y="-50656"/>
            <a:ext cx="6642521" cy="7028034"/>
            <a:chOff x="13587" y="-50656"/>
            <a:chExt cx="6642521" cy="7028034"/>
          </a:xfrm>
        </p:grpSpPr>
        <p:sp>
          <p:nvSpPr>
            <p:cNvPr id="18" name="Полілінія 17"/>
            <p:cNvSpPr/>
            <p:nvPr/>
          </p:nvSpPr>
          <p:spPr>
            <a:xfrm>
              <a:off x="13587" y="883918"/>
              <a:ext cx="6642521" cy="6093460"/>
            </a:xfrm>
            <a:custGeom>
              <a:avLst/>
              <a:gdLst>
                <a:gd name="connsiteX0" fmla="*/ 6383230 w 6463278"/>
                <a:gd name="connsiteY0" fmla="*/ 0 h 3726180"/>
                <a:gd name="connsiteX1" fmla="*/ 6459430 w 6463278"/>
                <a:gd name="connsiteY1" fmla="*/ 236220 h 3726180"/>
                <a:gd name="connsiteX2" fmla="*/ 6276550 w 6463278"/>
                <a:gd name="connsiteY2" fmla="*/ 762000 h 3726180"/>
                <a:gd name="connsiteX3" fmla="*/ 5895550 w 6463278"/>
                <a:gd name="connsiteY3" fmla="*/ 967740 h 3726180"/>
                <a:gd name="connsiteX4" fmla="*/ 5666950 w 6463278"/>
                <a:gd name="connsiteY4" fmla="*/ 1181100 h 3726180"/>
                <a:gd name="connsiteX5" fmla="*/ 5438350 w 6463278"/>
                <a:gd name="connsiteY5" fmla="*/ 1066800 h 3726180"/>
                <a:gd name="connsiteX6" fmla="*/ 5301190 w 6463278"/>
                <a:gd name="connsiteY6" fmla="*/ 944880 h 3726180"/>
                <a:gd name="connsiteX7" fmla="*/ 5362150 w 6463278"/>
                <a:gd name="connsiteY7" fmla="*/ 807720 h 3726180"/>
                <a:gd name="connsiteX8" fmla="*/ 5270710 w 6463278"/>
                <a:gd name="connsiteY8" fmla="*/ 579120 h 3726180"/>
                <a:gd name="connsiteX9" fmla="*/ 5186890 w 6463278"/>
                <a:gd name="connsiteY9" fmla="*/ 342900 h 3726180"/>
                <a:gd name="connsiteX10" fmla="*/ 5095450 w 6463278"/>
                <a:gd name="connsiteY10" fmla="*/ 114300 h 3726180"/>
                <a:gd name="connsiteX11" fmla="*/ 4623010 w 6463278"/>
                <a:gd name="connsiteY11" fmla="*/ 190500 h 3726180"/>
                <a:gd name="connsiteX12" fmla="*/ 4402030 w 6463278"/>
                <a:gd name="connsiteY12" fmla="*/ 693420 h 3726180"/>
                <a:gd name="connsiteX13" fmla="*/ 4402030 w 6463278"/>
                <a:gd name="connsiteY13" fmla="*/ 1120140 h 3726180"/>
                <a:gd name="connsiteX14" fmla="*/ 3967690 w 6463278"/>
                <a:gd name="connsiteY14" fmla="*/ 1165860 h 3726180"/>
                <a:gd name="connsiteX15" fmla="*/ 3510490 w 6463278"/>
                <a:gd name="connsiteY15" fmla="*/ 1539240 h 3726180"/>
                <a:gd name="connsiteX16" fmla="*/ 3159970 w 6463278"/>
                <a:gd name="connsiteY16" fmla="*/ 1699260 h 3726180"/>
                <a:gd name="connsiteX17" fmla="*/ 2946610 w 6463278"/>
                <a:gd name="connsiteY17" fmla="*/ 1790700 h 3726180"/>
                <a:gd name="connsiteX18" fmla="*/ 2634190 w 6463278"/>
                <a:gd name="connsiteY18" fmla="*/ 1798320 h 3726180"/>
                <a:gd name="connsiteX19" fmla="*/ 2321770 w 6463278"/>
                <a:gd name="connsiteY19" fmla="*/ 1760220 h 3726180"/>
                <a:gd name="connsiteX20" fmla="*/ 2184610 w 6463278"/>
                <a:gd name="connsiteY20" fmla="*/ 1851660 h 3726180"/>
                <a:gd name="connsiteX21" fmla="*/ 1742650 w 6463278"/>
                <a:gd name="connsiteY21" fmla="*/ 1805940 h 3726180"/>
                <a:gd name="connsiteX22" fmla="*/ 1666450 w 6463278"/>
                <a:gd name="connsiteY22" fmla="*/ 2286000 h 3726180"/>
                <a:gd name="connsiteX23" fmla="*/ 2024590 w 6463278"/>
                <a:gd name="connsiteY23" fmla="*/ 2667000 h 3726180"/>
                <a:gd name="connsiteX24" fmla="*/ 1887430 w 6463278"/>
                <a:gd name="connsiteY24" fmla="*/ 3246120 h 3726180"/>
                <a:gd name="connsiteX25" fmla="*/ 1613110 w 6463278"/>
                <a:gd name="connsiteY25" fmla="*/ 3230880 h 3726180"/>
                <a:gd name="connsiteX26" fmla="*/ 1117810 w 6463278"/>
                <a:gd name="connsiteY26" fmla="*/ 2933700 h 3726180"/>
                <a:gd name="connsiteX27" fmla="*/ 614890 w 6463278"/>
                <a:gd name="connsiteY27" fmla="*/ 2773680 h 3726180"/>
                <a:gd name="connsiteX28" fmla="*/ 233890 w 6463278"/>
                <a:gd name="connsiteY28" fmla="*/ 2857500 h 3726180"/>
                <a:gd name="connsiteX29" fmla="*/ 20530 w 6463278"/>
                <a:gd name="connsiteY29" fmla="*/ 3634740 h 3726180"/>
                <a:gd name="connsiteX30" fmla="*/ 20530 w 6463278"/>
                <a:gd name="connsiteY30" fmla="*/ 3680460 h 3726180"/>
                <a:gd name="connsiteX0" fmla="*/ 6758445 w 6838493"/>
                <a:gd name="connsiteY0" fmla="*/ 0 h 4913906"/>
                <a:gd name="connsiteX1" fmla="*/ 6834645 w 6838493"/>
                <a:gd name="connsiteY1" fmla="*/ 236220 h 4913906"/>
                <a:gd name="connsiteX2" fmla="*/ 6651765 w 6838493"/>
                <a:gd name="connsiteY2" fmla="*/ 762000 h 4913906"/>
                <a:gd name="connsiteX3" fmla="*/ 6270765 w 6838493"/>
                <a:gd name="connsiteY3" fmla="*/ 967740 h 4913906"/>
                <a:gd name="connsiteX4" fmla="*/ 6042165 w 6838493"/>
                <a:gd name="connsiteY4" fmla="*/ 1181100 h 4913906"/>
                <a:gd name="connsiteX5" fmla="*/ 5813565 w 6838493"/>
                <a:gd name="connsiteY5" fmla="*/ 1066800 h 4913906"/>
                <a:gd name="connsiteX6" fmla="*/ 5676405 w 6838493"/>
                <a:gd name="connsiteY6" fmla="*/ 944880 h 4913906"/>
                <a:gd name="connsiteX7" fmla="*/ 5737365 w 6838493"/>
                <a:gd name="connsiteY7" fmla="*/ 807720 h 4913906"/>
                <a:gd name="connsiteX8" fmla="*/ 5645925 w 6838493"/>
                <a:gd name="connsiteY8" fmla="*/ 579120 h 4913906"/>
                <a:gd name="connsiteX9" fmla="*/ 5562105 w 6838493"/>
                <a:gd name="connsiteY9" fmla="*/ 342900 h 4913906"/>
                <a:gd name="connsiteX10" fmla="*/ 5470665 w 6838493"/>
                <a:gd name="connsiteY10" fmla="*/ 114300 h 4913906"/>
                <a:gd name="connsiteX11" fmla="*/ 4998225 w 6838493"/>
                <a:gd name="connsiteY11" fmla="*/ 190500 h 4913906"/>
                <a:gd name="connsiteX12" fmla="*/ 4777245 w 6838493"/>
                <a:gd name="connsiteY12" fmla="*/ 693420 h 4913906"/>
                <a:gd name="connsiteX13" fmla="*/ 4777245 w 6838493"/>
                <a:gd name="connsiteY13" fmla="*/ 1120140 h 4913906"/>
                <a:gd name="connsiteX14" fmla="*/ 4342905 w 6838493"/>
                <a:gd name="connsiteY14" fmla="*/ 1165860 h 4913906"/>
                <a:gd name="connsiteX15" fmla="*/ 3885705 w 6838493"/>
                <a:gd name="connsiteY15" fmla="*/ 1539240 h 4913906"/>
                <a:gd name="connsiteX16" fmla="*/ 3535185 w 6838493"/>
                <a:gd name="connsiteY16" fmla="*/ 1699260 h 4913906"/>
                <a:gd name="connsiteX17" fmla="*/ 3321825 w 6838493"/>
                <a:gd name="connsiteY17" fmla="*/ 1790700 h 4913906"/>
                <a:gd name="connsiteX18" fmla="*/ 3009405 w 6838493"/>
                <a:gd name="connsiteY18" fmla="*/ 1798320 h 4913906"/>
                <a:gd name="connsiteX19" fmla="*/ 2696985 w 6838493"/>
                <a:gd name="connsiteY19" fmla="*/ 1760220 h 4913906"/>
                <a:gd name="connsiteX20" fmla="*/ 2559825 w 6838493"/>
                <a:gd name="connsiteY20" fmla="*/ 1851660 h 4913906"/>
                <a:gd name="connsiteX21" fmla="*/ 2117865 w 6838493"/>
                <a:gd name="connsiteY21" fmla="*/ 1805940 h 4913906"/>
                <a:gd name="connsiteX22" fmla="*/ 2041665 w 6838493"/>
                <a:gd name="connsiteY22" fmla="*/ 2286000 h 4913906"/>
                <a:gd name="connsiteX23" fmla="*/ 2399805 w 6838493"/>
                <a:gd name="connsiteY23" fmla="*/ 2667000 h 4913906"/>
                <a:gd name="connsiteX24" fmla="*/ 2262645 w 6838493"/>
                <a:gd name="connsiteY24" fmla="*/ 3246120 h 4913906"/>
                <a:gd name="connsiteX25" fmla="*/ 1988325 w 6838493"/>
                <a:gd name="connsiteY25" fmla="*/ 3230880 h 4913906"/>
                <a:gd name="connsiteX26" fmla="*/ 1493025 w 6838493"/>
                <a:gd name="connsiteY26" fmla="*/ 2933700 h 4913906"/>
                <a:gd name="connsiteX27" fmla="*/ 990105 w 6838493"/>
                <a:gd name="connsiteY27" fmla="*/ 2773680 h 4913906"/>
                <a:gd name="connsiteX28" fmla="*/ 609105 w 6838493"/>
                <a:gd name="connsiteY28" fmla="*/ 2857500 h 4913906"/>
                <a:gd name="connsiteX29" fmla="*/ 395745 w 6838493"/>
                <a:gd name="connsiteY29" fmla="*/ 3634740 h 4913906"/>
                <a:gd name="connsiteX30" fmla="*/ 6364745 w 6838493"/>
                <a:gd name="connsiteY30" fmla="*/ 4912360 h 4913906"/>
                <a:gd name="connsiteX0" fmla="*/ 6690422 w 6770470"/>
                <a:gd name="connsiteY0" fmla="*/ 0 h 4912360"/>
                <a:gd name="connsiteX1" fmla="*/ 6766622 w 6770470"/>
                <a:gd name="connsiteY1" fmla="*/ 236220 h 4912360"/>
                <a:gd name="connsiteX2" fmla="*/ 6583742 w 6770470"/>
                <a:gd name="connsiteY2" fmla="*/ 762000 h 4912360"/>
                <a:gd name="connsiteX3" fmla="*/ 6202742 w 6770470"/>
                <a:gd name="connsiteY3" fmla="*/ 967740 h 4912360"/>
                <a:gd name="connsiteX4" fmla="*/ 5974142 w 6770470"/>
                <a:gd name="connsiteY4" fmla="*/ 1181100 h 4912360"/>
                <a:gd name="connsiteX5" fmla="*/ 5745542 w 6770470"/>
                <a:gd name="connsiteY5" fmla="*/ 1066800 h 4912360"/>
                <a:gd name="connsiteX6" fmla="*/ 5608382 w 6770470"/>
                <a:gd name="connsiteY6" fmla="*/ 944880 h 4912360"/>
                <a:gd name="connsiteX7" fmla="*/ 5669342 w 6770470"/>
                <a:gd name="connsiteY7" fmla="*/ 807720 h 4912360"/>
                <a:gd name="connsiteX8" fmla="*/ 5577902 w 6770470"/>
                <a:gd name="connsiteY8" fmla="*/ 579120 h 4912360"/>
                <a:gd name="connsiteX9" fmla="*/ 5494082 w 6770470"/>
                <a:gd name="connsiteY9" fmla="*/ 342900 h 4912360"/>
                <a:gd name="connsiteX10" fmla="*/ 5402642 w 6770470"/>
                <a:gd name="connsiteY10" fmla="*/ 114300 h 4912360"/>
                <a:gd name="connsiteX11" fmla="*/ 4930202 w 6770470"/>
                <a:gd name="connsiteY11" fmla="*/ 190500 h 4912360"/>
                <a:gd name="connsiteX12" fmla="*/ 4709222 w 6770470"/>
                <a:gd name="connsiteY12" fmla="*/ 693420 h 4912360"/>
                <a:gd name="connsiteX13" fmla="*/ 4709222 w 6770470"/>
                <a:gd name="connsiteY13" fmla="*/ 1120140 h 4912360"/>
                <a:gd name="connsiteX14" fmla="*/ 4274882 w 6770470"/>
                <a:gd name="connsiteY14" fmla="*/ 1165860 h 4912360"/>
                <a:gd name="connsiteX15" fmla="*/ 3817682 w 6770470"/>
                <a:gd name="connsiteY15" fmla="*/ 1539240 h 4912360"/>
                <a:gd name="connsiteX16" fmla="*/ 3467162 w 6770470"/>
                <a:gd name="connsiteY16" fmla="*/ 1699260 h 4912360"/>
                <a:gd name="connsiteX17" fmla="*/ 3253802 w 6770470"/>
                <a:gd name="connsiteY17" fmla="*/ 1790700 h 4912360"/>
                <a:gd name="connsiteX18" fmla="*/ 2941382 w 6770470"/>
                <a:gd name="connsiteY18" fmla="*/ 1798320 h 4912360"/>
                <a:gd name="connsiteX19" fmla="*/ 2628962 w 6770470"/>
                <a:gd name="connsiteY19" fmla="*/ 1760220 h 4912360"/>
                <a:gd name="connsiteX20" fmla="*/ 2491802 w 6770470"/>
                <a:gd name="connsiteY20" fmla="*/ 1851660 h 4912360"/>
                <a:gd name="connsiteX21" fmla="*/ 2049842 w 6770470"/>
                <a:gd name="connsiteY21" fmla="*/ 1805940 h 4912360"/>
                <a:gd name="connsiteX22" fmla="*/ 1973642 w 6770470"/>
                <a:gd name="connsiteY22" fmla="*/ 2286000 h 4912360"/>
                <a:gd name="connsiteX23" fmla="*/ 2331782 w 6770470"/>
                <a:gd name="connsiteY23" fmla="*/ 2667000 h 4912360"/>
                <a:gd name="connsiteX24" fmla="*/ 2194622 w 6770470"/>
                <a:gd name="connsiteY24" fmla="*/ 3246120 h 4912360"/>
                <a:gd name="connsiteX25" fmla="*/ 1920302 w 6770470"/>
                <a:gd name="connsiteY25" fmla="*/ 3230880 h 4912360"/>
                <a:gd name="connsiteX26" fmla="*/ 1425002 w 6770470"/>
                <a:gd name="connsiteY26" fmla="*/ 2933700 h 4912360"/>
                <a:gd name="connsiteX27" fmla="*/ 922082 w 6770470"/>
                <a:gd name="connsiteY27" fmla="*/ 2773680 h 4912360"/>
                <a:gd name="connsiteX28" fmla="*/ 541082 w 6770470"/>
                <a:gd name="connsiteY28" fmla="*/ 2857500 h 4912360"/>
                <a:gd name="connsiteX29" fmla="*/ 327722 w 6770470"/>
                <a:gd name="connsiteY29" fmla="*/ 3634740 h 4912360"/>
                <a:gd name="connsiteX30" fmla="*/ 5372163 w 6770470"/>
                <a:gd name="connsiteY30" fmla="*/ 4069080 h 4912360"/>
                <a:gd name="connsiteX31" fmla="*/ 6296722 w 6770470"/>
                <a:gd name="connsiteY31" fmla="*/ 4912360 h 4912360"/>
                <a:gd name="connsiteX0" fmla="*/ 6746475 w 6826523"/>
                <a:gd name="connsiteY0" fmla="*/ 0 h 5798240"/>
                <a:gd name="connsiteX1" fmla="*/ 6822675 w 6826523"/>
                <a:gd name="connsiteY1" fmla="*/ 236220 h 5798240"/>
                <a:gd name="connsiteX2" fmla="*/ 6639795 w 6826523"/>
                <a:gd name="connsiteY2" fmla="*/ 762000 h 5798240"/>
                <a:gd name="connsiteX3" fmla="*/ 6258795 w 6826523"/>
                <a:gd name="connsiteY3" fmla="*/ 967740 h 5798240"/>
                <a:gd name="connsiteX4" fmla="*/ 6030195 w 6826523"/>
                <a:gd name="connsiteY4" fmla="*/ 1181100 h 5798240"/>
                <a:gd name="connsiteX5" fmla="*/ 5801595 w 6826523"/>
                <a:gd name="connsiteY5" fmla="*/ 1066800 h 5798240"/>
                <a:gd name="connsiteX6" fmla="*/ 5664435 w 6826523"/>
                <a:gd name="connsiteY6" fmla="*/ 944880 h 5798240"/>
                <a:gd name="connsiteX7" fmla="*/ 5725395 w 6826523"/>
                <a:gd name="connsiteY7" fmla="*/ 807720 h 5798240"/>
                <a:gd name="connsiteX8" fmla="*/ 5633955 w 6826523"/>
                <a:gd name="connsiteY8" fmla="*/ 579120 h 5798240"/>
                <a:gd name="connsiteX9" fmla="*/ 5550135 w 6826523"/>
                <a:gd name="connsiteY9" fmla="*/ 342900 h 5798240"/>
                <a:gd name="connsiteX10" fmla="*/ 5458695 w 6826523"/>
                <a:gd name="connsiteY10" fmla="*/ 114300 h 5798240"/>
                <a:gd name="connsiteX11" fmla="*/ 4986255 w 6826523"/>
                <a:gd name="connsiteY11" fmla="*/ 190500 h 5798240"/>
                <a:gd name="connsiteX12" fmla="*/ 4765275 w 6826523"/>
                <a:gd name="connsiteY12" fmla="*/ 693420 h 5798240"/>
                <a:gd name="connsiteX13" fmla="*/ 4765275 w 6826523"/>
                <a:gd name="connsiteY13" fmla="*/ 1120140 h 5798240"/>
                <a:gd name="connsiteX14" fmla="*/ 4330935 w 6826523"/>
                <a:gd name="connsiteY14" fmla="*/ 1165860 h 5798240"/>
                <a:gd name="connsiteX15" fmla="*/ 3873735 w 6826523"/>
                <a:gd name="connsiteY15" fmla="*/ 1539240 h 5798240"/>
                <a:gd name="connsiteX16" fmla="*/ 3523215 w 6826523"/>
                <a:gd name="connsiteY16" fmla="*/ 1699260 h 5798240"/>
                <a:gd name="connsiteX17" fmla="*/ 3309855 w 6826523"/>
                <a:gd name="connsiteY17" fmla="*/ 1790700 h 5798240"/>
                <a:gd name="connsiteX18" fmla="*/ 2997435 w 6826523"/>
                <a:gd name="connsiteY18" fmla="*/ 1798320 h 5798240"/>
                <a:gd name="connsiteX19" fmla="*/ 2685015 w 6826523"/>
                <a:gd name="connsiteY19" fmla="*/ 1760220 h 5798240"/>
                <a:gd name="connsiteX20" fmla="*/ 2547855 w 6826523"/>
                <a:gd name="connsiteY20" fmla="*/ 1851660 h 5798240"/>
                <a:gd name="connsiteX21" fmla="*/ 2105895 w 6826523"/>
                <a:gd name="connsiteY21" fmla="*/ 1805940 h 5798240"/>
                <a:gd name="connsiteX22" fmla="*/ 2029695 w 6826523"/>
                <a:gd name="connsiteY22" fmla="*/ 2286000 h 5798240"/>
                <a:gd name="connsiteX23" fmla="*/ 2387835 w 6826523"/>
                <a:gd name="connsiteY23" fmla="*/ 2667000 h 5798240"/>
                <a:gd name="connsiteX24" fmla="*/ 2250675 w 6826523"/>
                <a:gd name="connsiteY24" fmla="*/ 3246120 h 5798240"/>
                <a:gd name="connsiteX25" fmla="*/ 1976355 w 6826523"/>
                <a:gd name="connsiteY25" fmla="*/ 3230880 h 5798240"/>
                <a:gd name="connsiteX26" fmla="*/ 1481055 w 6826523"/>
                <a:gd name="connsiteY26" fmla="*/ 2933700 h 5798240"/>
                <a:gd name="connsiteX27" fmla="*/ 978135 w 6826523"/>
                <a:gd name="connsiteY27" fmla="*/ 2773680 h 5798240"/>
                <a:gd name="connsiteX28" fmla="*/ 597135 w 6826523"/>
                <a:gd name="connsiteY28" fmla="*/ 2857500 h 5798240"/>
                <a:gd name="connsiteX29" fmla="*/ 383775 w 6826523"/>
                <a:gd name="connsiteY29" fmla="*/ 3634740 h 5798240"/>
                <a:gd name="connsiteX30" fmla="*/ 6190215 w 6826523"/>
                <a:gd name="connsiteY30" fmla="*/ 5796280 h 5798240"/>
                <a:gd name="connsiteX31" fmla="*/ 5428216 w 6826523"/>
                <a:gd name="connsiteY31" fmla="*/ 4069080 h 5798240"/>
                <a:gd name="connsiteX32" fmla="*/ 6352775 w 6826523"/>
                <a:gd name="connsiteY32" fmla="*/ 4912360 h 5798240"/>
                <a:gd name="connsiteX0" fmla="*/ 6703492 w 6783540"/>
                <a:gd name="connsiteY0" fmla="*/ 0 h 6106598"/>
                <a:gd name="connsiteX1" fmla="*/ 6779692 w 6783540"/>
                <a:gd name="connsiteY1" fmla="*/ 236220 h 6106598"/>
                <a:gd name="connsiteX2" fmla="*/ 6596812 w 6783540"/>
                <a:gd name="connsiteY2" fmla="*/ 762000 h 6106598"/>
                <a:gd name="connsiteX3" fmla="*/ 6215812 w 6783540"/>
                <a:gd name="connsiteY3" fmla="*/ 967740 h 6106598"/>
                <a:gd name="connsiteX4" fmla="*/ 5987212 w 6783540"/>
                <a:gd name="connsiteY4" fmla="*/ 1181100 h 6106598"/>
                <a:gd name="connsiteX5" fmla="*/ 5758612 w 6783540"/>
                <a:gd name="connsiteY5" fmla="*/ 1066800 h 6106598"/>
                <a:gd name="connsiteX6" fmla="*/ 5621452 w 6783540"/>
                <a:gd name="connsiteY6" fmla="*/ 944880 h 6106598"/>
                <a:gd name="connsiteX7" fmla="*/ 5682412 w 6783540"/>
                <a:gd name="connsiteY7" fmla="*/ 807720 h 6106598"/>
                <a:gd name="connsiteX8" fmla="*/ 5590972 w 6783540"/>
                <a:gd name="connsiteY8" fmla="*/ 579120 h 6106598"/>
                <a:gd name="connsiteX9" fmla="*/ 5507152 w 6783540"/>
                <a:gd name="connsiteY9" fmla="*/ 342900 h 6106598"/>
                <a:gd name="connsiteX10" fmla="*/ 5415712 w 6783540"/>
                <a:gd name="connsiteY10" fmla="*/ 114300 h 6106598"/>
                <a:gd name="connsiteX11" fmla="*/ 4943272 w 6783540"/>
                <a:gd name="connsiteY11" fmla="*/ 190500 h 6106598"/>
                <a:gd name="connsiteX12" fmla="*/ 4722292 w 6783540"/>
                <a:gd name="connsiteY12" fmla="*/ 693420 h 6106598"/>
                <a:gd name="connsiteX13" fmla="*/ 4722292 w 6783540"/>
                <a:gd name="connsiteY13" fmla="*/ 1120140 h 6106598"/>
                <a:gd name="connsiteX14" fmla="*/ 4287952 w 6783540"/>
                <a:gd name="connsiteY14" fmla="*/ 1165860 h 6106598"/>
                <a:gd name="connsiteX15" fmla="*/ 3830752 w 6783540"/>
                <a:gd name="connsiteY15" fmla="*/ 1539240 h 6106598"/>
                <a:gd name="connsiteX16" fmla="*/ 3480232 w 6783540"/>
                <a:gd name="connsiteY16" fmla="*/ 1699260 h 6106598"/>
                <a:gd name="connsiteX17" fmla="*/ 3266872 w 6783540"/>
                <a:gd name="connsiteY17" fmla="*/ 1790700 h 6106598"/>
                <a:gd name="connsiteX18" fmla="*/ 2954452 w 6783540"/>
                <a:gd name="connsiteY18" fmla="*/ 1798320 h 6106598"/>
                <a:gd name="connsiteX19" fmla="*/ 2642032 w 6783540"/>
                <a:gd name="connsiteY19" fmla="*/ 1760220 h 6106598"/>
                <a:gd name="connsiteX20" fmla="*/ 2504872 w 6783540"/>
                <a:gd name="connsiteY20" fmla="*/ 1851660 h 6106598"/>
                <a:gd name="connsiteX21" fmla="*/ 2062912 w 6783540"/>
                <a:gd name="connsiteY21" fmla="*/ 1805940 h 6106598"/>
                <a:gd name="connsiteX22" fmla="*/ 1986712 w 6783540"/>
                <a:gd name="connsiteY22" fmla="*/ 2286000 h 6106598"/>
                <a:gd name="connsiteX23" fmla="*/ 2344852 w 6783540"/>
                <a:gd name="connsiteY23" fmla="*/ 2667000 h 6106598"/>
                <a:gd name="connsiteX24" fmla="*/ 2207692 w 6783540"/>
                <a:gd name="connsiteY24" fmla="*/ 3246120 h 6106598"/>
                <a:gd name="connsiteX25" fmla="*/ 1933372 w 6783540"/>
                <a:gd name="connsiteY25" fmla="*/ 3230880 h 6106598"/>
                <a:gd name="connsiteX26" fmla="*/ 1438072 w 6783540"/>
                <a:gd name="connsiteY26" fmla="*/ 2933700 h 6106598"/>
                <a:gd name="connsiteX27" fmla="*/ 935152 w 6783540"/>
                <a:gd name="connsiteY27" fmla="*/ 2773680 h 6106598"/>
                <a:gd name="connsiteX28" fmla="*/ 554152 w 6783540"/>
                <a:gd name="connsiteY28" fmla="*/ 2857500 h 6106598"/>
                <a:gd name="connsiteX29" fmla="*/ 340792 w 6783540"/>
                <a:gd name="connsiteY29" fmla="*/ 3634740 h 6106598"/>
                <a:gd name="connsiteX30" fmla="*/ 5563033 w 6783540"/>
                <a:gd name="connsiteY30" fmla="*/ 5910580 h 6106598"/>
                <a:gd name="connsiteX31" fmla="*/ 6147232 w 6783540"/>
                <a:gd name="connsiteY31" fmla="*/ 5796280 h 6106598"/>
                <a:gd name="connsiteX32" fmla="*/ 5385233 w 6783540"/>
                <a:gd name="connsiteY32" fmla="*/ 4069080 h 6106598"/>
                <a:gd name="connsiteX33" fmla="*/ 6309792 w 6783540"/>
                <a:gd name="connsiteY33" fmla="*/ 4912360 h 6106598"/>
                <a:gd name="connsiteX0" fmla="*/ 6616823 w 6696871"/>
                <a:gd name="connsiteY0" fmla="*/ 0 h 5985313"/>
                <a:gd name="connsiteX1" fmla="*/ 6693023 w 6696871"/>
                <a:gd name="connsiteY1" fmla="*/ 236220 h 5985313"/>
                <a:gd name="connsiteX2" fmla="*/ 6510143 w 6696871"/>
                <a:gd name="connsiteY2" fmla="*/ 762000 h 5985313"/>
                <a:gd name="connsiteX3" fmla="*/ 6129143 w 6696871"/>
                <a:gd name="connsiteY3" fmla="*/ 967740 h 5985313"/>
                <a:gd name="connsiteX4" fmla="*/ 5900543 w 6696871"/>
                <a:gd name="connsiteY4" fmla="*/ 1181100 h 5985313"/>
                <a:gd name="connsiteX5" fmla="*/ 5671943 w 6696871"/>
                <a:gd name="connsiteY5" fmla="*/ 1066800 h 5985313"/>
                <a:gd name="connsiteX6" fmla="*/ 5534783 w 6696871"/>
                <a:gd name="connsiteY6" fmla="*/ 944880 h 5985313"/>
                <a:gd name="connsiteX7" fmla="*/ 5595743 w 6696871"/>
                <a:gd name="connsiteY7" fmla="*/ 807720 h 5985313"/>
                <a:gd name="connsiteX8" fmla="*/ 5504303 w 6696871"/>
                <a:gd name="connsiteY8" fmla="*/ 579120 h 5985313"/>
                <a:gd name="connsiteX9" fmla="*/ 5420483 w 6696871"/>
                <a:gd name="connsiteY9" fmla="*/ 342900 h 5985313"/>
                <a:gd name="connsiteX10" fmla="*/ 5329043 w 6696871"/>
                <a:gd name="connsiteY10" fmla="*/ 114300 h 5985313"/>
                <a:gd name="connsiteX11" fmla="*/ 4856603 w 6696871"/>
                <a:gd name="connsiteY11" fmla="*/ 190500 h 5985313"/>
                <a:gd name="connsiteX12" fmla="*/ 4635623 w 6696871"/>
                <a:gd name="connsiteY12" fmla="*/ 693420 h 5985313"/>
                <a:gd name="connsiteX13" fmla="*/ 4635623 w 6696871"/>
                <a:gd name="connsiteY13" fmla="*/ 1120140 h 5985313"/>
                <a:gd name="connsiteX14" fmla="*/ 4201283 w 6696871"/>
                <a:gd name="connsiteY14" fmla="*/ 1165860 h 5985313"/>
                <a:gd name="connsiteX15" fmla="*/ 3744083 w 6696871"/>
                <a:gd name="connsiteY15" fmla="*/ 1539240 h 5985313"/>
                <a:gd name="connsiteX16" fmla="*/ 3393563 w 6696871"/>
                <a:gd name="connsiteY16" fmla="*/ 1699260 h 5985313"/>
                <a:gd name="connsiteX17" fmla="*/ 3180203 w 6696871"/>
                <a:gd name="connsiteY17" fmla="*/ 1790700 h 5985313"/>
                <a:gd name="connsiteX18" fmla="*/ 2867783 w 6696871"/>
                <a:gd name="connsiteY18" fmla="*/ 1798320 h 5985313"/>
                <a:gd name="connsiteX19" fmla="*/ 2555363 w 6696871"/>
                <a:gd name="connsiteY19" fmla="*/ 1760220 h 5985313"/>
                <a:gd name="connsiteX20" fmla="*/ 2418203 w 6696871"/>
                <a:gd name="connsiteY20" fmla="*/ 1851660 h 5985313"/>
                <a:gd name="connsiteX21" fmla="*/ 1976243 w 6696871"/>
                <a:gd name="connsiteY21" fmla="*/ 1805940 h 5985313"/>
                <a:gd name="connsiteX22" fmla="*/ 1900043 w 6696871"/>
                <a:gd name="connsiteY22" fmla="*/ 2286000 h 5985313"/>
                <a:gd name="connsiteX23" fmla="*/ 2258183 w 6696871"/>
                <a:gd name="connsiteY23" fmla="*/ 2667000 h 5985313"/>
                <a:gd name="connsiteX24" fmla="*/ 2121023 w 6696871"/>
                <a:gd name="connsiteY24" fmla="*/ 3246120 h 5985313"/>
                <a:gd name="connsiteX25" fmla="*/ 1846703 w 6696871"/>
                <a:gd name="connsiteY25" fmla="*/ 3230880 h 5985313"/>
                <a:gd name="connsiteX26" fmla="*/ 1351403 w 6696871"/>
                <a:gd name="connsiteY26" fmla="*/ 2933700 h 5985313"/>
                <a:gd name="connsiteX27" fmla="*/ 848483 w 6696871"/>
                <a:gd name="connsiteY27" fmla="*/ 2773680 h 5985313"/>
                <a:gd name="connsiteX28" fmla="*/ 467483 w 6696871"/>
                <a:gd name="connsiteY28" fmla="*/ 2857500 h 5985313"/>
                <a:gd name="connsiteX29" fmla="*/ 254123 w 6696871"/>
                <a:gd name="connsiteY29" fmla="*/ 3634740 h 5985313"/>
                <a:gd name="connsiteX30" fmla="*/ 4295263 w 6696871"/>
                <a:gd name="connsiteY30" fmla="*/ 4767580 h 5985313"/>
                <a:gd name="connsiteX31" fmla="*/ 5476364 w 6696871"/>
                <a:gd name="connsiteY31" fmla="*/ 5910580 h 5985313"/>
                <a:gd name="connsiteX32" fmla="*/ 6060563 w 6696871"/>
                <a:gd name="connsiteY32" fmla="*/ 5796280 h 5985313"/>
                <a:gd name="connsiteX33" fmla="*/ 5298564 w 6696871"/>
                <a:gd name="connsiteY33" fmla="*/ 4069080 h 5985313"/>
                <a:gd name="connsiteX34" fmla="*/ 6223123 w 6696871"/>
                <a:gd name="connsiteY34" fmla="*/ 4912360 h 5985313"/>
                <a:gd name="connsiteX0" fmla="*/ 6388361 w 6468409"/>
                <a:gd name="connsiteY0" fmla="*/ 0 h 5985313"/>
                <a:gd name="connsiteX1" fmla="*/ 6464561 w 6468409"/>
                <a:gd name="connsiteY1" fmla="*/ 236220 h 5985313"/>
                <a:gd name="connsiteX2" fmla="*/ 6281681 w 6468409"/>
                <a:gd name="connsiteY2" fmla="*/ 762000 h 5985313"/>
                <a:gd name="connsiteX3" fmla="*/ 5900681 w 6468409"/>
                <a:gd name="connsiteY3" fmla="*/ 967740 h 5985313"/>
                <a:gd name="connsiteX4" fmla="*/ 5672081 w 6468409"/>
                <a:gd name="connsiteY4" fmla="*/ 1181100 h 5985313"/>
                <a:gd name="connsiteX5" fmla="*/ 5443481 w 6468409"/>
                <a:gd name="connsiteY5" fmla="*/ 1066800 h 5985313"/>
                <a:gd name="connsiteX6" fmla="*/ 5306321 w 6468409"/>
                <a:gd name="connsiteY6" fmla="*/ 944880 h 5985313"/>
                <a:gd name="connsiteX7" fmla="*/ 5367281 w 6468409"/>
                <a:gd name="connsiteY7" fmla="*/ 807720 h 5985313"/>
                <a:gd name="connsiteX8" fmla="*/ 5275841 w 6468409"/>
                <a:gd name="connsiteY8" fmla="*/ 579120 h 5985313"/>
                <a:gd name="connsiteX9" fmla="*/ 5192021 w 6468409"/>
                <a:gd name="connsiteY9" fmla="*/ 342900 h 5985313"/>
                <a:gd name="connsiteX10" fmla="*/ 5100581 w 6468409"/>
                <a:gd name="connsiteY10" fmla="*/ 114300 h 5985313"/>
                <a:gd name="connsiteX11" fmla="*/ 4628141 w 6468409"/>
                <a:gd name="connsiteY11" fmla="*/ 190500 h 5985313"/>
                <a:gd name="connsiteX12" fmla="*/ 4407161 w 6468409"/>
                <a:gd name="connsiteY12" fmla="*/ 693420 h 5985313"/>
                <a:gd name="connsiteX13" fmla="*/ 4407161 w 6468409"/>
                <a:gd name="connsiteY13" fmla="*/ 1120140 h 5985313"/>
                <a:gd name="connsiteX14" fmla="*/ 3972821 w 6468409"/>
                <a:gd name="connsiteY14" fmla="*/ 1165860 h 5985313"/>
                <a:gd name="connsiteX15" fmla="*/ 3515621 w 6468409"/>
                <a:gd name="connsiteY15" fmla="*/ 1539240 h 5985313"/>
                <a:gd name="connsiteX16" fmla="*/ 3165101 w 6468409"/>
                <a:gd name="connsiteY16" fmla="*/ 1699260 h 5985313"/>
                <a:gd name="connsiteX17" fmla="*/ 2951741 w 6468409"/>
                <a:gd name="connsiteY17" fmla="*/ 1790700 h 5985313"/>
                <a:gd name="connsiteX18" fmla="*/ 2639321 w 6468409"/>
                <a:gd name="connsiteY18" fmla="*/ 1798320 h 5985313"/>
                <a:gd name="connsiteX19" fmla="*/ 2326901 w 6468409"/>
                <a:gd name="connsiteY19" fmla="*/ 1760220 h 5985313"/>
                <a:gd name="connsiteX20" fmla="*/ 2189741 w 6468409"/>
                <a:gd name="connsiteY20" fmla="*/ 1851660 h 5985313"/>
                <a:gd name="connsiteX21" fmla="*/ 1747781 w 6468409"/>
                <a:gd name="connsiteY21" fmla="*/ 1805940 h 5985313"/>
                <a:gd name="connsiteX22" fmla="*/ 1671581 w 6468409"/>
                <a:gd name="connsiteY22" fmla="*/ 2286000 h 5985313"/>
                <a:gd name="connsiteX23" fmla="*/ 2029721 w 6468409"/>
                <a:gd name="connsiteY23" fmla="*/ 2667000 h 5985313"/>
                <a:gd name="connsiteX24" fmla="*/ 1892561 w 6468409"/>
                <a:gd name="connsiteY24" fmla="*/ 3246120 h 5985313"/>
                <a:gd name="connsiteX25" fmla="*/ 1618241 w 6468409"/>
                <a:gd name="connsiteY25" fmla="*/ 3230880 h 5985313"/>
                <a:gd name="connsiteX26" fmla="*/ 1122941 w 6468409"/>
                <a:gd name="connsiteY26" fmla="*/ 2933700 h 5985313"/>
                <a:gd name="connsiteX27" fmla="*/ 620021 w 6468409"/>
                <a:gd name="connsiteY27" fmla="*/ 2773680 h 5985313"/>
                <a:gd name="connsiteX28" fmla="*/ 239021 w 6468409"/>
                <a:gd name="connsiteY28" fmla="*/ 2857500 h 5985313"/>
                <a:gd name="connsiteX29" fmla="*/ 25661 w 6468409"/>
                <a:gd name="connsiteY29" fmla="*/ 3634740 h 5985313"/>
                <a:gd name="connsiteX30" fmla="*/ 460001 w 6468409"/>
                <a:gd name="connsiteY30" fmla="*/ 5262881 h 5985313"/>
                <a:gd name="connsiteX31" fmla="*/ 4066801 w 6468409"/>
                <a:gd name="connsiteY31" fmla="*/ 4767580 h 5985313"/>
                <a:gd name="connsiteX32" fmla="*/ 5247902 w 6468409"/>
                <a:gd name="connsiteY32" fmla="*/ 5910580 h 5985313"/>
                <a:gd name="connsiteX33" fmla="*/ 5832101 w 6468409"/>
                <a:gd name="connsiteY33" fmla="*/ 5796280 h 5985313"/>
                <a:gd name="connsiteX34" fmla="*/ 5070102 w 6468409"/>
                <a:gd name="connsiteY34" fmla="*/ 4069080 h 5985313"/>
                <a:gd name="connsiteX35" fmla="*/ 5994661 w 6468409"/>
                <a:gd name="connsiteY35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4046803 w 6448411"/>
                <a:gd name="connsiteY32" fmla="*/ 4767580 h 5985313"/>
                <a:gd name="connsiteX33" fmla="*/ 5227904 w 6448411"/>
                <a:gd name="connsiteY33" fmla="*/ 5910580 h 5985313"/>
                <a:gd name="connsiteX34" fmla="*/ 5812103 w 6448411"/>
                <a:gd name="connsiteY34" fmla="*/ 5796280 h 5985313"/>
                <a:gd name="connsiteX35" fmla="*/ 5050104 w 6448411"/>
                <a:gd name="connsiteY35" fmla="*/ 4069080 h 5985313"/>
                <a:gd name="connsiteX36" fmla="*/ 5974663 w 6448411"/>
                <a:gd name="connsiteY36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4046803 w 6448411"/>
                <a:gd name="connsiteY33" fmla="*/ 4767580 h 5985313"/>
                <a:gd name="connsiteX34" fmla="*/ 5227904 w 6448411"/>
                <a:gd name="connsiteY34" fmla="*/ 5910580 h 5985313"/>
                <a:gd name="connsiteX35" fmla="*/ 5812103 w 6448411"/>
                <a:gd name="connsiteY35" fmla="*/ 5796280 h 5985313"/>
                <a:gd name="connsiteX36" fmla="*/ 5050104 w 6448411"/>
                <a:gd name="connsiteY36" fmla="*/ 4069080 h 5985313"/>
                <a:gd name="connsiteX37" fmla="*/ 5974663 w 6448411"/>
                <a:gd name="connsiteY37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3043503 w 6448411"/>
                <a:gd name="connsiteY33" fmla="*/ 4259581 h 5985313"/>
                <a:gd name="connsiteX34" fmla="*/ 4046803 w 6448411"/>
                <a:gd name="connsiteY34" fmla="*/ 4767580 h 5985313"/>
                <a:gd name="connsiteX35" fmla="*/ 5227904 w 6448411"/>
                <a:gd name="connsiteY35" fmla="*/ 5910580 h 5985313"/>
                <a:gd name="connsiteX36" fmla="*/ 5812103 w 6448411"/>
                <a:gd name="connsiteY36" fmla="*/ 5796280 h 5985313"/>
                <a:gd name="connsiteX37" fmla="*/ 5050104 w 6448411"/>
                <a:gd name="connsiteY37" fmla="*/ 4069080 h 5985313"/>
                <a:gd name="connsiteX38" fmla="*/ 5974663 w 6448411"/>
                <a:gd name="connsiteY38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3043503 w 6448411"/>
                <a:gd name="connsiteY33" fmla="*/ 4259581 h 5985313"/>
                <a:gd name="connsiteX34" fmla="*/ 3742003 w 6448411"/>
                <a:gd name="connsiteY34" fmla="*/ 4208781 h 5985313"/>
                <a:gd name="connsiteX35" fmla="*/ 4046803 w 6448411"/>
                <a:gd name="connsiteY35" fmla="*/ 4767580 h 5985313"/>
                <a:gd name="connsiteX36" fmla="*/ 5227904 w 6448411"/>
                <a:gd name="connsiteY36" fmla="*/ 5910580 h 5985313"/>
                <a:gd name="connsiteX37" fmla="*/ 5812103 w 6448411"/>
                <a:gd name="connsiteY37" fmla="*/ 5796280 h 5985313"/>
                <a:gd name="connsiteX38" fmla="*/ 5050104 w 6448411"/>
                <a:gd name="connsiteY38" fmla="*/ 4069080 h 5985313"/>
                <a:gd name="connsiteX39" fmla="*/ 5974663 w 6448411"/>
                <a:gd name="connsiteY39" fmla="*/ 4912360 h 5985313"/>
                <a:gd name="connsiteX0" fmla="*/ 6368363 w 6448411"/>
                <a:gd name="connsiteY0" fmla="*/ 0 h 5985313"/>
                <a:gd name="connsiteX1" fmla="*/ 6444563 w 6448411"/>
                <a:gd name="connsiteY1" fmla="*/ 236220 h 5985313"/>
                <a:gd name="connsiteX2" fmla="*/ 6261683 w 6448411"/>
                <a:gd name="connsiteY2" fmla="*/ 762000 h 5985313"/>
                <a:gd name="connsiteX3" fmla="*/ 5880683 w 6448411"/>
                <a:gd name="connsiteY3" fmla="*/ 967740 h 5985313"/>
                <a:gd name="connsiteX4" fmla="*/ 5652083 w 6448411"/>
                <a:gd name="connsiteY4" fmla="*/ 1181100 h 5985313"/>
                <a:gd name="connsiteX5" fmla="*/ 5423483 w 6448411"/>
                <a:gd name="connsiteY5" fmla="*/ 1066800 h 5985313"/>
                <a:gd name="connsiteX6" fmla="*/ 5286323 w 6448411"/>
                <a:gd name="connsiteY6" fmla="*/ 944880 h 5985313"/>
                <a:gd name="connsiteX7" fmla="*/ 5347283 w 6448411"/>
                <a:gd name="connsiteY7" fmla="*/ 807720 h 5985313"/>
                <a:gd name="connsiteX8" fmla="*/ 5255843 w 6448411"/>
                <a:gd name="connsiteY8" fmla="*/ 579120 h 5985313"/>
                <a:gd name="connsiteX9" fmla="*/ 5172023 w 6448411"/>
                <a:gd name="connsiteY9" fmla="*/ 342900 h 5985313"/>
                <a:gd name="connsiteX10" fmla="*/ 5080583 w 6448411"/>
                <a:gd name="connsiteY10" fmla="*/ 114300 h 5985313"/>
                <a:gd name="connsiteX11" fmla="*/ 4608143 w 6448411"/>
                <a:gd name="connsiteY11" fmla="*/ 190500 h 5985313"/>
                <a:gd name="connsiteX12" fmla="*/ 4387163 w 6448411"/>
                <a:gd name="connsiteY12" fmla="*/ 693420 h 5985313"/>
                <a:gd name="connsiteX13" fmla="*/ 4387163 w 6448411"/>
                <a:gd name="connsiteY13" fmla="*/ 1120140 h 5985313"/>
                <a:gd name="connsiteX14" fmla="*/ 3952823 w 6448411"/>
                <a:gd name="connsiteY14" fmla="*/ 1165860 h 5985313"/>
                <a:gd name="connsiteX15" fmla="*/ 3495623 w 6448411"/>
                <a:gd name="connsiteY15" fmla="*/ 1539240 h 5985313"/>
                <a:gd name="connsiteX16" fmla="*/ 3145103 w 6448411"/>
                <a:gd name="connsiteY16" fmla="*/ 1699260 h 5985313"/>
                <a:gd name="connsiteX17" fmla="*/ 2931743 w 6448411"/>
                <a:gd name="connsiteY17" fmla="*/ 1790700 h 5985313"/>
                <a:gd name="connsiteX18" fmla="*/ 2619323 w 6448411"/>
                <a:gd name="connsiteY18" fmla="*/ 1798320 h 5985313"/>
                <a:gd name="connsiteX19" fmla="*/ 2306903 w 6448411"/>
                <a:gd name="connsiteY19" fmla="*/ 1760220 h 5985313"/>
                <a:gd name="connsiteX20" fmla="*/ 2169743 w 6448411"/>
                <a:gd name="connsiteY20" fmla="*/ 1851660 h 5985313"/>
                <a:gd name="connsiteX21" fmla="*/ 1727783 w 6448411"/>
                <a:gd name="connsiteY21" fmla="*/ 1805940 h 5985313"/>
                <a:gd name="connsiteX22" fmla="*/ 1651583 w 6448411"/>
                <a:gd name="connsiteY22" fmla="*/ 2286000 h 5985313"/>
                <a:gd name="connsiteX23" fmla="*/ 2009723 w 6448411"/>
                <a:gd name="connsiteY23" fmla="*/ 2667000 h 5985313"/>
                <a:gd name="connsiteX24" fmla="*/ 1872563 w 6448411"/>
                <a:gd name="connsiteY24" fmla="*/ 3246120 h 5985313"/>
                <a:gd name="connsiteX25" fmla="*/ 1598243 w 6448411"/>
                <a:gd name="connsiteY25" fmla="*/ 3230880 h 5985313"/>
                <a:gd name="connsiteX26" fmla="*/ 1102943 w 6448411"/>
                <a:gd name="connsiteY26" fmla="*/ 2933700 h 5985313"/>
                <a:gd name="connsiteX27" fmla="*/ 600023 w 6448411"/>
                <a:gd name="connsiteY27" fmla="*/ 2773680 h 5985313"/>
                <a:gd name="connsiteX28" fmla="*/ 219023 w 6448411"/>
                <a:gd name="connsiteY28" fmla="*/ 2857500 h 5985313"/>
                <a:gd name="connsiteX29" fmla="*/ 5663 w 6448411"/>
                <a:gd name="connsiteY29" fmla="*/ 3634740 h 5985313"/>
                <a:gd name="connsiteX30" fmla="*/ 440003 w 6448411"/>
                <a:gd name="connsiteY30" fmla="*/ 5262881 h 5985313"/>
                <a:gd name="connsiteX31" fmla="*/ 1430603 w 6448411"/>
                <a:gd name="connsiteY31" fmla="*/ 5402581 h 5985313"/>
                <a:gd name="connsiteX32" fmla="*/ 2764103 w 6448411"/>
                <a:gd name="connsiteY32" fmla="*/ 5085081 h 5985313"/>
                <a:gd name="connsiteX33" fmla="*/ 3043503 w 6448411"/>
                <a:gd name="connsiteY33" fmla="*/ 4259581 h 5985313"/>
                <a:gd name="connsiteX34" fmla="*/ 3462603 w 6448411"/>
                <a:gd name="connsiteY34" fmla="*/ 4348481 h 5985313"/>
                <a:gd name="connsiteX35" fmla="*/ 3742003 w 6448411"/>
                <a:gd name="connsiteY35" fmla="*/ 4208781 h 5985313"/>
                <a:gd name="connsiteX36" fmla="*/ 4046803 w 6448411"/>
                <a:gd name="connsiteY36" fmla="*/ 4767580 h 5985313"/>
                <a:gd name="connsiteX37" fmla="*/ 5227904 w 6448411"/>
                <a:gd name="connsiteY37" fmla="*/ 5910580 h 5985313"/>
                <a:gd name="connsiteX38" fmla="*/ 5812103 w 6448411"/>
                <a:gd name="connsiteY38" fmla="*/ 5796280 h 5985313"/>
                <a:gd name="connsiteX39" fmla="*/ 5050104 w 6448411"/>
                <a:gd name="connsiteY39" fmla="*/ 4069080 h 5985313"/>
                <a:gd name="connsiteX40" fmla="*/ 5974663 w 6448411"/>
                <a:gd name="connsiteY40" fmla="*/ 4912360 h 5985313"/>
                <a:gd name="connsiteX0" fmla="*/ 6368363 w 6448411"/>
                <a:gd name="connsiteY0" fmla="*/ 0 h 5993588"/>
                <a:gd name="connsiteX1" fmla="*/ 6444563 w 6448411"/>
                <a:gd name="connsiteY1" fmla="*/ 236220 h 5993588"/>
                <a:gd name="connsiteX2" fmla="*/ 6261683 w 6448411"/>
                <a:gd name="connsiteY2" fmla="*/ 762000 h 5993588"/>
                <a:gd name="connsiteX3" fmla="*/ 5880683 w 6448411"/>
                <a:gd name="connsiteY3" fmla="*/ 967740 h 5993588"/>
                <a:gd name="connsiteX4" fmla="*/ 5652083 w 6448411"/>
                <a:gd name="connsiteY4" fmla="*/ 1181100 h 5993588"/>
                <a:gd name="connsiteX5" fmla="*/ 5423483 w 6448411"/>
                <a:gd name="connsiteY5" fmla="*/ 1066800 h 5993588"/>
                <a:gd name="connsiteX6" fmla="*/ 5286323 w 6448411"/>
                <a:gd name="connsiteY6" fmla="*/ 944880 h 5993588"/>
                <a:gd name="connsiteX7" fmla="*/ 5347283 w 6448411"/>
                <a:gd name="connsiteY7" fmla="*/ 807720 h 5993588"/>
                <a:gd name="connsiteX8" fmla="*/ 5255843 w 6448411"/>
                <a:gd name="connsiteY8" fmla="*/ 579120 h 5993588"/>
                <a:gd name="connsiteX9" fmla="*/ 5172023 w 6448411"/>
                <a:gd name="connsiteY9" fmla="*/ 342900 h 5993588"/>
                <a:gd name="connsiteX10" fmla="*/ 5080583 w 6448411"/>
                <a:gd name="connsiteY10" fmla="*/ 114300 h 5993588"/>
                <a:gd name="connsiteX11" fmla="*/ 4608143 w 6448411"/>
                <a:gd name="connsiteY11" fmla="*/ 190500 h 5993588"/>
                <a:gd name="connsiteX12" fmla="*/ 4387163 w 6448411"/>
                <a:gd name="connsiteY12" fmla="*/ 693420 h 5993588"/>
                <a:gd name="connsiteX13" fmla="*/ 4387163 w 6448411"/>
                <a:gd name="connsiteY13" fmla="*/ 1120140 h 5993588"/>
                <a:gd name="connsiteX14" fmla="*/ 3952823 w 6448411"/>
                <a:gd name="connsiteY14" fmla="*/ 1165860 h 5993588"/>
                <a:gd name="connsiteX15" fmla="*/ 3495623 w 6448411"/>
                <a:gd name="connsiteY15" fmla="*/ 1539240 h 5993588"/>
                <a:gd name="connsiteX16" fmla="*/ 3145103 w 6448411"/>
                <a:gd name="connsiteY16" fmla="*/ 1699260 h 5993588"/>
                <a:gd name="connsiteX17" fmla="*/ 2931743 w 6448411"/>
                <a:gd name="connsiteY17" fmla="*/ 1790700 h 5993588"/>
                <a:gd name="connsiteX18" fmla="*/ 2619323 w 6448411"/>
                <a:gd name="connsiteY18" fmla="*/ 1798320 h 5993588"/>
                <a:gd name="connsiteX19" fmla="*/ 2306903 w 6448411"/>
                <a:gd name="connsiteY19" fmla="*/ 1760220 h 5993588"/>
                <a:gd name="connsiteX20" fmla="*/ 2169743 w 6448411"/>
                <a:gd name="connsiteY20" fmla="*/ 1851660 h 5993588"/>
                <a:gd name="connsiteX21" fmla="*/ 1727783 w 6448411"/>
                <a:gd name="connsiteY21" fmla="*/ 1805940 h 5993588"/>
                <a:gd name="connsiteX22" fmla="*/ 1651583 w 6448411"/>
                <a:gd name="connsiteY22" fmla="*/ 2286000 h 5993588"/>
                <a:gd name="connsiteX23" fmla="*/ 2009723 w 6448411"/>
                <a:gd name="connsiteY23" fmla="*/ 2667000 h 5993588"/>
                <a:gd name="connsiteX24" fmla="*/ 1872563 w 6448411"/>
                <a:gd name="connsiteY24" fmla="*/ 3246120 h 5993588"/>
                <a:gd name="connsiteX25" fmla="*/ 1598243 w 6448411"/>
                <a:gd name="connsiteY25" fmla="*/ 3230880 h 5993588"/>
                <a:gd name="connsiteX26" fmla="*/ 1102943 w 6448411"/>
                <a:gd name="connsiteY26" fmla="*/ 2933700 h 5993588"/>
                <a:gd name="connsiteX27" fmla="*/ 600023 w 6448411"/>
                <a:gd name="connsiteY27" fmla="*/ 2773680 h 5993588"/>
                <a:gd name="connsiteX28" fmla="*/ 219023 w 6448411"/>
                <a:gd name="connsiteY28" fmla="*/ 2857500 h 5993588"/>
                <a:gd name="connsiteX29" fmla="*/ 5663 w 6448411"/>
                <a:gd name="connsiteY29" fmla="*/ 3634740 h 5993588"/>
                <a:gd name="connsiteX30" fmla="*/ 440003 w 6448411"/>
                <a:gd name="connsiteY30" fmla="*/ 5262881 h 5993588"/>
                <a:gd name="connsiteX31" fmla="*/ 1430603 w 6448411"/>
                <a:gd name="connsiteY31" fmla="*/ 5402581 h 5993588"/>
                <a:gd name="connsiteX32" fmla="*/ 2764103 w 6448411"/>
                <a:gd name="connsiteY32" fmla="*/ 5085081 h 5993588"/>
                <a:gd name="connsiteX33" fmla="*/ 3043503 w 6448411"/>
                <a:gd name="connsiteY33" fmla="*/ 4259581 h 5993588"/>
                <a:gd name="connsiteX34" fmla="*/ 3462603 w 6448411"/>
                <a:gd name="connsiteY34" fmla="*/ 4348481 h 5993588"/>
                <a:gd name="connsiteX35" fmla="*/ 3742003 w 6448411"/>
                <a:gd name="connsiteY35" fmla="*/ 4208781 h 5993588"/>
                <a:gd name="connsiteX36" fmla="*/ 4046803 w 6448411"/>
                <a:gd name="connsiteY36" fmla="*/ 4767580 h 5993588"/>
                <a:gd name="connsiteX37" fmla="*/ 4707203 w 6448411"/>
                <a:gd name="connsiteY37" fmla="*/ 5008881 h 5993588"/>
                <a:gd name="connsiteX38" fmla="*/ 5227904 w 6448411"/>
                <a:gd name="connsiteY38" fmla="*/ 5910580 h 5993588"/>
                <a:gd name="connsiteX39" fmla="*/ 5812103 w 6448411"/>
                <a:gd name="connsiteY39" fmla="*/ 5796280 h 5993588"/>
                <a:gd name="connsiteX40" fmla="*/ 5050104 w 6448411"/>
                <a:gd name="connsiteY40" fmla="*/ 4069080 h 5993588"/>
                <a:gd name="connsiteX41" fmla="*/ 5974663 w 6448411"/>
                <a:gd name="connsiteY41" fmla="*/ 4912360 h 5993588"/>
                <a:gd name="connsiteX0" fmla="*/ 6368363 w 6448411"/>
                <a:gd name="connsiteY0" fmla="*/ 0 h 5974885"/>
                <a:gd name="connsiteX1" fmla="*/ 6444563 w 6448411"/>
                <a:gd name="connsiteY1" fmla="*/ 236220 h 5974885"/>
                <a:gd name="connsiteX2" fmla="*/ 6261683 w 6448411"/>
                <a:gd name="connsiteY2" fmla="*/ 762000 h 5974885"/>
                <a:gd name="connsiteX3" fmla="*/ 5880683 w 6448411"/>
                <a:gd name="connsiteY3" fmla="*/ 967740 h 5974885"/>
                <a:gd name="connsiteX4" fmla="*/ 5652083 w 6448411"/>
                <a:gd name="connsiteY4" fmla="*/ 1181100 h 5974885"/>
                <a:gd name="connsiteX5" fmla="*/ 5423483 w 6448411"/>
                <a:gd name="connsiteY5" fmla="*/ 1066800 h 5974885"/>
                <a:gd name="connsiteX6" fmla="*/ 5286323 w 6448411"/>
                <a:gd name="connsiteY6" fmla="*/ 944880 h 5974885"/>
                <a:gd name="connsiteX7" fmla="*/ 5347283 w 6448411"/>
                <a:gd name="connsiteY7" fmla="*/ 807720 h 5974885"/>
                <a:gd name="connsiteX8" fmla="*/ 5255843 w 6448411"/>
                <a:gd name="connsiteY8" fmla="*/ 579120 h 5974885"/>
                <a:gd name="connsiteX9" fmla="*/ 5172023 w 6448411"/>
                <a:gd name="connsiteY9" fmla="*/ 342900 h 5974885"/>
                <a:gd name="connsiteX10" fmla="*/ 5080583 w 6448411"/>
                <a:gd name="connsiteY10" fmla="*/ 114300 h 5974885"/>
                <a:gd name="connsiteX11" fmla="*/ 4608143 w 6448411"/>
                <a:gd name="connsiteY11" fmla="*/ 190500 h 5974885"/>
                <a:gd name="connsiteX12" fmla="*/ 4387163 w 6448411"/>
                <a:gd name="connsiteY12" fmla="*/ 693420 h 5974885"/>
                <a:gd name="connsiteX13" fmla="*/ 4387163 w 6448411"/>
                <a:gd name="connsiteY13" fmla="*/ 1120140 h 5974885"/>
                <a:gd name="connsiteX14" fmla="*/ 3952823 w 6448411"/>
                <a:gd name="connsiteY14" fmla="*/ 1165860 h 5974885"/>
                <a:gd name="connsiteX15" fmla="*/ 3495623 w 6448411"/>
                <a:gd name="connsiteY15" fmla="*/ 1539240 h 5974885"/>
                <a:gd name="connsiteX16" fmla="*/ 3145103 w 6448411"/>
                <a:gd name="connsiteY16" fmla="*/ 1699260 h 5974885"/>
                <a:gd name="connsiteX17" fmla="*/ 2931743 w 6448411"/>
                <a:gd name="connsiteY17" fmla="*/ 1790700 h 5974885"/>
                <a:gd name="connsiteX18" fmla="*/ 2619323 w 6448411"/>
                <a:gd name="connsiteY18" fmla="*/ 1798320 h 5974885"/>
                <a:gd name="connsiteX19" fmla="*/ 2306903 w 6448411"/>
                <a:gd name="connsiteY19" fmla="*/ 1760220 h 5974885"/>
                <a:gd name="connsiteX20" fmla="*/ 2169743 w 6448411"/>
                <a:gd name="connsiteY20" fmla="*/ 1851660 h 5974885"/>
                <a:gd name="connsiteX21" fmla="*/ 1727783 w 6448411"/>
                <a:gd name="connsiteY21" fmla="*/ 1805940 h 5974885"/>
                <a:gd name="connsiteX22" fmla="*/ 1651583 w 6448411"/>
                <a:gd name="connsiteY22" fmla="*/ 2286000 h 5974885"/>
                <a:gd name="connsiteX23" fmla="*/ 2009723 w 6448411"/>
                <a:gd name="connsiteY23" fmla="*/ 2667000 h 5974885"/>
                <a:gd name="connsiteX24" fmla="*/ 1872563 w 6448411"/>
                <a:gd name="connsiteY24" fmla="*/ 3246120 h 5974885"/>
                <a:gd name="connsiteX25" fmla="*/ 1598243 w 6448411"/>
                <a:gd name="connsiteY25" fmla="*/ 3230880 h 5974885"/>
                <a:gd name="connsiteX26" fmla="*/ 1102943 w 6448411"/>
                <a:gd name="connsiteY26" fmla="*/ 2933700 h 5974885"/>
                <a:gd name="connsiteX27" fmla="*/ 600023 w 6448411"/>
                <a:gd name="connsiteY27" fmla="*/ 2773680 h 5974885"/>
                <a:gd name="connsiteX28" fmla="*/ 219023 w 6448411"/>
                <a:gd name="connsiteY28" fmla="*/ 2857500 h 5974885"/>
                <a:gd name="connsiteX29" fmla="*/ 5663 w 6448411"/>
                <a:gd name="connsiteY29" fmla="*/ 3634740 h 5974885"/>
                <a:gd name="connsiteX30" fmla="*/ 440003 w 6448411"/>
                <a:gd name="connsiteY30" fmla="*/ 5262881 h 5974885"/>
                <a:gd name="connsiteX31" fmla="*/ 1430603 w 6448411"/>
                <a:gd name="connsiteY31" fmla="*/ 5402581 h 5974885"/>
                <a:gd name="connsiteX32" fmla="*/ 2764103 w 6448411"/>
                <a:gd name="connsiteY32" fmla="*/ 5085081 h 5974885"/>
                <a:gd name="connsiteX33" fmla="*/ 3043503 w 6448411"/>
                <a:gd name="connsiteY33" fmla="*/ 4259581 h 5974885"/>
                <a:gd name="connsiteX34" fmla="*/ 3462603 w 6448411"/>
                <a:gd name="connsiteY34" fmla="*/ 4348481 h 5974885"/>
                <a:gd name="connsiteX35" fmla="*/ 3742003 w 6448411"/>
                <a:gd name="connsiteY35" fmla="*/ 4208781 h 5974885"/>
                <a:gd name="connsiteX36" fmla="*/ 4046803 w 6448411"/>
                <a:gd name="connsiteY36" fmla="*/ 4767580 h 5974885"/>
                <a:gd name="connsiteX37" fmla="*/ 4707203 w 6448411"/>
                <a:gd name="connsiteY37" fmla="*/ 5008881 h 5974885"/>
                <a:gd name="connsiteX38" fmla="*/ 5151703 w 6448411"/>
                <a:gd name="connsiteY38" fmla="*/ 5567680 h 5974885"/>
                <a:gd name="connsiteX39" fmla="*/ 5227904 w 6448411"/>
                <a:gd name="connsiteY39" fmla="*/ 5910580 h 5974885"/>
                <a:gd name="connsiteX40" fmla="*/ 5812103 w 6448411"/>
                <a:gd name="connsiteY40" fmla="*/ 5796280 h 5974885"/>
                <a:gd name="connsiteX41" fmla="*/ 5050104 w 6448411"/>
                <a:gd name="connsiteY41" fmla="*/ 4069080 h 5974885"/>
                <a:gd name="connsiteX42" fmla="*/ 5974663 w 6448411"/>
                <a:gd name="connsiteY42" fmla="*/ 4912360 h 5974885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050104 w 6448411"/>
                <a:gd name="connsiteY42" fmla="*/ 4069080 h 5924122"/>
                <a:gd name="connsiteX43" fmla="*/ 5974663 w 6448411"/>
                <a:gd name="connsiteY43" fmla="*/ 4912360 h 5924122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215203 w 6448411"/>
                <a:gd name="connsiteY42" fmla="*/ 4577081 h 5924122"/>
                <a:gd name="connsiteX43" fmla="*/ 5050104 w 6448411"/>
                <a:gd name="connsiteY43" fmla="*/ 4069080 h 5924122"/>
                <a:gd name="connsiteX44" fmla="*/ 5974663 w 6448411"/>
                <a:gd name="connsiteY44" fmla="*/ 4912360 h 5924122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748603 w 6448411"/>
                <a:gd name="connsiteY42" fmla="*/ 4996181 h 5924122"/>
                <a:gd name="connsiteX43" fmla="*/ 5215203 w 6448411"/>
                <a:gd name="connsiteY43" fmla="*/ 4577081 h 5924122"/>
                <a:gd name="connsiteX44" fmla="*/ 5050104 w 6448411"/>
                <a:gd name="connsiteY44" fmla="*/ 4069080 h 5924122"/>
                <a:gd name="connsiteX45" fmla="*/ 5974663 w 6448411"/>
                <a:gd name="connsiteY45" fmla="*/ 4912360 h 5924122"/>
                <a:gd name="connsiteX0" fmla="*/ 6368363 w 6448411"/>
                <a:gd name="connsiteY0" fmla="*/ 0 h 5924122"/>
                <a:gd name="connsiteX1" fmla="*/ 6444563 w 6448411"/>
                <a:gd name="connsiteY1" fmla="*/ 236220 h 5924122"/>
                <a:gd name="connsiteX2" fmla="*/ 6261683 w 6448411"/>
                <a:gd name="connsiteY2" fmla="*/ 762000 h 5924122"/>
                <a:gd name="connsiteX3" fmla="*/ 5880683 w 6448411"/>
                <a:gd name="connsiteY3" fmla="*/ 967740 h 5924122"/>
                <a:gd name="connsiteX4" fmla="*/ 5652083 w 6448411"/>
                <a:gd name="connsiteY4" fmla="*/ 1181100 h 5924122"/>
                <a:gd name="connsiteX5" fmla="*/ 5423483 w 6448411"/>
                <a:gd name="connsiteY5" fmla="*/ 1066800 h 5924122"/>
                <a:gd name="connsiteX6" fmla="*/ 5286323 w 6448411"/>
                <a:gd name="connsiteY6" fmla="*/ 944880 h 5924122"/>
                <a:gd name="connsiteX7" fmla="*/ 5347283 w 6448411"/>
                <a:gd name="connsiteY7" fmla="*/ 807720 h 5924122"/>
                <a:gd name="connsiteX8" fmla="*/ 5255843 w 6448411"/>
                <a:gd name="connsiteY8" fmla="*/ 579120 h 5924122"/>
                <a:gd name="connsiteX9" fmla="*/ 5172023 w 6448411"/>
                <a:gd name="connsiteY9" fmla="*/ 342900 h 5924122"/>
                <a:gd name="connsiteX10" fmla="*/ 5080583 w 6448411"/>
                <a:gd name="connsiteY10" fmla="*/ 114300 h 5924122"/>
                <a:gd name="connsiteX11" fmla="*/ 4608143 w 6448411"/>
                <a:gd name="connsiteY11" fmla="*/ 190500 h 5924122"/>
                <a:gd name="connsiteX12" fmla="*/ 4387163 w 6448411"/>
                <a:gd name="connsiteY12" fmla="*/ 693420 h 5924122"/>
                <a:gd name="connsiteX13" fmla="*/ 4387163 w 6448411"/>
                <a:gd name="connsiteY13" fmla="*/ 1120140 h 5924122"/>
                <a:gd name="connsiteX14" fmla="*/ 3952823 w 6448411"/>
                <a:gd name="connsiteY14" fmla="*/ 1165860 h 5924122"/>
                <a:gd name="connsiteX15" fmla="*/ 3495623 w 6448411"/>
                <a:gd name="connsiteY15" fmla="*/ 1539240 h 5924122"/>
                <a:gd name="connsiteX16" fmla="*/ 3145103 w 6448411"/>
                <a:gd name="connsiteY16" fmla="*/ 1699260 h 5924122"/>
                <a:gd name="connsiteX17" fmla="*/ 2931743 w 6448411"/>
                <a:gd name="connsiteY17" fmla="*/ 1790700 h 5924122"/>
                <a:gd name="connsiteX18" fmla="*/ 2619323 w 6448411"/>
                <a:gd name="connsiteY18" fmla="*/ 1798320 h 5924122"/>
                <a:gd name="connsiteX19" fmla="*/ 2306903 w 6448411"/>
                <a:gd name="connsiteY19" fmla="*/ 1760220 h 5924122"/>
                <a:gd name="connsiteX20" fmla="*/ 2169743 w 6448411"/>
                <a:gd name="connsiteY20" fmla="*/ 1851660 h 5924122"/>
                <a:gd name="connsiteX21" fmla="*/ 1727783 w 6448411"/>
                <a:gd name="connsiteY21" fmla="*/ 1805940 h 5924122"/>
                <a:gd name="connsiteX22" fmla="*/ 1651583 w 6448411"/>
                <a:gd name="connsiteY22" fmla="*/ 2286000 h 5924122"/>
                <a:gd name="connsiteX23" fmla="*/ 2009723 w 6448411"/>
                <a:gd name="connsiteY23" fmla="*/ 2667000 h 5924122"/>
                <a:gd name="connsiteX24" fmla="*/ 1872563 w 6448411"/>
                <a:gd name="connsiteY24" fmla="*/ 3246120 h 5924122"/>
                <a:gd name="connsiteX25" fmla="*/ 1598243 w 6448411"/>
                <a:gd name="connsiteY25" fmla="*/ 3230880 h 5924122"/>
                <a:gd name="connsiteX26" fmla="*/ 1102943 w 6448411"/>
                <a:gd name="connsiteY26" fmla="*/ 2933700 h 5924122"/>
                <a:gd name="connsiteX27" fmla="*/ 600023 w 6448411"/>
                <a:gd name="connsiteY27" fmla="*/ 2773680 h 5924122"/>
                <a:gd name="connsiteX28" fmla="*/ 219023 w 6448411"/>
                <a:gd name="connsiteY28" fmla="*/ 2857500 h 5924122"/>
                <a:gd name="connsiteX29" fmla="*/ 5663 w 6448411"/>
                <a:gd name="connsiteY29" fmla="*/ 3634740 h 5924122"/>
                <a:gd name="connsiteX30" fmla="*/ 440003 w 6448411"/>
                <a:gd name="connsiteY30" fmla="*/ 5262881 h 5924122"/>
                <a:gd name="connsiteX31" fmla="*/ 1430603 w 6448411"/>
                <a:gd name="connsiteY31" fmla="*/ 5402581 h 5924122"/>
                <a:gd name="connsiteX32" fmla="*/ 2764103 w 6448411"/>
                <a:gd name="connsiteY32" fmla="*/ 5085081 h 5924122"/>
                <a:gd name="connsiteX33" fmla="*/ 3043503 w 6448411"/>
                <a:gd name="connsiteY33" fmla="*/ 4259581 h 5924122"/>
                <a:gd name="connsiteX34" fmla="*/ 3462603 w 6448411"/>
                <a:gd name="connsiteY34" fmla="*/ 4348481 h 5924122"/>
                <a:gd name="connsiteX35" fmla="*/ 3742003 w 6448411"/>
                <a:gd name="connsiteY35" fmla="*/ 4208781 h 5924122"/>
                <a:gd name="connsiteX36" fmla="*/ 4046803 w 6448411"/>
                <a:gd name="connsiteY36" fmla="*/ 4767580 h 5924122"/>
                <a:gd name="connsiteX37" fmla="*/ 4707203 w 6448411"/>
                <a:gd name="connsiteY37" fmla="*/ 5008881 h 5924122"/>
                <a:gd name="connsiteX38" fmla="*/ 5151703 w 6448411"/>
                <a:gd name="connsiteY38" fmla="*/ 5567680 h 5924122"/>
                <a:gd name="connsiteX39" fmla="*/ 5227904 w 6448411"/>
                <a:gd name="connsiteY39" fmla="*/ 5910580 h 5924122"/>
                <a:gd name="connsiteX40" fmla="*/ 5812103 w 6448411"/>
                <a:gd name="connsiteY40" fmla="*/ 5796280 h 5924122"/>
                <a:gd name="connsiteX41" fmla="*/ 5926403 w 6448411"/>
                <a:gd name="connsiteY41" fmla="*/ 5313681 h 5924122"/>
                <a:gd name="connsiteX42" fmla="*/ 5748603 w 6448411"/>
                <a:gd name="connsiteY42" fmla="*/ 4996181 h 5924122"/>
                <a:gd name="connsiteX43" fmla="*/ 5215203 w 6448411"/>
                <a:gd name="connsiteY43" fmla="*/ 4577081 h 5924122"/>
                <a:gd name="connsiteX44" fmla="*/ 5050104 w 6448411"/>
                <a:gd name="connsiteY44" fmla="*/ 4069080 h 5924122"/>
                <a:gd name="connsiteX45" fmla="*/ 5520003 w 6448411"/>
                <a:gd name="connsiteY45" fmla="*/ 4564381 h 5924122"/>
                <a:gd name="connsiteX46" fmla="*/ 5974663 w 6448411"/>
                <a:gd name="connsiteY46" fmla="*/ 4912360 h 5924122"/>
                <a:gd name="connsiteX0" fmla="*/ 6368363 w 6448411"/>
                <a:gd name="connsiteY0" fmla="*/ 0 h 5914101"/>
                <a:gd name="connsiteX1" fmla="*/ 6444563 w 6448411"/>
                <a:gd name="connsiteY1" fmla="*/ 236220 h 5914101"/>
                <a:gd name="connsiteX2" fmla="*/ 6261683 w 6448411"/>
                <a:gd name="connsiteY2" fmla="*/ 762000 h 5914101"/>
                <a:gd name="connsiteX3" fmla="*/ 5880683 w 6448411"/>
                <a:gd name="connsiteY3" fmla="*/ 967740 h 5914101"/>
                <a:gd name="connsiteX4" fmla="*/ 5652083 w 6448411"/>
                <a:gd name="connsiteY4" fmla="*/ 1181100 h 5914101"/>
                <a:gd name="connsiteX5" fmla="*/ 5423483 w 6448411"/>
                <a:gd name="connsiteY5" fmla="*/ 1066800 h 5914101"/>
                <a:gd name="connsiteX6" fmla="*/ 5286323 w 6448411"/>
                <a:gd name="connsiteY6" fmla="*/ 944880 h 5914101"/>
                <a:gd name="connsiteX7" fmla="*/ 5347283 w 6448411"/>
                <a:gd name="connsiteY7" fmla="*/ 807720 h 5914101"/>
                <a:gd name="connsiteX8" fmla="*/ 5255843 w 6448411"/>
                <a:gd name="connsiteY8" fmla="*/ 579120 h 5914101"/>
                <a:gd name="connsiteX9" fmla="*/ 5172023 w 6448411"/>
                <a:gd name="connsiteY9" fmla="*/ 342900 h 5914101"/>
                <a:gd name="connsiteX10" fmla="*/ 5080583 w 6448411"/>
                <a:gd name="connsiteY10" fmla="*/ 114300 h 5914101"/>
                <a:gd name="connsiteX11" fmla="*/ 4608143 w 6448411"/>
                <a:gd name="connsiteY11" fmla="*/ 190500 h 5914101"/>
                <a:gd name="connsiteX12" fmla="*/ 4387163 w 6448411"/>
                <a:gd name="connsiteY12" fmla="*/ 693420 h 5914101"/>
                <a:gd name="connsiteX13" fmla="*/ 4387163 w 6448411"/>
                <a:gd name="connsiteY13" fmla="*/ 1120140 h 5914101"/>
                <a:gd name="connsiteX14" fmla="*/ 3952823 w 6448411"/>
                <a:gd name="connsiteY14" fmla="*/ 1165860 h 5914101"/>
                <a:gd name="connsiteX15" fmla="*/ 3495623 w 6448411"/>
                <a:gd name="connsiteY15" fmla="*/ 1539240 h 5914101"/>
                <a:gd name="connsiteX16" fmla="*/ 3145103 w 6448411"/>
                <a:gd name="connsiteY16" fmla="*/ 1699260 h 5914101"/>
                <a:gd name="connsiteX17" fmla="*/ 2931743 w 6448411"/>
                <a:gd name="connsiteY17" fmla="*/ 1790700 h 5914101"/>
                <a:gd name="connsiteX18" fmla="*/ 2619323 w 6448411"/>
                <a:gd name="connsiteY18" fmla="*/ 1798320 h 5914101"/>
                <a:gd name="connsiteX19" fmla="*/ 2306903 w 6448411"/>
                <a:gd name="connsiteY19" fmla="*/ 1760220 h 5914101"/>
                <a:gd name="connsiteX20" fmla="*/ 2169743 w 6448411"/>
                <a:gd name="connsiteY20" fmla="*/ 1851660 h 5914101"/>
                <a:gd name="connsiteX21" fmla="*/ 1727783 w 6448411"/>
                <a:gd name="connsiteY21" fmla="*/ 1805940 h 5914101"/>
                <a:gd name="connsiteX22" fmla="*/ 1651583 w 6448411"/>
                <a:gd name="connsiteY22" fmla="*/ 2286000 h 5914101"/>
                <a:gd name="connsiteX23" fmla="*/ 2009723 w 6448411"/>
                <a:gd name="connsiteY23" fmla="*/ 2667000 h 5914101"/>
                <a:gd name="connsiteX24" fmla="*/ 1872563 w 6448411"/>
                <a:gd name="connsiteY24" fmla="*/ 3246120 h 5914101"/>
                <a:gd name="connsiteX25" fmla="*/ 1598243 w 6448411"/>
                <a:gd name="connsiteY25" fmla="*/ 3230880 h 5914101"/>
                <a:gd name="connsiteX26" fmla="*/ 1102943 w 6448411"/>
                <a:gd name="connsiteY26" fmla="*/ 2933700 h 5914101"/>
                <a:gd name="connsiteX27" fmla="*/ 600023 w 6448411"/>
                <a:gd name="connsiteY27" fmla="*/ 2773680 h 5914101"/>
                <a:gd name="connsiteX28" fmla="*/ 219023 w 6448411"/>
                <a:gd name="connsiteY28" fmla="*/ 2857500 h 5914101"/>
                <a:gd name="connsiteX29" fmla="*/ 5663 w 6448411"/>
                <a:gd name="connsiteY29" fmla="*/ 3634740 h 5914101"/>
                <a:gd name="connsiteX30" fmla="*/ 440003 w 6448411"/>
                <a:gd name="connsiteY30" fmla="*/ 5262881 h 5914101"/>
                <a:gd name="connsiteX31" fmla="*/ 1430603 w 6448411"/>
                <a:gd name="connsiteY31" fmla="*/ 5402581 h 5914101"/>
                <a:gd name="connsiteX32" fmla="*/ 2764103 w 6448411"/>
                <a:gd name="connsiteY32" fmla="*/ 5085081 h 5914101"/>
                <a:gd name="connsiteX33" fmla="*/ 3043503 w 6448411"/>
                <a:gd name="connsiteY33" fmla="*/ 4259581 h 5914101"/>
                <a:gd name="connsiteX34" fmla="*/ 3462603 w 6448411"/>
                <a:gd name="connsiteY34" fmla="*/ 4348481 h 5914101"/>
                <a:gd name="connsiteX35" fmla="*/ 3742003 w 6448411"/>
                <a:gd name="connsiteY35" fmla="*/ 4208781 h 5914101"/>
                <a:gd name="connsiteX36" fmla="*/ 4046803 w 6448411"/>
                <a:gd name="connsiteY36" fmla="*/ 4767580 h 5914101"/>
                <a:gd name="connsiteX37" fmla="*/ 4707203 w 6448411"/>
                <a:gd name="connsiteY37" fmla="*/ 5008881 h 5914101"/>
                <a:gd name="connsiteX38" fmla="*/ 5151703 w 6448411"/>
                <a:gd name="connsiteY38" fmla="*/ 5567680 h 5914101"/>
                <a:gd name="connsiteX39" fmla="*/ 5227904 w 6448411"/>
                <a:gd name="connsiteY39" fmla="*/ 5910580 h 5914101"/>
                <a:gd name="connsiteX40" fmla="*/ 5659703 w 6448411"/>
                <a:gd name="connsiteY40" fmla="*/ 5478780 h 5914101"/>
                <a:gd name="connsiteX41" fmla="*/ 5926403 w 6448411"/>
                <a:gd name="connsiteY41" fmla="*/ 5313681 h 5914101"/>
                <a:gd name="connsiteX42" fmla="*/ 5748603 w 6448411"/>
                <a:gd name="connsiteY42" fmla="*/ 4996181 h 5914101"/>
                <a:gd name="connsiteX43" fmla="*/ 5215203 w 6448411"/>
                <a:gd name="connsiteY43" fmla="*/ 4577081 h 5914101"/>
                <a:gd name="connsiteX44" fmla="*/ 5050104 w 6448411"/>
                <a:gd name="connsiteY44" fmla="*/ 4069080 h 5914101"/>
                <a:gd name="connsiteX45" fmla="*/ 5520003 w 6448411"/>
                <a:gd name="connsiteY45" fmla="*/ 4564381 h 5914101"/>
                <a:gd name="connsiteX46" fmla="*/ 5974663 w 6448411"/>
                <a:gd name="connsiteY46" fmla="*/ 4912360 h 5914101"/>
                <a:gd name="connsiteX0" fmla="*/ 6368363 w 6448411"/>
                <a:gd name="connsiteY0" fmla="*/ 0 h 5940459"/>
                <a:gd name="connsiteX1" fmla="*/ 6444563 w 6448411"/>
                <a:gd name="connsiteY1" fmla="*/ 236220 h 5940459"/>
                <a:gd name="connsiteX2" fmla="*/ 6261683 w 6448411"/>
                <a:gd name="connsiteY2" fmla="*/ 762000 h 5940459"/>
                <a:gd name="connsiteX3" fmla="*/ 5880683 w 6448411"/>
                <a:gd name="connsiteY3" fmla="*/ 967740 h 5940459"/>
                <a:gd name="connsiteX4" fmla="*/ 5652083 w 6448411"/>
                <a:gd name="connsiteY4" fmla="*/ 1181100 h 5940459"/>
                <a:gd name="connsiteX5" fmla="*/ 5423483 w 6448411"/>
                <a:gd name="connsiteY5" fmla="*/ 1066800 h 5940459"/>
                <a:gd name="connsiteX6" fmla="*/ 5286323 w 6448411"/>
                <a:gd name="connsiteY6" fmla="*/ 944880 h 5940459"/>
                <a:gd name="connsiteX7" fmla="*/ 5347283 w 6448411"/>
                <a:gd name="connsiteY7" fmla="*/ 807720 h 5940459"/>
                <a:gd name="connsiteX8" fmla="*/ 5255843 w 6448411"/>
                <a:gd name="connsiteY8" fmla="*/ 579120 h 5940459"/>
                <a:gd name="connsiteX9" fmla="*/ 5172023 w 6448411"/>
                <a:gd name="connsiteY9" fmla="*/ 342900 h 5940459"/>
                <a:gd name="connsiteX10" fmla="*/ 5080583 w 6448411"/>
                <a:gd name="connsiteY10" fmla="*/ 114300 h 5940459"/>
                <a:gd name="connsiteX11" fmla="*/ 4608143 w 6448411"/>
                <a:gd name="connsiteY11" fmla="*/ 190500 h 5940459"/>
                <a:gd name="connsiteX12" fmla="*/ 4387163 w 6448411"/>
                <a:gd name="connsiteY12" fmla="*/ 693420 h 5940459"/>
                <a:gd name="connsiteX13" fmla="*/ 4387163 w 6448411"/>
                <a:gd name="connsiteY13" fmla="*/ 1120140 h 5940459"/>
                <a:gd name="connsiteX14" fmla="*/ 3952823 w 6448411"/>
                <a:gd name="connsiteY14" fmla="*/ 1165860 h 5940459"/>
                <a:gd name="connsiteX15" fmla="*/ 3495623 w 6448411"/>
                <a:gd name="connsiteY15" fmla="*/ 1539240 h 5940459"/>
                <a:gd name="connsiteX16" fmla="*/ 3145103 w 6448411"/>
                <a:gd name="connsiteY16" fmla="*/ 1699260 h 5940459"/>
                <a:gd name="connsiteX17" fmla="*/ 2931743 w 6448411"/>
                <a:gd name="connsiteY17" fmla="*/ 1790700 h 5940459"/>
                <a:gd name="connsiteX18" fmla="*/ 2619323 w 6448411"/>
                <a:gd name="connsiteY18" fmla="*/ 1798320 h 5940459"/>
                <a:gd name="connsiteX19" fmla="*/ 2306903 w 6448411"/>
                <a:gd name="connsiteY19" fmla="*/ 1760220 h 5940459"/>
                <a:gd name="connsiteX20" fmla="*/ 2169743 w 6448411"/>
                <a:gd name="connsiteY20" fmla="*/ 1851660 h 5940459"/>
                <a:gd name="connsiteX21" fmla="*/ 1727783 w 6448411"/>
                <a:gd name="connsiteY21" fmla="*/ 1805940 h 5940459"/>
                <a:gd name="connsiteX22" fmla="*/ 1651583 w 6448411"/>
                <a:gd name="connsiteY22" fmla="*/ 2286000 h 5940459"/>
                <a:gd name="connsiteX23" fmla="*/ 2009723 w 6448411"/>
                <a:gd name="connsiteY23" fmla="*/ 2667000 h 5940459"/>
                <a:gd name="connsiteX24" fmla="*/ 1872563 w 6448411"/>
                <a:gd name="connsiteY24" fmla="*/ 3246120 h 5940459"/>
                <a:gd name="connsiteX25" fmla="*/ 1598243 w 6448411"/>
                <a:gd name="connsiteY25" fmla="*/ 3230880 h 5940459"/>
                <a:gd name="connsiteX26" fmla="*/ 1102943 w 6448411"/>
                <a:gd name="connsiteY26" fmla="*/ 2933700 h 5940459"/>
                <a:gd name="connsiteX27" fmla="*/ 600023 w 6448411"/>
                <a:gd name="connsiteY27" fmla="*/ 2773680 h 5940459"/>
                <a:gd name="connsiteX28" fmla="*/ 219023 w 6448411"/>
                <a:gd name="connsiteY28" fmla="*/ 2857500 h 5940459"/>
                <a:gd name="connsiteX29" fmla="*/ 5663 w 6448411"/>
                <a:gd name="connsiteY29" fmla="*/ 3634740 h 5940459"/>
                <a:gd name="connsiteX30" fmla="*/ 440003 w 6448411"/>
                <a:gd name="connsiteY30" fmla="*/ 5262881 h 5940459"/>
                <a:gd name="connsiteX31" fmla="*/ 1430603 w 6448411"/>
                <a:gd name="connsiteY31" fmla="*/ 5402581 h 5940459"/>
                <a:gd name="connsiteX32" fmla="*/ 2764103 w 6448411"/>
                <a:gd name="connsiteY32" fmla="*/ 5085081 h 5940459"/>
                <a:gd name="connsiteX33" fmla="*/ 3043503 w 6448411"/>
                <a:gd name="connsiteY33" fmla="*/ 4259581 h 5940459"/>
                <a:gd name="connsiteX34" fmla="*/ 3462603 w 6448411"/>
                <a:gd name="connsiteY34" fmla="*/ 4348481 h 5940459"/>
                <a:gd name="connsiteX35" fmla="*/ 3742003 w 6448411"/>
                <a:gd name="connsiteY35" fmla="*/ 4208781 h 5940459"/>
                <a:gd name="connsiteX36" fmla="*/ 4046803 w 6448411"/>
                <a:gd name="connsiteY36" fmla="*/ 4767580 h 5940459"/>
                <a:gd name="connsiteX37" fmla="*/ 4707203 w 6448411"/>
                <a:gd name="connsiteY37" fmla="*/ 5008881 h 5940459"/>
                <a:gd name="connsiteX38" fmla="*/ 5151703 w 6448411"/>
                <a:gd name="connsiteY38" fmla="*/ 5567680 h 5940459"/>
                <a:gd name="connsiteX39" fmla="*/ 5227904 w 6448411"/>
                <a:gd name="connsiteY39" fmla="*/ 5910580 h 5940459"/>
                <a:gd name="connsiteX40" fmla="*/ 5659703 w 6448411"/>
                <a:gd name="connsiteY40" fmla="*/ 5897882 h 5940459"/>
                <a:gd name="connsiteX41" fmla="*/ 5659703 w 6448411"/>
                <a:gd name="connsiteY41" fmla="*/ 5478780 h 5940459"/>
                <a:gd name="connsiteX42" fmla="*/ 5926403 w 6448411"/>
                <a:gd name="connsiteY42" fmla="*/ 5313681 h 5940459"/>
                <a:gd name="connsiteX43" fmla="*/ 5748603 w 6448411"/>
                <a:gd name="connsiteY43" fmla="*/ 4996181 h 5940459"/>
                <a:gd name="connsiteX44" fmla="*/ 5215203 w 6448411"/>
                <a:gd name="connsiteY44" fmla="*/ 4577081 h 5940459"/>
                <a:gd name="connsiteX45" fmla="*/ 5050104 w 6448411"/>
                <a:gd name="connsiteY45" fmla="*/ 4069080 h 5940459"/>
                <a:gd name="connsiteX46" fmla="*/ 5520003 w 6448411"/>
                <a:gd name="connsiteY46" fmla="*/ 4564381 h 5940459"/>
                <a:gd name="connsiteX47" fmla="*/ 5974663 w 6448411"/>
                <a:gd name="connsiteY47" fmla="*/ 4912360 h 5940459"/>
                <a:gd name="connsiteX0" fmla="*/ 6368363 w 6448411"/>
                <a:gd name="connsiteY0" fmla="*/ 0 h 5923500"/>
                <a:gd name="connsiteX1" fmla="*/ 6444563 w 6448411"/>
                <a:gd name="connsiteY1" fmla="*/ 236220 h 5923500"/>
                <a:gd name="connsiteX2" fmla="*/ 6261683 w 6448411"/>
                <a:gd name="connsiteY2" fmla="*/ 762000 h 5923500"/>
                <a:gd name="connsiteX3" fmla="*/ 5880683 w 6448411"/>
                <a:gd name="connsiteY3" fmla="*/ 967740 h 5923500"/>
                <a:gd name="connsiteX4" fmla="*/ 5652083 w 6448411"/>
                <a:gd name="connsiteY4" fmla="*/ 1181100 h 5923500"/>
                <a:gd name="connsiteX5" fmla="*/ 5423483 w 6448411"/>
                <a:gd name="connsiteY5" fmla="*/ 1066800 h 5923500"/>
                <a:gd name="connsiteX6" fmla="*/ 5286323 w 6448411"/>
                <a:gd name="connsiteY6" fmla="*/ 944880 h 5923500"/>
                <a:gd name="connsiteX7" fmla="*/ 5347283 w 6448411"/>
                <a:gd name="connsiteY7" fmla="*/ 807720 h 5923500"/>
                <a:gd name="connsiteX8" fmla="*/ 5255843 w 6448411"/>
                <a:gd name="connsiteY8" fmla="*/ 579120 h 5923500"/>
                <a:gd name="connsiteX9" fmla="*/ 5172023 w 6448411"/>
                <a:gd name="connsiteY9" fmla="*/ 342900 h 5923500"/>
                <a:gd name="connsiteX10" fmla="*/ 5080583 w 6448411"/>
                <a:gd name="connsiteY10" fmla="*/ 114300 h 5923500"/>
                <a:gd name="connsiteX11" fmla="*/ 4608143 w 6448411"/>
                <a:gd name="connsiteY11" fmla="*/ 190500 h 5923500"/>
                <a:gd name="connsiteX12" fmla="*/ 4387163 w 6448411"/>
                <a:gd name="connsiteY12" fmla="*/ 693420 h 5923500"/>
                <a:gd name="connsiteX13" fmla="*/ 4387163 w 6448411"/>
                <a:gd name="connsiteY13" fmla="*/ 1120140 h 5923500"/>
                <a:gd name="connsiteX14" fmla="*/ 3952823 w 6448411"/>
                <a:gd name="connsiteY14" fmla="*/ 1165860 h 5923500"/>
                <a:gd name="connsiteX15" fmla="*/ 3495623 w 6448411"/>
                <a:gd name="connsiteY15" fmla="*/ 1539240 h 5923500"/>
                <a:gd name="connsiteX16" fmla="*/ 3145103 w 6448411"/>
                <a:gd name="connsiteY16" fmla="*/ 1699260 h 5923500"/>
                <a:gd name="connsiteX17" fmla="*/ 2931743 w 6448411"/>
                <a:gd name="connsiteY17" fmla="*/ 1790700 h 5923500"/>
                <a:gd name="connsiteX18" fmla="*/ 2619323 w 6448411"/>
                <a:gd name="connsiteY18" fmla="*/ 1798320 h 5923500"/>
                <a:gd name="connsiteX19" fmla="*/ 2306903 w 6448411"/>
                <a:gd name="connsiteY19" fmla="*/ 1760220 h 5923500"/>
                <a:gd name="connsiteX20" fmla="*/ 2169743 w 6448411"/>
                <a:gd name="connsiteY20" fmla="*/ 1851660 h 5923500"/>
                <a:gd name="connsiteX21" fmla="*/ 1727783 w 6448411"/>
                <a:gd name="connsiteY21" fmla="*/ 1805940 h 5923500"/>
                <a:gd name="connsiteX22" fmla="*/ 1651583 w 6448411"/>
                <a:gd name="connsiteY22" fmla="*/ 2286000 h 5923500"/>
                <a:gd name="connsiteX23" fmla="*/ 2009723 w 6448411"/>
                <a:gd name="connsiteY23" fmla="*/ 2667000 h 5923500"/>
                <a:gd name="connsiteX24" fmla="*/ 1872563 w 6448411"/>
                <a:gd name="connsiteY24" fmla="*/ 3246120 h 5923500"/>
                <a:gd name="connsiteX25" fmla="*/ 1598243 w 6448411"/>
                <a:gd name="connsiteY25" fmla="*/ 3230880 h 5923500"/>
                <a:gd name="connsiteX26" fmla="*/ 1102943 w 6448411"/>
                <a:gd name="connsiteY26" fmla="*/ 2933700 h 5923500"/>
                <a:gd name="connsiteX27" fmla="*/ 600023 w 6448411"/>
                <a:gd name="connsiteY27" fmla="*/ 2773680 h 5923500"/>
                <a:gd name="connsiteX28" fmla="*/ 219023 w 6448411"/>
                <a:gd name="connsiteY28" fmla="*/ 2857500 h 5923500"/>
                <a:gd name="connsiteX29" fmla="*/ 5663 w 6448411"/>
                <a:gd name="connsiteY29" fmla="*/ 3634740 h 5923500"/>
                <a:gd name="connsiteX30" fmla="*/ 440003 w 6448411"/>
                <a:gd name="connsiteY30" fmla="*/ 5262881 h 5923500"/>
                <a:gd name="connsiteX31" fmla="*/ 1430603 w 6448411"/>
                <a:gd name="connsiteY31" fmla="*/ 5402581 h 5923500"/>
                <a:gd name="connsiteX32" fmla="*/ 2764103 w 6448411"/>
                <a:gd name="connsiteY32" fmla="*/ 5085081 h 5923500"/>
                <a:gd name="connsiteX33" fmla="*/ 3043503 w 6448411"/>
                <a:gd name="connsiteY33" fmla="*/ 4259581 h 5923500"/>
                <a:gd name="connsiteX34" fmla="*/ 3462603 w 6448411"/>
                <a:gd name="connsiteY34" fmla="*/ 4348481 h 5923500"/>
                <a:gd name="connsiteX35" fmla="*/ 3742003 w 6448411"/>
                <a:gd name="connsiteY35" fmla="*/ 4208781 h 5923500"/>
                <a:gd name="connsiteX36" fmla="*/ 4046803 w 6448411"/>
                <a:gd name="connsiteY36" fmla="*/ 4767580 h 5923500"/>
                <a:gd name="connsiteX37" fmla="*/ 4707203 w 6448411"/>
                <a:gd name="connsiteY37" fmla="*/ 5008881 h 5923500"/>
                <a:gd name="connsiteX38" fmla="*/ 5151703 w 6448411"/>
                <a:gd name="connsiteY38" fmla="*/ 5567680 h 5923500"/>
                <a:gd name="connsiteX39" fmla="*/ 5227904 w 6448411"/>
                <a:gd name="connsiteY39" fmla="*/ 5910580 h 5923500"/>
                <a:gd name="connsiteX40" fmla="*/ 5659703 w 6448411"/>
                <a:gd name="connsiteY40" fmla="*/ 5897882 h 5923500"/>
                <a:gd name="connsiteX41" fmla="*/ 5735903 w 6448411"/>
                <a:gd name="connsiteY41" fmla="*/ 5758182 h 5923500"/>
                <a:gd name="connsiteX42" fmla="*/ 5659703 w 6448411"/>
                <a:gd name="connsiteY42" fmla="*/ 5478780 h 5923500"/>
                <a:gd name="connsiteX43" fmla="*/ 5926403 w 6448411"/>
                <a:gd name="connsiteY43" fmla="*/ 5313681 h 5923500"/>
                <a:gd name="connsiteX44" fmla="*/ 5748603 w 6448411"/>
                <a:gd name="connsiteY44" fmla="*/ 4996181 h 5923500"/>
                <a:gd name="connsiteX45" fmla="*/ 5215203 w 6448411"/>
                <a:gd name="connsiteY45" fmla="*/ 4577081 h 5923500"/>
                <a:gd name="connsiteX46" fmla="*/ 5050104 w 6448411"/>
                <a:gd name="connsiteY46" fmla="*/ 4069080 h 5923500"/>
                <a:gd name="connsiteX47" fmla="*/ 5520003 w 6448411"/>
                <a:gd name="connsiteY47" fmla="*/ 4564381 h 5923500"/>
                <a:gd name="connsiteX48" fmla="*/ 5974663 w 6448411"/>
                <a:gd name="connsiteY48" fmla="*/ 4912360 h 5923500"/>
                <a:gd name="connsiteX0" fmla="*/ 6368363 w 6448411"/>
                <a:gd name="connsiteY0" fmla="*/ 0 h 5923500"/>
                <a:gd name="connsiteX1" fmla="*/ 6444563 w 6448411"/>
                <a:gd name="connsiteY1" fmla="*/ 236220 h 5923500"/>
                <a:gd name="connsiteX2" fmla="*/ 6261683 w 6448411"/>
                <a:gd name="connsiteY2" fmla="*/ 762000 h 5923500"/>
                <a:gd name="connsiteX3" fmla="*/ 5880683 w 6448411"/>
                <a:gd name="connsiteY3" fmla="*/ 967740 h 5923500"/>
                <a:gd name="connsiteX4" fmla="*/ 5652083 w 6448411"/>
                <a:gd name="connsiteY4" fmla="*/ 1181100 h 5923500"/>
                <a:gd name="connsiteX5" fmla="*/ 5423483 w 6448411"/>
                <a:gd name="connsiteY5" fmla="*/ 1066800 h 5923500"/>
                <a:gd name="connsiteX6" fmla="*/ 5286323 w 6448411"/>
                <a:gd name="connsiteY6" fmla="*/ 944880 h 5923500"/>
                <a:gd name="connsiteX7" fmla="*/ 5347283 w 6448411"/>
                <a:gd name="connsiteY7" fmla="*/ 807720 h 5923500"/>
                <a:gd name="connsiteX8" fmla="*/ 5255843 w 6448411"/>
                <a:gd name="connsiteY8" fmla="*/ 579120 h 5923500"/>
                <a:gd name="connsiteX9" fmla="*/ 5172023 w 6448411"/>
                <a:gd name="connsiteY9" fmla="*/ 342900 h 5923500"/>
                <a:gd name="connsiteX10" fmla="*/ 5080583 w 6448411"/>
                <a:gd name="connsiteY10" fmla="*/ 114300 h 5923500"/>
                <a:gd name="connsiteX11" fmla="*/ 4608143 w 6448411"/>
                <a:gd name="connsiteY11" fmla="*/ 190500 h 5923500"/>
                <a:gd name="connsiteX12" fmla="*/ 4387163 w 6448411"/>
                <a:gd name="connsiteY12" fmla="*/ 693420 h 5923500"/>
                <a:gd name="connsiteX13" fmla="*/ 4387163 w 6448411"/>
                <a:gd name="connsiteY13" fmla="*/ 1120140 h 5923500"/>
                <a:gd name="connsiteX14" fmla="*/ 3952823 w 6448411"/>
                <a:gd name="connsiteY14" fmla="*/ 1165860 h 5923500"/>
                <a:gd name="connsiteX15" fmla="*/ 3495623 w 6448411"/>
                <a:gd name="connsiteY15" fmla="*/ 1539240 h 5923500"/>
                <a:gd name="connsiteX16" fmla="*/ 3145103 w 6448411"/>
                <a:gd name="connsiteY16" fmla="*/ 1699260 h 5923500"/>
                <a:gd name="connsiteX17" fmla="*/ 2931743 w 6448411"/>
                <a:gd name="connsiteY17" fmla="*/ 1790700 h 5923500"/>
                <a:gd name="connsiteX18" fmla="*/ 2619323 w 6448411"/>
                <a:gd name="connsiteY18" fmla="*/ 1798320 h 5923500"/>
                <a:gd name="connsiteX19" fmla="*/ 2306903 w 6448411"/>
                <a:gd name="connsiteY19" fmla="*/ 1760220 h 5923500"/>
                <a:gd name="connsiteX20" fmla="*/ 2169743 w 6448411"/>
                <a:gd name="connsiteY20" fmla="*/ 1851660 h 5923500"/>
                <a:gd name="connsiteX21" fmla="*/ 1727783 w 6448411"/>
                <a:gd name="connsiteY21" fmla="*/ 1805940 h 5923500"/>
                <a:gd name="connsiteX22" fmla="*/ 1651583 w 6448411"/>
                <a:gd name="connsiteY22" fmla="*/ 2286000 h 5923500"/>
                <a:gd name="connsiteX23" fmla="*/ 2009723 w 6448411"/>
                <a:gd name="connsiteY23" fmla="*/ 2667000 h 5923500"/>
                <a:gd name="connsiteX24" fmla="*/ 1872563 w 6448411"/>
                <a:gd name="connsiteY24" fmla="*/ 3246120 h 5923500"/>
                <a:gd name="connsiteX25" fmla="*/ 1598243 w 6448411"/>
                <a:gd name="connsiteY25" fmla="*/ 3230880 h 5923500"/>
                <a:gd name="connsiteX26" fmla="*/ 1102943 w 6448411"/>
                <a:gd name="connsiteY26" fmla="*/ 2933700 h 5923500"/>
                <a:gd name="connsiteX27" fmla="*/ 600023 w 6448411"/>
                <a:gd name="connsiteY27" fmla="*/ 2773680 h 5923500"/>
                <a:gd name="connsiteX28" fmla="*/ 219023 w 6448411"/>
                <a:gd name="connsiteY28" fmla="*/ 2857500 h 5923500"/>
                <a:gd name="connsiteX29" fmla="*/ 5663 w 6448411"/>
                <a:gd name="connsiteY29" fmla="*/ 3634740 h 5923500"/>
                <a:gd name="connsiteX30" fmla="*/ 440003 w 6448411"/>
                <a:gd name="connsiteY30" fmla="*/ 5262881 h 5923500"/>
                <a:gd name="connsiteX31" fmla="*/ 1430603 w 6448411"/>
                <a:gd name="connsiteY31" fmla="*/ 5402581 h 5923500"/>
                <a:gd name="connsiteX32" fmla="*/ 2764103 w 6448411"/>
                <a:gd name="connsiteY32" fmla="*/ 5085081 h 5923500"/>
                <a:gd name="connsiteX33" fmla="*/ 3043503 w 6448411"/>
                <a:gd name="connsiteY33" fmla="*/ 4259581 h 5923500"/>
                <a:gd name="connsiteX34" fmla="*/ 3462603 w 6448411"/>
                <a:gd name="connsiteY34" fmla="*/ 4348481 h 5923500"/>
                <a:gd name="connsiteX35" fmla="*/ 3742003 w 6448411"/>
                <a:gd name="connsiteY35" fmla="*/ 4208781 h 5923500"/>
                <a:gd name="connsiteX36" fmla="*/ 4046803 w 6448411"/>
                <a:gd name="connsiteY36" fmla="*/ 4767580 h 5923500"/>
                <a:gd name="connsiteX37" fmla="*/ 4707203 w 6448411"/>
                <a:gd name="connsiteY37" fmla="*/ 5008881 h 5923500"/>
                <a:gd name="connsiteX38" fmla="*/ 5151703 w 6448411"/>
                <a:gd name="connsiteY38" fmla="*/ 5567680 h 5923500"/>
                <a:gd name="connsiteX39" fmla="*/ 5227904 w 6448411"/>
                <a:gd name="connsiteY39" fmla="*/ 5910580 h 5923500"/>
                <a:gd name="connsiteX40" fmla="*/ 5659703 w 6448411"/>
                <a:gd name="connsiteY40" fmla="*/ 5897882 h 5923500"/>
                <a:gd name="connsiteX41" fmla="*/ 5735903 w 6448411"/>
                <a:gd name="connsiteY41" fmla="*/ 5758182 h 5923500"/>
                <a:gd name="connsiteX42" fmla="*/ 5659703 w 6448411"/>
                <a:gd name="connsiteY42" fmla="*/ 5478780 h 5923500"/>
                <a:gd name="connsiteX43" fmla="*/ 5939103 w 6448411"/>
                <a:gd name="connsiteY43" fmla="*/ 5656582 h 5923500"/>
                <a:gd name="connsiteX44" fmla="*/ 5926403 w 6448411"/>
                <a:gd name="connsiteY44" fmla="*/ 5313681 h 5923500"/>
                <a:gd name="connsiteX45" fmla="*/ 5748603 w 6448411"/>
                <a:gd name="connsiteY45" fmla="*/ 4996181 h 5923500"/>
                <a:gd name="connsiteX46" fmla="*/ 5215203 w 6448411"/>
                <a:gd name="connsiteY46" fmla="*/ 4577081 h 5923500"/>
                <a:gd name="connsiteX47" fmla="*/ 5050104 w 6448411"/>
                <a:gd name="connsiteY47" fmla="*/ 4069080 h 5923500"/>
                <a:gd name="connsiteX48" fmla="*/ 5520003 w 6448411"/>
                <a:gd name="connsiteY48" fmla="*/ 4564381 h 5923500"/>
                <a:gd name="connsiteX49" fmla="*/ 5974663 w 6448411"/>
                <a:gd name="connsiteY49" fmla="*/ 4912360 h 5923500"/>
                <a:gd name="connsiteX0" fmla="*/ 6554632 w 6634680"/>
                <a:gd name="connsiteY0" fmla="*/ 0 h 5923500"/>
                <a:gd name="connsiteX1" fmla="*/ 6630832 w 6634680"/>
                <a:gd name="connsiteY1" fmla="*/ 236220 h 5923500"/>
                <a:gd name="connsiteX2" fmla="*/ 6447952 w 6634680"/>
                <a:gd name="connsiteY2" fmla="*/ 762000 h 5923500"/>
                <a:gd name="connsiteX3" fmla="*/ 6066952 w 6634680"/>
                <a:gd name="connsiteY3" fmla="*/ 967740 h 5923500"/>
                <a:gd name="connsiteX4" fmla="*/ 5838352 w 6634680"/>
                <a:gd name="connsiteY4" fmla="*/ 1181100 h 5923500"/>
                <a:gd name="connsiteX5" fmla="*/ 5609752 w 6634680"/>
                <a:gd name="connsiteY5" fmla="*/ 1066800 h 5923500"/>
                <a:gd name="connsiteX6" fmla="*/ 5472592 w 6634680"/>
                <a:gd name="connsiteY6" fmla="*/ 944880 h 5923500"/>
                <a:gd name="connsiteX7" fmla="*/ 5533552 w 6634680"/>
                <a:gd name="connsiteY7" fmla="*/ 807720 h 5923500"/>
                <a:gd name="connsiteX8" fmla="*/ 5442112 w 6634680"/>
                <a:gd name="connsiteY8" fmla="*/ 579120 h 5923500"/>
                <a:gd name="connsiteX9" fmla="*/ 5358292 w 6634680"/>
                <a:gd name="connsiteY9" fmla="*/ 342900 h 5923500"/>
                <a:gd name="connsiteX10" fmla="*/ 5266852 w 6634680"/>
                <a:gd name="connsiteY10" fmla="*/ 114300 h 5923500"/>
                <a:gd name="connsiteX11" fmla="*/ 4794412 w 6634680"/>
                <a:gd name="connsiteY11" fmla="*/ 190500 h 5923500"/>
                <a:gd name="connsiteX12" fmla="*/ 4573432 w 6634680"/>
                <a:gd name="connsiteY12" fmla="*/ 693420 h 5923500"/>
                <a:gd name="connsiteX13" fmla="*/ 4573432 w 6634680"/>
                <a:gd name="connsiteY13" fmla="*/ 1120140 h 5923500"/>
                <a:gd name="connsiteX14" fmla="*/ 4139092 w 6634680"/>
                <a:gd name="connsiteY14" fmla="*/ 1165860 h 5923500"/>
                <a:gd name="connsiteX15" fmla="*/ 3681892 w 6634680"/>
                <a:gd name="connsiteY15" fmla="*/ 1539240 h 5923500"/>
                <a:gd name="connsiteX16" fmla="*/ 3331372 w 6634680"/>
                <a:gd name="connsiteY16" fmla="*/ 1699260 h 5923500"/>
                <a:gd name="connsiteX17" fmla="*/ 3118012 w 6634680"/>
                <a:gd name="connsiteY17" fmla="*/ 1790700 h 5923500"/>
                <a:gd name="connsiteX18" fmla="*/ 2805592 w 6634680"/>
                <a:gd name="connsiteY18" fmla="*/ 1798320 h 5923500"/>
                <a:gd name="connsiteX19" fmla="*/ 2493172 w 6634680"/>
                <a:gd name="connsiteY19" fmla="*/ 1760220 h 5923500"/>
                <a:gd name="connsiteX20" fmla="*/ 2356012 w 6634680"/>
                <a:gd name="connsiteY20" fmla="*/ 1851660 h 5923500"/>
                <a:gd name="connsiteX21" fmla="*/ 1914052 w 6634680"/>
                <a:gd name="connsiteY21" fmla="*/ 1805940 h 5923500"/>
                <a:gd name="connsiteX22" fmla="*/ 1837852 w 6634680"/>
                <a:gd name="connsiteY22" fmla="*/ 2286000 h 5923500"/>
                <a:gd name="connsiteX23" fmla="*/ 2195992 w 6634680"/>
                <a:gd name="connsiteY23" fmla="*/ 2667000 h 5923500"/>
                <a:gd name="connsiteX24" fmla="*/ 2058832 w 6634680"/>
                <a:gd name="connsiteY24" fmla="*/ 3246120 h 5923500"/>
                <a:gd name="connsiteX25" fmla="*/ 1784512 w 6634680"/>
                <a:gd name="connsiteY25" fmla="*/ 3230880 h 5923500"/>
                <a:gd name="connsiteX26" fmla="*/ 1289212 w 6634680"/>
                <a:gd name="connsiteY26" fmla="*/ 2933700 h 5923500"/>
                <a:gd name="connsiteX27" fmla="*/ 786292 w 6634680"/>
                <a:gd name="connsiteY27" fmla="*/ 2773680 h 5923500"/>
                <a:gd name="connsiteX28" fmla="*/ 405292 w 6634680"/>
                <a:gd name="connsiteY28" fmla="*/ 2857500 h 5923500"/>
                <a:gd name="connsiteX29" fmla="*/ 191932 w 6634680"/>
                <a:gd name="connsiteY29" fmla="*/ 3634740 h 5923500"/>
                <a:gd name="connsiteX30" fmla="*/ 16672 w 6634680"/>
                <a:gd name="connsiteY30" fmla="*/ 4831082 h 5923500"/>
                <a:gd name="connsiteX31" fmla="*/ 626272 w 6634680"/>
                <a:gd name="connsiteY31" fmla="*/ 5262881 h 5923500"/>
                <a:gd name="connsiteX32" fmla="*/ 1616872 w 6634680"/>
                <a:gd name="connsiteY32" fmla="*/ 5402581 h 5923500"/>
                <a:gd name="connsiteX33" fmla="*/ 2950372 w 6634680"/>
                <a:gd name="connsiteY33" fmla="*/ 5085081 h 5923500"/>
                <a:gd name="connsiteX34" fmla="*/ 3229772 w 6634680"/>
                <a:gd name="connsiteY34" fmla="*/ 4259581 h 5923500"/>
                <a:gd name="connsiteX35" fmla="*/ 3648872 w 6634680"/>
                <a:gd name="connsiteY35" fmla="*/ 4348481 h 5923500"/>
                <a:gd name="connsiteX36" fmla="*/ 3928272 w 6634680"/>
                <a:gd name="connsiteY36" fmla="*/ 4208781 h 5923500"/>
                <a:gd name="connsiteX37" fmla="*/ 4233072 w 6634680"/>
                <a:gd name="connsiteY37" fmla="*/ 4767580 h 5923500"/>
                <a:gd name="connsiteX38" fmla="*/ 4893472 w 6634680"/>
                <a:gd name="connsiteY38" fmla="*/ 5008881 h 5923500"/>
                <a:gd name="connsiteX39" fmla="*/ 5337972 w 6634680"/>
                <a:gd name="connsiteY39" fmla="*/ 5567680 h 5923500"/>
                <a:gd name="connsiteX40" fmla="*/ 5414173 w 6634680"/>
                <a:gd name="connsiteY40" fmla="*/ 5910580 h 5923500"/>
                <a:gd name="connsiteX41" fmla="*/ 5845972 w 6634680"/>
                <a:gd name="connsiteY41" fmla="*/ 5897882 h 5923500"/>
                <a:gd name="connsiteX42" fmla="*/ 5922172 w 6634680"/>
                <a:gd name="connsiteY42" fmla="*/ 5758182 h 5923500"/>
                <a:gd name="connsiteX43" fmla="*/ 5845972 w 6634680"/>
                <a:gd name="connsiteY43" fmla="*/ 5478780 h 5923500"/>
                <a:gd name="connsiteX44" fmla="*/ 6125372 w 6634680"/>
                <a:gd name="connsiteY44" fmla="*/ 5656582 h 5923500"/>
                <a:gd name="connsiteX45" fmla="*/ 6112672 w 6634680"/>
                <a:gd name="connsiteY45" fmla="*/ 5313681 h 5923500"/>
                <a:gd name="connsiteX46" fmla="*/ 5934872 w 6634680"/>
                <a:gd name="connsiteY46" fmla="*/ 4996181 h 5923500"/>
                <a:gd name="connsiteX47" fmla="*/ 5401472 w 6634680"/>
                <a:gd name="connsiteY47" fmla="*/ 4577081 h 5923500"/>
                <a:gd name="connsiteX48" fmla="*/ 5236373 w 6634680"/>
                <a:gd name="connsiteY48" fmla="*/ 4069080 h 5923500"/>
                <a:gd name="connsiteX49" fmla="*/ 5706272 w 6634680"/>
                <a:gd name="connsiteY49" fmla="*/ 4564381 h 5923500"/>
                <a:gd name="connsiteX50" fmla="*/ 6160932 w 6634680"/>
                <a:gd name="connsiteY50" fmla="*/ 4912360 h 5923500"/>
                <a:gd name="connsiteX0" fmla="*/ 6581120 w 6661168"/>
                <a:gd name="connsiteY0" fmla="*/ 0 h 5923500"/>
                <a:gd name="connsiteX1" fmla="*/ 6657320 w 6661168"/>
                <a:gd name="connsiteY1" fmla="*/ 236220 h 5923500"/>
                <a:gd name="connsiteX2" fmla="*/ 6474440 w 6661168"/>
                <a:gd name="connsiteY2" fmla="*/ 762000 h 5923500"/>
                <a:gd name="connsiteX3" fmla="*/ 6093440 w 6661168"/>
                <a:gd name="connsiteY3" fmla="*/ 967740 h 5923500"/>
                <a:gd name="connsiteX4" fmla="*/ 5864840 w 6661168"/>
                <a:gd name="connsiteY4" fmla="*/ 1181100 h 5923500"/>
                <a:gd name="connsiteX5" fmla="*/ 5636240 w 6661168"/>
                <a:gd name="connsiteY5" fmla="*/ 1066800 h 5923500"/>
                <a:gd name="connsiteX6" fmla="*/ 5499080 w 6661168"/>
                <a:gd name="connsiteY6" fmla="*/ 944880 h 5923500"/>
                <a:gd name="connsiteX7" fmla="*/ 5560040 w 6661168"/>
                <a:gd name="connsiteY7" fmla="*/ 807720 h 5923500"/>
                <a:gd name="connsiteX8" fmla="*/ 5468600 w 6661168"/>
                <a:gd name="connsiteY8" fmla="*/ 579120 h 5923500"/>
                <a:gd name="connsiteX9" fmla="*/ 5384780 w 6661168"/>
                <a:gd name="connsiteY9" fmla="*/ 342900 h 5923500"/>
                <a:gd name="connsiteX10" fmla="*/ 5293340 w 6661168"/>
                <a:gd name="connsiteY10" fmla="*/ 114300 h 5923500"/>
                <a:gd name="connsiteX11" fmla="*/ 4820900 w 6661168"/>
                <a:gd name="connsiteY11" fmla="*/ 190500 h 5923500"/>
                <a:gd name="connsiteX12" fmla="*/ 4599920 w 6661168"/>
                <a:gd name="connsiteY12" fmla="*/ 693420 h 5923500"/>
                <a:gd name="connsiteX13" fmla="*/ 4599920 w 6661168"/>
                <a:gd name="connsiteY13" fmla="*/ 1120140 h 5923500"/>
                <a:gd name="connsiteX14" fmla="*/ 4165580 w 6661168"/>
                <a:gd name="connsiteY14" fmla="*/ 1165860 h 5923500"/>
                <a:gd name="connsiteX15" fmla="*/ 3708380 w 6661168"/>
                <a:gd name="connsiteY15" fmla="*/ 1539240 h 5923500"/>
                <a:gd name="connsiteX16" fmla="*/ 3357860 w 6661168"/>
                <a:gd name="connsiteY16" fmla="*/ 1699260 h 5923500"/>
                <a:gd name="connsiteX17" fmla="*/ 3144500 w 6661168"/>
                <a:gd name="connsiteY17" fmla="*/ 1790700 h 5923500"/>
                <a:gd name="connsiteX18" fmla="*/ 2832080 w 6661168"/>
                <a:gd name="connsiteY18" fmla="*/ 1798320 h 5923500"/>
                <a:gd name="connsiteX19" fmla="*/ 2519660 w 6661168"/>
                <a:gd name="connsiteY19" fmla="*/ 1760220 h 5923500"/>
                <a:gd name="connsiteX20" fmla="*/ 2382500 w 6661168"/>
                <a:gd name="connsiteY20" fmla="*/ 1851660 h 5923500"/>
                <a:gd name="connsiteX21" fmla="*/ 1940540 w 6661168"/>
                <a:gd name="connsiteY21" fmla="*/ 1805940 h 5923500"/>
                <a:gd name="connsiteX22" fmla="*/ 1864340 w 6661168"/>
                <a:gd name="connsiteY22" fmla="*/ 2286000 h 5923500"/>
                <a:gd name="connsiteX23" fmla="*/ 2222480 w 6661168"/>
                <a:gd name="connsiteY23" fmla="*/ 2667000 h 5923500"/>
                <a:gd name="connsiteX24" fmla="*/ 2085320 w 6661168"/>
                <a:gd name="connsiteY24" fmla="*/ 3246120 h 5923500"/>
                <a:gd name="connsiteX25" fmla="*/ 1811000 w 6661168"/>
                <a:gd name="connsiteY25" fmla="*/ 3230880 h 5923500"/>
                <a:gd name="connsiteX26" fmla="*/ 1315700 w 6661168"/>
                <a:gd name="connsiteY26" fmla="*/ 2933700 h 5923500"/>
                <a:gd name="connsiteX27" fmla="*/ 812780 w 6661168"/>
                <a:gd name="connsiteY27" fmla="*/ 2773680 h 5923500"/>
                <a:gd name="connsiteX28" fmla="*/ 431780 w 6661168"/>
                <a:gd name="connsiteY28" fmla="*/ 2857500 h 5923500"/>
                <a:gd name="connsiteX29" fmla="*/ 218420 w 6661168"/>
                <a:gd name="connsiteY29" fmla="*/ 3634740 h 5923500"/>
                <a:gd name="connsiteX30" fmla="*/ 43160 w 6661168"/>
                <a:gd name="connsiteY30" fmla="*/ 3903982 h 5923500"/>
                <a:gd name="connsiteX31" fmla="*/ 43160 w 6661168"/>
                <a:gd name="connsiteY31" fmla="*/ 4831082 h 5923500"/>
                <a:gd name="connsiteX32" fmla="*/ 652760 w 6661168"/>
                <a:gd name="connsiteY32" fmla="*/ 5262881 h 5923500"/>
                <a:gd name="connsiteX33" fmla="*/ 1643360 w 6661168"/>
                <a:gd name="connsiteY33" fmla="*/ 5402581 h 5923500"/>
                <a:gd name="connsiteX34" fmla="*/ 2976860 w 6661168"/>
                <a:gd name="connsiteY34" fmla="*/ 5085081 h 5923500"/>
                <a:gd name="connsiteX35" fmla="*/ 3256260 w 6661168"/>
                <a:gd name="connsiteY35" fmla="*/ 4259581 h 5923500"/>
                <a:gd name="connsiteX36" fmla="*/ 3675360 w 6661168"/>
                <a:gd name="connsiteY36" fmla="*/ 4348481 h 5923500"/>
                <a:gd name="connsiteX37" fmla="*/ 3954760 w 6661168"/>
                <a:gd name="connsiteY37" fmla="*/ 4208781 h 5923500"/>
                <a:gd name="connsiteX38" fmla="*/ 4259560 w 6661168"/>
                <a:gd name="connsiteY38" fmla="*/ 4767580 h 5923500"/>
                <a:gd name="connsiteX39" fmla="*/ 4919960 w 6661168"/>
                <a:gd name="connsiteY39" fmla="*/ 5008881 h 5923500"/>
                <a:gd name="connsiteX40" fmla="*/ 5364460 w 6661168"/>
                <a:gd name="connsiteY40" fmla="*/ 5567680 h 5923500"/>
                <a:gd name="connsiteX41" fmla="*/ 5440661 w 6661168"/>
                <a:gd name="connsiteY41" fmla="*/ 5910580 h 5923500"/>
                <a:gd name="connsiteX42" fmla="*/ 5872460 w 6661168"/>
                <a:gd name="connsiteY42" fmla="*/ 5897882 h 5923500"/>
                <a:gd name="connsiteX43" fmla="*/ 5948660 w 6661168"/>
                <a:gd name="connsiteY43" fmla="*/ 5758182 h 5923500"/>
                <a:gd name="connsiteX44" fmla="*/ 5872460 w 6661168"/>
                <a:gd name="connsiteY44" fmla="*/ 5478780 h 5923500"/>
                <a:gd name="connsiteX45" fmla="*/ 6151860 w 6661168"/>
                <a:gd name="connsiteY45" fmla="*/ 5656582 h 5923500"/>
                <a:gd name="connsiteX46" fmla="*/ 6139160 w 6661168"/>
                <a:gd name="connsiteY46" fmla="*/ 5313681 h 5923500"/>
                <a:gd name="connsiteX47" fmla="*/ 5961360 w 6661168"/>
                <a:gd name="connsiteY47" fmla="*/ 4996181 h 5923500"/>
                <a:gd name="connsiteX48" fmla="*/ 5427960 w 6661168"/>
                <a:gd name="connsiteY48" fmla="*/ 4577081 h 5923500"/>
                <a:gd name="connsiteX49" fmla="*/ 5262861 w 6661168"/>
                <a:gd name="connsiteY49" fmla="*/ 4069080 h 5923500"/>
                <a:gd name="connsiteX50" fmla="*/ 5732760 w 6661168"/>
                <a:gd name="connsiteY50" fmla="*/ 4564381 h 5923500"/>
                <a:gd name="connsiteX51" fmla="*/ 6187420 w 6661168"/>
                <a:gd name="connsiteY51" fmla="*/ 4912360 h 5923500"/>
                <a:gd name="connsiteX0" fmla="*/ 6581120 w 6661168"/>
                <a:gd name="connsiteY0" fmla="*/ 0 h 5923500"/>
                <a:gd name="connsiteX1" fmla="*/ 6657320 w 6661168"/>
                <a:gd name="connsiteY1" fmla="*/ 236220 h 5923500"/>
                <a:gd name="connsiteX2" fmla="*/ 6474440 w 6661168"/>
                <a:gd name="connsiteY2" fmla="*/ 762000 h 5923500"/>
                <a:gd name="connsiteX3" fmla="*/ 6093440 w 6661168"/>
                <a:gd name="connsiteY3" fmla="*/ 967740 h 5923500"/>
                <a:gd name="connsiteX4" fmla="*/ 5864840 w 6661168"/>
                <a:gd name="connsiteY4" fmla="*/ 1181100 h 5923500"/>
                <a:gd name="connsiteX5" fmla="*/ 5636240 w 6661168"/>
                <a:gd name="connsiteY5" fmla="*/ 1066800 h 5923500"/>
                <a:gd name="connsiteX6" fmla="*/ 5499080 w 6661168"/>
                <a:gd name="connsiteY6" fmla="*/ 944880 h 5923500"/>
                <a:gd name="connsiteX7" fmla="*/ 5560040 w 6661168"/>
                <a:gd name="connsiteY7" fmla="*/ 807720 h 5923500"/>
                <a:gd name="connsiteX8" fmla="*/ 5468600 w 6661168"/>
                <a:gd name="connsiteY8" fmla="*/ 579120 h 5923500"/>
                <a:gd name="connsiteX9" fmla="*/ 5384780 w 6661168"/>
                <a:gd name="connsiteY9" fmla="*/ 342900 h 5923500"/>
                <a:gd name="connsiteX10" fmla="*/ 5293340 w 6661168"/>
                <a:gd name="connsiteY10" fmla="*/ 114300 h 5923500"/>
                <a:gd name="connsiteX11" fmla="*/ 4820900 w 6661168"/>
                <a:gd name="connsiteY11" fmla="*/ 190500 h 5923500"/>
                <a:gd name="connsiteX12" fmla="*/ 4599920 w 6661168"/>
                <a:gd name="connsiteY12" fmla="*/ 693420 h 5923500"/>
                <a:gd name="connsiteX13" fmla="*/ 4599920 w 6661168"/>
                <a:gd name="connsiteY13" fmla="*/ 1120140 h 5923500"/>
                <a:gd name="connsiteX14" fmla="*/ 4165580 w 6661168"/>
                <a:gd name="connsiteY14" fmla="*/ 1165860 h 5923500"/>
                <a:gd name="connsiteX15" fmla="*/ 3708380 w 6661168"/>
                <a:gd name="connsiteY15" fmla="*/ 1539240 h 5923500"/>
                <a:gd name="connsiteX16" fmla="*/ 3357860 w 6661168"/>
                <a:gd name="connsiteY16" fmla="*/ 1699260 h 5923500"/>
                <a:gd name="connsiteX17" fmla="*/ 3144500 w 6661168"/>
                <a:gd name="connsiteY17" fmla="*/ 1790700 h 5923500"/>
                <a:gd name="connsiteX18" fmla="*/ 2832080 w 6661168"/>
                <a:gd name="connsiteY18" fmla="*/ 1798320 h 5923500"/>
                <a:gd name="connsiteX19" fmla="*/ 2519660 w 6661168"/>
                <a:gd name="connsiteY19" fmla="*/ 1760220 h 5923500"/>
                <a:gd name="connsiteX20" fmla="*/ 2382500 w 6661168"/>
                <a:gd name="connsiteY20" fmla="*/ 1851660 h 5923500"/>
                <a:gd name="connsiteX21" fmla="*/ 1940540 w 6661168"/>
                <a:gd name="connsiteY21" fmla="*/ 1805940 h 5923500"/>
                <a:gd name="connsiteX22" fmla="*/ 1864340 w 6661168"/>
                <a:gd name="connsiteY22" fmla="*/ 2286000 h 5923500"/>
                <a:gd name="connsiteX23" fmla="*/ 2222480 w 6661168"/>
                <a:gd name="connsiteY23" fmla="*/ 2667000 h 5923500"/>
                <a:gd name="connsiteX24" fmla="*/ 2085320 w 6661168"/>
                <a:gd name="connsiteY24" fmla="*/ 3246120 h 5923500"/>
                <a:gd name="connsiteX25" fmla="*/ 1811000 w 6661168"/>
                <a:gd name="connsiteY25" fmla="*/ 3230880 h 5923500"/>
                <a:gd name="connsiteX26" fmla="*/ 1315700 w 6661168"/>
                <a:gd name="connsiteY26" fmla="*/ 2933700 h 5923500"/>
                <a:gd name="connsiteX27" fmla="*/ 812780 w 6661168"/>
                <a:gd name="connsiteY27" fmla="*/ 2773680 h 5923500"/>
                <a:gd name="connsiteX28" fmla="*/ 431780 w 6661168"/>
                <a:gd name="connsiteY28" fmla="*/ 2857500 h 5923500"/>
                <a:gd name="connsiteX29" fmla="*/ 218420 w 6661168"/>
                <a:gd name="connsiteY29" fmla="*/ 3380740 h 5923500"/>
                <a:gd name="connsiteX30" fmla="*/ 43160 w 6661168"/>
                <a:gd name="connsiteY30" fmla="*/ 3903982 h 5923500"/>
                <a:gd name="connsiteX31" fmla="*/ 43160 w 6661168"/>
                <a:gd name="connsiteY31" fmla="*/ 4831082 h 5923500"/>
                <a:gd name="connsiteX32" fmla="*/ 652760 w 6661168"/>
                <a:gd name="connsiteY32" fmla="*/ 5262881 h 5923500"/>
                <a:gd name="connsiteX33" fmla="*/ 1643360 w 6661168"/>
                <a:gd name="connsiteY33" fmla="*/ 5402581 h 5923500"/>
                <a:gd name="connsiteX34" fmla="*/ 2976860 w 6661168"/>
                <a:gd name="connsiteY34" fmla="*/ 5085081 h 5923500"/>
                <a:gd name="connsiteX35" fmla="*/ 3256260 w 6661168"/>
                <a:gd name="connsiteY35" fmla="*/ 4259581 h 5923500"/>
                <a:gd name="connsiteX36" fmla="*/ 3675360 w 6661168"/>
                <a:gd name="connsiteY36" fmla="*/ 4348481 h 5923500"/>
                <a:gd name="connsiteX37" fmla="*/ 3954760 w 6661168"/>
                <a:gd name="connsiteY37" fmla="*/ 4208781 h 5923500"/>
                <a:gd name="connsiteX38" fmla="*/ 4259560 w 6661168"/>
                <a:gd name="connsiteY38" fmla="*/ 4767580 h 5923500"/>
                <a:gd name="connsiteX39" fmla="*/ 4919960 w 6661168"/>
                <a:gd name="connsiteY39" fmla="*/ 5008881 h 5923500"/>
                <a:gd name="connsiteX40" fmla="*/ 5364460 w 6661168"/>
                <a:gd name="connsiteY40" fmla="*/ 5567680 h 5923500"/>
                <a:gd name="connsiteX41" fmla="*/ 5440661 w 6661168"/>
                <a:gd name="connsiteY41" fmla="*/ 5910580 h 5923500"/>
                <a:gd name="connsiteX42" fmla="*/ 5872460 w 6661168"/>
                <a:gd name="connsiteY42" fmla="*/ 5897882 h 5923500"/>
                <a:gd name="connsiteX43" fmla="*/ 5948660 w 6661168"/>
                <a:gd name="connsiteY43" fmla="*/ 5758182 h 5923500"/>
                <a:gd name="connsiteX44" fmla="*/ 5872460 w 6661168"/>
                <a:gd name="connsiteY44" fmla="*/ 5478780 h 5923500"/>
                <a:gd name="connsiteX45" fmla="*/ 6151860 w 6661168"/>
                <a:gd name="connsiteY45" fmla="*/ 5656582 h 5923500"/>
                <a:gd name="connsiteX46" fmla="*/ 6139160 w 6661168"/>
                <a:gd name="connsiteY46" fmla="*/ 5313681 h 5923500"/>
                <a:gd name="connsiteX47" fmla="*/ 5961360 w 6661168"/>
                <a:gd name="connsiteY47" fmla="*/ 4996181 h 5923500"/>
                <a:gd name="connsiteX48" fmla="*/ 5427960 w 6661168"/>
                <a:gd name="connsiteY48" fmla="*/ 4577081 h 5923500"/>
                <a:gd name="connsiteX49" fmla="*/ 5262861 w 6661168"/>
                <a:gd name="connsiteY49" fmla="*/ 4069080 h 5923500"/>
                <a:gd name="connsiteX50" fmla="*/ 5732760 w 6661168"/>
                <a:gd name="connsiteY50" fmla="*/ 4564381 h 5923500"/>
                <a:gd name="connsiteX51" fmla="*/ 6187420 w 6661168"/>
                <a:gd name="connsiteY51" fmla="*/ 4912360 h 5923500"/>
                <a:gd name="connsiteX0" fmla="*/ 6581120 w 6661168"/>
                <a:gd name="connsiteY0" fmla="*/ 0 h 5923500"/>
                <a:gd name="connsiteX1" fmla="*/ 6657320 w 6661168"/>
                <a:gd name="connsiteY1" fmla="*/ 236220 h 5923500"/>
                <a:gd name="connsiteX2" fmla="*/ 6474440 w 6661168"/>
                <a:gd name="connsiteY2" fmla="*/ 762000 h 5923500"/>
                <a:gd name="connsiteX3" fmla="*/ 6093440 w 6661168"/>
                <a:gd name="connsiteY3" fmla="*/ 967740 h 5923500"/>
                <a:gd name="connsiteX4" fmla="*/ 5864840 w 6661168"/>
                <a:gd name="connsiteY4" fmla="*/ 1181100 h 5923500"/>
                <a:gd name="connsiteX5" fmla="*/ 5636240 w 6661168"/>
                <a:gd name="connsiteY5" fmla="*/ 1066800 h 5923500"/>
                <a:gd name="connsiteX6" fmla="*/ 5499080 w 6661168"/>
                <a:gd name="connsiteY6" fmla="*/ 944880 h 5923500"/>
                <a:gd name="connsiteX7" fmla="*/ 5560040 w 6661168"/>
                <a:gd name="connsiteY7" fmla="*/ 807720 h 5923500"/>
                <a:gd name="connsiteX8" fmla="*/ 5468600 w 6661168"/>
                <a:gd name="connsiteY8" fmla="*/ 579120 h 5923500"/>
                <a:gd name="connsiteX9" fmla="*/ 5384780 w 6661168"/>
                <a:gd name="connsiteY9" fmla="*/ 342900 h 5923500"/>
                <a:gd name="connsiteX10" fmla="*/ 5293340 w 6661168"/>
                <a:gd name="connsiteY10" fmla="*/ 114300 h 5923500"/>
                <a:gd name="connsiteX11" fmla="*/ 4820900 w 6661168"/>
                <a:gd name="connsiteY11" fmla="*/ 190500 h 5923500"/>
                <a:gd name="connsiteX12" fmla="*/ 4599920 w 6661168"/>
                <a:gd name="connsiteY12" fmla="*/ 693420 h 5923500"/>
                <a:gd name="connsiteX13" fmla="*/ 4599920 w 6661168"/>
                <a:gd name="connsiteY13" fmla="*/ 1120140 h 5923500"/>
                <a:gd name="connsiteX14" fmla="*/ 4165580 w 6661168"/>
                <a:gd name="connsiteY14" fmla="*/ 1165860 h 5923500"/>
                <a:gd name="connsiteX15" fmla="*/ 3708380 w 6661168"/>
                <a:gd name="connsiteY15" fmla="*/ 1539240 h 5923500"/>
                <a:gd name="connsiteX16" fmla="*/ 3357860 w 6661168"/>
                <a:gd name="connsiteY16" fmla="*/ 1699260 h 5923500"/>
                <a:gd name="connsiteX17" fmla="*/ 3144500 w 6661168"/>
                <a:gd name="connsiteY17" fmla="*/ 1790700 h 5923500"/>
                <a:gd name="connsiteX18" fmla="*/ 2832080 w 6661168"/>
                <a:gd name="connsiteY18" fmla="*/ 1798320 h 5923500"/>
                <a:gd name="connsiteX19" fmla="*/ 2519660 w 6661168"/>
                <a:gd name="connsiteY19" fmla="*/ 1760220 h 5923500"/>
                <a:gd name="connsiteX20" fmla="*/ 2382500 w 6661168"/>
                <a:gd name="connsiteY20" fmla="*/ 1851660 h 5923500"/>
                <a:gd name="connsiteX21" fmla="*/ 1940540 w 6661168"/>
                <a:gd name="connsiteY21" fmla="*/ 1805940 h 5923500"/>
                <a:gd name="connsiteX22" fmla="*/ 1864340 w 6661168"/>
                <a:gd name="connsiteY22" fmla="*/ 2286000 h 5923500"/>
                <a:gd name="connsiteX23" fmla="*/ 2222480 w 6661168"/>
                <a:gd name="connsiteY23" fmla="*/ 2667000 h 5923500"/>
                <a:gd name="connsiteX24" fmla="*/ 2085320 w 6661168"/>
                <a:gd name="connsiteY24" fmla="*/ 3246120 h 5923500"/>
                <a:gd name="connsiteX25" fmla="*/ 1811000 w 6661168"/>
                <a:gd name="connsiteY25" fmla="*/ 3230880 h 5923500"/>
                <a:gd name="connsiteX26" fmla="*/ 1315700 w 6661168"/>
                <a:gd name="connsiteY26" fmla="*/ 2933700 h 5923500"/>
                <a:gd name="connsiteX27" fmla="*/ 812780 w 6661168"/>
                <a:gd name="connsiteY27" fmla="*/ 2773680 h 5923500"/>
                <a:gd name="connsiteX28" fmla="*/ 431780 w 6661168"/>
                <a:gd name="connsiteY28" fmla="*/ 2857500 h 5923500"/>
                <a:gd name="connsiteX29" fmla="*/ 218420 w 6661168"/>
                <a:gd name="connsiteY29" fmla="*/ 3380740 h 5923500"/>
                <a:gd name="connsiteX30" fmla="*/ 43160 w 6661168"/>
                <a:gd name="connsiteY30" fmla="*/ 3903982 h 5923500"/>
                <a:gd name="connsiteX31" fmla="*/ 43160 w 6661168"/>
                <a:gd name="connsiteY31" fmla="*/ 4831082 h 5923500"/>
                <a:gd name="connsiteX32" fmla="*/ 652760 w 6661168"/>
                <a:gd name="connsiteY32" fmla="*/ 5262881 h 5923500"/>
                <a:gd name="connsiteX33" fmla="*/ 1059160 w 6661168"/>
                <a:gd name="connsiteY33" fmla="*/ 5300982 h 5923500"/>
                <a:gd name="connsiteX34" fmla="*/ 1643360 w 6661168"/>
                <a:gd name="connsiteY34" fmla="*/ 5402581 h 5923500"/>
                <a:gd name="connsiteX35" fmla="*/ 2976860 w 6661168"/>
                <a:gd name="connsiteY35" fmla="*/ 5085081 h 5923500"/>
                <a:gd name="connsiteX36" fmla="*/ 3256260 w 6661168"/>
                <a:gd name="connsiteY36" fmla="*/ 4259581 h 5923500"/>
                <a:gd name="connsiteX37" fmla="*/ 3675360 w 6661168"/>
                <a:gd name="connsiteY37" fmla="*/ 4348481 h 5923500"/>
                <a:gd name="connsiteX38" fmla="*/ 3954760 w 6661168"/>
                <a:gd name="connsiteY38" fmla="*/ 4208781 h 5923500"/>
                <a:gd name="connsiteX39" fmla="*/ 4259560 w 6661168"/>
                <a:gd name="connsiteY39" fmla="*/ 4767580 h 5923500"/>
                <a:gd name="connsiteX40" fmla="*/ 4919960 w 6661168"/>
                <a:gd name="connsiteY40" fmla="*/ 5008881 h 5923500"/>
                <a:gd name="connsiteX41" fmla="*/ 5364460 w 6661168"/>
                <a:gd name="connsiteY41" fmla="*/ 5567680 h 5923500"/>
                <a:gd name="connsiteX42" fmla="*/ 5440661 w 6661168"/>
                <a:gd name="connsiteY42" fmla="*/ 5910580 h 5923500"/>
                <a:gd name="connsiteX43" fmla="*/ 5872460 w 6661168"/>
                <a:gd name="connsiteY43" fmla="*/ 5897882 h 5923500"/>
                <a:gd name="connsiteX44" fmla="*/ 5948660 w 6661168"/>
                <a:gd name="connsiteY44" fmla="*/ 5758182 h 5923500"/>
                <a:gd name="connsiteX45" fmla="*/ 5872460 w 6661168"/>
                <a:gd name="connsiteY45" fmla="*/ 5478780 h 5923500"/>
                <a:gd name="connsiteX46" fmla="*/ 6151860 w 6661168"/>
                <a:gd name="connsiteY46" fmla="*/ 5656582 h 5923500"/>
                <a:gd name="connsiteX47" fmla="*/ 6139160 w 6661168"/>
                <a:gd name="connsiteY47" fmla="*/ 5313681 h 5923500"/>
                <a:gd name="connsiteX48" fmla="*/ 5961360 w 6661168"/>
                <a:gd name="connsiteY48" fmla="*/ 4996181 h 5923500"/>
                <a:gd name="connsiteX49" fmla="*/ 5427960 w 6661168"/>
                <a:gd name="connsiteY49" fmla="*/ 4577081 h 5923500"/>
                <a:gd name="connsiteX50" fmla="*/ 5262861 w 6661168"/>
                <a:gd name="connsiteY50" fmla="*/ 4069080 h 5923500"/>
                <a:gd name="connsiteX51" fmla="*/ 5732760 w 6661168"/>
                <a:gd name="connsiteY51" fmla="*/ 4564381 h 5923500"/>
                <a:gd name="connsiteX52" fmla="*/ 6187420 w 6661168"/>
                <a:gd name="connsiteY52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01013 w 6642521"/>
                <a:gd name="connsiteY19" fmla="*/ 176022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794133 w 6642521"/>
                <a:gd name="connsiteY27" fmla="*/ 27736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958213 w 6642521"/>
                <a:gd name="connsiteY36" fmla="*/ 5085081 h 5923500"/>
                <a:gd name="connsiteX37" fmla="*/ 3237613 w 6642521"/>
                <a:gd name="connsiteY37" fmla="*/ 4259581 h 5923500"/>
                <a:gd name="connsiteX38" fmla="*/ 3656713 w 6642521"/>
                <a:gd name="connsiteY38" fmla="*/ 4348481 h 5923500"/>
                <a:gd name="connsiteX39" fmla="*/ 3936113 w 6642521"/>
                <a:gd name="connsiteY39" fmla="*/ 4208781 h 5923500"/>
                <a:gd name="connsiteX40" fmla="*/ 4240913 w 6642521"/>
                <a:gd name="connsiteY40" fmla="*/ 4767580 h 5923500"/>
                <a:gd name="connsiteX41" fmla="*/ 4901313 w 6642521"/>
                <a:gd name="connsiteY41" fmla="*/ 5008881 h 5923500"/>
                <a:gd name="connsiteX42" fmla="*/ 5345813 w 6642521"/>
                <a:gd name="connsiteY42" fmla="*/ 5567680 h 5923500"/>
                <a:gd name="connsiteX43" fmla="*/ 5422014 w 6642521"/>
                <a:gd name="connsiteY43" fmla="*/ 5910580 h 5923500"/>
                <a:gd name="connsiteX44" fmla="*/ 5853813 w 6642521"/>
                <a:gd name="connsiteY44" fmla="*/ 5897882 h 5923500"/>
                <a:gd name="connsiteX45" fmla="*/ 5930013 w 6642521"/>
                <a:gd name="connsiteY45" fmla="*/ 5758182 h 5923500"/>
                <a:gd name="connsiteX46" fmla="*/ 5853813 w 6642521"/>
                <a:gd name="connsiteY46" fmla="*/ 5478780 h 5923500"/>
                <a:gd name="connsiteX47" fmla="*/ 6133213 w 6642521"/>
                <a:gd name="connsiteY47" fmla="*/ 5656582 h 5923500"/>
                <a:gd name="connsiteX48" fmla="*/ 6120513 w 6642521"/>
                <a:gd name="connsiteY48" fmla="*/ 5313681 h 5923500"/>
                <a:gd name="connsiteX49" fmla="*/ 5942713 w 6642521"/>
                <a:gd name="connsiteY49" fmla="*/ 4996181 h 5923500"/>
                <a:gd name="connsiteX50" fmla="*/ 5409313 w 6642521"/>
                <a:gd name="connsiteY50" fmla="*/ 4577081 h 5923500"/>
                <a:gd name="connsiteX51" fmla="*/ 5244214 w 6642521"/>
                <a:gd name="connsiteY51" fmla="*/ 4069080 h 5923500"/>
                <a:gd name="connsiteX52" fmla="*/ 5714113 w 6642521"/>
                <a:gd name="connsiteY52" fmla="*/ 4564381 h 5923500"/>
                <a:gd name="connsiteX53" fmla="*/ 6168773 w 6642521"/>
                <a:gd name="connsiteY53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01013 w 6642521"/>
                <a:gd name="connsiteY19" fmla="*/ 176022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794133 w 6642521"/>
                <a:gd name="connsiteY27" fmla="*/ 27736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01013 w 6642521"/>
                <a:gd name="connsiteY19" fmla="*/ 176022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813433 w 6642521"/>
                <a:gd name="connsiteY18" fmla="*/ 17983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81273 w 6642521"/>
                <a:gd name="connsiteY13" fmla="*/ 112014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581273 w 6642521"/>
                <a:gd name="connsiteY12" fmla="*/ 693420 h 5923500"/>
                <a:gd name="connsiteX13" fmla="*/ 4512693 w 6642521"/>
                <a:gd name="connsiteY13" fmla="*/ 105156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802253 w 6642521"/>
                <a:gd name="connsiteY11" fmla="*/ 190500 h 5923500"/>
                <a:gd name="connsiteX12" fmla="*/ 4657473 w 6642521"/>
                <a:gd name="connsiteY12" fmla="*/ 716280 h 5923500"/>
                <a:gd name="connsiteX13" fmla="*/ 4512693 w 6642521"/>
                <a:gd name="connsiteY13" fmla="*/ 105156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992753 w 6642521"/>
                <a:gd name="connsiteY11" fmla="*/ 38102 h 5923500"/>
                <a:gd name="connsiteX12" fmla="*/ 4802253 w 6642521"/>
                <a:gd name="connsiteY12" fmla="*/ 19050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992753 w 6642521"/>
                <a:gd name="connsiteY11" fmla="*/ 3810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74693 w 6642521"/>
                <a:gd name="connsiteY10" fmla="*/ 114300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190873 w 6642521"/>
                <a:gd name="connsiteY10" fmla="*/ 76200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4962273 w 6642521"/>
                <a:gd name="connsiteY10" fmla="*/ 121922 h 5923500"/>
                <a:gd name="connsiteX11" fmla="*/ 4741293 w 6642521"/>
                <a:gd name="connsiteY11" fmla="*/ 297180 h 5923500"/>
                <a:gd name="connsiteX12" fmla="*/ 4657473 w 6642521"/>
                <a:gd name="connsiteY12" fmla="*/ 716280 h 5923500"/>
                <a:gd name="connsiteX13" fmla="*/ 4512693 w 6642521"/>
                <a:gd name="connsiteY13" fmla="*/ 1051560 h 5923500"/>
                <a:gd name="connsiteX14" fmla="*/ 4146933 w 6642521"/>
                <a:gd name="connsiteY14" fmla="*/ 1165860 h 5923500"/>
                <a:gd name="connsiteX15" fmla="*/ 3689733 w 6642521"/>
                <a:gd name="connsiteY15" fmla="*/ 1539240 h 5923500"/>
                <a:gd name="connsiteX16" fmla="*/ 3339213 w 6642521"/>
                <a:gd name="connsiteY16" fmla="*/ 1699260 h 5923500"/>
                <a:gd name="connsiteX17" fmla="*/ 3125853 w 6642521"/>
                <a:gd name="connsiteY17" fmla="*/ 1790700 h 5923500"/>
                <a:gd name="connsiteX18" fmla="*/ 2912493 w 6642521"/>
                <a:gd name="connsiteY18" fmla="*/ 1760220 h 5923500"/>
                <a:gd name="connsiteX19" fmla="*/ 2577213 w 6642521"/>
                <a:gd name="connsiteY19" fmla="*/ 1729740 h 5923500"/>
                <a:gd name="connsiteX20" fmla="*/ 2363853 w 6642521"/>
                <a:gd name="connsiteY20" fmla="*/ 1851660 h 5923500"/>
                <a:gd name="connsiteX21" fmla="*/ 1921893 w 6642521"/>
                <a:gd name="connsiteY21" fmla="*/ 1805940 h 5923500"/>
                <a:gd name="connsiteX22" fmla="*/ 1845693 w 6642521"/>
                <a:gd name="connsiteY22" fmla="*/ 2286000 h 5923500"/>
                <a:gd name="connsiteX23" fmla="*/ 2203833 w 6642521"/>
                <a:gd name="connsiteY23" fmla="*/ 2667000 h 5923500"/>
                <a:gd name="connsiteX24" fmla="*/ 2066673 w 6642521"/>
                <a:gd name="connsiteY24" fmla="*/ 3246120 h 5923500"/>
                <a:gd name="connsiteX25" fmla="*/ 1792353 w 6642521"/>
                <a:gd name="connsiteY25" fmla="*/ 3230880 h 5923500"/>
                <a:gd name="connsiteX26" fmla="*/ 1297053 w 6642521"/>
                <a:gd name="connsiteY26" fmla="*/ 2933700 h 5923500"/>
                <a:gd name="connsiteX27" fmla="*/ 832233 w 6642521"/>
                <a:gd name="connsiteY27" fmla="*/ 2735580 h 5923500"/>
                <a:gd name="connsiteX28" fmla="*/ 413133 w 6642521"/>
                <a:gd name="connsiteY28" fmla="*/ 2857500 h 5923500"/>
                <a:gd name="connsiteX29" fmla="*/ 199773 w 6642521"/>
                <a:gd name="connsiteY29" fmla="*/ 3380740 h 5923500"/>
                <a:gd name="connsiteX30" fmla="*/ 24513 w 6642521"/>
                <a:gd name="connsiteY30" fmla="*/ 3903982 h 5923500"/>
                <a:gd name="connsiteX31" fmla="*/ 24513 w 6642521"/>
                <a:gd name="connsiteY31" fmla="*/ 4831082 h 5923500"/>
                <a:gd name="connsiteX32" fmla="*/ 291213 w 6642521"/>
                <a:gd name="connsiteY32" fmla="*/ 4945382 h 5923500"/>
                <a:gd name="connsiteX33" fmla="*/ 634113 w 6642521"/>
                <a:gd name="connsiteY33" fmla="*/ 5262881 h 5923500"/>
                <a:gd name="connsiteX34" fmla="*/ 1040513 w 6642521"/>
                <a:gd name="connsiteY34" fmla="*/ 5300982 h 5923500"/>
                <a:gd name="connsiteX35" fmla="*/ 1624713 w 6642521"/>
                <a:gd name="connsiteY35" fmla="*/ 5402581 h 5923500"/>
                <a:gd name="connsiteX36" fmla="*/ 2208913 w 6642521"/>
                <a:gd name="connsiteY36" fmla="*/ 5148582 h 5923500"/>
                <a:gd name="connsiteX37" fmla="*/ 2958213 w 6642521"/>
                <a:gd name="connsiteY37" fmla="*/ 5085081 h 5923500"/>
                <a:gd name="connsiteX38" fmla="*/ 3237613 w 6642521"/>
                <a:gd name="connsiteY38" fmla="*/ 4259581 h 5923500"/>
                <a:gd name="connsiteX39" fmla="*/ 3656713 w 6642521"/>
                <a:gd name="connsiteY39" fmla="*/ 4348481 h 5923500"/>
                <a:gd name="connsiteX40" fmla="*/ 3936113 w 6642521"/>
                <a:gd name="connsiteY40" fmla="*/ 4208781 h 5923500"/>
                <a:gd name="connsiteX41" fmla="*/ 4240913 w 6642521"/>
                <a:gd name="connsiteY41" fmla="*/ 4767580 h 5923500"/>
                <a:gd name="connsiteX42" fmla="*/ 4901313 w 6642521"/>
                <a:gd name="connsiteY42" fmla="*/ 5008881 h 5923500"/>
                <a:gd name="connsiteX43" fmla="*/ 5345813 w 6642521"/>
                <a:gd name="connsiteY43" fmla="*/ 5567680 h 5923500"/>
                <a:gd name="connsiteX44" fmla="*/ 5422014 w 6642521"/>
                <a:gd name="connsiteY44" fmla="*/ 5910580 h 5923500"/>
                <a:gd name="connsiteX45" fmla="*/ 5853813 w 6642521"/>
                <a:gd name="connsiteY45" fmla="*/ 5897882 h 5923500"/>
                <a:gd name="connsiteX46" fmla="*/ 5930013 w 6642521"/>
                <a:gd name="connsiteY46" fmla="*/ 5758182 h 5923500"/>
                <a:gd name="connsiteX47" fmla="*/ 5853813 w 6642521"/>
                <a:gd name="connsiteY47" fmla="*/ 5478780 h 5923500"/>
                <a:gd name="connsiteX48" fmla="*/ 6133213 w 6642521"/>
                <a:gd name="connsiteY48" fmla="*/ 5656582 h 5923500"/>
                <a:gd name="connsiteX49" fmla="*/ 6120513 w 6642521"/>
                <a:gd name="connsiteY49" fmla="*/ 5313681 h 5923500"/>
                <a:gd name="connsiteX50" fmla="*/ 5942713 w 6642521"/>
                <a:gd name="connsiteY50" fmla="*/ 4996181 h 5923500"/>
                <a:gd name="connsiteX51" fmla="*/ 5409313 w 6642521"/>
                <a:gd name="connsiteY51" fmla="*/ 4577081 h 5923500"/>
                <a:gd name="connsiteX52" fmla="*/ 5244214 w 6642521"/>
                <a:gd name="connsiteY52" fmla="*/ 4069080 h 5923500"/>
                <a:gd name="connsiteX53" fmla="*/ 5714113 w 6642521"/>
                <a:gd name="connsiteY53" fmla="*/ 4564381 h 5923500"/>
                <a:gd name="connsiteX54" fmla="*/ 6168773 w 6642521"/>
                <a:gd name="connsiteY54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41393 w 6642521"/>
                <a:gd name="connsiteY7" fmla="*/ 80772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240913 w 6642521"/>
                <a:gd name="connsiteY42" fmla="*/ 4767580 h 5923500"/>
                <a:gd name="connsiteX43" fmla="*/ 4901313 w 6642521"/>
                <a:gd name="connsiteY43" fmla="*/ 5008881 h 5923500"/>
                <a:gd name="connsiteX44" fmla="*/ 5345813 w 6642521"/>
                <a:gd name="connsiteY44" fmla="*/ 5567680 h 5923500"/>
                <a:gd name="connsiteX45" fmla="*/ 5422014 w 6642521"/>
                <a:gd name="connsiteY45" fmla="*/ 5910580 h 5923500"/>
                <a:gd name="connsiteX46" fmla="*/ 5853813 w 6642521"/>
                <a:gd name="connsiteY46" fmla="*/ 5897882 h 5923500"/>
                <a:gd name="connsiteX47" fmla="*/ 5930013 w 6642521"/>
                <a:gd name="connsiteY47" fmla="*/ 5758182 h 5923500"/>
                <a:gd name="connsiteX48" fmla="*/ 5853813 w 6642521"/>
                <a:gd name="connsiteY48" fmla="*/ 5478780 h 5923500"/>
                <a:gd name="connsiteX49" fmla="*/ 6133213 w 6642521"/>
                <a:gd name="connsiteY49" fmla="*/ 5656582 h 5923500"/>
                <a:gd name="connsiteX50" fmla="*/ 6120513 w 6642521"/>
                <a:gd name="connsiteY50" fmla="*/ 5313681 h 5923500"/>
                <a:gd name="connsiteX51" fmla="*/ 5942713 w 6642521"/>
                <a:gd name="connsiteY51" fmla="*/ 4996181 h 5923500"/>
                <a:gd name="connsiteX52" fmla="*/ 5409313 w 6642521"/>
                <a:gd name="connsiteY52" fmla="*/ 4577081 h 5923500"/>
                <a:gd name="connsiteX53" fmla="*/ 5244214 w 6642521"/>
                <a:gd name="connsiteY53" fmla="*/ 4069080 h 5923500"/>
                <a:gd name="connsiteX54" fmla="*/ 5714113 w 6642521"/>
                <a:gd name="connsiteY54" fmla="*/ 4564381 h 5923500"/>
                <a:gd name="connsiteX55" fmla="*/ 6168773 w 6642521"/>
                <a:gd name="connsiteY55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240913 w 6642521"/>
                <a:gd name="connsiteY43" fmla="*/ 476758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244214 w 6642521"/>
                <a:gd name="connsiteY54" fmla="*/ 4069080 h 5923500"/>
                <a:gd name="connsiteX55" fmla="*/ 5714113 w 6642521"/>
                <a:gd name="connsiteY55" fmla="*/ 4564381 h 5923500"/>
                <a:gd name="connsiteX56" fmla="*/ 6168773 w 6642521"/>
                <a:gd name="connsiteY56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244214 w 6642521"/>
                <a:gd name="connsiteY54" fmla="*/ 4069080 h 5923500"/>
                <a:gd name="connsiteX55" fmla="*/ 5714113 w 6642521"/>
                <a:gd name="connsiteY55" fmla="*/ 4564381 h 5923500"/>
                <a:gd name="connsiteX56" fmla="*/ 6168773 w 6642521"/>
                <a:gd name="connsiteY56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244214 w 6642521"/>
                <a:gd name="connsiteY54" fmla="*/ 4069080 h 5923500"/>
                <a:gd name="connsiteX55" fmla="*/ 5396613 w 6642521"/>
                <a:gd name="connsiteY55" fmla="*/ 4091942 h 5923500"/>
                <a:gd name="connsiteX56" fmla="*/ 5714113 w 6642521"/>
                <a:gd name="connsiteY56" fmla="*/ 4564381 h 5923500"/>
                <a:gd name="connsiteX57" fmla="*/ 6168773 w 6642521"/>
                <a:gd name="connsiteY57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114673 w 6642521"/>
                <a:gd name="connsiteY54" fmla="*/ 4038602 h 5923500"/>
                <a:gd name="connsiteX55" fmla="*/ 5244214 w 6642521"/>
                <a:gd name="connsiteY55" fmla="*/ 4069080 h 5923500"/>
                <a:gd name="connsiteX56" fmla="*/ 5396613 w 6642521"/>
                <a:gd name="connsiteY56" fmla="*/ 4091942 h 5923500"/>
                <a:gd name="connsiteX57" fmla="*/ 5714113 w 6642521"/>
                <a:gd name="connsiteY57" fmla="*/ 4564381 h 5923500"/>
                <a:gd name="connsiteX58" fmla="*/ 6168773 w 6642521"/>
                <a:gd name="connsiteY58" fmla="*/ 4912360 h 5923500"/>
                <a:gd name="connsiteX0" fmla="*/ 6562473 w 6642521"/>
                <a:gd name="connsiteY0" fmla="*/ 0 h 5923500"/>
                <a:gd name="connsiteX1" fmla="*/ 6638673 w 6642521"/>
                <a:gd name="connsiteY1" fmla="*/ 236220 h 5923500"/>
                <a:gd name="connsiteX2" fmla="*/ 6455793 w 6642521"/>
                <a:gd name="connsiteY2" fmla="*/ 762000 h 5923500"/>
                <a:gd name="connsiteX3" fmla="*/ 6074793 w 6642521"/>
                <a:gd name="connsiteY3" fmla="*/ 967740 h 5923500"/>
                <a:gd name="connsiteX4" fmla="*/ 5846193 w 6642521"/>
                <a:gd name="connsiteY4" fmla="*/ 1181100 h 5923500"/>
                <a:gd name="connsiteX5" fmla="*/ 5617593 w 6642521"/>
                <a:gd name="connsiteY5" fmla="*/ 1066800 h 5923500"/>
                <a:gd name="connsiteX6" fmla="*/ 5480433 w 6642521"/>
                <a:gd name="connsiteY6" fmla="*/ 944880 h 5923500"/>
                <a:gd name="connsiteX7" fmla="*/ 5510913 w 6642521"/>
                <a:gd name="connsiteY7" fmla="*/ 792480 h 5923500"/>
                <a:gd name="connsiteX8" fmla="*/ 5449953 w 6642521"/>
                <a:gd name="connsiteY8" fmla="*/ 579120 h 5923500"/>
                <a:gd name="connsiteX9" fmla="*/ 5366133 w 6642521"/>
                <a:gd name="connsiteY9" fmla="*/ 342900 h 5923500"/>
                <a:gd name="connsiteX10" fmla="*/ 5297553 w 6642521"/>
                <a:gd name="connsiteY10" fmla="*/ 129542 h 5923500"/>
                <a:gd name="connsiteX11" fmla="*/ 4962273 w 6642521"/>
                <a:gd name="connsiteY11" fmla="*/ 121922 h 5923500"/>
                <a:gd name="connsiteX12" fmla="*/ 4741293 w 6642521"/>
                <a:gd name="connsiteY12" fmla="*/ 297180 h 5923500"/>
                <a:gd name="connsiteX13" fmla="*/ 4657473 w 6642521"/>
                <a:gd name="connsiteY13" fmla="*/ 716280 h 5923500"/>
                <a:gd name="connsiteX14" fmla="*/ 4512693 w 6642521"/>
                <a:gd name="connsiteY14" fmla="*/ 1051560 h 5923500"/>
                <a:gd name="connsiteX15" fmla="*/ 4146933 w 6642521"/>
                <a:gd name="connsiteY15" fmla="*/ 1165860 h 5923500"/>
                <a:gd name="connsiteX16" fmla="*/ 3689733 w 6642521"/>
                <a:gd name="connsiteY16" fmla="*/ 1539240 h 5923500"/>
                <a:gd name="connsiteX17" fmla="*/ 3339213 w 6642521"/>
                <a:gd name="connsiteY17" fmla="*/ 1699260 h 5923500"/>
                <a:gd name="connsiteX18" fmla="*/ 3125853 w 6642521"/>
                <a:gd name="connsiteY18" fmla="*/ 1790700 h 5923500"/>
                <a:gd name="connsiteX19" fmla="*/ 2912493 w 6642521"/>
                <a:gd name="connsiteY19" fmla="*/ 1760220 h 5923500"/>
                <a:gd name="connsiteX20" fmla="*/ 2577213 w 6642521"/>
                <a:gd name="connsiteY20" fmla="*/ 1729740 h 5923500"/>
                <a:gd name="connsiteX21" fmla="*/ 2363853 w 6642521"/>
                <a:gd name="connsiteY21" fmla="*/ 1851660 h 5923500"/>
                <a:gd name="connsiteX22" fmla="*/ 1921893 w 6642521"/>
                <a:gd name="connsiteY22" fmla="*/ 1805940 h 5923500"/>
                <a:gd name="connsiteX23" fmla="*/ 1845693 w 6642521"/>
                <a:gd name="connsiteY23" fmla="*/ 2286000 h 5923500"/>
                <a:gd name="connsiteX24" fmla="*/ 2203833 w 6642521"/>
                <a:gd name="connsiteY24" fmla="*/ 2667000 h 5923500"/>
                <a:gd name="connsiteX25" fmla="*/ 2066673 w 6642521"/>
                <a:gd name="connsiteY25" fmla="*/ 3246120 h 5923500"/>
                <a:gd name="connsiteX26" fmla="*/ 1792353 w 6642521"/>
                <a:gd name="connsiteY26" fmla="*/ 3230880 h 5923500"/>
                <a:gd name="connsiteX27" fmla="*/ 1297053 w 6642521"/>
                <a:gd name="connsiteY27" fmla="*/ 2933700 h 5923500"/>
                <a:gd name="connsiteX28" fmla="*/ 832233 w 6642521"/>
                <a:gd name="connsiteY28" fmla="*/ 2735580 h 5923500"/>
                <a:gd name="connsiteX29" fmla="*/ 413133 w 6642521"/>
                <a:gd name="connsiteY29" fmla="*/ 2857500 h 5923500"/>
                <a:gd name="connsiteX30" fmla="*/ 199773 w 6642521"/>
                <a:gd name="connsiteY30" fmla="*/ 3380740 h 5923500"/>
                <a:gd name="connsiteX31" fmla="*/ 24513 w 6642521"/>
                <a:gd name="connsiteY31" fmla="*/ 3903982 h 5923500"/>
                <a:gd name="connsiteX32" fmla="*/ 24513 w 6642521"/>
                <a:gd name="connsiteY32" fmla="*/ 4831082 h 5923500"/>
                <a:gd name="connsiteX33" fmla="*/ 291213 w 6642521"/>
                <a:gd name="connsiteY33" fmla="*/ 4945382 h 5923500"/>
                <a:gd name="connsiteX34" fmla="*/ 634113 w 6642521"/>
                <a:gd name="connsiteY34" fmla="*/ 5262881 h 5923500"/>
                <a:gd name="connsiteX35" fmla="*/ 1040513 w 6642521"/>
                <a:gd name="connsiteY35" fmla="*/ 5300982 h 5923500"/>
                <a:gd name="connsiteX36" fmla="*/ 1624713 w 6642521"/>
                <a:gd name="connsiteY36" fmla="*/ 5402581 h 5923500"/>
                <a:gd name="connsiteX37" fmla="*/ 2208913 w 6642521"/>
                <a:gd name="connsiteY37" fmla="*/ 5148582 h 5923500"/>
                <a:gd name="connsiteX38" fmla="*/ 2958213 w 6642521"/>
                <a:gd name="connsiteY38" fmla="*/ 5085081 h 5923500"/>
                <a:gd name="connsiteX39" fmla="*/ 3237613 w 6642521"/>
                <a:gd name="connsiteY39" fmla="*/ 4259581 h 5923500"/>
                <a:gd name="connsiteX40" fmla="*/ 3656713 w 6642521"/>
                <a:gd name="connsiteY40" fmla="*/ 4348481 h 5923500"/>
                <a:gd name="connsiteX41" fmla="*/ 3936113 w 6642521"/>
                <a:gd name="connsiteY41" fmla="*/ 4208781 h 5923500"/>
                <a:gd name="connsiteX42" fmla="*/ 4032633 w 6642521"/>
                <a:gd name="connsiteY42" fmla="*/ 4693922 h 5923500"/>
                <a:gd name="connsiteX43" fmla="*/ 4332353 w 6642521"/>
                <a:gd name="connsiteY43" fmla="*/ 4828540 h 5923500"/>
                <a:gd name="connsiteX44" fmla="*/ 4901313 w 6642521"/>
                <a:gd name="connsiteY44" fmla="*/ 5008881 h 5923500"/>
                <a:gd name="connsiteX45" fmla="*/ 5345813 w 6642521"/>
                <a:gd name="connsiteY45" fmla="*/ 5567680 h 5923500"/>
                <a:gd name="connsiteX46" fmla="*/ 5422014 w 6642521"/>
                <a:gd name="connsiteY46" fmla="*/ 5910580 h 5923500"/>
                <a:gd name="connsiteX47" fmla="*/ 5853813 w 6642521"/>
                <a:gd name="connsiteY47" fmla="*/ 5897882 h 5923500"/>
                <a:gd name="connsiteX48" fmla="*/ 5930013 w 6642521"/>
                <a:gd name="connsiteY48" fmla="*/ 5758182 h 5923500"/>
                <a:gd name="connsiteX49" fmla="*/ 5853813 w 6642521"/>
                <a:gd name="connsiteY49" fmla="*/ 5478780 h 5923500"/>
                <a:gd name="connsiteX50" fmla="*/ 6133213 w 6642521"/>
                <a:gd name="connsiteY50" fmla="*/ 5656582 h 5923500"/>
                <a:gd name="connsiteX51" fmla="*/ 6120513 w 6642521"/>
                <a:gd name="connsiteY51" fmla="*/ 5313681 h 5923500"/>
                <a:gd name="connsiteX52" fmla="*/ 5942713 w 6642521"/>
                <a:gd name="connsiteY52" fmla="*/ 4996181 h 5923500"/>
                <a:gd name="connsiteX53" fmla="*/ 5409313 w 6642521"/>
                <a:gd name="connsiteY53" fmla="*/ 4577081 h 5923500"/>
                <a:gd name="connsiteX54" fmla="*/ 5114673 w 6642521"/>
                <a:gd name="connsiteY54" fmla="*/ 4038602 h 5923500"/>
                <a:gd name="connsiteX55" fmla="*/ 5396613 w 6642521"/>
                <a:gd name="connsiteY55" fmla="*/ 4091942 h 5923500"/>
                <a:gd name="connsiteX56" fmla="*/ 5714113 w 6642521"/>
                <a:gd name="connsiteY56" fmla="*/ 4564381 h 5923500"/>
                <a:gd name="connsiteX57" fmla="*/ 6168773 w 6642521"/>
                <a:gd name="connsiteY57" fmla="*/ 4912360 h 5923500"/>
                <a:gd name="connsiteX0" fmla="*/ 6562473 w 6642521"/>
                <a:gd name="connsiteY0" fmla="*/ 0 h 6307782"/>
                <a:gd name="connsiteX1" fmla="*/ 6638673 w 6642521"/>
                <a:gd name="connsiteY1" fmla="*/ 236220 h 6307782"/>
                <a:gd name="connsiteX2" fmla="*/ 6455793 w 6642521"/>
                <a:gd name="connsiteY2" fmla="*/ 762000 h 6307782"/>
                <a:gd name="connsiteX3" fmla="*/ 6074793 w 6642521"/>
                <a:gd name="connsiteY3" fmla="*/ 967740 h 6307782"/>
                <a:gd name="connsiteX4" fmla="*/ 5846193 w 6642521"/>
                <a:gd name="connsiteY4" fmla="*/ 1181100 h 6307782"/>
                <a:gd name="connsiteX5" fmla="*/ 5617593 w 6642521"/>
                <a:gd name="connsiteY5" fmla="*/ 1066800 h 6307782"/>
                <a:gd name="connsiteX6" fmla="*/ 5480433 w 6642521"/>
                <a:gd name="connsiteY6" fmla="*/ 944880 h 6307782"/>
                <a:gd name="connsiteX7" fmla="*/ 5510913 w 6642521"/>
                <a:gd name="connsiteY7" fmla="*/ 792480 h 6307782"/>
                <a:gd name="connsiteX8" fmla="*/ 5449953 w 6642521"/>
                <a:gd name="connsiteY8" fmla="*/ 579120 h 6307782"/>
                <a:gd name="connsiteX9" fmla="*/ 5366133 w 6642521"/>
                <a:gd name="connsiteY9" fmla="*/ 342900 h 6307782"/>
                <a:gd name="connsiteX10" fmla="*/ 5297553 w 6642521"/>
                <a:gd name="connsiteY10" fmla="*/ 129542 h 6307782"/>
                <a:gd name="connsiteX11" fmla="*/ 4962273 w 6642521"/>
                <a:gd name="connsiteY11" fmla="*/ 121922 h 6307782"/>
                <a:gd name="connsiteX12" fmla="*/ 4741293 w 6642521"/>
                <a:gd name="connsiteY12" fmla="*/ 297180 h 6307782"/>
                <a:gd name="connsiteX13" fmla="*/ 4657473 w 6642521"/>
                <a:gd name="connsiteY13" fmla="*/ 716280 h 6307782"/>
                <a:gd name="connsiteX14" fmla="*/ 4512693 w 6642521"/>
                <a:gd name="connsiteY14" fmla="*/ 1051560 h 6307782"/>
                <a:gd name="connsiteX15" fmla="*/ 4146933 w 6642521"/>
                <a:gd name="connsiteY15" fmla="*/ 1165860 h 6307782"/>
                <a:gd name="connsiteX16" fmla="*/ 3689733 w 6642521"/>
                <a:gd name="connsiteY16" fmla="*/ 1539240 h 6307782"/>
                <a:gd name="connsiteX17" fmla="*/ 3339213 w 6642521"/>
                <a:gd name="connsiteY17" fmla="*/ 1699260 h 6307782"/>
                <a:gd name="connsiteX18" fmla="*/ 3125853 w 6642521"/>
                <a:gd name="connsiteY18" fmla="*/ 1790700 h 6307782"/>
                <a:gd name="connsiteX19" fmla="*/ 2912493 w 6642521"/>
                <a:gd name="connsiteY19" fmla="*/ 1760220 h 6307782"/>
                <a:gd name="connsiteX20" fmla="*/ 2577213 w 6642521"/>
                <a:gd name="connsiteY20" fmla="*/ 1729740 h 6307782"/>
                <a:gd name="connsiteX21" fmla="*/ 2363853 w 6642521"/>
                <a:gd name="connsiteY21" fmla="*/ 1851660 h 6307782"/>
                <a:gd name="connsiteX22" fmla="*/ 1921893 w 6642521"/>
                <a:gd name="connsiteY22" fmla="*/ 1805940 h 6307782"/>
                <a:gd name="connsiteX23" fmla="*/ 1845693 w 6642521"/>
                <a:gd name="connsiteY23" fmla="*/ 2286000 h 6307782"/>
                <a:gd name="connsiteX24" fmla="*/ 2203833 w 6642521"/>
                <a:gd name="connsiteY24" fmla="*/ 2667000 h 6307782"/>
                <a:gd name="connsiteX25" fmla="*/ 2066673 w 6642521"/>
                <a:gd name="connsiteY25" fmla="*/ 3246120 h 6307782"/>
                <a:gd name="connsiteX26" fmla="*/ 1792353 w 6642521"/>
                <a:gd name="connsiteY26" fmla="*/ 3230880 h 6307782"/>
                <a:gd name="connsiteX27" fmla="*/ 1297053 w 6642521"/>
                <a:gd name="connsiteY27" fmla="*/ 2933700 h 6307782"/>
                <a:gd name="connsiteX28" fmla="*/ 832233 w 6642521"/>
                <a:gd name="connsiteY28" fmla="*/ 2735580 h 6307782"/>
                <a:gd name="connsiteX29" fmla="*/ 413133 w 6642521"/>
                <a:gd name="connsiteY29" fmla="*/ 2857500 h 6307782"/>
                <a:gd name="connsiteX30" fmla="*/ 199773 w 6642521"/>
                <a:gd name="connsiteY30" fmla="*/ 3380740 h 6307782"/>
                <a:gd name="connsiteX31" fmla="*/ 24513 w 6642521"/>
                <a:gd name="connsiteY31" fmla="*/ 3903982 h 6307782"/>
                <a:gd name="connsiteX32" fmla="*/ 24513 w 6642521"/>
                <a:gd name="connsiteY32" fmla="*/ 4831082 h 6307782"/>
                <a:gd name="connsiteX33" fmla="*/ 291213 w 6642521"/>
                <a:gd name="connsiteY33" fmla="*/ 4945382 h 6307782"/>
                <a:gd name="connsiteX34" fmla="*/ 634113 w 6642521"/>
                <a:gd name="connsiteY34" fmla="*/ 5262881 h 6307782"/>
                <a:gd name="connsiteX35" fmla="*/ 1040513 w 6642521"/>
                <a:gd name="connsiteY35" fmla="*/ 5300982 h 6307782"/>
                <a:gd name="connsiteX36" fmla="*/ 1624713 w 6642521"/>
                <a:gd name="connsiteY36" fmla="*/ 5402581 h 6307782"/>
                <a:gd name="connsiteX37" fmla="*/ 2208913 w 6642521"/>
                <a:gd name="connsiteY37" fmla="*/ 5148582 h 6307782"/>
                <a:gd name="connsiteX38" fmla="*/ 2958213 w 6642521"/>
                <a:gd name="connsiteY38" fmla="*/ 5085081 h 6307782"/>
                <a:gd name="connsiteX39" fmla="*/ 3237613 w 6642521"/>
                <a:gd name="connsiteY39" fmla="*/ 4259581 h 6307782"/>
                <a:gd name="connsiteX40" fmla="*/ 3656713 w 6642521"/>
                <a:gd name="connsiteY40" fmla="*/ 4348481 h 6307782"/>
                <a:gd name="connsiteX41" fmla="*/ 3936113 w 6642521"/>
                <a:gd name="connsiteY41" fmla="*/ 4208781 h 6307782"/>
                <a:gd name="connsiteX42" fmla="*/ 4032633 w 6642521"/>
                <a:gd name="connsiteY42" fmla="*/ 4693922 h 6307782"/>
                <a:gd name="connsiteX43" fmla="*/ 4332353 w 6642521"/>
                <a:gd name="connsiteY43" fmla="*/ 4828540 h 6307782"/>
                <a:gd name="connsiteX44" fmla="*/ 4901313 w 6642521"/>
                <a:gd name="connsiteY44" fmla="*/ 5008881 h 6307782"/>
                <a:gd name="connsiteX45" fmla="*/ 5345813 w 6642521"/>
                <a:gd name="connsiteY45" fmla="*/ 5567680 h 6307782"/>
                <a:gd name="connsiteX46" fmla="*/ 5422014 w 6642521"/>
                <a:gd name="connsiteY46" fmla="*/ 6306820 h 6307782"/>
                <a:gd name="connsiteX47" fmla="*/ 5853813 w 6642521"/>
                <a:gd name="connsiteY47" fmla="*/ 5897882 h 6307782"/>
                <a:gd name="connsiteX48" fmla="*/ 5930013 w 6642521"/>
                <a:gd name="connsiteY48" fmla="*/ 5758182 h 6307782"/>
                <a:gd name="connsiteX49" fmla="*/ 5853813 w 6642521"/>
                <a:gd name="connsiteY49" fmla="*/ 5478780 h 6307782"/>
                <a:gd name="connsiteX50" fmla="*/ 6133213 w 6642521"/>
                <a:gd name="connsiteY50" fmla="*/ 5656582 h 6307782"/>
                <a:gd name="connsiteX51" fmla="*/ 6120513 w 6642521"/>
                <a:gd name="connsiteY51" fmla="*/ 5313681 h 6307782"/>
                <a:gd name="connsiteX52" fmla="*/ 5942713 w 6642521"/>
                <a:gd name="connsiteY52" fmla="*/ 4996181 h 6307782"/>
                <a:gd name="connsiteX53" fmla="*/ 5409313 w 6642521"/>
                <a:gd name="connsiteY53" fmla="*/ 4577081 h 6307782"/>
                <a:gd name="connsiteX54" fmla="*/ 5114673 w 6642521"/>
                <a:gd name="connsiteY54" fmla="*/ 4038602 h 6307782"/>
                <a:gd name="connsiteX55" fmla="*/ 5396613 w 6642521"/>
                <a:gd name="connsiteY55" fmla="*/ 4091942 h 6307782"/>
                <a:gd name="connsiteX56" fmla="*/ 5714113 w 6642521"/>
                <a:gd name="connsiteY56" fmla="*/ 4564381 h 6307782"/>
                <a:gd name="connsiteX57" fmla="*/ 6168773 w 6642521"/>
                <a:gd name="connsiteY57" fmla="*/ 4912360 h 6307782"/>
                <a:gd name="connsiteX0" fmla="*/ 6562473 w 6642521"/>
                <a:gd name="connsiteY0" fmla="*/ 0 h 6306820"/>
                <a:gd name="connsiteX1" fmla="*/ 6638673 w 6642521"/>
                <a:gd name="connsiteY1" fmla="*/ 236220 h 6306820"/>
                <a:gd name="connsiteX2" fmla="*/ 6455793 w 6642521"/>
                <a:gd name="connsiteY2" fmla="*/ 762000 h 6306820"/>
                <a:gd name="connsiteX3" fmla="*/ 6074793 w 6642521"/>
                <a:gd name="connsiteY3" fmla="*/ 967740 h 6306820"/>
                <a:gd name="connsiteX4" fmla="*/ 5846193 w 6642521"/>
                <a:gd name="connsiteY4" fmla="*/ 1181100 h 6306820"/>
                <a:gd name="connsiteX5" fmla="*/ 5617593 w 6642521"/>
                <a:gd name="connsiteY5" fmla="*/ 1066800 h 6306820"/>
                <a:gd name="connsiteX6" fmla="*/ 5480433 w 6642521"/>
                <a:gd name="connsiteY6" fmla="*/ 944880 h 6306820"/>
                <a:gd name="connsiteX7" fmla="*/ 5510913 w 6642521"/>
                <a:gd name="connsiteY7" fmla="*/ 792480 h 6306820"/>
                <a:gd name="connsiteX8" fmla="*/ 5449953 w 6642521"/>
                <a:gd name="connsiteY8" fmla="*/ 579120 h 6306820"/>
                <a:gd name="connsiteX9" fmla="*/ 5366133 w 6642521"/>
                <a:gd name="connsiteY9" fmla="*/ 342900 h 6306820"/>
                <a:gd name="connsiteX10" fmla="*/ 5297553 w 6642521"/>
                <a:gd name="connsiteY10" fmla="*/ 129542 h 6306820"/>
                <a:gd name="connsiteX11" fmla="*/ 4962273 w 6642521"/>
                <a:gd name="connsiteY11" fmla="*/ 121922 h 6306820"/>
                <a:gd name="connsiteX12" fmla="*/ 4741293 w 6642521"/>
                <a:gd name="connsiteY12" fmla="*/ 297180 h 6306820"/>
                <a:gd name="connsiteX13" fmla="*/ 4657473 w 6642521"/>
                <a:gd name="connsiteY13" fmla="*/ 716280 h 6306820"/>
                <a:gd name="connsiteX14" fmla="*/ 4512693 w 6642521"/>
                <a:gd name="connsiteY14" fmla="*/ 1051560 h 6306820"/>
                <a:gd name="connsiteX15" fmla="*/ 4146933 w 6642521"/>
                <a:gd name="connsiteY15" fmla="*/ 1165860 h 6306820"/>
                <a:gd name="connsiteX16" fmla="*/ 3689733 w 6642521"/>
                <a:gd name="connsiteY16" fmla="*/ 1539240 h 6306820"/>
                <a:gd name="connsiteX17" fmla="*/ 3339213 w 6642521"/>
                <a:gd name="connsiteY17" fmla="*/ 1699260 h 6306820"/>
                <a:gd name="connsiteX18" fmla="*/ 3125853 w 6642521"/>
                <a:gd name="connsiteY18" fmla="*/ 1790700 h 6306820"/>
                <a:gd name="connsiteX19" fmla="*/ 2912493 w 6642521"/>
                <a:gd name="connsiteY19" fmla="*/ 1760220 h 6306820"/>
                <a:gd name="connsiteX20" fmla="*/ 2577213 w 6642521"/>
                <a:gd name="connsiteY20" fmla="*/ 1729740 h 6306820"/>
                <a:gd name="connsiteX21" fmla="*/ 2363853 w 6642521"/>
                <a:gd name="connsiteY21" fmla="*/ 1851660 h 6306820"/>
                <a:gd name="connsiteX22" fmla="*/ 1921893 w 6642521"/>
                <a:gd name="connsiteY22" fmla="*/ 1805940 h 6306820"/>
                <a:gd name="connsiteX23" fmla="*/ 1845693 w 6642521"/>
                <a:gd name="connsiteY23" fmla="*/ 2286000 h 6306820"/>
                <a:gd name="connsiteX24" fmla="*/ 2203833 w 6642521"/>
                <a:gd name="connsiteY24" fmla="*/ 2667000 h 6306820"/>
                <a:gd name="connsiteX25" fmla="*/ 2066673 w 6642521"/>
                <a:gd name="connsiteY25" fmla="*/ 3246120 h 6306820"/>
                <a:gd name="connsiteX26" fmla="*/ 1792353 w 6642521"/>
                <a:gd name="connsiteY26" fmla="*/ 3230880 h 6306820"/>
                <a:gd name="connsiteX27" fmla="*/ 1297053 w 6642521"/>
                <a:gd name="connsiteY27" fmla="*/ 2933700 h 6306820"/>
                <a:gd name="connsiteX28" fmla="*/ 832233 w 6642521"/>
                <a:gd name="connsiteY28" fmla="*/ 2735580 h 6306820"/>
                <a:gd name="connsiteX29" fmla="*/ 413133 w 6642521"/>
                <a:gd name="connsiteY29" fmla="*/ 2857500 h 6306820"/>
                <a:gd name="connsiteX30" fmla="*/ 199773 w 6642521"/>
                <a:gd name="connsiteY30" fmla="*/ 3380740 h 6306820"/>
                <a:gd name="connsiteX31" fmla="*/ 24513 w 6642521"/>
                <a:gd name="connsiteY31" fmla="*/ 3903982 h 6306820"/>
                <a:gd name="connsiteX32" fmla="*/ 24513 w 6642521"/>
                <a:gd name="connsiteY32" fmla="*/ 4831082 h 6306820"/>
                <a:gd name="connsiteX33" fmla="*/ 291213 w 6642521"/>
                <a:gd name="connsiteY33" fmla="*/ 4945382 h 6306820"/>
                <a:gd name="connsiteX34" fmla="*/ 634113 w 6642521"/>
                <a:gd name="connsiteY34" fmla="*/ 5262881 h 6306820"/>
                <a:gd name="connsiteX35" fmla="*/ 1040513 w 6642521"/>
                <a:gd name="connsiteY35" fmla="*/ 5300982 h 6306820"/>
                <a:gd name="connsiteX36" fmla="*/ 1624713 w 6642521"/>
                <a:gd name="connsiteY36" fmla="*/ 5402581 h 6306820"/>
                <a:gd name="connsiteX37" fmla="*/ 2208913 w 6642521"/>
                <a:gd name="connsiteY37" fmla="*/ 5148582 h 6306820"/>
                <a:gd name="connsiteX38" fmla="*/ 2958213 w 6642521"/>
                <a:gd name="connsiteY38" fmla="*/ 5085081 h 6306820"/>
                <a:gd name="connsiteX39" fmla="*/ 3237613 w 6642521"/>
                <a:gd name="connsiteY39" fmla="*/ 4259581 h 6306820"/>
                <a:gd name="connsiteX40" fmla="*/ 3656713 w 6642521"/>
                <a:gd name="connsiteY40" fmla="*/ 4348481 h 6306820"/>
                <a:gd name="connsiteX41" fmla="*/ 3936113 w 6642521"/>
                <a:gd name="connsiteY41" fmla="*/ 4208781 h 6306820"/>
                <a:gd name="connsiteX42" fmla="*/ 4032633 w 6642521"/>
                <a:gd name="connsiteY42" fmla="*/ 4693922 h 6306820"/>
                <a:gd name="connsiteX43" fmla="*/ 4332353 w 6642521"/>
                <a:gd name="connsiteY43" fmla="*/ 4828540 h 6306820"/>
                <a:gd name="connsiteX44" fmla="*/ 4901313 w 6642521"/>
                <a:gd name="connsiteY44" fmla="*/ 5008881 h 6306820"/>
                <a:gd name="connsiteX45" fmla="*/ 5345813 w 6642521"/>
                <a:gd name="connsiteY45" fmla="*/ 5567680 h 6306820"/>
                <a:gd name="connsiteX46" fmla="*/ 5422014 w 6642521"/>
                <a:gd name="connsiteY46" fmla="*/ 6306820 h 6306820"/>
                <a:gd name="connsiteX47" fmla="*/ 5853813 w 6642521"/>
                <a:gd name="connsiteY47" fmla="*/ 5897882 h 6306820"/>
                <a:gd name="connsiteX48" fmla="*/ 5930013 w 6642521"/>
                <a:gd name="connsiteY48" fmla="*/ 5758182 h 6306820"/>
                <a:gd name="connsiteX49" fmla="*/ 5853813 w 6642521"/>
                <a:gd name="connsiteY49" fmla="*/ 5478780 h 6306820"/>
                <a:gd name="connsiteX50" fmla="*/ 6133213 w 6642521"/>
                <a:gd name="connsiteY50" fmla="*/ 5656582 h 6306820"/>
                <a:gd name="connsiteX51" fmla="*/ 6120513 w 6642521"/>
                <a:gd name="connsiteY51" fmla="*/ 5313681 h 6306820"/>
                <a:gd name="connsiteX52" fmla="*/ 5942713 w 6642521"/>
                <a:gd name="connsiteY52" fmla="*/ 4996181 h 6306820"/>
                <a:gd name="connsiteX53" fmla="*/ 5409313 w 6642521"/>
                <a:gd name="connsiteY53" fmla="*/ 4577081 h 6306820"/>
                <a:gd name="connsiteX54" fmla="*/ 5114673 w 6642521"/>
                <a:gd name="connsiteY54" fmla="*/ 4038602 h 6306820"/>
                <a:gd name="connsiteX55" fmla="*/ 5396613 w 6642521"/>
                <a:gd name="connsiteY55" fmla="*/ 4091942 h 6306820"/>
                <a:gd name="connsiteX56" fmla="*/ 5714113 w 6642521"/>
                <a:gd name="connsiteY56" fmla="*/ 4564381 h 6306820"/>
                <a:gd name="connsiteX57" fmla="*/ 6168773 w 6642521"/>
                <a:gd name="connsiteY57" fmla="*/ 4912360 h 630682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237613 w 6642521"/>
                <a:gd name="connsiteY39" fmla="*/ 4259581 h 6093460"/>
                <a:gd name="connsiteX40" fmla="*/ 3656713 w 6642521"/>
                <a:gd name="connsiteY40" fmla="*/ 4348481 h 6093460"/>
                <a:gd name="connsiteX41" fmla="*/ 3936113 w 6642521"/>
                <a:gd name="connsiteY41" fmla="*/ 4208781 h 6093460"/>
                <a:gd name="connsiteX42" fmla="*/ 4032633 w 6642521"/>
                <a:gd name="connsiteY42" fmla="*/ 4693922 h 6093460"/>
                <a:gd name="connsiteX43" fmla="*/ 4332353 w 6642521"/>
                <a:gd name="connsiteY43" fmla="*/ 4828540 h 6093460"/>
                <a:gd name="connsiteX44" fmla="*/ 4901313 w 6642521"/>
                <a:gd name="connsiteY44" fmla="*/ 5008881 h 6093460"/>
                <a:gd name="connsiteX45" fmla="*/ 5345813 w 6642521"/>
                <a:gd name="connsiteY45" fmla="*/ 5567680 h 6093460"/>
                <a:gd name="connsiteX46" fmla="*/ 5467734 w 6642521"/>
                <a:gd name="connsiteY46" fmla="*/ 6093460 h 6093460"/>
                <a:gd name="connsiteX47" fmla="*/ 5853813 w 6642521"/>
                <a:gd name="connsiteY47" fmla="*/ 5897882 h 6093460"/>
                <a:gd name="connsiteX48" fmla="*/ 5930013 w 6642521"/>
                <a:gd name="connsiteY48" fmla="*/ 5758182 h 6093460"/>
                <a:gd name="connsiteX49" fmla="*/ 5853813 w 6642521"/>
                <a:gd name="connsiteY49" fmla="*/ 5478780 h 6093460"/>
                <a:gd name="connsiteX50" fmla="*/ 6133213 w 6642521"/>
                <a:gd name="connsiteY50" fmla="*/ 5656582 h 6093460"/>
                <a:gd name="connsiteX51" fmla="*/ 6120513 w 6642521"/>
                <a:gd name="connsiteY51" fmla="*/ 5313681 h 6093460"/>
                <a:gd name="connsiteX52" fmla="*/ 5942713 w 6642521"/>
                <a:gd name="connsiteY52" fmla="*/ 4996181 h 6093460"/>
                <a:gd name="connsiteX53" fmla="*/ 5409313 w 6642521"/>
                <a:gd name="connsiteY53" fmla="*/ 4577081 h 6093460"/>
                <a:gd name="connsiteX54" fmla="*/ 5114673 w 6642521"/>
                <a:gd name="connsiteY54" fmla="*/ 4038602 h 6093460"/>
                <a:gd name="connsiteX55" fmla="*/ 5396613 w 6642521"/>
                <a:gd name="connsiteY55" fmla="*/ 4091942 h 6093460"/>
                <a:gd name="connsiteX56" fmla="*/ 5714113 w 6642521"/>
                <a:gd name="connsiteY56" fmla="*/ 4564381 h 6093460"/>
                <a:gd name="connsiteX57" fmla="*/ 6168773 w 6642521"/>
                <a:gd name="connsiteY57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237613 w 6642521"/>
                <a:gd name="connsiteY39" fmla="*/ 4259581 h 6093460"/>
                <a:gd name="connsiteX40" fmla="*/ 3656713 w 6642521"/>
                <a:gd name="connsiteY40" fmla="*/ 4348481 h 6093460"/>
                <a:gd name="connsiteX41" fmla="*/ 3936113 w 6642521"/>
                <a:gd name="connsiteY41" fmla="*/ 4208781 h 6093460"/>
                <a:gd name="connsiteX42" fmla="*/ 4032633 w 6642521"/>
                <a:gd name="connsiteY42" fmla="*/ 4693922 h 6093460"/>
                <a:gd name="connsiteX43" fmla="*/ 4332353 w 6642521"/>
                <a:gd name="connsiteY43" fmla="*/ 4828540 h 6093460"/>
                <a:gd name="connsiteX44" fmla="*/ 4901313 w 6642521"/>
                <a:gd name="connsiteY44" fmla="*/ 5008881 h 6093460"/>
                <a:gd name="connsiteX45" fmla="*/ 5345813 w 6642521"/>
                <a:gd name="connsiteY45" fmla="*/ 5567680 h 6093460"/>
                <a:gd name="connsiteX46" fmla="*/ 5467734 w 6642521"/>
                <a:gd name="connsiteY46" fmla="*/ 6093460 h 6093460"/>
                <a:gd name="connsiteX47" fmla="*/ 5853813 w 6642521"/>
                <a:gd name="connsiteY47" fmla="*/ 5897882 h 6093460"/>
                <a:gd name="connsiteX48" fmla="*/ 5930013 w 6642521"/>
                <a:gd name="connsiteY48" fmla="*/ 5758182 h 6093460"/>
                <a:gd name="connsiteX49" fmla="*/ 5853813 w 6642521"/>
                <a:gd name="connsiteY49" fmla="*/ 5478780 h 6093460"/>
                <a:gd name="connsiteX50" fmla="*/ 6133213 w 6642521"/>
                <a:gd name="connsiteY50" fmla="*/ 5656582 h 6093460"/>
                <a:gd name="connsiteX51" fmla="*/ 6120513 w 6642521"/>
                <a:gd name="connsiteY51" fmla="*/ 5313681 h 6093460"/>
                <a:gd name="connsiteX52" fmla="*/ 5942713 w 6642521"/>
                <a:gd name="connsiteY52" fmla="*/ 4996181 h 6093460"/>
                <a:gd name="connsiteX53" fmla="*/ 5409313 w 6642521"/>
                <a:gd name="connsiteY53" fmla="*/ 4577081 h 6093460"/>
                <a:gd name="connsiteX54" fmla="*/ 5114673 w 6642521"/>
                <a:gd name="connsiteY54" fmla="*/ 4038602 h 6093460"/>
                <a:gd name="connsiteX55" fmla="*/ 5396613 w 6642521"/>
                <a:gd name="connsiteY55" fmla="*/ 4091942 h 6093460"/>
                <a:gd name="connsiteX56" fmla="*/ 5714113 w 6642521"/>
                <a:gd name="connsiteY56" fmla="*/ 4564381 h 6093460"/>
                <a:gd name="connsiteX57" fmla="*/ 6168773 w 6642521"/>
                <a:gd name="connsiteY57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237613 w 6642521"/>
                <a:gd name="connsiteY39" fmla="*/ 4259581 h 6093460"/>
                <a:gd name="connsiteX40" fmla="*/ 3656713 w 6642521"/>
                <a:gd name="connsiteY40" fmla="*/ 4348481 h 6093460"/>
                <a:gd name="connsiteX41" fmla="*/ 3936113 w 6642521"/>
                <a:gd name="connsiteY41" fmla="*/ 4208781 h 6093460"/>
                <a:gd name="connsiteX42" fmla="*/ 4032633 w 6642521"/>
                <a:gd name="connsiteY42" fmla="*/ 4693922 h 6093460"/>
                <a:gd name="connsiteX43" fmla="*/ 4332353 w 6642521"/>
                <a:gd name="connsiteY43" fmla="*/ 4828540 h 6093460"/>
                <a:gd name="connsiteX44" fmla="*/ 4901313 w 6642521"/>
                <a:gd name="connsiteY44" fmla="*/ 5008881 h 6093460"/>
                <a:gd name="connsiteX45" fmla="*/ 5345813 w 6642521"/>
                <a:gd name="connsiteY45" fmla="*/ 5567680 h 6093460"/>
                <a:gd name="connsiteX46" fmla="*/ 5467734 w 6642521"/>
                <a:gd name="connsiteY46" fmla="*/ 6093460 h 6093460"/>
                <a:gd name="connsiteX47" fmla="*/ 5853813 w 6642521"/>
                <a:gd name="connsiteY47" fmla="*/ 5897882 h 6093460"/>
                <a:gd name="connsiteX48" fmla="*/ 5930013 w 6642521"/>
                <a:gd name="connsiteY48" fmla="*/ 5758182 h 6093460"/>
                <a:gd name="connsiteX49" fmla="*/ 5853813 w 6642521"/>
                <a:gd name="connsiteY49" fmla="*/ 5478780 h 6093460"/>
                <a:gd name="connsiteX50" fmla="*/ 6133213 w 6642521"/>
                <a:gd name="connsiteY50" fmla="*/ 5656582 h 6093460"/>
                <a:gd name="connsiteX51" fmla="*/ 6120513 w 6642521"/>
                <a:gd name="connsiteY51" fmla="*/ 5313681 h 6093460"/>
                <a:gd name="connsiteX52" fmla="*/ 5942713 w 6642521"/>
                <a:gd name="connsiteY52" fmla="*/ 4996181 h 6093460"/>
                <a:gd name="connsiteX53" fmla="*/ 5409313 w 6642521"/>
                <a:gd name="connsiteY53" fmla="*/ 4577081 h 6093460"/>
                <a:gd name="connsiteX54" fmla="*/ 5114673 w 6642521"/>
                <a:gd name="connsiteY54" fmla="*/ 4038602 h 6093460"/>
                <a:gd name="connsiteX55" fmla="*/ 5396613 w 6642521"/>
                <a:gd name="connsiteY55" fmla="*/ 4091942 h 6093460"/>
                <a:gd name="connsiteX56" fmla="*/ 5714113 w 6642521"/>
                <a:gd name="connsiteY56" fmla="*/ 4564381 h 6093460"/>
                <a:gd name="connsiteX57" fmla="*/ 6168773 w 6642521"/>
                <a:gd name="connsiteY57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37613 w 6642521"/>
                <a:gd name="connsiteY40" fmla="*/ 4259581 h 6093460"/>
                <a:gd name="connsiteX41" fmla="*/ 3656713 w 6642521"/>
                <a:gd name="connsiteY41" fmla="*/ 4348481 h 6093460"/>
                <a:gd name="connsiteX42" fmla="*/ 3936113 w 6642521"/>
                <a:gd name="connsiteY42" fmla="*/ 420878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56713 w 6642521"/>
                <a:gd name="connsiteY41" fmla="*/ 4348481 h 6093460"/>
                <a:gd name="connsiteX42" fmla="*/ 3936113 w 6642521"/>
                <a:gd name="connsiteY42" fmla="*/ 420878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3936113 w 6642521"/>
                <a:gd name="connsiteY42" fmla="*/ 420878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4058033 w 6642521"/>
                <a:gd name="connsiteY42" fmla="*/ 4117341 h 6093460"/>
                <a:gd name="connsiteX43" fmla="*/ 4032633 w 6642521"/>
                <a:gd name="connsiteY43" fmla="*/ 4693922 h 6093460"/>
                <a:gd name="connsiteX44" fmla="*/ 4332353 w 6642521"/>
                <a:gd name="connsiteY44" fmla="*/ 4828540 h 6093460"/>
                <a:gd name="connsiteX45" fmla="*/ 4901313 w 6642521"/>
                <a:gd name="connsiteY45" fmla="*/ 5008881 h 6093460"/>
                <a:gd name="connsiteX46" fmla="*/ 5345813 w 6642521"/>
                <a:gd name="connsiteY46" fmla="*/ 5567680 h 6093460"/>
                <a:gd name="connsiteX47" fmla="*/ 5467734 w 6642521"/>
                <a:gd name="connsiteY47" fmla="*/ 6093460 h 6093460"/>
                <a:gd name="connsiteX48" fmla="*/ 5853813 w 6642521"/>
                <a:gd name="connsiteY48" fmla="*/ 5897882 h 6093460"/>
                <a:gd name="connsiteX49" fmla="*/ 5930013 w 6642521"/>
                <a:gd name="connsiteY49" fmla="*/ 5758182 h 6093460"/>
                <a:gd name="connsiteX50" fmla="*/ 5853813 w 6642521"/>
                <a:gd name="connsiteY50" fmla="*/ 5478780 h 6093460"/>
                <a:gd name="connsiteX51" fmla="*/ 6133213 w 6642521"/>
                <a:gd name="connsiteY51" fmla="*/ 5656582 h 6093460"/>
                <a:gd name="connsiteX52" fmla="*/ 6120513 w 6642521"/>
                <a:gd name="connsiteY52" fmla="*/ 5313681 h 6093460"/>
                <a:gd name="connsiteX53" fmla="*/ 5942713 w 6642521"/>
                <a:gd name="connsiteY53" fmla="*/ 4996181 h 6093460"/>
                <a:gd name="connsiteX54" fmla="*/ 5409313 w 6642521"/>
                <a:gd name="connsiteY54" fmla="*/ 4577081 h 6093460"/>
                <a:gd name="connsiteX55" fmla="*/ 5114673 w 6642521"/>
                <a:gd name="connsiteY55" fmla="*/ 4038602 h 6093460"/>
                <a:gd name="connsiteX56" fmla="*/ 5396613 w 6642521"/>
                <a:gd name="connsiteY56" fmla="*/ 4091942 h 6093460"/>
                <a:gd name="connsiteX57" fmla="*/ 5714113 w 6642521"/>
                <a:gd name="connsiteY57" fmla="*/ 4564381 h 6093460"/>
                <a:gd name="connsiteX58" fmla="*/ 6168773 w 6642521"/>
                <a:gd name="connsiteY58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84569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4058033 w 6642521"/>
                <a:gd name="connsiteY42" fmla="*/ 4117341 h 6093460"/>
                <a:gd name="connsiteX43" fmla="*/ 4017393 w 6642521"/>
                <a:gd name="connsiteY43" fmla="*/ 4351022 h 6093460"/>
                <a:gd name="connsiteX44" fmla="*/ 4032633 w 6642521"/>
                <a:gd name="connsiteY44" fmla="*/ 4693922 h 6093460"/>
                <a:gd name="connsiteX45" fmla="*/ 4332353 w 6642521"/>
                <a:gd name="connsiteY45" fmla="*/ 4828540 h 6093460"/>
                <a:gd name="connsiteX46" fmla="*/ 4901313 w 6642521"/>
                <a:gd name="connsiteY46" fmla="*/ 5008881 h 6093460"/>
                <a:gd name="connsiteX47" fmla="*/ 5345813 w 6642521"/>
                <a:gd name="connsiteY47" fmla="*/ 5567680 h 6093460"/>
                <a:gd name="connsiteX48" fmla="*/ 5467734 w 6642521"/>
                <a:gd name="connsiteY48" fmla="*/ 6093460 h 6093460"/>
                <a:gd name="connsiteX49" fmla="*/ 5853813 w 6642521"/>
                <a:gd name="connsiteY49" fmla="*/ 5897882 h 6093460"/>
                <a:gd name="connsiteX50" fmla="*/ 5930013 w 6642521"/>
                <a:gd name="connsiteY50" fmla="*/ 5758182 h 6093460"/>
                <a:gd name="connsiteX51" fmla="*/ 5853813 w 6642521"/>
                <a:gd name="connsiteY51" fmla="*/ 5478780 h 6093460"/>
                <a:gd name="connsiteX52" fmla="*/ 6133213 w 6642521"/>
                <a:gd name="connsiteY52" fmla="*/ 5656582 h 6093460"/>
                <a:gd name="connsiteX53" fmla="*/ 6120513 w 6642521"/>
                <a:gd name="connsiteY53" fmla="*/ 5313681 h 6093460"/>
                <a:gd name="connsiteX54" fmla="*/ 5942713 w 6642521"/>
                <a:gd name="connsiteY54" fmla="*/ 4996181 h 6093460"/>
                <a:gd name="connsiteX55" fmla="*/ 5409313 w 6642521"/>
                <a:gd name="connsiteY55" fmla="*/ 4577081 h 6093460"/>
                <a:gd name="connsiteX56" fmla="*/ 5114673 w 6642521"/>
                <a:gd name="connsiteY56" fmla="*/ 4038602 h 6093460"/>
                <a:gd name="connsiteX57" fmla="*/ 5396613 w 6642521"/>
                <a:gd name="connsiteY57" fmla="*/ 4091942 h 6093460"/>
                <a:gd name="connsiteX58" fmla="*/ 5714113 w 6642521"/>
                <a:gd name="connsiteY58" fmla="*/ 4564381 h 6093460"/>
                <a:gd name="connsiteX59" fmla="*/ 6168773 w 6642521"/>
                <a:gd name="connsiteY59" fmla="*/ 4912360 h 6093460"/>
                <a:gd name="connsiteX0" fmla="*/ 6562473 w 6642521"/>
                <a:gd name="connsiteY0" fmla="*/ 0 h 6093460"/>
                <a:gd name="connsiteX1" fmla="*/ 6638673 w 6642521"/>
                <a:gd name="connsiteY1" fmla="*/ 236220 h 6093460"/>
                <a:gd name="connsiteX2" fmla="*/ 6455793 w 6642521"/>
                <a:gd name="connsiteY2" fmla="*/ 762000 h 6093460"/>
                <a:gd name="connsiteX3" fmla="*/ 6074793 w 6642521"/>
                <a:gd name="connsiteY3" fmla="*/ 967740 h 6093460"/>
                <a:gd name="connsiteX4" fmla="*/ 5846193 w 6642521"/>
                <a:gd name="connsiteY4" fmla="*/ 1181100 h 6093460"/>
                <a:gd name="connsiteX5" fmla="*/ 5617593 w 6642521"/>
                <a:gd name="connsiteY5" fmla="*/ 1066800 h 6093460"/>
                <a:gd name="connsiteX6" fmla="*/ 5480433 w 6642521"/>
                <a:gd name="connsiteY6" fmla="*/ 944880 h 6093460"/>
                <a:gd name="connsiteX7" fmla="*/ 5510913 w 6642521"/>
                <a:gd name="connsiteY7" fmla="*/ 792480 h 6093460"/>
                <a:gd name="connsiteX8" fmla="*/ 5449953 w 6642521"/>
                <a:gd name="connsiteY8" fmla="*/ 579120 h 6093460"/>
                <a:gd name="connsiteX9" fmla="*/ 5366133 w 6642521"/>
                <a:gd name="connsiteY9" fmla="*/ 342900 h 6093460"/>
                <a:gd name="connsiteX10" fmla="*/ 5297553 w 6642521"/>
                <a:gd name="connsiteY10" fmla="*/ 129542 h 6093460"/>
                <a:gd name="connsiteX11" fmla="*/ 4962273 w 6642521"/>
                <a:gd name="connsiteY11" fmla="*/ 121922 h 6093460"/>
                <a:gd name="connsiteX12" fmla="*/ 4741293 w 6642521"/>
                <a:gd name="connsiteY12" fmla="*/ 297180 h 6093460"/>
                <a:gd name="connsiteX13" fmla="*/ 4657473 w 6642521"/>
                <a:gd name="connsiteY13" fmla="*/ 716280 h 6093460"/>
                <a:gd name="connsiteX14" fmla="*/ 4512693 w 6642521"/>
                <a:gd name="connsiteY14" fmla="*/ 1051560 h 6093460"/>
                <a:gd name="connsiteX15" fmla="*/ 4146933 w 6642521"/>
                <a:gd name="connsiteY15" fmla="*/ 1165860 h 6093460"/>
                <a:gd name="connsiteX16" fmla="*/ 3689733 w 6642521"/>
                <a:gd name="connsiteY16" fmla="*/ 1539240 h 6093460"/>
                <a:gd name="connsiteX17" fmla="*/ 3339213 w 6642521"/>
                <a:gd name="connsiteY17" fmla="*/ 1699260 h 6093460"/>
                <a:gd name="connsiteX18" fmla="*/ 3125853 w 6642521"/>
                <a:gd name="connsiteY18" fmla="*/ 1790700 h 6093460"/>
                <a:gd name="connsiteX19" fmla="*/ 2912493 w 6642521"/>
                <a:gd name="connsiteY19" fmla="*/ 1760220 h 6093460"/>
                <a:gd name="connsiteX20" fmla="*/ 2577213 w 6642521"/>
                <a:gd name="connsiteY20" fmla="*/ 1729740 h 6093460"/>
                <a:gd name="connsiteX21" fmla="*/ 2363853 w 6642521"/>
                <a:gd name="connsiteY21" fmla="*/ 1851660 h 6093460"/>
                <a:gd name="connsiteX22" fmla="*/ 1921893 w 6642521"/>
                <a:gd name="connsiteY22" fmla="*/ 1805940 h 6093460"/>
                <a:gd name="connsiteX23" fmla="*/ 1914273 w 6642521"/>
                <a:gd name="connsiteY23" fmla="*/ 2286000 h 6093460"/>
                <a:gd name="connsiteX24" fmla="*/ 2203833 w 6642521"/>
                <a:gd name="connsiteY24" fmla="*/ 2667000 h 6093460"/>
                <a:gd name="connsiteX25" fmla="*/ 2066673 w 6642521"/>
                <a:gd name="connsiteY25" fmla="*/ 3246120 h 6093460"/>
                <a:gd name="connsiteX26" fmla="*/ 1792353 w 6642521"/>
                <a:gd name="connsiteY26" fmla="*/ 3230880 h 6093460"/>
                <a:gd name="connsiteX27" fmla="*/ 1297053 w 6642521"/>
                <a:gd name="connsiteY27" fmla="*/ 2933700 h 6093460"/>
                <a:gd name="connsiteX28" fmla="*/ 832233 w 6642521"/>
                <a:gd name="connsiteY28" fmla="*/ 2735580 h 6093460"/>
                <a:gd name="connsiteX29" fmla="*/ 413133 w 6642521"/>
                <a:gd name="connsiteY29" fmla="*/ 2857500 h 6093460"/>
                <a:gd name="connsiteX30" fmla="*/ 199773 w 6642521"/>
                <a:gd name="connsiteY30" fmla="*/ 3380740 h 6093460"/>
                <a:gd name="connsiteX31" fmla="*/ 24513 w 6642521"/>
                <a:gd name="connsiteY31" fmla="*/ 3903982 h 6093460"/>
                <a:gd name="connsiteX32" fmla="*/ 24513 w 6642521"/>
                <a:gd name="connsiteY32" fmla="*/ 4831082 h 6093460"/>
                <a:gd name="connsiteX33" fmla="*/ 291213 w 6642521"/>
                <a:gd name="connsiteY33" fmla="*/ 4945382 h 6093460"/>
                <a:gd name="connsiteX34" fmla="*/ 634113 w 6642521"/>
                <a:gd name="connsiteY34" fmla="*/ 5262881 h 6093460"/>
                <a:gd name="connsiteX35" fmla="*/ 1040513 w 6642521"/>
                <a:gd name="connsiteY35" fmla="*/ 5300982 h 6093460"/>
                <a:gd name="connsiteX36" fmla="*/ 1624713 w 6642521"/>
                <a:gd name="connsiteY36" fmla="*/ 5402581 h 6093460"/>
                <a:gd name="connsiteX37" fmla="*/ 2208913 w 6642521"/>
                <a:gd name="connsiteY37" fmla="*/ 5148582 h 6093460"/>
                <a:gd name="connsiteX38" fmla="*/ 2958213 w 6642521"/>
                <a:gd name="connsiteY38" fmla="*/ 5085081 h 6093460"/>
                <a:gd name="connsiteX39" fmla="*/ 3125853 w 6642521"/>
                <a:gd name="connsiteY39" fmla="*/ 4853942 h 6093460"/>
                <a:gd name="connsiteX40" fmla="*/ 3229993 w 6642521"/>
                <a:gd name="connsiteY40" fmla="*/ 4152901 h 6093460"/>
                <a:gd name="connsiteX41" fmla="*/ 3626233 w 6642521"/>
                <a:gd name="connsiteY41" fmla="*/ 4241801 h 6093460"/>
                <a:gd name="connsiteX42" fmla="*/ 4058033 w 6642521"/>
                <a:gd name="connsiteY42" fmla="*/ 4117341 h 6093460"/>
                <a:gd name="connsiteX43" fmla="*/ 4017393 w 6642521"/>
                <a:gd name="connsiteY43" fmla="*/ 4351022 h 6093460"/>
                <a:gd name="connsiteX44" fmla="*/ 4032633 w 6642521"/>
                <a:gd name="connsiteY44" fmla="*/ 4693922 h 6093460"/>
                <a:gd name="connsiteX45" fmla="*/ 4332353 w 6642521"/>
                <a:gd name="connsiteY45" fmla="*/ 4828540 h 6093460"/>
                <a:gd name="connsiteX46" fmla="*/ 4901313 w 6642521"/>
                <a:gd name="connsiteY46" fmla="*/ 5008881 h 6093460"/>
                <a:gd name="connsiteX47" fmla="*/ 5345813 w 6642521"/>
                <a:gd name="connsiteY47" fmla="*/ 5567680 h 6093460"/>
                <a:gd name="connsiteX48" fmla="*/ 5467734 w 6642521"/>
                <a:gd name="connsiteY48" fmla="*/ 6093460 h 6093460"/>
                <a:gd name="connsiteX49" fmla="*/ 5853813 w 6642521"/>
                <a:gd name="connsiteY49" fmla="*/ 5897882 h 6093460"/>
                <a:gd name="connsiteX50" fmla="*/ 5930013 w 6642521"/>
                <a:gd name="connsiteY50" fmla="*/ 5758182 h 6093460"/>
                <a:gd name="connsiteX51" fmla="*/ 5853813 w 6642521"/>
                <a:gd name="connsiteY51" fmla="*/ 5478780 h 6093460"/>
                <a:gd name="connsiteX52" fmla="*/ 6133213 w 6642521"/>
                <a:gd name="connsiteY52" fmla="*/ 5656582 h 6093460"/>
                <a:gd name="connsiteX53" fmla="*/ 6120513 w 6642521"/>
                <a:gd name="connsiteY53" fmla="*/ 5313681 h 6093460"/>
                <a:gd name="connsiteX54" fmla="*/ 5942713 w 6642521"/>
                <a:gd name="connsiteY54" fmla="*/ 4996181 h 6093460"/>
                <a:gd name="connsiteX55" fmla="*/ 5409313 w 6642521"/>
                <a:gd name="connsiteY55" fmla="*/ 4577081 h 6093460"/>
                <a:gd name="connsiteX56" fmla="*/ 5114673 w 6642521"/>
                <a:gd name="connsiteY56" fmla="*/ 4038602 h 6093460"/>
                <a:gd name="connsiteX57" fmla="*/ 5396613 w 6642521"/>
                <a:gd name="connsiteY57" fmla="*/ 4091942 h 6093460"/>
                <a:gd name="connsiteX58" fmla="*/ 5714113 w 6642521"/>
                <a:gd name="connsiteY58" fmla="*/ 4564381 h 6093460"/>
                <a:gd name="connsiteX59" fmla="*/ 6168773 w 6642521"/>
                <a:gd name="connsiteY59" fmla="*/ 4912360 h 609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6642521" h="6093460">
                  <a:moveTo>
                    <a:pt x="6562473" y="0"/>
                  </a:moveTo>
                  <a:cubicBezTo>
                    <a:pt x="6609463" y="54610"/>
                    <a:pt x="6656453" y="109220"/>
                    <a:pt x="6638673" y="236220"/>
                  </a:cubicBezTo>
                  <a:cubicBezTo>
                    <a:pt x="6620893" y="363220"/>
                    <a:pt x="6549773" y="640080"/>
                    <a:pt x="6455793" y="762000"/>
                  </a:cubicBezTo>
                  <a:cubicBezTo>
                    <a:pt x="6361813" y="883920"/>
                    <a:pt x="6176393" y="897890"/>
                    <a:pt x="6074793" y="967740"/>
                  </a:cubicBezTo>
                  <a:cubicBezTo>
                    <a:pt x="5973193" y="1037590"/>
                    <a:pt x="5922393" y="1164590"/>
                    <a:pt x="5846193" y="1181100"/>
                  </a:cubicBezTo>
                  <a:cubicBezTo>
                    <a:pt x="5769993" y="1197610"/>
                    <a:pt x="5678553" y="1106170"/>
                    <a:pt x="5617593" y="1066800"/>
                  </a:cubicBezTo>
                  <a:cubicBezTo>
                    <a:pt x="5556633" y="1027430"/>
                    <a:pt x="5498213" y="990600"/>
                    <a:pt x="5480433" y="944880"/>
                  </a:cubicBezTo>
                  <a:cubicBezTo>
                    <a:pt x="5462653" y="899160"/>
                    <a:pt x="5515993" y="853440"/>
                    <a:pt x="5510913" y="792480"/>
                  </a:cubicBezTo>
                  <a:cubicBezTo>
                    <a:pt x="5505833" y="731520"/>
                    <a:pt x="5474083" y="654050"/>
                    <a:pt x="5449953" y="579120"/>
                  </a:cubicBezTo>
                  <a:cubicBezTo>
                    <a:pt x="5425823" y="504190"/>
                    <a:pt x="5391533" y="417830"/>
                    <a:pt x="5366133" y="342900"/>
                  </a:cubicBezTo>
                  <a:cubicBezTo>
                    <a:pt x="5340733" y="267970"/>
                    <a:pt x="5364863" y="166372"/>
                    <a:pt x="5297553" y="129542"/>
                  </a:cubicBezTo>
                  <a:cubicBezTo>
                    <a:pt x="5230243" y="92712"/>
                    <a:pt x="5035933" y="105412"/>
                    <a:pt x="4962273" y="121922"/>
                  </a:cubicBezTo>
                  <a:cubicBezTo>
                    <a:pt x="4888613" y="138432"/>
                    <a:pt x="4792093" y="198120"/>
                    <a:pt x="4741293" y="297180"/>
                  </a:cubicBezTo>
                  <a:cubicBezTo>
                    <a:pt x="4690493" y="396240"/>
                    <a:pt x="4695573" y="590550"/>
                    <a:pt x="4657473" y="716280"/>
                  </a:cubicBezTo>
                  <a:cubicBezTo>
                    <a:pt x="4619373" y="842010"/>
                    <a:pt x="4597783" y="976630"/>
                    <a:pt x="4512693" y="1051560"/>
                  </a:cubicBezTo>
                  <a:cubicBezTo>
                    <a:pt x="4427603" y="1126490"/>
                    <a:pt x="4284093" y="1084580"/>
                    <a:pt x="4146933" y="1165860"/>
                  </a:cubicBezTo>
                  <a:cubicBezTo>
                    <a:pt x="4009773" y="1247140"/>
                    <a:pt x="3824353" y="1450340"/>
                    <a:pt x="3689733" y="1539240"/>
                  </a:cubicBezTo>
                  <a:cubicBezTo>
                    <a:pt x="3555113" y="1628140"/>
                    <a:pt x="3433193" y="1657350"/>
                    <a:pt x="3339213" y="1699260"/>
                  </a:cubicBezTo>
                  <a:cubicBezTo>
                    <a:pt x="3245233" y="1741170"/>
                    <a:pt x="3196973" y="1780540"/>
                    <a:pt x="3125853" y="1790700"/>
                  </a:cubicBezTo>
                  <a:cubicBezTo>
                    <a:pt x="3054733" y="1800860"/>
                    <a:pt x="3003933" y="1770380"/>
                    <a:pt x="2912493" y="1760220"/>
                  </a:cubicBezTo>
                  <a:cubicBezTo>
                    <a:pt x="2821053" y="1750060"/>
                    <a:pt x="2668653" y="1714500"/>
                    <a:pt x="2577213" y="1729740"/>
                  </a:cubicBezTo>
                  <a:cubicBezTo>
                    <a:pt x="2485773" y="1744980"/>
                    <a:pt x="2473073" y="1838960"/>
                    <a:pt x="2363853" y="1851660"/>
                  </a:cubicBezTo>
                  <a:cubicBezTo>
                    <a:pt x="2254633" y="1864360"/>
                    <a:pt x="1996823" y="1733550"/>
                    <a:pt x="1921893" y="1805940"/>
                  </a:cubicBezTo>
                  <a:cubicBezTo>
                    <a:pt x="1846963" y="1878330"/>
                    <a:pt x="1867283" y="2142490"/>
                    <a:pt x="1914273" y="2286000"/>
                  </a:cubicBezTo>
                  <a:cubicBezTo>
                    <a:pt x="1961263" y="2429510"/>
                    <a:pt x="2178433" y="2506980"/>
                    <a:pt x="2203833" y="2667000"/>
                  </a:cubicBezTo>
                  <a:cubicBezTo>
                    <a:pt x="2229233" y="2827020"/>
                    <a:pt x="2135253" y="3152140"/>
                    <a:pt x="2066673" y="3246120"/>
                  </a:cubicBezTo>
                  <a:cubicBezTo>
                    <a:pt x="1998093" y="3340100"/>
                    <a:pt x="1920623" y="3282950"/>
                    <a:pt x="1792353" y="3230880"/>
                  </a:cubicBezTo>
                  <a:cubicBezTo>
                    <a:pt x="1664083" y="3178810"/>
                    <a:pt x="1457073" y="3016250"/>
                    <a:pt x="1297053" y="2933700"/>
                  </a:cubicBezTo>
                  <a:cubicBezTo>
                    <a:pt x="1137033" y="2851150"/>
                    <a:pt x="979553" y="2748280"/>
                    <a:pt x="832233" y="2735580"/>
                  </a:cubicBezTo>
                  <a:cubicBezTo>
                    <a:pt x="684913" y="2722880"/>
                    <a:pt x="518543" y="2749973"/>
                    <a:pt x="413133" y="2857500"/>
                  </a:cubicBezTo>
                  <a:cubicBezTo>
                    <a:pt x="307723" y="2965027"/>
                    <a:pt x="264543" y="3206326"/>
                    <a:pt x="199773" y="3380740"/>
                  </a:cubicBezTo>
                  <a:cubicBezTo>
                    <a:pt x="135003" y="3555154"/>
                    <a:pt x="53723" y="3704592"/>
                    <a:pt x="24513" y="3903982"/>
                  </a:cubicBezTo>
                  <a:cubicBezTo>
                    <a:pt x="-4697" y="4103372"/>
                    <a:pt x="-11470" y="4634232"/>
                    <a:pt x="24513" y="4831082"/>
                  </a:cubicBezTo>
                  <a:cubicBezTo>
                    <a:pt x="60496" y="5027932"/>
                    <a:pt x="189613" y="4873416"/>
                    <a:pt x="291213" y="4945382"/>
                  </a:cubicBezTo>
                  <a:cubicBezTo>
                    <a:pt x="392813" y="5017349"/>
                    <a:pt x="500763" y="5226898"/>
                    <a:pt x="634113" y="5262881"/>
                  </a:cubicBezTo>
                  <a:cubicBezTo>
                    <a:pt x="767463" y="5298864"/>
                    <a:pt x="875413" y="5277699"/>
                    <a:pt x="1040513" y="5300982"/>
                  </a:cubicBezTo>
                  <a:cubicBezTo>
                    <a:pt x="1205613" y="5324265"/>
                    <a:pt x="1417280" y="5408931"/>
                    <a:pt x="1624713" y="5402581"/>
                  </a:cubicBezTo>
                  <a:cubicBezTo>
                    <a:pt x="1832146" y="5396231"/>
                    <a:pt x="1986663" y="5201499"/>
                    <a:pt x="2208913" y="5148582"/>
                  </a:cubicBezTo>
                  <a:cubicBezTo>
                    <a:pt x="2431163" y="5095665"/>
                    <a:pt x="2816820" y="5136728"/>
                    <a:pt x="2958213" y="5085081"/>
                  </a:cubicBezTo>
                  <a:cubicBezTo>
                    <a:pt x="3099606" y="5033434"/>
                    <a:pt x="3079286" y="4991525"/>
                    <a:pt x="3125853" y="4853942"/>
                  </a:cubicBezTo>
                  <a:cubicBezTo>
                    <a:pt x="3172420" y="4716359"/>
                    <a:pt x="3130086" y="4234605"/>
                    <a:pt x="3229993" y="4152901"/>
                  </a:cubicBezTo>
                  <a:cubicBezTo>
                    <a:pt x="3329900" y="4071198"/>
                    <a:pt x="3509816" y="4250268"/>
                    <a:pt x="3626233" y="4241801"/>
                  </a:cubicBezTo>
                  <a:cubicBezTo>
                    <a:pt x="3742650" y="4233334"/>
                    <a:pt x="3985220" y="4099138"/>
                    <a:pt x="4058033" y="4117341"/>
                  </a:cubicBezTo>
                  <a:cubicBezTo>
                    <a:pt x="4130846" y="4135544"/>
                    <a:pt x="4021626" y="4254925"/>
                    <a:pt x="4017393" y="4351022"/>
                  </a:cubicBezTo>
                  <a:cubicBezTo>
                    <a:pt x="4013160" y="4447119"/>
                    <a:pt x="3987760" y="4614336"/>
                    <a:pt x="4032633" y="4693922"/>
                  </a:cubicBezTo>
                  <a:cubicBezTo>
                    <a:pt x="4077506" y="4773508"/>
                    <a:pt x="4207893" y="4758267"/>
                    <a:pt x="4332353" y="4828540"/>
                  </a:cubicBezTo>
                  <a:cubicBezTo>
                    <a:pt x="4456813" y="4898813"/>
                    <a:pt x="4744680" y="4881881"/>
                    <a:pt x="4901313" y="5008881"/>
                  </a:cubicBezTo>
                  <a:cubicBezTo>
                    <a:pt x="5057946" y="5135881"/>
                    <a:pt x="5259029" y="5417397"/>
                    <a:pt x="5345813" y="5567680"/>
                  </a:cubicBezTo>
                  <a:cubicBezTo>
                    <a:pt x="5432597" y="5717963"/>
                    <a:pt x="5402964" y="6032076"/>
                    <a:pt x="5467734" y="6093460"/>
                  </a:cubicBezTo>
                  <a:cubicBezTo>
                    <a:pt x="5745864" y="5979584"/>
                    <a:pt x="5781846" y="5923282"/>
                    <a:pt x="5853813" y="5897882"/>
                  </a:cubicBezTo>
                  <a:cubicBezTo>
                    <a:pt x="5925780" y="5872482"/>
                    <a:pt x="5930013" y="5828032"/>
                    <a:pt x="5930013" y="5758182"/>
                  </a:cubicBezTo>
                  <a:cubicBezTo>
                    <a:pt x="5930013" y="5688332"/>
                    <a:pt x="5834763" y="5533813"/>
                    <a:pt x="5853813" y="5478780"/>
                  </a:cubicBezTo>
                  <a:cubicBezTo>
                    <a:pt x="5872863" y="5423747"/>
                    <a:pt x="6088763" y="5684098"/>
                    <a:pt x="6133213" y="5656582"/>
                  </a:cubicBezTo>
                  <a:cubicBezTo>
                    <a:pt x="6177663" y="5629066"/>
                    <a:pt x="6137446" y="5385648"/>
                    <a:pt x="6120513" y="5313681"/>
                  </a:cubicBezTo>
                  <a:cubicBezTo>
                    <a:pt x="6103580" y="5241714"/>
                    <a:pt x="6061246" y="5118948"/>
                    <a:pt x="5942713" y="4996181"/>
                  </a:cubicBezTo>
                  <a:cubicBezTo>
                    <a:pt x="5824180" y="4873414"/>
                    <a:pt x="5523190" y="4708738"/>
                    <a:pt x="5409313" y="4577081"/>
                  </a:cubicBezTo>
                  <a:cubicBezTo>
                    <a:pt x="5295436" y="4445424"/>
                    <a:pt x="5116790" y="4119458"/>
                    <a:pt x="5114673" y="4038602"/>
                  </a:cubicBezTo>
                  <a:cubicBezTo>
                    <a:pt x="5112556" y="3957746"/>
                    <a:pt x="5296706" y="4004312"/>
                    <a:pt x="5396613" y="4091942"/>
                  </a:cubicBezTo>
                  <a:cubicBezTo>
                    <a:pt x="5474929" y="4174492"/>
                    <a:pt x="5585420" y="4439075"/>
                    <a:pt x="5714113" y="4564381"/>
                  </a:cubicBezTo>
                  <a:cubicBezTo>
                    <a:pt x="5868206" y="4704927"/>
                    <a:pt x="6116280" y="4812030"/>
                    <a:pt x="6168773" y="4912360"/>
                  </a:cubicBezTo>
                </a:path>
              </a:pathLst>
            </a:custGeom>
            <a:ln w="38100">
              <a:solidFill>
                <a:srgbClr val="C0000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  <p:sp>
          <p:nvSpPr>
            <p:cNvPr id="19" name="Полілінія 18"/>
            <p:cNvSpPr/>
            <p:nvPr/>
          </p:nvSpPr>
          <p:spPr>
            <a:xfrm>
              <a:off x="4471988" y="-50656"/>
              <a:ext cx="507711" cy="1062615"/>
            </a:xfrm>
            <a:custGeom>
              <a:avLst/>
              <a:gdLst>
                <a:gd name="connsiteX0" fmla="*/ 452581 w 452581"/>
                <a:gd name="connsiteY0" fmla="*/ 286327 h 286327"/>
                <a:gd name="connsiteX1" fmla="*/ 0 w 452581"/>
                <a:gd name="connsiteY1" fmla="*/ 0 h 286327"/>
                <a:gd name="connsiteX0" fmla="*/ 385906 w 385906"/>
                <a:gd name="connsiteY0" fmla="*/ 1191203 h 1191203"/>
                <a:gd name="connsiteX1" fmla="*/ 0 w 385906"/>
                <a:gd name="connsiteY1" fmla="*/ 0 h 1191203"/>
                <a:gd name="connsiteX0" fmla="*/ 502949 w 502949"/>
                <a:gd name="connsiteY0" fmla="*/ 1191203 h 1191203"/>
                <a:gd name="connsiteX1" fmla="*/ 0 w 502949"/>
                <a:gd name="connsiteY1" fmla="*/ 841232 h 1191203"/>
                <a:gd name="connsiteX2" fmla="*/ 117043 w 502949"/>
                <a:gd name="connsiteY2" fmla="*/ 0 h 1191203"/>
                <a:gd name="connsiteX0" fmla="*/ 385906 w 385906"/>
                <a:gd name="connsiteY0" fmla="*/ 1191203 h 1191203"/>
                <a:gd name="connsiteX1" fmla="*/ 0 w 385906"/>
                <a:gd name="connsiteY1" fmla="*/ 0 h 1191203"/>
                <a:gd name="connsiteX0" fmla="*/ 483899 w 483899"/>
                <a:gd name="connsiteY0" fmla="*/ 1191203 h 1191203"/>
                <a:gd name="connsiteX1" fmla="*/ 0 w 483899"/>
                <a:gd name="connsiteY1" fmla="*/ 803132 h 1191203"/>
                <a:gd name="connsiteX2" fmla="*/ 97993 w 483899"/>
                <a:gd name="connsiteY2" fmla="*/ 0 h 1191203"/>
                <a:gd name="connsiteX0" fmla="*/ 483899 w 483899"/>
                <a:gd name="connsiteY0" fmla="*/ 1191203 h 1191203"/>
                <a:gd name="connsiteX1" fmla="*/ 0 w 483899"/>
                <a:gd name="connsiteY1" fmla="*/ 803132 h 1191203"/>
                <a:gd name="connsiteX2" fmla="*/ 97993 w 483899"/>
                <a:gd name="connsiteY2" fmla="*/ 0 h 1191203"/>
                <a:gd name="connsiteX0" fmla="*/ 679161 w 679161"/>
                <a:gd name="connsiteY0" fmla="*/ 1057853 h 1057853"/>
                <a:gd name="connsiteX1" fmla="*/ 0 w 679161"/>
                <a:gd name="connsiteY1" fmla="*/ 803132 h 1057853"/>
                <a:gd name="connsiteX2" fmla="*/ 97993 w 679161"/>
                <a:gd name="connsiteY2" fmla="*/ 0 h 1057853"/>
                <a:gd name="connsiteX0" fmla="*/ 581168 w 581168"/>
                <a:gd name="connsiteY0" fmla="*/ 1057853 h 1057853"/>
                <a:gd name="connsiteX1" fmla="*/ 73457 w 581168"/>
                <a:gd name="connsiteY1" fmla="*/ 674544 h 1057853"/>
                <a:gd name="connsiteX2" fmla="*/ 0 w 581168"/>
                <a:gd name="connsiteY2" fmla="*/ 0 h 1057853"/>
                <a:gd name="connsiteX0" fmla="*/ 507711 w 507711"/>
                <a:gd name="connsiteY0" fmla="*/ 1062615 h 1062615"/>
                <a:gd name="connsiteX1" fmla="*/ 0 w 507711"/>
                <a:gd name="connsiteY1" fmla="*/ 679306 h 1062615"/>
                <a:gd name="connsiteX2" fmla="*/ 164668 w 507711"/>
                <a:gd name="connsiteY2" fmla="*/ 0 h 1062615"/>
                <a:gd name="connsiteX0" fmla="*/ 507711 w 507711"/>
                <a:gd name="connsiteY0" fmla="*/ 1062615 h 1062615"/>
                <a:gd name="connsiteX1" fmla="*/ 0 w 507711"/>
                <a:gd name="connsiteY1" fmla="*/ 679306 h 1062615"/>
                <a:gd name="connsiteX2" fmla="*/ 23812 w 507711"/>
                <a:gd name="connsiteY2" fmla="*/ 360219 h 1062615"/>
                <a:gd name="connsiteX3" fmla="*/ 164668 w 507711"/>
                <a:gd name="connsiteY3" fmla="*/ 0 h 1062615"/>
                <a:gd name="connsiteX0" fmla="*/ 507711 w 507711"/>
                <a:gd name="connsiteY0" fmla="*/ 1062615 h 1062615"/>
                <a:gd name="connsiteX1" fmla="*/ 80962 w 507711"/>
                <a:gd name="connsiteY1" fmla="*/ 869806 h 1062615"/>
                <a:gd name="connsiteX2" fmla="*/ 0 w 507711"/>
                <a:gd name="connsiteY2" fmla="*/ 679306 h 1062615"/>
                <a:gd name="connsiteX3" fmla="*/ 23812 w 507711"/>
                <a:gd name="connsiteY3" fmla="*/ 360219 h 1062615"/>
                <a:gd name="connsiteX4" fmla="*/ 164668 w 507711"/>
                <a:gd name="connsiteY4" fmla="*/ 0 h 1062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711" h="1062615">
                  <a:moveTo>
                    <a:pt x="507711" y="1062615"/>
                  </a:moveTo>
                  <a:cubicBezTo>
                    <a:pt x="438174" y="1020955"/>
                    <a:pt x="165580" y="933691"/>
                    <a:pt x="80962" y="869806"/>
                  </a:cubicBezTo>
                  <a:cubicBezTo>
                    <a:pt x="-3656" y="805921"/>
                    <a:pt x="11112" y="754712"/>
                    <a:pt x="0" y="679306"/>
                  </a:cubicBezTo>
                  <a:cubicBezTo>
                    <a:pt x="23812" y="579294"/>
                    <a:pt x="0" y="460231"/>
                    <a:pt x="23812" y="360219"/>
                  </a:cubicBezTo>
                  <a:lnTo>
                    <a:pt x="164668" y="0"/>
                  </a:lnTo>
                </a:path>
              </a:pathLst>
            </a:custGeom>
            <a:ln w="38100">
              <a:solidFill>
                <a:srgbClr val="C00000"/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uk-UA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0" name="Групувати 19"/>
          <p:cNvGrpSpPr/>
          <p:nvPr/>
        </p:nvGrpSpPr>
        <p:grpSpPr>
          <a:xfrm>
            <a:off x="4206632" y="3436810"/>
            <a:ext cx="400050" cy="571500"/>
            <a:chOff x="3779912" y="3294276"/>
            <a:chExt cx="400050" cy="571500"/>
          </a:xfrm>
        </p:grpSpPr>
        <p:cxnSp>
          <p:nvCxnSpPr>
            <p:cNvPr id="21" name="Пряма сполучна лінія 20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22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" name="Групувати 22"/>
          <p:cNvGrpSpPr/>
          <p:nvPr/>
        </p:nvGrpSpPr>
        <p:grpSpPr>
          <a:xfrm>
            <a:off x="4835282" y="4144815"/>
            <a:ext cx="400050" cy="571500"/>
            <a:chOff x="3779912" y="3294276"/>
            <a:chExt cx="400050" cy="571500"/>
          </a:xfrm>
        </p:grpSpPr>
        <p:cxnSp>
          <p:nvCxnSpPr>
            <p:cNvPr id="31" name="Пряма сполучна лінія 30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33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6" name="Групувати 35"/>
          <p:cNvGrpSpPr/>
          <p:nvPr/>
        </p:nvGrpSpPr>
        <p:grpSpPr>
          <a:xfrm>
            <a:off x="4071938" y="1896135"/>
            <a:ext cx="400050" cy="571500"/>
            <a:chOff x="3779912" y="3294276"/>
            <a:chExt cx="400050" cy="571500"/>
          </a:xfrm>
        </p:grpSpPr>
        <p:cxnSp>
          <p:nvCxnSpPr>
            <p:cNvPr id="39" name="Пряма сполучна лінія 38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1" name="Групувати 40"/>
          <p:cNvGrpSpPr/>
          <p:nvPr/>
        </p:nvGrpSpPr>
        <p:grpSpPr>
          <a:xfrm>
            <a:off x="4924417" y="2798208"/>
            <a:ext cx="400050" cy="571500"/>
            <a:chOff x="3779912" y="3294276"/>
            <a:chExt cx="400050" cy="571500"/>
          </a:xfrm>
        </p:grpSpPr>
        <p:cxnSp>
          <p:nvCxnSpPr>
            <p:cNvPr id="42" name="Пряма сполучна лінія 41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3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" name="Групувати 43"/>
          <p:cNvGrpSpPr/>
          <p:nvPr/>
        </p:nvGrpSpPr>
        <p:grpSpPr>
          <a:xfrm>
            <a:off x="5324467" y="5377780"/>
            <a:ext cx="400050" cy="571500"/>
            <a:chOff x="3779912" y="3294276"/>
            <a:chExt cx="400050" cy="571500"/>
          </a:xfrm>
        </p:grpSpPr>
        <p:cxnSp>
          <p:nvCxnSpPr>
            <p:cNvPr id="45" name="Пряма сполучна лінія 44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6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7" name="Групувати 46"/>
          <p:cNvGrpSpPr/>
          <p:nvPr/>
        </p:nvGrpSpPr>
        <p:grpSpPr>
          <a:xfrm>
            <a:off x="6436152" y="2464289"/>
            <a:ext cx="400050" cy="571500"/>
            <a:chOff x="3779912" y="3294276"/>
            <a:chExt cx="400050" cy="571500"/>
          </a:xfrm>
        </p:grpSpPr>
        <p:cxnSp>
          <p:nvCxnSpPr>
            <p:cNvPr id="48" name="Пряма сполучна лінія 47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9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0" name="Групувати 49"/>
          <p:cNvGrpSpPr/>
          <p:nvPr/>
        </p:nvGrpSpPr>
        <p:grpSpPr>
          <a:xfrm>
            <a:off x="1359454" y="4465024"/>
            <a:ext cx="400050" cy="571500"/>
            <a:chOff x="3779912" y="3294276"/>
            <a:chExt cx="400050" cy="571500"/>
          </a:xfrm>
        </p:grpSpPr>
        <p:cxnSp>
          <p:nvCxnSpPr>
            <p:cNvPr id="51" name="Пряма сполучна лінія 50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2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3" name="Групувати 52"/>
          <p:cNvGrpSpPr/>
          <p:nvPr/>
        </p:nvGrpSpPr>
        <p:grpSpPr>
          <a:xfrm>
            <a:off x="4793144" y="4849665"/>
            <a:ext cx="400050" cy="571500"/>
            <a:chOff x="3779912" y="3294276"/>
            <a:chExt cx="400050" cy="571500"/>
          </a:xfrm>
        </p:grpSpPr>
        <p:cxnSp>
          <p:nvCxnSpPr>
            <p:cNvPr id="54" name="Пряма сполучна лінія 53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5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6" name="Групувати 55"/>
          <p:cNvGrpSpPr/>
          <p:nvPr/>
        </p:nvGrpSpPr>
        <p:grpSpPr>
          <a:xfrm>
            <a:off x="5524492" y="4170348"/>
            <a:ext cx="400050" cy="571500"/>
            <a:chOff x="3779912" y="3294276"/>
            <a:chExt cx="400050" cy="571500"/>
          </a:xfrm>
        </p:grpSpPr>
        <p:cxnSp>
          <p:nvCxnSpPr>
            <p:cNvPr id="57" name="Пряма сполучна лінія 56"/>
            <p:cNvCxnSpPr/>
            <p:nvPr/>
          </p:nvCxnSpPr>
          <p:spPr>
            <a:xfrm flipV="1">
              <a:off x="3779912" y="3294276"/>
              <a:ext cx="0" cy="57150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58" name="Picture 3" descr="C:\Users\Admin\Downloads\1280px-Flag_of_France.svg.png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9912" y="3294276"/>
              <a:ext cx="400050" cy="266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9" name="Прямокутник 58"/>
          <p:cNvSpPr/>
          <p:nvPr/>
        </p:nvSpPr>
        <p:spPr>
          <a:xfrm rot="20281256">
            <a:off x="5470532" y="2154001"/>
            <a:ext cx="9543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Пруссія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0" name="Прямокутник 59"/>
          <p:cNvSpPr/>
          <p:nvPr/>
        </p:nvSpPr>
        <p:spPr>
          <a:xfrm rot="21422015">
            <a:off x="7901521" y="2133945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1" name="Прямокутник 60"/>
          <p:cNvSpPr/>
          <p:nvPr/>
        </p:nvSpPr>
        <p:spPr>
          <a:xfrm>
            <a:off x="-18000" y="6147230"/>
            <a:ext cx="9180000" cy="710770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На 1810 р. імперія Наполеона досягла своєї могутності. Але поряд з цим починають з’являтися кризові явища, які поступово послаблювали Францію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8502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2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3000"/>
                            </p:stCondLst>
                            <p:childTnLst>
                              <p:par>
                                <p:cTn id="15" presetID="47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61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Прямокутник 5"/>
          <p:cNvSpPr/>
          <p:nvPr/>
        </p:nvSpPr>
        <p:spPr>
          <a:xfrm>
            <a:off x="179992" y="943561"/>
            <a:ext cx="4320000" cy="1754326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Погіршення</a:t>
            </a:r>
            <a:r>
              <a:rPr kumimoji="0" lang="ru-RU" sz="1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стану </a:t>
            </a:r>
            <a:r>
              <a:rPr kumimoji="0" lang="ru-RU" sz="1800" b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фінансів</a:t>
            </a:r>
            <a:r>
              <a:rPr kumimoji="0" lang="ru-RU" sz="1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, </a:t>
            </a:r>
            <a:r>
              <a:rPr kumimoji="0" lang="ru-RU" sz="1800" b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сільського</a:t>
            </a:r>
            <a:r>
              <a:rPr kumimoji="0" lang="ru-RU" sz="1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1800" b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господарства</a:t>
            </a:r>
            <a:r>
              <a:rPr kumimoji="0" lang="ru-RU" sz="1800" b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, </a:t>
            </a:r>
            <a:r>
              <a:rPr kumimoji="0" lang="ru-RU" sz="1800" b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промисловості</a:t>
            </a:r>
            <a:r>
              <a:rPr kumimoji="0" lang="ru-RU" sz="1800" b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1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й </a:t>
            </a:r>
            <a:r>
              <a:rPr kumimoji="0" lang="ru-RU" sz="1800" b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торгівлі</a:t>
            </a:r>
            <a:r>
              <a:rPr kumimoji="0" lang="ru-RU" sz="1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у </a:t>
            </a:r>
            <a:r>
              <a:rPr kumimoji="0" lang="ru-RU" sz="1800" b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результаті</a:t>
            </a:r>
            <a:r>
              <a:rPr kumimoji="0" lang="ru-RU" sz="1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1800" b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обмежень</a:t>
            </a:r>
            <a:r>
              <a:rPr kumimoji="0" lang="ru-RU" sz="1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, </a:t>
            </a:r>
            <a:r>
              <a:rPr kumimoji="0" lang="ru-RU" sz="1800" b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пов’язаних</a:t>
            </a:r>
            <a:r>
              <a:rPr kumimoji="0" lang="ru-RU" sz="1800" b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1800" b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із</a:t>
            </a:r>
            <a:r>
              <a:rPr kumimoji="0" lang="ru-RU" sz="1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1800" b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запровадженням</a:t>
            </a:r>
            <a:r>
              <a:rPr kumimoji="0" lang="ru-RU" sz="1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1800" b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Континентальної</a:t>
            </a:r>
            <a:r>
              <a:rPr kumimoji="0" lang="ru-RU" sz="1800" b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1800" b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блокади</a:t>
            </a:r>
            <a:endParaRPr kumimoji="0" lang="uk-UA" sz="1800" b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7" name="Прямокутник 6"/>
          <p:cNvSpPr/>
          <p:nvPr/>
        </p:nvSpPr>
        <p:spPr>
          <a:xfrm>
            <a:off x="179992" y="4714111"/>
            <a:ext cx="4320000" cy="1200329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Зростання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у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французькому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суспільстві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втоми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і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незадоволення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від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безперервних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війн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і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рекрутських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наборів</a:t>
            </a:r>
            <a:endParaRPr lang="uk-UA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8" name="Прямокутник 7"/>
          <p:cNvSpPr/>
          <p:nvPr/>
        </p:nvSpPr>
        <p:spPr>
          <a:xfrm>
            <a:off x="4644008" y="943561"/>
            <a:ext cx="4320000" cy="1754326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/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Ускладнення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стосунків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із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завойованими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Наполеоном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країнами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внаслідок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накладання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контрибуцій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і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необхідності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постачання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солдат до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французької</a:t>
            </a:r>
            <a:r>
              <a:rPr lang="ru-RU" b="1" dirty="0">
                <a:solidFill>
                  <a:prstClr val="black"/>
                </a:solidFill>
                <a:latin typeface="Century Gothic" panose="020B0502020202020204" pitchFamily="34" charset="0"/>
              </a:rPr>
              <a:t> </a:t>
            </a:r>
            <a:r>
              <a:rPr lang="ru-RU" b="1" dirty="0" err="1">
                <a:solidFill>
                  <a:prstClr val="black"/>
                </a:solidFill>
                <a:latin typeface="Century Gothic" panose="020B0502020202020204" pitchFamily="34" charset="0"/>
              </a:rPr>
              <a:t>армії</a:t>
            </a:r>
            <a:endParaRPr lang="uk-UA" b="1" dirty="0">
              <a:solidFill>
                <a:prstClr val="black"/>
              </a:solidFill>
              <a:latin typeface="Century Gothic" panose="020B0502020202020204" pitchFamily="34" charset="0"/>
            </a:endParaRPr>
          </a:p>
        </p:txBody>
      </p:sp>
      <p:sp>
        <p:nvSpPr>
          <p:cNvPr id="9" name="Прямокутник 8"/>
          <p:cNvSpPr/>
          <p:nvPr/>
        </p:nvSpPr>
        <p:spPr>
          <a:xfrm>
            <a:off x="4644008" y="4714111"/>
            <a:ext cx="4320000" cy="1200329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>
            <a:spAutoFit/>
          </a:bodyPr>
          <a:lstStyle/>
          <a:p>
            <a:pPr algn="ctr"/>
            <a:r>
              <a:rPr lang="uk-UA" b="1" dirty="0">
                <a:solidFill>
                  <a:prstClr val="black"/>
                </a:solidFill>
                <a:latin typeface="Century Gothic" panose="020B0502020202020204" pitchFamily="34" charset="0"/>
              </a:rPr>
              <a:t>Завзяте й нестримне </a:t>
            </a:r>
            <a:endParaRPr lang="uk-UA" b="1" dirty="0" smtClean="0">
              <a:solidFill>
                <a:prstClr val="black"/>
              </a:solidFill>
              <a:latin typeface="Century Gothic" panose="020B0502020202020204" pitchFamily="34" charset="0"/>
            </a:endParaRPr>
          </a:p>
          <a:p>
            <a:pPr algn="ctr"/>
            <a:r>
              <a:rPr lang="uk-UA" b="1" dirty="0" smtClean="0">
                <a:solidFill>
                  <a:prstClr val="black"/>
                </a:solidFill>
                <a:latin typeface="Century Gothic" panose="020B0502020202020204" pitchFamily="34" charset="0"/>
              </a:rPr>
              <a:t>прагнення </a:t>
            </a:r>
            <a:r>
              <a:rPr lang="uk-UA" b="1" dirty="0">
                <a:solidFill>
                  <a:prstClr val="black"/>
                </a:solidFill>
                <a:latin typeface="Century Gothic" panose="020B0502020202020204" pitchFamily="34" charset="0"/>
              </a:rPr>
              <a:t>Наполеона встановити повний контроль над усією Європою</a:t>
            </a:r>
          </a:p>
        </p:txBody>
      </p:sp>
      <p:sp>
        <p:nvSpPr>
          <p:cNvPr id="10" name="Прямокутник 9"/>
          <p:cNvSpPr/>
          <p:nvPr/>
        </p:nvSpPr>
        <p:spPr>
          <a:xfrm>
            <a:off x="2896702" y="2921169"/>
            <a:ext cx="3350597" cy="1569660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uk-UA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Причини кризи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uk-UA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імперії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uk-UA" sz="3200" b="1" dirty="0">
                <a:solidFill>
                  <a:prstClr val="black"/>
                </a:solidFill>
                <a:latin typeface="Century Gothic" panose="020B0502020202020204" pitchFamily="34" charset="0"/>
              </a:rPr>
              <a:t>Наполеона</a:t>
            </a:r>
          </a:p>
        </p:txBody>
      </p:sp>
    </p:spTree>
    <p:extLst>
      <p:ext uri="{BB962C8B-B14F-4D97-AF65-F5344CB8AC3E}">
        <p14:creationId xmlns:p14="http://schemas.microsoft.com/office/powerpoint/2010/main" val="3422902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1" name="Picture 3" descr="D:\Книжки\ШКОЛА\9 клас\Всесвітня\Карти\Map of 1812 2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496" t="1" r="21838" b="3448"/>
          <a:stretch/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Прямокутник 6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Російський похід Наполеона 1812 р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8" name="Прямокутник 7"/>
          <p:cNvSpPr/>
          <p:nvPr/>
        </p:nvSpPr>
        <p:spPr>
          <a:xfrm>
            <a:off x="1835696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9" name="Прямокутник 8"/>
          <p:cNvSpPr/>
          <p:nvPr/>
        </p:nvSpPr>
        <p:spPr>
          <a:xfrm>
            <a:off x="5373282" y="4014370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" name="Прямокутник 9"/>
          <p:cNvSpPr/>
          <p:nvPr/>
        </p:nvSpPr>
        <p:spPr>
          <a:xfrm>
            <a:off x="1841400" y="3415256"/>
            <a:ext cx="13211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1200" cap="none" spc="0" normalizeH="0" baseline="0" noProof="0" dirty="0">
                <a:ln w="3175">
                  <a:solidFill>
                    <a:prstClr val="black"/>
                  </a:solidFill>
                  <a:prstDash val="solid"/>
                </a:ln>
                <a:solidFill>
                  <a:srgbClr val="ECE9C6">
                    <a:tint val="85000"/>
                    <a:satMod val="155000"/>
                  </a:srgb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Impact" pitchFamily="34" charset="0"/>
                <a:ea typeface="+mn-ea"/>
                <a:cs typeface="+mn-cs"/>
              </a:rPr>
              <a:t>Франція</a:t>
            </a:r>
            <a:endParaRPr kumimoji="0" lang="uk-UA" sz="1800" b="0" i="0" u="none" strike="noStrike" kern="1200" cap="none" spc="0" normalizeH="0" baseline="0" noProof="0" dirty="0">
              <a:ln w="3175">
                <a:solidFill>
                  <a:prstClr val="black"/>
                </a:solidFill>
                <a:prstDash val="solid"/>
              </a:ln>
              <a:solidFill>
                <a:prstClr val="black"/>
              </a:solidFill>
              <a:effectLst/>
              <a:uLnTx/>
              <a:uFillTx/>
              <a:latin typeface="Impact" pitchFamily="34" charset="0"/>
              <a:ea typeface="+mn-ea"/>
              <a:cs typeface="+mn-cs"/>
            </a:endParaRPr>
          </a:p>
        </p:txBody>
      </p:sp>
      <p:sp>
        <p:nvSpPr>
          <p:cNvPr id="11" name="Прямокутник 10"/>
          <p:cNvSpPr/>
          <p:nvPr/>
        </p:nvSpPr>
        <p:spPr>
          <a:xfrm rot="20281256">
            <a:off x="4742550" y="2186293"/>
            <a:ext cx="9543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Пруссія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2" name="Прямокутник 11"/>
          <p:cNvSpPr/>
          <p:nvPr/>
        </p:nvSpPr>
        <p:spPr>
          <a:xfrm rot="21422015">
            <a:off x="7981418" y="2576991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3" name="Прямокутник 12"/>
          <p:cNvSpPr/>
          <p:nvPr/>
        </p:nvSpPr>
        <p:spPr>
          <a:xfrm>
            <a:off x="6228184" y="6021288"/>
            <a:ext cx="2915816" cy="836712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pic>
        <p:nvPicPr>
          <p:cNvPr id="14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6498000"/>
            <a:ext cx="541374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Прямокутник 14"/>
          <p:cNvSpPr/>
          <p:nvPr/>
        </p:nvSpPr>
        <p:spPr>
          <a:xfrm>
            <a:off x="6804000" y="6495187"/>
            <a:ext cx="2414587" cy="338554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французьких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військ</a:t>
            </a: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16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3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6152680"/>
            <a:ext cx="5434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Прямокутник 16"/>
          <p:cNvSpPr/>
          <p:nvPr/>
        </p:nvSpPr>
        <p:spPr>
          <a:xfrm>
            <a:off x="6804000" y="6165304"/>
            <a:ext cx="22336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російських військ;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0" name="Овал 19"/>
          <p:cNvSpPr/>
          <p:nvPr/>
        </p:nvSpPr>
        <p:spPr>
          <a:xfrm>
            <a:off x="8820472" y="1628800"/>
            <a:ext cx="72008" cy="72008"/>
          </a:xfrm>
          <a:prstGeom prst="ellipse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1" name="Прямокутник 20"/>
          <p:cNvSpPr/>
          <p:nvPr/>
        </p:nvSpPr>
        <p:spPr>
          <a:xfrm>
            <a:off x="8316416" y="1691516"/>
            <a:ext cx="91396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Москва</a:t>
            </a:r>
            <a:endParaRPr kumimoji="0" lang="uk-UA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22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929959" flipV="1">
            <a:off x="6117119" y="1842525"/>
            <a:ext cx="730554" cy="48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8856760" flipH="1" flipV="1">
            <a:off x="6132214" y="2294675"/>
            <a:ext cx="728222" cy="482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3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393357" flipH="1">
            <a:off x="6990169" y="1722115"/>
            <a:ext cx="847341" cy="5613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3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39974" flipH="1">
            <a:off x="7251029" y="1582800"/>
            <a:ext cx="847341" cy="5613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464269" flipH="1" flipV="1">
            <a:off x="6709424" y="1811961"/>
            <a:ext cx="751426" cy="497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3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492660" flipH="1">
            <a:off x="8292663" y="1161450"/>
            <a:ext cx="847341" cy="5613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151034" flipV="1">
            <a:off x="7441084" y="1634210"/>
            <a:ext cx="730554" cy="48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10889" y="1526228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Прямокутник 29"/>
          <p:cNvSpPr/>
          <p:nvPr/>
        </p:nvSpPr>
        <p:spPr>
          <a:xfrm>
            <a:off x="7674699" y="982683"/>
            <a:ext cx="1107997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Бородіно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7.09.1812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1" name="Прямокутник 30"/>
          <p:cNvSpPr/>
          <p:nvPr/>
        </p:nvSpPr>
        <p:spPr>
          <a:xfrm>
            <a:off x="0" y="5562000"/>
            <a:ext cx="6192000" cy="1296000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</a:t>
            </a:r>
            <a:r>
              <a:rPr kumimoji="0" lang="uk-UA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З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 планами Наполеона для встановлення повного контролю над Європою потрібно було розгромити Росію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Починаючи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похід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, Наполеон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мав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614 тис. солдат, 444 тис. з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яких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перетнули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кордон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Росії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2" name="Прямокутник 31"/>
          <p:cNvSpPr/>
          <p:nvPr/>
        </p:nvSpPr>
        <p:spPr>
          <a:xfrm>
            <a:off x="1" y="1215"/>
            <a:ext cx="5133316" cy="81830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1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Питання </a:t>
            </a:r>
            <a:r>
              <a:rPr kumimoji="0" lang="uk-UA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(с</a:t>
            </a:r>
            <a:r>
              <a:rPr kumimoji="0" lang="uk-UA" sz="2000" b="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 </a:t>
            </a:r>
            <a:r>
              <a:rPr kumimoji="0" lang="uk-UA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28)</a:t>
            </a:r>
            <a:endParaRPr kumimoji="0" lang="uk-UA" sz="2000" b="0" i="1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Чим завершилася Бородінська</a:t>
            </a:r>
            <a:r>
              <a:rPr kumimoji="0" lang="uk-UA" sz="2000" b="0" i="0" u="none" strike="noStrike" kern="0" cap="none" spc="0" normalizeH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битва?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23249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3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left)">
                                      <p:cBhvr>
                                        <p:cTn id="33" dur="2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2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500"/>
                            </p:stCondLst>
                            <p:childTnLst>
                              <p:par>
                                <p:cTn id="4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1" grpId="0" animBg="1"/>
      <p:bldP spid="32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uk-UA" sz="6000" dirty="0" smtClean="0">
                <a:solidFill>
                  <a:schemeClr val="accent1">
                    <a:satMod val="150000"/>
                  </a:schemeClr>
                </a:solidFill>
                <a:latin typeface="Century Gothic" panose="020B0502020202020204" pitchFamily="34" charset="0"/>
              </a:rPr>
              <a:t>План</a:t>
            </a:r>
            <a:endParaRPr lang="ru-RU" sz="6000" dirty="0">
              <a:solidFill>
                <a:schemeClr val="accent1">
                  <a:satMod val="150000"/>
                </a:schemeClr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Місце для вмісту 2"/>
          <p:cNvSpPr>
            <a:spLocks noGrp="1"/>
          </p:cNvSpPr>
          <p:nvPr>
            <p:ph idx="1"/>
          </p:nvPr>
        </p:nvSpPr>
        <p:spPr>
          <a:xfrm>
            <a:off x="144016" y="1774825"/>
            <a:ext cx="8892480" cy="4625975"/>
          </a:xfrm>
        </p:spPr>
        <p:txBody>
          <a:bodyPr rtlCol="0">
            <a:normAutofit/>
          </a:bodyPr>
          <a:lstStyle/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uk-UA" b="1" dirty="0" smtClean="0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1.</a:t>
            </a:r>
            <a:r>
              <a:rPr lang="uk-UA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Встановлення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імперії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. Наполеон І Бонапарт.</a:t>
            </a:r>
            <a:endParaRPr lang="ru-RU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endParaRPr lang="ru-RU" b="1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2.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Перебіг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наполеонівських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війн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.</a:t>
            </a:r>
            <a:endParaRPr lang="ru-RU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endParaRPr lang="ru-RU" b="1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3.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Закінчення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наполеонівських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війн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.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Віденський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конгрес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.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Священний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союз.</a:t>
            </a:r>
            <a:endParaRPr lang="ru-RU" b="1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8888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1" name="Picture 3" descr="D:\Книжки\ШКОЛА\9 клас\Всесвітня\Карти\Map of 1812 2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496" t="1" r="21838" b="3448"/>
          <a:stretch/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Прямокутник 6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Російський похід Наполеона 1812 р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8" name="Прямокутник 7"/>
          <p:cNvSpPr/>
          <p:nvPr/>
        </p:nvSpPr>
        <p:spPr>
          <a:xfrm>
            <a:off x="1835696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9" name="Прямокутник 8"/>
          <p:cNvSpPr/>
          <p:nvPr/>
        </p:nvSpPr>
        <p:spPr>
          <a:xfrm>
            <a:off x="5373282" y="4014370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0" name="Прямокутник 9"/>
          <p:cNvSpPr/>
          <p:nvPr/>
        </p:nvSpPr>
        <p:spPr>
          <a:xfrm>
            <a:off x="1841400" y="3415256"/>
            <a:ext cx="13211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1200" cap="none" spc="0" normalizeH="0" baseline="0" noProof="0" dirty="0">
                <a:ln w="3175">
                  <a:solidFill>
                    <a:prstClr val="black"/>
                  </a:solidFill>
                  <a:prstDash val="solid"/>
                </a:ln>
                <a:solidFill>
                  <a:srgbClr val="ECE9C6">
                    <a:tint val="85000"/>
                    <a:satMod val="155000"/>
                  </a:srgb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Impact" pitchFamily="34" charset="0"/>
                <a:ea typeface="+mn-ea"/>
                <a:cs typeface="+mn-cs"/>
              </a:rPr>
              <a:t>Франція</a:t>
            </a:r>
            <a:endParaRPr kumimoji="0" lang="uk-UA" sz="1800" b="0" i="0" u="none" strike="noStrike" kern="1200" cap="none" spc="0" normalizeH="0" baseline="0" noProof="0" dirty="0">
              <a:ln w="3175">
                <a:solidFill>
                  <a:prstClr val="black"/>
                </a:solidFill>
                <a:prstDash val="solid"/>
              </a:ln>
              <a:solidFill>
                <a:prstClr val="black"/>
              </a:solidFill>
              <a:effectLst/>
              <a:uLnTx/>
              <a:uFillTx/>
              <a:latin typeface="Impact" pitchFamily="34" charset="0"/>
              <a:ea typeface="+mn-ea"/>
              <a:cs typeface="+mn-cs"/>
            </a:endParaRPr>
          </a:p>
        </p:txBody>
      </p:sp>
      <p:sp>
        <p:nvSpPr>
          <p:cNvPr id="11" name="Прямокутник 10"/>
          <p:cNvSpPr/>
          <p:nvPr/>
        </p:nvSpPr>
        <p:spPr>
          <a:xfrm rot="20281256">
            <a:off x="4742550" y="2186293"/>
            <a:ext cx="9543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Пруссія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2" name="Прямокутник 11"/>
          <p:cNvSpPr/>
          <p:nvPr/>
        </p:nvSpPr>
        <p:spPr>
          <a:xfrm rot="21422015">
            <a:off x="7981418" y="2576991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3" name="Прямокутник 12"/>
          <p:cNvSpPr/>
          <p:nvPr/>
        </p:nvSpPr>
        <p:spPr>
          <a:xfrm>
            <a:off x="6228184" y="6021288"/>
            <a:ext cx="2915816" cy="836712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pic>
        <p:nvPicPr>
          <p:cNvPr id="14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6498000"/>
            <a:ext cx="541374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Прямокутник 14"/>
          <p:cNvSpPr/>
          <p:nvPr/>
        </p:nvSpPr>
        <p:spPr>
          <a:xfrm>
            <a:off x="6804000" y="6495187"/>
            <a:ext cx="2414587" cy="338554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французьких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військ</a:t>
            </a: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16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3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6152680"/>
            <a:ext cx="5434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" name="Прямокутник 16"/>
          <p:cNvSpPr/>
          <p:nvPr/>
        </p:nvSpPr>
        <p:spPr>
          <a:xfrm>
            <a:off x="6804000" y="6165304"/>
            <a:ext cx="223362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російських військ;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0" name="Овал 19"/>
          <p:cNvSpPr/>
          <p:nvPr/>
        </p:nvSpPr>
        <p:spPr>
          <a:xfrm>
            <a:off x="8820472" y="1628800"/>
            <a:ext cx="72008" cy="72008"/>
          </a:xfrm>
          <a:prstGeom prst="ellipse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1" name="Прямокутник 20"/>
          <p:cNvSpPr/>
          <p:nvPr/>
        </p:nvSpPr>
        <p:spPr>
          <a:xfrm>
            <a:off x="8338552" y="1284189"/>
            <a:ext cx="91396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Москва</a:t>
            </a:r>
            <a:endParaRPr kumimoji="0" lang="uk-UA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29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10889" y="1526228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Прямокутник 29"/>
          <p:cNvSpPr/>
          <p:nvPr/>
        </p:nvSpPr>
        <p:spPr>
          <a:xfrm>
            <a:off x="7668344" y="869231"/>
            <a:ext cx="1107997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Бородіно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7.09.1812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1" name="Прямокутник 30"/>
          <p:cNvSpPr/>
          <p:nvPr/>
        </p:nvSpPr>
        <p:spPr>
          <a:xfrm>
            <a:off x="0" y="5589240"/>
            <a:ext cx="6192000" cy="1268760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18 жовтня 1812 р. Наполеон почав відступ із Москви. 24 жовтня 1812 р. під </a:t>
            </a:r>
            <a:r>
              <a:rPr kumimoji="0" lang="uk-UA" sz="2000" b="0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Малоярославцем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французи зазнали поразки і були змушені відступати зруйнованою смоленською дорогою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 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2" name="Прямокутник 31"/>
          <p:cNvSpPr/>
          <p:nvPr/>
        </p:nvSpPr>
        <p:spPr>
          <a:xfrm>
            <a:off x="0" y="5577729"/>
            <a:ext cx="6192000" cy="1280271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Переслідування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російських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військ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, напади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партизанів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і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нестерпні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морози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перетворили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відступ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на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повільну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загибель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Від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смерті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і голоду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врятувалося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лише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30 тис.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ояків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33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5680" y="1876182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958046" flipH="1">
            <a:off x="8506092" y="1694534"/>
            <a:ext cx="461091" cy="30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5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405705" flipH="1">
            <a:off x="8668337" y="1798196"/>
            <a:ext cx="461091" cy="30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Прямокутник 35"/>
          <p:cNvSpPr/>
          <p:nvPr/>
        </p:nvSpPr>
        <p:spPr>
          <a:xfrm>
            <a:off x="7380312" y="2079958"/>
            <a:ext cx="1855508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Малоярославець</a:t>
            </a:r>
            <a:endParaRPr kumimoji="0" lang="uk-UA" sz="1800" b="1" i="1" u="none" strike="noStrike" kern="120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24.10.1812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39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596688" flipH="1">
            <a:off x="7964662" y="1906289"/>
            <a:ext cx="461091" cy="30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954223" flipH="1" flipV="1">
            <a:off x="7549410" y="2016634"/>
            <a:ext cx="380413" cy="25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6942173" flipH="1" flipV="1">
            <a:off x="7234819" y="2167512"/>
            <a:ext cx="326068" cy="2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2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026786" flipH="1" flipV="1">
            <a:off x="6807128" y="2513259"/>
            <a:ext cx="217379" cy="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9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974516" flipH="1">
            <a:off x="7007120" y="2406317"/>
            <a:ext cx="434758" cy="28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9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8646757">
            <a:off x="7969389" y="1864005"/>
            <a:ext cx="434758" cy="28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9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7515372">
            <a:off x="6986724" y="2100263"/>
            <a:ext cx="434757" cy="28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6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507246" flipH="1">
            <a:off x="6996519" y="2359088"/>
            <a:ext cx="271723" cy="18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7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507246" flipH="1">
            <a:off x="6674043" y="2660819"/>
            <a:ext cx="163034" cy="10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026786" flipH="1" flipV="1">
            <a:off x="6574191" y="2788357"/>
            <a:ext cx="108689" cy="7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9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9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7515372">
            <a:off x="7474929" y="1805247"/>
            <a:ext cx="434757" cy="28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9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1974516" flipH="1">
            <a:off x="6672766" y="2649767"/>
            <a:ext cx="434758" cy="28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9" cstate="print">
            <a:duotone>
              <a:srgbClr val="4F81BD">
                <a:shade val="45000"/>
                <a:satMod val="135000"/>
              </a:srgb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6563707" y="2359407"/>
            <a:ext cx="434757" cy="28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" name="Овал 12"/>
          <p:cNvSpPr/>
          <p:nvPr/>
        </p:nvSpPr>
        <p:spPr>
          <a:xfrm>
            <a:off x="6263160" y="2038737"/>
            <a:ext cx="429361" cy="670183"/>
          </a:xfrm>
          <a:custGeom>
            <a:avLst/>
            <a:gdLst>
              <a:gd name="connsiteX0" fmla="*/ 0 w 1221610"/>
              <a:gd name="connsiteY0" fmla="*/ 430443 h 860885"/>
              <a:gd name="connsiteX1" fmla="*/ 610805 w 1221610"/>
              <a:gd name="connsiteY1" fmla="*/ 0 h 860885"/>
              <a:gd name="connsiteX2" fmla="*/ 1221610 w 1221610"/>
              <a:gd name="connsiteY2" fmla="*/ 430443 h 860885"/>
              <a:gd name="connsiteX3" fmla="*/ 610805 w 1221610"/>
              <a:gd name="connsiteY3" fmla="*/ 860886 h 860885"/>
              <a:gd name="connsiteX4" fmla="*/ 0 w 1221610"/>
              <a:gd name="connsiteY4" fmla="*/ 430443 h 860885"/>
              <a:gd name="connsiteX0" fmla="*/ 0 w 2186016"/>
              <a:gd name="connsiteY0" fmla="*/ 722275 h 905080"/>
              <a:gd name="connsiteX1" fmla="*/ 1575211 w 2186016"/>
              <a:gd name="connsiteY1" fmla="*/ 6082 h 905080"/>
              <a:gd name="connsiteX2" fmla="*/ 2186016 w 2186016"/>
              <a:gd name="connsiteY2" fmla="*/ 436525 h 905080"/>
              <a:gd name="connsiteX3" fmla="*/ 1575211 w 2186016"/>
              <a:gd name="connsiteY3" fmla="*/ 866968 h 905080"/>
              <a:gd name="connsiteX4" fmla="*/ 0 w 2186016"/>
              <a:gd name="connsiteY4" fmla="*/ 722275 h 905080"/>
              <a:gd name="connsiteX0" fmla="*/ 818 w 2186834"/>
              <a:gd name="connsiteY0" fmla="*/ 722275 h 1252193"/>
              <a:gd name="connsiteX1" fmla="*/ 1576029 w 2186834"/>
              <a:gd name="connsiteY1" fmla="*/ 6082 h 1252193"/>
              <a:gd name="connsiteX2" fmla="*/ 2186834 w 2186834"/>
              <a:gd name="connsiteY2" fmla="*/ 436525 h 1252193"/>
              <a:gd name="connsiteX3" fmla="*/ 1799867 w 2186834"/>
              <a:gd name="connsiteY3" fmla="*/ 1247968 h 1252193"/>
              <a:gd name="connsiteX4" fmla="*/ 818 w 2186834"/>
              <a:gd name="connsiteY4" fmla="*/ 722275 h 1252193"/>
              <a:gd name="connsiteX0" fmla="*/ 875 w 2689335"/>
              <a:gd name="connsiteY0" fmla="*/ 748393 h 1284845"/>
              <a:gd name="connsiteX1" fmla="*/ 1576086 w 2689335"/>
              <a:gd name="connsiteY1" fmla="*/ 32200 h 1284845"/>
              <a:gd name="connsiteX2" fmla="*/ 2689335 w 2689335"/>
              <a:gd name="connsiteY2" fmla="*/ 260237 h 1284845"/>
              <a:gd name="connsiteX3" fmla="*/ 1799924 w 2689335"/>
              <a:gd name="connsiteY3" fmla="*/ 1274086 h 1284845"/>
              <a:gd name="connsiteX4" fmla="*/ 875 w 2689335"/>
              <a:gd name="connsiteY4" fmla="*/ 748393 h 1284845"/>
              <a:gd name="connsiteX0" fmla="*/ 880 w 2820630"/>
              <a:gd name="connsiteY0" fmla="*/ 858445 h 1394897"/>
              <a:gd name="connsiteX1" fmla="*/ 1576091 w 2820630"/>
              <a:gd name="connsiteY1" fmla="*/ 142252 h 1394897"/>
              <a:gd name="connsiteX2" fmla="*/ 2726569 w 2820630"/>
              <a:gd name="connsiteY2" fmla="*/ 16218 h 1394897"/>
              <a:gd name="connsiteX3" fmla="*/ 2689340 w 2820630"/>
              <a:gd name="connsiteY3" fmla="*/ 370289 h 1394897"/>
              <a:gd name="connsiteX4" fmla="*/ 1799929 w 2820630"/>
              <a:gd name="connsiteY4" fmla="*/ 1384138 h 1394897"/>
              <a:gd name="connsiteX5" fmla="*/ 880 w 2820630"/>
              <a:gd name="connsiteY5" fmla="*/ 858445 h 1394897"/>
              <a:gd name="connsiteX0" fmla="*/ 828 w 2775353"/>
              <a:gd name="connsiteY0" fmla="*/ 1048831 h 1585283"/>
              <a:gd name="connsiteX1" fmla="*/ 1576039 w 2775353"/>
              <a:gd name="connsiteY1" fmla="*/ 332638 h 1585283"/>
              <a:gd name="connsiteX2" fmla="*/ 2264554 w 2775353"/>
              <a:gd name="connsiteY2" fmla="*/ 1817 h 1585283"/>
              <a:gd name="connsiteX3" fmla="*/ 2726517 w 2775353"/>
              <a:gd name="connsiteY3" fmla="*/ 206604 h 1585283"/>
              <a:gd name="connsiteX4" fmla="*/ 2689288 w 2775353"/>
              <a:gd name="connsiteY4" fmla="*/ 560675 h 1585283"/>
              <a:gd name="connsiteX5" fmla="*/ 1799877 w 2775353"/>
              <a:gd name="connsiteY5" fmla="*/ 1574524 h 1585283"/>
              <a:gd name="connsiteX6" fmla="*/ 828 w 2775353"/>
              <a:gd name="connsiteY6" fmla="*/ 1048831 h 1585283"/>
              <a:gd name="connsiteX0" fmla="*/ 828 w 2756783"/>
              <a:gd name="connsiteY0" fmla="*/ 1054601 h 1591053"/>
              <a:gd name="connsiteX1" fmla="*/ 1576039 w 2756783"/>
              <a:gd name="connsiteY1" fmla="*/ 338408 h 1591053"/>
              <a:gd name="connsiteX2" fmla="*/ 2264554 w 2756783"/>
              <a:gd name="connsiteY2" fmla="*/ 7587 h 1591053"/>
              <a:gd name="connsiteX3" fmla="*/ 2155018 w 2756783"/>
              <a:gd name="connsiteY3" fmla="*/ 200468 h 1591053"/>
              <a:gd name="connsiteX4" fmla="*/ 2726517 w 2756783"/>
              <a:gd name="connsiteY4" fmla="*/ 212374 h 1591053"/>
              <a:gd name="connsiteX5" fmla="*/ 2689288 w 2756783"/>
              <a:gd name="connsiteY5" fmla="*/ 566445 h 1591053"/>
              <a:gd name="connsiteX6" fmla="*/ 1799877 w 2756783"/>
              <a:gd name="connsiteY6" fmla="*/ 1580294 h 1591053"/>
              <a:gd name="connsiteX7" fmla="*/ 828 w 2756783"/>
              <a:gd name="connsiteY7" fmla="*/ 1054601 h 1591053"/>
              <a:gd name="connsiteX0" fmla="*/ 828 w 2766093"/>
              <a:gd name="connsiteY0" fmla="*/ 1054544 h 1590996"/>
              <a:gd name="connsiteX1" fmla="*/ 1576039 w 2766093"/>
              <a:gd name="connsiteY1" fmla="*/ 338351 h 1590996"/>
              <a:gd name="connsiteX2" fmla="*/ 2264554 w 2766093"/>
              <a:gd name="connsiteY2" fmla="*/ 7530 h 1590996"/>
              <a:gd name="connsiteX3" fmla="*/ 2155018 w 2766093"/>
              <a:gd name="connsiteY3" fmla="*/ 200411 h 1590996"/>
              <a:gd name="connsiteX4" fmla="*/ 2324087 w 2766093"/>
              <a:gd name="connsiteY4" fmla="*/ 264705 h 1590996"/>
              <a:gd name="connsiteX5" fmla="*/ 2726517 w 2766093"/>
              <a:gd name="connsiteY5" fmla="*/ 212317 h 1590996"/>
              <a:gd name="connsiteX6" fmla="*/ 2689288 w 2766093"/>
              <a:gd name="connsiteY6" fmla="*/ 566388 h 1590996"/>
              <a:gd name="connsiteX7" fmla="*/ 1799877 w 2766093"/>
              <a:gd name="connsiteY7" fmla="*/ 1580237 h 1590996"/>
              <a:gd name="connsiteX8" fmla="*/ 828 w 2766093"/>
              <a:gd name="connsiteY8" fmla="*/ 1054544 h 1590996"/>
              <a:gd name="connsiteX0" fmla="*/ 1662 w 2766927"/>
              <a:gd name="connsiteY0" fmla="*/ 1054544 h 1591304"/>
              <a:gd name="connsiteX1" fmla="*/ 1491148 w 2766927"/>
              <a:gd name="connsiteY1" fmla="*/ 257389 h 1591304"/>
              <a:gd name="connsiteX2" fmla="*/ 2265388 w 2766927"/>
              <a:gd name="connsiteY2" fmla="*/ 7530 h 1591304"/>
              <a:gd name="connsiteX3" fmla="*/ 2155852 w 2766927"/>
              <a:gd name="connsiteY3" fmla="*/ 200411 h 1591304"/>
              <a:gd name="connsiteX4" fmla="*/ 2324921 w 2766927"/>
              <a:gd name="connsiteY4" fmla="*/ 264705 h 1591304"/>
              <a:gd name="connsiteX5" fmla="*/ 2727351 w 2766927"/>
              <a:gd name="connsiteY5" fmla="*/ 212317 h 1591304"/>
              <a:gd name="connsiteX6" fmla="*/ 2690122 w 2766927"/>
              <a:gd name="connsiteY6" fmla="*/ 566388 h 1591304"/>
              <a:gd name="connsiteX7" fmla="*/ 1800711 w 2766927"/>
              <a:gd name="connsiteY7" fmla="*/ 1580237 h 1591304"/>
              <a:gd name="connsiteX8" fmla="*/ 1662 w 2766927"/>
              <a:gd name="connsiteY8" fmla="*/ 1054544 h 1591304"/>
              <a:gd name="connsiteX0" fmla="*/ 1617 w 2766882"/>
              <a:gd name="connsiteY0" fmla="*/ 1048317 h 1585077"/>
              <a:gd name="connsiteX1" fmla="*/ 1491103 w 2766882"/>
              <a:gd name="connsiteY1" fmla="*/ 251162 h 1585077"/>
              <a:gd name="connsiteX2" fmla="*/ 2058176 w 2766882"/>
              <a:gd name="connsiteY2" fmla="*/ 203708 h 1585077"/>
              <a:gd name="connsiteX3" fmla="*/ 2265343 w 2766882"/>
              <a:gd name="connsiteY3" fmla="*/ 1303 h 1585077"/>
              <a:gd name="connsiteX4" fmla="*/ 2155807 w 2766882"/>
              <a:gd name="connsiteY4" fmla="*/ 194184 h 1585077"/>
              <a:gd name="connsiteX5" fmla="*/ 2324876 w 2766882"/>
              <a:gd name="connsiteY5" fmla="*/ 258478 h 1585077"/>
              <a:gd name="connsiteX6" fmla="*/ 2727306 w 2766882"/>
              <a:gd name="connsiteY6" fmla="*/ 206090 h 1585077"/>
              <a:gd name="connsiteX7" fmla="*/ 2690077 w 2766882"/>
              <a:gd name="connsiteY7" fmla="*/ 560161 h 1585077"/>
              <a:gd name="connsiteX8" fmla="*/ 1800666 w 2766882"/>
              <a:gd name="connsiteY8" fmla="*/ 1574010 h 1585077"/>
              <a:gd name="connsiteX9" fmla="*/ 1617 w 2766882"/>
              <a:gd name="connsiteY9" fmla="*/ 1048317 h 1585077"/>
              <a:gd name="connsiteX0" fmla="*/ 1617 w 2766882"/>
              <a:gd name="connsiteY0" fmla="*/ 1049051 h 1585811"/>
              <a:gd name="connsiteX1" fmla="*/ 1491103 w 2766882"/>
              <a:gd name="connsiteY1" fmla="*/ 251896 h 1585811"/>
              <a:gd name="connsiteX2" fmla="*/ 2058176 w 2766882"/>
              <a:gd name="connsiteY2" fmla="*/ 204442 h 1585811"/>
              <a:gd name="connsiteX3" fmla="*/ 2265343 w 2766882"/>
              <a:gd name="connsiteY3" fmla="*/ 2037 h 1585811"/>
              <a:gd name="connsiteX4" fmla="*/ 2229625 w 2766882"/>
              <a:gd name="connsiteY4" fmla="*/ 116336 h 1585811"/>
              <a:gd name="connsiteX5" fmla="*/ 2155807 w 2766882"/>
              <a:gd name="connsiteY5" fmla="*/ 194918 h 1585811"/>
              <a:gd name="connsiteX6" fmla="*/ 2324876 w 2766882"/>
              <a:gd name="connsiteY6" fmla="*/ 259212 h 1585811"/>
              <a:gd name="connsiteX7" fmla="*/ 2727306 w 2766882"/>
              <a:gd name="connsiteY7" fmla="*/ 206824 h 1585811"/>
              <a:gd name="connsiteX8" fmla="*/ 2690077 w 2766882"/>
              <a:gd name="connsiteY8" fmla="*/ 560895 h 1585811"/>
              <a:gd name="connsiteX9" fmla="*/ 1800666 w 2766882"/>
              <a:gd name="connsiteY9" fmla="*/ 1574744 h 1585811"/>
              <a:gd name="connsiteX10" fmla="*/ 1617 w 2766882"/>
              <a:gd name="connsiteY10" fmla="*/ 1049051 h 1585811"/>
              <a:gd name="connsiteX0" fmla="*/ 1617 w 2766882"/>
              <a:gd name="connsiteY0" fmla="*/ 1047329 h 1584089"/>
              <a:gd name="connsiteX1" fmla="*/ 1491103 w 2766882"/>
              <a:gd name="connsiteY1" fmla="*/ 250174 h 1584089"/>
              <a:gd name="connsiteX2" fmla="*/ 2058176 w 2766882"/>
              <a:gd name="connsiteY2" fmla="*/ 202720 h 1584089"/>
              <a:gd name="connsiteX3" fmla="*/ 2215337 w 2766882"/>
              <a:gd name="connsiteY3" fmla="*/ 97945 h 1584089"/>
              <a:gd name="connsiteX4" fmla="*/ 2265343 w 2766882"/>
              <a:gd name="connsiteY4" fmla="*/ 315 h 1584089"/>
              <a:gd name="connsiteX5" fmla="*/ 2229625 w 2766882"/>
              <a:gd name="connsiteY5" fmla="*/ 114614 h 1584089"/>
              <a:gd name="connsiteX6" fmla="*/ 2155807 w 2766882"/>
              <a:gd name="connsiteY6" fmla="*/ 193196 h 1584089"/>
              <a:gd name="connsiteX7" fmla="*/ 2324876 w 2766882"/>
              <a:gd name="connsiteY7" fmla="*/ 257490 h 1584089"/>
              <a:gd name="connsiteX8" fmla="*/ 2727306 w 2766882"/>
              <a:gd name="connsiteY8" fmla="*/ 205102 h 1584089"/>
              <a:gd name="connsiteX9" fmla="*/ 2690077 w 2766882"/>
              <a:gd name="connsiteY9" fmla="*/ 559173 h 1584089"/>
              <a:gd name="connsiteX10" fmla="*/ 1800666 w 2766882"/>
              <a:gd name="connsiteY10" fmla="*/ 1573022 h 1584089"/>
              <a:gd name="connsiteX11" fmla="*/ 1617 w 2766882"/>
              <a:gd name="connsiteY11" fmla="*/ 1047329 h 1584089"/>
              <a:gd name="connsiteX0" fmla="*/ 1617 w 2766882"/>
              <a:gd name="connsiteY0" fmla="*/ 1047319 h 1584079"/>
              <a:gd name="connsiteX1" fmla="*/ 1491103 w 2766882"/>
              <a:gd name="connsiteY1" fmla="*/ 250164 h 1584079"/>
              <a:gd name="connsiteX2" fmla="*/ 2058176 w 2766882"/>
              <a:gd name="connsiteY2" fmla="*/ 202710 h 1584079"/>
              <a:gd name="connsiteX3" fmla="*/ 2108181 w 2766882"/>
              <a:gd name="connsiteY3" fmla="*/ 202710 h 1584079"/>
              <a:gd name="connsiteX4" fmla="*/ 2215337 w 2766882"/>
              <a:gd name="connsiteY4" fmla="*/ 97935 h 1584079"/>
              <a:gd name="connsiteX5" fmla="*/ 2265343 w 2766882"/>
              <a:gd name="connsiteY5" fmla="*/ 305 h 1584079"/>
              <a:gd name="connsiteX6" fmla="*/ 2229625 w 2766882"/>
              <a:gd name="connsiteY6" fmla="*/ 114604 h 1584079"/>
              <a:gd name="connsiteX7" fmla="*/ 2155807 w 2766882"/>
              <a:gd name="connsiteY7" fmla="*/ 193186 h 1584079"/>
              <a:gd name="connsiteX8" fmla="*/ 2324876 w 2766882"/>
              <a:gd name="connsiteY8" fmla="*/ 257480 h 1584079"/>
              <a:gd name="connsiteX9" fmla="*/ 2727306 w 2766882"/>
              <a:gd name="connsiteY9" fmla="*/ 205092 h 1584079"/>
              <a:gd name="connsiteX10" fmla="*/ 2690077 w 2766882"/>
              <a:gd name="connsiteY10" fmla="*/ 559163 h 1584079"/>
              <a:gd name="connsiteX11" fmla="*/ 1800666 w 2766882"/>
              <a:gd name="connsiteY11" fmla="*/ 1573012 h 1584079"/>
              <a:gd name="connsiteX12" fmla="*/ 1617 w 2766882"/>
              <a:gd name="connsiteY12" fmla="*/ 1047319 h 1584079"/>
              <a:gd name="connsiteX0" fmla="*/ 1632 w 2766897"/>
              <a:gd name="connsiteY0" fmla="*/ 1047319 h 1584079"/>
              <a:gd name="connsiteX1" fmla="*/ 1491118 w 2766897"/>
              <a:gd name="connsiteY1" fmla="*/ 250164 h 1584079"/>
              <a:gd name="connsiteX2" fmla="*/ 2134390 w 2766897"/>
              <a:gd name="connsiteY2" fmla="*/ 271766 h 1584079"/>
              <a:gd name="connsiteX3" fmla="*/ 2058191 w 2766897"/>
              <a:gd name="connsiteY3" fmla="*/ 202710 h 1584079"/>
              <a:gd name="connsiteX4" fmla="*/ 2108196 w 2766897"/>
              <a:gd name="connsiteY4" fmla="*/ 202710 h 1584079"/>
              <a:gd name="connsiteX5" fmla="*/ 2215352 w 2766897"/>
              <a:gd name="connsiteY5" fmla="*/ 97935 h 1584079"/>
              <a:gd name="connsiteX6" fmla="*/ 2265358 w 2766897"/>
              <a:gd name="connsiteY6" fmla="*/ 305 h 1584079"/>
              <a:gd name="connsiteX7" fmla="*/ 2229640 w 2766897"/>
              <a:gd name="connsiteY7" fmla="*/ 114604 h 1584079"/>
              <a:gd name="connsiteX8" fmla="*/ 2155822 w 2766897"/>
              <a:gd name="connsiteY8" fmla="*/ 193186 h 1584079"/>
              <a:gd name="connsiteX9" fmla="*/ 2324891 w 2766897"/>
              <a:gd name="connsiteY9" fmla="*/ 257480 h 1584079"/>
              <a:gd name="connsiteX10" fmla="*/ 2727321 w 2766897"/>
              <a:gd name="connsiteY10" fmla="*/ 205092 h 1584079"/>
              <a:gd name="connsiteX11" fmla="*/ 2690092 w 2766897"/>
              <a:gd name="connsiteY11" fmla="*/ 559163 h 1584079"/>
              <a:gd name="connsiteX12" fmla="*/ 1800681 w 2766897"/>
              <a:gd name="connsiteY12" fmla="*/ 1573012 h 1584079"/>
              <a:gd name="connsiteX13" fmla="*/ 1632 w 2766897"/>
              <a:gd name="connsiteY13" fmla="*/ 1047319 h 1584079"/>
              <a:gd name="connsiteX0" fmla="*/ 1588 w 2766853"/>
              <a:gd name="connsiteY0" fmla="*/ 1047319 h 1584079"/>
              <a:gd name="connsiteX1" fmla="*/ 1491074 w 2766853"/>
              <a:gd name="connsiteY1" fmla="*/ 250164 h 1584079"/>
              <a:gd name="connsiteX2" fmla="*/ 1924797 w 2766853"/>
              <a:gd name="connsiteY2" fmla="*/ 359873 h 1584079"/>
              <a:gd name="connsiteX3" fmla="*/ 2134346 w 2766853"/>
              <a:gd name="connsiteY3" fmla="*/ 271766 h 1584079"/>
              <a:gd name="connsiteX4" fmla="*/ 2058147 w 2766853"/>
              <a:gd name="connsiteY4" fmla="*/ 202710 h 1584079"/>
              <a:gd name="connsiteX5" fmla="*/ 2108152 w 2766853"/>
              <a:gd name="connsiteY5" fmla="*/ 202710 h 1584079"/>
              <a:gd name="connsiteX6" fmla="*/ 2215308 w 2766853"/>
              <a:gd name="connsiteY6" fmla="*/ 97935 h 1584079"/>
              <a:gd name="connsiteX7" fmla="*/ 2265314 w 2766853"/>
              <a:gd name="connsiteY7" fmla="*/ 305 h 1584079"/>
              <a:gd name="connsiteX8" fmla="*/ 2229596 w 2766853"/>
              <a:gd name="connsiteY8" fmla="*/ 114604 h 1584079"/>
              <a:gd name="connsiteX9" fmla="*/ 2155778 w 2766853"/>
              <a:gd name="connsiteY9" fmla="*/ 193186 h 1584079"/>
              <a:gd name="connsiteX10" fmla="*/ 2324847 w 2766853"/>
              <a:gd name="connsiteY10" fmla="*/ 257480 h 1584079"/>
              <a:gd name="connsiteX11" fmla="*/ 2727277 w 2766853"/>
              <a:gd name="connsiteY11" fmla="*/ 205092 h 1584079"/>
              <a:gd name="connsiteX12" fmla="*/ 2690048 w 2766853"/>
              <a:gd name="connsiteY12" fmla="*/ 559163 h 1584079"/>
              <a:gd name="connsiteX13" fmla="*/ 1800637 w 2766853"/>
              <a:gd name="connsiteY13" fmla="*/ 1573012 h 1584079"/>
              <a:gd name="connsiteX14" fmla="*/ 1588 w 2766853"/>
              <a:gd name="connsiteY14" fmla="*/ 1047319 h 1584079"/>
              <a:gd name="connsiteX0" fmla="*/ 1608 w 2766873"/>
              <a:gd name="connsiteY0" fmla="*/ 1047319 h 1584079"/>
              <a:gd name="connsiteX1" fmla="*/ 1491094 w 2766873"/>
              <a:gd name="connsiteY1" fmla="*/ 250164 h 1584079"/>
              <a:gd name="connsiteX2" fmla="*/ 2020067 w 2766873"/>
              <a:gd name="connsiteY2" fmla="*/ 271766 h 1584079"/>
              <a:gd name="connsiteX3" fmla="*/ 1924817 w 2766873"/>
              <a:gd name="connsiteY3" fmla="*/ 359873 h 1584079"/>
              <a:gd name="connsiteX4" fmla="*/ 2134366 w 2766873"/>
              <a:gd name="connsiteY4" fmla="*/ 271766 h 1584079"/>
              <a:gd name="connsiteX5" fmla="*/ 2058167 w 2766873"/>
              <a:gd name="connsiteY5" fmla="*/ 202710 h 1584079"/>
              <a:gd name="connsiteX6" fmla="*/ 2108172 w 2766873"/>
              <a:gd name="connsiteY6" fmla="*/ 202710 h 1584079"/>
              <a:gd name="connsiteX7" fmla="*/ 2215328 w 2766873"/>
              <a:gd name="connsiteY7" fmla="*/ 97935 h 1584079"/>
              <a:gd name="connsiteX8" fmla="*/ 2265334 w 2766873"/>
              <a:gd name="connsiteY8" fmla="*/ 305 h 1584079"/>
              <a:gd name="connsiteX9" fmla="*/ 2229616 w 2766873"/>
              <a:gd name="connsiteY9" fmla="*/ 114604 h 1584079"/>
              <a:gd name="connsiteX10" fmla="*/ 2155798 w 2766873"/>
              <a:gd name="connsiteY10" fmla="*/ 193186 h 1584079"/>
              <a:gd name="connsiteX11" fmla="*/ 2324867 w 2766873"/>
              <a:gd name="connsiteY11" fmla="*/ 257480 h 1584079"/>
              <a:gd name="connsiteX12" fmla="*/ 2727297 w 2766873"/>
              <a:gd name="connsiteY12" fmla="*/ 205092 h 1584079"/>
              <a:gd name="connsiteX13" fmla="*/ 2690068 w 2766873"/>
              <a:gd name="connsiteY13" fmla="*/ 559163 h 1584079"/>
              <a:gd name="connsiteX14" fmla="*/ 1800657 w 2766873"/>
              <a:gd name="connsiteY14" fmla="*/ 1573012 h 1584079"/>
              <a:gd name="connsiteX15" fmla="*/ 1608 w 2766873"/>
              <a:gd name="connsiteY15" fmla="*/ 1047319 h 1584079"/>
              <a:gd name="connsiteX0" fmla="*/ 1560 w 2766825"/>
              <a:gd name="connsiteY0" fmla="*/ 1047319 h 1584079"/>
              <a:gd name="connsiteX1" fmla="*/ 1491046 w 2766825"/>
              <a:gd name="connsiteY1" fmla="*/ 250164 h 1584079"/>
              <a:gd name="connsiteX2" fmla="*/ 1786656 w 2766825"/>
              <a:gd name="connsiteY2" fmla="*/ 183660 h 1584079"/>
              <a:gd name="connsiteX3" fmla="*/ 2020019 w 2766825"/>
              <a:gd name="connsiteY3" fmla="*/ 271766 h 1584079"/>
              <a:gd name="connsiteX4" fmla="*/ 1924769 w 2766825"/>
              <a:gd name="connsiteY4" fmla="*/ 359873 h 1584079"/>
              <a:gd name="connsiteX5" fmla="*/ 2134318 w 2766825"/>
              <a:gd name="connsiteY5" fmla="*/ 271766 h 1584079"/>
              <a:gd name="connsiteX6" fmla="*/ 2058119 w 2766825"/>
              <a:gd name="connsiteY6" fmla="*/ 202710 h 1584079"/>
              <a:gd name="connsiteX7" fmla="*/ 2108124 w 2766825"/>
              <a:gd name="connsiteY7" fmla="*/ 202710 h 1584079"/>
              <a:gd name="connsiteX8" fmla="*/ 2215280 w 2766825"/>
              <a:gd name="connsiteY8" fmla="*/ 97935 h 1584079"/>
              <a:gd name="connsiteX9" fmla="*/ 2265286 w 2766825"/>
              <a:gd name="connsiteY9" fmla="*/ 305 h 1584079"/>
              <a:gd name="connsiteX10" fmla="*/ 2229568 w 2766825"/>
              <a:gd name="connsiteY10" fmla="*/ 114604 h 1584079"/>
              <a:gd name="connsiteX11" fmla="*/ 2155750 w 2766825"/>
              <a:gd name="connsiteY11" fmla="*/ 193186 h 1584079"/>
              <a:gd name="connsiteX12" fmla="*/ 2324819 w 2766825"/>
              <a:gd name="connsiteY12" fmla="*/ 257480 h 1584079"/>
              <a:gd name="connsiteX13" fmla="*/ 2727249 w 2766825"/>
              <a:gd name="connsiteY13" fmla="*/ 205092 h 1584079"/>
              <a:gd name="connsiteX14" fmla="*/ 2690020 w 2766825"/>
              <a:gd name="connsiteY14" fmla="*/ 559163 h 1584079"/>
              <a:gd name="connsiteX15" fmla="*/ 1800609 w 2766825"/>
              <a:gd name="connsiteY15" fmla="*/ 1573012 h 1584079"/>
              <a:gd name="connsiteX16" fmla="*/ 1560 w 2766825"/>
              <a:gd name="connsiteY16" fmla="*/ 1047319 h 1584079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792427 w 2772596"/>
              <a:gd name="connsiteY3" fmla="*/ 183660 h 1583736"/>
              <a:gd name="connsiteX4" fmla="*/ 2025790 w 2772596"/>
              <a:gd name="connsiteY4" fmla="*/ 271766 h 1583736"/>
              <a:gd name="connsiteX5" fmla="*/ 1930540 w 2772596"/>
              <a:gd name="connsiteY5" fmla="*/ 359873 h 1583736"/>
              <a:gd name="connsiteX6" fmla="*/ 2140089 w 2772596"/>
              <a:gd name="connsiteY6" fmla="*/ 271766 h 1583736"/>
              <a:gd name="connsiteX7" fmla="*/ 2063890 w 2772596"/>
              <a:gd name="connsiteY7" fmla="*/ 202710 h 1583736"/>
              <a:gd name="connsiteX8" fmla="*/ 2113895 w 2772596"/>
              <a:gd name="connsiteY8" fmla="*/ 202710 h 1583736"/>
              <a:gd name="connsiteX9" fmla="*/ 2221051 w 2772596"/>
              <a:gd name="connsiteY9" fmla="*/ 97935 h 1583736"/>
              <a:gd name="connsiteX10" fmla="*/ 2271057 w 2772596"/>
              <a:gd name="connsiteY10" fmla="*/ 305 h 1583736"/>
              <a:gd name="connsiteX11" fmla="*/ 2235339 w 2772596"/>
              <a:gd name="connsiteY11" fmla="*/ 114604 h 1583736"/>
              <a:gd name="connsiteX12" fmla="*/ 2161521 w 2772596"/>
              <a:gd name="connsiteY12" fmla="*/ 193186 h 1583736"/>
              <a:gd name="connsiteX13" fmla="*/ 2330590 w 2772596"/>
              <a:gd name="connsiteY13" fmla="*/ 257480 h 1583736"/>
              <a:gd name="connsiteX14" fmla="*/ 2733020 w 2772596"/>
              <a:gd name="connsiteY14" fmla="*/ 205092 h 1583736"/>
              <a:gd name="connsiteX15" fmla="*/ 2695791 w 2772596"/>
              <a:gd name="connsiteY15" fmla="*/ 559163 h 1583736"/>
              <a:gd name="connsiteX16" fmla="*/ 1806380 w 2772596"/>
              <a:gd name="connsiteY16" fmla="*/ 1573012 h 1583736"/>
              <a:gd name="connsiteX17" fmla="*/ 7331 w 2772596"/>
              <a:gd name="connsiteY17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2025790 w 2772596"/>
              <a:gd name="connsiteY5" fmla="*/ 271766 h 1583736"/>
              <a:gd name="connsiteX6" fmla="*/ 1930540 w 2772596"/>
              <a:gd name="connsiteY6" fmla="*/ 359873 h 1583736"/>
              <a:gd name="connsiteX7" fmla="*/ 2140089 w 2772596"/>
              <a:gd name="connsiteY7" fmla="*/ 271766 h 1583736"/>
              <a:gd name="connsiteX8" fmla="*/ 2063890 w 2772596"/>
              <a:gd name="connsiteY8" fmla="*/ 202710 h 1583736"/>
              <a:gd name="connsiteX9" fmla="*/ 2113895 w 2772596"/>
              <a:gd name="connsiteY9" fmla="*/ 202710 h 1583736"/>
              <a:gd name="connsiteX10" fmla="*/ 2221051 w 2772596"/>
              <a:gd name="connsiteY10" fmla="*/ 97935 h 1583736"/>
              <a:gd name="connsiteX11" fmla="*/ 2271057 w 2772596"/>
              <a:gd name="connsiteY11" fmla="*/ 305 h 1583736"/>
              <a:gd name="connsiteX12" fmla="*/ 2235339 w 2772596"/>
              <a:gd name="connsiteY12" fmla="*/ 114604 h 1583736"/>
              <a:gd name="connsiteX13" fmla="*/ 2161521 w 2772596"/>
              <a:gd name="connsiteY13" fmla="*/ 193186 h 1583736"/>
              <a:gd name="connsiteX14" fmla="*/ 2330590 w 2772596"/>
              <a:gd name="connsiteY14" fmla="*/ 257480 h 1583736"/>
              <a:gd name="connsiteX15" fmla="*/ 2733020 w 2772596"/>
              <a:gd name="connsiteY15" fmla="*/ 205092 h 1583736"/>
              <a:gd name="connsiteX16" fmla="*/ 2695791 w 2772596"/>
              <a:gd name="connsiteY16" fmla="*/ 559163 h 1583736"/>
              <a:gd name="connsiteX17" fmla="*/ 1806380 w 2772596"/>
              <a:gd name="connsiteY17" fmla="*/ 1573012 h 1583736"/>
              <a:gd name="connsiteX18" fmla="*/ 7331 w 2772596"/>
              <a:gd name="connsiteY18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140089 w 2772596"/>
              <a:gd name="connsiteY8" fmla="*/ 271766 h 1583736"/>
              <a:gd name="connsiteX9" fmla="*/ 2063890 w 2772596"/>
              <a:gd name="connsiteY9" fmla="*/ 202710 h 1583736"/>
              <a:gd name="connsiteX10" fmla="*/ 2113895 w 2772596"/>
              <a:gd name="connsiteY10" fmla="*/ 202710 h 1583736"/>
              <a:gd name="connsiteX11" fmla="*/ 2221051 w 2772596"/>
              <a:gd name="connsiteY11" fmla="*/ 97935 h 1583736"/>
              <a:gd name="connsiteX12" fmla="*/ 2271057 w 2772596"/>
              <a:gd name="connsiteY12" fmla="*/ 305 h 1583736"/>
              <a:gd name="connsiteX13" fmla="*/ 2235339 w 2772596"/>
              <a:gd name="connsiteY13" fmla="*/ 114604 h 1583736"/>
              <a:gd name="connsiteX14" fmla="*/ 2161521 w 2772596"/>
              <a:gd name="connsiteY14" fmla="*/ 193186 h 1583736"/>
              <a:gd name="connsiteX15" fmla="*/ 2330590 w 2772596"/>
              <a:gd name="connsiteY15" fmla="*/ 257480 h 1583736"/>
              <a:gd name="connsiteX16" fmla="*/ 2733020 w 2772596"/>
              <a:gd name="connsiteY16" fmla="*/ 205092 h 1583736"/>
              <a:gd name="connsiteX17" fmla="*/ 2695791 w 2772596"/>
              <a:gd name="connsiteY17" fmla="*/ 559163 h 1583736"/>
              <a:gd name="connsiteX18" fmla="*/ 1806380 w 2772596"/>
              <a:gd name="connsiteY18" fmla="*/ 1573012 h 1583736"/>
              <a:gd name="connsiteX19" fmla="*/ 7331 w 2772596"/>
              <a:gd name="connsiteY19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044840 w 2772596"/>
              <a:gd name="connsiteY8" fmla="*/ 331298 h 1583736"/>
              <a:gd name="connsiteX9" fmla="*/ 2140089 w 2772596"/>
              <a:gd name="connsiteY9" fmla="*/ 271766 h 1583736"/>
              <a:gd name="connsiteX10" fmla="*/ 2063890 w 2772596"/>
              <a:gd name="connsiteY10" fmla="*/ 202710 h 1583736"/>
              <a:gd name="connsiteX11" fmla="*/ 2113895 w 2772596"/>
              <a:gd name="connsiteY11" fmla="*/ 202710 h 1583736"/>
              <a:gd name="connsiteX12" fmla="*/ 2221051 w 2772596"/>
              <a:gd name="connsiteY12" fmla="*/ 97935 h 1583736"/>
              <a:gd name="connsiteX13" fmla="*/ 2271057 w 2772596"/>
              <a:gd name="connsiteY13" fmla="*/ 305 h 1583736"/>
              <a:gd name="connsiteX14" fmla="*/ 2235339 w 2772596"/>
              <a:gd name="connsiteY14" fmla="*/ 114604 h 1583736"/>
              <a:gd name="connsiteX15" fmla="*/ 2161521 w 2772596"/>
              <a:gd name="connsiteY15" fmla="*/ 193186 h 1583736"/>
              <a:gd name="connsiteX16" fmla="*/ 2330590 w 2772596"/>
              <a:gd name="connsiteY16" fmla="*/ 257480 h 1583736"/>
              <a:gd name="connsiteX17" fmla="*/ 2733020 w 2772596"/>
              <a:gd name="connsiteY17" fmla="*/ 205092 h 1583736"/>
              <a:gd name="connsiteX18" fmla="*/ 2695791 w 2772596"/>
              <a:gd name="connsiteY18" fmla="*/ 559163 h 1583736"/>
              <a:gd name="connsiteX19" fmla="*/ 1806380 w 2772596"/>
              <a:gd name="connsiteY19" fmla="*/ 1573012 h 1583736"/>
              <a:gd name="connsiteX20" fmla="*/ 7331 w 2772596"/>
              <a:gd name="connsiteY20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044840 w 2772596"/>
              <a:gd name="connsiteY8" fmla="*/ 331298 h 1583736"/>
              <a:gd name="connsiteX9" fmla="*/ 2140089 w 2772596"/>
              <a:gd name="connsiteY9" fmla="*/ 271766 h 1583736"/>
              <a:gd name="connsiteX10" fmla="*/ 2063890 w 2772596"/>
              <a:gd name="connsiteY10" fmla="*/ 264623 h 1583736"/>
              <a:gd name="connsiteX11" fmla="*/ 2063890 w 2772596"/>
              <a:gd name="connsiteY11" fmla="*/ 202710 h 1583736"/>
              <a:gd name="connsiteX12" fmla="*/ 2113895 w 2772596"/>
              <a:gd name="connsiteY12" fmla="*/ 202710 h 1583736"/>
              <a:gd name="connsiteX13" fmla="*/ 2221051 w 2772596"/>
              <a:gd name="connsiteY13" fmla="*/ 97935 h 1583736"/>
              <a:gd name="connsiteX14" fmla="*/ 2271057 w 2772596"/>
              <a:gd name="connsiteY14" fmla="*/ 305 h 1583736"/>
              <a:gd name="connsiteX15" fmla="*/ 2235339 w 2772596"/>
              <a:gd name="connsiteY15" fmla="*/ 114604 h 1583736"/>
              <a:gd name="connsiteX16" fmla="*/ 2161521 w 2772596"/>
              <a:gd name="connsiteY16" fmla="*/ 193186 h 1583736"/>
              <a:gd name="connsiteX17" fmla="*/ 2330590 w 2772596"/>
              <a:gd name="connsiteY17" fmla="*/ 257480 h 1583736"/>
              <a:gd name="connsiteX18" fmla="*/ 2733020 w 2772596"/>
              <a:gd name="connsiteY18" fmla="*/ 205092 h 1583736"/>
              <a:gd name="connsiteX19" fmla="*/ 2695791 w 2772596"/>
              <a:gd name="connsiteY19" fmla="*/ 559163 h 1583736"/>
              <a:gd name="connsiteX20" fmla="*/ 1806380 w 2772596"/>
              <a:gd name="connsiteY20" fmla="*/ 1573012 h 1583736"/>
              <a:gd name="connsiteX21" fmla="*/ 7331 w 2772596"/>
              <a:gd name="connsiteY21" fmla="*/ 1047319 h 1583736"/>
              <a:gd name="connsiteX0" fmla="*/ 20758 w 2786023"/>
              <a:gd name="connsiteY0" fmla="*/ 1047319 h 1583675"/>
              <a:gd name="connsiteX1" fmla="*/ 862879 w 2786023"/>
              <a:gd name="connsiteY1" fmla="*/ 357491 h 1583675"/>
              <a:gd name="connsiteX2" fmla="*/ 1196254 w 2786023"/>
              <a:gd name="connsiteY2" fmla="*/ 340823 h 1583675"/>
              <a:gd name="connsiteX3" fmla="*/ 1510244 w 2786023"/>
              <a:gd name="connsiteY3" fmla="*/ 250164 h 1583675"/>
              <a:gd name="connsiteX4" fmla="*/ 1651073 w 2786023"/>
              <a:gd name="connsiteY4" fmla="*/ 188423 h 1583675"/>
              <a:gd name="connsiteX5" fmla="*/ 1805854 w 2786023"/>
              <a:gd name="connsiteY5" fmla="*/ 183660 h 1583675"/>
              <a:gd name="connsiteX6" fmla="*/ 1877292 w 2786023"/>
              <a:gd name="connsiteY6" fmla="*/ 309866 h 1583675"/>
              <a:gd name="connsiteX7" fmla="*/ 2039217 w 2786023"/>
              <a:gd name="connsiteY7" fmla="*/ 271766 h 1583675"/>
              <a:gd name="connsiteX8" fmla="*/ 1943967 w 2786023"/>
              <a:gd name="connsiteY8" fmla="*/ 359873 h 1583675"/>
              <a:gd name="connsiteX9" fmla="*/ 2058267 w 2786023"/>
              <a:gd name="connsiteY9" fmla="*/ 331298 h 1583675"/>
              <a:gd name="connsiteX10" fmla="*/ 2153516 w 2786023"/>
              <a:gd name="connsiteY10" fmla="*/ 271766 h 1583675"/>
              <a:gd name="connsiteX11" fmla="*/ 2077317 w 2786023"/>
              <a:gd name="connsiteY11" fmla="*/ 264623 h 1583675"/>
              <a:gd name="connsiteX12" fmla="*/ 2077317 w 2786023"/>
              <a:gd name="connsiteY12" fmla="*/ 202710 h 1583675"/>
              <a:gd name="connsiteX13" fmla="*/ 2127322 w 2786023"/>
              <a:gd name="connsiteY13" fmla="*/ 202710 h 1583675"/>
              <a:gd name="connsiteX14" fmla="*/ 2234478 w 2786023"/>
              <a:gd name="connsiteY14" fmla="*/ 97935 h 1583675"/>
              <a:gd name="connsiteX15" fmla="*/ 2284484 w 2786023"/>
              <a:gd name="connsiteY15" fmla="*/ 305 h 1583675"/>
              <a:gd name="connsiteX16" fmla="*/ 2248766 w 2786023"/>
              <a:gd name="connsiteY16" fmla="*/ 114604 h 1583675"/>
              <a:gd name="connsiteX17" fmla="*/ 2174948 w 2786023"/>
              <a:gd name="connsiteY17" fmla="*/ 193186 h 1583675"/>
              <a:gd name="connsiteX18" fmla="*/ 2344017 w 2786023"/>
              <a:gd name="connsiteY18" fmla="*/ 257480 h 1583675"/>
              <a:gd name="connsiteX19" fmla="*/ 2746447 w 2786023"/>
              <a:gd name="connsiteY19" fmla="*/ 205092 h 1583675"/>
              <a:gd name="connsiteX20" fmla="*/ 2709218 w 2786023"/>
              <a:gd name="connsiteY20" fmla="*/ 559163 h 1583675"/>
              <a:gd name="connsiteX21" fmla="*/ 1819807 w 2786023"/>
              <a:gd name="connsiteY21" fmla="*/ 1573012 h 1583675"/>
              <a:gd name="connsiteX22" fmla="*/ 20758 w 2786023"/>
              <a:gd name="connsiteY22" fmla="*/ 1047319 h 1583675"/>
              <a:gd name="connsiteX0" fmla="*/ 14137 w 2779402"/>
              <a:gd name="connsiteY0" fmla="*/ 1047319 h 1583429"/>
              <a:gd name="connsiteX1" fmla="*/ 968178 w 2779402"/>
              <a:gd name="connsiteY1" fmla="*/ 426549 h 1583429"/>
              <a:gd name="connsiteX2" fmla="*/ 856258 w 2779402"/>
              <a:gd name="connsiteY2" fmla="*/ 357491 h 1583429"/>
              <a:gd name="connsiteX3" fmla="*/ 1189633 w 2779402"/>
              <a:gd name="connsiteY3" fmla="*/ 340823 h 1583429"/>
              <a:gd name="connsiteX4" fmla="*/ 1503623 w 2779402"/>
              <a:gd name="connsiteY4" fmla="*/ 250164 h 1583429"/>
              <a:gd name="connsiteX5" fmla="*/ 1644452 w 2779402"/>
              <a:gd name="connsiteY5" fmla="*/ 188423 h 1583429"/>
              <a:gd name="connsiteX6" fmla="*/ 1799233 w 2779402"/>
              <a:gd name="connsiteY6" fmla="*/ 183660 h 1583429"/>
              <a:gd name="connsiteX7" fmla="*/ 1870671 w 2779402"/>
              <a:gd name="connsiteY7" fmla="*/ 309866 h 1583429"/>
              <a:gd name="connsiteX8" fmla="*/ 2032596 w 2779402"/>
              <a:gd name="connsiteY8" fmla="*/ 271766 h 1583429"/>
              <a:gd name="connsiteX9" fmla="*/ 1937346 w 2779402"/>
              <a:gd name="connsiteY9" fmla="*/ 359873 h 1583429"/>
              <a:gd name="connsiteX10" fmla="*/ 2051646 w 2779402"/>
              <a:gd name="connsiteY10" fmla="*/ 331298 h 1583429"/>
              <a:gd name="connsiteX11" fmla="*/ 2146895 w 2779402"/>
              <a:gd name="connsiteY11" fmla="*/ 271766 h 1583429"/>
              <a:gd name="connsiteX12" fmla="*/ 2070696 w 2779402"/>
              <a:gd name="connsiteY12" fmla="*/ 264623 h 1583429"/>
              <a:gd name="connsiteX13" fmla="*/ 2070696 w 2779402"/>
              <a:gd name="connsiteY13" fmla="*/ 202710 h 1583429"/>
              <a:gd name="connsiteX14" fmla="*/ 2120701 w 2779402"/>
              <a:gd name="connsiteY14" fmla="*/ 202710 h 1583429"/>
              <a:gd name="connsiteX15" fmla="*/ 2227857 w 2779402"/>
              <a:gd name="connsiteY15" fmla="*/ 97935 h 1583429"/>
              <a:gd name="connsiteX16" fmla="*/ 2277863 w 2779402"/>
              <a:gd name="connsiteY16" fmla="*/ 305 h 1583429"/>
              <a:gd name="connsiteX17" fmla="*/ 2242145 w 2779402"/>
              <a:gd name="connsiteY17" fmla="*/ 114604 h 1583429"/>
              <a:gd name="connsiteX18" fmla="*/ 2168327 w 2779402"/>
              <a:gd name="connsiteY18" fmla="*/ 193186 h 1583429"/>
              <a:gd name="connsiteX19" fmla="*/ 2337396 w 2779402"/>
              <a:gd name="connsiteY19" fmla="*/ 257480 h 1583429"/>
              <a:gd name="connsiteX20" fmla="*/ 2739826 w 2779402"/>
              <a:gd name="connsiteY20" fmla="*/ 205092 h 1583429"/>
              <a:gd name="connsiteX21" fmla="*/ 2702597 w 2779402"/>
              <a:gd name="connsiteY21" fmla="*/ 559163 h 1583429"/>
              <a:gd name="connsiteX22" fmla="*/ 1813186 w 2779402"/>
              <a:gd name="connsiteY22" fmla="*/ 1573012 h 1583429"/>
              <a:gd name="connsiteX23" fmla="*/ 14137 w 2779402"/>
              <a:gd name="connsiteY23" fmla="*/ 1047319 h 1583429"/>
              <a:gd name="connsiteX0" fmla="*/ 14137 w 2779402"/>
              <a:gd name="connsiteY0" fmla="*/ 1047319 h 1583429"/>
              <a:gd name="connsiteX1" fmla="*/ 968178 w 2779402"/>
              <a:gd name="connsiteY1" fmla="*/ 426549 h 1583429"/>
              <a:gd name="connsiteX2" fmla="*/ 868164 w 2779402"/>
              <a:gd name="connsiteY2" fmla="*/ 417024 h 1583429"/>
              <a:gd name="connsiteX3" fmla="*/ 856258 w 2779402"/>
              <a:gd name="connsiteY3" fmla="*/ 357491 h 1583429"/>
              <a:gd name="connsiteX4" fmla="*/ 1189633 w 2779402"/>
              <a:gd name="connsiteY4" fmla="*/ 340823 h 1583429"/>
              <a:gd name="connsiteX5" fmla="*/ 1503623 w 2779402"/>
              <a:gd name="connsiteY5" fmla="*/ 250164 h 1583429"/>
              <a:gd name="connsiteX6" fmla="*/ 1644452 w 2779402"/>
              <a:gd name="connsiteY6" fmla="*/ 188423 h 1583429"/>
              <a:gd name="connsiteX7" fmla="*/ 1799233 w 2779402"/>
              <a:gd name="connsiteY7" fmla="*/ 183660 h 1583429"/>
              <a:gd name="connsiteX8" fmla="*/ 1870671 w 2779402"/>
              <a:gd name="connsiteY8" fmla="*/ 309866 h 1583429"/>
              <a:gd name="connsiteX9" fmla="*/ 2032596 w 2779402"/>
              <a:gd name="connsiteY9" fmla="*/ 271766 h 1583429"/>
              <a:gd name="connsiteX10" fmla="*/ 1937346 w 2779402"/>
              <a:gd name="connsiteY10" fmla="*/ 359873 h 1583429"/>
              <a:gd name="connsiteX11" fmla="*/ 2051646 w 2779402"/>
              <a:gd name="connsiteY11" fmla="*/ 331298 h 1583429"/>
              <a:gd name="connsiteX12" fmla="*/ 2146895 w 2779402"/>
              <a:gd name="connsiteY12" fmla="*/ 271766 h 1583429"/>
              <a:gd name="connsiteX13" fmla="*/ 2070696 w 2779402"/>
              <a:gd name="connsiteY13" fmla="*/ 264623 h 1583429"/>
              <a:gd name="connsiteX14" fmla="*/ 2070696 w 2779402"/>
              <a:gd name="connsiteY14" fmla="*/ 202710 h 1583429"/>
              <a:gd name="connsiteX15" fmla="*/ 2120701 w 2779402"/>
              <a:gd name="connsiteY15" fmla="*/ 202710 h 1583429"/>
              <a:gd name="connsiteX16" fmla="*/ 2227857 w 2779402"/>
              <a:gd name="connsiteY16" fmla="*/ 97935 h 1583429"/>
              <a:gd name="connsiteX17" fmla="*/ 2277863 w 2779402"/>
              <a:gd name="connsiteY17" fmla="*/ 305 h 1583429"/>
              <a:gd name="connsiteX18" fmla="*/ 2242145 w 2779402"/>
              <a:gd name="connsiteY18" fmla="*/ 114604 h 1583429"/>
              <a:gd name="connsiteX19" fmla="*/ 2168327 w 2779402"/>
              <a:gd name="connsiteY19" fmla="*/ 193186 h 1583429"/>
              <a:gd name="connsiteX20" fmla="*/ 2337396 w 2779402"/>
              <a:gd name="connsiteY20" fmla="*/ 257480 h 1583429"/>
              <a:gd name="connsiteX21" fmla="*/ 2739826 w 2779402"/>
              <a:gd name="connsiteY21" fmla="*/ 205092 h 1583429"/>
              <a:gd name="connsiteX22" fmla="*/ 2702597 w 2779402"/>
              <a:gd name="connsiteY22" fmla="*/ 559163 h 1583429"/>
              <a:gd name="connsiteX23" fmla="*/ 1813186 w 2779402"/>
              <a:gd name="connsiteY23" fmla="*/ 1573012 h 1583429"/>
              <a:gd name="connsiteX24" fmla="*/ 14137 w 2779402"/>
              <a:gd name="connsiteY24" fmla="*/ 1047319 h 1583429"/>
              <a:gd name="connsiteX0" fmla="*/ 18041 w 2783306"/>
              <a:gd name="connsiteY0" fmla="*/ 1047319 h 1582976"/>
              <a:gd name="connsiteX1" fmla="*/ 895881 w 2783306"/>
              <a:gd name="connsiteY1" fmla="*/ 562280 h 1582976"/>
              <a:gd name="connsiteX2" fmla="*/ 972082 w 2783306"/>
              <a:gd name="connsiteY2" fmla="*/ 426549 h 1582976"/>
              <a:gd name="connsiteX3" fmla="*/ 872068 w 2783306"/>
              <a:gd name="connsiteY3" fmla="*/ 417024 h 1582976"/>
              <a:gd name="connsiteX4" fmla="*/ 860162 w 2783306"/>
              <a:gd name="connsiteY4" fmla="*/ 357491 h 1582976"/>
              <a:gd name="connsiteX5" fmla="*/ 1193537 w 2783306"/>
              <a:gd name="connsiteY5" fmla="*/ 340823 h 1582976"/>
              <a:gd name="connsiteX6" fmla="*/ 1507527 w 2783306"/>
              <a:gd name="connsiteY6" fmla="*/ 250164 h 1582976"/>
              <a:gd name="connsiteX7" fmla="*/ 1648356 w 2783306"/>
              <a:gd name="connsiteY7" fmla="*/ 188423 h 1582976"/>
              <a:gd name="connsiteX8" fmla="*/ 1803137 w 2783306"/>
              <a:gd name="connsiteY8" fmla="*/ 183660 h 1582976"/>
              <a:gd name="connsiteX9" fmla="*/ 1874575 w 2783306"/>
              <a:gd name="connsiteY9" fmla="*/ 309866 h 1582976"/>
              <a:gd name="connsiteX10" fmla="*/ 2036500 w 2783306"/>
              <a:gd name="connsiteY10" fmla="*/ 271766 h 1582976"/>
              <a:gd name="connsiteX11" fmla="*/ 1941250 w 2783306"/>
              <a:gd name="connsiteY11" fmla="*/ 359873 h 1582976"/>
              <a:gd name="connsiteX12" fmla="*/ 2055550 w 2783306"/>
              <a:gd name="connsiteY12" fmla="*/ 331298 h 1582976"/>
              <a:gd name="connsiteX13" fmla="*/ 2150799 w 2783306"/>
              <a:gd name="connsiteY13" fmla="*/ 271766 h 1582976"/>
              <a:gd name="connsiteX14" fmla="*/ 2074600 w 2783306"/>
              <a:gd name="connsiteY14" fmla="*/ 264623 h 1582976"/>
              <a:gd name="connsiteX15" fmla="*/ 2074600 w 2783306"/>
              <a:gd name="connsiteY15" fmla="*/ 202710 h 1582976"/>
              <a:gd name="connsiteX16" fmla="*/ 2124605 w 2783306"/>
              <a:gd name="connsiteY16" fmla="*/ 202710 h 1582976"/>
              <a:gd name="connsiteX17" fmla="*/ 2231761 w 2783306"/>
              <a:gd name="connsiteY17" fmla="*/ 97935 h 1582976"/>
              <a:gd name="connsiteX18" fmla="*/ 2281767 w 2783306"/>
              <a:gd name="connsiteY18" fmla="*/ 305 h 1582976"/>
              <a:gd name="connsiteX19" fmla="*/ 2246049 w 2783306"/>
              <a:gd name="connsiteY19" fmla="*/ 114604 h 1582976"/>
              <a:gd name="connsiteX20" fmla="*/ 2172231 w 2783306"/>
              <a:gd name="connsiteY20" fmla="*/ 193186 h 1582976"/>
              <a:gd name="connsiteX21" fmla="*/ 2341300 w 2783306"/>
              <a:gd name="connsiteY21" fmla="*/ 257480 h 1582976"/>
              <a:gd name="connsiteX22" fmla="*/ 2743730 w 2783306"/>
              <a:gd name="connsiteY22" fmla="*/ 205092 h 1582976"/>
              <a:gd name="connsiteX23" fmla="*/ 2706501 w 2783306"/>
              <a:gd name="connsiteY23" fmla="*/ 559163 h 1582976"/>
              <a:gd name="connsiteX24" fmla="*/ 1817090 w 2783306"/>
              <a:gd name="connsiteY24" fmla="*/ 1573012 h 1582976"/>
              <a:gd name="connsiteX25" fmla="*/ 18041 w 2783306"/>
              <a:gd name="connsiteY25" fmla="*/ 1047319 h 1582976"/>
              <a:gd name="connsiteX0" fmla="*/ 36381 w 2801646"/>
              <a:gd name="connsiteY0" fmla="*/ 1047319 h 1583194"/>
              <a:gd name="connsiteX1" fmla="*/ 649902 w 2801646"/>
              <a:gd name="connsiteY1" fmla="*/ 495605 h 1583194"/>
              <a:gd name="connsiteX2" fmla="*/ 914221 w 2801646"/>
              <a:gd name="connsiteY2" fmla="*/ 562280 h 1583194"/>
              <a:gd name="connsiteX3" fmla="*/ 990422 w 2801646"/>
              <a:gd name="connsiteY3" fmla="*/ 426549 h 1583194"/>
              <a:gd name="connsiteX4" fmla="*/ 890408 w 2801646"/>
              <a:gd name="connsiteY4" fmla="*/ 417024 h 1583194"/>
              <a:gd name="connsiteX5" fmla="*/ 878502 w 2801646"/>
              <a:gd name="connsiteY5" fmla="*/ 357491 h 1583194"/>
              <a:gd name="connsiteX6" fmla="*/ 1211877 w 2801646"/>
              <a:gd name="connsiteY6" fmla="*/ 340823 h 1583194"/>
              <a:gd name="connsiteX7" fmla="*/ 1525867 w 2801646"/>
              <a:gd name="connsiteY7" fmla="*/ 250164 h 1583194"/>
              <a:gd name="connsiteX8" fmla="*/ 1666696 w 2801646"/>
              <a:gd name="connsiteY8" fmla="*/ 188423 h 1583194"/>
              <a:gd name="connsiteX9" fmla="*/ 1821477 w 2801646"/>
              <a:gd name="connsiteY9" fmla="*/ 183660 h 1583194"/>
              <a:gd name="connsiteX10" fmla="*/ 1892915 w 2801646"/>
              <a:gd name="connsiteY10" fmla="*/ 309866 h 1583194"/>
              <a:gd name="connsiteX11" fmla="*/ 2054840 w 2801646"/>
              <a:gd name="connsiteY11" fmla="*/ 271766 h 1583194"/>
              <a:gd name="connsiteX12" fmla="*/ 1959590 w 2801646"/>
              <a:gd name="connsiteY12" fmla="*/ 359873 h 1583194"/>
              <a:gd name="connsiteX13" fmla="*/ 2073890 w 2801646"/>
              <a:gd name="connsiteY13" fmla="*/ 331298 h 1583194"/>
              <a:gd name="connsiteX14" fmla="*/ 2169139 w 2801646"/>
              <a:gd name="connsiteY14" fmla="*/ 271766 h 1583194"/>
              <a:gd name="connsiteX15" fmla="*/ 2092940 w 2801646"/>
              <a:gd name="connsiteY15" fmla="*/ 264623 h 1583194"/>
              <a:gd name="connsiteX16" fmla="*/ 2092940 w 2801646"/>
              <a:gd name="connsiteY16" fmla="*/ 202710 h 1583194"/>
              <a:gd name="connsiteX17" fmla="*/ 2142945 w 2801646"/>
              <a:gd name="connsiteY17" fmla="*/ 202710 h 1583194"/>
              <a:gd name="connsiteX18" fmla="*/ 2250101 w 2801646"/>
              <a:gd name="connsiteY18" fmla="*/ 97935 h 1583194"/>
              <a:gd name="connsiteX19" fmla="*/ 2300107 w 2801646"/>
              <a:gd name="connsiteY19" fmla="*/ 305 h 1583194"/>
              <a:gd name="connsiteX20" fmla="*/ 2264389 w 2801646"/>
              <a:gd name="connsiteY20" fmla="*/ 114604 h 1583194"/>
              <a:gd name="connsiteX21" fmla="*/ 2190571 w 2801646"/>
              <a:gd name="connsiteY21" fmla="*/ 193186 h 1583194"/>
              <a:gd name="connsiteX22" fmla="*/ 2359640 w 2801646"/>
              <a:gd name="connsiteY22" fmla="*/ 257480 h 1583194"/>
              <a:gd name="connsiteX23" fmla="*/ 2762070 w 2801646"/>
              <a:gd name="connsiteY23" fmla="*/ 205092 h 1583194"/>
              <a:gd name="connsiteX24" fmla="*/ 2724841 w 2801646"/>
              <a:gd name="connsiteY24" fmla="*/ 559163 h 1583194"/>
              <a:gd name="connsiteX25" fmla="*/ 1835430 w 2801646"/>
              <a:gd name="connsiteY25" fmla="*/ 1573012 h 1583194"/>
              <a:gd name="connsiteX26" fmla="*/ 36381 w 2801646"/>
              <a:gd name="connsiteY26" fmla="*/ 1047319 h 1583194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726052 w 2877796"/>
              <a:gd name="connsiteY2" fmla="*/ 495605 h 1584182"/>
              <a:gd name="connsiteX3" fmla="*/ 990371 w 2877796"/>
              <a:gd name="connsiteY3" fmla="*/ 562280 h 1584182"/>
              <a:gd name="connsiteX4" fmla="*/ 1066572 w 2877796"/>
              <a:gd name="connsiteY4" fmla="*/ 426549 h 1584182"/>
              <a:gd name="connsiteX5" fmla="*/ 966558 w 2877796"/>
              <a:gd name="connsiteY5" fmla="*/ 417024 h 1584182"/>
              <a:gd name="connsiteX6" fmla="*/ 954652 w 2877796"/>
              <a:gd name="connsiteY6" fmla="*/ 357491 h 1584182"/>
              <a:gd name="connsiteX7" fmla="*/ 1288027 w 2877796"/>
              <a:gd name="connsiteY7" fmla="*/ 340823 h 1584182"/>
              <a:gd name="connsiteX8" fmla="*/ 1602017 w 2877796"/>
              <a:gd name="connsiteY8" fmla="*/ 250164 h 1584182"/>
              <a:gd name="connsiteX9" fmla="*/ 1742846 w 2877796"/>
              <a:gd name="connsiteY9" fmla="*/ 188423 h 1584182"/>
              <a:gd name="connsiteX10" fmla="*/ 1897627 w 2877796"/>
              <a:gd name="connsiteY10" fmla="*/ 183660 h 1584182"/>
              <a:gd name="connsiteX11" fmla="*/ 1969065 w 2877796"/>
              <a:gd name="connsiteY11" fmla="*/ 309866 h 1584182"/>
              <a:gd name="connsiteX12" fmla="*/ 2130990 w 2877796"/>
              <a:gd name="connsiteY12" fmla="*/ 271766 h 1584182"/>
              <a:gd name="connsiteX13" fmla="*/ 2035740 w 2877796"/>
              <a:gd name="connsiteY13" fmla="*/ 359873 h 1584182"/>
              <a:gd name="connsiteX14" fmla="*/ 2150040 w 2877796"/>
              <a:gd name="connsiteY14" fmla="*/ 331298 h 1584182"/>
              <a:gd name="connsiteX15" fmla="*/ 2245289 w 2877796"/>
              <a:gd name="connsiteY15" fmla="*/ 271766 h 1584182"/>
              <a:gd name="connsiteX16" fmla="*/ 2169090 w 2877796"/>
              <a:gd name="connsiteY16" fmla="*/ 264623 h 1584182"/>
              <a:gd name="connsiteX17" fmla="*/ 2169090 w 2877796"/>
              <a:gd name="connsiteY17" fmla="*/ 202710 h 1584182"/>
              <a:gd name="connsiteX18" fmla="*/ 2219095 w 2877796"/>
              <a:gd name="connsiteY18" fmla="*/ 202710 h 1584182"/>
              <a:gd name="connsiteX19" fmla="*/ 2326251 w 2877796"/>
              <a:gd name="connsiteY19" fmla="*/ 97935 h 1584182"/>
              <a:gd name="connsiteX20" fmla="*/ 2376257 w 2877796"/>
              <a:gd name="connsiteY20" fmla="*/ 305 h 1584182"/>
              <a:gd name="connsiteX21" fmla="*/ 2340539 w 2877796"/>
              <a:gd name="connsiteY21" fmla="*/ 114604 h 1584182"/>
              <a:gd name="connsiteX22" fmla="*/ 2266721 w 2877796"/>
              <a:gd name="connsiteY22" fmla="*/ 193186 h 1584182"/>
              <a:gd name="connsiteX23" fmla="*/ 2435790 w 2877796"/>
              <a:gd name="connsiteY23" fmla="*/ 257480 h 1584182"/>
              <a:gd name="connsiteX24" fmla="*/ 2838220 w 2877796"/>
              <a:gd name="connsiteY24" fmla="*/ 205092 h 1584182"/>
              <a:gd name="connsiteX25" fmla="*/ 2800991 w 2877796"/>
              <a:gd name="connsiteY25" fmla="*/ 559163 h 1584182"/>
              <a:gd name="connsiteX26" fmla="*/ 1911580 w 2877796"/>
              <a:gd name="connsiteY26" fmla="*/ 1573012 h 1584182"/>
              <a:gd name="connsiteX27" fmla="*/ 112531 w 2877796"/>
              <a:gd name="connsiteY27" fmla="*/ 1047319 h 1584182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430777 w 2877796"/>
              <a:gd name="connsiteY2" fmla="*/ 364636 h 1584182"/>
              <a:gd name="connsiteX3" fmla="*/ 726052 w 2877796"/>
              <a:gd name="connsiteY3" fmla="*/ 495605 h 1584182"/>
              <a:gd name="connsiteX4" fmla="*/ 990371 w 2877796"/>
              <a:gd name="connsiteY4" fmla="*/ 562280 h 1584182"/>
              <a:gd name="connsiteX5" fmla="*/ 1066572 w 2877796"/>
              <a:gd name="connsiteY5" fmla="*/ 426549 h 1584182"/>
              <a:gd name="connsiteX6" fmla="*/ 966558 w 2877796"/>
              <a:gd name="connsiteY6" fmla="*/ 417024 h 1584182"/>
              <a:gd name="connsiteX7" fmla="*/ 954652 w 2877796"/>
              <a:gd name="connsiteY7" fmla="*/ 357491 h 1584182"/>
              <a:gd name="connsiteX8" fmla="*/ 1288027 w 2877796"/>
              <a:gd name="connsiteY8" fmla="*/ 340823 h 1584182"/>
              <a:gd name="connsiteX9" fmla="*/ 1602017 w 2877796"/>
              <a:gd name="connsiteY9" fmla="*/ 250164 h 1584182"/>
              <a:gd name="connsiteX10" fmla="*/ 1742846 w 2877796"/>
              <a:gd name="connsiteY10" fmla="*/ 188423 h 1584182"/>
              <a:gd name="connsiteX11" fmla="*/ 1897627 w 2877796"/>
              <a:gd name="connsiteY11" fmla="*/ 183660 h 1584182"/>
              <a:gd name="connsiteX12" fmla="*/ 1969065 w 2877796"/>
              <a:gd name="connsiteY12" fmla="*/ 309866 h 1584182"/>
              <a:gd name="connsiteX13" fmla="*/ 2130990 w 2877796"/>
              <a:gd name="connsiteY13" fmla="*/ 271766 h 1584182"/>
              <a:gd name="connsiteX14" fmla="*/ 2035740 w 2877796"/>
              <a:gd name="connsiteY14" fmla="*/ 359873 h 1584182"/>
              <a:gd name="connsiteX15" fmla="*/ 2150040 w 2877796"/>
              <a:gd name="connsiteY15" fmla="*/ 331298 h 1584182"/>
              <a:gd name="connsiteX16" fmla="*/ 2245289 w 2877796"/>
              <a:gd name="connsiteY16" fmla="*/ 271766 h 1584182"/>
              <a:gd name="connsiteX17" fmla="*/ 2169090 w 2877796"/>
              <a:gd name="connsiteY17" fmla="*/ 264623 h 1584182"/>
              <a:gd name="connsiteX18" fmla="*/ 2169090 w 2877796"/>
              <a:gd name="connsiteY18" fmla="*/ 202710 h 1584182"/>
              <a:gd name="connsiteX19" fmla="*/ 2219095 w 2877796"/>
              <a:gd name="connsiteY19" fmla="*/ 202710 h 1584182"/>
              <a:gd name="connsiteX20" fmla="*/ 2326251 w 2877796"/>
              <a:gd name="connsiteY20" fmla="*/ 97935 h 1584182"/>
              <a:gd name="connsiteX21" fmla="*/ 2376257 w 2877796"/>
              <a:gd name="connsiteY21" fmla="*/ 305 h 1584182"/>
              <a:gd name="connsiteX22" fmla="*/ 2340539 w 2877796"/>
              <a:gd name="connsiteY22" fmla="*/ 114604 h 1584182"/>
              <a:gd name="connsiteX23" fmla="*/ 2266721 w 2877796"/>
              <a:gd name="connsiteY23" fmla="*/ 193186 h 1584182"/>
              <a:gd name="connsiteX24" fmla="*/ 2435790 w 2877796"/>
              <a:gd name="connsiteY24" fmla="*/ 257480 h 1584182"/>
              <a:gd name="connsiteX25" fmla="*/ 2838220 w 2877796"/>
              <a:gd name="connsiteY25" fmla="*/ 205092 h 1584182"/>
              <a:gd name="connsiteX26" fmla="*/ 2800991 w 2877796"/>
              <a:gd name="connsiteY26" fmla="*/ 559163 h 1584182"/>
              <a:gd name="connsiteX27" fmla="*/ 1911580 w 2877796"/>
              <a:gd name="connsiteY27" fmla="*/ 1573012 h 1584182"/>
              <a:gd name="connsiteX28" fmla="*/ 112531 w 2877796"/>
              <a:gd name="connsiteY28" fmla="*/ 1047319 h 1584182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430777 w 2877796"/>
              <a:gd name="connsiteY2" fmla="*/ 364636 h 1584182"/>
              <a:gd name="connsiteX3" fmla="*/ 604608 w 2877796"/>
              <a:gd name="connsiteY3" fmla="*/ 250336 h 1584182"/>
              <a:gd name="connsiteX4" fmla="*/ 726052 w 2877796"/>
              <a:gd name="connsiteY4" fmla="*/ 495605 h 1584182"/>
              <a:gd name="connsiteX5" fmla="*/ 990371 w 2877796"/>
              <a:gd name="connsiteY5" fmla="*/ 562280 h 1584182"/>
              <a:gd name="connsiteX6" fmla="*/ 1066572 w 2877796"/>
              <a:gd name="connsiteY6" fmla="*/ 426549 h 1584182"/>
              <a:gd name="connsiteX7" fmla="*/ 966558 w 2877796"/>
              <a:gd name="connsiteY7" fmla="*/ 417024 h 1584182"/>
              <a:gd name="connsiteX8" fmla="*/ 954652 w 2877796"/>
              <a:gd name="connsiteY8" fmla="*/ 357491 h 1584182"/>
              <a:gd name="connsiteX9" fmla="*/ 1288027 w 2877796"/>
              <a:gd name="connsiteY9" fmla="*/ 340823 h 1584182"/>
              <a:gd name="connsiteX10" fmla="*/ 1602017 w 2877796"/>
              <a:gd name="connsiteY10" fmla="*/ 250164 h 1584182"/>
              <a:gd name="connsiteX11" fmla="*/ 1742846 w 2877796"/>
              <a:gd name="connsiteY11" fmla="*/ 188423 h 1584182"/>
              <a:gd name="connsiteX12" fmla="*/ 1897627 w 2877796"/>
              <a:gd name="connsiteY12" fmla="*/ 183660 h 1584182"/>
              <a:gd name="connsiteX13" fmla="*/ 1969065 w 2877796"/>
              <a:gd name="connsiteY13" fmla="*/ 309866 h 1584182"/>
              <a:gd name="connsiteX14" fmla="*/ 2130990 w 2877796"/>
              <a:gd name="connsiteY14" fmla="*/ 271766 h 1584182"/>
              <a:gd name="connsiteX15" fmla="*/ 2035740 w 2877796"/>
              <a:gd name="connsiteY15" fmla="*/ 359873 h 1584182"/>
              <a:gd name="connsiteX16" fmla="*/ 2150040 w 2877796"/>
              <a:gd name="connsiteY16" fmla="*/ 331298 h 1584182"/>
              <a:gd name="connsiteX17" fmla="*/ 2245289 w 2877796"/>
              <a:gd name="connsiteY17" fmla="*/ 271766 h 1584182"/>
              <a:gd name="connsiteX18" fmla="*/ 2169090 w 2877796"/>
              <a:gd name="connsiteY18" fmla="*/ 264623 h 1584182"/>
              <a:gd name="connsiteX19" fmla="*/ 2169090 w 2877796"/>
              <a:gd name="connsiteY19" fmla="*/ 202710 h 1584182"/>
              <a:gd name="connsiteX20" fmla="*/ 2219095 w 2877796"/>
              <a:gd name="connsiteY20" fmla="*/ 202710 h 1584182"/>
              <a:gd name="connsiteX21" fmla="*/ 2326251 w 2877796"/>
              <a:gd name="connsiteY21" fmla="*/ 97935 h 1584182"/>
              <a:gd name="connsiteX22" fmla="*/ 2376257 w 2877796"/>
              <a:gd name="connsiteY22" fmla="*/ 305 h 1584182"/>
              <a:gd name="connsiteX23" fmla="*/ 2340539 w 2877796"/>
              <a:gd name="connsiteY23" fmla="*/ 114604 h 1584182"/>
              <a:gd name="connsiteX24" fmla="*/ 2266721 w 2877796"/>
              <a:gd name="connsiteY24" fmla="*/ 193186 h 1584182"/>
              <a:gd name="connsiteX25" fmla="*/ 2435790 w 2877796"/>
              <a:gd name="connsiteY25" fmla="*/ 257480 h 1584182"/>
              <a:gd name="connsiteX26" fmla="*/ 2838220 w 2877796"/>
              <a:gd name="connsiteY26" fmla="*/ 205092 h 1584182"/>
              <a:gd name="connsiteX27" fmla="*/ 2800991 w 2877796"/>
              <a:gd name="connsiteY27" fmla="*/ 559163 h 1584182"/>
              <a:gd name="connsiteX28" fmla="*/ 1911580 w 2877796"/>
              <a:gd name="connsiteY28" fmla="*/ 1573012 h 1584182"/>
              <a:gd name="connsiteX29" fmla="*/ 112531 w 2877796"/>
              <a:gd name="connsiteY29" fmla="*/ 1047319 h 1584182"/>
              <a:gd name="connsiteX0" fmla="*/ 94241 w 2859506"/>
              <a:gd name="connsiteY0" fmla="*/ 1047319 h 1582886"/>
              <a:gd name="connsiteX1" fmla="*/ 250562 w 2859506"/>
              <a:gd name="connsiteY1" fmla="*/ 590855 h 1582886"/>
              <a:gd name="connsiteX2" fmla="*/ 229131 w 2859506"/>
              <a:gd name="connsiteY2" fmla="*/ 224142 h 1582886"/>
              <a:gd name="connsiteX3" fmla="*/ 412487 w 2859506"/>
              <a:gd name="connsiteY3" fmla="*/ 364636 h 1582886"/>
              <a:gd name="connsiteX4" fmla="*/ 586318 w 2859506"/>
              <a:gd name="connsiteY4" fmla="*/ 250336 h 1582886"/>
              <a:gd name="connsiteX5" fmla="*/ 707762 w 2859506"/>
              <a:gd name="connsiteY5" fmla="*/ 495605 h 1582886"/>
              <a:gd name="connsiteX6" fmla="*/ 972081 w 2859506"/>
              <a:gd name="connsiteY6" fmla="*/ 562280 h 1582886"/>
              <a:gd name="connsiteX7" fmla="*/ 1048282 w 2859506"/>
              <a:gd name="connsiteY7" fmla="*/ 426549 h 1582886"/>
              <a:gd name="connsiteX8" fmla="*/ 948268 w 2859506"/>
              <a:gd name="connsiteY8" fmla="*/ 417024 h 1582886"/>
              <a:gd name="connsiteX9" fmla="*/ 936362 w 2859506"/>
              <a:gd name="connsiteY9" fmla="*/ 357491 h 1582886"/>
              <a:gd name="connsiteX10" fmla="*/ 1269737 w 2859506"/>
              <a:gd name="connsiteY10" fmla="*/ 340823 h 1582886"/>
              <a:gd name="connsiteX11" fmla="*/ 1583727 w 2859506"/>
              <a:gd name="connsiteY11" fmla="*/ 250164 h 1582886"/>
              <a:gd name="connsiteX12" fmla="*/ 1724556 w 2859506"/>
              <a:gd name="connsiteY12" fmla="*/ 188423 h 1582886"/>
              <a:gd name="connsiteX13" fmla="*/ 1879337 w 2859506"/>
              <a:gd name="connsiteY13" fmla="*/ 183660 h 1582886"/>
              <a:gd name="connsiteX14" fmla="*/ 1950775 w 2859506"/>
              <a:gd name="connsiteY14" fmla="*/ 309866 h 1582886"/>
              <a:gd name="connsiteX15" fmla="*/ 2112700 w 2859506"/>
              <a:gd name="connsiteY15" fmla="*/ 271766 h 1582886"/>
              <a:gd name="connsiteX16" fmla="*/ 2017450 w 2859506"/>
              <a:gd name="connsiteY16" fmla="*/ 359873 h 1582886"/>
              <a:gd name="connsiteX17" fmla="*/ 2131750 w 2859506"/>
              <a:gd name="connsiteY17" fmla="*/ 331298 h 1582886"/>
              <a:gd name="connsiteX18" fmla="*/ 2226999 w 2859506"/>
              <a:gd name="connsiteY18" fmla="*/ 271766 h 1582886"/>
              <a:gd name="connsiteX19" fmla="*/ 2150800 w 2859506"/>
              <a:gd name="connsiteY19" fmla="*/ 264623 h 1582886"/>
              <a:gd name="connsiteX20" fmla="*/ 2150800 w 2859506"/>
              <a:gd name="connsiteY20" fmla="*/ 202710 h 1582886"/>
              <a:gd name="connsiteX21" fmla="*/ 2200805 w 2859506"/>
              <a:gd name="connsiteY21" fmla="*/ 202710 h 1582886"/>
              <a:gd name="connsiteX22" fmla="*/ 2307961 w 2859506"/>
              <a:gd name="connsiteY22" fmla="*/ 97935 h 1582886"/>
              <a:gd name="connsiteX23" fmla="*/ 2357967 w 2859506"/>
              <a:gd name="connsiteY23" fmla="*/ 305 h 1582886"/>
              <a:gd name="connsiteX24" fmla="*/ 2322249 w 2859506"/>
              <a:gd name="connsiteY24" fmla="*/ 114604 h 1582886"/>
              <a:gd name="connsiteX25" fmla="*/ 2248431 w 2859506"/>
              <a:gd name="connsiteY25" fmla="*/ 193186 h 1582886"/>
              <a:gd name="connsiteX26" fmla="*/ 2417500 w 2859506"/>
              <a:gd name="connsiteY26" fmla="*/ 257480 h 1582886"/>
              <a:gd name="connsiteX27" fmla="*/ 2819930 w 2859506"/>
              <a:gd name="connsiteY27" fmla="*/ 205092 h 1582886"/>
              <a:gd name="connsiteX28" fmla="*/ 2782701 w 2859506"/>
              <a:gd name="connsiteY28" fmla="*/ 559163 h 1582886"/>
              <a:gd name="connsiteX29" fmla="*/ 1893290 w 2859506"/>
              <a:gd name="connsiteY29" fmla="*/ 1573012 h 1582886"/>
              <a:gd name="connsiteX30" fmla="*/ 94241 w 2859506"/>
              <a:gd name="connsiteY30" fmla="*/ 1047319 h 1582886"/>
              <a:gd name="connsiteX0" fmla="*/ 110087 w 2875352"/>
              <a:gd name="connsiteY0" fmla="*/ 1047319 h 1582680"/>
              <a:gd name="connsiteX1" fmla="*/ 204496 w 2875352"/>
              <a:gd name="connsiteY1" fmla="*/ 657530 h 1582680"/>
              <a:gd name="connsiteX2" fmla="*/ 266408 w 2875352"/>
              <a:gd name="connsiteY2" fmla="*/ 590855 h 1582680"/>
              <a:gd name="connsiteX3" fmla="*/ 244977 w 2875352"/>
              <a:gd name="connsiteY3" fmla="*/ 224142 h 1582680"/>
              <a:gd name="connsiteX4" fmla="*/ 428333 w 2875352"/>
              <a:gd name="connsiteY4" fmla="*/ 364636 h 1582680"/>
              <a:gd name="connsiteX5" fmla="*/ 602164 w 2875352"/>
              <a:gd name="connsiteY5" fmla="*/ 250336 h 1582680"/>
              <a:gd name="connsiteX6" fmla="*/ 723608 w 2875352"/>
              <a:gd name="connsiteY6" fmla="*/ 495605 h 1582680"/>
              <a:gd name="connsiteX7" fmla="*/ 987927 w 2875352"/>
              <a:gd name="connsiteY7" fmla="*/ 562280 h 1582680"/>
              <a:gd name="connsiteX8" fmla="*/ 1064128 w 2875352"/>
              <a:gd name="connsiteY8" fmla="*/ 426549 h 1582680"/>
              <a:gd name="connsiteX9" fmla="*/ 964114 w 2875352"/>
              <a:gd name="connsiteY9" fmla="*/ 417024 h 1582680"/>
              <a:gd name="connsiteX10" fmla="*/ 952208 w 2875352"/>
              <a:gd name="connsiteY10" fmla="*/ 357491 h 1582680"/>
              <a:gd name="connsiteX11" fmla="*/ 1285583 w 2875352"/>
              <a:gd name="connsiteY11" fmla="*/ 340823 h 1582680"/>
              <a:gd name="connsiteX12" fmla="*/ 1599573 w 2875352"/>
              <a:gd name="connsiteY12" fmla="*/ 250164 h 1582680"/>
              <a:gd name="connsiteX13" fmla="*/ 1740402 w 2875352"/>
              <a:gd name="connsiteY13" fmla="*/ 188423 h 1582680"/>
              <a:gd name="connsiteX14" fmla="*/ 1895183 w 2875352"/>
              <a:gd name="connsiteY14" fmla="*/ 183660 h 1582680"/>
              <a:gd name="connsiteX15" fmla="*/ 1966621 w 2875352"/>
              <a:gd name="connsiteY15" fmla="*/ 309866 h 1582680"/>
              <a:gd name="connsiteX16" fmla="*/ 2128546 w 2875352"/>
              <a:gd name="connsiteY16" fmla="*/ 271766 h 1582680"/>
              <a:gd name="connsiteX17" fmla="*/ 2033296 w 2875352"/>
              <a:gd name="connsiteY17" fmla="*/ 359873 h 1582680"/>
              <a:gd name="connsiteX18" fmla="*/ 2147596 w 2875352"/>
              <a:gd name="connsiteY18" fmla="*/ 331298 h 1582680"/>
              <a:gd name="connsiteX19" fmla="*/ 2242845 w 2875352"/>
              <a:gd name="connsiteY19" fmla="*/ 271766 h 1582680"/>
              <a:gd name="connsiteX20" fmla="*/ 2166646 w 2875352"/>
              <a:gd name="connsiteY20" fmla="*/ 264623 h 1582680"/>
              <a:gd name="connsiteX21" fmla="*/ 2166646 w 2875352"/>
              <a:gd name="connsiteY21" fmla="*/ 202710 h 1582680"/>
              <a:gd name="connsiteX22" fmla="*/ 2216651 w 2875352"/>
              <a:gd name="connsiteY22" fmla="*/ 202710 h 1582680"/>
              <a:gd name="connsiteX23" fmla="*/ 2323807 w 2875352"/>
              <a:gd name="connsiteY23" fmla="*/ 97935 h 1582680"/>
              <a:gd name="connsiteX24" fmla="*/ 2373813 w 2875352"/>
              <a:gd name="connsiteY24" fmla="*/ 305 h 1582680"/>
              <a:gd name="connsiteX25" fmla="*/ 2338095 w 2875352"/>
              <a:gd name="connsiteY25" fmla="*/ 114604 h 1582680"/>
              <a:gd name="connsiteX26" fmla="*/ 2264277 w 2875352"/>
              <a:gd name="connsiteY26" fmla="*/ 193186 h 1582680"/>
              <a:gd name="connsiteX27" fmla="*/ 2433346 w 2875352"/>
              <a:gd name="connsiteY27" fmla="*/ 257480 h 1582680"/>
              <a:gd name="connsiteX28" fmla="*/ 2835776 w 2875352"/>
              <a:gd name="connsiteY28" fmla="*/ 205092 h 1582680"/>
              <a:gd name="connsiteX29" fmla="*/ 2798547 w 2875352"/>
              <a:gd name="connsiteY29" fmla="*/ 559163 h 1582680"/>
              <a:gd name="connsiteX30" fmla="*/ 1909136 w 2875352"/>
              <a:gd name="connsiteY30" fmla="*/ 1573012 h 1582680"/>
              <a:gd name="connsiteX31" fmla="*/ 110087 w 2875352"/>
              <a:gd name="connsiteY31" fmla="*/ 1047319 h 1582680"/>
              <a:gd name="connsiteX0" fmla="*/ 94912 w 2860177"/>
              <a:gd name="connsiteY0" fmla="*/ 1047319 h 1582168"/>
              <a:gd name="connsiteX1" fmla="*/ 244089 w 2860177"/>
              <a:gd name="connsiteY1" fmla="*/ 836124 h 1582168"/>
              <a:gd name="connsiteX2" fmla="*/ 189321 w 2860177"/>
              <a:gd name="connsiteY2" fmla="*/ 657530 h 1582168"/>
              <a:gd name="connsiteX3" fmla="*/ 251233 w 2860177"/>
              <a:gd name="connsiteY3" fmla="*/ 590855 h 1582168"/>
              <a:gd name="connsiteX4" fmla="*/ 229802 w 2860177"/>
              <a:gd name="connsiteY4" fmla="*/ 224142 h 1582168"/>
              <a:gd name="connsiteX5" fmla="*/ 413158 w 2860177"/>
              <a:gd name="connsiteY5" fmla="*/ 364636 h 1582168"/>
              <a:gd name="connsiteX6" fmla="*/ 586989 w 2860177"/>
              <a:gd name="connsiteY6" fmla="*/ 250336 h 1582168"/>
              <a:gd name="connsiteX7" fmla="*/ 708433 w 2860177"/>
              <a:gd name="connsiteY7" fmla="*/ 495605 h 1582168"/>
              <a:gd name="connsiteX8" fmla="*/ 972752 w 2860177"/>
              <a:gd name="connsiteY8" fmla="*/ 562280 h 1582168"/>
              <a:gd name="connsiteX9" fmla="*/ 1048953 w 2860177"/>
              <a:gd name="connsiteY9" fmla="*/ 426549 h 1582168"/>
              <a:gd name="connsiteX10" fmla="*/ 948939 w 2860177"/>
              <a:gd name="connsiteY10" fmla="*/ 417024 h 1582168"/>
              <a:gd name="connsiteX11" fmla="*/ 937033 w 2860177"/>
              <a:gd name="connsiteY11" fmla="*/ 357491 h 1582168"/>
              <a:gd name="connsiteX12" fmla="*/ 1270408 w 2860177"/>
              <a:gd name="connsiteY12" fmla="*/ 340823 h 1582168"/>
              <a:gd name="connsiteX13" fmla="*/ 1584398 w 2860177"/>
              <a:gd name="connsiteY13" fmla="*/ 250164 h 1582168"/>
              <a:gd name="connsiteX14" fmla="*/ 1725227 w 2860177"/>
              <a:gd name="connsiteY14" fmla="*/ 188423 h 1582168"/>
              <a:gd name="connsiteX15" fmla="*/ 1880008 w 2860177"/>
              <a:gd name="connsiteY15" fmla="*/ 183660 h 1582168"/>
              <a:gd name="connsiteX16" fmla="*/ 1951446 w 2860177"/>
              <a:gd name="connsiteY16" fmla="*/ 309866 h 1582168"/>
              <a:gd name="connsiteX17" fmla="*/ 2113371 w 2860177"/>
              <a:gd name="connsiteY17" fmla="*/ 271766 h 1582168"/>
              <a:gd name="connsiteX18" fmla="*/ 2018121 w 2860177"/>
              <a:gd name="connsiteY18" fmla="*/ 359873 h 1582168"/>
              <a:gd name="connsiteX19" fmla="*/ 2132421 w 2860177"/>
              <a:gd name="connsiteY19" fmla="*/ 331298 h 1582168"/>
              <a:gd name="connsiteX20" fmla="*/ 2227670 w 2860177"/>
              <a:gd name="connsiteY20" fmla="*/ 271766 h 1582168"/>
              <a:gd name="connsiteX21" fmla="*/ 2151471 w 2860177"/>
              <a:gd name="connsiteY21" fmla="*/ 264623 h 1582168"/>
              <a:gd name="connsiteX22" fmla="*/ 2151471 w 2860177"/>
              <a:gd name="connsiteY22" fmla="*/ 202710 h 1582168"/>
              <a:gd name="connsiteX23" fmla="*/ 2201476 w 2860177"/>
              <a:gd name="connsiteY23" fmla="*/ 202710 h 1582168"/>
              <a:gd name="connsiteX24" fmla="*/ 2308632 w 2860177"/>
              <a:gd name="connsiteY24" fmla="*/ 97935 h 1582168"/>
              <a:gd name="connsiteX25" fmla="*/ 2358638 w 2860177"/>
              <a:gd name="connsiteY25" fmla="*/ 305 h 1582168"/>
              <a:gd name="connsiteX26" fmla="*/ 2322920 w 2860177"/>
              <a:gd name="connsiteY26" fmla="*/ 114604 h 1582168"/>
              <a:gd name="connsiteX27" fmla="*/ 2249102 w 2860177"/>
              <a:gd name="connsiteY27" fmla="*/ 193186 h 1582168"/>
              <a:gd name="connsiteX28" fmla="*/ 2418171 w 2860177"/>
              <a:gd name="connsiteY28" fmla="*/ 257480 h 1582168"/>
              <a:gd name="connsiteX29" fmla="*/ 2820601 w 2860177"/>
              <a:gd name="connsiteY29" fmla="*/ 205092 h 1582168"/>
              <a:gd name="connsiteX30" fmla="*/ 2783372 w 2860177"/>
              <a:gd name="connsiteY30" fmla="*/ 559163 h 1582168"/>
              <a:gd name="connsiteX31" fmla="*/ 1893961 w 2860177"/>
              <a:gd name="connsiteY31" fmla="*/ 1573012 h 1582168"/>
              <a:gd name="connsiteX32" fmla="*/ 94912 w 2860177"/>
              <a:gd name="connsiteY32" fmla="*/ 1047319 h 1582168"/>
              <a:gd name="connsiteX0" fmla="*/ 26682 w 2791947"/>
              <a:gd name="connsiteY0" fmla="*/ 1047319 h 1574418"/>
              <a:gd name="connsiteX1" fmla="*/ 175859 w 2791947"/>
              <a:gd name="connsiteY1" fmla="*/ 836124 h 1574418"/>
              <a:gd name="connsiteX2" fmla="*/ 121091 w 2791947"/>
              <a:gd name="connsiteY2" fmla="*/ 657530 h 1574418"/>
              <a:gd name="connsiteX3" fmla="*/ 183003 w 2791947"/>
              <a:gd name="connsiteY3" fmla="*/ 590855 h 1574418"/>
              <a:gd name="connsiteX4" fmla="*/ 161572 w 2791947"/>
              <a:gd name="connsiteY4" fmla="*/ 224142 h 1574418"/>
              <a:gd name="connsiteX5" fmla="*/ 344928 w 2791947"/>
              <a:gd name="connsiteY5" fmla="*/ 364636 h 1574418"/>
              <a:gd name="connsiteX6" fmla="*/ 518759 w 2791947"/>
              <a:gd name="connsiteY6" fmla="*/ 250336 h 1574418"/>
              <a:gd name="connsiteX7" fmla="*/ 640203 w 2791947"/>
              <a:gd name="connsiteY7" fmla="*/ 495605 h 1574418"/>
              <a:gd name="connsiteX8" fmla="*/ 904522 w 2791947"/>
              <a:gd name="connsiteY8" fmla="*/ 562280 h 1574418"/>
              <a:gd name="connsiteX9" fmla="*/ 980723 w 2791947"/>
              <a:gd name="connsiteY9" fmla="*/ 426549 h 1574418"/>
              <a:gd name="connsiteX10" fmla="*/ 880709 w 2791947"/>
              <a:gd name="connsiteY10" fmla="*/ 417024 h 1574418"/>
              <a:gd name="connsiteX11" fmla="*/ 868803 w 2791947"/>
              <a:gd name="connsiteY11" fmla="*/ 357491 h 1574418"/>
              <a:gd name="connsiteX12" fmla="*/ 1202178 w 2791947"/>
              <a:gd name="connsiteY12" fmla="*/ 340823 h 1574418"/>
              <a:gd name="connsiteX13" fmla="*/ 1516168 w 2791947"/>
              <a:gd name="connsiteY13" fmla="*/ 250164 h 1574418"/>
              <a:gd name="connsiteX14" fmla="*/ 1656997 w 2791947"/>
              <a:gd name="connsiteY14" fmla="*/ 188423 h 1574418"/>
              <a:gd name="connsiteX15" fmla="*/ 1811778 w 2791947"/>
              <a:gd name="connsiteY15" fmla="*/ 183660 h 1574418"/>
              <a:gd name="connsiteX16" fmla="*/ 1883216 w 2791947"/>
              <a:gd name="connsiteY16" fmla="*/ 309866 h 1574418"/>
              <a:gd name="connsiteX17" fmla="*/ 2045141 w 2791947"/>
              <a:gd name="connsiteY17" fmla="*/ 271766 h 1574418"/>
              <a:gd name="connsiteX18" fmla="*/ 1949891 w 2791947"/>
              <a:gd name="connsiteY18" fmla="*/ 359873 h 1574418"/>
              <a:gd name="connsiteX19" fmla="*/ 2064191 w 2791947"/>
              <a:gd name="connsiteY19" fmla="*/ 331298 h 1574418"/>
              <a:gd name="connsiteX20" fmla="*/ 2159440 w 2791947"/>
              <a:gd name="connsiteY20" fmla="*/ 271766 h 1574418"/>
              <a:gd name="connsiteX21" fmla="*/ 2083241 w 2791947"/>
              <a:gd name="connsiteY21" fmla="*/ 264623 h 1574418"/>
              <a:gd name="connsiteX22" fmla="*/ 2083241 w 2791947"/>
              <a:gd name="connsiteY22" fmla="*/ 202710 h 1574418"/>
              <a:gd name="connsiteX23" fmla="*/ 2133246 w 2791947"/>
              <a:gd name="connsiteY23" fmla="*/ 202710 h 1574418"/>
              <a:gd name="connsiteX24" fmla="*/ 2240402 w 2791947"/>
              <a:gd name="connsiteY24" fmla="*/ 97935 h 1574418"/>
              <a:gd name="connsiteX25" fmla="*/ 2290408 w 2791947"/>
              <a:gd name="connsiteY25" fmla="*/ 305 h 1574418"/>
              <a:gd name="connsiteX26" fmla="*/ 2254690 w 2791947"/>
              <a:gd name="connsiteY26" fmla="*/ 114604 h 1574418"/>
              <a:gd name="connsiteX27" fmla="*/ 2180872 w 2791947"/>
              <a:gd name="connsiteY27" fmla="*/ 193186 h 1574418"/>
              <a:gd name="connsiteX28" fmla="*/ 2349941 w 2791947"/>
              <a:gd name="connsiteY28" fmla="*/ 257480 h 1574418"/>
              <a:gd name="connsiteX29" fmla="*/ 2752371 w 2791947"/>
              <a:gd name="connsiteY29" fmla="*/ 205092 h 1574418"/>
              <a:gd name="connsiteX30" fmla="*/ 2715142 w 2791947"/>
              <a:gd name="connsiteY30" fmla="*/ 559163 h 1574418"/>
              <a:gd name="connsiteX31" fmla="*/ 1825731 w 2791947"/>
              <a:gd name="connsiteY31" fmla="*/ 1573012 h 1574418"/>
              <a:gd name="connsiteX32" fmla="*/ 806891 w 2791947"/>
              <a:gd name="connsiteY32" fmla="*/ 786117 h 1574418"/>
              <a:gd name="connsiteX33" fmla="*/ 26682 w 2791947"/>
              <a:gd name="connsiteY33" fmla="*/ 1047319 h 1574418"/>
              <a:gd name="connsiteX0" fmla="*/ 26682 w 2791947"/>
              <a:gd name="connsiteY0" fmla="*/ 1047319 h 1575836"/>
              <a:gd name="connsiteX1" fmla="*/ 175859 w 2791947"/>
              <a:gd name="connsiteY1" fmla="*/ 836124 h 1575836"/>
              <a:gd name="connsiteX2" fmla="*/ 121091 w 2791947"/>
              <a:gd name="connsiteY2" fmla="*/ 657530 h 1575836"/>
              <a:gd name="connsiteX3" fmla="*/ 183003 w 2791947"/>
              <a:gd name="connsiteY3" fmla="*/ 590855 h 1575836"/>
              <a:gd name="connsiteX4" fmla="*/ 161572 w 2791947"/>
              <a:gd name="connsiteY4" fmla="*/ 224142 h 1575836"/>
              <a:gd name="connsiteX5" fmla="*/ 344928 w 2791947"/>
              <a:gd name="connsiteY5" fmla="*/ 364636 h 1575836"/>
              <a:gd name="connsiteX6" fmla="*/ 518759 w 2791947"/>
              <a:gd name="connsiteY6" fmla="*/ 250336 h 1575836"/>
              <a:gd name="connsiteX7" fmla="*/ 640203 w 2791947"/>
              <a:gd name="connsiteY7" fmla="*/ 495605 h 1575836"/>
              <a:gd name="connsiteX8" fmla="*/ 904522 w 2791947"/>
              <a:gd name="connsiteY8" fmla="*/ 562280 h 1575836"/>
              <a:gd name="connsiteX9" fmla="*/ 980723 w 2791947"/>
              <a:gd name="connsiteY9" fmla="*/ 426549 h 1575836"/>
              <a:gd name="connsiteX10" fmla="*/ 880709 w 2791947"/>
              <a:gd name="connsiteY10" fmla="*/ 417024 h 1575836"/>
              <a:gd name="connsiteX11" fmla="*/ 868803 w 2791947"/>
              <a:gd name="connsiteY11" fmla="*/ 357491 h 1575836"/>
              <a:gd name="connsiteX12" fmla="*/ 1202178 w 2791947"/>
              <a:gd name="connsiteY12" fmla="*/ 340823 h 1575836"/>
              <a:gd name="connsiteX13" fmla="*/ 1516168 w 2791947"/>
              <a:gd name="connsiteY13" fmla="*/ 250164 h 1575836"/>
              <a:gd name="connsiteX14" fmla="*/ 1656997 w 2791947"/>
              <a:gd name="connsiteY14" fmla="*/ 188423 h 1575836"/>
              <a:gd name="connsiteX15" fmla="*/ 1811778 w 2791947"/>
              <a:gd name="connsiteY15" fmla="*/ 183660 h 1575836"/>
              <a:gd name="connsiteX16" fmla="*/ 1883216 w 2791947"/>
              <a:gd name="connsiteY16" fmla="*/ 309866 h 1575836"/>
              <a:gd name="connsiteX17" fmla="*/ 2045141 w 2791947"/>
              <a:gd name="connsiteY17" fmla="*/ 271766 h 1575836"/>
              <a:gd name="connsiteX18" fmla="*/ 1949891 w 2791947"/>
              <a:gd name="connsiteY18" fmla="*/ 359873 h 1575836"/>
              <a:gd name="connsiteX19" fmla="*/ 2064191 w 2791947"/>
              <a:gd name="connsiteY19" fmla="*/ 331298 h 1575836"/>
              <a:gd name="connsiteX20" fmla="*/ 2159440 w 2791947"/>
              <a:gd name="connsiteY20" fmla="*/ 271766 h 1575836"/>
              <a:gd name="connsiteX21" fmla="*/ 2083241 w 2791947"/>
              <a:gd name="connsiteY21" fmla="*/ 264623 h 1575836"/>
              <a:gd name="connsiteX22" fmla="*/ 2083241 w 2791947"/>
              <a:gd name="connsiteY22" fmla="*/ 202710 h 1575836"/>
              <a:gd name="connsiteX23" fmla="*/ 2133246 w 2791947"/>
              <a:gd name="connsiteY23" fmla="*/ 202710 h 1575836"/>
              <a:gd name="connsiteX24" fmla="*/ 2240402 w 2791947"/>
              <a:gd name="connsiteY24" fmla="*/ 97935 h 1575836"/>
              <a:gd name="connsiteX25" fmla="*/ 2290408 w 2791947"/>
              <a:gd name="connsiteY25" fmla="*/ 305 h 1575836"/>
              <a:gd name="connsiteX26" fmla="*/ 2254690 w 2791947"/>
              <a:gd name="connsiteY26" fmla="*/ 114604 h 1575836"/>
              <a:gd name="connsiteX27" fmla="*/ 2180872 w 2791947"/>
              <a:gd name="connsiteY27" fmla="*/ 193186 h 1575836"/>
              <a:gd name="connsiteX28" fmla="*/ 2349941 w 2791947"/>
              <a:gd name="connsiteY28" fmla="*/ 257480 h 1575836"/>
              <a:gd name="connsiteX29" fmla="*/ 2752371 w 2791947"/>
              <a:gd name="connsiteY29" fmla="*/ 205092 h 1575836"/>
              <a:gd name="connsiteX30" fmla="*/ 2715142 w 2791947"/>
              <a:gd name="connsiteY30" fmla="*/ 559163 h 1575836"/>
              <a:gd name="connsiteX31" fmla="*/ 1825731 w 2791947"/>
              <a:gd name="connsiteY31" fmla="*/ 1573012 h 1575836"/>
              <a:gd name="connsiteX32" fmla="*/ 816416 w 2791947"/>
              <a:gd name="connsiteY32" fmla="*/ 859936 h 1575836"/>
              <a:gd name="connsiteX33" fmla="*/ 806891 w 2791947"/>
              <a:gd name="connsiteY33" fmla="*/ 786117 h 1575836"/>
              <a:gd name="connsiteX34" fmla="*/ 26682 w 2791947"/>
              <a:gd name="connsiteY34" fmla="*/ 1047319 h 1575836"/>
              <a:gd name="connsiteX0" fmla="*/ 26682 w 2791947"/>
              <a:gd name="connsiteY0" fmla="*/ 1047319 h 1636594"/>
              <a:gd name="connsiteX1" fmla="*/ 175859 w 2791947"/>
              <a:gd name="connsiteY1" fmla="*/ 836124 h 1636594"/>
              <a:gd name="connsiteX2" fmla="*/ 121091 w 2791947"/>
              <a:gd name="connsiteY2" fmla="*/ 657530 h 1636594"/>
              <a:gd name="connsiteX3" fmla="*/ 183003 w 2791947"/>
              <a:gd name="connsiteY3" fmla="*/ 590855 h 1636594"/>
              <a:gd name="connsiteX4" fmla="*/ 161572 w 2791947"/>
              <a:gd name="connsiteY4" fmla="*/ 224142 h 1636594"/>
              <a:gd name="connsiteX5" fmla="*/ 344928 w 2791947"/>
              <a:gd name="connsiteY5" fmla="*/ 364636 h 1636594"/>
              <a:gd name="connsiteX6" fmla="*/ 518759 w 2791947"/>
              <a:gd name="connsiteY6" fmla="*/ 250336 h 1636594"/>
              <a:gd name="connsiteX7" fmla="*/ 640203 w 2791947"/>
              <a:gd name="connsiteY7" fmla="*/ 495605 h 1636594"/>
              <a:gd name="connsiteX8" fmla="*/ 904522 w 2791947"/>
              <a:gd name="connsiteY8" fmla="*/ 562280 h 1636594"/>
              <a:gd name="connsiteX9" fmla="*/ 980723 w 2791947"/>
              <a:gd name="connsiteY9" fmla="*/ 426549 h 1636594"/>
              <a:gd name="connsiteX10" fmla="*/ 880709 w 2791947"/>
              <a:gd name="connsiteY10" fmla="*/ 417024 h 1636594"/>
              <a:gd name="connsiteX11" fmla="*/ 868803 w 2791947"/>
              <a:gd name="connsiteY11" fmla="*/ 357491 h 1636594"/>
              <a:gd name="connsiteX12" fmla="*/ 1202178 w 2791947"/>
              <a:gd name="connsiteY12" fmla="*/ 340823 h 1636594"/>
              <a:gd name="connsiteX13" fmla="*/ 1516168 w 2791947"/>
              <a:gd name="connsiteY13" fmla="*/ 250164 h 1636594"/>
              <a:gd name="connsiteX14" fmla="*/ 1656997 w 2791947"/>
              <a:gd name="connsiteY14" fmla="*/ 188423 h 1636594"/>
              <a:gd name="connsiteX15" fmla="*/ 1811778 w 2791947"/>
              <a:gd name="connsiteY15" fmla="*/ 183660 h 1636594"/>
              <a:gd name="connsiteX16" fmla="*/ 1883216 w 2791947"/>
              <a:gd name="connsiteY16" fmla="*/ 309866 h 1636594"/>
              <a:gd name="connsiteX17" fmla="*/ 2045141 w 2791947"/>
              <a:gd name="connsiteY17" fmla="*/ 271766 h 1636594"/>
              <a:gd name="connsiteX18" fmla="*/ 1949891 w 2791947"/>
              <a:gd name="connsiteY18" fmla="*/ 359873 h 1636594"/>
              <a:gd name="connsiteX19" fmla="*/ 2064191 w 2791947"/>
              <a:gd name="connsiteY19" fmla="*/ 331298 h 1636594"/>
              <a:gd name="connsiteX20" fmla="*/ 2159440 w 2791947"/>
              <a:gd name="connsiteY20" fmla="*/ 271766 h 1636594"/>
              <a:gd name="connsiteX21" fmla="*/ 2083241 w 2791947"/>
              <a:gd name="connsiteY21" fmla="*/ 264623 h 1636594"/>
              <a:gd name="connsiteX22" fmla="*/ 2083241 w 2791947"/>
              <a:gd name="connsiteY22" fmla="*/ 202710 h 1636594"/>
              <a:gd name="connsiteX23" fmla="*/ 2133246 w 2791947"/>
              <a:gd name="connsiteY23" fmla="*/ 202710 h 1636594"/>
              <a:gd name="connsiteX24" fmla="*/ 2240402 w 2791947"/>
              <a:gd name="connsiteY24" fmla="*/ 97935 h 1636594"/>
              <a:gd name="connsiteX25" fmla="*/ 2290408 w 2791947"/>
              <a:gd name="connsiteY25" fmla="*/ 305 h 1636594"/>
              <a:gd name="connsiteX26" fmla="*/ 2254690 w 2791947"/>
              <a:gd name="connsiteY26" fmla="*/ 114604 h 1636594"/>
              <a:gd name="connsiteX27" fmla="*/ 2180872 w 2791947"/>
              <a:gd name="connsiteY27" fmla="*/ 193186 h 1636594"/>
              <a:gd name="connsiteX28" fmla="*/ 2349941 w 2791947"/>
              <a:gd name="connsiteY28" fmla="*/ 257480 h 1636594"/>
              <a:gd name="connsiteX29" fmla="*/ 2752371 w 2791947"/>
              <a:gd name="connsiteY29" fmla="*/ 205092 h 1636594"/>
              <a:gd name="connsiteX30" fmla="*/ 2715142 w 2791947"/>
              <a:gd name="connsiteY30" fmla="*/ 559163 h 1636594"/>
              <a:gd name="connsiteX31" fmla="*/ 1825731 w 2791947"/>
              <a:gd name="connsiteY31" fmla="*/ 1573012 h 1636594"/>
              <a:gd name="connsiteX32" fmla="*/ 1430778 w 2791947"/>
              <a:gd name="connsiteY32" fmla="*/ 1457630 h 1636594"/>
              <a:gd name="connsiteX33" fmla="*/ 816416 w 2791947"/>
              <a:gd name="connsiteY33" fmla="*/ 859936 h 1636594"/>
              <a:gd name="connsiteX34" fmla="*/ 806891 w 2791947"/>
              <a:gd name="connsiteY34" fmla="*/ 786117 h 1636594"/>
              <a:gd name="connsiteX35" fmla="*/ 26682 w 2791947"/>
              <a:gd name="connsiteY35" fmla="*/ 1047319 h 1636594"/>
              <a:gd name="connsiteX0" fmla="*/ 26682 w 2781805"/>
              <a:gd name="connsiteY0" fmla="*/ 1047319 h 1606680"/>
              <a:gd name="connsiteX1" fmla="*/ 175859 w 2781805"/>
              <a:gd name="connsiteY1" fmla="*/ 836124 h 1606680"/>
              <a:gd name="connsiteX2" fmla="*/ 121091 w 2781805"/>
              <a:gd name="connsiteY2" fmla="*/ 657530 h 1606680"/>
              <a:gd name="connsiteX3" fmla="*/ 183003 w 2781805"/>
              <a:gd name="connsiteY3" fmla="*/ 590855 h 1606680"/>
              <a:gd name="connsiteX4" fmla="*/ 161572 w 2781805"/>
              <a:gd name="connsiteY4" fmla="*/ 224142 h 1606680"/>
              <a:gd name="connsiteX5" fmla="*/ 344928 w 2781805"/>
              <a:gd name="connsiteY5" fmla="*/ 364636 h 1606680"/>
              <a:gd name="connsiteX6" fmla="*/ 518759 w 2781805"/>
              <a:gd name="connsiteY6" fmla="*/ 250336 h 1606680"/>
              <a:gd name="connsiteX7" fmla="*/ 640203 w 2781805"/>
              <a:gd name="connsiteY7" fmla="*/ 495605 h 1606680"/>
              <a:gd name="connsiteX8" fmla="*/ 904522 w 2781805"/>
              <a:gd name="connsiteY8" fmla="*/ 562280 h 1606680"/>
              <a:gd name="connsiteX9" fmla="*/ 980723 w 2781805"/>
              <a:gd name="connsiteY9" fmla="*/ 426549 h 1606680"/>
              <a:gd name="connsiteX10" fmla="*/ 880709 w 2781805"/>
              <a:gd name="connsiteY10" fmla="*/ 417024 h 1606680"/>
              <a:gd name="connsiteX11" fmla="*/ 868803 w 2781805"/>
              <a:gd name="connsiteY11" fmla="*/ 357491 h 1606680"/>
              <a:gd name="connsiteX12" fmla="*/ 1202178 w 2781805"/>
              <a:gd name="connsiteY12" fmla="*/ 340823 h 1606680"/>
              <a:gd name="connsiteX13" fmla="*/ 1516168 w 2781805"/>
              <a:gd name="connsiteY13" fmla="*/ 250164 h 1606680"/>
              <a:gd name="connsiteX14" fmla="*/ 1656997 w 2781805"/>
              <a:gd name="connsiteY14" fmla="*/ 188423 h 1606680"/>
              <a:gd name="connsiteX15" fmla="*/ 1811778 w 2781805"/>
              <a:gd name="connsiteY15" fmla="*/ 183660 h 1606680"/>
              <a:gd name="connsiteX16" fmla="*/ 1883216 w 2781805"/>
              <a:gd name="connsiteY16" fmla="*/ 309866 h 1606680"/>
              <a:gd name="connsiteX17" fmla="*/ 2045141 w 2781805"/>
              <a:gd name="connsiteY17" fmla="*/ 271766 h 1606680"/>
              <a:gd name="connsiteX18" fmla="*/ 1949891 w 2781805"/>
              <a:gd name="connsiteY18" fmla="*/ 359873 h 1606680"/>
              <a:gd name="connsiteX19" fmla="*/ 2064191 w 2781805"/>
              <a:gd name="connsiteY19" fmla="*/ 331298 h 1606680"/>
              <a:gd name="connsiteX20" fmla="*/ 2159440 w 2781805"/>
              <a:gd name="connsiteY20" fmla="*/ 271766 h 1606680"/>
              <a:gd name="connsiteX21" fmla="*/ 2083241 w 2781805"/>
              <a:gd name="connsiteY21" fmla="*/ 264623 h 1606680"/>
              <a:gd name="connsiteX22" fmla="*/ 2083241 w 2781805"/>
              <a:gd name="connsiteY22" fmla="*/ 202710 h 1606680"/>
              <a:gd name="connsiteX23" fmla="*/ 2133246 w 2781805"/>
              <a:gd name="connsiteY23" fmla="*/ 202710 h 1606680"/>
              <a:gd name="connsiteX24" fmla="*/ 2240402 w 2781805"/>
              <a:gd name="connsiteY24" fmla="*/ 97935 h 1606680"/>
              <a:gd name="connsiteX25" fmla="*/ 2290408 w 2781805"/>
              <a:gd name="connsiteY25" fmla="*/ 305 h 1606680"/>
              <a:gd name="connsiteX26" fmla="*/ 2254690 w 2781805"/>
              <a:gd name="connsiteY26" fmla="*/ 114604 h 1606680"/>
              <a:gd name="connsiteX27" fmla="*/ 2180872 w 2781805"/>
              <a:gd name="connsiteY27" fmla="*/ 193186 h 1606680"/>
              <a:gd name="connsiteX28" fmla="*/ 2349941 w 2781805"/>
              <a:gd name="connsiteY28" fmla="*/ 257480 h 1606680"/>
              <a:gd name="connsiteX29" fmla="*/ 2752371 w 2781805"/>
              <a:gd name="connsiteY29" fmla="*/ 205092 h 1606680"/>
              <a:gd name="connsiteX30" fmla="*/ 2715142 w 2781805"/>
              <a:gd name="connsiteY30" fmla="*/ 559163 h 1606680"/>
              <a:gd name="connsiteX31" fmla="*/ 2647597 w 2781805"/>
              <a:gd name="connsiteY31" fmla="*/ 967092 h 1606680"/>
              <a:gd name="connsiteX32" fmla="*/ 1825731 w 2781805"/>
              <a:gd name="connsiteY32" fmla="*/ 1573012 h 1606680"/>
              <a:gd name="connsiteX33" fmla="*/ 1430778 w 2781805"/>
              <a:gd name="connsiteY33" fmla="*/ 1457630 h 1606680"/>
              <a:gd name="connsiteX34" fmla="*/ 816416 w 2781805"/>
              <a:gd name="connsiteY34" fmla="*/ 859936 h 1606680"/>
              <a:gd name="connsiteX35" fmla="*/ 806891 w 2781805"/>
              <a:gd name="connsiteY35" fmla="*/ 786117 h 1606680"/>
              <a:gd name="connsiteX36" fmla="*/ 26682 w 2781805"/>
              <a:gd name="connsiteY36" fmla="*/ 1047319 h 1606680"/>
              <a:gd name="connsiteX0" fmla="*/ 26682 w 2781805"/>
              <a:gd name="connsiteY0" fmla="*/ 1047319 h 1599754"/>
              <a:gd name="connsiteX1" fmla="*/ 175859 w 2781805"/>
              <a:gd name="connsiteY1" fmla="*/ 836124 h 1599754"/>
              <a:gd name="connsiteX2" fmla="*/ 121091 w 2781805"/>
              <a:gd name="connsiteY2" fmla="*/ 657530 h 1599754"/>
              <a:gd name="connsiteX3" fmla="*/ 183003 w 2781805"/>
              <a:gd name="connsiteY3" fmla="*/ 590855 h 1599754"/>
              <a:gd name="connsiteX4" fmla="*/ 161572 w 2781805"/>
              <a:gd name="connsiteY4" fmla="*/ 224142 h 1599754"/>
              <a:gd name="connsiteX5" fmla="*/ 344928 w 2781805"/>
              <a:gd name="connsiteY5" fmla="*/ 364636 h 1599754"/>
              <a:gd name="connsiteX6" fmla="*/ 518759 w 2781805"/>
              <a:gd name="connsiteY6" fmla="*/ 250336 h 1599754"/>
              <a:gd name="connsiteX7" fmla="*/ 640203 w 2781805"/>
              <a:gd name="connsiteY7" fmla="*/ 495605 h 1599754"/>
              <a:gd name="connsiteX8" fmla="*/ 904522 w 2781805"/>
              <a:gd name="connsiteY8" fmla="*/ 562280 h 1599754"/>
              <a:gd name="connsiteX9" fmla="*/ 980723 w 2781805"/>
              <a:gd name="connsiteY9" fmla="*/ 426549 h 1599754"/>
              <a:gd name="connsiteX10" fmla="*/ 880709 w 2781805"/>
              <a:gd name="connsiteY10" fmla="*/ 417024 h 1599754"/>
              <a:gd name="connsiteX11" fmla="*/ 868803 w 2781805"/>
              <a:gd name="connsiteY11" fmla="*/ 357491 h 1599754"/>
              <a:gd name="connsiteX12" fmla="*/ 1202178 w 2781805"/>
              <a:gd name="connsiteY12" fmla="*/ 340823 h 1599754"/>
              <a:gd name="connsiteX13" fmla="*/ 1516168 w 2781805"/>
              <a:gd name="connsiteY13" fmla="*/ 250164 h 1599754"/>
              <a:gd name="connsiteX14" fmla="*/ 1656997 w 2781805"/>
              <a:gd name="connsiteY14" fmla="*/ 188423 h 1599754"/>
              <a:gd name="connsiteX15" fmla="*/ 1811778 w 2781805"/>
              <a:gd name="connsiteY15" fmla="*/ 183660 h 1599754"/>
              <a:gd name="connsiteX16" fmla="*/ 1883216 w 2781805"/>
              <a:gd name="connsiteY16" fmla="*/ 309866 h 1599754"/>
              <a:gd name="connsiteX17" fmla="*/ 2045141 w 2781805"/>
              <a:gd name="connsiteY17" fmla="*/ 271766 h 1599754"/>
              <a:gd name="connsiteX18" fmla="*/ 1949891 w 2781805"/>
              <a:gd name="connsiteY18" fmla="*/ 359873 h 1599754"/>
              <a:gd name="connsiteX19" fmla="*/ 2064191 w 2781805"/>
              <a:gd name="connsiteY19" fmla="*/ 331298 h 1599754"/>
              <a:gd name="connsiteX20" fmla="*/ 2159440 w 2781805"/>
              <a:gd name="connsiteY20" fmla="*/ 271766 h 1599754"/>
              <a:gd name="connsiteX21" fmla="*/ 2083241 w 2781805"/>
              <a:gd name="connsiteY21" fmla="*/ 264623 h 1599754"/>
              <a:gd name="connsiteX22" fmla="*/ 2083241 w 2781805"/>
              <a:gd name="connsiteY22" fmla="*/ 202710 h 1599754"/>
              <a:gd name="connsiteX23" fmla="*/ 2133246 w 2781805"/>
              <a:gd name="connsiteY23" fmla="*/ 202710 h 1599754"/>
              <a:gd name="connsiteX24" fmla="*/ 2240402 w 2781805"/>
              <a:gd name="connsiteY24" fmla="*/ 97935 h 1599754"/>
              <a:gd name="connsiteX25" fmla="*/ 2290408 w 2781805"/>
              <a:gd name="connsiteY25" fmla="*/ 305 h 1599754"/>
              <a:gd name="connsiteX26" fmla="*/ 2254690 w 2781805"/>
              <a:gd name="connsiteY26" fmla="*/ 114604 h 1599754"/>
              <a:gd name="connsiteX27" fmla="*/ 2180872 w 2781805"/>
              <a:gd name="connsiteY27" fmla="*/ 193186 h 1599754"/>
              <a:gd name="connsiteX28" fmla="*/ 2349941 w 2781805"/>
              <a:gd name="connsiteY28" fmla="*/ 257480 h 1599754"/>
              <a:gd name="connsiteX29" fmla="*/ 2752371 w 2781805"/>
              <a:gd name="connsiteY29" fmla="*/ 205092 h 1599754"/>
              <a:gd name="connsiteX30" fmla="*/ 2715142 w 2781805"/>
              <a:gd name="connsiteY30" fmla="*/ 559163 h 1599754"/>
              <a:gd name="connsiteX31" fmla="*/ 2647597 w 2781805"/>
              <a:gd name="connsiteY31" fmla="*/ 967092 h 1599754"/>
              <a:gd name="connsiteX32" fmla="*/ 2292791 w 2781805"/>
              <a:gd name="connsiteY32" fmla="*/ 1062342 h 1599754"/>
              <a:gd name="connsiteX33" fmla="*/ 1825731 w 2781805"/>
              <a:gd name="connsiteY33" fmla="*/ 1573012 h 1599754"/>
              <a:gd name="connsiteX34" fmla="*/ 1430778 w 2781805"/>
              <a:gd name="connsiteY34" fmla="*/ 1457630 h 1599754"/>
              <a:gd name="connsiteX35" fmla="*/ 816416 w 2781805"/>
              <a:gd name="connsiteY35" fmla="*/ 859936 h 1599754"/>
              <a:gd name="connsiteX36" fmla="*/ 806891 w 2781805"/>
              <a:gd name="connsiteY36" fmla="*/ 786117 h 1599754"/>
              <a:gd name="connsiteX37" fmla="*/ 26682 w 2781805"/>
              <a:gd name="connsiteY37" fmla="*/ 1047319 h 1599754"/>
              <a:gd name="connsiteX0" fmla="*/ 26682 w 2781805"/>
              <a:gd name="connsiteY0" fmla="*/ 1047319 h 1593564"/>
              <a:gd name="connsiteX1" fmla="*/ 175859 w 2781805"/>
              <a:gd name="connsiteY1" fmla="*/ 836124 h 1593564"/>
              <a:gd name="connsiteX2" fmla="*/ 121091 w 2781805"/>
              <a:gd name="connsiteY2" fmla="*/ 657530 h 1593564"/>
              <a:gd name="connsiteX3" fmla="*/ 183003 w 2781805"/>
              <a:gd name="connsiteY3" fmla="*/ 590855 h 1593564"/>
              <a:gd name="connsiteX4" fmla="*/ 161572 w 2781805"/>
              <a:gd name="connsiteY4" fmla="*/ 224142 h 1593564"/>
              <a:gd name="connsiteX5" fmla="*/ 344928 w 2781805"/>
              <a:gd name="connsiteY5" fmla="*/ 364636 h 1593564"/>
              <a:gd name="connsiteX6" fmla="*/ 518759 w 2781805"/>
              <a:gd name="connsiteY6" fmla="*/ 250336 h 1593564"/>
              <a:gd name="connsiteX7" fmla="*/ 640203 w 2781805"/>
              <a:gd name="connsiteY7" fmla="*/ 495605 h 1593564"/>
              <a:gd name="connsiteX8" fmla="*/ 904522 w 2781805"/>
              <a:gd name="connsiteY8" fmla="*/ 562280 h 1593564"/>
              <a:gd name="connsiteX9" fmla="*/ 980723 w 2781805"/>
              <a:gd name="connsiteY9" fmla="*/ 426549 h 1593564"/>
              <a:gd name="connsiteX10" fmla="*/ 880709 w 2781805"/>
              <a:gd name="connsiteY10" fmla="*/ 417024 h 1593564"/>
              <a:gd name="connsiteX11" fmla="*/ 868803 w 2781805"/>
              <a:gd name="connsiteY11" fmla="*/ 357491 h 1593564"/>
              <a:gd name="connsiteX12" fmla="*/ 1202178 w 2781805"/>
              <a:gd name="connsiteY12" fmla="*/ 340823 h 1593564"/>
              <a:gd name="connsiteX13" fmla="*/ 1516168 w 2781805"/>
              <a:gd name="connsiteY13" fmla="*/ 250164 h 1593564"/>
              <a:gd name="connsiteX14" fmla="*/ 1656997 w 2781805"/>
              <a:gd name="connsiteY14" fmla="*/ 188423 h 1593564"/>
              <a:gd name="connsiteX15" fmla="*/ 1811778 w 2781805"/>
              <a:gd name="connsiteY15" fmla="*/ 183660 h 1593564"/>
              <a:gd name="connsiteX16" fmla="*/ 1883216 w 2781805"/>
              <a:gd name="connsiteY16" fmla="*/ 309866 h 1593564"/>
              <a:gd name="connsiteX17" fmla="*/ 2045141 w 2781805"/>
              <a:gd name="connsiteY17" fmla="*/ 271766 h 1593564"/>
              <a:gd name="connsiteX18" fmla="*/ 1949891 w 2781805"/>
              <a:gd name="connsiteY18" fmla="*/ 359873 h 1593564"/>
              <a:gd name="connsiteX19" fmla="*/ 2064191 w 2781805"/>
              <a:gd name="connsiteY19" fmla="*/ 331298 h 1593564"/>
              <a:gd name="connsiteX20" fmla="*/ 2159440 w 2781805"/>
              <a:gd name="connsiteY20" fmla="*/ 271766 h 1593564"/>
              <a:gd name="connsiteX21" fmla="*/ 2083241 w 2781805"/>
              <a:gd name="connsiteY21" fmla="*/ 264623 h 1593564"/>
              <a:gd name="connsiteX22" fmla="*/ 2083241 w 2781805"/>
              <a:gd name="connsiteY22" fmla="*/ 202710 h 1593564"/>
              <a:gd name="connsiteX23" fmla="*/ 2133246 w 2781805"/>
              <a:gd name="connsiteY23" fmla="*/ 202710 h 1593564"/>
              <a:gd name="connsiteX24" fmla="*/ 2240402 w 2781805"/>
              <a:gd name="connsiteY24" fmla="*/ 97935 h 1593564"/>
              <a:gd name="connsiteX25" fmla="*/ 2290408 w 2781805"/>
              <a:gd name="connsiteY25" fmla="*/ 305 h 1593564"/>
              <a:gd name="connsiteX26" fmla="*/ 2254690 w 2781805"/>
              <a:gd name="connsiteY26" fmla="*/ 114604 h 1593564"/>
              <a:gd name="connsiteX27" fmla="*/ 2180872 w 2781805"/>
              <a:gd name="connsiteY27" fmla="*/ 193186 h 1593564"/>
              <a:gd name="connsiteX28" fmla="*/ 2349941 w 2781805"/>
              <a:gd name="connsiteY28" fmla="*/ 257480 h 1593564"/>
              <a:gd name="connsiteX29" fmla="*/ 2752371 w 2781805"/>
              <a:gd name="connsiteY29" fmla="*/ 205092 h 1593564"/>
              <a:gd name="connsiteX30" fmla="*/ 2715142 w 2781805"/>
              <a:gd name="connsiteY30" fmla="*/ 559163 h 1593564"/>
              <a:gd name="connsiteX31" fmla="*/ 2647597 w 2781805"/>
              <a:gd name="connsiteY31" fmla="*/ 967092 h 1593564"/>
              <a:gd name="connsiteX32" fmla="*/ 2292791 w 2781805"/>
              <a:gd name="connsiteY32" fmla="*/ 1062342 h 1593564"/>
              <a:gd name="connsiteX33" fmla="*/ 2059428 w 2781805"/>
              <a:gd name="connsiteY33" fmla="*/ 1148067 h 1593564"/>
              <a:gd name="connsiteX34" fmla="*/ 1825731 w 2781805"/>
              <a:gd name="connsiteY34" fmla="*/ 1573012 h 1593564"/>
              <a:gd name="connsiteX35" fmla="*/ 1430778 w 2781805"/>
              <a:gd name="connsiteY35" fmla="*/ 1457630 h 1593564"/>
              <a:gd name="connsiteX36" fmla="*/ 816416 w 2781805"/>
              <a:gd name="connsiteY36" fmla="*/ 859936 h 1593564"/>
              <a:gd name="connsiteX37" fmla="*/ 806891 w 2781805"/>
              <a:gd name="connsiteY37" fmla="*/ 786117 h 1593564"/>
              <a:gd name="connsiteX38" fmla="*/ 26682 w 2781805"/>
              <a:gd name="connsiteY38" fmla="*/ 1047319 h 1593564"/>
              <a:gd name="connsiteX0" fmla="*/ 26682 w 2781805"/>
              <a:gd name="connsiteY0" fmla="*/ 1047319 h 1579347"/>
              <a:gd name="connsiteX1" fmla="*/ 175859 w 2781805"/>
              <a:gd name="connsiteY1" fmla="*/ 836124 h 1579347"/>
              <a:gd name="connsiteX2" fmla="*/ 121091 w 2781805"/>
              <a:gd name="connsiteY2" fmla="*/ 657530 h 1579347"/>
              <a:gd name="connsiteX3" fmla="*/ 183003 w 2781805"/>
              <a:gd name="connsiteY3" fmla="*/ 590855 h 1579347"/>
              <a:gd name="connsiteX4" fmla="*/ 161572 w 2781805"/>
              <a:gd name="connsiteY4" fmla="*/ 224142 h 1579347"/>
              <a:gd name="connsiteX5" fmla="*/ 344928 w 2781805"/>
              <a:gd name="connsiteY5" fmla="*/ 364636 h 1579347"/>
              <a:gd name="connsiteX6" fmla="*/ 518759 w 2781805"/>
              <a:gd name="connsiteY6" fmla="*/ 250336 h 1579347"/>
              <a:gd name="connsiteX7" fmla="*/ 640203 w 2781805"/>
              <a:gd name="connsiteY7" fmla="*/ 495605 h 1579347"/>
              <a:gd name="connsiteX8" fmla="*/ 904522 w 2781805"/>
              <a:gd name="connsiteY8" fmla="*/ 562280 h 1579347"/>
              <a:gd name="connsiteX9" fmla="*/ 980723 w 2781805"/>
              <a:gd name="connsiteY9" fmla="*/ 426549 h 1579347"/>
              <a:gd name="connsiteX10" fmla="*/ 880709 w 2781805"/>
              <a:gd name="connsiteY10" fmla="*/ 417024 h 1579347"/>
              <a:gd name="connsiteX11" fmla="*/ 868803 w 2781805"/>
              <a:gd name="connsiteY11" fmla="*/ 357491 h 1579347"/>
              <a:gd name="connsiteX12" fmla="*/ 1202178 w 2781805"/>
              <a:gd name="connsiteY12" fmla="*/ 340823 h 1579347"/>
              <a:gd name="connsiteX13" fmla="*/ 1516168 w 2781805"/>
              <a:gd name="connsiteY13" fmla="*/ 250164 h 1579347"/>
              <a:gd name="connsiteX14" fmla="*/ 1656997 w 2781805"/>
              <a:gd name="connsiteY14" fmla="*/ 188423 h 1579347"/>
              <a:gd name="connsiteX15" fmla="*/ 1811778 w 2781805"/>
              <a:gd name="connsiteY15" fmla="*/ 183660 h 1579347"/>
              <a:gd name="connsiteX16" fmla="*/ 1883216 w 2781805"/>
              <a:gd name="connsiteY16" fmla="*/ 309866 h 1579347"/>
              <a:gd name="connsiteX17" fmla="*/ 2045141 w 2781805"/>
              <a:gd name="connsiteY17" fmla="*/ 271766 h 1579347"/>
              <a:gd name="connsiteX18" fmla="*/ 1949891 w 2781805"/>
              <a:gd name="connsiteY18" fmla="*/ 359873 h 1579347"/>
              <a:gd name="connsiteX19" fmla="*/ 2064191 w 2781805"/>
              <a:gd name="connsiteY19" fmla="*/ 331298 h 1579347"/>
              <a:gd name="connsiteX20" fmla="*/ 2159440 w 2781805"/>
              <a:gd name="connsiteY20" fmla="*/ 271766 h 1579347"/>
              <a:gd name="connsiteX21" fmla="*/ 2083241 w 2781805"/>
              <a:gd name="connsiteY21" fmla="*/ 264623 h 1579347"/>
              <a:gd name="connsiteX22" fmla="*/ 2083241 w 2781805"/>
              <a:gd name="connsiteY22" fmla="*/ 202710 h 1579347"/>
              <a:gd name="connsiteX23" fmla="*/ 2133246 w 2781805"/>
              <a:gd name="connsiteY23" fmla="*/ 202710 h 1579347"/>
              <a:gd name="connsiteX24" fmla="*/ 2240402 w 2781805"/>
              <a:gd name="connsiteY24" fmla="*/ 97935 h 1579347"/>
              <a:gd name="connsiteX25" fmla="*/ 2290408 w 2781805"/>
              <a:gd name="connsiteY25" fmla="*/ 305 h 1579347"/>
              <a:gd name="connsiteX26" fmla="*/ 2254690 w 2781805"/>
              <a:gd name="connsiteY26" fmla="*/ 114604 h 1579347"/>
              <a:gd name="connsiteX27" fmla="*/ 2180872 w 2781805"/>
              <a:gd name="connsiteY27" fmla="*/ 193186 h 1579347"/>
              <a:gd name="connsiteX28" fmla="*/ 2349941 w 2781805"/>
              <a:gd name="connsiteY28" fmla="*/ 257480 h 1579347"/>
              <a:gd name="connsiteX29" fmla="*/ 2752371 w 2781805"/>
              <a:gd name="connsiteY29" fmla="*/ 205092 h 1579347"/>
              <a:gd name="connsiteX30" fmla="*/ 2715142 w 2781805"/>
              <a:gd name="connsiteY30" fmla="*/ 559163 h 1579347"/>
              <a:gd name="connsiteX31" fmla="*/ 2647597 w 2781805"/>
              <a:gd name="connsiteY31" fmla="*/ 967092 h 1579347"/>
              <a:gd name="connsiteX32" fmla="*/ 2292791 w 2781805"/>
              <a:gd name="connsiteY32" fmla="*/ 1062342 h 1579347"/>
              <a:gd name="connsiteX33" fmla="*/ 2059428 w 2781805"/>
              <a:gd name="connsiteY33" fmla="*/ 1148067 h 1579347"/>
              <a:gd name="connsiteX34" fmla="*/ 2030853 w 2781805"/>
              <a:gd name="connsiteY34" fmla="*/ 1350474 h 1579347"/>
              <a:gd name="connsiteX35" fmla="*/ 1825731 w 2781805"/>
              <a:gd name="connsiteY35" fmla="*/ 1573012 h 1579347"/>
              <a:gd name="connsiteX36" fmla="*/ 1430778 w 2781805"/>
              <a:gd name="connsiteY36" fmla="*/ 1457630 h 1579347"/>
              <a:gd name="connsiteX37" fmla="*/ 816416 w 2781805"/>
              <a:gd name="connsiteY37" fmla="*/ 859936 h 1579347"/>
              <a:gd name="connsiteX38" fmla="*/ 806891 w 2781805"/>
              <a:gd name="connsiteY38" fmla="*/ 786117 h 1579347"/>
              <a:gd name="connsiteX39" fmla="*/ 26682 w 2781805"/>
              <a:gd name="connsiteY39" fmla="*/ 1047319 h 1579347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292791 w 2781805"/>
              <a:gd name="connsiteY32" fmla="*/ 1062342 h 1573281"/>
              <a:gd name="connsiteX33" fmla="*/ 2059428 w 2781805"/>
              <a:gd name="connsiteY33" fmla="*/ 1148067 h 1573281"/>
              <a:gd name="connsiteX34" fmla="*/ 2030853 w 2781805"/>
              <a:gd name="connsiteY34" fmla="*/ 1350474 h 1573281"/>
              <a:gd name="connsiteX35" fmla="*/ 1937984 w 2781805"/>
              <a:gd name="connsiteY35" fmla="*/ 1450487 h 1573281"/>
              <a:gd name="connsiteX36" fmla="*/ 1825731 w 2781805"/>
              <a:gd name="connsiteY36" fmla="*/ 1573012 h 1573281"/>
              <a:gd name="connsiteX37" fmla="*/ 1430778 w 2781805"/>
              <a:gd name="connsiteY37" fmla="*/ 1457630 h 1573281"/>
              <a:gd name="connsiteX38" fmla="*/ 816416 w 2781805"/>
              <a:gd name="connsiteY38" fmla="*/ 859936 h 1573281"/>
              <a:gd name="connsiteX39" fmla="*/ 806891 w 2781805"/>
              <a:gd name="connsiteY39" fmla="*/ 786117 h 1573281"/>
              <a:gd name="connsiteX40" fmla="*/ 26682 w 2781805"/>
              <a:gd name="connsiteY40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292791 w 2781805"/>
              <a:gd name="connsiteY32" fmla="*/ 1062342 h 1573281"/>
              <a:gd name="connsiteX33" fmla="*/ 2059428 w 2781805"/>
              <a:gd name="connsiteY33" fmla="*/ 1148067 h 1573281"/>
              <a:gd name="connsiteX34" fmla="*/ 1971322 w 2781805"/>
              <a:gd name="connsiteY34" fmla="*/ 1309993 h 1573281"/>
              <a:gd name="connsiteX35" fmla="*/ 2030853 w 2781805"/>
              <a:gd name="connsiteY35" fmla="*/ 1350474 h 1573281"/>
              <a:gd name="connsiteX36" fmla="*/ 1937984 w 2781805"/>
              <a:gd name="connsiteY36" fmla="*/ 1450487 h 1573281"/>
              <a:gd name="connsiteX37" fmla="*/ 1825731 w 2781805"/>
              <a:gd name="connsiteY37" fmla="*/ 1573012 h 1573281"/>
              <a:gd name="connsiteX38" fmla="*/ 1430778 w 2781805"/>
              <a:gd name="connsiteY38" fmla="*/ 1457630 h 1573281"/>
              <a:gd name="connsiteX39" fmla="*/ 816416 w 2781805"/>
              <a:gd name="connsiteY39" fmla="*/ 859936 h 1573281"/>
              <a:gd name="connsiteX40" fmla="*/ 806891 w 2781805"/>
              <a:gd name="connsiteY40" fmla="*/ 786117 h 1573281"/>
              <a:gd name="connsiteX41" fmla="*/ 26682 w 2781805"/>
              <a:gd name="connsiteY41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292791 w 2781805"/>
              <a:gd name="connsiteY33" fmla="*/ 1062342 h 1573281"/>
              <a:gd name="connsiteX34" fmla="*/ 2059428 w 2781805"/>
              <a:gd name="connsiteY34" fmla="*/ 1148067 h 1573281"/>
              <a:gd name="connsiteX35" fmla="*/ 1971322 w 2781805"/>
              <a:gd name="connsiteY35" fmla="*/ 1309993 h 1573281"/>
              <a:gd name="connsiteX36" fmla="*/ 2030853 w 2781805"/>
              <a:gd name="connsiteY36" fmla="*/ 1350474 h 1573281"/>
              <a:gd name="connsiteX37" fmla="*/ 1937984 w 2781805"/>
              <a:gd name="connsiteY37" fmla="*/ 1450487 h 1573281"/>
              <a:gd name="connsiteX38" fmla="*/ 1825731 w 2781805"/>
              <a:gd name="connsiteY38" fmla="*/ 1573012 h 1573281"/>
              <a:gd name="connsiteX39" fmla="*/ 1430778 w 2781805"/>
              <a:gd name="connsiteY39" fmla="*/ 1457630 h 1573281"/>
              <a:gd name="connsiteX40" fmla="*/ 816416 w 2781805"/>
              <a:gd name="connsiteY40" fmla="*/ 859936 h 1573281"/>
              <a:gd name="connsiteX41" fmla="*/ 806891 w 2781805"/>
              <a:gd name="connsiteY41" fmla="*/ 786117 h 1573281"/>
              <a:gd name="connsiteX42" fmla="*/ 26682 w 2781805"/>
              <a:gd name="connsiteY42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314222 w 2781805"/>
              <a:gd name="connsiteY33" fmla="*/ 926612 h 1573281"/>
              <a:gd name="connsiteX34" fmla="*/ 2292791 w 2781805"/>
              <a:gd name="connsiteY34" fmla="*/ 1062342 h 1573281"/>
              <a:gd name="connsiteX35" fmla="*/ 2059428 w 2781805"/>
              <a:gd name="connsiteY35" fmla="*/ 1148067 h 1573281"/>
              <a:gd name="connsiteX36" fmla="*/ 1971322 w 2781805"/>
              <a:gd name="connsiteY36" fmla="*/ 1309993 h 1573281"/>
              <a:gd name="connsiteX37" fmla="*/ 2030853 w 2781805"/>
              <a:gd name="connsiteY37" fmla="*/ 1350474 h 1573281"/>
              <a:gd name="connsiteX38" fmla="*/ 1937984 w 2781805"/>
              <a:gd name="connsiteY38" fmla="*/ 1450487 h 1573281"/>
              <a:gd name="connsiteX39" fmla="*/ 1825731 w 2781805"/>
              <a:gd name="connsiteY39" fmla="*/ 1573012 h 1573281"/>
              <a:gd name="connsiteX40" fmla="*/ 1430778 w 2781805"/>
              <a:gd name="connsiteY40" fmla="*/ 1457630 h 1573281"/>
              <a:gd name="connsiteX41" fmla="*/ 816416 w 2781805"/>
              <a:gd name="connsiteY41" fmla="*/ 859936 h 1573281"/>
              <a:gd name="connsiteX42" fmla="*/ 806891 w 2781805"/>
              <a:gd name="connsiteY42" fmla="*/ 786117 h 1573281"/>
              <a:gd name="connsiteX43" fmla="*/ 26682 w 2781805"/>
              <a:gd name="connsiteY43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314222 w 2781805"/>
              <a:gd name="connsiteY33" fmla="*/ 926612 h 1573281"/>
              <a:gd name="connsiteX34" fmla="*/ 2292791 w 2781805"/>
              <a:gd name="connsiteY34" fmla="*/ 1062342 h 1573281"/>
              <a:gd name="connsiteX35" fmla="*/ 2059428 w 2781805"/>
              <a:gd name="connsiteY35" fmla="*/ 1148067 h 1573281"/>
              <a:gd name="connsiteX36" fmla="*/ 2037997 w 2781805"/>
              <a:gd name="connsiteY36" fmla="*/ 1238556 h 1573281"/>
              <a:gd name="connsiteX37" fmla="*/ 1971322 w 2781805"/>
              <a:gd name="connsiteY37" fmla="*/ 1309993 h 1573281"/>
              <a:gd name="connsiteX38" fmla="*/ 2030853 w 2781805"/>
              <a:gd name="connsiteY38" fmla="*/ 1350474 h 1573281"/>
              <a:gd name="connsiteX39" fmla="*/ 1937984 w 2781805"/>
              <a:gd name="connsiteY39" fmla="*/ 1450487 h 1573281"/>
              <a:gd name="connsiteX40" fmla="*/ 1825731 w 2781805"/>
              <a:gd name="connsiteY40" fmla="*/ 1573012 h 1573281"/>
              <a:gd name="connsiteX41" fmla="*/ 1430778 w 2781805"/>
              <a:gd name="connsiteY41" fmla="*/ 1457630 h 1573281"/>
              <a:gd name="connsiteX42" fmla="*/ 816416 w 2781805"/>
              <a:gd name="connsiteY42" fmla="*/ 859936 h 1573281"/>
              <a:gd name="connsiteX43" fmla="*/ 806891 w 2781805"/>
              <a:gd name="connsiteY43" fmla="*/ 786117 h 1573281"/>
              <a:gd name="connsiteX44" fmla="*/ 26682 w 2781805"/>
              <a:gd name="connsiteY44" fmla="*/ 1047319 h 1573281"/>
              <a:gd name="connsiteX0" fmla="*/ 26682 w 2781805"/>
              <a:gd name="connsiteY0" fmla="*/ 1047319 h 1574014"/>
              <a:gd name="connsiteX1" fmla="*/ 175859 w 2781805"/>
              <a:gd name="connsiteY1" fmla="*/ 836124 h 1574014"/>
              <a:gd name="connsiteX2" fmla="*/ 121091 w 2781805"/>
              <a:gd name="connsiteY2" fmla="*/ 657530 h 1574014"/>
              <a:gd name="connsiteX3" fmla="*/ 183003 w 2781805"/>
              <a:gd name="connsiteY3" fmla="*/ 590855 h 1574014"/>
              <a:gd name="connsiteX4" fmla="*/ 161572 w 2781805"/>
              <a:gd name="connsiteY4" fmla="*/ 224142 h 1574014"/>
              <a:gd name="connsiteX5" fmla="*/ 344928 w 2781805"/>
              <a:gd name="connsiteY5" fmla="*/ 364636 h 1574014"/>
              <a:gd name="connsiteX6" fmla="*/ 518759 w 2781805"/>
              <a:gd name="connsiteY6" fmla="*/ 250336 h 1574014"/>
              <a:gd name="connsiteX7" fmla="*/ 640203 w 2781805"/>
              <a:gd name="connsiteY7" fmla="*/ 495605 h 1574014"/>
              <a:gd name="connsiteX8" fmla="*/ 904522 w 2781805"/>
              <a:gd name="connsiteY8" fmla="*/ 562280 h 1574014"/>
              <a:gd name="connsiteX9" fmla="*/ 980723 w 2781805"/>
              <a:gd name="connsiteY9" fmla="*/ 426549 h 1574014"/>
              <a:gd name="connsiteX10" fmla="*/ 880709 w 2781805"/>
              <a:gd name="connsiteY10" fmla="*/ 417024 h 1574014"/>
              <a:gd name="connsiteX11" fmla="*/ 868803 w 2781805"/>
              <a:gd name="connsiteY11" fmla="*/ 357491 h 1574014"/>
              <a:gd name="connsiteX12" fmla="*/ 1202178 w 2781805"/>
              <a:gd name="connsiteY12" fmla="*/ 340823 h 1574014"/>
              <a:gd name="connsiteX13" fmla="*/ 1516168 w 2781805"/>
              <a:gd name="connsiteY13" fmla="*/ 250164 h 1574014"/>
              <a:gd name="connsiteX14" fmla="*/ 1656997 w 2781805"/>
              <a:gd name="connsiteY14" fmla="*/ 188423 h 1574014"/>
              <a:gd name="connsiteX15" fmla="*/ 1811778 w 2781805"/>
              <a:gd name="connsiteY15" fmla="*/ 183660 h 1574014"/>
              <a:gd name="connsiteX16" fmla="*/ 1883216 w 2781805"/>
              <a:gd name="connsiteY16" fmla="*/ 309866 h 1574014"/>
              <a:gd name="connsiteX17" fmla="*/ 2045141 w 2781805"/>
              <a:gd name="connsiteY17" fmla="*/ 271766 h 1574014"/>
              <a:gd name="connsiteX18" fmla="*/ 1949891 w 2781805"/>
              <a:gd name="connsiteY18" fmla="*/ 359873 h 1574014"/>
              <a:gd name="connsiteX19" fmla="*/ 2064191 w 2781805"/>
              <a:gd name="connsiteY19" fmla="*/ 331298 h 1574014"/>
              <a:gd name="connsiteX20" fmla="*/ 2159440 w 2781805"/>
              <a:gd name="connsiteY20" fmla="*/ 271766 h 1574014"/>
              <a:gd name="connsiteX21" fmla="*/ 2083241 w 2781805"/>
              <a:gd name="connsiteY21" fmla="*/ 264623 h 1574014"/>
              <a:gd name="connsiteX22" fmla="*/ 2083241 w 2781805"/>
              <a:gd name="connsiteY22" fmla="*/ 202710 h 1574014"/>
              <a:gd name="connsiteX23" fmla="*/ 2133246 w 2781805"/>
              <a:gd name="connsiteY23" fmla="*/ 202710 h 1574014"/>
              <a:gd name="connsiteX24" fmla="*/ 2240402 w 2781805"/>
              <a:gd name="connsiteY24" fmla="*/ 97935 h 1574014"/>
              <a:gd name="connsiteX25" fmla="*/ 2290408 w 2781805"/>
              <a:gd name="connsiteY25" fmla="*/ 305 h 1574014"/>
              <a:gd name="connsiteX26" fmla="*/ 2254690 w 2781805"/>
              <a:gd name="connsiteY26" fmla="*/ 114604 h 1574014"/>
              <a:gd name="connsiteX27" fmla="*/ 2180872 w 2781805"/>
              <a:gd name="connsiteY27" fmla="*/ 193186 h 1574014"/>
              <a:gd name="connsiteX28" fmla="*/ 2349941 w 2781805"/>
              <a:gd name="connsiteY28" fmla="*/ 257480 h 1574014"/>
              <a:gd name="connsiteX29" fmla="*/ 2752371 w 2781805"/>
              <a:gd name="connsiteY29" fmla="*/ 205092 h 1574014"/>
              <a:gd name="connsiteX30" fmla="*/ 2715142 w 2781805"/>
              <a:gd name="connsiteY30" fmla="*/ 559163 h 1574014"/>
              <a:gd name="connsiteX31" fmla="*/ 2647597 w 2781805"/>
              <a:gd name="connsiteY31" fmla="*/ 967092 h 1574014"/>
              <a:gd name="connsiteX32" fmla="*/ 2478528 w 2781805"/>
              <a:gd name="connsiteY32" fmla="*/ 869462 h 1574014"/>
              <a:gd name="connsiteX33" fmla="*/ 2314222 w 2781805"/>
              <a:gd name="connsiteY33" fmla="*/ 926612 h 1574014"/>
              <a:gd name="connsiteX34" fmla="*/ 2292791 w 2781805"/>
              <a:gd name="connsiteY34" fmla="*/ 1062342 h 1574014"/>
              <a:gd name="connsiteX35" fmla="*/ 2059428 w 2781805"/>
              <a:gd name="connsiteY35" fmla="*/ 1148067 h 1574014"/>
              <a:gd name="connsiteX36" fmla="*/ 2037997 w 2781805"/>
              <a:gd name="connsiteY36" fmla="*/ 1238556 h 1574014"/>
              <a:gd name="connsiteX37" fmla="*/ 1971322 w 2781805"/>
              <a:gd name="connsiteY37" fmla="*/ 1309993 h 1574014"/>
              <a:gd name="connsiteX38" fmla="*/ 2030853 w 2781805"/>
              <a:gd name="connsiteY38" fmla="*/ 1350474 h 1574014"/>
              <a:gd name="connsiteX39" fmla="*/ 1937984 w 2781805"/>
              <a:gd name="connsiteY39" fmla="*/ 1450487 h 1574014"/>
              <a:gd name="connsiteX40" fmla="*/ 1825731 w 2781805"/>
              <a:gd name="connsiteY40" fmla="*/ 1573012 h 1574014"/>
              <a:gd name="connsiteX41" fmla="*/ 1478403 w 2781805"/>
              <a:gd name="connsiteY41" fmla="*/ 1379050 h 1574014"/>
              <a:gd name="connsiteX42" fmla="*/ 1430778 w 2781805"/>
              <a:gd name="connsiteY42" fmla="*/ 1457630 h 1574014"/>
              <a:gd name="connsiteX43" fmla="*/ 816416 w 2781805"/>
              <a:gd name="connsiteY43" fmla="*/ 859936 h 1574014"/>
              <a:gd name="connsiteX44" fmla="*/ 806891 w 2781805"/>
              <a:gd name="connsiteY44" fmla="*/ 786117 h 1574014"/>
              <a:gd name="connsiteX45" fmla="*/ 26682 w 2781805"/>
              <a:gd name="connsiteY45" fmla="*/ 1047319 h 1574014"/>
              <a:gd name="connsiteX0" fmla="*/ 26682 w 2781805"/>
              <a:gd name="connsiteY0" fmla="*/ 1047319 h 1573255"/>
              <a:gd name="connsiteX1" fmla="*/ 175859 w 2781805"/>
              <a:gd name="connsiteY1" fmla="*/ 836124 h 1573255"/>
              <a:gd name="connsiteX2" fmla="*/ 121091 w 2781805"/>
              <a:gd name="connsiteY2" fmla="*/ 657530 h 1573255"/>
              <a:gd name="connsiteX3" fmla="*/ 183003 w 2781805"/>
              <a:gd name="connsiteY3" fmla="*/ 590855 h 1573255"/>
              <a:gd name="connsiteX4" fmla="*/ 161572 w 2781805"/>
              <a:gd name="connsiteY4" fmla="*/ 224142 h 1573255"/>
              <a:gd name="connsiteX5" fmla="*/ 344928 w 2781805"/>
              <a:gd name="connsiteY5" fmla="*/ 364636 h 1573255"/>
              <a:gd name="connsiteX6" fmla="*/ 518759 w 2781805"/>
              <a:gd name="connsiteY6" fmla="*/ 250336 h 1573255"/>
              <a:gd name="connsiteX7" fmla="*/ 640203 w 2781805"/>
              <a:gd name="connsiteY7" fmla="*/ 495605 h 1573255"/>
              <a:gd name="connsiteX8" fmla="*/ 904522 w 2781805"/>
              <a:gd name="connsiteY8" fmla="*/ 562280 h 1573255"/>
              <a:gd name="connsiteX9" fmla="*/ 980723 w 2781805"/>
              <a:gd name="connsiteY9" fmla="*/ 426549 h 1573255"/>
              <a:gd name="connsiteX10" fmla="*/ 880709 w 2781805"/>
              <a:gd name="connsiteY10" fmla="*/ 417024 h 1573255"/>
              <a:gd name="connsiteX11" fmla="*/ 868803 w 2781805"/>
              <a:gd name="connsiteY11" fmla="*/ 357491 h 1573255"/>
              <a:gd name="connsiteX12" fmla="*/ 1202178 w 2781805"/>
              <a:gd name="connsiteY12" fmla="*/ 340823 h 1573255"/>
              <a:gd name="connsiteX13" fmla="*/ 1516168 w 2781805"/>
              <a:gd name="connsiteY13" fmla="*/ 250164 h 1573255"/>
              <a:gd name="connsiteX14" fmla="*/ 1656997 w 2781805"/>
              <a:gd name="connsiteY14" fmla="*/ 188423 h 1573255"/>
              <a:gd name="connsiteX15" fmla="*/ 1811778 w 2781805"/>
              <a:gd name="connsiteY15" fmla="*/ 183660 h 1573255"/>
              <a:gd name="connsiteX16" fmla="*/ 1883216 w 2781805"/>
              <a:gd name="connsiteY16" fmla="*/ 309866 h 1573255"/>
              <a:gd name="connsiteX17" fmla="*/ 2045141 w 2781805"/>
              <a:gd name="connsiteY17" fmla="*/ 271766 h 1573255"/>
              <a:gd name="connsiteX18" fmla="*/ 1949891 w 2781805"/>
              <a:gd name="connsiteY18" fmla="*/ 359873 h 1573255"/>
              <a:gd name="connsiteX19" fmla="*/ 2064191 w 2781805"/>
              <a:gd name="connsiteY19" fmla="*/ 331298 h 1573255"/>
              <a:gd name="connsiteX20" fmla="*/ 2159440 w 2781805"/>
              <a:gd name="connsiteY20" fmla="*/ 271766 h 1573255"/>
              <a:gd name="connsiteX21" fmla="*/ 2083241 w 2781805"/>
              <a:gd name="connsiteY21" fmla="*/ 264623 h 1573255"/>
              <a:gd name="connsiteX22" fmla="*/ 2083241 w 2781805"/>
              <a:gd name="connsiteY22" fmla="*/ 202710 h 1573255"/>
              <a:gd name="connsiteX23" fmla="*/ 2133246 w 2781805"/>
              <a:gd name="connsiteY23" fmla="*/ 202710 h 1573255"/>
              <a:gd name="connsiteX24" fmla="*/ 2240402 w 2781805"/>
              <a:gd name="connsiteY24" fmla="*/ 97935 h 1573255"/>
              <a:gd name="connsiteX25" fmla="*/ 2290408 w 2781805"/>
              <a:gd name="connsiteY25" fmla="*/ 305 h 1573255"/>
              <a:gd name="connsiteX26" fmla="*/ 2254690 w 2781805"/>
              <a:gd name="connsiteY26" fmla="*/ 114604 h 1573255"/>
              <a:gd name="connsiteX27" fmla="*/ 2180872 w 2781805"/>
              <a:gd name="connsiteY27" fmla="*/ 193186 h 1573255"/>
              <a:gd name="connsiteX28" fmla="*/ 2349941 w 2781805"/>
              <a:gd name="connsiteY28" fmla="*/ 257480 h 1573255"/>
              <a:gd name="connsiteX29" fmla="*/ 2752371 w 2781805"/>
              <a:gd name="connsiteY29" fmla="*/ 205092 h 1573255"/>
              <a:gd name="connsiteX30" fmla="*/ 2715142 w 2781805"/>
              <a:gd name="connsiteY30" fmla="*/ 559163 h 1573255"/>
              <a:gd name="connsiteX31" fmla="*/ 2647597 w 2781805"/>
              <a:gd name="connsiteY31" fmla="*/ 967092 h 1573255"/>
              <a:gd name="connsiteX32" fmla="*/ 2478528 w 2781805"/>
              <a:gd name="connsiteY32" fmla="*/ 869462 h 1573255"/>
              <a:gd name="connsiteX33" fmla="*/ 2314222 w 2781805"/>
              <a:gd name="connsiteY33" fmla="*/ 926612 h 1573255"/>
              <a:gd name="connsiteX34" fmla="*/ 2292791 w 2781805"/>
              <a:gd name="connsiteY34" fmla="*/ 1062342 h 1573255"/>
              <a:gd name="connsiteX35" fmla="*/ 2059428 w 2781805"/>
              <a:gd name="connsiteY35" fmla="*/ 1148067 h 1573255"/>
              <a:gd name="connsiteX36" fmla="*/ 2037997 w 2781805"/>
              <a:gd name="connsiteY36" fmla="*/ 1238556 h 1573255"/>
              <a:gd name="connsiteX37" fmla="*/ 1971322 w 2781805"/>
              <a:gd name="connsiteY37" fmla="*/ 1309993 h 1573255"/>
              <a:gd name="connsiteX38" fmla="*/ 2030853 w 2781805"/>
              <a:gd name="connsiteY38" fmla="*/ 1350474 h 1573255"/>
              <a:gd name="connsiteX39" fmla="*/ 1937984 w 2781805"/>
              <a:gd name="connsiteY39" fmla="*/ 1450487 h 1573255"/>
              <a:gd name="connsiteX40" fmla="*/ 1825731 w 2781805"/>
              <a:gd name="connsiteY40" fmla="*/ 1573012 h 1573255"/>
              <a:gd name="connsiteX41" fmla="*/ 1580797 w 2781805"/>
              <a:gd name="connsiteY41" fmla="*/ 1479061 h 1573255"/>
              <a:gd name="connsiteX42" fmla="*/ 1478403 w 2781805"/>
              <a:gd name="connsiteY42" fmla="*/ 1379050 h 1573255"/>
              <a:gd name="connsiteX43" fmla="*/ 1430778 w 2781805"/>
              <a:gd name="connsiteY43" fmla="*/ 1457630 h 1573255"/>
              <a:gd name="connsiteX44" fmla="*/ 816416 w 2781805"/>
              <a:gd name="connsiteY44" fmla="*/ 859936 h 1573255"/>
              <a:gd name="connsiteX45" fmla="*/ 806891 w 2781805"/>
              <a:gd name="connsiteY45" fmla="*/ 786117 h 1573255"/>
              <a:gd name="connsiteX46" fmla="*/ 26682 w 2781805"/>
              <a:gd name="connsiteY46" fmla="*/ 1047319 h 1573255"/>
              <a:gd name="connsiteX0" fmla="*/ 26682 w 2781805"/>
              <a:gd name="connsiteY0" fmla="*/ 1047319 h 1577375"/>
              <a:gd name="connsiteX1" fmla="*/ 175859 w 2781805"/>
              <a:gd name="connsiteY1" fmla="*/ 836124 h 1577375"/>
              <a:gd name="connsiteX2" fmla="*/ 121091 w 2781805"/>
              <a:gd name="connsiteY2" fmla="*/ 657530 h 1577375"/>
              <a:gd name="connsiteX3" fmla="*/ 183003 w 2781805"/>
              <a:gd name="connsiteY3" fmla="*/ 590855 h 1577375"/>
              <a:gd name="connsiteX4" fmla="*/ 161572 w 2781805"/>
              <a:gd name="connsiteY4" fmla="*/ 224142 h 1577375"/>
              <a:gd name="connsiteX5" fmla="*/ 344928 w 2781805"/>
              <a:gd name="connsiteY5" fmla="*/ 364636 h 1577375"/>
              <a:gd name="connsiteX6" fmla="*/ 518759 w 2781805"/>
              <a:gd name="connsiteY6" fmla="*/ 250336 h 1577375"/>
              <a:gd name="connsiteX7" fmla="*/ 640203 w 2781805"/>
              <a:gd name="connsiteY7" fmla="*/ 495605 h 1577375"/>
              <a:gd name="connsiteX8" fmla="*/ 904522 w 2781805"/>
              <a:gd name="connsiteY8" fmla="*/ 562280 h 1577375"/>
              <a:gd name="connsiteX9" fmla="*/ 980723 w 2781805"/>
              <a:gd name="connsiteY9" fmla="*/ 426549 h 1577375"/>
              <a:gd name="connsiteX10" fmla="*/ 880709 w 2781805"/>
              <a:gd name="connsiteY10" fmla="*/ 417024 h 1577375"/>
              <a:gd name="connsiteX11" fmla="*/ 868803 w 2781805"/>
              <a:gd name="connsiteY11" fmla="*/ 357491 h 1577375"/>
              <a:gd name="connsiteX12" fmla="*/ 1202178 w 2781805"/>
              <a:gd name="connsiteY12" fmla="*/ 340823 h 1577375"/>
              <a:gd name="connsiteX13" fmla="*/ 1516168 w 2781805"/>
              <a:gd name="connsiteY13" fmla="*/ 250164 h 1577375"/>
              <a:gd name="connsiteX14" fmla="*/ 1656997 w 2781805"/>
              <a:gd name="connsiteY14" fmla="*/ 188423 h 1577375"/>
              <a:gd name="connsiteX15" fmla="*/ 1811778 w 2781805"/>
              <a:gd name="connsiteY15" fmla="*/ 183660 h 1577375"/>
              <a:gd name="connsiteX16" fmla="*/ 1883216 w 2781805"/>
              <a:gd name="connsiteY16" fmla="*/ 309866 h 1577375"/>
              <a:gd name="connsiteX17" fmla="*/ 2045141 w 2781805"/>
              <a:gd name="connsiteY17" fmla="*/ 271766 h 1577375"/>
              <a:gd name="connsiteX18" fmla="*/ 1949891 w 2781805"/>
              <a:gd name="connsiteY18" fmla="*/ 359873 h 1577375"/>
              <a:gd name="connsiteX19" fmla="*/ 2064191 w 2781805"/>
              <a:gd name="connsiteY19" fmla="*/ 331298 h 1577375"/>
              <a:gd name="connsiteX20" fmla="*/ 2159440 w 2781805"/>
              <a:gd name="connsiteY20" fmla="*/ 271766 h 1577375"/>
              <a:gd name="connsiteX21" fmla="*/ 2083241 w 2781805"/>
              <a:gd name="connsiteY21" fmla="*/ 264623 h 1577375"/>
              <a:gd name="connsiteX22" fmla="*/ 2083241 w 2781805"/>
              <a:gd name="connsiteY22" fmla="*/ 202710 h 1577375"/>
              <a:gd name="connsiteX23" fmla="*/ 2133246 w 2781805"/>
              <a:gd name="connsiteY23" fmla="*/ 202710 h 1577375"/>
              <a:gd name="connsiteX24" fmla="*/ 2240402 w 2781805"/>
              <a:gd name="connsiteY24" fmla="*/ 97935 h 1577375"/>
              <a:gd name="connsiteX25" fmla="*/ 2290408 w 2781805"/>
              <a:gd name="connsiteY25" fmla="*/ 305 h 1577375"/>
              <a:gd name="connsiteX26" fmla="*/ 2254690 w 2781805"/>
              <a:gd name="connsiteY26" fmla="*/ 114604 h 1577375"/>
              <a:gd name="connsiteX27" fmla="*/ 2180872 w 2781805"/>
              <a:gd name="connsiteY27" fmla="*/ 193186 h 1577375"/>
              <a:gd name="connsiteX28" fmla="*/ 2349941 w 2781805"/>
              <a:gd name="connsiteY28" fmla="*/ 257480 h 1577375"/>
              <a:gd name="connsiteX29" fmla="*/ 2752371 w 2781805"/>
              <a:gd name="connsiteY29" fmla="*/ 205092 h 1577375"/>
              <a:gd name="connsiteX30" fmla="*/ 2715142 w 2781805"/>
              <a:gd name="connsiteY30" fmla="*/ 559163 h 1577375"/>
              <a:gd name="connsiteX31" fmla="*/ 2647597 w 2781805"/>
              <a:gd name="connsiteY31" fmla="*/ 967092 h 1577375"/>
              <a:gd name="connsiteX32" fmla="*/ 2478528 w 2781805"/>
              <a:gd name="connsiteY32" fmla="*/ 869462 h 1577375"/>
              <a:gd name="connsiteX33" fmla="*/ 2314222 w 2781805"/>
              <a:gd name="connsiteY33" fmla="*/ 926612 h 1577375"/>
              <a:gd name="connsiteX34" fmla="*/ 2292791 w 2781805"/>
              <a:gd name="connsiteY34" fmla="*/ 1062342 h 1577375"/>
              <a:gd name="connsiteX35" fmla="*/ 2059428 w 2781805"/>
              <a:gd name="connsiteY35" fmla="*/ 1148067 h 1577375"/>
              <a:gd name="connsiteX36" fmla="*/ 2037997 w 2781805"/>
              <a:gd name="connsiteY36" fmla="*/ 1238556 h 1577375"/>
              <a:gd name="connsiteX37" fmla="*/ 1971322 w 2781805"/>
              <a:gd name="connsiteY37" fmla="*/ 1309993 h 1577375"/>
              <a:gd name="connsiteX38" fmla="*/ 2030853 w 2781805"/>
              <a:gd name="connsiteY38" fmla="*/ 1350474 h 1577375"/>
              <a:gd name="connsiteX39" fmla="*/ 1937984 w 2781805"/>
              <a:gd name="connsiteY39" fmla="*/ 1450487 h 1577375"/>
              <a:gd name="connsiteX40" fmla="*/ 1825731 w 2781805"/>
              <a:gd name="connsiteY40" fmla="*/ 1573012 h 1577375"/>
              <a:gd name="connsiteX41" fmla="*/ 1664141 w 2781805"/>
              <a:gd name="connsiteY41" fmla="*/ 1543356 h 1577375"/>
              <a:gd name="connsiteX42" fmla="*/ 1580797 w 2781805"/>
              <a:gd name="connsiteY42" fmla="*/ 1479061 h 1577375"/>
              <a:gd name="connsiteX43" fmla="*/ 1478403 w 2781805"/>
              <a:gd name="connsiteY43" fmla="*/ 1379050 h 1577375"/>
              <a:gd name="connsiteX44" fmla="*/ 1430778 w 2781805"/>
              <a:gd name="connsiteY44" fmla="*/ 1457630 h 1577375"/>
              <a:gd name="connsiteX45" fmla="*/ 816416 w 2781805"/>
              <a:gd name="connsiteY45" fmla="*/ 859936 h 1577375"/>
              <a:gd name="connsiteX46" fmla="*/ 806891 w 2781805"/>
              <a:gd name="connsiteY46" fmla="*/ 786117 h 1577375"/>
              <a:gd name="connsiteX47" fmla="*/ 26682 w 2781805"/>
              <a:gd name="connsiteY47" fmla="*/ 1047319 h 1577375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816416 w 2781805"/>
              <a:gd name="connsiteY46" fmla="*/ 859936 h 1573123"/>
              <a:gd name="connsiteX47" fmla="*/ 806891 w 2781805"/>
              <a:gd name="connsiteY47" fmla="*/ 786117 h 1573123"/>
              <a:gd name="connsiteX48" fmla="*/ 26682 w 2781805"/>
              <a:gd name="connsiteY48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816416 w 2781805"/>
              <a:gd name="connsiteY47" fmla="*/ 859936 h 1573123"/>
              <a:gd name="connsiteX48" fmla="*/ 806891 w 2781805"/>
              <a:gd name="connsiteY48" fmla="*/ 786117 h 1573123"/>
              <a:gd name="connsiteX49" fmla="*/ 26682 w 2781805"/>
              <a:gd name="connsiteY49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14072 w 2781805"/>
              <a:gd name="connsiteY47" fmla="*/ 907562 h 1573123"/>
              <a:gd name="connsiteX48" fmla="*/ 816416 w 2781805"/>
              <a:gd name="connsiteY48" fmla="*/ 859936 h 1573123"/>
              <a:gd name="connsiteX49" fmla="*/ 806891 w 2781805"/>
              <a:gd name="connsiteY49" fmla="*/ 786117 h 1573123"/>
              <a:gd name="connsiteX50" fmla="*/ 26682 w 2781805"/>
              <a:gd name="connsiteY50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02166 w 2781805"/>
              <a:gd name="connsiteY47" fmla="*/ 1040912 h 1573123"/>
              <a:gd name="connsiteX48" fmla="*/ 1114072 w 2781805"/>
              <a:gd name="connsiteY48" fmla="*/ 907562 h 1573123"/>
              <a:gd name="connsiteX49" fmla="*/ 816416 w 2781805"/>
              <a:gd name="connsiteY49" fmla="*/ 859936 h 1573123"/>
              <a:gd name="connsiteX50" fmla="*/ 806891 w 2781805"/>
              <a:gd name="connsiteY50" fmla="*/ 786117 h 1573123"/>
              <a:gd name="connsiteX51" fmla="*/ 26682 w 2781805"/>
              <a:gd name="connsiteY51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85509 w 2781805"/>
              <a:gd name="connsiteY47" fmla="*/ 1098062 h 1573123"/>
              <a:gd name="connsiteX48" fmla="*/ 1102166 w 2781805"/>
              <a:gd name="connsiteY48" fmla="*/ 1040912 h 1573123"/>
              <a:gd name="connsiteX49" fmla="*/ 1114072 w 2781805"/>
              <a:gd name="connsiteY49" fmla="*/ 907562 h 1573123"/>
              <a:gd name="connsiteX50" fmla="*/ 816416 w 2781805"/>
              <a:gd name="connsiteY50" fmla="*/ 859936 h 1573123"/>
              <a:gd name="connsiteX51" fmla="*/ 806891 w 2781805"/>
              <a:gd name="connsiteY51" fmla="*/ 786117 h 1573123"/>
              <a:gd name="connsiteX52" fmla="*/ 26682 w 2781805"/>
              <a:gd name="connsiteY52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85509 w 2781805"/>
              <a:gd name="connsiteY47" fmla="*/ 1098062 h 1573123"/>
              <a:gd name="connsiteX48" fmla="*/ 1154553 w 2781805"/>
              <a:gd name="connsiteY48" fmla="*/ 1064725 h 1573123"/>
              <a:gd name="connsiteX49" fmla="*/ 1102166 w 2781805"/>
              <a:gd name="connsiteY49" fmla="*/ 1040912 h 1573123"/>
              <a:gd name="connsiteX50" fmla="*/ 1114072 w 2781805"/>
              <a:gd name="connsiteY50" fmla="*/ 907562 h 1573123"/>
              <a:gd name="connsiteX51" fmla="*/ 816416 w 2781805"/>
              <a:gd name="connsiteY51" fmla="*/ 859936 h 1573123"/>
              <a:gd name="connsiteX52" fmla="*/ 806891 w 2781805"/>
              <a:gd name="connsiteY52" fmla="*/ 786117 h 1573123"/>
              <a:gd name="connsiteX53" fmla="*/ 26682 w 2781805"/>
              <a:gd name="connsiteY53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185509 w 2781805"/>
              <a:gd name="connsiteY47" fmla="*/ 1226650 h 1573123"/>
              <a:gd name="connsiteX48" fmla="*/ 1185509 w 2781805"/>
              <a:gd name="connsiteY48" fmla="*/ 1098062 h 1573123"/>
              <a:gd name="connsiteX49" fmla="*/ 1154553 w 2781805"/>
              <a:gd name="connsiteY49" fmla="*/ 1064725 h 1573123"/>
              <a:gd name="connsiteX50" fmla="*/ 1102166 w 2781805"/>
              <a:gd name="connsiteY50" fmla="*/ 1040912 h 1573123"/>
              <a:gd name="connsiteX51" fmla="*/ 1114072 w 2781805"/>
              <a:gd name="connsiteY51" fmla="*/ 907562 h 1573123"/>
              <a:gd name="connsiteX52" fmla="*/ 816416 w 2781805"/>
              <a:gd name="connsiteY52" fmla="*/ 859936 h 1573123"/>
              <a:gd name="connsiteX53" fmla="*/ 806891 w 2781805"/>
              <a:gd name="connsiteY53" fmla="*/ 786117 h 1573123"/>
              <a:gd name="connsiteX54" fmla="*/ 26682 w 2781805"/>
              <a:gd name="connsiteY54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185509 w 2781805"/>
              <a:gd name="connsiteY48" fmla="*/ 1226650 h 1573123"/>
              <a:gd name="connsiteX49" fmla="*/ 1185509 w 2781805"/>
              <a:gd name="connsiteY49" fmla="*/ 1098062 h 1573123"/>
              <a:gd name="connsiteX50" fmla="*/ 1154553 w 2781805"/>
              <a:gd name="connsiteY50" fmla="*/ 1064725 h 1573123"/>
              <a:gd name="connsiteX51" fmla="*/ 1102166 w 2781805"/>
              <a:gd name="connsiteY51" fmla="*/ 1040912 h 1573123"/>
              <a:gd name="connsiteX52" fmla="*/ 1114072 w 2781805"/>
              <a:gd name="connsiteY52" fmla="*/ 907562 h 1573123"/>
              <a:gd name="connsiteX53" fmla="*/ 816416 w 2781805"/>
              <a:gd name="connsiteY53" fmla="*/ 859936 h 1573123"/>
              <a:gd name="connsiteX54" fmla="*/ 806891 w 2781805"/>
              <a:gd name="connsiteY54" fmla="*/ 786117 h 1573123"/>
              <a:gd name="connsiteX55" fmla="*/ 26682 w 2781805"/>
              <a:gd name="connsiteY55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314097 w 2781805"/>
              <a:gd name="connsiteY48" fmla="*/ 1288562 h 1573123"/>
              <a:gd name="connsiteX49" fmla="*/ 1185509 w 2781805"/>
              <a:gd name="connsiteY49" fmla="*/ 1226650 h 1573123"/>
              <a:gd name="connsiteX50" fmla="*/ 1185509 w 2781805"/>
              <a:gd name="connsiteY50" fmla="*/ 1098062 h 1573123"/>
              <a:gd name="connsiteX51" fmla="*/ 1154553 w 2781805"/>
              <a:gd name="connsiteY51" fmla="*/ 1064725 h 1573123"/>
              <a:gd name="connsiteX52" fmla="*/ 1102166 w 2781805"/>
              <a:gd name="connsiteY52" fmla="*/ 1040912 h 1573123"/>
              <a:gd name="connsiteX53" fmla="*/ 1114072 w 2781805"/>
              <a:gd name="connsiteY53" fmla="*/ 907562 h 1573123"/>
              <a:gd name="connsiteX54" fmla="*/ 816416 w 2781805"/>
              <a:gd name="connsiteY54" fmla="*/ 859936 h 1573123"/>
              <a:gd name="connsiteX55" fmla="*/ 806891 w 2781805"/>
              <a:gd name="connsiteY55" fmla="*/ 786117 h 1573123"/>
              <a:gd name="connsiteX56" fmla="*/ 26682 w 2781805"/>
              <a:gd name="connsiteY56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314097 w 2781805"/>
              <a:gd name="connsiteY48" fmla="*/ 1288562 h 1573123"/>
              <a:gd name="connsiteX49" fmla="*/ 1237897 w 2781805"/>
              <a:gd name="connsiteY49" fmla="*/ 1245700 h 1573123"/>
              <a:gd name="connsiteX50" fmla="*/ 1185509 w 2781805"/>
              <a:gd name="connsiteY50" fmla="*/ 1226650 h 1573123"/>
              <a:gd name="connsiteX51" fmla="*/ 1185509 w 2781805"/>
              <a:gd name="connsiteY51" fmla="*/ 1098062 h 1573123"/>
              <a:gd name="connsiteX52" fmla="*/ 1154553 w 2781805"/>
              <a:gd name="connsiteY52" fmla="*/ 1064725 h 1573123"/>
              <a:gd name="connsiteX53" fmla="*/ 1102166 w 2781805"/>
              <a:gd name="connsiteY53" fmla="*/ 1040912 h 1573123"/>
              <a:gd name="connsiteX54" fmla="*/ 1114072 w 2781805"/>
              <a:gd name="connsiteY54" fmla="*/ 907562 h 1573123"/>
              <a:gd name="connsiteX55" fmla="*/ 816416 w 2781805"/>
              <a:gd name="connsiteY55" fmla="*/ 859936 h 1573123"/>
              <a:gd name="connsiteX56" fmla="*/ 806891 w 2781805"/>
              <a:gd name="connsiteY56" fmla="*/ 786117 h 1573123"/>
              <a:gd name="connsiteX57" fmla="*/ 26682 w 2781805"/>
              <a:gd name="connsiteY57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87928 w 2781805"/>
              <a:gd name="connsiteY45" fmla="*/ 1429056 h 1573123"/>
              <a:gd name="connsiteX46" fmla="*/ 1430778 w 2781805"/>
              <a:gd name="connsiteY46" fmla="*/ 1457630 h 1573123"/>
              <a:gd name="connsiteX47" fmla="*/ 1323622 w 2781805"/>
              <a:gd name="connsiteY47" fmla="*/ 1355237 h 1573123"/>
              <a:gd name="connsiteX48" fmla="*/ 1366484 w 2781805"/>
              <a:gd name="connsiteY48" fmla="*/ 1298087 h 1573123"/>
              <a:gd name="connsiteX49" fmla="*/ 1314097 w 2781805"/>
              <a:gd name="connsiteY49" fmla="*/ 1288562 h 1573123"/>
              <a:gd name="connsiteX50" fmla="*/ 1237897 w 2781805"/>
              <a:gd name="connsiteY50" fmla="*/ 1245700 h 1573123"/>
              <a:gd name="connsiteX51" fmla="*/ 1185509 w 2781805"/>
              <a:gd name="connsiteY51" fmla="*/ 1226650 h 1573123"/>
              <a:gd name="connsiteX52" fmla="*/ 1185509 w 2781805"/>
              <a:gd name="connsiteY52" fmla="*/ 1098062 h 1573123"/>
              <a:gd name="connsiteX53" fmla="*/ 1154553 w 2781805"/>
              <a:gd name="connsiteY53" fmla="*/ 1064725 h 1573123"/>
              <a:gd name="connsiteX54" fmla="*/ 1102166 w 2781805"/>
              <a:gd name="connsiteY54" fmla="*/ 1040912 h 1573123"/>
              <a:gd name="connsiteX55" fmla="*/ 1114072 w 2781805"/>
              <a:gd name="connsiteY55" fmla="*/ 907562 h 1573123"/>
              <a:gd name="connsiteX56" fmla="*/ 816416 w 2781805"/>
              <a:gd name="connsiteY56" fmla="*/ 859936 h 1573123"/>
              <a:gd name="connsiteX57" fmla="*/ 806891 w 2781805"/>
              <a:gd name="connsiteY57" fmla="*/ 786117 h 1573123"/>
              <a:gd name="connsiteX58" fmla="*/ 26682 w 2781805"/>
              <a:gd name="connsiteY58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87928 w 2781805"/>
              <a:gd name="connsiteY45" fmla="*/ 1429056 h 1573123"/>
              <a:gd name="connsiteX46" fmla="*/ 1430778 w 2781805"/>
              <a:gd name="connsiteY46" fmla="*/ 1457630 h 1573123"/>
              <a:gd name="connsiteX47" fmla="*/ 1323622 w 2781805"/>
              <a:gd name="connsiteY47" fmla="*/ 1355237 h 1573123"/>
              <a:gd name="connsiteX48" fmla="*/ 1345053 w 2781805"/>
              <a:gd name="connsiteY48" fmla="*/ 1338568 h 1573123"/>
              <a:gd name="connsiteX49" fmla="*/ 1366484 w 2781805"/>
              <a:gd name="connsiteY49" fmla="*/ 1298087 h 1573123"/>
              <a:gd name="connsiteX50" fmla="*/ 1314097 w 2781805"/>
              <a:gd name="connsiteY50" fmla="*/ 1288562 h 1573123"/>
              <a:gd name="connsiteX51" fmla="*/ 1237897 w 2781805"/>
              <a:gd name="connsiteY51" fmla="*/ 1245700 h 1573123"/>
              <a:gd name="connsiteX52" fmla="*/ 1185509 w 2781805"/>
              <a:gd name="connsiteY52" fmla="*/ 1226650 h 1573123"/>
              <a:gd name="connsiteX53" fmla="*/ 1185509 w 2781805"/>
              <a:gd name="connsiteY53" fmla="*/ 1098062 h 1573123"/>
              <a:gd name="connsiteX54" fmla="*/ 1154553 w 2781805"/>
              <a:gd name="connsiteY54" fmla="*/ 1064725 h 1573123"/>
              <a:gd name="connsiteX55" fmla="*/ 1102166 w 2781805"/>
              <a:gd name="connsiteY55" fmla="*/ 1040912 h 1573123"/>
              <a:gd name="connsiteX56" fmla="*/ 1114072 w 2781805"/>
              <a:gd name="connsiteY56" fmla="*/ 907562 h 1573123"/>
              <a:gd name="connsiteX57" fmla="*/ 816416 w 2781805"/>
              <a:gd name="connsiteY57" fmla="*/ 859936 h 1573123"/>
              <a:gd name="connsiteX58" fmla="*/ 806891 w 2781805"/>
              <a:gd name="connsiteY58" fmla="*/ 786117 h 1573123"/>
              <a:gd name="connsiteX59" fmla="*/ 26682 w 2781805"/>
              <a:gd name="connsiteY5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50259 w 2768061"/>
              <a:gd name="connsiteY59" fmla="*/ 1031387 h 1573123"/>
              <a:gd name="connsiteX60" fmla="*/ 12938 w 2768061"/>
              <a:gd name="connsiteY6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38365 w 2768061"/>
              <a:gd name="connsiteY59" fmla="*/ 1002812 h 1573123"/>
              <a:gd name="connsiteX60" fmla="*/ 550259 w 2768061"/>
              <a:gd name="connsiteY60" fmla="*/ 1031387 h 1573123"/>
              <a:gd name="connsiteX61" fmla="*/ 12938 w 2768061"/>
              <a:gd name="connsiteY6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40734 w 2768061"/>
              <a:gd name="connsiteY59" fmla="*/ 907562 h 1573123"/>
              <a:gd name="connsiteX60" fmla="*/ 638365 w 2768061"/>
              <a:gd name="connsiteY60" fmla="*/ 1002812 h 1573123"/>
              <a:gd name="connsiteX61" fmla="*/ 550259 w 2768061"/>
              <a:gd name="connsiteY61" fmla="*/ 1031387 h 1573123"/>
              <a:gd name="connsiteX62" fmla="*/ 12938 w 2768061"/>
              <a:gd name="connsiteY6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40734 w 2768061"/>
              <a:gd name="connsiteY59" fmla="*/ 907562 h 1573123"/>
              <a:gd name="connsiteX60" fmla="*/ 612172 w 2768061"/>
              <a:gd name="connsiteY60" fmla="*/ 950425 h 1573123"/>
              <a:gd name="connsiteX61" fmla="*/ 638365 w 2768061"/>
              <a:gd name="connsiteY61" fmla="*/ 1002812 h 1573123"/>
              <a:gd name="connsiteX62" fmla="*/ 550259 w 2768061"/>
              <a:gd name="connsiteY62" fmla="*/ 1031387 h 1573123"/>
              <a:gd name="connsiteX63" fmla="*/ 12938 w 2768061"/>
              <a:gd name="connsiteY6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50272 w 2768061"/>
              <a:gd name="connsiteY59" fmla="*/ 917087 h 1573123"/>
              <a:gd name="connsiteX60" fmla="*/ 540734 w 2768061"/>
              <a:gd name="connsiteY60" fmla="*/ 907562 h 1573123"/>
              <a:gd name="connsiteX61" fmla="*/ 612172 w 2768061"/>
              <a:gd name="connsiteY61" fmla="*/ 950425 h 1573123"/>
              <a:gd name="connsiteX62" fmla="*/ 638365 w 2768061"/>
              <a:gd name="connsiteY62" fmla="*/ 1002812 h 1573123"/>
              <a:gd name="connsiteX63" fmla="*/ 550259 w 2768061"/>
              <a:gd name="connsiteY63" fmla="*/ 1031387 h 1573123"/>
              <a:gd name="connsiteX64" fmla="*/ 12938 w 2768061"/>
              <a:gd name="connsiteY6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50272 w 2768061"/>
              <a:gd name="connsiteY59" fmla="*/ 917087 h 1573123"/>
              <a:gd name="connsiteX60" fmla="*/ 574072 w 2768061"/>
              <a:gd name="connsiteY60" fmla="*/ 902800 h 1573123"/>
              <a:gd name="connsiteX61" fmla="*/ 540734 w 2768061"/>
              <a:gd name="connsiteY61" fmla="*/ 907562 h 1573123"/>
              <a:gd name="connsiteX62" fmla="*/ 612172 w 2768061"/>
              <a:gd name="connsiteY62" fmla="*/ 950425 h 1573123"/>
              <a:gd name="connsiteX63" fmla="*/ 638365 w 2768061"/>
              <a:gd name="connsiteY63" fmla="*/ 1002812 h 1573123"/>
              <a:gd name="connsiteX64" fmla="*/ 550259 w 2768061"/>
              <a:gd name="connsiteY64" fmla="*/ 1031387 h 1573123"/>
              <a:gd name="connsiteX65" fmla="*/ 12938 w 2768061"/>
              <a:gd name="connsiteY6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74084 w 2768061"/>
              <a:gd name="connsiteY59" fmla="*/ 843268 h 1573123"/>
              <a:gd name="connsiteX60" fmla="*/ 650272 w 2768061"/>
              <a:gd name="connsiteY60" fmla="*/ 917087 h 1573123"/>
              <a:gd name="connsiteX61" fmla="*/ 574072 w 2768061"/>
              <a:gd name="connsiteY61" fmla="*/ 902800 h 1573123"/>
              <a:gd name="connsiteX62" fmla="*/ 540734 w 2768061"/>
              <a:gd name="connsiteY62" fmla="*/ 907562 h 1573123"/>
              <a:gd name="connsiteX63" fmla="*/ 612172 w 2768061"/>
              <a:gd name="connsiteY63" fmla="*/ 950425 h 1573123"/>
              <a:gd name="connsiteX64" fmla="*/ 638365 w 2768061"/>
              <a:gd name="connsiteY64" fmla="*/ 1002812 h 1573123"/>
              <a:gd name="connsiteX65" fmla="*/ 550259 w 2768061"/>
              <a:gd name="connsiteY65" fmla="*/ 1031387 h 1573123"/>
              <a:gd name="connsiteX66" fmla="*/ 12938 w 2768061"/>
              <a:gd name="connsiteY66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74084 w 2768061"/>
              <a:gd name="connsiteY59" fmla="*/ 843268 h 1573123"/>
              <a:gd name="connsiteX60" fmla="*/ 633603 w 2768061"/>
              <a:gd name="connsiteY60" fmla="*/ 876606 h 1573123"/>
              <a:gd name="connsiteX61" fmla="*/ 650272 w 2768061"/>
              <a:gd name="connsiteY61" fmla="*/ 917087 h 1573123"/>
              <a:gd name="connsiteX62" fmla="*/ 574072 w 2768061"/>
              <a:gd name="connsiteY62" fmla="*/ 902800 h 1573123"/>
              <a:gd name="connsiteX63" fmla="*/ 540734 w 2768061"/>
              <a:gd name="connsiteY63" fmla="*/ 907562 h 1573123"/>
              <a:gd name="connsiteX64" fmla="*/ 612172 w 2768061"/>
              <a:gd name="connsiteY64" fmla="*/ 950425 h 1573123"/>
              <a:gd name="connsiteX65" fmla="*/ 638365 w 2768061"/>
              <a:gd name="connsiteY65" fmla="*/ 1002812 h 1573123"/>
              <a:gd name="connsiteX66" fmla="*/ 550259 w 2768061"/>
              <a:gd name="connsiteY66" fmla="*/ 1031387 h 1573123"/>
              <a:gd name="connsiteX67" fmla="*/ 12938 w 2768061"/>
              <a:gd name="connsiteY67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705040 w 2768061"/>
              <a:gd name="connsiteY59" fmla="*/ 809931 h 1573123"/>
              <a:gd name="connsiteX60" fmla="*/ 674084 w 2768061"/>
              <a:gd name="connsiteY60" fmla="*/ 843268 h 1573123"/>
              <a:gd name="connsiteX61" fmla="*/ 633603 w 2768061"/>
              <a:gd name="connsiteY61" fmla="*/ 876606 h 1573123"/>
              <a:gd name="connsiteX62" fmla="*/ 650272 w 2768061"/>
              <a:gd name="connsiteY62" fmla="*/ 917087 h 1573123"/>
              <a:gd name="connsiteX63" fmla="*/ 574072 w 2768061"/>
              <a:gd name="connsiteY63" fmla="*/ 902800 h 1573123"/>
              <a:gd name="connsiteX64" fmla="*/ 540734 w 2768061"/>
              <a:gd name="connsiteY64" fmla="*/ 907562 h 1573123"/>
              <a:gd name="connsiteX65" fmla="*/ 612172 w 2768061"/>
              <a:gd name="connsiteY65" fmla="*/ 950425 h 1573123"/>
              <a:gd name="connsiteX66" fmla="*/ 638365 w 2768061"/>
              <a:gd name="connsiteY66" fmla="*/ 1002812 h 1573123"/>
              <a:gd name="connsiteX67" fmla="*/ 550259 w 2768061"/>
              <a:gd name="connsiteY67" fmla="*/ 1031387 h 1573123"/>
              <a:gd name="connsiteX68" fmla="*/ 12938 w 2768061"/>
              <a:gd name="connsiteY68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81240 w 2768061"/>
              <a:gd name="connsiteY58" fmla="*/ 826600 h 1573123"/>
              <a:gd name="connsiteX59" fmla="*/ 793147 w 2768061"/>
              <a:gd name="connsiteY59" fmla="*/ 786117 h 1573123"/>
              <a:gd name="connsiteX60" fmla="*/ 705040 w 2768061"/>
              <a:gd name="connsiteY60" fmla="*/ 809931 h 1573123"/>
              <a:gd name="connsiteX61" fmla="*/ 674084 w 2768061"/>
              <a:gd name="connsiteY61" fmla="*/ 843268 h 1573123"/>
              <a:gd name="connsiteX62" fmla="*/ 633603 w 2768061"/>
              <a:gd name="connsiteY62" fmla="*/ 876606 h 1573123"/>
              <a:gd name="connsiteX63" fmla="*/ 650272 w 2768061"/>
              <a:gd name="connsiteY63" fmla="*/ 917087 h 1573123"/>
              <a:gd name="connsiteX64" fmla="*/ 574072 w 2768061"/>
              <a:gd name="connsiteY64" fmla="*/ 902800 h 1573123"/>
              <a:gd name="connsiteX65" fmla="*/ 540734 w 2768061"/>
              <a:gd name="connsiteY65" fmla="*/ 907562 h 1573123"/>
              <a:gd name="connsiteX66" fmla="*/ 612172 w 2768061"/>
              <a:gd name="connsiteY66" fmla="*/ 950425 h 1573123"/>
              <a:gd name="connsiteX67" fmla="*/ 638365 w 2768061"/>
              <a:gd name="connsiteY67" fmla="*/ 1002812 h 1573123"/>
              <a:gd name="connsiteX68" fmla="*/ 550259 w 2768061"/>
              <a:gd name="connsiteY68" fmla="*/ 1031387 h 1573123"/>
              <a:gd name="connsiteX69" fmla="*/ 12938 w 2768061"/>
              <a:gd name="connsiteY6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88397 w 2768061"/>
              <a:gd name="connsiteY57" fmla="*/ 912325 h 1573123"/>
              <a:gd name="connsiteX58" fmla="*/ 802672 w 2768061"/>
              <a:gd name="connsiteY58" fmla="*/ 859936 h 1573123"/>
              <a:gd name="connsiteX59" fmla="*/ 781240 w 2768061"/>
              <a:gd name="connsiteY59" fmla="*/ 826600 h 1573123"/>
              <a:gd name="connsiteX60" fmla="*/ 793147 w 2768061"/>
              <a:gd name="connsiteY60" fmla="*/ 786117 h 1573123"/>
              <a:gd name="connsiteX61" fmla="*/ 705040 w 2768061"/>
              <a:gd name="connsiteY61" fmla="*/ 809931 h 1573123"/>
              <a:gd name="connsiteX62" fmla="*/ 674084 w 2768061"/>
              <a:gd name="connsiteY62" fmla="*/ 843268 h 1573123"/>
              <a:gd name="connsiteX63" fmla="*/ 633603 w 2768061"/>
              <a:gd name="connsiteY63" fmla="*/ 876606 h 1573123"/>
              <a:gd name="connsiteX64" fmla="*/ 650272 w 2768061"/>
              <a:gd name="connsiteY64" fmla="*/ 917087 h 1573123"/>
              <a:gd name="connsiteX65" fmla="*/ 574072 w 2768061"/>
              <a:gd name="connsiteY65" fmla="*/ 902800 h 1573123"/>
              <a:gd name="connsiteX66" fmla="*/ 540734 w 2768061"/>
              <a:gd name="connsiteY66" fmla="*/ 907562 h 1573123"/>
              <a:gd name="connsiteX67" fmla="*/ 612172 w 2768061"/>
              <a:gd name="connsiteY67" fmla="*/ 950425 h 1573123"/>
              <a:gd name="connsiteX68" fmla="*/ 638365 w 2768061"/>
              <a:gd name="connsiteY68" fmla="*/ 1002812 h 1573123"/>
              <a:gd name="connsiteX69" fmla="*/ 550259 w 2768061"/>
              <a:gd name="connsiteY69" fmla="*/ 1031387 h 1573123"/>
              <a:gd name="connsiteX70" fmla="*/ 12938 w 2768061"/>
              <a:gd name="connsiteY7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93159 w 2768061"/>
              <a:gd name="connsiteY57" fmla="*/ 871843 h 1573123"/>
              <a:gd name="connsiteX58" fmla="*/ 888397 w 2768061"/>
              <a:gd name="connsiteY58" fmla="*/ 912325 h 1573123"/>
              <a:gd name="connsiteX59" fmla="*/ 802672 w 2768061"/>
              <a:gd name="connsiteY59" fmla="*/ 859936 h 1573123"/>
              <a:gd name="connsiteX60" fmla="*/ 781240 w 2768061"/>
              <a:gd name="connsiteY60" fmla="*/ 826600 h 1573123"/>
              <a:gd name="connsiteX61" fmla="*/ 793147 w 2768061"/>
              <a:gd name="connsiteY61" fmla="*/ 786117 h 1573123"/>
              <a:gd name="connsiteX62" fmla="*/ 705040 w 2768061"/>
              <a:gd name="connsiteY62" fmla="*/ 809931 h 1573123"/>
              <a:gd name="connsiteX63" fmla="*/ 674084 w 2768061"/>
              <a:gd name="connsiteY63" fmla="*/ 843268 h 1573123"/>
              <a:gd name="connsiteX64" fmla="*/ 633603 w 2768061"/>
              <a:gd name="connsiteY64" fmla="*/ 876606 h 1573123"/>
              <a:gd name="connsiteX65" fmla="*/ 650272 w 2768061"/>
              <a:gd name="connsiteY65" fmla="*/ 917087 h 1573123"/>
              <a:gd name="connsiteX66" fmla="*/ 574072 w 2768061"/>
              <a:gd name="connsiteY66" fmla="*/ 902800 h 1573123"/>
              <a:gd name="connsiteX67" fmla="*/ 540734 w 2768061"/>
              <a:gd name="connsiteY67" fmla="*/ 907562 h 1573123"/>
              <a:gd name="connsiteX68" fmla="*/ 612172 w 2768061"/>
              <a:gd name="connsiteY68" fmla="*/ 950425 h 1573123"/>
              <a:gd name="connsiteX69" fmla="*/ 638365 w 2768061"/>
              <a:gd name="connsiteY69" fmla="*/ 1002812 h 1573123"/>
              <a:gd name="connsiteX70" fmla="*/ 550259 w 2768061"/>
              <a:gd name="connsiteY70" fmla="*/ 1031387 h 1573123"/>
              <a:gd name="connsiteX71" fmla="*/ 12938 w 2768061"/>
              <a:gd name="connsiteY7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926497 w 2768061"/>
              <a:gd name="connsiteY57" fmla="*/ 907562 h 1573123"/>
              <a:gd name="connsiteX58" fmla="*/ 893159 w 2768061"/>
              <a:gd name="connsiteY58" fmla="*/ 871843 h 1573123"/>
              <a:gd name="connsiteX59" fmla="*/ 888397 w 2768061"/>
              <a:gd name="connsiteY59" fmla="*/ 912325 h 1573123"/>
              <a:gd name="connsiteX60" fmla="*/ 802672 w 2768061"/>
              <a:gd name="connsiteY60" fmla="*/ 859936 h 1573123"/>
              <a:gd name="connsiteX61" fmla="*/ 781240 w 2768061"/>
              <a:gd name="connsiteY61" fmla="*/ 826600 h 1573123"/>
              <a:gd name="connsiteX62" fmla="*/ 793147 w 2768061"/>
              <a:gd name="connsiteY62" fmla="*/ 786117 h 1573123"/>
              <a:gd name="connsiteX63" fmla="*/ 705040 w 2768061"/>
              <a:gd name="connsiteY63" fmla="*/ 809931 h 1573123"/>
              <a:gd name="connsiteX64" fmla="*/ 674084 w 2768061"/>
              <a:gd name="connsiteY64" fmla="*/ 843268 h 1573123"/>
              <a:gd name="connsiteX65" fmla="*/ 633603 w 2768061"/>
              <a:gd name="connsiteY65" fmla="*/ 876606 h 1573123"/>
              <a:gd name="connsiteX66" fmla="*/ 650272 w 2768061"/>
              <a:gd name="connsiteY66" fmla="*/ 917087 h 1573123"/>
              <a:gd name="connsiteX67" fmla="*/ 574072 w 2768061"/>
              <a:gd name="connsiteY67" fmla="*/ 902800 h 1573123"/>
              <a:gd name="connsiteX68" fmla="*/ 540734 w 2768061"/>
              <a:gd name="connsiteY68" fmla="*/ 907562 h 1573123"/>
              <a:gd name="connsiteX69" fmla="*/ 612172 w 2768061"/>
              <a:gd name="connsiteY69" fmla="*/ 950425 h 1573123"/>
              <a:gd name="connsiteX70" fmla="*/ 638365 w 2768061"/>
              <a:gd name="connsiteY70" fmla="*/ 1002812 h 1573123"/>
              <a:gd name="connsiteX71" fmla="*/ 550259 w 2768061"/>
              <a:gd name="connsiteY71" fmla="*/ 1031387 h 1573123"/>
              <a:gd name="connsiteX72" fmla="*/ 12938 w 2768061"/>
              <a:gd name="connsiteY7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957453 w 2768061"/>
              <a:gd name="connsiteY57" fmla="*/ 886131 h 1573123"/>
              <a:gd name="connsiteX58" fmla="*/ 926497 w 2768061"/>
              <a:gd name="connsiteY58" fmla="*/ 907562 h 1573123"/>
              <a:gd name="connsiteX59" fmla="*/ 893159 w 2768061"/>
              <a:gd name="connsiteY59" fmla="*/ 871843 h 1573123"/>
              <a:gd name="connsiteX60" fmla="*/ 888397 w 2768061"/>
              <a:gd name="connsiteY60" fmla="*/ 912325 h 1573123"/>
              <a:gd name="connsiteX61" fmla="*/ 802672 w 2768061"/>
              <a:gd name="connsiteY61" fmla="*/ 859936 h 1573123"/>
              <a:gd name="connsiteX62" fmla="*/ 781240 w 2768061"/>
              <a:gd name="connsiteY62" fmla="*/ 826600 h 1573123"/>
              <a:gd name="connsiteX63" fmla="*/ 793147 w 2768061"/>
              <a:gd name="connsiteY63" fmla="*/ 786117 h 1573123"/>
              <a:gd name="connsiteX64" fmla="*/ 705040 w 2768061"/>
              <a:gd name="connsiteY64" fmla="*/ 809931 h 1573123"/>
              <a:gd name="connsiteX65" fmla="*/ 674084 w 2768061"/>
              <a:gd name="connsiteY65" fmla="*/ 843268 h 1573123"/>
              <a:gd name="connsiteX66" fmla="*/ 633603 w 2768061"/>
              <a:gd name="connsiteY66" fmla="*/ 876606 h 1573123"/>
              <a:gd name="connsiteX67" fmla="*/ 650272 w 2768061"/>
              <a:gd name="connsiteY67" fmla="*/ 917087 h 1573123"/>
              <a:gd name="connsiteX68" fmla="*/ 574072 w 2768061"/>
              <a:gd name="connsiteY68" fmla="*/ 902800 h 1573123"/>
              <a:gd name="connsiteX69" fmla="*/ 540734 w 2768061"/>
              <a:gd name="connsiteY69" fmla="*/ 907562 h 1573123"/>
              <a:gd name="connsiteX70" fmla="*/ 612172 w 2768061"/>
              <a:gd name="connsiteY70" fmla="*/ 950425 h 1573123"/>
              <a:gd name="connsiteX71" fmla="*/ 638365 w 2768061"/>
              <a:gd name="connsiteY71" fmla="*/ 1002812 h 1573123"/>
              <a:gd name="connsiteX72" fmla="*/ 550259 w 2768061"/>
              <a:gd name="connsiteY72" fmla="*/ 1031387 h 1573123"/>
              <a:gd name="connsiteX73" fmla="*/ 12938 w 2768061"/>
              <a:gd name="connsiteY7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1055084 w 2768061"/>
              <a:gd name="connsiteY57" fmla="*/ 857556 h 1573123"/>
              <a:gd name="connsiteX58" fmla="*/ 957453 w 2768061"/>
              <a:gd name="connsiteY58" fmla="*/ 886131 h 1573123"/>
              <a:gd name="connsiteX59" fmla="*/ 926497 w 2768061"/>
              <a:gd name="connsiteY59" fmla="*/ 907562 h 1573123"/>
              <a:gd name="connsiteX60" fmla="*/ 893159 w 2768061"/>
              <a:gd name="connsiteY60" fmla="*/ 871843 h 1573123"/>
              <a:gd name="connsiteX61" fmla="*/ 888397 w 2768061"/>
              <a:gd name="connsiteY61" fmla="*/ 912325 h 1573123"/>
              <a:gd name="connsiteX62" fmla="*/ 802672 w 2768061"/>
              <a:gd name="connsiteY62" fmla="*/ 859936 h 1573123"/>
              <a:gd name="connsiteX63" fmla="*/ 781240 w 2768061"/>
              <a:gd name="connsiteY63" fmla="*/ 826600 h 1573123"/>
              <a:gd name="connsiteX64" fmla="*/ 793147 w 2768061"/>
              <a:gd name="connsiteY64" fmla="*/ 786117 h 1573123"/>
              <a:gd name="connsiteX65" fmla="*/ 705040 w 2768061"/>
              <a:gd name="connsiteY65" fmla="*/ 809931 h 1573123"/>
              <a:gd name="connsiteX66" fmla="*/ 674084 w 2768061"/>
              <a:gd name="connsiteY66" fmla="*/ 843268 h 1573123"/>
              <a:gd name="connsiteX67" fmla="*/ 633603 w 2768061"/>
              <a:gd name="connsiteY67" fmla="*/ 876606 h 1573123"/>
              <a:gd name="connsiteX68" fmla="*/ 650272 w 2768061"/>
              <a:gd name="connsiteY68" fmla="*/ 917087 h 1573123"/>
              <a:gd name="connsiteX69" fmla="*/ 574072 w 2768061"/>
              <a:gd name="connsiteY69" fmla="*/ 902800 h 1573123"/>
              <a:gd name="connsiteX70" fmla="*/ 540734 w 2768061"/>
              <a:gd name="connsiteY70" fmla="*/ 907562 h 1573123"/>
              <a:gd name="connsiteX71" fmla="*/ 612172 w 2768061"/>
              <a:gd name="connsiteY71" fmla="*/ 950425 h 1573123"/>
              <a:gd name="connsiteX72" fmla="*/ 638365 w 2768061"/>
              <a:gd name="connsiteY72" fmla="*/ 1002812 h 1573123"/>
              <a:gd name="connsiteX73" fmla="*/ 550259 w 2768061"/>
              <a:gd name="connsiteY73" fmla="*/ 1031387 h 1573123"/>
              <a:gd name="connsiteX74" fmla="*/ 12938 w 2768061"/>
              <a:gd name="connsiteY7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1102709 w 2768061"/>
              <a:gd name="connsiteY57" fmla="*/ 871843 h 1573123"/>
              <a:gd name="connsiteX58" fmla="*/ 1055084 w 2768061"/>
              <a:gd name="connsiteY58" fmla="*/ 857556 h 1573123"/>
              <a:gd name="connsiteX59" fmla="*/ 957453 w 2768061"/>
              <a:gd name="connsiteY59" fmla="*/ 886131 h 1573123"/>
              <a:gd name="connsiteX60" fmla="*/ 926497 w 2768061"/>
              <a:gd name="connsiteY60" fmla="*/ 907562 h 1573123"/>
              <a:gd name="connsiteX61" fmla="*/ 893159 w 2768061"/>
              <a:gd name="connsiteY61" fmla="*/ 871843 h 1573123"/>
              <a:gd name="connsiteX62" fmla="*/ 888397 w 2768061"/>
              <a:gd name="connsiteY62" fmla="*/ 912325 h 1573123"/>
              <a:gd name="connsiteX63" fmla="*/ 802672 w 2768061"/>
              <a:gd name="connsiteY63" fmla="*/ 859936 h 1573123"/>
              <a:gd name="connsiteX64" fmla="*/ 781240 w 2768061"/>
              <a:gd name="connsiteY64" fmla="*/ 826600 h 1573123"/>
              <a:gd name="connsiteX65" fmla="*/ 793147 w 2768061"/>
              <a:gd name="connsiteY65" fmla="*/ 786117 h 1573123"/>
              <a:gd name="connsiteX66" fmla="*/ 705040 w 2768061"/>
              <a:gd name="connsiteY66" fmla="*/ 809931 h 1573123"/>
              <a:gd name="connsiteX67" fmla="*/ 674084 w 2768061"/>
              <a:gd name="connsiteY67" fmla="*/ 843268 h 1573123"/>
              <a:gd name="connsiteX68" fmla="*/ 633603 w 2768061"/>
              <a:gd name="connsiteY68" fmla="*/ 876606 h 1573123"/>
              <a:gd name="connsiteX69" fmla="*/ 650272 w 2768061"/>
              <a:gd name="connsiteY69" fmla="*/ 917087 h 1573123"/>
              <a:gd name="connsiteX70" fmla="*/ 574072 w 2768061"/>
              <a:gd name="connsiteY70" fmla="*/ 902800 h 1573123"/>
              <a:gd name="connsiteX71" fmla="*/ 540734 w 2768061"/>
              <a:gd name="connsiteY71" fmla="*/ 907562 h 1573123"/>
              <a:gd name="connsiteX72" fmla="*/ 612172 w 2768061"/>
              <a:gd name="connsiteY72" fmla="*/ 950425 h 1573123"/>
              <a:gd name="connsiteX73" fmla="*/ 638365 w 2768061"/>
              <a:gd name="connsiteY73" fmla="*/ 1002812 h 1573123"/>
              <a:gd name="connsiteX74" fmla="*/ 550259 w 2768061"/>
              <a:gd name="connsiteY74" fmla="*/ 1031387 h 1573123"/>
              <a:gd name="connsiteX75" fmla="*/ 12938 w 2768061"/>
              <a:gd name="connsiteY7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59859 w 2768061"/>
              <a:gd name="connsiteY56" fmla="*/ 1021862 h 1573123"/>
              <a:gd name="connsiteX57" fmla="*/ 1100328 w 2768061"/>
              <a:gd name="connsiteY57" fmla="*/ 907562 h 1573123"/>
              <a:gd name="connsiteX58" fmla="*/ 1102709 w 2768061"/>
              <a:gd name="connsiteY58" fmla="*/ 871843 h 1573123"/>
              <a:gd name="connsiteX59" fmla="*/ 1055084 w 2768061"/>
              <a:gd name="connsiteY59" fmla="*/ 857556 h 1573123"/>
              <a:gd name="connsiteX60" fmla="*/ 957453 w 2768061"/>
              <a:gd name="connsiteY60" fmla="*/ 886131 h 1573123"/>
              <a:gd name="connsiteX61" fmla="*/ 926497 w 2768061"/>
              <a:gd name="connsiteY61" fmla="*/ 907562 h 1573123"/>
              <a:gd name="connsiteX62" fmla="*/ 893159 w 2768061"/>
              <a:gd name="connsiteY62" fmla="*/ 871843 h 1573123"/>
              <a:gd name="connsiteX63" fmla="*/ 888397 w 2768061"/>
              <a:gd name="connsiteY63" fmla="*/ 912325 h 1573123"/>
              <a:gd name="connsiteX64" fmla="*/ 802672 w 2768061"/>
              <a:gd name="connsiteY64" fmla="*/ 859936 h 1573123"/>
              <a:gd name="connsiteX65" fmla="*/ 781240 w 2768061"/>
              <a:gd name="connsiteY65" fmla="*/ 826600 h 1573123"/>
              <a:gd name="connsiteX66" fmla="*/ 793147 w 2768061"/>
              <a:gd name="connsiteY66" fmla="*/ 786117 h 1573123"/>
              <a:gd name="connsiteX67" fmla="*/ 705040 w 2768061"/>
              <a:gd name="connsiteY67" fmla="*/ 809931 h 1573123"/>
              <a:gd name="connsiteX68" fmla="*/ 674084 w 2768061"/>
              <a:gd name="connsiteY68" fmla="*/ 843268 h 1573123"/>
              <a:gd name="connsiteX69" fmla="*/ 633603 w 2768061"/>
              <a:gd name="connsiteY69" fmla="*/ 876606 h 1573123"/>
              <a:gd name="connsiteX70" fmla="*/ 650272 w 2768061"/>
              <a:gd name="connsiteY70" fmla="*/ 917087 h 1573123"/>
              <a:gd name="connsiteX71" fmla="*/ 574072 w 2768061"/>
              <a:gd name="connsiteY71" fmla="*/ 902800 h 1573123"/>
              <a:gd name="connsiteX72" fmla="*/ 540734 w 2768061"/>
              <a:gd name="connsiteY72" fmla="*/ 907562 h 1573123"/>
              <a:gd name="connsiteX73" fmla="*/ 612172 w 2768061"/>
              <a:gd name="connsiteY73" fmla="*/ 950425 h 1573123"/>
              <a:gd name="connsiteX74" fmla="*/ 638365 w 2768061"/>
              <a:gd name="connsiteY74" fmla="*/ 1002812 h 1573123"/>
              <a:gd name="connsiteX75" fmla="*/ 550259 w 2768061"/>
              <a:gd name="connsiteY75" fmla="*/ 1031387 h 1573123"/>
              <a:gd name="connsiteX76" fmla="*/ 12938 w 2768061"/>
              <a:gd name="connsiteY76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14615 w 2768061"/>
              <a:gd name="connsiteY56" fmla="*/ 1017100 h 1573123"/>
              <a:gd name="connsiteX57" fmla="*/ 1159859 w 2768061"/>
              <a:gd name="connsiteY57" fmla="*/ 1021862 h 1573123"/>
              <a:gd name="connsiteX58" fmla="*/ 1100328 w 2768061"/>
              <a:gd name="connsiteY58" fmla="*/ 907562 h 1573123"/>
              <a:gd name="connsiteX59" fmla="*/ 1102709 w 2768061"/>
              <a:gd name="connsiteY59" fmla="*/ 871843 h 1573123"/>
              <a:gd name="connsiteX60" fmla="*/ 1055084 w 2768061"/>
              <a:gd name="connsiteY60" fmla="*/ 857556 h 1573123"/>
              <a:gd name="connsiteX61" fmla="*/ 957453 w 2768061"/>
              <a:gd name="connsiteY61" fmla="*/ 886131 h 1573123"/>
              <a:gd name="connsiteX62" fmla="*/ 926497 w 2768061"/>
              <a:gd name="connsiteY62" fmla="*/ 907562 h 1573123"/>
              <a:gd name="connsiteX63" fmla="*/ 893159 w 2768061"/>
              <a:gd name="connsiteY63" fmla="*/ 871843 h 1573123"/>
              <a:gd name="connsiteX64" fmla="*/ 888397 w 2768061"/>
              <a:gd name="connsiteY64" fmla="*/ 912325 h 1573123"/>
              <a:gd name="connsiteX65" fmla="*/ 802672 w 2768061"/>
              <a:gd name="connsiteY65" fmla="*/ 859936 h 1573123"/>
              <a:gd name="connsiteX66" fmla="*/ 781240 w 2768061"/>
              <a:gd name="connsiteY66" fmla="*/ 826600 h 1573123"/>
              <a:gd name="connsiteX67" fmla="*/ 793147 w 2768061"/>
              <a:gd name="connsiteY67" fmla="*/ 786117 h 1573123"/>
              <a:gd name="connsiteX68" fmla="*/ 705040 w 2768061"/>
              <a:gd name="connsiteY68" fmla="*/ 809931 h 1573123"/>
              <a:gd name="connsiteX69" fmla="*/ 674084 w 2768061"/>
              <a:gd name="connsiteY69" fmla="*/ 843268 h 1573123"/>
              <a:gd name="connsiteX70" fmla="*/ 633603 w 2768061"/>
              <a:gd name="connsiteY70" fmla="*/ 876606 h 1573123"/>
              <a:gd name="connsiteX71" fmla="*/ 650272 w 2768061"/>
              <a:gd name="connsiteY71" fmla="*/ 917087 h 1573123"/>
              <a:gd name="connsiteX72" fmla="*/ 574072 w 2768061"/>
              <a:gd name="connsiteY72" fmla="*/ 902800 h 1573123"/>
              <a:gd name="connsiteX73" fmla="*/ 540734 w 2768061"/>
              <a:gd name="connsiteY73" fmla="*/ 907562 h 1573123"/>
              <a:gd name="connsiteX74" fmla="*/ 612172 w 2768061"/>
              <a:gd name="connsiteY74" fmla="*/ 950425 h 1573123"/>
              <a:gd name="connsiteX75" fmla="*/ 638365 w 2768061"/>
              <a:gd name="connsiteY75" fmla="*/ 1002812 h 1573123"/>
              <a:gd name="connsiteX76" fmla="*/ 550259 w 2768061"/>
              <a:gd name="connsiteY76" fmla="*/ 1031387 h 1573123"/>
              <a:gd name="connsiteX77" fmla="*/ 12938 w 2768061"/>
              <a:gd name="connsiteY77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00328 w 2768061"/>
              <a:gd name="connsiteY59" fmla="*/ 907562 h 1573123"/>
              <a:gd name="connsiteX60" fmla="*/ 1102709 w 2768061"/>
              <a:gd name="connsiteY60" fmla="*/ 871843 h 1573123"/>
              <a:gd name="connsiteX61" fmla="*/ 1055084 w 2768061"/>
              <a:gd name="connsiteY61" fmla="*/ 857556 h 1573123"/>
              <a:gd name="connsiteX62" fmla="*/ 957453 w 2768061"/>
              <a:gd name="connsiteY62" fmla="*/ 886131 h 1573123"/>
              <a:gd name="connsiteX63" fmla="*/ 926497 w 2768061"/>
              <a:gd name="connsiteY63" fmla="*/ 907562 h 1573123"/>
              <a:gd name="connsiteX64" fmla="*/ 893159 w 2768061"/>
              <a:gd name="connsiteY64" fmla="*/ 871843 h 1573123"/>
              <a:gd name="connsiteX65" fmla="*/ 888397 w 2768061"/>
              <a:gd name="connsiteY65" fmla="*/ 912325 h 1573123"/>
              <a:gd name="connsiteX66" fmla="*/ 802672 w 2768061"/>
              <a:gd name="connsiteY66" fmla="*/ 859936 h 1573123"/>
              <a:gd name="connsiteX67" fmla="*/ 781240 w 2768061"/>
              <a:gd name="connsiteY67" fmla="*/ 826600 h 1573123"/>
              <a:gd name="connsiteX68" fmla="*/ 793147 w 2768061"/>
              <a:gd name="connsiteY68" fmla="*/ 786117 h 1573123"/>
              <a:gd name="connsiteX69" fmla="*/ 705040 w 2768061"/>
              <a:gd name="connsiteY69" fmla="*/ 809931 h 1573123"/>
              <a:gd name="connsiteX70" fmla="*/ 674084 w 2768061"/>
              <a:gd name="connsiteY70" fmla="*/ 843268 h 1573123"/>
              <a:gd name="connsiteX71" fmla="*/ 633603 w 2768061"/>
              <a:gd name="connsiteY71" fmla="*/ 876606 h 1573123"/>
              <a:gd name="connsiteX72" fmla="*/ 650272 w 2768061"/>
              <a:gd name="connsiteY72" fmla="*/ 917087 h 1573123"/>
              <a:gd name="connsiteX73" fmla="*/ 574072 w 2768061"/>
              <a:gd name="connsiteY73" fmla="*/ 902800 h 1573123"/>
              <a:gd name="connsiteX74" fmla="*/ 540734 w 2768061"/>
              <a:gd name="connsiteY74" fmla="*/ 907562 h 1573123"/>
              <a:gd name="connsiteX75" fmla="*/ 612172 w 2768061"/>
              <a:gd name="connsiteY75" fmla="*/ 950425 h 1573123"/>
              <a:gd name="connsiteX76" fmla="*/ 638365 w 2768061"/>
              <a:gd name="connsiteY76" fmla="*/ 1002812 h 1573123"/>
              <a:gd name="connsiteX77" fmla="*/ 550259 w 2768061"/>
              <a:gd name="connsiteY77" fmla="*/ 1031387 h 1573123"/>
              <a:gd name="connsiteX78" fmla="*/ 12938 w 2768061"/>
              <a:gd name="connsiteY78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00328 w 2768061"/>
              <a:gd name="connsiteY60" fmla="*/ 907562 h 1573123"/>
              <a:gd name="connsiteX61" fmla="*/ 1102709 w 2768061"/>
              <a:gd name="connsiteY61" fmla="*/ 871843 h 1573123"/>
              <a:gd name="connsiteX62" fmla="*/ 1055084 w 2768061"/>
              <a:gd name="connsiteY62" fmla="*/ 857556 h 1573123"/>
              <a:gd name="connsiteX63" fmla="*/ 957453 w 2768061"/>
              <a:gd name="connsiteY63" fmla="*/ 886131 h 1573123"/>
              <a:gd name="connsiteX64" fmla="*/ 926497 w 2768061"/>
              <a:gd name="connsiteY64" fmla="*/ 907562 h 1573123"/>
              <a:gd name="connsiteX65" fmla="*/ 893159 w 2768061"/>
              <a:gd name="connsiteY65" fmla="*/ 871843 h 1573123"/>
              <a:gd name="connsiteX66" fmla="*/ 888397 w 2768061"/>
              <a:gd name="connsiteY66" fmla="*/ 912325 h 1573123"/>
              <a:gd name="connsiteX67" fmla="*/ 802672 w 2768061"/>
              <a:gd name="connsiteY67" fmla="*/ 859936 h 1573123"/>
              <a:gd name="connsiteX68" fmla="*/ 781240 w 2768061"/>
              <a:gd name="connsiteY68" fmla="*/ 826600 h 1573123"/>
              <a:gd name="connsiteX69" fmla="*/ 793147 w 2768061"/>
              <a:gd name="connsiteY69" fmla="*/ 786117 h 1573123"/>
              <a:gd name="connsiteX70" fmla="*/ 705040 w 2768061"/>
              <a:gd name="connsiteY70" fmla="*/ 809931 h 1573123"/>
              <a:gd name="connsiteX71" fmla="*/ 674084 w 2768061"/>
              <a:gd name="connsiteY71" fmla="*/ 843268 h 1573123"/>
              <a:gd name="connsiteX72" fmla="*/ 633603 w 2768061"/>
              <a:gd name="connsiteY72" fmla="*/ 876606 h 1573123"/>
              <a:gd name="connsiteX73" fmla="*/ 650272 w 2768061"/>
              <a:gd name="connsiteY73" fmla="*/ 917087 h 1573123"/>
              <a:gd name="connsiteX74" fmla="*/ 574072 w 2768061"/>
              <a:gd name="connsiteY74" fmla="*/ 902800 h 1573123"/>
              <a:gd name="connsiteX75" fmla="*/ 540734 w 2768061"/>
              <a:gd name="connsiteY75" fmla="*/ 907562 h 1573123"/>
              <a:gd name="connsiteX76" fmla="*/ 612172 w 2768061"/>
              <a:gd name="connsiteY76" fmla="*/ 950425 h 1573123"/>
              <a:gd name="connsiteX77" fmla="*/ 638365 w 2768061"/>
              <a:gd name="connsiteY77" fmla="*/ 1002812 h 1573123"/>
              <a:gd name="connsiteX78" fmla="*/ 550259 w 2768061"/>
              <a:gd name="connsiteY78" fmla="*/ 1031387 h 1573123"/>
              <a:gd name="connsiteX79" fmla="*/ 12938 w 2768061"/>
              <a:gd name="connsiteY7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00328 w 2768061"/>
              <a:gd name="connsiteY61" fmla="*/ 907562 h 1573123"/>
              <a:gd name="connsiteX62" fmla="*/ 1102709 w 2768061"/>
              <a:gd name="connsiteY62" fmla="*/ 871843 h 1573123"/>
              <a:gd name="connsiteX63" fmla="*/ 1055084 w 2768061"/>
              <a:gd name="connsiteY63" fmla="*/ 857556 h 1573123"/>
              <a:gd name="connsiteX64" fmla="*/ 957453 w 2768061"/>
              <a:gd name="connsiteY64" fmla="*/ 886131 h 1573123"/>
              <a:gd name="connsiteX65" fmla="*/ 926497 w 2768061"/>
              <a:gd name="connsiteY65" fmla="*/ 907562 h 1573123"/>
              <a:gd name="connsiteX66" fmla="*/ 893159 w 2768061"/>
              <a:gd name="connsiteY66" fmla="*/ 871843 h 1573123"/>
              <a:gd name="connsiteX67" fmla="*/ 888397 w 2768061"/>
              <a:gd name="connsiteY67" fmla="*/ 912325 h 1573123"/>
              <a:gd name="connsiteX68" fmla="*/ 802672 w 2768061"/>
              <a:gd name="connsiteY68" fmla="*/ 859936 h 1573123"/>
              <a:gd name="connsiteX69" fmla="*/ 781240 w 2768061"/>
              <a:gd name="connsiteY69" fmla="*/ 826600 h 1573123"/>
              <a:gd name="connsiteX70" fmla="*/ 793147 w 2768061"/>
              <a:gd name="connsiteY70" fmla="*/ 786117 h 1573123"/>
              <a:gd name="connsiteX71" fmla="*/ 705040 w 2768061"/>
              <a:gd name="connsiteY71" fmla="*/ 809931 h 1573123"/>
              <a:gd name="connsiteX72" fmla="*/ 674084 w 2768061"/>
              <a:gd name="connsiteY72" fmla="*/ 843268 h 1573123"/>
              <a:gd name="connsiteX73" fmla="*/ 633603 w 2768061"/>
              <a:gd name="connsiteY73" fmla="*/ 876606 h 1573123"/>
              <a:gd name="connsiteX74" fmla="*/ 650272 w 2768061"/>
              <a:gd name="connsiteY74" fmla="*/ 917087 h 1573123"/>
              <a:gd name="connsiteX75" fmla="*/ 574072 w 2768061"/>
              <a:gd name="connsiteY75" fmla="*/ 902800 h 1573123"/>
              <a:gd name="connsiteX76" fmla="*/ 540734 w 2768061"/>
              <a:gd name="connsiteY76" fmla="*/ 907562 h 1573123"/>
              <a:gd name="connsiteX77" fmla="*/ 612172 w 2768061"/>
              <a:gd name="connsiteY77" fmla="*/ 950425 h 1573123"/>
              <a:gd name="connsiteX78" fmla="*/ 638365 w 2768061"/>
              <a:gd name="connsiteY78" fmla="*/ 1002812 h 1573123"/>
              <a:gd name="connsiteX79" fmla="*/ 550259 w 2768061"/>
              <a:gd name="connsiteY79" fmla="*/ 1031387 h 1573123"/>
              <a:gd name="connsiteX80" fmla="*/ 12938 w 2768061"/>
              <a:gd name="connsiteY8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957453 w 2768061"/>
              <a:gd name="connsiteY65" fmla="*/ 886131 h 1573123"/>
              <a:gd name="connsiteX66" fmla="*/ 926497 w 2768061"/>
              <a:gd name="connsiteY66" fmla="*/ 907562 h 1573123"/>
              <a:gd name="connsiteX67" fmla="*/ 893159 w 2768061"/>
              <a:gd name="connsiteY67" fmla="*/ 871843 h 1573123"/>
              <a:gd name="connsiteX68" fmla="*/ 888397 w 2768061"/>
              <a:gd name="connsiteY68" fmla="*/ 912325 h 1573123"/>
              <a:gd name="connsiteX69" fmla="*/ 802672 w 2768061"/>
              <a:gd name="connsiteY69" fmla="*/ 859936 h 1573123"/>
              <a:gd name="connsiteX70" fmla="*/ 781240 w 2768061"/>
              <a:gd name="connsiteY70" fmla="*/ 826600 h 1573123"/>
              <a:gd name="connsiteX71" fmla="*/ 793147 w 2768061"/>
              <a:gd name="connsiteY71" fmla="*/ 786117 h 1573123"/>
              <a:gd name="connsiteX72" fmla="*/ 705040 w 2768061"/>
              <a:gd name="connsiteY72" fmla="*/ 809931 h 1573123"/>
              <a:gd name="connsiteX73" fmla="*/ 674084 w 2768061"/>
              <a:gd name="connsiteY73" fmla="*/ 843268 h 1573123"/>
              <a:gd name="connsiteX74" fmla="*/ 633603 w 2768061"/>
              <a:gd name="connsiteY74" fmla="*/ 876606 h 1573123"/>
              <a:gd name="connsiteX75" fmla="*/ 650272 w 2768061"/>
              <a:gd name="connsiteY75" fmla="*/ 917087 h 1573123"/>
              <a:gd name="connsiteX76" fmla="*/ 574072 w 2768061"/>
              <a:gd name="connsiteY76" fmla="*/ 902800 h 1573123"/>
              <a:gd name="connsiteX77" fmla="*/ 540734 w 2768061"/>
              <a:gd name="connsiteY77" fmla="*/ 907562 h 1573123"/>
              <a:gd name="connsiteX78" fmla="*/ 612172 w 2768061"/>
              <a:gd name="connsiteY78" fmla="*/ 950425 h 1573123"/>
              <a:gd name="connsiteX79" fmla="*/ 638365 w 2768061"/>
              <a:gd name="connsiteY79" fmla="*/ 1002812 h 1573123"/>
              <a:gd name="connsiteX80" fmla="*/ 550259 w 2768061"/>
              <a:gd name="connsiteY80" fmla="*/ 1031387 h 1573123"/>
              <a:gd name="connsiteX81" fmla="*/ 12938 w 2768061"/>
              <a:gd name="connsiteY8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893159 w 2768061"/>
              <a:gd name="connsiteY68" fmla="*/ 871843 h 1573123"/>
              <a:gd name="connsiteX69" fmla="*/ 888397 w 2768061"/>
              <a:gd name="connsiteY69" fmla="*/ 912325 h 1573123"/>
              <a:gd name="connsiteX70" fmla="*/ 802672 w 2768061"/>
              <a:gd name="connsiteY70" fmla="*/ 859936 h 1573123"/>
              <a:gd name="connsiteX71" fmla="*/ 781240 w 2768061"/>
              <a:gd name="connsiteY71" fmla="*/ 826600 h 1573123"/>
              <a:gd name="connsiteX72" fmla="*/ 793147 w 2768061"/>
              <a:gd name="connsiteY72" fmla="*/ 786117 h 1573123"/>
              <a:gd name="connsiteX73" fmla="*/ 705040 w 2768061"/>
              <a:gd name="connsiteY73" fmla="*/ 809931 h 1573123"/>
              <a:gd name="connsiteX74" fmla="*/ 674084 w 2768061"/>
              <a:gd name="connsiteY74" fmla="*/ 843268 h 1573123"/>
              <a:gd name="connsiteX75" fmla="*/ 633603 w 2768061"/>
              <a:gd name="connsiteY75" fmla="*/ 876606 h 1573123"/>
              <a:gd name="connsiteX76" fmla="*/ 650272 w 2768061"/>
              <a:gd name="connsiteY76" fmla="*/ 917087 h 1573123"/>
              <a:gd name="connsiteX77" fmla="*/ 574072 w 2768061"/>
              <a:gd name="connsiteY77" fmla="*/ 902800 h 1573123"/>
              <a:gd name="connsiteX78" fmla="*/ 540734 w 2768061"/>
              <a:gd name="connsiteY78" fmla="*/ 907562 h 1573123"/>
              <a:gd name="connsiteX79" fmla="*/ 612172 w 2768061"/>
              <a:gd name="connsiteY79" fmla="*/ 950425 h 1573123"/>
              <a:gd name="connsiteX80" fmla="*/ 638365 w 2768061"/>
              <a:gd name="connsiteY80" fmla="*/ 1002812 h 1573123"/>
              <a:gd name="connsiteX81" fmla="*/ 550259 w 2768061"/>
              <a:gd name="connsiteY81" fmla="*/ 1031387 h 1573123"/>
              <a:gd name="connsiteX82" fmla="*/ 12938 w 2768061"/>
              <a:gd name="connsiteY8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05040 w 2768061"/>
              <a:gd name="connsiteY74" fmla="*/ 809931 h 1573123"/>
              <a:gd name="connsiteX75" fmla="*/ 674084 w 2768061"/>
              <a:gd name="connsiteY75" fmla="*/ 843268 h 1573123"/>
              <a:gd name="connsiteX76" fmla="*/ 633603 w 2768061"/>
              <a:gd name="connsiteY76" fmla="*/ 876606 h 1573123"/>
              <a:gd name="connsiteX77" fmla="*/ 650272 w 2768061"/>
              <a:gd name="connsiteY77" fmla="*/ 917087 h 1573123"/>
              <a:gd name="connsiteX78" fmla="*/ 574072 w 2768061"/>
              <a:gd name="connsiteY78" fmla="*/ 902800 h 1573123"/>
              <a:gd name="connsiteX79" fmla="*/ 540734 w 2768061"/>
              <a:gd name="connsiteY79" fmla="*/ 907562 h 1573123"/>
              <a:gd name="connsiteX80" fmla="*/ 612172 w 2768061"/>
              <a:gd name="connsiteY80" fmla="*/ 950425 h 1573123"/>
              <a:gd name="connsiteX81" fmla="*/ 638365 w 2768061"/>
              <a:gd name="connsiteY81" fmla="*/ 1002812 h 1573123"/>
              <a:gd name="connsiteX82" fmla="*/ 550259 w 2768061"/>
              <a:gd name="connsiteY82" fmla="*/ 1031387 h 1573123"/>
              <a:gd name="connsiteX83" fmla="*/ 12938 w 2768061"/>
              <a:gd name="connsiteY8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14565 w 2768061"/>
              <a:gd name="connsiteY74" fmla="*/ 795643 h 1573123"/>
              <a:gd name="connsiteX75" fmla="*/ 705040 w 2768061"/>
              <a:gd name="connsiteY75" fmla="*/ 809931 h 1573123"/>
              <a:gd name="connsiteX76" fmla="*/ 674084 w 2768061"/>
              <a:gd name="connsiteY76" fmla="*/ 843268 h 1573123"/>
              <a:gd name="connsiteX77" fmla="*/ 633603 w 2768061"/>
              <a:gd name="connsiteY77" fmla="*/ 876606 h 1573123"/>
              <a:gd name="connsiteX78" fmla="*/ 650272 w 2768061"/>
              <a:gd name="connsiteY78" fmla="*/ 917087 h 1573123"/>
              <a:gd name="connsiteX79" fmla="*/ 574072 w 2768061"/>
              <a:gd name="connsiteY79" fmla="*/ 902800 h 1573123"/>
              <a:gd name="connsiteX80" fmla="*/ 540734 w 2768061"/>
              <a:gd name="connsiteY80" fmla="*/ 907562 h 1573123"/>
              <a:gd name="connsiteX81" fmla="*/ 612172 w 2768061"/>
              <a:gd name="connsiteY81" fmla="*/ 950425 h 1573123"/>
              <a:gd name="connsiteX82" fmla="*/ 638365 w 2768061"/>
              <a:gd name="connsiteY82" fmla="*/ 1002812 h 1573123"/>
              <a:gd name="connsiteX83" fmla="*/ 550259 w 2768061"/>
              <a:gd name="connsiteY83" fmla="*/ 1031387 h 1573123"/>
              <a:gd name="connsiteX84" fmla="*/ 12938 w 2768061"/>
              <a:gd name="connsiteY8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62190 w 2768061"/>
              <a:gd name="connsiteY74" fmla="*/ 781356 h 1573123"/>
              <a:gd name="connsiteX75" fmla="*/ 714565 w 2768061"/>
              <a:gd name="connsiteY75" fmla="*/ 795643 h 1573123"/>
              <a:gd name="connsiteX76" fmla="*/ 705040 w 2768061"/>
              <a:gd name="connsiteY76" fmla="*/ 809931 h 1573123"/>
              <a:gd name="connsiteX77" fmla="*/ 674084 w 2768061"/>
              <a:gd name="connsiteY77" fmla="*/ 843268 h 1573123"/>
              <a:gd name="connsiteX78" fmla="*/ 633603 w 2768061"/>
              <a:gd name="connsiteY78" fmla="*/ 876606 h 1573123"/>
              <a:gd name="connsiteX79" fmla="*/ 650272 w 2768061"/>
              <a:gd name="connsiteY79" fmla="*/ 917087 h 1573123"/>
              <a:gd name="connsiteX80" fmla="*/ 574072 w 2768061"/>
              <a:gd name="connsiteY80" fmla="*/ 902800 h 1573123"/>
              <a:gd name="connsiteX81" fmla="*/ 540734 w 2768061"/>
              <a:gd name="connsiteY81" fmla="*/ 907562 h 1573123"/>
              <a:gd name="connsiteX82" fmla="*/ 612172 w 2768061"/>
              <a:gd name="connsiteY82" fmla="*/ 950425 h 1573123"/>
              <a:gd name="connsiteX83" fmla="*/ 638365 w 2768061"/>
              <a:gd name="connsiteY83" fmla="*/ 1002812 h 1573123"/>
              <a:gd name="connsiteX84" fmla="*/ 550259 w 2768061"/>
              <a:gd name="connsiteY84" fmla="*/ 1031387 h 1573123"/>
              <a:gd name="connsiteX85" fmla="*/ 12938 w 2768061"/>
              <a:gd name="connsiteY8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62190 w 2768061"/>
              <a:gd name="connsiteY74" fmla="*/ 781356 h 1573123"/>
              <a:gd name="connsiteX75" fmla="*/ 714565 w 2768061"/>
              <a:gd name="connsiteY75" fmla="*/ 795643 h 1573123"/>
              <a:gd name="connsiteX76" fmla="*/ 705040 w 2768061"/>
              <a:gd name="connsiteY76" fmla="*/ 809931 h 1573123"/>
              <a:gd name="connsiteX77" fmla="*/ 681228 w 2768061"/>
              <a:gd name="connsiteY77" fmla="*/ 826600 h 1573123"/>
              <a:gd name="connsiteX78" fmla="*/ 674084 w 2768061"/>
              <a:gd name="connsiteY78" fmla="*/ 843268 h 1573123"/>
              <a:gd name="connsiteX79" fmla="*/ 633603 w 2768061"/>
              <a:gd name="connsiteY79" fmla="*/ 876606 h 1573123"/>
              <a:gd name="connsiteX80" fmla="*/ 650272 w 2768061"/>
              <a:gd name="connsiteY80" fmla="*/ 917087 h 1573123"/>
              <a:gd name="connsiteX81" fmla="*/ 574072 w 2768061"/>
              <a:gd name="connsiteY81" fmla="*/ 902800 h 1573123"/>
              <a:gd name="connsiteX82" fmla="*/ 540734 w 2768061"/>
              <a:gd name="connsiteY82" fmla="*/ 907562 h 1573123"/>
              <a:gd name="connsiteX83" fmla="*/ 612172 w 2768061"/>
              <a:gd name="connsiteY83" fmla="*/ 950425 h 1573123"/>
              <a:gd name="connsiteX84" fmla="*/ 638365 w 2768061"/>
              <a:gd name="connsiteY84" fmla="*/ 1002812 h 1573123"/>
              <a:gd name="connsiteX85" fmla="*/ 550259 w 2768061"/>
              <a:gd name="connsiteY85" fmla="*/ 1031387 h 1573123"/>
              <a:gd name="connsiteX86" fmla="*/ 12938 w 2768061"/>
              <a:gd name="connsiteY86" fmla="*/ 1047319 h 1573123"/>
              <a:gd name="connsiteX0" fmla="*/ 9279 w 2764402"/>
              <a:gd name="connsiteY0" fmla="*/ 1047319 h 1573123"/>
              <a:gd name="connsiteX1" fmla="*/ 158456 w 2764402"/>
              <a:gd name="connsiteY1" fmla="*/ 836124 h 1573123"/>
              <a:gd name="connsiteX2" fmla="*/ 103688 w 2764402"/>
              <a:gd name="connsiteY2" fmla="*/ 657530 h 1573123"/>
              <a:gd name="connsiteX3" fmla="*/ 165600 w 2764402"/>
              <a:gd name="connsiteY3" fmla="*/ 590855 h 1573123"/>
              <a:gd name="connsiteX4" fmla="*/ 144169 w 2764402"/>
              <a:gd name="connsiteY4" fmla="*/ 224142 h 1573123"/>
              <a:gd name="connsiteX5" fmla="*/ 327525 w 2764402"/>
              <a:gd name="connsiteY5" fmla="*/ 364636 h 1573123"/>
              <a:gd name="connsiteX6" fmla="*/ 501356 w 2764402"/>
              <a:gd name="connsiteY6" fmla="*/ 250336 h 1573123"/>
              <a:gd name="connsiteX7" fmla="*/ 622800 w 2764402"/>
              <a:gd name="connsiteY7" fmla="*/ 495605 h 1573123"/>
              <a:gd name="connsiteX8" fmla="*/ 887119 w 2764402"/>
              <a:gd name="connsiteY8" fmla="*/ 562280 h 1573123"/>
              <a:gd name="connsiteX9" fmla="*/ 963320 w 2764402"/>
              <a:gd name="connsiteY9" fmla="*/ 426549 h 1573123"/>
              <a:gd name="connsiteX10" fmla="*/ 863306 w 2764402"/>
              <a:gd name="connsiteY10" fmla="*/ 417024 h 1573123"/>
              <a:gd name="connsiteX11" fmla="*/ 851400 w 2764402"/>
              <a:gd name="connsiteY11" fmla="*/ 357491 h 1573123"/>
              <a:gd name="connsiteX12" fmla="*/ 1184775 w 2764402"/>
              <a:gd name="connsiteY12" fmla="*/ 340823 h 1573123"/>
              <a:gd name="connsiteX13" fmla="*/ 1498765 w 2764402"/>
              <a:gd name="connsiteY13" fmla="*/ 250164 h 1573123"/>
              <a:gd name="connsiteX14" fmla="*/ 1639594 w 2764402"/>
              <a:gd name="connsiteY14" fmla="*/ 188423 h 1573123"/>
              <a:gd name="connsiteX15" fmla="*/ 1794375 w 2764402"/>
              <a:gd name="connsiteY15" fmla="*/ 183660 h 1573123"/>
              <a:gd name="connsiteX16" fmla="*/ 1865813 w 2764402"/>
              <a:gd name="connsiteY16" fmla="*/ 309866 h 1573123"/>
              <a:gd name="connsiteX17" fmla="*/ 2027738 w 2764402"/>
              <a:gd name="connsiteY17" fmla="*/ 271766 h 1573123"/>
              <a:gd name="connsiteX18" fmla="*/ 1932488 w 2764402"/>
              <a:gd name="connsiteY18" fmla="*/ 359873 h 1573123"/>
              <a:gd name="connsiteX19" fmla="*/ 2046788 w 2764402"/>
              <a:gd name="connsiteY19" fmla="*/ 331298 h 1573123"/>
              <a:gd name="connsiteX20" fmla="*/ 2142037 w 2764402"/>
              <a:gd name="connsiteY20" fmla="*/ 271766 h 1573123"/>
              <a:gd name="connsiteX21" fmla="*/ 2065838 w 2764402"/>
              <a:gd name="connsiteY21" fmla="*/ 264623 h 1573123"/>
              <a:gd name="connsiteX22" fmla="*/ 2065838 w 2764402"/>
              <a:gd name="connsiteY22" fmla="*/ 202710 h 1573123"/>
              <a:gd name="connsiteX23" fmla="*/ 2115843 w 2764402"/>
              <a:gd name="connsiteY23" fmla="*/ 202710 h 1573123"/>
              <a:gd name="connsiteX24" fmla="*/ 2222999 w 2764402"/>
              <a:gd name="connsiteY24" fmla="*/ 97935 h 1573123"/>
              <a:gd name="connsiteX25" fmla="*/ 2273005 w 2764402"/>
              <a:gd name="connsiteY25" fmla="*/ 305 h 1573123"/>
              <a:gd name="connsiteX26" fmla="*/ 2237287 w 2764402"/>
              <a:gd name="connsiteY26" fmla="*/ 114604 h 1573123"/>
              <a:gd name="connsiteX27" fmla="*/ 2163469 w 2764402"/>
              <a:gd name="connsiteY27" fmla="*/ 193186 h 1573123"/>
              <a:gd name="connsiteX28" fmla="*/ 2332538 w 2764402"/>
              <a:gd name="connsiteY28" fmla="*/ 257480 h 1573123"/>
              <a:gd name="connsiteX29" fmla="*/ 2734968 w 2764402"/>
              <a:gd name="connsiteY29" fmla="*/ 205092 h 1573123"/>
              <a:gd name="connsiteX30" fmla="*/ 2697739 w 2764402"/>
              <a:gd name="connsiteY30" fmla="*/ 559163 h 1573123"/>
              <a:gd name="connsiteX31" fmla="*/ 2630194 w 2764402"/>
              <a:gd name="connsiteY31" fmla="*/ 967092 h 1573123"/>
              <a:gd name="connsiteX32" fmla="*/ 2461125 w 2764402"/>
              <a:gd name="connsiteY32" fmla="*/ 869462 h 1573123"/>
              <a:gd name="connsiteX33" fmla="*/ 2296819 w 2764402"/>
              <a:gd name="connsiteY33" fmla="*/ 926612 h 1573123"/>
              <a:gd name="connsiteX34" fmla="*/ 2275388 w 2764402"/>
              <a:gd name="connsiteY34" fmla="*/ 1062342 h 1573123"/>
              <a:gd name="connsiteX35" fmla="*/ 2042025 w 2764402"/>
              <a:gd name="connsiteY35" fmla="*/ 1148067 h 1573123"/>
              <a:gd name="connsiteX36" fmla="*/ 2020594 w 2764402"/>
              <a:gd name="connsiteY36" fmla="*/ 1238556 h 1573123"/>
              <a:gd name="connsiteX37" fmla="*/ 1953919 w 2764402"/>
              <a:gd name="connsiteY37" fmla="*/ 1309993 h 1573123"/>
              <a:gd name="connsiteX38" fmla="*/ 2013450 w 2764402"/>
              <a:gd name="connsiteY38" fmla="*/ 1350474 h 1573123"/>
              <a:gd name="connsiteX39" fmla="*/ 1920581 w 2764402"/>
              <a:gd name="connsiteY39" fmla="*/ 1450487 h 1573123"/>
              <a:gd name="connsiteX40" fmla="*/ 1899150 w 2764402"/>
              <a:gd name="connsiteY40" fmla="*/ 1533831 h 1573123"/>
              <a:gd name="connsiteX41" fmla="*/ 1808328 w 2764402"/>
              <a:gd name="connsiteY41" fmla="*/ 1573012 h 1573123"/>
              <a:gd name="connsiteX42" fmla="*/ 1646738 w 2764402"/>
              <a:gd name="connsiteY42" fmla="*/ 1543356 h 1573123"/>
              <a:gd name="connsiteX43" fmla="*/ 1563394 w 2764402"/>
              <a:gd name="connsiteY43" fmla="*/ 1479061 h 1573123"/>
              <a:gd name="connsiteX44" fmla="*/ 1461000 w 2764402"/>
              <a:gd name="connsiteY44" fmla="*/ 1379050 h 1573123"/>
              <a:gd name="connsiteX45" fmla="*/ 1470525 w 2764402"/>
              <a:gd name="connsiteY45" fmla="*/ 1429056 h 1573123"/>
              <a:gd name="connsiteX46" fmla="*/ 1413375 w 2764402"/>
              <a:gd name="connsiteY46" fmla="*/ 1457630 h 1573123"/>
              <a:gd name="connsiteX47" fmla="*/ 1306219 w 2764402"/>
              <a:gd name="connsiteY47" fmla="*/ 1355237 h 1573123"/>
              <a:gd name="connsiteX48" fmla="*/ 1327650 w 2764402"/>
              <a:gd name="connsiteY48" fmla="*/ 1338568 h 1573123"/>
              <a:gd name="connsiteX49" fmla="*/ 1349081 w 2764402"/>
              <a:gd name="connsiteY49" fmla="*/ 1298087 h 1573123"/>
              <a:gd name="connsiteX50" fmla="*/ 1296694 w 2764402"/>
              <a:gd name="connsiteY50" fmla="*/ 1288562 h 1573123"/>
              <a:gd name="connsiteX51" fmla="*/ 1220494 w 2764402"/>
              <a:gd name="connsiteY51" fmla="*/ 1245700 h 1573123"/>
              <a:gd name="connsiteX52" fmla="*/ 1168106 w 2764402"/>
              <a:gd name="connsiteY52" fmla="*/ 1226650 h 1573123"/>
              <a:gd name="connsiteX53" fmla="*/ 1156200 w 2764402"/>
              <a:gd name="connsiteY53" fmla="*/ 1162356 h 1573123"/>
              <a:gd name="connsiteX54" fmla="*/ 1168106 w 2764402"/>
              <a:gd name="connsiteY54" fmla="*/ 1098062 h 1573123"/>
              <a:gd name="connsiteX55" fmla="*/ 1137150 w 2764402"/>
              <a:gd name="connsiteY55" fmla="*/ 1064725 h 1573123"/>
              <a:gd name="connsiteX56" fmla="*/ 1084763 w 2764402"/>
              <a:gd name="connsiteY56" fmla="*/ 1040912 h 1573123"/>
              <a:gd name="connsiteX57" fmla="*/ 1110956 w 2764402"/>
              <a:gd name="connsiteY57" fmla="*/ 1017100 h 1573123"/>
              <a:gd name="connsiteX58" fmla="*/ 1156200 w 2764402"/>
              <a:gd name="connsiteY58" fmla="*/ 1021862 h 1573123"/>
              <a:gd name="connsiteX59" fmla="*/ 1151438 w 2764402"/>
              <a:gd name="connsiteY59" fmla="*/ 974237 h 1573123"/>
              <a:gd name="connsiteX60" fmla="*/ 1122863 w 2764402"/>
              <a:gd name="connsiteY60" fmla="*/ 969475 h 1573123"/>
              <a:gd name="connsiteX61" fmla="*/ 1127625 w 2764402"/>
              <a:gd name="connsiteY61" fmla="*/ 921850 h 1573123"/>
              <a:gd name="connsiteX62" fmla="*/ 1096669 w 2764402"/>
              <a:gd name="connsiteY62" fmla="*/ 907562 h 1573123"/>
              <a:gd name="connsiteX63" fmla="*/ 1099050 w 2764402"/>
              <a:gd name="connsiteY63" fmla="*/ 871843 h 1573123"/>
              <a:gd name="connsiteX64" fmla="*/ 1051425 w 2764402"/>
              <a:gd name="connsiteY64" fmla="*/ 857556 h 1573123"/>
              <a:gd name="connsiteX65" fmla="*/ 1032375 w 2764402"/>
              <a:gd name="connsiteY65" fmla="*/ 878987 h 1573123"/>
              <a:gd name="connsiteX66" fmla="*/ 953794 w 2764402"/>
              <a:gd name="connsiteY66" fmla="*/ 886131 h 1573123"/>
              <a:gd name="connsiteX67" fmla="*/ 922838 w 2764402"/>
              <a:gd name="connsiteY67" fmla="*/ 907562 h 1573123"/>
              <a:gd name="connsiteX68" fmla="*/ 922838 w 2764402"/>
              <a:gd name="connsiteY68" fmla="*/ 876606 h 1573123"/>
              <a:gd name="connsiteX69" fmla="*/ 889500 w 2764402"/>
              <a:gd name="connsiteY69" fmla="*/ 871843 h 1573123"/>
              <a:gd name="connsiteX70" fmla="*/ 884738 w 2764402"/>
              <a:gd name="connsiteY70" fmla="*/ 912325 h 1573123"/>
              <a:gd name="connsiteX71" fmla="*/ 799013 w 2764402"/>
              <a:gd name="connsiteY71" fmla="*/ 859936 h 1573123"/>
              <a:gd name="connsiteX72" fmla="*/ 777581 w 2764402"/>
              <a:gd name="connsiteY72" fmla="*/ 826600 h 1573123"/>
              <a:gd name="connsiteX73" fmla="*/ 789488 w 2764402"/>
              <a:gd name="connsiteY73" fmla="*/ 786117 h 1573123"/>
              <a:gd name="connsiteX74" fmla="*/ 758531 w 2764402"/>
              <a:gd name="connsiteY74" fmla="*/ 781356 h 1573123"/>
              <a:gd name="connsiteX75" fmla="*/ 710906 w 2764402"/>
              <a:gd name="connsiteY75" fmla="*/ 795643 h 1573123"/>
              <a:gd name="connsiteX76" fmla="*/ 701381 w 2764402"/>
              <a:gd name="connsiteY76" fmla="*/ 809931 h 1573123"/>
              <a:gd name="connsiteX77" fmla="*/ 677569 w 2764402"/>
              <a:gd name="connsiteY77" fmla="*/ 826600 h 1573123"/>
              <a:gd name="connsiteX78" fmla="*/ 670425 w 2764402"/>
              <a:gd name="connsiteY78" fmla="*/ 843268 h 1573123"/>
              <a:gd name="connsiteX79" fmla="*/ 629944 w 2764402"/>
              <a:gd name="connsiteY79" fmla="*/ 876606 h 1573123"/>
              <a:gd name="connsiteX80" fmla="*/ 646613 w 2764402"/>
              <a:gd name="connsiteY80" fmla="*/ 917087 h 1573123"/>
              <a:gd name="connsiteX81" fmla="*/ 570413 w 2764402"/>
              <a:gd name="connsiteY81" fmla="*/ 902800 h 1573123"/>
              <a:gd name="connsiteX82" fmla="*/ 537075 w 2764402"/>
              <a:gd name="connsiteY82" fmla="*/ 907562 h 1573123"/>
              <a:gd name="connsiteX83" fmla="*/ 608513 w 2764402"/>
              <a:gd name="connsiteY83" fmla="*/ 950425 h 1573123"/>
              <a:gd name="connsiteX84" fmla="*/ 634706 w 2764402"/>
              <a:gd name="connsiteY84" fmla="*/ 1002812 h 1573123"/>
              <a:gd name="connsiteX85" fmla="*/ 546600 w 2764402"/>
              <a:gd name="connsiteY85" fmla="*/ 1031387 h 1573123"/>
              <a:gd name="connsiteX86" fmla="*/ 472781 w 2764402"/>
              <a:gd name="connsiteY86" fmla="*/ 928993 h 1573123"/>
              <a:gd name="connsiteX87" fmla="*/ 9279 w 2764402"/>
              <a:gd name="connsiteY87" fmla="*/ 1047319 h 1573123"/>
              <a:gd name="connsiteX0" fmla="*/ 102 w 2755225"/>
              <a:gd name="connsiteY0" fmla="*/ 1047319 h 1573123"/>
              <a:gd name="connsiteX1" fmla="*/ 149279 w 2755225"/>
              <a:gd name="connsiteY1" fmla="*/ 836124 h 1573123"/>
              <a:gd name="connsiteX2" fmla="*/ 94511 w 2755225"/>
              <a:gd name="connsiteY2" fmla="*/ 657530 h 1573123"/>
              <a:gd name="connsiteX3" fmla="*/ 156423 w 2755225"/>
              <a:gd name="connsiteY3" fmla="*/ 590855 h 1573123"/>
              <a:gd name="connsiteX4" fmla="*/ 134992 w 2755225"/>
              <a:gd name="connsiteY4" fmla="*/ 224142 h 1573123"/>
              <a:gd name="connsiteX5" fmla="*/ 318348 w 2755225"/>
              <a:gd name="connsiteY5" fmla="*/ 364636 h 1573123"/>
              <a:gd name="connsiteX6" fmla="*/ 492179 w 2755225"/>
              <a:gd name="connsiteY6" fmla="*/ 250336 h 1573123"/>
              <a:gd name="connsiteX7" fmla="*/ 613623 w 2755225"/>
              <a:gd name="connsiteY7" fmla="*/ 495605 h 1573123"/>
              <a:gd name="connsiteX8" fmla="*/ 877942 w 2755225"/>
              <a:gd name="connsiteY8" fmla="*/ 562280 h 1573123"/>
              <a:gd name="connsiteX9" fmla="*/ 954143 w 2755225"/>
              <a:gd name="connsiteY9" fmla="*/ 426549 h 1573123"/>
              <a:gd name="connsiteX10" fmla="*/ 854129 w 2755225"/>
              <a:gd name="connsiteY10" fmla="*/ 417024 h 1573123"/>
              <a:gd name="connsiteX11" fmla="*/ 842223 w 2755225"/>
              <a:gd name="connsiteY11" fmla="*/ 357491 h 1573123"/>
              <a:gd name="connsiteX12" fmla="*/ 1175598 w 2755225"/>
              <a:gd name="connsiteY12" fmla="*/ 340823 h 1573123"/>
              <a:gd name="connsiteX13" fmla="*/ 1489588 w 2755225"/>
              <a:gd name="connsiteY13" fmla="*/ 250164 h 1573123"/>
              <a:gd name="connsiteX14" fmla="*/ 1630417 w 2755225"/>
              <a:gd name="connsiteY14" fmla="*/ 188423 h 1573123"/>
              <a:gd name="connsiteX15" fmla="*/ 1785198 w 2755225"/>
              <a:gd name="connsiteY15" fmla="*/ 183660 h 1573123"/>
              <a:gd name="connsiteX16" fmla="*/ 1856636 w 2755225"/>
              <a:gd name="connsiteY16" fmla="*/ 309866 h 1573123"/>
              <a:gd name="connsiteX17" fmla="*/ 2018561 w 2755225"/>
              <a:gd name="connsiteY17" fmla="*/ 271766 h 1573123"/>
              <a:gd name="connsiteX18" fmla="*/ 1923311 w 2755225"/>
              <a:gd name="connsiteY18" fmla="*/ 359873 h 1573123"/>
              <a:gd name="connsiteX19" fmla="*/ 2037611 w 2755225"/>
              <a:gd name="connsiteY19" fmla="*/ 331298 h 1573123"/>
              <a:gd name="connsiteX20" fmla="*/ 2132860 w 2755225"/>
              <a:gd name="connsiteY20" fmla="*/ 271766 h 1573123"/>
              <a:gd name="connsiteX21" fmla="*/ 2056661 w 2755225"/>
              <a:gd name="connsiteY21" fmla="*/ 264623 h 1573123"/>
              <a:gd name="connsiteX22" fmla="*/ 2056661 w 2755225"/>
              <a:gd name="connsiteY22" fmla="*/ 202710 h 1573123"/>
              <a:gd name="connsiteX23" fmla="*/ 2106666 w 2755225"/>
              <a:gd name="connsiteY23" fmla="*/ 202710 h 1573123"/>
              <a:gd name="connsiteX24" fmla="*/ 2213822 w 2755225"/>
              <a:gd name="connsiteY24" fmla="*/ 97935 h 1573123"/>
              <a:gd name="connsiteX25" fmla="*/ 2263828 w 2755225"/>
              <a:gd name="connsiteY25" fmla="*/ 305 h 1573123"/>
              <a:gd name="connsiteX26" fmla="*/ 2228110 w 2755225"/>
              <a:gd name="connsiteY26" fmla="*/ 114604 h 1573123"/>
              <a:gd name="connsiteX27" fmla="*/ 2154292 w 2755225"/>
              <a:gd name="connsiteY27" fmla="*/ 193186 h 1573123"/>
              <a:gd name="connsiteX28" fmla="*/ 2323361 w 2755225"/>
              <a:gd name="connsiteY28" fmla="*/ 257480 h 1573123"/>
              <a:gd name="connsiteX29" fmla="*/ 2725791 w 2755225"/>
              <a:gd name="connsiteY29" fmla="*/ 205092 h 1573123"/>
              <a:gd name="connsiteX30" fmla="*/ 2688562 w 2755225"/>
              <a:gd name="connsiteY30" fmla="*/ 559163 h 1573123"/>
              <a:gd name="connsiteX31" fmla="*/ 2621017 w 2755225"/>
              <a:gd name="connsiteY31" fmla="*/ 967092 h 1573123"/>
              <a:gd name="connsiteX32" fmla="*/ 2451948 w 2755225"/>
              <a:gd name="connsiteY32" fmla="*/ 869462 h 1573123"/>
              <a:gd name="connsiteX33" fmla="*/ 2287642 w 2755225"/>
              <a:gd name="connsiteY33" fmla="*/ 926612 h 1573123"/>
              <a:gd name="connsiteX34" fmla="*/ 2266211 w 2755225"/>
              <a:gd name="connsiteY34" fmla="*/ 1062342 h 1573123"/>
              <a:gd name="connsiteX35" fmla="*/ 2032848 w 2755225"/>
              <a:gd name="connsiteY35" fmla="*/ 1148067 h 1573123"/>
              <a:gd name="connsiteX36" fmla="*/ 2011417 w 2755225"/>
              <a:gd name="connsiteY36" fmla="*/ 1238556 h 1573123"/>
              <a:gd name="connsiteX37" fmla="*/ 1944742 w 2755225"/>
              <a:gd name="connsiteY37" fmla="*/ 1309993 h 1573123"/>
              <a:gd name="connsiteX38" fmla="*/ 2004273 w 2755225"/>
              <a:gd name="connsiteY38" fmla="*/ 1350474 h 1573123"/>
              <a:gd name="connsiteX39" fmla="*/ 1911404 w 2755225"/>
              <a:gd name="connsiteY39" fmla="*/ 1450487 h 1573123"/>
              <a:gd name="connsiteX40" fmla="*/ 1889973 w 2755225"/>
              <a:gd name="connsiteY40" fmla="*/ 1533831 h 1573123"/>
              <a:gd name="connsiteX41" fmla="*/ 1799151 w 2755225"/>
              <a:gd name="connsiteY41" fmla="*/ 1573012 h 1573123"/>
              <a:gd name="connsiteX42" fmla="*/ 1637561 w 2755225"/>
              <a:gd name="connsiteY42" fmla="*/ 1543356 h 1573123"/>
              <a:gd name="connsiteX43" fmla="*/ 1554217 w 2755225"/>
              <a:gd name="connsiteY43" fmla="*/ 1479061 h 1573123"/>
              <a:gd name="connsiteX44" fmla="*/ 1451823 w 2755225"/>
              <a:gd name="connsiteY44" fmla="*/ 1379050 h 1573123"/>
              <a:gd name="connsiteX45" fmla="*/ 1461348 w 2755225"/>
              <a:gd name="connsiteY45" fmla="*/ 1429056 h 1573123"/>
              <a:gd name="connsiteX46" fmla="*/ 1404198 w 2755225"/>
              <a:gd name="connsiteY46" fmla="*/ 1457630 h 1573123"/>
              <a:gd name="connsiteX47" fmla="*/ 1297042 w 2755225"/>
              <a:gd name="connsiteY47" fmla="*/ 1355237 h 1573123"/>
              <a:gd name="connsiteX48" fmla="*/ 1318473 w 2755225"/>
              <a:gd name="connsiteY48" fmla="*/ 1338568 h 1573123"/>
              <a:gd name="connsiteX49" fmla="*/ 1339904 w 2755225"/>
              <a:gd name="connsiteY49" fmla="*/ 1298087 h 1573123"/>
              <a:gd name="connsiteX50" fmla="*/ 1287517 w 2755225"/>
              <a:gd name="connsiteY50" fmla="*/ 1288562 h 1573123"/>
              <a:gd name="connsiteX51" fmla="*/ 1211317 w 2755225"/>
              <a:gd name="connsiteY51" fmla="*/ 1245700 h 1573123"/>
              <a:gd name="connsiteX52" fmla="*/ 1158929 w 2755225"/>
              <a:gd name="connsiteY52" fmla="*/ 1226650 h 1573123"/>
              <a:gd name="connsiteX53" fmla="*/ 1147023 w 2755225"/>
              <a:gd name="connsiteY53" fmla="*/ 1162356 h 1573123"/>
              <a:gd name="connsiteX54" fmla="*/ 1158929 w 2755225"/>
              <a:gd name="connsiteY54" fmla="*/ 1098062 h 1573123"/>
              <a:gd name="connsiteX55" fmla="*/ 1127973 w 2755225"/>
              <a:gd name="connsiteY55" fmla="*/ 1064725 h 1573123"/>
              <a:gd name="connsiteX56" fmla="*/ 1075586 w 2755225"/>
              <a:gd name="connsiteY56" fmla="*/ 1040912 h 1573123"/>
              <a:gd name="connsiteX57" fmla="*/ 1101779 w 2755225"/>
              <a:gd name="connsiteY57" fmla="*/ 1017100 h 1573123"/>
              <a:gd name="connsiteX58" fmla="*/ 1147023 w 2755225"/>
              <a:gd name="connsiteY58" fmla="*/ 1021862 h 1573123"/>
              <a:gd name="connsiteX59" fmla="*/ 1142261 w 2755225"/>
              <a:gd name="connsiteY59" fmla="*/ 974237 h 1573123"/>
              <a:gd name="connsiteX60" fmla="*/ 1113686 w 2755225"/>
              <a:gd name="connsiteY60" fmla="*/ 969475 h 1573123"/>
              <a:gd name="connsiteX61" fmla="*/ 1118448 w 2755225"/>
              <a:gd name="connsiteY61" fmla="*/ 921850 h 1573123"/>
              <a:gd name="connsiteX62" fmla="*/ 1087492 w 2755225"/>
              <a:gd name="connsiteY62" fmla="*/ 907562 h 1573123"/>
              <a:gd name="connsiteX63" fmla="*/ 1089873 w 2755225"/>
              <a:gd name="connsiteY63" fmla="*/ 871843 h 1573123"/>
              <a:gd name="connsiteX64" fmla="*/ 1042248 w 2755225"/>
              <a:gd name="connsiteY64" fmla="*/ 857556 h 1573123"/>
              <a:gd name="connsiteX65" fmla="*/ 1023198 w 2755225"/>
              <a:gd name="connsiteY65" fmla="*/ 878987 h 1573123"/>
              <a:gd name="connsiteX66" fmla="*/ 944617 w 2755225"/>
              <a:gd name="connsiteY66" fmla="*/ 886131 h 1573123"/>
              <a:gd name="connsiteX67" fmla="*/ 913661 w 2755225"/>
              <a:gd name="connsiteY67" fmla="*/ 907562 h 1573123"/>
              <a:gd name="connsiteX68" fmla="*/ 913661 w 2755225"/>
              <a:gd name="connsiteY68" fmla="*/ 876606 h 1573123"/>
              <a:gd name="connsiteX69" fmla="*/ 880323 w 2755225"/>
              <a:gd name="connsiteY69" fmla="*/ 871843 h 1573123"/>
              <a:gd name="connsiteX70" fmla="*/ 875561 w 2755225"/>
              <a:gd name="connsiteY70" fmla="*/ 912325 h 1573123"/>
              <a:gd name="connsiteX71" fmla="*/ 789836 w 2755225"/>
              <a:gd name="connsiteY71" fmla="*/ 859936 h 1573123"/>
              <a:gd name="connsiteX72" fmla="*/ 768404 w 2755225"/>
              <a:gd name="connsiteY72" fmla="*/ 826600 h 1573123"/>
              <a:gd name="connsiteX73" fmla="*/ 780311 w 2755225"/>
              <a:gd name="connsiteY73" fmla="*/ 786117 h 1573123"/>
              <a:gd name="connsiteX74" fmla="*/ 749354 w 2755225"/>
              <a:gd name="connsiteY74" fmla="*/ 781356 h 1573123"/>
              <a:gd name="connsiteX75" fmla="*/ 701729 w 2755225"/>
              <a:gd name="connsiteY75" fmla="*/ 795643 h 1573123"/>
              <a:gd name="connsiteX76" fmla="*/ 692204 w 2755225"/>
              <a:gd name="connsiteY76" fmla="*/ 809931 h 1573123"/>
              <a:gd name="connsiteX77" fmla="*/ 668392 w 2755225"/>
              <a:gd name="connsiteY77" fmla="*/ 826600 h 1573123"/>
              <a:gd name="connsiteX78" fmla="*/ 661248 w 2755225"/>
              <a:gd name="connsiteY78" fmla="*/ 843268 h 1573123"/>
              <a:gd name="connsiteX79" fmla="*/ 620767 w 2755225"/>
              <a:gd name="connsiteY79" fmla="*/ 876606 h 1573123"/>
              <a:gd name="connsiteX80" fmla="*/ 637436 w 2755225"/>
              <a:gd name="connsiteY80" fmla="*/ 917087 h 1573123"/>
              <a:gd name="connsiteX81" fmla="*/ 561236 w 2755225"/>
              <a:gd name="connsiteY81" fmla="*/ 902800 h 1573123"/>
              <a:gd name="connsiteX82" fmla="*/ 527898 w 2755225"/>
              <a:gd name="connsiteY82" fmla="*/ 907562 h 1573123"/>
              <a:gd name="connsiteX83" fmla="*/ 599336 w 2755225"/>
              <a:gd name="connsiteY83" fmla="*/ 950425 h 1573123"/>
              <a:gd name="connsiteX84" fmla="*/ 625529 w 2755225"/>
              <a:gd name="connsiteY84" fmla="*/ 1002812 h 1573123"/>
              <a:gd name="connsiteX85" fmla="*/ 537423 w 2755225"/>
              <a:gd name="connsiteY85" fmla="*/ 1031387 h 1573123"/>
              <a:gd name="connsiteX86" fmla="*/ 463604 w 2755225"/>
              <a:gd name="connsiteY86" fmla="*/ 928993 h 1573123"/>
              <a:gd name="connsiteX87" fmla="*/ 175472 w 2755225"/>
              <a:gd name="connsiteY87" fmla="*/ 1109968 h 1573123"/>
              <a:gd name="connsiteX88" fmla="*/ 102 w 2755225"/>
              <a:gd name="connsiteY88" fmla="*/ 1047319 h 1573123"/>
              <a:gd name="connsiteX0" fmla="*/ 22276 w 2777399"/>
              <a:gd name="connsiteY0" fmla="*/ 1047319 h 1573123"/>
              <a:gd name="connsiteX1" fmla="*/ 171453 w 2777399"/>
              <a:gd name="connsiteY1" fmla="*/ 836124 h 1573123"/>
              <a:gd name="connsiteX2" fmla="*/ 116685 w 2777399"/>
              <a:gd name="connsiteY2" fmla="*/ 657530 h 1573123"/>
              <a:gd name="connsiteX3" fmla="*/ 178597 w 2777399"/>
              <a:gd name="connsiteY3" fmla="*/ 590855 h 1573123"/>
              <a:gd name="connsiteX4" fmla="*/ 157166 w 2777399"/>
              <a:gd name="connsiteY4" fmla="*/ 224142 h 1573123"/>
              <a:gd name="connsiteX5" fmla="*/ 340522 w 2777399"/>
              <a:gd name="connsiteY5" fmla="*/ 364636 h 1573123"/>
              <a:gd name="connsiteX6" fmla="*/ 514353 w 2777399"/>
              <a:gd name="connsiteY6" fmla="*/ 250336 h 1573123"/>
              <a:gd name="connsiteX7" fmla="*/ 635797 w 2777399"/>
              <a:gd name="connsiteY7" fmla="*/ 495605 h 1573123"/>
              <a:gd name="connsiteX8" fmla="*/ 900116 w 2777399"/>
              <a:gd name="connsiteY8" fmla="*/ 562280 h 1573123"/>
              <a:gd name="connsiteX9" fmla="*/ 976317 w 2777399"/>
              <a:gd name="connsiteY9" fmla="*/ 426549 h 1573123"/>
              <a:gd name="connsiteX10" fmla="*/ 876303 w 2777399"/>
              <a:gd name="connsiteY10" fmla="*/ 417024 h 1573123"/>
              <a:gd name="connsiteX11" fmla="*/ 864397 w 2777399"/>
              <a:gd name="connsiteY11" fmla="*/ 357491 h 1573123"/>
              <a:gd name="connsiteX12" fmla="*/ 1197772 w 2777399"/>
              <a:gd name="connsiteY12" fmla="*/ 340823 h 1573123"/>
              <a:gd name="connsiteX13" fmla="*/ 1511762 w 2777399"/>
              <a:gd name="connsiteY13" fmla="*/ 250164 h 1573123"/>
              <a:gd name="connsiteX14" fmla="*/ 1652591 w 2777399"/>
              <a:gd name="connsiteY14" fmla="*/ 188423 h 1573123"/>
              <a:gd name="connsiteX15" fmla="*/ 1807372 w 2777399"/>
              <a:gd name="connsiteY15" fmla="*/ 183660 h 1573123"/>
              <a:gd name="connsiteX16" fmla="*/ 1878810 w 2777399"/>
              <a:gd name="connsiteY16" fmla="*/ 309866 h 1573123"/>
              <a:gd name="connsiteX17" fmla="*/ 2040735 w 2777399"/>
              <a:gd name="connsiteY17" fmla="*/ 271766 h 1573123"/>
              <a:gd name="connsiteX18" fmla="*/ 1945485 w 2777399"/>
              <a:gd name="connsiteY18" fmla="*/ 359873 h 1573123"/>
              <a:gd name="connsiteX19" fmla="*/ 2059785 w 2777399"/>
              <a:gd name="connsiteY19" fmla="*/ 331298 h 1573123"/>
              <a:gd name="connsiteX20" fmla="*/ 2155034 w 2777399"/>
              <a:gd name="connsiteY20" fmla="*/ 271766 h 1573123"/>
              <a:gd name="connsiteX21" fmla="*/ 2078835 w 2777399"/>
              <a:gd name="connsiteY21" fmla="*/ 264623 h 1573123"/>
              <a:gd name="connsiteX22" fmla="*/ 2078835 w 2777399"/>
              <a:gd name="connsiteY22" fmla="*/ 202710 h 1573123"/>
              <a:gd name="connsiteX23" fmla="*/ 2128840 w 2777399"/>
              <a:gd name="connsiteY23" fmla="*/ 202710 h 1573123"/>
              <a:gd name="connsiteX24" fmla="*/ 2235996 w 2777399"/>
              <a:gd name="connsiteY24" fmla="*/ 97935 h 1573123"/>
              <a:gd name="connsiteX25" fmla="*/ 2286002 w 2777399"/>
              <a:gd name="connsiteY25" fmla="*/ 305 h 1573123"/>
              <a:gd name="connsiteX26" fmla="*/ 2250284 w 2777399"/>
              <a:gd name="connsiteY26" fmla="*/ 114604 h 1573123"/>
              <a:gd name="connsiteX27" fmla="*/ 2176466 w 2777399"/>
              <a:gd name="connsiteY27" fmla="*/ 193186 h 1573123"/>
              <a:gd name="connsiteX28" fmla="*/ 2345535 w 2777399"/>
              <a:gd name="connsiteY28" fmla="*/ 257480 h 1573123"/>
              <a:gd name="connsiteX29" fmla="*/ 2747965 w 2777399"/>
              <a:gd name="connsiteY29" fmla="*/ 205092 h 1573123"/>
              <a:gd name="connsiteX30" fmla="*/ 2710736 w 2777399"/>
              <a:gd name="connsiteY30" fmla="*/ 559163 h 1573123"/>
              <a:gd name="connsiteX31" fmla="*/ 2643191 w 2777399"/>
              <a:gd name="connsiteY31" fmla="*/ 967092 h 1573123"/>
              <a:gd name="connsiteX32" fmla="*/ 2474122 w 2777399"/>
              <a:gd name="connsiteY32" fmla="*/ 869462 h 1573123"/>
              <a:gd name="connsiteX33" fmla="*/ 2309816 w 2777399"/>
              <a:gd name="connsiteY33" fmla="*/ 926612 h 1573123"/>
              <a:gd name="connsiteX34" fmla="*/ 2288385 w 2777399"/>
              <a:gd name="connsiteY34" fmla="*/ 1062342 h 1573123"/>
              <a:gd name="connsiteX35" fmla="*/ 2055022 w 2777399"/>
              <a:gd name="connsiteY35" fmla="*/ 1148067 h 1573123"/>
              <a:gd name="connsiteX36" fmla="*/ 2033591 w 2777399"/>
              <a:gd name="connsiteY36" fmla="*/ 1238556 h 1573123"/>
              <a:gd name="connsiteX37" fmla="*/ 1966916 w 2777399"/>
              <a:gd name="connsiteY37" fmla="*/ 1309993 h 1573123"/>
              <a:gd name="connsiteX38" fmla="*/ 2026447 w 2777399"/>
              <a:gd name="connsiteY38" fmla="*/ 1350474 h 1573123"/>
              <a:gd name="connsiteX39" fmla="*/ 1933578 w 2777399"/>
              <a:gd name="connsiteY39" fmla="*/ 1450487 h 1573123"/>
              <a:gd name="connsiteX40" fmla="*/ 1912147 w 2777399"/>
              <a:gd name="connsiteY40" fmla="*/ 1533831 h 1573123"/>
              <a:gd name="connsiteX41" fmla="*/ 1821325 w 2777399"/>
              <a:gd name="connsiteY41" fmla="*/ 1573012 h 1573123"/>
              <a:gd name="connsiteX42" fmla="*/ 1659735 w 2777399"/>
              <a:gd name="connsiteY42" fmla="*/ 1543356 h 1573123"/>
              <a:gd name="connsiteX43" fmla="*/ 1576391 w 2777399"/>
              <a:gd name="connsiteY43" fmla="*/ 1479061 h 1573123"/>
              <a:gd name="connsiteX44" fmla="*/ 1473997 w 2777399"/>
              <a:gd name="connsiteY44" fmla="*/ 1379050 h 1573123"/>
              <a:gd name="connsiteX45" fmla="*/ 1483522 w 2777399"/>
              <a:gd name="connsiteY45" fmla="*/ 1429056 h 1573123"/>
              <a:gd name="connsiteX46" fmla="*/ 1426372 w 2777399"/>
              <a:gd name="connsiteY46" fmla="*/ 1457630 h 1573123"/>
              <a:gd name="connsiteX47" fmla="*/ 1319216 w 2777399"/>
              <a:gd name="connsiteY47" fmla="*/ 1355237 h 1573123"/>
              <a:gd name="connsiteX48" fmla="*/ 1340647 w 2777399"/>
              <a:gd name="connsiteY48" fmla="*/ 1338568 h 1573123"/>
              <a:gd name="connsiteX49" fmla="*/ 1362078 w 2777399"/>
              <a:gd name="connsiteY49" fmla="*/ 1298087 h 1573123"/>
              <a:gd name="connsiteX50" fmla="*/ 1309691 w 2777399"/>
              <a:gd name="connsiteY50" fmla="*/ 1288562 h 1573123"/>
              <a:gd name="connsiteX51" fmla="*/ 1233491 w 2777399"/>
              <a:gd name="connsiteY51" fmla="*/ 1245700 h 1573123"/>
              <a:gd name="connsiteX52" fmla="*/ 1181103 w 2777399"/>
              <a:gd name="connsiteY52" fmla="*/ 1226650 h 1573123"/>
              <a:gd name="connsiteX53" fmla="*/ 1169197 w 2777399"/>
              <a:gd name="connsiteY53" fmla="*/ 1162356 h 1573123"/>
              <a:gd name="connsiteX54" fmla="*/ 1181103 w 2777399"/>
              <a:gd name="connsiteY54" fmla="*/ 1098062 h 1573123"/>
              <a:gd name="connsiteX55" fmla="*/ 1150147 w 2777399"/>
              <a:gd name="connsiteY55" fmla="*/ 1064725 h 1573123"/>
              <a:gd name="connsiteX56" fmla="*/ 1097760 w 2777399"/>
              <a:gd name="connsiteY56" fmla="*/ 1040912 h 1573123"/>
              <a:gd name="connsiteX57" fmla="*/ 1123953 w 2777399"/>
              <a:gd name="connsiteY57" fmla="*/ 1017100 h 1573123"/>
              <a:gd name="connsiteX58" fmla="*/ 1169197 w 2777399"/>
              <a:gd name="connsiteY58" fmla="*/ 1021862 h 1573123"/>
              <a:gd name="connsiteX59" fmla="*/ 1164435 w 2777399"/>
              <a:gd name="connsiteY59" fmla="*/ 974237 h 1573123"/>
              <a:gd name="connsiteX60" fmla="*/ 1135860 w 2777399"/>
              <a:gd name="connsiteY60" fmla="*/ 969475 h 1573123"/>
              <a:gd name="connsiteX61" fmla="*/ 1140622 w 2777399"/>
              <a:gd name="connsiteY61" fmla="*/ 921850 h 1573123"/>
              <a:gd name="connsiteX62" fmla="*/ 1109666 w 2777399"/>
              <a:gd name="connsiteY62" fmla="*/ 907562 h 1573123"/>
              <a:gd name="connsiteX63" fmla="*/ 1112047 w 2777399"/>
              <a:gd name="connsiteY63" fmla="*/ 871843 h 1573123"/>
              <a:gd name="connsiteX64" fmla="*/ 1064422 w 2777399"/>
              <a:gd name="connsiteY64" fmla="*/ 857556 h 1573123"/>
              <a:gd name="connsiteX65" fmla="*/ 1045372 w 2777399"/>
              <a:gd name="connsiteY65" fmla="*/ 878987 h 1573123"/>
              <a:gd name="connsiteX66" fmla="*/ 966791 w 2777399"/>
              <a:gd name="connsiteY66" fmla="*/ 886131 h 1573123"/>
              <a:gd name="connsiteX67" fmla="*/ 935835 w 2777399"/>
              <a:gd name="connsiteY67" fmla="*/ 907562 h 1573123"/>
              <a:gd name="connsiteX68" fmla="*/ 935835 w 2777399"/>
              <a:gd name="connsiteY68" fmla="*/ 876606 h 1573123"/>
              <a:gd name="connsiteX69" fmla="*/ 902497 w 2777399"/>
              <a:gd name="connsiteY69" fmla="*/ 871843 h 1573123"/>
              <a:gd name="connsiteX70" fmla="*/ 897735 w 2777399"/>
              <a:gd name="connsiteY70" fmla="*/ 912325 h 1573123"/>
              <a:gd name="connsiteX71" fmla="*/ 812010 w 2777399"/>
              <a:gd name="connsiteY71" fmla="*/ 859936 h 1573123"/>
              <a:gd name="connsiteX72" fmla="*/ 790578 w 2777399"/>
              <a:gd name="connsiteY72" fmla="*/ 826600 h 1573123"/>
              <a:gd name="connsiteX73" fmla="*/ 802485 w 2777399"/>
              <a:gd name="connsiteY73" fmla="*/ 786117 h 1573123"/>
              <a:gd name="connsiteX74" fmla="*/ 771528 w 2777399"/>
              <a:gd name="connsiteY74" fmla="*/ 781356 h 1573123"/>
              <a:gd name="connsiteX75" fmla="*/ 723903 w 2777399"/>
              <a:gd name="connsiteY75" fmla="*/ 795643 h 1573123"/>
              <a:gd name="connsiteX76" fmla="*/ 714378 w 2777399"/>
              <a:gd name="connsiteY76" fmla="*/ 809931 h 1573123"/>
              <a:gd name="connsiteX77" fmla="*/ 690566 w 2777399"/>
              <a:gd name="connsiteY77" fmla="*/ 826600 h 1573123"/>
              <a:gd name="connsiteX78" fmla="*/ 683422 w 2777399"/>
              <a:gd name="connsiteY78" fmla="*/ 843268 h 1573123"/>
              <a:gd name="connsiteX79" fmla="*/ 642941 w 2777399"/>
              <a:gd name="connsiteY79" fmla="*/ 876606 h 1573123"/>
              <a:gd name="connsiteX80" fmla="*/ 659610 w 2777399"/>
              <a:gd name="connsiteY80" fmla="*/ 917087 h 1573123"/>
              <a:gd name="connsiteX81" fmla="*/ 583410 w 2777399"/>
              <a:gd name="connsiteY81" fmla="*/ 902800 h 1573123"/>
              <a:gd name="connsiteX82" fmla="*/ 550072 w 2777399"/>
              <a:gd name="connsiteY82" fmla="*/ 907562 h 1573123"/>
              <a:gd name="connsiteX83" fmla="*/ 621510 w 2777399"/>
              <a:gd name="connsiteY83" fmla="*/ 950425 h 1573123"/>
              <a:gd name="connsiteX84" fmla="*/ 647703 w 2777399"/>
              <a:gd name="connsiteY84" fmla="*/ 1002812 h 1573123"/>
              <a:gd name="connsiteX85" fmla="*/ 559597 w 2777399"/>
              <a:gd name="connsiteY85" fmla="*/ 1031387 h 1573123"/>
              <a:gd name="connsiteX86" fmla="*/ 485778 w 2777399"/>
              <a:gd name="connsiteY86" fmla="*/ 928993 h 1573123"/>
              <a:gd name="connsiteX87" fmla="*/ 197646 w 2777399"/>
              <a:gd name="connsiteY87" fmla="*/ 1109968 h 1573123"/>
              <a:gd name="connsiteX88" fmla="*/ 19052 w 2777399"/>
              <a:gd name="connsiteY88" fmla="*/ 1121875 h 1573123"/>
              <a:gd name="connsiteX89" fmla="*/ 22276 w 2777399"/>
              <a:gd name="connsiteY89" fmla="*/ 1047319 h 1573123"/>
              <a:gd name="connsiteX0" fmla="*/ 22276 w 2777399"/>
              <a:gd name="connsiteY0" fmla="*/ 1047319 h 1573123"/>
              <a:gd name="connsiteX1" fmla="*/ 171453 w 2777399"/>
              <a:gd name="connsiteY1" fmla="*/ 836124 h 1573123"/>
              <a:gd name="connsiteX2" fmla="*/ 116685 w 2777399"/>
              <a:gd name="connsiteY2" fmla="*/ 657530 h 1573123"/>
              <a:gd name="connsiteX3" fmla="*/ 178597 w 2777399"/>
              <a:gd name="connsiteY3" fmla="*/ 590855 h 1573123"/>
              <a:gd name="connsiteX4" fmla="*/ 157166 w 2777399"/>
              <a:gd name="connsiteY4" fmla="*/ 224142 h 1573123"/>
              <a:gd name="connsiteX5" fmla="*/ 340522 w 2777399"/>
              <a:gd name="connsiteY5" fmla="*/ 364636 h 1573123"/>
              <a:gd name="connsiteX6" fmla="*/ 514353 w 2777399"/>
              <a:gd name="connsiteY6" fmla="*/ 250336 h 1573123"/>
              <a:gd name="connsiteX7" fmla="*/ 635797 w 2777399"/>
              <a:gd name="connsiteY7" fmla="*/ 495605 h 1573123"/>
              <a:gd name="connsiteX8" fmla="*/ 900116 w 2777399"/>
              <a:gd name="connsiteY8" fmla="*/ 562280 h 1573123"/>
              <a:gd name="connsiteX9" fmla="*/ 976317 w 2777399"/>
              <a:gd name="connsiteY9" fmla="*/ 426549 h 1573123"/>
              <a:gd name="connsiteX10" fmla="*/ 876303 w 2777399"/>
              <a:gd name="connsiteY10" fmla="*/ 417024 h 1573123"/>
              <a:gd name="connsiteX11" fmla="*/ 864397 w 2777399"/>
              <a:gd name="connsiteY11" fmla="*/ 357491 h 1573123"/>
              <a:gd name="connsiteX12" fmla="*/ 1197772 w 2777399"/>
              <a:gd name="connsiteY12" fmla="*/ 340823 h 1573123"/>
              <a:gd name="connsiteX13" fmla="*/ 1511762 w 2777399"/>
              <a:gd name="connsiteY13" fmla="*/ 250164 h 1573123"/>
              <a:gd name="connsiteX14" fmla="*/ 1652591 w 2777399"/>
              <a:gd name="connsiteY14" fmla="*/ 188423 h 1573123"/>
              <a:gd name="connsiteX15" fmla="*/ 1807372 w 2777399"/>
              <a:gd name="connsiteY15" fmla="*/ 183660 h 1573123"/>
              <a:gd name="connsiteX16" fmla="*/ 1878810 w 2777399"/>
              <a:gd name="connsiteY16" fmla="*/ 309866 h 1573123"/>
              <a:gd name="connsiteX17" fmla="*/ 2040735 w 2777399"/>
              <a:gd name="connsiteY17" fmla="*/ 271766 h 1573123"/>
              <a:gd name="connsiteX18" fmla="*/ 1945485 w 2777399"/>
              <a:gd name="connsiteY18" fmla="*/ 359873 h 1573123"/>
              <a:gd name="connsiteX19" fmla="*/ 2059785 w 2777399"/>
              <a:gd name="connsiteY19" fmla="*/ 331298 h 1573123"/>
              <a:gd name="connsiteX20" fmla="*/ 2155034 w 2777399"/>
              <a:gd name="connsiteY20" fmla="*/ 271766 h 1573123"/>
              <a:gd name="connsiteX21" fmla="*/ 2078835 w 2777399"/>
              <a:gd name="connsiteY21" fmla="*/ 264623 h 1573123"/>
              <a:gd name="connsiteX22" fmla="*/ 2078835 w 2777399"/>
              <a:gd name="connsiteY22" fmla="*/ 202710 h 1573123"/>
              <a:gd name="connsiteX23" fmla="*/ 2128840 w 2777399"/>
              <a:gd name="connsiteY23" fmla="*/ 202710 h 1573123"/>
              <a:gd name="connsiteX24" fmla="*/ 2235996 w 2777399"/>
              <a:gd name="connsiteY24" fmla="*/ 97935 h 1573123"/>
              <a:gd name="connsiteX25" fmla="*/ 2286002 w 2777399"/>
              <a:gd name="connsiteY25" fmla="*/ 305 h 1573123"/>
              <a:gd name="connsiteX26" fmla="*/ 2250284 w 2777399"/>
              <a:gd name="connsiteY26" fmla="*/ 114604 h 1573123"/>
              <a:gd name="connsiteX27" fmla="*/ 2176466 w 2777399"/>
              <a:gd name="connsiteY27" fmla="*/ 193186 h 1573123"/>
              <a:gd name="connsiteX28" fmla="*/ 2345535 w 2777399"/>
              <a:gd name="connsiteY28" fmla="*/ 257480 h 1573123"/>
              <a:gd name="connsiteX29" fmla="*/ 2747965 w 2777399"/>
              <a:gd name="connsiteY29" fmla="*/ 205092 h 1573123"/>
              <a:gd name="connsiteX30" fmla="*/ 2710736 w 2777399"/>
              <a:gd name="connsiteY30" fmla="*/ 559163 h 1573123"/>
              <a:gd name="connsiteX31" fmla="*/ 2643191 w 2777399"/>
              <a:gd name="connsiteY31" fmla="*/ 967092 h 1573123"/>
              <a:gd name="connsiteX32" fmla="*/ 2474122 w 2777399"/>
              <a:gd name="connsiteY32" fmla="*/ 869462 h 1573123"/>
              <a:gd name="connsiteX33" fmla="*/ 2309816 w 2777399"/>
              <a:gd name="connsiteY33" fmla="*/ 926612 h 1573123"/>
              <a:gd name="connsiteX34" fmla="*/ 2288385 w 2777399"/>
              <a:gd name="connsiteY34" fmla="*/ 1062342 h 1573123"/>
              <a:gd name="connsiteX35" fmla="*/ 2055022 w 2777399"/>
              <a:gd name="connsiteY35" fmla="*/ 1148067 h 1573123"/>
              <a:gd name="connsiteX36" fmla="*/ 2033591 w 2777399"/>
              <a:gd name="connsiteY36" fmla="*/ 1238556 h 1573123"/>
              <a:gd name="connsiteX37" fmla="*/ 1966916 w 2777399"/>
              <a:gd name="connsiteY37" fmla="*/ 1309993 h 1573123"/>
              <a:gd name="connsiteX38" fmla="*/ 2026447 w 2777399"/>
              <a:gd name="connsiteY38" fmla="*/ 1350474 h 1573123"/>
              <a:gd name="connsiteX39" fmla="*/ 1933578 w 2777399"/>
              <a:gd name="connsiteY39" fmla="*/ 1450487 h 1573123"/>
              <a:gd name="connsiteX40" fmla="*/ 1912147 w 2777399"/>
              <a:gd name="connsiteY40" fmla="*/ 1533831 h 1573123"/>
              <a:gd name="connsiteX41" fmla="*/ 1821325 w 2777399"/>
              <a:gd name="connsiteY41" fmla="*/ 1573012 h 1573123"/>
              <a:gd name="connsiteX42" fmla="*/ 1659735 w 2777399"/>
              <a:gd name="connsiteY42" fmla="*/ 1543356 h 1573123"/>
              <a:gd name="connsiteX43" fmla="*/ 1576391 w 2777399"/>
              <a:gd name="connsiteY43" fmla="*/ 1479061 h 1573123"/>
              <a:gd name="connsiteX44" fmla="*/ 1473997 w 2777399"/>
              <a:gd name="connsiteY44" fmla="*/ 1379050 h 1573123"/>
              <a:gd name="connsiteX45" fmla="*/ 1483522 w 2777399"/>
              <a:gd name="connsiteY45" fmla="*/ 1429056 h 1573123"/>
              <a:gd name="connsiteX46" fmla="*/ 1426372 w 2777399"/>
              <a:gd name="connsiteY46" fmla="*/ 1457630 h 1573123"/>
              <a:gd name="connsiteX47" fmla="*/ 1319216 w 2777399"/>
              <a:gd name="connsiteY47" fmla="*/ 1355237 h 1573123"/>
              <a:gd name="connsiteX48" fmla="*/ 1340647 w 2777399"/>
              <a:gd name="connsiteY48" fmla="*/ 1338568 h 1573123"/>
              <a:gd name="connsiteX49" fmla="*/ 1362078 w 2777399"/>
              <a:gd name="connsiteY49" fmla="*/ 1298087 h 1573123"/>
              <a:gd name="connsiteX50" fmla="*/ 1309691 w 2777399"/>
              <a:gd name="connsiteY50" fmla="*/ 1288562 h 1573123"/>
              <a:gd name="connsiteX51" fmla="*/ 1233491 w 2777399"/>
              <a:gd name="connsiteY51" fmla="*/ 1245700 h 1573123"/>
              <a:gd name="connsiteX52" fmla="*/ 1181103 w 2777399"/>
              <a:gd name="connsiteY52" fmla="*/ 1226650 h 1573123"/>
              <a:gd name="connsiteX53" fmla="*/ 1169197 w 2777399"/>
              <a:gd name="connsiteY53" fmla="*/ 1162356 h 1573123"/>
              <a:gd name="connsiteX54" fmla="*/ 1181103 w 2777399"/>
              <a:gd name="connsiteY54" fmla="*/ 1098062 h 1573123"/>
              <a:gd name="connsiteX55" fmla="*/ 1150147 w 2777399"/>
              <a:gd name="connsiteY55" fmla="*/ 1064725 h 1573123"/>
              <a:gd name="connsiteX56" fmla="*/ 1097760 w 2777399"/>
              <a:gd name="connsiteY56" fmla="*/ 1040912 h 1573123"/>
              <a:gd name="connsiteX57" fmla="*/ 1123953 w 2777399"/>
              <a:gd name="connsiteY57" fmla="*/ 1017100 h 1573123"/>
              <a:gd name="connsiteX58" fmla="*/ 1169197 w 2777399"/>
              <a:gd name="connsiteY58" fmla="*/ 1021862 h 1573123"/>
              <a:gd name="connsiteX59" fmla="*/ 1164435 w 2777399"/>
              <a:gd name="connsiteY59" fmla="*/ 974237 h 1573123"/>
              <a:gd name="connsiteX60" fmla="*/ 1135860 w 2777399"/>
              <a:gd name="connsiteY60" fmla="*/ 969475 h 1573123"/>
              <a:gd name="connsiteX61" fmla="*/ 1140622 w 2777399"/>
              <a:gd name="connsiteY61" fmla="*/ 921850 h 1573123"/>
              <a:gd name="connsiteX62" fmla="*/ 1109666 w 2777399"/>
              <a:gd name="connsiteY62" fmla="*/ 907562 h 1573123"/>
              <a:gd name="connsiteX63" fmla="*/ 1112047 w 2777399"/>
              <a:gd name="connsiteY63" fmla="*/ 871843 h 1573123"/>
              <a:gd name="connsiteX64" fmla="*/ 1064422 w 2777399"/>
              <a:gd name="connsiteY64" fmla="*/ 857556 h 1573123"/>
              <a:gd name="connsiteX65" fmla="*/ 1045372 w 2777399"/>
              <a:gd name="connsiteY65" fmla="*/ 878987 h 1573123"/>
              <a:gd name="connsiteX66" fmla="*/ 966791 w 2777399"/>
              <a:gd name="connsiteY66" fmla="*/ 886131 h 1573123"/>
              <a:gd name="connsiteX67" fmla="*/ 935835 w 2777399"/>
              <a:gd name="connsiteY67" fmla="*/ 907562 h 1573123"/>
              <a:gd name="connsiteX68" fmla="*/ 935835 w 2777399"/>
              <a:gd name="connsiteY68" fmla="*/ 876606 h 1573123"/>
              <a:gd name="connsiteX69" fmla="*/ 902497 w 2777399"/>
              <a:gd name="connsiteY69" fmla="*/ 871843 h 1573123"/>
              <a:gd name="connsiteX70" fmla="*/ 897735 w 2777399"/>
              <a:gd name="connsiteY70" fmla="*/ 912325 h 1573123"/>
              <a:gd name="connsiteX71" fmla="*/ 812010 w 2777399"/>
              <a:gd name="connsiteY71" fmla="*/ 859936 h 1573123"/>
              <a:gd name="connsiteX72" fmla="*/ 790578 w 2777399"/>
              <a:gd name="connsiteY72" fmla="*/ 826600 h 1573123"/>
              <a:gd name="connsiteX73" fmla="*/ 802485 w 2777399"/>
              <a:gd name="connsiteY73" fmla="*/ 786117 h 1573123"/>
              <a:gd name="connsiteX74" fmla="*/ 771528 w 2777399"/>
              <a:gd name="connsiteY74" fmla="*/ 781356 h 1573123"/>
              <a:gd name="connsiteX75" fmla="*/ 723903 w 2777399"/>
              <a:gd name="connsiteY75" fmla="*/ 795643 h 1573123"/>
              <a:gd name="connsiteX76" fmla="*/ 714378 w 2777399"/>
              <a:gd name="connsiteY76" fmla="*/ 809931 h 1573123"/>
              <a:gd name="connsiteX77" fmla="*/ 690566 w 2777399"/>
              <a:gd name="connsiteY77" fmla="*/ 826600 h 1573123"/>
              <a:gd name="connsiteX78" fmla="*/ 683422 w 2777399"/>
              <a:gd name="connsiteY78" fmla="*/ 843268 h 1573123"/>
              <a:gd name="connsiteX79" fmla="*/ 642941 w 2777399"/>
              <a:gd name="connsiteY79" fmla="*/ 876606 h 1573123"/>
              <a:gd name="connsiteX80" fmla="*/ 659610 w 2777399"/>
              <a:gd name="connsiteY80" fmla="*/ 917087 h 1573123"/>
              <a:gd name="connsiteX81" fmla="*/ 583410 w 2777399"/>
              <a:gd name="connsiteY81" fmla="*/ 902800 h 1573123"/>
              <a:gd name="connsiteX82" fmla="*/ 550072 w 2777399"/>
              <a:gd name="connsiteY82" fmla="*/ 907562 h 1573123"/>
              <a:gd name="connsiteX83" fmla="*/ 621510 w 2777399"/>
              <a:gd name="connsiteY83" fmla="*/ 950425 h 1573123"/>
              <a:gd name="connsiteX84" fmla="*/ 647703 w 2777399"/>
              <a:gd name="connsiteY84" fmla="*/ 1002812 h 1573123"/>
              <a:gd name="connsiteX85" fmla="*/ 559597 w 2777399"/>
              <a:gd name="connsiteY85" fmla="*/ 1031387 h 1573123"/>
              <a:gd name="connsiteX86" fmla="*/ 485778 w 2777399"/>
              <a:gd name="connsiteY86" fmla="*/ 928993 h 1573123"/>
              <a:gd name="connsiteX87" fmla="*/ 197646 w 2777399"/>
              <a:gd name="connsiteY87" fmla="*/ 1109968 h 1573123"/>
              <a:gd name="connsiteX88" fmla="*/ 102396 w 2777399"/>
              <a:gd name="connsiteY88" fmla="*/ 1098062 h 1573123"/>
              <a:gd name="connsiteX89" fmla="*/ 19052 w 2777399"/>
              <a:gd name="connsiteY89" fmla="*/ 1121875 h 1573123"/>
              <a:gd name="connsiteX90" fmla="*/ 22276 w 2777399"/>
              <a:gd name="connsiteY9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186583 w 2766336"/>
              <a:gd name="connsiteY87" fmla="*/ 1109968 h 1573123"/>
              <a:gd name="connsiteX88" fmla="*/ 91333 w 2766336"/>
              <a:gd name="connsiteY88" fmla="*/ 1098062 h 1573123"/>
              <a:gd name="connsiteX89" fmla="*/ 7989 w 2766336"/>
              <a:gd name="connsiteY89" fmla="*/ 1121875 h 1573123"/>
              <a:gd name="connsiteX90" fmla="*/ 10371 w 2766336"/>
              <a:gd name="connsiteY90" fmla="*/ 1074250 h 1573123"/>
              <a:gd name="connsiteX91" fmla="*/ 11213 w 2766336"/>
              <a:gd name="connsiteY9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91333 w 2766336"/>
              <a:gd name="connsiteY89" fmla="*/ 1098062 h 1573123"/>
              <a:gd name="connsiteX90" fmla="*/ 7989 w 2766336"/>
              <a:gd name="connsiteY90" fmla="*/ 1121875 h 1573123"/>
              <a:gd name="connsiteX91" fmla="*/ 10371 w 2766336"/>
              <a:gd name="connsiteY91" fmla="*/ 1074250 h 1573123"/>
              <a:gd name="connsiteX92" fmla="*/ 11213 w 2766336"/>
              <a:gd name="connsiteY9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153245 w 2766336"/>
              <a:gd name="connsiteY89" fmla="*/ 1117112 h 1573123"/>
              <a:gd name="connsiteX90" fmla="*/ 91333 w 2766336"/>
              <a:gd name="connsiteY90" fmla="*/ 1098062 h 1573123"/>
              <a:gd name="connsiteX91" fmla="*/ 7989 w 2766336"/>
              <a:gd name="connsiteY91" fmla="*/ 1121875 h 1573123"/>
              <a:gd name="connsiteX92" fmla="*/ 10371 w 2766336"/>
              <a:gd name="connsiteY92" fmla="*/ 1074250 h 1573123"/>
              <a:gd name="connsiteX93" fmla="*/ 11213 w 2766336"/>
              <a:gd name="connsiteY9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153245 w 2766336"/>
              <a:gd name="connsiteY89" fmla="*/ 1117112 h 1573123"/>
              <a:gd name="connsiteX90" fmla="*/ 108001 w 2766336"/>
              <a:gd name="connsiteY90" fmla="*/ 1098062 h 1573123"/>
              <a:gd name="connsiteX91" fmla="*/ 91333 w 2766336"/>
              <a:gd name="connsiteY91" fmla="*/ 1098062 h 1573123"/>
              <a:gd name="connsiteX92" fmla="*/ 7989 w 2766336"/>
              <a:gd name="connsiteY92" fmla="*/ 1121875 h 1573123"/>
              <a:gd name="connsiteX93" fmla="*/ 10371 w 2766336"/>
              <a:gd name="connsiteY93" fmla="*/ 1074250 h 1573123"/>
              <a:gd name="connsiteX94" fmla="*/ 11213 w 2766336"/>
              <a:gd name="connsiteY9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6588 w 2766336"/>
              <a:gd name="connsiteY87" fmla="*/ 1093300 h 1573123"/>
              <a:gd name="connsiteX88" fmla="*/ 238970 w 2766336"/>
              <a:gd name="connsiteY88" fmla="*/ 1121875 h 1573123"/>
              <a:gd name="connsiteX89" fmla="*/ 186583 w 2766336"/>
              <a:gd name="connsiteY89" fmla="*/ 1109968 h 1573123"/>
              <a:gd name="connsiteX90" fmla="*/ 153245 w 2766336"/>
              <a:gd name="connsiteY90" fmla="*/ 1117112 h 1573123"/>
              <a:gd name="connsiteX91" fmla="*/ 108001 w 2766336"/>
              <a:gd name="connsiteY91" fmla="*/ 1098062 h 1573123"/>
              <a:gd name="connsiteX92" fmla="*/ 91333 w 2766336"/>
              <a:gd name="connsiteY92" fmla="*/ 1098062 h 1573123"/>
              <a:gd name="connsiteX93" fmla="*/ 7989 w 2766336"/>
              <a:gd name="connsiteY93" fmla="*/ 1121875 h 1573123"/>
              <a:gd name="connsiteX94" fmla="*/ 10371 w 2766336"/>
              <a:gd name="connsiteY94" fmla="*/ 1074250 h 1573123"/>
              <a:gd name="connsiteX95" fmla="*/ 11213 w 2766336"/>
              <a:gd name="connsiteY9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58032 w 2766336"/>
              <a:gd name="connsiteY87" fmla="*/ 1055200 h 1573123"/>
              <a:gd name="connsiteX88" fmla="*/ 236588 w 2766336"/>
              <a:gd name="connsiteY88" fmla="*/ 1093300 h 1573123"/>
              <a:gd name="connsiteX89" fmla="*/ 238970 w 2766336"/>
              <a:gd name="connsiteY89" fmla="*/ 1121875 h 1573123"/>
              <a:gd name="connsiteX90" fmla="*/ 186583 w 2766336"/>
              <a:gd name="connsiteY90" fmla="*/ 1109968 h 1573123"/>
              <a:gd name="connsiteX91" fmla="*/ 153245 w 2766336"/>
              <a:gd name="connsiteY91" fmla="*/ 1117112 h 1573123"/>
              <a:gd name="connsiteX92" fmla="*/ 108001 w 2766336"/>
              <a:gd name="connsiteY92" fmla="*/ 1098062 h 1573123"/>
              <a:gd name="connsiteX93" fmla="*/ 91333 w 2766336"/>
              <a:gd name="connsiteY93" fmla="*/ 1098062 h 1573123"/>
              <a:gd name="connsiteX94" fmla="*/ 7989 w 2766336"/>
              <a:gd name="connsiteY94" fmla="*/ 1121875 h 1573123"/>
              <a:gd name="connsiteX95" fmla="*/ 10371 w 2766336"/>
              <a:gd name="connsiteY95" fmla="*/ 1074250 h 1573123"/>
              <a:gd name="connsiteX96" fmla="*/ 11213 w 2766336"/>
              <a:gd name="connsiteY9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58032 w 2766336"/>
              <a:gd name="connsiteY87" fmla="*/ 1055200 h 1573123"/>
              <a:gd name="connsiteX88" fmla="*/ 298501 w 2766336"/>
              <a:gd name="connsiteY88" fmla="*/ 1059962 h 1573123"/>
              <a:gd name="connsiteX89" fmla="*/ 236588 w 2766336"/>
              <a:gd name="connsiteY89" fmla="*/ 1093300 h 1573123"/>
              <a:gd name="connsiteX90" fmla="*/ 238970 w 2766336"/>
              <a:gd name="connsiteY90" fmla="*/ 1121875 h 1573123"/>
              <a:gd name="connsiteX91" fmla="*/ 186583 w 2766336"/>
              <a:gd name="connsiteY91" fmla="*/ 1109968 h 1573123"/>
              <a:gd name="connsiteX92" fmla="*/ 153245 w 2766336"/>
              <a:gd name="connsiteY92" fmla="*/ 1117112 h 1573123"/>
              <a:gd name="connsiteX93" fmla="*/ 108001 w 2766336"/>
              <a:gd name="connsiteY93" fmla="*/ 1098062 h 1573123"/>
              <a:gd name="connsiteX94" fmla="*/ 91333 w 2766336"/>
              <a:gd name="connsiteY94" fmla="*/ 1098062 h 1573123"/>
              <a:gd name="connsiteX95" fmla="*/ 7989 w 2766336"/>
              <a:gd name="connsiteY95" fmla="*/ 1121875 h 1573123"/>
              <a:gd name="connsiteX96" fmla="*/ 10371 w 2766336"/>
              <a:gd name="connsiteY96" fmla="*/ 1074250 h 1573123"/>
              <a:gd name="connsiteX97" fmla="*/ 11213 w 2766336"/>
              <a:gd name="connsiteY9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65176 w 2766336"/>
              <a:gd name="connsiteY87" fmla="*/ 990906 h 1573123"/>
              <a:gd name="connsiteX88" fmla="*/ 358032 w 2766336"/>
              <a:gd name="connsiteY88" fmla="*/ 1055200 h 1573123"/>
              <a:gd name="connsiteX89" fmla="*/ 298501 w 2766336"/>
              <a:gd name="connsiteY89" fmla="*/ 1059962 h 1573123"/>
              <a:gd name="connsiteX90" fmla="*/ 236588 w 2766336"/>
              <a:gd name="connsiteY90" fmla="*/ 1093300 h 1573123"/>
              <a:gd name="connsiteX91" fmla="*/ 238970 w 2766336"/>
              <a:gd name="connsiteY91" fmla="*/ 1121875 h 1573123"/>
              <a:gd name="connsiteX92" fmla="*/ 186583 w 2766336"/>
              <a:gd name="connsiteY92" fmla="*/ 1109968 h 1573123"/>
              <a:gd name="connsiteX93" fmla="*/ 153245 w 2766336"/>
              <a:gd name="connsiteY93" fmla="*/ 1117112 h 1573123"/>
              <a:gd name="connsiteX94" fmla="*/ 108001 w 2766336"/>
              <a:gd name="connsiteY94" fmla="*/ 1098062 h 1573123"/>
              <a:gd name="connsiteX95" fmla="*/ 91333 w 2766336"/>
              <a:gd name="connsiteY95" fmla="*/ 1098062 h 1573123"/>
              <a:gd name="connsiteX96" fmla="*/ 7989 w 2766336"/>
              <a:gd name="connsiteY96" fmla="*/ 1121875 h 1573123"/>
              <a:gd name="connsiteX97" fmla="*/ 10371 w 2766336"/>
              <a:gd name="connsiteY97" fmla="*/ 1074250 h 1573123"/>
              <a:gd name="connsiteX98" fmla="*/ 11213 w 2766336"/>
              <a:gd name="connsiteY9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365176 w 2766336"/>
              <a:gd name="connsiteY88" fmla="*/ 990906 h 1573123"/>
              <a:gd name="connsiteX89" fmla="*/ 358032 w 2766336"/>
              <a:gd name="connsiteY89" fmla="*/ 1055200 h 1573123"/>
              <a:gd name="connsiteX90" fmla="*/ 298501 w 2766336"/>
              <a:gd name="connsiteY90" fmla="*/ 1059962 h 1573123"/>
              <a:gd name="connsiteX91" fmla="*/ 236588 w 2766336"/>
              <a:gd name="connsiteY91" fmla="*/ 1093300 h 1573123"/>
              <a:gd name="connsiteX92" fmla="*/ 238970 w 2766336"/>
              <a:gd name="connsiteY92" fmla="*/ 1121875 h 1573123"/>
              <a:gd name="connsiteX93" fmla="*/ 186583 w 2766336"/>
              <a:gd name="connsiteY93" fmla="*/ 1109968 h 1573123"/>
              <a:gd name="connsiteX94" fmla="*/ 153245 w 2766336"/>
              <a:gd name="connsiteY94" fmla="*/ 1117112 h 1573123"/>
              <a:gd name="connsiteX95" fmla="*/ 108001 w 2766336"/>
              <a:gd name="connsiteY95" fmla="*/ 1098062 h 1573123"/>
              <a:gd name="connsiteX96" fmla="*/ 91333 w 2766336"/>
              <a:gd name="connsiteY96" fmla="*/ 1098062 h 1573123"/>
              <a:gd name="connsiteX97" fmla="*/ 7989 w 2766336"/>
              <a:gd name="connsiteY97" fmla="*/ 1121875 h 1573123"/>
              <a:gd name="connsiteX98" fmla="*/ 10371 w 2766336"/>
              <a:gd name="connsiteY98" fmla="*/ 1074250 h 1573123"/>
              <a:gd name="connsiteX99" fmla="*/ 11213 w 2766336"/>
              <a:gd name="connsiteY9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412801 w 2766336"/>
              <a:gd name="connsiteY88" fmla="*/ 993287 h 1573123"/>
              <a:gd name="connsiteX89" fmla="*/ 365176 w 2766336"/>
              <a:gd name="connsiteY89" fmla="*/ 990906 h 1573123"/>
              <a:gd name="connsiteX90" fmla="*/ 358032 w 2766336"/>
              <a:gd name="connsiteY90" fmla="*/ 1055200 h 1573123"/>
              <a:gd name="connsiteX91" fmla="*/ 298501 w 2766336"/>
              <a:gd name="connsiteY91" fmla="*/ 1059962 h 1573123"/>
              <a:gd name="connsiteX92" fmla="*/ 236588 w 2766336"/>
              <a:gd name="connsiteY92" fmla="*/ 1093300 h 1573123"/>
              <a:gd name="connsiteX93" fmla="*/ 238970 w 2766336"/>
              <a:gd name="connsiteY93" fmla="*/ 1121875 h 1573123"/>
              <a:gd name="connsiteX94" fmla="*/ 186583 w 2766336"/>
              <a:gd name="connsiteY94" fmla="*/ 1109968 h 1573123"/>
              <a:gd name="connsiteX95" fmla="*/ 153245 w 2766336"/>
              <a:gd name="connsiteY95" fmla="*/ 1117112 h 1573123"/>
              <a:gd name="connsiteX96" fmla="*/ 108001 w 2766336"/>
              <a:gd name="connsiteY96" fmla="*/ 1098062 h 1573123"/>
              <a:gd name="connsiteX97" fmla="*/ 91333 w 2766336"/>
              <a:gd name="connsiteY97" fmla="*/ 1098062 h 1573123"/>
              <a:gd name="connsiteX98" fmla="*/ 7989 w 2766336"/>
              <a:gd name="connsiteY98" fmla="*/ 1121875 h 1573123"/>
              <a:gd name="connsiteX99" fmla="*/ 10371 w 2766336"/>
              <a:gd name="connsiteY99" fmla="*/ 1074250 h 1573123"/>
              <a:gd name="connsiteX100" fmla="*/ 11213 w 2766336"/>
              <a:gd name="connsiteY10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412801 w 2766336"/>
              <a:gd name="connsiteY88" fmla="*/ 993287 h 1573123"/>
              <a:gd name="connsiteX89" fmla="*/ 365176 w 2766336"/>
              <a:gd name="connsiteY89" fmla="*/ 990906 h 1573123"/>
              <a:gd name="connsiteX90" fmla="*/ 358032 w 2766336"/>
              <a:gd name="connsiteY90" fmla="*/ 1007575 h 1573123"/>
              <a:gd name="connsiteX91" fmla="*/ 358032 w 2766336"/>
              <a:gd name="connsiteY91" fmla="*/ 1055200 h 1573123"/>
              <a:gd name="connsiteX92" fmla="*/ 298501 w 2766336"/>
              <a:gd name="connsiteY92" fmla="*/ 1059962 h 1573123"/>
              <a:gd name="connsiteX93" fmla="*/ 236588 w 2766336"/>
              <a:gd name="connsiteY93" fmla="*/ 1093300 h 1573123"/>
              <a:gd name="connsiteX94" fmla="*/ 238970 w 2766336"/>
              <a:gd name="connsiteY94" fmla="*/ 1121875 h 1573123"/>
              <a:gd name="connsiteX95" fmla="*/ 186583 w 2766336"/>
              <a:gd name="connsiteY95" fmla="*/ 1109968 h 1573123"/>
              <a:gd name="connsiteX96" fmla="*/ 153245 w 2766336"/>
              <a:gd name="connsiteY96" fmla="*/ 1117112 h 1573123"/>
              <a:gd name="connsiteX97" fmla="*/ 108001 w 2766336"/>
              <a:gd name="connsiteY97" fmla="*/ 1098062 h 1573123"/>
              <a:gd name="connsiteX98" fmla="*/ 91333 w 2766336"/>
              <a:gd name="connsiteY98" fmla="*/ 1098062 h 1573123"/>
              <a:gd name="connsiteX99" fmla="*/ 7989 w 2766336"/>
              <a:gd name="connsiteY99" fmla="*/ 1121875 h 1573123"/>
              <a:gd name="connsiteX100" fmla="*/ 10371 w 2766336"/>
              <a:gd name="connsiteY100" fmla="*/ 1074250 h 1573123"/>
              <a:gd name="connsiteX101" fmla="*/ 11213 w 2766336"/>
              <a:gd name="connsiteY10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503288 w 2766336"/>
              <a:gd name="connsiteY86" fmla="*/ 933756 h 1573123"/>
              <a:gd name="connsiteX87" fmla="*/ 474715 w 2766336"/>
              <a:gd name="connsiteY87" fmla="*/ 928993 h 1573123"/>
              <a:gd name="connsiteX88" fmla="*/ 443757 w 2766336"/>
              <a:gd name="connsiteY88" fmla="*/ 976618 h 1573123"/>
              <a:gd name="connsiteX89" fmla="*/ 412801 w 2766336"/>
              <a:gd name="connsiteY89" fmla="*/ 993287 h 1573123"/>
              <a:gd name="connsiteX90" fmla="*/ 365176 w 2766336"/>
              <a:gd name="connsiteY90" fmla="*/ 990906 h 1573123"/>
              <a:gd name="connsiteX91" fmla="*/ 358032 w 2766336"/>
              <a:gd name="connsiteY91" fmla="*/ 1007575 h 1573123"/>
              <a:gd name="connsiteX92" fmla="*/ 358032 w 2766336"/>
              <a:gd name="connsiteY92" fmla="*/ 1055200 h 1573123"/>
              <a:gd name="connsiteX93" fmla="*/ 298501 w 2766336"/>
              <a:gd name="connsiteY93" fmla="*/ 1059962 h 1573123"/>
              <a:gd name="connsiteX94" fmla="*/ 236588 w 2766336"/>
              <a:gd name="connsiteY94" fmla="*/ 1093300 h 1573123"/>
              <a:gd name="connsiteX95" fmla="*/ 238970 w 2766336"/>
              <a:gd name="connsiteY95" fmla="*/ 1121875 h 1573123"/>
              <a:gd name="connsiteX96" fmla="*/ 186583 w 2766336"/>
              <a:gd name="connsiteY96" fmla="*/ 1109968 h 1573123"/>
              <a:gd name="connsiteX97" fmla="*/ 153245 w 2766336"/>
              <a:gd name="connsiteY97" fmla="*/ 1117112 h 1573123"/>
              <a:gd name="connsiteX98" fmla="*/ 108001 w 2766336"/>
              <a:gd name="connsiteY98" fmla="*/ 1098062 h 1573123"/>
              <a:gd name="connsiteX99" fmla="*/ 91333 w 2766336"/>
              <a:gd name="connsiteY99" fmla="*/ 1098062 h 1573123"/>
              <a:gd name="connsiteX100" fmla="*/ 7989 w 2766336"/>
              <a:gd name="connsiteY100" fmla="*/ 1121875 h 1573123"/>
              <a:gd name="connsiteX101" fmla="*/ 10371 w 2766336"/>
              <a:gd name="connsiteY101" fmla="*/ 1074250 h 1573123"/>
              <a:gd name="connsiteX102" fmla="*/ 11213 w 2766336"/>
              <a:gd name="connsiteY10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500907 w 2766336"/>
              <a:gd name="connsiteY86" fmla="*/ 971856 h 1573123"/>
              <a:gd name="connsiteX87" fmla="*/ 503288 w 2766336"/>
              <a:gd name="connsiteY87" fmla="*/ 933756 h 1573123"/>
              <a:gd name="connsiteX88" fmla="*/ 474715 w 2766336"/>
              <a:gd name="connsiteY88" fmla="*/ 928993 h 1573123"/>
              <a:gd name="connsiteX89" fmla="*/ 443757 w 2766336"/>
              <a:gd name="connsiteY89" fmla="*/ 976618 h 1573123"/>
              <a:gd name="connsiteX90" fmla="*/ 412801 w 2766336"/>
              <a:gd name="connsiteY90" fmla="*/ 993287 h 1573123"/>
              <a:gd name="connsiteX91" fmla="*/ 365176 w 2766336"/>
              <a:gd name="connsiteY91" fmla="*/ 990906 h 1573123"/>
              <a:gd name="connsiteX92" fmla="*/ 358032 w 2766336"/>
              <a:gd name="connsiteY92" fmla="*/ 1007575 h 1573123"/>
              <a:gd name="connsiteX93" fmla="*/ 358032 w 2766336"/>
              <a:gd name="connsiteY93" fmla="*/ 1055200 h 1573123"/>
              <a:gd name="connsiteX94" fmla="*/ 298501 w 2766336"/>
              <a:gd name="connsiteY94" fmla="*/ 1059962 h 1573123"/>
              <a:gd name="connsiteX95" fmla="*/ 236588 w 2766336"/>
              <a:gd name="connsiteY95" fmla="*/ 1093300 h 1573123"/>
              <a:gd name="connsiteX96" fmla="*/ 238970 w 2766336"/>
              <a:gd name="connsiteY96" fmla="*/ 1121875 h 1573123"/>
              <a:gd name="connsiteX97" fmla="*/ 186583 w 2766336"/>
              <a:gd name="connsiteY97" fmla="*/ 1109968 h 1573123"/>
              <a:gd name="connsiteX98" fmla="*/ 153245 w 2766336"/>
              <a:gd name="connsiteY98" fmla="*/ 1117112 h 1573123"/>
              <a:gd name="connsiteX99" fmla="*/ 108001 w 2766336"/>
              <a:gd name="connsiteY99" fmla="*/ 1098062 h 1573123"/>
              <a:gd name="connsiteX100" fmla="*/ 91333 w 2766336"/>
              <a:gd name="connsiteY100" fmla="*/ 1098062 h 1573123"/>
              <a:gd name="connsiteX101" fmla="*/ 7989 w 2766336"/>
              <a:gd name="connsiteY101" fmla="*/ 1121875 h 1573123"/>
              <a:gd name="connsiteX102" fmla="*/ 10371 w 2766336"/>
              <a:gd name="connsiteY102" fmla="*/ 1074250 h 1573123"/>
              <a:gd name="connsiteX103" fmla="*/ 11213 w 2766336"/>
              <a:gd name="connsiteY10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00907 w 2766336"/>
              <a:gd name="connsiteY87" fmla="*/ 971856 h 1573123"/>
              <a:gd name="connsiteX88" fmla="*/ 503288 w 2766336"/>
              <a:gd name="connsiteY88" fmla="*/ 933756 h 1573123"/>
              <a:gd name="connsiteX89" fmla="*/ 474715 w 2766336"/>
              <a:gd name="connsiteY89" fmla="*/ 928993 h 1573123"/>
              <a:gd name="connsiteX90" fmla="*/ 443757 w 2766336"/>
              <a:gd name="connsiteY90" fmla="*/ 976618 h 1573123"/>
              <a:gd name="connsiteX91" fmla="*/ 412801 w 2766336"/>
              <a:gd name="connsiteY91" fmla="*/ 993287 h 1573123"/>
              <a:gd name="connsiteX92" fmla="*/ 365176 w 2766336"/>
              <a:gd name="connsiteY92" fmla="*/ 990906 h 1573123"/>
              <a:gd name="connsiteX93" fmla="*/ 358032 w 2766336"/>
              <a:gd name="connsiteY93" fmla="*/ 1007575 h 1573123"/>
              <a:gd name="connsiteX94" fmla="*/ 358032 w 2766336"/>
              <a:gd name="connsiteY94" fmla="*/ 1055200 h 1573123"/>
              <a:gd name="connsiteX95" fmla="*/ 298501 w 2766336"/>
              <a:gd name="connsiteY95" fmla="*/ 1059962 h 1573123"/>
              <a:gd name="connsiteX96" fmla="*/ 236588 w 2766336"/>
              <a:gd name="connsiteY96" fmla="*/ 1093300 h 1573123"/>
              <a:gd name="connsiteX97" fmla="*/ 238970 w 2766336"/>
              <a:gd name="connsiteY97" fmla="*/ 1121875 h 1573123"/>
              <a:gd name="connsiteX98" fmla="*/ 186583 w 2766336"/>
              <a:gd name="connsiteY98" fmla="*/ 1109968 h 1573123"/>
              <a:gd name="connsiteX99" fmla="*/ 153245 w 2766336"/>
              <a:gd name="connsiteY99" fmla="*/ 1117112 h 1573123"/>
              <a:gd name="connsiteX100" fmla="*/ 108001 w 2766336"/>
              <a:gd name="connsiteY100" fmla="*/ 1098062 h 1573123"/>
              <a:gd name="connsiteX101" fmla="*/ 91333 w 2766336"/>
              <a:gd name="connsiteY101" fmla="*/ 1098062 h 1573123"/>
              <a:gd name="connsiteX102" fmla="*/ 7989 w 2766336"/>
              <a:gd name="connsiteY102" fmla="*/ 1121875 h 1573123"/>
              <a:gd name="connsiteX103" fmla="*/ 10371 w 2766336"/>
              <a:gd name="connsiteY103" fmla="*/ 1074250 h 1573123"/>
              <a:gd name="connsiteX104" fmla="*/ 11213 w 2766336"/>
              <a:gd name="connsiteY10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24720 w 2766336"/>
              <a:gd name="connsiteY87" fmla="*/ 1002812 h 1573123"/>
              <a:gd name="connsiteX88" fmla="*/ 500907 w 2766336"/>
              <a:gd name="connsiteY88" fmla="*/ 971856 h 1573123"/>
              <a:gd name="connsiteX89" fmla="*/ 503288 w 2766336"/>
              <a:gd name="connsiteY89" fmla="*/ 933756 h 1573123"/>
              <a:gd name="connsiteX90" fmla="*/ 474715 w 2766336"/>
              <a:gd name="connsiteY90" fmla="*/ 928993 h 1573123"/>
              <a:gd name="connsiteX91" fmla="*/ 443757 w 2766336"/>
              <a:gd name="connsiteY91" fmla="*/ 976618 h 1573123"/>
              <a:gd name="connsiteX92" fmla="*/ 412801 w 2766336"/>
              <a:gd name="connsiteY92" fmla="*/ 993287 h 1573123"/>
              <a:gd name="connsiteX93" fmla="*/ 365176 w 2766336"/>
              <a:gd name="connsiteY93" fmla="*/ 990906 h 1573123"/>
              <a:gd name="connsiteX94" fmla="*/ 358032 w 2766336"/>
              <a:gd name="connsiteY94" fmla="*/ 1007575 h 1573123"/>
              <a:gd name="connsiteX95" fmla="*/ 358032 w 2766336"/>
              <a:gd name="connsiteY95" fmla="*/ 1055200 h 1573123"/>
              <a:gd name="connsiteX96" fmla="*/ 298501 w 2766336"/>
              <a:gd name="connsiteY96" fmla="*/ 1059962 h 1573123"/>
              <a:gd name="connsiteX97" fmla="*/ 236588 w 2766336"/>
              <a:gd name="connsiteY97" fmla="*/ 1093300 h 1573123"/>
              <a:gd name="connsiteX98" fmla="*/ 238970 w 2766336"/>
              <a:gd name="connsiteY98" fmla="*/ 1121875 h 1573123"/>
              <a:gd name="connsiteX99" fmla="*/ 186583 w 2766336"/>
              <a:gd name="connsiteY99" fmla="*/ 1109968 h 1573123"/>
              <a:gd name="connsiteX100" fmla="*/ 153245 w 2766336"/>
              <a:gd name="connsiteY100" fmla="*/ 1117112 h 1573123"/>
              <a:gd name="connsiteX101" fmla="*/ 108001 w 2766336"/>
              <a:gd name="connsiteY101" fmla="*/ 1098062 h 1573123"/>
              <a:gd name="connsiteX102" fmla="*/ 91333 w 2766336"/>
              <a:gd name="connsiteY102" fmla="*/ 1098062 h 1573123"/>
              <a:gd name="connsiteX103" fmla="*/ 7989 w 2766336"/>
              <a:gd name="connsiteY103" fmla="*/ 1121875 h 1573123"/>
              <a:gd name="connsiteX104" fmla="*/ 10371 w 2766336"/>
              <a:gd name="connsiteY104" fmla="*/ 1074250 h 1573123"/>
              <a:gd name="connsiteX105" fmla="*/ 11213 w 2766336"/>
              <a:gd name="connsiteY10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24720 w 2766336"/>
              <a:gd name="connsiteY87" fmla="*/ 1002812 h 1573123"/>
              <a:gd name="connsiteX88" fmla="*/ 500907 w 2766336"/>
              <a:gd name="connsiteY88" fmla="*/ 971856 h 1573123"/>
              <a:gd name="connsiteX89" fmla="*/ 503288 w 2766336"/>
              <a:gd name="connsiteY89" fmla="*/ 933756 h 1573123"/>
              <a:gd name="connsiteX90" fmla="*/ 474715 w 2766336"/>
              <a:gd name="connsiteY90" fmla="*/ 928993 h 1573123"/>
              <a:gd name="connsiteX91" fmla="*/ 450901 w 2766336"/>
              <a:gd name="connsiteY91" fmla="*/ 952806 h 1573123"/>
              <a:gd name="connsiteX92" fmla="*/ 443757 w 2766336"/>
              <a:gd name="connsiteY92" fmla="*/ 976618 h 1573123"/>
              <a:gd name="connsiteX93" fmla="*/ 412801 w 2766336"/>
              <a:gd name="connsiteY93" fmla="*/ 993287 h 1573123"/>
              <a:gd name="connsiteX94" fmla="*/ 365176 w 2766336"/>
              <a:gd name="connsiteY94" fmla="*/ 990906 h 1573123"/>
              <a:gd name="connsiteX95" fmla="*/ 358032 w 2766336"/>
              <a:gd name="connsiteY95" fmla="*/ 1007575 h 1573123"/>
              <a:gd name="connsiteX96" fmla="*/ 358032 w 2766336"/>
              <a:gd name="connsiteY96" fmla="*/ 1055200 h 1573123"/>
              <a:gd name="connsiteX97" fmla="*/ 298501 w 2766336"/>
              <a:gd name="connsiteY97" fmla="*/ 1059962 h 1573123"/>
              <a:gd name="connsiteX98" fmla="*/ 236588 w 2766336"/>
              <a:gd name="connsiteY98" fmla="*/ 1093300 h 1573123"/>
              <a:gd name="connsiteX99" fmla="*/ 238970 w 2766336"/>
              <a:gd name="connsiteY99" fmla="*/ 1121875 h 1573123"/>
              <a:gd name="connsiteX100" fmla="*/ 186583 w 2766336"/>
              <a:gd name="connsiteY100" fmla="*/ 1109968 h 1573123"/>
              <a:gd name="connsiteX101" fmla="*/ 153245 w 2766336"/>
              <a:gd name="connsiteY101" fmla="*/ 1117112 h 1573123"/>
              <a:gd name="connsiteX102" fmla="*/ 108001 w 2766336"/>
              <a:gd name="connsiteY102" fmla="*/ 1098062 h 1573123"/>
              <a:gd name="connsiteX103" fmla="*/ 91333 w 2766336"/>
              <a:gd name="connsiteY103" fmla="*/ 1098062 h 1573123"/>
              <a:gd name="connsiteX104" fmla="*/ 7989 w 2766336"/>
              <a:gd name="connsiteY104" fmla="*/ 1121875 h 1573123"/>
              <a:gd name="connsiteX105" fmla="*/ 10371 w 2766336"/>
              <a:gd name="connsiteY105" fmla="*/ 1074250 h 1573123"/>
              <a:gd name="connsiteX106" fmla="*/ 11213 w 2766336"/>
              <a:gd name="connsiteY10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91432 w 2766336"/>
              <a:gd name="connsiteY70" fmla="*/ 893275 h 1573123"/>
              <a:gd name="connsiteX71" fmla="*/ 886672 w 2766336"/>
              <a:gd name="connsiteY71" fmla="*/ 912325 h 1573123"/>
              <a:gd name="connsiteX72" fmla="*/ 800947 w 2766336"/>
              <a:gd name="connsiteY72" fmla="*/ 859936 h 1573123"/>
              <a:gd name="connsiteX73" fmla="*/ 779515 w 2766336"/>
              <a:gd name="connsiteY73" fmla="*/ 826600 h 1573123"/>
              <a:gd name="connsiteX74" fmla="*/ 791422 w 2766336"/>
              <a:gd name="connsiteY74" fmla="*/ 786117 h 1573123"/>
              <a:gd name="connsiteX75" fmla="*/ 760465 w 2766336"/>
              <a:gd name="connsiteY75" fmla="*/ 781356 h 1573123"/>
              <a:gd name="connsiteX76" fmla="*/ 712840 w 2766336"/>
              <a:gd name="connsiteY76" fmla="*/ 795643 h 1573123"/>
              <a:gd name="connsiteX77" fmla="*/ 703315 w 2766336"/>
              <a:gd name="connsiteY77" fmla="*/ 809931 h 1573123"/>
              <a:gd name="connsiteX78" fmla="*/ 679503 w 2766336"/>
              <a:gd name="connsiteY78" fmla="*/ 826600 h 1573123"/>
              <a:gd name="connsiteX79" fmla="*/ 672359 w 2766336"/>
              <a:gd name="connsiteY79" fmla="*/ 843268 h 1573123"/>
              <a:gd name="connsiteX80" fmla="*/ 631878 w 2766336"/>
              <a:gd name="connsiteY80" fmla="*/ 876606 h 1573123"/>
              <a:gd name="connsiteX81" fmla="*/ 648547 w 2766336"/>
              <a:gd name="connsiteY81" fmla="*/ 917087 h 1573123"/>
              <a:gd name="connsiteX82" fmla="*/ 572347 w 2766336"/>
              <a:gd name="connsiteY82" fmla="*/ 902800 h 1573123"/>
              <a:gd name="connsiteX83" fmla="*/ 539009 w 2766336"/>
              <a:gd name="connsiteY83" fmla="*/ 907562 h 1573123"/>
              <a:gd name="connsiteX84" fmla="*/ 610447 w 2766336"/>
              <a:gd name="connsiteY84" fmla="*/ 950425 h 1573123"/>
              <a:gd name="connsiteX85" fmla="*/ 636640 w 2766336"/>
              <a:gd name="connsiteY85" fmla="*/ 1002812 h 1573123"/>
              <a:gd name="connsiteX86" fmla="*/ 569963 w 2766336"/>
              <a:gd name="connsiteY86" fmla="*/ 1019481 h 1573123"/>
              <a:gd name="connsiteX87" fmla="*/ 548534 w 2766336"/>
              <a:gd name="connsiteY87" fmla="*/ 1031387 h 1573123"/>
              <a:gd name="connsiteX88" fmla="*/ 524720 w 2766336"/>
              <a:gd name="connsiteY88" fmla="*/ 1002812 h 1573123"/>
              <a:gd name="connsiteX89" fmla="*/ 500907 w 2766336"/>
              <a:gd name="connsiteY89" fmla="*/ 971856 h 1573123"/>
              <a:gd name="connsiteX90" fmla="*/ 503288 w 2766336"/>
              <a:gd name="connsiteY90" fmla="*/ 933756 h 1573123"/>
              <a:gd name="connsiteX91" fmla="*/ 474715 w 2766336"/>
              <a:gd name="connsiteY91" fmla="*/ 928993 h 1573123"/>
              <a:gd name="connsiteX92" fmla="*/ 450901 w 2766336"/>
              <a:gd name="connsiteY92" fmla="*/ 952806 h 1573123"/>
              <a:gd name="connsiteX93" fmla="*/ 443757 w 2766336"/>
              <a:gd name="connsiteY93" fmla="*/ 976618 h 1573123"/>
              <a:gd name="connsiteX94" fmla="*/ 412801 w 2766336"/>
              <a:gd name="connsiteY94" fmla="*/ 993287 h 1573123"/>
              <a:gd name="connsiteX95" fmla="*/ 365176 w 2766336"/>
              <a:gd name="connsiteY95" fmla="*/ 990906 h 1573123"/>
              <a:gd name="connsiteX96" fmla="*/ 358032 w 2766336"/>
              <a:gd name="connsiteY96" fmla="*/ 1007575 h 1573123"/>
              <a:gd name="connsiteX97" fmla="*/ 358032 w 2766336"/>
              <a:gd name="connsiteY97" fmla="*/ 1055200 h 1573123"/>
              <a:gd name="connsiteX98" fmla="*/ 298501 w 2766336"/>
              <a:gd name="connsiteY98" fmla="*/ 1059962 h 1573123"/>
              <a:gd name="connsiteX99" fmla="*/ 236588 w 2766336"/>
              <a:gd name="connsiteY99" fmla="*/ 1093300 h 1573123"/>
              <a:gd name="connsiteX100" fmla="*/ 238970 w 2766336"/>
              <a:gd name="connsiteY100" fmla="*/ 1121875 h 1573123"/>
              <a:gd name="connsiteX101" fmla="*/ 186583 w 2766336"/>
              <a:gd name="connsiteY101" fmla="*/ 1109968 h 1573123"/>
              <a:gd name="connsiteX102" fmla="*/ 153245 w 2766336"/>
              <a:gd name="connsiteY102" fmla="*/ 1117112 h 1573123"/>
              <a:gd name="connsiteX103" fmla="*/ 108001 w 2766336"/>
              <a:gd name="connsiteY103" fmla="*/ 1098062 h 1573123"/>
              <a:gd name="connsiteX104" fmla="*/ 91333 w 2766336"/>
              <a:gd name="connsiteY104" fmla="*/ 1098062 h 1573123"/>
              <a:gd name="connsiteX105" fmla="*/ 7989 w 2766336"/>
              <a:gd name="connsiteY105" fmla="*/ 1121875 h 1573123"/>
              <a:gd name="connsiteX106" fmla="*/ 10371 w 2766336"/>
              <a:gd name="connsiteY106" fmla="*/ 1074250 h 1573123"/>
              <a:gd name="connsiteX107" fmla="*/ 11213 w 2766336"/>
              <a:gd name="connsiteY10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84290 w 2766336"/>
              <a:gd name="connsiteY69" fmla="*/ 871843 h 1573123"/>
              <a:gd name="connsiteX70" fmla="*/ 891432 w 2766336"/>
              <a:gd name="connsiteY70" fmla="*/ 893275 h 1573123"/>
              <a:gd name="connsiteX71" fmla="*/ 886672 w 2766336"/>
              <a:gd name="connsiteY71" fmla="*/ 912325 h 1573123"/>
              <a:gd name="connsiteX72" fmla="*/ 800947 w 2766336"/>
              <a:gd name="connsiteY72" fmla="*/ 859936 h 1573123"/>
              <a:gd name="connsiteX73" fmla="*/ 779515 w 2766336"/>
              <a:gd name="connsiteY73" fmla="*/ 826600 h 1573123"/>
              <a:gd name="connsiteX74" fmla="*/ 791422 w 2766336"/>
              <a:gd name="connsiteY74" fmla="*/ 786117 h 1573123"/>
              <a:gd name="connsiteX75" fmla="*/ 760465 w 2766336"/>
              <a:gd name="connsiteY75" fmla="*/ 781356 h 1573123"/>
              <a:gd name="connsiteX76" fmla="*/ 712840 w 2766336"/>
              <a:gd name="connsiteY76" fmla="*/ 795643 h 1573123"/>
              <a:gd name="connsiteX77" fmla="*/ 703315 w 2766336"/>
              <a:gd name="connsiteY77" fmla="*/ 809931 h 1573123"/>
              <a:gd name="connsiteX78" fmla="*/ 679503 w 2766336"/>
              <a:gd name="connsiteY78" fmla="*/ 826600 h 1573123"/>
              <a:gd name="connsiteX79" fmla="*/ 672359 w 2766336"/>
              <a:gd name="connsiteY79" fmla="*/ 843268 h 1573123"/>
              <a:gd name="connsiteX80" fmla="*/ 631878 w 2766336"/>
              <a:gd name="connsiteY80" fmla="*/ 876606 h 1573123"/>
              <a:gd name="connsiteX81" fmla="*/ 648547 w 2766336"/>
              <a:gd name="connsiteY81" fmla="*/ 917087 h 1573123"/>
              <a:gd name="connsiteX82" fmla="*/ 572347 w 2766336"/>
              <a:gd name="connsiteY82" fmla="*/ 902800 h 1573123"/>
              <a:gd name="connsiteX83" fmla="*/ 539009 w 2766336"/>
              <a:gd name="connsiteY83" fmla="*/ 907562 h 1573123"/>
              <a:gd name="connsiteX84" fmla="*/ 610447 w 2766336"/>
              <a:gd name="connsiteY84" fmla="*/ 950425 h 1573123"/>
              <a:gd name="connsiteX85" fmla="*/ 636640 w 2766336"/>
              <a:gd name="connsiteY85" fmla="*/ 1002812 h 1573123"/>
              <a:gd name="connsiteX86" fmla="*/ 569963 w 2766336"/>
              <a:gd name="connsiteY86" fmla="*/ 1019481 h 1573123"/>
              <a:gd name="connsiteX87" fmla="*/ 548534 w 2766336"/>
              <a:gd name="connsiteY87" fmla="*/ 1031387 h 1573123"/>
              <a:gd name="connsiteX88" fmla="*/ 524720 w 2766336"/>
              <a:gd name="connsiteY88" fmla="*/ 1002812 h 1573123"/>
              <a:gd name="connsiteX89" fmla="*/ 500907 w 2766336"/>
              <a:gd name="connsiteY89" fmla="*/ 971856 h 1573123"/>
              <a:gd name="connsiteX90" fmla="*/ 503288 w 2766336"/>
              <a:gd name="connsiteY90" fmla="*/ 933756 h 1573123"/>
              <a:gd name="connsiteX91" fmla="*/ 474715 w 2766336"/>
              <a:gd name="connsiteY91" fmla="*/ 928993 h 1573123"/>
              <a:gd name="connsiteX92" fmla="*/ 450901 w 2766336"/>
              <a:gd name="connsiteY92" fmla="*/ 952806 h 1573123"/>
              <a:gd name="connsiteX93" fmla="*/ 443757 w 2766336"/>
              <a:gd name="connsiteY93" fmla="*/ 976618 h 1573123"/>
              <a:gd name="connsiteX94" fmla="*/ 412801 w 2766336"/>
              <a:gd name="connsiteY94" fmla="*/ 993287 h 1573123"/>
              <a:gd name="connsiteX95" fmla="*/ 365176 w 2766336"/>
              <a:gd name="connsiteY95" fmla="*/ 990906 h 1573123"/>
              <a:gd name="connsiteX96" fmla="*/ 358032 w 2766336"/>
              <a:gd name="connsiteY96" fmla="*/ 1007575 h 1573123"/>
              <a:gd name="connsiteX97" fmla="*/ 358032 w 2766336"/>
              <a:gd name="connsiteY97" fmla="*/ 1055200 h 1573123"/>
              <a:gd name="connsiteX98" fmla="*/ 298501 w 2766336"/>
              <a:gd name="connsiteY98" fmla="*/ 1059962 h 1573123"/>
              <a:gd name="connsiteX99" fmla="*/ 236588 w 2766336"/>
              <a:gd name="connsiteY99" fmla="*/ 1093300 h 1573123"/>
              <a:gd name="connsiteX100" fmla="*/ 238970 w 2766336"/>
              <a:gd name="connsiteY100" fmla="*/ 1121875 h 1573123"/>
              <a:gd name="connsiteX101" fmla="*/ 186583 w 2766336"/>
              <a:gd name="connsiteY101" fmla="*/ 1109968 h 1573123"/>
              <a:gd name="connsiteX102" fmla="*/ 153245 w 2766336"/>
              <a:gd name="connsiteY102" fmla="*/ 1117112 h 1573123"/>
              <a:gd name="connsiteX103" fmla="*/ 108001 w 2766336"/>
              <a:gd name="connsiteY103" fmla="*/ 1098062 h 1573123"/>
              <a:gd name="connsiteX104" fmla="*/ 91333 w 2766336"/>
              <a:gd name="connsiteY104" fmla="*/ 1098062 h 1573123"/>
              <a:gd name="connsiteX105" fmla="*/ 7989 w 2766336"/>
              <a:gd name="connsiteY105" fmla="*/ 1121875 h 1573123"/>
              <a:gd name="connsiteX106" fmla="*/ 10371 w 2766336"/>
              <a:gd name="connsiteY106" fmla="*/ 1074250 h 1573123"/>
              <a:gd name="connsiteX107" fmla="*/ 11213 w 2766336"/>
              <a:gd name="connsiteY10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48547 w 2766336"/>
              <a:gd name="connsiteY82" fmla="*/ 917087 h 1573123"/>
              <a:gd name="connsiteX83" fmla="*/ 572347 w 2766336"/>
              <a:gd name="connsiteY83" fmla="*/ 902800 h 1573123"/>
              <a:gd name="connsiteX84" fmla="*/ 539009 w 2766336"/>
              <a:gd name="connsiteY84" fmla="*/ 907562 h 1573123"/>
              <a:gd name="connsiteX85" fmla="*/ 610447 w 2766336"/>
              <a:gd name="connsiteY85" fmla="*/ 950425 h 1573123"/>
              <a:gd name="connsiteX86" fmla="*/ 636640 w 2766336"/>
              <a:gd name="connsiteY86" fmla="*/ 1002812 h 1573123"/>
              <a:gd name="connsiteX87" fmla="*/ 569963 w 2766336"/>
              <a:gd name="connsiteY87" fmla="*/ 1019481 h 1573123"/>
              <a:gd name="connsiteX88" fmla="*/ 548534 w 2766336"/>
              <a:gd name="connsiteY88" fmla="*/ 1031387 h 1573123"/>
              <a:gd name="connsiteX89" fmla="*/ 524720 w 2766336"/>
              <a:gd name="connsiteY89" fmla="*/ 1002812 h 1573123"/>
              <a:gd name="connsiteX90" fmla="*/ 500907 w 2766336"/>
              <a:gd name="connsiteY90" fmla="*/ 971856 h 1573123"/>
              <a:gd name="connsiteX91" fmla="*/ 503288 w 2766336"/>
              <a:gd name="connsiteY91" fmla="*/ 933756 h 1573123"/>
              <a:gd name="connsiteX92" fmla="*/ 474715 w 2766336"/>
              <a:gd name="connsiteY92" fmla="*/ 928993 h 1573123"/>
              <a:gd name="connsiteX93" fmla="*/ 450901 w 2766336"/>
              <a:gd name="connsiteY93" fmla="*/ 952806 h 1573123"/>
              <a:gd name="connsiteX94" fmla="*/ 443757 w 2766336"/>
              <a:gd name="connsiteY94" fmla="*/ 976618 h 1573123"/>
              <a:gd name="connsiteX95" fmla="*/ 412801 w 2766336"/>
              <a:gd name="connsiteY95" fmla="*/ 993287 h 1573123"/>
              <a:gd name="connsiteX96" fmla="*/ 365176 w 2766336"/>
              <a:gd name="connsiteY96" fmla="*/ 990906 h 1573123"/>
              <a:gd name="connsiteX97" fmla="*/ 358032 w 2766336"/>
              <a:gd name="connsiteY97" fmla="*/ 1007575 h 1573123"/>
              <a:gd name="connsiteX98" fmla="*/ 358032 w 2766336"/>
              <a:gd name="connsiteY98" fmla="*/ 1055200 h 1573123"/>
              <a:gd name="connsiteX99" fmla="*/ 298501 w 2766336"/>
              <a:gd name="connsiteY99" fmla="*/ 1059962 h 1573123"/>
              <a:gd name="connsiteX100" fmla="*/ 236588 w 2766336"/>
              <a:gd name="connsiteY100" fmla="*/ 1093300 h 1573123"/>
              <a:gd name="connsiteX101" fmla="*/ 238970 w 2766336"/>
              <a:gd name="connsiteY101" fmla="*/ 1121875 h 1573123"/>
              <a:gd name="connsiteX102" fmla="*/ 186583 w 2766336"/>
              <a:gd name="connsiteY102" fmla="*/ 1109968 h 1573123"/>
              <a:gd name="connsiteX103" fmla="*/ 153245 w 2766336"/>
              <a:gd name="connsiteY103" fmla="*/ 1117112 h 1573123"/>
              <a:gd name="connsiteX104" fmla="*/ 108001 w 2766336"/>
              <a:gd name="connsiteY104" fmla="*/ 1098062 h 1573123"/>
              <a:gd name="connsiteX105" fmla="*/ 91333 w 2766336"/>
              <a:gd name="connsiteY105" fmla="*/ 1098062 h 1573123"/>
              <a:gd name="connsiteX106" fmla="*/ 7989 w 2766336"/>
              <a:gd name="connsiteY106" fmla="*/ 1121875 h 1573123"/>
              <a:gd name="connsiteX107" fmla="*/ 10371 w 2766336"/>
              <a:gd name="connsiteY107" fmla="*/ 1074250 h 1573123"/>
              <a:gd name="connsiteX108" fmla="*/ 11213 w 2766336"/>
              <a:gd name="connsiteY10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610447 w 2766336"/>
              <a:gd name="connsiteY86" fmla="*/ 950425 h 1573123"/>
              <a:gd name="connsiteX87" fmla="*/ 636640 w 2766336"/>
              <a:gd name="connsiteY87" fmla="*/ 1002812 h 1573123"/>
              <a:gd name="connsiteX88" fmla="*/ 569963 w 2766336"/>
              <a:gd name="connsiteY88" fmla="*/ 1019481 h 1573123"/>
              <a:gd name="connsiteX89" fmla="*/ 548534 w 2766336"/>
              <a:gd name="connsiteY89" fmla="*/ 1031387 h 1573123"/>
              <a:gd name="connsiteX90" fmla="*/ 524720 w 2766336"/>
              <a:gd name="connsiteY90" fmla="*/ 1002812 h 1573123"/>
              <a:gd name="connsiteX91" fmla="*/ 500907 w 2766336"/>
              <a:gd name="connsiteY91" fmla="*/ 971856 h 1573123"/>
              <a:gd name="connsiteX92" fmla="*/ 503288 w 2766336"/>
              <a:gd name="connsiteY92" fmla="*/ 933756 h 1573123"/>
              <a:gd name="connsiteX93" fmla="*/ 474715 w 2766336"/>
              <a:gd name="connsiteY93" fmla="*/ 928993 h 1573123"/>
              <a:gd name="connsiteX94" fmla="*/ 450901 w 2766336"/>
              <a:gd name="connsiteY94" fmla="*/ 952806 h 1573123"/>
              <a:gd name="connsiteX95" fmla="*/ 443757 w 2766336"/>
              <a:gd name="connsiteY95" fmla="*/ 976618 h 1573123"/>
              <a:gd name="connsiteX96" fmla="*/ 412801 w 2766336"/>
              <a:gd name="connsiteY96" fmla="*/ 993287 h 1573123"/>
              <a:gd name="connsiteX97" fmla="*/ 365176 w 2766336"/>
              <a:gd name="connsiteY97" fmla="*/ 990906 h 1573123"/>
              <a:gd name="connsiteX98" fmla="*/ 358032 w 2766336"/>
              <a:gd name="connsiteY98" fmla="*/ 1007575 h 1573123"/>
              <a:gd name="connsiteX99" fmla="*/ 358032 w 2766336"/>
              <a:gd name="connsiteY99" fmla="*/ 1055200 h 1573123"/>
              <a:gd name="connsiteX100" fmla="*/ 298501 w 2766336"/>
              <a:gd name="connsiteY100" fmla="*/ 1059962 h 1573123"/>
              <a:gd name="connsiteX101" fmla="*/ 236588 w 2766336"/>
              <a:gd name="connsiteY101" fmla="*/ 1093300 h 1573123"/>
              <a:gd name="connsiteX102" fmla="*/ 238970 w 2766336"/>
              <a:gd name="connsiteY102" fmla="*/ 1121875 h 1573123"/>
              <a:gd name="connsiteX103" fmla="*/ 186583 w 2766336"/>
              <a:gd name="connsiteY103" fmla="*/ 1109968 h 1573123"/>
              <a:gd name="connsiteX104" fmla="*/ 153245 w 2766336"/>
              <a:gd name="connsiteY104" fmla="*/ 1117112 h 1573123"/>
              <a:gd name="connsiteX105" fmla="*/ 108001 w 2766336"/>
              <a:gd name="connsiteY105" fmla="*/ 1098062 h 1573123"/>
              <a:gd name="connsiteX106" fmla="*/ 91333 w 2766336"/>
              <a:gd name="connsiteY106" fmla="*/ 1098062 h 1573123"/>
              <a:gd name="connsiteX107" fmla="*/ 7989 w 2766336"/>
              <a:gd name="connsiteY107" fmla="*/ 1121875 h 1573123"/>
              <a:gd name="connsiteX108" fmla="*/ 10371 w 2766336"/>
              <a:gd name="connsiteY108" fmla="*/ 1074250 h 1573123"/>
              <a:gd name="connsiteX109" fmla="*/ 11213 w 2766336"/>
              <a:gd name="connsiteY10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474715 w 2766336"/>
              <a:gd name="connsiteY94" fmla="*/ 928993 h 1573123"/>
              <a:gd name="connsiteX95" fmla="*/ 450901 w 2766336"/>
              <a:gd name="connsiteY95" fmla="*/ 952806 h 1573123"/>
              <a:gd name="connsiteX96" fmla="*/ 443757 w 2766336"/>
              <a:gd name="connsiteY96" fmla="*/ 976618 h 1573123"/>
              <a:gd name="connsiteX97" fmla="*/ 412801 w 2766336"/>
              <a:gd name="connsiteY97" fmla="*/ 993287 h 1573123"/>
              <a:gd name="connsiteX98" fmla="*/ 365176 w 2766336"/>
              <a:gd name="connsiteY98" fmla="*/ 990906 h 1573123"/>
              <a:gd name="connsiteX99" fmla="*/ 358032 w 2766336"/>
              <a:gd name="connsiteY99" fmla="*/ 1007575 h 1573123"/>
              <a:gd name="connsiteX100" fmla="*/ 358032 w 2766336"/>
              <a:gd name="connsiteY100" fmla="*/ 1055200 h 1573123"/>
              <a:gd name="connsiteX101" fmla="*/ 298501 w 2766336"/>
              <a:gd name="connsiteY101" fmla="*/ 1059962 h 1573123"/>
              <a:gd name="connsiteX102" fmla="*/ 236588 w 2766336"/>
              <a:gd name="connsiteY102" fmla="*/ 1093300 h 1573123"/>
              <a:gd name="connsiteX103" fmla="*/ 238970 w 2766336"/>
              <a:gd name="connsiteY103" fmla="*/ 1121875 h 1573123"/>
              <a:gd name="connsiteX104" fmla="*/ 186583 w 2766336"/>
              <a:gd name="connsiteY104" fmla="*/ 1109968 h 1573123"/>
              <a:gd name="connsiteX105" fmla="*/ 153245 w 2766336"/>
              <a:gd name="connsiteY105" fmla="*/ 1117112 h 1573123"/>
              <a:gd name="connsiteX106" fmla="*/ 108001 w 2766336"/>
              <a:gd name="connsiteY106" fmla="*/ 1098062 h 1573123"/>
              <a:gd name="connsiteX107" fmla="*/ 91333 w 2766336"/>
              <a:gd name="connsiteY107" fmla="*/ 1098062 h 1573123"/>
              <a:gd name="connsiteX108" fmla="*/ 7989 w 2766336"/>
              <a:gd name="connsiteY108" fmla="*/ 1121875 h 1573123"/>
              <a:gd name="connsiteX109" fmla="*/ 10371 w 2766336"/>
              <a:gd name="connsiteY109" fmla="*/ 1074250 h 1573123"/>
              <a:gd name="connsiteX110" fmla="*/ 11213 w 2766336"/>
              <a:gd name="connsiteY11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479477 w 2766336"/>
              <a:gd name="connsiteY94" fmla="*/ 890893 h 1573123"/>
              <a:gd name="connsiteX95" fmla="*/ 450901 w 2766336"/>
              <a:gd name="connsiteY95" fmla="*/ 952806 h 1573123"/>
              <a:gd name="connsiteX96" fmla="*/ 443757 w 2766336"/>
              <a:gd name="connsiteY96" fmla="*/ 976618 h 1573123"/>
              <a:gd name="connsiteX97" fmla="*/ 412801 w 2766336"/>
              <a:gd name="connsiteY97" fmla="*/ 993287 h 1573123"/>
              <a:gd name="connsiteX98" fmla="*/ 365176 w 2766336"/>
              <a:gd name="connsiteY98" fmla="*/ 990906 h 1573123"/>
              <a:gd name="connsiteX99" fmla="*/ 358032 w 2766336"/>
              <a:gd name="connsiteY99" fmla="*/ 1007575 h 1573123"/>
              <a:gd name="connsiteX100" fmla="*/ 358032 w 2766336"/>
              <a:gd name="connsiteY100" fmla="*/ 1055200 h 1573123"/>
              <a:gd name="connsiteX101" fmla="*/ 298501 w 2766336"/>
              <a:gd name="connsiteY101" fmla="*/ 1059962 h 1573123"/>
              <a:gd name="connsiteX102" fmla="*/ 236588 w 2766336"/>
              <a:gd name="connsiteY102" fmla="*/ 1093300 h 1573123"/>
              <a:gd name="connsiteX103" fmla="*/ 238970 w 2766336"/>
              <a:gd name="connsiteY103" fmla="*/ 1121875 h 1573123"/>
              <a:gd name="connsiteX104" fmla="*/ 186583 w 2766336"/>
              <a:gd name="connsiteY104" fmla="*/ 1109968 h 1573123"/>
              <a:gd name="connsiteX105" fmla="*/ 153245 w 2766336"/>
              <a:gd name="connsiteY105" fmla="*/ 1117112 h 1573123"/>
              <a:gd name="connsiteX106" fmla="*/ 108001 w 2766336"/>
              <a:gd name="connsiteY106" fmla="*/ 1098062 h 1573123"/>
              <a:gd name="connsiteX107" fmla="*/ 91333 w 2766336"/>
              <a:gd name="connsiteY107" fmla="*/ 1098062 h 1573123"/>
              <a:gd name="connsiteX108" fmla="*/ 7989 w 2766336"/>
              <a:gd name="connsiteY108" fmla="*/ 1121875 h 1573123"/>
              <a:gd name="connsiteX109" fmla="*/ 10371 w 2766336"/>
              <a:gd name="connsiteY109" fmla="*/ 1074250 h 1573123"/>
              <a:gd name="connsiteX110" fmla="*/ 11213 w 2766336"/>
              <a:gd name="connsiteY11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519957 w 2766336"/>
              <a:gd name="connsiteY94" fmla="*/ 881368 h 1573123"/>
              <a:gd name="connsiteX95" fmla="*/ 479477 w 2766336"/>
              <a:gd name="connsiteY95" fmla="*/ 890893 h 1573123"/>
              <a:gd name="connsiteX96" fmla="*/ 450901 w 2766336"/>
              <a:gd name="connsiteY96" fmla="*/ 952806 h 1573123"/>
              <a:gd name="connsiteX97" fmla="*/ 443757 w 2766336"/>
              <a:gd name="connsiteY97" fmla="*/ 976618 h 1573123"/>
              <a:gd name="connsiteX98" fmla="*/ 412801 w 2766336"/>
              <a:gd name="connsiteY98" fmla="*/ 993287 h 1573123"/>
              <a:gd name="connsiteX99" fmla="*/ 365176 w 2766336"/>
              <a:gd name="connsiteY99" fmla="*/ 990906 h 1573123"/>
              <a:gd name="connsiteX100" fmla="*/ 358032 w 2766336"/>
              <a:gd name="connsiteY100" fmla="*/ 1007575 h 1573123"/>
              <a:gd name="connsiteX101" fmla="*/ 358032 w 2766336"/>
              <a:gd name="connsiteY101" fmla="*/ 1055200 h 1573123"/>
              <a:gd name="connsiteX102" fmla="*/ 298501 w 2766336"/>
              <a:gd name="connsiteY102" fmla="*/ 1059962 h 1573123"/>
              <a:gd name="connsiteX103" fmla="*/ 236588 w 2766336"/>
              <a:gd name="connsiteY103" fmla="*/ 1093300 h 1573123"/>
              <a:gd name="connsiteX104" fmla="*/ 238970 w 2766336"/>
              <a:gd name="connsiteY104" fmla="*/ 1121875 h 1573123"/>
              <a:gd name="connsiteX105" fmla="*/ 186583 w 2766336"/>
              <a:gd name="connsiteY105" fmla="*/ 1109968 h 1573123"/>
              <a:gd name="connsiteX106" fmla="*/ 153245 w 2766336"/>
              <a:gd name="connsiteY106" fmla="*/ 1117112 h 1573123"/>
              <a:gd name="connsiteX107" fmla="*/ 108001 w 2766336"/>
              <a:gd name="connsiteY107" fmla="*/ 1098062 h 1573123"/>
              <a:gd name="connsiteX108" fmla="*/ 91333 w 2766336"/>
              <a:gd name="connsiteY108" fmla="*/ 1098062 h 1573123"/>
              <a:gd name="connsiteX109" fmla="*/ 7989 w 2766336"/>
              <a:gd name="connsiteY109" fmla="*/ 1121875 h 1573123"/>
              <a:gd name="connsiteX110" fmla="*/ 10371 w 2766336"/>
              <a:gd name="connsiteY110" fmla="*/ 1074250 h 1573123"/>
              <a:gd name="connsiteX111" fmla="*/ 11213 w 2766336"/>
              <a:gd name="connsiteY11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500907 w 2766336"/>
              <a:gd name="connsiteY94" fmla="*/ 914706 h 1573123"/>
              <a:gd name="connsiteX95" fmla="*/ 519957 w 2766336"/>
              <a:gd name="connsiteY95" fmla="*/ 881368 h 1573123"/>
              <a:gd name="connsiteX96" fmla="*/ 479477 w 2766336"/>
              <a:gd name="connsiteY96" fmla="*/ 890893 h 1573123"/>
              <a:gd name="connsiteX97" fmla="*/ 450901 w 2766336"/>
              <a:gd name="connsiteY97" fmla="*/ 952806 h 1573123"/>
              <a:gd name="connsiteX98" fmla="*/ 443757 w 2766336"/>
              <a:gd name="connsiteY98" fmla="*/ 976618 h 1573123"/>
              <a:gd name="connsiteX99" fmla="*/ 412801 w 2766336"/>
              <a:gd name="connsiteY99" fmla="*/ 993287 h 1573123"/>
              <a:gd name="connsiteX100" fmla="*/ 365176 w 2766336"/>
              <a:gd name="connsiteY100" fmla="*/ 990906 h 1573123"/>
              <a:gd name="connsiteX101" fmla="*/ 358032 w 2766336"/>
              <a:gd name="connsiteY101" fmla="*/ 1007575 h 1573123"/>
              <a:gd name="connsiteX102" fmla="*/ 358032 w 2766336"/>
              <a:gd name="connsiteY102" fmla="*/ 1055200 h 1573123"/>
              <a:gd name="connsiteX103" fmla="*/ 298501 w 2766336"/>
              <a:gd name="connsiteY103" fmla="*/ 1059962 h 1573123"/>
              <a:gd name="connsiteX104" fmla="*/ 236588 w 2766336"/>
              <a:gd name="connsiteY104" fmla="*/ 1093300 h 1573123"/>
              <a:gd name="connsiteX105" fmla="*/ 238970 w 2766336"/>
              <a:gd name="connsiteY105" fmla="*/ 1121875 h 1573123"/>
              <a:gd name="connsiteX106" fmla="*/ 186583 w 2766336"/>
              <a:gd name="connsiteY106" fmla="*/ 1109968 h 1573123"/>
              <a:gd name="connsiteX107" fmla="*/ 153245 w 2766336"/>
              <a:gd name="connsiteY107" fmla="*/ 1117112 h 1573123"/>
              <a:gd name="connsiteX108" fmla="*/ 108001 w 2766336"/>
              <a:gd name="connsiteY108" fmla="*/ 1098062 h 1573123"/>
              <a:gd name="connsiteX109" fmla="*/ 91333 w 2766336"/>
              <a:gd name="connsiteY109" fmla="*/ 1098062 h 1573123"/>
              <a:gd name="connsiteX110" fmla="*/ 7989 w 2766336"/>
              <a:gd name="connsiteY110" fmla="*/ 1121875 h 1573123"/>
              <a:gd name="connsiteX111" fmla="*/ 10371 w 2766336"/>
              <a:gd name="connsiteY111" fmla="*/ 1074250 h 1573123"/>
              <a:gd name="connsiteX112" fmla="*/ 11213 w 2766336"/>
              <a:gd name="connsiteY11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9563 w 2766336"/>
              <a:gd name="connsiteY52" fmla="*/ 1226650 h 1573123"/>
              <a:gd name="connsiteX53" fmla="*/ 1170040 w 2766336"/>
              <a:gd name="connsiteY53" fmla="*/ 1226650 h 1573123"/>
              <a:gd name="connsiteX54" fmla="*/ 1158134 w 2766336"/>
              <a:gd name="connsiteY54" fmla="*/ 1162356 h 1573123"/>
              <a:gd name="connsiteX55" fmla="*/ 1170040 w 2766336"/>
              <a:gd name="connsiteY55" fmla="*/ 1098062 h 1573123"/>
              <a:gd name="connsiteX56" fmla="*/ 1139084 w 2766336"/>
              <a:gd name="connsiteY56" fmla="*/ 1064725 h 1573123"/>
              <a:gd name="connsiteX57" fmla="*/ 1086697 w 2766336"/>
              <a:gd name="connsiteY57" fmla="*/ 1040912 h 1573123"/>
              <a:gd name="connsiteX58" fmla="*/ 1112890 w 2766336"/>
              <a:gd name="connsiteY58" fmla="*/ 1017100 h 1573123"/>
              <a:gd name="connsiteX59" fmla="*/ 1158134 w 2766336"/>
              <a:gd name="connsiteY59" fmla="*/ 1021862 h 1573123"/>
              <a:gd name="connsiteX60" fmla="*/ 1153372 w 2766336"/>
              <a:gd name="connsiteY60" fmla="*/ 974237 h 1573123"/>
              <a:gd name="connsiteX61" fmla="*/ 1124797 w 2766336"/>
              <a:gd name="connsiteY61" fmla="*/ 969475 h 1573123"/>
              <a:gd name="connsiteX62" fmla="*/ 1129559 w 2766336"/>
              <a:gd name="connsiteY62" fmla="*/ 921850 h 1573123"/>
              <a:gd name="connsiteX63" fmla="*/ 1098603 w 2766336"/>
              <a:gd name="connsiteY63" fmla="*/ 907562 h 1573123"/>
              <a:gd name="connsiteX64" fmla="*/ 1100984 w 2766336"/>
              <a:gd name="connsiteY64" fmla="*/ 871843 h 1573123"/>
              <a:gd name="connsiteX65" fmla="*/ 1053359 w 2766336"/>
              <a:gd name="connsiteY65" fmla="*/ 857556 h 1573123"/>
              <a:gd name="connsiteX66" fmla="*/ 1034309 w 2766336"/>
              <a:gd name="connsiteY66" fmla="*/ 878987 h 1573123"/>
              <a:gd name="connsiteX67" fmla="*/ 1005732 w 2766336"/>
              <a:gd name="connsiteY67" fmla="*/ 881368 h 1573123"/>
              <a:gd name="connsiteX68" fmla="*/ 955728 w 2766336"/>
              <a:gd name="connsiteY68" fmla="*/ 886131 h 1573123"/>
              <a:gd name="connsiteX69" fmla="*/ 924772 w 2766336"/>
              <a:gd name="connsiteY69" fmla="*/ 907562 h 1573123"/>
              <a:gd name="connsiteX70" fmla="*/ 924772 w 2766336"/>
              <a:gd name="connsiteY70" fmla="*/ 876606 h 1573123"/>
              <a:gd name="connsiteX71" fmla="*/ 884290 w 2766336"/>
              <a:gd name="connsiteY71" fmla="*/ 871843 h 1573123"/>
              <a:gd name="connsiteX72" fmla="*/ 891432 w 2766336"/>
              <a:gd name="connsiteY72" fmla="*/ 893275 h 1573123"/>
              <a:gd name="connsiteX73" fmla="*/ 886672 w 2766336"/>
              <a:gd name="connsiteY73" fmla="*/ 912325 h 1573123"/>
              <a:gd name="connsiteX74" fmla="*/ 800947 w 2766336"/>
              <a:gd name="connsiteY74" fmla="*/ 859936 h 1573123"/>
              <a:gd name="connsiteX75" fmla="*/ 779515 w 2766336"/>
              <a:gd name="connsiteY75" fmla="*/ 826600 h 1573123"/>
              <a:gd name="connsiteX76" fmla="*/ 791422 w 2766336"/>
              <a:gd name="connsiteY76" fmla="*/ 786117 h 1573123"/>
              <a:gd name="connsiteX77" fmla="*/ 760465 w 2766336"/>
              <a:gd name="connsiteY77" fmla="*/ 781356 h 1573123"/>
              <a:gd name="connsiteX78" fmla="*/ 712840 w 2766336"/>
              <a:gd name="connsiteY78" fmla="*/ 795643 h 1573123"/>
              <a:gd name="connsiteX79" fmla="*/ 703315 w 2766336"/>
              <a:gd name="connsiteY79" fmla="*/ 809931 h 1573123"/>
              <a:gd name="connsiteX80" fmla="*/ 679503 w 2766336"/>
              <a:gd name="connsiteY80" fmla="*/ 826600 h 1573123"/>
              <a:gd name="connsiteX81" fmla="*/ 672359 w 2766336"/>
              <a:gd name="connsiteY81" fmla="*/ 843268 h 1573123"/>
              <a:gd name="connsiteX82" fmla="*/ 631878 w 2766336"/>
              <a:gd name="connsiteY82" fmla="*/ 876606 h 1573123"/>
              <a:gd name="connsiteX83" fmla="*/ 634257 w 2766336"/>
              <a:gd name="connsiteY83" fmla="*/ 898037 h 1573123"/>
              <a:gd name="connsiteX84" fmla="*/ 648547 w 2766336"/>
              <a:gd name="connsiteY84" fmla="*/ 917087 h 1573123"/>
              <a:gd name="connsiteX85" fmla="*/ 572347 w 2766336"/>
              <a:gd name="connsiteY85" fmla="*/ 902800 h 1573123"/>
              <a:gd name="connsiteX86" fmla="*/ 539009 w 2766336"/>
              <a:gd name="connsiteY86" fmla="*/ 907562 h 1573123"/>
              <a:gd name="connsiteX87" fmla="*/ 586632 w 2766336"/>
              <a:gd name="connsiteY87" fmla="*/ 938518 h 1573123"/>
              <a:gd name="connsiteX88" fmla="*/ 610447 w 2766336"/>
              <a:gd name="connsiteY88" fmla="*/ 950425 h 1573123"/>
              <a:gd name="connsiteX89" fmla="*/ 636640 w 2766336"/>
              <a:gd name="connsiteY89" fmla="*/ 1002812 h 1573123"/>
              <a:gd name="connsiteX90" fmla="*/ 569963 w 2766336"/>
              <a:gd name="connsiteY90" fmla="*/ 1019481 h 1573123"/>
              <a:gd name="connsiteX91" fmla="*/ 548534 w 2766336"/>
              <a:gd name="connsiteY91" fmla="*/ 1031387 h 1573123"/>
              <a:gd name="connsiteX92" fmla="*/ 524720 w 2766336"/>
              <a:gd name="connsiteY92" fmla="*/ 1002812 h 1573123"/>
              <a:gd name="connsiteX93" fmla="*/ 500907 w 2766336"/>
              <a:gd name="connsiteY93" fmla="*/ 971856 h 1573123"/>
              <a:gd name="connsiteX94" fmla="*/ 503288 w 2766336"/>
              <a:gd name="connsiteY94" fmla="*/ 933756 h 1573123"/>
              <a:gd name="connsiteX95" fmla="*/ 500907 w 2766336"/>
              <a:gd name="connsiteY95" fmla="*/ 914706 h 1573123"/>
              <a:gd name="connsiteX96" fmla="*/ 519957 w 2766336"/>
              <a:gd name="connsiteY96" fmla="*/ 881368 h 1573123"/>
              <a:gd name="connsiteX97" fmla="*/ 479477 w 2766336"/>
              <a:gd name="connsiteY97" fmla="*/ 890893 h 1573123"/>
              <a:gd name="connsiteX98" fmla="*/ 450901 w 2766336"/>
              <a:gd name="connsiteY98" fmla="*/ 952806 h 1573123"/>
              <a:gd name="connsiteX99" fmla="*/ 443757 w 2766336"/>
              <a:gd name="connsiteY99" fmla="*/ 976618 h 1573123"/>
              <a:gd name="connsiteX100" fmla="*/ 412801 w 2766336"/>
              <a:gd name="connsiteY100" fmla="*/ 993287 h 1573123"/>
              <a:gd name="connsiteX101" fmla="*/ 365176 w 2766336"/>
              <a:gd name="connsiteY101" fmla="*/ 990906 h 1573123"/>
              <a:gd name="connsiteX102" fmla="*/ 358032 w 2766336"/>
              <a:gd name="connsiteY102" fmla="*/ 1007575 h 1573123"/>
              <a:gd name="connsiteX103" fmla="*/ 358032 w 2766336"/>
              <a:gd name="connsiteY103" fmla="*/ 1055200 h 1573123"/>
              <a:gd name="connsiteX104" fmla="*/ 298501 w 2766336"/>
              <a:gd name="connsiteY104" fmla="*/ 1059962 h 1573123"/>
              <a:gd name="connsiteX105" fmla="*/ 236588 w 2766336"/>
              <a:gd name="connsiteY105" fmla="*/ 1093300 h 1573123"/>
              <a:gd name="connsiteX106" fmla="*/ 238970 w 2766336"/>
              <a:gd name="connsiteY106" fmla="*/ 1121875 h 1573123"/>
              <a:gd name="connsiteX107" fmla="*/ 186583 w 2766336"/>
              <a:gd name="connsiteY107" fmla="*/ 1109968 h 1573123"/>
              <a:gd name="connsiteX108" fmla="*/ 153245 w 2766336"/>
              <a:gd name="connsiteY108" fmla="*/ 1117112 h 1573123"/>
              <a:gd name="connsiteX109" fmla="*/ 108001 w 2766336"/>
              <a:gd name="connsiteY109" fmla="*/ 1098062 h 1573123"/>
              <a:gd name="connsiteX110" fmla="*/ 91333 w 2766336"/>
              <a:gd name="connsiteY110" fmla="*/ 1098062 h 1573123"/>
              <a:gd name="connsiteX111" fmla="*/ 7989 w 2766336"/>
              <a:gd name="connsiteY111" fmla="*/ 1121875 h 1573123"/>
              <a:gd name="connsiteX112" fmla="*/ 10371 w 2766336"/>
              <a:gd name="connsiteY112" fmla="*/ 1074250 h 1573123"/>
              <a:gd name="connsiteX113" fmla="*/ 11213 w 2766336"/>
              <a:gd name="connsiteY11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08153 w 2766336"/>
              <a:gd name="connsiteY48" fmla="*/ 1355237 h 1573123"/>
              <a:gd name="connsiteX49" fmla="*/ 1329584 w 2766336"/>
              <a:gd name="connsiteY49" fmla="*/ 1338568 h 1573123"/>
              <a:gd name="connsiteX50" fmla="*/ 1351015 w 2766336"/>
              <a:gd name="connsiteY50" fmla="*/ 1298087 h 1573123"/>
              <a:gd name="connsiteX51" fmla="*/ 1298628 w 2766336"/>
              <a:gd name="connsiteY51" fmla="*/ 1288562 h 1573123"/>
              <a:gd name="connsiteX52" fmla="*/ 1222428 w 2766336"/>
              <a:gd name="connsiteY52" fmla="*/ 1245700 h 1573123"/>
              <a:gd name="connsiteX53" fmla="*/ 1179563 w 2766336"/>
              <a:gd name="connsiteY53" fmla="*/ 1226650 h 1573123"/>
              <a:gd name="connsiteX54" fmla="*/ 1170040 w 2766336"/>
              <a:gd name="connsiteY54" fmla="*/ 1226650 h 1573123"/>
              <a:gd name="connsiteX55" fmla="*/ 1158134 w 2766336"/>
              <a:gd name="connsiteY55" fmla="*/ 1162356 h 1573123"/>
              <a:gd name="connsiteX56" fmla="*/ 1170040 w 2766336"/>
              <a:gd name="connsiteY56" fmla="*/ 1098062 h 1573123"/>
              <a:gd name="connsiteX57" fmla="*/ 1139084 w 2766336"/>
              <a:gd name="connsiteY57" fmla="*/ 1064725 h 1573123"/>
              <a:gd name="connsiteX58" fmla="*/ 1086697 w 2766336"/>
              <a:gd name="connsiteY58" fmla="*/ 1040912 h 1573123"/>
              <a:gd name="connsiteX59" fmla="*/ 1112890 w 2766336"/>
              <a:gd name="connsiteY59" fmla="*/ 1017100 h 1573123"/>
              <a:gd name="connsiteX60" fmla="*/ 1158134 w 2766336"/>
              <a:gd name="connsiteY60" fmla="*/ 1021862 h 1573123"/>
              <a:gd name="connsiteX61" fmla="*/ 1153372 w 2766336"/>
              <a:gd name="connsiteY61" fmla="*/ 974237 h 1573123"/>
              <a:gd name="connsiteX62" fmla="*/ 1124797 w 2766336"/>
              <a:gd name="connsiteY62" fmla="*/ 969475 h 1573123"/>
              <a:gd name="connsiteX63" fmla="*/ 1129559 w 2766336"/>
              <a:gd name="connsiteY63" fmla="*/ 921850 h 1573123"/>
              <a:gd name="connsiteX64" fmla="*/ 1098603 w 2766336"/>
              <a:gd name="connsiteY64" fmla="*/ 907562 h 1573123"/>
              <a:gd name="connsiteX65" fmla="*/ 1100984 w 2766336"/>
              <a:gd name="connsiteY65" fmla="*/ 871843 h 1573123"/>
              <a:gd name="connsiteX66" fmla="*/ 1053359 w 2766336"/>
              <a:gd name="connsiteY66" fmla="*/ 857556 h 1573123"/>
              <a:gd name="connsiteX67" fmla="*/ 1034309 w 2766336"/>
              <a:gd name="connsiteY67" fmla="*/ 878987 h 1573123"/>
              <a:gd name="connsiteX68" fmla="*/ 1005732 w 2766336"/>
              <a:gd name="connsiteY68" fmla="*/ 881368 h 1573123"/>
              <a:gd name="connsiteX69" fmla="*/ 955728 w 2766336"/>
              <a:gd name="connsiteY69" fmla="*/ 886131 h 1573123"/>
              <a:gd name="connsiteX70" fmla="*/ 924772 w 2766336"/>
              <a:gd name="connsiteY70" fmla="*/ 907562 h 1573123"/>
              <a:gd name="connsiteX71" fmla="*/ 924772 w 2766336"/>
              <a:gd name="connsiteY71" fmla="*/ 876606 h 1573123"/>
              <a:gd name="connsiteX72" fmla="*/ 884290 w 2766336"/>
              <a:gd name="connsiteY72" fmla="*/ 871843 h 1573123"/>
              <a:gd name="connsiteX73" fmla="*/ 891432 w 2766336"/>
              <a:gd name="connsiteY73" fmla="*/ 893275 h 1573123"/>
              <a:gd name="connsiteX74" fmla="*/ 886672 w 2766336"/>
              <a:gd name="connsiteY74" fmla="*/ 912325 h 1573123"/>
              <a:gd name="connsiteX75" fmla="*/ 800947 w 2766336"/>
              <a:gd name="connsiteY75" fmla="*/ 859936 h 1573123"/>
              <a:gd name="connsiteX76" fmla="*/ 779515 w 2766336"/>
              <a:gd name="connsiteY76" fmla="*/ 826600 h 1573123"/>
              <a:gd name="connsiteX77" fmla="*/ 791422 w 2766336"/>
              <a:gd name="connsiteY77" fmla="*/ 786117 h 1573123"/>
              <a:gd name="connsiteX78" fmla="*/ 760465 w 2766336"/>
              <a:gd name="connsiteY78" fmla="*/ 781356 h 1573123"/>
              <a:gd name="connsiteX79" fmla="*/ 712840 w 2766336"/>
              <a:gd name="connsiteY79" fmla="*/ 795643 h 1573123"/>
              <a:gd name="connsiteX80" fmla="*/ 703315 w 2766336"/>
              <a:gd name="connsiteY80" fmla="*/ 809931 h 1573123"/>
              <a:gd name="connsiteX81" fmla="*/ 679503 w 2766336"/>
              <a:gd name="connsiteY81" fmla="*/ 826600 h 1573123"/>
              <a:gd name="connsiteX82" fmla="*/ 672359 w 2766336"/>
              <a:gd name="connsiteY82" fmla="*/ 843268 h 1573123"/>
              <a:gd name="connsiteX83" fmla="*/ 631878 w 2766336"/>
              <a:gd name="connsiteY83" fmla="*/ 876606 h 1573123"/>
              <a:gd name="connsiteX84" fmla="*/ 634257 w 2766336"/>
              <a:gd name="connsiteY84" fmla="*/ 898037 h 1573123"/>
              <a:gd name="connsiteX85" fmla="*/ 648547 w 2766336"/>
              <a:gd name="connsiteY85" fmla="*/ 917087 h 1573123"/>
              <a:gd name="connsiteX86" fmla="*/ 572347 w 2766336"/>
              <a:gd name="connsiteY86" fmla="*/ 902800 h 1573123"/>
              <a:gd name="connsiteX87" fmla="*/ 539009 w 2766336"/>
              <a:gd name="connsiteY87" fmla="*/ 907562 h 1573123"/>
              <a:gd name="connsiteX88" fmla="*/ 586632 w 2766336"/>
              <a:gd name="connsiteY88" fmla="*/ 938518 h 1573123"/>
              <a:gd name="connsiteX89" fmla="*/ 610447 w 2766336"/>
              <a:gd name="connsiteY89" fmla="*/ 950425 h 1573123"/>
              <a:gd name="connsiteX90" fmla="*/ 636640 w 2766336"/>
              <a:gd name="connsiteY90" fmla="*/ 1002812 h 1573123"/>
              <a:gd name="connsiteX91" fmla="*/ 569963 w 2766336"/>
              <a:gd name="connsiteY91" fmla="*/ 1019481 h 1573123"/>
              <a:gd name="connsiteX92" fmla="*/ 548534 w 2766336"/>
              <a:gd name="connsiteY92" fmla="*/ 1031387 h 1573123"/>
              <a:gd name="connsiteX93" fmla="*/ 524720 w 2766336"/>
              <a:gd name="connsiteY93" fmla="*/ 1002812 h 1573123"/>
              <a:gd name="connsiteX94" fmla="*/ 500907 w 2766336"/>
              <a:gd name="connsiteY94" fmla="*/ 971856 h 1573123"/>
              <a:gd name="connsiteX95" fmla="*/ 503288 w 2766336"/>
              <a:gd name="connsiteY95" fmla="*/ 933756 h 1573123"/>
              <a:gd name="connsiteX96" fmla="*/ 500907 w 2766336"/>
              <a:gd name="connsiteY96" fmla="*/ 914706 h 1573123"/>
              <a:gd name="connsiteX97" fmla="*/ 519957 w 2766336"/>
              <a:gd name="connsiteY97" fmla="*/ 881368 h 1573123"/>
              <a:gd name="connsiteX98" fmla="*/ 479477 w 2766336"/>
              <a:gd name="connsiteY98" fmla="*/ 890893 h 1573123"/>
              <a:gd name="connsiteX99" fmla="*/ 450901 w 2766336"/>
              <a:gd name="connsiteY99" fmla="*/ 952806 h 1573123"/>
              <a:gd name="connsiteX100" fmla="*/ 443757 w 2766336"/>
              <a:gd name="connsiteY100" fmla="*/ 976618 h 1573123"/>
              <a:gd name="connsiteX101" fmla="*/ 412801 w 2766336"/>
              <a:gd name="connsiteY101" fmla="*/ 993287 h 1573123"/>
              <a:gd name="connsiteX102" fmla="*/ 365176 w 2766336"/>
              <a:gd name="connsiteY102" fmla="*/ 990906 h 1573123"/>
              <a:gd name="connsiteX103" fmla="*/ 358032 w 2766336"/>
              <a:gd name="connsiteY103" fmla="*/ 1007575 h 1573123"/>
              <a:gd name="connsiteX104" fmla="*/ 358032 w 2766336"/>
              <a:gd name="connsiteY104" fmla="*/ 1055200 h 1573123"/>
              <a:gd name="connsiteX105" fmla="*/ 298501 w 2766336"/>
              <a:gd name="connsiteY105" fmla="*/ 1059962 h 1573123"/>
              <a:gd name="connsiteX106" fmla="*/ 236588 w 2766336"/>
              <a:gd name="connsiteY106" fmla="*/ 1093300 h 1573123"/>
              <a:gd name="connsiteX107" fmla="*/ 238970 w 2766336"/>
              <a:gd name="connsiteY107" fmla="*/ 1121875 h 1573123"/>
              <a:gd name="connsiteX108" fmla="*/ 186583 w 2766336"/>
              <a:gd name="connsiteY108" fmla="*/ 1109968 h 1573123"/>
              <a:gd name="connsiteX109" fmla="*/ 153245 w 2766336"/>
              <a:gd name="connsiteY109" fmla="*/ 1117112 h 1573123"/>
              <a:gd name="connsiteX110" fmla="*/ 108001 w 2766336"/>
              <a:gd name="connsiteY110" fmla="*/ 1098062 h 1573123"/>
              <a:gd name="connsiteX111" fmla="*/ 91333 w 2766336"/>
              <a:gd name="connsiteY111" fmla="*/ 1098062 h 1573123"/>
              <a:gd name="connsiteX112" fmla="*/ 7989 w 2766336"/>
              <a:gd name="connsiteY112" fmla="*/ 1121875 h 1573123"/>
              <a:gd name="connsiteX113" fmla="*/ 10371 w 2766336"/>
              <a:gd name="connsiteY113" fmla="*/ 1074250 h 1573123"/>
              <a:gd name="connsiteX114" fmla="*/ 11213 w 2766336"/>
              <a:gd name="connsiteY11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53395 w 2766336"/>
              <a:gd name="connsiteY48" fmla="*/ 1388575 h 1573123"/>
              <a:gd name="connsiteX49" fmla="*/ 1308153 w 2766336"/>
              <a:gd name="connsiteY49" fmla="*/ 1355237 h 1573123"/>
              <a:gd name="connsiteX50" fmla="*/ 1329584 w 2766336"/>
              <a:gd name="connsiteY50" fmla="*/ 1338568 h 1573123"/>
              <a:gd name="connsiteX51" fmla="*/ 1351015 w 2766336"/>
              <a:gd name="connsiteY51" fmla="*/ 1298087 h 1573123"/>
              <a:gd name="connsiteX52" fmla="*/ 1298628 w 2766336"/>
              <a:gd name="connsiteY52" fmla="*/ 1288562 h 1573123"/>
              <a:gd name="connsiteX53" fmla="*/ 1222428 w 2766336"/>
              <a:gd name="connsiteY53" fmla="*/ 1245700 h 1573123"/>
              <a:gd name="connsiteX54" fmla="*/ 1179563 w 2766336"/>
              <a:gd name="connsiteY54" fmla="*/ 1226650 h 1573123"/>
              <a:gd name="connsiteX55" fmla="*/ 1170040 w 2766336"/>
              <a:gd name="connsiteY55" fmla="*/ 1226650 h 1573123"/>
              <a:gd name="connsiteX56" fmla="*/ 1158134 w 2766336"/>
              <a:gd name="connsiteY56" fmla="*/ 1162356 h 1573123"/>
              <a:gd name="connsiteX57" fmla="*/ 1170040 w 2766336"/>
              <a:gd name="connsiteY57" fmla="*/ 1098062 h 1573123"/>
              <a:gd name="connsiteX58" fmla="*/ 1139084 w 2766336"/>
              <a:gd name="connsiteY58" fmla="*/ 1064725 h 1573123"/>
              <a:gd name="connsiteX59" fmla="*/ 1086697 w 2766336"/>
              <a:gd name="connsiteY59" fmla="*/ 1040912 h 1573123"/>
              <a:gd name="connsiteX60" fmla="*/ 1112890 w 2766336"/>
              <a:gd name="connsiteY60" fmla="*/ 1017100 h 1573123"/>
              <a:gd name="connsiteX61" fmla="*/ 1158134 w 2766336"/>
              <a:gd name="connsiteY61" fmla="*/ 1021862 h 1573123"/>
              <a:gd name="connsiteX62" fmla="*/ 1153372 w 2766336"/>
              <a:gd name="connsiteY62" fmla="*/ 974237 h 1573123"/>
              <a:gd name="connsiteX63" fmla="*/ 1124797 w 2766336"/>
              <a:gd name="connsiteY63" fmla="*/ 969475 h 1573123"/>
              <a:gd name="connsiteX64" fmla="*/ 1129559 w 2766336"/>
              <a:gd name="connsiteY64" fmla="*/ 921850 h 1573123"/>
              <a:gd name="connsiteX65" fmla="*/ 1098603 w 2766336"/>
              <a:gd name="connsiteY65" fmla="*/ 907562 h 1573123"/>
              <a:gd name="connsiteX66" fmla="*/ 1100984 w 2766336"/>
              <a:gd name="connsiteY66" fmla="*/ 871843 h 1573123"/>
              <a:gd name="connsiteX67" fmla="*/ 1053359 w 2766336"/>
              <a:gd name="connsiteY67" fmla="*/ 857556 h 1573123"/>
              <a:gd name="connsiteX68" fmla="*/ 1034309 w 2766336"/>
              <a:gd name="connsiteY68" fmla="*/ 878987 h 1573123"/>
              <a:gd name="connsiteX69" fmla="*/ 1005732 w 2766336"/>
              <a:gd name="connsiteY69" fmla="*/ 881368 h 1573123"/>
              <a:gd name="connsiteX70" fmla="*/ 955728 w 2766336"/>
              <a:gd name="connsiteY70" fmla="*/ 886131 h 1573123"/>
              <a:gd name="connsiteX71" fmla="*/ 924772 w 2766336"/>
              <a:gd name="connsiteY71" fmla="*/ 907562 h 1573123"/>
              <a:gd name="connsiteX72" fmla="*/ 924772 w 2766336"/>
              <a:gd name="connsiteY72" fmla="*/ 876606 h 1573123"/>
              <a:gd name="connsiteX73" fmla="*/ 884290 w 2766336"/>
              <a:gd name="connsiteY73" fmla="*/ 871843 h 1573123"/>
              <a:gd name="connsiteX74" fmla="*/ 891432 w 2766336"/>
              <a:gd name="connsiteY74" fmla="*/ 893275 h 1573123"/>
              <a:gd name="connsiteX75" fmla="*/ 886672 w 2766336"/>
              <a:gd name="connsiteY75" fmla="*/ 912325 h 1573123"/>
              <a:gd name="connsiteX76" fmla="*/ 800947 w 2766336"/>
              <a:gd name="connsiteY76" fmla="*/ 859936 h 1573123"/>
              <a:gd name="connsiteX77" fmla="*/ 779515 w 2766336"/>
              <a:gd name="connsiteY77" fmla="*/ 826600 h 1573123"/>
              <a:gd name="connsiteX78" fmla="*/ 791422 w 2766336"/>
              <a:gd name="connsiteY78" fmla="*/ 786117 h 1573123"/>
              <a:gd name="connsiteX79" fmla="*/ 760465 w 2766336"/>
              <a:gd name="connsiteY79" fmla="*/ 781356 h 1573123"/>
              <a:gd name="connsiteX80" fmla="*/ 712840 w 2766336"/>
              <a:gd name="connsiteY80" fmla="*/ 795643 h 1573123"/>
              <a:gd name="connsiteX81" fmla="*/ 703315 w 2766336"/>
              <a:gd name="connsiteY81" fmla="*/ 809931 h 1573123"/>
              <a:gd name="connsiteX82" fmla="*/ 679503 w 2766336"/>
              <a:gd name="connsiteY82" fmla="*/ 826600 h 1573123"/>
              <a:gd name="connsiteX83" fmla="*/ 672359 w 2766336"/>
              <a:gd name="connsiteY83" fmla="*/ 843268 h 1573123"/>
              <a:gd name="connsiteX84" fmla="*/ 631878 w 2766336"/>
              <a:gd name="connsiteY84" fmla="*/ 876606 h 1573123"/>
              <a:gd name="connsiteX85" fmla="*/ 634257 w 2766336"/>
              <a:gd name="connsiteY85" fmla="*/ 898037 h 1573123"/>
              <a:gd name="connsiteX86" fmla="*/ 648547 w 2766336"/>
              <a:gd name="connsiteY86" fmla="*/ 917087 h 1573123"/>
              <a:gd name="connsiteX87" fmla="*/ 572347 w 2766336"/>
              <a:gd name="connsiteY87" fmla="*/ 902800 h 1573123"/>
              <a:gd name="connsiteX88" fmla="*/ 539009 w 2766336"/>
              <a:gd name="connsiteY88" fmla="*/ 907562 h 1573123"/>
              <a:gd name="connsiteX89" fmla="*/ 586632 w 2766336"/>
              <a:gd name="connsiteY89" fmla="*/ 938518 h 1573123"/>
              <a:gd name="connsiteX90" fmla="*/ 610447 w 2766336"/>
              <a:gd name="connsiteY90" fmla="*/ 950425 h 1573123"/>
              <a:gd name="connsiteX91" fmla="*/ 636640 w 2766336"/>
              <a:gd name="connsiteY91" fmla="*/ 1002812 h 1573123"/>
              <a:gd name="connsiteX92" fmla="*/ 569963 w 2766336"/>
              <a:gd name="connsiteY92" fmla="*/ 1019481 h 1573123"/>
              <a:gd name="connsiteX93" fmla="*/ 548534 w 2766336"/>
              <a:gd name="connsiteY93" fmla="*/ 1031387 h 1573123"/>
              <a:gd name="connsiteX94" fmla="*/ 524720 w 2766336"/>
              <a:gd name="connsiteY94" fmla="*/ 1002812 h 1573123"/>
              <a:gd name="connsiteX95" fmla="*/ 500907 w 2766336"/>
              <a:gd name="connsiteY95" fmla="*/ 971856 h 1573123"/>
              <a:gd name="connsiteX96" fmla="*/ 503288 w 2766336"/>
              <a:gd name="connsiteY96" fmla="*/ 933756 h 1573123"/>
              <a:gd name="connsiteX97" fmla="*/ 500907 w 2766336"/>
              <a:gd name="connsiteY97" fmla="*/ 914706 h 1573123"/>
              <a:gd name="connsiteX98" fmla="*/ 519957 w 2766336"/>
              <a:gd name="connsiteY98" fmla="*/ 881368 h 1573123"/>
              <a:gd name="connsiteX99" fmla="*/ 479477 w 2766336"/>
              <a:gd name="connsiteY99" fmla="*/ 890893 h 1573123"/>
              <a:gd name="connsiteX100" fmla="*/ 450901 w 2766336"/>
              <a:gd name="connsiteY100" fmla="*/ 952806 h 1573123"/>
              <a:gd name="connsiteX101" fmla="*/ 443757 w 2766336"/>
              <a:gd name="connsiteY101" fmla="*/ 976618 h 1573123"/>
              <a:gd name="connsiteX102" fmla="*/ 412801 w 2766336"/>
              <a:gd name="connsiteY102" fmla="*/ 993287 h 1573123"/>
              <a:gd name="connsiteX103" fmla="*/ 365176 w 2766336"/>
              <a:gd name="connsiteY103" fmla="*/ 990906 h 1573123"/>
              <a:gd name="connsiteX104" fmla="*/ 358032 w 2766336"/>
              <a:gd name="connsiteY104" fmla="*/ 1007575 h 1573123"/>
              <a:gd name="connsiteX105" fmla="*/ 358032 w 2766336"/>
              <a:gd name="connsiteY105" fmla="*/ 1055200 h 1573123"/>
              <a:gd name="connsiteX106" fmla="*/ 298501 w 2766336"/>
              <a:gd name="connsiteY106" fmla="*/ 1059962 h 1573123"/>
              <a:gd name="connsiteX107" fmla="*/ 236588 w 2766336"/>
              <a:gd name="connsiteY107" fmla="*/ 1093300 h 1573123"/>
              <a:gd name="connsiteX108" fmla="*/ 238970 w 2766336"/>
              <a:gd name="connsiteY108" fmla="*/ 1121875 h 1573123"/>
              <a:gd name="connsiteX109" fmla="*/ 186583 w 2766336"/>
              <a:gd name="connsiteY109" fmla="*/ 1109968 h 1573123"/>
              <a:gd name="connsiteX110" fmla="*/ 153245 w 2766336"/>
              <a:gd name="connsiteY110" fmla="*/ 1117112 h 1573123"/>
              <a:gd name="connsiteX111" fmla="*/ 108001 w 2766336"/>
              <a:gd name="connsiteY111" fmla="*/ 1098062 h 1573123"/>
              <a:gd name="connsiteX112" fmla="*/ 91333 w 2766336"/>
              <a:gd name="connsiteY112" fmla="*/ 1098062 h 1573123"/>
              <a:gd name="connsiteX113" fmla="*/ 7989 w 2766336"/>
              <a:gd name="connsiteY113" fmla="*/ 1121875 h 1573123"/>
              <a:gd name="connsiteX114" fmla="*/ 10371 w 2766336"/>
              <a:gd name="connsiteY114" fmla="*/ 1074250 h 1573123"/>
              <a:gd name="connsiteX115" fmla="*/ 11213 w 2766336"/>
              <a:gd name="connsiteY11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98638 w 2766336"/>
              <a:gd name="connsiteY48" fmla="*/ 1450487 h 1573123"/>
              <a:gd name="connsiteX49" fmla="*/ 1353395 w 2766336"/>
              <a:gd name="connsiteY49" fmla="*/ 1388575 h 1573123"/>
              <a:gd name="connsiteX50" fmla="*/ 1308153 w 2766336"/>
              <a:gd name="connsiteY50" fmla="*/ 1355237 h 1573123"/>
              <a:gd name="connsiteX51" fmla="*/ 1329584 w 2766336"/>
              <a:gd name="connsiteY51" fmla="*/ 1338568 h 1573123"/>
              <a:gd name="connsiteX52" fmla="*/ 1351015 w 2766336"/>
              <a:gd name="connsiteY52" fmla="*/ 1298087 h 1573123"/>
              <a:gd name="connsiteX53" fmla="*/ 1298628 w 2766336"/>
              <a:gd name="connsiteY53" fmla="*/ 1288562 h 1573123"/>
              <a:gd name="connsiteX54" fmla="*/ 1222428 w 2766336"/>
              <a:gd name="connsiteY54" fmla="*/ 1245700 h 1573123"/>
              <a:gd name="connsiteX55" fmla="*/ 1179563 w 2766336"/>
              <a:gd name="connsiteY55" fmla="*/ 1226650 h 1573123"/>
              <a:gd name="connsiteX56" fmla="*/ 1170040 w 2766336"/>
              <a:gd name="connsiteY56" fmla="*/ 1226650 h 1573123"/>
              <a:gd name="connsiteX57" fmla="*/ 1158134 w 2766336"/>
              <a:gd name="connsiteY57" fmla="*/ 1162356 h 1573123"/>
              <a:gd name="connsiteX58" fmla="*/ 1170040 w 2766336"/>
              <a:gd name="connsiteY58" fmla="*/ 1098062 h 1573123"/>
              <a:gd name="connsiteX59" fmla="*/ 1139084 w 2766336"/>
              <a:gd name="connsiteY59" fmla="*/ 1064725 h 1573123"/>
              <a:gd name="connsiteX60" fmla="*/ 1086697 w 2766336"/>
              <a:gd name="connsiteY60" fmla="*/ 1040912 h 1573123"/>
              <a:gd name="connsiteX61" fmla="*/ 1112890 w 2766336"/>
              <a:gd name="connsiteY61" fmla="*/ 1017100 h 1573123"/>
              <a:gd name="connsiteX62" fmla="*/ 1158134 w 2766336"/>
              <a:gd name="connsiteY62" fmla="*/ 1021862 h 1573123"/>
              <a:gd name="connsiteX63" fmla="*/ 1153372 w 2766336"/>
              <a:gd name="connsiteY63" fmla="*/ 974237 h 1573123"/>
              <a:gd name="connsiteX64" fmla="*/ 1124797 w 2766336"/>
              <a:gd name="connsiteY64" fmla="*/ 969475 h 1573123"/>
              <a:gd name="connsiteX65" fmla="*/ 1129559 w 2766336"/>
              <a:gd name="connsiteY65" fmla="*/ 921850 h 1573123"/>
              <a:gd name="connsiteX66" fmla="*/ 1098603 w 2766336"/>
              <a:gd name="connsiteY66" fmla="*/ 907562 h 1573123"/>
              <a:gd name="connsiteX67" fmla="*/ 1100984 w 2766336"/>
              <a:gd name="connsiteY67" fmla="*/ 871843 h 1573123"/>
              <a:gd name="connsiteX68" fmla="*/ 1053359 w 2766336"/>
              <a:gd name="connsiteY68" fmla="*/ 857556 h 1573123"/>
              <a:gd name="connsiteX69" fmla="*/ 1034309 w 2766336"/>
              <a:gd name="connsiteY69" fmla="*/ 878987 h 1573123"/>
              <a:gd name="connsiteX70" fmla="*/ 1005732 w 2766336"/>
              <a:gd name="connsiteY70" fmla="*/ 881368 h 1573123"/>
              <a:gd name="connsiteX71" fmla="*/ 955728 w 2766336"/>
              <a:gd name="connsiteY71" fmla="*/ 886131 h 1573123"/>
              <a:gd name="connsiteX72" fmla="*/ 924772 w 2766336"/>
              <a:gd name="connsiteY72" fmla="*/ 907562 h 1573123"/>
              <a:gd name="connsiteX73" fmla="*/ 924772 w 2766336"/>
              <a:gd name="connsiteY73" fmla="*/ 876606 h 1573123"/>
              <a:gd name="connsiteX74" fmla="*/ 884290 w 2766336"/>
              <a:gd name="connsiteY74" fmla="*/ 871843 h 1573123"/>
              <a:gd name="connsiteX75" fmla="*/ 891432 w 2766336"/>
              <a:gd name="connsiteY75" fmla="*/ 893275 h 1573123"/>
              <a:gd name="connsiteX76" fmla="*/ 886672 w 2766336"/>
              <a:gd name="connsiteY76" fmla="*/ 912325 h 1573123"/>
              <a:gd name="connsiteX77" fmla="*/ 800947 w 2766336"/>
              <a:gd name="connsiteY77" fmla="*/ 859936 h 1573123"/>
              <a:gd name="connsiteX78" fmla="*/ 779515 w 2766336"/>
              <a:gd name="connsiteY78" fmla="*/ 826600 h 1573123"/>
              <a:gd name="connsiteX79" fmla="*/ 791422 w 2766336"/>
              <a:gd name="connsiteY79" fmla="*/ 786117 h 1573123"/>
              <a:gd name="connsiteX80" fmla="*/ 760465 w 2766336"/>
              <a:gd name="connsiteY80" fmla="*/ 781356 h 1573123"/>
              <a:gd name="connsiteX81" fmla="*/ 712840 w 2766336"/>
              <a:gd name="connsiteY81" fmla="*/ 795643 h 1573123"/>
              <a:gd name="connsiteX82" fmla="*/ 703315 w 2766336"/>
              <a:gd name="connsiteY82" fmla="*/ 809931 h 1573123"/>
              <a:gd name="connsiteX83" fmla="*/ 679503 w 2766336"/>
              <a:gd name="connsiteY83" fmla="*/ 826600 h 1573123"/>
              <a:gd name="connsiteX84" fmla="*/ 672359 w 2766336"/>
              <a:gd name="connsiteY84" fmla="*/ 843268 h 1573123"/>
              <a:gd name="connsiteX85" fmla="*/ 631878 w 2766336"/>
              <a:gd name="connsiteY85" fmla="*/ 876606 h 1573123"/>
              <a:gd name="connsiteX86" fmla="*/ 634257 w 2766336"/>
              <a:gd name="connsiteY86" fmla="*/ 898037 h 1573123"/>
              <a:gd name="connsiteX87" fmla="*/ 648547 w 2766336"/>
              <a:gd name="connsiteY87" fmla="*/ 917087 h 1573123"/>
              <a:gd name="connsiteX88" fmla="*/ 572347 w 2766336"/>
              <a:gd name="connsiteY88" fmla="*/ 902800 h 1573123"/>
              <a:gd name="connsiteX89" fmla="*/ 539009 w 2766336"/>
              <a:gd name="connsiteY89" fmla="*/ 907562 h 1573123"/>
              <a:gd name="connsiteX90" fmla="*/ 586632 w 2766336"/>
              <a:gd name="connsiteY90" fmla="*/ 938518 h 1573123"/>
              <a:gd name="connsiteX91" fmla="*/ 610447 w 2766336"/>
              <a:gd name="connsiteY91" fmla="*/ 950425 h 1573123"/>
              <a:gd name="connsiteX92" fmla="*/ 636640 w 2766336"/>
              <a:gd name="connsiteY92" fmla="*/ 1002812 h 1573123"/>
              <a:gd name="connsiteX93" fmla="*/ 569963 w 2766336"/>
              <a:gd name="connsiteY93" fmla="*/ 1019481 h 1573123"/>
              <a:gd name="connsiteX94" fmla="*/ 548534 w 2766336"/>
              <a:gd name="connsiteY94" fmla="*/ 1031387 h 1573123"/>
              <a:gd name="connsiteX95" fmla="*/ 524720 w 2766336"/>
              <a:gd name="connsiteY95" fmla="*/ 1002812 h 1573123"/>
              <a:gd name="connsiteX96" fmla="*/ 500907 w 2766336"/>
              <a:gd name="connsiteY96" fmla="*/ 971856 h 1573123"/>
              <a:gd name="connsiteX97" fmla="*/ 503288 w 2766336"/>
              <a:gd name="connsiteY97" fmla="*/ 933756 h 1573123"/>
              <a:gd name="connsiteX98" fmla="*/ 500907 w 2766336"/>
              <a:gd name="connsiteY98" fmla="*/ 914706 h 1573123"/>
              <a:gd name="connsiteX99" fmla="*/ 519957 w 2766336"/>
              <a:gd name="connsiteY99" fmla="*/ 881368 h 1573123"/>
              <a:gd name="connsiteX100" fmla="*/ 479477 w 2766336"/>
              <a:gd name="connsiteY100" fmla="*/ 890893 h 1573123"/>
              <a:gd name="connsiteX101" fmla="*/ 450901 w 2766336"/>
              <a:gd name="connsiteY101" fmla="*/ 952806 h 1573123"/>
              <a:gd name="connsiteX102" fmla="*/ 443757 w 2766336"/>
              <a:gd name="connsiteY102" fmla="*/ 976618 h 1573123"/>
              <a:gd name="connsiteX103" fmla="*/ 412801 w 2766336"/>
              <a:gd name="connsiteY103" fmla="*/ 993287 h 1573123"/>
              <a:gd name="connsiteX104" fmla="*/ 365176 w 2766336"/>
              <a:gd name="connsiteY104" fmla="*/ 990906 h 1573123"/>
              <a:gd name="connsiteX105" fmla="*/ 358032 w 2766336"/>
              <a:gd name="connsiteY105" fmla="*/ 1007575 h 1573123"/>
              <a:gd name="connsiteX106" fmla="*/ 358032 w 2766336"/>
              <a:gd name="connsiteY106" fmla="*/ 1055200 h 1573123"/>
              <a:gd name="connsiteX107" fmla="*/ 298501 w 2766336"/>
              <a:gd name="connsiteY107" fmla="*/ 1059962 h 1573123"/>
              <a:gd name="connsiteX108" fmla="*/ 236588 w 2766336"/>
              <a:gd name="connsiteY108" fmla="*/ 1093300 h 1573123"/>
              <a:gd name="connsiteX109" fmla="*/ 238970 w 2766336"/>
              <a:gd name="connsiteY109" fmla="*/ 1121875 h 1573123"/>
              <a:gd name="connsiteX110" fmla="*/ 186583 w 2766336"/>
              <a:gd name="connsiteY110" fmla="*/ 1109968 h 1573123"/>
              <a:gd name="connsiteX111" fmla="*/ 153245 w 2766336"/>
              <a:gd name="connsiteY111" fmla="*/ 1117112 h 1573123"/>
              <a:gd name="connsiteX112" fmla="*/ 108001 w 2766336"/>
              <a:gd name="connsiteY112" fmla="*/ 1098062 h 1573123"/>
              <a:gd name="connsiteX113" fmla="*/ 91333 w 2766336"/>
              <a:gd name="connsiteY113" fmla="*/ 1098062 h 1573123"/>
              <a:gd name="connsiteX114" fmla="*/ 7989 w 2766336"/>
              <a:gd name="connsiteY114" fmla="*/ 1121875 h 1573123"/>
              <a:gd name="connsiteX115" fmla="*/ 10371 w 2766336"/>
              <a:gd name="connsiteY115" fmla="*/ 1074250 h 1573123"/>
              <a:gd name="connsiteX116" fmla="*/ 11213 w 2766336"/>
              <a:gd name="connsiteY11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98638 w 2766336"/>
              <a:gd name="connsiteY48" fmla="*/ 1450487 h 1573123"/>
              <a:gd name="connsiteX49" fmla="*/ 1353395 w 2766336"/>
              <a:gd name="connsiteY49" fmla="*/ 1388575 h 1573123"/>
              <a:gd name="connsiteX50" fmla="*/ 1308153 w 2766336"/>
              <a:gd name="connsiteY50" fmla="*/ 1355237 h 1573123"/>
              <a:gd name="connsiteX51" fmla="*/ 1329584 w 2766336"/>
              <a:gd name="connsiteY51" fmla="*/ 1338568 h 1573123"/>
              <a:gd name="connsiteX52" fmla="*/ 1351015 w 2766336"/>
              <a:gd name="connsiteY52" fmla="*/ 1298087 h 1573123"/>
              <a:gd name="connsiteX53" fmla="*/ 1336726 w 2766336"/>
              <a:gd name="connsiteY53" fmla="*/ 1286181 h 1573123"/>
              <a:gd name="connsiteX54" fmla="*/ 1298628 w 2766336"/>
              <a:gd name="connsiteY54" fmla="*/ 1288562 h 1573123"/>
              <a:gd name="connsiteX55" fmla="*/ 1222428 w 2766336"/>
              <a:gd name="connsiteY55" fmla="*/ 1245700 h 1573123"/>
              <a:gd name="connsiteX56" fmla="*/ 1179563 w 2766336"/>
              <a:gd name="connsiteY56" fmla="*/ 1226650 h 1573123"/>
              <a:gd name="connsiteX57" fmla="*/ 1170040 w 2766336"/>
              <a:gd name="connsiteY57" fmla="*/ 1226650 h 1573123"/>
              <a:gd name="connsiteX58" fmla="*/ 1158134 w 2766336"/>
              <a:gd name="connsiteY58" fmla="*/ 1162356 h 1573123"/>
              <a:gd name="connsiteX59" fmla="*/ 1170040 w 2766336"/>
              <a:gd name="connsiteY59" fmla="*/ 1098062 h 1573123"/>
              <a:gd name="connsiteX60" fmla="*/ 1139084 w 2766336"/>
              <a:gd name="connsiteY60" fmla="*/ 1064725 h 1573123"/>
              <a:gd name="connsiteX61" fmla="*/ 1086697 w 2766336"/>
              <a:gd name="connsiteY61" fmla="*/ 1040912 h 1573123"/>
              <a:gd name="connsiteX62" fmla="*/ 1112890 w 2766336"/>
              <a:gd name="connsiteY62" fmla="*/ 1017100 h 1573123"/>
              <a:gd name="connsiteX63" fmla="*/ 1158134 w 2766336"/>
              <a:gd name="connsiteY63" fmla="*/ 1021862 h 1573123"/>
              <a:gd name="connsiteX64" fmla="*/ 1153372 w 2766336"/>
              <a:gd name="connsiteY64" fmla="*/ 974237 h 1573123"/>
              <a:gd name="connsiteX65" fmla="*/ 1124797 w 2766336"/>
              <a:gd name="connsiteY65" fmla="*/ 969475 h 1573123"/>
              <a:gd name="connsiteX66" fmla="*/ 1129559 w 2766336"/>
              <a:gd name="connsiteY66" fmla="*/ 921850 h 1573123"/>
              <a:gd name="connsiteX67" fmla="*/ 1098603 w 2766336"/>
              <a:gd name="connsiteY67" fmla="*/ 907562 h 1573123"/>
              <a:gd name="connsiteX68" fmla="*/ 1100984 w 2766336"/>
              <a:gd name="connsiteY68" fmla="*/ 871843 h 1573123"/>
              <a:gd name="connsiteX69" fmla="*/ 1053359 w 2766336"/>
              <a:gd name="connsiteY69" fmla="*/ 857556 h 1573123"/>
              <a:gd name="connsiteX70" fmla="*/ 1034309 w 2766336"/>
              <a:gd name="connsiteY70" fmla="*/ 878987 h 1573123"/>
              <a:gd name="connsiteX71" fmla="*/ 1005732 w 2766336"/>
              <a:gd name="connsiteY71" fmla="*/ 881368 h 1573123"/>
              <a:gd name="connsiteX72" fmla="*/ 955728 w 2766336"/>
              <a:gd name="connsiteY72" fmla="*/ 886131 h 1573123"/>
              <a:gd name="connsiteX73" fmla="*/ 924772 w 2766336"/>
              <a:gd name="connsiteY73" fmla="*/ 907562 h 1573123"/>
              <a:gd name="connsiteX74" fmla="*/ 924772 w 2766336"/>
              <a:gd name="connsiteY74" fmla="*/ 876606 h 1573123"/>
              <a:gd name="connsiteX75" fmla="*/ 884290 w 2766336"/>
              <a:gd name="connsiteY75" fmla="*/ 871843 h 1573123"/>
              <a:gd name="connsiteX76" fmla="*/ 891432 w 2766336"/>
              <a:gd name="connsiteY76" fmla="*/ 893275 h 1573123"/>
              <a:gd name="connsiteX77" fmla="*/ 886672 w 2766336"/>
              <a:gd name="connsiteY77" fmla="*/ 912325 h 1573123"/>
              <a:gd name="connsiteX78" fmla="*/ 800947 w 2766336"/>
              <a:gd name="connsiteY78" fmla="*/ 859936 h 1573123"/>
              <a:gd name="connsiteX79" fmla="*/ 779515 w 2766336"/>
              <a:gd name="connsiteY79" fmla="*/ 826600 h 1573123"/>
              <a:gd name="connsiteX80" fmla="*/ 791422 w 2766336"/>
              <a:gd name="connsiteY80" fmla="*/ 786117 h 1573123"/>
              <a:gd name="connsiteX81" fmla="*/ 760465 w 2766336"/>
              <a:gd name="connsiteY81" fmla="*/ 781356 h 1573123"/>
              <a:gd name="connsiteX82" fmla="*/ 712840 w 2766336"/>
              <a:gd name="connsiteY82" fmla="*/ 795643 h 1573123"/>
              <a:gd name="connsiteX83" fmla="*/ 703315 w 2766336"/>
              <a:gd name="connsiteY83" fmla="*/ 809931 h 1573123"/>
              <a:gd name="connsiteX84" fmla="*/ 679503 w 2766336"/>
              <a:gd name="connsiteY84" fmla="*/ 826600 h 1573123"/>
              <a:gd name="connsiteX85" fmla="*/ 672359 w 2766336"/>
              <a:gd name="connsiteY85" fmla="*/ 843268 h 1573123"/>
              <a:gd name="connsiteX86" fmla="*/ 631878 w 2766336"/>
              <a:gd name="connsiteY86" fmla="*/ 876606 h 1573123"/>
              <a:gd name="connsiteX87" fmla="*/ 634257 w 2766336"/>
              <a:gd name="connsiteY87" fmla="*/ 898037 h 1573123"/>
              <a:gd name="connsiteX88" fmla="*/ 648547 w 2766336"/>
              <a:gd name="connsiteY88" fmla="*/ 917087 h 1573123"/>
              <a:gd name="connsiteX89" fmla="*/ 572347 w 2766336"/>
              <a:gd name="connsiteY89" fmla="*/ 902800 h 1573123"/>
              <a:gd name="connsiteX90" fmla="*/ 539009 w 2766336"/>
              <a:gd name="connsiteY90" fmla="*/ 907562 h 1573123"/>
              <a:gd name="connsiteX91" fmla="*/ 586632 w 2766336"/>
              <a:gd name="connsiteY91" fmla="*/ 938518 h 1573123"/>
              <a:gd name="connsiteX92" fmla="*/ 610447 w 2766336"/>
              <a:gd name="connsiteY92" fmla="*/ 950425 h 1573123"/>
              <a:gd name="connsiteX93" fmla="*/ 636640 w 2766336"/>
              <a:gd name="connsiteY93" fmla="*/ 1002812 h 1573123"/>
              <a:gd name="connsiteX94" fmla="*/ 569963 w 2766336"/>
              <a:gd name="connsiteY94" fmla="*/ 1019481 h 1573123"/>
              <a:gd name="connsiteX95" fmla="*/ 548534 w 2766336"/>
              <a:gd name="connsiteY95" fmla="*/ 1031387 h 1573123"/>
              <a:gd name="connsiteX96" fmla="*/ 524720 w 2766336"/>
              <a:gd name="connsiteY96" fmla="*/ 1002812 h 1573123"/>
              <a:gd name="connsiteX97" fmla="*/ 500907 w 2766336"/>
              <a:gd name="connsiteY97" fmla="*/ 971856 h 1573123"/>
              <a:gd name="connsiteX98" fmla="*/ 503288 w 2766336"/>
              <a:gd name="connsiteY98" fmla="*/ 933756 h 1573123"/>
              <a:gd name="connsiteX99" fmla="*/ 500907 w 2766336"/>
              <a:gd name="connsiteY99" fmla="*/ 914706 h 1573123"/>
              <a:gd name="connsiteX100" fmla="*/ 519957 w 2766336"/>
              <a:gd name="connsiteY100" fmla="*/ 881368 h 1573123"/>
              <a:gd name="connsiteX101" fmla="*/ 479477 w 2766336"/>
              <a:gd name="connsiteY101" fmla="*/ 890893 h 1573123"/>
              <a:gd name="connsiteX102" fmla="*/ 450901 w 2766336"/>
              <a:gd name="connsiteY102" fmla="*/ 952806 h 1573123"/>
              <a:gd name="connsiteX103" fmla="*/ 443757 w 2766336"/>
              <a:gd name="connsiteY103" fmla="*/ 976618 h 1573123"/>
              <a:gd name="connsiteX104" fmla="*/ 412801 w 2766336"/>
              <a:gd name="connsiteY104" fmla="*/ 993287 h 1573123"/>
              <a:gd name="connsiteX105" fmla="*/ 365176 w 2766336"/>
              <a:gd name="connsiteY105" fmla="*/ 990906 h 1573123"/>
              <a:gd name="connsiteX106" fmla="*/ 358032 w 2766336"/>
              <a:gd name="connsiteY106" fmla="*/ 1007575 h 1573123"/>
              <a:gd name="connsiteX107" fmla="*/ 358032 w 2766336"/>
              <a:gd name="connsiteY107" fmla="*/ 1055200 h 1573123"/>
              <a:gd name="connsiteX108" fmla="*/ 298501 w 2766336"/>
              <a:gd name="connsiteY108" fmla="*/ 1059962 h 1573123"/>
              <a:gd name="connsiteX109" fmla="*/ 236588 w 2766336"/>
              <a:gd name="connsiteY109" fmla="*/ 1093300 h 1573123"/>
              <a:gd name="connsiteX110" fmla="*/ 238970 w 2766336"/>
              <a:gd name="connsiteY110" fmla="*/ 1121875 h 1573123"/>
              <a:gd name="connsiteX111" fmla="*/ 186583 w 2766336"/>
              <a:gd name="connsiteY111" fmla="*/ 1109968 h 1573123"/>
              <a:gd name="connsiteX112" fmla="*/ 153245 w 2766336"/>
              <a:gd name="connsiteY112" fmla="*/ 1117112 h 1573123"/>
              <a:gd name="connsiteX113" fmla="*/ 108001 w 2766336"/>
              <a:gd name="connsiteY113" fmla="*/ 1098062 h 1573123"/>
              <a:gd name="connsiteX114" fmla="*/ 91333 w 2766336"/>
              <a:gd name="connsiteY114" fmla="*/ 1098062 h 1573123"/>
              <a:gd name="connsiteX115" fmla="*/ 7989 w 2766336"/>
              <a:gd name="connsiteY115" fmla="*/ 1121875 h 1573123"/>
              <a:gd name="connsiteX116" fmla="*/ 10371 w 2766336"/>
              <a:gd name="connsiteY116" fmla="*/ 1074250 h 1573123"/>
              <a:gd name="connsiteX117" fmla="*/ 11213 w 2766336"/>
              <a:gd name="connsiteY11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462934 w 2766336"/>
              <a:gd name="connsiteY45" fmla="*/ 1379050 h 1573123"/>
              <a:gd name="connsiteX46" fmla="*/ 1472459 w 2766336"/>
              <a:gd name="connsiteY46" fmla="*/ 1429056 h 1573123"/>
              <a:gd name="connsiteX47" fmla="*/ 1441501 w 2766336"/>
              <a:gd name="connsiteY47" fmla="*/ 1443343 h 1573123"/>
              <a:gd name="connsiteX48" fmla="*/ 1415309 w 2766336"/>
              <a:gd name="connsiteY48" fmla="*/ 1457630 h 1573123"/>
              <a:gd name="connsiteX49" fmla="*/ 1398638 w 2766336"/>
              <a:gd name="connsiteY49" fmla="*/ 1450487 h 1573123"/>
              <a:gd name="connsiteX50" fmla="*/ 1353395 w 2766336"/>
              <a:gd name="connsiteY50" fmla="*/ 1388575 h 1573123"/>
              <a:gd name="connsiteX51" fmla="*/ 1308153 w 2766336"/>
              <a:gd name="connsiteY51" fmla="*/ 1355237 h 1573123"/>
              <a:gd name="connsiteX52" fmla="*/ 1329584 w 2766336"/>
              <a:gd name="connsiteY52" fmla="*/ 1338568 h 1573123"/>
              <a:gd name="connsiteX53" fmla="*/ 1351015 w 2766336"/>
              <a:gd name="connsiteY53" fmla="*/ 1298087 h 1573123"/>
              <a:gd name="connsiteX54" fmla="*/ 1336726 w 2766336"/>
              <a:gd name="connsiteY54" fmla="*/ 1286181 h 1573123"/>
              <a:gd name="connsiteX55" fmla="*/ 1298628 w 2766336"/>
              <a:gd name="connsiteY55" fmla="*/ 1288562 h 1573123"/>
              <a:gd name="connsiteX56" fmla="*/ 1222428 w 2766336"/>
              <a:gd name="connsiteY56" fmla="*/ 1245700 h 1573123"/>
              <a:gd name="connsiteX57" fmla="*/ 1179563 w 2766336"/>
              <a:gd name="connsiteY57" fmla="*/ 1226650 h 1573123"/>
              <a:gd name="connsiteX58" fmla="*/ 1170040 w 2766336"/>
              <a:gd name="connsiteY58" fmla="*/ 1226650 h 1573123"/>
              <a:gd name="connsiteX59" fmla="*/ 1158134 w 2766336"/>
              <a:gd name="connsiteY59" fmla="*/ 1162356 h 1573123"/>
              <a:gd name="connsiteX60" fmla="*/ 1170040 w 2766336"/>
              <a:gd name="connsiteY60" fmla="*/ 1098062 h 1573123"/>
              <a:gd name="connsiteX61" fmla="*/ 1139084 w 2766336"/>
              <a:gd name="connsiteY61" fmla="*/ 1064725 h 1573123"/>
              <a:gd name="connsiteX62" fmla="*/ 1086697 w 2766336"/>
              <a:gd name="connsiteY62" fmla="*/ 1040912 h 1573123"/>
              <a:gd name="connsiteX63" fmla="*/ 1112890 w 2766336"/>
              <a:gd name="connsiteY63" fmla="*/ 1017100 h 1573123"/>
              <a:gd name="connsiteX64" fmla="*/ 1158134 w 2766336"/>
              <a:gd name="connsiteY64" fmla="*/ 1021862 h 1573123"/>
              <a:gd name="connsiteX65" fmla="*/ 1153372 w 2766336"/>
              <a:gd name="connsiteY65" fmla="*/ 974237 h 1573123"/>
              <a:gd name="connsiteX66" fmla="*/ 1124797 w 2766336"/>
              <a:gd name="connsiteY66" fmla="*/ 969475 h 1573123"/>
              <a:gd name="connsiteX67" fmla="*/ 1129559 w 2766336"/>
              <a:gd name="connsiteY67" fmla="*/ 921850 h 1573123"/>
              <a:gd name="connsiteX68" fmla="*/ 1098603 w 2766336"/>
              <a:gd name="connsiteY68" fmla="*/ 907562 h 1573123"/>
              <a:gd name="connsiteX69" fmla="*/ 1100984 w 2766336"/>
              <a:gd name="connsiteY69" fmla="*/ 871843 h 1573123"/>
              <a:gd name="connsiteX70" fmla="*/ 1053359 w 2766336"/>
              <a:gd name="connsiteY70" fmla="*/ 857556 h 1573123"/>
              <a:gd name="connsiteX71" fmla="*/ 1034309 w 2766336"/>
              <a:gd name="connsiteY71" fmla="*/ 878987 h 1573123"/>
              <a:gd name="connsiteX72" fmla="*/ 1005732 w 2766336"/>
              <a:gd name="connsiteY72" fmla="*/ 881368 h 1573123"/>
              <a:gd name="connsiteX73" fmla="*/ 955728 w 2766336"/>
              <a:gd name="connsiteY73" fmla="*/ 886131 h 1573123"/>
              <a:gd name="connsiteX74" fmla="*/ 924772 w 2766336"/>
              <a:gd name="connsiteY74" fmla="*/ 907562 h 1573123"/>
              <a:gd name="connsiteX75" fmla="*/ 924772 w 2766336"/>
              <a:gd name="connsiteY75" fmla="*/ 876606 h 1573123"/>
              <a:gd name="connsiteX76" fmla="*/ 884290 w 2766336"/>
              <a:gd name="connsiteY76" fmla="*/ 871843 h 1573123"/>
              <a:gd name="connsiteX77" fmla="*/ 891432 w 2766336"/>
              <a:gd name="connsiteY77" fmla="*/ 893275 h 1573123"/>
              <a:gd name="connsiteX78" fmla="*/ 886672 w 2766336"/>
              <a:gd name="connsiteY78" fmla="*/ 912325 h 1573123"/>
              <a:gd name="connsiteX79" fmla="*/ 800947 w 2766336"/>
              <a:gd name="connsiteY79" fmla="*/ 859936 h 1573123"/>
              <a:gd name="connsiteX80" fmla="*/ 779515 w 2766336"/>
              <a:gd name="connsiteY80" fmla="*/ 826600 h 1573123"/>
              <a:gd name="connsiteX81" fmla="*/ 791422 w 2766336"/>
              <a:gd name="connsiteY81" fmla="*/ 786117 h 1573123"/>
              <a:gd name="connsiteX82" fmla="*/ 760465 w 2766336"/>
              <a:gd name="connsiteY82" fmla="*/ 781356 h 1573123"/>
              <a:gd name="connsiteX83" fmla="*/ 712840 w 2766336"/>
              <a:gd name="connsiteY83" fmla="*/ 795643 h 1573123"/>
              <a:gd name="connsiteX84" fmla="*/ 703315 w 2766336"/>
              <a:gd name="connsiteY84" fmla="*/ 809931 h 1573123"/>
              <a:gd name="connsiteX85" fmla="*/ 679503 w 2766336"/>
              <a:gd name="connsiteY85" fmla="*/ 826600 h 1573123"/>
              <a:gd name="connsiteX86" fmla="*/ 672359 w 2766336"/>
              <a:gd name="connsiteY86" fmla="*/ 843268 h 1573123"/>
              <a:gd name="connsiteX87" fmla="*/ 631878 w 2766336"/>
              <a:gd name="connsiteY87" fmla="*/ 876606 h 1573123"/>
              <a:gd name="connsiteX88" fmla="*/ 634257 w 2766336"/>
              <a:gd name="connsiteY88" fmla="*/ 898037 h 1573123"/>
              <a:gd name="connsiteX89" fmla="*/ 648547 w 2766336"/>
              <a:gd name="connsiteY89" fmla="*/ 917087 h 1573123"/>
              <a:gd name="connsiteX90" fmla="*/ 572347 w 2766336"/>
              <a:gd name="connsiteY90" fmla="*/ 902800 h 1573123"/>
              <a:gd name="connsiteX91" fmla="*/ 539009 w 2766336"/>
              <a:gd name="connsiteY91" fmla="*/ 907562 h 1573123"/>
              <a:gd name="connsiteX92" fmla="*/ 586632 w 2766336"/>
              <a:gd name="connsiteY92" fmla="*/ 938518 h 1573123"/>
              <a:gd name="connsiteX93" fmla="*/ 610447 w 2766336"/>
              <a:gd name="connsiteY93" fmla="*/ 950425 h 1573123"/>
              <a:gd name="connsiteX94" fmla="*/ 636640 w 2766336"/>
              <a:gd name="connsiteY94" fmla="*/ 1002812 h 1573123"/>
              <a:gd name="connsiteX95" fmla="*/ 569963 w 2766336"/>
              <a:gd name="connsiteY95" fmla="*/ 1019481 h 1573123"/>
              <a:gd name="connsiteX96" fmla="*/ 548534 w 2766336"/>
              <a:gd name="connsiteY96" fmla="*/ 1031387 h 1573123"/>
              <a:gd name="connsiteX97" fmla="*/ 524720 w 2766336"/>
              <a:gd name="connsiteY97" fmla="*/ 1002812 h 1573123"/>
              <a:gd name="connsiteX98" fmla="*/ 500907 w 2766336"/>
              <a:gd name="connsiteY98" fmla="*/ 971856 h 1573123"/>
              <a:gd name="connsiteX99" fmla="*/ 503288 w 2766336"/>
              <a:gd name="connsiteY99" fmla="*/ 933756 h 1573123"/>
              <a:gd name="connsiteX100" fmla="*/ 500907 w 2766336"/>
              <a:gd name="connsiteY100" fmla="*/ 914706 h 1573123"/>
              <a:gd name="connsiteX101" fmla="*/ 519957 w 2766336"/>
              <a:gd name="connsiteY101" fmla="*/ 881368 h 1573123"/>
              <a:gd name="connsiteX102" fmla="*/ 479477 w 2766336"/>
              <a:gd name="connsiteY102" fmla="*/ 890893 h 1573123"/>
              <a:gd name="connsiteX103" fmla="*/ 450901 w 2766336"/>
              <a:gd name="connsiteY103" fmla="*/ 952806 h 1573123"/>
              <a:gd name="connsiteX104" fmla="*/ 443757 w 2766336"/>
              <a:gd name="connsiteY104" fmla="*/ 976618 h 1573123"/>
              <a:gd name="connsiteX105" fmla="*/ 412801 w 2766336"/>
              <a:gd name="connsiteY105" fmla="*/ 993287 h 1573123"/>
              <a:gd name="connsiteX106" fmla="*/ 365176 w 2766336"/>
              <a:gd name="connsiteY106" fmla="*/ 990906 h 1573123"/>
              <a:gd name="connsiteX107" fmla="*/ 358032 w 2766336"/>
              <a:gd name="connsiteY107" fmla="*/ 1007575 h 1573123"/>
              <a:gd name="connsiteX108" fmla="*/ 358032 w 2766336"/>
              <a:gd name="connsiteY108" fmla="*/ 1055200 h 1573123"/>
              <a:gd name="connsiteX109" fmla="*/ 298501 w 2766336"/>
              <a:gd name="connsiteY109" fmla="*/ 1059962 h 1573123"/>
              <a:gd name="connsiteX110" fmla="*/ 236588 w 2766336"/>
              <a:gd name="connsiteY110" fmla="*/ 1093300 h 1573123"/>
              <a:gd name="connsiteX111" fmla="*/ 238970 w 2766336"/>
              <a:gd name="connsiteY111" fmla="*/ 1121875 h 1573123"/>
              <a:gd name="connsiteX112" fmla="*/ 186583 w 2766336"/>
              <a:gd name="connsiteY112" fmla="*/ 1109968 h 1573123"/>
              <a:gd name="connsiteX113" fmla="*/ 153245 w 2766336"/>
              <a:gd name="connsiteY113" fmla="*/ 1117112 h 1573123"/>
              <a:gd name="connsiteX114" fmla="*/ 108001 w 2766336"/>
              <a:gd name="connsiteY114" fmla="*/ 1098062 h 1573123"/>
              <a:gd name="connsiteX115" fmla="*/ 91333 w 2766336"/>
              <a:gd name="connsiteY115" fmla="*/ 1098062 h 1573123"/>
              <a:gd name="connsiteX116" fmla="*/ 7989 w 2766336"/>
              <a:gd name="connsiteY116" fmla="*/ 1121875 h 1573123"/>
              <a:gd name="connsiteX117" fmla="*/ 10371 w 2766336"/>
              <a:gd name="connsiteY117" fmla="*/ 1074250 h 1573123"/>
              <a:gd name="connsiteX118" fmla="*/ 11213 w 2766336"/>
              <a:gd name="connsiteY11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462934 w 2766336"/>
              <a:gd name="connsiteY46" fmla="*/ 1379050 h 1573123"/>
              <a:gd name="connsiteX47" fmla="*/ 1472459 w 2766336"/>
              <a:gd name="connsiteY47" fmla="*/ 1429056 h 1573123"/>
              <a:gd name="connsiteX48" fmla="*/ 1441501 w 2766336"/>
              <a:gd name="connsiteY48" fmla="*/ 1443343 h 1573123"/>
              <a:gd name="connsiteX49" fmla="*/ 1415309 w 2766336"/>
              <a:gd name="connsiteY49" fmla="*/ 1457630 h 1573123"/>
              <a:gd name="connsiteX50" fmla="*/ 1398638 w 2766336"/>
              <a:gd name="connsiteY50" fmla="*/ 1450487 h 1573123"/>
              <a:gd name="connsiteX51" fmla="*/ 1353395 w 2766336"/>
              <a:gd name="connsiteY51" fmla="*/ 1388575 h 1573123"/>
              <a:gd name="connsiteX52" fmla="*/ 1308153 w 2766336"/>
              <a:gd name="connsiteY52" fmla="*/ 1355237 h 1573123"/>
              <a:gd name="connsiteX53" fmla="*/ 1329584 w 2766336"/>
              <a:gd name="connsiteY53" fmla="*/ 1338568 h 1573123"/>
              <a:gd name="connsiteX54" fmla="*/ 1351015 w 2766336"/>
              <a:gd name="connsiteY54" fmla="*/ 1298087 h 1573123"/>
              <a:gd name="connsiteX55" fmla="*/ 1336726 w 2766336"/>
              <a:gd name="connsiteY55" fmla="*/ 1286181 h 1573123"/>
              <a:gd name="connsiteX56" fmla="*/ 1298628 w 2766336"/>
              <a:gd name="connsiteY56" fmla="*/ 1288562 h 1573123"/>
              <a:gd name="connsiteX57" fmla="*/ 1222428 w 2766336"/>
              <a:gd name="connsiteY57" fmla="*/ 1245700 h 1573123"/>
              <a:gd name="connsiteX58" fmla="*/ 1179563 w 2766336"/>
              <a:gd name="connsiteY58" fmla="*/ 1226650 h 1573123"/>
              <a:gd name="connsiteX59" fmla="*/ 1170040 w 2766336"/>
              <a:gd name="connsiteY59" fmla="*/ 1226650 h 1573123"/>
              <a:gd name="connsiteX60" fmla="*/ 1158134 w 2766336"/>
              <a:gd name="connsiteY60" fmla="*/ 1162356 h 1573123"/>
              <a:gd name="connsiteX61" fmla="*/ 1170040 w 2766336"/>
              <a:gd name="connsiteY61" fmla="*/ 1098062 h 1573123"/>
              <a:gd name="connsiteX62" fmla="*/ 1139084 w 2766336"/>
              <a:gd name="connsiteY62" fmla="*/ 1064725 h 1573123"/>
              <a:gd name="connsiteX63" fmla="*/ 1086697 w 2766336"/>
              <a:gd name="connsiteY63" fmla="*/ 1040912 h 1573123"/>
              <a:gd name="connsiteX64" fmla="*/ 1112890 w 2766336"/>
              <a:gd name="connsiteY64" fmla="*/ 1017100 h 1573123"/>
              <a:gd name="connsiteX65" fmla="*/ 1158134 w 2766336"/>
              <a:gd name="connsiteY65" fmla="*/ 1021862 h 1573123"/>
              <a:gd name="connsiteX66" fmla="*/ 1153372 w 2766336"/>
              <a:gd name="connsiteY66" fmla="*/ 974237 h 1573123"/>
              <a:gd name="connsiteX67" fmla="*/ 1124797 w 2766336"/>
              <a:gd name="connsiteY67" fmla="*/ 969475 h 1573123"/>
              <a:gd name="connsiteX68" fmla="*/ 1129559 w 2766336"/>
              <a:gd name="connsiteY68" fmla="*/ 921850 h 1573123"/>
              <a:gd name="connsiteX69" fmla="*/ 1098603 w 2766336"/>
              <a:gd name="connsiteY69" fmla="*/ 907562 h 1573123"/>
              <a:gd name="connsiteX70" fmla="*/ 1100984 w 2766336"/>
              <a:gd name="connsiteY70" fmla="*/ 871843 h 1573123"/>
              <a:gd name="connsiteX71" fmla="*/ 1053359 w 2766336"/>
              <a:gd name="connsiteY71" fmla="*/ 857556 h 1573123"/>
              <a:gd name="connsiteX72" fmla="*/ 1034309 w 2766336"/>
              <a:gd name="connsiteY72" fmla="*/ 878987 h 1573123"/>
              <a:gd name="connsiteX73" fmla="*/ 1005732 w 2766336"/>
              <a:gd name="connsiteY73" fmla="*/ 881368 h 1573123"/>
              <a:gd name="connsiteX74" fmla="*/ 955728 w 2766336"/>
              <a:gd name="connsiteY74" fmla="*/ 886131 h 1573123"/>
              <a:gd name="connsiteX75" fmla="*/ 924772 w 2766336"/>
              <a:gd name="connsiteY75" fmla="*/ 907562 h 1573123"/>
              <a:gd name="connsiteX76" fmla="*/ 924772 w 2766336"/>
              <a:gd name="connsiteY76" fmla="*/ 876606 h 1573123"/>
              <a:gd name="connsiteX77" fmla="*/ 884290 w 2766336"/>
              <a:gd name="connsiteY77" fmla="*/ 871843 h 1573123"/>
              <a:gd name="connsiteX78" fmla="*/ 891432 w 2766336"/>
              <a:gd name="connsiteY78" fmla="*/ 893275 h 1573123"/>
              <a:gd name="connsiteX79" fmla="*/ 886672 w 2766336"/>
              <a:gd name="connsiteY79" fmla="*/ 912325 h 1573123"/>
              <a:gd name="connsiteX80" fmla="*/ 800947 w 2766336"/>
              <a:gd name="connsiteY80" fmla="*/ 859936 h 1573123"/>
              <a:gd name="connsiteX81" fmla="*/ 779515 w 2766336"/>
              <a:gd name="connsiteY81" fmla="*/ 826600 h 1573123"/>
              <a:gd name="connsiteX82" fmla="*/ 791422 w 2766336"/>
              <a:gd name="connsiteY82" fmla="*/ 786117 h 1573123"/>
              <a:gd name="connsiteX83" fmla="*/ 760465 w 2766336"/>
              <a:gd name="connsiteY83" fmla="*/ 781356 h 1573123"/>
              <a:gd name="connsiteX84" fmla="*/ 712840 w 2766336"/>
              <a:gd name="connsiteY84" fmla="*/ 795643 h 1573123"/>
              <a:gd name="connsiteX85" fmla="*/ 703315 w 2766336"/>
              <a:gd name="connsiteY85" fmla="*/ 809931 h 1573123"/>
              <a:gd name="connsiteX86" fmla="*/ 679503 w 2766336"/>
              <a:gd name="connsiteY86" fmla="*/ 826600 h 1573123"/>
              <a:gd name="connsiteX87" fmla="*/ 672359 w 2766336"/>
              <a:gd name="connsiteY87" fmla="*/ 843268 h 1573123"/>
              <a:gd name="connsiteX88" fmla="*/ 631878 w 2766336"/>
              <a:gd name="connsiteY88" fmla="*/ 876606 h 1573123"/>
              <a:gd name="connsiteX89" fmla="*/ 634257 w 2766336"/>
              <a:gd name="connsiteY89" fmla="*/ 898037 h 1573123"/>
              <a:gd name="connsiteX90" fmla="*/ 648547 w 2766336"/>
              <a:gd name="connsiteY90" fmla="*/ 917087 h 1573123"/>
              <a:gd name="connsiteX91" fmla="*/ 572347 w 2766336"/>
              <a:gd name="connsiteY91" fmla="*/ 902800 h 1573123"/>
              <a:gd name="connsiteX92" fmla="*/ 539009 w 2766336"/>
              <a:gd name="connsiteY92" fmla="*/ 907562 h 1573123"/>
              <a:gd name="connsiteX93" fmla="*/ 586632 w 2766336"/>
              <a:gd name="connsiteY93" fmla="*/ 938518 h 1573123"/>
              <a:gd name="connsiteX94" fmla="*/ 610447 w 2766336"/>
              <a:gd name="connsiteY94" fmla="*/ 950425 h 1573123"/>
              <a:gd name="connsiteX95" fmla="*/ 636640 w 2766336"/>
              <a:gd name="connsiteY95" fmla="*/ 1002812 h 1573123"/>
              <a:gd name="connsiteX96" fmla="*/ 569963 w 2766336"/>
              <a:gd name="connsiteY96" fmla="*/ 1019481 h 1573123"/>
              <a:gd name="connsiteX97" fmla="*/ 548534 w 2766336"/>
              <a:gd name="connsiteY97" fmla="*/ 1031387 h 1573123"/>
              <a:gd name="connsiteX98" fmla="*/ 524720 w 2766336"/>
              <a:gd name="connsiteY98" fmla="*/ 1002812 h 1573123"/>
              <a:gd name="connsiteX99" fmla="*/ 500907 w 2766336"/>
              <a:gd name="connsiteY99" fmla="*/ 971856 h 1573123"/>
              <a:gd name="connsiteX100" fmla="*/ 503288 w 2766336"/>
              <a:gd name="connsiteY100" fmla="*/ 933756 h 1573123"/>
              <a:gd name="connsiteX101" fmla="*/ 500907 w 2766336"/>
              <a:gd name="connsiteY101" fmla="*/ 914706 h 1573123"/>
              <a:gd name="connsiteX102" fmla="*/ 519957 w 2766336"/>
              <a:gd name="connsiteY102" fmla="*/ 881368 h 1573123"/>
              <a:gd name="connsiteX103" fmla="*/ 479477 w 2766336"/>
              <a:gd name="connsiteY103" fmla="*/ 890893 h 1573123"/>
              <a:gd name="connsiteX104" fmla="*/ 450901 w 2766336"/>
              <a:gd name="connsiteY104" fmla="*/ 952806 h 1573123"/>
              <a:gd name="connsiteX105" fmla="*/ 443757 w 2766336"/>
              <a:gd name="connsiteY105" fmla="*/ 976618 h 1573123"/>
              <a:gd name="connsiteX106" fmla="*/ 412801 w 2766336"/>
              <a:gd name="connsiteY106" fmla="*/ 993287 h 1573123"/>
              <a:gd name="connsiteX107" fmla="*/ 365176 w 2766336"/>
              <a:gd name="connsiteY107" fmla="*/ 990906 h 1573123"/>
              <a:gd name="connsiteX108" fmla="*/ 358032 w 2766336"/>
              <a:gd name="connsiteY108" fmla="*/ 1007575 h 1573123"/>
              <a:gd name="connsiteX109" fmla="*/ 358032 w 2766336"/>
              <a:gd name="connsiteY109" fmla="*/ 1055200 h 1573123"/>
              <a:gd name="connsiteX110" fmla="*/ 298501 w 2766336"/>
              <a:gd name="connsiteY110" fmla="*/ 1059962 h 1573123"/>
              <a:gd name="connsiteX111" fmla="*/ 236588 w 2766336"/>
              <a:gd name="connsiteY111" fmla="*/ 1093300 h 1573123"/>
              <a:gd name="connsiteX112" fmla="*/ 238970 w 2766336"/>
              <a:gd name="connsiteY112" fmla="*/ 1121875 h 1573123"/>
              <a:gd name="connsiteX113" fmla="*/ 186583 w 2766336"/>
              <a:gd name="connsiteY113" fmla="*/ 1109968 h 1573123"/>
              <a:gd name="connsiteX114" fmla="*/ 153245 w 2766336"/>
              <a:gd name="connsiteY114" fmla="*/ 1117112 h 1573123"/>
              <a:gd name="connsiteX115" fmla="*/ 108001 w 2766336"/>
              <a:gd name="connsiteY115" fmla="*/ 1098062 h 1573123"/>
              <a:gd name="connsiteX116" fmla="*/ 91333 w 2766336"/>
              <a:gd name="connsiteY116" fmla="*/ 1098062 h 1573123"/>
              <a:gd name="connsiteX117" fmla="*/ 7989 w 2766336"/>
              <a:gd name="connsiteY117" fmla="*/ 1121875 h 1573123"/>
              <a:gd name="connsiteX118" fmla="*/ 10371 w 2766336"/>
              <a:gd name="connsiteY118" fmla="*/ 1074250 h 1573123"/>
              <a:gd name="connsiteX119" fmla="*/ 11213 w 2766336"/>
              <a:gd name="connsiteY11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462934 w 2766336"/>
              <a:gd name="connsiteY46" fmla="*/ 1379050 h 1573123"/>
              <a:gd name="connsiteX47" fmla="*/ 1458170 w 2766336"/>
              <a:gd name="connsiteY47" fmla="*/ 1390956 h 1573123"/>
              <a:gd name="connsiteX48" fmla="*/ 1472459 w 2766336"/>
              <a:gd name="connsiteY48" fmla="*/ 1429056 h 1573123"/>
              <a:gd name="connsiteX49" fmla="*/ 1441501 w 2766336"/>
              <a:gd name="connsiteY49" fmla="*/ 1443343 h 1573123"/>
              <a:gd name="connsiteX50" fmla="*/ 1415309 w 2766336"/>
              <a:gd name="connsiteY50" fmla="*/ 1457630 h 1573123"/>
              <a:gd name="connsiteX51" fmla="*/ 1398638 w 2766336"/>
              <a:gd name="connsiteY51" fmla="*/ 1450487 h 1573123"/>
              <a:gd name="connsiteX52" fmla="*/ 1353395 w 2766336"/>
              <a:gd name="connsiteY52" fmla="*/ 1388575 h 1573123"/>
              <a:gd name="connsiteX53" fmla="*/ 1308153 w 2766336"/>
              <a:gd name="connsiteY53" fmla="*/ 1355237 h 1573123"/>
              <a:gd name="connsiteX54" fmla="*/ 1329584 w 2766336"/>
              <a:gd name="connsiteY54" fmla="*/ 1338568 h 1573123"/>
              <a:gd name="connsiteX55" fmla="*/ 1351015 w 2766336"/>
              <a:gd name="connsiteY55" fmla="*/ 1298087 h 1573123"/>
              <a:gd name="connsiteX56" fmla="*/ 1336726 w 2766336"/>
              <a:gd name="connsiteY56" fmla="*/ 1286181 h 1573123"/>
              <a:gd name="connsiteX57" fmla="*/ 1298628 w 2766336"/>
              <a:gd name="connsiteY57" fmla="*/ 1288562 h 1573123"/>
              <a:gd name="connsiteX58" fmla="*/ 1222428 w 2766336"/>
              <a:gd name="connsiteY58" fmla="*/ 1245700 h 1573123"/>
              <a:gd name="connsiteX59" fmla="*/ 1179563 w 2766336"/>
              <a:gd name="connsiteY59" fmla="*/ 1226650 h 1573123"/>
              <a:gd name="connsiteX60" fmla="*/ 1170040 w 2766336"/>
              <a:gd name="connsiteY60" fmla="*/ 1226650 h 1573123"/>
              <a:gd name="connsiteX61" fmla="*/ 1158134 w 2766336"/>
              <a:gd name="connsiteY61" fmla="*/ 1162356 h 1573123"/>
              <a:gd name="connsiteX62" fmla="*/ 1170040 w 2766336"/>
              <a:gd name="connsiteY62" fmla="*/ 1098062 h 1573123"/>
              <a:gd name="connsiteX63" fmla="*/ 1139084 w 2766336"/>
              <a:gd name="connsiteY63" fmla="*/ 1064725 h 1573123"/>
              <a:gd name="connsiteX64" fmla="*/ 1086697 w 2766336"/>
              <a:gd name="connsiteY64" fmla="*/ 1040912 h 1573123"/>
              <a:gd name="connsiteX65" fmla="*/ 1112890 w 2766336"/>
              <a:gd name="connsiteY65" fmla="*/ 1017100 h 1573123"/>
              <a:gd name="connsiteX66" fmla="*/ 1158134 w 2766336"/>
              <a:gd name="connsiteY66" fmla="*/ 1021862 h 1573123"/>
              <a:gd name="connsiteX67" fmla="*/ 1153372 w 2766336"/>
              <a:gd name="connsiteY67" fmla="*/ 974237 h 1573123"/>
              <a:gd name="connsiteX68" fmla="*/ 1124797 w 2766336"/>
              <a:gd name="connsiteY68" fmla="*/ 969475 h 1573123"/>
              <a:gd name="connsiteX69" fmla="*/ 1129559 w 2766336"/>
              <a:gd name="connsiteY69" fmla="*/ 921850 h 1573123"/>
              <a:gd name="connsiteX70" fmla="*/ 1098603 w 2766336"/>
              <a:gd name="connsiteY70" fmla="*/ 907562 h 1573123"/>
              <a:gd name="connsiteX71" fmla="*/ 1100984 w 2766336"/>
              <a:gd name="connsiteY71" fmla="*/ 871843 h 1573123"/>
              <a:gd name="connsiteX72" fmla="*/ 1053359 w 2766336"/>
              <a:gd name="connsiteY72" fmla="*/ 857556 h 1573123"/>
              <a:gd name="connsiteX73" fmla="*/ 1034309 w 2766336"/>
              <a:gd name="connsiteY73" fmla="*/ 878987 h 1573123"/>
              <a:gd name="connsiteX74" fmla="*/ 1005732 w 2766336"/>
              <a:gd name="connsiteY74" fmla="*/ 881368 h 1573123"/>
              <a:gd name="connsiteX75" fmla="*/ 955728 w 2766336"/>
              <a:gd name="connsiteY75" fmla="*/ 886131 h 1573123"/>
              <a:gd name="connsiteX76" fmla="*/ 924772 w 2766336"/>
              <a:gd name="connsiteY76" fmla="*/ 907562 h 1573123"/>
              <a:gd name="connsiteX77" fmla="*/ 924772 w 2766336"/>
              <a:gd name="connsiteY77" fmla="*/ 876606 h 1573123"/>
              <a:gd name="connsiteX78" fmla="*/ 884290 w 2766336"/>
              <a:gd name="connsiteY78" fmla="*/ 871843 h 1573123"/>
              <a:gd name="connsiteX79" fmla="*/ 891432 w 2766336"/>
              <a:gd name="connsiteY79" fmla="*/ 893275 h 1573123"/>
              <a:gd name="connsiteX80" fmla="*/ 886672 w 2766336"/>
              <a:gd name="connsiteY80" fmla="*/ 912325 h 1573123"/>
              <a:gd name="connsiteX81" fmla="*/ 800947 w 2766336"/>
              <a:gd name="connsiteY81" fmla="*/ 859936 h 1573123"/>
              <a:gd name="connsiteX82" fmla="*/ 779515 w 2766336"/>
              <a:gd name="connsiteY82" fmla="*/ 826600 h 1573123"/>
              <a:gd name="connsiteX83" fmla="*/ 791422 w 2766336"/>
              <a:gd name="connsiteY83" fmla="*/ 786117 h 1573123"/>
              <a:gd name="connsiteX84" fmla="*/ 760465 w 2766336"/>
              <a:gd name="connsiteY84" fmla="*/ 781356 h 1573123"/>
              <a:gd name="connsiteX85" fmla="*/ 712840 w 2766336"/>
              <a:gd name="connsiteY85" fmla="*/ 795643 h 1573123"/>
              <a:gd name="connsiteX86" fmla="*/ 703315 w 2766336"/>
              <a:gd name="connsiteY86" fmla="*/ 809931 h 1573123"/>
              <a:gd name="connsiteX87" fmla="*/ 679503 w 2766336"/>
              <a:gd name="connsiteY87" fmla="*/ 826600 h 1573123"/>
              <a:gd name="connsiteX88" fmla="*/ 672359 w 2766336"/>
              <a:gd name="connsiteY88" fmla="*/ 843268 h 1573123"/>
              <a:gd name="connsiteX89" fmla="*/ 631878 w 2766336"/>
              <a:gd name="connsiteY89" fmla="*/ 876606 h 1573123"/>
              <a:gd name="connsiteX90" fmla="*/ 634257 w 2766336"/>
              <a:gd name="connsiteY90" fmla="*/ 898037 h 1573123"/>
              <a:gd name="connsiteX91" fmla="*/ 648547 w 2766336"/>
              <a:gd name="connsiteY91" fmla="*/ 917087 h 1573123"/>
              <a:gd name="connsiteX92" fmla="*/ 572347 w 2766336"/>
              <a:gd name="connsiteY92" fmla="*/ 902800 h 1573123"/>
              <a:gd name="connsiteX93" fmla="*/ 539009 w 2766336"/>
              <a:gd name="connsiteY93" fmla="*/ 907562 h 1573123"/>
              <a:gd name="connsiteX94" fmla="*/ 586632 w 2766336"/>
              <a:gd name="connsiteY94" fmla="*/ 938518 h 1573123"/>
              <a:gd name="connsiteX95" fmla="*/ 610447 w 2766336"/>
              <a:gd name="connsiteY95" fmla="*/ 950425 h 1573123"/>
              <a:gd name="connsiteX96" fmla="*/ 636640 w 2766336"/>
              <a:gd name="connsiteY96" fmla="*/ 1002812 h 1573123"/>
              <a:gd name="connsiteX97" fmla="*/ 569963 w 2766336"/>
              <a:gd name="connsiteY97" fmla="*/ 1019481 h 1573123"/>
              <a:gd name="connsiteX98" fmla="*/ 548534 w 2766336"/>
              <a:gd name="connsiteY98" fmla="*/ 1031387 h 1573123"/>
              <a:gd name="connsiteX99" fmla="*/ 524720 w 2766336"/>
              <a:gd name="connsiteY99" fmla="*/ 1002812 h 1573123"/>
              <a:gd name="connsiteX100" fmla="*/ 500907 w 2766336"/>
              <a:gd name="connsiteY100" fmla="*/ 971856 h 1573123"/>
              <a:gd name="connsiteX101" fmla="*/ 503288 w 2766336"/>
              <a:gd name="connsiteY101" fmla="*/ 933756 h 1573123"/>
              <a:gd name="connsiteX102" fmla="*/ 500907 w 2766336"/>
              <a:gd name="connsiteY102" fmla="*/ 914706 h 1573123"/>
              <a:gd name="connsiteX103" fmla="*/ 519957 w 2766336"/>
              <a:gd name="connsiteY103" fmla="*/ 881368 h 1573123"/>
              <a:gd name="connsiteX104" fmla="*/ 479477 w 2766336"/>
              <a:gd name="connsiteY104" fmla="*/ 890893 h 1573123"/>
              <a:gd name="connsiteX105" fmla="*/ 450901 w 2766336"/>
              <a:gd name="connsiteY105" fmla="*/ 952806 h 1573123"/>
              <a:gd name="connsiteX106" fmla="*/ 443757 w 2766336"/>
              <a:gd name="connsiteY106" fmla="*/ 976618 h 1573123"/>
              <a:gd name="connsiteX107" fmla="*/ 412801 w 2766336"/>
              <a:gd name="connsiteY107" fmla="*/ 993287 h 1573123"/>
              <a:gd name="connsiteX108" fmla="*/ 365176 w 2766336"/>
              <a:gd name="connsiteY108" fmla="*/ 990906 h 1573123"/>
              <a:gd name="connsiteX109" fmla="*/ 358032 w 2766336"/>
              <a:gd name="connsiteY109" fmla="*/ 1007575 h 1573123"/>
              <a:gd name="connsiteX110" fmla="*/ 358032 w 2766336"/>
              <a:gd name="connsiteY110" fmla="*/ 1055200 h 1573123"/>
              <a:gd name="connsiteX111" fmla="*/ 298501 w 2766336"/>
              <a:gd name="connsiteY111" fmla="*/ 1059962 h 1573123"/>
              <a:gd name="connsiteX112" fmla="*/ 236588 w 2766336"/>
              <a:gd name="connsiteY112" fmla="*/ 1093300 h 1573123"/>
              <a:gd name="connsiteX113" fmla="*/ 238970 w 2766336"/>
              <a:gd name="connsiteY113" fmla="*/ 1121875 h 1573123"/>
              <a:gd name="connsiteX114" fmla="*/ 186583 w 2766336"/>
              <a:gd name="connsiteY114" fmla="*/ 1109968 h 1573123"/>
              <a:gd name="connsiteX115" fmla="*/ 153245 w 2766336"/>
              <a:gd name="connsiteY115" fmla="*/ 1117112 h 1573123"/>
              <a:gd name="connsiteX116" fmla="*/ 108001 w 2766336"/>
              <a:gd name="connsiteY116" fmla="*/ 1098062 h 1573123"/>
              <a:gd name="connsiteX117" fmla="*/ 91333 w 2766336"/>
              <a:gd name="connsiteY117" fmla="*/ 1098062 h 1573123"/>
              <a:gd name="connsiteX118" fmla="*/ 7989 w 2766336"/>
              <a:gd name="connsiteY118" fmla="*/ 1121875 h 1573123"/>
              <a:gd name="connsiteX119" fmla="*/ 10371 w 2766336"/>
              <a:gd name="connsiteY119" fmla="*/ 1074250 h 1573123"/>
              <a:gd name="connsiteX120" fmla="*/ 11213 w 2766336"/>
              <a:gd name="connsiteY12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501032 w 2766336"/>
              <a:gd name="connsiteY46" fmla="*/ 1402862 h 1573123"/>
              <a:gd name="connsiteX47" fmla="*/ 1462934 w 2766336"/>
              <a:gd name="connsiteY47" fmla="*/ 1379050 h 1573123"/>
              <a:gd name="connsiteX48" fmla="*/ 1458170 w 2766336"/>
              <a:gd name="connsiteY48" fmla="*/ 1390956 h 1573123"/>
              <a:gd name="connsiteX49" fmla="*/ 1472459 w 2766336"/>
              <a:gd name="connsiteY49" fmla="*/ 1429056 h 1573123"/>
              <a:gd name="connsiteX50" fmla="*/ 1441501 w 2766336"/>
              <a:gd name="connsiteY50" fmla="*/ 1443343 h 1573123"/>
              <a:gd name="connsiteX51" fmla="*/ 1415309 w 2766336"/>
              <a:gd name="connsiteY51" fmla="*/ 1457630 h 1573123"/>
              <a:gd name="connsiteX52" fmla="*/ 1398638 w 2766336"/>
              <a:gd name="connsiteY52" fmla="*/ 1450487 h 1573123"/>
              <a:gd name="connsiteX53" fmla="*/ 1353395 w 2766336"/>
              <a:gd name="connsiteY53" fmla="*/ 1388575 h 1573123"/>
              <a:gd name="connsiteX54" fmla="*/ 1308153 w 2766336"/>
              <a:gd name="connsiteY54" fmla="*/ 1355237 h 1573123"/>
              <a:gd name="connsiteX55" fmla="*/ 1329584 w 2766336"/>
              <a:gd name="connsiteY55" fmla="*/ 1338568 h 1573123"/>
              <a:gd name="connsiteX56" fmla="*/ 1351015 w 2766336"/>
              <a:gd name="connsiteY56" fmla="*/ 1298087 h 1573123"/>
              <a:gd name="connsiteX57" fmla="*/ 1336726 w 2766336"/>
              <a:gd name="connsiteY57" fmla="*/ 1286181 h 1573123"/>
              <a:gd name="connsiteX58" fmla="*/ 1298628 w 2766336"/>
              <a:gd name="connsiteY58" fmla="*/ 1288562 h 1573123"/>
              <a:gd name="connsiteX59" fmla="*/ 1222428 w 2766336"/>
              <a:gd name="connsiteY59" fmla="*/ 1245700 h 1573123"/>
              <a:gd name="connsiteX60" fmla="*/ 1179563 w 2766336"/>
              <a:gd name="connsiteY60" fmla="*/ 1226650 h 1573123"/>
              <a:gd name="connsiteX61" fmla="*/ 1170040 w 2766336"/>
              <a:gd name="connsiteY61" fmla="*/ 1226650 h 1573123"/>
              <a:gd name="connsiteX62" fmla="*/ 1158134 w 2766336"/>
              <a:gd name="connsiteY62" fmla="*/ 1162356 h 1573123"/>
              <a:gd name="connsiteX63" fmla="*/ 1170040 w 2766336"/>
              <a:gd name="connsiteY63" fmla="*/ 1098062 h 1573123"/>
              <a:gd name="connsiteX64" fmla="*/ 1139084 w 2766336"/>
              <a:gd name="connsiteY64" fmla="*/ 1064725 h 1573123"/>
              <a:gd name="connsiteX65" fmla="*/ 1086697 w 2766336"/>
              <a:gd name="connsiteY65" fmla="*/ 1040912 h 1573123"/>
              <a:gd name="connsiteX66" fmla="*/ 1112890 w 2766336"/>
              <a:gd name="connsiteY66" fmla="*/ 1017100 h 1573123"/>
              <a:gd name="connsiteX67" fmla="*/ 1158134 w 2766336"/>
              <a:gd name="connsiteY67" fmla="*/ 1021862 h 1573123"/>
              <a:gd name="connsiteX68" fmla="*/ 1153372 w 2766336"/>
              <a:gd name="connsiteY68" fmla="*/ 974237 h 1573123"/>
              <a:gd name="connsiteX69" fmla="*/ 1124797 w 2766336"/>
              <a:gd name="connsiteY69" fmla="*/ 969475 h 1573123"/>
              <a:gd name="connsiteX70" fmla="*/ 1129559 w 2766336"/>
              <a:gd name="connsiteY70" fmla="*/ 921850 h 1573123"/>
              <a:gd name="connsiteX71" fmla="*/ 1098603 w 2766336"/>
              <a:gd name="connsiteY71" fmla="*/ 907562 h 1573123"/>
              <a:gd name="connsiteX72" fmla="*/ 1100984 w 2766336"/>
              <a:gd name="connsiteY72" fmla="*/ 871843 h 1573123"/>
              <a:gd name="connsiteX73" fmla="*/ 1053359 w 2766336"/>
              <a:gd name="connsiteY73" fmla="*/ 857556 h 1573123"/>
              <a:gd name="connsiteX74" fmla="*/ 1034309 w 2766336"/>
              <a:gd name="connsiteY74" fmla="*/ 878987 h 1573123"/>
              <a:gd name="connsiteX75" fmla="*/ 1005732 w 2766336"/>
              <a:gd name="connsiteY75" fmla="*/ 881368 h 1573123"/>
              <a:gd name="connsiteX76" fmla="*/ 955728 w 2766336"/>
              <a:gd name="connsiteY76" fmla="*/ 886131 h 1573123"/>
              <a:gd name="connsiteX77" fmla="*/ 924772 w 2766336"/>
              <a:gd name="connsiteY77" fmla="*/ 907562 h 1573123"/>
              <a:gd name="connsiteX78" fmla="*/ 924772 w 2766336"/>
              <a:gd name="connsiteY78" fmla="*/ 876606 h 1573123"/>
              <a:gd name="connsiteX79" fmla="*/ 884290 w 2766336"/>
              <a:gd name="connsiteY79" fmla="*/ 871843 h 1573123"/>
              <a:gd name="connsiteX80" fmla="*/ 891432 w 2766336"/>
              <a:gd name="connsiteY80" fmla="*/ 893275 h 1573123"/>
              <a:gd name="connsiteX81" fmla="*/ 886672 w 2766336"/>
              <a:gd name="connsiteY81" fmla="*/ 912325 h 1573123"/>
              <a:gd name="connsiteX82" fmla="*/ 800947 w 2766336"/>
              <a:gd name="connsiteY82" fmla="*/ 859936 h 1573123"/>
              <a:gd name="connsiteX83" fmla="*/ 779515 w 2766336"/>
              <a:gd name="connsiteY83" fmla="*/ 826600 h 1573123"/>
              <a:gd name="connsiteX84" fmla="*/ 791422 w 2766336"/>
              <a:gd name="connsiteY84" fmla="*/ 786117 h 1573123"/>
              <a:gd name="connsiteX85" fmla="*/ 760465 w 2766336"/>
              <a:gd name="connsiteY85" fmla="*/ 781356 h 1573123"/>
              <a:gd name="connsiteX86" fmla="*/ 712840 w 2766336"/>
              <a:gd name="connsiteY86" fmla="*/ 795643 h 1573123"/>
              <a:gd name="connsiteX87" fmla="*/ 703315 w 2766336"/>
              <a:gd name="connsiteY87" fmla="*/ 809931 h 1573123"/>
              <a:gd name="connsiteX88" fmla="*/ 679503 w 2766336"/>
              <a:gd name="connsiteY88" fmla="*/ 826600 h 1573123"/>
              <a:gd name="connsiteX89" fmla="*/ 672359 w 2766336"/>
              <a:gd name="connsiteY89" fmla="*/ 843268 h 1573123"/>
              <a:gd name="connsiteX90" fmla="*/ 631878 w 2766336"/>
              <a:gd name="connsiteY90" fmla="*/ 876606 h 1573123"/>
              <a:gd name="connsiteX91" fmla="*/ 634257 w 2766336"/>
              <a:gd name="connsiteY91" fmla="*/ 898037 h 1573123"/>
              <a:gd name="connsiteX92" fmla="*/ 648547 w 2766336"/>
              <a:gd name="connsiteY92" fmla="*/ 917087 h 1573123"/>
              <a:gd name="connsiteX93" fmla="*/ 572347 w 2766336"/>
              <a:gd name="connsiteY93" fmla="*/ 902800 h 1573123"/>
              <a:gd name="connsiteX94" fmla="*/ 539009 w 2766336"/>
              <a:gd name="connsiteY94" fmla="*/ 907562 h 1573123"/>
              <a:gd name="connsiteX95" fmla="*/ 586632 w 2766336"/>
              <a:gd name="connsiteY95" fmla="*/ 938518 h 1573123"/>
              <a:gd name="connsiteX96" fmla="*/ 610447 w 2766336"/>
              <a:gd name="connsiteY96" fmla="*/ 950425 h 1573123"/>
              <a:gd name="connsiteX97" fmla="*/ 636640 w 2766336"/>
              <a:gd name="connsiteY97" fmla="*/ 1002812 h 1573123"/>
              <a:gd name="connsiteX98" fmla="*/ 569963 w 2766336"/>
              <a:gd name="connsiteY98" fmla="*/ 1019481 h 1573123"/>
              <a:gd name="connsiteX99" fmla="*/ 548534 w 2766336"/>
              <a:gd name="connsiteY99" fmla="*/ 1031387 h 1573123"/>
              <a:gd name="connsiteX100" fmla="*/ 524720 w 2766336"/>
              <a:gd name="connsiteY100" fmla="*/ 1002812 h 1573123"/>
              <a:gd name="connsiteX101" fmla="*/ 500907 w 2766336"/>
              <a:gd name="connsiteY101" fmla="*/ 971856 h 1573123"/>
              <a:gd name="connsiteX102" fmla="*/ 503288 w 2766336"/>
              <a:gd name="connsiteY102" fmla="*/ 933756 h 1573123"/>
              <a:gd name="connsiteX103" fmla="*/ 500907 w 2766336"/>
              <a:gd name="connsiteY103" fmla="*/ 914706 h 1573123"/>
              <a:gd name="connsiteX104" fmla="*/ 519957 w 2766336"/>
              <a:gd name="connsiteY104" fmla="*/ 881368 h 1573123"/>
              <a:gd name="connsiteX105" fmla="*/ 479477 w 2766336"/>
              <a:gd name="connsiteY105" fmla="*/ 890893 h 1573123"/>
              <a:gd name="connsiteX106" fmla="*/ 450901 w 2766336"/>
              <a:gd name="connsiteY106" fmla="*/ 952806 h 1573123"/>
              <a:gd name="connsiteX107" fmla="*/ 443757 w 2766336"/>
              <a:gd name="connsiteY107" fmla="*/ 976618 h 1573123"/>
              <a:gd name="connsiteX108" fmla="*/ 412801 w 2766336"/>
              <a:gd name="connsiteY108" fmla="*/ 993287 h 1573123"/>
              <a:gd name="connsiteX109" fmla="*/ 365176 w 2766336"/>
              <a:gd name="connsiteY109" fmla="*/ 990906 h 1573123"/>
              <a:gd name="connsiteX110" fmla="*/ 358032 w 2766336"/>
              <a:gd name="connsiteY110" fmla="*/ 1007575 h 1573123"/>
              <a:gd name="connsiteX111" fmla="*/ 358032 w 2766336"/>
              <a:gd name="connsiteY111" fmla="*/ 1055200 h 1573123"/>
              <a:gd name="connsiteX112" fmla="*/ 298501 w 2766336"/>
              <a:gd name="connsiteY112" fmla="*/ 1059962 h 1573123"/>
              <a:gd name="connsiteX113" fmla="*/ 236588 w 2766336"/>
              <a:gd name="connsiteY113" fmla="*/ 1093300 h 1573123"/>
              <a:gd name="connsiteX114" fmla="*/ 238970 w 2766336"/>
              <a:gd name="connsiteY114" fmla="*/ 1121875 h 1573123"/>
              <a:gd name="connsiteX115" fmla="*/ 186583 w 2766336"/>
              <a:gd name="connsiteY115" fmla="*/ 1109968 h 1573123"/>
              <a:gd name="connsiteX116" fmla="*/ 153245 w 2766336"/>
              <a:gd name="connsiteY116" fmla="*/ 1117112 h 1573123"/>
              <a:gd name="connsiteX117" fmla="*/ 108001 w 2766336"/>
              <a:gd name="connsiteY117" fmla="*/ 1098062 h 1573123"/>
              <a:gd name="connsiteX118" fmla="*/ 91333 w 2766336"/>
              <a:gd name="connsiteY118" fmla="*/ 1098062 h 1573123"/>
              <a:gd name="connsiteX119" fmla="*/ 7989 w 2766336"/>
              <a:gd name="connsiteY119" fmla="*/ 1121875 h 1573123"/>
              <a:gd name="connsiteX120" fmla="*/ 10371 w 2766336"/>
              <a:gd name="connsiteY120" fmla="*/ 1074250 h 1573123"/>
              <a:gd name="connsiteX121" fmla="*/ 11213 w 2766336"/>
              <a:gd name="connsiteY12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81995 w 2766336"/>
              <a:gd name="connsiteY45" fmla="*/ 1438581 h 1573123"/>
              <a:gd name="connsiteX46" fmla="*/ 1520082 w 2766336"/>
              <a:gd name="connsiteY46" fmla="*/ 1426675 h 1573123"/>
              <a:gd name="connsiteX47" fmla="*/ 1501032 w 2766336"/>
              <a:gd name="connsiteY47" fmla="*/ 1402862 h 1573123"/>
              <a:gd name="connsiteX48" fmla="*/ 1462934 w 2766336"/>
              <a:gd name="connsiteY48" fmla="*/ 1379050 h 1573123"/>
              <a:gd name="connsiteX49" fmla="*/ 1458170 w 2766336"/>
              <a:gd name="connsiteY49" fmla="*/ 1390956 h 1573123"/>
              <a:gd name="connsiteX50" fmla="*/ 1472459 w 2766336"/>
              <a:gd name="connsiteY50" fmla="*/ 1429056 h 1573123"/>
              <a:gd name="connsiteX51" fmla="*/ 1441501 w 2766336"/>
              <a:gd name="connsiteY51" fmla="*/ 1443343 h 1573123"/>
              <a:gd name="connsiteX52" fmla="*/ 1415309 w 2766336"/>
              <a:gd name="connsiteY52" fmla="*/ 1457630 h 1573123"/>
              <a:gd name="connsiteX53" fmla="*/ 1398638 w 2766336"/>
              <a:gd name="connsiteY53" fmla="*/ 1450487 h 1573123"/>
              <a:gd name="connsiteX54" fmla="*/ 1353395 w 2766336"/>
              <a:gd name="connsiteY54" fmla="*/ 1388575 h 1573123"/>
              <a:gd name="connsiteX55" fmla="*/ 1308153 w 2766336"/>
              <a:gd name="connsiteY55" fmla="*/ 1355237 h 1573123"/>
              <a:gd name="connsiteX56" fmla="*/ 1329584 w 2766336"/>
              <a:gd name="connsiteY56" fmla="*/ 1338568 h 1573123"/>
              <a:gd name="connsiteX57" fmla="*/ 1351015 w 2766336"/>
              <a:gd name="connsiteY57" fmla="*/ 1298087 h 1573123"/>
              <a:gd name="connsiteX58" fmla="*/ 1336726 w 2766336"/>
              <a:gd name="connsiteY58" fmla="*/ 1286181 h 1573123"/>
              <a:gd name="connsiteX59" fmla="*/ 1298628 w 2766336"/>
              <a:gd name="connsiteY59" fmla="*/ 1288562 h 1573123"/>
              <a:gd name="connsiteX60" fmla="*/ 1222428 w 2766336"/>
              <a:gd name="connsiteY60" fmla="*/ 1245700 h 1573123"/>
              <a:gd name="connsiteX61" fmla="*/ 1179563 w 2766336"/>
              <a:gd name="connsiteY61" fmla="*/ 1226650 h 1573123"/>
              <a:gd name="connsiteX62" fmla="*/ 1170040 w 2766336"/>
              <a:gd name="connsiteY62" fmla="*/ 1226650 h 1573123"/>
              <a:gd name="connsiteX63" fmla="*/ 1158134 w 2766336"/>
              <a:gd name="connsiteY63" fmla="*/ 1162356 h 1573123"/>
              <a:gd name="connsiteX64" fmla="*/ 1170040 w 2766336"/>
              <a:gd name="connsiteY64" fmla="*/ 1098062 h 1573123"/>
              <a:gd name="connsiteX65" fmla="*/ 1139084 w 2766336"/>
              <a:gd name="connsiteY65" fmla="*/ 1064725 h 1573123"/>
              <a:gd name="connsiteX66" fmla="*/ 1086697 w 2766336"/>
              <a:gd name="connsiteY66" fmla="*/ 1040912 h 1573123"/>
              <a:gd name="connsiteX67" fmla="*/ 1112890 w 2766336"/>
              <a:gd name="connsiteY67" fmla="*/ 1017100 h 1573123"/>
              <a:gd name="connsiteX68" fmla="*/ 1158134 w 2766336"/>
              <a:gd name="connsiteY68" fmla="*/ 1021862 h 1573123"/>
              <a:gd name="connsiteX69" fmla="*/ 1153372 w 2766336"/>
              <a:gd name="connsiteY69" fmla="*/ 974237 h 1573123"/>
              <a:gd name="connsiteX70" fmla="*/ 1124797 w 2766336"/>
              <a:gd name="connsiteY70" fmla="*/ 969475 h 1573123"/>
              <a:gd name="connsiteX71" fmla="*/ 1129559 w 2766336"/>
              <a:gd name="connsiteY71" fmla="*/ 921850 h 1573123"/>
              <a:gd name="connsiteX72" fmla="*/ 1098603 w 2766336"/>
              <a:gd name="connsiteY72" fmla="*/ 907562 h 1573123"/>
              <a:gd name="connsiteX73" fmla="*/ 1100984 w 2766336"/>
              <a:gd name="connsiteY73" fmla="*/ 871843 h 1573123"/>
              <a:gd name="connsiteX74" fmla="*/ 1053359 w 2766336"/>
              <a:gd name="connsiteY74" fmla="*/ 857556 h 1573123"/>
              <a:gd name="connsiteX75" fmla="*/ 1034309 w 2766336"/>
              <a:gd name="connsiteY75" fmla="*/ 878987 h 1573123"/>
              <a:gd name="connsiteX76" fmla="*/ 1005732 w 2766336"/>
              <a:gd name="connsiteY76" fmla="*/ 881368 h 1573123"/>
              <a:gd name="connsiteX77" fmla="*/ 955728 w 2766336"/>
              <a:gd name="connsiteY77" fmla="*/ 886131 h 1573123"/>
              <a:gd name="connsiteX78" fmla="*/ 924772 w 2766336"/>
              <a:gd name="connsiteY78" fmla="*/ 907562 h 1573123"/>
              <a:gd name="connsiteX79" fmla="*/ 924772 w 2766336"/>
              <a:gd name="connsiteY79" fmla="*/ 876606 h 1573123"/>
              <a:gd name="connsiteX80" fmla="*/ 884290 w 2766336"/>
              <a:gd name="connsiteY80" fmla="*/ 871843 h 1573123"/>
              <a:gd name="connsiteX81" fmla="*/ 891432 w 2766336"/>
              <a:gd name="connsiteY81" fmla="*/ 893275 h 1573123"/>
              <a:gd name="connsiteX82" fmla="*/ 886672 w 2766336"/>
              <a:gd name="connsiteY82" fmla="*/ 912325 h 1573123"/>
              <a:gd name="connsiteX83" fmla="*/ 800947 w 2766336"/>
              <a:gd name="connsiteY83" fmla="*/ 859936 h 1573123"/>
              <a:gd name="connsiteX84" fmla="*/ 779515 w 2766336"/>
              <a:gd name="connsiteY84" fmla="*/ 826600 h 1573123"/>
              <a:gd name="connsiteX85" fmla="*/ 791422 w 2766336"/>
              <a:gd name="connsiteY85" fmla="*/ 786117 h 1573123"/>
              <a:gd name="connsiteX86" fmla="*/ 760465 w 2766336"/>
              <a:gd name="connsiteY86" fmla="*/ 781356 h 1573123"/>
              <a:gd name="connsiteX87" fmla="*/ 712840 w 2766336"/>
              <a:gd name="connsiteY87" fmla="*/ 795643 h 1573123"/>
              <a:gd name="connsiteX88" fmla="*/ 703315 w 2766336"/>
              <a:gd name="connsiteY88" fmla="*/ 809931 h 1573123"/>
              <a:gd name="connsiteX89" fmla="*/ 679503 w 2766336"/>
              <a:gd name="connsiteY89" fmla="*/ 826600 h 1573123"/>
              <a:gd name="connsiteX90" fmla="*/ 672359 w 2766336"/>
              <a:gd name="connsiteY90" fmla="*/ 843268 h 1573123"/>
              <a:gd name="connsiteX91" fmla="*/ 631878 w 2766336"/>
              <a:gd name="connsiteY91" fmla="*/ 876606 h 1573123"/>
              <a:gd name="connsiteX92" fmla="*/ 634257 w 2766336"/>
              <a:gd name="connsiteY92" fmla="*/ 898037 h 1573123"/>
              <a:gd name="connsiteX93" fmla="*/ 648547 w 2766336"/>
              <a:gd name="connsiteY93" fmla="*/ 917087 h 1573123"/>
              <a:gd name="connsiteX94" fmla="*/ 572347 w 2766336"/>
              <a:gd name="connsiteY94" fmla="*/ 902800 h 1573123"/>
              <a:gd name="connsiteX95" fmla="*/ 539009 w 2766336"/>
              <a:gd name="connsiteY95" fmla="*/ 907562 h 1573123"/>
              <a:gd name="connsiteX96" fmla="*/ 586632 w 2766336"/>
              <a:gd name="connsiteY96" fmla="*/ 938518 h 1573123"/>
              <a:gd name="connsiteX97" fmla="*/ 610447 w 2766336"/>
              <a:gd name="connsiteY97" fmla="*/ 950425 h 1573123"/>
              <a:gd name="connsiteX98" fmla="*/ 636640 w 2766336"/>
              <a:gd name="connsiteY98" fmla="*/ 1002812 h 1573123"/>
              <a:gd name="connsiteX99" fmla="*/ 569963 w 2766336"/>
              <a:gd name="connsiteY99" fmla="*/ 1019481 h 1573123"/>
              <a:gd name="connsiteX100" fmla="*/ 548534 w 2766336"/>
              <a:gd name="connsiteY100" fmla="*/ 1031387 h 1573123"/>
              <a:gd name="connsiteX101" fmla="*/ 524720 w 2766336"/>
              <a:gd name="connsiteY101" fmla="*/ 1002812 h 1573123"/>
              <a:gd name="connsiteX102" fmla="*/ 500907 w 2766336"/>
              <a:gd name="connsiteY102" fmla="*/ 971856 h 1573123"/>
              <a:gd name="connsiteX103" fmla="*/ 503288 w 2766336"/>
              <a:gd name="connsiteY103" fmla="*/ 933756 h 1573123"/>
              <a:gd name="connsiteX104" fmla="*/ 500907 w 2766336"/>
              <a:gd name="connsiteY104" fmla="*/ 914706 h 1573123"/>
              <a:gd name="connsiteX105" fmla="*/ 519957 w 2766336"/>
              <a:gd name="connsiteY105" fmla="*/ 881368 h 1573123"/>
              <a:gd name="connsiteX106" fmla="*/ 479477 w 2766336"/>
              <a:gd name="connsiteY106" fmla="*/ 890893 h 1573123"/>
              <a:gd name="connsiteX107" fmla="*/ 450901 w 2766336"/>
              <a:gd name="connsiteY107" fmla="*/ 952806 h 1573123"/>
              <a:gd name="connsiteX108" fmla="*/ 443757 w 2766336"/>
              <a:gd name="connsiteY108" fmla="*/ 976618 h 1573123"/>
              <a:gd name="connsiteX109" fmla="*/ 412801 w 2766336"/>
              <a:gd name="connsiteY109" fmla="*/ 993287 h 1573123"/>
              <a:gd name="connsiteX110" fmla="*/ 365176 w 2766336"/>
              <a:gd name="connsiteY110" fmla="*/ 990906 h 1573123"/>
              <a:gd name="connsiteX111" fmla="*/ 358032 w 2766336"/>
              <a:gd name="connsiteY111" fmla="*/ 1007575 h 1573123"/>
              <a:gd name="connsiteX112" fmla="*/ 358032 w 2766336"/>
              <a:gd name="connsiteY112" fmla="*/ 1055200 h 1573123"/>
              <a:gd name="connsiteX113" fmla="*/ 298501 w 2766336"/>
              <a:gd name="connsiteY113" fmla="*/ 1059962 h 1573123"/>
              <a:gd name="connsiteX114" fmla="*/ 236588 w 2766336"/>
              <a:gd name="connsiteY114" fmla="*/ 1093300 h 1573123"/>
              <a:gd name="connsiteX115" fmla="*/ 238970 w 2766336"/>
              <a:gd name="connsiteY115" fmla="*/ 1121875 h 1573123"/>
              <a:gd name="connsiteX116" fmla="*/ 186583 w 2766336"/>
              <a:gd name="connsiteY116" fmla="*/ 1109968 h 1573123"/>
              <a:gd name="connsiteX117" fmla="*/ 153245 w 2766336"/>
              <a:gd name="connsiteY117" fmla="*/ 1117112 h 1573123"/>
              <a:gd name="connsiteX118" fmla="*/ 108001 w 2766336"/>
              <a:gd name="connsiteY118" fmla="*/ 1098062 h 1573123"/>
              <a:gd name="connsiteX119" fmla="*/ 91333 w 2766336"/>
              <a:gd name="connsiteY119" fmla="*/ 1098062 h 1573123"/>
              <a:gd name="connsiteX120" fmla="*/ 7989 w 2766336"/>
              <a:gd name="connsiteY120" fmla="*/ 1121875 h 1573123"/>
              <a:gd name="connsiteX121" fmla="*/ 10371 w 2766336"/>
              <a:gd name="connsiteY121" fmla="*/ 1074250 h 1573123"/>
              <a:gd name="connsiteX122" fmla="*/ 11213 w 2766336"/>
              <a:gd name="connsiteY122" fmla="*/ 1047319 h 1573123"/>
              <a:gd name="connsiteX0" fmla="*/ 11213 w 2766336"/>
              <a:gd name="connsiteY0" fmla="*/ 1047319 h 1573099"/>
              <a:gd name="connsiteX1" fmla="*/ 160390 w 2766336"/>
              <a:gd name="connsiteY1" fmla="*/ 836124 h 1573099"/>
              <a:gd name="connsiteX2" fmla="*/ 105622 w 2766336"/>
              <a:gd name="connsiteY2" fmla="*/ 657530 h 1573099"/>
              <a:gd name="connsiteX3" fmla="*/ 167534 w 2766336"/>
              <a:gd name="connsiteY3" fmla="*/ 590855 h 1573099"/>
              <a:gd name="connsiteX4" fmla="*/ 146103 w 2766336"/>
              <a:gd name="connsiteY4" fmla="*/ 224142 h 1573099"/>
              <a:gd name="connsiteX5" fmla="*/ 329459 w 2766336"/>
              <a:gd name="connsiteY5" fmla="*/ 364636 h 1573099"/>
              <a:gd name="connsiteX6" fmla="*/ 503290 w 2766336"/>
              <a:gd name="connsiteY6" fmla="*/ 250336 h 1573099"/>
              <a:gd name="connsiteX7" fmla="*/ 624734 w 2766336"/>
              <a:gd name="connsiteY7" fmla="*/ 495605 h 1573099"/>
              <a:gd name="connsiteX8" fmla="*/ 889053 w 2766336"/>
              <a:gd name="connsiteY8" fmla="*/ 562280 h 1573099"/>
              <a:gd name="connsiteX9" fmla="*/ 965254 w 2766336"/>
              <a:gd name="connsiteY9" fmla="*/ 426549 h 1573099"/>
              <a:gd name="connsiteX10" fmla="*/ 865240 w 2766336"/>
              <a:gd name="connsiteY10" fmla="*/ 417024 h 1573099"/>
              <a:gd name="connsiteX11" fmla="*/ 853334 w 2766336"/>
              <a:gd name="connsiteY11" fmla="*/ 357491 h 1573099"/>
              <a:gd name="connsiteX12" fmla="*/ 1186709 w 2766336"/>
              <a:gd name="connsiteY12" fmla="*/ 340823 h 1573099"/>
              <a:gd name="connsiteX13" fmla="*/ 1500699 w 2766336"/>
              <a:gd name="connsiteY13" fmla="*/ 250164 h 1573099"/>
              <a:gd name="connsiteX14" fmla="*/ 1641528 w 2766336"/>
              <a:gd name="connsiteY14" fmla="*/ 188423 h 1573099"/>
              <a:gd name="connsiteX15" fmla="*/ 1796309 w 2766336"/>
              <a:gd name="connsiteY15" fmla="*/ 183660 h 1573099"/>
              <a:gd name="connsiteX16" fmla="*/ 1867747 w 2766336"/>
              <a:gd name="connsiteY16" fmla="*/ 309866 h 1573099"/>
              <a:gd name="connsiteX17" fmla="*/ 2029672 w 2766336"/>
              <a:gd name="connsiteY17" fmla="*/ 271766 h 1573099"/>
              <a:gd name="connsiteX18" fmla="*/ 1934422 w 2766336"/>
              <a:gd name="connsiteY18" fmla="*/ 359873 h 1573099"/>
              <a:gd name="connsiteX19" fmla="*/ 2048722 w 2766336"/>
              <a:gd name="connsiteY19" fmla="*/ 331298 h 1573099"/>
              <a:gd name="connsiteX20" fmla="*/ 2143971 w 2766336"/>
              <a:gd name="connsiteY20" fmla="*/ 271766 h 1573099"/>
              <a:gd name="connsiteX21" fmla="*/ 2067772 w 2766336"/>
              <a:gd name="connsiteY21" fmla="*/ 264623 h 1573099"/>
              <a:gd name="connsiteX22" fmla="*/ 2067772 w 2766336"/>
              <a:gd name="connsiteY22" fmla="*/ 202710 h 1573099"/>
              <a:gd name="connsiteX23" fmla="*/ 2117777 w 2766336"/>
              <a:gd name="connsiteY23" fmla="*/ 202710 h 1573099"/>
              <a:gd name="connsiteX24" fmla="*/ 2224933 w 2766336"/>
              <a:gd name="connsiteY24" fmla="*/ 97935 h 1573099"/>
              <a:gd name="connsiteX25" fmla="*/ 2274939 w 2766336"/>
              <a:gd name="connsiteY25" fmla="*/ 305 h 1573099"/>
              <a:gd name="connsiteX26" fmla="*/ 2239221 w 2766336"/>
              <a:gd name="connsiteY26" fmla="*/ 114604 h 1573099"/>
              <a:gd name="connsiteX27" fmla="*/ 2165403 w 2766336"/>
              <a:gd name="connsiteY27" fmla="*/ 193186 h 1573099"/>
              <a:gd name="connsiteX28" fmla="*/ 2334472 w 2766336"/>
              <a:gd name="connsiteY28" fmla="*/ 257480 h 1573099"/>
              <a:gd name="connsiteX29" fmla="*/ 2736902 w 2766336"/>
              <a:gd name="connsiteY29" fmla="*/ 205092 h 1573099"/>
              <a:gd name="connsiteX30" fmla="*/ 2699673 w 2766336"/>
              <a:gd name="connsiteY30" fmla="*/ 559163 h 1573099"/>
              <a:gd name="connsiteX31" fmla="*/ 2632128 w 2766336"/>
              <a:gd name="connsiteY31" fmla="*/ 967092 h 1573099"/>
              <a:gd name="connsiteX32" fmla="*/ 2463059 w 2766336"/>
              <a:gd name="connsiteY32" fmla="*/ 869462 h 1573099"/>
              <a:gd name="connsiteX33" fmla="*/ 2298753 w 2766336"/>
              <a:gd name="connsiteY33" fmla="*/ 926612 h 1573099"/>
              <a:gd name="connsiteX34" fmla="*/ 2277322 w 2766336"/>
              <a:gd name="connsiteY34" fmla="*/ 1062342 h 1573099"/>
              <a:gd name="connsiteX35" fmla="*/ 2043959 w 2766336"/>
              <a:gd name="connsiteY35" fmla="*/ 1148067 h 1573099"/>
              <a:gd name="connsiteX36" fmla="*/ 2022528 w 2766336"/>
              <a:gd name="connsiteY36" fmla="*/ 1238556 h 1573099"/>
              <a:gd name="connsiteX37" fmla="*/ 1955853 w 2766336"/>
              <a:gd name="connsiteY37" fmla="*/ 1309993 h 1573099"/>
              <a:gd name="connsiteX38" fmla="*/ 2015384 w 2766336"/>
              <a:gd name="connsiteY38" fmla="*/ 1350474 h 1573099"/>
              <a:gd name="connsiteX39" fmla="*/ 1922515 w 2766336"/>
              <a:gd name="connsiteY39" fmla="*/ 1450487 h 1573099"/>
              <a:gd name="connsiteX40" fmla="*/ 1901084 w 2766336"/>
              <a:gd name="connsiteY40" fmla="*/ 1533831 h 1573099"/>
              <a:gd name="connsiteX41" fmla="*/ 1810262 w 2766336"/>
              <a:gd name="connsiteY41" fmla="*/ 1573012 h 1573099"/>
              <a:gd name="connsiteX42" fmla="*/ 1648672 w 2766336"/>
              <a:gd name="connsiteY42" fmla="*/ 1543356 h 1573099"/>
              <a:gd name="connsiteX43" fmla="*/ 1608188 w 2766336"/>
              <a:gd name="connsiteY43" fmla="*/ 1507637 h 1573099"/>
              <a:gd name="connsiteX44" fmla="*/ 1565328 w 2766336"/>
              <a:gd name="connsiteY44" fmla="*/ 1479061 h 1573099"/>
              <a:gd name="connsiteX45" fmla="*/ 1593901 w 2766336"/>
              <a:gd name="connsiteY45" fmla="*/ 1455250 h 1573099"/>
              <a:gd name="connsiteX46" fmla="*/ 1581995 w 2766336"/>
              <a:gd name="connsiteY46" fmla="*/ 1438581 h 1573099"/>
              <a:gd name="connsiteX47" fmla="*/ 1520082 w 2766336"/>
              <a:gd name="connsiteY47" fmla="*/ 1426675 h 1573099"/>
              <a:gd name="connsiteX48" fmla="*/ 1501032 w 2766336"/>
              <a:gd name="connsiteY48" fmla="*/ 1402862 h 1573099"/>
              <a:gd name="connsiteX49" fmla="*/ 1462934 w 2766336"/>
              <a:gd name="connsiteY49" fmla="*/ 1379050 h 1573099"/>
              <a:gd name="connsiteX50" fmla="*/ 1458170 w 2766336"/>
              <a:gd name="connsiteY50" fmla="*/ 1390956 h 1573099"/>
              <a:gd name="connsiteX51" fmla="*/ 1472459 w 2766336"/>
              <a:gd name="connsiteY51" fmla="*/ 1429056 h 1573099"/>
              <a:gd name="connsiteX52" fmla="*/ 1441501 w 2766336"/>
              <a:gd name="connsiteY52" fmla="*/ 1443343 h 1573099"/>
              <a:gd name="connsiteX53" fmla="*/ 1415309 w 2766336"/>
              <a:gd name="connsiteY53" fmla="*/ 1457630 h 1573099"/>
              <a:gd name="connsiteX54" fmla="*/ 1398638 w 2766336"/>
              <a:gd name="connsiteY54" fmla="*/ 1450487 h 1573099"/>
              <a:gd name="connsiteX55" fmla="*/ 1353395 w 2766336"/>
              <a:gd name="connsiteY55" fmla="*/ 1388575 h 1573099"/>
              <a:gd name="connsiteX56" fmla="*/ 1308153 w 2766336"/>
              <a:gd name="connsiteY56" fmla="*/ 1355237 h 1573099"/>
              <a:gd name="connsiteX57" fmla="*/ 1329584 w 2766336"/>
              <a:gd name="connsiteY57" fmla="*/ 1338568 h 1573099"/>
              <a:gd name="connsiteX58" fmla="*/ 1351015 w 2766336"/>
              <a:gd name="connsiteY58" fmla="*/ 1298087 h 1573099"/>
              <a:gd name="connsiteX59" fmla="*/ 1336726 w 2766336"/>
              <a:gd name="connsiteY59" fmla="*/ 1286181 h 1573099"/>
              <a:gd name="connsiteX60" fmla="*/ 1298628 w 2766336"/>
              <a:gd name="connsiteY60" fmla="*/ 1288562 h 1573099"/>
              <a:gd name="connsiteX61" fmla="*/ 1222428 w 2766336"/>
              <a:gd name="connsiteY61" fmla="*/ 1245700 h 1573099"/>
              <a:gd name="connsiteX62" fmla="*/ 1179563 w 2766336"/>
              <a:gd name="connsiteY62" fmla="*/ 1226650 h 1573099"/>
              <a:gd name="connsiteX63" fmla="*/ 1170040 w 2766336"/>
              <a:gd name="connsiteY63" fmla="*/ 1226650 h 1573099"/>
              <a:gd name="connsiteX64" fmla="*/ 1158134 w 2766336"/>
              <a:gd name="connsiteY64" fmla="*/ 1162356 h 1573099"/>
              <a:gd name="connsiteX65" fmla="*/ 1170040 w 2766336"/>
              <a:gd name="connsiteY65" fmla="*/ 1098062 h 1573099"/>
              <a:gd name="connsiteX66" fmla="*/ 1139084 w 2766336"/>
              <a:gd name="connsiteY66" fmla="*/ 1064725 h 1573099"/>
              <a:gd name="connsiteX67" fmla="*/ 1086697 w 2766336"/>
              <a:gd name="connsiteY67" fmla="*/ 1040912 h 1573099"/>
              <a:gd name="connsiteX68" fmla="*/ 1112890 w 2766336"/>
              <a:gd name="connsiteY68" fmla="*/ 1017100 h 1573099"/>
              <a:gd name="connsiteX69" fmla="*/ 1158134 w 2766336"/>
              <a:gd name="connsiteY69" fmla="*/ 1021862 h 1573099"/>
              <a:gd name="connsiteX70" fmla="*/ 1153372 w 2766336"/>
              <a:gd name="connsiteY70" fmla="*/ 974237 h 1573099"/>
              <a:gd name="connsiteX71" fmla="*/ 1124797 w 2766336"/>
              <a:gd name="connsiteY71" fmla="*/ 969475 h 1573099"/>
              <a:gd name="connsiteX72" fmla="*/ 1129559 w 2766336"/>
              <a:gd name="connsiteY72" fmla="*/ 921850 h 1573099"/>
              <a:gd name="connsiteX73" fmla="*/ 1098603 w 2766336"/>
              <a:gd name="connsiteY73" fmla="*/ 907562 h 1573099"/>
              <a:gd name="connsiteX74" fmla="*/ 1100984 w 2766336"/>
              <a:gd name="connsiteY74" fmla="*/ 871843 h 1573099"/>
              <a:gd name="connsiteX75" fmla="*/ 1053359 w 2766336"/>
              <a:gd name="connsiteY75" fmla="*/ 857556 h 1573099"/>
              <a:gd name="connsiteX76" fmla="*/ 1034309 w 2766336"/>
              <a:gd name="connsiteY76" fmla="*/ 878987 h 1573099"/>
              <a:gd name="connsiteX77" fmla="*/ 1005732 w 2766336"/>
              <a:gd name="connsiteY77" fmla="*/ 881368 h 1573099"/>
              <a:gd name="connsiteX78" fmla="*/ 955728 w 2766336"/>
              <a:gd name="connsiteY78" fmla="*/ 886131 h 1573099"/>
              <a:gd name="connsiteX79" fmla="*/ 924772 w 2766336"/>
              <a:gd name="connsiteY79" fmla="*/ 907562 h 1573099"/>
              <a:gd name="connsiteX80" fmla="*/ 924772 w 2766336"/>
              <a:gd name="connsiteY80" fmla="*/ 876606 h 1573099"/>
              <a:gd name="connsiteX81" fmla="*/ 884290 w 2766336"/>
              <a:gd name="connsiteY81" fmla="*/ 871843 h 1573099"/>
              <a:gd name="connsiteX82" fmla="*/ 891432 w 2766336"/>
              <a:gd name="connsiteY82" fmla="*/ 893275 h 1573099"/>
              <a:gd name="connsiteX83" fmla="*/ 886672 w 2766336"/>
              <a:gd name="connsiteY83" fmla="*/ 912325 h 1573099"/>
              <a:gd name="connsiteX84" fmla="*/ 800947 w 2766336"/>
              <a:gd name="connsiteY84" fmla="*/ 859936 h 1573099"/>
              <a:gd name="connsiteX85" fmla="*/ 779515 w 2766336"/>
              <a:gd name="connsiteY85" fmla="*/ 826600 h 1573099"/>
              <a:gd name="connsiteX86" fmla="*/ 791422 w 2766336"/>
              <a:gd name="connsiteY86" fmla="*/ 786117 h 1573099"/>
              <a:gd name="connsiteX87" fmla="*/ 760465 w 2766336"/>
              <a:gd name="connsiteY87" fmla="*/ 781356 h 1573099"/>
              <a:gd name="connsiteX88" fmla="*/ 712840 w 2766336"/>
              <a:gd name="connsiteY88" fmla="*/ 795643 h 1573099"/>
              <a:gd name="connsiteX89" fmla="*/ 703315 w 2766336"/>
              <a:gd name="connsiteY89" fmla="*/ 809931 h 1573099"/>
              <a:gd name="connsiteX90" fmla="*/ 679503 w 2766336"/>
              <a:gd name="connsiteY90" fmla="*/ 826600 h 1573099"/>
              <a:gd name="connsiteX91" fmla="*/ 672359 w 2766336"/>
              <a:gd name="connsiteY91" fmla="*/ 843268 h 1573099"/>
              <a:gd name="connsiteX92" fmla="*/ 631878 w 2766336"/>
              <a:gd name="connsiteY92" fmla="*/ 876606 h 1573099"/>
              <a:gd name="connsiteX93" fmla="*/ 634257 w 2766336"/>
              <a:gd name="connsiteY93" fmla="*/ 898037 h 1573099"/>
              <a:gd name="connsiteX94" fmla="*/ 648547 w 2766336"/>
              <a:gd name="connsiteY94" fmla="*/ 917087 h 1573099"/>
              <a:gd name="connsiteX95" fmla="*/ 572347 w 2766336"/>
              <a:gd name="connsiteY95" fmla="*/ 902800 h 1573099"/>
              <a:gd name="connsiteX96" fmla="*/ 539009 w 2766336"/>
              <a:gd name="connsiteY96" fmla="*/ 907562 h 1573099"/>
              <a:gd name="connsiteX97" fmla="*/ 586632 w 2766336"/>
              <a:gd name="connsiteY97" fmla="*/ 938518 h 1573099"/>
              <a:gd name="connsiteX98" fmla="*/ 610447 w 2766336"/>
              <a:gd name="connsiteY98" fmla="*/ 950425 h 1573099"/>
              <a:gd name="connsiteX99" fmla="*/ 636640 w 2766336"/>
              <a:gd name="connsiteY99" fmla="*/ 1002812 h 1573099"/>
              <a:gd name="connsiteX100" fmla="*/ 569963 w 2766336"/>
              <a:gd name="connsiteY100" fmla="*/ 1019481 h 1573099"/>
              <a:gd name="connsiteX101" fmla="*/ 548534 w 2766336"/>
              <a:gd name="connsiteY101" fmla="*/ 1031387 h 1573099"/>
              <a:gd name="connsiteX102" fmla="*/ 524720 w 2766336"/>
              <a:gd name="connsiteY102" fmla="*/ 1002812 h 1573099"/>
              <a:gd name="connsiteX103" fmla="*/ 500907 w 2766336"/>
              <a:gd name="connsiteY103" fmla="*/ 971856 h 1573099"/>
              <a:gd name="connsiteX104" fmla="*/ 503288 w 2766336"/>
              <a:gd name="connsiteY104" fmla="*/ 933756 h 1573099"/>
              <a:gd name="connsiteX105" fmla="*/ 500907 w 2766336"/>
              <a:gd name="connsiteY105" fmla="*/ 914706 h 1573099"/>
              <a:gd name="connsiteX106" fmla="*/ 519957 w 2766336"/>
              <a:gd name="connsiteY106" fmla="*/ 881368 h 1573099"/>
              <a:gd name="connsiteX107" fmla="*/ 479477 w 2766336"/>
              <a:gd name="connsiteY107" fmla="*/ 890893 h 1573099"/>
              <a:gd name="connsiteX108" fmla="*/ 450901 w 2766336"/>
              <a:gd name="connsiteY108" fmla="*/ 952806 h 1573099"/>
              <a:gd name="connsiteX109" fmla="*/ 443757 w 2766336"/>
              <a:gd name="connsiteY109" fmla="*/ 976618 h 1573099"/>
              <a:gd name="connsiteX110" fmla="*/ 412801 w 2766336"/>
              <a:gd name="connsiteY110" fmla="*/ 993287 h 1573099"/>
              <a:gd name="connsiteX111" fmla="*/ 365176 w 2766336"/>
              <a:gd name="connsiteY111" fmla="*/ 990906 h 1573099"/>
              <a:gd name="connsiteX112" fmla="*/ 358032 w 2766336"/>
              <a:gd name="connsiteY112" fmla="*/ 1007575 h 1573099"/>
              <a:gd name="connsiteX113" fmla="*/ 358032 w 2766336"/>
              <a:gd name="connsiteY113" fmla="*/ 1055200 h 1573099"/>
              <a:gd name="connsiteX114" fmla="*/ 298501 w 2766336"/>
              <a:gd name="connsiteY114" fmla="*/ 1059962 h 1573099"/>
              <a:gd name="connsiteX115" fmla="*/ 236588 w 2766336"/>
              <a:gd name="connsiteY115" fmla="*/ 1093300 h 1573099"/>
              <a:gd name="connsiteX116" fmla="*/ 238970 w 2766336"/>
              <a:gd name="connsiteY116" fmla="*/ 1121875 h 1573099"/>
              <a:gd name="connsiteX117" fmla="*/ 186583 w 2766336"/>
              <a:gd name="connsiteY117" fmla="*/ 1109968 h 1573099"/>
              <a:gd name="connsiteX118" fmla="*/ 153245 w 2766336"/>
              <a:gd name="connsiteY118" fmla="*/ 1117112 h 1573099"/>
              <a:gd name="connsiteX119" fmla="*/ 108001 w 2766336"/>
              <a:gd name="connsiteY119" fmla="*/ 1098062 h 1573099"/>
              <a:gd name="connsiteX120" fmla="*/ 91333 w 2766336"/>
              <a:gd name="connsiteY120" fmla="*/ 1098062 h 1573099"/>
              <a:gd name="connsiteX121" fmla="*/ 7989 w 2766336"/>
              <a:gd name="connsiteY121" fmla="*/ 1121875 h 1573099"/>
              <a:gd name="connsiteX122" fmla="*/ 10371 w 2766336"/>
              <a:gd name="connsiteY122" fmla="*/ 1074250 h 1573099"/>
              <a:gd name="connsiteX123" fmla="*/ 11213 w 2766336"/>
              <a:gd name="connsiteY123" fmla="*/ 1047319 h 1573099"/>
              <a:gd name="connsiteX0" fmla="*/ 11213 w 2766336"/>
              <a:gd name="connsiteY0" fmla="*/ 1047319 h 1576809"/>
              <a:gd name="connsiteX1" fmla="*/ 160390 w 2766336"/>
              <a:gd name="connsiteY1" fmla="*/ 836124 h 1576809"/>
              <a:gd name="connsiteX2" fmla="*/ 105622 w 2766336"/>
              <a:gd name="connsiteY2" fmla="*/ 657530 h 1576809"/>
              <a:gd name="connsiteX3" fmla="*/ 167534 w 2766336"/>
              <a:gd name="connsiteY3" fmla="*/ 590855 h 1576809"/>
              <a:gd name="connsiteX4" fmla="*/ 146103 w 2766336"/>
              <a:gd name="connsiteY4" fmla="*/ 224142 h 1576809"/>
              <a:gd name="connsiteX5" fmla="*/ 329459 w 2766336"/>
              <a:gd name="connsiteY5" fmla="*/ 364636 h 1576809"/>
              <a:gd name="connsiteX6" fmla="*/ 503290 w 2766336"/>
              <a:gd name="connsiteY6" fmla="*/ 250336 h 1576809"/>
              <a:gd name="connsiteX7" fmla="*/ 624734 w 2766336"/>
              <a:gd name="connsiteY7" fmla="*/ 495605 h 1576809"/>
              <a:gd name="connsiteX8" fmla="*/ 889053 w 2766336"/>
              <a:gd name="connsiteY8" fmla="*/ 562280 h 1576809"/>
              <a:gd name="connsiteX9" fmla="*/ 965254 w 2766336"/>
              <a:gd name="connsiteY9" fmla="*/ 426549 h 1576809"/>
              <a:gd name="connsiteX10" fmla="*/ 865240 w 2766336"/>
              <a:gd name="connsiteY10" fmla="*/ 417024 h 1576809"/>
              <a:gd name="connsiteX11" fmla="*/ 853334 w 2766336"/>
              <a:gd name="connsiteY11" fmla="*/ 357491 h 1576809"/>
              <a:gd name="connsiteX12" fmla="*/ 1186709 w 2766336"/>
              <a:gd name="connsiteY12" fmla="*/ 340823 h 1576809"/>
              <a:gd name="connsiteX13" fmla="*/ 1500699 w 2766336"/>
              <a:gd name="connsiteY13" fmla="*/ 250164 h 1576809"/>
              <a:gd name="connsiteX14" fmla="*/ 1641528 w 2766336"/>
              <a:gd name="connsiteY14" fmla="*/ 188423 h 1576809"/>
              <a:gd name="connsiteX15" fmla="*/ 1796309 w 2766336"/>
              <a:gd name="connsiteY15" fmla="*/ 183660 h 1576809"/>
              <a:gd name="connsiteX16" fmla="*/ 1867747 w 2766336"/>
              <a:gd name="connsiteY16" fmla="*/ 309866 h 1576809"/>
              <a:gd name="connsiteX17" fmla="*/ 2029672 w 2766336"/>
              <a:gd name="connsiteY17" fmla="*/ 271766 h 1576809"/>
              <a:gd name="connsiteX18" fmla="*/ 1934422 w 2766336"/>
              <a:gd name="connsiteY18" fmla="*/ 359873 h 1576809"/>
              <a:gd name="connsiteX19" fmla="*/ 2048722 w 2766336"/>
              <a:gd name="connsiteY19" fmla="*/ 331298 h 1576809"/>
              <a:gd name="connsiteX20" fmla="*/ 2143971 w 2766336"/>
              <a:gd name="connsiteY20" fmla="*/ 271766 h 1576809"/>
              <a:gd name="connsiteX21" fmla="*/ 2067772 w 2766336"/>
              <a:gd name="connsiteY21" fmla="*/ 264623 h 1576809"/>
              <a:gd name="connsiteX22" fmla="*/ 2067772 w 2766336"/>
              <a:gd name="connsiteY22" fmla="*/ 202710 h 1576809"/>
              <a:gd name="connsiteX23" fmla="*/ 2117777 w 2766336"/>
              <a:gd name="connsiteY23" fmla="*/ 202710 h 1576809"/>
              <a:gd name="connsiteX24" fmla="*/ 2224933 w 2766336"/>
              <a:gd name="connsiteY24" fmla="*/ 97935 h 1576809"/>
              <a:gd name="connsiteX25" fmla="*/ 2274939 w 2766336"/>
              <a:gd name="connsiteY25" fmla="*/ 305 h 1576809"/>
              <a:gd name="connsiteX26" fmla="*/ 2239221 w 2766336"/>
              <a:gd name="connsiteY26" fmla="*/ 114604 h 1576809"/>
              <a:gd name="connsiteX27" fmla="*/ 2165403 w 2766336"/>
              <a:gd name="connsiteY27" fmla="*/ 193186 h 1576809"/>
              <a:gd name="connsiteX28" fmla="*/ 2334472 w 2766336"/>
              <a:gd name="connsiteY28" fmla="*/ 257480 h 1576809"/>
              <a:gd name="connsiteX29" fmla="*/ 2736902 w 2766336"/>
              <a:gd name="connsiteY29" fmla="*/ 205092 h 1576809"/>
              <a:gd name="connsiteX30" fmla="*/ 2699673 w 2766336"/>
              <a:gd name="connsiteY30" fmla="*/ 559163 h 1576809"/>
              <a:gd name="connsiteX31" fmla="*/ 2632128 w 2766336"/>
              <a:gd name="connsiteY31" fmla="*/ 967092 h 1576809"/>
              <a:gd name="connsiteX32" fmla="*/ 2463059 w 2766336"/>
              <a:gd name="connsiteY32" fmla="*/ 869462 h 1576809"/>
              <a:gd name="connsiteX33" fmla="*/ 2298753 w 2766336"/>
              <a:gd name="connsiteY33" fmla="*/ 926612 h 1576809"/>
              <a:gd name="connsiteX34" fmla="*/ 2277322 w 2766336"/>
              <a:gd name="connsiteY34" fmla="*/ 1062342 h 1576809"/>
              <a:gd name="connsiteX35" fmla="*/ 2043959 w 2766336"/>
              <a:gd name="connsiteY35" fmla="*/ 1148067 h 1576809"/>
              <a:gd name="connsiteX36" fmla="*/ 2022528 w 2766336"/>
              <a:gd name="connsiteY36" fmla="*/ 1238556 h 1576809"/>
              <a:gd name="connsiteX37" fmla="*/ 1955853 w 2766336"/>
              <a:gd name="connsiteY37" fmla="*/ 1309993 h 1576809"/>
              <a:gd name="connsiteX38" fmla="*/ 2015384 w 2766336"/>
              <a:gd name="connsiteY38" fmla="*/ 1350474 h 1576809"/>
              <a:gd name="connsiteX39" fmla="*/ 1922515 w 2766336"/>
              <a:gd name="connsiteY39" fmla="*/ 1450487 h 1576809"/>
              <a:gd name="connsiteX40" fmla="*/ 1901084 w 2766336"/>
              <a:gd name="connsiteY40" fmla="*/ 1533831 h 1576809"/>
              <a:gd name="connsiteX41" fmla="*/ 1810262 w 2766336"/>
              <a:gd name="connsiteY41" fmla="*/ 1573012 h 1576809"/>
              <a:gd name="connsiteX42" fmla="*/ 1703438 w 2766336"/>
              <a:gd name="connsiteY42" fmla="*/ 1571931 h 1576809"/>
              <a:gd name="connsiteX43" fmla="*/ 1648672 w 2766336"/>
              <a:gd name="connsiteY43" fmla="*/ 1543356 h 1576809"/>
              <a:gd name="connsiteX44" fmla="*/ 1608188 w 2766336"/>
              <a:gd name="connsiteY44" fmla="*/ 1507637 h 1576809"/>
              <a:gd name="connsiteX45" fmla="*/ 1565328 w 2766336"/>
              <a:gd name="connsiteY45" fmla="*/ 1479061 h 1576809"/>
              <a:gd name="connsiteX46" fmla="*/ 1593901 w 2766336"/>
              <a:gd name="connsiteY46" fmla="*/ 1455250 h 1576809"/>
              <a:gd name="connsiteX47" fmla="*/ 1581995 w 2766336"/>
              <a:gd name="connsiteY47" fmla="*/ 1438581 h 1576809"/>
              <a:gd name="connsiteX48" fmla="*/ 1520082 w 2766336"/>
              <a:gd name="connsiteY48" fmla="*/ 1426675 h 1576809"/>
              <a:gd name="connsiteX49" fmla="*/ 1501032 w 2766336"/>
              <a:gd name="connsiteY49" fmla="*/ 1402862 h 1576809"/>
              <a:gd name="connsiteX50" fmla="*/ 1462934 w 2766336"/>
              <a:gd name="connsiteY50" fmla="*/ 1379050 h 1576809"/>
              <a:gd name="connsiteX51" fmla="*/ 1458170 w 2766336"/>
              <a:gd name="connsiteY51" fmla="*/ 1390956 h 1576809"/>
              <a:gd name="connsiteX52" fmla="*/ 1472459 w 2766336"/>
              <a:gd name="connsiteY52" fmla="*/ 1429056 h 1576809"/>
              <a:gd name="connsiteX53" fmla="*/ 1441501 w 2766336"/>
              <a:gd name="connsiteY53" fmla="*/ 1443343 h 1576809"/>
              <a:gd name="connsiteX54" fmla="*/ 1415309 w 2766336"/>
              <a:gd name="connsiteY54" fmla="*/ 1457630 h 1576809"/>
              <a:gd name="connsiteX55" fmla="*/ 1398638 w 2766336"/>
              <a:gd name="connsiteY55" fmla="*/ 1450487 h 1576809"/>
              <a:gd name="connsiteX56" fmla="*/ 1353395 w 2766336"/>
              <a:gd name="connsiteY56" fmla="*/ 1388575 h 1576809"/>
              <a:gd name="connsiteX57" fmla="*/ 1308153 w 2766336"/>
              <a:gd name="connsiteY57" fmla="*/ 1355237 h 1576809"/>
              <a:gd name="connsiteX58" fmla="*/ 1329584 w 2766336"/>
              <a:gd name="connsiteY58" fmla="*/ 1338568 h 1576809"/>
              <a:gd name="connsiteX59" fmla="*/ 1351015 w 2766336"/>
              <a:gd name="connsiteY59" fmla="*/ 1298087 h 1576809"/>
              <a:gd name="connsiteX60" fmla="*/ 1336726 w 2766336"/>
              <a:gd name="connsiteY60" fmla="*/ 1286181 h 1576809"/>
              <a:gd name="connsiteX61" fmla="*/ 1298628 w 2766336"/>
              <a:gd name="connsiteY61" fmla="*/ 1288562 h 1576809"/>
              <a:gd name="connsiteX62" fmla="*/ 1222428 w 2766336"/>
              <a:gd name="connsiteY62" fmla="*/ 1245700 h 1576809"/>
              <a:gd name="connsiteX63" fmla="*/ 1179563 w 2766336"/>
              <a:gd name="connsiteY63" fmla="*/ 1226650 h 1576809"/>
              <a:gd name="connsiteX64" fmla="*/ 1170040 w 2766336"/>
              <a:gd name="connsiteY64" fmla="*/ 1226650 h 1576809"/>
              <a:gd name="connsiteX65" fmla="*/ 1158134 w 2766336"/>
              <a:gd name="connsiteY65" fmla="*/ 1162356 h 1576809"/>
              <a:gd name="connsiteX66" fmla="*/ 1170040 w 2766336"/>
              <a:gd name="connsiteY66" fmla="*/ 1098062 h 1576809"/>
              <a:gd name="connsiteX67" fmla="*/ 1139084 w 2766336"/>
              <a:gd name="connsiteY67" fmla="*/ 1064725 h 1576809"/>
              <a:gd name="connsiteX68" fmla="*/ 1086697 w 2766336"/>
              <a:gd name="connsiteY68" fmla="*/ 1040912 h 1576809"/>
              <a:gd name="connsiteX69" fmla="*/ 1112890 w 2766336"/>
              <a:gd name="connsiteY69" fmla="*/ 1017100 h 1576809"/>
              <a:gd name="connsiteX70" fmla="*/ 1158134 w 2766336"/>
              <a:gd name="connsiteY70" fmla="*/ 1021862 h 1576809"/>
              <a:gd name="connsiteX71" fmla="*/ 1153372 w 2766336"/>
              <a:gd name="connsiteY71" fmla="*/ 974237 h 1576809"/>
              <a:gd name="connsiteX72" fmla="*/ 1124797 w 2766336"/>
              <a:gd name="connsiteY72" fmla="*/ 969475 h 1576809"/>
              <a:gd name="connsiteX73" fmla="*/ 1129559 w 2766336"/>
              <a:gd name="connsiteY73" fmla="*/ 921850 h 1576809"/>
              <a:gd name="connsiteX74" fmla="*/ 1098603 w 2766336"/>
              <a:gd name="connsiteY74" fmla="*/ 907562 h 1576809"/>
              <a:gd name="connsiteX75" fmla="*/ 1100984 w 2766336"/>
              <a:gd name="connsiteY75" fmla="*/ 871843 h 1576809"/>
              <a:gd name="connsiteX76" fmla="*/ 1053359 w 2766336"/>
              <a:gd name="connsiteY76" fmla="*/ 857556 h 1576809"/>
              <a:gd name="connsiteX77" fmla="*/ 1034309 w 2766336"/>
              <a:gd name="connsiteY77" fmla="*/ 878987 h 1576809"/>
              <a:gd name="connsiteX78" fmla="*/ 1005732 w 2766336"/>
              <a:gd name="connsiteY78" fmla="*/ 881368 h 1576809"/>
              <a:gd name="connsiteX79" fmla="*/ 955728 w 2766336"/>
              <a:gd name="connsiteY79" fmla="*/ 886131 h 1576809"/>
              <a:gd name="connsiteX80" fmla="*/ 924772 w 2766336"/>
              <a:gd name="connsiteY80" fmla="*/ 907562 h 1576809"/>
              <a:gd name="connsiteX81" fmla="*/ 924772 w 2766336"/>
              <a:gd name="connsiteY81" fmla="*/ 876606 h 1576809"/>
              <a:gd name="connsiteX82" fmla="*/ 884290 w 2766336"/>
              <a:gd name="connsiteY82" fmla="*/ 871843 h 1576809"/>
              <a:gd name="connsiteX83" fmla="*/ 891432 w 2766336"/>
              <a:gd name="connsiteY83" fmla="*/ 893275 h 1576809"/>
              <a:gd name="connsiteX84" fmla="*/ 886672 w 2766336"/>
              <a:gd name="connsiteY84" fmla="*/ 912325 h 1576809"/>
              <a:gd name="connsiteX85" fmla="*/ 800947 w 2766336"/>
              <a:gd name="connsiteY85" fmla="*/ 859936 h 1576809"/>
              <a:gd name="connsiteX86" fmla="*/ 779515 w 2766336"/>
              <a:gd name="connsiteY86" fmla="*/ 826600 h 1576809"/>
              <a:gd name="connsiteX87" fmla="*/ 791422 w 2766336"/>
              <a:gd name="connsiteY87" fmla="*/ 786117 h 1576809"/>
              <a:gd name="connsiteX88" fmla="*/ 760465 w 2766336"/>
              <a:gd name="connsiteY88" fmla="*/ 781356 h 1576809"/>
              <a:gd name="connsiteX89" fmla="*/ 712840 w 2766336"/>
              <a:gd name="connsiteY89" fmla="*/ 795643 h 1576809"/>
              <a:gd name="connsiteX90" fmla="*/ 703315 w 2766336"/>
              <a:gd name="connsiteY90" fmla="*/ 809931 h 1576809"/>
              <a:gd name="connsiteX91" fmla="*/ 679503 w 2766336"/>
              <a:gd name="connsiteY91" fmla="*/ 826600 h 1576809"/>
              <a:gd name="connsiteX92" fmla="*/ 672359 w 2766336"/>
              <a:gd name="connsiteY92" fmla="*/ 843268 h 1576809"/>
              <a:gd name="connsiteX93" fmla="*/ 631878 w 2766336"/>
              <a:gd name="connsiteY93" fmla="*/ 876606 h 1576809"/>
              <a:gd name="connsiteX94" fmla="*/ 634257 w 2766336"/>
              <a:gd name="connsiteY94" fmla="*/ 898037 h 1576809"/>
              <a:gd name="connsiteX95" fmla="*/ 648547 w 2766336"/>
              <a:gd name="connsiteY95" fmla="*/ 917087 h 1576809"/>
              <a:gd name="connsiteX96" fmla="*/ 572347 w 2766336"/>
              <a:gd name="connsiteY96" fmla="*/ 902800 h 1576809"/>
              <a:gd name="connsiteX97" fmla="*/ 539009 w 2766336"/>
              <a:gd name="connsiteY97" fmla="*/ 907562 h 1576809"/>
              <a:gd name="connsiteX98" fmla="*/ 586632 w 2766336"/>
              <a:gd name="connsiteY98" fmla="*/ 938518 h 1576809"/>
              <a:gd name="connsiteX99" fmla="*/ 610447 w 2766336"/>
              <a:gd name="connsiteY99" fmla="*/ 950425 h 1576809"/>
              <a:gd name="connsiteX100" fmla="*/ 636640 w 2766336"/>
              <a:gd name="connsiteY100" fmla="*/ 1002812 h 1576809"/>
              <a:gd name="connsiteX101" fmla="*/ 569963 w 2766336"/>
              <a:gd name="connsiteY101" fmla="*/ 1019481 h 1576809"/>
              <a:gd name="connsiteX102" fmla="*/ 548534 w 2766336"/>
              <a:gd name="connsiteY102" fmla="*/ 1031387 h 1576809"/>
              <a:gd name="connsiteX103" fmla="*/ 524720 w 2766336"/>
              <a:gd name="connsiteY103" fmla="*/ 1002812 h 1576809"/>
              <a:gd name="connsiteX104" fmla="*/ 500907 w 2766336"/>
              <a:gd name="connsiteY104" fmla="*/ 971856 h 1576809"/>
              <a:gd name="connsiteX105" fmla="*/ 503288 w 2766336"/>
              <a:gd name="connsiteY105" fmla="*/ 933756 h 1576809"/>
              <a:gd name="connsiteX106" fmla="*/ 500907 w 2766336"/>
              <a:gd name="connsiteY106" fmla="*/ 914706 h 1576809"/>
              <a:gd name="connsiteX107" fmla="*/ 519957 w 2766336"/>
              <a:gd name="connsiteY107" fmla="*/ 881368 h 1576809"/>
              <a:gd name="connsiteX108" fmla="*/ 479477 w 2766336"/>
              <a:gd name="connsiteY108" fmla="*/ 890893 h 1576809"/>
              <a:gd name="connsiteX109" fmla="*/ 450901 w 2766336"/>
              <a:gd name="connsiteY109" fmla="*/ 952806 h 1576809"/>
              <a:gd name="connsiteX110" fmla="*/ 443757 w 2766336"/>
              <a:gd name="connsiteY110" fmla="*/ 976618 h 1576809"/>
              <a:gd name="connsiteX111" fmla="*/ 412801 w 2766336"/>
              <a:gd name="connsiteY111" fmla="*/ 993287 h 1576809"/>
              <a:gd name="connsiteX112" fmla="*/ 365176 w 2766336"/>
              <a:gd name="connsiteY112" fmla="*/ 990906 h 1576809"/>
              <a:gd name="connsiteX113" fmla="*/ 358032 w 2766336"/>
              <a:gd name="connsiteY113" fmla="*/ 1007575 h 1576809"/>
              <a:gd name="connsiteX114" fmla="*/ 358032 w 2766336"/>
              <a:gd name="connsiteY114" fmla="*/ 1055200 h 1576809"/>
              <a:gd name="connsiteX115" fmla="*/ 298501 w 2766336"/>
              <a:gd name="connsiteY115" fmla="*/ 1059962 h 1576809"/>
              <a:gd name="connsiteX116" fmla="*/ 236588 w 2766336"/>
              <a:gd name="connsiteY116" fmla="*/ 1093300 h 1576809"/>
              <a:gd name="connsiteX117" fmla="*/ 238970 w 2766336"/>
              <a:gd name="connsiteY117" fmla="*/ 1121875 h 1576809"/>
              <a:gd name="connsiteX118" fmla="*/ 186583 w 2766336"/>
              <a:gd name="connsiteY118" fmla="*/ 1109968 h 1576809"/>
              <a:gd name="connsiteX119" fmla="*/ 153245 w 2766336"/>
              <a:gd name="connsiteY119" fmla="*/ 1117112 h 1576809"/>
              <a:gd name="connsiteX120" fmla="*/ 108001 w 2766336"/>
              <a:gd name="connsiteY120" fmla="*/ 1098062 h 1576809"/>
              <a:gd name="connsiteX121" fmla="*/ 91333 w 2766336"/>
              <a:gd name="connsiteY121" fmla="*/ 1098062 h 1576809"/>
              <a:gd name="connsiteX122" fmla="*/ 7989 w 2766336"/>
              <a:gd name="connsiteY122" fmla="*/ 1121875 h 1576809"/>
              <a:gd name="connsiteX123" fmla="*/ 10371 w 2766336"/>
              <a:gd name="connsiteY123" fmla="*/ 1074250 h 1576809"/>
              <a:gd name="connsiteX124" fmla="*/ 11213 w 2766336"/>
              <a:gd name="connsiteY124" fmla="*/ 1047319 h 1576809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186709 w 2766336"/>
              <a:gd name="connsiteY12" fmla="*/ 340823 h 1573553"/>
              <a:gd name="connsiteX13" fmla="*/ 1500699 w 2766336"/>
              <a:gd name="connsiteY13" fmla="*/ 250164 h 1573553"/>
              <a:gd name="connsiteX14" fmla="*/ 1641528 w 2766336"/>
              <a:gd name="connsiteY14" fmla="*/ 188423 h 1573553"/>
              <a:gd name="connsiteX15" fmla="*/ 1796309 w 2766336"/>
              <a:gd name="connsiteY15" fmla="*/ 183660 h 1573553"/>
              <a:gd name="connsiteX16" fmla="*/ 1867747 w 2766336"/>
              <a:gd name="connsiteY16" fmla="*/ 309866 h 1573553"/>
              <a:gd name="connsiteX17" fmla="*/ 2029672 w 2766336"/>
              <a:gd name="connsiteY17" fmla="*/ 271766 h 1573553"/>
              <a:gd name="connsiteX18" fmla="*/ 1934422 w 2766336"/>
              <a:gd name="connsiteY18" fmla="*/ 359873 h 1573553"/>
              <a:gd name="connsiteX19" fmla="*/ 2048722 w 2766336"/>
              <a:gd name="connsiteY19" fmla="*/ 331298 h 1573553"/>
              <a:gd name="connsiteX20" fmla="*/ 2143971 w 2766336"/>
              <a:gd name="connsiteY20" fmla="*/ 271766 h 1573553"/>
              <a:gd name="connsiteX21" fmla="*/ 2067772 w 2766336"/>
              <a:gd name="connsiteY21" fmla="*/ 264623 h 1573553"/>
              <a:gd name="connsiteX22" fmla="*/ 2067772 w 2766336"/>
              <a:gd name="connsiteY22" fmla="*/ 202710 h 1573553"/>
              <a:gd name="connsiteX23" fmla="*/ 2117777 w 2766336"/>
              <a:gd name="connsiteY23" fmla="*/ 202710 h 1573553"/>
              <a:gd name="connsiteX24" fmla="*/ 2224933 w 2766336"/>
              <a:gd name="connsiteY24" fmla="*/ 97935 h 1573553"/>
              <a:gd name="connsiteX25" fmla="*/ 2274939 w 2766336"/>
              <a:gd name="connsiteY25" fmla="*/ 305 h 1573553"/>
              <a:gd name="connsiteX26" fmla="*/ 2239221 w 2766336"/>
              <a:gd name="connsiteY26" fmla="*/ 114604 h 1573553"/>
              <a:gd name="connsiteX27" fmla="*/ 2165403 w 2766336"/>
              <a:gd name="connsiteY27" fmla="*/ 193186 h 1573553"/>
              <a:gd name="connsiteX28" fmla="*/ 2334472 w 2766336"/>
              <a:gd name="connsiteY28" fmla="*/ 257480 h 1573553"/>
              <a:gd name="connsiteX29" fmla="*/ 2736902 w 2766336"/>
              <a:gd name="connsiteY29" fmla="*/ 205092 h 1573553"/>
              <a:gd name="connsiteX30" fmla="*/ 2699673 w 2766336"/>
              <a:gd name="connsiteY30" fmla="*/ 559163 h 1573553"/>
              <a:gd name="connsiteX31" fmla="*/ 2632128 w 2766336"/>
              <a:gd name="connsiteY31" fmla="*/ 967092 h 1573553"/>
              <a:gd name="connsiteX32" fmla="*/ 2463059 w 2766336"/>
              <a:gd name="connsiteY32" fmla="*/ 869462 h 1573553"/>
              <a:gd name="connsiteX33" fmla="*/ 2298753 w 2766336"/>
              <a:gd name="connsiteY33" fmla="*/ 926612 h 1573553"/>
              <a:gd name="connsiteX34" fmla="*/ 2277322 w 2766336"/>
              <a:gd name="connsiteY34" fmla="*/ 1062342 h 1573553"/>
              <a:gd name="connsiteX35" fmla="*/ 2043959 w 2766336"/>
              <a:gd name="connsiteY35" fmla="*/ 1148067 h 1573553"/>
              <a:gd name="connsiteX36" fmla="*/ 2022528 w 2766336"/>
              <a:gd name="connsiteY36" fmla="*/ 1238556 h 1573553"/>
              <a:gd name="connsiteX37" fmla="*/ 1955853 w 2766336"/>
              <a:gd name="connsiteY37" fmla="*/ 1309993 h 1573553"/>
              <a:gd name="connsiteX38" fmla="*/ 2015384 w 2766336"/>
              <a:gd name="connsiteY38" fmla="*/ 1350474 h 1573553"/>
              <a:gd name="connsiteX39" fmla="*/ 1922515 w 2766336"/>
              <a:gd name="connsiteY39" fmla="*/ 1450487 h 1573553"/>
              <a:gd name="connsiteX40" fmla="*/ 1901084 w 2766336"/>
              <a:gd name="connsiteY40" fmla="*/ 1533831 h 1573553"/>
              <a:gd name="connsiteX41" fmla="*/ 1810262 w 2766336"/>
              <a:gd name="connsiteY41" fmla="*/ 1573012 h 1573553"/>
              <a:gd name="connsiteX42" fmla="*/ 1729632 w 2766336"/>
              <a:gd name="connsiteY42" fmla="*/ 1557643 h 1573553"/>
              <a:gd name="connsiteX43" fmla="*/ 1703438 w 2766336"/>
              <a:gd name="connsiteY43" fmla="*/ 1571931 h 1573553"/>
              <a:gd name="connsiteX44" fmla="*/ 1648672 w 2766336"/>
              <a:gd name="connsiteY44" fmla="*/ 1543356 h 1573553"/>
              <a:gd name="connsiteX45" fmla="*/ 1608188 w 2766336"/>
              <a:gd name="connsiteY45" fmla="*/ 1507637 h 1573553"/>
              <a:gd name="connsiteX46" fmla="*/ 1565328 w 2766336"/>
              <a:gd name="connsiteY46" fmla="*/ 1479061 h 1573553"/>
              <a:gd name="connsiteX47" fmla="*/ 1593901 w 2766336"/>
              <a:gd name="connsiteY47" fmla="*/ 1455250 h 1573553"/>
              <a:gd name="connsiteX48" fmla="*/ 1581995 w 2766336"/>
              <a:gd name="connsiteY48" fmla="*/ 1438581 h 1573553"/>
              <a:gd name="connsiteX49" fmla="*/ 1520082 w 2766336"/>
              <a:gd name="connsiteY49" fmla="*/ 1426675 h 1573553"/>
              <a:gd name="connsiteX50" fmla="*/ 1501032 w 2766336"/>
              <a:gd name="connsiteY50" fmla="*/ 1402862 h 1573553"/>
              <a:gd name="connsiteX51" fmla="*/ 1462934 w 2766336"/>
              <a:gd name="connsiteY51" fmla="*/ 1379050 h 1573553"/>
              <a:gd name="connsiteX52" fmla="*/ 1458170 w 2766336"/>
              <a:gd name="connsiteY52" fmla="*/ 1390956 h 1573553"/>
              <a:gd name="connsiteX53" fmla="*/ 1472459 w 2766336"/>
              <a:gd name="connsiteY53" fmla="*/ 1429056 h 1573553"/>
              <a:gd name="connsiteX54" fmla="*/ 1441501 w 2766336"/>
              <a:gd name="connsiteY54" fmla="*/ 1443343 h 1573553"/>
              <a:gd name="connsiteX55" fmla="*/ 1415309 w 2766336"/>
              <a:gd name="connsiteY55" fmla="*/ 1457630 h 1573553"/>
              <a:gd name="connsiteX56" fmla="*/ 1398638 w 2766336"/>
              <a:gd name="connsiteY56" fmla="*/ 1450487 h 1573553"/>
              <a:gd name="connsiteX57" fmla="*/ 1353395 w 2766336"/>
              <a:gd name="connsiteY57" fmla="*/ 1388575 h 1573553"/>
              <a:gd name="connsiteX58" fmla="*/ 1308153 w 2766336"/>
              <a:gd name="connsiteY58" fmla="*/ 1355237 h 1573553"/>
              <a:gd name="connsiteX59" fmla="*/ 1329584 w 2766336"/>
              <a:gd name="connsiteY59" fmla="*/ 1338568 h 1573553"/>
              <a:gd name="connsiteX60" fmla="*/ 1351015 w 2766336"/>
              <a:gd name="connsiteY60" fmla="*/ 1298087 h 1573553"/>
              <a:gd name="connsiteX61" fmla="*/ 1336726 w 2766336"/>
              <a:gd name="connsiteY61" fmla="*/ 1286181 h 1573553"/>
              <a:gd name="connsiteX62" fmla="*/ 1298628 w 2766336"/>
              <a:gd name="connsiteY62" fmla="*/ 1288562 h 1573553"/>
              <a:gd name="connsiteX63" fmla="*/ 1222428 w 2766336"/>
              <a:gd name="connsiteY63" fmla="*/ 1245700 h 1573553"/>
              <a:gd name="connsiteX64" fmla="*/ 1179563 w 2766336"/>
              <a:gd name="connsiteY64" fmla="*/ 1226650 h 1573553"/>
              <a:gd name="connsiteX65" fmla="*/ 1170040 w 2766336"/>
              <a:gd name="connsiteY65" fmla="*/ 1226650 h 1573553"/>
              <a:gd name="connsiteX66" fmla="*/ 1158134 w 2766336"/>
              <a:gd name="connsiteY66" fmla="*/ 1162356 h 1573553"/>
              <a:gd name="connsiteX67" fmla="*/ 1170040 w 2766336"/>
              <a:gd name="connsiteY67" fmla="*/ 1098062 h 1573553"/>
              <a:gd name="connsiteX68" fmla="*/ 1139084 w 2766336"/>
              <a:gd name="connsiteY68" fmla="*/ 1064725 h 1573553"/>
              <a:gd name="connsiteX69" fmla="*/ 1086697 w 2766336"/>
              <a:gd name="connsiteY69" fmla="*/ 1040912 h 1573553"/>
              <a:gd name="connsiteX70" fmla="*/ 1112890 w 2766336"/>
              <a:gd name="connsiteY70" fmla="*/ 1017100 h 1573553"/>
              <a:gd name="connsiteX71" fmla="*/ 1158134 w 2766336"/>
              <a:gd name="connsiteY71" fmla="*/ 1021862 h 1573553"/>
              <a:gd name="connsiteX72" fmla="*/ 1153372 w 2766336"/>
              <a:gd name="connsiteY72" fmla="*/ 974237 h 1573553"/>
              <a:gd name="connsiteX73" fmla="*/ 1124797 w 2766336"/>
              <a:gd name="connsiteY73" fmla="*/ 969475 h 1573553"/>
              <a:gd name="connsiteX74" fmla="*/ 1129559 w 2766336"/>
              <a:gd name="connsiteY74" fmla="*/ 921850 h 1573553"/>
              <a:gd name="connsiteX75" fmla="*/ 1098603 w 2766336"/>
              <a:gd name="connsiteY75" fmla="*/ 907562 h 1573553"/>
              <a:gd name="connsiteX76" fmla="*/ 1100984 w 2766336"/>
              <a:gd name="connsiteY76" fmla="*/ 871843 h 1573553"/>
              <a:gd name="connsiteX77" fmla="*/ 1053359 w 2766336"/>
              <a:gd name="connsiteY77" fmla="*/ 857556 h 1573553"/>
              <a:gd name="connsiteX78" fmla="*/ 1034309 w 2766336"/>
              <a:gd name="connsiteY78" fmla="*/ 878987 h 1573553"/>
              <a:gd name="connsiteX79" fmla="*/ 1005732 w 2766336"/>
              <a:gd name="connsiteY79" fmla="*/ 881368 h 1573553"/>
              <a:gd name="connsiteX80" fmla="*/ 955728 w 2766336"/>
              <a:gd name="connsiteY80" fmla="*/ 886131 h 1573553"/>
              <a:gd name="connsiteX81" fmla="*/ 924772 w 2766336"/>
              <a:gd name="connsiteY81" fmla="*/ 907562 h 1573553"/>
              <a:gd name="connsiteX82" fmla="*/ 924772 w 2766336"/>
              <a:gd name="connsiteY82" fmla="*/ 876606 h 1573553"/>
              <a:gd name="connsiteX83" fmla="*/ 884290 w 2766336"/>
              <a:gd name="connsiteY83" fmla="*/ 871843 h 1573553"/>
              <a:gd name="connsiteX84" fmla="*/ 891432 w 2766336"/>
              <a:gd name="connsiteY84" fmla="*/ 893275 h 1573553"/>
              <a:gd name="connsiteX85" fmla="*/ 886672 w 2766336"/>
              <a:gd name="connsiteY85" fmla="*/ 912325 h 1573553"/>
              <a:gd name="connsiteX86" fmla="*/ 800947 w 2766336"/>
              <a:gd name="connsiteY86" fmla="*/ 859936 h 1573553"/>
              <a:gd name="connsiteX87" fmla="*/ 779515 w 2766336"/>
              <a:gd name="connsiteY87" fmla="*/ 826600 h 1573553"/>
              <a:gd name="connsiteX88" fmla="*/ 791422 w 2766336"/>
              <a:gd name="connsiteY88" fmla="*/ 786117 h 1573553"/>
              <a:gd name="connsiteX89" fmla="*/ 760465 w 2766336"/>
              <a:gd name="connsiteY89" fmla="*/ 781356 h 1573553"/>
              <a:gd name="connsiteX90" fmla="*/ 712840 w 2766336"/>
              <a:gd name="connsiteY90" fmla="*/ 795643 h 1573553"/>
              <a:gd name="connsiteX91" fmla="*/ 703315 w 2766336"/>
              <a:gd name="connsiteY91" fmla="*/ 809931 h 1573553"/>
              <a:gd name="connsiteX92" fmla="*/ 679503 w 2766336"/>
              <a:gd name="connsiteY92" fmla="*/ 826600 h 1573553"/>
              <a:gd name="connsiteX93" fmla="*/ 672359 w 2766336"/>
              <a:gd name="connsiteY93" fmla="*/ 843268 h 1573553"/>
              <a:gd name="connsiteX94" fmla="*/ 631878 w 2766336"/>
              <a:gd name="connsiteY94" fmla="*/ 876606 h 1573553"/>
              <a:gd name="connsiteX95" fmla="*/ 634257 w 2766336"/>
              <a:gd name="connsiteY95" fmla="*/ 898037 h 1573553"/>
              <a:gd name="connsiteX96" fmla="*/ 648547 w 2766336"/>
              <a:gd name="connsiteY96" fmla="*/ 917087 h 1573553"/>
              <a:gd name="connsiteX97" fmla="*/ 572347 w 2766336"/>
              <a:gd name="connsiteY97" fmla="*/ 902800 h 1573553"/>
              <a:gd name="connsiteX98" fmla="*/ 539009 w 2766336"/>
              <a:gd name="connsiteY98" fmla="*/ 907562 h 1573553"/>
              <a:gd name="connsiteX99" fmla="*/ 586632 w 2766336"/>
              <a:gd name="connsiteY99" fmla="*/ 938518 h 1573553"/>
              <a:gd name="connsiteX100" fmla="*/ 610447 w 2766336"/>
              <a:gd name="connsiteY100" fmla="*/ 950425 h 1573553"/>
              <a:gd name="connsiteX101" fmla="*/ 636640 w 2766336"/>
              <a:gd name="connsiteY101" fmla="*/ 1002812 h 1573553"/>
              <a:gd name="connsiteX102" fmla="*/ 569963 w 2766336"/>
              <a:gd name="connsiteY102" fmla="*/ 1019481 h 1573553"/>
              <a:gd name="connsiteX103" fmla="*/ 548534 w 2766336"/>
              <a:gd name="connsiteY103" fmla="*/ 1031387 h 1573553"/>
              <a:gd name="connsiteX104" fmla="*/ 524720 w 2766336"/>
              <a:gd name="connsiteY104" fmla="*/ 1002812 h 1573553"/>
              <a:gd name="connsiteX105" fmla="*/ 500907 w 2766336"/>
              <a:gd name="connsiteY105" fmla="*/ 971856 h 1573553"/>
              <a:gd name="connsiteX106" fmla="*/ 503288 w 2766336"/>
              <a:gd name="connsiteY106" fmla="*/ 933756 h 1573553"/>
              <a:gd name="connsiteX107" fmla="*/ 500907 w 2766336"/>
              <a:gd name="connsiteY107" fmla="*/ 914706 h 1573553"/>
              <a:gd name="connsiteX108" fmla="*/ 519957 w 2766336"/>
              <a:gd name="connsiteY108" fmla="*/ 881368 h 1573553"/>
              <a:gd name="connsiteX109" fmla="*/ 479477 w 2766336"/>
              <a:gd name="connsiteY109" fmla="*/ 890893 h 1573553"/>
              <a:gd name="connsiteX110" fmla="*/ 450901 w 2766336"/>
              <a:gd name="connsiteY110" fmla="*/ 952806 h 1573553"/>
              <a:gd name="connsiteX111" fmla="*/ 443757 w 2766336"/>
              <a:gd name="connsiteY111" fmla="*/ 976618 h 1573553"/>
              <a:gd name="connsiteX112" fmla="*/ 412801 w 2766336"/>
              <a:gd name="connsiteY112" fmla="*/ 993287 h 1573553"/>
              <a:gd name="connsiteX113" fmla="*/ 365176 w 2766336"/>
              <a:gd name="connsiteY113" fmla="*/ 990906 h 1573553"/>
              <a:gd name="connsiteX114" fmla="*/ 358032 w 2766336"/>
              <a:gd name="connsiteY114" fmla="*/ 1007575 h 1573553"/>
              <a:gd name="connsiteX115" fmla="*/ 358032 w 2766336"/>
              <a:gd name="connsiteY115" fmla="*/ 1055200 h 1573553"/>
              <a:gd name="connsiteX116" fmla="*/ 298501 w 2766336"/>
              <a:gd name="connsiteY116" fmla="*/ 1059962 h 1573553"/>
              <a:gd name="connsiteX117" fmla="*/ 236588 w 2766336"/>
              <a:gd name="connsiteY117" fmla="*/ 1093300 h 1573553"/>
              <a:gd name="connsiteX118" fmla="*/ 238970 w 2766336"/>
              <a:gd name="connsiteY118" fmla="*/ 1121875 h 1573553"/>
              <a:gd name="connsiteX119" fmla="*/ 186583 w 2766336"/>
              <a:gd name="connsiteY119" fmla="*/ 1109968 h 1573553"/>
              <a:gd name="connsiteX120" fmla="*/ 153245 w 2766336"/>
              <a:gd name="connsiteY120" fmla="*/ 1117112 h 1573553"/>
              <a:gd name="connsiteX121" fmla="*/ 108001 w 2766336"/>
              <a:gd name="connsiteY121" fmla="*/ 1098062 h 1573553"/>
              <a:gd name="connsiteX122" fmla="*/ 91333 w 2766336"/>
              <a:gd name="connsiteY122" fmla="*/ 1098062 h 1573553"/>
              <a:gd name="connsiteX123" fmla="*/ 7989 w 2766336"/>
              <a:gd name="connsiteY123" fmla="*/ 1121875 h 1573553"/>
              <a:gd name="connsiteX124" fmla="*/ 10371 w 2766336"/>
              <a:gd name="connsiteY124" fmla="*/ 1074250 h 1573553"/>
              <a:gd name="connsiteX125" fmla="*/ 11213 w 2766336"/>
              <a:gd name="connsiteY125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136701 w 2766336"/>
              <a:gd name="connsiteY12" fmla="*/ 512275 h 1573553"/>
              <a:gd name="connsiteX13" fmla="*/ 1186709 w 2766336"/>
              <a:gd name="connsiteY13" fmla="*/ 340823 h 1573553"/>
              <a:gd name="connsiteX14" fmla="*/ 1500699 w 2766336"/>
              <a:gd name="connsiteY14" fmla="*/ 250164 h 1573553"/>
              <a:gd name="connsiteX15" fmla="*/ 1641528 w 2766336"/>
              <a:gd name="connsiteY15" fmla="*/ 188423 h 1573553"/>
              <a:gd name="connsiteX16" fmla="*/ 1796309 w 2766336"/>
              <a:gd name="connsiteY16" fmla="*/ 183660 h 1573553"/>
              <a:gd name="connsiteX17" fmla="*/ 1867747 w 2766336"/>
              <a:gd name="connsiteY17" fmla="*/ 309866 h 1573553"/>
              <a:gd name="connsiteX18" fmla="*/ 2029672 w 2766336"/>
              <a:gd name="connsiteY18" fmla="*/ 271766 h 1573553"/>
              <a:gd name="connsiteX19" fmla="*/ 1934422 w 2766336"/>
              <a:gd name="connsiteY19" fmla="*/ 359873 h 1573553"/>
              <a:gd name="connsiteX20" fmla="*/ 2048722 w 2766336"/>
              <a:gd name="connsiteY20" fmla="*/ 331298 h 1573553"/>
              <a:gd name="connsiteX21" fmla="*/ 2143971 w 2766336"/>
              <a:gd name="connsiteY21" fmla="*/ 271766 h 1573553"/>
              <a:gd name="connsiteX22" fmla="*/ 2067772 w 2766336"/>
              <a:gd name="connsiteY22" fmla="*/ 264623 h 1573553"/>
              <a:gd name="connsiteX23" fmla="*/ 2067772 w 2766336"/>
              <a:gd name="connsiteY23" fmla="*/ 202710 h 1573553"/>
              <a:gd name="connsiteX24" fmla="*/ 2117777 w 2766336"/>
              <a:gd name="connsiteY24" fmla="*/ 202710 h 1573553"/>
              <a:gd name="connsiteX25" fmla="*/ 2224933 w 2766336"/>
              <a:gd name="connsiteY25" fmla="*/ 97935 h 1573553"/>
              <a:gd name="connsiteX26" fmla="*/ 2274939 w 2766336"/>
              <a:gd name="connsiteY26" fmla="*/ 305 h 1573553"/>
              <a:gd name="connsiteX27" fmla="*/ 2239221 w 2766336"/>
              <a:gd name="connsiteY27" fmla="*/ 114604 h 1573553"/>
              <a:gd name="connsiteX28" fmla="*/ 2165403 w 2766336"/>
              <a:gd name="connsiteY28" fmla="*/ 193186 h 1573553"/>
              <a:gd name="connsiteX29" fmla="*/ 2334472 w 2766336"/>
              <a:gd name="connsiteY29" fmla="*/ 257480 h 1573553"/>
              <a:gd name="connsiteX30" fmla="*/ 2736902 w 2766336"/>
              <a:gd name="connsiteY30" fmla="*/ 205092 h 1573553"/>
              <a:gd name="connsiteX31" fmla="*/ 2699673 w 2766336"/>
              <a:gd name="connsiteY31" fmla="*/ 559163 h 1573553"/>
              <a:gd name="connsiteX32" fmla="*/ 2632128 w 2766336"/>
              <a:gd name="connsiteY32" fmla="*/ 967092 h 1573553"/>
              <a:gd name="connsiteX33" fmla="*/ 2463059 w 2766336"/>
              <a:gd name="connsiteY33" fmla="*/ 869462 h 1573553"/>
              <a:gd name="connsiteX34" fmla="*/ 2298753 w 2766336"/>
              <a:gd name="connsiteY34" fmla="*/ 926612 h 1573553"/>
              <a:gd name="connsiteX35" fmla="*/ 2277322 w 2766336"/>
              <a:gd name="connsiteY35" fmla="*/ 1062342 h 1573553"/>
              <a:gd name="connsiteX36" fmla="*/ 2043959 w 2766336"/>
              <a:gd name="connsiteY36" fmla="*/ 1148067 h 1573553"/>
              <a:gd name="connsiteX37" fmla="*/ 2022528 w 2766336"/>
              <a:gd name="connsiteY37" fmla="*/ 1238556 h 1573553"/>
              <a:gd name="connsiteX38" fmla="*/ 1955853 w 2766336"/>
              <a:gd name="connsiteY38" fmla="*/ 1309993 h 1573553"/>
              <a:gd name="connsiteX39" fmla="*/ 2015384 w 2766336"/>
              <a:gd name="connsiteY39" fmla="*/ 1350474 h 1573553"/>
              <a:gd name="connsiteX40" fmla="*/ 1922515 w 2766336"/>
              <a:gd name="connsiteY40" fmla="*/ 1450487 h 1573553"/>
              <a:gd name="connsiteX41" fmla="*/ 1901084 w 2766336"/>
              <a:gd name="connsiteY41" fmla="*/ 1533831 h 1573553"/>
              <a:gd name="connsiteX42" fmla="*/ 1810262 w 2766336"/>
              <a:gd name="connsiteY42" fmla="*/ 1573012 h 1573553"/>
              <a:gd name="connsiteX43" fmla="*/ 1729632 w 2766336"/>
              <a:gd name="connsiteY43" fmla="*/ 1557643 h 1573553"/>
              <a:gd name="connsiteX44" fmla="*/ 1703438 w 2766336"/>
              <a:gd name="connsiteY44" fmla="*/ 1571931 h 1573553"/>
              <a:gd name="connsiteX45" fmla="*/ 1648672 w 2766336"/>
              <a:gd name="connsiteY45" fmla="*/ 1543356 h 1573553"/>
              <a:gd name="connsiteX46" fmla="*/ 1608188 w 2766336"/>
              <a:gd name="connsiteY46" fmla="*/ 1507637 h 1573553"/>
              <a:gd name="connsiteX47" fmla="*/ 1565328 w 2766336"/>
              <a:gd name="connsiteY47" fmla="*/ 1479061 h 1573553"/>
              <a:gd name="connsiteX48" fmla="*/ 1593901 w 2766336"/>
              <a:gd name="connsiteY48" fmla="*/ 1455250 h 1573553"/>
              <a:gd name="connsiteX49" fmla="*/ 1581995 w 2766336"/>
              <a:gd name="connsiteY49" fmla="*/ 1438581 h 1573553"/>
              <a:gd name="connsiteX50" fmla="*/ 1520082 w 2766336"/>
              <a:gd name="connsiteY50" fmla="*/ 1426675 h 1573553"/>
              <a:gd name="connsiteX51" fmla="*/ 1501032 w 2766336"/>
              <a:gd name="connsiteY51" fmla="*/ 1402862 h 1573553"/>
              <a:gd name="connsiteX52" fmla="*/ 1462934 w 2766336"/>
              <a:gd name="connsiteY52" fmla="*/ 1379050 h 1573553"/>
              <a:gd name="connsiteX53" fmla="*/ 1458170 w 2766336"/>
              <a:gd name="connsiteY53" fmla="*/ 1390956 h 1573553"/>
              <a:gd name="connsiteX54" fmla="*/ 1472459 w 2766336"/>
              <a:gd name="connsiteY54" fmla="*/ 1429056 h 1573553"/>
              <a:gd name="connsiteX55" fmla="*/ 1441501 w 2766336"/>
              <a:gd name="connsiteY55" fmla="*/ 1443343 h 1573553"/>
              <a:gd name="connsiteX56" fmla="*/ 1415309 w 2766336"/>
              <a:gd name="connsiteY56" fmla="*/ 1457630 h 1573553"/>
              <a:gd name="connsiteX57" fmla="*/ 1398638 w 2766336"/>
              <a:gd name="connsiteY57" fmla="*/ 1450487 h 1573553"/>
              <a:gd name="connsiteX58" fmla="*/ 1353395 w 2766336"/>
              <a:gd name="connsiteY58" fmla="*/ 1388575 h 1573553"/>
              <a:gd name="connsiteX59" fmla="*/ 1308153 w 2766336"/>
              <a:gd name="connsiteY59" fmla="*/ 1355237 h 1573553"/>
              <a:gd name="connsiteX60" fmla="*/ 1329584 w 2766336"/>
              <a:gd name="connsiteY60" fmla="*/ 1338568 h 1573553"/>
              <a:gd name="connsiteX61" fmla="*/ 1351015 w 2766336"/>
              <a:gd name="connsiteY61" fmla="*/ 1298087 h 1573553"/>
              <a:gd name="connsiteX62" fmla="*/ 1336726 w 2766336"/>
              <a:gd name="connsiteY62" fmla="*/ 1286181 h 1573553"/>
              <a:gd name="connsiteX63" fmla="*/ 1298628 w 2766336"/>
              <a:gd name="connsiteY63" fmla="*/ 1288562 h 1573553"/>
              <a:gd name="connsiteX64" fmla="*/ 1222428 w 2766336"/>
              <a:gd name="connsiteY64" fmla="*/ 1245700 h 1573553"/>
              <a:gd name="connsiteX65" fmla="*/ 1179563 w 2766336"/>
              <a:gd name="connsiteY65" fmla="*/ 1226650 h 1573553"/>
              <a:gd name="connsiteX66" fmla="*/ 1170040 w 2766336"/>
              <a:gd name="connsiteY66" fmla="*/ 1226650 h 1573553"/>
              <a:gd name="connsiteX67" fmla="*/ 1158134 w 2766336"/>
              <a:gd name="connsiteY67" fmla="*/ 1162356 h 1573553"/>
              <a:gd name="connsiteX68" fmla="*/ 1170040 w 2766336"/>
              <a:gd name="connsiteY68" fmla="*/ 1098062 h 1573553"/>
              <a:gd name="connsiteX69" fmla="*/ 1139084 w 2766336"/>
              <a:gd name="connsiteY69" fmla="*/ 1064725 h 1573553"/>
              <a:gd name="connsiteX70" fmla="*/ 1086697 w 2766336"/>
              <a:gd name="connsiteY70" fmla="*/ 1040912 h 1573553"/>
              <a:gd name="connsiteX71" fmla="*/ 1112890 w 2766336"/>
              <a:gd name="connsiteY71" fmla="*/ 1017100 h 1573553"/>
              <a:gd name="connsiteX72" fmla="*/ 1158134 w 2766336"/>
              <a:gd name="connsiteY72" fmla="*/ 1021862 h 1573553"/>
              <a:gd name="connsiteX73" fmla="*/ 1153372 w 2766336"/>
              <a:gd name="connsiteY73" fmla="*/ 974237 h 1573553"/>
              <a:gd name="connsiteX74" fmla="*/ 1124797 w 2766336"/>
              <a:gd name="connsiteY74" fmla="*/ 969475 h 1573553"/>
              <a:gd name="connsiteX75" fmla="*/ 1129559 w 2766336"/>
              <a:gd name="connsiteY75" fmla="*/ 921850 h 1573553"/>
              <a:gd name="connsiteX76" fmla="*/ 1098603 w 2766336"/>
              <a:gd name="connsiteY76" fmla="*/ 907562 h 1573553"/>
              <a:gd name="connsiteX77" fmla="*/ 1100984 w 2766336"/>
              <a:gd name="connsiteY77" fmla="*/ 871843 h 1573553"/>
              <a:gd name="connsiteX78" fmla="*/ 1053359 w 2766336"/>
              <a:gd name="connsiteY78" fmla="*/ 857556 h 1573553"/>
              <a:gd name="connsiteX79" fmla="*/ 1034309 w 2766336"/>
              <a:gd name="connsiteY79" fmla="*/ 878987 h 1573553"/>
              <a:gd name="connsiteX80" fmla="*/ 1005732 w 2766336"/>
              <a:gd name="connsiteY80" fmla="*/ 881368 h 1573553"/>
              <a:gd name="connsiteX81" fmla="*/ 955728 w 2766336"/>
              <a:gd name="connsiteY81" fmla="*/ 886131 h 1573553"/>
              <a:gd name="connsiteX82" fmla="*/ 924772 w 2766336"/>
              <a:gd name="connsiteY82" fmla="*/ 907562 h 1573553"/>
              <a:gd name="connsiteX83" fmla="*/ 924772 w 2766336"/>
              <a:gd name="connsiteY83" fmla="*/ 876606 h 1573553"/>
              <a:gd name="connsiteX84" fmla="*/ 884290 w 2766336"/>
              <a:gd name="connsiteY84" fmla="*/ 871843 h 1573553"/>
              <a:gd name="connsiteX85" fmla="*/ 891432 w 2766336"/>
              <a:gd name="connsiteY85" fmla="*/ 893275 h 1573553"/>
              <a:gd name="connsiteX86" fmla="*/ 886672 w 2766336"/>
              <a:gd name="connsiteY86" fmla="*/ 912325 h 1573553"/>
              <a:gd name="connsiteX87" fmla="*/ 800947 w 2766336"/>
              <a:gd name="connsiteY87" fmla="*/ 859936 h 1573553"/>
              <a:gd name="connsiteX88" fmla="*/ 779515 w 2766336"/>
              <a:gd name="connsiteY88" fmla="*/ 826600 h 1573553"/>
              <a:gd name="connsiteX89" fmla="*/ 791422 w 2766336"/>
              <a:gd name="connsiteY89" fmla="*/ 786117 h 1573553"/>
              <a:gd name="connsiteX90" fmla="*/ 760465 w 2766336"/>
              <a:gd name="connsiteY90" fmla="*/ 781356 h 1573553"/>
              <a:gd name="connsiteX91" fmla="*/ 712840 w 2766336"/>
              <a:gd name="connsiteY91" fmla="*/ 795643 h 1573553"/>
              <a:gd name="connsiteX92" fmla="*/ 703315 w 2766336"/>
              <a:gd name="connsiteY92" fmla="*/ 809931 h 1573553"/>
              <a:gd name="connsiteX93" fmla="*/ 679503 w 2766336"/>
              <a:gd name="connsiteY93" fmla="*/ 826600 h 1573553"/>
              <a:gd name="connsiteX94" fmla="*/ 672359 w 2766336"/>
              <a:gd name="connsiteY94" fmla="*/ 843268 h 1573553"/>
              <a:gd name="connsiteX95" fmla="*/ 631878 w 2766336"/>
              <a:gd name="connsiteY95" fmla="*/ 876606 h 1573553"/>
              <a:gd name="connsiteX96" fmla="*/ 634257 w 2766336"/>
              <a:gd name="connsiteY96" fmla="*/ 898037 h 1573553"/>
              <a:gd name="connsiteX97" fmla="*/ 648547 w 2766336"/>
              <a:gd name="connsiteY97" fmla="*/ 917087 h 1573553"/>
              <a:gd name="connsiteX98" fmla="*/ 572347 w 2766336"/>
              <a:gd name="connsiteY98" fmla="*/ 902800 h 1573553"/>
              <a:gd name="connsiteX99" fmla="*/ 539009 w 2766336"/>
              <a:gd name="connsiteY99" fmla="*/ 907562 h 1573553"/>
              <a:gd name="connsiteX100" fmla="*/ 586632 w 2766336"/>
              <a:gd name="connsiteY100" fmla="*/ 938518 h 1573553"/>
              <a:gd name="connsiteX101" fmla="*/ 610447 w 2766336"/>
              <a:gd name="connsiteY101" fmla="*/ 950425 h 1573553"/>
              <a:gd name="connsiteX102" fmla="*/ 636640 w 2766336"/>
              <a:gd name="connsiteY102" fmla="*/ 1002812 h 1573553"/>
              <a:gd name="connsiteX103" fmla="*/ 569963 w 2766336"/>
              <a:gd name="connsiteY103" fmla="*/ 1019481 h 1573553"/>
              <a:gd name="connsiteX104" fmla="*/ 548534 w 2766336"/>
              <a:gd name="connsiteY104" fmla="*/ 1031387 h 1573553"/>
              <a:gd name="connsiteX105" fmla="*/ 524720 w 2766336"/>
              <a:gd name="connsiteY105" fmla="*/ 1002812 h 1573553"/>
              <a:gd name="connsiteX106" fmla="*/ 500907 w 2766336"/>
              <a:gd name="connsiteY106" fmla="*/ 971856 h 1573553"/>
              <a:gd name="connsiteX107" fmla="*/ 503288 w 2766336"/>
              <a:gd name="connsiteY107" fmla="*/ 933756 h 1573553"/>
              <a:gd name="connsiteX108" fmla="*/ 500907 w 2766336"/>
              <a:gd name="connsiteY108" fmla="*/ 914706 h 1573553"/>
              <a:gd name="connsiteX109" fmla="*/ 519957 w 2766336"/>
              <a:gd name="connsiteY109" fmla="*/ 881368 h 1573553"/>
              <a:gd name="connsiteX110" fmla="*/ 479477 w 2766336"/>
              <a:gd name="connsiteY110" fmla="*/ 890893 h 1573553"/>
              <a:gd name="connsiteX111" fmla="*/ 450901 w 2766336"/>
              <a:gd name="connsiteY111" fmla="*/ 952806 h 1573553"/>
              <a:gd name="connsiteX112" fmla="*/ 443757 w 2766336"/>
              <a:gd name="connsiteY112" fmla="*/ 976618 h 1573553"/>
              <a:gd name="connsiteX113" fmla="*/ 412801 w 2766336"/>
              <a:gd name="connsiteY113" fmla="*/ 993287 h 1573553"/>
              <a:gd name="connsiteX114" fmla="*/ 365176 w 2766336"/>
              <a:gd name="connsiteY114" fmla="*/ 990906 h 1573553"/>
              <a:gd name="connsiteX115" fmla="*/ 358032 w 2766336"/>
              <a:gd name="connsiteY115" fmla="*/ 1007575 h 1573553"/>
              <a:gd name="connsiteX116" fmla="*/ 358032 w 2766336"/>
              <a:gd name="connsiteY116" fmla="*/ 1055200 h 1573553"/>
              <a:gd name="connsiteX117" fmla="*/ 298501 w 2766336"/>
              <a:gd name="connsiteY117" fmla="*/ 1059962 h 1573553"/>
              <a:gd name="connsiteX118" fmla="*/ 236588 w 2766336"/>
              <a:gd name="connsiteY118" fmla="*/ 1093300 h 1573553"/>
              <a:gd name="connsiteX119" fmla="*/ 238970 w 2766336"/>
              <a:gd name="connsiteY119" fmla="*/ 1121875 h 1573553"/>
              <a:gd name="connsiteX120" fmla="*/ 186583 w 2766336"/>
              <a:gd name="connsiteY120" fmla="*/ 1109968 h 1573553"/>
              <a:gd name="connsiteX121" fmla="*/ 153245 w 2766336"/>
              <a:gd name="connsiteY121" fmla="*/ 1117112 h 1573553"/>
              <a:gd name="connsiteX122" fmla="*/ 108001 w 2766336"/>
              <a:gd name="connsiteY122" fmla="*/ 1098062 h 1573553"/>
              <a:gd name="connsiteX123" fmla="*/ 91333 w 2766336"/>
              <a:gd name="connsiteY123" fmla="*/ 1098062 h 1573553"/>
              <a:gd name="connsiteX124" fmla="*/ 7989 w 2766336"/>
              <a:gd name="connsiteY124" fmla="*/ 1121875 h 1573553"/>
              <a:gd name="connsiteX125" fmla="*/ 10371 w 2766336"/>
              <a:gd name="connsiteY125" fmla="*/ 1074250 h 1573553"/>
              <a:gd name="connsiteX126" fmla="*/ 11213 w 2766336"/>
              <a:gd name="connsiteY126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36701 w 2766336"/>
              <a:gd name="connsiteY13" fmla="*/ 512275 h 1573553"/>
              <a:gd name="connsiteX14" fmla="*/ 1186709 w 2766336"/>
              <a:gd name="connsiteY14" fmla="*/ 340823 h 1573553"/>
              <a:gd name="connsiteX15" fmla="*/ 1500699 w 2766336"/>
              <a:gd name="connsiteY15" fmla="*/ 250164 h 1573553"/>
              <a:gd name="connsiteX16" fmla="*/ 1641528 w 2766336"/>
              <a:gd name="connsiteY16" fmla="*/ 188423 h 1573553"/>
              <a:gd name="connsiteX17" fmla="*/ 1796309 w 2766336"/>
              <a:gd name="connsiteY17" fmla="*/ 183660 h 1573553"/>
              <a:gd name="connsiteX18" fmla="*/ 1867747 w 2766336"/>
              <a:gd name="connsiteY18" fmla="*/ 309866 h 1573553"/>
              <a:gd name="connsiteX19" fmla="*/ 2029672 w 2766336"/>
              <a:gd name="connsiteY19" fmla="*/ 271766 h 1573553"/>
              <a:gd name="connsiteX20" fmla="*/ 1934422 w 2766336"/>
              <a:gd name="connsiteY20" fmla="*/ 359873 h 1573553"/>
              <a:gd name="connsiteX21" fmla="*/ 2048722 w 2766336"/>
              <a:gd name="connsiteY21" fmla="*/ 331298 h 1573553"/>
              <a:gd name="connsiteX22" fmla="*/ 2143971 w 2766336"/>
              <a:gd name="connsiteY22" fmla="*/ 271766 h 1573553"/>
              <a:gd name="connsiteX23" fmla="*/ 2067772 w 2766336"/>
              <a:gd name="connsiteY23" fmla="*/ 264623 h 1573553"/>
              <a:gd name="connsiteX24" fmla="*/ 2067772 w 2766336"/>
              <a:gd name="connsiteY24" fmla="*/ 202710 h 1573553"/>
              <a:gd name="connsiteX25" fmla="*/ 2117777 w 2766336"/>
              <a:gd name="connsiteY25" fmla="*/ 202710 h 1573553"/>
              <a:gd name="connsiteX26" fmla="*/ 2224933 w 2766336"/>
              <a:gd name="connsiteY26" fmla="*/ 97935 h 1573553"/>
              <a:gd name="connsiteX27" fmla="*/ 2274939 w 2766336"/>
              <a:gd name="connsiteY27" fmla="*/ 305 h 1573553"/>
              <a:gd name="connsiteX28" fmla="*/ 2239221 w 2766336"/>
              <a:gd name="connsiteY28" fmla="*/ 114604 h 1573553"/>
              <a:gd name="connsiteX29" fmla="*/ 2165403 w 2766336"/>
              <a:gd name="connsiteY29" fmla="*/ 193186 h 1573553"/>
              <a:gd name="connsiteX30" fmla="*/ 2334472 w 2766336"/>
              <a:gd name="connsiteY30" fmla="*/ 257480 h 1573553"/>
              <a:gd name="connsiteX31" fmla="*/ 2736902 w 2766336"/>
              <a:gd name="connsiteY31" fmla="*/ 205092 h 1573553"/>
              <a:gd name="connsiteX32" fmla="*/ 2699673 w 2766336"/>
              <a:gd name="connsiteY32" fmla="*/ 559163 h 1573553"/>
              <a:gd name="connsiteX33" fmla="*/ 2632128 w 2766336"/>
              <a:gd name="connsiteY33" fmla="*/ 967092 h 1573553"/>
              <a:gd name="connsiteX34" fmla="*/ 2463059 w 2766336"/>
              <a:gd name="connsiteY34" fmla="*/ 869462 h 1573553"/>
              <a:gd name="connsiteX35" fmla="*/ 2298753 w 2766336"/>
              <a:gd name="connsiteY35" fmla="*/ 926612 h 1573553"/>
              <a:gd name="connsiteX36" fmla="*/ 2277322 w 2766336"/>
              <a:gd name="connsiteY36" fmla="*/ 1062342 h 1573553"/>
              <a:gd name="connsiteX37" fmla="*/ 2043959 w 2766336"/>
              <a:gd name="connsiteY37" fmla="*/ 1148067 h 1573553"/>
              <a:gd name="connsiteX38" fmla="*/ 2022528 w 2766336"/>
              <a:gd name="connsiteY38" fmla="*/ 1238556 h 1573553"/>
              <a:gd name="connsiteX39" fmla="*/ 1955853 w 2766336"/>
              <a:gd name="connsiteY39" fmla="*/ 1309993 h 1573553"/>
              <a:gd name="connsiteX40" fmla="*/ 2015384 w 2766336"/>
              <a:gd name="connsiteY40" fmla="*/ 1350474 h 1573553"/>
              <a:gd name="connsiteX41" fmla="*/ 1922515 w 2766336"/>
              <a:gd name="connsiteY41" fmla="*/ 1450487 h 1573553"/>
              <a:gd name="connsiteX42" fmla="*/ 1901084 w 2766336"/>
              <a:gd name="connsiteY42" fmla="*/ 1533831 h 1573553"/>
              <a:gd name="connsiteX43" fmla="*/ 1810262 w 2766336"/>
              <a:gd name="connsiteY43" fmla="*/ 1573012 h 1573553"/>
              <a:gd name="connsiteX44" fmla="*/ 1729632 w 2766336"/>
              <a:gd name="connsiteY44" fmla="*/ 1557643 h 1573553"/>
              <a:gd name="connsiteX45" fmla="*/ 1703438 w 2766336"/>
              <a:gd name="connsiteY45" fmla="*/ 1571931 h 1573553"/>
              <a:gd name="connsiteX46" fmla="*/ 1648672 w 2766336"/>
              <a:gd name="connsiteY46" fmla="*/ 1543356 h 1573553"/>
              <a:gd name="connsiteX47" fmla="*/ 1608188 w 2766336"/>
              <a:gd name="connsiteY47" fmla="*/ 1507637 h 1573553"/>
              <a:gd name="connsiteX48" fmla="*/ 1565328 w 2766336"/>
              <a:gd name="connsiteY48" fmla="*/ 1479061 h 1573553"/>
              <a:gd name="connsiteX49" fmla="*/ 1593901 w 2766336"/>
              <a:gd name="connsiteY49" fmla="*/ 1455250 h 1573553"/>
              <a:gd name="connsiteX50" fmla="*/ 1581995 w 2766336"/>
              <a:gd name="connsiteY50" fmla="*/ 1438581 h 1573553"/>
              <a:gd name="connsiteX51" fmla="*/ 1520082 w 2766336"/>
              <a:gd name="connsiteY51" fmla="*/ 1426675 h 1573553"/>
              <a:gd name="connsiteX52" fmla="*/ 1501032 w 2766336"/>
              <a:gd name="connsiteY52" fmla="*/ 1402862 h 1573553"/>
              <a:gd name="connsiteX53" fmla="*/ 1462934 w 2766336"/>
              <a:gd name="connsiteY53" fmla="*/ 1379050 h 1573553"/>
              <a:gd name="connsiteX54" fmla="*/ 1458170 w 2766336"/>
              <a:gd name="connsiteY54" fmla="*/ 1390956 h 1573553"/>
              <a:gd name="connsiteX55" fmla="*/ 1472459 w 2766336"/>
              <a:gd name="connsiteY55" fmla="*/ 1429056 h 1573553"/>
              <a:gd name="connsiteX56" fmla="*/ 1441501 w 2766336"/>
              <a:gd name="connsiteY56" fmla="*/ 1443343 h 1573553"/>
              <a:gd name="connsiteX57" fmla="*/ 1415309 w 2766336"/>
              <a:gd name="connsiteY57" fmla="*/ 1457630 h 1573553"/>
              <a:gd name="connsiteX58" fmla="*/ 1398638 w 2766336"/>
              <a:gd name="connsiteY58" fmla="*/ 1450487 h 1573553"/>
              <a:gd name="connsiteX59" fmla="*/ 1353395 w 2766336"/>
              <a:gd name="connsiteY59" fmla="*/ 1388575 h 1573553"/>
              <a:gd name="connsiteX60" fmla="*/ 1308153 w 2766336"/>
              <a:gd name="connsiteY60" fmla="*/ 1355237 h 1573553"/>
              <a:gd name="connsiteX61" fmla="*/ 1329584 w 2766336"/>
              <a:gd name="connsiteY61" fmla="*/ 1338568 h 1573553"/>
              <a:gd name="connsiteX62" fmla="*/ 1351015 w 2766336"/>
              <a:gd name="connsiteY62" fmla="*/ 1298087 h 1573553"/>
              <a:gd name="connsiteX63" fmla="*/ 1336726 w 2766336"/>
              <a:gd name="connsiteY63" fmla="*/ 1286181 h 1573553"/>
              <a:gd name="connsiteX64" fmla="*/ 1298628 w 2766336"/>
              <a:gd name="connsiteY64" fmla="*/ 1288562 h 1573553"/>
              <a:gd name="connsiteX65" fmla="*/ 1222428 w 2766336"/>
              <a:gd name="connsiteY65" fmla="*/ 1245700 h 1573553"/>
              <a:gd name="connsiteX66" fmla="*/ 1179563 w 2766336"/>
              <a:gd name="connsiteY66" fmla="*/ 1226650 h 1573553"/>
              <a:gd name="connsiteX67" fmla="*/ 1170040 w 2766336"/>
              <a:gd name="connsiteY67" fmla="*/ 1226650 h 1573553"/>
              <a:gd name="connsiteX68" fmla="*/ 1158134 w 2766336"/>
              <a:gd name="connsiteY68" fmla="*/ 1162356 h 1573553"/>
              <a:gd name="connsiteX69" fmla="*/ 1170040 w 2766336"/>
              <a:gd name="connsiteY69" fmla="*/ 1098062 h 1573553"/>
              <a:gd name="connsiteX70" fmla="*/ 1139084 w 2766336"/>
              <a:gd name="connsiteY70" fmla="*/ 1064725 h 1573553"/>
              <a:gd name="connsiteX71" fmla="*/ 1086697 w 2766336"/>
              <a:gd name="connsiteY71" fmla="*/ 1040912 h 1573553"/>
              <a:gd name="connsiteX72" fmla="*/ 1112890 w 2766336"/>
              <a:gd name="connsiteY72" fmla="*/ 1017100 h 1573553"/>
              <a:gd name="connsiteX73" fmla="*/ 1158134 w 2766336"/>
              <a:gd name="connsiteY73" fmla="*/ 1021862 h 1573553"/>
              <a:gd name="connsiteX74" fmla="*/ 1153372 w 2766336"/>
              <a:gd name="connsiteY74" fmla="*/ 974237 h 1573553"/>
              <a:gd name="connsiteX75" fmla="*/ 1124797 w 2766336"/>
              <a:gd name="connsiteY75" fmla="*/ 969475 h 1573553"/>
              <a:gd name="connsiteX76" fmla="*/ 1129559 w 2766336"/>
              <a:gd name="connsiteY76" fmla="*/ 921850 h 1573553"/>
              <a:gd name="connsiteX77" fmla="*/ 1098603 w 2766336"/>
              <a:gd name="connsiteY77" fmla="*/ 907562 h 1573553"/>
              <a:gd name="connsiteX78" fmla="*/ 1100984 w 2766336"/>
              <a:gd name="connsiteY78" fmla="*/ 871843 h 1573553"/>
              <a:gd name="connsiteX79" fmla="*/ 1053359 w 2766336"/>
              <a:gd name="connsiteY79" fmla="*/ 857556 h 1573553"/>
              <a:gd name="connsiteX80" fmla="*/ 1034309 w 2766336"/>
              <a:gd name="connsiteY80" fmla="*/ 878987 h 1573553"/>
              <a:gd name="connsiteX81" fmla="*/ 1005732 w 2766336"/>
              <a:gd name="connsiteY81" fmla="*/ 881368 h 1573553"/>
              <a:gd name="connsiteX82" fmla="*/ 955728 w 2766336"/>
              <a:gd name="connsiteY82" fmla="*/ 886131 h 1573553"/>
              <a:gd name="connsiteX83" fmla="*/ 924772 w 2766336"/>
              <a:gd name="connsiteY83" fmla="*/ 907562 h 1573553"/>
              <a:gd name="connsiteX84" fmla="*/ 924772 w 2766336"/>
              <a:gd name="connsiteY84" fmla="*/ 876606 h 1573553"/>
              <a:gd name="connsiteX85" fmla="*/ 884290 w 2766336"/>
              <a:gd name="connsiteY85" fmla="*/ 871843 h 1573553"/>
              <a:gd name="connsiteX86" fmla="*/ 891432 w 2766336"/>
              <a:gd name="connsiteY86" fmla="*/ 893275 h 1573553"/>
              <a:gd name="connsiteX87" fmla="*/ 886672 w 2766336"/>
              <a:gd name="connsiteY87" fmla="*/ 912325 h 1573553"/>
              <a:gd name="connsiteX88" fmla="*/ 800947 w 2766336"/>
              <a:gd name="connsiteY88" fmla="*/ 859936 h 1573553"/>
              <a:gd name="connsiteX89" fmla="*/ 779515 w 2766336"/>
              <a:gd name="connsiteY89" fmla="*/ 826600 h 1573553"/>
              <a:gd name="connsiteX90" fmla="*/ 791422 w 2766336"/>
              <a:gd name="connsiteY90" fmla="*/ 786117 h 1573553"/>
              <a:gd name="connsiteX91" fmla="*/ 760465 w 2766336"/>
              <a:gd name="connsiteY91" fmla="*/ 781356 h 1573553"/>
              <a:gd name="connsiteX92" fmla="*/ 712840 w 2766336"/>
              <a:gd name="connsiteY92" fmla="*/ 795643 h 1573553"/>
              <a:gd name="connsiteX93" fmla="*/ 703315 w 2766336"/>
              <a:gd name="connsiteY93" fmla="*/ 809931 h 1573553"/>
              <a:gd name="connsiteX94" fmla="*/ 679503 w 2766336"/>
              <a:gd name="connsiteY94" fmla="*/ 826600 h 1573553"/>
              <a:gd name="connsiteX95" fmla="*/ 672359 w 2766336"/>
              <a:gd name="connsiteY95" fmla="*/ 843268 h 1573553"/>
              <a:gd name="connsiteX96" fmla="*/ 631878 w 2766336"/>
              <a:gd name="connsiteY96" fmla="*/ 876606 h 1573553"/>
              <a:gd name="connsiteX97" fmla="*/ 634257 w 2766336"/>
              <a:gd name="connsiteY97" fmla="*/ 898037 h 1573553"/>
              <a:gd name="connsiteX98" fmla="*/ 648547 w 2766336"/>
              <a:gd name="connsiteY98" fmla="*/ 917087 h 1573553"/>
              <a:gd name="connsiteX99" fmla="*/ 572347 w 2766336"/>
              <a:gd name="connsiteY99" fmla="*/ 902800 h 1573553"/>
              <a:gd name="connsiteX100" fmla="*/ 539009 w 2766336"/>
              <a:gd name="connsiteY100" fmla="*/ 907562 h 1573553"/>
              <a:gd name="connsiteX101" fmla="*/ 586632 w 2766336"/>
              <a:gd name="connsiteY101" fmla="*/ 938518 h 1573553"/>
              <a:gd name="connsiteX102" fmla="*/ 610447 w 2766336"/>
              <a:gd name="connsiteY102" fmla="*/ 950425 h 1573553"/>
              <a:gd name="connsiteX103" fmla="*/ 636640 w 2766336"/>
              <a:gd name="connsiteY103" fmla="*/ 1002812 h 1573553"/>
              <a:gd name="connsiteX104" fmla="*/ 569963 w 2766336"/>
              <a:gd name="connsiteY104" fmla="*/ 1019481 h 1573553"/>
              <a:gd name="connsiteX105" fmla="*/ 548534 w 2766336"/>
              <a:gd name="connsiteY105" fmla="*/ 1031387 h 1573553"/>
              <a:gd name="connsiteX106" fmla="*/ 524720 w 2766336"/>
              <a:gd name="connsiteY106" fmla="*/ 1002812 h 1573553"/>
              <a:gd name="connsiteX107" fmla="*/ 500907 w 2766336"/>
              <a:gd name="connsiteY107" fmla="*/ 971856 h 1573553"/>
              <a:gd name="connsiteX108" fmla="*/ 503288 w 2766336"/>
              <a:gd name="connsiteY108" fmla="*/ 933756 h 1573553"/>
              <a:gd name="connsiteX109" fmla="*/ 500907 w 2766336"/>
              <a:gd name="connsiteY109" fmla="*/ 914706 h 1573553"/>
              <a:gd name="connsiteX110" fmla="*/ 519957 w 2766336"/>
              <a:gd name="connsiteY110" fmla="*/ 881368 h 1573553"/>
              <a:gd name="connsiteX111" fmla="*/ 479477 w 2766336"/>
              <a:gd name="connsiteY111" fmla="*/ 890893 h 1573553"/>
              <a:gd name="connsiteX112" fmla="*/ 450901 w 2766336"/>
              <a:gd name="connsiteY112" fmla="*/ 952806 h 1573553"/>
              <a:gd name="connsiteX113" fmla="*/ 443757 w 2766336"/>
              <a:gd name="connsiteY113" fmla="*/ 976618 h 1573553"/>
              <a:gd name="connsiteX114" fmla="*/ 412801 w 2766336"/>
              <a:gd name="connsiteY114" fmla="*/ 993287 h 1573553"/>
              <a:gd name="connsiteX115" fmla="*/ 365176 w 2766336"/>
              <a:gd name="connsiteY115" fmla="*/ 990906 h 1573553"/>
              <a:gd name="connsiteX116" fmla="*/ 358032 w 2766336"/>
              <a:gd name="connsiteY116" fmla="*/ 1007575 h 1573553"/>
              <a:gd name="connsiteX117" fmla="*/ 358032 w 2766336"/>
              <a:gd name="connsiteY117" fmla="*/ 1055200 h 1573553"/>
              <a:gd name="connsiteX118" fmla="*/ 298501 w 2766336"/>
              <a:gd name="connsiteY118" fmla="*/ 1059962 h 1573553"/>
              <a:gd name="connsiteX119" fmla="*/ 236588 w 2766336"/>
              <a:gd name="connsiteY119" fmla="*/ 1093300 h 1573553"/>
              <a:gd name="connsiteX120" fmla="*/ 238970 w 2766336"/>
              <a:gd name="connsiteY120" fmla="*/ 1121875 h 1573553"/>
              <a:gd name="connsiteX121" fmla="*/ 186583 w 2766336"/>
              <a:gd name="connsiteY121" fmla="*/ 1109968 h 1573553"/>
              <a:gd name="connsiteX122" fmla="*/ 153245 w 2766336"/>
              <a:gd name="connsiteY122" fmla="*/ 1117112 h 1573553"/>
              <a:gd name="connsiteX123" fmla="*/ 108001 w 2766336"/>
              <a:gd name="connsiteY123" fmla="*/ 1098062 h 1573553"/>
              <a:gd name="connsiteX124" fmla="*/ 91333 w 2766336"/>
              <a:gd name="connsiteY124" fmla="*/ 1098062 h 1573553"/>
              <a:gd name="connsiteX125" fmla="*/ 7989 w 2766336"/>
              <a:gd name="connsiteY125" fmla="*/ 1121875 h 1573553"/>
              <a:gd name="connsiteX126" fmla="*/ 10371 w 2766336"/>
              <a:gd name="connsiteY126" fmla="*/ 1074250 h 1573553"/>
              <a:gd name="connsiteX127" fmla="*/ 11213 w 2766336"/>
              <a:gd name="connsiteY127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15270 w 2766336"/>
              <a:gd name="connsiteY13" fmla="*/ 500368 h 1573553"/>
              <a:gd name="connsiteX14" fmla="*/ 1136701 w 2766336"/>
              <a:gd name="connsiteY14" fmla="*/ 512275 h 1573553"/>
              <a:gd name="connsiteX15" fmla="*/ 1186709 w 2766336"/>
              <a:gd name="connsiteY15" fmla="*/ 340823 h 1573553"/>
              <a:gd name="connsiteX16" fmla="*/ 1500699 w 2766336"/>
              <a:gd name="connsiteY16" fmla="*/ 250164 h 1573553"/>
              <a:gd name="connsiteX17" fmla="*/ 1641528 w 2766336"/>
              <a:gd name="connsiteY17" fmla="*/ 188423 h 1573553"/>
              <a:gd name="connsiteX18" fmla="*/ 1796309 w 2766336"/>
              <a:gd name="connsiteY18" fmla="*/ 183660 h 1573553"/>
              <a:gd name="connsiteX19" fmla="*/ 1867747 w 2766336"/>
              <a:gd name="connsiteY19" fmla="*/ 309866 h 1573553"/>
              <a:gd name="connsiteX20" fmla="*/ 2029672 w 2766336"/>
              <a:gd name="connsiteY20" fmla="*/ 271766 h 1573553"/>
              <a:gd name="connsiteX21" fmla="*/ 1934422 w 2766336"/>
              <a:gd name="connsiteY21" fmla="*/ 359873 h 1573553"/>
              <a:gd name="connsiteX22" fmla="*/ 2048722 w 2766336"/>
              <a:gd name="connsiteY22" fmla="*/ 331298 h 1573553"/>
              <a:gd name="connsiteX23" fmla="*/ 2143971 w 2766336"/>
              <a:gd name="connsiteY23" fmla="*/ 271766 h 1573553"/>
              <a:gd name="connsiteX24" fmla="*/ 2067772 w 2766336"/>
              <a:gd name="connsiteY24" fmla="*/ 264623 h 1573553"/>
              <a:gd name="connsiteX25" fmla="*/ 2067772 w 2766336"/>
              <a:gd name="connsiteY25" fmla="*/ 202710 h 1573553"/>
              <a:gd name="connsiteX26" fmla="*/ 2117777 w 2766336"/>
              <a:gd name="connsiteY26" fmla="*/ 202710 h 1573553"/>
              <a:gd name="connsiteX27" fmla="*/ 2224933 w 2766336"/>
              <a:gd name="connsiteY27" fmla="*/ 97935 h 1573553"/>
              <a:gd name="connsiteX28" fmla="*/ 2274939 w 2766336"/>
              <a:gd name="connsiteY28" fmla="*/ 305 h 1573553"/>
              <a:gd name="connsiteX29" fmla="*/ 2239221 w 2766336"/>
              <a:gd name="connsiteY29" fmla="*/ 114604 h 1573553"/>
              <a:gd name="connsiteX30" fmla="*/ 2165403 w 2766336"/>
              <a:gd name="connsiteY30" fmla="*/ 193186 h 1573553"/>
              <a:gd name="connsiteX31" fmla="*/ 2334472 w 2766336"/>
              <a:gd name="connsiteY31" fmla="*/ 257480 h 1573553"/>
              <a:gd name="connsiteX32" fmla="*/ 2736902 w 2766336"/>
              <a:gd name="connsiteY32" fmla="*/ 205092 h 1573553"/>
              <a:gd name="connsiteX33" fmla="*/ 2699673 w 2766336"/>
              <a:gd name="connsiteY33" fmla="*/ 559163 h 1573553"/>
              <a:gd name="connsiteX34" fmla="*/ 2632128 w 2766336"/>
              <a:gd name="connsiteY34" fmla="*/ 967092 h 1573553"/>
              <a:gd name="connsiteX35" fmla="*/ 2463059 w 2766336"/>
              <a:gd name="connsiteY35" fmla="*/ 869462 h 1573553"/>
              <a:gd name="connsiteX36" fmla="*/ 2298753 w 2766336"/>
              <a:gd name="connsiteY36" fmla="*/ 926612 h 1573553"/>
              <a:gd name="connsiteX37" fmla="*/ 2277322 w 2766336"/>
              <a:gd name="connsiteY37" fmla="*/ 1062342 h 1573553"/>
              <a:gd name="connsiteX38" fmla="*/ 2043959 w 2766336"/>
              <a:gd name="connsiteY38" fmla="*/ 1148067 h 1573553"/>
              <a:gd name="connsiteX39" fmla="*/ 2022528 w 2766336"/>
              <a:gd name="connsiteY39" fmla="*/ 1238556 h 1573553"/>
              <a:gd name="connsiteX40" fmla="*/ 1955853 w 2766336"/>
              <a:gd name="connsiteY40" fmla="*/ 1309993 h 1573553"/>
              <a:gd name="connsiteX41" fmla="*/ 2015384 w 2766336"/>
              <a:gd name="connsiteY41" fmla="*/ 1350474 h 1573553"/>
              <a:gd name="connsiteX42" fmla="*/ 1922515 w 2766336"/>
              <a:gd name="connsiteY42" fmla="*/ 1450487 h 1573553"/>
              <a:gd name="connsiteX43" fmla="*/ 1901084 w 2766336"/>
              <a:gd name="connsiteY43" fmla="*/ 1533831 h 1573553"/>
              <a:gd name="connsiteX44" fmla="*/ 1810262 w 2766336"/>
              <a:gd name="connsiteY44" fmla="*/ 1573012 h 1573553"/>
              <a:gd name="connsiteX45" fmla="*/ 1729632 w 2766336"/>
              <a:gd name="connsiteY45" fmla="*/ 1557643 h 1573553"/>
              <a:gd name="connsiteX46" fmla="*/ 1703438 w 2766336"/>
              <a:gd name="connsiteY46" fmla="*/ 1571931 h 1573553"/>
              <a:gd name="connsiteX47" fmla="*/ 1648672 w 2766336"/>
              <a:gd name="connsiteY47" fmla="*/ 1543356 h 1573553"/>
              <a:gd name="connsiteX48" fmla="*/ 1608188 w 2766336"/>
              <a:gd name="connsiteY48" fmla="*/ 1507637 h 1573553"/>
              <a:gd name="connsiteX49" fmla="*/ 1565328 w 2766336"/>
              <a:gd name="connsiteY49" fmla="*/ 1479061 h 1573553"/>
              <a:gd name="connsiteX50" fmla="*/ 1593901 w 2766336"/>
              <a:gd name="connsiteY50" fmla="*/ 1455250 h 1573553"/>
              <a:gd name="connsiteX51" fmla="*/ 1581995 w 2766336"/>
              <a:gd name="connsiteY51" fmla="*/ 1438581 h 1573553"/>
              <a:gd name="connsiteX52" fmla="*/ 1520082 w 2766336"/>
              <a:gd name="connsiteY52" fmla="*/ 1426675 h 1573553"/>
              <a:gd name="connsiteX53" fmla="*/ 1501032 w 2766336"/>
              <a:gd name="connsiteY53" fmla="*/ 1402862 h 1573553"/>
              <a:gd name="connsiteX54" fmla="*/ 1462934 w 2766336"/>
              <a:gd name="connsiteY54" fmla="*/ 1379050 h 1573553"/>
              <a:gd name="connsiteX55" fmla="*/ 1458170 w 2766336"/>
              <a:gd name="connsiteY55" fmla="*/ 1390956 h 1573553"/>
              <a:gd name="connsiteX56" fmla="*/ 1472459 w 2766336"/>
              <a:gd name="connsiteY56" fmla="*/ 1429056 h 1573553"/>
              <a:gd name="connsiteX57" fmla="*/ 1441501 w 2766336"/>
              <a:gd name="connsiteY57" fmla="*/ 1443343 h 1573553"/>
              <a:gd name="connsiteX58" fmla="*/ 1415309 w 2766336"/>
              <a:gd name="connsiteY58" fmla="*/ 1457630 h 1573553"/>
              <a:gd name="connsiteX59" fmla="*/ 1398638 w 2766336"/>
              <a:gd name="connsiteY59" fmla="*/ 1450487 h 1573553"/>
              <a:gd name="connsiteX60" fmla="*/ 1353395 w 2766336"/>
              <a:gd name="connsiteY60" fmla="*/ 1388575 h 1573553"/>
              <a:gd name="connsiteX61" fmla="*/ 1308153 w 2766336"/>
              <a:gd name="connsiteY61" fmla="*/ 1355237 h 1573553"/>
              <a:gd name="connsiteX62" fmla="*/ 1329584 w 2766336"/>
              <a:gd name="connsiteY62" fmla="*/ 1338568 h 1573553"/>
              <a:gd name="connsiteX63" fmla="*/ 1351015 w 2766336"/>
              <a:gd name="connsiteY63" fmla="*/ 1298087 h 1573553"/>
              <a:gd name="connsiteX64" fmla="*/ 1336726 w 2766336"/>
              <a:gd name="connsiteY64" fmla="*/ 1286181 h 1573553"/>
              <a:gd name="connsiteX65" fmla="*/ 1298628 w 2766336"/>
              <a:gd name="connsiteY65" fmla="*/ 1288562 h 1573553"/>
              <a:gd name="connsiteX66" fmla="*/ 1222428 w 2766336"/>
              <a:gd name="connsiteY66" fmla="*/ 1245700 h 1573553"/>
              <a:gd name="connsiteX67" fmla="*/ 1179563 w 2766336"/>
              <a:gd name="connsiteY67" fmla="*/ 1226650 h 1573553"/>
              <a:gd name="connsiteX68" fmla="*/ 1170040 w 2766336"/>
              <a:gd name="connsiteY68" fmla="*/ 1226650 h 1573553"/>
              <a:gd name="connsiteX69" fmla="*/ 1158134 w 2766336"/>
              <a:gd name="connsiteY69" fmla="*/ 1162356 h 1573553"/>
              <a:gd name="connsiteX70" fmla="*/ 1170040 w 2766336"/>
              <a:gd name="connsiteY70" fmla="*/ 1098062 h 1573553"/>
              <a:gd name="connsiteX71" fmla="*/ 1139084 w 2766336"/>
              <a:gd name="connsiteY71" fmla="*/ 1064725 h 1573553"/>
              <a:gd name="connsiteX72" fmla="*/ 1086697 w 2766336"/>
              <a:gd name="connsiteY72" fmla="*/ 1040912 h 1573553"/>
              <a:gd name="connsiteX73" fmla="*/ 1112890 w 2766336"/>
              <a:gd name="connsiteY73" fmla="*/ 1017100 h 1573553"/>
              <a:gd name="connsiteX74" fmla="*/ 1158134 w 2766336"/>
              <a:gd name="connsiteY74" fmla="*/ 1021862 h 1573553"/>
              <a:gd name="connsiteX75" fmla="*/ 1153372 w 2766336"/>
              <a:gd name="connsiteY75" fmla="*/ 974237 h 1573553"/>
              <a:gd name="connsiteX76" fmla="*/ 1124797 w 2766336"/>
              <a:gd name="connsiteY76" fmla="*/ 969475 h 1573553"/>
              <a:gd name="connsiteX77" fmla="*/ 1129559 w 2766336"/>
              <a:gd name="connsiteY77" fmla="*/ 921850 h 1573553"/>
              <a:gd name="connsiteX78" fmla="*/ 1098603 w 2766336"/>
              <a:gd name="connsiteY78" fmla="*/ 907562 h 1573553"/>
              <a:gd name="connsiteX79" fmla="*/ 1100984 w 2766336"/>
              <a:gd name="connsiteY79" fmla="*/ 871843 h 1573553"/>
              <a:gd name="connsiteX80" fmla="*/ 1053359 w 2766336"/>
              <a:gd name="connsiteY80" fmla="*/ 857556 h 1573553"/>
              <a:gd name="connsiteX81" fmla="*/ 1034309 w 2766336"/>
              <a:gd name="connsiteY81" fmla="*/ 878987 h 1573553"/>
              <a:gd name="connsiteX82" fmla="*/ 1005732 w 2766336"/>
              <a:gd name="connsiteY82" fmla="*/ 881368 h 1573553"/>
              <a:gd name="connsiteX83" fmla="*/ 955728 w 2766336"/>
              <a:gd name="connsiteY83" fmla="*/ 886131 h 1573553"/>
              <a:gd name="connsiteX84" fmla="*/ 924772 w 2766336"/>
              <a:gd name="connsiteY84" fmla="*/ 907562 h 1573553"/>
              <a:gd name="connsiteX85" fmla="*/ 924772 w 2766336"/>
              <a:gd name="connsiteY85" fmla="*/ 876606 h 1573553"/>
              <a:gd name="connsiteX86" fmla="*/ 884290 w 2766336"/>
              <a:gd name="connsiteY86" fmla="*/ 871843 h 1573553"/>
              <a:gd name="connsiteX87" fmla="*/ 891432 w 2766336"/>
              <a:gd name="connsiteY87" fmla="*/ 893275 h 1573553"/>
              <a:gd name="connsiteX88" fmla="*/ 886672 w 2766336"/>
              <a:gd name="connsiteY88" fmla="*/ 912325 h 1573553"/>
              <a:gd name="connsiteX89" fmla="*/ 800947 w 2766336"/>
              <a:gd name="connsiteY89" fmla="*/ 859936 h 1573553"/>
              <a:gd name="connsiteX90" fmla="*/ 779515 w 2766336"/>
              <a:gd name="connsiteY90" fmla="*/ 826600 h 1573553"/>
              <a:gd name="connsiteX91" fmla="*/ 791422 w 2766336"/>
              <a:gd name="connsiteY91" fmla="*/ 786117 h 1573553"/>
              <a:gd name="connsiteX92" fmla="*/ 760465 w 2766336"/>
              <a:gd name="connsiteY92" fmla="*/ 781356 h 1573553"/>
              <a:gd name="connsiteX93" fmla="*/ 712840 w 2766336"/>
              <a:gd name="connsiteY93" fmla="*/ 795643 h 1573553"/>
              <a:gd name="connsiteX94" fmla="*/ 703315 w 2766336"/>
              <a:gd name="connsiteY94" fmla="*/ 809931 h 1573553"/>
              <a:gd name="connsiteX95" fmla="*/ 679503 w 2766336"/>
              <a:gd name="connsiteY95" fmla="*/ 826600 h 1573553"/>
              <a:gd name="connsiteX96" fmla="*/ 672359 w 2766336"/>
              <a:gd name="connsiteY96" fmla="*/ 843268 h 1573553"/>
              <a:gd name="connsiteX97" fmla="*/ 631878 w 2766336"/>
              <a:gd name="connsiteY97" fmla="*/ 876606 h 1573553"/>
              <a:gd name="connsiteX98" fmla="*/ 634257 w 2766336"/>
              <a:gd name="connsiteY98" fmla="*/ 898037 h 1573553"/>
              <a:gd name="connsiteX99" fmla="*/ 648547 w 2766336"/>
              <a:gd name="connsiteY99" fmla="*/ 917087 h 1573553"/>
              <a:gd name="connsiteX100" fmla="*/ 572347 w 2766336"/>
              <a:gd name="connsiteY100" fmla="*/ 902800 h 1573553"/>
              <a:gd name="connsiteX101" fmla="*/ 539009 w 2766336"/>
              <a:gd name="connsiteY101" fmla="*/ 907562 h 1573553"/>
              <a:gd name="connsiteX102" fmla="*/ 586632 w 2766336"/>
              <a:gd name="connsiteY102" fmla="*/ 938518 h 1573553"/>
              <a:gd name="connsiteX103" fmla="*/ 610447 w 2766336"/>
              <a:gd name="connsiteY103" fmla="*/ 950425 h 1573553"/>
              <a:gd name="connsiteX104" fmla="*/ 636640 w 2766336"/>
              <a:gd name="connsiteY104" fmla="*/ 1002812 h 1573553"/>
              <a:gd name="connsiteX105" fmla="*/ 569963 w 2766336"/>
              <a:gd name="connsiteY105" fmla="*/ 1019481 h 1573553"/>
              <a:gd name="connsiteX106" fmla="*/ 548534 w 2766336"/>
              <a:gd name="connsiteY106" fmla="*/ 1031387 h 1573553"/>
              <a:gd name="connsiteX107" fmla="*/ 524720 w 2766336"/>
              <a:gd name="connsiteY107" fmla="*/ 1002812 h 1573553"/>
              <a:gd name="connsiteX108" fmla="*/ 500907 w 2766336"/>
              <a:gd name="connsiteY108" fmla="*/ 971856 h 1573553"/>
              <a:gd name="connsiteX109" fmla="*/ 503288 w 2766336"/>
              <a:gd name="connsiteY109" fmla="*/ 933756 h 1573553"/>
              <a:gd name="connsiteX110" fmla="*/ 500907 w 2766336"/>
              <a:gd name="connsiteY110" fmla="*/ 914706 h 1573553"/>
              <a:gd name="connsiteX111" fmla="*/ 519957 w 2766336"/>
              <a:gd name="connsiteY111" fmla="*/ 881368 h 1573553"/>
              <a:gd name="connsiteX112" fmla="*/ 479477 w 2766336"/>
              <a:gd name="connsiteY112" fmla="*/ 890893 h 1573553"/>
              <a:gd name="connsiteX113" fmla="*/ 450901 w 2766336"/>
              <a:gd name="connsiteY113" fmla="*/ 952806 h 1573553"/>
              <a:gd name="connsiteX114" fmla="*/ 443757 w 2766336"/>
              <a:gd name="connsiteY114" fmla="*/ 976618 h 1573553"/>
              <a:gd name="connsiteX115" fmla="*/ 412801 w 2766336"/>
              <a:gd name="connsiteY115" fmla="*/ 993287 h 1573553"/>
              <a:gd name="connsiteX116" fmla="*/ 365176 w 2766336"/>
              <a:gd name="connsiteY116" fmla="*/ 990906 h 1573553"/>
              <a:gd name="connsiteX117" fmla="*/ 358032 w 2766336"/>
              <a:gd name="connsiteY117" fmla="*/ 1007575 h 1573553"/>
              <a:gd name="connsiteX118" fmla="*/ 358032 w 2766336"/>
              <a:gd name="connsiteY118" fmla="*/ 1055200 h 1573553"/>
              <a:gd name="connsiteX119" fmla="*/ 298501 w 2766336"/>
              <a:gd name="connsiteY119" fmla="*/ 1059962 h 1573553"/>
              <a:gd name="connsiteX120" fmla="*/ 236588 w 2766336"/>
              <a:gd name="connsiteY120" fmla="*/ 1093300 h 1573553"/>
              <a:gd name="connsiteX121" fmla="*/ 238970 w 2766336"/>
              <a:gd name="connsiteY121" fmla="*/ 1121875 h 1573553"/>
              <a:gd name="connsiteX122" fmla="*/ 186583 w 2766336"/>
              <a:gd name="connsiteY122" fmla="*/ 1109968 h 1573553"/>
              <a:gd name="connsiteX123" fmla="*/ 153245 w 2766336"/>
              <a:gd name="connsiteY123" fmla="*/ 1117112 h 1573553"/>
              <a:gd name="connsiteX124" fmla="*/ 108001 w 2766336"/>
              <a:gd name="connsiteY124" fmla="*/ 1098062 h 1573553"/>
              <a:gd name="connsiteX125" fmla="*/ 91333 w 2766336"/>
              <a:gd name="connsiteY125" fmla="*/ 1098062 h 1573553"/>
              <a:gd name="connsiteX126" fmla="*/ 7989 w 2766336"/>
              <a:gd name="connsiteY126" fmla="*/ 1121875 h 1573553"/>
              <a:gd name="connsiteX127" fmla="*/ 10371 w 2766336"/>
              <a:gd name="connsiteY127" fmla="*/ 1074250 h 1573553"/>
              <a:gd name="connsiteX128" fmla="*/ 11213 w 2766336"/>
              <a:gd name="connsiteY128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15270 w 2766336"/>
              <a:gd name="connsiteY13" fmla="*/ 500368 h 1573553"/>
              <a:gd name="connsiteX14" fmla="*/ 1136701 w 2766336"/>
              <a:gd name="connsiteY14" fmla="*/ 512275 h 1573553"/>
              <a:gd name="connsiteX15" fmla="*/ 1134320 w 2766336"/>
              <a:gd name="connsiteY15" fmla="*/ 421787 h 1573553"/>
              <a:gd name="connsiteX16" fmla="*/ 1186709 w 2766336"/>
              <a:gd name="connsiteY16" fmla="*/ 340823 h 1573553"/>
              <a:gd name="connsiteX17" fmla="*/ 1500699 w 2766336"/>
              <a:gd name="connsiteY17" fmla="*/ 250164 h 1573553"/>
              <a:gd name="connsiteX18" fmla="*/ 1641528 w 2766336"/>
              <a:gd name="connsiteY18" fmla="*/ 188423 h 1573553"/>
              <a:gd name="connsiteX19" fmla="*/ 1796309 w 2766336"/>
              <a:gd name="connsiteY19" fmla="*/ 183660 h 1573553"/>
              <a:gd name="connsiteX20" fmla="*/ 1867747 w 2766336"/>
              <a:gd name="connsiteY20" fmla="*/ 309866 h 1573553"/>
              <a:gd name="connsiteX21" fmla="*/ 2029672 w 2766336"/>
              <a:gd name="connsiteY21" fmla="*/ 271766 h 1573553"/>
              <a:gd name="connsiteX22" fmla="*/ 1934422 w 2766336"/>
              <a:gd name="connsiteY22" fmla="*/ 359873 h 1573553"/>
              <a:gd name="connsiteX23" fmla="*/ 2048722 w 2766336"/>
              <a:gd name="connsiteY23" fmla="*/ 331298 h 1573553"/>
              <a:gd name="connsiteX24" fmla="*/ 2143971 w 2766336"/>
              <a:gd name="connsiteY24" fmla="*/ 271766 h 1573553"/>
              <a:gd name="connsiteX25" fmla="*/ 2067772 w 2766336"/>
              <a:gd name="connsiteY25" fmla="*/ 264623 h 1573553"/>
              <a:gd name="connsiteX26" fmla="*/ 2067772 w 2766336"/>
              <a:gd name="connsiteY26" fmla="*/ 202710 h 1573553"/>
              <a:gd name="connsiteX27" fmla="*/ 2117777 w 2766336"/>
              <a:gd name="connsiteY27" fmla="*/ 202710 h 1573553"/>
              <a:gd name="connsiteX28" fmla="*/ 2224933 w 2766336"/>
              <a:gd name="connsiteY28" fmla="*/ 97935 h 1573553"/>
              <a:gd name="connsiteX29" fmla="*/ 2274939 w 2766336"/>
              <a:gd name="connsiteY29" fmla="*/ 305 h 1573553"/>
              <a:gd name="connsiteX30" fmla="*/ 2239221 w 2766336"/>
              <a:gd name="connsiteY30" fmla="*/ 114604 h 1573553"/>
              <a:gd name="connsiteX31" fmla="*/ 2165403 w 2766336"/>
              <a:gd name="connsiteY31" fmla="*/ 193186 h 1573553"/>
              <a:gd name="connsiteX32" fmla="*/ 2334472 w 2766336"/>
              <a:gd name="connsiteY32" fmla="*/ 257480 h 1573553"/>
              <a:gd name="connsiteX33" fmla="*/ 2736902 w 2766336"/>
              <a:gd name="connsiteY33" fmla="*/ 205092 h 1573553"/>
              <a:gd name="connsiteX34" fmla="*/ 2699673 w 2766336"/>
              <a:gd name="connsiteY34" fmla="*/ 559163 h 1573553"/>
              <a:gd name="connsiteX35" fmla="*/ 2632128 w 2766336"/>
              <a:gd name="connsiteY35" fmla="*/ 967092 h 1573553"/>
              <a:gd name="connsiteX36" fmla="*/ 2463059 w 2766336"/>
              <a:gd name="connsiteY36" fmla="*/ 869462 h 1573553"/>
              <a:gd name="connsiteX37" fmla="*/ 2298753 w 2766336"/>
              <a:gd name="connsiteY37" fmla="*/ 926612 h 1573553"/>
              <a:gd name="connsiteX38" fmla="*/ 2277322 w 2766336"/>
              <a:gd name="connsiteY38" fmla="*/ 1062342 h 1573553"/>
              <a:gd name="connsiteX39" fmla="*/ 2043959 w 2766336"/>
              <a:gd name="connsiteY39" fmla="*/ 1148067 h 1573553"/>
              <a:gd name="connsiteX40" fmla="*/ 2022528 w 2766336"/>
              <a:gd name="connsiteY40" fmla="*/ 1238556 h 1573553"/>
              <a:gd name="connsiteX41" fmla="*/ 1955853 w 2766336"/>
              <a:gd name="connsiteY41" fmla="*/ 1309993 h 1573553"/>
              <a:gd name="connsiteX42" fmla="*/ 2015384 w 2766336"/>
              <a:gd name="connsiteY42" fmla="*/ 1350474 h 1573553"/>
              <a:gd name="connsiteX43" fmla="*/ 1922515 w 2766336"/>
              <a:gd name="connsiteY43" fmla="*/ 1450487 h 1573553"/>
              <a:gd name="connsiteX44" fmla="*/ 1901084 w 2766336"/>
              <a:gd name="connsiteY44" fmla="*/ 1533831 h 1573553"/>
              <a:gd name="connsiteX45" fmla="*/ 1810262 w 2766336"/>
              <a:gd name="connsiteY45" fmla="*/ 1573012 h 1573553"/>
              <a:gd name="connsiteX46" fmla="*/ 1729632 w 2766336"/>
              <a:gd name="connsiteY46" fmla="*/ 1557643 h 1573553"/>
              <a:gd name="connsiteX47" fmla="*/ 1703438 w 2766336"/>
              <a:gd name="connsiteY47" fmla="*/ 1571931 h 1573553"/>
              <a:gd name="connsiteX48" fmla="*/ 1648672 w 2766336"/>
              <a:gd name="connsiteY48" fmla="*/ 1543356 h 1573553"/>
              <a:gd name="connsiteX49" fmla="*/ 1608188 w 2766336"/>
              <a:gd name="connsiteY49" fmla="*/ 1507637 h 1573553"/>
              <a:gd name="connsiteX50" fmla="*/ 1565328 w 2766336"/>
              <a:gd name="connsiteY50" fmla="*/ 1479061 h 1573553"/>
              <a:gd name="connsiteX51" fmla="*/ 1593901 w 2766336"/>
              <a:gd name="connsiteY51" fmla="*/ 1455250 h 1573553"/>
              <a:gd name="connsiteX52" fmla="*/ 1581995 w 2766336"/>
              <a:gd name="connsiteY52" fmla="*/ 1438581 h 1573553"/>
              <a:gd name="connsiteX53" fmla="*/ 1520082 w 2766336"/>
              <a:gd name="connsiteY53" fmla="*/ 1426675 h 1573553"/>
              <a:gd name="connsiteX54" fmla="*/ 1501032 w 2766336"/>
              <a:gd name="connsiteY54" fmla="*/ 1402862 h 1573553"/>
              <a:gd name="connsiteX55" fmla="*/ 1462934 w 2766336"/>
              <a:gd name="connsiteY55" fmla="*/ 1379050 h 1573553"/>
              <a:gd name="connsiteX56" fmla="*/ 1458170 w 2766336"/>
              <a:gd name="connsiteY56" fmla="*/ 1390956 h 1573553"/>
              <a:gd name="connsiteX57" fmla="*/ 1472459 w 2766336"/>
              <a:gd name="connsiteY57" fmla="*/ 1429056 h 1573553"/>
              <a:gd name="connsiteX58" fmla="*/ 1441501 w 2766336"/>
              <a:gd name="connsiteY58" fmla="*/ 1443343 h 1573553"/>
              <a:gd name="connsiteX59" fmla="*/ 1415309 w 2766336"/>
              <a:gd name="connsiteY59" fmla="*/ 1457630 h 1573553"/>
              <a:gd name="connsiteX60" fmla="*/ 1398638 w 2766336"/>
              <a:gd name="connsiteY60" fmla="*/ 1450487 h 1573553"/>
              <a:gd name="connsiteX61" fmla="*/ 1353395 w 2766336"/>
              <a:gd name="connsiteY61" fmla="*/ 1388575 h 1573553"/>
              <a:gd name="connsiteX62" fmla="*/ 1308153 w 2766336"/>
              <a:gd name="connsiteY62" fmla="*/ 1355237 h 1573553"/>
              <a:gd name="connsiteX63" fmla="*/ 1329584 w 2766336"/>
              <a:gd name="connsiteY63" fmla="*/ 1338568 h 1573553"/>
              <a:gd name="connsiteX64" fmla="*/ 1351015 w 2766336"/>
              <a:gd name="connsiteY64" fmla="*/ 1298087 h 1573553"/>
              <a:gd name="connsiteX65" fmla="*/ 1336726 w 2766336"/>
              <a:gd name="connsiteY65" fmla="*/ 1286181 h 1573553"/>
              <a:gd name="connsiteX66" fmla="*/ 1298628 w 2766336"/>
              <a:gd name="connsiteY66" fmla="*/ 1288562 h 1573553"/>
              <a:gd name="connsiteX67" fmla="*/ 1222428 w 2766336"/>
              <a:gd name="connsiteY67" fmla="*/ 1245700 h 1573553"/>
              <a:gd name="connsiteX68" fmla="*/ 1179563 w 2766336"/>
              <a:gd name="connsiteY68" fmla="*/ 1226650 h 1573553"/>
              <a:gd name="connsiteX69" fmla="*/ 1170040 w 2766336"/>
              <a:gd name="connsiteY69" fmla="*/ 1226650 h 1573553"/>
              <a:gd name="connsiteX70" fmla="*/ 1158134 w 2766336"/>
              <a:gd name="connsiteY70" fmla="*/ 1162356 h 1573553"/>
              <a:gd name="connsiteX71" fmla="*/ 1170040 w 2766336"/>
              <a:gd name="connsiteY71" fmla="*/ 1098062 h 1573553"/>
              <a:gd name="connsiteX72" fmla="*/ 1139084 w 2766336"/>
              <a:gd name="connsiteY72" fmla="*/ 1064725 h 1573553"/>
              <a:gd name="connsiteX73" fmla="*/ 1086697 w 2766336"/>
              <a:gd name="connsiteY73" fmla="*/ 1040912 h 1573553"/>
              <a:gd name="connsiteX74" fmla="*/ 1112890 w 2766336"/>
              <a:gd name="connsiteY74" fmla="*/ 1017100 h 1573553"/>
              <a:gd name="connsiteX75" fmla="*/ 1158134 w 2766336"/>
              <a:gd name="connsiteY75" fmla="*/ 1021862 h 1573553"/>
              <a:gd name="connsiteX76" fmla="*/ 1153372 w 2766336"/>
              <a:gd name="connsiteY76" fmla="*/ 974237 h 1573553"/>
              <a:gd name="connsiteX77" fmla="*/ 1124797 w 2766336"/>
              <a:gd name="connsiteY77" fmla="*/ 969475 h 1573553"/>
              <a:gd name="connsiteX78" fmla="*/ 1129559 w 2766336"/>
              <a:gd name="connsiteY78" fmla="*/ 921850 h 1573553"/>
              <a:gd name="connsiteX79" fmla="*/ 1098603 w 2766336"/>
              <a:gd name="connsiteY79" fmla="*/ 907562 h 1573553"/>
              <a:gd name="connsiteX80" fmla="*/ 1100984 w 2766336"/>
              <a:gd name="connsiteY80" fmla="*/ 871843 h 1573553"/>
              <a:gd name="connsiteX81" fmla="*/ 1053359 w 2766336"/>
              <a:gd name="connsiteY81" fmla="*/ 857556 h 1573553"/>
              <a:gd name="connsiteX82" fmla="*/ 1034309 w 2766336"/>
              <a:gd name="connsiteY82" fmla="*/ 878987 h 1573553"/>
              <a:gd name="connsiteX83" fmla="*/ 1005732 w 2766336"/>
              <a:gd name="connsiteY83" fmla="*/ 881368 h 1573553"/>
              <a:gd name="connsiteX84" fmla="*/ 955728 w 2766336"/>
              <a:gd name="connsiteY84" fmla="*/ 886131 h 1573553"/>
              <a:gd name="connsiteX85" fmla="*/ 924772 w 2766336"/>
              <a:gd name="connsiteY85" fmla="*/ 907562 h 1573553"/>
              <a:gd name="connsiteX86" fmla="*/ 924772 w 2766336"/>
              <a:gd name="connsiteY86" fmla="*/ 876606 h 1573553"/>
              <a:gd name="connsiteX87" fmla="*/ 884290 w 2766336"/>
              <a:gd name="connsiteY87" fmla="*/ 871843 h 1573553"/>
              <a:gd name="connsiteX88" fmla="*/ 891432 w 2766336"/>
              <a:gd name="connsiteY88" fmla="*/ 893275 h 1573553"/>
              <a:gd name="connsiteX89" fmla="*/ 886672 w 2766336"/>
              <a:gd name="connsiteY89" fmla="*/ 912325 h 1573553"/>
              <a:gd name="connsiteX90" fmla="*/ 800947 w 2766336"/>
              <a:gd name="connsiteY90" fmla="*/ 859936 h 1573553"/>
              <a:gd name="connsiteX91" fmla="*/ 779515 w 2766336"/>
              <a:gd name="connsiteY91" fmla="*/ 826600 h 1573553"/>
              <a:gd name="connsiteX92" fmla="*/ 791422 w 2766336"/>
              <a:gd name="connsiteY92" fmla="*/ 786117 h 1573553"/>
              <a:gd name="connsiteX93" fmla="*/ 760465 w 2766336"/>
              <a:gd name="connsiteY93" fmla="*/ 781356 h 1573553"/>
              <a:gd name="connsiteX94" fmla="*/ 712840 w 2766336"/>
              <a:gd name="connsiteY94" fmla="*/ 795643 h 1573553"/>
              <a:gd name="connsiteX95" fmla="*/ 703315 w 2766336"/>
              <a:gd name="connsiteY95" fmla="*/ 809931 h 1573553"/>
              <a:gd name="connsiteX96" fmla="*/ 679503 w 2766336"/>
              <a:gd name="connsiteY96" fmla="*/ 826600 h 1573553"/>
              <a:gd name="connsiteX97" fmla="*/ 672359 w 2766336"/>
              <a:gd name="connsiteY97" fmla="*/ 843268 h 1573553"/>
              <a:gd name="connsiteX98" fmla="*/ 631878 w 2766336"/>
              <a:gd name="connsiteY98" fmla="*/ 876606 h 1573553"/>
              <a:gd name="connsiteX99" fmla="*/ 634257 w 2766336"/>
              <a:gd name="connsiteY99" fmla="*/ 898037 h 1573553"/>
              <a:gd name="connsiteX100" fmla="*/ 648547 w 2766336"/>
              <a:gd name="connsiteY100" fmla="*/ 917087 h 1573553"/>
              <a:gd name="connsiteX101" fmla="*/ 572347 w 2766336"/>
              <a:gd name="connsiteY101" fmla="*/ 902800 h 1573553"/>
              <a:gd name="connsiteX102" fmla="*/ 539009 w 2766336"/>
              <a:gd name="connsiteY102" fmla="*/ 907562 h 1573553"/>
              <a:gd name="connsiteX103" fmla="*/ 586632 w 2766336"/>
              <a:gd name="connsiteY103" fmla="*/ 938518 h 1573553"/>
              <a:gd name="connsiteX104" fmla="*/ 610447 w 2766336"/>
              <a:gd name="connsiteY104" fmla="*/ 950425 h 1573553"/>
              <a:gd name="connsiteX105" fmla="*/ 636640 w 2766336"/>
              <a:gd name="connsiteY105" fmla="*/ 1002812 h 1573553"/>
              <a:gd name="connsiteX106" fmla="*/ 569963 w 2766336"/>
              <a:gd name="connsiteY106" fmla="*/ 1019481 h 1573553"/>
              <a:gd name="connsiteX107" fmla="*/ 548534 w 2766336"/>
              <a:gd name="connsiteY107" fmla="*/ 1031387 h 1573553"/>
              <a:gd name="connsiteX108" fmla="*/ 524720 w 2766336"/>
              <a:gd name="connsiteY108" fmla="*/ 1002812 h 1573553"/>
              <a:gd name="connsiteX109" fmla="*/ 500907 w 2766336"/>
              <a:gd name="connsiteY109" fmla="*/ 971856 h 1573553"/>
              <a:gd name="connsiteX110" fmla="*/ 503288 w 2766336"/>
              <a:gd name="connsiteY110" fmla="*/ 933756 h 1573553"/>
              <a:gd name="connsiteX111" fmla="*/ 500907 w 2766336"/>
              <a:gd name="connsiteY111" fmla="*/ 914706 h 1573553"/>
              <a:gd name="connsiteX112" fmla="*/ 519957 w 2766336"/>
              <a:gd name="connsiteY112" fmla="*/ 881368 h 1573553"/>
              <a:gd name="connsiteX113" fmla="*/ 479477 w 2766336"/>
              <a:gd name="connsiteY113" fmla="*/ 890893 h 1573553"/>
              <a:gd name="connsiteX114" fmla="*/ 450901 w 2766336"/>
              <a:gd name="connsiteY114" fmla="*/ 952806 h 1573553"/>
              <a:gd name="connsiteX115" fmla="*/ 443757 w 2766336"/>
              <a:gd name="connsiteY115" fmla="*/ 976618 h 1573553"/>
              <a:gd name="connsiteX116" fmla="*/ 412801 w 2766336"/>
              <a:gd name="connsiteY116" fmla="*/ 993287 h 1573553"/>
              <a:gd name="connsiteX117" fmla="*/ 365176 w 2766336"/>
              <a:gd name="connsiteY117" fmla="*/ 990906 h 1573553"/>
              <a:gd name="connsiteX118" fmla="*/ 358032 w 2766336"/>
              <a:gd name="connsiteY118" fmla="*/ 1007575 h 1573553"/>
              <a:gd name="connsiteX119" fmla="*/ 358032 w 2766336"/>
              <a:gd name="connsiteY119" fmla="*/ 1055200 h 1573553"/>
              <a:gd name="connsiteX120" fmla="*/ 298501 w 2766336"/>
              <a:gd name="connsiteY120" fmla="*/ 1059962 h 1573553"/>
              <a:gd name="connsiteX121" fmla="*/ 236588 w 2766336"/>
              <a:gd name="connsiteY121" fmla="*/ 1093300 h 1573553"/>
              <a:gd name="connsiteX122" fmla="*/ 238970 w 2766336"/>
              <a:gd name="connsiteY122" fmla="*/ 1121875 h 1573553"/>
              <a:gd name="connsiteX123" fmla="*/ 186583 w 2766336"/>
              <a:gd name="connsiteY123" fmla="*/ 1109968 h 1573553"/>
              <a:gd name="connsiteX124" fmla="*/ 153245 w 2766336"/>
              <a:gd name="connsiteY124" fmla="*/ 1117112 h 1573553"/>
              <a:gd name="connsiteX125" fmla="*/ 108001 w 2766336"/>
              <a:gd name="connsiteY125" fmla="*/ 1098062 h 1573553"/>
              <a:gd name="connsiteX126" fmla="*/ 91333 w 2766336"/>
              <a:gd name="connsiteY126" fmla="*/ 1098062 h 1573553"/>
              <a:gd name="connsiteX127" fmla="*/ 7989 w 2766336"/>
              <a:gd name="connsiteY127" fmla="*/ 1121875 h 1573553"/>
              <a:gd name="connsiteX128" fmla="*/ 10371 w 2766336"/>
              <a:gd name="connsiteY128" fmla="*/ 1074250 h 1573553"/>
              <a:gd name="connsiteX129" fmla="*/ 11213 w 2766336"/>
              <a:gd name="connsiteY129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703313 w 2766336"/>
              <a:gd name="connsiteY8" fmla="*/ 483700 h 1573553"/>
              <a:gd name="connsiteX9" fmla="*/ 889053 w 2766336"/>
              <a:gd name="connsiteY9" fmla="*/ 562280 h 1573553"/>
              <a:gd name="connsiteX10" fmla="*/ 965254 w 2766336"/>
              <a:gd name="connsiteY10" fmla="*/ 426549 h 1573553"/>
              <a:gd name="connsiteX11" fmla="*/ 865240 w 2766336"/>
              <a:gd name="connsiteY11" fmla="*/ 417024 h 1573553"/>
              <a:gd name="connsiteX12" fmla="*/ 853334 w 2766336"/>
              <a:gd name="connsiteY12" fmla="*/ 357491 h 1573553"/>
              <a:gd name="connsiteX13" fmla="*/ 1091457 w 2766336"/>
              <a:gd name="connsiteY13" fmla="*/ 436075 h 1573553"/>
              <a:gd name="connsiteX14" fmla="*/ 1115270 w 2766336"/>
              <a:gd name="connsiteY14" fmla="*/ 500368 h 1573553"/>
              <a:gd name="connsiteX15" fmla="*/ 1136701 w 2766336"/>
              <a:gd name="connsiteY15" fmla="*/ 512275 h 1573553"/>
              <a:gd name="connsiteX16" fmla="*/ 1134320 w 2766336"/>
              <a:gd name="connsiteY16" fmla="*/ 421787 h 1573553"/>
              <a:gd name="connsiteX17" fmla="*/ 1186709 w 2766336"/>
              <a:gd name="connsiteY17" fmla="*/ 340823 h 1573553"/>
              <a:gd name="connsiteX18" fmla="*/ 1500699 w 2766336"/>
              <a:gd name="connsiteY18" fmla="*/ 250164 h 1573553"/>
              <a:gd name="connsiteX19" fmla="*/ 1641528 w 2766336"/>
              <a:gd name="connsiteY19" fmla="*/ 188423 h 1573553"/>
              <a:gd name="connsiteX20" fmla="*/ 1796309 w 2766336"/>
              <a:gd name="connsiteY20" fmla="*/ 183660 h 1573553"/>
              <a:gd name="connsiteX21" fmla="*/ 1867747 w 2766336"/>
              <a:gd name="connsiteY21" fmla="*/ 309866 h 1573553"/>
              <a:gd name="connsiteX22" fmla="*/ 2029672 w 2766336"/>
              <a:gd name="connsiteY22" fmla="*/ 271766 h 1573553"/>
              <a:gd name="connsiteX23" fmla="*/ 1934422 w 2766336"/>
              <a:gd name="connsiteY23" fmla="*/ 359873 h 1573553"/>
              <a:gd name="connsiteX24" fmla="*/ 2048722 w 2766336"/>
              <a:gd name="connsiteY24" fmla="*/ 331298 h 1573553"/>
              <a:gd name="connsiteX25" fmla="*/ 2143971 w 2766336"/>
              <a:gd name="connsiteY25" fmla="*/ 271766 h 1573553"/>
              <a:gd name="connsiteX26" fmla="*/ 2067772 w 2766336"/>
              <a:gd name="connsiteY26" fmla="*/ 264623 h 1573553"/>
              <a:gd name="connsiteX27" fmla="*/ 2067772 w 2766336"/>
              <a:gd name="connsiteY27" fmla="*/ 202710 h 1573553"/>
              <a:gd name="connsiteX28" fmla="*/ 2117777 w 2766336"/>
              <a:gd name="connsiteY28" fmla="*/ 202710 h 1573553"/>
              <a:gd name="connsiteX29" fmla="*/ 2224933 w 2766336"/>
              <a:gd name="connsiteY29" fmla="*/ 97935 h 1573553"/>
              <a:gd name="connsiteX30" fmla="*/ 2274939 w 2766336"/>
              <a:gd name="connsiteY30" fmla="*/ 305 h 1573553"/>
              <a:gd name="connsiteX31" fmla="*/ 2239221 w 2766336"/>
              <a:gd name="connsiteY31" fmla="*/ 114604 h 1573553"/>
              <a:gd name="connsiteX32" fmla="*/ 2165403 w 2766336"/>
              <a:gd name="connsiteY32" fmla="*/ 193186 h 1573553"/>
              <a:gd name="connsiteX33" fmla="*/ 2334472 w 2766336"/>
              <a:gd name="connsiteY33" fmla="*/ 257480 h 1573553"/>
              <a:gd name="connsiteX34" fmla="*/ 2736902 w 2766336"/>
              <a:gd name="connsiteY34" fmla="*/ 205092 h 1573553"/>
              <a:gd name="connsiteX35" fmla="*/ 2699673 w 2766336"/>
              <a:gd name="connsiteY35" fmla="*/ 559163 h 1573553"/>
              <a:gd name="connsiteX36" fmla="*/ 2632128 w 2766336"/>
              <a:gd name="connsiteY36" fmla="*/ 967092 h 1573553"/>
              <a:gd name="connsiteX37" fmla="*/ 2463059 w 2766336"/>
              <a:gd name="connsiteY37" fmla="*/ 869462 h 1573553"/>
              <a:gd name="connsiteX38" fmla="*/ 2298753 w 2766336"/>
              <a:gd name="connsiteY38" fmla="*/ 926612 h 1573553"/>
              <a:gd name="connsiteX39" fmla="*/ 2277322 w 2766336"/>
              <a:gd name="connsiteY39" fmla="*/ 1062342 h 1573553"/>
              <a:gd name="connsiteX40" fmla="*/ 2043959 w 2766336"/>
              <a:gd name="connsiteY40" fmla="*/ 1148067 h 1573553"/>
              <a:gd name="connsiteX41" fmla="*/ 2022528 w 2766336"/>
              <a:gd name="connsiteY41" fmla="*/ 1238556 h 1573553"/>
              <a:gd name="connsiteX42" fmla="*/ 1955853 w 2766336"/>
              <a:gd name="connsiteY42" fmla="*/ 1309993 h 1573553"/>
              <a:gd name="connsiteX43" fmla="*/ 2015384 w 2766336"/>
              <a:gd name="connsiteY43" fmla="*/ 1350474 h 1573553"/>
              <a:gd name="connsiteX44" fmla="*/ 1922515 w 2766336"/>
              <a:gd name="connsiteY44" fmla="*/ 1450487 h 1573553"/>
              <a:gd name="connsiteX45" fmla="*/ 1901084 w 2766336"/>
              <a:gd name="connsiteY45" fmla="*/ 1533831 h 1573553"/>
              <a:gd name="connsiteX46" fmla="*/ 1810262 w 2766336"/>
              <a:gd name="connsiteY46" fmla="*/ 1573012 h 1573553"/>
              <a:gd name="connsiteX47" fmla="*/ 1729632 w 2766336"/>
              <a:gd name="connsiteY47" fmla="*/ 1557643 h 1573553"/>
              <a:gd name="connsiteX48" fmla="*/ 1703438 w 2766336"/>
              <a:gd name="connsiteY48" fmla="*/ 1571931 h 1573553"/>
              <a:gd name="connsiteX49" fmla="*/ 1648672 w 2766336"/>
              <a:gd name="connsiteY49" fmla="*/ 1543356 h 1573553"/>
              <a:gd name="connsiteX50" fmla="*/ 1608188 w 2766336"/>
              <a:gd name="connsiteY50" fmla="*/ 1507637 h 1573553"/>
              <a:gd name="connsiteX51" fmla="*/ 1565328 w 2766336"/>
              <a:gd name="connsiteY51" fmla="*/ 1479061 h 1573553"/>
              <a:gd name="connsiteX52" fmla="*/ 1593901 w 2766336"/>
              <a:gd name="connsiteY52" fmla="*/ 1455250 h 1573553"/>
              <a:gd name="connsiteX53" fmla="*/ 1581995 w 2766336"/>
              <a:gd name="connsiteY53" fmla="*/ 1438581 h 1573553"/>
              <a:gd name="connsiteX54" fmla="*/ 1520082 w 2766336"/>
              <a:gd name="connsiteY54" fmla="*/ 1426675 h 1573553"/>
              <a:gd name="connsiteX55" fmla="*/ 1501032 w 2766336"/>
              <a:gd name="connsiteY55" fmla="*/ 1402862 h 1573553"/>
              <a:gd name="connsiteX56" fmla="*/ 1462934 w 2766336"/>
              <a:gd name="connsiteY56" fmla="*/ 1379050 h 1573553"/>
              <a:gd name="connsiteX57" fmla="*/ 1458170 w 2766336"/>
              <a:gd name="connsiteY57" fmla="*/ 1390956 h 1573553"/>
              <a:gd name="connsiteX58" fmla="*/ 1472459 w 2766336"/>
              <a:gd name="connsiteY58" fmla="*/ 1429056 h 1573553"/>
              <a:gd name="connsiteX59" fmla="*/ 1441501 w 2766336"/>
              <a:gd name="connsiteY59" fmla="*/ 1443343 h 1573553"/>
              <a:gd name="connsiteX60" fmla="*/ 1415309 w 2766336"/>
              <a:gd name="connsiteY60" fmla="*/ 1457630 h 1573553"/>
              <a:gd name="connsiteX61" fmla="*/ 1398638 w 2766336"/>
              <a:gd name="connsiteY61" fmla="*/ 1450487 h 1573553"/>
              <a:gd name="connsiteX62" fmla="*/ 1353395 w 2766336"/>
              <a:gd name="connsiteY62" fmla="*/ 1388575 h 1573553"/>
              <a:gd name="connsiteX63" fmla="*/ 1308153 w 2766336"/>
              <a:gd name="connsiteY63" fmla="*/ 1355237 h 1573553"/>
              <a:gd name="connsiteX64" fmla="*/ 1329584 w 2766336"/>
              <a:gd name="connsiteY64" fmla="*/ 1338568 h 1573553"/>
              <a:gd name="connsiteX65" fmla="*/ 1351015 w 2766336"/>
              <a:gd name="connsiteY65" fmla="*/ 1298087 h 1573553"/>
              <a:gd name="connsiteX66" fmla="*/ 1336726 w 2766336"/>
              <a:gd name="connsiteY66" fmla="*/ 1286181 h 1573553"/>
              <a:gd name="connsiteX67" fmla="*/ 1298628 w 2766336"/>
              <a:gd name="connsiteY67" fmla="*/ 1288562 h 1573553"/>
              <a:gd name="connsiteX68" fmla="*/ 1222428 w 2766336"/>
              <a:gd name="connsiteY68" fmla="*/ 1245700 h 1573553"/>
              <a:gd name="connsiteX69" fmla="*/ 1179563 w 2766336"/>
              <a:gd name="connsiteY69" fmla="*/ 1226650 h 1573553"/>
              <a:gd name="connsiteX70" fmla="*/ 1170040 w 2766336"/>
              <a:gd name="connsiteY70" fmla="*/ 1226650 h 1573553"/>
              <a:gd name="connsiteX71" fmla="*/ 1158134 w 2766336"/>
              <a:gd name="connsiteY71" fmla="*/ 1162356 h 1573553"/>
              <a:gd name="connsiteX72" fmla="*/ 1170040 w 2766336"/>
              <a:gd name="connsiteY72" fmla="*/ 1098062 h 1573553"/>
              <a:gd name="connsiteX73" fmla="*/ 1139084 w 2766336"/>
              <a:gd name="connsiteY73" fmla="*/ 1064725 h 1573553"/>
              <a:gd name="connsiteX74" fmla="*/ 1086697 w 2766336"/>
              <a:gd name="connsiteY74" fmla="*/ 1040912 h 1573553"/>
              <a:gd name="connsiteX75" fmla="*/ 1112890 w 2766336"/>
              <a:gd name="connsiteY75" fmla="*/ 1017100 h 1573553"/>
              <a:gd name="connsiteX76" fmla="*/ 1158134 w 2766336"/>
              <a:gd name="connsiteY76" fmla="*/ 1021862 h 1573553"/>
              <a:gd name="connsiteX77" fmla="*/ 1153372 w 2766336"/>
              <a:gd name="connsiteY77" fmla="*/ 974237 h 1573553"/>
              <a:gd name="connsiteX78" fmla="*/ 1124797 w 2766336"/>
              <a:gd name="connsiteY78" fmla="*/ 969475 h 1573553"/>
              <a:gd name="connsiteX79" fmla="*/ 1129559 w 2766336"/>
              <a:gd name="connsiteY79" fmla="*/ 921850 h 1573553"/>
              <a:gd name="connsiteX80" fmla="*/ 1098603 w 2766336"/>
              <a:gd name="connsiteY80" fmla="*/ 907562 h 1573553"/>
              <a:gd name="connsiteX81" fmla="*/ 1100984 w 2766336"/>
              <a:gd name="connsiteY81" fmla="*/ 871843 h 1573553"/>
              <a:gd name="connsiteX82" fmla="*/ 1053359 w 2766336"/>
              <a:gd name="connsiteY82" fmla="*/ 857556 h 1573553"/>
              <a:gd name="connsiteX83" fmla="*/ 1034309 w 2766336"/>
              <a:gd name="connsiteY83" fmla="*/ 878987 h 1573553"/>
              <a:gd name="connsiteX84" fmla="*/ 1005732 w 2766336"/>
              <a:gd name="connsiteY84" fmla="*/ 881368 h 1573553"/>
              <a:gd name="connsiteX85" fmla="*/ 955728 w 2766336"/>
              <a:gd name="connsiteY85" fmla="*/ 886131 h 1573553"/>
              <a:gd name="connsiteX86" fmla="*/ 924772 w 2766336"/>
              <a:gd name="connsiteY86" fmla="*/ 907562 h 1573553"/>
              <a:gd name="connsiteX87" fmla="*/ 924772 w 2766336"/>
              <a:gd name="connsiteY87" fmla="*/ 876606 h 1573553"/>
              <a:gd name="connsiteX88" fmla="*/ 884290 w 2766336"/>
              <a:gd name="connsiteY88" fmla="*/ 871843 h 1573553"/>
              <a:gd name="connsiteX89" fmla="*/ 891432 w 2766336"/>
              <a:gd name="connsiteY89" fmla="*/ 893275 h 1573553"/>
              <a:gd name="connsiteX90" fmla="*/ 886672 w 2766336"/>
              <a:gd name="connsiteY90" fmla="*/ 912325 h 1573553"/>
              <a:gd name="connsiteX91" fmla="*/ 800947 w 2766336"/>
              <a:gd name="connsiteY91" fmla="*/ 859936 h 1573553"/>
              <a:gd name="connsiteX92" fmla="*/ 779515 w 2766336"/>
              <a:gd name="connsiteY92" fmla="*/ 826600 h 1573553"/>
              <a:gd name="connsiteX93" fmla="*/ 791422 w 2766336"/>
              <a:gd name="connsiteY93" fmla="*/ 786117 h 1573553"/>
              <a:gd name="connsiteX94" fmla="*/ 760465 w 2766336"/>
              <a:gd name="connsiteY94" fmla="*/ 781356 h 1573553"/>
              <a:gd name="connsiteX95" fmla="*/ 712840 w 2766336"/>
              <a:gd name="connsiteY95" fmla="*/ 795643 h 1573553"/>
              <a:gd name="connsiteX96" fmla="*/ 703315 w 2766336"/>
              <a:gd name="connsiteY96" fmla="*/ 809931 h 1573553"/>
              <a:gd name="connsiteX97" fmla="*/ 679503 w 2766336"/>
              <a:gd name="connsiteY97" fmla="*/ 826600 h 1573553"/>
              <a:gd name="connsiteX98" fmla="*/ 672359 w 2766336"/>
              <a:gd name="connsiteY98" fmla="*/ 843268 h 1573553"/>
              <a:gd name="connsiteX99" fmla="*/ 631878 w 2766336"/>
              <a:gd name="connsiteY99" fmla="*/ 876606 h 1573553"/>
              <a:gd name="connsiteX100" fmla="*/ 634257 w 2766336"/>
              <a:gd name="connsiteY100" fmla="*/ 898037 h 1573553"/>
              <a:gd name="connsiteX101" fmla="*/ 648547 w 2766336"/>
              <a:gd name="connsiteY101" fmla="*/ 917087 h 1573553"/>
              <a:gd name="connsiteX102" fmla="*/ 572347 w 2766336"/>
              <a:gd name="connsiteY102" fmla="*/ 902800 h 1573553"/>
              <a:gd name="connsiteX103" fmla="*/ 539009 w 2766336"/>
              <a:gd name="connsiteY103" fmla="*/ 907562 h 1573553"/>
              <a:gd name="connsiteX104" fmla="*/ 586632 w 2766336"/>
              <a:gd name="connsiteY104" fmla="*/ 938518 h 1573553"/>
              <a:gd name="connsiteX105" fmla="*/ 610447 w 2766336"/>
              <a:gd name="connsiteY105" fmla="*/ 950425 h 1573553"/>
              <a:gd name="connsiteX106" fmla="*/ 636640 w 2766336"/>
              <a:gd name="connsiteY106" fmla="*/ 1002812 h 1573553"/>
              <a:gd name="connsiteX107" fmla="*/ 569963 w 2766336"/>
              <a:gd name="connsiteY107" fmla="*/ 1019481 h 1573553"/>
              <a:gd name="connsiteX108" fmla="*/ 548534 w 2766336"/>
              <a:gd name="connsiteY108" fmla="*/ 1031387 h 1573553"/>
              <a:gd name="connsiteX109" fmla="*/ 524720 w 2766336"/>
              <a:gd name="connsiteY109" fmla="*/ 1002812 h 1573553"/>
              <a:gd name="connsiteX110" fmla="*/ 500907 w 2766336"/>
              <a:gd name="connsiteY110" fmla="*/ 971856 h 1573553"/>
              <a:gd name="connsiteX111" fmla="*/ 503288 w 2766336"/>
              <a:gd name="connsiteY111" fmla="*/ 933756 h 1573553"/>
              <a:gd name="connsiteX112" fmla="*/ 500907 w 2766336"/>
              <a:gd name="connsiteY112" fmla="*/ 914706 h 1573553"/>
              <a:gd name="connsiteX113" fmla="*/ 519957 w 2766336"/>
              <a:gd name="connsiteY113" fmla="*/ 881368 h 1573553"/>
              <a:gd name="connsiteX114" fmla="*/ 479477 w 2766336"/>
              <a:gd name="connsiteY114" fmla="*/ 890893 h 1573553"/>
              <a:gd name="connsiteX115" fmla="*/ 450901 w 2766336"/>
              <a:gd name="connsiteY115" fmla="*/ 952806 h 1573553"/>
              <a:gd name="connsiteX116" fmla="*/ 443757 w 2766336"/>
              <a:gd name="connsiteY116" fmla="*/ 976618 h 1573553"/>
              <a:gd name="connsiteX117" fmla="*/ 412801 w 2766336"/>
              <a:gd name="connsiteY117" fmla="*/ 993287 h 1573553"/>
              <a:gd name="connsiteX118" fmla="*/ 365176 w 2766336"/>
              <a:gd name="connsiteY118" fmla="*/ 990906 h 1573553"/>
              <a:gd name="connsiteX119" fmla="*/ 358032 w 2766336"/>
              <a:gd name="connsiteY119" fmla="*/ 1007575 h 1573553"/>
              <a:gd name="connsiteX120" fmla="*/ 358032 w 2766336"/>
              <a:gd name="connsiteY120" fmla="*/ 1055200 h 1573553"/>
              <a:gd name="connsiteX121" fmla="*/ 298501 w 2766336"/>
              <a:gd name="connsiteY121" fmla="*/ 1059962 h 1573553"/>
              <a:gd name="connsiteX122" fmla="*/ 236588 w 2766336"/>
              <a:gd name="connsiteY122" fmla="*/ 1093300 h 1573553"/>
              <a:gd name="connsiteX123" fmla="*/ 238970 w 2766336"/>
              <a:gd name="connsiteY123" fmla="*/ 1121875 h 1573553"/>
              <a:gd name="connsiteX124" fmla="*/ 186583 w 2766336"/>
              <a:gd name="connsiteY124" fmla="*/ 1109968 h 1573553"/>
              <a:gd name="connsiteX125" fmla="*/ 153245 w 2766336"/>
              <a:gd name="connsiteY125" fmla="*/ 1117112 h 1573553"/>
              <a:gd name="connsiteX126" fmla="*/ 108001 w 2766336"/>
              <a:gd name="connsiteY126" fmla="*/ 1098062 h 1573553"/>
              <a:gd name="connsiteX127" fmla="*/ 91333 w 2766336"/>
              <a:gd name="connsiteY127" fmla="*/ 1098062 h 1573553"/>
              <a:gd name="connsiteX128" fmla="*/ 7989 w 2766336"/>
              <a:gd name="connsiteY128" fmla="*/ 1121875 h 1573553"/>
              <a:gd name="connsiteX129" fmla="*/ 10371 w 2766336"/>
              <a:gd name="connsiteY129" fmla="*/ 1074250 h 1573553"/>
              <a:gd name="connsiteX130" fmla="*/ 11213 w 2766336"/>
              <a:gd name="connsiteY130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465188 w 2766336"/>
              <a:gd name="connsiteY7" fmla="*/ 424168 h 1573553"/>
              <a:gd name="connsiteX8" fmla="*/ 624734 w 2766336"/>
              <a:gd name="connsiteY8" fmla="*/ 495605 h 1573553"/>
              <a:gd name="connsiteX9" fmla="*/ 703313 w 2766336"/>
              <a:gd name="connsiteY9" fmla="*/ 483700 h 1573553"/>
              <a:gd name="connsiteX10" fmla="*/ 889053 w 2766336"/>
              <a:gd name="connsiteY10" fmla="*/ 562280 h 1573553"/>
              <a:gd name="connsiteX11" fmla="*/ 965254 w 2766336"/>
              <a:gd name="connsiteY11" fmla="*/ 426549 h 1573553"/>
              <a:gd name="connsiteX12" fmla="*/ 865240 w 2766336"/>
              <a:gd name="connsiteY12" fmla="*/ 417024 h 1573553"/>
              <a:gd name="connsiteX13" fmla="*/ 853334 w 2766336"/>
              <a:gd name="connsiteY13" fmla="*/ 357491 h 1573553"/>
              <a:gd name="connsiteX14" fmla="*/ 1091457 w 2766336"/>
              <a:gd name="connsiteY14" fmla="*/ 436075 h 1573553"/>
              <a:gd name="connsiteX15" fmla="*/ 1115270 w 2766336"/>
              <a:gd name="connsiteY15" fmla="*/ 500368 h 1573553"/>
              <a:gd name="connsiteX16" fmla="*/ 1136701 w 2766336"/>
              <a:gd name="connsiteY16" fmla="*/ 512275 h 1573553"/>
              <a:gd name="connsiteX17" fmla="*/ 1134320 w 2766336"/>
              <a:gd name="connsiteY17" fmla="*/ 421787 h 1573553"/>
              <a:gd name="connsiteX18" fmla="*/ 1186709 w 2766336"/>
              <a:gd name="connsiteY18" fmla="*/ 340823 h 1573553"/>
              <a:gd name="connsiteX19" fmla="*/ 1500699 w 2766336"/>
              <a:gd name="connsiteY19" fmla="*/ 250164 h 1573553"/>
              <a:gd name="connsiteX20" fmla="*/ 1641528 w 2766336"/>
              <a:gd name="connsiteY20" fmla="*/ 188423 h 1573553"/>
              <a:gd name="connsiteX21" fmla="*/ 1796309 w 2766336"/>
              <a:gd name="connsiteY21" fmla="*/ 183660 h 1573553"/>
              <a:gd name="connsiteX22" fmla="*/ 1867747 w 2766336"/>
              <a:gd name="connsiteY22" fmla="*/ 309866 h 1573553"/>
              <a:gd name="connsiteX23" fmla="*/ 2029672 w 2766336"/>
              <a:gd name="connsiteY23" fmla="*/ 271766 h 1573553"/>
              <a:gd name="connsiteX24" fmla="*/ 1934422 w 2766336"/>
              <a:gd name="connsiteY24" fmla="*/ 359873 h 1573553"/>
              <a:gd name="connsiteX25" fmla="*/ 2048722 w 2766336"/>
              <a:gd name="connsiteY25" fmla="*/ 331298 h 1573553"/>
              <a:gd name="connsiteX26" fmla="*/ 2143971 w 2766336"/>
              <a:gd name="connsiteY26" fmla="*/ 271766 h 1573553"/>
              <a:gd name="connsiteX27" fmla="*/ 2067772 w 2766336"/>
              <a:gd name="connsiteY27" fmla="*/ 264623 h 1573553"/>
              <a:gd name="connsiteX28" fmla="*/ 2067772 w 2766336"/>
              <a:gd name="connsiteY28" fmla="*/ 202710 h 1573553"/>
              <a:gd name="connsiteX29" fmla="*/ 2117777 w 2766336"/>
              <a:gd name="connsiteY29" fmla="*/ 202710 h 1573553"/>
              <a:gd name="connsiteX30" fmla="*/ 2224933 w 2766336"/>
              <a:gd name="connsiteY30" fmla="*/ 97935 h 1573553"/>
              <a:gd name="connsiteX31" fmla="*/ 2274939 w 2766336"/>
              <a:gd name="connsiteY31" fmla="*/ 305 h 1573553"/>
              <a:gd name="connsiteX32" fmla="*/ 2239221 w 2766336"/>
              <a:gd name="connsiteY32" fmla="*/ 114604 h 1573553"/>
              <a:gd name="connsiteX33" fmla="*/ 2165403 w 2766336"/>
              <a:gd name="connsiteY33" fmla="*/ 193186 h 1573553"/>
              <a:gd name="connsiteX34" fmla="*/ 2334472 w 2766336"/>
              <a:gd name="connsiteY34" fmla="*/ 257480 h 1573553"/>
              <a:gd name="connsiteX35" fmla="*/ 2736902 w 2766336"/>
              <a:gd name="connsiteY35" fmla="*/ 205092 h 1573553"/>
              <a:gd name="connsiteX36" fmla="*/ 2699673 w 2766336"/>
              <a:gd name="connsiteY36" fmla="*/ 559163 h 1573553"/>
              <a:gd name="connsiteX37" fmla="*/ 2632128 w 2766336"/>
              <a:gd name="connsiteY37" fmla="*/ 967092 h 1573553"/>
              <a:gd name="connsiteX38" fmla="*/ 2463059 w 2766336"/>
              <a:gd name="connsiteY38" fmla="*/ 869462 h 1573553"/>
              <a:gd name="connsiteX39" fmla="*/ 2298753 w 2766336"/>
              <a:gd name="connsiteY39" fmla="*/ 926612 h 1573553"/>
              <a:gd name="connsiteX40" fmla="*/ 2277322 w 2766336"/>
              <a:gd name="connsiteY40" fmla="*/ 1062342 h 1573553"/>
              <a:gd name="connsiteX41" fmla="*/ 2043959 w 2766336"/>
              <a:gd name="connsiteY41" fmla="*/ 1148067 h 1573553"/>
              <a:gd name="connsiteX42" fmla="*/ 2022528 w 2766336"/>
              <a:gd name="connsiteY42" fmla="*/ 1238556 h 1573553"/>
              <a:gd name="connsiteX43" fmla="*/ 1955853 w 2766336"/>
              <a:gd name="connsiteY43" fmla="*/ 1309993 h 1573553"/>
              <a:gd name="connsiteX44" fmla="*/ 2015384 w 2766336"/>
              <a:gd name="connsiteY44" fmla="*/ 1350474 h 1573553"/>
              <a:gd name="connsiteX45" fmla="*/ 1922515 w 2766336"/>
              <a:gd name="connsiteY45" fmla="*/ 1450487 h 1573553"/>
              <a:gd name="connsiteX46" fmla="*/ 1901084 w 2766336"/>
              <a:gd name="connsiteY46" fmla="*/ 1533831 h 1573553"/>
              <a:gd name="connsiteX47" fmla="*/ 1810262 w 2766336"/>
              <a:gd name="connsiteY47" fmla="*/ 1573012 h 1573553"/>
              <a:gd name="connsiteX48" fmla="*/ 1729632 w 2766336"/>
              <a:gd name="connsiteY48" fmla="*/ 1557643 h 1573553"/>
              <a:gd name="connsiteX49" fmla="*/ 1703438 w 2766336"/>
              <a:gd name="connsiteY49" fmla="*/ 1571931 h 1573553"/>
              <a:gd name="connsiteX50" fmla="*/ 1648672 w 2766336"/>
              <a:gd name="connsiteY50" fmla="*/ 1543356 h 1573553"/>
              <a:gd name="connsiteX51" fmla="*/ 1608188 w 2766336"/>
              <a:gd name="connsiteY51" fmla="*/ 1507637 h 1573553"/>
              <a:gd name="connsiteX52" fmla="*/ 1565328 w 2766336"/>
              <a:gd name="connsiteY52" fmla="*/ 1479061 h 1573553"/>
              <a:gd name="connsiteX53" fmla="*/ 1593901 w 2766336"/>
              <a:gd name="connsiteY53" fmla="*/ 1455250 h 1573553"/>
              <a:gd name="connsiteX54" fmla="*/ 1581995 w 2766336"/>
              <a:gd name="connsiteY54" fmla="*/ 1438581 h 1573553"/>
              <a:gd name="connsiteX55" fmla="*/ 1520082 w 2766336"/>
              <a:gd name="connsiteY55" fmla="*/ 1426675 h 1573553"/>
              <a:gd name="connsiteX56" fmla="*/ 1501032 w 2766336"/>
              <a:gd name="connsiteY56" fmla="*/ 1402862 h 1573553"/>
              <a:gd name="connsiteX57" fmla="*/ 1462934 w 2766336"/>
              <a:gd name="connsiteY57" fmla="*/ 1379050 h 1573553"/>
              <a:gd name="connsiteX58" fmla="*/ 1458170 w 2766336"/>
              <a:gd name="connsiteY58" fmla="*/ 1390956 h 1573553"/>
              <a:gd name="connsiteX59" fmla="*/ 1472459 w 2766336"/>
              <a:gd name="connsiteY59" fmla="*/ 1429056 h 1573553"/>
              <a:gd name="connsiteX60" fmla="*/ 1441501 w 2766336"/>
              <a:gd name="connsiteY60" fmla="*/ 1443343 h 1573553"/>
              <a:gd name="connsiteX61" fmla="*/ 1415309 w 2766336"/>
              <a:gd name="connsiteY61" fmla="*/ 1457630 h 1573553"/>
              <a:gd name="connsiteX62" fmla="*/ 1398638 w 2766336"/>
              <a:gd name="connsiteY62" fmla="*/ 1450487 h 1573553"/>
              <a:gd name="connsiteX63" fmla="*/ 1353395 w 2766336"/>
              <a:gd name="connsiteY63" fmla="*/ 1388575 h 1573553"/>
              <a:gd name="connsiteX64" fmla="*/ 1308153 w 2766336"/>
              <a:gd name="connsiteY64" fmla="*/ 1355237 h 1573553"/>
              <a:gd name="connsiteX65" fmla="*/ 1329584 w 2766336"/>
              <a:gd name="connsiteY65" fmla="*/ 1338568 h 1573553"/>
              <a:gd name="connsiteX66" fmla="*/ 1351015 w 2766336"/>
              <a:gd name="connsiteY66" fmla="*/ 1298087 h 1573553"/>
              <a:gd name="connsiteX67" fmla="*/ 1336726 w 2766336"/>
              <a:gd name="connsiteY67" fmla="*/ 1286181 h 1573553"/>
              <a:gd name="connsiteX68" fmla="*/ 1298628 w 2766336"/>
              <a:gd name="connsiteY68" fmla="*/ 1288562 h 1573553"/>
              <a:gd name="connsiteX69" fmla="*/ 1222428 w 2766336"/>
              <a:gd name="connsiteY69" fmla="*/ 1245700 h 1573553"/>
              <a:gd name="connsiteX70" fmla="*/ 1179563 w 2766336"/>
              <a:gd name="connsiteY70" fmla="*/ 1226650 h 1573553"/>
              <a:gd name="connsiteX71" fmla="*/ 1170040 w 2766336"/>
              <a:gd name="connsiteY71" fmla="*/ 1226650 h 1573553"/>
              <a:gd name="connsiteX72" fmla="*/ 1158134 w 2766336"/>
              <a:gd name="connsiteY72" fmla="*/ 1162356 h 1573553"/>
              <a:gd name="connsiteX73" fmla="*/ 1170040 w 2766336"/>
              <a:gd name="connsiteY73" fmla="*/ 1098062 h 1573553"/>
              <a:gd name="connsiteX74" fmla="*/ 1139084 w 2766336"/>
              <a:gd name="connsiteY74" fmla="*/ 1064725 h 1573553"/>
              <a:gd name="connsiteX75" fmla="*/ 1086697 w 2766336"/>
              <a:gd name="connsiteY75" fmla="*/ 1040912 h 1573553"/>
              <a:gd name="connsiteX76" fmla="*/ 1112890 w 2766336"/>
              <a:gd name="connsiteY76" fmla="*/ 1017100 h 1573553"/>
              <a:gd name="connsiteX77" fmla="*/ 1158134 w 2766336"/>
              <a:gd name="connsiteY77" fmla="*/ 1021862 h 1573553"/>
              <a:gd name="connsiteX78" fmla="*/ 1153372 w 2766336"/>
              <a:gd name="connsiteY78" fmla="*/ 974237 h 1573553"/>
              <a:gd name="connsiteX79" fmla="*/ 1124797 w 2766336"/>
              <a:gd name="connsiteY79" fmla="*/ 969475 h 1573553"/>
              <a:gd name="connsiteX80" fmla="*/ 1129559 w 2766336"/>
              <a:gd name="connsiteY80" fmla="*/ 921850 h 1573553"/>
              <a:gd name="connsiteX81" fmla="*/ 1098603 w 2766336"/>
              <a:gd name="connsiteY81" fmla="*/ 907562 h 1573553"/>
              <a:gd name="connsiteX82" fmla="*/ 1100984 w 2766336"/>
              <a:gd name="connsiteY82" fmla="*/ 871843 h 1573553"/>
              <a:gd name="connsiteX83" fmla="*/ 1053359 w 2766336"/>
              <a:gd name="connsiteY83" fmla="*/ 857556 h 1573553"/>
              <a:gd name="connsiteX84" fmla="*/ 1034309 w 2766336"/>
              <a:gd name="connsiteY84" fmla="*/ 878987 h 1573553"/>
              <a:gd name="connsiteX85" fmla="*/ 1005732 w 2766336"/>
              <a:gd name="connsiteY85" fmla="*/ 881368 h 1573553"/>
              <a:gd name="connsiteX86" fmla="*/ 955728 w 2766336"/>
              <a:gd name="connsiteY86" fmla="*/ 886131 h 1573553"/>
              <a:gd name="connsiteX87" fmla="*/ 924772 w 2766336"/>
              <a:gd name="connsiteY87" fmla="*/ 907562 h 1573553"/>
              <a:gd name="connsiteX88" fmla="*/ 924772 w 2766336"/>
              <a:gd name="connsiteY88" fmla="*/ 876606 h 1573553"/>
              <a:gd name="connsiteX89" fmla="*/ 884290 w 2766336"/>
              <a:gd name="connsiteY89" fmla="*/ 871843 h 1573553"/>
              <a:gd name="connsiteX90" fmla="*/ 891432 w 2766336"/>
              <a:gd name="connsiteY90" fmla="*/ 893275 h 1573553"/>
              <a:gd name="connsiteX91" fmla="*/ 886672 w 2766336"/>
              <a:gd name="connsiteY91" fmla="*/ 912325 h 1573553"/>
              <a:gd name="connsiteX92" fmla="*/ 800947 w 2766336"/>
              <a:gd name="connsiteY92" fmla="*/ 859936 h 1573553"/>
              <a:gd name="connsiteX93" fmla="*/ 779515 w 2766336"/>
              <a:gd name="connsiteY93" fmla="*/ 826600 h 1573553"/>
              <a:gd name="connsiteX94" fmla="*/ 791422 w 2766336"/>
              <a:gd name="connsiteY94" fmla="*/ 786117 h 1573553"/>
              <a:gd name="connsiteX95" fmla="*/ 760465 w 2766336"/>
              <a:gd name="connsiteY95" fmla="*/ 781356 h 1573553"/>
              <a:gd name="connsiteX96" fmla="*/ 712840 w 2766336"/>
              <a:gd name="connsiteY96" fmla="*/ 795643 h 1573553"/>
              <a:gd name="connsiteX97" fmla="*/ 703315 w 2766336"/>
              <a:gd name="connsiteY97" fmla="*/ 809931 h 1573553"/>
              <a:gd name="connsiteX98" fmla="*/ 679503 w 2766336"/>
              <a:gd name="connsiteY98" fmla="*/ 826600 h 1573553"/>
              <a:gd name="connsiteX99" fmla="*/ 672359 w 2766336"/>
              <a:gd name="connsiteY99" fmla="*/ 843268 h 1573553"/>
              <a:gd name="connsiteX100" fmla="*/ 631878 w 2766336"/>
              <a:gd name="connsiteY100" fmla="*/ 876606 h 1573553"/>
              <a:gd name="connsiteX101" fmla="*/ 634257 w 2766336"/>
              <a:gd name="connsiteY101" fmla="*/ 898037 h 1573553"/>
              <a:gd name="connsiteX102" fmla="*/ 648547 w 2766336"/>
              <a:gd name="connsiteY102" fmla="*/ 917087 h 1573553"/>
              <a:gd name="connsiteX103" fmla="*/ 572347 w 2766336"/>
              <a:gd name="connsiteY103" fmla="*/ 902800 h 1573553"/>
              <a:gd name="connsiteX104" fmla="*/ 539009 w 2766336"/>
              <a:gd name="connsiteY104" fmla="*/ 907562 h 1573553"/>
              <a:gd name="connsiteX105" fmla="*/ 586632 w 2766336"/>
              <a:gd name="connsiteY105" fmla="*/ 938518 h 1573553"/>
              <a:gd name="connsiteX106" fmla="*/ 610447 w 2766336"/>
              <a:gd name="connsiteY106" fmla="*/ 950425 h 1573553"/>
              <a:gd name="connsiteX107" fmla="*/ 636640 w 2766336"/>
              <a:gd name="connsiteY107" fmla="*/ 1002812 h 1573553"/>
              <a:gd name="connsiteX108" fmla="*/ 569963 w 2766336"/>
              <a:gd name="connsiteY108" fmla="*/ 1019481 h 1573553"/>
              <a:gd name="connsiteX109" fmla="*/ 548534 w 2766336"/>
              <a:gd name="connsiteY109" fmla="*/ 1031387 h 1573553"/>
              <a:gd name="connsiteX110" fmla="*/ 524720 w 2766336"/>
              <a:gd name="connsiteY110" fmla="*/ 1002812 h 1573553"/>
              <a:gd name="connsiteX111" fmla="*/ 500907 w 2766336"/>
              <a:gd name="connsiteY111" fmla="*/ 971856 h 1573553"/>
              <a:gd name="connsiteX112" fmla="*/ 503288 w 2766336"/>
              <a:gd name="connsiteY112" fmla="*/ 933756 h 1573553"/>
              <a:gd name="connsiteX113" fmla="*/ 500907 w 2766336"/>
              <a:gd name="connsiteY113" fmla="*/ 914706 h 1573553"/>
              <a:gd name="connsiteX114" fmla="*/ 519957 w 2766336"/>
              <a:gd name="connsiteY114" fmla="*/ 881368 h 1573553"/>
              <a:gd name="connsiteX115" fmla="*/ 479477 w 2766336"/>
              <a:gd name="connsiteY115" fmla="*/ 890893 h 1573553"/>
              <a:gd name="connsiteX116" fmla="*/ 450901 w 2766336"/>
              <a:gd name="connsiteY116" fmla="*/ 952806 h 1573553"/>
              <a:gd name="connsiteX117" fmla="*/ 443757 w 2766336"/>
              <a:gd name="connsiteY117" fmla="*/ 976618 h 1573553"/>
              <a:gd name="connsiteX118" fmla="*/ 412801 w 2766336"/>
              <a:gd name="connsiteY118" fmla="*/ 993287 h 1573553"/>
              <a:gd name="connsiteX119" fmla="*/ 365176 w 2766336"/>
              <a:gd name="connsiteY119" fmla="*/ 990906 h 1573553"/>
              <a:gd name="connsiteX120" fmla="*/ 358032 w 2766336"/>
              <a:gd name="connsiteY120" fmla="*/ 1007575 h 1573553"/>
              <a:gd name="connsiteX121" fmla="*/ 358032 w 2766336"/>
              <a:gd name="connsiteY121" fmla="*/ 1055200 h 1573553"/>
              <a:gd name="connsiteX122" fmla="*/ 298501 w 2766336"/>
              <a:gd name="connsiteY122" fmla="*/ 1059962 h 1573553"/>
              <a:gd name="connsiteX123" fmla="*/ 236588 w 2766336"/>
              <a:gd name="connsiteY123" fmla="*/ 1093300 h 1573553"/>
              <a:gd name="connsiteX124" fmla="*/ 238970 w 2766336"/>
              <a:gd name="connsiteY124" fmla="*/ 1121875 h 1573553"/>
              <a:gd name="connsiteX125" fmla="*/ 186583 w 2766336"/>
              <a:gd name="connsiteY125" fmla="*/ 1109968 h 1573553"/>
              <a:gd name="connsiteX126" fmla="*/ 153245 w 2766336"/>
              <a:gd name="connsiteY126" fmla="*/ 1117112 h 1573553"/>
              <a:gd name="connsiteX127" fmla="*/ 108001 w 2766336"/>
              <a:gd name="connsiteY127" fmla="*/ 1098062 h 1573553"/>
              <a:gd name="connsiteX128" fmla="*/ 91333 w 2766336"/>
              <a:gd name="connsiteY128" fmla="*/ 1098062 h 1573553"/>
              <a:gd name="connsiteX129" fmla="*/ 7989 w 2766336"/>
              <a:gd name="connsiteY129" fmla="*/ 1121875 h 1573553"/>
              <a:gd name="connsiteX130" fmla="*/ 10371 w 2766336"/>
              <a:gd name="connsiteY130" fmla="*/ 1074250 h 1573553"/>
              <a:gd name="connsiteX131" fmla="*/ 11213 w 2766336"/>
              <a:gd name="connsiteY131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465188 w 2766336"/>
              <a:gd name="connsiteY7" fmla="*/ 424168 h 1573553"/>
              <a:gd name="connsiteX8" fmla="*/ 567582 w 2766336"/>
              <a:gd name="connsiteY8" fmla="*/ 517037 h 1573553"/>
              <a:gd name="connsiteX9" fmla="*/ 624734 w 2766336"/>
              <a:gd name="connsiteY9" fmla="*/ 495605 h 1573553"/>
              <a:gd name="connsiteX10" fmla="*/ 703313 w 2766336"/>
              <a:gd name="connsiteY10" fmla="*/ 483700 h 1573553"/>
              <a:gd name="connsiteX11" fmla="*/ 889053 w 2766336"/>
              <a:gd name="connsiteY11" fmla="*/ 562280 h 1573553"/>
              <a:gd name="connsiteX12" fmla="*/ 965254 w 2766336"/>
              <a:gd name="connsiteY12" fmla="*/ 426549 h 1573553"/>
              <a:gd name="connsiteX13" fmla="*/ 865240 w 2766336"/>
              <a:gd name="connsiteY13" fmla="*/ 417024 h 1573553"/>
              <a:gd name="connsiteX14" fmla="*/ 853334 w 2766336"/>
              <a:gd name="connsiteY14" fmla="*/ 357491 h 1573553"/>
              <a:gd name="connsiteX15" fmla="*/ 1091457 w 2766336"/>
              <a:gd name="connsiteY15" fmla="*/ 436075 h 1573553"/>
              <a:gd name="connsiteX16" fmla="*/ 1115270 w 2766336"/>
              <a:gd name="connsiteY16" fmla="*/ 500368 h 1573553"/>
              <a:gd name="connsiteX17" fmla="*/ 1136701 w 2766336"/>
              <a:gd name="connsiteY17" fmla="*/ 512275 h 1573553"/>
              <a:gd name="connsiteX18" fmla="*/ 1134320 w 2766336"/>
              <a:gd name="connsiteY18" fmla="*/ 421787 h 1573553"/>
              <a:gd name="connsiteX19" fmla="*/ 1186709 w 2766336"/>
              <a:gd name="connsiteY19" fmla="*/ 340823 h 1573553"/>
              <a:gd name="connsiteX20" fmla="*/ 1500699 w 2766336"/>
              <a:gd name="connsiteY20" fmla="*/ 250164 h 1573553"/>
              <a:gd name="connsiteX21" fmla="*/ 1641528 w 2766336"/>
              <a:gd name="connsiteY21" fmla="*/ 188423 h 1573553"/>
              <a:gd name="connsiteX22" fmla="*/ 1796309 w 2766336"/>
              <a:gd name="connsiteY22" fmla="*/ 183660 h 1573553"/>
              <a:gd name="connsiteX23" fmla="*/ 1867747 w 2766336"/>
              <a:gd name="connsiteY23" fmla="*/ 309866 h 1573553"/>
              <a:gd name="connsiteX24" fmla="*/ 2029672 w 2766336"/>
              <a:gd name="connsiteY24" fmla="*/ 271766 h 1573553"/>
              <a:gd name="connsiteX25" fmla="*/ 1934422 w 2766336"/>
              <a:gd name="connsiteY25" fmla="*/ 359873 h 1573553"/>
              <a:gd name="connsiteX26" fmla="*/ 2048722 w 2766336"/>
              <a:gd name="connsiteY26" fmla="*/ 331298 h 1573553"/>
              <a:gd name="connsiteX27" fmla="*/ 2143971 w 2766336"/>
              <a:gd name="connsiteY27" fmla="*/ 271766 h 1573553"/>
              <a:gd name="connsiteX28" fmla="*/ 2067772 w 2766336"/>
              <a:gd name="connsiteY28" fmla="*/ 264623 h 1573553"/>
              <a:gd name="connsiteX29" fmla="*/ 2067772 w 2766336"/>
              <a:gd name="connsiteY29" fmla="*/ 202710 h 1573553"/>
              <a:gd name="connsiteX30" fmla="*/ 2117777 w 2766336"/>
              <a:gd name="connsiteY30" fmla="*/ 202710 h 1573553"/>
              <a:gd name="connsiteX31" fmla="*/ 2224933 w 2766336"/>
              <a:gd name="connsiteY31" fmla="*/ 97935 h 1573553"/>
              <a:gd name="connsiteX32" fmla="*/ 2274939 w 2766336"/>
              <a:gd name="connsiteY32" fmla="*/ 305 h 1573553"/>
              <a:gd name="connsiteX33" fmla="*/ 2239221 w 2766336"/>
              <a:gd name="connsiteY33" fmla="*/ 114604 h 1573553"/>
              <a:gd name="connsiteX34" fmla="*/ 2165403 w 2766336"/>
              <a:gd name="connsiteY34" fmla="*/ 193186 h 1573553"/>
              <a:gd name="connsiteX35" fmla="*/ 2334472 w 2766336"/>
              <a:gd name="connsiteY35" fmla="*/ 257480 h 1573553"/>
              <a:gd name="connsiteX36" fmla="*/ 2736902 w 2766336"/>
              <a:gd name="connsiteY36" fmla="*/ 205092 h 1573553"/>
              <a:gd name="connsiteX37" fmla="*/ 2699673 w 2766336"/>
              <a:gd name="connsiteY37" fmla="*/ 559163 h 1573553"/>
              <a:gd name="connsiteX38" fmla="*/ 2632128 w 2766336"/>
              <a:gd name="connsiteY38" fmla="*/ 967092 h 1573553"/>
              <a:gd name="connsiteX39" fmla="*/ 2463059 w 2766336"/>
              <a:gd name="connsiteY39" fmla="*/ 869462 h 1573553"/>
              <a:gd name="connsiteX40" fmla="*/ 2298753 w 2766336"/>
              <a:gd name="connsiteY40" fmla="*/ 926612 h 1573553"/>
              <a:gd name="connsiteX41" fmla="*/ 2277322 w 2766336"/>
              <a:gd name="connsiteY41" fmla="*/ 1062342 h 1573553"/>
              <a:gd name="connsiteX42" fmla="*/ 2043959 w 2766336"/>
              <a:gd name="connsiteY42" fmla="*/ 1148067 h 1573553"/>
              <a:gd name="connsiteX43" fmla="*/ 2022528 w 2766336"/>
              <a:gd name="connsiteY43" fmla="*/ 1238556 h 1573553"/>
              <a:gd name="connsiteX44" fmla="*/ 1955853 w 2766336"/>
              <a:gd name="connsiteY44" fmla="*/ 1309993 h 1573553"/>
              <a:gd name="connsiteX45" fmla="*/ 2015384 w 2766336"/>
              <a:gd name="connsiteY45" fmla="*/ 1350474 h 1573553"/>
              <a:gd name="connsiteX46" fmla="*/ 1922515 w 2766336"/>
              <a:gd name="connsiteY46" fmla="*/ 1450487 h 1573553"/>
              <a:gd name="connsiteX47" fmla="*/ 1901084 w 2766336"/>
              <a:gd name="connsiteY47" fmla="*/ 1533831 h 1573553"/>
              <a:gd name="connsiteX48" fmla="*/ 1810262 w 2766336"/>
              <a:gd name="connsiteY48" fmla="*/ 1573012 h 1573553"/>
              <a:gd name="connsiteX49" fmla="*/ 1729632 w 2766336"/>
              <a:gd name="connsiteY49" fmla="*/ 1557643 h 1573553"/>
              <a:gd name="connsiteX50" fmla="*/ 1703438 w 2766336"/>
              <a:gd name="connsiteY50" fmla="*/ 1571931 h 1573553"/>
              <a:gd name="connsiteX51" fmla="*/ 1648672 w 2766336"/>
              <a:gd name="connsiteY51" fmla="*/ 1543356 h 1573553"/>
              <a:gd name="connsiteX52" fmla="*/ 1608188 w 2766336"/>
              <a:gd name="connsiteY52" fmla="*/ 1507637 h 1573553"/>
              <a:gd name="connsiteX53" fmla="*/ 1565328 w 2766336"/>
              <a:gd name="connsiteY53" fmla="*/ 1479061 h 1573553"/>
              <a:gd name="connsiteX54" fmla="*/ 1593901 w 2766336"/>
              <a:gd name="connsiteY54" fmla="*/ 1455250 h 1573553"/>
              <a:gd name="connsiteX55" fmla="*/ 1581995 w 2766336"/>
              <a:gd name="connsiteY55" fmla="*/ 1438581 h 1573553"/>
              <a:gd name="connsiteX56" fmla="*/ 1520082 w 2766336"/>
              <a:gd name="connsiteY56" fmla="*/ 1426675 h 1573553"/>
              <a:gd name="connsiteX57" fmla="*/ 1501032 w 2766336"/>
              <a:gd name="connsiteY57" fmla="*/ 1402862 h 1573553"/>
              <a:gd name="connsiteX58" fmla="*/ 1462934 w 2766336"/>
              <a:gd name="connsiteY58" fmla="*/ 1379050 h 1573553"/>
              <a:gd name="connsiteX59" fmla="*/ 1458170 w 2766336"/>
              <a:gd name="connsiteY59" fmla="*/ 1390956 h 1573553"/>
              <a:gd name="connsiteX60" fmla="*/ 1472459 w 2766336"/>
              <a:gd name="connsiteY60" fmla="*/ 1429056 h 1573553"/>
              <a:gd name="connsiteX61" fmla="*/ 1441501 w 2766336"/>
              <a:gd name="connsiteY61" fmla="*/ 1443343 h 1573553"/>
              <a:gd name="connsiteX62" fmla="*/ 1415309 w 2766336"/>
              <a:gd name="connsiteY62" fmla="*/ 1457630 h 1573553"/>
              <a:gd name="connsiteX63" fmla="*/ 1398638 w 2766336"/>
              <a:gd name="connsiteY63" fmla="*/ 1450487 h 1573553"/>
              <a:gd name="connsiteX64" fmla="*/ 1353395 w 2766336"/>
              <a:gd name="connsiteY64" fmla="*/ 1388575 h 1573553"/>
              <a:gd name="connsiteX65" fmla="*/ 1308153 w 2766336"/>
              <a:gd name="connsiteY65" fmla="*/ 1355237 h 1573553"/>
              <a:gd name="connsiteX66" fmla="*/ 1329584 w 2766336"/>
              <a:gd name="connsiteY66" fmla="*/ 1338568 h 1573553"/>
              <a:gd name="connsiteX67" fmla="*/ 1351015 w 2766336"/>
              <a:gd name="connsiteY67" fmla="*/ 1298087 h 1573553"/>
              <a:gd name="connsiteX68" fmla="*/ 1336726 w 2766336"/>
              <a:gd name="connsiteY68" fmla="*/ 1286181 h 1573553"/>
              <a:gd name="connsiteX69" fmla="*/ 1298628 w 2766336"/>
              <a:gd name="connsiteY69" fmla="*/ 1288562 h 1573553"/>
              <a:gd name="connsiteX70" fmla="*/ 1222428 w 2766336"/>
              <a:gd name="connsiteY70" fmla="*/ 1245700 h 1573553"/>
              <a:gd name="connsiteX71" fmla="*/ 1179563 w 2766336"/>
              <a:gd name="connsiteY71" fmla="*/ 1226650 h 1573553"/>
              <a:gd name="connsiteX72" fmla="*/ 1170040 w 2766336"/>
              <a:gd name="connsiteY72" fmla="*/ 1226650 h 1573553"/>
              <a:gd name="connsiteX73" fmla="*/ 1158134 w 2766336"/>
              <a:gd name="connsiteY73" fmla="*/ 1162356 h 1573553"/>
              <a:gd name="connsiteX74" fmla="*/ 1170040 w 2766336"/>
              <a:gd name="connsiteY74" fmla="*/ 1098062 h 1573553"/>
              <a:gd name="connsiteX75" fmla="*/ 1139084 w 2766336"/>
              <a:gd name="connsiteY75" fmla="*/ 1064725 h 1573553"/>
              <a:gd name="connsiteX76" fmla="*/ 1086697 w 2766336"/>
              <a:gd name="connsiteY76" fmla="*/ 1040912 h 1573553"/>
              <a:gd name="connsiteX77" fmla="*/ 1112890 w 2766336"/>
              <a:gd name="connsiteY77" fmla="*/ 1017100 h 1573553"/>
              <a:gd name="connsiteX78" fmla="*/ 1158134 w 2766336"/>
              <a:gd name="connsiteY78" fmla="*/ 1021862 h 1573553"/>
              <a:gd name="connsiteX79" fmla="*/ 1153372 w 2766336"/>
              <a:gd name="connsiteY79" fmla="*/ 974237 h 1573553"/>
              <a:gd name="connsiteX80" fmla="*/ 1124797 w 2766336"/>
              <a:gd name="connsiteY80" fmla="*/ 969475 h 1573553"/>
              <a:gd name="connsiteX81" fmla="*/ 1129559 w 2766336"/>
              <a:gd name="connsiteY81" fmla="*/ 921850 h 1573553"/>
              <a:gd name="connsiteX82" fmla="*/ 1098603 w 2766336"/>
              <a:gd name="connsiteY82" fmla="*/ 907562 h 1573553"/>
              <a:gd name="connsiteX83" fmla="*/ 1100984 w 2766336"/>
              <a:gd name="connsiteY83" fmla="*/ 871843 h 1573553"/>
              <a:gd name="connsiteX84" fmla="*/ 1053359 w 2766336"/>
              <a:gd name="connsiteY84" fmla="*/ 857556 h 1573553"/>
              <a:gd name="connsiteX85" fmla="*/ 1034309 w 2766336"/>
              <a:gd name="connsiteY85" fmla="*/ 878987 h 1573553"/>
              <a:gd name="connsiteX86" fmla="*/ 1005732 w 2766336"/>
              <a:gd name="connsiteY86" fmla="*/ 881368 h 1573553"/>
              <a:gd name="connsiteX87" fmla="*/ 955728 w 2766336"/>
              <a:gd name="connsiteY87" fmla="*/ 886131 h 1573553"/>
              <a:gd name="connsiteX88" fmla="*/ 924772 w 2766336"/>
              <a:gd name="connsiteY88" fmla="*/ 907562 h 1573553"/>
              <a:gd name="connsiteX89" fmla="*/ 924772 w 2766336"/>
              <a:gd name="connsiteY89" fmla="*/ 876606 h 1573553"/>
              <a:gd name="connsiteX90" fmla="*/ 884290 w 2766336"/>
              <a:gd name="connsiteY90" fmla="*/ 871843 h 1573553"/>
              <a:gd name="connsiteX91" fmla="*/ 891432 w 2766336"/>
              <a:gd name="connsiteY91" fmla="*/ 893275 h 1573553"/>
              <a:gd name="connsiteX92" fmla="*/ 886672 w 2766336"/>
              <a:gd name="connsiteY92" fmla="*/ 912325 h 1573553"/>
              <a:gd name="connsiteX93" fmla="*/ 800947 w 2766336"/>
              <a:gd name="connsiteY93" fmla="*/ 859936 h 1573553"/>
              <a:gd name="connsiteX94" fmla="*/ 779515 w 2766336"/>
              <a:gd name="connsiteY94" fmla="*/ 826600 h 1573553"/>
              <a:gd name="connsiteX95" fmla="*/ 791422 w 2766336"/>
              <a:gd name="connsiteY95" fmla="*/ 786117 h 1573553"/>
              <a:gd name="connsiteX96" fmla="*/ 760465 w 2766336"/>
              <a:gd name="connsiteY96" fmla="*/ 781356 h 1573553"/>
              <a:gd name="connsiteX97" fmla="*/ 712840 w 2766336"/>
              <a:gd name="connsiteY97" fmla="*/ 795643 h 1573553"/>
              <a:gd name="connsiteX98" fmla="*/ 703315 w 2766336"/>
              <a:gd name="connsiteY98" fmla="*/ 809931 h 1573553"/>
              <a:gd name="connsiteX99" fmla="*/ 679503 w 2766336"/>
              <a:gd name="connsiteY99" fmla="*/ 826600 h 1573553"/>
              <a:gd name="connsiteX100" fmla="*/ 672359 w 2766336"/>
              <a:gd name="connsiteY100" fmla="*/ 843268 h 1573553"/>
              <a:gd name="connsiteX101" fmla="*/ 631878 w 2766336"/>
              <a:gd name="connsiteY101" fmla="*/ 876606 h 1573553"/>
              <a:gd name="connsiteX102" fmla="*/ 634257 w 2766336"/>
              <a:gd name="connsiteY102" fmla="*/ 898037 h 1573553"/>
              <a:gd name="connsiteX103" fmla="*/ 648547 w 2766336"/>
              <a:gd name="connsiteY103" fmla="*/ 917087 h 1573553"/>
              <a:gd name="connsiteX104" fmla="*/ 572347 w 2766336"/>
              <a:gd name="connsiteY104" fmla="*/ 902800 h 1573553"/>
              <a:gd name="connsiteX105" fmla="*/ 539009 w 2766336"/>
              <a:gd name="connsiteY105" fmla="*/ 907562 h 1573553"/>
              <a:gd name="connsiteX106" fmla="*/ 586632 w 2766336"/>
              <a:gd name="connsiteY106" fmla="*/ 938518 h 1573553"/>
              <a:gd name="connsiteX107" fmla="*/ 610447 w 2766336"/>
              <a:gd name="connsiteY107" fmla="*/ 950425 h 1573553"/>
              <a:gd name="connsiteX108" fmla="*/ 636640 w 2766336"/>
              <a:gd name="connsiteY108" fmla="*/ 1002812 h 1573553"/>
              <a:gd name="connsiteX109" fmla="*/ 569963 w 2766336"/>
              <a:gd name="connsiteY109" fmla="*/ 1019481 h 1573553"/>
              <a:gd name="connsiteX110" fmla="*/ 548534 w 2766336"/>
              <a:gd name="connsiteY110" fmla="*/ 1031387 h 1573553"/>
              <a:gd name="connsiteX111" fmla="*/ 524720 w 2766336"/>
              <a:gd name="connsiteY111" fmla="*/ 1002812 h 1573553"/>
              <a:gd name="connsiteX112" fmla="*/ 500907 w 2766336"/>
              <a:gd name="connsiteY112" fmla="*/ 971856 h 1573553"/>
              <a:gd name="connsiteX113" fmla="*/ 503288 w 2766336"/>
              <a:gd name="connsiteY113" fmla="*/ 933756 h 1573553"/>
              <a:gd name="connsiteX114" fmla="*/ 500907 w 2766336"/>
              <a:gd name="connsiteY114" fmla="*/ 914706 h 1573553"/>
              <a:gd name="connsiteX115" fmla="*/ 519957 w 2766336"/>
              <a:gd name="connsiteY115" fmla="*/ 881368 h 1573553"/>
              <a:gd name="connsiteX116" fmla="*/ 479477 w 2766336"/>
              <a:gd name="connsiteY116" fmla="*/ 890893 h 1573553"/>
              <a:gd name="connsiteX117" fmla="*/ 450901 w 2766336"/>
              <a:gd name="connsiteY117" fmla="*/ 952806 h 1573553"/>
              <a:gd name="connsiteX118" fmla="*/ 443757 w 2766336"/>
              <a:gd name="connsiteY118" fmla="*/ 976618 h 1573553"/>
              <a:gd name="connsiteX119" fmla="*/ 412801 w 2766336"/>
              <a:gd name="connsiteY119" fmla="*/ 993287 h 1573553"/>
              <a:gd name="connsiteX120" fmla="*/ 365176 w 2766336"/>
              <a:gd name="connsiteY120" fmla="*/ 990906 h 1573553"/>
              <a:gd name="connsiteX121" fmla="*/ 358032 w 2766336"/>
              <a:gd name="connsiteY121" fmla="*/ 1007575 h 1573553"/>
              <a:gd name="connsiteX122" fmla="*/ 358032 w 2766336"/>
              <a:gd name="connsiteY122" fmla="*/ 1055200 h 1573553"/>
              <a:gd name="connsiteX123" fmla="*/ 298501 w 2766336"/>
              <a:gd name="connsiteY123" fmla="*/ 1059962 h 1573553"/>
              <a:gd name="connsiteX124" fmla="*/ 236588 w 2766336"/>
              <a:gd name="connsiteY124" fmla="*/ 1093300 h 1573553"/>
              <a:gd name="connsiteX125" fmla="*/ 238970 w 2766336"/>
              <a:gd name="connsiteY125" fmla="*/ 1121875 h 1573553"/>
              <a:gd name="connsiteX126" fmla="*/ 186583 w 2766336"/>
              <a:gd name="connsiteY126" fmla="*/ 1109968 h 1573553"/>
              <a:gd name="connsiteX127" fmla="*/ 153245 w 2766336"/>
              <a:gd name="connsiteY127" fmla="*/ 1117112 h 1573553"/>
              <a:gd name="connsiteX128" fmla="*/ 108001 w 2766336"/>
              <a:gd name="connsiteY128" fmla="*/ 1098062 h 1573553"/>
              <a:gd name="connsiteX129" fmla="*/ 91333 w 2766336"/>
              <a:gd name="connsiteY129" fmla="*/ 1098062 h 1573553"/>
              <a:gd name="connsiteX130" fmla="*/ 7989 w 2766336"/>
              <a:gd name="connsiteY130" fmla="*/ 1121875 h 1573553"/>
              <a:gd name="connsiteX131" fmla="*/ 10371 w 2766336"/>
              <a:gd name="connsiteY131" fmla="*/ 1074250 h 1573553"/>
              <a:gd name="connsiteX132" fmla="*/ 11213 w 2766336"/>
              <a:gd name="connsiteY132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517576 w 2766336"/>
              <a:gd name="connsiteY7" fmla="*/ 359875 h 1573553"/>
              <a:gd name="connsiteX8" fmla="*/ 465188 w 2766336"/>
              <a:gd name="connsiteY8" fmla="*/ 424168 h 1573553"/>
              <a:gd name="connsiteX9" fmla="*/ 567582 w 2766336"/>
              <a:gd name="connsiteY9" fmla="*/ 517037 h 1573553"/>
              <a:gd name="connsiteX10" fmla="*/ 624734 w 2766336"/>
              <a:gd name="connsiteY10" fmla="*/ 495605 h 1573553"/>
              <a:gd name="connsiteX11" fmla="*/ 703313 w 2766336"/>
              <a:gd name="connsiteY11" fmla="*/ 483700 h 1573553"/>
              <a:gd name="connsiteX12" fmla="*/ 889053 w 2766336"/>
              <a:gd name="connsiteY12" fmla="*/ 562280 h 1573553"/>
              <a:gd name="connsiteX13" fmla="*/ 965254 w 2766336"/>
              <a:gd name="connsiteY13" fmla="*/ 426549 h 1573553"/>
              <a:gd name="connsiteX14" fmla="*/ 865240 w 2766336"/>
              <a:gd name="connsiteY14" fmla="*/ 417024 h 1573553"/>
              <a:gd name="connsiteX15" fmla="*/ 853334 w 2766336"/>
              <a:gd name="connsiteY15" fmla="*/ 357491 h 1573553"/>
              <a:gd name="connsiteX16" fmla="*/ 1091457 w 2766336"/>
              <a:gd name="connsiteY16" fmla="*/ 436075 h 1573553"/>
              <a:gd name="connsiteX17" fmla="*/ 1115270 w 2766336"/>
              <a:gd name="connsiteY17" fmla="*/ 500368 h 1573553"/>
              <a:gd name="connsiteX18" fmla="*/ 1136701 w 2766336"/>
              <a:gd name="connsiteY18" fmla="*/ 512275 h 1573553"/>
              <a:gd name="connsiteX19" fmla="*/ 1134320 w 2766336"/>
              <a:gd name="connsiteY19" fmla="*/ 421787 h 1573553"/>
              <a:gd name="connsiteX20" fmla="*/ 1186709 w 2766336"/>
              <a:gd name="connsiteY20" fmla="*/ 340823 h 1573553"/>
              <a:gd name="connsiteX21" fmla="*/ 1500699 w 2766336"/>
              <a:gd name="connsiteY21" fmla="*/ 250164 h 1573553"/>
              <a:gd name="connsiteX22" fmla="*/ 1641528 w 2766336"/>
              <a:gd name="connsiteY22" fmla="*/ 188423 h 1573553"/>
              <a:gd name="connsiteX23" fmla="*/ 1796309 w 2766336"/>
              <a:gd name="connsiteY23" fmla="*/ 183660 h 1573553"/>
              <a:gd name="connsiteX24" fmla="*/ 1867747 w 2766336"/>
              <a:gd name="connsiteY24" fmla="*/ 309866 h 1573553"/>
              <a:gd name="connsiteX25" fmla="*/ 2029672 w 2766336"/>
              <a:gd name="connsiteY25" fmla="*/ 271766 h 1573553"/>
              <a:gd name="connsiteX26" fmla="*/ 1934422 w 2766336"/>
              <a:gd name="connsiteY26" fmla="*/ 359873 h 1573553"/>
              <a:gd name="connsiteX27" fmla="*/ 2048722 w 2766336"/>
              <a:gd name="connsiteY27" fmla="*/ 331298 h 1573553"/>
              <a:gd name="connsiteX28" fmla="*/ 2143971 w 2766336"/>
              <a:gd name="connsiteY28" fmla="*/ 271766 h 1573553"/>
              <a:gd name="connsiteX29" fmla="*/ 2067772 w 2766336"/>
              <a:gd name="connsiteY29" fmla="*/ 264623 h 1573553"/>
              <a:gd name="connsiteX30" fmla="*/ 2067772 w 2766336"/>
              <a:gd name="connsiteY30" fmla="*/ 202710 h 1573553"/>
              <a:gd name="connsiteX31" fmla="*/ 2117777 w 2766336"/>
              <a:gd name="connsiteY31" fmla="*/ 202710 h 1573553"/>
              <a:gd name="connsiteX32" fmla="*/ 2224933 w 2766336"/>
              <a:gd name="connsiteY32" fmla="*/ 97935 h 1573553"/>
              <a:gd name="connsiteX33" fmla="*/ 2274939 w 2766336"/>
              <a:gd name="connsiteY33" fmla="*/ 305 h 1573553"/>
              <a:gd name="connsiteX34" fmla="*/ 2239221 w 2766336"/>
              <a:gd name="connsiteY34" fmla="*/ 114604 h 1573553"/>
              <a:gd name="connsiteX35" fmla="*/ 2165403 w 2766336"/>
              <a:gd name="connsiteY35" fmla="*/ 193186 h 1573553"/>
              <a:gd name="connsiteX36" fmla="*/ 2334472 w 2766336"/>
              <a:gd name="connsiteY36" fmla="*/ 257480 h 1573553"/>
              <a:gd name="connsiteX37" fmla="*/ 2736902 w 2766336"/>
              <a:gd name="connsiteY37" fmla="*/ 205092 h 1573553"/>
              <a:gd name="connsiteX38" fmla="*/ 2699673 w 2766336"/>
              <a:gd name="connsiteY38" fmla="*/ 559163 h 1573553"/>
              <a:gd name="connsiteX39" fmla="*/ 2632128 w 2766336"/>
              <a:gd name="connsiteY39" fmla="*/ 967092 h 1573553"/>
              <a:gd name="connsiteX40" fmla="*/ 2463059 w 2766336"/>
              <a:gd name="connsiteY40" fmla="*/ 869462 h 1573553"/>
              <a:gd name="connsiteX41" fmla="*/ 2298753 w 2766336"/>
              <a:gd name="connsiteY41" fmla="*/ 926612 h 1573553"/>
              <a:gd name="connsiteX42" fmla="*/ 2277322 w 2766336"/>
              <a:gd name="connsiteY42" fmla="*/ 1062342 h 1573553"/>
              <a:gd name="connsiteX43" fmla="*/ 2043959 w 2766336"/>
              <a:gd name="connsiteY43" fmla="*/ 1148067 h 1573553"/>
              <a:gd name="connsiteX44" fmla="*/ 2022528 w 2766336"/>
              <a:gd name="connsiteY44" fmla="*/ 1238556 h 1573553"/>
              <a:gd name="connsiteX45" fmla="*/ 1955853 w 2766336"/>
              <a:gd name="connsiteY45" fmla="*/ 1309993 h 1573553"/>
              <a:gd name="connsiteX46" fmla="*/ 2015384 w 2766336"/>
              <a:gd name="connsiteY46" fmla="*/ 1350474 h 1573553"/>
              <a:gd name="connsiteX47" fmla="*/ 1922515 w 2766336"/>
              <a:gd name="connsiteY47" fmla="*/ 1450487 h 1573553"/>
              <a:gd name="connsiteX48" fmla="*/ 1901084 w 2766336"/>
              <a:gd name="connsiteY48" fmla="*/ 1533831 h 1573553"/>
              <a:gd name="connsiteX49" fmla="*/ 1810262 w 2766336"/>
              <a:gd name="connsiteY49" fmla="*/ 1573012 h 1573553"/>
              <a:gd name="connsiteX50" fmla="*/ 1729632 w 2766336"/>
              <a:gd name="connsiteY50" fmla="*/ 1557643 h 1573553"/>
              <a:gd name="connsiteX51" fmla="*/ 1703438 w 2766336"/>
              <a:gd name="connsiteY51" fmla="*/ 1571931 h 1573553"/>
              <a:gd name="connsiteX52" fmla="*/ 1648672 w 2766336"/>
              <a:gd name="connsiteY52" fmla="*/ 1543356 h 1573553"/>
              <a:gd name="connsiteX53" fmla="*/ 1608188 w 2766336"/>
              <a:gd name="connsiteY53" fmla="*/ 1507637 h 1573553"/>
              <a:gd name="connsiteX54" fmla="*/ 1565328 w 2766336"/>
              <a:gd name="connsiteY54" fmla="*/ 1479061 h 1573553"/>
              <a:gd name="connsiteX55" fmla="*/ 1593901 w 2766336"/>
              <a:gd name="connsiteY55" fmla="*/ 1455250 h 1573553"/>
              <a:gd name="connsiteX56" fmla="*/ 1581995 w 2766336"/>
              <a:gd name="connsiteY56" fmla="*/ 1438581 h 1573553"/>
              <a:gd name="connsiteX57" fmla="*/ 1520082 w 2766336"/>
              <a:gd name="connsiteY57" fmla="*/ 1426675 h 1573553"/>
              <a:gd name="connsiteX58" fmla="*/ 1501032 w 2766336"/>
              <a:gd name="connsiteY58" fmla="*/ 1402862 h 1573553"/>
              <a:gd name="connsiteX59" fmla="*/ 1462934 w 2766336"/>
              <a:gd name="connsiteY59" fmla="*/ 1379050 h 1573553"/>
              <a:gd name="connsiteX60" fmla="*/ 1458170 w 2766336"/>
              <a:gd name="connsiteY60" fmla="*/ 1390956 h 1573553"/>
              <a:gd name="connsiteX61" fmla="*/ 1472459 w 2766336"/>
              <a:gd name="connsiteY61" fmla="*/ 1429056 h 1573553"/>
              <a:gd name="connsiteX62" fmla="*/ 1441501 w 2766336"/>
              <a:gd name="connsiteY62" fmla="*/ 1443343 h 1573553"/>
              <a:gd name="connsiteX63" fmla="*/ 1415309 w 2766336"/>
              <a:gd name="connsiteY63" fmla="*/ 1457630 h 1573553"/>
              <a:gd name="connsiteX64" fmla="*/ 1398638 w 2766336"/>
              <a:gd name="connsiteY64" fmla="*/ 1450487 h 1573553"/>
              <a:gd name="connsiteX65" fmla="*/ 1353395 w 2766336"/>
              <a:gd name="connsiteY65" fmla="*/ 1388575 h 1573553"/>
              <a:gd name="connsiteX66" fmla="*/ 1308153 w 2766336"/>
              <a:gd name="connsiteY66" fmla="*/ 1355237 h 1573553"/>
              <a:gd name="connsiteX67" fmla="*/ 1329584 w 2766336"/>
              <a:gd name="connsiteY67" fmla="*/ 1338568 h 1573553"/>
              <a:gd name="connsiteX68" fmla="*/ 1351015 w 2766336"/>
              <a:gd name="connsiteY68" fmla="*/ 1298087 h 1573553"/>
              <a:gd name="connsiteX69" fmla="*/ 1336726 w 2766336"/>
              <a:gd name="connsiteY69" fmla="*/ 1286181 h 1573553"/>
              <a:gd name="connsiteX70" fmla="*/ 1298628 w 2766336"/>
              <a:gd name="connsiteY70" fmla="*/ 1288562 h 1573553"/>
              <a:gd name="connsiteX71" fmla="*/ 1222428 w 2766336"/>
              <a:gd name="connsiteY71" fmla="*/ 1245700 h 1573553"/>
              <a:gd name="connsiteX72" fmla="*/ 1179563 w 2766336"/>
              <a:gd name="connsiteY72" fmla="*/ 1226650 h 1573553"/>
              <a:gd name="connsiteX73" fmla="*/ 1170040 w 2766336"/>
              <a:gd name="connsiteY73" fmla="*/ 1226650 h 1573553"/>
              <a:gd name="connsiteX74" fmla="*/ 1158134 w 2766336"/>
              <a:gd name="connsiteY74" fmla="*/ 1162356 h 1573553"/>
              <a:gd name="connsiteX75" fmla="*/ 1170040 w 2766336"/>
              <a:gd name="connsiteY75" fmla="*/ 1098062 h 1573553"/>
              <a:gd name="connsiteX76" fmla="*/ 1139084 w 2766336"/>
              <a:gd name="connsiteY76" fmla="*/ 1064725 h 1573553"/>
              <a:gd name="connsiteX77" fmla="*/ 1086697 w 2766336"/>
              <a:gd name="connsiteY77" fmla="*/ 1040912 h 1573553"/>
              <a:gd name="connsiteX78" fmla="*/ 1112890 w 2766336"/>
              <a:gd name="connsiteY78" fmla="*/ 1017100 h 1573553"/>
              <a:gd name="connsiteX79" fmla="*/ 1158134 w 2766336"/>
              <a:gd name="connsiteY79" fmla="*/ 1021862 h 1573553"/>
              <a:gd name="connsiteX80" fmla="*/ 1153372 w 2766336"/>
              <a:gd name="connsiteY80" fmla="*/ 974237 h 1573553"/>
              <a:gd name="connsiteX81" fmla="*/ 1124797 w 2766336"/>
              <a:gd name="connsiteY81" fmla="*/ 969475 h 1573553"/>
              <a:gd name="connsiteX82" fmla="*/ 1129559 w 2766336"/>
              <a:gd name="connsiteY82" fmla="*/ 921850 h 1573553"/>
              <a:gd name="connsiteX83" fmla="*/ 1098603 w 2766336"/>
              <a:gd name="connsiteY83" fmla="*/ 907562 h 1573553"/>
              <a:gd name="connsiteX84" fmla="*/ 1100984 w 2766336"/>
              <a:gd name="connsiteY84" fmla="*/ 871843 h 1573553"/>
              <a:gd name="connsiteX85" fmla="*/ 1053359 w 2766336"/>
              <a:gd name="connsiteY85" fmla="*/ 857556 h 1573553"/>
              <a:gd name="connsiteX86" fmla="*/ 1034309 w 2766336"/>
              <a:gd name="connsiteY86" fmla="*/ 878987 h 1573553"/>
              <a:gd name="connsiteX87" fmla="*/ 1005732 w 2766336"/>
              <a:gd name="connsiteY87" fmla="*/ 881368 h 1573553"/>
              <a:gd name="connsiteX88" fmla="*/ 955728 w 2766336"/>
              <a:gd name="connsiteY88" fmla="*/ 886131 h 1573553"/>
              <a:gd name="connsiteX89" fmla="*/ 924772 w 2766336"/>
              <a:gd name="connsiteY89" fmla="*/ 907562 h 1573553"/>
              <a:gd name="connsiteX90" fmla="*/ 924772 w 2766336"/>
              <a:gd name="connsiteY90" fmla="*/ 876606 h 1573553"/>
              <a:gd name="connsiteX91" fmla="*/ 884290 w 2766336"/>
              <a:gd name="connsiteY91" fmla="*/ 871843 h 1573553"/>
              <a:gd name="connsiteX92" fmla="*/ 891432 w 2766336"/>
              <a:gd name="connsiteY92" fmla="*/ 893275 h 1573553"/>
              <a:gd name="connsiteX93" fmla="*/ 886672 w 2766336"/>
              <a:gd name="connsiteY93" fmla="*/ 912325 h 1573553"/>
              <a:gd name="connsiteX94" fmla="*/ 800947 w 2766336"/>
              <a:gd name="connsiteY94" fmla="*/ 859936 h 1573553"/>
              <a:gd name="connsiteX95" fmla="*/ 779515 w 2766336"/>
              <a:gd name="connsiteY95" fmla="*/ 826600 h 1573553"/>
              <a:gd name="connsiteX96" fmla="*/ 791422 w 2766336"/>
              <a:gd name="connsiteY96" fmla="*/ 786117 h 1573553"/>
              <a:gd name="connsiteX97" fmla="*/ 760465 w 2766336"/>
              <a:gd name="connsiteY97" fmla="*/ 781356 h 1573553"/>
              <a:gd name="connsiteX98" fmla="*/ 712840 w 2766336"/>
              <a:gd name="connsiteY98" fmla="*/ 795643 h 1573553"/>
              <a:gd name="connsiteX99" fmla="*/ 703315 w 2766336"/>
              <a:gd name="connsiteY99" fmla="*/ 809931 h 1573553"/>
              <a:gd name="connsiteX100" fmla="*/ 679503 w 2766336"/>
              <a:gd name="connsiteY100" fmla="*/ 826600 h 1573553"/>
              <a:gd name="connsiteX101" fmla="*/ 672359 w 2766336"/>
              <a:gd name="connsiteY101" fmla="*/ 843268 h 1573553"/>
              <a:gd name="connsiteX102" fmla="*/ 631878 w 2766336"/>
              <a:gd name="connsiteY102" fmla="*/ 876606 h 1573553"/>
              <a:gd name="connsiteX103" fmla="*/ 634257 w 2766336"/>
              <a:gd name="connsiteY103" fmla="*/ 898037 h 1573553"/>
              <a:gd name="connsiteX104" fmla="*/ 648547 w 2766336"/>
              <a:gd name="connsiteY104" fmla="*/ 917087 h 1573553"/>
              <a:gd name="connsiteX105" fmla="*/ 572347 w 2766336"/>
              <a:gd name="connsiteY105" fmla="*/ 902800 h 1573553"/>
              <a:gd name="connsiteX106" fmla="*/ 539009 w 2766336"/>
              <a:gd name="connsiteY106" fmla="*/ 907562 h 1573553"/>
              <a:gd name="connsiteX107" fmla="*/ 586632 w 2766336"/>
              <a:gd name="connsiteY107" fmla="*/ 938518 h 1573553"/>
              <a:gd name="connsiteX108" fmla="*/ 610447 w 2766336"/>
              <a:gd name="connsiteY108" fmla="*/ 950425 h 1573553"/>
              <a:gd name="connsiteX109" fmla="*/ 636640 w 2766336"/>
              <a:gd name="connsiteY109" fmla="*/ 1002812 h 1573553"/>
              <a:gd name="connsiteX110" fmla="*/ 569963 w 2766336"/>
              <a:gd name="connsiteY110" fmla="*/ 1019481 h 1573553"/>
              <a:gd name="connsiteX111" fmla="*/ 548534 w 2766336"/>
              <a:gd name="connsiteY111" fmla="*/ 1031387 h 1573553"/>
              <a:gd name="connsiteX112" fmla="*/ 524720 w 2766336"/>
              <a:gd name="connsiteY112" fmla="*/ 1002812 h 1573553"/>
              <a:gd name="connsiteX113" fmla="*/ 500907 w 2766336"/>
              <a:gd name="connsiteY113" fmla="*/ 971856 h 1573553"/>
              <a:gd name="connsiteX114" fmla="*/ 503288 w 2766336"/>
              <a:gd name="connsiteY114" fmla="*/ 933756 h 1573553"/>
              <a:gd name="connsiteX115" fmla="*/ 500907 w 2766336"/>
              <a:gd name="connsiteY115" fmla="*/ 914706 h 1573553"/>
              <a:gd name="connsiteX116" fmla="*/ 519957 w 2766336"/>
              <a:gd name="connsiteY116" fmla="*/ 881368 h 1573553"/>
              <a:gd name="connsiteX117" fmla="*/ 479477 w 2766336"/>
              <a:gd name="connsiteY117" fmla="*/ 890893 h 1573553"/>
              <a:gd name="connsiteX118" fmla="*/ 450901 w 2766336"/>
              <a:gd name="connsiteY118" fmla="*/ 952806 h 1573553"/>
              <a:gd name="connsiteX119" fmla="*/ 443757 w 2766336"/>
              <a:gd name="connsiteY119" fmla="*/ 976618 h 1573553"/>
              <a:gd name="connsiteX120" fmla="*/ 412801 w 2766336"/>
              <a:gd name="connsiteY120" fmla="*/ 993287 h 1573553"/>
              <a:gd name="connsiteX121" fmla="*/ 365176 w 2766336"/>
              <a:gd name="connsiteY121" fmla="*/ 990906 h 1573553"/>
              <a:gd name="connsiteX122" fmla="*/ 358032 w 2766336"/>
              <a:gd name="connsiteY122" fmla="*/ 1007575 h 1573553"/>
              <a:gd name="connsiteX123" fmla="*/ 358032 w 2766336"/>
              <a:gd name="connsiteY123" fmla="*/ 1055200 h 1573553"/>
              <a:gd name="connsiteX124" fmla="*/ 298501 w 2766336"/>
              <a:gd name="connsiteY124" fmla="*/ 1059962 h 1573553"/>
              <a:gd name="connsiteX125" fmla="*/ 236588 w 2766336"/>
              <a:gd name="connsiteY125" fmla="*/ 1093300 h 1573553"/>
              <a:gd name="connsiteX126" fmla="*/ 238970 w 2766336"/>
              <a:gd name="connsiteY126" fmla="*/ 1121875 h 1573553"/>
              <a:gd name="connsiteX127" fmla="*/ 186583 w 2766336"/>
              <a:gd name="connsiteY127" fmla="*/ 1109968 h 1573553"/>
              <a:gd name="connsiteX128" fmla="*/ 153245 w 2766336"/>
              <a:gd name="connsiteY128" fmla="*/ 1117112 h 1573553"/>
              <a:gd name="connsiteX129" fmla="*/ 108001 w 2766336"/>
              <a:gd name="connsiteY129" fmla="*/ 1098062 h 1573553"/>
              <a:gd name="connsiteX130" fmla="*/ 91333 w 2766336"/>
              <a:gd name="connsiteY130" fmla="*/ 1098062 h 1573553"/>
              <a:gd name="connsiteX131" fmla="*/ 7989 w 2766336"/>
              <a:gd name="connsiteY131" fmla="*/ 1121875 h 1573553"/>
              <a:gd name="connsiteX132" fmla="*/ 10371 w 2766336"/>
              <a:gd name="connsiteY132" fmla="*/ 1074250 h 1573553"/>
              <a:gd name="connsiteX133" fmla="*/ 11213 w 2766336"/>
              <a:gd name="connsiteY133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91332 w 2766336"/>
              <a:gd name="connsiteY4" fmla="*/ 386068 h 1573553"/>
              <a:gd name="connsiteX5" fmla="*/ 146103 w 2766336"/>
              <a:gd name="connsiteY5" fmla="*/ 224142 h 1573553"/>
              <a:gd name="connsiteX6" fmla="*/ 329459 w 2766336"/>
              <a:gd name="connsiteY6" fmla="*/ 364636 h 1573553"/>
              <a:gd name="connsiteX7" fmla="*/ 503290 w 2766336"/>
              <a:gd name="connsiteY7" fmla="*/ 250336 h 1573553"/>
              <a:gd name="connsiteX8" fmla="*/ 517576 w 2766336"/>
              <a:gd name="connsiteY8" fmla="*/ 359875 h 1573553"/>
              <a:gd name="connsiteX9" fmla="*/ 465188 w 2766336"/>
              <a:gd name="connsiteY9" fmla="*/ 424168 h 1573553"/>
              <a:gd name="connsiteX10" fmla="*/ 567582 w 2766336"/>
              <a:gd name="connsiteY10" fmla="*/ 517037 h 1573553"/>
              <a:gd name="connsiteX11" fmla="*/ 624734 w 2766336"/>
              <a:gd name="connsiteY11" fmla="*/ 495605 h 1573553"/>
              <a:gd name="connsiteX12" fmla="*/ 703313 w 2766336"/>
              <a:gd name="connsiteY12" fmla="*/ 483700 h 1573553"/>
              <a:gd name="connsiteX13" fmla="*/ 889053 w 2766336"/>
              <a:gd name="connsiteY13" fmla="*/ 562280 h 1573553"/>
              <a:gd name="connsiteX14" fmla="*/ 965254 w 2766336"/>
              <a:gd name="connsiteY14" fmla="*/ 426549 h 1573553"/>
              <a:gd name="connsiteX15" fmla="*/ 865240 w 2766336"/>
              <a:gd name="connsiteY15" fmla="*/ 417024 h 1573553"/>
              <a:gd name="connsiteX16" fmla="*/ 853334 w 2766336"/>
              <a:gd name="connsiteY16" fmla="*/ 357491 h 1573553"/>
              <a:gd name="connsiteX17" fmla="*/ 1091457 w 2766336"/>
              <a:gd name="connsiteY17" fmla="*/ 436075 h 1573553"/>
              <a:gd name="connsiteX18" fmla="*/ 1115270 w 2766336"/>
              <a:gd name="connsiteY18" fmla="*/ 500368 h 1573553"/>
              <a:gd name="connsiteX19" fmla="*/ 1136701 w 2766336"/>
              <a:gd name="connsiteY19" fmla="*/ 512275 h 1573553"/>
              <a:gd name="connsiteX20" fmla="*/ 1134320 w 2766336"/>
              <a:gd name="connsiteY20" fmla="*/ 421787 h 1573553"/>
              <a:gd name="connsiteX21" fmla="*/ 1186709 w 2766336"/>
              <a:gd name="connsiteY21" fmla="*/ 340823 h 1573553"/>
              <a:gd name="connsiteX22" fmla="*/ 1500699 w 2766336"/>
              <a:gd name="connsiteY22" fmla="*/ 250164 h 1573553"/>
              <a:gd name="connsiteX23" fmla="*/ 1641528 w 2766336"/>
              <a:gd name="connsiteY23" fmla="*/ 188423 h 1573553"/>
              <a:gd name="connsiteX24" fmla="*/ 1796309 w 2766336"/>
              <a:gd name="connsiteY24" fmla="*/ 183660 h 1573553"/>
              <a:gd name="connsiteX25" fmla="*/ 1867747 w 2766336"/>
              <a:gd name="connsiteY25" fmla="*/ 309866 h 1573553"/>
              <a:gd name="connsiteX26" fmla="*/ 2029672 w 2766336"/>
              <a:gd name="connsiteY26" fmla="*/ 271766 h 1573553"/>
              <a:gd name="connsiteX27" fmla="*/ 1934422 w 2766336"/>
              <a:gd name="connsiteY27" fmla="*/ 359873 h 1573553"/>
              <a:gd name="connsiteX28" fmla="*/ 2048722 w 2766336"/>
              <a:gd name="connsiteY28" fmla="*/ 331298 h 1573553"/>
              <a:gd name="connsiteX29" fmla="*/ 2143971 w 2766336"/>
              <a:gd name="connsiteY29" fmla="*/ 271766 h 1573553"/>
              <a:gd name="connsiteX30" fmla="*/ 2067772 w 2766336"/>
              <a:gd name="connsiteY30" fmla="*/ 264623 h 1573553"/>
              <a:gd name="connsiteX31" fmla="*/ 2067772 w 2766336"/>
              <a:gd name="connsiteY31" fmla="*/ 202710 h 1573553"/>
              <a:gd name="connsiteX32" fmla="*/ 2117777 w 2766336"/>
              <a:gd name="connsiteY32" fmla="*/ 202710 h 1573553"/>
              <a:gd name="connsiteX33" fmla="*/ 2224933 w 2766336"/>
              <a:gd name="connsiteY33" fmla="*/ 97935 h 1573553"/>
              <a:gd name="connsiteX34" fmla="*/ 2274939 w 2766336"/>
              <a:gd name="connsiteY34" fmla="*/ 305 h 1573553"/>
              <a:gd name="connsiteX35" fmla="*/ 2239221 w 2766336"/>
              <a:gd name="connsiteY35" fmla="*/ 114604 h 1573553"/>
              <a:gd name="connsiteX36" fmla="*/ 2165403 w 2766336"/>
              <a:gd name="connsiteY36" fmla="*/ 193186 h 1573553"/>
              <a:gd name="connsiteX37" fmla="*/ 2334472 w 2766336"/>
              <a:gd name="connsiteY37" fmla="*/ 257480 h 1573553"/>
              <a:gd name="connsiteX38" fmla="*/ 2736902 w 2766336"/>
              <a:gd name="connsiteY38" fmla="*/ 205092 h 1573553"/>
              <a:gd name="connsiteX39" fmla="*/ 2699673 w 2766336"/>
              <a:gd name="connsiteY39" fmla="*/ 559163 h 1573553"/>
              <a:gd name="connsiteX40" fmla="*/ 2632128 w 2766336"/>
              <a:gd name="connsiteY40" fmla="*/ 967092 h 1573553"/>
              <a:gd name="connsiteX41" fmla="*/ 2463059 w 2766336"/>
              <a:gd name="connsiteY41" fmla="*/ 869462 h 1573553"/>
              <a:gd name="connsiteX42" fmla="*/ 2298753 w 2766336"/>
              <a:gd name="connsiteY42" fmla="*/ 926612 h 1573553"/>
              <a:gd name="connsiteX43" fmla="*/ 2277322 w 2766336"/>
              <a:gd name="connsiteY43" fmla="*/ 1062342 h 1573553"/>
              <a:gd name="connsiteX44" fmla="*/ 2043959 w 2766336"/>
              <a:gd name="connsiteY44" fmla="*/ 1148067 h 1573553"/>
              <a:gd name="connsiteX45" fmla="*/ 2022528 w 2766336"/>
              <a:gd name="connsiteY45" fmla="*/ 1238556 h 1573553"/>
              <a:gd name="connsiteX46" fmla="*/ 1955853 w 2766336"/>
              <a:gd name="connsiteY46" fmla="*/ 1309993 h 1573553"/>
              <a:gd name="connsiteX47" fmla="*/ 2015384 w 2766336"/>
              <a:gd name="connsiteY47" fmla="*/ 1350474 h 1573553"/>
              <a:gd name="connsiteX48" fmla="*/ 1922515 w 2766336"/>
              <a:gd name="connsiteY48" fmla="*/ 1450487 h 1573553"/>
              <a:gd name="connsiteX49" fmla="*/ 1901084 w 2766336"/>
              <a:gd name="connsiteY49" fmla="*/ 1533831 h 1573553"/>
              <a:gd name="connsiteX50" fmla="*/ 1810262 w 2766336"/>
              <a:gd name="connsiteY50" fmla="*/ 1573012 h 1573553"/>
              <a:gd name="connsiteX51" fmla="*/ 1729632 w 2766336"/>
              <a:gd name="connsiteY51" fmla="*/ 1557643 h 1573553"/>
              <a:gd name="connsiteX52" fmla="*/ 1703438 w 2766336"/>
              <a:gd name="connsiteY52" fmla="*/ 1571931 h 1573553"/>
              <a:gd name="connsiteX53" fmla="*/ 1648672 w 2766336"/>
              <a:gd name="connsiteY53" fmla="*/ 1543356 h 1573553"/>
              <a:gd name="connsiteX54" fmla="*/ 1608188 w 2766336"/>
              <a:gd name="connsiteY54" fmla="*/ 1507637 h 1573553"/>
              <a:gd name="connsiteX55" fmla="*/ 1565328 w 2766336"/>
              <a:gd name="connsiteY55" fmla="*/ 1479061 h 1573553"/>
              <a:gd name="connsiteX56" fmla="*/ 1593901 w 2766336"/>
              <a:gd name="connsiteY56" fmla="*/ 1455250 h 1573553"/>
              <a:gd name="connsiteX57" fmla="*/ 1581995 w 2766336"/>
              <a:gd name="connsiteY57" fmla="*/ 1438581 h 1573553"/>
              <a:gd name="connsiteX58" fmla="*/ 1520082 w 2766336"/>
              <a:gd name="connsiteY58" fmla="*/ 1426675 h 1573553"/>
              <a:gd name="connsiteX59" fmla="*/ 1501032 w 2766336"/>
              <a:gd name="connsiteY59" fmla="*/ 1402862 h 1573553"/>
              <a:gd name="connsiteX60" fmla="*/ 1462934 w 2766336"/>
              <a:gd name="connsiteY60" fmla="*/ 1379050 h 1573553"/>
              <a:gd name="connsiteX61" fmla="*/ 1458170 w 2766336"/>
              <a:gd name="connsiteY61" fmla="*/ 1390956 h 1573553"/>
              <a:gd name="connsiteX62" fmla="*/ 1472459 w 2766336"/>
              <a:gd name="connsiteY62" fmla="*/ 1429056 h 1573553"/>
              <a:gd name="connsiteX63" fmla="*/ 1441501 w 2766336"/>
              <a:gd name="connsiteY63" fmla="*/ 1443343 h 1573553"/>
              <a:gd name="connsiteX64" fmla="*/ 1415309 w 2766336"/>
              <a:gd name="connsiteY64" fmla="*/ 1457630 h 1573553"/>
              <a:gd name="connsiteX65" fmla="*/ 1398638 w 2766336"/>
              <a:gd name="connsiteY65" fmla="*/ 1450487 h 1573553"/>
              <a:gd name="connsiteX66" fmla="*/ 1353395 w 2766336"/>
              <a:gd name="connsiteY66" fmla="*/ 1388575 h 1573553"/>
              <a:gd name="connsiteX67" fmla="*/ 1308153 w 2766336"/>
              <a:gd name="connsiteY67" fmla="*/ 1355237 h 1573553"/>
              <a:gd name="connsiteX68" fmla="*/ 1329584 w 2766336"/>
              <a:gd name="connsiteY68" fmla="*/ 1338568 h 1573553"/>
              <a:gd name="connsiteX69" fmla="*/ 1351015 w 2766336"/>
              <a:gd name="connsiteY69" fmla="*/ 1298087 h 1573553"/>
              <a:gd name="connsiteX70" fmla="*/ 1336726 w 2766336"/>
              <a:gd name="connsiteY70" fmla="*/ 1286181 h 1573553"/>
              <a:gd name="connsiteX71" fmla="*/ 1298628 w 2766336"/>
              <a:gd name="connsiteY71" fmla="*/ 1288562 h 1573553"/>
              <a:gd name="connsiteX72" fmla="*/ 1222428 w 2766336"/>
              <a:gd name="connsiteY72" fmla="*/ 1245700 h 1573553"/>
              <a:gd name="connsiteX73" fmla="*/ 1179563 w 2766336"/>
              <a:gd name="connsiteY73" fmla="*/ 1226650 h 1573553"/>
              <a:gd name="connsiteX74" fmla="*/ 1170040 w 2766336"/>
              <a:gd name="connsiteY74" fmla="*/ 1226650 h 1573553"/>
              <a:gd name="connsiteX75" fmla="*/ 1158134 w 2766336"/>
              <a:gd name="connsiteY75" fmla="*/ 1162356 h 1573553"/>
              <a:gd name="connsiteX76" fmla="*/ 1170040 w 2766336"/>
              <a:gd name="connsiteY76" fmla="*/ 1098062 h 1573553"/>
              <a:gd name="connsiteX77" fmla="*/ 1139084 w 2766336"/>
              <a:gd name="connsiteY77" fmla="*/ 1064725 h 1573553"/>
              <a:gd name="connsiteX78" fmla="*/ 1086697 w 2766336"/>
              <a:gd name="connsiteY78" fmla="*/ 1040912 h 1573553"/>
              <a:gd name="connsiteX79" fmla="*/ 1112890 w 2766336"/>
              <a:gd name="connsiteY79" fmla="*/ 1017100 h 1573553"/>
              <a:gd name="connsiteX80" fmla="*/ 1158134 w 2766336"/>
              <a:gd name="connsiteY80" fmla="*/ 1021862 h 1573553"/>
              <a:gd name="connsiteX81" fmla="*/ 1153372 w 2766336"/>
              <a:gd name="connsiteY81" fmla="*/ 974237 h 1573553"/>
              <a:gd name="connsiteX82" fmla="*/ 1124797 w 2766336"/>
              <a:gd name="connsiteY82" fmla="*/ 969475 h 1573553"/>
              <a:gd name="connsiteX83" fmla="*/ 1129559 w 2766336"/>
              <a:gd name="connsiteY83" fmla="*/ 921850 h 1573553"/>
              <a:gd name="connsiteX84" fmla="*/ 1098603 w 2766336"/>
              <a:gd name="connsiteY84" fmla="*/ 907562 h 1573553"/>
              <a:gd name="connsiteX85" fmla="*/ 1100984 w 2766336"/>
              <a:gd name="connsiteY85" fmla="*/ 871843 h 1573553"/>
              <a:gd name="connsiteX86" fmla="*/ 1053359 w 2766336"/>
              <a:gd name="connsiteY86" fmla="*/ 857556 h 1573553"/>
              <a:gd name="connsiteX87" fmla="*/ 1034309 w 2766336"/>
              <a:gd name="connsiteY87" fmla="*/ 878987 h 1573553"/>
              <a:gd name="connsiteX88" fmla="*/ 1005732 w 2766336"/>
              <a:gd name="connsiteY88" fmla="*/ 881368 h 1573553"/>
              <a:gd name="connsiteX89" fmla="*/ 955728 w 2766336"/>
              <a:gd name="connsiteY89" fmla="*/ 886131 h 1573553"/>
              <a:gd name="connsiteX90" fmla="*/ 924772 w 2766336"/>
              <a:gd name="connsiteY90" fmla="*/ 907562 h 1573553"/>
              <a:gd name="connsiteX91" fmla="*/ 924772 w 2766336"/>
              <a:gd name="connsiteY91" fmla="*/ 876606 h 1573553"/>
              <a:gd name="connsiteX92" fmla="*/ 884290 w 2766336"/>
              <a:gd name="connsiteY92" fmla="*/ 871843 h 1573553"/>
              <a:gd name="connsiteX93" fmla="*/ 891432 w 2766336"/>
              <a:gd name="connsiteY93" fmla="*/ 893275 h 1573553"/>
              <a:gd name="connsiteX94" fmla="*/ 886672 w 2766336"/>
              <a:gd name="connsiteY94" fmla="*/ 912325 h 1573553"/>
              <a:gd name="connsiteX95" fmla="*/ 800947 w 2766336"/>
              <a:gd name="connsiteY95" fmla="*/ 859936 h 1573553"/>
              <a:gd name="connsiteX96" fmla="*/ 779515 w 2766336"/>
              <a:gd name="connsiteY96" fmla="*/ 826600 h 1573553"/>
              <a:gd name="connsiteX97" fmla="*/ 791422 w 2766336"/>
              <a:gd name="connsiteY97" fmla="*/ 786117 h 1573553"/>
              <a:gd name="connsiteX98" fmla="*/ 760465 w 2766336"/>
              <a:gd name="connsiteY98" fmla="*/ 781356 h 1573553"/>
              <a:gd name="connsiteX99" fmla="*/ 712840 w 2766336"/>
              <a:gd name="connsiteY99" fmla="*/ 795643 h 1573553"/>
              <a:gd name="connsiteX100" fmla="*/ 703315 w 2766336"/>
              <a:gd name="connsiteY100" fmla="*/ 809931 h 1573553"/>
              <a:gd name="connsiteX101" fmla="*/ 679503 w 2766336"/>
              <a:gd name="connsiteY101" fmla="*/ 826600 h 1573553"/>
              <a:gd name="connsiteX102" fmla="*/ 672359 w 2766336"/>
              <a:gd name="connsiteY102" fmla="*/ 843268 h 1573553"/>
              <a:gd name="connsiteX103" fmla="*/ 631878 w 2766336"/>
              <a:gd name="connsiteY103" fmla="*/ 876606 h 1573553"/>
              <a:gd name="connsiteX104" fmla="*/ 634257 w 2766336"/>
              <a:gd name="connsiteY104" fmla="*/ 898037 h 1573553"/>
              <a:gd name="connsiteX105" fmla="*/ 648547 w 2766336"/>
              <a:gd name="connsiteY105" fmla="*/ 917087 h 1573553"/>
              <a:gd name="connsiteX106" fmla="*/ 572347 w 2766336"/>
              <a:gd name="connsiteY106" fmla="*/ 902800 h 1573553"/>
              <a:gd name="connsiteX107" fmla="*/ 539009 w 2766336"/>
              <a:gd name="connsiteY107" fmla="*/ 907562 h 1573553"/>
              <a:gd name="connsiteX108" fmla="*/ 586632 w 2766336"/>
              <a:gd name="connsiteY108" fmla="*/ 938518 h 1573553"/>
              <a:gd name="connsiteX109" fmla="*/ 610447 w 2766336"/>
              <a:gd name="connsiteY109" fmla="*/ 950425 h 1573553"/>
              <a:gd name="connsiteX110" fmla="*/ 636640 w 2766336"/>
              <a:gd name="connsiteY110" fmla="*/ 1002812 h 1573553"/>
              <a:gd name="connsiteX111" fmla="*/ 569963 w 2766336"/>
              <a:gd name="connsiteY111" fmla="*/ 1019481 h 1573553"/>
              <a:gd name="connsiteX112" fmla="*/ 548534 w 2766336"/>
              <a:gd name="connsiteY112" fmla="*/ 1031387 h 1573553"/>
              <a:gd name="connsiteX113" fmla="*/ 524720 w 2766336"/>
              <a:gd name="connsiteY113" fmla="*/ 1002812 h 1573553"/>
              <a:gd name="connsiteX114" fmla="*/ 500907 w 2766336"/>
              <a:gd name="connsiteY114" fmla="*/ 971856 h 1573553"/>
              <a:gd name="connsiteX115" fmla="*/ 503288 w 2766336"/>
              <a:gd name="connsiteY115" fmla="*/ 933756 h 1573553"/>
              <a:gd name="connsiteX116" fmla="*/ 500907 w 2766336"/>
              <a:gd name="connsiteY116" fmla="*/ 914706 h 1573553"/>
              <a:gd name="connsiteX117" fmla="*/ 519957 w 2766336"/>
              <a:gd name="connsiteY117" fmla="*/ 881368 h 1573553"/>
              <a:gd name="connsiteX118" fmla="*/ 479477 w 2766336"/>
              <a:gd name="connsiteY118" fmla="*/ 890893 h 1573553"/>
              <a:gd name="connsiteX119" fmla="*/ 450901 w 2766336"/>
              <a:gd name="connsiteY119" fmla="*/ 952806 h 1573553"/>
              <a:gd name="connsiteX120" fmla="*/ 443757 w 2766336"/>
              <a:gd name="connsiteY120" fmla="*/ 976618 h 1573553"/>
              <a:gd name="connsiteX121" fmla="*/ 412801 w 2766336"/>
              <a:gd name="connsiteY121" fmla="*/ 993287 h 1573553"/>
              <a:gd name="connsiteX122" fmla="*/ 365176 w 2766336"/>
              <a:gd name="connsiteY122" fmla="*/ 990906 h 1573553"/>
              <a:gd name="connsiteX123" fmla="*/ 358032 w 2766336"/>
              <a:gd name="connsiteY123" fmla="*/ 1007575 h 1573553"/>
              <a:gd name="connsiteX124" fmla="*/ 358032 w 2766336"/>
              <a:gd name="connsiteY124" fmla="*/ 1055200 h 1573553"/>
              <a:gd name="connsiteX125" fmla="*/ 298501 w 2766336"/>
              <a:gd name="connsiteY125" fmla="*/ 1059962 h 1573553"/>
              <a:gd name="connsiteX126" fmla="*/ 236588 w 2766336"/>
              <a:gd name="connsiteY126" fmla="*/ 1093300 h 1573553"/>
              <a:gd name="connsiteX127" fmla="*/ 238970 w 2766336"/>
              <a:gd name="connsiteY127" fmla="*/ 1121875 h 1573553"/>
              <a:gd name="connsiteX128" fmla="*/ 186583 w 2766336"/>
              <a:gd name="connsiteY128" fmla="*/ 1109968 h 1573553"/>
              <a:gd name="connsiteX129" fmla="*/ 153245 w 2766336"/>
              <a:gd name="connsiteY129" fmla="*/ 1117112 h 1573553"/>
              <a:gd name="connsiteX130" fmla="*/ 108001 w 2766336"/>
              <a:gd name="connsiteY130" fmla="*/ 1098062 h 1573553"/>
              <a:gd name="connsiteX131" fmla="*/ 91333 w 2766336"/>
              <a:gd name="connsiteY131" fmla="*/ 1098062 h 1573553"/>
              <a:gd name="connsiteX132" fmla="*/ 7989 w 2766336"/>
              <a:gd name="connsiteY132" fmla="*/ 1121875 h 1573553"/>
              <a:gd name="connsiteX133" fmla="*/ 10371 w 2766336"/>
              <a:gd name="connsiteY133" fmla="*/ 1074250 h 1573553"/>
              <a:gd name="connsiteX134" fmla="*/ 11213 w 2766336"/>
              <a:gd name="connsiteY134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65151 w 2766336"/>
              <a:gd name="connsiteY4" fmla="*/ 507512 h 1573553"/>
              <a:gd name="connsiteX5" fmla="*/ 91332 w 2766336"/>
              <a:gd name="connsiteY5" fmla="*/ 386068 h 1573553"/>
              <a:gd name="connsiteX6" fmla="*/ 146103 w 2766336"/>
              <a:gd name="connsiteY6" fmla="*/ 224142 h 1573553"/>
              <a:gd name="connsiteX7" fmla="*/ 329459 w 2766336"/>
              <a:gd name="connsiteY7" fmla="*/ 364636 h 1573553"/>
              <a:gd name="connsiteX8" fmla="*/ 503290 w 2766336"/>
              <a:gd name="connsiteY8" fmla="*/ 250336 h 1573553"/>
              <a:gd name="connsiteX9" fmla="*/ 517576 w 2766336"/>
              <a:gd name="connsiteY9" fmla="*/ 359875 h 1573553"/>
              <a:gd name="connsiteX10" fmla="*/ 465188 w 2766336"/>
              <a:gd name="connsiteY10" fmla="*/ 424168 h 1573553"/>
              <a:gd name="connsiteX11" fmla="*/ 567582 w 2766336"/>
              <a:gd name="connsiteY11" fmla="*/ 517037 h 1573553"/>
              <a:gd name="connsiteX12" fmla="*/ 624734 w 2766336"/>
              <a:gd name="connsiteY12" fmla="*/ 495605 h 1573553"/>
              <a:gd name="connsiteX13" fmla="*/ 703313 w 2766336"/>
              <a:gd name="connsiteY13" fmla="*/ 483700 h 1573553"/>
              <a:gd name="connsiteX14" fmla="*/ 889053 w 2766336"/>
              <a:gd name="connsiteY14" fmla="*/ 562280 h 1573553"/>
              <a:gd name="connsiteX15" fmla="*/ 965254 w 2766336"/>
              <a:gd name="connsiteY15" fmla="*/ 426549 h 1573553"/>
              <a:gd name="connsiteX16" fmla="*/ 865240 w 2766336"/>
              <a:gd name="connsiteY16" fmla="*/ 417024 h 1573553"/>
              <a:gd name="connsiteX17" fmla="*/ 853334 w 2766336"/>
              <a:gd name="connsiteY17" fmla="*/ 357491 h 1573553"/>
              <a:gd name="connsiteX18" fmla="*/ 1091457 w 2766336"/>
              <a:gd name="connsiteY18" fmla="*/ 436075 h 1573553"/>
              <a:gd name="connsiteX19" fmla="*/ 1115270 w 2766336"/>
              <a:gd name="connsiteY19" fmla="*/ 500368 h 1573553"/>
              <a:gd name="connsiteX20" fmla="*/ 1136701 w 2766336"/>
              <a:gd name="connsiteY20" fmla="*/ 512275 h 1573553"/>
              <a:gd name="connsiteX21" fmla="*/ 1134320 w 2766336"/>
              <a:gd name="connsiteY21" fmla="*/ 421787 h 1573553"/>
              <a:gd name="connsiteX22" fmla="*/ 1186709 w 2766336"/>
              <a:gd name="connsiteY22" fmla="*/ 340823 h 1573553"/>
              <a:gd name="connsiteX23" fmla="*/ 1500699 w 2766336"/>
              <a:gd name="connsiteY23" fmla="*/ 250164 h 1573553"/>
              <a:gd name="connsiteX24" fmla="*/ 1641528 w 2766336"/>
              <a:gd name="connsiteY24" fmla="*/ 188423 h 1573553"/>
              <a:gd name="connsiteX25" fmla="*/ 1796309 w 2766336"/>
              <a:gd name="connsiteY25" fmla="*/ 183660 h 1573553"/>
              <a:gd name="connsiteX26" fmla="*/ 1867747 w 2766336"/>
              <a:gd name="connsiteY26" fmla="*/ 309866 h 1573553"/>
              <a:gd name="connsiteX27" fmla="*/ 2029672 w 2766336"/>
              <a:gd name="connsiteY27" fmla="*/ 271766 h 1573553"/>
              <a:gd name="connsiteX28" fmla="*/ 1934422 w 2766336"/>
              <a:gd name="connsiteY28" fmla="*/ 359873 h 1573553"/>
              <a:gd name="connsiteX29" fmla="*/ 2048722 w 2766336"/>
              <a:gd name="connsiteY29" fmla="*/ 331298 h 1573553"/>
              <a:gd name="connsiteX30" fmla="*/ 2143971 w 2766336"/>
              <a:gd name="connsiteY30" fmla="*/ 271766 h 1573553"/>
              <a:gd name="connsiteX31" fmla="*/ 2067772 w 2766336"/>
              <a:gd name="connsiteY31" fmla="*/ 264623 h 1573553"/>
              <a:gd name="connsiteX32" fmla="*/ 2067772 w 2766336"/>
              <a:gd name="connsiteY32" fmla="*/ 202710 h 1573553"/>
              <a:gd name="connsiteX33" fmla="*/ 2117777 w 2766336"/>
              <a:gd name="connsiteY33" fmla="*/ 202710 h 1573553"/>
              <a:gd name="connsiteX34" fmla="*/ 2224933 w 2766336"/>
              <a:gd name="connsiteY34" fmla="*/ 97935 h 1573553"/>
              <a:gd name="connsiteX35" fmla="*/ 2274939 w 2766336"/>
              <a:gd name="connsiteY35" fmla="*/ 305 h 1573553"/>
              <a:gd name="connsiteX36" fmla="*/ 2239221 w 2766336"/>
              <a:gd name="connsiteY36" fmla="*/ 114604 h 1573553"/>
              <a:gd name="connsiteX37" fmla="*/ 2165403 w 2766336"/>
              <a:gd name="connsiteY37" fmla="*/ 193186 h 1573553"/>
              <a:gd name="connsiteX38" fmla="*/ 2334472 w 2766336"/>
              <a:gd name="connsiteY38" fmla="*/ 257480 h 1573553"/>
              <a:gd name="connsiteX39" fmla="*/ 2736902 w 2766336"/>
              <a:gd name="connsiteY39" fmla="*/ 205092 h 1573553"/>
              <a:gd name="connsiteX40" fmla="*/ 2699673 w 2766336"/>
              <a:gd name="connsiteY40" fmla="*/ 559163 h 1573553"/>
              <a:gd name="connsiteX41" fmla="*/ 2632128 w 2766336"/>
              <a:gd name="connsiteY41" fmla="*/ 967092 h 1573553"/>
              <a:gd name="connsiteX42" fmla="*/ 2463059 w 2766336"/>
              <a:gd name="connsiteY42" fmla="*/ 869462 h 1573553"/>
              <a:gd name="connsiteX43" fmla="*/ 2298753 w 2766336"/>
              <a:gd name="connsiteY43" fmla="*/ 926612 h 1573553"/>
              <a:gd name="connsiteX44" fmla="*/ 2277322 w 2766336"/>
              <a:gd name="connsiteY44" fmla="*/ 1062342 h 1573553"/>
              <a:gd name="connsiteX45" fmla="*/ 2043959 w 2766336"/>
              <a:gd name="connsiteY45" fmla="*/ 1148067 h 1573553"/>
              <a:gd name="connsiteX46" fmla="*/ 2022528 w 2766336"/>
              <a:gd name="connsiteY46" fmla="*/ 1238556 h 1573553"/>
              <a:gd name="connsiteX47" fmla="*/ 1955853 w 2766336"/>
              <a:gd name="connsiteY47" fmla="*/ 1309993 h 1573553"/>
              <a:gd name="connsiteX48" fmla="*/ 2015384 w 2766336"/>
              <a:gd name="connsiteY48" fmla="*/ 1350474 h 1573553"/>
              <a:gd name="connsiteX49" fmla="*/ 1922515 w 2766336"/>
              <a:gd name="connsiteY49" fmla="*/ 1450487 h 1573553"/>
              <a:gd name="connsiteX50" fmla="*/ 1901084 w 2766336"/>
              <a:gd name="connsiteY50" fmla="*/ 1533831 h 1573553"/>
              <a:gd name="connsiteX51" fmla="*/ 1810262 w 2766336"/>
              <a:gd name="connsiteY51" fmla="*/ 1573012 h 1573553"/>
              <a:gd name="connsiteX52" fmla="*/ 1729632 w 2766336"/>
              <a:gd name="connsiteY52" fmla="*/ 1557643 h 1573553"/>
              <a:gd name="connsiteX53" fmla="*/ 1703438 w 2766336"/>
              <a:gd name="connsiteY53" fmla="*/ 1571931 h 1573553"/>
              <a:gd name="connsiteX54" fmla="*/ 1648672 w 2766336"/>
              <a:gd name="connsiteY54" fmla="*/ 1543356 h 1573553"/>
              <a:gd name="connsiteX55" fmla="*/ 1608188 w 2766336"/>
              <a:gd name="connsiteY55" fmla="*/ 1507637 h 1573553"/>
              <a:gd name="connsiteX56" fmla="*/ 1565328 w 2766336"/>
              <a:gd name="connsiteY56" fmla="*/ 1479061 h 1573553"/>
              <a:gd name="connsiteX57" fmla="*/ 1593901 w 2766336"/>
              <a:gd name="connsiteY57" fmla="*/ 1455250 h 1573553"/>
              <a:gd name="connsiteX58" fmla="*/ 1581995 w 2766336"/>
              <a:gd name="connsiteY58" fmla="*/ 1438581 h 1573553"/>
              <a:gd name="connsiteX59" fmla="*/ 1520082 w 2766336"/>
              <a:gd name="connsiteY59" fmla="*/ 1426675 h 1573553"/>
              <a:gd name="connsiteX60" fmla="*/ 1501032 w 2766336"/>
              <a:gd name="connsiteY60" fmla="*/ 1402862 h 1573553"/>
              <a:gd name="connsiteX61" fmla="*/ 1462934 w 2766336"/>
              <a:gd name="connsiteY61" fmla="*/ 1379050 h 1573553"/>
              <a:gd name="connsiteX62" fmla="*/ 1458170 w 2766336"/>
              <a:gd name="connsiteY62" fmla="*/ 1390956 h 1573553"/>
              <a:gd name="connsiteX63" fmla="*/ 1472459 w 2766336"/>
              <a:gd name="connsiteY63" fmla="*/ 1429056 h 1573553"/>
              <a:gd name="connsiteX64" fmla="*/ 1441501 w 2766336"/>
              <a:gd name="connsiteY64" fmla="*/ 1443343 h 1573553"/>
              <a:gd name="connsiteX65" fmla="*/ 1415309 w 2766336"/>
              <a:gd name="connsiteY65" fmla="*/ 1457630 h 1573553"/>
              <a:gd name="connsiteX66" fmla="*/ 1398638 w 2766336"/>
              <a:gd name="connsiteY66" fmla="*/ 1450487 h 1573553"/>
              <a:gd name="connsiteX67" fmla="*/ 1353395 w 2766336"/>
              <a:gd name="connsiteY67" fmla="*/ 1388575 h 1573553"/>
              <a:gd name="connsiteX68" fmla="*/ 1308153 w 2766336"/>
              <a:gd name="connsiteY68" fmla="*/ 1355237 h 1573553"/>
              <a:gd name="connsiteX69" fmla="*/ 1329584 w 2766336"/>
              <a:gd name="connsiteY69" fmla="*/ 1338568 h 1573553"/>
              <a:gd name="connsiteX70" fmla="*/ 1351015 w 2766336"/>
              <a:gd name="connsiteY70" fmla="*/ 1298087 h 1573553"/>
              <a:gd name="connsiteX71" fmla="*/ 1336726 w 2766336"/>
              <a:gd name="connsiteY71" fmla="*/ 1286181 h 1573553"/>
              <a:gd name="connsiteX72" fmla="*/ 1298628 w 2766336"/>
              <a:gd name="connsiteY72" fmla="*/ 1288562 h 1573553"/>
              <a:gd name="connsiteX73" fmla="*/ 1222428 w 2766336"/>
              <a:gd name="connsiteY73" fmla="*/ 1245700 h 1573553"/>
              <a:gd name="connsiteX74" fmla="*/ 1179563 w 2766336"/>
              <a:gd name="connsiteY74" fmla="*/ 1226650 h 1573553"/>
              <a:gd name="connsiteX75" fmla="*/ 1170040 w 2766336"/>
              <a:gd name="connsiteY75" fmla="*/ 1226650 h 1573553"/>
              <a:gd name="connsiteX76" fmla="*/ 1158134 w 2766336"/>
              <a:gd name="connsiteY76" fmla="*/ 1162356 h 1573553"/>
              <a:gd name="connsiteX77" fmla="*/ 1170040 w 2766336"/>
              <a:gd name="connsiteY77" fmla="*/ 1098062 h 1573553"/>
              <a:gd name="connsiteX78" fmla="*/ 1139084 w 2766336"/>
              <a:gd name="connsiteY78" fmla="*/ 1064725 h 1573553"/>
              <a:gd name="connsiteX79" fmla="*/ 1086697 w 2766336"/>
              <a:gd name="connsiteY79" fmla="*/ 1040912 h 1573553"/>
              <a:gd name="connsiteX80" fmla="*/ 1112890 w 2766336"/>
              <a:gd name="connsiteY80" fmla="*/ 1017100 h 1573553"/>
              <a:gd name="connsiteX81" fmla="*/ 1158134 w 2766336"/>
              <a:gd name="connsiteY81" fmla="*/ 1021862 h 1573553"/>
              <a:gd name="connsiteX82" fmla="*/ 1153372 w 2766336"/>
              <a:gd name="connsiteY82" fmla="*/ 974237 h 1573553"/>
              <a:gd name="connsiteX83" fmla="*/ 1124797 w 2766336"/>
              <a:gd name="connsiteY83" fmla="*/ 969475 h 1573553"/>
              <a:gd name="connsiteX84" fmla="*/ 1129559 w 2766336"/>
              <a:gd name="connsiteY84" fmla="*/ 921850 h 1573553"/>
              <a:gd name="connsiteX85" fmla="*/ 1098603 w 2766336"/>
              <a:gd name="connsiteY85" fmla="*/ 907562 h 1573553"/>
              <a:gd name="connsiteX86" fmla="*/ 1100984 w 2766336"/>
              <a:gd name="connsiteY86" fmla="*/ 871843 h 1573553"/>
              <a:gd name="connsiteX87" fmla="*/ 1053359 w 2766336"/>
              <a:gd name="connsiteY87" fmla="*/ 857556 h 1573553"/>
              <a:gd name="connsiteX88" fmla="*/ 1034309 w 2766336"/>
              <a:gd name="connsiteY88" fmla="*/ 878987 h 1573553"/>
              <a:gd name="connsiteX89" fmla="*/ 1005732 w 2766336"/>
              <a:gd name="connsiteY89" fmla="*/ 881368 h 1573553"/>
              <a:gd name="connsiteX90" fmla="*/ 955728 w 2766336"/>
              <a:gd name="connsiteY90" fmla="*/ 886131 h 1573553"/>
              <a:gd name="connsiteX91" fmla="*/ 924772 w 2766336"/>
              <a:gd name="connsiteY91" fmla="*/ 907562 h 1573553"/>
              <a:gd name="connsiteX92" fmla="*/ 924772 w 2766336"/>
              <a:gd name="connsiteY92" fmla="*/ 876606 h 1573553"/>
              <a:gd name="connsiteX93" fmla="*/ 884290 w 2766336"/>
              <a:gd name="connsiteY93" fmla="*/ 871843 h 1573553"/>
              <a:gd name="connsiteX94" fmla="*/ 891432 w 2766336"/>
              <a:gd name="connsiteY94" fmla="*/ 893275 h 1573553"/>
              <a:gd name="connsiteX95" fmla="*/ 886672 w 2766336"/>
              <a:gd name="connsiteY95" fmla="*/ 912325 h 1573553"/>
              <a:gd name="connsiteX96" fmla="*/ 800947 w 2766336"/>
              <a:gd name="connsiteY96" fmla="*/ 859936 h 1573553"/>
              <a:gd name="connsiteX97" fmla="*/ 779515 w 2766336"/>
              <a:gd name="connsiteY97" fmla="*/ 826600 h 1573553"/>
              <a:gd name="connsiteX98" fmla="*/ 791422 w 2766336"/>
              <a:gd name="connsiteY98" fmla="*/ 786117 h 1573553"/>
              <a:gd name="connsiteX99" fmla="*/ 760465 w 2766336"/>
              <a:gd name="connsiteY99" fmla="*/ 781356 h 1573553"/>
              <a:gd name="connsiteX100" fmla="*/ 712840 w 2766336"/>
              <a:gd name="connsiteY100" fmla="*/ 795643 h 1573553"/>
              <a:gd name="connsiteX101" fmla="*/ 703315 w 2766336"/>
              <a:gd name="connsiteY101" fmla="*/ 809931 h 1573553"/>
              <a:gd name="connsiteX102" fmla="*/ 679503 w 2766336"/>
              <a:gd name="connsiteY102" fmla="*/ 826600 h 1573553"/>
              <a:gd name="connsiteX103" fmla="*/ 672359 w 2766336"/>
              <a:gd name="connsiteY103" fmla="*/ 843268 h 1573553"/>
              <a:gd name="connsiteX104" fmla="*/ 631878 w 2766336"/>
              <a:gd name="connsiteY104" fmla="*/ 876606 h 1573553"/>
              <a:gd name="connsiteX105" fmla="*/ 634257 w 2766336"/>
              <a:gd name="connsiteY105" fmla="*/ 898037 h 1573553"/>
              <a:gd name="connsiteX106" fmla="*/ 648547 w 2766336"/>
              <a:gd name="connsiteY106" fmla="*/ 917087 h 1573553"/>
              <a:gd name="connsiteX107" fmla="*/ 572347 w 2766336"/>
              <a:gd name="connsiteY107" fmla="*/ 902800 h 1573553"/>
              <a:gd name="connsiteX108" fmla="*/ 539009 w 2766336"/>
              <a:gd name="connsiteY108" fmla="*/ 907562 h 1573553"/>
              <a:gd name="connsiteX109" fmla="*/ 586632 w 2766336"/>
              <a:gd name="connsiteY109" fmla="*/ 938518 h 1573553"/>
              <a:gd name="connsiteX110" fmla="*/ 610447 w 2766336"/>
              <a:gd name="connsiteY110" fmla="*/ 950425 h 1573553"/>
              <a:gd name="connsiteX111" fmla="*/ 636640 w 2766336"/>
              <a:gd name="connsiteY111" fmla="*/ 1002812 h 1573553"/>
              <a:gd name="connsiteX112" fmla="*/ 569963 w 2766336"/>
              <a:gd name="connsiteY112" fmla="*/ 1019481 h 1573553"/>
              <a:gd name="connsiteX113" fmla="*/ 548534 w 2766336"/>
              <a:gd name="connsiteY113" fmla="*/ 1031387 h 1573553"/>
              <a:gd name="connsiteX114" fmla="*/ 524720 w 2766336"/>
              <a:gd name="connsiteY114" fmla="*/ 1002812 h 1573553"/>
              <a:gd name="connsiteX115" fmla="*/ 500907 w 2766336"/>
              <a:gd name="connsiteY115" fmla="*/ 971856 h 1573553"/>
              <a:gd name="connsiteX116" fmla="*/ 503288 w 2766336"/>
              <a:gd name="connsiteY116" fmla="*/ 933756 h 1573553"/>
              <a:gd name="connsiteX117" fmla="*/ 500907 w 2766336"/>
              <a:gd name="connsiteY117" fmla="*/ 914706 h 1573553"/>
              <a:gd name="connsiteX118" fmla="*/ 519957 w 2766336"/>
              <a:gd name="connsiteY118" fmla="*/ 881368 h 1573553"/>
              <a:gd name="connsiteX119" fmla="*/ 479477 w 2766336"/>
              <a:gd name="connsiteY119" fmla="*/ 890893 h 1573553"/>
              <a:gd name="connsiteX120" fmla="*/ 450901 w 2766336"/>
              <a:gd name="connsiteY120" fmla="*/ 952806 h 1573553"/>
              <a:gd name="connsiteX121" fmla="*/ 443757 w 2766336"/>
              <a:gd name="connsiteY121" fmla="*/ 976618 h 1573553"/>
              <a:gd name="connsiteX122" fmla="*/ 412801 w 2766336"/>
              <a:gd name="connsiteY122" fmla="*/ 993287 h 1573553"/>
              <a:gd name="connsiteX123" fmla="*/ 365176 w 2766336"/>
              <a:gd name="connsiteY123" fmla="*/ 990906 h 1573553"/>
              <a:gd name="connsiteX124" fmla="*/ 358032 w 2766336"/>
              <a:gd name="connsiteY124" fmla="*/ 1007575 h 1573553"/>
              <a:gd name="connsiteX125" fmla="*/ 358032 w 2766336"/>
              <a:gd name="connsiteY125" fmla="*/ 1055200 h 1573553"/>
              <a:gd name="connsiteX126" fmla="*/ 298501 w 2766336"/>
              <a:gd name="connsiteY126" fmla="*/ 1059962 h 1573553"/>
              <a:gd name="connsiteX127" fmla="*/ 236588 w 2766336"/>
              <a:gd name="connsiteY127" fmla="*/ 1093300 h 1573553"/>
              <a:gd name="connsiteX128" fmla="*/ 238970 w 2766336"/>
              <a:gd name="connsiteY128" fmla="*/ 1121875 h 1573553"/>
              <a:gd name="connsiteX129" fmla="*/ 186583 w 2766336"/>
              <a:gd name="connsiteY129" fmla="*/ 1109968 h 1573553"/>
              <a:gd name="connsiteX130" fmla="*/ 153245 w 2766336"/>
              <a:gd name="connsiteY130" fmla="*/ 1117112 h 1573553"/>
              <a:gd name="connsiteX131" fmla="*/ 108001 w 2766336"/>
              <a:gd name="connsiteY131" fmla="*/ 1098062 h 1573553"/>
              <a:gd name="connsiteX132" fmla="*/ 91333 w 2766336"/>
              <a:gd name="connsiteY132" fmla="*/ 1098062 h 1573553"/>
              <a:gd name="connsiteX133" fmla="*/ 7989 w 2766336"/>
              <a:gd name="connsiteY133" fmla="*/ 1121875 h 1573553"/>
              <a:gd name="connsiteX134" fmla="*/ 10371 w 2766336"/>
              <a:gd name="connsiteY134" fmla="*/ 1074250 h 1573553"/>
              <a:gd name="connsiteX135" fmla="*/ 11213 w 2766336"/>
              <a:gd name="connsiteY13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158993 w 2764939"/>
              <a:gd name="connsiteY2" fmla="*/ 836124 h 1573553"/>
              <a:gd name="connsiteX3" fmla="*/ 104225 w 2764939"/>
              <a:gd name="connsiteY3" fmla="*/ 657530 h 1573553"/>
              <a:gd name="connsiteX4" fmla="*/ 166137 w 2764939"/>
              <a:gd name="connsiteY4" fmla="*/ 590855 h 1573553"/>
              <a:gd name="connsiteX5" fmla="*/ 163754 w 2764939"/>
              <a:gd name="connsiteY5" fmla="*/ 507512 h 1573553"/>
              <a:gd name="connsiteX6" fmla="*/ 89935 w 2764939"/>
              <a:gd name="connsiteY6" fmla="*/ 386068 h 1573553"/>
              <a:gd name="connsiteX7" fmla="*/ 144706 w 2764939"/>
              <a:gd name="connsiteY7" fmla="*/ 224142 h 1573553"/>
              <a:gd name="connsiteX8" fmla="*/ 328062 w 2764939"/>
              <a:gd name="connsiteY8" fmla="*/ 364636 h 1573553"/>
              <a:gd name="connsiteX9" fmla="*/ 501893 w 2764939"/>
              <a:gd name="connsiteY9" fmla="*/ 250336 h 1573553"/>
              <a:gd name="connsiteX10" fmla="*/ 516179 w 2764939"/>
              <a:gd name="connsiteY10" fmla="*/ 359875 h 1573553"/>
              <a:gd name="connsiteX11" fmla="*/ 463791 w 2764939"/>
              <a:gd name="connsiteY11" fmla="*/ 424168 h 1573553"/>
              <a:gd name="connsiteX12" fmla="*/ 566185 w 2764939"/>
              <a:gd name="connsiteY12" fmla="*/ 517037 h 1573553"/>
              <a:gd name="connsiteX13" fmla="*/ 623337 w 2764939"/>
              <a:gd name="connsiteY13" fmla="*/ 495605 h 1573553"/>
              <a:gd name="connsiteX14" fmla="*/ 701916 w 2764939"/>
              <a:gd name="connsiteY14" fmla="*/ 483700 h 1573553"/>
              <a:gd name="connsiteX15" fmla="*/ 887656 w 2764939"/>
              <a:gd name="connsiteY15" fmla="*/ 562280 h 1573553"/>
              <a:gd name="connsiteX16" fmla="*/ 963857 w 2764939"/>
              <a:gd name="connsiteY16" fmla="*/ 426549 h 1573553"/>
              <a:gd name="connsiteX17" fmla="*/ 863843 w 2764939"/>
              <a:gd name="connsiteY17" fmla="*/ 417024 h 1573553"/>
              <a:gd name="connsiteX18" fmla="*/ 851937 w 2764939"/>
              <a:gd name="connsiteY18" fmla="*/ 357491 h 1573553"/>
              <a:gd name="connsiteX19" fmla="*/ 1090060 w 2764939"/>
              <a:gd name="connsiteY19" fmla="*/ 436075 h 1573553"/>
              <a:gd name="connsiteX20" fmla="*/ 1113873 w 2764939"/>
              <a:gd name="connsiteY20" fmla="*/ 500368 h 1573553"/>
              <a:gd name="connsiteX21" fmla="*/ 1135304 w 2764939"/>
              <a:gd name="connsiteY21" fmla="*/ 512275 h 1573553"/>
              <a:gd name="connsiteX22" fmla="*/ 1132923 w 2764939"/>
              <a:gd name="connsiteY22" fmla="*/ 421787 h 1573553"/>
              <a:gd name="connsiteX23" fmla="*/ 1185312 w 2764939"/>
              <a:gd name="connsiteY23" fmla="*/ 340823 h 1573553"/>
              <a:gd name="connsiteX24" fmla="*/ 1499302 w 2764939"/>
              <a:gd name="connsiteY24" fmla="*/ 250164 h 1573553"/>
              <a:gd name="connsiteX25" fmla="*/ 1640131 w 2764939"/>
              <a:gd name="connsiteY25" fmla="*/ 188423 h 1573553"/>
              <a:gd name="connsiteX26" fmla="*/ 1794912 w 2764939"/>
              <a:gd name="connsiteY26" fmla="*/ 183660 h 1573553"/>
              <a:gd name="connsiteX27" fmla="*/ 1866350 w 2764939"/>
              <a:gd name="connsiteY27" fmla="*/ 309866 h 1573553"/>
              <a:gd name="connsiteX28" fmla="*/ 2028275 w 2764939"/>
              <a:gd name="connsiteY28" fmla="*/ 271766 h 1573553"/>
              <a:gd name="connsiteX29" fmla="*/ 1933025 w 2764939"/>
              <a:gd name="connsiteY29" fmla="*/ 359873 h 1573553"/>
              <a:gd name="connsiteX30" fmla="*/ 2047325 w 2764939"/>
              <a:gd name="connsiteY30" fmla="*/ 331298 h 1573553"/>
              <a:gd name="connsiteX31" fmla="*/ 2142574 w 2764939"/>
              <a:gd name="connsiteY31" fmla="*/ 271766 h 1573553"/>
              <a:gd name="connsiteX32" fmla="*/ 2066375 w 2764939"/>
              <a:gd name="connsiteY32" fmla="*/ 264623 h 1573553"/>
              <a:gd name="connsiteX33" fmla="*/ 2066375 w 2764939"/>
              <a:gd name="connsiteY33" fmla="*/ 202710 h 1573553"/>
              <a:gd name="connsiteX34" fmla="*/ 2116380 w 2764939"/>
              <a:gd name="connsiteY34" fmla="*/ 202710 h 1573553"/>
              <a:gd name="connsiteX35" fmla="*/ 2223536 w 2764939"/>
              <a:gd name="connsiteY35" fmla="*/ 97935 h 1573553"/>
              <a:gd name="connsiteX36" fmla="*/ 2273542 w 2764939"/>
              <a:gd name="connsiteY36" fmla="*/ 305 h 1573553"/>
              <a:gd name="connsiteX37" fmla="*/ 2237824 w 2764939"/>
              <a:gd name="connsiteY37" fmla="*/ 114604 h 1573553"/>
              <a:gd name="connsiteX38" fmla="*/ 2164006 w 2764939"/>
              <a:gd name="connsiteY38" fmla="*/ 193186 h 1573553"/>
              <a:gd name="connsiteX39" fmla="*/ 2333075 w 2764939"/>
              <a:gd name="connsiteY39" fmla="*/ 257480 h 1573553"/>
              <a:gd name="connsiteX40" fmla="*/ 2735505 w 2764939"/>
              <a:gd name="connsiteY40" fmla="*/ 205092 h 1573553"/>
              <a:gd name="connsiteX41" fmla="*/ 2698276 w 2764939"/>
              <a:gd name="connsiteY41" fmla="*/ 559163 h 1573553"/>
              <a:gd name="connsiteX42" fmla="*/ 2630731 w 2764939"/>
              <a:gd name="connsiteY42" fmla="*/ 967092 h 1573553"/>
              <a:gd name="connsiteX43" fmla="*/ 2461662 w 2764939"/>
              <a:gd name="connsiteY43" fmla="*/ 869462 h 1573553"/>
              <a:gd name="connsiteX44" fmla="*/ 2297356 w 2764939"/>
              <a:gd name="connsiteY44" fmla="*/ 926612 h 1573553"/>
              <a:gd name="connsiteX45" fmla="*/ 2275925 w 2764939"/>
              <a:gd name="connsiteY45" fmla="*/ 1062342 h 1573553"/>
              <a:gd name="connsiteX46" fmla="*/ 2042562 w 2764939"/>
              <a:gd name="connsiteY46" fmla="*/ 1148067 h 1573553"/>
              <a:gd name="connsiteX47" fmla="*/ 2021131 w 2764939"/>
              <a:gd name="connsiteY47" fmla="*/ 1238556 h 1573553"/>
              <a:gd name="connsiteX48" fmla="*/ 1954456 w 2764939"/>
              <a:gd name="connsiteY48" fmla="*/ 1309993 h 1573553"/>
              <a:gd name="connsiteX49" fmla="*/ 2013987 w 2764939"/>
              <a:gd name="connsiteY49" fmla="*/ 1350474 h 1573553"/>
              <a:gd name="connsiteX50" fmla="*/ 1921118 w 2764939"/>
              <a:gd name="connsiteY50" fmla="*/ 1450487 h 1573553"/>
              <a:gd name="connsiteX51" fmla="*/ 1899687 w 2764939"/>
              <a:gd name="connsiteY51" fmla="*/ 1533831 h 1573553"/>
              <a:gd name="connsiteX52" fmla="*/ 1808865 w 2764939"/>
              <a:gd name="connsiteY52" fmla="*/ 1573012 h 1573553"/>
              <a:gd name="connsiteX53" fmla="*/ 1728235 w 2764939"/>
              <a:gd name="connsiteY53" fmla="*/ 1557643 h 1573553"/>
              <a:gd name="connsiteX54" fmla="*/ 1702041 w 2764939"/>
              <a:gd name="connsiteY54" fmla="*/ 1571931 h 1573553"/>
              <a:gd name="connsiteX55" fmla="*/ 1647275 w 2764939"/>
              <a:gd name="connsiteY55" fmla="*/ 1543356 h 1573553"/>
              <a:gd name="connsiteX56" fmla="*/ 1606791 w 2764939"/>
              <a:gd name="connsiteY56" fmla="*/ 1507637 h 1573553"/>
              <a:gd name="connsiteX57" fmla="*/ 1563931 w 2764939"/>
              <a:gd name="connsiteY57" fmla="*/ 1479061 h 1573553"/>
              <a:gd name="connsiteX58" fmla="*/ 1592504 w 2764939"/>
              <a:gd name="connsiteY58" fmla="*/ 1455250 h 1573553"/>
              <a:gd name="connsiteX59" fmla="*/ 1580598 w 2764939"/>
              <a:gd name="connsiteY59" fmla="*/ 1438581 h 1573553"/>
              <a:gd name="connsiteX60" fmla="*/ 1518685 w 2764939"/>
              <a:gd name="connsiteY60" fmla="*/ 1426675 h 1573553"/>
              <a:gd name="connsiteX61" fmla="*/ 1499635 w 2764939"/>
              <a:gd name="connsiteY61" fmla="*/ 1402862 h 1573553"/>
              <a:gd name="connsiteX62" fmla="*/ 1461537 w 2764939"/>
              <a:gd name="connsiteY62" fmla="*/ 1379050 h 1573553"/>
              <a:gd name="connsiteX63" fmla="*/ 1456773 w 2764939"/>
              <a:gd name="connsiteY63" fmla="*/ 1390956 h 1573553"/>
              <a:gd name="connsiteX64" fmla="*/ 1471062 w 2764939"/>
              <a:gd name="connsiteY64" fmla="*/ 1429056 h 1573553"/>
              <a:gd name="connsiteX65" fmla="*/ 1440104 w 2764939"/>
              <a:gd name="connsiteY65" fmla="*/ 1443343 h 1573553"/>
              <a:gd name="connsiteX66" fmla="*/ 1413912 w 2764939"/>
              <a:gd name="connsiteY66" fmla="*/ 1457630 h 1573553"/>
              <a:gd name="connsiteX67" fmla="*/ 1397241 w 2764939"/>
              <a:gd name="connsiteY67" fmla="*/ 1450487 h 1573553"/>
              <a:gd name="connsiteX68" fmla="*/ 1351998 w 2764939"/>
              <a:gd name="connsiteY68" fmla="*/ 1388575 h 1573553"/>
              <a:gd name="connsiteX69" fmla="*/ 1306756 w 2764939"/>
              <a:gd name="connsiteY69" fmla="*/ 1355237 h 1573553"/>
              <a:gd name="connsiteX70" fmla="*/ 1328187 w 2764939"/>
              <a:gd name="connsiteY70" fmla="*/ 1338568 h 1573553"/>
              <a:gd name="connsiteX71" fmla="*/ 1349618 w 2764939"/>
              <a:gd name="connsiteY71" fmla="*/ 1298087 h 1573553"/>
              <a:gd name="connsiteX72" fmla="*/ 1335329 w 2764939"/>
              <a:gd name="connsiteY72" fmla="*/ 1286181 h 1573553"/>
              <a:gd name="connsiteX73" fmla="*/ 1297231 w 2764939"/>
              <a:gd name="connsiteY73" fmla="*/ 1288562 h 1573553"/>
              <a:gd name="connsiteX74" fmla="*/ 1221031 w 2764939"/>
              <a:gd name="connsiteY74" fmla="*/ 1245700 h 1573553"/>
              <a:gd name="connsiteX75" fmla="*/ 1178166 w 2764939"/>
              <a:gd name="connsiteY75" fmla="*/ 1226650 h 1573553"/>
              <a:gd name="connsiteX76" fmla="*/ 1168643 w 2764939"/>
              <a:gd name="connsiteY76" fmla="*/ 1226650 h 1573553"/>
              <a:gd name="connsiteX77" fmla="*/ 1156737 w 2764939"/>
              <a:gd name="connsiteY77" fmla="*/ 1162356 h 1573553"/>
              <a:gd name="connsiteX78" fmla="*/ 1168643 w 2764939"/>
              <a:gd name="connsiteY78" fmla="*/ 1098062 h 1573553"/>
              <a:gd name="connsiteX79" fmla="*/ 1137687 w 2764939"/>
              <a:gd name="connsiteY79" fmla="*/ 1064725 h 1573553"/>
              <a:gd name="connsiteX80" fmla="*/ 1085300 w 2764939"/>
              <a:gd name="connsiteY80" fmla="*/ 1040912 h 1573553"/>
              <a:gd name="connsiteX81" fmla="*/ 1111493 w 2764939"/>
              <a:gd name="connsiteY81" fmla="*/ 1017100 h 1573553"/>
              <a:gd name="connsiteX82" fmla="*/ 1156737 w 2764939"/>
              <a:gd name="connsiteY82" fmla="*/ 1021862 h 1573553"/>
              <a:gd name="connsiteX83" fmla="*/ 1151975 w 2764939"/>
              <a:gd name="connsiteY83" fmla="*/ 974237 h 1573553"/>
              <a:gd name="connsiteX84" fmla="*/ 1123400 w 2764939"/>
              <a:gd name="connsiteY84" fmla="*/ 969475 h 1573553"/>
              <a:gd name="connsiteX85" fmla="*/ 1128162 w 2764939"/>
              <a:gd name="connsiteY85" fmla="*/ 921850 h 1573553"/>
              <a:gd name="connsiteX86" fmla="*/ 1097206 w 2764939"/>
              <a:gd name="connsiteY86" fmla="*/ 907562 h 1573553"/>
              <a:gd name="connsiteX87" fmla="*/ 1099587 w 2764939"/>
              <a:gd name="connsiteY87" fmla="*/ 871843 h 1573553"/>
              <a:gd name="connsiteX88" fmla="*/ 1051962 w 2764939"/>
              <a:gd name="connsiteY88" fmla="*/ 857556 h 1573553"/>
              <a:gd name="connsiteX89" fmla="*/ 1032912 w 2764939"/>
              <a:gd name="connsiteY89" fmla="*/ 878987 h 1573553"/>
              <a:gd name="connsiteX90" fmla="*/ 1004335 w 2764939"/>
              <a:gd name="connsiteY90" fmla="*/ 881368 h 1573553"/>
              <a:gd name="connsiteX91" fmla="*/ 954331 w 2764939"/>
              <a:gd name="connsiteY91" fmla="*/ 886131 h 1573553"/>
              <a:gd name="connsiteX92" fmla="*/ 923375 w 2764939"/>
              <a:gd name="connsiteY92" fmla="*/ 907562 h 1573553"/>
              <a:gd name="connsiteX93" fmla="*/ 923375 w 2764939"/>
              <a:gd name="connsiteY93" fmla="*/ 876606 h 1573553"/>
              <a:gd name="connsiteX94" fmla="*/ 882893 w 2764939"/>
              <a:gd name="connsiteY94" fmla="*/ 871843 h 1573553"/>
              <a:gd name="connsiteX95" fmla="*/ 890035 w 2764939"/>
              <a:gd name="connsiteY95" fmla="*/ 893275 h 1573553"/>
              <a:gd name="connsiteX96" fmla="*/ 885275 w 2764939"/>
              <a:gd name="connsiteY96" fmla="*/ 912325 h 1573553"/>
              <a:gd name="connsiteX97" fmla="*/ 799550 w 2764939"/>
              <a:gd name="connsiteY97" fmla="*/ 859936 h 1573553"/>
              <a:gd name="connsiteX98" fmla="*/ 778118 w 2764939"/>
              <a:gd name="connsiteY98" fmla="*/ 826600 h 1573553"/>
              <a:gd name="connsiteX99" fmla="*/ 790025 w 2764939"/>
              <a:gd name="connsiteY99" fmla="*/ 786117 h 1573553"/>
              <a:gd name="connsiteX100" fmla="*/ 759068 w 2764939"/>
              <a:gd name="connsiteY100" fmla="*/ 781356 h 1573553"/>
              <a:gd name="connsiteX101" fmla="*/ 711443 w 2764939"/>
              <a:gd name="connsiteY101" fmla="*/ 795643 h 1573553"/>
              <a:gd name="connsiteX102" fmla="*/ 701918 w 2764939"/>
              <a:gd name="connsiteY102" fmla="*/ 809931 h 1573553"/>
              <a:gd name="connsiteX103" fmla="*/ 678106 w 2764939"/>
              <a:gd name="connsiteY103" fmla="*/ 826600 h 1573553"/>
              <a:gd name="connsiteX104" fmla="*/ 670962 w 2764939"/>
              <a:gd name="connsiteY104" fmla="*/ 843268 h 1573553"/>
              <a:gd name="connsiteX105" fmla="*/ 630481 w 2764939"/>
              <a:gd name="connsiteY105" fmla="*/ 876606 h 1573553"/>
              <a:gd name="connsiteX106" fmla="*/ 632860 w 2764939"/>
              <a:gd name="connsiteY106" fmla="*/ 898037 h 1573553"/>
              <a:gd name="connsiteX107" fmla="*/ 647150 w 2764939"/>
              <a:gd name="connsiteY107" fmla="*/ 917087 h 1573553"/>
              <a:gd name="connsiteX108" fmla="*/ 570950 w 2764939"/>
              <a:gd name="connsiteY108" fmla="*/ 902800 h 1573553"/>
              <a:gd name="connsiteX109" fmla="*/ 537612 w 2764939"/>
              <a:gd name="connsiteY109" fmla="*/ 907562 h 1573553"/>
              <a:gd name="connsiteX110" fmla="*/ 585235 w 2764939"/>
              <a:gd name="connsiteY110" fmla="*/ 938518 h 1573553"/>
              <a:gd name="connsiteX111" fmla="*/ 609050 w 2764939"/>
              <a:gd name="connsiteY111" fmla="*/ 950425 h 1573553"/>
              <a:gd name="connsiteX112" fmla="*/ 635243 w 2764939"/>
              <a:gd name="connsiteY112" fmla="*/ 1002812 h 1573553"/>
              <a:gd name="connsiteX113" fmla="*/ 568566 w 2764939"/>
              <a:gd name="connsiteY113" fmla="*/ 1019481 h 1573553"/>
              <a:gd name="connsiteX114" fmla="*/ 547137 w 2764939"/>
              <a:gd name="connsiteY114" fmla="*/ 1031387 h 1573553"/>
              <a:gd name="connsiteX115" fmla="*/ 523323 w 2764939"/>
              <a:gd name="connsiteY115" fmla="*/ 1002812 h 1573553"/>
              <a:gd name="connsiteX116" fmla="*/ 499510 w 2764939"/>
              <a:gd name="connsiteY116" fmla="*/ 971856 h 1573553"/>
              <a:gd name="connsiteX117" fmla="*/ 501891 w 2764939"/>
              <a:gd name="connsiteY117" fmla="*/ 933756 h 1573553"/>
              <a:gd name="connsiteX118" fmla="*/ 499510 w 2764939"/>
              <a:gd name="connsiteY118" fmla="*/ 914706 h 1573553"/>
              <a:gd name="connsiteX119" fmla="*/ 518560 w 2764939"/>
              <a:gd name="connsiteY119" fmla="*/ 881368 h 1573553"/>
              <a:gd name="connsiteX120" fmla="*/ 478080 w 2764939"/>
              <a:gd name="connsiteY120" fmla="*/ 890893 h 1573553"/>
              <a:gd name="connsiteX121" fmla="*/ 449504 w 2764939"/>
              <a:gd name="connsiteY121" fmla="*/ 952806 h 1573553"/>
              <a:gd name="connsiteX122" fmla="*/ 442360 w 2764939"/>
              <a:gd name="connsiteY122" fmla="*/ 976618 h 1573553"/>
              <a:gd name="connsiteX123" fmla="*/ 411404 w 2764939"/>
              <a:gd name="connsiteY123" fmla="*/ 993287 h 1573553"/>
              <a:gd name="connsiteX124" fmla="*/ 363779 w 2764939"/>
              <a:gd name="connsiteY124" fmla="*/ 990906 h 1573553"/>
              <a:gd name="connsiteX125" fmla="*/ 356635 w 2764939"/>
              <a:gd name="connsiteY125" fmla="*/ 1007575 h 1573553"/>
              <a:gd name="connsiteX126" fmla="*/ 356635 w 2764939"/>
              <a:gd name="connsiteY126" fmla="*/ 1055200 h 1573553"/>
              <a:gd name="connsiteX127" fmla="*/ 297104 w 2764939"/>
              <a:gd name="connsiteY127" fmla="*/ 1059962 h 1573553"/>
              <a:gd name="connsiteX128" fmla="*/ 235191 w 2764939"/>
              <a:gd name="connsiteY128" fmla="*/ 1093300 h 1573553"/>
              <a:gd name="connsiteX129" fmla="*/ 237573 w 2764939"/>
              <a:gd name="connsiteY129" fmla="*/ 1121875 h 1573553"/>
              <a:gd name="connsiteX130" fmla="*/ 185186 w 2764939"/>
              <a:gd name="connsiteY130" fmla="*/ 1109968 h 1573553"/>
              <a:gd name="connsiteX131" fmla="*/ 151848 w 2764939"/>
              <a:gd name="connsiteY131" fmla="*/ 1117112 h 1573553"/>
              <a:gd name="connsiteX132" fmla="*/ 106604 w 2764939"/>
              <a:gd name="connsiteY132" fmla="*/ 1098062 h 1573553"/>
              <a:gd name="connsiteX133" fmla="*/ 89936 w 2764939"/>
              <a:gd name="connsiteY133" fmla="*/ 1098062 h 1573553"/>
              <a:gd name="connsiteX134" fmla="*/ 6592 w 2764939"/>
              <a:gd name="connsiteY134" fmla="*/ 1121875 h 1573553"/>
              <a:gd name="connsiteX135" fmla="*/ 8974 w 2764939"/>
              <a:gd name="connsiteY135" fmla="*/ 1074250 h 1573553"/>
              <a:gd name="connsiteX136" fmla="*/ 9816 w 2764939"/>
              <a:gd name="connsiteY13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101841 w 2764939"/>
              <a:gd name="connsiteY2" fmla="*/ 1009956 h 1573553"/>
              <a:gd name="connsiteX3" fmla="*/ 158993 w 2764939"/>
              <a:gd name="connsiteY3" fmla="*/ 836124 h 1573553"/>
              <a:gd name="connsiteX4" fmla="*/ 104225 w 2764939"/>
              <a:gd name="connsiteY4" fmla="*/ 657530 h 1573553"/>
              <a:gd name="connsiteX5" fmla="*/ 166137 w 2764939"/>
              <a:gd name="connsiteY5" fmla="*/ 590855 h 1573553"/>
              <a:gd name="connsiteX6" fmla="*/ 163754 w 2764939"/>
              <a:gd name="connsiteY6" fmla="*/ 507512 h 1573553"/>
              <a:gd name="connsiteX7" fmla="*/ 89935 w 2764939"/>
              <a:gd name="connsiteY7" fmla="*/ 386068 h 1573553"/>
              <a:gd name="connsiteX8" fmla="*/ 144706 w 2764939"/>
              <a:gd name="connsiteY8" fmla="*/ 224142 h 1573553"/>
              <a:gd name="connsiteX9" fmla="*/ 328062 w 2764939"/>
              <a:gd name="connsiteY9" fmla="*/ 364636 h 1573553"/>
              <a:gd name="connsiteX10" fmla="*/ 501893 w 2764939"/>
              <a:gd name="connsiteY10" fmla="*/ 250336 h 1573553"/>
              <a:gd name="connsiteX11" fmla="*/ 516179 w 2764939"/>
              <a:gd name="connsiteY11" fmla="*/ 359875 h 1573553"/>
              <a:gd name="connsiteX12" fmla="*/ 463791 w 2764939"/>
              <a:gd name="connsiteY12" fmla="*/ 424168 h 1573553"/>
              <a:gd name="connsiteX13" fmla="*/ 566185 w 2764939"/>
              <a:gd name="connsiteY13" fmla="*/ 517037 h 1573553"/>
              <a:gd name="connsiteX14" fmla="*/ 623337 w 2764939"/>
              <a:gd name="connsiteY14" fmla="*/ 495605 h 1573553"/>
              <a:gd name="connsiteX15" fmla="*/ 701916 w 2764939"/>
              <a:gd name="connsiteY15" fmla="*/ 483700 h 1573553"/>
              <a:gd name="connsiteX16" fmla="*/ 887656 w 2764939"/>
              <a:gd name="connsiteY16" fmla="*/ 562280 h 1573553"/>
              <a:gd name="connsiteX17" fmla="*/ 963857 w 2764939"/>
              <a:gd name="connsiteY17" fmla="*/ 426549 h 1573553"/>
              <a:gd name="connsiteX18" fmla="*/ 863843 w 2764939"/>
              <a:gd name="connsiteY18" fmla="*/ 417024 h 1573553"/>
              <a:gd name="connsiteX19" fmla="*/ 851937 w 2764939"/>
              <a:gd name="connsiteY19" fmla="*/ 357491 h 1573553"/>
              <a:gd name="connsiteX20" fmla="*/ 1090060 w 2764939"/>
              <a:gd name="connsiteY20" fmla="*/ 436075 h 1573553"/>
              <a:gd name="connsiteX21" fmla="*/ 1113873 w 2764939"/>
              <a:gd name="connsiteY21" fmla="*/ 500368 h 1573553"/>
              <a:gd name="connsiteX22" fmla="*/ 1135304 w 2764939"/>
              <a:gd name="connsiteY22" fmla="*/ 512275 h 1573553"/>
              <a:gd name="connsiteX23" fmla="*/ 1132923 w 2764939"/>
              <a:gd name="connsiteY23" fmla="*/ 421787 h 1573553"/>
              <a:gd name="connsiteX24" fmla="*/ 1185312 w 2764939"/>
              <a:gd name="connsiteY24" fmla="*/ 340823 h 1573553"/>
              <a:gd name="connsiteX25" fmla="*/ 1499302 w 2764939"/>
              <a:gd name="connsiteY25" fmla="*/ 250164 h 1573553"/>
              <a:gd name="connsiteX26" fmla="*/ 1640131 w 2764939"/>
              <a:gd name="connsiteY26" fmla="*/ 188423 h 1573553"/>
              <a:gd name="connsiteX27" fmla="*/ 1794912 w 2764939"/>
              <a:gd name="connsiteY27" fmla="*/ 183660 h 1573553"/>
              <a:gd name="connsiteX28" fmla="*/ 1866350 w 2764939"/>
              <a:gd name="connsiteY28" fmla="*/ 309866 h 1573553"/>
              <a:gd name="connsiteX29" fmla="*/ 2028275 w 2764939"/>
              <a:gd name="connsiteY29" fmla="*/ 271766 h 1573553"/>
              <a:gd name="connsiteX30" fmla="*/ 1933025 w 2764939"/>
              <a:gd name="connsiteY30" fmla="*/ 359873 h 1573553"/>
              <a:gd name="connsiteX31" fmla="*/ 2047325 w 2764939"/>
              <a:gd name="connsiteY31" fmla="*/ 331298 h 1573553"/>
              <a:gd name="connsiteX32" fmla="*/ 2142574 w 2764939"/>
              <a:gd name="connsiteY32" fmla="*/ 271766 h 1573553"/>
              <a:gd name="connsiteX33" fmla="*/ 2066375 w 2764939"/>
              <a:gd name="connsiteY33" fmla="*/ 264623 h 1573553"/>
              <a:gd name="connsiteX34" fmla="*/ 2066375 w 2764939"/>
              <a:gd name="connsiteY34" fmla="*/ 202710 h 1573553"/>
              <a:gd name="connsiteX35" fmla="*/ 2116380 w 2764939"/>
              <a:gd name="connsiteY35" fmla="*/ 202710 h 1573553"/>
              <a:gd name="connsiteX36" fmla="*/ 2223536 w 2764939"/>
              <a:gd name="connsiteY36" fmla="*/ 97935 h 1573553"/>
              <a:gd name="connsiteX37" fmla="*/ 2273542 w 2764939"/>
              <a:gd name="connsiteY37" fmla="*/ 305 h 1573553"/>
              <a:gd name="connsiteX38" fmla="*/ 2237824 w 2764939"/>
              <a:gd name="connsiteY38" fmla="*/ 114604 h 1573553"/>
              <a:gd name="connsiteX39" fmla="*/ 2164006 w 2764939"/>
              <a:gd name="connsiteY39" fmla="*/ 193186 h 1573553"/>
              <a:gd name="connsiteX40" fmla="*/ 2333075 w 2764939"/>
              <a:gd name="connsiteY40" fmla="*/ 257480 h 1573553"/>
              <a:gd name="connsiteX41" fmla="*/ 2735505 w 2764939"/>
              <a:gd name="connsiteY41" fmla="*/ 205092 h 1573553"/>
              <a:gd name="connsiteX42" fmla="*/ 2698276 w 2764939"/>
              <a:gd name="connsiteY42" fmla="*/ 559163 h 1573553"/>
              <a:gd name="connsiteX43" fmla="*/ 2630731 w 2764939"/>
              <a:gd name="connsiteY43" fmla="*/ 967092 h 1573553"/>
              <a:gd name="connsiteX44" fmla="*/ 2461662 w 2764939"/>
              <a:gd name="connsiteY44" fmla="*/ 869462 h 1573553"/>
              <a:gd name="connsiteX45" fmla="*/ 2297356 w 2764939"/>
              <a:gd name="connsiteY45" fmla="*/ 926612 h 1573553"/>
              <a:gd name="connsiteX46" fmla="*/ 2275925 w 2764939"/>
              <a:gd name="connsiteY46" fmla="*/ 1062342 h 1573553"/>
              <a:gd name="connsiteX47" fmla="*/ 2042562 w 2764939"/>
              <a:gd name="connsiteY47" fmla="*/ 1148067 h 1573553"/>
              <a:gd name="connsiteX48" fmla="*/ 2021131 w 2764939"/>
              <a:gd name="connsiteY48" fmla="*/ 1238556 h 1573553"/>
              <a:gd name="connsiteX49" fmla="*/ 1954456 w 2764939"/>
              <a:gd name="connsiteY49" fmla="*/ 1309993 h 1573553"/>
              <a:gd name="connsiteX50" fmla="*/ 2013987 w 2764939"/>
              <a:gd name="connsiteY50" fmla="*/ 1350474 h 1573553"/>
              <a:gd name="connsiteX51" fmla="*/ 1921118 w 2764939"/>
              <a:gd name="connsiteY51" fmla="*/ 1450487 h 1573553"/>
              <a:gd name="connsiteX52" fmla="*/ 1899687 w 2764939"/>
              <a:gd name="connsiteY52" fmla="*/ 1533831 h 1573553"/>
              <a:gd name="connsiteX53" fmla="*/ 1808865 w 2764939"/>
              <a:gd name="connsiteY53" fmla="*/ 1573012 h 1573553"/>
              <a:gd name="connsiteX54" fmla="*/ 1728235 w 2764939"/>
              <a:gd name="connsiteY54" fmla="*/ 1557643 h 1573553"/>
              <a:gd name="connsiteX55" fmla="*/ 1702041 w 2764939"/>
              <a:gd name="connsiteY55" fmla="*/ 1571931 h 1573553"/>
              <a:gd name="connsiteX56" fmla="*/ 1647275 w 2764939"/>
              <a:gd name="connsiteY56" fmla="*/ 1543356 h 1573553"/>
              <a:gd name="connsiteX57" fmla="*/ 1606791 w 2764939"/>
              <a:gd name="connsiteY57" fmla="*/ 1507637 h 1573553"/>
              <a:gd name="connsiteX58" fmla="*/ 1563931 w 2764939"/>
              <a:gd name="connsiteY58" fmla="*/ 1479061 h 1573553"/>
              <a:gd name="connsiteX59" fmla="*/ 1592504 w 2764939"/>
              <a:gd name="connsiteY59" fmla="*/ 1455250 h 1573553"/>
              <a:gd name="connsiteX60" fmla="*/ 1580598 w 2764939"/>
              <a:gd name="connsiteY60" fmla="*/ 1438581 h 1573553"/>
              <a:gd name="connsiteX61" fmla="*/ 1518685 w 2764939"/>
              <a:gd name="connsiteY61" fmla="*/ 1426675 h 1573553"/>
              <a:gd name="connsiteX62" fmla="*/ 1499635 w 2764939"/>
              <a:gd name="connsiteY62" fmla="*/ 1402862 h 1573553"/>
              <a:gd name="connsiteX63" fmla="*/ 1461537 w 2764939"/>
              <a:gd name="connsiteY63" fmla="*/ 1379050 h 1573553"/>
              <a:gd name="connsiteX64" fmla="*/ 1456773 w 2764939"/>
              <a:gd name="connsiteY64" fmla="*/ 1390956 h 1573553"/>
              <a:gd name="connsiteX65" fmla="*/ 1471062 w 2764939"/>
              <a:gd name="connsiteY65" fmla="*/ 1429056 h 1573553"/>
              <a:gd name="connsiteX66" fmla="*/ 1440104 w 2764939"/>
              <a:gd name="connsiteY66" fmla="*/ 1443343 h 1573553"/>
              <a:gd name="connsiteX67" fmla="*/ 1413912 w 2764939"/>
              <a:gd name="connsiteY67" fmla="*/ 1457630 h 1573553"/>
              <a:gd name="connsiteX68" fmla="*/ 1397241 w 2764939"/>
              <a:gd name="connsiteY68" fmla="*/ 1450487 h 1573553"/>
              <a:gd name="connsiteX69" fmla="*/ 1351998 w 2764939"/>
              <a:gd name="connsiteY69" fmla="*/ 1388575 h 1573553"/>
              <a:gd name="connsiteX70" fmla="*/ 1306756 w 2764939"/>
              <a:gd name="connsiteY70" fmla="*/ 1355237 h 1573553"/>
              <a:gd name="connsiteX71" fmla="*/ 1328187 w 2764939"/>
              <a:gd name="connsiteY71" fmla="*/ 1338568 h 1573553"/>
              <a:gd name="connsiteX72" fmla="*/ 1349618 w 2764939"/>
              <a:gd name="connsiteY72" fmla="*/ 1298087 h 1573553"/>
              <a:gd name="connsiteX73" fmla="*/ 1335329 w 2764939"/>
              <a:gd name="connsiteY73" fmla="*/ 1286181 h 1573553"/>
              <a:gd name="connsiteX74" fmla="*/ 1297231 w 2764939"/>
              <a:gd name="connsiteY74" fmla="*/ 1288562 h 1573553"/>
              <a:gd name="connsiteX75" fmla="*/ 1221031 w 2764939"/>
              <a:gd name="connsiteY75" fmla="*/ 1245700 h 1573553"/>
              <a:gd name="connsiteX76" fmla="*/ 1178166 w 2764939"/>
              <a:gd name="connsiteY76" fmla="*/ 1226650 h 1573553"/>
              <a:gd name="connsiteX77" fmla="*/ 1168643 w 2764939"/>
              <a:gd name="connsiteY77" fmla="*/ 1226650 h 1573553"/>
              <a:gd name="connsiteX78" fmla="*/ 1156737 w 2764939"/>
              <a:gd name="connsiteY78" fmla="*/ 1162356 h 1573553"/>
              <a:gd name="connsiteX79" fmla="*/ 1168643 w 2764939"/>
              <a:gd name="connsiteY79" fmla="*/ 1098062 h 1573553"/>
              <a:gd name="connsiteX80" fmla="*/ 1137687 w 2764939"/>
              <a:gd name="connsiteY80" fmla="*/ 1064725 h 1573553"/>
              <a:gd name="connsiteX81" fmla="*/ 1085300 w 2764939"/>
              <a:gd name="connsiteY81" fmla="*/ 1040912 h 1573553"/>
              <a:gd name="connsiteX82" fmla="*/ 1111493 w 2764939"/>
              <a:gd name="connsiteY82" fmla="*/ 1017100 h 1573553"/>
              <a:gd name="connsiteX83" fmla="*/ 1156737 w 2764939"/>
              <a:gd name="connsiteY83" fmla="*/ 1021862 h 1573553"/>
              <a:gd name="connsiteX84" fmla="*/ 1151975 w 2764939"/>
              <a:gd name="connsiteY84" fmla="*/ 974237 h 1573553"/>
              <a:gd name="connsiteX85" fmla="*/ 1123400 w 2764939"/>
              <a:gd name="connsiteY85" fmla="*/ 969475 h 1573553"/>
              <a:gd name="connsiteX86" fmla="*/ 1128162 w 2764939"/>
              <a:gd name="connsiteY86" fmla="*/ 921850 h 1573553"/>
              <a:gd name="connsiteX87" fmla="*/ 1097206 w 2764939"/>
              <a:gd name="connsiteY87" fmla="*/ 907562 h 1573553"/>
              <a:gd name="connsiteX88" fmla="*/ 1099587 w 2764939"/>
              <a:gd name="connsiteY88" fmla="*/ 871843 h 1573553"/>
              <a:gd name="connsiteX89" fmla="*/ 1051962 w 2764939"/>
              <a:gd name="connsiteY89" fmla="*/ 857556 h 1573553"/>
              <a:gd name="connsiteX90" fmla="*/ 1032912 w 2764939"/>
              <a:gd name="connsiteY90" fmla="*/ 878987 h 1573553"/>
              <a:gd name="connsiteX91" fmla="*/ 1004335 w 2764939"/>
              <a:gd name="connsiteY91" fmla="*/ 881368 h 1573553"/>
              <a:gd name="connsiteX92" fmla="*/ 954331 w 2764939"/>
              <a:gd name="connsiteY92" fmla="*/ 886131 h 1573553"/>
              <a:gd name="connsiteX93" fmla="*/ 923375 w 2764939"/>
              <a:gd name="connsiteY93" fmla="*/ 907562 h 1573553"/>
              <a:gd name="connsiteX94" fmla="*/ 923375 w 2764939"/>
              <a:gd name="connsiteY94" fmla="*/ 876606 h 1573553"/>
              <a:gd name="connsiteX95" fmla="*/ 882893 w 2764939"/>
              <a:gd name="connsiteY95" fmla="*/ 871843 h 1573553"/>
              <a:gd name="connsiteX96" fmla="*/ 890035 w 2764939"/>
              <a:gd name="connsiteY96" fmla="*/ 893275 h 1573553"/>
              <a:gd name="connsiteX97" fmla="*/ 885275 w 2764939"/>
              <a:gd name="connsiteY97" fmla="*/ 912325 h 1573553"/>
              <a:gd name="connsiteX98" fmla="*/ 799550 w 2764939"/>
              <a:gd name="connsiteY98" fmla="*/ 859936 h 1573553"/>
              <a:gd name="connsiteX99" fmla="*/ 778118 w 2764939"/>
              <a:gd name="connsiteY99" fmla="*/ 826600 h 1573553"/>
              <a:gd name="connsiteX100" fmla="*/ 790025 w 2764939"/>
              <a:gd name="connsiteY100" fmla="*/ 786117 h 1573553"/>
              <a:gd name="connsiteX101" fmla="*/ 759068 w 2764939"/>
              <a:gd name="connsiteY101" fmla="*/ 781356 h 1573553"/>
              <a:gd name="connsiteX102" fmla="*/ 711443 w 2764939"/>
              <a:gd name="connsiteY102" fmla="*/ 795643 h 1573553"/>
              <a:gd name="connsiteX103" fmla="*/ 701918 w 2764939"/>
              <a:gd name="connsiteY103" fmla="*/ 809931 h 1573553"/>
              <a:gd name="connsiteX104" fmla="*/ 678106 w 2764939"/>
              <a:gd name="connsiteY104" fmla="*/ 826600 h 1573553"/>
              <a:gd name="connsiteX105" fmla="*/ 670962 w 2764939"/>
              <a:gd name="connsiteY105" fmla="*/ 843268 h 1573553"/>
              <a:gd name="connsiteX106" fmla="*/ 630481 w 2764939"/>
              <a:gd name="connsiteY106" fmla="*/ 876606 h 1573553"/>
              <a:gd name="connsiteX107" fmla="*/ 632860 w 2764939"/>
              <a:gd name="connsiteY107" fmla="*/ 898037 h 1573553"/>
              <a:gd name="connsiteX108" fmla="*/ 647150 w 2764939"/>
              <a:gd name="connsiteY108" fmla="*/ 917087 h 1573553"/>
              <a:gd name="connsiteX109" fmla="*/ 570950 w 2764939"/>
              <a:gd name="connsiteY109" fmla="*/ 902800 h 1573553"/>
              <a:gd name="connsiteX110" fmla="*/ 537612 w 2764939"/>
              <a:gd name="connsiteY110" fmla="*/ 907562 h 1573553"/>
              <a:gd name="connsiteX111" fmla="*/ 585235 w 2764939"/>
              <a:gd name="connsiteY111" fmla="*/ 938518 h 1573553"/>
              <a:gd name="connsiteX112" fmla="*/ 609050 w 2764939"/>
              <a:gd name="connsiteY112" fmla="*/ 950425 h 1573553"/>
              <a:gd name="connsiteX113" fmla="*/ 635243 w 2764939"/>
              <a:gd name="connsiteY113" fmla="*/ 1002812 h 1573553"/>
              <a:gd name="connsiteX114" fmla="*/ 568566 w 2764939"/>
              <a:gd name="connsiteY114" fmla="*/ 1019481 h 1573553"/>
              <a:gd name="connsiteX115" fmla="*/ 547137 w 2764939"/>
              <a:gd name="connsiteY115" fmla="*/ 1031387 h 1573553"/>
              <a:gd name="connsiteX116" fmla="*/ 523323 w 2764939"/>
              <a:gd name="connsiteY116" fmla="*/ 1002812 h 1573553"/>
              <a:gd name="connsiteX117" fmla="*/ 499510 w 2764939"/>
              <a:gd name="connsiteY117" fmla="*/ 971856 h 1573553"/>
              <a:gd name="connsiteX118" fmla="*/ 501891 w 2764939"/>
              <a:gd name="connsiteY118" fmla="*/ 933756 h 1573553"/>
              <a:gd name="connsiteX119" fmla="*/ 499510 w 2764939"/>
              <a:gd name="connsiteY119" fmla="*/ 914706 h 1573553"/>
              <a:gd name="connsiteX120" fmla="*/ 518560 w 2764939"/>
              <a:gd name="connsiteY120" fmla="*/ 881368 h 1573553"/>
              <a:gd name="connsiteX121" fmla="*/ 478080 w 2764939"/>
              <a:gd name="connsiteY121" fmla="*/ 890893 h 1573553"/>
              <a:gd name="connsiteX122" fmla="*/ 449504 w 2764939"/>
              <a:gd name="connsiteY122" fmla="*/ 952806 h 1573553"/>
              <a:gd name="connsiteX123" fmla="*/ 442360 w 2764939"/>
              <a:gd name="connsiteY123" fmla="*/ 976618 h 1573553"/>
              <a:gd name="connsiteX124" fmla="*/ 411404 w 2764939"/>
              <a:gd name="connsiteY124" fmla="*/ 993287 h 1573553"/>
              <a:gd name="connsiteX125" fmla="*/ 363779 w 2764939"/>
              <a:gd name="connsiteY125" fmla="*/ 990906 h 1573553"/>
              <a:gd name="connsiteX126" fmla="*/ 356635 w 2764939"/>
              <a:gd name="connsiteY126" fmla="*/ 1007575 h 1573553"/>
              <a:gd name="connsiteX127" fmla="*/ 356635 w 2764939"/>
              <a:gd name="connsiteY127" fmla="*/ 1055200 h 1573553"/>
              <a:gd name="connsiteX128" fmla="*/ 297104 w 2764939"/>
              <a:gd name="connsiteY128" fmla="*/ 1059962 h 1573553"/>
              <a:gd name="connsiteX129" fmla="*/ 235191 w 2764939"/>
              <a:gd name="connsiteY129" fmla="*/ 1093300 h 1573553"/>
              <a:gd name="connsiteX130" fmla="*/ 237573 w 2764939"/>
              <a:gd name="connsiteY130" fmla="*/ 1121875 h 1573553"/>
              <a:gd name="connsiteX131" fmla="*/ 185186 w 2764939"/>
              <a:gd name="connsiteY131" fmla="*/ 1109968 h 1573553"/>
              <a:gd name="connsiteX132" fmla="*/ 151848 w 2764939"/>
              <a:gd name="connsiteY132" fmla="*/ 1117112 h 1573553"/>
              <a:gd name="connsiteX133" fmla="*/ 106604 w 2764939"/>
              <a:gd name="connsiteY133" fmla="*/ 1098062 h 1573553"/>
              <a:gd name="connsiteX134" fmla="*/ 89936 w 2764939"/>
              <a:gd name="connsiteY134" fmla="*/ 1098062 h 1573553"/>
              <a:gd name="connsiteX135" fmla="*/ 6592 w 2764939"/>
              <a:gd name="connsiteY135" fmla="*/ 1121875 h 1573553"/>
              <a:gd name="connsiteX136" fmla="*/ 8974 w 2764939"/>
              <a:gd name="connsiteY136" fmla="*/ 1074250 h 1573553"/>
              <a:gd name="connsiteX137" fmla="*/ 9816 w 2764939"/>
              <a:gd name="connsiteY13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101841 w 2764939"/>
              <a:gd name="connsiteY3" fmla="*/ 1009956 h 1573553"/>
              <a:gd name="connsiteX4" fmla="*/ 158993 w 2764939"/>
              <a:gd name="connsiteY4" fmla="*/ 836124 h 1573553"/>
              <a:gd name="connsiteX5" fmla="*/ 104225 w 2764939"/>
              <a:gd name="connsiteY5" fmla="*/ 657530 h 1573553"/>
              <a:gd name="connsiteX6" fmla="*/ 166137 w 2764939"/>
              <a:gd name="connsiteY6" fmla="*/ 590855 h 1573553"/>
              <a:gd name="connsiteX7" fmla="*/ 163754 w 2764939"/>
              <a:gd name="connsiteY7" fmla="*/ 507512 h 1573553"/>
              <a:gd name="connsiteX8" fmla="*/ 89935 w 2764939"/>
              <a:gd name="connsiteY8" fmla="*/ 386068 h 1573553"/>
              <a:gd name="connsiteX9" fmla="*/ 144706 w 2764939"/>
              <a:gd name="connsiteY9" fmla="*/ 224142 h 1573553"/>
              <a:gd name="connsiteX10" fmla="*/ 328062 w 2764939"/>
              <a:gd name="connsiteY10" fmla="*/ 364636 h 1573553"/>
              <a:gd name="connsiteX11" fmla="*/ 501893 w 2764939"/>
              <a:gd name="connsiteY11" fmla="*/ 250336 h 1573553"/>
              <a:gd name="connsiteX12" fmla="*/ 516179 w 2764939"/>
              <a:gd name="connsiteY12" fmla="*/ 359875 h 1573553"/>
              <a:gd name="connsiteX13" fmla="*/ 463791 w 2764939"/>
              <a:gd name="connsiteY13" fmla="*/ 424168 h 1573553"/>
              <a:gd name="connsiteX14" fmla="*/ 566185 w 2764939"/>
              <a:gd name="connsiteY14" fmla="*/ 517037 h 1573553"/>
              <a:gd name="connsiteX15" fmla="*/ 623337 w 2764939"/>
              <a:gd name="connsiteY15" fmla="*/ 495605 h 1573553"/>
              <a:gd name="connsiteX16" fmla="*/ 701916 w 2764939"/>
              <a:gd name="connsiteY16" fmla="*/ 483700 h 1573553"/>
              <a:gd name="connsiteX17" fmla="*/ 887656 w 2764939"/>
              <a:gd name="connsiteY17" fmla="*/ 562280 h 1573553"/>
              <a:gd name="connsiteX18" fmla="*/ 963857 w 2764939"/>
              <a:gd name="connsiteY18" fmla="*/ 426549 h 1573553"/>
              <a:gd name="connsiteX19" fmla="*/ 863843 w 2764939"/>
              <a:gd name="connsiteY19" fmla="*/ 417024 h 1573553"/>
              <a:gd name="connsiteX20" fmla="*/ 851937 w 2764939"/>
              <a:gd name="connsiteY20" fmla="*/ 357491 h 1573553"/>
              <a:gd name="connsiteX21" fmla="*/ 1090060 w 2764939"/>
              <a:gd name="connsiteY21" fmla="*/ 436075 h 1573553"/>
              <a:gd name="connsiteX22" fmla="*/ 1113873 w 2764939"/>
              <a:gd name="connsiteY22" fmla="*/ 500368 h 1573553"/>
              <a:gd name="connsiteX23" fmla="*/ 1135304 w 2764939"/>
              <a:gd name="connsiteY23" fmla="*/ 512275 h 1573553"/>
              <a:gd name="connsiteX24" fmla="*/ 1132923 w 2764939"/>
              <a:gd name="connsiteY24" fmla="*/ 421787 h 1573553"/>
              <a:gd name="connsiteX25" fmla="*/ 1185312 w 2764939"/>
              <a:gd name="connsiteY25" fmla="*/ 340823 h 1573553"/>
              <a:gd name="connsiteX26" fmla="*/ 1499302 w 2764939"/>
              <a:gd name="connsiteY26" fmla="*/ 250164 h 1573553"/>
              <a:gd name="connsiteX27" fmla="*/ 1640131 w 2764939"/>
              <a:gd name="connsiteY27" fmla="*/ 188423 h 1573553"/>
              <a:gd name="connsiteX28" fmla="*/ 1794912 w 2764939"/>
              <a:gd name="connsiteY28" fmla="*/ 183660 h 1573553"/>
              <a:gd name="connsiteX29" fmla="*/ 1866350 w 2764939"/>
              <a:gd name="connsiteY29" fmla="*/ 309866 h 1573553"/>
              <a:gd name="connsiteX30" fmla="*/ 2028275 w 2764939"/>
              <a:gd name="connsiteY30" fmla="*/ 271766 h 1573553"/>
              <a:gd name="connsiteX31" fmla="*/ 1933025 w 2764939"/>
              <a:gd name="connsiteY31" fmla="*/ 359873 h 1573553"/>
              <a:gd name="connsiteX32" fmla="*/ 2047325 w 2764939"/>
              <a:gd name="connsiteY32" fmla="*/ 331298 h 1573553"/>
              <a:gd name="connsiteX33" fmla="*/ 2142574 w 2764939"/>
              <a:gd name="connsiteY33" fmla="*/ 271766 h 1573553"/>
              <a:gd name="connsiteX34" fmla="*/ 2066375 w 2764939"/>
              <a:gd name="connsiteY34" fmla="*/ 264623 h 1573553"/>
              <a:gd name="connsiteX35" fmla="*/ 2066375 w 2764939"/>
              <a:gd name="connsiteY35" fmla="*/ 202710 h 1573553"/>
              <a:gd name="connsiteX36" fmla="*/ 2116380 w 2764939"/>
              <a:gd name="connsiteY36" fmla="*/ 202710 h 1573553"/>
              <a:gd name="connsiteX37" fmla="*/ 2223536 w 2764939"/>
              <a:gd name="connsiteY37" fmla="*/ 97935 h 1573553"/>
              <a:gd name="connsiteX38" fmla="*/ 2273542 w 2764939"/>
              <a:gd name="connsiteY38" fmla="*/ 305 h 1573553"/>
              <a:gd name="connsiteX39" fmla="*/ 2237824 w 2764939"/>
              <a:gd name="connsiteY39" fmla="*/ 114604 h 1573553"/>
              <a:gd name="connsiteX40" fmla="*/ 2164006 w 2764939"/>
              <a:gd name="connsiteY40" fmla="*/ 193186 h 1573553"/>
              <a:gd name="connsiteX41" fmla="*/ 2333075 w 2764939"/>
              <a:gd name="connsiteY41" fmla="*/ 257480 h 1573553"/>
              <a:gd name="connsiteX42" fmla="*/ 2735505 w 2764939"/>
              <a:gd name="connsiteY42" fmla="*/ 205092 h 1573553"/>
              <a:gd name="connsiteX43" fmla="*/ 2698276 w 2764939"/>
              <a:gd name="connsiteY43" fmla="*/ 559163 h 1573553"/>
              <a:gd name="connsiteX44" fmla="*/ 2630731 w 2764939"/>
              <a:gd name="connsiteY44" fmla="*/ 967092 h 1573553"/>
              <a:gd name="connsiteX45" fmla="*/ 2461662 w 2764939"/>
              <a:gd name="connsiteY45" fmla="*/ 869462 h 1573553"/>
              <a:gd name="connsiteX46" fmla="*/ 2297356 w 2764939"/>
              <a:gd name="connsiteY46" fmla="*/ 926612 h 1573553"/>
              <a:gd name="connsiteX47" fmla="*/ 2275925 w 2764939"/>
              <a:gd name="connsiteY47" fmla="*/ 1062342 h 1573553"/>
              <a:gd name="connsiteX48" fmla="*/ 2042562 w 2764939"/>
              <a:gd name="connsiteY48" fmla="*/ 1148067 h 1573553"/>
              <a:gd name="connsiteX49" fmla="*/ 2021131 w 2764939"/>
              <a:gd name="connsiteY49" fmla="*/ 1238556 h 1573553"/>
              <a:gd name="connsiteX50" fmla="*/ 1954456 w 2764939"/>
              <a:gd name="connsiteY50" fmla="*/ 1309993 h 1573553"/>
              <a:gd name="connsiteX51" fmla="*/ 2013987 w 2764939"/>
              <a:gd name="connsiteY51" fmla="*/ 1350474 h 1573553"/>
              <a:gd name="connsiteX52" fmla="*/ 1921118 w 2764939"/>
              <a:gd name="connsiteY52" fmla="*/ 1450487 h 1573553"/>
              <a:gd name="connsiteX53" fmla="*/ 1899687 w 2764939"/>
              <a:gd name="connsiteY53" fmla="*/ 1533831 h 1573553"/>
              <a:gd name="connsiteX54" fmla="*/ 1808865 w 2764939"/>
              <a:gd name="connsiteY54" fmla="*/ 1573012 h 1573553"/>
              <a:gd name="connsiteX55" fmla="*/ 1728235 w 2764939"/>
              <a:gd name="connsiteY55" fmla="*/ 1557643 h 1573553"/>
              <a:gd name="connsiteX56" fmla="*/ 1702041 w 2764939"/>
              <a:gd name="connsiteY56" fmla="*/ 1571931 h 1573553"/>
              <a:gd name="connsiteX57" fmla="*/ 1647275 w 2764939"/>
              <a:gd name="connsiteY57" fmla="*/ 1543356 h 1573553"/>
              <a:gd name="connsiteX58" fmla="*/ 1606791 w 2764939"/>
              <a:gd name="connsiteY58" fmla="*/ 1507637 h 1573553"/>
              <a:gd name="connsiteX59" fmla="*/ 1563931 w 2764939"/>
              <a:gd name="connsiteY59" fmla="*/ 1479061 h 1573553"/>
              <a:gd name="connsiteX60" fmla="*/ 1592504 w 2764939"/>
              <a:gd name="connsiteY60" fmla="*/ 1455250 h 1573553"/>
              <a:gd name="connsiteX61" fmla="*/ 1580598 w 2764939"/>
              <a:gd name="connsiteY61" fmla="*/ 1438581 h 1573553"/>
              <a:gd name="connsiteX62" fmla="*/ 1518685 w 2764939"/>
              <a:gd name="connsiteY62" fmla="*/ 1426675 h 1573553"/>
              <a:gd name="connsiteX63" fmla="*/ 1499635 w 2764939"/>
              <a:gd name="connsiteY63" fmla="*/ 1402862 h 1573553"/>
              <a:gd name="connsiteX64" fmla="*/ 1461537 w 2764939"/>
              <a:gd name="connsiteY64" fmla="*/ 1379050 h 1573553"/>
              <a:gd name="connsiteX65" fmla="*/ 1456773 w 2764939"/>
              <a:gd name="connsiteY65" fmla="*/ 1390956 h 1573553"/>
              <a:gd name="connsiteX66" fmla="*/ 1471062 w 2764939"/>
              <a:gd name="connsiteY66" fmla="*/ 1429056 h 1573553"/>
              <a:gd name="connsiteX67" fmla="*/ 1440104 w 2764939"/>
              <a:gd name="connsiteY67" fmla="*/ 1443343 h 1573553"/>
              <a:gd name="connsiteX68" fmla="*/ 1413912 w 2764939"/>
              <a:gd name="connsiteY68" fmla="*/ 1457630 h 1573553"/>
              <a:gd name="connsiteX69" fmla="*/ 1397241 w 2764939"/>
              <a:gd name="connsiteY69" fmla="*/ 1450487 h 1573553"/>
              <a:gd name="connsiteX70" fmla="*/ 1351998 w 2764939"/>
              <a:gd name="connsiteY70" fmla="*/ 1388575 h 1573553"/>
              <a:gd name="connsiteX71" fmla="*/ 1306756 w 2764939"/>
              <a:gd name="connsiteY71" fmla="*/ 1355237 h 1573553"/>
              <a:gd name="connsiteX72" fmla="*/ 1328187 w 2764939"/>
              <a:gd name="connsiteY72" fmla="*/ 1338568 h 1573553"/>
              <a:gd name="connsiteX73" fmla="*/ 1349618 w 2764939"/>
              <a:gd name="connsiteY73" fmla="*/ 1298087 h 1573553"/>
              <a:gd name="connsiteX74" fmla="*/ 1335329 w 2764939"/>
              <a:gd name="connsiteY74" fmla="*/ 1286181 h 1573553"/>
              <a:gd name="connsiteX75" fmla="*/ 1297231 w 2764939"/>
              <a:gd name="connsiteY75" fmla="*/ 1288562 h 1573553"/>
              <a:gd name="connsiteX76" fmla="*/ 1221031 w 2764939"/>
              <a:gd name="connsiteY76" fmla="*/ 1245700 h 1573553"/>
              <a:gd name="connsiteX77" fmla="*/ 1178166 w 2764939"/>
              <a:gd name="connsiteY77" fmla="*/ 1226650 h 1573553"/>
              <a:gd name="connsiteX78" fmla="*/ 1168643 w 2764939"/>
              <a:gd name="connsiteY78" fmla="*/ 1226650 h 1573553"/>
              <a:gd name="connsiteX79" fmla="*/ 1156737 w 2764939"/>
              <a:gd name="connsiteY79" fmla="*/ 1162356 h 1573553"/>
              <a:gd name="connsiteX80" fmla="*/ 1168643 w 2764939"/>
              <a:gd name="connsiteY80" fmla="*/ 1098062 h 1573553"/>
              <a:gd name="connsiteX81" fmla="*/ 1137687 w 2764939"/>
              <a:gd name="connsiteY81" fmla="*/ 1064725 h 1573553"/>
              <a:gd name="connsiteX82" fmla="*/ 1085300 w 2764939"/>
              <a:gd name="connsiteY82" fmla="*/ 1040912 h 1573553"/>
              <a:gd name="connsiteX83" fmla="*/ 1111493 w 2764939"/>
              <a:gd name="connsiteY83" fmla="*/ 1017100 h 1573553"/>
              <a:gd name="connsiteX84" fmla="*/ 1156737 w 2764939"/>
              <a:gd name="connsiteY84" fmla="*/ 1021862 h 1573553"/>
              <a:gd name="connsiteX85" fmla="*/ 1151975 w 2764939"/>
              <a:gd name="connsiteY85" fmla="*/ 974237 h 1573553"/>
              <a:gd name="connsiteX86" fmla="*/ 1123400 w 2764939"/>
              <a:gd name="connsiteY86" fmla="*/ 969475 h 1573553"/>
              <a:gd name="connsiteX87" fmla="*/ 1128162 w 2764939"/>
              <a:gd name="connsiteY87" fmla="*/ 921850 h 1573553"/>
              <a:gd name="connsiteX88" fmla="*/ 1097206 w 2764939"/>
              <a:gd name="connsiteY88" fmla="*/ 907562 h 1573553"/>
              <a:gd name="connsiteX89" fmla="*/ 1099587 w 2764939"/>
              <a:gd name="connsiteY89" fmla="*/ 871843 h 1573553"/>
              <a:gd name="connsiteX90" fmla="*/ 1051962 w 2764939"/>
              <a:gd name="connsiteY90" fmla="*/ 857556 h 1573553"/>
              <a:gd name="connsiteX91" fmla="*/ 1032912 w 2764939"/>
              <a:gd name="connsiteY91" fmla="*/ 878987 h 1573553"/>
              <a:gd name="connsiteX92" fmla="*/ 1004335 w 2764939"/>
              <a:gd name="connsiteY92" fmla="*/ 881368 h 1573553"/>
              <a:gd name="connsiteX93" fmla="*/ 954331 w 2764939"/>
              <a:gd name="connsiteY93" fmla="*/ 886131 h 1573553"/>
              <a:gd name="connsiteX94" fmla="*/ 923375 w 2764939"/>
              <a:gd name="connsiteY94" fmla="*/ 907562 h 1573553"/>
              <a:gd name="connsiteX95" fmla="*/ 923375 w 2764939"/>
              <a:gd name="connsiteY95" fmla="*/ 876606 h 1573553"/>
              <a:gd name="connsiteX96" fmla="*/ 882893 w 2764939"/>
              <a:gd name="connsiteY96" fmla="*/ 871843 h 1573553"/>
              <a:gd name="connsiteX97" fmla="*/ 890035 w 2764939"/>
              <a:gd name="connsiteY97" fmla="*/ 893275 h 1573553"/>
              <a:gd name="connsiteX98" fmla="*/ 885275 w 2764939"/>
              <a:gd name="connsiteY98" fmla="*/ 912325 h 1573553"/>
              <a:gd name="connsiteX99" fmla="*/ 799550 w 2764939"/>
              <a:gd name="connsiteY99" fmla="*/ 859936 h 1573553"/>
              <a:gd name="connsiteX100" fmla="*/ 778118 w 2764939"/>
              <a:gd name="connsiteY100" fmla="*/ 826600 h 1573553"/>
              <a:gd name="connsiteX101" fmla="*/ 790025 w 2764939"/>
              <a:gd name="connsiteY101" fmla="*/ 786117 h 1573553"/>
              <a:gd name="connsiteX102" fmla="*/ 759068 w 2764939"/>
              <a:gd name="connsiteY102" fmla="*/ 781356 h 1573553"/>
              <a:gd name="connsiteX103" fmla="*/ 711443 w 2764939"/>
              <a:gd name="connsiteY103" fmla="*/ 795643 h 1573553"/>
              <a:gd name="connsiteX104" fmla="*/ 701918 w 2764939"/>
              <a:gd name="connsiteY104" fmla="*/ 809931 h 1573553"/>
              <a:gd name="connsiteX105" fmla="*/ 678106 w 2764939"/>
              <a:gd name="connsiteY105" fmla="*/ 826600 h 1573553"/>
              <a:gd name="connsiteX106" fmla="*/ 670962 w 2764939"/>
              <a:gd name="connsiteY106" fmla="*/ 843268 h 1573553"/>
              <a:gd name="connsiteX107" fmla="*/ 630481 w 2764939"/>
              <a:gd name="connsiteY107" fmla="*/ 876606 h 1573553"/>
              <a:gd name="connsiteX108" fmla="*/ 632860 w 2764939"/>
              <a:gd name="connsiteY108" fmla="*/ 898037 h 1573553"/>
              <a:gd name="connsiteX109" fmla="*/ 647150 w 2764939"/>
              <a:gd name="connsiteY109" fmla="*/ 917087 h 1573553"/>
              <a:gd name="connsiteX110" fmla="*/ 570950 w 2764939"/>
              <a:gd name="connsiteY110" fmla="*/ 902800 h 1573553"/>
              <a:gd name="connsiteX111" fmla="*/ 537612 w 2764939"/>
              <a:gd name="connsiteY111" fmla="*/ 907562 h 1573553"/>
              <a:gd name="connsiteX112" fmla="*/ 585235 w 2764939"/>
              <a:gd name="connsiteY112" fmla="*/ 938518 h 1573553"/>
              <a:gd name="connsiteX113" fmla="*/ 609050 w 2764939"/>
              <a:gd name="connsiteY113" fmla="*/ 950425 h 1573553"/>
              <a:gd name="connsiteX114" fmla="*/ 635243 w 2764939"/>
              <a:gd name="connsiteY114" fmla="*/ 1002812 h 1573553"/>
              <a:gd name="connsiteX115" fmla="*/ 568566 w 2764939"/>
              <a:gd name="connsiteY115" fmla="*/ 1019481 h 1573553"/>
              <a:gd name="connsiteX116" fmla="*/ 547137 w 2764939"/>
              <a:gd name="connsiteY116" fmla="*/ 1031387 h 1573553"/>
              <a:gd name="connsiteX117" fmla="*/ 523323 w 2764939"/>
              <a:gd name="connsiteY117" fmla="*/ 1002812 h 1573553"/>
              <a:gd name="connsiteX118" fmla="*/ 499510 w 2764939"/>
              <a:gd name="connsiteY118" fmla="*/ 971856 h 1573553"/>
              <a:gd name="connsiteX119" fmla="*/ 501891 w 2764939"/>
              <a:gd name="connsiteY119" fmla="*/ 933756 h 1573553"/>
              <a:gd name="connsiteX120" fmla="*/ 499510 w 2764939"/>
              <a:gd name="connsiteY120" fmla="*/ 914706 h 1573553"/>
              <a:gd name="connsiteX121" fmla="*/ 518560 w 2764939"/>
              <a:gd name="connsiteY121" fmla="*/ 881368 h 1573553"/>
              <a:gd name="connsiteX122" fmla="*/ 478080 w 2764939"/>
              <a:gd name="connsiteY122" fmla="*/ 890893 h 1573553"/>
              <a:gd name="connsiteX123" fmla="*/ 449504 w 2764939"/>
              <a:gd name="connsiteY123" fmla="*/ 952806 h 1573553"/>
              <a:gd name="connsiteX124" fmla="*/ 442360 w 2764939"/>
              <a:gd name="connsiteY124" fmla="*/ 976618 h 1573553"/>
              <a:gd name="connsiteX125" fmla="*/ 411404 w 2764939"/>
              <a:gd name="connsiteY125" fmla="*/ 993287 h 1573553"/>
              <a:gd name="connsiteX126" fmla="*/ 363779 w 2764939"/>
              <a:gd name="connsiteY126" fmla="*/ 990906 h 1573553"/>
              <a:gd name="connsiteX127" fmla="*/ 356635 w 2764939"/>
              <a:gd name="connsiteY127" fmla="*/ 1007575 h 1573553"/>
              <a:gd name="connsiteX128" fmla="*/ 356635 w 2764939"/>
              <a:gd name="connsiteY128" fmla="*/ 1055200 h 1573553"/>
              <a:gd name="connsiteX129" fmla="*/ 297104 w 2764939"/>
              <a:gd name="connsiteY129" fmla="*/ 1059962 h 1573553"/>
              <a:gd name="connsiteX130" fmla="*/ 235191 w 2764939"/>
              <a:gd name="connsiteY130" fmla="*/ 1093300 h 1573553"/>
              <a:gd name="connsiteX131" fmla="*/ 237573 w 2764939"/>
              <a:gd name="connsiteY131" fmla="*/ 1121875 h 1573553"/>
              <a:gd name="connsiteX132" fmla="*/ 185186 w 2764939"/>
              <a:gd name="connsiteY132" fmla="*/ 1109968 h 1573553"/>
              <a:gd name="connsiteX133" fmla="*/ 151848 w 2764939"/>
              <a:gd name="connsiteY133" fmla="*/ 1117112 h 1573553"/>
              <a:gd name="connsiteX134" fmla="*/ 106604 w 2764939"/>
              <a:gd name="connsiteY134" fmla="*/ 1098062 h 1573553"/>
              <a:gd name="connsiteX135" fmla="*/ 89936 w 2764939"/>
              <a:gd name="connsiteY135" fmla="*/ 1098062 h 1573553"/>
              <a:gd name="connsiteX136" fmla="*/ 6592 w 2764939"/>
              <a:gd name="connsiteY136" fmla="*/ 1121875 h 1573553"/>
              <a:gd name="connsiteX137" fmla="*/ 8974 w 2764939"/>
              <a:gd name="connsiteY137" fmla="*/ 1074250 h 1573553"/>
              <a:gd name="connsiteX138" fmla="*/ 9816 w 2764939"/>
              <a:gd name="connsiteY13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158993 w 2764939"/>
              <a:gd name="connsiteY5" fmla="*/ 836124 h 1573553"/>
              <a:gd name="connsiteX6" fmla="*/ 104225 w 2764939"/>
              <a:gd name="connsiteY6" fmla="*/ 657530 h 1573553"/>
              <a:gd name="connsiteX7" fmla="*/ 166137 w 2764939"/>
              <a:gd name="connsiteY7" fmla="*/ 590855 h 1573553"/>
              <a:gd name="connsiteX8" fmla="*/ 163754 w 2764939"/>
              <a:gd name="connsiteY8" fmla="*/ 507512 h 1573553"/>
              <a:gd name="connsiteX9" fmla="*/ 89935 w 2764939"/>
              <a:gd name="connsiteY9" fmla="*/ 386068 h 1573553"/>
              <a:gd name="connsiteX10" fmla="*/ 144706 w 2764939"/>
              <a:gd name="connsiteY10" fmla="*/ 224142 h 1573553"/>
              <a:gd name="connsiteX11" fmla="*/ 328062 w 2764939"/>
              <a:gd name="connsiteY11" fmla="*/ 364636 h 1573553"/>
              <a:gd name="connsiteX12" fmla="*/ 501893 w 2764939"/>
              <a:gd name="connsiteY12" fmla="*/ 250336 h 1573553"/>
              <a:gd name="connsiteX13" fmla="*/ 516179 w 2764939"/>
              <a:gd name="connsiteY13" fmla="*/ 359875 h 1573553"/>
              <a:gd name="connsiteX14" fmla="*/ 463791 w 2764939"/>
              <a:gd name="connsiteY14" fmla="*/ 424168 h 1573553"/>
              <a:gd name="connsiteX15" fmla="*/ 566185 w 2764939"/>
              <a:gd name="connsiteY15" fmla="*/ 517037 h 1573553"/>
              <a:gd name="connsiteX16" fmla="*/ 623337 w 2764939"/>
              <a:gd name="connsiteY16" fmla="*/ 495605 h 1573553"/>
              <a:gd name="connsiteX17" fmla="*/ 701916 w 2764939"/>
              <a:gd name="connsiteY17" fmla="*/ 483700 h 1573553"/>
              <a:gd name="connsiteX18" fmla="*/ 887656 w 2764939"/>
              <a:gd name="connsiteY18" fmla="*/ 562280 h 1573553"/>
              <a:gd name="connsiteX19" fmla="*/ 963857 w 2764939"/>
              <a:gd name="connsiteY19" fmla="*/ 426549 h 1573553"/>
              <a:gd name="connsiteX20" fmla="*/ 863843 w 2764939"/>
              <a:gd name="connsiteY20" fmla="*/ 417024 h 1573553"/>
              <a:gd name="connsiteX21" fmla="*/ 851937 w 2764939"/>
              <a:gd name="connsiteY21" fmla="*/ 357491 h 1573553"/>
              <a:gd name="connsiteX22" fmla="*/ 1090060 w 2764939"/>
              <a:gd name="connsiteY22" fmla="*/ 436075 h 1573553"/>
              <a:gd name="connsiteX23" fmla="*/ 1113873 w 2764939"/>
              <a:gd name="connsiteY23" fmla="*/ 500368 h 1573553"/>
              <a:gd name="connsiteX24" fmla="*/ 1135304 w 2764939"/>
              <a:gd name="connsiteY24" fmla="*/ 512275 h 1573553"/>
              <a:gd name="connsiteX25" fmla="*/ 1132923 w 2764939"/>
              <a:gd name="connsiteY25" fmla="*/ 421787 h 1573553"/>
              <a:gd name="connsiteX26" fmla="*/ 1185312 w 2764939"/>
              <a:gd name="connsiteY26" fmla="*/ 340823 h 1573553"/>
              <a:gd name="connsiteX27" fmla="*/ 1499302 w 2764939"/>
              <a:gd name="connsiteY27" fmla="*/ 250164 h 1573553"/>
              <a:gd name="connsiteX28" fmla="*/ 1640131 w 2764939"/>
              <a:gd name="connsiteY28" fmla="*/ 188423 h 1573553"/>
              <a:gd name="connsiteX29" fmla="*/ 1794912 w 2764939"/>
              <a:gd name="connsiteY29" fmla="*/ 183660 h 1573553"/>
              <a:gd name="connsiteX30" fmla="*/ 1866350 w 2764939"/>
              <a:gd name="connsiteY30" fmla="*/ 309866 h 1573553"/>
              <a:gd name="connsiteX31" fmla="*/ 2028275 w 2764939"/>
              <a:gd name="connsiteY31" fmla="*/ 271766 h 1573553"/>
              <a:gd name="connsiteX32" fmla="*/ 1933025 w 2764939"/>
              <a:gd name="connsiteY32" fmla="*/ 359873 h 1573553"/>
              <a:gd name="connsiteX33" fmla="*/ 2047325 w 2764939"/>
              <a:gd name="connsiteY33" fmla="*/ 331298 h 1573553"/>
              <a:gd name="connsiteX34" fmla="*/ 2142574 w 2764939"/>
              <a:gd name="connsiteY34" fmla="*/ 271766 h 1573553"/>
              <a:gd name="connsiteX35" fmla="*/ 2066375 w 2764939"/>
              <a:gd name="connsiteY35" fmla="*/ 264623 h 1573553"/>
              <a:gd name="connsiteX36" fmla="*/ 2066375 w 2764939"/>
              <a:gd name="connsiteY36" fmla="*/ 202710 h 1573553"/>
              <a:gd name="connsiteX37" fmla="*/ 2116380 w 2764939"/>
              <a:gd name="connsiteY37" fmla="*/ 202710 h 1573553"/>
              <a:gd name="connsiteX38" fmla="*/ 2223536 w 2764939"/>
              <a:gd name="connsiteY38" fmla="*/ 97935 h 1573553"/>
              <a:gd name="connsiteX39" fmla="*/ 2273542 w 2764939"/>
              <a:gd name="connsiteY39" fmla="*/ 305 h 1573553"/>
              <a:gd name="connsiteX40" fmla="*/ 2237824 w 2764939"/>
              <a:gd name="connsiteY40" fmla="*/ 114604 h 1573553"/>
              <a:gd name="connsiteX41" fmla="*/ 2164006 w 2764939"/>
              <a:gd name="connsiteY41" fmla="*/ 193186 h 1573553"/>
              <a:gd name="connsiteX42" fmla="*/ 2333075 w 2764939"/>
              <a:gd name="connsiteY42" fmla="*/ 257480 h 1573553"/>
              <a:gd name="connsiteX43" fmla="*/ 2735505 w 2764939"/>
              <a:gd name="connsiteY43" fmla="*/ 205092 h 1573553"/>
              <a:gd name="connsiteX44" fmla="*/ 2698276 w 2764939"/>
              <a:gd name="connsiteY44" fmla="*/ 559163 h 1573553"/>
              <a:gd name="connsiteX45" fmla="*/ 2630731 w 2764939"/>
              <a:gd name="connsiteY45" fmla="*/ 967092 h 1573553"/>
              <a:gd name="connsiteX46" fmla="*/ 2461662 w 2764939"/>
              <a:gd name="connsiteY46" fmla="*/ 869462 h 1573553"/>
              <a:gd name="connsiteX47" fmla="*/ 2297356 w 2764939"/>
              <a:gd name="connsiteY47" fmla="*/ 926612 h 1573553"/>
              <a:gd name="connsiteX48" fmla="*/ 2275925 w 2764939"/>
              <a:gd name="connsiteY48" fmla="*/ 1062342 h 1573553"/>
              <a:gd name="connsiteX49" fmla="*/ 2042562 w 2764939"/>
              <a:gd name="connsiteY49" fmla="*/ 1148067 h 1573553"/>
              <a:gd name="connsiteX50" fmla="*/ 2021131 w 2764939"/>
              <a:gd name="connsiteY50" fmla="*/ 1238556 h 1573553"/>
              <a:gd name="connsiteX51" fmla="*/ 1954456 w 2764939"/>
              <a:gd name="connsiteY51" fmla="*/ 1309993 h 1573553"/>
              <a:gd name="connsiteX52" fmla="*/ 2013987 w 2764939"/>
              <a:gd name="connsiteY52" fmla="*/ 1350474 h 1573553"/>
              <a:gd name="connsiteX53" fmla="*/ 1921118 w 2764939"/>
              <a:gd name="connsiteY53" fmla="*/ 1450487 h 1573553"/>
              <a:gd name="connsiteX54" fmla="*/ 1899687 w 2764939"/>
              <a:gd name="connsiteY54" fmla="*/ 1533831 h 1573553"/>
              <a:gd name="connsiteX55" fmla="*/ 1808865 w 2764939"/>
              <a:gd name="connsiteY55" fmla="*/ 1573012 h 1573553"/>
              <a:gd name="connsiteX56" fmla="*/ 1728235 w 2764939"/>
              <a:gd name="connsiteY56" fmla="*/ 1557643 h 1573553"/>
              <a:gd name="connsiteX57" fmla="*/ 1702041 w 2764939"/>
              <a:gd name="connsiteY57" fmla="*/ 1571931 h 1573553"/>
              <a:gd name="connsiteX58" fmla="*/ 1647275 w 2764939"/>
              <a:gd name="connsiteY58" fmla="*/ 1543356 h 1573553"/>
              <a:gd name="connsiteX59" fmla="*/ 1606791 w 2764939"/>
              <a:gd name="connsiteY59" fmla="*/ 1507637 h 1573553"/>
              <a:gd name="connsiteX60" fmla="*/ 1563931 w 2764939"/>
              <a:gd name="connsiteY60" fmla="*/ 1479061 h 1573553"/>
              <a:gd name="connsiteX61" fmla="*/ 1592504 w 2764939"/>
              <a:gd name="connsiteY61" fmla="*/ 1455250 h 1573553"/>
              <a:gd name="connsiteX62" fmla="*/ 1580598 w 2764939"/>
              <a:gd name="connsiteY62" fmla="*/ 1438581 h 1573553"/>
              <a:gd name="connsiteX63" fmla="*/ 1518685 w 2764939"/>
              <a:gd name="connsiteY63" fmla="*/ 1426675 h 1573553"/>
              <a:gd name="connsiteX64" fmla="*/ 1499635 w 2764939"/>
              <a:gd name="connsiteY64" fmla="*/ 1402862 h 1573553"/>
              <a:gd name="connsiteX65" fmla="*/ 1461537 w 2764939"/>
              <a:gd name="connsiteY65" fmla="*/ 1379050 h 1573553"/>
              <a:gd name="connsiteX66" fmla="*/ 1456773 w 2764939"/>
              <a:gd name="connsiteY66" fmla="*/ 1390956 h 1573553"/>
              <a:gd name="connsiteX67" fmla="*/ 1471062 w 2764939"/>
              <a:gd name="connsiteY67" fmla="*/ 1429056 h 1573553"/>
              <a:gd name="connsiteX68" fmla="*/ 1440104 w 2764939"/>
              <a:gd name="connsiteY68" fmla="*/ 1443343 h 1573553"/>
              <a:gd name="connsiteX69" fmla="*/ 1413912 w 2764939"/>
              <a:gd name="connsiteY69" fmla="*/ 1457630 h 1573553"/>
              <a:gd name="connsiteX70" fmla="*/ 1397241 w 2764939"/>
              <a:gd name="connsiteY70" fmla="*/ 1450487 h 1573553"/>
              <a:gd name="connsiteX71" fmla="*/ 1351998 w 2764939"/>
              <a:gd name="connsiteY71" fmla="*/ 1388575 h 1573553"/>
              <a:gd name="connsiteX72" fmla="*/ 1306756 w 2764939"/>
              <a:gd name="connsiteY72" fmla="*/ 1355237 h 1573553"/>
              <a:gd name="connsiteX73" fmla="*/ 1328187 w 2764939"/>
              <a:gd name="connsiteY73" fmla="*/ 1338568 h 1573553"/>
              <a:gd name="connsiteX74" fmla="*/ 1349618 w 2764939"/>
              <a:gd name="connsiteY74" fmla="*/ 1298087 h 1573553"/>
              <a:gd name="connsiteX75" fmla="*/ 1335329 w 2764939"/>
              <a:gd name="connsiteY75" fmla="*/ 1286181 h 1573553"/>
              <a:gd name="connsiteX76" fmla="*/ 1297231 w 2764939"/>
              <a:gd name="connsiteY76" fmla="*/ 1288562 h 1573553"/>
              <a:gd name="connsiteX77" fmla="*/ 1221031 w 2764939"/>
              <a:gd name="connsiteY77" fmla="*/ 1245700 h 1573553"/>
              <a:gd name="connsiteX78" fmla="*/ 1178166 w 2764939"/>
              <a:gd name="connsiteY78" fmla="*/ 1226650 h 1573553"/>
              <a:gd name="connsiteX79" fmla="*/ 1168643 w 2764939"/>
              <a:gd name="connsiteY79" fmla="*/ 1226650 h 1573553"/>
              <a:gd name="connsiteX80" fmla="*/ 1156737 w 2764939"/>
              <a:gd name="connsiteY80" fmla="*/ 1162356 h 1573553"/>
              <a:gd name="connsiteX81" fmla="*/ 1168643 w 2764939"/>
              <a:gd name="connsiteY81" fmla="*/ 1098062 h 1573553"/>
              <a:gd name="connsiteX82" fmla="*/ 1137687 w 2764939"/>
              <a:gd name="connsiteY82" fmla="*/ 1064725 h 1573553"/>
              <a:gd name="connsiteX83" fmla="*/ 1085300 w 2764939"/>
              <a:gd name="connsiteY83" fmla="*/ 1040912 h 1573553"/>
              <a:gd name="connsiteX84" fmla="*/ 1111493 w 2764939"/>
              <a:gd name="connsiteY84" fmla="*/ 1017100 h 1573553"/>
              <a:gd name="connsiteX85" fmla="*/ 1156737 w 2764939"/>
              <a:gd name="connsiteY85" fmla="*/ 1021862 h 1573553"/>
              <a:gd name="connsiteX86" fmla="*/ 1151975 w 2764939"/>
              <a:gd name="connsiteY86" fmla="*/ 974237 h 1573553"/>
              <a:gd name="connsiteX87" fmla="*/ 1123400 w 2764939"/>
              <a:gd name="connsiteY87" fmla="*/ 969475 h 1573553"/>
              <a:gd name="connsiteX88" fmla="*/ 1128162 w 2764939"/>
              <a:gd name="connsiteY88" fmla="*/ 921850 h 1573553"/>
              <a:gd name="connsiteX89" fmla="*/ 1097206 w 2764939"/>
              <a:gd name="connsiteY89" fmla="*/ 907562 h 1573553"/>
              <a:gd name="connsiteX90" fmla="*/ 1099587 w 2764939"/>
              <a:gd name="connsiteY90" fmla="*/ 871843 h 1573553"/>
              <a:gd name="connsiteX91" fmla="*/ 1051962 w 2764939"/>
              <a:gd name="connsiteY91" fmla="*/ 857556 h 1573553"/>
              <a:gd name="connsiteX92" fmla="*/ 1032912 w 2764939"/>
              <a:gd name="connsiteY92" fmla="*/ 878987 h 1573553"/>
              <a:gd name="connsiteX93" fmla="*/ 1004335 w 2764939"/>
              <a:gd name="connsiteY93" fmla="*/ 881368 h 1573553"/>
              <a:gd name="connsiteX94" fmla="*/ 954331 w 2764939"/>
              <a:gd name="connsiteY94" fmla="*/ 886131 h 1573553"/>
              <a:gd name="connsiteX95" fmla="*/ 923375 w 2764939"/>
              <a:gd name="connsiteY95" fmla="*/ 907562 h 1573553"/>
              <a:gd name="connsiteX96" fmla="*/ 923375 w 2764939"/>
              <a:gd name="connsiteY96" fmla="*/ 876606 h 1573553"/>
              <a:gd name="connsiteX97" fmla="*/ 882893 w 2764939"/>
              <a:gd name="connsiteY97" fmla="*/ 871843 h 1573553"/>
              <a:gd name="connsiteX98" fmla="*/ 890035 w 2764939"/>
              <a:gd name="connsiteY98" fmla="*/ 893275 h 1573553"/>
              <a:gd name="connsiteX99" fmla="*/ 885275 w 2764939"/>
              <a:gd name="connsiteY99" fmla="*/ 912325 h 1573553"/>
              <a:gd name="connsiteX100" fmla="*/ 799550 w 2764939"/>
              <a:gd name="connsiteY100" fmla="*/ 859936 h 1573553"/>
              <a:gd name="connsiteX101" fmla="*/ 778118 w 2764939"/>
              <a:gd name="connsiteY101" fmla="*/ 826600 h 1573553"/>
              <a:gd name="connsiteX102" fmla="*/ 790025 w 2764939"/>
              <a:gd name="connsiteY102" fmla="*/ 786117 h 1573553"/>
              <a:gd name="connsiteX103" fmla="*/ 759068 w 2764939"/>
              <a:gd name="connsiteY103" fmla="*/ 781356 h 1573553"/>
              <a:gd name="connsiteX104" fmla="*/ 711443 w 2764939"/>
              <a:gd name="connsiteY104" fmla="*/ 795643 h 1573553"/>
              <a:gd name="connsiteX105" fmla="*/ 701918 w 2764939"/>
              <a:gd name="connsiteY105" fmla="*/ 809931 h 1573553"/>
              <a:gd name="connsiteX106" fmla="*/ 678106 w 2764939"/>
              <a:gd name="connsiteY106" fmla="*/ 826600 h 1573553"/>
              <a:gd name="connsiteX107" fmla="*/ 670962 w 2764939"/>
              <a:gd name="connsiteY107" fmla="*/ 843268 h 1573553"/>
              <a:gd name="connsiteX108" fmla="*/ 630481 w 2764939"/>
              <a:gd name="connsiteY108" fmla="*/ 876606 h 1573553"/>
              <a:gd name="connsiteX109" fmla="*/ 632860 w 2764939"/>
              <a:gd name="connsiteY109" fmla="*/ 898037 h 1573553"/>
              <a:gd name="connsiteX110" fmla="*/ 647150 w 2764939"/>
              <a:gd name="connsiteY110" fmla="*/ 917087 h 1573553"/>
              <a:gd name="connsiteX111" fmla="*/ 570950 w 2764939"/>
              <a:gd name="connsiteY111" fmla="*/ 902800 h 1573553"/>
              <a:gd name="connsiteX112" fmla="*/ 537612 w 2764939"/>
              <a:gd name="connsiteY112" fmla="*/ 907562 h 1573553"/>
              <a:gd name="connsiteX113" fmla="*/ 585235 w 2764939"/>
              <a:gd name="connsiteY113" fmla="*/ 938518 h 1573553"/>
              <a:gd name="connsiteX114" fmla="*/ 609050 w 2764939"/>
              <a:gd name="connsiteY114" fmla="*/ 950425 h 1573553"/>
              <a:gd name="connsiteX115" fmla="*/ 635243 w 2764939"/>
              <a:gd name="connsiteY115" fmla="*/ 1002812 h 1573553"/>
              <a:gd name="connsiteX116" fmla="*/ 568566 w 2764939"/>
              <a:gd name="connsiteY116" fmla="*/ 1019481 h 1573553"/>
              <a:gd name="connsiteX117" fmla="*/ 547137 w 2764939"/>
              <a:gd name="connsiteY117" fmla="*/ 1031387 h 1573553"/>
              <a:gd name="connsiteX118" fmla="*/ 523323 w 2764939"/>
              <a:gd name="connsiteY118" fmla="*/ 1002812 h 1573553"/>
              <a:gd name="connsiteX119" fmla="*/ 499510 w 2764939"/>
              <a:gd name="connsiteY119" fmla="*/ 971856 h 1573553"/>
              <a:gd name="connsiteX120" fmla="*/ 501891 w 2764939"/>
              <a:gd name="connsiteY120" fmla="*/ 933756 h 1573553"/>
              <a:gd name="connsiteX121" fmla="*/ 499510 w 2764939"/>
              <a:gd name="connsiteY121" fmla="*/ 914706 h 1573553"/>
              <a:gd name="connsiteX122" fmla="*/ 518560 w 2764939"/>
              <a:gd name="connsiteY122" fmla="*/ 881368 h 1573553"/>
              <a:gd name="connsiteX123" fmla="*/ 478080 w 2764939"/>
              <a:gd name="connsiteY123" fmla="*/ 890893 h 1573553"/>
              <a:gd name="connsiteX124" fmla="*/ 449504 w 2764939"/>
              <a:gd name="connsiteY124" fmla="*/ 952806 h 1573553"/>
              <a:gd name="connsiteX125" fmla="*/ 442360 w 2764939"/>
              <a:gd name="connsiteY125" fmla="*/ 976618 h 1573553"/>
              <a:gd name="connsiteX126" fmla="*/ 411404 w 2764939"/>
              <a:gd name="connsiteY126" fmla="*/ 993287 h 1573553"/>
              <a:gd name="connsiteX127" fmla="*/ 363779 w 2764939"/>
              <a:gd name="connsiteY127" fmla="*/ 990906 h 1573553"/>
              <a:gd name="connsiteX128" fmla="*/ 356635 w 2764939"/>
              <a:gd name="connsiteY128" fmla="*/ 1007575 h 1573553"/>
              <a:gd name="connsiteX129" fmla="*/ 356635 w 2764939"/>
              <a:gd name="connsiteY129" fmla="*/ 1055200 h 1573553"/>
              <a:gd name="connsiteX130" fmla="*/ 297104 w 2764939"/>
              <a:gd name="connsiteY130" fmla="*/ 1059962 h 1573553"/>
              <a:gd name="connsiteX131" fmla="*/ 235191 w 2764939"/>
              <a:gd name="connsiteY131" fmla="*/ 1093300 h 1573553"/>
              <a:gd name="connsiteX132" fmla="*/ 237573 w 2764939"/>
              <a:gd name="connsiteY132" fmla="*/ 1121875 h 1573553"/>
              <a:gd name="connsiteX133" fmla="*/ 185186 w 2764939"/>
              <a:gd name="connsiteY133" fmla="*/ 1109968 h 1573553"/>
              <a:gd name="connsiteX134" fmla="*/ 151848 w 2764939"/>
              <a:gd name="connsiteY134" fmla="*/ 1117112 h 1573553"/>
              <a:gd name="connsiteX135" fmla="*/ 106604 w 2764939"/>
              <a:gd name="connsiteY135" fmla="*/ 1098062 h 1573553"/>
              <a:gd name="connsiteX136" fmla="*/ 89936 w 2764939"/>
              <a:gd name="connsiteY136" fmla="*/ 1098062 h 1573553"/>
              <a:gd name="connsiteX137" fmla="*/ 6592 w 2764939"/>
              <a:gd name="connsiteY137" fmla="*/ 1121875 h 1573553"/>
              <a:gd name="connsiteX138" fmla="*/ 8974 w 2764939"/>
              <a:gd name="connsiteY138" fmla="*/ 1074250 h 1573553"/>
              <a:gd name="connsiteX139" fmla="*/ 9816 w 2764939"/>
              <a:gd name="connsiteY13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106604 w 2764939"/>
              <a:gd name="connsiteY5" fmla="*/ 907562 h 1573553"/>
              <a:gd name="connsiteX6" fmla="*/ 158993 w 2764939"/>
              <a:gd name="connsiteY6" fmla="*/ 836124 h 1573553"/>
              <a:gd name="connsiteX7" fmla="*/ 104225 w 2764939"/>
              <a:gd name="connsiteY7" fmla="*/ 657530 h 1573553"/>
              <a:gd name="connsiteX8" fmla="*/ 166137 w 2764939"/>
              <a:gd name="connsiteY8" fmla="*/ 590855 h 1573553"/>
              <a:gd name="connsiteX9" fmla="*/ 163754 w 2764939"/>
              <a:gd name="connsiteY9" fmla="*/ 507512 h 1573553"/>
              <a:gd name="connsiteX10" fmla="*/ 89935 w 2764939"/>
              <a:gd name="connsiteY10" fmla="*/ 386068 h 1573553"/>
              <a:gd name="connsiteX11" fmla="*/ 144706 w 2764939"/>
              <a:gd name="connsiteY11" fmla="*/ 224142 h 1573553"/>
              <a:gd name="connsiteX12" fmla="*/ 328062 w 2764939"/>
              <a:gd name="connsiteY12" fmla="*/ 364636 h 1573553"/>
              <a:gd name="connsiteX13" fmla="*/ 501893 w 2764939"/>
              <a:gd name="connsiteY13" fmla="*/ 250336 h 1573553"/>
              <a:gd name="connsiteX14" fmla="*/ 516179 w 2764939"/>
              <a:gd name="connsiteY14" fmla="*/ 359875 h 1573553"/>
              <a:gd name="connsiteX15" fmla="*/ 463791 w 2764939"/>
              <a:gd name="connsiteY15" fmla="*/ 424168 h 1573553"/>
              <a:gd name="connsiteX16" fmla="*/ 566185 w 2764939"/>
              <a:gd name="connsiteY16" fmla="*/ 517037 h 1573553"/>
              <a:gd name="connsiteX17" fmla="*/ 623337 w 2764939"/>
              <a:gd name="connsiteY17" fmla="*/ 495605 h 1573553"/>
              <a:gd name="connsiteX18" fmla="*/ 701916 w 2764939"/>
              <a:gd name="connsiteY18" fmla="*/ 483700 h 1573553"/>
              <a:gd name="connsiteX19" fmla="*/ 887656 w 2764939"/>
              <a:gd name="connsiteY19" fmla="*/ 562280 h 1573553"/>
              <a:gd name="connsiteX20" fmla="*/ 963857 w 2764939"/>
              <a:gd name="connsiteY20" fmla="*/ 426549 h 1573553"/>
              <a:gd name="connsiteX21" fmla="*/ 863843 w 2764939"/>
              <a:gd name="connsiteY21" fmla="*/ 417024 h 1573553"/>
              <a:gd name="connsiteX22" fmla="*/ 851937 w 2764939"/>
              <a:gd name="connsiteY22" fmla="*/ 357491 h 1573553"/>
              <a:gd name="connsiteX23" fmla="*/ 1090060 w 2764939"/>
              <a:gd name="connsiteY23" fmla="*/ 436075 h 1573553"/>
              <a:gd name="connsiteX24" fmla="*/ 1113873 w 2764939"/>
              <a:gd name="connsiteY24" fmla="*/ 500368 h 1573553"/>
              <a:gd name="connsiteX25" fmla="*/ 1135304 w 2764939"/>
              <a:gd name="connsiteY25" fmla="*/ 512275 h 1573553"/>
              <a:gd name="connsiteX26" fmla="*/ 1132923 w 2764939"/>
              <a:gd name="connsiteY26" fmla="*/ 421787 h 1573553"/>
              <a:gd name="connsiteX27" fmla="*/ 1185312 w 2764939"/>
              <a:gd name="connsiteY27" fmla="*/ 340823 h 1573553"/>
              <a:gd name="connsiteX28" fmla="*/ 1499302 w 2764939"/>
              <a:gd name="connsiteY28" fmla="*/ 250164 h 1573553"/>
              <a:gd name="connsiteX29" fmla="*/ 1640131 w 2764939"/>
              <a:gd name="connsiteY29" fmla="*/ 188423 h 1573553"/>
              <a:gd name="connsiteX30" fmla="*/ 1794912 w 2764939"/>
              <a:gd name="connsiteY30" fmla="*/ 183660 h 1573553"/>
              <a:gd name="connsiteX31" fmla="*/ 1866350 w 2764939"/>
              <a:gd name="connsiteY31" fmla="*/ 309866 h 1573553"/>
              <a:gd name="connsiteX32" fmla="*/ 2028275 w 2764939"/>
              <a:gd name="connsiteY32" fmla="*/ 271766 h 1573553"/>
              <a:gd name="connsiteX33" fmla="*/ 1933025 w 2764939"/>
              <a:gd name="connsiteY33" fmla="*/ 359873 h 1573553"/>
              <a:gd name="connsiteX34" fmla="*/ 2047325 w 2764939"/>
              <a:gd name="connsiteY34" fmla="*/ 331298 h 1573553"/>
              <a:gd name="connsiteX35" fmla="*/ 2142574 w 2764939"/>
              <a:gd name="connsiteY35" fmla="*/ 271766 h 1573553"/>
              <a:gd name="connsiteX36" fmla="*/ 2066375 w 2764939"/>
              <a:gd name="connsiteY36" fmla="*/ 264623 h 1573553"/>
              <a:gd name="connsiteX37" fmla="*/ 2066375 w 2764939"/>
              <a:gd name="connsiteY37" fmla="*/ 202710 h 1573553"/>
              <a:gd name="connsiteX38" fmla="*/ 2116380 w 2764939"/>
              <a:gd name="connsiteY38" fmla="*/ 202710 h 1573553"/>
              <a:gd name="connsiteX39" fmla="*/ 2223536 w 2764939"/>
              <a:gd name="connsiteY39" fmla="*/ 97935 h 1573553"/>
              <a:gd name="connsiteX40" fmla="*/ 2273542 w 2764939"/>
              <a:gd name="connsiteY40" fmla="*/ 305 h 1573553"/>
              <a:gd name="connsiteX41" fmla="*/ 2237824 w 2764939"/>
              <a:gd name="connsiteY41" fmla="*/ 114604 h 1573553"/>
              <a:gd name="connsiteX42" fmla="*/ 2164006 w 2764939"/>
              <a:gd name="connsiteY42" fmla="*/ 193186 h 1573553"/>
              <a:gd name="connsiteX43" fmla="*/ 2333075 w 2764939"/>
              <a:gd name="connsiteY43" fmla="*/ 257480 h 1573553"/>
              <a:gd name="connsiteX44" fmla="*/ 2735505 w 2764939"/>
              <a:gd name="connsiteY44" fmla="*/ 205092 h 1573553"/>
              <a:gd name="connsiteX45" fmla="*/ 2698276 w 2764939"/>
              <a:gd name="connsiteY45" fmla="*/ 559163 h 1573553"/>
              <a:gd name="connsiteX46" fmla="*/ 2630731 w 2764939"/>
              <a:gd name="connsiteY46" fmla="*/ 967092 h 1573553"/>
              <a:gd name="connsiteX47" fmla="*/ 2461662 w 2764939"/>
              <a:gd name="connsiteY47" fmla="*/ 869462 h 1573553"/>
              <a:gd name="connsiteX48" fmla="*/ 2297356 w 2764939"/>
              <a:gd name="connsiteY48" fmla="*/ 926612 h 1573553"/>
              <a:gd name="connsiteX49" fmla="*/ 2275925 w 2764939"/>
              <a:gd name="connsiteY49" fmla="*/ 1062342 h 1573553"/>
              <a:gd name="connsiteX50" fmla="*/ 2042562 w 2764939"/>
              <a:gd name="connsiteY50" fmla="*/ 1148067 h 1573553"/>
              <a:gd name="connsiteX51" fmla="*/ 2021131 w 2764939"/>
              <a:gd name="connsiteY51" fmla="*/ 1238556 h 1573553"/>
              <a:gd name="connsiteX52" fmla="*/ 1954456 w 2764939"/>
              <a:gd name="connsiteY52" fmla="*/ 1309993 h 1573553"/>
              <a:gd name="connsiteX53" fmla="*/ 2013987 w 2764939"/>
              <a:gd name="connsiteY53" fmla="*/ 1350474 h 1573553"/>
              <a:gd name="connsiteX54" fmla="*/ 1921118 w 2764939"/>
              <a:gd name="connsiteY54" fmla="*/ 1450487 h 1573553"/>
              <a:gd name="connsiteX55" fmla="*/ 1899687 w 2764939"/>
              <a:gd name="connsiteY55" fmla="*/ 1533831 h 1573553"/>
              <a:gd name="connsiteX56" fmla="*/ 1808865 w 2764939"/>
              <a:gd name="connsiteY56" fmla="*/ 1573012 h 1573553"/>
              <a:gd name="connsiteX57" fmla="*/ 1728235 w 2764939"/>
              <a:gd name="connsiteY57" fmla="*/ 1557643 h 1573553"/>
              <a:gd name="connsiteX58" fmla="*/ 1702041 w 2764939"/>
              <a:gd name="connsiteY58" fmla="*/ 1571931 h 1573553"/>
              <a:gd name="connsiteX59" fmla="*/ 1647275 w 2764939"/>
              <a:gd name="connsiteY59" fmla="*/ 1543356 h 1573553"/>
              <a:gd name="connsiteX60" fmla="*/ 1606791 w 2764939"/>
              <a:gd name="connsiteY60" fmla="*/ 1507637 h 1573553"/>
              <a:gd name="connsiteX61" fmla="*/ 1563931 w 2764939"/>
              <a:gd name="connsiteY61" fmla="*/ 1479061 h 1573553"/>
              <a:gd name="connsiteX62" fmla="*/ 1592504 w 2764939"/>
              <a:gd name="connsiteY62" fmla="*/ 1455250 h 1573553"/>
              <a:gd name="connsiteX63" fmla="*/ 1580598 w 2764939"/>
              <a:gd name="connsiteY63" fmla="*/ 1438581 h 1573553"/>
              <a:gd name="connsiteX64" fmla="*/ 1518685 w 2764939"/>
              <a:gd name="connsiteY64" fmla="*/ 1426675 h 1573553"/>
              <a:gd name="connsiteX65" fmla="*/ 1499635 w 2764939"/>
              <a:gd name="connsiteY65" fmla="*/ 1402862 h 1573553"/>
              <a:gd name="connsiteX66" fmla="*/ 1461537 w 2764939"/>
              <a:gd name="connsiteY66" fmla="*/ 1379050 h 1573553"/>
              <a:gd name="connsiteX67" fmla="*/ 1456773 w 2764939"/>
              <a:gd name="connsiteY67" fmla="*/ 1390956 h 1573553"/>
              <a:gd name="connsiteX68" fmla="*/ 1471062 w 2764939"/>
              <a:gd name="connsiteY68" fmla="*/ 1429056 h 1573553"/>
              <a:gd name="connsiteX69" fmla="*/ 1440104 w 2764939"/>
              <a:gd name="connsiteY69" fmla="*/ 1443343 h 1573553"/>
              <a:gd name="connsiteX70" fmla="*/ 1413912 w 2764939"/>
              <a:gd name="connsiteY70" fmla="*/ 1457630 h 1573553"/>
              <a:gd name="connsiteX71" fmla="*/ 1397241 w 2764939"/>
              <a:gd name="connsiteY71" fmla="*/ 1450487 h 1573553"/>
              <a:gd name="connsiteX72" fmla="*/ 1351998 w 2764939"/>
              <a:gd name="connsiteY72" fmla="*/ 1388575 h 1573553"/>
              <a:gd name="connsiteX73" fmla="*/ 1306756 w 2764939"/>
              <a:gd name="connsiteY73" fmla="*/ 1355237 h 1573553"/>
              <a:gd name="connsiteX74" fmla="*/ 1328187 w 2764939"/>
              <a:gd name="connsiteY74" fmla="*/ 1338568 h 1573553"/>
              <a:gd name="connsiteX75" fmla="*/ 1349618 w 2764939"/>
              <a:gd name="connsiteY75" fmla="*/ 1298087 h 1573553"/>
              <a:gd name="connsiteX76" fmla="*/ 1335329 w 2764939"/>
              <a:gd name="connsiteY76" fmla="*/ 1286181 h 1573553"/>
              <a:gd name="connsiteX77" fmla="*/ 1297231 w 2764939"/>
              <a:gd name="connsiteY77" fmla="*/ 1288562 h 1573553"/>
              <a:gd name="connsiteX78" fmla="*/ 1221031 w 2764939"/>
              <a:gd name="connsiteY78" fmla="*/ 1245700 h 1573553"/>
              <a:gd name="connsiteX79" fmla="*/ 1178166 w 2764939"/>
              <a:gd name="connsiteY79" fmla="*/ 1226650 h 1573553"/>
              <a:gd name="connsiteX80" fmla="*/ 1168643 w 2764939"/>
              <a:gd name="connsiteY80" fmla="*/ 1226650 h 1573553"/>
              <a:gd name="connsiteX81" fmla="*/ 1156737 w 2764939"/>
              <a:gd name="connsiteY81" fmla="*/ 1162356 h 1573553"/>
              <a:gd name="connsiteX82" fmla="*/ 1168643 w 2764939"/>
              <a:gd name="connsiteY82" fmla="*/ 1098062 h 1573553"/>
              <a:gd name="connsiteX83" fmla="*/ 1137687 w 2764939"/>
              <a:gd name="connsiteY83" fmla="*/ 1064725 h 1573553"/>
              <a:gd name="connsiteX84" fmla="*/ 1085300 w 2764939"/>
              <a:gd name="connsiteY84" fmla="*/ 1040912 h 1573553"/>
              <a:gd name="connsiteX85" fmla="*/ 1111493 w 2764939"/>
              <a:gd name="connsiteY85" fmla="*/ 1017100 h 1573553"/>
              <a:gd name="connsiteX86" fmla="*/ 1156737 w 2764939"/>
              <a:gd name="connsiteY86" fmla="*/ 1021862 h 1573553"/>
              <a:gd name="connsiteX87" fmla="*/ 1151975 w 2764939"/>
              <a:gd name="connsiteY87" fmla="*/ 974237 h 1573553"/>
              <a:gd name="connsiteX88" fmla="*/ 1123400 w 2764939"/>
              <a:gd name="connsiteY88" fmla="*/ 969475 h 1573553"/>
              <a:gd name="connsiteX89" fmla="*/ 1128162 w 2764939"/>
              <a:gd name="connsiteY89" fmla="*/ 921850 h 1573553"/>
              <a:gd name="connsiteX90" fmla="*/ 1097206 w 2764939"/>
              <a:gd name="connsiteY90" fmla="*/ 907562 h 1573553"/>
              <a:gd name="connsiteX91" fmla="*/ 1099587 w 2764939"/>
              <a:gd name="connsiteY91" fmla="*/ 871843 h 1573553"/>
              <a:gd name="connsiteX92" fmla="*/ 1051962 w 2764939"/>
              <a:gd name="connsiteY92" fmla="*/ 857556 h 1573553"/>
              <a:gd name="connsiteX93" fmla="*/ 1032912 w 2764939"/>
              <a:gd name="connsiteY93" fmla="*/ 878987 h 1573553"/>
              <a:gd name="connsiteX94" fmla="*/ 1004335 w 2764939"/>
              <a:gd name="connsiteY94" fmla="*/ 881368 h 1573553"/>
              <a:gd name="connsiteX95" fmla="*/ 954331 w 2764939"/>
              <a:gd name="connsiteY95" fmla="*/ 886131 h 1573553"/>
              <a:gd name="connsiteX96" fmla="*/ 923375 w 2764939"/>
              <a:gd name="connsiteY96" fmla="*/ 907562 h 1573553"/>
              <a:gd name="connsiteX97" fmla="*/ 923375 w 2764939"/>
              <a:gd name="connsiteY97" fmla="*/ 876606 h 1573553"/>
              <a:gd name="connsiteX98" fmla="*/ 882893 w 2764939"/>
              <a:gd name="connsiteY98" fmla="*/ 871843 h 1573553"/>
              <a:gd name="connsiteX99" fmla="*/ 890035 w 2764939"/>
              <a:gd name="connsiteY99" fmla="*/ 893275 h 1573553"/>
              <a:gd name="connsiteX100" fmla="*/ 885275 w 2764939"/>
              <a:gd name="connsiteY100" fmla="*/ 912325 h 1573553"/>
              <a:gd name="connsiteX101" fmla="*/ 799550 w 2764939"/>
              <a:gd name="connsiteY101" fmla="*/ 859936 h 1573553"/>
              <a:gd name="connsiteX102" fmla="*/ 778118 w 2764939"/>
              <a:gd name="connsiteY102" fmla="*/ 826600 h 1573553"/>
              <a:gd name="connsiteX103" fmla="*/ 790025 w 2764939"/>
              <a:gd name="connsiteY103" fmla="*/ 786117 h 1573553"/>
              <a:gd name="connsiteX104" fmla="*/ 759068 w 2764939"/>
              <a:gd name="connsiteY104" fmla="*/ 781356 h 1573553"/>
              <a:gd name="connsiteX105" fmla="*/ 711443 w 2764939"/>
              <a:gd name="connsiteY105" fmla="*/ 795643 h 1573553"/>
              <a:gd name="connsiteX106" fmla="*/ 701918 w 2764939"/>
              <a:gd name="connsiteY106" fmla="*/ 809931 h 1573553"/>
              <a:gd name="connsiteX107" fmla="*/ 678106 w 2764939"/>
              <a:gd name="connsiteY107" fmla="*/ 826600 h 1573553"/>
              <a:gd name="connsiteX108" fmla="*/ 670962 w 2764939"/>
              <a:gd name="connsiteY108" fmla="*/ 843268 h 1573553"/>
              <a:gd name="connsiteX109" fmla="*/ 630481 w 2764939"/>
              <a:gd name="connsiteY109" fmla="*/ 876606 h 1573553"/>
              <a:gd name="connsiteX110" fmla="*/ 632860 w 2764939"/>
              <a:gd name="connsiteY110" fmla="*/ 898037 h 1573553"/>
              <a:gd name="connsiteX111" fmla="*/ 647150 w 2764939"/>
              <a:gd name="connsiteY111" fmla="*/ 917087 h 1573553"/>
              <a:gd name="connsiteX112" fmla="*/ 570950 w 2764939"/>
              <a:gd name="connsiteY112" fmla="*/ 902800 h 1573553"/>
              <a:gd name="connsiteX113" fmla="*/ 537612 w 2764939"/>
              <a:gd name="connsiteY113" fmla="*/ 907562 h 1573553"/>
              <a:gd name="connsiteX114" fmla="*/ 585235 w 2764939"/>
              <a:gd name="connsiteY114" fmla="*/ 938518 h 1573553"/>
              <a:gd name="connsiteX115" fmla="*/ 609050 w 2764939"/>
              <a:gd name="connsiteY115" fmla="*/ 950425 h 1573553"/>
              <a:gd name="connsiteX116" fmla="*/ 635243 w 2764939"/>
              <a:gd name="connsiteY116" fmla="*/ 1002812 h 1573553"/>
              <a:gd name="connsiteX117" fmla="*/ 568566 w 2764939"/>
              <a:gd name="connsiteY117" fmla="*/ 1019481 h 1573553"/>
              <a:gd name="connsiteX118" fmla="*/ 547137 w 2764939"/>
              <a:gd name="connsiteY118" fmla="*/ 1031387 h 1573553"/>
              <a:gd name="connsiteX119" fmla="*/ 523323 w 2764939"/>
              <a:gd name="connsiteY119" fmla="*/ 1002812 h 1573553"/>
              <a:gd name="connsiteX120" fmla="*/ 499510 w 2764939"/>
              <a:gd name="connsiteY120" fmla="*/ 971856 h 1573553"/>
              <a:gd name="connsiteX121" fmla="*/ 501891 w 2764939"/>
              <a:gd name="connsiteY121" fmla="*/ 933756 h 1573553"/>
              <a:gd name="connsiteX122" fmla="*/ 499510 w 2764939"/>
              <a:gd name="connsiteY122" fmla="*/ 914706 h 1573553"/>
              <a:gd name="connsiteX123" fmla="*/ 518560 w 2764939"/>
              <a:gd name="connsiteY123" fmla="*/ 881368 h 1573553"/>
              <a:gd name="connsiteX124" fmla="*/ 478080 w 2764939"/>
              <a:gd name="connsiteY124" fmla="*/ 890893 h 1573553"/>
              <a:gd name="connsiteX125" fmla="*/ 449504 w 2764939"/>
              <a:gd name="connsiteY125" fmla="*/ 952806 h 1573553"/>
              <a:gd name="connsiteX126" fmla="*/ 442360 w 2764939"/>
              <a:gd name="connsiteY126" fmla="*/ 976618 h 1573553"/>
              <a:gd name="connsiteX127" fmla="*/ 411404 w 2764939"/>
              <a:gd name="connsiteY127" fmla="*/ 993287 h 1573553"/>
              <a:gd name="connsiteX128" fmla="*/ 363779 w 2764939"/>
              <a:gd name="connsiteY128" fmla="*/ 990906 h 1573553"/>
              <a:gd name="connsiteX129" fmla="*/ 356635 w 2764939"/>
              <a:gd name="connsiteY129" fmla="*/ 1007575 h 1573553"/>
              <a:gd name="connsiteX130" fmla="*/ 356635 w 2764939"/>
              <a:gd name="connsiteY130" fmla="*/ 1055200 h 1573553"/>
              <a:gd name="connsiteX131" fmla="*/ 297104 w 2764939"/>
              <a:gd name="connsiteY131" fmla="*/ 1059962 h 1573553"/>
              <a:gd name="connsiteX132" fmla="*/ 235191 w 2764939"/>
              <a:gd name="connsiteY132" fmla="*/ 1093300 h 1573553"/>
              <a:gd name="connsiteX133" fmla="*/ 237573 w 2764939"/>
              <a:gd name="connsiteY133" fmla="*/ 1121875 h 1573553"/>
              <a:gd name="connsiteX134" fmla="*/ 185186 w 2764939"/>
              <a:gd name="connsiteY134" fmla="*/ 1109968 h 1573553"/>
              <a:gd name="connsiteX135" fmla="*/ 151848 w 2764939"/>
              <a:gd name="connsiteY135" fmla="*/ 1117112 h 1573553"/>
              <a:gd name="connsiteX136" fmla="*/ 106604 w 2764939"/>
              <a:gd name="connsiteY136" fmla="*/ 1098062 h 1573553"/>
              <a:gd name="connsiteX137" fmla="*/ 89936 w 2764939"/>
              <a:gd name="connsiteY137" fmla="*/ 1098062 h 1573553"/>
              <a:gd name="connsiteX138" fmla="*/ 6592 w 2764939"/>
              <a:gd name="connsiteY138" fmla="*/ 1121875 h 1573553"/>
              <a:gd name="connsiteX139" fmla="*/ 8974 w 2764939"/>
              <a:gd name="connsiteY139" fmla="*/ 1074250 h 1573553"/>
              <a:gd name="connsiteX140" fmla="*/ 9816 w 2764939"/>
              <a:gd name="connsiteY14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04225 w 2764939"/>
              <a:gd name="connsiteY8" fmla="*/ 657530 h 1573553"/>
              <a:gd name="connsiteX9" fmla="*/ 166137 w 2764939"/>
              <a:gd name="connsiteY9" fmla="*/ 590855 h 1573553"/>
              <a:gd name="connsiteX10" fmla="*/ 163754 w 2764939"/>
              <a:gd name="connsiteY10" fmla="*/ 507512 h 1573553"/>
              <a:gd name="connsiteX11" fmla="*/ 89935 w 2764939"/>
              <a:gd name="connsiteY11" fmla="*/ 386068 h 1573553"/>
              <a:gd name="connsiteX12" fmla="*/ 144706 w 2764939"/>
              <a:gd name="connsiteY12" fmla="*/ 224142 h 1573553"/>
              <a:gd name="connsiteX13" fmla="*/ 328062 w 2764939"/>
              <a:gd name="connsiteY13" fmla="*/ 364636 h 1573553"/>
              <a:gd name="connsiteX14" fmla="*/ 501893 w 2764939"/>
              <a:gd name="connsiteY14" fmla="*/ 250336 h 1573553"/>
              <a:gd name="connsiteX15" fmla="*/ 516179 w 2764939"/>
              <a:gd name="connsiteY15" fmla="*/ 359875 h 1573553"/>
              <a:gd name="connsiteX16" fmla="*/ 463791 w 2764939"/>
              <a:gd name="connsiteY16" fmla="*/ 424168 h 1573553"/>
              <a:gd name="connsiteX17" fmla="*/ 566185 w 2764939"/>
              <a:gd name="connsiteY17" fmla="*/ 517037 h 1573553"/>
              <a:gd name="connsiteX18" fmla="*/ 623337 w 2764939"/>
              <a:gd name="connsiteY18" fmla="*/ 495605 h 1573553"/>
              <a:gd name="connsiteX19" fmla="*/ 701916 w 2764939"/>
              <a:gd name="connsiteY19" fmla="*/ 483700 h 1573553"/>
              <a:gd name="connsiteX20" fmla="*/ 887656 w 2764939"/>
              <a:gd name="connsiteY20" fmla="*/ 562280 h 1573553"/>
              <a:gd name="connsiteX21" fmla="*/ 963857 w 2764939"/>
              <a:gd name="connsiteY21" fmla="*/ 426549 h 1573553"/>
              <a:gd name="connsiteX22" fmla="*/ 863843 w 2764939"/>
              <a:gd name="connsiteY22" fmla="*/ 417024 h 1573553"/>
              <a:gd name="connsiteX23" fmla="*/ 851937 w 2764939"/>
              <a:gd name="connsiteY23" fmla="*/ 357491 h 1573553"/>
              <a:gd name="connsiteX24" fmla="*/ 1090060 w 2764939"/>
              <a:gd name="connsiteY24" fmla="*/ 436075 h 1573553"/>
              <a:gd name="connsiteX25" fmla="*/ 1113873 w 2764939"/>
              <a:gd name="connsiteY25" fmla="*/ 500368 h 1573553"/>
              <a:gd name="connsiteX26" fmla="*/ 1135304 w 2764939"/>
              <a:gd name="connsiteY26" fmla="*/ 512275 h 1573553"/>
              <a:gd name="connsiteX27" fmla="*/ 1132923 w 2764939"/>
              <a:gd name="connsiteY27" fmla="*/ 421787 h 1573553"/>
              <a:gd name="connsiteX28" fmla="*/ 1185312 w 2764939"/>
              <a:gd name="connsiteY28" fmla="*/ 340823 h 1573553"/>
              <a:gd name="connsiteX29" fmla="*/ 1499302 w 2764939"/>
              <a:gd name="connsiteY29" fmla="*/ 250164 h 1573553"/>
              <a:gd name="connsiteX30" fmla="*/ 1640131 w 2764939"/>
              <a:gd name="connsiteY30" fmla="*/ 188423 h 1573553"/>
              <a:gd name="connsiteX31" fmla="*/ 1794912 w 2764939"/>
              <a:gd name="connsiteY31" fmla="*/ 183660 h 1573553"/>
              <a:gd name="connsiteX32" fmla="*/ 1866350 w 2764939"/>
              <a:gd name="connsiteY32" fmla="*/ 309866 h 1573553"/>
              <a:gd name="connsiteX33" fmla="*/ 2028275 w 2764939"/>
              <a:gd name="connsiteY33" fmla="*/ 271766 h 1573553"/>
              <a:gd name="connsiteX34" fmla="*/ 1933025 w 2764939"/>
              <a:gd name="connsiteY34" fmla="*/ 359873 h 1573553"/>
              <a:gd name="connsiteX35" fmla="*/ 2047325 w 2764939"/>
              <a:gd name="connsiteY35" fmla="*/ 331298 h 1573553"/>
              <a:gd name="connsiteX36" fmla="*/ 2142574 w 2764939"/>
              <a:gd name="connsiteY36" fmla="*/ 271766 h 1573553"/>
              <a:gd name="connsiteX37" fmla="*/ 2066375 w 2764939"/>
              <a:gd name="connsiteY37" fmla="*/ 264623 h 1573553"/>
              <a:gd name="connsiteX38" fmla="*/ 2066375 w 2764939"/>
              <a:gd name="connsiteY38" fmla="*/ 202710 h 1573553"/>
              <a:gd name="connsiteX39" fmla="*/ 2116380 w 2764939"/>
              <a:gd name="connsiteY39" fmla="*/ 202710 h 1573553"/>
              <a:gd name="connsiteX40" fmla="*/ 2223536 w 2764939"/>
              <a:gd name="connsiteY40" fmla="*/ 97935 h 1573553"/>
              <a:gd name="connsiteX41" fmla="*/ 2273542 w 2764939"/>
              <a:gd name="connsiteY41" fmla="*/ 305 h 1573553"/>
              <a:gd name="connsiteX42" fmla="*/ 2237824 w 2764939"/>
              <a:gd name="connsiteY42" fmla="*/ 114604 h 1573553"/>
              <a:gd name="connsiteX43" fmla="*/ 2164006 w 2764939"/>
              <a:gd name="connsiteY43" fmla="*/ 193186 h 1573553"/>
              <a:gd name="connsiteX44" fmla="*/ 2333075 w 2764939"/>
              <a:gd name="connsiteY44" fmla="*/ 257480 h 1573553"/>
              <a:gd name="connsiteX45" fmla="*/ 2735505 w 2764939"/>
              <a:gd name="connsiteY45" fmla="*/ 205092 h 1573553"/>
              <a:gd name="connsiteX46" fmla="*/ 2698276 w 2764939"/>
              <a:gd name="connsiteY46" fmla="*/ 559163 h 1573553"/>
              <a:gd name="connsiteX47" fmla="*/ 2630731 w 2764939"/>
              <a:gd name="connsiteY47" fmla="*/ 967092 h 1573553"/>
              <a:gd name="connsiteX48" fmla="*/ 2461662 w 2764939"/>
              <a:gd name="connsiteY48" fmla="*/ 869462 h 1573553"/>
              <a:gd name="connsiteX49" fmla="*/ 2297356 w 2764939"/>
              <a:gd name="connsiteY49" fmla="*/ 926612 h 1573553"/>
              <a:gd name="connsiteX50" fmla="*/ 2275925 w 2764939"/>
              <a:gd name="connsiteY50" fmla="*/ 1062342 h 1573553"/>
              <a:gd name="connsiteX51" fmla="*/ 2042562 w 2764939"/>
              <a:gd name="connsiteY51" fmla="*/ 1148067 h 1573553"/>
              <a:gd name="connsiteX52" fmla="*/ 2021131 w 2764939"/>
              <a:gd name="connsiteY52" fmla="*/ 1238556 h 1573553"/>
              <a:gd name="connsiteX53" fmla="*/ 1954456 w 2764939"/>
              <a:gd name="connsiteY53" fmla="*/ 1309993 h 1573553"/>
              <a:gd name="connsiteX54" fmla="*/ 2013987 w 2764939"/>
              <a:gd name="connsiteY54" fmla="*/ 1350474 h 1573553"/>
              <a:gd name="connsiteX55" fmla="*/ 1921118 w 2764939"/>
              <a:gd name="connsiteY55" fmla="*/ 1450487 h 1573553"/>
              <a:gd name="connsiteX56" fmla="*/ 1899687 w 2764939"/>
              <a:gd name="connsiteY56" fmla="*/ 1533831 h 1573553"/>
              <a:gd name="connsiteX57" fmla="*/ 1808865 w 2764939"/>
              <a:gd name="connsiteY57" fmla="*/ 1573012 h 1573553"/>
              <a:gd name="connsiteX58" fmla="*/ 1728235 w 2764939"/>
              <a:gd name="connsiteY58" fmla="*/ 1557643 h 1573553"/>
              <a:gd name="connsiteX59" fmla="*/ 1702041 w 2764939"/>
              <a:gd name="connsiteY59" fmla="*/ 1571931 h 1573553"/>
              <a:gd name="connsiteX60" fmla="*/ 1647275 w 2764939"/>
              <a:gd name="connsiteY60" fmla="*/ 1543356 h 1573553"/>
              <a:gd name="connsiteX61" fmla="*/ 1606791 w 2764939"/>
              <a:gd name="connsiteY61" fmla="*/ 1507637 h 1573553"/>
              <a:gd name="connsiteX62" fmla="*/ 1563931 w 2764939"/>
              <a:gd name="connsiteY62" fmla="*/ 1479061 h 1573553"/>
              <a:gd name="connsiteX63" fmla="*/ 1592504 w 2764939"/>
              <a:gd name="connsiteY63" fmla="*/ 1455250 h 1573553"/>
              <a:gd name="connsiteX64" fmla="*/ 1580598 w 2764939"/>
              <a:gd name="connsiteY64" fmla="*/ 1438581 h 1573553"/>
              <a:gd name="connsiteX65" fmla="*/ 1518685 w 2764939"/>
              <a:gd name="connsiteY65" fmla="*/ 1426675 h 1573553"/>
              <a:gd name="connsiteX66" fmla="*/ 1499635 w 2764939"/>
              <a:gd name="connsiteY66" fmla="*/ 1402862 h 1573553"/>
              <a:gd name="connsiteX67" fmla="*/ 1461537 w 2764939"/>
              <a:gd name="connsiteY67" fmla="*/ 1379050 h 1573553"/>
              <a:gd name="connsiteX68" fmla="*/ 1456773 w 2764939"/>
              <a:gd name="connsiteY68" fmla="*/ 1390956 h 1573553"/>
              <a:gd name="connsiteX69" fmla="*/ 1471062 w 2764939"/>
              <a:gd name="connsiteY69" fmla="*/ 1429056 h 1573553"/>
              <a:gd name="connsiteX70" fmla="*/ 1440104 w 2764939"/>
              <a:gd name="connsiteY70" fmla="*/ 1443343 h 1573553"/>
              <a:gd name="connsiteX71" fmla="*/ 1413912 w 2764939"/>
              <a:gd name="connsiteY71" fmla="*/ 1457630 h 1573553"/>
              <a:gd name="connsiteX72" fmla="*/ 1397241 w 2764939"/>
              <a:gd name="connsiteY72" fmla="*/ 1450487 h 1573553"/>
              <a:gd name="connsiteX73" fmla="*/ 1351998 w 2764939"/>
              <a:gd name="connsiteY73" fmla="*/ 1388575 h 1573553"/>
              <a:gd name="connsiteX74" fmla="*/ 1306756 w 2764939"/>
              <a:gd name="connsiteY74" fmla="*/ 1355237 h 1573553"/>
              <a:gd name="connsiteX75" fmla="*/ 1328187 w 2764939"/>
              <a:gd name="connsiteY75" fmla="*/ 1338568 h 1573553"/>
              <a:gd name="connsiteX76" fmla="*/ 1349618 w 2764939"/>
              <a:gd name="connsiteY76" fmla="*/ 1298087 h 1573553"/>
              <a:gd name="connsiteX77" fmla="*/ 1335329 w 2764939"/>
              <a:gd name="connsiteY77" fmla="*/ 1286181 h 1573553"/>
              <a:gd name="connsiteX78" fmla="*/ 1297231 w 2764939"/>
              <a:gd name="connsiteY78" fmla="*/ 1288562 h 1573553"/>
              <a:gd name="connsiteX79" fmla="*/ 1221031 w 2764939"/>
              <a:gd name="connsiteY79" fmla="*/ 1245700 h 1573553"/>
              <a:gd name="connsiteX80" fmla="*/ 1178166 w 2764939"/>
              <a:gd name="connsiteY80" fmla="*/ 1226650 h 1573553"/>
              <a:gd name="connsiteX81" fmla="*/ 1168643 w 2764939"/>
              <a:gd name="connsiteY81" fmla="*/ 1226650 h 1573553"/>
              <a:gd name="connsiteX82" fmla="*/ 1156737 w 2764939"/>
              <a:gd name="connsiteY82" fmla="*/ 1162356 h 1573553"/>
              <a:gd name="connsiteX83" fmla="*/ 1168643 w 2764939"/>
              <a:gd name="connsiteY83" fmla="*/ 1098062 h 1573553"/>
              <a:gd name="connsiteX84" fmla="*/ 1137687 w 2764939"/>
              <a:gd name="connsiteY84" fmla="*/ 1064725 h 1573553"/>
              <a:gd name="connsiteX85" fmla="*/ 1085300 w 2764939"/>
              <a:gd name="connsiteY85" fmla="*/ 1040912 h 1573553"/>
              <a:gd name="connsiteX86" fmla="*/ 1111493 w 2764939"/>
              <a:gd name="connsiteY86" fmla="*/ 1017100 h 1573553"/>
              <a:gd name="connsiteX87" fmla="*/ 1156737 w 2764939"/>
              <a:gd name="connsiteY87" fmla="*/ 1021862 h 1573553"/>
              <a:gd name="connsiteX88" fmla="*/ 1151975 w 2764939"/>
              <a:gd name="connsiteY88" fmla="*/ 974237 h 1573553"/>
              <a:gd name="connsiteX89" fmla="*/ 1123400 w 2764939"/>
              <a:gd name="connsiteY89" fmla="*/ 969475 h 1573553"/>
              <a:gd name="connsiteX90" fmla="*/ 1128162 w 2764939"/>
              <a:gd name="connsiteY90" fmla="*/ 921850 h 1573553"/>
              <a:gd name="connsiteX91" fmla="*/ 1097206 w 2764939"/>
              <a:gd name="connsiteY91" fmla="*/ 907562 h 1573553"/>
              <a:gd name="connsiteX92" fmla="*/ 1099587 w 2764939"/>
              <a:gd name="connsiteY92" fmla="*/ 871843 h 1573553"/>
              <a:gd name="connsiteX93" fmla="*/ 1051962 w 2764939"/>
              <a:gd name="connsiteY93" fmla="*/ 857556 h 1573553"/>
              <a:gd name="connsiteX94" fmla="*/ 1032912 w 2764939"/>
              <a:gd name="connsiteY94" fmla="*/ 878987 h 1573553"/>
              <a:gd name="connsiteX95" fmla="*/ 1004335 w 2764939"/>
              <a:gd name="connsiteY95" fmla="*/ 881368 h 1573553"/>
              <a:gd name="connsiteX96" fmla="*/ 954331 w 2764939"/>
              <a:gd name="connsiteY96" fmla="*/ 886131 h 1573553"/>
              <a:gd name="connsiteX97" fmla="*/ 923375 w 2764939"/>
              <a:gd name="connsiteY97" fmla="*/ 907562 h 1573553"/>
              <a:gd name="connsiteX98" fmla="*/ 923375 w 2764939"/>
              <a:gd name="connsiteY98" fmla="*/ 876606 h 1573553"/>
              <a:gd name="connsiteX99" fmla="*/ 882893 w 2764939"/>
              <a:gd name="connsiteY99" fmla="*/ 871843 h 1573553"/>
              <a:gd name="connsiteX100" fmla="*/ 890035 w 2764939"/>
              <a:gd name="connsiteY100" fmla="*/ 893275 h 1573553"/>
              <a:gd name="connsiteX101" fmla="*/ 885275 w 2764939"/>
              <a:gd name="connsiteY101" fmla="*/ 912325 h 1573553"/>
              <a:gd name="connsiteX102" fmla="*/ 799550 w 2764939"/>
              <a:gd name="connsiteY102" fmla="*/ 859936 h 1573553"/>
              <a:gd name="connsiteX103" fmla="*/ 778118 w 2764939"/>
              <a:gd name="connsiteY103" fmla="*/ 826600 h 1573553"/>
              <a:gd name="connsiteX104" fmla="*/ 790025 w 2764939"/>
              <a:gd name="connsiteY104" fmla="*/ 786117 h 1573553"/>
              <a:gd name="connsiteX105" fmla="*/ 759068 w 2764939"/>
              <a:gd name="connsiteY105" fmla="*/ 781356 h 1573553"/>
              <a:gd name="connsiteX106" fmla="*/ 711443 w 2764939"/>
              <a:gd name="connsiteY106" fmla="*/ 795643 h 1573553"/>
              <a:gd name="connsiteX107" fmla="*/ 701918 w 2764939"/>
              <a:gd name="connsiteY107" fmla="*/ 809931 h 1573553"/>
              <a:gd name="connsiteX108" fmla="*/ 678106 w 2764939"/>
              <a:gd name="connsiteY108" fmla="*/ 826600 h 1573553"/>
              <a:gd name="connsiteX109" fmla="*/ 670962 w 2764939"/>
              <a:gd name="connsiteY109" fmla="*/ 843268 h 1573553"/>
              <a:gd name="connsiteX110" fmla="*/ 630481 w 2764939"/>
              <a:gd name="connsiteY110" fmla="*/ 876606 h 1573553"/>
              <a:gd name="connsiteX111" fmla="*/ 632860 w 2764939"/>
              <a:gd name="connsiteY111" fmla="*/ 898037 h 1573553"/>
              <a:gd name="connsiteX112" fmla="*/ 647150 w 2764939"/>
              <a:gd name="connsiteY112" fmla="*/ 917087 h 1573553"/>
              <a:gd name="connsiteX113" fmla="*/ 570950 w 2764939"/>
              <a:gd name="connsiteY113" fmla="*/ 902800 h 1573553"/>
              <a:gd name="connsiteX114" fmla="*/ 537612 w 2764939"/>
              <a:gd name="connsiteY114" fmla="*/ 907562 h 1573553"/>
              <a:gd name="connsiteX115" fmla="*/ 585235 w 2764939"/>
              <a:gd name="connsiteY115" fmla="*/ 938518 h 1573553"/>
              <a:gd name="connsiteX116" fmla="*/ 609050 w 2764939"/>
              <a:gd name="connsiteY116" fmla="*/ 950425 h 1573553"/>
              <a:gd name="connsiteX117" fmla="*/ 635243 w 2764939"/>
              <a:gd name="connsiteY117" fmla="*/ 1002812 h 1573553"/>
              <a:gd name="connsiteX118" fmla="*/ 568566 w 2764939"/>
              <a:gd name="connsiteY118" fmla="*/ 1019481 h 1573553"/>
              <a:gd name="connsiteX119" fmla="*/ 547137 w 2764939"/>
              <a:gd name="connsiteY119" fmla="*/ 1031387 h 1573553"/>
              <a:gd name="connsiteX120" fmla="*/ 523323 w 2764939"/>
              <a:gd name="connsiteY120" fmla="*/ 1002812 h 1573553"/>
              <a:gd name="connsiteX121" fmla="*/ 499510 w 2764939"/>
              <a:gd name="connsiteY121" fmla="*/ 971856 h 1573553"/>
              <a:gd name="connsiteX122" fmla="*/ 501891 w 2764939"/>
              <a:gd name="connsiteY122" fmla="*/ 933756 h 1573553"/>
              <a:gd name="connsiteX123" fmla="*/ 499510 w 2764939"/>
              <a:gd name="connsiteY123" fmla="*/ 914706 h 1573553"/>
              <a:gd name="connsiteX124" fmla="*/ 518560 w 2764939"/>
              <a:gd name="connsiteY124" fmla="*/ 881368 h 1573553"/>
              <a:gd name="connsiteX125" fmla="*/ 478080 w 2764939"/>
              <a:gd name="connsiteY125" fmla="*/ 890893 h 1573553"/>
              <a:gd name="connsiteX126" fmla="*/ 449504 w 2764939"/>
              <a:gd name="connsiteY126" fmla="*/ 952806 h 1573553"/>
              <a:gd name="connsiteX127" fmla="*/ 442360 w 2764939"/>
              <a:gd name="connsiteY127" fmla="*/ 976618 h 1573553"/>
              <a:gd name="connsiteX128" fmla="*/ 411404 w 2764939"/>
              <a:gd name="connsiteY128" fmla="*/ 993287 h 1573553"/>
              <a:gd name="connsiteX129" fmla="*/ 363779 w 2764939"/>
              <a:gd name="connsiteY129" fmla="*/ 990906 h 1573553"/>
              <a:gd name="connsiteX130" fmla="*/ 356635 w 2764939"/>
              <a:gd name="connsiteY130" fmla="*/ 1007575 h 1573553"/>
              <a:gd name="connsiteX131" fmla="*/ 356635 w 2764939"/>
              <a:gd name="connsiteY131" fmla="*/ 1055200 h 1573553"/>
              <a:gd name="connsiteX132" fmla="*/ 297104 w 2764939"/>
              <a:gd name="connsiteY132" fmla="*/ 1059962 h 1573553"/>
              <a:gd name="connsiteX133" fmla="*/ 235191 w 2764939"/>
              <a:gd name="connsiteY133" fmla="*/ 1093300 h 1573553"/>
              <a:gd name="connsiteX134" fmla="*/ 237573 w 2764939"/>
              <a:gd name="connsiteY134" fmla="*/ 1121875 h 1573553"/>
              <a:gd name="connsiteX135" fmla="*/ 185186 w 2764939"/>
              <a:gd name="connsiteY135" fmla="*/ 1109968 h 1573553"/>
              <a:gd name="connsiteX136" fmla="*/ 151848 w 2764939"/>
              <a:gd name="connsiteY136" fmla="*/ 1117112 h 1573553"/>
              <a:gd name="connsiteX137" fmla="*/ 106604 w 2764939"/>
              <a:gd name="connsiteY137" fmla="*/ 1098062 h 1573553"/>
              <a:gd name="connsiteX138" fmla="*/ 89936 w 2764939"/>
              <a:gd name="connsiteY138" fmla="*/ 1098062 h 1573553"/>
              <a:gd name="connsiteX139" fmla="*/ 6592 w 2764939"/>
              <a:gd name="connsiteY139" fmla="*/ 1121875 h 1573553"/>
              <a:gd name="connsiteX140" fmla="*/ 8974 w 2764939"/>
              <a:gd name="connsiteY140" fmla="*/ 1074250 h 1573553"/>
              <a:gd name="connsiteX141" fmla="*/ 9816 w 2764939"/>
              <a:gd name="connsiteY14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04225 w 2764939"/>
              <a:gd name="connsiteY9" fmla="*/ 657530 h 1573553"/>
              <a:gd name="connsiteX10" fmla="*/ 166137 w 2764939"/>
              <a:gd name="connsiteY10" fmla="*/ 590855 h 1573553"/>
              <a:gd name="connsiteX11" fmla="*/ 163754 w 2764939"/>
              <a:gd name="connsiteY11" fmla="*/ 507512 h 1573553"/>
              <a:gd name="connsiteX12" fmla="*/ 89935 w 2764939"/>
              <a:gd name="connsiteY12" fmla="*/ 386068 h 1573553"/>
              <a:gd name="connsiteX13" fmla="*/ 144706 w 2764939"/>
              <a:gd name="connsiteY13" fmla="*/ 224142 h 1573553"/>
              <a:gd name="connsiteX14" fmla="*/ 328062 w 2764939"/>
              <a:gd name="connsiteY14" fmla="*/ 364636 h 1573553"/>
              <a:gd name="connsiteX15" fmla="*/ 501893 w 2764939"/>
              <a:gd name="connsiteY15" fmla="*/ 250336 h 1573553"/>
              <a:gd name="connsiteX16" fmla="*/ 516179 w 2764939"/>
              <a:gd name="connsiteY16" fmla="*/ 359875 h 1573553"/>
              <a:gd name="connsiteX17" fmla="*/ 463791 w 2764939"/>
              <a:gd name="connsiteY17" fmla="*/ 424168 h 1573553"/>
              <a:gd name="connsiteX18" fmla="*/ 566185 w 2764939"/>
              <a:gd name="connsiteY18" fmla="*/ 517037 h 1573553"/>
              <a:gd name="connsiteX19" fmla="*/ 623337 w 2764939"/>
              <a:gd name="connsiteY19" fmla="*/ 495605 h 1573553"/>
              <a:gd name="connsiteX20" fmla="*/ 701916 w 2764939"/>
              <a:gd name="connsiteY20" fmla="*/ 483700 h 1573553"/>
              <a:gd name="connsiteX21" fmla="*/ 887656 w 2764939"/>
              <a:gd name="connsiteY21" fmla="*/ 562280 h 1573553"/>
              <a:gd name="connsiteX22" fmla="*/ 963857 w 2764939"/>
              <a:gd name="connsiteY22" fmla="*/ 426549 h 1573553"/>
              <a:gd name="connsiteX23" fmla="*/ 863843 w 2764939"/>
              <a:gd name="connsiteY23" fmla="*/ 417024 h 1573553"/>
              <a:gd name="connsiteX24" fmla="*/ 851937 w 2764939"/>
              <a:gd name="connsiteY24" fmla="*/ 357491 h 1573553"/>
              <a:gd name="connsiteX25" fmla="*/ 1090060 w 2764939"/>
              <a:gd name="connsiteY25" fmla="*/ 436075 h 1573553"/>
              <a:gd name="connsiteX26" fmla="*/ 1113873 w 2764939"/>
              <a:gd name="connsiteY26" fmla="*/ 500368 h 1573553"/>
              <a:gd name="connsiteX27" fmla="*/ 1135304 w 2764939"/>
              <a:gd name="connsiteY27" fmla="*/ 512275 h 1573553"/>
              <a:gd name="connsiteX28" fmla="*/ 1132923 w 2764939"/>
              <a:gd name="connsiteY28" fmla="*/ 421787 h 1573553"/>
              <a:gd name="connsiteX29" fmla="*/ 1185312 w 2764939"/>
              <a:gd name="connsiteY29" fmla="*/ 340823 h 1573553"/>
              <a:gd name="connsiteX30" fmla="*/ 1499302 w 2764939"/>
              <a:gd name="connsiteY30" fmla="*/ 250164 h 1573553"/>
              <a:gd name="connsiteX31" fmla="*/ 1640131 w 2764939"/>
              <a:gd name="connsiteY31" fmla="*/ 188423 h 1573553"/>
              <a:gd name="connsiteX32" fmla="*/ 1794912 w 2764939"/>
              <a:gd name="connsiteY32" fmla="*/ 183660 h 1573553"/>
              <a:gd name="connsiteX33" fmla="*/ 1866350 w 2764939"/>
              <a:gd name="connsiteY33" fmla="*/ 309866 h 1573553"/>
              <a:gd name="connsiteX34" fmla="*/ 2028275 w 2764939"/>
              <a:gd name="connsiteY34" fmla="*/ 271766 h 1573553"/>
              <a:gd name="connsiteX35" fmla="*/ 1933025 w 2764939"/>
              <a:gd name="connsiteY35" fmla="*/ 359873 h 1573553"/>
              <a:gd name="connsiteX36" fmla="*/ 2047325 w 2764939"/>
              <a:gd name="connsiteY36" fmla="*/ 331298 h 1573553"/>
              <a:gd name="connsiteX37" fmla="*/ 2142574 w 2764939"/>
              <a:gd name="connsiteY37" fmla="*/ 271766 h 1573553"/>
              <a:gd name="connsiteX38" fmla="*/ 2066375 w 2764939"/>
              <a:gd name="connsiteY38" fmla="*/ 264623 h 1573553"/>
              <a:gd name="connsiteX39" fmla="*/ 2066375 w 2764939"/>
              <a:gd name="connsiteY39" fmla="*/ 202710 h 1573553"/>
              <a:gd name="connsiteX40" fmla="*/ 2116380 w 2764939"/>
              <a:gd name="connsiteY40" fmla="*/ 202710 h 1573553"/>
              <a:gd name="connsiteX41" fmla="*/ 2223536 w 2764939"/>
              <a:gd name="connsiteY41" fmla="*/ 97935 h 1573553"/>
              <a:gd name="connsiteX42" fmla="*/ 2273542 w 2764939"/>
              <a:gd name="connsiteY42" fmla="*/ 305 h 1573553"/>
              <a:gd name="connsiteX43" fmla="*/ 2237824 w 2764939"/>
              <a:gd name="connsiteY43" fmla="*/ 114604 h 1573553"/>
              <a:gd name="connsiteX44" fmla="*/ 2164006 w 2764939"/>
              <a:gd name="connsiteY44" fmla="*/ 193186 h 1573553"/>
              <a:gd name="connsiteX45" fmla="*/ 2333075 w 2764939"/>
              <a:gd name="connsiteY45" fmla="*/ 257480 h 1573553"/>
              <a:gd name="connsiteX46" fmla="*/ 2735505 w 2764939"/>
              <a:gd name="connsiteY46" fmla="*/ 205092 h 1573553"/>
              <a:gd name="connsiteX47" fmla="*/ 2698276 w 2764939"/>
              <a:gd name="connsiteY47" fmla="*/ 559163 h 1573553"/>
              <a:gd name="connsiteX48" fmla="*/ 2630731 w 2764939"/>
              <a:gd name="connsiteY48" fmla="*/ 967092 h 1573553"/>
              <a:gd name="connsiteX49" fmla="*/ 2461662 w 2764939"/>
              <a:gd name="connsiteY49" fmla="*/ 869462 h 1573553"/>
              <a:gd name="connsiteX50" fmla="*/ 2297356 w 2764939"/>
              <a:gd name="connsiteY50" fmla="*/ 926612 h 1573553"/>
              <a:gd name="connsiteX51" fmla="*/ 2275925 w 2764939"/>
              <a:gd name="connsiteY51" fmla="*/ 1062342 h 1573553"/>
              <a:gd name="connsiteX52" fmla="*/ 2042562 w 2764939"/>
              <a:gd name="connsiteY52" fmla="*/ 1148067 h 1573553"/>
              <a:gd name="connsiteX53" fmla="*/ 2021131 w 2764939"/>
              <a:gd name="connsiteY53" fmla="*/ 1238556 h 1573553"/>
              <a:gd name="connsiteX54" fmla="*/ 1954456 w 2764939"/>
              <a:gd name="connsiteY54" fmla="*/ 1309993 h 1573553"/>
              <a:gd name="connsiteX55" fmla="*/ 2013987 w 2764939"/>
              <a:gd name="connsiteY55" fmla="*/ 1350474 h 1573553"/>
              <a:gd name="connsiteX56" fmla="*/ 1921118 w 2764939"/>
              <a:gd name="connsiteY56" fmla="*/ 1450487 h 1573553"/>
              <a:gd name="connsiteX57" fmla="*/ 1899687 w 2764939"/>
              <a:gd name="connsiteY57" fmla="*/ 1533831 h 1573553"/>
              <a:gd name="connsiteX58" fmla="*/ 1808865 w 2764939"/>
              <a:gd name="connsiteY58" fmla="*/ 1573012 h 1573553"/>
              <a:gd name="connsiteX59" fmla="*/ 1728235 w 2764939"/>
              <a:gd name="connsiteY59" fmla="*/ 1557643 h 1573553"/>
              <a:gd name="connsiteX60" fmla="*/ 1702041 w 2764939"/>
              <a:gd name="connsiteY60" fmla="*/ 1571931 h 1573553"/>
              <a:gd name="connsiteX61" fmla="*/ 1647275 w 2764939"/>
              <a:gd name="connsiteY61" fmla="*/ 1543356 h 1573553"/>
              <a:gd name="connsiteX62" fmla="*/ 1606791 w 2764939"/>
              <a:gd name="connsiteY62" fmla="*/ 1507637 h 1573553"/>
              <a:gd name="connsiteX63" fmla="*/ 1563931 w 2764939"/>
              <a:gd name="connsiteY63" fmla="*/ 1479061 h 1573553"/>
              <a:gd name="connsiteX64" fmla="*/ 1592504 w 2764939"/>
              <a:gd name="connsiteY64" fmla="*/ 1455250 h 1573553"/>
              <a:gd name="connsiteX65" fmla="*/ 1580598 w 2764939"/>
              <a:gd name="connsiteY65" fmla="*/ 1438581 h 1573553"/>
              <a:gd name="connsiteX66" fmla="*/ 1518685 w 2764939"/>
              <a:gd name="connsiteY66" fmla="*/ 1426675 h 1573553"/>
              <a:gd name="connsiteX67" fmla="*/ 1499635 w 2764939"/>
              <a:gd name="connsiteY67" fmla="*/ 1402862 h 1573553"/>
              <a:gd name="connsiteX68" fmla="*/ 1461537 w 2764939"/>
              <a:gd name="connsiteY68" fmla="*/ 1379050 h 1573553"/>
              <a:gd name="connsiteX69" fmla="*/ 1456773 w 2764939"/>
              <a:gd name="connsiteY69" fmla="*/ 1390956 h 1573553"/>
              <a:gd name="connsiteX70" fmla="*/ 1471062 w 2764939"/>
              <a:gd name="connsiteY70" fmla="*/ 1429056 h 1573553"/>
              <a:gd name="connsiteX71" fmla="*/ 1440104 w 2764939"/>
              <a:gd name="connsiteY71" fmla="*/ 1443343 h 1573553"/>
              <a:gd name="connsiteX72" fmla="*/ 1413912 w 2764939"/>
              <a:gd name="connsiteY72" fmla="*/ 1457630 h 1573553"/>
              <a:gd name="connsiteX73" fmla="*/ 1397241 w 2764939"/>
              <a:gd name="connsiteY73" fmla="*/ 1450487 h 1573553"/>
              <a:gd name="connsiteX74" fmla="*/ 1351998 w 2764939"/>
              <a:gd name="connsiteY74" fmla="*/ 1388575 h 1573553"/>
              <a:gd name="connsiteX75" fmla="*/ 1306756 w 2764939"/>
              <a:gd name="connsiteY75" fmla="*/ 1355237 h 1573553"/>
              <a:gd name="connsiteX76" fmla="*/ 1328187 w 2764939"/>
              <a:gd name="connsiteY76" fmla="*/ 1338568 h 1573553"/>
              <a:gd name="connsiteX77" fmla="*/ 1349618 w 2764939"/>
              <a:gd name="connsiteY77" fmla="*/ 1298087 h 1573553"/>
              <a:gd name="connsiteX78" fmla="*/ 1335329 w 2764939"/>
              <a:gd name="connsiteY78" fmla="*/ 1286181 h 1573553"/>
              <a:gd name="connsiteX79" fmla="*/ 1297231 w 2764939"/>
              <a:gd name="connsiteY79" fmla="*/ 1288562 h 1573553"/>
              <a:gd name="connsiteX80" fmla="*/ 1221031 w 2764939"/>
              <a:gd name="connsiteY80" fmla="*/ 1245700 h 1573553"/>
              <a:gd name="connsiteX81" fmla="*/ 1178166 w 2764939"/>
              <a:gd name="connsiteY81" fmla="*/ 1226650 h 1573553"/>
              <a:gd name="connsiteX82" fmla="*/ 1168643 w 2764939"/>
              <a:gd name="connsiteY82" fmla="*/ 1226650 h 1573553"/>
              <a:gd name="connsiteX83" fmla="*/ 1156737 w 2764939"/>
              <a:gd name="connsiteY83" fmla="*/ 1162356 h 1573553"/>
              <a:gd name="connsiteX84" fmla="*/ 1168643 w 2764939"/>
              <a:gd name="connsiteY84" fmla="*/ 1098062 h 1573553"/>
              <a:gd name="connsiteX85" fmla="*/ 1137687 w 2764939"/>
              <a:gd name="connsiteY85" fmla="*/ 1064725 h 1573553"/>
              <a:gd name="connsiteX86" fmla="*/ 1085300 w 2764939"/>
              <a:gd name="connsiteY86" fmla="*/ 1040912 h 1573553"/>
              <a:gd name="connsiteX87" fmla="*/ 1111493 w 2764939"/>
              <a:gd name="connsiteY87" fmla="*/ 1017100 h 1573553"/>
              <a:gd name="connsiteX88" fmla="*/ 1156737 w 2764939"/>
              <a:gd name="connsiteY88" fmla="*/ 1021862 h 1573553"/>
              <a:gd name="connsiteX89" fmla="*/ 1151975 w 2764939"/>
              <a:gd name="connsiteY89" fmla="*/ 974237 h 1573553"/>
              <a:gd name="connsiteX90" fmla="*/ 1123400 w 2764939"/>
              <a:gd name="connsiteY90" fmla="*/ 969475 h 1573553"/>
              <a:gd name="connsiteX91" fmla="*/ 1128162 w 2764939"/>
              <a:gd name="connsiteY91" fmla="*/ 921850 h 1573553"/>
              <a:gd name="connsiteX92" fmla="*/ 1097206 w 2764939"/>
              <a:gd name="connsiteY92" fmla="*/ 907562 h 1573553"/>
              <a:gd name="connsiteX93" fmla="*/ 1099587 w 2764939"/>
              <a:gd name="connsiteY93" fmla="*/ 871843 h 1573553"/>
              <a:gd name="connsiteX94" fmla="*/ 1051962 w 2764939"/>
              <a:gd name="connsiteY94" fmla="*/ 857556 h 1573553"/>
              <a:gd name="connsiteX95" fmla="*/ 1032912 w 2764939"/>
              <a:gd name="connsiteY95" fmla="*/ 878987 h 1573553"/>
              <a:gd name="connsiteX96" fmla="*/ 1004335 w 2764939"/>
              <a:gd name="connsiteY96" fmla="*/ 881368 h 1573553"/>
              <a:gd name="connsiteX97" fmla="*/ 954331 w 2764939"/>
              <a:gd name="connsiteY97" fmla="*/ 886131 h 1573553"/>
              <a:gd name="connsiteX98" fmla="*/ 923375 w 2764939"/>
              <a:gd name="connsiteY98" fmla="*/ 907562 h 1573553"/>
              <a:gd name="connsiteX99" fmla="*/ 923375 w 2764939"/>
              <a:gd name="connsiteY99" fmla="*/ 876606 h 1573553"/>
              <a:gd name="connsiteX100" fmla="*/ 882893 w 2764939"/>
              <a:gd name="connsiteY100" fmla="*/ 871843 h 1573553"/>
              <a:gd name="connsiteX101" fmla="*/ 890035 w 2764939"/>
              <a:gd name="connsiteY101" fmla="*/ 893275 h 1573553"/>
              <a:gd name="connsiteX102" fmla="*/ 885275 w 2764939"/>
              <a:gd name="connsiteY102" fmla="*/ 912325 h 1573553"/>
              <a:gd name="connsiteX103" fmla="*/ 799550 w 2764939"/>
              <a:gd name="connsiteY103" fmla="*/ 859936 h 1573553"/>
              <a:gd name="connsiteX104" fmla="*/ 778118 w 2764939"/>
              <a:gd name="connsiteY104" fmla="*/ 826600 h 1573553"/>
              <a:gd name="connsiteX105" fmla="*/ 790025 w 2764939"/>
              <a:gd name="connsiteY105" fmla="*/ 786117 h 1573553"/>
              <a:gd name="connsiteX106" fmla="*/ 759068 w 2764939"/>
              <a:gd name="connsiteY106" fmla="*/ 781356 h 1573553"/>
              <a:gd name="connsiteX107" fmla="*/ 711443 w 2764939"/>
              <a:gd name="connsiteY107" fmla="*/ 795643 h 1573553"/>
              <a:gd name="connsiteX108" fmla="*/ 701918 w 2764939"/>
              <a:gd name="connsiteY108" fmla="*/ 809931 h 1573553"/>
              <a:gd name="connsiteX109" fmla="*/ 678106 w 2764939"/>
              <a:gd name="connsiteY109" fmla="*/ 826600 h 1573553"/>
              <a:gd name="connsiteX110" fmla="*/ 670962 w 2764939"/>
              <a:gd name="connsiteY110" fmla="*/ 843268 h 1573553"/>
              <a:gd name="connsiteX111" fmla="*/ 630481 w 2764939"/>
              <a:gd name="connsiteY111" fmla="*/ 876606 h 1573553"/>
              <a:gd name="connsiteX112" fmla="*/ 632860 w 2764939"/>
              <a:gd name="connsiteY112" fmla="*/ 898037 h 1573553"/>
              <a:gd name="connsiteX113" fmla="*/ 647150 w 2764939"/>
              <a:gd name="connsiteY113" fmla="*/ 917087 h 1573553"/>
              <a:gd name="connsiteX114" fmla="*/ 570950 w 2764939"/>
              <a:gd name="connsiteY114" fmla="*/ 902800 h 1573553"/>
              <a:gd name="connsiteX115" fmla="*/ 537612 w 2764939"/>
              <a:gd name="connsiteY115" fmla="*/ 907562 h 1573553"/>
              <a:gd name="connsiteX116" fmla="*/ 585235 w 2764939"/>
              <a:gd name="connsiteY116" fmla="*/ 938518 h 1573553"/>
              <a:gd name="connsiteX117" fmla="*/ 609050 w 2764939"/>
              <a:gd name="connsiteY117" fmla="*/ 950425 h 1573553"/>
              <a:gd name="connsiteX118" fmla="*/ 635243 w 2764939"/>
              <a:gd name="connsiteY118" fmla="*/ 1002812 h 1573553"/>
              <a:gd name="connsiteX119" fmla="*/ 568566 w 2764939"/>
              <a:gd name="connsiteY119" fmla="*/ 1019481 h 1573553"/>
              <a:gd name="connsiteX120" fmla="*/ 547137 w 2764939"/>
              <a:gd name="connsiteY120" fmla="*/ 1031387 h 1573553"/>
              <a:gd name="connsiteX121" fmla="*/ 523323 w 2764939"/>
              <a:gd name="connsiteY121" fmla="*/ 1002812 h 1573553"/>
              <a:gd name="connsiteX122" fmla="*/ 499510 w 2764939"/>
              <a:gd name="connsiteY122" fmla="*/ 971856 h 1573553"/>
              <a:gd name="connsiteX123" fmla="*/ 501891 w 2764939"/>
              <a:gd name="connsiteY123" fmla="*/ 933756 h 1573553"/>
              <a:gd name="connsiteX124" fmla="*/ 499510 w 2764939"/>
              <a:gd name="connsiteY124" fmla="*/ 914706 h 1573553"/>
              <a:gd name="connsiteX125" fmla="*/ 518560 w 2764939"/>
              <a:gd name="connsiteY125" fmla="*/ 881368 h 1573553"/>
              <a:gd name="connsiteX126" fmla="*/ 478080 w 2764939"/>
              <a:gd name="connsiteY126" fmla="*/ 890893 h 1573553"/>
              <a:gd name="connsiteX127" fmla="*/ 449504 w 2764939"/>
              <a:gd name="connsiteY127" fmla="*/ 952806 h 1573553"/>
              <a:gd name="connsiteX128" fmla="*/ 442360 w 2764939"/>
              <a:gd name="connsiteY128" fmla="*/ 976618 h 1573553"/>
              <a:gd name="connsiteX129" fmla="*/ 411404 w 2764939"/>
              <a:gd name="connsiteY129" fmla="*/ 993287 h 1573553"/>
              <a:gd name="connsiteX130" fmla="*/ 363779 w 2764939"/>
              <a:gd name="connsiteY130" fmla="*/ 990906 h 1573553"/>
              <a:gd name="connsiteX131" fmla="*/ 356635 w 2764939"/>
              <a:gd name="connsiteY131" fmla="*/ 1007575 h 1573553"/>
              <a:gd name="connsiteX132" fmla="*/ 356635 w 2764939"/>
              <a:gd name="connsiteY132" fmla="*/ 1055200 h 1573553"/>
              <a:gd name="connsiteX133" fmla="*/ 297104 w 2764939"/>
              <a:gd name="connsiteY133" fmla="*/ 1059962 h 1573553"/>
              <a:gd name="connsiteX134" fmla="*/ 235191 w 2764939"/>
              <a:gd name="connsiteY134" fmla="*/ 1093300 h 1573553"/>
              <a:gd name="connsiteX135" fmla="*/ 237573 w 2764939"/>
              <a:gd name="connsiteY135" fmla="*/ 1121875 h 1573553"/>
              <a:gd name="connsiteX136" fmla="*/ 185186 w 2764939"/>
              <a:gd name="connsiteY136" fmla="*/ 1109968 h 1573553"/>
              <a:gd name="connsiteX137" fmla="*/ 151848 w 2764939"/>
              <a:gd name="connsiteY137" fmla="*/ 1117112 h 1573553"/>
              <a:gd name="connsiteX138" fmla="*/ 106604 w 2764939"/>
              <a:gd name="connsiteY138" fmla="*/ 1098062 h 1573553"/>
              <a:gd name="connsiteX139" fmla="*/ 89936 w 2764939"/>
              <a:gd name="connsiteY139" fmla="*/ 1098062 h 1573553"/>
              <a:gd name="connsiteX140" fmla="*/ 6592 w 2764939"/>
              <a:gd name="connsiteY140" fmla="*/ 1121875 h 1573553"/>
              <a:gd name="connsiteX141" fmla="*/ 8974 w 2764939"/>
              <a:gd name="connsiteY141" fmla="*/ 1074250 h 1573553"/>
              <a:gd name="connsiteX142" fmla="*/ 9816 w 2764939"/>
              <a:gd name="connsiteY14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47085 w 2764939"/>
              <a:gd name="connsiteY9" fmla="*/ 707537 h 1573553"/>
              <a:gd name="connsiteX10" fmla="*/ 104225 w 2764939"/>
              <a:gd name="connsiteY10" fmla="*/ 657530 h 1573553"/>
              <a:gd name="connsiteX11" fmla="*/ 166137 w 2764939"/>
              <a:gd name="connsiteY11" fmla="*/ 590855 h 1573553"/>
              <a:gd name="connsiteX12" fmla="*/ 163754 w 2764939"/>
              <a:gd name="connsiteY12" fmla="*/ 507512 h 1573553"/>
              <a:gd name="connsiteX13" fmla="*/ 89935 w 2764939"/>
              <a:gd name="connsiteY13" fmla="*/ 386068 h 1573553"/>
              <a:gd name="connsiteX14" fmla="*/ 144706 w 2764939"/>
              <a:gd name="connsiteY14" fmla="*/ 224142 h 1573553"/>
              <a:gd name="connsiteX15" fmla="*/ 328062 w 2764939"/>
              <a:gd name="connsiteY15" fmla="*/ 364636 h 1573553"/>
              <a:gd name="connsiteX16" fmla="*/ 501893 w 2764939"/>
              <a:gd name="connsiteY16" fmla="*/ 250336 h 1573553"/>
              <a:gd name="connsiteX17" fmla="*/ 516179 w 2764939"/>
              <a:gd name="connsiteY17" fmla="*/ 359875 h 1573553"/>
              <a:gd name="connsiteX18" fmla="*/ 463791 w 2764939"/>
              <a:gd name="connsiteY18" fmla="*/ 424168 h 1573553"/>
              <a:gd name="connsiteX19" fmla="*/ 566185 w 2764939"/>
              <a:gd name="connsiteY19" fmla="*/ 517037 h 1573553"/>
              <a:gd name="connsiteX20" fmla="*/ 623337 w 2764939"/>
              <a:gd name="connsiteY20" fmla="*/ 495605 h 1573553"/>
              <a:gd name="connsiteX21" fmla="*/ 701916 w 2764939"/>
              <a:gd name="connsiteY21" fmla="*/ 483700 h 1573553"/>
              <a:gd name="connsiteX22" fmla="*/ 887656 w 2764939"/>
              <a:gd name="connsiteY22" fmla="*/ 562280 h 1573553"/>
              <a:gd name="connsiteX23" fmla="*/ 963857 w 2764939"/>
              <a:gd name="connsiteY23" fmla="*/ 426549 h 1573553"/>
              <a:gd name="connsiteX24" fmla="*/ 863843 w 2764939"/>
              <a:gd name="connsiteY24" fmla="*/ 417024 h 1573553"/>
              <a:gd name="connsiteX25" fmla="*/ 851937 w 2764939"/>
              <a:gd name="connsiteY25" fmla="*/ 357491 h 1573553"/>
              <a:gd name="connsiteX26" fmla="*/ 1090060 w 2764939"/>
              <a:gd name="connsiteY26" fmla="*/ 436075 h 1573553"/>
              <a:gd name="connsiteX27" fmla="*/ 1113873 w 2764939"/>
              <a:gd name="connsiteY27" fmla="*/ 500368 h 1573553"/>
              <a:gd name="connsiteX28" fmla="*/ 1135304 w 2764939"/>
              <a:gd name="connsiteY28" fmla="*/ 512275 h 1573553"/>
              <a:gd name="connsiteX29" fmla="*/ 1132923 w 2764939"/>
              <a:gd name="connsiteY29" fmla="*/ 421787 h 1573553"/>
              <a:gd name="connsiteX30" fmla="*/ 1185312 w 2764939"/>
              <a:gd name="connsiteY30" fmla="*/ 340823 h 1573553"/>
              <a:gd name="connsiteX31" fmla="*/ 1499302 w 2764939"/>
              <a:gd name="connsiteY31" fmla="*/ 250164 h 1573553"/>
              <a:gd name="connsiteX32" fmla="*/ 1640131 w 2764939"/>
              <a:gd name="connsiteY32" fmla="*/ 188423 h 1573553"/>
              <a:gd name="connsiteX33" fmla="*/ 1794912 w 2764939"/>
              <a:gd name="connsiteY33" fmla="*/ 183660 h 1573553"/>
              <a:gd name="connsiteX34" fmla="*/ 1866350 w 2764939"/>
              <a:gd name="connsiteY34" fmla="*/ 309866 h 1573553"/>
              <a:gd name="connsiteX35" fmla="*/ 2028275 w 2764939"/>
              <a:gd name="connsiteY35" fmla="*/ 271766 h 1573553"/>
              <a:gd name="connsiteX36" fmla="*/ 1933025 w 2764939"/>
              <a:gd name="connsiteY36" fmla="*/ 359873 h 1573553"/>
              <a:gd name="connsiteX37" fmla="*/ 2047325 w 2764939"/>
              <a:gd name="connsiteY37" fmla="*/ 331298 h 1573553"/>
              <a:gd name="connsiteX38" fmla="*/ 2142574 w 2764939"/>
              <a:gd name="connsiteY38" fmla="*/ 271766 h 1573553"/>
              <a:gd name="connsiteX39" fmla="*/ 2066375 w 2764939"/>
              <a:gd name="connsiteY39" fmla="*/ 264623 h 1573553"/>
              <a:gd name="connsiteX40" fmla="*/ 2066375 w 2764939"/>
              <a:gd name="connsiteY40" fmla="*/ 202710 h 1573553"/>
              <a:gd name="connsiteX41" fmla="*/ 2116380 w 2764939"/>
              <a:gd name="connsiteY41" fmla="*/ 202710 h 1573553"/>
              <a:gd name="connsiteX42" fmla="*/ 2223536 w 2764939"/>
              <a:gd name="connsiteY42" fmla="*/ 97935 h 1573553"/>
              <a:gd name="connsiteX43" fmla="*/ 2273542 w 2764939"/>
              <a:gd name="connsiteY43" fmla="*/ 305 h 1573553"/>
              <a:gd name="connsiteX44" fmla="*/ 2237824 w 2764939"/>
              <a:gd name="connsiteY44" fmla="*/ 114604 h 1573553"/>
              <a:gd name="connsiteX45" fmla="*/ 2164006 w 2764939"/>
              <a:gd name="connsiteY45" fmla="*/ 193186 h 1573553"/>
              <a:gd name="connsiteX46" fmla="*/ 2333075 w 2764939"/>
              <a:gd name="connsiteY46" fmla="*/ 257480 h 1573553"/>
              <a:gd name="connsiteX47" fmla="*/ 2735505 w 2764939"/>
              <a:gd name="connsiteY47" fmla="*/ 205092 h 1573553"/>
              <a:gd name="connsiteX48" fmla="*/ 2698276 w 2764939"/>
              <a:gd name="connsiteY48" fmla="*/ 559163 h 1573553"/>
              <a:gd name="connsiteX49" fmla="*/ 2630731 w 2764939"/>
              <a:gd name="connsiteY49" fmla="*/ 967092 h 1573553"/>
              <a:gd name="connsiteX50" fmla="*/ 2461662 w 2764939"/>
              <a:gd name="connsiteY50" fmla="*/ 869462 h 1573553"/>
              <a:gd name="connsiteX51" fmla="*/ 2297356 w 2764939"/>
              <a:gd name="connsiteY51" fmla="*/ 926612 h 1573553"/>
              <a:gd name="connsiteX52" fmla="*/ 2275925 w 2764939"/>
              <a:gd name="connsiteY52" fmla="*/ 1062342 h 1573553"/>
              <a:gd name="connsiteX53" fmla="*/ 2042562 w 2764939"/>
              <a:gd name="connsiteY53" fmla="*/ 1148067 h 1573553"/>
              <a:gd name="connsiteX54" fmla="*/ 2021131 w 2764939"/>
              <a:gd name="connsiteY54" fmla="*/ 1238556 h 1573553"/>
              <a:gd name="connsiteX55" fmla="*/ 1954456 w 2764939"/>
              <a:gd name="connsiteY55" fmla="*/ 1309993 h 1573553"/>
              <a:gd name="connsiteX56" fmla="*/ 2013987 w 2764939"/>
              <a:gd name="connsiteY56" fmla="*/ 1350474 h 1573553"/>
              <a:gd name="connsiteX57" fmla="*/ 1921118 w 2764939"/>
              <a:gd name="connsiteY57" fmla="*/ 1450487 h 1573553"/>
              <a:gd name="connsiteX58" fmla="*/ 1899687 w 2764939"/>
              <a:gd name="connsiteY58" fmla="*/ 1533831 h 1573553"/>
              <a:gd name="connsiteX59" fmla="*/ 1808865 w 2764939"/>
              <a:gd name="connsiteY59" fmla="*/ 1573012 h 1573553"/>
              <a:gd name="connsiteX60" fmla="*/ 1728235 w 2764939"/>
              <a:gd name="connsiteY60" fmla="*/ 1557643 h 1573553"/>
              <a:gd name="connsiteX61" fmla="*/ 1702041 w 2764939"/>
              <a:gd name="connsiteY61" fmla="*/ 1571931 h 1573553"/>
              <a:gd name="connsiteX62" fmla="*/ 1647275 w 2764939"/>
              <a:gd name="connsiteY62" fmla="*/ 1543356 h 1573553"/>
              <a:gd name="connsiteX63" fmla="*/ 1606791 w 2764939"/>
              <a:gd name="connsiteY63" fmla="*/ 1507637 h 1573553"/>
              <a:gd name="connsiteX64" fmla="*/ 1563931 w 2764939"/>
              <a:gd name="connsiteY64" fmla="*/ 1479061 h 1573553"/>
              <a:gd name="connsiteX65" fmla="*/ 1592504 w 2764939"/>
              <a:gd name="connsiteY65" fmla="*/ 1455250 h 1573553"/>
              <a:gd name="connsiteX66" fmla="*/ 1580598 w 2764939"/>
              <a:gd name="connsiteY66" fmla="*/ 1438581 h 1573553"/>
              <a:gd name="connsiteX67" fmla="*/ 1518685 w 2764939"/>
              <a:gd name="connsiteY67" fmla="*/ 1426675 h 1573553"/>
              <a:gd name="connsiteX68" fmla="*/ 1499635 w 2764939"/>
              <a:gd name="connsiteY68" fmla="*/ 1402862 h 1573553"/>
              <a:gd name="connsiteX69" fmla="*/ 1461537 w 2764939"/>
              <a:gd name="connsiteY69" fmla="*/ 1379050 h 1573553"/>
              <a:gd name="connsiteX70" fmla="*/ 1456773 w 2764939"/>
              <a:gd name="connsiteY70" fmla="*/ 1390956 h 1573553"/>
              <a:gd name="connsiteX71" fmla="*/ 1471062 w 2764939"/>
              <a:gd name="connsiteY71" fmla="*/ 1429056 h 1573553"/>
              <a:gd name="connsiteX72" fmla="*/ 1440104 w 2764939"/>
              <a:gd name="connsiteY72" fmla="*/ 1443343 h 1573553"/>
              <a:gd name="connsiteX73" fmla="*/ 1413912 w 2764939"/>
              <a:gd name="connsiteY73" fmla="*/ 1457630 h 1573553"/>
              <a:gd name="connsiteX74" fmla="*/ 1397241 w 2764939"/>
              <a:gd name="connsiteY74" fmla="*/ 1450487 h 1573553"/>
              <a:gd name="connsiteX75" fmla="*/ 1351998 w 2764939"/>
              <a:gd name="connsiteY75" fmla="*/ 1388575 h 1573553"/>
              <a:gd name="connsiteX76" fmla="*/ 1306756 w 2764939"/>
              <a:gd name="connsiteY76" fmla="*/ 1355237 h 1573553"/>
              <a:gd name="connsiteX77" fmla="*/ 1328187 w 2764939"/>
              <a:gd name="connsiteY77" fmla="*/ 1338568 h 1573553"/>
              <a:gd name="connsiteX78" fmla="*/ 1349618 w 2764939"/>
              <a:gd name="connsiteY78" fmla="*/ 1298087 h 1573553"/>
              <a:gd name="connsiteX79" fmla="*/ 1335329 w 2764939"/>
              <a:gd name="connsiteY79" fmla="*/ 1286181 h 1573553"/>
              <a:gd name="connsiteX80" fmla="*/ 1297231 w 2764939"/>
              <a:gd name="connsiteY80" fmla="*/ 1288562 h 1573553"/>
              <a:gd name="connsiteX81" fmla="*/ 1221031 w 2764939"/>
              <a:gd name="connsiteY81" fmla="*/ 1245700 h 1573553"/>
              <a:gd name="connsiteX82" fmla="*/ 1178166 w 2764939"/>
              <a:gd name="connsiteY82" fmla="*/ 1226650 h 1573553"/>
              <a:gd name="connsiteX83" fmla="*/ 1168643 w 2764939"/>
              <a:gd name="connsiteY83" fmla="*/ 1226650 h 1573553"/>
              <a:gd name="connsiteX84" fmla="*/ 1156737 w 2764939"/>
              <a:gd name="connsiteY84" fmla="*/ 1162356 h 1573553"/>
              <a:gd name="connsiteX85" fmla="*/ 1168643 w 2764939"/>
              <a:gd name="connsiteY85" fmla="*/ 1098062 h 1573553"/>
              <a:gd name="connsiteX86" fmla="*/ 1137687 w 2764939"/>
              <a:gd name="connsiteY86" fmla="*/ 1064725 h 1573553"/>
              <a:gd name="connsiteX87" fmla="*/ 1085300 w 2764939"/>
              <a:gd name="connsiteY87" fmla="*/ 1040912 h 1573553"/>
              <a:gd name="connsiteX88" fmla="*/ 1111493 w 2764939"/>
              <a:gd name="connsiteY88" fmla="*/ 1017100 h 1573553"/>
              <a:gd name="connsiteX89" fmla="*/ 1156737 w 2764939"/>
              <a:gd name="connsiteY89" fmla="*/ 1021862 h 1573553"/>
              <a:gd name="connsiteX90" fmla="*/ 1151975 w 2764939"/>
              <a:gd name="connsiteY90" fmla="*/ 974237 h 1573553"/>
              <a:gd name="connsiteX91" fmla="*/ 1123400 w 2764939"/>
              <a:gd name="connsiteY91" fmla="*/ 969475 h 1573553"/>
              <a:gd name="connsiteX92" fmla="*/ 1128162 w 2764939"/>
              <a:gd name="connsiteY92" fmla="*/ 921850 h 1573553"/>
              <a:gd name="connsiteX93" fmla="*/ 1097206 w 2764939"/>
              <a:gd name="connsiteY93" fmla="*/ 907562 h 1573553"/>
              <a:gd name="connsiteX94" fmla="*/ 1099587 w 2764939"/>
              <a:gd name="connsiteY94" fmla="*/ 871843 h 1573553"/>
              <a:gd name="connsiteX95" fmla="*/ 1051962 w 2764939"/>
              <a:gd name="connsiteY95" fmla="*/ 857556 h 1573553"/>
              <a:gd name="connsiteX96" fmla="*/ 1032912 w 2764939"/>
              <a:gd name="connsiteY96" fmla="*/ 878987 h 1573553"/>
              <a:gd name="connsiteX97" fmla="*/ 1004335 w 2764939"/>
              <a:gd name="connsiteY97" fmla="*/ 881368 h 1573553"/>
              <a:gd name="connsiteX98" fmla="*/ 954331 w 2764939"/>
              <a:gd name="connsiteY98" fmla="*/ 886131 h 1573553"/>
              <a:gd name="connsiteX99" fmla="*/ 923375 w 2764939"/>
              <a:gd name="connsiteY99" fmla="*/ 907562 h 1573553"/>
              <a:gd name="connsiteX100" fmla="*/ 923375 w 2764939"/>
              <a:gd name="connsiteY100" fmla="*/ 876606 h 1573553"/>
              <a:gd name="connsiteX101" fmla="*/ 882893 w 2764939"/>
              <a:gd name="connsiteY101" fmla="*/ 871843 h 1573553"/>
              <a:gd name="connsiteX102" fmla="*/ 890035 w 2764939"/>
              <a:gd name="connsiteY102" fmla="*/ 893275 h 1573553"/>
              <a:gd name="connsiteX103" fmla="*/ 885275 w 2764939"/>
              <a:gd name="connsiteY103" fmla="*/ 912325 h 1573553"/>
              <a:gd name="connsiteX104" fmla="*/ 799550 w 2764939"/>
              <a:gd name="connsiteY104" fmla="*/ 859936 h 1573553"/>
              <a:gd name="connsiteX105" fmla="*/ 778118 w 2764939"/>
              <a:gd name="connsiteY105" fmla="*/ 826600 h 1573553"/>
              <a:gd name="connsiteX106" fmla="*/ 790025 w 2764939"/>
              <a:gd name="connsiteY106" fmla="*/ 786117 h 1573553"/>
              <a:gd name="connsiteX107" fmla="*/ 759068 w 2764939"/>
              <a:gd name="connsiteY107" fmla="*/ 781356 h 1573553"/>
              <a:gd name="connsiteX108" fmla="*/ 711443 w 2764939"/>
              <a:gd name="connsiteY108" fmla="*/ 795643 h 1573553"/>
              <a:gd name="connsiteX109" fmla="*/ 701918 w 2764939"/>
              <a:gd name="connsiteY109" fmla="*/ 809931 h 1573553"/>
              <a:gd name="connsiteX110" fmla="*/ 678106 w 2764939"/>
              <a:gd name="connsiteY110" fmla="*/ 826600 h 1573553"/>
              <a:gd name="connsiteX111" fmla="*/ 670962 w 2764939"/>
              <a:gd name="connsiteY111" fmla="*/ 843268 h 1573553"/>
              <a:gd name="connsiteX112" fmla="*/ 630481 w 2764939"/>
              <a:gd name="connsiteY112" fmla="*/ 876606 h 1573553"/>
              <a:gd name="connsiteX113" fmla="*/ 632860 w 2764939"/>
              <a:gd name="connsiteY113" fmla="*/ 898037 h 1573553"/>
              <a:gd name="connsiteX114" fmla="*/ 647150 w 2764939"/>
              <a:gd name="connsiteY114" fmla="*/ 917087 h 1573553"/>
              <a:gd name="connsiteX115" fmla="*/ 570950 w 2764939"/>
              <a:gd name="connsiteY115" fmla="*/ 902800 h 1573553"/>
              <a:gd name="connsiteX116" fmla="*/ 537612 w 2764939"/>
              <a:gd name="connsiteY116" fmla="*/ 907562 h 1573553"/>
              <a:gd name="connsiteX117" fmla="*/ 585235 w 2764939"/>
              <a:gd name="connsiteY117" fmla="*/ 938518 h 1573553"/>
              <a:gd name="connsiteX118" fmla="*/ 609050 w 2764939"/>
              <a:gd name="connsiteY118" fmla="*/ 950425 h 1573553"/>
              <a:gd name="connsiteX119" fmla="*/ 635243 w 2764939"/>
              <a:gd name="connsiteY119" fmla="*/ 1002812 h 1573553"/>
              <a:gd name="connsiteX120" fmla="*/ 568566 w 2764939"/>
              <a:gd name="connsiteY120" fmla="*/ 1019481 h 1573553"/>
              <a:gd name="connsiteX121" fmla="*/ 547137 w 2764939"/>
              <a:gd name="connsiteY121" fmla="*/ 1031387 h 1573553"/>
              <a:gd name="connsiteX122" fmla="*/ 523323 w 2764939"/>
              <a:gd name="connsiteY122" fmla="*/ 1002812 h 1573553"/>
              <a:gd name="connsiteX123" fmla="*/ 499510 w 2764939"/>
              <a:gd name="connsiteY123" fmla="*/ 971856 h 1573553"/>
              <a:gd name="connsiteX124" fmla="*/ 501891 w 2764939"/>
              <a:gd name="connsiteY124" fmla="*/ 933756 h 1573553"/>
              <a:gd name="connsiteX125" fmla="*/ 499510 w 2764939"/>
              <a:gd name="connsiteY125" fmla="*/ 914706 h 1573553"/>
              <a:gd name="connsiteX126" fmla="*/ 518560 w 2764939"/>
              <a:gd name="connsiteY126" fmla="*/ 881368 h 1573553"/>
              <a:gd name="connsiteX127" fmla="*/ 478080 w 2764939"/>
              <a:gd name="connsiteY127" fmla="*/ 890893 h 1573553"/>
              <a:gd name="connsiteX128" fmla="*/ 449504 w 2764939"/>
              <a:gd name="connsiteY128" fmla="*/ 952806 h 1573553"/>
              <a:gd name="connsiteX129" fmla="*/ 442360 w 2764939"/>
              <a:gd name="connsiteY129" fmla="*/ 976618 h 1573553"/>
              <a:gd name="connsiteX130" fmla="*/ 411404 w 2764939"/>
              <a:gd name="connsiteY130" fmla="*/ 993287 h 1573553"/>
              <a:gd name="connsiteX131" fmla="*/ 363779 w 2764939"/>
              <a:gd name="connsiteY131" fmla="*/ 990906 h 1573553"/>
              <a:gd name="connsiteX132" fmla="*/ 356635 w 2764939"/>
              <a:gd name="connsiteY132" fmla="*/ 1007575 h 1573553"/>
              <a:gd name="connsiteX133" fmla="*/ 356635 w 2764939"/>
              <a:gd name="connsiteY133" fmla="*/ 1055200 h 1573553"/>
              <a:gd name="connsiteX134" fmla="*/ 297104 w 2764939"/>
              <a:gd name="connsiteY134" fmla="*/ 1059962 h 1573553"/>
              <a:gd name="connsiteX135" fmla="*/ 235191 w 2764939"/>
              <a:gd name="connsiteY135" fmla="*/ 1093300 h 1573553"/>
              <a:gd name="connsiteX136" fmla="*/ 237573 w 2764939"/>
              <a:gd name="connsiteY136" fmla="*/ 1121875 h 1573553"/>
              <a:gd name="connsiteX137" fmla="*/ 185186 w 2764939"/>
              <a:gd name="connsiteY137" fmla="*/ 1109968 h 1573553"/>
              <a:gd name="connsiteX138" fmla="*/ 151848 w 2764939"/>
              <a:gd name="connsiteY138" fmla="*/ 1117112 h 1573553"/>
              <a:gd name="connsiteX139" fmla="*/ 106604 w 2764939"/>
              <a:gd name="connsiteY139" fmla="*/ 1098062 h 1573553"/>
              <a:gd name="connsiteX140" fmla="*/ 89936 w 2764939"/>
              <a:gd name="connsiteY140" fmla="*/ 1098062 h 1573553"/>
              <a:gd name="connsiteX141" fmla="*/ 6592 w 2764939"/>
              <a:gd name="connsiteY141" fmla="*/ 1121875 h 1573553"/>
              <a:gd name="connsiteX142" fmla="*/ 8974 w 2764939"/>
              <a:gd name="connsiteY142" fmla="*/ 1074250 h 1573553"/>
              <a:gd name="connsiteX143" fmla="*/ 9816 w 2764939"/>
              <a:gd name="connsiteY14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04225 w 2764939"/>
              <a:gd name="connsiteY11" fmla="*/ 657530 h 1573553"/>
              <a:gd name="connsiteX12" fmla="*/ 166137 w 2764939"/>
              <a:gd name="connsiteY12" fmla="*/ 590855 h 1573553"/>
              <a:gd name="connsiteX13" fmla="*/ 163754 w 2764939"/>
              <a:gd name="connsiteY13" fmla="*/ 507512 h 1573553"/>
              <a:gd name="connsiteX14" fmla="*/ 89935 w 2764939"/>
              <a:gd name="connsiteY14" fmla="*/ 386068 h 1573553"/>
              <a:gd name="connsiteX15" fmla="*/ 144706 w 2764939"/>
              <a:gd name="connsiteY15" fmla="*/ 224142 h 1573553"/>
              <a:gd name="connsiteX16" fmla="*/ 328062 w 2764939"/>
              <a:gd name="connsiteY16" fmla="*/ 364636 h 1573553"/>
              <a:gd name="connsiteX17" fmla="*/ 501893 w 2764939"/>
              <a:gd name="connsiteY17" fmla="*/ 250336 h 1573553"/>
              <a:gd name="connsiteX18" fmla="*/ 516179 w 2764939"/>
              <a:gd name="connsiteY18" fmla="*/ 359875 h 1573553"/>
              <a:gd name="connsiteX19" fmla="*/ 463791 w 2764939"/>
              <a:gd name="connsiteY19" fmla="*/ 424168 h 1573553"/>
              <a:gd name="connsiteX20" fmla="*/ 566185 w 2764939"/>
              <a:gd name="connsiteY20" fmla="*/ 517037 h 1573553"/>
              <a:gd name="connsiteX21" fmla="*/ 623337 w 2764939"/>
              <a:gd name="connsiteY21" fmla="*/ 495605 h 1573553"/>
              <a:gd name="connsiteX22" fmla="*/ 701916 w 2764939"/>
              <a:gd name="connsiteY22" fmla="*/ 483700 h 1573553"/>
              <a:gd name="connsiteX23" fmla="*/ 887656 w 2764939"/>
              <a:gd name="connsiteY23" fmla="*/ 562280 h 1573553"/>
              <a:gd name="connsiteX24" fmla="*/ 963857 w 2764939"/>
              <a:gd name="connsiteY24" fmla="*/ 426549 h 1573553"/>
              <a:gd name="connsiteX25" fmla="*/ 863843 w 2764939"/>
              <a:gd name="connsiteY25" fmla="*/ 417024 h 1573553"/>
              <a:gd name="connsiteX26" fmla="*/ 851937 w 2764939"/>
              <a:gd name="connsiteY26" fmla="*/ 357491 h 1573553"/>
              <a:gd name="connsiteX27" fmla="*/ 1090060 w 2764939"/>
              <a:gd name="connsiteY27" fmla="*/ 436075 h 1573553"/>
              <a:gd name="connsiteX28" fmla="*/ 1113873 w 2764939"/>
              <a:gd name="connsiteY28" fmla="*/ 500368 h 1573553"/>
              <a:gd name="connsiteX29" fmla="*/ 1135304 w 2764939"/>
              <a:gd name="connsiteY29" fmla="*/ 512275 h 1573553"/>
              <a:gd name="connsiteX30" fmla="*/ 1132923 w 2764939"/>
              <a:gd name="connsiteY30" fmla="*/ 421787 h 1573553"/>
              <a:gd name="connsiteX31" fmla="*/ 1185312 w 2764939"/>
              <a:gd name="connsiteY31" fmla="*/ 340823 h 1573553"/>
              <a:gd name="connsiteX32" fmla="*/ 1499302 w 2764939"/>
              <a:gd name="connsiteY32" fmla="*/ 250164 h 1573553"/>
              <a:gd name="connsiteX33" fmla="*/ 1640131 w 2764939"/>
              <a:gd name="connsiteY33" fmla="*/ 188423 h 1573553"/>
              <a:gd name="connsiteX34" fmla="*/ 1794912 w 2764939"/>
              <a:gd name="connsiteY34" fmla="*/ 183660 h 1573553"/>
              <a:gd name="connsiteX35" fmla="*/ 1866350 w 2764939"/>
              <a:gd name="connsiteY35" fmla="*/ 309866 h 1573553"/>
              <a:gd name="connsiteX36" fmla="*/ 2028275 w 2764939"/>
              <a:gd name="connsiteY36" fmla="*/ 271766 h 1573553"/>
              <a:gd name="connsiteX37" fmla="*/ 1933025 w 2764939"/>
              <a:gd name="connsiteY37" fmla="*/ 359873 h 1573553"/>
              <a:gd name="connsiteX38" fmla="*/ 2047325 w 2764939"/>
              <a:gd name="connsiteY38" fmla="*/ 331298 h 1573553"/>
              <a:gd name="connsiteX39" fmla="*/ 2142574 w 2764939"/>
              <a:gd name="connsiteY39" fmla="*/ 271766 h 1573553"/>
              <a:gd name="connsiteX40" fmla="*/ 2066375 w 2764939"/>
              <a:gd name="connsiteY40" fmla="*/ 264623 h 1573553"/>
              <a:gd name="connsiteX41" fmla="*/ 2066375 w 2764939"/>
              <a:gd name="connsiteY41" fmla="*/ 202710 h 1573553"/>
              <a:gd name="connsiteX42" fmla="*/ 2116380 w 2764939"/>
              <a:gd name="connsiteY42" fmla="*/ 202710 h 1573553"/>
              <a:gd name="connsiteX43" fmla="*/ 2223536 w 2764939"/>
              <a:gd name="connsiteY43" fmla="*/ 97935 h 1573553"/>
              <a:gd name="connsiteX44" fmla="*/ 2273542 w 2764939"/>
              <a:gd name="connsiteY44" fmla="*/ 305 h 1573553"/>
              <a:gd name="connsiteX45" fmla="*/ 2237824 w 2764939"/>
              <a:gd name="connsiteY45" fmla="*/ 114604 h 1573553"/>
              <a:gd name="connsiteX46" fmla="*/ 2164006 w 2764939"/>
              <a:gd name="connsiteY46" fmla="*/ 193186 h 1573553"/>
              <a:gd name="connsiteX47" fmla="*/ 2333075 w 2764939"/>
              <a:gd name="connsiteY47" fmla="*/ 257480 h 1573553"/>
              <a:gd name="connsiteX48" fmla="*/ 2735505 w 2764939"/>
              <a:gd name="connsiteY48" fmla="*/ 205092 h 1573553"/>
              <a:gd name="connsiteX49" fmla="*/ 2698276 w 2764939"/>
              <a:gd name="connsiteY49" fmla="*/ 559163 h 1573553"/>
              <a:gd name="connsiteX50" fmla="*/ 2630731 w 2764939"/>
              <a:gd name="connsiteY50" fmla="*/ 967092 h 1573553"/>
              <a:gd name="connsiteX51" fmla="*/ 2461662 w 2764939"/>
              <a:gd name="connsiteY51" fmla="*/ 869462 h 1573553"/>
              <a:gd name="connsiteX52" fmla="*/ 2297356 w 2764939"/>
              <a:gd name="connsiteY52" fmla="*/ 926612 h 1573553"/>
              <a:gd name="connsiteX53" fmla="*/ 2275925 w 2764939"/>
              <a:gd name="connsiteY53" fmla="*/ 1062342 h 1573553"/>
              <a:gd name="connsiteX54" fmla="*/ 2042562 w 2764939"/>
              <a:gd name="connsiteY54" fmla="*/ 1148067 h 1573553"/>
              <a:gd name="connsiteX55" fmla="*/ 2021131 w 2764939"/>
              <a:gd name="connsiteY55" fmla="*/ 1238556 h 1573553"/>
              <a:gd name="connsiteX56" fmla="*/ 1954456 w 2764939"/>
              <a:gd name="connsiteY56" fmla="*/ 1309993 h 1573553"/>
              <a:gd name="connsiteX57" fmla="*/ 2013987 w 2764939"/>
              <a:gd name="connsiteY57" fmla="*/ 1350474 h 1573553"/>
              <a:gd name="connsiteX58" fmla="*/ 1921118 w 2764939"/>
              <a:gd name="connsiteY58" fmla="*/ 1450487 h 1573553"/>
              <a:gd name="connsiteX59" fmla="*/ 1899687 w 2764939"/>
              <a:gd name="connsiteY59" fmla="*/ 1533831 h 1573553"/>
              <a:gd name="connsiteX60" fmla="*/ 1808865 w 2764939"/>
              <a:gd name="connsiteY60" fmla="*/ 1573012 h 1573553"/>
              <a:gd name="connsiteX61" fmla="*/ 1728235 w 2764939"/>
              <a:gd name="connsiteY61" fmla="*/ 1557643 h 1573553"/>
              <a:gd name="connsiteX62" fmla="*/ 1702041 w 2764939"/>
              <a:gd name="connsiteY62" fmla="*/ 1571931 h 1573553"/>
              <a:gd name="connsiteX63" fmla="*/ 1647275 w 2764939"/>
              <a:gd name="connsiteY63" fmla="*/ 1543356 h 1573553"/>
              <a:gd name="connsiteX64" fmla="*/ 1606791 w 2764939"/>
              <a:gd name="connsiteY64" fmla="*/ 1507637 h 1573553"/>
              <a:gd name="connsiteX65" fmla="*/ 1563931 w 2764939"/>
              <a:gd name="connsiteY65" fmla="*/ 1479061 h 1573553"/>
              <a:gd name="connsiteX66" fmla="*/ 1592504 w 2764939"/>
              <a:gd name="connsiteY66" fmla="*/ 1455250 h 1573553"/>
              <a:gd name="connsiteX67" fmla="*/ 1580598 w 2764939"/>
              <a:gd name="connsiteY67" fmla="*/ 1438581 h 1573553"/>
              <a:gd name="connsiteX68" fmla="*/ 1518685 w 2764939"/>
              <a:gd name="connsiteY68" fmla="*/ 1426675 h 1573553"/>
              <a:gd name="connsiteX69" fmla="*/ 1499635 w 2764939"/>
              <a:gd name="connsiteY69" fmla="*/ 1402862 h 1573553"/>
              <a:gd name="connsiteX70" fmla="*/ 1461537 w 2764939"/>
              <a:gd name="connsiteY70" fmla="*/ 1379050 h 1573553"/>
              <a:gd name="connsiteX71" fmla="*/ 1456773 w 2764939"/>
              <a:gd name="connsiteY71" fmla="*/ 1390956 h 1573553"/>
              <a:gd name="connsiteX72" fmla="*/ 1471062 w 2764939"/>
              <a:gd name="connsiteY72" fmla="*/ 1429056 h 1573553"/>
              <a:gd name="connsiteX73" fmla="*/ 1440104 w 2764939"/>
              <a:gd name="connsiteY73" fmla="*/ 1443343 h 1573553"/>
              <a:gd name="connsiteX74" fmla="*/ 1413912 w 2764939"/>
              <a:gd name="connsiteY74" fmla="*/ 1457630 h 1573553"/>
              <a:gd name="connsiteX75" fmla="*/ 1397241 w 2764939"/>
              <a:gd name="connsiteY75" fmla="*/ 1450487 h 1573553"/>
              <a:gd name="connsiteX76" fmla="*/ 1351998 w 2764939"/>
              <a:gd name="connsiteY76" fmla="*/ 1388575 h 1573553"/>
              <a:gd name="connsiteX77" fmla="*/ 1306756 w 2764939"/>
              <a:gd name="connsiteY77" fmla="*/ 1355237 h 1573553"/>
              <a:gd name="connsiteX78" fmla="*/ 1328187 w 2764939"/>
              <a:gd name="connsiteY78" fmla="*/ 1338568 h 1573553"/>
              <a:gd name="connsiteX79" fmla="*/ 1349618 w 2764939"/>
              <a:gd name="connsiteY79" fmla="*/ 1298087 h 1573553"/>
              <a:gd name="connsiteX80" fmla="*/ 1335329 w 2764939"/>
              <a:gd name="connsiteY80" fmla="*/ 1286181 h 1573553"/>
              <a:gd name="connsiteX81" fmla="*/ 1297231 w 2764939"/>
              <a:gd name="connsiteY81" fmla="*/ 1288562 h 1573553"/>
              <a:gd name="connsiteX82" fmla="*/ 1221031 w 2764939"/>
              <a:gd name="connsiteY82" fmla="*/ 1245700 h 1573553"/>
              <a:gd name="connsiteX83" fmla="*/ 1178166 w 2764939"/>
              <a:gd name="connsiteY83" fmla="*/ 1226650 h 1573553"/>
              <a:gd name="connsiteX84" fmla="*/ 1168643 w 2764939"/>
              <a:gd name="connsiteY84" fmla="*/ 1226650 h 1573553"/>
              <a:gd name="connsiteX85" fmla="*/ 1156737 w 2764939"/>
              <a:gd name="connsiteY85" fmla="*/ 1162356 h 1573553"/>
              <a:gd name="connsiteX86" fmla="*/ 1168643 w 2764939"/>
              <a:gd name="connsiteY86" fmla="*/ 1098062 h 1573553"/>
              <a:gd name="connsiteX87" fmla="*/ 1137687 w 2764939"/>
              <a:gd name="connsiteY87" fmla="*/ 1064725 h 1573553"/>
              <a:gd name="connsiteX88" fmla="*/ 1085300 w 2764939"/>
              <a:gd name="connsiteY88" fmla="*/ 1040912 h 1573553"/>
              <a:gd name="connsiteX89" fmla="*/ 1111493 w 2764939"/>
              <a:gd name="connsiteY89" fmla="*/ 1017100 h 1573553"/>
              <a:gd name="connsiteX90" fmla="*/ 1156737 w 2764939"/>
              <a:gd name="connsiteY90" fmla="*/ 1021862 h 1573553"/>
              <a:gd name="connsiteX91" fmla="*/ 1151975 w 2764939"/>
              <a:gd name="connsiteY91" fmla="*/ 974237 h 1573553"/>
              <a:gd name="connsiteX92" fmla="*/ 1123400 w 2764939"/>
              <a:gd name="connsiteY92" fmla="*/ 969475 h 1573553"/>
              <a:gd name="connsiteX93" fmla="*/ 1128162 w 2764939"/>
              <a:gd name="connsiteY93" fmla="*/ 921850 h 1573553"/>
              <a:gd name="connsiteX94" fmla="*/ 1097206 w 2764939"/>
              <a:gd name="connsiteY94" fmla="*/ 907562 h 1573553"/>
              <a:gd name="connsiteX95" fmla="*/ 1099587 w 2764939"/>
              <a:gd name="connsiteY95" fmla="*/ 871843 h 1573553"/>
              <a:gd name="connsiteX96" fmla="*/ 1051962 w 2764939"/>
              <a:gd name="connsiteY96" fmla="*/ 857556 h 1573553"/>
              <a:gd name="connsiteX97" fmla="*/ 1032912 w 2764939"/>
              <a:gd name="connsiteY97" fmla="*/ 878987 h 1573553"/>
              <a:gd name="connsiteX98" fmla="*/ 1004335 w 2764939"/>
              <a:gd name="connsiteY98" fmla="*/ 881368 h 1573553"/>
              <a:gd name="connsiteX99" fmla="*/ 954331 w 2764939"/>
              <a:gd name="connsiteY99" fmla="*/ 886131 h 1573553"/>
              <a:gd name="connsiteX100" fmla="*/ 923375 w 2764939"/>
              <a:gd name="connsiteY100" fmla="*/ 907562 h 1573553"/>
              <a:gd name="connsiteX101" fmla="*/ 923375 w 2764939"/>
              <a:gd name="connsiteY101" fmla="*/ 876606 h 1573553"/>
              <a:gd name="connsiteX102" fmla="*/ 882893 w 2764939"/>
              <a:gd name="connsiteY102" fmla="*/ 871843 h 1573553"/>
              <a:gd name="connsiteX103" fmla="*/ 890035 w 2764939"/>
              <a:gd name="connsiteY103" fmla="*/ 893275 h 1573553"/>
              <a:gd name="connsiteX104" fmla="*/ 885275 w 2764939"/>
              <a:gd name="connsiteY104" fmla="*/ 912325 h 1573553"/>
              <a:gd name="connsiteX105" fmla="*/ 799550 w 2764939"/>
              <a:gd name="connsiteY105" fmla="*/ 859936 h 1573553"/>
              <a:gd name="connsiteX106" fmla="*/ 778118 w 2764939"/>
              <a:gd name="connsiteY106" fmla="*/ 826600 h 1573553"/>
              <a:gd name="connsiteX107" fmla="*/ 790025 w 2764939"/>
              <a:gd name="connsiteY107" fmla="*/ 786117 h 1573553"/>
              <a:gd name="connsiteX108" fmla="*/ 759068 w 2764939"/>
              <a:gd name="connsiteY108" fmla="*/ 781356 h 1573553"/>
              <a:gd name="connsiteX109" fmla="*/ 711443 w 2764939"/>
              <a:gd name="connsiteY109" fmla="*/ 795643 h 1573553"/>
              <a:gd name="connsiteX110" fmla="*/ 701918 w 2764939"/>
              <a:gd name="connsiteY110" fmla="*/ 809931 h 1573553"/>
              <a:gd name="connsiteX111" fmla="*/ 678106 w 2764939"/>
              <a:gd name="connsiteY111" fmla="*/ 826600 h 1573553"/>
              <a:gd name="connsiteX112" fmla="*/ 670962 w 2764939"/>
              <a:gd name="connsiteY112" fmla="*/ 843268 h 1573553"/>
              <a:gd name="connsiteX113" fmla="*/ 630481 w 2764939"/>
              <a:gd name="connsiteY113" fmla="*/ 876606 h 1573553"/>
              <a:gd name="connsiteX114" fmla="*/ 632860 w 2764939"/>
              <a:gd name="connsiteY114" fmla="*/ 898037 h 1573553"/>
              <a:gd name="connsiteX115" fmla="*/ 647150 w 2764939"/>
              <a:gd name="connsiteY115" fmla="*/ 917087 h 1573553"/>
              <a:gd name="connsiteX116" fmla="*/ 570950 w 2764939"/>
              <a:gd name="connsiteY116" fmla="*/ 902800 h 1573553"/>
              <a:gd name="connsiteX117" fmla="*/ 537612 w 2764939"/>
              <a:gd name="connsiteY117" fmla="*/ 907562 h 1573553"/>
              <a:gd name="connsiteX118" fmla="*/ 585235 w 2764939"/>
              <a:gd name="connsiteY118" fmla="*/ 938518 h 1573553"/>
              <a:gd name="connsiteX119" fmla="*/ 609050 w 2764939"/>
              <a:gd name="connsiteY119" fmla="*/ 950425 h 1573553"/>
              <a:gd name="connsiteX120" fmla="*/ 635243 w 2764939"/>
              <a:gd name="connsiteY120" fmla="*/ 1002812 h 1573553"/>
              <a:gd name="connsiteX121" fmla="*/ 568566 w 2764939"/>
              <a:gd name="connsiteY121" fmla="*/ 1019481 h 1573553"/>
              <a:gd name="connsiteX122" fmla="*/ 547137 w 2764939"/>
              <a:gd name="connsiteY122" fmla="*/ 1031387 h 1573553"/>
              <a:gd name="connsiteX123" fmla="*/ 523323 w 2764939"/>
              <a:gd name="connsiteY123" fmla="*/ 1002812 h 1573553"/>
              <a:gd name="connsiteX124" fmla="*/ 499510 w 2764939"/>
              <a:gd name="connsiteY124" fmla="*/ 971856 h 1573553"/>
              <a:gd name="connsiteX125" fmla="*/ 501891 w 2764939"/>
              <a:gd name="connsiteY125" fmla="*/ 933756 h 1573553"/>
              <a:gd name="connsiteX126" fmla="*/ 499510 w 2764939"/>
              <a:gd name="connsiteY126" fmla="*/ 914706 h 1573553"/>
              <a:gd name="connsiteX127" fmla="*/ 518560 w 2764939"/>
              <a:gd name="connsiteY127" fmla="*/ 881368 h 1573553"/>
              <a:gd name="connsiteX128" fmla="*/ 478080 w 2764939"/>
              <a:gd name="connsiteY128" fmla="*/ 890893 h 1573553"/>
              <a:gd name="connsiteX129" fmla="*/ 449504 w 2764939"/>
              <a:gd name="connsiteY129" fmla="*/ 952806 h 1573553"/>
              <a:gd name="connsiteX130" fmla="*/ 442360 w 2764939"/>
              <a:gd name="connsiteY130" fmla="*/ 976618 h 1573553"/>
              <a:gd name="connsiteX131" fmla="*/ 411404 w 2764939"/>
              <a:gd name="connsiteY131" fmla="*/ 993287 h 1573553"/>
              <a:gd name="connsiteX132" fmla="*/ 363779 w 2764939"/>
              <a:gd name="connsiteY132" fmla="*/ 990906 h 1573553"/>
              <a:gd name="connsiteX133" fmla="*/ 356635 w 2764939"/>
              <a:gd name="connsiteY133" fmla="*/ 1007575 h 1573553"/>
              <a:gd name="connsiteX134" fmla="*/ 356635 w 2764939"/>
              <a:gd name="connsiteY134" fmla="*/ 1055200 h 1573553"/>
              <a:gd name="connsiteX135" fmla="*/ 297104 w 2764939"/>
              <a:gd name="connsiteY135" fmla="*/ 1059962 h 1573553"/>
              <a:gd name="connsiteX136" fmla="*/ 235191 w 2764939"/>
              <a:gd name="connsiteY136" fmla="*/ 1093300 h 1573553"/>
              <a:gd name="connsiteX137" fmla="*/ 237573 w 2764939"/>
              <a:gd name="connsiteY137" fmla="*/ 1121875 h 1573553"/>
              <a:gd name="connsiteX138" fmla="*/ 185186 w 2764939"/>
              <a:gd name="connsiteY138" fmla="*/ 1109968 h 1573553"/>
              <a:gd name="connsiteX139" fmla="*/ 151848 w 2764939"/>
              <a:gd name="connsiteY139" fmla="*/ 1117112 h 1573553"/>
              <a:gd name="connsiteX140" fmla="*/ 106604 w 2764939"/>
              <a:gd name="connsiteY140" fmla="*/ 1098062 h 1573553"/>
              <a:gd name="connsiteX141" fmla="*/ 89936 w 2764939"/>
              <a:gd name="connsiteY141" fmla="*/ 1098062 h 1573553"/>
              <a:gd name="connsiteX142" fmla="*/ 6592 w 2764939"/>
              <a:gd name="connsiteY142" fmla="*/ 1121875 h 1573553"/>
              <a:gd name="connsiteX143" fmla="*/ 8974 w 2764939"/>
              <a:gd name="connsiteY143" fmla="*/ 1074250 h 1573553"/>
              <a:gd name="connsiteX144" fmla="*/ 9816 w 2764939"/>
              <a:gd name="connsiteY14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99460 w 2764939"/>
              <a:gd name="connsiteY11" fmla="*/ 686106 h 1573553"/>
              <a:gd name="connsiteX12" fmla="*/ 104225 w 2764939"/>
              <a:gd name="connsiteY12" fmla="*/ 657530 h 1573553"/>
              <a:gd name="connsiteX13" fmla="*/ 166137 w 2764939"/>
              <a:gd name="connsiteY13" fmla="*/ 590855 h 1573553"/>
              <a:gd name="connsiteX14" fmla="*/ 163754 w 2764939"/>
              <a:gd name="connsiteY14" fmla="*/ 507512 h 1573553"/>
              <a:gd name="connsiteX15" fmla="*/ 89935 w 2764939"/>
              <a:gd name="connsiteY15" fmla="*/ 386068 h 1573553"/>
              <a:gd name="connsiteX16" fmla="*/ 144706 w 2764939"/>
              <a:gd name="connsiteY16" fmla="*/ 224142 h 1573553"/>
              <a:gd name="connsiteX17" fmla="*/ 328062 w 2764939"/>
              <a:gd name="connsiteY17" fmla="*/ 364636 h 1573553"/>
              <a:gd name="connsiteX18" fmla="*/ 501893 w 2764939"/>
              <a:gd name="connsiteY18" fmla="*/ 250336 h 1573553"/>
              <a:gd name="connsiteX19" fmla="*/ 516179 w 2764939"/>
              <a:gd name="connsiteY19" fmla="*/ 359875 h 1573553"/>
              <a:gd name="connsiteX20" fmla="*/ 463791 w 2764939"/>
              <a:gd name="connsiteY20" fmla="*/ 424168 h 1573553"/>
              <a:gd name="connsiteX21" fmla="*/ 566185 w 2764939"/>
              <a:gd name="connsiteY21" fmla="*/ 517037 h 1573553"/>
              <a:gd name="connsiteX22" fmla="*/ 623337 w 2764939"/>
              <a:gd name="connsiteY22" fmla="*/ 495605 h 1573553"/>
              <a:gd name="connsiteX23" fmla="*/ 701916 w 2764939"/>
              <a:gd name="connsiteY23" fmla="*/ 483700 h 1573553"/>
              <a:gd name="connsiteX24" fmla="*/ 887656 w 2764939"/>
              <a:gd name="connsiteY24" fmla="*/ 562280 h 1573553"/>
              <a:gd name="connsiteX25" fmla="*/ 963857 w 2764939"/>
              <a:gd name="connsiteY25" fmla="*/ 426549 h 1573553"/>
              <a:gd name="connsiteX26" fmla="*/ 863843 w 2764939"/>
              <a:gd name="connsiteY26" fmla="*/ 417024 h 1573553"/>
              <a:gd name="connsiteX27" fmla="*/ 851937 w 2764939"/>
              <a:gd name="connsiteY27" fmla="*/ 357491 h 1573553"/>
              <a:gd name="connsiteX28" fmla="*/ 1090060 w 2764939"/>
              <a:gd name="connsiteY28" fmla="*/ 436075 h 1573553"/>
              <a:gd name="connsiteX29" fmla="*/ 1113873 w 2764939"/>
              <a:gd name="connsiteY29" fmla="*/ 500368 h 1573553"/>
              <a:gd name="connsiteX30" fmla="*/ 1135304 w 2764939"/>
              <a:gd name="connsiteY30" fmla="*/ 512275 h 1573553"/>
              <a:gd name="connsiteX31" fmla="*/ 1132923 w 2764939"/>
              <a:gd name="connsiteY31" fmla="*/ 421787 h 1573553"/>
              <a:gd name="connsiteX32" fmla="*/ 1185312 w 2764939"/>
              <a:gd name="connsiteY32" fmla="*/ 340823 h 1573553"/>
              <a:gd name="connsiteX33" fmla="*/ 1499302 w 2764939"/>
              <a:gd name="connsiteY33" fmla="*/ 250164 h 1573553"/>
              <a:gd name="connsiteX34" fmla="*/ 1640131 w 2764939"/>
              <a:gd name="connsiteY34" fmla="*/ 188423 h 1573553"/>
              <a:gd name="connsiteX35" fmla="*/ 1794912 w 2764939"/>
              <a:gd name="connsiteY35" fmla="*/ 183660 h 1573553"/>
              <a:gd name="connsiteX36" fmla="*/ 1866350 w 2764939"/>
              <a:gd name="connsiteY36" fmla="*/ 309866 h 1573553"/>
              <a:gd name="connsiteX37" fmla="*/ 2028275 w 2764939"/>
              <a:gd name="connsiteY37" fmla="*/ 271766 h 1573553"/>
              <a:gd name="connsiteX38" fmla="*/ 1933025 w 2764939"/>
              <a:gd name="connsiteY38" fmla="*/ 359873 h 1573553"/>
              <a:gd name="connsiteX39" fmla="*/ 2047325 w 2764939"/>
              <a:gd name="connsiteY39" fmla="*/ 331298 h 1573553"/>
              <a:gd name="connsiteX40" fmla="*/ 2142574 w 2764939"/>
              <a:gd name="connsiteY40" fmla="*/ 271766 h 1573553"/>
              <a:gd name="connsiteX41" fmla="*/ 2066375 w 2764939"/>
              <a:gd name="connsiteY41" fmla="*/ 264623 h 1573553"/>
              <a:gd name="connsiteX42" fmla="*/ 2066375 w 2764939"/>
              <a:gd name="connsiteY42" fmla="*/ 202710 h 1573553"/>
              <a:gd name="connsiteX43" fmla="*/ 2116380 w 2764939"/>
              <a:gd name="connsiteY43" fmla="*/ 202710 h 1573553"/>
              <a:gd name="connsiteX44" fmla="*/ 2223536 w 2764939"/>
              <a:gd name="connsiteY44" fmla="*/ 97935 h 1573553"/>
              <a:gd name="connsiteX45" fmla="*/ 2273542 w 2764939"/>
              <a:gd name="connsiteY45" fmla="*/ 305 h 1573553"/>
              <a:gd name="connsiteX46" fmla="*/ 2237824 w 2764939"/>
              <a:gd name="connsiteY46" fmla="*/ 114604 h 1573553"/>
              <a:gd name="connsiteX47" fmla="*/ 2164006 w 2764939"/>
              <a:gd name="connsiteY47" fmla="*/ 193186 h 1573553"/>
              <a:gd name="connsiteX48" fmla="*/ 2333075 w 2764939"/>
              <a:gd name="connsiteY48" fmla="*/ 257480 h 1573553"/>
              <a:gd name="connsiteX49" fmla="*/ 2735505 w 2764939"/>
              <a:gd name="connsiteY49" fmla="*/ 205092 h 1573553"/>
              <a:gd name="connsiteX50" fmla="*/ 2698276 w 2764939"/>
              <a:gd name="connsiteY50" fmla="*/ 559163 h 1573553"/>
              <a:gd name="connsiteX51" fmla="*/ 2630731 w 2764939"/>
              <a:gd name="connsiteY51" fmla="*/ 967092 h 1573553"/>
              <a:gd name="connsiteX52" fmla="*/ 2461662 w 2764939"/>
              <a:gd name="connsiteY52" fmla="*/ 869462 h 1573553"/>
              <a:gd name="connsiteX53" fmla="*/ 2297356 w 2764939"/>
              <a:gd name="connsiteY53" fmla="*/ 926612 h 1573553"/>
              <a:gd name="connsiteX54" fmla="*/ 2275925 w 2764939"/>
              <a:gd name="connsiteY54" fmla="*/ 1062342 h 1573553"/>
              <a:gd name="connsiteX55" fmla="*/ 2042562 w 2764939"/>
              <a:gd name="connsiteY55" fmla="*/ 1148067 h 1573553"/>
              <a:gd name="connsiteX56" fmla="*/ 2021131 w 2764939"/>
              <a:gd name="connsiteY56" fmla="*/ 1238556 h 1573553"/>
              <a:gd name="connsiteX57" fmla="*/ 1954456 w 2764939"/>
              <a:gd name="connsiteY57" fmla="*/ 1309993 h 1573553"/>
              <a:gd name="connsiteX58" fmla="*/ 2013987 w 2764939"/>
              <a:gd name="connsiteY58" fmla="*/ 1350474 h 1573553"/>
              <a:gd name="connsiteX59" fmla="*/ 1921118 w 2764939"/>
              <a:gd name="connsiteY59" fmla="*/ 1450487 h 1573553"/>
              <a:gd name="connsiteX60" fmla="*/ 1899687 w 2764939"/>
              <a:gd name="connsiteY60" fmla="*/ 1533831 h 1573553"/>
              <a:gd name="connsiteX61" fmla="*/ 1808865 w 2764939"/>
              <a:gd name="connsiteY61" fmla="*/ 1573012 h 1573553"/>
              <a:gd name="connsiteX62" fmla="*/ 1728235 w 2764939"/>
              <a:gd name="connsiteY62" fmla="*/ 1557643 h 1573553"/>
              <a:gd name="connsiteX63" fmla="*/ 1702041 w 2764939"/>
              <a:gd name="connsiteY63" fmla="*/ 1571931 h 1573553"/>
              <a:gd name="connsiteX64" fmla="*/ 1647275 w 2764939"/>
              <a:gd name="connsiteY64" fmla="*/ 1543356 h 1573553"/>
              <a:gd name="connsiteX65" fmla="*/ 1606791 w 2764939"/>
              <a:gd name="connsiteY65" fmla="*/ 1507637 h 1573553"/>
              <a:gd name="connsiteX66" fmla="*/ 1563931 w 2764939"/>
              <a:gd name="connsiteY66" fmla="*/ 1479061 h 1573553"/>
              <a:gd name="connsiteX67" fmla="*/ 1592504 w 2764939"/>
              <a:gd name="connsiteY67" fmla="*/ 1455250 h 1573553"/>
              <a:gd name="connsiteX68" fmla="*/ 1580598 w 2764939"/>
              <a:gd name="connsiteY68" fmla="*/ 1438581 h 1573553"/>
              <a:gd name="connsiteX69" fmla="*/ 1518685 w 2764939"/>
              <a:gd name="connsiteY69" fmla="*/ 1426675 h 1573553"/>
              <a:gd name="connsiteX70" fmla="*/ 1499635 w 2764939"/>
              <a:gd name="connsiteY70" fmla="*/ 1402862 h 1573553"/>
              <a:gd name="connsiteX71" fmla="*/ 1461537 w 2764939"/>
              <a:gd name="connsiteY71" fmla="*/ 1379050 h 1573553"/>
              <a:gd name="connsiteX72" fmla="*/ 1456773 w 2764939"/>
              <a:gd name="connsiteY72" fmla="*/ 1390956 h 1573553"/>
              <a:gd name="connsiteX73" fmla="*/ 1471062 w 2764939"/>
              <a:gd name="connsiteY73" fmla="*/ 1429056 h 1573553"/>
              <a:gd name="connsiteX74" fmla="*/ 1440104 w 2764939"/>
              <a:gd name="connsiteY74" fmla="*/ 1443343 h 1573553"/>
              <a:gd name="connsiteX75" fmla="*/ 1413912 w 2764939"/>
              <a:gd name="connsiteY75" fmla="*/ 1457630 h 1573553"/>
              <a:gd name="connsiteX76" fmla="*/ 1397241 w 2764939"/>
              <a:gd name="connsiteY76" fmla="*/ 1450487 h 1573553"/>
              <a:gd name="connsiteX77" fmla="*/ 1351998 w 2764939"/>
              <a:gd name="connsiteY77" fmla="*/ 1388575 h 1573553"/>
              <a:gd name="connsiteX78" fmla="*/ 1306756 w 2764939"/>
              <a:gd name="connsiteY78" fmla="*/ 1355237 h 1573553"/>
              <a:gd name="connsiteX79" fmla="*/ 1328187 w 2764939"/>
              <a:gd name="connsiteY79" fmla="*/ 1338568 h 1573553"/>
              <a:gd name="connsiteX80" fmla="*/ 1349618 w 2764939"/>
              <a:gd name="connsiteY80" fmla="*/ 1298087 h 1573553"/>
              <a:gd name="connsiteX81" fmla="*/ 1335329 w 2764939"/>
              <a:gd name="connsiteY81" fmla="*/ 1286181 h 1573553"/>
              <a:gd name="connsiteX82" fmla="*/ 1297231 w 2764939"/>
              <a:gd name="connsiteY82" fmla="*/ 1288562 h 1573553"/>
              <a:gd name="connsiteX83" fmla="*/ 1221031 w 2764939"/>
              <a:gd name="connsiteY83" fmla="*/ 1245700 h 1573553"/>
              <a:gd name="connsiteX84" fmla="*/ 1178166 w 2764939"/>
              <a:gd name="connsiteY84" fmla="*/ 1226650 h 1573553"/>
              <a:gd name="connsiteX85" fmla="*/ 1168643 w 2764939"/>
              <a:gd name="connsiteY85" fmla="*/ 1226650 h 1573553"/>
              <a:gd name="connsiteX86" fmla="*/ 1156737 w 2764939"/>
              <a:gd name="connsiteY86" fmla="*/ 1162356 h 1573553"/>
              <a:gd name="connsiteX87" fmla="*/ 1168643 w 2764939"/>
              <a:gd name="connsiteY87" fmla="*/ 1098062 h 1573553"/>
              <a:gd name="connsiteX88" fmla="*/ 1137687 w 2764939"/>
              <a:gd name="connsiteY88" fmla="*/ 1064725 h 1573553"/>
              <a:gd name="connsiteX89" fmla="*/ 1085300 w 2764939"/>
              <a:gd name="connsiteY89" fmla="*/ 1040912 h 1573553"/>
              <a:gd name="connsiteX90" fmla="*/ 1111493 w 2764939"/>
              <a:gd name="connsiteY90" fmla="*/ 1017100 h 1573553"/>
              <a:gd name="connsiteX91" fmla="*/ 1156737 w 2764939"/>
              <a:gd name="connsiteY91" fmla="*/ 1021862 h 1573553"/>
              <a:gd name="connsiteX92" fmla="*/ 1151975 w 2764939"/>
              <a:gd name="connsiteY92" fmla="*/ 974237 h 1573553"/>
              <a:gd name="connsiteX93" fmla="*/ 1123400 w 2764939"/>
              <a:gd name="connsiteY93" fmla="*/ 969475 h 1573553"/>
              <a:gd name="connsiteX94" fmla="*/ 1128162 w 2764939"/>
              <a:gd name="connsiteY94" fmla="*/ 921850 h 1573553"/>
              <a:gd name="connsiteX95" fmla="*/ 1097206 w 2764939"/>
              <a:gd name="connsiteY95" fmla="*/ 907562 h 1573553"/>
              <a:gd name="connsiteX96" fmla="*/ 1099587 w 2764939"/>
              <a:gd name="connsiteY96" fmla="*/ 871843 h 1573553"/>
              <a:gd name="connsiteX97" fmla="*/ 1051962 w 2764939"/>
              <a:gd name="connsiteY97" fmla="*/ 857556 h 1573553"/>
              <a:gd name="connsiteX98" fmla="*/ 1032912 w 2764939"/>
              <a:gd name="connsiteY98" fmla="*/ 878987 h 1573553"/>
              <a:gd name="connsiteX99" fmla="*/ 1004335 w 2764939"/>
              <a:gd name="connsiteY99" fmla="*/ 881368 h 1573553"/>
              <a:gd name="connsiteX100" fmla="*/ 954331 w 2764939"/>
              <a:gd name="connsiteY100" fmla="*/ 886131 h 1573553"/>
              <a:gd name="connsiteX101" fmla="*/ 923375 w 2764939"/>
              <a:gd name="connsiteY101" fmla="*/ 907562 h 1573553"/>
              <a:gd name="connsiteX102" fmla="*/ 923375 w 2764939"/>
              <a:gd name="connsiteY102" fmla="*/ 876606 h 1573553"/>
              <a:gd name="connsiteX103" fmla="*/ 882893 w 2764939"/>
              <a:gd name="connsiteY103" fmla="*/ 871843 h 1573553"/>
              <a:gd name="connsiteX104" fmla="*/ 890035 w 2764939"/>
              <a:gd name="connsiteY104" fmla="*/ 893275 h 1573553"/>
              <a:gd name="connsiteX105" fmla="*/ 885275 w 2764939"/>
              <a:gd name="connsiteY105" fmla="*/ 912325 h 1573553"/>
              <a:gd name="connsiteX106" fmla="*/ 799550 w 2764939"/>
              <a:gd name="connsiteY106" fmla="*/ 859936 h 1573553"/>
              <a:gd name="connsiteX107" fmla="*/ 778118 w 2764939"/>
              <a:gd name="connsiteY107" fmla="*/ 826600 h 1573553"/>
              <a:gd name="connsiteX108" fmla="*/ 790025 w 2764939"/>
              <a:gd name="connsiteY108" fmla="*/ 786117 h 1573553"/>
              <a:gd name="connsiteX109" fmla="*/ 759068 w 2764939"/>
              <a:gd name="connsiteY109" fmla="*/ 781356 h 1573553"/>
              <a:gd name="connsiteX110" fmla="*/ 711443 w 2764939"/>
              <a:gd name="connsiteY110" fmla="*/ 795643 h 1573553"/>
              <a:gd name="connsiteX111" fmla="*/ 701918 w 2764939"/>
              <a:gd name="connsiteY111" fmla="*/ 809931 h 1573553"/>
              <a:gd name="connsiteX112" fmla="*/ 678106 w 2764939"/>
              <a:gd name="connsiteY112" fmla="*/ 826600 h 1573553"/>
              <a:gd name="connsiteX113" fmla="*/ 670962 w 2764939"/>
              <a:gd name="connsiteY113" fmla="*/ 843268 h 1573553"/>
              <a:gd name="connsiteX114" fmla="*/ 630481 w 2764939"/>
              <a:gd name="connsiteY114" fmla="*/ 876606 h 1573553"/>
              <a:gd name="connsiteX115" fmla="*/ 632860 w 2764939"/>
              <a:gd name="connsiteY115" fmla="*/ 898037 h 1573553"/>
              <a:gd name="connsiteX116" fmla="*/ 647150 w 2764939"/>
              <a:gd name="connsiteY116" fmla="*/ 917087 h 1573553"/>
              <a:gd name="connsiteX117" fmla="*/ 570950 w 2764939"/>
              <a:gd name="connsiteY117" fmla="*/ 902800 h 1573553"/>
              <a:gd name="connsiteX118" fmla="*/ 537612 w 2764939"/>
              <a:gd name="connsiteY118" fmla="*/ 907562 h 1573553"/>
              <a:gd name="connsiteX119" fmla="*/ 585235 w 2764939"/>
              <a:gd name="connsiteY119" fmla="*/ 938518 h 1573553"/>
              <a:gd name="connsiteX120" fmla="*/ 609050 w 2764939"/>
              <a:gd name="connsiteY120" fmla="*/ 950425 h 1573553"/>
              <a:gd name="connsiteX121" fmla="*/ 635243 w 2764939"/>
              <a:gd name="connsiteY121" fmla="*/ 1002812 h 1573553"/>
              <a:gd name="connsiteX122" fmla="*/ 568566 w 2764939"/>
              <a:gd name="connsiteY122" fmla="*/ 1019481 h 1573553"/>
              <a:gd name="connsiteX123" fmla="*/ 547137 w 2764939"/>
              <a:gd name="connsiteY123" fmla="*/ 1031387 h 1573553"/>
              <a:gd name="connsiteX124" fmla="*/ 523323 w 2764939"/>
              <a:gd name="connsiteY124" fmla="*/ 1002812 h 1573553"/>
              <a:gd name="connsiteX125" fmla="*/ 499510 w 2764939"/>
              <a:gd name="connsiteY125" fmla="*/ 971856 h 1573553"/>
              <a:gd name="connsiteX126" fmla="*/ 501891 w 2764939"/>
              <a:gd name="connsiteY126" fmla="*/ 933756 h 1573553"/>
              <a:gd name="connsiteX127" fmla="*/ 499510 w 2764939"/>
              <a:gd name="connsiteY127" fmla="*/ 914706 h 1573553"/>
              <a:gd name="connsiteX128" fmla="*/ 518560 w 2764939"/>
              <a:gd name="connsiteY128" fmla="*/ 881368 h 1573553"/>
              <a:gd name="connsiteX129" fmla="*/ 478080 w 2764939"/>
              <a:gd name="connsiteY129" fmla="*/ 890893 h 1573553"/>
              <a:gd name="connsiteX130" fmla="*/ 449504 w 2764939"/>
              <a:gd name="connsiteY130" fmla="*/ 952806 h 1573553"/>
              <a:gd name="connsiteX131" fmla="*/ 442360 w 2764939"/>
              <a:gd name="connsiteY131" fmla="*/ 976618 h 1573553"/>
              <a:gd name="connsiteX132" fmla="*/ 411404 w 2764939"/>
              <a:gd name="connsiteY132" fmla="*/ 993287 h 1573553"/>
              <a:gd name="connsiteX133" fmla="*/ 363779 w 2764939"/>
              <a:gd name="connsiteY133" fmla="*/ 990906 h 1573553"/>
              <a:gd name="connsiteX134" fmla="*/ 356635 w 2764939"/>
              <a:gd name="connsiteY134" fmla="*/ 1007575 h 1573553"/>
              <a:gd name="connsiteX135" fmla="*/ 356635 w 2764939"/>
              <a:gd name="connsiteY135" fmla="*/ 1055200 h 1573553"/>
              <a:gd name="connsiteX136" fmla="*/ 297104 w 2764939"/>
              <a:gd name="connsiteY136" fmla="*/ 1059962 h 1573553"/>
              <a:gd name="connsiteX137" fmla="*/ 235191 w 2764939"/>
              <a:gd name="connsiteY137" fmla="*/ 1093300 h 1573553"/>
              <a:gd name="connsiteX138" fmla="*/ 237573 w 2764939"/>
              <a:gd name="connsiteY138" fmla="*/ 1121875 h 1573553"/>
              <a:gd name="connsiteX139" fmla="*/ 185186 w 2764939"/>
              <a:gd name="connsiteY139" fmla="*/ 1109968 h 1573553"/>
              <a:gd name="connsiteX140" fmla="*/ 151848 w 2764939"/>
              <a:gd name="connsiteY140" fmla="*/ 1117112 h 1573553"/>
              <a:gd name="connsiteX141" fmla="*/ 106604 w 2764939"/>
              <a:gd name="connsiteY141" fmla="*/ 1098062 h 1573553"/>
              <a:gd name="connsiteX142" fmla="*/ 89936 w 2764939"/>
              <a:gd name="connsiteY142" fmla="*/ 1098062 h 1573553"/>
              <a:gd name="connsiteX143" fmla="*/ 6592 w 2764939"/>
              <a:gd name="connsiteY143" fmla="*/ 1121875 h 1573553"/>
              <a:gd name="connsiteX144" fmla="*/ 8974 w 2764939"/>
              <a:gd name="connsiteY144" fmla="*/ 1074250 h 1573553"/>
              <a:gd name="connsiteX145" fmla="*/ 9816 w 2764939"/>
              <a:gd name="connsiteY14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47085 w 2764939"/>
              <a:gd name="connsiteY11" fmla="*/ 657531 h 1573553"/>
              <a:gd name="connsiteX12" fmla="*/ 99460 w 2764939"/>
              <a:gd name="connsiteY12" fmla="*/ 686106 h 1573553"/>
              <a:gd name="connsiteX13" fmla="*/ 104225 w 2764939"/>
              <a:gd name="connsiteY13" fmla="*/ 657530 h 1573553"/>
              <a:gd name="connsiteX14" fmla="*/ 166137 w 2764939"/>
              <a:gd name="connsiteY14" fmla="*/ 590855 h 1573553"/>
              <a:gd name="connsiteX15" fmla="*/ 163754 w 2764939"/>
              <a:gd name="connsiteY15" fmla="*/ 507512 h 1573553"/>
              <a:gd name="connsiteX16" fmla="*/ 89935 w 2764939"/>
              <a:gd name="connsiteY16" fmla="*/ 386068 h 1573553"/>
              <a:gd name="connsiteX17" fmla="*/ 144706 w 2764939"/>
              <a:gd name="connsiteY17" fmla="*/ 224142 h 1573553"/>
              <a:gd name="connsiteX18" fmla="*/ 328062 w 2764939"/>
              <a:gd name="connsiteY18" fmla="*/ 364636 h 1573553"/>
              <a:gd name="connsiteX19" fmla="*/ 501893 w 2764939"/>
              <a:gd name="connsiteY19" fmla="*/ 250336 h 1573553"/>
              <a:gd name="connsiteX20" fmla="*/ 516179 w 2764939"/>
              <a:gd name="connsiteY20" fmla="*/ 359875 h 1573553"/>
              <a:gd name="connsiteX21" fmla="*/ 463791 w 2764939"/>
              <a:gd name="connsiteY21" fmla="*/ 424168 h 1573553"/>
              <a:gd name="connsiteX22" fmla="*/ 566185 w 2764939"/>
              <a:gd name="connsiteY22" fmla="*/ 517037 h 1573553"/>
              <a:gd name="connsiteX23" fmla="*/ 623337 w 2764939"/>
              <a:gd name="connsiteY23" fmla="*/ 495605 h 1573553"/>
              <a:gd name="connsiteX24" fmla="*/ 701916 w 2764939"/>
              <a:gd name="connsiteY24" fmla="*/ 483700 h 1573553"/>
              <a:gd name="connsiteX25" fmla="*/ 887656 w 2764939"/>
              <a:gd name="connsiteY25" fmla="*/ 562280 h 1573553"/>
              <a:gd name="connsiteX26" fmla="*/ 963857 w 2764939"/>
              <a:gd name="connsiteY26" fmla="*/ 426549 h 1573553"/>
              <a:gd name="connsiteX27" fmla="*/ 863843 w 2764939"/>
              <a:gd name="connsiteY27" fmla="*/ 417024 h 1573553"/>
              <a:gd name="connsiteX28" fmla="*/ 851937 w 2764939"/>
              <a:gd name="connsiteY28" fmla="*/ 357491 h 1573553"/>
              <a:gd name="connsiteX29" fmla="*/ 1090060 w 2764939"/>
              <a:gd name="connsiteY29" fmla="*/ 436075 h 1573553"/>
              <a:gd name="connsiteX30" fmla="*/ 1113873 w 2764939"/>
              <a:gd name="connsiteY30" fmla="*/ 500368 h 1573553"/>
              <a:gd name="connsiteX31" fmla="*/ 1135304 w 2764939"/>
              <a:gd name="connsiteY31" fmla="*/ 512275 h 1573553"/>
              <a:gd name="connsiteX32" fmla="*/ 1132923 w 2764939"/>
              <a:gd name="connsiteY32" fmla="*/ 421787 h 1573553"/>
              <a:gd name="connsiteX33" fmla="*/ 1185312 w 2764939"/>
              <a:gd name="connsiteY33" fmla="*/ 340823 h 1573553"/>
              <a:gd name="connsiteX34" fmla="*/ 1499302 w 2764939"/>
              <a:gd name="connsiteY34" fmla="*/ 250164 h 1573553"/>
              <a:gd name="connsiteX35" fmla="*/ 1640131 w 2764939"/>
              <a:gd name="connsiteY35" fmla="*/ 188423 h 1573553"/>
              <a:gd name="connsiteX36" fmla="*/ 1794912 w 2764939"/>
              <a:gd name="connsiteY36" fmla="*/ 183660 h 1573553"/>
              <a:gd name="connsiteX37" fmla="*/ 1866350 w 2764939"/>
              <a:gd name="connsiteY37" fmla="*/ 309866 h 1573553"/>
              <a:gd name="connsiteX38" fmla="*/ 2028275 w 2764939"/>
              <a:gd name="connsiteY38" fmla="*/ 271766 h 1573553"/>
              <a:gd name="connsiteX39" fmla="*/ 1933025 w 2764939"/>
              <a:gd name="connsiteY39" fmla="*/ 359873 h 1573553"/>
              <a:gd name="connsiteX40" fmla="*/ 2047325 w 2764939"/>
              <a:gd name="connsiteY40" fmla="*/ 331298 h 1573553"/>
              <a:gd name="connsiteX41" fmla="*/ 2142574 w 2764939"/>
              <a:gd name="connsiteY41" fmla="*/ 271766 h 1573553"/>
              <a:gd name="connsiteX42" fmla="*/ 2066375 w 2764939"/>
              <a:gd name="connsiteY42" fmla="*/ 264623 h 1573553"/>
              <a:gd name="connsiteX43" fmla="*/ 2066375 w 2764939"/>
              <a:gd name="connsiteY43" fmla="*/ 202710 h 1573553"/>
              <a:gd name="connsiteX44" fmla="*/ 2116380 w 2764939"/>
              <a:gd name="connsiteY44" fmla="*/ 202710 h 1573553"/>
              <a:gd name="connsiteX45" fmla="*/ 2223536 w 2764939"/>
              <a:gd name="connsiteY45" fmla="*/ 97935 h 1573553"/>
              <a:gd name="connsiteX46" fmla="*/ 2273542 w 2764939"/>
              <a:gd name="connsiteY46" fmla="*/ 305 h 1573553"/>
              <a:gd name="connsiteX47" fmla="*/ 2237824 w 2764939"/>
              <a:gd name="connsiteY47" fmla="*/ 114604 h 1573553"/>
              <a:gd name="connsiteX48" fmla="*/ 2164006 w 2764939"/>
              <a:gd name="connsiteY48" fmla="*/ 193186 h 1573553"/>
              <a:gd name="connsiteX49" fmla="*/ 2333075 w 2764939"/>
              <a:gd name="connsiteY49" fmla="*/ 257480 h 1573553"/>
              <a:gd name="connsiteX50" fmla="*/ 2735505 w 2764939"/>
              <a:gd name="connsiteY50" fmla="*/ 205092 h 1573553"/>
              <a:gd name="connsiteX51" fmla="*/ 2698276 w 2764939"/>
              <a:gd name="connsiteY51" fmla="*/ 559163 h 1573553"/>
              <a:gd name="connsiteX52" fmla="*/ 2630731 w 2764939"/>
              <a:gd name="connsiteY52" fmla="*/ 967092 h 1573553"/>
              <a:gd name="connsiteX53" fmla="*/ 2461662 w 2764939"/>
              <a:gd name="connsiteY53" fmla="*/ 869462 h 1573553"/>
              <a:gd name="connsiteX54" fmla="*/ 2297356 w 2764939"/>
              <a:gd name="connsiteY54" fmla="*/ 926612 h 1573553"/>
              <a:gd name="connsiteX55" fmla="*/ 2275925 w 2764939"/>
              <a:gd name="connsiteY55" fmla="*/ 1062342 h 1573553"/>
              <a:gd name="connsiteX56" fmla="*/ 2042562 w 2764939"/>
              <a:gd name="connsiteY56" fmla="*/ 1148067 h 1573553"/>
              <a:gd name="connsiteX57" fmla="*/ 2021131 w 2764939"/>
              <a:gd name="connsiteY57" fmla="*/ 1238556 h 1573553"/>
              <a:gd name="connsiteX58" fmla="*/ 1954456 w 2764939"/>
              <a:gd name="connsiteY58" fmla="*/ 1309993 h 1573553"/>
              <a:gd name="connsiteX59" fmla="*/ 2013987 w 2764939"/>
              <a:gd name="connsiteY59" fmla="*/ 1350474 h 1573553"/>
              <a:gd name="connsiteX60" fmla="*/ 1921118 w 2764939"/>
              <a:gd name="connsiteY60" fmla="*/ 1450487 h 1573553"/>
              <a:gd name="connsiteX61" fmla="*/ 1899687 w 2764939"/>
              <a:gd name="connsiteY61" fmla="*/ 1533831 h 1573553"/>
              <a:gd name="connsiteX62" fmla="*/ 1808865 w 2764939"/>
              <a:gd name="connsiteY62" fmla="*/ 1573012 h 1573553"/>
              <a:gd name="connsiteX63" fmla="*/ 1728235 w 2764939"/>
              <a:gd name="connsiteY63" fmla="*/ 1557643 h 1573553"/>
              <a:gd name="connsiteX64" fmla="*/ 1702041 w 2764939"/>
              <a:gd name="connsiteY64" fmla="*/ 1571931 h 1573553"/>
              <a:gd name="connsiteX65" fmla="*/ 1647275 w 2764939"/>
              <a:gd name="connsiteY65" fmla="*/ 1543356 h 1573553"/>
              <a:gd name="connsiteX66" fmla="*/ 1606791 w 2764939"/>
              <a:gd name="connsiteY66" fmla="*/ 1507637 h 1573553"/>
              <a:gd name="connsiteX67" fmla="*/ 1563931 w 2764939"/>
              <a:gd name="connsiteY67" fmla="*/ 1479061 h 1573553"/>
              <a:gd name="connsiteX68" fmla="*/ 1592504 w 2764939"/>
              <a:gd name="connsiteY68" fmla="*/ 1455250 h 1573553"/>
              <a:gd name="connsiteX69" fmla="*/ 1580598 w 2764939"/>
              <a:gd name="connsiteY69" fmla="*/ 1438581 h 1573553"/>
              <a:gd name="connsiteX70" fmla="*/ 1518685 w 2764939"/>
              <a:gd name="connsiteY70" fmla="*/ 1426675 h 1573553"/>
              <a:gd name="connsiteX71" fmla="*/ 1499635 w 2764939"/>
              <a:gd name="connsiteY71" fmla="*/ 1402862 h 1573553"/>
              <a:gd name="connsiteX72" fmla="*/ 1461537 w 2764939"/>
              <a:gd name="connsiteY72" fmla="*/ 1379050 h 1573553"/>
              <a:gd name="connsiteX73" fmla="*/ 1456773 w 2764939"/>
              <a:gd name="connsiteY73" fmla="*/ 1390956 h 1573553"/>
              <a:gd name="connsiteX74" fmla="*/ 1471062 w 2764939"/>
              <a:gd name="connsiteY74" fmla="*/ 1429056 h 1573553"/>
              <a:gd name="connsiteX75" fmla="*/ 1440104 w 2764939"/>
              <a:gd name="connsiteY75" fmla="*/ 1443343 h 1573553"/>
              <a:gd name="connsiteX76" fmla="*/ 1413912 w 2764939"/>
              <a:gd name="connsiteY76" fmla="*/ 1457630 h 1573553"/>
              <a:gd name="connsiteX77" fmla="*/ 1397241 w 2764939"/>
              <a:gd name="connsiteY77" fmla="*/ 1450487 h 1573553"/>
              <a:gd name="connsiteX78" fmla="*/ 1351998 w 2764939"/>
              <a:gd name="connsiteY78" fmla="*/ 1388575 h 1573553"/>
              <a:gd name="connsiteX79" fmla="*/ 1306756 w 2764939"/>
              <a:gd name="connsiteY79" fmla="*/ 1355237 h 1573553"/>
              <a:gd name="connsiteX80" fmla="*/ 1328187 w 2764939"/>
              <a:gd name="connsiteY80" fmla="*/ 1338568 h 1573553"/>
              <a:gd name="connsiteX81" fmla="*/ 1349618 w 2764939"/>
              <a:gd name="connsiteY81" fmla="*/ 1298087 h 1573553"/>
              <a:gd name="connsiteX82" fmla="*/ 1335329 w 2764939"/>
              <a:gd name="connsiteY82" fmla="*/ 1286181 h 1573553"/>
              <a:gd name="connsiteX83" fmla="*/ 1297231 w 2764939"/>
              <a:gd name="connsiteY83" fmla="*/ 1288562 h 1573553"/>
              <a:gd name="connsiteX84" fmla="*/ 1221031 w 2764939"/>
              <a:gd name="connsiteY84" fmla="*/ 1245700 h 1573553"/>
              <a:gd name="connsiteX85" fmla="*/ 1178166 w 2764939"/>
              <a:gd name="connsiteY85" fmla="*/ 1226650 h 1573553"/>
              <a:gd name="connsiteX86" fmla="*/ 1168643 w 2764939"/>
              <a:gd name="connsiteY86" fmla="*/ 1226650 h 1573553"/>
              <a:gd name="connsiteX87" fmla="*/ 1156737 w 2764939"/>
              <a:gd name="connsiteY87" fmla="*/ 1162356 h 1573553"/>
              <a:gd name="connsiteX88" fmla="*/ 1168643 w 2764939"/>
              <a:gd name="connsiteY88" fmla="*/ 1098062 h 1573553"/>
              <a:gd name="connsiteX89" fmla="*/ 1137687 w 2764939"/>
              <a:gd name="connsiteY89" fmla="*/ 1064725 h 1573553"/>
              <a:gd name="connsiteX90" fmla="*/ 1085300 w 2764939"/>
              <a:gd name="connsiteY90" fmla="*/ 1040912 h 1573553"/>
              <a:gd name="connsiteX91" fmla="*/ 1111493 w 2764939"/>
              <a:gd name="connsiteY91" fmla="*/ 1017100 h 1573553"/>
              <a:gd name="connsiteX92" fmla="*/ 1156737 w 2764939"/>
              <a:gd name="connsiteY92" fmla="*/ 1021862 h 1573553"/>
              <a:gd name="connsiteX93" fmla="*/ 1151975 w 2764939"/>
              <a:gd name="connsiteY93" fmla="*/ 974237 h 1573553"/>
              <a:gd name="connsiteX94" fmla="*/ 1123400 w 2764939"/>
              <a:gd name="connsiteY94" fmla="*/ 969475 h 1573553"/>
              <a:gd name="connsiteX95" fmla="*/ 1128162 w 2764939"/>
              <a:gd name="connsiteY95" fmla="*/ 921850 h 1573553"/>
              <a:gd name="connsiteX96" fmla="*/ 1097206 w 2764939"/>
              <a:gd name="connsiteY96" fmla="*/ 907562 h 1573553"/>
              <a:gd name="connsiteX97" fmla="*/ 1099587 w 2764939"/>
              <a:gd name="connsiteY97" fmla="*/ 871843 h 1573553"/>
              <a:gd name="connsiteX98" fmla="*/ 1051962 w 2764939"/>
              <a:gd name="connsiteY98" fmla="*/ 857556 h 1573553"/>
              <a:gd name="connsiteX99" fmla="*/ 1032912 w 2764939"/>
              <a:gd name="connsiteY99" fmla="*/ 878987 h 1573553"/>
              <a:gd name="connsiteX100" fmla="*/ 1004335 w 2764939"/>
              <a:gd name="connsiteY100" fmla="*/ 881368 h 1573553"/>
              <a:gd name="connsiteX101" fmla="*/ 954331 w 2764939"/>
              <a:gd name="connsiteY101" fmla="*/ 886131 h 1573553"/>
              <a:gd name="connsiteX102" fmla="*/ 923375 w 2764939"/>
              <a:gd name="connsiteY102" fmla="*/ 907562 h 1573553"/>
              <a:gd name="connsiteX103" fmla="*/ 923375 w 2764939"/>
              <a:gd name="connsiteY103" fmla="*/ 876606 h 1573553"/>
              <a:gd name="connsiteX104" fmla="*/ 882893 w 2764939"/>
              <a:gd name="connsiteY104" fmla="*/ 871843 h 1573553"/>
              <a:gd name="connsiteX105" fmla="*/ 890035 w 2764939"/>
              <a:gd name="connsiteY105" fmla="*/ 893275 h 1573553"/>
              <a:gd name="connsiteX106" fmla="*/ 885275 w 2764939"/>
              <a:gd name="connsiteY106" fmla="*/ 912325 h 1573553"/>
              <a:gd name="connsiteX107" fmla="*/ 799550 w 2764939"/>
              <a:gd name="connsiteY107" fmla="*/ 859936 h 1573553"/>
              <a:gd name="connsiteX108" fmla="*/ 778118 w 2764939"/>
              <a:gd name="connsiteY108" fmla="*/ 826600 h 1573553"/>
              <a:gd name="connsiteX109" fmla="*/ 790025 w 2764939"/>
              <a:gd name="connsiteY109" fmla="*/ 786117 h 1573553"/>
              <a:gd name="connsiteX110" fmla="*/ 759068 w 2764939"/>
              <a:gd name="connsiteY110" fmla="*/ 781356 h 1573553"/>
              <a:gd name="connsiteX111" fmla="*/ 711443 w 2764939"/>
              <a:gd name="connsiteY111" fmla="*/ 795643 h 1573553"/>
              <a:gd name="connsiteX112" fmla="*/ 701918 w 2764939"/>
              <a:gd name="connsiteY112" fmla="*/ 809931 h 1573553"/>
              <a:gd name="connsiteX113" fmla="*/ 678106 w 2764939"/>
              <a:gd name="connsiteY113" fmla="*/ 826600 h 1573553"/>
              <a:gd name="connsiteX114" fmla="*/ 670962 w 2764939"/>
              <a:gd name="connsiteY114" fmla="*/ 843268 h 1573553"/>
              <a:gd name="connsiteX115" fmla="*/ 630481 w 2764939"/>
              <a:gd name="connsiteY115" fmla="*/ 876606 h 1573553"/>
              <a:gd name="connsiteX116" fmla="*/ 632860 w 2764939"/>
              <a:gd name="connsiteY116" fmla="*/ 898037 h 1573553"/>
              <a:gd name="connsiteX117" fmla="*/ 647150 w 2764939"/>
              <a:gd name="connsiteY117" fmla="*/ 917087 h 1573553"/>
              <a:gd name="connsiteX118" fmla="*/ 570950 w 2764939"/>
              <a:gd name="connsiteY118" fmla="*/ 902800 h 1573553"/>
              <a:gd name="connsiteX119" fmla="*/ 537612 w 2764939"/>
              <a:gd name="connsiteY119" fmla="*/ 907562 h 1573553"/>
              <a:gd name="connsiteX120" fmla="*/ 585235 w 2764939"/>
              <a:gd name="connsiteY120" fmla="*/ 938518 h 1573553"/>
              <a:gd name="connsiteX121" fmla="*/ 609050 w 2764939"/>
              <a:gd name="connsiteY121" fmla="*/ 950425 h 1573553"/>
              <a:gd name="connsiteX122" fmla="*/ 635243 w 2764939"/>
              <a:gd name="connsiteY122" fmla="*/ 1002812 h 1573553"/>
              <a:gd name="connsiteX123" fmla="*/ 568566 w 2764939"/>
              <a:gd name="connsiteY123" fmla="*/ 1019481 h 1573553"/>
              <a:gd name="connsiteX124" fmla="*/ 547137 w 2764939"/>
              <a:gd name="connsiteY124" fmla="*/ 1031387 h 1573553"/>
              <a:gd name="connsiteX125" fmla="*/ 523323 w 2764939"/>
              <a:gd name="connsiteY125" fmla="*/ 1002812 h 1573553"/>
              <a:gd name="connsiteX126" fmla="*/ 499510 w 2764939"/>
              <a:gd name="connsiteY126" fmla="*/ 971856 h 1573553"/>
              <a:gd name="connsiteX127" fmla="*/ 501891 w 2764939"/>
              <a:gd name="connsiteY127" fmla="*/ 933756 h 1573553"/>
              <a:gd name="connsiteX128" fmla="*/ 499510 w 2764939"/>
              <a:gd name="connsiteY128" fmla="*/ 914706 h 1573553"/>
              <a:gd name="connsiteX129" fmla="*/ 518560 w 2764939"/>
              <a:gd name="connsiteY129" fmla="*/ 881368 h 1573553"/>
              <a:gd name="connsiteX130" fmla="*/ 478080 w 2764939"/>
              <a:gd name="connsiteY130" fmla="*/ 890893 h 1573553"/>
              <a:gd name="connsiteX131" fmla="*/ 449504 w 2764939"/>
              <a:gd name="connsiteY131" fmla="*/ 952806 h 1573553"/>
              <a:gd name="connsiteX132" fmla="*/ 442360 w 2764939"/>
              <a:gd name="connsiteY132" fmla="*/ 976618 h 1573553"/>
              <a:gd name="connsiteX133" fmla="*/ 411404 w 2764939"/>
              <a:gd name="connsiteY133" fmla="*/ 993287 h 1573553"/>
              <a:gd name="connsiteX134" fmla="*/ 363779 w 2764939"/>
              <a:gd name="connsiteY134" fmla="*/ 990906 h 1573553"/>
              <a:gd name="connsiteX135" fmla="*/ 356635 w 2764939"/>
              <a:gd name="connsiteY135" fmla="*/ 1007575 h 1573553"/>
              <a:gd name="connsiteX136" fmla="*/ 356635 w 2764939"/>
              <a:gd name="connsiteY136" fmla="*/ 1055200 h 1573553"/>
              <a:gd name="connsiteX137" fmla="*/ 297104 w 2764939"/>
              <a:gd name="connsiteY137" fmla="*/ 1059962 h 1573553"/>
              <a:gd name="connsiteX138" fmla="*/ 235191 w 2764939"/>
              <a:gd name="connsiteY138" fmla="*/ 1093300 h 1573553"/>
              <a:gd name="connsiteX139" fmla="*/ 237573 w 2764939"/>
              <a:gd name="connsiteY139" fmla="*/ 1121875 h 1573553"/>
              <a:gd name="connsiteX140" fmla="*/ 185186 w 2764939"/>
              <a:gd name="connsiteY140" fmla="*/ 1109968 h 1573553"/>
              <a:gd name="connsiteX141" fmla="*/ 151848 w 2764939"/>
              <a:gd name="connsiteY141" fmla="*/ 1117112 h 1573553"/>
              <a:gd name="connsiteX142" fmla="*/ 106604 w 2764939"/>
              <a:gd name="connsiteY142" fmla="*/ 1098062 h 1573553"/>
              <a:gd name="connsiteX143" fmla="*/ 89936 w 2764939"/>
              <a:gd name="connsiteY143" fmla="*/ 1098062 h 1573553"/>
              <a:gd name="connsiteX144" fmla="*/ 6592 w 2764939"/>
              <a:gd name="connsiteY144" fmla="*/ 1121875 h 1573553"/>
              <a:gd name="connsiteX145" fmla="*/ 8974 w 2764939"/>
              <a:gd name="connsiteY145" fmla="*/ 1074250 h 1573553"/>
              <a:gd name="connsiteX146" fmla="*/ 9816 w 2764939"/>
              <a:gd name="connsiteY14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32798 w 2764939"/>
              <a:gd name="connsiteY11" fmla="*/ 686106 h 1573553"/>
              <a:gd name="connsiteX12" fmla="*/ 147085 w 2764939"/>
              <a:gd name="connsiteY12" fmla="*/ 657531 h 1573553"/>
              <a:gd name="connsiteX13" fmla="*/ 99460 w 2764939"/>
              <a:gd name="connsiteY13" fmla="*/ 686106 h 1573553"/>
              <a:gd name="connsiteX14" fmla="*/ 104225 w 2764939"/>
              <a:gd name="connsiteY14" fmla="*/ 657530 h 1573553"/>
              <a:gd name="connsiteX15" fmla="*/ 166137 w 2764939"/>
              <a:gd name="connsiteY15" fmla="*/ 590855 h 1573553"/>
              <a:gd name="connsiteX16" fmla="*/ 163754 w 2764939"/>
              <a:gd name="connsiteY16" fmla="*/ 507512 h 1573553"/>
              <a:gd name="connsiteX17" fmla="*/ 89935 w 2764939"/>
              <a:gd name="connsiteY17" fmla="*/ 386068 h 1573553"/>
              <a:gd name="connsiteX18" fmla="*/ 144706 w 2764939"/>
              <a:gd name="connsiteY18" fmla="*/ 224142 h 1573553"/>
              <a:gd name="connsiteX19" fmla="*/ 328062 w 2764939"/>
              <a:gd name="connsiteY19" fmla="*/ 364636 h 1573553"/>
              <a:gd name="connsiteX20" fmla="*/ 501893 w 2764939"/>
              <a:gd name="connsiteY20" fmla="*/ 250336 h 1573553"/>
              <a:gd name="connsiteX21" fmla="*/ 516179 w 2764939"/>
              <a:gd name="connsiteY21" fmla="*/ 359875 h 1573553"/>
              <a:gd name="connsiteX22" fmla="*/ 463791 w 2764939"/>
              <a:gd name="connsiteY22" fmla="*/ 424168 h 1573553"/>
              <a:gd name="connsiteX23" fmla="*/ 566185 w 2764939"/>
              <a:gd name="connsiteY23" fmla="*/ 517037 h 1573553"/>
              <a:gd name="connsiteX24" fmla="*/ 623337 w 2764939"/>
              <a:gd name="connsiteY24" fmla="*/ 495605 h 1573553"/>
              <a:gd name="connsiteX25" fmla="*/ 701916 w 2764939"/>
              <a:gd name="connsiteY25" fmla="*/ 483700 h 1573553"/>
              <a:gd name="connsiteX26" fmla="*/ 887656 w 2764939"/>
              <a:gd name="connsiteY26" fmla="*/ 562280 h 1573553"/>
              <a:gd name="connsiteX27" fmla="*/ 963857 w 2764939"/>
              <a:gd name="connsiteY27" fmla="*/ 426549 h 1573553"/>
              <a:gd name="connsiteX28" fmla="*/ 863843 w 2764939"/>
              <a:gd name="connsiteY28" fmla="*/ 417024 h 1573553"/>
              <a:gd name="connsiteX29" fmla="*/ 851937 w 2764939"/>
              <a:gd name="connsiteY29" fmla="*/ 357491 h 1573553"/>
              <a:gd name="connsiteX30" fmla="*/ 1090060 w 2764939"/>
              <a:gd name="connsiteY30" fmla="*/ 436075 h 1573553"/>
              <a:gd name="connsiteX31" fmla="*/ 1113873 w 2764939"/>
              <a:gd name="connsiteY31" fmla="*/ 500368 h 1573553"/>
              <a:gd name="connsiteX32" fmla="*/ 1135304 w 2764939"/>
              <a:gd name="connsiteY32" fmla="*/ 512275 h 1573553"/>
              <a:gd name="connsiteX33" fmla="*/ 1132923 w 2764939"/>
              <a:gd name="connsiteY33" fmla="*/ 421787 h 1573553"/>
              <a:gd name="connsiteX34" fmla="*/ 1185312 w 2764939"/>
              <a:gd name="connsiteY34" fmla="*/ 340823 h 1573553"/>
              <a:gd name="connsiteX35" fmla="*/ 1499302 w 2764939"/>
              <a:gd name="connsiteY35" fmla="*/ 250164 h 1573553"/>
              <a:gd name="connsiteX36" fmla="*/ 1640131 w 2764939"/>
              <a:gd name="connsiteY36" fmla="*/ 188423 h 1573553"/>
              <a:gd name="connsiteX37" fmla="*/ 1794912 w 2764939"/>
              <a:gd name="connsiteY37" fmla="*/ 183660 h 1573553"/>
              <a:gd name="connsiteX38" fmla="*/ 1866350 w 2764939"/>
              <a:gd name="connsiteY38" fmla="*/ 309866 h 1573553"/>
              <a:gd name="connsiteX39" fmla="*/ 2028275 w 2764939"/>
              <a:gd name="connsiteY39" fmla="*/ 271766 h 1573553"/>
              <a:gd name="connsiteX40" fmla="*/ 1933025 w 2764939"/>
              <a:gd name="connsiteY40" fmla="*/ 359873 h 1573553"/>
              <a:gd name="connsiteX41" fmla="*/ 2047325 w 2764939"/>
              <a:gd name="connsiteY41" fmla="*/ 331298 h 1573553"/>
              <a:gd name="connsiteX42" fmla="*/ 2142574 w 2764939"/>
              <a:gd name="connsiteY42" fmla="*/ 271766 h 1573553"/>
              <a:gd name="connsiteX43" fmla="*/ 2066375 w 2764939"/>
              <a:gd name="connsiteY43" fmla="*/ 264623 h 1573553"/>
              <a:gd name="connsiteX44" fmla="*/ 2066375 w 2764939"/>
              <a:gd name="connsiteY44" fmla="*/ 202710 h 1573553"/>
              <a:gd name="connsiteX45" fmla="*/ 2116380 w 2764939"/>
              <a:gd name="connsiteY45" fmla="*/ 202710 h 1573553"/>
              <a:gd name="connsiteX46" fmla="*/ 2223536 w 2764939"/>
              <a:gd name="connsiteY46" fmla="*/ 97935 h 1573553"/>
              <a:gd name="connsiteX47" fmla="*/ 2273542 w 2764939"/>
              <a:gd name="connsiteY47" fmla="*/ 305 h 1573553"/>
              <a:gd name="connsiteX48" fmla="*/ 2237824 w 2764939"/>
              <a:gd name="connsiteY48" fmla="*/ 114604 h 1573553"/>
              <a:gd name="connsiteX49" fmla="*/ 2164006 w 2764939"/>
              <a:gd name="connsiteY49" fmla="*/ 193186 h 1573553"/>
              <a:gd name="connsiteX50" fmla="*/ 2333075 w 2764939"/>
              <a:gd name="connsiteY50" fmla="*/ 257480 h 1573553"/>
              <a:gd name="connsiteX51" fmla="*/ 2735505 w 2764939"/>
              <a:gd name="connsiteY51" fmla="*/ 205092 h 1573553"/>
              <a:gd name="connsiteX52" fmla="*/ 2698276 w 2764939"/>
              <a:gd name="connsiteY52" fmla="*/ 559163 h 1573553"/>
              <a:gd name="connsiteX53" fmla="*/ 2630731 w 2764939"/>
              <a:gd name="connsiteY53" fmla="*/ 967092 h 1573553"/>
              <a:gd name="connsiteX54" fmla="*/ 2461662 w 2764939"/>
              <a:gd name="connsiteY54" fmla="*/ 869462 h 1573553"/>
              <a:gd name="connsiteX55" fmla="*/ 2297356 w 2764939"/>
              <a:gd name="connsiteY55" fmla="*/ 926612 h 1573553"/>
              <a:gd name="connsiteX56" fmla="*/ 2275925 w 2764939"/>
              <a:gd name="connsiteY56" fmla="*/ 1062342 h 1573553"/>
              <a:gd name="connsiteX57" fmla="*/ 2042562 w 2764939"/>
              <a:gd name="connsiteY57" fmla="*/ 1148067 h 1573553"/>
              <a:gd name="connsiteX58" fmla="*/ 2021131 w 2764939"/>
              <a:gd name="connsiteY58" fmla="*/ 1238556 h 1573553"/>
              <a:gd name="connsiteX59" fmla="*/ 1954456 w 2764939"/>
              <a:gd name="connsiteY59" fmla="*/ 1309993 h 1573553"/>
              <a:gd name="connsiteX60" fmla="*/ 2013987 w 2764939"/>
              <a:gd name="connsiteY60" fmla="*/ 1350474 h 1573553"/>
              <a:gd name="connsiteX61" fmla="*/ 1921118 w 2764939"/>
              <a:gd name="connsiteY61" fmla="*/ 1450487 h 1573553"/>
              <a:gd name="connsiteX62" fmla="*/ 1899687 w 2764939"/>
              <a:gd name="connsiteY62" fmla="*/ 1533831 h 1573553"/>
              <a:gd name="connsiteX63" fmla="*/ 1808865 w 2764939"/>
              <a:gd name="connsiteY63" fmla="*/ 1573012 h 1573553"/>
              <a:gd name="connsiteX64" fmla="*/ 1728235 w 2764939"/>
              <a:gd name="connsiteY64" fmla="*/ 1557643 h 1573553"/>
              <a:gd name="connsiteX65" fmla="*/ 1702041 w 2764939"/>
              <a:gd name="connsiteY65" fmla="*/ 1571931 h 1573553"/>
              <a:gd name="connsiteX66" fmla="*/ 1647275 w 2764939"/>
              <a:gd name="connsiteY66" fmla="*/ 1543356 h 1573553"/>
              <a:gd name="connsiteX67" fmla="*/ 1606791 w 2764939"/>
              <a:gd name="connsiteY67" fmla="*/ 1507637 h 1573553"/>
              <a:gd name="connsiteX68" fmla="*/ 1563931 w 2764939"/>
              <a:gd name="connsiteY68" fmla="*/ 1479061 h 1573553"/>
              <a:gd name="connsiteX69" fmla="*/ 1592504 w 2764939"/>
              <a:gd name="connsiteY69" fmla="*/ 1455250 h 1573553"/>
              <a:gd name="connsiteX70" fmla="*/ 1580598 w 2764939"/>
              <a:gd name="connsiteY70" fmla="*/ 1438581 h 1573553"/>
              <a:gd name="connsiteX71" fmla="*/ 1518685 w 2764939"/>
              <a:gd name="connsiteY71" fmla="*/ 1426675 h 1573553"/>
              <a:gd name="connsiteX72" fmla="*/ 1499635 w 2764939"/>
              <a:gd name="connsiteY72" fmla="*/ 1402862 h 1573553"/>
              <a:gd name="connsiteX73" fmla="*/ 1461537 w 2764939"/>
              <a:gd name="connsiteY73" fmla="*/ 1379050 h 1573553"/>
              <a:gd name="connsiteX74" fmla="*/ 1456773 w 2764939"/>
              <a:gd name="connsiteY74" fmla="*/ 1390956 h 1573553"/>
              <a:gd name="connsiteX75" fmla="*/ 1471062 w 2764939"/>
              <a:gd name="connsiteY75" fmla="*/ 1429056 h 1573553"/>
              <a:gd name="connsiteX76" fmla="*/ 1440104 w 2764939"/>
              <a:gd name="connsiteY76" fmla="*/ 1443343 h 1573553"/>
              <a:gd name="connsiteX77" fmla="*/ 1413912 w 2764939"/>
              <a:gd name="connsiteY77" fmla="*/ 1457630 h 1573553"/>
              <a:gd name="connsiteX78" fmla="*/ 1397241 w 2764939"/>
              <a:gd name="connsiteY78" fmla="*/ 1450487 h 1573553"/>
              <a:gd name="connsiteX79" fmla="*/ 1351998 w 2764939"/>
              <a:gd name="connsiteY79" fmla="*/ 1388575 h 1573553"/>
              <a:gd name="connsiteX80" fmla="*/ 1306756 w 2764939"/>
              <a:gd name="connsiteY80" fmla="*/ 1355237 h 1573553"/>
              <a:gd name="connsiteX81" fmla="*/ 1328187 w 2764939"/>
              <a:gd name="connsiteY81" fmla="*/ 1338568 h 1573553"/>
              <a:gd name="connsiteX82" fmla="*/ 1349618 w 2764939"/>
              <a:gd name="connsiteY82" fmla="*/ 1298087 h 1573553"/>
              <a:gd name="connsiteX83" fmla="*/ 1335329 w 2764939"/>
              <a:gd name="connsiteY83" fmla="*/ 1286181 h 1573553"/>
              <a:gd name="connsiteX84" fmla="*/ 1297231 w 2764939"/>
              <a:gd name="connsiteY84" fmla="*/ 1288562 h 1573553"/>
              <a:gd name="connsiteX85" fmla="*/ 1221031 w 2764939"/>
              <a:gd name="connsiteY85" fmla="*/ 1245700 h 1573553"/>
              <a:gd name="connsiteX86" fmla="*/ 1178166 w 2764939"/>
              <a:gd name="connsiteY86" fmla="*/ 1226650 h 1573553"/>
              <a:gd name="connsiteX87" fmla="*/ 1168643 w 2764939"/>
              <a:gd name="connsiteY87" fmla="*/ 1226650 h 1573553"/>
              <a:gd name="connsiteX88" fmla="*/ 1156737 w 2764939"/>
              <a:gd name="connsiteY88" fmla="*/ 1162356 h 1573553"/>
              <a:gd name="connsiteX89" fmla="*/ 1168643 w 2764939"/>
              <a:gd name="connsiteY89" fmla="*/ 1098062 h 1573553"/>
              <a:gd name="connsiteX90" fmla="*/ 1137687 w 2764939"/>
              <a:gd name="connsiteY90" fmla="*/ 1064725 h 1573553"/>
              <a:gd name="connsiteX91" fmla="*/ 1085300 w 2764939"/>
              <a:gd name="connsiteY91" fmla="*/ 1040912 h 1573553"/>
              <a:gd name="connsiteX92" fmla="*/ 1111493 w 2764939"/>
              <a:gd name="connsiteY92" fmla="*/ 1017100 h 1573553"/>
              <a:gd name="connsiteX93" fmla="*/ 1156737 w 2764939"/>
              <a:gd name="connsiteY93" fmla="*/ 1021862 h 1573553"/>
              <a:gd name="connsiteX94" fmla="*/ 1151975 w 2764939"/>
              <a:gd name="connsiteY94" fmla="*/ 974237 h 1573553"/>
              <a:gd name="connsiteX95" fmla="*/ 1123400 w 2764939"/>
              <a:gd name="connsiteY95" fmla="*/ 969475 h 1573553"/>
              <a:gd name="connsiteX96" fmla="*/ 1128162 w 2764939"/>
              <a:gd name="connsiteY96" fmla="*/ 921850 h 1573553"/>
              <a:gd name="connsiteX97" fmla="*/ 1097206 w 2764939"/>
              <a:gd name="connsiteY97" fmla="*/ 907562 h 1573553"/>
              <a:gd name="connsiteX98" fmla="*/ 1099587 w 2764939"/>
              <a:gd name="connsiteY98" fmla="*/ 871843 h 1573553"/>
              <a:gd name="connsiteX99" fmla="*/ 1051962 w 2764939"/>
              <a:gd name="connsiteY99" fmla="*/ 857556 h 1573553"/>
              <a:gd name="connsiteX100" fmla="*/ 1032912 w 2764939"/>
              <a:gd name="connsiteY100" fmla="*/ 878987 h 1573553"/>
              <a:gd name="connsiteX101" fmla="*/ 1004335 w 2764939"/>
              <a:gd name="connsiteY101" fmla="*/ 881368 h 1573553"/>
              <a:gd name="connsiteX102" fmla="*/ 954331 w 2764939"/>
              <a:gd name="connsiteY102" fmla="*/ 886131 h 1573553"/>
              <a:gd name="connsiteX103" fmla="*/ 923375 w 2764939"/>
              <a:gd name="connsiteY103" fmla="*/ 907562 h 1573553"/>
              <a:gd name="connsiteX104" fmla="*/ 923375 w 2764939"/>
              <a:gd name="connsiteY104" fmla="*/ 876606 h 1573553"/>
              <a:gd name="connsiteX105" fmla="*/ 882893 w 2764939"/>
              <a:gd name="connsiteY105" fmla="*/ 871843 h 1573553"/>
              <a:gd name="connsiteX106" fmla="*/ 890035 w 2764939"/>
              <a:gd name="connsiteY106" fmla="*/ 893275 h 1573553"/>
              <a:gd name="connsiteX107" fmla="*/ 885275 w 2764939"/>
              <a:gd name="connsiteY107" fmla="*/ 912325 h 1573553"/>
              <a:gd name="connsiteX108" fmla="*/ 799550 w 2764939"/>
              <a:gd name="connsiteY108" fmla="*/ 859936 h 1573553"/>
              <a:gd name="connsiteX109" fmla="*/ 778118 w 2764939"/>
              <a:gd name="connsiteY109" fmla="*/ 826600 h 1573553"/>
              <a:gd name="connsiteX110" fmla="*/ 790025 w 2764939"/>
              <a:gd name="connsiteY110" fmla="*/ 786117 h 1573553"/>
              <a:gd name="connsiteX111" fmla="*/ 759068 w 2764939"/>
              <a:gd name="connsiteY111" fmla="*/ 781356 h 1573553"/>
              <a:gd name="connsiteX112" fmla="*/ 711443 w 2764939"/>
              <a:gd name="connsiteY112" fmla="*/ 795643 h 1573553"/>
              <a:gd name="connsiteX113" fmla="*/ 701918 w 2764939"/>
              <a:gd name="connsiteY113" fmla="*/ 809931 h 1573553"/>
              <a:gd name="connsiteX114" fmla="*/ 678106 w 2764939"/>
              <a:gd name="connsiteY114" fmla="*/ 826600 h 1573553"/>
              <a:gd name="connsiteX115" fmla="*/ 670962 w 2764939"/>
              <a:gd name="connsiteY115" fmla="*/ 843268 h 1573553"/>
              <a:gd name="connsiteX116" fmla="*/ 630481 w 2764939"/>
              <a:gd name="connsiteY116" fmla="*/ 876606 h 1573553"/>
              <a:gd name="connsiteX117" fmla="*/ 632860 w 2764939"/>
              <a:gd name="connsiteY117" fmla="*/ 898037 h 1573553"/>
              <a:gd name="connsiteX118" fmla="*/ 647150 w 2764939"/>
              <a:gd name="connsiteY118" fmla="*/ 917087 h 1573553"/>
              <a:gd name="connsiteX119" fmla="*/ 570950 w 2764939"/>
              <a:gd name="connsiteY119" fmla="*/ 902800 h 1573553"/>
              <a:gd name="connsiteX120" fmla="*/ 537612 w 2764939"/>
              <a:gd name="connsiteY120" fmla="*/ 907562 h 1573553"/>
              <a:gd name="connsiteX121" fmla="*/ 585235 w 2764939"/>
              <a:gd name="connsiteY121" fmla="*/ 938518 h 1573553"/>
              <a:gd name="connsiteX122" fmla="*/ 609050 w 2764939"/>
              <a:gd name="connsiteY122" fmla="*/ 950425 h 1573553"/>
              <a:gd name="connsiteX123" fmla="*/ 635243 w 2764939"/>
              <a:gd name="connsiteY123" fmla="*/ 1002812 h 1573553"/>
              <a:gd name="connsiteX124" fmla="*/ 568566 w 2764939"/>
              <a:gd name="connsiteY124" fmla="*/ 1019481 h 1573553"/>
              <a:gd name="connsiteX125" fmla="*/ 547137 w 2764939"/>
              <a:gd name="connsiteY125" fmla="*/ 1031387 h 1573553"/>
              <a:gd name="connsiteX126" fmla="*/ 523323 w 2764939"/>
              <a:gd name="connsiteY126" fmla="*/ 1002812 h 1573553"/>
              <a:gd name="connsiteX127" fmla="*/ 499510 w 2764939"/>
              <a:gd name="connsiteY127" fmla="*/ 971856 h 1573553"/>
              <a:gd name="connsiteX128" fmla="*/ 501891 w 2764939"/>
              <a:gd name="connsiteY128" fmla="*/ 933756 h 1573553"/>
              <a:gd name="connsiteX129" fmla="*/ 499510 w 2764939"/>
              <a:gd name="connsiteY129" fmla="*/ 914706 h 1573553"/>
              <a:gd name="connsiteX130" fmla="*/ 518560 w 2764939"/>
              <a:gd name="connsiteY130" fmla="*/ 881368 h 1573553"/>
              <a:gd name="connsiteX131" fmla="*/ 478080 w 2764939"/>
              <a:gd name="connsiteY131" fmla="*/ 890893 h 1573553"/>
              <a:gd name="connsiteX132" fmla="*/ 449504 w 2764939"/>
              <a:gd name="connsiteY132" fmla="*/ 952806 h 1573553"/>
              <a:gd name="connsiteX133" fmla="*/ 442360 w 2764939"/>
              <a:gd name="connsiteY133" fmla="*/ 976618 h 1573553"/>
              <a:gd name="connsiteX134" fmla="*/ 411404 w 2764939"/>
              <a:gd name="connsiteY134" fmla="*/ 993287 h 1573553"/>
              <a:gd name="connsiteX135" fmla="*/ 363779 w 2764939"/>
              <a:gd name="connsiteY135" fmla="*/ 990906 h 1573553"/>
              <a:gd name="connsiteX136" fmla="*/ 356635 w 2764939"/>
              <a:gd name="connsiteY136" fmla="*/ 1007575 h 1573553"/>
              <a:gd name="connsiteX137" fmla="*/ 356635 w 2764939"/>
              <a:gd name="connsiteY137" fmla="*/ 1055200 h 1573553"/>
              <a:gd name="connsiteX138" fmla="*/ 297104 w 2764939"/>
              <a:gd name="connsiteY138" fmla="*/ 1059962 h 1573553"/>
              <a:gd name="connsiteX139" fmla="*/ 235191 w 2764939"/>
              <a:gd name="connsiteY139" fmla="*/ 1093300 h 1573553"/>
              <a:gd name="connsiteX140" fmla="*/ 237573 w 2764939"/>
              <a:gd name="connsiteY140" fmla="*/ 1121875 h 1573553"/>
              <a:gd name="connsiteX141" fmla="*/ 185186 w 2764939"/>
              <a:gd name="connsiteY141" fmla="*/ 1109968 h 1573553"/>
              <a:gd name="connsiteX142" fmla="*/ 151848 w 2764939"/>
              <a:gd name="connsiteY142" fmla="*/ 1117112 h 1573553"/>
              <a:gd name="connsiteX143" fmla="*/ 106604 w 2764939"/>
              <a:gd name="connsiteY143" fmla="*/ 1098062 h 1573553"/>
              <a:gd name="connsiteX144" fmla="*/ 89936 w 2764939"/>
              <a:gd name="connsiteY144" fmla="*/ 1098062 h 1573553"/>
              <a:gd name="connsiteX145" fmla="*/ 6592 w 2764939"/>
              <a:gd name="connsiteY145" fmla="*/ 1121875 h 1573553"/>
              <a:gd name="connsiteX146" fmla="*/ 8974 w 2764939"/>
              <a:gd name="connsiteY146" fmla="*/ 1074250 h 1573553"/>
              <a:gd name="connsiteX147" fmla="*/ 9816 w 2764939"/>
              <a:gd name="connsiteY14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44706 w 2764939"/>
              <a:gd name="connsiteY19" fmla="*/ 224142 h 1573553"/>
              <a:gd name="connsiteX20" fmla="*/ 328062 w 2764939"/>
              <a:gd name="connsiteY20" fmla="*/ 364636 h 1573553"/>
              <a:gd name="connsiteX21" fmla="*/ 501893 w 2764939"/>
              <a:gd name="connsiteY21" fmla="*/ 250336 h 1573553"/>
              <a:gd name="connsiteX22" fmla="*/ 516179 w 2764939"/>
              <a:gd name="connsiteY22" fmla="*/ 359875 h 1573553"/>
              <a:gd name="connsiteX23" fmla="*/ 463791 w 2764939"/>
              <a:gd name="connsiteY23" fmla="*/ 424168 h 1573553"/>
              <a:gd name="connsiteX24" fmla="*/ 566185 w 2764939"/>
              <a:gd name="connsiteY24" fmla="*/ 517037 h 1573553"/>
              <a:gd name="connsiteX25" fmla="*/ 623337 w 2764939"/>
              <a:gd name="connsiteY25" fmla="*/ 495605 h 1573553"/>
              <a:gd name="connsiteX26" fmla="*/ 701916 w 2764939"/>
              <a:gd name="connsiteY26" fmla="*/ 483700 h 1573553"/>
              <a:gd name="connsiteX27" fmla="*/ 887656 w 2764939"/>
              <a:gd name="connsiteY27" fmla="*/ 562280 h 1573553"/>
              <a:gd name="connsiteX28" fmla="*/ 963857 w 2764939"/>
              <a:gd name="connsiteY28" fmla="*/ 426549 h 1573553"/>
              <a:gd name="connsiteX29" fmla="*/ 863843 w 2764939"/>
              <a:gd name="connsiteY29" fmla="*/ 417024 h 1573553"/>
              <a:gd name="connsiteX30" fmla="*/ 851937 w 2764939"/>
              <a:gd name="connsiteY30" fmla="*/ 357491 h 1573553"/>
              <a:gd name="connsiteX31" fmla="*/ 1090060 w 2764939"/>
              <a:gd name="connsiteY31" fmla="*/ 436075 h 1573553"/>
              <a:gd name="connsiteX32" fmla="*/ 1113873 w 2764939"/>
              <a:gd name="connsiteY32" fmla="*/ 500368 h 1573553"/>
              <a:gd name="connsiteX33" fmla="*/ 1135304 w 2764939"/>
              <a:gd name="connsiteY33" fmla="*/ 512275 h 1573553"/>
              <a:gd name="connsiteX34" fmla="*/ 1132923 w 2764939"/>
              <a:gd name="connsiteY34" fmla="*/ 421787 h 1573553"/>
              <a:gd name="connsiteX35" fmla="*/ 1185312 w 2764939"/>
              <a:gd name="connsiteY35" fmla="*/ 340823 h 1573553"/>
              <a:gd name="connsiteX36" fmla="*/ 1499302 w 2764939"/>
              <a:gd name="connsiteY36" fmla="*/ 250164 h 1573553"/>
              <a:gd name="connsiteX37" fmla="*/ 1640131 w 2764939"/>
              <a:gd name="connsiteY37" fmla="*/ 188423 h 1573553"/>
              <a:gd name="connsiteX38" fmla="*/ 1794912 w 2764939"/>
              <a:gd name="connsiteY38" fmla="*/ 183660 h 1573553"/>
              <a:gd name="connsiteX39" fmla="*/ 1866350 w 2764939"/>
              <a:gd name="connsiteY39" fmla="*/ 309866 h 1573553"/>
              <a:gd name="connsiteX40" fmla="*/ 2028275 w 2764939"/>
              <a:gd name="connsiteY40" fmla="*/ 271766 h 1573553"/>
              <a:gd name="connsiteX41" fmla="*/ 1933025 w 2764939"/>
              <a:gd name="connsiteY41" fmla="*/ 359873 h 1573553"/>
              <a:gd name="connsiteX42" fmla="*/ 2047325 w 2764939"/>
              <a:gd name="connsiteY42" fmla="*/ 331298 h 1573553"/>
              <a:gd name="connsiteX43" fmla="*/ 2142574 w 2764939"/>
              <a:gd name="connsiteY43" fmla="*/ 271766 h 1573553"/>
              <a:gd name="connsiteX44" fmla="*/ 2066375 w 2764939"/>
              <a:gd name="connsiteY44" fmla="*/ 264623 h 1573553"/>
              <a:gd name="connsiteX45" fmla="*/ 2066375 w 2764939"/>
              <a:gd name="connsiteY45" fmla="*/ 202710 h 1573553"/>
              <a:gd name="connsiteX46" fmla="*/ 2116380 w 2764939"/>
              <a:gd name="connsiteY46" fmla="*/ 202710 h 1573553"/>
              <a:gd name="connsiteX47" fmla="*/ 2223536 w 2764939"/>
              <a:gd name="connsiteY47" fmla="*/ 97935 h 1573553"/>
              <a:gd name="connsiteX48" fmla="*/ 2273542 w 2764939"/>
              <a:gd name="connsiteY48" fmla="*/ 305 h 1573553"/>
              <a:gd name="connsiteX49" fmla="*/ 2237824 w 2764939"/>
              <a:gd name="connsiteY49" fmla="*/ 114604 h 1573553"/>
              <a:gd name="connsiteX50" fmla="*/ 2164006 w 2764939"/>
              <a:gd name="connsiteY50" fmla="*/ 193186 h 1573553"/>
              <a:gd name="connsiteX51" fmla="*/ 2333075 w 2764939"/>
              <a:gd name="connsiteY51" fmla="*/ 257480 h 1573553"/>
              <a:gd name="connsiteX52" fmla="*/ 2735505 w 2764939"/>
              <a:gd name="connsiteY52" fmla="*/ 205092 h 1573553"/>
              <a:gd name="connsiteX53" fmla="*/ 2698276 w 2764939"/>
              <a:gd name="connsiteY53" fmla="*/ 559163 h 1573553"/>
              <a:gd name="connsiteX54" fmla="*/ 2630731 w 2764939"/>
              <a:gd name="connsiteY54" fmla="*/ 967092 h 1573553"/>
              <a:gd name="connsiteX55" fmla="*/ 2461662 w 2764939"/>
              <a:gd name="connsiteY55" fmla="*/ 869462 h 1573553"/>
              <a:gd name="connsiteX56" fmla="*/ 2297356 w 2764939"/>
              <a:gd name="connsiteY56" fmla="*/ 926612 h 1573553"/>
              <a:gd name="connsiteX57" fmla="*/ 2275925 w 2764939"/>
              <a:gd name="connsiteY57" fmla="*/ 1062342 h 1573553"/>
              <a:gd name="connsiteX58" fmla="*/ 2042562 w 2764939"/>
              <a:gd name="connsiteY58" fmla="*/ 1148067 h 1573553"/>
              <a:gd name="connsiteX59" fmla="*/ 2021131 w 2764939"/>
              <a:gd name="connsiteY59" fmla="*/ 1238556 h 1573553"/>
              <a:gd name="connsiteX60" fmla="*/ 1954456 w 2764939"/>
              <a:gd name="connsiteY60" fmla="*/ 1309993 h 1573553"/>
              <a:gd name="connsiteX61" fmla="*/ 2013987 w 2764939"/>
              <a:gd name="connsiteY61" fmla="*/ 1350474 h 1573553"/>
              <a:gd name="connsiteX62" fmla="*/ 1921118 w 2764939"/>
              <a:gd name="connsiteY62" fmla="*/ 1450487 h 1573553"/>
              <a:gd name="connsiteX63" fmla="*/ 1899687 w 2764939"/>
              <a:gd name="connsiteY63" fmla="*/ 1533831 h 1573553"/>
              <a:gd name="connsiteX64" fmla="*/ 1808865 w 2764939"/>
              <a:gd name="connsiteY64" fmla="*/ 1573012 h 1573553"/>
              <a:gd name="connsiteX65" fmla="*/ 1728235 w 2764939"/>
              <a:gd name="connsiteY65" fmla="*/ 1557643 h 1573553"/>
              <a:gd name="connsiteX66" fmla="*/ 1702041 w 2764939"/>
              <a:gd name="connsiteY66" fmla="*/ 1571931 h 1573553"/>
              <a:gd name="connsiteX67" fmla="*/ 1647275 w 2764939"/>
              <a:gd name="connsiteY67" fmla="*/ 1543356 h 1573553"/>
              <a:gd name="connsiteX68" fmla="*/ 1606791 w 2764939"/>
              <a:gd name="connsiteY68" fmla="*/ 1507637 h 1573553"/>
              <a:gd name="connsiteX69" fmla="*/ 1563931 w 2764939"/>
              <a:gd name="connsiteY69" fmla="*/ 1479061 h 1573553"/>
              <a:gd name="connsiteX70" fmla="*/ 1592504 w 2764939"/>
              <a:gd name="connsiteY70" fmla="*/ 1455250 h 1573553"/>
              <a:gd name="connsiteX71" fmla="*/ 1580598 w 2764939"/>
              <a:gd name="connsiteY71" fmla="*/ 1438581 h 1573553"/>
              <a:gd name="connsiteX72" fmla="*/ 1518685 w 2764939"/>
              <a:gd name="connsiteY72" fmla="*/ 1426675 h 1573553"/>
              <a:gd name="connsiteX73" fmla="*/ 1499635 w 2764939"/>
              <a:gd name="connsiteY73" fmla="*/ 1402862 h 1573553"/>
              <a:gd name="connsiteX74" fmla="*/ 1461537 w 2764939"/>
              <a:gd name="connsiteY74" fmla="*/ 1379050 h 1573553"/>
              <a:gd name="connsiteX75" fmla="*/ 1456773 w 2764939"/>
              <a:gd name="connsiteY75" fmla="*/ 1390956 h 1573553"/>
              <a:gd name="connsiteX76" fmla="*/ 1471062 w 2764939"/>
              <a:gd name="connsiteY76" fmla="*/ 1429056 h 1573553"/>
              <a:gd name="connsiteX77" fmla="*/ 1440104 w 2764939"/>
              <a:gd name="connsiteY77" fmla="*/ 1443343 h 1573553"/>
              <a:gd name="connsiteX78" fmla="*/ 1413912 w 2764939"/>
              <a:gd name="connsiteY78" fmla="*/ 1457630 h 1573553"/>
              <a:gd name="connsiteX79" fmla="*/ 1397241 w 2764939"/>
              <a:gd name="connsiteY79" fmla="*/ 1450487 h 1573553"/>
              <a:gd name="connsiteX80" fmla="*/ 1351998 w 2764939"/>
              <a:gd name="connsiteY80" fmla="*/ 1388575 h 1573553"/>
              <a:gd name="connsiteX81" fmla="*/ 1306756 w 2764939"/>
              <a:gd name="connsiteY81" fmla="*/ 1355237 h 1573553"/>
              <a:gd name="connsiteX82" fmla="*/ 1328187 w 2764939"/>
              <a:gd name="connsiteY82" fmla="*/ 1338568 h 1573553"/>
              <a:gd name="connsiteX83" fmla="*/ 1349618 w 2764939"/>
              <a:gd name="connsiteY83" fmla="*/ 1298087 h 1573553"/>
              <a:gd name="connsiteX84" fmla="*/ 1335329 w 2764939"/>
              <a:gd name="connsiteY84" fmla="*/ 1286181 h 1573553"/>
              <a:gd name="connsiteX85" fmla="*/ 1297231 w 2764939"/>
              <a:gd name="connsiteY85" fmla="*/ 1288562 h 1573553"/>
              <a:gd name="connsiteX86" fmla="*/ 1221031 w 2764939"/>
              <a:gd name="connsiteY86" fmla="*/ 1245700 h 1573553"/>
              <a:gd name="connsiteX87" fmla="*/ 1178166 w 2764939"/>
              <a:gd name="connsiteY87" fmla="*/ 1226650 h 1573553"/>
              <a:gd name="connsiteX88" fmla="*/ 1168643 w 2764939"/>
              <a:gd name="connsiteY88" fmla="*/ 1226650 h 1573553"/>
              <a:gd name="connsiteX89" fmla="*/ 1156737 w 2764939"/>
              <a:gd name="connsiteY89" fmla="*/ 1162356 h 1573553"/>
              <a:gd name="connsiteX90" fmla="*/ 1168643 w 2764939"/>
              <a:gd name="connsiteY90" fmla="*/ 1098062 h 1573553"/>
              <a:gd name="connsiteX91" fmla="*/ 1137687 w 2764939"/>
              <a:gd name="connsiteY91" fmla="*/ 1064725 h 1573553"/>
              <a:gd name="connsiteX92" fmla="*/ 1085300 w 2764939"/>
              <a:gd name="connsiteY92" fmla="*/ 1040912 h 1573553"/>
              <a:gd name="connsiteX93" fmla="*/ 1111493 w 2764939"/>
              <a:gd name="connsiteY93" fmla="*/ 1017100 h 1573553"/>
              <a:gd name="connsiteX94" fmla="*/ 1156737 w 2764939"/>
              <a:gd name="connsiteY94" fmla="*/ 1021862 h 1573553"/>
              <a:gd name="connsiteX95" fmla="*/ 1151975 w 2764939"/>
              <a:gd name="connsiteY95" fmla="*/ 974237 h 1573553"/>
              <a:gd name="connsiteX96" fmla="*/ 1123400 w 2764939"/>
              <a:gd name="connsiteY96" fmla="*/ 969475 h 1573553"/>
              <a:gd name="connsiteX97" fmla="*/ 1128162 w 2764939"/>
              <a:gd name="connsiteY97" fmla="*/ 921850 h 1573553"/>
              <a:gd name="connsiteX98" fmla="*/ 1097206 w 2764939"/>
              <a:gd name="connsiteY98" fmla="*/ 907562 h 1573553"/>
              <a:gd name="connsiteX99" fmla="*/ 1099587 w 2764939"/>
              <a:gd name="connsiteY99" fmla="*/ 871843 h 1573553"/>
              <a:gd name="connsiteX100" fmla="*/ 1051962 w 2764939"/>
              <a:gd name="connsiteY100" fmla="*/ 857556 h 1573553"/>
              <a:gd name="connsiteX101" fmla="*/ 1032912 w 2764939"/>
              <a:gd name="connsiteY101" fmla="*/ 878987 h 1573553"/>
              <a:gd name="connsiteX102" fmla="*/ 1004335 w 2764939"/>
              <a:gd name="connsiteY102" fmla="*/ 881368 h 1573553"/>
              <a:gd name="connsiteX103" fmla="*/ 954331 w 2764939"/>
              <a:gd name="connsiteY103" fmla="*/ 886131 h 1573553"/>
              <a:gd name="connsiteX104" fmla="*/ 923375 w 2764939"/>
              <a:gd name="connsiteY104" fmla="*/ 907562 h 1573553"/>
              <a:gd name="connsiteX105" fmla="*/ 923375 w 2764939"/>
              <a:gd name="connsiteY105" fmla="*/ 876606 h 1573553"/>
              <a:gd name="connsiteX106" fmla="*/ 882893 w 2764939"/>
              <a:gd name="connsiteY106" fmla="*/ 871843 h 1573553"/>
              <a:gd name="connsiteX107" fmla="*/ 890035 w 2764939"/>
              <a:gd name="connsiteY107" fmla="*/ 893275 h 1573553"/>
              <a:gd name="connsiteX108" fmla="*/ 885275 w 2764939"/>
              <a:gd name="connsiteY108" fmla="*/ 912325 h 1573553"/>
              <a:gd name="connsiteX109" fmla="*/ 799550 w 2764939"/>
              <a:gd name="connsiteY109" fmla="*/ 859936 h 1573553"/>
              <a:gd name="connsiteX110" fmla="*/ 778118 w 2764939"/>
              <a:gd name="connsiteY110" fmla="*/ 826600 h 1573553"/>
              <a:gd name="connsiteX111" fmla="*/ 790025 w 2764939"/>
              <a:gd name="connsiteY111" fmla="*/ 786117 h 1573553"/>
              <a:gd name="connsiteX112" fmla="*/ 759068 w 2764939"/>
              <a:gd name="connsiteY112" fmla="*/ 781356 h 1573553"/>
              <a:gd name="connsiteX113" fmla="*/ 711443 w 2764939"/>
              <a:gd name="connsiteY113" fmla="*/ 795643 h 1573553"/>
              <a:gd name="connsiteX114" fmla="*/ 701918 w 2764939"/>
              <a:gd name="connsiteY114" fmla="*/ 809931 h 1573553"/>
              <a:gd name="connsiteX115" fmla="*/ 678106 w 2764939"/>
              <a:gd name="connsiteY115" fmla="*/ 826600 h 1573553"/>
              <a:gd name="connsiteX116" fmla="*/ 670962 w 2764939"/>
              <a:gd name="connsiteY116" fmla="*/ 843268 h 1573553"/>
              <a:gd name="connsiteX117" fmla="*/ 630481 w 2764939"/>
              <a:gd name="connsiteY117" fmla="*/ 876606 h 1573553"/>
              <a:gd name="connsiteX118" fmla="*/ 632860 w 2764939"/>
              <a:gd name="connsiteY118" fmla="*/ 898037 h 1573553"/>
              <a:gd name="connsiteX119" fmla="*/ 647150 w 2764939"/>
              <a:gd name="connsiteY119" fmla="*/ 917087 h 1573553"/>
              <a:gd name="connsiteX120" fmla="*/ 570950 w 2764939"/>
              <a:gd name="connsiteY120" fmla="*/ 902800 h 1573553"/>
              <a:gd name="connsiteX121" fmla="*/ 537612 w 2764939"/>
              <a:gd name="connsiteY121" fmla="*/ 907562 h 1573553"/>
              <a:gd name="connsiteX122" fmla="*/ 585235 w 2764939"/>
              <a:gd name="connsiteY122" fmla="*/ 938518 h 1573553"/>
              <a:gd name="connsiteX123" fmla="*/ 609050 w 2764939"/>
              <a:gd name="connsiteY123" fmla="*/ 950425 h 1573553"/>
              <a:gd name="connsiteX124" fmla="*/ 635243 w 2764939"/>
              <a:gd name="connsiteY124" fmla="*/ 1002812 h 1573553"/>
              <a:gd name="connsiteX125" fmla="*/ 568566 w 2764939"/>
              <a:gd name="connsiteY125" fmla="*/ 1019481 h 1573553"/>
              <a:gd name="connsiteX126" fmla="*/ 547137 w 2764939"/>
              <a:gd name="connsiteY126" fmla="*/ 1031387 h 1573553"/>
              <a:gd name="connsiteX127" fmla="*/ 523323 w 2764939"/>
              <a:gd name="connsiteY127" fmla="*/ 1002812 h 1573553"/>
              <a:gd name="connsiteX128" fmla="*/ 499510 w 2764939"/>
              <a:gd name="connsiteY128" fmla="*/ 971856 h 1573553"/>
              <a:gd name="connsiteX129" fmla="*/ 501891 w 2764939"/>
              <a:gd name="connsiteY129" fmla="*/ 933756 h 1573553"/>
              <a:gd name="connsiteX130" fmla="*/ 499510 w 2764939"/>
              <a:gd name="connsiteY130" fmla="*/ 914706 h 1573553"/>
              <a:gd name="connsiteX131" fmla="*/ 518560 w 2764939"/>
              <a:gd name="connsiteY131" fmla="*/ 881368 h 1573553"/>
              <a:gd name="connsiteX132" fmla="*/ 478080 w 2764939"/>
              <a:gd name="connsiteY132" fmla="*/ 890893 h 1573553"/>
              <a:gd name="connsiteX133" fmla="*/ 449504 w 2764939"/>
              <a:gd name="connsiteY133" fmla="*/ 952806 h 1573553"/>
              <a:gd name="connsiteX134" fmla="*/ 442360 w 2764939"/>
              <a:gd name="connsiteY134" fmla="*/ 976618 h 1573553"/>
              <a:gd name="connsiteX135" fmla="*/ 411404 w 2764939"/>
              <a:gd name="connsiteY135" fmla="*/ 993287 h 1573553"/>
              <a:gd name="connsiteX136" fmla="*/ 363779 w 2764939"/>
              <a:gd name="connsiteY136" fmla="*/ 990906 h 1573553"/>
              <a:gd name="connsiteX137" fmla="*/ 356635 w 2764939"/>
              <a:gd name="connsiteY137" fmla="*/ 1007575 h 1573553"/>
              <a:gd name="connsiteX138" fmla="*/ 356635 w 2764939"/>
              <a:gd name="connsiteY138" fmla="*/ 1055200 h 1573553"/>
              <a:gd name="connsiteX139" fmla="*/ 297104 w 2764939"/>
              <a:gd name="connsiteY139" fmla="*/ 1059962 h 1573553"/>
              <a:gd name="connsiteX140" fmla="*/ 235191 w 2764939"/>
              <a:gd name="connsiteY140" fmla="*/ 1093300 h 1573553"/>
              <a:gd name="connsiteX141" fmla="*/ 237573 w 2764939"/>
              <a:gd name="connsiteY141" fmla="*/ 1121875 h 1573553"/>
              <a:gd name="connsiteX142" fmla="*/ 185186 w 2764939"/>
              <a:gd name="connsiteY142" fmla="*/ 1109968 h 1573553"/>
              <a:gd name="connsiteX143" fmla="*/ 151848 w 2764939"/>
              <a:gd name="connsiteY143" fmla="*/ 1117112 h 1573553"/>
              <a:gd name="connsiteX144" fmla="*/ 106604 w 2764939"/>
              <a:gd name="connsiteY144" fmla="*/ 1098062 h 1573553"/>
              <a:gd name="connsiteX145" fmla="*/ 89936 w 2764939"/>
              <a:gd name="connsiteY145" fmla="*/ 1098062 h 1573553"/>
              <a:gd name="connsiteX146" fmla="*/ 6592 w 2764939"/>
              <a:gd name="connsiteY146" fmla="*/ 1121875 h 1573553"/>
              <a:gd name="connsiteX147" fmla="*/ 8974 w 2764939"/>
              <a:gd name="connsiteY147" fmla="*/ 1074250 h 1573553"/>
              <a:gd name="connsiteX148" fmla="*/ 9816 w 2764939"/>
              <a:gd name="connsiteY14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328062 w 2764939"/>
              <a:gd name="connsiteY21" fmla="*/ 364636 h 1573553"/>
              <a:gd name="connsiteX22" fmla="*/ 501893 w 2764939"/>
              <a:gd name="connsiteY22" fmla="*/ 250336 h 1573553"/>
              <a:gd name="connsiteX23" fmla="*/ 516179 w 2764939"/>
              <a:gd name="connsiteY23" fmla="*/ 359875 h 1573553"/>
              <a:gd name="connsiteX24" fmla="*/ 463791 w 2764939"/>
              <a:gd name="connsiteY24" fmla="*/ 424168 h 1573553"/>
              <a:gd name="connsiteX25" fmla="*/ 566185 w 2764939"/>
              <a:gd name="connsiteY25" fmla="*/ 517037 h 1573553"/>
              <a:gd name="connsiteX26" fmla="*/ 623337 w 2764939"/>
              <a:gd name="connsiteY26" fmla="*/ 495605 h 1573553"/>
              <a:gd name="connsiteX27" fmla="*/ 701916 w 2764939"/>
              <a:gd name="connsiteY27" fmla="*/ 483700 h 1573553"/>
              <a:gd name="connsiteX28" fmla="*/ 887656 w 2764939"/>
              <a:gd name="connsiteY28" fmla="*/ 562280 h 1573553"/>
              <a:gd name="connsiteX29" fmla="*/ 963857 w 2764939"/>
              <a:gd name="connsiteY29" fmla="*/ 426549 h 1573553"/>
              <a:gd name="connsiteX30" fmla="*/ 863843 w 2764939"/>
              <a:gd name="connsiteY30" fmla="*/ 417024 h 1573553"/>
              <a:gd name="connsiteX31" fmla="*/ 851937 w 2764939"/>
              <a:gd name="connsiteY31" fmla="*/ 357491 h 1573553"/>
              <a:gd name="connsiteX32" fmla="*/ 1090060 w 2764939"/>
              <a:gd name="connsiteY32" fmla="*/ 436075 h 1573553"/>
              <a:gd name="connsiteX33" fmla="*/ 1113873 w 2764939"/>
              <a:gd name="connsiteY33" fmla="*/ 500368 h 1573553"/>
              <a:gd name="connsiteX34" fmla="*/ 1135304 w 2764939"/>
              <a:gd name="connsiteY34" fmla="*/ 512275 h 1573553"/>
              <a:gd name="connsiteX35" fmla="*/ 1132923 w 2764939"/>
              <a:gd name="connsiteY35" fmla="*/ 421787 h 1573553"/>
              <a:gd name="connsiteX36" fmla="*/ 1185312 w 2764939"/>
              <a:gd name="connsiteY36" fmla="*/ 340823 h 1573553"/>
              <a:gd name="connsiteX37" fmla="*/ 1499302 w 2764939"/>
              <a:gd name="connsiteY37" fmla="*/ 250164 h 1573553"/>
              <a:gd name="connsiteX38" fmla="*/ 1640131 w 2764939"/>
              <a:gd name="connsiteY38" fmla="*/ 188423 h 1573553"/>
              <a:gd name="connsiteX39" fmla="*/ 1794912 w 2764939"/>
              <a:gd name="connsiteY39" fmla="*/ 183660 h 1573553"/>
              <a:gd name="connsiteX40" fmla="*/ 1866350 w 2764939"/>
              <a:gd name="connsiteY40" fmla="*/ 309866 h 1573553"/>
              <a:gd name="connsiteX41" fmla="*/ 2028275 w 2764939"/>
              <a:gd name="connsiteY41" fmla="*/ 271766 h 1573553"/>
              <a:gd name="connsiteX42" fmla="*/ 1933025 w 2764939"/>
              <a:gd name="connsiteY42" fmla="*/ 359873 h 1573553"/>
              <a:gd name="connsiteX43" fmla="*/ 2047325 w 2764939"/>
              <a:gd name="connsiteY43" fmla="*/ 331298 h 1573553"/>
              <a:gd name="connsiteX44" fmla="*/ 2142574 w 2764939"/>
              <a:gd name="connsiteY44" fmla="*/ 271766 h 1573553"/>
              <a:gd name="connsiteX45" fmla="*/ 2066375 w 2764939"/>
              <a:gd name="connsiteY45" fmla="*/ 264623 h 1573553"/>
              <a:gd name="connsiteX46" fmla="*/ 2066375 w 2764939"/>
              <a:gd name="connsiteY46" fmla="*/ 202710 h 1573553"/>
              <a:gd name="connsiteX47" fmla="*/ 2116380 w 2764939"/>
              <a:gd name="connsiteY47" fmla="*/ 202710 h 1573553"/>
              <a:gd name="connsiteX48" fmla="*/ 2223536 w 2764939"/>
              <a:gd name="connsiteY48" fmla="*/ 97935 h 1573553"/>
              <a:gd name="connsiteX49" fmla="*/ 2273542 w 2764939"/>
              <a:gd name="connsiteY49" fmla="*/ 305 h 1573553"/>
              <a:gd name="connsiteX50" fmla="*/ 2237824 w 2764939"/>
              <a:gd name="connsiteY50" fmla="*/ 114604 h 1573553"/>
              <a:gd name="connsiteX51" fmla="*/ 2164006 w 2764939"/>
              <a:gd name="connsiteY51" fmla="*/ 193186 h 1573553"/>
              <a:gd name="connsiteX52" fmla="*/ 2333075 w 2764939"/>
              <a:gd name="connsiteY52" fmla="*/ 257480 h 1573553"/>
              <a:gd name="connsiteX53" fmla="*/ 2735505 w 2764939"/>
              <a:gd name="connsiteY53" fmla="*/ 205092 h 1573553"/>
              <a:gd name="connsiteX54" fmla="*/ 2698276 w 2764939"/>
              <a:gd name="connsiteY54" fmla="*/ 559163 h 1573553"/>
              <a:gd name="connsiteX55" fmla="*/ 2630731 w 2764939"/>
              <a:gd name="connsiteY55" fmla="*/ 967092 h 1573553"/>
              <a:gd name="connsiteX56" fmla="*/ 2461662 w 2764939"/>
              <a:gd name="connsiteY56" fmla="*/ 869462 h 1573553"/>
              <a:gd name="connsiteX57" fmla="*/ 2297356 w 2764939"/>
              <a:gd name="connsiteY57" fmla="*/ 926612 h 1573553"/>
              <a:gd name="connsiteX58" fmla="*/ 2275925 w 2764939"/>
              <a:gd name="connsiteY58" fmla="*/ 1062342 h 1573553"/>
              <a:gd name="connsiteX59" fmla="*/ 2042562 w 2764939"/>
              <a:gd name="connsiteY59" fmla="*/ 1148067 h 1573553"/>
              <a:gd name="connsiteX60" fmla="*/ 2021131 w 2764939"/>
              <a:gd name="connsiteY60" fmla="*/ 1238556 h 1573553"/>
              <a:gd name="connsiteX61" fmla="*/ 1954456 w 2764939"/>
              <a:gd name="connsiteY61" fmla="*/ 1309993 h 1573553"/>
              <a:gd name="connsiteX62" fmla="*/ 2013987 w 2764939"/>
              <a:gd name="connsiteY62" fmla="*/ 1350474 h 1573553"/>
              <a:gd name="connsiteX63" fmla="*/ 1921118 w 2764939"/>
              <a:gd name="connsiteY63" fmla="*/ 1450487 h 1573553"/>
              <a:gd name="connsiteX64" fmla="*/ 1899687 w 2764939"/>
              <a:gd name="connsiteY64" fmla="*/ 1533831 h 1573553"/>
              <a:gd name="connsiteX65" fmla="*/ 1808865 w 2764939"/>
              <a:gd name="connsiteY65" fmla="*/ 1573012 h 1573553"/>
              <a:gd name="connsiteX66" fmla="*/ 1728235 w 2764939"/>
              <a:gd name="connsiteY66" fmla="*/ 1557643 h 1573553"/>
              <a:gd name="connsiteX67" fmla="*/ 1702041 w 2764939"/>
              <a:gd name="connsiteY67" fmla="*/ 1571931 h 1573553"/>
              <a:gd name="connsiteX68" fmla="*/ 1647275 w 2764939"/>
              <a:gd name="connsiteY68" fmla="*/ 1543356 h 1573553"/>
              <a:gd name="connsiteX69" fmla="*/ 1606791 w 2764939"/>
              <a:gd name="connsiteY69" fmla="*/ 1507637 h 1573553"/>
              <a:gd name="connsiteX70" fmla="*/ 1563931 w 2764939"/>
              <a:gd name="connsiteY70" fmla="*/ 1479061 h 1573553"/>
              <a:gd name="connsiteX71" fmla="*/ 1592504 w 2764939"/>
              <a:gd name="connsiteY71" fmla="*/ 1455250 h 1573553"/>
              <a:gd name="connsiteX72" fmla="*/ 1580598 w 2764939"/>
              <a:gd name="connsiteY72" fmla="*/ 1438581 h 1573553"/>
              <a:gd name="connsiteX73" fmla="*/ 1518685 w 2764939"/>
              <a:gd name="connsiteY73" fmla="*/ 1426675 h 1573553"/>
              <a:gd name="connsiteX74" fmla="*/ 1499635 w 2764939"/>
              <a:gd name="connsiteY74" fmla="*/ 1402862 h 1573553"/>
              <a:gd name="connsiteX75" fmla="*/ 1461537 w 2764939"/>
              <a:gd name="connsiteY75" fmla="*/ 1379050 h 1573553"/>
              <a:gd name="connsiteX76" fmla="*/ 1456773 w 2764939"/>
              <a:gd name="connsiteY76" fmla="*/ 1390956 h 1573553"/>
              <a:gd name="connsiteX77" fmla="*/ 1471062 w 2764939"/>
              <a:gd name="connsiteY77" fmla="*/ 1429056 h 1573553"/>
              <a:gd name="connsiteX78" fmla="*/ 1440104 w 2764939"/>
              <a:gd name="connsiteY78" fmla="*/ 1443343 h 1573553"/>
              <a:gd name="connsiteX79" fmla="*/ 1413912 w 2764939"/>
              <a:gd name="connsiteY79" fmla="*/ 1457630 h 1573553"/>
              <a:gd name="connsiteX80" fmla="*/ 1397241 w 2764939"/>
              <a:gd name="connsiteY80" fmla="*/ 1450487 h 1573553"/>
              <a:gd name="connsiteX81" fmla="*/ 1351998 w 2764939"/>
              <a:gd name="connsiteY81" fmla="*/ 1388575 h 1573553"/>
              <a:gd name="connsiteX82" fmla="*/ 1306756 w 2764939"/>
              <a:gd name="connsiteY82" fmla="*/ 1355237 h 1573553"/>
              <a:gd name="connsiteX83" fmla="*/ 1328187 w 2764939"/>
              <a:gd name="connsiteY83" fmla="*/ 1338568 h 1573553"/>
              <a:gd name="connsiteX84" fmla="*/ 1349618 w 2764939"/>
              <a:gd name="connsiteY84" fmla="*/ 1298087 h 1573553"/>
              <a:gd name="connsiteX85" fmla="*/ 1335329 w 2764939"/>
              <a:gd name="connsiteY85" fmla="*/ 1286181 h 1573553"/>
              <a:gd name="connsiteX86" fmla="*/ 1297231 w 2764939"/>
              <a:gd name="connsiteY86" fmla="*/ 1288562 h 1573553"/>
              <a:gd name="connsiteX87" fmla="*/ 1221031 w 2764939"/>
              <a:gd name="connsiteY87" fmla="*/ 1245700 h 1573553"/>
              <a:gd name="connsiteX88" fmla="*/ 1178166 w 2764939"/>
              <a:gd name="connsiteY88" fmla="*/ 1226650 h 1573553"/>
              <a:gd name="connsiteX89" fmla="*/ 1168643 w 2764939"/>
              <a:gd name="connsiteY89" fmla="*/ 1226650 h 1573553"/>
              <a:gd name="connsiteX90" fmla="*/ 1156737 w 2764939"/>
              <a:gd name="connsiteY90" fmla="*/ 1162356 h 1573553"/>
              <a:gd name="connsiteX91" fmla="*/ 1168643 w 2764939"/>
              <a:gd name="connsiteY91" fmla="*/ 1098062 h 1573553"/>
              <a:gd name="connsiteX92" fmla="*/ 1137687 w 2764939"/>
              <a:gd name="connsiteY92" fmla="*/ 1064725 h 1573553"/>
              <a:gd name="connsiteX93" fmla="*/ 1085300 w 2764939"/>
              <a:gd name="connsiteY93" fmla="*/ 1040912 h 1573553"/>
              <a:gd name="connsiteX94" fmla="*/ 1111493 w 2764939"/>
              <a:gd name="connsiteY94" fmla="*/ 1017100 h 1573553"/>
              <a:gd name="connsiteX95" fmla="*/ 1156737 w 2764939"/>
              <a:gd name="connsiteY95" fmla="*/ 1021862 h 1573553"/>
              <a:gd name="connsiteX96" fmla="*/ 1151975 w 2764939"/>
              <a:gd name="connsiteY96" fmla="*/ 974237 h 1573553"/>
              <a:gd name="connsiteX97" fmla="*/ 1123400 w 2764939"/>
              <a:gd name="connsiteY97" fmla="*/ 969475 h 1573553"/>
              <a:gd name="connsiteX98" fmla="*/ 1128162 w 2764939"/>
              <a:gd name="connsiteY98" fmla="*/ 921850 h 1573553"/>
              <a:gd name="connsiteX99" fmla="*/ 1097206 w 2764939"/>
              <a:gd name="connsiteY99" fmla="*/ 907562 h 1573553"/>
              <a:gd name="connsiteX100" fmla="*/ 1099587 w 2764939"/>
              <a:gd name="connsiteY100" fmla="*/ 871843 h 1573553"/>
              <a:gd name="connsiteX101" fmla="*/ 1051962 w 2764939"/>
              <a:gd name="connsiteY101" fmla="*/ 857556 h 1573553"/>
              <a:gd name="connsiteX102" fmla="*/ 1032912 w 2764939"/>
              <a:gd name="connsiteY102" fmla="*/ 878987 h 1573553"/>
              <a:gd name="connsiteX103" fmla="*/ 1004335 w 2764939"/>
              <a:gd name="connsiteY103" fmla="*/ 881368 h 1573553"/>
              <a:gd name="connsiteX104" fmla="*/ 954331 w 2764939"/>
              <a:gd name="connsiteY104" fmla="*/ 886131 h 1573553"/>
              <a:gd name="connsiteX105" fmla="*/ 923375 w 2764939"/>
              <a:gd name="connsiteY105" fmla="*/ 907562 h 1573553"/>
              <a:gd name="connsiteX106" fmla="*/ 923375 w 2764939"/>
              <a:gd name="connsiteY106" fmla="*/ 876606 h 1573553"/>
              <a:gd name="connsiteX107" fmla="*/ 882893 w 2764939"/>
              <a:gd name="connsiteY107" fmla="*/ 871843 h 1573553"/>
              <a:gd name="connsiteX108" fmla="*/ 890035 w 2764939"/>
              <a:gd name="connsiteY108" fmla="*/ 893275 h 1573553"/>
              <a:gd name="connsiteX109" fmla="*/ 885275 w 2764939"/>
              <a:gd name="connsiteY109" fmla="*/ 912325 h 1573553"/>
              <a:gd name="connsiteX110" fmla="*/ 799550 w 2764939"/>
              <a:gd name="connsiteY110" fmla="*/ 859936 h 1573553"/>
              <a:gd name="connsiteX111" fmla="*/ 778118 w 2764939"/>
              <a:gd name="connsiteY111" fmla="*/ 826600 h 1573553"/>
              <a:gd name="connsiteX112" fmla="*/ 790025 w 2764939"/>
              <a:gd name="connsiteY112" fmla="*/ 786117 h 1573553"/>
              <a:gd name="connsiteX113" fmla="*/ 759068 w 2764939"/>
              <a:gd name="connsiteY113" fmla="*/ 781356 h 1573553"/>
              <a:gd name="connsiteX114" fmla="*/ 711443 w 2764939"/>
              <a:gd name="connsiteY114" fmla="*/ 795643 h 1573553"/>
              <a:gd name="connsiteX115" fmla="*/ 701918 w 2764939"/>
              <a:gd name="connsiteY115" fmla="*/ 809931 h 1573553"/>
              <a:gd name="connsiteX116" fmla="*/ 678106 w 2764939"/>
              <a:gd name="connsiteY116" fmla="*/ 826600 h 1573553"/>
              <a:gd name="connsiteX117" fmla="*/ 670962 w 2764939"/>
              <a:gd name="connsiteY117" fmla="*/ 843268 h 1573553"/>
              <a:gd name="connsiteX118" fmla="*/ 630481 w 2764939"/>
              <a:gd name="connsiteY118" fmla="*/ 876606 h 1573553"/>
              <a:gd name="connsiteX119" fmla="*/ 632860 w 2764939"/>
              <a:gd name="connsiteY119" fmla="*/ 898037 h 1573553"/>
              <a:gd name="connsiteX120" fmla="*/ 647150 w 2764939"/>
              <a:gd name="connsiteY120" fmla="*/ 917087 h 1573553"/>
              <a:gd name="connsiteX121" fmla="*/ 570950 w 2764939"/>
              <a:gd name="connsiteY121" fmla="*/ 902800 h 1573553"/>
              <a:gd name="connsiteX122" fmla="*/ 537612 w 2764939"/>
              <a:gd name="connsiteY122" fmla="*/ 907562 h 1573553"/>
              <a:gd name="connsiteX123" fmla="*/ 585235 w 2764939"/>
              <a:gd name="connsiteY123" fmla="*/ 938518 h 1573553"/>
              <a:gd name="connsiteX124" fmla="*/ 609050 w 2764939"/>
              <a:gd name="connsiteY124" fmla="*/ 950425 h 1573553"/>
              <a:gd name="connsiteX125" fmla="*/ 635243 w 2764939"/>
              <a:gd name="connsiteY125" fmla="*/ 1002812 h 1573553"/>
              <a:gd name="connsiteX126" fmla="*/ 568566 w 2764939"/>
              <a:gd name="connsiteY126" fmla="*/ 1019481 h 1573553"/>
              <a:gd name="connsiteX127" fmla="*/ 547137 w 2764939"/>
              <a:gd name="connsiteY127" fmla="*/ 1031387 h 1573553"/>
              <a:gd name="connsiteX128" fmla="*/ 523323 w 2764939"/>
              <a:gd name="connsiteY128" fmla="*/ 1002812 h 1573553"/>
              <a:gd name="connsiteX129" fmla="*/ 499510 w 2764939"/>
              <a:gd name="connsiteY129" fmla="*/ 971856 h 1573553"/>
              <a:gd name="connsiteX130" fmla="*/ 501891 w 2764939"/>
              <a:gd name="connsiteY130" fmla="*/ 933756 h 1573553"/>
              <a:gd name="connsiteX131" fmla="*/ 499510 w 2764939"/>
              <a:gd name="connsiteY131" fmla="*/ 914706 h 1573553"/>
              <a:gd name="connsiteX132" fmla="*/ 518560 w 2764939"/>
              <a:gd name="connsiteY132" fmla="*/ 881368 h 1573553"/>
              <a:gd name="connsiteX133" fmla="*/ 478080 w 2764939"/>
              <a:gd name="connsiteY133" fmla="*/ 890893 h 1573553"/>
              <a:gd name="connsiteX134" fmla="*/ 449504 w 2764939"/>
              <a:gd name="connsiteY134" fmla="*/ 952806 h 1573553"/>
              <a:gd name="connsiteX135" fmla="*/ 442360 w 2764939"/>
              <a:gd name="connsiteY135" fmla="*/ 976618 h 1573553"/>
              <a:gd name="connsiteX136" fmla="*/ 411404 w 2764939"/>
              <a:gd name="connsiteY136" fmla="*/ 993287 h 1573553"/>
              <a:gd name="connsiteX137" fmla="*/ 363779 w 2764939"/>
              <a:gd name="connsiteY137" fmla="*/ 990906 h 1573553"/>
              <a:gd name="connsiteX138" fmla="*/ 356635 w 2764939"/>
              <a:gd name="connsiteY138" fmla="*/ 1007575 h 1573553"/>
              <a:gd name="connsiteX139" fmla="*/ 356635 w 2764939"/>
              <a:gd name="connsiteY139" fmla="*/ 1055200 h 1573553"/>
              <a:gd name="connsiteX140" fmla="*/ 297104 w 2764939"/>
              <a:gd name="connsiteY140" fmla="*/ 1059962 h 1573553"/>
              <a:gd name="connsiteX141" fmla="*/ 235191 w 2764939"/>
              <a:gd name="connsiteY141" fmla="*/ 1093300 h 1573553"/>
              <a:gd name="connsiteX142" fmla="*/ 237573 w 2764939"/>
              <a:gd name="connsiteY142" fmla="*/ 1121875 h 1573553"/>
              <a:gd name="connsiteX143" fmla="*/ 185186 w 2764939"/>
              <a:gd name="connsiteY143" fmla="*/ 1109968 h 1573553"/>
              <a:gd name="connsiteX144" fmla="*/ 151848 w 2764939"/>
              <a:gd name="connsiteY144" fmla="*/ 1117112 h 1573553"/>
              <a:gd name="connsiteX145" fmla="*/ 106604 w 2764939"/>
              <a:gd name="connsiteY145" fmla="*/ 1098062 h 1573553"/>
              <a:gd name="connsiteX146" fmla="*/ 89936 w 2764939"/>
              <a:gd name="connsiteY146" fmla="*/ 1098062 h 1573553"/>
              <a:gd name="connsiteX147" fmla="*/ 6592 w 2764939"/>
              <a:gd name="connsiteY147" fmla="*/ 1121875 h 1573553"/>
              <a:gd name="connsiteX148" fmla="*/ 8974 w 2764939"/>
              <a:gd name="connsiteY148" fmla="*/ 1074250 h 1573553"/>
              <a:gd name="connsiteX149" fmla="*/ 9816 w 2764939"/>
              <a:gd name="connsiteY14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280435 w 2764939"/>
              <a:gd name="connsiteY21" fmla="*/ 293200 h 1573553"/>
              <a:gd name="connsiteX22" fmla="*/ 328062 w 2764939"/>
              <a:gd name="connsiteY22" fmla="*/ 364636 h 1573553"/>
              <a:gd name="connsiteX23" fmla="*/ 501893 w 2764939"/>
              <a:gd name="connsiteY23" fmla="*/ 250336 h 1573553"/>
              <a:gd name="connsiteX24" fmla="*/ 516179 w 2764939"/>
              <a:gd name="connsiteY24" fmla="*/ 359875 h 1573553"/>
              <a:gd name="connsiteX25" fmla="*/ 463791 w 2764939"/>
              <a:gd name="connsiteY25" fmla="*/ 424168 h 1573553"/>
              <a:gd name="connsiteX26" fmla="*/ 566185 w 2764939"/>
              <a:gd name="connsiteY26" fmla="*/ 517037 h 1573553"/>
              <a:gd name="connsiteX27" fmla="*/ 623337 w 2764939"/>
              <a:gd name="connsiteY27" fmla="*/ 495605 h 1573553"/>
              <a:gd name="connsiteX28" fmla="*/ 701916 w 2764939"/>
              <a:gd name="connsiteY28" fmla="*/ 483700 h 1573553"/>
              <a:gd name="connsiteX29" fmla="*/ 887656 w 2764939"/>
              <a:gd name="connsiteY29" fmla="*/ 562280 h 1573553"/>
              <a:gd name="connsiteX30" fmla="*/ 963857 w 2764939"/>
              <a:gd name="connsiteY30" fmla="*/ 426549 h 1573553"/>
              <a:gd name="connsiteX31" fmla="*/ 863843 w 2764939"/>
              <a:gd name="connsiteY31" fmla="*/ 417024 h 1573553"/>
              <a:gd name="connsiteX32" fmla="*/ 851937 w 2764939"/>
              <a:gd name="connsiteY32" fmla="*/ 357491 h 1573553"/>
              <a:gd name="connsiteX33" fmla="*/ 1090060 w 2764939"/>
              <a:gd name="connsiteY33" fmla="*/ 436075 h 1573553"/>
              <a:gd name="connsiteX34" fmla="*/ 1113873 w 2764939"/>
              <a:gd name="connsiteY34" fmla="*/ 500368 h 1573553"/>
              <a:gd name="connsiteX35" fmla="*/ 1135304 w 2764939"/>
              <a:gd name="connsiteY35" fmla="*/ 512275 h 1573553"/>
              <a:gd name="connsiteX36" fmla="*/ 1132923 w 2764939"/>
              <a:gd name="connsiteY36" fmla="*/ 421787 h 1573553"/>
              <a:gd name="connsiteX37" fmla="*/ 1185312 w 2764939"/>
              <a:gd name="connsiteY37" fmla="*/ 340823 h 1573553"/>
              <a:gd name="connsiteX38" fmla="*/ 1499302 w 2764939"/>
              <a:gd name="connsiteY38" fmla="*/ 250164 h 1573553"/>
              <a:gd name="connsiteX39" fmla="*/ 1640131 w 2764939"/>
              <a:gd name="connsiteY39" fmla="*/ 188423 h 1573553"/>
              <a:gd name="connsiteX40" fmla="*/ 1794912 w 2764939"/>
              <a:gd name="connsiteY40" fmla="*/ 183660 h 1573553"/>
              <a:gd name="connsiteX41" fmla="*/ 1866350 w 2764939"/>
              <a:gd name="connsiteY41" fmla="*/ 309866 h 1573553"/>
              <a:gd name="connsiteX42" fmla="*/ 2028275 w 2764939"/>
              <a:gd name="connsiteY42" fmla="*/ 271766 h 1573553"/>
              <a:gd name="connsiteX43" fmla="*/ 1933025 w 2764939"/>
              <a:gd name="connsiteY43" fmla="*/ 359873 h 1573553"/>
              <a:gd name="connsiteX44" fmla="*/ 2047325 w 2764939"/>
              <a:gd name="connsiteY44" fmla="*/ 331298 h 1573553"/>
              <a:gd name="connsiteX45" fmla="*/ 2142574 w 2764939"/>
              <a:gd name="connsiteY45" fmla="*/ 271766 h 1573553"/>
              <a:gd name="connsiteX46" fmla="*/ 2066375 w 2764939"/>
              <a:gd name="connsiteY46" fmla="*/ 264623 h 1573553"/>
              <a:gd name="connsiteX47" fmla="*/ 2066375 w 2764939"/>
              <a:gd name="connsiteY47" fmla="*/ 202710 h 1573553"/>
              <a:gd name="connsiteX48" fmla="*/ 2116380 w 2764939"/>
              <a:gd name="connsiteY48" fmla="*/ 202710 h 1573553"/>
              <a:gd name="connsiteX49" fmla="*/ 2223536 w 2764939"/>
              <a:gd name="connsiteY49" fmla="*/ 97935 h 1573553"/>
              <a:gd name="connsiteX50" fmla="*/ 2273542 w 2764939"/>
              <a:gd name="connsiteY50" fmla="*/ 305 h 1573553"/>
              <a:gd name="connsiteX51" fmla="*/ 2237824 w 2764939"/>
              <a:gd name="connsiteY51" fmla="*/ 114604 h 1573553"/>
              <a:gd name="connsiteX52" fmla="*/ 2164006 w 2764939"/>
              <a:gd name="connsiteY52" fmla="*/ 193186 h 1573553"/>
              <a:gd name="connsiteX53" fmla="*/ 2333075 w 2764939"/>
              <a:gd name="connsiteY53" fmla="*/ 257480 h 1573553"/>
              <a:gd name="connsiteX54" fmla="*/ 2735505 w 2764939"/>
              <a:gd name="connsiteY54" fmla="*/ 205092 h 1573553"/>
              <a:gd name="connsiteX55" fmla="*/ 2698276 w 2764939"/>
              <a:gd name="connsiteY55" fmla="*/ 559163 h 1573553"/>
              <a:gd name="connsiteX56" fmla="*/ 2630731 w 2764939"/>
              <a:gd name="connsiteY56" fmla="*/ 967092 h 1573553"/>
              <a:gd name="connsiteX57" fmla="*/ 2461662 w 2764939"/>
              <a:gd name="connsiteY57" fmla="*/ 869462 h 1573553"/>
              <a:gd name="connsiteX58" fmla="*/ 2297356 w 2764939"/>
              <a:gd name="connsiteY58" fmla="*/ 926612 h 1573553"/>
              <a:gd name="connsiteX59" fmla="*/ 2275925 w 2764939"/>
              <a:gd name="connsiteY59" fmla="*/ 1062342 h 1573553"/>
              <a:gd name="connsiteX60" fmla="*/ 2042562 w 2764939"/>
              <a:gd name="connsiteY60" fmla="*/ 1148067 h 1573553"/>
              <a:gd name="connsiteX61" fmla="*/ 2021131 w 2764939"/>
              <a:gd name="connsiteY61" fmla="*/ 1238556 h 1573553"/>
              <a:gd name="connsiteX62" fmla="*/ 1954456 w 2764939"/>
              <a:gd name="connsiteY62" fmla="*/ 1309993 h 1573553"/>
              <a:gd name="connsiteX63" fmla="*/ 2013987 w 2764939"/>
              <a:gd name="connsiteY63" fmla="*/ 1350474 h 1573553"/>
              <a:gd name="connsiteX64" fmla="*/ 1921118 w 2764939"/>
              <a:gd name="connsiteY64" fmla="*/ 1450487 h 1573553"/>
              <a:gd name="connsiteX65" fmla="*/ 1899687 w 2764939"/>
              <a:gd name="connsiteY65" fmla="*/ 1533831 h 1573553"/>
              <a:gd name="connsiteX66" fmla="*/ 1808865 w 2764939"/>
              <a:gd name="connsiteY66" fmla="*/ 1573012 h 1573553"/>
              <a:gd name="connsiteX67" fmla="*/ 1728235 w 2764939"/>
              <a:gd name="connsiteY67" fmla="*/ 1557643 h 1573553"/>
              <a:gd name="connsiteX68" fmla="*/ 1702041 w 2764939"/>
              <a:gd name="connsiteY68" fmla="*/ 1571931 h 1573553"/>
              <a:gd name="connsiteX69" fmla="*/ 1647275 w 2764939"/>
              <a:gd name="connsiteY69" fmla="*/ 1543356 h 1573553"/>
              <a:gd name="connsiteX70" fmla="*/ 1606791 w 2764939"/>
              <a:gd name="connsiteY70" fmla="*/ 1507637 h 1573553"/>
              <a:gd name="connsiteX71" fmla="*/ 1563931 w 2764939"/>
              <a:gd name="connsiteY71" fmla="*/ 1479061 h 1573553"/>
              <a:gd name="connsiteX72" fmla="*/ 1592504 w 2764939"/>
              <a:gd name="connsiteY72" fmla="*/ 1455250 h 1573553"/>
              <a:gd name="connsiteX73" fmla="*/ 1580598 w 2764939"/>
              <a:gd name="connsiteY73" fmla="*/ 1438581 h 1573553"/>
              <a:gd name="connsiteX74" fmla="*/ 1518685 w 2764939"/>
              <a:gd name="connsiteY74" fmla="*/ 1426675 h 1573553"/>
              <a:gd name="connsiteX75" fmla="*/ 1499635 w 2764939"/>
              <a:gd name="connsiteY75" fmla="*/ 1402862 h 1573553"/>
              <a:gd name="connsiteX76" fmla="*/ 1461537 w 2764939"/>
              <a:gd name="connsiteY76" fmla="*/ 1379050 h 1573553"/>
              <a:gd name="connsiteX77" fmla="*/ 1456773 w 2764939"/>
              <a:gd name="connsiteY77" fmla="*/ 1390956 h 1573553"/>
              <a:gd name="connsiteX78" fmla="*/ 1471062 w 2764939"/>
              <a:gd name="connsiteY78" fmla="*/ 1429056 h 1573553"/>
              <a:gd name="connsiteX79" fmla="*/ 1440104 w 2764939"/>
              <a:gd name="connsiteY79" fmla="*/ 1443343 h 1573553"/>
              <a:gd name="connsiteX80" fmla="*/ 1413912 w 2764939"/>
              <a:gd name="connsiteY80" fmla="*/ 1457630 h 1573553"/>
              <a:gd name="connsiteX81" fmla="*/ 1397241 w 2764939"/>
              <a:gd name="connsiteY81" fmla="*/ 1450487 h 1573553"/>
              <a:gd name="connsiteX82" fmla="*/ 1351998 w 2764939"/>
              <a:gd name="connsiteY82" fmla="*/ 1388575 h 1573553"/>
              <a:gd name="connsiteX83" fmla="*/ 1306756 w 2764939"/>
              <a:gd name="connsiteY83" fmla="*/ 1355237 h 1573553"/>
              <a:gd name="connsiteX84" fmla="*/ 1328187 w 2764939"/>
              <a:gd name="connsiteY84" fmla="*/ 1338568 h 1573553"/>
              <a:gd name="connsiteX85" fmla="*/ 1349618 w 2764939"/>
              <a:gd name="connsiteY85" fmla="*/ 1298087 h 1573553"/>
              <a:gd name="connsiteX86" fmla="*/ 1335329 w 2764939"/>
              <a:gd name="connsiteY86" fmla="*/ 1286181 h 1573553"/>
              <a:gd name="connsiteX87" fmla="*/ 1297231 w 2764939"/>
              <a:gd name="connsiteY87" fmla="*/ 1288562 h 1573553"/>
              <a:gd name="connsiteX88" fmla="*/ 1221031 w 2764939"/>
              <a:gd name="connsiteY88" fmla="*/ 1245700 h 1573553"/>
              <a:gd name="connsiteX89" fmla="*/ 1178166 w 2764939"/>
              <a:gd name="connsiteY89" fmla="*/ 1226650 h 1573553"/>
              <a:gd name="connsiteX90" fmla="*/ 1168643 w 2764939"/>
              <a:gd name="connsiteY90" fmla="*/ 1226650 h 1573553"/>
              <a:gd name="connsiteX91" fmla="*/ 1156737 w 2764939"/>
              <a:gd name="connsiteY91" fmla="*/ 1162356 h 1573553"/>
              <a:gd name="connsiteX92" fmla="*/ 1168643 w 2764939"/>
              <a:gd name="connsiteY92" fmla="*/ 1098062 h 1573553"/>
              <a:gd name="connsiteX93" fmla="*/ 1137687 w 2764939"/>
              <a:gd name="connsiteY93" fmla="*/ 1064725 h 1573553"/>
              <a:gd name="connsiteX94" fmla="*/ 1085300 w 2764939"/>
              <a:gd name="connsiteY94" fmla="*/ 1040912 h 1573553"/>
              <a:gd name="connsiteX95" fmla="*/ 1111493 w 2764939"/>
              <a:gd name="connsiteY95" fmla="*/ 1017100 h 1573553"/>
              <a:gd name="connsiteX96" fmla="*/ 1156737 w 2764939"/>
              <a:gd name="connsiteY96" fmla="*/ 1021862 h 1573553"/>
              <a:gd name="connsiteX97" fmla="*/ 1151975 w 2764939"/>
              <a:gd name="connsiteY97" fmla="*/ 974237 h 1573553"/>
              <a:gd name="connsiteX98" fmla="*/ 1123400 w 2764939"/>
              <a:gd name="connsiteY98" fmla="*/ 969475 h 1573553"/>
              <a:gd name="connsiteX99" fmla="*/ 1128162 w 2764939"/>
              <a:gd name="connsiteY99" fmla="*/ 921850 h 1573553"/>
              <a:gd name="connsiteX100" fmla="*/ 1097206 w 2764939"/>
              <a:gd name="connsiteY100" fmla="*/ 907562 h 1573553"/>
              <a:gd name="connsiteX101" fmla="*/ 1099587 w 2764939"/>
              <a:gd name="connsiteY101" fmla="*/ 871843 h 1573553"/>
              <a:gd name="connsiteX102" fmla="*/ 1051962 w 2764939"/>
              <a:gd name="connsiteY102" fmla="*/ 857556 h 1573553"/>
              <a:gd name="connsiteX103" fmla="*/ 1032912 w 2764939"/>
              <a:gd name="connsiteY103" fmla="*/ 878987 h 1573553"/>
              <a:gd name="connsiteX104" fmla="*/ 1004335 w 2764939"/>
              <a:gd name="connsiteY104" fmla="*/ 881368 h 1573553"/>
              <a:gd name="connsiteX105" fmla="*/ 954331 w 2764939"/>
              <a:gd name="connsiteY105" fmla="*/ 886131 h 1573553"/>
              <a:gd name="connsiteX106" fmla="*/ 923375 w 2764939"/>
              <a:gd name="connsiteY106" fmla="*/ 907562 h 1573553"/>
              <a:gd name="connsiteX107" fmla="*/ 923375 w 2764939"/>
              <a:gd name="connsiteY107" fmla="*/ 876606 h 1573553"/>
              <a:gd name="connsiteX108" fmla="*/ 882893 w 2764939"/>
              <a:gd name="connsiteY108" fmla="*/ 871843 h 1573553"/>
              <a:gd name="connsiteX109" fmla="*/ 890035 w 2764939"/>
              <a:gd name="connsiteY109" fmla="*/ 893275 h 1573553"/>
              <a:gd name="connsiteX110" fmla="*/ 885275 w 2764939"/>
              <a:gd name="connsiteY110" fmla="*/ 912325 h 1573553"/>
              <a:gd name="connsiteX111" fmla="*/ 799550 w 2764939"/>
              <a:gd name="connsiteY111" fmla="*/ 859936 h 1573553"/>
              <a:gd name="connsiteX112" fmla="*/ 778118 w 2764939"/>
              <a:gd name="connsiteY112" fmla="*/ 826600 h 1573553"/>
              <a:gd name="connsiteX113" fmla="*/ 790025 w 2764939"/>
              <a:gd name="connsiteY113" fmla="*/ 786117 h 1573553"/>
              <a:gd name="connsiteX114" fmla="*/ 759068 w 2764939"/>
              <a:gd name="connsiteY114" fmla="*/ 781356 h 1573553"/>
              <a:gd name="connsiteX115" fmla="*/ 711443 w 2764939"/>
              <a:gd name="connsiteY115" fmla="*/ 795643 h 1573553"/>
              <a:gd name="connsiteX116" fmla="*/ 701918 w 2764939"/>
              <a:gd name="connsiteY116" fmla="*/ 809931 h 1573553"/>
              <a:gd name="connsiteX117" fmla="*/ 678106 w 2764939"/>
              <a:gd name="connsiteY117" fmla="*/ 826600 h 1573553"/>
              <a:gd name="connsiteX118" fmla="*/ 670962 w 2764939"/>
              <a:gd name="connsiteY118" fmla="*/ 843268 h 1573553"/>
              <a:gd name="connsiteX119" fmla="*/ 630481 w 2764939"/>
              <a:gd name="connsiteY119" fmla="*/ 876606 h 1573553"/>
              <a:gd name="connsiteX120" fmla="*/ 632860 w 2764939"/>
              <a:gd name="connsiteY120" fmla="*/ 898037 h 1573553"/>
              <a:gd name="connsiteX121" fmla="*/ 647150 w 2764939"/>
              <a:gd name="connsiteY121" fmla="*/ 917087 h 1573553"/>
              <a:gd name="connsiteX122" fmla="*/ 570950 w 2764939"/>
              <a:gd name="connsiteY122" fmla="*/ 902800 h 1573553"/>
              <a:gd name="connsiteX123" fmla="*/ 537612 w 2764939"/>
              <a:gd name="connsiteY123" fmla="*/ 907562 h 1573553"/>
              <a:gd name="connsiteX124" fmla="*/ 585235 w 2764939"/>
              <a:gd name="connsiteY124" fmla="*/ 938518 h 1573553"/>
              <a:gd name="connsiteX125" fmla="*/ 609050 w 2764939"/>
              <a:gd name="connsiteY125" fmla="*/ 950425 h 1573553"/>
              <a:gd name="connsiteX126" fmla="*/ 635243 w 2764939"/>
              <a:gd name="connsiteY126" fmla="*/ 1002812 h 1573553"/>
              <a:gd name="connsiteX127" fmla="*/ 568566 w 2764939"/>
              <a:gd name="connsiteY127" fmla="*/ 1019481 h 1573553"/>
              <a:gd name="connsiteX128" fmla="*/ 547137 w 2764939"/>
              <a:gd name="connsiteY128" fmla="*/ 1031387 h 1573553"/>
              <a:gd name="connsiteX129" fmla="*/ 523323 w 2764939"/>
              <a:gd name="connsiteY129" fmla="*/ 1002812 h 1573553"/>
              <a:gd name="connsiteX130" fmla="*/ 499510 w 2764939"/>
              <a:gd name="connsiteY130" fmla="*/ 971856 h 1573553"/>
              <a:gd name="connsiteX131" fmla="*/ 501891 w 2764939"/>
              <a:gd name="connsiteY131" fmla="*/ 933756 h 1573553"/>
              <a:gd name="connsiteX132" fmla="*/ 499510 w 2764939"/>
              <a:gd name="connsiteY132" fmla="*/ 914706 h 1573553"/>
              <a:gd name="connsiteX133" fmla="*/ 518560 w 2764939"/>
              <a:gd name="connsiteY133" fmla="*/ 881368 h 1573553"/>
              <a:gd name="connsiteX134" fmla="*/ 478080 w 2764939"/>
              <a:gd name="connsiteY134" fmla="*/ 890893 h 1573553"/>
              <a:gd name="connsiteX135" fmla="*/ 449504 w 2764939"/>
              <a:gd name="connsiteY135" fmla="*/ 952806 h 1573553"/>
              <a:gd name="connsiteX136" fmla="*/ 442360 w 2764939"/>
              <a:gd name="connsiteY136" fmla="*/ 976618 h 1573553"/>
              <a:gd name="connsiteX137" fmla="*/ 411404 w 2764939"/>
              <a:gd name="connsiteY137" fmla="*/ 993287 h 1573553"/>
              <a:gd name="connsiteX138" fmla="*/ 363779 w 2764939"/>
              <a:gd name="connsiteY138" fmla="*/ 990906 h 1573553"/>
              <a:gd name="connsiteX139" fmla="*/ 356635 w 2764939"/>
              <a:gd name="connsiteY139" fmla="*/ 1007575 h 1573553"/>
              <a:gd name="connsiteX140" fmla="*/ 356635 w 2764939"/>
              <a:gd name="connsiteY140" fmla="*/ 1055200 h 1573553"/>
              <a:gd name="connsiteX141" fmla="*/ 297104 w 2764939"/>
              <a:gd name="connsiteY141" fmla="*/ 1059962 h 1573553"/>
              <a:gd name="connsiteX142" fmla="*/ 235191 w 2764939"/>
              <a:gd name="connsiteY142" fmla="*/ 1093300 h 1573553"/>
              <a:gd name="connsiteX143" fmla="*/ 237573 w 2764939"/>
              <a:gd name="connsiteY143" fmla="*/ 1121875 h 1573553"/>
              <a:gd name="connsiteX144" fmla="*/ 185186 w 2764939"/>
              <a:gd name="connsiteY144" fmla="*/ 1109968 h 1573553"/>
              <a:gd name="connsiteX145" fmla="*/ 151848 w 2764939"/>
              <a:gd name="connsiteY145" fmla="*/ 1117112 h 1573553"/>
              <a:gd name="connsiteX146" fmla="*/ 106604 w 2764939"/>
              <a:gd name="connsiteY146" fmla="*/ 1098062 h 1573553"/>
              <a:gd name="connsiteX147" fmla="*/ 89936 w 2764939"/>
              <a:gd name="connsiteY147" fmla="*/ 1098062 h 1573553"/>
              <a:gd name="connsiteX148" fmla="*/ 6592 w 2764939"/>
              <a:gd name="connsiteY148" fmla="*/ 1121875 h 1573553"/>
              <a:gd name="connsiteX149" fmla="*/ 8974 w 2764939"/>
              <a:gd name="connsiteY149" fmla="*/ 1074250 h 1573553"/>
              <a:gd name="connsiteX150" fmla="*/ 9816 w 2764939"/>
              <a:gd name="connsiteY15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232810 w 2764939"/>
              <a:gd name="connsiteY21" fmla="*/ 247956 h 1573553"/>
              <a:gd name="connsiteX22" fmla="*/ 280435 w 2764939"/>
              <a:gd name="connsiteY22" fmla="*/ 293200 h 1573553"/>
              <a:gd name="connsiteX23" fmla="*/ 328062 w 2764939"/>
              <a:gd name="connsiteY23" fmla="*/ 364636 h 1573553"/>
              <a:gd name="connsiteX24" fmla="*/ 501893 w 2764939"/>
              <a:gd name="connsiteY24" fmla="*/ 250336 h 1573553"/>
              <a:gd name="connsiteX25" fmla="*/ 516179 w 2764939"/>
              <a:gd name="connsiteY25" fmla="*/ 359875 h 1573553"/>
              <a:gd name="connsiteX26" fmla="*/ 463791 w 2764939"/>
              <a:gd name="connsiteY26" fmla="*/ 424168 h 1573553"/>
              <a:gd name="connsiteX27" fmla="*/ 566185 w 2764939"/>
              <a:gd name="connsiteY27" fmla="*/ 517037 h 1573553"/>
              <a:gd name="connsiteX28" fmla="*/ 623337 w 2764939"/>
              <a:gd name="connsiteY28" fmla="*/ 495605 h 1573553"/>
              <a:gd name="connsiteX29" fmla="*/ 701916 w 2764939"/>
              <a:gd name="connsiteY29" fmla="*/ 483700 h 1573553"/>
              <a:gd name="connsiteX30" fmla="*/ 887656 w 2764939"/>
              <a:gd name="connsiteY30" fmla="*/ 562280 h 1573553"/>
              <a:gd name="connsiteX31" fmla="*/ 963857 w 2764939"/>
              <a:gd name="connsiteY31" fmla="*/ 426549 h 1573553"/>
              <a:gd name="connsiteX32" fmla="*/ 863843 w 2764939"/>
              <a:gd name="connsiteY32" fmla="*/ 417024 h 1573553"/>
              <a:gd name="connsiteX33" fmla="*/ 851937 w 2764939"/>
              <a:gd name="connsiteY33" fmla="*/ 357491 h 1573553"/>
              <a:gd name="connsiteX34" fmla="*/ 1090060 w 2764939"/>
              <a:gd name="connsiteY34" fmla="*/ 436075 h 1573553"/>
              <a:gd name="connsiteX35" fmla="*/ 1113873 w 2764939"/>
              <a:gd name="connsiteY35" fmla="*/ 500368 h 1573553"/>
              <a:gd name="connsiteX36" fmla="*/ 1135304 w 2764939"/>
              <a:gd name="connsiteY36" fmla="*/ 512275 h 1573553"/>
              <a:gd name="connsiteX37" fmla="*/ 1132923 w 2764939"/>
              <a:gd name="connsiteY37" fmla="*/ 421787 h 1573553"/>
              <a:gd name="connsiteX38" fmla="*/ 1185312 w 2764939"/>
              <a:gd name="connsiteY38" fmla="*/ 340823 h 1573553"/>
              <a:gd name="connsiteX39" fmla="*/ 1499302 w 2764939"/>
              <a:gd name="connsiteY39" fmla="*/ 250164 h 1573553"/>
              <a:gd name="connsiteX40" fmla="*/ 1640131 w 2764939"/>
              <a:gd name="connsiteY40" fmla="*/ 188423 h 1573553"/>
              <a:gd name="connsiteX41" fmla="*/ 1794912 w 2764939"/>
              <a:gd name="connsiteY41" fmla="*/ 183660 h 1573553"/>
              <a:gd name="connsiteX42" fmla="*/ 1866350 w 2764939"/>
              <a:gd name="connsiteY42" fmla="*/ 309866 h 1573553"/>
              <a:gd name="connsiteX43" fmla="*/ 2028275 w 2764939"/>
              <a:gd name="connsiteY43" fmla="*/ 271766 h 1573553"/>
              <a:gd name="connsiteX44" fmla="*/ 1933025 w 2764939"/>
              <a:gd name="connsiteY44" fmla="*/ 359873 h 1573553"/>
              <a:gd name="connsiteX45" fmla="*/ 2047325 w 2764939"/>
              <a:gd name="connsiteY45" fmla="*/ 331298 h 1573553"/>
              <a:gd name="connsiteX46" fmla="*/ 2142574 w 2764939"/>
              <a:gd name="connsiteY46" fmla="*/ 271766 h 1573553"/>
              <a:gd name="connsiteX47" fmla="*/ 2066375 w 2764939"/>
              <a:gd name="connsiteY47" fmla="*/ 264623 h 1573553"/>
              <a:gd name="connsiteX48" fmla="*/ 2066375 w 2764939"/>
              <a:gd name="connsiteY48" fmla="*/ 202710 h 1573553"/>
              <a:gd name="connsiteX49" fmla="*/ 2116380 w 2764939"/>
              <a:gd name="connsiteY49" fmla="*/ 202710 h 1573553"/>
              <a:gd name="connsiteX50" fmla="*/ 2223536 w 2764939"/>
              <a:gd name="connsiteY50" fmla="*/ 97935 h 1573553"/>
              <a:gd name="connsiteX51" fmla="*/ 2273542 w 2764939"/>
              <a:gd name="connsiteY51" fmla="*/ 305 h 1573553"/>
              <a:gd name="connsiteX52" fmla="*/ 2237824 w 2764939"/>
              <a:gd name="connsiteY52" fmla="*/ 114604 h 1573553"/>
              <a:gd name="connsiteX53" fmla="*/ 2164006 w 2764939"/>
              <a:gd name="connsiteY53" fmla="*/ 193186 h 1573553"/>
              <a:gd name="connsiteX54" fmla="*/ 2333075 w 2764939"/>
              <a:gd name="connsiteY54" fmla="*/ 257480 h 1573553"/>
              <a:gd name="connsiteX55" fmla="*/ 2735505 w 2764939"/>
              <a:gd name="connsiteY55" fmla="*/ 205092 h 1573553"/>
              <a:gd name="connsiteX56" fmla="*/ 2698276 w 2764939"/>
              <a:gd name="connsiteY56" fmla="*/ 559163 h 1573553"/>
              <a:gd name="connsiteX57" fmla="*/ 2630731 w 2764939"/>
              <a:gd name="connsiteY57" fmla="*/ 967092 h 1573553"/>
              <a:gd name="connsiteX58" fmla="*/ 2461662 w 2764939"/>
              <a:gd name="connsiteY58" fmla="*/ 869462 h 1573553"/>
              <a:gd name="connsiteX59" fmla="*/ 2297356 w 2764939"/>
              <a:gd name="connsiteY59" fmla="*/ 926612 h 1573553"/>
              <a:gd name="connsiteX60" fmla="*/ 2275925 w 2764939"/>
              <a:gd name="connsiteY60" fmla="*/ 1062342 h 1573553"/>
              <a:gd name="connsiteX61" fmla="*/ 2042562 w 2764939"/>
              <a:gd name="connsiteY61" fmla="*/ 1148067 h 1573553"/>
              <a:gd name="connsiteX62" fmla="*/ 2021131 w 2764939"/>
              <a:gd name="connsiteY62" fmla="*/ 1238556 h 1573553"/>
              <a:gd name="connsiteX63" fmla="*/ 1954456 w 2764939"/>
              <a:gd name="connsiteY63" fmla="*/ 1309993 h 1573553"/>
              <a:gd name="connsiteX64" fmla="*/ 2013987 w 2764939"/>
              <a:gd name="connsiteY64" fmla="*/ 1350474 h 1573553"/>
              <a:gd name="connsiteX65" fmla="*/ 1921118 w 2764939"/>
              <a:gd name="connsiteY65" fmla="*/ 1450487 h 1573553"/>
              <a:gd name="connsiteX66" fmla="*/ 1899687 w 2764939"/>
              <a:gd name="connsiteY66" fmla="*/ 1533831 h 1573553"/>
              <a:gd name="connsiteX67" fmla="*/ 1808865 w 2764939"/>
              <a:gd name="connsiteY67" fmla="*/ 1573012 h 1573553"/>
              <a:gd name="connsiteX68" fmla="*/ 1728235 w 2764939"/>
              <a:gd name="connsiteY68" fmla="*/ 1557643 h 1573553"/>
              <a:gd name="connsiteX69" fmla="*/ 1702041 w 2764939"/>
              <a:gd name="connsiteY69" fmla="*/ 1571931 h 1573553"/>
              <a:gd name="connsiteX70" fmla="*/ 1647275 w 2764939"/>
              <a:gd name="connsiteY70" fmla="*/ 1543356 h 1573553"/>
              <a:gd name="connsiteX71" fmla="*/ 1606791 w 2764939"/>
              <a:gd name="connsiteY71" fmla="*/ 1507637 h 1573553"/>
              <a:gd name="connsiteX72" fmla="*/ 1563931 w 2764939"/>
              <a:gd name="connsiteY72" fmla="*/ 1479061 h 1573553"/>
              <a:gd name="connsiteX73" fmla="*/ 1592504 w 2764939"/>
              <a:gd name="connsiteY73" fmla="*/ 1455250 h 1573553"/>
              <a:gd name="connsiteX74" fmla="*/ 1580598 w 2764939"/>
              <a:gd name="connsiteY74" fmla="*/ 1438581 h 1573553"/>
              <a:gd name="connsiteX75" fmla="*/ 1518685 w 2764939"/>
              <a:gd name="connsiteY75" fmla="*/ 1426675 h 1573553"/>
              <a:gd name="connsiteX76" fmla="*/ 1499635 w 2764939"/>
              <a:gd name="connsiteY76" fmla="*/ 1402862 h 1573553"/>
              <a:gd name="connsiteX77" fmla="*/ 1461537 w 2764939"/>
              <a:gd name="connsiteY77" fmla="*/ 1379050 h 1573553"/>
              <a:gd name="connsiteX78" fmla="*/ 1456773 w 2764939"/>
              <a:gd name="connsiteY78" fmla="*/ 1390956 h 1573553"/>
              <a:gd name="connsiteX79" fmla="*/ 1471062 w 2764939"/>
              <a:gd name="connsiteY79" fmla="*/ 1429056 h 1573553"/>
              <a:gd name="connsiteX80" fmla="*/ 1440104 w 2764939"/>
              <a:gd name="connsiteY80" fmla="*/ 1443343 h 1573553"/>
              <a:gd name="connsiteX81" fmla="*/ 1413912 w 2764939"/>
              <a:gd name="connsiteY81" fmla="*/ 1457630 h 1573553"/>
              <a:gd name="connsiteX82" fmla="*/ 1397241 w 2764939"/>
              <a:gd name="connsiteY82" fmla="*/ 1450487 h 1573553"/>
              <a:gd name="connsiteX83" fmla="*/ 1351998 w 2764939"/>
              <a:gd name="connsiteY83" fmla="*/ 1388575 h 1573553"/>
              <a:gd name="connsiteX84" fmla="*/ 1306756 w 2764939"/>
              <a:gd name="connsiteY84" fmla="*/ 1355237 h 1573553"/>
              <a:gd name="connsiteX85" fmla="*/ 1328187 w 2764939"/>
              <a:gd name="connsiteY85" fmla="*/ 1338568 h 1573553"/>
              <a:gd name="connsiteX86" fmla="*/ 1349618 w 2764939"/>
              <a:gd name="connsiteY86" fmla="*/ 1298087 h 1573553"/>
              <a:gd name="connsiteX87" fmla="*/ 1335329 w 2764939"/>
              <a:gd name="connsiteY87" fmla="*/ 1286181 h 1573553"/>
              <a:gd name="connsiteX88" fmla="*/ 1297231 w 2764939"/>
              <a:gd name="connsiteY88" fmla="*/ 1288562 h 1573553"/>
              <a:gd name="connsiteX89" fmla="*/ 1221031 w 2764939"/>
              <a:gd name="connsiteY89" fmla="*/ 1245700 h 1573553"/>
              <a:gd name="connsiteX90" fmla="*/ 1178166 w 2764939"/>
              <a:gd name="connsiteY90" fmla="*/ 1226650 h 1573553"/>
              <a:gd name="connsiteX91" fmla="*/ 1168643 w 2764939"/>
              <a:gd name="connsiteY91" fmla="*/ 1226650 h 1573553"/>
              <a:gd name="connsiteX92" fmla="*/ 1156737 w 2764939"/>
              <a:gd name="connsiteY92" fmla="*/ 1162356 h 1573553"/>
              <a:gd name="connsiteX93" fmla="*/ 1168643 w 2764939"/>
              <a:gd name="connsiteY93" fmla="*/ 1098062 h 1573553"/>
              <a:gd name="connsiteX94" fmla="*/ 1137687 w 2764939"/>
              <a:gd name="connsiteY94" fmla="*/ 1064725 h 1573553"/>
              <a:gd name="connsiteX95" fmla="*/ 1085300 w 2764939"/>
              <a:gd name="connsiteY95" fmla="*/ 1040912 h 1573553"/>
              <a:gd name="connsiteX96" fmla="*/ 1111493 w 2764939"/>
              <a:gd name="connsiteY96" fmla="*/ 1017100 h 1573553"/>
              <a:gd name="connsiteX97" fmla="*/ 1156737 w 2764939"/>
              <a:gd name="connsiteY97" fmla="*/ 1021862 h 1573553"/>
              <a:gd name="connsiteX98" fmla="*/ 1151975 w 2764939"/>
              <a:gd name="connsiteY98" fmla="*/ 974237 h 1573553"/>
              <a:gd name="connsiteX99" fmla="*/ 1123400 w 2764939"/>
              <a:gd name="connsiteY99" fmla="*/ 969475 h 1573553"/>
              <a:gd name="connsiteX100" fmla="*/ 1128162 w 2764939"/>
              <a:gd name="connsiteY100" fmla="*/ 921850 h 1573553"/>
              <a:gd name="connsiteX101" fmla="*/ 1097206 w 2764939"/>
              <a:gd name="connsiteY101" fmla="*/ 907562 h 1573553"/>
              <a:gd name="connsiteX102" fmla="*/ 1099587 w 2764939"/>
              <a:gd name="connsiteY102" fmla="*/ 871843 h 1573553"/>
              <a:gd name="connsiteX103" fmla="*/ 1051962 w 2764939"/>
              <a:gd name="connsiteY103" fmla="*/ 857556 h 1573553"/>
              <a:gd name="connsiteX104" fmla="*/ 1032912 w 2764939"/>
              <a:gd name="connsiteY104" fmla="*/ 878987 h 1573553"/>
              <a:gd name="connsiteX105" fmla="*/ 1004335 w 2764939"/>
              <a:gd name="connsiteY105" fmla="*/ 881368 h 1573553"/>
              <a:gd name="connsiteX106" fmla="*/ 954331 w 2764939"/>
              <a:gd name="connsiteY106" fmla="*/ 886131 h 1573553"/>
              <a:gd name="connsiteX107" fmla="*/ 923375 w 2764939"/>
              <a:gd name="connsiteY107" fmla="*/ 907562 h 1573553"/>
              <a:gd name="connsiteX108" fmla="*/ 923375 w 2764939"/>
              <a:gd name="connsiteY108" fmla="*/ 876606 h 1573553"/>
              <a:gd name="connsiteX109" fmla="*/ 882893 w 2764939"/>
              <a:gd name="connsiteY109" fmla="*/ 871843 h 1573553"/>
              <a:gd name="connsiteX110" fmla="*/ 890035 w 2764939"/>
              <a:gd name="connsiteY110" fmla="*/ 893275 h 1573553"/>
              <a:gd name="connsiteX111" fmla="*/ 885275 w 2764939"/>
              <a:gd name="connsiteY111" fmla="*/ 912325 h 1573553"/>
              <a:gd name="connsiteX112" fmla="*/ 799550 w 2764939"/>
              <a:gd name="connsiteY112" fmla="*/ 859936 h 1573553"/>
              <a:gd name="connsiteX113" fmla="*/ 778118 w 2764939"/>
              <a:gd name="connsiteY113" fmla="*/ 826600 h 1573553"/>
              <a:gd name="connsiteX114" fmla="*/ 790025 w 2764939"/>
              <a:gd name="connsiteY114" fmla="*/ 786117 h 1573553"/>
              <a:gd name="connsiteX115" fmla="*/ 759068 w 2764939"/>
              <a:gd name="connsiteY115" fmla="*/ 781356 h 1573553"/>
              <a:gd name="connsiteX116" fmla="*/ 711443 w 2764939"/>
              <a:gd name="connsiteY116" fmla="*/ 795643 h 1573553"/>
              <a:gd name="connsiteX117" fmla="*/ 701918 w 2764939"/>
              <a:gd name="connsiteY117" fmla="*/ 809931 h 1573553"/>
              <a:gd name="connsiteX118" fmla="*/ 678106 w 2764939"/>
              <a:gd name="connsiteY118" fmla="*/ 826600 h 1573553"/>
              <a:gd name="connsiteX119" fmla="*/ 670962 w 2764939"/>
              <a:gd name="connsiteY119" fmla="*/ 843268 h 1573553"/>
              <a:gd name="connsiteX120" fmla="*/ 630481 w 2764939"/>
              <a:gd name="connsiteY120" fmla="*/ 876606 h 1573553"/>
              <a:gd name="connsiteX121" fmla="*/ 632860 w 2764939"/>
              <a:gd name="connsiteY121" fmla="*/ 898037 h 1573553"/>
              <a:gd name="connsiteX122" fmla="*/ 647150 w 2764939"/>
              <a:gd name="connsiteY122" fmla="*/ 917087 h 1573553"/>
              <a:gd name="connsiteX123" fmla="*/ 570950 w 2764939"/>
              <a:gd name="connsiteY123" fmla="*/ 902800 h 1573553"/>
              <a:gd name="connsiteX124" fmla="*/ 537612 w 2764939"/>
              <a:gd name="connsiteY124" fmla="*/ 907562 h 1573553"/>
              <a:gd name="connsiteX125" fmla="*/ 585235 w 2764939"/>
              <a:gd name="connsiteY125" fmla="*/ 938518 h 1573553"/>
              <a:gd name="connsiteX126" fmla="*/ 609050 w 2764939"/>
              <a:gd name="connsiteY126" fmla="*/ 950425 h 1573553"/>
              <a:gd name="connsiteX127" fmla="*/ 635243 w 2764939"/>
              <a:gd name="connsiteY127" fmla="*/ 1002812 h 1573553"/>
              <a:gd name="connsiteX128" fmla="*/ 568566 w 2764939"/>
              <a:gd name="connsiteY128" fmla="*/ 1019481 h 1573553"/>
              <a:gd name="connsiteX129" fmla="*/ 547137 w 2764939"/>
              <a:gd name="connsiteY129" fmla="*/ 1031387 h 1573553"/>
              <a:gd name="connsiteX130" fmla="*/ 523323 w 2764939"/>
              <a:gd name="connsiteY130" fmla="*/ 1002812 h 1573553"/>
              <a:gd name="connsiteX131" fmla="*/ 499510 w 2764939"/>
              <a:gd name="connsiteY131" fmla="*/ 971856 h 1573553"/>
              <a:gd name="connsiteX132" fmla="*/ 501891 w 2764939"/>
              <a:gd name="connsiteY132" fmla="*/ 933756 h 1573553"/>
              <a:gd name="connsiteX133" fmla="*/ 499510 w 2764939"/>
              <a:gd name="connsiteY133" fmla="*/ 914706 h 1573553"/>
              <a:gd name="connsiteX134" fmla="*/ 518560 w 2764939"/>
              <a:gd name="connsiteY134" fmla="*/ 881368 h 1573553"/>
              <a:gd name="connsiteX135" fmla="*/ 478080 w 2764939"/>
              <a:gd name="connsiteY135" fmla="*/ 890893 h 1573553"/>
              <a:gd name="connsiteX136" fmla="*/ 449504 w 2764939"/>
              <a:gd name="connsiteY136" fmla="*/ 952806 h 1573553"/>
              <a:gd name="connsiteX137" fmla="*/ 442360 w 2764939"/>
              <a:gd name="connsiteY137" fmla="*/ 976618 h 1573553"/>
              <a:gd name="connsiteX138" fmla="*/ 411404 w 2764939"/>
              <a:gd name="connsiteY138" fmla="*/ 993287 h 1573553"/>
              <a:gd name="connsiteX139" fmla="*/ 363779 w 2764939"/>
              <a:gd name="connsiteY139" fmla="*/ 990906 h 1573553"/>
              <a:gd name="connsiteX140" fmla="*/ 356635 w 2764939"/>
              <a:gd name="connsiteY140" fmla="*/ 1007575 h 1573553"/>
              <a:gd name="connsiteX141" fmla="*/ 356635 w 2764939"/>
              <a:gd name="connsiteY141" fmla="*/ 1055200 h 1573553"/>
              <a:gd name="connsiteX142" fmla="*/ 297104 w 2764939"/>
              <a:gd name="connsiteY142" fmla="*/ 1059962 h 1573553"/>
              <a:gd name="connsiteX143" fmla="*/ 235191 w 2764939"/>
              <a:gd name="connsiteY143" fmla="*/ 1093300 h 1573553"/>
              <a:gd name="connsiteX144" fmla="*/ 237573 w 2764939"/>
              <a:gd name="connsiteY144" fmla="*/ 1121875 h 1573553"/>
              <a:gd name="connsiteX145" fmla="*/ 185186 w 2764939"/>
              <a:gd name="connsiteY145" fmla="*/ 1109968 h 1573553"/>
              <a:gd name="connsiteX146" fmla="*/ 151848 w 2764939"/>
              <a:gd name="connsiteY146" fmla="*/ 1117112 h 1573553"/>
              <a:gd name="connsiteX147" fmla="*/ 106604 w 2764939"/>
              <a:gd name="connsiteY147" fmla="*/ 1098062 h 1573553"/>
              <a:gd name="connsiteX148" fmla="*/ 89936 w 2764939"/>
              <a:gd name="connsiteY148" fmla="*/ 1098062 h 1573553"/>
              <a:gd name="connsiteX149" fmla="*/ 6592 w 2764939"/>
              <a:gd name="connsiteY149" fmla="*/ 1121875 h 1573553"/>
              <a:gd name="connsiteX150" fmla="*/ 8974 w 2764939"/>
              <a:gd name="connsiteY150" fmla="*/ 1074250 h 1573553"/>
              <a:gd name="connsiteX151" fmla="*/ 9816 w 2764939"/>
              <a:gd name="connsiteY15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20891 w 2764939"/>
              <a:gd name="connsiteY20" fmla="*/ 255100 h 1573553"/>
              <a:gd name="connsiteX21" fmla="*/ 144706 w 2764939"/>
              <a:gd name="connsiteY21" fmla="*/ 224142 h 1573553"/>
              <a:gd name="connsiteX22" fmla="*/ 232810 w 2764939"/>
              <a:gd name="connsiteY22" fmla="*/ 247956 h 1573553"/>
              <a:gd name="connsiteX23" fmla="*/ 280435 w 2764939"/>
              <a:gd name="connsiteY23" fmla="*/ 293200 h 1573553"/>
              <a:gd name="connsiteX24" fmla="*/ 328062 w 2764939"/>
              <a:gd name="connsiteY24" fmla="*/ 364636 h 1573553"/>
              <a:gd name="connsiteX25" fmla="*/ 501893 w 2764939"/>
              <a:gd name="connsiteY25" fmla="*/ 250336 h 1573553"/>
              <a:gd name="connsiteX26" fmla="*/ 516179 w 2764939"/>
              <a:gd name="connsiteY26" fmla="*/ 359875 h 1573553"/>
              <a:gd name="connsiteX27" fmla="*/ 463791 w 2764939"/>
              <a:gd name="connsiteY27" fmla="*/ 424168 h 1573553"/>
              <a:gd name="connsiteX28" fmla="*/ 566185 w 2764939"/>
              <a:gd name="connsiteY28" fmla="*/ 517037 h 1573553"/>
              <a:gd name="connsiteX29" fmla="*/ 623337 w 2764939"/>
              <a:gd name="connsiteY29" fmla="*/ 495605 h 1573553"/>
              <a:gd name="connsiteX30" fmla="*/ 701916 w 2764939"/>
              <a:gd name="connsiteY30" fmla="*/ 483700 h 1573553"/>
              <a:gd name="connsiteX31" fmla="*/ 887656 w 2764939"/>
              <a:gd name="connsiteY31" fmla="*/ 562280 h 1573553"/>
              <a:gd name="connsiteX32" fmla="*/ 963857 w 2764939"/>
              <a:gd name="connsiteY32" fmla="*/ 426549 h 1573553"/>
              <a:gd name="connsiteX33" fmla="*/ 863843 w 2764939"/>
              <a:gd name="connsiteY33" fmla="*/ 417024 h 1573553"/>
              <a:gd name="connsiteX34" fmla="*/ 851937 w 2764939"/>
              <a:gd name="connsiteY34" fmla="*/ 357491 h 1573553"/>
              <a:gd name="connsiteX35" fmla="*/ 1090060 w 2764939"/>
              <a:gd name="connsiteY35" fmla="*/ 436075 h 1573553"/>
              <a:gd name="connsiteX36" fmla="*/ 1113873 w 2764939"/>
              <a:gd name="connsiteY36" fmla="*/ 500368 h 1573553"/>
              <a:gd name="connsiteX37" fmla="*/ 1135304 w 2764939"/>
              <a:gd name="connsiteY37" fmla="*/ 512275 h 1573553"/>
              <a:gd name="connsiteX38" fmla="*/ 1132923 w 2764939"/>
              <a:gd name="connsiteY38" fmla="*/ 421787 h 1573553"/>
              <a:gd name="connsiteX39" fmla="*/ 1185312 w 2764939"/>
              <a:gd name="connsiteY39" fmla="*/ 340823 h 1573553"/>
              <a:gd name="connsiteX40" fmla="*/ 1499302 w 2764939"/>
              <a:gd name="connsiteY40" fmla="*/ 250164 h 1573553"/>
              <a:gd name="connsiteX41" fmla="*/ 1640131 w 2764939"/>
              <a:gd name="connsiteY41" fmla="*/ 188423 h 1573553"/>
              <a:gd name="connsiteX42" fmla="*/ 1794912 w 2764939"/>
              <a:gd name="connsiteY42" fmla="*/ 183660 h 1573553"/>
              <a:gd name="connsiteX43" fmla="*/ 1866350 w 2764939"/>
              <a:gd name="connsiteY43" fmla="*/ 309866 h 1573553"/>
              <a:gd name="connsiteX44" fmla="*/ 2028275 w 2764939"/>
              <a:gd name="connsiteY44" fmla="*/ 271766 h 1573553"/>
              <a:gd name="connsiteX45" fmla="*/ 1933025 w 2764939"/>
              <a:gd name="connsiteY45" fmla="*/ 359873 h 1573553"/>
              <a:gd name="connsiteX46" fmla="*/ 2047325 w 2764939"/>
              <a:gd name="connsiteY46" fmla="*/ 331298 h 1573553"/>
              <a:gd name="connsiteX47" fmla="*/ 2142574 w 2764939"/>
              <a:gd name="connsiteY47" fmla="*/ 271766 h 1573553"/>
              <a:gd name="connsiteX48" fmla="*/ 2066375 w 2764939"/>
              <a:gd name="connsiteY48" fmla="*/ 264623 h 1573553"/>
              <a:gd name="connsiteX49" fmla="*/ 2066375 w 2764939"/>
              <a:gd name="connsiteY49" fmla="*/ 202710 h 1573553"/>
              <a:gd name="connsiteX50" fmla="*/ 2116380 w 2764939"/>
              <a:gd name="connsiteY50" fmla="*/ 202710 h 1573553"/>
              <a:gd name="connsiteX51" fmla="*/ 2223536 w 2764939"/>
              <a:gd name="connsiteY51" fmla="*/ 97935 h 1573553"/>
              <a:gd name="connsiteX52" fmla="*/ 2273542 w 2764939"/>
              <a:gd name="connsiteY52" fmla="*/ 305 h 1573553"/>
              <a:gd name="connsiteX53" fmla="*/ 2237824 w 2764939"/>
              <a:gd name="connsiteY53" fmla="*/ 114604 h 1573553"/>
              <a:gd name="connsiteX54" fmla="*/ 2164006 w 2764939"/>
              <a:gd name="connsiteY54" fmla="*/ 193186 h 1573553"/>
              <a:gd name="connsiteX55" fmla="*/ 2333075 w 2764939"/>
              <a:gd name="connsiteY55" fmla="*/ 257480 h 1573553"/>
              <a:gd name="connsiteX56" fmla="*/ 2735505 w 2764939"/>
              <a:gd name="connsiteY56" fmla="*/ 205092 h 1573553"/>
              <a:gd name="connsiteX57" fmla="*/ 2698276 w 2764939"/>
              <a:gd name="connsiteY57" fmla="*/ 559163 h 1573553"/>
              <a:gd name="connsiteX58" fmla="*/ 2630731 w 2764939"/>
              <a:gd name="connsiteY58" fmla="*/ 967092 h 1573553"/>
              <a:gd name="connsiteX59" fmla="*/ 2461662 w 2764939"/>
              <a:gd name="connsiteY59" fmla="*/ 869462 h 1573553"/>
              <a:gd name="connsiteX60" fmla="*/ 2297356 w 2764939"/>
              <a:gd name="connsiteY60" fmla="*/ 926612 h 1573553"/>
              <a:gd name="connsiteX61" fmla="*/ 2275925 w 2764939"/>
              <a:gd name="connsiteY61" fmla="*/ 1062342 h 1573553"/>
              <a:gd name="connsiteX62" fmla="*/ 2042562 w 2764939"/>
              <a:gd name="connsiteY62" fmla="*/ 1148067 h 1573553"/>
              <a:gd name="connsiteX63" fmla="*/ 2021131 w 2764939"/>
              <a:gd name="connsiteY63" fmla="*/ 1238556 h 1573553"/>
              <a:gd name="connsiteX64" fmla="*/ 1954456 w 2764939"/>
              <a:gd name="connsiteY64" fmla="*/ 1309993 h 1573553"/>
              <a:gd name="connsiteX65" fmla="*/ 2013987 w 2764939"/>
              <a:gd name="connsiteY65" fmla="*/ 1350474 h 1573553"/>
              <a:gd name="connsiteX66" fmla="*/ 1921118 w 2764939"/>
              <a:gd name="connsiteY66" fmla="*/ 1450487 h 1573553"/>
              <a:gd name="connsiteX67" fmla="*/ 1899687 w 2764939"/>
              <a:gd name="connsiteY67" fmla="*/ 1533831 h 1573553"/>
              <a:gd name="connsiteX68" fmla="*/ 1808865 w 2764939"/>
              <a:gd name="connsiteY68" fmla="*/ 1573012 h 1573553"/>
              <a:gd name="connsiteX69" fmla="*/ 1728235 w 2764939"/>
              <a:gd name="connsiteY69" fmla="*/ 1557643 h 1573553"/>
              <a:gd name="connsiteX70" fmla="*/ 1702041 w 2764939"/>
              <a:gd name="connsiteY70" fmla="*/ 1571931 h 1573553"/>
              <a:gd name="connsiteX71" fmla="*/ 1647275 w 2764939"/>
              <a:gd name="connsiteY71" fmla="*/ 1543356 h 1573553"/>
              <a:gd name="connsiteX72" fmla="*/ 1606791 w 2764939"/>
              <a:gd name="connsiteY72" fmla="*/ 1507637 h 1573553"/>
              <a:gd name="connsiteX73" fmla="*/ 1563931 w 2764939"/>
              <a:gd name="connsiteY73" fmla="*/ 1479061 h 1573553"/>
              <a:gd name="connsiteX74" fmla="*/ 1592504 w 2764939"/>
              <a:gd name="connsiteY74" fmla="*/ 1455250 h 1573553"/>
              <a:gd name="connsiteX75" fmla="*/ 1580598 w 2764939"/>
              <a:gd name="connsiteY75" fmla="*/ 1438581 h 1573553"/>
              <a:gd name="connsiteX76" fmla="*/ 1518685 w 2764939"/>
              <a:gd name="connsiteY76" fmla="*/ 1426675 h 1573553"/>
              <a:gd name="connsiteX77" fmla="*/ 1499635 w 2764939"/>
              <a:gd name="connsiteY77" fmla="*/ 1402862 h 1573553"/>
              <a:gd name="connsiteX78" fmla="*/ 1461537 w 2764939"/>
              <a:gd name="connsiteY78" fmla="*/ 1379050 h 1573553"/>
              <a:gd name="connsiteX79" fmla="*/ 1456773 w 2764939"/>
              <a:gd name="connsiteY79" fmla="*/ 1390956 h 1573553"/>
              <a:gd name="connsiteX80" fmla="*/ 1471062 w 2764939"/>
              <a:gd name="connsiteY80" fmla="*/ 1429056 h 1573553"/>
              <a:gd name="connsiteX81" fmla="*/ 1440104 w 2764939"/>
              <a:gd name="connsiteY81" fmla="*/ 1443343 h 1573553"/>
              <a:gd name="connsiteX82" fmla="*/ 1413912 w 2764939"/>
              <a:gd name="connsiteY82" fmla="*/ 1457630 h 1573553"/>
              <a:gd name="connsiteX83" fmla="*/ 1397241 w 2764939"/>
              <a:gd name="connsiteY83" fmla="*/ 1450487 h 1573553"/>
              <a:gd name="connsiteX84" fmla="*/ 1351998 w 2764939"/>
              <a:gd name="connsiteY84" fmla="*/ 1388575 h 1573553"/>
              <a:gd name="connsiteX85" fmla="*/ 1306756 w 2764939"/>
              <a:gd name="connsiteY85" fmla="*/ 1355237 h 1573553"/>
              <a:gd name="connsiteX86" fmla="*/ 1328187 w 2764939"/>
              <a:gd name="connsiteY86" fmla="*/ 1338568 h 1573553"/>
              <a:gd name="connsiteX87" fmla="*/ 1349618 w 2764939"/>
              <a:gd name="connsiteY87" fmla="*/ 1298087 h 1573553"/>
              <a:gd name="connsiteX88" fmla="*/ 1335329 w 2764939"/>
              <a:gd name="connsiteY88" fmla="*/ 1286181 h 1573553"/>
              <a:gd name="connsiteX89" fmla="*/ 1297231 w 2764939"/>
              <a:gd name="connsiteY89" fmla="*/ 1288562 h 1573553"/>
              <a:gd name="connsiteX90" fmla="*/ 1221031 w 2764939"/>
              <a:gd name="connsiteY90" fmla="*/ 1245700 h 1573553"/>
              <a:gd name="connsiteX91" fmla="*/ 1178166 w 2764939"/>
              <a:gd name="connsiteY91" fmla="*/ 1226650 h 1573553"/>
              <a:gd name="connsiteX92" fmla="*/ 1168643 w 2764939"/>
              <a:gd name="connsiteY92" fmla="*/ 1226650 h 1573553"/>
              <a:gd name="connsiteX93" fmla="*/ 1156737 w 2764939"/>
              <a:gd name="connsiteY93" fmla="*/ 1162356 h 1573553"/>
              <a:gd name="connsiteX94" fmla="*/ 1168643 w 2764939"/>
              <a:gd name="connsiteY94" fmla="*/ 1098062 h 1573553"/>
              <a:gd name="connsiteX95" fmla="*/ 1137687 w 2764939"/>
              <a:gd name="connsiteY95" fmla="*/ 1064725 h 1573553"/>
              <a:gd name="connsiteX96" fmla="*/ 1085300 w 2764939"/>
              <a:gd name="connsiteY96" fmla="*/ 1040912 h 1573553"/>
              <a:gd name="connsiteX97" fmla="*/ 1111493 w 2764939"/>
              <a:gd name="connsiteY97" fmla="*/ 1017100 h 1573553"/>
              <a:gd name="connsiteX98" fmla="*/ 1156737 w 2764939"/>
              <a:gd name="connsiteY98" fmla="*/ 1021862 h 1573553"/>
              <a:gd name="connsiteX99" fmla="*/ 1151975 w 2764939"/>
              <a:gd name="connsiteY99" fmla="*/ 974237 h 1573553"/>
              <a:gd name="connsiteX100" fmla="*/ 1123400 w 2764939"/>
              <a:gd name="connsiteY100" fmla="*/ 969475 h 1573553"/>
              <a:gd name="connsiteX101" fmla="*/ 1128162 w 2764939"/>
              <a:gd name="connsiteY101" fmla="*/ 921850 h 1573553"/>
              <a:gd name="connsiteX102" fmla="*/ 1097206 w 2764939"/>
              <a:gd name="connsiteY102" fmla="*/ 907562 h 1573553"/>
              <a:gd name="connsiteX103" fmla="*/ 1099587 w 2764939"/>
              <a:gd name="connsiteY103" fmla="*/ 871843 h 1573553"/>
              <a:gd name="connsiteX104" fmla="*/ 1051962 w 2764939"/>
              <a:gd name="connsiteY104" fmla="*/ 857556 h 1573553"/>
              <a:gd name="connsiteX105" fmla="*/ 1032912 w 2764939"/>
              <a:gd name="connsiteY105" fmla="*/ 878987 h 1573553"/>
              <a:gd name="connsiteX106" fmla="*/ 1004335 w 2764939"/>
              <a:gd name="connsiteY106" fmla="*/ 881368 h 1573553"/>
              <a:gd name="connsiteX107" fmla="*/ 954331 w 2764939"/>
              <a:gd name="connsiteY107" fmla="*/ 886131 h 1573553"/>
              <a:gd name="connsiteX108" fmla="*/ 923375 w 2764939"/>
              <a:gd name="connsiteY108" fmla="*/ 907562 h 1573553"/>
              <a:gd name="connsiteX109" fmla="*/ 923375 w 2764939"/>
              <a:gd name="connsiteY109" fmla="*/ 876606 h 1573553"/>
              <a:gd name="connsiteX110" fmla="*/ 882893 w 2764939"/>
              <a:gd name="connsiteY110" fmla="*/ 871843 h 1573553"/>
              <a:gd name="connsiteX111" fmla="*/ 890035 w 2764939"/>
              <a:gd name="connsiteY111" fmla="*/ 893275 h 1573553"/>
              <a:gd name="connsiteX112" fmla="*/ 885275 w 2764939"/>
              <a:gd name="connsiteY112" fmla="*/ 912325 h 1573553"/>
              <a:gd name="connsiteX113" fmla="*/ 799550 w 2764939"/>
              <a:gd name="connsiteY113" fmla="*/ 859936 h 1573553"/>
              <a:gd name="connsiteX114" fmla="*/ 778118 w 2764939"/>
              <a:gd name="connsiteY114" fmla="*/ 826600 h 1573553"/>
              <a:gd name="connsiteX115" fmla="*/ 790025 w 2764939"/>
              <a:gd name="connsiteY115" fmla="*/ 786117 h 1573553"/>
              <a:gd name="connsiteX116" fmla="*/ 759068 w 2764939"/>
              <a:gd name="connsiteY116" fmla="*/ 781356 h 1573553"/>
              <a:gd name="connsiteX117" fmla="*/ 711443 w 2764939"/>
              <a:gd name="connsiteY117" fmla="*/ 795643 h 1573553"/>
              <a:gd name="connsiteX118" fmla="*/ 701918 w 2764939"/>
              <a:gd name="connsiteY118" fmla="*/ 809931 h 1573553"/>
              <a:gd name="connsiteX119" fmla="*/ 678106 w 2764939"/>
              <a:gd name="connsiteY119" fmla="*/ 826600 h 1573553"/>
              <a:gd name="connsiteX120" fmla="*/ 670962 w 2764939"/>
              <a:gd name="connsiteY120" fmla="*/ 843268 h 1573553"/>
              <a:gd name="connsiteX121" fmla="*/ 630481 w 2764939"/>
              <a:gd name="connsiteY121" fmla="*/ 876606 h 1573553"/>
              <a:gd name="connsiteX122" fmla="*/ 632860 w 2764939"/>
              <a:gd name="connsiteY122" fmla="*/ 898037 h 1573553"/>
              <a:gd name="connsiteX123" fmla="*/ 647150 w 2764939"/>
              <a:gd name="connsiteY123" fmla="*/ 917087 h 1573553"/>
              <a:gd name="connsiteX124" fmla="*/ 570950 w 2764939"/>
              <a:gd name="connsiteY124" fmla="*/ 902800 h 1573553"/>
              <a:gd name="connsiteX125" fmla="*/ 537612 w 2764939"/>
              <a:gd name="connsiteY125" fmla="*/ 907562 h 1573553"/>
              <a:gd name="connsiteX126" fmla="*/ 585235 w 2764939"/>
              <a:gd name="connsiteY126" fmla="*/ 938518 h 1573553"/>
              <a:gd name="connsiteX127" fmla="*/ 609050 w 2764939"/>
              <a:gd name="connsiteY127" fmla="*/ 950425 h 1573553"/>
              <a:gd name="connsiteX128" fmla="*/ 635243 w 2764939"/>
              <a:gd name="connsiteY128" fmla="*/ 1002812 h 1573553"/>
              <a:gd name="connsiteX129" fmla="*/ 568566 w 2764939"/>
              <a:gd name="connsiteY129" fmla="*/ 1019481 h 1573553"/>
              <a:gd name="connsiteX130" fmla="*/ 547137 w 2764939"/>
              <a:gd name="connsiteY130" fmla="*/ 1031387 h 1573553"/>
              <a:gd name="connsiteX131" fmla="*/ 523323 w 2764939"/>
              <a:gd name="connsiteY131" fmla="*/ 1002812 h 1573553"/>
              <a:gd name="connsiteX132" fmla="*/ 499510 w 2764939"/>
              <a:gd name="connsiteY132" fmla="*/ 971856 h 1573553"/>
              <a:gd name="connsiteX133" fmla="*/ 501891 w 2764939"/>
              <a:gd name="connsiteY133" fmla="*/ 933756 h 1573553"/>
              <a:gd name="connsiteX134" fmla="*/ 499510 w 2764939"/>
              <a:gd name="connsiteY134" fmla="*/ 914706 h 1573553"/>
              <a:gd name="connsiteX135" fmla="*/ 518560 w 2764939"/>
              <a:gd name="connsiteY135" fmla="*/ 881368 h 1573553"/>
              <a:gd name="connsiteX136" fmla="*/ 478080 w 2764939"/>
              <a:gd name="connsiteY136" fmla="*/ 890893 h 1573553"/>
              <a:gd name="connsiteX137" fmla="*/ 449504 w 2764939"/>
              <a:gd name="connsiteY137" fmla="*/ 952806 h 1573553"/>
              <a:gd name="connsiteX138" fmla="*/ 442360 w 2764939"/>
              <a:gd name="connsiteY138" fmla="*/ 976618 h 1573553"/>
              <a:gd name="connsiteX139" fmla="*/ 411404 w 2764939"/>
              <a:gd name="connsiteY139" fmla="*/ 993287 h 1573553"/>
              <a:gd name="connsiteX140" fmla="*/ 363779 w 2764939"/>
              <a:gd name="connsiteY140" fmla="*/ 990906 h 1573553"/>
              <a:gd name="connsiteX141" fmla="*/ 356635 w 2764939"/>
              <a:gd name="connsiteY141" fmla="*/ 1007575 h 1573553"/>
              <a:gd name="connsiteX142" fmla="*/ 356635 w 2764939"/>
              <a:gd name="connsiteY142" fmla="*/ 1055200 h 1573553"/>
              <a:gd name="connsiteX143" fmla="*/ 297104 w 2764939"/>
              <a:gd name="connsiteY143" fmla="*/ 1059962 h 1573553"/>
              <a:gd name="connsiteX144" fmla="*/ 235191 w 2764939"/>
              <a:gd name="connsiteY144" fmla="*/ 1093300 h 1573553"/>
              <a:gd name="connsiteX145" fmla="*/ 237573 w 2764939"/>
              <a:gd name="connsiteY145" fmla="*/ 1121875 h 1573553"/>
              <a:gd name="connsiteX146" fmla="*/ 185186 w 2764939"/>
              <a:gd name="connsiteY146" fmla="*/ 1109968 h 1573553"/>
              <a:gd name="connsiteX147" fmla="*/ 151848 w 2764939"/>
              <a:gd name="connsiteY147" fmla="*/ 1117112 h 1573553"/>
              <a:gd name="connsiteX148" fmla="*/ 106604 w 2764939"/>
              <a:gd name="connsiteY148" fmla="*/ 1098062 h 1573553"/>
              <a:gd name="connsiteX149" fmla="*/ 89936 w 2764939"/>
              <a:gd name="connsiteY149" fmla="*/ 1098062 h 1573553"/>
              <a:gd name="connsiteX150" fmla="*/ 6592 w 2764939"/>
              <a:gd name="connsiteY150" fmla="*/ 1121875 h 1573553"/>
              <a:gd name="connsiteX151" fmla="*/ 8974 w 2764939"/>
              <a:gd name="connsiteY151" fmla="*/ 1074250 h 1573553"/>
              <a:gd name="connsiteX152" fmla="*/ 9816 w 2764939"/>
              <a:gd name="connsiteY15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94698 w 2764939"/>
              <a:gd name="connsiteY18" fmla="*/ 400355 h 1573553"/>
              <a:gd name="connsiteX19" fmla="*/ 113748 w 2764939"/>
              <a:gd name="connsiteY19" fmla="*/ 307487 h 1573553"/>
              <a:gd name="connsiteX20" fmla="*/ 120891 w 2764939"/>
              <a:gd name="connsiteY20" fmla="*/ 255100 h 1573553"/>
              <a:gd name="connsiteX21" fmla="*/ 144706 w 2764939"/>
              <a:gd name="connsiteY21" fmla="*/ 224142 h 1573553"/>
              <a:gd name="connsiteX22" fmla="*/ 232810 w 2764939"/>
              <a:gd name="connsiteY22" fmla="*/ 247956 h 1573553"/>
              <a:gd name="connsiteX23" fmla="*/ 280435 w 2764939"/>
              <a:gd name="connsiteY23" fmla="*/ 293200 h 1573553"/>
              <a:gd name="connsiteX24" fmla="*/ 328062 w 2764939"/>
              <a:gd name="connsiteY24" fmla="*/ 364636 h 1573553"/>
              <a:gd name="connsiteX25" fmla="*/ 501893 w 2764939"/>
              <a:gd name="connsiteY25" fmla="*/ 250336 h 1573553"/>
              <a:gd name="connsiteX26" fmla="*/ 516179 w 2764939"/>
              <a:gd name="connsiteY26" fmla="*/ 359875 h 1573553"/>
              <a:gd name="connsiteX27" fmla="*/ 463791 w 2764939"/>
              <a:gd name="connsiteY27" fmla="*/ 424168 h 1573553"/>
              <a:gd name="connsiteX28" fmla="*/ 566185 w 2764939"/>
              <a:gd name="connsiteY28" fmla="*/ 517037 h 1573553"/>
              <a:gd name="connsiteX29" fmla="*/ 623337 w 2764939"/>
              <a:gd name="connsiteY29" fmla="*/ 495605 h 1573553"/>
              <a:gd name="connsiteX30" fmla="*/ 701916 w 2764939"/>
              <a:gd name="connsiteY30" fmla="*/ 483700 h 1573553"/>
              <a:gd name="connsiteX31" fmla="*/ 887656 w 2764939"/>
              <a:gd name="connsiteY31" fmla="*/ 562280 h 1573553"/>
              <a:gd name="connsiteX32" fmla="*/ 963857 w 2764939"/>
              <a:gd name="connsiteY32" fmla="*/ 426549 h 1573553"/>
              <a:gd name="connsiteX33" fmla="*/ 863843 w 2764939"/>
              <a:gd name="connsiteY33" fmla="*/ 417024 h 1573553"/>
              <a:gd name="connsiteX34" fmla="*/ 851937 w 2764939"/>
              <a:gd name="connsiteY34" fmla="*/ 357491 h 1573553"/>
              <a:gd name="connsiteX35" fmla="*/ 1090060 w 2764939"/>
              <a:gd name="connsiteY35" fmla="*/ 436075 h 1573553"/>
              <a:gd name="connsiteX36" fmla="*/ 1113873 w 2764939"/>
              <a:gd name="connsiteY36" fmla="*/ 500368 h 1573553"/>
              <a:gd name="connsiteX37" fmla="*/ 1135304 w 2764939"/>
              <a:gd name="connsiteY37" fmla="*/ 512275 h 1573553"/>
              <a:gd name="connsiteX38" fmla="*/ 1132923 w 2764939"/>
              <a:gd name="connsiteY38" fmla="*/ 421787 h 1573553"/>
              <a:gd name="connsiteX39" fmla="*/ 1185312 w 2764939"/>
              <a:gd name="connsiteY39" fmla="*/ 340823 h 1573553"/>
              <a:gd name="connsiteX40" fmla="*/ 1499302 w 2764939"/>
              <a:gd name="connsiteY40" fmla="*/ 250164 h 1573553"/>
              <a:gd name="connsiteX41" fmla="*/ 1640131 w 2764939"/>
              <a:gd name="connsiteY41" fmla="*/ 188423 h 1573553"/>
              <a:gd name="connsiteX42" fmla="*/ 1794912 w 2764939"/>
              <a:gd name="connsiteY42" fmla="*/ 183660 h 1573553"/>
              <a:gd name="connsiteX43" fmla="*/ 1866350 w 2764939"/>
              <a:gd name="connsiteY43" fmla="*/ 309866 h 1573553"/>
              <a:gd name="connsiteX44" fmla="*/ 2028275 w 2764939"/>
              <a:gd name="connsiteY44" fmla="*/ 271766 h 1573553"/>
              <a:gd name="connsiteX45" fmla="*/ 1933025 w 2764939"/>
              <a:gd name="connsiteY45" fmla="*/ 359873 h 1573553"/>
              <a:gd name="connsiteX46" fmla="*/ 2047325 w 2764939"/>
              <a:gd name="connsiteY46" fmla="*/ 331298 h 1573553"/>
              <a:gd name="connsiteX47" fmla="*/ 2142574 w 2764939"/>
              <a:gd name="connsiteY47" fmla="*/ 271766 h 1573553"/>
              <a:gd name="connsiteX48" fmla="*/ 2066375 w 2764939"/>
              <a:gd name="connsiteY48" fmla="*/ 264623 h 1573553"/>
              <a:gd name="connsiteX49" fmla="*/ 2066375 w 2764939"/>
              <a:gd name="connsiteY49" fmla="*/ 202710 h 1573553"/>
              <a:gd name="connsiteX50" fmla="*/ 2116380 w 2764939"/>
              <a:gd name="connsiteY50" fmla="*/ 202710 h 1573553"/>
              <a:gd name="connsiteX51" fmla="*/ 2223536 w 2764939"/>
              <a:gd name="connsiteY51" fmla="*/ 97935 h 1573553"/>
              <a:gd name="connsiteX52" fmla="*/ 2273542 w 2764939"/>
              <a:gd name="connsiteY52" fmla="*/ 305 h 1573553"/>
              <a:gd name="connsiteX53" fmla="*/ 2237824 w 2764939"/>
              <a:gd name="connsiteY53" fmla="*/ 114604 h 1573553"/>
              <a:gd name="connsiteX54" fmla="*/ 2164006 w 2764939"/>
              <a:gd name="connsiteY54" fmla="*/ 193186 h 1573553"/>
              <a:gd name="connsiteX55" fmla="*/ 2333075 w 2764939"/>
              <a:gd name="connsiteY55" fmla="*/ 257480 h 1573553"/>
              <a:gd name="connsiteX56" fmla="*/ 2735505 w 2764939"/>
              <a:gd name="connsiteY56" fmla="*/ 205092 h 1573553"/>
              <a:gd name="connsiteX57" fmla="*/ 2698276 w 2764939"/>
              <a:gd name="connsiteY57" fmla="*/ 559163 h 1573553"/>
              <a:gd name="connsiteX58" fmla="*/ 2630731 w 2764939"/>
              <a:gd name="connsiteY58" fmla="*/ 967092 h 1573553"/>
              <a:gd name="connsiteX59" fmla="*/ 2461662 w 2764939"/>
              <a:gd name="connsiteY59" fmla="*/ 869462 h 1573553"/>
              <a:gd name="connsiteX60" fmla="*/ 2297356 w 2764939"/>
              <a:gd name="connsiteY60" fmla="*/ 926612 h 1573553"/>
              <a:gd name="connsiteX61" fmla="*/ 2275925 w 2764939"/>
              <a:gd name="connsiteY61" fmla="*/ 1062342 h 1573553"/>
              <a:gd name="connsiteX62" fmla="*/ 2042562 w 2764939"/>
              <a:gd name="connsiteY62" fmla="*/ 1148067 h 1573553"/>
              <a:gd name="connsiteX63" fmla="*/ 2021131 w 2764939"/>
              <a:gd name="connsiteY63" fmla="*/ 1238556 h 1573553"/>
              <a:gd name="connsiteX64" fmla="*/ 1954456 w 2764939"/>
              <a:gd name="connsiteY64" fmla="*/ 1309993 h 1573553"/>
              <a:gd name="connsiteX65" fmla="*/ 2013987 w 2764939"/>
              <a:gd name="connsiteY65" fmla="*/ 1350474 h 1573553"/>
              <a:gd name="connsiteX66" fmla="*/ 1921118 w 2764939"/>
              <a:gd name="connsiteY66" fmla="*/ 1450487 h 1573553"/>
              <a:gd name="connsiteX67" fmla="*/ 1899687 w 2764939"/>
              <a:gd name="connsiteY67" fmla="*/ 1533831 h 1573553"/>
              <a:gd name="connsiteX68" fmla="*/ 1808865 w 2764939"/>
              <a:gd name="connsiteY68" fmla="*/ 1573012 h 1573553"/>
              <a:gd name="connsiteX69" fmla="*/ 1728235 w 2764939"/>
              <a:gd name="connsiteY69" fmla="*/ 1557643 h 1573553"/>
              <a:gd name="connsiteX70" fmla="*/ 1702041 w 2764939"/>
              <a:gd name="connsiteY70" fmla="*/ 1571931 h 1573553"/>
              <a:gd name="connsiteX71" fmla="*/ 1647275 w 2764939"/>
              <a:gd name="connsiteY71" fmla="*/ 1543356 h 1573553"/>
              <a:gd name="connsiteX72" fmla="*/ 1606791 w 2764939"/>
              <a:gd name="connsiteY72" fmla="*/ 1507637 h 1573553"/>
              <a:gd name="connsiteX73" fmla="*/ 1563931 w 2764939"/>
              <a:gd name="connsiteY73" fmla="*/ 1479061 h 1573553"/>
              <a:gd name="connsiteX74" fmla="*/ 1592504 w 2764939"/>
              <a:gd name="connsiteY74" fmla="*/ 1455250 h 1573553"/>
              <a:gd name="connsiteX75" fmla="*/ 1580598 w 2764939"/>
              <a:gd name="connsiteY75" fmla="*/ 1438581 h 1573553"/>
              <a:gd name="connsiteX76" fmla="*/ 1518685 w 2764939"/>
              <a:gd name="connsiteY76" fmla="*/ 1426675 h 1573553"/>
              <a:gd name="connsiteX77" fmla="*/ 1499635 w 2764939"/>
              <a:gd name="connsiteY77" fmla="*/ 1402862 h 1573553"/>
              <a:gd name="connsiteX78" fmla="*/ 1461537 w 2764939"/>
              <a:gd name="connsiteY78" fmla="*/ 1379050 h 1573553"/>
              <a:gd name="connsiteX79" fmla="*/ 1456773 w 2764939"/>
              <a:gd name="connsiteY79" fmla="*/ 1390956 h 1573553"/>
              <a:gd name="connsiteX80" fmla="*/ 1471062 w 2764939"/>
              <a:gd name="connsiteY80" fmla="*/ 1429056 h 1573553"/>
              <a:gd name="connsiteX81" fmla="*/ 1440104 w 2764939"/>
              <a:gd name="connsiteY81" fmla="*/ 1443343 h 1573553"/>
              <a:gd name="connsiteX82" fmla="*/ 1413912 w 2764939"/>
              <a:gd name="connsiteY82" fmla="*/ 1457630 h 1573553"/>
              <a:gd name="connsiteX83" fmla="*/ 1397241 w 2764939"/>
              <a:gd name="connsiteY83" fmla="*/ 1450487 h 1573553"/>
              <a:gd name="connsiteX84" fmla="*/ 1351998 w 2764939"/>
              <a:gd name="connsiteY84" fmla="*/ 1388575 h 1573553"/>
              <a:gd name="connsiteX85" fmla="*/ 1306756 w 2764939"/>
              <a:gd name="connsiteY85" fmla="*/ 1355237 h 1573553"/>
              <a:gd name="connsiteX86" fmla="*/ 1328187 w 2764939"/>
              <a:gd name="connsiteY86" fmla="*/ 1338568 h 1573553"/>
              <a:gd name="connsiteX87" fmla="*/ 1349618 w 2764939"/>
              <a:gd name="connsiteY87" fmla="*/ 1298087 h 1573553"/>
              <a:gd name="connsiteX88" fmla="*/ 1335329 w 2764939"/>
              <a:gd name="connsiteY88" fmla="*/ 1286181 h 1573553"/>
              <a:gd name="connsiteX89" fmla="*/ 1297231 w 2764939"/>
              <a:gd name="connsiteY89" fmla="*/ 1288562 h 1573553"/>
              <a:gd name="connsiteX90" fmla="*/ 1221031 w 2764939"/>
              <a:gd name="connsiteY90" fmla="*/ 1245700 h 1573553"/>
              <a:gd name="connsiteX91" fmla="*/ 1178166 w 2764939"/>
              <a:gd name="connsiteY91" fmla="*/ 1226650 h 1573553"/>
              <a:gd name="connsiteX92" fmla="*/ 1168643 w 2764939"/>
              <a:gd name="connsiteY92" fmla="*/ 1226650 h 1573553"/>
              <a:gd name="connsiteX93" fmla="*/ 1156737 w 2764939"/>
              <a:gd name="connsiteY93" fmla="*/ 1162356 h 1573553"/>
              <a:gd name="connsiteX94" fmla="*/ 1168643 w 2764939"/>
              <a:gd name="connsiteY94" fmla="*/ 1098062 h 1573553"/>
              <a:gd name="connsiteX95" fmla="*/ 1137687 w 2764939"/>
              <a:gd name="connsiteY95" fmla="*/ 1064725 h 1573553"/>
              <a:gd name="connsiteX96" fmla="*/ 1085300 w 2764939"/>
              <a:gd name="connsiteY96" fmla="*/ 1040912 h 1573553"/>
              <a:gd name="connsiteX97" fmla="*/ 1111493 w 2764939"/>
              <a:gd name="connsiteY97" fmla="*/ 1017100 h 1573553"/>
              <a:gd name="connsiteX98" fmla="*/ 1156737 w 2764939"/>
              <a:gd name="connsiteY98" fmla="*/ 1021862 h 1573553"/>
              <a:gd name="connsiteX99" fmla="*/ 1151975 w 2764939"/>
              <a:gd name="connsiteY99" fmla="*/ 974237 h 1573553"/>
              <a:gd name="connsiteX100" fmla="*/ 1123400 w 2764939"/>
              <a:gd name="connsiteY100" fmla="*/ 969475 h 1573553"/>
              <a:gd name="connsiteX101" fmla="*/ 1128162 w 2764939"/>
              <a:gd name="connsiteY101" fmla="*/ 921850 h 1573553"/>
              <a:gd name="connsiteX102" fmla="*/ 1097206 w 2764939"/>
              <a:gd name="connsiteY102" fmla="*/ 907562 h 1573553"/>
              <a:gd name="connsiteX103" fmla="*/ 1099587 w 2764939"/>
              <a:gd name="connsiteY103" fmla="*/ 871843 h 1573553"/>
              <a:gd name="connsiteX104" fmla="*/ 1051962 w 2764939"/>
              <a:gd name="connsiteY104" fmla="*/ 857556 h 1573553"/>
              <a:gd name="connsiteX105" fmla="*/ 1032912 w 2764939"/>
              <a:gd name="connsiteY105" fmla="*/ 878987 h 1573553"/>
              <a:gd name="connsiteX106" fmla="*/ 1004335 w 2764939"/>
              <a:gd name="connsiteY106" fmla="*/ 881368 h 1573553"/>
              <a:gd name="connsiteX107" fmla="*/ 954331 w 2764939"/>
              <a:gd name="connsiteY107" fmla="*/ 886131 h 1573553"/>
              <a:gd name="connsiteX108" fmla="*/ 923375 w 2764939"/>
              <a:gd name="connsiteY108" fmla="*/ 907562 h 1573553"/>
              <a:gd name="connsiteX109" fmla="*/ 923375 w 2764939"/>
              <a:gd name="connsiteY109" fmla="*/ 876606 h 1573553"/>
              <a:gd name="connsiteX110" fmla="*/ 882893 w 2764939"/>
              <a:gd name="connsiteY110" fmla="*/ 871843 h 1573553"/>
              <a:gd name="connsiteX111" fmla="*/ 890035 w 2764939"/>
              <a:gd name="connsiteY111" fmla="*/ 893275 h 1573553"/>
              <a:gd name="connsiteX112" fmla="*/ 885275 w 2764939"/>
              <a:gd name="connsiteY112" fmla="*/ 912325 h 1573553"/>
              <a:gd name="connsiteX113" fmla="*/ 799550 w 2764939"/>
              <a:gd name="connsiteY113" fmla="*/ 859936 h 1573553"/>
              <a:gd name="connsiteX114" fmla="*/ 778118 w 2764939"/>
              <a:gd name="connsiteY114" fmla="*/ 826600 h 1573553"/>
              <a:gd name="connsiteX115" fmla="*/ 790025 w 2764939"/>
              <a:gd name="connsiteY115" fmla="*/ 786117 h 1573553"/>
              <a:gd name="connsiteX116" fmla="*/ 759068 w 2764939"/>
              <a:gd name="connsiteY116" fmla="*/ 781356 h 1573553"/>
              <a:gd name="connsiteX117" fmla="*/ 711443 w 2764939"/>
              <a:gd name="connsiteY117" fmla="*/ 795643 h 1573553"/>
              <a:gd name="connsiteX118" fmla="*/ 701918 w 2764939"/>
              <a:gd name="connsiteY118" fmla="*/ 809931 h 1573553"/>
              <a:gd name="connsiteX119" fmla="*/ 678106 w 2764939"/>
              <a:gd name="connsiteY119" fmla="*/ 826600 h 1573553"/>
              <a:gd name="connsiteX120" fmla="*/ 670962 w 2764939"/>
              <a:gd name="connsiteY120" fmla="*/ 843268 h 1573553"/>
              <a:gd name="connsiteX121" fmla="*/ 630481 w 2764939"/>
              <a:gd name="connsiteY121" fmla="*/ 876606 h 1573553"/>
              <a:gd name="connsiteX122" fmla="*/ 632860 w 2764939"/>
              <a:gd name="connsiteY122" fmla="*/ 898037 h 1573553"/>
              <a:gd name="connsiteX123" fmla="*/ 647150 w 2764939"/>
              <a:gd name="connsiteY123" fmla="*/ 917087 h 1573553"/>
              <a:gd name="connsiteX124" fmla="*/ 570950 w 2764939"/>
              <a:gd name="connsiteY124" fmla="*/ 902800 h 1573553"/>
              <a:gd name="connsiteX125" fmla="*/ 537612 w 2764939"/>
              <a:gd name="connsiteY125" fmla="*/ 907562 h 1573553"/>
              <a:gd name="connsiteX126" fmla="*/ 585235 w 2764939"/>
              <a:gd name="connsiteY126" fmla="*/ 938518 h 1573553"/>
              <a:gd name="connsiteX127" fmla="*/ 609050 w 2764939"/>
              <a:gd name="connsiteY127" fmla="*/ 950425 h 1573553"/>
              <a:gd name="connsiteX128" fmla="*/ 635243 w 2764939"/>
              <a:gd name="connsiteY128" fmla="*/ 1002812 h 1573553"/>
              <a:gd name="connsiteX129" fmla="*/ 568566 w 2764939"/>
              <a:gd name="connsiteY129" fmla="*/ 1019481 h 1573553"/>
              <a:gd name="connsiteX130" fmla="*/ 547137 w 2764939"/>
              <a:gd name="connsiteY130" fmla="*/ 1031387 h 1573553"/>
              <a:gd name="connsiteX131" fmla="*/ 523323 w 2764939"/>
              <a:gd name="connsiteY131" fmla="*/ 1002812 h 1573553"/>
              <a:gd name="connsiteX132" fmla="*/ 499510 w 2764939"/>
              <a:gd name="connsiteY132" fmla="*/ 971856 h 1573553"/>
              <a:gd name="connsiteX133" fmla="*/ 501891 w 2764939"/>
              <a:gd name="connsiteY133" fmla="*/ 933756 h 1573553"/>
              <a:gd name="connsiteX134" fmla="*/ 499510 w 2764939"/>
              <a:gd name="connsiteY134" fmla="*/ 914706 h 1573553"/>
              <a:gd name="connsiteX135" fmla="*/ 518560 w 2764939"/>
              <a:gd name="connsiteY135" fmla="*/ 881368 h 1573553"/>
              <a:gd name="connsiteX136" fmla="*/ 478080 w 2764939"/>
              <a:gd name="connsiteY136" fmla="*/ 890893 h 1573553"/>
              <a:gd name="connsiteX137" fmla="*/ 449504 w 2764939"/>
              <a:gd name="connsiteY137" fmla="*/ 952806 h 1573553"/>
              <a:gd name="connsiteX138" fmla="*/ 442360 w 2764939"/>
              <a:gd name="connsiteY138" fmla="*/ 976618 h 1573553"/>
              <a:gd name="connsiteX139" fmla="*/ 411404 w 2764939"/>
              <a:gd name="connsiteY139" fmla="*/ 993287 h 1573553"/>
              <a:gd name="connsiteX140" fmla="*/ 363779 w 2764939"/>
              <a:gd name="connsiteY140" fmla="*/ 990906 h 1573553"/>
              <a:gd name="connsiteX141" fmla="*/ 356635 w 2764939"/>
              <a:gd name="connsiteY141" fmla="*/ 1007575 h 1573553"/>
              <a:gd name="connsiteX142" fmla="*/ 356635 w 2764939"/>
              <a:gd name="connsiteY142" fmla="*/ 1055200 h 1573553"/>
              <a:gd name="connsiteX143" fmla="*/ 297104 w 2764939"/>
              <a:gd name="connsiteY143" fmla="*/ 1059962 h 1573553"/>
              <a:gd name="connsiteX144" fmla="*/ 235191 w 2764939"/>
              <a:gd name="connsiteY144" fmla="*/ 1093300 h 1573553"/>
              <a:gd name="connsiteX145" fmla="*/ 237573 w 2764939"/>
              <a:gd name="connsiteY145" fmla="*/ 1121875 h 1573553"/>
              <a:gd name="connsiteX146" fmla="*/ 185186 w 2764939"/>
              <a:gd name="connsiteY146" fmla="*/ 1109968 h 1573553"/>
              <a:gd name="connsiteX147" fmla="*/ 151848 w 2764939"/>
              <a:gd name="connsiteY147" fmla="*/ 1117112 h 1573553"/>
              <a:gd name="connsiteX148" fmla="*/ 106604 w 2764939"/>
              <a:gd name="connsiteY148" fmla="*/ 1098062 h 1573553"/>
              <a:gd name="connsiteX149" fmla="*/ 89936 w 2764939"/>
              <a:gd name="connsiteY149" fmla="*/ 1098062 h 1573553"/>
              <a:gd name="connsiteX150" fmla="*/ 6592 w 2764939"/>
              <a:gd name="connsiteY150" fmla="*/ 1121875 h 1573553"/>
              <a:gd name="connsiteX151" fmla="*/ 8974 w 2764939"/>
              <a:gd name="connsiteY151" fmla="*/ 1074250 h 1573553"/>
              <a:gd name="connsiteX152" fmla="*/ 9816 w 2764939"/>
              <a:gd name="connsiteY15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501893 w 2764939"/>
              <a:gd name="connsiteY26" fmla="*/ 250336 h 1573553"/>
              <a:gd name="connsiteX27" fmla="*/ 516179 w 2764939"/>
              <a:gd name="connsiteY27" fmla="*/ 359875 h 1573553"/>
              <a:gd name="connsiteX28" fmla="*/ 463791 w 2764939"/>
              <a:gd name="connsiteY28" fmla="*/ 424168 h 1573553"/>
              <a:gd name="connsiteX29" fmla="*/ 566185 w 2764939"/>
              <a:gd name="connsiteY29" fmla="*/ 517037 h 1573553"/>
              <a:gd name="connsiteX30" fmla="*/ 623337 w 2764939"/>
              <a:gd name="connsiteY30" fmla="*/ 495605 h 1573553"/>
              <a:gd name="connsiteX31" fmla="*/ 701916 w 2764939"/>
              <a:gd name="connsiteY31" fmla="*/ 483700 h 1573553"/>
              <a:gd name="connsiteX32" fmla="*/ 887656 w 2764939"/>
              <a:gd name="connsiteY32" fmla="*/ 562280 h 1573553"/>
              <a:gd name="connsiteX33" fmla="*/ 963857 w 2764939"/>
              <a:gd name="connsiteY33" fmla="*/ 426549 h 1573553"/>
              <a:gd name="connsiteX34" fmla="*/ 863843 w 2764939"/>
              <a:gd name="connsiteY34" fmla="*/ 417024 h 1573553"/>
              <a:gd name="connsiteX35" fmla="*/ 851937 w 2764939"/>
              <a:gd name="connsiteY35" fmla="*/ 357491 h 1573553"/>
              <a:gd name="connsiteX36" fmla="*/ 1090060 w 2764939"/>
              <a:gd name="connsiteY36" fmla="*/ 436075 h 1573553"/>
              <a:gd name="connsiteX37" fmla="*/ 1113873 w 2764939"/>
              <a:gd name="connsiteY37" fmla="*/ 500368 h 1573553"/>
              <a:gd name="connsiteX38" fmla="*/ 1135304 w 2764939"/>
              <a:gd name="connsiteY38" fmla="*/ 512275 h 1573553"/>
              <a:gd name="connsiteX39" fmla="*/ 1132923 w 2764939"/>
              <a:gd name="connsiteY39" fmla="*/ 421787 h 1573553"/>
              <a:gd name="connsiteX40" fmla="*/ 1185312 w 2764939"/>
              <a:gd name="connsiteY40" fmla="*/ 340823 h 1573553"/>
              <a:gd name="connsiteX41" fmla="*/ 1499302 w 2764939"/>
              <a:gd name="connsiteY41" fmla="*/ 250164 h 1573553"/>
              <a:gd name="connsiteX42" fmla="*/ 1640131 w 2764939"/>
              <a:gd name="connsiteY42" fmla="*/ 188423 h 1573553"/>
              <a:gd name="connsiteX43" fmla="*/ 1794912 w 2764939"/>
              <a:gd name="connsiteY43" fmla="*/ 183660 h 1573553"/>
              <a:gd name="connsiteX44" fmla="*/ 1866350 w 2764939"/>
              <a:gd name="connsiteY44" fmla="*/ 309866 h 1573553"/>
              <a:gd name="connsiteX45" fmla="*/ 2028275 w 2764939"/>
              <a:gd name="connsiteY45" fmla="*/ 271766 h 1573553"/>
              <a:gd name="connsiteX46" fmla="*/ 1933025 w 2764939"/>
              <a:gd name="connsiteY46" fmla="*/ 359873 h 1573553"/>
              <a:gd name="connsiteX47" fmla="*/ 2047325 w 2764939"/>
              <a:gd name="connsiteY47" fmla="*/ 331298 h 1573553"/>
              <a:gd name="connsiteX48" fmla="*/ 2142574 w 2764939"/>
              <a:gd name="connsiteY48" fmla="*/ 271766 h 1573553"/>
              <a:gd name="connsiteX49" fmla="*/ 2066375 w 2764939"/>
              <a:gd name="connsiteY49" fmla="*/ 264623 h 1573553"/>
              <a:gd name="connsiteX50" fmla="*/ 2066375 w 2764939"/>
              <a:gd name="connsiteY50" fmla="*/ 202710 h 1573553"/>
              <a:gd name="connsiteX51" fmla="*/ 2116380 w 2764939"/>
              <a:gd name="connsiteY51" fmla="*/ 202710 h 1573553"/>
              <a:gd name="connsiteX52" fmla="*/ 2223536 w 2764939"/>
              <a:gd name="connsiteY52" fmla="*/ 97935 h 1573553"/>
              <a:gd name="connsiteX53" fmla="*/ 2273542 w 2764939"/>
              <a:gd name="connsiteY53" fmla="*/ 305 h 1573553"/>
              <a:gd name="connsiteX54" fmla="*/ 2237824 w 2764939"/>
              <a:gd name="connsiteY54" fmla="*/ 114604 h 1573553"/>
              <a:gd name="connsiteX55" fmla="*/ 2164006 w 2764939"/>
              <a:gd name="connsiteY55" fmla="*/ 193186 h 1573553"/>
              <a:gd name="connsiteX56" fmla="*/ 2333075 w 2764939"/>
              <a:gd name="connsiteY56" fmla="*/ 257480 h 1573553"/>
              <a:gd name="connsiteX57" fmla="*/ 2735505 w 2764939"/>
              <a:gd name="connsiteY57" fmla="*/ 205092 h 1573553"/>
              <a:gd name="connsiteX58" fmla="*/ 2698276 w 2764939"/>
              <a:gd name="connsiteY58" fmla="*/ 559163 h 1573553"/>
              <a:gd name="connsiteX59" fmla="*/ 2630731 w 2764939"/>
              <a:gd name="connsiteY59" fmla="*/ 967092 h 1573553"/>
              <a:gd name="connsiteX60" fmla="*/ 2461662 w 2764939"/>
              <a:gd name="connsiteY60" fmla="*/ 869462 h 1573553"/>
              <a:gd name="connsiteX61" fmla="*/ 2297356 w 2764939"/>
              <a:gd name="connsiteY61" fmla="*/ 926612 h 1573553"/>
              <a:gd name="connsiteX62" fmla="*/ 2275925 w 2764939"/>
              <a:gd name="connsiteY62" fmla="*/ 1062342 h 1573553"/>
              <a:gd name="connsiteX63" fmla="*/ 2042562 w 2764939"/>
              <a:gd name="connsiteY63" fmla="*/ 1148067 h 1573553"/>
              <a:gd name="connsiteX64" fmla="*/ 2021131 w 2764939"/>
              <a:gd name="connsiteY64" fmla="*/ 1238556 h 1573553"/>
              <a:gd name="connsiteX65" fmla="*/ 1954456 w 2764939"/>
              <a:gd name="connsiteY65" fmla="*/ 1309993 h 1573553"/>
              <a:gd name="connsiteX66" fmla="*/ 2013987 w 2764939"/>
              <a:gd name="connsiteY66" fmla="*/ 1350474 h 1573553"/>
              <a:gd name="connsiteX67" fmla="*/ 1921118 w 2764939"/>
              <a:gd name="connsiteY67" fmla="*/ 1450487 h 1573553"/>
              <a:gd name="connsiteX68" fmla="*/ 1899687 w 2764939"/>
              <a:gd name="connsiteY68" fmla="*/ 1533831 h 1573553"/>
              <a:gd name="connsiteX69" fmla="*/ 1808865 w 2764939"/>
              <a:gd name="connsiteY69" fmla="*/ 1573012 h 1573553"/>
              <a:gd name="connsiteX70" fmla="*/ 1728235 w 2764939"/>
              <a:gd name="connsiteY70" fmla="*/ 1557643 h 1573553"/>
              <a:gd name="connsiteX71" fmla="*/ 1702041 w 2764939"/>
              <a:gd name="connsiteY71" fmla="*/ 1571931 h 1573553"/>
              <a:gd name="connsiteX72" fmla="*/ 1647275 w 2764939"/>
              <a:gd name="connsiteY72" fmla="*/ 1543356 h 1573553"/>
              <a:gd name="connsiteX73" fmla="*/ 1606791 w 2764939"/>
              <a:gd name="connsiteY73" fmla="*/ 1507637 h 1573553"/>
              <a:gd name="connsiteX74" fmla="*/ 1563931 w 2764939"/>
              <a:gd name="connsiteY74" fmla="*/ 1479061 h 1573553"/>
              <a:gd name="connsiteX75" fmla="*/ 1592504 w 2764939"/>
              <a:gd name="connsiteY75" fmla="*/ 1455250 h 1573553"/>
              <a:gd name="connsiteX76" fmla="*/ 1580598 w 2764939"/>
              <a:gd name="connsiteY76" fmla="*/ 1438581 h 1573553"/>
              <a:gd name="connsiteX77" fmla="*/ 1518685 w 2764939"/>
              <a:gd name="connsiteY77" fmla="*/ 1426675 h 1573553"/>
              <a:gd name="connsiteX78" fmla="*/ 1499635 w 2764939"/>
              <a:gd name="connsiteY78" fmla="*/ 1402862 h 1573553"/>
              <a:gd name="connsiteX79" fmla="*/ 1461537 w 2764939"/>
              <a:gd name="connsiteY79" fmla="*/ 1379050 h 1573553"/>
              <a:gd name="connsiteX80" fmla="*/ 1456773 w 2764939"/>
              <a:gd name="connsiteY80" fmla="*/ 1390956 h 1573553"/>
              <a:gd name="connsiteX81" fmla="*/ 1471062 w 2764939"/>
              <a:gd name="connsiteY81" fmla="*/ 1429056 h 1573553"/>
              <a:gd name="connsiteX82" fmla="*/ 1440104 w 2764939"/>
              <a:gd name="connsiteY82" fmla="*/ 1443343 h 1573553"/>
              <a:gd name="connsiteX83" fmla="*/ 1413912 w 2764939"/>
              <a:gd name="connsiteY83" fmla="*/ 1457630 h 1573553"/>
              <a:gd name="connsiteX84" fmla="*/ 1397241 w 2764939"/>
              <a:gd name="connsiteY84" fmla="*/ 1450487 h 1573553"/>
              <a:gd name="connsiteX85" fmla="*/ 1351998 w 2764939"/>
              <a:gd name="connsiteY85" fmla="*/ 1388575 h 1573553"/>
              <a:gd name="connsiteX86" fmla="*/ 1306756 w 2764939"/>
              <a:gd name="connsiteY86" fmla="*/ 1355237 h 1573553"/>
              <a:gd name="connsiteX87" fmla="*/ 1328187 w 2764939"/>
              <a:gd name="connsiteY87" fmla="*/ 1338568 h 1573553"/>
              <a:gd name="connsiteX88" fmla="*/ 1349618 w 2764939"/>
              <a:gd name="connsiteY88" fmla="*/ 1298087 h 1573553"/>
              <a:gd name="connsiteX89" fmla="*/ 1335329 w 2764939"/>
              <a:gd name="connsiteY89" fmla="*/ 1286181 h 1573553"/>
              <a:gd name="connsiteX90" fmla="*/ 1297231 w 2764939"/>
              <a:gd name="connsiteY90" fmla="*/ 1288562 h 1573553"/>
              <a:gd name="connsiteX91" fmla="*/ 1221031 w 2764939"/>
              <a:gd name="connsiteY91" fmla="*/ 1245700 h 1573553"/>
              <a:gd name="connsiteX92" fmla="*/ 1178166 w 2764939"/>
              <a:gd name="connsiteY92" fmla="*/ 1226650 h 1573553"/>
              <a:gd name="connsiteX93" fmla="*/ 1168643 w 2764939"/>
              <a:gd name="connsiteY93" fmla="*/ 1226650 h 1573553"/>
              <a:gd name="connsiteX94" fmla="*/ 1156737 w 2764939"/>
              <a:gd name="connsiteY94" fmla="*/ 1162356 h 1573553"/>
              <a:gd name="connsiteX95" fmla="*/ 1168643 w 2764939"/>
              <a:gd name="connsiteY95" fmla="*/ 1098062 h 1573553"/>
              <a:gd name="connsiteX96" fmla="*/ 1137687 w 2764939"/>
              <a:gd name="connsiteY96" fmla="*/ 1064725 h 1573553"/>
              <a:gd name="connsiteX97" fmla="*/ 1085300 w 2764939"/>
              <a:gd name="connsiteY97" fmla="*/ 1040912 h 1573553"/>
              <a:gd name="connsiteX98" fmla="*/ 1111493 w 2764939"/>
              <a:gd name="connsiteY98" fmla="*/ 1017100 h 1573553"/>
              <a:gd name="connsiteX99" fmla="*/ 1156737 w 2764939"/>
              <a:gd name="connsiteY99" fmla="*/ 1021862 h 1573553"/>
              <a:gd name="connsiteX100" fmla="*/ 1151975 w 2764939"/>
              <a:gd name="connsiteY100" fmla="*/ 974237 h 1573553"/>
              <a:gd name="connsiteX101" fmla="*/ 1123400 w 2764939"/>
              <a:gd name="connsiteY101" fmla="*/ 969475 h 1573553"/>
              <a:gd name="connsiteX102" fmla="*/ 1128162 w 2764939"/>
              <a:gd name="connsiteY102" fmla="*/ 921850 h 1573553"/>
              <a:gd name="connsiteX103" fmla="*/ 1097206 w 2764939"/>
              <a:gd name="connsiteY103" fmla="*/ 907562 h 1573553"/>
              <a:gd name="connsiteX104" fmla="*/ 1099587 w 2764939"/>
              <a:gd name="connsiteY104" fmla="*/ 871843 h 1573553"/>
              <a:gd name="connsiteX105" fmla="*/ 1051962 w 2764939"/>
              <a:gd name="connsiteY105" fmla="*/ 857556 h 1573553"/>
              <a:gd name="connsiteX106" fmla="*/ 1032912 w 2764939"/>
              <a:gd name="connsiteY106" fmla="*/ 878987 h 1573553"/>
              <a:gd name="connsiteX107" fmla="*/ 1004335 w 2764939"/>
              <a:gd name="connsiteY107" fmla="*/ 881368 h 1573553"/>
              <a:gd name="connsiteX108" fmla="*/ 954331 w 2764939"/>
              <a:gd name="connsiteY108" fmla="*/ 886131 h 1573553"/>
              <a:gd name="connsiteX109" fmla="*/ 923375 w 2764939"/>
              <a:gd name="connsiteY109" fmla="*/ 907562 h 1573553"/>
              <a:gd name="connsiteX110" fmla="*/ 923375 w 2764939"/>
              <a:gd name="connsiteY110" fmla="*/ 876606 h 1573553"/>
              <a:gd name="connsiteX111" fmla="*/ 882893 w 2764939"/>
              <a:gd name="connsiteY111" fmla="*/ 871843 h 1573553"/>
              <a:gd name="connsiteX112" fmla="*/ 890035 w 2764939"/>
              <a:gd name="connsiteY112" fmla="*/ 893275 h 1573553"/>
              <a:gd name="connsiteX113" fmla="*/ 885275 w 2764939"/>
              <a:gd name="connsiteY113" fmla="*/ 912325 h 1573553"/>
              <a:gd name="connsiteX114" fmla="*/ 799550 w 2764939"/>
              <a:gd name="connsiteY114" fmla="*/ 859936 h 1573553"/>
              <a:gd name="connsiteX115" fmla="*/ 778118 w 2764939"/>
              <a:gd name="connsiteY115" fmla="*/ 826600 h 1573553"/>
              <a:gd name="connsiteX116" fmla="*/ 790025 w 2764939"/>
              <a:gd name="connsiteY116" fmla="*/ 786117 h 1573553"/>
              <a:gd name="connsiteX117" fmla="*/ 759068 w 2764939"/>
              <a:gd name="connsiteY117" fmla="*/ 781356 h 1573553"/>
              <a:gd name="connsiteX118" fmla="*/ 711443 w 2764939"/>
              <a:gd name="connsiteY118" fmla="*/ 795643 h 1573553"/>
              <a:gd name="connsiteX119" fmla="*/ 701918 w 2764939"/>
              <a:gd name="connsiteY119" fmla="*/ 809931 h 1573553"/>
              <a:gd name="connsiteX120" fmla="*/ 678106 w 2764939"/>
              <a:gd name="connsiteY120" fmla="*/ 826600 h 1573553"/>
              <a:gd name="connsiteX121" fmla="*/ 670962 w 2764939"/>
              <a:gd name="connsiteY121" fmla="*/ 843268 h 1573553"/>
              <a:gd name="connsiteX122" fmla="*/ 630481 w 2764939"/>
              <a:gd name="connsiteY122" fmla="*/ 876606 h 1573553"/>
              <a:gd name="connsiteX123" fmla="*/ 632860 w 2764939"/>
              <a:gd name="connsiteY123" fmla="*/ 898037 h 1573553"/>
              <a:gd name="connsiteX124" fmla="*/ 647150 w 2764939"/>
              <a:gd name="connsiteY124" fmla="*/ 917087 h 1573553"/>
              <a:gd name="connsiteX125" fmla="*/ 570950 w 2764939"/>
              <a:gd name="connsiteY125" fmla="*/ 902800 h 1573553"/>
              <a:gd name="connsiteX126" fmla="*/ 537612 w 2764939"/>
              <a:gd name="connsiteY126" fmla="*/ 907562 h 1573553"/>
              <a:gd name="connsiteX127" fmla="*/ 585235 w 2764939"/>
              <a:gd name="connsiteY127" fmla="*/ 938518 h 1573553"/>
              <a:gd name="connsiteX128" fmla="*/ 609050 w 2764939"/>
              <a:gd name="connsiteY128" fmla="*/ 950425 h 1573553"/>
              <a:gd name="connsiteX129" fmla="*/ 635243 w 2764939"/>
              <a:gd name="connsiteY129" fmla="*/ 1002812 h 1573553"/>
              <a:gd name="connsiteX130" fmla="*/ 568566 w 2764939"/>
              <a:gd name="connsiteY130" fmla="*/ 1019481 h 1573553"/>
              <a:gd name="connsiteX131" fmla="*/ 547137 w 2764939"/>
              <a:gd name="connsiteY131" fmla="*/ 1031387 h 1573553"/>
              <a:gd name="connsiteX132" fmla="*/ 523323 w 2764939"/>
              <a:gd name="connsiteY132" fmla="*/ 1002812 h 1573553"/>
              <a:gd name="connsiteX133" fmla="*/ 499510 w 2764939"/>
              <a:gd name="connsiteY133" fmla="*/ 971856 h 1573553"/>
              <a:gd name="connsiteX134" fmla="*/ 501891 w 2764939"/>
              <a:gd name="connsiteY134" fmla="*/ 933756 h 1573553"/>
              <a:gd name="connsiteX135" fmla="*/ 499510 w 2764939"/>
              <a:gd name="connsiteY135" fmla="*/ 914706 h 1573553"/>
              <a:gd name="connsiteX136" fmla="*/ 518560 w 2764939"/>
              <a:gd name="connsiteY136" fmla="*/ 881368 h 1573553"/>
              <a:gd name="connsiteX137" fmla="*/ 478080 w 2764939"/>
              <a:gd name="connsiteY137" fmla="*/ 890893 h 1573553"/>
              <a:gd name="connsiteX138" fmla="*/ 449504 w 2764939"/>
              <a:gd name="connsiteY138" fmla="*/ 952806 h 1573553"/>
              <a:gd name="connsiteX139" fmla="*/ 442360 w 2764939"/>
              <a:gd name="connsiteY139" fmla="*/ 976618 h 1573553"/>
              <a:gd name="connsiteX140" fmla="*/ 411404 w 2764939"/>
              <a:gd name="connsiteY140" fmla="*/ 993287 h 1573553"/>
              <a:gd name="connsiteX141" fmla="*/ 363779 w 2764939"/>
              <a:gd name="connsiteY141" fmla="*/ 990906 h 1573553"/>
              <a:gd name="connsiteX142" fmla="*/ 356635 w 2764939"/>
              <a:gd name="connsiteY142" fmla="*/ 1007575 h 1573553"/>
              <a:gd name="connsiteX143" fmla="*/ 356635 w 2764939"/>
              <a:gd name="connsiteY143" fmla="*/ 1055200 h 1573553"/>
              <a:gd name="connsiteX144" fmla="*/ 297104 w 2764939"/>
              <a:gd name="connsiteY144" fmla="*/ 1059962 h 1573553"/>
              <a:gd name="connsiteX145" fmla="*/ 235191 w 2764939"/>
              <a:gd name="connsiteY145" fmla="*/ 1093300 h 1573553"/>
              <a:gd name="connsiteX146" fmla="*/ 237573 w 2764939"/>
              <a:gd name="connsiteY146" fmla="*/ 1121875 h 1573553"/>
              <a:gd name="connsiteX147" fmla="*/ 185186 w 2764939"/>
              <a:gd name="connsiteY147" fmla="*/ 1109968 h 1573553"/>
              <a:gd name="connsiteX148" fmla="*/ 151848 w 2764939"/>
              <a:gd name="connsiteY148" fmla="*/ 1117112 h 1573553"/>
              <a:gd name="connsiteX149" fmla="*/ 106604 w 2764939"/>
              <a:gd name="connsiteY149" fmla="*/ 1098062 h 1573553"/>
              <a:gd name="connsiteX150" fmla="*/ 89936 w 2764939"/>
              <a:gd name="connsiteY150" fmla="*/ 1098062 h 1573553"/>
              <a:gd name="connsiteX151" fmla="*/ 6592 w 2764939"/>
              <a:gd name="connsiteY151" fmla="*/ 1121875 h 1573553"/>
              <a:gd name="connsiteX152" fmla="*/ 8974 w 2764939"/>
              <a:gd name="connsiteY152" fmla="*/ 1074250 h 1573553"/>
              <a:gd name="connsiteX153" fmla="*/ 9816 w 2764939"/>
              <a:gd name="connsiteY15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439979 w 2764939"/>
              <a:gd name="connsiteY26" fmla="*/ 307487 h 1573553"/>
              <a:gd name="connsiteX27" fmla="*/ 501893 w 2764939"/>
              <a:gd name="connsiteY27" fmla="*/ 250336 h 1573553"/>
              <a:gd name="connsiteX28" fmla="*/ 516179 w 2764939"/>
              <a:gd name="connsiteY28" fmla="*/ 359875 h 1573553"/>
              <a:gd name="connsiteX29" fmla="*/ 463791 w 2764939"/>
              <a:gd name="connsiteY29" fmla="*/ 424168 h 1573553"/>
              <a:gd name="connsiteX30" fmla="*/ 566185 w 2764939"/>
              <a:gd name="connsiteY30" fmla="*/ 517037 h 1573553"/>
              <a:gd name="connsiteX31" fmla="*/ 623337 w 2764939"/>
              <a:gd name="connsiteY31" fmla="*/ 495605 h 1573553"/>
              <a:gd name="connsiteX32" fmla="*/ 701916 w 2764939"/>
              <a:gd name="connsiteY32" fmla="*/ 483700 h 1573553"/>
              <a:gd name="connsiteX33" fmla="*/ 887656 w 2764939"/>
              <a:gd name="connsiteY33" fmla="*/ 562280 h 1573553"/>
              <a:gd name="connsiteX34" fmla="*/ 963857 w 2764939"/>
              <a:gd name="connsiteY34" fmla="*/ 426549 h 1573553"/>
              <a:gd name="connsiteX35" fmla="*/ 863843 w 2764939"/>
              <a:gd name="connsiteY35" fmla="*/ 417024 h 1573553"/>
              <a:gd name="connsiteX36" fmla="*/ 851937 w 2764939"/>
              <a:gd name="connsiteY36" fmla="*/ 357491 h 1573553"/>
              <a:gd name="connsiteX37" fmla="*/ 1090060 w 2764939"/>
              <a:gd name="connsiteY37" fmla="*/ 436075 h 1573553"/>
              <a:gd name="connsiteX38" fmla="*/ 1113873 w 2764939"/>
              <a:gd name="connsiteY38" fmla="*/ 500368 h 1573553"/>
              <a:gd name="connsiteX39" fmla="*/ 1135304 w 2764939"/>
              <a:gd name="connsiteY39" fmla="*/ 512275 h 1573553"/>
              <a:gd name="connsiteX40" fmla="*/ 1132923 w 2764939"/>
              <a:gd name="connsiteY40" fmla="*/ 421787 h 1573553"/>
              <a:gd name="connsiteX41" fmla="*/ 1185312 w 2764939"/>
              <a:gd name="connsiteY41" fmla="*/ 340823 h 1573553"/>
              <a:gd name="connsiteX42" fmla="*/ 1499302 w 2764939"/>
              <a:gd name="connsiteY42" fmla="*/ 250164 h 1573553"/>
              <a:gd name="connsiteX43" fmla="*/ 1640131 w 2764939"/>
              <a:gd name="connsiteY43" fmla="*/ 188423 h 1573553"/>
              <a:gd name="connsiteX44" fmla="*/ 1794912 w 2764939"/>
              <a:gd name="connsiteY44" fmla="*/ 183660 h 1573553"/>
              <a:gd name="connsiteX45" fmla="*/ 1866350 w 2764939"/>
              <a:gd name="connsiteY45" fmla="*/ 309866 h 1573553"/>
              <a:gd name="connsiteX46" fmla="*/ 2028275 w 2764939"/>
              <a:gd name="connsiteY46" fmla="*/ 271766 h 1573553"/>
              <a:gd name="connsiteX47" fmla="*/ 1933025 w 2764939"/>
              <a:gd name="connsiteY47" fmla="*/ 359873 h 1573553"/>
              <a:gd name="connsiteX48" fmla="*/ 2047325 w 2764939"/>
              <a:gd name="connsiteY48" fmla="*/ 331298 h 1573553"/>
              <a:gd name="connsiteX49" fmla="*/ 2142574 w 2764939"/>
              <a:gd name="connsiteY49" fmla="*/ 271766 h 1573553"/>
              <a:gd name="connsiteX50" fmla="*/ 2066375 w 2764939"/>
              <a:gd name="connsiteY50" fmla="*/ 264623 h 1573553"/>
              <a:gd name="connsiteX51" fmla="*/ 2066375 w 2764939"/>
              <a:gd name="connsiteY51" fmla="*/ 202710 h 1573553"/>
              <a:gd name="connsiteX52" fmla="*/ 2116380 w 2764939"/>
              <a:gd name="connsiteY52" fmla="*/ 202710 h 1573553"/>
              <a:gd name="connsiteX53" fmla="*/ 2223536 w 2764939"/>
              <a:gd name="connsiteY53" fmla="*/ 97935 h 1573553"/>
              <a:gd name="connsiteX54" fmla="*/ 2273542 w 2764939"/>
              <a:gd name="connsiteY54" fmla="*/ 305 h 1573553"/>
              <a:gd name="connsiteX55" fmla="*/ 2237824 w 2764939"/>
              <a:gd name="connsiteY55" fmla="*/ 114604 h 1573553"/>
              <a:gd name="connsiteX56" fmla="*/ 2164006 w 2764939"/>
              <a:gd name="connsiteY56" fmla="*/ 193186 h 1573553"/>
              <a:gd name="connsiteX57" fmla="*/ 2333075 w 2764939"/>
              <a:gd name="connsiteY57" fmla="*/ 257480 h 1573553"/>
              <a:gd name="connsiteX58" fmla="*/ 2735505 w 2764939"/>
              <a:gd name="connsiteY58" fmla="*/ 205092 h 1573553"/>
              <a:gd name="connsiteX59" fmla="*/ 2698276 w 2764939"/>
              <a:gd name="connsiteY59" fmla="*/ 559163 h 1573553"/>
              <a:gd name="connsiteX60" fmla="*/ 2630731 w 2764939"/>
              <a:gd name="connsiteY60" fmla="*/ 967092 h 1573553"/>
              <a:gd name="connsiteX61" fmla="*/ 2461662 w 2764939"/>
              <a:gd name="connsiteY61" fmla="*/ 869462 h 1573553"/>
              <a:gd name="connsiteX62" fmla="*/ 2297356 w 2764939"/>
              <a:gd name="connsiteY62" fmla="*/ 926612 h 1573553"/>
              <a:gd name="connsiteX63" fmla="*/ 2275925 w 2764939"/>
              <a:gd name="connsiteY63" fmla="*/ 1062342 h 1573553"/>
              <a:gd name="connsiteX64" fmla="*/ 2042562 w 2764939"/>
              <a:gd name="connsiteY64" fmla="*/ 1148067 h 1573553"/>
              <a:gd name="connsiteX65" fmla="*/ 2021131 w 2764939"/>
              <a:gd name="connsiteY65" fmla="*/ 1238556 h 1573553"/>
              <a:gd name="connsiteX66" fmla="*/ 1954456 w 2764939"/>
              <a:gd name="connsiteY66" fmla="*/ 1309993 h 1573553"/>
              <a:gd name="connsiteX67" fmla="*/ 2013987 w 2764939"/>
              <a:gd name="connsiteY67" fmla="*/ 1350474 h 1573553"/>
              <a:gd name="connsiteX68" fmla="*/ 1921118 w 2764939"/>
              <a:gd name="connsiteY68" fmla="*/ 1450487 h 1573553"/>
              <a:gd name="connsiteX69" fmla="*/ 1899687 w 2764939"/>
              <a:gd name="connsiteY69" fmla="*/ 1533831 h 1573553"/>
              <a:gd name="connsiteX70" fmla="*/ 1808865 w 2764939"/>
              <a:gd name="connsiteY70" fmla="*/ 1573012 h 1573553"/>
              <a:gd name="connsiteX71" fmla="*/ 1728235 w 2764939"/>
              <a:gd name="connsiteY71" fmla="*/ 1557643 h 1573553"/>
              <a:gd name="connsiteX72" fmla="*/ 1702041 w 2764939"/>
              <a:gd name="connsiteY72" fmla="*/ 1571931 h 1573553"/>
              <a:gd name="connsiteX73" fmla="*/ 1647275 w 2764939"/>
              <a:gd name="connsiteY73" fmla="*/ 1543356 h 1573553"/>
              <a:gd name="connsiteX74" fmla="*/ 1606791 w 2764939"/>
              <a:gd name="connsiteY74" fmla="*/ 1507637 h 1573553"/>
              <a:gd name="connsiteX75" fmla="*/ 1563931 w 2764939"/>
              <a:gd name="connsiteY75" fmla="*/ 1479061 h 1573553"/>
              <a:gd name="connsiteX76" fmla="*/ 1592504 w 2764939"/>
              <a:gd name="connsiteY76" fmla="*/ 1455250 h 1573553"/>
              <a:gd name="connsiteX77" fmla="*/ 1580598 w 2764939"/>
              <a:gd name="connsiteY77" fmla="*/ 1438581 h 1573553"/>
              <a:gd name="connsiteX78" fmla="*/ 1518685 w 2764939"/>
              <a:gd name="connsiteY78" fmla="*/ 1426675 h 1573553"/>
              <a:gd name="connsiteX79" fmla="*/ 1499635 w 2764939"/>
              <a:gd name="connsiteY79" fmla="*/ 1402862 h 1573553"/>
              <a:gd name="connsiteX80" fmla="*/ 1461537 w 2764939"/>
              <a:gd name="connsiteY80" fmla="*/ 1379050 h 1573553"/>
              <a:gd name="connsiteX81" fmla="*/ 1456773 w 2764939"/>
              <a:gd name="connsiteY81" fmla="*/ 1390956 h 1573553"/>
              <a:gd name="connsiteX82" fmla="*/ 1471062 w 2764939"/>
              <a:gd name="connsiteY82" fmla="*/ 1429056 h 1573553"/>
              <a:gd name="connsiteX83" fmla="*/ 1440104 w 2764939"/>
              <a:gd name="connsiteY83" fmla="*/ 1443343 h 1573553"/>
              <a:gd name="connsiteX84" fmla="*/ 1413912 w 2764939"/>
              <a:gd name="connsiteY84" fmla="*/ 1457630 h 1573553"/>
              <a:gd name="connsiteX85" fmla="*/ 1397241 w 2764939"/>
              <a:gd name="connsiteY85" fmla="*/ 1450487 h 1573553"/>
              <a:gd name="connsiteX86" fmla="*/ 1351998 w 2764939"/>
              <a:gd name="connsiteY86" fmla="*/ 1388575 h 1573553"/>
              <a:gd name="connsiteX87" fmla="*/ 1306756 w 2764939"/>
              <a:gd name="connsiteY87" fmla="*/ 1355237 h 1573553"/>
              <a:gd name="connsiteX88" fmla="*/ 1328187 w 2764939"/>
              <a:gd name="connsiteY88" fmla="*/ 1338568 h 1573553"/>
              <a:gd name="connsiteX89" fmla="*/ 1349618 w 2764939"/>
              <a:gd name="connsiteY89" fmla="*/ 1298087 h 1573553"/>
              <a:gd name="connsiteX90" fmla="*/ 1335329 w 2764939"/>
              <a:gd name="connsiteY90" fmla="*/ 1286181 h 1573553"/>
              <a:gd name="connsiteX91" fmla="*/ 1297231 w 2764939"/>
              <a:gd name="connsiteY91" fmla="*/ 1288562 h 1573553"/>
              <a:gd name="connsiteX92" fmla="*/ 1221031 w 2764939"/>
              <a:gd name="connsiteY92" fmla="*/ 1245700 h 1573553"/>
              <a:gd name="connsiteX93" fmla="*/ 1178166 w 2764939"/>
              <a:gd name="connsiteY93" fmla="*/ 1226650 h 1573553"/>
              <a:gd name="connsiteX94" fmla="*/ 1168643 w 2764939"/>
              <a:gd name="connsiteY94" fmla="*/ 1226650 h 1573553"/>
              <a:gd name="connsiteX95" fmla="*/ 1156737 w 2764939"/>
              <a:gd name="connsiteY95" fmla="*/ 1162356 h 1573553"/>
              <a:gd name="connsiteX96" fmla="*/ 1168643 w 2764939"/>
              <a:gd name="connsiteY96" fmla="*/ 1098062 h 1573553"/>
              <a:gd name="connsiteX97" fmla="*/ 1137687 w 2764939"/>
              <a:gd name="connsiteY97" fmla="*/ 1064725 h 1573553"/>
              <a:gd name="connsiteX98" fmla="*/ 1085300 w 2764939"/>
              <a:gd name="connsiteY98" fmla="*/ 1040912 h 1573553"/>
              <a:gd name="connsiteX99" fmla="*/ 1111493 w 2764939"/>
              <a:gd name="connsiteY99" fmla="*/ 1017100 h 1573553"/>
              <a:gd name="connsiteX100" fmla="*/ 1156737 w 2764939"/>
              <a:gd name="connsiteY100" fmla="*/ 1021862 h 1573553"/>
              <a:gd name="connsiteX101" fmla="*/ 1151975 w 2764939"/>
              <a:gd name="connsiteY101" fmla="*/ 974237 h 1573553"/>
              <a:gd name="connsiteX102" fmla="*/ 1123400 w 2764939"/>
              <a:gd name="connsiteY102" fmla="*/ 969475 h 1573553"/>
              <a:gd name="connsiteX103" fmla="*/ 1128162 w 2764939"/>
              <a:gd name="connsiteY103" fmla="*/ 921850 h 1573553"/>
              <a:gd name="connsiteX104" fmla="*/ 1097206 w 2764939"/>
              <a:gd name="connsiteY104" fmla="*/ 907562 h 1573553"/>
              <a:gd name="connsiteX105" fmla="*/ 1099587 w 2764939"/>
              <a:gd name="connsiteY105" fmla="*/ 871843 h 1573553"/>
              <a:gd name="connsiteX106" fmla="*/ 1051962 w 2764939"/>
              <a:gd name="connsiteY106" fmla="*/ 857556 h 1573553"/>
              <a:gd name="connsiteX107" fmla="*/ 1032912 w 2764939"/>
              <a:gd name="connsiteY107" fmla="*/ 878987 h 1573553"/>
              <a:gd name="connsiteX108" fmla="*/ 1004335 w 2764939"/>
              <a:gd name="connsiteY108" fmla="*/ 881368 h 1573553"/>
              <a:gd name="connsiteX109" fmla="*/ 954331 w 2764939"/>
              <a:gd name="connsiteY109" fmla="*/ 886131 h 1573553"/>
              <a:gd name="connsiteX110" fmla="*/ 923375 w 2764939"/>
              <a:gd name="connsiteY110" fmla="*/ 907562 h 1573553"/>
              <a:gd name="connsiteX111" fmla="*/ 923375 w 2764939"/>
              <a:gd name="connsiteY111" fmla="*/ 876606 h 1573553"/>
              <a:gd name="connsiteX112" fmla="*/ 882893 w 2764939"/>
              <a:gd name="connsiteY112" fmla="*/ 871843 h 1573553"/>
              <a:gd name="connsiteX113" fmla="*/ 890035 w 2764939"/>
              <a:gd name="connsiteY113" fmla="*/ 893275 h 1573553"/>
              <a:gd name="connsiteX114" fmla="*/ 885275 w 2764939"/>
              <a:gd name="connsiteY114" fmla="*/ 912325 h 1573553"/>
              <a:gd name="connsiteX115" fmla="*/ 799550 w 2764939"/>
              <a:gd name="connsiteY115" fmla="*/ 859936 h 1573553"/>
              <a:gd name="connsiteX116" fmla="*/ 778118 w 2764939"/>
              <a:gd name="connsiteY116" fmla="*/ 826600 h 1573553"/>
              <a:gd name="connsiteX117" fmla="*/ 790025 w 2764939"/>
              <a:gd name="connsiteY117" fmla="*/ 786117 h 1573553"/>
              <a:gd name="connsiteX118" fmla="*/ 759068 w 2764939"/>
              <a:gd name="connsiteY118" fmla="*/ 781356 h 1573553"/>
              <a:gd name="connsiteX119" fmla="*/ 711443 w 2764939"/>
              <a:gd name="connsiteY119" fmla="*/ 795643 h 1573553"/>
              <a:gd name="connsiteX120" fmla="*/ 701918 w 2764939"/>
              <a:gd name="connsiteY120" fmla="*/ 809931 h 1573553"/>
              <a:gd name="connsiteX121" fmla="*/ 678106 w 2764939"/>
              <a:gd name="connsiteY121" fmla="*/ 826600 h 1573553"/>
              <a:gd name="connsiteX122" fmla="*/ 670962 w 2764939"/>
              <a:gd name="connsiteY122" fmla="*/ 843268 h 1573553"/>
              <a:gd name="connsiteX123" fmla="*/ 630481 w 2764939"/>
              <a:gd name="connsiteY123" fmla="*/ 876606 h 1573553"/>
              <a:gd name="connsiteX124" fmla="*/ 632860 w 2764939"/>
              <a:gd name="connsiteY124" fmla="*/ 898037 h 1573553"/>
              <a:gd name="connsiteX125" fmla="*/ 647150 w 2764939"/>
              <a:gd name="connsiteY125" fmla="*/ 917087 h 1573553"/>
              <a:gd name="connsiteX126" fmla="*/ 570950 w 2764939"/>
              <a:gd name="connsiteY126" fmla="*/ 902800 h 1573553"/>
              <a:gd name="connsiteX127" fmla="*/ 537612 w 2764939"/>
              <a:gd name="connsiteY127" fmla="*/ 907562 h 1573553"/>
              <a:gd name="connsiteX128" fmla="*/ 585235 w 2764939"/>
              <a:gd name="connsiteY128" fmla="*/ 938518 h 1573553"/>
              <a:gd name="connsiteX129" fmla="*/ 609050 w 2764939"/>
              <a:gd name="connsiteY129" fmla="*/ 950425 h 1573553"/>
              <a:gd name="connsiteX130" fmla="*/ 635243 w 2764939"/>
              <a:gd name="connsiteY130" fmla="*/ 1002812 h 1573553"/>
              <a:gd name="connsiteX131" fmla="*/ 568566 w 2764939"/>
              <a:gd name="connsiteY131" fmla="*/ 1019481 h 1573553"/>
              <a:gd name="connsiteX132" fmla="*/ 547137 w 2764939"/>
              <a:gd name="connsiteY132" fmla="*/ 1031387 h 1573553"/>
              <a:gd name="connsiteX133" fmla="*/ 523323 w 2764939"/>
              <a:gd name="connsiteY133" fmla="*/ 1002812 h 1573553"/>
              <a:gd name="connsiteX134" fmla="*/ 499510 w 2764939"/>
              <a:gd name="connsiteY134" fmla="*/ 971856 h 1573553"/>
              <a:gd name="connsiteX135" fmla="*/ 501891 w 2764939"/>
              <a:gd name="connsiteY135" fmla="*/ 933756 h 1573553"/>
              <a:gd name="connsiteX136" fmla="*/ 499510 w 2764939"/>
              <a:gd name="connsiteY136" fmla="*/ 914706 h 1573553"/>
              <a:gd name="connsiteX137" fmla="*/ 518560 w 2764939"/>
              <a:gd name="connsiteY137" fmla="*/ 881368 h 1573553"/>
              <a:gd name="connsiteX138" fmla="*/ 478080 w 2764939"/>
              <a:gd name="connsiteY138" fmla="*/ 890893 h 1573553"/>
              <a:gd name="connsiteX139" fmla="*/ 449504 w 2764939"/>
              <a:gd name="connsiteY139" fmla="*/ 952806 h 1573553"/>
              <a:gd name="connsiteX140" fmla="*/ 442360 w 2764939"/>
              <a:gd name="connsiteY140" fmla="*/ 976618 h 1573553"/>
              <a:gd name="connsiteX141" fmla="*/ 411404 w 2764939"/>
              <a:gd name="connsiteY141" fmla="*/ 993287 h 1573553"/>
              <a:gd name="connsiteX142" fmla="*/ 363779 w 2764939"/>
              <a:gd name="connsiteY142" fmla="*/ 990906 h 1573553"/>
              <a:gd name="connsiteX143" fmla="*/ 356635 w 2764939"/>
              <a:gd name="connsiteY143" fmla="*/ 1007575 h 1573553"/>
              <a:gd name="connsiteX144" fmla="*/ 356635 w 2764939"/>
              <a:gd name="connsiteY144" fmla="*/ 1055200 h 1573553"/>
              <a:gd name="connsiteX145" fmla="*/ 297104 w 2764939"/>
              <a:gd name="connsiteY145" fmla="*/ 1059962 h 1573553"/>
              <a:gd name="connsiteX146" fmla="*/ 235191 w 2764939"/>
              <a:gd name="connsiteY146" fmla="*/ 1093300 h 1573553"/>
              <a:gd name="connsiteX147" fmla="*/ 237573 w 2764939"/>
              <a:gd name="connsiteY147" fmla="*/ 1121875 h 1573553"/>
              <a:gd name="connsiteX148" fmla="*/ 185186 w 2764939"/>
              <a:gd name="connsiteY148" fmla="*/ 1109968 h 1573553"/>
              <a:gd name="connsiteX149" fmla="*/ 151848 w 2764939"/>
              <a:gd name="connsiteY149" fmla="*/ 1117112 h 1573553"/>
              <a:gd name="connsiteX150" fmla="*/ 106604 w 2764939"/>
              <a:gd name="connsiteY150" fmla="*/ 1098062 h 1573553"/>
              <a:gd name="connsiteX151" fmla="*/ 89936 w 2764939"/>
              <a:gd name="connsiteY151" fmla="*/ 1098062 h 1573553"/>
              <a:gd name="connsiteX152" fmla="*/ 6592 w 2764939"/>
              <a:gd name="connsiteY152" fmla="*/ 1121875 h 1573553"/>
              <a:gd name="connsiteX153" fmla="*/ 8974 w 2764939"/>
              <a:gd name="connsiteY153" fmla="*/ 1074250 h 1573553"/>
              <a:gd name="connsiteX154" fmla="*/ 9816 w 2764939"/>
              <a:gd name="connsiteY15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363779 w 2764939"/>
              <a:gd name="connsiteY26" fmla="*/ 333681 h 1573553"/>
              <a:gd name="connsiteX27" fmla="*/ 439979 w 2764939"/>
              <a:gd name="connsiteY27" fmla="*/ 307487 h 1573553"/>
              <a:gd name="connsiteX28" fmla="*/ 501893 w 2764939"/>
              <a:gd name="connsiteY28" fmla="*/ 250336 h 1573553"/>
              <a:gd name="connsiteX29" fmla="*/ 516179 w 2764939"/>
              <a:gd name="connsiteY29" fmla="*/ 359875 h 1573553"/>
              <a:gd name="connsiteX30" fmla="*/ 463791 w 2764939"/>
              <a:gd name="connsiteY30" fmla="*/ 424168 h 1573553"/>
              <a:gd name="connsiteX31" fmla="*/ 566185 w 2764939"/>
              <a:gd name="connsiteY31" fmla="*/ 517037 h 1573553"/>
              <a:gd name="connsiteX32" fmla="*/ 623337 w 2764939"/>
              <a:gd name="connsiteY32" fmla="*/ 495605 h 1573553"/>
              <a:gd name="connsiteX33" fmla="*/ 701916 w 2764939"/>
              <a:gd name="connsiteY33" fmla="*/ 483700 h 1573553"/>
              <a:gd name="connsiteX34" fmla="*/ 887656 w 2764939"/>
              <a:gd name="connsiteY34" fmla="*/ 562280 h 1573553"/>
              <a:gd name="connsiteX35" fmla="*/ 963857 w 2764939"/>
              <a:gd name="connsiteY35" fmla="*/ 426549 h 1573553"/>
              <a:gd name="connsiteX36" fmla="*/ 863843 w 2764939"/>
              <a:gd name="connsiteY36" fmla="*/ 417024 h 1573553"/>
              <a:gd name="connsiteX37" fmla="*/ 851937 w 2764939"/>
              <a:gd name="connsiteY37" fmla="*/ 357491 h 1573553"/>
              <a:gd name="connsiteX38" fmla="*/ 1090060 w 2764939"/>
              <a:gd name="connsiteY38" fmla="*/ 436075 h 1573553"/>
              <a:gd name="connsiteX39" fmla="*/ 1113873 w 2764939"/>
              <a:gd name="connsiteY39" fmla="*/ 500368 h 1573553"/>
              <a:gd name="connsiteX40" fmla="*/ 1135304 w 2764939"/>
              <a:gd name="connsiteY40" fmla="*/ 512275 h 1573553"/>
              <a:gd name="connsiteX41" fmla="*/ 1132923 w 2764939"/>
              <a:gd name="connsiteY41" fmla="*/ 421787 h 1573553"/>
              <a:gd name="connsiteX42" fmla="*/ 1185312 w 2764939"/>
              <a:gd name="connsiteY42" fmla="*/ 340823 h 1573553"/>
              <a:gd name="connsiteX43" fmla="*/ 1499302 w 2764939"/>
              <a:gd name="connsiteY43" fmla="*/ 250164 h 1573553"/>
              <a:gd name="connsiteX44" fmla="*/ 1640131 w 2764939"/>
              <a:gd name="connsiteY44" fmla="*/ 188423 h 1573553"/>
              <a:gd name="connsiteX45" fmla="*/ 1794912 w 2764939"/>
              <a:gd name="connsiteY45" fmla="*/ 183660 h 1573553"/>
              <a:gd name="connsiteX46" fmla="*/ 1866350 w 2764939"/>
              <a:gd name="connsiteY46" fmla="*/ 309866 h 1573553"/>
              <a:gd name="connsiteX47" fmla="*/ 2028275 w 2764939"/>
              <a:gd name="connsiteY47" fmla="*/ 271766 h 1573553"/>
              <a:gd name="connsiteX48" fmla="*/ 1933025 w 2764939"/>
              <a:gd name="connsiteY48" fmla="*/ 359873 h 1573553"/>
              <a:gd name="connsiteX49" fmla="*/ 2047325 w 2764939"/>
              <a:gd name="connsiteY49" fmla="*/ 331298 h 1573553"/>
              <a:gd name="connsiteX50" fmla="*/ 2142574 w 2764939"/>
              <a:gd name="connsiteY50" fmla="*/ 271766 h 1573553"/>
              <a:gd name="connsiteX51" fmla="*/ 2066375 w 2764939"/>
              <a:gd name="connsiteY51" fmla="*/ 264623 h 1573553"/>
              <a:gd name="connsiteX52" fmla="*/ 2066375 w 2764939"/>
              <a:gd name="connsiteY52" fmla="*/ 202710 h 1573553"/>
              <a:gd name="connsiteX53" fmla="*/ 2116380 w 2764939"/>
              <a:gd name="connsiteY53" fmla="*/ 202710 h 1573553"/>
              <a:gd name="connsiteX54" fmla="*/ 2223536 w 2764939"/>
              <a:gd name="connsiteY54" fmla="*/ 97935 h 1573553"/>
              <a:gd name="connsiteX55" fmla="*/ 2273542 w 2764939"/>
              <a:gd name="connsiteY55" fmla="*/ 305 h 1573553"/>
              <a:gd name="connsiteX56" fmla="*/ 2237824 w 2764939"/>
              <a:gd name="connsiteY56" fmla="*/ 114604 h 1573553"/>
              <a:gd name="connsiteX57" fmla="*/ 2164006 w 2764939"/>
              <a:gd name="connsiteY57" fmla="*/ 193186 h 1573553"/>
              <a:gd name="connsiteX58" fmla="*/ 2333075 w 2764939"/>
              <a:gd name="connsiteY58" fmla="*/ 257480 h 1573553"/>
              <a:gd name="connsiteX59" fmla="*/ 2735505 w 2764939"/>
              <a:gd name="connsiteY59" fmla="*/ 205092 h 1573553"/>
              <a:gd name="connsiteX60" fmla="*/ 2698276 w 2764939"/>
              <a:gd name="connsiteY60" fmla="*/ 559163 h 1573553"/>
              <a:gd name="connsiteX61" fmla="*/ 2630731 w 2764939"/>
              <a:gd name="connsiteY61" fmla="*/ 967092 h 1573553"/>
              <a:gd name="connsiteX62" fmla="*/ 2461662 w 2764939"/>
              <a:gd name="connsiteY62" fmla="*/ 869462 h 1573553"/>
              <a:gd name="connsiteX63" fmla="*/ 2297356 w 2764939"/>
              <a:gd name="connsiteY63" fmla="*/ 926612 h 1573553"/>
              <a:gd name="connsiteX64" fmla="*/ 2275925 w 2764939"/>
              <a:gd name="connsiteY64" fmla="*/ 1062342 h 1573553"/>
              <a:gd name="connsiteX65" fmla="*/ 2042562 w 2764939"/>
              <a:gd name="connsiteY65" fmla="*/ 1148067 h 1573553"/>
              <a:gd name="connsiteX66" fmla="*/ 2021131 w 2764939"/>
              <a:gd name="connsiteY66" fmla="*/ 1238556 h 1573553"/>
              <a:gd name="connsiteX67" fmla="*/ 1954456 w 2764939"/>
              <a:gd name="connsiteY67" fmla="*/ 1309993 h 1573553"/>
              <a:gd name="connsiteX68" fmla="*/ 2013987 w 2764939"/>
              <a:gd name="connsiteY68" fmla="*/ 1350474 h 1573553"/>
              <a:gd name="connsiteX69" fmla="*/ 1921118 w 2764939"/>
              <a:gd name="connsiteY69" fmla="*/ 1450487 h 1573553"/>
              <a:gd name="connsiteX70" fmla="*/ 1899687 w 2764939"/>
              <a:gd name="connsiteY70" fmla="*/ 1533831 h 1573553"/>
              <a:gd name="connsiteX71" fmla="*/ 1808865 w 2764939"/>
              <a:gd name="connsiteY71" fmla="*/ 1573012 h 1573553"/>
              <a:gd name="connsiteX72" fmla="*/ 1728235 w 2764939"/>
              <a:gd name="connsiteY72" fmla="*/ 1557643 h 1573553"/>
              <a:gd name="connsiteX73" fmla="*/ 1702041 w 2764939"/>
              <a:gd name="connsiteY73" fmla="*/ 1571931 h 1573553"/>
              <a:gd name="connsiteX74" fmla="*/ 1647275 w 2764939"/>
              <a:gd name="connsiteY74" fmla="*/ 1543356 h 1573553"/>
              <a:gd name="connsiteX75" fmla="*/ 1606791 w 2764939"/>
              <a:gd name="connsiteY75" fmla="*/ 1507637 h 1573553"/>
              <a:gd name="connsiteX76" fmla="*/ 1563931 w 2764939"/>
              <a:gd name="connsiteY76" fmla="*/ 1479061 h 1573553"/>
              <a:gd name="connsiteX77" fmla="*/ 1592504 w 2764939"/>
              <a:gd name="connsiteY77" fmla="*/ 1455250 h 1573553"/>
              <a:gd name="connsiteX78" fmla="*/ 1580598 w 2764939"/>
              <a:gd name="connsiteY78" fmla="*/ 1438581 h 1573553"/>
              <a:gd name="connsiteX79" fmla="*/ 1518685 w 2764939"/>
              <a:gd name="connsiteY79" fmla="*/ 1426675 h 1573553"/>
              <a:gd name="connsiteX80" fmla="*/ 1499635 w 2764939"/>
              <a:gd name="connsiteY80" fmla="*/ 1402862 h 1573553"/>
              <a:gd name="connsiteX81" fmla="*/ 1461537 w 2764939"/>
              <a:gd name="connsiteY81" fmla="*/ 1379050 h 1573553"/>
              <a:gd name="connsiteX82" fmla="*/ 1456773 w 2764939"/>
              <a:gd name="connsiteY82" fmla="*/ 1390956 h 1573553"/>
              <a:gd name="connsiteX83" fmla="*/ 1471062 w 2764939"/>
              <a:gd name="connsiteY83" fmla="*/ 1429056 h 1573553"/>
              <a:gd name="connsiteX84" fmla="*/ 1440104 w 2764939"/>
              <a:gd name="connsiteY84" fmla="*/ 1443343 h 1573553"/>
              <a:gd name="connsiteX85" fmla="*/ 1413912 w 2764939"/>
              <a:gd name="connsiteY85" fmla="*/ 1457630 h 1573553"/>
              <a:gd name="connsiteX86" fmla="*/ 1397241 w 2764939"/>
              <a:gd name="connsiteY86" fmla="*/ 1450487 h 1573553"/>
              <a:gd name="connsiteX87" fmla="*/ 1351998 w 2764939"/>
              <a:gd name="connsiteY87" fmla="*/ 1388575 h 1573553"/>
              <a:gd name="connsiteX88" fmla="*/ 1306756 w 2764939"/>
              <a:gd name="connsiteY88" fmla="*/ 1355237 h 1573553"/>
              <a:gd name="connsiteX89" fmla="*/ 1328187 w 2764939"/>
              <a:gd name="connsiteY89" fmla="*/ 1338568 h 1573553"/>
              <a:gd name="connsiteX90" fmla="*/ 1349618 w 2764939"/>
              <a:gd name="connsiteY90" fmla="*/ 1298087 h 1573553"/>
              <a:gd name="connsiteX91" fmla="*/ 1335329 w 2764939"/>
              <a:gd name="connsiteY91" fmla="*/ 1286181 h 1573553"/>
              <a:gd name="connsiteX92" fmla="*/ 1297231 w 2764939"/>
              <a:gd name="connsiteY92" fmla="*/ 1288562 h 1573553"/>
              <a:gd name="connsiteX93" fmla="*/ 1221031 w 2764939"/>
              <a:gd name="connsiteY93" fmla="*/ 1245700 h 1573553"/>
              <a:gd name="connsiteX94" fmla="*/ 1178166 w 2764939"/>
              <a:gd name="connsiteY94" fmla="*/ 1226650 h 1573553"/>
              <a:gd name="connsiteX95" fmla="*/ 1168643 w 2764939"/>
              <a:gd name="connsiteY95" fmla="*/ 1226650 h 1573553"/>
              <a:gd name="connsiteX96" fmla="*/ 1156737 w 2764939"/>
              <a:gd name="connsiteY96" fmla="*/ 1162356 h 1573553"/>
              <a:gd name="connsiteX97" fmla="*/ 1168643 w 2764939"/>
              <a:gd name="connsiteY97" fmla="*/ 1098062 h 1573553"/>
              <a:gd name="connsiteX98" fmla="*/ 1137687 w 2764939"/>
              <a:gd name="connsiteY98" fmla="*/ 1064725 h 1573553"/>
              <a:gd name="connsiteX99" fmla="*/ 1085300 w 2764939"/>
              <a:gd name="connsiteY99" fmla="*/ 1040912 h 1573553"/>
              <a:gd name="connsiteX100" fmla="*/ 1111493 w 2764939"/>
              <a:gd name="connsiteY100" fmla="*/ 1017100 h 1573553"/>
              <a:gd name="connsiteX101" fmla="*/ 1156737 w 2764939"/>
              <a:gd name="connsiteY101" fmla="*/ 1021862 h 1573553"/>
              <a:gd name="connsiteX102" fmla="*/ 1151975 w 2764939"/>
              <a:gd name="connsiteY102" fmla="*/ 974237 h 1573553"/>
              <a:gd name="connsiteX103" fmla="*/ 1123400 w 2764939"/>
              <a:gd name="connsiteY103" fmla="*/ 969475 h 1573553"/>
              <a:gd name="connsiteX104" fmla="*/ 1128162 w 2764939"/>
              <a:gd name="connsiteY104" fmla="*/ 921850 h 1573553"/>
              <a:gd name="connsiteX105" fmla="*/ 1097206 w 2764939"/>
              <a:gd name="connsiteY105" fmla="*/ 907562 h 1573553"/>
              <a:gd name="connsiteX106" fmla="*/ 1099587 w 2764939"/>
              <a:gd name="connsiteY106" fmla="*/ 871843 h 1573553"/>
              <a:gd name="connsiteX107" fmla="*/ 1051962 w 2764939"/>
              <a:gd name="connsiteY107" fmla="*/ 857556 h 1573553"/>
              <a:gd name="connsiteX108" fmla="*/ 1032912 w 2764939"/>
              <a:gd name="connsiteY108" fmla="*/ 878987 h 1573553"/>
              <a:gd name="connsiteX109" fmla="*/ 1004335 w 2764939"/>
              <a:gd name="connsiteY109" fmla="*/ 881368 h 1573553"/>
              <a:gd name="connsiteX110" fmla="*/ 954331 w 2764939"/>
              <a:gd name="connsiteY110" fmla="*/ 886131 h 1573553"/>
              <a:gd name="connsiteX111" fmla="*/ 923375 w 2764939"/>
              <a:gd name="connsiteY111" fmla="*/ 907562 h 1573553"/>
              <a:gd name="connsiteX112" fmla="*/ 923375 w 2764939"/>
              <a:gd name="connsiteY112" fmla="*/ 876606 h 1573553"/>
              <a:gd name="connsiteX113" fmla="*/ 882893 w 2764939"/>
              <a:gd name="connsiteY113" fmla="*/ 871843 h 1573553"/>
              <a:gd name="connsiteX114" fmla="*/ 890035 w 2764939"/>
              <a:gd name="connsiteY114" fmla="*/ 893275 h 1573553"/>
              <a:gd name="connsiteX115" fmla="*/ 885275 w 2764939"/>
              <a:gd name="connsiteY115" fmla="*/ 912325 h 1573553"/>
              <a:gd name="connsiteX116" fmla="*/ 799550 w 2764939"/>
              <a:gd name="connsiteY116" fmla="*/ 859936 h 1573553"/>
              <a:gd name="connsiteX117" fmla="*/ 778118 w 2764939"/>
              <a:gd name="connsiteY117" fmla="*/ 826600 h 1573553"/>
              <a:gd name="connsiteX118" fmla="*/ 790025 w 2764939"/>
              <a:gd name="connsiteY118" fmla="*/ 786117 h 1573553"/>
              <a:gd name="connsiteX119" fmla="*/ 759068 w 2764939"/>
              <a:gd name="connsiteY119" fmla="*/ 781356 h 1573553"/>
              <a:gd name="connsiteX120" fmla="*/ 711443 w 2764939"/>
              <a:gd name="connsiteY120" fmla="*/ 795643 h 1573553"/>
              <a:gd name="connsiteX121" fmla="*/ 701918 w 2764939"/>
              <a:gd name="connsiteY121" fmla="*/ 809931 h 1573553"/>
              <a:gd name="connsiteX122" fmla="*/ 678106 w 2764939"/>
              <a:gd name="connsiteY122" fmla="*/ 826600 h 1573553"/>
              <a:gd name="connsiteX123" fmla="*/ 670962 w 2764939"/>
              <a:gd name="connsiteY123" fmla="*/ 843268 h 1573553"/>
              <a:gd name="connsiteX124" fmla="*/ 630481 w 2764939"/>
              <a:gd name="connsiteY124" fmla="*/ 876606 h 1573553"/>
              <a:gd name="connsiteX125" fmla="*/ 632860 w 2764939"/>
              <a:gd name="connsiteY125" fmla="*/ 898037 h 1573553"/>
              <a:gd name="connsiteX126" fmla="*/ 647150 w 2764939"/>
              <a:gd name="connsiteY126" fmla="*/ 917087 h 1573553"/>
              <a:gd name="connsiteX127" fmla="*/ 570950 w 2764939"/>
              <a:gd name="connsiteY127" fmla="*/ 902800 h 1573553"/>
              <a:gd name="connsiteX128" fmla="*/ 537612 w 2764939"/>
              <a:gd name="connsiteY128" fmla="*/ 907562 h 1573553"/>
              <a:gd name="connsiteX129" fmla="*/ 585235 w 2764939"/>
              <a:gd name="connsiteY129" fmla="*/ 938518 h 1573553"/>
              <a:gd name="connsiteX130" fmla="*/ 609050 w 2764939"/>
              <a:gd name="connsiteY130" fmla="*/ 950425 h 1573553"/>
              <a:gd name="connsiteX131" fmla="*/ 635243 w 2764939"/>
              <a:gd name="connsiteY131" fmla="*/ 1002812 h 1573553"/>
              <a:gd name="connsiteX132" fmla="*/ 568566 w 2764939"/>
              <a:gd name="connsiteY132" fmla="*/ 1019481 h 1573553"/>
              <a:gd name="connsiteX133" fmla="*/ 547137 w 2764939"/>
              <a:gd name="connsiteY133" fmla="*/ 1031387 h 1573553"/>
              <a:gd name="connsiteX134" fmla="*/ 523323 w 2764939"/>
              <a:gd name="connsiteY134" fmla="*/ 1002812 h 1573553"/>
              <a:gd name="connsiteX135" fmla="*/ 499510 w 2764939"/>
              <a:gd name="connsiteY135" fmla="*/ 971856 h 1573553"/>
              <a:gd name="connsiteX136" fmla="*/ 501891 w 2764939"/>
              <a:gd name="connsiteY136" fmla="*/ 933756 h 1573553"/>
              <a:gd name="connsiteX137" fmla="*/ 499510 w 2764939"/>
              <a:gd name="connsiteY137" fmla="*/ 914706 h 1573553"/>
              <a:gd name="connsiteX138" fmla="*/ 518560 w 2764939"/>
              <a:gd name="connsiteY138" fmla="*/ 881368 h 1573553"/>
              <a:gd name="connsiteX139" fmla="*/ 478080 w 2764939"/>
              <a:gd name="connsiteY139" fmla="*/ 890893 h 1573553"/>
              <a:gd name="connsiteX140" fmla="*/ 449504 w 2764939"/>
              <a:gd name="connsiteY140" fmla="*/ 952806 h 1573553"/>
              <a:gd name="connsiteX141" fmla="*/ 442360 w 2764939"/>
              <a:gd name="connsiteY141" fmla="*/ 976618 h 1573553"/>
              <a:gd name="connsiteX142" fmla="*/ 411404 w 2764939"/>
              <a:gd name="connsiteY142" fmla="*/ 993287 h 1573553"/>
              <a:gd name="connsiteX143" fmla="*/ 363779 w 2764939"/>
              <a:gd name="connsiteY143" fmla="*/ 990906 h 1573553"/>
              <a:gd name="connsiteX144" fmla="*/ 356635 w 2764939"/>
              <a:gd name="connsiteY144" fmla="*/ 1007575 h 1573553"/>
              <a:gd name="connsiteX145" fmla="*/ 356635 w 2764939"/>
              <a:gd name="connsiteY145" fmla="*/ 1055200 h 1573553"/>
              <a:gd name="connsiteX146" fmla="*/ 297104 w 2764939"/>
              <a:gd name="connsiteY146" fmla="*/ 1059962 h 1573553"/>
              <a:gd name="connsiteX147" fmla="*/ 235191 w 2764939"/>
              <a:gd name="connsiteY147" fmla="*/ 1093300 h 1573553"/>
              <a:gd name="connsiteX148" fmla="*/ 237573 w 2764939"/>
              <a:gd name="connsiteY148" fmla="*/ 1121875 h 1573553"/>
              <a:gd name="connsiteX149" fmla="*/ 185186 w 2764939"/>
              <a:gd name="connsiteY149" fmla="*/ 1109968 h 1573553"/>
              <a:gd name="connsiteX150" fmla="*/ 151848 w 2764939"/>
              <a:gd name="connsiteY150" fmla="*/ 1117112 h 1573553"/>
              <a:gd name="connsiteX151" fmla="*/ 106604 w 2764939"/>
              <a:gd name="connsiteY151" fmla="*/ 1098062 h 1573553"/>
              <a:gd name="connsiteX152" fmla="*/ 89936 w 2764939"/>
              <a:gd name="connsiteY152" fmla="*/ 1098062 h 1573553"/>
              <a:gd name="connsiteX153" fmla="*/ 6592 w 2764939"/>
              <a:gd name="connsiteY153" fmla="*/ 1121875 h 1573553"/>
              <a:gd name="connsiteX154" fmla="*/ 8974 w 2764939"/>
              <a:gd name="connsiteY154" fmla="*/ 1074250 h 1573553"/>
              <a:gd name="connsiteX155" fmla="*/ 9816 w 2764939"/>
              <a:gd name="connsiteY15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363779 w 2764939"/>
              <a:gd name="connsiteY26" fmla="*/ 333681 h 1573553"/>
              <a:gd name="connsiteX27" fmla="*/ 404260 w 2764939"/>
              <a:gd name="connsiteY27" fmla="*/ 336062 h 1573553"/>
              <a:gd name="connsiteX28" fmla="*/ 439979 w 2764939"/>
              <a:gd name="connsiteY28" fmla="*/ 307487 h 1573553"/>
              <a:gd name="connsiteX29" fmla="*/ 501893 w 2764939"/>
              <a:gd name="connsiteY29" fmla="*/ 250336 h 1573553"/>
              <a:gd name="connsiteX30" fmla="*/ 516179 w 2764939"/>
              <a:gd name="connsiteY30" fmla="*/ 359875 h 1573553"/>
              <a:gd name="connsiteX31" fmla="*/ 463791 w 2764939"/>
              <a:gd name="connsiteY31" fmla="*/ 424168 h 1573553"/>
              <a:gd name="connsiteX32" fmla="*/ 566185 w 2764939"/>
              <a:gd name="connsiteY32" fmla="*/ 517037 h 1573553"/>
              <a:gd name="connsiteX33" fmla="*/ 623337 w 2764939"/>
              <a:gd name="connsiteY33" fmla="*/ 495605 h 1573553"/>
              <a:gd name="connsiteX34" fmla="*/ 701916 w 2764939"/>
              <a:gd name="connsiteY34" fmla="*/ 483700 h 1573553"/>
              <a:gd name="connsiteX35" fmla="*/ 887656 w 2764939"/>
              <a:gd name="connsiteY35" fmla="*/ 562280 h 1573553"/>
              <a:gd name="connsiteX36" fmla="*/ 963857 w 2764939"/>
              <a:gd name="connsiteY36" fmla="*/ 426549 h 1573553"/>
              <a:gd name="connsiteX37" fmla="*/ 863843 w 2764939"/>
              <a:gd name="connsiteY37" fmla="*/ 417024 h 1573553"/>
              <a:gd name="connsiteX38" fmla="*/ 851937 w 2764939"/>
              <a:gd name="connsiteY38" fmla="*/ 357491 h 1573553"/>
              <a:gd name="connsiteX39" fmla="*/ 1090060 w 2764939"/>
              <a:gd name="connsiteY39" fmla="*/ 436075 h 1573553"/>
              <a:gd name="connsiteX40" fmla="*/ 1113873 w 2764939"/>
              <a:gd name="connsiteY40" fmla="*/ 500368 h 1573553"/>
              <a:gd name="connsiteX41" fmla="*/ 1135304 w 2764939"/>
              <a:gd name="connsiteY41" fmla="*/ 512275 h 1573553"/>
              <a:gd name="connsiteX42" fmla="*/ 1132923 w 2764939"/>
              <a:gd name="connsiteY42" fmla="*/ 421787 h 1573553"/>
              <a:gd name="connsiteX43" fmla="*/ 1185312 w 2764939"/>
              <a:gd name="connsiteY43" fmla="*/ 340823 h 1573553"/>
              <a:gd name="connsiteX44" fmla="*/ 1499302 w 2764939"/>
              <a:gd name="connsiteY44" fmla="*/ 250164 h 1573553"/>
              <a:gd name="connsiteX45" fmla="*/ 1640131 w 2764939"/>
              <a:gd name="connsiteY45" fmla="*/ 188423 h 1573553"/>
              <a:gd name="connsiteX46" fmla="*/ 1794912 w 2764939"/>
              <a:gd name="connsiteY46" fmla="*/ 183660 h 1573553"/>
              <a:gd name="connsiteX47" fmla="*/ 1866350 w 2764939"/>
              <a:gd name="connsiteY47" fmla="*/ 309866 h 1573553"/>
              <a:gd name="connsiteX48" fmla="*/ 2028275 w 2764939"/>
              <a:gd name="connsiteY48" fmla="*/ 271766 h 1573553"/>
              <a:gd name="connsiteX49" fmla="*/ 1933025 w 2764939"/>
              <a:gd name="connsiteY49" fmla="*/ 359873 h 1573553"/>
              <a:gd name="connsiteX50" fmla="*/ 2047325 w 2764939"/>
              <a:gd name="connsiteY50" fmla="*/ 331298 h 1573553"/>
              <a:gd name="connsiteX51" fmla="*/ 2142574 w 2764939"/>
              <a:gd name="connsiteY51" fmla="*/ 271766 h 1573553"/>
              <a:gd name="connsiteX52" fmla="*/ 2066375 w 2764939"/>
              <a:gd name="connsiteY52" fmla="*/ 264623 h 1573553"/>
              <a:gd name="connsiteX53" fmla="*/ 2066375 w 2764939"/>
              <a:gd name="connsiteY53" fmla="*/ 202710 h 1573553"/>
              <a:gd name="connsiteX54" fmla="*/ 2116380 w 2764939"/>
              <a:gd name="connsiteY54" fmla="*/ 202710 h 1573553"/>
              <a:gd name="connsiteX55" fmla="*/ 2223536 w 2764939"/>
              <a:gd name="connsiteY55" fmla="*/ 97935 h 1573553"/>
              <a:gd name="connsiteX56" fmla="*/ 2273542 w 2764939"/>
              <a:gd name="connsiteY56" fmla="*/ 305 h 1573553"/>
              <a:gd name="connsiteX57" fmla="*/ 2237824 w 2764939"/>
              <a:gd name="connsiteY57" fmla="*/ 114604 h 1573553"/>
              <a:gd name="connsiteX58" fmla="*/ 2164006 w 2764939"/>
              <a:gd name="connsiteY58" fmla="*/ 193186 h 1573553"/>
              <a:gd name="connsiteX59" fmla="*/ 2333075 w 2764939"/>
              <a:gd name="connsiteY59" fmla="*/ 257480 h 1573553"/>
              <a:gd name="connsiteX60" fmla="*/ 2735505 w 2764939"/>
              <a:gd name="connsiteY60" fmla="*/ 205092 h 1573553"/>
              <a:gd name="connsiteX61" fmla="*/ 2698276 w 2764939"/>
              <a:gd name="connsiteY61" fmla="*/ 559163 h 1573553"/>
              <a:gd name="connsiteX62" fmla="*/ 2630731 w 2764939"/>
              <a:gd name="connsiteY62" fmla="*/ 967092 h 1573553"/>
              <a:gd name="connsiteX63" fmla="*/ 2461662 w 2764939"/>
              <a:gd name="connsiteY63" fmla="*/ 869462 h 1573553"/>
              <a:gd name="connsiteX64" fmla="*/ 2297356 w 2764939"/>
              <a:gd name="connsiteY64" fmla="*/ 926612 h 1573553"/>
              <a:gd name="connsiteX65" fmla="*/ 2275925 w 2764939"/>
              <a:gd name="connsiteY65" fmla="*/ 1062342 h 1573553"/>
              <a:gd name="connsiteX66" fmla="*/ 2042562 w 2764939"/>
              <a:gd name="connsiteY66" fmla="*/ 1148067 h 1573553"/>
              <a:gd name="connsiteX67" fmla="*/ 2021131 w 2764939"/>
              <a:gd name="connsiteY67" fmla="*/ 1238556 h 1573553"/>
              <a:gd name="connsiteX68" fmla="*/ 1954456 w 2764939"/>
              <a:gd name="connsiteY68" fmla="*/ 1309993 h 1573553"/>
              <a:gd name="connsiteX69" fmla="*/ 2013987 w 2764939"/>
              <a:gd name="connsiteY69" fmla="*/ 1350474 h 1573553"/>
              <a:gd name="connsiteX70" fmla="*/ 1921118 w 2764939"/>
              <a:gd name="connsiteY70" fmla="*/ 1450487 h 1573553"/>
              <a:gd name="connsiteX71" fmla="*/ 1899687 w 2764939"/>
              <a:gd name="connsiteY71" fmla="*/ 1533831 h 1573553"/>
              <a:gd name="connsiteX72" fmla="*/ 1808865 w 2764939"/>
              <a:gd name="connsiteY72" fmla="*/ 1573012 h 1573553"/>
              <a:gd name="connsiteX73" fmla="*/ 1728235 w 2764939"/>
              <a:gd name="connsiteY73" fmla="*/ 1557643 h 1573553"/>
              <a:gd name="connsiteX74" fmla="*/ 1702041 w 2764939"/>
              <a:gd name="connsiteY74" fmla="*/ 1571931 h 1573553"/>
              <a:gd name="connsiteX75" fmla="*/ 1647275 w 2764939"/>
              <a:gd name="connsiteY75" fmla="*/ 1543356 h 1573553"/>
              <a:gd name="connsiteX76" fmla="*/ 1606791 w 2764939"/>
              <a:gd name="connsiteY76" fmla="*/ 1507637 h 1573553"/>
              <a:gd name="connsiteX77" fmla="*/ 1563931 w 2764939"/>
              <a:gd name="connsiteY77" fmla="*/ 1479061 h 1573553"/>
              <a:gd name="connsiteX78" fmla="*/ 1592504 w 2764939"/>
              <a:gd name="connsiteY78" fmla="*/ 1455250 h 1573553"/>
              <a:gd name="connsiteX79" fmla="*/ 1580598 w 2764939"/>
              <a:gd name="connsiteY79" fmla="*/ 1438581 h 1573553"/>
              <a:gd name="connsiteX80" fmla="*/ 1518685 w 2764939"/>
              <a:gd name="connsiteY80" fmla="*/ 1426675 h 1573553"/>
              <a:gd name="connsiteX81" fmla="*/ 1499635 w 2764939"/>
              <a:gd name="connsiteY81" fmla="*/ 1402862 h 1573553"/>
              <a:gd name="connsiteX82" fmla="*/ 1461537 w 2764939"/>
              <a:gd name="connsiteY82" fmla="*/ 1379050 h 1573553"/>
              <a:gd name="connsiteX83" fmla="*/ 1456773 w 2764939"/>
              <a:gd name="connsiteY83" fmla="*/ 1390956 h 1573553"/>
              <a:gd name="connsiteX84" fmla="*/ 1471062 w 2764939"/>
              <a:gd name="connsiteY84" fmla="*/ 1429056 h 1573553"/>
              <a:gd name="connsiteX85" fmla="*/ 1440104 w 2764939"/>
              <a:gd name="connsiteY85" fmla="*/ 1443343 h 1573553"/>
              <a:gd name="connsiteX86" fmla="*/ 1413912 w 2764939"/>
              <a:gd name="connsiteY86" fmla="*/ 1457630 h 1573553"/>
              <a:gd name="connsiteX87" fmla="*/ 1397241 w 2764939"/>
              <a:gd name="connsiteY87" fmla="*/ 1450487 h 1573553"/>
              <a:gd name="connsiteX88" fmla="*/ 1351998 w 2764939"/>
              <a:gd name="connsiteY88" fmla="*/ 1388575 h 1573553"/>
              <a:gd name="connsiteX89" fmla="*/ 1306756 w 2764939"/>
              <a:gd name="connsiteY89" fmla="*/ 1355237 h 1573553"/>
              <a:gd name="connsiteX90" fmla="*/ 1328187 w 2764939"/>
              <a:gd name="connsiteY90" fmla="*/ 1338568 h 1573553"/>
              <a:gd name="connsiteX91" fmla="*/ 1349618 w 2764939"/>
              <a:gd name="connsiteY91" fmla="*/ 1298087 h 1573553"/>
              <a:gd name="connsiteX92" fmla="*/ 1335329 w 2764939"/>
              <a:gd name="connsiteY92" fmla="*/ 1286181 h 1573553"/>
              <a:gd name="connsiteX93" fmla="*/ 1297231 w 2764939"/>
              <a:gd name="connsiteY93" fmla="*/ 1288562 h 1573553"/>
              <a:gd name="connsiteX94" fmla="*/ 1221031 w 2764939"/>
              <a:gd name="connsiteY94" fmla="*/ 1245700 h 1573553"/>
              <a:gd name="connsiteX95" fmla="*/ 1178166 w 2764939"/>
              <a:gd name="connsiteY95" fmla="*/ 1226650 h 1573553"/>
              <a:gd name="connsiteX96" fmla="*/ 1168643 w 2764939"/>
              <a:gd name="connsiteY96" fmla="*/ 1226650 h 1573553"/>
              <a:gd name="connsiteX97" fmla="*/ 1156737 w 2764939"/>
              <a:gd name="connsiteY97" fmla="*/ 1162356 h 1573553"/>
              <a:gd name="connsiteX98" fmla="*/ 1168643 w 2764939"/>
              <a:gd name="connsiteY98" fmla="*/ 1098062 h 1573553"/>
              <a:gd name="connsiteX99" fmla="*/ 1137687 w 2764939"/>
              <a:gd name="connsiteY99" fmla="*/ 1064725 h 1573553"/>
              <a:gd name="connsiteX100" fmla="*/ 1085300 w 2764939"/>
              <a:gd name="connsiteY100" fmla="*/ 1040912 h 1573553"/>
              <a:gd name="connsiteX101" fmla="*/ 1111493 w 2764939"/>
              <a:gd name="connsiteY101" fmla="*/ 1017100 h 1573553"/>
              <a:gd name="connsiteX102" fmla="*/ 1156737 w 2764939"/>
              <a:gd name="connsiteY102" fmla="*/ 1021862 h 1573553"/>
              <a:gd name="connsiteX103" fmla="*/ 1151975 w 2764939"/>
              <a:gd name="connsiteY103" fmla="*/ 974237 h 1573553"/>
              <a:gd name="connsiteX104" fmla="*/ 1123400 w 2764939"/>
              <a:gd name="connsiteY104" fmla="*/ 969475 h 1573553"/>
              <a:gd name="connsiteX105" fmla="*/ 1128162 w 2764939"/>
              <a:gd name="connsiteY105" fmla="*/ 921850 h 1573553"/>
              <a:gd name="connsiteX106" fmla="*/ 1097206 w 2764939"/>
              <a:gd name="connsiteY106" fmla="*/ 907562 h 1573553"/>
              <a:gd name="connsiteX107" fmla="*/ 1099587 w 2764939"/>
              <a:gd name="connsiteY107" fmla="*/ 871843 h 1573553"/>
              <a:gd name="connsiteX108" fmla="*/ 1051962 w 2764939"/>
              <a:gd name="connsiteY108" fmla="*/ 857556 h 1573553"/>
              <a:gd name="connsiteX109" fmla="*/ 1032912 w 2764939"/>
              <a:gd name="connsiteY109" fmla="*/ 878987 h 1573553"/>
              <a:gd name="connsiteX110" fmla="*/ 1004335 w 2764939"/>
              <a:gd name="connsiteY110" fmla="*/ 881368 h 1573553"/>
              <a:gd name="connsiteX111" fmla="*/ 954331 w 2764939"/>
              <a:gd name="connsiteY111" fmla="*/ 886131 h 1573553"/>
              <a:gd name="connsiteX112" fmla="*/ 923375 w 2764939"/>
              <a:gd name="connsiteY112" fmla="*/ 907562 h 1573553"/>
              <a:gd name="connsiteX113" fmla="*/ 923375 w 2764939"/>
              <a:gd name="connsiteY113" fmla="*/ 876606 h 1573553"/>
              <a:gd name="connsiteX114" fmla="*/ 882893 w 2764939"/>
              <a:gd name="connsiteY114" fmla="*/ 871843 h 1573553"/>
              <a:gd name="connsiteX115" fmla="*/ 890035 w 2764939"/>
              <a:gd name="connsiteY115" fmla="*/ 893275 h 1573553"/>
              <a:gd name="connsiteX116" fmla="*/ 885275 w 2764939"/>
              <a:gd name="connsiteY116" fmla="*/ 912325 h 1573553"/>
              <a:gd name="connsiteX117" fmla="*/ 799550 w 2764939"/>
              <a:gd name="connsiteY117" fmla="*/ 859936 h 1573553"/>
              <a:gd name="connsiteX118" fmla="*/ 778118 w 2764939"/>
              <a:gd name="connsiteY118" fmla="*/ 826600 h 1573553"/>
              <a:gd name="connsiteX119" fmla="*/ 790025 w 2764939"/>
              <a:gd name="connsiteY119" fmla="*/ 786117 h 1573553"/>
              <a:gd name="connsiteX120" fmla="*/ 759068 w 2764939"/>
              <a:gd name="connsiteY120" fmla="*/ 781356 h 1573553"/>
              <a:gd name="connsiteX121" fmla="*/ 711443 w 2764939"/>
              <a:gd name="connsiteY121" fmla="*/ 795643 h 1573553"/>
              <a:gd name="connsiteX122" fmla="*/ 701918 w 2764939"/>
              <a:gd name="connsiteY122" fmla="*/ 809931 h 1573553"/>
              <a:gd name="connsiteX123" fmla="*/ 678106 w 2764939"/>
              <a:gd name="connsiteY123" fmla="*/ 826600 h 1573553"/>
              <a:gd name="connsiteX124" fmla="*/ 670962 w 2764939"/>
              <a:gd name="connsiteY124" fmla="*/ 843268 h 1573553"/>
              <a:gd name="connsiteX125" fmla="*/ 630481 w 2764939"/>
              <a:gd name="connsiteY125" fmla="*/ 876606 h 1573553"/>
              <a:gd name="connsiteX126" fmla="*/ 632860 w 2764939"/>
              <a:gd name="connsiteY126" fmla="*/ 898037 h 1573553"/>
              <a:gd name="connsiteX127" fmla="*/ 647150 w 2764939"/>
              <a:gd name="connsiteY127" fmla="*/ 917087 h 1573553"/>
              <a:gd name="connsiteX128" fmla="*/ 570950 w 2764939"/>
              <a:gd name="connsiteY128" fmla="*/ 902800 h 1573553"/>
              <a:gd name="connsiteX129" fmla="*/ 537612 w 2764939"/>
              <a:gd name="connsiteY129" fmla="*/ 907562 h 1573553"/>
              <a:gd name="connsiteX130" fmla="*/ 585235 w 2764939"/>
              <a:gd name="connsiteY130" fmla="*/ 938518 h 1573553"/>
              <a:gd name="connsiteX131" fmla="*/ 609050 w 2764939"/>
              <a:gd name="connsiteY131" fmla="*/ 950425 h 1573553"/>
              <a:gd name="connsiteX132" fmla="*/ 635243 w 2764939"/>
              <a:gd name="connsiteY132" fmla="*/ 1002812 h 1573553"/>
              <a:gd name="connsiteX133" fmla="*/ 568566 w 2764939"/>
              <a:gd name="connsiteY133" fmla="*/ 1019481 h 1573553"/>
              <a:gd name="connsiteX134" fmla="*/ 547137 w 2764939"/>
              <a:gd name="connsiteY134" fmla="*/ 1031387 h 1573553"/>
              <a:gd name="connsiteX135" fmla="*/ 523323 w 2764939"/>
              <a:gd name="connsiteY135" fmla="*/ 1002812 h 1573553"/>
              <a:gd name="connsiteX136" fmla="*/ 499510 w 2764939"/>
              <a:gd name="connsiteY136" fmla="*/ 971856 h 1573553"/>
              <a:gd name="connsiteX137" fmla="*/ 501891 w 2764939"/>
              <a:gd name="connsiteY137" fmla="*/ 933756 h 1573553"/>
              <a:gd name="connsiteX138" fmla="*/ 499510 w 2764939"/>
              <a:gd name="connsiteY138" fmla="*/ 914706 h 1573553"/>
              <a:gd name="connsiteX139" fmla="*/ 518560 w 2764939"/>
              <a:gd name="connsiteY139" fmla="*/ 881368 h 1573553"/>
              <a:gd name="connsiteX140" fmla="*/ 478080 w 2764939"/>
              <a:gd name="connsiteY140" fmla="*/ 890893 h 1573553"/>
              <a:gd name="connsiteX141" fmla="*/ 449504 w 2764939"/>
              <a:gd name="connsiteY141" fmla="*/ 952806 h 1573553"/>
              <a:gd name="connsiteX142" fmla="*/ 442360 w 2764939"/>
              <a:gd name="connsiteY142" fmla="*/ 976618 h 1573553"/>
              <a:gd name="connsiteX143" fmla="*/ 411404 w 2764939"/>
              <a:gd name="connsiteY143" fmla="*/ 993287 h 1573553"/>
              <a:gd name="connsiteX144" fmla="*/ 363779 w 2764939"/>
              <a:gd name="connsiteY144" fmla="*/ 990906 h 1573553"/>
              <a:gd name="connsiteX145" fmla="*/ 356635 w 2764939"/>
              <a:gd name="connsiteY145" fmla="*/ 1007575 h 1573553"/>
              <a:gd name="connsiteX146" fmla="*/ 356635 w 2764939"/>
              <a:gd name="connsiteY146" fmla="*/ 1055200 h 1573553"/>
              <a:gd name="connsiteX147" fmla="*/ 297104 w 2764939"/>
              <a:gd name="connsiteY147" fmla="*/ 1059962 h 1573553"/>
              <a:gd name="connsiteX148" fmla="*/ 235191 w 2764939"/>
              <a:gd name="connsiteY148" fmla="*/ 1093300 h 1573553"/>
              <a:gd name="connsiteX149" fmla="*/ 237573 w 2764939"/>
              <a:gd name="connsiteY149" fmla="*/ 1121875 h 1573553"/>
              <a:gd name="connsiteX150" fmla="*/ 185186 w 2764939"/>
              <a:gd name="connsiteY150" fmla="*/ 1109968 h 1573553"/>
              <a:gd name="connsiteX151" fmla="*/ 151848 w 2764939"/>
              <a:gd name="connsiteY151" fmla="*/ 1117112 h 1573553"/>
              <a:gd name="connsiteX152" fmla="*/ 106604 w 2764939"/>
              <a:gd name="connsiteY152" fmla="*/ 1098062 h 1573553"/>
              <a:gd name="connsiteX153" fmla="*/ 89936 w 2764939"/>
              <a:gd name="connsiteY153" fmla="*/ 1098062 h 1573553"/>
              <a:gd name="connsiteX154" fmla="*/ 6592 w 2764939"/>
              <a:gd name="connsiteY154" fmla="*/ 1121875 h 1573553"/>
              <a:gd name="connsiteX155" fmla="*/ 8974 w 2764939"/>
              <a:gd name="connsiteY155" fmla="*/ 1074250 h 1573553"/>
              <a:gd name="connsiteX156" fmla="*/ 9816 w 2764939"/>
              <a:gd name="connsiteY15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63779 w 2764939"/>
              <a:gd name="connsiteY27" fmla="*/ 333681 h 1573553"/>
              <a:gd name="connsiteX28" fmla="*/ 404260 w 2764939"/>
              <a:gd name="connsiteY28" fmla="*/ 336062 h 1573553"/>
              <a:gd name="connsiteX29" fmla="*/ 439979 w 2764939"/>
              <a:gd name="connsiteY29" fmla="*/ 307487 h 1573553"/>
              <a:gd name="connsiteX30" fmla="*/ 501893 w 2764939"/>
              <a:gd name="connsiteY30" fmla="*/ 250336 h 1573553"/>
              <a:gd name="connsiteX31" fmla="*/ 516179 w 2764939"/>
              <a:gd name="connsiteY31" fmla="*/ 359875 h 1573553"/>
              <a:gd name="connsiteX32" fmla="*/ 463791 w 2764939"/>
              <a:gd name="connsiteY32" fmla="*/ 424168 h 1573553"/>
              <a:gd name="connsiteX33" fmla="*/ 566185 w 2764939"/>
              <a:gd name="connsiteY33" fmla="*/ 517037 h 1573553"/>
              <a:gd name="connsiteX34" fmla="*/ 623337 w 2764939"/>
              <a:gd name="connsiteY34" fmla="*/ 495605 h 1573553"/>
              <a:gd name="connsiteX35" fmla="*/ 701916 w 2764939"/>
              <a:gd name="connsiteY35" fmla="*/ 483700 h 1573553"/>
              <a:gd name="connsiteX36" fmla="*/ 887656 w 2764939"/>
              <a:gd name="connsiteY36" fmla="*/ 562280 h 1573553"/>
              <a:gd name="connsiteX37" fmla="*/ 963857 w 2764939"/>
              <a:gd name="connsiteY37" fmla="*/ 426549 h 1573553"/>
              <a:gd name="connsiteX38" fmla="*/ 863843 w 2764939"/>
              <a:gd name="connsiteY38" fmla="*/ 417024 h 1573553"/>
              <a:gd name="connsiteX39" fmla="*/ 851937 w 2764939"/>
              <a:gd name="connsiteY39" fmla="*/ 357491 h 1573553"/>
              <a:gd name="connsiteX40" fmla="*/ 1090060 w 2764939"/>
              <a:gd name="connsiteY40" fmla="*/ 436075 h 1573553"/>
              <a:gd name="connsiteX41" fmla="*/ 1113873 w 2764939"/>
              <a:gd name="connsiteY41" fmla="*/ 500368 h 1573553"/>
              <a:gd name="connsiteX42" fmla="*/ 1135304 w 2764939"/>
              <a:gd name="connsiteY42" fmla="*/ 512275 h 1573553"/>
              <a:gd name="connsiteX43" fmla="*/ 1132923 w 2764939"/>
              <a:gd name="connsiteY43" fmla="*/ 421787 h 1573553"/>
              <a:gd name="connsiteX44" fmla="*/ 1185312 w 2764939"/>
              <a:gd name="connsiteY44" fmla="*/ 340823 h 1573553"/>
              <a:gd name="connsiteX45" fmla="*/ 1499302 w 2764939"/>
              <a:gd name="connsiteY45" fmla="*/ 250164 h 1573553"/>
              <a:gd name="connsiteX46" fmla="*/ 1640131 w 2764939"/>
              <a:gd name="connsiteY46" fmla="*/ 188423 h 1573553"/>
              <a:gd name="connsiteX47" fmla="*/ 1794912 w 2764939"/>
              <a:gd name="connsiteY47" fmla="*/ 183660 h 1573553"/>
              <a:gd name="connsiteX48" fmla="*/ 1866350 w 2764939"/>
              <a:gd name="connsiteY48" fmla="*/ 309866 h 1573553"/>
              <a:gd name="connsiteX49" fmla="*/ 2028275 w 2764939"/>
              <a:gd name="connsiteY49" fmla="*/ 271766 h 1573553"/>
              <a:gd name="connsiteX50" fmla="*/ 1933025 w 2764939"/>
              <a:gd name="connsiteY50" fmla="*/ 359873 h 1573553"/>
              <a:gd name="connsiteX51" fmla="*/ 2047325 w 2764939"/>
              <a:gd name="connsiteY51" fmla="*/ 331298 h 1573553"/>
              <a:gd name="connsiteX52" fmla="*/ 2142574 w 2764939"/>
              <a:gd name="connsiteY52" fmla="*/ 271766 h 1573553"/>
              <a:gd name="connsiteX53" fmla="*/ 2066375 w 2764939"/>
              <a:gd name="connsiteY53" fmla="*/ 264623 h 1573553"/>
              <a:gd name="connsiteX54" fmla="*/ 2066375 w 2764939"/>
              <a:gd name="connsiteY54" fmla="*/ 202710 h 1573553"/>
              <a:gd name="connsiteX55" fmla="*/ 2116380 w 2764939"/>
              <a:gd name="connsiteY55" fmla="*/ 202710 h 1573553"/>
              <a:gd name="connsiteX56" fmla="*/ 2223536 w 2764939"/>
              <a:gd name="connsiteY56" fmla="*/ 97935 h 1573553"/>
              <a:gd name="connsiteX57" fmla="*/ 2273542 w 2764939"/>
              <a:gd name="connsiteY57" fmla="*/ 305 h 1573553"/>
              <a:gd name="connsiteX58" fmla="*/ 2237824 w 2764939"/>
              <a:gd name="connsiteY58" fmla="*/ 114604 h 1573553"/>
              <a:gd name="connsiteX59" fmla="*/ 2164006 w 2764939"/>
              <a:gd name="connsiteY59" fmla="*/ 193186 h 1573553"/>
              <a:gd name="connsiteX60" fmla="*/ 2333075 w 2764939"/>
              <a:gd name="connsiteY60" fmla="*/ 257480 h 1573553"/>
              <a:gd name="connsiteX61" fmla="*/ 2735505 w 2764939"/>
              <a:gd name="connsiteY61" fmla="*/ 205092 h 1573553"/>
              <a:gd name="connsiteX62" fmla="*/ 2698276 w 2764939"/>
              <a:gd name="connsiteY62" fmla="*/ 559163 h 1573553"/>
              <a:gd name="connsiteX63" fmla="*/ 2630731 w 2764939"/>
              <a:gd name="connsiteY63" fmla="*/ 967092 h 1573553"/>
              <a:gd name="connsiteX64" fmla="*/ 2461662 w 2764939"/>
              <a:gd name="connsiteY64" fmla="*/ 869462 h 1573553"/>
              <a:gd name="connsiteX65" fmla="*/ 2297356 w 2764939"/>
              <a:gd name="connsiteY65" fmla="*/ 926612 h 1573553"/>
              <a:gd name="connsiteX66" fmla="*/ 2275925 w 2764939"/>
              <a:gd name="connsiteY66" fmla="*/ 1062342 h 1573553"/>
              <a:gd name="connsiteX67" fmla="*/ 2042562 w 2764939"/>
              <a:gd name="connsiteY67" fmla="*/ 1148067 h 1573553"/>
              <a:gd name="connsiteX68" fmla="*/ 2021131 w 2764939"/>
              <a:gd name="connsiteY68" fmla="*/ 1238556 h 1573553"/>
              <a:gd name="connsiteX69" fmla="*/ 1954456 w 2764939"/>
              <a:gd name="connsiteY69" fmla="*/ 1309993 h 1573553"/>
              <a:gd name="connsiteX70" fmla="*/ 2013987 w 2764939"/>
              <a:gd name="connsiteY70" fmla="*/ 1350474 h 1573553"/>
              <a:gd name="connsiteX71" fmla="*/ 1921118 w 2764939"/>
              <a:gd name="connsiteY71" fmla="*/ 1450487 h 1573553"/>
              <a:gd name="connsiteX72" fmla="*/ 1899687 w 2764939"/>
              <a:gd name="connsiteY72" fmla="*/ 1533831 h 1573553"/>
              <a:gd name="connsiteX73" fmla="*/ 1808865 w 2764939"/>
              <a:gd name="connsiteY73" fmla="*/ 1573012 h 1573553"/>
              <a:gd name="connsiteX74" fmla="*/ 1728235 w 2764939"/>
              <a:gd name="connsiteY74" fmla="*/ 1557643 h 1573553"/>
              <a:gd name="connsiteX75" fmla="*/ 1702041 w 2764939"/>
              <a:gd name="connsiteY75" fmla="*/ 1571931 h 1573553"/>
              <a:gd name="connsiteX76" fmla="*/ 1647275 w 2764939"/>
              <a:gd name="connsiteY76" fmla="*/ 1543356 h 1573553"/>
              <a:gd name="connsiteX77" fmla="*/ 1606791 w 2764939"/>
              <a:gd name="connsiteY77" fmla="*/ 1507637 h 1573553"/>
              <a:gd name="connsiteX78" fmla="*/ 1563931 w 2764939"/>
              <a:gd name="connsiteY78" fmla="*/ 1479061 h 1573553"/>
              <a:gd name="connsiteX79" fmla="*/ 1592504 w 2764939"/>
              <a:gd name="connsiteY79" fmla="*/ 1455250 h 1573553"/>
              <a:gd name="connsiteX80" fmla="*/ 1580598 w 2764939"/>
              <a:gd name="connsiteY80" fmla="*/ 1438581 h 1573553"/>
              <a:gd name="connsiteX81" fmla="*/ 1518685 w 2764939"/>
              <a:gd name="connsiteY81" fmla="*/ 1426675 h 1573553"/>
              <a:gd name="connsiteX82" fmla="*/ 1499635 w 2764939"/>
              <a:gd name="connsiteY82" fmla="*/ 1402862 h 1573553"/>
              <a:gd name="connsiteX83" fmla="*/ 1461537 w 2764939"/>
              <a:gd name="connsiteY83" fmla="*/ 1379050 h 1573553"/>
              <a:gd name="connsiteX84" fmla="*/ 1456773 w 2764939"/>
              <a:gd name="connsiteY84" fmla="*/ 1390956 h 1573553"/>
              <a:gd name="connsiteX85" fmla="*/ 1471062 w 2764939"/>
              <a:gd name="connsiteY85" fmla="*/ 1429056 h 1573553"/>
              <a:gd name="connsiteX86" fmla="*/ 1440104 w 2764939"/>
              <a:gd name="connsiteY86" fmla="*/ 1443343 h 1573553"/>
              <a:gd name="connsiteX87" fmla="*/ 1413912 w 2764939"/>
              <a:gd name="connsiteY87" fmla="*/ 1457630 h 1573553"/>
              <a:gd name="connsiteX88" fmla="*/ 1397241 w 2764939"/>
              <a:gd name="connsiteY88" fmla="*/ 1450487 h 1573553"/>
              <a:gd name="connsiteX89" fmla="*/ 1351998 w 2764939"/>
              <a:gd name="connsiteY89" fmla="*/ 1388575 h 1573553"/>
              <a:gd name="connsiteX90" fmla="*/ 1306756 w 2764939"/>
              <a:gd name="connsiteY90" fmla="*/ 1355237 h 1573553"/>
              <a:gd name="connsiteX91" fmla="*/ 1328187 w 2764939"/>
              <a:gd name="connsiteY91" fmla="*/ 1338568 h 1573553"/>
              <a:gd name="connsiteX92" fmla="*/ 1349618 w 2764939"/>
              <a:gd name="connsiteY92" fmla="*/ 1298087 h 1573553"/>
              <a:gd name="connsiteX93" fmla="*/ 1335329 w 2764939"/>
              <a:gd name="connsiteY93" fmla="*/ 1286181 h 1573553"/>
              <a:gd name="connsiteX94" fmla="*/ 1297231 w 2764939"/>
              <a:gd name="connsiteY94" fmla="*/ 1288562 h 1573553"/>
              <a:gd name="connsiteX95" fmla="*/ 1221031 w 2764939"/>
              <a:gd name="connsiteY95" fmla="*/ 1245700 h 1573553"/>
              <a:gd name="connsiteX96" fmla="*/ 1178166 w 2764939"/>
              <a:gd name="connsiteY96" fmla="*/ 1226650 h 1573553"/>
              <a:gd name="connsiteX97" fmla="*/ 1168643 w 2764939"/>
              <a:gd name="connsiteY97" fmla="*/ 1226650 h 1573553"/>
              <a:gd name="connsiteX98" fmla="*/ 1156737 w 2764939"/>
              <a:gd name="connsiteY98" fmla="*/ 1162356 h 1573553"/>
              <a:gd name="connsiteX99" fmla="*/ 1168643 w 2764939"/>
              <a:gd name="connsiteY99" fmla="*/ 1098062 h 1573553"/>
              <a:gd name="connsiteX100" fmla="*/ 1137687 w 2764939"/>
              <a:gd name="connsiteY100" fmla="*/ 1064725 h 1573553"/>
              <a:gd name="connsiteX101" fmla="*/ 1085300 w 2764939"/>
              <a:gd name="connsiteY101" fmla="*/ 1040912 h 1573553"/>
              <a:gd name="connsiteX102" fmla="*/ 1111493 w 2764939"/>
              <a:gd name="connsiteY102" fmla="*/ 1017100 h 1573553"/>
              <a:gd name="connsiteX103" fmla="*/ 1156737 w 2764939"/>
              <a:gd name="connsiteY103" fmla="*/ 1021862 h 1573553"/>
              <a:gd name="connsiteX104" fmla="*/ 1151975 w 2764939"/>
              <a:gd name="connsiteY104" fmla="*/ 974237 h 1573553"/>
              <a:gd name="connsiteX105" fmla="*/ 1123400 w 2764939"/>
              <a:gd name="connsiteY105" fmla="*/ 969475 h 1573553"/>
              <a:gd name="connsiteX106" fmla="*/ 1128162 w 2764939"/>
              <a:gd name="connsiteY106" fmla="*/ 921850 h 1573553"/>
              <a:gd name="connsiteX107" fmla="*/ 1097206 w 2764939"/>
              <a:gd name="connsiteY107" fmla="*/ 907562 h 1573553"/>
              <a:gd name="connsiteX108" fmla="*/ 1099587 w 2764939"/>
              <a:gd name="connsiteY108" fmla="*/ 871843 h 1573553"/>
              <a:gd name="connsiteX109" fmla="*/ 1051962 w 2764939"/>
              <a:gd name="connsiteY109" fmla="*/ 857556 h 1573553"/>
              <a:gd name="connsiteX110" fmla="*/ 1032912 w 2764939"/>
              <a:gd name="connsiteY110" fmla="*/ 878987 h 1573553"/>
              <a:gd name="connsiteX111" fmla="*/ 1004335 w 2764939"/>
              <a:gd name="connsiteY111" fmla="*/ 881368 h 1573553"/>
              <a:gd name="connsiteX112" fmla="*/ 954331 w 2764939"/>
              <a:gd name="connsiteY112" fmla="*/ 886131 h 1573553"/>
              <a:gd name="connsiteX113" fmla="*/ 923375 w 2764939"/>
              <a:gd name="connsiteY113" fmla="*/ 907562 h 1573553"/>
              <a:gd name="connsiteX114" fmla="*/ 923375 w 2764939"/>
              <a:gd name="connsiteY114" fmla="*/ 876606 h 1573553"/>
              <a:gd name="connsiteX115" fmla="*/ 882893 w 2764939"/>
              <a:gd name="connsiteY115" fmla="*/ 871843 h 1573553"/>
              <a:gd name="connsiteX116" fmla="*/ 890035 w 2764939"/>
              <a:gd name="connsiteY116" fmla="*/ 893275 h 1573553"/>
              <a:gd name="connsiteX117" fmla="*/ 885275 w 2764939"/>
              <a:gd name="connsiteY117" fmla="*/ 912325 h 1573553"/>
              <a:gd name="connsiteX118" fmla="*/ 799550 w 2764939"/>
              <a:gd name="connsiteY118" fmla="*/ 859936 h 1573553"/>
              <a:gd name="connsiteX119" fmla="*/ 778118 w 2764939"/>
              <a:gd name="connsiteY119" fmla="*/ 826600 h 1573553"/>
              <a:gd name="connsiteX120" fmla="*/ 790025 w 2764939"/>
              <a:gd name="connsiteY120" fmla="*/ 786117 h 1573553"/>
              <a:gd name="connsiteX121" fmla="*/ 759068 w 2764939"/>
              <a:gd name="connsiteY121" fmla="*/ 781356 h 1573553"/>
              <a:gd name="connsiteX122" fmla="*/ 711443 w 2764939"/>
              <a:gd name="connsiteY122" fmla="*/ 795643 h 1573553"/>
              <a:gd name="connsiteX123" fmla="*/ 701918 w 2764939"/>
              <a:gd name="connsiteY123" fmla="*/ 809931 h 1573553"/>
              <a:gd name="connsiteX124" fmla="*/ 678106 w 2764939"/>
              <a:gd name="connsiteY124" fmla="*/ 826600 h 1573553"/>
              <a:gd name="connsiteX125" fmla="*/ 670962 w 2764939"/>
              <a:gd name="connsiteY125" fmla="*/ 843268 h 1573553"/>
              <a:gd name="connsiteX126" fmla="*/ 630481 w 2764939"/>
              <a:gd name="connsiteY126" fmla="*/ 876606 h 1573553"/>
              <a:gd name="connsiteX127" fmla="*/ 632860 w 2764939"/>
              <a:gd name="connsiteY127" fmla="*/ 898037 h 1573553"/>
              <a:gd name="connsiteX128" fmla="*/ 647150 w 2764939"/>
              <a:gd name="connsiteY128" fmla="*/ 917087 h 1573553"/>
              <a:gd name="connsiteX129" fmla="*/ 570950 w 2764939"/>
              <a:gd name="connsiteY129" fmla="*/ 902800 h 1573553"/>
              <a:gd name="connsiteX130" fmla="*/ 537612 w 2764939"/>
              <a:gd name="connsiteY130" fmla="*/ 907562 h 1573553"/>
              <a:gd name="connsiteX131" fmla="*/ 585235 w 2764939"/>
              <a:gd name="connsiteY131" fmla="*/ 938518 h 1573553"/>
              <a:gd name="connsiteX132" fmla="*/ 609050 w 2764939"/>
              <a:gd name="connsiteY132" fmla="*/ 950425 h 1573553"/>
              <a:gd name="connsiteX133" fmla="*/ 635243 w 2764939"/>
              <a:gd name="connsiteY133" fmla="*/ 1002812 h 1573553"/>
              <a:gd name="connsiteX134" fmla="*/ 568566 w 2764939"/>
              <a:gd name="connsiteY134" fmla="*/ 1019481 h 1573553"/>
              <a:gd name="connsiteX135" fmla="*/ 547137 w 2764939"/>
              <a:gd name="connsiteY135" fmla="*/ 1031387 h 1573553"/>
              <a:gd name="connsiteX136" fmla="*/ 523323 w 2764939"/>
              <a:gd name="connsiteY136" fmla="*/ 1002812 h 1573553"/>
              <a:gd name="connsiteX137" fmla="*/ 499510 w 2764939"/>
              <a:gd name="connsiteY137" fmla="*/ 971856 h 1573553"/>
              <a:gd name="connsiteX138" fmla="*/ 501891 w 2764939"/>
              <a:gd name="connsiteY138" fmla="*/ 933756 h 1573553"/>
              <a:gd name="connsiteX139" fmla="*/ 499510 w 2764939"/>
              <a:gd name="connsiteY139" fmla="*/ 914706 h 1573553"/>
              <a:gd name="connsiteX140" fmla="*/ 518560 w 2764939"/>
              <a:gd name="connsiteY140" fmla="*/ 881368 h 1573553"/>
              <a:gd name="connsiteX141" fmla="*/ 478080 w 2764939"/>
              <a:gd name="connsiteY141" fmla="*/ 890893 h 1573553"/>
              <a:gd name="connsiteX142" fmla="*/ 449504 w 2764939"/>
              <a:gd name="connsiteY142" fmla="*/ 952806 h 1573553"/>
              <a:gd name="connsiteX143" fmla="*/ 442360 w 2764939"/>
              <a:gd name="connsiteY143" fmla="*/ 976618 h 1573553"/>
              <a:gd name="connsiteX144" fmla="*/ 411404 w 2764939"/>
              <a:gd name="connsiteY144" fmla="*/ 993287 h 1573553"/>
              <a:gd name="connsiteX145" fmla="*/ 363779 w 2764939"/>
              <a:gd name="connsiteY145" fmla="*/ 990906 h 1573553"/>
              <a:gd name="connsiteX146" fmla="*/ 356635 w 2764939"/>
              <a:gd name="connsiteY146" fmla="*/ 1007575 h 1573553"/>
              <a:gd name="connsiteX147" fmla="*/ 356635 w 2764939"/>
              <a:gd name="connsiteY147" fmla="*/ 1055200 h 1573553"/>
              <a:gd name="connsiteX148" fmla="*/ 297104 w 2764939"/>
              <a:gd name="connsiteY148" fmla="*/ 1059962 h 1573553"/>
              <a:gd name="connsiteX149" fmla="*/ 235191 w 2764939"/>
              <a:gd name="connsiteY149" fmla="*/ 1093300 h 1573553"/>
              <a:gd name="connsiteX150" fmla="*/ 237573 w 2764939"/>
              <a:gd name="connsiteY150" fmla="*/ 1121875 h 1573553"/>
              <a:gd name="connsiteX151" fmla="*/ 185186 w 2764939"/>
              <a:gd name="connsiteY151" fmla="*/ 1109968 h 1573553"/>
              <a:gd name="connsiteX152" fmla="*/ 151848 w 2764939"/>
              <a:gd name="connsiteY152" fmla="*/ 1117112 h 1573553"/>
              <a:gd name="connsiteX153" fmla="*/ 106604 w 2764939"/>
              <a:gd name="connsiteY153" fmla="*/ 1098062 h 1573553"/>
              <a:gd name="connsiteX154" fmla="*/ 89936 w 2764939"/>
              <a:gd name="connsiteY154" fmla="*/ 1098062 h 1573553"/>
              <a:gd name="connsiteX155" fmla="*/ 6592 w 2764939"/>
              <a:gd name="connsiteY155" fmla="*/ 1121875 h 1573553"/>
              <a:gd name="connsiteX156" fmla="*/ 8974 w 2764939"/>
              <a:gd name="connsiteY156" fmla="*/ 1074250 h 1573553"/>
              <a:gd name="connsiteX157" fmla="*/ 9816 w 2764939"/>
              <a:gd name="connsiteY15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501893 w 2764939"/>
              <a:gd name="connsiteY31" fmla="*/ 250336 h 1573553"/>
              <a:gd name="connsiteX32" fmla="*/ 516179 w 2764939"/>
              <a:gd name="connsiteY32" fmla="*/ 359875 h 1573553"/>
              <a:gd name="connsiteX33" fmla="*/ 463791 w 2764939"/>
              <a:gd name="connsiteY33" fmla="*/ 424168 h 1573553"/>
              <a:gd name="connsiteX34" fmla="*/ 566185 w 2764939"/>
              <a:gd name="connsiteY34" fmla="*/ 517037 h 1573553"/>
              <a:gd name="connsiteX35" fmla="*/ 623337 w 2764939"/>
              <a:gd name="connsiteY35" fmla="*/ 495605 h 1573553"/>
              <a:gd name="connsiteX36" fmla="*/ 701916 w 2764939"/>
              <a:gd name="connsiteY36" fmla="*/ 483700 h 1573553"/>
              <a:gd name="connsiteX37" fmla="*/ 887656 w 2764939"/>
              <a:gd name="connsiteY37" fmla="*/ 562280 h 1573553"/>
              <a:gd name="connsiteX38" fmla="*/ 963857 w 2764939"/>
              <a:gd name="connsiteY38" fmla="*/ 426549 h 1573553"/>
              <a:gd name="connsiteX39" fmla="*/ 863843 w 2764939"/>
              <a:gd name="connsiteY39" fmla="*/ 417024 h 1573553"/>
              <a:gd name="connsiteX40" fmla="*/ 851937 w 2764939"/>
              <a:gd name="connsiteY40" fmla="*/ 357491 h 1573553"/>
              <a:gd name="connsiteX41" fmla="*/ 1090060 w 2764939"/>
              <a:gd name="connsiteY41" fmla="*/ 436075 h 1573553"/>
              <a:gd name="connsiteX42" fmla="*/ 1113873 w 2764939"/>
              <a:gd name="connsiteY42" fmla="*/ 500368 h 1573553"/>
              <a:gd name="connsiteX43" fmla="*/ 1135304 w 2764939"/>
              <a:gd name="connsiteY43" fmla="*/ 512275 h 1573553"/>
              <a:gd name="connsiteX44" fmla="*/ 1132923 w 2764939"/>
              <a:gd name="connsiteY44" fmla="*/ 421787 h 1573553"/>
              <a:gd name="connsiteX45" fmla="*/ 1185312 w 2764939"/>
              <a:gd name="connsiteY45" fmla="*/ 340823 h 1573553"/>
              <a:gd name="connsiteX46" fmla="*/ 1499302 w 2764939"/>
              <a:gd name="connsiteY46" fmla="*/ 250164 h 1573553"/>
              <a:gd name="connsiteX47" fmla="*/ 1640131 w 2764939"/>
              <a:gd name="connsiteY47" fmla="*/ 188423 h 1573553"/>
              <a:gd name="connsiteX48" fmla="*/ 1794912 w 2764939"/>
              <a:gd name="connsiteY48" fmla="*/ 183660 h 1573553"/>
              <a:gd name="connsiteX49" fmla="*/ 1866350 w 2764939"/>
              <a:gd name="connsiteY49" fmla="*/ 309866 h 1573553"/>
              <a:gd name="connsiteX50" fmla="*/ 2028275 w 2764939"/>
              <a:gd name="connsiteY50" fmla="*/ 271766 h 1573553"/>
              <a:gd name="connsiteX51" fmla="*/ 1933025 w 2764939"/>
              <a:gd name="connsiteY51" fmla="*/ 359873 h 1573553"/>
              <a:gd name="connsiteX52" fmla="*/ 2047325 w 2764939"/>
              <a:gd name="connsiteY52" fmla="*/ 331298 h 1573553"/>
              <a:gd name="connsiteX53" fmla="*/ 2142574 w 2764939"/>
              <a:gd name="connsiteY53" fmla="*/ 271766 h 1573553"/>
              <a:gd name="connsiteX54" fmla="*/ 2066375 w 2764939"/>
              <a:gd name="connsiteY54" fmla="*/ 264623 h 1573553"/>
              <a:gd name="connsiteX55" fmla="*/ 2066375 w 2764939"/>
              <a:gd name="connsiteY55" fmla="*/ 202710 h 1573553"/>
              <a:gd name="connsiteX56" fmla="*/ 2116380 w 2764939"/>
              <a:gd name="connsiteY56" fmla="*/ 202710 h 1573553"/>
              <a:gd name="connsiteX57" fmla="*/ 2223536 w 2764939"/>
              <a:gd name="connsiteY57" fmla="*/ 97935 h 1573553"/>
              <a:gd name="connsiteX58" fmla="*/ 2273542 w 2764939"/>
              <a:gd name="connsiteY58" fmla="*/ 305 h 1573553"/>
              <a:gd name="connsiteX59" fmla="*/ 2237824 w 2764939"/>
              <a:gd name="connsiteY59" fmla="*/ 114604 h 1573553"/>
              <a:gd name="connsiteX60" fmla="*/ 2164006 w 2764939"/>
              <a:gd name="connsiteY60" fmla="*/ 193186 h 1573553"/>
              <a:gd name="connsiteX61" fmla="*/ 2333075 w 2764939"/>
              <a:gd name="connsiteY61" fmla="*/ 257480 h 1573553"/>
              <a:gd name="connsiteX62" fmla="*/ 2735505 w 2764939"/>
              <a:gd name="connsiteY62" fmla="*/ 205092 h 1573553"/>
              <a:gd name="connsiteX63" fmla="*/ 2698276 w 2764939"/>
              <a:gd name="connsiteY63" fmla="*/ 559163 h 1573553"/>
              <a:gd name="connsiteX64" fmla="*/ 2630731 w 2764939"/>
              <a:gd name="connsiteY64" fmla="*/ 967092 h 1573553"/>
              <a:gd name="connsiteX65" fmla="*/ 2461662 w 2764939"/>
              <a:gd name="connsiteY65" fmla="*/ 869462 h 1573553"/>
              <a:gd name="connsiteX66" fmla="*/ 2297356 w 2764939"/>
              <a:gd name="connsiteY66" fmla="*/ 926612 h 1573553"/>
              <a:gd name="connsiteX67" fmla="*/ 2275925 w 2764939"/>
              <a:gd name="connsiteY67" fmla="*/ 1062342 h 1573553"/>
              <a:gd name="connsiteX68" fmla="*/ 2042562 w 2764939"/>
              <a:gd name="connsiteY68" fmla="*/ 1148067 h 1573553"/>
              <a:gd name="connsiteX69" fmla="*/ 2021131 w 2764939"/>
              <a:gd name="connsiteY69" fmla="*/ 1238556 h 1573553"/>
              <a:gd name="connsiteX70" fmla="*/ 1954456 w 2764939"/>
              <a:gd name="connsiteY70" fmla="*/ 1309993 h 1573553"/>
              <a:gd name="connsiteX71" fmla="*/ 2013987 w 2764939"/>
              <a:gd name="connsiteY71" fmla="*/ 1350474 h 1573553"/>
              <a:gd name="connsiteX72" fmla="*/ 1921118 w 2764939"/>
              <a:gd name="connsiteY72" fmla="*/ 1450487 h 1573553"/>
              <a:gd name="connsiteX73" fmla="*/ 1899687 w 2764939"/>
              <a:gd name="connsiteY73" fmla="*/ 1533831 h 1573553"/>
              <a:gd name="connsiteX74" fmla="*/ 1808865 w 2764939"/>
              <a:gd name="connsiteY74" fmla="*/ 1573012 h 1573553"/>
              <a:gd name="connsiteX75" fmla="*/ 1728235 w 2764939"/>
              <a:gd name="connsiteY75" fmla="*/ 1557643 h 1573553"/>
              <a:gd name="connsiteX76" fmla="*/ 1702041 w 2764939"/>
              <a:gd name="connsiteY76" fmla="*/ 1571931 h 1573553"/>
              <a:gd name="connsiteX77" fmla="*/ 1647275 w 2764939"/>
              <a:gd name="connsiteY77" fmla="*/ 1543356 h 1573553"/>
              <a:gd name="connsiteX78" fmla="*/ 1606791 w 2764939"/>
              <a:gd name="connsiteY78" fmla="*/ 1507637 h 1573553"/>
              <a:gd name="connsiteX79" fmla="*/ 1563931 w 2764939"/>
              <a:gd name="connsiteY79" fmla="*/ 1479061 h 1573553"/>
              <a:gd name="connsiteX80" fmla="*/ 1592504 w 2764939"/>
              <a:gd name="connsiteY80" fmla="*/ 1455250 h 1573553"/>
              <a:gd name="connsiteX81" fmla="*/ 1580598 w 2764939"/>
              <a:gd name="connsiteY81" fmla="*/ 1438581 h 1573553"/>
              <a:gd name="connsiteX82" fmla="*/ 1518685 w 2764939"/>
              <a:gd name="connsiteY82" fmla="*/ 1426675 h 1573553"/>
              <a:gd name="connsiteX83" fmla="*/ 1499635 w 2764939"/>
              <a:gd name="connsiteY83" fmla="*/ 1402862 h 1573553"/>
              <a:gd name="connsiteX84" fmla="*/ 1461537 w 2764939"/>
              <a:gd name="connsiteY84" fmla="*/ 1379050 h 1573553"/>
              <a:gd name="connsiteX85" fmla="*/ 1456773 w 2764939"/>
              <a:gd name="connsiteY85" fmla="*/ 1390956 h 1573553"/>
              <a:gd name="connsiteX86" fmla="*/ 1471062 w 2764939"/>
              <a:gd name="connsiteY86" fmla="*/ 1429056 h 1573553"/>
              <a:gd name="connsiteX87" fmla="*/ 1440104 w 2764939"/>
              <a:gd name="connsiteY87" fmla="*/ 1443343 h 1573553"/>
              <a:gd name="connsiteX88" fmla="*/ 1413912 w 2764939"/>
              <a:gd name="connsiteY88" fmla="*/ 1457630 h 1573553"/>
              <a:gd name="connsiteX89" fmla="*/ 1397241 w 2764939"/>
              <a:gd name="connsiteY89" fmla="*/ 1450487 h 1573553"/>
              <a:gd name="connsiteX90" fmla="*/ 1351998 w 2764939"/>
              <a:gd name="connsiteY90" fmla="*/ 1388575 h 1573553"/>
              <a:gd name="connsiteX91" fmla="*/ 1306756 w 2764939"/>
              <a:gd name="connsiteY91" fmla="*/ 1355237 h 1573553"/>
              <a:gd name="connsiteX92" fmla="*/ 1328187 w 2764939"/>
              <a:gd name="connsiteY92" fmla="*/ 1338568 h 1573553"/>
              <a:gd name="connsiteX93" fmla="*/ 1349618 w 2764939"/>
              <a:gd name="connsiteY93" fmla="*/ 1298087 h 1573553"/>
              <a:gd name="connsiteX94" fmla="*/ 1335329 w 2764939"/>
              <a:gd name="connsiteY94" fmla="*/ 1286181 h 1573553"/>
              <a:gd name="connsiteX95" fmla="*/ 1297231 w 2764939"/>
              <a:gd name="connsiteY95" fmla="*/ 1288562 h 1573553"/>
              <a:gd name="connsiteX96" fmla="*/ 1221031 w 2764939"/>
              <a:gd name="connsiteY96" fmla="*/ 1245700 h 1573553"/>
              <a:gd name="connsiteX97" fmla="*/ 1178166 w 2764939"/>
              <a:gd name="connsiteY97" fmla="*/ 1226650 h 1573553"/>
              <a:gd name="connsiteX98" fmla="*/ 1168643 w 2764939"/>
              <a:gd name="connsiteY98" fmla="*/ 1226650 h 1573553"/>
              <a:gd name="connsiteX99" fmla="*/ 1156737 w 2764939"/>
              <a:gd name="connsiteY99" fmla="*/ 1162356 h 1573553"/>
              <a:gd name="connsiteX100" fmla="*/ 1168643 w 2764939"/>
              <a:gd name="connsiteY100" fmla="*/ 1098062 h 1573553"/>
              <a:gd name="connsiteX101" fmla="*/ 1137687 w 2764939"/>
              <a:gd name="connsiteY101" fmla="*/ 1064725 h 1573553"/>
              <a:gd name="connsiteX102" fmla="*/ 1085300 w 2764939"/>
              <a:gd name="connsiteY102" fmla="*/ 1040912 h 1573553"/>
              <a:gd name="connsiteX103" fmla="*/ 1111493 w 2764939"/>
              <a:gd name="connsiteY103" fmla="*/ 1017100 h 1573553"/>
              <a:gd name="connsiteX104" fmla="*/ 1156737 w 2764939"/>
              <a:gd name="connsiteY104" fmla="*/ 1021862 h 1573553"/>
              <a:gd name="connsiteX105" fmla="*/ 1151975 w 2764939"/>
              <a:gd name="connsiteY105" fmla="*/ 974237 h 1573553"/>
              <a:gd name="connsiteX106" fmla="*/ 1123400 w 2764939"/>
              <a:gd name="connsiteY106" fmla="*/ 969475 h 1573553"/>
              <a:gd name="connsiteX107" fmla="*/ 1128162 w 2764939"/>
              <a:gd name="connsiteY107" fmla="*/ 921850 h 1573553"/>
              <a:gd name="connsiteX108" fmla="*/ 1097206 w 2764939"/>
              <a:gd name="connsiteY108" fmla="*/ 907562 h 1573553"/>
              <a:gd name="connsiteX109" fmla="*/ 1099587 w 2764939"/>
              <a:gd name="connsiteY109" fmla="*/ 871843 h 1573553"/>
              <a:gd name="connsiteX110" fmla="*/ 1051962 w 2764939"/>
              <a:gd name="connsiteY110" fmla="*/ 857556 h 1573553"/>
              <a:gd name="connsiteX111" fmla="*/ 1032912 w 2764939"/>
              <a:gd name="connsiteY111" fmla="*/ 878987 h 1573553"/>
              <a:gd name="connsiteX112" fmla="*/ 1004335 w 2764939"/>
              <a:gd name="connsiteY112" fmla="*/ 881368 h 1573553"/>
              <a:gd name="connsiteX113" fmla="*/ 954331 w 2764939"/>
              <a:gd name="connsiteY113" fmla="*/ 886131 h 1573553"/>
              <a:gd name="connsiteX114" fmla="*/ 923375 w 2764939"/>
              <a:gd name="connsiteY114" fmla="*/ 907562 h 1573553"/>
              <a:gd name="connsiteX115" fmla="*/ 923375 w 2764939"/>
              <a:gd name="connsiteY115" fmla="*/ 876606 h 1573553"/>
              <a:gd name="connsiteX116" fmla="*/ 882893 w 2764939"/>
              <a:gd name="connsiteY116" fmla="*/ 871843 h 1573553"/>
              <a:gd name="connsiteX117" fmla="*/ 890035 w 2764939"/>
              <a:gd name="connsiteY117" fmla="*/ 893275 h 1573553"/>
              <a:gd name="connsiteX118" fmla="*/ 885275 w 2764939"/>
              <a:gd name="connsiteY118" fmla="*/ 912325 h 1573553"/>
              <a:gd name="connsiteX119" fmla="*/ 799550 w 2764939"/>
              <a:gd name="connsiteY119" fmla="*/ 859936 h 1573553"/>
              <a:gd name="connsiteX120" fmla="*/ 778118 w 2764939"/>
              <a:gd name="connsiteY120" fmla="*/ 826600 h 1573553"/>
              <a:gd name="connsiteX121" fmla="*/ 790025 w 2764939"/>
              <a:gd name="connsiteY121" fmla="*/ 786117 h 1573553"/>
              <a:gd name="connsiteX122" fmla="*/ 759068 w 2764939"/>
              <a:gd name="connsiteY122" fmla="*/ 781356 h 1573553"/>
              <a:gd name="connsiteX123" fmla="*/ 711443 w 2764939"/>
              <a:gd name="connsiteY123" fmla="*/ 795643 h 1573553"/>
              <a:gd name="connsiteX124" fmla="*/ 701918 w 2764939"/>
              <a:gd name="connsiteY124" fmla="*/ 809931 h 1573553"/>
              <a:gd name="connsiteX125" fmla="*/ 678106 w 2764939"/>
              <a:gd name="connsiteY125" fmla="*/ 826600 h 1573553"/>
              <a:gd name="connsiteX126" fmla="*/ 670962 w 2764939"/>
              <a:gd name="connsiteY126" fmla="*/ 843268 h 1573553"/>
              <a:gd name="connsiteX127" fmla="*/ 630481 w 2764939"/>
              <a:gd name="connsiteY127" fmla="*/ 876606 h 1573553"/>
              <a:gd name="connsiteX128" fmla="*/ 632860 w 2764939"/>
              <a:gd name="connsiteY128" fmla="*/ 898037 h 1573553"/>
              <a:gd name="connsiteX129" fmla="*/ 647150 w 2764939"/>
              <a:gd name="connsiteY129" fmla="*/ 917087 h 1573553"/>
              <a:gd name="connsiteX130" fmla="*/ 570950 w 2764939"/>
              <a:gd name="connsiteY130" fmla="*/ 902800 h 1573553"/>
              <a:gd name="connsiteX131" fmla="*/ 537612 w 2764939"/>
              <a:gd name="connsiteY131" fmla="*/ 907562 h 1573553"/>
              <a:gd name="connsiteX132" fmla="*/ 585235 w 2764939"/>
              <a:gd name="connsiteY132" fmla="*/ 938518 h 1573553"/>
              <a:gd name="connsiteX133" fmla="*/ 609050 w 2764939"/>
              <a:gd name="connsiteY133" fmla="*/ 950425 h 1573553"/>
              <a:gd name="connsiteX134" fmla="*/ 635243 w 2764939"/>
              <a:gd name="connsiteY134" fmla="*/ 1002812 h 1573553"/>
              <a:gd name="connsiteX135" fmla="*/ 568566 w 2764939"/>
              <a:gd name="connsiteY135" fmla="*/ 1019481 h 1573553"/>
              <a:gd name="connsiteX136" fmla="*/ 547137 w 2764939"/>
              <a:gd name="connsiteY136" fmla="*/ 1031387 h 1573553"/>
              <a:gd name="connsiteX137" fmla="*/ 523323 w 2764939"/>
              <a:gd name="connsiteY137" fmla="*/ 1002812 h 1573553"/>
              <a:gd name="connsiteX138" fmla="*/ 499510 w 2764939"/>
              <a:gd name="connsiteY138" fmla="*/ 971856 h 1573553"/>
              <a:gd name="connsiteX139" fmla="*/ 501891 w 2764939"/>
              <a:gd name="connsiteY139" fmla="*/ 933756 h 1573553"/>
              <a:gd name="connsiteX140" fmla="*/ 499510 w 2764939"/>
              <a:gd name="connsiteY140" fmla="*/ 914706 h 1573553"/>
              <a:gd name="connsiteX141" fmla="*/ 518560 w 2764939"/>
              <a:gd name="connsiteY141" fmla="*/ 881368 h 1573553"/>
              <a:gd name="connsiteX142" fmla="*/ 478080 w 2764939"/>
              <a:gd name="connsiteY142" fmla="*/ 890893 h 1573553"/>
              <a:gd name="connsiteX143" fmla="*/ 449504 w 2764939"/>
              <a:gd name="connsiteY143" fmla="*/ 952806 h 1573553"/>
              <a:gd name="connsiteX144" fmla="*/ 442360 w 2764939"/>
              <a:gd name="connsiteY144" fmla="*/ 976618 h 1573553"/>
              <a:gd name="connsiteX145" fmla="*/ 411404 w 2764939"/>
              <a:gd name="connsiteY145" fmla="*/ 993287 h 1573553"/>
              <a:gd name="connsiteX146" fmla="*/ 363779 w 2764939"/>
              <a:gd name="connsiteY146" fmla="*/ 990906 h 1573553"/>
              <a:gd name="connsiteX147" fmla="*/ 356635 w 2764939"/>
              <a:gd name="connsiteY147" fmla="*/ 1007575 h 1573553"/>
              <a:gd name="connsiteX148" fmla="*/ 356635 w 2764939"/>
              <a:gd name="connsiteY148" fmla="*/ 1055200 h 1573553"/>
              <a:gd name="connsiteX149" fmla="*/ 297104 w 2764939"/>
              <a:gd name="connsiteY149" fmla="*/ 1059962 h 1573553"/>
              <a:gd name="connsiteX150" fmla="*/ 235191 w 2764939"/>
              <a:gd name="connsiteY150" fmla="*/ 1093300 h 1573553"/>
              <a:gd name="connsiteX151" fmla="*/ 237573 w 2764939"/>
              <a:gd name="connsiteY151" fmla="*/ 1121875 h 1573553"/>
              <a:gd name="connsiteX152" fmla="*/ 185186 w 2764939"/>
              <a:gd name="connsiteY152" fmla="*/ 1109968 h 1573553"/>
              <a:gd name="connsiteX153" fmla="*/ 151848 w 2764939"/>
              <a:gd name="connsiteY153" fmla="*/ 1117112 h 1573553"/>
              <a:gd name="connsiteX154" fmla="*/ 106604 w 2764939"/>
              <a:gd name="connsiteY154" fmla="*/ 1098062 h 1573553"/>
              <a:gd name="connsiteX155" fmla="*/ 89936 w 2764939"/>
              <a:gd name="connsiteY155" fmla="*/ 1098062 h 1573553"/>
              <a:gd name="connsiteX156" fmla="*/ 6592 w 2764939"/>
              <a:gd name="connsiteY156" fmla="*/ 1121875 h 1573553"/>
              <a:gd name="connsiteX157" fmla="*/ 8974 w 2764939"/>
              <a:gd name="connsiteY157" fmla="*/ 1074250 h 1573553"/>
              <a:gd name="connsiteX158" fmla="*/ 9816 w 2764939"/>
              <a:gd name="connsiteY15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501893 w 2764939"/>
              <a:gd name="connsiteY31" fmla="*/ 250336 h 1573553"/>
              <a:gd name="connsiteX32" fmla="*/ 501891 w 2764939"/>
              <a:gd name="connsiteY32" fmla="*/ 312250 h 1573553"/>
              <a:gd name="connsiteX33" fmla="*/ 516179 w 2764939"/>
              <a:gd name="connsiteY33" fmla="*/ 359875 h 1573553"/>
              <a:gd name="connsiteX34" fmla="*/ 463791 w 2764939"/>
              <a:gd name="connsiteY34" fmla="*/ 424168 h 1573553"/>
              <a:gd name="connsiteX35" fmla="*/ 566185 w 2764939"/>
              <a:gd name="connsiteY35" fmla="*/ 517037 h 1573553"/>
              <a:gd name="connsiteX36" fmla="*/ 623337 w 2764939"/>
              <a:gd name="connsiteY36" fmla="*/ 495605 h 1573553"/>
              <a:gd name="connsiteX37" fmla="*/ 701916 w 2764939"/>
              <a:gd name="connsiteY37" fmla="*/ 483700 h 1573553"/>
              <a:gd name="connsiteX38" fmla="*/ 887656 w 2764939"/>
              <a:gd name="connsiteY38" fmla="*/ 562280 h 1573553"/>
              <a:gd name="connsiteX39" fmla="*/ 963857 w 2764939"/>
              <a:gd name="connsiteY39" fmla="*/ 426549 h 1573553"/>
              <a:gd name="connsiteX40" fmla="*/ 863843 w 2764939"/>
              <a:gd name="connsiteY40" fmla="*/ 417024 h 1573553"/>
              <a:gd name="connsiteX41" fmla="*/ 851937 w 2764939"/>
              <a:gd name="connsiteY41" fmla="*/ 357491 h 1573553"/>
              <a:gd name="connsiteX42" fmla="*/ 1090060 w 2764939"/>
              <a:gd name="connsiteY42" fmla="*/ 436075 h 1573553"/>
              <a:gd name="connsiteX43" fmla="*/ 1113873 w 2764939"/>
              <a:gd name="connsiteY43" fmla="*/ 500368 h 1573553"/>
              <a:gd name="connsiteX44" fmla="*/ 1135304 w 2764939"/>
              <a:gd name="connsiteY44" fmla="*/ 512275 h 1573553"/>
              <a:gd name="connsiteX45" fmla="*/ 1132923 w 2764939"/>
              <a:gd name="connsiteY45" fmla="*/ 421787 h 1573553"/>
              <a:gd name="connsiteX46" fmla="*/ 1185312 w 2764939"/>
              <a:gd name="connsiteY46" fmla="*/ 340823 h 1573553"/>
              <a:gd name="connsiteX47" fmla="*/ 1499302 w 2764939"/>
              <a:gd name="connsiteY47" fmla="*/ 250164 h 1573553"/>
              <a:gd name="connsiteX48" fmla="*/ 1640131 w 2764939"/>
              <a:gd name="connsiteY48" fmla="*/ 188423 h 1573553"/>
              <a:gd name="connsiteX49" fmla="*/ 1794912 w 2764939"/>
              <a:gd name="connsiteY49" fmla="*/ 183660 h 1573553"/>
              <a:gd name="connsiteX50" fmla="*/ 1866350 w 2764939"/>
              <a:gd name="connsiteY50" fmla="*/ 309866 h 1573553"/>
              <a:gd name="connsiteX51" fmla="*/ 2028275 w 2764939"/>
              <a:gd name="connsiteY51" fmla="*/ 271766 h 1573553"/>
              <a:gd name="connsiteX52" fmla="*/ 1933025 w 2764939"/>
              <a:gd name="connsiteY52" fmla="*/ 359873 h 1573553"/>
              <a:gd name="connsiteX53" fmla="*/ 2047325 w 2764939"/>
              <a:gd name="connsiteY53" fmla="*/ 331298 h 1573553"/>
              <a:gd name="connsiteX54" fmla="*/ 2142574 w 2764939"/>
              <a:gd name="connsiteY54" fmla="*/ 271766 h 1573553"/>
              <a:gd name="connsiteX55" fmla="*/ 2066375 w 2764939"/>
              <a:gd name="connsiteY55" fmla="*/ 264623 h 1573553"/>
              <a:gd name="connsiteX56" fmla="*/ 2066375 w 2764939"/>
              <a:gd name="connsiteY56" fmla="*/ 202710 h 1573553"/>
              <a:gd name="connsiteX57" fmla="*/ 2116380 w 2764939"/>
              <a:gd name="connsiteY57" fmla="*/ 202710 h 1573553"/>
              <a:gd name="connsiteX58" fmla="*/ 2223536 w 2764939"/>
              <a:gd name="connsiteY58" fmla="*/ 97935 h 1573553"/>
              <a:gd name="connsiteX59" fmla="*/ 2273542 w 2764939"/>
              <a:gd name="connsiteY59" fmla="*/ 305 h 1573553"/>
              <a:gd name="connsiteX60" fmla="*/ 2237824 w 2764939"/>
              <a:gd name="connsiteY60" fmla="*/ 114604 h 1573553"/>
              <a:gd name="connsiteX61" fmla="*/ 2164006 w 2764939"/>
              <a:gd name="connsiteY61" fmla="*/ 193186 h 1573553"/>
              <a:gd name="connsiteX62" fmla="*/ 2333075 w 2764939"/>
              <a:gd name="connsiteY62" fmla="*/ 257480 h 1573553"/>
              <a:gd name="connsiteX63" fmla="*/ 2735505 w 2764939"/>
              <a:gd name="connsiteY63" fmla="*/ 205092 h 1573553"/>
              <a:gd name="connsiteX64" fmla="*/ 2698276 w 2764939"/>
              <a:gd name="connsiteY64" fmla="*/ 559163 h 1573553"/>
              <a:gd name="connsiteX65" fmla="*/ 2630731 w 2764939"/>
              <a:gd name="connsiteY65" fmla="*/ 967092 h 1573553"/>
              <a:gd name="connsiteX66" fmla="*/ 2461662 w 2764939"/>
              <a:gd name="connsiteY66" fmla="*/ 869462 h 1573553"/>
              <a:gd name="connsiteX67" fmla="*/ 2297356 w 2764939"/>
              <a:gd name="connsiteY67" fmla="*/ 926612 h 1573553"/>
              <a:gd name="connsiteX68" fmla="*/ 2275925 w 2764939"/>
              <a:gd name="connsiteY68" fmla="*/ 1062342 h 1573553"/>
              <a:gd name="connsiteX69" fmla="*/ 2042562 w 2764939"/>
              <a:gd name="connsiteY69" fmla="*/ 1148067 h 1573553"/>
              <a:gd name="connsiteX70" fmla="*/ 2021131 w 2764939"/>
              <a:gd name="connsiteY70" fmla="*/ 1238556 h 1573553"/>
              <a:gd name="connsiteX71" fmla="*/ 1954456 w 2764939"/>
              <a:gd name="connsiteY71" fmla="*/ 1309993 h 1573553"/>
              <a:gd name="connsiteX72" fmla="*/ 2013987 w 2764939"/>
              <a:gd name="connsiteY72" fmla="*/ 1350474 h 1573553"/>
              <a:gd name="connsiteX73" fmla="*/ 1921118 w 2764939"/>
              <a:gd name="connsiteY73" fmla="*/ 1450487 h 1573553"/>
              <a:gd name="connsiteX74" fmla="*/ 1899687 w 2764939"/>
              <a:gd name="connsiteY74" fmla="*/ 1533831 h 1573553"/>
              <a:gd name="connsiteX75" fmla="*/ 1808865 w 2764939"/>
              <a:gd name="connsiteY75" fmla="*/ 1573012 h 1573553"/>
              <a:gd name="connsiteX76" fmla="*/ 1728235 w 2764939"/>
              <a:gd name="connsiteY76" fmla="*/ 1557643 h 1573553"/>
              <a:gd name="connsiteX77" fmla="*/ 1702041 w 2764939"/>
              <a:gd name="connsiteY77" fmla="*/ 1571931 h 1573553"/>
              <a:gd name="connsiteX78" fmla="*/ 1647275 w 2764939"/>
              <a:gd name="connsiteY78" fmla="*/ 1543356 h 1573553"/>
              <a:gd name="connsiteX79" fmla="*/ 1606791 w 2764939"/>
              <a:gd name="connsiteY79" fmla="*/ 1507637 h 1573553"/>
              <a:gd name="connsiteX80" fmla="*/ 1563931 w 2764939"/>
              <a:gd name="connsiteY80" fmla="*/ 1479061 h 1573553"/>
              <a:gd name="connsiteX81" fmla="*/ 1592504 w 2764939"/>
              <a:gd name="connsiteY81" fmla="*/ 1455250 h 1573553"/>
              <a:gd name="connsiteX82" fmla="*/ 1580598 w 2764939"/>
              <a:gd name="connsiteY82" fmla="*/ 1438581 h 1573553"/>
              <a:gd name="connsiteX83" fmla="*/ 1518685 w 2764939"/>
              <a:gd name="connsiteY83" fmla="*/ 1426675 h 1573553"/>
              <a:gd name="connsiteX84" fmla="*/ 1499635 w 2764939"/>
              <a:gd name="connsiteY84" fmla="*/ 1402862 h 1573553"/>
              <a:gd name="connsiteX85" fmla="*/ 1461537 w 2764939"/>
              <a:gd name="connsiteY85" fmla="*/ 1379050 h 1573553"/>
              <a:gd name="connsiteX86" fmla="*/ 1456773 w 2764939"/>
              <a:gd name="connsiteY86" fmla="*/ 1390956 h 1573553"/>
              <a:gd name="connsiteX87" fmla="*/ 1471062 w 2764939"/>
              <a:gd name="connsiteY87" fmla="*/ 1429056 h 1573553"/>
              <a:gd name="connsiteX88" fmla="*/ 1440104 w 2764939"/>
              <a:gd name="connsiteY88" fmla="*/ 1443343 h 1573553"/>
              <a:gd name="connsiteX89" fmla="*/ 1413912 w 2764939"/>
              <a:gd name="connsiteY89" fmla="*/ 1457630 h 1573553"/>
              <a:gd name="connsiteX90" fmla="*/ 1397241 w 2764939"/>
              <a:gd name="connsiteY90" fmla="*/ 1450487 h 1573553"/>
              <a:gd name="connsiteX91" fmla="*/ 1351998 w 2764939"/>
              <a:gd name="connsiteY91" fmla="*/ 1388575 h 1573553"/>
              <a:gd name="connsiteX92" fmla="*/ 1306756 w 2764939"/>
              <a:gd name="connsiteY92" fmla="*/ 1355237 h 1573553"/>
              <a:gd name="connsiteX93" fmla="*/ 1328187 w 2764939"/>
              <a:gd name="connsiteY93" fmla="*/ 1338568 h 1573553"/>
              <a:gd name="connsiteX94" fmla="*/ 1349618 w 2764939"/>
              <a:gd name="connsiteY94" fmla="*/ 1298087 h 1573553"/>
              <a:gd name="connsiteX95" fmla="*/ 1335329 w 2764939"/>
              <a:gd name="connsiteY95" fmla="*/ 1286181 h 1573553"/>
              <a:gd name="connsiteX96" fmla="*/ 1297231 w 2764939"/>
              <a:gd name="connsiteY96" fmla="*/ 1288562 h 1573553"/>
              <a:gd name="connsiteX97" fmla="*/ 1221031 w 2764939"/>
              <a:gd name="connsiteY97" fmla="*/ 1245700 h 1573553"/>
              <a:gd name="connsiteX98" fmla="*/ 1178166 w 2764939"/>
              <a:gd name="connsiteY98" fmla="*/ 1226650 h 1573553"/>
              <a:gd name="connsiteX99" fmla="*/ 1168643 w 2764939"/>
              <a:gd name="connsiteY99" fmla="*/ 1226650 h 1573553"/>
              <a:gd name="connsiteX100" fmla="*/ 1156737 w 2764939"/>
              <a:gd name="connsiteY100" fmla="*/ 1162356 h 1573553"/>
              <a:gd name="connsiteX101" fmla="*/ 1168643 w 2764939"/>
              <a:gd name="connsiteY101" fmla="*/ 1098062 h 1573553"/>
              <a:gd name="connsiteX102" fmla="*/ 1137687 w 2764939"/>
              <a:gd name="connsiteY102" fmla="*/ 1064725 h 1573553"/>
              <a:gd name="connsiteX103" fmla="*/ 1085300 w 2764939"/>
              <a:gd name="connsiteY103" fmla="*/ 1040912 h 1573553"/>
              <a:gd name="connsiteX104" fmla="*/ 1111493 w 2764939"/>
              <a:gd name="connsiteY104" fmla="*/ 1017100 h 1573553"/>
              <a:gd name="connsiteX105" fmla="*/ 1156737 w 2764939"/>
              <a:gd name="connsiteY105" fmla="*/ 1021862 h 1573553"/>
              <a:gd name="connsiteX106" fmla="*/ 1151975 w 2764939"/>
              <a:gd name="connsiteY106" fmla="*/ 974237 h 1573553"/>
              <a:gd name="connsiteX107" fmla="*/ 1123400 w 2764939"/>
              <a:gd name="connsiteY107" fmla="*/ 969475 h 1573553"/>
              <a:gd name="connsiteX108" fmla="*/ 1128162 w 2764939"/>
              <a:gd name="connsiteY108" fmla="*/ 921850 h 1573553"/>
              <a:gd name="connsiteX109" fmla="*/ 1097206 w 2764939"/>
              <a:gd name="connsiteY109" fmla="*/ 907562 h 1573553"/>
              <a:gd name="connsiteX110" fmla="*/ 1099587 w 2764939"/>
              <a:gd name="connsiteY110" fmla="*/ 871843 h 1573553"/>
              <a:gd name="connsiteX111" fmla="*/ 1051962 w 2764939"/>
              <a:gd name="connsiteY111" fmla="*/ 857556 h 1573553"/>
              <a:gd name="connsiteX112" fmla="*/ 1032912 w 2764939"/>
              <a:gd name="connsiteY112" fmla="*/ 878987 h 1573553"/>
              <a:gd name="connsiteX113" fmla="*/ 1004335 w 2764939"/>
              <a:gd name="connsiteY113" fmla="*/ 881368 h 1573553"/>
              <a:gd name="connsiteX114" fmla="*/ 954331 w 2764939"/>
              <a:gd name="connsiteY114" fmla="*/ 886131 h 1573553"/>
              <a:gd name="connsiteX115" fmla="*/ 923375 w 2764939"/>
              <a:gd name="connsiteY115" fmla="*/ 907562 h 1573553"/>
              <a:gd name="connsiteX116" fmla="*/ 923375 w 2764939"/>
              <a:gd name="connsiteY116" fmla="*/ 876606 h 1573553"/>
              <a:gd name="connsiteX117" fmla="*/ 882893 w 2764939"/>
              <a:gd name="connsiteY117" fmla="*/ 871843 h 1573553"/>
              <a:gd name="connsiteX118" fmla="*/ 890035 w 2764939"/>
              <a:gd name="connsiteY118" fmla="*/ 893275 h 1573553"/>
              <a:gd name="connsiteX119" fmla="*/ 885275 w 2764939"/>
              <a:gd name="connsiteY119" fmla="*/ 912325 h 1573553"/>
              <a:gd name="connsiteX120" fmla="*/ 799550 w 2764939"/>
              <a:gd name="connsiteY120" fmla="*/ 859936 h 1573553"/>
              <a:gd name="connsiteX121" fmla="*/ 778118 w 2764939"/>
              <a:gd name="connsiteY121" fmla="*/ 826600 h 1573553"/>
              <a:gd name="connsiteX122" fmla="*/ 790025 w 2764939"/>
              <a:gd name="connsiteY122" fmla="*/ 786117 h 1573553"/>
              <a:gd name="connsiteX123" fmla="*/ 759068 w 2764939"/>
              <a:gd name="connsiteY123" fmla="*/ 781356 h 1573553"/>
              <a:gd name="connsiteX124" fmla="*/ 711443 w 2764939"/>
              <a:gd name="connsiteY124" fmla="*/ 795643 h 1573553"/>
              <a:gd name="connsiteX125" fmla="*/ 701918 w 2764939"/>
              <a:gd name="connsiteY125" fmla="*/ 809931 h 1573553"/>
              <a:gd name="connsiteX126" fmla="*/ 678106 w 2764939"/>
              <a:gd name="connsiteY126" fmla="*/ 826600 h 1573553"/>
              <a:gd name="connsiteX127" fmla="*/ 670962 w 2764939"/>
              <a:gd name="connsiteY127" fmla="*/ 843268 h 1573553"/>
              <a:gd name="connsiteX128" fmla="*/ 630481 w 2764939"/>
              <a:gd name="connsiteY128" fmla="*/ 876606 h 1573553"/>
              <a:gd name="connsiteX129" fmla="*/ 632860 w 2764939"/>
              <a:gd name="connsiteY129" fmla="*/ 898037 h 1573553"/>
              <a:gd name="connsiteX130" fmla="*/ 647150 w 2764939"/>
              <a:gd name="connsiteY130" fmla="*/ 917087 h 1573553"/>
              <a:gd name="connsiteX131" fmla="*/ 570950 w 2764939"/>
              <a:gd name="connsiteY131" fmla="*/ 902800 h 1573553"/>
              <a:gd name="connsiteX132" fmla="*/ 537612 w 2764939"/>
              <a:gd name="connsiteY132" fmla="*/ 907562 h 1573553"/>
              <a:gd name="connsiteX133" fmla="*/ 585235 w 2764939"/>
              <a:gd name="connsiteY133" fmla="*/ 938518 h 1573553"/>
              <a:gd name="connsiteX134" fmla="*/ 609050 w 2764939"/>
              <a:gd name="connsiteY134" fmla="*/ 950425 h 1573553"/>
              <a:gd name="connsiteX135" fmla="*/ 635243 w 2764939"/>
              <a:gd name="connsiteY135" fmla="*/ 1002812 h 1573553"/>
              <a:gd name="connsiteX136" fmla="*/ 568566 w 2764939"/>
              <a:gd name="connsiteY136" fmla="*/ 1019481 h 1573553"/>
              <a:gd name="connsiteX137" fmla="*/ 547137 w 2764939"/>
              <a:gd name="connsiteY137" fmla="*/ 1031387 h 1573553"/>
              <a:gd name="connsiteX138" fmla="*/ 523323 w 2764939"/>
              <a:gd name="connsiteY138" fmla="*/ 1002812 h 1573553"/>
              <a:gd name="connsiteX139" fmla="*/ 499510 w 2764939"/>
              <a:gd name="connsiteY139" fmla="*/ 971856 h 1573553"/>
              <a:gd name="connsiteX140" fmla="*/ 501891 w 2764939"/>
              <a:gd name="connsiteY140" fmla="*/ 933756 h 1573553"/>
              <a:gd name="connsiteX141" fmla="*/ 499510 w 2764939"/>
              <a:gd name="connsiteY141" fmla="*/ 914706 h 1573553"/>
              <a:gd name="connsiteX142" fmla="*/ 518560 w 2764939"/>
              <a:gd name="connsiteY142" fmla="*/ 881368 h 1573553"/>
              <a:gd name="connsiteX143" fmla="*/ 478080 w 2764939"/>
              <a:gd name="connsiteY143" fmla="*/ 890893 h 1573553"/>
              <a:gd name="connsiteX144" fmla="*/ 449504 w 2764939"/>
              <a:gd name="connsiteY144" fmla="*/ 952806 h 1573553"/>
              <a:gd name="connsiteX145" fmla="*/ 442360 w 2764939"/>
              <a:gd name="connsiteY145" fmla="*/ 976618 h 1573553"/>
              <a:gd name="connsiteX146" fmla="*/ 411404 w 2764939"/>
              <a:gd name="connsiteY146" fmla="*/ 993287 h 1573553"/>
              <a:gd name="connsiteX147" fmla="*/ 363779 w 2764939"/>
              <a:gd name="connsiteY147" fmla="*/ 990906 h 1573553"/>
              <a:gd name="connsiteX148" fmla="*/ 356635 w 2764939"/>
              <a:gd name="connsiteY148" fmla="*/ 1007575 h 1573553"/>
              <a:gd name="connsiteX149" fmla="*/ 356635 w 2764939"/>
              <a:gd name="connsiteY149" fmla="*/ 1055200 h 1573553"/>
              <a:gd name="connsiteX150" fmla="*/ 297104 w 2764939"/>
              <a:gd name="connsiteY150" fmla="*/ 1059962 h 1573553"/>
              <a:gd name="connsiteX151" fmla="*/ 235191 w 2764939"/>
              <a:gd name="connsiteY151" fmla="*/ 1093300 h 1573553"/>
              <a:gd name="connsiteX152" fmla="*/ 237573 w 2764939"/>
              <a:gd name="connsiteY152" fmla="*/ 1121875 h 1573553"/>
              <a:gd name="connsiteX153" fmla="*/ 185186 w 2764939"/>
              <a:gd name="connsiteY153" fmla="*/ 1109968 h 1573553"/>
              <a:gd name="connsiteX154" fmla="*/ 151848 w 2764939"/>
              <a:gd name="connsiteY154" fmla="*/ 1117112 h 1573553"/>
              <a:gd name="connsiteX155" fmla="*/ 106604 w 2764939"/>
              <a:gd name="connsiteY155" fmla="*/ 1098062 h 1573553"/>
              <a:gd name="connsiteX156" fmla="*/ 89936 w 2764939"/>
              <a:gd name="connsiteY156" fmla="*/ 1098062 h 1573553"/>
              <a:gd name="connsiteX157" fmla="*/ 6592 w 2764939"/>
              <a:gd name="connsiteY157" fmla="*/ 1121875 h 1573553"/>
              <a:gd name="connsiteX158" fmla="*/ 8974 w 2764939"/>
              <a:gd name="connsiteY158" fmla="*/ 1074250 h 1573553"/>
              <a:gd name="connsiteX159" fmla="*/ 9816 w 2764939"/>
              <a:gd name="connsiteY15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01891 w 2764939"/>
              <a:gd name="connsiteY33" fmla="*/ 312250 h 1573553"/>
              <a:gd name="connsiteX34" fmla="*/ 516179 w 2764939"/>
              <a:gd name="connsiteY34" fmla="*/ 359875 h 1573553"/>
              <a:gd name="connsiteX35" fmla="*/ 463791 w 2764939"/>
              <a:gd name="connsiteY35" fmla="*/ 424168 h 1573553"/>
              <a:gd name="connsiteX36" fmla="*/ 566185 w 2764939"/>
              <a:gd name="connsiteY36" fmla="*/ 517037 h 1573553"/>
              <a:gd name="connsiteX37" fmla="*/ 623337 w 2764939"/>
              <a:gd name="connsiteY37" fmla="*/ 495605 h 1573553"/>
              <a:gd name="connsiteX38" fmla="*/ 701916 w 2764939"/>
              <a:gd name="connsiteY38" fmla="*/ 483700 h 1573553"/>
              <a:gd name="connsiteX39" fmla="*/ 887656 w 2764939"/>
              <a:gd name="connsiteY39" fmla="*/ 562280 h 1573553"/>
              <a:gd name="connsiteX40" fmla="*/ 963857 w 2764939"/>
              <a:gd name="connsiteY40" fmla="*/ 426549 h 1573553"/>
              <a:gd name="connsiteX41" fmla="*/ 863843 w 2764939"/>
              <a:gd name="connsiteY41" fmla="*/ 417024 h 1573553"/>
              <a:gd name="connsiteX42" fmla="*/ 851937 w 2764939"/>
              <a:gd name="connsiteY42" fmla="*/ 357491 h 1573553"/>
              <a:gd name="connsiteX43" fmla="*/ 1090060 w 2764939"/>
              <a:gd name="connsiteY43" fmla="*/ 436075 h 1573553"/>
              <a:gd name="connsiteX44" fmla="*/ 1113873 w 2764939"/>
              <a:gd name="connsiteY44" fmla="*/ 500368 h 1573553"/>
              <a:gd name="connsiteX45" fmla="*/ 1135304 w 2764939"/>
              <a:gd name="connsiteY45" fmla="*/ 512275 h 1573553"/>
              <a:gd name="connsiteX46" fmla="*/ 1132923 w 2764939"/>
              <a:gd name="connsiteY46" fmla="*/ 421787 h 1573553"/>
              <a:gd name="connsiteX47" fmla="*/ 1185312 w 2764939"/>
              <a:gd name="connsiteY47" fmla="*/ 340823 h 1573553"/>
              <a:gd name="connsiteX48" fmla="*/ 1499302 w 2764939"/>
              <a:gd name="connsiteY48" fmla="*/ 250164 h 1573553"/>
              <a:gd name="connsiteX49" fmla="*/ 1640131 w 2764939"/>
              <a:gd name="connsiteY49" fmla="*/ 188423 h 1573553"/>
              <a:gd name="connsiteX50" fmla="*/ 1794912 w 2764939"/>
              <a:gd name="connsiteY50" fmla="*/ 183660 h 1573553"/>
              <a:gd name="connsiteX51" fmla="*/ 1866350 w 2764939"/>
              <a:gd name="connsiteY51" fmla="*/ 309866 h 1573553"/>
              <a:gd name="connsiteX52" fmla="*/ 2028275 w 2764939"/>
              <a:gd name="connsiteY52" fmla="*/ 271766 h 1573553"/>
              <a:gd name="connsiteX53" fmla="*/ 1933025 w 2764939"/>
              <a:gd name="connsiteY53" fmla="*/ 359873 h 1573553"/>
              <a:gd name="connsiteX54" fmla="*/ 2047325 w 2764939"/>
              <a:gd name="connsiteY54" fmla="*/ 331298 h 1573553"/>
              <a:gd name="connsiteX55" fmla="*/ 2142574 w 2764939"/>
              <a:gd name="connsiteY55" fmla="*/ 271766 h 1573553"/>
              <a:gd name="connsiteX56" fmla="*/ 2066375 w 2764939"/>
              <a:gd name="connsiteY56" fmla="*/ 264623 h 1573553"/>
              <a:gd name="connsiteX57" fmla="*/ 2066375 w 2764939"/>
              <a:gd name="connsiteY57" fmla="*/ 202710 h 1573553"/>
              <a:gd name="connsiteX58" fmla="*/ 2116380 w 2764939"/>
              <a:gd name="connsiteY58" fmla="*/ 202710 h 1573553"/>
              <a:gd name="connsiteX59" fmla="*/ 2223536 w 2764939"/>
              <a:gd name="connsiteY59" fmla="*/ 97935 h 1573553"/>
              <a:gd name="connsiteX60" fmla="*/ 2273542 w 2764939"/>
              <a:gd name="connsiteY60" fmla="*/ 305 h 1573553"/>
              <a:gd name="connsiteX61" fmla="*/ 2237824 w 2764939"/>
              <a:gd name="connsiteY61" fmla="*/ 114604 h 1573553"/>
              <a:gd name="connsiteX62" fmla="*/ 2164006 w 2764939"/>
              <a:gd name="connsiteY62" fmla="*/ 193186 h 1573553"/>
              <a:gd name="connsiteX63" fmla="*/ 2333075 w 2764939"/>
              <a:gd name="connsiteY63" fmla="*/ 257480 h 1573553"/>
              <a:gd name="connsiteX64" fmla="*/ 2735505 w 2764939"/>
              <a:gd name="connsiteY64" fmla="*/ 205092 h 1573553"/>
              <a:gd name="connsiteX65" fmla="*/ 2698276 w 2764939"/>
              <a:gd name="connsiteY65" fmla="*/ 559163 h 1573553"/>
              <a:gd name="connsiteX66" fmla="*/ 2630731 w 2764939"/>
              <a:gd name="connsiteY66" fmla="*/ 967092 h 1573553"/>
              <a:gd name="connsiteX67" fmla="*/ 2461662 w 2764939"/>
              <a:gd name="connsiteY67" fmla="*/ 869462 h 1573553"/>
              <a:gd name="connsiteX68" fmla="*/ 2297356 w 2764939"/>
              <a:gd name="connsiteY68" fmla="*/ 926612 h 1573553"/>
              <a:gd name="connsiteX69" fmla="*/ 2275925 w 2764939"/>
              <a:gd name="connsiteY69" fmla="*/ 1062342 h 1573553"/>
              <a:gd name="connsiteX70" fmla="*/ 2042562 w 2764939"/>
              <a:gd name="connsiteY70" fmla="*/ 1148067 h 1573553"/>
              <a:gd name="connsiteX71" fmla="*/ 2021131 w 2764939"/>
              <a:gd name="connsiteY71" fmla="*/ 1238556 h 1573553"/>
              <a:gd name="connsiteX72" fmla="*/ 1954456 w 2764939"/>
              <a:gd name="connsiteY72" fmla="*/ 1309993 h 1573553"/>
              <a:gd name="connsiteX73" fmla="*/ 2013987 w 2764939"/>
              <a:gd name="connsiteY73" fmla="*/ 1350474 h 1573553"/>
              <a:gd name="connsiteX74" fmla="*/ 1921118 w 2764939"/>
              <a:gd name="connsiteY74" fmla="*/ 1450487 h 1573553"/>
              <a:gd name="connsiteX75" fmla="*/ 1899687 w 2764939"/>
              <a:gd name="connsiteY75" fmla="*/ 1533831 h 1573553"/>
              <a:gd name="connsiteX76" fmla="*/ 1808865 w 2764939"/>
              <a:gd name="connsiteY76" fmla="*/ 1573012 h 1573553"/>
              <a:gd name="connsiteX77" fmla="*/ 1728235 w 2764939"/>
              <a:gd name="connsiteY77" fmla="*/ 1557643 h 1573553"/>
              <a:gd name="connsiteX78" fmla="*/ 1702041 w 2764939"/>
              <a:gd name="connsiteY78" fmla="*/ 1571931 h 1573553"/>
              <a:gd name="connsiteX79" fmla="*/ 1647275 w 2764939"/>
              <a:gd name="connsiteY79" fmla="*/ 1543356 h 1573553"/>
              <a:gd name="connsiteX80" fmla="*/ 1606791 w 2764939"/>
              <a:gd name="connsiteY80" fmla="*/ 1507637 h 1573553"/>
              <a:gd name="connsiteX81" fmla="*/ 1563931 w 2764939"/>
              <a:gd name="connsiteY81" fmla="*/ 1479061 h 1573553"/>
              <a:gd name="connsiteX82" fmla="*/ 1592504 w 2764939"/>
              <a:gd name="connsiteY82" fmla="*/ 1455250 h 1573553"/>
              <a:gd name="connsiteX83" fmla="*/ 1580598 w 2764939"/>
              <a:gd name="connsiteY83" fmla="*/ 1438581 h 1573553"/>
              <a:gd name="connsiteX84" fmla="*/ 1518685 w 2764939"/>
              <a:gd name="connsiteY84" fmla="*/ 1426675 h 1573553"/>
              <a:gd name="connsiteX85" fmla="*/ 1499635 w 2764939"/>
              <a:gd name="connsiteY85" fmla="*/ 1402862 h 1573553"/>
              <a:gd name="connsiteX86" fmla="*/ 1461537 w 2764939"/>
              <a:gd name="connsiteY86" fmla="*/ 1379050 h 1573553"/>
              <a:gd name="connsiteX87" fmla="*/ 1456773 w 2764939"/>
              <a:gd name="connsiteY87" fmla="*/ 1390956 h 1573553"/>
              <a:gd name="connsiteX88" fmla="*/ 1471062 w 2764939"/>
              <a:gd name="connsiteY88" fmla="*/ 1429056 h 1573553"/>
              <a:gd name="connsiteX89" fmla="*/ 1440104 w 2764939"/>
              <a:gd name="connsiteY89" fmla="*/ 1443343 h 1573553"/>
              <a:gd name="connsiteX90" fmla="*/ 1413912 w 2764939"/>
              <a:gd name="connsiteY90" fmla="*/ 1457630 h 1573553"/>
              <a:gd name="connsiteX91" fmla="*/ 1397241 w 2764939"/>
              <a:gd name="connsiteY91" fmla="*/ 1450487 h 1573553"/>
              <a:gd name="connsiteX92" fmla="*/ 1351998 w 2764939"/>
              <a:gd name="connsiteY92" fmla="*/ 1388575 h 1573553"/>
              <a:gd name="connsiteX93" fmla="*/ 1306756 w 2764939"/>
              <a:gd name="connsiteY93" fmla="*/ 1355237 h 1573553"/>
              <a:gd name="connsiteX94" fmla="*/ 1328187 w 2764939"/>
              <a:gd name="connsiteY94" fmla="*/ 1338568 h 1573553"/>
              <a:gd name="connsiteX95" fmla="*/ 1349618 w 2764939"/>
              <a:gd name="connsiteY95" fmla="*/ 1298087 h 1573553"/>
              <a:gd name="connsiteX96" fmla="*/ 1335329 w 2764939"/>
              <a:gd name="connsiteY96" fmla="*/ 1286181 h 1573553"/>
              <a:gd name="connsiteX97" fmla="*/ 1297231 w 2764939"/>
              <a:gd name="connsiteY97" fmla="*/ 1288562 h 1573553"/>
              <a:gd name="connsiteX98" fmla="*/ 1221031 w 2764939"/>
              <a:gd name="connsiteY98" fmla="*/ 1245700 h 1573553"/>
              <a:gd name="connsiteX99" fmla="*/ 1178166 w 2764939"/>
              <a:gd name="connsiteY99" fmla="*/ 1226650 h 1573553"/>
              <a:gd name="connsiteX100" fmla="*/ 1168643 w 2764939"/>
              <a:gd name="connsiteY100" fmla="*/ 1226650 h 1573553"/>
              <a:gd name="connsiteX101" fmla="*/ 1156737 w 2764939"/>
              <a:gd name="connsiteY101" fmla="*/ 1162356 h 1573553"/>
              <a:gd name="connsiteX102" fmla="*/ 1168643 w 2764939"/>
              <a:gd name="connsiteY102" fmla="*/ 1098062 h 1573553"/>
              <a:gd name="connsiteX103" fmla="*/ 1137687 w 2764939"/>
              <a:gd name="connsiteY103" fmla="*/ 1064725 h 1573553"/>
              <a:gd name="connsiteX104" fmla="*/ 1085300 w 2764939"/>
              <a:gd name="connsiteY104" fmla="*/ 1040912 h 1573553"/>
              <a:gd name="connsiteX105" fmla="*/ 1111493 w 2764939"/>
              <a:gd name="connsiteY105" fmla="*/ 1017100 h 1573553"/>
              <a:gd name="connsiteX106" fmla="*/ 1156737 w 2764939"/>
              <a:gd name="connsiteY106" fmla="*/ 1021862 h 1573553"/>
              <a:gd name="connsiteX107" fmla="*/ 1151975 w 2764939"/>
              <a:gd name="connsiteY107" fmla="*/ 974237 h 1573553"/>
              <a:gd name="connsiteX108" fmla="*/ 1123400 w 2764939"/>
              <a:gd name="connsiteY108" fmla="*/ 969475 h 1573553"/>
              <a:gd name="connsiteX109" fmla="*/ 1128162 w 2764939"/>
              <a:gd name="connsiteY109" fmla="*/ 921850 h 1573553"/>
              <a:gd name="connsiteX110" fmla="*/ 1097206 w 2764939"/>
              <a:gd name="connsiteY110" fmla="*/ 907562 h 1573553"/>
              <a:gd name="connsiteX111" fmla="*/ 1099587 w 2764939"/>
              <a:gd name="connsiteY111" fmla="*/ 871843 h 1573553"/>
              <a:gd name="connsiteX112" fmla="*/ 1051962 w 2764939"/>
              <a:gd name="connsiteY112" fmla="*/ 857556 h 1573553"/>
              <a:gd name="connsiteX113" fmla="*/ 1032912 w 2764939"/>
              <a:gd name="connsiteY113" fmla="*/ 878987 h 1573553"/>
              <a:gd name="connsiteX114" fmla="*/ 1004335 w 2764939"/>
              <a:gd name="connsiteY114" fmla="*/ 881368 h 1573553"/>
              <a:gd name="connsiteX115" fmla="*/ 954331 w 2764939"/>
              <a:gd name="connsiteY115" fmla="*/ 886131 h 1573553"/>
              <a:gd name="connsiteX116" fmla="*/ 923375 w 2764939"/>
              <a:gd name="connsiteY116" fmla="*/ 907562 h 1573553"/>
              <a:gd name="connsiteX117" fmla="*/ 923375 w 2764939"/>
              <a:gd name="connsiteY117" fmla="*/ 876606 h 1573553"/>
              <a:gd name="connsiteX118" fmla="*/ 882893 w 2764939"/>
              <a:gd name="connsiteY118" fmla="*/ 871843 h 1573553"/>
              <a:gd name="connsiteX119" fmla="*/ 890035 w 2764939"/>
              <a:gd name="connsiteY119" fmla="*/ 893275 h 1573553"/>
              <a:gd name="connsiteX120" fmla="*/ 885275 w 2764939"/>
              <a:gd name="connsiteY120" fmla="*/ 912325 h 1573553"/>
              <a:gd name="connsiteX121" fmla="*/ 799550 w 2764939"/>
              <a:gd name="connsiteY121" fmla="*/ 859936 h 1573553"/>
              <a:gd name="connsiteX122" fmla="*/ 778118 w 2764939"/>
              <a:gd name="connsiteY122" fmla="*/ 826600 h 1573553"/>
              <a:gd name="connsiteX123" fmla="*/ 790025 w 2764939"/>
              <a:gd name="connsiteY123" fmla="*/ 786117 h 1573553"/>
              <a:gd name="connsiteX124" fmla="*/ 759068 w 2764939"/>
              <a:gd name="connsiteY124" fmla="*/ 781356 h 1573553"/>
              <a:gd name="connsiteX125" fmla="*/ 711443 w 2764939"/>
              <a:gd name="connsiteY125" fmla="*/ 795643 h 1573553"/>
              <a:gd name="connsiteX126" fmla="*/ 701918 w 2764939"/>
              <a:gd name="connsiteY126" fmla="*/ 809931 h 1573553"/>
              <a:gd name="connsiteX127" fmla="*/ 678106 w 2764939"/>
              <a:gd name="connsiteY127" fmla="*/ 826600 h 1573553"/>
              <a:gd name="connsiteX128" fmla="*/ 670962 w 2764939"/>
              <a:gd name="connsiteY128" fmla="*/ 843268 h 1573553"/>
              <a:gd name="connsiteX129" fmla="*/ 630481 w 2764939"/>
              <a:gd name="connsiteY129" fmla="*/ 876606 h 1573553"/>
              <a:gd name="connsiteX130" fmla="*/ 632860 w 2764939"/>
              <a:gd name="connsiteY130" fmla="*/ 898037 h 1573553"/>
              <a:gd name="connsiteX131" fmla="*/ 647150 w 2764939"/>
              <a:gd name="connsiteY131" fmla="*/ 917087 h 1573553"/>
              <a:gd name="connsiteX132" fmla="*/ 570950 w 2764939"/>
              <a:gd name="connsiteY132" fmla="*/ 902800 h 1573553"/>
              <a:gd name="connsiteX133" fmla="*/ 537612 w 2764939"/>
              <a:gd name="connsiteY133" fmla="*/ 907562 h 1573553"/>
              <a:gd name="connsiteX134" fmla="*/ 585235 w 2764939"/>
              <a:gd name="connsiteY134" fmla="*/ 938518 h 1573553"/>
              <a:gd name="connsiteX135" fmla="*/ 609050 w 2764939"/>
              <a:gd name="connsiteY135" fmla="*/ 950425 h 1573553"/>
              <a:gd name="connsiteX136" fmla="*/ 635243 w 2764939"/>
              <a:gd name="connsiteY136" fmla="*/ 1002812 h 1573553"/>
              <a:gd name="connsiteX137" fmla="*/ 568566 w 2764939"/>
              <a:gd name="connsiteY137" fmla="*/ 1019481 h 1573553"/>
              <a:gd name="connsiteX138" fmla="*/ 547137 w 2764939"/>
              <a:gd name="connsiteY138" fmla="*/ 1031387 h 1573553"/>
              <a:gd name="connsiteX139" fmla="*/ 523323 w 2764939"/>
              <a:gd name="connsiteY139" fmla="*/ 1002812 h 1573553"/>
              <a:gd name="connsiteX140" fmla="*/ 499510 w 2764939"/>
              <a:gd name="connsiteY140" fmla="*/ 971856 h 1573553"/>
              <a:gd name="connsiteX141" fmla="*/ 501891 w 2764939"/>
              <a:gd name="connsiteY141" fmla="*/ 933756 h 1573553"/>
              <a:gd name="connsiteX142" fmla="*/ 499510 w 2764939"/>
              <a:gd name="connsiteY142" fmla="*/ 914706 h 1573553"/>
              <a:gd name="connsiteX143" fmla="*/ 518560 w 2764939"/>
              <a:gd name="connsiteY143" fmla="*/ 881368 h 1573553"/>
              <a:gd name="connsiteX144" fmla="*/ 478080 w 2764939"/>
              <a:gd name="connsiteY144" fmla="*/ 890893 h 1573553"/>
              <a:gd name="connsiteX145" fmla="*/ 449504 w 2764939"/>
              <a:gd name="connsiteY145" fmla="*/ 952806 h 1573553"/>
              <a:gd name="connsiteX146" fmla="*/ 442360 w 2764939"/>
              <a:gd name="connsiteY146" fmla="*/ 976618 h 1573553"/>
              <a:gd name="connsiteX147" fmla="*/ 411404 w 2764939"/>
              <a:gd name="connsiteY147" fmla="*/ 993287 h 1573553"/>
              <a:gd name="connsiteX148" fmla="*/ 363779 w 2764939"/>
              <a:gd name="connsiteY148" fmla="*/ 990906 h 1573553"/>
              <a:gd name="connsiteX149" fmla="*/ 356635 w 2764939"/>
              <a:gd name="connsiteY149" fmla="*/ 1007575 h 1573553"/>
              <a:gd name="connsiteX150" fmla="*/ 356635 w 2764939"/>
              <a:gd name="connsiteY150" fmla="*/ 1055200 h 1573553"/>
              <a:gd name="connsiteX151" fmla="*/ 297104 w 2764939"/>
              <a:gd name="connsiteY151" fmla="*/ 1059962 h 1573553"/>
              <a:gd name="connsiteX152" fmla="*/ 235191 w 2764939"/>
              <a:gd name="connsiteY152" fmla="*/ 1093300 h 1573553"/>
              <a:gd name="connsiteX153" fmla="*/ 237573 w 2764939"/>
              <a:gd name="connsiteY153" fmla="*/ 1121875 h 1573553"/>
              <a:gd name="connsiteX154" fmla="*/ 185186 w 2764939"/>
              <a:gd name="connsiteY154" fmla="*/ 1109968 h 1573553"/>
              <a:gd name="connsiteX155" fmla="*/ 151848 w 2764939"/>
              <a:gd name="connsiteY155" fmla="*/ 1117112 h 1573553"/>
              <a:gd name="connsiteX156" fmla="*/ 106604 w 2764939"/>
              <a:gd name="connsiteY156" fmla="*/ 1098062 h 1573553"/>
              <a:gd name="connsiteX157" fmla="*/ 89936 w 2764939"/>
              <a:gd name="connsiteY157" fmla="*/ 1098062 h 1573553"/>
              <a:gd name="connsiteX158" fmla="*/ 6592 w 2764939"/>
              <a:gd name="connsiteY158" fmla="*/ 1121875 h 1573553"/>
              <a:gd name="connsiteX159" fmla="*/ 8974 w 2764939"/>
              <a:gd name="connsiteY159" fmla="*/ 1074250 h 1573553"/>
              <a:gd name="connsiteX160" fmla="*/ 9816 w 2764939"/>
              <a:gd name="connsiteY16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01891 w 2764939"/>
              <a:gd name="connsiteY33" fmla="*/ 312250 h 1573553"/>
              <a:gd name="connsiteX34" fmla="*/ 516179 w 2764939"/>
              <a:gd name="connsiteY34" fmla="*/ 359875 h 1573553"/>
              <a:gd name="connsiteX35" fmla="*/ 463791 w 2764939"/>
              <a:gd name="connsiteY35" fmla="*/ 424168 h 1573553"/>
              <a:gd name="connsiteX36" fmla="*/ 566185 w 2764939"/>
              <a:gd name="connsiteY36" fmla="*/ 517037 h 1573553"/>
              <a:gd name="connsiteX37" fmla="*/ 623337 w 2764939"/>
              <a:gd name="connsiteY37" fmla="*/ 495605 h 1573553"/>
              <a:gd name="connsiteX38" fmla="*/ 701916 w 2764939"/>
              <a:gd name="connsiteY38" fmla="*/ 483700 h 1573553"/>
              <a:gd name="connsiteX39" fmla="*/ 887656 w 2764939"/>
              <a:gd name="connsiteY39" fmla="*/ 562280 h 1573553"/>
              <a:gd name="connsiteX40" fmla="*/ 963857 w 2764939"/>
              <a:gd name="connsiteY40" fmla="*/ 426549 h 1573553"/>
              <a:gd name="connsiteX41" fmla="*/ 863843 w 2764939"/>
              <a:gd name="connsiteY41" fmla="*/ 417024 h 1573553"/>
              <a:gd name="connsiteX42" fmla="*/ 851937 w 2764939"/>
              <a:gd name="connsiteY42" fmla="*/ 357491 h 1573553"/>
              <a:gd name="connsiteX43" fmla="*/ 1090060 w 2764939"/>
              <a:gd name="connsiteY43" fmla="*/ 436075 h 1573553"/>
              <a:gd name="connsiteX44" fmla="*/ 1113873 w 2764939"/>
              <a:gd name="connsiteY44" fmla="*/ 500368 h 1573553"/>
              <a:gd name="connsiteX45" fmla="*/ 1135304 w 2764939"/>
              <a:gd name="connsiteY45" fmla="*/ 512275 h 1573553"/>
              <a:gd name="connsiteX46" fmla="*/ 1132923 w 2764939"/>
              <a:gd name="connsiteY46" fmla="*/ 421787 h 1573553"/>
              <a:gd name="connsiteX47" fmla="*/ 1185312 w 2764939"/>
              <a:gd name="connsiteY47" fmla="*/ 340823 h 1573553"/>
              <a:gd name="connsiteX48" fmla="*/ 1499302 w 2764939"/>
              <a:gd name="connsiteY48" fmla="*/ 250164 h 1573553"/>
              <a:gd name="connsiteX49" fmla="*/ 1640131 w 2764939"/>
              <a:gd name="connsiteY49" fmla="*/ 188423 h 1573553"/>
              <a:gd name="connsiteX50" fmla="*/ 1794912 w 2764939"/>
              <a:gd name="connsiteY50" fmla="*/ 183660 h 1573553"/>
              <a:gd name="connsiteX51" fmla="*/ 1866350 w 2764939"/>
              <a:gd name="connsiteY51" fmla="*/ 309866 h 1573553"/>
              <a:gd name="connsiteX52" fmla="*/ 2028275 w 2764939"/>
              <a:gd name="connsiteY52" fmla="*/ 271766 h 1573553"/>
              <a:gd name="connsiteX53" fmla="*/ 1933025 w 2764939"/>
              <a:gd name="connsiteY53" fmla="*/ 359873 h 1573553"/>
              <a:gd name="connsiteX54" fmla="*/ 2047325 w 2764939"/>
              <a:gd name="connsiteY54" fmla="*/ 331298 h 1573553"/>
              <a:gd name="connsiteX55" fmla="*/ 2142574 w 2764939"/>
              <a:gd name="connsiteY55" fmla="*/ 271766 h 1573553"/>
              <a:gd name="connsiteX56" fmla="*/ 2066375 w 2764939"/>
              <a:gd name="connsiteY56" fmla="*/ 264623 h 1573553"/>
              <a:gd name="connsiteX57" fmla="*/ 2066375 w 2764939"/>
              <a:gd name="connsiteY57" fmla="*/ 202710 h 1573553"/>
              <a:gd name="connsiteX58" fmla="*/ 2116380 w 2764939"/>
              <a:gd name="connsiteY58" fmla="*/ 202710 h 1573553"/>
              <a:gd name="connsiteX59" fmla="*/ 2223536 w 2764939"/>
              <a:gd name="connsiteY59" fmla="*/ 97935 h 1573553"/>
              <a:gd name="connsiteX60" fmla="*/ 2273542 w 2764939"/>
              <a:gd name="connsiteY60" fmla="*/ 305 h 1573553"/>
              <a:gd name="connsiteX61" fmla="*/ 2237824 w 2764939"/>
              <a:gd name="connsiteY61" fmla="*/ 114604 h 1573553"/>
              <a:gd name="connsiteX62" fmla="*/ 2164006 w 2764939"/>
              <a:gd name="connsiteY62" fmla="*/ 193186 h 1573553"/>
              <a:gd name="connsiteX63" fmla="*/ 2333075 w 2764939"/>
              <a:gd name="connsiteY63" fmla="*/ 257480 h 1573553"/>
              <a:gd name="connsiteX64" fmla="*/ 2735505 w 2764939"/>
              <a:gd name="connsiteY64" fmla="*/ 205092 h 1573553"/>
              <a:gd name="connsiteX65" fmla="*/ 2698276 w 2764939"/>
              <a:gd name="connsiteY65" fmla="*/ 559163 h 1573553"/>
              <a:gd name="connsiteX66" fmla="*/ 2630731 w 2764939"/>
              <a:gd name="connsiteY66" fmla="*/ 967092 h 1573553"/>
              <a:gd name="connsiteX67" fmla="*/ 2461662 w 2764939"/>
              <a:gd name="connsiteY67" fmla="*/ 869462 h 1573553"/>
              <a:gd name="connsiteX68" fmla="*/ 2297356 w 2764939"/>
              <a:gd name="connsiteY68" fmla="*/ 926612 h 1573553"/>
              <a:gd name="connsiteX69" fmla="*/ 2275925 w 2764939"/>
              <a:gd name="connsiteY69" fmla="*/ 1062342 h 1573553"/>
              <a:gd name="connsiteX70" fmla="*/ 2042562 w 2764939"/>
              <a:gd name="connsiteY70" fmla="*/ 1148067 h 1573553"/>
              <a:gd name="connsiteX71" fmla="*/ 2021131 w 2764939"/>
              <a:gd name="connsiteY71" fmla="*/ 1238556 h 1573553"/>
              <a:gd name="connsiteX72" fmla="*/ 1954456 w 2764939"/>
              <a:gd name="connsiteY72" fmla="*/ 1309993 h 1573553"/>
              <a:gd name="connsiteX73" fmla="*/ 2013987 w 2764939"/>
              <a:gd name="connsiteY73" fmla="*/ 1350474 h 1573553"/>
              <a:gd name="connsiteX74" fmla="*/ 1921118 w 2764939"/>
              <a:gd name="connsiteY74" fmla="*/ 1450487 h 1573553"/>
              <a:gd name="connsiteX75" fmla="*/ 1899687 w 2764939"/>
              <a:gd name="connsiteY75" fmla="*/ 1533831 h 1573553"/>
              <a:gd name="connsiteX76" fmla="*/ 1808865 w 2764939"/>
              <a:gd name="connsiteY76" fmla="*/ 1573012 h 1573553"/>
              <a:gd name="connsiteX77" fmla="*/ 1728235 w 2764939"/>
              <a:gd name="connsiteY77" fmla="*/ 1557643 h 1573553"/>
              <a:gd name="connsiteX78" fmla="*/ 1702041 w 2764939"/>
              <a:gd name="connsiteY78" fmla="*/ 1571931 h 1573553"/>
              <a:gd name="connsiteX79" fmla="*/ 1647275 w 2764939"/>
              <a:gd name="connsiteY79" fmla="*/ 1543356 h 1573553"/>
              <a:gd name="connsiteX80" fmla="*/ 1606791 w 2764939"/>
              <a:gd name="connsiteY80" fmla="*/ 1507637 h 1573553"/>
              <a:gd name="connsiteX81" fmla="*/ 1563931 w 2764939"/>
              <a:gd name="connsiteY81" fmla="*/ 1479061 h 1573553"/>
              <a:gd name="connsiteX82" fmla="*/ 1592504 w 2764939"/>
              <a:gd name="connsiteY82" fmla="*/ 1455250 h 1573553"/>
              <a:gd name="connsiteX83" fmla="*/ 1580598 w 2764939"/>
              <a:gd name="connsiteY83" fmla="*/ 1438581 h 1573553"/>
              <a:gd name="connsiteX84" fmla="*/ 1518685 w 2764939"/>
              <a:gd name="connsiteY84" fmla="*/ 1426675 h 1573553"/>
              <a:gd name="connsiteX85" fmla="*/ 1499635 w 2764939"/>
              <a:gd name="connsiteY85" fmla="*/ 1402862 h 1573553"/>
              <a:gd name="connsiteX86" fmla="*/ 1461537 w 2764939"/>
              <a:gd name="connsiteY86" fmla="*/ 1379050 h 1573553"/>
              <a:gd name="connsiteX87" fmla="*/ 1456773 w 2764939"/>
              <a:gd name="connsiteY87" fmla="*/ 1390956 h 1573553"/>
              <a:gd name="connsiteX88" fmla="*/ 1471062 w 2764939"/>
              <a:gd name="connsiteY88" fmla="*/ 1429056 h 1573553"/>
              <a:gd name="connsiteX89" fmla="*/ 1440104 w 2764939"/>
              <a:gd name="connsiteY89" fmla="*/ 1443343 h 1573553"/>
              <a:gd name="connsiteX90" fmla="*/ 1413912 w 2764939"/>
              <a:gd name="connsiteY90" fmla="*/ 1457630 h 1573553"/>
              <a:gd name="connsiteX91" fmla="*/ 1397241 w 2764939"/>
              <a:gd name="connsiteY91" fmla="*/ 1450487 h 1573553"/>
              <a:gd name="connsiteX92" fmla="*/ 1351998 w 2764939"/>
              <a:gd name="connsiteY92" fmla="*/ 1388575 h 1573553"/>
              <a:gd name="connsiteX93" fmla="*/ 1306756 w 2764939"/>
              <a:gd name="connsiteY93" fmla="*/ 1355237 h 1573553"/>
              <a:gd name="connsiteX94" fmla="*/ 1328187 w 2764939"/>
              <a:gd name="connsiteY94" fmla="*/ 1338568 h 1573553"/>
              <a:gd name="connsiteX95" fmla="*/ 1349618 w 2764939"/>
              <a:gd name="connsiteY95" fmla="*/ 1298087 h 1573553"/>
              <a:gd name="connsiteX96" fmla="*/ 1335329 w 2764939"/>
              <a:gd name="connsiteY96" fmla="*/ 1286181 h 1573553"/>
              <a:gd name="connsiteX97" fmla="*/ 1297231 w 2764939"/>
              <a:gd name="connsiteY97" fmla="*/ 1288562 h 1573553"/>
              <a:gd name="connsiteX98" fmla="*/ 1221031 w 2764939"/>
              <a:gd name="connsiteY98" fmla="*/ 1245700 h 1573553"/>
              <a:gd name="connsiteX99" fmla="*/ 1178166 w 2764939"/>
              <a:gd name="connsiteY99" fmla="*/ 1226650 h 1573553"/>
              <a:gd name="connsiteX100" fmla="*/ 1168643 w 2764939"/>
              <a:gd name="connsiteY100" fmla="*/ 1226650 h 1573553"/>
              <a:gd name="connsiteX101" fmla="*/ 1156737 w 2764939"/>
              <a:gd name="connsiteY101" fmla="*/ 1162356 h 1573553"/>
              <a:gd name="connsiteX102" fmla="*/ 1168643 w 2764939"/>
              <a:gd name="connsiteY102" fmla="*/ 1098062 h 1573553"/>
              <a:gd name="connsiteX103" fmla="*/ 1137687 w 2764939"/>
              <a:gd name="connsiteY103" fmla="*/ 1064725 h 1573553"/>
              <a:gd name="connsiteX104" fmla="*/ 1085300 w 2764939"/>
              <a:gd name="connsiteY104" fmla="*/ 1040912 h 1573553"/>
              <a:gd name="connsiteX105" fmla="*/ 1111493 w 2764939"/>
              <a:gd name="connsiteY105" fmla="*/ 1017100 h 1573553"/>
              <a:gd name="connsiteX106" fmla="*/ 1156737 w 2764939"/>
              <a:gd name="connsiteY106" fmla="*/ 1021862 h 1573553"/>
              <a:gd name="connsiteX107" fmla="*/ 1151975 w 2764939"/>
              <a:gd name="connsiteY107" fmla="*/ 974237 h 1573553"/>
              <a:gd name="connsiteX108" fmla="*/ 1123400 w 2764939"/>
              <a:gd name="connsiteY108" fmla="*/ 969475 h 1573553"/>
              <a:gd name="connsiteX109" fmla="*/ 1128162 w 2764939"/>
              <a:gd name="connsiteY109" fmla="*/ 921850 h 1573553"/>
              <a:gd name="connsiteX110" fmla="*/ 1097206 w 2764939"/>
              <a:gd name="connsiteY110" fmla="*/ 907562 h 1573553"/>
              <a:gd name="connsiteX111" fmla="*/ 1099587 w 2764939"/>
              <a:gd name="connsiteY111" fmla="*/ 871843 h 1573553"/>
              <a:gd name="connsiteX112" fmla="*/ 1051962 w 2764939"/>
              <a:gd name="connsiteY112" fmla="*/ 857556 h 1573553"/>
              <a:gd name="connsiteX113" fmla="*/ 1032912 w 2764939"/>
              <a:gd name="connsiteY113" fmla="*/ 878987 h 1573553"/>
              <a:gd name="connsiteX114" fmla="*/ 1004335 w 2764939"/>
              <a:gd name="connsiteY114" fmla="*/ 881368 h 1573553"/>
              <a:gd name="connsiteX115" fmla="*/ 954331 w 2764939"/>
              <a:gd name="connsiteY115" fmla="*/ 886131 h 1573553"/>
              <a:gd name="connsiteX116" fmla="*/ 923375 w 2764939"/>
              <a:gd name="connsiteY116" fmla="*/ 907562 h 1573553"/>
              <a:gd name="connsiteX117" fmla="*/ 923375 w 2764939"/>
              <a:gd name="connsiteY117" fmla="*/ 876606 h 1573553"/>
              <a:gd name="connsiteX118" fmla="*/ 882893 w 2764939"/>
              <a:gd name="connsiteY118" fmla="*/ 871843 h 1573553"/>
              <a:gd name="connsiteX119" fmla="*/ 890035 w 2764939"/>
              <a:gd name="connsiteY119" fmla="*/ 893275 h 1573553"/>
              <a:gd name="connsiteX120" fmla="*/ 885275 w 2764939"/>
              <a:gd name="connsiteY120" fmla="*/ 912325 h 1573553"/>
              <a:gd name="connsiteX121" fmla="*/ 799550 w 2764939"/>
              <a:gd name="connsiteY121" fmla="*/ 859936 h 1573553"/>
              <a:gd name="connsiteX122" fmla="*/ 778118 w 2764939"/>
              <a:gd name="connsiteY122" fmla="*/ 826600 h 1573553"/>
              <a:gd name="connsiteX123" fmla="*/ 790025 w 2764939"/>
              <a:gd name="connsiteY123" fmla="*/ 786117 h 1573553"/>
              <a:gd name="connsiteX124" fmla="*/ 759068 w 2764939"/>
              <a:gd name="connsiteY124" fmla="*/ 781356 h 1573553"/>
              <a:gd name="connsiteX125" fmla="*/ 711443 w 2764939"/>
              <a:gd name="connsiteY125" fmla="*/ 795643 h 1573553"/>
              <a:gd name="connsiteX126" fmla="*/ 701918 w 2764939"/>
              <a:gd name="connsiteY126" fmla="*/ 809931 h 1573553"/>
              <a:gd name="connsiteX127" fmla="*/ 678106 w 2764939"/>
              <a:gd name="connsiteY127" fmla="*/ 826600 h 1573553"/>
              <a:gd name="connsiteX128" fmla="*/ 670962 w 2764939"/>
              <a:gd name="connsiteY128" fmla="*/ 843268 h 1573553"/>
              <a:gd name="connsiteX129" fmla="*/ 630481 w 2764939"/>
              <a:gd name="connsiteY129" fmla="*/ 876606 h 1573553"/>
              <a:gd name="connsiteX130" fmla="*/ 632860 w 2764939"/>
              <a:gd name="connsiteY130" fmla="*/ 898037 h 1573553"/>
              <a:gd name="connsiteX131" fmla="*/ 647150 w 2764939"/>
              <a:gd name="connsiteY131" fmla="*/ 917087 h 1573553"/>
              <a:gd name="connsiteX132" fmla="*/ 570950 w 2764939"/>
              <a:gd name="connsiteY132" fmla="*/ 902800 h 1573553"/>
              <a:gd name="connsiteX133" fmla="*/ 537612 w 2764939"/>
              <a:gd name="connsiteY133" fmla="*/ 907562 h 1573553"/>
              <a:gd name="connsiteX134" fmla="*/ 585235 w 2764939"/>
              <a:gd name="connsiteY134" fmla="*/ 938518 h 1573553"/>
              <a:gd name="connsiteX135" fmla="*/ 609050 w 2764939"/>
              <a:gd name="connsiteY135" fmla="*/ 950425 h 1573553"/>
              <a:gd name="connsiteX136" fmla="*/ 635243 w 2764939"/>
              <a:gd name="connsiteY136" fmla="*/ 1002812 h 1573553"/>
              <a:gd name="connsiteX137" fmla="*/ 568566 w 2764939"/>
              <a:gd name="connsiteY137" fmla="*/ 1019481 h 1573553"/>
              <a:gd name="connsiteX138" fmla="*/ 547137 w 2764939"/>
              <a:gd name="connsiteY138" fmla="*/ 1031387 h 1573553"/>
              <a:gd name="connsiteX139" fmla="*/ 523323 w 2764939"/>
              <a:gd name="connsiteY139" fmla="*/ 1002812 h 1573553"/>
              <a:gd name="connsiteX140" fmla="*/ 499510 w 2764939"/>
              <a:gd name="connsiteY140" fmla="*/ 971856 h 1573553"/>
              <a:gd name="connsiteX141" fmla="*/ 501891 w 2764939"/>
              <a:gd name="connsiteY141" fmla="*/ 933756 h 1573553"/>
              <a:gd name="connsiteX142" fmla="*/ 499510 w 2764939"/>
              <a:gd name="connsiteY142" fmla="*/ 914706 h 1573553"/>
              <a:gd name="connsiteX143" fmla="*/ 518560 w 2764939"/>
              <a:gd name="connsiteY143" fmla="*/ 881368 h 1573553"/>
              <a:gd name="connsiteX144" fmla="*/ 478080 w 2764939"/>
              <a:gd name="connsiteY144" fmla="*/ 890893 h 1573553"/>
              <a:gd name="connsiteX145" fmla="*/ 449504 w 2764939"/>
              <a:gd name="connsiteY145" fmla="*/ 952806 h 1573553"/>
              <a:gd name="connsiteX146" fmla="*/ 442360 w 2764939"/>
              <a:gd name="connsiteY146" fmla="*/ 976618 h 1573553"/>
              <a:gd name="connsiteX147" fmla="*/ 411404 w 2764939"/>
              <a:gd name="connsiteY147" fmla="*/ 993287 h 1573553"/>
              <a:gd name="connsiteX148" fmla="*/ 363779 w 2764939"/>
              <a:gd name="connsiteY148" fmla="*/ 990906 h 1573553"/>
              <a:gd name="connsiteX149" fmla="*/ 356635 w 2764939"/>
              <a:gd name="connsiteY149" fmla="*/ 1007575 h 1573553"/>
              <a:gd name="connsiteX150" fmla="*/ 356635 w 2764939"/>
              <a:gd name="connsiteY150" fmla="*/ 1055200 h 1573553"/>
              <a:gd name="connsiteX151" fmla="*/ 297104 w 2764939"/>
              <a:gd name="connsiteY151" fmla="*/ 1059962 h 1573553"/>
              <a:gd name="connsiteX152" fmla="*/ 235191 w 2764939"/>
              <a:gd name="connsiteY152" fmla="*/ 1093300 h 1573553"/>
              <a:gd name="connsiteX153" fmla="*/ 237573 w 2764939"/>
              <a:gd name="connsiteY153" fmla="*/ 1121875 h 1573553"/>
              <a:gd name="connsiteX154" fmla="*/ 185186 w 2764939"/>
              <a:gd name="connsiteY154" fmla="*/ 1109968 h 1573553"/>
              <a:gd name="connsiteX155" fmla="*/ 151848 w 2764939"/>
              <a:gd name="connsiteY155" fmla="*/ 1117112 h 1573553"/>
              <a:gd name="connsiteX156" fmla="*/ 106604 w 2764939"/>
              <a:gd name="connsiteY156" fmla="*/ 1098062 h 1573553"/>
              <a:gd name="connsiteX157" fmla="*/ 89936 w 2764939"/>
              <a:gd name="connsiteY157" fmla="*/ 1098062 h 1573553"/>
              <a:gd name="connsiteX158" fmla="*/ 6592 w 2764939"/>
              <a:gd name="connsiteY158" fmla="*/ 1121875 h 1573553"/>
              <a:gd name="connsiteX159" fmla="*/ 8974 w 2764939"/>
              <a:gd name="connsiteY159" fmla="*/ 1074250 h 1573553"/>
              <a:gd name="connsiteX160" fmla="*/ 9816 w 2764939"/>
              <a:gd name="connsiteY16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1090060 w 2764939"/>
              <a:gd name="connsiteY44" fmla="*/ 436075 h 1573553"/>
              <a:gd name="connsiteX45" fmla="*/ 1113873 w 2764939"/>
              <a:gd name="connsiteY45" fmla="*/ 500368 h 1573553"/>
              <a:gd name="connsiteX46" fmla="*/ 1135304 w 2764939"/>
              <a:gd name="connsiteY46" fmla="*/ 512275 h 1573553"/>
              <a:gd name="connsiteX47" fmla="*/ 1132923 w 2764939"/>
              <a:gd name="connsiteY47" fmla="*/ 421787 h 1573553"/>
              <a:gd name="connsiteX48" fmla="*/ 1185312 w 2764939"/>
              <a:gd name="connsiteY48" fmla="*/ 340823 h 1573553"/>
              <a:gd name="connsiteX49" fmla="*/ 1499302 w 2764939"/>
              <a:gd name="connsiteY49" fmla="*/ 250164 h 1573553"/>
              <a:gd name="connsiteX50" fmla="*/ 1640131 w 2764939"/>
              <a:gd name="connsiteY50" fmla="*/ 188423 h 1573553"/>
              <a:gd name="connsiteX51" fmla="*/ 1794912 w 2764939"/>
              <a:gd name="connsiteY51" fmla="*/ 183660 h 1573553"/>
              <a:gd name="connsiteX52" fmla="*/ 1866350 w 2764939"/>
              <a:gd name="connsiteY52" fmla="*/ 309866 h 1573553"/>
              <a:gd name="connsiteX53" fmla="*/ 2028275 w 2764939"/>
              <a:gd name="connsiteY53" fmla="*/ 271766 h 1573553"/>
              <a:gd name="connsiteX54" fmla="*/ 1933025 w 2764939"/>
              <a:gd name="connsiteY54" fmla="*/ 359873 h 1573553"/>
              <a:gd name="connsiteX55" fmla="*/ 2047325 w 2764939"/>
              <a:gd name="connsiteY55" fmla="*/ 331298 h 1573553"/>
              <a:gd name="connsiteX56" fmla="*/ 2142574 w 2764939"/>
              <a:gd name="connsiteY56" fmla="*/ 271766 h 1573553"/>
              <a:gd name="connsiteX57" fmla="*/ 2066375 w 2764939"/>
              <a:gd name="connsiteY57" fmla="*/ 264623 h 1573553"/>
              <a:gd name="connsiteX58" fmla="*/ 2066375 w 2764939"/>
              <a:gd name="connsiteY58" fmla="*/ 202710 h 1573553"/>
              <a:gd name="connsiteX59" fmla="*/ 2116380 w 2764939"/>
              <a:gd name="connsiteY59" fmla="*/ 202710 h 1573553"/>
              <a:gd name="connsiteX60" fmla="*/ 2223536 w 2764939"/>
              <a:gd name="connsiteY60" fmla="*/ 97935 h 1573553"/>
              <a:gd name="connsiteX61" fmla="*/ 2273542 w 2764939"/>
              <a:gd name="connsiteY61" fmla="*/ 305 h 1573553"/>
              <a:gd name="connsiteX62" fmla="*/ 2237824 w 2764939"/>
              <a:gd name="connsiteY62" fmla="*/ 114604 h 1573553"/>
              <a:gd name="connsiteX63" fmla="*/ 2164006 w 2764939"/>
              <a:gd name="connsiteY63" fmla="*/ 193186 h 1573553"/>
              <a:gd name="connsiteX64" fmla="*/ 2333075 w 2764939"/>
              <a:gd name="connsiteY64" fmla="*/ 257480 h 1573553"/>
              <a:gd name="connsiteX65" fmla="*/ 2735505 w 2764939"/>
              <a:gd name="connsiteY65" fmla="*/ 205092 h 1573553"/>
              <a:gd name="connsiteX66" fmla="*/ 2698276 w 2764939"/>
              <a:gd name="connsiteY66" fmla="*/ 559163 h 1573553"/>
              <a:gd name="connsiteX67" fmla="*/ 2630731 w 2764939"/>
              <a:gd name="connsiteY67" fmla="*/ 967092 h 1573553"/>
              <a:gd name="connsiteX68" fmla="*/ 2461662 w 2764939"/>
              <a:gd name="connsiteY68" fmla="*/ 869462 h 1573553"/>
              <a:gd name="connsiteX69" fmla="*/ 2297356 w 2764939"/>
              <a:gd name="connsiteY69" fmla="*/ 926612 h 1573553"/>
              <a:gd name="connsiteX70" fmla="*/ 2275925 w 2764939"/>
              <a:gd name="connsiteY70" fmla="*/ 1062342 h 1573553"/>
              <a:gd name="connsiteX71" fmla="*/ 2042562 w 2764939"/>
              <a:gd name="connsiteY71" fmla="*/ 1148067 h 1573553"/>
              <a:gd name="connsiteX72" fmla="*/ 2021131 w 2764939"/>
              <a:gd name="connsiteY72" fmla="*/ 1238556 h 1573553"/>
              <a:gd name="connsiteX73" fmla="*/ 1954456 w 2764939"/>
              <a:gd name="connsiteY73" fmla="*/ 1309993 h 1573553"/>
              <a:gd name="connsiteX74" fmla="*/ 2013987 w 2764939"/>
              <a:gd name="connsiteY74" fmla="*/ 1350474 h 1573553"/>
              <a:gd name="connsiteX75" fmla="*/ 1921118 w 2764939"/>
              <a:gd name="connsiteY75" fmla="*/ 1450487 h 1573553"/>
              <a:gd name="connsiteX76" fmla="*/ 1899687 w 2764939"/>
              <a:gd name="connsiteY76" fmla="*/ 1533831 h 1573553"/>
              <a:gd name="connsiteX77" fmla="*/ 1808865 w 2764939"/>
              <a:gd name="connsiteY77" fmla="*/ 1573012 h 1573553"/>
              <a:gd name="connsiteX78" fmla="*/ 1728235 w 2764939"/>
              <a:gd name="connsiteY78" fmla="*/ 1557643 h 1573553"/>
              <a:gd name="connsiteX79" fmla="*/ 1702041 w 2764939"/>
              <a:gd name="connsiteY79" fmla="*/ 1571931 h 1573553"/>
              <a:gd name="connsiteX80" fmla="*/ 1647275 w 2764939"/>
              <a:gd name="connsiteY80" fmla="*/ 1543356 h 1573553"/>
              <a:gd name="connsiteX81" fmla="*/ 1606791 w 2764939"/>
              <a:gd name="connsiteY81" fmla="*/ 1507637 h 1573553"/>
              <a:gd name="connsiteX82" fmla="*/ 1563931 w 2764939"/>
              <a:gd name="connsiteY82" fmla="*/ 1479061 h 1573553"/>
              <a:gd name="connsiteX83" fmla="*/ 1592504 w 2764939"/>
              <a:gd name="connsiteY83" fmla="*/ 1455250 h 1573553"/>
              <a:gd name="connsiteX84" fmla="*/ 1580598 w 2764939"/>
              <a:gd name="connsiteY84" fmla="*/ 1438581 h 1573553"/>
              <a:gd name="connsiteX85" fmla="*/ 1518685 w 2764939"/>
              <a:gd name="connsiteY85" fmla="*/ 1426675 h 1573553"/>
              <a:gd name="connsiteX86" fmla="*/ 1499635 w 2764939"/>
              <a:gd name="connsiteY86" fmla="*/ 1402862 h 1573553"/>
              <a:gd name="connsiteX87" fmla="*/ 1461537 w 2764939"/>
              <a:gd name="connsiteY87" fmla="*/ 1379050 h 1573553"/>
              <a:gd name="connsiteX88" fmla="*/ 1456773 w 2764939"/>
              <a:gd name="connsiteY88" fmla="*/ 1390956 h 1573553"/>
              <a:gd name="connsiteX89" fmla="*/ 1471062 w 2764939"/>
              <a:gd name="connsiteY89" fmla="*/ 1429056 h 1573553"/>
              <a:gd name="connsiteX90" fmla="*/ 1440104 w 2764939"/>
              <a:gd name="connsiteY90" fmla="*/ 1443343 h 1573553"/>
              <a:gd name="connsiteX91" fmla="*/ 1413912 w 2764939"/>
              <a:gd name="connsiteY91" fmla="*/ 1457630 h 1573553"/>
              <a:gd name="connsiteX92" fmla="*/ 1397241 w 2764939"/>
              <a:gd name="connsiteY92" fmla="*/ 1450487 h 1573553"/>
              <a:gd name="connsiteX93" fmla="*/ 1351998 w 2764939"/>
              <a:gd name="connsiteY93" fmla="*/ 1388575 h 1573553"/>
              <a:gd name="connsiteX94" fmla="*/ 1306756 w 2764939"/>
              <a:gd name="connsiteY94" fmla="*/ 1355237 h 1573553"/>
              <a:gd name="connsiteX95" fmla="*/ 1328187 w 2764939"/>
              <a:gd name="connsiteY95" fmla="*/ 1338568 h 1573553"/>
              <a:gd name="connsiteX96" fmla="*/ 1349618 w 2764939"/>
              <a:gd name="connsiteY96" fmla="*/ 1298087 h 1573553"/>
              <a:gd name="connsiteX97" fmla="*/ 1335329 w 2764939"/>
              <a:gd name="connsiteY97" fmla="*/ 1286181 h 1573553"/>
              <a:gd name="connsiteX98" fmla="*/ 1297231 w 2764939"/>
              <a:gd name="connsiteY98" fmla="*/ 1288562 h 1573553"/>
              <a:gd name="connsiteX99" fmla="*/ 1221031 w 2764939"/>
              <a:gd name="connsiteY99" fmla="*/ 1245700 h 1573553"/>
              <a:gd name="connsiteX100" fmla="*/ 1178166 w 2764939"/>
              <a:gd name="connsiteY100" fmla="*/ 1226650 h 1573553"/>
              <a:gd name="connsiteX101" fmla="*/ 1168643 w 2764939"/>
              <a:gd name="connsiteY101" fmla="*/ 1226650 h 1573553"/>
              <a:gd name="connsiteX102" fmla="*/ 1156737 w 2764939"/>
              <a:gd name="connsiteY102" fmla="*/ 1162356 h 1573553"/>
              <a:gd name="connsiteX103" fmla="*/ 1168643 w 2764939"/>
              <a:gd name="connsiteY103" fmla="*/ 1098062 h 1573553"/>
              <a:gd name="connsiteX104" fmla="*/ 1137687 w 2764939"/>
              <a:gd name="connsiteY104" fmla="*/ 1064725 h 1573553"/>
              <a:gd name="connsiteX105" fmla="*/ 1085300 w 2764939"/>
              <a:gd name="connsiteY105" fmla="*/ 1040912 h 1573553"/>
              <a:gd name="connsiteX106" fmla="*/ 1111493 w 2764939"/>
              <a:gd name="connsiteY106" fmla="*/ 1017100 h 1573553"/>
              <a:gd name="connsiteX107" fmla="*/ 1156737 w 2764939"/>
              <a:gd name="connsiteY107" fmla="*/ 1021862 h 1573553"/>
              <a:gd name="connsiteX108" fmla="*/ 1151975 w 2764939"/>
              <a:gd name="connsiteY108" fmla="*/ 974237 h 1573553"/>
              <a:gd name="connsiteX109" fmla="*/ 1123400 w 2764939"/>
              <a:gd name="connsiteY109" fmla="*/ 969475 h 1573553"/>
              <a:gd name="connsiteX110" fmla="*/ 1128162 w 2764939"/>
              <a:gd name="connsiteY110" fmla="*/ 921850 h 1573553"/>
              <a:gd name="connsiteX111" fmla="*/ 1097206 w 2764939"/>
              <a:gd name="connsiteY111" fmla="*/ 907562 h 1573553"/>
              <a:gd name="connsiteX112" fmla="*/ 1099587 w 2764939"/>
              <a:gd name="connsiteY112" fmla="*/ 871843 h 1573553"/>
              <a:gd name="connsiteX113" fmla="*/ 1051962 w 2764939"/>
              <a:gd name="connsiteY113" fmla="*/ 857556 h 1573553"/>
              <a:gd name="connsiteX114" fmla="*/ 1032912 w 2764939"/>
              <a:gd name="connsiteY114" fmla="*/ 878987 h 1573553"/>
              <a:gd name="connsiteX115" fmla="*/ 1004335 w 2764939"/>
              <a:gd name="connsiteY115" fmla="*/ 881368 h 1573553"/>
              <a:gd name="connsiteX116" fmla="*/ 954331 w 2764939"/>
              <a:gd name="connsiteY116" fmla="*/ 886131 h 1573553"/>
              <a:gd name="connsiteX117" fmla="*/ 923375 w 2764939"/>
              <a:gd name="connsiteY117" fmla="*/ 907562 h 1573553"/>
              <a:gd name="connsiteX118" fmla="*/ 923375 w 2764939"/>
              <a:gd name="connsiteY118" fmla="*/ 876606 h 1573553"/>
              <a:gd name="connsiteX119" fmla="*/ 882893 w 2764939"/>
              <a:gd name="connsiteY119" fmla="*/ 871843 h 1573553"/>
              <a:gd name="connsiteX120" fmla="*/ 890035 w 2764939"/>
              <a:gd name="connsiteY120" fmla="*/ 893275 h 1573553"/>
              <a:gd name="connsiteX121" fmla="*/ 885275 w 2764939"/>
              <a:gd name="connsiteY121" fmla="*/ 912325 h 1573553"/>
              <a:gd name="connsiteX122" fmla="*/ 799550 w 2764939"/>
              <a:gd name="connsiteY122" fmla="*/ 859936 h 1573553"/>
              <a:gd name="connsiteX123" fmla="*/ 778118 w 2764939"/>
              <a:gd name="connsiteY123" fmla="*/ 826600 h 1573553"/>
              <a:gd name="connsiteX124" fmla="*/ 790025 w 2764939"/>
              <a:gd name="connsiteY124" fmla="*/ 786117 h 1573553"/>
              <a:gd name="connsiteX125" fmla="*/ 759068 w 2764939"/>
              <a:gd name="connsiteY125" fmla="*/ 781356 h 1573553"/>
              <a:gd name="connsiteX126" fmla="*/ 711443 w 2764939"/>
              <a:gd name="connsiteY126" fmla="*/ 795643 h 1573553"/>
              <a:gd name="connsiteX127" fmla="*/ 701918 w 2764939"/>
              <a:gd name="connsiteY127" fmla="*/ 809931 h 1573553"/>
              <a:gd name="connsiteX128" fmla="*/ 678106 w 2764939"/>
              <a:gd name="connsiteY128" fmla="*/ 826600 h 1573553"/>
              <a:gd name="connsiteX129" fmla="*/ 670962 w 2764939"/>
              <a:gd name="connsiteY129" fmla="*/ 843268 h 1573553"/>
              <a:gd name="connsiteX130" fmla="*/ 630481 w 2764939"/>
              <a:gd name="connsiteY130" fmla="*/ 876606 h 1573553"/>
              <a:gd name="connsiteX131" fmla="*/ 632860 w 2764939"/>
              <a:gd name="connsiteY131" fmla="*/ 898037 h 1573553"/>
              <a:gd name="connsiteX132" fmla="*/ 647150 w 2764939"/>
              <a:gd name="connsiteY132" fmla="*/ 917087 h 1573553"/>
              <a:gd name="connsiteX133" fmla="*/ 570950 w 2764939"/>
              <a:gd name="connsiteY133" fmla="*/ 902800 h 1573553"/>
              <a:gd name="connsiteX134" fmla="*/ 537612 w 2764939"/>
              <a:gd name="connsiteY134" fmla="*/ 907562 h 1573553"/>
              <a:gd name="connsiteX135" fmla="*/ 585235 w 2764939"/>
              <a:gd name="connsiteY135" fmla="*/ 938518 h 1573553"/>
              <a:gd name="connsiteX136" fmla="*/ 609050 w 2764939"/>
              <a:gd name="connsiteY136" fmla="*/ 950425 h 1573553"/>
              <a:gd name="connsiteX137" fmla="*/ 635243 w 2764939"/>
              <a:gd name="connsiteY137" fmla="*/ 1002812 h 1573553"/>
              <a:gd name="connsiteX138" fmla="*/ 568566 w 2764939"/>
              <a:gd name="connsiteY138" fmla="*/ 1019481 h 1573553"/>
              <a:gd name="connsiteX139" fmla="*/ 547137 w 2764939"/>
              <a:gd name="connsiteY139" fmla="*/ 1031387 h 1573553"/>
              <a:gd name="connsiteX140" fmla="*/ 523323 w 2764939"/>
              <a:gd name="connsiteY140" fmla="*/ 1002812 h 1573553"/>
              <a:gd name="connsiteX141" fmla="*/ 499510 w 2764939"/>
              <a:gd name="connsiteY141" fmla="*/ 971856 h 1573553"/>
              <a:gd name="connsiteX142" fmla="*/ 501891 w 2764939"/>
              <a:gd name="connsiteY142" fmla="*/ 933756 h 1573553"/>
              <a:gd name="connsiteX143" fmla="*/ 499510 w 2764939"/>
              <a:gd name="connsiteY143" fmla="*/ 914706 h 1573553"/>
              <a:gd name="connsiteX144" fmla="*/ 518560 w 2764939"/>
              <a:gd name="connsiteY144" fmla="*/ 881368 h 1573553"/>
              <a:gd name="connsiteX145" fmla="*/ 478080 w 2764939"/>
              <a:gd name="connsiteY145" fmla="*/ 890893 h 1573553"/>
              <a:gd name="connsiteX146" fmla="*/ 449504 w 2764939"/>
              <a:gd name="connsiteY146" fmla="*/ 952806 h 1573553"/>
              <a:gd name="connsiteX147" fmla="*/ 442360 w 2764939"/>
              <a:gd name="connsiteY147" fmla="*/ 976618 h 1573553"/>
              <a:gd name="connsiteX148" fmla="*/ 411404 w 2764939"/>
              <a:gd name="connsiteY148" fmla="*/ 993287 h 1573553"/>
              <a:gd name="connsiteX149" fmla="*/ 363779 w 2764939"/>
              <a:gd name="connsiteY149" fmla="*/ 990906 h 1573553"/>
              <a:gd name="connsiteX150" fmla="*/ 356635 w 2764939"/>
              <a:gd name="connsiteY150" fmla="*/ 1007575 h 1573553"/>
              <a:gd name="connsiteX151" fmla="*/ 356635 w 2764939"/>
              <a:gd name="connsiteY151" fmla="*/ 1055200 h 1573553"/>
              <a:gd name="connsiteX152" fmla="*/ 297104 w 2764939"/>
              <a:gd name="connsiteY152" fmla="*/ 1059962 h 1573553"/>
              <a:gd name="connsiteX153" fmla="*/ 235191 w 2764939"/>
              <a:gd name="connsiteY153" fmla="*/ 1093300 h 1573553"/>
              <a:gd name="connsiteX154" fmla="*/ 237573 w 2764939"/>
              <a:gd name="connsiteY154" fmla="*/ 1121875 h 1573553"/>
              <a:gd name="connsiteX155" fmla="*/ 185186 w 2764939"/>
              <a:gd name="connsiteY155" fmla="*/ 1109968 h 1573553"/>
              <a:gd name="connsiteX156" fmla="*/ 151848 w 2764939"/>
              <a:gd name="connsiteY156" fmla="*/ 1117112 h 1573553"/>
              <a:gd name="connsiteX157" fmla="*/ 106604 w 2764939"/>
              <a:gd name="connsiteY157" fmla="*/ 1098062 h 1573553"/>
              <a:gd name="connsiteX158" fmla="*/ 89936 w 2764939"/>
              <a:gd name="connsiteY158" fmla="*/ 1098062 h 1573553"/>
              <a:gd name="connsiteX159" fmla="*/ 6592 w 2764939"/>
              <a:gd name="connsiteY159" fmla="*/ 1121875 h 1573553"/>
              <a:gd name="connsiteX160" fmla="*/ 8974 w 2764939"/>
              <a:gd name="connsiteY160" fmla="*/ 1074250 h 1573553"/>
              <a:gd name="connsiteX161" fmla="*/ 9816 w 2764939"/>
              <a:gd name="connsiteY16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959091 w 2764939"/>
              <a:gd name="connsiteY44" fmla="*/ 357493 h 1573553"/>
              <a:gd name="connsiteX45" fmla="*/ 1090060 w 2764939"/>
              <a:gd name="connsiteY45" fmla="*/ 436075 h 1573553"/>
              <a:gd name="connsiteX46" fmla="*/ 1113873 w 2764939"/>
              <a:gd name="connsiteY46" fmla="*/ 500368 h 1573553"/>
              <a:gd name="connsiteX47" fmla="*/ 1135304 w 2764939"/>
              <a:gd name="connsiteY47" fmla="*/ 512275 h 1573553"/>
              <a:gd name="connsiteX48" fmla="*/ 1132923 w 2764939"/>
              <a:gd name="connsiteY48" fmla="*/ 421787 h 1573553"/>
              <a:gd name="connsiteX49" fmla="*/ 1185312 w 2764939"/>
              <a:gd name="connsiteY49" fmla="*/ 340823 h 1573553"/>
              <a:gd name="connsiteX50" fmla="*/ 1499302 w 2764939"/>
              <a:gd name="connsiteY50" fmla="*/ 250164 h 1573553"/>
              <a:gd name="connsiteX51" fmla="*/ 1640131 w 2764939"/>
              <a:gd name="connsiteY51" fmla="*/ 188423 h 1573553"/>
              <a:gd name="connsiteX52" fmla="*/ 1794912 w 2764939"/>
              <a:gd name="connsiteY52" fmla="*/ 183660 h 1573553"/>
              <a:gd name="connsiteX53" fmla="*/ 1866350 w 2764939"/>
              <a:gd name="connsiteY53" fmla="*/ 309866 h 1573553"/>
              <a:gd name="connsiteX54" fmla="*/ 2028275 w 2764939"/>
              <a:gd name="connsiteY54" fmla="*/ 271766 h 1573553"/>
              <a:gd name="connsiteX55" fmla="*/ 1933025 w 2764939"/>
              <a:gd name="connsiteY55" fmla="*/ 359873 h 1573553"/>
              <a:gd name="connsiteX56" fmla="*/ 2047325 w 2764939"/>
              <a:gd name="connsiteY56" fmla="*/ 331298 h 1573553"/>
              <a:gd name="connsiteX57" fmla="*/ 2142574 w 2764939"/>
              <a:gd name="connsiteY57" fmla="*/ 271766 h 1573553"/>
              <a:gd name="connsiteX58" fmla="*/ 2066375 w 2764939"/>
              <a:gd name="connsiteY58" fmla="*/ 264623 h 1573553"/>
              <a:gd name="connsiteX59" fmla="*/ 2066375 w 2764939"/>
              <a:gd name="connsiteY59" fmla="*/ 202710 h 1573553"/>
              <a:gd name="connsiteX60" fmla="*/ 2116380 w 2764939"/>
              <a:gd name="connsiteY60" fmla="*/ 202710 h 1573553"/>
              <a:gd name="connsiteX61" fmla="*/ 2223536 w 2764939"/>
              <a:gd name="connsiteY61" fmla="*/ 97935 h 1573553"/>
              <a:gd name="connsiteX62" fmla="*/ 2273542 w 2764939"/>
              <a:gd name="connsiteY62" fmla="*/ 305 h 1573553"/>
              <a:gd name="connsiteX63" fmla="*/ 2237824 w 2764939"/>
              <a:gd name="connsiteY63" fmla="*/ 114604 h 1573553"/>
              <a:gd name="connsiteX64" fmla="*/ 2164006 w 2764939"/>
              <a:gd name="connsiteY64" fmla="*/ 193186 h 1573553"/>
              <a:gd name="connsiteX65" fmla="*/ 2333075 w 2764939"/>
              <a:gd name="connsiteY65" fmla="*/ 257480 h 1573553"/>
              <a:gd name="connsiteX66" fmla="*/ 2735505 w 2764939"/>
              <a:gd name="connsiteY66" fmla="*/ 205092 h 1573553"/>
              <a:gd name="connsiteX67" fmla="*/ 2698276 w 2764939"/>
              <a:gd name="connsiteY67" fmla="*/ 559163 h 1573553"/>
              <a:gd name="connsiteX68" fmla="*/ 2630731 w 2764939"/>
              <a:gd name="connsiteY68" fmla="*/ 967092 h 1573553"/>
              <a:gd name="connsiteX69" fmla="*/ 2461662 w 2764939"/>
              <a:gd name="connsiteY69" fmla="*/ 869462 h 1573553"/>
              <a:gd name="connsiteX70" fmla="*/ 2297356 w 2764939"/>
              <a:gd name="connsiteY70" fmla="*/ 926612 h 1573553"/>
              <a:gd name="connsiteX71" fmla="*/ 2275925 w 2764939"/>
              <a:gd name="connsiteY71" fmla="*/ 1062342 h 1573553"/>
              <a:gd name="connsiteX72" fmla="*/ 2042562 w 2764939"/>
              <a:gd name="connsiteY72" fmla="*/ 1148067 h 1573553"/>
              <a:gd name="connsiteX73" fmla="*/ 2021131 w 2764939"/>
              <a:gd name="connsiteY73" fmla="*/ 1238556 h 1573553"/>
              <a:gd name="connsiteX74" fmla="*/ 1954456 w 2764939"/>
              <a:gd name="connsiteY74" fmla="*/ 1309993 h 1573553"/>
              <a:gd name="connsiteX75" fmla="*/ 2013987 w 2764939"/>
              <a:gd name="connsiteY75" fmla="*/ 1350474 h 1573553"/>
              <a:gd name="connsiteX76" fmla="*/ 1921118 w 2764939"/>
              <a:gd name="connsiteY76" fmla="*/ 1450487 h 1573553"/>
              <a:gd name="connsiteX77" fmla="*/ 1899687 w 2764939"/>
              <a:gd name="connsiteY77" fmla="*/ 1533831 h 1573553"/>
              <a:gd name="connsiteX78" fmla="*/ 1808865 w 2764939"/>
              <a:gd name="connsiteY78" fmla="*/ 1573012 h 1573553"/>
              <a:gd name="connsiteX79" fmla="*/ 1728235 w 2764939"/>
              <a:gd name="connsiteY79" fmla="*/ 1557643 h 1573553"/>
              <a:gd name="connsiteX80" fmla="*/ 1702041 w 2764939"/>
              <a:gd name="connsiteY80" fmla="*/ 1571931 h 1573553"/>
              <a:gd name="connsiteX81" fmla="*/ 1647275 w 2764939"/>
              <a:gd name="connsiteY81" fmla="*/ 1543356 h 1573553"/>
              <a:gd name="connsiteX82" fmla="*/ 1606791 w 2764939"/>
              <a:gd name="connsiteY82" fmla="*/ 1507637 h 1573553"/>
              <a:gd name="connsiteX83" fmla="*/ 1563931 w 2764939"/>
              <a:gd name="connsiteY83" fmla="*/ 1479061 h 1573553"/>
              <a:gd name="connsiteX84" fmla="*/ 1592504 w 2764939"/>
              <a:gd name="connsiteY84" fmla="*/ 1455250 h 1573553"/>
              <a:gd name="connsiteX85" fmla="*/ 1580598 w 2764939"/>
              <a:gd name="connsiteY85" fmla="*/ 1438581 h 1573553"/>
              <a:gd name="connsiteX86" fmla="*/ 1518685 w 2764939"/>
              <a:gd name="connsiteY86" fmla="*/ 1426675 h 1573553"/>
              <a:gd name="connsiteX87" fmla="*/ 1499635 w 2764939"/>
              <a:gd name="connsiteY87" fmla="*/ 1402862 h 1573553"/>
              <a:gd name="connsiteX88" fmla="*/ 1461537 w 2764939"/>
              <a:gd name="connsiteY88" fmla="*/ 1379050 h 1573553"/>
              <a:gd name="connsiteX89" fmla="*/ 1456773 w 2764939"/>
              <a:gd name="connsiteY89" fmla="*/ 1390956 h 1573553"/>
              <a:gd name="connsiteX90" fmla="*/ 1471062 w 2764939"/>
              <a:gd name="connsiteY90" fmla="*/ 1429056 h 1573553"/>
              <a:gd name="connsiteX91" fmla="*/ 1440104 w 2764939"/>
              <a:gd name="connsiteY91" fmla="*/ 1443343 h 1573553"/>
              <a:gd name="connsiteX92" fmla="*/ 1413912 w 2764939"/>
              <a:gd name="connsiteY92" fmla="*/ 1457630 h 1573553"/>
              <a:gd name="connsiteX93" fmla="*/ 1397241 w 2764939"/>
              <a:gd name="connsiteY93" fmla="*/ 1450487 h 1573553"/>
              <a:gd name="connsiteX94" fmla="*/ 1351998 w 2764939"/>
              <a:gd name="connsiteY94" fmla="*/ 1388575 h 1573553"/>
              <a:gd name="connsiteX95" fmla="*/ 1306756 w 2764939"/>
              <a:gd name="connsiteY95" fmla="*/ 1355237 h 1573553"/>
              <a:gd name="connsiteX96" fmla="*/ 1328187 w 2764939"/>
              <a:gd name="connsiteY96" fmla="*/ 1338568 h 1573553"/>
              <a:gd name="connsiteX97" fmla="*/ 1349618 w 2764939"/>
              <a:gd name="connsiteY97" fmla="*/ 1298087 h 1573553"/>
              <a:gd name="connsiteX98" fmla="*/ 1335329 w 2764939"/>
              <a:gd name="connsiteY98" fmla="*/ 1286181 h 1573553"/>
              <a:gd name="connsiteX99" fmla="*/ 1297231 w 2764939"/>
              <a:gd name="connsiteY99" fmla="*/ 1288562 h 1573553"/>
              <a:gd name="connsiteX100" fmla="*/ 1221031 w 2764939"/>
              <a:gd name="connsiteY100" fmla="*/ 1245700 h 1573553"/>
              <a:gd name="connsiteX101" fmla="*/ 1178166 w 2764939"/>
              <a:gd name="connsiteY101" fmla="*/ 1226650 h 1573553"/>
              <a:gd name="connsiteX102" fmla="*/ 1168643 w 2764939"/>
              <a:gd name="connsiteY102" fmla="*/ 1226650 h 1573553"/>
              <a:gd name="connsiteX103" fmla="*/ 1156737 w 2764939"/>
              <a:gd name="connsiteY103" fmla="*/ 1162356 h 1573553"/>
              <a:gd name="connsiteX104" fmla="*/ 1168643 w 2764939"/>
              <a:gd name="connsiteY104" fmla="*/ 1098062 h 1573553"/>
              <a:gd name="connsiteX105" fmla="*/ 1137687 w 2764939"/>
              <a:gd name="connsiteY105" fmla="*/ 1064725 h 1573553"/>
              <a:gd name="connsiteX106" fmla="*/ 1085300 w 2764939"/>
              <a:gd name="connsiteY106" fmla="*/ 1040912 h 1573553"/>
              <a:gd name="connsiteX107" fmla="*/ 1111493 w 2764939"/>
              <a:gd name="connsiteY107" fmla="*/ 1017100 h 1573553"/>
              <a:gd name="connsiteX108" fmla="*/ 1156737 w 2764939"/>
              <a:gd name="connsiteY108" fmla="*/ 1021862 h 1573553"/>
              <a:gd name="connsiteX109" fmla="*/ 1151975 w 2764939"/>
              <a:gd name="connsiteY109" fmla="*/ 974237 h 1573553"/>
              <a:gd name="connsiteX110" fmla="*/ 1123400 w 2764939"/>
              <a:gd name="connsiteY110" fmla="*/ 969475 h 1573553"/>
              <a:gd name="connsiteX111" fmla="*/ 1128162 w 2764939"/>
              <a:gd name="connsiteY111" fmla="*/ 921850 h 1573553"/>
              <a:gd name="connsiteX112" fmla="*/ 1097206 w 2764939"/>
              <a:gd name="connsiteY112" fmla="*/ 907562 h 1573553"/>
              <a:gd name="connsiteX113" fmla="*/ 1099587 w 2764939"/>
              <a:gd name="connsiteY113" fmla="*/ 871843 h 1573553"/>
              <a:gd name="connsiteX114" fmla="*/ 1051962 w 2764939"/>
              <a:gd name="connsiteY114" fmla="*/ 857556 h 1573553"/>
              <a:gd name="connsiteX115" fmla="*/ 1032912 w 2764939"/>
              <a:gd name="connsiteY115" fmla="*/ 878987 h 1573553"/>
              <a:gd name="connsiteX116" fmla="*/ 1004335 w 2764939"/>
              <a:gd name="connsiteY116" fmla="*/ 881368 h 1573553"/>
              <a:gd name="connsiteX117" fmla="*/ 954331 w 2764939"/>
              <a:gd name="connsiteY117" fmla="*/ 886131 h 1573553"/>
              <a:gd name="connsiteX118" fmla="*/ 923375 w 2764939"/>
              <a:gd name="connsiteY118" fmla="*/ 907562 h 1573553"/>
              <a:gd name="connsiteX119" fmla="*/ 923375 w 2764939"/>
              <a:gd name="connsiteY119" fmla="*/ 876606 h 1573553"/>
              <a:gd name="connsiteX120" fmla="*/ 882893 w 2764939"/>
              <a:gd name="connsiteY120" fmla="*/ 871843 h 1573553"/>
              <a:gd name="connsiteX121" fmla="*/ 890035 w 2764939"/>
              <a:gd name="connsiteY121" fmla="*/ 893275 h 1573553"/>
              <a:gd name="connsiteX122" fmla="*/ 885275 w 2764939"/>
              <a:gd name="connsiteY122" fmla="*/ 912325 h 1573553"/>
              <a:gd name="connsiteX123" fmla="*/ 799550 w 2764939"/>
              <a:gd name="connsiteY123" fmla="*/ 859936 h 1573553"/>
              <a:gd name="connsiteX124" fmla="*/ 778118 w 2764939"/>
              <a:gd name="connsiteY124" fmla="*/ 826600 h 1573553"/>
              <a:gd name="connsiteX125" fmla="*/ 790025 w 2764939"/>
              <a:gd name="connsiteY125" fmla="*/ 786117 h 1573553"/>
              <a:gd name="connsiteX126" fmla="*/ 759068 w 2764939"/>
              <a:gd name="connsiteY126" fmla="*/ 781356 h 1573553"/>
              <a:gd name="connsiteX127" fmla="*/ 711443 w 2764939"/>
              <a:gd name="connsiteY127" fmla="*/ 795643 h 1573553"/>
              <a:gd name="connsiteX128" fmla="*/ 701918 w 2764939"/>
              <a:gd name="connsiteY128" fmla="*/ 809931 h 1573553"/>
              <a:gd name="connsiteX129" fmla="*/ 678106 w 2764939"/>
              <a:gd name="connsiteY129" fmla="*/ 826600 h 1573553"/>
              <a:gd name="connsiteX130" fmla="*/ 670962 w 2764939"/>
              <a:gd name="connsiteY130" fmla="*/ 843268 h 1573553"/>
              <a:gd name="connsiteX131" fmla="*/ 630481 w 2764939"/>
              <a:gd name="connsiteY131" fmla="*/ 876606 h 1573553"/>
              <a:gd name="connsiteX132" fmla="*/ 632860 w 2764939"/>
              <a:gd name="connsiteY132" fmla="*/ 898037 h 1573553"/>
              <a:gd name="connsiteX133" fmla="*/ 647150 w 2764939"/>
              <a:gd name="connsiteY133" fmla="*/ 917087 h 1573553"/>
              <a:gd name="connsiteX134" fmla="*/ 570950 w 2764939"/>
              <a:gd name="connsiteY134" fmla="*/ 902800 h 1573553"/>
              <a:gd name="connsiteX135" fmla="*/ 537612 w 2764939"/>
              <a:gd name="connsiteY135" fmla="*/ 907562 h 1573553"/>
              <a:gd name="connsiteX136" fmla="*/ 585235 w 2764939"/>
              <a:gd name="connsiteY136" fmla="*/ 938518 h 1573553"/>
              <a:gd name="connsiteX137" fmla="*/ 609050 w 2764939"/>
              <a:gd name="connsiteY137" fmla="*/ 950425 h 1573553"/>
              <a:gd name="connsiteX138" fmla="*/ 635243 w 2764939"/>
              <a:gd name="connsiteY138" fmla="*/ 1002812 h 1573553"/>
              <a:gd name="connsiteX139" fmla="*/ 568566 w 2764939"/>
              <a:gd name="connsiteY139" fmla="*/ 1019481 h 1573553"/>
              <a:gd name="connsiteX140" fmla="*/ 547137 w 2764939"/>
              <a:gd name="connsiteY140" fmla="*/ 1031387 h 1573553"/>
              <a:gd name="connsiteX141" fmla="*/ 523323 w 2764939"/>
              <a:gd name="connsiteY141" fmla="*/ 1002812 h 1573553"/>
              <a:gd name="connsiteX142" fmla="*/ 499510 w 2764939"/>
              <a:gd name="connsiteY142" fmla="*/ 971856 h 1573553"/>
              <a:gd name="connsiteX143" fmla="*/ 501891 w 2764939"/>
              <a:gd name="connsiteY143" fmla="*/ 933756 h 1573553"/>
              <a:gd name="connsiteX144" fmla="*/ 499510 w 2764939"/>
              <a:gd name="connsiteY144" fmla="*/ 914706 h 1573553"/>
              <a:gd name="connsiteX145" fmla="*/ 518560 w 2764939"/>
              <a:gd name="connsiteY145" fmla="*/ 881368 h 1573553"/>
              <a:gd name="connsiteX146" fmla="*/ 478080 w 2764939"/>
              <a:gd name="connsiteY146" fmla="*/ 890893 h 1573553"/>
              <a:gd name="connsiteX147" fmla="*/ 449504 w 2764939"/>
              <a:gd name="connsiteY147" fmla="*/ 952806 h 1573553"/>
              <a:gd name="connsiteX148" fmla="*/ 442360 w 2764939"/>
              <a:gd name="connsiteY148" fmla="*/ 976618 h 1573553"/>
              <a:gd name="connsiteX149" fmla="*/ 411404 w 2764939"/>
              <a:gd name="connsiteY149" fmla="*/ 993287 h 1573553"/>
              <a:gd name="connsiteX150" fmla="*/ 363779 w 2764939"/>
              <a:gd name="connsiteY150" fmla="*/ 990906 h 1573553"/>
              <a:gd name="connsiteX151" fmla="*/ 356635 w 2764939"/>
              <a:gd name="connsiteY151" fmla="*/ 1007575 h 1573553"/>
              <a:gd name="connsiteX152" fmla="*/ 356635 w 2764939"/>
              <a:gd name="connsiteY152" fmla="*/ 1055200 h 1573553"/>
              <a:gd name="connsiteX153" fmla="*/ 297104 w 2764939"/>
              <a:gd name="connsiteY153" fmla="*/ 1059962 h 1573553"/>
              <a:gd name="connsiteX154" fmla="*/ 235191 w 2764939"/>
              <a:gd name="connsiteY154" fmla="*/ 1093300 h 1573553"/>
              <a:gd name="connsiteX155" fmla="*/ 237573 w 2764939"/>
              <a:gd name="connsiteY155" fmla="*/ 1121875 h 1573553"/>
              <a:gd name="connsiteX156" fmla="*/ 185186 w 2764939"/>
              <a:gd name="connsiteY156" fmla="*/ 1109968 h 1573553"/>
              <a:gd name="connsiteX157" fmla="*/ 151848 w 2764939"/>
              <a:gd name="connsiteY157" fmla="*/ 1117112 h 1573553"/>
              <a:gd name="connsiteX158" fmla="*/ 106604 w 2764939"/>
              <a:gd name="connsiteY158" fmla="*/ 1098062 h 1573553"/>
              <a:gd name="connsiteX159" fmla="*/ 89936 w 2764939"/>
              <a:gd name="connsiteY159" fmla="*/ 1098062 h 1573553"/>
              <a:gd name="connsiteX160" fmla="*/ 6592 w 2764939"/>
              <a:gd name="connsiteY160" fmla="*/ 1121875 h 1573553"/>
              <a:gd name="connsiteX161" fmla="*/ 8974 w 2764939"/>
              <a:gd name="connsiteY161" fmla="*/ 1074250 h 1573553"/>
              <a:gd name="connsiteX162" fmla="*/ 9816 w 2764939"/>
              <a:gd name="connsiteY16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959091 w 2764939"/>
              <a:gd name="connsiteY44" fmla="*/ 357493 h 1573553"/>
              <a:gd name="connsiteX45" fmla="*/ 1090060 w 2764939"/>
              <a:gd name="connsiteY45" fmla="*/ 436075 h 1573553"/>
              <a:gd name="connsiteX46" fmla="*/ 1113873 w 2764939"/>
              <a:gd name="connsiteY46" fmla="*/ 500368 h 1573553"/>
              <a:gd name="connsiteX47" fmla="*/ 1135304 w 2764939"/>
              <a:gd name="connsiteY47" fmla="*/ 512275 h 1573553"/>
              <a:gd name="connsiteX48" fmla="*/ 1132923 w 2764939"/>
              <a:gd name="connsiteY48" fmla="*/ 421787 h 1573553"/>
              <a:gd name="connsiteX49" fmla="*/ 1185312 w 2764939"/>
              <a:gd name="connsiteY49" fmla="*/ 340823 h 1573553"/>
              <a:gd name="connsiteX50" fmla="*/ 1499302 w 2764939"/>
              <a:gd name="connsiteY50" fmla="*/ 250164 h 1573553"/>
              <a:gd name="connsiteX51" fmla="*/ 1640131 w 2764939"/>
              <a:gd name="connsiteY51" fmla="*/ 188423 h 1573553"/>
              <a:gd name="connsiteX52" fmla="*/ 1794912 w 2764939"/>
              <a:gd name="connsiteY52" fmla="*/ 183660 h 1573553"/>
              <a:gd name="connsiteX53" fmla="*/ 1866350 w 2764939"/>
              <a:gd name="connsiteY53" fmla="*/ 309866 h 1573553"/>
              <a:gd name="connsiteX54" fmla="*/ 2028275 w 2764939"/>
              <a:gd name="connsiteY54" fmla="*/ 271766 h 1573553"/>
              <a:gd name="connsiteX55" fmla="*/ 1933025 w 2764939"/>
              <a:gd name="connsiteY55" fmla="*/ 359873 h 1573553"/>
              <a:gd name="connsiteX56" fmla="*/ 2047325 w 2764939"/>
              <a:gd name="connsiteY56" fmla="*/ 331298 h 1573553"/>
              <a:gd name="connsiteX57" fmla="*/ 2142574 w 2764939"/>
              <a:gd name="connsiteY57" fmla="*/ 271766 h 1573553"/>
              <a:gd name="connsiteX58" fmla="*/ 2066375 w 2764939"/>
              <a:gd name="connsiteY58" fmla="*/ 264623 h 1573553"/>
              <a:gd name="connsiteX59" fmla="*/ 2066375 w 2764939"/>
              <a:gd name="connsiteY59" fmla="*/ 202710 h 1573553"/>
              <a:gd name="connsiteX60" fmla="*/ 2116380 w 2764939"/>
              <a:gd name="connsiteY60" fmla="*/ 202710 h 1573553"/>
              <a:gd name="connsiteX61" fmla="*/ 2223536 w 2764939"/>
              <a:gd name="connsiteY61" fmla="*/ 97935 h 1573553"/>
              <a:gd name="connsiteX62" fmla="*/ 2273542 w 2764939"/>
              <a:gd name="connsiteY62" fmla="*/ 305 h 1573553"/>
              <a:gd name="connsiteX63" fmla="*/ 2237824 w 2764939"/>
              <a:gd name="connsiteY63" fmla="*/ 114604 h 1573553"/>
              <a:gd name="connsiteX64" fmla="*/ 2164006 w 2764939"/>
              <a:gd name="connsiteY64" fmla="*/ 193186 h 1573553"/>
              <a:gd name="connsiteX65" fmla="*/ 2333075 w 2764939"/>
              <a:gd name="connsiteY65" fmla="*/ 257480 h 1573553"/>
              <a:gd name="connsiteX66" fmla="*/ 2735505 w 2764939"/>
              <a:gd name="connsiteY66" fmla="*/ 205092 h 1573553"/>
              <a:gd name="connsiteX67" fmla="*/ 2698276 w 2764939"/>
              <a:gd name="connsiteY67" fmla="*/ 559163 h 1573553"/>
              <a:gd name="connsiteX68" fmla="*/ 2630731 w 2764939"/>
              <a:gd name="connsiteY68" fmla="*/ 967092 h 1573553"/>
              <a:gd name="connsiteX69" fmla="*/ 2461662 w 2764939"/>
              <a:gd name="connsiteY69" fmla="*/ 869462 h 1573553"/>
              <a:gd name="connsiteX70" fmla="*/ 2297356 w 2764939"/>
              <a:gd name="connsiteY70" fmla="*/ 926612 h 1573553"/>
              <a:gd name="connsiteX71" fmla="*/ 2275925 w 2764939"/>
              <a:gd name="connsiteY71" fmla="*/ 1062342 h 1573553"/>
              <a:gd name="connsiteX72" fmla="*/ 2042562 w 2764939"/>
              <a:gd name="connsiteY72" fmla="*/ 1148067 h 1573553"/>
              <a:gd name="connsiteX73" fmla="*/ 2021131 w 2764939"/>
              <a:gd name="connsiteY73" fmla="*/ 1238556 h 1573553"/>
              <a:gd name="connsiteX74" fmla="*/ 1954456 w 2764939"/>
              <a:gd name="connsiteY74" fmla="*/ 1309993 h 1573553"/>
              <a:gd name="connsiteX75" fmla="*/ 2013987 w 2764939"/>
              <a:gd name="connsiteY75" fmla="*/ 1350474 h 1573553"/>
              <a:gd name="connsiteX76" fmla="*/ 1921118 w 2764939"/>
              <a:gd name="connsiteY76" fmla="*/ 1450487 h 1573553"/>
              <a:gd name="connsiteX77" fmla="*/ 1899687 w 2764939"/>
              <a:gd name="connsiteY77" fmla="*/ 1533831 h 1573553"/>
              <a:gd name="connsiteX78" fmla="*/ 1808865 w 2764939"/>
              <a:gd name="connsiteY78" fmla="*/ 1573012 h 1573553"/>
              <a:gd name="connsiteX79" fmla="*/ 1728235 w 2764939"/>
              <a:gd name="connsiteY79" fmla="*/ 1557643 h 1573553"/>
              <a:gd name="connsiteX80" fmla="*/ 1702041 w 2764939"/>
              <a:gd name="connsiteY80" fmla="*/ 1571931 h 1573553"/>
              <a:gd name="connsiteX81" fmla="*/ 1647275 w 2764939"/>
              <a:gd name="connsiteY81" fmla="*/ 1543356 h 1573553"/>
              <a:gd name="connsiteX82" fmla="*/ 1606791 w 2764939"/>
              <a:gd name="connsiteY82" fmla="*/ 1507637 h 1573553"/>
              <a:gd name="connsiteX83" fmla="*/ 1563931 w 2764939"/>
              <a:gd name="connsiteY83" fmla="*/ 1479061 h 1573553"/>
              <a:gd name="connsiteX84" fmla="*/ 1592504 w 2764939"/>
              <a:gd name="connsiteY84" fmla="*/ 1455250 h 1573553"/>
              <a:gd name="connsiteX85" fmla="*/ 1580598 w 2764939"/>
              <a:gd name="connsiteY85" fmla="*/ 1438581 h 1573553"/>
              <a:gd name="connsiteX86" fmla="*/ 1518685 w 2764939"/>
              <a:gd name="connsiteY86" fmla="*/ 1426675 h 1573553"/>
              <a:gd name="connsiteX87" fmla="*/ 1499635 w 2764939"/>
              <a:gd name="connsiteY87" fmla="*/ 1402862 h 1573553"/>
              <a:gd name="connsiteX88" fmla="*/ 1461537 w 2764939"/>
              <a:gd name="connsiteY88" fmla="*/ 1379050 h 1573553"/>
              <a:gd name="connsiteX89" fmla="*/ 1456773 w 2764939"/>
              <a:gd name="connsiteY89" fmla="*/ 1390956 h 1573553"/>
              <a:gd name="connsiteX90" fmla="*/ 1471062 w 2764939"/>
              <a:gd name="connsiteY90" fmla="*/ 1429056 h 1573553"/>
              <a:gd name="connsiteX91" fmla="*/ 1440104 w 2764939"/>
              <a:gd name="connsiteY91" fmla="*/ 1443343 h 1573553"/>
              <a:gd name="connsiteX92" fmla="*/ 1413912 w 2764939"/>
              <a:gd name="connsiteY92" fmla="*/ 1457630 h 1573553"/>
              <a:gd name="connsiteX93" fmla="*/ 1397241 w 2764939"/>
              <a:gd name="connsiteY93" fmla="*/ 1450487 h 1573553"/>
              <a:gd name="connsiteX94" fmla="*/ 1351998 w 2764939"/>
              <a:gd name="connsiteY94" fmla="*/ 1388575 h 1573553"/>
              <a:gd name="connsiteX95" fmla="*/ 1306756 w 2764939"/>
              <a:gd name="connsiteY95" fmla="*/ 1355237 h 1573553"/>
              <a:gd name="connsiteX96" fmla="*/ 1328187 w 2764939"/>
              <a:gd name="connsiteY96" fmla="*/ 1338568 h 1573553"/>
              <a:gd name="connsiteX97" fmla="*/ 1349618 w 2764939"/>
              <a:gd name="connsiteY97" fmla="*/ 1298087 h 1573553"/>
              <a:gd name="connsiteX98" fmla="*/ 1335329 w 2764939"/>
              <a:gd name="connsiteY98" fmla="*/ 1286181 h 1573553"/>
              <a:gd name="connsiteX99" fmla="*/ 1297231 w 2764939"/>
              <a:gd name="connsiteY99" fmla="*/ 1288562 h 1573553"/>
              <a:gd name="connsiteX100" fmla="*/ 1221031 w 2764939"/>
              <a:gd name="connsiteY100" fmla="*/ 1245700 h 1573553"/>
              <a:gd name="connsiteX101" fmla="*/ 1178166 w 2764939"/>
              <a:gd name="connsiteY101" fmla="*/ 1226650 h 1573553"/>
              <a:gd name="connsiteX102" fmla="*/ 1168643 w 2764939"/>
              <a:gd name="connsiteY102" fmla="*/ 1226650 h 1573553"/>
              <a:gd name="connsiteX103" fmla="*/ 1156737 w 2764939"/>
              <a:gd name="connsiteY103" fmla="*/ 1162356 h 1573553"/>
              <a:gd name="connsiteX104" fmla="*/ 1168643 w 2764939"/>
              <a:gd name="connsiteY104" fmla="*/ 1098062 h 1573553"/>
              <a:gd name="connsiteX105" fmla="*/ 1137687 w 2764939"/>
              <a:gd name="connsiteY105" fmla="*/ 1064725 h 1573553"/>
              <a:gd name="connsiteX106" fmla="*/ 1085300 w 2764939"/>
              <a:gd name="connsiteY106" fmla="*/ 1040912 h 1573553"/>
              <a:gd name="connsiteX107" fmla="*/ 1111493 w 2764939"/>
              <a:gd name="connsiteY107" fmla="*/ 1017100 h 1573553"/>
              <a:gd name="connsiteX108" fmla="*/ 1156737 w 2764939"/>
              <a:gd name="connsiteY108" fmla="*/ 1021862 h 1573553"/>
              <a:gd name="connsiteX109" fmla="*/ 1151975 w 2764939"/>
              <a:gd name="connsiteY109" fmla="*/ 974237 h 1573553"/>
              <a:gd name="connsiteX110" fmla="*/ 1123400 w 2764939"/>
              <a:gd name="connsiteY110" fmla="*/ 969475 h 1573553"/>
              <a:gd name="connsiteX111" fmla="*/ 1128162 w 2764939"/>
              <a:gd name="connsiteY111" fmla="*/ 921850 h 1573553"/>
              <a:gd name="connsiteX112" fmla="*/ 1097206 w 2764939"/>
              <a:gd name="connsiteY112" fmla="*/ 907562 h 1573553"/>
              <a:gd name="connsiteX113" fmla="*/ 1099587 w 2764939"/>
              <a:gd name="connsiteY113" fmla="*/ 871843 h 1573553"/>
              <a:gd name="connsiteX114" fmla="*/ 1051962 w 2764939"/>
              <a:gd name="connsiteY114" fmla="*/ 857556 h 1573553"/>
              <a:gd name="connsiteX115" fmla="*/ 1032912 w 2764939"/>
              <a:gd name="connsiteY115" fmla="*/ 878987 h 1573553"/>
              <a:gd name="connsiteX116" fmla="*/ 1004335 w 2764939"/>
              <a:gd name="connsiteY116" fmla="*/ 881368 h 1573553"/>
              <a:gd name="connsiteX117" fmla="*/ 954331 w 2764939"/>
              <a:gd name="connsiteY117" fmla="*/ 886131 h 1573553"/>
              <a:gd name="connsiteX118" fmla="*/ 923375 w 2764939"/>
              <a:gd name="connsiteY118" fmla="*/ 907562 h 1573553"/>
              <a:gd name="connsiteX119" fmla="*/ 923375 w 2764939"/>
              <a:gd name="connsiteY119" fmla="*/ 876606 h 1573553"/>
              <a:gd name="connsiteX120" fmla="*/ 882893 w 2764939"/>
              <a:gd name="connsiteY120" fmla="*/ 871843 h 1573553"/>
              <a:gd name="connsiteX121" fmla="*/ 890035 w 2764939"/>
              <a:gd name="connsiteY121" fmla="*/ 893275 h 1573553"/>
              <a:gd name="connsiteX122" fmla="*/ 885275 w 2764939"/>
              <a:gd name="connsiteY122" fmla="*/ 912325 h 1573553"/>
              <a:gd name="connsiteX123" fmla="*/ 799550 w 2764939"/>
              <a:gd name="connsiteY123" fmla="*/ 859936 h 1573553"/>
              <a:gd name="connsiteX124" fmla="*/ 778118 w 2764939"/>
              <a:gd name="connsiteY124" fmla="*/ 826600 h 1573553"/>
              <a:gd name="connsiteX125" fmla="*/ 790025 w 2764939"/>
              <a:gd name="connsiteY125" fmla="*/ 786117 h 1573553"/>
              <a:gd name="connsiteX126" fmla="*/ 759068 w 2764939"/>
              <a:gd name="connsiteY126" fmla="*/ 781356 h 1573553"/>
              <a:gd name="connsiteX127" fmla="*/ 711443 w 2764939"/>
              <a:gd name="connsiteY127" fmla="*/ 795643 h 1573553"/>
              <a:gd name="connsiteX128" fmla="*/ 701918 w 2764939"/>
              <a:gd name="connsiteY128" fmla="*/ 809931 h 1573553"/>
              <a:gd name="connsiteX129" fmla="*/ 678106 w 2764939"/>
              <a:gd name="connsiteY129" fmla="*/ 826600 h 1573553"/>
              <a:gd name="connsiteX130" fmla="*/ 670962 w 2764939"/>
              <a:gd name="connsiteY130" fmla="*/ 843268 h 1573553"/>
              <a:gd name="connsiteX131" fmla="*/ 630481 w 2764939"/>
              <a:gd name="connsiteY131" fmla="*/ 876606 h 1573553"/>
              <a:gd name="connsiteX132" fmla="*/ 632860 w 2764939"/>
              <a:gd name="connsiteY132" fmla="*/ 898037 h 1573553"/>
              <a:gd name="connsiteX133" fmla="*/ 647150 w 2764939"/>
              <a:gd name="connsiteY133" fmla="*/ 917087 h 1573553"/>
              <a:gd name="connsiteX134" fmla="*/ 570950 w 2764939"/>
              <a:gd name="connsiteY134" fmla="*/ 902800 h 1573553"/>
              <a:gd name="connsiteX135" fmla="*/ 537612 w 2764939"/>
              <a:gd name="connsiteY135" fmla="*/ 907562 h 1573553"/>
              <a:gd name="connsiteX136" fmla="*/ 585235 w 2764939"/>
              <a:gd name="connsiteY136" fmla="*/ 938518 h 1573553"/>
              <a:gd name="connsiteX137" fmla="*/ 609050 w 2764939"/>
              <a:gd name="connsiteY137" fmla="*/ 950425 h 1573553"/>
              <a:gd name="connsiteX138" fmla="*/ 635243 w 2764939"/>
              <a:gd name="connsiteY138" fmla="*/ 1002812 h 1573553"/>
              <a:gd name="connsiteX139" fmla="*/ 568566 w 2764939"/>
              <a:gd name="connsiteY139" fmla="*/ 1019481 h 1573553"/>
              <a:gd name="connsiteX140" fmla="*/ 547137 w 2764939"/>
              <a:gd name="connsiteY140" fmla="*/ 1031387 h 1573553"/>
              <a:gd name="connsiteX141" fmla="*/ 523323 w 2764939"/>
              <a:gd name="connsiteY141" fmla="*/ 1002812 h 1573553"/>
              <a:gd name="connsiteX142" fmla="*/ 499510 w 2764939"/>
              <a:gd name="connsiteY142" fmla="*/ 971856 h 1573553"/>
              <a:gd name="connsiteX143" fmla="*/ 501891 w 2764939"/>
              <a:gd name="connsiteY143" fmla="*/ 933756 h 1573553"/>
              <a:gd name="connsiteX144" fmla="*/ 499510 w 2764939"/>
              <a:gd name="connsiteY144" fmla="*/ 914706 h 1573553"/>
              <a:gd name="connsiteX145" fmla="*/ 518560 w 2764939"/>
              <a:gd name="connsiteY145" fmla="*/ 881368 h 1573553"/>
              <a:gd name="connsiteX146" fmla="*/ 478080 w 2764939"/>
              <a:gd name="connsiteY146" fmla="*/ 890893 h 1573553"/>
              <a:gd name="connsiteX147" fmla="*/ 449504 w 2764939"/>
              <a:gd name="connsiteY147" fmla="*/ 952806 h 1573553"/>
              <a:gd name="connsiteX148" fmla="*/ 442360 w 2764939"/>
              <a:gd name="connsiteY148" fmla="*/ 976618 h 1573553"/>
              <a:gd name="connsiteX149" fmla="*/ 411404 w 2764939"/>
              <a:gd name="connsiteY149" fmla="*/ 993287 h 1573553"/>
              <a:gd name="connsiteX150" fmla="*/ 363779 w 2764939"/>
              <a:gd name="connsiteY150" fmla="*/ 990906 h 1573553"/>
              <a:gd name="connsiteX151" fmla="*/ 356635 w 2764939"/>
              <a:gd name="connsiteY151" fmla="*/ 1007575 h 1573553"/>
              <a:gd name="connsiteX152" fmla="*/ 356635 w 2764939"/>
              <a:gd name="connsiteY152" fmla="*/ 1055200 h 1573553"/>
              <a:gd name="connsiteX153" fmla="*/ 297104 w 2764939"/>
              <a:gd name="connsiteY153" fmla="*/ 1059962 h 1573553"/>
              <a:gd name="connsiteX154" fmla="*/ 235191 w 2764939"/>
              <a:gd name="connsiteY154" fmla="*/ 1093300 h 1573553"/>
              <a:gd name="connsiteX155" fmla="*/ 237573 w 2764939"/>
              <a:gd name="connsiteY155" fmla="*/ 1121875 h 1573553"/>
              <a:gd name="connsiteX156" fmla="*/ 185186 w 2764939"/>
              <a:gd name="connsiteY156" fmla="*/ 1109968 h 1573553"/>
              <a:gd name="connsiteX157" fmla="*/ 151848 w 2764939"/>
              <a:gd name="connsiteY157" fmla="*/ 1117112 h 1573553"/>
              <a:gd name="connsiteX158" fmla="*/ 106604 w 2764939"/>
              <a:gd name="connsiteY158" fmla="*/ 1098062 h 1573553"/>
              <a:gd name="connsiteX159" fmla="*/ 89936 w 2764939"/>
              <a:gd name="connsiteY159" fmla="*/ 1098062 h 1573553"/>
              <a:gd name="connsiteX160" fmla="*/ 6592 w 2764939"/>
              <a:gd name="connsiteY160" fmla="*/ 1121875 h 1573553"/>
              <a:gd name="connsiteX161" fmla="*/ 8974 w 2764939"/>
              <a:gd name="connsiteY161" fmla="*/ 1074250 h 1573553"/>
              <a:gd name="connsiteX162" fmla="*/ 9816 w 2764939"/>
              <a:gd name="connsiteY16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28123 w 2764939"/>
              <a:gd name="connsiteY43" fmla="*/ 383687 h 1573553"/>
              <a:gd name="connsiteX44" fmla="*/ 851937 w 2764939"/>
              <a:gd name="connsiteY44" fmla="*/ 357491 h 1573553"/>
              <a:gd name="connsiteX45" fmla="*/ 959091 w 2764939"/>
              <a:gd name="connsiteY45" fmla="*/ 357493 h 1573553"/>
              <a:gd name="connsiteX46" fmla="*/ 1090060 w 2764939"/>
              <a:gd name="connsiteY46" fmla="*/ 436075 h 1573553"/>
              <a:gd name="connsiteX47" fmla="*/ 1113873 w 2764939"/>
              <a:gd name="connsiteY47" fmla="*/ 500368 h 1573553"/>
              <a:gd name="connsiteX48" fmla="*/ 1135304 w 2764939"/>
              <a:gd name="connsiteY48" fmla="*/ 512275 h 1573553"/>
              <a:gd name="connsiteX49" fmla="*/ 1132923 w 2764939"/>
              <a:gd name="connsiteY49" fmla="*/ 421787 h 1573553"/>
              <a:gd name="connsiteX50" fmla="*/ 1185312 w 2764939"/>
              <a:gd name="connsiteY50" fmla="*/ 340823 h 1573553"/>
              <a:gd name="connsiteX51" fmla="*/ 1499302 w 2764939"/>
              <a:gd name="connsiteY51" fmla="*/ 250164 h 1573553"/>
              <a:gd name="connsiteX52" fmla="*/ 1640131 w 2764939"/>
              <a:gd name="connsiteY52" fmla="*/ 188423 h 1573553"/>
              <a:gd name="connsiteX53" fmla="*/ 1794912 w 2764939"/>
              <a:gd name="connsiteY53" fmla="*/ 183660 h 1573553"/>
              <a:gd name="connsiteX54" fmla="*/ 1866350 w 2764939"/>
              <a:gd name="connsiteY54" fmla="*/ 309866 h 1573553"/>
              <a:gd name="connsiteX55" fmla="*/ 2028275 w 2764939"/>
              <a:gd name="connsiteY55" fmla="*/ 271766 h 1573553"/>
              <a:gd name="connsiteX56" fmla="*/ 1933025 w 2764939"/>
              <a:gd name="connsiteY56" fmla="*/ 359873 h 1573553"/>
              <a:gd name="connsiteX57" fmla="*/ 2047325 w 2764939"/>
              <a:gd name="connsiteY57" fmla="*/ 331298 h 1573553"/>
              <a:gd name="connsiteX58" fmla="*/ 2142574 w 2764939"/>
              <a:gd name="connsiteY58" fmla="*/ 271766 h 1573553"/>
              <a:gd name="connsiteX59" fmla="*/ 2066375 w 2764939"/>
              <a:gd name="connsiteY59" fmla="*/ 264623 h 1573553"/>
              <a:gd name="connsiteX60" fmla="*/ 2066375 w 2764939"/>
              <a:gd name="connsiteY60" fmla="*/ 202710 h 1573553"/>
              <a:gd name="connsiteX61" fmla="*/ 2116380 w 2764939"/>
              <a:gd name="connsiteY61" fmla="*/ 202710 h 1573553"/>
              <a:gd name="connsiteX62" fmla="*/ 2223536 w 2764939"/>
              <a:gd name="connsiteY62" fmla="*/ 97935 h 1573553"/>
              <a:gd name="connsiteX63" fmla="*/ 2273542 w 2764939"/>
              <a:gd name="connsiteY63" fmla="*/ 305 h 1573553"/>
              <a:gd name="connsiteX64" fmla="*/ 2237824 w 2764939"/>
              <a:gd name="connsiteY64" fmla="*/ 114604 h 1573553"/>
              <a:gd name="connsiteX65" fmla="*/ 2164006 w 2764939"/>
              <a:gd name="connsiteY65" fmla="*/ 193186 h 1573553"/>
              <a:gd name="connsiteX66" fmla="*/ 2333075 w 2764939"/>
              <a:gd name="connsiteY66" fmla="*/ 257480 h 1573553"/>
              <a:gd name="connsiteX67" fmla="*/ 2735505 w 2764939"/>
              <a:gd name="connsiteY67" fmla="*/ 205092 h 1573553"/>
              <a:gd name="connsiteX68" fmla="*/ 2698276 w 2764939"/>
              <a:gd name="connsiteY68" fmla="*/ 559163 h 1573553"/>
              <a:gd name="connsiteX69" fmla="*/ 2630731 w 2764939"/>
              <a:gd name="connsiteY69" fmla="*/ 967092 h 1573553"/>
              <a:gd name="connsiteX70" fmla="*/ 2461662 w 2764939"/>
              <a:gd name="connsiteY70" fmla="*/ 869462 h 1573553"/>
              <a:gd name="connsiteX71" fmla="*/ 2297356 w 2764939"/>
              <a:gd name="connsiteY71" fmla="*/ 926612 h 1573553"/>
              <a:gd name="connsiteX72" fmla="*/ 2275925 w 2764939"/>
              <a:gd name="connsiteY72" fmla="*/ 1062342 h 1573553"/>
              <a:gd name="connsiteX73" fmla="*/ 2042562 w 2764939"/>
              <a:gd name="connsiteY73" fmla="*/ 1148067 h 1573553"/>
              <a:gd name="connsiteX74" fmla="*/ 2021131 w 2764939"/>
              <a:gd name="connsiteY74" fmla="*/ 1238556 h 1573553"/>
              <a:gd name="connsiteX75" fmla="*/ 1954456 w 2764939"/>
              <a:gd name="connsiteY75" fmla="*/ 1309993 h 1573553"/>
              <a:gd name="connsiteX76" fmla="*/ 2013987 w 2764939"/>
              <a:gd name="connsiteY76" fmla="*/ 1350474 h 1573553"/>
              <a:gd name="connsiteX77" fmla="*/ 1921118 w 2764939"/>
              <a:gd name="connsiteY77" fmla="*/ 1450487 h 1573553"/>
              <a:gd name="connsiteX78" fmla="*/ 1899687 w 2764939"/>
              <a:gd name="connsiteY78" fmla="*/ 1533831 h 1573553"/>
              <a:gd name="connsiteX79" fmla="*/ 1808865 w 2764939"/>
              <a:gd name="connsiteY79" fmla="*/ 1573012 h 1573553"/>
              <a:gd name="connsiteX80" fmla="*/ 1728235 w 2764939"/>
              <a:gd name="connsiteY80" fmla="*/ 1557643 h 1573553"/>
              <a:gd name="connsiteX81" fmla="*/ 1702041 w 2764939"/>
              <a:gd name="connsiteY81" fmla="*/ 1571931 h 1573553"/>
              <a:gd name="connsiteX82" fmla="*/ 1647275 w 2764939"/>
              <a:gd name="connsiteY82" fmla="*/ 1543356 h 1573553"/>
              <a:gd name="connsiteX83" fmla="*/ 1606791 w 2764939"/>
              <a:gd name="connsiteY83" fmla="*/ 1507637 h 1573553"/>
              <a:gd name="connsiteX84" fmla="*/ 1563931 w 2764939"/>
              <a:gd name="connsiteY84" fmla="*/ 1479061 h 1573553"/>
              <a:gd name="connsiteX85" fmla="*/ 1592504 w 2764939"/>
              <a:gd name="connsiteY85" fmla="*/ 1455250 h 1573553"/>
              <a:gd name="connsiteX86" fmla="*/ 1580598 w 2764939"/>
              <a:gd name="connsiteY86" fmla="*/ 1438581 h 1573553"/>
              <a:gd name="connsiteX87" fmla="*/ 1518685 w 2764939"/>
              <a:gd name="connsiteY87" fmla="*/ 1426675 h 1573553"/>
              <a:gd name="connsiteX88" fmla="*/ 1499635 w 2764939"/>
              <a:gd name="connsiteY88" fmla="*/ 1402862 h 1573553"/>
              <a:gd name="connsiteX89" fmla="*/ 1461537 w 2764939"/>
              <a:gd name="connsiteY89" fmla="*/ 1379050 h 1573553"/>
              <a:gd name="connsiteX90" fmla="*/ 1456773 w 2764939"/>
              <a:gd name="connsiteY90" fmla="*/ 1390956 h 1573553"/>
              <a:gd name="connsiteX91" fmla="*/ 1471062 w 2764939"/>
              <a:gd name="connsiteY91" fmla="*/ 1429056 h 1573553"/>
              <a:gd name="connsiteX92" fmla="*/ 1440104 w 2764939"/>
              <a:gd name="connsiteY92" fmla="*/ 1443343 h 1573553"/>
              <a:gd name="connsiteX93" fmla="*/ 1413912 w 2764939"/>
              <a:gd name="connsiteY93" fmla="*/ 1457630 h 1573553"/>
              <a:gd name="connsiteX94" fmla="*/ 1397241 w 2764939"/>
              <a:gd name="connsiteY94" fmla="*/ 1450487 h 1573553"/>
              <a:gd name="connsiteX95" fmla="*/ 1351998 w 2764939"/>
              <a:gd name="connsiteY95" fmla="*/ 1388575 h 1573553"/>
              <a:gd name="connsiteX96" fmla="*/ 1306756 w 2764939"/>
              <a:gd name="connsiteY96" fmla="*/ 1355237 h 1573553"/>
              <a:gd name="connsiteX97" fmla="*/ 1328187 w 2764939"/>
              <a:gd name="connsiteY97" fmla="*/ 1338568 h 1573553"/>
              <a:gd name="connsiteX98" fmla="*/ 1349618 w 2764939"/>
              <a:gd name="connsiteY98" fmla="*/ 1298087 h 1573553"/>
              <a:gd name="connsiteX99" fmla="*/ 1335329 w 2764939"/>
              <a:gd name="connsiteY99" fmla="*/ 1286181 h 1573553"/>
              <a:gd name="connsiteX100" fmla="*/ 1297231 w 2764939"/>
              <a:gd name="connsiteY100" fmla="*/ 1288562 h 1573553"/>
              <a:gd name="connsiteX101" fmla="*/ 1221031 w 2764939"/>
              <a:gd name="connsiteY101" fmla="*/ 1245700 h 1573553"/>
              <a:gd name="connsiteX102" fmla="*/ 1178166 w 2764939"/>
              <a:gd name="connsiteY102" fmla="*/ 1226650 h 1573553"/>
              <a:gd name="connsiteX103" fmla="*/ 1168643 w 2764939"/>
              <a:gd name="connsiteY103" fmla="*/ 1226650 h 1573553"/>
              <a:gd name="connsiteX104" fmla="*/ 1156737 w 2764939"/>
              <a:gd name="connsiteY104" fmla="*/ 1162356 h 1573553"/>
              <a:gd name="connsiteX105" fmla="*/ 1168643 w 2764939"/>
              <a:gd name="connsiteY105" fmla="*/ 1098062 h 1573553"/>
              <a:gd name="connsiteX106" fmla="*/ 1137687 w 2764939"/>
              <a:gd name="connsiteY106" fmla="*/ 1064725 h 1573553"/>
              <a:gd name="connsiteX107" fmla="*/ 1085300 w 2764939"/>
              <a:gd name="connsiteY107" fmla="*/ 1040912 h 1573553"/>
              <a:gd name="connsiteX108" fmla="*/ 1111493 w 2764939"/>
              <a:gd name="connsiteY108" fmla="*/ 1017100 h 1573553"/>
              <a:gd name="connsiteX109" fmla="*/ 1156737 w 2764939"/>
              <a:gd name="connsiteY109" fmla="*/ 1021862 h 1573553"/>
              <a:gd name="connsiteX110" fmla="*/ 1151975 w 2764939"/>
              <a:gd name="connsiteY110" fmla="*/ 974237 h 1573553"/>
              <a:gd name="connsiteX111" fmla="*/ 1123400 w 2764939"/>
              <a:gd name="connsiteY111" fmla="*/ 969475 h 1573553"/>
              <a:gd name="connsiteX112" fmla="*/ 1128162 w 2764939"/>
              <a:gd name="connsiteY112" fmla="*/ 921850 h 1573553"/>
              <a:gd name="connsiteX113" fmla="*/ 1097206 w 2764939"/>
              <a:gd name="connsiteY113" fmla="*/ 907562 h 1573553"/>
              <a:gd name="connsiteX114" fmla="*/ 1099587 w 2764939"/>
              <a:gd name="connsiteY114" fmla="*/ 871843 h 1573553"/>
              <a:gd name="connsiteX115" fmla="*/ 1051962 w 2764939"/>
              <a:gd name="connsiteY115" fmla="*/ 857556 h 1573553"/>
              <a:gd name="connsiteX116" fmla="*/ 1032912 w 2764939"/>
              <a:gd name="connsiteY116" fmla="*/ 878987 h 1573553"/>
              <a:gd name="connsiteX117" fmla="*/ 1004335 w 2764939"/>
              <a:gd name="connsiteY117" fmla="*/ 881368 h 1573553"/>
              <a:gd name="connsiteX118" fmla="*/ 954331 w 2764939"/>
              <a:gd name="connsiteY118" fmla="*/ 886131 h 1573553"/>
              <a:gd name="connsiteX119" fmla="*/ 923375 w 2764939"/>
              <a:gd name="connsiteY119" fmla="*/ 907562 h 1573553"/>
              <a:gd name="connsiteX120" fmla="*/ 923375 w 2764939"/>
              <a:gd name="connsiteY120" fmla="*/ 876606 h 1573553"/>
              <a:gd name="connsiteX121" fmla="*/ 882893 w 2764939"/>
              <a:gd name="connsiteY121" fmla="*/ 871843 h 1573553"/>
              <a:gd name="connsiteX122" fmla="*/ 890035 w 2764939"/>
              <a:gd name="connsiteY122" fmla="*/ 893275 h 1573553"/>
              <a:gd name="connsiteX123" fmla="*/ 885275 w 2764939"/>
              <a:gd name="connsiteY123" fmla="*/ 912325 h 1573553"/>
              <a:gd name="connsiteX124" fmla="*/ 799550 w 2764939"/>
              <a:gd name="connsiteY124" fmla="*/ 859936 h 1573553"/>
              <a:gd name="connsiteX125" fmla="*/ 778118 w 2764939"/>
              <a:gd name="connsiteY125" fmla="*/ 826600 h 1573553"/>
              <a:gd name="connsiteX126" fmla="*/ 790025 w 2764939"/>
              <a:gd name="connsiteY126" fmla="*/ 786117 h 1573553"/>
              <a:gd name="connsiteX127" fmla="*/ 759068 w 2764939"/>
              <a:gd name="connsiteY127" fmla="*/ 781356 h 1573553"/>
              <a:gd name="connsiteX128" fmla="*/ 711443 w 2764939"/>
              <a:gd name="connsiteY128" fmla="*/ 795643 h 1573553"/>
              <a:gd name="connsiteX129" fmla="*/ 701918 w 2764939"/>
              <a:gd name="connsiteY129" fmla="*/ 809931 h 1573553"/>
              <a:gd name="connsiteX130" fmla="*/ 678106 w 2764939"/>
              <a:gd name="connsiteY130" fmla="*/ 826600 h 1573553"/>
              <a:gd name="connsiteX131" fmla="*/ 670962 w 2764939"/>
              <a:gd name="connsiteY131" fmla="*/ 843268 h 1573553"/>
              <a:gd name="connsiteX132" fmla="*/ 630481 w 2764939"/>
              <a:gd name="connsiteY132" fmla="*/ 876606 h 1573553"/>
              <a:gd name="connsiteX133" fmla="*/ 632860 w 2764939"/>
              <a:gd name="connsiteY133" fmla="*/ 898037 h 1573553"/>
              <a:gd name="connsiteX134" fmla="*/ 647150 w 2764939"/>
              <a:gd name="connsiteY134" fmla="*/ 917087 h 1573553"/>
              <a:gd name="connsiteX135" fmla="*/ 570950 w 2764939"/>
              <a:gd name="connsiteY135" fmla="*/ 902800 h 1573553"/>
              <a:gd name="connsiteX136" fmla="*/ 537612 w 2764939"/>
              <a:gd name="connsiteY136" fmla="*/ 907562 h 1573553"/>
              <a:gd name="connsiteX137" fmla="*/ 585235 w 2764939"/>
              <a:gd name="connsiteY137" fmla="*/ 938518 h 1573553"/>
              <a:gd name="connsiteX138" fmla="*/ 609050 w 2764939"/>
              <a:gd name="connsiteY138" fmla="*/ 950425 h 1573553"/>
              <a:gd name="connsiteX139" fmla="*/ 635243 w 2764939"/>
              <a:gd name="connsiteY139" fmla="*/ 1002812 h 1573553"/>
              <a:gd name="connsiteX140" fmla="*/ 568566 w 2764939"/>
              <a:gd name="connsiteY140" fmla="*/ 1019481 h 1573553"/>
              <a:gd name="connsiteX141" fmla="*/ 547137 w 2764939"/>
              <a:gd name="connsiteY141" fmla="*/ 1031387 h 1573553"/>
              <a:gd name="connsiteX142" fmla="*/ 523323 w 2764939"/>
              <a:gd name="connsiteY142" fmla="*/ 1002812 h 1573553"/>
              <a:gd name="connsiteX143" fmla="*/ 499510 w 2764939"/>
              <a:gd name="connsiteY143" fmla="*/ 971856 h 1573553"/>
              <a:gd name="connsiteX144" fmla="*/ 501891 w 2764939"/>
              <a:gd name="connsiteY144" fmla="*/ 933756 h 1573553"/>
              <a:gd name="connsiteX145" fmla="*/ 499510 w 2764939"/>
              <a:gd name="connsiteY145" fmla="*/ 914706 h 1573553"/>
              <a:gd name="connsiteX146" fmla="*/ 518560 w 2764939"/>
              <a:gd name="connsiteY146" fmla="*/ 881368 h 1573553"/>
              <a:gd name="connsiteX147" fmla="*/ 478080 w 2764939"/>
              <a:gd name="connsiteY147" fmla="*/ 890893 h 1573553"/>
              <a:gd name="connsiteX148" fmla="*/ 449504 w 2764939"/>
              <a:gd name="connsiteY148" fmla="*/ 952806 h 1573553"/>
              <a:gd name="connsiteX149" fmla="*/ 442360 w 2764939"/>
              <a:gd name="connsiteY149" fmla="*/ 976618 h 1573553"/>
              <a:gd name="connsiteX150" fmla="*/ 411404 w 2764939"/>
              <a:gd name="connsiteY150" fmla="*/ 993287 h 1573553"/>
              <a:gd name="connsiteX151" fmla="*/ 363779 w 2764939"/>
              <a:gd name="connsiteY151" fmla="*/ 990906 h 1573553"/>
              <a:gd name="connsiteX152" fmla="*/ 356635 w 2764939"/>
              <a:gd name="connsiteY152" fmla="*/ 1007575 h 1573553"/>
              <a:gd name="connsiteX153" fmla="*/ 356635 w 2764939"/>
              <a:gd name="connsiteY153" fmla="*/ 1055200 h 1573553"/>
              <a:gd name="connsiteX154" fmla="*/ 297104 w 2764939"/>
              <a:gd name="connsiteY154" fmla="*/ 1059962 h 1573553"/>
              <a:gd name="connsiteX155" fmla="*/ 235191 w 2764939"/>
              <a:gd name="connsiteY155" fmla="*/ 1093300 h 1573553"/>
              <a:gd name="connsiteX156" fmla="*/ 237573 w 2764939"/>
              <a:gd name="connsiteY156" fmla="*/ 1121875 h 1573553"/>
              <a:gd name="connsiteX157" fmla="*/ 185186 w 2764939"/>
              <a:gd name="connsiteY157" fmla="*/ 1109968 h 1573553"/>
              <a:gd name="connsiteX158" fmla="*/ 151848 w 2764939"/>
              <a:gd name="connsiteY158" fmla="*/ 1117112 h 1573553"/>
              <a:gd name="connsiteX159" fmla="*/ 106604 w 2764939"/>
              <a:gd name="connsiteY159" fmla="*/ 1098062 h 1573553"/>
              <a:gd name="connsiteX160" fmla="*/ 89936 w 2764939"/>
              <a:gd name="connsiteY160" fmla="*/ 1098062 h 1573553"/>
              <a:gd name="connsiteX161" fmla="*/ 6592 w 2764939"/>
              <a:gd name="connsiteY161" fmla="*/ 1121875 h 1573553"/>
              <a:gd name="connsiteX162" fmla="*/ 8974 w 2764939"/>
              <a:gd name="connsiteY162" fmla="*/ 1074250 h 1573553"/>
              <a:gd name="connsiteX163" fmla="*/ 9816 w 2764939"/>
              <a:gd name="connsiteY16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92416 w 2764939"/>
              <a:gd name="connsiteY42" fmla="*/ 412262 h 1573553"/>
              <a:gd name="connsiteX43" fmla="*/ 863843 w 2764939"/>
              <a:gd name="connsiteY43" fmla="*/ 417024 h 1573553"/>
              <a:gd name="connsiteX44" fmla="*/ 828123 w 2764939"/>
              <a:gd name="connsiteY44" fmla="*/ 383687 h 1573553"/>
              <a:gd name="connsiteX45" fmla="*/ 851937 w 2764939"/>
              <a:gd name="connsiteY45" fmla="*/ 357491 h 1573553"/>
              <a:gd name="connsiteX46" fmla="*/ 959091 w 2764939"/>
              <a:gd name="connsiteY46" fmla="*/ 357493 h 1573553"/>
              <a:gd name="connsiteX47" fmla="*/ 1090060 w 2764939"/>
              <a:gd name="connsiteY47" fmla="*/ 436075 h 1573553"/>
              <a:gd name="connsiteX48" fmla="*/ 1113873 w 2764939"/>
              <a:gd name="connsiteY48" fmla="*/ 500368 h 1573553"/>
              <a:gd name="connsiteX49" fmla="*/ 1135304 w 2764939"/>
              <a:gd name="connsiteY49" fmla="*/ 512275 h 1573553"/>
              <a:gd name="connsiteX50" fmla="*/ 1132923 w 2764939"/>
              <a:gd name="connsiteY50" fmla="*/ 421787 h 1573553"/>
              <a:gd name="connsiteX51" fmla="*/ 1185312 w 2764939"/>
              <a:gd name="connsiteY51" fmla="*/ 340823 h 1573553"/>
              <a:gd name="connsiteX52" fmla="*/ 1499302 w 2764939"/>
              <a:gd name="connsiteY52" fmla="*/ 250164 h 1573553"/>
              <a:gd name="connsiteX53" fmla="*/ 1640131 w 2764939"/>
              <a:gd name="connsiteY53" fmla="*/ 188423 h 1573553"/>
              <a:gd name="connsiteX54" fmla="*/ 1794912 w 2764939"/>
              <a:gd name="connsiteY54" fmla="*/ 183660 h 1573553"/>
              <a:gd name="connsiteX55" fmla="*/ 1866350 w 2764939"/>
              <a:gd name="connsiteY55" fmla="*/ 309866 h 1573553"/>
              <a:gd name="connsiteX56" fmla="*/ 2028275 w 2764939"/>
              <a:gd name="connsiteY56" fmla="*/ 271766 h 1573553"/>
              <a:gd name="connsiteX57" fmla="*/ 1933025 w 2764939"/>
              <a:gd name="connsiteY57" fmla="*/ 359873 h 1573553"/>
              <a:gd name="connsiteX58" fmla="*/ 2047325 w 2764939"/>
              <a:gd name="connsiteY58" fmla="*/ 331298 h 1573553"/>
              <a:gd name="connsiteX59" fmla="*/ 2142574 w 2764939"/>
              <a:gd name="connsiteY59" fmla="*/ 271766 h 1573553"/>
              <a:gd name="connsiteX60" fmla="*/ 2066375 w 2764939"/>
              <a:gd name="connsiteY60" fmla="*/ 264623 h 1573553"/>
              <a:gd name="connsiteX61" fmla="*/ 2066375 w 2764939"/>
              <a:gd name="connsiteY61" fmla="*/ 202710 h 1573553"/>
              <a:gd name="connsiteX62" fmla="*/ 2116380 w 2764939"/>
              <a:gd name="connsiteY62" fmla="*/ 202710 h 1573553"/>
              <a:gd name="connsiteX63" fmla="*/ 2223536 w 2764939"/>
              <a:gd name="connsiteY63" fmla="*/ 97935 h 1573553"/>
              <a:gd name="connsiteX64" fmla="*/ 2273542 w 2764939"/>
              <a:gd name="connsiteY64" fmla="*/ 305 h 1573553"/>
              <a:gd name="connsiteX65" fmla="*/ 2237824 w 2764939"/>
              <a:gd name="connsiteY65" fmla="*/ 114604 h 1573553"/>
              <a:gd name="connsiteX66" fmla="*/ 2164006 w 2764939"/>
              <a:gd name="connsiteY66" fmla="*/ 193186 h 1573553"/>
              <a:gd name="connsiteX67" fmla="*/ 2333075 w 2764939"/>
              <a:gd name="connsiteY67" fmla="*/ 257480 h 1573553"/>
              <a:gd name="connsiteX68" fmla="*/ 2735505 w 2764939"/>
              <a:gd name="connsiteY68" fmla="*/ 205092 h 1573553"/>
              <a:gd name="connsiteX69" fmla="*/ 2698276 w 2764939"/>
              <a:gd name="connsiteY69" fmla="*/ 559163 h 1573553"/>
              <a:gd name="connsiteX70" fmla="*/ 2630731 w 2764939"/>
              <a:gd name="connsiteY70" fmla="*/ 967092 h 1573553"/>
              <a:gd name="connsiteX71" fmla="*/ 2461662 w 2764939"/>
              <a:gd name="connsiteY71" fmla="*/ 869462 h 1573553"/>
              <a:gd name="connsiteX72" fmla="*/ 2297356 w 2764939"/>
              <a:gd name="connsiteY72" fmla="*/ 926612 h 1573553"/>
              <a:gd name="connsiteX73" fmla="*/ 2275925 w 2764939"/>
              <a:gd name="connsiteY73" fmla="*/ 1062342 h 1573553"/>
              <a:gd name="connsiteX74" fmla="*/ 2042562 w 2764939"/>
              <a:gd name="connsiteY74" fmla="*/ 1148067 h 1573553"/>
              <a:gd name="connsiteX75" fmla="*/ 2021131 w 2764939"/>
              <a:gd name="connsiteY75" fmla="*/ 1238556 h 1573553"/>
              <a:gd name="connsiteX76" fmla="*/ 1954456 w 2764939"/>
              <a:gd name="connsiteY76" fmla="*/ 1309993 h 1573553"/>
              <a:gd name="connsiteX77" fmla="*/ 2013987 w 2764939"/>
              <a:gd name="connsiteY77" fmla="*/ 1350474 h 1573553"/>
              <a:gd name="connsiteX78" fmla="*/ 1921118 w 2764939"/>
              <a:gd name="connsiteY78" fmla="*/ 1450487 h 1573553"/>
              <a:gd name="connsiteX79" fmla="*/ 1899687 w 2764939"/>
              <a:gd name="connsiteY79" fmla="*/ 1533831 h 1573553"/>
              <a:gd name="connsiteX80" fmla="*/ 1808865 w 2764939"/>
              <a:gd name="connsiteY80" fmla="*/ 1573012 h 1573553"/>
              <a:gd name="connsiteX81" fmla="*/ 1728235 w 2764939"/>
              <a:gd name="connsiteY81" fmla="*/ 1557643 h 1573553"/>
              <a:gd name="connsiteX82" fmla="*/ 1702041 w 2764939"/>
              <a:gd name="connsiteY82" fmla="*/ 1571931 h 1573553"/>
              <a:gd name="connsiteX83" fmla="*/ 1647275 w 2764939"/>
              <a:gd name="connsiteY83" fmla="*/ 1543356 h 1573553"/>
              <a:gd name="connsiteX84" fmla="*/ 1606791 w 2764939"/>
              <a:gd name="connsiteY84" fmla="*/ 1507637 h 1573553"/>
              <a:gd name="connsiteX85" fmla="*/ 1563931 w 2764939"/>
              <a:gd name="connsiteY85" fmla="*/ 1479061 h 1573553"/>
              <a:gd name="connsiteX86" fmla="*/ 1592504 w 2764939"/>
              <a:gd name="connsiteY86" fmla="*/ 1455250 h 1573553"/>
              <a:gd name="connsiteX87" fmla="*/ 1580598 w 2764939"/>
              <a:gd name="connsiteY87" fmla="*/ 1438581 h 1573553"/>
              <a:gd name="connsiteX88" fmla="*/ 1518685 w 2764939"/>
              <a:gd name="connsiteY88" fmla="*/ 1426675 h 1573553"/>
              <a:gd name="connsiteX89" fmla="*/ 1499635 w 2764939"/>
              <a:gd name="connsiteY89" fmla="*/ 1402862 h 1573553"/>
              <a:gd name="connsiteX90" fmla="*/ 1461537 w 2764939"/>
              <a:gd name="connsiteY90" fmla="*/ 1379050 h 1573553"/>
              <a:gd name="connsiteX91" fmla="*/ 1456773 w 2764939"/>
              <a:gd name="connsiteY91" fmla="*/ 1390956 h 1573553"/>
              <a:gd name="connsiteX92" fmla="*/ 1471062 w 2764939"/>
              <a:gd name="connsiteY92" fmla="*/ 1429056 h 1573553"/>
              <a:gd name="connsiteX93" fmla="*/ 1440104 w 2764939"/>
              <a:gd name="connsiteY93" fmla="*/ 1443343 h 1573553"/>
              <a:gd name="connsiteX94" fmla="*/ 1413912 w 2764939"/>
              <a:gd name="connsiteY94" fmla="*/ 1457630 h 1573553"/>
              <a:gd name="connsiteX95" fmla="*/ 1397241 w 2764939"/>
              <a:gd name="connsiteY95" fmla="*/ 1450487 h 1573553"/>
              <a:gd name="connsiteX96" fmla="*/ 1351998 w 2764939"/>
              <a:gd name="connsiteY96" fmla="*/ 1388575 h 1573553"/>
              <a:gd name="connsiteX97" fmla="*/ 1306756 w 2764939"/>
              <a:gd name="connsiteY97" fmla="*/ 1355237 h 1573553"/>
              <a:gd name="connsiteX98" fmla="*/ 1328187 w 2764939"/>
              <a:gd name="connsiteY98" fmla="*/ 1338568 h 1573553"/>
              <a:gd name="connsiteX99" fmla="*/ 1349618 w 2764939"/>
              <a:gd name="connsiteY99" fmla="*/ 1298087 h 1573553"/>
              <a:gd name="connsiteX100" fmla="*/ 1335329 w 2764939"/>
              <a:gd name="connsiteY100" fmla="*/ 1286181 h 1573553"/>
              <a:gd name="connsiteX101" fmla="*/ 1297231 w 2764939"/>
              <a:gd name="connsiteY101" fmla="*/ 1288562 h 1573553"/>
              <a:gd name="connsiteX102" fmla="*/ 1221031 w 2764939"/>
              <a:gd name="connsiteY102" fmla="*/ 1245700 h 1573553"/>
              <a:gd name="connsiteX103" fmla="*/ 1178166 w 2764939"/>
              <a:gd name="connsiteY103" fmla="*/ 1226650 h 1573553"/>
              <a:gd name="connsiteX104" fmla="*/ 1168643 w 2764939"/>
              <a:gd name="connsiteY104" fmla="*/ 1226650 h 1573553"/>
              <a:gd name="connsiteX105" fmla="*/ 1156737 w 2764939"/>
              <a:gd name="connsiteY105" fmla="*/ 1162356 h 1573553"/>
              <a:gd name="connsiteX106" fmla="*/ 1168643 w 2764939"/>
              <a:gd name="connsiteY106" fmla="*/ 1098062 h 1573553"/>
              <a:gd name="connsiteX107" fmla="*/ 1137687 w 2764939"/>
              <a:gd name="connsiteY107" fmla="*/ 1064725 h 1573553"/>
              <a:gd name="connsiteX108" fmla="*/ 1085300 w 2764939"/>
              <a:gd name="connsiteY108" fmla="*/ 1040912 h 1573553"/>
              <a:gd name="connsiteX109" fmla="*/ 1111493 w 2764939"/>
              <a:gd name="connsiteY109" fmla="*/ 1017100 h 1573553"/>
              <a:gd name="connsiteX110" fmla="*/ 1156737 w 2764939"/>
              <a:gd name="connsiteY110" fmla="*/ 1021862 h 1573553"/>
              <a:gd name="connsiteX111" fmla="*/ 1151975 w 2764939"/>
              <a:gd name="connsiteY111" fmla="*/ 974237 h 1573553"/>
              <a:gd name="connsiteX112" fmla="*/ 1123400 w 2764939"/>
              <a:gd name="connsiteY112" fmla="*/ 969475 h 1573553"/>
              <a:gd name="connsiteX113" fmla="*/ 1128162 w 2764939"/>
              <a:gd name="connsiteY113" fmla="*/ 921850 h 1573553"/>
              <a:gd name="connsiteX114" fmla="*/ 1097206 w 2764939"/>
              <a:gd name="connsiteY114" fmla="*/ 907562 h 1573553"/>
              <a:gd name="connsiteX115" fmla="*/ 1099587 w 2764939"/>
              <a:gd name="connsiteY115" fmla="*/ 871843 h 1573553"/>
              <a:gd name="connsiteX116" fmla="*/ 1051962 w 2764939"/>
              <a:gd name="connsiteY116" fmla="*/ 857556 h 1573553"/>
              <a:gd name="connsiteX117" fmla="*/ 1032912 w 2764939"/>
              <a:gd name="connsiteY117" fmla="*/ 878987 h 1573553"/>
              <a:gd name="connsiteX118" fmla="*/ 1004335 w 2764939"/>
              <a:gd name="connsiteY118" fmla="*/ 881368 h 1573553"/>
              <a:gd name="connsiteX119" fmla="*/ 954331 w 2764939"/>
              <a:gd name="connsiteY119" fmla="*/ 886131 h 1573553"/>
              <a:gd name="connsiteX120" fmla="*/ 923375 w 2764939"/>
              <a:gd name="connsiteY120" fmla="*/ 907562 h 1573553"/>
              <a:gd name="connsiteX121" fmla="*/ 923375 w 2764939"/>
              <a:gd name="connsiteY121" fmla="*/ 876606 h 1573553"/>
              <a:gd name="connsiteX122" fmla="*/ 882893 w 2764939"/>
              <a:gd name="connsiteY122" fmla="*/ 871843 h 1573553"/>
              <a:gd name="connsiteX123" fmla="*/ 890035 w 2764939"/>
              <a:gd name="connsiteY123" fmla="*/ 893275 h 1573553"/>
              <a:gd name="connsiteX124" fmla="*/ 885275 w 2764939"/>
              <a:gd name="connsiteY124" fmla="*/ 912325 h 1573553"/>
              <a:gd name="connsiteX125" fmla="*/ 799550 w 2764939"/>
              <a:gd name="connsiteY125" fmla="*/ 859936 h 1573553"/>
              <a:gd name="connsiteX126" fmla="*/ 778118 w 2764939"/>
              <a:gd name="connsiteY126" fmla="*/ 826600 h 1573553"/>
              <a:gd name="connsiteX127" fmla="*/ 790025 w 2764939"/>
              <a:gd name="connsiteY127" fmla="*/ 786117 h 1573553"/>
              <a:gd name="connsiteX128" fmla="*/ 759068 w 2764939"/>
              <a:gd name="connsiteY128" fmla="*/ 781356 h 1573553"/>
              <a:gd name="connsiteX129" fmla="*/ 711443 w 2764939"/>
              <a:gd name="connsiteY129" fmla="*/ 795643 h 1573553"/>
              <a:gd name="connsiteX130" fmla="*/ 701918 w 2764939"/>
              <a:gd name="connsiteY130" fmla="*/ 809931 h 1573553"/>
              <a:gd name="connsiteX131" fmla="*/ 678106 w 2764939"/>
              <a:gd name="connsiteY131" fmla="*/ 826600 h 1573553"/>
              <a:gd name="connsiteX132" fmla="*/ 670962 w 2764939"/>
              <a:gd name="connsiteY132" fmla="*/ 843268 h 1573553"/>
              <a:gd name="connsiteX133" fmla="*/ 630481 w 2764939"/>
              <a:gd name="connsiteY133" fmla="*/ 876606 h 1573553"/>
              <a:gd name="connsiteX134" fmla="*/ 632860 w 2764939"/>
              <a:gd name="connsiteY134" fmla="*/ 898037 h 1573553"/>
              <a:gd name="connsiteX135" fmla="*/ 647150 w 2764939"/>
              <a:gd name="connsiteY135" fmla="*/ 917087 h 1573553"/>
              <a:gd name="connsiteX136" fmla="*/ 570950 w 2764939"/>
              <a:gd name="connsiteY136" fmla="*/ 902800 h 1573553"/>
              <a:gd name="connsiteX137" fmla="*/ 537612 w 2764939"/>
              <a:gd name="connsiteY137" fmla="*/ 907562 h 1573553"/>
              <a:gd name="connsiteX138" fmla="*/ 585235 w 2764939"/>
              <a:gd name="connsiteY138" fmla="*/ 938518 h 1573553"/>
              <a:gd name="connsiteX139" fmla="*/ 609050 w 2764939"/>
              <a:gd name="connsiteY139" fmla="*/ 950425 h 1573553"/>
              <a:gd name="connsiteX140" fmla="*/ 635243 w 2764939"/>
              <a:gd name="connsiteY140" fmla="*/ 1002812 h 1573553"/>
              <a:gd name="connsiteX141" fmla="*/ 568566 w 2764939"/>
              <a:gd name="connsiteY141" fmla="*/ 1019481 h 1573553"/>
              <a:gd name="connsiteX142" fmla="*/ 547137 w 2764939"/>
              <a:gd name="connsiteY142" fmla="*/ 1031387 h 1573553"/>
              <a:gd name="connsiteX143" fmla="*/ 523323 w 2764939"/>
              <a:gd name="connsiteY143" fmla="*/ 1002812 h 1573553"/>
              <a:gd name="connsiteX144" fmla="*/ 499510 w 2764939"/>
              <a:gd name="connsiteY144" fmla="*/ 971856 h 1573553"/>
              <a:gd name="connsiteX145" fmla="*/ 501891 w 2764939"/>
              <a:gd name="connsiteY145" fmla="*/ 933756 h 1573553"/>
              <a:gd name="connsiteX146" fmla="*/ 499510 w 2764939"/>
              <a:gd name="connsiteY146" fmla="*/ 914706 h 1573553"/>
              <a:gd name="connsiteX147" fmla="*/ 518560 w 2764939"/>
              <a:gd name="connsiteY147" fmla="*/ 881368 h 1573553"/>
              <a:gd name="connsiteX148" fmla="*/ 478080 w 2764939"/>
              <a:gd name="connsiteY148" fmla="*/ 890893 h 1573553"/>
              <a:gd name="connsiteX149" fmla="*/ 449504 w 2764939"/>
              <a:gd name="connsiteY149" fmla="*/ 952806 h 1573553"/>
              <a:gd name="connsiteX150" fmla="*/ 442360 w 2764939"/>
              <a:gd name="connsiteY150" fmla="*/ 976618 h 1573553"/>
              <a:gd name="connsiteX151" fmla="*/ 411404 w 2764939"/>
              <a:gd name="connsiteY151" fmla="*/ 993287 h 1573553"/>
              <a:gd name="connsiteX152" fmla="*/ 363779 w 2764939"/>
              <a:gd name="connsiteY152" fmla="*/ 990906 h 1573553"/>
              <a:gd name="connsiteX153" fmla="*/ 356635 w 2764939"/>
              <a:gd name="connsiteY153" fmla="*/ 1007575 h 1573553"/>
              <a:gd name="connsiteX154" fmla="*/ 356635 w 2764939"/>
              <a:gd name="connsiteY154" fmla="*/ 1055200 h 1573553"/>
              <a:gd name="connsiteX155" fmla="*/ 297104 w 2764939"/>
              <a:gd name="connsiteY155" fmla="*/ 1059962 h 1573553"/>
              <a:gd name="connsiteX156" fmla="*/ 235191 w 2764939"/>
              <a:gd name="connsiteY156" fmla="*/ 1093300 h 1573553"/>
              <a:gd name="connsiteX157" fmla="*/ 237573 w 2764939"/>
              <a:gd name="connsiteY157" fmla="*/ 1121875 h 1573553"/>
              <a:gd name="connsiteX158" fmla="*/ 185186 w 2764939"/>
              <a:gd name="connsiteY158" fmla="*/ 1109968 h 1573553"/>
              <a:gd name="connsiteX159" fmla="*/ 151848 w 2764939"/>
              <a:gd name="connsiteY159" fmla="*/ 1117112 h 1573553"/>
              <a:gd name="connsiteX160" fmla="*/ 106604 w 2764939"/>
              <a:gd name="connsiteY160" fmla="*/ 1098062 h 1573553"/>
              <a:gd name="connsiteX161" fmla="*/ 89936 w 2764939"/>
              <a:gd name="connsiteY161" fmla="*/ 1098062 h 1573553"/>
              <a:gd name="connsiteX162" fmla="*/ 6592 w 2764939"/>
              <a:gd name="connsiteY162" fmla="*/ 1121875 h 1573553"/>
              <a:gd name="connsiteX163" fmla="*/ 8974 w 2764939"/>
              <a:gd name="connsiteY163" fmla="*/ 1074250 h 1573553"/>
              <a:gd name="connsiteX164" fmla="*/ 9816 w 2764939"/>
              <a:gd name="connsiteY16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32898 w 2764939"/>
              <a:gd name="connsiteY41" fmla="*/ 478937 h 1573553"/>
              <a:gd name="connsiteX42" fmla="*/ 963857 w 2764939"/>
              <a:gd name="connsiteY42" fmla="*/ 426549 h 1573553"/>
              <a:gd name="connsiteX43" fmla="*/ 892416 w 2764939"/>
              <a:gd name="connsiteY43" fmla="*/ 412262 h 1573553"/>
              <a:gd name="connsiteX44" fmla="*/ 863843 w 2764939"/>
              <a:gd name="connsiteY44" fmla="*/ 417024 h 1573553"/>
              <a:gd name="connsiteX45" fmla="*/ 828123 w 2764939"/>
              <a:gd name="connsiteY45" fmla="*/ 383687 h 1573553"/>
              <a:gd name="connsiteX46" fmla="*/ 851937 w 2764939"/>
              <a:gd name="connsiteY46" fmla="*/ 357491 h 1573553"/>
              <a:gd name="connsiteX47" fmla="*/ 959091 w 2764939"/>
              <a:gd name="connsiteY47" fmla="*/ 357493 h 1573553"/>
              <a:gd name="connsiteX48" fmla="*/ 1090060 w 2764939"/>
              <a:gd name="connsiteY48" fmla="*/ 436075 h 1573553"/>
              <a:gd name="connsiteX49" fmla="*/ 1113873 w 2764939"/>
              <a:gd name="connsiteY49" fmla="*/ 500368 h 1573553"/>
              <a:gd name="connsiteX50" fmla="*/ 1135304 w 2764939"/>
              <a:gd name="connsiteY50" fmla="*/ 512275 h 1573553"/>
              <a:gd name="connsiteX51" fmla="*/ 1132923 w 2764939"/>
              <a:gd name="connsiteY51" fmla="*/ 421787 h 1573553"/>
              <a:gd name="connsiteX52" fmla="*/ 1185312 w 2764939"/>
              <a:gd name="connsiteY52" fmla="*/ 340823 h 1573553"/>
              <a:gd name="connsiteX53" fmla="*/ 1499302 w 2764939"/>
              <a:gd name="connsiteY53" fmla="*/ 250164 h 1573553"/>
              <a:gd name="connsiteX54" fmla="*/ 1640131 w 2764939"/>
              <a:gd name="connsiteY54" fmla="*/ 188423 h 1573553"/>
              <a:gd name="connsiteX55" fmla="*/ 1794912 w 2764939"/>
              <a:gd name="connsiteY55" fmla="*/ 183660 h 1573553"/>
              <a:gd name="connsiteX56" fmla="*/ 1866350 w 2764939"/>
              <a:gd name="connsiteY56" fmla="*/ 309866 h 1573553"/>
              <a:gd name="connsiteX57" fmla="*/ 2028275 w 2764939"/>
              <a:gd name="connsiteY57" fmla="*/ 271766 h 1573553"/>
              <a:gd name="connsiteX58" fmla="*/ 1933025 w 2764939"/>
              <a:gd name="connsiteY58" fmla="*/ 359873 h 1573553"/>
              <a:gd name="connsiteX59" fmla="*/ 2047325 w 2764939"/>
              <a:gd name="connsiteY59" fmla="*/ 331298 h 1573553"/>
              <a:gd name="connsiteX60" fmla="*/ 2142574 w 2764939"/>
              <a:gd name="connsiteY60" fmla="*/ 271766 h 1573553"/>
              <a:gd name="connsiteX61" fmla="*/ 2066375 w 2764939"/>
              <a:gd name="connsiteY61" fmla="*/ 264623 h 1573553"/>
              <a:gd name="connsiteX62" fmla="*/ 2066375 w 2764939"/>
              <a:gd name="connsiteY62" fmla="*/ 202710 h 1573553"/>
              <a:gd name="connsiteX63" fmla="*/ 2116380 w 2764939"/>
              <a:gd name="connsiteY63" fmla="*/ 202710 h 1573553"/>
              <a:gd name="connsiteX64" fmla="*/ 2223536 w 2764939"/>
              <a:gd name="connsiteY64" fmla="*/ 97935 h 1573553"/>
              <a:gd name="connsiteX65" fmla="*/ 2273542 w 2764939"/>
              <a:gd name="connsiteY65" fmla="*/ 305 h 1573553"/>
              <a:gd name="connsiteX66" fmla="*/ 2237824 w 2764939"/>
              <a:gd name="connsiteY66" fmla="*/ 114604 h 1573553"/>
              <a:gd name="connsiteX67" fmla="*/ 2164006 w 2764939"/>
              <a:gd name="connsiteY67" fmla="*/ 193186 h 1573553"/>
              <a:gd name="connsiteX68" fmla="*/ 2333075 w 2764939"/>
              <a:gd name="connsiteY68" fmla="*/ 257480 h 1573553"/>
              <a:gd name="connsiteX69" fmla="*/ 2735505 w 2764939"/>
              <a:gd name="connsiteY69" fmla="*/ 205092 h 1573553"/>
              <a:gd name="connsiteX70" fmla="*/ 2698276 w 2764939"/>
              <a:gd name="connsiteY70" fmla="*/ 559163 h 1573553"/>
              <a:gd name="connsiteX71" fmla="*/ 2630731 w 2764939"/>
              <a:gd name="connsiteY71" fmla="*/ 967092 h 1573553"/>
              <a:gd name="connsiteX72" fmla="*/ 2461662 w 2764939"/>
              <a:gd name="connsiteY72" fmla="*/ 869462 h 1573553"/>
              <a:gd name="connsiteX73" fmla="*/ 2297356 w 2764939"/>
              <a:gd name="connsiteY73" fmla="*/ 926612 h 1573553"/>
              <a:gd name="connsiteX74" fmla="*/ 2275925 w 2764939"/>
              <a:gd name="connsiteY74" fmla="*/ 1062342 h 1573553"/>
              <a:gd name="connsiteX75" fmla="*/ 2042562 w 2764939"/>
              <a:gd name="connsiteY75" fmla="*/ 1148067 h 1573553"/>
              <a:gd name="connsiteX76" fmla="*/ 2021131 w 2764939"/>
              <a:gd name="connsiteY76" fmla="*/ 1238556 h 1573553"/>
              <a:gd name="connsiteX77" fmla="*/ 1954456 w 2764939"/>
              <a:gd name="connsiteY77" fmla="*/ 1309993 h 1573553"/>
              <a:gd name="connsiteX78" fmla="*/ 2013987 w 2764939"/>
              <a:gd name="connsiteY78" fmla="*/ 1350474 h 1573553"/>
              <a:gd name="connsiteX79" fmla="*/ 1921118 w 2764939"/>
              <a:gd name="connsiteY79" fmla="*/ 1450487 h 1573553"/>
              <a:gd name="connsiteX80" fmla="*/ 1899687 w 2764939"/>
              <a:gd name="connsiteY80" fmla="*/ 1533831 h 1573553"/>
              <a:gd name="connsiteX81" fmla="*/ 1808865 w 2764939"/>
              <a:gd name="connsiteY81" fmla="*/ 1573012 h 1573553"/>
              <a:gd name="connsiteX82" fmla="*/ 1728235 w 2764939"/>
              <a:gd name="connsiteY82" fmla="*/ 1557643 h 1573553"/>
              <a:gd name="connsiteX83" fmla="*/ 1702041 w 2764939"/>
              <a:gd name="connsiteY83" fmla="*/ 1571931 h 1573553"/>
              <a:gd name="connsiteX84" fmla="*/ 1647275 w 2764939"/>
              <a:gd name="connsiteY84" fmla="*/ 1543356 h 1573553"/>
              <a:gd name="connsiteX85" fmla="*/ 1606791 w 2764939"/>
              <a:gd name="connsiteY85" fmla="*/ 1507637 h 1573553"/>
              <a:gd name="connsiteX86" fmla="*/ 1563931 w 2764939"/>
              <a:gd name="connsiteY86" fmla="*/ 1479061 h 1573553"/>
              <a:gd name="connsiteX87" fmla="*/ 1592504 w 2764939"/>
              <a:gd name="connsiteY87" fmla="*/ 1455250 h 1573553"/>
              <a:gd name="connsiteX88" fmla="*/ 1580598 w 2764939"/>
              <a:gd name="connsiteY88" fmla="*/ 1438581 h 1573553"/>
              <a:gd name="connsiteX89" fmla="*/ 1518685 w 2764939"/>
              <a:gd name="connsiteY89" fmla="*/ 1426675 h 1573553"/>
              <a:gd name="connsiteX90" fmla="*/ 1499635 w 2764939"/>
              <a:gd name="connsiteY90" fmla="*/ 1402862 h 1573553"/>
              <a:gd name="connsiteX91" fmla="*/ 1461537 w 2764939"/>
              <a:gd name="connsiteY91" fmla="*/ 1379050 h 1573553"/>
              <a:gd name="connsiteX92" fmla="*/ 1456773 w 2764939"/>
              <a:gd name="connsiteY92" fmla="*/ 1390956 h 1573553"/>
              <a:gd name="connsiteX93" fmla="*/ 1471062 w 2764939"/>
              <a:gd name="connsiteY93" fmla="*/ 1429056 h 1573553"/>
              <a:gd name="connsiteX94" fmla="*/ 1440104 w 2764939"/>
              <a:gd name="connsiteY94" fmla="*/ 1443343 h 1573553"/>
              <a:gd name="connsiteX95" fmla="*/ 1413912 w 2764939"/>
              <a:gd name="connsiteY95" fmla="*/ 1457630 h 1573553"/>
              <a:gd name="connsiteX96" fmla="*/ 1397241 w 2764939"/>
              <a:gd name="connsiteY96" fmla="*/ 1450487 h 1573553"/>
              <a:gd name="connsiteX97" fmla="*/ 1351998 w 2764939"/>
              <a:gd name="connsiteY97" fmla="*/ 1388575 h 1573553"/>
              <a:gd name="connsiteX98" fmla="*/ 1306756 w 2764939"/>
              <a:gd name="connsiteY98" fmla="*/ 1355237 h 1573553"/>
              <a:gd name="connsiteX99" fmla="*/ 1328187 w 2764939"/>
              <a:gd name="connsiteY99" fmla="*/ 1338568 h 1573553"/>
              <a:gd name="connsiteX100" fmla="*/ 1349618 w 2764939"/>
              <a:gd name="connsiteY100" fmla="*/ 1298087 h 1573553"/>
              <a:gd name="connsiteX101" fmla="*/ 1335329 w 2764939"/>
              <a:gd name="connsiteY101" fmla="*/ 1286181 h 1573553"/>
              <a:gd name="connsiteX102" fmla="*/ 1297231 w 2764939"/>
              <a:gd name="connsiteY102" fmla="*/ 1288562 h 1573553"/>
              <a:gd name="connsiteX103" fmla="*/ 1221031 w 2764939"/>
              <a:gd name="connsiteY103" fmla="*/ 1245700 h 1573553"/>
              <a:gd name="connsiteX104" fmla="*/ 1178166 w 2764939"/>
              <a:gd name="connsiteY104" fmla="*/ 1226650 h 1573553"/>
              <a:gd name="connsiteX105" fmla="*/ 1168643 w 2764939"/>
              <a:gd name="connsiteY105" fmla="*/ 1226650 h 1573553"/>
              <a:gd name="connsiteX106" fmla="*/ 1156737 w 2764939"/>
              <a:gd name="connsiteY106" fmla="*/ 1162356 h 1573553"/>
              <a:gd name="connsiteX107" fmla="*/ 1168643 w 2764939"/>
              <a:gd name="connsiteY107" fmla="*/ 1098062 h 1573553"/>
              <a:gd name="connsiteX108" fmla="*/ 1137687 w 2764939"/>
              <a:gd name="connsiteY108" fmla="*/ 1064725 h 1573553"/>
              <a:gd name="connsiteX109" fmla="*/ 1085300 w 2764939"/>
              <a:gd name="connsiteY109" fmla="*/ 1040912 h 1573553"/>
              <a:gd name="connsiteX110" fmla="*/ 1111493 w 2764939"/>
              <a:gd name="connsiteY110" fmla="*/ 1017100 h 1573553"/>
              <a:gd name="connsiteX111" fmla="*/ 1156737 w 2764939"/>
              <a:gd name="connsiteY111" fmla="*/ 1021862 h 1573553"/>
              <a:gd name="connsiteX112" fmla="*/ 1151975 w 2764939"/>
              <a:gd name="connsiteY112" fmla="*/ 974237 h 1573553"/>
              <a:gd name="connsiteX113" fmla="*/ 1123400 w 2764939"/>
              <a:gd name="connsiteY113" fmla="*/ 969475 h 1573553"/>
              <a:gd name="connsiteX114" fmla="*/ 1128162 w 2764939"/>
              <a:gd name="connsiteY114" fmla="*/ 921850 h 1573553"/>
              <a:gd name="connsiteX115" fmla="*/ 1097206 w 2764939"/>
              <a:gd name="connsiteY115" fmla="*/ 907562 h 1573553"/>
              <a:gd name="connsiteX116" fmla="*/ 1099587 w 2764939"/>
              <a:gd name="connsiteY116" fmla="*/ 871843 h 1573553"/>
              <a:gd name="connsiteX117" fmla="*/ 1051962 w 2764939"/>
              <a:gd name="connsiteY117" fmla="*/ 857556 h 1573553"/>
              <a:gd name="connsiteX118" fmla="*/ 1032912 w 2764939"/>
              <a:gd name="connsiteY118" fmla="*/ 878987 h 1573553"/>
              <a:gd name="connsiteX119" fmla="*/ 1004335 w 2764939"/>
              <a:gd name="connsiteY119" fmla="*/ 881368 h 1573553"/>
              <a:gd name="connsiteX120" fmla="*/ 954331 w 2764939"/>
              <a:gd name="connsiteY120" fmla="*/ 886131 h 1573553"/>
              <a:gd name="connsiteX121" fmla="*/ 923375 w 2764939"/>
              <a:gd name="connsiteY121" fmla="*/ 907562 h 1573553"/>
              <a:gd name="connsiteX122" fmla="*/ 923375 w 2764939"/>
              <a:gd name="connsiteY122" fmla="*/ 876606 h 1573553"/>
              <a:gd name="connsiteX123" fmla="*/ 882893 w 2764939"/>
              <a:gd name="connsiteY123" fmla="*/ 871843 h 1573553"/>
              <a:gd name="connsiteX124" fmla="*/ 890035 w 2764939"/>
              <a:gd name="connsiteY124" fmla="*/ 893275 h 1573553"/>
              <a:gd name="connsiteX125" fmla="*/ 885275 w 2764939"/>
              <a:gd name="connsiteY125" fmla="*/ 912325 h 1573553"/>
              <a:gd name="connsiteX126" fmla="*/ 799550 w 2764939"/>
              <a:gd name="connsiteY126" fmla="*/ 859936 h 1573553"/>
              <a:gd name="connsiteX127" fmla="*/ 778118 w 2764939"/>
              <a:gd name="connsiteY127" fmla="*/ 826600 h 1573553"/>
              <a:gd name="connsiteX128" fmla="*/ 790025 w 2764939"/>
              <a:gd name="connsiteY128" fmla="*/ 786117 h 1573553"/>
              <a:gd name="connsiteX129" fmla="*/ 759068 w 2764939"/>
              <a:gd name="connsiteY129" fmla="*/ 781356 h 1573553"/>
              <a:gd name="connsiteX130" fmla="*/ 711443 w 2764939"/>
              <a:gd name="connsiteY130" fmla="*/ 795643 h 1573553"/>
              <a:gd name="connsiteX131" fmla="*/ 701918 w 2764939"/>
              <a:gd name="connsiteY131" fmla="*/ 809931 h 1573553"/>
              <a:gd name="connsiteX132" fmla="*/ 678106 w 2764939"/>
              <a:gd name="connsiteY132" fmla="*/ 826600 h 1573553"/>
              <a:gd name="connsiteX133" fmla="*/ 670962 w 2764939"/>
              <a:gd name="connsiteY133" fmla="*/ 843268 h 1573553"/>
              <a:gd name="connsiteX134" fmla="*/ 630481 w 2764939"/>
              <a:gd name="connsiteY134" fmla="*/ 876606 h 1573553"/>
              <a:gd name="connsiteX135" fmla="*/ 632860 w 2764939"/>
              <a:gd name="connsiteY135" fmla="*/ 898037 h 1573553"/>
              <a:gd name="connsiteX136" fmla="*/ 647150 w 2764939"/>
              <a:gd name="connsiteY136" fmla="*/ 917087 h 1573553"/>
              <a:gd name="connsiteX137" fmla="*/ 570950 w 2764939"/>
              <a:gd name="connsiteY137" fmla="*/ 902800 h 1573553"/>
              <a:gd name="connsiteX138" fmla="*/ 537612 w 2764939"/>
              <a:gd name="connsiteY138" fmla="*/ 907562 h 1573553"/>
              <a:gd name="connsiteX139" fmla="*/ 585235 w 2764939"/>
              <a:gd name="connsiteY139" fmla="*/ 938518 h 1573553"/>
              <a:gd name="connsiteX140" fmla="*/ 609050 w 2764939"/>
              <a:gd name="connsiteY140" fmla="*/ 950425 h 1573553"/>
              <a:gd name="connsiteX141" fmla="*/ 635243 w 2764939"/>
              <a:gd name="connsiteY141" fmla="*/ 1002812 h 1573553"/>
              <a:gd name="connsiteX142" fmla="*/ 568566 w 2764939"/>
              <a:gd name="connsiteY142" fmla="*/ 1019481 h 1573553"/>
              <a:gd name="connsiteX143" fmla="*/ 547137 w 2764939"/>
              <a:gd name="connsiteY143" fmla="*/ 1031387 h 1573553"/>
              <a:gd name="connsiteX144" fmla="*/ 523323 w 2764939"/>
              <a:gd name="connsiteY144" fmla="*/ 1002812 h 1573553"/>
              <a:gd name="connsiteX145" fmla="*/ 499510 w 2764939"/>
              <a:gd name="connsiteY145" fmla="*/ 971856 h 1573553"/>
              <a:gd name="connsiteX146" fmla="*/ 501891 w 2764939"/>
              <a:gd name="connsiteY146" fmla="*/ 933756 h 1573553"/>
              <a:gd name="connsiteX147" fmla="*/ 499510 w 2764939"/>
              <a:gd name="connsiteY147" fmla="*/ 914706 h 1573553"/>
              <a:gd name="connsiteX148" fmla="*/ 518560 w 2764939"/>
              <a:gd name="connsiteY148" fmla="*/ 881368 h 1573553"/>
              <a:gd name="connsiteX149" fmla="*/ 478080 w 2764939"/>
              <a:gd name="connsiteY149" fmla="*/ 890893 h 1573553"/>
              <a:gd name="connsiteX150" fmla="*/ 449504 w 2764939"/>
              <a:gd name="connsiteY150" fmla="*/ 952806 h 1573553"/>
              <a:gd name="connsiteX151" fmla="*/ 442360 w 2764939"/>
              <a:gd name="connsiteY151" fmla="*/ 976618 h 1573553"/>
              <a:gd name="connsiteX152" fmla="*/ 411404 w 2764939"/>
              <a:gd name="connsiteY152" fmla="*/ 993287 h 1573553"/>
              <a:gd name="connsiteX153" fmla="*/ 363779 w 2764939"/>
              <a:gd name="connsiteY153" fmla="*/ 990906 h 1573553"/>
              <a:gd name="connsiteX154" fmla="*/ 356635 w 2764939"/>
              <a:gd name="connsiteY154" fmla="*/ 1007575 h 1573553"/>
              <a:gd name="connsiteX155" fmla="*/ 356635 w 2764939"/>
              <a:gd name="connsiteY155" fmla="*/ 1055200 h 1573553"/>
              <a:gd name="connsiteX156" fmla="*/ 297104 w 2764939"/>
              <a:gd name="connsiteY156" fmla="*/ 1059962 h 1573553"/>
              <a:gd name="connsiteX157" fmla="*/ 235191 w 2764939"/>
              <a:gd name="connsiteY157" fmla="*/ 1093300 h 1573553"/>
              <a:gd name="connsiteX158" fmla="*/ 237573 w 2764939"/>
              <a:gd name="connsiteY158" fmla="*/ 1121875 h 1573553"/>
              <a:gd name="connsiteX159" fmla="*/ 185186 w 2764939"/>
              <a:gd name="connsiteY159" fmla="*/ 1109968 h 1573553"/>
              <a:gd name="connsiteX160" fmla="*/ 151848 w 2764939"/>
              <a:gd name="connsiteY160" fmla="*/ 1117112 h 1573553"/>
              <a:gd name="connsiteX161" fmla="*/ 106604 w 2764939"/>
              <a:gd name="connsiteY161" fmla="*/ 1098062 h 1573553"/>
              <a:gd name="connsiteX162" fmla="*/ 89936 w 2764939"/>
              <a:gd name="connsiteY162" fmla="*/ 1098062 h 1573553"/>
              <a:gd name="connsiteX163" fmla="*/ 6592 w 2764939"/>
              <a:gd name="connsiteY163" fmla="*/ 1121875 h 1573553"/>
              <a:gd name="connsiteX164" fmla="*/ 8974 w 2764939"/>
              <a:gd name="connsiteY164" fmla="*/ 1074250 h 1573553"/>
              <a:gd name="connsiteX165" fmla="*/ 9816 w 2764939"/>
              <a:gd name="connsiteY16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20979 w 2764939"/>
              <a:gd name="connsiteY40" fmla="*/ 547993 h 1573553"/>
              <a:gd name="connsiteX41" fmla="*/ 887656 w 2764939"/>
              <a:gd name="connsiteY41" fmla="*/ 562280 h 1573553"/>
              <a:gd name="connsiteX42" fmla="*/ 932898 w 2764939"/>
              <a:gd name="connsiteY42" fmla="*/ 478937 h 1573553"/>
              <a:gd name="connsiteX43" fmla="*/ 963857 w 2764939"/>
              <a:gd name="connsiteY43" fmla="*/ 426549 h 1573553"/>
              <a:gd name="connsiteX44" fmla="*/ 892416 w 2764939"/>
              <a:gd name="connsiteY44" fmla="*/ 412262 h 1573553"/>
              <a:gd name="connsiteX45" fmla="*/ 863843 w 2764939"/>
              <a:gd name="connsiteY45" fmla="*/ 417024 h 1573553"/>
              <a:gd name="connsiteX46" fmla="*/ 828123 w 2764939"/>
              <a:gd name="connsiteY46" fmla="*/ 383687 h 1573553"/>
              <a:gd name="connsiteX47" fmla="*/ 851937 w 2764939"/>
              <a:gd name="connsiteY47" fmla="*/ 357491 h 1573553"/>
              <a:gd name="connsiteX48" fmla="*/ 959091 w 2764939"/>
              <a:gd name="connsiteY48" fmla="*/ 357493 h 1573553"/>
              <a:gd name="connsiteX49" fmla="*/ 1090060 w 2764939"/>
              <a:gd name="connsiteY49" fmla="*/ 436075 h 1573553"/>
              <a:gd name="connsiteX50" fmla="*/ 1113873 w 2764939"/>
              <a:gd name="connsiteY50" fmla="*/ 500368 h 1573553"/>
              <a:gd name="connsiteX51" fmla="*/ 1135304 w 2764939"/>
              <a:gd name="connsiteY51" fmla="*/ 512275 h 1573553"/>
              <a:gd name="connsiteX52" fmla="*/ 1132923 w 2764939"/>
              <a:gd name="connsiteY52" fmla="*/ 421787 h 1573553"/>
              <a:gd name="connsiteX53" fmla="*/ 1185312 w 2764939"/>
              <a:gd name="connsiteY53" fmla="*/ 340823 h 1573553"/>
              <a:gd name="connsiteX54" fmla="*/ 1499302 w 2764939"/>
              <a:gd name="connsiteY54" fmla="*/ 250164 h 1573553"/>
              <a:gd name="connsiteX55" fmla="*/ 1640131 w 2764939"/>
              <a:gd name="connsiteY55" fmla="*/ 188423 h 1573553"/>
              <a:gd name="connsiteX56" fmla="*/ 1794912 w 2764939"/>
              <a:gd name="connsiteY56" fmla="*/ 183660 h 1573553"/>
              <a:gd name="connsiteX57" fmla="*/ 1866350 w 2764939"/>
              <a:gd name="connsiteY57" fmla="*/ 309866 h 1573553"/>
              <a:gd name="connsiteX58" fmla="*/ 2028275 w 2764939"/>
              <a:gd name="connsiteY58" fmla="*/ 271766 h 1573553"/>
              <a:gd name="connsiteX59" fmla="*/ 1933025 w 2764939"/>
              <a:gd name="connsiteY59" fmla="*/ 359873 h 1573553"/>
              <a:gd name="connsiteX60" fmla="*/ 2047325 w 2764939"/>
              <a:gd name="connsiteY60" fmla="*/ 331298 h 1573553"/>
              <a:gd name="connsiteX61" fmla="*/ 2142574 w 2764939"/>
              <a:gd name="connsiteY61" fmla="*/ 271766 h 1573553"/>
              <a:gd name="connsiteX62" fmla="*/ 2066375 w 2764939"/>
              <a:gd name="connsiteY62" fmla="*/ 264623 h 1573553"/>
              <a:gd name="connsiteX63" fmla="*/ 2066375 w 2764939"/>
              <a:gd name="connsiteY63" fmla="*/ 202710 h 1573553"/>
              <a:gd name="connsiteX64" fmla="*/ 2116380 w 2764939"/>
              <a:gd name="connsiteY64" fmla="*/ 202710 h 1573553"/>
              <a:gd name="connsiteX65" fmla="*/ 2223536 w 2764939"/>
              <a:gd name="connsiteY65" fmla="*/ 97935 h 1573553"/>
              <a:gd name="connsiteX66" fmla="*/ 2273542 w 2764939"/>
              <a:gd name="connsiteY66" fmla="*/ 305 h 1573553"/>
              <a:gd name="connsiteX67" fmla="*/ 2237824 w 2764939"/>
              <a:gd name="connsiteY67" fmla="*/ 114604 h 1573553"/>
              <a:gd name="connsiteX68" fmla="*/ 2164006 w 2764939"/>
              <a:gd name="connsiteY68" fmla="*/ 193186 h 1573553"/>
              <a:gd name="connsiteX69" fmla="*/ 2333075 w 2764939"/>
              <a:gd name="connsiteY69" fmla="*/ 257480 h 1573553"/>
              <a:gd name="connsiteX70" fmla="*/ 2735505 w 2764939"/>
              <a:gd name="connsiteY70" fmla="*/ 205092 h 1573553"/>
              <a:gd name="connsiteX71" fmla="*/ 2698276 w 2764939"/>
              <a:gd name="connsiteY71" fmla="*/ 559163 h 1573553"/>
              <a:gd name="connsiteX72" fmla="*/ 2630731 w 2764939"/>
              <a:gd name="connsiteY72" fmla="*/ 967092 h 1573553"/>
              <a:gd name="connsiteX73" fmla="*/ 2461662 w 2764939"/>
              <a:gd name="connsiteY73" fmla="*/ 869462 h 1573553"/>
              <a:gd name="connsiteX74" fmla="*/ 2297356 w 2764939"/>
              <a:gd name="connsiteY74" fmla="*/ 926612 h 1573553"/>
              <a:gd name="connsiteX75" fmla="*/ 2275925 w 2764939"/>
              <a:gd name="connsiteY75" fmla="*/ 1062342 h 1573553"/>
              <a:gd name="connsiteX76" fmla="*/ 2042562 w 2764939"/>
              <a:gd name="connsiteY76" fmla="*/ 1148067 h 1573553"/>
              <a:gd name="connsiteX77" fmla="*/ 2021131 w 2764939"/>
              <a:gd name="connsiteY77" fmla="*/ 1238556 h 1573553"/>
              <a:gd name="connsiteX78" fmla="*/ 1954456 w 2764939"/>
              <a:gd name="connsiteY78" fmla="*/ 1309993 h 1573553"/>
              <a:gd name="connsiteX79" fmla="*/ 2013987 w 2764939"/>
              <a:gd name="connsiteY79" fmla="*/ 1350474 h 1573553"/>
              <a:gd name="connsiteX80" fmla="*/ 1921118 w 2764939"/>
              <a:gd name="connsiteY80" fmla="*/ 1450487 h 1573553"/>
              <a:gd name="connsiteX81" fmla="*/ 1899687 w 2764939"/>
              <a:gd name="connsiteY81" fmla="*/ 1533831 h 1573553"/>
              <a:gd name="connsiteX82" fmla="*/ 1808865 w 2764939"/>
              <a:gd name="connsiteY82" fmla="*/ 1573012 h 1573553"/>
              <a:gd name="connsiteX83" fmla="*/ 1728235 w 2764939"/>
              <a:gd name="connsiteY83" fmla="*/ 1557643 h 1573553"/>
              <a:gd name="connsiteX84" fmla="*/ 1702041 w 2764939"/>
              <a:gd name="connsiteY84" fmla="*/ 1571931 h 1573553"/>
              <a:gd name="connsiteX85" fmla="*/ 1647275 w 2764939"/>
              <a:gd name="connsiteY85" fmla="*/ 1543356 h 1573553"/>
              <a:gd name="connsiteX86" fmla="*/ 1606791 w 2764939"/>
              <a:gd name="connsiteY86" fmla="*/ 1507637 h 1573553"/>
              <a:gd name="connsiteX87" fmla="*/ 1563931 w 2764939"/>
              <a:gd name="connsiteY87" fmla="*/ 1479061 h 1573553"/>
              <a:gd name="connsiteX88" fmla="*/ 1592504 w 2764939"/>
              <a:gd name="connsiteY88" fmla="*/ 1455250 h 1573553"/>
              <a:gd name="connsiteX89" fmla="*/ 1580598 w 2764939"/>
              <a:gd name="connsiteY89" fmla="*/ 1438581 h 1573553"/>
              <a:gd name="connsiteX90" fmla="*/ 1518685 w 2764939"/>
              <a:gd name="connsiteY90" fmla="*/ 1426675 h 1573553"/>
              <a:gd name="connsiteX91" fmla="*/ 1499635 w 2764939"/>
              <a:gd name="connsiteY91" fmla="*/ 1402862 h 1573553"/>
              <a:gd name="connsiteX92" fmla="*/ 1461537 w 2764939"/>
              <a:gd name="connsiteY92" fmla="*/ 1379050 h 1573553"/>
              <a:gd name="connsiteX93" fmla="*/ 1456773 w 2764939"/>
              <a:gd name="connsiteY93" fmla="*/ 1390956 h 1573553"/>
              <a:gd name="connsiteX94" fmla="*/ 1471062 w 2764939"/>
              <a:gd name="connsiteY94" fmla="*/ 1429056 h 1573553"/>
              <a:gd name="connsiteX95" fmla="*/ 1440104 w 2764939"/>
              <a:gd name="connsiteY95" fmla="*/ 1443343 h 1573553"/>
              <a:gd name="connsiteX96" fmla="*/ 1413912 w 2764939"/>
              <a:gd name="connsiteY96" fmla="*/ 1457630 h 1573553"/>
              <a:gd name="connsiteX97" fmla="*/ 1397241 w 2764939"/>
              <a:gd name="connsiteY97" fmla="*/ 1450487 h 1573553"/>
              <a:gd name="connsiteX98" fmla="*/ 1351998 w 2764939"/>
              <a:gd name="connsiteY98" fmla="*/ 1388575 h 1573553"/>
              <a:gd name="connsiteX99" fmla="*/ 1306756 w 2764939"/>
              <a:gd name="connsiteY99" fmla="*/ 1355237 h 1573553"/>
              <a:gd name="connsiteX100" fmla="*/ 1328187 w 2764939"/>
              <a:gd name="connsiteY100" fmla="*/ 1338568 h 1573553"/>
              <a:gd name="connsiteX101" fmla="*/ 1349618 w 2764939"/>
              <a:gd name="connsiteY101" fmla="*/ 1298087 h 1573553"/>
              <a:gd name="connsiteX102" fmla="*/ 1335329 w 2764939"/>
              <a:gd name="connsiteY102" fmla="*/ 1286181 h 1573553"/>
              <a:gd name="connsiteX103" fmla="*/ 1297231 w 2764939"/>
              <a:gd name="connsiteY103" fmla="*/ 1288562 h 1573553"/>
              <a:gd name="connsiteX104" fmla="*/ 1221031 w 2764939"/>
              <a:gd name="connsiteY104" fmla="*/ 1245700 h 1573553"/>
              <a:gd name="connsiteX105" fmla="*/ 1178166 w 2764939"/>
              <a:gd name="connsiteY105" fmla="*/ 1226650 h 1573553"/>
              <a:gd name="connsiteX106" fmla="*/ 1168643 w 2764939"/>
              <a:gd name="connsiteY106" fmla="*/ 1226650 h 1573553"/>
              <a:gd name="connsiteX107" fmla="*/ 1156737 w 2764939"/>
              <a:gd name="connsiteY107" fmla="*/ 1162356 h 1573553"/>
              <a:gd name="connsiteX108" fmla="*/ 1168643 w 2764939"/>
              <a:gd name="connsiteY108" fmla="*/ 1098062 h 1573553"/>
              <a:gd name="connsiteX109" fmla="*/ 1137687 w 2764939"/>
              <a:gd name="connsiteY109" fmla="*/ 1064725 h 1573553"/>
              <a:gd name="connsiteX110" fmla="*/ 1085300 w 2764939"/>
              <a:gd name="connsiteY110" fmla="*/ 1040912 h 1573553"/>
              <a:gd name="connsiteX111" fmla="*/ 1111493 w 2764939"/>
              <a:gd name="connsiteY111" fmla="*/ 1017100 h 1573553"/>
              <a:gd name="connsiteX112" fmla="*/ 1156737 w 2764939"/>
              <a:gd name="connsiteY112" fmla="*/ 1021862 h 1573553"/>
              <a:gd name="connsiteX113" fmla="*/ 1151975 w 2764939"/>
              <a:gd name="connsiteY113" fmla="*/ 974237 h 1573553"/>
              <a:gd name="connsiteX114" fmla="*/ 1123400 w 2764939"/>
              <a:gd name="connsiteY114" fmla="*/ 969475 h 1573553"/>
              <a:gd name="connsiteX115" fmla="*/ 1128162 w 2764939"/>
              <a:gd name="connsiteY115" fmla="*/ 921850 h 1573553"/>
              <a:gd name="connsiteX116" fmla="*/ 1097206 w 2764939"/>
              <a:gd name="connsiteY116" fmla="*/ 907562 h 1573553"/>
              <a:gd name="connsiteX117" fmla="*/ 1099587 w 2764939"/>
              <a:gd name="connsiteY117" fmla="*/ 871843 h 1573553"/>
              <a:gd name="connsiteX118" fmla="*/ 1051962 w 2764939"/>
              <a:gd name="connsiteY118" fmla="*/ 857556 h 1573553"/>
              <a:gd name="connsiteX119" fmla="*/ 1032912 w 2764939"/>
              <a:gd name="connsiteY119" fmla="*/ 878987 h 1573553"/>
              <a:gd name="connsiteX120" fmla="*/ 1004335 w 2764939"/>
              <a:gd name="connsiteY120" fmla="*/ 881368 h 1573553"/>
              <a:gd name="connsiteX121" fmla="*/ 954331 w 2764939"/>
              <a:gd name="connsiteY121" fmla="*/ 886131 h 1573553"/>
              <a:gd name="connsiteX122" fmla="*/ 923375 w 2764939"/>
              <a:gd name="connsiteY122" fmla="*/ 907562 h 1573553"/>
              <a:gd name="connsiteX123" fmla="*/ 923375 w 2764939"/>
              <a:gd name="connsiteY123" fmla="*/ 876606 h 1573553"/>
              <a:gd name="connsiteX124" fmla="*/ 882893 w 2764939"/>
              <a:gd name="connsiteY124" fmla="*/ 871843 h 1573553"/>
              <a:gd name="connsiteX125" fmla="*/ 890035 w 2764939"/>
              <a:gd name="connsiteY125" fmla="*/ 893275 h 1573553"/>
              <a:gd name="connsiteX126" fmla="*/ 885275 w 2764939"/>
              <a:gd name="connsiteY126" fmla="*/ 912325 h 1573553"/>
              <a:gd name="connsiteX127" fmla="*/ 799550 w 2764939"/>
              <a:gd name="connsiteY127" fmla="*/ 859936 h 1573553"/>
              <a:gd name="connsiteX128" fmla="*/ 778118 w 2764939"/>
              <a:gd name="connsiteY128" fmla="*/ 826600 h 1573553"/>
              <a:gd name="connsiteX129" fmla="*/ 790025 w 2764939"/>
              <a:gd name="connsiteY129" fmla="*/ 786117 h 1573553"/>
              <a:gd name="connsiteX130" fmla="*/ 759068 w 2764939"/>
              <a:gd name="connsiteY130" fmla="*/ 781356 h 1573553"/>
              <a:gd name="connsiteX131" fmla="*/ 711443 w 2764939"/>
              <a:gd name="connsiteY131" fmla="*/ 795643 h 1573553"/>
              <a:gd name="connsiteX132" fmla="*/ 701918 w 2764939"/>
              <a:gd name="connsiteY132" fmla="*/ 809931 h 1573553"/>
              <a:gd name="connsiteX133" fmla="*/ 678106 w 2764939"/>
              <a:gd name="connsiteY133" fmla="*/ 826600 h 1573553"/>
              <a:gd name="connsiteX134" fmla="*/ 670962 w 2764939"/>
              <a:gd name="connsiteY134" fmla="*/ 843268 h 1573553"/>
              <a:gd name="connsiteX135" fmla="*/ 630481 w 2764939"/>
              <a:gd name="connsiteY135" fmla="*/ 876606 h 1573553"/>
              <a:gd name="connsiteX136" fmla="*/ 632860 w 2764939"/>
              <a:gd name="connsiteY136" fmla="*/ 898037 h 1573553"/>
              <a:gd name="connsiteX137" fmla="*/ 647150 w 2764939"/>
              <a:gd name="connsiteY137" fmla="*/ 917087 h 1573553"/>
              <a:gd name="connsiteX138" fmla="*/ 570950 w 2764939"/>
              <a:gd name="connsiteY138" fmla="*/ 902800 h 1573553"/>
              <a:gd name="connsiteX139" fmla="*/ 537612 w 2764939"/>
              <a:gd name="connsiteY139" fmla="*/ 907562 h 1573553"/>
              <a:gd name="connsiteX140" fmla="*/ 585235 w 2764939"/>
              <a:gd name="connsiteY140" fmla="*/ 938518 h 1573553"/>
              <a:gd name="connsiteX141" fmla="*/ 609050 w 2764939"/>
              <a:gd name="connsiteY141" fmla="*/ 950425 h 1573553"/>
              <a:gd name="connsiteX142" fmla="*/ 635243 w 2764939"/>
              <a:gd name="connsiteY142" fmla="*/ 1002812 h 1573553"/>
              <a:gd name="connsiteX143" fmla="*/ 568566 w 2764939"/>
              <a:gd name="connsiteY143" fmla="*/ 1019481 h 1573553"/>
              <a:gd name="connsiteX144" fmla="*/ 547137 w 2764939"/>
              <a:gd name="connsiteY144" fmla="*/ 1031387 h 1573553"/>
              <a:gd name="connsiteX145" fmla="*/ 523323 w 2764939"/>
              <a:gd name="connsiteY145" fmla="*/ 1002812 h 1573553"/>
              <a:gd name="connsiteX146" fmla="*/ 499510 w 2764939"/>
              <a:gd name="connsiteY146" fmla="*/ 971856 h 1573553"/>
              <a:gd name="connsiteX147" fmla="*/ 501891 w 2764939"/>
              <a:gd name="connsiteY147" fmla="*/ 933756 h 1573553"/>
              <a:gd name="connsiteX148" fmla="*/ 499510 w 2764939"/>
              <a:gd name="connsiteY148" fmla="*/ 914706 h 1573553"/>
              <a:gd name="connsiteX149" fmla="*/ 518560 w 2764939"/>
              <a:gd name="connsiteY149" fmla="*/ 881368 h 1573553"/>
              <a:gd name="connsiteX150" fmla="*/ 478080 w 2764939"/>
              <a:gd name="connsiteY150" fmla="*/ 890893 h 1573553"/>
              <a:gd name="connsiteX151" fmla="*/ 449504 w 2764939"/>
              <a:gd name="connsiteY151" fmla="*/ 952806 h 1573553"/>
              <a:gd name="connsiteX152" fmla="*/ 442360 w 2764939"/>
              <a:gd name="connsiteY152" fmla="*/ 976618 h 1573553"/>
              <a:gd name="connsiteX153" fmla="*/ 411404 w 2764939"/>
              <a:gd name="connsiteY153" fmla="*/ 993287 h 1573553"/>
              <a:gd name="connsiteX154" fmla="*/ 363779 w 2764939"/>
              <a:gd name="connsiteY154" fmla="*/ 990906 h 1573553"/>
              <a:gd name="connsiteX155" fmla="*/ 356635 w 2764939"/>
              <a:gd name="connsiteY155" fmla="*/ 1007575 h 1573553"/>
              <a:gd name="connsiteX156" fmla="*/ 356635 w 2764939"/>
              <a:gd name="connsiteY156" fmla="*/ 1055200 h 1573553"/>
              <a:gd name="connsiteX157" fmla="*/ 297104 w 2764939"/>
              <a:gd name="connsiteY157" fmla="*/ 1059962 h 1573553"/>
              <a:gd name="connsiteX158" fmla="*/ 235191 w 2764939"/>
              <a:gd name="connsiteY158" fmla="*/ 1093300 h 1573553"/>
              <a:gd name="connsiteX159" fmla="*/ 237573 w 2764939"/>
              <a:gd name="connsiteY159" fmla="*/ 1121875 h 1573553"/>
              <a:gd name="connsiteX160" fmla="*/ 185186 w 2764939"/>
              <a:gd name="connsiteY160" fmla="*/ 1109968 h 1573553"/>
              <a:gd name="connsiteX161" fmla="*/ 151848 w 2764939"/>
              <a:gd name="connsiteY161" fmla="*/ 1117112 h 1573553"/>
              <a:gd name="connsiteX162" fmla="*/ 106604 w 2764939"/>
              <a:gd name="connsiteY162" fmla="*/ 1098062 h 1573553"/>
              <a:gd name="connsiteX163" fmla="*/ 89936 w 2764939"/>
              <a:gd name="connsiteY163" fmla="*/ 1098062 h 1573553"/>
              <a:gd name="connsiteX164" fmla="*/ 6592 w 2764939"/>
              <a:gd name="connsiteY164" fmla="*/ 1121875 h 1573553"/>
              <a:gd name="connsiteX165" fmla="*/ 8974 w 2764939"/>
              <a:gd name="connsiteY165" fmla="*/ 1074250 h 1573553"/>
              <a:gd name="connsiteX166" fmla="*/ 9816 w 2764939"/>
              <a:gd name="connsiteY16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20979 w 2764939"/>
              <a:gd name="connsiteY40" fmla="*/ 547993 h 1573553"/>
              <a:gd name="connsiteX41" fmla="*/ 887656 w 2764939"/>
              <a:gd name="connsiteY41" fmla="*/ 562280 h 1573553"/>
              <a:gd name="connsiteX42" fmla="*/ 932898 w 2764939"/>
              <a:gd name="connsiteY42" fmla="*/ 478937 h 1573553"/>
              <a:gd name="connsiteX43" fmla="*/ 961473 w 2764939"/>
              <a:gd name="connsiteY43" fmla="*/ 455125 h 1573553"/>
              <a:gd name="connsiteX44" fmla="*/ 963857 w 2764939"/>
              <a:gd name="connsiteY44" fmla="*/ 426549 h 1573553"/>
              <a:gd name="connsiteX45" fmla="*/ 892416 w 2764939"/>
              <a:gd name="connsiteY45" fmla="*/ 412262 h 1573553"/>
              <a:gd name="connsiteX46" fmla="*/ 863843 w 2764939"/>
              <a:gd name="connsiteY46" fmla="*/ 417024 h 1573553"/>
              <a:gd name="connsiteX47" fmla="*/ 828123 w 2764939"/>
              <a:gd name="connsiteY47" fmla="*/ 383687 h 1573553"/>
              <a:gd name="connsiteX48" fmla="*/ 851937 w 2764939"/>
              <a:gd name="connsiteY48" fmla="*/ 357491 h 1573553"/>
              <a:gd name="connsiteX49" fmla="*/ 959091 w 2764939"/>
              <a:gd name="connsiteY49" fmla="*/ 357493 h 1573553"/>
              <a:gd name="connsiteX50" fmla="*/ 1090060 w 2764939"/>
              <a:gd name="connsiteY50" fmla="*/ 436075 h 1573553"/>
              <a:gd name="connsiteX51" fmla="*/ 1113873 w 2764939"/>
              <a:gd name="connsiteY51" fmla="*/ 500368 h 1573553"/>
              <a:gd name="connsiteX52" fmla="*/ 1135304 w 2764939"/>
              <a:gd name="connsiteY52" fmla="*/ 512275 h 1573553"/>
              <a:gd name="connsiteX53" fmla="*/ 1132923 w 2764939"/>
              <a:gd name="connsiteY53" fmla="*/ 421787 h 1573553"/>
              <a:gd name="connsiteX54" fmla="*/ 1185312 w 2764939"/>
              <a:gd name="connsiteY54" fmla="*/ 340823 h 1573553"/>
              <a:gd name="connsiteX55" fmla="*/ 1499302 w 2764939"/>
              <a:gd name="connsiteY55" fmla="*/ 250164 h 1573553"/>
              <a:gd name="connsiteX56" fmla="*/ 1640131 w 2764939"/>
              <a:gd name="connsiteY56" fmla="*/ 188423 h 1573553"/>
              <a:gd name="connsiteX57" fmla="*/ 1794912 w 2764939"/>
              <a:gd name="connsiteY57" fmla="*/ 183660 h 1573553"/>
              <a:gd name="connsiteX58" fmla="*/ 1866350 w 2764939"/>
              <a:gd name="connsiteY58" fmla="*/ 309866 h 1573553"/>
              <a:gd name="connsiteX59" fmla="*/ 2028275 w 2764939"/>
              <a:gd name="connsiteY59" fmla="*/ 271766 h 1573553"/>
              <a:gd name="connsiteX60" fmla="*/ 1933025 w 2764939"/>
              <a:gd name="connsiteY60" fmla="*/ 359873 h 1573553"/>
              <a:gd name="connsiteX61" fmla="*/ 2047325 w 2764939"/>
              <a:gd name="connsiteY61" fmla="*/ 331298 h 1573553"/>
              <a:gd name="connsiteX62" fmla="*/ 2142574 w 2764939"/>
              <a:gd name="connsiteY62" fmla="*/ 271766 h 1573553"/>
              <a:gd name="connsiteX63" fmla="*/ 2066375 w 2764939"/>
              <a:gd name="connsiteY63" fmla="*/ 264623 h 1573553"/>
              <a:gd name="connsiteX64" fmla="*/ 2066375 w 2764939"/>
              <a:gd name="connsiteY64" fmla="*/ 202710 h 1573553"/>
              <a:gd name="connsiteX65" fmla="*/ 2116380 w 2764939"/>
              <a:gd name="connsiteY65" fmla="*/ 202710 h 1573553"/>
              <a:gd name="connsiteX66" fmla="*/ 2223536 w 2764939"/>
              <a:gd name="connsiteY66" fmla="*/ 97935 h 1573553"/>
              <a:gd name="connsiteX67" fmla="*/ 2273542 w 2764939"/>
              <a:gd name="connsiteY67" fmla="*/ 305 h 1573553"/>
              <a:gd name="connsiteX68" fmla="*/ 2237824 w 2764939"/>
              <a:gd name="connsiteY68" fmla="*/ 114604 h 1573553"/>
              <a:gd name="connsiteX69" fmla="*/ 2164006 w 2764939"/>
              <a:gd name="connsiteY69" fmla="*/ 193186 h 1573553"/>
              <a:gd name="connsiteX70" fmla="*/ 2333075 w 2764939"/>
              <a:gd name="connsiteY70" fmla="*/ 257480 h 1573553"/>
              <a:gd name="connsiteX71" fmla="*/ 2735505 w 2764939"/>
              <a:gd name="connsiteY71" fmla="*/ 205092 h 1573553"/>
              <a:gd name="connsiteX72" fmla="*/ 2698276 w 2764939"/>
              <a:gd name="connsiteY72" fmla="*/ 559163 h 1573553"/>
              <a:gd name="connsiteX73" fmla="*/ 2630731 w 2764939"/>
              <a:gd name="connsiteY73" fmla="*/ 967092 h 1573553"/>
              <a:gd name="connsiteX74" fmla="*/ 2461662 w 2764939"/>
              <a:gd name="connsiteY74" fmla="*/ 869462 h 1573553"/>
              <a:gd name="connsiteX75" fmla="*/ 2297356 w 2764939"/>
              <a:gd name="connsiteY75" fmla="*/ 926612 h 1573553"/>
              <a:gd name="connsiteX76" fmla="*/ 2275925 w 2764939"/>
              <a:gd name="connsiteY76" fmla="*/ 1062342 h 1573553"/>
              <a:gd name="connsiteX77" fmla="*/ 2042562 w 2764939"/>
              <a:gd name="connsiteY77" fmla="*/ 1148067 h 1573553"/>
              <a:gd name="connsiteX78" fmla="*/ 2021131 w 2764939"/>
              <a:gd name="connsiteY78" fmla="*/ 1238556 h 1573553"/>
              <a:gd name="connsiteX79" fmla="*/ 1954456 w 2764939"/>
              <a:gd name="connsiteY79" fmla="*/ 1309993 h 1573553"/>
              <a:gd name="connsiteX80" fmla="*/ 2013987 w 2764939"/>
              <a:gd name="connsiteY80" fmla="*/ 1350474 h 1573553"/>
              <a:gd name="connsiteX81" fmla="*/ 1921118 w 2764939"/>
              <a:gd name="connsiteY81" fmla="*/ 1450487 h 1573553"/>
              <a:gd name="connsiteX82" fmla="*/ 1899687 w 2764939"/>
              <a:gd name="connsiteY82" fmla="*/ 1533831 h 1573553"/>
              <a:gd name="connsiteX83" fmla="*/ 1808865 w 2764939"/>
              <a:gd name="connsiteY83" fmla="*/ 1573012 h 1573553"/>
              <a:gd name="connsiteX84" fmla="*/ 1728235 w 2764939"/>
              <a:gd name="connsiteY84" fmla="*/ 1557643 h 1573553"/>
              <a:gd name="connsiteX85" fmla="*/ 1702041 w 2764939"/>
              <a:gd name="connsiteY85" fmla="*/ 1571931 h 1573553"/>
              <a:gd name="connsiteX86" fmla="*/ 1647275 w 2764939"/>
              <a:gd name="connsiteY86" fmla="*/ 1543356 h 1573553"/>
              <a:gd name="connsiteX87" fmla="*/ 1606791 w 2764939"/>
              <a:gd name="connsiteY87" fmla="*/ 1507637 h 1573553"/>
              <a:gd name="connsiteX88" fmla="*/ 1563931 w 2764939"/>
              <a:gd name="connsiteY88" fmla="*/ 1479061 h 1573553"/>
              <a:gd name="connsiteX89" fmla="*/ 1592504 w 2764939"/>
              <a:gd name="connsiteY89" fmla="*/ 1455250 h 1573553"/>
              <a:gd name="connsiteX90" fmla="*/ 1580598 w 2764939"/>
              <a:gd name="connsiteY90" fmla="*/ 1438581 h 1573553"/>
              <a:gd name="connsiteX91" fmla="*/ 1518685 w 2764939"/>
              <a:gd name="connsiteY91" fmla="*/ 1426675 h 1573553"/>
              <a:gd name="connsiteX92" fmla="*/ 1499635 w 2764939"/>
              <a:gd name="connsiteY92" fmla="*/ 1402862 h 1573553"/>
              <a:gd name="connsiteX93" fmla="*/ 1461537 w 2764939"/>
              <a:gd name="connsiteY93" fmla="*/ 1379050 h 1573553"/>
              <a:gd name="connsiteX94" fmla="*/ 1456773 w 2764939"/>
              <a:gd name="connsiteY94" fmla="*/ 1390956 h 1573553"/>
              <a:gd name="connsiteX95" fmla="*/ 1471062 w 2764939"/>
              <a:gd name="connsiteY95" fmla="*/ 1429056 h 1573553"/>
              <a:gd name="connsiteX96" fmla="*/ 1440104 w 2764939"/>
              <a:gd name="connsiteY96" fmla="*/ 1443343 h 1573553"/>
              <a:gd name="connsiteX97" fmla="*/ 1413912 w 2764939"/>
              <a:gd name="connsiteY97" fmla="*/ 1457630 h 1573553"/>
              <a:gd name="connsiteX98" fmla="*/ 1397241 w 2764939"/>
              <a:gd name="connsiteY98" fmla="*/ 1450487 h 1573553"/>
              <a:gd name="connsiteX99" fmla="*/ 1351998 w 2764939"/>
              <a:gd name="connsiteY99" fmla="*/ 1388575 h 1573553"/>
              <a:gd name="connsiteX100" fmla="*/ 1306756 w 2764939"/>
              <a:gd name="connsiteY100" fmla="*/ 1355237 h 1573553"/>
              <a:gd name="connsiteX101" fmla="*/ 1328187 w 2764939"/>
              <a:gd name="connsiteY101" fmla="*/ 1338568 h 1573553"/>
              <a:gd name="connsiteX102" fmla="*/ 1349618 w 2764939"/>
              <a:gd name="connsiteY102" fmla="*/ 1298087 h 1573553"/>
              <a:gd name="connsiteX103" fmla="*/ 1335329 w 2764939"/>
              <a:gd name="connsiteY103" fmla="*/ 1286181 h 1573553"/>
              <a:gd name="connsiteX104" fmla="*/ 1297231 w 2764939"/>
              <a:gd name="connsiteY104" fmla="*/ 1288562 h 1573553"/>
              <a:gd name="connsiteX105" fmla="*/ 1221031 w 2764939"/>
              <a:gd name="connsiteY105" fmla="*/ 1245700 h 1573553"/>
              <a:gd name="connsiteX106" fmla="*/ 1178166 w 2764939"/>
              <a:gd name="connsiteY106" fmla="*/ 1226650 h 1573553"/>
              <a:gd name="connsiteX107" fmla="*/ 1168643 w 2764939"/>
              <a:gd name="connsiteY107" fmla="*/ 1226650 h 1573553"/>
              <a:gd name="connsiteX108" fmla="*/ 1156737 w 2764939"/>
              <a:gd name="connsiteY108" fmla="*/ 1162356 h 1573553"/>
              <a:gd name="connsiteX109" fmla="*/ 1168643 w 2764939"/>
              <a:gd name="connsiteY109" fmla="*/ 1098062 h 1573553"/>
              <a:gd name="connsiteX110" fmla="*/ 1137687 w 2764939"/>
              <a:gd name="connsiteY110" fmla="*/ 1064725 h 1573553"/>
              <a:gd name="connsiteX111" fmla="*/ 1085300 w 2764939"/>
              <a:gd name="connsiteY111" fmla="*/ 1040912 h 1573553"/>
              <a:gd name="connsiteX112" fmla="*/ 1111493 w 2764939"/>
              <a:gd name="connsiteY112" fmla="*/ 1017100 h 1573553"/>
              <a:gd name="connsiteX113" fmla="*/ 1156737 w 2764939"/>
              <a:gd name="connsiteY113" fmla="*/ 1021862 h 1573553"/>
              <a:gd name="connsiteX114" fmla="*/ 1151975 w 2764939"/>
              <a:gd name="connsiteY114" fmla="*/ 974237 h 1573553"/>
              <a:gd name="connsiteX115" fmla="*/ 1123400 w 2764939"/>
              <a:gd name="connsiteY115" fmla="*/ 969475 h 1573553"/>
              <a:gd name="connsiteX116" fmla="*/ 1128162 w 2764939"/>
              <a:gd name="connsiteY116" fmla="*/ 921850 h 1573553"/>
              <a:gd name="connsiteX117" fmla="*/ 1097206 w 2764939"/>
              <a:gd name="connsiteY117" fmla="*/ 907562 h 1573553"/>
              <a:gd name="connsiteX118" fmla="*/ 1099587 w 2764939"/>
              <a:gd name="connsiteY118" fmla="*/ 871843 h 1573553"/>
              <a:gd name="connsiteX119" fmla="*/ 1051962 w 2764939"/>
              <a:gd name="connsiteY119" fmla="*/ 857556 h 1573553"/>
              <a:gd name="connsiteX120" fmla="*/ 1032912 w 2764939"/>
              <a:gd name="connsiteY120" fmla="*/ 878987 h 1573553"/>
              <a:gd name="connsiteX121" fmla="*/ 1004335 w 2764939"/>
              <a:gd name="connsiteY121" fmla="*/ 881368 h 1573553"/>
              <a:gd name="connsiteX122" fmla="*/ 954331 w 2764939"/>
              <a:gd name="connsiteY122" fmla="*/ 886131 h 1573553"/>
              <a:gd name="connsiteX123" fmla="*/ 923375 w 2764939"/>
              <a:gd name="connsiteY123" fmla="*/ 907562 h 1573553"/>
              <a:gd name="connsiteX124" fmla="*/ 923375 w 2764939"/>
              <a:gd name="connsiteY124" fmla="*/ 876606 h 1573553"/>
              <a:gd name="connsiteX125" fmla="*/ 882893 w 2764939"/>
              <a:gd name="connsiteY125" fmla="*/ 871843 h 1573553"/>
              <a:gd name="connsiteX126" fmla="*/ 890035 w 2764939"/>
              <a:gd name="connsiteY126" fmla="*/ 893275 h 1573553"/>
              <a:gd name="connsiteX127" fmla="*/ 885275 w 2764939"/>
              <a:gd name="connsiteY127" fmla="*/ 912325 h 1573553"/>
              <a:gd name="connsiteX128" fmla="*/ 799550 w 2764939"/>
              <a:gd name="connsiteY128" fmla="*/ 859936 h 1573553"/>
              <a:gd name="connsiteX129" fmla="*/ 778118 w 2764939"/>
              <a:gd name="connsiteY129" fmla="*/ 826600 h 1573553"/>
              <a:gd name="connsiteX130" fmla="*/ 790025 w 2764939"/>
              <a:gd name="connsiteY130" fmla="*/ 786117 h 1573553"/>
              <a:gd name="connsiteX131" fmla="*/ 759068 w 2764939"/>
              <a:gd name="connsiteY131" fmla="*/ 781356 h 1573553"/>
              <a:gd name="connsiteX132" fmla="*/ 711443 w 2764939"/>
              <a:gd name="connsiteY132" fmla="*/ 795643 h 1573553"/>
              <a:gd name="connsiteX133" fmla="*/ 701918 w 2764939"/>
              <a:gd name="connsiteY133" fmla="*/ 809931 h 1573553"/>
              <a:gd name="connsiteX134" fmla="*/ 678106 w 2764939"/>
              <a:gd name="connsiteY134" fmla="*/ 826600 h 1573553"/>
              <a:gd name="connsiteX135" fmla="*/ 670962 w 2764939"/>
              <a:gd name="connsiteY135" fmla="*/ 843268 h 1573553"/>
              <a:gd name="connsiteX136" fmla="*/ 630481 w 2764939"/>
              <a:gd name="connsiteY136" fmla="*/ 876606 h 1573553"/>
              <a:gd name="connsiteX137" fmla="*/ 632860 w 2764939"/>
              <a:gd name="connsiteY137" fmla="*/ 898037 h 1573553"/>
              <a:gd name="connsiteX138" fmla="*/ 647150 w 2764939"/>
              <a:gd name="connsiteY138" fmla="*/ 917087 h 1573553"/>
              <a:gd name="connsiteX139" fmla="*/ 570950 w 2764939"/>
              <a:gd name="connsiteY139" fmla="*/ 902800 h 1573553"/>
              <a:gd name="connsiteX140" fmla="*/ 537612 w 2764939"/>
              <a:gd name="connsiteY140" fmla="*/ 907562 h 1573553"/>
              <a:gd name="connsiteX141" fmla="*/ 585235 w 2764939"/>
              <a:gd name="connsiteY141" fmla="*/ 938518 h 1573553"/>
              <a:gd name="connsiteX142" fmla="*/ 609050 w 2764939"/>
              <a:gd name="connsiteY142" fmla="*/ 950425 h 1573553"/>
              <a:gd name="connsiteX143" fmla="*/ 635243 w 2764939"/>
              <a:gd name="connsiteY143" fmla="*/ 1002812 h 1573553"/>
              <a:gd name="connsiteX144" fmla="*/ 568566 w 2764939"/>
              <a:gd name="connsiteY144" fmla="*/ 1019481 h 1573553"/>
              <a:gd name="connsiteX145" fmla="*/ 547137 w 2764939"/>
              <a:gd name="connsiteY145" fmla="*/ 1031387 h 1573553"/>
              <a:gd name="connsiteX146" fmla="*/ 523323 w 2764939"/>
              <a:gd name="connsiteY146" fmla="*/ 1002812 h 1573553"/>
              <a:gd name="connsiteX147" fmla="*/ 499510 w 2764939"/>
              <a:gd name="connsiteY147" fmla="*/ 971856 h 1573553"/>
              <a:gd name="connsiteX148" fmla="*/ 501891 w 2764939"/>
              <a:gd name="connsiteY148" fmla="*/ 933756 h 1573553"/>
              <a:gd name="connsiteX149" fmla="*/ 499510 w 2764939"/>
              <a:gd name="connsiteY149" fmla="*/ 914706 h 1573553"/>
              <a:gd name="connsiteX150" fmla="*/ 518560 w 2764939"/>
              <a:gd name="connsiteY150" fmla="*/ 881368 h 1573553"/>
              <a:gd name="connsiteX151" fmla="*/ 478080 w 2764939"/>
              <a:gd name="connsiteY151" fmla="*/ 890893 h 1573553"/>
              <a:gd name="connsiteX152" fmla="*/ 449504 w 2764939"/>
              <a:gd name="connsiteY152" fmla="*/ 952806 h 1573553"/>
              <a:gd name="connsiteX153" fmla="*/ 442360 w 2764939"/>
              <a:gd name="connsiteY153" fmla="*/ 976618 h 1573553"/>
              <a:gd name="connsiteX154" fmla="*/ 411404 w 2764939"/>
              <a:gd name="connsiteY154" fmla="*/ 993287 h 1573553"/>
              <a:gd name="connsiteX155" fmla="*/ 363779 w 2764939"/>
              <a:gd name="connsiteY155" fmla="*/ 990906 h 1573553"/>
              <a:gd name="connsiteX156" fmla="*/ 356635 w 2764939"/>
              <a:gd name="connsiteY156" fmla="*/ 1007575 h 1573553"/>
              <a:gd name="connsiteX157" fmla="*/ 356635 w 2764939"/>
              <a:gd name="connsiteY157" fmla="*/ 1055200 h 1573553"/>
              <a:gd name="connsiteX158" fmla="*/ 297104 w 2764939"/>
              <a:gd name="connsiteY158" fmla="*/ 1059962 h 1573553"/>
              <a:gd name="connsiteX159" fmla="*/ 235191 w 2764939"/>
              <a:gd name="connsiteY159" fmla="*/ 1093300 h 1573553"/>
              <a:gd name="connsiteX160" fmla="*/ 237573 w 2764939"/>
              <a:gd name="connsiteY160" fmla="*/ 1121875 h 1573553"/>
              <a:gd name="connsiteX161" fmla="*/ 185186 w 2764939"/>
              <a:gd name="connsiteY161" fmla="*/ 1109968 h 1573553"/>
              <a:gd name="connsiteX162" fmla="*/ 151848 w 2764939"/>
              <a:gd name="connsiteY162" fmla="*/ 1117112 h 1573553"/>
              <a:gd name="connsiteX163" fmla="*/ 106604 w 2764939"/>
              <a:gd name="connsiteY163" fmla="*/ 1098062 h 1573553"/>
              <a:gd name="connsiteX164" fmla="*/ 89936 w 2764939"/>
              <a:gd name="connsiteY164" fmla="*/ 1098062 h 1573553"/>
              <a:gd name="connsiteX165" fmla="*/ 6592 w 2764939"/>
              <a:gd name="connsiteY165" fmla="*/ 1121875 h 1573553"/>
              <a:gd name="connsiteX166" fmla="*/ 8974 w 2764939"/>
              <a:gd name="connsiteY166" fmla="*/ 1074250 h 1573553"/>
              <a:gd name="connsiteX167" fmla="*/ 9816 w 2764939"/>
              <a:gd name="connsiteY16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775735 w 2764939"/>
              <a:gd name="connsiteY40" fmla="*/ 524181 h 1573553"/>
              <a:gd name="connsiteX41" fmla="*/ 820979 w 2764939"/>
              <a:gd name="connsiteY41" fmla="*/ 547993 h 1573553"/>
              <a:gd name="connsiteX42" fmla="*/ 887656 w 2764939"/>
              <a:gd name="connsiteY42" fmla="*/ 562280 h 1573553"/>
              <a:gd name="connsiteX43" fmla="*/ 932898 w 2764939"/>
              <a:gd name="connsiteY43" fmla="*/ 478937 h 1573553"/>
              <a:gd name="connsiteX44" fmla="*/ 961473 w 2764939"/>
              <a:gd name="connsiteY44" fmla="*/ 455125 h 1573553"/>
              <a:gd name="connsiteX45" fmla="*/ 963857 w 2764939"/>
              <a:gd name="connsiteY45" fmla="*/ 426549 h 1573553"/>
              <a:gd name="connsiteX46" fmla="*/ 892416 w 2764939"/>
              <a:gd name="connsiteY46" fmla="*/ 412262 h 1573553"/>
              <a:gd name="connsiteX47" fmla="*/ 863843 w 2764939"/>
              <a:gd name="connsiteY47" fmla="*/ 417024 h 1573553"/>
              <a:gd name="connsiteX48" fmla="*/ 828123 w 2764939"/>
              <a:gd name="connsiteY48" fmla="*/ 383687 h 1573553"/>
              <a:gd name="connsiteX49" fmla="*/ 851937 w 2764939"/>
              <a:gd name="connsiteY49" fmla="*/ 357491 h 1573553"/>
              <a:gd name="connsiteX50" fmla="*/ 959091 w 2764939"/>
              <a:gd name="connsiteY50" fmla="*/ 357493 h 1573553"/>
              <a:gd name="connsiteX51" fmla="*/ 1090060 w 2764939"/>
              <a:gd name="connsiteY51" fmla="*/ 436075 h 1573553"/>
              <a:gd name="connsiteX52" fmla="*/ 1113873 w 2764939"/>
              <a:gd name="connsiteY52" fmla="*/ 500368 h 1573553"/>
              <a:gd name="connsiteX53" fmla="*/ 1135304 w 2764939"/>
              <a:gd name="connsiteY53" fmla="*/ 512275 h 1573553"/>
              <a:gd name="connsiteX54" fmla="*/ 1132923 w 2764939"/>
              <a:gd name="connsiteY54" fmla="*/ 421787 h 1573553"/>
              <a:gd name="connsiteX55" fmla="*/ 1185312 w 2764939"/>
              <a:gd name="connsiteY55" fmla="*/ 340823 h 1573553"/>
              <a:gd name="connsiteX56" fmla="*/ 1499302 w 2764939"/>
              <a:gd name="connsiteY56" fmla="*/ 250164 h 1573553"/>
              <a:gd name="connsiteX57" fmla="*/ 1640131 w 2764939"/>
              <a:gd name="connsiteY57" fmla="*/ 188423 h 1573553"/>
              <a:gd name="connsiteX58" fmla="*/ 1794912 w 2764939"/>
              <a:gd name="connsiteY58" fmla="*/ 183660 h 1573553"/>
              <a:gd name="connsiteX59" fmla="*/ 1866350 w 2764939"/>
              <a:gd name="connsiteY59" fmla="*/ 309866 h 1573553"/>
              <a:gd name="connsiteX60" fmla="*/ 2028275 w 2764939"/>
              <a:gd name="connsiteY60" fmla="*/ 271766 h 1573553"/>
              <a:gd name="connsiteX61" fmla="*/ 1933025 w 2764939"/>
              <a:gd name="connsiteY61" fmla="*/ 359873 h 1573553"/>
              <a:gd name="connsiteX62" fmla="*/ 2047325 w 2764939"/>
              <a:gd name="connsiteY62" fmla="*/ 331298 h 1573553"/>
              <a:gd name="connsiteX63" fmla="*/ 2142574 w 2764939"/>
              <a:gd name="connsiteY63" fmla="*/ 271766 h 1573553"/>
              <a:gd name="connsiteX64" fmla="*/ 2066375 w 2764939"/>
              <a:gd name="connsiteY64" fmla="*/ 264623 h 1573553"/>
              <a:gd name="connsiteX65" fmla="*/ 2066375 w 2764939"/>
              <a:gd name="connsiteY65" fmla="*/ 202710 h 1573553"/>
              <a:gd name="connsiteX66" fmla="*/ 2116380 w 2764939"/>
              <a:gd name="connsiteY66" fmla="*/ 202710 h 1573553"/>
              <a:gd name="connsiteX67" fmla="*/ 2223536 w 2764939"/>
              <a:gd name="connsiteY67" fmla="*/ 97935 h 1573553"/>
              <a:gd name="connsiteX68" fmla="*/ 2273542 w 2764939"/>
              <a:gd name="connsiteY68" fmla="*/ 305 h 1573553"/>
              <a:gd name="connsiteX69" fmla="*/ 2237824 w 2764939"/>
              <a:gd name="connsiteY69" fmla="*/ 114604 h 1573553"/>
              <a:gd name="connsiteX70" fmla="*/ 2164006 w 2764939"/>
              <a:gd name="connsiteY70" fmla="*/ 193186 h 1573553"/>
              <a:gd name="connsiteX71" fmla="*/ 2333075 w 2764939"/>
              <a:gd name="connsiteY71" fmla="*/ 257480 h 1573553"/>
              <a:gd name="connsiteX72" fmla="*/ 2735505 w 2764939"/>
              <a:gd name="connsiteY72" fmla="*/ 205092 h 1573553"/>
              <a:gd name="connsiteX73" fmla="*/ 2698276 w 2764939"/>
              <a:gd name="connsiteY73" fmla="*/ 559163 h 1573553"/>
              <a:gd name="connsiteX74" fmla="*/ 2630731 w 2764939"/>
              <a:gd name="connsiteY74" fmla="*/ 967092 h 1573553"/>
              <a:gd name="connsiteX75" fmla="*/ 2461662 w 2764939"/>
              <a:gd name="connsiteY75" fmla="*/ 869462 h 1573553"/>
              <a:gd name="connsiteX76" fmla="*/ 2297356 w 2764939"/>
              <a:gd name="connsiteY76" fmla="*/ 926612 h 1573553"/>
              <a:gd name="connsiteX77" fmla="*/ 2275925 w 2764939"/>
              <a:gd name="connsiteY77" fmla="*/ 1062342 h 1573553"/>
              <a:gd name="connsiteX78" fmla="*/ 2042562 w 2764939"/>
              <a:gd name="connsiteY78" fmla="*/ 1148067 h 1573553"/>
              <a:gd name="connsiteX79" fmla="*/ 2021131 w 2764939"/>
              <a:gd name="connsiteY79" fmla="*/ 1238556 h 1573553"/>
              <a:gd name="connsiteX80" fmla="*/ 1954456 w 2764939"/>
              <a:gd name="connsiteY80" fmla="*/ 1309993 h 1573553"/>
              <a:gd name="connsiteX81" fmla="*/ 2013987 w 2764939"/>
              <a:gd name="connsiteY81" fmla="*/ 1350474 h 1573553"/>
              <a:gd name="connsiteX82" fmla="*/ 1921118 w 2764939"/>
              <a:gd name="connsiteY82" fmla="*/ 1450487 h 1573553"/>
              <a:gd name="connsiteX83" fmla="*/ 1899687 w 2764939"/>
              <a:gd name="connsiteY83" fmla="*/ 1533831 h 1573553"/>
              <a:gd name="connsiteX84" fmla="*/ 1808865 w 2764939"/>
              <a:gd name="connsiteY84" fmla="*/ 1573012 h 1573553"/>
              <a:gd name="connsiteX85" fmla="*/ 1728235 w 2764939"/>
              <a:gd name="connsiteY85" fmla="*/ 1557643 h 1573553"/>
              <a:gd name="connsiteX86" fmla="*/ 1702041 w 2764939"/>
              <a:gd name="connsiteY86" fmla="*/ 1571931 h 1573553"/>
              <a:gd name="connsiteX87" fmla="*/ 1647275 w 2764939"/>
              <a:gd name="connsiteY87" fmla="*/ 1543356 h 1573553"/>
              <a:gd name="connsiteX88" fmla="*/ 1606791 w 2764939"/>
              <a:gd name="connsiteY88" fmla="*/ 1507637 h 1573553"/>
              <a:gd name="connsiteX89" fmla="*/ 1563931 w 2764939"/>
              <a:gd name="connsiteY89" fmla="*/ 1479061 h 1573553"/>
              <a:gd name="connsiteX90" fmla="*/ 1592504 w 2764939"/>
              <a:gd name="connsiteY90" fmla="*/ 1455250 h 1573553"/>
              <a:gd name="connsiteX91" fmla="*/ 1580598 w 2764939"/>
              <a:gd name="connsiteY91" fmla="*/ 1438581 h 1573553"/>
              <a:gd name="connsiteX92" fmla="*/ 1518685 w 2764939"/>
              <a:gd name="connsiteY92" fmla="*/ 1426675 h 1573553"/>
              <a:gd name="connsiteX93" fmla="*/ 1499635 w 2764939"/>
              <a:gd name="connsiteY93" fmla="*/ 1402862 h 1573553"/>
              <a:gd name="connsiteX94" fmla="*/ 1461537 w 2764939"/>
              <a:gd name="connsiteY94" fmla="*/ 1379050 h 1573553"/>
              <a:gd name="connsiteX95" fmla="*/ 1456773 w 2764939"/>
              <a:gd name="connsiteY95" fmla="*/ 1390956 h 1573553"/>
              <a:gd name="connsiteX96" fmla="*/ 1471062 w 2764939"/>
              <a:gd name="connsiteY96" fmla="*/ 1429056 h 1573553"/>
              <a:gd name="connsiteX97" fmla="*/ 1440104 w 2764939"/>
              <a:gd name="connsiteY97" fmla="*/ 1443343 h 1573553"/>
              <a:gd name="connsiteX98" fmla="*/ 1413912 w 2764939"/>
              <a:gd name="connsiteY98" fmla="*/ 1457630 h 1573553"/>
              <a:gd name="connsiteX99" fmla="*/ 1397241 w 2764939"/>
              <a:gd name="connsiteY99" fmla="*/ 1450487 h 1573553"/>
              <a:gd name="connsiteX100" fmla="*/ 1351998 w 2764939"/>
              <a:gd name="connsiteY100" fmla="*/ 1388575 h 1573553"/>
              <a:gd name="connsiteX101" fmla="*/ 1306756 w 2764939"/>
              <a:gd name="connsiteY101" fmla="*/ 1355237 h 1573553"/>
              <a:gd name="connsiteX102" fmla="*/ 1328187 w 2764939"/>
              <a:gd name="connsiteY102" fmla="*/ 1338568 h 1573553"/>
              <a:gd name="connsiteX103" fmla="*/ 1349618 w 2764939"/>
              <a:gd name="connsiteY103" fmla="*/ 1298087 h 1573553"/>
              <a:gd name="connsiteX104" fmla="*/ 1335329 w 2764939"/>
              <a:gd name="connsiteY104" fmla="*/ 1286181 h 1573553"/>
              <a:gd name="connsiteX105" fmla="*/ 1297231 w 2764939"/>
              <a:gd name="connsiteY105" fmla="*/ 1288562 h 1573553"/>
              <a:gd name="connsiteX106" fmla="*/ 1221031 w 2764939"/>
              <a:gd name="connsiteY106" fmla="*/ 1245700 h 1573553"/>
              <a:gd name="connsiteX107" fmla="*/ 1178166 w 2764939"/>
              <a:gd name="connsiteY107" fmla="*/ 1226650 h 1573553"/>
              <a:gd name="connsiteX108" fmla="*/ 1168643 w 2764939"/>
              <a:gd name="connsiteY108" fmla="*/ 1226650 h 1573553"/>
              <a:gd name="connsiteX109" fmla="*/ 1156737 w 2764939"/>
              <a:gd name="connsiteY109" fmla="*/ 1162356 h 1573553"/>
              <a:gd name="connsiteX110" fmla="*/ 1168643 w 2764939"/>
              <a:gd name="connsiteY110" fmla="*/ 1098062 h 1573553"/>
              <a:gd name="connsiteX111" fmla="*/ 1137687 w 2764939"/>
              <a:gd name="connsiteY111" fmla="*/ 1064725 h 1573553"/>
              <a:gd name="connsiteX112" fmla="*/ 1085300 w 2764939"/>
              <a:gd name="connsiteY112" fmla="*/ 1040912 h 1573553"/>
              <a:gd name="connsiteX113" fmla="*/ 1111493 w 2764939"/>
              <a:gd name="connsiteY113" fmla="*/ 1017100 h 1573553"/>
              <a:gd name="connsiteX114" fmla="*/ 1156737 w 2764939"/>
              <a:gd name="connsiteY114" fmla="*/ 1021862 h 1573553"/>
              <a:gd name="connsiteX115" fmla="*/ 1151975 w 2764939"/>
              <a:gd name="connsiteY115" fmla="*/ 974237 h 1573553"/>
              <a:gd name="connsiteX116" fmla="*/ 1123400 w 2764939"/>
              <a:gd name="connsiteY116" fmla="*/ 969475 h 1573553"/>
              <a:gd name="connsiteX117" fmla="*/ 1128162 w 2764939"/>
              <a:gd name="connsiteY117" fmla="*/ 921850 h 1573553"/>
              <a:gd name="connsiteX118" fmla="*/ 1097206 w 2764939"/>
              <a:gd name="connsiteY118" fmla="*/ 907562 h 1573553"/>
              <a:gd name="connsiteX119" fmla="*/ 1099587 w 2764939"/>
              <a:gd name="connsiteY119" fmla="*/ 871843 h 1573553"/>
              <a:gd name="connsiteX120" fmla="*/ 1051962 w 2764939"/>
              <a:gd name="connsiteY120" fmla="*/ 857556 h 1573553"/>
              <a:gd name="connsiteX121" fmla="*/ 1032912 w 2764939"/>
              <a:gd name="connsiteY121" fmla="*/ 878987 h 1573553"/>
              <a:gd name="connsiteX122" fmla="*/ 1004335 w 2764939"/>
              <a:gd name="connsiteY122" fmla="*/ 881368 h 1573553"/>
              <a:gd name="connsiteX123" fmla="*/ 954331 w 2764939"/>
              <a:gd name="connsiteY123" fmla="*/ 886131 h 1573553"/>
              <a:gd name="connsiteX124" fmla="*/ 923375 w 2764939"/>
              <a:gd name="connsiteY124" fmla="*/ 907562 h 1573553"/>
              <a:gd name="connsiteX125" fmla="*/ 923375 w 2764939"/>
              <a:gd name="connsiteY125" fmla="*/ 876606 h 1573553"/>
              <a:gd name="connsiteX126" fmla="*/ 882893 w 2764939"/>
              <a:gd name="connsiteY126" fmla="*/ 871843 h 1573553"/>
              <a:gd name="connsiteX127" fmla="*/ 890035 w 2764939"/>
              <a:gd name="connsiteY127" fmla="*/ 893275 h 1573553"/>
              <a:gd name="connsiteX128" fmla="*/ 885275 w 2764939"/>
              <a:gd name="connsiteY128" fmla="*/ 912325 h 1573553"/>
              <a:gd name="connsiteX129" fmla="*/ 799550 w 2764939"/>
              <a:gd name="connsiteY129" fmla="*/ 859936 h 1573553"/>
              <a:gd name="connsiteX130" fmla="*/ 778118 w 2764939"/>
              <a:gd name="connsiteY130" fmla="*/ 826600 h 1573553"/>
              <a:gd name="connsiteX131" fmla="*/ 790025 w 2764939"/>
              <a:gd name="connsiteY131" fmla="*/ 786117 h 1573553"/>
              <a:gd name="connsiteX132" fmla="*/ 759068 w 2764939"/>
              <a:gd name="connsiteY132" fmla="*/ 781356 h 1573553"/>
              <a:gd name="connsiteX133" fmla="*/ 711443 w 2764939"/>
              <a:gd name="connsiteY133" fmla="*/ 795643 h 1573553"/>
              <a:gd name="connsiteX134" fmla="*/ 701918 w 2764939"/>
              <a:gd name="connsiteY134" fmla="*/ 809931 h 1573553"/>
              <a:gd name="connsiteX135" fmla="*/ 678106 w 2764939"/>
              <a:gd name="connsiteY135" fmla="*/ 826600 h 1573553"/>
              <a:gd name="connsiteX136" fmla="*/ 670962 w 2764939"/>
              <a:gd name="connsiteY136" fmla="*/ 843268 h 1573553"/>
              <a:gd name="connsiteX137" fmla="*/ 630481 w 2764939"/>
              <a:gd name="connsiteY137" fmla="*/ 876606 h 1573553"/>
              <a:gd name="connsiteX138" fmla="*/ 632860 w 2764939"/>
              <a:gd name="connsiteY138" fmla="*/ 898037 h 1573553"/>
              <a:gd name="connsiteX139" fmla="*/ 647150 w 2764939"/>
              <a:gd name="connsiteY139" fmla="*/ 917087 h 1573553"/>
              <a:gd name="connsiteX140" fmla="*/ 570950 w 2764939"/>
              <a:gd name="connsiteY140" fmla="*/ 902800 h 1573553"/>
              <a:gd name="connsiteX141" fmla="*/ 537612 w 2764939"/>
              <a:gd name="connsiteY141" fmla="*/ 907562 h 1573553"/>
              <a:gd name="connsiteX142" fmla="*/ 585235 w 2764939"/>
              <a:gd name="connsiteY142" fmla="*/ 938518 h 1573553"/>
              <a:gd name="connsiteX143" fmla="*/ 609050 w 2764939"/>
              <a:gd name="connsiteY143" fmla="*/ 950425 h 1573553"/>
              <a:gd name="connsiteX144" fmla="*/ 635243 w 2764939"/>
              <a:gd name="connsiteY144" fmla="*/ 1002812 h 1573553"/>
              <a:gd name="connsiteX145" fmla="*/ 568566 w 2764939"/>
              <a:gd name="connsiteY145" fmla="*/ 1019481 h 1573553"/>
              <a:gd name="connsiteX146" fmla="*/ 547137 w 2764939"/>
              <a:gd name="connsiteY146" fmla="*/ 1031387 h 1573553"/>
              <a:gd name="connsiteX147" fmla="*/ 523323 w 2764939"/>
              <a:gd name="connsiteY147" fmla="*/ 1002812 h 1573553"/>
              <a:gd name="connsiteX148" fmla="*/ 499510 w 2764939"/>
              <a:gd name="connsiteY148" fmla="*/ 971856 h 1573553"/>
              <a:gd name="connsiteX149" fmla="*/ 501891 w 2764939"/>
              <a:gd name="connsiteY149" fmla="*/ 933756 h 1573553"/>
              <a:gd name="connsiteX150" fmla="*/ 499510 w 2764939"/>
              <a:gd name="connsiteY150" fmla="*/ 914706 h 1573553"/>
              <a:gd name="connsiteX151" fmla="*/ 518560 w 2764939"/>
              <a:gd name="connsiteY151" fmla="*/ 881368 h 1573553"/>
              <a:gd name="connsiteX152" fmla="*/ 478080 w 2764939"/>
              <a:gd name="connsiteY152" fmla="*/ 890893 h 1573553"/>
              <a:gd name="connsiteX153" fmla="*/ 449504 w 2764939"/>
              <a:gd name="connsiteY153" fmla="*/ 952806 h 1573553"/>
              <a:gd name="connsiteX154" fmla="*/ 442360 w 2764939"/>
              <a:gd name="connsiteY154" fmla="*/ 976618 h 1573553"/>
              <a:gd name="connsiteX155" fmla="*/ 411404 w 2764939"/>
              <a:gd name="connsiteY155" fmla="*/ 993287 h 1573553"/>
              <a:gd name="connsiteX156" fmla="*/ 363779 w 2764939"/>
              <a:gd name="connsiteY156" fmla="*/ 990906 h 1573553"/>
              <a:gd name="connsiteX157" fmla="*/ 356635 w 2764939"/>
              <a:gd name="connsiteY157" fmla="*/ 1007575 h 1573553"/>
              <a:gd name="connsiteX158" fmla="*/ 356635 w 2764939"/>
              <a:gd name="connsiteY158" fmla="*/ 1055200 h 1573553"/>
              <a:gd name="connsiteX159" fmla="*/ 297104 w 2764939"/>
              <a:gd name="connsiteY159" fmla="*/ 1059962 h 1573553"/>
              <a:gd name="connsiteX160" fmla="*/ 235191 w 2764939"/>
              <a:gd name="connsiteY160" fmla="*/ 1093300 h 1573553"/>
              <a:gd name="connsiteX161" fmla="*/ 237573 w 2764939"/>
              <a:gd name="connsiteY161" fmla="*/ 1121875 h 1573553"/>
              <a:gd name="connsiteX162" fmla="*/ 185186 w 2764939"/>
              <a:gd name="connsiteY162" fmla="*/ 1109968 h 1573553"/>
              <a:gd name="connsiteX163" fmla="*/ 151848 w 2764939"/>
              <a:gd name="connsiteY163" fmla="*/ 1117112 h 1573553"/>
              <a:gd name="connsiteX164" fmla="*/ 106604 w 2764939"/>
              <a:gd name="connsiteY164" fmla="*/ 1098062 h 1573553"/>
              <a:gd name="connsiteX165" fmla="*/ 89936 w 2764939"/>
              <a:gd name="connsiteY165" fmla="*/ 1098062 h 1573553"/>
              <a:gd name="connsiteX166" fmla="*/ 6592 w 2764939"/>
              <a:gd name="connsiteY166" fmla="*/ 1121875 h 1573553"/>
              <a:gd name="connsiteX167" fmla="*/ 8974 w 2764939"/>
              <a:gd name="connsiteY167" fmla="*/ 1074250 h 1573553"/>
              <a:gd name="connsiteX168" fmla="*/ 9816 w 2764939"/>
              <a:gd name="connsiteY16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697154 w 2764939"/>
              <a:gd name="connsiteY40" fmla="*/ 476556 h 1573553"/>
              <a:gd name="connsiteX41" fmla="*/ 775735 w 2764939"/>
              <a:gd name="connsiteY41" fmla="*/ 524181 h 1573553"/>
              <a:gd name="connsiteX42" fmla="*/ 820979 w 2764939"/>
              <a:gd name="connsiteY42" fmla="*/ 547993 h 1573553"/>
              <a:gd name="connsiteX43" fmla="*/ 887656 w 2764939"/>
              <a:gd name="connsiteY43" fmla="*/ 562280 h 1573553"/>
              <a:gd name="connsiteX44" fmla="*/ 932898 w 2764939"/>
              <a:gd name="connsiteY44" fmla="*/ 478937 h 1573553"/>
              <a:gd name="connsiteX45" fmla="*/ 961473 w 2764939"/>
              <a:gd name="connsiteY45" fmla="*/ 455125 h 1573553"/>
              <a:gd name="connsiteX46" fmla="*/ 963857 w 2764939"/>
              <a:gd name="connsiteY46" fmla="*/ 426549 h 1573553"/>
              <a:gd name="connsiteX47" fmla="*/ 892416 w 2764939"/>
              <a:gd name="connsiteY47" fmla="*/ 412262 h 1573553"/>
              <a:gd name="connsiteX48" fmla="*/ 863843 w 2764939"/>
              <a:gd name="connsiteY48" fmla="*/ 417024 h 1573553"/>
              <a:gd name="connsiteX49" fmla="*/ 828123 w 2764939"/>
              <a:gd name="connsiteY49" fmla="*/ 383687 h 1573553"/>
              <a:gd name="connsiteX50" fmla="*/ 851937 w 2764939"/>
              <a:gd name="connsiteY50" fmla="*/ 357491 h 1573553"/>
              <a:gd name="connsiteX51" fmla="*/ 959091 w 2764939"/>
              <a:gd name="connsiteY51" fmla="*/ 357493 h 1573553"/>
              <a:gd name="connsiteX52" fmla="*/ 1090060 w 2764939"/>
              <a:gd name="connsiteY52" fmla="*/ 436075 h 1573553"/>
              <a:gd name="connsiteX53" fmla="*/ 1113873 w 2764939"/>
              <a:gd name="connsiteY53" fmla="*/ 500368 h 1573553"/>
              <a:gd name="connsiteX54" fmla="*/ 1135304 w 2764939"/>
              <a:gd name="connsiteY54" fmla="*/ 512275 h 1573553"/>
              <a:gd name="connsiteX55" fmla="*/ 1132923 w 2764939"/>
              <a:gd name="connsiteY55" fmla="*/ 421787 h 1573553"/>
              <a:gd name="connsiteX56" fmla="*/ 1185312 w 2764939"/>
              <a:gd name="connsiteY56" fmla="*/ 340823 h 1573553"/>
              <a:gd name="connsiteX57" fmla="*/ 1499302 w 2764939"/>
              <a:gd name="connsiteY57" fmla="*/ 250164 h 1573553"/>
              <a:gd name="connsiteX58" fmla="*/ 1640131 w 2764939"/>
              <a:gd name="connsiteY58" fmla="*/ 188423 h 1573553"/>
              <a:gd name="connsiteX59" fmla="*/ 1794912 w 2764939"/>
              <a:gd name="connsiteY59" fmla="*/ 183660 h 1573553"/>
              <a:gd name="connsiteX60" fmla="*/ 1866350 w 2764939"/>
              <a:gd name="connsiteY60" fmla="*/ 309866 h 1573553"/>
              <a:gd name="connsiteX61" fmla="*/ 2028275 w 2764939"/>
              <a:gd name="connsiteY61" fmla="*/ 271766 h 1573553"/>
              <a:gd name="connsiteX62" fmla="*/ 1933025 w 2764939"/>
              <a:gd name="connsiteY62" fmla="*/ 359873 h 1573553"/>
              <a:gd name="connsiteX63" fmla="*/ 2047325 w 2764939"/>
              <a:gd name="connsiteY63" fmla="*/ 331298 h 1573553"/>
              <a:gd name="connsiteX64" fmla="*/ 2142574 w 2764939"/>
              <a:gd name="connsiteY64" fmla="*/ 271766 h 1573553"/>
              <a:gd name="connsiteX65" fmla="*/ 2066375 w 2764939"/>
              <a:gd name="connsiteY65" fmla="*/ 264623 h 1573553"/>
              <a:gd name="connsiteX66" fmla="*/ 2066375 w 2764939"/>
              <a:gd name="connsiteY66" fmla="*/ 202710 h 1573553"/>
              <a:gd name="connsiteX67" fmla="*/ 2116380 w 2764939"/>
              <a:gd name="connsiteY67" fmla="*/ 202710 h 1573553"/>
              <a:gd name="connsiteX68" fmla="*/ 2223536 w 2764939"/>
              <a:gd name="connsiteY68" fmla="*/ 97935 h 1573553"/>
              <a:gd name="connsiteX69" fmla="*/ 2273542 w 2764939"/>
              <a:gd name="connsiteY69" fmla="*/ 305 h 1573553"/>
              <a:gd name="connsiteX70" fmla="*/ 2237824 w 2764939"/>
              <a:gd name="connsiteY70" fmla="*/ 114604 h 1573553"/>
              <a:gd name="connsiteX71" fmla="*/ 2164006 w 2764939"/>
              <a:gd name="connsiteY71" fmla="*/ 193186 h 1573553"/>
              <a:gd name="connsiteX72" fmla="*/ 2333075 w 2764939"/>
              <a:gd name="connsiteY72" fmla="*/ 257480 h 1573553"/>
              <a:gd name="connsiteX73" fmla="*/ 2735505 w 2764939"/>
              <a:gd name="connsiteY73" fmla="*/ 205092 h 1573553"/>
              <a:gd name="connsiteX74" fmla="*/ 2698276 w 2764939"/>
              <a:gd name="connsiteY74" fmla="*/ 559163 h 1573553"/>
              <a:gd name="connsiteX75" fmla="*/ 2630731 w 2764939"/>
              <a:gd name="connsiteY75" fmla="*/ 967092 h 1573553"/>
              <a:gd name="connsiteX76" fmla="*/ 2461662 w 2764939"/>
              <a:gd name="connsiteY76" fmla="*/ 869462 h 1573553"/>
              <a:gd name="connsiteX77" fmla="*/ 2297356 w 2764939"/>
              <a:gd name="connsiteY77" fmla="*/ 926612 h 1573553"/>
              <a:gd name="connsiteX78" fmla="*/ 2275925 w 2764939"/>
              <a:gd name="connsiteY78" fmla="*/ 1062342 h 1573553"/>
              <a:gd name="connsiteX79" fmla="*/ 2042562 w 2764939"/>
              <a:gd name="connsiteY79" fmla="*/ 1148067 h 1573553"/>
              <a:gd name="connsiteX80" fmla="*/ 2021131 w 2764939"/>
              <a:gd name="connsiteY80" fmla="*/ 1238556 h 1573553"/>
              <a:gd name="connsiteX81" fmla="*/ 1954456 w 2764939"/>
              <a:gd name="connsiteY81" fmla="*/ 1309993 h 1573553"/>
              <a:gd name="connsiteX82" fmla="*/ 2013987 w 2764939"/>
              <a:gd name="connsiteY82" fmla="*/ 1350474 h 1573553"/>
              <a:gd name="connsiteX83" fmla="*/ 1921118 w 2764939"/>
              <a:gd name="connsiteY83" fmla="*/ 1450487 h 1573553"/>
              <a:gd name="connsiteX84" fmla="*/ 1899687 w 2764939"/>
              <a:gd name="connsiteY84" fmla="*/ 1533831 h 1573553"/>
              <a:gd name="connsiteX85" fmla="*/ 1808865 w 2764939"/>
              <a:gd name="connsiteY85" fmla="*/ 1573012 h 1573553"/>
              <a:gd name="connsiteX86" fmla="*/ 1728235 w 2764939"/>
              <a:gd name="connsiteY86" fmla="*/ 1557643 h 1573553"/>
              <a:gd name="connsiteX87" fmla="*/ 1702041 w 2764939"/>
              <a:gd name="connsiteY87" fmla="*/ 1571931 h 1573553"/>
              <a:gd name="connsiteX88" fmla="*/ 1647275 w 2764939"/>
              <a:gd name="connsiteY88" fmla="*/ 1543356 h 1573553"/>
              <a:gd name="connsiteX89" fmla="*/ 1606791 w 2764939"/>
              <a:gd name="connsiteY89" fmla="*/ 1507637 h 1573553"/>
              <a:gd name="connsiteX90" fmla="*/ 1563931 w 2764939"/>
              <a:gd name="connsiteY90" fmla="*/ 1479061 h 1573553"/>
              <a:gd name="connsiteX91" fmla="*/ 1592504 w 2764939"/>
              <a:gd name="connsiteY91" fmla="*/ 1455250 h 1573553"/>
              <a:gd name="connsiteX92" fmla="*/ 1580598 w 2764939"/>
              <a:gd name="connsiteY92" fmla="*/ 1438581 h 1573553"/>
              <a:gd name="connsiteX93" fmla="*/ 1518685 w 2764939"/>
              <a:gd name="connsiteY93" fmla="*/ 1426675 h 1573553"/>
              <a:gd name="connsiteX94" fmla="*/ 1499635 w 2764939"/>
              <a:gd name="connsiteY94" fmla="*/ 1402862 h 1573553"/>
              <a:gd name="connsiteX95" fmla="*/ 1461537 w 2764939"/>
              <a:gd name="connsiteY95" fmla="*/ 1379050 h 1573553"/>
              <a:gd name="connsiteX96" fmla="*/ 1456773 w 2764939"/>
              <a:gd name="connsiteY96" fmla="*/ 1390956 h 1573553"/>
              <a:gd name="connsiteX97" fmla="*/ 1471062 w 2764939"/>
              <a:gd name="connsiteY97" fmla="*/ 1429056 h 1573553"/>
              <a:gd name="connsiteX98" fmla="*/ 1440104 w 2764939"/>
              <a:gd name="connsiteY98" fmla="*/ 1443343 h 1573553"/>
              <a:gd name="connsiteX99" fmla="*/ 1413912 w 2764939"/>
              <a:gd name="connsiteY99" fmla="*/ 1457630 h 1573553"/>
              <a:gd name="connsiteX100" fmla="*/ 1397241 w 2764939"/>
              <a:gd name="connsiteY100" fmla="*/ 1450487 h 1573553"/>
              <a:gd name="connsiteX101" fmla="*/ 1351998 w 2764939"/>
              <a:gd name="connsiteY101" fmla="*/ 1388575 h 1573553"/>
              <a:gd name="connsiteX102" fmla="*/ 1306756 w 2764939"/>
              <a:gd name="connsiteY102" fmla="*/ 1355237 h 1573553"/>
              <a:gd name="connsiteX103" fmla="*/ 1328187 w 2764939"/>
              <a:gd name="connsiteY103" fmla="*/ 1338568 h 1573553"/>
              <a:gd name="connsiteX104" fmla="*/ 1349618 w 2764939"/>
              <a:gd name="connsiteY104" fmla="*/ 1298087 h 1573553"/>
              <a:gd name="connsiteX105" fmla="*/ 1335329 w 2764939"/>
              <a:gd name="connsiteY105" fmla="*/ 1286181 h 1573553"/>
              <a:gd name="connsiteX106" fmla="*/ 1297231 w 2764939"/>
              <a:gd name="connsiteY106" fmla="*/ 1288562 h 1573553"/>
              <a:gd name="connsiteX107" fmla="*/ 1221031 w 2764939"/>
              <a:gd name="connsiteY107" fmla="*/ 1245700 h 1573553"/>
              <a:gd name="connsiteX108" fmla="*/ 1178166 w 2764939"/>
              <a:gd name="connsiteY108" fmla="*/ 1226650 h 1573553"/>
              <a:gd name="connsiteX109" fmla="*/ 1168643 w 2764939"/>
              <a:gd name="connsiteY109" fmla="*/ 1226650 h 1573553"/>
              <a:gd name="connsiteX110" fmla="*/ 1156737 w 2764939"/>
              <a:gd name="connsiteY110" fmla="*/ 1162356 h 1573553"/>
              <a:gd name="connsiteX111" fmla="*/ 1168643 w 2764939"/>
              <a:gd name="connsiteY111" fmla="*/ 1098062 h 1573553"/>
              <a:gd name="connsiteX112" fmla="*/ 1137687 w 2764939"/>
              <a:gd name="connsiteY112" fmla="*/ 1064725 h 1573553"/>
              <a:gd name="connsiteX113" fmla="*/ 1085300 w 2764939"/>
              <a:gd name="connsiteY113" fmla="*/ 1040912 h 1573553"/>
              <a:gd name="connsiteX114" fmla="*/ 1111493 w 2764939"/>
              <a:gd name="connsiteY114" fmla="*/ 1017100 h 1573553"/>
              <a:gd name="connsiteX115" fmla="*/ 1156737 w 2764939"/>
              <a:gd name="connsiteY115" fmla="*/ 1021862 h 1573553"/>
              <a:gd name="connsiteX116" fmla="*/ 1151975 w 2764939"/>
              <a:gd name="connsiteY116" fmla="*/ 974237 h 1573553"/>
              <a:gd name="connsiteX117" fmla="*/ 1123400 w 2764939"/>
              <a:gd name="connsiteY117" fmla="*/ 969475 h 1573553"/>
              <a:gd name="connsiteX118" fmla="*/ 1128162 w 2764939"/>
              <a:gd name="connsiteY118" fmla="*/ 921850 h 1573553"/>
              <a:gd name="connsiteX119" fmla="*/ 1097206 w 2764939"/>
              <a:gd name="connsiteY119" fmla="*/ 907562 h 1573553"/>
              <a:gd name="connsiteX120" fmla="*/ 1099587 w 2764939"/>
              <a:gd name="connsiteY120" fmla="*/ 871843 h 1573553"/>
              <a:gd name="connsiteX121" fmla="*/ 1051962 w 2764939"/>
              <a:gd name="connsiteY121" fmla="*/ 857556 h 1573553"/>
              <a:gd name="connsiteX122" fmla="*/ 1032912 w 2764939"/>
              <a:gd name="connsiteY122" fmla="*/ 878987 h 1573553"/>
              <a:gd name="connsiteX123" fmla="*/ 1004335 w 2764939"/>
              <a:gd name="connsiteY123" fmla="*/ 881368 h 1573553"/>
              <a:gd name="connsiteX124" fmla="*/ 954331 w 2764939"/>
              <a:gd name="connsiteY124" fmla="*/ 886131 h 1573553"/>
              <a:gd name="connsiteX125" fmla="*/ 923375 w 2764939"/>
              <a:gd name="connsiteY125" fmla="*/ 907562 h 1573553"/>
              <a:gd name="connsiteX126" fmla="*/ 923375 w 2764939"/>
              <a:gd name="connsiteY126" fmla="*/ 876606 h 1573553"/>
              <a:gd name="connsiteX127" fmla="*/ 882893 w 2764939"/>
              <a:gd name="connsiteY127" fmla="*/ 871843 h 1573553"/>
              <a:gd name="connsiteX128" fmla="*/ 890035 w 2764939"/>
              <a:gd name="connsiteY128" fmla="*/ 893275 h 1573553"/>
              <a:gd name="connsiteX129" fmla="*/ 885275 w 2764939"/>
              <a:gd name="connsiteY129" fmla="*/ 912325 h 1573553"/>
              <a:gd name="connsiteX130" fmla="*/ 799550 w 2764939"/>
              <a:gd name="connsiteY130" fmla="*/ 859936 h 1573553"/>
              <a:gd name="connsiteX131" fmla="*/ 778118 w 2764939"/>
              <a:gd name="connsiteY131" fmla="*/ 826600 h 1573553"/>
              <a:gd name="connsiteX132" fmla="*/ 790025 w 2764939"/>
              <a:gd name="connsiteY132" fmla="*/ 786117 h 1573553"/>
              <a:gd name="connsiteX133" fmla="*/ 759068 w 2764939"/>
              <a:gd name="connsiteY133" fmla="*/ 781356 h 1573553"/>
              <a:gd name="connsiteX134" fmla="*/ 711443 w 2764939"/>
              <a:gd name="connsiteY134" fmla="*/ 795643 h 1573553"/>
              <a:gd name="connsiteX135" fmla="*/ 701918 w 2764939"/>
              <a:gd name="connsiteY135" fmla="*/ 809931 h 1573553"/>
              <a:gd name="connsiteX136" fmla="*/ 678106 w 2764939"/>
              <a:gd name="connsiteY136" fmla="*/ 826600 h 1573553"/>
              <a:gd name="connsiteX137" fmla="*/ 670962 w 2764939"/>
              <a:gd name="connsiteY137" fmla="*/ 843268 h 1573553"/>
              <a:gd name="connsiteX138" fmla="*/ 630481 w 2764939"/>
              <a:gd name="connsiteY138" fmla="*/ 876606 h 1573553"/>
              <a:gd name="connsiteX139" fmla="*/ 632860 w 2764939"/>
              <a:gd name="connsiteY139" fmla="*/ 898037 h 1573553"/>
              <a:gd name="connsiteX140" fmla="*/ 647150 w 2764939"/>
              <a:gd name="connsiteY140" fmla="*/ 917087 h 1573553"/>
              <a:gd name="connsiteX141" fmla="*/ 570950 w 2764939"/>
              <a:gd name="connsiteY141" fmla="*/ 902800 h 1573553"/>
              <a:gd name="connsiteX142" fmla="*/ 537612 w 2764939"/>
              <a:gd name="connsiteY142" fmla="*/ 907562 h 1573553"/>
              <a:gd name="connsiteX143" fmla="*/ 585235 w 2764939"/>
              <a:gd name="connsiteY143" fmla="*/ 938518 h 1573553"/>
              <a:gd name="connsiteX144" fmla="*/ 609050 w 2764939"/>
              <a:gd name="connsiteY144" fmla="*/ 950425 h 1573553"/>
              <a:gd name="connsiteX145" fmla="*/ 635243 w 2764939"/>
              <a:gd name="connsiteY145" fmla="*/ 1002812 h 1573553"/>
              <a:gd name="connsiteX146" fmla="*/ 568566 w 2764939"/>
              <a:gd name="connsiteY146" fmla="*/ 1019481 h 1573553"/>
              <a:gd name="connsiteX147" fmla="*/ 547137 w 2764939"/>
              <a:gd name="connsiteY147" fmla="*/ 1031387 h 1573553"/>
              <a:gd name="connsiteX148" fmla="*/ 523323 w 2764939"/>
              <a:gd name="connsiteY148" fmla="*/ 1002812 h 1573553"/>
              <a:gd name="connsiteX149" fmla="*/ 499510 w 2764939"/>
              <a:gd name="connsiteY149" fmla="*/ 971856 h 1573553"/>
              <a:gd name="connsiteX150" fmla="*/ 501891 w 2764939"/>
              <a:gd name="connsiteY150" fmla="*/ 933756 h 1573553"/>
              <a:gd name="connsiteX151" fmla="*/ 499510 w 2764939"/>
              <a:gd name="connsiteY151" fmla="*/ 914706 h 1573553"/>
              <a:gd name="connsiteX152" fmla="*/ 518560 w 2764939"/>
              <a:gd name="connsiteY152" fmla="*/ 881368 h 1573553"/>
              <a:gd name="connsiteX153" fmla="*/ 478080 w 2764939"/>
              <a:gd name="connsiteY153" fmla="*/ 890893 h 1573553"/>
              <a:gd name="connsiteX154" fmla="*/ 449504 w 2764939"/>
              <a:gd name="connsiteY154" fmla="*/ 952806 h 1573553"/>
              <a:gd name="connsiteX155" fmla="*/ 442360 w 2764939"/>
              <a:gd name="connsiteY155" fmla="*/ 976618 h 1573553"/>
              <a:gd name="connsiteX156" fmla="*/ 411404 w 2764939"/>
              <a:gd name="connsiteY156" fmla="*/ 993287 h 1573553"/>
              <a:gd name="connsiteX157" fmla="*/ 363779 w 2764939"/>
              <a:gd name="connsiteY157" fmla="*/ 990906 h 1573553"/>
              <a:gd name="connsiteX158" fmla="*/ 356635 w 2764939"/>
              <a:gd name="connsiteY158" fmla="*/ 1007575 h 1573553"/>
              <a:gd name="connsiteX159" fmla="*/ 356635 w 2764939"/>
              <a:gd name="connsiteY159" fmla="*/ 1055200 h 1573553"/>
              <a:gd name="connsiteX160" fmla="*/ 297104 w 2764939"/>
              <a:gd name="connsiteY160" fmla="*/ 1059962 h 1573553"/>
              <a:gd name="connsiteX161" fmla="*/ 235191 w 2764939"/>
              <a:gd name="connsiteY161" fmla="*/ 1093300 h 1573553"/>
              <a:gd name="connsiteX162" fmla="*/ 237573 w 2764939"/>
              <a:gd name="connsiteY162" fmla="*/ 1121875 h 1573553"/>
              <a:gd name="connsiteX163" fmla="*/ 185186 w 2764939"/>
              <a:gd name="connsiteY163" fmla="*/ 1109968 h 1573553"/>
              <a:gd name="connsiteX164" fmla="*/ 151848 w 2764939"/>
              <a:gd name="connsiteY164" fmla="*/ 1117112 h 1573553"/>
              <a:gd name="connsiteX165" fmla="*/ 106604 w 2764939"/>
              <a:gd name="connsiteY165" fmla="*/ 1098062 h 1573553"/>
              <a:gd name="connsiteX166" fmla="*/ 89936 w 2764939"/>
              <a:gd name="connsiteY166" fmla="*/ 1098062 h 1573553"/>
              <a:gd name="connsiteX167" fmla="*/ 6592 w 2764939"/>
              <a:gd name="connsiteY167" fmla="*/ 1121875 h 1573553"/>
              <a:gd name="connsiteX168" fmla="*/ 8974 w 2764939"/>
              <a:gd name="connsiteY168" fmla="*/ 1074250 h 1573553"/>
              <a:gd name="connsiteX169" fmla="*/ 9816 w 2764939"/>
              <a:gd name="connsiteY16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59091 w 2764939"/>
              <a:gd name="connsiteY52" fmla="*/ 357493 h 1573553"/>
              <a:gd name="connsiteX53" fmla="*/ 1090060 w 2764939"/>
              <a:gd name="connsiteY53" fmla="*/ 436075 h 1573553"/>
              <a:gd name="connsiteX54" fmla="*/ 1113873 w 2764939"/>
              <a:gd name="connsiteY54" fmla="*/ 500368 h 1573553"/>
              <a:gd name="connsiteX55" fmla="*/ 1135304 w 2764939"/>
              <a:gd name="connsiteY55" fmla="*/ 512275 h 1573553"/>
              <a:gd name="connsiteX56" fmla="*/ 1132923 w 2764939"/>
              <a:gd name="connsiteY56" fmla="*/ 421787 h 1573553"/>
              <a:gd name="connsiteX57" fmla="*/ 1185312 w 2764939"/>
              <a:gd name="connsiteY57" fmla="*/ 340823 h 1573553"/>
              <a:gd name="connsiteX58" fmla="*/ 1499302 w 2764939"/>
              <a:gd name="connsiteY58" fmla="*/ 250164 h 1573553"/>
              <a:gd name="connsiteX59" fmla="*/ 1640131 w 2764939"/>
              <a:gd name="connsiteY59" fmla="*/ 188423 h 1573553"/>
              <a:gd name="connsiteX60" fmla="*/ 1794912 w 2764939"/>
              <a:gd name="connsiteY60" fmla="*/ 183660 h 1573553"/>
              <a:gd name="connsiteX61" fmla="*/ 1866350 w 2764939"/>
              <a:gd name="connsiteY61" fmla="*/ 309866 h 1573553"/>
              <a:gd name="connsiteX62" fmla="*/ 2028275 w 2764939"/>
              <a:gd name="connsiteY62" fmla="*/ 271766 h 1573553"/>
              <a:gd name="connsiteX63" fmla="*/ 1933025 w 2764939"/>
              <a:gd name="connsiteY63" fmla="*/ 359873 h 1573553"/>
              <a:gd name="connsiteX64" fmla="*/ 2047325 w 2764939"/>
              <a:gd name="connsiteY64" fmla="*/ 331298 h 1573553"/>
              <a:gd name="connsiteX65" fmla="*/ 2142574 w 2764939"/>
              <a:gd name="connsiteY65" fmla="*/ 271766 h 1573553"/>
              <a:gd name="connsiteX66" fmla="*/ 2066375 w 2764939"/>
              <a:gd name="connsiteY66" fmla="*/ 264623 h 1573553"/>
              <a:gd name="connsiteX67" fmla="*/ 2066375 w 2764939"/>
              <a:gd name="connsiteY67" fmla="*/ 202710 h 1573553"/>
              <a:gd name="connsiteX68" fmla="*/ 2116380 w 2764939"/>
              <a:gd name="connsiteY68" fmla="*/ 202710 h 1573553"/>
              <a:gd name="connsiteX69" fmla="*/ 2223536 w 2764939"/>
              <a:gd name="connsiteY69" fmla="*/ 97935 h 1573553"/>
              <a:gd name="connsiteX70" fmla="*/ 2273542 w 2764939"/>
              <a:gd name="connsiteY70" fmla="*/ 305 h 1573553"/>
              <a:gd name="connsiteX71" fmla="*/ 2237824 w 2764939"/>
              <a:gd name="connsiteY71" fmla="*/ 114604 h 1573553"/>
              <a:gd name="connsiteX72" fmla="*/ 2164006 w 2764939"/>
              <a:gd name="connsiteY72" fmla="*/ 193186 h 1573553"/>
              <a:gd name="connsiteX73" fmla="*/ 2333075 w 2764939"/>
              <a:gd name="connsiteY73" fmla="*/ 257480 h 1573553"/>
              <a:gd name="connsiteX74" fmla="*/ 2735505 w 2764939"/>
              <a:gd name="connsiteY74" fmla="*/ 205092 h 1573553"/>
              <a:gd name="connsiteX75" fmla="*/ 2698276 w 2764939"/>
              <a:gd name="connsiteY75" fmla="*/ 559163 h 1573553"/>
              <a:gd name="connsiteX76" fmla="*/ 2630731 w 2764939"/>
              <a:gd name="connsiteY76" fmla="*/ 967092 h 1573553"/>
              <a:gd name="connsiteX77" fmla="*/ 2461662 w 2764939"/>
              <a:gd name="connsiteY77" fmla="*/ 869462 h 1573553"/>
              <a:gd name="connsiteX78" fmla="*/ 2297356 w 2764939"/>
              <a:gd name="connsiteY78" fmla="*/ 926612 h 1573553"/>
              <a:gd name="connsiteX79" fmla="*/ 2275925 w 2764939"/>
              <a:gd name="connsiteY79" fmla="*/ 1062342 h 1573553"/>
              <a:gd name="connsiteX80" fmla="*/ 2042562 w 2764939"/>
              <a:gd name="connsiteY80" fmla="*/ 1148067 h 1573553"/>
              <a:gd name="connsiteX81" fmla="*/ 2021131 w 2764939"/>
              <a:gd name="connsiteY81" fmla="*/ 1238556 h 1573553"/>
              <a:gd name="connsiteX82" fmla="*/ 1954456 w 2764939"/>
              <a:gd name="connsiteY82" fmla="*/ 1309993 h 1573553"/>
              <a:gd name="connsiteX83" fmla="*/ 2013987 w 2764939"/>
              <a:gd name="connsiteY83" fmla="*/ 1350474 h 1573553"/>
              <a:gd name="connsiteX84" fmla="*/ 1921118 w 2764939"/>
              <a:gd name="connsiteY84" fmla="*/ 1450487 h 1573553"/>
              <a:gd name="connsiteX85" fmla="*/ 1899687 w 2764939"/>
              <a:gd name="connsiteY85" fmla="*/ 1533831 h 1573553"/>
              <a:gd name="connsiteX86" fmla="*/ 1808865 w 2764939"/>
              <a:gd name="connsiteY86" fmla="*/ 1573012 h 1573553"/>
              <a:gd name="connsiteX87" fmla="*/ 1728235 w 2764939"/>
              <a:gd name="connsiteY87" fmla="*/ 1557643 h 1573553"/>
              <a:gd name="connsiteX88" fmla="*/ 1702041 w 2764939"/>
              <a:gd name="connsiteY88" fmla="*/ 1571931 h 1573553"/>
              <a:gd name="connsiteX89" fmla="*/ 1647275 w 2764939"/>
              <a:gd name="connsiteY89" fmla="*/ 1543356 h 1573553"/>
              <a:gd name="connsiteX90" fmla="*/ 1606791 w 2764939"/>
              <a:gd name="connsiteY90" fmla="*/ 1507637 h 1573553"/>
              <a:gd name="connsiteX91" fmla="*/ 1563931 w 2764939"/>
              <a:gd name="connsiteY91" fmla="*/ 1479061 h 1573553"/>
              <a:gd name="connsiteX92" fmla="*/ 1592504 w 2764939"/>
              <a:gd name="connsiteY92" fmla="*/ 1455250 h 1573553"/>
              <a:gd name="connsiteX93" fmla="*/ 1580598 w 2764939"/>
              <a:gd name="connsiteY93" fmla="*/ 1438581 h 1573553"/>
              <a:gd name="connsiteX94" fmla="*/ 1518685 w 2764939"/>
              <a:gd name="connsiteY94" fmla="*/ 1426675 h 1573553"/>
              <a:gd name="connsiteX95" fmla="*/ 1499635 w 2764939"/>
              <a:gd name="connsiteY95" fmla="*/ 1402862 h 1573553"/>
              <a:gd name="connsiteX96" fmla="*/ 1461537 w 2764939"/>
              <a:gd name="connsiteY96" fmla="*/ 1379050 h 1573553"/>
              <a:gd name="connsiteX97" fmla="*/ 1456773 w 2764939"/>
              <a:gd name="connsiteY97" fmla="*/ 1390956 h 1573553"/>
              <a:gd name="connsiteX98" fmla="*/ 1471062 w 2764939"/>
              <a:gd name="connsiteY98" fmla="*/ 1429056 h 1573553"/>
              <a:gd name="connsiteX99" fmla="*/ 1440104 w 2764939"/>
              <a:gd name="connsiteY99" fmla="*/ 1443343 h 1573553"/>
              <a:gd name="connsiteX100" fmla="*/ 1413912 w 2764939"/>
              <a:gd name="connsiteY100" fmla="*/ 1457630 h 1573553"/>
              <a:gd name="connsiteX101" fmla="*/ 1397241 w 2764939"/>
              <a:gd name="connsiteY101" fmla="*/ 1450487 h 1573553"/>
              <a:gd name="connsiteX102" fmla="*/ 1351998 w 2764939"/>
              <a:gd name="connsiteY102" fmla="*/ 1388575 h 1573553"/>
              <a:gd name="connsiteX103" fmla="*/ 1306756 w 2764939"/>
              <a:gd name="connsiteY103" fmla="*/ 1355237 h 1573553"/>
              <a:gd name="connsiteX104" fmla="*/ 1328187 w 2764939"/>
              <a:gd name="connsiteY104" fmla="*/ 1338568 h 1573553"/>
              <a:gd name="connsiteX105" fmla="*/ 1349618 w 2764939"/>
              <a:gd name="connsiteY105" fmla="*/ 1298087 h 1573553"/>
              <a:gd name="connsiteX106" fmla="*/ 1335329 w 2764939"/>
              <a:gd name="connsiteY106" fmla="*/ 1286181 h 1573553"/>
              <a:gd name="connsiteX107" fmla="*/ 1297231 w 2764939"/>
              <a:gd name="connsiteY107" fmla="*/ 1288562 h 1573553"/>
              <a:gd name="connsiteX108" fmla="*/ 1221031 w 2764939"/>
              <a:gd name="connsiteY108" fmla="*/ 1245700 h 1573553"/>
              <a:gd name="connsiteX109" fmla="*/ 1178166 w 2764939"/>
              <a:gd name="connsiteY109" fmla="*/ 1226650 h 1573553"/>
              <a:gd name="connsiteX110" fmla="*/ 1168643 w 2764939"/>
              <a:gd name="connsiteY110" fmla="*/ 1226650 h 1573553"/>
              <a:gd name="connsiteX111" fmla="*/ 1156737 w 2764939"/>
              <a:gd name="connsiteY111" fmla="*/ 1162356 h 1573553"/>
              <a:gd name="connsiteX112" fmla="*/ 1168643 w 2764939"/>
              <a:gd name="connsiteY112" fmla="*/ 1098062 h 1573553"/>
              <a:gd name="connsiteX113" fmla="*/ 1137687 w 2764939"/>
              <a:gd name="connsiteY113" fmla="*/ 1064725 h 1573553"/>
              <a:gd name="connsiteX114" fmla="*/ 1085300 w 2764939"/>
              <a:gd name="connsiteY114" fmla="*/ 1040912 h 1573553"/>
              <a:gd name="connsiteX115" fmla="*/ 1111493 w 2764939"/>
              <a:gd name="connsiteY115" fmla="*/ 1017100 h 1573553"/>
              <a:gd name="connsiteX116" fmla="*/ 1156737 w 2764939"/>
              <a:gd name="connsiteY116" fmla="*/ 1021862 h 1573553"/>
              <a:gd name="connsiteX117" fmla="*/ 1151975 w 2764939"/>
              <a:gd name="connsiteY117" fmla="*/ 974237 h 1573553"/>
              <a:gd name="connsiteX118" fmla="*/ 1123400 w 2764939"/>
              <a:gd name="connsiteY118" fmla="*/ 969475 h 1573553"/>
              <a:gd name="connsiteX119" fmla="*/ 1128162 w 2764939"/>
              <a:gd name="connsiteY119" fmla="*/ 921850 h 1573553"/>
              <a:gd name="connsiteX120" fmla="*/ 1097206 w 2764939"/>
              <a:gd name="connsiteY120" fmla="*/ 907562 h 1573553"/>
              <a:gd name="connsiteX121" fmla="*/ 1099587 w 2764939"/>
              <a:gd name="connsiteY121" fmla="*/ 871843 h 1573553"/>
              <a:gd name="connsiteX122" fmla="*/ 1051962 w 2764939"/>
              <a:gd name="connsiteY122" fmla="*/ 857556 h 1573553"/>
              <a:gd name="connsiteX123" fmla="*/ 1032912 w 2764939"/>
              <a:gd name="connsiteY123" fmla="*/ 878987 h 1573553"/>
              <a:gd name="connsiteX124" fmla="*/ 1004335 w 2764939"/>
              <a:gd name="connsiteY124" fmla="*/ 881368 h 1573553"/>
              <a:gd name="connsiteX125" fmla="*/ 954331 w 2764939"/>
              <a:gd name="connsiteY125" fmla="*/ 886131 h 1573553"/>
              <a:gd name="connsiteX126" fmla="*/ 923375 w 2764939"/>
              <a:gd name="connsiteY126" fmla="*/ 907562 h 1573553"/>
              <a:gd name="connsiteX127" fmla="*/ 923375 w 2764939"/>
              <a:gd name="connsiteY127" fmla="*/ 876606 h 1573553"/>
              <a:gd name="connsiteX128" fmla="*/ 882893 w 2764939"/>
              <a:gd name="connsiteY128" fmla="*/ 871843 h 1573553"/>
              <a:gd name="connsiteX129" fmla="*/ 890035 w 2764939"/>
              <a:gd name="connsiteY129" fmla="*/ 893275 h 1573553"/>
              <a:gd name="connsiteX130" fmla="*/ 885275 w 2764939"/>
              <a:gd name="connsiteY130" fmla="*/ 912325 h 1573553"/>
              <a:gd name="connsiteX131" fmla="*/ 799550 w 2764939"/>
              <a:gd name="connsiteY131" fmla="*/ 859936 h 1573553"/>
              <a:gd name="connsiteX132" fmla="*/ 778118 w 2764939"/>
              <a:gd name="connsiteY132" fmla="*/ 826600 h 1573553"/>
              <a:gd name="connsiteX133" fmla="*/ 790025 w 2764939"/>
              <a:gd name="connsiteY133" fmla="*/ 786117 h 1573553"/>
              <a:gd name="connsiteX134" fmla="*/ 759068 w 2764939"/>
              <a:gd name="connsiteY134" fmla="*/ 781356 h 1573553"/>
              <a:gd name="connsiteX135" fmla="*/ 711443 w 2764939"/>
              <a:gd name="connsiteY135" fmla="*/ 795643 h 1573553"/>
              <a:gd name="connsiteX136" fmla="*/ 701918 w 2764939"/>
              <a:gd name="connsiteY136" fmla="*/ 809931 h 1573553"/>
              <a:gd name="connsiteX137" fmla="*/ 678106 w 2764939"/>
              <a:gd name="connsiteY137" fmla="*/ 826600 h 1573553"/>
              <a:gd name="connsiteX138" fmla="*/ 670962 w 2764939"/>
              <a:gd name="connsiteY138" fmla="*/ 843268 h 1573553"/>
              <a:gd name="connsiteX139" fmla="*/ 630481 w 2764939"/>
              <a:gd name="connsiteY139" fmla="*/ 876606 h 1573553"/>
              <a:gd name="connsiteX140" fmla="*/ 632860 w 2764939"/>
              <a:gd name="connsiteY140" fmla="*/ 898037 h 1573553"/>
              <a:gd name="connsiteX141" fmla="*/ 647150 w 2764939"/>
              <a:gd name="connsiteY141" fmla="*/ 917087 h 1573553"/>
              <a:gd name="connsiteX142" fmla="*/ 570950 w 2764939"/>
              <a:gd name="connsiteY142" fmla="*/ 902800 h 1573553"/>
              <a:gd name="connsiteX143" fmla="*/ 537612 w 2764939"/>
              <a:gd name="connsiteY143" fmla="*/ 907562 h 1573553"/>
              <a:gd name="connsiteX144" fmla="*/ 585235 w 2764939"/>
              <a:gd name="connsiteY144" fmla="*/ 938518 h 1573553"/>
              <a:gd name="connsiteX145" fmla="*/ 609050 w 2764939"/>
              <a:gd name="connsiteY145" fmla="*/ 950425 h 1573553"/>
              <a:gd name="connsiteX146" fmla="*/ 635243 w 2764939"/>
              <a:gd name="connsiteY146" fmla="*/ 1002812 h 1573553"/>
              <a:gd name="connsiteX147" fmla="*/ 568566 w 2764939"/>
              <a:gd name="connsiteY147" fmla="*/ 1019481 h 1573553"/>
              <a:gd name="connsiteX148" fmla="*/ 547137 w 2764939"/>
              <a:gd name="connsiteY148" fmla="*/ 1031387 h 1573553"/>
              <a:gd name="connsiteX149" fmla="*/ 523323 w 2764939"/>
              <a:gd name="connsiteY149" fmla="*/ 1002812 h 1573553"/>
              <a:gd name="connsiteX150" fmla="*/ 499510 w 2764939"/>
              <a:gd name="connsiteY150" fmla="*/ 971856 h 1573553"/>
              <a:gd name="connsiteX151" fmla="*/ 501891 w 2764939"/>
              <a:gd name="connsiteY151" fmla="*/ 933756 h 1573553"/>
              <a:gd name="connsiteX152" fmla="*/ 499510 w 2764939"/>
              <a:gd name="connsiteY152" fmla="*/ 914706 h 1573553"/>
              <a:gd name="connsiteX153" fmla="*/ 518560 w 2764939"/>
              <a:gd name="connsiteY153" fmla="*/ 881368 h 1573553"/>
              <a:gd name="connsiteX154" fmla="*/ 478080 w 2764939"/>
              <a:gd name="connsiteY154" fmla="*/ 890893 h 1573553"/>
              <a:gd name="connsiteX155" fmla="*/ 449504 w 2764939"/>
              <a:gd name="connsiteY155" fmla="*/ 952806 h 1573553"/>
              <a:gd name="connsiteX156" fmla="*/ 442360 w 2764939"/>
              <a:gd name="connsiteY156" fmla="*/ 976618 h 1573553"/>
              <a:gd name="connsiteX157" fmla="*/ 411404 w 2764939"/>
              <a:gd name="connsiteY157" fmla="*/ 993287 h 1573553"/>
              <a:gd name="connsiteX158" fmla="*/ 363779 w 2764939"/>
              <a:gd name="connsiteY158" fmla="*/ 990906 h 1573553"/>
              <a:gd name="connsiteX159" fmla="*/ 356635 w 2764939"/>
              <a:gd name="connsiteY159" fmla="*/ 1007575 h 1573553"/>
              <a:gd name="connsiteX160" fmla="*/ 356635 w 2764939"/>
              <a:gd name="connsiteY160" fmla="*/ 1055200 h 1573553"/>
              <a:gd name="connsiteX161" fmla="*/ 297104 w 2764939"/>
              <a:gd name="connsiteY161" fmla="*/ 1059962 h 1573553"/>
              <a:gd name="connsiteX162" fmla="*/ 235191 w 2764939"/>
              <a:gd name="connsiteY162" fmla="*/ 1093300 h 1573553"/>
              <a:gd name="connsiteX163" fmla="*/ 237573 w 2764939"/>
              <a:gd name="connsiteY163" fmla="*/ 1121875 h 1573553"/>
              <a:gd name="connsiteX164" fmla="*/ 185186 w 2764939"/>
              <a:gd name="connsiteY164" fmla="*/ 1109968 h 1573553"/>
              <a:gd name="connsiteX165" fmla="*/ 151848 w 2764939"/>
              <a:gd name="connsiteY165" fmla="*/ 1117112 h 1573553"/>
              <a:gd name="connsiteX166" fmla="*/ 106604 w 2764939"/>
              <a:gd name="connsiteY166" fmla="*/ 1098062 h 1573553"/>
              <a:gd name="connsiteX167" fmla="*/ 89936 w 2764939"/>
              <a:gd name="connsiteY167" fmla="*/ 1098062 h 1573553"/>
              <a:gd name="connsiteX168" fmla="*/ 6592 w 2764939"/>
              <a:gd name="connsiteY168" fmla="*/ 1121875 h 1573553"/>
              <a:gd name="connsiteX169" fmla="*/ 8974 w 2764939"/>
              <a:gd name="connsiteY169" fmla="*/ 1074250 h 1573553"/>
              <a:gd name="connsiteX170" fmla="*/ 9816 w 2764939"/>
              <a:gd name="connsiteY17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1090060 w 2764939"/>
              <a:gd name="connsiteY54" fmla="*/ 436075 h 1573553"/>
              <a:gd name="connsiteX55" fmla="*/ 1113873 w 2764939"/>
              <a:gd name="connsiteY55" fmla="*/ 500368 h 1573553"/>
              <a:gd name="connsiteX56" fmla="*/ 1135304 w 2764939"/>
              <a:gd name="connsiteY56" fmla="*/ 512275 h 1573553"/>
              <a:gd name="connsiteX57" fmla="*/ 1132923 w 2764939"/>
              <a:gd name="connsiteY57" fmla="*/ 421787 h 1573553"/>
              <a:gd name="connsiteX58" fmla="*/ 1185312 w 2764939"/>
              <a:gd name="connsiteY58" fmla="*/ 340823 h 1573553"/>
              <a:gd name="connsiteX59" fmla="*/ 1499302 w 2764939"/>
              <a:gd name="connsiteY59" fmla="*/ 250164 h 1573553"/>
              <a:gd name="connsiteX60" fmla="*/ 1640131 w 2764939"/>
              <a:gd name="connsiteY60" fmla="*/ 188423 h 1573553"/>
              <a:gd name="connsiteX61" fmla="*/ 1794912 w 2764939"/>
              <a:gd name="connsiteY61" fmla="*/ 183660 h 1573553"/>
              <a:gd name="connsiteX62" fmla="*/ 1866350 w 2764939"/>
              <a:gd name="connsiteY62" fmla="*/ 309866 h 1573553"/>
              <a:gd name="connsiteX63" fmla="*/ 2028275 w 2764939"/>
              <a:gd name="connsiteY63" fmla="*/ 271766 h 1573553"/>
              <a:gd name="connsiteX64" fmla="*/ 1933025 w 2764939"/>
              <a:gd name="connsiteY64" fmla="*/ 359873 h 1573553"/>
              <a:gd name="connsiteX65" fmla="*/ 2047325 w 2764939"/>
              <a:gd name="connsiteY65" fmla="*/ 331298 h 1573553"/>
              <a:gd name="connsiteX66" fmla="*/ 2142574 w 2764939"/>
              <a:gd name="connsiteY66" fmla="*/ 271766 h 1573553"/>
              <a:gd name="connsiteX67" fmla="*/ 2066375 w 2764939"/>
              <a:gd name="connsiteY67" fmla="*/ 264623 h 1573553"/>
              <a:gd name="connsiteX68" fmla="*/ 2066375 w 2764939"/>
              <a:gd name="connsiteY68" fmla="*/ 202710 h 1573553"/>
              <a:gd name="connsiteX69" fmla="*/ 2116380 w 2764939"/>
              <a:gd name="connsiteY69" fmla="*/ 202710 h 1573553"/>
              <a:gd name="connsiteX70" fmla="*/ 2223536 w 2764939"/>
              <a:gd name="connsiteY70" fmla="*/ 97935 h 1573553"/>
              <a:gd name="connsiteX71" fmla="*/ 2273542 w 2764939"/>
              <a:gd name="connsiteY71" fmla="*/ 305 h 1573553"/>
              <a:gd name="connsiteX72" fmla="*/ 2237824 w 2764939"/>
              <a:gd name="connsiteY72" fmla="*/ 114604 h 1573553"/>
              <a:gd name="connsiteX73" fmla="*/ 2164006 w 2764939"/>
              <a:gd name="connsiteY73" fmla="*/ 193186 h 1573553"/>
              <a:gd name="connsiteX74" fmla="*/ 2333075 w 2764939"/>
              <a:gd name="connsiteY74" fmla="*/ 257480 h 1573553"/>
              <a:gd name="connsiteX75" fmla="*/ 2735505 w 2764939"/>
              <a:gd name="connsiteY75" fmla="*/ 205092 h 1573553"/>
              <a:gd name="connsiteX76" fmla="*/ 2698276 w 2764939"/>
              <a:gd name="connsiteY76" fmla="*/ 559163 h 1573553"/>
              <a:gd name="connsiteX77" fmla="*/ 2630731 w 2764939"/>
              <a:gd name="connsiteY77" fmla="*/ 967092 h 1573553"/>
              <a:gd name="connsiteX78" fmla="*/ 2461662 w 2764939"/>
              <a:gd name="connsiteY78" fmla="*/ 869462 h 1573553"/>
              <a:gd name="connsiteX79" fmla="*/ 2297356 w 2764939"/>
              <a:gd name="connsiteY79" fmla="*/ 926612 h 1573553"/>
              <a:gd name="connsiteX80" fmla="*/ 2275925 w 2764939"/>
              <a:gd name="connsiteY80" fmla="*/ 1062342 h 1573553"/>
              <a:gd name="connsiteX81" fmla="*/ 2042562 w 2764939"/>
              <a:gd name="connsiteY81" fmla="*/ 1148067 h 1573553"/>
              <a:gd name="connsiteX82" fmla="*/ 2021131 w 2764939"/>
              <a:gd name="connsiteY82" fmla="*/ 1238556 h 1573553"/>
              <a:gd name="connsiteX83" fmla="*/ 1954456 w 2764939"/>
              <a:gd name="connsiteY83" fmla="*/ 1309993 h 1573553"/>
              <a:gd name="connsiteX84" fmla="*/ 2013987 w 2764939"/>
              <a:gd name="connsiteY84" fmla="*/ 1350474 h 1573553"/>
              <a:gd name="connsiteX85" fmla="*/ 1921118 w 2764939"/>
              <a:gd name="connsiteY85" fmla="*/ 1450487 h 1573553"/>
              <a:gd name="connsiteX86" fmla="*/ 1899687 w 2764939"/>
              <a:gd name="connsiteY86" fmla="*/ 1533831 h 1573553"/>
              <a:gd name="connsiteX87" fmla="*/ 1808865 w 2764939"/>
              <a:gd name="connsiteY87" fmla="*/ 1573012 h 1573553"/>
              <a:gd name="connsiteX88" fmla="*/ 1728235 w 2764939"/>
              <a:gd name="connsiteY88" fmla="*/ 1557643 h 1573553"/>
              <a:gd name="connsiteX89" fmla="*/ 1702041 w 2764939"/>
              <a:gd name="connsiteY89" fmla="*/ 1571931 h 1573553"/>
              <a:gd name="connsiteX90" fmla="*/ 1647275 w 2764939"/>
              <a:gd name="connsiteY90" fmla="*/ 1543356 h 1573553"/>
              <a:gd name="connsiteX91" fmla="*/ 1606791 w 2764939"/>
              <a:gd name="connsiteY91" fmla="*/ 1507637 h 1573553"/>
              <a:gd name="connsiteX92" fmla="*/ 1563931 w 2764939"/>
              <a:gd name="connsiteY92" fmla="*/ 1479061 h 1573553"/>
              <a:gd name="connsiteX93" fmla="*/ 1592504 w 2764939"/>
              <a:gd name="connsiteY93" fmla="*/ 1455250 h 1573553"/>
              <a:gd name="connsiteX94" fmla="*/ 1580598 w 2764939"/>
              <a:gd name="connsiteY94" fmla="*/ 1438581 h 1573553"/>
              <a:gd name="connsiteX95" fmla="*/ 1518685 w 2764939"/>
              <a:gd name="connsiteY95" fmla="*/ 1426675 h 1573553"/>
              <a:gd name="connsiteX96" fmla="*/ 1499635 w 2764939"/>
              <a:gd name="connsiteY96" fmla="*/ 1402862 h 1573553"/>
              <a:gd name="connsiteX97" fmla="*/ 1461537 w 2764939"/>
              <a:gd name="connsiteY97" fmla="*/ 1379050 h 1573553"/>
              <a:gd name="connsiteX98" fmla="*/ 1456773 w 2764939"/>
              <a:gd name="connsiteY98" fmla="*/ 1390956 h 1573553"/>
              <a:gd name="connsiteX99" fmla="*/ 1471062 w 2764939"/>
              <a:gd name="connsiteY99" fmla="*/ 1429056 h 1573553"/>
              <a:gd name="connsiteX100" fmla="*/ 1440104 w 2764939"/>
              <a:gd name="connsiteY100" fmla="*/ 1443343 h 1573553"/>
              <a:gd name="connsiteX101" fmla="*/ 1413912 w 2764939"/>
              <a:gd name="connsiteY101" fmla="*/ 1457630 h 1573553"/>
              <a:gd name="connsiteX102" fmla="*/ 1397241 w 2764939"/>
              <a:gd name="connsiteY102" fmla="*/ 1450487 h 1573553"/>
              <a:gd name="connsiteX103" fmla="*/ 1351998 w 2764939"/>
              <a:gd name="connsiteY103" fmla="*/ 1388575 h 1573553"/>
              <a:gd name="connsiteX104" fmla="*/ 1306756 w 2764939"/>
              <a:gd name="connsiteY104" fmla="*/ 1355237 h 1573553"/>
              <a:gd name="connsiteX105" fmla="*/ 1328187 w 2764939"/>
              <a:gd name="connsiteY105" fmla="*/ 1338568 h 1573553"/>
              <a:gd name="connsiteX106" fmla="*/ 1349618 w 2764939"/>
              <a:gd name="connsiteY106" fmla="*/ 1298087 h 1573553"/>
              <a:gd name="connsiteX107" fmla="*/ 1335329 w 2764939"/>
              <a:gd name="connsiteY107" fmla="*/ 1286181 h 1573553"/>
              <a:gd name="connsiteX108" fmla="*/ 1297231 w 2764939"/>
              <a:gd name="connsiteY108" fmla="*/ 1288562 h 1573553"/>
              <a:gd name="connsiteX109" fmla="*/ 1221031 w 2764939"/>
              <a:gd name="connsiteY109" fmla="*/ 1245700 h 1573553"/>
              <a:gd name="connsiteX110" fmla="*/ 1178166 w 2764939"/>
              <a:gd name="connsiteY110" fmla="*/ 1226650 h 1573553"/>
              <a:gd name="connsiteX111" fmla="*/ 1168643 w 2764939"/>
              <a:gd name="connsiteY111" fmla="*/ 1226650 h 1573553"/>
              <a:gd name="connsiteX112" fmla="*/ 1156737 w 2764939"/>
              <a:gd name="connsiteY112" fmla="*/ 1162356 h 1573553"/>
              <a:gd name="connsiteX113" fmla="*/ 1168643 w 2764939"/>
              <a:gd name="connsiteY113" fmla="*/ 1098062 h 1573553"/>
              <a:gd name="connsiteX114" fmla="*/ 1137687 w 2764939"/>
              <a:gd name="connsiteY114" fmla="*/ 1064725 h 1573553"/>
              <a:gd name="connsiteX115" fmla="*/ 1085300 w 2764939"/>
              <a:gd name="connsiteY115" fmla="*/ 1040912 h 1573553"/>
              <a:gd name="connsiteX116" fmla="*/ 1111493 w 2764939"/>
              <a:gd name="connsiteY116" fmla="*/ 1017100 h 1573553"/>
              <a:gd name="connsiteX117" fmla="*/ 1156737 w 2764939"/>
              <a:gd name="connsiteY117" fmla="*/ 1021862 h 1573553"/>
              <a:gd name="connsiteX118" fmla="*/ 1151975 w 2764939"/>
              <a:gd name="connsiteY118" fmla="*/ 974237 h 1573553"/>
              <a:gd name="connsiteX119" fmla="*/ 1123400 w 2764939"/>
              <a:gd name="connsiteY119" fmla="*/ 969475 h 1573553"/>
              <a:gd name="connsiteX120" fmla="*/ 1128162 w 2764939"/>
              <a:gd name="connsiteY120" fmla="*/ 921850 h 1573553"/>
              <a:gd name="connsiteX121" fmla="*/ 1097206 w 2764939"/>
              <a:gd name="connsiteY121" fmla="*/ 907562 h 1573553"/>
              <a:gd name="connsiteX122" fmla="*/ 1099587 w 2764939"/>
              <a:gd name="connsiteY122" fmla="*/ 871843 h 1573553"/>
              <a:gd name="connsiteX123" fmla="*/ 1051962 w 2764939"/>
              <a:gd name="connsiteY123" fmla="*/ 857556 h 1573553"/>
              <a:gd name="connsiteX124" fmla="*/ 1032912 w 2764939"/>
              <a:gd name="connsiteY124" fmla="*/ 878987 h 1573553"/>
              <a:gd name="connsiteX125" fmla="*/ 1004335 w 2764939"/>
              <a:gd name="connsiteY125" fmla="*/ 881368 h 1573553"/>
              <a:gd name="connsiteX126" fmla="*/ 954331 w 2764939"/>
              <a:gd name="connsiteY126" fmla="*/ 886131 h 1573553"/>
              <a:gd name="connsiteX127" fmla="*/ 923375 w 2764939"/>
              <a:gd name="connsiteY127" fmla="*/ 907562 h 1573553"/>
              <a:gd name="connsiteX128" fmla="*/ 923375 w 2764939"/>
              <a:gd name="connsiteY128" fmla="*/ 876606 h 1573553"/>
              <a:gd name="connsiteX129" fmla="*/ 882893 w 2764939"/>
              <a:gd name="connsiteY129" fmla="*/ 871843 h 1573553"/>
              <a:gd name="connsiteX130" fmla="*/ 890035 w 2764939"/>
              <a:gd name="connsiteY130" fmla="*/ 893275 h 1573553"/>
              <a:gd name="connsiteX131" fmla="*/ 885275 w 2764939"/>
              <a:gd name="connsiteY131" fmla="*/ 912325 h 1573553"/>
              <a:gd name="connsiteX132" fmla="*/ 799550 w 2764939"/>
              <a:gd name="connsiteY132" fmla="*/ 859936 h 1573553"/>
              <a:gd name="connsiteX133" fmla="*/ 778118 w 2764939"/>
              <a:gd name="connsiteY133" fmla="*/ 826600 h 1573553"/>
              <a:gd name="connsiteX134" fmla="*/ 790025 w 2764939"/>
              <a:gd name="connsiteY134" fmla="*/ 786117 h 1573553"/>
              <a:gd name="connsiteX135" fmla="*/ 759068 w 2764939"/>
              <a:gd name="connsiteY135" fmla="*/ 781356 h 1573553"/>
              <a:gd name="connsiteX136" fmla="*/ 711443 w 2764939"/>
              <a:gd name="connsiteY136" fmla="*/ 795643 h 1573553"/>
              <a:gd name="connsiteX137" fmla="*/ 701918 w 2764939"/>
              <a:gd name="connsiteY137" fmla="*/ 809931 h 1573553"/>
              <a:gd name="connsiteX138" fmla="*/ 678106 w 2764939"/>
              <a:gd name="connsiteY138" fmla="*/ 826600 h 1573553"/>
              <a:gd name="connsiteX139" fmla="*/ 670962 w 2764939"/>
              <a:gd name="connsiteY139" fmla="*/ 843268 h 1573553"/>
              <a:gd name="connsiteX140" fmla="*/ 630481 w 2764939"/>
              <a:gd name="connsiteY140" fmla="*/ 876606 h 1573553"/>
              <a:gd name="connsiteX141" fmla="*/ 632860 w 2764939"/>
              <a:gd name="connsiteY141" fmla="*/ 898037 h 1573553"/>
              <a:gd name="connsiteX142" fmla="*/ 647150 w 2764939"/>
              <a:gd name="connsiteY142" fmla="*/ 917087 h 1573553"/>
              <a:gd name="connsiteX143" fmla="*/ 570950 w 2764939"/>
              <a:gd name="connsiteY143" fmla="*/ 902800 h 1573553"/>
              <a:gd name="connsiteX144" fmla="*/ 537612 w 2764939"/>
              <a:gd name="connsiteY144" fmla="*/ 907562 h 1573553"/>
              <a:gd name="connsiteX145" fmla="*/ 585235 w 2764939"/>
              <a:gd name="connsiteY145" fmla="*/ 938518 h 1573553"/>
              <a:gd name="connsiteX146" fmla="*/ 609050 w 2764939"/>
              <a:gd name="connsiteY146" fmla="*/ 950425 h 1573553"/>
              <a:gd name="connsiteX147" fmla="*/ 635243 w 2764939"/>
              <a:gd name="connsiteY147" fmla="*/ 1002812 h 1573553"/>
              <a:gd name="connsiteX148" fmla="*/ 568566 w 2764939"/>
              <a:gd name="connsiteY148" fmla="*/ 1019481 h 1573553"/>
              <a:gd name="connsiteX149" fmla="*/ 547137 w 2764939"/>
              <a:gd name="connsiteY149" fmla="*/ 1031387 h 1573553"/>
              <a:gd name="connsiteX150" fmla="*/ 523323 w 2764939"/>
              <a:gd name="connsiteY150" fmla="*/ 1002812 h 1573553"/>
              <a:gd name="connsiteX151" fmla="*/ 499510 w 2764939"/>
              <a:gd name="connsiteY151" fmla="*/ 971856 h 1573553"/>
              <a:gd name="connsiteX152" fmla="*/ 501891 w 2764939"/>
              <a:gd name="connsiteY152" fmla="*/ 933756 h 1573553"/>
              <a:gd name="connsiteX153" fmla="*/ 499510 w 2764939"/>
              <a:gd name="connsiteY153" fmla="*/ 914706 h 1573553"/>
              <a:gd name="connsiteX154" fmla="*/ 518560 w 2764939"/>
              <a:gd name="connsiteY154" fmla="*/ 881368 h 1573553"/>
              <a:gd name="connsiteX155" fmla="*/ 478080 w 2764939"/>
              <a:gd name="connsiteY155" fmla="*/ 890893 h 1573553"/>
              <a:gd name="connsiteX156" fmla="*/ 449504 w 2764939"/>
              <a:gd name="connsiteY156" fmla="*/ 952806 h 1573553"/>
              <a:gd name="connsiteX157" fmla="*/ 442360 w 2764939"/>
              <a:gd name="connsiteY157" fmla="*/ 976618 h 1573553"/>
              <a:gd name="connsiteX158" fmla="*/ 411404 w 2764939"/>
              <a:gd name="connsiteY158" fmla="*/ 993287 h 1573553"/>
              <a:gd name="connsiteX159" fmla="*/ 363779 w 2764939"/>
              <a:gd name="connsiteY159" fmla="*/ 990906 h 1573553"/>
              <a:gd name="connsiteX160" fmla="*/ 356635 w 2764939"/>
              <a:gd name="connsiteY160" fmla="*/ 1007575 h 1573553"/>
              <a:gd name="connsiteX161" fmla="*/ 356635 w 2764939"/>
              <a:gd name="connsiteY161" fmla="*/ 1055200 h 1573553"/>
              <a:gd name="connsiteX162" fmla="*/ 297104 w 2764939"/>
              <a:gd name="connsiteY162" fmla="*/ 1059962 h 1573553"/>
              <a:gd name="connsiteX163" fmla="*/ 235191 w 2764939"/>
              <a:gd name="connsiteY163" fmla="*/ 1093300 h 1573553"/>
              <a:gd name="connsiteX164" fmla="*/ 237573 w 2764939"/>
              <a:gd name="connsiteY164" fmla="*/ 1121875 h 1573553"/>
              <a:gd name="connsiteX165" fmla="*/ 185186 w 2764939"/>
              <a:gd name="connsiteY165" fmla="*/ 1109968 h 1573553"/>
              <a:gd name="connsiteX166" fmla="*/ 151848 w 2764939"/>
              <a:gd name="connsiteY166" fmla="*/ 1117112 h 1573553"/>
              <a:gd name="connsiteX167" fmla="*/ 106604 w 2764939"/>
              <a:gd name="connsiteY167" fmla="*/ 1098062 h 1573553"/>
              <a:gd name="connsiteX168" fmla="*/ 89936 w 2764939"/>
              <a:gd name="connsiteY168" fmla="*/ 1098062 h 1573553"/>
              <a:gd name="connsiteX169" fmla="*/ 6592 w 2764939"/>
              <a:gd name="connsiteY169" fmla="*/ 1121875 h 1573553"/>
              <a:gd name="connsiteX170" fmla="*/ 8974 w 2764939"/>
              <a:gd name="connsiteY170" fmla="*/ 1074250 h 1573553"/>
              <a:gd name="connsiteX171" fmla="*/ 9816 w 2764939"/>
              <a:gd name="connsiteY17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85312 w 2764939"/>
              <a:gd name="connsiteY59" fmla="*/ 340823 h 1573553"/>
              <a:gd name="connsiteX60" fmla="*/ 1499302 w 2764939"/>
              <a:gd name="connsiteY60" fmla="*/ 250164 h 1573553"/>
              <a:gd name="connsiteX61" fmla="*/ 1640131 w 2764939"/>
              <a:gd name="connsiteY61" fmla="*/ 188423 h 1573553"/>
              <a:gd name="connsiteX62" fmla="*/ 1794912 w 2764939"/>
              <a:gd name="connsiteY62" fmla="*/ 183660 h 1573553"/>
              <a:gd name="connsiteX63" fmla="*/ 1866350 w 2764939"/>
              <a:gd name="connsiteY63" fmla="*/ 309866 h 1573553"/>
              <a:gd name="connsiteX64" fmla="*/ 2028275 w 2764939"/>
              <a:gd name="connsiteY64" fmla="*/ 271766 h 1573553"/>
              <a:gd name="connsiteX65" fmla="*/ 1933025 w 2764939"/>
              <a:gd name="connsiteY65" fmla="*/ 359873 h 1573553"/>
              <a:gd name="connsiteX66" fmla="*/ 2047325 w 2764939"/>
              <a:gd name="connsiteY66" fmla="*/ 331298 h 1573553"/>
              <a:gd name="connsiteX67" fmla="*/ 2142574 w 2764939"/>
              <a:gd name="connsiteY67" fmla="*/ 271766 h 1573553"/>
              <a:gd name="connsiteX68" fmla="*/ 2066375 w 2764939"/>
              <a:gd name="connsiteY68" fmla="*/ 264623 h 1573553"/>
              <a:gd name="connsiteX69" fmla="*/ 2066375 w 2764939"/>
              <a:gd name="connsiteY69" fmla="*/ 202710 h 1573553"/>
              <a:gd name="connsiteX70" fmla="*/ 2116380 w 2764939"/>
              <a:gd name="connsiteY70" fmla="*/ 202710 h 1573553"/>
              <a:gd name="connsiteX71" fmla="*/ 2223536 w 2764939"/>
              <a:gd name="connsiteY71" fmla="*/ 97935 h 1573553"/>
              <a:gd name="connsiteX72" fmla="*/ 2273542 w 2764939"/>
              <a:gd name="connsiteY72" fmla="*/ 305 h 1573553"/>
              <a:gd name="connsiteX73" fmla="*/ 2237824 w 2764939"/>
              <a:gd name="connsiteY73" fmla="*/ 114604 h 1573553"/>
              <a:gd name="connsiteX74" fmla="*/ 2164006 w 2764939"/>
              <a:gd name="connsiteY74" fmla="*/ 193186 h 1573553"/>
              <a:gd name="connsiteX75" fmla="*/ 2333075 w 2764939"/>
              <a:gd name="connsiteY75" fmla="*/ 257480 h 1573553"/>
              <a:gd name="connsiteX76" fmla="*/ 2735505 w 2764939"/>
              <a:gd name="connsiteY76" fmla="*/ 205092 h 1573553"/>
              <a:gd name="connsiteX77" fmla="*/ 2698276 w 2764939"/>
              <a:gd name="connsiteY77" fmla="*/ 559163 h 1573553"/>
              <a:gd name="connsiteX78" fmla="*/ 2630731 w 2764939"/>
              <a:gd name="connsiteY78" fmla="*/ 967092 h 1573553"/>
              <a:gd name="connsiteX79" fmla="*/ 2461662 w 2764939"/>
              <a:gd name="connsiteY79" fmla="*/ 869462 h 1573553"/>
              <a:gd name="connsiteX80" fmla="*/ 2297356 w 2764939"/>
              <a:gd name="connsiteY80" fmla="*/ 926612 h 1573553"/>
              <a:gd name="connsiteX81" fmla="*/ 2275925 w 2764939"/>
              <a:gd name="connsiteY81" fmla="*/ 1062342 h 1573553"/>
              <a:gd name="connsiteX82" fmla="*/ 2042562 w 2764939"/>
              <a:gd name="connsiteY82" fmla="*/ 1148067 h 1573553"/>
              <a:gd name="connsiteX83" fmla="*/ 2021131 w 2764939"/>
              <a:gd name="connsiteY83" fmla="*/ 1238556 h 1573553"/>
              <a:gd name="connsiteX84" fmla="*/ 1954456 w 2764939"/>
              <a:gd name="connsiteY84" fmla="*/ 1309993 h 1573553"/>
              <a:gd name="connsiteX85" fmla="*/ 2013987 w 2764939"/>
              <a:gd name="connsiteY85" fmla="*/ 1350474 h 1573553"/>
              <a:gd name="connsiteX86" fmla="*/ 1921118 w 2764939"/>
              <a:gd name="connsiteY86" fmla="*/ 1450487 h 1573553"/>
              <a:gd name="connsiteX87" fmla="*/ 1899687 w 2764939"/>
              <a:gd name="connsiteY87" fmla="*/ 1533831 h 1573553"/>
              <a:gd name="connsiteX88" fmla="*/ 1808865 w 2764939"/>
              <a:gd name="connsiteY88" fmla="*/ 1573012 h 1573553"/>
              <a:gd name="connsiteX89" fmla="*/ 1728235 w 2764939"/>
              <a:gd name="connsiteY89" fmla="*/ 1557643 h 1573553"/>
              <a:gd name="connsiteX90" fmla="*/ 1702041 w 2764939"/>
              <a:gd name="connsiteY90" fmla="*/ 1571931 h 1573553"/>
              <a:gd name="connsiteX91" fmla="*/ 1647275 w 2764939"/>
              <a:gd name="connsiteY91" fmla="*/ 1543356 h 1573553"/>
              <a:gd name="connsiteX92" fmla="*/ 1606791 w 2764939"/>
              <a:gd name="connsiteY92" fmla="*/ 1507637 h 1573553"/>
              <a:gd name="connsiteX93" fmla="*/ 1563931 w 2764939"/>
              <a:gd name="connsiteY93" fmla="*/ 1479061 h 1573553"/>
              <a:gd name="connsiteX94" fmla="*/ 1592504 w 2764939"/>
              <a:gd name="connsiteY94" fmla="*/ 1455250 h 1573553"/>
              <a:gd name="connsiteX95" fmla="*/ 1580598 w 2764939"/>
              <a:gd name="connsiteY95" fmla="*/ 1438581 h 1573553"/>
              <a:gd name="connsiteX96" fmla="*/ 1518685 w 2764939"/>
              <a:gd name="connsiteY96" fmla="*/ 1426675 h 1573553"/>
              <a:gd name="connsiteX97" fmla="*/ 1499635 w 2764939"/>
              <a:gd name="connsiteY97" fmla="*/ 1402862 h 1573553"/>
              <a:gd name="connsiteX98" fmla="*/ 1461537 w 2764939"/>
              <a:gd name="connsiteY98" fmla="*/ 1379050 h 1573553"/>
              <a:gd name="connsiteX99" fmla="*/ 1456773 w 2764939"/>
              <a:gd name="connsiteY99" fmla="*/ 1390956 h 1573553"/>
              <a:gd name="connsiteX100" fmla="*/ 1471062 w 2764939"/>
              <a:gd name="connsiteY100" fmla="*/ 1429056 h 1573553"/>
              <a:gd name="connsiteX101" fmla="*/ 1440104 w 2764939"/>
              <a:gd name="connsiteY101" fmla="*/ 1443343 h 1573553"/>
              <a:gd name="connsiteX102" fmla="*/ 1413912 w 2764939"/>
              <a:gd name="connsiteY102" fmla="*/ 1457630 h 1573553"/>
              <a:gd name="connsiteX103" fmla="*/ 1397241 w 2764939"/>
              <a:gd name="connsiteY103" fmla="*/ 1450487 h 1573553"/>
              <a:gd name="connsiteX104" fmla="*/ 1351998 w 2764939"/>
              <a:gd name="connsiteY104" fmla="*/ 1388575 h 1573553"/>
              <a:gd name="connsiteX105" fmla="*/ 1306756 w 2764939"/>
              <a:gd name="connsiteY105" fmla="*/ 1355237 h 1573553"/>
              <a:gd name="connsiteX106" fmla="*/ 1328187 w 2764939"/>
              <a:gd name="connsiteY106" fmla="*/ 1338568 h 1573553"/>
              <a:gd name="connsiteX107" fmla="*/ 1349618 w 2764939"/>
              <a:gd name="connsiteY107" fmla="*/ 1298087 h 1573553"/>
              <a:gd name="connsiteX108" fmla="*/ 1335329 w 2764939"/>
              <a:gd name="connsiteY108" fmla="*/ 1286181 h 1573553"/>
              <a:gd name="connsiteX109" fmla="*/ 1297231 w 2764939"/>
              <a:gd name="connsiteY109" fmla="*/ 1288562 h 1573553"/>
              <a:gd name="connsiteX110" fmla="*/ 1221031 w 2764939"/>
              <a:gd name="connsiteY110" fmla="*/ 1245700 h 1573553"/>
              <a:gd name="connsiteX111" fmla="*/ 1178166 w 2764939"/>
              <a:gd name="connsiteY111" fmla="*/ 1226650 h 1573553"/>
              <a:gd name="connsiteX112" fmla="*/ 1168643 w 2764939"/>
              <a:gd name="connsiteY112" fmla="*/ 1226650 h 1573553"/>
              <a:gd name="connsiteX113" fmla="*/ 1156737 w 2764939"/>
              <a:gd name="connsiteY113" fmla="*/ 1162356 h 1573553"/>
              <a:gd name="connsiteX114" fmla="*/ 1168643 w 2764939"/>
              <a:gd name="connsiteY114" fmla="*/ 1098062 h 1573553"/>
              <a:gd name="connsiteX115" fmla="*/ 1137687 w 2764939"/>
              <a:gd name="connsiteY115" fmla="*/ 1064725 h 1573553"/>
              <a:gd name="connsiteX116" fmla="*/ 1085300 w 2764939"/>
              <a:gd name="connsiteY116" fmla="*/ 1040912 h 1573553"/>
              <a:gd name="connsiteX117" fmla="*/ 1111493 w 2764939"/>
              <a:gd name="connsiteY117" fmla="*/ 1017100 h 1573553"/>
              <a:gd name="connsiteX118" fmla="*/ 1156737 w 2764939"/>
              <a:gd name="connsiteY118" fmla="*/ 1021862 h 1573553"/>
              <a:gd name="connsiteX119" fmla="*/ 1151975 w 2764939"/>
              <a:gd name="connsiteY119" fmla="*/ 974237 h 1573553"/>
              <a:gd name="connsiteX120" fmla="*/ 1123400 w 2764939"/>
              <a:gd name="connsiteY120" fmla="*/ 969475 h 1573553"/>
              <a:gd name="connsiteX121" fmla="*/ 1128162 w 2764939"/>
              <a:gd name="connsiteY121" fmla="*/ 921850 h 1573553"/>
              <a:gd name="connsiteX122" fmla="*/ 1097206 w 2764939"/>
              <a:gd name="connsiteY122" fmla="*/ 907562 h 1573553"/>
              <a:gd name="connsiteX123" fmla="*/ 1099587 w 2764939"/>
              <a:gd name="connsiteY123" fmla="*/ 871843 h 1573553"/>
              <a:gd name="connsiteX124" fmla="*/ 1051962 w 2764939"/>
              <a:gd name="connsiteY124" fmla="*/ 857556 h 1573553"/>
              <a:gd name="connsiteX125" fmla="*/ 1032912 w 2764939"/>
              <a:gd name="connsiteY125" fmla="*/ 878987 h 1573553"/>
              <a:gd name="connsiteX126" fmla="*/ 1004335 w 2764939"/>
              <a:gd name="connsiteY126" fmla="*/ 881368 h 1573553"/>
              <a:gd name="connsiteX127" fmla="*/ 954331 w 2764939"/>
              <a:gd name="connsiteY127" fmla="*/ 886131 h 1573553"/>
              <a:gd name="connsiteX128" fmla="*/ 923375 w 2764939"/>
              <a:gd name="connsiteY128" fmla="*/ 907562 h 1573553"/>
              <a:gd name="connsiteX129" fmla="*/ 923375 w 2764939"/>
              <a:gd name="connsiteY129" fmla="*/ 876606 h 1573553"/>
              <a:gd name="connsiteX130" fmla="*/ 882893 w 2764939"/>
              <a:gd name="connsiteY130" fmla="*/ 871843 h 1573553"/>
              <a:gd name="connsiteX131" fmla="*/ 890035 w 2764939"/>
              <a:gd name="connsiteY131" fmla="*/ 893275 h 1573553"/>
              <a:gd name="connsiteX132" fmla="*/ 885275 w 2764939"/>
              <a:gd name="connsiteY132" fmla="*/ 912325 h 1573553"/>
              <a:gd name="connsiteX133" fmla="*/ 799550 w 2764939"/>
              <a:gd name="connsiteY133" fmla="*/ 859936 h 1573553"/>
              <a:gd name="connsiteX134" fmla="*/ 778118 w 2764939"/>
              <a:gd name="connsiteY134" fmla="*/ 826600 h 1573553"/>
              <a:gd name="connsiteX135" fmla="*/ 790025 w 2764939"/>
              <a:gd name="connsiteY135" fmla="*/ 786117 h 1573553"/>
              <a:gd name="connsiteX136" fmla="*/ 759068 w 2764939"/>
              <a:gd name="connsiteY136" fmla="*/ 781356 h 1573553"/>
              <a:gd name="connsiteX137" fmla="*/ 711443 w 2764939"/>
              <a:gd name="connsiteY137" fmla="*/ 795643 h 1573553"/>
              <a:gd name="connsiteX138" fmla="*/ 701918 w 2764939"/>
              <a:gd name="connsiteY138" fmla="*/ 809931 h 1573553"/>
              <a:gd name="connsiteX139" fmla="*/ 678106 w 2764939"/>
              <a:gd name="connsiteY139" fmla="*/ 826600 h 1573553"/>
              <a:gd name="connsiteX140" fmla="*/ 670962 w 2764939"/>
              <a:gd name="connsiteY140" fmla="*/ 843268 h 1573553"/>
              <a:gd name="connsiteX141" fmla="*/ 630481 w 2764939"/>
              <a:gd name="connsiteY141" fmla="*/ 876606 h 1573553"/>
              <a:gd name="connsiteX142" fmla="*/ 632860 w 2764939"/>
              <a:gd name="connsiteY142" fmla="*/ 898037 h 1573553"/>
              <a:gd name="connsiteX143" fmla="*/ 647150 w 2764939"/>
              <a:gd name="connsiteY143" fmla="*/ 917087 h 1573553"/>
              <a:gd name="connsiteX144" fmla="*/ 570950 w 2764939"/>
              <a:gd name="connsiteY144" fmla="*/ 902800 h 1573553"/>
              <a:gd name="connsiteX145" fmla="*/ 537612 w 2764939"/>
              <a:gd name="connsiteY145" fmla="*/ 907562 h 1573553"/>
              <a:gd name="connsiteX146" fmla="*/ 585235 w 2764939"/>
              <a:gd name="connsiteY146" fmla="*/ 938518 h 1573553"/>
              <a:gd name="connsiteX147" fmla="*/ 609050 w 2764939"/>
              <a:gd name="connsiteY147" fmla="*/ 950425 h 1573553"/>
              <a:gd name="connsiteX148" fmla="*/ 635243 w 2764939"/>
              <a:gd name="connsiteY148" fmla="*/ 1002812 h 1573553"/>
              <a:gd name="connsiteX149" fmla="*/ 568566 w 2764939"/>
              <a:gd name="connsiteY149" fmla="*/ 1019481 h 1573553"/>
              <a:gd name="connsiteX150" fmla="*/ 547137 w 2764939"/>
              <a:gd name="connsiteY150" fmla="*/ 1031387 h 1573553"/>
              <a:gd name="connsiteX151" fmla="*/ 523323 w 2764939"/>
              <a:gd name="connsiteY151" fmla="*/ 1002812 h 1573553"/>
              <a:gd name="connsiteX152" fmla="*/ 499510 w 2764939"/>
              <a:gd name="connsiteY152" fmla="*/ 971856 h 1573553"/>
              <a:gd name="connsiteX153" fmla="*/ 501891 w 2764939"/>
              <a:gd name="connsiteY153" fmla="*/ 933756 h 1573553"/>
              <a:gd name="connsiteX154" fmla="*/ 499510 w 2764939"/>
              <a:gd name="connsiteY154" fmla="*/ 914706 h 1573553"/>
              <a:gd name="connsiteX155" fmla="*/ 518560 w 2764939"/>
              <a:gd name="connsiteY155" fmla="*/ 881368 h 1573553"/>
              <a:gd name="connsiteX156" fmla="*/ 478080 w 2764939"/>
              <a:gd name="connsiteY156" fmla="*/ 890893 h 1573553"/>
              <a:gd name="connsiteX157" fmla="*/ 449504 w 2764939"/>
              <a:gd name="connsiteY157" fmla="*/ 952806 h 1573553"/>
              <a:gd name="connsiteX158" fmla="*/ 442360 w 2764939"/>
              <a:gd name="connsiteY158" fmla="*/ 976618 h 1573553"/>
              <a:gd name="connsiteX159" fmla="*/ 411404 w 2764939"/>
              <a:gd name="connsiteY159" fmla="*/ 993287 h 1573553"/>
              <a:gd name="connsiteX160" fmla="*/ 363779 w 2764939"/>
              <a:gd name="connsiteY160" fmla="*/ 990906 h 1573553"/>
              <a:gd name="connsiteX161" fmla="*/ 356635 w 2764939"/>
              <a:gd name="connsiteY161" fmla="*/ 1007575 h 1573553"/>
              <a:gd name="connsiteX162" fmla="*/ 356635 w 2764939"/>
              <a:gd name="connsiteY162" fmla="*/ 1055200 h 1573553"/>
              <a:gd name="connsiteX163" fmla="*/ 297104 w 2764939"/>
              <a:gd name="connsiteY163" fmla="*/ 1059962 h 1573553"/>
              <a:gd name="connsiteX164" fmla="*/ 235191 w 2764939"/>
              <a:gd name="connsiteY164" fmla="*/ 1093300 h 1573553"/>
              <a:gd name="connsiteX165" fmla="*/ 237573 w 2764939"/>
              <a:gd name="connsiteY165" fmla="*/ 1121875 h 1573553"/>
              <a:gd name="connsiteX166" fmla="*/ 185186 w 2764939"/>
              <a:gd name="connsiteY166" fmla="*/ 1109968 h 1573553"/>
              <a:gd name="connsiteX167" fmla="*/ 151848 w 2764939"/>
              <a:gd name="connsiteY167" fmla="*/ 1117112 h 1573553"/>
              <a:gd name="connsiteX168" fmla="*/ 106604 w 2764939"/>
              <a:gd name="connsiteY168" fmla="*/ 1098062 h 1573553"/>
              <a:gd name="connsiteX169" fmla="*/ 89936 w 2764939"/>
              <a:gd name="connsiteY169" fmla="*/ 1098062 h 1573553"/>
              <a:gd name="connsiteX170" fmla="*/ 6592 w 2764939"/>
              <a:gd name="connsiteY170" fmla="*/ 1121875 h 1573553"/>
              <a:gd name="connsiteX171" fmla="*/ 8974 w 2764939"/>
              <a:gd name="connsiteY171" fmla="*/ 1074250 h 1573553"/>
              <a:gd name="connsiteX172" fmla="*/ 9816 w 2764939"/>
              <a:gd name="connsiteY17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85312 w 2764939"/>
              <a:gd name="connsiteY59" fmla="*/ 340823 h 1573553"/>
              <a:gd name="connsiteX60" fmla="*/ 1342473 w 2764939"/>
              <a:gd name="connsiteY60" fmla="*/ 317012 h 1573553"/>
              <a:gd name="connsiteX61" fmla="*/ 1499302 w 2764939"/>
              <a:gd name="connsiteY61" fmla="*/ 250164 h 1573553"/>
              <a:gd name="connsiteX62" fmla="*/ 1640131 w 2764939"/>
              <a:gd name="connsiteY62" fmla="*/ 188423 h 1573553"/>
              <a:gd name="connsiteX63" fmla="*/ 1794912 w 2764939"/>
              <a:gd name="connsiteY63" fmla="*/ 183660 h 1573553"/>
              <a:gd name="connsiteX64" fmla="*/ 1866350 w 2764939"/>
              <a:gd name="connsiteY64" fmla="*/ 309866 h 1573553"/>
              <a:gd name="connsiteX65" fmla="*/ 2028275 w 2764939"/>
              <a:gd name="connsiteY65" fmla="*/ 271766 h 1573553"/>
              <a:gd name="connsiteX66" fmla="*/ 1933025 w 2764939"/>
              <a:gd name="connsiteY66" fmla="*/ 359873 h 1573553"/>
              <a:gd name="connsiteX67" fmla="*/ 2047325 w 2764939"/>
              <a:gd name="connsiteY67" fmla="*/ 331298 h 1573553"/>
              <a:gd name="connsiteX68" fmla="*/ 2142574 w 2764939"/>
              <a:gd name="connsiteY68" fmla="*/ 271766 h 1573553"/>
              <a:gd name="connsiteX69" fmla="*/ 2066375 w 2764939"/>
              <a:gd name="connsiteY69" fmla="*/ 264623 h 1573553"/>
              <a:gd name="connsiteX70" fmla="*/ 2066375 w 2764939"/>
              <a:gd name="connsiteY70" fmla="*/ 202710 h 1573553"/>
              <a:gd name="connsiteX71" fmla="*/ 2116380 w 2764939"/>
              <a:gd name="connsiteY71" fmla="*/ 202710 h 1573553"/>
              <a:gd name="connsiteX72" fmla="*/ 2223536 w 2764939"/>
              <a:gd name="connsiteY72" fmla="*/ 97935 h 1573553"/>
              <a:gd name="connsiteX73" fmla="*/ 2273542 w 2764939"/>
              <a:gd name="connsiteY73" fmla="*/ 305 h 1573553"/>
              <a:gd name="connsiteX74" fmla="*/ 2237824 w 2764939"/>
              <a:gd name="connsiteY74" fmla="*/ 114604 h 1573553"/>
              <a:gd name="connsiteX75" fmla="*/ 2164006 w 2764939"/>
              <a:gd name="connsiteY75" fmla="*/ 193186 h 1573553"/>
              <a:gd name="connsiteX76" fmla="*/ 2333075 w 2764939"/>
              <a:gd name="connsiteY76" fmla="*/ 257480 h 1573553"/>
              <a:gd name="connsiteX77" fmla="*/ 2735505 w 2764939"/>
              <a:gd name="connsiteY77" fmla="*/ 205092 h 1573553"/>
              <a:gd name="connsiteX78" fmla="*/ 2698276 w 2764939"/>
              <a:gd name="connsiteY78" fmla="*/ 559163 h 1573553"/>
              <a:gd name="connsiteX79" fmla="*/ 2630731 w 2764939"/>
              <a:gd name="connsiteY79" fmla="*/ 967092 h 1573553"/>
              <a:gd name="connsiteX80" fmla="*/ 2461662 w 2764939"/>
              <a:gd name="connsiteY80" fmla="*/ 869462 h 1573553"/>
              <a:gd name="connsiteX81" fmla="*/ 2297356 w 2764939"/>
              <a:gd name="connsiteY81" fmla="*/ 926612 h 1573553"/>
              <a:gd name="connsiteX82" fmla="*/ 2275925 w 2764939"/>
              <a:gd name="connsiteY82" fmla="*/ 1062342 h 1573553"/>
              <a:gd name="connsiteX83" fmla="*/ 2042562 w 2764939"/>
              <a:gd name="connsiteY83" fmla="*/ 1148067 h 1573553"/>
              <a:gd name="connsiteX84" fmla="*/ 2021131 w 2764939"/>
              <a:gd name="connsiteY84" fmla="*/ 1238556 h 1573553"/>
              <a:gd name="connsiteX85" fmla="*/ 1954456 w 2764939"/>
              <a:gd name="connsiteY85" fmla="*/ 1309993 h 1573553"/>
              <a:gd name="connsiteX86" fmla="*/ 2013987 w 2764939"/>
              <a:gd name="connsiteY86" fmla="*/ 1350474 h 1573553"/>
              <a:gd name="connsiteX87" fmla="*/ 1921118 w 2764939"/>
              <a:gd name="connsiteY87" fmla="*/ 1450487 h 1573553"/>
              <a:gd name="connsiteX88" fmla="*/ 1899687 w 2764939"/>
              <a:gd name="connsiteY88" fmla="*/ 1533831 h 1573553"/>
              <a:gd name="connsiteX89" fmla="*/ 1808865 w 2764939"/>
              <a:gd name="connsiteY89" fmla="*/ 1573012 h 1573553"/>
              <a:gd name="connsiteX90" fmla="*/ 1728235 w 2764939"/>
              <a:gd name="connsiteY90" fmla="*/ 1557643 h 1573553"/>
              <a:gd name="connsiteX91" fmla="*/ 1702041 w 2764939"/>
              <a:gd name="connsiteY91" fmla="*/ 1571931 h 1573553"/>
              <a:gd name="connsiteX92" fmla="*/ 1647275 w 2764939"/>
              <a:gd name="connsiteY92" fmla="*/ 1543356 h 1573553"/>
              <a:gd name="connsiteX93" fmla="*/ 1606791 w 2764939"/>
              <a:gd name="connsiteY93" fmla="*/ 1507637 h 1573553"/>
              <a:gd name="connsiteX94" fmla="*/ 1563931 w 2764939"/>
              <a:gd name="connsiteY94" fmla="*/ 1479061 h 1573553"/>
              <a:gd name="connsiteX95" fmla="*/ 1592504 w 2764939"/>
              <a:gd name="connsiteY95" fmla="*/ 1455250 h 1573553"/>
              <a:gd name="connsiteX96" fmla="*/ 1580598 w 2764939"/>
              <a:gd name="connsiteY96" fmla="*/ 1438581 h 1573553"/>
              <a:gd name="connsiteX97" fmla="*/ 1518685 w 2764939"/>
              <a:gd name="connsiteY97" fmla="*/ 1426675 h 1573553"/>
              <a:gd name="connsiteX98" fmla="*/ 1499635 w 2764939"/>
              <a:gd name="connsiteY98" fmla="*/ 1402862 h 1573553"/>
              <a:gd name="connsiteX99" fmla="*/ 1461537 w 2764939"/>
              <a:gd name="connsiteY99" fmla="*/ 1379050 h 1573553"/>
              <a:gd name="connsiteX100" fmla="*/ 1456773 w 2764939"/>
              <a:gd name="connsiteY100" fmla="*/ 1390956 h 1573553"/>
              <a:gd name="connsiteX101" fmla="*/ 1471062 w 2764939"/>
              <a:gd name="connsiteY101" fmla="*/ 1429056 h 1573553"/>
              <a:gd name="connsiteX102" fmla="*/ 1440104 w 2764939"/>
              <a:gd name="connsiteY102" fmla="*/ 1443343 h 1573553"/>
              <a:gd name="connsiteX103" fmla="*/ 1413912 w 2764939"/>
              <a:gd name="connsiteY103" fmla="*/ 1457630 h 1573553"/>
              <a:gd name="connsiteX104" fmla="*/ 1397241 w 2764939"/>
              <a:gd name="connsiteY104" fmla="*/ 1450487 h 1573553"/>
              <a:gd name="connsiteX105" fmla="*/ 1351998 w 2764939"/>
              <a:gd name="connsiteY105" fmla="*/ 1388575 h 1573553"/>
              <a:gd name="connsiteX106" fmla="*/ 1306756 w 2764939"/>
              <a:gd name="connsiteY106" fmla="*/ 1355237 h 1573553"/>
              <a:gd name="connsiteX107" fmla="*/ 1328187 w 2764939"/>
              <a:gd name="connsiteY107" fmla="*/ 1338568 h 1573553"/>
              <a:gd name="connsiteX108" fmla="*/ 1349618 w 2764939"/>
              <a:gd name="connsiteY108" fmla="*/ 1298087 h 1573553"/>
              <a:gd name="connsiteX109" fmla="*/ 1335329 w 2764939"/>
              <a:gd name="connsiteY109" fmla="*/ 1286181 h 1573553"/>
              <a:gd name="connsiteX110" fmla="*/ 1297231 w 2764939"/>
              <a:gd name="connsiteY110" fmla="*/ 1288562 h 1573553"/>
              <a:gd name="connsiteX111" fmla="*/ 1221031 w 2764939"/>
              <a:gd name="connsiteY111" fmla="*/ 1245700 h 1573553"/>
              <a:gd name="connsiteX112" fmla="*/ 1178166 w 2764939"/>
              <a:gd name="connsiteY112" fmla="*/ 1226650 h 1573553"/>
              <a:gd name="connsiteX113" fmla="*/ 1168643 w 2764939"/>
              <a:gd name="connsiteY113" fmla="*/ 1226650 h 1573553"/>
              <a:gd name="connsiteX114" fmla="*/ 1156737 w 2764939"/>
              <a:gd name="connsiteY114" fmla="*/ 1162356 h 1573553"/>
              <a:gd name="connsiteX115" fmla="*/ 1168643 w 2764939"/>
              <a:gd name="connsiteY115" fmla="*/ 1098062 h 1573553"/>
              <a:gd name="connsiteX116" fmla="*/ 1137687 w 2764939"/>
              <a:gd name="connsiteY116" fmla="*/ 1064725 h 1573553"/>
              <a:gd name="connsiteX117" fmla="*/ 1085300 w 2764939"/>
              <a:gd name="connsiteY117" fmla="*/ 1040912 h 1573553"/>
              <a:gd name="connsiteX118" fmla="*/ 1111493 w 2764939"/>
              <a:gd name="connsiteY118" fmla="*/ 1017100 h 1573553"/>
              <a:gd name="connsiteX119" fmla="*/ 1156737 w 2764939"/>
              <a:gd name="connsiteY119" fmla="*/ 1021862 h 1573553"/>
              <a:gd name="connsiteX120" fmla="*/ 1151975 w 2764939"/>
              <a:gd name="connsiteY120" fmla="*/ 974237 h 1573553"/>
              <a:gd name="connsiteX121" fmla="*/ 1123400 w 2764939"/>
              <a:gd name="connsiteY121" fmla="*/ 969475 h 1573553"/>
              <a:gd name="connsiteX122" fmla="*/ 1128162 w 2764939"/>
              <a:gd name="connsiteY122" fmla="*/ 921850 h 1573553"/>
              <a:gd name="connsiteX123" fmla="*/ 1097206 w 2764939"/>
              <a:gd name="connsiteY123" fmla="*/ 907562 h 1573553"/>
              <a:gd name="connsiteX124" fmla="*/ 1099587 w 2764939"/>
              <a:gd name="connsiteY124" fmla="*/ 871843 h 1573553"/>
              <a:gd name="connsiteX125" fmla="*/ 1051962 w 2764939"/>
              <a:gd name="connsiteY125" fmla="*/ 857556 h 1573553"/>
              <a:gd name="connsiteX126" fmla="*/ 1032912 w 2764939"/>
              <a:gd name="connsiteY126" fmla="*/ 878987 h 1573553"/>
              <a:gd name="connsiteX127" fmla="*/ 1004335 w 2764939"/>
              <a:gd name="connsiteY127" fmla="*/ 881368 h 1573553"/>
              <a:gd name="connsiteX128" fmla="*/ 954331 w 2764939"/>
              <a:gd name="connsiteY128" fmla="*/ 886131 h 1573553"/>
              <a:gd name="connsiteX129" fmla="*/ 923375 w 2764939"/>
              <a:gd name="connsiteY129" fmla="*/ 907562 h 1573553"/>
              <a:gd name="connsiteX130" fmla="*/ 923375 w 2764939"/>
              <a:gd name="connsiteY130" fmla="*/ 876606 h 1573553"/>
              <a:gd name="connsiteX131" fmla="*/ 882893 w 2764939"/>
              <a:gd name="connsiteY131" fmla="*/ 871843 h 1573553"/>
              <a:gd name="connsiteX132" fmla="*/ 890035 w 2764939"/>
              <a:gd name="connsiteY132" fmla="*/ 893275 h 1573553"/>
              <a:gd name="connsiteX133" fmla="*/ 885275 w 2764939"/>
              <a:gd name="connsiteY133" fmla="*/ 912325 h 1573553"/>
              <a:gd name="connsiteX134" fmla="*/ 799550 w 2764939"/>
              <a:gd name="connsiteY134" fmla="*/ 859936 h 1573553"/>
              <a:gd name="connsiteX135" fmla="*/ 778118 w 2764939"/>
              <a:gd name="connsiteY135" fmla="*/ 826600 h 1573553"/>
              <a:gd name="connsiteX136" fmla="*/ 790025 w 2764939"/>
              <a:gd name="connsiteY136" fmla="*/ 786117 h 1573553"/>
              <a:gd name="connsiteX137" fmla="*/ 759068 w 2764939"/>
              <a:gd name="connsiteY137" fmla="*/ 781356 h 1573553"/>
              <a:gd name="connsiteX138" fmla="*/ 711443 w 2764939"/>
              <a:gd name="connsiteY138" fmla="*/ 795643 h 1573553"/>
              <a:gd name="connsiteX139" fmla="*/ 701918 w 2764939"/>
              <a:gd name="connsiteY139" fmla="*/ 809931 h 1573553"/>
              <a:gd name="connsiteX140" fmla="*/ 678106 w 2764939"/>
              <a:gd name="connsiteY140" fmla="*/ 826600 h 1573553"/>
              <a:gd name="connsiteX141" fmla="*/ 670962 w 2764939"/>
              <a:gd name="connsiteY141" fmla="*/ 843268 h 1573553"/>
              <a:gd name="connsiteX142" fmla="*/ 630481 w 2764939"/>
              <a:gd name="connsiteY142" fmla="*/ 876606 h 1573553"/>
              <a:gd name="connsiteX143" fmla="*/ 632860 w 2764939"/>
              <a:gd name="connsiteY143" fmla="*/ 898037 h 1573553"/>
              <a:gd name="connsiteX144" fmla="*/ 647150 w 2764939"/>
              <a:gd name="connsiteY144" fmla="*/ 917087 h 1573553"/>
              <a:gd name="connsiteX145" fmla="*/ 570950 w 2764939"/>
              <a:gd name="connsiteY145" fmla="*/ 902800 h 1573553"/>
              <a:gd name="connsiteX146" fmla="*/ 537612 w 2764939"/>
              <a:gd name="connsiteY146" fmla="*/ 907562 h 1573553"/>
              <a:gd name="connsiteX147" fmla="*/ 585235 w 2764939"/>
              <a:gd name="connsiteY147" fmla="*/ 938518 h 1573553"/>
              <a:gd name="connsiteX148" fmla="*/ 609050 w 2764939"/>
              <a:gd name="connsiteY148" fmla="*/ 950425 h 1573553"/>
              <a:gd name="connsiteX149" fmla="*/ 635243 w 2764939"/>
              <a:gd name="connsiteY149" fmla="*/ 1002812 h 1573553"/>
              <a:gd name="connsiteX150" fmla="*/ 568566 w 2764939"/>
              <a:gd name="connsiteY150" fmla="*/ 1019481 h 1573553"/>
              <a:gd name="connsiteX151" fmla="*/ 547137 w 2764939"/>
              <a:gd name="connsiteY151" fmla="*/ 1031387 h 1573553"/>
              <a:gd name="connsiteX152" fmla="*/ 523323 w 2764939"/>
              <a:gd name="connsiteY152" fmla="*/ 1002812 h 1573553"/>
              <a:gd name="connsiteX153" fmla="*/ 499510 w 2764939"/>
              <a:gd name="connsiteY153" fmla="*/ 971856 h 1573553"/>
              <a:gd name="connsiteX154" fmla="*/ 501891 w 2764939"/>
              <a:gd name="connsiteY154" fmla="*/ 933756 h 1573553"/>
              <a:gd name="connsiteX155" fmla="*/ 499510 w 2764939"/>
              <a:gd name="connsiteY155" fmla="*/ 914706 h 1573553"/>
              <a:gd name="connsiteX156" fmla="*/ 518560 w 2764939"/>
              <a:gd name="connsiteY156" fmla="*/ 881368 h 1573553"/>
              <a:gd name="connsiteX157" fmla="*/ 478080 w 2764939"/>
              <a:gd name="connsiteY157" fmla="*/ 890893 h 1573553"/>
              <a:gd name="connsiteX158" fmla="*/ 449504 w 2764939"/>
              <a:gd name="connsiteY158" fmla="*/ 952806 h 1573553"/>
              <a:gd name="connsiteX159" fmla="*/ 442360 w 2764939"/>
              <a:gd name="connsiteY159" fmla="*/ 976618 h 1573553"/>
              <a:gd name="connsiteX160" fmla="*/ 411404 w 2764939"/>
              <a:gd name="connsiteY160" fmla="*/ 993287 h 1573553"/>
              <a:gd name="connsiteX161" fmla="*/ 363779 w 2764939"/>
              <a:gd name="connsiteY161" fmla="*/ 990906 h 1573553"/>
              <a:gd name="connsiteX162" fmla="*/ 356635 w 2764939"/>
              <a:gd name="connsiteY162" fmla="*/ 1007575 h 1573553"/>
              <a:gd name="connsiteX163" fmla="*/ 356635 w 2764939"/>
              <a:gd name="connsiteY163" fmla="*/ 1055200 h 1573553"/>
              <a:gd name="connsiteX164" fmla="*/ 297104 w 2764939"/>
              <a:gd name="connsiteY164" fmla="*/ 1059962 h 1573553"/>
              <a:gd name="connsiteX165" fmla="*/ 235191 w 2764939"/>
              <a:gd name="connsiteY165" fmla="*/ 1093300 h 1573553"/>
              <a:gd name="connsiteX166" fmla="*/ 237573 w 2764939"/>
              <a:gd name="connsiteY166" fmla="*/ 1121875 h 1573553"/>
              <a:gd name="connsiteX167" fmla="*/ 185186 w 2764939"/>
              <a:gd name="connsiteY167" fmla="*/ 1109968 h 1573553"/>
              <a:gd name="connsiteX168" fmla="*/ 151848 w 2764939"/>
              <a:gd name="connsiteY168" fmla="*/ 1117112 h 1573553"/>
              <a:gd name="connsiteX169" fmla="*/ 106604 w 2764939"/>
              <a:gd name="connsiteY169" fmla="*/ 1098062 h 1573553"/>
              <a:gd name="connsiteX170" fmla="*/ 89936 w 2764939"/>
              <a:gd name="connsiteY170" fmla="*/ 1098062 h 1573553"/>
              <a:gd name="connsiteX171" fmla="*/ 6592 w 2764939"/>
              <a:gd name="connsiteY171" fmla="*/ 1121875 h 1573553"/>
              <a:gd name="connsiteX172" fmla="*/ 8974 w 2764939"/>
              <a:gd name="connsiteY172" fmla="*/ 1074250 h 1573553"/>
              <a:gd name="connsiteX173" fmla="*/ 9816 w 2764939"/>
              <a:gd name="connsiteY17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342473 w 2764939"/>
              <a:gd name="connsiteY61" fmla="*/ 317012 h 1573553"/>
              <a:gd name="connsiteX62" fmla="*/ 1499302 w 2764939"/>
              <a:gd name="connsiteY62" fmla="*/ 250164 h 1573553"/>
              <a:gd name="connsiteX63" fmla="*/ 1640131 w 2764939"/>
              <a:gd name="connsiteY63" fmla="*/ 188423 h 1573553"/>
              <a:gd name="connsiteX64" fmla="*/ 1794912 w 2764939"/>
              <a:gd name="connsiteY64" fmla="*/ 183660 h 1573553"/>
              <a:gd name="connsiteX65" fmla="*/ 1866350 w 2764939"/>
              <a:gd name="connsiteY65" fmla="*/ 309866 h 1573553"/>
              <a:gd name="connsiteX66" fmla="*/ 2028275 w 2764939"/>
              <a:gd name="connsiteY66" fmla="*/ 271766 h 1573553"/>
              <a:gd name="connsiteX67" fmla="*/ 1933025 w 2764939"/>
              <a:gd name="connsiteY67" fmla="*/ 359873 h 1573553"/>
              <a:gd name="connsiteX68" fmla="*/ 2047325 w 2764939"/>
              <a:gd name="connsiteY68" fmla="*/ 331298 h 1573553"/>
              <a:gd name="connsiteX69" fmla="*/ 2142574 w 2764939"/>
              <a:gd name="connsiteY69" fmla="*/ 271766 h 1573553"/>
              <a:gd name="connsiteX70" fmla="*/ 2066375 w 2764939"/>
              <a:gd name="connsiteY70" fmla="*/ 264623 h 1573553"/>
              <a:gd name="connsiteX71" fmla="*/ 2066375 w 2764939"/>
              <a:gd name="connsiteY71" fmla="*/ 202710 h 1573553"/>
              <a:gd name="connsiteX72" fmla="*/ 2116380 w 2764939"/>
              <a:gd name="connsiteY72" fmla="*/ 202710 h 1573553"/>
              <a:gd name="connsiteX73" fmla="*/ 2223536 w 2764939"/>
              <a:gd name="connsiteY73" fmla="*/ 97935 h 1573553"/>
              <a:gd name="connsiteX74" fmla="*/ 2273542 w 2764939"/>
              <a:gd name="connsiteY74" fmla="*/ 305 h 1573553"/>
              <a:gd name="connsiteX75" fmla="*/ 2237824 w 2764939"/>
              <a:gd name="connsiteY75" fmla="*/ 114604 h 1573553"/>
              <a:gd name="connsiteX76" fmla="*/ 2164006 w 2764939"/>
              <a:gd name="connsiteY76" fmla="*/ 193186 h 1573553"/>
              <a:gd name="connsiteX77" fmla="*/ 2333075 w 2764939"/>
              <a:gd name="connsiteY77" fmla="*/ 257480 h 1573553"/>
              <a:gd name="connsiteX78" fmla="*/ 2735505 w 2764939"/>
              <a:gd name="connsiteY78" fmla="*/ 205092 h 1573553"/>
              <a:gd name="connsiteX79" fmla="*/ 2698276 w 2764939"/>
              <a:gd name="connsiteY79" fmla="*/ 559163 h 1573553"/>
              <a:gd name="connsiteX80" fmla="*/ 2630731 w 2764939"/>
              <a:gd name="connsiteY80" fmla="*/ 967092 h 1573553"/>
              <a:gd name="connsiteX81" fmla="*/ 2461662 w 2764939"/>
              <a:gd name="connsiteY81" fmla="*/ 869462 h 1573553"/>
              <a:gd name="connsiteX82" fmla="*/ 2297356 w 2764939"/>
              <a:gd name="connsiteY82" fmla="*/ 926612 h 1573553"/>
              <a:gd name="connsiteX83" fmla="*/ 2275925 w 2764939"/>
              <a:gd name="connsiteY83" fmla="*/ 1062342 h 1573553"/>
              <a:gd name="connsiteX84" fmla="*/ 2042562 w 2764939"/>
              <a:gd name="connsiteY84" fmla="*/ 1148067 h 1573553"/>
              <a:gd name="connsiteX85" fmla="*/ 2021131 w 2764939"/>
              <a:gd name="connsiteY85" fmla="*/ 1238556 h 1573553"/>
              <a:gd name="connsiteX86" fmla="*/ 1954456 w 2764939"/>
              <a:gd name="connsiteY86" fmla="*/ 1309993 h 1573553"/>
              <a:gd name="connsiteX87" fmla="*/ 2013987 w 2764939"/>
              <a:gd name="connsiteY87" fmla="*/ 1350474 h 1573553"/>
              <a:gd name="connsiteX88" fmla="*/ 1921118 w 2764939"/>
              <a:gd name="connsiteY88" fmla="*/ 1450487 h 1573553"/>
              <a:gd name="connsiteX89" fmla="*/ 1899687 w 2764939"/>
              <a:gd name="connsiteY89" fmla="*/ 1533831 h 1573553"/>
              <a:gd name="connsiteX90" fmla="*/ 1808865 w 2764939"/>
              <a:gd name="connsiteY90" fmla="*/ 1573012 h 1573553"/>
              <a:gd name="connsiteX91" fmla="*/ 1728235 w 2764939"/>
              <a:gd name="connsiteY91" fmla="*/ 1557643 h 1573553"/>
              <a:gd name="connsiteX92" fmla="*/ 1702041 w 2764939"/>
              <a:gd name="connsiteY92" fmla="*/ 1571931 h 1573553"/>
              <a:gd name="connsiteX93" fmla="*/ 1647275 w 2764939"/>
              <a:gd name="connsiteY93" fmla="*/ 1543356 h 1573553"/>
              <a:gd name="connsiteX94" fmla="*/ 1606791 w 2764939"/>
              <a:gd name="connsiteY94" fmla="*/ 1507637 h 1573553"/>
              <a:gd name="connsiteX95" fmla="*/ 1563931 w 2764939"/>
              <a:gd name="connsiteY95" fmla="*/ 1479061 h 1573553"/>
              <a:gd name="connsiteX96" fmla="*/ 1592504 w 2764939"/>
              <a:gd name="connsiteY96" fmla="*/ 1455250 h 1573553"/>
              <a:gd name="connsiteX97" fmla="*/ 1580598 w 2764939"/>
              <a:gd name="connsiteY97" fmla="*/ 1438581 h 1573553"/>
              <a:gd name="connsiteX98" fmla="*/ 1518685 w 2764939"/>
              <a:gd name="connsiteY98" fmla="*/ 1426675 h 1573553"/>
              <a:gd name="connsiteX99" fmla="*/ 1499635 w 2764939"/>
              <a:gd name="connsiteY99" fmla="*/ 1402862 h 1573553"/>
              <a:gd name="connsiteX100" fmla="*/ 1461537 w 2764939"/>
              <a:gd name="connsiteY100" fmla="*/ 1379050 h 1573553"/>
              <a:gd name="connsiteX101" fmla="*/ 1456773 w 2764939"/>
              <a:gd name="connsiteY101" fmla="*/ 1390956 h 1573553"/>
              <a:gd name="connsiteX102" fmla="*/ 1471062 w 2764939"/>
              <a:gd name="connsiteY102" fmla="*/ 1429056 h 1573553"/>
              <a:gd name="connsiteX103" fmla="*/ 1440104 w 2764939"/>
              <a:gd name="connsiteY103" fmla="*/ 1443343 h 1573553"/>
              <a:gd name="connsiteX104" fmla="*/ 1413912 w 2764939"/>
              <a:gd name="connsiteY104" fmla="*/ 1457630 h 1573553"/>
              <a:gd name="connsiteX105" fmla="*/ 1397241 w 2764939"/>
              <a:gd name="connsiteY105" fmla="*/ 1450487 h 1573553"/>
              <a:gd name="connsiteX106" fmla="*/ 1351998 w 2764939"/>
              <a:gd name="connsiteY106" fmla="*/ 1388575 h 1573553"/>
              <a:gd name="connsiteX107" fmla="*/ 1306756 w 2764939"/>
              <a:gd name="connsiteY107" fmla="*/ 1355237 h 1573553"/>
              <a:gd name="connsiteX108" fmla="*/ 1328187 w 2764939"/>
              <a:gd name="connsiteY108" fmla="*/ 1338568 h 1573553"/>
              <a:gd name="connsiteX109" fmla="*/ 1349618 w 2764939"/>
              <a:gd name="connsiteY109" fmla="*/ 1298087 h 1573553"/>
              <a:gd name="connsiteX110" fmla="*/ 1335329 w 2764939"/>
              <a:gd name="connsiteY110" fmla="*/ 1286181 h 1573553"/>
              <a:gd name="connsiteX111" fmla="*/ 1297231 w 2764939"/>
              <a:gd name="connsiteY111" fmla="*/ 1288562 h 1573553"/>
              <a:gd name="connsiteX112" fmla="*/ 1221031 w 2764939"/>
              <a:gd name="connsiteY112" fmla="*/ 1245700 h 1573553"/>
              <a:gd name="connsiteX113" fmla="*/ 1178166 w 2764939"/>
              <a:gd name="connsiteY113" fmla="*/ 1226650 h 1573553"/>
              <a:gd name="connsiteX114" fmla="*/ 1168643 w 2764939"/>
              <a:gd name="connsiteY114" fmla="*/ 1226650 h 1573553"/>
              <a:gd name="connsiteX115" fmla="*/ 1156737 w 2764939"/>
              <a:gd name="connsiteY115" fmla="*/ 1162356 h 1573553"/>
              <a:gd name="connsiteX116" fmla="*/ 1168643 w 2764939"/>
              <a:gd name="connsiteY116" fmla="*/ 1098062 h 1573553"/>
              <a:gd name="connsiteX117" fmla="*/ 1137687 w 2764939"/>
              <a:gd name="connsiteY117" fmla="*/ 1064725 h 1573553"/>
              <a:gd name="connsiteX118" fmla="*/ 1085300 w 2764939"/>
              <a:gd name="connsiteY118" fmla="*/ 1040912 h 1573553"/>
              <a:gd name="connsiteX119" fmla="*/ 1111493 w 2764939"/>
              <a:gd name="connsiteY119" fmla="*/ 1017100 h 1573553"/>
              <a:gd name="connsiteX120" fmla="*/ 1156737 w 2764939"/>
              <a:gd name="connsiteY120" fmla="*/ 1021862 h 1573553"/>
              <a:gd name="connsiteX121" fmla="*/ 1151975 w 2764939"/>
              <a:gd name="connsiteY121" fmla="*/ 974237 h 1573553"/>
              <a:gd name="connsiteX122" fmla="*/ 1123400 w 2764939"/>
              <a:gd name="connsiteY122" fmla="*/ 969475 h 1573553"/>
              <a:gd name="connsiteX123" fmla="*/ 1128162 w 2764939"/>
              <a:gd name="connsiteY123" fmla="*/ 921850 h 1573553"/>
              <a:gd name="connsiteX124" fmla="*/ 1097206 w 2764939"/>
              <a:gd name="connsiteY124" fmla="*/ 907562 h 1573553"/>
              <a:gd name="connsiteX125" fmla="*/ 1099587 w 2764939"/>
              <a:gd name="connsiteY125" fmla="*/ 871843 h 1573553"/>
              <a:gd name="connsiteX126" fmla="*/ 1051962 w 2764939"/>
              <a:gd name="connsiteY126" fmla="*/ 857556 h 1573553"/>
              <a:gd name="connsiteX127" fmla="*/ 1032912 w 2764939"/>
              <a:gd name="connsiteY127" fmla="*/ 878987 h 1573553"/>
              <a:gd name="connsiteX128" fmla="*/ 1004335 w 2764939"/>
              <a:gd name="connsiteY128" fmla="*/ 881368 h 1573553"/>
              <a:gd name="connsiteX129" fmla="*/ 954331 w 2764939"/>
              <a:gd name="connsiteY129" fmla="*/ 886131 h 1573553"/>
              <a:gd name="connsiteX130" fmla="*/ 923375 w 2764939"/>
              <a:gd name="connsiteY130" fmla="*/ 907562 h 1573553"/>
              <a:gd name="connsiteX131" fmla="*/ 923375 w 2764939"/>
              <a:gd name="connsiteY131" fmla="*/ 876606 h 1573553"/>
              <a:gd name="connsiteX132" fmla="*/ 882893 w 2764939"/>
              <a:gd name="connsiteY132" fmla="*/ 871843 h 1573553"/>
              <a:gd name="connsiteX133" fmla="*/ 890035 w 2764939"/>
              <a:gd name="connsiteY133" fmla="*/ 893275 h 1573553"/>
              <a:gd name="connsiteX134" fmla="*/ 885275 w 2764939"/>
              <a:gd name="connsiteY134" fmla="*/ 912325 h 1573553"/>
              <a:gd name="connsiteX135" fmla="*/ 799550 w 2764939"/>
              <a:gd name="connsiteY135" fmla="*/ 859936 h 1573553"/>
              <a:gd name="connsiteX136" fmla="*/ 778118 w 2764939"/>
              <a:gd name="connsiteY136" fmla="*/ 826600 h 1573553"/>
              <a:gd name="connsiteX137" fmla="*/ 790025 w 2764939"/>
              <a:gd name="connsiteY137" fmla="*/ 786117 h 1573553"/>
              <a:gd name="connsiteX138" fmla="*/ 759068 w 2764939"/>
              <a:gd name="connsiteY138" fmla="*/ 781356 h 1573553"/>
              <a:gd name="connsiteX139" fmla="*/ 711443 w 2764939"/>
              <a:gd name="connsiteY139" fmla="*/ 795643 h 1573553"/>
              <a:gd name="connsiteX140" fmla="*/ 701918 w 2764939"/>
              <a:gd name="connsiteY140" fmla="*/ 809931 h 1573553"/>
              <a:gd name="connsiteX141" fmla="*/ 678106 w 2764939"/>
              <a:gd name="connsiteY141" fmla="*/ 826600 h 1573553"/>
              <a:gd name="connsiteX142" fmla="*/ 670962 w 2764939"/>
              <a:gd name="connsiteY142" fmla="*/ 843268 h 1573553"/>
              <a:gd name="connsiteX143" fmla="*/ 630481 w 2764939"/>
              <a:gd name="connsiteY143" fmla="*/ 876606 h 1573553"/>
              <a:gd name="connsiteX144" fmla="*/ 632860 w 2764939"/>
              <a:gd name="connsiteY144" fmla="*/ 898037 h 1573553"/>
              <a:gd name="connsiteX145" fmla="*/ 647150 w 2764939"/>
              <a:gd name="connsiteY145" fmla="*/ 917087 h 1573553"/>
              <a:gd name="connsiteX146" fmla="*/ 570950 w 2764939"/>
              <a:gd name="connsiteY146" fmla="*/ 902800 h 1573553"/>
              <a:gd name="connsiteX147" fmla="*/ 537612 w 2764939"/>
              <a:gd name="connsiteY147" fmla="*/ 907562 h 1573553"/>
              <a:gd name="connsiteX148" fmla="*/ 585235 w 2764939"/>
              <a:gd name="connsiteY148" fmla="*/ 938518 h 1573553"/>
              <a:gd name="connsiteX149" fmla="*/ 609050 w 2764939"/>
              <a:gd name="connsiteY149" fmla="*/ 950425 h 1573553"/>
              <a:gd name="connsiteX150" fmla="*/ 635243 w 2764939"/>
              <a:gd name="connsiteY150" fmla="*/ 1002812 h 1573553"/>
              <a:gd name="connsiteX151" fmla="*/ 568566 w 2764939"/>
              <a:gd name="connsiteY151" fmla="*/ 1019481 h 1573553"/>
              <a:gd name="connsiteX152" fmla="*/ 547137 w 2764939"/>
              <a:gd name="connsiteY152" fmla="*/ 1031387 h 1573553"/>
              <a:gd name="connsiteX153" fmla="*/ 523323 w 2764939"/>
              <a:gd name="connsiteY153" fmla="*/ 1002812 h 1573553"/>
              <a:gd name="connsiteX154" fmla="*/ 499510 w 2764939"/>
              <a:gd name="connsiteY154" fmla="*/ 971856 h 1573553"/>
              <a:gd name="connsiteX155" fmla="*/ 501891 w 2764939"/>
              <a:gd name="connsiteY155" fmla="*/ 933756 h 1573553"/>
              <a:gd name="connsiteX156" fmla="*/ 499510 w 2764939"/>
              <a:gd name="connsiteY156" fmla="*/ 914706 h 1573553"/>
              <a:gd name="connsiteX157" fmla="*/ 518560 w 2764939"/>
              <a:gd name="connsiteY157" fmla="*/ 881368 h 1573553"/>
              <a:gd name="connsiteX158" fmla="*/ 478080 w 2764939"/>
              <a:gd name="connsiteY158" fmla="*/ 890893 h 1573553"/>
              <a:gd name="connsiteX159" fmla="*/ 449504 w 2764939"/>
              <a:gd name="connsiteY159" fmla="*/ 952806 h 1573553"/>
              <a:gd name="connsiteX160" fmla="*/ 442360 w 2764939"/>
              <a:gd name="connsiteY160" fmla="*/ 976618 h 1573553"/>
              <a:gd name="connsiteX161" fmla="*/ 411404 w 2764939"/>
              <a:gd name="connsiteY161" fmla="*/ 993287 h 1573553"/>
              <a:gd name="connsiteX162" fmla="*/ 363779 w 2764939"/>
              <a:gd name="connsiteY162" fmla="*/ 990906 h 1573553"/>
              <a:gd name="connsiteX163" fmla="*/ 356635 w 2764939"/>
              <a:gd name="connsiteY163" fmla="*/ 1007575 h 1573553"/>
              <a:gd name="connsiteX164" fmla="*/ 356635 w 2764939"/>
              <a:gd name="connsiteY164" fmla="*/ 1055200 h 1573553"/>
              <a:gd name="connsiteX165" fmla="*/ 297104 w 2764939"/>
              <a:gd name="connsiteY165" fmla="*/ 1059962 h 1573553"/>
              <a:gd name="connsiteX166" fmla="*/ 235191 w 2764939"/>
              <a:gd name="connsiteY166" fmla="*/ 1093300 h 1573553"/>
              <a:gd name="connsiteX167" fmla="*/ 237573 w 2764939"/>
              <a:gd name="connsiteY167" fmla="*/ 1121875 h 1573553"/>
              <a:gd name="connsiteX168" fmla="*/ 185186 w 2764939"/>
              <a:gd name="connsiteY168" fmla="*/ 1109968 h 1573553"/>
              <a:gd name="connsiteX169" fmla="*/ 151848 w 2764939"/>
              <a:gd name="connsiteY169" fmla="*/ 1117112 h 1573553"/>
              <a:gd name="connsiteX170" fmla="*/ 106604 w 2764939"/>
              <a:gd name="connsiteY170" fmla="*/ 1098062 h 1573553"/>
              <a:gd name="connsiteX171" fmla="*/ 89936 w 2764939"/>
              <a:gd name="connsiteY171" fmla="*/ 1098062 h 1573553"/>
              <a:gd name="connsiteX172" fmla="*/ 6592 w 2764939"/>
              <a:gd name="connsiteY172" fmla="*/ 1121875 h 1573553"/>
              <a:gd name="connsiteX173" fmla="*/ 8974 w 2764939"/>
              <a:gd name="connsiteY173" fmla="*/ 1074250 h 1573553"/>
              <a:gd name="connsiteX174" fmla="*/ 9816 w 2764939"/>
              <a:gd name="connsiteY17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242460 w 2764939"/>
              <a:gd name="connsiteY61" fmla="*/ 343206 h 1573553"/>
              <a:gd name="connsiteX62" fmla="*/ 1342473 w 2764939"/>
              <a:gd name="connsiteY62" fmla="*/ 317012 h 1573553"/>
              <a:gd name="connsiteX63" fmla="*/ 1499302 w 2764939"/>
              <a:gd name="connsiteY63" fmla="*/ 250164 h 1573553"/>
              <a:gd name="connsiteX64" fmla="*/ 1640131 w 2764939"/>
              <a:gd name="connsiteY64" fmla="*/ 188423 h 1573553"/>
              <a:gd name="connsiteX65" fmla="*/ 1794912 w 2764939"/>
              <a:gd name="connsiteY65" fmla="*/ 183660 h 1573553"/>
              <a:gd name="connsiteX66" fmla="*/ 1866350 w 2764939"/>
              <a:gd name="connsiteY66" fmla="*/ 309866 h 1573553"/>
              <a:gd name="connsiteX67" fmla="*/ 2028275 w 2764939"/>
              <a:gd name="connsiteY67" fmla="*/ 271766 h 1573553"/>
              <a:gd name="connsiteX68" fmla="*/ 1933025 w 2764939"/>
              <a:gd name="connsiteY68" fmla="*/ 359873 h 1573553"/>
              <a:gd name="connsiteX69" fmla="*/ 2047325 w 2764939"/>
              <a:gd name="connsiteY69" fmla="*/ 331298 h 1573553"/>
              <a:gd name="connsiteX70" fmla="*/ 2142574 w 2764939"/>
              <a:gd name="connsiteY70" fmla="*/ 271766 h 1573553"/>
              <a:gd name="connsiteX71" fmla="*/ 2066375 w 2764939"/>
              <a:gd name="connsiteY71" fmla="*/ 264623 h 1573553"/>
              <a:gd name="connsiteX72" fmla="*/ 2066375 w 2764939"/>
              <a:gd name="connsiteY72" fmla="*/ 202710 h 1573553"/>
              <a:gd name="connsiteX73" fmla="*/ 2116380 w 2764939"/>
              <a:gd name="connsiteY73" fmla="*/ 202710 h 1573553"/>
              <a:gd name="connsiteX74" fmla="*/ 2223536 w 2764939"/>
              <a:gd name="connsiteY74" fmla="*/ 97935 h 1573553"/>
              <a:gd name="connsiteX75" fmla="*/ 2273542 w 2764939"/>
              <a:gd name="connsiteY75" fmla="*/ 305 h 1573553"/>
              <a:gd name="connsiteX76" fmla="*/ 2237824 w 2764939"/>
              <a:gd name="connsiteY76" fmla="*/ 114604 h 1573553"/>
              <a:gd name="connsiteX77" fmla="*/ 2164006 w 2764939"/>
              <a:gd name="connsiteY77" fmla="*/ 193186 h 1573553"/>
              <a:gd name="connsiteX78" fmla="*/ 2333075 w 2764939"/>
              <a:gd name="connsiteY78" fmla="*/ 257480 h 1573553"/>
              <a:gd name="connsiteX79" fmla="*/ 2735505 w 2764939"/>
              <a:gd name="connsiteY79" fmla="*/ 205092 h 1573553"/>
              <a:gd name="connsiteX80" fmla="*/ 2698276 w 2764939"/>
              <a:gd name="connsiteY80" fmla="*/ 559163 h 1573553"/>
              <a:gd name="connsiteX81" fmla="*/ 2630731 w 2764939"/>
              <a:gd name="connsiteY81" fmla="*/ 967092 h 1573553"/>
              <a:gd name="connsiteX82" fmla="*/ 2461662 w 2764939"/>
              <a:gd name="connsiteY82" fmla="*/ 869462 h 1573553"/>
              <a:gd name="connsiteX83" fmla="*/ 2297356 w 2764939"/>
              <a:gd name="connsiteY83" fmla="*/ 926612 h 1573553"/>
              <a:gd name="connsiteX84" fmla="*/ 2275925 w 2764939"/>
              <a:gd name="connsiteY84" fmla="*/ 1062342 h 1573553"/>
              <a:gd name="connsiteX85" fmla="*/ 2042562 w 2764939"/>
              <a:gd name="connsiteY85" fmla="*/ 1148067 h 1573553"/>
              <a:gd name="connsiteX86" fmla="*/ 2021131 w 2764939"/>
              <a:gd name="connsiteY86" fmla="*/ 1238556 h 1573553"/>
              <a:gd name="connsiteX87" fmla="*/ 1954456 w 2764939"/>
              <a:gd name="connsiteY87" fmla="*/ 1309993 h 1573553"/>
              <a:gd name="connsiteX88" fmla="*/ 2013987 w 2764939"/>
              <a:gd name="connsiteY88" fmla="*/ 1350474 h 1573553"/>
              <a:gd name="connsiteX89" fmla="*/ 1921118 w 2764939"/>
              <a:gd name="connsiteY89" fmla="*/ 1450487 h 1573553"/>
              <a:gd name="connsiteX90" fmla="*/ 1899687 w 2764939"/>
              <a:gd name="connsiteY90" fmla="*/ 1533831 h 1573553"/>
              <a:gd name="connsiteX91" fmla="*/ 1808865 w 2764939"/>
              <a:gd name="connsiteY91" fmla="*/ 1573012 h 1573553"/>
              <a:gd name="connsiteX92" fmla="*/ 1728235 w 2764939"/>
              <a:gd name="connsiteY92" fmla="*/ 1557643 h 1573553"/>
              <a:gd name="connsiteX93" fmla="*/ 1702041 w 2764939"/>
              <a:gd name="connsiteY93" fmla="*/ 1571931 h 1573553"/>
              <a:gd name="connsiteX94" fmla="*/ 1647275 w 2764939"/>
              <a:gd name="connsiteY94" fmla="*/ 1543356 h 1573553"/>
              <a:gd name="connsiteX95" fmla="*/ 1606791 w 2764939"/>
              <a:gd name="connsiteY95" fmla="*/ 1507637 h 1573553"/>
              <a:gd name="connsiteX96" fmla="*/ 1563931 w 2764939"/>
              <a:gd name="connsiteY96" fmla="*/ 1479061 h 1573553"/>
              <a:gd name="connsiteX97" fmla="*/ 1592504 w 2764939"/>
              <a:gd name="connsiteY97" fmla="*/ 1455250 h 1573553"/>
              <a:gd name="connsiteX98" fmla="*/ 1580598 w 2764939"/>
              <a:gd name="connsiteY98" fmla="*/ 1438581 h 1573553"/>
              <a:gd name="connsiteX99" fmla="*/ 1518685 w 2764939"/>
              <a:gd name="connsiteY99" fmla="*/ 1426675 h 1573553"/>
              <a:gd name="connsiteX100" fmla="*/ 1499635 w 2764939"/>
              <a:gd name="connsiteY100" fmla="*/ 1402862 h 1573553"/>
              <a:gd name="connsiteX101" fmla="*/ 1461537 w 2764939"/>
              <a:gd name="connsiteY101" fmla="*/ 1379050 h 1573553"/>
              <a:gd name="connsiteX102" fmla="*/ 1456773 w 2764939"/>
              <a:gd name="connsiteY102" fmla="*/ 1390956 h 1573553"/>
              <a:gd name="connsiteX103" fmla="*/ 1471062 w 2764939"/>
              <a:gd name="connsiteY103" fmla="*/ 1429056 h 1573553"/>
              <a:gd name="connsiteX104" fmla="*/ 1440104 w 2764939"/>
              <a:gd name="connsiteY104" fmla="*/ 1443343 h 1573553"/>
              <a:gd name="connsiteX105" fmla="*/ 1413912 w 2764939"/>
              <a:gd name="connsiteY105" fmla="*/ 1457630 h 1573553"/>
              <a:gd name="connsiteX106" fmla="*/ 1397241 w 2764939"/>
              <a:gd name="connsiteY106" fmla="*/ 1450487 h 1573553"/>
              <a:gd name="connsiteX107" fmla="*/ 1351998 w 2764939"/>
              <a:gd name="connsiteY107" fmla="*/ 1388575 h 1573553"/>
              <a:gd name="connsiteX108" fmla="*/ 1306756 w 2764939"/>
              <a:gd name="connsiteY108" fmla="*/ 1355237 h 1573553"/>
              <a:gd name="connsiteX109" fmla="*/ 1328187 w 2764939"/>
              <a:gd name="connsiteY109" fmla="*/ 1338568 h 1573553"/>
              <a:gd name="connsiteX110" fmla="*/ 1349618 w 2764939"/>
              <a:gd name="connsiteY110" fmla="*/ 1298087 h 1573553"/>
              <a:gd name="connsiteX111" fmla="*/ 1335329 w 2764939"/>
              <a:gd name="connsiteY111" fmla="*/ 1286181 h 1573553"/>
              <a:gd name="connsiteX112" fmla="*/ 1297231 w 2764939"/>
              <a:gd name="connsiteY112" fmla="*/ 1288562 h 1573553"/>
              <a:gd name="connsiteX113" fmla="*/ 1221031 w 2764939"/>
              <a:gd name="connsiteY113" fmla="*/ 1245700 h 1573553"/>
              <a:gd name="connsiteX114" fmla="*/ 1178166 w 2764939"/>
              <a:gd name="connsiteY114" fmla="*/ 1226650 h 1573553"/>
              <a:gd name="connsiteX115" fmla="*/ 1168643 w 2764939"/>
              <a:gd name="connsiteY115" fmla="*/ 1226650 h 1573553"/>
              <a:gd name="connsiteX116" fmla="*/ 1156737 w 2764939"/>
              <a:gd name="connsiteY116" fmla="*/ 1162356 h 1573553"/>
              <a:gd name="connsiteX117" fmla="*/ 1168643 w 2764939"/>
              <a:gd name="connsiteY117" fmla="*/ 1098062 h 1573553"/>
              <a:gd name="connsiteX118" fmla="*/ 1137687 w 2764939"/>
              <a:gd name="connsiteY118" fmla="*/ 1064725 h 1573553"/>
              <a:gd name="connsiteX119" fmla="*/ 1085300 w 2764939"/>
              <a:gd name="connsiteY119" fmla="*/ 1040912 h 1573553"/>
              <a:gd name="connsiteX120" fmla="*/ 1111493 w 2764939"/>
              <a:gd name="connsiteY120" fmla="*/ 1017100 h 1573553"/>
              <a:gd name="connsiteX121" fmla="*/ 1156737 w 2764939"/>
              <a:gd name="connsiteY121" fmla="*/ 1021862 h 1573553"/>
              <a:gd name="connsiteX122" fmla="*/ 1151975 w 2764939"/>
              <a:gd name="connsiteY122" fmla="*/ 974237 h 1573553"/>
              <a:gd name="connsiteX123" fmla="*/ 1123400 w 2764939"/>
              <a:gd name="connsiteY123" fmla="*/ 969475 h 1573553"/>
              <a:gd name="connsiteX124" fmla="*/ 1128162 w 2764939"/>
              <a:gd name="connsiteY124" fmla="*/ 921850 h 1573553"/>
              <a:gd name="connsiteX125" fmla="*/ 1097206 w 2764939"/>
              <a:gd name="connsiteY125" fmla="*/ 907562 h 1573553"/>
              <a:gd name="connsiteX126" fmla="*/ 1099587 w 2764939"/>
              <a:gd name="connsiteY126" fmla="*/ 871843 h 1573553"/>
              <a:gd name="connsiteX127" fmla="*/ 1051962 w 2764939"/>
              <a:gd name="connsiteY127" fmla="*/ 857556 h 1573553"/>
              <a:gd name="connsiteX128" fmla="*/ 1032912 w 2764939"/>
              <a:gd name="connsiteY128" fmla="*/ 878987 h 1573553"/>
              <a:gd name="connsiteX129" fmla="*/ 1004335 w 2764939"/>
              <a:gd name="connsiteY129" fmla="*/ 881368 h 1573553"/>
              <a:gd name="connsiteX130" fmla="*/ 954331 w 2764939"/>
              <a:gd name="connsiteY130" fmla="*/ 886131 h 1573553"/>
              <a:gd name="connsiteX131" fmla="*/ 923375 w 2764939"/>
              <a:gd name="connsiteY131" fmla="*/ 907562 h 1573553"/>
              <a:gd name="connsiteX132" fmla="*/ 923375 w 2764939"/>
              <a:gd name="connsiteY132" fmla="*/ 876606 h 1573553"/>
              <a:gd name="connsiteX133" fmla="*/ 882893 w 2764939"/>
              <a:gd name="connsiteY133" fmla="*/ 871843 h 1573553"/>
              <a:gd name="connsiteX134" fmla="*/ 890035 w 2764939"/>
              <a:gd name="connsiteY134" fmla="*/ 893275 h 1573553"/>
              <a:gd name="connsiteX135" fmla="*/ 885275 w 2764939"/>
              <a:gd name="connsiteY135" fmla="*/ 912325 h 1573553"/>
              <a:gd name="connsiteX136" fmla="*/ 799550 w 2764939"/>
              <a:gd name="connsiteY136" fmla="*/ 859936 h 1573553"/>
              <a:gd name="connsiteX137" fmla="*/ 778118 w 2764939"/>
              <a:gd name="connsiteY137" fmla="*/ 826600 h 1573553"/>
              <a:gd name="connsiteX138" fmla="*/ 790025 w 2764939"/>
              <a:gd name="connsiteY138" fmla="*/ 786117 h 1573553"/>
              <a:gd name="connsiteX139" fmla="*/ 759068 w 2764939"/>
              <a:gd name="connsiteY139" fmla="*/ 781356 h 1573553"/>
              <a:gd name="connsiteX140" fmla="*/ 711443 w 2764939"/>
              <a:gd name="connsiteY140" fmla="*/ 795643 h 1573553"/>
              <a:gd name="connsiteX141" fmla="*/ 701918 w 2764939"/>
              <a:gd name="connsiteY141" fmla="*/ 809931 h 1573553"/>
              <a:gd name="connsiteX142" fmla="*/ 678106 w 2764939"/>
              <a:gd name="connsiteY142" fmla="*/ 826600 h 1573553"/>
              <a:gd name="connsiteX143" fmla="*/ 670962 w 2764939"/>
              <a:gd name="connsiteY143" fmla="*/ 843268 h 1573553"/>
              <a:gd name="connsiteX144" fmla="*/ 630481 w 2764939"/>
              <a:gd name="connsiteY144" fmla="*/ 876606 h 1573553"/>
              <a:gd name="connsiteX145" fmla="*/ 632860 w 2764939"/>
              <a:gd name="connsiteY145" fmla="*/ 898037 h 1573553"/>
              <a:gd name="connsiteX146" fmla="*/ 647150 w 2764939"/>
              <a:gd name="connsiteY146" fmla="*/ 917087 h 1573553"/>
              <a:gd name="connsiteX147" fmla="*/ 570950 w 2764939"/>
              <a:gd name="connsiteY147" fmla="*/ 902800 h 1573553"/>
              <a:gd name="connsiteX148" fmla="*/ 537612 w 2764939"/>
              <a:gd name="connsiteY148" fmla="*/ 907562 h 1573553"/>
              <a:gd name="connsiteX149" fmla="*/ 585235 w 2764939"/>
              <a:gd name="connsiteY149" fmla="*/ 938518 h 1573553"/>
              <a:gd name="connsiteX150" fmla="*/ 609050 w 2764939"/>
              <a:gd name="connsiteY150" fmla="*/ 950425 h 1573553"/>
              <a:gd name="connsiteX151" fmla="*/ 635243 w 2764939"/>
              <a:gd name="connsiteY151" fmla="*/ 1002812 h 1573553"/>
              <a:gd name="connsiteX152" fmla="*/ 568566 w 2764939"/>
              <a:gd name="connsiteY152" fmla="*/ 1019481 h 1573553"/>
              <a:gd name="connsiteX153" fmla="*/ 547137 w 2764939"/>
              <a:gd name="connsiteY153" fmla="*/ 1031387 h 1573553"/>
              <a:gd name="connsiteX154" fmla="*/ 523323 w 2764939"/>
              <a:gd name="connsiteY154" fmla="*/ 1002812 h 1573553"/>
              <a:gd name="connsiteX155" fmla="*/ 499510 w 2764939"/>
              <a:gd name="connsiteY155" fmla="*/ 971856 h 1573553"/>
              <a:gd name="connsiteX156" fmla="*/ 501891 w 2764939"/>
              <a:gd name="connsiteY156" fmla="*/ 933756 h 1573553"/>
              <a:gd name="connsiteX157" fmla="*/ 499510 w 2764939"/>
              <a:gd name="connsiteY157" fmla="*/ 914706 h 1573553"/>
              <a:gd name="connsiteX158" fmla="*/ 518560 w 2764939"/>
              <a:gd name="connsiteY158" fmla="*/ 881368 h 1573553"/>
              <a:gd name="connsiteX159" fmla="*/ 478080 w 2764939"/>
              <a:gd name="connsiteY159" fmla="*/ 890893 h 1573553"/>
              <a:gd name="connsiteX160" fmla="*/ 449504 w 2764939"/>
              <a:gd name="connsiteY160" fmla="*/ 952806 h 1573553"/>
              <a:gd name="connsiteX161" fmla="*/ 442360 w 2764939"/>
              <a:gd name="connsiteY161" fmla="*/ 976618 h 1573553"/>
              <a:gd name="connsiteX162" fmla="*/ 411404 w 2764939"/>
              <a:gd name="connsiteY162" fmla="*/ 993287 h 1573553"/>
              <a:gd name="connsiteX163" fmla="*/ 363779 w 2764939"/>
              <a:gd name="connsiteY163" fmla="*/ 990906 h 1573553"/>
              <a:gd name="connsiteX164" fmla="*/ 356635 w 2764939"/>
              <a:gd name="connsiteY164" fmla="*/ 1007575 h 1573553"/>
              <a:gd name="connsiteX165" fmla="*/ 356635 w 2764939"/>
              <a:gd name="connsiteY165" fmla="*/ 1055200 h 1573553"/>
              <a:gd name="connsiteX166" fmla="*/ 297104 w 2764939"/>
              <a:gd name="connsiteY166" fmla="*/ 1059962 h 1573553"/>
              <a:gd name="connsiteX167" fmla="*/ 235191 w 2764939"/>
              <a:gd name="connsiteY167" fmla="*/ 1093300 h 1573553"/>
              <a:gd name="connsiteX168" fmla="*/ 237573 w 2764939"/>
              <a:gd name="connsiteY168" fmla="*/ 1121875 h 1573553"/>
              <a:gd name="connsiteX169" fmla="*/ 185186 w 2764939"/>
              <a:gd name="connsiteY169" fmla="*/ 1109968 h 1573553"/>
              <a:gd name="connsiteX170" fmla="*/ 151848 w 2764939"/>
              <a:gd name="connsiteY170" fmla="*/ 1117112 h 1573553"/>
              <a:gd name="connsiteX171" fmla="*/ 106604 w 2764939"/>
              <a:gd name="connsiteY171" fmla="*/ 1098062 h 1573553"/>
              <a:gd name="connsiteX172" fmla="*/ 89936 w 2764939"/>
              <a:gd name="connsiteY172" fmla="*/ 1098062 h 1573553"/>
              <a:gd name="connsiteX173" fmla="*/ 6592 w 2764939"/>
              <a:gd name="connsiteY173" fmla="*/ 1121875 h 1573553"/>
              <a:gd name="connsiteX174" fmla="*/ 8974 w 2764939"/>
              <a:gd name="connsiteY174" fmla="*/ 1074250 h 1573553"/>
              <a:gd name="connsiteX175" fmla="*/ 9816 w 2764939"/>
              <a:gd name="connsiteY17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242460 w 2764939"/>
              <a:gd name="connsiteY61" fmla="*/ 343206 h 1573553"/>
              <a:gd name="connsiteX62" fmla="*/ 1342473 w 2764939"/>
              <a:gd name="connsiteY62" fmla="*/ 317012 h 1573553"/>
              <a:gd name="connsiteX63" fmla="*/ 1413910 w 2764939"/>
              <a:gd name="connsiteY63" fmla="*/ 305106 h 1573553"/>
              <a:gd name="connsiteX64" fmla="*/ 1499302 w 2764939"/>
              <a:gd name="connsiteY64" fmla="*/ 250164 h 1573553"/>
              <a:gd name="connsiteX65" fmla="*/ 1640131 w 2764939"/>
              <a:gd name="connsiteY65" fmla="*/ 188423 h 1573553"/>
              <a:gd name="connsiteX66" fmla="*/ 1794912 w 2764939"/>
              <a:gd name="connsiteY66" fmla="*/ 183660 h 1573553"/>
              <a:gd name="connsiteX67" fmla="*/ 1866350 w 2764939"/>
              <a:gd name="connsiteY67" fmla="*/ 309866 h 1573553"/>
              <a:gd name="connsiteX68" fmla="*/ 2028275 w 2764939"/>
              <a:gd name="connsiteY68" fmla="*/ 271766 h 1573553"/>
              <a:gd name="connsiteX69" fmla="*/ 1933025 w 2764939"/>
              <a:gd name="connsiteY69" fmla="*/ 359873 h 1573553"/>
              <a:gd name="connsiteX70" fmla="*/ 2047325 w 2764939"/>
              <a:gd name="connsiteY70" fmla="*/ 331298 h 1573553"/>
              <a:gd name="connsiteX71" fmla="*/ 2142574 w 2764939"/>
              <a:gd name="connsiteY71" fmla="*/ 271766 h 1573553"/>
              <a:gd name="connsiteX72" fmla="*/ 2066375 w 2764939"/>
              <a:gd name="connsiteY72" fmla="*/ 264623 h 1573553"/>
              <a:gd name="connsiteX73" fmla="*/ 2066375 w 2764939"/>
              <a:gd name="connsiteY73" fmla="*/ 202710 h 1573553"/>
              <a:gd name="connsiteX74" fmla="*/ 2116380 w 2764939"/>
              <a:gd name="connsiteY74" fmla="*/ 202710 h 1573553"/>
              <a:gd name="connsiteX75" fmla="*/ 2223536 w 2764939"/>
              <a:gd name="connsiteY75" fmla="*/ 97935 h 1573553"/>
              <a:gd name="connsiteX76" fmla="*/ 2273542 w 2764939"/>
              <a:gd name="connsiteY76" fmla="*/ 305 h 1573553"/>
              <a:gd name="connsiteX77" fmla="*/ 2237824 w 2764939"/>
              <a:gd name="connsiteY77" fmla="*/ 114604 h 1573553"/>
              <a:gd name="connsiteX78" fmla="*/ 2164006 w 2764939"/>
              <a:gd name="connsiteY78" fmla="*/ 193186 h 1573553"/>
              <a:gd name="connsiteX79" fmla="*/ 2333075 w 2764939"/>
              <a:gd name="connsiteY79" fmla="*/ 257480 h 1573553"/>
              <a:gd name="connsiteX80" fmla="*/ 2735505 w 2764939"/>
              <a:gd name="connsiteY80" fmla="*/ 205092 h 1573553"/>
              <a:gd name="connsiteX81" fmla="*/ 2698276 w 2764939"/>
              <a:gd name="connsiteY81" fmla="*/ 559163 h 1573553"/>
              <a:gd name="connsiteX82" fmla="*/ 2630731 w 2764939"/>
              <a:gd name="connsiteY82" fmla="*/ 967092 h 1573553"/>
              <a:gd name="connsiteX83" fmla="*/ 2461662 w 2764939"/>
              <a:gd name="connsiteY83" fmla="*/ 869462 h 1573553"/>
              <a:gd name="connsiteX84" fmla="*/ 2297356 w 2764939"/>
              <a:gd name="connsiteY84" fmla="*/ 926612 h 1573553"/>
              <a:gd name="connsiteX85" fmla="*/ 2275925 w 2764939"/>
              <a:gd name="connsiteY85" fmla="*/ 1062342 h 1573553"/>
              <a:gd name="connsiteX86" fmla="*/ 2042562 w 2764939"/>
              <a:gd name="connsiteY86" fmla="*/ 1148067 h 1573553"/>
              <a:gd name="connsiteX87" fmla="*/ 2021131 w 2764939"/>
              <a:gd name="connsiteY87" fmla="*/ 1238556 h 1573553"/>
              <a:gd name="connsiteX88" fmla="*/ 1954456 w 2764939"/>
              <a:gd name="connsiteY88" fmla="*/ 1309993 h 1573553"/>
              <a:gd name="connsiteX89" fmla="*/ 2013987 w 2764939"/>
              <a:gd name="connsiteY89" fmla="*/ 1350474 h 1573553"/>
              <a:gd name="connsiteX90" fmla="*/ 1921118 w 2764939"/>
              <a:gd name="connsiteY90" fmla="*/ 1450487 h 1573553"/>
              <a:gd name="connsiteX91" fmla="*/ 1899687 w 2764939"/>
              <a:gd name="connsiteY91" fmla="*/ 1533831 h 1573553"/>
              <a:gd name="connsiteX92" fmla="*/ 1808865 w 2764939"/>
              <a:gd name="connsiteY92" fmla="*/ 1573012 h 1573553"/>
              <a:gd name="connsiteX93" fmla="*/ 1728235 w 2764939"/>
              <a:gd name="connsiteY93" fmla="*/ 1557643 h 1573553"/>
              <a:gd name="connsiteX94" fmla="*/ 1702041 w 2764939"/>
              <a:gd name="connsiteY94" fmla="*/ 1571931 h 1573553"/>
              <a:gd name="connsiteX95" fmla="*/ 1647275 w 2764939"/>
              <a:gd name="connsiteY95" fmla="*/ 1543356 h 1573553"/>
              <a:gd name="connsiteX96" fmla="*/ 1606791 w 2764939"/>
              <a:gd name="connsiteY96" fmla="*/ 1507637 h 1573553"/>
              <a:gd name="connsiteX97" fmla="*/ 1563931 w 2764939"/>
              <a:gd name="connsiteY97" fmla="*/ 1479061 h 1573553"/>
              <a:gd name="connsiteX98" fmla="*/ 1592504 w 2764939"/>
              <a:gd name="connsiteY98" fmla="*/ 1455250 h 1573553"/>
              <a:gd name="connsiteX99" fmla="*/ 1580598 w 2764939"/>
              <a:gd name="connsiteY99" fmla="*/ 1438581 h 1573553"/>
              <a:gd name="connsiteX100" fmla="*/ 1518685 w 2764939"/>
              <a:gd name="connsiteY100" fmla="*/ 1426675 h 1573553"/>
              <a:gd name="connsiteX101" fmla="*/ 1499635 w 2764939"/>
              <a:gd name="connsiteY101" fmla="*/ 1402862 h 1573553"/>
              <a:gd name="connsiteX102" fmla="*/ 1461537 w 2764939"/>
              <a:gd name="connsiteY102" fmla="*/ 1379050 h 1573553"/>
              <a:gd name="connsiteX103" fmla="*/ 1456773 w 2764939"/>
              <a:gd name="connsiteY103" fmla="*/ 1390956 h 1573553"/>
              <a:gd name="connsiteX104" fmla="*/ 1471062 w 2764939"/>
              <a:gd name="connsiteY104" fmla="*/ 1429056 h 1573553"/>
              <a:gd name="connsiteX105" fmla="*/ 1440104 w 2764939"/>
              <a:gd name="connsiteY105" fmla="*/ 1443343 h 1573553"/>
              <a:gd name="connsiteX106" fmla="*/ 1413912 w 2764939"/>
              <a:gd name="connsiteY106" fmla="*/ 1457630 h 1573553"/>
              <a:gd name="connsiteX107" fmla="*/ 1397241 w 2764939"/>
              <a:gd name="connsiteY107" fmla="*/ 1450487 h 1573553"/>
              <a:gd name="connsiteX108" fmla="*/ 1351998 w 2764939"/>
              <a:gd name="connsiteY108" fmla="*/ 1388575 h 1573553"/>
              <a:gd name="connsiteX109" fmla="*/ 1306756 w 2764939"/>
              <a:gd name="connsiteY109" fmla="*/ 1355237 h 1573553"/>
              <a:gd name="connsiteX110" fmla="*/ 1328187 w 2764939"/>
              <a:gd name="connsiteY110" fmla="*/ 1338568 h 1573553"/>
              <a:gd name="connsiteX111" fmla="*/ 1349618 w 2764939"/>
              <a:gd name="connsiteY111" fmla="*/ 1298087 h 1573553"/>
              <a:gd name="connsiteX112" fmla="*/ 1335329 w 2764939"/>
              <a:gd name="connsiteY112" fmla="*/ 1286181 h 1573553"/>
              <a:gd name="connsiteX113" fmla="*/ 1297231 w 2764939"/>
              <a:gd name="connsiteY113" fmla="*/ 1288562 h 1573553"/>
              <a:gd name="connsiteX114" fmla="*/ 1221031 w 2764939"/>
              <a:gd name="connsiteY114" fmla="*/ 1245700 h 1573553"/>
              <a:gd name="connsiteX115" fmla="*/ 1178166 w 2764939"/>
              <a:gd name="connsiteY115" fmla="*/ 1226650 h 1573553"/>
              <a:gd name="connsiteX116" fmla="*/ 1168643 w 2764939"/>
              <a:gd name="connsiteY116" fmla="*/ 1226650 h 1573553"/>
              <a:gd name="connsiteX117" fmla="*/ 1156737 w 2764939"/>
              <a:gd name="connsiteY117" fmla="*/ 1162356 h 1573553"/>
              <a:gd name="connsiteX118" fmla="*/ 1168643 w 2764939"/>
              <a:gd name="connsiteY118" fmla="*/ 1098062 h 1573553"/>
              <a:gd name="connsiteX119" fmla="*/ 1137687 w 2764939"/>
              <a:gd name="connsiteY119" fmla="*/ 1064725 h 1573553"/>
              <a:gd name="connsiteX120" fmla="*/ 1085300 w 2764939"/>
              <a:gd name="connsiteY120" fmla="*/ 1040912 h 1573553"/>
              <a:gd name="connsiteX121" fmla="*/ 1111493 w 2764939"/>
              <a:gd name="connsiteY121" fmla="*/ 1017100 h 1573553"/>
              <a:gd name="connsiteX122" fmla="*/ 1156737 w 2764939"/>
              <a:gd name="connsiteY122" fmla="*/ 1021862 h 1573553"/>
              <a:gd name="connsiteX123" fmla="*/ 1151975 w 2764939"/>
              <a:gd name="connsiteY123" fmla="*/ 974237 h 1573553"/>
              <a:gd name="connsiteX124" fmla="*/ 1123400 w 2764939"/>
              <a:gd name="connsiteY124" fmla="*/ 969475 h 1573553"/>
              <a:gd name="connsiteX125" fmla="*/ 1128162 w 2764939"/>
              <a:gd name="connsiteY125" fmla="*/ 921850 h 1573553"/>
              <a:gd name="connsiteX126" fmla="*/ 1097206 w 2764939"/>
              <a:gd name="connsiteY126" fmla="*/ 907562 h 1573553"/>
              <a:gd name="connsiteX127" fmla="*/ 1099587 w 2764939"/>
              <a:gd name="connsiteY127" fmla="*/ 871843 h 1573553"/>
              <a:gd name="connsiteX128" fmla="*/ 1051962 w 2764939"/>
              <a:gd name="connsiteY128" fmla="*/ 857556 h 1573553"/>
              <a:gd name="connsiteX129" fmla="*/ 1032912 w 2764939"/>
              <a:gd name="connsiteY129" fmla="*/ 878987 h 1573553"/>
              <a:gd name="connsiteX130" fmla="*/ 1004335 w 2764939"/>
              <a:gd name="connsiteY130" fmla="*/ 881368 h 1573553"/>
              <a:gd name="connsiteX131" fmla="*/ 954331 w 2764939"/>
              <a:gd name="connsiteY131" fmla="*/ 886131 h 1573553"/>
              <a:gd name="connsiteX132" fmla="*/ 923375 w 2764939"/>
              <a:gd name="connsiteY132" fmla="*/ 907562 h 1573553"/>
              <a:gd name="connsiteX133" fmla="*/ 923375 w 2764939"/>
              <a:gd name="connsiteY133" fmla="*/ 876606 h 1573553"/>
              <a:gd name="connsiteX134" fmla="*/ 882893 w 2764939"/>
              <a:gd name="connsiteY134" fmla="*/ 871843 h 1573553"/>
              <a:gd name="connsiteX135" fmla="*/ 890035 w 2764939"/>
              <a:gd name="connsiteY135" fmla="*/ 893275 h 1573553"/>
              <a:gd name="connsiteX136" fmla="*/ 885275 w 2764939"/>
              <a:gd name="connsiteY136" fmla="*/ 912325 h 1573553"/>
              <a:gd name="connsiteX137" fmla="*/ 799550 w 2764939"/>
              <a:gd name="connsiteY137" fmla="*/ 859936 h 1573553"/>
              <a:gd name="connsiteX138" fmla="*/ 778118 w 2764939"/>
              <a:gd name="connsiteY138" fmla="*/ 826600 h 1573553"/>
              <a:gd name="connsiteX139" fmla="*/ 790025 w 2764939"/>
              <a:gd name="connsiteY139" fmla="*/ 786117 h 1573553"/>
              <a:gd name="connsiteX140" fmla="*/ 759068 w 2764939"/>
              <a:gd name="connsiteY140" fmla="*/ 781356 h 1573553"/>
              <a:gd name="connsiteX141" fmla="*/ 711443 w 2764939"/>
              <a:gd name="connsiteY141" fmla="*/ 795643 h 1573553"/>
              <a:gd name="connsiteX142" fmla="*/ 701918 w 2764939"/>
              <a:gd name="connsiteY142" fmla="*/ 809931 h 1573553"/>
              <a:gd name="connsiteX143" fmla="*/ 678106 w 2764939"/>
              <a:gd name="connsiteY143" fmla="*/ 826600 h 1573553"/>
              <a:gd name="connsiteX144" fmla="*/ 670962 w 2764939"/>
              <a:gd name="connsiteY144" fmla="*/ 843268 h 1573553"/>
              <a:gd name="connsiteX145" fmla="*/ 630481 w 2764939"/>
              <a:gd name="connsiteY145" fmla="*/ 876606 h 1573553"/>
              <a:gd name="connsiteX146" fmla="*/ 632860 w 2764939"/>
              <a:gd name="connsiteY146" fmla="*/ 898037 h 1573553"/>
              <a:gd name="connsiteX147" fmla="*/ 647150 w 2764939"/>
              <a:gd name="connsiteY147" fmla="*/ 917087 h 1573553"/>
              <a:gd name="connsiteX148" fmla="*/ 570950 w 2764939"/>
              <a:gd name="connsiteY148" fmla="*/ 902800 h 1573553"/>
              <a:gd name="connsiteX149" fmla="*/ 537612 w 2764939"/>
              <a:gd name="connsiteY149" fmla="*/ 907562 h 1573553"/>
              <a:gd name="connsiteX150" fmla="*/ 585235 w 2764939"/>
              <a:gd name="connsiteY150" fmla="*/ 938518 h 1573553"/>
              <a:gd name="connsiteX151" fmla="*/ 609050 w 2764939"/>
              <a:gd name="connsiteY151" fmla="*/ 950425 h 1573553"/>
              <a:gd name="connsiteX152" fmla="*/ 635243 w 2764939"/>
              <a:gd name="connsiteY152" fmla="*/ 1002812 h 1573553"/>
              <a:gd name="connsiteX153" fmla="*/ 568566 w 2764939"/>
              <a:gd name="connsiteY153" fmla="*/ 1019481 h 1573553"/>
              <a:gd name="connsiteX154" fmla="*/ 547137 w 2764939"/>
              <a:gd name="connsiteY154" fmla="*/ 1031387 h 1573553"/>
              <a:gd name="connsiteX155" fmla="*/ 523323 w 2764939"/>
              <a:gd name="connsiteY155" fmla="*/ 1002812 h 1573553"/>
              <a:gd name="connsiteX156" fmla="*/ 499510 w 2764939"/>
              <a:gd name="connsiteY156" fmla="*/ 971856 h 1573553"/>
              <a:gd name="connsiteX157" fmla="*/ 501891 w 2764939"/>
              <a:gd name="connsiteY157" fmla="*/ 933756 h 1573553"/>
              <a:gd name="connsiteX158" fmla="*/ 499510 w 2764939"/>
              <a:gd name="connsiteY158" fmla="*/ 914706 h 1573553"/>
              <a:gd name="connsiteX159" fmla="*/ 518560 w 2764939"/>
              <a:gd name="connsiteY159" fmla="*/ 881368 h 1573553"/>
              <a:gd name="connsiteX160" fmla="*/ 478080 w 2764939"/>
              <a:gd name="connsiteY160" fmla="*/ 890893 h 1573553"/>
              <a:gd name="connsiteX161" fmla="*/ 449504 w 2764939"/>
              <a:gd name="connsiteY161" fmla="*/ 952806 h 1573553"/>
              <a:gd name="connsiteX162" fmla="*/ 442360 w 2764939"/>
              <a:gd name="connsiteY162" fmla="*/ 976618 h 1573553"/>
              <a:gd name="connsiteX163" fmla="*/ 411404 w 2764939"/>
              <a:gd name="connsiteY163" fmla="*/ 993287 h 1573553"/>
              <a:gd name="connsiteX164" fmla="*/ 363779 w 2764939"/>
              <a:gd name="connsiteY164" fmla="*/ 990906 h 1573553"/>
              <a:gd name="connsiteX165" fmla="*/ 356635 w 2764939"/>
              <a:gd name="connsiteY165" fmla="*/ 1007575 h 1573553"/>
              <a:gd name="connsiteX166" fmla="*/ 356635 w 2764939"/>
              <a:gd name="connsiteY166" fmla="*/ 1055200 h 1573553"/>
              <a:gd name="connsiteX167" fmla="*/ 297104 w 2764939"/>
              <a:gd name="connsiteY167" fmla="*/ 1059962 h 1573553"/>
              <a:gd name="connsiteX168" fmla="*/ 235191 w 2764939"/>
              <a:gd name="connsiteY168" fmla="*/ 1093300 h 1573553"/>
              <a:gd name="connsiteX169" fmla="*/ 237573 w 2764939"/>
              <a:gd name="connsiteY169" fmla="*/ 1121875 h 1573553"/>
              <a:gd name="connsiteX170" fmla="*/ 185186 w 2764939"/>
              <a:gd name="connsiteY170" fmla="*/ 1109968 h 1573553"/>
              <a:gd name="connsiteX171" fmla="*/ 151848 w 2764939"/>
              <a:gd name="connsiteY171" fmla="*/ 1117112 h 1573553"/>
              <a:gd name="connsiteX172" fmla="*/ 106604 w 2764939"/>
              <a:gd name="connsiteY172" fmla="*/ 1098062 h 1573553"/>
              <a:gd name="connsiteX173" fmla="*/ 89936 w 2764939"/>
              <a:gd name="connsiteY173" fmla="*/ 1098062 h 1573553"/>
              <a:gd name="connsiteX174" fmla="*/ 6592 w 2764939"/>
              <a:gd name="connsiteY174" fmla="*/ 1121875 h 1573553"/>
              <a:gd name="connsiteX175" fmla="*/ 8974 w 2764939"/>
              <a:gd name="connsiteY175" fmla="*/ 1074250 h 1573553"/>
              <a:gd name="connsiteX176" fmla="*/ 9816 w 2764939"/>
              <a:gd name="connsiteY17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73404 w 2764939"/>
              <a:gd name="connsiteY60" fmla="*/ 347968 h 1573553"/>
              <a:gd name="connsiteX61" fmla="*/ 1185312 w 2764939"/>
              <a:gd name="connsiteY61" fmla="*/ 340823 h 1573553"/>
              <a:gd name="connsiteX62" fmla="*/ 1242460 w 2764939"/>
              <a:gd name="connsiteY62" fmla="*/ 343206 h 1573553"/>
              <a:gd name="connsiteX63" fmla="*/ 1342473 w 2764939"/>
              <a:gd name="connsiteY63" fmla="*/ 317012 h 1573553"/>
              <a:gd name="connsiteX64" fmla="*/ 1413910 w 2764939"/>
              <a:gd name="connsiteY64" fmla="*/ 305106 h 1573553"/>
              <a:gd name="connsiteX65" fmla="*/ 1499302 w 2764939"/>
              <a:gd name="connsiteY65" fmla="*/ 250164 h 1573553"/>
              <a:gd name="connsiteX66" fmla="*/ 1640131 w 2764939"/>
              <a:gd name="connsiteY66" fmla="*/ 188423 h 1573553"/>
              <a:gd name="connsiteX67" fmla="*/ 1794912 w 2764939"/>
              <a:gd name="connsiteY67" fmla="*/ 183660 h 1573553"/>
              <a:gd name="connsiteX68" fmla="*/ 1866350 w 2764939"/>
              <a:gd name="connsiteY68" fmla="*/ 309866 h 1573553"/>
              <a:gd name="connsiteX69" fmla="*/ 2028275 w 2764939"/>
              <a:gd name="connsiteY69" fmla="*/ 271766 h 1573553"/>
              <a:gd name="connsiteX70" fmla="*/ 1933025 w 2764939"/>
              <a:gd name="connsiteY70" fmla="*/ 359873 h 1573553"/>
              <a:gd name="connsiteX71" fmla="*/ 2047325 w 2764939"/>
              <a:gd name="connsiteY71" fmla="*/ 331298 h 1573553"/>
              <a:gd name="connsiteX72" fmla="*/ 2142574 w 2764939"/>
              <a:gd name="connsiteY72" fmla="*/ 271766 h 1573553"/>
              <a:gd name="connsiteX73" fmla="*/ 2066375 w 2764939"/>
              <a:gd name="connsiteY73" fmla="*/ 264623 h 1573553"/>
              <a:gd name="connsiteX74" fmla="*/ 2066375 w 2764939"/>
              <a:gd name="connsiteY74" fmla="*/ 202710 h 1573553"/>
              <a:gd name="connsiteX75" fmla="*/ 2116380 w 2764939"/>
              <a:gd name="connsiteY75" fmla="*/ 202710 h 1573553"/>
              <a:gd name="connsiteX76" fmla="*/ 2223536 w 2764939"/>
              <a:gd name="connsiteY76" fmla="*/ 97935 h 1573553"/>
              <a:gd name="connsiteX77" fmla="*/ 2273542 w 2764939"/>
              <a:gd name="connsiteY77" fmla="*/ 305 h 1573553"/>
              <a:gd name="connsiteX78" fmla="*/ 2237824 w 2764939"/>
              <a:gd name="connsiteY78" fmla="*/ 114604 h 1573553"/>
              <a:gd name="connsiteX79" fmla="*/ 2164006 w 2764939"/>
              <a:gd name="connsiteY79" fmla="*/ 193186 h 1573553"/>
              <a:gd name="connsiteX80" fmla="*/ 2333075 w 2764939"/>
              <a:gd name="connsiteY80" fmla="*/ 257480 h 1573553"/>
              <a:gd name="connsiteX81" fmla="*/ 2735505 w 2764939"/>
              <a:gd name="connsiteY81" fmla="*/ 205092 h 1573553"/>
              <a:gd name="connsiteX82" fmla="*/ 2698276 w 2764939"/>
              <a:gd name="connsiteY82" fmla="*/ 559163 h 1573553"/>
              <a:gd name="connsiteX83" fmla="*/ 2630731 w 2764939"/>
              <a:gd name="connsiteY83" fmla="*/ 967092 h 1573553"/>
              <a:gd name="connsiteX84" fmla="*/ 2461662 w 2764939"/>
              <a:gd name="connsiteY84" fmla="*/ 869462 h 1573553"/>
              <a:gd name="connsiteX85" fmla="*/ 2297356 w 2764939"/>
              <a:gd name="connsiteY85" fmla="*/ 926612 h 1573553"/>
              <a:gd name="connsiteX86" fmla="*/ 2275925 w 2764939"/>
              <a:gd name="connsiteY86" fmla="*/ 1062342 h 1573553"/>
              <a:gd name="connsiteX87" fmla="*/ 2042562 w 2764939"/>
              <a:gd name="connsiteY87" fmla="*/ 1148067 h 1573553"/>
              <a:gd name="connsiteX88" fmla="*/ 2021131 w 2764939"/>
              <a:gd name="connsiteY88" fmla="*/ 1238556 h 1573553"/>
              <a:gd name="connsiteX89" fmla="*/ 1954456 w 2764939"/>
              <a:gd name="connsiteY89" fmla="*/ 1309993 h 1573553"/>
              <a:gd name="connsiteX90" fmla="*/ 2013987 w 2764939"/>
              <a:gd name="connsiteY90" fmla="*/ 1350474 h 1573553"/>
              <a:gd name="connsiteX91" fmla="*/ 1921118 w 2764939"/>
              <a:gd name="connsiteY91" fmla="*/ 1450487 h 1573553"/>
              <a:gd name="connsiteX92" fmla="*/ 1899687 w 2764939"/>
              <a:gd name="connsiteY92" fmla="*/ 1533831 h 1573553"/>
              <a:gd name="connsiteX93" fmla="*/ 1808865 w 2764939"/>
              <a:gd name="connsiteY93" fmla="*/ 1573012 h 1573553"/>
              <a:gd name="connsiteX94" fmla="*/ 1728235 w 2764939"/>
              <a:gd name="connsiteY94" fmla="*/ 1557643 h 1573553"/>
              <a:gd name="connsiteX95" fmla="*/ 1702041 w 2764939"/>
              <a:gd name="connsiteY95" fmla="*/ 1571931 h 1573553"/>
              <a:gd name="connsiteX96" fmla="*/ 1647275 w 2764939"/>
              <a:gd name="connsiteY96" fmla="*/ 1543356 h 1573553"/>
              <a:gd name="connsiteX97" fmla="*/ 1606791 w 2764939"/>
              <a:gd name="connsiteY97" fmla="*/ 1507637 h 1573553"/>
              <a:gd name="connsiteX98" fmla="*/ 1563931 w 2764939"/>
              <a:gd name="connsiteY98" fmla="*/ 1479061 h 1573553"/>
              <a:gd name="connsiteX99" fmla="*/ 1592504 w 2764939"/>
              <a:gd name="connsiteY99" fmla="*/ 1455250 h 1573553"/>
              <a:gd name="connsiteX100" fmla="*/ 1580598 w 2764939"/>
              <a:gd name="connsiteY100" fmla="*/ 1438581 h 1573553"/>
              <a:gd name="connsiteX101" fmla="*/ 1518685 w 2764939"/>
              <a:gd name="connsiteY101" fmla="*/ 1426675 h 1573553"/>
              <a:gd name="connsiteX102" fmla="*/ 1499635 w 2764939"/>
              <a:gd name="connsiteY102" fmla="*/ 1402862 h 1573553"/>
              <a:gd name="connsiteX103" fmla="*/ 1461537 w 2764939"/>
              <a:gd name="connsiteY103" fmla="*/ 1379050 h 1573553"/>
              <a:gd name="connsiteX104" fmla="*/ 1456773 w 2764939"/>
              <a:gd name="connsiteY104" fmla="*/ 1390956 h 1573553"/>
              <a:gd name="connsiteX105" fmla="*/ 1471062 w 2764939"/>
              <a:gd name="connsiteY105" fmla="*/ 1429056 h 1573553"/>
              <a:gd name="connsiteX106" fmla="*/ 1440104 w 2764939"/>
              <a:gd name="connsiteY106" fmla="*/ 1443343 h 1573553"/>
              <a:gd name="connsiteX107" fmla="*/ 1413912 w 2764939"/>
              <a:gd name="connsiteY107" fmla="*/ 1457630 h 1573553"/>
              <a:gd name="connsiteX108" fmla="*/ 1397241 w 2764939"/>
              <a:gd name="connsiteY108" fmla="*/ 1450487 h 1573553"/>
              <a:gd name="connsiteX109" fmla="*/ 1351998 w 2764939"/>
              <a:gd name="connsiteY109" fmla="*/ 1388575 h 1573553"/>
              <a:gd name="connsiteX110" fmla="*/ 1306756 w 2764939"/>
              <a:gd name="connsiteY110" fmla="*/ 1355237 h 1573553"/>
              <a:gd name="connsiteX111" fmla="*/ 1328187 w 2764939"/>
              <a:gd name="connsiteY111" fmla="*/ 1338568 h 1573553"/>
              <a:gd name="connsiteX112" fmla="*/ 1349618 w 2764939"/>
              <a:gd name="connsiteY112" fmla="*/ 1298087 h 1573553"/>
              <a:gd name="connsiteX113" fmla="*/ 1335329 w 2764939"/>
              <a:gd name="connsiteY113" fmla="*/ 1286181 h 1573553"/>
              <a:gd name="connsiteX114" fmla="*/ 1297231 w 2764939"/>
              <a:gd name="connsiteY114" fmla="*/ 1288562 h 1573553"/>
              <a:gd name="connsiteX115" fmla="*/ 1221031 w 2764939"/>
              <a:gd name="connsiteY115" fmla="*/ 1245700 h 1573553"/>
              <a:gd name="connsiteX116" fmla="*/ 1178166 w 2764939"/>
              <a:gd name="connsiteY116" fmla="*/ 1226650 h 1573553"/>
              <a:gd name="connsiteX117" fmla="*/ 1168643 w 2764939"/>
              <a:gd name="connsiteY117" fmla="*/ 1226650 h 1573553"/>
              <a:gd name="connsiteX118" fmla="*/ 1156737 w 2764939"/>
              <a:gd name="connsiteY118" fmla="*/ 1162356 h 1573553"/>
              <a:gd name="connsiteX119" fmla="*/ 1168643 w 2764939"/>
              <a:gd name="connsiteY119" fmla="*/ 1098062 h 1573553"/>
              <a:gd name="connsiteX120" fmla="*/ 1137687 w 2764939"/>
              <a:gd name="connsiteY120" fmla="*/ 1064725 h 1573553"/>
              <a:gd name="connsiteX121" fmla="*/ 1085300 w 2764939"/>
              <a:gd name="connsiteY121" fmla="*/ 1040912 h 1573553"/>
              <a:gd name="connsiteX122" fmla="*/ 1111493 w 2764939"/>
              <a:gd name="connsiteY122" fmla="*/ 1017100 h 1573553"/>
              <a:gd name="connsiteX123" fmla="*/ 1156737 w 2764939"/>
              <a:gd name="connsiteY123" fmla="*/ 1021862 h 1573553"/>
              <a:gd name="connsiteX124" fmla="*/ 1151975 w 2764939"/>
              <a:gd name="connsiteY124" fmla="*/ 974237 h 1573553"/>
              <a:gd name="connsiteX125" fmla="*/ 1123400 w 2764939"/>
              <a:gd name="connsiteY125" fmla="*/ 969475 h 1573553"/>
              <a:gd name="connsiteX126" fmla="*/ 1128162 w 2764939"/>
              <a:gd name="connsiteY126" fmla="*/ 921850 h 1573553"/>
              <a:gd name="connsiteX127" fmla="*/ 1097206 w 2764939"/>
              <a:gd name="connsiteY127" fmla="*/ 907562 h 1573553"/>
              <a:gd name="connsiteX128" fmla="*/ 1099587 w 2764939"/>
              <a:gd name="connsiteY128" fmla="*/ 871843 h 1573553"/>
              <a:gd name="connsiteX129" fmla="*/ 1051962 w 2764939"/>
              <a:gd name="connsiteY129" fmla="*/ 857556 h 1573553"/>
              <a:gd name="connsiteX130" fmla="*/ 1032912 w 2764939"/>
              <a:gd name="connsiteY130" fmla="*/ 878987 h 1573553"/>
              <a:gd name="connsiteX131" fmla="*/ 1004335 w 2764939"/>
              <a:gd name="connsiteY131" fmla="*/ 881368 h 1573553"/>
              <a:gd name="connsiteX132" fmla="*/ 954331 w 2764939"/>
              <a:gd name="connsiteY132" fmla="*/ 886131 h 1573553"/>
              <a:gd name="connsiteX133" fmla="*/ 923375 w 2764939"/>
              <a:gd name="connsiteY133" fmla="*/ 907562 h 1573553"/>
              <a:gd name="connsiteX134" fmla="*/ 923375 w 2764939"/>
              <a:gd name="connsiteY134" fmla="*/ 876606 h 1573553"/>
              <a:gd name="connsiteX135" fmla="*/ 882893 w 2764939"/>
              <a:gd name="connsiteY135" fmla="*/ 871843 h 1573553"/>
              <a:gd name="connsiteX136" fmla="*/ 890035 w 2764939"/>
              <a:gd name="connsiteY136" fmla="*/ 893275 h 1573553"/>
              <a:gd name="connsiteX137" fmla="*/ 885275 w 2764939"/>
              <a:gd name="connsiteY137" fmla="*/ 912325 h 1573553"/>
              <a:gd name="connsiteX138" fmla="*/ 799550 w 2764939"/>
              <a:gd name="connsiteY138" fmla="*/ 859936 h 1573553"/>
              <a:gd name="connsiteX139" fmla="*/ 778118 w 2764939"/>
              <a:gd name="connsiteY139" fmla="*/ 826600 h 1573553"/>
              <a:gd name="connsiteX140" fmla="*/ 790025 w 2764939"/>
              <a:gd name="connsiteY140" fmla="*/ 786117 h 1573553"/>
              <a:gd name="connsiteX141" fmla="*/ 759068 w 2764939"/>
              <a:gd name="connsiteY141" fmla="*/ 781356 h 1573553"/>
              <a:gd name="connsiteX142" fmla="*/ 711443 w 2764939"/>
              <a:gd name="connsiteY142" fmla="*/ 795643 h 1573553"/>
              <a:gd name="connsiteX143" fmla="*/ 701918 w 2764939"/>
              <a:gd name="connsiteY143" fmla="*/ 809931 h 1573553"/>
              <a:gd name="connsiteX144" fmla="*/ 678106 w 2764939"/>
              <a:gd name="connsiteY144" fmla="*/ 826600 h 1573553"/>
              <a:gd name="connsiteX145" fmla="*/ 670962 w 2764939"/>
              <a:gd name="connsiteY145" fmla="*/ 843268 h 1573553"/>
              <a:gd name="connsiteX146" fmla="*/ 630481 w 2764939"/>
              <a:gd name="connsiteY146" fmla="*/ 876606 h 1573553"/>
              <a:gd name="connsiteX147" fmla="*/ 632860 w 2764939"/>
              <a:gd name="connsiteY147" fmla="*/ 898037 h 1573553"/>
              <a:gd name="connsiteX148" fmla="*/ 647150 w 2764939"/>
              <a:gd name="connsiteY148" fmla="*/ 917087 h 1573553"/>
              <a:gd name="connsiteX149" fmla="*/ 570950 w 2764939"/>
              <a:gd name="connsiteY149" fmla="*/ 902800 h 1573553"/>
              <a:gd name="connsiteX150" fmla="*/ 537612 w 2764939"/>
              <a:gd name="connsiteY150" fmla="*/ 907562 h 1573553"/>
              <a:gd name="connsiteX151" fmla="*/ 585235 w 2764939"/>
              <a:gd name="connsiteY151" fmla="*/ 938518 h 1573553"/>
              <a:gd name="connsiteX152" fmla="*/ 609050 w 2764939"/>
              <a:gd name="connsiteY152" fmla="*/ 950425 h 1573553"/>
              <a:gd name="connsiteX153" fmla="*/ 635243 w 2764939"/>
              <a:gd name="connsiteY153" fmla="*/ 1002812 h 1573553"/>
              <a:gd name="connsiteX154" fmla="*/ 568566 w 2764939"/>
              <a:gd name="connsiteY154" fmla="*/ 1019481 h 1573553"/>
              <a:gd name="connsiteX155" fmla="*/ 547137 w 2764939"/>
              <a:gd name="connsiteY155" fmla="*/ 1031387 h 1573553"/>
              <a:gd name="connsiteX156" fmla="*/ 523323 w 2764939"/>
              <a:gd name="connsiteY156" fmla="*/ 1002812 h 1573553"/>
              <a:gd name="connsiteX157" fmla="*/ 499510 w 2764939"/>
              <a:gd name="connsiteY157" fmla="*/ 971856 h 1573553"/>
              <a:gd name="connsiteX158" fmla="*/ 501891 w 2764939"/>
              <a:gd name="connsiteY158" fmla="*/ 933756 h 1573553"/>
              <a:gd name="connsiteX159" fmla="*/ 499510 w 2764939"/>
              <a:gd name="connsiteY159" fmla="*/ 914706 h 1573553"/>
              <a:gd name="connsiteX160" fmla="*/ 518560 w 2764939"/>
              <a:gd name="connsiteY160" fmla="*/ 881368 h 1573553"/>
              <a:gd name="connsiteX161" fmla="*/ 478080 w 2764939"/>
              <a:gd name="connsiteY161" fmla="*/ 890893 h 1573553"/>
              <a:gd name="connsiteX162" fmla="*/ 449504 w 2764939"/>
              <a:gd name="connsiteY162" fmla="*/ 952806 h 1573553"/>
              <a:gd name="connsiteX163" fmla="*/ 442360 w 2764939"/>
              <a:gd name="connsiteY163" fmla="*/ 976618 h 1573553"/>
              <a:gd name="connsiteX164" fmla="*/ 411404 w 2764939"/>
              <a:gd name="connsiteY164" fmla="*/ 993287 h 1573553"/>
              <a:gd name="connsiteX165" fmla="*/ 363779 w 2764939"/>
              <a:gd name="connsiteY165" fmla="*/ 990906 h 1573553"/>
              <a:gd name="connsiteX166" fmla="*/ 356635 w 2764939"/>
              <a:gd name="connsiteY166" fmla="*/ 1007575 h 1573553"/>
              <a:gd name="connsiteX167" fmla="*/ 356635 w 2764939"/>
              <a:gd name="connsiteY167" fmla="*/ 1055200 h 1573553"/>
              <a:gd name="connsiteX168" fmla="*/ 297104 w 2764939"/>
              <a:gd name="connsiteY168" fmla="*/ 1059962 h 1573553"/>
              <a:gd name="connsiteX169" fmla="*/ 235191 w 2764939"/>
              <a:gd name="connsiteY169" fmla="*/ 1093300 h 1573553"/>
              <a:gd name="connsiteX170" fmla="*/ 237573 w 2764939"/>
              <a:gd name="connsiteY170" fmla="*/ 1121875 h 1573553"/>
              <a:gd name="connsiteX171" fmla="*/ 185186 w 2764939"/>
              <a:gd name="connsiteY171" fmla="*/ 1109968 h 1573553"/>
              <a:gd name="connsiteX172" fmla="*/ 151848 w 2764939"/>
              <a:gd name="connsiteY172" fmla="*/ 1117112 h 1573553"/>
              <a:gd name="connsiteX173" fmla="*/ 106604 w 2764939"/>
              <a:gd name="connsiteY173" fmla="*/ 1098062 h 1573553"/>
              <a:gd name="connsiteX174" fmla="*/ 89936 w 2764939"/>
              <a:gd name="connsiteY174" fmla="*/ 1098062 h 1573553"/>
              <a:gd name="connsiteX175" fmla="*/ 6592 w 2764939"/>
              <a:gd name="connsiteY175" fmla="*/ 1121875 h 1573553"/>
              <a:gd name="connsiteX176" fmla="*/ 8974 w 2764939"/>
              <a:gd name="connsiteY176" fmla="*/ 1074250 h 1573553"/>
              <a:gd name="connsiteX177" fmla="*/ 9816 w 2764939"/>
              <a:gd name="connsiteY17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640131 w 2764939"/>
              <a:gd name="connsiteY67" fmla="*/ 188423 h 1573553"/>
              <a:gd name="connsiteX68" fmla="*/ 1794912 w 2764939"/>
              <a:gd name="connsiteY68" fmla="*/ 183660 h 1573553"/>
              <a:gd name="connsiteX69" fmla="*/ 1866350 w 2764939"/>
              <a:gd name="connsiteY69" fmla="*/ 309866 h 1573553"/>
              <a:gd name="connsiteX70" fmla="*/ 2028275 w 2764939"/>
              <a:gd name="connsiteY70" fmla="*/ 271766 h 1573553"/>
              <a:gd name="connsiteX71" fmla="*/ 1933025 w 2764939"/>
              <a:gd name="connsiteY71" fmla="*/ 359873 h 1573553"/>
              <a:gd name="connsiteX72" fmla="*/ 2047325 w 2764939"/>
              <a:gd name="connsiteY72" fmla="*/ 331298 h 1573553"/>
              <a:gd name="connsiteX73" fmla="*/ 2142574 w 2764939"/>
              <a:gd name="connsiteY73" fmla="*/ 271766 h 1573553"/>
              <a:gd name="connsiteX74" fmla="*/ 2066375 w 2764939"/>
              <a:gd name="connsiteY74" fmla="*/ 264623 h 1573553"/>
              <a:gd name="connsiteX75" fmla="*/ 2066375 w 2764939"/>
              <a:gd name="connsiteY75" fmla="*/ 202710 h 1573553"/>
              <a:gd name="connsiteX76" fmla="*/ 2116380 w 2764939"/>
              <a:gd name="connsiteY76" fmla="*/ 202710 h 1573553"/>
              <a:gd name="connsiteX77" fmla="*/ 2223536 w 2764939"/>
              <a:gd name="connsiteY77" fmla="*/ 97935 h 1573553"/>
              <a:gd name="connsiteX78" fmla="*/ 2273542 w 2764939"/>
              <a:gd name="connsiteY78" fmla="*/ 305 h 1573553"/>
              <a:gd name="connsiteX79" fmla="*/ 2237824 w 2764939"/>
              <a:gd name="connsiteY79" fmla="*/ 114604 h 1573553"/>
              <a:gd name="connsiteX80" fmla="*/ 2164006 w 2764939"/>
              <a:gd name="connsiteY80" fmla="*/ 193186 h 1573553"/>
              <a:gd name="connsiteX81" fmla="*/ 2333075 w 2764939"/>
              <a:gd name="connsiteY81" fmla="*/ 257480 h 1573553"/>
              <a:gd name="connsiteX82" fmla="*/ 2735505 w 2764939"/>
              <a:gd name="connsiteY82" fmla="*/ 205092 h 1573553"/>
              <a:gd name="connsiteX83" fmla="*/ 2698276 w 2764939"/>
              <a:gd name="connsiteY83" fmla="*/ 559163 h 1573553"/>
              <a:gd name="connsiteX84" fmla="*/ 2630731 w 2764939"/>
              <a:gd name="connsiteY84" fmla="*/ 967092 h 1573553"/>
              <a:gd name="connsiteX85" fmla="*/ 2461662 w 2764939"/>
              <a:gd name="connsiteY85" fmla="*/ 869462 h 1573553"/>
              <a:gd name="connsiteX86" fmla="*/ 2297356 w 2764939"/>
              <a:gd name="connsiteY86" fmla="*/ 926612 h 1573553"/>
              <a:gd name="connsiteX87" fmla="*/ 2275925 w 2764939"/>
              <a:gd name="connsiteY87" fmla="*/ 1062342 h 1573553"/>
              <a:gd name="connsiteX88" fmla="*/ 2042562 w 2764939"/>
              <a:gd name="connsiteY88" fmla="*/ 1148067 h 1573553"/>
              <a:gd name="connsiteX89" fmla="*/ 2021131 w 2764939"/>
              <a:gd name="connsiteY89" fmla="*/ 1238556 h 1573553"/>
              <a:gd name="connsiteX90" fmla="*/ 1954456 w 2764939"/>
              <a:gd name="connsiteY90" fmla="*/ 1309993 h 1573553"/>
              <a:gd name="connsiteX91" fmla="*/ 2013987 w 2764939"/>
              <a:gd name="connsiteY91" fmla="*/ 1350474 h 1573553"/>
              <a:gd name="connsiteX92" fmla="*/ 1921118 w 2764939"/>
              <a:gd name="connsiteY92" fmla="*/ 1450487 h 1573553"/>
              <a:gd name="connsiteX93" fmla="*/ 1899687 w 2764939"/>
              <a:gd name="connsiteY93" fmla="*/ 1533831 h 1573553"/>
              <a:gd name="connsiteX94" fmla="*/ 1808865 w 2764939"/>
              <a:gd name="connsiteY94" fmla="*/ 1573012 h 1573553"/>
              <a:gd name="connsiteX95" fmla="*/ 1728235 w 2764939"/>
              <a:gd name="connsiteY95" fmla="*/ 1557643 h 1573553"/>
              <a:gd name="connsiteX96" fmla="*/ 1702041 w 2764939"/>
              <a:gd name="connsiteY96" fmla="*/ 1571931 h 1573553"/>
              <a:gd name="connsiteX97" fmla="*/ 1647275 w 2764939"/>
              <a:gd name="connsiteY97" fmla="*/ 1543356 h 1573553"/>
              <a:gd name="connsiteX98" fmla="*/ 1606791 w 2764939"/>
              <a:gd name="connsiteY98" fmla="*/ 1507637 h 1573553"/>
              <a:gd name="connsiteX99" fmla="*/ 1563931 w 2764939"/>
              <a:gd name="connsiteY99" fmla="*/ 1479061 h 1573553"/>
              <a:gd name="connsiteX100" fmla="*/ 1592504 w 2764939"/>
              <a:gd name="connsiteY100" fmla="*/ 1455250 h 1573553"/>
              <a:gd name="connsiteX101" fmla="*/ 1580598 w 2764939"/>
              <a:gd name="connsiteY101" fmla="*/ 1438581 h 1573553"/>
              <a:gd name="connsiteX102" fmla="*/ 1518685 w 2764939"/>
              <a:gd name="connsiteY102" fmla="*/ 1426675 h 1573553"/>
              <a:gd name="connsiteX103" fmla="*/ 1499635 w 2764939"/>
              <a:gd name="connsiteY103" fmla="*/ 1402862 h 1573553"/>
              <a:gd name="connsiteX104" fmla="*/ 1461537 w 2764939"/>
              <a:gd name="connsiteY104" fmla="*/ 1379050 h 1573553"/>
              <a:gd name="connsiteX105" fmla="*/ 1456773 w 2764939"/>
              <a:gd name="connsiteY105" fmla="*/ 1390956 h 1573553"/>
              <a:gd name="connsiteX106" fmla="*/ 1471062 w 2764939"/>
              <a:gd name="connsiteY106" fmla="*/ 1429056 h 1573553"/>
              <a:gd name="connsiteX107" fmla="*/ 1440104 w 2764939"/>
              <a:gd name="connsiteY107" fmla="*/ 1443343 h 1573553"/>
              <a:gd name="connsiteX108" fmla="*/ 1413912 w 2764939"/>
              <a:gd name="connsiteY108" fmla="*/ 1457630 h 1573553"/>
              <a:gd name="connsiteX109" fmla="*/ 1397241 w 2764939"/>
              <a:gd name="connsiteY109" fmla="*/ 1450487 h 1573553"/>
              <a:gd name="connsiteX110" fmla="*/ 1351998 w 2764939"/>
              <a:gd name="connsiteY110" fmla="*/ 1388575 h 1573553"/>
              <a:gd name="connsiteX111" fmla="*/ 1306756 w 2764939"/>
              <a:gd name="connsiteY111" fmla="*/ 1355237 h 1573553"/>
              <a:gd name="connsiteX112" fmla="*/ 1328187 w 2764939"/>
              <a:gd name="connsiteY112" fmla="*/ 1338568 h 1573553"/>
              <a:gd name="connsiteX113" fmla="*/ 1349618 w 2764939"/>
              <a:gd name="connsiteY113" fmla="*/ 1298087 h 1573553"/>
              <a:gd name="connsiteX114" fmla="*/ 1335329 w 2764939"/>
              <a:gd name="connsiteY114" fmla="*/ 1286181 h 1573553"/>
              <a:gd name="connsiteX115" fmla="*/ 1297231 w 2764939"/>
              <a:gd name="connsiteY115" fmla="*/ 1288562 h 1573553"/>
              <a:gd name="connsiteX116" fmla="*/ 1221031 w 2764939"/>
              <a:gd name="connsiteY116" fmla="*/ 1245700 h 1573553"/>
              <a:gd name="connsiteX117" fmla="*/ 1178166 w 2764939"/>
              <a:gd name="connsiteY117" fmla="*/ 1226650 h 1573553"/>
              <a:gd name="connsiteX118" fmla="*/ 1168643 w 2764939"/>
              <a:gd name="connsiteY118" fmla="*/ 1226650 h 1573553"/>
              <a:gd name="connsiteX119" fmla="*/ 1156737 w 2764939"/>
              <a:gd name="connsiteY119" fmla="*/ 1162356 h 1573553"/>
              <a:gd name="connsiteX120" fmla="*/ 1168643 w 2764939"/>
              <a:gd name="connsiteY120" fmla="*/ 1098062 h 1573553"/>
              <a:gd name="connsiteX121" fmla="*/ 1137687 w 2764939"/>
              <a:gd name="connsiteY121" fmla="*/ 1064725 h 1573553"/>
              <a:gd name="connsiteX122" fmla="*/ 1085300 w 2764939"/>
              <a:gd name="connsiteY122" fmla="*/ 1040912 h 1573553"/>
              <a:gd name="connsiteX123" fmla="*/ 1111493 w 2764939"/>
              <a:gd name="connsiteY123" fmla="*/ 1017100 h 1573553"/>
              <a:gd name="connsiteX124" fmla="*/ 1156737 w 2764939"/>
              <a:gd name="connsiteY124" fmla="*/ 1021862 h 1573553"/>
              <a:gd name="connsiteX125" fmla="*/ 1151975 w 2764939"/>
              <a:gd name="connsiteY125" fmla="*/ 974237 h 1573553"/>
              <a:gd name="connsiteX126" fmla="*/ 1123400 w 2764939"/>
              <a:gd name="connsiteY126" fmla="*/ 969475 h 1573553"/>
              <a:gd name="connsiteX127" fmla="*/ 1128162 w 2764939"/>
              <a:gd name="connsiteY127" fmla="*/ 921850 h 1573553"/>
              <a:gd name="connsiteX128" fmla="*/ 1097206 w 2764939"/>
              <a:gd name="connsiteY128" fmla="*/ 907562 h 1573553"/>
              <a:gd name="connsiteX129" fmla="*/ 1099587 w 2764939"/>
              <a:gd name="connsiteY129" fmla="*/ 871843 h 1573553"/>
              <a:gd name="connsiteX130" fmla="*/ 1051962 w 2764939"/>
              <a:gd name="connsiteY130" fmla="*/ 857556 h 1573553"/>
              <a:gd name="connsiteX131" fmla="*/ 1032912 w 2764939"/>
              <a:gd name="connsiteY131" fmla="*/ 878987 h 1573553"/>
              <a:gd name="connsiteX132" fmla="*/ 1004335 w 2764939"/>
              <a:gd name="connsiteY132" fmla="*/ 881368 h 1573553"/>
              <a:gd name="connsiteX133" fmla="*/ 954331 w 2764939"/>
              <a:gd name="connsiteY133" fmla="*/ 886131 h 1573553"/>
              <a:gd name="connsiteX134" fmla="*/ 923375 w 2764939"/>
              <a:gd name="connsiteY134" fmla="*/ 907562 h 1573553"/>
              <a:gd name="connsiteX135" fmla="*/ 923375 w 2764939"/>
              <a:gd name="connsiteY135" fmla="*/ 876606 h 1573553"/>
              <a:gd name="connsiteX136" fmla="*/ 882893 w 2764939"/>
              <a:gd name="connsiteY136" fmla="*/ 871843 h 1573553"/>
              <a:gd name="connsiteX137" fmla="*/ 890035 w 2764939"/>
              <a:gd name="connsiteY137" fmla="*/ 893275 h 1573553"/>
              <a:gd name="connsiteX138" fmla="*/ 885275 w 2764939"/>
              <a:gd name="connsiteY138" fmla="*/ 912325 h 1573553"/>
              <a:gd name="connsiteX139" fmla="*/ 799550 w 2764939"/>
              <a:gd name="connsiteY139" fmla="*/ 859936 h 1573553"/>
              <a:gd name="connsiteX140" fmla="*/ 778118 w 2764939"/>
              <a:gd name="connsiteY140" fmla="*/ 826600 h 1573553"/>
              <a:gd name="connsiteX141" fmla="*/ 790025 w 2764939"/>
              <a:gd name="connsiteY141" fmla="*/ 786117 h 1573553"/>
              <a:gd name="connsiteX142" fmla="*/ 759068 w 2764939"/>
              <a:gd name="connsiteY142" fmla="*/ 781356 h 1573553"/>
              <a:gd name="connsiteX143" fmla="*/ 711443 w 2764939"/>
              <a:gd name="connsiteY143" fmla="*/ 795643 h 1573553"/>
              <a:gd name="connsiteX144" fmla="*/ 701918 w 2764939"/>
              <a:gd name="connsiteY144" fmla="*/ 809931 h 1573553"/>
              <a:gd name="connsiteX145" fmla="*/ 678106 w 2764939"/>
              <a:gd name="connsiteY145" fmla="*/ 826600 h 1573553"/>
              <a:gd name="connsiteX146" fmla="*/ 670962 w 2764939"/>
              <a:gd name="connsiteY146" fmla="*/ 843268 h 1573553"/>
              <a:gd name="connsiteX147" fmla="*/ 630481 w 2764939"/>
              <a:gd name="connsiteY147" fmla="*/ 876606 h 1573553"/>
              <a:gd name="connsiteX148" fmla="*/ 632860 w 2764939"/>
              <a:gd name="connsiteY148" fmla="*/ 898037 h 1573553"/>
              <a:gd name="connsiteX149" fmla="*/ 647150 w 2764939"/>
              <a:gd name="connsiteY149" fmla="*/ 917087 h 1573553"/>
              <a:gd name="connsiteX150" fmla="*/ 570950 w 2764939"/>
              <a:gd name="connsiteY150" fmla="*/ 902800 h 1573553"/>
              <a:gd name="connsiteX151" fmla="*/ 537612 w 2764939"/>
              <a:gd name="connsiteY151" fmla="*/ 907562 h 1573553"/>
              <a:gd name="connsiteX152" fmla="*/ 585235 w 2764939"/>
              <a:gd name="connsiteY152" fmla="*/ 938518 h 1573553"/>
              <a:gd name="connsiteX153" fmla="*/ 609050 w 2764939"/>
              <a:gd name="connsiteY153" fmla="*/ 950425 h 1573553"/>
              <a:gd name="connsiteX154" fmla="*/ 635243 w 2764939"/>
              <a:gd name="connsiteY154" fmla="*/ 1002812 h 1573553"/>
              <a:gd name="connsiteX155" fmla="*/ 568566 w 2764939"/>
              <a:gd name="connsiteY155" fmla="*/ 1019481 h 1573553"/>
              <a:gd name="connsiteX156" fmla="*/ 547137 w 2764939"/>
              <a:gd name="connsiteY156" fmla="*/ 1031387 h 1573553"/>
              <a:gd name="connsiteX157" fmla="*/ 523323 w 2764939"/>
              <a:gd name="connsiteY157" fmla="*/ 1002812 h 1573553"/>
              <a:gd name="connsiteX158" fmla="*/ 499510 w 2764939"/>
              <a:gd name="connsiteY158" fmla="*/ 971856 h 1573553"/>
              <a:gd name="connsiteX159" fmla="*/ 501891 w 2764939"/>
              <a:gd name="connsiteY159" fmla="*/ 933756 h 1573553"/>
              <a:gd name="connsiteX160" fmla="*/ 499510 w 2764939"/>
              <a:gd name="connsiteY160" fmla="*/ 914706 h 1573553"/>
              <a:gd name="connsiteX161" fmla="*/ 518560 w 2764939"/>
              <a:gd name="connsiteY161" fmla="*/ 881368 h 1573553"/>
              <a:gd name="connsiteX162" fmla="*/ 478080 w 2764939"/>
              <a:gd name="connsiteY162" fmla="*/ 890893 h 1573553"/>
              <a:gd name="connsiteX163" fmla="*/ 449504 w 2764939"/>
              <a:gd name="connsiteY163" fmla="*/ 952806 h 1573553"/>
              <a:gd name="connsiteX164" fmla="*/ 442360 w 2764939"/>
              <a:gd name="connsiteY164" fmla="*/ 976618 h 1573553"/>
              <a:gd name="connsiteX165" fmla="*/ 411404 w 2764939"/>
              <a:gd name="connsiteY165" fmla="*/ 993287 h 1573553"/>
              <a:gd name="connsiteX166" fmla="*/ 363779 w 2764939"/>
              <a:gd name="connsiteY166" fmla="*/ 990906 h 1573553"/>
              <a:gd name="connsiteX167" fmla="*/ 356635 w 2764939"/>
              <a:gd name="connsiteY167" fmla="*/ 1007575 h 1573553"/>
              <a:gd name="connsiteX168" fmla="*/ 356635 w 2764939"/>
              <a:gd name="connsiteY168" fmla="*/ 1055200 h 1573553"/>
              <a:gd name="connsiteX169" fmla="*/ 297104 w 2764939"/>
              <a:gd name="connsiteY169" fmla="*/ 1059962 h 1573553"/>
              <a:gd name="connsiteX170" fmla="*/ 235191 w 2764939"/>
              <a:gd name="connsiteY170" fmla="*/ 1093300 h 1573553"/>
              <a:gd name="connsiteX171" fmla="*/ 237573 w 2764939"/>
              <a:gd name="connsiteY171" fmla="*/ 1121875 h 1573553"/>
              <a:gd name="connsiteX172" fmla="*/ 185186 w 2764939"/>
              <a:gd name="connsiteY172" fmla="*/ 1109968 h 1573553"/>
              <a:gd name="connsiteX173" fmla="*/ 151848 w 2764939"/>
              <a:gd name="connsiteY173" fmla="*/ 1117112 h 1573553"/>
              <a:gd name="connsiteX174" fmla="*/ 106604 w 2764939"/>
              <a:gd name="connsiteY174" fmla="*/ 1098062 h 1573553"/>
              <a:gd name="connsiteX175" fmla="*/ 89936 w 2764939"/>
              <a:gd name="connsiteY175" fmla="*/ 1098062 h 1573553"/>
              <a:gd name="connsiteX176" fmla="*/ 6592 w 2764939"/>
              <a:gd name="connsiteY176" fmla="*/ 1121875 h 1573553"/>
              <a:gd name="connsiteX177" fmla="*/ 8974 w 2764939"/>
              <a:gd name="connsiteY177" fmla="*/ 1074250 h 1573553"/>
              <a:gd name="connsiteX178" fmla="*/ 9816 w 2764939"/>
              <a:gd name="connsiteY17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6350 w 2764939"/>
              <a:gd name="connsiteY70" fmla="*/ 309866 h 1573553"/>
              <a:gd name="connsiteX71" fmla="*/ 2028275 w 2764939"/>
              <a:gd name="connsiteY71" fmla="*/ 271766 h 1573553"/>
              <a:gd name="connsiteX72" fmla="*/ 1933025 w 2764939"/>
              <a:gd name="connsiteY72" fmla="*/ 359873 h 1573553"/>
              <a:gd name="connsiteX73" fmla="*/ 2047325 w 2764939"/>
              <a:gd name="connsiteY73" fmla="*/ 331298 h 1573553"/>
              <a:gd name="connsiteX74" fmla="*/ 2142574 w 2764939"/>
              <a:gd name="connsiteY74" fmla="*/ 271766 h 1573553"/>
              <a:gd name="connsiteX75" fmla="*/ 2066375 w 2764939"/>
              <a:gd name="connsiteY75" fmla="*/ 264623 h 1573553"/>
              <a:gd name="connsiteX76" fmla="*/ 2066375 w 2764939"/>
              <a:gd name="connsiteY76" fmla="*/ 202710 h 1573553"/>
              <a:gd name="connsiteX77" fmla="*/ 2116380 w 2764939"/>
              <a:gd name="connsiteY77" fmla="*/ 202710 h 1573553"/>
              <a:gd name="connsiteX78" fmla="*/ 2223536 w 2764939"/>
              <a:gd name="connsiteY78" fmla="*/ 97935 h 1573553"/>
              <a:gd name="connsiteX79" fmla="*/ 2273542 w 2764939"/>
              <a:gd name="connsiteY79" fmla="*/ 305 h 1573553"/>
              <a:gd name="connsiteX80" fmla="*/ 2237824 w 2764939"/>
              <a:gd name="connsiteY80" fmla="*/ 114604 h 1573553"/>
              <a:gd name="connsiteX81" fmla="*/ 2164006 w 2764939"/>
              <a:gd name="connsiteY81" fmla="*/ 193186 h 1573553"/>
              <a:gd name="connsiteX82" fmla="*/ 2333075 w 2764939"/>
              <a:gd name="connsiteY82" fmla="*/ 257480 h 1573553"/>
              <a:gd name="connsiteX83" fmla="*/ 2735505 w 2764939"/>
              <a:gd name="connsiteY83" fmla="*/ 205092 h 1573553"/>
              <a:gd name="connsiteX84" fmla="*/ 2698276 w 2764939"/>
              <a:gd name="connsiteY84" fmla="*/ 559163 h 1573553"/>
              <a:gd name="connsiteX85" fmla="*/ 2630731 w 2764939"/>
              <a:gd name="connsiteY85" fmla="*/ 967092 h 1573553"/>
              <a:gd name="connsiteX86" fmla="*/ 2461662 w 2764939"/>
              <a:gd name="connsiteY86" fmla="*/ 869462 h 1573553"/>
              <a:gd name="connsiteX87" fmla="*/ 2297356 w 2764939"/>
              <a:gd name="connsiteY87" fmla="*/ 926612 h 1573553"/>
              <a:gd name="connsiteX88" fmla="*/ 2275925 w 2764939"/>
              <a:gd name="connsiteY88" fmla="*/ 1062342 h 1573553"/>
              <a:gd name="connsiteX89" fmla="*/ 2042562 w 2764939"/>
              <a:gd name="connsiteY89" fmla="*/ 1148067 h 1573553"/>
              <a:gd name="connsiteX90" fmla="*/ 2021131 w 2764939"/>
              <a:gd name="connsiteY90" fmla="*/ 1238556 h 1573553"/>
              <a:gd name="connsiteX91" fmla="*/ 1954456 w 2764939"/>
              <a:gd name="connsiteY91" fmla="*/ 1309993 h 1573553"/>
              <a:gd name="connsiteX92" fmla="*/ 2013987 w 2764939"/>
              <a:gd name="connsiteY92" fmla="*/ 1350474 h 1573553"/>
              <a:gd name="connsiteX93" fmla="*/ 1921118 w 2764939"/>
              <a:gd name="connsiteY93" fmla="*/ 1450487 h 1573553"/>
              <a:gd name="connsiteX94" fmla="*/ 1899687 w 2764939"/>
              <a:gd name="connsiteY94" fmla="*/ 1533831 h 1573553"/>
              <a:gd name="connsiteX95" fmla="*/ 1808865 w 2764939"/>
              <a:gd name="connsiteY95" fmla="*/ 1573012 h 1573553"/>
              <a:gd name="connsiteX96" fmla="*/ 1728235 w 2764939"/>
              <a:gd name="connsiteY96" fmla="*/ 1557643 h 1573553"/>
              <a:gd name="connsiteX97" fmla="*/ 1702041 w 2764939"/>
              <a:gd name="connsiteY97" fmla="*/ 1571931 h 1573553"/>
              <a:gd name="connsiteX98" fmla="*/ 1647275 w 2764939"/>
              <a:gd name="connsiteY98" fmla="*/ 1543356 h 1573553"/>
              <a:gd name="connsiteX99" fmla="*/ 1606791 w 2764939"/>
              <a:gd name="connsiteY99" fmla="*/ 1507637 h 1573553"/>
              <a:gd name="connsiteX100" fmla="*/ 1563931 w 2764939"/>
              <a:gd name="connsiteY100" fmla="*/ 1479061 h 1573553"/>
              <a:gd name="connsiteX101" fmla="*/ 1592504 w 2764939"/>
              <a:gd name="connsiteY101" fmla="*/ 1455250 h 1573553"/>
              <a:gd name="connsiteX102" fmla="*/ 1580598 w 2764939"/>
              <a:gd name="connsiteY102" fmla="*/ 1438581 h 1573553"/>
              <a:gd name="connsiteX103" fmla="*/ 1518685 w 2764939"/>
              <a:gd name="connsiteY103" fmla="*/ 1426675 h 1573553"/>
              <a:gd name="connsiteX104" fmla="*/ 1499635 w 2764939"/>
              <a:gd name="connsiteY104" fmla="*/ 1402862 h 1573553"/>
              <a:gd name="connsiteX105" fmla="*/ 1461537 w 2764939"/>
              <a:gd name="connsiteY105" fmla="*/ 1379050 h 1573553"/>
              <a:gd name="connsiteX106" fmla="*/ 1456773 w 2764939"/>
              <a:gd name="connsiteY106" fmla="*/ 1390956 h 1573553"/>
              <a:gd name="connsiteX107" fmla="*/ 1471062 w 2764939"/>
              <a:gd name="connsiteY107" fmla="*/ 1429056 h 1573553"/>
              <a:gd name="connsiteX108" fmla="*/ 1440104 w 2764939"/>
              <a:gd name="connsiteY108" fmla="*/ 1443343 h 1573553"/>
              <a:gd name="connsiteX109" fmla="*/ 1413912 w 2764939"/>
              <a:gd name="connsiteY109" fmla="*/ 1457630 h 1573553"/>
              <a:gd name="connsiteX110" fmla="*/ 1397241 w 2764939"/>
              <a:gd name="connsiteY110" fmla="*/ 1450487 h 1573553"/>
              <a:gd name="connsiteX111" fmla="*/ 1351998 w 2764939"/>
              <a:gd name="connsiteY111" fmla="*/ 1388575 h 1573553"/>
              <a:gd name="connsiteX112" fmla="*/ 1306756 w 2764939"/>
              <a:gd name="connsiteY112" fmla="*/ 1355237 h 1573553"/>
              <a:gd name="connsiteX113" fmla="*/ 1328187 w 2764939"/>
              <a:gd name="connsiteY113" fmla="*/ 1338568 h 1573553"/>
              <a:gd name="connsiteX114" fmla="*/ 1349618 w 2764939"/>
              <a:gd name="connsiteY114" fmla="*/ 1298087 h 1573553"/>
              <a:gd name="connsiteX115" fmla="*/ 1335329 w 2764939"/>
              <a:gd name="connsiteY115" fmla="*/ 1286181 h 1573553"/>
              <a:gd name="connsiteX116" fmla="*/ 1297231 w 2764939"/>
              <a:gd name="connsiteY116" fmla="*/ 1288562 h 1573553"/>
              <a:gd name="connsiteX117" fmla="*/ 1221031 w 2764939"/>
              <a:gd name="connsiteY117" fmla="*/ 1245700 h 1573553"/>
              <a:gd name="connsiteX118" fmla="*/ 1178166 w 2764939"/>
              <a:gd name="connsiteY118" fmla="*/ 1226650 h 1573553"/>
              <a:gd name="connsiteX119" fmla="*/ 1168643 w 2764939"/>
              <a:gd name="connsiteY119" fmla="*/ 1226650 h 1573553"/>
              <a:gd name="connsiteX120" fmla="*/ 1156737 w 2764939"/>
              <a:gd name="connsiteY120" fmla="*/ 1162356 h 1573553"/>
              <a:gd name="connsiteX121" fmla="*/ 1168643 w 2764939"/>
              <a:gd name="connsiteY121" fmla="*/ 1098062 h 1573553"/>
              <a:gd name="connsiteX122" fmla="*/ 1137687 w 2764939"/>
              <a:gd name="connsiteY122" fmla="*/ 1064725 h 1573553"/>
              <a:gd name="connsiteX123" fmla="*/ 1085300 w 2764939"/>
              <a:gd name="connsiteY123" fmla="*/ 1040912 h 1573553"/>
              <a:gd name="connsiteX124" fmla="*/ 1111493 w 2764939"/>
              <a:gd name="connsiteY124" fmla="*/ 1017100 h 1573553"/>
              <a:gd name="connsiteX125" fmla="*/ 1156737 w 2764939"/>
              <a:gd name="connsiteY125" fmla="*/ 1021862 h 1573553"/>
              <a:gd name="connsiteX126" fmla="*/ 1151975 w 2764939"/>
              <a:gd name="connsiteY126" fmla="*/ 974237 h 1573553"/>
              <a:gd name="connsiteX127" fmla="*/ 1123400 w 2764939"/>
              <a:gd name="connsiteY127" fmla="*/ 969475 h 1573553"/>
              <a:gd name="connsiteX128" fmla="*/ 1128162 w 2764939"/>
              <a:gd name="connsiteY128" fmla="*/ 921850 h 1573553"/>
              <a:gd name="connsiteX129" fmla="*/ 1097206 w 2764939"/>
              <a:gd name="connsiteY129" fmla="*/ 907562 h 1573553"/>
              <a:gd name="connsiteX130" fmla="*/ 1099587 w 2764939"/>
              <a:gd name="connsiteY130" fmla="*/ 871843 h 1573553"/>
              <a:gd name="connsiteX131" fmla="*/ 1051962 w 2764939"/>
              <a:gd name="connsiteY131" fmla="*/ 857556 h 1573553"/>
              <a:gd name="connsiteX132" fmla="*/ 1032912 w 2764939"/>
              <a:gd name="connsiteY132" fmla="*/ 878987 h 1573553"/>
              <a:gd name="connsiteX133" fmla="*/ 1004335 w 2764939"/>
              <a:gd name="connsiteY133" fmla="*/ 881368 h 1573553"/>
              <a:gd name="connsiteX134" fmla="*/ 954331 w 2764939"/>
              <a:gd name="connsiteY134" fmla="*/ 886131 h 1573553"/>
              <a:gd name="connsiteX135" fmla="*/ 923375 w 2764939"/>
              <a:gd name="connsiteY135" fmla="*/ 907562 h 1573553"/>
              <a:gd name="connsiteX136" fmla="*/ 923375 w 2764939"/>
              <a:gd name="connsiteY136" fmla="*/ 876606 h 1573553"/>
              <a:gd name="connsiteX137" fmla="*/ 882893 w 2764939"/>
              <a:gd name="connsiteY137" fmla="*/ 871843 h 1573553"/>
              <a:gd name="connsiteX138" fmla="*/ 890035 w 2764939"/>
              <a:gd name="connsiteY138" fmla="*/ 893275 h 1573553"/>
              <a:gd name="connsiteX139" fmla="*/ 885275 w 2764939"/>
              <a:gd name="connsiteY139" fmla="*/ 912325 h 1573553"/>
              <a:gd name="connsiteX140" fmla="*/ 799550 w 2764939"/>
              <a:gd name="connsiteY140" fmla="*/ 859936 h 1573553"/>
              <a:gd name="connsiteX141" fmla="*/ 778118 w 2764939"/>
              <a:gd name="connsiteY141" fmla="*/ 826600 h 1573553"/>
              <a:gd name="connsiteX142" fmla="*/ 790025 w 2764939"/>
              <a:gd name="connsiteY142" fmla="*/ 786117 h 1573553"/>
              <a:gd name="connsiteX143" fmla="*/ 759068 w 2764939"/>
              <a:gd name="connsiteY143" fmla="*/ 781356 h 1573553"/>
              <a:gd name="connsiteX144" fmla="*/ 711443 w 2764939"/>
              <a:gd name="connsiteY144" fmla="*/ 795643 h 1573553"/>
              <a:gd name="connsiteX145" fmla="*/ 701918 w 2764939"/>
              <a:gd name="connsiteY145" fmla="*/ 809931 h 1573553"/>
              <a:gd name="connsiteX146" fmla="*/ 678106 w 2764939"/>
              <a:gd name="connsiteY146" fmla="*/ 826600 h 1573553"/>
              <a:gd name="connsiteX147" fmla="*/ 670962 w 2764939"/>
              <a:gd name="connsiteY147" fmla="*/ 843268 h 1573553"/>
              <a:gd name="connsiteX148" fmla="*/ 630481 w 2764939"/>
              <a:gd name="connsiteY148" fmla="*/ 876606 h 1573553"/>
              <a:gd name="connsiteX149" fmla="*/ 632860 w 2764939"/>
              <a:gd name="connsiteY149" fmla="*/ 898037 h 1573553"/>
              <a:gd name="connsiteX150" fmla="*/ 647150 w 2764939"/>
              <a:gd name="connsiteY150" fmla="*/ 917087 h 1573553"/>
              <a:gd name="connsiteX151" fmla="*/ 570950 w 2764939"/>
              <a:gd name="connsiteY151" fmla="*/ 902800 h 1573553"/>
              <a:gd name="connsiteX152" fmla="*/ 537612 w 2764939"/>
              <a:gd name="connsiteY152" fmla="*/ 907562 h 1573553"/>
              <a:gd name="connsiteX153" fmla="*/ 585235 w 2764939"/>
              <a:gd name="connsiteY153" fmla="*/ 938518 h 1573553"/>
              <a:gd name="connsiteX154" fmla="*/ 609050 w 2764939"/>
              <a:gd name="connsiteY154" fmla="*/ 950425 h 1573553"/>
              <a:gd name="connsiteX155" fmla="*/ 635243 w 2764939"/>
              <a:gd name="connsiteY155" fmla="*/ 1002812 h 1573553"/>
              <a:gd name="connsiteX156" fmla="*/ 568566 w 2764939"/>
              <a:gd name="connsiteY156" fmla="*/ 1019481 h 1573553"/>
              <a:gd name="connsiteX157" fmla="*/ 547137 w 2764939"/>
              <a:gd name="connsiteY157" fmla="*/ 1031387 h 1573553"/>
              <a:gd name="connsiteX158" fmla="*/ 523323 w 2764939"/>
              <a:gd name="connsiteY158" fmla="*/ 1002812 h 1573553"/>
              <a:gd name="connsiteX159" fmla="*/ 499510 w 2764939"/>
              <a:gd name="connsiteY159" fmla="*/ 971856 h 1573553"/>
              <a:gd name="connsiteX160" fmla="*/ 501891 w 2764939"/>
              <a:gd name="connsiteY160" fmla="*/ 933756 h 1573553"/>
              <a:gd name="connsiteX161" fmla="*/ 499510 w 2764939"/>
              <a:gd name="connsiteY161" fmla="*/ 914706 h 1573553"/>
              <a:gd name="connsiteX162" fmla="*/ 518560 w 2764939"/>
              <a:gd name="connsiteY162" fmla="*/ 881368 h 1573553"/>
              <a:gd name="connsiteX163" fmla="*/ 478080 w 2764939"/>
              <a:gd name="connsiteY163" fmla="*/ 890893 h 1573553"/>
              <a:gd name="connsiteX164" fmla="*/ 449504 w 2764939"/>
              <a:gd name="connsiteY164" fmla="*/ 952806 h 1573553"/>
              <a:gd name="connsiteX165" fmla="*/ 442360 w 2764939"/>
              <a:gd name="connsiteY165" fmla="*/ 976618 h 1573553"/>
              <a:gd name="connsiteX166" fmla="*/ 411404 w 2764939"/>
              <a:gd name="connsiteY166" fmla="*/ 993287 h 1573553"/>
              <a:gd name="connsiteX167" fmla="*/ 363779 w 2764939"/>
              <a:gd name="connsiteY167" fmla="*/ 990906 h 1573553"/>
              <a:gd name="connsiteX168" fmla="*/ 356635 w 2764939"/>
              <a:gd name="connsiteY168" fmla="*/ 1007575 h 1573553"/>
              <a:gd name="connsiteX169" fmla="*/ 356635 w 2764939"/>
              <a:gd name="connsiteY169" fmla="*/ 1055200 h 1573553"/>
              <a:gd name="connsiteX170" fmla="*/ 297104 w 2764939"/>
              <a:gd name="connsiteY170" fmla="*/ 1059962 h 1573553"/>
              <a:gd name="connsiteX171" fmla="*/ 235191 w 2764939"/>
              <a:gd name="connsiteY171" fmla="*/ 1093300 h 1573553"/>
              <a:gd name="connsiteX172" fmla="*/ 237573 w 2764939"/>
              <a:gd name="connsiteY172" fmla="*/ 1121875 h 1573553"/>
              <a:gd name="connsiteX173" fmla="*/ 185186 w 2764939"/>
              <a:gd name="connsiteY173" fmla="*/ 1109968 h 1573553"/>
              <a:gd name="connsiteX174" fmla="*/ 151848 w 2764939"/>
              <a:gd name="connsiteY174" fmla="*/ 1117112 h 1573553"/>
              <a:gd name="connsiteX175" fmla="*/ 106604 w 2764939"/>
              <a:gd name="connsiteY175" fmla="*/ 1098062 h 1573553"/>
              <a:gd name="connsiteX176" fmla="*/ 89936 w 2764939"/>
              <a:gd name="connsiteY176" fmla="*/ 1098062 h 1573553"/>
              <a:gd name="connsiteX177" fmla="*/ 6592 w 2764939"/>
              <a:gd name="connsiteY177" fmla="*/ 1121875 h 1573553"/>
              <a:gd name="connsiteX178" fmla="*/ 8974 w 2764939"/>
              <a:gd name="connsiteY178" fmla="*/ 1074250 h 1573553"/>
              <a:gd name="connsiteX179" fmla="*/ 9816 w 2764939"/>
              <a:gd name="connsiteY17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8729 w 2764939"/>
              <a:gd name="connsiteY70" fmla="*/ 233668 h 1573553"/>
              <a:gd name="connsiteX71" fmla="*/ 1866350 w 2764939"/>
              <a:gd name="connsiteY71" fmla="*/ 309866 h 1573553"/>
              <a:gd name="connsiteX72" fmla="*/ 2028275 w 2764939"/>
              <a:gd name="connsiteY72" fmla="*/ 271766 h 1573553"/>
              <a:gd name="connsiteX73" fmla="*/ 1933025 w 2764939"/>
              <a:gd name="connsiteY73" fmla="*/ 359873 h 1573553"/>
              <a:gd name="connsiteX74" fmla="*/ 2047325 w 2764939"/>
              <a:gd name="connsiteY74" fmla="*/ 331298 h 1573553"/>
              <a:gd name="connsiteX75" fmla="*/ 2142574 w 2764939"/>
              <a:gd name="connsiteY75" fmla="*/ 271766 h 1573553"/>
              <a:gd name="connsiteX76" fmla="*/ 2066375 w 2764939"/>
              <a:gd name="connsiteY76" fmla="*/ 264623 h 1573553"/>
              <a:gd name="connsiteX77" fmla="*/ 2066375 w 2764939"/>
              <a:gd name="connsiteY77" fmla="*/ 202710 h 1573553"/>
              <a:gd name="connsiteX78" fmla="*/ 2116380 w 2764939"/>
              <a:gd name="connsiteY78" fmla="*/ 202710 h 1573553"/>
              <a:gd name="connsiteX79" fmla="*/ 2223536 w 2764939"/>
              <a:gd name="connsiteY79" fmla="*/ 97935 h 1573553"/>
              <a:gd name="connsiteX80" fmla="*/ 2273542 w 2764939"/>
              <a:gd name="connsiteY80" fmla="*/ 305 h 1573553"/>
              <a:gd name="connsiteX81" fmla="*/ 2237824 w 2764939"/>
              <a:gd name="connsiteY81" fmla="*/ 114604 h 1573553"/>
              <a:gd name="connsiteX82" fmla="*/ 2164006 w 2764939"/>
              <a:gd name="connsiteY82" fmla="*/ 193186 h 1573553"/>
              <a:gd name="connsiteX83" fmla="*/ 2333075 w 2764939"/>
              <a:gd name="connsiteY83" fmla="*/ 257480 h 1573553"/>
              <a:gd name="connsiteX84" fmla="*/ 2735505 w 2764939"/>
              <a:gd name="connsiteY84" fmla="*/ 205092 h 1573553"/>
              <a:gd name="connsiteX85" fmla="*/ 2698276 w 2764939"/>
              <a:gd name="connsiteY85" fmla="*/ 559163 h 1573553"/>
              <a:gd name="connsiteX86" fmla="*/ 2630731 w 2764939"/>
              <a:gd name="connsiteY86" fmla="*/ 967092 h 1573553"/>
              <a:gd name="connsiteX87" fmla="*/ 2461662 w 2764939"/>
              <a:gd name="connsiteY87" fmla="*/ 869462 h 1573553"/>
              <a:gd name="connsiteX88" fmla="*/ 2297356 w 2764939"/>
              <a:gd name="connsiteY88" fmla="*/ 926612 h 1573553"/>
              <a:gd name="connsiteX89" fmla="*/ 2275925 w 2764939"/>
              <a:gd name="connsiteY89" fmla="*/ 1062342 h 1573553"/>
              <a:gd name="connsiteX90" fmla="*/ 2042562 w 2764939"/>
              <a:gd name="connsiteY90" fmla="*/ 1148067 h 1573553"/>
              <a:gd name="connsiteX91" fmla="*/ 2021131 w 2764939"/>
              <a:gd name="connsiteY91" fmla="*/ 1238556 h 1573553"/>
              <a:gd name="connsiteX92" fmla="*/ 1954456 w 2764939"/>
              <a:gd name="connsiteY92" fmla="*/ 1309993 h 1573553"/>
              <a:gd name="connsiteX93" fmla="*/ 2013987 w 2764939"/>
              <a:gd name="connsiteY93" fmla="*/ 1350474 h 1573553"/>
              <a:gd name="connsiteX94" fmla="*/ 1921118 w 2764939"/>
              <a:gd name="connsiteY94" fmla="*/ 1450487 h 1573553"/>
              <a:gd name="connsiteX95" fmla="*/ 1899687 w 2764939"/>
              <a:gd name="connsiteY95" fmla="*/ 1533831 h 1573553"/>
              <a:gd name="connsiteX96" fmla="*/ 1808865 w 2764939"/>
              <a:gd name="connsiteY96" fmla="*/ 1573012 h 1573553"/>
              <a:gd name="connsiteX97" fmla="*/ 1728235 w 2764939"/>
              <a:gd name="connsiteY97" fmla="*/ 1557643 h 1573553"/>
              <a:gd name="connsiteX98" fmla="*/ 1702041 w 2764939"/>
              <a:gd name="connsiteY98" fmla="*/ 1571931 h 1573553"/>
              <a:gd name="connsiteX99" fmla="*/ 1647275 w 2764939"/>
              <a:gd name="connsiteY99" fmla="*/ 1543356 h 1573553"/>
              <a:gd name="connsiteX100" fmla="*/ 1606791 w 2764939"/>
              <a:gd name="connsiteY100" fmla="*/ 1507637 h 1573553"/>
              <a:gd name="connsiteX101" fmla="*/ 1563931 w 2764939"/>
              <a:gd name="connsiteY101" fmla="*/ 1479061 h 1573553"/>
              <a:gd name="connsiteX102" fmla="*/ 1592504 w 2764939"/>
              <a:gd name="connsiteY102" fmla="*/ 1455250 h 1573553"/>
              <a:gd name="connsiteX103" fmla="*/ 1580598 w 2764939"/>
              <a:gd name="connsiteY103" fmla="*/ 1438581 h 1573553"/>
              <a:gd name="connsiteX104" fmla="*/ 1518685 w 2764939"/>
              <a:gd name="connsiteY104" fmla="*/ 1426675 h 1573553"/>
              <a:gd name="connsiteX105" fmla="*/ 1499635 w 2764939"/>
              <a:gd name="connsiteY105" fmla="*/ 1402862 h 1573553"/>
              <a:gd name="connsiteX106" fmla="*/ 1461537 w 2764939"/>
              <a:gd name="connsiteY106" fmla="*/ 1379050 h 1573553"/>
              <a:gd name="connsiteX107" fmla="*/ 1456773 w 2764939"/>
              <a:gd name="connsiteY107" fmla="*/ 1390956 h 1573553"/>
              <a:gd name="connsiteX108" fmla="*/ 1471062 w 2764939"/>
              <a:gd name="connsiteY108" fmla="*/ 1429056 h 1573553"/>
              <a:gd name="connsiteX109" fmla="*/ 1440104 w 2764939"/>
              <a:gd name="connsiteY109" fmla="*/ 1443343 h 1573553"/>
              <a:gd name="connsiteX110" fmla="*/ 1413912 w 2764939"/>
              <a:gd name="connsiteY110" fmla="*/ 1457630 h 1573553"/>
              <a:gd name="connsiteX111" fmla="*/ 1397241 w 2764939"/>
              <a:gd name="connsiteY111" fmla="*/ 1450487 h 1573553"/>
              <a:gd name="connsiteX112" fmla="*/ 1351998 w 2764939"/>
              <a:gd name="connsiteY112" fmla="*/ 1388575 h 1573553"/>
              <a:gd name="connsiteX113" fmla="*/ 1306756 w 2764939"/>
              <a:gd name="connsiteY113" fmla="*/ 1355237 h 1573553"/>
              <a:gd name="connsiteX114" fmla="*/ 1328187 w 2764939"/>
              <a:gd name="connsiteY114" fmla="*/ 1338568 h 1573553"/>
              <a:gd name="connsiteX115" fmla="*/ 1349618 w 2764939"/>
              <a:gd name="connsiteY115" fmla="*/ 1298087 h 1573553"/>
              <a:gd name="connsiteX116" fmla="*/ 1335329 w 2764939"/>
              <a:gd name="connsiteY116" fmla="*/ 1286181 h 1573553"/>
              <a:gd name="connsiteX117" fmla="*/ 1297231 w 2764939"/>
              <a:gd name="connsiteY117" fmla="*/ 1288562 h 1573553"/>
              <a:gd name="connsiteX118" fmla="*/ 1221031 w 2764939"/>
              <a:gd name="connsiteY118" fmla="*/ 1245700 h 1573553"/>
              <a:gd name="connsiteX119" fmla="*/ 1178166 w 2764939"/>
              <a:gd name="connsiteY119" fmla="*/ 1226650 h 1573553"/>
              <a:gd name="connsiteX120" fmla="*/ 1168643 w 2764939"/>
              <a:gd name="connsiteY120" fmla="*/ 1226650 h 1573553"/>
              <a:gd name="connsiteX121" fmla="*/ 1156737 w 2764939"/>
              <a:gd name="connsiteY121" fmla="*/ 1162356 h 1573553"/>
              <a:gd name="connsiteX122" fmla="*/ 1168643 w 2764939"/>
              <a:gd name="connsiteY122" fmla="*/ 1098062 h 1573553"/>
              <a:gd name="connsiteX123" fmla="*/ 1137687 w 2764939"/>
              <a:gd name="connsiteY123" fmla="*/ 1064725 h 1573553"/>
              <a:gd name="connsiteX124" fmla="*/ 1085300 w 2764939"/>
              <a:gd name="connsiteY124" fmla="*/ 1040912 h 1573553"/>
              <a:gd name="connsiteX125" fmla="*/ 1111493 w 2764939"/>
              <a:gd name="connsiteY125" fmla="*/ 1017100 h 1573553"/>
              <a:gd name="connsiteX126" fmla="*/ 1156737 w 2764939"/>
              <a:gd name="connsiteY126" fmla="*/ 1021862 h 1573553"/>
              <a:gd name="connsiteX127" fmla="*/ 1151975 w 2764939"/>
              <a:gd name="connsiteY127" fmla="*/ 974237 h 1573553"/>
              <a:gd name="connsiteX128" fmla="*/ 1123400 w 2764939"/>
              <a:gd name="connsiteY128" fmla="*/ 969475 h 1573553"/>
              <a:gd name="connsiteX129" fmla="*/ 1128162 w 2764939"/>
              <a:gd name="connsiteY129" fmla="*/ 921850 h 1573553"/>
              <a:gd name="connsiteX130" fmla="*/ 1097206 w 2764939"/>
              <a:gd name="connsiteY130" fmla="*/ 907562 h 1573553"/>
              <a:gd name="connsiteX131" fmla="*/ 1099587 w 2764939"/>
              <a:gd name="connsiteY131" fmla="*/ 871843 h 1573553"/>
              <a:gd name="connsiteX132" fmla="*/ 1051962 w 2764939"/>
              <a:gd name="connsiteY132" fmla="*/ 857556 h 1573553"/>
              <a:gd name="connsiteX133" fmla="*/ 1032912 w 2764939"/>
              <a:gd name="connsiteY133" fmla="*/ 878987 h 1573553"/>
              <a:gd name="connsiteX134" fmla="*/ 1004335 w 2764939"/>
              <a:gd name="connsiteY134" fmla="*/ 881368 h 1573553"/>
              <a:gd name="connsiteX135" fmla="*/ 954331 w 2764939"/>
              <a:gd name="connsiteY135" fmla="*/ 886131 h 1573553"/>
              <a:gd name="connsiteX136" fmla="*/ 923375 w 2764939"/>
              <a:gd name="connsiteY136" fmla="*/ 907562 h 1573553"/>
              <a:gd name="connsiteX137" fmla="*/ 923375 w 2764939"/>
              <a:gd name="connsiteY137" fmla="*/ 876606 h 1573553"/>
              <a:gd name="connsiteX138" fmla="*/ 882893 w 2764939"/>
              <a:gd name="connsiteY138" fmla="*/ 871843 h 1573553"/>
              <a:gd name="connsiteX139" fmla="*/ 890035 w 2764939"/>
              <a:gd name="connsiteY139" fmla="*/ 893275 h 1573553"/>
              <a:gd name="connsiteX140" fmla="*/ 885275 w 2764939"/>
              <a:gd name="connsiteY140" fmla="*/ 912325 h 1573553"/>
              <a:gd name="connsiteX141" fmla="*/ 799550 w 2764939"/>
              <a:gd name="connsiteY141" fmla="*/ 859936 h 1573553"/>
              <a:gd name="connsiteX142" fmla="*/ 778118 w 2764939"/>
              <a:gd name="connsiteY142" fmla="*/ 826600 h 1573553"/>
              <a:gd name="connsiteX143" fmla="*/ 790025 w 2764939"/>
              <a:gd name="connsiteY143" fmla="*/ 786117 h 1573553"/>
              <a:gd name="connsiteX144" fmla="*/ 759068 w 2764939"/>
              <a:gd name="connsiteY144" fmla="*/ 781356 h 1573553"/>
              <a:gd name="connsiteX145" fmla="*/ 711443 w 2764939"/>
              <a:gd name="connsiteY145" fmla="*/ 795643 h 1573553"/>
              <a:gd name="connsiteX146" fmla="*/ 701918 w 2764939"/>
              <a:gd name="connsiteY146" fmla="*/ 809931 h 1573553"/>
              <a:gd name="connsiteX147" fmla="*/ 678106 w 2764939"/>
              <a:gd name="connsiteY147" fmla="*/ 826600 h 1573553"/>
              <a:gd name="connsiteX148" fmla="*/ 670962 w 2764939"/>
              <a:gd name="connsiteY148" fmla="*/ 843268 h 1573553"/>
              <a:gd name="connsiteX149" fmla="*/ 630481 w 2764939"/>
              <a:gd name="connsiteY149" fmla="*/ 876606 h 1573553"/>
              <a:gd name="connsiteX150" fmla="*/ 632860 w 2764939"/>
              <a:gd name="connsiteY150" fmla="*/ 898037 h 1573553"/>
              <a:gd name="connsiteX151" fmla="*/ 647150 w 2764939"/>
              <a:gd name="connsiteY151" fmla="*/ 917087 h 1573553"/>
              <a:gd name="connsiteX152" fmla="*/ 570950 w 2764939"/>
              <a:gd name="connsiteY152" fmla="*/ 902800 h 1573553"/>
              <a:gd name="connsiteX153" fmla="*/ 537612 w 2764939"/>
              <a:gd name="connsiteY153" fmla="*/ 907562 h 1573553"/>
              <a:gd name="connsiteX154" fmla="*/ 585235 w 2764939"/>
              <a:gd name="connsiteY154" fmla="*/ 938518 h 1573553"/>
              <a:gd name="connsiteX155" fmla="*/ 609050 w 2764939"/>
              <a:gd name="connsiteY155" fmla="*/ 950425 h 1573553"/>
              <a:gd name="connsiteX156" fmla="*/ 635243 w 2764939"/>
              <a:gd name="connsiteY156" fmla="*/ 1002812 h 1573553"/>
              <a:gd name="connsiteX157" fmla="*/ 568566 w 2764939"/>
              <a:gd name="connsiteY157" fmla="*/ 1019481 h 1573553"/>
              <a:gd name="connsiteX158" fmla="*/ 547137 w 2764939"/>
              <a:gd name="connsiteY158" fmla="*/ 1031387 h 1573553"/>
              <a:gd name="connsiteX159" fmla="*/ 523323 w 2764939"/>
              <a:gd name="connsiteY159" fmla="*/ 1002812 h 1573553"/>
              <a:gd name="connsiteX160" fmla="*/ 499510 w 2764939"/>
              <a:gd name="connsiteY160" fmla="*/ 971856 h 1573553"/>
              <a:gd name="connsiteX161" fmla="*/ 501891 w 2764939"/>
              <a:gd name="connsiteY161" fmla="*/ 933756 h 1573553"/>
              <a:gd name="connsiteX162" fmla="*/ 499510 w 2764939"/>
              <a:gd name="connsiteY162" fmla="*/ 914706 h 1573553"/>
              <a:gd name="connsiteX163" fmla="*/ 518560 w 2764939"/>
              <a:gd name="connsiteY163" fmla="*/ 881368 h 1573553"/>
              <a:gd name="connsiteX164" fmla="*/ 478080 w 2764939"/>
              <a:gd name="connsiteY164" fmla="*/ 890893 h 1573553"/>
              <a:gd name="connsiteX165" fmla="*/ 449504 w 2764939"/>
              <a:gd name="connsiteY165" fmla="*/ 952806 h 1573553"/>
              <a:gd name="connsiteX166" fmla="*/ 442360 w 2764939"/>
              <a:gd name="connsiteY166" fmla="*/ 976618 h 1573553"/>
              <a:gd name="connsiteX167" fmla="*/ 411404 w 2764939"/>
              <a:gd name="connsiteY167" fmla="*/ 993287 h 1573553"/>
              <a:gd name="connsiteX168" fmla="*/ 363779 w 2764939"/>
              <a:gd name="connsiteY168" fmla="*/ 990906 h 1573553"/>
              <a:gd name="connsiteX169" fmla="*/ 356635 w 2764939"/>
              <a:gd name="connsiteY169" fmla="*/ 1007575 h 1573553"/>
              <a:gd name="connsiteX170" fmla="*/ 356635 w 2764939"/>
              <a:gd name="connsiteY170" fmla="*/ 1055200 h 1573553"/>
              <a:gd name="connsiteX171" fmla="*/ 297104 w 2764939"/>
              <a:gd name="connsiteY171" fmla="*/ 1059962 h 1573553"/>
              <a:gd name="connsiteX172" fmla="*/ 235191 w 2764939"/>
              <a:gd name="connsiteY172" fmla="*/ 1093300 h 1573553"/>
              <a:gd name="connsiteX173" fmla="*/ 237573 w 2764939"/>
              <a:gd name="connsiteY173" fmla="*/ 1121875 h 1573553"/>
              <a:gd name="connsiteX174" fmla="*/ 185186 w 2764939"/>
              <a:gd name="connsiteY174" fmla="*/ 1109968 h 1573553"/>
              <a:gd name="connsiteX175" fmla="*/ 151848 w 2764939"/>
              <a:gd name="connsiteY175" fmla="*/ 1117112 h 1573553"/>
              <a:gd name="connsiteX176" fmla="*/ 106604 w 2764939"/>
              <a:gd name="connsiteY176" fmla="*/ 1098062 h 1573553"/>
              <a:gd name="connsiteX177" fmla="*/ 89936 w 2764939"/>
              <a:gd name="connsiteY177" fmla="*/ 1098062 h 1573553"/>
              <a:gd name="connsiteX178" fmla="*/ 6592 w 2764939"/>
              <a:gd name="connsiteY178" fmla="*/ 1121875 h 1573553"/>
              <a:gd name="connsiteX179" fmla="*/ 8974 w 2764939"/>
              <a:gd name="connsiteY179" fmla="*/ 1074250 h 1573553"/>
              <a:gd name="connsiteX180" fmla="*/ 9816 w 2764939"/>
              <a:gd name="connsiteY18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8729 w 2764939"/>
              <a:gd name="connsiteY70" fmla="*/ 233668 h 1573553"/>
              <a:gd name="connsiteX71" fmla="*/ 1806816 w 2764939"/>
              <a:gd name="connsiteY71" fmla="*/ 209856 h 1573553"/>
              <a:gd name="connsiteX72" fmla="*/ 1866350 w 2764939"/>
              <a:gd name="connsiteY72" fmla="*/ 309866 h 1573553"/>
              <a:gd name="connsiteX73" fmla="*/ 2028275 w 2764939"/>
              <a:gd name="connsiteY73" fmla="*/ 271766 h 1573553"/>
              <a:gd name="connsiteX74" fmla="*/ 1933025 w 2764939"/>
              <a:gd name="connsiteY74" fmla="*/ 359873 h 1573553"/>
              <a:gd name="connsiteX75" fmla="*/ 2047325 w 2764939"/>
              <a:gd name="connsiteY75" fmla="*/ 331298 h 1573553"/>
              <a:gd name="connsiteX76" fmla="*/ 2142574 w 2764939"/>
              <a:gd name="connsiteY76" fmla="*/ 271766 h 1573553"/>
              <a:gd name="connsiteX77" fmla="*/ 2066375 w 2764939"/>
              <a:gd name="connsiteY77" fmla="*/ 264623 h 1573553"/>
              <a:gd name="connsiteX78" fmla="*/ 2066375 w 2764939"/>
              <a:gd name="connsiteY78" fmla="*/ 202710 h 1573553"/>
              <a:gd name="connsiteX79" fmla="*/ 2116380 w 2764939"/>
              <a:gd name="connsiteY79" fmla="*/ 202710 h 1573553"/>
              <a:gd name="connsiteX80" fmla="*/ 2223536 w 2764939"/>
              <a:gd name="connsiteY80" fmla="*/ 97935 h 1573553"/>
              <a:gd name="connsiteX81" fmla="*/ 2273542 w 2764939"/>
              <a:gd name="connsiteY81" fmla="*/ 305 h 1573553"/>
              <a:gd name="connsiteX82" fmla="*/ 2237824 w 2764939"/>
              <a:gd name="connsiteY82" fmla="*/ 114604 h 1573553"/>
              <a:gd name="connsiteX83" fmla="*/ 2164006 w 2764939"/>
              <a:gd name="connsiteY83" fmla="*/ 193186 h 1573553"/>
              <a:gd name="connsiteX84" fmla="*/ 2333075 w 2764939"/>
              <a:gd name="connsiteY84" fmla="*/ 257480 h 1573553"/>
              <a:gd name="connsiteX85" fmla="*/ 2735505 w 2764939"/>
              <a:gd name="connsiteY85" fmla="*/ 205092 h 1573553"/>
              <a:gd name="connsiteX86" fmla="*/ 2698276 w 2764939"/>
              <a:gd name="connsiteY86" fmla="*/ 559163 h 1573553"/>
              <a:gd name="connsiteX87" fmla="*/ 2630731 w 2764939"/>
              <a:gd name="connsiteY87" fmla="*/ 967092 h 1573553"/>
              <a:gd name="connsiteX88" fmla="*/ 2461662 w 2764939"/>
              <a:gd name="connsiteY88" fmla="*/ 869462 h 1573553"/>
              <a:gd name="connsiteX89" fmla="*/ 2297356 w 2764939"/>
              <a:gd name="connsiteY89" fmla="*/ 926612 h 1573553"/>
              <a:gd name="connsiteX90" fmla="*/ 2275925 w 2764939"/>
              <a:gd name="connsiteY90" fmla="*/ 1062342 h 1573553"/>
              <a:gd name="connsiteX91" fmla="*/ 2042562 w 2764939"/>
              <a:gd name="connsiteY91" fmla="*/ 1148067 h 1573553"/>
              <a:gd name="connsiteX92" fmla="*/ 2021131 w 2764939"/>
              <a:gd name="connsiteY92" fmla="*/ 1238556 h 1573553"/>
              <a:gd name="connsiteX93" fmla="*/ 1954456 w 2764939"/>
              <a:gd name="connsiteY93" fmla="*/ 1309993 h 1573553"/>
              <a:gd name="connsiteX94" fmla="*/ 2013987 w 2764939"/>
              <a:gd name="connsiteY94" fmla="*/ 1350474 h 1573553"/>
              <a:gd name="connsiteX95" fmla="*/ 1921118 w 2764939"/>
              <a:gd name="connsiteY95" fmla="*/ 1450487 h 1573553"/>
              <a:gd name="connsiteX96" fmla="*/ 1899687 w 2764939"/>
              <a:gd name="connsiteY96" fmla="*/ 1533831 h 1573553"/>
              <a:gd name="connsiteX97" fmla="*/ 1808865 w 2764939"/>
              <a:gd name="connsiteY97" fmla="*/ 1573012 h 1573553"/>
              <a:gd name="connsiteX98" fmla="*/ 1728235 w 2764939"/>
              <a:gd name="connsiteY98" fmla="*/ 1557643 h 1573553"/>
              <a:gd name="connsiteX99" fmla="*/ 1702041 w 2764939"/>
              <a:gd name="connsiteY99" fmla="*/ 1571931 h 1573553"/>
              <a:gd name="connsiteX100" fmla="*/ 1647275 w 2764939"/>
              <a:gd name="connsiteY100" fmla="*/ 1543356 h 1573553"/>
              <a:gd name="connsiteX101" fmla="*/ 1606791 w 2764939"/>
              <a:gd name="connsiteY101" fmla="*/ 1507637 h 1573553"/>
              <a:gd name="connsiteX102" fmla="*/ 1563931 w 2764939"/>
              <a:gd name="connsiteY102" fmla="*/ 1479061 h 1573553"/>
              <a:gd name="connsiteX103" fmla="*/ 1592504 w 2764939"/>
              <a:gd name="connsiteY103" fmla="*/ 1455250 h 1573553"/>
              <a:gd name="connsiteX104" fmla="*/ 1580598 w 2764939"/>
              <a:gd name="connsiteY104" fmla="*/ 1438581 h 1573553"/>
              <a:gd name="connsiteX105" fmla="*/ 1518685 w 2764939"/>
              <a:gd name="connsiteY105" fmla="*/ 1426675 h 1573553"/>
              <a:gd name="connsiteX106" fmla="*/ 1499635 w 2764939"/>
              <a:gd name="connsiteY106" fmla="*/ 1402862 h 1573553"/>
              <a:gd name="connsiteX107" fmla="*/ 1461537 w 2764939"/>
              <a:gd name="connsiteY107" fmla="*/ 1379050 h 1573553"/>
              <a:gd name="connsiteX108" fmla="*/ 1456773 w 2764939"/>
              <a:gd name="connsiteY108" fmla="*/ 1390956 h 1573553"/>
              <a:gd name="connsiteX109" fmla="*/ 1471062 w 2764939"/>
              <a:gd name="connsiteY109" fmla="*/ 1429056 h 1573553"/>
              <a:gd name="connsiteX110" fmla="*/ 1440104 w 2764939"/>
              <a:gd name="connsiteY110" fmla="*/ 1443343 h 1573553"/>
              <a:gd name="connsiteX111" fmla="*/ 1413912 w 2764939"/>
              <a:gd name="connsiteY111" fmla="*/ 1457630 h 1573553"/>
              <a:gd name="connsiteX112" fmla="*/ 1397241 w 2764939"/>
              <a:gd name="connsiteY112" fmla="*/ 1450487 h 1573553"/>
              <a:gd name="connsiteX113" fmla="*/ 1351998 w 2764939"/>
              <a:gd name="connsiteY113" fmla="*/ 1388575 h 1573553"/>
              <a:gd name="connsiteX114" fmla="*/ 1306756 w 2764939"/>
              <a:gd name="connsiteY114" fmla="*/ 1355237 h 1573553"/>
              <a:gd name="connsiteX115" fmla="*/ 1328187 w 2764939"/>
              <a:gd name="connsiteY115" fmla="*/ 1338568 h 1573553"/>
              <a:gd name="connsiteX116" fmla="*/ 1349618 w 2764939"/>
              <a:gd name="connsiteY116" fmla="*/ 1298087 h 1573553"/>
              <a:gd name="connsiteX117" fmla="*/ 1335329 w 2764939"/>
              <a:gd name="connsiteY117" fmla="*/ 1286181 h 1573553"/>
              <a:gd name="connsiteX118" fmla="*/ 1297231 w 2764939"/>
              <a:gd name="connsiteY118" fmla="*/ 1288562 h 1573553"/>
              <a:gd name="connsiteX119" fmla="*/ 1221031 w 2764939"/>
              <a:gd name="connsiteY119" fmla="*/ 1245700 h 1573553"/>
              <a:gd name="connsiteX120" fmla="*/ 1178166 w 2764939"/>
              <a:gd name="connsiteY120" fmla="*/ 1226650 h 1573553"/>
              <a:gd name="connsiteX121" fmla="*/ 1168643 w 2764939"/>
              <a:gd name="connsiteY121" fmla="*/ 1226650 h 1573553"/>
              <a:gd name="connsiteX122" fmla="*/ 1156737 w 2764939"/>
              <a:gd name="connsiteY122" fmla="*/ 1162356 h 1573553"/>
              <a:gd name="connsiteX123" fmla="*/ 1168643 w 2764939"/>
              <a:gd name="connsiteY123" fmla="*/ 1098062 h 1573553"/>
              <a:gd name="connsiteX124" fmla="*/ 1137687 w 2764939"/>
              <a:gd name="connsiteY124" fmla="*/ 1064725 h 1573553"/>
              <a:gd name="connsiteX125" fmla="*/ 1085300 w 2764939"/>
              <a:gd name="connsiteY125" fmla="*/ 1040912 h 1573553"/>
              <a:gd name="connsiteX126" fmla="*/ 1111493 w 2764939"/>
              <a:gd name="connsiteY126" fmla="*/ 1017100 h 1573553"/>
              <a:gd name="connsiteX127" fmla="*/ 1156737 w 2764939"/>
              <a:gd name="connsiteY127" fmla="*/ 1021862 h 1573553"/>
              <a:gd name="connsiteX128" fmla="*/ 1151975 w 2764939"/>
              <a:gd name="connsiteY128" fmla="*/ 974237 h 1573553"/>
              <a:gd name="connsiteX129" fmla="*/ 1123400 w 2764939"/>
              <a:gd name="connsiteY129" fmla="*/ 969475 h 1573553"/>
              <a:gd name="connsiteX130" fmla="*/ 1128162 w 2764939"/>
              <a:gd name="connsiteY130" fmla="*/ 921850 h 1573553"/>
              <a:gd name="connsiteX131" fmla="*/ 1097206 w 2764939"/>
              <a:gd name="connsiteY131" fmla="*/ 907562 h 1573553"/>
              <a:gd name="connsiteX132" fmla="*/ 1099587 w 2764939"/>
              <a:gd name="connsiteY132" fmla="*/ 871843 h 1573553"/>
              <a:gd name="connsiteX133" fmla="*/ 1051962 w 2764939"/>
              <a:gd name="connsiteY133" fmla="*/ 857556 h 1573553"/>
              <a:gd name="connsiteX134" fmla="*/ 1032912 w 2764939"/>
              <a:gd name="connsiteY134" fmla="*/ 878987 h 1573553"/>
              <a:gd name="connsiteX135" fmla="*/ 1004335 w 2764939"/>
              <a:gd name="connsiteY135" fmla="*/ 881368 h 1573553"/>
              <a:gd name="connsiteX136" fmla="*/ 954331 w 2764939"/>
              <a:gd name="connsiteY136" fmla="*/ 886131 h 1573553"/>
              <a:gd name="connsiteX137" fmla="*/ 923375 w 2764939"/>
              <a:gd name="connsiteY137" fmla="*/ 907562 h 1573553"/>
              <a:gd name="connsiteX138" fmla="*/ 923375 w 2764939"/>
              <a:gd name="connsiteY138" fmla="*/ 876606 h 1573553"/>
              <a:gd name="connsiteX139" fmla="*/ 882893 w 2764939"/>
              <a:gd name="connsiteY139" fmla="*/ 871843 h 1573553"/>
              <a:gd name="connsiteX140" fmla="*/ 890035 w 2764939"/>
              <a:gd name="connsiteY140" fmla="*/ 893275 h 1573553"/>
              <a:gd name="connsiteX141" fmla="*/ 885275 w 2764939"/>
              <a:gd name="connsiteY141" fmla="*/ 912325 h 1573553"/>
              <a:gd name="connsiteX142" fmla="*/ 799550 w 2764939"/>
              <a:gd name="connsiteY142" fmla="*/ 859936 h 1573553"/>
              <a:gd name="connsiteX143" fmla="*/ 778118 w 2764939"/>
              <a:gd name="connsiteY143" fmla="*/ 826600 h 1573553"/>
              <a:gd name="connsiteX144" fmla="*/ 790025 w 2764939"/>
              <a:gd name="connsiteY144" fmla="*/ 786117 h 1573553"/>
              <a:gd name="connsiteX145" fmla="*/ 759068 w 2764939"/>
              <a:gd name="connsiteY145" fmla="*/ 781356 h 1573553"/>
              <a:gd name="connsiteX146" fmla="*/ 711443 w 2764939"/>
              <a:gd name="connsiteY146" fmla="*/ 795643 h 1573553"/>
              <a:gd name="connsiteX147" fmla="*/ 701918 w 2764939"/>
              <a:gd name="connsiteY147" fmla="*/ 809931 h 1573553"/>
              <a:gd name="connsiteX148" fmla="*/ 678106 w 2764939"/>
              <a:gd name="connsiteY148" fmla="*/ 826600 h 1573553"/>
              <a:gd name="connsiteX149" fmla="*/ 670962 w 2764939"/>
              <a:gd name="connsiteY149" fmla="*/ 843268 h 1573553"/>
              <a:gd name="connsiteX150" fmla="*/ 630481 w 2764939"/>
              <a:gd name="connsiteY150" fmla="*/ 876606 h 1573553"/>
              <a:gd name="connsiteX151" fmla="*/ 632860 w 2764939"/>
              <a:gd name="connsiteY151" fmla="*/ 898037 h 1573553"/>
              <a:gd name="connsiteX152" fmla="*/ 647150 w 2764939"/>
              <a:gd name="connsiteY152" fmla="*/ 917087 h 1573553"/>
              <a:gd name="connsiteX153" fmla="*/ 570950 w 2764939"/>
              <a:gd name="connsiteY153" fmla="*/ 902800 h 1573553"/>
              <a:gd name="connsiteX154" fmla="*/ 537612 w 2764939"/>
              <a:gd name="connsiteY154" fmla="*/ 907562 h 1573553"/>
              <a:gd name="connsiteX155" fmla="*/ 585235 w 2764939"/>
              <a:gd name="connsiteY155" fmla="*/ 938518 h 1573553"/>
              <a:gd name="connsiteX156" fmla="*/ 609050 w 2764939"/>
              <a:gd name="connsiteY156" fmla="*/ 950425 h 1573553"/>
              <a:gd name="connsiteX157" fmla="*/ 635243 w 2764939"/>
              <a:gd name="connsiteY157" fmla="*/ 1002812 h 1573553"/>
              <a:gd name="connsiteX158" fmla="*/ 568566 w 2764939"/>
              <a:gd name="connsiteY158" fmla="*/ 1019481 h 1573553"/>
              <a:gd name="connsiteX159" fmla="*/ 547137 w 2764939"/>
              <a:gd name="connsiteY159" fmla="*/ 1031387 h 1573553"/>
              <a:gd name="connsiteX160" fmla="*/ 523323 w 2764939"/>
              <a:gd name="connsiteY160" fmla="*/ 1002812 h 1573553"/>
              <a:gd name="connsiteX161" fmla="*/ 499510 w 2764939"/>
              <a:gd name="connsiteY161" fmla="*/ 971856 h 1573553"/>
              <a:gd name="connsiteX162" fmla="*/ 501891 w 2764939"/>
              <a:gd name="connsiteY162" fmla="*/ 933756 h 1573553"/>
              <a:gd name="connsiteX163" fmla="*/ 499510 w 2764939"/>
              <a:gd name="connsiteY163" fmla="*/ 914706 h 1573553"/>
              <a:gd name="connsiteX164" fmla="*/ 518560 w 2764939"/>
              <a:gd name="connsiteY164" fmla="*/ 881368 h 1573553"/>
              <a:gd name="connsiteX165" fmla="*/ 478080 w 2764939"/>
              <a:gd name="connsiteY165" fmla="*/ 890893 h 1573553"/>
              <a:gd name="connsiteX166" fmla="*/ 449504 w 2764939"/>
              <a:gd name="connsiteY166" fmla="*/ 952806 h 1573553"/>
              <a:gd name="connsiteX167" fmla="*/ 442360 w 2764939"/>
              <a:gd name="connsiteY167" fmla="*/ 976618 h 1573553"/>
              <a:gd name="connsiteX168" fmla="*/ 411404 w 2764939"/>
              <a:gd name="connsiteY168" fmla="*/ 993287 h 1573553"/>
              <a:gd name="connsiteX169" fmla="*/ 363779 w 2764939"/>
              <a:gd name="connsiteY169" fmla="*/ 990906 h 1573553"/>
              <a:gd name="connsiteX170" fmla="*/ 356635 w 2764939"/>
              <a:gd name="connsiteY170" fmla="*/ 1007575 h 1573553"/>
              <a:gd name="connsiteX171" fmla="*/ 356635 w 2764939"/>
              <a:gd name="connsiteY171" fmla="*/ 1055200 h 1573553"/>
              <a:gd name="connsiteX172" fmla="*/ 297104 w 2764939"/>
              <a:gd name="connsiteY172" fmla="*/ 1059962 h 1573553"/>
              <a:gd name="connsiteX173" fmla="*/ 235191 w 2764939"/>
              <a:gd name="connsiteY173" fmla="*/ 1093300 h 1573553"/>
              <a:gd name="connsiteX174" fmla="*/ 237573 w 2764939"/>
              <a:gd name="connsiteY174" fmla="*/ 1121875 h 1573553"/>
              <a:gd name="connsiteX175" fmla="*/ 185186 w 2764939"/>
              <a:gd name="connsiteY175" fmla="*/ 1109968 h 1573553"/>
              <a:gd name="connsiteX176" fmla="*/ 151848 w 2764939"/>
              <a:gd name="connsiteY176" fmla="*/ 1117112 h 1573553"/>
              <a:gd name="connsiteX177" fmla="*/ 106604 w 2764939"/>
              <a:gd name="connsiteY177" fmla="*/ 1098062 h 1573553"/>
              <a:gd name="connsiteX178" fmla="*/ 89936 w 2764939"/>
              <a:gd name="connsiteY178" fmla="*/ 1098062 h 1573553"/>
              <a:gd name="connsiteX179" fmla="*/ 6592 w 2764939"/>
              <a:gd name="connsiteY179" fmla="*/ 1121875 h 1573553"/>
              <a:gd name="connsiteX180" fmla="*/ 8974 w 2764939"/>
              <a:gd name="connsiteY180" fmla="*/ 1074250 h 1573553"/>
              <a:gd name="connsiteX181" fmla="*/ 9816 w 2764939"/>
              <a:gd name="connsiteY18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94912 w 2764939"/>
              <a:gd name="connsiteY70" fmla="*/ 183660 h 1573553"/>
              <a:gd name="connsiteX71" fmla="*/ 1868729 w 2764939"/>
              <a:gd name="connsiteY71" fmla="*/ 233668 h 1573553"/>
              <a:gd name="connsiteX72" fmla="*/ 1806816 w 2764939"/>
              <a:gd name="connsiteY72" fmla="*/ 209856 h 1573553"/>
              <a:gd name="connsiteX73" fmla="*/ 1866350 w 2764939"/>
              <a:gd name="connsiteY73" fmla="*/ 309866 h 1573553"/>
              <a:gd name="connsiteX74" fmla="*/ 2028275 w 2764939"/>
              <a:gd name="connsiteY74" fmla="*/ 271766 h 1573553"/>
              <a:gd name="connsiteX75" fmla="*/ 1933025 w 2764939"/>
              <a:gd name="connsiteY75" fmla="*/ 359873 h 1573553"/>
              <a:gd name="connsiteX76" fmla="*/ 2047325 w 2764939"/>
              <a:gd name="connsiteY76" fmla="*/ 331298 h 1573553"/>
              <a:gd name="connsiteX77" fmla="*/ 2142574 w 2764939"/>
              <a:gd name="connsiteY77" fmla="*/ 271766 h 1573553"/>
              <a:gd name="connsiteX78" fmla="*/ 2066375 w 2764939"/>
              <a:gd name="connsiteY78" fmla="*/ 264623 h 1573553"/>
              <a:gd name="connsiteX79" fmla="*/ 2066375 w 2764939"/>
              <a:gd name="connsiteY79" fmla="*/ 202710 h 1573553"/>
              <a:gd name="connsiteX80" fmla="*/ 2116380 w 2764939"/>
              <a:gd name="connsiteY80" fmla="*/ 202710 h 1573553"/>
              <a:gd name="connsiteX81" fmla="*/ 2223536 w 2764939"/>
              <a:gd name="connsiteY81" fmla="*/ 97935 h 1573553"/>
              <a:gd name="connsiteX82" fmla="*/ 2273542 w 2764939"/>
              <a:gd name="connsiteY82" fmla="*/ 305 h 1573553"/>
              <a:gd name="connsiteX83" fmla="*/ 2237824 w 2764939"/>
              <a:gd name="connsiteY83" fmla="*/ 114604 h 1573553"/>
              <a:gd name="connsiteX84" fmla="*/ 2164006 w 2764939"/>
              <a:gd name="connsiteY84" fmla="*/ 193186 h 1573553"/>
              <a:gd name="connsiteX85" fmla="*/ 2333075 w 2764939"/>
              <a:gd name="connsiteY85" fmla="*/ 257480 h 1573553"/>
              <a:gd name="connsiteX86" fmla="*/ 2735505 w 2764939"/>
              <a:gd name="connsiteY86" fmla="*/ 205092 h 1573553"/>
              <a:gd name="connsiteX87" fmla="*/ 2698276 w 2764939"/>
              <a:gd name="connsiteY87" fmla="*/ 559163 h 1573553"/>
              <a:gd name="connsiteX88" fmla="*/ 2630731 w 2764939"/>
              <a:gd name="connsiteY88" fmla="*/ 967092 h 1573553"/>
              <a:gd name="connsiteX89" fmla="*/ 2461662 w 2764939"/>
              <a:gd name="connsiteY89" fmla="*/ 869462 h 1573553"/>
              <a:gd name="connsiteX90" fmla="*/ 2297356 w 2764939"/>
              <a:gd name="connsiteY90" fmla="*/ 926612 h 1573553"/>
              <a:gd name="connsiteX91" fmla="*/ 2275925 w 2764939"/>
              <a:gd name="connsiteY91" fmla="*/ 1062342 h 1573553"/>
              <a:gd name="connsiteX92" fmla="*/ 2042562 w 2764939"/>
              <a:gd name="connsiteY92" fmla="*/ 1148067 h 1573553"/>
              <a:gd name="connsiteX93" fmla="*/ 2021131 w 2764939"/>
              <a:gd name="connsiteY93" fmla="*/ 1238556 h 1573553"/>
              <a:gd name="connsiteX94" fmla="*/ 1954456 w 2764939"/>
              <a:gd name="connsiteY94" fmla="*/ 1309993 h 1573553"/>
              <a:gd name="connsiteX95" fmla="*/ 2013987 w 2764939"/>
              <a:gd name="connsiteY95" fmla="*/ 1350474 h 1573553"/>
              <a:gd name="connsiteX96" fmla="*/ 1921118 w 2764939"/>
              <a:gd name="connsiteY96" fmla="*/ 1450487 h 1573553"/>
              <a:gd name="connsiteX97" fmla="*/ 1899687 w 2764939"/>
              <a:gd name="connsiteY97" fmla="*/ 1533831 h 1573553"/>
              <a:gd name="connsiteX98" fmla="*/ 1808865 w 2764939"/>
              <a:gd name="connsiteY98" fmla="*/ 1573012 h 1573553"/>
              <a:gd name="connsiteX99" fmla="*/ 1728235 w 2764939"/>
              <a:gd name="connsiteY99" fmla="*/ 1557643 h 1573553"/>
              <a:gd name="connsiteX100" fmla="*/ 1702041 w 2764939"/>
              <a:gd name="connsiteY100" fmla="*/ 1571931 h 1573553"/>
              <a:gd name="connsiteX101" fmla="*/ 1647275 w 2764939"/>
              <a:gd name="connsiteY101" fmla="*/ 1543356 h 1573553"/>
              <a:gd name="connsiteX102" fmla="*/ 1606791 w 2764939"/>
              <a:gd name="connsiteY102" fmla="*/ 1507637 h 1573553"/>
              <a:gd name="connsiteX103" fmla="*/ 1563931 w 2764939"/>
              <a:gd name="connsiteY103" fmla="*/ 1479061 h 1573553"/>
              <a:gd name="connsiteX104" fmla="*/ 1592504 w 2764939"/>
              <a:gd name="connsiteY104" fmla="*/ 1455250 h 1573553"/>
              <a:gd name="connsiteX105" fmla="*/ 1580598 w 2764939"/>
              <a:gd name="connsiteY105" fmla="*/ 1438581 h 1573553"/>
              <a:gd name="connsiteX106" fmla="*/ 1518685 w 2764939"/>
              <a:gd name="connsiteY106" fmla="*/ 1426675 h 1573553"/>
              <a:gd name="connsiteX107" fmla="*/ 1499635 w 2764939"/>
              <a:gd name="connsiteY107" fmla="*/ 1402862 h 1573553"/>
              <a:gd name="connsiteX108" fmla="*/ 1461537 w 2764939"/>
              <a:gd name="connsiteY108" fmla="*/ 1379050 h 1573553"/>
              <a:gd name="connsiteX109" fmla="*/ 1456773 w 2764939"/>
              <a:gd name="connsiteY109" fmla="*/ 1390956 h 1573553"/>
              <a:gd name="connsiteX110" fmla="*/ 1471062 w 2764939"/>
              <a:gd name="connsiteY110" fmla="*/ 1429056 h 1573553"/>
              <a:gd name="connsiteX111" fmla="*/ 1440104 w 2764939"/>
              <a:gd name="connsiteY111" fmla="*/ 1443343 h 1573553"/>
              <a:gd name="connsiteX112" fmla="*/ 1413912 w 2764939"/>
              <a:gd name="connsiteY112" fmla="*/ 1457630 h 1573553"/>
              <a:gd name="connsiteX113" fmla="*/ 1397241 w 2764939"/>
              <a:gd name="connsiteY113" fmla="*/ 1450487 h 1573553"/>
              <a:gd name="connsiteX114" fmla="*/ 1351998 w 2764939"/>
              <a:gd name="connsiteY114" fmla="*/ 1388575 h 1573553"/>
              <a:gd name="connsiteX115" fmla="*/ 1306756 w 2764939"/>
              <a:gd name="connsiteY115" fmla="*/ 1355237 h 1573553"/>
              <a:gd name="connsiteX116" fmla="*/ 1328187 w 2764939"/>
              <a:gd name="connsiteY116" fmla="*/ 1338568 h 1573553"/>
              <a:gd name="connsiteX117" fmla="*/ 1349618 w 2764939"/>
              <a:gd name="connsiteY117" fmla="*/ 1298087 h 1573553"/>
              <a:gd name="connsiteX118" fmla="*/ 1335329 w 2764939"/>
              <a:gd name="connsiteY118" fmla="*/ 1286181 h 1573553"/>
              <a:gd name="connsiteX119" fmla="*/ 1297231 w 2764939"/>
              <a:gd name="connsiteY119" fmla="*/ 1288562 h 1573553"/>
              <a:gd name="connsiteX120" fmla="*/ 1221031 w 2764939"/>
              <a:gd name="connsiteY120" fmla="*/ 1245700 h 1573553"/>
              <a:gd name="connsiteX121" fmla="*/ 1178166 w 2764939"/>
              <a:gd name="connsiteY121" fmla="*/ 1226650 h 1573553"/>
              <a:gd name="connsiteX122" fmla="*/ 1168643 w 2764939"/>
              <a:gd name="connsiteY122" fmla="*/ 1226650 h 1573553"/>
              <a:gd name="connsiteX123" fmla="*/ 1156737 w 2764939"/>
              <a:gd name="connsiteY123" fmla="*/ 1162356 h 1573553"/>
              <a:gd name="connsiteX124" fmla="*/ 1168643 w 2764939"/>
              <a:gd name="connsiteY124" fmla="*/ 1098062 h 1573553"/>
              <a:gd name="connsiteX125" fmla="*/ 1137687 w 2764939"/>
              <a:gd name="connsiteY125" fmla="*/ 1064725 h 1573553"/>
              <a:gd name="connsiteX126" fmla="*/ 1085300 w 2764939"/>
              <a:gd name="connsiteY126" fmla="*/ 1040912 h 1573553"/>
              <a:gd name="connsiteX127" fmla="*/ 1111493 w 2764939"/>
              <a:gd name="connsiteY127" fmla="*/ 1017100 h 1573553"/>
              <a:gd name="connsiteX128" fmla="*/ 1156737 w 2764939"/>
              <a:gd name="connsiteY128" fmla="*/ 1021862 h 1573553"/>
              <a:gd name="connsiteX129" fmla="*/ 1151975 w 2764939"/>
              <a:gd name="connsiteY129" fmla="*/ 974237 h 1573553"/>
              <a:gd name="connsiteX130" fmla="*/ 1123400 w 2764939"/>
              <a:gd name="connsiteY130" fmla="*/ 969475 h 1573553"/>
              <a:gd name="connsiteX131" fmla="*/ 1128162 w 2764939"/>
              <a:gd name="connsiteY131" fmla="*/ 921850 h 1573553"/>
              <a:gd name="connsiteX132" fmla="*/ 1097206 w 2764939"/>
              <a:gd name="connsiteY132" fmla="*/ 907562 h 1573553"/>
              <a:gd name="connsiteX133" fmla="*/ 1099587 w 2764939"/>
              <a:gd name="connsiteY133" fmla="*/ 871843 h 1573553"/>
              <a:gd name="connsiteX134" fmla="*/ 1051962 w 2764939"/>
              <a:gd name="connsiteY134" fmla="*/ 857556 h 1573553"/>
              <a:gd name="connsiteX135" fmla="*/ 1032912 w 2764939"/>
              <a:gd name="connsiteY135" fmla="*/ 878987 h 1573553"/>
              <a:gd name="connsiteX136" fmla="*/ 1004335 w 2764939"/>
              <a:gd name="connsiteY136" fmla="*/ 881368 h 1573553"/>
              <a:gd name="connsiteX137" fmla="*/ 954331 w 2764939"/>
              <a:gd name="connsiteY137" fmla="*/ 886131 h 1573553"/>
              <a:gd name="connsiteX138" fmla="*/ 923375 w 2764939"/>
              <a:gd name="connsiteY138" fmla="*/ 907562 h 1573553"/>
              <a:gd name="connsiteX139" fmla="*/ 923375 w 2764939"/>
              <a:gd name="connsiteY139" fmla="*/ 876606 h 1573553"/>
              <a:gd name="connsiteX140" fmla="*/ 882893 w 2764939"/>
              <a:gd name="connsiteY140" fmla="*/ 871843 h 1573553"/>
              <a:gd name="connsiteX141" fmla="*/ 890035 w 2764939"/>
              <a:gd name="connsiteY141" fmla="*/ 893275 h 1573553"/>
              <a:gd name="connsiteX142" fmla="*/ 885275 w 2764939"/>
              <a:gd name="connsiteY142" fmla="*/ 912325 h 1573553"/>
              <a:gd name="connsiteX143" fmla="*/ 799550 w 2764939"/>
              <a:gd name="connsiteY143" fmla="*/ 859936 h 1573553"/>
              <a:gd name="connsiteX144" fmla="*/ 778118 w 2764939"/>
              <a:gd name="connsiteY144" fmla="*/ 826600 h 1573553"/>
              <a:gd name="connsiteX145" fmla="*/ 790025 w 2764939"/>
              <a:gd name="connsiteY145" fmla="*/ 786117 h 1573553"/>
              <a:gd name="connsiteX146" fmla="*/ 759068 w 2764939"/>
              <a:gd name="connsiteY146" fmla="*/ 781356 h 1573553"/>
              <a:gd name="connsiteX147" fmla="*/ 711443 w 2764939"/>
              <a:gd name="connsiteY147" fmla="*/ 795643 h 1573553"/>
              <a:gd name="connsiteX148" fmla="*/ 701918 w 2764939"/>
              <a:gd name="connsiteY148" fmla="*/ 809931 h 1573553"/>
              <a:gd name="connsiteX149" fmla="*/ 678106 w 2764939"/>
              <a:gd name="connsiteY149" fmla="*/ 826600 h 1573553"/>
              <a:gd name="connsiteX150" fmla="*/ 670962 w 2764939"/>
              <a:gd name="connsiteY150" fmla="*/ 843268 h 1573553"/>
              <a:gd name="connsiteX151" fmla="*/ 630481 w 2764939"/>
              <a:gd name="connsiteY151" fmla="*/ 876606 h 1573553"/>
              <a:gd name="connsiteX152" fmla="*/ 632860 w 2764939"/>
              <a:gd name="connsiteY152" fmla="*/ 898037 h 1573553"/>
              <a:gd name="connsiteX153" fmla="*/ 647150 w 2764939"/>
              <a:gd name="connsiteY153" fmla="*/ 917087 h 1573553"/>
              <a:gd name="connsiteX154" fmla="*/ 570950 w 2764939"/>
              <a:gd name="connsiteY154" fmla="*/ 902800 h 1573553"/>
              <a:gd name="connsiteX155" fmla="*/ 537612 w 2764939"/>
              <a:gd name="connsiteY155" fmla="*/ 907562 h 1573553"/>
              <a:gd name="connsiteX156" fmla="*/ 585235 w 2764939"/>
              <a:gd name="connsiteY156" fmla="*/ 938518 h 1573553"/>
              <a:gd name="connsiteX157" fmla="*/ 609050 w 2764939"/>
              <a:gd name="connsiteY157" fmla="*/ 950425 h 1573553"/>
              <a:gd name="connsiteX158" fmla="*/ 635243 w 2764939"/>
              <a:gd name="connsiteY158" fmla="*/ 1002812 h 1573553"/>
              <a:gd name="connsiteX159" fmla="*/ 568566 w 2764939"/>
              <a:gd name="connsiteY159" fmla="*/ 1019481 h 1573553"/>
              <a:gd name="connsiteX160" fmla="*/ 547137 w 2764939"/>
              <a:gd name="connsiteY160" fmla="*/ 1031387 h 1573553"/>
              <a:gd name="connsiteX161" fmla="*/ 523323 w 2764939"/>
              <a:gd name="connsiteY161" fmla="*/ 1002812 h 1573553"/>
              <a:gd name="connsiteX162" fmla="*/ 499510 w 2764939"/>
              <a:gd name="connsiteY162" fmla="*/ 971856 h 1573553"/>
              <a:gd name="connsiteX163" fmla="*/ 501891 w 2764939"/>
              <a:gd name="connsiteY163" fmla="*/ 933756 h 1573553"/>
              <a:gd name="connsiteX164" fmla="*/ 499510 w 2764939"/>
              <a:gd name="connsiteY164" fmla="*/ 914706 h 1573553"/>
              <a:gd name="connsiteX165" fmla="*/ 518560 w 2764939"/>
              <a:gd name="connsiteY165" fmla="*/ 881368 h 1573553"/>
              <a:gd name="connsiteX166" fmla="*/ 478080 w 2764939"/>
              <a:gd name="connsiteY166" fmla="*/ 890893 h 1573553"/>
              <a:gd name="connsiteX167" fmla="*/ 449504 w 2764939"/>
              <a:gd name="connsiteY167" fmla="*/ 952806 h 1573553"/>
              <a:gd name="connsiteX168" fmla="*/ 442360 w 2764939"/>
              <a:gd name="connsiteY168" fmla="*/ 976618 h 1573553"/>
              <a:gd name="connsiteX169" fmla="*/ 411404 w 2764939"/>
              <a:gd name="connsiteY169" fmla="*/ 993287 h 1573553"/>
              <a:gd name="connsiteX170" fmla="*/ 363779 w 2764939"/>
              <a:gd name="connsiteY170" fmla="*/ 990906 h 1573553"/>
              <a:gd name="connsiteX171" fmla="*/ 356635 w 2764939"/>
              <a:gd name="connsiteY171" fmla="*/ 1007575 h 1573553"/>
              <a:gd name="connsiteX172" fmla="*/ 356635 w 2764939"/>
              <a:gd name="connsiteY172" fmla="*/ 1055200 h 1573553"/>
              <a:gd name="connsiteX173" fmla="*/ 297104 w 2764939"/>
              <a:gd name="connsiteY173" fmla="*/ 1059962 h 1573553"/>
              <a:gd name="connsiteX174" fmla="*/ 235191 w 2764939"/>
              <a:gd name="connsiteY174" fmla="*/ 1093300 h 1573553"/>
              <a:gd name="connsiteX175" fmla="*/ 237573 w 2764939"/>
              <a:gd name="connsiteY175" fmla="*/ 1121875 h 1573553"/>
              <a:gd name="connsiteX176" fmla="*/ 185186 w 2764939"/>
              <a:gd name="connsiteY176" fmla="*/ 1109968 h 1573553"/>
              <a:gd name="connsiteX177" fmla="*/ 151848 w 2764939"/>
              <a:gd name="connsiteY177" fmla="*/ 1117112 h 1573553"/>
              <a:gd name="connsiteX178" fmla="*/ 106604 w 2764939"/>
              <a:gd name="connsiteY178" fmla="*/ 1098062 h 1573553"/>
              <a:gd name="connsiteX179" fmla="*/ 89936 w 2764939"/>
              <a:gd name="connsiteY179" fmla="*/ 1098062 h 1573553"/>
              <a:gd name="connsiteX180" fmla="*/ 6592 w 2764939"/>
              <a:gd name="connsiteY180" fmla="*/ 1121875 h 1573553"/>
              <a:gd name="connsiteX181" fmla="*/ 8974 w 2764939"/>
              <a:gd name="connsiteY181" fmla="*/ 1074250 h 1573553"/>
              <a:gd name="connsiteX182" fmla="*/ 9816 w 2764939"/>
              <a:gd name="connsiteY18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66350 w 2764939"/>
              <a:gd name="connsiteY74" fmla="*/ 309866 h 1573553"/>
              <a:gd name="connsiteX75" fmla="*/ 2028275 w 2764939"/>
              <a:gd name="connsiteY75" fmla="*/ 271766 h 1573553"/>
              <a:gd name="connsiteX76" fmla="*/ 1933025 w 2764939"/>
              <a:gd name="connsiteY76" fmla="*/ 359873 h 1573553"/>
              <a:gd name="connsiteX77" fmla="*/ 2047325 w 2764939"/>
              <a:gd name="connsiteY77" fmla="*/ 331298 h 1573553"/>
              <a:gd name="connsiteX78" fmla="*/ 2142574 w 2764939"/>
              <a:gd name="connsiteY78" fmla="*/ 271766 h 1573553"/>
              <a:gd name="connsiteX79" fmla="*/ 2066375 w 2764939"/>
              <a:gd name="connsiteY79" fmla="*/ 264623 h 1573553"/>
              <a:gd name="connsiteX80" fmla="*/ 2066375 w 2764939"/>
              <a:gd name="connsiteY80" fmla="*/ 202710 h 1573553"/>
              <a:gd name="connsiteX81" fmla="*/ 2116380 w 2764939"/>
              <a:gd name="connsiteY81" fmla="*/ 202710 h 1573553"/>
              <a:gd name="connsiteX82" fmla="*/ 2223536 w 2764939"/>
              <a:gd name="connsiteY82" fmla="*/ 97935 h 1573553"/>
              <a:gd name="connsiteX83" fmla="*/ 2273542 w 2764939"/>
              <a:gd name="connsiteY83" fmla="*/ 305 h 1573553"/>
              <a:gd name="connsiteX84" fmla="*/ 2237824 w 2764939"/>
              <a:gd name="connsiteY84" fmla="*/ 114604 h 1573553"/>
              <a:gd name="connsiteX85" fmla="*/ 2164006 w 2764939"/>
              <a:gd name="connsiteY85" fmla="*/ 193186 h 1573553"/>
              <a:gd name="connsiteX86" fmla="*/ 2333075 w 2764939"/>
              <a:gd name="connsiteY86" fmla="*/ 257480 h 1573553"/>
              <a:gd name="connsiteX87" fmla="*/ 2735505 w 2764939"/>
              <a:gd name="connsiteY87" fmla="*/ 205092 h 1573553"/>
              <a:gd name="connsiteX88" fmla="*/ 2698276 w 2764939"/>
              <a:gd name="connsiteY88" fmla="*/ 559163 h 1573553"/>
              <a:gd name="connsiteX89" fmla="*/ 2630731 w 2764939"/>
              <a:gd name="connsiteY89" fmla="*/ 967092 h 1573553"/>
              <a:gd name="connsiteX90" fmla="*/ 2461662 w 2764939"/>
              <a:gd name="connsiteY90" fmla="*/ 869462 h 1573553"/>
              <a:gd name="connsiteX91" fmla="*/ 2297356 w 2764939"/>
              <a:gd name="connsiteY91" fmla="*/ 926612 h 1573553"/>
              <a:gd name="connsiteX92" fmla="*/ 2275925 w 2764939"/>
              <a:gd name="connsiteY92" fmla="*/ 1062342 h 1573553"/>
              <a:gd name="connsiteX93" fmla="*/ 2042562 w 2764939"/>
              <a:gd name="connsiteY93" fmla="*/ 1148067 h 1573553"/>
              <a:gd name="connsiteX94" fmla="*/ 2021131 w 2764939"/>
              <a:gd name="connsiteY94" fmla="*/ 1238556 h 1573553"/>
              <a:gd name="connsiteX95" fmla="*/ 1954456 w 2764939"/>
              <a:gd name="connsiteY95" fmla="*/ 1309993 h 1573553"/>
              <a:gd name="connsiteX96" fmla="*/ 2013987 w 2764939"/>
              <a:gd name="connsiteY96" fmla="*/ 1350474 h 1573553"/>
              <a:gd name="connsiteX97" fmla="*/ 1921118 w 2764939"/>
              <a:gd name="connsiteY97" fmla="*/ 1450487 h 1573553"/>
              <a:gd name="connsiteX98" fmla="*/ 1899687 w 2764939"/>
              <a:gd name="connsiteY98" fmla="*/ 1533831 h 1573553"/>
              <a:gd name="connsiteX99" fmla="*/ 1808865 w 2764939"/>
              <a:gd name="connsiteY99" fmla="*/ 1573012 h 1573553"/>
              <a:gd name="connsiteX100" fmla="*/ 1728235 w 2764939"/>
              <a:gd name="connsiteY100" fmla="*/ 1557643 h 1573553"/>
              <a:gd name="connsiteX101" fmla="*/ 1702041 w 2764939"/>
              <a:gd name="connsiteY101" fmla="*/ 1571931 h 1573553"/>
              <a:gd name="connsiteX102" fmla="*/ 1647275 w 2764939"/>
              <a:gd name="connsiteY102" fmla="*/ 1543356 h 1573553"/>
              <a:gd name="connsiteX103" fmla="*/ 1606791 w 2764939"/>
              <a:gd name="connsiteY103" fmla="*/ 1507637 h 1573553"/>
              <a:gd name="connsiteX104" fmla="*/ 1563931 w 2764939"/>
              <a:gd name="connsiteY104" fmla="*/ 1479061 h 1573553"/>
              <a:gd name="connsiteX105" fmla="*/ 1592504 w 2764939"/>
              <a:gd name="connsiteY105" fmla="*/ 1455250 h 1573553"/>
              <a:gd name="connsiteX106" fmla="*/ 1580598 w 2764939"/>
              <a:gd name="connsiteY106" fmla="*/ 1438581 h 1573553"/>
              <a:gd name="connsiteX107" fmla="*/ 1518685 w 2764939"/>
              <a:gd name="connsiteY107" fmla="*/ 1426675 h 1573553"/>
              <a:gd name="connsiteX108" fmla="*/ 1499635 w 2764939"/>
              <a:gd name="connsiteY108" fmla="*/ 1402862 h 1573553"/>
              <a:gd name="connsiteX109" fmla="*/ 1461537 w 2764939"/>
              <a:gd name="connsiteY109" fmla="*/ 1379050 h 1573553"/>
              <a:gd name="connsiteX110" fmla="*/ 1456773 w 2764939"/>
              <a:gd name="connsiteY110" fmla="*/ 1390956 h 1573553"/>
              <a:gd name="connsiteX111" fmla="*/ 1471062 w 2764939"/>
              <a:gd name="connsiteY111" fmla="*/ 1429056 h 1573553"/>
              <a:gd name="connsiteX112" fmla="*/ 1440104 w 2764939"/>
              <a:gd name="connsiteY112" fmla="*/ 1443343 h 1573553"/>
              <a:gd name="connsiteX113" fmla="*/ 1413912 w 2764939"/>
              <a:gd name="connsiteY113" fmla="*/ 1457630 h 1573553"/>
              <a:gd name="connsiteX114" fmla="*/ 1397241 w 2764939"/>
              <a:gd name="connsiteY114" fmla="*/ 1450487 h 1573553"/>
              <a:gd name="connsiteX115" fmla="*/ 1351998 w 2764939"/>
              <a:gd name="connsiteY115" fmla="*/ 1388575 h 1573553"/>
              <a:gd name="connsiteX116" fmla="*/ 1306756 w 2764939"/>
              <a:gd name="connsiteY116" fmla="*/ 1355237 h 1573553"/>
              <a:gd name="connsiteX117" fmla="*/ 1328187 w 2764939"/>
              <a:gd name="connsiteY117" fmla="*/ 1338568 h 1573553"/>
              <a:gd name="connsiteX118" fmla="*/ 1349618 w 2764939"/>
              <a:gd name="connsiteY118" fmla="*/ 1298087 h 1573553"/>
              <a:gd name="connsiteX119" fmla="*/ 1335329 w 2764939"/>
              <a:gd name="connsiteY119" fmla="*/ 1286181 h 1573553"/>
              <a:gd name="connsiteX120" fmla="*/ 1297231 w 2764939"/>
              <a:gd name="connsiteY120" fmla="*/ 1288562 h 1573553"/>
              <a:gd name="connsiteX121" fmla="*/ 1221031 w 2764939"/>
              <a:gd name="connsiteY121" fmla="*/ 1245700 h 1573553"/>
              <a:gd name="connsiteX122" fmla="*/ 1178166 w 2764939"/>
              <a:gd name="connsiteY122" fmla="*/ 1226650 h 1573553"/>
              <a:gd name="connsiteX123" fmla="*/ 1168643 w 2764939"/>
              <a:gd name="connsiteY123" fmla="*/ 1226650 h 1573553"/>
              <a:gd name="connsiteX124" fmla="*/ 1156737 w 2764939"/>
              <a:gd name="connsiteY124" fmla="*/ 1162356 h 1573553"/>
              <a:gd name="connsiteX125" fmla="*/ 1168643 w 2764939"/>
              <a:gd name="connsiteY125" fmla="*/ 1098062 h 1573553"/>
              <a:gd name="connsiteX126" fmla="*/ 1137687 w 2764939"/>
              <a:gd name="connsiteY126" fmla="*/ 1064725 h 1573553"/>
              <a:gd name="connsiteX127" fmla="*/ 1085300 w 2764939"/>
              <a:gd name="connsiteY127" fmla="*/ 1040912 h 1573553"/>
              <a:gd name="connsiteX128" fmla="*/ 1111493 w 2764939"/>
              <a:gd name="connsiteY128" fmla="*/ 1017100 h 1573553"/>
              <a:gd name="connsiteX129" fmla="*/ 1156737 w 2764939"/>
              <a:gd name="connsiteY129" fmla="*/ 1021862 h 1573553"/>
              <a:gd name="connsiteX130" fmla="*/ 1151975 w 2764939"/>
              <a:gd name="connsiteY130" fmla="*/ 974237 h 1573553"/>
              <a:gd name="connsiteX131" fmla="*/ 1123400 w 2764939"/>
              <a:gd name="connsiteY131" fmla="*/ 969475 h 1573553"/>
              <a:gd name="connsiteX132" fmla="*/ 1128162 w 2764939"/>
              <a:gd name="connsiteY132" fmla="*/ 921850 h 1573553"/>
              <a:gd name="connsiteX133" fmla="*/ 1097206 w 2764939"/>
              <a:gd name="connsiteY133" fmla="*/ 907562 h 1573553"/>
              <a:gd name="connsiteX134" fmla="*/ 1099587 w 2764939"/>
              <a:gd name="connsiteY134" fmla="*/ 871843 h 1573553"/>
              <a:gd name="connsiteX135" fmla="*/ 1051962 w 2764939"/>
              <a:gd name="connsiteY135" fmla="*/ 857556 h 1573553"/>
              <a:gd name="connsiteX136" fmla="*/ 1032912 w 2764939"/>
              <a:gd name="connsiteY136" fmla="*/ 878987 h 1573553"/>
              <a:gd name="connsiteX137" fmla="*/ 1004335 w 2764939"/>
              <a:gd name="connsiteY137" fmla="*/ 881368 h 1573553"/>
              <a:gd name="connsiteX138" fmla="*/ 954331 w 2764939"/>
              <a:gd name="connsiteY138" fmla="*/ 886131 h 1573553"/>
              <a:gd name="connsiteX139" fmla="*/ 923375 w 2764939"/>
              <a:gd name="connsiteY139" fmla="*/ 907562 h 1573553"/>
              <a:gd name="connsiteX140" fmla="*/ 923375 w 2764939"/>
              <a:gd name="connsiteY140" fmla="*/ 876606 h 1573553"/>
              <a:gd name="connsiteX141" fmla="*/ 882893 w 2764939"/>
              <a:gd name="connsiteY141" fmla="*/ 871843 h 1573553"/>
              <a:gd name="connsiteX142" fmla="*/ 890035 w 2764939"/>
              <a:gd name="connsiteY142" fmla="*/ 893275 h 1573553"/>
              <a:gd name="connsiteX143" fmla="*/ 885275 w 2764939"/>
              <a:gd name="connsiteY143" fmla="*/ 912325 h 1573553"/>
              <a:gd name="connsiteX144" fmla="*/ 799550 w 2764939"/>
              <a:gd name="connsiteY144" fmla="*/ 859936 h 1573553"/>
              <a:gd name="connsiteX145" fmla="*/ 778118 w 2764939"/>
              <a:gd name="connsiteY145" fmla="*/ 826600 h 1573553"/>
              <a:gd name="connsiteX146" fmla="*/ 790025 w 2764939"/>
              <a:gd name="connsiteY146" fmla="*/ 786117 h 1573553"/>
              <a:gd name="connsiteX147" fmla="*/ 759068 w 2764939"/>
              <a:gd name="connsiteY147" fmla="*/ 781356 h 1573553"/>
              <a:gd name="connsiteX148" fmla="*/ 711443 w 2764939"/>
              <a:gd name="connsiteY148" fmla="*/ 795643 h 1573553"/>
              <a:gd name="connsiteX149" fmla="*/ 701918 w 2764939"/>
              <a:gd name="connsiteY149" fmla="*/ 809931 h 1573553"/>
              <a:gd name="connsiteX150" fmla="*/ 678106 w 2764939"/>
              <a:gd name="connsiteY150" fmla="*/ 826600 h 1573553"/>
              <a:gd name="connsiteX151" fmla="*/ 670962 w 2764939"/>
              <a:gd name="connsiteY151" fmla="*/ 843268 h 1573553"/>
              <a:gd name="connsiteX152" fmla="*/ 630481 w 2764939"/>
              <a:gd name="connsiteY152" fmla="*/ 876606 h 1573553"/>
              <a:gd name="connsiteX153" fmla="*/ 632860 w 2764939"/>
              <a:gd name="connsiteY153" fmla="*/ 898037 h 1573553"/>
              <a:gd name="connsiteX154" fmla="*/ 647150 w 2764939"/>
              <a:gd name="connsiteY154" fmla="*/ 917087 h 1573553"/>
              <a:gd name="connsiteX155" fmla="*/ 570950 w 2764939"/>
              <a:gd name="connsiteY155" fmla="*/ 902800 h 1573553"/>
              <a:gd name="connsiteX156" fmla="*/ 537612 w 2764939"/>
              <a:gd name="connsiteY156" fmla="*/ 907562 h 1573553"/>
              <a:gd name="connsiteX157" fmla="*/ 585235 w 2764939"/>
              <a:gd name="connsiteY157" fmla="*/ 938518 h 1573553"/>
              <a:gd name="connsiteX158" fmla="*/ 609050 w 2764939"/>
              <a:gd name="connsiteY158" fmla="*/ 950425 h 1573553"/>
              <a:gd name="connsiteX159" fmla="*/ 635243 w 2764939"/>
              <a:gd name="connsiteY159" fmla="*/ 1002812 h 1573553"/>
              <a:gd name="connsiteX160" fmla="*/ 568566 w 2764939"/>
              <a:gd name="connsiteY160" fmla="*/ 1019481 h 1573553"/>
              <a:gd name="connsiteX161" fmla="*/ 547137 w 2764939"/>
              <a:gd name="connsiteY161" fmla="*/ 1031387 h 1573553"/>
              <a:gd name="connsiteX162" fmla="*/ 523323 w 2764939"/>
              <a:gd name="connsiteY162" fmla="*/ 1002812 h 1573553"/>
              <a:gd name="connsiteX163" fmla="*/ 499510 w 2764939"/>
              <a:gd name="connsiteY163" fmla="*/ 971856 h 1573553"/>
              <a:gd name="connsiteX164" fmla="*/ 501891 w 2764939"/>
              <a:gd name="connsiteY164" fmla="*/ 933756 h 1573553"/>
              <a:gd name="connsiteX165" fmla="*/ 499510 w 2764939"/>
              <a:gd name="connsiteY165" fmla="*/ 914706 h 1573553"/>
              <a:gd name="connsiteX166" fmla="*/ 518560 w 2764939"/>
              <a:gd name="connsiteY166" fmla="*/ 881368 h 1573553"/>
              <a:gd name="connsiteX167" fmla="*/ 478080 w 2764939"/>
              <a:gd name="connsiteY167" fmla="*/ 890893 h 1573553"/>
              <a:gd name="connsiteX168" fmla="*/ 449504 w 2764939"/>
              <a:gd name="connsiteY168" fmla="*/ 952806 h 1573553"/>
              <a:gd name="connsiteX169" fmla="*/ 442360 w 2764939"/>
              <a:gd name="connsiteY169" fmla="*/ 976618 h 1573553"/>
              <a:gd name="connsiteX170" fmla="*/ 411404 w 2764939"/>
              <a:gd name="connsiteY170" fmla="*/ 993287 h 1573553"/>
              <a:gd name="connsiteX171" fmla="*/ 363779 w 2764939"/>
              <a:gd name="connsiteY171" fmla="*/ 990906 h 1573553"/>
              <a:gd name="connsiteX172" fmla="*/ 356635 w 2764939"/>
              <a:gd name="connsiteY172" fmla="*/ 1007575 h 1573553"/>
              <a:gd name="connsiteX173" fmla="*/ 356635 w 2764939"/>
              <a:gd name="connsiteY173" fmla="*/ 1055200 h 1573553"/>
              <a:gd name="connsiteX174" fmla="*/ 297104 w 2764939"/>
              <a:gd name="connsiteY174" fmla="*/ 1059962 h 1573553"/>
              <a:gd name="connsiteX175" fmla="*/ 235191 w 2764939"/>
              <a:gd name="connsiteY175" fmla="*/ 1093300 h 1573553"/>
              <a:gd name="connsiteX176" fmla="*/ 237573 w 2764939"/>
              <a:gd name="connsiteY176" fmla="*/ 1121875 h 1573553"/>
              <a:gd name="connsiteX177" fmla="*/ 185186 w 2764939"/>
              <a:gd name="connsiteY177" fmla="*/ 1109968 h 1573553"/>
              <a:gd name="connsiteX178" fmla="*/ 151848 w 2764939"/>
              <a:gd name="connsiteY178" fmla="*/ 1117112 h 1573553"/>
              <a:gd name="connsiteX179" fmla="*/ 106604 w 2764939"/>
              <a:gd name="connsiteY179" fmla="*/ 1098062 h 1573553"/>
              <a:gd name="connsiteX180" fmla="*/ 89936 w 2764939"/>
              <a:gd name="connsiteY180" fmla="*/ 1098062 h 1573553"/>
              <a:gd name="connsiteX181" fmla="*/ 6592 w 2764939"/>
              <a:gd name="connsiteY181" fmla="*/ 1121875 h 1573553"/>
              <a:gd name="connsiteX182" fmla="*/ 8974 w 2764939"/>
              <a:gd name="connsiteY182" fmla="*/ 1074250 h 1573553"/>
              <a:gd name="connsiteX183" fmla="*/ 9816 w 2764939"/>
              <a:gd name="connsiteY18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2028275 w 2764939"/>
              <a:gd name="connsiteY76" fmla="*/ 271766 h 1573553"/>
              <a:gd name="connsiteX77" fmla="*/ 1933025 w 2764939"/>
              <a:gd name="connsiteY77" fmla="*/ 359873 h 1573553"/>
              <a:gd name="connsiteX78" fmla="*/ 2047325 w 2764939"/>
              <a:gd name="connsiteY78" fmla="*/ 331298 h 1573553"/>
              <a:gd name="connsiteX79" fmla="*/ 2142574 w 2764939"/>
              <a:gd name="connsiteY79" fmla="*/ 271766 h 1573553"/>
              <a:gd name="connsiteX80" fmla="*/ 2066375 w 2764939"/>
              <a:gd name="connsiteY80" fmla="*/ 264623 h 1573553"/>
              <a:gd name="connsiteX81" fmla="*/ 2066375 w 2764939"/>
              <a:gd name="connsiteY81" fmla="*/ 202710 h 1573553"/>
              <a:gd name="connsiteX82" fmla="*/ 2116380 w 2764939"/>
              <a:gd name="connsiteY82" fmla="*/ 202710 h 1573553"/>
              <a:gd name="connsiteX83" fmla="*/ 2223536 w 2764939"/>
              <a:gd name="connsiteY83" fmla="*/ 97935 h 1573553"/>
              <a:gd name="connsiteX84" fmla="*/ 2273542 w 2764939"/>
              <a:gd name="connsiteY84" fmla="*/ 305 h 1573553"/>
              <a:gd name="connsiteX85" fmla="*/ 2237824 w 2764939"/>
              <a:gd name="connsiteY85" fmla="*/ 114604 h 1573553"/>
              <a:gd name="connsiteX86" fmla="*/ 2164006 w 2764939"/>
              <a:gd name="connsiteY86" fmla="*/ 193186 h 1573553"/>
              <a:gd name="connsiteX87" fmla="*/ 2333075 w 2764939"/>
              <a:gd name="connsiteY87" fmla="*/ 257480 h 1573553"/>
              <a:gd name="connsiteX88" fmla="*/ 2735505 w 2764939"/>
              <a:gd name="connsiteY88" fmla="*/ 205092 h 1573553"/>
              <a:gd name="connsiteX89" fmla="*/ 2698276 w 2764939"/>
              <a:gd name="connsiteY89" fmla="*/ 559163 h 1573553"/>
              <a:gd name="connsiteX90" fmla="*/ 2630731 w 2764939"/>
              <a:gd name="connsiteY90" fmla="*/ 967092 h 1573553"/>
              <a:gd name="connsiteX91" fmla="*/ 2461662 w 2764939"/>
              <a:gd name="connsiteY91" fmla="*/ 869462 h 1573553"/>
              <a:gd name="connsiteX92" fmla="*/ 2297356 w 2764939"/>
              <a:gd name="connsiteY92" fmla="*/ 926612 h 1573553"/>
              <a:gd name="connsiteX93" fmla="*/ 2275925 w 2764939"/>
              <a:gd name="connsiteY93" fmla="*/ 1062342 h 1573553"/>
              <a:gd name="connsiteX94" fmla="*/ 2042562 w 2764939"/>
              <a:gd name="connsiteY94" fmla="*/ 1148067 h 1573553"/>
              <a:gd name="connsiteX95" fmla="*/ 2021131 w 2764939"/>
              <a:gd name="connsiteY95" fmla="*/ 1238556 h 1573553"/>
              <a:gd name="connsiteX96" fmla="*/ 1954456 w 2764939"/>
              <a:gd name="connsiteY96" fmla="*/ 1309993 h 1573553"/>
              <a:gd name="connsiteX97" fmla="*/ 2013987 w 2764939"/>
              <a:gd name="connsiteY97" fmla="*/ 1350474 h 1573553"/>
              <a:gd name="connsiteX98" fmla="*/ 1921118 w 2764939"/>
              <a:gd name="connsiteY98" fmla="*/ 1450487 h 1573553"/>
              <a:gd name="connsiteX99" fmla="*/ 1899687 w 2764939"/>
              <a:gd name="connsiteY99" fmla="*/ 1533831 h 1573553"/>
              <a:gd name="connsiteX100" fmla="*/ 1808865 w 2764939"/>
              <a:gd name="connsiteY100" fmla="*/ 1573012 h 1573553"/>
              <a:gd name="connsiteX101" fmla="*/ 1728235 w 2764939"/>
              <a:gd name="connsiteY101" fmla="*/ 1557643 h 1573553"/>
              <a:gd name="connsiteX102" fmla="*/ 1702041 w 2764939"/>
              <a:gd name="connsiteY102" fmla="*/ 1571931 h 1573553"/>
              <a:gd name="connsiteX103" fmla="*/ 1647275 w 2764939"/>
              <a:gd name="connsiteY103" fmla="*/ 1543356 h 1573553"/>
              <a:gd name="connsiteX104" fmla="*/ 1606791 w 2764939"/>
              <a:gd name="connsiteY104" fmla="*/ 1507637 h 1573553"/>
              <a:gd name="connsiteX105" fmla="*/ 1563931 w 2764939"/>
              <a:gd name="connsiteY105" fmla="*/ 1479061 h 1573553"/>
              <a:gd name="connsiteX106" fmla="*/ 1592504 w 2764939"/>
              <a:gd name="connsiteY106" fmla="*/ 1455250 h 1573553"/>
              <a:gd name="connsiteX107" fmla="*/ 1580598 w 2764939"/>
              <a:gd name="connsiteY107" fmla="*/ 1438581 h 1573553"/>
              <a:gd name="connsiteX108" fmla="*/ 1518685 w 2764939"/>
              <a:gd name="connsiteY108" fmla="*/ 1426675 h 1573553"/>
              <a:gd name="connsiteX109" fmla="*/ 1499635 w 2764939"/>
              <a:gd name="connsiteY109" fmla="*/ 1402862 h 1573553"/>
              <a:gd name="connsiteX110" fmla="*/ 1461537 w 2764939"/>
              <a:gd name="connsiteY110" fmla="*/ 1379050 h 1573553"/>
              <a:gd name="connsiteX111" fmla="*/ 1456773 w 2764939"/>
              <a:gd name="connsiteY111" fmla="*/ 1390956 h 1573553"/>
              <a:gd name="connsiteX112" fmla="*/ 1471062 w 2764939"/>
              <a:gd name="connsiteY112" fmla="*/ 1429056 h 1573553"/>
              <a:gd name="connsiteX113" fmla="*/ 1440104 w 2764939"/>
              <a:gd name="connsiteY113" fmla="*/ 1443343 h 1573553"/>
              <a:gd name="connsiteX114" fmla="*/ 1413912 w 2764939"/>
              <a:gd name="connsiteY114" fmla="*/ 1457630 h 1573553"/>
              <a:gd name="connsiteX115" fmla="*/ 1397241 w 2764939"/>
              <a:gd name="connsiteY115" fmla="*/ 1450487 h 1573553"/>
              <a:gd name="connsiteX116" fmla="*/ 1351998 w 2764939"/>
              <a:gd name="connsiteY116" fmla="*/ 1388575 h 1573553"/>
              <a:gd name="connsiteX117" fmla="*/ 1306756 w 2764939"/>
              <a:gd name="connsiteY117" fmla="*/ 1355237 h 1573553"/>
              <a:gd name="connsiteX118" fmla="*/ 1328187 w 2764939"/>
              <a:gd name="connsiteY118" fmla="*/ 1338568 h 1573553"/>
              <a:gd name="connsiteX119" fmla="*/ 1349618 w 2764939"/>
              <a:gd name="connsiteY119" fmla="*/ 1298087 h 1573553"/>
              <a:gd name="connsiteX120" fmla="*/ 1335329 w 2764939"/>
              <a:gd name="connsiteY120" fmla="*/ 1286181 h 1573553"/>
              <a:gd name="connsiteX121" fmla="*/ 1297231 w 2764939"/>
              <a:gd name="connsiteY121" fmla="*/ 1288562 h 1573553"/>
              <a:gd name="connsiteX122" fmla="*/ 1221031 w 2764939"/>
              <a:gd name="connsiteY122" fmla="*/ 1245700 h 1573553"/>
              <a:gd name="connsiteX123" fmla="*/ 1178166 w 2764939"/>
              <a:gd name="connsiteY123" fmla="*/ 1226650 h 1573553"/>
              <a:gd name="connsiteX124" fmla="*/ 1168643 w 2764939"/>
              <a:gd name="connsiteY124" fmla="*/ 1226650 h 1573553"/>
              <a:gd name="connsiteX125" fmla="*/ 1156737 w 2764939"/>
              <a:gd name="connsiteY125" fmla="*/ 1162356 h 1573553"/>
              <a:gd name="connsiteX126" fmla="*/ 1168643 w 2764939"/>
              <a:gd name="connsiteY126" fmla="*/ 1098062 h 1573553"/>
              <a:gd name="connsiteX127" fmla="*/ 1137687 w 2764939"/>
              <a:gd name="connsiteY127" fmla="*/ 1064725 h 1573553"/>
              <a:gd name="connsiteX128" fmla="*/ 1085300 w 2764939"/>
              <a:gd name="connsiteY128" fmla="*/ 1040912 h 1573553"/>
              <a:gd name="connsiteX129" fmla="*/ 1111493 w 2764939"/>
              <a:gd name="connsiteY129" fmla="*/ 1017100 h 1573553"/>
              <a:gd name="connsiteX130" fmla="*/ 1156737 w 2764939"/>
              <a:gd name="connsiteY130" fmla="*/ 1021862 h 1573553"/>
              <a:gd name="connsiteX131" fmla="*/ 1151975 w 2764939"/>
              <a:gd name="connsiteY131" fmla="*/ 974237 h 1573553"/>
              <a:gd name="connsiteX132" fmla="*/ 1123400 w 2764939"/>
              <a:gd name="connsiteY132" fmla="*/ 969475 h 1573553"/>
              <a:gd name="connsiteX133" fmla="*/ 1128162 w 2764939"/>
              <a:gd name="connsiteY133" fmla="*/ 921850 h 1573553"/>
              <a:gd name="connsiteX134" fmla="*/ 1097206 w 2764939"/>
              <a:gd name="connsiteY134" fmla="*/ 907562 h 1573553"/>
              <a:gd name="connsiteX135" fmla="*/ 1099587 w 2764939"/>
              <a:gd name="connsiteY135" fmla="*/ 871843 h 1573553"/>
              <a:gd name="connsiteX136" fmla="*/ 1051962 w 2764939"/>
              <a:gd name="connsiteY136" fmla="*/ 857556 h 1573553"/>
              <a:gd name="connsiteX137" fmla="*/ 1032912 w 2764939"/>
              <a:gd name="connsiteY137" fmla="*/ 878987 h 1573553"/>
              <a:gd name="connsiteX138" fmla="*/ 1004335 w 2764939"/>
              <a:gd name="connsiteY138" fmla="*/ 881368 h 1573553"/>
              <a:gd name="connsiteX139" fmla="*/ 954331 w 2764939"/>
              <a:gd name="connsiteY139" fmla="*/ 886131 h 1573553"/>
              <a:gd name="connsiteX140" fmla="*/ 923375 w 2764939"/>
              <a:gd name="connsiteY140" fmla="*/ 907562 h 1573553"/>
              <a:gd name="connsiteX141" fmla="*/ 923375 w 2764939"/>
              <a:gd name="connsiteY141" fmla="*/ 876606 h 1573553"/>
              <a:gd name="connsiteX142" fmla="*/ 882893 w 2764939"/>
              <a:gd name="connsiteY142" fmla="*/ 871843 h 1573553"/>
              <a:gd name="connsiteX143" fmla="*/ 890035 w 2764939"/>
              <a:gd name="connsiteY143" fmla="*/ 893275 h 1573553"/>
              <a:gd name="connsiteX144" fmla="*/ 885275 w 2764939"/>
              <a:gd name="connsiteY144" fmla="*/ 912325 h 1573553"/>
              <a:gd name="connsiteX145" fmla="*/ 799550 w 2764939"/>
              <a:gd name="connsiteY145" fmla="*/ 859936 h 1573553"/>
              <a:gd name="connsiteX146" fmla="*/ 778118 w 2764939"/>
              <a:gd name="connsiteY146" fmla="*/ 826600 h 1573553"/>
              <a:gd name="connsiteX147" fmla="*/ 790025 w 2764939"/>
              <a:gd name="connsiteY147" fmla="*/ 786117 h 1573553"/>
              <a:gd name="connsiteX148" fmla="*/ 759068 w 2764939"/>
              <a:gd name="connsiteY148" fmla="*/ 781356 h 1573553"/>
              <a:gd name="connsiteX149" fmla="*/ 711443 w 2764939"/>
              <a:gd name="connsiteY149" fmla="*/ 795643 h 1573553"/>
              <a:gd name="connsiteX150" fmla="*/ 701918 w 2764939"/>
              <a:gd name="connsiteY150" fmla="*/ 809931 h 1573553"/>
              <a:gd name="connsiteX151" fmla="*/ 678106 w 2764939"/>
              <a:gd name="connsiteY151" fmla="*/ 826600 h 1573553"/>
              <a:gd name="connsiteX152" fmla="*/ 670962 w 2764939"/>
              <a:gd name="connsiteY152" fmla="*/ 843268 h 1573553"/>
              <a:gd name="connsiteX153" fmla="*/ 630481 w 2764939"/>
              <a:gd name="connsiteY153" fmla="*/ 876606 h 1573553"/>
              <a:gd name="connsiteX154" fmla="*/ 632860 w 2764939"/>
              <a:gd name="connsiteY154" fmla="*/ 898037 h 1573553"/>
              <a:gd name="connsiteX155" fmla="*/ 647150 w 2764939"/>
              <a:gd name="connsiteY155" fmla="*/ 917087 h 1573553"/>
              <a:gd name="connsiteX156" fmla="*/ 570950 w 2764939"/>
              <a:gd name="connsiteY156" fmla="*/ 902800 h 1573553"/>
              <a:gd name="connsiteX157" fmla="*/ 537612 w 2764939"/>
              <a:gd name="connsiteY157" fmla="*/ 907562 h 1573553"/>
              <a:gd name="connsiteX158" fmla="*/ 585235 w 2764939"/>
              <a:gd name="connsiteY158" fmla="*/ 938518 h 1573553"/>
              <a:gd name="connsiteX159" fmla="*/ 609050 w 2764939"/>
              <a:gd name="connsiteY159" fmla="*/ 950425 h 1573553"/>
              <a:gd name="connsiteX160" fmla="*/ 635243 w 2764939"/>
              <a:gd name="connsiteY160" fmla="*/ 1002812 h 1573553"/>
              <a:gd name="connsiteX161" fmla="*/ 568566 w 2764939"/>
              <a:gd name="connsiteY161" fmla="*/ 1019481 h 1573553"/>
              <a:gd name="connsiteX162" fmla="*/ 547137 w 2764939"/>
              <a:gd name="connsiteY162" fmla="*/ 1031387 h 1573553"/>
              <a:gd name="connsiteX163" fmla="*/ 523323 w 2764939"/>
              <a:gd name="connsiteY163" fmla="*/ 1002812 h 1573553"/>
              <a:gd name="connsiteX164" fmla="*/ 499510 w 2764939"/>
              <a:gd name="connsiteY164" fmla="*/ 971856 h 1573553"/>
              <a:gd name="connsiteX165" fmla="*/ 501891 w 2764939"/>
              <a:gd name="connsiteY165" fmla="*/ 933756 h 1573553"/>
              <a:gd name="connsiteX166" fmla="*/ 499510 w 2764939"/>
              <a:gd name="connsiteY166" fmla="*/ 914706 h 1573553"/>
              <a:gd name="connsiteX167" fmla="*/ 518560 w 2764939"/>
              <a:gd name="connsiteY167" fmla="*/ 881368 h 1573553"/>
              <a:gd name="connsiteX168" fmla="*/ 478080 w 2764939"/>
              <a:gd name="connsiteY168" fmla="*/ 890893 h 1573553"/>
              <a:gd name="connsiteX169" fmla="*/ 449504 w 2764939"/>
              <a:gd name="connsiteY169" fmla="*/ 952806 h 1573553"/>
              <a:gd name="connsiteX170" fmla="*/ 442360 w 2764939"/>
              <a:gd name="connsiteY170" fmla="*/ 976618 h 1573553"/>
              <a:gd name="connsiteX171" fmla="*/ 411404 w 2764939"/>
              <a:gd name="connsiteY171" fmla="*/ 993287 h 1573553"/>
              <a:gd name="connsiteX172" fmla="*/ 363779 w 2764939"/>
              <a:gd name="connsiteY172" fmla="*/ 990906 h 1573553"/>
              <a:gd name="connsiteX173" fmla="*/ 356635 w 2764939"/>
              <a:gd name="connsiteY173" fmla="*/ 1007575 h 1573553"/>
              <a:gd name="connsiteX174" fmla="*/ 356635 w 2764939"/>
              <a:gd name="connsiteY174" fmla="*/ 1055200 h 1573553"/>
              <a:gd name="connsiteX175" fmla="*/ 297104 w 2764939"/>
              <a:gd name="connsiteY175" fmla="*/ 1059962 h 1573553"/>
              <a:gd name="connsiteX176" fmla="*/ 235191 w 2764939"/>
              <a:gd name="connsiteY176" fmla="*/ 1093300 h 1573553"/>
              <a:gd name="connsiteX177" fmla="*/ 237573 w 2764939"/>
              <a:gd name="connsiteY177" fmla="*/ 1121875 h 1573553"/>
              <a:gd name="connsiteX178" fmla="*/ 185186 w 2764939"/>
              <a:gd name="connsiteY178" fmla="*/ 1109968 h 1573553"/>
              <a:gd name="connsiteX179" fmla="*/ 151848 w 2764939"/>
              <a:gd name="connsiteY179" fmla="*/ 1117112 h 1573553"/>
              <a:gd name="connsiteX180" fmla="*/ 106604 w 2764939"/>
              <a:gd name="connsiteY180" fmla="*/ 1098062 h 1573553"/>
              <a:gd name="connsiteX181" fmla="*/ 89936 w 2764939"/>
              <a:gd name="connsiteY181" fmla="*/ 1098062 h 1573553"/>
              <a:gd name="connsiteX182" fmla="*/ 6592 w 2764939"/>
              <a:gd name="connsiteY182" fmla="*/ 1121875 h 1573553"/>
              <a:gd name="connsiteX183" fmla="*/ 8974 w 2764939"/>
              <a:gd name="connsiteY183" fmla="*/ 1074250 h 1573553"/>
              <a:gd name="connsiteX184" fmla="*/ 9816 w 2764939"/>
              <a:gd name="connsiteY18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2028275 w 2764939"/>
              <a:gd name="connsiteY76" fmla="*/ 271766 h 1573553"/>
              <a:gd name="connsiteX77" fmla="*/ 1933025 w 2764939"/>
              <a:gd name="connsiteY77" fmla="*/ 359873 h 1573553"/>
              <a:gd name="connsiteX78" fmla="*/ 2047325 w 2764939"/>
              <a:gd name="connsiteY78" fmla="*/ 331298 h 1573553"/>
              <a:gd name="connsiteX79" fmla="*/ 2142574 w 2764939"/>
              <a:gd name="connsiteY79" fmla="*/ 271766 h 1573553"/>
              <a:gd name="connsiteX80" fmla="*/ 2066375 w 2764939"/>
              <a:gd name="connsiteY80" fmla="*/ 264623 h 1573553"/>
              <a:gd name="connsiteX81" fmla="*/ 2066375 w 2764939"/>
              <a:gd name="connsiteY81" fmla="*/ 202710 h 1573553"/>
              <a:gd name="connsiteX82" fmla="*/ 2116380 w 2764939"/>
              <a:gd name="connsiteY82" fmla="*/ 202710 h 1573553"/>
              <a:gd name="connsiteX83" fmla="*/ 2223536 w 2764939"/>
              <a:gd name="connsiteY83" fmla="*/ 97935 h 1573553"/>
              <a:gd name="connsiteX84" fmla="*/ 2273542 w 2764939"/>
              <a:gd name="connsiteY84" fmla="*/ 305 h 1573553"/>
              <a:gd name="connsiteX85" fmla="*/ 2237824 w 2764939"/>
              <a:gd name="connsiteY85" fmla="*/ 114604 h 1573553"/>
              <a:gd name="connsiteX86" fmla="*/ 2164006 w 2764939"/>
              <a:gd name="connsiteY86" fmla="*/ 193186 h 1573553"/>
              <a:gd name="connsiteX87" fmla="*/ 2333075 w 2764939"/>
              <a:gd name="connsiteY87" fmla="*/ 257480 h 1573553"/>
              <a:gd name="connsiteX88" fmla="*/ 2735505 w 2764939"/>
              <a:gd name="connsiteY88" fmla="*/ 205092 h 1573553"/>
              <a:gd name="connsiteX89" fmla="*/ 2698276 w 2764939"/>
              <a:gd name="connsiteY89" fmla="*/ 559163 h 1573553"/>
              <a:gd name="connsiteX90" fmla="*/ 2630731 w 2764939"/>
              <a:gd name="connsiteY90" fmla="*/ 967092 h 1573553"/>
              <a:gd name="connsiteX91" fmla="*/ 2461662 w 2764939"/>
              <a:gd name="connsiteY91" fmla="*/ 869462 h 1573553"/>
              <a:gd name="connsiteX92" fmla="*/ 2297356 w 2764939"/>
              <a:gd name="connsiteY92" fmla="*/ 926612 h 1573553"/>
              <a:gd name="connsiteX93" fmla="*/ 2275925 w 2764939"/>
              <a:gd name="connsiteY93" fmla="*/ 1062342 h 1573553"/>
              <a:gd name="connsiteX94" fmla="*/ 2042562 w 2764939"/>
              <a:gd name="connsiteY94" fmla="*/ 1148067 h 1573553"/>
              <a:gd name="connsiteX95" fmla="*/ 2021131 w 2764939"/>
              <a:gd name="connsiteY95" fmla="*/ 1238556 h 1573553"/>
              <a:gd name="connsiteX96" fmla="*/ 1954456 w 2764939"/>
              <a:gd name="connsiteY96" fmla="*/ 1309993 h 1573553"/>
              <a:gd name="connsiteX97" fmla="*/ 2013987 w 2764939"/>
              <a:gd name="connsiteY97" fmla="*/ 1350474 h 1573553"/>
              <a:gd name="connsiteX98" fmla="*/ 1921118 w 2764939"/>
              <a:gd name="connsiteY98" fmla="*/ 1450487 h 1573553"/>
              <a:gd name="connsiteX99" fmla="*/ 1899687 w 2764939"/>
              <a:gd name="connsiteY99" fmla="*/ 1533831 h 1573553"/>
              <a:gd name="connsiteX100" fmla="*/ 1808865 w 2764939"/>
              <a:gd name="connsiteY100" fmla="*/ 1573012 h 1573553"/>
              <a:gd name="connsiteX101" fmla="*/ 1728235 w 2764939"/>
              <a:gd name="connsiteY101" fmla="*/ 1557643 h 1573553"/>
              <a:gd name="connsiteX102" fmla="*/ 1702041 w 2764939"/>
              <a:gd name="connsiteY102" fmla="*/ 1571931 h 1573553"/>
              <a:gd name="connsiteX103" fmla="*/ 1647275 w 2764939"/>
              <a:gd name="connsiteY103" fmla="*/ 1543356 h 1573553"/>
              <a:gd name="connsiteX104" fmla="*/ 1606791 w 2764939"/>
              <a:gd name="connsiteY104" fmla="*/ 1507637 h 1573553"/>
              <a:gd name="connsiteX105" fmla="*/ 1563931 w 2764939"/>
              <a:gd name="connsiteY105" fmla="*/ 1479061 h 1573553"/>
              <a:gd name="connsiteX106" fmla="*/ 1592504 w 2764939"/>
              <a:gd name="connsiteY106" fmla="*/ 1455250 h 1573553"/>
              <a:gd name="connsiteX107" fmla="*/ 1580598 w 2764939"/>
              <a:gd name="connsiteY107" fmla="*/ 1438581 h 1573553"/>
              <a:gd name="connsiteX108" fmla="*/ 1518685 w 2764939"/>
              <a:gd name="connsiteY108" fmla="*/ 1426675 h 1573553"/>
              <a:gd name="connsiteX109" fmla="*/ 1499635 w 2764939"/>
              <a:gd name="connsiteY109" fmla="*/ 1402862 h 1573553"/>
              <a:gd name="connsiteX110" fmla="*/ 1461537 w 2764939"/>
              <a:gd name="connsiteY110" fmla="*/ 1379050 h 1573553"/>
              <a:gd name="connsiteX111" fmla="*/ 1456773 w 2764939"/>
              <a:gd name="connsiteY111" fmla="*/ 1390956 h 1573553"/>
              <a:gd name="connsiteX112" fmla="*/ 1471062 w 2764939"/>
              <a:gd name="connsiteY112" fmla="*/ 1429056 h 1573553"/>
              <a:gd name="connsiteX113" fmla="*/ 1440104 w 2764939"/>
              <a:gd name="connsiteY113" fmla="*/ 1443343 h 1573553"/>
              <a:gd name="connsiteX114" fmla="*/ 1413912 w 2764939"/>
              <a:gd name="connsiteY114" fmla="*/ 1457630 h 1573553"/>
              <a:gd name="connsiteX115" fmla="*/ 1397241 w 2764939"/>
              <a:gd name="connsiteY115" fmla="*/ 1450487 h 1573553"/>
              <a:gd name="connsiteX116" fmla="*/ 1351998 w 2764939"/>
              <a:gd name="connsiteY116" fmla="*/ 1388575 h 1573553"/>
              <a:gd name="connsiteX117" fmla="*/ 1306756 w 2764939"/>
              <a:gd name="connsiteY117" fmla="*/ 1355237 h 1573553"/>
              <a:gd name="connsiteX118" fmla="*/ 1328187 w 2764939"/>
              <a:gd name="connsiteY118" fmla="*/ 1338568 h 1573553"/>
              <a:gd name="connsiteX119" fmla="*/ 1349618 w 2764939"/>
              <a:gd name="connsiteY119" fmla="*/ 1298087 h 1573553"/>
              <a:gd name="connsiteX120" fmla="*/ 1335329 w 2764939"/>
              <a:gd name="connsiteY120" fmla="*/ 1286181 h 1573553"/>
              <a:gd name="connsiteX121" fmla="*/ 1297231 w 2764939"/>
              <a:gd name="connsiteY121" fmla="*/ 1288562 h 1573553"/>
              <a:gd name="connsiteX122" fmla="*/ 1221031 w 2764939"/>
              <a:gd name="connsiteY122" fmla="*/ 1245700 h 1573553"/>
              <a:gd name="connsiteX123" fmla="*/ 1178166 w 2764939"/>
              <a:gd name="connsiteY123" fmla="*/ 1226650 h 1573553"/>
              <a:gd name="connsiteX124" fmla="*/ 1168643 w 2764939"/>
              <a:gd name="connsiteY124" fmla="*/ 1226650 h 1573553"/>
              <a:gd name="connsiteX125" fmla="*/ 1156737 w 2764939"/>
              <a:gd name="connsiteY125" fmla="*/ 1162356 h 1573553"/>
              <a:gd name="connsiteX126" fmla="*/ 1168643 w 2764939"/>
              <a:gd name="connsiteY126" fmla="*/ 1098062 h 1573553"/>
              <a:gd name="connsiteX127" fmla="*/ 1137687 w 2764939"/>
              <a:gd name="connsiteY127" fmla="*/ 1064725 h 1573553"/>
              <a:gd name="connsiteX128" fmla="*/ 1085300 w 2764939"/>
              <a:gd name="connsiteY128" fmla="*/ 1040912 h 1573553"/>
              <a:gd name="connsiteX129" fmla="*/ 1111493 w 2764939"/>
              <a:gd name="connsiteY129" fmla="*/ 1017100 h 1573553"/>
              <a:gd name="connsiteX130" fmla="*/ 1156737 w 2764939"/>
              <a:gd name="connsiteY130" fmla="*/ 1021862 h 1573553"/>
              <a:gd name="connsiteX131" fmla="*/ 1151975 w 2764939"/>
              <a:gd name="connsiteY131" fmla="*/ 974237 h 1573553"/>
              <a:gd name="connsiteX132" fmla="*/ 1123400 w 2764939"/>
              <a:gd name="connsiteY132" fmla="*/ 969475 h 1573553"/>
              <a:gd name="connsiteX133" fmla="*/ 1128162 w 2764939"/>
              <a:gd name="connsiteY133" fmla="*/ 921850 h 1573553"/>
              <a:gd name="connsiteX134" fmla="*/ 1097206 w 2764939"/>
              <a:gd name="connsiteY134" fmla="*/ 907562 h 1573553"/>
              <a:gd name="connsiteX135" fmla="*/ 1099587 w 2764939"/>
              <a:gd name="connsiteY135" fmla="*/ 871843 h 1573553"/>
              <a:gd name="connsiteX136" fmla="*/ 1051962 w 2764939"/>
              <a:gd name="connsiteY136" fmla="*/ 857556 h 1573553"/>
              <a:gd name="connsiteX137" fmla="*/ 1032912 w 2764939"/>
              <a:gd name="connsiteY137" fmla="*/ 878987 h 1573553"/>
              <a:gd name="connsiteX138" fmla="*/ 1004335 w 2764939"/>
              <a:gd name="connsiteY138" fmla="*/ 881368 h 1573553"/>
              <a:gd name="connsiteX139" fmla="*/ 954331 w 2764939"/>
              <a:gd name="connsiteY139" fmla="*/ 886131 h 1573553"/>
              <a:gd name="connsiteX140" fmla="*/ 923375 w 2764939"/>
              <a:gd name="connsiteY140" fmla="*/ 907562 h 1573553"/>
              <a:gd name="connsiteX141" fmla="*/ 923375 w 2764939"/>
              <a:gd name="connsiteY141" fmla="*/ 876606 h 1573553"/>
              <a:gd name="connsiteX142" fmla="*/ 882893 w 2764939"/>
              <a:gd name="connsiteY142" fmla="*/ 871843 h 1573553"/>
              <a:gd name="connsiteX143" fmla="*/ 890035 w 2764939"/>
              <a:gd name="connsiteY143" fmla="*/ 893275 h 1573553"/>
              <a:gd name="connsiteX144" fmla="*/ 885275 w 2764939"/>
              <a:gd name="connsiteY144" fmla="*/ 912325 h 1573553"/>
              <a:gd name="connsiteX145" fmla="*/ 799550 w 2764939"/>
              <a:gd name="connsiteY145" fmla="*/ 859936 h 1573553"/>
              <a:gd name="connsiteX146" fmla="*/ 778118 w 2764939"/>
              <a:gd name="connsiteY146" fmla="*/ 826600 h 1573553"/>
              <a:gd name="connsiteX147" fmla="*/ 790025 w 2764939"/>
              <a:gd name="connsiteY147" fmla="*/ 786117 h 1573553"/>
              <a:gd name="connsiteX148" fmla="*/ 759068 w 2764939"/>
              <a:gd name="connsiteY148" fmla="*/ 781356 h 1573553"/>
              <a:gd name="connsiteX149" fmla="*/ 711443 w 2764939"/>
              <a:gd name="connsiteY149" fmla="*/ 795643 h 1573553"/>
              <a:gd name="connsiteX150" fmla="*/ 701918 w 2764939"/>
              <a:gd name="connsiteY150" fmla="*/ 809931 h 1573553"/>
              <a:gd name="connsiteX151" fmla="*/ 678106 w 2764939"/>
              <a:gd name="connsiteY151" fmla="*/ 826600 h 1573553"/>
              <a:gd name="connsiteX152" fmla="*/ 670962 w 2764939"/>
              <a:gd name="connsiteY152" fmla="*/ 843268 h 1573553"/>
              <a:gd name="connsiteX153" fmla="*/ 630481 w 2764939"/>
              <a:gd name="connsiteY153" fmla="*/ 876606 h 1573553"/>
              <a:gd name="connsiteX154" fmla="*/ 632860 w 2764939"/>
              <a:gd name="connsiteY154" fmla="*/ 898037 h 1573553"/>
              <a:gd name="connsiteX155" fmla="*/ 647150 w 2764939"/>
              <a:gd name="connsiteY155" fmla="*/ 917087 h 1573553"/>
              <a:gd name="connsiteX156" fmla="*/ 570950 w 2764939"/>
              <a:gd name="connsiteY156" fmla="*/ 902800 h 1573553"/>
              <a:gd name="connsiteX157" fmla="*/ 537612 w 2764939"/>
              <a:gd name="connsiteY157" fmla="*/ 907562 h 1573553"/>
              <a:gd name="connsiteX158" fmla="*/ 585235 w 2764939"/>
              <a:gd name="connsiteY158" fmla="*/ 938518 h 1573553"/>
              <a:gd name="connsiteX159" fmla="*/ 609050 w 2764939"/>
              <a:gd name="connsiteY159" fmla="*/ 950425 h 1573553"/>
              <a:gd name="connsiteX160" fmla="*/ 635243 w 2764939"/>
              <a:gd name="connsiteY160" fmla="*/ 1002812 h 1573553"/>
              <a:gd name="connsiteX161" fmla="*/ 568566 w 2764939"/>
              <a:gd name="connsiteY161" fmla="*/ 1019481 h 1573553"/>
              <a:gd name="connsiteX162" fmla="*/ 547137 w 2764939"/>
              <a:gd name="connsiteY162" fmla="*/ 1031387 h 1573553"/>
              <a:gd name="connsiteX163" fmla="*/ 523323 w 2764939"/>
              <a:gd name="connsiteY163" fmla="*/ 1002812 h 1573553"/>
              <a:gd name="connsiteX164" fmla="*/ 499510 w 2764939"/>
              <a:gd name="connsiteY164" fmla="*/ 971856 h 1573553"/>
              <a:gd name="connsiteX165" fmla="*/ 501891 w 2764939"/>
              <a:gd name="connsiteY165" fmla="*/ 933756 h 1573553"/>
              <a:gd name="connsiteX166" fmla="*/ 499510 w 2764939"/>
              <a:gd name="connsiteY166" fmla="*/ 914706 h 1573553"/>
              <a:gd name="connsiteX167" fmla="*/ 518560 w 2764939"/>
              <a:gd name="connsiteY167" fmla="*/ 881368 h 1573553"/>
              <a:gd name="connsiteX168" fmla="*/ 478080 w 2764939"/>
              <a:gd name="connsiteY168" fmla="*/ 890893 h 1573553"/>
              <a:gd name="connsiteX169" fmla="*/ 449504 w 2764939"/>
              <a:gd name="connsiteY169" fmla="*/ 952806 h 1573553"/>
              <a:gd name="connsiteX170" fmla="*/ 442360 w 2764939"/>
              <a:gd name="connsiteY170" fmla="*/ 976618 h 1573553"/>
              <a:gd name="connsiteX171" fmla="*/ 411404 w 2764939"/>
              <a:gd name="connsiteY171" fmla="*/ 993287 h 1573553"/>
              <a:gd name="connsiteX172" fmla="*/ 363779 w 2764939"/>
              <a:gd name="connsiteY172" fmla="*/ 990906 h 1573553"/>
              <a:gd name="connsiteX173" fmla="*/ 356635 w 2764939"/>
              <a:gd name="connsiteY173" fmla="*/ 1007575 h 1573553"/>
              <a:gd name="connsiteX174" fmla="*/ 356635 w 2764939"/>
              <a:gd name="connsiteY174" fmla="*/ 1055200 h 1573553"/>
              <a:gd name="connsiteX175" fmla="*/ 297104 w 2764939"/>
              <a:gd name="connsiteY175" fmla="*/ 1059962 h 1573553"/>
              <a:gd name="connsiteX176" fmla="*/ 235191 w 2764939"/>
              <a:gd name="connsiteY176" fmla="*/ 1093300 h 1573553"/>
              <a:gd name="connsiteX177" fmla="*/ 237573 w 2764939"/>
              <a:gd name="connsiteY177" fmla="*/ 1121875 h 1573553"/>
              <a:gd name="connsiteX178" fmla="*/ 185186 w 2764939"/>
              <a:gd name="connsiteY178" fmla="*/ 1109968 h 1573553"/>
              <a:gd name="connsiteX179" fmla="*/ 151848 w 2764939"/>
              <a:gd name="connsiteY179" fmla="*/ 1117112 h 1573553"/>
              <a:gd name="connsiteX180" fmla="*/ 106604 w 2764939"/>
              <a:gd name="connsiteY180" fmla="*/ 1098062 h 1573553"/>
              <a:gd name="connsiteX181" fmla="*/ 89936 w 2764939"/>
              <a:gd name="connsiteY181" fmla="*/ 1098062 h 1573553"/>
              <a:gd name="connsiteX182" fmla="*/ 6592 w 2764939"/>
              <a:gd name="connsiteY182" fmla="*/ 1121875 h 1573553"/>
              <a:gd name="connsiteX183" fmla="*/ 8974 w 2764939"/>
              <a:gd name="connsiteY183" fmla="*/ 1074250 h 1573553"/>
              <a:gd name="connsiteX184" fmla="*/ 9816 w 2764939"/>
              <a:gd name="connsiteY18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1933025 w 2764939"/>
              <a:gd name="connsiteY78" fmla="*/ 359873 h 1573553"/>
              <a:gd name="connsiteX79" fmla="*/ 2047325 w 2764939"/>
              <a:gd name="connsiteY79" fmla="*/ 331298 h 1573553"/>
              <a:gd name="connsiteX80" fmla="*/ 2142574 w 2764939"/>
              <a:gd name="connsiteY80" fmla="*/ 271766 h 1573553"/>
              <a:gd name="connsiteX81" fmla="*/ 2066375 w 2764939"/>
              <a:gd name="connsiteY81" fmla="*/ 264623 h 1573553"/>
              <a:gd name="connsiteX82" fmla="*/ 2066375 w 2764939"/>
              <a:gd name="connsiteY82" fmla="*/ 202710 h 1573553"/>
              <a:gd name="connsiteX83" fmla="*/ 2116380 w 2764939"/>
              <a:gd name="connsiteY83" fmla="*/ 202710 h 1573553"/>
              <a:gd name="connsiteX84" fmla="*/ 2223536 w 2764939"/>
              <a:gd name="connsiteY84" fmla="*/ 97935 h 1573553"/>
              <a:gd name="connsiteX85" fmla="*/ 2273542 w 2764939"/>
              <a:gd name="connsiteY85" fmla="*/ 305 h 1573553"/>
              <a:gd name="connsiteX86" fmla="*/ 2237824 w 2764939"/>
              <a:gd name="connsiteY86" fmla="*/ 114604 h 1573553"/>
              <a:gd name="connsiteX87" fmla="*/ 2164006 w 2764939"/>
              <a:gd name="connsiteY87" fmla="*/ 193186 h 1573553"/>
              <a:gd name="connsiteX88" fmla="*/ 2333075 w 2764939"/>
              <a:gd name="connsiteY88" fmla="*/ 257480 h 1573553"/>
              <a:gd name="connsiteX89" fmla="*/ 2735505 w 2764939"/>
              <a:gd name="connsiteY89" fmla="*/ 205092 h 1573553"/>
              <a:gd name="connsiteX90" fmla="*/ 2698276 w 2764939"/>
              <a:gd name="connsiteY90" fmla="*/ 559163 h 1573553"/>
              <a:gd name="connsiteX91" fmla="*/ 2630731 w 2764939"/>
              <a:gd name="connsiteY91" fmla="*/ 967092 h 1573553"/>
              <a:gd name="connsiteX92" fmla="*/ 2461662 w 2764939"/>
              <a:gd name="connsiteY92" fmla="*/ 869462 h 1573553"/>
              <a:gd name="connsiteX93" fmla="*/ 2297356 w 2764939"/>
              <a:gd name="connsiteY93" fmla="*/ 926612 h 1573553"/>
              <a:gd name="connsiteX94" fmla="*/ 2275925 w 2764939"/>
              <a:gd name="connsiteY94" fmla="*/ 1062342 h 1573553"/>
              <a:gd name="connsiteX95" fmla="*/ 2042562 w 2764939"/>
              <a:gd name="connsiteY95" fmla="*/ 1148067 h 1573553"/>
              <a:gd name="connsiteX96" fmla="*/ 2021131 w 2764939"/>
              <a:gd name="connsiteY96" fmla="*/ 1238556 h 1573553"/>
              <a:gd name="connsiteX97" fmla="*/ 1954456 w 2764939"/>
              <a:gd name="connsiteY97" fmla="*/ 1309993 h 1573553"/>
              <a:gd name="connsiteX98" fmla="*/ 2013987 w 2764939"/>
              <a:gd name="connsiteY98" fmla="*/ 1350474 h 1573553"/>
              <a:gd name="connsiteX99" fmla="*/ 1921118 w 2764939"/>
              <a:gd name="connsiteY99" fmla="*/ 1450487 h 1573553"/>
              <a:gd name="connsiteX100" fmla="*/ 1899687 w 2764939"/>
              <a:gd name="connsiteY100" fmla="*/ 1533831 h 1573553"/>
              <a:gd name="connsiteX101" fmla="*/ 1808865 w 2764939"/>
              <a:gd name="connsiteY101" fmla="*/ 1573012 h 1573553"/>
              <a:gd name="connsiteX102" fmla="*/ 1728235 w 2764939"/>
              <a:gd name="connsiteY102" fmla="*/ 1557643 h 1573553"/>
              <a:gd name="connsiteX103" fmla="*/ 1702041 w 2764939"/>
              <a:gd name="connsiteY103" fmla="*/ 1571931 h 1573553"/>
              <a:gd name="connsiteX104" fmla="*/ 1647275 w 2764939"/>
              <a:gd name="connsiteY104" fmla="*/ 1543356 h 1573553"/>
              <a:gd name="connsiteX105" fmla="*/ 1606791 w 2764939"/>
              <a:gd name="connsiteY105" fmla="*/ 1507637 h 1573553"/>
              <a:gd name="connsiteX106" fmla="*/ 1563931 w 2764939"/>
              <a:gd name="connsiteY106" fmla="*/ 1479061 h 1573553"/>
              <a:gd name="connsiteX107" fmla="*/ 1592504 w 2764939"/>
              <a:gd name="connsiteY107" fmla="*/ 1455250 h 1573553"/>
              <a:gd name="connsiteX108" fmla="*/ 1580598 w 2764939"/>
              <a:gd name="connsiteY108" fmla="*/ 1438581 h 1573553"/>
              <a:gd name="connsiteX109" fmla="*/ 1518685 w 2764939"/>
              <a:gd name="connsiteY109" fmla="*/ 1426675 h 1573553"/>
              <a:gd name="connsiteX110" fmla="*/ 1499635 w 2764939"/>
              <a:gd name="connsiteY110" fmla="*/ 1402862 h 1573553"/>
              <a:gd name="connsiteX111" fmla="*/ 1461537 w 2764939"/>
              <a:gd name="connsiteY111" fmla="*/ 1379050 h 1573553"/>
              <a:gd name="connsiteX112" fmla="*/ 1456773 w 2764939"/>
              <a:gd name="connsiteY112" fmla="*/ 1390956 h 1573553"/>
              <a:gd name="connsiteX113" fmla="*/ 1471062 w 2764939"/>
              <a:gd name="connsiteY113" fmla="*/ 1429056 h 1573553"/>
              <a:gd name="connsiteX114" fmla="*/ 1440104 w 2764939"/>
              <a:gd name="connsiteY114" fmla="*/ 1443343 h 1573553"/>
              <a:gd name="connsiteX115" fmla="*/ 1413912 w 2764939"/>
              <a:gd name="connsiteY115" fmla="*/ 1457630 h 1573553"/>
              <a:gd name="connsiteX116" fmla="*/ 1397241 w 2764939"/>
              <a:gd name="connsiteY116" fmla="*/ 1450487 h 1573553"/>
              <a:gd name="connsiteX117" fmla="*/ 1351998 w 2764939"/>
              <a:gd name="connsiteY117" fmla="*/ 1388575 h 1573553"/>
              <a:gd name="connsiteX118" fmla="*/ 1306756 w 2764939"/>
              <a:gd name="connsiteY118" fmla="*/ 1355237 h 1573553"/>
              <a:gd name="connsiteX119" fmla="*/ 1328187 w 2764939"/>
              <a:gd name="connsiteY119" fmla="*/ 1338568 h 1573553"/>
              <a:gd name="connsiteX120" fmla="*/ 1349618 w 2764939"/>
              <a:gd name="connsiteY120" fmla="*/ 1298087 h 1573553"/>
              <a:gd name="connsiteX121" fmla="*/ 1335329 w 2764939"/>
              <a:gd name="connsiteY121" fmla="*/ 1286181 h 1573553"/>
              <a:gd name="connsiteX122" fmla="*/ 1297231 w 2764939"/>
              <a:gd name="connsiteY122" fmla="*/ 1288562 h 1573553"/>
              <a:gd name="connsiteX123" fmla="*/ 1221031 w 2764939"/>
              <a:gd name="connsiteY123" fmla="*/ 1245700 h 1573553"/>
              <a:gd name="connsiteX124" fmla="*/ 1178166 w 2764939"/>
              <a:gd name="connsiteY124" fmla="*/ 1226650 h 1573553"/>
              <a:gd name="connsiteX125" fmla="*/ 1168643 w 2764939"/>
              <a:gd name="connsiteY125" fmla="*/ 1226650 h 1573553"/>
              <a:gd name="connsiteX126" fmla="*/ 1156737 w 2764939"/>
              <a:gd name="connsiteY126" fmla="*/ 1162356 h 1573553"/>
              <a:gd name="connsiteX127" fmla="*/ 1168643 w 2764939"/>
              <a:gd name="connsiteY127" fmla="*/ 1098062 h 1573553"/>
              <a:gd name="connsiteX128" fmla="*/ 1137687 w 2764939"/>
              <a:gd name="connsiteY128" fmla="*/ 1064725 h 1573553"/>
              <a:gd name="connsiteX129" fmla="*/ 1085300 w 2764939"/>
              <a:gd name="connsiteY129" fmla="*/ 1040912 h 1573553"/>
              <a:gd name="connsiteX130" fmla="*/ 1111493 w 2764939"/>
              <a:gd name="connsiteY130" fmla="*/ 1017100 h 1573553"/>
              <a:gd name="connsiteX131" fmla="*/ 1156737 w 2764939"/>
              <a:gd name="connsiteY131" fmla="*/ 1021862 h 1573553"/>
              <a:gd name="connsiteX132" fmla="*/ 1151975 w 2764939"/>
              <a:gd name="connsiteY132" fmla="*/ 974237 h 1573553"/>
              <a:gd name="connsiteX133" fmla="*/ 1123400 w 2764939"/>
              <a:gd name="connsiteY133" fmla="*/ 969475 h 1573553"/>
              <a:gd name="connsiteX134" fmla="*/ 1128162 w 2764939"/>
              <a:gd name="connsiteY134" fmla="*/ 921850 h 1573553"/>
              <a:gd name="connsiteX135" fmla="*/ 1097206 w 2764939"/>
              <a:gd name="connsiteY135" fmla="*/ 907562 h 1573553"/>
              <a:gd name="connsiteX136" fmla="*/ 1099587 w 2764939"/>
              <a:gd name="connsiteY136" fmla="*/ 871843 h 1573553"/>
              <a:gd name="connsiteX137" fmla="*/ 1051962 w 2764939"/>
              <a:gd name="connsiteY137" fmla="*/ 857556 h 1573553"/>
              <a:gd name="connsiteX138" fmla="*/ 1032912 w 2764939"/>
              <a:gd name="connsiteY138" fmla="*/ 878987 h 1573553"/>
              <a:gd name="connsiteX139" fmla="*/ 1004335 w 2764939"/>
              <a:gd name="connsiteY139" fmla="*/ 881368 h 1573553"/>
              <a:gd name="connsiteX140" fmla="*/ 954331 w 2764939"/>
              <a:gd name="connsiteY140" fmla="*/ 886131 h 1573553"/>
              <a:gd name="connsiteX141" fmla="*/ 923375 w 2764939"/>
              <a:gd name="connsiteY141" fmla="*/ 907562 h 1573553"/>
              <a:gd name="connsiteX142" fmla="*/ 923375 w 2764939"/>
              <a:gd name="connsiteY142" fmla="*/ 876606 h 1573553"/>
              <a:gd name="connsiteX143" fmla="*/ 882893 w 2764939"/>
              <a:gd name="connsiteY143" fmla="*/ 871843 h 1573553"/>
              <a:gd name="connsiteX144" fmla="*/ 890035 w 2764939"/>
              <a:gd name="connsiteY144" fmla="*/ 893275 h 1573553"/>
              <a:gd name="connsiteX145" fmla="*/ 885275 w 2764939"/>
              <a:gd name="connsiteY145" fmla="*/ 912325 h 1573553"/>
              <a:gd name="connsiteX146" fmla="*/ 799550 w 2764939"/>
              <a:gd name="connsiteY146" fmla="*/ 859936 h 1573553"/>
              <a:gd name="connsiteX147" fmla="*/ 778118 w 2764939"/>
              <a:gd name="connsiteY147" fmla="*/ 826600 h 1573553"/>
              <a:gd name="connsiteX148" fmla="*/ 790025 w 2764939"/>
              <a:gd name="connsiteY148" fmla="*/ 786117 h 1573553"/>
              <a:gd name="connsiteX149" fmla="*/ 759068 w 2764939"/>
              <a:gd name="connsiteY149" fmla="*/ 781356 h 1573553"/>
              <a:gd name="connsiteX150" fmla="*/ 711443 w 2764939"/>
              <a:gd name="connsiteY150" fmla="*/ 795643 h 1573553"/>
              <a:gd name="connsiteX151" fmla="*/ 701918 w 2764939"/>
              <a:gd name="connsiteY151" fmla="*/ 809931 h 1573553"/>
              <a:gd name="connsiteX152" fmla="*/ 678106 w 2764939"/>
              <a:gd name="connsiteY152" fmla="*/ 826600 h 1573553"/>
              <a:gd name="connsiteX153" fmla="*/ 670962 w 2764939"/>
              <a:gd name="connsiteY153" fmla="*/ 843268 h 1573553"/>
              <a:gd name="connsiteX154" fmla="*/ 630481 w 2764939"/>
              <a:gd name="connsiteY154" fmla="*/ 876606 h 1573553"/>
              <a:gd name="connsiteX155" fmla="*/ 632860 w 2764939"/>
              <a:gd name="connsiteY155" fmla="*/ 898037 h 1573553"/>
              <a:gd name="connsiteX156" fmla="*/ 647150 w 2764939"/>
              <a:gd name="connsiteY156" fmla="*/ 917087 h 1573553"/>
              <a:gd name="connsiteX157" fmla="*/ 570950 w 2764939"/>
              <a:gd name="connsiteY157" fmla="*/ 902800 h 1573553"/>
              <a:gd name="connsiteX158" fmla="*/ 537612 w 2764939"/>
              <a:gd name="connsiteY158" fmla="*/ 907562 h 1573553"/>
              <a:gd name="connsiteX159" fmla="*/ 585235 w 2764939"/>
              <a:gd name="connsiteY159" fmla="*/ 938518 h 1573553"/>
              <a:gd name="connsiteX160" fmla="*/ 609050 w 2764939"/>
              <a:gd name="connsiteY160" fmla="*/ 950425 h 1573553"/>
              <a:gd name="connsiteX161" fmla="*/ 635243 w 2764939"/>
              <a:gd name="connsiteY161" fmla="*/ 1002812 h 1573553"/>
              <a:gd name="connsiteX162" fmla="*/ 568566 w 2764939"/>
              <a:gd name="connsiteY162" fmla="*/ 1019481 h 1573553"/>
              <a:gd name="connsiteX163" fmla="*/ 547137 w 2764939"/>
              <a:gd name="connsiteY163" fmla="*/ 1031387 h 1573553"/>
              <a:gd name="connsiteX164" fmla="*/ 523323 w 2764939"/>
              <a:gd name="connsiteY164" fmla="*/ 1002812 h 1573553"/>
              <a:gd name="connsiteX165" fmla="*/ 499510 w 2764939"/>
              <a:gd name="connsiteY165" fmla="*/ 971856 h 1573553"/>
              <a:gd name="connsiteX166" fmla="*/ 501891 w 2764939"/>
              <a:gd name="connsiteY166" fmla="*/ 933756 h 1573553"/>
              <a:gd name="connsiteX167" fmla="*/ 499510 w 2764939"/>
              <a:gd name="connsiteY167" fmla="*/ 914706 h 1573553"/>
              <a:gd name="connsiteX168" fmla="*/ 518560 w 2764939"/>
              <a:gd name="connsiteY168" fmla="*/ 881368 h 1573553"/>
              <a:gd name="connsiteX169" fmla="*/ 478080 w 2764939"/>
              <a:gd name="connsiteY169" fmla="*/ 890893 h 1573553"/>
              <a:gd name="connsiteX170" fmla="*/ 449504 w 2764939"/>
              <a:gd name="connsiteY170" fmla="*/ 952806 h 1573553"/>
              <a:gd name="connsiteX171" fmla="*/ 442360 w 2764939"/>
              <a:gd name="connsiteY171" fmla="*/ 976618 h 1573553"/>
              <a:gd name="connsiteX172" fmla="*/ 411404 w 2764939"/>
              <a:gd name="connsiteY172" fmla="*/ 993287 h 1573553"/>
              <a:gd name="connsiteX173" fmla="*/ 363779 w 2764939"/>
              <a:gd name="connsiteY173" fmla="*/ 990906 h 1573553"/>
              <a:gd name="connsiteX174" fmla="*/ 356635 w 2764939"/>
              <a:gd name="connsiteY174" fmla="*/ 1007575 h 1573553"/>
              <a:gd name="connsiteX175" fmla="*/ 356635 w 2764939"/>
              <a:gd name="connsiteY175" fmla="*/ 1055200 h 1573553"/>
              <a:gd name="connsiteX176" fmla="*/ 297104 w 2764939"/>
              <a:gd name="connsiteY176" fmla="*/ 1059962 h 1573553"/>
              <a:gd name="connsiteX177" fmla="*/ 235191 w 2764939"/>
              <a:gd name="connsiteY177" fmla="*/ 1093300 h 1573553"/>
              <a:gd name="connsiteX178" fmla="*/ 237573 w 2764939"/>
              <a:gd name="connsiteY178" fmla="*/ 1121875 h 1573553"/>
              <a:gd name="connsiteX179" fmla="*/ 185186 w 2764939"/>
              <a:gd name="connsiteY179" fmla="*/ 1109968 h 1573553"/>
              <a:gd name="connsiteX180" fmla="*/ 151848 w 2764939"/>
              <a:gd name="connsiteY180" fmla="*/ 1117112 h 1573553"/>
              <a:gd name="connsiteX181" fmla="*/ 106604 w 2764939"/>
              <a:gd name="connsiteY181" fmla="*/ 1098062 h 1573553"/>
              <a:gd name="connsiteX182" fmla="*/ 89936 w 2764939"/>
              <a:gd name="connsiteY182" fmla="*/ 1098062 h 1573553"/>
              <a:gd name="connsiteX183" fmla="*/ 6592 w 2764939"/>
              <a:gd name="connsiteY183" fmla="*/ 1121875 h 1573553"/>
              <a:gd name="connsiteX184" fmla="*/ 8974 w 2764939"/>
              <a:gd name="connsiteY184" fmla="*/ 1074250 h 1573553"/>
              <a:gd name="connsiteX185" fmla="*/ 9816 w 2764939"/>
              <a:gd name="connsiteY18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1990173 w 2764939"/>
              <a:gd name="connsiteY78" fmla="*/ 321775 h 1573553"/>
              <a:gd name="connsiteX79" fmla="*/ 1933025 w 2764939"/>
              <a:gd name="connsiteY79" fmla="*/ 359873 h 1573553"/>
              <a:gd name="connsiteX80" fmla="*/ 2047325 w 2764939"/>
              <a:gd name="connsiteY80" fmla="*/ 331298 h 1573553"/>
              <a:gd name="connsiteX81" fmla="*/ 2142574 w 2764939"/>
              <a:gd name="connsiteY81" fmla="*/ 271766 h 1573553"/>
              <a:gd name="connsiteX82" fmla="*/ 2066375 w 2764939"/>
              <a:gd name="connsiteY82" fmla="*/ 264623 h 1573553"/>
              <a:gd name="connsiteX83" fmla="*/ 2066375 w 2764939"/>
              <a:gd name="connsiteY83" fmla="*/ 202710 h 1573553"/>
              <a:gd name="connsiteX84" fmla="*/ 2116380 w 2764939"/>
              <a:gd name="connsiteY84" fmla="*/ 202710 h 1573553"/>
              <a:gd name="connsiteX85" fmla="*/ 2223536 w 2764939"/>
              <a:gd name="connsiteY85" fmla="*/ 97935 h 1573553"/>
              <a:gd name="connsiteX86" fmla="*/ 2273542 w 2764939"/>
              <a:gd name="connsiteY86" fmla="*/ 305 h 1573553"/>
              <a:gd name="connsiteX87" fmla="*/ 2237824 w 2764939"/>
              <a:gd name="connsiteY87" fmla="*/ 114604 h 1573553"/>
              <a:gd name="connsiteX88" fmla="*/ 2164006 w 2764939"/>
              <a:gd name="connsiteY88" fmla="*/ 193186 h 1573553"/>
              <a:gd name="connsiteX89" fmla="*/ 2333075 w 2764939"/>
              <a:gd name="connsiteY89" fmla="*/ 257480 h 1573553"/>
              <a:gd name="connsiteX90" fmla="*/ 2735505 w 2764939"/>
              <a:gd name="connsiteY90" fmla="*/ 205092 h 1573553"/>
              <a:gd name="connsiteX91" fmla="*/ 2698276 w 2764939"/>
              <a:gd name="connsiteY91" fmla="*/ 559163 h 1573553"/>
              <a:gd name="connsiteX92" fmla="*/ 2630731 w 2764939"/>
              <a:gd name="connsiteY92" fmla="*/ 967092 h 1573553"/>
              <a:gd name="connsiteX93" fmla="*/ 2461662 w 2764939"/>
              <a:gd name="connsiteY93" fmla="*/ 869462 h 1573553"/>
              <a:gd name="connsiteX94" fmla="*/ 2297356 w 2764939"/>
              <a:gd name="connsiteY94" fmla="*/ 926612 h 1573553"/>
              <a:gd name="connsiteX95" fmla="*/ 2275925 w 2764939"/>
              <a:gd name="connsiteY95" fmla="*/ 1062342 h 1573553"/>
              <a:gd name="connsiteX96" fmla="*/ 2042562 w 2764939"/>
              <a:gd name="connsiteY96" fmla="*/ 1148067 h 1573553"/>
              <a:gd name="connsiteX97" fmla="*/ 2021131 w 2764939"/>
              <a:gd name="connsiteY97" fmla="*/ 1238556 h 1573553"/>
              <a:gd name="connsiteX98" fmla="*/ 1954456 w 2764939"/>
              <a:gd name="connsiteY98" fmla="*/ 1309993 h 1573553"/>
              <a:gd name="connsiteX99" fmla="*/ 2013987 w 2764939"/>
              <a:gd name="connsiteY99" fmla="*/ 1350474 h 1573553"/>
              <a:gd name="connsiteX100" fmla="*/ 1921118 w 2764939"/>
              <a:gd name="connsiteY100" fmla="*/ 1450487 h 1573553"/>
              <a:gd name="connsiteX101" fmla="*/ 1899687 w 2764939"/>
              <a:gd name="connsiteY101" fmla="*/ 1533831 h 1573553"/>
              <a:gd name="connsiteX102" fmla="*/ 1808865 w 2764939"/>
              <a:gd name="connsiteY102" fmla="*/ 1573012 h 1573553"/>
              <a:gd name="connsiteX103" fmla="*/ 1728235 w 2764939"/>
              <a:gd name="connsiteY103" fmla="*/ 1557643 h 1573553"/>
              <a:gd name="connsiteX104" fmla="*/ 1702041 w 2764939"/>
              <a:gd name="connsiteY104" fmla="*/ 1571931 h 1573553"/>
              <a:gd name="connsiteX105" fmla="*/ 1647275 w 2764939"/>
              <a:gd name="connsiteY105" fmla="*/ 1543356 h 1573553"/>
              <a:gd name="connsiteX106" fmla="*/ 1606791 w 2764939"/>
              <a:gd name="connsiteY106" fmla="*/ 1507637 h 1573553"/>
              <a:gd name="connsiteX107" fmla="*/ 1563931 w 2764939"/>
              <a:gd name="connsiteY107" fmla="*/ 1479061 h 1573553"/>
              <a:gd name="connsiteX108" fmla="*/ 1592504 w 2764939"/>
              <a:gd name="connsiteY108" fmla="*/ 1455250 h 1573553"/>
              <a:gd name="connsiteX109" fmla="*/ 1580598 w 2764939"/>
              <a:gd name="connsiteY109" fmla="*/ 1438581 h 1573553"/>
              <a:gd name="connsiteX110" fmla="*/ 1518685 w 2764939"/>
              <a:gd name="connsiteY110" fmla="*/ 1426675 h 1573553"/>
              <a:gd name="connsiteX111" fmla="*/ 1499635 w 2764939"/>
              <a:gd name="connsiteY111" fmla="*/ 1402862 h 1573553"/>
              <a:gd name="connsiteX112" fmla="*/ 1461537 w 2764939"/>
              <a:gd name="connsiteY112" fmla="*/ 1379050 h 1573553"/>
              <a:gd name="connsiteX113" fmla="*/ 1456773 w 2764939"/>
              <a:gd name="connsiteY113" fmla="*/ 1390956 h 1573553"/>
              <a:gd name="connsiteX114" fmla="*/ 1471062 w 2764939"/>
              <a:gd name="connsiteY114" fmla="*/ 1429056 h 1573553"/>
              <a:gd name="connsiteX115" fmla="*/ 1440104 w 2764939"/>
              <a:gd name="connsiteY115" fmla="*/ 1443343 h 1573553"/>
              <a:gd name="connsiteX116" fmla="*/ 1413912 w 2764939"/>
              <a:gd name="connsiteY116" fmla="*/ 1457630 h 1573553"/>
              <a:gd name="connsiteX117" fmla="*/ 1397241 w 2764939"/>
              <a:gd name="connsiteY117" fmla="*/ 1450487 h 1573553"/>
              <a:gd name="connsiteX118" fmla="*/ 1351998 w 2764939"/>
              <a:gd name="connsiteY118" fmla="*/ 1388575 h 1573553"/>
              <a:gd name="connsiteX119" fmla="*/ 1306756 w 2764939"/>
              <a:gd name="connsiteY119" fmla="*/ 1355237 h 1573553"/>
              <a:gd name="connsiteX120" fmla="*/ 1328187 w 2764939"/>
              <a:gd name="connsiteY120" fmla="*/ 1338568 h 1573553"/>
              <a:gd name="connsiteX121" fmla="*/ 1349618 w 2764939"/>
              <a:gd name="connsiteY121" fmla="*/ 1298087 h 1573553"/>
              <a:gd name="connsiteX122" fmla="*/ 1335329 w 2764939"/>
              <a:gd name="connsiteY122" fmla="*/ 1286181 h 1573553"/>
              <a:gd name="connsiteX123" fmla="*/ 1297231 w 2764939"/>
              <a:gd name="connsiteY123" fmla="*/ 1288562 h 1573553"/>
              <a:gd name="connsiteX124" fmla="*/ 1221031 w 2764939"/>
              <a:gd name="connsiteY124" fmla="*/ 1245700 h 1573553"/>
              <a:gd name="connsiteX125" fmla="*/ 1178166 w 2764939"/>
              <a:gd name="connsiteY125" fmla="*/ 1226650 h 1573553"/>
              <a:gd name="connsiteX126" fmla="*/ 1168643 w 2764939"/>
              <a:gd name="connsiteY126" fmla="*/ 1226650 h 1573553"/>
              <a:gd name="connsiteX127" fmla="*/ 1156737 w 2764939"/>
              <a:gd name="connsiteY127" fmla="*/ 1162356 h 1573553"/>
              <a:gd name="connsiteX128" fmla="*/ 1168643 w 2764939"/>
              <a:gd name="connsiteY128" fmla="*/ 1098062 h 1573553"/>
              <a:gd name="connsiteX129" fmla="*/ 1137687 w 2764939"/>
              <a:gd name="connsiteY129" fmla="*/ 1064725 h 1573553"/>
              <a:gd name="connsiteX130" fmla="*/ 1085300 w 2764939"/>
              <a:gd name="connsiteY130" fmla="*/ 1040912 h 1573553"/>
              <a:gd name="connsiteX131" fmla="*/ 1111493 w 2764939"/>
              <a:gd name="connsiteY131" fmla="*/ 1017100 h 1573553"/>
              <a:gd name="connsiteX132" fmla="*/ 1156737 w 2764939"/>
              <a:gd name="connsiteY132" fmla="*/ 1021862 h 1573553"/>
              <a:gd name="connsiteX133" fmla="*/ 1151975 w 2764939"/>
              <a:gd name="connsiteY133" fmla="*/ 974237 h 1573553"/>
              <a:gd name="connsiteX134" fmla="*/ 1123400 w 2764939"/>
              <a:gd name="connsiteY134" fmla="*/ 969475 h 1573553"/>
              <a:gd name="connsiteX135" fmla="*/ 1128162 w 2764939"/>
              <a:gd name="connsiteY135" fmla="*/ 921850 h 1573553"/>
              <a:gd name="connsiteX136" fmla="*/ 1097206 w 2764939"/>
              <a:gd name="connsiteY136" fmla="*/ 907562 h 1573553"/>
              <a:gd name="connsiteX137" fmla="*/ 1099587 w 2764939"/>
              <a:gd name="connsiteY137" fmla="*/ 871843 h 1573553"/>
              <a:gd name="connsiteX138" fmla="*/ 1051962 w 2764939"/>
              <a:gd name="connsiteY138" fmla="*/ 857556 h 1573553"/>
              <a:gd name="connsiteX139" fmla="*/ 1032912 w 2764939"/>
              <a:gd name="connsiteY139" fmla="*/ 878987 h 1573553"/>
              <a:gd name="connsiteX140" fmla="*/ 1004335 w 2764939"/>
              <a:gd name="connsiteY140" fmla="*/ 881368 h 1573553"/>
              <a:gd name="connsiteX141" fmla="*/ 954331 w 2764939"/>
              <a:gd name="connsiteY141" fmla="*/ 886131 h 1573553"/>
              <a:gd name="connsiteX142" fmla="*/ 923375 w 2764939"/>
              <a:gd name="connsiteY142" fmla="*/ 907562 h 1573553"/>
              <a:gd name="connsiteX143" fmla="*/ 923375 w 2764939"/>
              <a:gd name="connsiteY143" fmla="*/ 876606 h 1573553"/>
              <a:gd name="connsiteX144" fmla="*/ 882893 w 2764939"/>
              <a:gd name="connsiteY144" fmla="*/ 871843 h 1573553"/>
              <a:gd name="connsiteX145" fmla="*/ 890035 w 2764939"/>
              <a:gd name="connsiteY145" fmla="*/ 893275 h 1573553"/>
              <a:gd name="connsiteX146" fmla="*/ 885275 w 2764939"/>
              <a:gd name="connsiteY146" fmla="*/ 912325 h 1573553"/>
              <a:gd name="connsiteX147" fmla="*/ 799550 w 2764939"/>
              <a:gd name="connsiteY147" fmla="*/ 859936 h 1573553"/>
              <a:gd name="connsiteX148" fmla="*/ 778118 w 2764939"/>
              <a:gd name="connsiteY148" fmla="*/ 826600 h 1573553"/>
              <a:gd name="connsiteX149" fmla="*/ 790025 w 2764939"/>
              <a:gd name="connsiteY149" fmla="*/ 786117 h 1573553"/>
              <a:gd name="connsiteX150" fmla="*/ 759068 w 2764939"/>
              <a:gd name="connsiteY150" fmla="*/ 781356 h 1573553"/>
              <a:gd name="connsiteX151" fmla="*/ 711443 w 2764939"/>
              <a:gd name="connsiteY151" fmla="*/ 795643 h 1573553"/>
              <a:gd name="connsiteX152" fmla="*/ 701918 w 2764939"/>
              <a:gd name="connsiteY152" fmla="*/ 809931 h 1573553"/>
              <a:gd name="connsiteX153" fmla="*/ 678106 w 2764939"/>
              <a:gd name="connsiteY153" fmla="*/ 826600 h 1573553"/>
              <a:gd name="connsiteX154" fmla="*/ 670962 w 2764939"/>
              <a:gd name="connsiteY154" fmla="*/ 843268 h 1573553"/>
              <a:gd name="connsiteX155" fmla="*/ 630481 w 2764939"/>
              <a:gd name="connsiteY155" fmla="*/ 876606 h 1573553"/>
              <a:gd name="connsiteX156" fmla="*/ 632860 w 2764939"/>
              <a:gd name="connsiteY156" fmla="*/ 898037 h 1573553"/>
              <a:gd name="connsiteX157" fmla="*/ 647150 w 2764939"/>
              <a:gd name="connsiteY157" fmla="*/ 917087 h 1573553"/>
              <a:gd name="connsiteX158" fmla="*/ 570950 w 2764939"/>
              <a:gd name="connsiteY158" fmla="*/ 902800 h 1573553"/>
              <a:gd name="connsiteX159" fmla="*/ 537612 w 2764939"/>
              <a:gd name="connsiteY159" fmla="*/ 907562 h 1573553"/>
              <a:gd name="connsiteX160" fmla="*/ 585235 w 2764939"/>
              <a:gd name="connsiteY160" fmla="*/ 938518 h 1573553"/>
              <a:gd name="connsiteX161" fmla="*/ 609050 w 2764939"/>
              <a:gd name="connsiteY161" fmla="*/ 950425 h 1573553"/>
              <a:gd name="connsiteX162" fmla="*/ 635243 w 2764939"/>
              <a:gd name="connsiteY162" fmla="*/ 1002812 h 1573553"/>
              <a:gd name="connsiteX163" fmla="*/ 568566 w 2764939"/>
              <a:gd name="connsiteY163" fmla="*/ 1019481 h 1573553"/>
              <a:gd name="connsiteX164" fmla="*/ 547137 w 2764939"/>
              <a:gd name="connsiteY164" fmla="*/ 1031387 h 1573553"/>
              <a:gd name="connsiteX165" fmla="*/ 523323 w 2764939"/>
              <a:gd name="connsiteY165" fmla="*/ 1002812 h 1573553"/>
              <a:gd name="connsiteX166" fmla="*/ 499510 w 2764939"/>
              <a:gd name="connsiteY166" fmla="*/ 971856 h 1573553"/>
              <a:gd name="connsiteX167" fmla="*/ 501891 w 2764939"/>
              <a:gd name="connsiteY167" fmla="*/ 933756 h 1573553"/>
              <a:gd name="connsiteX168" fmla="*/ 499510 w 2764939"/>
              <a:gd name="connsiteY168" fmla="*/ 914706 h 1573553"/>
              <a:gd name="connsiteX169" fmla="*/ 518560 w 2764939"/>
              <a:gd name="connsiteY169" fmla="*/ 881368 h 1573553"/>
              <a:gd name="connsiteX170" fmla="*/ 478080 w 2764939"/>
              <a:gd name="connsiteY170" fmla="*/ 890893 h 1573553"/>
              <a:gd name="connsiteX171" fmla="*/ 449504 w 2764939"/>
              <a:gd name="connsiteY171" fmla="*/ 952806 h 1573553"/>
              <a:gd name="connsiteX172" fmla="*/ 442360 w 2764939"/>
              <a:gd name="connsiteY172" fmla="*/ 976618 h 1573553"/>
              <a:gd name="connsiteX173" fmla="*/ 411404 w 2764939"/>
              <a:gd name="connsiteY173" fmla="*/ 993287 h 1573553"/>
              <a:gd name="connsiteX174" fmla="*/ 363779 w 2764939"/>
              <a:gd name="connsiteY174" fmla="*/ 990906 h 1573553"/>
              <a:gd name="connsiteX175" fmla="*/ 356635 w 2764939"/>
              <a:gd name="connsiteY175" fmla="*/ 1007575 h 1573553"/>
              <a:gd name="connsiteX176" fmla="*/ 356635 w 2764939"/>
              <a:gd name="connsiteY176" fmla="*/ 1055200 h 1573553"/>
              <a:gd name="connsiteX177" fmla="*/ 297104 w 2764939"/>
              <a:gd name="connsiteY177" fmla="*/ 1059962 h 1573553"/>
              <a:gd name="connsiteX178" fmla="*/ 235191 w 2764939"/>
              <a:gd name="connsiteY178" fmla="*/ 1093300 h 1573553"/>
              <a:gd name="connsiteX179" fmla="*/ 237573 w 2764939"/>
              <a:gd name="connsiteY179" fmla="*/ 1121875 h 1573553"/>
              <a:gd name="connsiteX180" fmla="*/ 185186 w 2764939"/>
              <a:gd name="connsiteY180" fmla="*/ 1109968 h 1573553"/>
              <a:gd name="connsiteX181" fmla="*/ 151848 w 2764939"/>
              <a:gd name="connsiteY181" fmla="*/ 1117112 h 1573553"/>
              <a:gd name="connsiteX182" fmla="*/ 106604 w 2764939"/>
              <a:gd name="connsiteY182" fmla="*/ 1098062 h 1573553"/>
              <a:gd name="connsiteX183" fmla="*/ 89936 w 2764939"/>
              <a:gd name="connsiteY183" fmla="*/ 1098062 h 1573553"/>
              <a:gd name="connsiteX184" fmla="*/ 6592 w 2764939"/>
              <a:gd name="connsiteY184" fmla="*/ 1121875 h 1573553"/>
              <a:gd name="connsiteX185" fmla="*/ 8974 w 2764939"/>
              <a:gd name="connsiteY185" fmla="*/ 1074250 h 1573553"/>
              <a:gd name="connsiteX186" fmla="*/ 9816 w 2764939"/>
              <a:gd name="connsiteY18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33025 w 2764939"/>
              <a:gd name="connsiteY80" fmla="*/ 359873 h 1573553"/>
              <a:gd name="connsiteX81" fmla="*/ 2047325 w 2764939"/>
              <a:gd name="connsiteY81" fmla="*/ 331298 h 1573553"/>
              <a:gd name="connsiteX82" fmla="*/ 2142574 w 2764939"/>
              <a:gd name="connsiteY82" fmla="*/ 271766 h 1573553"/>
              <a:gd name="connsiteX83" fmla="*/ 2066375 w 2764939"/>
              <a:gd name="connsiteY83" fmla="*/ 264623 h 1573553"/>
              <a:gd name="connsiteX84" fmla="*/ 2066375 w 2764939"/>
              <a:gd name="connsiteY84" fmla="*/ 202710 h 1573553"/>
              <a:gd name="connsiteX85" fmla="*/ 2116380 w 2764939"/>
              <a:gd name="connsiteY85" fmla="*/ 202710 h 1573553"/>
              <a:gd name="connsiteX86" fmla="*/ 2223536 w 2764939"/>
              <a:gd name="connsiteY86" fmla="*/ 97935 h 1573553"/>
              <a:gd name="connsiteX87" fmla="*/ 2273542 w 2764939"/>
              <a:gd name="connsiteY87" fmla="*/ 305 h 1573553"/>
              <a:gd name="connsiteX88" fmla="*/ 2237824 w 2764939"/>
              <a:gd name="connsiteY88" fmla="*/ 114604 h 1573553"/>
              <a:gd name="connsiteX89" fmla="*/ 2164006 w 2764939"/>
              <a:gd name="connsiteY89" fmla="*/ 193186 h 1573553"/>
              <a:gd name="connsiteX90" fmla="*/ 2333075 w 2764939"/>
              <a:gd name="connsiteY90" fmla="*/ 257480 h 1573553"/>
              <a:gd name="connsiteX91" fmla="*/ 2735505 w 2764939"/>
              <a:gd name="connsiteY91" fmla="*/ 205092 h 1573553"/>
              <a:gd name="connsiteX92" fmla="*/ 2698276 w 2764939"/>
              <a:gd name="connsiteY92" fmla="*/ 559163 h 1573553"/>
              <a:gd name="connsiteX93" fmla="*/ 2630731 w 2764939"/>
              <a:gd name="connsiteY93" fmla="*/ 967092 h 1573553"/>
              <a:gd name="connsiteX94" fmla="*/ 2461662 w 2764939"/>
              <a:gd name="connsiteY94" fmla="*/ 869462 h 1573553"/>
              <a:gd name="connsiteX95" fmla="*/ 2297356 w 2764939"/>
              <a:gd name="connsiteY95" fmla="*/ 926612 h 1573553"/>
              <a:gd name="connsiteX96" fmla="*/ 2275925 w 2764939"/>
              <a:gd name="connsiteY96" fmla="*/ 1062342 h 1573553"/>
              <a:gd name="connsiteX97" fmla="*/ 2042562 w 2764939"/>
              <a:gd name="connsiteY97" fmla="*/ 1148067 h 1573553"/>
              <a:gd name="connsiteX98" fmla="*/ 2021131 w 2764939"/>
              <a:gd name="connsiteY98" fmla="*/ 1238556 h 1573553"/>
              <a:gd name="connsiteX99" fmla="*/ 1954456 w 2764939"/>
              <a:gd name="connsiteY99" fmla="*/ 1309993 h 1573553"/>
              <a:gd name="connsiteX100" fmla="*/ 2013987 w 2764939"/>
              <a:gd name="connsiteY100" fmla="*/ 1350474 h 1573553"/>
              <a:gd name="connsiteX101" fmla="*/ 1921118 w 2764939"/>
              <a:gd name="connsiteY101" fmla="*/ 1450487 h 1573553"/>
              <a:gd name="connsiteX102" fmla="*/ 1899687 w 2764939"/>
              <a:gd name="connsiteY102" fmla="*/ 1533831 h 1573553"/>
              <a:gd name="connsiteX103" fmla="*/ 1808865 w 2764939"/>
              <a:gd name="connsiteY103" fmla="*/ 1573012 h 1573553"/>
              <a:gd name="connsiteX104" fmla="*/ 1728235 w 2764939"/>
              <a:gd name="connsiteY104" fmla="*/ 1557643 h 1573553"/>
              <a:gd name="connsiteX105" fmla="*/ 1702041 w 2764939"/>
              <a:gd name="connsiteY105" fmla="*/ 1571931 h 1573553"/>
              <a:gd name="connsiteX106" fmla="*/ 1647275 w 2764939"/>
              <a:gd name="connsiteY106" fmla="*/ 1543356 h 1573553"/>
              <a:gd name="connsiteX107" fmla="*/ 1606791 w 2764939"/>
              <a:gd name="connsiteY107" fmla="*/ 1507637 h 1573553"/>
              <a:gd name="connsiteX108" fmla="*/ 1563931 w 2764939"/>
              <a:gd name="connsiteY108" fmla="*/ 1479061 h 1573553"/>
              <a:gd name="connsiteX109" fmla="*/ 1592504 w 2764939"/>
              <a:gd name="connsiteY109" fmla="*/ 1455250 h 1573553"/>
              <a:gd name="connsiteX110" fmla="*/ 1580598 w 2764939"/>
              <a:gd name="connsiteY110" fmla="*/ 1438581 h 1573553"/>
              <a:gd name="connsiteX111" fmla="*/ 1518685 w 2764939"/>
              <a:gd name="connsiteY111" fmla="*/ 1426675 h 1573553"/>
              <a:gd name="connsiteX112" fmla="*/ 1499635 w 2764939"/>
              <a:gd name="connsiteY112" fmla="*/ 1402862 h 1573553"/>
              <a:gd name="connsiteX113" fmla="*/ 1461537 w 2764939"/>
              <a:gd name="connsiteY113" fmla="*/ 1379050 h 1573553"/>
              <a:gd name="connsiteX114" fmla="*/ 1456773 w 2764939"/>
              <a:gd name="connsiteY114" fmla="*/ 1390956 h 1573553"/>
              <a:gd name="connsiteX115" fmla="*/ 1471062 w 2764939"/>
              <a:gd name="connsiteY115" fmla="*/ 1429056 h 1573553"/>
              <a:gd name="connsiteX116" fmla="*/ 1440104 w 2764939"/>
              <a:gd name="connsiteY116" fmla="*/ 1443343 h 1573553"/>
              <a:gd name="connsiteX117" fmla="*/ 1413912 w 2764939"/>
              <a:gd name="connsiteY117" fmla="*/ 1457630 h 1573553"/>
              <a:gd name="connsiteX118" fmla="*/ 1397241 w 2764939"/>
              <a:gd name="connsiteY118" fmla="*/ 1450487 h 1573553"/>
              <a:gd name="connsiteX119" fmla="*/ 1351998 w 2764939"/>
              <a:gd name="connsiteY119" fmla="*/ 1388575 h 1573553"/>
              <a:gd name="connsiteX120" fmla="*/ 1306756 w 2764939"/>
              <a:gd name="connsiteY120" fmla="*/ 1355237 h 1573553"/>
              <a:gd name="connsiteX121" fmla="*/ 1328187 w 2764939"/>
              <a:gd name="connsiteY121" fmla="*/ 1338568 h 1573553"/>
              <a:gd name="connsiteX122" fmla="*/ 1349618 w 2764939"/>
              <a:gd name="connsiteY122" fmla="*/ 1298087 h 1573553"/>
              <a:gd name="connsiteX123" fmla="*/ 1335329 w 2764939"/>
              <a:gd name="connsiteY123" fmla="*/ 1286181 h 1573553"/>
              <a:gd name="connsiteX124" fmla="*/ 1297231 w 2764939"/>
              <a:gd name="connsiteY124" fmla="*/ 1288562 h 1573553"/>
              <a:gd name="connsiteX125" fmla="*/ 1221031 w 2764939"/>
              <a:gd name="connsiteY125" fmla="*/ 1245700 h 1573553"/>
              <a:gd name="connsiteX126" fmla="*/ 1178166 w 2764939"/>
              <a:gd name="connsiteY126" fmla="*/ 1226650 h 1573553"/>
              <a:gd name="connsiteX127" fmla="*/ 1168643 w 2764939"/>
              <a:gd name="connsiteY127" fmla="*/ 1226650 h 1573553"/>
              <a:gd name="connsiteX128" fmla="*/ 1156737 w 2764939"/>
              <a:gd name="connsiteY128" fmla="*/ 1162356 h 1573553"/>
              <a:gd name="connsiteX129" fmla="*/ 1168643 w 2764939"/>
              <a:gd name="connsiteY129" fmla="*/ 1098062 h 1573553"/>
              <a:gd name="connsiteX130" fmla="*/ 1137687 w 2764939"/>
              <a:gd name="connsiteY130" fmla="*/ 1064725 h 1573553"/>
              <a:gd name="connsiteX131" fmla="*/ 1085300 w 2764939"/>
              <a:gd name="connsiteY131" fmla="*/ 1040912 h 1573553"/>
              <a:gd name="connsiteX132" fmla="*/ 1111493 w 2764939"/>
              <a:gd name="connsiteY132" fmla="*/ 1017100 h 1573553"/>
              <a:gd name="connsiteX133" fmla="*/ 1156737 w 2764939"/>
              <a:gd name="connsiteY133" fmla="*/ 1021862 h 1573553"/>
              <a:gd name="connsiteX134" fmla="*/ 1151975 w 2764939"/>
              <a:gd name="connsiteY134" fmla="*/ 974237 h 1573553"/>
              <a:gd name="connsiteX135" fmla="*/ 1123400 w 2764939"/>
              <a:gd name="connsiteY135" fmla="*/ 969475 h 1573553"/>
              <a:gd name="connsiteX136" fmla="*/ 1128162 w 2764939"/>
              <a:gd name="connsiteY136" fmla="*/ 921850 h 1573553"/>
              <a:gd name="connsiteX137" fmla="*/ 1097206 w 2764939"/>
              <a:gd name="connsiteY137" fmla="*/ 907562 h 1573553"/>
              <a:gd name="connsiteX138" fmla="*/ 1099587 w 2764939"/>
              <a:gd name="connsiteY138" fmla="*/ 871843 h 1573553"/>
              <a:gd name="connsiteX139" fmla="*/ 1051962 w 2764939"/>
              <a:gd name="connsiteY139" fmla="*/ 857556 h 1573553"/>
              <a:gd name="connsiteX140" fmla="*/ 1032912 w 2764939"/>
              <a:gd name="connsiteY140" fmla="*/ 878987 h 1573553"/>
              <a:gd name="connsiteX141" fmla="*/ 1004335 w 2764939"/>
              <a:gd name="connsiteY141" fmla="*/ 881368 h 1573553"/>
              <a:gd name="connsiteX142" fmla="*/ 954331 w 2764939"/>
              <a:gd name="connsiteY142" fmla="*/ 886131 h 1573553"/>
              <a:gd name="connsiteX143" fmla="*/ 923375 w 2764939"/>
              <a:gd name="connsiteY143" fmla="*/ 907562 h 1573553"/>
              <a:gd name="connsiteX144" fmla="*/ 923375 w 2764939"/>
              <a:gd name="connsiteY144" fmla="*/ 876606 h 1573553"/>
              <a:gd name="connsiteX145" fmla="*/ 882893 w 2764939"/>
              <a:gd name="connsiteY145" fmla="*/ 871843 h 1573553"/>
              <a:gd name="connsiteX146" fmla="*/ 890035 w 2764939"/>
              <a:gd name="connsiteY146" fmla="*/ 893275 h 1573553"/>
              <a:gd name="connsiteX147" fmla="*/ 885275 w 2764939"/>
              <a:gd name="connsiteY147" fmla="*/ 912325 h 1573553"/>
              <a:gd name="connsiteX148" fmla="*/ 799550 w 2764939"/>
              <a:gd name="connsiteY148" fmla="*/ 859936 h 1573553"/>
              <a:gd name="connsiteX149" fmla="*/ 778118 w 2764939"/>
              <a:gd name="connsiteY149" fmla="*/ 826600 h 1573553"/>
              <a:gd name="connsiteX150" fmla="*/ 790025 w 2764939"/>
              <a:gd name="connsiteY150" fmla="*/ 786117 h 1573553"/>
              <a:gd name="connsiteX151" fmla="*/ 759068 w 2764939"/>
              <a:gd name="connsiteY151" fmla="*/ 781356 h 1573553"/>
              <a:gd name="connsiteX152" fmla="*/ 711443 w 2764939"/>
              <a:gd name="connsiteY152" fmla="*/ 795643 h 1573553"/>
              <a:gd name="connsiteX153" fmla="*/ 701918 w 2764939"/>
              <a:gd name="connsiteY153" fmla="*/ 809931 h 1573553"/>
              <a:gd name="connsiteX154" fmla="*/ 678106 w 2764939"/>
              <a:gd name="connsiteY154" fmla="*/ 826600 h 1573553"/>
              <a:gd name="connsiteX155" fmla="*/ 670962 w 2764939"/>
              <a:gd name="connsiteY155" fmla="*/ 843268 h 1573553"/>
              <a:gd name="connsiteX156" fmla="*/ 630481 w 2764939"/>
              <a:gd name="connsiteY156" fmla="*/ 876606 h 1573553"/>
              <a:gd name="connsiteX157" fmla="*/ 632860 w 2764939"/>
              <a:gd name="connsiteY157" fmla="*/ 898037 h 1573553"/>
              <a:gd name="connsiteX158" fmla="*/ 647150 w 2764939"/>
              <a:gd name="connsiteY158" fmla="*/ 917087 h 1573553"/>
              <a:gd name="connsiteX159" fmla="*/ 570950 w 2764939"/>
              <a:gd name="connsiteY159" fmla="*/ 902800 h 1573553"/>
              <a:gd name="connsiteX160" fmla="*/ 537612 w 2764939"/>
              <a:gd name="connsiteY160" fmla="*/ 907562 h 1573553"/>
              <a:gd name="connsiteX161" fmla="*/ 585235 w 2764939"/>
              <a:gd name="connsiteY161" fmla="*/ 938518 h 1573553"/>
              <a:gd name="connsiteX162" fmla="*/ 609050 w 2764939"/>
              <a:gd name="connsiteY162" fmla="*/ 950425 h 1573553"/>
              <a:gd name="connsiteX163" fmla="*/ 635243 w 2764939"/>
              <a:gd name="connsiteY163" fmla="*/ 1002812 h 1573553"/>
              <a:gd name="connsiteX164" fmla="*/ 568566 w 2764939"/>
              <a:gd name="connsiteY164" fmla="*/ 1019481 h 1573553"/>
              <a:gd name="connsiteX165" fmla="*/ 547137 w 2764939"/>
              <a:gd name="connsiteY165" fmla="*/ 1031387 h 1573553"/>
              <a:gd name="connsiteX166" fmla="*/ 523323 w 2764939"/>
              <a:gd name="connsiteY166" fmla="*/ 1002812 h 1573553"/>
              <a:gd name="connsiteX167" fmla="*/ 499510 w 2764939"/>
              <a:gd name="connsiteY167" fmla="*/ 971856 h 1573553"/>
              <a:gd name="connsiteX168" fmla="*/ 501891 w 2764939"/>
              <a:gd name="connsiteY168" fmla="*/ 933756 h 1573553"/>
              <a:gd name="connsiteX169" fmla="*/ 499510 w 2764939"/>
              <a:gd name="connsiteY169" fmla="*/ 914706 h 1573553"/>
              <a:gd name="connsiteX170" fmla="*/ 518560 w 2764939"/>
              <a:gd name="connsiteY170" fmla="*/ 881368 h 1573553"/>
              <a:gd name="connsiteX171" fmla="*/ 478080 w 2764939"/>
              <a:gd name="connsiteY171" fmla="*/ 890893 h 1573553"/>
              <a:gd name="connsiteX172" fmla="*/ 449504 w 2764939"/>
              <a:gd name="connsiteY172" fmla="*/ 952806 h 1573553"/>
              <a:gd name="connsiteX173" fmla="*/ 442360 w 2764939"/>
              <a:gd name="connsiteY173" fmla="*/ 976618 h 1573553"/>
              <a:gd name="connsiteX174" fmla="*/ 411404 w 2764939"/>
              <a:gd name="connsiteY174" fmla="*/ 993287 h 1573553"/>
              <a:gd name="connsiteX175" fmla="*/ 363779 w 2764939"/>
              <a:gd name="connsiteY175" fmla="*/ 990906 h 1573553"/>
              <a:gd name="connsiteX176" fmla="*/ 356635 w 2764939"/>
              <a:gd name="connsiteY176" fmla="*/ 1007575 h 1573553"/>
              <a:gd name="connsiteX177" fmla="*/ 356635 w 2764939"/>
              <a:gd name="connsiteY177" fmla="*/ 1055200 h 1573553"/>
              <a:gd name="connsiteX178" fmla="*/ 297104 w 2764939"/>
              <a:gd name="connsiteY178" fmla="*/ 1059962 h 1573553"/>
              <a:gd name="connsiteX179" fmla="*/ 235191 w 2764939"/>
              <a:gd name="connsiteY179" fmla="*/ 1093300 h 1573553"/>
              <a:gd name="connsiteX180" fmla="*/ 237573 w 2764939"/>
              <a:gd name="connsiteY180" fmla="*/ 1121875 h 1573553"/>
              <a:gd name="connsiteX181" fmla="*/ 185186 w 2764939"/>
              <a:gd name="connsiteY181" fmla="*/ 1109968 h 1573553"/>
              <a:gd name="connsiteX182" fmla="*/ 151848 w 2764939"/>
              <a:gd name="connsiteY182" fmla="*/ 1117112 h 1573553"/>
              <a:gd name="connsiteX183" fmla="*/ 106604 w 2764939"/>
              <a:gd name="connsiteY183" fmla="*/ 1098062 h 1573553"/>
              <a:gd name="connsiteX184" fmla="*/ 89936 w 2764939"/>
              <a:gd name="connsiteY184" fmla="*/ 1098062 h 1573553"/>
              <a:gd name="connsiteX185" fmla="*/ 6592 w 2764939"/>
              <a:gd name="connsiteY185" fmla="*/ 1121875 h 1573553"/>
              <a:gd name="connsiteX186" fmla="*/ 8974 w 2764939"/>
              <a:gd name="connsiteY186" fmla="*/ 1074250 h 1573553"/>
              <a:gd name="connsiteX187" fmla="*/ 9816 w 2764939"/>
              <a:gd name="connsiteY18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33025 w 2764939"/>
              <a:gd name="connsiteY81" fmla="*/ 359873 h 1573553"/>
              <a:gd name="connsiteX82" fmla="*/ 2047325 w 2764939"/>
              <a:gd name="connsiteY82" fmla="*/ 331298 h 1573553"/>
              <a:gd name="connsiteX83" fmla="*/ 2142574 w 2764939"/>
              <a:gd name="connsiteY83" fmla="*/ 271766 h 1573553"/>
              <a:gd name="connsiteX84" fmla="*/ 2066375 w 2764939"/>
              <a:gd name="connsiteY84" fmla="*/ 264623 h 1573553"/>
              <a:gd name="connsiteX85" fmla="*/ 2066375 w 2764939"/>
              <a:gd name="connsiteY85" fmla="*/ 202710 h 1573553"/>
              <a:gd name="connsiteX86" fmla="*/ 2116380 w 2764939"/>
              <a:gd name="connsiteY86" fmla="*/ 202710 h 1573553"/>
              <a:gd name="connsiteX87" fmla="*/ 2223536 w 2764939"/>
              <a:gd name="connsiteY87" fmla="*/ 97935 h 1573553"/>
              <a:gd name="connsiteX88" fmla="*/ 2273542 w 2764939"/>
              <a:gd name="connsiteY88" fmla="*/ 305 h 1573553"/>
              <a:gd name="connsiteX89" fmla="*/ 2237824 w 2764939"/>
              <a:gd name="connsiteY89" fmla="*/ 114604 h 1573553"/>
              <a:gd name="connsiteX90" fmla="*/ 2164006 w 2764939"/>
              <a:gd name="connsiteY90" fmla="*/ 193186 h 1573553"/>
              <a:gd name="connsiteX91" fmla="*/ 2333075 w 2764939"/>
              <a:gd name="connsiteY91" fmla="*/ 257480 h 1573553"/>
              <a:gd name="connsiteX92" fmla="*/ 2735505 w 2764939"/>
              <a:gd name="connsiteY92" fmla="*/ 205092 h 1573553"/>
              <a:gd name="connsiteX93" fmla="*/ 2698276 w 2764939"/>
              <a:gd name="connsiteY93" fmla="*/ 559163 h 1573553"/>
              <a:gd name="connsiteX94" fmla="*/ 2630731 w 2764939"/>
              <a:gd name="connsiteY94" fmla="*/ 967092 h 1573553"/>
              <a:gd name="connsiteX95" fmla="*/ 2461662 w 2764939"/>
              <a:gd name="connsiteY95" fmla="*/ 869462 h 1573553"/>
              <a:gd name="connsiteX96" fmla="*/ 2297356 w 2764939"/>
              <a:gd name="connsiteY96" fmla="*/ 926612 h 1573553"/>
              <a:gd name="connsiteX97" fmla="*/ 2275925 w 2764939"/>
              <a:gd name="connsiteY97" fmla="*/ 1062342 h 1573553"/>
              <a:gd name="connsiteX98" fmla="*/ 2042562 w 2764939"/>
              <a:gd name="connsiteY98" fmla="*/ 1148067 h 1573553"/>
              <a:gd name="connsiteX99" fmla="*/ 2021131 w 2764939"/>
              <a:gd name="connsiteY99" fmla="*/ 1238556 h 1573553"/>
              <a:gd name="connsiteX100" fmla="*/ 1954456 w 2764939"/>
              <a:gd name="connsiteY100" fmla="*/ 1309993 h 1573553"/>
              <a:gd name="connsiteX101" fmla="*/ 2013987 w 2764939"/>
              <a:gd name="connsiteY101" fmla="*/ 1350474 h 1573553"/>
              <a:gd name="connsiteX102" fmla="*/ 1921118 w 2764939"/>
              <a:gd name="connsiteY102" fmla="*/ 1450487 h 1573553"/>
              <a:gd name="connsiteX103" fmla="*/ 1899687 w 2764939"/>
              <a:gd name="connsiteY103" fmla="*/ 1533831 h 1573553"/>
              <a:gd name="connsiteX104" fmla="*/ 1808865 w 2764939"/>
              <a:gd name="connsiteY104" fmla="*/ 1573012 h 1573553"/>
              <a:gd name="connsiteX105" fmla="*/ 1728235 w 2764939"/>
              <a:gd name="connsiteY105" fmla="*/ 1557643 h 1573553"/>
              <a:gd name="connsiteX106" fmla="*/ 1702041 w 2764939"/>
              <a:gd name="connsiteY106" fmla="*/ 1571931 h 1573553"/>
              <a:gd name="connsiteX107" fmla="*/ 1647275 w 2764939"/>
              <a:gd name="connsiteY107" fmla="*/ 1543356 h 1573553"/>
              <a:gd name="connsiteX108" fmla="*/ 1606791 w 2764939"/>
              <a:gd name="connsiteY108" fmla="*/ 1507637 h 1573553"/>
              <a:gd name="connsiteX109" fmla="*/ 1563931 w 2764939"/>
              <a:gd name="connsiteY109" fmla="*/ 1479061 h 1573553"/>
              <a:gd name="connsiteX110" fmla="*/ 1592504 w 2764939"/>
              <a:gd name="connsiteY110" fmla="*/ 1455250 h 1573553"/>
              <a:gd name="connsiteX111" fmla="*/ 1580598 w 2764939"/>
              <a:gd name="connsiteY111" fmla="*/ 1438581 h 1573553"/>
              <a:gd name="connsiteX112" fmla="*/ 1518685 w 2764939"/>
              <a:gd name="connsiteY112" fmla="*/ 1426675 h 1573553"/>
              <a:gd name="connsiteX113" fmla="*/ 1499635 w 2764939"/>
              <a:gd name="connsiteY113" fmla="*/ 1402862 h 1573553"/>
              <a:gd name="connsiteX114" fmla="*/ 1461537 w 2764939"/>
              <a:gd name="connsiteY114" fmla="*/ 1379050 h 1573553"/>
              <a:gd name="connsiteX115" fmla="*/ 1456773 w 2764939"/>
              <a:gd name="connsiteY115" fmla="*/ 1390956 h 1573553"/>
              <a:gd name="connsiteX116" fmla="*/ 1471062 w 2764939"/>
              <a:gd name="connsiteY116" fmla="*/ 1429056 h 1573553"/>
              <a:gd name="connsiteX117" fmla="*/ 1440104 w 2764939"/>
              <a:gd name="connsiteY117" fmla="*/ 1443343 h 1573553"/>
              <a:gd name="connsiteX118" fmla="*/ 1413912 w 2764939"/>
              <a:gd name="connsiteY118" fmla="*/ 1457630 h 1573553"/>
              <a:gd name="connsiteX119" fmla="*/ 1397241 w 2764939"/>
              <a:gd name="connsiteY119" fmla="*/ 1450487 h 1573553"/>
              <a:gd name="connsiteX120" fmla="*/ 1351998 w 2764939"/>
              <a:gd name="connsiteY120" fmla="*/ 1388575 h 1573553"/>
              <a:gd name="connsiteX121" fmla="*/ 1306756 w 2764939"/>
              <a:gd name="connsiteY121" fmla="*/ 1355237 h 1573553"/>
              <a:gd name="connsiteX122" fmla="*/ 1328187 w 2764939"/>
              <a:gd name="connsiteY122" fmla="*/ 1338568 h 1573553"/>
              <a:gd name="connsiteX123" fmla="*/ 1349618 w 2764939"/>
              <a:gd name="connsiteY123" fmla="*/ 1298087 h 1573553"/>
              <a:gd name="connsiteX124" fmla="*/ 1335329 w 2764939"/>
              <a:gd name="connsiteY124" fmla="*/ 1286181 h 1573553"/>
              <a:gd name="connsiteX125" fmla="*/ 1297231 w 2764939"/>
              <a:gd name="connsiteY125" fmla="*/ 1288562 h 1573553"/>
              <a:gd name="connsiteX126" fmla="*/ 1221031 w 2764939"/>
              <a:gd name="connsiteY126" fmla="*/ 1245700 h 1573553"/>
              <a:gd name="connsiteX127" fmla="*/ 1178166 w 2764939"/>
              <a:gd name="connsiteY127" fmla="*/ 1226650 h 1573553"/>
              <a:gd name="connsiteX128" fmla="*/ 1168643 w 2764939"/>
              <a:gd name="connsiteY128" fmla="*/ 1226650 h 1573553"/>
              <a:gd name="connsiteX129" fmla="*/ 1156737 w 2764939"/>
              <a:gd name="connsiteY129" fmla="*/ 1162356 h 1573553"/>
              <a:gd name="connsiteX130" fmla="*/ 1168643 w 2764939"/>
              <a:gd name="connsiteY130" fmla="*/ 1098062 h 1573553"/>
              <a:gd name="connsiteX131" fmla="*/ 1137687 w 2764939"/>
              <a:gd name="connsiteY131" fmla="*/ 1064725 h 1573553"/>
              <a:gd name="connsiteX132" fmla="*/ 1085300 w 2764939"/>
              <a:gd name="connsiteY132" fmla="*/ 1040912 h 1573553"/>
              <a:gd name="connsiteX133" fmla="*/ 1111493 w 2764939"/>
              <a:gd name="connsiteY133" fmla="*/ 1017100 h 1573553"/>
              <a:gd name="connsiteX134" fmla="*/ 1156737 w 2764939"/>
              <a:gd name="connsiteY134" fmla="*/ 1021862 h 1573553"/>
              <a:gd name="connsiteX135" fmla="*/ 1151975 w 2764939"/>
              <a:gd name="connsiteY135" fmla="*/ 974237 h 1573553"/>
              <a:gd name="connsiteX136" fmla="*/ 1123400 w 2764939"/>
              <a:gd name="connsiteY136" fmla="*/ 969475 h 1573553"/>
              <a:gd name="connsiteX137" fmla="*/ 1128162 w 2764939"/>
              <a:gd name="connsiteY137" fmla="*/ 921850 h 1573553"/>
              <a:gd name="connsiteX138" fmla="*/ 1097206 w 2764939"/>
              <a:gd name="connsiteY138" fmla="*/ 907562 h 1573553"/>
              <a:gd name="connsiteX139" fmla="*/ 1099587 w 2764939"/>
              <a:gd name="connsiteY139" fmla="*/ 871843 h 1573553"/>
              <a:gd name="connsiteX140" fmla="*/ 1051962 w 2764939"/>
              <a:gd name="connsiteY140" fmla="*/ 857556 h 1573553"/>
              <a:gd name="connsiteX141" fmla="*/ 1032912 w 2764939"/>
              <a:gd name="connsiteY141" fmla="*/ 878987 h 1573553"/>
              <a:gd name="connsiteX142" fmla="*/ 1004335 w 2764939"/>
              <a:gd name="connsiteY142" fmla="*/ 881368 h 1573553"/>
              <a:gd name="connsiteX143" fmla="*/ 954331 w 2764939"/>
              <a:gd name="connsiteY143" fmla="*/ 886131 h 1573553"/>
              <a:gd name="connsiteX144" fmla="*/ 923375 w 2764939"/>
              <a:gd name="connsiteY144" fmla="*/ 907562 h 1573553"/>
              <a:gd name="connsiteX145" fmla="*/ 923375 w 2764939"/>
              <a:gd name="connsiteY145" fmla="*/ 876606 h 1573553"/>
              <a:gd name="connsiteX146" fmla="*/ 882893 w 2764939"/>
              <a:gd name="connsiteY146" fmla="*/ 871843 h 1573553"/>
              <a:gd name="connsiteX147" fmla="*/ 890035 w 2764939"/>
              <a:gd name="connsiteY147" fmla="*/ 893275 h 1573553"/>
              <a:gd name="connsiteX148" fmla="*/ 885275 w 2764939"/>
              <a:gd name="connsiteY148" fmla="*/ 912325 h 1573553"/>
              <a:gd name="connsiteX149" fmla="*/ 799550 w 2764939"/>
              <a:gd name="connsiteY149" fmla="*/ 859936 h 1573553"/>
              <a:gd name="connsiteX150" fmla="*/ 778118 w 2764939"/>
              <a:gd name="connsiteY150" fmla="*/ 826600 h 1573553"/>
              <a:gd name="connsiteX151" fmla="*/ 790025 w 2764939"/>
              <a:gd name="connsiteY151" fmla="*/ 786117 h 1573553"/>
              <a:gd name="connsiteX152" fmla="*/ 759068 w 2764939"/>
              <a:gd name="connsiteY152" fmla="*/ 781356 h 1573553"/>
              <a:gd name="connsiteX153" fmla="*/ 711443 w 2764939"/>
              <a:gd name="connsiteY153" fmla="*/ 795643 h 1573553"/>
              <a:gd name="connsiteX154" fmla="*/ 701918 w 2764939"/>
              <a:gd name="connsiteY154" fmla="*/ 809931 h 1573553"/>
              <a:gd name="connsiteX155" fmla="*/ 678106 w 2764939"/>
              <a:gd name="connsiteY155" fmla="*/ 826600 h 1573553"/>
              <a:gd name="connsiteX156" fmla="*/ 670962 w 2764939"/>
              <a:gd name="connsiteY156" fmla="*/ 843268 h 1573553"/>
              <a:gd name="connsiteX157" fmla="*/ 630481 w 2764939"/>
              <a:gd name="connsiteY157" fmla="*/ 876606 h 1573553"/>
              <a:gd name="connsiteX158" fmla="*/ 632860 w 2764939"/>
              <a:gd name="connsiteY158" fmla="*/ 898037 h 1573553"/>
              <a:gd name="connsiteX159" fmla="*/ 647150 w 2764939"/>
              <a:gd name="connsiteY159" fmla="*/ 917087 h 1573553"/>
              <a:gd name="connsiteX160" fmla="*/ 570950 w 2764939"/>
              <a:gd name="connsiteY160" fmla="*/ 902800 h 1573553"/>
              <a:gd name="connsiteX161" fmla="*/ 537612 w 2764939"/>
              <a:gd name="connsiteY161" fmla="*/ 907562 h 1573553"/>
              <a:gd name="connsiteX162" fmla="*/ 585235 w 2764939"/>
              <a:gd name="connsiteY162" fmla="*/ 938518 h 1573553"/>
              <a:gd name="connsiteX163" fmla="*/ 609050 w 2764939"/>
              <a:gd name="connsiteY163" fmla="*/ 950425 h 1573553"/>
              <a:gd name="connsiteX164" fmla="*/ 635243 w 2764939"/>
              <a:gd name="connsiteY164" fmla="*/ 1002812 h 1573553"/>
              <a:gd name="connsiteX165" fmla="*/ 568566 w 2764939"/>
              <a:gd name="connsiteY165" fmla="*/ 1019481 h 1573553"/>
              <a:gd name="connsiteX166" fmla="*/ 547137 w 2764939"/>
              <a:gd name="connsiteY166" fmla="*/ 1031387 h 1573553"/>
              <a:gd name="connsiteX167" fmla="*/ 523323 w 2764939"/>
              <a:gd name="connsiteY167" fmla="*/ 1002812 h 1573553"/>
              <a:gd name="connsiteX168" fmla="*/ 499510 w 2764939"/>
              <a:gd name="connsiteY168" fmla="*/ 971856 h 1573553"/>
              <a:gd name="connsiteX169" fmla="*/ 501891 w 2764939"/>
              <a:gd name="connsiteY169" fmla="*/ 933756 h 1573553"/>
              <a:gd name="connsiteX170" fmla="*/ 499510 w 2764939"/>
              <a:gd name="connsiteY170" fmla="*/ 914706 h 1573553"/>
              <a:gd name="connsiteX171" fmla="*/ 518560 w 2764939"/>
              <a:gd name="connsiteY171" fmla="*/ 881368 h 1573553"/>
              <a:gd name="connsiteX172" fmla="*/ 478080 w 2764939"/>
              <a:gd name="connsiteY172" fmla="*/ 890893 h 1573553"/>
              <a:gd name="connsiteX173" fmla="*/ 449504 w 2764939"/>
              <a:gd name="connsiteY173" fmla="*/ 952806 h 1573553"/>
              <a:gd name="connsiteX174" fmla="*/ 442360 w 2764939"/>
              <a:gd name="connsiteY174" fmla="*/ 976618 h 1573553"/>
              <a:gd name="connsiteX175" fmla="*/ 411404 w 2764939"/>
              <a:gd name="connsiteY175" fmla="*/ 993287 h 1573553"/>
              <a:gd name="connsiteX176" fmla="*/ 363779 w 2764939"/>
              <a:gd name="connsiteY176" fmla="*/ 990906 h 1573553"/>
              <a:gd name="connsiteX177" fmla="*/ 356635 w 2764939"/>
              <a:gd name="connsiteY177" fmla="*/ 1007575 h 1573553"/>
              <a:gd name="connsiteX178" fmla="*/ 356635 w 2764939"/>
              <a:gd name="connsiteY178" fmla="*/ 1055200 h 1573553"/>
              <a:gd name="connsiteX179" fmla="*/ 297104 w 2764939"/>
              <a:gd name="connsiteY179" fmla="*/ 1059962 h 1573553"/>
              <a:gd name="connsiteX180" fmla="*/ 235191 w 2764939"/>
              <a:gd name="connsiteY180" fmla="*/ 1093300 h 1573553"/>
              <a:gd name="connsiteX181" fmla="*/ 237573 w 2764939"/>
              <a:gd name="connsiteY181" fmla="*/ 1121875 h 1573553"/>
              <a:gd name="connsiteX182" fmla="*/ 185186 w 2764939"/>
              <a:gd name="connsiteY182" fmla="*/ 1109968 h 1573553"/>
              <a:gd name="connsiteX183" fmla="*/ 151848 w 2764939"/>
              <a:gd name="connsiteY183" fmla="*/ 1117112 h 1573553"/>
              <a:gd name="connsiteX184" fmla="*/ 106604 w 2764939"/>
              <a:gd name="connsiteY184" fmla="*/ 1098062 h 1573553"/>
              <a:gd name="connsiteX185" fmla="*/ 89936 w 2764939"/>
              <a:gd name="connsiteY185" fmla="*/ 1098062 h 1573553"/>
              <a:gd name="connsiteX186" fmla="*/ 6592 w 2764939"/>
              <a:gd name="connsiteY186" fmla="*/ 1121875 h 1573553"/>
              <a:gd name="connsiteX187" fmla="*/ 8974 w 2764939"/>
              <a:gd name="connsiteY187" fmla="*/ 1074250 h 1573553"/>
              <a:gd name="connsiteX188" fmla="*/ 9816 w 2764939"/>
              <a:gd name="connsiteY18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142574 w 2764939"/>
              <a:gd name="connsiteY83" fmla="*/ 271766 h 1573553"/>
              <a:gd name="connsiteX84" fmla="*/ 2066375 w 2764939"/>
              <a:gd name="connsiteY84" fmla="*/ 264623 h 1573553"/>
              <a:gd name="connsiteX85" fmla="*/ 2066375 w 2764939"/>
              <a:gd name="connsiteY85" fmla="*/ 202710 h 1573553"/>
              <a:gd name="connsiteX86" fmla="*/ 2116380 w 2764939"/>
              <a:gd name="connsiteY86" fmla="*/ 202710 h 1573553"/>
              <a:gd name="connsiteX87" fmla="*/ 2223536 w 2764939"/>
              <a:gd name="connsiteY87" fmla="*/ 97935 h 1573553"/>
              <a:gd name="connsiteX88" fmla="*/ 2273542 w 2764939"/>
              <a:gd name="connsiteY88" fmla="*/ 305 h 1573553"/>
              <a:gd name="connsiteX89" fmla="*/ 2237824 w 2764939"/>
              <a:gd name="connsiteY89" fmla="*/ 114604 h 1573553"/>
              <a:gd name="connsiteX90" fmla="*/ 2164006 w 2764939"/>
              <a:gd name="connsiteY90" fmla="*/ 193186 h 1573553"/>
              <a:gd name="connsiteX91" fmla="*/ 2333075 w 2764939"/>
              <a:gd name="connsiteY91" fmla="*/ 257480 h 1573553"/>
              <a:gd name="connsiteX92" fmla="*/ 2735505 w 2764939"/>
              <a:gd name="connsiteY92" fmla="*/ 205092 h 1573553"/>
              <a:gd name="connsiteX93" fmla="*/ 2698276 w 2764939"/>
              <a:gd name="connsiteY93" fmla="*/ 559163 h 1573553"/>
              <a:gd name="connsiteX94" fmla="*/ 2630731 w 2764939"/>
              <a:gd name="connsiteY94" fmla="*/ 967092 h 1573553"/>
              <a:gd name="connsiteX95" fmla="*/ 2461662 w 2764939"/>
              <a:gd name="connsiteY95" fmla="*/ 869462 h 1573553"/>
              <a:gd name="connsiteX96" fmla="*/ 2297356 w 2764939"/>
              <a:gd name="connsiteY96" fmla="*/ 926612 h 1573553"/>
              <a:gd name="connsiteX97" fmla="*/ 2275925 w 2764939"/>
              <a:gd name="connsiteY97" fmla="*/ 1062342 h 1573553"/>
              <a:gd name="connsiteX98" fmla="*/ 2042562 w 2764939"/>
              <a:gd name="connsiteY98" fmla="*/ 1148067 h 1573553"/>
              <a:gd name="connsiteX99" fmla="*/ 2021131 w 2764939"/>
              <a:gd name="connsiteY99" fmla="*/ 1238556 h 1573553"/>
              <a:gd name="connsiteX100" fmla="*/ 1954456 w 2764939"/>
              <a:gd name="connsiteY100" fmla="*/ 1309993 h 1573553"/>
              <a:gd name="connsiteX101" fmla="*/ 2013987 w 2764939"/>
              <a:gd name="connsiteY101" fmla="*/ 1350474 h 1573553"/>
              <a:gd name="connsiteX102" fmla="*/ 1921118 w 2764939"/>
              <a:gd name="connsiteY102" fmla="*/ 1450487 h 1573553"/>
              <a:gd name="connsiteX103" fmla="*/ 1899687 w 2764939"/>
              <a:gd name="connsiteY103" fmla="*/ 1533831 h 1573553"/>
              <a:gd name="connsiteX104" fmla="*/ 1808865 w 2764939"/>
              <a:gd name="connsiteY104" fmla="*/ 1573012 h 1573553"/>
              <a:gd name="connsiteX105" fmla="*/ 1728235 w 2764939"/>
              <a:gd name="connsiteY105" fmla="*/ 1557643 h 1573553"/>
              <a:gd name="connsiteX106" fmla="*/ 1702041 w 2764939"/>
              <a:gd name="connsiteY106" fmla="*/ 1571931 h 1573553"/>
              <a:gd name="connsiteX107" fmla="*/ 1647275 w 2764939"/>
              <a:gd name="connsiteY107" fmla="*/ 1543356 h 1573553"/>
              <a:gd name="connsiteX108" fmla="*/ 1606791 w 2764939"/>
              <a:gd name="connsiteY108" fmla="*/ 1507637 h 1573553"/>
              <a:gd name="connsiteX109" fmla="*/ 1563931 w 2764939"/>
              <a:gd name="connsiteY109" fmla="*/ 1479061 h 1573553"/>
              <a:gd name="connsiteX110" fmla="*/ 1592504 w 2764939"/>
              <a:gd name="connsiteY110" fmla="*/ 1455250 h 1573553"/>
              <a:gd name="connsiteX111" fmla="*/ 1580598 w 2764939"/>
              <a:gd name="connsiteY111" fmla="*/ 1438581 h 1573553"/>
              <a:gd name="connsiteX112" fmla="*/ 1518685 w 2764939"/>
              <a:gd name="connsiteY112" fmla="*/ 1426675 h 1573553"/>
              <a:gd name="connsiteX113" fmla="*/ 1499635 w 2764939"/>
              <a:gd name="connsiteY113" fmla="*/ 1402862 h 1573553"/>
              <a:gd name="connsiteX114" fmla="*/ 1461537 w 2764939"/>
              <a:gd name="connsiteY114" fmla="*/ 1379050 h 1573553"/>
              <a:gd name="connsiteX115" fmla="*/ 1456773 w 2764939"/>
              <a:gd name="connsiteY115" fmla="*/ 1390956 h 1573553"/>
              <a:gd name="connsiteX116" fmla="*/ 1471062 w 2764939"/>
              <a:gd name="connsiteY116" fmla="*/ 1429056 h 1573553"/>
              <a:gd name="connsiteX117" fmla="*/ 1440104 w 2764939"/>
              <a:gd name="connsiteY117" fmla="*/ 1443343 h 1573553"/>
              <a:gd name="connsiteX118" fmla="*/ 1413912 w 2764939"/>
              <a:gd name="connsiteY118" fmla="*/ 1457630 h 1573553"/>
              <a:gd name="connsiteX119" fmla="*/ 1397241 w 2764939"/>
              <a:gd name="connsiteY119" fmla="*/ 1450487 h 1573553"/>
              <a:gd name="connsiteX120" fmla="*/ 1351998 w 2764939"/>
              <a:gd name="connsiteY120" fmla="*/ 1388575 h 1573553"/>
              <a:gd name="connsiteX121" fmla="*/ 1306756 w 2764939"/>
              <a:gd name="connsiteY121" fmla="*/ 1355237 h 1573553"/>
              <a:gd name="connsiteX122" fmla="*/ 1328187 w 2764939"/>
              <a:gd name="connsiteY122" fmla="*/ 1338568 h 1573553"/>
              <a:gd name="connsiteX123" fmla="*/ 1349618 w 2764939"/>
              <a:gd name="connsiteY123" fmla="*/ 1298087 h 1573553"/>
              <a:gd name="connsiteX124" fmla="*/ 1335329 w 2764939"/>
              <a:gd name="connsiteY124" fmla="*/ 1286181 h 1573553"/>
              <a:gd name="connsiteX125" fmla="*/ 1297231 w 2764939"/>
              <a:gd name="connsiteY125" fmla="*/ 1288562 h 1573553"/>
              <a:gd name="connsiteX126" fmla="*/ 1221031 w 2764939"/>
              <a:gd name="connsiteY126" fmla="*/ 1245700 h 1573553"/>
              <a:gd name="connsiteX127" fmla="*/ 1178166 w 2764939"/>
              <a:gd name="connsiteY127" fmla="*/ 1226650 h 1573553"/>
              <a:gd name="connsiteX128" fmla="*/ 1168643 w 2764939"/>
              <a:gd name="connsiteY128" fmla="*/ 1226650 h 1573553"/>
              <a:gd name="connsiteX129" fmla="*/ 1156737 w 2764939"/>
              <a:gd name="connsiteY129" fmla="*/ 1162356 h 1573553"/>
              <a:gd name="connsiteX130" fmla="*/ 1168643 w 2764939"/>
              <a:gd name="connsiteY130" fmla="*/ 1098062 h 1573553"/>
              <a:gd name="connsiteX131" fmla="*/ 1137687 w 2764939"/>
              <a:gd name="connsiteY131" fmla="*/ 1064725 h 1573553"/>
              <a:gd name="connsiteX132" fmla="*/ 1085300 w 2764939"/>
              <a:gd name="connsiteY132" fmla="*/ 1040912 h 1573553"/>
              <a:gd name="connsiteX133" fmla="*/ 1111493 w 2764939"/>
              <a:gd name="connsiteY133" fmla="*/ 1017100 h 1573553"/>
              <a:gd name="connsiteX134" fmla="*/ 1156737 w 2764939"/>
              <a:gd name="connsiteY134" fmla="*/ 1021862 h 1573553"/>
              <a:gd name="connsiteX135" fmla="*/ 1151975 w 2764939"/>
              <a:gd name="connsiteY135" fmla="*/ 974237 h 1573553"/>
              <a:gd name="connsiteX136" fmla="*/ 1123400 w 2764939"/>
              <a:gd name="connsiteY136" fmla="*/ 969475 h 1573553"/>
              <a:gd name="connsiteX137" fmla="*/ 1128162 w 2764939"/>
              <a:gd name="connsiteY137" fmla="*/ 921850 h 1573553"/>
              <a:gd name="connsiteX138" fmla="*/ 1097206 w 2764939"/>
              <a:gd name="connsiteY138" fmla="*/ 907562 h 1573553"/>
              <a:gd name="connsiteX139" fmla="*/ 1099587 w 2764939"/>
              <a:gd name="connsiteY139" fmla="*/ 871843 h 1573553"/>
              <a:gd name="connsiteX140" fmla="*/ 1051962 w 2764939"/>
              <a:gd name="connsiteY140" fmla="*/ 857556 h 1573553"/>
              <a:gd name="connsiteX141" fmla="*/ 1032912 w 2764939"/>
              <a:gd name="connsiteY141" fmla="*/ 878987 h 1573553"/>
              <a:gd name="connsiteX142" fmla="*/ 1004335 w 2764939"/>
              <a:gd name="connsiteY142" fmla="*/ 881368 h 1573553"/>
              <a:gd name="connsiteX143" fmla="*/ 954331 w 2764939"/>
              <a:gd name="connsiteY143" fmla="*/ 886131 h 1573553"/>
              <a:gd name="connsiteX144" fmla="*/ 923375 w 2764939"/>
              <a:gd name="connsiteY144" fmla="*/ 907562 h 1573553"/>
              <a:gd name="connsiteX145" fmla="*/ 923375 w 2764939"/>
              <a:gd name="connsiteY145" fmla="*/ 876606 h 1573553"/>
              <a:gd name="connsiteX146" fmla="*/ 882893 w 2764939"/>
              <a:gd name="connsiteY146" fmla="*/ 871843 h 1573553"/>
              <a:gd name="connsiteX147" fmla="*/ 890035 w 2764939"/>
              <a:gd name="connsiteY147" fmla="*/ 893275 h 1573553"/>
              <a:gd name="connsiteX148" fmla="*/ 885275 w 2764939"/>
              <a:gd name="connsiteY148" fmla="*/ 912325 h 1573553"/>
              <a:gd name="connsiteX149" fmla="*/ 799550 w 2764939"/>
              <a:gd name="connsiteY149" fmla="*/ 859936 h 1573553"/>
              <a:gd name="connsiteX150" fmla="*/ 778118 w 2764939"/>
              <a:gd name="connsiteY150" fmla="*/ 826600 h 1573553"/>
              <a:gd name="connsiteX151" fmla="*/ 790025 w 2764939"/>
              <a:gd name="connsiteY151" fmla="*/ 786117 h 1573553"/>
              <a:gd name="connsiteX152" fmla="*/ 759068 w 2764939"/>
              <a:gd name="connsiteY152" fmla="*/ 781356 h 1573553"/>
              <a:gd name="connsiteX153" fmla="*/ 711443 w 2764939"/>
              <a:gd name="connsiteY153" fmla="*/ 795643 h 1573553"/>
              <a:gd name="connsiteX154" fmla="*/ 701918 w 2764939"/>
              <a:gd name="connsiteY154" fmla="*/ 809931 h 1573553"/>
              <a:gd name="connsiteX155" fmla="*/ 678106 w 2764939"/>
              <a:gd name="connsiteY155" fmla="*/ 826600 h 1573553"/>
              <a:gd name="connsiteX156" fmla="*/ 670962 w 2764939"/>
              <a:gd name="connsiteY156" fmla="*/ 843268 h 1573553"/>
              <a:gd name="connsiteX157" fmla="*/ 630481 w 2764939"/>
              <a:gd name="connsiteY157" fmla="*/ 876606 h 1573553"/>
              <a:gd name="connsiteX158" fmla="*/ 632860 w 2764939"/>
              <a:gd name="connsiteY158" fmla="*/ 898037 h 1573553"/>
              <a:gd name="connsiteX159" fmla="*/ 647150 w 2764939"/>
              <a:gd name="connsiteY159" fmla="*/ 917087 h 1573553"/>
              <a:gd name="connsiteX160" fmla="*/ 570950 w 2764939"/>
              <a:gd name="connsiteY160" fmla="*/ 902800 h 1573553"/>
              <a:gd name="connsiteX161" fmla="*/ 537612 w 2764939"/>
              <a:gd name="connsiteY161" fmla="*/ 907562 h 1573553"/>
              <a:gd name="connsiteX162" fmla="*/ 585235 w 2764939"/>
              <a:gd name="connsiteY162" fmla="*/ 938518 h 1573553"/>
              <a:gd name="connsiteX163" fmla="*/ 609050 w 2764939"/>
              <a:gd name="connsiteY163" fmla="*/ 950425 h 1573553"/>
              <a:gd name="connsiteX164" fmla="*/ 635243 w 2764939"/>
              <a:gd name="connsiteY164" fmla="*/ 1002812 h 1573553"/>
              <a:gd name="connsiteX165" fmla="*/ 568566 w 2764939"/>
              <a:gd name="connsiteY165" fmla="*/ 1019481 h 1573553"/>
              <a:gd name="connsiteX166" fmla="*/ 547137 w 2764939"/>
              <a:gd name="connsiteY166" fmla="*/ 1031387 h 1573553"/>
              <a:gd name="connsiteX167" fmla="*/ 523323 w 2764939"/>
              <a:gd name="connsiteY167" fmla="*/ 1002812 h 1573553"/>
              <a:gd name="connsiteX168" fmla="*/ 499510 w 2764939"/>
              <a:gd name="connsiteY168" fmla="*/ 971856 h 1573553"/>
              <a:gd name="connsiteX169" fmla="*/ 501891 w 2764939"/>
              <a:gd name="connsiteY169" fmla="*/ 933756 h 1573553"/>
              <a:gd name="connsiteX170" fmla="*/ 499510 w 2764939"/>
              <a:gd name="connsiteY170" fmla="*/ 914706 h 1573553"/>
              <a:gd name="connsiteX171" fmla="*/ 518560 w 2764939"/>
              <a:gd name="connsiteY171" fmla="*/ 881368 h 1573553"/>
              <a:gd name="connsiteX172" fmla="*/ 478080 w 2764939"/>
              <a:gd name="connsiteY172" fmla="*/ 890893 h 1573553"/>
              <a:gd name="connsiteX173" fmla="*/ 449504 w 2764939"/>
              <a:gd name="connsiteY173" fmla="*/ 952806 h 1573553"/>
              <a:gd name="connsiteX174" fmla="*/ 442360 w 2764939"/>
              <a:gd name="connsiteY174" fmla="*/ 976618 h 1573553"/>
              <a:gd name="connsiteX175" fmla="*/ 411404 w 2764939"/>
              <a:gd name="connsiteY175" fmla="*/ 993287 h 1573553"/>
              <a:gd name="connsiteX176" fmla="*/ 363779 w 2764939"/>
              <a:gd name="connsiteY176" fmla="*/ 990906 h 1573553"/>
              <a:gd name="connsiteX177" fmla="*/ 356635 w 2764939"/>
              <a:gd name="connsiteY177" fmla="*/ 1007575 h 1573553"/>
              <a:gd name="connsiteX178" fmla="*/ 356635 w 2764939"/>
              <a:gd name="connsiteY178" fmla="*/ 1055200 h 1573553"/>
              <a:gd name="connsiteX179" fmla="*/ 297104 w 2764939"/>
              <a:gd name="connsiteY179" fmla="*/ 1059962 h 1573553"/>
              <a:gd name="connsiteX180" fmla="*/ 235191 w 2764939"/>
              <a:gd name="connsiteY180" fmla="*/ 1093300 h 1573553"/>
              <a:gd name="connsiteX181" fmla="*/ 237573 w 2764939"/>
              <a:gd name="connsiteY181" fmla="*/ 1121875 h 1573553"/>
              <a:gd name="connsiteX182" fmla="*/ 185186 w 2764939"/>
              <a:gd name="connsiteY182" fmla="*/ 1109968 h 1573553"/>
              <a:gd name="connsiteX183" fmla="*/ 151848 w 2764939"/>
              <a:gd name="connsiteY183" fmla="*/ 1117112 h 1573553"/>
              <a:gd name="connsiteX184" fmla="*/ 106604 w 2764939"/>
              <a:gd name="connsiteY184" fmla="*/ 1098062 h 1573553"/>
              <a:gd name="connsiteX185" fmla="*/ 89936 w 2764939"/>
              <a:gd name="connsiteY185" fmla="*/ 1098062 h 1573553"/>
              <a:gd name="connsiteX186" fmla="*/ 6592 w 2764939"/>
              <a:gd name="connsiteY186" fmla="*/ 1121875 h 1573553"/>
              <a:gd name="connsiteX187" fmla="*/ 8974 w 2764939"/>
              <a:gd name="connsiteY187" fmla="*/ 1074250 h 1573553"/>
              <a:gd name="connsiteX188" fmla="*/ 9816 w 2764939"/>
              <a:gd name="connsiteY18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099710 w 2764939"/>
              <a:gd name="connsiteY83" fmla="*/ 295581 h 1573553"/>
              <a:gd name="connsiteX84" fmla="*/ 2142574 w 2764939"/>
              <a:gd name="connsiteY84" fmla="*/ 271766 h 1573553"/>
              <a:gd name="connsiteX85" fmla="*/ 2066375 w 2764939"/>
              <a:gd name="connsiteY85" fmla="*/ 264623 h 1573553"/>
              <a:gd name="connsiteX86" fmla="*/ 2066375 w 2764939"/>
              <a:gd name="connsiteY86" fmla="*/ 202710 h 1573553"/>
              <a:gd name="connsiteX87" fmla="*/ 2116380 w 2764939"/>
              <a:gd name="connsiteY87" fmla="*/ 202710 h 1573553"/>
              <a:gd name="connsiteX88" fmla="*/ 2223536 w 2764939"/>
              <a:gd name="connsiteY88" fmla="*/ 97935 h 1573553"/>
              <a:gd name="connsiteX89" fmla="*/ 2273542 w 2764939"/>
              <a:gd name="connsiteY89" fmla="*/ 305 h 1573553"/>
              <a:gd name="connsiteX90" fmla="*/ 2237824 w 2764939"/>
              <a:gd name="connsiteY90" fmla="*/ 114604 h 1573553"/>
              <a:gd name="connsiteX91" fmla="*/ 2164006 w 2764939"/>
              <a:gd name="connsiteY91" fmla="*/ 193186 h 1573553"/>
              <a:gd name="connsiteX92" fmla="*/ 2333075 w 2764939"/>
              <a:gd name="connsiteY92" fmla="*/ 257480 h 1573553"/>
              <a:gd name="connsiteX93" fmla="*/ 2735505 w 2764939"/>
              <a:gd name="connsiteY93" fmla="*/ 205092 h 1573553"/>
              <a:gd name="connsiteX94" fmla="*/ 2698276 w 2764939"/>
              <a:gd name="connsiteY94" fmla="*/ 559163 h 1573553"/>
              <a:gd name="connsiteX95" fmla="*/ 2630731 w 2764939"/>
              <a:gd name="connsiteY95" fmla="*/ 967092 h 1573553"/>
              <a:gd name="connsiteX96" fmla="*/ 2461662 w 2764939"/>
              <a:gd name="connsiteY96" fmla="*/ 869462 h 1573553"/>
              <a:gd name="connsiteX97" fmla="*/ 2297356 w 2764939"/>
              <a:gd name="connsiteY97" fmla="*/ 926612 h 1573553"/>
              <a:gd name="connsiteX98" fmla="*/ 2275925 w 2764939"/>
              <a:gd name="connsiteY98" fmla="*/ 1062342 h 1573553"/>
              <a:gd name="connsiteX99" fmla="*/ 2042562 w 2764939"/>
              <a:gd name="connsiteY99" fmla="*/ 1148067 h 1573553"/>
              <a:gd name="connsiteX100" fmla="*/ 2021131 w 2764939"/>
              <a:gd name="connsiteY100" fmla="*/ 1238556 h 1573553"/>
              <a:gd name="connsiteX101" fmla="*/ 1954456 w 2764939"/>
              <a:gd name="connsiteY101" fmla="*/ 1309993 h 1573553"/>
              <a:gd name="connsiteX102" fmla="*/ 2013987 w 2764939"/>
              <a:gd name="connsiteY102" fmla="*/ 1350474 h 1573553"/>
              <a:gd name="connsiteX103" fmla="*/ 1921118 w 2764939"/>
              <a:gd name="connsiteY103" fmla="*/ 1450487 h 1573553"/>
              <a:gd name="connsiteX104" fmla="*/ 1899687 w 2764939"/>
              <a:gd name="connsiteY104" fmla="*/ 1533831 h 1573553"/>
              <a:gd name="connsiteX105" fmla="*/ 1808865 w 2764939"/>
              <a:gd name="connsiteY105" fmla="*/ 1573012 h 1573553"/>
              <a:gd name="connsiteX106" fmla="*/ 1728235 w 2764939"/>
              <a:gd name="connsiteY106" fmla="*/ 1557643 h 1573553"/>
              <a:gd name="connsiteX107" fmla="*/ 1702041 w 2764939"/>
              <a:gd name="connsiteY107" fmla="*/ 1571931 h 1573553"/>
              <a:gd name="connsiteX108" fmla="*/ 1647275 w 2764939"/>
              <a:gd name="connsiteY108" fmla="*/ 1543356 h 1573553"/>
              <a:gd name="connsiteX109" fmla="*/ 1606791 w 2764939"/>
              <a:gd name="connsiteY109" fmla="*/ 1507637 h 1573553"/>
              <a:gd name="connsiteX110" fmla="*/ 1563931 w 2764939"/>
              <a:gd name="connsiteY110" fmla="*/ 1479061 h 1573553"/>
              <a:gd name="connsiteX111" fmla="*/ 1592504 w 2764939"/>
              <a:gd name="connsiteY111" fmla="*/ 1455250 h 1573553"/>
              <a:gd name="connsiteX112" fmla="*/ 1580598 w 2764939"/>
              <a:gd name="connsiteY112" fmla="*/ 1438581 h 1573553"/>
              <a:gd name="connsiteX113" fmla="*/ 1518685 w 2764939"/>
              <a:gd name="connsiteY113" fmla="*/ 1426675 h 1573553"/>
              <a:gd name="connsiteX114" fmla="*/ 1499635 w 2764939"/>
              <a:gd name="connsiteY114" fmla="*/ 1402862 h 1573553"/>
              <a:gd name="connsiteX115" fmla="*/ 1461537 w 2764939"/>
              <a:gd name="connsiteY115" fmla="*/ 1379050 h 1573553"/>
              <a:gd name="connsiteX116" fmla="*/ 1456773 w 2764939"/>
              <a:gd name="connsiteY116" fmla="*/ 1390956 h 1573553"/>
              <a:gd name="connsiteX117" fmla="*/ 1471062 w 2764939"/>
              <a:gd name="connsiteY117" fmla="*/ 1429056 h 1573553"/>
              <a:gd name="connsiteX118" fmla="*/ 1440104 w 2764939"/>
              <a:gd name="connsiteY118" fmla="*/ 1443343 h 1573553"/>
              <a:gd name="connsiteX119" fmla="*/ 1413912 w 2764939"/>
              <a:gd name="connsiteY119" fmla="*/ 1457630 h 1573553"/>
              <a:gd name="connsiteX120" fmla="*/ 1397241 w 2764939"/>
              <a:gd name="connsiteY120" fmla="*/ 1450487 h 1573553"/>
              <a:gd name="connsiteX121" fmla="*/ 1351998 w 2764939"/>
              <a:gd name="connsiteY121" fmla="*/ 1388575 h 1573553"/>
              <a:gd name="connsiteX122" fmla="*/ 1306756 w 2764939"/>
              <a:gd name="connsiteY122" fmla="*/ 1355237 h 1573553"/>
              <a:gd name="connsiteX123" fmla="*/ 1328187 w 2764939"/>
              <a:gd name="connsiteY123" fmla="*/ 1338568 h 1573553"/>
              <a:gd name="connsiteX124" fmla="*/ 1349618 w 2764939"/>
              <a:gd name="connsiteY124" fmla="*/ 1298087 h 1573553"/>
              <a:gd name="connsiteX125" fmla="*/ 1335329 w 2764939"/>
              <a:gd name="connsiteY125" fmla="*/ 1286181 h 1573553"/>
              <a:gd name="connsiteX126" fmla="*/ 1297231 w 2764939"/>
              <a:gd name="connsiteY126" fmla="*/ 1288562 h 1573553"/>
              <a:gd name="connsiteX127" fmla="*/ 1221031 w 2764939"/>
              <a:gd name="connsiteY127" fmla="*/ 1245700 h 1573553"/>
              <a:gd name="connsiteX128" fmla="*/ 1178166 w 2764939"/>
              <a:gd name="connsiteY128" fmla="*/ 1226650 h 1573553"/>
              <a:gd name="connsiteX129" fmla="*/ 1168643 w 2764939"/>
              <a:gd name="connsiteY129" fmla="*/ 1226650 h 1573553"/>
              <a:gd name="connsiteX130" fmla="*/ 1156737 w 2764939"/>
              <a:gd name="connsiteY130" fmla="*/ 1162356 h 1573553"/>
              <a:gd name="connsiteX131" fmla="*/ 1168643 w 2764939"/>
              <a:gd name="connsiteY131" fmla="*/ 1098062 h 1573553"/>
              <a:gd name="connsiteX132" fmla="*/ 1137687 w 2764939"/>
              <a:gd name="connsiteY132" fmla="*/ 1064725 h 1573553"/>
              <a:gd name="connsiteX133" fmla="*/ 1085300 w 2764939"/>
              <a:gd name="connsiteY133" fmla="*/ 1040912 h 1573553"/>
              <a:gd name="connsiteX134" fmla="*/ 1111493 w 2764939"/>
              <a:gd name="connsiteY134" fmla="*/ 1017100 h 1573553"/>
              <a:gd name="connsiteX135" fmla="*/ 1156737 w 2764939"/>
              <a:gd name="connsiteY135" fmla="*/ 1021862 h 1573553"/>
              <a:gd name="connsiteX136" fmla="*/ 1151975 w 2764939"/>
              <a:gd name="connsiteY136" fmla="*/ 974237 h 1573553"/>
              <a:gd name="connsiteX137" fmla="*/ 1123400 w 2764939"/>
              <a:gd name="connsiteY137" fmla="*/ 969475 h 1573553"/>
              <a:gd name="connsiteX138" fmla="*/ 1128162 w 2764939"/>
              <a:gd name="connsiteY138" fmla="*/ 921850 h 1573553"/>
              <a:gd name="connsiteX139" fmla="*/ 1097206 w 2764939"/>
              <a:gd name="connsiteY139" fmla="*/ 907562 h 1573553"/>
              <a:gd name="connsiteX140" fmla="*/ 1099587 w 2764939"/>
              <a:gd name="connsiteY140" fmla="*/ 871843 h 1573553"/>
              <a:gd name="connsiteX141" fmla="*/ 1051962 w 2764939"/>
              <a:gd name="connsiteY141" fmla="*/ 857556 h 1573553"/>
              <a:gd name="connsiteX142" fmla="*/ 1032912 w 2764939"/>
              <a:gd name="connsiteY142" fmla="*/ 878987 h 1573553"/>
              <a:gd name="connsiteX143" fmla="*/ 1004335 w 2764939"/>
              <a:gd name="connsiteY143" fmla="*/ 881368 h 1573553"/>
              <a:gd name="connsiteX144" fmla="*/ 954331 w 2764939"/>
              <a:gd name="connsiteY144" fmla="*/ 886131 h 1573553"/>
              <a:gd name="connsiteX145" fmla="*/ 923375 w 2764939"/>
              <a:gd name="connsiteY145" fmla="*/ 907562 h 1573553"/>
              <a:gd name="connsiteX146" fmla="*/ 923375 w 2764939"/>
              <a:gd name="connsiteY146" fmla="*/ 876606 h 1573553"/>
              <a:gd name="connsiteX147" fmla="*/ 882893 w 2764939"/>
              <a:gd name="connsiteY147" fmla="*/ 871843 h 1573553"/>
              <a:gd name="connsiteX148" fmla="*/ 890035 w 2764939"/>
              <a:gd name="connsiteY148" fmla="*/ 893275 h 1573553"/>
              <a:gd name="connsiteX149" fmla="*/ 885275 w 2764939"/>
              <a:gd name="connsiteY149" fmla="*/ 912325 h 1573553"/>
              <a:gd name="connsiteX150" fmla="*/ 799550 w 2764939"/>
              <a:gd name="connsiteY150" fmla="*/ 859936 h 1573553"/>
              <a:gd name="connsiteX151" fmla="*/ 778118 w 2764939"/>
              <a:gd name="connsiteY151" fmla="*/ 826600 h 1573553"/>
              <a:gd name="connsiteX152" fmla="*/ 790025 w 2764939"/>
              <a:gd name="connsiteY152" fmla="*/ 786117 h 1573553"/>
              <a:gd name="connsiteX153" fmla="*/ 759068 w 2764939"/>
              <a:gd name="connsiteY153" fmla="*/ 781356 h 1573553"/>
              <a:gd name="connsiteX154" fmla="*/ 711443 w 2764939"/>
              <a:gd name="connsiteY154" fmla="*/ 795643 h 1573553"/>
              <a:gd name="connsiteX155" fmla="*/ 701918 w 2764939"/>
              <a:gd name="connsiteY155" fmla="*/ 809931 h 1573553"/>
              <a:gd name="connsiteX156" fmla="*/ 678106 w 2764939"/>
              <a:gd name="connsiteY156" fmla="*/ 826600 h 1573553"/>
              <a:gd name="connsiteX157" fmla="*/ 670962 w 2764939"/>
              <a:gd name="connsiteY157" fmla="*/ 843268 h 1573553"/>
              <a:gd name="connsiteX158" fmla="*/ 630481 w 2764939"/>
              <a:gd name="connsiteY158" fmla="*/ 876606 h 1573553"/>
              <a:gd name="connsiteX159" fmla="*/ 632860 w 2764939"/>
              <a:gd name="connsiteY159" fmla="*/ 898037 h 1573553"/>
              <a:gd name="connsiteX160" fmla="*/ 647150 w 2764939"/>
              <a:gd name="connsiteY160" fmla="*/ 917087 h 1573553"/>
              <a:gd name="connsiteX161" fmla="*/ 570950 w 2764939"/>
              <a:gd name="connsiteY161" fmla="*/ 902800 h 1573553"/>
              <a:gd name="connsiteX162" fmla="*/ 537612 w 2764939"/>
              <a:gd name="connsiteY162" fmla="*/ 907562 h 1573553"/>
              <a:gd name="connsiteX163" fmla="*/ 585235 w 2764939"/>
              <a:gd name="connsiteY163" fmla="*/ 938518 h 1573553"/>
              <a:gd name="connsiteX164" fmla="*/ 609050 w 2764939"/>
              <a:gd name="connsiteY164" fmla="*/ 950425 h 1573553"/>
              <a:gd name="connsiteX165" fmla="*/ 635243 w 2764939"/>
              <a:gd name="connsiteY165" fmla="*/ 1002812 h 1573553"/>
              <a:gd name="connsiteX166" fmla="*/ 568566 w 2764939"/>
              <a:gd name="connsiteY166" fmla="*/ 1019481 h 1573553"/>
              <a:gd name="connsiteX167" fmla="*/ 547137 w 2764939"/>
              <a:gd name="connsiteY167" fmla="*/ 1031387 h 1573553"/>
              <a:gd name="connsiteX168" fmla="*/ 523323 w 2764939"/>
              <a:gd name="connsiteY168" fmla="*/ 1002812 h 1573553"/>
              <a:gd name="connsiteX169" fmla="*/ 499510 w 2764939"/>
              <a:gd name="connsiteY169" fmla="*/ 971856 h 1573553"/>
              <a:gd name="connsiteX170" fmla="*/ 501891 w 2764939"/>
              <a:gd name="connsiteY170" fmla="*/ 933756 h 1573553"/>
              <a:gd name="connsiteX171" fmla="*/ 499510 w 2764939"/>
              <a:gd name="connsiteY171" fmla="*/ 914706 h 1573553"/>
              <a:gd name="connsiteX172" fmla="*/ 518560 w 2764939"/>
              <a:gd name="connsiteY172" fmla="*/ 881368 h 1573553"/>
              <a:gd name="connsiteX173" fmla="*/ 478080 w 2764939"/>
              <a:gd name="connsiteY173" fmla="*/ 890893 h 1573553"/>
              <a:gd name="connsiteX174" fmla="*/ 449504 w 2764939"/>
              <a:gd name="connsiteY174" fmla="*/ 952806 h 1573553"/>
              <a:gd name="connsiteX175" fmla="*/ 442360 w 2764939"/>
              <a:gd name="connsiteY175" fmla="*/ 976618 h 1573553"/>
              <a:gd name="connsiteX176" fmla="*/ 411404 w 2764939"/>
              <a:gd name="connsiteY176" fmla="*/ 993287 h 1573553"/>
              <a:gd name="connsiteX177" fmla="*/ 363779 w 2764939"/>
              <a:gd name="connsiteY177" fmla="*/ 990906 h 1573553"/>
              <a:gd name="connsiteX178" fmla="*/ 356635 w 2764939"/>
              <a:gd name="connsiteY178" fmla="*/ 1007575 h 1573553"/>
              <a:gd name="connsiteX179" fmla="*/ 356635 w 2764939"/>
              <a:gd name="connsiteY179" fmla="*/ 1055200 h 1573553"/>
              <a:gd name="connsiteX180" fmla="*/ 297104 w 2764939"/>
              <a:gd name="connsiteY180" fmla="*/ 1059962 h 1573553"/>
              <a:gd name="connsiteX181" fmla="*/ 235191 w 2764939"/>
              <a:gd name="connsiteY181" fmla="*/ 1093300 h 1573553"/>
              <a:gd name="connsiteX182" fmla="*/ 237573 w 2764939"/>
              <a:gd name="connsiteY182" fmla="*/ 1121875 h 1573553"/>
              <a:gd name="connsiteX183" fmla="*/ 185186 w 2764939"/>
              <a:gd name="connsiteY183" fmla="*/ 1109968 h 1573553"/>
              <a:gd name="connsiteX184" fmla="*/ 151848 w 2764939"/>
              <a:gd name="connsiteY184" fmla="*/ 1117112 h 1573553"/>
              <a:gd name="connsiteX185" fmla="*/ 106604 w 2764939"/>
              <a:gd name="connsiteY185" fmla="*/ 1098062 h 1573553"/>
              <a:gd name="connsiteX186" fmla="*/ 89936 w 2764939"/>
              <a:gd name="connsiteY186" fmla="*/ 1098062 h 1573553"/>
              <a:gd name="connsiteX187" fmla="*/ 6592 w 2764939"/>
              <a:gd name="connsiteY187" fmla="*/ 1121875 h 1573553"/>
              <a:gd name="connsiteX188" fmla="*/ 8974 w 2764939"/>
              <a:gd name="connsiteY188" fmla="*/ 1074250 h 1573553"/>
              <a:gd name="connsiteX189" fmla="*/ 9816 w 2764939"/>
              <a:gd name="connsiteY18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099710 w 2764939"/>
              <a:gd name="connsiteY83" fmla="*/ 295581 h 1573553"/>
              <a:gd name="connsiteX84" fmla="*/ 2142574 w 2764939"/>
              <a:gd name="connsiteY84" fmla="*/ 271766 h 1573553"/>
              <a:gd name="connsiteX85" fmla="*/ 2066375 w 2764939"/>
              <a:gd name="connsiteY85" fmla="*/ 264623 h 1573553"/>
              <a:gd name="connsiteX86" fmla="*/ 2066375 w 2764939"/>
              <a:gd name="connsiteY86" fmla="*/ 202710 h 1573553"/>
              <a:gd name="connsiteX87" fmla="*/ 2116380 w 2764939"/>
              <a:gd name="connsiteY87" fmla="*/ 202710 h 1573553"/>
              <a:gd name="connsiteX88" fmla="*/ 2223536 w 2764939"/>
              <a:gd name="connsiteY88" fmla="*/ 97935 h 1573553"/>
              <a:gd name="connsiteX89" fmla="*/ 2273542 w 2764939"/>
              <a:gd name="connsiteY89" fmla="*/ 305 h 1573553"/>
              <a:gd name="connsiteX90" fmla="*/ 2237824 w 2764939"/>
              <a:gd name="connsiteY90" fmla="*/ 114604 h 1573553"/>
              <a:gd name="connsiteX91" fmla="*/ 2164006 w 2764939"/>
              <a:gd name="connsiteY91" fmla="*/ 193186 h 1573553"/>
              <a:gd name="connsiteX92" fmla="*/ 2287829 w 2764939"/>
              <a:gd name="connsiteY92" fmla="*/ 212237 h 1573553"/>
              <a:gd name="connsiteX93" fmla="*/ 2333075 w 2764939"/>
              <a:gd name="connsiteY93" fmla="*/ 257480 h 1573553"/>
              <a:gd name="connsiteX94" fmla="*/ 2735505 w 2764939"/>
              <a:gd name="connsiteY94" fmla="*/ 205092 h 1573553"/>
              <a:gd name="connsiteX95" fmla="*/ 2698276 w 2764939"/>
              <a:gd name="connsiteY95" fmla="*/ 559163 h 1573553"/>
              <a:gd name="connsiteX96" fmla="*/ 2630731 w 2764939"/>
              <a:gd name="connsiteY96" fmla="*/ 967092 h 1573553"/>
              <a:gd name="connsiteX97" fmla="*/ 2461662 w 2764939"/>
              <a:gd name="connsiteY97" fmla="*/ 869462 h 1573553"/>
              <a:gd name="connsiteX98" fmla="*/ 2297356 w 2764939"/>
              <a:gd name="connsiteY98" fmla="*/ 926612 h 1573553"/>
              <a:gd name="connsiteX99" fmla="*/ 2275925 w 2764939"/>
              <a:gd name="connsiteY99" fmla="*/ 1062342 h 1573553"/>
              <a:gd name="connsiteX100" fmla="*/ 2042562 w 2764939"/>
              <a:gd name="connsiteY100" fmla="*/ 1148067 h 1573553"/>
              <a:gd name="connsiteX101" fmla="*/ 2021131 w 2764939"/>
              <a:gd name="connsiteY101" fmla="*/ 1238556 h 1573553"/>
              <a:gd name="connsiteX102" fmla="*/ 1954456 w 2764939"/>
              <a:gd name="connsiteY102" fmla="*/ 1309993 h 1573553"/>
              <a:gd name="connsiteX103" fmla="*/ 2013987 w 2764939"/>
              <a:gd name="connsiteY103" fmla="*/ 1350474 h 1573553"/>
              <a:gd name="connsiteX104" fmla="*/ 1921118 w 2764939"/>
              <a:gd name="connsiteY104" fmla="*/ 1450487 h 1573553"/>
              <a:gd name="connsiteX105" fmla="*/ 1899687 w 2764939"/>
              <a:gd name="connsiteY105" fmla="*/ 1533831 h 1573553"/>
              <a:gd name="connsiteX106" fmla="*/ 1808865 w 2764939"/>
              <a:gd name="connsiteY106" fmla="*/ 1573012 h 1573553"/>
              <a:gd name="connsiteX107" fmla="*/ 1728235 w 2764939"/>
              <a:gd name="connsiteY107" fmla="*/ 1557643 h 1573553"/>
              <a:gd name="connsiteX108" fmla="*/ 1702041 w 2764939"/>
              <a:gd name="connsiteY108" fmla="*/ 1571931 h 1573553"/>
              <a:gd name="connsiteX109" fmla="*/ 1647275 w 2764939"/>
              <a:gd name="connsiteY109" fmla="*/ 1543356 h 1573553"/>
              <a:gd name="connsiteX110" fmla="*/ 1606791 w 2764939"/>
              <a:gd name="connsiteY110" fmla="*/ 1507637 h 1573553"/>
              <a:gd name="connsiteX111" fmla="*/ 1563931 w 2764939"/>
              <a:gd name="connsiteY111" fmla="*/ 1479061 h 1573553"/>
              <a:gd name="connsiteX112" fmla="*/ 1592504 w 2764939"/>
              <a:gd name="connsiteY112" fmla="*/ 1455250 h 1573553"/>
              <a:gd name="connsiteX113" fmla="*/ 1580598 w 2764939"/>
              <a:gd name="connsiteY113" fmla="*/ 1438581 h 1573553"/>
              <a:gd name="connsiteX114" fmla="*/ 1518685 w 2764939"/>
              <a:gd name="connsiteY114" fmla="*/ 1426675 h 1573553"/>
              <a:gd name="connsiteX115" fmla="*/ 1499635 w 2764939"/>
              <a:gd name="connsiteY115" fmla="*/ 1402862 h 1573553"/>
              <a:gd name="connsiteX116" fmla="*/ 1461537 w 2764939"/>
              <a:gd name="connsiteY116" fmla="*/ 1379050 h 1573553"/>
              <a:gd name="connsiteX117" fmla="*/ 1456773 w 2764939"/>
              <a:gd name="connsiteY117" fmla="*/ 1390956 h 1573553"/>
              <a:gd name="connsiteX118" fmla="*/ 1471062 w 2764939"/>
              <a:gd name="connsiteY118" fmla="*/ 1429056 h 1573553"/>
              <a:gd name="connsiteX119" fmla="*/ 1440104 w 2764939"/>
              <a:gd name="connsiteY119" fmla="*/ 1443343 h 1573553"/>
              <a:gd name="connsiteX120" fmla="*/ 1413912 w 2764939"/>
              <a:gd name="connsiteY120" fmla="*/ 1457630 h 1573553"/>
              <a:gd name="connsiteX121" fmla="*/ 1397241 w 2764939"/>
              <a:gd name="connsiteY121" fmla="*/ 1450487 h 1573553"/>
              <a:gd name="connsiteX122" fmla="*/ 1351998 w 2764939"/>
              <a:gd name="connsiteY122" fmla="*/ 1388575 h 1573553"/>
              <a:gd name="connsiteX123" fmla="*/ 1306756 w 2764939"/>
              <a:gd name="connsiteY123" fmla="*/ 1355237 h 1573553"/>
              <a:gd name="connsiteX124" fmla="*/ 1328187 w 2764939"/>
              <a:gd name="connsiteY124" fmla="*/ 1338568 h 1573553"/>
              <a:gd name="connsiteX125" fmla="*/ 1349618 w 2764939"/>
              <a:gd name="connsiteY125" fmla="*/ 1298087 h 1573553"/>
              <a:gd name="connsiteX126" fmla="*/ 1335329 w 2764939"/>
              <a:gd name="connsiteY126" fmla="*/ 1286181 h 1573553"/>
              <a:gd name="connsiteX127" fmla="*/ 1297231 w 2764939"/>
              <a:gd name="connsiteY127" fmla="*/ 1288562 h 1573553"/>
              <a:gd name="connsiteX128" fmla="*/ 1221031 w 2764939"/>
              <a:gd name="connsiteY128" fmla="*/ 1245700 h 1573553"/>
              <a:gd name="connsiteX129" fmla="*/ 1178166 w 2764939"/>
              <a:gd name="connsiteY129" fmla="*/ 1226650 h 1573553"/>
              <a:gd name="connsiteX130" fmla="*/ 1168643 w 2764939"/>
              <a:gd name="connsiteY130" fmla="*/ 1226650 h 1573553"/>
              <a:gd name="connsiteX131" fmla="*/ 1156737 w 2764939"/>
              <a:gd name="connsiteY131" fmla="*/ 1162356 h 1573553"/>
              <a:gd name="connsiteX132" fmla="*/ 1168643 w 2764939"/>
              <a:gd name="connsiteY132" fmla="*/ 1098062 h 1573553"/>
              <a:gd name="connsiteX133" fmla="*/ 1137687 w 2764939"/>
              <a:gd name="connsiteY133" fmla="*/ 1064725 h 1573553"/>
              <a:gd name="connsiteX134" fmla="*/ 1085300 w 2764939"/>
              <a:gd name="connsiteY134" fmla="*/ 1040912 h 1573553"/>
              <a:gd name="connsiteX135" fmla="*/ 1111493 w 2764939"/>
              <a:gd name="connsiteY135" fmla="*/ 1017100 h 1573553"/>
              <a:gd name="connsiteX136" fmla="*/ 1156737 w 2764939"/>
              <a:gd name="connsiteY136" fmla="*/ 1021862 h 1573553"/>
              <a:gd name="connsiteX137" fmla="*/ 1151975 w 2764939"/>
              <a:gd name="connsiteY137" fmla="*/ 974237 h 1573553"/>
              <a:gd name="connsiteX138" fmla="*/ 1123400 w 2764939"/>
              <a:gd name="connsiteY138" fmla="*/ 969475 h 1573553"/>
              <a:gd name="connsiteX139" fmla="*/ 1128162 w 2764939"/>
              <a:gd name="connsiteY139" fmla="*/ 921850 h 1573553"/>
              <a:gd name="connsiteX140" fmla="*/ 1097206 w 2764939"/>
              <a:gd name="connsiteY140" fmla="*/ 907562 h 1573553"/>
              <a:gd name="connsiteX141" fmla="*/ 1099587 w 2764939"/>
              <a:gd name="connsiteY141" fmla="*/ 871843 h 1573553"/>
              <a:gd name="connsiteX142" fmla="*/ 1051962 w 2764939"/>
              <a:gd name="connsiteY142" fmla="*/ 857556 h 1573553"/>
              <a:gd name="connsiteX143" fmla="*/ 1032912 w 2764939"/>
              <a:gd name="connsiteY143" fmla="*/ 878987 h 1573553"/>
              <a:gd name="connsiteX144" fmla="*/ 1004335 w 2764939"/>
              <a:gd name="connsiteY144" fmla="*/ 881368 h 1573553"/>
              <a:gd name="connsiteX145" fmla="*/ 954331 w 2764939"/>
              <a:gd name="connsiteY145" fmla="*/ 886131 h 1573553"/>
              <a:gd name="connsiteX146" fmla="*/ 923375 w 2764939"/>
              <a:gd name="connsiteY146" fmla="*/ 907562 h 1573553"/>
              <a:gd name="connsiteX147" fmla="*/ 923375 w 2764939"/>
              <a:gd name="connsiteY147" fmla="*/ 876606 h 1573553"/>
              <a:gd name="connsiteX148" fmla="*/ 882893 w 2764939"/>
              <a:gd name="connsiteY148" fmla="*/ 871843 h 1573553"/>
              <a:gd name="connsiteX149" fmla="*/ 890035 w 2764939"/>
              <a:gd name="connsiteY149" fmla="*/ 893275 h 1573553"/>
              <a:gd name="connsiteX150" fmla="*/ 885275 w 2764939"/>
              <a:gd name="connsiteY150" fmla="*/ 912325 h 1573553"/>
              <a:gd name="connsiteX151" fmla="*/ 799550 w 2764939"/>
              <a:gd name="connsiteY151" fmla="*/ 859936 h 1573553"/>
              <a:gd name="connsiteX152" fmla="*/ 778118 w 2764939"/>
              <a:gd name="connsiteY152" fmla="*/ 826600 h 1573553"/>
              <a:gd name="connsiteX153" fmla="*/ 790025 w 2764939"/>
              <a:gd name="connsiteY153" fmla="*/ 786117 h 1573553"/>
              <a:gd name="connsiteX154" fmla="*/ 759068 w 2764939"/>
              <a:gd name="connsiteY154" fmla="*/ 781356 h 1573553"/>
              <a:gd name="connsiteX155" fmla="*/ 711443 w 2764939"/>
              <a:gd name="connsiteY155" fmla="*/ 795643 h 1573553"/>
              <a:gd name="connsiteX156" fmla="*/ 701918 w 2764939"/>
              <a:gd name="connsiteY156" fmla="*/ 809931 h 1573553"/>
              <a:gd name="connsiteX157" fmla="*/ 678106 w 2764939"/>
              <a:gd name="connsiteY157" fmla="*/ 826600 h 1573553"/>
              <a:gd name="connsiteX158" fmla="*/ 670962 w 2764939"/>
              <a:gd name="connsiteY158" fmla="*/ 843268 h 1573553"/>
              <a:gd name="connsiteX159" fmla="*/ 630481 w 2764939"/>
              <a:gd name="connsiteY159" fmla="*/ 876606 h 1573553"/>
              <a:gd name="connsiteX160" fmla="*/ 632860 w 2764939"/>
              <a:gd name="connsiteY160" fmla="*/ 898037 h 1573553"/>
              <a:gd name="connsiteX161" fmla="*/ 647150 w 2764939"/>
              <a:gd name="connsiteY161" fmla="*/ 917087 h 1573553"/>
              <a:gd name="connsiteX162" fmla="*/ 570950 w 2764939"/>
              <a:gd name="connsiteY162" fmla="*/ 902800 h 1573553"/>
              <a:gd name="connsiteX163" fmla="*/ 537612 w 2764939"/>
              <a:gd name="connsiteY163" fmla="*/ 907562 h 1573553"/>
              <a:gd name="connsiteX164" fmla="*/ 585235 w 2764939"/>
              <a:gd name="connsiteY164" fmla="*/ 938518 h 1573553"/>
              <a:gd name="connsiteX165" fmla="*/ 609050 w 2764939"/>
              <a:gd name="connsiteY165" fmla="*/ 950425 h 1573553"/>
              <a:gd name="connsiteX166" fmla="*/ 635243 w 2764939"/>
              <a:gd name="connsiteY166" fmla="*/ 1002812 h 1573553"/>
              <a:gd name="connsiteX167" fmla="*/ 568566 w 2764939"/>
              <a:gd name="connsiteY167" fmla="*/ 1019481 h 1573553"/>
              <a:gd name="connsiteX168" fmla="*/ 547137 w 2764939"/>
              <a:gd name="connsiteY168" fmla="*/ 1031387 h 1573553"/>
              <a:gd name="connsiteX169" fmla="*/ 523323 w 2764939"/>
              <a:gd name="connsiteY169" fmla="*/ 1002812 h 1573553"/>
              <a:gd name="connsiteX170" fmla="*/ 499510 w 2764939"/>
              <a:gd name="connsiteY170" fmla="*/ 971856 h 1573553"/>
              <a:gd name="connsiteX171" fmla="*/ 501891 w 2764939"/>
              <a:gd name="connsiteY171" fmla="*/ 933756 h 1573553"/>
              <a:gd name="connsiteX172" fmla="*/ 499510 w 2764939"/>
              <a:gd name="connsiteY172" fmla="*/ 914706 h 1573553"/>
              <a:gd name="connsiteX173" fmla="*/ 518560 w 2764939"/>
              <a:gd name="connsiteY173" fmla="*/ 881368 h 1573553"/>
              <a:gd name="connsiteX174" fmla="*/ 478080 w 2764939"/>
              <a:gd name="connsiteY174" fmla="*/ 890893 h 1573553"/>
              <a:gd name="connsiteX175" fmla="*/ 449504 w 2764939"/>
              <a:gd name="connsiteY175" fmla="*/ 952806 h 1573553"/>
              <a:gd name="connsiteX176" fmla="*/ 442360 w 2764939"/>
              <a:gd name="connsiteY176" fmla="*/ 976618 h 1573553"/>
              <a:gd name="connsiteX177" fmla="*/ 411404 w 2764939"/>
              <a:gd name="connsiteY177" fmla="*/ 993287 h 1573553"/>
              <a:gd name="connsiteX178" fmla="*/ 363779 w 2764939"/>
              <a:gd name="connsiteY178" fmla="*/ 990906 h 1573553"/>
              <a:gd name="connsiteX179" fmla="*/ 356635 w 2764939"/>
              <a:gd name="connsiteY179" fmla="*/ 1007575 h 1573553"/>
              <a:gd name="connsiteX180" fmla="*/ 356635 w 2764939"/>
              <a:gd name="connsiteY180" fmla="*/ 1055200 h 1573553"/>
              <a:gd name="connsiteX181" fmla="*/ 297104 w 2764939"/>
              <a:gd name="connsiteY181" fmla="*/ 1059962 h 1573553"/>
              <a:gd name="connsiteX182" fmla="*/ 235191 w 2764939"/>
              <a:gd name="connsiteY182" fmla="*/ 1093300 h 1573553"/>
              <a:gd name="connsiteX183" fmla="*/ 237573 w 2764939"/>
              <a:gd name="connsiteY183" fmla="*/ 1121875 h 1573553"/>
              <a:gd name="connsiteX184" fmla="*/ 185186 w 2764939"/>
              <a:gd name="connsiteY184" fmla="*/ 1109968 h 1573553"/>
              <a:gd name="connsiteX185" fmla="*/ 151848 w 2764939"/>
              <a:gd name="connsiteY185" fmla="*/ 1117112 h 1573553"/>
              <a:gd name="connsiteX186" fmla="*/ 106604 w 2764939"/>
              <a:gd name="connsiteY186" fmla="*/ 1098062 h 1573553"/>
              <a:gd name="connsiteX187" fmla="*/ 89936 w 2764939"/>
              <a:gd name="connsiteY187" fmla="*/ 1098062 h 1573553"/>
              <a:gd name="connsiteX188" fmla="*/ 6592 w 2764939"/>
              <a:gd name="connsiteY188" fmla="*/ 1121875 h 1573553"/>
              <a:gd name="connsiteX189" fmla="*/ 8974 w 2764939"/>
              <a:gd name="connsiteY189" fmla="*/ 1074250 h 1573553"/>
              <a:gd name="connsiteX190" fmla="*/ 9816 w 2764939"/>
              <a:gd name="connsiteY190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87829 w 2756135"/>
              <a:gd name="connsiteY92" fmla="*/ 212237 h 1573553"/>
              <a:gd name="connsiteX93" fmla="*/ 2333075 w 2756135"/>
              <a:gd name="connsiteY93" fmla="*/ 257480 h 1573553"/>
              <a:gd name="connsiteX94" fmla="*/ 2468804 w 2756135"/>
              <a:gd name="connsiteY94" fmla="*/ 169375 h 1573553"/>
              <a:gd name="connsiteX95" fmla="*/ 2735505 w 2756135"/>
              <a:gd name="connsiteY95" fmla="*/ 205092 h 1573553"/>
              <a:gd name="connsiteX96" fmla="*/ 2698276 w 2756135"/>
              <a:gd name="connsiteY96" fmla="*/ 559163 h 1573553"/>
              <a:gd name="connsiteX97" fmla="*/ 2630731 w 2756135"/>
              <a:gd name="connsiteY97" fmla="*/ 967092 h 1573553"/>
              <a:gd name="connsiteX98" fmla="*/ 2461662 w 2756135"/>
              <a:gd name="connsiteY98" fmla="*/ 869462 h 1573553"/>
              <a:gd name="connsiteX99" fmla="*/ 2297356 w 2756135"/>
              <a:gd name="connsiteY99" fmla="*/ 926612 h 1573553"/>
              <a:gd name="connsiteX100" fmla="*/ 2275925 w 2756135"/>
              <a:gd name="connsiteY100" fmla="*/ 1062342 h 1573553"/>
              <a:gd name="connsiteX101" fmla="*/ 2042562 w 2756135"/>
              <a:gd name="connsiteY101" fmla="*/ 1148067 h 1573553"/>
              <a:gd name="connsiteX102" fmla="*/ 2021131 w 2756135"/>
              <a:gd name="connsiteY102" fmla="*/ 1238556 h 1573553"/>
              <a:gd name="connsiteX103" fmla="*/ 1954456 w 2756135"/>
              <a:gd name="connsiteY103" fmla="*/ 1309993 h 1573553"/>
              <a:gd name="connsiteX104" fmla="*/ 2013987 w 2756135"/>
              <a:gd name="connsiteY104" fmla="*/ 1350474 h 1573553"/>
              <a:gd name="connsiteX105" fmla="*/ 1921118 w 2756135"/>
              <a:gd name="connsiteY105" fmla="*/ 1450487 h 1573553"/>
              <a:gd name="connsiteX106" fmla="*/ 1899687 w 2756135"/>
              <a:gd name="connsiteY106" fmla="*/ 1533831 h 1573553"/>
              <a:gd name="connsiteX107" fmla="*/ 1808865 w 2756135"/>
              <a:gd name="connsiteY107" fmla="*/ 1573012 h 1573553"/>
              <a:gd name="connsiteX108" fmla="*/ 1728235 w 2756135"/>
              <a:gd name="connsiteY108" fmla="*/ 1557643 h 1573553"/>
              <a:gd name="connsiteX109" fmla="*/ 1702041 w 2756135"/>
              <a:gd name="connsiteY109" fmla="*/ 1571931 h 1573553"/>
              <a:gd name="connsiteX110" fmla="*/ 1647275 w 2756135"/>
              <a:gd name="connsiteY110" fmla="*/ 1543356 h 1573553"/>
              <a:gd name="connsiteX111" fmla="*/ 1606791 w 2756135"/>
              <a:gd name="connsiteY111" fmla="*/ 1507637 h 1573553"/>
              <a:gd name="connsiteX112" fmla="*/ 1563931 w 2756135"/>
              <a:gd name="connsiteY112" fmla="*/ 1479061 h 1573553"/>
              <a:gd name="connsiteX113" fmla="*/ 1592504 w 2756135"/>
              <a:gd name="connsiteY113" fmla="*/ 1455250 h 1573553"/>
              <a:gd name="connsiteX114" fmla="*/ 1580598 w 2756135"/>
              <a:gd name="connsiteY114" fmla="*/ 1438581 h 1573553"/>
              <a:gd name="connsiteX115" fmla="*/ 1518685 w 2756135"/>
              <a:gd name="connsiteY115" fmla="*/ 1426675 h 1573553"/>
              <a:gd name="connsiteX116" fmla="*/ 1499635 w 2756135"/>
              <a:gd name="connsiteY116" fmla="*/ 1402862 h 1573553"/>
              <a:gd name="connsiteX117" fmla="*/ 1461537 w 2756135"/>
              <a:gd name="connsiteY117" fmla="*/ 1379050 h 1573553"/>
              <a:gd name="connsiteX118" fmla="*/ 1456773 w 2756135"/>
              <a:gd name="connsiteY118" fmla="*/ 1390956 h 1573553"/>
              <a:gd name="connsiteX119" fmla="*/ 1471062 w 2756135"/>
              <a:gd name="connsiteY119" fmla="*/ 1429056 h 1573553"/>
              <a:gd name="connsiteX120" fmla="*/ 1440104 w 2756135"/>
              <a:gd name="connsiteY120" fmla="*/ 1443343 h 1573553"/>
              <a:gd name="connsiteX121" fmla="*/ 1413912 w 2756135"/>
              <a:gd name="connsiteY121" fmla="*/ 1457630 h 1573553"/>
              <a:gd name="connsiteX122" fmla="*/ 1397241 w 2756135"/>
              <a:gd name="connsiteY122" fmla="*/ 1450487 h 1573553"/>
              <a:gd name="connsiteX123" fmla="*/ 1351998 w 2756135"/>
              <a:gd name="connsiteY123" fmla="*/ 1388575 h 1573553"/>
              <a:gd name="connsiteX124" fmla="*/ 1306756 w 2756135"/>
              <a:gd name="connsiteY124" fmla="*/ 1355237 h 1573553"/>
              <a:gd name="connsiteX125" fmla="*/ 1328187 w 2756135"/>
              <a:gd name="connsiteY125" fmla="*/ 1338568 h 1573553"/>
              <a:gd name="connsiteX126" fmla="*/ 1349618 w 2756135"/>
              <a:gd name="connsiteY126" fmla="*/ 1298087 h 1573553"/>
              <a:gd name="connsiteX127" fmla="*/ 1335329 w 2756135"/>
              <a:gd name="connsiteY127" fmla="*/ 1286181 h 1573553"/>
              <a:gd name="connsiteX128" fmla="*/ 1297231 w 2756135"/>
              <a:gd name="connsiteY128" fmla="*/ 1288562 h 1573553"/>
              <a:gd name="connsiteX129" fmla="*/ 1221031 w 2756135"/>
              <a:gd name="connsiteY129" fmla="*/ 1245700 h 1573553"/>
              <a:gd name="connsiteX130" fmla="*/ 1178166 w 2756135"/>
              <a:gd name="connsiteY130" fmla="*/ 1226650 h 1573553"/>
              <a:gd name="connsiteX131" fmla="*/ 1168643 w 2756135"/>
              <a:gd name="connsiteY131" fmla="*/ 1226650 h 1573553"/>
              <a:gd name="connsiteX132" fmla="*/ 1156737 w 2756135"/>
              <a:gd name="connsiteY132" fmla="*/ 1162356 h 1573553"/>
              <a:gd name="connsiteX133" fmla="*/ 1168643 w 2756135"/>
              <a:gd name="connsiteY133" fmla="*/ 1098062 h 1573553"/>
              <a:gd name="connsiteX134" fmla="*/ 1137687 w 2756135"/>
              <a:gd name="connsiteY134" fmla="*/ 1064725 h 1573553"/>
              <a:gd name="connsiteX135" fmla="*/ 1085300 w 2756135"/>
              <a:gd name="connsiteY135" fmla="*/ 1040912 h 1573553"/>
              <a:gd name="connsiteX136" fmla="*/ 1111493 w 2756135"/>
              <a:gd name="connsiteY136" fmla="*/ 1017100 h 1573553"/>
              <a:gd name="connsiteX137" fmla="*/ 1156737 w 2756135"/>
              <a:gd name="connsiteY137" fmla="*/ 1021862 h 1573553"/>
              <a:gd name="connsiteX138" fmla="*/ 1151975 w 2756135"/>
              <a:gd name="connsiteY138" fmla="*/ 974237 h 1573553"/>
              <a:gd name="connsiteX139" fmla="*/ 1123400 w 2756135"/>
              <a:gd name="connsiteY139" fmla="*/ 969475 h 1573553"/>
              <a:gd name="connsiteX140" fmla="*/ 1128162 w 2756135"/>
              <a:gd name="connsiteY140" fmla="*/ 921850 h 1573553"/>
              <a:gd name="connsiteX141" fmla="*/ 1097206 w 2756135"/>
              <a:gd name="connsiteY141" fmla="*/ 907562 h 1573553"/>
              <a:gd name="connsiteX142" fmla="*/ 1099587 w 2756135"/>
              <a:gd name="connsiteY142" fmla="*/ 871843 h 1573553"/>
              <a:gd name="connsiteX143" fmla="*/ 1051962 w 2756135"/>
              <a:gd name="connsiteY143" fmla="*/ 857556 h 1573553"/>
              <a:gd name="connsiteX144" fmla="*/ 1032912 w 2756135"/>
              <a:gd name="connsiteY144" fmla="*/ 878987 h 1573553"/>
              <a:gd name="connsiteX145" fmla="*/ 1004335 w 2756135"/>
              <a:gd name="connsiteY145" fmla="*/ 881368 h 1573553"/>
              <a:gd name="connsiteX146" fmla="*/ 954331 w 2756135"/>
              <a:gd name="connsiteY146" fmla="*/ 886131 h 1573553"/>
              <a:gd name="connsiteX147" fmla="*/ 923375 w 2756135"/>
              <a:gd name="connsiteY147" fmla="*/ 907562 h 1573553"/>
              <a:gd name="connsiteX148" fmla="*/ 923375 w 2756135"/>
              <a:gd name="connsiteY148" fmla="*/ 876606 h 1573553"/>
              <a:gd name="connsiteX149" fmla="*/ 882893 w 2756135"/>
              <a:gd name="connsiteY149" fmla="*/ 871843 h 1573553"/>
              <a:gd name="connsiteX150" fmla="*/ 890035 w 2756135"/>
              <a:gd name="connsiteY150" fmla="*/ 893275 h 1573553"/>
              <a:gd name="connsiteX151" fmla="*/ 885275 w 2756135"/>
              <a:gd name="connsiteY151" fmla="*/ 912325 h 1573553"/>
              <a:gd name="connsiteX152" fmla="*/ 799550 w 2756135"/>
              <a:gd name="connsiteY152" fmla="*/ 859936 h 1573553"/>
              <a:gd name="connsiteX153" fmla="*/ 778118 w 2756135"/>
              <a:gd name="connsiteY153" fmla="*/ 826600 h 1573553"/>
              <a:gd name="connsiteX154" fmla="*/ 790025 w 2756135"/>
              <a:gd name="connsiteY154" fmla="*/ 786117 h 1573553"/>
              <a:gd name="connsiteX155" fmla="*/ 759068 w 2756135"/>
              <a:gd name="connsiteY155" fmla="*/ 781356 h 1573553"/>
              <a:gd name="connsiteX156" fmla="*/ 711443 w 2756135"/>
              <a:gd name="connsiteY156" fmla="*/ 795643 h 1573553"/>
              <a:gd name="connsiteX157" fmla="*/ 701918 w 2756135"/>
              <a:gd name="connsiteY157" fmla="*/ 809931 h 1573553"/>
              <a:gd name="connsiteX158" fmla="*/ 678106 w 2756135"/>
              <a:gd name="connsiteY158" fmla="*/ 826600 h 1573553"/>
              <a:gd name="connsiteX159" fmla="*/ 670962 w 2756135"/>
              <a:gd name="connsiteY159" fmla="*/ 843268 h 1573553"/>
              <a:gd name="connsiteX160" fmla="*/ 630481 w 2756135"/>
              <a:gd name="connsiteY160" fmla="*/ 876606 h 1573553"/>
              <a:gd name="connsiteX161" fmla="*/ 632860 w 2756135"/>
              <a:gd name="connsiteY161" fmla="*/ 898037 h 1573553"/>
              <a:gd name="connsiteX162" fmla="*/ 647150 w 2756135"/>
              <a:gd name="connsiteY162" fmla="*/ 917087 h 1573553"/>
              <a:gd name="connsiteX163" fmla="*/ 570950 w 2756135"/>
              <a:gd name="connsiteY163" fmla="*/ 902800 h 1573553"/>
              <a:gd name="connsiteX164" fmla="*/ 537612 w 2756135"/>
              <a:gd name="connsiteY164" fmla="*/ 907562 h 1573553"/>
              <a:gd name="connsiteX165" fmla="*/ 585235 w 2756135"/>
              <a:gd name="connsiteY165" fmla="*/ 938518 h 1573553"/>
              <a:gd name="connsiteX166" fmla="*/ 609050 w 2756135"/>
              <a:gd name="connsiteY166" fmla="*/ 950425 h 1573553"/>
              <a:gd name="connsiteX167" fmla="*/ 635243 w 2756135"/>
              <a:gd name="connsiteY167" fmla="*/ 1002812 h 1573553"/>
              <a:gd name="connsiteX168" fmla="*/ 568566 w 2756135"/>
              <a:gd name="connsiteY168" fmla="*/ 1019481 h 1573553"/>
              <a:gd name="connsiteX169" fmla="*/ 547137 w 2756135"/>
              <a:gd name="connsiteY169" fmla="*/ 1031387 h 1573553"/>
              <a:gd name="connsiteX170" fmla="*/ 523323 w 2756135"/>
              <a:gd name="connsiteY170" fmla="*/ 1002812 h 1573553"/>
              <a:gd name="connsiteX171" fmla="*/ 499510 w 2756135"/>
              <a:gd name="connsiteY171" fmla="*/ 971856 h 1573553"/>
              <a:gd name="connsiteX172" fmla="*/ 501891 w 2756135"/>
              <a:gd name="connsiteY172" fmla="*/ 933756 h 1573553"/>
              <a:gd name="connsiteX173" fmla="*/ 499510 w 2756135"/>
              <a:gd name="connsiteY173" fmla="*/ 914706 h 1573553"/>
              <a:gd name="connsiteX174" fmla="*/ 518560 w 2756135"/>
              <a:gd name="connsiteY174" fmla="*/ 881368 h 1573553"/>
              <a:gd name="connsiteX175" fmla="*/ 478080 w 2756135"/>
              <a:gd name="connsiteY175" fmla="*/ 890893 h 1573553"/>
              <a:gd name="connsiteX176" fmla="*/ 449504 w 2756135"/>
              <a:gd name="connsiteY176" fmla="*/ 952806 h 1573553"/>
              <a:gd name="connsiteX177" fmla="*/ 442360 w 2756135"/>
              <a:gd name="connsiteY177" fmla="*/ 976618 h 1573553"/>
              <a:gd name="connsiteX178" fmla="*/ 411404 w 2756135"/>
              <a:gd name="connsiteY178" fmla="*/ 993287 h 1573553"/>
              <a:gd name="connsiteX179" fmla="*/ 363779 w 2756135"/>
              <a:gd name="connsiteY179" fmla="*/ 990906 h 1573553"/>
              <a:gd name="connsiteX180" fmla="*/ 356635 w 2756135"/>
              <a:gd name="connsiteY180" fmla="*/ 1007575 h 1573553"/>
              <a:gd name="connsiteX181" fmla="*/ 356635 w 2756135"/>
              <a:gd name="connsiteY181" fmla="*/ 1055200 h 1573553"/>
              <a:gd name="connsiteX182" fmla="*/ 297104 w 2756135"/>
              <a:gd name="connsiteY182" fmla="*/ 1059962 h 1573553"/>
              <a:gd name="connsiteX183" fmla="*/ 235191 w 2756135"/>
              <a:gd name="connsiteY183" fmla="*/ 1093300 h 1573553"/>
              <a:gd name="connsiteX184" fmla="*/ 237573 w 2756135"/>
              <a:gd name="connsiteY184" fmla="*/ 1121875 h 1573553"/>
              <a:gd name="connsiteX185" fmla="*/ 185186 w 2756135"/>
              <a:gd name="connsiteY185" fmla="*/ 1109968 h 1573553"/>
              <a:gd name="connsiteX186" fmla="*/ 151848 w 2756135"/>
              <a:gd name="connsiteY186" fmla="*/ 1117112 h 1573553"/>
              <a:gd name="connsiteX187" fmla="*/ 106604 w 2756135"/>
              <a:gd name="connsiteY187" fmla="*/ 1098062 h 1573553"/>
              <a:gd name="connsiteX188" fmla="*/ 89936 w 2756135"/>
              <a:gd name="connsiteY188" fmla="*/ 1098062 h 1573553"/>
              <a:gd name="connsiteX189" fmla="*/ 6592 w 2756135"/>
              <a:gd name="connsiteY189" fmla="*/ 1121875 h 1573553"/>
              <a:gd name="connsiteX190" fmla="*/ 8974 w 2756135"/>
              <a:gd name="connsiteY190" fmla="*/ 1074250 h 1573553"/>
              <a:gd name="connsiteX191" fmla="*/ 9816 w 2756135"/>
              <a:gd name="connsiteY191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87829 w 2756135"/>
              <a:gd name="connsiteY92" fmla="*/ 212237 h 1573553"/>
              <a:gd name="connsiteX93" fmla="*/ 2333075 w 2756135"/>
              <a:gd name="connsiteY93" fmla="*/ 257480 h 1573553"/>
              <a:gd name="connsiteX94" fmla="*/ 2383079 w 2756135"/>
              <a:gd name="connsiteY94" fmla="*/ 243193 h 1573553"/>
              <a:gd name="connsiteX95" fmla="*/ 2468804 w 2756135"/>
              <a:gd name="connsiteY95" fmla="*/ 169375 h 1573553"/>
              <a:gd name="connsiteX96" fmla="*/ 2735505 w 2756135"/>
              <a:gd name="connsiteY96" fmla="*/ 205092 h 1573553"/>
              <a:gd name="connsiteX97" fmla="*/ 2698276 w 2756135"/>
              <a:gd name="connsiteY97" fmla="*/ 559163 h 1573553"/>
              <a:gd name="connsiteX98" fmla="*/ 2630731 w 2756135"/>
              <a:gd name="connsiteY98" fmla="*/ 967092 h 1573553"/>
              <a:gd name="connsiteX99" fmla="*/ 2461662 w 2756135"/>
              <a:gd name="connsiteY99" fmla="*/ 869462 h 1573553"/>
              <a:gd name="connsiteX100" fmla="*/ 2297356 w 2756135"/>
              <a:gd name="connsiteY100" fmla="*/ 926612 h 1573553"/>
              <a:gd name="connsiteX101" fmla="*/ 2275925 w 2756135"/>
              <a:gd name="connsiteY101" fmla="*/ 1062342 h 1573553"/>
              <a:gd name="connsiteX102" fmla="*/ 2042562 w 2756135"/>
              <a:gd name="connsiteY102" fmla="*/ 1148067 h 1573553"/>
              <a:gd name="connsiteX103" fmla="*/ 2021131 w 2756135"/>
              <a:gd name="connsiteY103" fmla="*/ 1238556 h 1573553"/>
              <a:gd name="connsiteX104" fmla="*/ 1954456 w 2756135"/>
              <a:gd name="connsiteY104" fmla="*/ 1309993 h 1573553"/>
              <a:gd name="connsiteX105" fmla="*/ 2013987 w 2756135"/>
              <a:gd name="connsiteY105" fmla="*/ 1350474 h 1573553"/>
              <a:gd name="connsiteX106" fmla="*/ 1921118 w 2756135"/>
              <a:gd name="connsiteY106" fmla="*/ 1450487 h 1573553"/>
              <a:gd name="connsiteX107" fmla="*/ 1899687 w 2756135"/>
              <a:gd name="connsiteY107" fmla="*/ 1533831 h 1573553"/>
              <a:gd name="connsiteX108" fmla="*/ 1808865 w 2756135"/>
              <a:gd name="connsiteY108" fmla="*/ 1573012 h 1573553"/>
              <a:gd name="connsiteX109" fmla="*/ 1728235 w 2756135"/>
              <a:gd name="connsiteY109" fmla="*/ 1557643 h 1573553"/>
              <a:gd name="connsiteX110" fmla="*/ 1702041 w 2756135"/>
              <a:gd name="connsiteY110" fmla="*/ 1571931 h 1573553"/>
              <a:gd name="connsiteX111" fmla="*/ 1647275 w 2756135"/>
              <a:gd name="connsiteY111" fmla="*/ 1543356 h 1573553"/>
              <a:gd name="connsiteX112" fmla="*/ 1606791 w 2756135"/>
              <a:gd name="connsiteY112" fmla="*/ 1507637 h 1573553"/>
              <a:gd name="connsiteX113" fmla="*/ 1563931 w 2756135"/>
              <a:gd name="connsiteY113" fmla="*/ 1479061 h 1573553"/>
              <a:gd name="connsiteX114" fmla="*/ 1592504 w 2756135"/>
              <a:gd name="connsiteY114" fmla="*/ 1455250 h 1573553"/>
              <a:gd name="connsiteX115" fmla="*/ 1580598 w 2756135"/>
              <a:gd name="connsiteY115" fmla="*/ 1438581 h 1573553"/>
              <a:gd name="connsiteX116" fmla="*/ 1518685 w 2756135"/>
              <a:gd name="connsiteY116" fmla="*/ 1426675 h 1573553"/>
              <a:gd name="connsiteX117" fmla="*/ 1499635 w 2756135"/>
              <a:gd name="connsiteY117" fmla="*/ 1402862 h 1573553"/>
              <a:gd name="connsiteX118" fmla="*/ 1461537 w 2756135"/>
              <a:gd name="connsiteY118" fmla="*/ 1379050 h 1573553"/>
              <a:gd name="connsiteX119" fmla="*/ 1456773 w 2756135"/>
              <a:gd name="connsiteY119" fmla="*/ 1390956 h 1573553"/>
              <a:gd name="connsiteX120" fmla="*/ 1471062 w 2756135"/>
              <a:gd name="connsiteY120" fmla="*/ 1429056 h 1573553"/>
              <a:gd name="connsiteX121" fmla="*/ 1440104 w 2756135"/>
              <a:gd name="connsiteY121" fmla="*/ 1443343 h 1573553"/>
              <a:gd name="connsiteX122" fmla="*/ 1413912 w 2756135"/>
              <a:gd name="connsiteY122" fmla="*/ 1457630 h 1573553"/>
              <a:gd name="connsiteX123" fmla="*/ 1397241 w 2756135"/>
              <a:gd name="connsiteY123" fmla="*/ 1450487 h 1573553"/>
              <a:gd name="connsiteX124" fmla="*/ 1351998 w 2756135"/>
              <a:gd name="connsiteY124" fmla="*/ 1388575 h 1573553"/>
              <a:gd name="connsiteX125" fmla="*/ 1306756 w 2756135"/>
              <a:gd name="connsiteY125" fmla="*/ 1355237 h 1573553"/>
              <a:gd name="connsiteX126" fmla="*/ 1328187 w 2756135"/>
              <a:gd name="connsiteY126" fmla="*/ 1338568 h 1573553"/>
              <a:gd name="connsiteX127" fmla="*/ 1349618 w 2756135"/>
              <a:gd name="connsiteY127" fmla="*/ 1298087 h 1573553"/>
              <a:gd name="connsiteX128" fmla="*/ 1335329 w 2756135"/>
              <a:gd name="connsiteY128" fmla="*/ 1286181 h 1573553"/>
              <a:gd name="connsiteX129" fmla="*/ 1297231 w 2756135"/>
              <a:gd name="connsiteY129" fmla="*/ 1288562 h 1573553"/>
              <a:gd name="connsiteX130" fmla="*/ 1221031 w 2756135"/>
              <a:gd name="connsiteY130" fmla="*/ 1245700 h 1573553"/>
              <a:gd name="connsiteX131" fmla="*/ 1178166 w 2756135"/>
              <a:gd name="connsiteY131" fmla="*/ 1226650 h 1573553"/>
              <a:gd name="connsiteX132" fmla="*/ 1168643 w 2756135"/>
              <a:gd name="connsiteY132" fmla="*/ 1226650 h 1573553"/>
              <a:gd name="connsiteX133" fmla="*/ 1156737 w 2756135"/>
              <a:gd name="connsiteY133" fmla="*/ 1162356 h 1573553"/>
              <a:gd name="connsiteX134" fmla="*/ 1168643 w 2756135"/>
              <a:gd name="connsiteY134" fmla="*/ 1098062 h 1573553"/>
              <a:gd name="connsiteX135" fmla="*/ 1137687 w 2756135"/>
              <a:gd name="connsiteY135" fmla="*/ 1064725 h 1573553"/>
              <a:gd name="connsiteX136" fmla="*/ 1085300 w 2756135"/>
              <a:gd name="connsiteY136" fmla="*/ 1040912 h 1573553"/>
              <a:gd name="connsiteX137" fmla="*/ 1111493 w 2756135"/>
              <a:gd name="connsiteY137" fmla="*/ 1017100 h 1573553"/>
              <a:gd name="connsiteX138" fmla="*/ 1156737 w 2756135"/>
              <a:gd name="connsiteY138" fmla="*/ 1021862 h 1573553"/>
              <a:gd name="connsiteX139" fmla="*/ 1151975 w 2756135"/>
              <a:gd name="connsiteY139" fmla="*/ 974237 h 1573553"/>
              <a:gd name="connsiteX140" fmla="*/ 1123400 w 2756135"/>
              <a:gd name="connsiteY140" fmla="*/ 969475 h 1573553"/>
              <a:gd name="connsiteX141" fmla="*/ 1128162 w 2756135"/>
              <a:gd name="connsiteY141" fmla="*/ 921850 h 1573553"/>
              <a:gd name="connsiteX142" fmla="*/ 1097206 w 2756135"/>
              <a:gd name="connsiteY142" fmla="*/ 907562 h 1573553"/>
              <a:gd name="connsiteX143" fmla="*/ 1099587 w 2756135"/>
              <a:gd name="connsiteY143" fmla="*/ 871843 h 1573553"/>
              <a:gd name="connsiteX144" fmla="*/ 1051962 w 2756135"/>
              <a:gd name="connsiteY144" fmla="*/ 857556 h 1573553"/>
              <a:gd name="connsiteX145" fmla="*/ 1032912 w 2756135"/>
              <a:gd name="connsiteY145" fmla="*/ 878987 h 1573553"/>
              <a:gd name="connsiteX146" fmla="*/ 1004335 w 2756135"/>
              <a:gd name="connsiteY146" fmla="*/ 881368 h 1573553"/>
              <a:gd name="connsiteX147" fmla="*/ 954331 w 2756135"/>
              <a:gd name="connsiteY147" fmla="*/ 886131 h 1573553"/>
              <a:gd name="connsiteX148" fmla="*/ 923375 w 2756135"/>
              <a:gd name="connsiteY148" fmla="*/ 907562 h 1573553"/>
              <a:gd name="connsiteX149" fmla="*/ 923375 w 2756135"/>
              <a:gd name="connsiteY149" fmla="*/ 876606 h 1573553"/>
              <a:gd name="connsiteX150" fmla="*/ 882893 w 2756135"/>
              <a:gd name="connsiteY150" fmla="*/ 871843 h 1573553"/>
              <a:gd name="connsiteX151" fmla="*/ 890035 w 2756135"/>
              <a:gd name="connsiteY151" fmla="*/ 893275 h 1573553"/>
              <a:gd name="connsiteX152" fmla="*/ 885275 w 2756135"/>
              <a:gd name="connsiteY152" fmla="*/ 912325 h 1573553"/>
              <a:gd name="connsiteX153" fmla="*/ 799550 w 2756135"/>
              <a:gd name="connsiteY153" fmla="*/ 859936 h 1573553"/>
              <a:gd name="connsiteX154" fmla="*/ 778118 w 2756135"/>
              <a:gd name="connsiteY154" fmla="*/ 826600 h 1573553"/>
              <a:gd name="connsiteX155" fmla="*/ 790025 w 2756135"/>
              <a:gd name="connsiteY155" fmla="*/ 786117 h 1573553"/>
              <a:gd name="connsiteX156" fmla="*/ 759068 w 2756135"/>
              <a:gd name="connsiteY156" fmla="*/ 781356 h 1573553"/>
              <a:gd name="connsiteX157" fmla="*/ 711443 w 2756135"/>
              <a:gd name="connsiteY157" fmla="*/ 795643 h 1573553"/>
              <a:gd name="connsiteX158" fmla="*/ 701918 w 2756135"/>
              <a:gd name="connsiteY158" fmla="*/ 809931 h 1573553"/>
              <a:gd name="connsiteX159" fmla="*/ 678106 w 2756135"/>
              <a:gd name="connsiteY159" fmla="*/ 826600 h 1573553"/>
              <a:gd name="connsiteX160" fmla="*/ 670962 w 2756135"/>
              <a:gd name="connsiteY160" fmla="*/ 843268 h 1573553"/>
              <a:gd name="connsiteX161" fmla="*/ 630481 w 2756135"/>
              <a:gd name="connsiteY161" fmla="*/ 876606 h 1573553"/>
              <a:gd name="connsiteX162" fmla="*/ 632860 w 2756135"/>
              <a:gd name="connsiteY162" fmla="*/ 898037 h 1573553"/>
              <a:gd name="connsiteX163" fmla="*/ 647150 w 2756135"/>
              <a:gd name="connsiteY163" fmla="*/ 917087 h 1573553"/>
              <a:gd name="connsiteX164" fmla="*/ 570950 w 2756135"/>
              <a:gd name="connsiteY164" fmla="*/ 902800 h 1573553"/>
              <a:gd name="connsiteX165" fmla="*/ 537612 w 2756135"/>
              <a:gd name="connsiteY165" fmla="*/ 907562 h 1573553"/>
              <a:gd name="connsiteX166" fmla="*/ 585235 w 2756135"/>
              <a:gd name="connsiteY166" fmla="*/ 938518 h 1573553"/>
              <a:gd name="connsiteX167" fmla="*/ 609050 w 2756135"/>
              <a:gd name="connsiteY167" fmla="*/ 950425 h 1573553"/>
              <a:gd name="connsiteX168" fmla="*/ 635243 w 2756135"/>
              <a:gd name="connsiteY168" fmla="*/ 1002812 h 1573553"/>
              <a:gd name="connsiteX169" fmla="*/ 568566 w 2756135"/>
              <a:gd name="connsiteY169" fmla="*/ 1019481 h 1573553"/>
              <a:gd name="connsiteX170" fmla="*/ 547137 w 2756135"/>
              <a:gd name="connsiteY170" fmla="*/ 1031387 h 1573553"/>
              <a:gd name="connsiteX171" fmla="*/ 523323 w 2756135"/>
              <a:gd name="connsiteY171" fmla="*/ 1002812 h 1573553"/>
              <a:gd name="connsiteX172" fmla="*/ 499510 w 2756135"/>
              <a:gd name="connsiteY172" fmla="*/ 971856 h 1573553"/>
              <a:gd name="connsiteX173" fmla="*/ 501891 w 2756135"/>
              <a:gd name="connsiteY173" fmla="*/ 933756 h 1573553"/>
              <a:gd name="connsiteX174" fmla="*/ 499510 w 2756135"/>
              <a:gd name="connsiteY174" fmla="*/ 914706 h 1573553"/>
              <a:gd name="connsiteX175" fmla="*/ 518560 w 2756135"/>
              <a:gd name="connsiteY175" fmla="*/ 881368 h 1573553"/>
              <a:gd name="connsiteX176" fmla="*/ 478080 w 2756135"/>
              <a:gd name="connsiteY176" fmla="*/ 890893 h 1573553"/>
              <a:gd name="connsiteX177" fmla="*/ 449504 w 2756135"/>
              <a:gd name="connsiteY177" fmla="*/ 952806 h 1573553"/>
              <a:gd name="connsiteX178" fmla="*/ 442360 w 2756135"/>
              <a:gd name="connsiteY178" fmla="*/ 976618 h 1573553"/>
              <a:gd name="connsiteX179" fmla="*/ 411404 w 2756135"/>
              <a:gd name="connsiteY179" fmla="*/ 993287 h 1573553"/>
              <a:gd name="connsiteX180" fmla="*/ 363779 w 2756135"/>
              <a:gd name="connsiteY180" fmla="*/ 990906 h 1573553"/>
              <a:gd name="connsiteX181" fmla="*/ 356635 w 2756135"/>
              <a:gd name="connsiteY181" fmla="*/ 1007575 h 1573553"/>
              <a:gd name="connsiteX182" fmla="*/ 356635 w 2756135"/>
              <a:gd name="connsiteY182" fmla="*/ 1055200 h 1573553"/>
              <a:gd name="connsiteX183" fmla="*/ 297104 w 2756135"/>
              <a:gd name="connsiteY183" fmla="*/ 1059962 h 1573553"/>
              <a:gd name="connsiteX184" fmla="*/ 235191 w 2756135"/>
              <a:gd name="connsiteY184" fmla="*/ 1093300 h 1573553"/>
              <a:gd name="connsiteX185" fmla="*/ 237573 w 2756135"/>
              <a:gd name="connsiteY185" fmla="*/ 1121875 h 1573553"/>
              <a:gd name="connsiteX186" fmla="*/ 185186 w 2756135"/>
              <a:gd name="connsiteY186" fmla="*/ 1109968 h 1573553"/>
              <a:gd name="connsiteX187" fmla="*/ 151848 w 2756135"/>
              <a:gd name="connsiteY187" fmla="*/ 1117112 h 1573553"/>
              <a:gd name="connsiteX188" fmla="*/ 106604 w 2756135"/>
              <a:gd name="connsiteY188" fmla="*/ 1098062 h 1573553"/>
              <a:gd name="connsiteX189" fmla="*/ 89936 w 2756135"/>
              <a:gd name="connsiteY189" fmla="*/ 1098062 h 1573553"/>
              <a:gd name="connsiteX190" fmla="*/ 6592 w 2756135"/>
              <a:gd name="connsiteY190" fmla="*/ 1121875 h 1573553"/>
              <a:gd name="connsiteX191" fmla="*/ 8974 w 2756135"/>
              <a:gd name="connsiteY191" fmla="*/ 1074250 h 1573553"/>
              <a:gd name="connsiteX192" fmla="*/ 9816 w 2756135"/>
              <a:gd name="connsiteY192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28298 w 2756135"/>
              <a:gd name="connsiteY92" fmla="*/ 217000 h 1573553"/>
              <a:gd name="connsiteX93" fmla="*/ 2287829 w 2756135"/>
              <a:gd name="connsiteY93" fmla="*/ 212237 h 1573553"/>
              <a:gd name="connsiteX94" fmla="*/ 2333075 w 2756135"/>
              <a:gd name="connsiteY94" fmla="*/ 257480 h 1573553"/>
              <a:gd name="connsiteX95" fmla="*/ 2383079 w 2756135"/>
              <a:gd name="connsiteY95" fmla="*/ 243193 h 1573553"/>
              <a:gd name="connsiteX96" fmla="*/ 2468804 w 2756135"/>
              <a:gd name="connsiteY96" fmla="*/ 169375 h 1573553"/>
              <a:gd name="connsiteX97" fmla="*/ 2735505 w 2756135"/>
              <a:gd name="connsiteY97" fmla="*/ 205092 h 1573553"/>
              <a:gd name="connsiteX98" fmla="*/ 2698276 w 2756135"/>
              <a:gd name="connsiteY98" fmla="*/ 559163 h 1573553"/>
              <a:gd name="connsiteX99" fmla="*/ 2630731 w 2756135"/>
              <a:gd name="connsiteY99" fmla="*/ 967092 h 1573553"/>
              <a:gd name="connsiteX100" fmla="*/ 2461662 w 2756135"/>
              <a:gd name="connsiteY100" fmla="*/ 869462 h 1573553"/>
              <a:gd name="connsiteX101" fmla="*/ 2297356 w 2756135"/>
              <a:gd name="connsiteY101" fmla="*/ 926612 h 1573553"/>
              <a:gd name="connsiteX102" fmla="*/ 2275925 w 2756135"/>
              <a:gd name="connsiteY102" fmla="*/ 1062342 h 1573553"/>
              <a:gd name="connsiteX103" fmla="*/ 2042562 w 2756135"/>
              <a:gd name="connsiteY103" fmla="*/ 1148067 h 1573553"/>
              <a:gd name="connsiteX104" fmla="*/ 2021131 w 2756135"/>
              <a:gd name="connsiteY104" fmla="*/ 1238556 h 1573553"/>
              <a:gd name="connsiteX105" fmla="*/ 1954456 w 2756135"/>
              <a:gd name="connsiteY105" fmla="*/ 1309993 h 1573553"/>
              <a:gd name="connsiteX106" fmla="*/ 2013987 w 2756135"/>
              <a:gd name="connsiteY106" fmla="*/ 1350474 h 1573553"/>
              <a:gd name="connsiteX107" fmla="*/ 1921118 w 2756135"/>
              <a:gd name="connsiteY107" fmla="*/ 1450487 h 1573553"/>
              <a:gd name="connsiteX108" fmla="*/ 1899687 w 2756135"/>
              <a:gd name="connsiteY108" fmla="*/ 1533831 h 1573553"/>
              <a:gd name="connsiteX109" fmla="*/ 1808865 w 2756135"/>
              <a:gd name="connsiteY109" fmla="*/ 1573012 h 1573553"/>
              <a:gd name="connsiteX110" fmla="*/ 1728235 w 2756135"/>
              <a:gd name="connsiteY110" fmla="*/ 1557643 h 1573553"/>
              <a:gd name="connsiteX111" fmla="*/ 1702041 w 2756135"/>
              <a:gd name="connsiteY111" fmla="*/ 1571931 h 1573553"/>
              <a:gd name="connsiteX112" fmla="*/ 1647275 w 2756135"/>
              <a:gd name="connsiteY112" fmla="*/ 1543356 h 1573553"/>
              <a:gd name="connsiteX113" fmla="*/ 1606791 w 2756135"/>
              <a:gd name="connsiteY113" fmla="*/ 1507637 h 1573553"/>
              <a:gd name="connsiteX114" fmla="*/ 1563931 w 2756135"/>
              <a:gd name="connsiteY114" fmla="*/ 1479061 h 1573553"/>
              <a:gd name="connsiteX115" fmla="*/ 1592504 w 2756135"/>
              <a:gd name="connsiteY115" fmla="*/ 1455250 h 1573553"/>
              <a:gd name="connsiteX116" fmla="*/ 1580598 w 2756135"/>
              <a:gd name="connsiteY116" fmla="*/ 1438581 h 1573553"/>
              <a:gd name="connsiteX117" fmla="*/ 1518685 w 2756135"/>
              <a:gd name="connsiteY117" fmla="*/ 1426675 h 1573553"/>
              <a:gd name="connsiteX118" fmla="*/ 1499635 w 2756135"/>
              <a:gd name="connsiteY118" fmla="*/ 1402862 h 1573553"/>
              <a:gd name="connsiteX119" fmla="*/ 1461537 w 2756135"/>
              <a:gd name="connsiteY119" fmla="*/ 1379050 h 1573553"/>
              <a:gd name="connsiteX120" fmla="*/ 1456773 w 2756135"/>
              <a:gd name="connsiteY120" fmla="*/ 1390956 h 1573553"/>
              <a:gd name="connsiteX121" fmla="*/ 1471062 w 2756135"/>
              <a:gd name="connsiteY121" fmla="*/ 1429056 h 1573553"/>
              <a:gd name="connsiteX122" fmla="*/ 1440104 w 2756135"/>
              <a:gd name="connsiteY122" fmla="*/ 1443343 h 1573553"/>
              <a:gd name="connsiteX123" fmla="*/ 1413912 w 2756135"/>
              <a:gd name="connsiteY123" fmla="*/ 1457630 h 1573553"/>
              <a:gd name="connsiteX124" fmla="*/ 1397241 w 2756135"/>
              <a:gd name="connsiteY124" fmla="*/ 1450487 h 1573553"/>
              <a:gd name="connsiteX125" fmla="*/ 1351998 w 2756135"/>
              <a:gd name="connsiteY125" fmla="*/ 1388575 h 1573553"/>
              <a:gd name="connsiteX126" fmla="*/ 1306756 w 2756135"/>
              <a:gd name="connsiteY126" fmla="*/ 1355237 h 1573553"/>
              <a:gd name="connsiteX127" fmla="*/ 1328187 w 2756135"/>
              <a:gd name="connsiteY127" fmla="*/ 1338568 h 1573553"/>
              <a:gd name="connsiteX128" fmla="*/ 1349618 w 2756135"/>
              <a:gd name="connsiteY128" fmla="*/ 1298087 h 1573553"/>
              <a:gd name="connsiteX129" fmla="*/ 1335329 w 2756135"/>
              <a:gd name="connsiteY129" fmla="*/ 1286181 h 1573553"/>
              <a:gd name="connsiteX130" fmla="*/ 1297231 w 2756135"/>
              <a:gd name="connsiteY130" fmla="*/ 1288562 h 1573553"/>
              <a:gd name="connsiteX131" fmla="*/ 1221031 w 2756135"/>
              <a:gd name="connsiteY131" fmla="*/ 1245700 h 1573553"/>
              <a:gd name="connsiteX132" fmla="*/ 1178166 w 2756135"/>
              <a:gd name="connsiteY132" fmla="*/ 1226650 h 1573553"/>
              <a:gd name="connsiteX133" fmla="*/ 1168643 w 2756135"/>
              <a:gd name="connsiteY133" fmla="*/ 1226650 h 1573553"/>
              <a:gd name="connsiteX134" fmla="*/ 1156737 w 2756135"/>
              <a:gd name="connsiteY134" fmla="*/ 1162356 h 1573553"/>
              <a:gd name="connsiteX135" fmla="*/ 1168643 w 2756135"/>
              <a:gd name="connsiteY135" fmla="*/ 1098062 h 1573553"/>
              <a:gd name="connsiteX136" fmla="*/ 1137687 w 2756135"/>
              <a:gd name="connsiteY136" fmla="*/ 1064725 h 1573553"/>
              <a:gd name="connsiteX137" fmla="*/ 1085300 w 2756135"/>
              <a:gd name="connsiteY137" fmla="*/ 1040912 h 1573553"/>
              <a:gd name="connsiteX138" fmla="*/ 1111493 w 2756135"/>
              <a:gd name="connsiteY138" fmla="*/ 1017100 h 1573553"/>
              <a:gd name="connsiteX139" fmla="*/ 1156737 w 2756135"/>
              <a:gd name="connsiteY139" fmla="*/ 1021862 h 1573553"/>
              <a:gd name="connsiteX140" fmla="*/ 1151975 w 2756135"/>
              <a:gd name="connsiteY140" fmla="*/ 974237 h 1573553"/>
              <a:gd name="connsiteX141" fmla="*/ 1123400 w 2756135"/>
              <a:gd name="connsiteY141" fmla="*/ 969475 h 1573553"/>
              <a:gd name="connsiteX142" fmla="*/ 1128162 w 2756135"/>
              <a:gd name="connsiteY142" fmla="*/ 921850 h 1573553"/>
              <a:gd name="connsiteX143" fmla="*/ 1097206 w 2756135"/>
              <a:gd name="connsiteY143" fmla="*/ 907562 h 1573553"/>
              <a:gd name="connsiteX144" fmla="*/ 1099587 w 2756135"/>
              <a:gd name="connsiteY144" fmla="*/ 871843 h 1573553"/>
              <a:gd name="connsiteX145" fmla="*/ 1051962 w 2756135"/>
              <a:gd name="connsiteY145" fmla="*/ 857556 h 1573553"/>
              <a:gd name="connsiteX146" fmla="*/ 1032912 w 2756135"/>
              <a:gd name="connsiteY146" fmla="*/ 878987 h 1573553"/>
              <a:gd name="connsiteX147" fmla="*/ 1004335 w 2756135"/>
              <a:gd name="connsiteY147" fmla="*/ 881368 h 1573553"/>
              <a:gd name="connsiteX148" fmla="*/ 954331 w 2756135"/>
              <a:gd name="connsiteY148" fmla="*/ 886131 h 1573553"/>
              <a:gd name="connsiteX149" fmla="*/ 923375 w 2756135"/>
              <a:gd name="connsiteY149" fmla="*/ 907562 h 1573553"/>
              <a:gd name="connsiteX150" fmla="*/ 923375 w 2756135"/>
              <a:gd name="connsiteY150" fmla="*/ 876606 h 1573553"/>
              <a:gd name="connsiteX151" fmla="*/ 882893 w 2756135"/>
              <a:gd name="connsiteY151" fmla="*/ 871843 h 1573553"/>
              <a:gd name="connsiteX152" fmla="*/ 890035 w 2756135"/>
              <a:gd name="connsiteY152" fmla="*/ 893275 h 1573553"/>
              <a:gd name="connsiteX153" fmla="*/ 885275 w 2756135"/>
              <a:gd name="connsiteY153" fmla="*/ 912325 h 1573553"/>
              <a:gd name="connsiteX154" fmla="*/ 799550 w 2756135"/>
              <a:gd name="connsiteY154" fmla="*/ 859936 h 1573553"/>
              <a:gd name="connsiteX155" fmla="*/ 778118 w 2756135"/>
              <a:gd name="connsiteY155" fmla="*/ 826600 h 1573553"/>
              <a:gd name="connsiteX156" fmla="*/ 790025 w 2756135"/>
              <a:gd name="connsiteY156" fmla="*/ 786117 h 1573553"/>
              <a:gd name="connsiteX157" fmla="*/ 759068 w 2756135"/>
              <a:gd name="connsiteY157" fmla="*/ 781356 h 1573553"/>
              <a:gd name="connsiteX158" fmla="*/ 711443 w 2756135"/>
              <a:gd name="connsiteY158" fmla="*/ 795643 h 1573553"/>
              <a:gd name="connsiteX159" fmla="*/ 701918 w 2756135"/>
              <a:gd name="connsiteY159" fmla="*/ 809931 h 1573553"/>
              <a:gd name="connsiteX160" fmla="*/ 678106 w 2756135"/>
              <a:gd name="connsiteY160" fmla="*/ 826600 h 1573553"/>
              <a:gd name="connsiteX161" fmla="*/ 670962 w 2756135"/>
              <a:gd name="connsiteY161" fmla="*/ 843268 h 1573553"/>
              <a:gd name="connsiteX162" fmla="*/ 630481 w 2756135"/>
              <a:gd name="connsiteY162" fmla="*/ 876606 h 1573553"/>
              <a:gd name="connsiteX163" fmla="*/ 632860 w 2756135"/>
              <a:gd name="connsiteY163" fmla="*/ 898037 h 1573553"/>
              <a:gd name="connsiteX164" fmla="*/ 647150 w 2756135"/>
              <a:gd name="connsiteY164" fmla="*/ 917087 h 1573553"/>
              <a:gd name="connsiteX165" fmla="*/ 570950 w 2756135"/>
              <a:gd name="connsiteY165" fmla="*/ 902800 h 1573553"/>
              <a:gd name="connsiteX166" fmla="*/ 537612 w 2756135"/>
              <a:gd name="connsiteY166" fmla="*/ 907562 h 1573553"/>
              <a:gd name="connsiteX167" fmla="*/ 585235 w 2756135"/>
              <a:gd name="connsiteY167" fmla="*/ 938518 h 1573553"/>
              <a:gd name="connsiteX168" fmla="*/ 609050 w 2756135"/>
              <a:gd name="connsiteY168" fmla="*/ 950425 h 1573553"/>
              <a:gd name="connsiteX169" fmla="*/ 635243 w 2756135"/>
              <a:gd name="connsiteY169" fmla="*/ 1002812 h 1573553"/>
              <a:gd name="connsiteX170" fmla="*/ 568566 w 2756135"/>
              <a:gd name="connsiteY170" fmla="*/ 1019481 h 1573553"/>
              <a:gd name="connsiteX171" fmla="*/ 547137 w 2756135"/>
              <a:gd name="connsiteY171" fmla="*/ 1031387 h 1573553"/>
              <a:gd name="connsiteX172" fmla="*/ 523323 w 2756135"/>
              <a:gd name="connsiteY172" fmla="*/ 1002812 h 1573553"/>
              <a:gd name="connsiteX173" fmla="*/ 499510 w 2756135"/>
              <a:gd name="connsiteY173" fmla="*/ 971856 h 1573553"/>
              <a:gd name="connsiteX174" fmla="*/ 501891 w 2756135"/>
              <a:gd name="connsiteY174" fmla="*/ 933756 h 1573553"/>
              <a:gd name="connsiteX175" fmla="*/ 499510 w 2756135"/>
              <a:gd name="connsiteY175" fmla="*/ 914706 h 1573553"/>
              <a:gd name="connsiteX176" fmla="*/ 518560 w 2756135"/>
              <a:gd name="connsiteY176" fmla="*/ 881368 h 1573553"/>
              <a:gd name="connsiteX177" fmla="*/ 478080 w 2756135"/>
              <a:gd name="connsiteY177" fmla="*/ 890893 h 1573553"/>
              <a:gd name="connsiteX178" fmla="*/ 449504 w 2756135"/>
              <a:gd name="connsiteY178" fmla="*/ 952806 h 1573553"/>
              <a:gd name="connsiteX179" fmla="*/ 442360 w 2756135"/>
              <a:gd name="connsiteY179" fmla="*/ 976618 h 1573553"/>
              <a:gd name="connsiteX180" fmla="*/ 411404 w 2756135"/>
              <a:gd name="connsiteY180" fmla="*/ 993287 h 1573553"/>
              <a:gd name="connsiteX181" fmla="*/ 363779 w 2756135"/>
              <a:gd name="connsiteY181" fmla="*/ 990906 h 1573553"/>
              <a:gd name="connsiteX182" fmla="*/ 356635 w 2756135"/>
              <a:gd name="connsiteY182" fmla="*/ 1007575 h 1573553"/>
              <a:gd name="connsiteX183" fmla="*/ 356635 w 2756135"/>
              <a:gd name="connsiteY183" fmla="*/ 1055200 h 1573553"/>
              <a:gd name="connsiteX184" fmla="*/ 297104 w 2756135"/>
              <a:gd name="connsiteY184" fmla="*/ 1059962 h 1573553"/>
              <a:gd name="connsiteX185" fmla="*/ 235191 w 2756135"/>
              <a:gd name="connsiteY185" fmla="*/ 1093300 h 1573553"/>
              <a:gd name="connsiteX186" fmla="*/ 237573 w 2756135"/>
              <a:gd name="connsiteY186" fmla="*/ 1121875 h 1573553"/>
              <a:gd name="connsiteX187" fmla="*/ 185186 w 2756135"/>
              <a:gd name="connsiteY187" fmla="*/ 1109968 h 1573553"/>
              <a:gd name="connsiteX188" fmla="*/ 151848 w 2756135"/>
              <a:gd name="connsiteY188" fmla="*/ 1117112 h 1573553"/>
              <a:gd name="connsiteX189" fmla="*/ 106604 w 2756135"/>
              <a:gd name="connsiteY189" fmla="*/ 1098062 h 1573553"/>
              <a:gd name="connsiteX190" fmla="*/ 89936 w 2756135"/>
              <a:gd name="connsiteY190" fmla="*/ 1098062 h 1573553"/>
              <a:gd name="connsiteX191" fmla="*/ 6592 w 2756135"/>
              <a:gd name="connsiteY191" fmla="*/ 1121875 h 1573553"/>
              <a:gd name="connsiteX192" fmla="*/ 8974 w 2756135"/>
              <a:gd name="connsiteY192" fmla="*/ 1074250 h 1573553"/>
              <a:gd name="connsiteX193" fmla="*/ 9816 w 2756135"/>
              <a:gd name="connsiteY193" fmla="*/ 1047319 h 1573553"/>
              <a:gd name="connsiteX0" fmla="*/ 9816 w 2749455"/>
              <a:gd name="connsiteY0" fmla="*/ 1047319 h 1573553"/>
              <a:gd name="connsiteX1" fmla="*/ 32785 w 2749455"/>
              <a:gd name="connsiteY1" fmla="*/ 979000 h 1573553"/>
              <a:gd name="connsiteX2" fmla="*/ 70885 w 2749455"/>
              <a:gd name="connsiteY2" fmla="*/ 964712 h 1573553"/>
              <a:gd name="connsiteX3" fmla="*/ 73266 w 2749455"/>
              <a:gd name="connsiteY3" fmla="*/ 998050 h 1573553"/>
              <a:gd name="connsiteX4" fmla="*/ 101841 w 2749455"/>
              <a:gd name="connsiteY4" fmla="*/ 1009956 h 1573553"/>
              <a:gd name="connsiteX5" fmla="*/ 94698 w 2749455"/>
              <a:gd name="connsiteY5" fmla="*/ 945662 h 1573553"/>
              <a:gd name="connsiteX6" fmla="*/ 106604 w 2749455"/>
              <a:gd name="connsiteY6" fmla="*/ 907562 h 1573553"/>
              <a:gd name="connsiteX7" fmla="*/ 135179 w 2749455"/>
              <a:gd name="connsiteY7" fmla="*/ 881368 h 1573553"/>
              <a:gd name="connsiteX8" fmla="*/ 158993 w 2749455"/>
              <a:gd name="connsiteY8" fmla="*/ 836124 h 1573553"/>
              <a:gd name="connsiteX9" fmla="*/ 154229 w 2749455"/>
              <a:gd name="connsiteY9" fmla="*/ 778975 h 1573553"/>
              <a:gd name="connsiteX10" fmla="*/ 137560 w 2749455"/>
              <a:gd name="connsiteY10" fmla="*/ 745637 h 1573553"/>
              <a:gd name="connsiteX11" fmla="*/ 147085 w 2749455"/>
              <a:gd name="connsiteY11" fmla="*/ 707537 h 1573553"/>
              <a:gd name="connsiteX12" fmla="*/ 132798 w 2749455"/>
              <a:gd name="connsiteY12" fmla="*/ 686106 h 1573553"/>
              <a:gd name="connsiteX13" fmla="*/ 147085 w 2749455"/>
              <a:gd name="connsiteY13" fmla="*/ 657531 h 1573553"/>
              <a:gd name="connsiteX14" fmla="*/ 99460 w 2749455"/>
              <a:gd name="connsiteY14" fmla="*/ 686106 h 1573553"/>
              <a:gd name="connsiteX15" fmla="*/ 104225 w 2749455"/>
              <a:gd name="connsiteY15" fmla="*/ 657530 h 1573553"/>
              <a:gd name="connsiteX16" fmla="*/ 139941 w 2749455"/>
              <a:gd name="connsiteY16" fmla="*/ 607525 h 1573553"/>
              <a:gd name="connsiteX17" fmla="*/ 166137 w 2749455"/>
              <a:gd name="connsiteY17" fmla="*/ 590855 h 1573553"/>
              <a:gd name="connsiteX18" fmla="*/ 163754 w 2749455"/>
              <a:gd name="connsiteY18" fmla="*/ 507512 h 1573553"/>
              <a:gd name="connsiteX19" fmla="*/ 94698 w 2749455"/>
              <a:gd name="connsiteY19" fmla="*/ 400355 h 1573553"/>
              <a:gd name="connsiteX20" fmla="*/ 113748 w 2749455"/>
              <a:gd name="connsiteY20" fmla="*/ 307487 h 1573553"/>
              <a:gd name="connsiteX21" fmla="*/ 120891 w 2749455"/>
              <a:gd name="connsiteY21" fmla="*/ 255100 h 1573553"/>
              <a:gd name="connsiteX22" fmla="*/ 144706 w 2749455"/>
              <a:gd name="connsiteY22" fmla="*/ 224142 h 1573553"/>
              <a:gd name="connsiteX23" fmla="*/ 232810 w 2749455"/>
              <a:gd name="connsiteY23" fmla="*/ 247956 h 1573553"/>
              <a:gd name="connsiteX24" fmla="*/ 280435 w 2749455"/>
              <a:gd name="connsiteY24" fmla="*/ 293200 h 1573553"/>
              <a:gd name="connsiteX25" fmla="*/ 292341 w 2749455"/>
              <a:gd name="connsiteY25" fmla="*/ 321775 h 1573553"/>
              <a:gd name="connsiteX26" fmla="*/ 328062 w 2749455"/>
              <a:gd name="connsiteY26" fmla="*/ 364636 h 1573553"/>
              <a:gd name="connsiteX27" fmla="*/ 356635 w 2749455"/>
              <a:gd name="connsiteY27" fmla="*/ 359875 h 1573553"/>
              <a:gd name="connsiteX28" fmla="*/ 363779 w 2749455"/>
              <a:gd name="connsiteY28" fmla="*/ 333681 h 1573553"/>
              <a:gd name="connsiteX29" fmla="*/ 404260 w 2749455"/>
              <a:gd name="connsiteY29" fmla="*/ 336062 h 1573553"/>
              <a:gd name="connsiteX30" fmla="*/ 451885 w 2749455"/>
              <a:gd name="connsiteY30" fmla="*/ 312249 h 1573553"/>
              <a:gd name="connsiteX31" fmla="*/ 475698 w 2749455"/>
              <a:gd name="connsiteY31" fmla="*/ 257481 h 1573553"/>
              <a:gd name="connsiteX32" fmla="*/ 501893 w 2749455"/>
              <a:gd name="connsiteY32" fmla="*/ 250336 h 1573553"/>
              <a:gd name="connsiteX33" fmla="*/ 513798 w 2749455"/>
              <a:gd name="connsiteY33" fmla="*/ 267006 h 1573553"/>
              <a:gd name="connsiteX34" fmla="*/ 501891 w 2749455"/>
              <a:gd name="connsiteY34" fmla="*/ 312250 h 1573553"/>
              <a:gd name="connsiteX35" fmla="*/ 516179 w 2749455"/>
              <a:gd name="connsiteY35" fmla="*/ 359875 h 1573553"/>
              <a:gd name="connsiteX36" fmla="*/ 463791 w 2749455"/>
              <a:gd name="connsiteY36" fmla="*/ 424168 h 1573553"/>
              <a:gd name="connsiteX37" fmla="*/ 566185 w 2749455"/>
              <a:gd name="connsiteY37" fmla="*/ 517037 h 1573553"/>
              <a:gd name="connsiteX38" fmla="*/ 623337 w 2749455"/>
              <a:gd name="connsiteY38" fmla="*/ 495605 h 1573553"/>
              <a:gd name="connsiteX39" fmla="*/ 675723 w 2749455"/>
              <a:gd name="connsiteY39" fmla="*/ 481318 h 1573553"/>
              <a:gd name="connsiteX40" fmla="*/ 701916 w 2749455"/>
              <a:gd name="connsiteY40" fmla="*/ 483700 h 1573553"/>
              <a:gd name="connsiteX41" fmla="*/ 697154 w 2749455"/>
              <a:gd name="connsiteY41" fmla="*/ 476556 h 1573553"/>
              <a:gd name="connsiteX42" fmla="*/ 775735 w 2749455"/>
              <a:gd name="connsiteY42" fmla="*/ 524181 h 1573553"/>
              <a:gd name="connsiteX43" fmla="*/ 820979 w 2749455"/>
              <a:gd name="connsiteY43" fmla="*/ 547993 h 1573553"/>
              <a:gd name="connsiteX44" fmla="*/ 887656 w 2749455"/>
              <a:gd name="connsiteY44" fmla="*/ 562280 h 1573553"/>
              <a:gd name="connsiteX45" fmla="*/ 932898 w 2749455"/>
              <a:gd name="connsiteY45" fmla="*/ 478937 h 1573553"/>
              <a:gd name="connsiteX46" fmla="*/ 961473 w 2749455"/>
              <a:gd name="connsiteY46" fmla="*/ 455125 h 1573553"/>
              <a:gd name="connsiteX47" fmla="*/ 963857 w 2749455"/>
              <a:gd name="connsiteY47" fmla="*/ 426549 h 1573553"/>
              <a:gd name="connsiteX48" fmla="*/ 892416 w 2749455"/>
              <a:gd name="connsiteY48" fmla="*/ 412262 h 1573553"/>
              <a:gd name="connsiteX49" fmla="*/ 863843 w 2749455"/>
              <a:gd name="connsiteY49" fmla="*/ 417024 h 1573553"/>
              <a:gd name="connsiteX50" fmla="*/ 828123 w 2749455"/>
              <a:gd name="connsiteY50" fmla="*/ 383687 h 1573553"/>
              <a:gd name="connsiteX51" fmla="*/ 851937 w 2749455"/>
              <a:gd name="connsiteY51" fmla="*/ 357491 h 1573553"/>
              <a:gd name="connsiteX52" fmla="*/ 913848 w 2749455"/>
              <a:gd name="connsiteY52" fmla="*/ 343206 h 1573553"/>
              <a:gd name="connsiteX53" fmla="*/ 959091 w 2749455"/>
              <a:gd name="connsiteY53" fmla="*/ 357493 h 1573553"/>
              <a:gd name="connsiteX54" fmla="*/ 970998 w 2749455"/>
              <a:gd name="connsiteY54" fmla="*/ 376543 h 1573553"/>
              <a:gd name="connsiteX55" fmla="*/ 1090060 w 2749455"/>
              <a:gd name="connsiteY55" fmla="*/ 436075 h 1573553"/>
              <a:gd name="connsiteX56" fmla="*/ 1113873 w 2749455"/>
              <a:gd name="connsiteY56" fmla="*/ 500368 h 1573553"/>
              <a:gd name="connsiteX57" fmla="*/ 1135304 w 2749455"/>
              <a:gd name="connsiteY57" fmla="*/ 512275 h 1573553"/>
              <a:gd name="connsiteX58" fmla="*/ 1132923 w 2749455"/>
              <a:gd name="connsiteY58" fmla="*/ 421787 h 1573553"/>
              <a:gd name="connsiteX59" fmla="*/ 1154354 w 2749455"/>
              <a:gd name="connsiteY59" fmla="*/ 383687 h 1573553"/>
              <a:gd name="connsiteX60" fmla="*/ 1173404 w 2749455"/>
              <a:gd name="connsiteY60" fmla="*/ 386068 h 1573553"/>
              <a:gd name="connsiteX61" fmla="*/ 1173404 w 2749455"/>
              <a:gd name="connsiteY61" fmla="*/ 347968 h 1573553"/>
              <a:gd name="connsiteX62" fmla="*/ 1185312 w 2749455"/>
              <a:gd name="connsiteY62" fmla="*/ 340823 h 1573553"/>
              <a:gd name="connsiteX63" fmla="*/ 1242460 w 2749455"/>
              <a:gd name="connsiteY63" fmla="*/ 343206 h 1573553"/>
              <a:gd name="connsiteX64" fmla="*/ 1342473 w 2749455"/>
              <a:gd name="connsiteY64" fmla="*/ 317012 h 1573553"/>
              <a:gd name="connsiteX65" fmla="*/ 1413910 w 2749455"/>
              <a:gd name="connsiteY65" fmla="*/ 305106 h 1573553"/>
              <a:gd name="connsiteX66" fmla="*/ 1499302 w 2749455"/>
              <a:gd name="connsiteY66" fmla="*/ 250164 h 1573553"/>
              <a:gd name="connsiteX67" fmla="*/ 1571073 w 2749455"/>
              <a:gd name="connsiteY67" fmla="*/ 221762 h 1573553"/>
              <a:gd name="connsiteX68" fmla="*/ 1640131 w 2749455"/>
              <a:gd name="connsiteY68" fmla="*/ 188423 h 1573553"/>
              <a:gd name="connsiteX69" fmla="*/ 1711566 w 2749455"/>
              <a:gd name="connsiteY69" fmla="*/ 195568 h 1573553"/>
              <a:gd name="connsiteX70" fmla="*/ 1763954 w 2749455"/>
              <a:gd name="connsiteY70" fmla="*/ 174137 h 1573553"/>
              <a:gd name="connsiteX71" fmla="*/ 1794912 w 2749455"/>
              <a:gd name="connsiteY71" fmla="*/ 183660 h 1573553"/>
              <a:gd name="connsiteX72" fmla="*/ 1868729 w 2749455"/>
              <a:gd name="connsiteY72" fmla="*/ 233668 h 1573553"/>
              <a:gd name="connsiteX73" fmla="*/ 1806816 w 2749455"/>
              <a:gd name="connsiteY73" fmla="*/ 209856 h 1573553"/>
              <a:gd name="connsiteX74" fmla="*/ 1828248 w 2749455"/>
              <a:gd name="connsiteY74" fmla="*/ 281293 h 1573553"/>
              <a:gd name="connsiteX75" fmla="*/ 1866350 w 2749455"/>
              <a:gd name="connsiteY75" fmla="*/ 309866 h 1573553"/>
              <a:gd name="connsiteX76" fmla="*/ 1961598 w 2749455"/>
              <a:gd name="connsiteY76" fmla="*/ 314631 h 1573553"/>
              <a:gd name="connsiteX77" fmla="*/ 2028275 w 2749455"/>
              <a:gd name="connsiteY77" fmla="*/ 271766 h 1573553"/>
              <a:gd name="connsiteX78" fmla="*/ 2025891 w 2749455"/>
              <a:gd name="connsiteY78" fmla="*/ 293200 h 1573553"/>
              <a:gd name="connsiteX79" fmla="*/ 1990173 w 2749455"/>
              <a:gd name="connsiteY79" fmla="*/ 321775 h 1573553"/>
              <a:gd name="connsiteX80" fmla="*/ 1916354 w 2749455"/>
              <a:gd name="connsiteY80" fmla="*/ 338443 h 1573553"/>
              <a:gd name="connsiteX81" fmla="*/ 1923500 w 2749455"/>
              <a:gd name="connsiteY81" fmla="*/ 367017 h 1573553"/>
              <a:gd name="connsiteX82" fmla="*/ 2047325 w 2749455"/>
              <a:gd name="connsiteY82" fmla="*/ 331298 h 1573553"/>
              <a:gd name="connsiteX83" fmla="*/ 2099710 w 2749455"/>
              <a:gd name="connsiteY83" fmla="*/ 295581 h 1573553"/>
              <a:gd name="connsiteX84" fmla="*/ 2142574 w 2749455"/>
              <a:gd name="connsiteY84" fmla="*/ 271766 h 1573553"/>
              <a:gd name="connsiteX85" fmla="*/ 2066375 w 2749455"/>
              <a:gd name="connsiteY85" fmla="*/ 264623 h 1573553"/>
              <a:gd name="connsiteX86" fmla="*/ 2066375 w 2749455"/>
              <a:gd name="connsiteY86" fmla="*/ 202710 h 1573553"/>
              <a:gd name="connsiteX87" fmla="*/ 2116380 w 2749455"/>
              <a:gd name="connsiteY87" fmla="*/ 202710 h 1573553"/>
              <a:gd name="connsiteX88" fmla="*/ 2223536 w 2749455"/>
              <a:gd name="connsiteY88" fmla="*/ 97935 h 1573553"/>
              <a:gd name="connsiteX89" fmla="*/ 2273542 w 2749455"/>
              <a:gd name="connsiteY89" fmla="*/ 305 h 1573553"/>
              <a:gd name="connsiteX90" fmla="*/ 2237824 w 2749455"/>
              <a:gd name="connsiteY90" fmla="*/ 114604 h 1573553"/>
              <a:gd name="connsiteX91" fmla="*/ 2164006 w 2749455"/>
              <a:gd name="connsiteY91" fmla="*/ 193186 h 1573553"/>
              <a:gd name="connsiteX92" fmla="*/ 2228298 w 2749455"/>
              <a:gd name="connsiteY92" fmla="*/ 217000 h 1573553"/>
              <a:gd name="connsiteX93" fmla="*/ 2287829 w 2749455"/>
              <a:gd name="connsiteY93" fmla="*/ 212237 h 1573553"/>
              <a:gd name="connsiteX94" fmla="*/ 2333075 w 2749455"/>
              <a:gd name="connsiteY94" fmla="*/ 257480 h 1573553"/>
              <a:gd name="connsiteX95" fmla="*/ 2383079 w 2749455"/>
              <a:gd name="connsiteY95" fmla="*/ 243193 h 1573553"/>
              <a:gd name="connsiteX96" fmla="*/ 2468804 w 2749455"/>
              <a:gd name="connsiteY96" fmla="*/ 169375 h 1573553"/>
              <a:gd name="connsiteX97" fmla="*/ 2573579 w 2749455"/>
              <a:gd name="connsiteY97" fmla="*/ 152706 h 1573553"/>
              <a:gd name="connsiteX98" fmla="*/ 2735505 w 2749455"/>
              <a:gd name="connsiteY98" fmla="*/ 205092 h 1573553"/>
              <a:gd name="connsiteX99" fmla="*/ 2698276 w 2749455"/>
              <a:gd name="connsiteY99" fmla="*/ 559163 h 1573553"/>
              <a:gd name="connsiteX100" fmla="*/ 2630731 w 2749455"/>
              <a:gd name="connsiteY100" fmla="*/ 967092 h 1573553"/>
              <a:gd name="connsiteX101" fmla="*/ 2461662 w 2749455"/>
              <a:gd name="connsiteY101" fmla="*/ 869462 h 1573553"/>
              <a:gd name="connsiteX102" fmla="*/ 2297356 w 2749455"/>
              <a:gd name="connsiteY102" fmla="*/ 926612 h 1573553"/>
              <a:gd name="connsiteX103" fmla="*/ 2275925 w 2749455"/>
              <a:gd name="connsiteY103" fmla="*/ 1062342 h 1573553"/>
              <a:gd name="connsiteX104" fmla="*/ 2042562 w 2749455"/>
              <a:gd name="connsiteY104" fmla="*/ 1148067 h 1573553"/>
              <a:gd name="connsiteX105" fmla="*/ 2021131 w 2749455"/>
              <a:gd name="connsiteY105" fmla="*/ 1238556 h 1573553"/>
              <a:gd name="connsiteX106" fmla="*/ 1954456 w 2749455"/>
              <a:gd name="connsiteY106" fmla="*/ 1309993 h 1573553"/>
              <a:gd name="connsiteX107" fmla="*/ 2013987 w 2749455"/>
              <a:gd name="connsiteY107" fmla="*/ 1350474 h 1573553"/>
              <a:gd name="connsiteX108" fmla="*/ 1921118 w 2749455"/>
              <a:gd name="connsiteY108" fmla="*/ 1450487 h 1573553"/>
              <a:gd name="connsiteX109" fmla="*/ 1899687 w 2749455"/>
              <a:gd name="connsiteY109" fmla="*/ 1533831 h 1573553"/>
              <a:gd name="connsiteX110" fmla="*/ 1808865 w 2749455"/>
              <a:gd name="connsiteY110" fmla="*/ 1573012 h 1573553"/>
              <a:gd name="connsiteX111" fmla="*/ 1728235 w 2749455"/>
              <a:gd name="connsiteY111" fmla="*/ 1557643 h 1573553"/>
              <a:gd name="connsiteX112" fmla="*/ 1702041 w 2749455"/>
              <a:gd name="connsiteY112" fmla="*/ 1571931 h 1573553"/>
              <a:gd name="connsiteX113" fmla="*/ 1647275 w 2749455"/>
              <a:gd name="connsiteY113" fmla="*/ 1543356 h 1573553"/>
              <a:gd name="connsiteX114" fmla="*/ 1606791 w 2749455"/>
              <a:gd name="connsiteY114" fmla="*/ 1507637 h 1573553"/>
              <a:gd name="connsiteX115" fmla="*/ 1563931 w 2749455"/>
              <a:gd name="connsiteY115" fmla="*/ 1479061 h 1573553"/>
              <a:gd name="connsiteX116" fmla="*/ 1592504 w 2749455"/>
              <a:gd name="connsiteY116" fmla="*/ 1455250 h 1573553"/>
              <a:gd name="connsiteX117" fmla="*/ 1580598 w 2749455"/>
              <a:gd name="connsiteY117" fmla="*/ 1438581 h 1573553"/>
              <a:gd name="connsiteX118" fmla="*/ 1518685 w 2749455"/>
              <a:gd name="connsiteY118" fmla="*/ 1426675 h 1573553"/>
              <a:gd name="connsiteX119" fmla="*/ 1499635 w 2749455"/>
              <a:gd name="connsiteY119" fmla="*/ 1402862 h 1573553"/>
              <a:gd name="connsiteX120" fmla="*/ 1461537 w 2749455"/>
              <a:gd name="connsiteY120" fmla="*/ 1379050 h 1573553"/>
              <a:gd name="connsiteX121" fmla="*/ 1456773 w 2749455"/>
              <a:gd name="connsiteY121" fmla="*/ 1390956 h 1573553"/>
              <a:gd name="connsiteX122" fmla="*/ 1471062 w 2749455"/>
              <a:gd name="connsiteY122" fmla="*/ 1429056 h 1573553"/>
              <a:gd name="connsiteX123" fmla="*/ 1440104 w 2749455"/>
              <a:gd name="connsiteY123" fmla="*/ 1443343 h 1573553"/>
              <a:gd name="connsiteX124" fmla="*/ 1413912 w 2749455"/>
              <a:gd name="connsiteY124" fmla="*/ 1457630 h 1573553"/>
              <a:gd name="connsiteX125" fmla="*/ 1397241 w 2749455"/>
              <a:gd name="connsiteY125" fmla="*/ 1450487 h 1573553"/>
              <a:gd name="connsiteX126" fmla="*/ 1351998 w 2749455"/>
              <a:gd name="connsiteY126" fmla="*/ 1388575 h 1573553"/>
              <a:gd name="connsiteX127" fmla="*/ 1306756 w 2749455"/>
              <a:gd name="connsiteY127" fmla="*/ 1355237 h 1573553"/>
              <a:gd name="connsiteX128" fmla="*/ 1328187 w 2749455"/>
              <a:gd name="connsiteY128" fmla="*/ 1338568 h 1573553"/>
              <a:gd name="connsiteX129" fmla="*/ 1349618 w 2749455"/>
              <a:gd name="connsiteY129" fmla="*/ 1298087 h 1573553"/>
              <a:gd name="connsiteX130" fmla="*/ 1335329 w 2749455"/>
              <a:gd name="connsiteY130" fmla="*/ 1286181 h 1573553"/>
              <a:gd name="connsiteX131" fmla="*/ 1297231 w 2749455"/>
              <a:gd name="connsiteY131" fmla="*/ 1288562 h 1573553"/>
              <a:gd name="connsiteX132" fmla="*/ 1221031 w 2749455"/>
              <a:gd name="connsiteY132" fmla="*/ 1245700 h 1573553"/>
              <a:gd name="connsiteX133" fmla="*/ 1178166 w 2749455"/>
              <a:gd name="connsiteY133" fmla="*/ 1226650 h 1573553"/>
              <a:gd name="connsiteX134" fmla="*/ 1168643 w 2749455"/>
              <a:gd name="connsiteY134" fmla="*/ 1226650 h 1573553"/>
              <a:gd name="connsiteX135" fmla="*/ 1156737 w 2749455"/>
              <a:gd name="connsiteY135" fmla="*/ 1162356 h 1573553"/>
              <a:gd name="connsiteX136" fmla="*/ 1168643 w 2749455"/>
              <a:gd name="connsiteY136" fmla="*/ 1098062 h 1573553"/>
              <a:gd name="connsiteX137" fmla="*/ 1137687 w 2749455"/>
              <a:gd name="connsiteY137" fmla="*/ 1064725 h 1573553"/>
              <a:gd name="connsiteX138" fmla="*/ 1085300 w 2749455"/>
              <a:gd name="connsiteY138" fmla="*/ 1040912 h 1573553"/>
              <a:gd name="connsiteX139" fmla="*/ 1111493 w 2749455"/>
              <a:gd name="connsiteY139" fmla="*/ 1017100 h 1573553"/>
              <a:gd name="connsiteX140" fmla="*/ 1156737 w 2749455"/>
              <a:gd name="connsiteY140" fmla="*/ 1021862 h 1573553"/>
              <a:gd name="connsiteX141" fmla="*/ 1151975 w 2749455"/>
              <a:gd name="connsiteY141" fmla="*/ 974237 h 1573553"/>
              <a:gd name="connsiteX142" fmla="*/ 1123400 w 2749455"/>
              <a:gd name="connsiteY142" fmla="*/ 969475 h 1573553"/>
              <a:gd name="connsiteX143" fmla="*/ 1128162 w 2749455"/>
              <a:gd name="connsiteY143" fmla="*/ 921850 h 1573553"/>
              <a:gd name="connsiteX144" fmla="*/ 1097206 w 2749455"/>
              <a:gd name="connsiteY144" fmla="*/ 907562 h 1573553"/>
              <a:gd name="connsiteX145" fmla="*/ 1099587 w 2749455"/>
              <a:gd name="connsiteY145" fmla="*/ 871843 h 1573553"/>
              <a:gd name="connsiteX146" fmla="*/ 1051962 w 2749455"/>
              <a:gd name="connsiteY146" fmla="*/ 857556 h 1573553"/>
              <a:gd name="connsiteX147" fmla="*/ 1032912 w 2749455"/>
              <a:gd name="connsiteY147" fmla="*/ 878987 h 1573553"/>
              <a:gd name="connsiteX148" fmla="*/ 1004335 w 2749455"/>
              <a:gd name="connsiteY148" fmla="*/ 881368 h 1573553"/>
              <a:gd name="connsiteX149" fmla="*/ 954331 w 2749455"/>
              <a:gd name="connsiteY149" fmla="*/ 886131 h 1573553"/>
              <a:gd name="connsiteX150" fmla="*/ 923375 w 2749455"/>
              <a:gd name="connsiteY150" fmla="*/ 907562 h 1573553"/>
              <a:gd name="connsiteX151" fmla="*/ 923375 w 2749455"/>
              <a:gd name="connsiteY151" fmla="*/ 876606 h 1573553"/>
              <a:gd name="connsiteX152" fmla="*/ 882893 w 2749455"/>
              <a:gd name="connsiteY152" fmla="*/ 871843 h 1573553"/>
              <a:gd name="connsiteX153" fmla="*/ 890035 w 2749455"/>
              <a:gd name="connsiteY153" fmla="*/ 893275 h 1573553"/>
              <a:gd name="connsiteX154" fmla="*/ 885275 w 2749455"/>
              <a:gd name="connsiteY154" fmla="*/ 912325 h 1573553"/>
              <a:gd name="connsiteX155" fmla="*/ 799550 w 2749455"/>
              <a:gd name="connsiteY155" fmla="*/ 859936 h 1573553"/>
              <a:gd name="connsiteX156" fmla="*/ 778118 w 2749455"/>
              <a:gd name="connsiteY156" fmla="*/ 826600 h 1573553"/>
              <a:gd name="connsiteX157" fmla="*/ 790025 w 2749455"/>
              <a:gd name="connsiteY157" fmla="*/ 786117 h 1573553"/>
              <a:gd name="connsiteX158" fmla="*/ 759068 w 2749455"/>
              <a:gd name="connsiteY158" fmla="*/ 781356 h 1573553"/>
              <a:gd name="connsiteX159" fmla="*/ 711443 w 2749455"/>
              <a:gd name="connsiteY159" fmla="*/ 795643 h 1573553"/>
              <a:gd name="connsiteX160" fmla="*/ 701918 w 2749455"/>
              <a:gd name="connsiteY160" fmla="*/ 809931 h 1573553"/>
              <a:gd name="connsiteX161" fmla="*/ 678106 w 2749455"/>
              <a:gd name="connsiteY161" fmla="*/ 826600 h 1573553"/>
              <a:gd name="connsiteX162" fmla="*/ 670962 w 2749455"/>
              <a:gd name="connsiteY162" fmla="*/ 843268 h 1573553"/>
              <a:gd name="connsiteX163" fmla="*/ 630481 w 2749455"/>
              <a:gd name="connsiteY163" fmla="*/ 876606 h 1573553"/>
              <a:gd name="connsiteX164" fmla="*/ 632860 w 2749455"/>
              <a:gd name="connsiteY164" fmla="*/ 898037 h 1573553"/>
              <a:gd name="connsiteX165" fmla="*/ 647150 w 2749455"/>
              <a:gd name="connsiteY165" fmla="*/ 917087 h 1573553"/>
              <a:gd name="connsiteX166" fmla="*/ 570950 w 2749455"/>
              <a:gd name="connsiteY166" fmla="*/ 902800 h 1573553"/>
              <a:gd name="connsiteX167" fmla="*/ 537612 w 2749455"/>
              <a:gd name="connsiteY167" fmla="*/ 907562 h 1573553"/>
              <a:gd name="connsiteX168" fmla="*/ 585235 w 2749455"/>
              <a:gd name="connsiteY168" fmla="*/ 938518 h 1573553"/>
              <a:gd name="connsiteX169" fmla="*/ 609050 w 2749455"/>
              <a:gd name="connsiteY169" fmla="*/ 950425 h 1573553"/>
              <a:gd name="connsiteX170" fmla="*/ 635243 w 2749455"/>
              <a:gd name="connsiteY170" fmla="*/ 1002812 h 1573553"/>
              <a:gd name="connsiteX171" fmla="*/ 568566 w 2749455"/>
              <a:gd name="connsiteY171" fmla="*/ 1019481 h 1573553"/>
              <a:gd name="connsiteX172" fmla="*/ 547137 w 2749455"/>
              <a:gd name="connsiteY172" fmla="*/ 1031387 h 1573553"/>
              <a:gd name="connsiteX173" fmla="*/ 523323 w 2749455"/>
              <a:gd name="connsiteY173" fmla="*/ 1002812 h 1573553"/>
              <a:gd name="connsiteX174" fmla="*/ 499510 w 2749455"/>
              <a:gd name="connsiteY174" fmla="*/ 971856 h 1573553"/>
              <a:gd name="connsiteX175" fmla="*/ 501891 w 2749455"/>
              <a:gd name="connsiteY175" fmla="*/ 933756 h 1573553"/>
              <a:gd name="connsiteX176" fmla="*/ 499510 w 2749455"/>
              <a:gd name="connsiteY176" fmla="*/ 914706 h 1573553"/>
              <a:gd name="connsiteX177" fmla="*/ 518560 w 2749455"/>
              <a:gd name="connsiteY177" fmla="*/ 881368 h 1573553"/>
              <a:gd name="connsiteX178" fmla="*/ 478080 w 2749455"/>
              <a:gd name="connsiteY178" fmla="*/ 890893 h 1573553"/>
              <a:gd name="connsiteX179" fmla="*/ 449504 w 2749455"/>
              <a:gd name="connsiteY179" fmla="*/ 952806 h 1573553"/>
              <a:gd name="connsiteX180" fmla="*/ 442360 w 2749455"/>
              <a:gd name="connsiteY180" fmla="*/ 976618 h 1573553"/>
              <a:gd name="connsiteX181" fmla="*/ 411404 w 2749455"/>
              <a:gd name="connsiteY181" fmla="*/ 993287 h 1573553"/>
              <a:gd name="connsiteX182" fmla="*/ 363779 w 2749455"/>
              <a:gd name="connsiteY182" fmla="*/ 990906 h 1573553"/>
              <a:gd name="connsiteX183" fmla="*/ 356635 w 2749455"/>
              <a:gd name="connsiteY183" fmla="*/ 1007575 h 1573553"/>
              <a:gd name="connsiteX184" fmla="*/ 356635 w 2749455"/>
              <a:gd name="connsiteY184" fmla="*/ 1055200 h 1573553"/>
              <a:gd name="connsiteX185" fmla="*/ 297104 w 2749455"/>
              <a:gd name="connsiteY185" fmla="*/ 1059962 h 1573553"/>
              <a:gd name="connsiteX186" fmla="*/ 235191 w 2749455"/>
              <a:gd name="connsiteY186" fmla="*/ 1093300 h 1573553"/>
              <a:gd name="connsiteX187" fmla="*/ 237573 w 2749455"/>
              <a:gd name="connsiteY187" fmla="*/ 1121875 h 1573553"/>
              <a:gd name="connsiteX188" fmla="*/ 185186 w 2749455"/>
              <a:gd name="connsiteY188" fmla="*/ 1109968 h 1573553"/>
              <a:gd name="connsiteX189" fmla="*/ 151848 w 2749455"/>
              <a:gd name="connsiteY189" fmla="*/ 1117112 h 1573553"/>
              <a:gd name="connsiteX190" fmla="*/ 106604 w 2749455"/>
              <a:gd name="connsiteY190" fmla="*/ 1098062 h 1573553"/>
              <a:gd name="connsiteX191" fmla="*/ 89936 w 2749455"/>
              <a:gd name="connsiteY191" fmla="*/ 1098062 h 1573553"/>
              <a:gd name="connsiteX192" fmla="*/ 6592 w 2749455"/>
              <a:gd name="connsiteY192" fmla="*/ 1121875 h 1573553"/>
              <a:gd name="connsiteX193" fmla="*/ 8974 w 2749455"/>
              <a:gd name="connsiteY193" fmla="*/ 1074250 h 1573553"/>
              <a:gd name="connsiteX194" fmla="*/ 9816 w 2749455"/>
              <a:gd name="connsiteY194" fmla="*/ 1047319 h 1573553"/>
              <a:gd name="connsiteX0" fmla="*/ 9816 w 2749455"/>
              <a:gd name="connsiteY0" fmla="*/ 1047319 h 1573553"/>
              <a:gd name="connsiteX1" fmla="*/ 32785 w 2749455"/>
              <a:gd name="connsiteY1" fmla="*/ 979000 h 1573553"/>
              <a:gd name="connsiteX2" fmla="*/ 70885 w 2749455"/>
              <a:gd name="connsiteY2" fmla="*/ 964712 h 1573553"/>
              <a:gd name="connsiteX3" fmla="*/ 73266 w 2749455"/>
              <a:gd name="connsiteY3" fmla="*/ 998050 h 1573553"/>
              <a:gd name="connsiteX4" fmla="*/ 101841 w 2749455"/>
              <a:gd name="connsiteY4" fmla="*/ 1009956 h 1573553"/>
              <a:gd name="connsiteX5" fmla="*/ 94698 w 2749455"/>
              <a:gd name="connsiteY5" fmla="*/ 945662 h 1573553"/>
              <a:gd name="connsiteX6" fmla="*/ 106604 w 2749455"/>
              <a:gd name="connsiteY6" fmla="*/ 907562 h 1573553"/>
              <a:gd name="connsiteX7" fmla="*/ 135179 w 2749455"/>
              <a:gd name="connsiteY7" fmla="*/ 881368 h 1573553"/>
              <a:gd name="connsiteX8" fmla="*/ 158993 w 2749455"/>
              <a:gd name="connsiteY8" fmla="*/ 836124 h 1573553"/>
              <a:gd name="connsiteX9" fmla="*/ 154229 w 2749455"/>
              <a:gd name="connsiteY9" fmla="*/ 778975 h 1573553"/>
              <a:gd name="connsiteX10" fmla="*/ 137560 w 2749455"/>
              <a:gd name="connsiteY10" fmla="*/ 745637 h 1573553"/>
              <a:gd name="connsiteX11" fmla="*/ 147085 w 2749455"/>
              <a:gd name="connsiteY11" fmla="*/ 707537 h 1573553"/>
              <a:gd name="connsiteX12" fmla="*/ 132798 w 2749455"/>
              <a:gd name="connsiteY12" fmla="*/ 686106 h 1573553"/>
              <a:gd name="connsiteX13" fmla="*/ 147085 w 2749455"/>
              <a:gd name="connsiteY13" fmla="*/ 657531 h 1573553"/>
              <a:gd name="connsiteX14" fmla="*/ 99460 w 2749455"/>
              <a:gd name="connsiteY14" fmla="*/ 686106 h 1573553"/>
              <a:gd name="connsiteX15" fmla="*/ 104225 w 2749455"/>
              <a:gd name="connsiteY15" fmla="*/ 657530 h 1573553"/>
              <a:gd name="connsiteX16" fmla="*/ 139941 w 2749455"/>
              <a:gd name="connsiteY16" fmla="*/ 607525 h 1573553"/>
              <a:gd name="connsiteX17" fmla="*/ 166137 w 2749455"/>
              <a:gd name="connsiteY17" fmla="*/ 590855 h 1573553"/>
              <a:gd name="connsiteX18" fmla="*/ 163754 w 2749455"/>
              <a:gd name="connsiteY18" fmla="*/ 507512 h 1573553"/>
              <a:gd name="connsiteX19" fmla="*/ 94698 w 2749455"/>
              <a:gd name="connsiteY19" fmla="*/ 400355 h 1573553"/>
              <a:gd name="connsiteX20" fmla="*/ 113748 w 2749455"/>
              <a:gd name="connsiteY20" fmla="*/ 307487 h 1573553"/>
              <a:gd name="connsiteX21" fmla="*/ 120891 w 2749455"/>
              <a:gd name="connsiteY21" fmla="*/ 255100 h 1573553"/>
              <a:gd name="connsiteX22" fmla="*/ 144706 w 2749455"/>
              <a:gd name="connsiteY22" fmla="*/ 224142 h 1573553"/>
              <a:gd name="connsiteX23" fmla="*/ 232810 w 2749455"/>
              <a:gd name="connsiteY23" fmla="*/ 247956 h 1573553"/>
              <a:gd name="connsiteX24" fmla="*/ 280435 w 2749455"/>
              <a:gd name="connsiteY24" fmla="*/ 293200 h 1573553"/>
              <a:gd name="connsiteX25" fmla="*/ 292341 w 2749455"/>
              <a:gd name="connsiteY25" fmla="*/ 321775 h 1573553"/>
              <a:gd name="connsiteX26" fmla="*/ 328062 w 2749455"/>
              <a:gd name="connsiteY26" fmla="*/ 364636 h 1573553"/>
              <a:gd name="connsiteX27" fmla="*/ 356635 w 2749455"/>
              <a:gd name="connsiteY27" fmla="*/ 359875 h 1573553"/>
              <a:gd name="connsiteX28" fmla="*/ 363779 w 2749455"/>
              <a:gd name="connsiteY28" fmla="*/ 333681 h 1573553"/>
              <a:gd name="connsiteX29" fmla="*/ 404260 w 2749455"/>
              <a:gd name="connsiteY29" fmla="*/ 336062 h 1573553"/>
              <a:gd name="connsiteX30" fmla="*/ 451885 w 2749455"/>
              <a:gd name="connsiteY30" fmla="*/ 312249 h 1573553"/>
              <a:gd name="connsiteX31" fmla="*/ 475698 w 2749455"/>
              <a:gd name="connsiteY31" fmla="*/ 257481 h 1573553"/>
              <a:gd name="connsiteX32" fmla="*/ 501893 w 2749455"/>
              <a:gd name="connsiteY32" fmla="*/ 250336 h 1573553"/>
              <a:gd name="connsiteX33" fmla="*/ 513798 w 2749455"/>
              <a:gd name="connsiteY33" fmla="*/ 267006 h 1573553"/>
              <a:gd name="connsiteX34" fmla="*/ 501891 w 2749455"/>
              <a:gd name="connsiteY34" fmla="*/ 312250 h 1573553"/>
              <a:gd name="connsiteX35" fmla="*/ 516179 w 2749455"/>
              <a:gd name="connsiteY35" fmla="*/ 359875 h 1573553"/>
              <a:gd name="connsiteX36" fmla="*/ 463791 w 2749455"/>
              <a:gd name="connsiteY36" fmla="*/ 424168 h 1573553"/>
              <a:gd name="connsiteX37" fmla="*/ 566185 w 2749455"/>
              <a:gd name="connsiteY37" fmla="*/ 517037 h 1573553"/>
              <a:gd name="connsiteX38" fmla="*/ 623337 w 2749455"/>
              <a:gd name="connsiteY38" fmla="*/ 495605 h 1573553"/>
              <a:gd name="connsiteX39" fmla="*/ 675723 w 2749455"/>
              <a:gd name="connsiteY39" fmla="*/ 481318 h 1573553"/>
              <a:gd name="connsiteX40" fmla="*/ 701916 w 2749455"/>
              <a:gd name="connsiteY40" fmla="*/ 483700 h 1573553"/>
              <a:gd name="connsiteX41" fmla="*/ 697154 w 2749455"/>
              <a:gd name="connsiteY41" fmla="*/ 476556 h 1573553"/>
              <a:gd name="connsiteX42" fmla="*/ 775735 w 2749455"/>
              <a:gd name="connsiteY42" fmla="*/ 524181 h 1573553"/>
              <a:gd name="connsiteX43" fmla="*/ 820979 w 2749455"/>
              <a:gd name="connsiteY43" fmla="*/ 547993 h 1573553"/>
              <a:gd name="connsiteX44" fmla="*/ 887656 w 2749455"/>
              <a:gd name="connsiteY44" fmla="*/ 562280 h 1573553"/>
              <a:gd name="connsiteX45" fmla="*/ 932898 w 2749455"/>
              <a:gd name="connsiteY45" fmla="*/ 478937 h 1573553"/>
              <a:gd name="connsiteX46" fmla="*/ 961473 w 2749455"/>
              <a:gd name="connsiteY46" fmla="*/ 455125 h 1573553"/>
              <a:gd name="connsiteX47" fmla="*/ 963857 w 2749455"/>
              <a:gd name="connsiteY47" fmla="*/ 426549 h 1573553"/>
              <a:gd name="connsiteX48" fmla="*/ 892416 w 2749455"/>
              <a:gd name="connsiteY48" fmla="*/ 412262 h 1573553"/>
              <a:gd name="connsiteX49" fmla="*/ 863843 w 2749455"/>
              <a:gd name="connsiteY49" fmla="*/ 417024 h 1573553"/>
              <a:gd name="connsiteX50" fmla="*/ 828123 w 2749455"/>
              <a:gd name="connsiteY50" fmla="*/ 383687 h 1573553"/>
              <a:gd name="connsiteX51" fmla="*/ 851937 w 2749455"/>
              <a:gd name="connsiteY51" fmla="*/ 357491 h 1573553"/>
              <a:gd name="connsiteX52" fmla="*/ 913848 w 2749455"/>
              <a:gd name="connsiteY52" fmla="*/ 343206 h 1573553"/>
              <a:gd name="connsiteX53" fmla="*/ 959091 w 2749455"/>
              <a:gd name="connsiteY53" fmla="*/ 357493 h 1573553"/>
              <a:gd name="connsiteX54" fmla="*/ 970998 w 2749455"/>
              <a:gd name="connsiteY54" fmla="*/ 376543 h 1573553"/>
              <a:gd name="connsiteX55" fmla="*/ 1090060 w 2749455"/>
              <a:gd name="connsiteY55" fmla="*/ 436075 h 1573553"/>
              <a:gd name="connsiteX56" fmla="*/ 1113873 w 2749455"/>
              <a:gd name="connsiteY56" fmla="*/ 500368 h 1573553"/>
              <a:gd name="connsiteX57" fmla="*/ 1135304 w 2749455"/>
              <a:gd name="connsiteY57" fmla="*/ 512275 h 1573553"/>
              <a:gd name="connsiteX58" fmla="*/ 1132923 w 2749455"/>
              <a:gd name="connsiteY58" fmla="*/ 421787 h 1573553"/>
              <a:gd name="connsiteX59" fmla="*/ 1154354 w 2749455"/>
              <a:gd name="connsiteY59" fmla="*/ 383687 h 1573553"/>
              <a:gd name="connsiteX60" fmla="*/ 1173404 w 2749455"/>
              <a:gd name="connsiteY60" fmla="*/ 386068 h 1573553"/>
              <a:gd name="connsiteX61" fmla="*/ 1173404 w 2749455"/>
              <a:gd name="connsiteY61" fmla="*/ 347968 h 1573553"/>
              <a:gd name="connsiteX62" fmla="*/ 1185312 w 2749455"/>
              <a:gd name="connsiteY62" fmla="*/ 340823 h 1573553"/>
              <a:gd name="connsiteX63" fmla="*/ 1242460 w 2749455"/>
              <a:gd name="connsiteY63" fmla="*/ 343206 h 1573553"/>
              <a:gd name="connsiteX64" fmla="*/ 1342473 w 2749455"/>
              <a:gd name="connsiteY64" fmla="*/ 317012 h 1573553"/>
              <a:gd name="connsiteX65" fmla="*/ 1413910 w 2749455"/>
              <a:gd name="connsiteY65" fmla="*/ 305106 h 1573553"/>
              <a:gd name="connsiteX66" fmla="*/ 1499302 w 2749455"/>
              <a:gd name="connsiteY66" fmla="*/ 250164 h 1573553"/>
              <a:gd name="connsiteX67" fmla="*/ 1571073 w 2749455"/>
              <a:gd name="connsiteY67" fmla="*/ 221762 h 1573553"/>
              <a:gd name="connsiteX68" fmla="*/ 1640131 w 2749455"/>
              <a:gd name="connsiteY68" fmla="*/ 188423 h 1573553"/>
              <a:gd name="connsiteX69" fmla="*/ 1711566 w 2749455"/>
              <a:gd name="connsiteY69" fmla="*/ 195568 h 1573553"/>
              <a:gd name="connsiteX70" fmla="*/ 1763954 w 2749455"/>
              <a:gd name="connsiteY70" fmla="*/ 174137 h 1573553"/>
              <a:gd name="connsiteX71" fmla="*/ 1794912 w 2749455"/>
              <a:gd name="connsiteY71" fmla="*/ 183660 h 1573553"/>
              <a:gd name="connsiteX72" fmla="*/ 1868729 w 2749455"/>
              <a:gd name="connsiteY72" fmla="*/ 233668 h 1573553"/>
              <a:gd name="connsiteX73" fmla="*/ 1806816 w 2749455"/>
              <a:gd name="connsiteY73" fmla="*/ 209856 h 1573553"/>
              <a:gd name="connsiteX74" fmla="*/ 1828248 w 2749455"/>
              <a:gd name="connsiteY74" fmla="*/ 281293 h 1573553"/>
              <a:gd name="connsiteX75" fmla="*/ 1866350 w 2749455"/>
              <a:gd name="connsiteY75" fmla="*/ 309866 h 1573553"/>
              <a:gd name="connsiteX76" fmla="*/ 1961598 w 2749455"/>
              <a:gd name="connsiteY76" fmla="*/ 314631 h 1573553"/>
              <a:gd name="connsiteX77" fmla="*/ 2028275 w 2749455"/>
              <a:gd name="connsiteY77" fmla="*/ 271766 h 1573553"/>
              <a:gd name="connsiteX78" fmla="*/ 2025891 w 2749455"/>
              <a:gd name="connsiteY78" fmla="*/ 293200 h 1573553"/>
              <a:gd name="connsiteX79" fmla="*/ 1990173 w 2749455"/>
              <a:gd name="connsiteY79" fmla="*/ 321775 h 1573553"/>
              <a:gd name="connsiteX80" fmla="*/ 1916354 w 2749455"/>
              <a:gd name="connsiteY80" fmla="*/ 338443 h 1573553"/>
              <a:gd name="connsiteX81" fmla="*/ 1923500 w 2749455"/>
              <a:gd name="connsiteY81" fmla="*/ 367017 h 1573553"/>
              <a:gd name="connsiteX82" fmla="*/ 2047325 w 2749455"/>
              <a:gd name="connsiteY82" fmla="*/ 331298 h 1573553"/>
              <a:gd name="connsiteX83" fmla="*/ 2099710 w 2749455"/>
              <a:gd name="connsiteY83" fmla="*/ 295581 h 1573553"/>
              <a:gd name="connsiteX84" fmla="*/ 2142574 w 2749455"/>
              <a:gd name="connsiteY84" fmla="*/ 271766 h 1573553"/>
              <a:gd name="connsiteX85" fmla="*/ 2066375 w 2749455"/>
              <a:gd name="connsiteY85" fmla="*/ 264623 h 1573553"/>
              <a:gd name="connsiteX86" fmla="*/ 2066375 w 2749455"/>
              <a:gd name="connsiteY86" fmla="*/ 202710 h 1573553"/>
              <a:gd name="connsiteX87" fmla="*/ 2116380 w 2749455"/>
              <a:gd name="connsiteY87" fmla="*/ 202710 h 1573553"/>
              <a:gd name="connsiteX88" fmla="*/ 2223536 w 2749455"/>
              <a:gd name="connsiteY88" fmla="*/ 97935 h 1573553"/>
              <a:gd name="connsiteX89" fmla="*/ 2273542 w 2749455"/>
              <a:gd name="connsiteY89" fmla="*/ 305 h 1573553"/>
              <a:gd name="connsiteX90" fmla="*/ 2237824 w 2749455"/>
              <a:gd name="connsiteY90" fmla="*/ 114604 h 1573553"/>
              <a:gd name="connsiteX91" fmla="*/ 2164006 w 2749455"/>
              <a:gd name="connsiteY91" fmla="*/ 193186 h 1573553"/>
              <a:gd name="connsiteX92" fmla="*/ 2228298 w 2749455"/>
              <a:gd name="connsiteY92" fmla="*/ 217000 h 1573553"/>
              <a:gd name="connsiteX93" fmla="*/ 2287829 w 2749455"/>
              <a:gd name="connsiteY93" fmla="*/ 212237 h 1573553"/>
              <a:gd name="connsiteX94" fmla="*/ 2333075 w 2749455"/>
              <a:gd name="connsiteY94" fmla="*/ 257480 h 1573553"/>
              <a:gd name="connsiteX95" fmla="*/ 2383079 w 2749455"/>
              <a:gd name="connsiteY95" fmla="*/ 243193 h 1573553"/>
              <a:gd name="connsiteX96" fmla="*/ 2425941 w 2749455"/>
              <a:gd name="connsiteY96" fmla="*/ 178900 h 1573553"/>
              <a:gd name="connsiteX97" fmla="*/ 2468804 w 2749455"/>
              <a:gd name="connsiteY97" fmla="*/ 169375 h 1573553"/>
              <a:gd name="connsiteX98" fmla="*/ 2573579 w 2749455"/>
              <a:gd name="connsiteY98" fmla="*/ 152706 h 1573553"/>
              <a:gd name="connsiteX99" fmla="*/ 2735505 w 2749455"/>
              <a:gd name="connsiteY99" fmla="*/ 205092 h 1573553"/>
              <a:gd name="connsiteX100" fmla="*/ 2698276 w 2749455"/>
              <a:gd name="connsiteY100" fmla="*/ 559163 h 1573553"/>
              <a:gd name="connsiteX101" fmla="*/ 2630731 w 2749455"/>
              <a:gd name="connsiteY101" fmla="*/ 967092 h 1573553"/>
              <a:gd name="connsiteX102" fmla="*/ 2461662 w 2749455"/>
              <a:gd name="connsiteY102" fmla="*/ 869462 h 1573553"/>
              <a:gd name="connsiteX103" fmla="*/ 2297356 w 2749455"/>
              <a:gd name="connsiteY103" fmla="*/ 926612 h 1573553"/>
              <a:gd name="connsiteX104" fmla="*/ 2275925 w 2749455"/>
              <a:gd name="connsiteY104" fmla="*/ 1062342 h 1573553"/>
              <a:gd name="connsiteX105" fmla="*/ 2042562 w 2749455"/>
              <a:gd name="connsiteY105" fmla="*/ 1148067 h 1573553"/>
              <a:gd name="connsiteX106" fmla="*/ 2021131 w 2749455"/>
              <a:gd name="connsiteY106" fmla="*/ 1238556 h 1573553"/>
              <a:gd name="connsiteX107" fmla="*/ 1954456 w 2749455"/>
              <a:gd name="connsiteY107" fmla="*/ 1309993 h 1573553"/>
              <a:gd name="connsiteX108" fmla="*/ 2013987 w 2749455"/>
              <a:gd name="connsiteY108" fmla="*/ 1350474 h 1573553"/>
              <a:gd name="connsiteX109" fmla="*/ 1921118 w 2749455"/>
              <a:gd name="connsiteY109" fmla="*/ 1450487 h 1573553"/>
              <a:gd name="connsiteX110" fmla="*/ 1899687 w 2749455"/>
              <a:gd name="connsiteY110" fmla="*/ 1533831 h 1573553"/>
              <a:gd name="connsiteX111" fmla="*/ 1808865 w 2749455"/>
              <a:gd name="connsiteY111" fmla="*/ 1573012 h 1573553"/>
              <a:gd name="connsiteX112" fmla="*/ 1728235 w 2749455"/>
              <a:gd name="connsiteY112" fmla="*/ 1557643 h 1573553"/>
              <a:gd name="connsiteX113" fmla="*/ 1702041 w 2749455"/>
              <a:gd name="connsiteY113" fmla="*/ 1571931 h 1573553"/>
              <a:gd name="connsiteX114" fmla="*/ 1647275 w 2749455"/>
              <a:gd name="connsiteY114" fmla="*/ 1543356 h 1573553"/>
              <a:gd name="connsiteX115" fmla="*/ 1606791 w 2749455"/>
              <a:gd name="connsiteY115" fmla="*/ 1507637 h 1573553"/>
              <a:gd name="connsiteX116" fmla="*/ 1563931 w 2749455"/>
              <a:gd name="connsiteY116" fmla="*/ 1479061 h 1573553"/>
              <a:gd name="connsiteX117" fmla="*/ 1592504 w 2749455"/>
              <a:gd name="connsiteY117" fmla="*/ 1455250 h 1573553"/>
              <a:gd name="connsiteX118" fmla="*/ 1580598 w 2749455"/>
              <a:gd name="connsiteY118" fmla="*/ 1438581 h 1573553"/>
              <a:gd name="connsiteX119" fmla="*/ 1518685 w 2749455"/>
              <a:gd name="connsiteY119" fmla="*/ 1426675 h 1573553"/>
              <a:gd name="connsiteX120" fmla="*/ 1499635 w 2749455"/>
              <a:gd name="connsiteY120" fmla="*/ 1402862 h 1573553"/>
              <a:gd name="connsiteX121" fmla="*/ 1461537 w 2749455"/>
              <a:gd name="connsiteY121" fmla="*/ 1379050 h 1573553"/>
              <a:gd name="connsiteX122" fmla="*/ 1456773 w 2749455"/>
              <a:gd name="connsiteY122" fmla="*/ 1390956 h 1573553"/>
              <a:gd name="connsiteX123" fmla="*/ 1471062 w 2749455"/>
              <a:gd name="connsiteY123" fmla="*/ 1429056 h 1573553"/>
              <a:gd name="connsiteX124" fmla="*/ 1440104 w 2749455"/>
              <a:gd name="connsiteY124" fmla="*/ 1443343 h 1573553"/>
              <a:gd name="connsiteX125" fmla="*/ 1413912 w 2749455"/>
              <a:gd name="connsiteY125" fmla="*/ 1457630 h 1573553"/>
              <a:gd name="connsiteX126" fmla="*/ 1397241 w 2749455"/>
              <a:gd name="connsiteY126" fmla="*/ 1450487 h 1573553"/>
              <a:gd name="connsiteX127" fmla="*/ 1351998 w 2749455"/>
              <a:gd name="connsiteY127" fmla="*/ 1388575 h 1573553"/>
              <a:gd name="connsiteX128" fmla="*/ 1306756 w 2749455"/>
              <a:gd name="connsiteY128" fmla="*/ 1355237 h 1573553"/>
              <a:gd name="connsiteX129" fmla="*/ 1328187 w 2749455"/>
              <a:gd name="connsiteY129" fmla="*/ 1338568 h 1573553"/>
              <a:gd name="connsiteX130" fmla="*/ 1349618 w 2749455"/>
              <a:gd name="connsiteY130" fmla="*/ 1298087 h 1573553"/>
              <a:gd name="connsiteX131" fmla="*/ 1335329 w 2749455"/>
              <a:gd name="connsiteY131" fmla="*/ 1286181 h 1573553"/>
              <a:gd name="connsiteX132" fmla="*/ 1297231 w 2749455"/>
              <a:gd name="connsiteY132" fmla="*/ 1288562 h 1573553"/>
              <a:gd name="connsiteX133" fmla="*/ 1221031 w 2749455"/>
              <a:gd name="connsiteY133" fmla="*/ 1245700 h 1573553"/>
              <a:gd name="connsiteX134" fmla="*/ 1178166 w 2749455"/>
              <a:gd name="connsiteY134" fmla="*/ 1226650 h 1573553"/>
              <a:gd name="connsiteX135" fmla="*/ 1168643 w 2749455"/>
              <a:gd name="connsiteY135" fmla="*/ 1226650 h 1573553"/>
              <a:gd name="connsiteX136" fmla="*/ 1156737 w 2749455"/>
              <a:gd name="connsiteY136" fmla="*/ 1162356 h 1573553"/>
              <a:gd name="connsiteX137" fmla="*/ 1168643 w 2749455"/>
              <a:gd name="connsiteY137" fmla="*/ 1098062 h 1573553"/>
              <a:gd name="connsiteX138" fmla="*/ 1137687 w 2749455"/>
              <a:gd name="connsiteY138" fmla="*/ 1064725 h 1573553"/>
              <a:gd name="connsiteX139" fmla="*/ 1085300 w 2749455"/>
              <a:gd name="connsiteY139" fmla="*/ 1040912 h 1573553"/>
              <a:gd name="connsiteX140" fmla="*/ 1111493 w 2749455"/>
              <a:gd name="connsiteY140" fmla="*/ 1017100 h 1573553"/>
              <a:gd name="connsiteX141" fmla="*/ 1156737 w 2749455"/>
              <a:gd name="connsiteY141" fmla="*/ 1021862 h 1573553"/>
              <a:gd name="connsiteX142" fmla="*/ 1151975 w 2749455"/>
              <a:gd name="connsiteY142" fmla="*/ 974237 h 1573553"/>
              <a:gd name="connsiteX143" fmla="*/ 1123400 w 2749455"/>
              <a:gd name="connsiteY143" fmla="*/ 969475 h 1573553"/>
              <a:gd name="connsiteX144" fmla="*/ 1128162 w 2749455"/>
              <a:gd name="connsiteY144" fmla="*/ 921850 h 1573553"/>
              <a:gd name="connsiteX145" fmla="*/ 1097206 w 2749455"/>
              <a:gd name="connsiteY145" fmla="*/ 907562 h 1573553"/>
              <a:gd name="connsiteX146" fmla="*/ 1099587 w 2749455"/>
              <a:gd name="connsiteY146" fmla="*/ 871843 h 1573553"/>
              <a:gd name="connsiteX147" fmla="*/ 1051962 w 2749455"/>
              <a:gd name="connsiteY147" fmla="*/ 857556 h 1573553"/>
              <a:gd name="connsiteX148" fmla="*/ 1032912 w 2749455"/>
              <a:gd name="connsiteY148" fmla="*/ 878987 h 1573553"/>
              <a:gd name="connsiteX149" fmla="*/ 1004335 w 2749455"/>
              <a:gd name="connsiteY149" fmla="*/ 881368 h 1573553"/>
              <a:gd name="connsiteX150" fmla="*/ 954331 w 2749455"/>
              <a:gd name="connsiteY150" fmla="*/ 886131 h 1573553"/>
              <a:gd name="connsiteX151" fmla="*/ 923375 w 2749455"/>
              <a:gd name="connsiteY151" fmla="*/ 907562 h 1573553"/>
              <a:gd name="connsiteX152" fmla="*/ 923375 w 2749455"/>
              <a:gd name="connsiteY152" fmla="*/ 876606 h 1573553"/>
              <a:gd name="connsiteX153" fmla="*/ 882893 w 2749455"/>
              <a:gd name="connsiteY153" fmla="*/ 871843 h 1573553"/>
              <a:gd name="connsiteX154" fmla="*/ 890035 w 2749455"/>
              <a:gd name="connsiteY154" fmla="*/ 893275 h 1573553"/>
              <a:gd name="connsiteX155" fmla="*/ 885275 w 2749455"/>
              <a:gd name="connsiteY155" fmla="*/ 912325 h 1573553"/>
              <a:gd name="connsiteX156" fmla="*/ 799550 w 2749455"/>
              <a:gd name="connsiteY156" fmla="*/ 859936 h 1573553"/>
              <a:gd name="connsiteX157" fmla="*/ 778118 w 2749455"/>
              <a:gd name="connsiteY157" fmla="*/ 826600 h 1573553"/>
              <a:gd name="connsiteX158" fmla="*/ 790025 w 2749455"/>
              <a:gd name="connsiteY158" fmla="*/ 786117 h 1573553"/>
              <a:gd name="connsiteX159" fmla="*/ 759068 w 2749455"/>
              <a:gd name="connsiteY159" fmla="*/ 781356 h 1573553"/>
              <a:gd name="connsiteX160" fmla="*/ 711443 w 2749455"/>
              <a:gd name="connsiteY160" fmla="*/ 795643 h 1573553"/>
              <a:gd name="connsiteX161" fmla="*/ 701918 w 2749455"/>
              <a:gd name="connsiteY161" fmla="*/ 809931 h 1573553"/>
              <a:gd name="connsiteX162" fmla="*/ 678106 w 2749455"/>
              <a:gd name="connsiteY162" fmla="*/ 826600 h 1573553"/>
              <a:gd name="connsiteX163" fmla="*/ 670962 w 2749455"/>
              <a:gd name="connsiteY163" fmla="*/ 843268 h 1573553"/>
              <a:gd name="connsiteX164" fmla="*/ 630481 w 2749455"/>
              <a:gd name="connsiteY164" fmla="*/ 876606 h 1573553"/>
              <a:gd name="connsiteX165" fmla="*/ 632860 w 2749455"/>
              <a:gd name="connsiteY165" fmla="*/ 898037 h 1573553"/>
              <a:gd name="connsiteX166" fmla="*/ 647150 w 2749455"/>
              <a:gd name="connsiteY166" fmla="*/ 917087 h 1573553"/>
              <a:gd name="connsiteX167" fmla="*/ 570950 w 2749455"/>
              <a:gd name="connsiteY167" fmla="*/ 902800 h 1573553"/>
              <a:gd name="connsiteX168" fmla="*/ 537612 w 2749455"/>
              <a:gd name="connsiteY168" fmla="*/ 907562 h 1573553"/>
              <a:gd name="connsiteX169" fmla="*/ 585235 w 2749455"/>
              <a:gd name="connsiteY169" fmla="*/ 938518 h 1573553"/>
              <a:gd name="connsiteX170" fmla="*/ 609050 w 2749455"/>
              <a:gd name="connsiteY170" fmla="*/ 950425 h 1573553"/>
              <a:gd name="connsiteX171" fmla="*/ 635243 w 2749455"/>
              <a:gd name="connsiteY171" fmla="*/ 1002812 h 1573553"/>
              <a:gd name="connsiteX172" fmla="*/ 568566 w 2749455"/>
              <a:gd name="connsiteY172" fmla="*/ 1019481 h 1573553"/>
              <a:gd name="connsiteX173" fmla="*/ 547137 w 2749455"/>
              <a:gd name="connsiteY173" fmla="*/ 1031387 h 1573553"/>
              <a:gd name="connsiteX174" fmla="*/ 523323 w 2749455"/>
              <a:gd name="connsiteY174" fmla="*/ 1002812 h 1573553"/>
              <a:gd name="connsiteX175" fmla="*/ 499510 w 2749455"/>
              <a:gd name="connsiteY175" fmla="*/ 971856 h 1573553"/>
              <a:gd name="connsiteX176" fmla="*/ 501891 w 2749455"/>
              <a:gd name="connsiteY176" fmla="*/ 933756 h 1573553"/>
              <a:gd name="connsiteX177" fmla="*/ 499510 w 2749455"/>
              <a:gd name="connsiteY177" fmla="*/ 914706 h 1573553"/>
              <a:gd name="connsiteX178" fmla="*/ 518560 w 2749455"/>
              <a:gd name="connsiteY178" fmla="*/ 881368 h 1573553"/>
              <a:gd name="connsiteX179" fmla="*/ 478080 w 2749455"/>
              <a:gd name="connsiteY179" fmla="*/ 890893 h 1573553"/>
              <a:gd name="connsiteX180" fmla="*/ 449504 w 2749455"/>
              <a:gd name="connsiteY180" fmla="*/ 952806 h 1573553"/>
              <a:gd name="connsiteX181" fmla="*/ 442360 w 2749455"/>
              <a:gd name="connsiteY181" fmla="*/ 976618 h 1573553"/>
              <a:gd name="connsiteX182" fmla="*/ 411404 w 2749455"/>
              <a:gd name="connsiteY182" fmla="*/ 993287 h 1573553"/>
              <a:gd name="connsiteX183" fmla="*/ 363779 w 2749455"/>
              <a:gd name="connsiteY183" fmla="*/ 990906 h 1573553"/>
              <a:gd name="connsiteX184" fmla="*/ 356635 w 2749455"/>
              <a:gd name="connsiteY184" fmla="*/ 1007575 h 1573553"/>
              <a:gd name="connsiteX185" fmla="*/ 356635 w 2749455"/>
              <a:gd name="connsiteY185" fmla="*/ 1055200 h 1573553"/>
              <a:gd name="connsiteX186" fmla="*/ 297104 w 2749455"/>
              <a:gd name="connsiteY186" fmla="*/ 1059962 h 1573553"/>
              <a:gd name="connsiteX187" fmla="*/ 235191 w 2749455"/>
              <a:gd name="connsiteY187" fmla="*/ 1093300 h 1573553"/>
              <a:gd name="connsiteX188" fmla="*/ 237573 w 2749455"/>
              <a:gd name="connsiteY188" fmla="*/ 1121875 h 1573553"/>
              <a:gd name="connsiteX189" fmla="*/ 185186 w 2749455"/>
              <a:gd name="connsiteY189" fmla="*/ 1109968 h 1573553"/>
              <a:gd name="connsiteX190" fmla="*/ 151848 w 2749455"/>
              <a:gd name="connsiteY190" fmla="*/ 1117112 h 1573553"/>
              <a:gd name="connsiteX191" fmla="*/ 106604 w 2749455"/>
              <a:gd name="connsiteY191" fmla="*/ 1098062 h 1573553"/>
              <a:gd name="connsiteX192" fmla="*/ 89936 w 2749455"/>
              <a:gd name="connsiteY192" fmla="*/ 1098062 h 1573553"/>
              <a:gd name="connsiteX193" fmla="*/ 6592 w 2749455"/>
              <a:gd name="connsiteY193" fmla="*/ 1121875 h 1573553"/>
              <a:gd name="connsiteX194" fmla="*/ 8974 w 2749455"/>
              <a:gd name="connsiteY194" fmla="*/ 1074250 h 1573553"/>
              <a:gd name="connsiteX195" fmla="*/ 9816 w 2749455"/>
              <a:gd name="connsiteY195" fmla="*/ 1047319 h 1573553"/>
              <a:gd name="connsiteX0" fmla="*/ 9816 w 2737096"/>
              <a:gd name="connsiteY0" fmla="*/ 1047319 h 1573553"/>
              <a:gd name="connsiteX1" fmla="*/ 32785 w 2737096"/>
              <a:gd name="connsiteY1" fmla="*/ 979000 h 1573553"/>
              <a:gd name="connsiteX2" fmla="*/ 70885 w 2737096"/>
              <a:gd name="connsiteY2" fmla="*/ 964712 h 1573553"/>
              <a:gd name="connsiteX3" fmla="*/ 73266 w 2737096"/>
              <a:gd name="connsiteY3" fmla="*/ 998050 h 1573553"/>
              <a:gd name="connsiteX4" fmla="*/ 101841 w 2737096"/>
              <a:gd name="connsiteY4" fmla="*/ 1009956 h 1573553"/>
              <a:gd name="connsiteX5" fmla="*/ 94698 w 2737096"/>
              <a:gd name="connsiteY5" fmla="*/ 945662 h 1573553"/>
              <a:gd name="connsiteX6" fmla="*/ 106604 w 2737096"/>
              <a:gd name="connsiteY6" fmla="*/ 907562 h 1573553"/>
              <a:gd name="connsiteX7" fmla="*/ 135179 w 2737096"/>
              <a:gd name="connsiteY7" fmla="*/ 881368 h 1573553"/>
              <a:gd name="connsiteX8" fmla="*/ 158993 w 2737096"/>
              <a:gd name="connsiteY8" fmla="*/ 836124 h 1573553"/>
              <a:gd name="connsiteX9" fmla="*/ 154229 w 2737096"/>
              <a:gd name="connsiteY9" fmla="*/ 778975 h 1573553"/>
              <a:gd name="connsiteX10" fmla="*/ 137560 w 2737096"/>
              <a:gd name="connsiteY10" fmla="*/ 745637 h 1573553"/>
              <a:gd name="connsiteX11" fmla="*/ 147085 w 2737096"/>
              <a:gd name="connsiteY11" fmla="*/ 707537 h 1573553"/>
              <a:gd name="connsiteX12" fmla="*/ 132798 w 2737096"/>
              <a:gd name="connsiteY12" fmla="*/ 686106 h 1573553"/>
              <a:gd name="connsiteX13" fmla="*/ 147085 w 2737096"/>
              <a:gd name="connsiteY13" fmla="*/ 657531 h 1573553"/>
              <a:gd name="connsiteX14" fmla="*/ 99460 w 2737096"/>
              <a:gd name="connsiteY14" fmla="*/ 686106 h 1573553"/>
              <a:gd name="connsiteX15" fmla="*/ 104225 w 2737096"/>
              <a:gd name="connsiteY15" fmla="*/ 657530 h 1573553"/>
              <a:gd name="connsiteX16" fmla="*/ 139941 w 2737096"/>
              <a:gd name="connsiteY16" fmla="*/ 607525 h 1573553"/>
              <a:gd name="connsiteX17" fmla="*/ 166137 w 2737096"/>
              <a:gd name="connsiteY17" fmla="*/ 590855 h 1573553"/>
              <a:gd name="connsiteX18" fmla="*/ 163754 w 2737096"/>
              <a:gd name="connsiteY18" fmla="*/ 507512 h 1573553"/>
              <a:gd name="connsiteX19" fmla="*/ 94698 w 2737096"/>
              <a:gd name="connsiteY19" fmla="*/ 400355 h 1573553"/>
              <a:gd name="connsiteX20" fmla="*/ 113748 w 2737096"/>
              <a:gd name="connsiteY20" fmla="*/ 307487 h 1573553"/>
              <a:gd name="connsiteX21" fmla="*/ 120891 w 2737096"/>
              <a:gd name="connsiteY21" fmla="*/ 255100 h 1573553"/>
              <a:gd name="connsiteX22" fmla="*/ 144706 w 2737096"/>
              <a:gd name="connsiteY22" fmla="*/ 224142 h 1573553"/>
              <a:gd name="connsiteX23" fmla="*/ 232810 w 2737096"/>
              <a:gd name="connsiteY23" fmla="*/ 247956 h 1573553"/>
              <a:gd name="connsiteX24" fmla="*/ 280435 w 2737096"/>
              <a:gd name="connsiteY24" fmla="*/ 293200 h 1573553"/>
              <a:gd name="connsiteX25" fmla="*/ 292341 w 2737096"/>
              <a:gd name="connsiteY25" fmla="*/ 321775 h 1573553"/>
              <a:gd name="connsiteX26" fmla="*/ 328062 w 2737096"/>
              <a:gd name="connsiteY26" fmla="*/ 364636 h 1573553"/>
              <a:gd name="connsiteX27" fmla="*/ 356635 w 2737096"/>
              <a:gd name="connsiteY27" fmla="*/ 359875 h 1573553"/>
              <a:gd name="connsiteX28" fmla="*/ 363779 w 2737096"/>
              <a:gd name="connsiteY28" fmla="*/ 333681 h 1573553"/>
              <a:gd name="connsiteX29" fmla="*/ 404260 w 2737096"/>
              <a:gd name="connsiteY29" fmla="*/ 336062 h 1573553"/>
              <a:gd name="connsiteX30" fmla="*/ 451885 w 2737096"/>
              <a:gd name="connsiteY30" fmla="*/ 312249 h 1573553"/>
              <a:gd name="connsiteX31" fmla="*/ 475698 w 2737096"/>
              <a:gd name="connsiteY31" fmla="*/ 257481 h 1573553"/>
              <a:gd name="connsiteX32" fmla="*/ 501893 w 2737096"/>
              <a:gd name="connsiteY32" fmla="*/ 250336 h 1573553"/>
              <a:gd name="connsiteX33" fmla="*/ 513798 w 2737096"/>
              <a:gd name="connsiteY33" fmla="*/ 267006 h 1573553"/>
              <a:gd name="connsiteX34" fmla="*/ 501891 w 2737096"/>
              <a:gd name="connsiteY34" fmla="*/ 312250 h 1573553"/>
              <a:gd name="connsiteX35" fmla="*/ 516179 w 2737096"/>
              <a:gd name="connsiteY35" fmla="*/ 359875 h 1573553"/>
              <a:gd name="connsiteX36" fmla="*/ 463791 w 2737096"/>
              <a:gd name="connsiteY36" fmla="*/ 424168 h 1573553"/>
              <a:gd name="connsiteX37" fmla="*/ 566185 w 2737096"/>
              <a:gd name="connsiteY37" fmla="*/ 517037 h 1573553"/>
              <a:gd name="connsiteX38" fmla="*/ 623337 w 2737096"/>
              <a:gd name="connsiteY38" fmla="*/ 495605 h 1573553"/>
              <a:gd name="connsiteX39" fmla="*/ 675723 w 2737096"/>
              <a:gd name="connsiteY39" fmla="*/ 481318 h 1573553"/>
              <a:gd name="connsiteX40" fmla="*/ 701916 w 2737096"/>
              <a:gd name="connsiteY40" fmla="*/ 483700 h 1573553"/>
              <a:gd name="connsiteX41" fmla="*/ 697154 w 2737096"/>
              <a:gd name="connsiteY41" fmla="*/ 476556 h 1573553"/>
              <a:gd name="connsiteX42" fmla="*/ 775735 w 2737096"/>
              <a:gd name="connsiteY42" fmla="*/ 524181 h 1573553"/>
              <a:gd name="connsiteX43" fmla="*/ 820979 w 2737096"/>
              <a:gd name="connsiteY43" fmla="*/ 547993 h 1573553"/>
              <a:gd name="connsiteX44" fmla="*/ 887656 w 2737096"/>
              <a:gd name="connsiteY44" fmla="*/ 562280 h 1573553"/>
              <a:gd name="connsiteX45" fmla="*/ 932898 w 2737096"/>
              <a:gd name="connsiteY45" fmla="*/ 478937 h 1573553"/>
              <a:gd name="connsiteX46" fmla="*/ 961473 w 2737096"/>
              <a:gd name="connsiteY46" fmla="*/ 455125 h 1573553"/>
              <a:gd name="connsiteX47" fmla="*/ 963857 w 2737096"/>
              <a:gd name="connsiteY47" fmla="*/ 426549 h 1573553"/>
              <a:gd name="connsiteX48" fmla="*/ 892416 w 2737096"/>
              <a:gd name="connsiteY48" fmla="*/ 412262 h 1573553"/>
              <a:gd name="connsiteX49" fmla="*/ 863843 w 2737096"/>
              <a:gd name="connsiteY49" fmla="*/ 417024 h 1573553"/>
              <a:gd name="connsiteX50" fmla="*/ 828123 w 2737096"/>
              <a:gd name="connsiteY50" fmla="*/ 383687 h 1573553"/>
              <a:gd name="connsiteX51" fmla="*/ 851937 w 2737096"/>
              <a:gd name="connsiteY51" fmla="*/ 357491 h 1573553"/>
              <a:gd name="connsiteX52" fmla="*/ 913848 w 2737096"/>
              <a:gd name="connsiteY52" fmla="*/ 343206 h 1573553"/>
              <a:gd name="connsiteX53" fmla="*/ 959091 w 2737096"/>
              <a:gd name="connsiteY53" fmla="*/ 357493 h 1573553"/>
              <a:gd name="connsiteX54" fmla="*/ 970998 w 2737096"/>
              <a:gd name="connsiteY54" fmla="*/ 376543 h 1573553"/>
              <a:gd name="connsiteX55" fmla="*/ 1090060 w 2737096"/>
              <a:gd name="connsiteY55" fmla="*/ 436075 h 1573553"/>
              <a:gd name="connsiteX56" fmla="*/ 1113873 w 2737096"/>
              <a:gd name="connsiteY56" fmla="*/ 500368 h 1573553"/>
              <a:gd name="connsiteX57" fmla="*/ 1135304 w 2737096"/>
              <a:gd name="connsiteY57" fmla="*/ 512275 h 1573553"/>
              <a:gd name="connsiteX58" fmla="*/ 1132923 w 2737096"/>
              <a:gd name="connsiteY58" fmla="*/ 421787 h 1573553"/>
              <a:gd name="connsiteX59" fmla="*/ 1154354 w 2737096"/>
              <a:gd name="connsiteY59" fmla="*/ 383687 h 1573553"/>
              <a:gd name="connsiteX60" fmla="*/ 1173404 w 2737096"/>
              <a:gd name="connsiteY60" fmla="*/ 386068 h 1573553"/>
              <a:gd name="connsiteX61" fmla="*/ 1173404 w 2737096"/>
              <a:gd name="connsiteY61" fmla="*/ 347968 h 1573553"/>
              <a:gd name="connsiteX62" fmla="*/ 1185312 w 2737096"/>
              <a:gd name="connsiteY62" fmla="*/ 340823 h 1573553"/>
              <a:gd name="connsiteX63" fmla="*/ 1242460 w 2737096"/>
              <a:gd name="connsiteY63" fmla="*/ 343206 h 1573553"/>
              <a:gd name="connsiteX64" fmla="*/ 1342473 w 2737096"/>
              <a:gd name="connsiteY64" fmla="*/ 317012 h 1573553"/>
              <a:gd name="connsiteX65" fmla="*/ 1413910 w 2737096"/>
              <a:gd name="connsiteY65" fmla="*/ 305106 h 1573553"/>
              <a:gd name="connsiteX66" fmla="*/ 1499302 w 2737096"/>
              <a:gd name="connsiteY66" fmla="*/ 250164 h 1573553"/>
              <a:gd name="connsiteX67" fmla="*/ 1571073 w 2737096"/>
              <a:gd name="connsiteY67" fmla="*/ 221762 h 1573553"/>
              <a:gd name="connsiteX68" fmla="*/ 1640131 w 2737096"/>
              <a:gd name="connsiteY68" fmla="*/ 188423 h 1573553"/>
              <a:gd name="connsiteX69" fmla="*/ 1711566 w 2737096"/>
              <a:gd name="connsiteY69" fmla="*/ 195568 h 1573553"/>
              <a:gd name="connsiteX70" fmla="*/ 1763954 w 2737096"/>
              <a:gd name="connsiteY70" fmla="*/ 174137 h 1573553"/>
              <a:gd name="connsiteX71" fmla="*/ 1794912 w 2737096"/>
              <a:gd name="connsiteY71" fmla="*/ 183660 h 1573553"/>
              <a:gd name="connsiteX72" fmla="*/ 1868729 w 2737096"/>
              <a:gd name="connsiteY72" fmla="*/ 233668 h 1573553"/>
              <a:gd name="connsiteX73" fmla="*/ 1806816 w 2737096"/>
              <a:gd name="connsiteY73" fmla="*/ 209856 h 1573553"/>
              <a:gd name="connsiteX74" fmla="*/ 1828248 w 2737096"/>
              <a:gd name="connsiteY74" fmla="*/ 281293 h 1573553"/>
              <a:gd name="connsiteX75" fmla="*/ 1866350 w 2737096"/>
              <a:gd name="connsiteY75" fmla="*/ 309866 h 1573553"/>
              <a:gd name="connsiteX76" fmla="*/ 1961598 w 2737096"/>
              <a:gd name="connsiteY76" fmla="*/ 314631 h 1573553"/>
              <a:gd name="connsiteX77" fmla="*/ 2028275 w 2737096"/>
              <a:gd name="connsiteY77" fmla="*/ 271766 h 1573553"/>
              <a:gd name="connsiteX78" fmla="*/ 2025891 w 2737096"/>
              <a:gd name="connsiteY78" fmla="*/ 293200 h 1573553"/>
              <a:gd name="connsiteX79" fmla="*/ 1990173 w 2737096"/>
              <a:gd name="connsiteY79" fmla="*/ 321775 h 1573553"/>
              <a:gd name="connsiteX80" fmla="*/ 1916354 w 2737096"/>
              <a:gd name="connsiteY80" fmla="*/ 338443 h 1573553"/>
              <a:gd name="connsiteX81" fmla="*/ 1923500 w 2737096"/>
              <a:gd name="connsiteY81" fmla="*/ 367017 h 1573553"/>
              <a:gd name="connsiteX82" fmla="*/ 2047325 w 2737096"/>
              <a:gd name="connsiteY82" fmla="*/ 331298 h 1573553"/>
              <a:gd name="connsiteX83" fmla="*/ 2099710 w 2737096"/>
              <a:gd name="connsiteY83" fmla="*/ 295581 h 1573553"/>
              <a:gd name="connsiteX84" fmla="*/ 2142574 w 2737096"/>
              <a:gd name="connsiteY84" fmla="*/ 271766 h 1573553"/>
              <a:gd name="connsiteX85" fmla="*/ 2066375 w 2737096"/>
              <a:gd name="connsiteY85" fmla="*/ 264623 h 1573553"/>
              <a:gd name="connsiteX86" fmla="*/ 2066375 w 2737096"/>
              <a:gd name="connsiteY86" fmla="*/ 202710 h 1573553"/>
              <a:gd name="connsiteX87" fmla="*/ 2116380 w 2737096"/>
              <a:gd name="connsiteY87" fmla="*/ 202710 h 1573553"/>
              <a:gd name="connsiteX88" fmla="*/ 2223536 w 2737096"/>
              <a:gd name="connsiteY88" fmla="*/ 97935 h 1573553"/>
              <a:gd name="connsiteX89" fmla="*/ 2273542 w 2737096"/>
              <a:gd name="connsiteY89" fmla="*/ 305 h 1573553"/>
              <a:gd name="connsiteX90" fmla="*/ 2237824 w 2737096"/>
              <a:gd name="connsiteY90" fmla="*/ 114604 h 1573553"/>
              <a:gd name="connsiteX91" fmla="*/ 2164006 w 2737096"/>
              <a:gd name="connsiteY91" fmla="*/ 193186 h 1573553"/>
              <a:gd name="connsiteX92" fmla="*/ 2228298 w 2737096"/>
              <a:gd name="connsiteY92" fmla="*/ 217000 h 1573553"/>
              <a:gd name="connsiteX93" fmla="*/ 2287829 w 2737096"/>
              <a:gd name="connsiteY93" fmla="*/ 212237 h 1573553"/>
              <a:gd name="connsiteX94" fmla="*/ 2333075 w 2737096"/>
              <a:gd name="connsiteY94" fmla="*/ 257480 h 1573553"/>
              <a:gd name="connsiteX95" fmla="*/ 2383079 w 2737096"/>
              <a:gd name="connsiteY95" fmla="*/ 243193 h 1573553"/>
              <a:gd name="connsiteX96" fmla="*/ 2425941 w 2737096"/>
              <a:gd name="connsiteY96" fmla="*/ 178900 h 1573553"/>
              <a:gd name="connsiteX97" fmla="*/ 2468804 w 2737096"/>
              <a:gd name="connsiteY97" fmla="*/ 169375 h 1573553"/>
              <a:gd name="connsiteX98" fmla="*/ 2573579 w 2737096"/>
              <a:gd name="connsiteY98" fmla="*/ 152706 h 1573553"/>
              <a:gd name="connsiteX99" fmla="*/ 2709310 w 2737096"/>
              <a:gd name="connsiteY99" fmla="*/ 188425 h 1573553"/>
              <a:gd name="connsiteX100" fmla="*/ 2735505 w 2737096"/>
              <a:gd name="connsiteY100" fmla="*/ 205092 h 1573553"/>
              <a:gd name="connsiteX101" fmla="*/ 2698276 w 2737096"/>
              <a:gd name="connsiteY101" fmla="*/ 559163 h 1573553"/>
              <a:gd name="connsiteX102" fmla="*/ 2630731 w 2737096"/>
              <a:gd name="connsiteY102" fmla="*/ 967092 h 1573553"/>
              <a:gd name="connsiteX103" fmla="*/ 2461662 w 2737096"/>
              <a:gd name="connsiteY103" fmla="*/ 869462 h 1573553"/>
              <a:gd name="connsiteX104" fmla="*/ 2297356 w 2737096"/>
              <a:gd name="connsiteY104" fmla="*/ 926612 h 1573553"/>
              <a:gd name="connsiteX105" fmla="*/ 2275925 w 2737096"/>
              <a:gd name="connsiteY105" fmla="*/ 1062342 h 1573553"/>
              <a:gd name="connsiteX106" fmla="*/ 2042562 w 2737096"/>
              <a:gd name="connsiteY106" fmla="*/ 1148067 h 1573553"/>
              <a:gd name="connsiteX107" fmla="*/ 2021131 w 2737096"/>
              <a:gd name="connsiteY107" fmla="*/ 1238556 h 1573553"/>
              <a:gd name="connsiteX108" fmla="*/ 1954456 w 2737096"/>
              <a:gd name="connsiteY108" fmla="*/ 1309993 h 1573553"/>
              <a:gd name="connsiteX109" fmla="*/ 2013987 w 2737096"/>
              <a:gd name="connsiteY109" fmla="*/ 1350474 h 1573553"/>
              <a:gd name="connsiteX110" fmla="*/ 1921118 w 2737096"/>
              <a:gd name="connsiteY110" fmla="*/ 1450487 h 1573553"/>
              <a:gd name="connsiteX111" fmla="*/ 1899687 w 2737096"/>
              <a:gd name="connsiteY111" fmla="*/ 1533831 h 1573553"/>
              <a:gd name="connsiteX112" fmla="*/ 1808865 w 2737096"/>
              <a:gd name="connsiteY112" fmla="*/ 1573012 h 1573553"/>
              <a:gd name="connsiteX113" fmla="*/ 1728235 w 2737096"/>
              <a:gd name="connsiteY113" fmla="*/ 1557643 h 1573553"/>
              <a:gd name="connsiteX114" fmla="*/ 1702041 w 2737096"/>
              <a:gd name="connsiteY114" fmla="*/ 1571931 h 1573553"/>
              <a:gd name="connsiteX115" fmla="*/ 1647275 w 2737096"/>
              <a:gd name="connsiteY115" fmla="*/ 1543356 h 1573553"/>
              <a:gd name="connsiteX116" fmla="*/ 1606791 w 2737096"/>
              <a:gd name="connsiteY116" fmla="*/ 1507637 h 1573553"/>
              <a:gd name="connsiteX117" fmla="*/ 1563931 w 2737096"/>
              <a:gd name="connsiteY117" fmla="*/ 1479061 h 1573553"/>
              <a:gd name="connsiteX118" fmla="*/ 1592504 w 2737096"/>
              <a:gd name="connsiteY118" fmla="*/ 1455250 h 1573553"/>
              <a:gd name="connsiteX119" fmla="*/ 1580598 w 2737096"/>
              <a:gd name="connsiteY119" fmla="*/ 1438581 h 1573553"/>
              <a:gd name="connsiteX120" fmla="*/ 1518685 w 2737096"/>
              <a:gd name="connsiteY120" fmla="*/ 1426675 h 1573553"/>
              <a:gd name="connsiteX121" fmla="*/ 1499635 w 2737096"/>
              <a:gd name="connsiteY121" fmla="*/ 1402862 h 1573553"/>
              <a:gd name="connsiteX122" fmla="*/ 1461537 w 2737096"/>
              <a:gd name="connsiteY122" fmla="*/ 1379050 h 1573553"/>
              <a:gd name="connsiteX123" fmla="*/ 1456773 w 2737096"/>
              <a:gd name="connsiteY123" fmla="*/ 1390956 h 1573553"/>
              <a:gd name="connsiteX124" fmla="*/ 1471062 w 2737096"/>
              <a:gd name="connsiteY124" fmla="*/ 1429056 h 1573553"/>
              <a:gd name="connsiteX125" fmla="*/ 1440104 w 2737096"/>
              <a:gd name="connsiteY125" fmla="*/ 1443343 h 1573553"/>
              <a:gd name="connsiteX126" fmla="*/ 1413912 w 2737096"/>
              <a:gd name="connsiteY126" fmla="*/ 1457630 h 1573553"/>
              <a:gd name="connsiteX127" fmla="*/ 1397241 w 2737096"/>
              <a:gd name="connsiteY127" fmla="*/ 1450487 h 1573553"/>
              <a:gd name="connsiteX128" fmla="*/ 1351998 w 2737096"/>
              <a:gd name="connsiteY128" fmla="*/ 1388575 h 1573553"/>
              <a:gd name="connsiteX129" fmla="*/ 1306756 w 2737096"/>
              <a:gd name="connsiteY129" fmla="*/ 1355237 h 1573553"/>
              <a:gd name="connsiteX130" fmla="*/ 1328187 w 2737096"/>
              <a:gd name="connsiteY130" fmla="*/ 1338568 h 1573553"/>
              <a:gd name="connsiteX131" fmla="*/ 1349618 w 2737096"/>
              <a:gd name="connsiteY131" fmla="*/ 1298087 h 1573553"/>
              <a:gd name="connsiteX132" fmla="*/ 1335329 w 2737096"/>
              <a:gd name="connsiteY132" fmla="*/ 1286181 h 1573553"/>
              <a:gd name="connsiteX133" fmla="*/ 1297231 w 2737096"/>
              <a:gd name="connsiteY133" fmla="*/ 1288562 h 1573553"/>
              <a:gd name="connsiteX134" fmla="*/ 1221031 w 2737096"/>
              <a:gd name="connsiteY134" fmla="*/ 1245700 h 1573553"/>
              <a:gd name="connsiteX135" fmla="*/ 1178166 w 2737096"/>
              <a:gd name="connsiteY135" fmla="*/ 1226650 h 1573553"/>
              <a:gd name="connsiteX136" fmla="*/ 1168643 w 2737096"/>
              <a:gd name="connsiteY136" fmla="*/ 1226650 h 1573553"/>
              <a:gd name="connsiteX137" fmla="*/ 1156737 w 2737096"/>
              <a:gd name="connsiteY137" fmla="*/ 1162356 h 1573553"/>
              <a:gd name="connsiteX138" fmla="*/ 1168643 w 2737096"/>
              <a:gd name="connsiteY138" fmla="*/ 1098062 h 1573553"/>
              <a:gd name="connsiteX139" fmla="*/ 1137687 w 2737096"/>
              <a:gd name="connsiteY139" fmla="*/ 1064725 h 1573553"/>
              <a:gd name="connsiteX140" fmla="*/ 1085300 w 2737096"/>
              <a:gd name="connsiteY140" fmla="*/ 1040912 h 1573553"/>
              <a:gd name="connsiteX141" fmla="*/ 1111493 w 2737096"/>
              <a:gd name="connsiteY141" fmla="*/ 1017100 h 1573553"/>
              <a:gd name="connsiteX142" fmla="*/ 1156737 w 2737096"/>
              <a:gd name="connsiteY142" fmla="*/ 1021862 h 1573553"/>
              <a:gd name="connsiteX143" fmla="*/ 1151975 w 2737096"/>
              <a:gd name="connsiteY143" fmla="*/ 974237 h 1573553"/>
              <a:gd name="connsiteX144" fmla="*/ 1123400 w 2737096"/>
              <a:gd name="connsiteY144" fmla="*/ 969475 h 1573553"/>
              <a:gd name="connsiteX145" fmla="*/ 1128162 w 2737096"/>
              <a:gd name="connsiteY145" fmla="*/ 921850 h 1573553"/>
              <a:gd name="connsiteX146" fmla="*/ 1097206 w 2737096"/>
              <a:gd name="connsiteY146" fmla="*/ 907562 h 1573553"/>
              <a:gd name="connsiteX147" fmla="*/ 1099587 w 2737096"/>
              <a:gd name="connsiteY147" fmla="*/ 871843 h 1573553"/>
              <a:gd name="connsiteX148" fmla="*/ 1051962 w 2737096"/>
              <a:gd name="connsiteY148" fmla="*/ 857556 h 1573553"/>
              <a:gd name="connsiteX149" fmla="*/ 1032912 w 2737096"/>
              <a:gd name="connsiteY149" fmla="*/ 878987 h 1573553"/>
              <a:gd name="connsiteX150" fmla="*/ 1004335 w 2737096"/>
              <a:gd name="connsiteY150" fmla="*/ 881368 h 1573553"/>
              <a:gd name="connsiteX151" fmla="*/ 954331 w 2737096"/>
              <a:gd name="connsiteY151" fmla="*/ 886131 h 1573553"/>
              <a:gd name="connsiteX152" fmla="*/ 923375 w 2737096"/>
              <a:gd name="connsiteY152" fmla="*/ 907562 h 1573553"/>
              <a:gd name="connsiteX153" fmla="*/ 923375 w 2737096"/>
              <a:gd name="connsiteY153" fmla="*/ 876606 h 1573553"/>
              <a:gd name="connsiteX154" fmla="*/ 882893 w 2737096"/>
              <a:gd name="connsiteY154" fmla="*/ 871843 h 1573553"/>
              <a:gd name="connsiteX155" fmla="*/ 890035 w 2737096"/>
              <a:gd name="connsiteY155" fmla="*/ 893275 h 1573553"/>
              <a:gd name="connsiteX156" fmla="*/ 885275 w 2737096"/>
              <a:gd name="connsiteY156" fmla="*/ 912325 h 1573553"/>
              <a:gd name="connsiteX157" fmla="*/ 799550 w 2737096"/>
              <a:gd name="connsiteY157" fmla="*/ 859936 h 1573553"/>
              <a:gd name="connsiteX158" fmla="*/ 778118 w 2737096"/>
              <a:gd name="connsiteY158" fmla="*/ 826600 h 1573553"/>
              <a:gd name="connsiteX159" fmla="*/ 790025 w 2737096"/>
              <a:gd name="connsiteY159" fmla="*/ 786117 h 1573553"/>
              <a:gd name="connsiteX160" fmla="*/ 759068 w 2737096"/>
              <a:gd name="connsiteY160" fmla="*/ 781356 h 1573553"/>
              <a:gd name="connsiteX161" fmla="*/ 711443 w 2737096"/>
              <a:gd name="connsiteY161" fmla="*/ 795643 h 1573553"/>
              <a:gd name="connsiteX162" fmla="*/ 701918 w 2737096"/>
              <a:gd name="connsiteY162" fmla="*/ 809931 h 1573553"/>
              <a:gd name="connsiteX163" fmla="*/ 678106 w 2737096"/>
              <a:gd name="connsiteY163" fmla="*/ 826600 h 1573553"/>
              <a:gd name="connsiteX164" fmla="*/ 670962 w 2737096"/>
              <a:gd name="connsiteY164" fmla="*/ 843268 h 1573553"/>
              <a:gd name="connsiteX165" fmla="*/ 630481 w 2737096"/>
              <a:gd name="connsiteY165" fmla="*/ 876606 h 1573553"/>
              <a:gd name="connsiteX166" fmla="*/ 632860 w 2737096"/>
              <a:gd name="connsiteY166" fmla="*/ 898037 h 1573553"/>
              <a:gd name="connsiteX167" fmla="*/ 647150 w 2737096"/>
              <a:gd name="connsiteY167" fmla="*/ 917087 h 1573553"/>
              <a:gd name="connsiteX168" fmla="*/ 570950 w 2737096"/>
              <a:gd name="connsiteY168" fmla="*/ 902800 h 1573553"/>
              <a:gd name="connsiteX169" fmla="*/ 537612 w 2737096"/>
              <a:gd name="connsiteY169" fmla="*/ 907562 h 1573553"/>
              <a:gd name="connsiteX170" fmla="*/ 585235 w 2737096"/>
              <a:gd name="connsiteY170" fmla="*/ 938518 h 1573553"/>
              <a:gd name="connsiteX171" fmla="*/ 609050 w 2737096"/>
              <a:gd name="connsiteY171" fmla="*/ 950425 h 1573553"/>
              <a:gd name="connsiteX172" fmla="*/ 635243 w 2737096"/>
              <a:gd name="connsiteY172" fmla="*/ 1002812 h 1573553"/>
              <a:gd name="connsiteX173" fmla="*/ 568566 w 2737096"/>
              <a:gd name="connsiteY173" fmla="*/ 1019481 h 1573553"/>
              <a:gd name="connsiteX174" fmla="*/ 547137 w 2737096"/>
              <a:gd name="connsiteY174" fmla="*/ 1031387 h 1573553"/>
              <a:gd name="connsiteX175" fmla="*/ 523323 w 2737096"/>
              <a:gd name="connsiteY175" fmla="*/ 1002812 h 1573553"/>
              <a:gd name="connsiteX176" fmla="*/ 499510 w 2737096"/>
              <a:gd name="connsiteY176" fmla="*/ 971856 h 1573553"/>
              <a:gd name="connsiteX177" fmla="*/ 501891 w 2737096"/>
              <a:gd name="connsiteY177" fmla="*/ 933756 h 1573553"/>
              <a:gd name="connsiteX178" fmla="*/ 499510 w 2737096"/>
              <a:gd name="connsiteY178" fmla="*/ 914706 h 1573553"/>
              <a:gd name="connsiteX179" fmla="*/ 518560 w 2737096"/>
              <a:gd name="connsiteY179" fmla="*/ 881368 h 1573553"/>
              <a:gd name="connsiteX180" fmla="*/ 478080 w 2737096"/>
              <a:gd name="connsiteY180" fmla="*/ 890893 h 1573553"/>
              <a:gd name="connsiteX181" fmla="*/ 449504 w 2737096"/>
              <a:gd name="connsiteY181" fmla="*/ 952806 h 1573553"/>
              <a:gd name="connsiteX182" fmla="*/ 442360 w 2737096"/>
              <a:gd name="connsiteY182" fmla="*/ 976618 h 1573553"/>
              <a:gd name="connsiteX183" fmla="*/ 411404 w 2737096"/>
              <a:gd name="connsiteY183" fmla="*/ 993287 h 1573553"/>
              <a:gd name="connsiteX184" fmla="*/ 363779 w 2737096"/>
              <a:gd name="connsiteY184" fmla="*/ 990906 h 1573553"/>
              <a:gd name="connsiteX185" fmla="*/ 356635 w 2737096"/>
              <a:gd name="connsiteY185" fmla="*/ 1007575 h 1573553"/>
              <a:gd name="connsiteX186" fmla="*/ 356635 w 2737096"/>
              <a:gd name="connsiteY186" fmla="*/ 1055200 h 1573553"/>
              <a:gd name="connsiteX187" fmla="*/ 297104 w 2737096"/>
              <a:gd name="connsiteY187" fmla="*/ 1059962 h 1573553"/>
              <a:gd name="connsiteX188" fmla="*/ 235191 w 2737096"/>
              <a:gd name="connsiteY188" fmla="*/ 1093300 h 1573553"/>
              <a:gd name="connsiteX189" fmla="*/ 237573 w 2737096"/>
              <a:gd name="connsiteY189" fmla="*/ 1121875 h 1573553"/>
              <a:gd name="connsiteX190" fmla="*/ 185186 w 2737096"/>
              <a:gd name="connsiteY190" fmla="*/ 1109968 h 1573553"/>
              <a:gd name="connsiteX191" fmla="*/ 151848 w 2737096"/>
              <a:gd name="connsiteY191" fmla="*/ 1117112 h 1573553"/>
              <a:gd name="connsiteX192" fmla="*/ 106604 w 2737096"/>
              <a:gd name="connsiteY192" fmla="*/ 1098062 h 1573553"/>
              <a:gd name="connsiteX193" fmla="*/ 89936 w 2737096"/>
              <a:gd name="connsiteY193" fmla="*/ 1098062 h 1573553"/>
              <a:gd name="connsiteX194" fmla="*/ 6592 w 2737096"/>
              <a:gd name="connsiteY194" fmla="*/ 1121875 h 1573553"/>
              <a:gd name="connsiteX195" fmla="*/ 8974 w 2737096"/>
              <a:gd name="connsiteY195" fmla="*/ 1074250 h 1573553"/>
              <a:gd name="connsiteX196" fmla="*/ 9816 w 2737096"/>
              <a:gd name="connsiteY196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630731 w 2755713"/>
              <a:gd name="connsiteY103" fmla="*/ 967092 h 1573553"/>
              <a:gd name="connsiteX104" fmla="*/ 2461662 w 2755713"/>
              <a:gd name="connsiteY104" fmla="*/ 869462 h 1573553"/>
              <a:gd name="connsiteX105" fmla="*/ 2297356 w 2755713"/>
              <a:gd name="connsiteY105" fmla="*/ 926612 h 1573553"/>
              <a:gd name="connsiteX106" fmla="*/ 2275925 w 2755713"/>
              <a:gd name="connsiteY106" fmla="*/ 1062342 h 1573553"/>
              <a:gd name="connsiteX107" fmla="*/ 2042562 w 2755713"/>
              <a:gd name="connsiteY107" fmla="*/ 1148067 h 1573553"/>
              <a:gd name="connsiteX108" fmla="*/ 2021131 w 2755713"/>
              <a:gd name="connsiteY108" fmla="*/ 1238556 h 1573553"/>
              <a:gd name="connsiteX109" fmla="*/ 1954456 w 2755713"/>
              <a:gd name="connsiteY109" fmla="*/ 1309993 h 1573553"/>
              <a:gd name="connsiteX110" fmla="*/ 2013987 w 2755713"/>
              <a:gd name="connsiteY110" fmla="*/ 1350474 h 1573553"/>
              <a:gd name="connsiteX111" fmla="*/ 1921118 w 2755713"/>
              <a:gd name="connsiteY111" fmla="*/ 1450487 h 1573553"/>
              <a:gd name="connsiteX112" fmla="*/ 1899687 w 2755713"/>
              <a:gd name="connsiteY112" fmla="*/ 1533831 h 1573553"/>
              <a:gd name="connsiteX113" fmla="*/ 1808865 w 2755713"/>
              <a:gd name="connsiteY113" fmla="*/ 1573012 h 1573553"/>
              <a:gd name="connsiteX114" fmla="*/ 1728235 w 2755713"/>
              <a:gd name="connsiteY114" fmla="*/ 1557643 h 1573553"/>
              <a:gd name="connsiteX115" fmla="*/ 1702041 w 2755713"/>
              <a:gd name="connsiteY115" fmla="*/ 1571931 h 1573553"/>
              <a:gd name="connsiteX116" fmla="*/ 1647275 w 2755713"/>
              <a:gd name="connsiteY116" fmla="*/ 1543356 h 1573553"/>
              <a:gd name="connsiteX117" fmla="*/ 1606791 w 2755713"/>
              <a:gd name="connsiteY117" fmla="*/ 1507637 h 1573553"/>
              <a:gd name="connsiteX118" fmla="*/ 1563931 w 2755713"/>
              <a:gd name="connsiteY118" fmla="*/ 1479061 h 1573553"/>
              <a:gd name="connsiteX119" fmla="*/ 1592504 w 2755713"/>
              <a:gd name="connsiteY119" fmla="*/ 1455250 h 1573553"/>
              <a:gd name="connsiteX120" fmla="*/ 1580598 w 2755713"/>
              <a:gd name="connsiteY120" fmla="*/ 1438581 h 1573553"/>
              <a:gd name="connsiteX121" fmla="*/ 1518685 w 2755713"/>
              <a:gd name="connsiteY121" fmla="*/ 1426675 h 1573553"/>
              <a:gd name="connsiteX122" fmla="*/ 1499635 w 2755713"/>
              <a:gd name="connsiteY122" fmla="*/ 1402862 h 1573553"/>
              <a:gd name="connsiteX123" fmla="*/ 1461537 w 2755713"/>
              <a:gd name="connsiteY123" fmla="*/ 1379050 h 1573553"/>
              <a:gd name="connsiteX124" fmla="*/ 1456773 w 2755713"/>
              <a:gd name="connsiteY124" fmla="*/ 1390956 h 1573553"/>
              <a:gd name="connsiteX125" fmla="*/ 1471062 w 2755713"/>
              <a:gd name="connsiteY125" fmla="*/ 1429056 h 1573553"/>
              <a:gd name="connsiteX126" fmla="*/ 1440104 w 2755713"/>
              <a:gd name="connsiteY126" fmla="*/ 1443343 h 1573553"/>
              <a:gd name="connsiteX127" fmla="*/ 1413912 w 2755713"/>
              <a:gd name="connsiteY127" fmla="*/ 1457630 h 1573553"/>
              <a:gd name="connsiteX128" fmla="*/ 1397241 w 2755713"/>
              <a:gd name="connsiteY128" fmla="*/ 1450487 h 1573553"/>
              <a:gd name="connsiteX129" fmla="*/ 1351998 w 2755713"/>
              <a:gd name="connsiteY129" fmla="*/ 1388575 h 1573553"/>
              <a:gd name="connsiteX130" fmla="*/ 1306756 w 2755713"/>
              <a:gd name="connsiteY130" fmla="*/ 1355237 h 1573553"/>
              <a:gd name="connsiteX131" fmla="*/ 1328187 w 2755713"/>
              <a:gd name="connsiteY131" fmla="*/ 1338568 h 1573553"/>
              <a:gd name="connsiteX132" fmla="*/ 1349618 w 2755713"/>
              <a:gd name="connsiteY132" fmla="*/ 1298087 h 1573553"/>
              <a:gd name="connsiteX133" fmla="*/ 1335329 w 2755713"/>
              <a:gd name="connsiteY133" fmla="*/ 1286181 h 1573553"/>
              <a:gd name="connsiteX134" fmla="*/ 1297231 w 2755713"/>
              <a:gd name="connsiteY134" fmla="*/ 1288562 h 1573553"/>
              <a:gd name="connsiteX135" fmla="*/ 1221031 w 2755713"/>
              <a:gd name="connsiteY135" fmla="*/ 1245700 h 1573553"/>
              <a:gd name="connsiteX136" fmla="*/ 1178166 w 2755713"/>
              <a:gd name="connsiteY136" fmla="*/ 1226650 h 1573553"/>
              <a:gd name="connsiteX137" fmla="*/ 1168643 w 2755713"/>
              <a:gd name="connsiteY137" fmla="*/ 1226650 h 1573553"/>
              <a:gd name="connsiteX138" fmla="*/ 1156737 w 2755713"/>
              <a:gd name="connsiteY138" fmla="*/ 1162356 h 1573553"/>
              <a:gd name="connsiteX139" fmla="*/ 1168643 w 2755713"/>
              <a:gd name="connsiteY139" fmla="*/ 1098062 h 1573553"/>
              <a:gd name="connsiteX140" fmla="*/ 1137687 w 2755713"/>
              <a:gd name="connsiteY140" fmla="*/ 1064725 h 1573553"/>
              <a:gd name="connsiteX141" fmla="*/ 1085300 w 2755713"/>
              <a:gd name="connsiteY141" fmla="*/ 1040912 h 1573553"/>
              <a:gd name="connsiteX142" fmla="*/ 1111493 w 2755713"/>
              <a:gd name="connsiteY142" fmla="*/ 1017100 h 1573553"/>
              <a:gd name="connsiteX143" fmla="*/ 1156737 w 2755713"/>
              <a:gd name="connsiteY143" fmla="*/ 1021862 h 1573553"/>
              <a:gd name="connsiteX144" fmla="*/ 1151975 w 2755713"/>
              <a:gd name="connsiteY144" fmla="*/ 974237 h 1573553"/>
              <a:gd name="connsiteX145" fmla="*/ 1123400 w 2755713"/>
              <a:gd name="connsiteY145" fmla="*/ 969475 h 1573553"/>
              <a:gd name="connsiteX146" fmla="*/ 1128162 w 2755713"/>
              <a:gd name="connsiteY146" fmla="*/ 921850 h 1573553"/>
              <a:gd name="connsiteX147" fmla="*/ 1097206 w 2755713"/>
              <a:gd name="connsiteY147" fmla="*/ 907562 h 1573553"/>
              <a:gd name="connsiteX148" fmla="*/ 1099587 w 2755713"/>
              <a:gd name="connsiteY148" fmla="*/ 871843 h 1573553"/>
              <a:gd name="connsiteX149" fmla="*/ 1051962 w 2755713"/>
              <a:gd name="connsiteY149" fmla="*/ 857556 h 1573553"/>
              <a:gd name="connsiteX150" fmla="*/ 1032912 w 2755713"/>
              <a:gd name="connsiteY150" fmla="*/ 878987 h 1573553"/>
              <a:gd name="connsiteX151" fmla="*/ 1004335 w 2755713"/>
              <a:gd name="connsiteY151" fmla="*/ 881368 h 1573553"/>
              <a:gd name="connsiteX152" fmla="*/ 954331 w 2755713"/>
              <a:gd name="connsiteY152" fmla="*/ 886131 h 1573553"/>
              <a:gd name="connsiteX153" fmla="*/ 923375 w 2755713"/>
              <a:gd name="connsiteY153" fmla="*/ 907562 h 1573553"/>
              <a:gd name="connsiteX154" fmla="*/ 923375 w 2755713"/>
              <a:gd name="connsiteY154" fmla="*/ 876606 h 1573553"/>
              <a:gd name="connsiteX155" fmla="*/ 882893 w 2755713"/>
              <a:gd name="connsiteY155" fmla="*/ 871843 h 1573553"/>
              <a:gd name="connsiteX156" fmla="*/ 890035 w 2755713"/>
              <a:gd name="connsiteY156" fmla="*/ 893275 h 1573553"/>
              <a:gd name="connsiteX157" fmla="*/ 885275 w 2755713"/>
              <a:gd name="connsiteY157" fmla="*/ 912325 h 1573553"/>
              <a:gd name="connsiteX158" fmla="*/ 799550 w 2755713"/>
              <a:gd name="connsiteY158" fmla="*/ 859936 h 1573553"/>
              <a:gd name="connsiteX159" fmla="*/ 778118 w 2755713"/>
              <a:gd name="connsiteY159" fmla="*/ 826600 h 1573553"/>
              <a:gd name="connsiteX160" fmla="*/ 790025 w 2755713"/>
              <a:gd name="connsiteY160" fmla="*/ 786117 h 1573553"/>
              <a:gd name="connsiteX161" fmla="*/ 759068 w 2755713"/>
              <a:gd name="connsiteY161" fmla="*/ 781356 h 1573553"/>
              <a:gd name="connsiteX162" fmla="*/ 711443 w 2755713"/>
              <a:gd name="connsiteY162" fmla="*/ 795643 h 1573553"/>
              <a:gd name="connsiteX163" fmla="*/ 701918 w 2755713"/>
              <a:gd name="connsiteY163" fmla="*/ 809931 h 1573553"/>
              <a:gd name="connsiteX164" fmla="*/ 678106 w 2755713"/>
              <a:gd name="connsiteY164" fmla="*/ 826600 h 1573553"/>
              <a:gd name="connsiteX165" fmla="*/ 670962 w 2755713"/>
              <a:gd name="connsiteY165" fmla="*/ 843268 h 1573553"/>
              <a:gd name="connsiteX166" fmla="*/ 630481 w 2755713"/>
              <a:gd name="connsiteY166" fmla="*/ 876606 h 1573553"/>
              <a:gd name="connsiteX167" fmla="*/ 632860 w 2755713"/>
              <a:gd name="connsiteY167" fmla="*/ 898037 h 1573553"/>
              <a:gd name="connsiteX168" fmla="*/ 647150 w 2755713"/>
              <a:gd name="connsiteY168" fmla="*/ 917087 h 1573553"/>
              <a:gd name="connsiteX169" fmla="*/ 570950 w 2755713"/>
              <a:gd name="connsiteY169" fmla="*/ 902800 h 1573553"/>
              <a:gd name="connsiteX170" fmla="*/ 537612 w 2755713"/>
              <a:gd name="connsiteY170" fmla="*/ 907562 h 1573553"/>
              <a:gd name="connsiteX171" fmla="*/ 585235 w 2755713"/>
              <a:gd name="connsiteY171" fmla="*/ 938518 h 1573553"/>
              <a:gd name="connsiteX172" fmla="*/ 609050 w 2755713"/>
              <a:gd name="connsiteY172" fmla="*/ 950425 h 1573553"/>
              <a:gd name="connsiteX173" fmla="*/ 635243 w 2755713"/>
              <a:gd name="connsiteY173" fmla="*/ 1002812 h 1573553"/>
              <a:gd name="connsiteX174" fmla="*/ 568566 w 2755713"/>
              <a:gd name="connsiteY174" fmla="*/ 1019481 h 1573553"/>
              <a:gd name="connsiteX175" fmla="*/ 547137 w 2755713"/>
              <a:gd name="connsiteY175" fmla="*/ 1031387 h 1573553"/>
              <a:gd name="connsiteX176" fmla="*/ 523323 w 2755713"/>
              <a:gd name="connsiteY176" fmla="*/ 1002812 h 1573553"/>
              <a:gd name="connsiteX177" fmla="*/ 499510 w 2755713"/>
              <a:gd name="connsiteY177" fmla="*/ 971856 h 1573553"/>
              <a:gd name="connsiteX178" fmla="*/ 501891 w 2755713"/>
              <a:gd name="connsiteY178" fmla="*/ 933756 h 1573553"/>
              <a:gd name="connsiteX179" fmla="*/ 499510 w 2755713"/>
              <a:gd name="connsiteY179" fmla="*/ 914706 h 1573553"/>
              <a:gd name="connsiteX180" fmla="*/ 518560 w 2755713"/>
              <a:gd name="connsiteY180" fmla="*/ 881368 h 1573553"/>
              <a:gd name="connsiteX181" fmla="*/ 478080 w 2755713"/>
              <a:gd name="connsiteY181" fmla="*/ 890893 h 1573553"/>
              <a:gd name="connsiteX182" fmla="*/ 449504 w 2755713"/>
              <a:gd name="connsiteY182" fmla="*/ 952806 h 1573553"/>
              <a:gd name="connsiteX183" fmla="*/ 442360 w 2755713"/>
              <a:gd name="connsiteY183" fmla="*/ 976618 h 1573553"/>
              <a:gd name="connsiteX184" fmla="*/ 411404 w 2755713"/>
              <a:gd name="connsiteY184" fmla="*/ 993287 h 1573553"/>
              <a:gd name="connsiteX185" fmla="*/ 363779 w 2755713"/>
              <a:gd name="connsiteY185" fmla="*/ 990906 h 1573553"/>
              <a:gd name="connsiteX186" fmla="*/ 356635 w 2755713"/>
              <a:gd name="connsiteY186" fmla="*/ 1007575 h 1573553"/>
              <a:gd name="connsiteX187" fmla="*/ 356635 w 2755713"/>
              <a:gd name="connsiteY187" fmla="*/ 1055200 h 1573553"/>
              <a:gd name="connsiteX188" fmla="*/ 297104 w 2755713"/>
              <a:gd name="connsiteY188" fmla="*/ 1059962 h 1573553"/>
              <a:gd name="connsiteX189" fmla="*/ 235191 w 2755713"/>
              <a:gd name="connsiteY189" fmla="*/ 1093300 h 1573553"/>
              <a:gd name="connsiteX190" fmla="*/ 237573 w 2755713"/>
              <a:gd name="connsiteY190" fmla="*/ 1121875 h 1573553"/>
              <a:gd name="connsiteX191" fmla="*/ 185186 w 2755713"/>
              <a:gd name="connsiteY191" fmla="*/ 1109968 h 1573553"/>
              <a:gd name="connsiteX192" fmla="*/ 151848 w 2755713"/>
              <a:gd name="connsiteY192" fmla="*/ 1117112 h 1573553"/>
              <a:gd name="connsiteX193" fmla="*/ 106604 w 2755713"/>
              <a:gd name="connsiteY193" fmla="*/ 1098062 h 1573553"/>
              <a:gd name="connsiteX194" fmla="*/ 89936 w 2755713"/>
              <a:gd name="connsiteY194" fmla="*/ 1098062 h 1573553"/>
              <a:gd name="connsiteX195" fmla="*/ 6592 w 2755713"/>
              <a:gd name="connsiteY195" fmla="*/ 1121875 h 1573553"/>
              <a:gd name="connsiteX196" fmla="*/ 8974 w 2755713"/>
              <a:gd name="connsiteY196" fmla="*/ 1074250 h 1573553"/>
              <a:gd name="connsiteX197" fmla="*/ 9816 w 2755713"/>
              <a:gd name="connsiteY197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704548 w 2755713"/>
              <a:gd name="connsiteY103" fmla="*/ 690868 h 1573553"/>
              <a:gd name="connsiteX104" fmla="*/ 2630731 w 2755713"/>
              <a:gd name="connsiteY104" fmla="*/ 967092 h 1573553"/>
              <a:gd name="connsiteX105" fmla="*/ 2461662 w 2755713"/>
              <a:gd name="connsiteY105" fmla="*/ 869462 h 1573553"/>
              <a:gd name="connsiteX106" fmla="*/ 2297356 w 2755713"/>
              <a:gd name="connsiteY106" fmla="*/ 926612 h 1573553"/>
              <a:gd name="connsiteX107" fmla="*/ 2275925 w 2755713"/>
              <a:gd name="connsiteY107" fmla="*/ 1062342 h 1573553"/>
              <a:gd name="connsiteX108" fmla="*/ 2042562 w 2755713"/>
              <a:gd name="connsiteY108" fmla="*/ 1148067 h 1573553"/>
              <a:gd name="connsiteX109" fmla="*/ 2021131 w 2755713"/>
              <a:gd name="connsiteY109" fmla="*/ 1238556 h 1573553"/>
              <a:gd name="connsiteX110" fmla="*/ 1954456 w 2755713"/>
              <a:gd name="connsiteY110" fmla="*/ 1309993 h 1573553"/>
              <a:gd name="connsiteX111" fmla="*/ 2013987 w 2755713"/>
              <a:gd name="connsiteY111" fmla="*/ 1350474 h 1573553"/>
              <a:gd name="connsiteX112" fmla="*/ 1921118 w 2755713"/>
              <a:gd name="connsiteY112" fmla="*/ 1450487 h 1573553"/>
              <a:gd name="connsiteX113" fmla="*/ 1899687 w 2755713"/>
              <a:gd name="connsiteY113" fmla="*/ 1533831 h 1573553"/>
              <a:gd name="connsiteX114" fmla="*/ 1808865 w 2755713"/>
              <a:gd name="connsiteY114" fmla="*/ 1573012 h 1573553"/>
              <a:gd name="connsiteX115" fmla="*/ 1728235 w 2755713"/>
              <a:gd name="connsiteY115" fmla="*/ 1557643 h 1573553"/>
              <a:gd name="connsiteX116" fmla="*/ 1702041 w 2755713"/>
              <a:gd name="connsiteY116" fmla="*/ 1571931 h 1573553"/>
              <a:gd name="connsiteX117" fmla="*/ 1647275 w 2755713"/>
              <a:gd name="connsiteY117" fmla="*/ 1543356 h 1573553"/>
              <a:gd name="connsiteX118" fmla="*/ 1606791 w 2755713"/>
              <a:gd name="connsiteY118" fmla="*/ 1507637 h 1573553"/>
              <a:gd name="connsiteX119" fmla="*/ 1563931 w 2755713"/>
              <a:gd name="connsiteY119" fmla="*/ 1479061 h 1573553"/>
              <a:gd name="connsiteX120" fmla="*/ 1592504 w 2755713"/>
              <a:gd name="connsiteY120" fmla="*/ 1455250 h 1573553"/>
              <a:gd name="connsiteX121" fmla="*/ 1580598 w 2755713"/>
              <a:gd name="connsiteY121" fmla="*/ 1438581 h 1573553"/>
              <a:gd name="connsiteX122" fmla="*/ 1518685 w 2755713"/>
              <a:gd name="connsiteY122" fmla="*/ 1426675 h 1573553"/>
              <a:gd name="connsiteX123" fmla="*/ 1499635 w 2755713"/>
              <a:gd name="connsiteY123" fmla="*/ 1402862 h 1573553"/>
              <a:gd name="connsiteX124" fmla="*/ 1461537 w 2755713"/>
              <a:gd name="connsiteY124" fmla="*/ 1379050 h 1573553"/>
              <a:gd name="connsiteX125" fmla="*/ 1456773 w 2755713"/>
              <a:gd name="connsiteY125" fmla="*/ 1390956 h 1573553"/>
              <a:gd name="connsiteX126" fmla="*/ 1471062 w 2755713"/>
              <a:gd name="connsiteY126" fmla="*/ 1429056 h 1573553"/>
              <a:gd name="connsiteX127" fmla="*/ 1440104 w 2755713"/>
              <a:gd name="connsiteY127" fmla="*/ 1443343 h 1573553"/>
              <a:gd name="connsiteX128" fmla="*/ 1413912 w 2755713"/>
              <a:gd name="connsiteY128" fmla="*/ 1457630 h 1573553"/>
              <a:gd name="connsiteX129" fmla="*/ 1397241 w 2755713"/>
              <a:gd name="connsiteY129" fmla="*/ 1450487 h 1573553"/>
              <a:gd name="connsiteX130" fmla="*/ 1351998 w 2755713"/>
              <a:gd name="connsiteY130" fmla="*/ 1388575 h 1573553"/>
              <a:gd name="connsiteX131" fmla="*/ 1306756 w 2755713"/>
              <a:gd name="connsiteY131" fmla="*/ 1355237 h 1573553"/>
              <a:gd name="connsiteX132" fmla="*/ 1328187 w 2755713"/>
              <a:gd name="connsiteY132" fmla="*/ 1338568 h 1573553"/>
              <a:gd name="connsiteX133" fmla="*/ 1349618 w 2755713"/>
              <a:gd name="connsiteY133" fmla="*/ 1298087 h 1573553"/>
              <a:gd name="connsiteX134" fmla="*/ 1335329 w 2755713"/>
              <a:gd name="connsiteY134" fmla="*/ 1286181 h 1573553"/>
              <a:gd name="connsiteX135" fmla="*/ 1297231 w 2755713"/>
              <a:gd name="connsiteY135" fmla="*/ 1288562 h 1573553"/>
              <a:gd name="connsiteX136" fmla="*/ 1221031 w 2755713"/>
              <a:gd name="connsiteY136" fmla="*/ 1245700 h 1573553"/>
              <a:gd name="connsiteX137" fmla="*/ 1178166 w 2755713"/>
              <a:gd name="connsiteY137" fmla="*/ 1226650 h 1573553"/>
              <a:gd name="connsiteX138" fmla="*/ 1168643 w 2755713"/>
              <a:gd name="connsiteY138" fmla="*/ 1226650 h 1573553"/>
              <a:gd name="connsiteX139" fmla="*/ 1156737 w 2755713"/>
              <a:gd name="connsiteY139" fmla="*/ 1162356 h 1573553"/>
              <a:gd name="connsiteX140" fmla="*/ 1168643 w 2755713"/>
              <a:gd name="connsiteY140" fmla="*/ 1098062 h 1573553"/>
              <a:gd name="connsiteX141" fmla="*/ 1137687 w 2755713"/>
              <a:gd name="connsiteY141" fmla="*/ 1064725 h 1573553"/>
              <a:gd name="connsiteX142" fmla="*/ 1085300 w 2755713"/>
              <a:gd name="connsiteY142" fmla="*/ 1040912 h 1573553"/>
              <a:gd name="connsiteX143" fmla="*/ 1111493 w 2755713"/>
              <a:gd name="connsiteY143" fmla="*/ 1017100 h 1573553"/>
              <a:gd name="connsiteX144" fmla="*/ 1156737 w 2755713"/>
              <a:gd name="connsiteY144" fmla="*/ 1021862 h 1573553"/>
              <a:gd name="connsiteX145" fmla="*/ 1151975 w 2755713"/>
              <a:gd name="connsiteY145" fmla="*/ 974237 h 1573553"/>
              <a:gd name="connsiteX146" fmla="*/ 1123400 w 2755713"/>
              <a:gd name="connsiteY146" fmla="*/ 969475 h 1573553"/>
              <a:gd name="connsiteX147" fmla="*/ 1128162 w 2755713"/>
              <a:gd name="connsiteY147" fmla="*/ 921850 h 1573553"/>
              <a:gd name="connsiteX148" fmla="*/ 1097206 w 2755713"/>
              <a:gd name="connsiteY148" fmla="*/ 907562 h 1573553"/>
              <a:gd name="connsiteX149" fmla="*/ 1099587 w 2755713"/>
              <a:gd name="connsiteY149" fmla="*/ 871843 h 1573553"/>
              <a:gd name="connsiteX150" fmla="*/ 1051962 w 2755713"/>
              <a:gd name="connsiteY150" fmla="*/ 857556 h 1573553"/>
              <a:gd name="connsiteX151" fmla="*/ 1032912 w 2755713"/>
              <a:gd name="connsiteY151" fmla="*/ 878987 h 1573553"/>
              <a:gd name="connsiteX152" fmla="*/ 1004335 w 2755713"/>
              <a:gd name="connsiteY152" fmla="*/ 881368 h 1573553"/>
              <a:gd name="connsiteX153" fmla="*/ 954331 w 2755713"/>
              <a:gd name="connsiteY153" fmla="*/ 886131 h 1573553"/>
              <a:gd name="connsiteX154" fmla="*/ 923375 w 2755713"/>
              <a:gd name="connsiteY154" fmla="*/ 907562 h 1573553"/>
              <a:gd name="connsiteX155" fmla="*/ 923375 w 2755713"/>
              <a:gd name="connsiteY155" fmla="*/ 876606 h 1573553"/>
              <a:gd name="connsiteX156" fmla="*/ 882893 w 2755713"/>
              <a:gd name="connsiteY156" fmla="*/ 871843 h 1573553"/>
              <a:gd name="connsiteX157" fmla="*/ 890035 w 2755713"/>
              <a:gd name="connsiteY157" fmla="*/ 893275 h 1573553"/>
              <a:gd name="connsiteX158" fmla="*/ 885275 w 2755713"/>
              <a:gd name="connsiteY158" fmla="*/ 912325 h 1573553"/>
              <a:gd name="connsiteX159" fmla="*/ 799550 w 2755713"/>
              <a:gd name="connsiteY159" fmla="*/ 859936 h 1573553"/>
              <a:gd name="connsiteX160" fmla="*/ 778118 w 2755713"/>
              <a:gd name="connsiteY160" fmla="*/ 826600 h 1573553"/>
              <a:gd name="connsiteX161" fmla="*/ 790025 w 2755713"/>
              <a:gd name="connsiteY161" fmla="*/ 786117 h 1573553"/>
              <a:gd name="connsiteX162" fmla="*/ 759068 w 2755713"/>
              <a:gd name="connsiteY162" fmla="*/ 781356 h 1573553"/>
              <a:gd name="connsiteX163" fmla="*/ 711443 w 2755713"/>
              <a:gd name="connsiteY163" fmla="*/ 795643 h 1573553"/>
              <a:gd name="connsiteX164" fmla="*/ 701918 w 2755713"/>
              <a:gd name="connsiteY164" fmla="*/ 809931 h 1573553"/>
              <a:gd name="connsiteX165" fmla="*/ 678106 w 2755713"/>
              <a:gd name="connsiteY165" fmla="*/ 826600 h 1573553"/>
              <a:gd name="connsiteX166" fmla="*/ 670962 w 2755713"/>
              <a:gd name="connsiteY166" fmla="*/ 843268 h 1573553"/>
              <a:gd name="connsiteX167" fmla="*/ 630481 w 2755713"/>
              <a:gd name="connsiteY167" fmla="*/ 876606 h 1573553"/>
              <a:gd name="connsiteX168" fmla="*/ 632860 w 2755713"/>
              <a:gd name="connsiteY168" fmla="*/ 898037 h 1573553"/>
              <a:gd name="connsiteX169" fmla="*/ 647150 w 2755713"/>
              <a:gd name="connsiteY169" fmla="*/ 917087 h 1573553"/>
              <a:gd name="connsiteX170" fmla="*/ 570950 w 2755713"/>
              <a:gd name="connsiteY170" fmla="*/ 902800 h 1573553"/>
              <a:gd name="connsiteX171" fmla="*/ 537612 w 2755713"/>
              <a:gd name="connsiteY171" fmla="*/ 907562 h 1573553"/>
              <a:gd name="connsiteX172" fmla="*/ 585235 w 2755713"/>
              <a:gd name="connsiteY172" fmla="*/ 938518 h 1573553"/>
              <a:gd name="connsiteX173" fmla="*/ 609050 w 2755713"/>
              <a:gd name="connsiteY173" fmla="*/ 950425 h 1573553"/>
              <a:gd name="connsiteX174" fmla="*/ 635243 w 2755713"/>
              <a:gd name="connsiteY174" fmla="*/ 1002812 h 1573553"/>
              <a:gd name="connsiteX175" fmla="*/ 568566 w 2755713"/>
              <a:gd name="connsiteY175" fmla="*/ 1019481 h 1573553"/>
              <a:gd name="connsiteX176" fmla="*/ 547137 w 2755713"/>
              <a:gd name="connsiteY176" fmla="*/ 1031387 h 1573553"/>
              <a:gd name="connsiteX177" fmla="*/ 523323 w 2755713"/>
              <a:gd name="connsiteY177" fmla="*/ 1002812 h 1573553"/>
              <a:gd name="connsiteX178" fmla="*/ 499510 w 2755713"/>
              <a:gd name="connsiteY178" fmla="*/ 971856 h 1573553"/>
              <a:gd name="connsiteX179" fmla="*/ 501891 w 2755713"/>
              <a:gd name="connsiteY179" fmla="*/ 933756 h 1573553"/>
              <a:gd name="connsiteX180" fmla="*/ 499510 w 2755713"/>
              <a:gd name="connsiteY180" fmla="*/ 914706 h 1573553"/>
              <a:gd name="connsiteX181" fmla="*/ 518560 w 2755713"/>
              <a:gd name="connsiteY181" fmla="*/ 881368 h 1573553"/>
              <a:gd name="connsiteX182" fmla="*/ 478080 w 2755713"/>
              <a:gd name="connsiteY182" fmla="*/ 890893 h 1573553"/>
              <a:gd name="connsiteX183" fmla="*/ 449504 w 2755713"/>
              <a:gd name="connsiteY183" fmla="*/ 952806 h 1573553"/>
              <a:gd name="connsiteX184" fmla="*/ 442360 w 2755713"/>
              <a:gd name="connsiteY184" fmla="*/ 976618 h 1573553"/>
              <a:gd name="connsiteX185" fmla="*/ 411404 w 2755713"/>
              <a:gd name="connsiteY185" fmla="*/ 993287 h 1573553"/>
              <a:gd name="connsiteX186" fmla="*/ 363779 w 2755713"/>
              <a:gd name="connsiteY186" fmla="*/ 990906 h 1573553"/>
              <a:gd name="connsiteX187" fmla="*/ 356635 w 2755713"/>
              <a:gd name="connsiteY187" fmla="*/ 1007575 h 1573553"/>
              <a:gd name="connsiteX188" fmla="*/ 356635 w 2755713"/>
              <a:gd name="connsiteY188" fmla="*/ 1055200 h 1573553"/>
              <a:gd name="connsiteX189" fmla="*/ 297104 w 2755713"/>
              <a:gd name="connsiteY189" fmla="*/ 1059962 h 1573553"/>
              <a:gd name="connsiteX190" fmla="*/ 235191 w 2755713"/>
              <a:gd name="connsiteY190" fmla="*/ 1093300 h 1573553"/>
              <a:gd name="connsiteX191" fmla="*/ 237573 w 2755713"/>
              <a:gd name="connsiteY191" fmla="*/ 1121875 h 1573553"/>
              <a:gd name="connsiteX192" fmla="*/ 185186 w 2755713"/>
              <a:gd name="connsiteY192" fmla="*/ 1109968 h 1573553"/>
              <a:gd name="connsiteX193" fmla="*/ 151848 w 2755713"/>
              <a:gd name="connsiteY193" fmla="*/ 1117112 h 1573553"/>
              <a:gd name="connsiteX194" fmla="*/ 106604 w 2755713"/>
              <a:gd name="connsiteY194" fmla="*/ 1098062 h 1573553"/>
              <a:gd name="connsiteX195" fmla="*/ 89936 w 2755713"/>
              <a:gd name="connsiteY195" fmla="*/ 1098062 h 1573553"/>
              <a:gd name="connsiteX196" fmla="*/ 6592 w 2755713"/>
              <a:gd name="connsiteY196" fmla="*/ 1121875 h 1573553"/>
              <a:gd name="connsiteX197" fmla="*/ 8974 w 2755713"/>
              <a:gd name="connsiteY197" fmla="*/ 1074250 h 1573553"/>
              <a:gd name="connsiteX198" fmla="*/ 9816 w 2755713"/>
              <a:gd name="connsiteY198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704548 w 2755713"/>
              <a:gd name="connsiteY103" fmla="*/ 690868 h 1573553"/>
              <a:gd name="connsiteX104" fmla="*/ 2661685 w 2755713"/>
              <a:gd name="connsiteY104" fmla="*/ 890893 h 1573553"/>
              <a:gd name="connsiteX105" fmla="*/ 2630731 w 2755713"/>
              <a:gd name="connsiteY105" fmla="*/ 967092 h 1573553"/>
              <a:gd name="connsiteX106" fmla="*/ 2461662 w 2755713"/>
              <a:gd name="connsiteY106" fmla="*/ 869462 h 1573553"/>
              <a:gd name="connsiteX107" fmla="*/ 2297356 w 2755713"/>
              <a:gd name="connsiteY107" fmla="*/ 926612 h 1573553"/>
              <a:gd name="connsiteX108" fmla="*/ 2275925 w 2755713"/>
              <a:gd name="connsiteY108" fmla="*/ 1062342 h 1573553"/>
              <a:gd name="connsiteX109" fmla="*/ 2042562 w 2755713"/>
              <a:gd name="connsiteY109" fmla="*/ 1148067 h 1573553"/>
              <a:gd name="connsiteX110" fmla="*/ 2021131 w 2755713"/>
              <a:gd name="connsiteY110" fmla="*/ 1238556 h 1573553"/>
              <a:gd name="connsiteX111" fmla="*/ 1954456 w 2755713"/>
              <a:gd name="connsiteY111" fmla="*/ 1309993 h 1573553"/>
              <a:gd name="connsiteX112" fmla="*/ 2013987 w 2755713"/>
              <a:gd name="connsiteY112" fmla="*/ 1350474 h 1573553"/>
              <a:gd name="connsiteX113" fmla="*/ 1921118 w 2755713"/>
              <a:gd name="connsiteY113" fmla="*/ 1450487 h 1573553"/>
              <a:gd name="connsiteX114" fmla="*/ 1899687 w 2755713"/>
              <a:gd name="connsiteY114" fmla="*/ 1533831 h 1573553"/>
              <a:gd name="connsiteX115" fmla="*/ 1808865 w 2755713"/>
              <a:gd name="connsiteY115" fmla="*/ 1573012 h 1573553"/>
              <a:gd name="connsiteX116" fmla="*/ 1728235 w 2755713"/>
              <a:gd name="connsiteY116" fmla="*/ 1557643 h 1573553"/>
              <a:gd name="connsiteX117" fmla="*/ 1702041 w 2755713"/>
              <a:gd name="connsiteY117" fmla="*/ 1571931 h 1573553"/>
              <a:gd name="connsiteX118" fmla="*/ 1647275 w 2755713"/>
              <a:gd name="connsiteY118" fmla="*/ 1543356 h 1573553"/>
              <a:gd name="connsiteX119" fmla="*/ 1606791 w 2755713"/>
              <a:gd name="connsiteY119" fmla="*/ 1507637 h 1573553"/>
              <a:gd name="connsiteX120" fmla="*/ 1563931 w 2755713"/>
              <a:gd name="connsiteY120" fmla="*/ 1479061 h 1573553"/>
              <a:gd name="connsiteX121" fmla="*/ 1592504 w 2755713"/>
              <a:gd name="connsiteY121" fmla="*/ 1455250 h 1573553"/>
              <a:gd name="connsiteX122" fmla="*/ 1580598 w 2755713"/>
              <a:gd name="connsiteY122" fmla="*/ 1438581 h 1573553"/>
              <a:gd name="connsiteX123" fmla="*/ 1518685 w 2755713"/>
              <a:gd name="connsiteY123" fmla="*/ 1426675 h 1573553"/>
              <a:gd name="connsiteX124" fmla="*/ 1499635 w 2755713"/>
              <a:gd name="connsiteY124" fmla="*/ 1402862 h 1573553"/>
              <a:gd name="connsiteX125" fmla="*/ 1461537 w 2755713"/>
              <a:gd name="connsiteY125" fmla="*/ 1379050 h 1573553"/>
              <a:gd name="connsiteX126" fmla="*/ 1456773 w 2755713"/>
              <a:gd name="connsiteY126" fmla="*/ 1390956 h 1573553"/>
              <a:gd name="connsiteX127" fmla="*/ 1471062 w 2755713"/>
              <a:gd name="connsiteY127" fmla="*/ 1429056 h 1573553"/>
              <a:gd name="connsiteX128" fmla="*/ 1440104 w 2755713"/>
              <a:gd name="connsiteY128" fmla="*/ 1443343 h 1573553"/>
              <a:gd name="connsiteX129" fmla="*/ 1413912 w 2755713"/>
              <a:gd name="connsiteY129" fmla="*/ 1457630 h 1573553"/>
              <a:gd name="connsiteX130" fmla="*/ 1397241 w 2755713"/>
              <a:gd name="connsiteY130" fmla="*/ 1450487 h 1573553"/>
              <a:gd name="connsiteX131" fmla="*/ 1351998 w 2755713"/>
              <a:gd name="connsiteY131" fmla="*/ 1388575 h 1573553"/>
              <a:gd name="connsiteX132" fmla="*/ 1306756 w 2755713"/>
              <a:gd name="connsiteY132" fmla="*/ 1355237 h 1573553"/>
              <a:gd name="connsiteX133" fmla="*/ 1328187 w 2755713"/>
              <a:gd name="connsiteY133" fmla="*/ 1338568 h 1573553"/>
              <a:gd name="connsiteX134" fmla="*/ 1349618 w 2755713"/>
              <a:gd name="connsiteY134" fmla="*/ 1298087 h 1573553"/>
              <a:gd name="connsiteX135" fmla="*/ 1335329 w 2755713"/>
              <a:gd name="connsiteY135" fmla="*/ 1286181 h 1573553"/>
              <a:gd name="connsiteX136" fmla="*/ 1297231 w 2755713"/>
              <a:gd name="connsiteY136" fmla="*/ 1288562 h 1573553"/>
              <a:gd name="connsiteX137" fmla="*/ 1221031 w 2755713"/>
              <a:gd name="connsiteY137" fmla="*/ 1245700 h 1573553"/>
              <a:gd name="connsiteX138" fmla="*/ 1178166 w 2755713"/>
              <a:gd name="connsiteY138" fmla="*/ 1226650 h 1573553"/>
              <a:gd name="connsiteX139" fmla="*/ 1168643 w 2755713"/>
              <a:gd name="connsiteY139" fmla="*/ 1226650 h 1573553"/>
              <a:gd name="connsiteX140" fmla="*/ 1156737 w 2755713"/>
              <a:gd name="connsiteY140" fmla="*/ 1162356 h 1573553"/>
              <a:gd name="connsiteX141" fmla="*/ 1168643 w 2755713"/>
              <a:gd name="connsiteY141" fmla="*/ 1098062 h 1573553"/>
              <a:gd name="connsiteX142" fmla="*/ 1137687 w 2755713"/>
              <a:gd name="connsiteY142" fmla="*/ 1064725 h 1573553"/>
              <a:gd name="connsiteX143" fmla="*/ 1085300 w 2755713"/>
              <a:gd name="connsiteY143" fmla="*/ 1040912 h 1573553"/>
              <a:gd name="connsiteX144" fmla="*/ 1111493 w 2755713"/>
              <a:gd name="connsiteY144" fmla="*/ 1017100 h 1573553"/>
              <a:gd name="connsiteX145" fmla="*/ 1156737 w 2755713"/>
              <a:gd name="connsiteY145" fmla="*/ 1021862 h 1573553"/>
              <a:gd name="connsiteX146" fmla="*/ 1151975 w 2755713"/>
              <a:gd name="connsiteY146" fmla="*/ 974237 h 1573553"/>
              <a:gd name="connsiteX147" fmla="*/ 1123400 w 2755713"/>
              <a:gd name="connsiteY147" fmla="*/ 969475 h 1573553"/>
              <a:gd name="connsiteX148" fmla="*/ 1128162 w 2755713"/>
              <a:gd name="connsiteY148" fmla="*/ 921850 h 1573553"/>
              <a:gd name="connsiteX149" fmla="*/ 1097206 w 2755713"/>
              <a:gd name="connsiteY149" fmla="*/ 907562 h 1573553"/>
              <a:gd name="connsiteX150" fmla="*/ 1099587 w 2755713"/>
              <a:gd name="connsiteY150" fmla="*/ 871843 h 1573553"/>
              <a:gd name="connsiteX151" fmla="*/ 1051962 w 2755713"/>
              <a:gd name="connsiteY151" fmla="*/ 857556 h 1573553"/>
              <a:gd name="connsiteX152" fmla="*/ 1032912 w 2755713"/>
              <a:gd name="connsiteY152" fmla="*/ 878987 h 1573553"/>
              <a:gd name="connsiteX153" fmla="*/ 1004335 w 2755713"/>
              <a:gd name="connsiteY153" fmla="*/ 881368 h 1573553"/>
              <a:gd name="connsiteX154" fmla="*/ 954331 w 2755713"/>
              <a:gd name="connsiteY154" fmla="*/ 886131 h 1573553"/>
              <a:gd name="connsiteX155" fmla="*/ 923375 w 2755713"/>
              <a:gd name="connsiteY155" fmla="*/ 907562 h 1573553"/>
              <a:gd name="connsiteX156" fmla="*/ 923375 w 2755713"/>
              <a:gd name="connsiteY156" fmla="*/ 876606 h 1573553"/>
              <a:gd name="connsiteX157" fmla="*/ 882893 w 2755713"/>
              <a:gd name="connsiteY157" fmla="*/ 871843 h 1573553"/>
              <a:gd name="connsiteX158" fmla="*/ 890035 w 2755713"/>
              <a:gd name="connsiteY158" fmla="*/ 893275 h 1573553"/>
              <a:gd name="connsiteX159" fmla="*/ 885275 w 2755713"/>
              <a:gd name="connsiteY159" fmla="*/ 912325 h 1573553"/>
              <a:gd name="connsiteX160" fmla="*/ 799550 w 2755713"/>
              <a:gd name="connsiteY160" fmla="*/ 859936 h 1573553"/>
              <a:gd name="connsiteX161" fmla="*/ 778118 w 2755713"/>
              <a:gd name="connsiteY161" fmla="*/ 826600 h 1573553"/>
              <a:gd name="connsiteX162" fmla="*/ 790025 w 2755713"/>
              <a:gd name="connsiteY162" fmla="*/ 786117 h 1573553"/>
              <a:gd name="connsiteX163" fmla="*/ 759068 w 2755713"/>
              <a:gd name="connsiteY163" fmla="*/ 781356 h 1573553"/>
              <a:gd name="connsiteX164" fmla="*/ 711443 w 2755713"/>
              <a:gd name="connsiteY164" fmla="*/ 795643 h 1573553"/>
              <a:gd name="connsiteX165" fmla="*/ 701918 w 2755713"/>
              <a:gd name="connsiteY165" fmla="*/ 809931 h 1573553"/>
              <a:gd name="connsiteX166" fmla="*/ 678106 w 2755713"/>
              <a:gd name="connsiteY166" fmla="*/ 826600 h 1573553"/>
              <a:gd name="connsiteX167" fmla="*/ 670962 w 2755713"/>
              <a:gd name="connsiteY167" fmla="*/ 843268 h 1573553"/>
              <a:gd name="connsiteX168" fmla="*/ 630481 w 2755713"/>
              <a:gd name="connsiteY168" fmla="*/ 876606 h 1573553"/>
              <a:gd name="connsiteX169" fmla="*/ 632860 w 2755713"/>
              <a:gd name="connsiteY169" fmla="*/ 898037 h 1573553"/>
              <a:gd name="connsiteX170" fmla="*/ 647150 w 2755713"/>
              <a:gd name="connsiteY170" fmla="*/ 917087 h 1573553"/>
              <a:gd name="connsiteX171" fmla="*/ 570950 w 2755713"/>
              <a:gd name="connsiteY171" fmla="*/ 902800 h 1573553"/>
              <a:gd name="connsiteX172" fmla="*/ 537612 w 2755713"/>
              <a:gd name="connsiteY172" fmla="*/ 907562 h 1573553"/>
              <a:gd name="connsiteX173" fmla="*/ 585235 w 2755713"/>
              <a:gd name="connsiteY173" fmla="*/ 938518 h 1573553"/>
              <a:gd name="connsiteX174" fmla="*/ 609050 w 2755713"/>
              <a:gd name="connsiteY174" fmla="*/ 950425 h 1573553"/>
              <a:gd name="connsiteX175" fmla="*/ 635243 w 2755713"/>
              <a:gd name="connsiteY175" fmla="*/ 1002812 h 1573553"/>
              <a:gd name="connsiteX176" fmla="*/ 568566 w 2755713"/>
              <a:gd name="connsiteY176" fmla="*/ 1019481 h 1573553"/>
              <a:gd name="connsiteX177" fmla="*/ 547137 w 2755713"/>
              <a:gd name="connsiteY177" fmla="*/ 1031387 h 1573553"/>
              <a:gd name="connsiteX178" fmla="*/ 523323 w 2755713"/>
              <a:gd name="connsiteY178" fmla="*/ 1002812 h 1573553"/>
              <a:gd name="connsiteX179" fmla="*/ 499510 w 2755713"/>
              <a:gd name="connsiteY179" fmla="*/ 971856 h 1573553"/>
              <a:gd name="connsiteX180" fmla="*/ 501891 w 2755713"/>
              <a:gd name="connsiteY180" fmla="*/ 933756 h 1573553"/>
              <a:gd name="connsiteX181" fmla="*/ 499510 w 2755713"/>
              <a:gd name="connsiteY181" fmla="*/ 914706 h 1573553"/>
              <a:gd name="connsiteX182" fmla="*/ 518560 w 2755713"/>
              <a:gd name="connsiteY182" fmla="*/ 881368 h 1573553"/>
              <a:gd name="connsiteX183" fmla="*/ 478080 w 2755713"/>
              <a:gd name="connsiteY183" fmla="*/ 890893 h 1573553"/>
              <a:gd name="connsiteX184" fmla="*/ 449504 w 2755713"/>
              <a:gd name="connsiteY184" fmla="*/ 952806 h 1573553"/>
              <a:gd name="connsiteX185" fmla="*/ 442360 w 2755713"/>
              <a:gd name="connsiteY185" fmla="*/ 976618 h 1573553"/>
              <a:gd name="connsiteX186" fmla="*/ 411404 w 2755713"/>
              <a:gd name="connsiteY186" fmla="*/ 993287 h 1573553"/>
              <a:gd name="connsiteX187" fmla="*/ 363779 w 2755713"/>
              <a:gd name="connsiteY187" fmla="*/ 990906 h 1573553"/>
              <a:gd name="connsiteX188" fmla="*/ 356635 w 2755713"/>
              <a:gd name="connsiteY188" fmla="*/ 1007575 h 1573553"/>
              <a:gd name="connsiteX189" fmla="*/ 356635 w 2755713"/>
              <a:gd name="connsiteY189" fmla="*/ 1055200 h 1573553"/>
              <a:gd name="connsiteX190" fmla="*/ 297104 w 2755713"/>
              <a:gd name="connsiteY190" fmla="*/ 1059962 h 1573553"/>
              <a:gd name="connsiteX191" fmla="*/ 235191 w 2755713"/>
              <a:gd name="connsiteY191" fmla="*/ 1093300 h 1573553"/>
              <a:gd name="connsiteX192" fmla="*/ 237573 w 2755713"/>
              <a:gd name="connsiteY192" fmla="*/ 1121875 h 1573553"/>
              <a:gd name="connsiteX193" fmla="*/ 185186 w 2755713"/>
              <a:gd name="connsiteY193" fmla="*/ 1109968 h 1573553"/>
              <a:gd name="connsiteX194" fmla="*/ 151848 w 2755713"/>
              <a:gd name="connsiteY194" fmla="*/ 1117112 h 1573553"/>
              <a:gd name="connsiteX195" fmla="*/ 106604 w 2755713"/>
              <a:gd name="connsiteY195" fmla="*/ 1098062 h 1573553"/>
              <a:gd name="connsiteX196" fmla="*/ 89936 w 2755713"/>
              <a:gd name="connsiteY196" fmla="*/ 1098062 h 1573553"/>
              <a:gd name="connsiteX197" fmla="*/ 6592 w 2755713"/>
              <a:gd name="connsiteY197" fmla="*/ 1121875 h 1573553"/>
              <a:gd name="connsiteX198" fmla="*/ 8974 w 2755713"/>
              <a:gd name="connsiteY198" fmla="*/ 1074250 h 1573553"/>
              <a:gd name="connsiteX199" fmla="*/ 9816 w 2755713"/>
              <a:gd name="connsiteY199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678354 w 2755713"/>
              <a:gd name="connsiteY99" fmla="*/ 166993 h 1573553"/>
              <a:gd name="connsiteX100" fmla="*/ 2709310 w 2755713"/>
              <a:gd name="connsiteY100" fmla="*/ 188425 h 1573553"/>
              <a:gd name="connsiteX101" fmla="*/ 2735505 w 2755713"/>
              <a:gd name="connsiteY101" fmla="*/ 205092 h 1573553"/>
              <a:gd name="connsiteX102" fmla="*/ 2754554 w 2755713"/>
              <a:gd name="connsiteY102" fmla="*/ 393212 h 1573553"/>
              <a:gd name="connsiteX103" fmla="*/ 2698276 w 2755713"/>
              <a:gd name="connsiteY103" fmla="*/ 559163 h 1573553"/>
              <a:gd name="connsiteX104" fmla="*/ 2704548 w 2755713"/>
              <a:gd name="connsiteY104" fmla="*/ 690868 h 1573553"/>
              <a:gd name="connsiteX105" fmla="*/ 2661685 w 2755713"/>
              <a:gd name="connsiteY105" fmla="*/ 890893 h 1573553"/>
              <a:gd name="connsiteX106" fmla="*/ 2630731 w 2755713"/>
              <a:gd name="connsiteY106" fmla="*/ 967092 h 1573553"/>
              <a:gd name="connsiteX107" fmla="*/ 2461662 w 2755713"/>
              <a:gd name="connsiteY107" fmla="*/ 869462 h 1573553"/>
              <a:gd name="connsiteX108" fmla="*/ 2297356 w 2755713"/>
              <a:gd name="connsiteY108" fmla="*/ 926612 h 1573553"/>
              <a:gd name="connsiteX109" fmla="*/ 2275925 w 2755713"/>
              <a:gd name="connsiteY109" fmla="*/ 1062342 h 1573553"/>
              <a:gd name="connsiteX110" fmla="*/ 2042562 w 2755713"/>
              <a:gd name="connsiteY110" fmla="*/ 1148067 h 1573553"/>
              <a:gd name="connsiteX111" fmla="*/ 2021131 w 2755713"/>
              <a:gd name="connsiteY111" fmla="*/ 1238556 h 1573553"/>
              <a:gd name="connsiteX112" fmla="*/ 1954456 w 2755713"/>
              <a:gd name="connsiteY112" fmla="*/ 1309993 h 1573553"/>
              <a:gd name="connsiteX113" fmla="*/ 2013987 w 2755713"/>
              <a:gd name="connsiteY113" fmla="*/ 1350474 h 1573553"/>
              <a:gd name="connsiteX114" fmla="*/ 1921118 w 2755713"/>
              <a:gd name="connsiteY114" fmla="*/ 1450487 h 1573553"/>
              <a:gd name="connsiteX115" fmla="*/ 1899687 w 2755713"/>
              <a:gd name="connsiteY115" fmla="*/ 1533831 h 1573553"/>
              <a:gd name="connsiteX116" fmla="*/ 1808865 w 2755713"/>
              <a:gd name="connsiteY116" fmla="*/ 1573012 h 1573553"/>
              <a:gd name="connsiteX117" fmla="*/ 1728235 w 2755713"/>
              <a:gd name="connsiteY117" fmla="*/ 1557643 h 1573553"/>
              <a:gd name="connsiteX118" fmla="*/ 1702041 w 2755713"/>
              <a:gd name="connsiteY118" fmla="*/ 1571931 h 1573553"/>
              <a:gd name="connsiteX119" fmla="*/ 1647275 w 2755713"/>
              <a:gd name="connsiteY119" fmla="*/ 1543356 h 1573553"/>
              <a:gd name="connsiteX120" fmla="*/ 1606791 w 2755713"/>
              <a:gd name="connsiteY120" fmla="*/ 1507637 h 1573553"/>
              <a:gd name="connsiteX121" fmla="*/ 1563931 w 2755713"/>
              <a:gd name="connsiteY121" fmla="*/ 1479061 h 1573553"/>
              <a:gd name="connsiteX122" fmla="*/ 1592504 w 2755713"/>
              <a:gd name="connsiteY122" fmla="*/ 1455250 h 1573553"/>
              <a:gd name="connsiteX123" fmla="*/ 1580598 w 2755713"/>
              <a:gd name="connsiteY123" fmla="*/ 1438581 h 1573553"/>
              <a:gd name="connsiteX124" fmla="*/ 1518685 w 2755713"/>
              <a:gd name="connsiteY124" fmla="*/ 1426675 h 1573553"/>
              <a:gd name="connsiteX125" fmla="*/ 1499635 w 2755713"/>
              <a:gd name="connsiteY125" fmla="*/ 1402862 h 1573553"/>
              <a:gd name="connsiteX126" fmla="*/ 1461537 w 2755713"/>
              <a:gd name="connsiteY126" fmla="*/ 1379050 h 1573553"/>
              <a:gd name="connsiteX127" fmla="*/ 1456773 w 2755713"/>
              <a:gd name="connsiteY127" fmla="*/ 1390956 h 1573553"/>
              <a:gd name="connsiteX128" fmla="*/ 1471062 w 2755713"/>
              <a:gd name="connsiteY128" fmla="*/ 1429056 h 1573553"/>
              <a:gd name="connsiteX129" fmla="*/ 1440104 w 2755713"/>
              <a:gd name="connsiteY129" fmla="*/ 1443343 h 1573553"/>
              <a:gd name="connsiteX130" fmla="*/ 1413912 w 2755713"/>
              <a:gd name="connsiteY130" fmla="*/ 1457630 h 1573553"/>
              <a:gd name="connsiteX131" fmla="*/ 1397241 w 2755713"/>
              <a:gd name="connsiteY131" fmla="*/ 1450487 h 1573553"/>
              <a:gd name="connsiteX132" fmla="*/ 1351998 w 2755713"/>
              <a:gd name="connsiteY132" fmla="*/ 1388575 h 1573553"/>
              <a:gd name="connsiteX133" fmla="*/ 1306756 w 2755713"/>
              <a:gd name="connsiteY133" fmla="*/ 1355237 h 1573553"/>
              <a:gd name="connsiteX134" fmla="*/ 1328187 w 2755713"/>
              <a:gd name="connsiteY134" fmla="*/ 1338568 h 1573553"/>
              <a:gd name="connsiteX135" fmla="*/ 1349618 w 2755713"/>
              <a:gd name="connsiteY135" fmla="*/ 1298087 h 1573553"/>
              <a:gd name="connsiteX136" fmla="*/ 1335329 w 2755713"/>
              <a:gd name="connsiteY136" fmla="*/ 1286181 h 1573553"/>
              <a:gd name="connsiteX137" fmla="*/ 1297231 w 2755713"/>
              <a:gd name="connsiteY137" fmla="*/ 1288562 h 1573553"/>
              <a:gd name="connsiteX138" fmla="*/ 1221031 w 2755713"/>
              <a:gd name="connsiteY138" fmla="*/ 1245700 h 1573553"/>
              <a:gd name="connsiteX139" fmla="*/ 1178166 w 2755713"/>
              <a:gd name="connsiteY139" fmla="*/ 1226650 h 1573553"/>
              <a:gd name="connsiteX140" fmla="*/ 1168643 w 2755713"/>
              <a:gd name="connsiteY140" fmla="*/ 1226650 h 1573553"/>
              <a:gd name="connsiteX141" fmla="*/ 1156737 w 2755713"/>
              <a:gd name="connsiteY141" fmla="*/ 1162356 h 1573553"/>
              <a:gd name="connsiteX142" fmla="*/ 1168643 w 2755713"/>
              <a:gd name="connsiteY142" fmla="*/ 1098062 h 1573553"/>
              <a:gd name="connsiteX143" fmla="*/ 1137687 w 2755713"/>
              <a:gd name="connsiteY143" fmla="*/ 1064725 h 1573553"/>
              <a:gd name="connsiteX144" fmla="*/ 1085300 w 2755713"/>
              <a:gd name="connsiteY144" fmla="*/ 1040912 h 1573553"/>
              <a:gd name="connsiteX145" fmla="*/ 1111493 w 2755713"/>
              <a:gd name="connsiteY145" fmla="*/ 1017100 h 1573553"/>
              <a:gd name="connsiteX146" fmla="*/ 1156737 w 2755713"/>
              <a:gd name="connsiteY146" fmla="*/ 1021862 h 1573553"/>
              <a:gd name="connsiteX147" fmla="*/ 1151975 w 2755713"/>
              <a:gd name="connsiteY147" fmla="*/ 974237 h 1573553"/>
              <a:gd name="connsiteX148" fmla="*/ 1123400 w 2755713"/>
              <a:gd name="connsiteY148" fmla="*/ 969475 h 1573553"/>
              <a:gd name="connsiteX149" fmla="*/ 1128162 w 2755713"/>
              <a:gd name="connsiteY149" fmla="*/ 921850 h 1573553"/>
              <a:gd name="connsiteX150" fmla="*/ 1097206 w 2755713"/>
              <a:gd name="connsiteY150" fmla="*/ 907562 h 1573553"/>
              <a:gd name="connsiteX151" fmla="*/ 1099587 w 2755713"/>
              <a:gd name="connsiteY151" fmla="*/ 871843 h 1573553"/>
              <a:gd name="connsiteX152" fmla="*/ 1051962 w 2755713"/>
              <a:gd name="connsiteY152" fmla="*/ 857556 h 1573553"/>
              <a:gd name="connsiteX153" fmla="*/ 1032912 w 2755713"/>
              <a:gd name="connsiteY153" fmla="*/ 878987 h 1573553"/>
              <a:gd name="connsiteX154" fmla="*/ 1004335 w 2755713"/>
              <a:gd name="connsiteY154" fmla="*/ 881368 h 1573553"/>
              <a:gd name="connsiteX155" fmla="*/ 954331 w 2755713"/>
              <a:gd name="connsiteY155" fmla="*/ 886131 h 1573553"/>
              <a:gd name="connsiteX156" fmla="*/ 923375 w 2755713"/>
              <a:gd name="connsiteY156" fmla="*/ 907562 h 1573553"/>
              <a:gd name="connsiteX157" fmla="*/ 923375 w 2755713"/>
              <a:gd name="connsiteY157" fmla="*/ 876606 h 1573553"/>
              <a:gd name="connsiteX158" fmla="*/ 882893 w 2755713"/>
              <a:gd name="connsiteY158" fmla="*/ 871843 h 1573553"/>
              <a:gd name="connsiteX159" fmla="*/ 890035 w 2755713"/>
              <a:gd name="connsiteY159" fmla="*/ 893275 h 1573553"/>
              <a:gd name="connsiteX160" fmla="*/ 885275 w 2755713"/>
              <a:gd name="connsiteY160" fmla="*/ 912325 h 1573553"/>
              <a:gd name="connsiteX161" fmla="*/ 799550 w 2755713"/>
              <a:gd name="connsiteY161" fmla="*/ 859936 h 1573553"/>
              <a:gd name="connsiteX162" fmla="*/ 778118 w 2755713"/>
              <a:gd name="connsiteY162" fmla="*/ 826600 h 1573553"/>
              <a:gd name="connsiteX163" fmla="*/ 790025 w 2755713"/>
              <a:gd name="connsiteY163" fmla="*/ 786117 h 1573553"/>
              <a:gd name="connsiteX164" fmla="*/ 759068 w 2755713"/>
              <a:gd name="connsiteY164" fmla="*/ 781356 h 1573553"/>
              <a:gd name="connsiteX165" fmla="*/ 711443 w 2755713"/>
              <a:gd name="connsiteY165" fmla="*/ 795643 h 1573553"/>
              <a:gd name="connsiteX166" fmla="*/ 701918 w 2755713"/>
              <a:gd name="connsiteY166" fmla="*/ 809931 h 1573553"/>
              <a:gd name="connsiteX167" fmla="*/ 678106 w 2755713"/>
              <a:gd name="connsiteY167" fmla="*/ 826600 h 1573553"/>
              <a:gd name="connsiteX168" fmla="*/ 670962 w 2755713"/>
              <a:gd name="connsiteY168" fmla="*/ 843268 h 1573553"/>
              <a:gd name="connsiteX169" fmla="*/ 630481 w 2755713"/>
              <a:gd name="connsiteY169" fmla="*/ 876606 h 1573553"/>
              <a:gd name="connsiteX170" fmla="*/ 632860 w 2755713"/>
              <a:gd name="connsiteY170" fmla="*/ 898037 h 1573553"/>
              <a:gd name="connsiteX171" fmla="*/ 647150 w 2755713"/>
              <a:gd name="connsiteY171" fmla="*/ 917087 h 1573553"/>
              <a:gd name="connsiteX172" fmla="*/ 570950 w 2755713"/>
              <a:gd name="connsiteY172" fmla="*/ 902800 h 1573553"/>
              <a:gd name="connsiteX173" fmla="*/ 537612 w 2755713"/>
              <a:gd name="connsiteY173" fmla="*/ 907562 h 1573553"/>
              <a:gd name="connsiteX174" fmla="*/ 585235 w 2755713"/>
              <a:gd name="connsiteY174" fmla="*/ 938518 h 1573553"/>
              <a:gd name="connsiteX175" fmla="*/ 609050 w 2755713"/>
              <a:gd name="connsiteY175" fmla="*/ 950425 h 1573553"/>
              <a:gd name="connsiteX176" fmla="*/ 635243 w 2755713"/>
              <a:gd name="connsiteY176" fmla="*/ 1002812 h 1573553"/>
              <a:gd name="connsiteX177" fmla="*/ 568566 w 2755713"/>
              <a:gd name="connsiteY177" fmla="*/ 1019481 h 1573553"/>
              <a:gd name="connsiteX178" fmla="*/ 547137 w 2755713"/>
              <a:gd name="connsiteY178" fmla="*/ 1031387 h 1573553"/>
              <a:gd name="connsiteX179" fmla="*/ 523323 w 2755713"/>
              <a:gd name="connsiteY179" fmla="*/ 1002812 h 1573553"/>
              <a:gd name="connsiteX180" fmla="*/ 499510 w 2755713"/>
              <a:gd name="connsiteY180" fmla="*/ 971856 h 1573553"/>
              <a:gd name="connsiteX181" fmla="*/ 501891 w 2755713"/>
              <a:gd name="connsiteY181" fmla="*/ 933756 h 1573553"/>
              <a:gd name="connsiteX182" fmla="*/ 499510 w 2755713"/>
              <a:gd name="connsiteY182" fmla="*/ 914706 h 1573553"/>
              <a:gd name="connsiteX183" fmla="*/ 518560 w 2755713"/>
              <a:gd name="connsiteY183" fmla="*/ 881368 h 1573553"/>
              <a:gd name="connsiteX184" fmla="*/ 478080 w 2755713"/>
              <a:gd name="connsiteY184" fmla="*/ 890893 h 1573553"/>
              <a:gd name="connsiteX185" fmla="*/ 449504 w 2755713"/>
              <a:gd name="connsiteY185" fmla="*/ 952806 h 1573553"/>
              <a:gd name="connsiteX186" fmla="*/ 442360 w 2755713"/>
              <a:gd name="connsiteY186" fmla="*/ 976618 h 1573553"/>
              <a:gd name="connsiteX187" fmla="*/ 411404 w 2755713"/>
              <a:gd name="connsiteY187" fmla="*/ 993287 h 1573553"/>
              <a:gd name="connsiteX188" fmla="*/ 363779 w 2755713"/>
              <a:gd name="connsiteY188" fmla="*/ 990906 h 1573553"/>
              <a:gd name="connsiteX189" fmla="*/ 356635 w 2755713"/>
              <a:gd name="connsiteY189" fmla="*/ 1007575 h 1573553"/>
              <a:gd name="connsiteX190" fmla="*/ 356635 w 2755713"/>
              <a:gd name="connsiteY190" fmla="*/ 1055200 h 1573553"/>
              <a:gd name="connsiteX191" fmla="*/ 297104 w 2755713"/>
              <a:gd name="connsiteY191" fmla="*/ 1059962 h 1573553"/>
              <a:gd name="connsiteX192" fmla="*/ 235191 w 2755713"/>
              <a:gd name="connsiteY192" fmla="*/ 1093300 h 1573553"/>
              <a:gd name="connsiteX193" fmla="*/ 237573 w 2755713"/>
              <a:gd name="connsiteY193" fmla="*/ 1121875 h 1573553"/>
              <a:gd name="connsiteX194" fmla="*/ 185186 w 2755713"/>
              <a:gd name="connsiteY194" fmla="*/ 1109968 h 1573553"/>
              <a:gd name="connsiteX195" fmla="*/ 151848 w 2755713"/>
              <a:gd name="connsiteY195" fmla="*/ 1117112 h 1573553"/>
              <a:gd name="connsiteX196" fmla="*/ 106604 w 2755713"/>
              <a:gd name="connsiteY196" fmla="*/ 1098062 h 1573553"/>
              <a:gd name="connsiteX197" fmla="*/ 89936 w 2755713"/>
              <a:gd name="connsiteY197" fmla="*/ 1098062 h 1573553"/>
              <a:gd name="connsiteX198" fmla="*/ 6592 w 2755713"/>
              <a:gd name="connsiteY198" fmla="*/ 1121875 h 1573553"/>
              <a:gd name="connsiteX199" fmla="*/ 8974 w 2755713"/>
              <a:gd name="connsiteY199" fmla="*/ 1074250 h 1573553"/>
              <a:gd name="connsiteX200" fmla="*/ 9816 w 2755713"/>
              <a:gd name="connsiteY200" fmla="*/ 1047319 h 1573553"/>
              <a:gd name="connsiteX0" fmla="*/ 9816 w 2760467"/>
              <a:gd name="connsiteY0" fmla="*/ 1047319 h 1573553"/>
              <a:gd name="connsiteX1" fmla="*/ 32785 w 2760467"/>
              <a:gd name="connsiteY1" fmla="*/ 979000 h 1573553"/>
              <a:gd name="connsiteX2" fmla="*/ 70885 w 2760467"/>
              <a:gd name="connsiteY2" fmla="*/ 964712 h 1573553"/>
              <a:gd name="connsiteX3" fmla="*/ 73266 w 2760467"/>
              <a:gd name="connsiteY3" fmla="*/ 998050 h 1573553"/>
              <a:gd name="connsiteX4" fmla="*/ 101841 w 2760467"/>
              <a:gd name="connsiteY4" fmla="*/ 1009956 h 1573553"/>
              <a:gd name="connsiteX5" fmla="*/ 94698 w 2760467"/>
              <a:gd name="connsiteY5" fmla="*/ 945662 h 1573553"/>
              <a:gd name="connsiteX6" fmla="*/ 106604 w 2760467"/>
              <a:gd name="connsiteY6" fmla="*/ 907562 h 1573553"/>
              <a:gd name="connsiteX7" fmla="*/ 135179 w 2760467"/>
              <a:gd name="connsiteY7" fmla="*/ 881368 h 1573553"/>
              <a:gd name="connsiteX8" fmla="*/ 158993 w 2760467"/>
              <a:gd name="connsiteY8" fmla="*/ 836124 h 1573553"/>
              <a:gd name="connsiteX9" fmla="*/ 154229 w 2760467"/>
              <a:gd name="connsiteY9" fmla="*/ 778975 h 1573553"/>
              <a:gd name="connsiteX10" fmla="*/ 137560 w 2760467"/>
              <a:gd name="connsiteY10" fmla="*/ 745637 h 1573553"/>
              <a:gd name="connsiteX11" fmla="*/ 147085 w 2760467"/>
              <a:gd name="connsiteY11" fmla="*/ 707537 h 1573553"/>
              <a:gd name="connsiteX12" fmla="*/ 132798 w 2760467"/>
              <a:gd name="connsiteY12" fmla="*/ 686106 h 1573553"/>
              <a:gd name="connsiteX13" fmla="*/ 147085 w 2760467"/>
              <a:gd name="connsiteY13" fmla="*/ 657531 h 1573553"/>
              <a:gd name="connsiteX14" fmla="*/ 99460 w 2760467"/>
              <a:gd name="connsiteY14" fmla="*/ 686106 h 1573553"/>
              <a:gd name="connsiteX15" fmla="*/ 104225 w 2760467"/>
              <a:gd name="connsiteY15" fmla="*/ 657530 h 1573553"/>
              <a:gd name="connsiteX16" fmla="*/ 139941 w 2760467"/>
              <a:gd name="connsiteY16" fmla="*/ 607525 h 1573553"/>
              <a:gd name="connsiteX17" fmla="*/ 166137 w 2760467"/>
              <a:gd name="connsiteY17" fmla="*/ 590855 h 1573553"/>
              <a:gd name="connsiteX18" fmla="*/ 163754 w 2760467"/>
              <a:gd name="connsiteY18" fmla="*/ 507512 h 1573553"/>
              <a:gd name="connsiteX19" fmla="*/ 94698 w 2760467"/>
              <a:gd name="connsiteY19" fmla="*/ 400355 h 1573553"/>
              <a:gd name="connsiteX20" fmla="*/ 113748 w 2760467"/>
              <a:gd name="connsiteY20" fmla="*/ 307487 h 1573553"/>
              <a:gd name="connsiteX21" fmla="*/ 120891 w 2760467"/>
              <a:gd name="connsiteY21" fmla="*/ 255100 h 1573553"/>
              <a:gd name="connsiteX22" fmla="*/ 144706 w 2760467"/>
              <a:gd name="connsiteY22" fmla="*/ 224142 h 1573553"/>
              <a:gd name="connsiteX23" fmla="*/ 232810 w 2760467"/>
              <a:gd name="connsiteY23" fmla="*/ 247956 h 1573553"/>
              <a:gd name="connsiteX24" fmla="*/ 280435 w 2760467"/>
              <a:gd name="connsiteY24" fmla="*/ 293200 h 1573553"/>
              <a:gd name="connsiteX25" fmla="*/ 292341 w 2760467"/>
              <a:gd name="connsiteY25" fmla="*/ 321775 h 1573553"/>
              <a:gd name="connsiteX26" fmla="*/ 328062 w 2760467"/>
              <a:gd name="connsiteY26" fmla="*/ 364636 h 1573553"/>
              <a:gd name="connsiteX27" fmla="*/ 356635 w 2760467"/>
              <a:gd name="connsiteY27" fmla="*/ 359875 h 1573553"/>
              <a:gd name="connsiteX28" fmla="*/ 363779 w 2760467"/>
              <a:gd name="connsiteY28" fmla="*/ 333681 h 1573553"/>
              <a:gd name="connsiteX29" fmla="*/ 404260 w 2760467"/>
              <a:gd name="connsiteY29" fmla="*/ 336062 h 1573553"/>
              <a:gd name="connsiteX30" fmla="*/ 451885 w 2760467"/>
              <a:gd name="connsiteY30" fmla="*/ 312249 h 1573553"/>
              <a:gd name="connsiteX31" fmla="*/ 475698 w 2760467"/>
              <a:gd name="connsiteY31" fmla="*/ 257481 h 1573553"/>
              <a:gd name="connsiteX32" fmla="*/ 501893 w 2760467"/>
              <a:gd name="connsiteY32" fmla="*/ 250336 h 1573553"/>
              <a:gd name="connsiteX33" fmla="*/ 513798 w 2760467"/>
              <a:gd name="connsiteY33" fmla="*/ 267006 h 1573553"/>
              <a:gd name="connsiteX34" fmla="*/ 501891 w 2760467"/>
              <a:gd name="connsiteY34" fmla="*/ 312250 h 1573553"/>
              <a:gd name="connsiteX35" fmla="*/ 516179 w 2760467"/>
              <a:gd name="connsiteY35" fmla="*/ 359875 h 1573553"/>
              <a:gd name="connsiteX36" fmla="*/ 463791 w 2760467"/>
              <a:gd name="connsiteY36" fmla="*/ 424168 h 1573553"/>
              <a:gd name="connsiteX37" fmla="*/ 566185 w 2760467"/>
              <a:gd name="connsiteY37" fmla="*/ 517037 h 1573553"/>
              <a:gd name="connsiteX38" fmla="*/ 623337 w 2760467"/>
              <a:gd name="connsiteY38" fmla="*/ 495605 h 1573553"/>
              <a:gd name="connsiteX39" fmla="*/ 675723 w 2760467"/>
              <a:gd name="connsiteY39" fmla="*/ 481318 h 1573553"/>
              <a:gd name="connsiteX40" fmla="*/ 701916 w 2760467"/>
              <a:gd name="connsiteY40" fmla="*/ 483700 h 1573553"/>
              <a:gd name="connsiteX41" fmla="*/ 697154 w 2760467"/>
              <a:gd name="connsiteY41" fmla="*/ 476556 h 1573553"/>
              <a:gd name="connsiteX42" fmla="*/ 775735 w 2760467"/>
              <a:gd name="connsiteY42" fmla="*/ 524181 h 1573553"/>
              <a:gd name="connsiteX43" fmla="*/ 820979 w 2760467"/>
              <a:gd name="connsiteY43" fmla="*/ 547993 h 1573553"/>
              <a:gd name="connsiteX44" fmla="*/ 887656 w 2760467"/>
              <a:gd name="connsiteY44" fmla="*/ 562280 h 1573553"/>
              <a:gd name="connsiteX45" fmla="*/ 932898 w 2760467"/>
              <a:gd name="connsiteY45" fmla="*/ 478937 h 1573553"/>
              <a:gd name="connsiteX46" fmla="*/ 961473 w 2760467"/>
              <a:gd name="connsiteY46" fmla="*/ 455125 h 1573553"/>
              <a:gd name="connsiteX47" fmla="*/ 963857 w 2760467"/>
              <a:gd name="connsiteY47" fmla="*/ 426549 h 1573553"/>
              <a:gd name="connsiteX48" fmla="*/ 892416 w 2760467"/>
              <a:gd name="connsiteY48" fmla="*/ 412262 h 1573553"/>
              <a:gd name="connsiteX49" fmla="*/ 863843 w 2760467"/>
              <a:gd name="connsiteY49" fmla="*/ 417024 h 1573553"/>
              <a:gd name="connsiteX50" fmla="*/ 828123 w 2760467"/>
              <a:gd name="connsiteY50" fmla="*/ 383687 h 1573553"/>
              <a:gd name="connsiteX51" fmla="*/ 851937 w 2760467"/>
              <a:gd name="connsiteY51" fmla="*/ 357491 h 1573553"/>
              <a:gd name="connsiteX52" fmla="*/ 913848 w 2760467"/>
              <a:gd name="connsiteY52" fmla="*/ 343206 h 1573553"/>
              <a:gd name="connsiteX53" fmla="*/ 959091 w 2760467"/>
              <a:gd name="connsiteY53" fmla="*/ 357493 h 1573553"/>
              <a:gd name="connsiteX54" fmla="*/ 970998 w 2760467"/>
              <a:gd name="connsiteY54" fmla="*/ 376543 h 1573553"/>
              <a:gd name="connsiteX55" fmla="*/ 1090060 w 2760467"/>
              <a:gd name="connsiteY55" fmla="*/ 436075 h 1573553"/>
              <a:gd name="connsiteX56" fmla="*/ 1113873 w 2760467"/>
              <a:gd name="connsiteY56" fmla="*/ 500368 h 1573553"/>
              <a:gd name="connsiteX57" fmla="*/ 1135304 w 2760467"/>
              <a:gd name="connsiteY57" fmla="*/ 512275 h 1573553"/>
              <a:gd name="connsiteX58" fmla="*/ 1132923 w 2760467"/>
              <a:gd name="connsiteY58" fmla="*/ 421787 h 1573553"/>
              <a:gd name="connsiteX59" fmla="*/ 1154354 w 2760467"/>
              <a:gd name="connsiteY59" fmla="*/ 383687 h 1573553"/>
              <a:gd name="connsiteX60" fmla="*/ 1173404 w 2760467"/>
              <a:gd name="connsiteY60" fmla="*/ 386068 h 1573553"/>
              <a:gd name="connsiteX61" fmla="*/ 1173404 w 2760467"/>
              <a:gd name="connsiteY61" fmla="*/ 347968 h 1573553"/>
              <a:gd name="connsiteX62" fmla="*/ 1185312 w 2760467"/>
              <a:gd name="connsiteY62" fmla="*/ 340823 h 1573553"/>
              <a:gd name="connsiteX63" fmla="*/ 1242460 w 2760467"/>
              <a:gd name="connsiteY63" fmla="*/ 343206 h 1573553"/>
              <a:gd name="connsiteX64" fmla="*/ 1342473 w 2760467"/>
              <a:gd name="connsiteY64" fmla="*/ 317012 h 1573553"/>
              <a:gd name="connsiteX65" fmla="*/ 1413910 w 2760467"/>
              <a:gd name="connsiteY65" fmla="*/ 305106 h 1573553"/>
              <a:gd name="connsiteX66" fmla="*/ 1499302 w 2760467"/>
              <a:gd name="connsiteY66" fmla="*/ 250164 h 1573553"/>
              <a:gd name="connsiteX67" fmla="*/ 1571073 w 2760467"/>
              <a:gd name="connsiteY67" fmla="*/ 221762 h 1573553"/>
              <a:gd name="connsiteX68" fmla="*/ 1640131 w 2760467"/>
              <a:gd name="connsiteY68" fmla="*/ 188423 h 1573553"/>
              <a:gd name="connsiteX69" fmla="*/ 1711566 w 2760467"/>
              <a:gd name="connsiteY69" fmla="*/ 195568 h 1573553"/>
              <a:gd name="connsiteX70" fmla="*/ 1763954 w 2760467"/>
              <a:gd name="connsiteY70" fmla="*/ 174137 h 1573553"/>
              <a:gd name="connsiteX71" fmla="*/ 1794912 w 2760467"/>
              <a:gd name="connsiteY71" fmla="*/ 183660 h 1573553"/>
              <a:gd name="connsiteX72" fmla="*/ 1868729 w 2760467"/>
              <a:gd name="connsiteY72" fmla="*/ 233668 h 1573553"/>
              <a:gd name="connsiteX73" fmla="*/ 1806816 w 2760467"/>
              <a:gd name="connsiteY73" fmla="*/ 209856 h 1573553"/>
              <a:gd name="connsiteX74" fmla="*/ 1828248 w 2760467"/>
              <a:gd name="connsiteY74" fmla="*/ 281293 h 1573553"/>
              <a:gd name="connsiteX75" fmla="*/ 1866350 w 2760467"/>
              <a:gd name="connsiteY75" fmla="*/ 309866 h 1573553"/>
              <a:gd name="connsiteX76" fmla="*/ 1961598 w 2760467"/>
              <a:gd name="connsiteY76" fmla="*/ 314631 h 1573553"/>
              <a:gd name="connsiteX77" fmla="*/ 2028275 w 2760467"/>
              <a:gd name="connsiteY77" fmla="*/ 271766 h 1573553"/>
              <a:gd name="connsiteX78" fmla="*/ 2025891 w 2760467"/>
              <a:gd name="connsiteY78" fmla="*/ 293200 h 1573553"/>
              <a:gd name="connsiteX79" fmla="*/ 1990173 w 2760467"/>
              <a:gd name="connsiteY79" fmla="*/ 321775 h 1573553"/>
              <a:gd name="connsiteX80" fmla="*/ 1916354 w 2760467"/>
              <a:gd name="connsiteY80" fmla="*/ 338443 h 1573553"/>
              <a:gd name="connsiteX81" fmla="*/ 1923500 w 2760467"/>
              <a:gd name="connsiteY81" fmla="*/ 367017 h 1573553"/>
              <a:gd name="connsiteX82" fmla="*/ 2047325 w 2760467"/>
              <a:gd name="connsiteY82" fmla="*/ 331298 h 1573553"/>
              <a:gd name="connsiteX83" fmla="*/ 2099710 w 2760467"/>
              <a:gd name="connsiteY83" fmla="*/ 295581 h 1573553"/>
              <a:gd name="connsiteX84" fmla="*/ 2142574 w 2760467"/>
              <a:gd name="connsiteY84" fmla="*/ 271766 h 1573553"/>
              <a:gd name="connsiteX85" fmla="*/ 2066375 w 2760467"/>
              <a:gd name="connsiteY85" fmla="*/ 264623 h 1573553"/>
              <a:gd name="connsiteX86" fmla="*/ 2066375 w 2760467"/>
              <a:gd name="connsiteY86" fmla="*/ 202710 h 1573553"/>
              <a:gd name="connsiteX87" fmla="*/ 2116380 w 2760467"/>
              <a:gd name="connsiteY87" fmla="*/ 202710 h 1573553"/>
              <a:gd name="connsiteX88" fmla="*/ 2223536 w 2760467"/>
              <a:gd name="connsiteY88" fmla="*/ 97935 h 1573553"/>
              <a:gd name="connsiteX89" fmla="*/ 2273542 w 2760467"/>
              <a:gd name="connsiteY89" fmla="*/ 305 h 1573553"/>
              <a:gd name="connsiteX90" fmla="*/ 2237824 w 2760467"/>
              <a:gd name="connsiteY90" fmla="*/ 114604 h 1573553"/>
              <a:gd name="connsiteX91" fmla="*/ 2164006 w 2760467"/>
              <a:gd name="connsiteY91" fmla="*/ 193186 h 1573553"/>
              <a:gd name="connsiteX92" fmla="*/ 2228298 w 2760467"/>
              <a:gd name="connsiteY92" fmla="*/ 217000 h 1573553"/>
              <a:gd name="connsiteX93" fmla="*/ 2287829 w 2760467"/>
              <a:gd name="connsiteY93" fmla="*/ 212237 h 1573553"/>
              <a:gd name="connsiteX94" fmla="*/ 2333075 w 2760467"/>
              <a:gd name="connsiteY94" fmla="*/ 257480 h 1573553"/>
              <a:gd name="connsiteX95" fmla="*/ 2383079 w 2760467"/>
              <a:gd name="connsiteY95" fmla="*/ 243193 h 1573553"/>
              <a:gd name="connsiteX96" fmla="*/ 2425941 w 2760467"/>
              <a:gd name="connsiteY96" fmla="*/ 178900 h 1573553"/>
              <a:gd name="connsiteX97" fmla="*/ 2468804 w 2760467"/>
              <a:gd name="connsiteY97" fmla="*/ 169375 h 1573553"/>
              <a:gd name="connsiteX98" fmla="*/ 2573579 w 2760467"/>
              <a:gd name="connsiteY98" fmla="*/ 152706 h 1573553"/>
              <a:gd name="connsiteX99" fmla="*/ 2678354 w 2760467"/>
              <a:gd name="connsiteY99" fmla="*/ 166993 h 1573553"/>
              <a:gd name="connsiteX100" fmla="*/ 2709310 w 2760467"/>
              <a:gd name="connsiteY100" fmla="*/ 188425 h 1573553"/>
              <a:gd name="connsiteX101" fmla="*/ 2735505 w 2760467"/>
              <a:gd name="connsiteY101" fmla="*/ 205092 h 1573553"/>
              <a:gd name="connsiteX102" fmla="*/ 2756935 w 2760467"/>
              <a:gd name="connsiteY102" fmla="*/ 221762 h 1573553"/>
              <a:gd name="connsiteX103" fmla="*/ 2754554 w 2760467"/>
              <a:gd name="connsiteY103" fmla="*/ 393212 h 1573553"/>
              <a:gd name="connsiteX104" fmla="*/ 2698276 w 2760467"/>
              <a:gd name="connsiteY104" fmla="*/ 559163 h 1573553"/>
              <a:gd name="connsiteX105" fmla="*/ 2704548 w 2760467"/>
              <a:gd name="connsiteY105" fmla="*/ 690868 h 1573553"/>
              <a:gd name="connsiteX106" fmla="*/ 2661685 w 2760467"/>
              <a:gd name="connsiteY106" fmla="*/ 890893 h 1573553"/>
              <a:gd name="connsiteX107" fmla="*/ 2630731 w 2760467"/>
              <a:gd name="connsiteY107" fmla="*/ 967092 h 1573553"/>
              <a:gd name="connsiteX108" fmla="*/ 2461662 w 2760467"/>
              <a:gd name="connsiteY108" fmla="*/ 869462 h 1573553"/>
              <a:gd name="connsiteX109" fmla="*/ 2297356 w 2760467"/>
              <a:gd name="connsiteY109" fmla="*/ 926612 h 1573553"/>
              <a:gd name="connsiteX110" fmla="*/ 2275925 w 2760467"/>
              <a:gd name="connsiteY110" fmla="*/ 1062342 h 1573553"/>
              <a:gd name="connsiteX111" fmla="*/ 2042562 w 2760467"/>
              <a:gd name="connsiteY111" fmla="*/ 1148067 h 1573553"/>
              <a:gd name="connsiteX112" fmla="*/ 2021131 w 2760467"/>
              <a:gd name="connsiteY112" fmla="*/ 1238556 h 1573553"/>
              <a:gd name="connsiteX113" fmla="*/ 1954456 w 2760467"/>
              <a:gd name="connsiteY113" fmla="*/ 1309993 h 1573553"/>
              <a:gd name="connsiteX114" fmla="*/ 2013987 w 2760467"/>
              <a:gd name="connsiteY114" fmla="*/ 1350474 h 1573553"/>
              <a:gd name="connsiteX115" fmla="*/ 1921118 w 2760467"/>
              <a:gd name="connsiteY115" fmla="*/ 1450487 h 1573553"/>
              <a:gd name="connsiteX116" fmla="*/ 1899687 w 2760467"/>
              <a:gd name="connsiteY116" fmla="*/ 1533831 h 1573553"/>
              <a:gd name="connsiteX117" fmla="*/ 1808865 w 2760467"/>
              <a:gd name="connsiteY117" fmla="*/ 1573012 h 1573553"/>
              <a:gd name="connsiteX118" fmla="*/ 1728235 w 2760467"/>
              <a:gd name="connsiteY118" fmla="*/ 1557643 h 1573553"/>
              <a:gd name="connsiteX119" fmla="*/ 1702041 w 2760467"/>
              <a:gd name="connsiteY119" fmla="*/ 1571931 h 1573553"/>
              <a:gd name="connsiteX120" fmla="*/ 1647275 w 2760467"/>
              <a:gd name="connsiteY120" fmla="*/ 1543356 h 1573553"/>
              <a:gd name="connsiteX121" fmla="*/ 1606791 w 2760467"/>
              <a:gd name="connsiteY121" fmla="*/ 1507637 h 1573553"/>
              <a:gd name="connsiteX122" fmla="*/ 1563931 w 2760467"/>
              <a:gd name="connsiteY122" fmla="*/ 1479061 h 1573553"/>
              <a:gd name="connsiteX123" fmla="*/ 1592504 w 2760467"/>
              <a:gd name="connsiteY123" fmla="*/ 1455250 h 1573553"/>
              <a:gd name="connsiteX124" fmla="*/ 1580598 w 2760467"/>
              <a:gd name="connsiteY124" fmla="*/ 1438581 h 1573553"/>
              <a:gd name="connsiteX125" fmla="*/ 1518685 w 2760467"/>
              <a:gd name="connsiteY125" fmla="*/ 1426675 h 1573553"/>
              <a:gd name="connsiteX126" fmla="*/ 1499635 w 2760467"/>
              <a:gd name="connsiteY126" fmla="*/ 1402862 h 1573553"/>
              <a:gd name="connsiteX127" fmla="*/ 1461537 w 2760467"/>
              <a:gd name="connsiteY127" fmla="*/ 1379050 h 1573553"/>
              <a:gd name="connsiteX128" fmla="*/ 1456773 w 2760467"/>
              <a:gd name="connsiteY128" fmla="*/ 1390956 h 1573553"/>
              <a:gd name="connsiteX129" fmla="*/ 1471062 w 2760467"/>
              <a:gd name="connsiteY129" fmla="*/ 1429056 h 1573553"/>
              <a:gd name="connsiteX130" fmla="*/ 1440104 w 2760467"/>
              <a:gd name="connsiteY130" fmla="*/ 1443343 h 1573553"/>
              <a:gd name="connsiteX131" fmla="*/ 1413912 w 2760467"/>
              <a:gd name="connsiteY131" fmla="*/ 1457630 h 1573553"/>
              <a:gd name="connsiteX132" fmla="*/ 1397241 w 2760467"/>
              <a:gd name="connsiteY132" fmla="*/ 1450487 h 1573553"/>
              <a:gd name="connsiteX133" fmla="*/ 1351998 w 2760467"/>
              <a:gd name="connsiteY133" fmla="*/ 1388575 h 1573553"/>
              <a:gd name="connsiteX134" fmla="*/ 1306756 w 2760467"/>
              <a:gd name="connsiteY134" fmla="*/ 1355237 h 1573553"/>
              <a:gd name="connsiteX135" fmla="*/ 1328187 w 2760467"/>
              <a:gd name="connsiteY135" fmla="*/ 1338568 h 1573553"/>
              <a:gd name="connsiteX136" fmla="*/ 1349618 w 2760467"/>
              <a:gd name="connsiteY136" fmla="*/ 1298087 h 1573553"/>
              <a:gd name="connsiteX137" fmla="*/ 1335329 w 2760467"/>
              <a:gd name="connsiteY137" fmla="*/ 1286181 h 1573553"/>
              <a:gd name="connsiteX138" fmla="*/ 1297231 w 2760467"/>
              <a:gd name="connsiteY138" fmla="*/ 1288562 h 1573553"/>
              <a:gd name="connsiteX139" fmla="*/ 1221031 w 2760467"/>
              <a:gd name="connsiteY139" fmla="*/ 1245700 h 1573553"/>
              <a:gd name="connsiteX140" fmla="*/ 1178166 w 2760467"/>
              <a:gd name="connsiteY140" fmla="*/ 1226650 h 1573553"/>
              <a:gd name="connsiteX141" fmla="*/ 1168643 w 2760467"/>
              <a:gd name="connsiteY141" fmla="*/ 1226650 h 1573553"/>
              <a:gd name="connsiteX142" fmla="*/ 1156737 w 2760467"/>
              <a:gd name="connsiteY142" fmla="*/ 1162356 h 1573553"/>
              <a:gd name="connsiteX143" fmla="*/ 1168643 w 2760467"/>
              <a:gd name="connsiteY143" fmla="*/ 1098062 h 1573553"/>
              <a:gd name="connsiteX144" fmla="*/ 1137687 w 2760467"/>
              <a:gd name="connsiteY144" fmla="*/ 1064725 h 1573553"/>
              <a:gd name="connsiteX145" fmla="*/ 1085300 w 2760467"/>
              <a:gd name="connsiteY145" fmla="*/ 1040912 h 1573553"/>
              <a:gd name="connsiteX146" fmla="*/ 1111493 w 2760467"/>
              <a:gd name="connsiteY146" fmla="*/ 1017100 h 1573553"/>
              <a:gd name="connsiteX147" fmla="*/ 1156737 w 2760467"/>
              <a:gd name="connsiteY147" fmla="*/ 1021862 h 1573553"/>
              <a:gd name="connsiteX148" fmla="*/ 1151975 w 2760467"/>
              <a:gd name="connsiteY148" fmla="*/ 974237 h 1573553"/>
              <a:gd name="connsiteX149" fmla="*/ 1123400 w 2760467"/>
              <a:gd name="connsiteY149" fmla="*/ 969475 h 1573553"/>
              <a:gd name="connsiteX150" fmla="*/ 1128162 w 2760467"/>
              <a:gd name="connsiteY150" fmla="*/ 921850 h 1573553"/>
              <a:gd name="connsiteX151" fmla="*/ 1097206 w 2760467"/>
              <a:gd name="connsiteY151" fmla="*/ 907562 h 1573553"/>
              <a:gd name="connsiteX152" fmla="*/ 1099587 w 2760467"/>
              <a:gd name="connsiteY152" fmla="*/ 871843 h 1573553"/>
              <a:gd name="connsiteX153" fmla="*/ 1051962 w 2760467"/>
              <a:gd name="connsiteY153" fmla="*/ 857556 h 1573553"/>
              <a:gd name="connsiteX154" fmla="*/ 1032912 w 2760467"/>
              <a:gd name="connsiteY154" fmla="*/ 878987 h 1573553"/>
              <a:gd name="connsiteX155" fmla="*/ 1004335 w 2760467"/>
              <a:gd name="connsiteY155" fmla="*/ 881368 h 1573553"/>
              <a:gd name="connsiteX156" fmla="*/ 954331 w 2760467"/>
              <a:gd name="connsiteY156" fmla="*/ 886131 h 1573553"/>
              <a:gd name="connsiteX157" fmla="*/ 923375 w 2760467"/>
              <a:gd name="connsiteY157" fmla="*/ 907562 h 1573553"/>
              <a:gd name="connsiteX158" fmla="*/ 923375 w 2760467"/>
              <a:gd name="connsiteY158" fmla="*/ 876606 h 1573553"/>
              <a:gd name="connsiteX159" fmla="*/ 882893 w 2760467"/>
              <a:gd name="connsiteY159" fmla="*/ 871843 h 1573553"/>
              <a:gd name="connsiteX160" fmla="*/ 890035 w 2760467"/>
              <a:gd name="connsiteY160" fmla="*/ 893275 h 1573553"/>
              <a:gd name="connsiteX161" fmla="*/ 885275 w 2760467"/>
              <a:gd name="connsiteY161" fmla="*/ 912325 h 1573553"/>
              <a:gd name="connsiteX162" fmla="*/ 799550 w 2760467"/>
              <a:gd name="connsiteY162" fmla="*/ 859936 h 1573553"/>
              <a:gd name="connsiteX163" fmla="*/ 778118 w 2760467"/>
              <a:gd name="connsiteY163" fmla="*/ 826600 h 1573553"/>
              <a:gd name="connsiteX164" fmla="*/ 790025 w 2760467"/>
              <a:gd name="connsiteY164" fmla="*/ 786117 h 1573553"/>
              <a:gd name="connsiteX165" fmla="*/ 759068 w 2760467"/>
              <a:gd name="connsiteY165" fmla="*/ 781356 h 1573553"/>
              <a:gd name="connsiteX166" fmla="*/ 711443 w 2760467"/>
              <a:gd name="connsiteY166" fmla="*/ 795643 h 1573553"/>
              <a:gd name="connsiteX167" fmla="*/ 701918 w 2760467"/>
              <a:gd name="connsiteY167" fmla="*/ 809931 h 1573553"/>
              <a:gd name="connsiteX168" fmla="*/ 678106 w 2760467"/>
              <a:gd name="connsiteY168" fmla="*/ 826600 h 1573553"/>
              <a:gd name="connsiteX169" fmla="*/ 670962 w 2760467"/>
              <a:gd name="connsiteY169" fmla="*/ 843268 h 1573553"/>
              <a:gd name="connsiteX170" fmla="*/ 630481 w 2760467"/>
              <a:gd name="connsiteY170" fmla="*/ 876606 h 1573553"/>
              <a:gd name="connsiteX171" fmla="*/ 632860 w 2760467"/>
              <a:gd name="connsiteY171" fmla="*/ 898037 h 1573553"/>
              <a:gd name="connsiteX172" fmla="*/ 647150 w 2760467"/>
              <a:gd name="connsiteY172" fmla="*/ 917087 h 1573553"/>
              <a:gd name="connsiteX173" fmla="*/ 570950 w 2760467"/>
              <a:gd name="connsiteY173" fmla="*/ 902800 h 1573553"/>
              <a:gd name="connsiteX174" fmla="*/ 537612 w 2760467"/>
              <a:gd name="connsiteY174" fmla="*/ 907562 h 1573553"/>
              <a:gd name="connsiteX175" fmla="*/ 585235 w 2760467"/>
              <a:gd name="connsiteY175" fmla="*/ 938518 h 1573553"/>
              <a:gd name="connsiteX176" fmla="*/ 609050 w 2760467"/>
              <a:gd name="connsiteY176" fmla="*/ 950425 h 1573553"/>
              <a:gd name="connsiteX177" fmla="*/ 635243 w 2760467"/>
              <a:gd name="connsiteY177" fmla="*/ 1002812 h 1573553"/>
              <a:gd name="connsiteX178" fmla="*/ 568566 w 2760467"/>
              <a:gd name="connsiteY178" fmla="*/ 1019481 h 1573553"/>
              <a:gd name="connsiteX179" fmla="*/ 547137 w 2760467"/>
              <a:gd name="connsiteY179" fmla="*/ 1031387 h 1573553"/>
              <a:gd name="connsiteX180" fmla="*/ 523323 w 2760467"/>
              <a:gd name="connsiteY180" fmla="*/ 1002812 h 1573553"/>
              <a:gd name="connsiteX181" fmla="*/ 499510 w 2760467"/>
              <a:gd name="connsiteY181" fmla="*/ 971856 h 1573553"/>
              <a:gd name="connsiteX182" fmla="*/ 501891 w 2760467"/>
              <a:gd name="connsiteY182" fmla="*/ 933756 h 1573553"/>
              <a:gd name="connsiteX183" fmla="*/ 499510 w 2760467"/>
              <a:gd name="connsiteY183" fmla="*/ 914706 h 1573553"/>
              <a:gd name="connsiteX184" fmla="*/ 518560 w 2760467"/>
              <a:gd name="connsiteY184" fmla="*/ 881368 h 1573553"/>
              <a:gd name="connsiteX185" fmla="*/ 478080 w 2760467"/>
              <a:gd name="connsiteY185" fmla="*/ 890893 h 1573553"/>
              <a:gd name="connsiteX186" fmla="*/ 449504 w 2760467"/>
              <a:gd name="connsiteY186" fmla="*/ 952806 h 1573553"/>
              <a:gd name="connsiteX187" fmla="*/ 442360 w 2760467"/>
              <a:gd name="connsiteY187" fmla="*/ 976618 h 1573553"/>
              <a:gd name="connsiteX188" fmla="*/ 411404 w 2760467"/>
              <a:gd name="connsiteY188" fmla="*/ 993287 h 1573553"/>
              <a:gd name="connsiteX189" fmla="*/ 363779 w 2760467"/>
              <a:gd name="connsiteY189" fmla="*/ 990906 h 1573553"/>
              <a:gd name="connsiteX190" fmla="*/ 356635 w 2760467"/>
              <a:gd name="connsiteY190" fmla="*/ 1007575 h 1573553"/>
              <a:gd name="connsiteX191" fmla="*/ 356635 w 2760467"/>
              <a:gd name="connsiteY191" fmla="*/ 1055200 h 1573553"/>
              <a:gd name="connsiteX192" fmla="*/ 297104 w 2760467"/>
              <a:gd name="connsiteY192" fmla="*/ 1059962 h 1573553"/>
              <a:gd name="connsiteX193" fmla="*/ 235191 w 2760467"/>
              <a:gd name="connsiteY193" fmla="*/ 1093300 h 1573553"/>
              <a:gd name="connsiteX194" fmla="*/ 237573 w 2760467"/>
              <a:gd name="connsiteY194" fmla="*/ 1121875 h 1573553"/>
              <a:gd name="connsiteX195" fmla="*/ 185186 w 2760467"/>
              <a:gd name="connsiteY195" fmla="*/ 1109968 h 1573553"/>
              <a:gd name="connsiteX196" fmla="*/ 151848 w 2760467"/>
              <a:gd name="connsiteY196" fmla="*/ 1117112 h 1573553"/>
              <a:gd name="connsiteX197" fmla="*/ 106604 w 2760467"/>
              <a:gd name="connsiteY197" fmla="*/ 1098062 h 1573553"/>
              <a:gd name="connsiteX198" fmla="*/ 89936 w 2760467"/>
              <a:gd name="connsiteY198" fmla="*/ 1098062 h 1573553"/>
              <a:gd name="connsiteX199" fmla="*/ 6592 w 2760467"/>
              <a:gd name="connsiteY199" fmla="*/ 1121875 h 1573553"/>
              <a:gd name="connsiteX200" fmla="*/ 8974 w 2760467"/>
              <a:gd name="connsiteY200" fmla="*/ 1074250 h 1573553"/>
              <a:gd name="connsiteX201" fmla="*/ 9816 w 2760467"/>
              <a:gd name="connsiteY201" fmla="*/ 1047319 h 1573553"/>
              <a:gd name="connsiteX0" fmla="*/ 9816 w 2757221"/>
              <a:gd name="connsiteY0" fmla="*/ 1047319 h 1573553"/>
              <a:gd name="connsiteX1" fmla="*/ 32785 w 2757221"/>
              <a:gd name="connsiteY1" fmla="*/ 979000 h 1573553"/>
              <a:gd name="connsiteX2" fmla="*/ 70885 w 2757221"/>
              <a:gd name="connsiteY2" fmla="*/ 964712 h 1573553"/>
              <a:gd name="connsiteX3" fmla="*/ 73266 w 2757221"/>
              <a:gd name="connsiteY3" fmla="*/ 998050 h 1573553"/>
              <a:gd name="connsiteX4" fmla="*/ 101841 w 2757221"/>
              <a:gd name="connsiteY4" fmla="*/ 1009956 h 1573553"/>
              <a:gd name="connsiteX5" fmla="*/ 94698 w 2757221"/>
              <a:gd name="connsiteY5" fmla="*/ 945662 h 1573553"/>
              <a:gd name="connsiteX6" fmla="*/ 106604 w 2757221"/>
              <a:gd name="connsiteY6" fmla="*/ 907562 h 1573553"/>
              <a:gd name="connsiteX7" fmla="*/ 135179 w 2757221"/>
              <a:gd name="connsiteY7" fmla="*/ 881368 h 1573553"/>
              <a:gd name="connsiteX8" fmla="*/ 158993 w 2757221"/>
              <a:gd name="connsiteY8" fmla="*/ 836124 h 1573553"/>
              <a:gd name="connsiteX9" fmla="*/ 154229 w 2757221"/>
              <a:gd name="connsiteY9" fmla="*/ 778975 h 1573553"/>
              <a:gd name="connsiteX10" fmla="*/ 137560 w 2757221"/>
              <a:gd name="connsiteY10" fmla="*/ 745637 h 1573553"/>
              <a:gd name="connsiteX11" fmla="*/ 147085 w 2757221"/>
              <a:gd name="connsiteY11" fmla="*/ 707537 h 1573553"/>
              <a:gd name="connsiteX12" fmla="*/ 132798 w 2757221"/>
              <a:gd name="connsiteY12" fmla="*/ 686106 h 1573553"/>
              <a:gd name="connsiteX13" fmla="*/ 147085 w 2757221"/>
              <a:gd name="connsiteY13" fmla="*/ 657531 h 1573553"/>
              <a:gd name="connsiteX14" fmla="*/ 99460 w 2757221"/>
              <a:gd name="connsiteY14" fmla="*/ 686106 h 1573553"/>
              <a:gd name="connsiteX15" fmla="*/ 104225 w 2757221"/>
              <a:gd name="connsiteY15" fmla="*/ 657530 h 1573553"/>
              <a:gd name="connsiteX16" fmla="*/ 139941 w 2757221"/>
              <a:gd name="connsiteY16" fmla="*/ 607525 h 1573553"/>
              <a:gd name="connsiteX17" fmla="*/ 166137 w 2757221"/>
              <a:gd name="connsiteY17" fmla="*/ 590855 h 1573553"/>
              <a:gd name="connsiteX18" fmla="*/ 163754 w 2757221"/>
              <a:gd name="connsiteY18" fmla="*/ 507512 h 1573553"/>
              <a:gd name="connsiteX19" fmla="*/ 94698 w 2757221"/>
              <a:gd name="connsiteY19" fmla="*/ 400355 h 1573553"/>
              <a:gd name="connsiteX20" fmla="*/ 113748 w 2757221"/>
              <a:gd name="connsiteY20" fmla="*/ 307487 h 1573553"/>
              <a:gd name="connsiteX21" fmla="*/ 120891 w 2757221"/>
              <a:gd name="connsiteY21" fmla="*/ 255100 h 1573553"/>
              <a:gd name="connsiteX22" fmla="*/ 144706 w 2757221"/>
              <a:gd name="connsiteY22" fmla="*/ 224142 h 1573553"/>
              <a:gd name="connsiteX23" fmla="*/ 232810 w 2757221"/>
              <a:gd name="connsiteY23" fmla="*/ 247956 h 1573553"/>
              <a:gd name="connsiteX24" fmla="*/ 280435 w 2757221"/>
              <a:gd name="connsiteY24" fmla="*/ 293200 h 1573553"/>
              <a:gd name="connsiteX25" fmla="*/ 292341 w 2757221"/>
              <a:gd name="connsiteY25" fmla="*/ 321775 h 1573553"/>
              <a:gd name="connsiteX26" fmla="*/ 328062 w 2757221"/>
              <a:gd name="connsiteY26" fmla="*/ 364636 h 1573553"/>
              <a:gd name="connsiteX27" fmla="*/ 356635 w 2757221"/>
              <a:gd name="connsiteY27" fmla="*/ 359875 h 1573553"/>
              <a:gd name="connsiteX28" fmla="*/ 363779 w 2757221"/>
              <a:gd name="connsiteY28" fmla="*/ 333681 h 1573553"/>
              <a:gd name="connsiteX29" fmla="*/ 404260 w 2757221"/>
              <a:gd name="connsiteY29" fmla="*/ 336062 h 1573553"/>
              <a:gd name="connsiteX30" fmla="*/ 451885 w 2757221"/>
              <a:gd name="connsiteY30" fmla="*/ 312249 h 1573553"/>
              <a:gd name="connsiteX31" fmla="*/ 475698 w 2757221"/>
              <a:gd name="connsiteY31" fmla="*/ 257481 h 1573553"/>
              <a:gd name="connsiteX32" fmla="*/ 501893 w 2757221"/>
              <a:gd name="connsiteY32" fmla="*/ 250336 h 1573553"/>
              <a:gd name="connsiteX33" fmla="*/ 513798 w 2757221"/>
              <a:gd name="connsiteY33" fmla="*/ 267006 h 1573553"/>
              <a:gd name="connsiteX34" fmla="*/ 501891 w 2757221"/>
              <a:gd name="connsiteY34" fmla="*/ 312250 h 1573553"/>
              <a:gd name="connsiteX35" fmla="*/ 516179 w 2757221"/>
              <a:gd name="connsiteY35" fmla="*/ 359875 h 1573553"/>
              <a:gd name="connsiteX36" fmla="*/ 463791 w 2757221"/>
              <a:gd name="connsiteY36" fmla="*/ 424168 h 1573553"/>
              <a:gd name="connsiteX37" fmla="*/ 566185 w 2757221"/>
              <a:gd name="connsiteY37" fmla="*/ 517037 h 1573553"/>
              <a:gd name="connsiteX38" fmla="*/ 623337 w 2757221"/>
              <a:gd name="connsiteY38" fmla="*/ 495605 h 1573553"/>
              <a:gd name="connsiteX39" fmla="*/ 675723 w 2757221"/>
              <a:gd name="connsiteY39" fmla="*/ 481318 h 1573553"/>
              <a:gd name="connsiteX40" fmla="*/ 701916 w 2757221"/>
              <a:gd name="connsiteY40" fmla="*/ 483700 h 1573553"/>
              <a:gd name="connsiteX41" fmla="*/ 697154 w 2757221"/>
              <a:gd name="connsiteY41" fmla="*/ 476556 h 1573553"/>
              <a:gd name="connsiteX42" fmla="*/ 775735 w 2757221"/>
              <a:gd name="connsiteY42" fmla="*/ 524181 h 1573553"/>
              <a:gd name="connsiteX43" fmla="*/ 820979 w 2757221"/>
              <a:gd name="connsiteY43" fmla="*/ 547993 h 1573553"/>
              <a:gd name="connsiteX44" fmla="*/ 887656 w 2757221"/>
              <a:gd name="connsiteY44" fmla="*/ 562280 h 1573553"/>
              <a:gd name="connsiteX45" fmla="*/ 932898 w 2757221"/>
              <a:gd name="connsiteY45" fmla="*/ 478937 h 1573553"/>
              <a:gd name="connsiteX46" fmla="*/ 961473 w 2757221"/>
              <a:gd name="connsiteY46" fmla="*/ 455125 h 1573553"/>
              <a:gd name="connsiteX47" fmla="*/ 963857 w 2757221"/>
              <a:gd name="connsiteY47" fmla="*/ 426549 h 1573553"/>
              <a:gd name="connsiteX48" fmla="*/ 892416 w 2757221"/>
              <a:gd name="connsiteY48" fmla="*/ 412262 h 1573553"/>
              <a:gd name="connsiteX49" fmla="*/ 863843 w 2757221"/>
              <a:gd name="connsiteY49" fmla="*/ 417024 h 1573553"/>
              <a:gd name="connsiteX50" fmla="*/ 828123 w 2757221"/>
              <a:gd name="connsiteY50" fmla="*/ 383687 h 1573553"/>
              <a:gd name="connsiteX51" fmla="*/ 851937 w 2757221"/>
              <a:gd name="connsiteY51" fmla="*/ 357491 h 1573553"/>
              <a:gd name="connsiteX52" fmla="*/ 913848 w 2757221"/>
              <a:gd name="connsiteY52" fmla="*/ 343206 h 1573553"/>
              <a:gd name="connsiteX53" fmla="*/ 959091 w 2757221"/>
              <a:gd name="connsiteY53" fmla="*/ 357493 h 1573553"/>
              <a:gd name="connsiteX54" fmla="*/ 970998 w 2757221"/>
              <a:gd name="connsiteY54" fmla="*/ 376543 h 1573553"/>
              <a:gd name="connsiteX55" fmla="*/ 1090060 w 2757221"/>
              <a:gd name="connsiteY55" fmla="*/ 436075 h 1573553"/>
              <a:gd name="connsiteX56" fmla="*/ 1113873 w 2757221"/>
              <a:gd name="connsiteY56" fmla="*/ 500368 h 1573553"/>
              <a:gd name="connsiteX57" fmla="*/ 1135304 w 2757221"/>
              <a:gd name="connsiteY57" fmla="*/ 512275 h 1573553"/>
              <a:gd name="connsiteX58" fmla="*/ 1132923 w 2757221"/>
              <a:gd name="connsiteY58" fmla="*/ 421787 h 1573553"/>
              <a:gd name="connsiteX59" fmla="*/ 1154354 w 2757221"/>
              <a:gd name="connsiteY59" fmla="*/ 383687 h 1573553"/>
              <a:gd name="connsiteX60" fmla="*/ 1173404 w 2757221"/>
              <a:gd name="connsiteY60" fmla="*/ 386068 h 1573553"/>
              <a:gd name="connsiteX61" fmla="*/ 1173404 w 2757221"/>
              <a:gd name="connsiteY61" fmla="*/ 347968 h 1573553"/>
              <a:gd name="connsiteX62" fmla="*/ 1185312 w 2757221"/>
              <a:gd name="connsiteY62" fmla="*/ 340823 h 1573553"/>
              <a:gd name="connsiteX63" fmla="*/ 1242460 w 2757221"/>
              <a:gd name="connsiteY63" fmla="*/ 343206 h 1573553"/>
              <a:gd name="connsiteX64" fmla="*/ 1342473 w 2757221"/>
              <a:gd name="connsiteY64" fmla="*/ 317012 h 1573553"/>
              <a:gd name="connsiteX65" fmla="*/ 1413910 w 2757221"/>
              <a:gd name="connsiteY65" fmla="*/ 305106 h 1573553"/>
              <a:gd name="connsiteX66" fmla="*/ 1499302 w 2757221"/>
              <a:gd name="connsiteY66" fmla="*/ 250164 h 1573553"/>
              <a:gd name="connsiteX67" fmla="*/ 1571073 w 2757221"/>
              <a:gd name="connsiteY67" fmla="*/ 221762 h 1573553"/>
              <a:gd name="connsiteX68" fmla="*/ 1640131 w 2757221"/>
              <a:gd name="connsiteY68" fmla="*/ 188423 h 1573553"/>
              <a:gd name="connsiteX69" fmla="*/ 1711566 w 2757221"/>
              <a:gd name="connsiteY69" fmla="*/ 195568 h 1573553"/>
              <a:gd name="connsiteX70" fmla="*/ 1763954 w 2757221"/>
              <a:gd name="connsiteY70" fmla="*/ 174137 h 1573553"/>
              <a:gd name="connsiteX71" fmla="*/ 1794912 w 2757221"/>
              <a:gd name="connsiteY71" fmla="*/ 183660 h 1573553"/>
              <a:gd name="connsiteX72" fmla="*/ 1868729 w 2757221"/>
              <a:gd name="connsiteY72" fmla="*/ 233668 h 1573553"/>
              <a:gd name="connsiteX73" fmla="*/ 1806816 w 2757221"/>
              <a:gd name="connsiteY73" fmla="*/ 209856 h 1573553"/>
              <a:gd name="connsiteX74" fmla="*/ 1828248 w 2757221"/>
              <a:gd name="connsiteY74" fmla="*/ 281293 h 1573553"/>
              <a:gd name="connsiteX75" fmla="*/ 1866350 w 2757221"/>
              <a:gd name="connsiteY75" fmla="*/ 309866 h 1573553"/>
              <a:gd name="connsiteX76" fmla="*/ 1961598 w 2757221"/>
              <a:gd name="connsiteY76" fmla="*/ 314631 h 1573553"/>
              <a:gd name="connsiteX77" fmla="*/ 2028275 w 2757221"/>
              <a:gd name="connsiteY77" fmla="*/ 271766 h 1573553"/>
              <a:gd name="connsiteX78" fmla="*/ 2025891 w 2757221"/>
              <a:gd name="connsiteY78" fmla="*/ 293200 h 1573553"/>
              <a:gd name="connsiteX79" fmla="*/ 1990173 w 2757221"/>
              <a:gd name="connsiteY79" fmla="*/ 321775 h 1573553"/>
              <a:gd name="connsiteX80" fmla="*/ 1916354 w 2757221"/>
              <a:gd name="connsiteY80" fmla="*/ 338443 h 1573553"/>
              <a:gd name="connsiteX81" fmla="*/ 1923500 w 2757221"/>
              <a:gd name="connsiteY81" fmla="*/ 367017 h 1573553"/>
              <a:gd name="connsiteX82" fmla="*/ 2047325 w 2757221"/>
              <a:gd name="connsiteY82" fmla="*/ 331298 h 1573553"/>
              <a:gd name="connsiteX83" fmla="*/ 2099710 w 2757221"/>
              <a:gd name="connsiteY83" fmla="*/ 295581 h 1573553"/>
              <a:gd name="connsiteX84" fmla="*/ 2142574 w 2757221"/>
              <a:gd name="connsiteY84" fmla="*/ 271766 h 1573553"/>
              <a:gd name="connsiteX85" fmla="*/ 2066375 w 2757221"/>
              <a:gd name="connsiteY85" fmla="*/ 264623 h 1573553"/>
              <a:gd name="connsiteX86" fmla="*/ 2066375 w 2757221"/>
              <a:gd name="connsiteY86" fmla="*/ 202710 h 1573553"/>
              <a:gd name="connsiteX87" fmla="*/ 2116380 w 2757221"/>
              <a:gd name="connsiteY87" fmla="*/ 202710 h 1573553"/>
              <a:gd name="connsiteX88" fmla="*/ 2223536 w 2757221"/>
              <a:gd name="connsiteY88" fmla="*/ 97935 h 1573553"/>
              <a:gd name="connsiteX89" fmla="*/ 2273542 w 2757221"/>
              <a:gd name="connsiteY89" fmla="*/ 305 h 1573553"/>
              <a:gd name="connsiteX90" fmla="*/ 2237824 w 2757221"/>
              <a:gd name="connsiteY90" fmla="*/ 114604 h 1573553"/>
              <a:gd name="connsiteX91" fmla="*/ 2164006 w 2757221"/>
              <a:gd name="connsiteY91" fmla="*/ 193186 h 1573553"/>
              <a:gd name="connsiteX92" fmla="*/ 2228298 w 2757221"/>
              <a:gd name="connsiteY92" fmla="*/ 217000 h 1573553"/>
              <a:gd name="connsiteX93" fmla="*/ 2287829 w 2757221"/>
              <a:gd name="connsiteY93" fmla="*/ 212237 h 1573553"/>
              <a:gd name="connsiteX94" fmla="*/ 2333075 w 2757221"/>
              <a:gd name="connsiteY94" fmla="*/ 257480 h 1573553"/>
              <a:gd name="connsiteX95" fmla="*/ 2383079 w 2757221"/>
              <a:gd name="connsiteY95" fmla="*/ 243193 h 1573553"/>
              <a:gd name="connsiteX96" fmla="*/ 2425941 w 2757221"/>
              <a:gd name="connsiteY96" fmla="*/ 178900 h 1573553"/>
              <a:gd name="connsiteX97" fmla="*/ 2468804 w 2757221"/>
              <a:gd name="connsiteY97" fmla="*/ 169375 h 1573553"/>
              <a:gd name="connsiteX98" fmla="*/ 2573579 w 2757221"/>
              <a:gd name="connsiteY98" fmla="*/ 152706 h 1573553"/>
              <a:gd name="connsiteX99" fmla="*/ 2678354 w 2757221"/>
              <a:gd name="connsiteY99" fmla="*/ 166993 h 1573553"/>
              <a:gd name="connsiteX100" fmla="*/ 2709310 w 2757221"/>
              <a:gd name="connsiteY100" fmla="*/ 188425 h 1573553"/>
              <a:gd name="connsiteX101" fmla="*/ 2735505 w 2757221"/>
              <a:gd name="connsiteY101" fmla="*/ 205092 h 1573553"/>
              <a:gd name="connsiteX102" fmla="*/ 2756935 w 2757221"/>
              <a:gd name="connsiteY102" fmla="*/ 221762 h 1573553"/>
              <a:gd name="connsiteX103" fmla="*/ 2735504 w 2757221"/>
              <a:gd name="connsiteY103" fmla="*/ 319393 h 1573553"/>
              <a:gd name="connsiteX104" fmla="*/ 2754554 w 2757221"/>
              <a:gd name="connsiteY104" fmla="*/ 393212 h 1573553"/>
              <a:gd name="connsiteX105" fmla="*/ 2698276 w 2757221"/>
              <a:gd name="connsiteY105" fmla="*/ 559163 h 1573553"/>
              <a:gd name="connsiteX106" fmla="*/ 2704548 w 2757221"/>
              <a:gd name="connsiteY106" fmla="*/ 690868 h 1573553"/>
              <a:gd name="connsiteX107" fmla="*/ 2661685 w 2757221"/>
              <a:gd name="connsiteY107" fmla="*/ 890893 h 1573553"/>
              <a:gd name="connsiteX108" fmla="*/ 2630731 w 2757221"/>
              <a:gd name="connsiteY108" fmla="*/ 967092 h 1573553"/>
              <a:gd name="connsiteX109" fmla="*/ 2461662 w 2757221"/>
              <a:gd name="connsiteY109" fmla="*/ 869462 h 1573553"/>
              <a:gd name="connsiteX110" fmla="*/ 2297356 w 2757221"/>
              <a:gd name="connsiteY110" fmla="*/ 926612 h 1573553"/>
              <a:gd name="connsiteX111" fmla="*/ 2275925 w 2757221"/>
              <a:gd name="connsiteY111" fmla="*/ 1062342 h 1573553"/>
              <a:gd name="connsiteX112" fmla="*/ 2042562 w 2757221"/>
              <a:gd name="connsiteY112" fmla="*/ 1148067 h 1573553"/>
              <a:gd name="connsiteX113" fmla="*/ 2021131 w 2757221"/>
              <a:gd name="connsiteY113" fmla="*/ 1238556 h 1573553"/>
              <a:gd name="connsiteX114" fmla="*/ 1954456 w 2757221"/>
              <a:gd name="connsiteY114" fmla="*/ 1309993 h 1573553"/>
              <a:gd name="connsiteX115" fmla="*/ 2013987 w 2757221"/>
              <a:gd name="connsiteY115" fmla="*/ 1350474 h 1573553"/>
              <a:gd name="connsiteX116" fmla="*/ 1921118 w 2757221"/>
              <a:gd name="connsiteY116" fmla="*/ 1450487 h 1573553"/>
              <a:gd name="connsiteX117" fmla="*/ 1899687 w 2757221"/>
              <a:gd name="connsiteY117" fmla="*/ 1533831 h 1573553"/>
              <a:gd name="connsiteX118" fmla="*/ 1808865 w 2757221"/>
              <a:gd name="connsiteY118" fmla="*/ 1573012 h 1573553"/>
              <a:gd name="connsiteX119" fmla="*/ 1728235 w 2757221"/>
              <a:gd name="connsiteY119" fmla="*/ 1557643 h 1573553"/>
              <a:gd name="connsiteX120" fmla="*/ 1702041 w 2757221"/>
              <a:gd name="connsiteY120" fmla="*/ 1571931 h 1573553"/>
              <a:gd name="connsiteX121" fmla="*/ 1647275 w 2757221"/>
              <a:gd name="connsiteY121" fmla="*/ 1543356 h 1573553"/>
              <a:gd name="connsiteX122" fmla="*/ 1606791 w 2757221"/>
              <a:gd name="connsiteY122" fmla="*/ 1507637 h 1573553"/>
              <a:gd name="connsiteX123" fmla="*/ 1563931 w 2757221"/>
              <a:gd name="connsiteY123" fmla="*/ 1479061 h 1573553"/>
              <a:gd name="connsiteX124" fmla="*/ 1592504 w 2757221"/>
              <a:gd name="connsiteY124" fmla="*/ 1455250 h 1573553"/>
              <a:gd name="connsiteX125" fmla="*/ 1580598 w 2757221"/>
              <a:gd name="connsiteY125" fmla="*/ 1438581 h 1573553"/>
              <a:gd name="connsiteX126" fmla="*/ 1518685 w 2757221"/>
              <a:gd name="connsiteY126" fmla="*/ 1426675 h 1573553"/>
              <a:gd name="connsiteX127" fmla="*/ 1499635 w 2757221"/>
              <a:gd name="connsiteY127" fmla="*/ 1402862 h 1573553"/>
              <a:gd name="connsiteX128" fmla="*/ 1461537 w 2757221"/>
              <a:gd name="connsiteY128" fmla="*/ 1379050 h 1573553"/>
              <a:gd name="connsiteX129" fmla="*/ 1456773 w 2757221"/>
              <a:gd name="connsiteY129" fmla="*/ 1390956 h 1573553"/>
              <a:gd name="connsiteX130" fmla="*/ 1471062 w 2757221"/>
              <a:gd name="connsiteY130" fmla="*/ 1429056 h 1573553"/>
              <a:gd name="connsiteX131" fmla="*/ 1440104 w 2757221"/>
              <a:gd name="connsiteY131" fmla="*/ 1443343 h 1573553"/>
              <a:gd name="connsiteX132" fmla="*/ 1413912 w 2757221"/>
              <a:gd name="connsiteY132" fmla="*/ 1457630 h 1573553"/>
              <a:gd name="connsiteX133" fmla="*/ 1397241 w 2757221"/>
              <a:gd name="connsiteY133" fmla="*/ 1450487 h 1573553"/>
              <a:gd name="connsiteX134" fmla="*/ 1351998 w 2757221"/>
              <a:gd name="connsiteY134" fmla="*/ 1388575 h 1573553"/>
              <a:gd name="connsiteX135" fmla="*/ 1306756 w 2757221"/>
              <a:gd name="connsiteY135" fmla="*/ 1355237 h 1573553"/>
              <a:gd name="connsiteX136" fmla="*/ 1328187 w 2757221"/>
              <a:gd name="connsiteY136" fmla="*/ 1338568 h 1573553"/>
              <a:gd name="connsiteX137" fmla="*/ 1349618 w 2757221"/>
              <a:gd name="connsiteY137" fmla="*/ 1298087 h 1573553"/>
              <a:gd name="connsiteX138" fmla="*/ 1335329 w 2757221"/>
              <a:gd name="connsiteY138" fmla="*/ 1286181 h 1573553"/>
              <a:gd name="connsiteX139" fmla="*/ 1297231 w 2757221"/>
              <a:gd name="connsiteY139" fmla="*/ 1288562 h 1573553"/>
              <a:gd name="connsiteX140" fmla="*/ 1221031 w 2757221"/>
              <a:gd name="connsiteY140" fmla="*/ 1245700 h 1573553"/>
              <a:gd name="connsiteX141" fmla="*/ 1178166 w 2757221"/>
              <a:gd name="connsiteY141" fmla="*/ 1226650 h 1573553"/>
              <a:gd name="connsiteX142" fmla="*/ 1168643 w 2757221"/>
              <a:gd name="connsiteY142" fmla="*/ 1226650 h 1573553"/>
              <a:gd name="connsiteX143" fmla="*/ 1156737 w 2757221"/>
              <a:gd name="connsiteY143" fmla="*/ 1162356 h 1573553"/>
              <a:gd name="connsiteX144" fmla="*/ 1168643 w 2757221"/>
              <a:gd name="connsiteY144" fmla="*/ 1098062 h 1573553"/>
              <a:gd name="connsiteX145" fmla="*/ 1137687 w 2757221"/>
              <a:gd name="connsiteY145" fmla="*/ 1064725 h 1573553"/>
              <a:gd name="connsiteX146" fmla="*/ 1085300 w 2757221"/>
              <a:gd name="connsiteY146" fmla="*/ 1040912 h 1573553"/>
              <a:gd name="connsiteX147" fmla="*/ 1111493 w 2757221"/>
              <a:gd name="connsiteY147" fmla="*/ 1017100 h 1573553"/>
              <a:gd name="connsiteX148" fmla="*/ 1156737 w 2757221"/>
              <a:gd name="connsiteY148" fmla="*/ 1021862 h 1573553"/>
              <a:gd name="connsiteX149" fmla="*/ 1151975 w 2757221"/>
              <a:gd name="connsiteY149" fmla="*/ 974237 h 1573553"/>
              <a:gd name="connsiteX150" fmla="*/ 1123400 w 2757221"/>
              <a:gd name="connsiteY150" fmla="*/ 969475 h 1573553"/>
              <a:gd name="connsiteX151" fmla="*/ 1128162 w 2757221"/>
              <a:gd name="connsiteY151" fmla="*/ 921850 h 1573553"/>
              <a:gd name="connsiteX152" fmla="*/ 1097206 w 2757221"/>
              <a:gd name="connsiteY152" fmla="*/ 907562 h 1573553"/>
              <a:gd name="connsiteX153" fmla="*/ 1099587 w 2757221"/>
              <a:gd name="connsiteY153" fmla="*/ 871843 h 1573553"/>
              <a:gd name="connsiteX154" fmla="*/ 1051962 w 2757221"/>
              <a:gd name="connsiteY154" fmla="*/ 857556 h 1573553"/>
              <a:gd name="connsiteX155" fmla="*/ 1032912 w 2757221"/>
              <a:gd name="connsiteY155" fmla="*/ 878987 h 1573553"/>
              <a:gd name="connsiteX156" fmla="*/ 1004335 w 2757221"/>
              <a:gd name="connsiteY156" fmla="*/ 881368 h 1573553"/>
              <a:gd name="connsiteX157" fmla="*/ 954331 w 2757221"/>
              <a:gd name="connsiteY157" fmla="*/ 886131 h 1573553"/>
              <a:gd name="connsiteX158" fmla="*/ 923375 w 2757221"/>
              <a:gd name="connsiteY158" fmla="*/ 907562 h 1573553"/>
              <a:gd name="connsiteX159" fmla="*/ 923375 w 2757221"/>
              <a:gd name="connsiteY159" fmla="*/ 876606 h 1573553"/>
              <a:gd name="connsiteX160" fmla="*/ 882893 w 2757221"/>
              <a:gd name="connsiteY160" fmla="*/ 871843 h 1573553"/>
              <a:gd name="connsiteX161" fmla="*/ 890035 w 2757221"/>
              <a:gd name="connsiteY161" fmla="*/ 893275 h 1573553"/>
              <a:gd name="connsiteX162" fmla="*/ 885275 w 2757221"/>
              <a:gd name="connsiteY162" fmla="*/ 912325 h 1573553"/>
              <a:gd name="connsiteX163" fmla="*/ 799550 w 2757221"/>
              <a:gd name="connsiteY163" fmla="*/ 859936 h 1573553"/>
              <a:gd name="connsiteX164" fmla="*/ 778118 w 2757221"/>
              <a:gd name="connsiteY164" fmla="*/ 826600 h 1573553"/>
              <a:gd name="connsiteX165" fmla="*/ 790025 w 2757221"/>
              <a:gd name="connsiteY165" fmla="*/ 786117 h 1573553"/>
              <a:gd name="connsiteX166" fmla="*/ 759068 w 2757221"/>
              <a:gd name="connsiteY166" fmla="*/ 781356 h 1573553"/>
              <a:gd name="connsiteX167" fmla="*/ 711443 w 2757221"/>
              <a:gd name="connsiteY167" fmla="*/ 795643 h 1573553"/>
              <a:gd name="connsiteX168" fmla="*/ 701918 w 2757221"/>
              <a:gd name="connsiteY168" fmla="*/ 809931 h 1573553"/>
              <a:gd name="connsiteX169" fmla="*/ 678106 w 2757221"/>
              <a:gd name="connsiteY169" fmla="*/ 826600 h 1573553"/>
              <a:gd name="connsiteX170" fmla="*/ 670962 w 2757221"/>
              <a:gd name="connsiteY170" fmla="*/ 843268 h 1573553"/>
              <a:gd name="connsiteX171" fmla="*/ 630481 w 2757221"/>
              <a:gd name="connsiteY171" fmla="*/ 876606 h 1573553"/>
              <a:gd name="connsiteX172" fmla="*/ 632860 w 2757221"/>
              <a:gd name="connsiteY172" fmla="*/ 898037 h 1573553"/>
              <a:gd name="connsiteX173" fmla="*/ 647150 w 2757221"/>
              <a:gd name="connsiteY173" fmla="*/ 917087 h 1573553"/>
              <a:gd name="connsiteX174" fmla="*/ 570950 w 2757221"/>
              <a:gd name="connsiteY174" fmla="*/ 902800 h 1573553"/>
              <a:gd name="connsiteX175" fmla="*/ 537612 w 2757221"/>
              <a:gd name="connsiteY175" fmla="*/ 907562 h 1573553"/>
              <a:gd name="connsiteX176" fmla="*/ 585235 w 2757221"/>
              <a:gd name="connsiteY176" fmla="*/ 938518 h 1573553"/>
              <a:gd name="connsiteX177" fmla="*/ 609050 w 2757221"/>
              <a:gd name="connsiteY177" fmla="*/ 950425 h 1573553"/>
              <a:gd name="connsiteX178" fmla="*/ 635243 w 2757221"/>
              <a:gd name="connsiteY178" fmla="*/ 1002812 h 1573553"/>
              <a:gd name="connsiteX179" fmla="*/ 568566 w 2757221"/>
              <a:gd name="connsiteY179" fmla="*/ 1019481 h 1573553"/>
              <a:gd name="connsiteX180" fmla="*/ 547137 w 2757221"/>
              <a:gd name="connsiteY180" fmla="*/ 1031387 h 1573553"/>
              <a:gd name="connsiteX181" fmla="*/ 523323 w 2757221"/>
              <a:gd name="connsiteY181" fmla="*/ 1002812 h 1573553"/>
              <a:gd name="connsiteX182" fmla="*/ 499510 w 2757221"/>
              <a:gd name="connsiteY182" fmla="*/ 971856 h 1573553"/>
              <a:gd name="connsiteX183" fmla="*/ 501891 w 2757221"/>
              <a:gd name="connsiteY183" fmla="*/ 933756 h 1573553"/>
              <a:gd name="connsiteX184" fmla="*/ 499510 w 2757221"/>
              <a:gd name="connsiteY184" fmla="*/ 914706 h 1573553"/>
              <a:gd name="connsiteX185" fmla="*/ 518560 w 2757221"/>
              <a:gd name="connsiteY185" fmla="*/ 881368 h 1573553"/>
              <a:gd name="connsiteX186" fmla="*/ 478080 w 2757221"/>
              <a:gd name="connsiteY186" fmla="*/ 890893 h 1573553"/>
              <a:gd name="connsiteX187" fmla="*/ 449504 w 2757221"/>
              <a:gd name="connsiteY187" fmla="*/ 952806 h 1573553"/>
              <a:gd name="connsiteX188" fmla="*/ 442360 w 2757221"/>
              <a:gd name="connsiteY188" fmla="*/ 976618 h 1573553"/>
              <a:gd name="connsiteX189" fmla="*/ 411404 w 2757221"/>
              <a:gd name="connsiteY189" fmla="*/ 993287 h 1573553"/>
              <a:gd name="connsiteX190" fmla="*/ 363779 w 2757221"/>
              <a:gd name="connsiteY190" fmla="*/ 990906 h 1573553"/>
              <a:gd name="connsiteX191" fmla="*/ 356635 w 2757221"/>
              <a:gd name="connsiteY191" fmla="*/ 1007575 h 1573553"/>
              <a:gd name="connsiteX192" fmla="*/ 356635 w 2757221"/>
              <a:gd name="connsiteY192" fmla="*/ 1055200 h 1573553"/>
              <a:gd name="connsiteX193" fmla="*/ 297104 w 2757221"/>
              <a:gd name="connsiteY193" fmla="*/ 1059962 h 1573553"/>
              <a:gd name="connsiteX194" fmla="*/ 235191 w 2757221"/>
              <a:gd name="connsiteY194" fmla="*/ 1093300 h 1573553"/>
              <a:gd name="connsiteX195" fmla="*/ 237573 w 2757221"/>
              <a:gd name="connsiteY195" fmla="*/ 1121875 h 1573553"/>
              <a:gd name="connsiteX196" fmla="*/ 185186 w 2757221"/>
              <a:gd name="connsiteY196" fmla="*/ 1109968 h 1573553"/>
              <a:gd name="connsiteX197" fmla="*/ 151848 w 2757221"/>
              <a:gd name="connsiteY197" fmla="*/ 1117112 h 1573553"/>
              <a:gd name="connsiteX198" fmla="*/ 106604 w 2757221"/>
              <a:gd name="connsiteY198" fmla="*/ 1098062 h 1573553"/>
              <a:gd name="connsiteX199" fmla="*/ 89936 w 2757221"/>
              <a:gd name="connsiteY199" fmla="*/ 1098062 h 1573553"/>
              <a:gd name="connsiteX200" fmla="*/ 6592 w 2757221"/>
              <a:gd name="connsiteY200" fmla="*/ 1121875 h 1573553"/>
              <a:gd name="connsiteX201" fmla="*/ 8974 w 2757221"/>
              <a:gd name="connsiteY201" fmla="*/ 1074250 h 1573553"/>
              <a:gd name="connsiteX202" fmla="*/ 9816 w 2757221"/>
              <a:gd name="connsiteY20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54554 w 2757152"/>
              <a:gd name="connsiteY105" fmla="*/ 393212 h 1573553"/>
              <a:gd name="connsiteX106" fmla="*/ 2698276 w 2757152"/>
              <a:gd name="connsiteY106" fmla="*/ 559163 h 1573553"/>
              <a:gd name="connsiteX107" fmla="*/ 2704548 w 2757152"/>
              <a:gd name="connsiteY107" fmla="*/ 690868 h 1573553"/>
              <a:gd name="connsiteX108" fmla="*/ 2661685 w 2757152"/>
              <a:gd name="connsiteY108" fmla="*/ 890893 h 1573553"/>
              <a:gd name="connsiteX109" fmla="*/ 2630731 w 2757152"/>
              <a:gd name="connsiteY109" fmla="*/ 967092 h 1573553"/>
              <a:gd name="connsiteX110" fmla="*/ 2461662 w 2757152"/>
              <a:gd name="connsiteY110" fmla="*/ 869462 h 1573553"/>
              <a:gd name="connsiteX111" fmla="*/ 2297356 w 2757152"/>
              <a:gd name="connsiteY111" fmla="*/ 926612 h 1573553"/>
              <a:gd name="connsiteX112" fmla="*/ 2275925 w 2757152"/>
              <a:gd name="connsiteY112" fmla="*/ 1062342 h 1573553"/>
              <a:gd name="connsiteX113" fmla="*/ 2042562 w 2757152"/>
              <a:gd name="connsiteY113" fmla="*/ 1148067 h 1573553"/>
              <a:gd name="connsiteX114" fmla="*/ 2021131 w 2757152"/>
              <a:gd name="connsiteY114" fmla="*/ 1238556 h 1573553"/>
              <a:gd name="connsiteX115" fmla="*/ 1954456 w 2757152"/>
              <a:gd name="connsiteY115" fmla="*/ 1309993 h 1573553"/>
              <a:gd name="connsiteX116" fmla="*/ 2013987 w 2757152"/>
              <a:gd name="connsiteY116" fmla="*/ 1350474 h 1573553"/>
              <a:gd name="connsiteX117" fmla="*/ 1921118 w 2757152"/>
              <a:gd name="connsiteY117" fmla="*/ 1450487 h 1573553"/>
              <a:gd name="connsiteX118" fmla="*/ 1899687 w 2757152"/>
              <a:gd name="connsiteY118" fmla="*/ 1533831 h 1573553"/>
              <a:gd name="connsiteX119" fmla="*/ 1808865 w 2757152"/>
              <a:gd name="connsiteY119" fmla="*/ 1573012 h 1573553"/>
              <a:gd name="connsiteX120" fmla="*/ 1728235 w 2757152"/>
              <a:gd name="connsiteY120" fmla="*/ 1557643 h 1573553"/>
              <a:gd name="connsiteX121" fmla="*/ 1702041 w 2757152"/>
              <a:gd name="connsiteY121" fmla="*/ 1571931 h 1573553"/>
              <a:gd name="connsiteX122" fmla="*/ 1647275 w 2757152"/>
              <a:gd name="connsiteY122" fmla="*/ 1543356 h 1573553"/>
              <a:gd name="connsiteX123" fmla="*/ 1606791 w 2757152"/>
              <a:gd name="connsiteY123" fmla="*/ 1507637 h 1573553"/>
              <a:gd name="connsiteX124" fmla="*/ 1563931 w 2757152"/>
              <a:gd name="connsiteY124" fmla="*/ 1479061 h 1573553"/>
              <a:gd name="connsiteX125" fmla="*/ 1592504 w 2757152"/>
              <a:gd name="connsiteY125" fmla="*/ 1455250 h 1573553"/>
              <a:gd name="connsiteX126" fmla="*/ 1580598 w 2757152"/>
              <a:gd name="connsiteY126" fmla="*/ 1438581 h 1573553"/>
              <a:gd name="connsiteX127" fmla="*/ 1518685 w 2757152"/>
              <a:gd name="connsiteY127" fmla="*/ 1426675 h 1573553"/>
              <a:gd name="connsiteX128" fmla="*/ 1499635 w 2757152"/>
              <a:gd name="connsiteY128" fmla="*/ 1402862 h 1573553"/>
              <a:gd name="connsiteX129" fmla="*/ 1461537 w 2757152"/>
              <a:gd name="connsiteY129" fmla="*/ 1379050 h 1573553"/>
              <a:gd name="connsiteX130" fmla="*/ 1456773 w 2757152"/>
              <a:gd name="connsiteY130" fmla="*/ 1390956 h 1573553"/>
              <a:gd name="connsiteX131" fmla="*/ 1471062 w 2757152"/>
              <a:gd name="connsiteY131" fmla="*/ 1429056 h 1573553"/>
              <a:gd name="connsiteX132" fmla="*/ 1440104 w 2757152"/>
              <a:gd name="connsiteY132" fmla="*/ 1443343 h 1573553"/>
              <a:gd name="connsiteX133" fmla="*/ 1413912 w 2757152"/>
              <a:gd name="connsiteY133" fmla="*/ 1457630 h 1573553"/>
              <a:gd name="connsiteX134" fmla="*/ 1397241 w 2757152"/>
              <a:gd name="connsiteY134" fmla="*/ 1450487 h 1573553"/>
              <a:gd name="connsiteX135" fmla="*/ 1351998 w 2757152"/>
              <a:gd name="connsiteY135" fmla="*/ 1388575 h 1573553"/>
              <a:gd name="connsiteX136" fmla="*/ 1306756 w 2757152"/>
              <a:gd name="connsiteY136" fmla="*/ 1355237 h 1573553"/>
              <a:gd name="connsiteX137" fmla="*/ 1328187 w 2757152"/>
              <a:gd name="connsiteY137" fmla="*/ 1338568 h 1573553"/>
              <a:gd name="connsiteX138" fmla="*/ 1349618 w 2757152"/>
              <a:gd name="connsiteY138" fmla="*/ 1298087 h 1573553"/>
              <a:gd name="connsiteX139" fmla="*/ 1335329 w 2757152"/>
              <a:gd name="connsiteY139" fmla="*/ 1286181 h 1573553"/>
              <a:gd name="connsiteX140" fmla="*/ 1297231 w 2757152"/>
              <a:gd name="connsiteY140" fmla="*/ 1288562 h 1573553"/>
              <a:gd name="connsiteX141" fmla="*/ 1221031 w 2757152"/>
              <a:gd name="connsiteY141" fmla="*/ 1245700 h 1573553"/>
              <a:gd name="connsiteX142" fmla="*/ 1178166 w 2757152"/>
              <a:gd name="connsiteY142" fmla="*/ 1226650 h 1573553"/>
              <a:gd name="connsiteX143" fmla="*/ 1168643 w 2757152"/>
              <a:gd name="connsiteY143" fmla="*/ 1226650 h 1573553"/>
              <a:gd name="connsiteX144" fmla="*/ 1156737 w 2757152"/>
              <a:gd name="connsiteY144" fmla="*/ 1162356 h 1573553"/>
              <a:gd name="connsiteX145" fmla="*/ 1168643 w 2757152"/>
              <a:gd name="connsiteY145" fmla="*/ 1098062 h 1573553"/>
              <a:gd name="connsiteX146" fmla="*/ 1137687 w 2757152"/>
              <a:gd name="connsiteY146" fmla="*/ 1064725 h 1573553"/>
              <a:gd name="connsiteX147" fmla="*/ 1085300 w 2757152"/>
              <a:gd name="connsiteY147" fmla="*/ 1040912 h 1573553"/>
              <a:gd name="connsiteX148" fmla="*/ 1111493 w 2757152"/>
              <a:gd name="connsiteY148" fmla="*/ 1017100 h 1573553"/>
              <a:gd name="connsiteX149" fmla="*/ 1156737 w 2757152"/>
              <a:gd name="connsiteY149" fmla="*/ 1021862 h 1573553"/>
              <a:gd name="connsiteX150" fmla="*/ 1151975 w 2757152"/>
              <a:gd name="connsiteY150" fmla="*/ 974237 h 1573553"/>
              <a:gd name="connsiteX151" fmla="*/ 1123400 w 2757152"/>
              <a:gd name="connsiteY151" fmla="*/ 969475 h 1573553"/>
              <a:gd name="connsiteX152" fmla="*/ 1128162 w 2757152"/>
              <a:gd name="connsiteY152" fmla="*/ 921850 h 1573553"/>
              <a:gd name="connsiteX153" fmla="*/ 1097206 w 2757152"/>
              <a:gd name="connsiteY153" fmla="*/ 907562 h 1573553"/>
              <a:gd name="connsiteX154" fmla="*/ 1099587 w 2757152"/>
              <a:gd name="connsiteY154" fmla="*/ 871843 h 1573553"/>
              <a:gd name="connsiteX155" fmla="*/ 1051962 w 2757152"/>
              <a:gd name="connsiteY155" fmla="*/ 857556 h 1573553"/>
              <a:gd name="connsiteX156" fmla="*/ 1032912 w 2757152"/>
              <a:gd name="connsiteY156" fmla="*/ 878987 h 1573553"/>
              <a:gd name="connsiteX157" fmla="*/ 1004335 w 2757152"/>
              <a:gd name="connsiteY157" fmla="*/ 881368 h 1573553"/>
              <a:gd name="connsiteX158" fmla="*/ 954331 w 2757152"/>
              <a:gd name="connsiteY158" fmla="*/ 886131 h 1573553"/>
              <a:gd name="connsiteX159" fmla="*/ 923375 w 2757152"/>
              <a:gd name="connsiteY159" fmla="*/ 907562 h 1573553"/>
              <a:gd name="connsiteX160" fmla="*/ 923375 w 2757152"/>
              <a:gd name="connsiteY160" fmla="*/ 876606 h 1573553"/>
              <a:gd name="connsiteX161" fmla="*/ 882893 w 2757152"/>
              <a:gd name="connsiteY161" fmla="*/ 871843 h 1573553"/>
              <a:gd name="connsiteX162" fmla="*/ 890035 w 2757152"/>
              <a:gd name="connsiteY162" fmla="*/ 893275 h 1573553"/>
              <a:gd name="connsiteX163" fmla="*/ 885275 w 2757152"/>
              <a:gd name="connsiteY163" fmla="*/ 912325 h 1573553"/>
              <a:gd name="connsiteX164" fmla="*/ 799550 w 2757152"/>
              <a:gd name="connsiteY164" fmla="*/ 859936 h 1573553"/>
              <a:gd name="connsiteX165" fmla="*/ 778118 w 2757152"/>
              <a:gd name="connsiteY165" fmla="*/ 826600 h 1573553"/>
              <a:gd name="connsiteX166" fmla="*/ 790025 w 2757152"/>
              <a:gd name="connsiteY166" fmla="*/ 786117 h 1573553"/>
              <a:gd name="connsiteX167" fmla="*/ 759068 w 2757152"/>
              <a:gd name="connsiteY167" fmla="*/ 781356 h 1573553"/>
              <a:gd name="connsiteX168" fmla="*/ 711443 w 2757152"/>
              <a:gd name="connsiteY168" fmla="*/ 795643 h 1573553"/>
              <a:gd name="connsiteX169" fmla="*/ 701918 w 2757152"/>
              <a:gd name="connsiteY169" fmla="*/ 809931 h 1573553"/>
              <a:gd name="connsiteX170" fmla="*/ 678106 w 2757152"/>
              <a:gd name="connsiteY170" fmla="*/ 826600 h 1573553"/>
              <a:gd name="connsiteX171" fmla="*/ 670962 w 2757152"/>
              <a:gd name="connsiteY171" fmla="*/ 843268 h 1573553"/>
              <a:gd name="connsiteX172" fmla="*/ 630481 w 2757152"/>
              <a:gd name="connsiteY172" fmla="*/ 876606 h 1573553"/>
              <a:gd name="connsiteX173" fmla="*/ 632860 w 2757152"/>
              <a:gd name="connsiteY173" fmla="*/ 898037 h 1573553"/>
              <a:gd name="connsiteX174" fmla="*/ 647150 w 2757152"/>
              <a:gd name="connsiteY174" fmla="*/ 917087 h 1573553"/>
              <a:gd name="connsiteX175" fmla="*/ 570950 w 2757152"/>
              <a:gd name="connsiteY175" fmla="*/ 902800 h 1573553"/>
              <a:gd name="connsiteX176" fmla="*/ 537612 w 2757152"/>
              <a:gd name="connsiteY176" fmla="*/ 907562 h 1573553"/>
              <a:gd name="connsiteX177" fmla="*/ 585235 w 2757152"/>
              <a:gd name="connsiteY177" fmla="*/ 938518 h 1573553"/>
              <a:gd name="connsiteX178" fmla="*/ 609050 w 2757152"/>
              <a:gd name="connsiteY178" fmla="*/ 950425 h 1573553"/>
              <a:gd name="connsiteX179" fmla="*/ 635243 w 2757152"/>
              <a:gd name="connsiteY179" fmla="*/ 1002812 h 1573553"/>
              <a:gd name="connsiteX180" fmla="*/ 568566 w 2757152"/>
              <a:gd name="connsiteY180" fmla="*/ 1019481 h 1573553"/>
              <a:gd name="connsiteX181" fmla="*/ 547137 w 2757152"/>
              <a:gd name="connsiteY181" fmla="*/ 1031387 h 1573553"/>
              <a:gd name="connsiteX182" fmla="*/ 523323 w 2757152"/>
              <a:gd name="connsiteY182" fmla="*/ 1002812 h 1573553"/>
              <a:gd name="connsiteX183" fmla="*/ 499510 w 2757152"/>
              <a:gd name="connsiteY183" fmla="*/ 971856 h 1573553"/>
              <a:gd name="connsiteX184" fmla="*/ 501891 w 2757152"/>
              <a:gd name="connsiteY184" fmla="*/ 933756 h 1573553"/>
              <a:gd name="connsiteX185" fmla="*/ 499510 w 2757152"/>
              <a:gd name="connsiteY185" fmla="*/ 914706 h 1573553"/>
              <a:gd name="connsiteX186" fmla="*/ 518560 w 2757152"/>
              <a:gd name="connsiteY186" fmla="*/ 881368 h 1573553"/>
              <a:gd name="connsiteX187" fmla="*/ 478080 w 2757152"/>
              <a:gd name="connsiteY187" fmla="*/ 890893 h 1573553"/>
              <a:gd name="connsiteX188" fmla="*/ 449504 w 2757152"/>
              <a:gd name="connsiteY188" fmla="*/ 952806 h 1573553"/>
              <a:gd name="connsiteX189" fmla="*/ 442360 w 2757152"/>
              <a:gd name="connsiteY189" fmla="*/ 976618 h 1573553"/>
              <a:gd name="connsiteX190" fmla="*/ 411404 w 2757152"/>
              <a:gd name="connsiteY190" fmla="*/ 993287 h 1573553"/>
              <a:gd name="connsiteX191" fmla="*/ 363779 w 2757152"/>
              <a:gd name="connsiteY191" fmla="*/ 990906 h 1573553"/>
              <a:gd name="connsiteX192" fmla="*/ 356635 w 2757152"/>
              <a:gd name="connsiteY192" fmla="*/ 1007575 h 1573553"/>
              <a:gd name="connsiteX193" fmla="*/ 356635 w 2757152"/>
              <a:gd name="connsiteY193" fmla="*/ 1055200 h 1573553"/>
              <a:gd name="connsiteX194" fmla="*/ 297104 w 2757152"/>
              <a:gd name="connsiteY194" fmla="*/ 1059962 h 1573553"/>
              <a:gd name="connsiteX195" fmla="*/ 235191 w 2757152"/>
              <a:gd name="connsiteY195" fmla="*/ 1093300 h 1573553"/>
              <a:gd name="connsiteX196" fmla="*/ 237573 w 2757152"/>
              <a:gd name="connsiteY196" fmla="*/ 1121875 h 1573553"/>
              <a:gd name="connsiteX197" fmla="*/ 185186 w 2757152"/>
              <a:gd name="connsiteY197" fmla="*/ 1109968 h 1573553"/>
              <a:gd name="connsiteX198" fmla="*/ 151848 w 2757152"/>
              <a:gd name="connsiteY198" fmla="*/ 1117112 h 1573553"/>
              <a:gd name="connsiteX199" fmla="*/ 106604 w 2757152"/>
              <a:gd name="connsiteY199" fmla="*/ 1098062 h 1573553"/>
              <a:gd name="connsiteX200" fmla="*/ 89936 w 2757152"/>
              <a:gd name="connsiteY200" fmla="*/ 1098062 h 1573553"/>
              <a:gd name="connsiteX201" fmla="*/ 6592 w 2757152"/>
              <a:gd name="connsiteY201" fmla="*/ 1121875 h 1573553"/>
              <a:gd name="connsiteX202" fmla="*/ 8974 w 2757152"/>
              <a:gd name="connsiteY202" fmla="*/ 1074250 h 1573553"/>
              <a:gd name="connsiteX203" fmla="*/ 9816 w 2757152"/>
              <a:gd name="connsiteY20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54554 w 2757152"/>
              <a:gd name="connsiteY106" fmla="*/ 393212 h 1573553"/>
              <a:gd name="connsiteX107" fmla="*/ 2698276 w 2757152"/>
              <a:gd name="connsiteY107" fmla="*/ 559163 h 1573553"/>
              <a:gd name="connsiteX108" fmla="*/ 2704548 w 2757152"/>
              <a:gd name="connsiteY108" fmla="*/ 690868 h 1573553"/>
              <a:gd name="connsiteX109" fmla="*/ 2661685 w 2757152"/>
              <a:gd name="connsiteY109" fmla="*/ 890893 h 1573553"/>
              <a:gd name="connsiteX110" fmla="*/ 2630731 w 2757152"/>
              <a:gd name="connsiteY110" fmla="*/ 967092 h 1573553"/>
              <a:gd name="connsiteX111" fmla="*/ 2461662 w 2757152"/>
              <a:gd name="connsiteY111" fmla="*/ 869462 h 1573553"/>
              <a:gd name="connsiteX112" fmla="*/ 2297356 w 2757152"/>
              <a:gd name="connsiteY112" fmla="*/ 926612 h 1573553"/>
              <a:gd name="connsiteX113" fmla="*/ 2275925 w 2757152"/>
              <a:gd name="connsiteY113" fmla="*/ 1062342 h 1573553"/>
              <a:gd name="connsiteX114" fmla="*/ 2042562 w 2757152"/>
              <a:gd name="connsiteY114" fmla="*/ 1148067 h 1573553"/>
              <a:gd name="connsiteX115" fmla="*/ 2021131 w 2757152"/>
              <a:gd name="connsiteY115" fmla="*/ 1238556 h 1573553"/>
              <a:gd name="connsiteX116" fmla="*/ 1954456 w 2757152"/>
              <a:gd name="connsiteY116" fmla="*/ 1309993 h 1573553"/>
              <a:gd name="connsiteX117" fmla="*/ 2013987 w 2757152"/>
              <a:gd name="connsiteY117" fmla="*/ 1350474 h 1573553"/>
              <a:gd name="connsiteX118" fmla="*/ 1921118 w 2757152"/>
              <a:gd name="connsiteY118" fmla="*/ 1450487 h 1573553"/>
              <a:gd name="connsiteX119" fmla="*/ 1899687 w 2757152"/>
              <a:gd name="connsiteY119" fmla="*/ 1533831 h 1573553"/>
              <a:gd name="connsiteX120" fmla="*/ 1808865 w 2757152"/>
              <a:gd name="connsiteY120" fmla="*/ 1573012 h 1573553"/>
              <a:gd name="connsiteX121" fmla="*/ 1728235 w 2757152"/>
              <a:gd name="connsiteY121" fmla="*/ 1557643 h 1573553"/>
              <a:gd name="connsiteX122" fmla="*/ 1702041 w 2757152"/>
              <a:gd name="connsiteY122" fmla="*/ 1571931 h 1573553"/>
              <a:gd name="connsiteX123" fmla="*/ 1647275 w 2757152"/>
              <a:gd name="connsiteY123" fmla="*/ 1543356 h 1573553"/>
              <a:gd name="connsiteX124" fmla="*/ 1606791 w 2757152"/>
              <a:gd name="connsiteY124" fmla="*/ 1507637 h 1573553"/>
              <a:gd name="connsiteX125" fmla="*/ 1563931 w 2757152"/>
              <a:gd name="connsiteY125" fmla="*/ 1479061 h 1573553"/>
              <a:gd name="connsiteX126" fmla="*/ 1592504 w 2757152"/>
              <a:gd name="connsiteY126" fmla="*/ 1455250 h 1573553"/>
              <a:gd name="connsiteX127" fmla="*/ 1580598 w 2757152"/>
              <a:gd name="connsiteY127" fmla="*/ 1438581 h 1573553"/>
              <a:gd name="connsiteX128" fmla="*/ 1518685 w 2757152"/>
              <a:gd name="connsiteY128" fmla="*/ 1426675 h 1573553"/>
              <a:gd name="connsiteX129" fmla="*/ 1499635 w 2757152"/>
              <a:gd name="connsiteY129" fmla="*/ 1402862 h 1573553"/>
              <a:gd name="connsiteX130" fmla="*/ 1461537 w 2757152"/>
              <a:gd name="connsiteY130" fmla="*/ 1379050 h 1573553"/>
              <a:gd name="connsiteX131" fmla="*/ 1456773 w 2757152"/>
              <a:gd name="connsiteY131" fmla="*/ 1390956 h 1573553"/>
              <a:gd name="connsiteX132" fmla="*/ 1471062 w 2757152"/>
              <a:gd name="connsiteY132" fmla="*/ 1429056 h 1573553"/>
              <a:gd name="connsiteX133" fmla="*/ 1440104 w 2757152"/>
              <a:gd name="connsiteY133" fmla="*/ 1443343 h 1573553"/>
              <a:gd name="connsiteX134" fmla="*/ 1413912 w 2757152"/>
              <a:gd name="connsiteY134" fmla="*/ 1457630 h 1573553"/>
              <a:gd name="connsiteX135" fmla="*/ 1397241 w 2757152"/>
              <a:gd name="connsiteY135" fmla="*/ 1450487 h 1573553"/>
              <a:gd name="connsiteX136" fmla="*/ 1351998 w 2757152"/>
              <a:gd name="connsiteY136" fmla="*/ 1388575 h 1573553"/>
              <a:gd name="connsiteX137" fmla="*/ 1306756 w 2757152"/>
              <a:gd name="connsiteY137" fmla="*/ 1355237 h 1573553"/>
              <a:gd name="connsiteX138" fmla="*/ 1328187 w 2757152"/>
              <a:gd name="connsiteY138" fmla="*/ 1338568 h 1573553"/>
              <a:gd name="connsiteX139" fmla="*/ 1349618 w 2757152"/>
              <a:gd name="connsiteY139" fmla="*/ 1298087 h 1573553"/>
              <a:gd name="connsiteX140" fmla="*/ 1335329 w 2757152"/>
              <a:gd name="connsiteY140" fmla="*/ 1286181 h 1573553"/>
              <a:gd name="connsiteX141" fmla="*/ 1297231 w 2757152"/>
              <a:gd name="connsiteY141" fmla="*/ 1288562 h 1573553"/>
              <a:gd name="connsiteX142" fmla="*/ 1221031 w 2757152"/>
              <a:gd name="connsiteY142" fmla="*/ 1245700 h 1573553"/>
              <a:gd name="connsiteX143" fmla="*/ 1178166 w 2757152"/>
              <a:gd name="connsiteY143" fmla="*/ 1226650 h 1573553"/>
              <a:gd name="connsiteX144" fmla="*/ 1168643 w 2757152"/>
              <a:gd name="connsiteY144" fmla="*/ 1226650 h 1573553"/>
              <a:gd name="connsiteX145" fmla="*/ 1156737 w 2757152"/>
              <a:gd name="connsiteY145" fmla="*/ 1162356 h 1573553"/>
              <a:gd name="connsiteX146" fmla="*/ 1168643 w 2757152"/>
              <a:gd name="connsiteY146" fmla="*/ 1098062 h 1573553"/>
              <a:gd name="connsiteX147" fmla="*/ 1137687 w 2757152"/>
              <a:gd name="connsiteY147" fmla="*/ 1064725 h 1573553"/>
              <a:gd name="connsiteX148" fmla="*/ 1085300 w 2757152"/>
              <a:gd name="connsiteY148" fmla="*/ 1040912 h 1573553"/>
              <a:gd name="connsiteX149" fmla="*/ 1111493 w 2757152"/>
              <a:gd name="connsiteY149" fmla="*/ 1017100 h 1573553"/>
              <a:gd name="connsiteX150" fmla="*/ 1156737 w 2757152"/>
              <a:gd name="connsiteY150" fmla="*/ 1021862 h 1573553"/>
              <a:gd name="connsiteX151" fmla="*/ 1151975 w 2757152"/>
              <a:gd name="connsiteY151" fmla="*/ 974237 h 1573553"/>
              <a:gd name="connsiteX152" fmla="*/ 1123400 w 2757152"/>
              <a:gd name="connsiteY152" fmla="*/ 969475 h 1573553"/>
              <a:gd name="connsiteX153" fmla="*/ 1128162 w 2757152"/>
              <a:gd name="connsiteY153" fmla="*/ 921850 h 1573553"/>
              <a:gd name="connsiteX154" fmla="*/ 1097206 w 2757152"/>
              <a:gd name="connsiteY154" fmla="*/ 907562 h 1573553"/>
              <a:gd name="connsiteX155" fmla="*/ 1099587 w 2757152"/>
              <a:gd name="connsiteY155" fmla="*/ 871843 h 1573553"/>
              <a:gd name="connsiteX156" fmla="*/ 1051962 w 2757152"/>
              <a:gd name="connsiteY156" fmla="*/ 857556 h 1573553"/>
              <a:gd name="connsiteX157" fmla="*/ 1032912 w 2757152"/>
              <a:gd name="connsiteY157" fmla="*/ 878987 h 1573553"/>
              <a:gd name="connsiteX158" fmla="*/ 1004335 w 2757152"/>
              <a:gd name="connsiteY158" fmla="*/ 881368 h 1573553"/>
              <a:gd name="connsiteX159" fmla="*/ 954331 w 2757152"/>
              <a:gd name="connsiteY159" fmla="*/ 886131 h 1573553"/>
              <a:gd name="connsiteX160" fmla="*/ 923375 w 2757152"/>
              <a:gd name="connsiteY160" fmla="*/ 907562 h 1573553"/>
              <a:gd name="connsiteX161" fmla="*/ 923375 w 2757152"/>
              <a:gd name="connsiteY161" fmla="*/ 876606 h 1573553"/>
              <a:gd name="connsiteX162" fmla="*/ 882893 w 2757152"/>
              <a:gd name="connsiteY162" fmla="*/ 871843 h 1573553"/>
              <a:gd name="connsiteX163" fmla="*/ 890035 w 2757152"/>
              <a:gd name="connsiteY163" fmla="*/ 893275 h 1573553"/>
              <a:gd name="connsiteX164" fmla="*/ 885275 w 2757152"/>
              <a:gd name="connsiteY164" fmla="*/ 912325 h 1573553"/>
              <a:gd name="connsiteX165" fmla="*/ 799550 w 2757152"/>
              <a:gd name="connsiteY165" fmla="*/ 859936 h 1573553"/>
              <a:gd name="connsiteX166" fmla="*/ 778118 w 2757152"/>
              <a:gd name="connsiteY166" fmla="*/ 826600 h 1573553"/>
              <a:gd name="connsiteX167" fmla="*/ 790025 w 2757152"/>
              <a:gd name="connsiteY167" fmla="*/ 786117 h 1573553"/>
              <a:gd name="connsiteX168" fmla="*/ 759068 w 2757152"/>
              <a:gd name="connsiteY168" fmla="*/ 781356 h 1573553"/>
              <a:gd name="connsiteX169" fmla="*/ 711443 w 2757152"/>
              <a:gd name="connsiteY169" fmla="*/ 795643 h 1573553"/>
              <a:gd name="connsiteX170" fmla="*/ 701918 w 2757152"/>
              <a:gd name="connsiteY170" fmla="*/ 809931 h 1573553"/>
              <a:gd name="connsiteX171" fmla="*/ 678106 w 2757152"/>
              <a:gd name="connsiteY171" fmla="*/ 826600 h 1573553"/>
              <a:gd name="connsiteX172" fmla="*/ 670962 w 2757152"/>
              <a:gd name="connsiteY172" fmla="*/ 843268 h 1573553"/>
              <a:gd name="connsiteX173" fmla="*/ 630481 w 2757152"/>
              <a:gd name="connsiteY173" fmla="*/ 876606 h 1573553"/>
              <a:gd name="connsiteX174" fmla="*/ 632860 w 2757152"/>
              <a:gd name="connsiteY174" fmla="*/ 898037 h 1573553"/>
              <a:gd name="connsiteX175" fmla="*/ 647150 w 2757152"/>
              <a:gd name="connsiteY175" fmla="*/ 917087 h 1573553"/>
              <a:gd name="connsiteX176" fmla="*/ 570950 w 2757152"/>
              <a:gd name="connsiteY176" fmla="*/ 902800 h 1573553"/>
              <a:gd name="connsiteX177" fmla="*/ 537612 w 2757152"/>
              <a:gd name="connsiteY177" fmla="*/ 907562 h 1573553"/>
              <a:gd name="connsiteX178" fmla="*/ 585235 w 2757152"/>
              <a:gd name="connsiteY178" fmla="*/ 938518 h 1573553"/>
              <a:gd name="connsiteX179" fmla="*/ 609050 w 2757152"/>
              <a:gd name="connsiteY179" fmla="*/ 950425 h 1573553"/>
              <a:gd name="connsiteX180" fmla="*/ 635243 w 2757152"/>
              <a:gd name="connsiteY180" fmla="*/ 1002812 h 1573553"/>
              <a:gd name="connsiteX181" fmla="*/ 568566 w 2757152"/>
              <a:gd name="connsiteY181" fmla="*/ 1019481 h 1573553"/>
              <a:gd name="connsiteX182" fmla="*/ 547137 w 2757152"/>
              <a:gd name="connsiteY182" fmla="*/ 1031387 h 1573553"/>
              <a:gd name="connsiteX183" fmla="*/ 523323 w 2757152"/>
              <a:gd name="connsiteY183" fmla="*/ 1002812 h 1573553"/>
              <a:gd name="connsiteX184" fmla="*/ 499510 w 2757152"/>
              <a:gd name="connsiteY184" fmla="*/ 971856 h 1573553"/>
              <a:gd name="connsiteX185" fmla="*/ 501891 w 2757152"/>
              <a:gd name="connsiteY185" fmla="*/ 933756 h 1573553"/>
              <a:gd name="connsiteX186" fmla="*/ 499510 w 2757152"/>
              <a:gd name="connsiteY186" fmla="*/ 914706 h 1573553"/>
              <a:gd name="connsiteX187" fmla="*/ 518560 w 2757152"/>
              <a:gd name="connsiteY187" fmla="*/ 881368 h 1573553"/>
              <a:gd name="connsiteX188" fmla="*/ 478080 w 2757152"/>
              <a:gd name="connsiteY188" fmla="*/ 890893 h 1573553"/>
              <a:gd name="connsiteX189" fmla="*/ 449504 w 2757152"/>
              <a:gd name="connsiteY189" fmla="*/ 952806 h 1573553"/>
              <a:gd name="connsiteX190" fmla="*/ 442360 w 2757152"/>
              <a:gd name="connsiteY190" fmla="*/ 976618 h 1573553"/>
              <a:gd name="connsiteX191" fmla="*/ 411404 w 2757152"/>
              <a:gd name="connsiteY191" fmla="*/ 993287 h 1573553"/>
              <a:gd name="connsiteX192" fmla="*/ 363779 w 2757152"/>
              <a:gd name="connsiteY192" fmla="*/ 990906 h 1573553"/>
              <a:gd name="connsiteX193" fmla="*/ 356635 w 2757152"/>
              <a:gd name="connsiteY193" fmla="*/ 1007575 h 1573553"/>
              <a:gd name="connsiteX194" fmla="*/ 356635 w 2757152"/>
              <a:gd name="connsiteY194" fmla="*/ 1055200 h 1573553"/>
              <a:gd name="connsiteX195" fmla="*/ 297104 w 2757152"/>
              <a:gd name="connsiteY195" fmla="*/ 1059962 h 1573553"/>
              <a:gd name="connsiteX196" fmla="*/ 235191 w 2757152"/>
              <a:gd name="connsiteY196" fmla="*/ 1093300 h 1573553"/>
              <a:gd name="connsiteX197" fmla="*/ 237573 w 2757152"/>
              <a:gd name="connsiteY197" fmla="*/ 1121875 h 1573553"/>
              <a:gd name="connsiteX198" fmla="*/ 185186 w 2757152"/>
              <a:gd name="connsiteY198" fmla="*/ 1109968 h 1573553"/>
              <a:gd name="connsiteX199" fmla="*/ 151848 w 2757152"/>
              <a:gd name="connsiteY199" fmla="*/ 1117112 h 1573553"/>
              <a:gd name="connsiteX200" fmla="*/ 106604 w 2757152"/>
              <a:gd name="connsiteY200" fmla="*/ 1098062 h 1573553"/>
              <a:gd name="connsiteX201" fmla="*/ 89936 w 2757152"/>
              <a:gd name="connsiteY201" fmla="*/ 1098062 h 1573553"/>
              <a:gd name="connsiteX202" fmla="*/ 6592 w 2757152"/>
              <a:gd name="connsiteY202" fmla="*/ 1121875 h 1573553"/>
              <a:gd name="connsiteX203" fmla="*/ 8974 w 2757152"/>
              <a:gd name="connsiteY203" fmla="*/ 1074250 h 1573553"/>
              <a:gd name="connsiteX204" fmla="*/ 9816 w 2757152"/>
              <a:gd name="connsiteY20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54554 w 2757152"/>
              <a:gd name="connsiteY106" fmla="*/ 393212 h 1573553"/>
              <a:gd name="connsiteX107" fmla="*/ 2709310 w 2757152"/>
              <a:gd name="connsiteY107" fmla="*/ 445600 h 1573553"/>
              <a:gd name="connsiteX108" fmla="*/ 2698276 w 2757152"/>
              <a:gd name="connsiteY108" fmla="*/ 559163 h 1573553"/>
              <a:gd name="connsiteX109" fmla="*/ 2704548 w 2757152"/>
              <a:gd name="connsiteY109" fmla="*/ 690868 h 1573553"/>
              <a:gd name="connsiteX110" fmla="*/ 2661685 w 2757152"/>
              <a:gd name="connsiteY110" fmla="*/ 890893 h 1573553"/>
              <a:gd name="connsiteX111" fmla="*/ 2630731 w 2757152"/>
              <a:gd name="connsiteY111" fmla="*/ 967092 h 1573553"/>
              <a:gd name="connsiteX112" fmla="*/ 2461662 w 2757152"/>
              <a:gd name="connsiteY112" fmla="*/ 869462 h 1573553"/>
              <a:gd name="connsiteX113" fmla="*/ 2297356 w 2757152"/>
              <a:gd name="connsiteY113" fmla="*/ 926612 h 1573553"/>
              <a:gd name="connsiteX114" fmla="*/ 2275925 w 2757152"/>
              <a:gd name="connsiteY114" fmla="*/ 1062342 h 1573553"/>
              <a:gd name="connsiteX115" fmla="*/ 2042562 w 2757152"/>
              <a:gd name="connsiteY115" fmla="*/ 1148067 h 1573553"/>
              <a:gd name="connsiteX116" fmla="*/ 2021131 w 2757152"/>
              <a:gd name="connsiteY116" fmla="*/ 1238556 h 1573553"/>
              <a:gd name="connsiteX117" fmla="*/ 1954456 w 2757152"/>
              <a:gd name="connsiteY117" fmla="*/ 1309993 h 1573553"/>
              <a:gd name="connsiteX118" fmla="*/ 2013987 w 2757152"/>
              <a:gd name="connsiteY118" fmla="*/ 1350474 h 1573553"/>
              <a:gd name="connsiteX119" fmla="*/ 1921118 w 2757152"/>
              <a:gd name="connsiteY119" fmla="*/ 1450487 h 1573553"/>
              <a:gd name="connsiteX120" fmla="*/ 1899687 w 2757152"/>
              <a:gd name="connsiteY120" fmla="*/ 1533831 h 1573553"/>
              <a:gd name="connsiteX121" fmla="*/ 1808865 w 2757152"/>
              <a:gd name="connsiteY121" fmla="*/ 1573012 h 1573553"/>
              <a:gd name="connsiteX122" fmla="*/ 1728235 w 2757152"/>
              <a:gd name="connsiteY122" fmla="*/ 1557643 h 1573553"/>
              <a:gd name="connsiteX123" fmla="*/ 1702041 w 2757152"/>
              <a:gd name="connsiteY123" fmla="*/ 1571931 h 1573553"/>
              <a:gd name="connsiteX124" fmla="*/ 1647275 w 2757152"/>
              <a:gd name="connsiteY124" fmla="*/ 1543356 h 1573553"/>
              <a:gd name="connsiteX125" fmla="*/ 1606791 w 2757152"/>
              <a:gd name="connsiteY125" fmla="*/ 1507637 h 1573553"/>
              <a:gd name="connsiteX126" fmla="*/ 1563931 w 2757152"/>
              <a:gd name="connsiteY126" fmla="*/ 1479061 h 1573553"/>
              <a:gd name="connsiteX127" fmla="*/ 1592504 w 2757152"/>
              <a:gd name="connsiteY127" fmla="*/ 1455250 h 1573553"/>
              <a:gd name="connsiteX128" fmla="*/ 1580598 w 2757152"/>
              <a:gd name="connsiteY128" fmla="*/ 1438581 h 1573553"/>
              <a:gd name="connsiteX129" fmla="*/ 1518685 w 2757152"/>
              <a:gd name="connsiteY129" fmla="*/ 1426675 h 1573553"/>
              <a:gd name="connsiteX130" fmla="*/ 1499635 w 2757152"/>
              <a:gd name="connsiteY130" fmla="*/ 1402862 h 1573553"/>
              <a:gd name="connsiteX131" fmla="*/ 1461537 w 2757152"/>
              <a:gd name="connsiteY131" fmla="*/ 1379050 h 1573553"/>
              <a:gd name="connsiteX132" fmla="*/ 1456773 w 2757152"/>
              <a:gd name="connsiteY132" fmla="*/ 1390956 h 1573553"/>
              <a:gd name="connsiteX133" fmla="*/ 1471062 w 2757152"/>
              <a:gd name="connsiteY133" fmla="*/ 1429056 h 1573553"/>
              <a:gd name="connsiteX134" fmla="*/ 1440104 w 2757152"/>
              <a:gd name="connsiteY134" fmla="*/ 1443343 h 1573553"/>
              <a:gd name="connsiteX135" fmla="*/ 1413912 w 2757152"/>
              <a:gd name="connsiteY135" fmla="*/ 1457630 h 1573553"/>
              <a:gd name="connsiteX136" fmla="*/ 1397241 w 2757152"/>
              <a:gd name="connsiteY136" fmla="*/ 1450487 h 1573553"/>
              <a:gd name="connsiteX137" fmla="*/ 1351998 w 2757152"/>
              <a:gd name="connsiteY137" fmla="*/ 1388575 h 1573553"/>
              <a:gd name="connsiteX138" fmla="*/ 1306756 w 2757152"/>
              <a:gd name="connsiteY138" fmla="*/ 1355237 h 1573553"/>
              <a:gd name="connsiteX139" fmla="*/ 1328187 w 2757152"/>
              <a:gd name="connsiteY139" fmla="*/ 1338568 h 1573553"/>
              <a:gd name="connsiteX140" fmla="*/ 1349618 w 2757152"/>
              <a:gd name="connsiteY140" fmla="*/ 1298087 h 1573553"/>
              <a:gd name="connsiteX141" fmla="*/ 1335329 w 2757152"/>
              <a:gd name="connsiteY141" fmla="*/ 1286181 h 1573553"/>
              <a:gd name="connsiteX142" fmla="*/ 1297231 w 2757152"/>
              <a:gd name="connsiteY142" fmla="*/ 1288562 h 1573553"/>
              <a:gd name="connsiteX143" fmla="*/ 1221031 w 2757152"/>
              <a:gd name="connsiteY143" fmla="*/ 1245700 h 1573553"/>
              <a:gd name="connsiteX144" fmla="*/ 1178166 w 2757152"/>
              <a:gd name="connsiteY144" fmla="*/ 1226650 h 1573553"/>
              <a:gd name="connsiteX145" fmla="*/ 1168643 w 2757152"/>
              <a:gd name="connsiteY145" fmla="*/ 1226650 h 1573553"/>
              <a:gd name="connsiteX146" fmla="*/ 1156737 w 2757152"/>
              <a:gd name="connsiteY146" fmla="*/ 1162356 h 1573553"/>
              <a:gd name="connsiteX147" fmla="*/ 1168643 w 2757152"/>
              <a:gd name="connsiteY147" fmla="*/ 1098062 h 1573553"/>
              <a:gd name="connsiteX148" fmla="*/ 1137687 w 2757152"/>
              <a:gd name="connsiteY148" fmla="*/ 1064725 h 1573553"/>
              <a:gd name="connsiteX149" fmla="*/ 1085300 w 2757152"/>
              <a:gd name="connsiteY149" fmla="*/ 1040912 h 1573553"/>
              <a:gd name="connsiteX150" fmla="*/ 1111493 w 2757152"/>
              <a:gd name="connsiteY150" fmla="*/ 1017100 h 1573553"/>
              <a:gd name="connsiteX151" fmla="*/ 1156737 w 2757152"/>
              <a:gd name="connsiteY151" fmla="*/ 1021862 h 1573553"/>
              <a:gd name="connsiteX152" fmla="*/ 1151975 w 2757152"/>
              <a:gd name="connsiteY152" fmla="*/ 974237 h 1573553"/>
              <a:gd name="connsiteX153" fmla="*/ 1123400 w 2757152"/>
              <a:gd name="connsiteY153" fmla="*/ 969475 h 1573553"/>
              <a:gd name="connsiteX154" fmla="*/ 1128162 w 2757152"/>
              <a:gd name="connsiteY154" fmla="*/ 921850 h 1573553"/>
              <a:gd name="connsiteX155" fmla="*/ 1097206 w 2757152"/>
              <a:gd name="connsiteY155" fmla="*/ 907562 h 1573553"/>
              <a:gd name="connsiteX156" fmla="*/ 1099587 w 2757152"/>
              <a:gd name="connsiteY156" fmla="*/ 871843 h 1573553"/>
              <a:gd name="connsiteX157" fmla="*/ 1051962 w 2757152"/>
              <a:gd name="connsiteY157" fmla="*/ 857556 h 1573553"/>
              <a:gd name="connsiteX158" fmla="*/ 1032912 w 2757152"/>
              <a:gd name="connsiteY158" fmla="*/ 878987 h 1573553"/>
              <a:gd name="connsiteX159" fmla="*/ 1004335 w 2757152"/>
              <a:gd name="connsiteY159" fmla="*/ 881368 h 1573553"/>
              <a:gd name="connsiteX160" fmla="*/ 954331 w 2757152"/>
              <a:gd name="connsiteY160" fmla="*/ 886131 h 1573553"/>
              <a:gd name="connsiteX161" fmla="*/ 923375 w 2757152"/>
              <a:gd name="connsiteY161" fmla="*/ 907562 h 1573553"/>
              <a:gd name="connsiteX162" fmla="*/ 923375 w 2757152"/>
              <a:gd name="connsiteY162" fmla="*/ 876606 h 1573553"/>
              <a:gd name="connsiteX163" fmla="*/ 882893 w 2757152"/>
              <a:gd name="connsiteY163" fmla="*/ 871843 h 1573553"/>
              <a:gd name="connsiteX164" fmla="*/ 890035 w 2757152"/>
              <a:gd name="connsiteY164" fmla="*/ 893275 h 1573553"/>
              <a:gd name="connsiteX165" fmla="*/ 885275 w 2757152"/>
              <a:gd name="connsiteY165" fmla="*/ 912325 h 1573553"/>
              <a:gd name="connsiteX166" fmla="*/ 799550 w 2757152"/>
              <a:gd name="connsiteY166" fmla="*/ 859936 h 1573553"/>
              <a:gd name="connsiteX167" fmla="*/ 778118 w 2757152"/>
              <a:gd name="connsiteY167" fmla="*/ 826600 h 1573553"/>
              <a:gd name="connsiteX168" fmla="*/ 790025 w 2757152"/>
              <a:gd name="connsiteY168" fmla="*/ 786117 h 1573553"/>
              <a:gd name="connsiteX169" fmla="*/ 759068 w 2757152"/>
              <a:gd name="connsiteY169" fmla="*/ 781356 h 1573553"/>
              <a:gd name="connsiteX170" fmla="*/ 711443 w 2757152"/>
              <a:gd name="connsiteY170" fmla="*/ 795643 h 1573553"/>
              <a:gd name="connsiteX171" fmla="*/ 701918 w 2757152"/>
              <a:gd name="connsiteY171" fmla="*/ 809931 h 1573553"/>
              <a:gd name="connsiteX172" fmla="*/ 678106 w 2757152"/>
              <a:gd name="connsiteY172" fmla="*/ 826600 h 1573553"/>
              <a:gd name="connsiteX173" fmla="*/ 670962 w 2757152"/>
              <a:gd name="connsiteY173" fmla="*/ 843268 h 1573553"/>
              <a:gd name="connsiteX174" fmla="*/ 630481 w 2757152"/>
              <a:gd name="connsiteY174" fmla="*/ 876606 h 1573553"/>
              <a:gd name="connsiteX175" fmla="*/ 632860 w 2757152"/>
              <a:gd name="connsiteY175" fmla="*/ 898037 h 1573553"/>
              <a:gd name="connsiteX176" fmla="*/ 647150 w 2757152"/>
              <a:gd name="connsiteY176" fmla="*/ 917087 h 1573553"/>
              <a:gd name="connsiteX177" fmla="*/ 570950 w 2757152"/>
              <a:gd name="connsiteY177" fmla="*/ 902800 h 1573553"/>
              <a:gd name="connsiteX178" fmla="*/ 537612 w 2757152"/>
              <a:gd name="connsiteY178" fmla="*/ 907562 h 1573553"/>
              <a:gd name="connsiteX179" fmla="*/ 585235 w 2757152"/>
              <a:gd name="connsiteY179" fmla="*/ 938518 h 1573553"/>
              <a:gd name="connsiteX180" fmla="*/ 609050 w 2757152"/>
              <a:gd name="connsiteY180" fmla="*/ 950425 h 1573553"/>
              <a:gd name="connsiteX181" fmla="*/ 635243 w 2757152"/>
              <a:gd name="connsiteY181" fmla="*/ 1002812 h 1573553"/>
              <a:gd name="connsiteX182" fmla="*/ 568566 w 2757152"/>
              <a:gd name="connsiteY182" fmla="*/ 1019481 h 1573553"/>
              <a:gd name="connsiteX183" fmla="*/ 547137 w 2757152"/>
              <a:gd name="connsiteY183" fmla="*/ 1031387 h 1573553"/>
              <a:gd name="connsiteX184" fmla="*/ 523323 w 2757152"/>
              <a:gd name="connsiteY184" fmla="*/ 1002812 h 1573553"/>
              <a:gd name="connsiteX185" fmla="*/ 499510 w 2757152"/>
              <a:gd name="connsiteY185" fmla="*/ 971856 h 1573553"/>
              <a:gd name="connsiteX186" fmla="*/ 501891 w 2757152"/>
              <a:gd name="connsiteY186" fmla="*/ 933756 h 1573553"/>
              <a:gd name="connsiteX187" fmla="*/ 499510 w 2757152"/>
              <a:gd name="connsiteY187" fmla="*/ 914706 h 1573553"/>
              <a:gd name="connsiteX188" fmla="*/ 518560 w 2757152"/>
              <a:gd name="connsiteY188" fmla="*/ 881368 h 1573553"/>
              <a:gd name="connsiteX189" fmla="*/ 478080 w 2757152"/>
              <a:gd name="connsiteY189" fmla="*/ 890893 h 1573553"/>
              <a:gd name="connsiteX190" fmla="*/ 449504 w 2757152"/>
              <a:gd name="connsiteY190" fmla="*/ 952806 h 1573553"/>
              <a:gd name="connsiteX191" fmla="*/ 442360 w 2757152"/>
              <a:gd name="connsiteY191" fmla="*/ 976618 h 1573553"/>
              <a:gd name="connsiteX192" fmla="*/ 411404 w 2757152"/>
              <a:gd name="connsiteY192" fmla="*/ 993287 h 1573553"/>
              <a:gd name="connsiteX193" fmla="*/ 363779 w 2757152"/>
              <a:gd name="connsiteY193" fmla="*/ 990906 h 1573553"/>
              <a:gd name="connsiteX194" fmla="*/ 356635 w 2757152"/>
              <a:gd name="connsiteY194" fmla="*/ 1007575 h 1573553"/>
              <a:gd name="connsiteX195" fmla="*/ 356635 w 2757152"/>
              <a:gd name="connsiteY195" fmla="*/ 1055200 h 1573553"/>
              <a:gd name="connsiteX196" fmla="*/ 297104 w 2757152"/>
              <a:gd name="connsiteY196" fmla="*/ 1059962 h 1573553"/>
              <a:gd name="connsiteX197" fmla="*/ 235191 w 2757152"/>
              <a:gd name="connsiteY197" fmla="*/ 1093300 h 1573553"/>
              <a:gd name="connsiteX198" fmla="*/ 237573 w 2757152"/>
              <a:gd name="connsiteY198" fmla="*/ 1121875 h 1573553"/>
              <a:gd name="connsiteX199" fmla="*/ 185186 w 2757152"/>
              <a:gd name="connsiteY199" fmla="*/ 1109968 h 1573553"/>
              <a:gd name="connsiteX200" fmla="*/ 151848 w 2757152"/>
              <a:gd name="connsiteY200" fmla="*/ 1117112 h 1573553"/>
              <a:gd name="connsiteX201" fmla="*/ 106604 w 2757152"/>
              <a:gd name="connsiteY201" fmla="*/ 1098062 h 1573553"/>
              <a:gd name="connsiteX202" fmla="*/ 89936 w 2757152"/>
              <a:gd name="connsiteY202" fmla="*/ 1098062 h 1573553"/>
              <a:gd name="connsiteX203" fmla="*/ 6592 w 2757152"/>
              <a:gd name="connsiteY203" fmla="*/ 1121875 h 1573553"/>
              <a:gd name="connsiteX204" fmla="*/ 8974 w 2757152"/>
              <a:gd name="connsiteY204" fmla="*/ 1074250 h 1573553"/>
              <a:gd name="connsiteX205" fmla="*/ 9816 w 2757152"/>
              <a:gd name="connsiteY20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09310 w 2757152"/>
              <a:gd name="connsiteY108" fmla="*/ 445600 h 1573553"/>
              <a:gd name="connsiteX109" fmla="*/ 2698276 w 2757152"/>
              <a:gd name="connsiteY109" fmla="*/ 559163 h 1573553"/>
              <a:gd name="connsiteX110" fmla="*/ 2704548 w 2757152"/>
              <a:gd name="connsiteY110" fmla="*/ 690868 h 1573553"/>
              <a:gd name="connsiteX111" fmla="*/ 2661685 w 2757152"/>
              <a:gd name="connsiteY111" fmla="*/ 890893 h 1573553"/>
              <a:gd name="connsiteX112" fmla="*/ 2630731 w 2757152"/>
              <a:gd name="connsiteY112" fmla="*/ 967092 h 1573553"/>
              <a:gd name="connsiteX113" fmla="*/ 2461662 w 2757152"/>
              <a:gd name="connsiteY113" fmla="*/ 869462 h 1573553"/>
              <a:gd name="connsiteX114" fmla="*/ 2297356 w 2757152"/>
              <a:gd name="connsiteY114" fmla="*/ 926612 h 1573553"/>
              <a:gd name="connsiteX115" fmla="*/ 2275925 w 2757152"/>
              <a:gd name="connsiteY115" fmla="*/ 1062342 h 1573553"/>
              <a:gd name="connsiteX116" fmla="*/ 2042562 w 2757152"/>
              <a:gd name="connsiteY116" fmla="*/ 1148067 h 1573553"/>
              <a:gd name="connsiteX117" fmla="*/ 2021131 w 2757152"/>
              <a:gd name="connsiteY117" fmla="*/ 1238556 h 1573553"/>
              <a:gd name="connsiteX118" fmla="*/ 1954456 w 2757152"/>
              <a:gd name="connsiteY118" fmla="*/ 1309993 h 1573553"/>
              <a:gd name="connsiteX119" fmla="*/ 2013987 w 2757152"/>
              <a:gd name="connsiteY119" fmla="*/ 1350474 h 1573553"/>
              <a:gd name="connsiteX120" fmla="*/ 1921118 w 2757152"/>
              <a:gd name="connsiteY120" fmla="*/ 1450487 h 1573553"/>
              <a:gd name="connsiteX121" fmla="*/ 1899687 w 2757152"/>
              <a:gd name="connsiteY121" fmla="*/ 1533831 h 1573553"/>
              <a:gd name="connsiteX122" fmla="*/ 1808865 w 2757152"/>
              <a:gd name="connsiteY122" fmla="*/ 1573012 h 1573553"/>
              <a:gd name="connsiteX123" fmla="*/ 1728235 w 2757152"/>
              <a:gd name="connsiteY123" fmla="*/ 1557643 h 1573553"/>
              <a:gd name="connsiteX124" fmla="*/ 1702041 w 2757152"/>
              <a:gd name="connsiteY124" fmla="*/ 1571931 h 1573553"/>
              <a:gd name="connsiteX125" fmla="*/ 1647275 w 2757152"/>
              <a:gd name="connsiteY125" fmla="*/ 1543356 h 1573553"/>
              <a:gd name="connsiteX126" fmla="*/ 1606791 w 2757152"/>
              <a:gd name="connsiteY126" fmla="*/ 1507637 h 1573553"/>
              <a:gd name="connsiteX127" fmla="*/ 1563931 w 2757152"/>
              <a:gd name="connsiteY127" fmla="*/ 1479061 h 1573553"/>
              <a:gd name="connsiteX128" fmla="*/ 1592504 w 2757152"/>
              <a:gd name="connsiteY128" fmla="*/ 1455250 h 1573553"/>
              <a:gd name="connsiteX129" fmla="*/ 1580598 w 2757152"/>
              <a:gd name="connsiteY129" fmla="*/ 1438581 h 1573553"/>
              <a:gd name="connsiteX130" fmla="*/ 1518685 w 2757152"/>
              <a:gd name="connsiteY130" fmla="*/ 1426675 h 1573553"/>
              <a:gd name="connsiteX131" fmla="*/ 1499635 w 2757152"/>
              <a:gd name="connsiteY131" fmla="*/ 1402862 h 1573553"/>
              <a:gd name="connsiteX132" fmla="*/ 1461537 w 2757152"/>
              <a:gd name="connsiteY132" fmla="*/ 1379050 h 1573553"/>
              <a:gd name="connsiteX133" fmla="*/ 1456773 w 2757152"/>
              <a:gd name="connsiteY133" fmla="*/ 1390956 h 1573553"/>
              <a:gd name="connsiteX134" fmla="*/ 1471062 w 2757152"/>
              <a:gd name="connsiteY134" fmla="*/ 1429056 h 1573553"/>
              <a:gd name="connsiteX135" fmla="*/ 1440104 w 2757152"/>
              <a:gd name="connsiteY135" fmla="*/ 1443343 h 1573553"/>
              <a:gd name="connsiteX136" fmla="*/ 1413912 w 2757152"/>
              <a:gd name="connsiteY136" fmla="*/ 1457630 h 1573553"/>
              <a:gd name="connsiteX137" fmla="*/ 1397241 w 2757152"/>
              <a:gd name="connsiteY137" fmla="*/ 1450487 h 1573553"/>
              <a:gd name="connsiteX138" fmla="*/ 1351998 w 2757152"/>
              <a:gd name="connsiteY138" fmla="*/ 1388575 h 1573553"/>
              <a:gd name="connsiteX139" fmla="*/ 1306756 w 2757152"/>
              <a:gd name="connsiteY139" fmla="*/ 1355237 h 1573553"/>
              <a:gd name="connsiteX140" fmla="*/ 1328187 w 2757152"/>
              <a:gd name="connsiteY140" fmla="*/ 1338568 h 1573553"/>
              <a:gd name="connsiteX141" fmla="*/ 1349618 w 2757152"/>
              <a:gd name="connsiteY141" fmla="*/ 1298087 h 1573553"/>
              <a:gd name="connsiteX142" fmla="*/ 1335329 w 2757152"/>
              <a:gd name="connsiteY142" fmla="*/ 1286181 h 1573553"/>
              <a:gd name="connsiteX143" fmla="*/ 1297231 w 2757152"/>
              <a:gd name="connsiteY143" fmla="*/ 1288562 h 1573553"/>
              <a:gd name="connsiteX144" fmla="*/ 1221031 w 2757152"/>
              <a:gd name="connsiteY144" fmla="*/ 1245700 h 1573553"/>
              <a:gd name="connsiteX145" fmla="*/ 1178166 w 2757152"/>
              <a:gd name="connsiteY145" fmla="*/ 1226650 h 1573553"/>
              <a:gd name="connsiteX146" fmla="*/ 1168643 w 2757152"/>
              <a:gd name="connsiteY146" fmla="*/ 1226650 h 1573553"/>
              <a:gd name="connsiteX147" fmla="*/ 1156737 w 2757152"/>
              <a:gd name="connsiteY147" fmla="*/ 1162356 h 1573553"/>
              <a:gd name="connsiteX148" fmla="*/ 1168643 w 2757152"/>
              <a:gd name="connsiteY148" fmla="*/ 1098062 h 1573553"/>
              <a:gd name="connsiteX149" fmla="*/ 1137687 w 2757152"/>
              <a:gd name="connsiteY149" fmla="*/ 1064725 h 1573553"/>
              <a:gd name="connsiteX150" fmla="*/ 1085300 w 2757152"/>
              <a:gd name="connsiteY150" fmla="*/ 1040912 h 1573553"/>
              <a:gd name="connsiteX151" fmla="*/ 1111493 w 2757152"/>
              <a:gd name="connsiteY151" fmla="*/ 1017100 h 1573553"/>
              <a:gd name="connsiteX152" fmla="*/ 1156737 w 2757152"/>
              <a:gd name="connsiteY152" fmla="*/ 1021862 h 1573553"/>
              <a:gd name="connsiteX153" fmla="*/ 1151975 w 2757152"/>
              <a:gd name="connsiteY153" fmla="*/ 974237 h 1573553"/>
              <a:gd name="connsiteX154" fmla="*/ 1123400 w 2757152"/>
              <a:gd name="connsiteY154" fmla="*/ 969475 h 1573553"/>
              <a:gd name="connsiteX155" fmla="*/ 1128162 w 2757152"/>
              <a:gd name="connsiteY155" fmla="*/ 921850 h 1573553"/>
              <a:gd name="connsiteX156" fmla="*/ 1097206 w 2757152"/>
              <a:gd name="connsiteY156" fmla="*/ 907562 h 1573553"/>
              <a:gd name="connsiteX157" fmla="*/ 1099587 w 2757152"/>
              <a:gd name="connsiteY157" fmla="*/ 871843 h 1573553"/>
              <a:gd name="connsiteX158" fmla="*/ 1051962 w 2757152"/>
              <a:gd name="connsiteY158" fmla="*/ 857556 h 1573553"/>
              <a:gd name="connsiteX159" fmla="*/ 1032912 w 2757152"/>
              <a:gd name="connsiteY159" fmla="*/ 878987 h 1573553"/>
              <a:gd name="connsiteX160" fmla="*/ 1004335 w 2757152"/>
              <a:gd name="connsiteY160" fmla="*/ 881368 h 1573553"/>
              <a:gd name="connsiteX161" fmla="*/ 954331 w 2757152"/>
              <a:gd name="connsiteY161" fmla="*/ 886131 h 1573553"/>
              <a:gd name="connsiteX162" fmla="*/ 923375 w 2757152"/>
              <a:gd name="connsiteY162" fmla="*/ 907562 h 1573553"/>
              <a:gd name="connsiteX163" fmla="*/ 923375 w 2757152"/>
              <a:gd name="connsiteY163" fmla="*/ 876606 h 1573553"/>
              <a:gd name="connsiteX164" fmla="*/ 882893 w 2757152"/>
              <a:gd name="connsiteY164" fmla="*/ 871843 h 1573553"/>
              <a:gd name="connsiteX165" fmla="*/ 890035 w 2757152"/>
              <a:gd name="connsiteY165" fmla="*/ 893275 h 1573553"/>
              <a:gd name="connsiteX166" fmla="*/ 885275 w 2757152"/>
              <a:gd name="connsiteY166" fmla="*/ 912325 h 1573553"/>
              <a:gd name="connsiteX167" fmla="*/ 799550 w 2757152"/>
              <a:gd name="connsiteY167" fmla="*/ 859936 h 1573553"/>
              <a:gd name="connsiteX168" fmla="*/ 778118 w 2757152"/>
              <a:gd name="connsiteY168" fmla="*/ 826600 h 1573553"/>
              <a:gd name="connsiteX169" fmla="*/ 790025 w 2757152"/>
              <a:gd name="connsiteY169" fmla="*/ 786117 h 1573553"/>
              <a:gd name="connsiteX170" fmla="*/ 759068 w 2757152"/>
              <a:gd name="connsiteY170" fmla="*/ 781356 h 1573553"/>
              <a:gd name="connsiteX171" fmla="*/ 711443 w 2757152"/>
              <a:gd name="connsiteY171" fmla="*/ 795643 h 1573553"/>
              <a:gd name="connsiteX172" fmla="*/ 701918 w 2757152"/>
              <a:gd name="connsiteY172" fmla="*/ 809931 h 1573553"/>
              <a:gd name="connsiteX173" fmla="*/ 678106 w 2757152"/>
              <a:gd name="connsiteY173" fmla="*/ 826600 h 1573553"/>
              <a:gd name="connsiteX174" fmla="*/ 670962 w 2757152"/>
              <a:gd name="connsiteY174" fmla="*/ 843268 h 1573553"/>
              <a:gd name="connsiteX175" fmla="*/ 630481 w 2757152"/>
              <a:gd name="connsiteY175" fmla="*/ 876606 h 1573553"/>
              <a:gd name="connsiteX176" fmla="*/ 632860 w 2757152"/>
              <a:gd name="connsiteY176" fmla="*/ 898037 h 1573553"/>
              <a:gd name="connsiteX177" fmla="*/ 647150 w 2757152"/>
              <a:gd name="connsiteY177" fmla="*/ 917087 h 1573553"/>
              <a:gd name="connsiteX178" fmla="*/ 570950 w 2757152"/>
              <a:gd name="connsiteY178" fmla="*/ 902800 h 1573553"/>
              <a:gd name="connsiteX179" fmla="*/ 537612 w 2757152"/>
              <a:gd name="connsiteY179" fmla="*/ 907562 h 1573553"/>
              <a:gd name="connsiteX180" fmla="*/ 585235 w 2757152"/>
              <a:gd name="connsiteY180" fmla="*/ 938518 h 1573553"/>
              <a:gd name="connsiteX181" fmla="*/ 609050 w 2757152"/>
              <a:gd name="connsiteY181" fmla="*/ 950425 h 1573553"/>
              <a:gd name="connsiteX182" fmla="*/ 635243 w 2757152"/>
              <a:gd name="connsiteY182" fmla="*/ 1002812 h 1573553"/>
              <a:gd name="connsiteX183" fmla="*/ 568566 w 2757152"/>
              <a:gd name="connsiteY183" fmla="*/ 1019481 h 1573553"/>
              <a:gd name="connsiteX184" fmla="*/ 547137 w 2757152"/>
              <a:gd name="connsiteY184" fmla="*/ 1031387 h 1573553"/>
              <a:gd name="connsiteX185" fmla="*/ 523323 w 2757152"/>
              <a:gd name="connsiteY185" fmla="*/ 1002812 h 1573553"/>
              <a:gd name="connsiteX186" fmla="*/ 499510 w 2757152"/>
              <a:gd name="connsiteY186" fmla="*/ 971856 h 1573553"/>
              <a:gd name="connsiteX187" fmla="*/ 501891 w 2757152"/>
              <a:gd name="connsiteY187" fmla="*/ 933756 h 1573553"/>
              <a:gd name="connsiteX188" fmla="*/ 499510 w 2757152"/>
              <a:gd name="connsiteY188" fmla="*/ 914706 h 1573553"/>
              <a:gd name="connsiteX189" fmla="*/ 518560 w 2757152"/>
              <a:gd name="connsiteY189" fmla="*/ 881368 h 1573553"/>
              <a:gd name="connsiteX190" fmla="*/ 478080 w 2757152"/>
              <a:gd name="connsiteY190" fmla="*/ 890893 h 1573553"/>
              <a:gd name="connsiteX191" fmla="*/ 449504 w 2757152"/>
              <a:gd name="connsiteY191" fmla="*/ 952806 h 1573553"/>
              <a:gd name="connsiteX192" fmla="*/ 442360 w 2757152"/>
              <a:gd name="connsiteY192" fmla="*/ 976618 h 1573553"/>
              <a:gd name="connsiteX193" fmla="*/ 411404 w 2757152"/>
              <a:gd name="connsiteY193" fmla="*/ 993287 h 1573553"/>
              <a:gd name="connsiteX194" fmla="*/ 363779 w 2757152"/>
              <a:gd name="connsiteY194" fmla="*/ 990906 h 1573553"/>
              <a:gd name="connsiteX195" fmla="*/ 356635 w 2757152"/>
              <a:gd name="connsiteY195" fmla="*/ 1007575 h 1573553"/>
              <a:gd name="connsiteX196" fmla="*/ 356635 w 2757152"/>
              <a:gd name="connsiteY196" fmla="*/ 1055200 h 1573553"/>
              <a:gd name="connsiteX197" fmla="*/ 297104 w 2757152"/>
              <a:gd name="connsiteY197" fmla="*/ 1059962 h 1573553"/>
              <a:gd name="connsiteX198" fmla="*/ 235191 w 2757152"/>
              <a:gd name="connsiteY198" fmla="*/ 1093300 h 1573553"/>
              <a:gd name="connsiteX199" fmla="*/ 237573 w 2757152"/>
              <a:gd name="connsiteY199" fmla="*/ 1121875 h 1573553"/>
              <a:gd name="connsiteX200" fmla="*/ 185186 w 2757152"/>
              <a:gd name="connsiteY200" fmla="*/ 1109968 h 1573553"/>
              <a:gd name="connsiteX201" fmla="*/ 151848 w 2757152"/>
              <a:gd name="connsiteY201" fmla="*/ 1117112 h 1573553"/>
              <a:gd name="connsiteX202" fmla="*/ 106604 w 2757152"/>
              <a:gd name="connsiteY202" fmla="*/ 1098062 h 1573553"/>
              <a:gd name="connsiteX203" fmla="*/ 89936 w 2757152"/>
              <a:gd name="connsiteY203" fmla="*/ 1098062 h 1573553"/>
              <a:gd name="connsiteX204" fmla="*/ 6592 w 2757152"/>
              <a:gd name="connsiteY204" fmla="*/ 1121875 h 1573553"/>
              <a:gd name="connsiteX205" fmla="*/ 8974 w 2757152"/>
              <a:gd name="connsiteY205" fmla="*/ 1074250 h 1573553"/>
              <a:gd name="connsiteX206" fmla="*/ 9816 w 2757152"/>
              <a:gd name="connsiteY20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704548 w 2757152"/>
              <a:gd name="connsiteY111" fmla="*/ 690868 h 1573553"/>
              <a:gd name="connsiteX112" fmla="*/ 2661685 w 2757152"/>
              <a:gd name="connsiteY112" fmla="*/ 890893 h 1573553"/>
              <a:gd name="connsiteX113" fmla="*/ 2630731 w 2757152"/>
              <a:gd name="connsiteY113" fmla="*/ 967092 h 1573553"/>
              <a:gd name="connsiteX114" fmla="*/ 2461662 w 2757152"/>
              <a:gd name="connsiteY114" fmla="*/ 869462 h 1573553"/>
              <a:gd name="connsiteX115" fmla="*/ 2297356 w 2757152"/>
              <a:gd name="connsiteY115" fmla="*/ 926612 h 1573553"/>
              <a:gd name="connsiteX116" fmla="*/ 2275925 w 2757152"/>
              <a:gd name="connsiteY116" fmla="*/ 1062342 h 1573553"/>
              <a:gd name="connsiteX117" fmla="*/ 2042562 w 2757152"/>
              <a:gd name="connsiteY117" fmla="*/ 1148067 h 1573553"/>
              <a:gd name="connsiteX118" fmla="*/ 2021131 w 2757152"/>
              <a:gd name="connsiteY118" fmla="*/ 1238556 h 1573553"/>
              <a:gd name="connsiteX119" fmla="*/ 1954456 w 2757152"/>
              <a:gd name="connsiteY119" fmla="*/ 1309993 h 1573553"/>
              <a:gd name="connsiteX120" fmla="*/ 2013987 w 2757152"/>
              <a:gd name="connsiteY120" fmla="*/ 1350474 h 1573553"/>
              <a:gd name="connsiteX121" fmla="*/ 1921118 w 2757152"/>
              <a:gd name="connsiteY121" fmla="*/ 1450487 h 1573553"/>
              <a:gd name="connsiteX122" fmla="*/ 1899687 w 2757152"/>
              <a:gd name="connsiteY122" fmla="*/ 1533831 h 1573553"/>
              <a:gd name="connsiteX123" fmla="*/ 1808865 w 2757152"/>
              <a:gd name="connsiteY123" fmla="*/ 1573012 h 1573553"/>
              <a:gd name="connsiteX124" fmla="*/ 1728235 w 2757152"/>
              <a:gd name="connsiteY124" fmla="*/ 1557643 h 1573553"/>
              <a:gd name="connsiteX125" fmla="*/ 1702041 w 2757152"/>
              <a:gd name="connsiteY125" fmla="*/ 1571931 h 1573553"/>
              <a:gd name="connsiteX126" fmla="*/ 1647275 w 2757152"/>
              <a:gd name="connsiteY126" fmla="*/ 1543356 h 1573553"/>
              <a:gd name="connsiteX127" fmla="*/ 1606791 w 2757152"/>
              <a:gd name="connsiteY127" fmla="*/ 1507637 h 1573553"/>
              <a:gd name="connsiteX128" fmla="*/ 1563931 w 2757152"/>
              <a:gd name="connsiteY128" fmla="*/ 1479061 h 1573553"/>
              <a:gd name="connsiteX129" fmla="*/ 1592504 w 2757152"/>
              <a:gd name="connsiteY129" fmla="*/ 1455250 h 1573553"/>
              <a:gd name="connsiteX130" fmla="*/ 1580598 w 2757152"/>
              <a:gd name="connsiteY130" fmla="*/ 1438581 h 1573553"/>
              <a:gd name="connsiteX131" fmla="*/ 1518685 w 2757152"/>
              <a:gd name="connsiteY131" fmla="*/ 1426675 h 1573553"/>
              <a:gd name="connsiteX132" fmla="*/ 1499635 w 2757152"/>
              <a:gd name="connsiteY132" fmla="*/ 1402862 h 1573553"/>
              <a:gd name="connsiteX133" fmla="*/ 1461537 w 2757152"/>
              <a:gd name="connsiteY133" fmla="*/ 1379050 h 1573553"/>
              <a:gd name="connsiteX134" fmla="*/ 1456773 w 2757152"/>
              <a:gd name="connsiteY134" fmla="*/ 1390956 h 1573553"/>
              <a:gd name="connsiteX135" fmla="*/ 1471062 w 2757152"/>
              <a:gd name="connsiteY135" fmla="*/ 1429056 h 1573553"/>
              <a:gd name="connsiteX136" fmla="*/ 1440104 w 2757152"/>
              <a:gd name="connsiteY136" fmla="*/ 1443343 h 1573553"/>
              <a:gd name="connsiteX137" fmla="*/ 1413912 w 2757152"/>
              <a:gd name="connsiteY137" fmla="*/ 1457630 h 1573553"/>
              <a:gd name="connsiteX138" fmla="*/ 1397241 w 2757152"/>
              <a:gd name="connsiteY138" fmla="*/ 1450487 h 1573553"/>
              <a:gd name="connsiteX139" fmla="*/ 1351998 w 2757152"/>
              <a:gd name="connsiteY139" fmla="*/ 1388575 h 1573553"/>
              <a:gd name="connsiteX140" fmla="*/ 1306756 w 2757152"/>
              <a:gd name="connsiteY140" fmla="*/ 1355237 h 1573553"/>
              <a:gd name="connsiteX141" fmla="*/ 1328187 w 2757152"/>
              <a:gd name="connsiteY141" fmla="*/ 1338568 h 1573553"/>
              <a:gd name="connsiteX142" fmla="*/ 1349618 w 2757152"/>
              <a:gd name="connsiteY142" fmla="*/ 1298087 h 1573553"/>
              <a:gd name="connsiteX143" fmla="*/ 1335329 w 2757152"/>
              <a:gd name="connsiteY143" fmla="*/ 1286181 h 1573553"/>
              <a:gd name="connsiteX144" fmla="*/ 1297231 w 2757152"/>
              <a:gd name="connsiteY144" fmla="*/ 1288562 h 1573553"/>
              <a:gd name="connsiteX145" fmla="*/ 1221031 w 2757152"/>
              <a:gd name="connsiteY145" fmla="*/ 1245700 h 1573553"/>
              <a:gd name="connsiteX146" fmla="*/ 1178166 w 2757152"/>
              <a:gd name="connsiteY146" fmla="*/ 1226650 h 1573553"/>
              <a:gd name="connsiteX147" fmla="*/ 1168643 w 2757152"/>
              <a:gd name="connsiteY147" fmla="*/ 1226650 h 1573553"/>
              <a:gd name="connsiteX148" fmla="*/ 1156737 w 2757152"/>
              <a:gd name="connsiteY148" fmla="*/ 1162356 h 1573553"/>
              <a:gd name="connsiteX149" fmla="*/ 1168643 w 2757152"/>
              <a:gd name="connsiteY149" fmla="*/ 1098062 h 1573553"/>
              <a:gd name="connsiteX150" fmla="*/ 1137687 w 2757152"/>
              <a:gd name="connsiteY150" fmla="*/ 1064725 h 1573553"/>
              <a:gd name="connsiteX151" fmla="*/ 1085300 w 2757152"/>
              <a:gd name="connsiteY151" fmla="*/ 1040912 h 1573553"/>
              <a:gd name="connsiteX152" fmla="*/ 1111493 w 2757152"/>
              <a:gd name="connsiteY152" fmla="*/ 1017100 h 1573553"/>
              <a:gd name="connsiteX153" fmla="*/ 1156737 w 2757152"/>
              <a:gd name="connsiteY153" fmla="*/ 1021862 h 1573553"/>
              <a:gd name="connsiteX154" fmla="*/ 1151975 w 2757152"/>
              <a:gd name="connsiteY154" fmla="*/ 974237 h 1573553"/>
              <a:gd name="connsiteX155" fmla="*/ 1123400 w 2757152"/>
              <a:gd name="connsiteY155" fmla="*/ 969475 h 1573553"/>
              <a:gd name="connsiteX156" fmla="*/ 1128162 w 2757152"/>
              <a:gd name="connsiteY156" fmla="*/ 921850 h 1573553"/>
              <a:gd name="connsiteX157" fmla="*/ 1097206 w 2757152"/>
              <a:gd name="connsiteY157" fmla="*/ 907562 h 1573553"/>
              <a:gd name="connsiteX158" fmla="*/ 1099587 w 2757152"/>
              <a:gd name="connsiteY158" fmla="*/ 871843 h 1573553"/>
              <a:gd name="connsiteX159" fmla="*/ 1051962 w 2757152"/>
              <a:gd name="connsiteY159" fmla="*/ 857556 h 1573553"/>
              <a:gd name="connsiteX160" fmla="*/ 1032912 w 2757152"/>
              <a:gd name="connsiteY160" fmla="*/ 878987 h 1573553"/>
              <a:gd name="connsiteX161" fmla="*/ 1004335 w 2757152"/>
              <a:gd name="connsiteY161" fmla="*/ 881368 h 1573553"/>
              <a:gd name="connsiteX162" fmla="*/ 954331 w 2757152"/>
              <a:gd name="connsiteY162" fmla="*/ 886131 h 1573553"/>
              <a:gd name="connsiteX163" fmla="*/ 923375 w 2757152"/>
              <a:gd name="connsiteY163" fmla="*/ 907562 h 1573553"/>
              <a:gd name="connsiteX164" fmla="*/ 923375 w 2757152"/>
              <a:gd name="connsiteY164" fmla="*/ 876606 h 1573553"/>
              <a:gd name="connsiteX165" fmla="*/ 882893 w 2757152"/>
              <a:gd name="connsiteY165" fmla="*/ 871843 h 1573553"/>
              <a:gd name="connsiteX166" fmla="*/ 890035 w 2757152"/>
              <a:gd name="connsiteY166" fmla="*/ 893275 h 1573553"/>
              <a:gd name="connsiteX167" fmla="*/ 885275 w 2757152"/>
              <a:gd name="connsiteY167" fmla="*/ 912325 h 1573553"/>
              <a:gd name="connsiteX168" fmla="*/ 799550 w 2757152"/>
              <a:gd name="connsiteY168" fmla="*/ 859936 h 1573553"/>
              <a:gd name="connsiteX169" fmla="*/ 778118 w 2757152"/>
              <a:gd name="connsiteY169" fmla="*/ 826600 h 1573553"/>
              <a:gd name="connsiteX170" fmla="*/ 790025 w 2757152"/>
              <a:gd name="connsiteY170" fmla="*/ 786117 h 1573553"/>
              <a:gd name="connsiteX171" fmla="*/ 759068 w 2757152"/>
              <a:gd name="connsiteY171" fmla="*/ 781356 h 1573553"/>
              <a:gd name="connsiteX172" fmla="*/ 711443 w 2757152"/>
              <a:gd name="connsiteY172" fmla="*/ 795643 h 1573553"/>
              <a:gd name="connsiteX173" fmla="*/ 701918 w 2757152"/>
              <a:gd name="connsiteY173" fmla="*/ 809931 h 1573553"/>
              <a:gd name="connsiteX174" fmla="*/ 678106 w 2757152"/>
              <a:gd name="connsiteY174" fmla="*/ 826600 h 1573553"/>
              <a:gd name="connsiteX175" fmla="*/ 670962 w 2757152"/>
              <a:gd name="connsiteY175" fmla="*/ 843268 h 1573553"/>
              <a:gd name="connsiteX176" fmla="*/ 630481 w 2757152"/>
              <a:gd name="connsiteY176" fmla="*/ 876606 h 1573553"/>
              <a:gd name="connsiteX177" fmla="*/ 632860 w 2757152"/>
              <a:gd name="connsiteY177" fmla="*/ 898037 h 1573553"/>
              <a:gd name="connsiteX178" fmla="*/ 647150 w 2757152"/>
              <a:gd name="connsiteY178" fmla="*/ 917087 h 1573553"/>
              <a:gd name="connsiteX179" fmla="*/ 570950 w 2757152"/>
              <a:gd name="connsiteY179" fmla="*/ 902800 h 1573553"/>
              <a:gd name="connsiteX180" fmla="*/ 537612 w 2757152"/>
              <a:gd name="connsiteY180" fmla="*/ 907562 h 1573553"/>
              <a:gd name="connsiteX181" fmla="*/ 585235 w 2757152"/>
              <a:gd name="connsiteY181" fmla="*/ 938518 h 1573553"/>
              <a:gd name="connsiteX182" fmla="*/ 609050 w 2757152"/>
              <a:gd name="connsiteY182" fmla="*/ 950425 h 1573553"/>
              <a:gd name="connsiteX183" fmla="*/ 635243 w 2757152"/>
              <a:gd name="connsiteY183" fmla="*/ 1002812 h 1573553"/>
              <a:gd name="connsiteX184" fmla="*/ 568566 w 2757152"/>
              <a:gd name="connsiteY184" fmla="*/ 1019481 h 1573553"/>
              <a:gd name="connsiteX185" fmla="*/ 547137 w 2757152"/>
              <a:gd name="connsiteY185" fmla="*/ 1031387 h 1573553"/>
              <a:gd name="connsiteX186" fmla="*/ 523323 w 2757152"/>
              <a:gd name="connsiteY186" fmla="*/ 1002812 h 1573553"/>
              <a:gd name="connsiteX187" fmla="*/ 499510 w 2757152"/>
              <a:gd name="connsiteY187" fmla="*/ 971856 h 1573553"/>
              <a:gd name="connsiteX188" fmla="*/ 501891 w 2757152"/>
              <a:gd name="connsiteY188" fmla="*/ 933756 h 1573553"/>
              <a:gd name="connsiteX189" fmla="*/ 499510 w 2757152"/>
              <a:gd name="connsiteY189" fmla="*/ 914706 h 1573553"/>
              <a:gd name="connsiteX190" fmla="*/ 518560 w 2757152"/>
              <a:gd name="connsiteY190" fmla="*/ 881368 h 1573553"/>
              <a:gd name="connsiteX191" fmla="*/ 478080 w 2757152"/>
              <a:gd name="connsiteY191" fmla="*/ 890893 h 1573553"/>
              <a:gd name="connsiteX192" fmla="*/ 449504 w 2757152"/>
              <a:gd name="connsiteY192" fmla="*/ 952806 h 1573553"/>
              <a:gd name="connsiteX193" fmla="*/ 442360 w 2757152"/>
              <a:gd name="connsiteY193" fmla="*/ 976618 h 1573553"/>
              <a:gd name="connsiteX194" fmla="*/ 411404 w 2757152"/>
              <a:gd name="connsiteY194" fmla="*/ 993287 h 1573553"/>
              <a:gd name="connsiteX195" fmla="*/ 363779 w 2757152"/>
              <a:gd name="connsiteY195" fmla="*/ 990906 h 1573553"/>
              <a:gd name="connsiteX196" fmla="*/ 356635 w 2757152"/>
              <a:gd name="connsiteY196" fmla="*/ 1007575 h 1573553"/>
              <a:gd name="connsiteX197" fmla="*/ 356635 w 2757152"/>
              <a:gd name="connsiteY197" fmla="*/ 1055200 h 1573553"/>
              <a:gd name="connsiteX198" fmla="*/ 297104 w 2757152"/>
              <a:gd name="connsiteY198" fmla="*/ 1059962 h 1573553"/>
              <a:gd name="connsiteX199" fmla="*/ 235191 w 2757152"/>
              <a:gd name="connsiteY199" fmla="*/ 1093300 h 1573553"/>
              <a:gd name="connsiteX200" fmla="*/ 237573 w 2757152"/>
              <a:gd name="connsiteY200" fmla="*/ 1121875 h 1573553"/>
              <a:gd name="connsiteX201" fmla="*/ 185186 w 2757152"/>
              <a:gd name="connsiteY201" fmla="*/ 1109968 h 1573553"/>
              <a:gd name="connsiteX202" fmla="*/ 151848 w 2757152"/>
              <a:gd name="connsiteY202" fmla="*/ 1117112 h 1573553"/>
              <a:gd name="connsiteX203" fmla="*/ 106604 w 2757152"/>
              <a:gd name="connsiteY203" fmla="*/ 1098062 h 1573553"/>
              <a:gd name="connsiteX204" fmla="*/ 89936 w 2757152"/>
              <a:gd name="connsiteY204" fmla="*/ 1098062 h 1573553"/>
              <a:gd name="connsiteX205" fmla="*/ 6592 w 2757152"/>
              <a:gd name="connsiteY205" fmla="*/ 1121875 h 1573553"/>
              <a:gd name="connsiteX206" fmla="*/ 8974 w 2757152"/>
              <a:gd name="connsiteY206" fmla="*/ 1074250 h 1573553"/>
              <a:gd name="connsiteX207" fmla="*/ 9816 w 2757152"/>
              <a:gd name="connsiteY20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704548 w 2757152"/>
              <a:gd name="connsiteY112" fmla="*/ 690868 h 1573553"/>
              <a:gd name="connsiteX113" fmla="*/ 2661685 w 2757152"/>
              <a:gd name="connsiteY113" fmla="*/ 890893 h 1573553"/>
              <a:gd name="connsiteX114" fmla="*/ 2630731 w 2757152"/>
              <a:gd name="connsiteY114" fmla="*/ 967092 h 1573553"/>
              <a:gd name="connsiteX115" fmla="*/ 2461662 w 2757152"/>
              <a:gd name="connsiteY115" fmla="*/ 869462 h 1573553"/>
              <a:gd name="connsiteX116" fmla="*/ 2297356 w 2757152"/>
              <a:gd name="connsiteY116" fmla="*/ 926612 h 1573553"/>
              <a:gd name="connsiteX117" fmla="*/ 2275925 w 2757152"/>
              <a:gd name="connsiteY117" fmla="*/ 1062342 h 1573553"/>
              <a:gd name="connsiteX118" fmla="*/ 2042562 w 2757152"/>
              <a:gd name="connsiteY118" fmla="*/ 1148067 h 1573553"/>
              <a:gd name="connsiteX119" fmla="*/ 2021131 w 2757152"/>
              <a:gd name="connsiteY119" fmla="*/ 1238556 h 1573553"/>
              <a:gd name="connsiteX120" fmla="*/ 1954456 w 2757152"/>
              <a:gd name="connsiteY120" fmla="*/ 1309993 h 1573553"/>
              <a:gd name="connsiteX121" fmla="*/ 2013987 w 2757152"/>
              <a:gd name="connsiteY121" fmla="*/ 1350474 h 1573553"/>
              <a:gd name="connsiteX122" fmla="*/ 1921118 w 2757152"/>
              <a:gd name="connsiteY122" fmla="*/ 1450487 h 1573553"/>
              <a:gd name="connsiteX123" fmla="*/ 1899687 w 2757152"/>
              <a:gd name="connsiteY123" fmla="*/ 1533831 h 1573553"/>
              <a:gd name="connsiteX124" fmla="*/ 1808865 w 2757152"/>
              <a:gd name="connsiteY124" fmla="*/ 1573012 h 1573553"/>
              <a:gd name="connsiteX125" fmla="*/ 1728235 w 2757152"/>
              <a:gd name="connsiteY125" fmla="*/ 1557643 h 1573553"/>
              <a:gd name="connsiteX126" fmla="*/ 1702041 w 2757152"/>
              <a:gd name="connsiteY126" fmla="*/ 1571931 h 1573553"/>
              <a:gd name="connsiteX127" fmla="*/ 1647275 w 2757152"/>
              <a:gd name="connsiteY127" fmla="*/ 1543356 h 1573553"/>
              <a:gd name="connsiteX128" fmla="*/ 1606791 w 2757152"/>
              <a:gd name="connsiteY128" fmla="*/ 1507637 h 1573553"/>
              <a:gd name="connsiteX129" fmla="*/ 1563931 w 2757152"/>
              <a:gd name="connsiteY129" fmla="*/ 1479061 h 1573553"/>
              <a:gd name="connsiteX130" fmla="*/ 1592504 w 2757152"/>
              <a:gd name="connsiteY130" fmla="*/ 1455250 h 1573553"/>
              <a:gd name="connsiteX131" fmla="*/ 1580598 w 2757152"/>
              <a:gd name="connsiteY131" fmla="*/ 1438581 h 1573553"/>
              <a:gd name="connsiteX132" fmla="*/ 1518685 w 2757152"/>
              <a:gd name="connsiteY132" fmla="*/ 1426675 h 1573553"/>
              <a:gd name="connsiteX133" fmla="*/ 1499635 w 2757152"/>
              <a:gd name="connsiteY133" fmla="*/ 1402862 h 1573553"/>
              <a:gd name="connsiteX134" fmla="*/ 1461537 w 2757152"/>
              <a:gd name="connsiteY134" fmla="*/ 1379050 h 1573553"/>
              <a:gd name="connsiteX135" fmla="*/ 1456773 w 2757152"/>
              <a:gd name="connsiteY135" fmla="*/ 1390956 h 1573553"/>
              <a:gd name="connsiteX136" fmla="*/ 1471062 w 2757152"/>
              <a:gd name="connsiteY136" fmla="*/ 1429056 h 1573553"/>
              <a:gd name="connsiteX137" fmla="*/ 1440104 w 2757152"/>
              <a:gd name="connsiteY137" fmla="*/ 1443343 h 1573553"/>
              <a:gd name="connsiteX138" fmla="*/ 1413912 w 2757152"/>
              <a:gd name="connsiteY138" fmla="*/ 1457630 h 1573553"/>
              <a:gd name="connsiteX139" fmla="*/ 1397241 w 2757152"/>
              <a:gd name="connsiteY139" fmla="*/ 1450487 h 1573553"/>
              <a:gd name="connsiteX140" fmla="*/ 1351998 w 2757152"/>
              <a:gd name="connsiteY140" fmla="*/ 1388575 h 1573553"/>
              <a:gd name="connsiteX141" fmla="*/ 1306756 w 2757152"/>
              <a:gd name="connsiteY141" fmla="*/ 1355237 h 1573553"/>
              <a:gd name="connsiteX142" fmla="*/ 1328187 w 2757152"/>
              <a:gd name="connsiteY142" fmla="*/ 1338568 h 1573553"/>
              <a:gd name="connsiteX143" fmla="*/ 1349618 w 2757152"/>
              <a:gd name="connsiteY143" fmla="*/ 1298087 h 1573553"/>
              <a:gd name="connsiteX144" fmla="*/ 1335329 w 2757152"/>
              <a:gd name="connsiteY144" fmla="*/ 1286181 h 1573553"/>
              <a:gd name="connsiteX145" fmla="*/ 1297231 w 2757152"/>
              <a:gd name="connsiteY145" fmla="*/ 1288562 h 1573553"/>
              <a:gd name="connsiteX146" fmla="*/ 1221031 w 2757152"/>
              <a:gd name="connsiteY146" fmla="*/ 1245700 h 1573553"/>
              <a:gd name="connsiteX147" fmla="*/ 1178166 w 2757152"/>
              <a:gd name="connsiteY147" fmla="*/ 1226650 h 1573553"/>
              <a:gd name="connsiteX148" fmla="*/ 1168643 w 2757152"/>
              <a:gd name="connsiteY148" fmla="*/ 1226650 h 1573553"/>
              <a:gd name="connsiteX149" fmla="*/ 1156737 w 2757152"/>
              <a:gd name="connsiteY149" fmla="*/ 1162356 h 1573553"/>
              <a:gd name="connsiteX150" fmla="*/ 1168643 w 2757152"/>
              <a:gd name="connsiteY150" fmla="*/ 1098062 h 1573553"/>
              <a:gd name="connsiteX151" fmla="*/ 1137687 w 2757152"/>
              <a:gd name="connsiteY151" fmla="*/ 1064725 h 1573553"/>
              <a:gd name="connsiteX152" fmla="*/ 1085300 w 2757152"/>
              <a:gd name="connsiteY152" fmla="*/ 1040912 h 1573553"/>
              <a:gd name="connsiteX153" fmla="*/ 1111493 w 2757152"/>
              <a:gd name="connsiteY153" fmla="*/ 1017100 h 1573553"/>
              <a:gd name="connsiteX154" fmla="*/ 1156737 w 2757152"/>
              <a:gd name="connsiteY154" fmla="*/ 1021862 h 1573553"/>
              <a:gd name="connsiteX155" fmla="*/ 1151975 w 2757152"/>
              <a:gd name="connsiteY155" fmla="*/ 974237 h 1573553"/>
              <a:gd name="connsiteX156" fmla="*/ 1123400 w 2757152"/>
              <a:gd name="connsiteY156" fmla="*/ 969475 h 1573553"/>
              <a:gd name="connsiteX157" fmla="*/ 1128162 w 2757152"/>
              <a:gd name="connsiteY157" fmla="*/ 921850 h 1573553"/>
              <a:gd name="connsiteX158" fmla="*/ 1097206 w 2757152"/>
              <a:gd name="connsiteY158" fmla="*/ 907562 h 1573553"/>
              <a:gd name="connsiteX159" fmla="*/ 1099587 w 2757152"/>
              <a:gd name="connsiteY159" fmla="*/ 871843 h 1573553"/>
              <a:gd name="connsiteX160" fmla="*/ 1051962 w 2757152"/>
              <a:gd name="connsiteY160" fmla="*/ 857556 h 1573553"/>
              <a:gd name="connsiteX161" fmla="*/ 1032912 w 2757152"/>
              <a:gd name="connsiteY161" fmla="*/ 878987 h 1573553"/>
              <a:gd name="connsiteX162" fmla="*/ 1004335 w 2757152"/>
              <a:gd name="connsiteY162" fmla="*/ 881368 h 1573553"/>
              <a:gd name="connsiteX163" fmla="*/ 954331 w 2757152"/>
              <a:gd name="connsiteY163" fmla="*/ 886131 h 1573553"/>
              <a:gd name="connsiteX164" fmla="*/ 923375 w 2757152"/>
              <a:gd name="connsiteY164" fmla="*/ 907562 h 1573553"/>
              <a:gd name="connsiteX165" fmla="*/ 923375 w 2757152"/>
              <a:gd name="connsiteY165" fmla="*/ 876606 h 1573553"/>
              <a:gd name="connsiteX166" fmla="*/ 882893 w 2757152"/>
              <a:gd name="connsiteY166" fmla="*/ 871843 h 1573553"/>
              <a:gd name="connsiteX167" fmla="*/ 890035 w 2757152"/>
              <a:gd name="connsiteY167" fmla="*/ 893275 h 1573553"/>
              <a:gd name="connsiteX168" fmla="*/ 885275 w 2757152"/>
              <a:gd name="connsiteY168" fmla="*/ 912325 h 1573553"/>
              <a:gd name="connsiteX169" fmla="*/ 799550 w 2757152"/>
              <a:gd name="connsiteY169" fmla="*/ 859936 h 1573553"/>
              <a:gd name="connsiteX170" fmla="*/ 778118 w 2757152"/>
              <a:gd name="connsiteY170" fmla="*/ 826600 h 1573553"/>
              <a:gd name="connsiteX171" fmla="*/ 790025 w 2757152"/>
              <a:gd name="connsiteY171" fmla="*/ 786117 h 1573553"/>
              <a:gd name="connsiteX172" fmla="*/ 759068 w 2757152"/>
              <a:gd name="connsiteY172" fmla="*/ 781356 h 1573553"/>
              <a:gd name="connsiteX173" fmla="*/ 711443 w 2757152"/>
              <a:gd name="connsiteY173" fmla="*/ 795643 h 1573553"/>
              <a:gd name="connsiteX174" fmla="*/ 701918 w 2757152"/>
              <a:gd name="connsiteY174" fmla="*/ 809931 h 1573553"/>
              <a:gd name="connsiteX175" fmla="*/ 678106 w 2757152"/>
              <a:gd name="connsiteY175" fmla="*/ 826600 h 1573553"/>
              <a:gd name="connsiteX176" fmla="*/ 670962 w 2757152"/>
              <a:gd name="connsiteY176" fmla="*/ 843268 h 1573553"/>
              <a:gd name="connsiteX177" fmla="*/ 630481 w 2757152"/>
              <a:gd name="connsiteY177" fmla="*/ 876606 h 1573553"/>
              <a:gd name="connsiteX178" fmla="*/ 632860 w 2757152"/>
              <a:gd name="connsiteY178" fmla="*/ 898037 h 1573553"/>
              <a:gd name="connsiteX179" fmla="*/ 647150 w 2757152"/>
              <a:gd name="connsiteY179" fmla="*/ 917087 h 1573553"/>
              <a:gd name="connsiteX180" fmla="*/ 570950 w 2757152"/>
              <a:gd name="connsiteY180" fmla="*/ 902800 h 1573553"/>
              <a:gd name="connsiteX181" fmla="*/ 537612 w 2757152"/>
              <a:gd name="connsiteY181" fmla="*/ 907562 h 1573553"/>
              <a:gd name="connsiteX182" fmla="*/ 585235 w 2757152"/>
              <a:gd name="connsiteY182" fmla="*/ 938518 h 1573553"/>
              <a:gd name="connsiteX183" fmla="*/ 609050 w 2757152"/>
              <a:gd name="connsiteY183" fmla="*/ 950425 h 1573553"/>
              <a:gd name="connsiteX184" fmla="*/ 635243 w 2757152"/>
              <a:gd name="connsiteY184" fmla="*/ 1002812 h 1573553"/>
              <a:gd name="connsiteX185" fmla="*/ 568566 w 2757152"/>
              <a:gd name="connsiteY185" fmla="*/ 1019481 h 1573553"/>
              <a:gd name="connsiteX186" fmla="*/ 547137 w 2757152"/>
              <a:gd name="connsiteY186" fmla="*/ 1031387 h 1573553"/>
              <a:gd name="connsiteX187" fmla="*/ 523323 w 2757152"/>
              <a:gd name="connsiteY187" fmla="*/ 1002812 h 1573553"/>
              <a:gd name="connsiteX188" fmla="*/ 499510 w 2757152"/>
              <a:gd name="connsiteY188" fmla="*/ 971856 h 1573553"/>
              <a:gd name="connsiteX189" fmla="*/ 501891 w 2757152"/>
              <a:gd name="connsiteY189" fmla="*/ 933756 h 1573553"/>
              <a:gd name="connsiteX190" fmla="*/ 499510 w 2757152"/>
              <a:gd name="connsiteY190" fmla="*/ 914706 h 1573553"/>
              <a:gd name="connsiteX191" fmla="*/ 518560 w 2757152"/>
              <a:gd name="connsiteY191" fmla="*/ 881368 h 1573553"/>
              <a:gd name="connsiteX192" fmla="*/ 478080 w 2757152"/>
              <a:gd name="connsiteY192" fmla="*/ 890893 h 1573553"/>
              <a:gd name="connsiteX193" fmla="*/ 449504 w 2757152"/>
              <a:gd name="connsiteY193" fmla="*/ 952806 h 1573553"/>
              <a:gd name="connsiteX194" fmla="*/ 442360 w 2757152"/>
              <a:gd name="connsiteY194" fmla="*/ 976618 h 1573553"/>
              <a:gd name="connsiteX195" fmla="*/ 411404 w 2757152"/>
              <a:gd name="connsiteY195" fmla="*/ 993287 h 1573553"/>
              <a:gd name="connsiteX196" fmla="*/ 363779 w 2757152"/>
              <a:gd name="connsiteY196" fmla="*/ 990906 h 1573553"/>
              <a:gd name="connsiteX197" fmla="*/ 356635 w 2757152"/>
              <a:gd name="connsiteY197" fmla="*/ 1007575 h 1573553"/>
              <a:gd name="connsiteX198" fmla="*/ 356635 w 2757152"/>
              <a:gd name="connsiteY198" fmla="*/ 1055200 h 1573553"/>
              <a:gd name="connsiteX199" fmla="*/ 297104 w 2757152"/>
              <a:gd name="connsiteY199" fmla="*/ 1059962 h 1573553"/>
              <a:gd name="connsiteX200" fmla="*/ 235191 w 2757152"/>
              <a:gd name="connsiteY200" fmla="*/ 1093300 h 1573553"/>
              <a:gd name="connsiteX201" fmla="*/ 237573 w 2757152"/>
              <a:gd name="connsiteY201" fmla="*/ 1121875 h 1573553"/>
              <a:gd name="connsiteX202" fmla="*/ 185186 w 2757152"/>
              <a:gd name="connsiteY202" fmla="*/ 1109968 h 1573553"/>
              <a:gd name="connsiteX203" fmla="*/ 151848 w 2757152"/>
              <a:gd name="connsiteY203" fmla="*/ 1117112 h 1573553"/>
              <a:gd name="connsiteX204" fmla="*/ 106604 w 2757152"/>
              <a:gd name="connsiteY204" fmla="*/ 1098062 h 1573553"/>
              <a:gd name="connsiteX205" fmla="*/ 89936 w 2757152"/>
              <a:gd name="connsiteY205" fmla="*/ 1098062 h 1573553"/>
              <a:gd name="connsiteX206" fmla="*/ 6592 w 2757152"/>
              <a:gd name="connsiteY206" fmla="*/ 1121875 h 1573553"/>
              <a:gd name="connsiteX207" fmla="*/ 8974 w 2757152"/>
              <a:gd name="connsiteY207" fmla="*/ 1074250 h 1573553"/>
              <a:gd name="connsiteX208" fmla="*/ 9816 w 2757152"/>
              <a:gd name="connsiteY20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661685 w 2757152"/>
              <a:gd name="connsiteY114" fmla="*/ 890893 h 1573553"/>
              <a:gd name="connsiteX115" fmla="*/ 2630731 w 2757152"/>
              <a:gd name="connsiteY115" fmla="*/ 967092 h 1573553"/>
              <a:gd name="connsiteX116" fmla="*/ 2461662 w 2757152"/>
              <a:gd name="connsiteY116" fmla="*/ 869462 h 1573553"/>
              <a:gd name="connsiteX117" fmla="*/ 2297356 w 2757152"/>
              <a:gd name="connsiteY117" fmla="*/ 926612 h 1573553"/>
              <a:gd name="connsiteX118" fmla="*/ 2275925 w 2757152"/>
              <a:gd name="connsiteY118" fmla="*/ 1062342 h 1573553"/>
              <a:gd name="connsiteX119" fmla="*/ 2042562 w 2757152"/>
              <a:gd name="connsiteY119" fmla="*/ 1148067 h 1573553"/>
              <a:gd name="connsiteX120" fmla="*/ 2021131 w 2757152"/>
              <a:gd name="connsiteY120" fmla="*/ 1238556 h 1573553"/>
              <a:gd name="connsiteX121" fmla="*/ 1954456 w 2757152"/>
              <a:gd name="connsiteY121" fmla="*/ 1309993 h 1573553"/>
              <a:gd name="connsiteX122" fmla="*/ 2013987 w 2757152"/>
              <a:gd name="connsiteY122" fmla="*/ 1350474 h 1573553"/>
              <a:gd name="connsiteX123" fmla="*/ 1921118 w 2757152"/>
              <a:gd name="connsiteY123" fmla="*/ 1450487 h 1573553"/>
              <a:gd name="connsiteX124" fmla="*/ 1899687 w 2757152"/>
              <a:gd name="connsiteY124" fmla="*/ 1533831 h 1573553"/>
              <a:gd name="connsiteX125" fmla="*/ 1808865 w 2757152"/>
              <a:gd name="connsiteY125" fmla="*/ 1573012 h 1573553"/>
              <a:gd name="connsiteX126" fmla="*/ 1728235 w 2757152"/>
              <a:gd name="connsiteY126" fmla="*/ 1557643 h 1573553"/>
              <a:gd name="connsiteX127" fmla="*/ 1702041 w 2757152"/>
              <a:gd name="connsiteY127" fmla="*/ 1571931 h 1573553"/>
              <a:gd name="connsiteX128" fmla="*/ 1647275 w 2757152"/>
              <a:gd name="connsiteY128" fmla="*/ 1543356 h 1573553"/>
              <a:gd name="connsiteX129" fmla="*/ 1606791 w 2757152"/>
              <a:gd name="connsiteY129" fmla="*/ 1507637 h 1573553"/>
              <a:gd name="connsiteX130" fmla="*/ 1563931 w 2757152"/>
              <a:gd name="connsiteY130" fmla="*/ 1479061 h 1573553"/>
              <a:gd name="connsiteX131" fmla="*/ 1592504 w 2757152"/>
              <a:gd name="connsiteY131" fmla="*/ 1455250 h 1573553"/>
              <a:gd name="connsiteX132" fmla="*/ 1580598 w 2757152"/>
              <a:gd name="connsiteY132" fmla="*/ 1438581 h 1573553"/>
              <a:gd name="connsiteX133" fmla="*/ 1518685 w 2757152"/>
              <a:gd name="connsiteY133" fmla="*/ 1426675 h 1573553"/>
              <a:gd name="connsiteX134" fmla="*/ 1499635 w 2757152"/>
              <a:gd name="connsiteY134" fmla="*/ 1402862 h 1573553"/>
              <a:gd name="connsiteX135" fmla="*/ 1461537 w 2757152"/>
              <a:gd name="connsiteY135" fmla="*/ 1379050 h 1573553"/>
              <a:gd name="connsiteX136" fmla="*/ 1456773 w 2757152"/>
              <a:gd name="connsiteY136" fmla="*/ 1390956 h 1573553"/>
              <a:gd name="connsiteX137" fmla="*/ 1471062 w 2757152"/>
              <a:gd name="connsiteY137" fmla="*/ 1429056 h 1573553"/>
              <a:gd name="connsiteX138" fmla="*/ 1440104 w 2757152"/>
              <a:gd name="connsiteY138" fmla="*/ 1443343 h 1573553"/>
              <a:gd name="connsiteX139" fmla="*/ 1413912 w 2757152"/>
              <a:gd name="connsiteY139" fmla="*/ 1457630 h 1573553"/>
              <a:gd name="connsiteX140" fmla="*/ 1397241 w 2757152"/>
              <a:gd name="connsiteY140" fmla="*/ 1450487 h 1573553"/>
              <a:gd name="connsiteX141" fmla="*/ 1351998 w 2757152"/>
              <a:gd name="connsiteY141" fmla="*/ 1388575 h 1573553"/>
              <a:gd name="connsiteX142" fmla="*/ 1306756 w 2757152"/>
              <a:gd name="connsiteY142" fmla="*/ 1355237 h 1573553"/>
              <a:gd name="connsiteX143" fmla="*/ 1328187 w 2757152"/>
              <a:gd name="connsiteY143" fmla="*/ 1338568 h 1573553"/>
              <a:gd name="connsiteX144" fmla="*/ 1349618 w 2757152"/>
              <a:gd name="connsiteY144" fmla="*/ 1298087 h 1573553"/>
              <a:gd name="connsiteX145" fmla="*/ 1335329 w 2757152"/>
              <a:gd name="connsiteY145" fmla="*/ 1286181 h 1573553"/>
              <a:gd name="connsiteX146" fmla="*/ 1297231 w 2757152"/>
              <a:gd name="connsiteY146" fmla="*/ 1288562 h 1573553"/>
              <a:gd name="connsiteX147" fmla="*/ 1221031 w 2757152"/>
              <a:gd name="connsiteY147" fmla="*/ 1245700 h 1573553"/>
              <a:gd name="connsiteX148" fmla="*/ 1178166 w 2757152"/>
              <a:gd name="connsiteY148" fmla="*/ 1226650 h 1573553"/>
              <a:gd name="connsiteX149" fmla="*/ 1168643 w 2757152"/>
              <a:gd name="connsiteY149" fmla="*/ 1226650 h 1573553"/>
              <a:gd name="connsiteX150" fmla="*/ 1156737 w 2757152"/>
              <a:gd name="connsiteY150" fmla="*/ 1162356 h 1573553"/>
              <a:gd name="connsiteX151" fmla="*/ 1168643 w 2757152"/>
              <a:gd name="connsiteY151" fmla="*/ 1098062 h 1573553"/>
              <a:gd name="connsiteX152" fmla="*/ 1137687 w 2757152"/>
              <a:gd name="connsiteY152" fmla="*/ 1064725 h 1573553"/>
              <a:gd name="connsiteX153" fmla="*/ 1085300 w 2757152"/>
              <a:gd name="connsiteY153" fmla="*/ 1040912 h 1573553"/>
              <a:gd name="connsiteX154" fmla="*/ 1111493 w 2757152"/>
              <a:gd name="connsiteY154" fmla="*/ 1017100 h 1573553"/>
              <a:gd name="connsiteX155" fmla="*/ 1156737 w 2757152"/>
              <a:gd name="connsiteY155" fmla="*/ 1021862 h 1573553"/>
              <a:gd name="connsiteX156" fmla="*/ 1151975 w 2757152"/>
              <a:gd name="connsiteY156" fmla="*/ 974237 h 1573553"/>
              <a:gd name="connsiteX157" fmla="*/ 1123400 w 2757152"/>
              <a:gd name="connsiteY157" fmla="*/ 969475 h 1573553"/>
              <a:gd name="connsiteX158" fmla="*/ 1128162 w 2757152"/>
              <a:gd name="connsiteY158" fmla="*/ 921850 h 1573553"/>
              <a:gd name="connsiteX159" fmla="*/ 1097206 w 2757152"/>
              <a:gd name="connsiteY159" fmla="*/ 907562 h 1573553"/>
              <a:gd name="connsiteX160" fmla="*/ 1099587 w 2757152"/>
              <a:gd name="connsiteY160" fmla="*/ 871843 h 1573553"/>
              <a:gd name="connsiteX161" fmla="*/ 1051962 w 2757152"/>
              <a:gd name="connsiteY161" fmla="*/ 857556 h 1573553"/>
              <a:gd name="connsiteX162" fmla="*/ 1032912 w 2757152"/>
              <a:gd name="connsiteY162" fmla="*/ 878987 h 1573553"/>
              <a:gd name="connsiteX163" fmla="*/ 1004335 w 2757152"/>
              <a:gd name="connsiteY163" fmla="*/ 881368 h 1573553"/>
              <a:gd name="connsiteX164" fmla="*/ 954331 w 2757152"/>
              <a:gd name="connsiteY164" fmla="*/ 886131 h 1573553"/>
              <a:gd name="connsiteX165" fmla="*/ 923375 w 2757152"/>
              <a:gd name="connsiteY165" fmla="*/ 907562 h 1573553"/>
              <a:gd name="connsiteX166" fmla="*/ 923375 w 2757152"/>
              <a:gd name="connsiteY166" fmla="*/ 876606 h 1573553"/>
              <a:gd name="connsiteX167" fmla="*/ 882893 w 2757152"/>
              <a:gd name="connsiteY167" fmla="*/ 871843 h 1573553"/>
              <a:gd name="connsiteX168" fmla="*/ 890035 w 2757152"/>
              <a:gd name="connsiteY168" fmla="*/ 893275 h 1573553"/>
              <a:gd name="connsiteX169" fmla="*/ 885275 w 2757152"/>
              <a:gd name="connsiteY169" fmla="*/ 912325 h 1573553"/>
              <a:gd name="connsiteX170" fmla="*/ 799550 w 2757152"/>
              <a:gd name="connsiteY170" fmla="*/ 859936 h 1573553"/>
              <a:gd name="connsiteX171" fmla="*/ 778118 w 2757152"/>
              <a:gd name="connsiteY171" fmla="*/ 826600 h 1573553"/>
              <a:gd name="connsiteX172" fmla="*/ 790025 w 2757152"/>
              <a:gd name="connsiteY172" fmla="*/ 786117 h 1573553"/>
              <a:gd name="connsiteX173" fmla="*/ 759068 w 2757152"/>
              <a:gd name="connsiteY173" fmla="*/ 781356 h 1573553"/>
              <a:gd name="connsiteX174" fmla="*/ 711443 w 2757152"/>
              <a:gd name="connsiteY174" fmla="*/ 795643 h 1573553"/>
              <a:gd name="connsiteX175" fmla="*/ 701918 w 2757152"/>
              <a:gd name="connsiteY175" fmla="*/ 809931 h 1573553"/>
              <a:gd name="connsiteX176" fmla="*/ 678106 w 2757152"/>
              <a:gd name="connsiteY176" fmla="*/ 826600 h 1573553"/>
              <a:gd name="connsiteX177" fmla="*/ 670962 w 2757152"/>
              <a:gd name="connsiteY177" fmla="*/ 843268 h 1573553"/>
              <a:gd name="connsiteX178" fmla="*/ 630481 w 2757152"/>
              <a:gd name="connsiteY178" fmla="*/ 876606 h 1573553"/>
              <a:gd name="connsiteX179" fmla="*/ 632860 w 2757152"/>
              <a:gd name="connsiteY179" fmla="*/ 898037 h 1573553"/>
              <a:gd name="connsiteX180" fmla="*/ 647150 w 2757152"/>
              <a:gd name="connsiteY180" fmla="*/ 917087 h 1573553"/>
              <a:gd name="connsiteX181" fmla="*/ 570950 w 2757152"/>
              <a:gd name="connsiteY181" fmla="*/ 902800 h 1573553"/>
              <a:gd name="connsiteX182" fmla="*/ 537612 w 2757152"/>
              <a:gd name="connsiteY182" fmla="*/ 907562 h 1573553"/>
              <a:gd name="connsiteX183" fmla="*/ 585235 w 2757152"/>
              <a:gd name="connsiteY183" fmla="*/ 938518 h 1573553"/>
              <a:gd name="connsiteX184" fmla="*/ 609050 w 2757152"/>
              <a:gd name="connsiteY184" fmla="*/ 950425 h 1573553"/>
              <a:gd name="connsiteX185" fmla="*/ 635243 w 2757152"/>
              <a:gd name="connsiteY185" fmla="*/ 1002812 h 1573553"/>
              <a:gd name="connsiteX186" fmla="*/ 568566 w 2757152"/>
              <a:gd name="connsiteY186" fmla="*/ 1019481 h 1573553"/>
              <a:gd name="connsiteX187" fmla="*/ 547137 w 2757152"/>
              <a:gd name="connsiteY187" fmla="*/ 1031387 h 1573553"/>
              <a:gd name="connsiteX188" fmla="*/ 523323 w 2757152"/>
              <a:gd name="connsiteY188" fmla="*/ 1002812 h 1573553"/>
              <a:gd name="connsiteX189" fmla="*/ 499510 w 2757152"/>
              <a:gd name="connsiteY189" fmla="*/ 971856 h 1573553"/>
              <a:gd name="connsiteX190" fmla="*/ 501891 w 2757152"/>
              <a:gd name="connsiteY190" fmla="*/ 933756 h 1573553"/>
              <a:gd name="connsiteX191" fmla="*/ 499510 w 2757152"/>
              <a:gd name="connsiteY191" fmla="*/ 914706 h 1573553"/>
              <a:gd name="connsiteX192" fmla="*/ 518560 w 2757152"/>
              <a:gd name="connsiteY192" fmla="*/ 881368 h 1573553"/>
              <a:gd name="connsiteX193" fmla="*/ 478080 w 2757152"/>
              <a:gd name="connsiteY193" fmla="*/ 890893 h 1573553"/>
              <a:gd name="connsiteX194" fmla="*/ 449504 w 2757152"/>
              <a:gd name="connsiteY194" fmla="*/ 952806 h 1573553"/>
              <a:gd name="connsiteX195" fmla="*/ 442360 w 2757152"/>
              <a:gd name="connsiteY195" fmla="*/ 976618 h 1573553"/>
              <a:gd name="connsiteX196" fmla="*/ 411404 w 2757152"/>
              <a:gd name="connsiteY196" fmla="*/ 993287 h 1573553"/>
              <a:gd name="connsiteX197" fmla="*/ 363779 w 2757152"/>
              <a:gd name="connsiteY197" fmla="*/ 990906 h 1573553"/>
              <a:gd name="connsiteX198" fmla="*/ 356635 w 2757152"/>
              <a:gd name="connsiteY198" fmla="*/ 1007575 h 1573553"/>
              <a:gd name="connsiteX199" fmla="*/ 356635 w 2757152"/>
              <a:gd name="connsiteY199" fmla="*/ 1055200 h 1573553"/>
              <a:gd name="connsiteX200" fmla="*/ 297104 w 2757152"/>
              <a:gd name="connsiteY200" fmla="*/ 1059962 h 1573553"/>
              <a:gd name="connsiteX201" fmla="*/ 235191 w 2757152"/>
              <a:gd name="connsiteY201" fmla="*/ 1093300 h 1573553"/>
              <a:gd name="connsiteX202" fmla="*/ 237573 w 2757152"/>
              <a:gd name="connsiteY202" fmla="*/ 1121875 h 1573553"/>
              <a:gd name="connsiteX203" fmla="*/ 185186 w 2757152"/>
              <a:gd name="connsiteY203" fmla="*/ 1109968 h 1573553"/>
              <a:gd name="connsiteX204" fmla="*/ 151848 w 2757152"/>
              <a:gd name="connsiteY204" fmla="*/ 1117112 h 1573553"/>
              <a:gd name="connsiteX205" fmla="*/ 106604 w 2757152"/>
              <a:gd name="connsiteY205" fmla="*/ 1098062 h 1573553"/>
              <a:gd name="connsiteX206" fmla="*/ 89936 w 2757152"/>
              <a:gd name="connsiteY206" fmla="*/ 1098062 h 1573553"/>
              <a:gd name="connsiteX207" fmla="*/ 6592 w 2757152"/>
              <a:gd name="connsiteY207" fmla="*/ 1121875 h 1573553"/>
              <a:gd name="connsiteX208" fmla="*/ 8974 w 2757152"/>
              <a:gd name="connsiteY208" fmla="*/ 1074250 h 1573553"/>
              <a:gd name="connsiteX209" fmla="*/ 9816 w 2757152"/>
              <a:gd name="connsiteY20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702166 w 2757152"/>
              <a:gd name="connsiteY114" fmla="*/ 790881 h 1573553"/>
              <a:gd name="connsiteX115" fmla="*/ 2661685 w 2757152"/>
              <a:gd name="connsiteY115" fmla="*/ 890893 h 1573553"/>
              <a:gd name="connsiteX116" fmla="*/ 2630731 w 2757152"/>
              <a:gd name="connsiteY116" fmla="*/ 967092 h 1573553"/>
              <a:gd name="connsiteX117" fmla="*/ 2461662 w 2757152"/>
              <a:gd name="connsiteY117" fmla="*/ 869462 h 1573553"/>
              <a:gd name="connsiteX118" fmla="*/ 2297356 w 2757152"/>
              <a:gd name="connsiteY118" fmla="*/ 926612 h 1573553"/>
              <a:gd name="connsiteX119" fmla="*/ 2275925 w 2757152"/>
              <a:gd name="connsiteY119" fmla="*/ 1062342 h 1573553"/>
              <a:gd name="connsiteX120" fmla="*/ 2042562 w 2757152"/>
              <a:gd name="connsiteY120" fmla="*/ 1148067 h 1573553"/>
              <a:gd name="connsiteX121" fmla="*/ 2021131 w 2757152"/>
              <a:gd name="connsiteY121" fmla="*/ 1238556 h 1573553"/>
              <a:gd name="connsiteX122" fmla="*/ 1954456 w 2757152"/>
              <a:gd name="connsiteY122" fmla="*/ 1309993 h 1573553"/>
              <a:gd name="connsiteX123" fmla="*/ 2013987 w 2757152"/>
              <a:gd name="connsiteY123" fmla="*/ 1350474 h 1573553"/>
              <a:gd name="connsiteX124" fmla="*/ 1921118 w 2757152"/>
              <a:gd name="connsiteY124" fmla="*/ 1450487 h 1573553"/>
              <a:gd name="connsiteX125" fmla="*/ 1899687 w 2757152"/>
              <a:gd name="connsiteY125" fmla="*/ 1533831 h 1573553"/>
              <a:gd name="connsiteX126" fmla="*/ 1808865 w 2757152"/>
              <a:gd name="connsiteY126" fmla="*/ 1573012 h 1573553"/>
              <a:gd name="connsiteX127" fmla="*/ 1728235 w 2757152"/>
              <a:gd name="connsiteY127" fmla="*/ 1557643 h 1573553"/>
              <a:gd name="connsiteX128" fmla="*/ 1702041 w 2757152"/>
              <a:gd name="connsiteY128" fmla="*/ 1571931 h 1573553"/>
              <a:gd name="connsiteX129" fmla="*/ 1647275 w 2757152"/>
              <a:gd name="connsiteY129" fmla="*/ 1543356 h 1573553"/>
              <a:gd name="connsiteX130" fmla="*/ 1606791 w 2757152"/>
              <a:gd name="connsiteY130" fmla="*/ 1507637 h 1573553"/>
              <a:gd name="connsiteX131" fmla="*/ 1563931 w 2757152"/>
              <a:gd name="connsiteY131" fmla="*/ 1479061 h 1573553"/>
              <a:gd name="connsiteX132" fmla="*/ 1592504 w 2757152"/>
              <a:gd name="connsiteY132" fmla="*/ 1455250 h 1573553"/>
              <a:gd name="connsiteX133" fmla="*/ 1580598 w 2757152"/>
              <a:gd name="connsiteY133" fmla="*/ 1438581 h 1573553"/>
              <a:gd name="connsiteX134" fmla="*/ 1518685 w 2757152"/>
              <a:gd name="connsiteY134" fmla="*/ 1426675 h 1573553"/>
              <a:gd name="connsiteX135" fmla="*/ 1499635 w 2757152"/>
              <a:gd name="connsiteY135" fmla="*/ 1402862 h 1573553"/>
              <a:gd name="connsiteX136" fmla="*/ 1461537 w 2757152"/>
              <a:gd name="connsiteY136" fmla="*/ 1379050 h 1573553"/>
              <a:gd name="connsiteX137" fmla="*/ 1456773 w 2757152"/>
              <a:gd name="connsiteY137" fmla="*/ 1390956 h 1573553"/>
              <a:gd name="connsiteX138" fmla="*/ 1471062 w 2757152"/>
              <a:gd name="connsiteY138" fmla="*/ 1429056 h 1573553"/>
              <a:gd name="connsiteX139" fmla="*/ 1440104 w 2757152"/>
              <a:gd name="connsiteY139" fmla="*/ 1443343 h 1573553"/>
              <a:gd name="connsiteX140" fmla="*/ 1413912 w 2757152"/>
              <a:gd name="connsiteY140" fmla="*/ 1457630 h 1573553"/>
              <a:gd name="connsiteX141" fmla="*/ 1397241 w 2757152"/>
              <a:gd name="connsiteY141" fmla="*/ 1450487 h 1573553"/>
              <a:gd name="connsiteX142" fmla="*/ 1351998 w 2757152"/>
              <a:gd name="connsiteY142" fmla="*/ 1388575 h 1573553"/>
              <a:gd name="connsiteX143" fmla="*/ 1306756 w 2757152"/>
              <a:gd name="connsiteY143" fmla="*/ 1355237 h 1573553"/>
              <a:gd name="connsiteX144" fmla="*/ 1328187 w 2757152"/>
              <a:gd name="connsiteY144" fmla="*/ 1338568 h 1573553"/>
              <a:gd name="connsiteX145" fmla="*/ 1349618 w 2757152"/>
              <a:gd name="connsiteY145" fmla="*/ 1298087 h 1573553"/>
              <a:gd name="connsiteX146" fmla="*/ 1335329 w 2757152"/>
              <a:gd name="connsiteY146" fmla="*/ 1286181 h 1573553"/>
              <a:gd name="connsiteX147" fmla="*/ 1297231 w 2757152"/>
              <a:gd name="connsiteY147" fmla="*/ 1288562 h 1573553"/>
              <a:gd name="connsiteX148" fmla="*/ 1221031 w 2757152"/>
              <a:gd name="connsiteY148" fmla="*/ 1245700 h 1573553"/>
              <a:gd name="connsiteX149" fmla="*/ 1178166 w 2757152"/>
              <a:gd name="connsiteY149" fmla="*/ 1226650 h 1573553"/>
              <a:gd name="connsiteX150" fmla="*/ 1168643 w 2757152"/>
              <a:gd name="connsiteY150" fmla="*/ 1226650 h 1573553"/>
              <a:gd name="connsiteX151" fmla="*/ 1156737 w 2757152"/>
              <a:gd name="connsiteY151" fmla="*/ 1162356 h 1573553"/>
              <a:gd name="connsiteX152" fmla="*/ 1168643 w 2757152"/>
              <a:gd name="connsiteY152" fmla="*/ 1098062 h 1573553"/>
              <a:gd name="connsiteX153" fmla="*/ 1137687 w 2757152"/>
              <a:gd name="connsiteY153" fmla="*/ 1064725 h 1573553"/>
              <a:gd name="connsiteX154" fmla="*/ 1085300 w 2757152"/>
              <a:gd name="connsiteY154" fmla="*/ 1040912 h 1573553"/>
              <a:gd name="connsiteX155" fmla="*/ 1111493 w 2757152"/>
              <a:gd name="connsiteY155" fmla="*/ 1017100 h 1573553"/>
              <a:gd name="connsiteX156" fmla="*/ 1156737 w 2757152"/>
              <a:gd name="connsiteY156" fmla="*/ 1021862 h 1573553"/>
              <a:gd name="connsiteX157" fmla="*/ 1151975 w 2757152"/>
              <a:gd name="connsiteY157" fmla="*/ 974237 h 1573553"/>
              <a:gd name="connsiteX158" fmla="*/ 1123400 w 2757152"/>
              <a:gd name="connsiteY158" fmla="*/ 969475 h 1573553"/>
              <a:gd name="connsiteX159" fmla="*/ 1128162 w 2757152"/>
              <a:gd name="connsiteY159" fmla="*/ 921850 h 1573553"/>
              <a:gd name="connsiteX160" fmla="*/ 1097206 w 2757152"/>
              <a:gd name="connsiteY160" fmla="*/ 907562 h 1573553"/>
              <a:gd name="connsiteX161" fmla="*/ 1099587 w 2757152"/>
              <a:gd name="connsiteY161" fmla="*/ 871843 h 1573553"/>
              <a:gd name="connsiteX162" fmla="*/ 1051962 w 2757152"/>
              <a:gd name="connsiteY162" fmla="*/ 857556 h 1573553"/>
              <a:gd name="connsiteX163" fmla="*/ 1032912 w 2757152"/>
              <a:gd name="connsiteY163" fmla="*/ 878987 h 1573553"/>
              <a:gd name="connsiteX164" fmla="*/ 1004335 w 2757152"/>
              <a:gd name="connsiteY164" fmla="*/ 881368 h 1573553"/>
              <a:gd name="connsiteX165" fmla="*/ 954331 w 2757152"/>
              <a:gd name="connsiteY165" fmla="*/ 886131 h 1573553"/>
              <a:gd name="connsiteX166" fmla="*/ 923375 w 2757152"/>
              <a:gd name="connsiteY166" fmla="*/ 907562 h 1573553"/>
              <a:gd name="connsiteX167" fmla="*/ 923375 w 2757152"/>
              <a:gd name="connsiteY167" fmla="*/ 876606 h 1573553"/>
              <a:gd name="connsiteX168" fmla="*/ 882893 w 2757152"/>
              <a:gd name="connsiteY168" fmla="*/ 871843 h 1573553"/>
              <a:gd name="connsiteX169" fmla="*/ 890035 w 2757152"/>
              <a:gd name="connsiteY169" fmla="*/ 893275 h 1573553"/>
              <a:gd name="connsiteX170" fmla="*/ 885275 w 2757152"/>
              <a:gd name="connsiteY170" fmla="*/ 912325 h 1573553"/>
              <a:gd name="connsiteX171" fmla="*/ 799550 w 2757152"/>
              <a:gd name="connsiteY171" fmla="*/ 859936 h 1573553"/>
              <a:gd name="connsiteX172" fmla="*/ 778118 w 2757152"/>
              <a:gd name="connsiteY172" fmla="*/ 826600 h 1573553"/>
              <a:gd name="connsiteX173" fmla="*/ 790025 w 2757152"/>
              <a:gd name="connsiteY173" fmla="*/ 786117 h 1573553"/>
              <a:gd name="connsiteX174" fmla="*/ 759068 w 2757152"/>
              <a:gd name="connsiteY174" fmla="*/ 781356 h 1573553"/>
              <a:gd name="connsiteX175" fmla="*/ 711443 w 2757152"/>
              <a:gd name="connsiteY175" fmla="*/ 795643 h 1573553"/>
              <a:gd name="connsiteX176" fmla="*/ 701918 w 2757152"/>
              <a:gd name="connsiteY176" fmla="*/ 809931 h 1573553"/>
              <a:gd name="connsiteX177" fmla="*/ 678106 w 2757152"/>
              <a:gd name="connsiteY177" fmla="*/ 826600 h 1573553"/>
              <a:gd name="connsiteX178" fmla="*/ 670962 w 2757152"/>
              <a:gd name="connsiteY178" fmla="*/ 843268 h 1573553"/>
              <a:gd name="connsiteX179" fmla="*/ 630481 w 2757152"/>
              <a:gd name="connsiteY179" fmla="*/ 876606 h 1573553"/>
              <a:gd name="connsiteX180" fmla="*/ 632860 w 2757152"/>
              <a:gd name="connsiteY180" fmla="*/ 898037 h 1573553"/>
              <a:gd name="connsiteX181" fmla="*/ 647150 w 2757152"/>
              <a:gd name="connsiteY181" fmla="*/ 917087 h 1573553"/>
              <a:gd name="connsiteX182" fmla="*/ 570950 w 2757152"/>
              <a:gd name="connsiteY182" fmla="*/ 902800 h 1573553"/>
              <a:gd name="connsiteX183" fmla="*/ 537612 w 2757152"/>
              <a:gd name="connsiteY183" fmla="*/ 907562 h 1573553"/>
              <a:gd name="connsiteX184" fmla="*/ 585235 w 2757152"/>
              <a:gd name="connsiteY184" fmla="*/ 938518 h 1573553"/>
              <a:gd name="connsiteX185" fmla="*/ 609050 w 2757152"/>
              <a:gd name="connsiteY185" fmla="*/ 950425 h 1573553"/>
              <a:gd name="connsiteX186" fmla="*/ 635243 w 2757152"/>
              <a:gd name="connsiteY186" fmla="*/ 1002812 h 1573553"/>
              <a:gd name="connsiteX187" fmla="*/ 568566 w 2757152"/>
              <a:gd name="connsiteY187" fmla="*/ 1019481 h 1573553"/>
              <a:gd name="connsiteX188" fmla="*/ 547137 w 2757152"/>
              <a:gd name="connsiteY188" fmla="*/ 1031387 h 1573553"/>
              <a:gd name="connsiteX189" fmla="*/ 523323 w 2757152"/>
              <a:gd name="connsiteY189" fmla="*/ 1002812 h 1573553"/>
              <a:gd name="connsiteX190" fmla="*/ 499510 w 2757152"/>
              <a:gd name="connsiteY190" fmla="*/ 971856 h 1573553"/>
              <a:gd name="connsiteX191" fmla="*/ 501891 w 2757152"/>
              <a:gd name="connsiteY191" fmla="*/ 933756 h 1573553"/>
              <a:gd name="connsiteX192" fmla="*/ 499510 w 2757152"/>
              <a:gd name="connsiteY192" fmla="*/ 914706 h 1573553"/>
              <a:gd name="connsiteX193" fmla="*/ 518560 w 2757152"/>
              <a:gd name="connsiteY193" fmla="*/ 881368 h 1573553"/>
              <a:gd name="connsiteX194" fmla="*/ 478080 w 2757152"/>
              <a:gd name="connsiteY194" fmla="*/ 890893 h 1573553"/>
              <a:gd name="connsiteX195" fmla="*/ 449504 w 2757152"/>
              <a:gd name="connsiteY195" fmla="*/ 952806 h 1573553"/>
              <a:gd name="connsiteX196" fmla="*/ 442360 w 2757152"/>
              <a:gd name="connsiteY196" fmla="*/ 976618 h 1573553"/>
              <a:gd name="connsiteX197" fmla="*/ 411404 w 2757152"/>
              <a:gd name="connsiteY197" fmla="*/ 993287 h 1573553"/>
              <a:gd name="connsiteX198" fmla="*/ 363779 w 2757152"/>
              <a:gd name="connsiteY198" fmla="*/ 990906 h 1573553"/>
              <a:gd name="connsiteX199" fmla="*/ 356635 w 2757152"/>
              <a:gd name="connsiteY199" fmla="*/ 1007575 h 1573553"/>
              <a:gd name="connsiteX200" fmla="*/ 356635 w 2757152"/>
              <a:gd name="connsiteY200" fmla="*/ 1055200 h 1573553"/>
              <a:gd name="connsiteX201" fmla="*/ 297104 w 2757152"/>
              <a:gd name="connsiteY201" fmla="*/ 1059962 h 1573553"/>
              <a:gd name="connsiteX202" fmla="*/ 235191 w 2757152"/>
              <a:gd name="connsiteY202" fmla="*/ 1093300 h 1573553"/>
              <a:gd name="connsiteX203" fmla="*/ 237573 w 2757152"/>
              <a:gd name="connsiteY203" fmla="*/ 1121875 h 1573553"/>
              <a:gd name="connsiteX204" fmla="*/ 185186 w 2757152"/>
              <a:gd name="connsiteY204" fmla="*/ 1109968 h 1573553"/>
              <a:gd name="connsiteX205" fmla="*/ 151848 w 2757152"/>
              <a:gd name="connsiteY205" fmla="*/ 1117112 h 1573553"/>
              <a:gd name="connsiteX206" fmla="*/ 106604 w 2757152"/>
              <a:gd name="connsiteY206" fmla="*/ 1098062 h 1573553"/>
              <a:gd name="connsiteX207" fmla="*/ 89936 w 2757152"/>
              <a:gd name="connsiteY207" fmla="*/ 1098062 h 1573553"/>
              <a:gd name="connsiteX208" fmla="*/ 6592 w 2757152"/>
              <a:gd name="connsiteY208" fmla="*/ 1121875 h 1573553"/>
              <a:gd name="connsiteX209" fmla="*/ 8974 w 2757152"/>
              <a:gd name="connsiteY209" fmla="*/ 1074250 h 1573553"/>
              <a:gd name="connsiteX210" fmla="*/ 9816 w 2757152"/>
              <a:gd name="connsiteY210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702166 w 2757152"/>
              <a:gd name="connsiteY114" fmla="*/ 736112 h 1573553"/>
              <a:gd name="connsiteX115" fmla="*/ 2702166 w 2757152"/>
              <a:gd name="connsiteY115" fmla="*/ 790881 h 1573553"/>
              <a:gd name="connsiteX116" fmla="*/ 2661685 w 2757152"/>
              <a:gd name="connsiteY116" fmla="*/ 890893 h 1573553"/>
              <a:gd name="connsiteX117" fmla="*/ 2630731 w 2757152"/>
              <a:gd name="connsiteY117" fmla="*/ 967092 h 1573553"/>
              <a:gd name="connsiteX118" fmla="*/ 2461662 w 2757152"/>
              <a:gd name="connsiteY118" fmla="*/ 869462 h 1573553"/>
              <a:gd name="connsiteX119" fmla="*/ 2297356 w 2757152"/>
              <a:gd name="connsiteY119" fmla="*/ 926612 h 1573553"/>
              <a:gd name="connsiteX120" fmla="*/ 2275925 w 2757152"/>
              <a:gd name="connsiteY120" fmla="*/ 1062342 h 1573553"/>
              <a:gd name="connsiteX121" fmla="*/ 2042562 w 2757152"/>
              <a:gd name="connsiteY121" fmla="*/ 1148067 h 1573553"/>
              <a:gd name="connsiteX122" fmla="*/ 2021131 w 2757152"/>
              <a:gd name="connsiteY122" fmla="*/ 1238556 h 1573553"/>
              <a:gd name="connsiteX123" fmla="*/ 1954456 w 2757152"/>
              <a:gd name="connsiteY123" fmla="*/ 1309993 h 1573553"/>
              <a:gd name="connsiteX124" fmla="*/ 2013987 w 2757152"/>
              <a:gd name="connsiteY124" fmla="*/ 1350474 h 1573553"/>
              <a:gd name="connsiteX125" fmla="*/ 1921118 w 2757152"/>
              <a:gd name="connsiteY125" fmla="*/ 1450487 h 1573553"/>
              <a:gd name="connsiteX126" fmla="*/ 1899687 w 2757152"/>
              <a:gd name="connsiteY126" fmla="*/ 1533831 h 1573553"/>
              <a:gd name="connsiteX127" fmla="*/ 1808865 w 2757152"/>
              <a:gd name="connsiteY127" fmla="*/ 1573012 h 1573553"/>
              <a:gd name="connsiteX128" fmla="*/ 1728235 w 2757152"/>
              <a:gd name="connsiteY128" fmla="*/ 1557643 h 1573553"/>
              <a:gd name="connsiteX129" fmla="*/ 1702041 w 2757152"/>
              <a:gd name="connsiteY129" fmla="*/ 1571931 h 1573553"/>
              <a:gd name="connsiteX130" fmla="*/ 1647275 w 2757152"/>
              <a:gd name="connsiteY130" fmla="*/ 1543356 h 1573553"/>
              <a:gd name="connsiteX131" fmla="*/ 1606791 w 2757152"/>
              <a:gd name="connsiteY131" fmla="*/ 1507637 h 1573553"/>
              <a:gd name="connsiteX132" fmla="*/ 1563931 w 2757152"/>
              <a:gd name="connsiteY132" fmla="*/ 1479061 h 1573553"/>
              <a:gd name="connsiteX133" fmla="*/ 1592504 w 2757152"/>
              <a:gd name="connsiteY133" fmla="*/ 1455250 h 1573553"/>
              <a:gd name="connsiteX134" fmla="*/ 1580598 w 2757152"/>
              <a:gd name="connsiteY134" fmla="*/ 1438581 h 1573553"/>
              <a:gd name="connsiteX135" fmla="*/ 1518685 w 2757152"/>
              <a:gd name="connsiteY135" fmla="*/ 1426675 h 1573553"/>
              <a:gd name="connsiteX136" fmla="*/ 1499635 w 2757152"/>
              <a:gd name="connsiteY136" fmla="*/ 1402862 h 1573553"/>
              <a:gd name="connsiteX137" fmla="*/ 1461537 w 2757152"/>
              <a:gd name="connsiteY137" fmla="*/ 1379050 h 1573553"/>
              <a:gd name="connsiteX138" fmla="*/ 1456773 w 2757152"/>
              <a:gd name="connsiteY138" fmla="*/ 1390956 h 1573553"/>
              <a:gd name="connsiteX139" fmla="*/ 1471062 w 2757152"/>
              <a:gd name="connsiteY139" fmla="*/ 1429056 h 1573553"/>
              <a:gd name="connsiteX140" fmla="*/ 1440104 w 2757152"/>
              <a:gd name="connsiteY140" fmla="*/ 1443343 h 1573553"/>
              <a:gd name="connsiteX141" fmla="*/ 1413912 w 2757152"/>
              <a:gd name="connsiteY141" fmla="*/ 1457630 h 1573553"/>
              <a:gd name="connsiteX142" fmla="*/ 1397241 w 2757152"/>
              <a:gd name="connsiteY142" fmla="*/ 1450487 h 1573553"/>
              <a:gd name="connsiteX143" fmla="*/ 1351998 w 2757152"/>
              <a:gd name="connsiteY143" fmla="*/ 1388575 h 1573553"/>
              <a:gd name="connsiteX144" fmla="*/ 1306756 w 2757152"/>
              <a:gd name="connsiteY144" fmla="*/ 1355237 h 1573553"/>
              <a:gd name="connsiteX145" fmla="*/ 1328187 w 2757152"/>
              <a:gd name="connsiteY145" fmla="*/ 1338568 h 1573553"/>
              <a:gd name="connsiteX146" fmla="*/ 1349618 w 2757152"/>
              <a:gd name="connsiteY146" fmla="*/ 1298087 h 1573553"/>
              <a:gd name="connsiteX147" fmla="*/ 1335329 w 2757152"/>
              <a:gd name="connsiteY147" fmla="*/ 1286181 h 1573553"/>
              <a:gd name="connsiteX148" fmla="*/ 1297231 w 2757152"/>
              <a:gd name="connsiteY148" fmla="*/ 1288562 h 1573553"/>
              <a:gd name="connsiteX149" fmla="*/ 1221031 w 2757152"/>
              <a:gd name="connsiteY149" fmla="*/ 1245700 h 1573553"/>
              <a:gd name="connsiteX150" fmla="*/ 1178166 w 2757152"/>
              <a:gd name="connsiteY150" fmla="*/ 1226650 h 1573553"/>
              <a:gd name="connsiteX151" fmla="*/ 1168643 w 2757152"/>
              <a:gd name="connsiteY151" fmla="*/ 1226650 h 1573553"/>
              <a:gd name="connsiteX152" fmla="*/ 1156737 w 2757152"/>
              <a:gd name="connsiteY152" fmla="*/ 1162356 h 1573553"/>
              <a:gd name="connsiteX153" fmla="*/ 1168643 w 2757152"/>
              <a:gd name="connsiteY153" fmla="*/ 1098062 h 1573553"/>
              <a:gd name="connsiteX154" fmla="*/ 1137687 w 2757152"/>
              <a:gd name="connsiteY154" fmla="*/ 1064725 h 1573553"/>
              <a:gd name="connsiteX155" fmla="*/ 1085300 w 2757152"/>
              <a:gd name="connsiteY155" fmla="*/ 1040912 h 1573553"/>
              <a:gd name="connsiteX156" fmla="*/ 1111493 w 2757152"/>
              <a:gd name="connsiteY156" fmla="*/ 1017100 h 1573553"/>
              <a:gd name="connsiteX157" fmla="*/ 1156737 w 2757152"/>
              <a:gd name="connsiteY157" fmla="*/ 1021862 h 1573553"/>
              <a:gd name="connsiteX158" fmla="*/ 1151975 w 2757152"/>
              <a:gd name="connsiteY158" fmla="*/ 974237 h 1573553"/>
              <a:gd name="connsiteX159" fmla="*/ 1123400 w 2757152"/>
              <a:gd name="connsiteY159" fmla="*/ 969475 h 1573553"/>
              <a:gd name="connsiteX160" fmla="*/ 1128162 w 2757152"/>
              <a:gd name="connsiteY160" fmla="*/ 921850 h 1573553"/>
              <a:gd name="connsiteX161" fmla="*/ 1097206 w 2757152"/>
              <a:gd name="connsiteY161" fmla="*/ 907562 h 1573553"/>
              <a:gd name="connsiteX162" fmla="*/ 1099587 w 2757152"/>
              <a:gd name="connsiteY162" fmla="*/ 871843 h 1573553"/>
              <a:gd name="connsiteX163" fmla="*/ 1051962 w 2757152"/>
              <a:gd name="connsiteY163" fmla="*/ 857556 h 1573553"/>
              <a:gd name="connsiteX164" fmla="*/ 1032912 w 2757152"/>
              <a:gd name="connsiteY164" fmla="*/ 878987 h 1573553"/>
              <a:gd name="connsiteX165" fmla="*/ 1004335 w 2757152"/>
              <a:gd name="connsiteY165" fmla="*/ 881368 h 1573553"/>
              <a:gd name="connsiteX166" fmla="*/ 954331 w 2757152"/>
              <a:gd name="connsiteY166" fmla="*/ 886131 h 1573553"/>
              <a:gd name="connsiteX167" fmla="*/ 923375 w 2757152"/>
              <a:gd name="connsiteY167" fmla="*/ 907562 h 1573553"/>
              <a:gd name="connsiteX168" fmla="*/ 923375 w 2757152"/>
              <a:gd name="connsiteY168" fmla="*/ 876606 h 1573553"/>
              <a:gd name="connsiteX169" fmla="*/ 882893 w 2757152"/>
              <a:gd name="connsiteY169" fmla="*/ 871843 h 1573553"/>
              <a:gd name="connsiteX170" fmla="*/ 890035 w 2757152"/>
              <a:gd name="connsiteY170" fmla="*/ 893275 h 1573553"/>
              <a:gd name="connsiteX171" fmla="*/ 885275 w 2757152"/>
              <a:gd name="connsiteY171" fmla="*/ 912325 h 1573553"/>
              <a:gd name="connsiteX172" fmla="*/ 799550 w 2757152"/>
              <a:gd name="connsiteY172" fmla="*/ 859936 h 1573553"/>
              <a:gd name="connsiteX173" fmla="*/ 778118 w 2757152"/>
              <a:gd name="connsiteY173" fmla="*/ 826600 h 1573553"/>
              <a:gd name="connsiteX174" fmla="*/ 790025 w 2757152"/>
              <a:gd name="connsiteY174" fmla="*/ 786117 h 1573553"/>
              <a:gd name="connsiteX175" fmla="*/ 759068 w 2757152"/>
              <a:gd name="connsiteY175" fmla="*/ 781356 h 1573553"/>
              <a:gd name="connsiteX176" fmla="*/ 711443 w 2757152"/>
              <a:gd name="connsiteY176" fmla="*/ 795643 h 1573553"/>
              <a:gd name="connsiteX177" fmla="*/ 701918 w 2757152"/>
              <a:gd name="connsiteY177" fmla="*/ 809931 h 1573553"/>
              <a:gd name="connsiteX178" fmla="*/ 678106 w 2757152"/>
              <a:gd name="connsiteY178" fmla="*/ 826600 h 1573553"/>
              <a:gd name="connsiteX179" fmla="*/ 670962 w 2757152"/>
              <a:gd name="connsiteY179" fmla="*/ 843268 h 1573553"/>
              <a:gd name="connsiteX180" fmla="*/ 630481 w 2757152"/>
              <a:gd name="connsiteY180" fmla="*/ 876606 h 1573553"/>
              <a:gd name="connsiteX181" fmla="*/ 632860 w 2757152"/>
              <a:gd name="connsiteY181" fmla="*/ 898037 h 1573553"/>
              <a:gd name="connsiteX182" fmla="*/ 647150 w 2757152"/>
              <a:gd name="connsiteY182" fmla="*/ 917087 h 1573553"/>
              <a:gd name="connsiteX183" fmla="*/ 570950 w 2757152"/>
              <a:gd name="connsiteY183" fmla="*/ 902800 h 1573553"/>
              <a:gd name="connsiteX184" fmla="*/ 537612 w 2757152"/>
              <a:gd name="connsiteY184" fmla="*/ 907562 h 1573553"/>
              <a:gd name="connsiteX185" fmla="*/ 585235 w 2757152"/>
              <a:gd name="connsiteY185" fmla="*/ 938518 h 1573553"/>
              <a:gd name="connsiteX186" fmla="*/ 609050 w 2757152"/>
              <a:gd name="connsiteY186" fmla="*/ 950425 h 1573553"/>
              <a:gd name="connsiteX187" fmla="*/ 635243 w 2757152"/>
              <a:gd name="connsiteY187" fmla="*/ 1002812 h 1573553"/>
              <a:gd name="connsiteX188" fmla="*/ 568566 w 2757152"/>
              <a:gd name="connsiteY188" fmla="*/ 1019481 h 1573553"/>
              <a:gd name="connsiteX189" fmla="*/ 547137 w 2757152"/>
              <a:gd name="connsiteY189" fmla="*/ 1031387 h 1573553"/>
              <a:gd name="connsiteX190" fmla="*/ 523323 w 2757152"/>
              <a:gd name="connsiteY190" fmla="*/ 1002812 h 1573553"/>
              <a:gd name="connsiteX191" fmla="*/ 499510 w 2757152"/>
              <a:gd name="connsiteY191" fmla="*/ 971856 h 1573553"/>
              <a:gd name="connsiteX192" fmla="*/ 501891 w 2757152"/>
              <a:gd name="connsiteY192" fmla="*/ 933756 h 1573553"/>
              <a:gd name="connsiteX193" fmla="*/ 499510 w 2757152"/>
              <a:gd name="connsiteY193" fmla="*/ 914706 h 1573553"/>
              <a:gd name="connsiteX194" fmla="*/ 518560 w 2757152"/>
              <a:gd name="connsiteY194" fmla="*/ 881368 h 1573553"/>
              <a:gd name="connsiteX195" fmla="*/ 478080 w 2757152"/>
              <a:gd name="connsiteY195" fmla="*/ 890893 h 1573553"/>
              <a:gd name="connsiteX196" fmla="*/ 449504 w 2757152"/>
              <a:gd name="connsiteY196" fmla="*/ 952806 h 1573553"/>
              <a:gd name="connsiteX197" fmla="*/ 442360 w 2757152"/>
              <a:gd name="connsiteY197" fmla="*/ 976618 h 1573553"/>
              <a:gd name="connsiteX198" fmla="*/ 411404 w 2757152"/>
              <a:gd name="connsiteY198" fmla="*/ 993287 h 1573553"/>
              <a:gd name="connsiteX199" fmla="*/ 363779 w 2757152"/>
              <a:gd name="connsiteY199" fmla="*/ 990906 h 1573553"/>
              <a:gd name="connsiteX200" fmla="*/ 356635 w 2757152"/>
              <a:gd name="connsiteY200" fmla="*/ 1007575 h 1573553"/>
              <a:gd name="connsiteX201" fmla="*/ 356635 w 2757152"/>
              <a:gd name="connsiteY201" fmla="*/ 1055200 h 1573553"/>
              <a:gd name="connsiteX202" fmla="*/ 297104 w 2757152"/>
              <a:gd name="connsiteY202" fmla="*/ 1059962 h 1573553"/>
              <a:gd name="connsiteX203" fmla="*/ 235191 w 2757152"/>
              <a:gd name="connsiteY203" fmla="*/ 1093300 h 1573553"/>
              <a:gd name="connsiteX204" fmla="*/ 237573 w 2757152"/>
              <a:gd name="connsiteY204" fmla="*/ 1121875 h 1573553"/>
              <a:gd name="connsiteX205" fmla="*/ 185186 w 2757152"/>
              <a:gd name="connsiteY205" fmla="*/ 1109968 h 1573553"/>
              <a:gd name="connsiteX206" fmla="*/ 151848 w 2757152"/>
              <a:gd name="connsiteY206" fmla="*/ 1117112 h 1573553"/>
              <a:gd name="connsiteX207" fmla="*/ 106604 w 2757152"/>
              <a:gd name="connsiteY207" fmla="*/ 1098062 h 1573553"/>
              <a:gd name="connsiteX208" fmla="*/ 89936 w 2757152"/>
              <a:gd name="connsiteY208" fmla="*/ 1098062 h 1573553"/>
              <a:gd name="connsiteX209" fmla="*/ 6592 w 2757152"/>
              <a:gd name="connsiteY209" fmla="*/ 1121875 h 1573553"/>
              <a:gd name="connsiteX210" fmla="*/ 8974 w 2757152"/>
              <a:gd name="connsiteY210" fmla="*/ 1074250 h 1573553"/>
              <a:gd name="connsiteX211" fmla="*/ 9816 w 2757152"/>
              <a:gd name="connsiteY21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5023 w 2757152"/>
              <a:gd name="connsiteY110" fmla="*/ 476556 h 1573553"/>
              <a:gd name="connsiteX111" fmla="*/ 2698276 w 2757152"/>
              <a:gd name="connsiteY111" fmla="*/ 559163 h 1573553"/>
              <a:gd name="connsiteX112" fmla="*/ 2690260 w 2757152"/>
              <a:gd name="connsiteY112" fmla="*/ 583712 h 1573553"/>
              <a:gd name="connsiteX113" fmla="*/ 2683116 w 2757152"/>
              <a:gd name="connsiteY113" fmla="*/ 655150 h 1573553"/>
              <a:gd name="connsiteX114" fmla="*/ 2704548 w 2757152"/>
              <a:gd name="connsiteY114" fmla="*/ 690868 h 1573553"/>
              <a:gd name="connsiteX115" fmla="*/ 2702166 w 2757152"/>
              <a:gd name="connsiteY115" fmla="*/ 736112 h 1573553"/>
              <a:gd name="connsiteX116" fmla="*/ 2702166 w 2757152"/>
              <a:gd name="connsiteY116" fmla="*/ 790881 h 1573553"/>
              <a:gd name="connsiteX117" fmla="*/ 2661685 w 2757152"/>
              <a:gd name="connsiteY117" fmla="*/ 890893 h 1573553"/>
              <a:gd name="connsiteX118" fmla="*/ 2630731 w 2757152"/>
              <a:gd name="connsiteY118" fmla="*/ 967092 h 1573553"/>
              <a:gd name="connsiteX119" fmla="*/ 2461662 w 2757152"/>
              <a:gd name="connsiteY119" fmla="*/ 869462 h 1573553"/>
              <a:gd name="connsiteX120" fmla="*/ 2297356 w 2757152"/>
              <a:gd name="connsiteY120" fmla="*/ 926612 h 1573553"/>
              <a:gd name="connsiteX121" fmla="*/ 2275925 w 2757152"/>
              <a:gd name="connsiteY121" fmla="*/ 1062342 h 1573553"/>
              <a:gd name="connsiteX122" fmla="*/ 2042562 w 2757152"/>
              <a:gd name="connsiteY122" fmla="*/ 1148067 h 1573553"/>
              <a:gd name="connsiteX123" fmla="*/ 2021131 w 2757152"/>
              <a:gd name="connsiteY123" fmla="*/ 1238556 h 1573553"/>
              <a:gd name="connsiteX124" fmla="*/ 1954456 w 2757152"/>
              <a:gd name="connsiteY124" fmla="*/ 1309993 h 1573553"/>
              <a:gd name="connsiteX125" fmla="*/ 2013987 w 2757152"/>
              <a:gd name="connsiteY125" fmla="*/ 1350474 h 1573553"/>
              <a:gd name="connsiteX126" fmla="*/ 1921118 w 2757152"/>
              <a:gd name="connsiteY126" fmla="*/ 1450487 h 1573553"/>
              <a:gd name="connsiteX127" fmla="*/ 1899687 w 2757152"/>
              <a:gd name="connsiteY127" fmla="*/ 1533831 h 1573553"/>
              <a:gd name="connsiteX128" fmla="*/ 1808865 w 2757152"/>
              <a:gd name="connsiteY128" fmla="*/ 1573012 h 1573553"/>
              <a:gd name="connsiteX129" fmla="*/ 1728235 w 2757152"/>
              <a:gd name="connsiteY129" fmla="*/ 1557643 h 1573553"/>
              <a:gd name="connsiteX130" fmla="*/ 1702041 w 2757152"/>
              <a:gd name="connsiteY130" fmla="*/ 1571931 h 1573553"/>
              <a:gd name="connsiteX131" fmla="*/ 1647275 w 2757152"/>
              <a:gd name="connsiteY131" fmla="*/ 1543356 h 1573553"/>
              <a:gd name="connsiteX132" fmla="*/ 1606791 w 2757152"/>
              <a:gd name="connsiteY132" fmla="*/ 1507637 h 1573553"/>
              <a:gd name="connsiteX133" fmla="*/ 1563931 w 2757152"/>
              <a:gd name="connsiteY133" fmla="*/ 1479061 h 1573553"/>
              <a:gd name="connsiteX134" fmla="*/ 1592504 w 2757152"/>
              <a:gd name="connsiteY134" fmla="*/ 1455250 h 1573553"/>
              <a:gd name="connsiteX135" fmla="*/ 1580598 w 2757152"/>
              <a:gd name="connsiteY135" fmla="*/ 1438581 h 1573553"/>
              <a:gd name="connsiteX136" fmla="*/ 1518685 w 2757152"/>
              <a:gd name="connsiteY136" fmla="*/ 1426675 h 1573553"/>
              <a:gd name="connsiteX137" fmla="*/ 1499635 w 2757152"/>
              <a:gd name="connsiteY137" fmla="*/ 1402862 h 1573553"/>
              <a:gd name="connsiteX138" fmla="*/ 1461537 w 2757152"/>
              <a:gd name="connsiteY138" fmla="*/ 1379050 h 1573553"/>
              <a:gd name="connsiteX139" fmla="*/ 1456773 w 2757152"/>
              <a:gd name="connsiteY139" fmla="*/ 1390956 h 1573553"/>
              <a:gd name="connsiteX140" fmla="*/ 1471062 w 2757152"/>
              <a:gd name="connsiteY140" fmla="*/ 1429056 h 1573553"/>
              <a:gd name="connsiteX141" fmla="*/ 1440104 w 2757152"/>
              <a:gd name="connsiteY141" fmla="*/ 1443343 h 1573553"/>
              <a:gd name="connsiteX142" fmla="*/ 1413912 w 2757152"/>
              <a:gd name="connsiteY142" fmla="*/ 1457630 h 1573553"/>
              <a:gd name="connsiteX143" fmla="*/ 1397241 w 2757152"/>
              <a:gd name="connsiteY143" fmla="*/ 1450487 h 1573553"/>
              <a:gd name="connsiteX144" fmla="*/ 1351998 w 2757152"/>
              <a:gd name="connsiteY144" fmla="*/ 1388575 h 1573553"/>
              <a:gd name="connsiteX145" fmla="*/ 1306756 w 2757152"/>
              <a:gd name="connsiteY145" fmla="*/ 1355237 h 1573553"/>
              <a:gd name="connsiteX146" fmla="*/ 1328187 w 2757152"/>
              <a:gd name="connsiteY146" fmla="*/ 1338568 h 1573553"/>
              <a:gd name="connsiteX147" fmla="*/ 1349618 w 2757152"/>
              <a:gd name="connsiteY147" fmla="*/ 1298087 h 1573553"/>
              <a:gd name="connsiteX148" fmla="*/ 1335329 w 2757152"/>
              <a:gd name="connsiteY148" fmla="*/ 1286181 h 1573553"/>
              <a:gd name="connsiteX149" fmla="*/ 1297231 w 2757152"/>
              <a:gd name="connsiteY149" fmla="*/ 1288562 h 1573553"/>
              <a:gd name="connsiteX150" fmla="*/ 1221031 w 2757152"/>
              <a:gd name="connsiteY150" fmla="*/ 1245700 h 1573553"/>
              <a:gd name="connsiteX151" fmla="*/ 1178166 w 2757152"/>
              <a:gd name="connsiteY151" fmla="*/ 1226650 h 1573553"/>
              <a:gd name="connsiteX152" fmla="*/ 1168643 w 2757152"/>
              <a:gd name="connsiteY152" fmla="*/ 1226650 h 1573553"/>
              <a:gd name="connsiteX153" fmla="*/ 1156737 w 2757152"/>
              <a:gd name="connsiteY153" fmla="*/ 1162356 h 1573553"/>
              <a:gd name="connsiteX154" fmla="*/ 1168643 w 2757152"/>
              <a:gd name="connsiteY154" fmla="*/ 1098062 h 1573553"/>
              <a:gd name="connsiteX155" fmla="*/ 1137687 w 2757152"/>
              <a:gd name="connsiteY155" fmla="*/ 1064725 h 1573553"/>
              <a:gd name="connsiteX156" fmla="*/ 1085300 w 2757152"/>
              <a:gd name="connsiteY156" fmla="*/ 1040912 h 1573553"/>
              <a:gd name="connsiteX157" fmla="*/ 1111493 w 2757152"/>
              <a:gd name="connsiteY157" fmla="*/ 1017100 h 1573553"/>
              <a:gd name="connsiteX158" fmla="*/ 1156737 w 2757152"/>
              <a:gd name="connsiteY158" fmla="*/ 1021862 h 1573553"/>
              <a:gd name="connsiteX159" fmla="*/ 1151975 w 2757152"/>
              <a:gd name="connsiteY159" fmla="*/ 974237 h 1573553"/>
              <a:gd name="connsiteX160" fmla="*/ 1123400 w 2757152"/>
              <a:gd name="connsiteY160" fmla="*/ 969475 h 1573553"/>
              <a:gd name="connsiteX161" fmla="*/ 1128162 w 2757152"/>
              <a:gd name="connsiteY161" fmla="*/ 921850 h 1573553"/>
              <a:gd name="connsiteX162" fmla="*/ 1097206 w 2757152"/>
              <a:gd name="connsiteY162" fmla="*/ 907562 h 1573553"/>
              <a:gd name="connsiteX163" fmla="*/ 1099587 w 2757152"/>
              <a:gd name="connsiteY163" fmla="*/ 871843 h 1573553"/>
              <a:gd name="connsiteX164" fmla="*/ 1051962 w 2757152"/>
              <a:gd name="connsiteY164" fmla="*/ 857556 h 1573553"/>
              <a:gd name="connsiteX165" fmla="*/ 1032912 w 2757152"/>
              <a:gd name="connsiteY165" fmla="*/ 878987 h 1573553"/>
              <a:gd name="connsiteX166" fmla="*/ 1004335 w 2757152"/>
              <a:gd name="connsiteY166" fmla="*/ 881368 h 1573553"/>
              <a:gd name="connsiteX167" fmla="*/ 954331 w 2757152"/>
              <a:gd name="connsiteY167" fmla="*/ 886131 h 1573553"/>
              <a:gd name="connsiteX168" fmla="*/ 923375 w 2757152"/>
              <a:gd name="connsiteY168" fmla="*/ 907562 h 1573553"/>
              <a:gd name="connsiteX169" fmla="*/ 923375 w 2757152"/>
              <a:gd name="connsiteY169" fmla="*/ 876606 h 1573553"/>
              <a:gd name="connsiteX170" fmla="*/ 882893 w 2757152"/>
              <a:gd name="connsiteY170" fmla="*/ 871843 h 1573553"/>
              <a:gd name="connsiteX171" fmla="*/ 890035 w 2757152"/>
              <a:gd name="connsiteY171" fmla="*/ 893275 h 1573553"/>
              <a:gd name="connsiteX172" fmla="*/ 885275 w 2757152"/>
              <a:gd name="connsiteY172" fmla="*/ 912325 h 1573553"/>
              <a:gd name="connsiteX173" fmla="*/ 799550 w 2757152"/>
              <a:gd name="connsiteY173" fmla="*/ 859936 h 1573553"/>
              <a:gd name="connsiteX174" fmla="*/ 778118 w 2757152"/>
              <a:gd name="connsiteY174" fmla="*/ 826600 h 1573553"/>
              <a:gd name="connsiteX175" fmla="*/ 790025 w 2757152"/>
              <a:gd name="connsiteY175" fmla="*/ 786117 h 1573553"/>
              <a:gd name="connsiteX176" fmla="*/ 759068 w 2757152"/>
              <a:gd name="connsiteY176" fmla="*/ 781356 h 1573553"/>
              <a:gd name="connsiteX177" fmla="*/ 711443 w 2757152"/>
              <a:gd name="connsiteY177" fmla="*/ 795643 h 1573553"/>
              <a:gd name="connsiteX178" fmla="*/ 701918 w 2757152"/>
              <a:gd name="connsiteY178" fmla="*/ 809931 h 1573553"/>
              <a:gd name="connsiteX179" fmla="*/ 678106 w 2757152"/>
              <a:gd name="connsiteY179" fmla="*/ 826600 h 1573553"/>
              <a:gd name="connsiteX180" fmla="*/ 670962 w 2757152"/>
              <a:gd name="connsiteY180" fmla="*/ 843268 h 1573553"/>
              <a:gd name="connsiteX181" fmla="*/ 630481 w 2757152"/>
              <a:gd name="connsiteY181" fmla="*/ 876606 h 1573553"/>
              <a:gd name="connsiteX182" fmla="*/ 632860 w 2757152"/>
              <a:gd name="connsiteY182" fmla="*/ 898037 h 1573553"/>
              <a:gd name="connsiteX183" fmla="*/ 647150 w 2757152"/>
              <a:gd name="connsiteY183" fmla="*/ 917087 h 1573553"/>
              <a:gd name="connsiteX184" fmla="*/ 570950 w 2757152"/>
              <a:gd name="connsiteY184" fmla="*/ 902800 h 1573553"/>
              <a:gd name="connsiteX185" fmla="*/ 537612 w 2757152"/>
              <a:gd name="connsiteY185" fmla="*/ 907562 h 1573553"/>
              <a:gd name="connsiteX186" fmla="*/ 585235 w 2757152"/>
              <a:gd name="connsiteY186" fmla="*/ 938518 h 1573553"/>
              <a:gd name="connsiteX187" fmla="*/ 609050 w 2757152"/>
              <a:gd name="connsiteY187" fmla="*/ 950425 h 1573553"/>
              <a:gd name="connsiteX188" fmla="*/ 635243 w 2757152"/>
              <a:gd name="connsiteY188" fmla="*/ 1002812 h 1573553"/>
              <a:gd name="connsiteX189" fmla="*/ 568566 w 2757152"/>
              <a:gd name="connsiteY189" fmla="*/ 1019481 h 1573553"/>
              <a:gd name="connsiteX190" fmla="*/ 547137 w 2757152"/>
              <a:gd name="connsiteY190" fmla="*/ 1031387 h 1573553"/>
              <a:gd name="connsiteX191" fmla="*/ 523323 w 2757152"/>
              <a:gd name="connsiteY191" fmla="*/ 1002812 h 1573553"/>
              <a:gd name="connsiteX192" fmla="*/ 499510 w 2757152"/>
              <a:gd name="connsiteY192" fmla="*/ 971856 h 1573553"/>
              <a:gd name="connsiteX193" fmla="*/ 501891 w 2757152"/>
              <a:gd name="connsiteY193" fmla="*/ 933756 h 1573553"/>
              <a:gd name="connsiteX194" fmla="*/ 499510 w 2757152"/>
              <a:gd name="connsiteY194" fmla="*/ 914706 h 1573553"/>
              <a:gd name="connsiteX195" fmla="*/ 518560 w 2757152"/>
              <a:gd name="connsiteY195" fmla="*/ 881368 h 1573553"/>
              <a:gd name="connsiteX196" fmla="*/ 478080 w 2757152"/>
              <a:gd name="connsiteY196" fmla="*/ 890893 h 1573553"/>
              <a:gd name="connsiteX197" fmla="*/ 449504 w 2757152"/>
              <a:gd name="connsiteY197" fmla="*/ 952806 h 1573553"/>
              <a:gd name="connsiteX198" fmla="*/ 442360 w 2757152"/>
              <a:gd name="connsiteY198" fmla="*/ 976618 h 1573553"/>
              <a:gd name="connsiteX199" fmla="*/ 411404 w 2757152"/>
              <a:gd name="connsiteY199" fmla="*/ 993287 h 1573553"/>
              <a:gd name="connsiteX200" fmla="*/ 363779 w 2757152"/>
              <a:gd name="connsiteY200" fmla="*/ 990906 h 1573553"/>
              <a:gd name="connsiteX201" fmla="*/ 356635 w 2757152"/>
              <a:gd name="connsiteY201" fmla="*/ 1007575 h 1573553"/>
              <a:gd name="connsiteX202" fmla="*/ 356635 w 2757152"/>
              <a:gd name="connsiteY202" fmla="*/ 1055200 h 1573553"/>
              <a:gd name="connsiteX203" fmla="*/ 297104 w 2757152"/>
              <a:gd name="connsiteY203" fmla="*/ 1059962 h 1573553"/>
              <a:gd name="connsiteX204" fmla="*/ 235191 w 2757152"/>
              <a:gd name="connsiteY204" fmla="*/ 1093300 h 1573553"/>
              <a:gd name="connsiteX205" fmla="*/ 237573 w 2757152"/>
              <a:gd name="connsiteY205" fmla="*/ 1121875 h 1573553"/>
              <a:gd name="connsiteX206" fmla="*/ 185186 w 2757152"/>
              <a:gd name="connsiteY206" fmla="*/ 1109968 h 1573553"/>
              <a:gd name="connsiteX207" fmla="*/ 151848 w 2757152"/>
              <a:gd name="connsiteY207" fmla="*/ 1117112 h 1573553"/>
              <a:gd name="connsiteX208" fmla="*/ 106604 w 2757152"/>
              <a:gd name="connsiteY208" fmla="*/ 1098062 h 1573553"/>
              <a:gd name="connsiteX209" fmla="*/ 89936 w 2757152"/>
              <a:gd name="connsiteY209" fmla="*/ 1098062 h 1573553"/>
              <a:gd name="connsiteX210" fmla="*/ 6592 w 2757152"/>
              <a:gd name="connsiteY210" fmla="*/ 1121875 h 1573553"/>
              <a:gd name="connsiteX211" fmla="*/ 8974 w 2757152"/>
              <a:gd name="connsiteY211" fmla="*/ 1074250 h 1573553"/>
              <a:gd name="connsiteX212" fmla="*/ 9816 w 2757152"/>
              <a:gd name="connsiteY21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5023 w 2757152"/>
              <a:gd name="connsiteY110" fmla="*/ 476556 h 1573553"/>
              <a:gd name="connsiteX111" fmla="*/ 2698276 w 2757152"/>
              <a:gd name="connsiteY111" fmla="*/ 559163 h 1573553"/>
              <a:gd name="connsiteX112" fmla="*/ 2685497 w 2757152"/>
              <a:gd name="connsiteY112" fmla="*/ 590856 h 1573553"/>
              <a:gd name="connsiteX113" fmla="*/ 2683116 w 2757152"/>
              <a:gd name="connsiteY113" fmla="*/ 655150 h 1573553"/>
              <a:gd name="connsiteX114" fmla="*/ 2704548 w 2757152"/>
              <a:gd name="connsiteY114" fmla="*/ 690868 h 1573553"/>
              <a:gd name="connsiteX115" fmla="*/ 2702166 w 2757152"/>
              <a:gd name="connsiteY115" fmla="*/ 736112 h 1573553"/>
              <a:gd name="connsiteX116" fmla="*/ 2702166 w 2757152"/>
              <a:gd name="connsiteY116" fmla="*/ 790881 h 1573553"/>
              <a:gd name="connsiteX117" fmla="*/ 2661685 w 2757152"/>
              <a:gd name="connsiteY117" fmla="*/ 890893 h 1573553"/>
              <a:gd name="connsiteX118" fmla="*/ 2630731 w 2757152"/>
              <a:gd name="connsiteY118" fmla="*/ 967092 h 1573553"/>
              <a:gd name="connsiteX119" fmla="*/ 2461662 w 2757152"/>
              <a:gd name="connsiteY119" fmla="*/ 869462 h 1573553"/>
              <a:gd name="connsiteX120" fmla="*/ 2297356 w 2757152"/>
              <a:gd name="connsiteY120" fmla="*/ 926612 h 1573553"/>
              <a:gd name="connsiteX121" fmla="*/ 2275925 w 2757152"/>
              <a:gd name="connsiteY121" fmla="*/ 1062342 h 1573553"/>
              <a:gd name="connsiteX122" fmla="*/ 2042562 w 2757152"/>
              <a:gd name="connsiteY122" fmla="*/ 1148067 h 1573553"/>
              <a:gd name="connsiteX123" fmla="*/ 2021131 w 2757152"/>
              <a:gd name="connsiteY123" fmla="*/ 1238556 h 1573553"/>
              <a:gd name="connsiteX124" fmla="*/ 1954456 w 2757152"/>
              <a:gd name="connsiteY124" fmla="*/ 1309993 h 1573553"/>
              <a:gd name="connsiteX125" fmla="*/ 2013987 w 2757152"/>
              <a:gd name="connsiteY125" fmla="*/ 1350474 h 1573553"/>
              <a:gd name="connsiteX126" fmla="*/ 1921118 w 2757152"/>
              <a:gd name="connsiteY126" fmla="*/ 1450487 h 1573553"/>
              <a:gd name="connsiteX127" fmla="*/ 1899687 w 2757152"/>
              <a:gd name="connsiteY127" fmla="*/ 1533831 h 1573553"/>
              <a:gd name="connsiteX128" fmla="*/ 1808865 w 2757152"/>
              <a:gd name="connsiteY128" fmla="*/ 1573012 h 1573553"/>
              <a:gd name="connsiteX129" fmla="*/ 1728235 w 2757152"/>
              <a:gd name="connsiteY129" fmla="*/ 1557643 h 1573553"/>
              <a:gd name="connsiteX130" fmla="*/ 1702041 w 2757152"/>
              <a:gd name="connsiteY130" fmla="*/ 1571931 h 1573553"/>
              <a:gd name="connsiteX131" fmla="*/ 1647275 w 2757152"/>
              <a:gd name="connsiteY131" fmla="*/ 1543356 h 1573553"/>
              <a:gd name="connsiteX132" fmla="*/ 1606791 w 2757152"/>
              <a:gd name="connsiteY132" fmla="*/ 1507637 h 1573553"/>
              <a:gd name="connsiteX133" fmla="*/ 1563931 w 2757152"/>
              <a:gd name="connsiteY133" fmla="*/ 1479061 h 1573553"/>
              <a:gd name="connsiteX134" fmla="*/ 1592504 w 2757152"/>
              <a:gd name="connsiteY134" fmla="*/ 1455250 h 1573553"/>
              <a:gd name="connsiteX135" fmla="*/ 1580598 w 2757152"/>
              <a:gd name="connsiteY135" fmla="*/ 1438581 h 1573553"/>
              <a:gd name="connsiteX136" fmla="*/ 1518685 w 2757152"/>
              <a:gd name="connsiteY136" fmla="*/ 1426675 h 1573553"/>
              <a:gd name="connsiteX137" fmla="*/ 1499635 w 2757152"/>
              <a:gd name="connsiteY137" fmla="*/ 1402862 h 1573553"/>
              <a:gd name="connsiteX138" fmla="*/ 1461537 w 2757152"/>
              <a:gd name="connsiteY138" fmla="*/ 1379050 h 1573553"/>
              <a:gd name="connsiteX139" fmla="*/ 1456773 w 2757152"/>
              <a:gd name="connsiteY139" fmla="*/ 1390956 h 1573553"/>
              <a:gd name="connsiteX140" fmla="*/ 1471062 w 2757152"/>
              <a:gd name="connsiteY140" fmla="*/ 1429056 h 1573553"/>
              <a:gd name="connsiteX141" fmla="*/ 1440104 w 2757152"/>
              <a:gd name="connsiteY141" fmla="*/ 1443343 h 1573553"/>
              <a:gd name="connsiteX142" fmla="*/ 1413912 w 2757152"/>
              <a:gd name="connsiteY142" fmla="*/ 1457630 h 1573553"/>
              <a:gd name="connsiteX143" fmla="*/ 1397241 w 2757152"/>
              <a:gd name="connsiteY143" fmla="*/ 1450487 h 1573553"/>
              <a:gd name="connsiteX144" fmla="*/ 1351998 w 2757152"/>
              <a:gd name="connsiteY144" fmla="*/ 1388575 h 1573553"/>
              <a:gd name="connsiteX145" fmla="*/ 1306756 w 2757152"/>
              <a:gd name="connsiteY145" fmla="*/ 1355237 h 1573553"/>
              <a:gd name="connsiteX146" fmla="*/ 1328187 w 2757152"/>
              <a:gd name="connsiteY146" fmla="*/ 1338568 h 1573553"/>
              <a:gd name="connsiteX147" fmla="*/ 1349618 w 2757152"/>
              <a:gd name="connsiteY147" fmla="*/ 1298087 h 1573553"/>
              <a:gd name="connsiteX148" fmla="*/ 1335329 w 2757152"/>
              <a:gd name="connsiteY148" fmla="*/ 1286181 h 1573553"/>
              <a:gd name="connsiteX149" fmla="*/ 1297231 w 2757152"/>
              <a:gd name="connsiteY149" fmla="*/ 1288562 h 1573553"/>
              <a:gd name="connsiteX150" fmla="*/ 1221031 w 2757152"/>
              <a:gd name="connsiteY150" fmla="*/ 1245700 h 1573553"/>
              <a:gd name="connsiteX151" fmla="*/ 1178166 w 2757152"/>
              <a:gd name="connsiteY151" fmla="*/ 1226650 h 1573553"/>
              <a:gd name="connsiteX152" fmla="*/ 1168643 w 2757152"/>
              <a:gd name="connsiteY152" fmla="*/ 1226650 h 1573553"/>
              <a:gd name="connsiteX153" fmla="*/ 1156737 w 2757152"/>
              <a:gd name="connsiteY153" fmla="*/ 1162356 h 1573553"/>
              <a:gd name="connsiteX154" fmla="*/ 1168643 w 2757152"/>
              <a:gd name="connsiteY154" fmla="*/ 1098062 h 1573553"/>
              <a:gd name="connsiteX155" fmla="*/ 1137687 w 2757152"/>
              <a:gd name="connsiteY155" fmla="*/ 1064725 h 1573553"/>
              <a:gd name="connsiteX156" fmla="*/ 1085300 w 2757152"/>
              <a:gd name="connsiteY156" fmla="*/ 1040912 h 1573553"/>
              <a:gd name="connsiteX157" fmla="*/ 1111493 w 2757152"/>
              <a:gd name="connsiteY157" fmla="*/ 1017100 h 1573553"/>
              <a:gd name="connsiteX158" fmla="*/ 1156737 w 2757152"/>
              <a:gd name="connsiteY158" fmla="*/ 1021862 h 1573553"/>
              <a:gd name="connsiteX159" fmla="*/ 1151975 w 2757152"/>
              <a:gd name="connsiteY159" fmla="*/ 974237 h 1573553"/>
              <a:gd name="connsiteX160" fmla="*/ 1123400 w 2757152"/>
              <a:gd name="connsiteY160" fmla="*/ 969475 h 1573553"/>
              <a:gd name="connsiteX161" fmla="*/ 1128162 w 2757152"/>
              <a:gd name="connsiteY161" fmla="*/ 921850 h 1573553"/>
              <a:gd name="connsiteX162" fmla="*/ 1097206 w 2757152"/>
              <a:gd name="connsiteY162" fmla="*/ 907562 h 1573553"/>
              <a:gd name="connsiteX163" fmla="*/ 1099587 w 2757152"/>
              <a:gd name="connsiteY163" fmla="*/ 871843 h 1573553"/>
              <a:gd name="connsiteX164" fmla="*/ 1051962 w 2757152"/>
              <a:gd name="connsiteY164" fmla="*/ 857556 h 1573553"/>
              <a:gd name="connsiteX165" fmla="*/ 1032912 w 2757152"/>
              <a:gd name="connsiteY165" fmla="*/ 878987 h 1573553"/>
              <a:gd name="connsiteX166" fmla="*/ 1004335 w 2757152"/>
              <a:gd name="connsiteY166" fmla="*/ 881368 h 1573553"/>
              <a:gd name="connsiteX167" fmla="*/ 954331 w 2757152"/>
              <a:gd name="connsiteY167" fmla="*/ 886131 h 1573553"/>
              <a:gd name="connsiteX168" fmla="*/ 923375 w 2757152"/>
              <a:gd name="connsiteY168" fmla="*/ 907562 h 1573553"/>
              <a:gd name="connsiteX169" fmla="*/ 923375 w 2757152"/>
              <a:gd name="connsiteY169" fmla="*/ 876606 h 1573553"/>
              <a:gd name="connsiteX170" fmla="*/ 882893 w 2757152"/>
              <a:gd name="connsiteY170" fmla="*/ 871843 h 1573553"/>
              <a:gd name="connsiteX171" fmla="*/ 890035 w 2757152"/>
              <a:gd name="connsiteY171" fmla="*/ 893275 h 1573553"/>
              <a:gd name="connsiteX172" fmla="*/ 885275 w 2757152"/>
              <a:gd name="connsiteY172" fmla="*/ 912325 h 1573553"/>
              <a:gd name="connsiteX173" fmla="*/ 799550 w 2757152"/>
              <a:gd name="connsiteY173" fmla="*/ 859936 h 1573553"/>
              <a:gd name="connsiteX174" fmla="*/ 778118 w 2757152"/>
              <a:gd name="connsiteY174" fmla="*/ 826600 h 1573553"/>
              <a:gd name="connsiteX175" fmla="*/ 790025 w 2757152"/>
              <a:gd name="connsiteY175" fmla="*/ 786117 h 1573553"/>
              <a:gd name="connsiteX176" fmla="*/ 759068 w 2757152"/>
              <a:gd name="connsiteY176" fmla="*/ 781356 h 1573553"/>
              <a:gd name="connsiteX177" fmla="*/ 711443 w 2757152"/>
              <a:gd name="connsiteY177" fmla="*/ 795643 h 1573553"/>
              <a:gd name="connsiteX178" fmla="*/ 701918 w 2757152"/>
              <a:gd name="connsiteY178" fmla="*/ 809931 h 1573553"/>
              <a:gd name="connsiteX179" fmla="*/ 678106 w 2757152"/>
              <a:gd name="connsiteY179" fmla="*/ 826600 h 1573553"/>
              <a:gd name="connsiteX180" fmla="*/ 670962 w 2757152"/>
              <a:gd name="connsiteY180" fmla="*/ 843268 h 1573553"/>
              <a:gd name="connsiteX181" fmla="*/ 630481 w 2757152"/>
              <a:gd name="connsiteY181" fmla="*/ 876606 h 1573553"/>
              <a:gd name="connsiteX182" fmla="*/ 632860 w 2757152"/>
              <a:gd name="connsiteY182" fmla="*/ 898037 h 1573553"/>
              <a:gd name="connsiteX183" fmla="*/ 647150 w 2757152"/>
              <a:gd name="connsiteY183" fmla="*/ 917087 h 1573553"/>
              <a:gd name="connsiteX184" fmla="*/ 570950 w 2757152"/>
              <a:gd name="connsiteY184" fmla="*/ 902800 h 1573553"/>
              <a:gd name="connsiteX185" fmla="*/ 537612 w 2757152"/>
              <a:gd name="connsiteY185" fmla="*/ 907562 h 1573553"/>
              <a:gd name="connsiteX186" fmla="*/ 585235 w 2757152"/>
              <a:gd name="connsiteY186" fmla="*/ 938518 h 1573553"/>
              <a:gd name="connsiteX187" fmla="*/ 609050 w 2757152"/>
              <a:gd name="connsiteY187" fmla="*/ 950425 h 1573553"/>
              <a:gd name="connsiteX188" fmla="*/ 635243 w 2757152"/>
              <a:gd name="connsiteY188" fmla="*/ 1002812 h 1573553"/>
              <a:gd name="connsiteX189" fmla="*/ 568566 w 2757152"/>
              <a:gd name="connsiteY189" fmla="*/ 1019481 h 1573553"/>
              <a:gd name="connsiteX190" fmla="*/ 547137 w 2757152"/>
              <a:gd name="connsiteY190" fmla="*/ 1031387 h 1573553"/>
              <a:gd name="connsiteX191" fmla="*/ 523323 w 2757152"/>
              <a:gd name="connsiteY191" fmla="*/ 1002812 h 1573553"/>
              <a:gd name="connsiteX192" fmla="*/ 499510 w 2757152"/>
              <a:gd name="connsiteY192" fmla="*/ 971856 h 1573553"/>
              <a:gd name="connsiteX193" fmla="*/ 501891 w 2757152"/>
              <a:gd name="connsiteY193" fmla="*/ 933756 h 1573553"/>
              <a:gd name="connsiteX194" fmla="*/ 499510 w 2757152"/>
              <a:gd name="connsiteY194" fmla="*/ 914706 h 1573553"/>
              <a:gd name="connsiteX195" fmla="*/ 518560 w 2757152"/>
              <a:gd name="connsiteY195" fmla="*/ 881368 h 1573553"/>
              <a:gd name="connsiteX196" fmla="*/ 478080 w 2757152"/>
              <a:gd name="connsiteY196" fmla="*/ 890893 h 1573553"/>
              <a:gd name="connsiteX197" fmla="*/ 449504 w 2757152"/>
              <a:gd name="connsiteY197" fmla="*/ 952806 h 1573553"/>
              <a:gd name="connsiteX198" fmla="*/ 442360 w 2757152"/>
              <a:gd name="connsiteY198" fmla="*/ 976618 h 1573553"/>
              <a:gd name="connsiteX199" fmla="*/ 411404 w 2757152"/>
              <a:gd name="connsiteY199" fmla="*/ 993287 h 1573553"/>
              <a:gd name="connsiteX200" fmla="*/ 363779 w 2757152"/>
              <a:gd name="connsiteY200" fmla="*/ 990906 h 1573553"/>
              <a:gd name="connsiteX201" fmla="*/ 356635 w 2757152"/>
              <a:gd name="connsiteY201" fmla="*/ 1007575 h 1573553"/>
              <a:gd name="connsiteX202" fmla="*/ 356635 w 2757152"/>
              <a:gd name="connsiteY202" fmla="*/ 1055200 h 1573553"/>
              <a:gd name="connsiteX203" fmla="*/ 297104 w 2757152"/>
              <a:gd name="connsiteY203" fmla="*/ 1059962 h 1573553"/>
              <a:gd name="connsiteX204" fmla="*/ 235191 w 2757152"/>
              <a:gd name="connsiteY204" fmla="*/ 1093300 h 1573553"/>
              <a:gd name="connsiteX205" fmla="*/ 237573 w 2757152"/>
              <a:gd name="connsiteY205" fmla="*/ 1121875 h 1573553"/>
              <a:gd name="connsiteX206" fmla="*/ 185186 w 2757152"/>
              <a:gd name="connsiteY206" fmla="*/ 1109968 h 1573553"/>
              <a:gd name="connsiteX207" fmla="*/ 151848 w 2757152"/>
              <a:gd name="connsiteY207" fmla="*/ 1117112 h 1573553"/>
              <a:gd name="connsiteX208" fmla="*/ 106604 w 2757152"/>
              <a:gd name="connsiteY208" fmla="*/ 1098062 h 1573553"/>
              <a:gd name="connsiteX209" fmla="*/ 89936 w 2757152"/>
              <a:gd name="connsiteY209" fmla="*/ 1098062 h 1573553"/>
              <a:gd name="connsiteX210" fmla="*/ 6592 w 2757152"/>
              <a:gd name="connsiteY210" fmla="*/ 1121875 h 1573553"/>
              <a:gd name="connsiteX211" fmla="*/ 8974 w 2757152"/>
              <a:gd name="connsiteY211" fmla="*/ 1074250 h 1573553"/>
              <a:gd name="connsiteX212" fmla="*/ 9816 w 2757152"/>
              <a:gd name="connsiteY21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702166 w 2757152"/>
              <a:gd name="connsiteY116" fmla="*/ 736112 h 1573553"/>
              <a:gd name="connsiteX117" fmla="*/ 2702166 w 2757152"/>
              <a:gd name="connsiteY117" fmla="*/ 790881 h 1573553"/>
              <a:gd name="connsiteX118" fmla="*/ 2661685 w 2757152"/>
              <a:gd name="connsiteY118" fmla="*/ 890893 h 1573553"/>
              <a:gd name="connsiteX119" fmla="*/ 2630731 w 2757152"/>
              <a:gd name="connsiteY119" fmla="*/ 967092 h 1573553"/>
              <a:gd name="connsiteX120" fmla="*/ 2461662 w 2757152"/>
              <a:gd name="connsiteY120" fmla="*/ 869462 h 1573553"/>
              <a:gd name="connsiteX121" fmla="*/ 2297356 w 2757152"/>
              <a:gd name="connsiteY121" fmla="*/ 926612 h 1573553"/>
              <a:gd name="connsiteX122" fmla="*/ 2275925 w 2757152"/>
              <a:gd name="connsiteY122" fmla="*/ 1062342 h 1573553"/>
              <a:gd name="connsiteX123" fmla="*/ 2042562 w 2757152"/>
              <a:gd name="connsiteY123" fmla="*/ 1148067 h 1573553"/>
              <a:gd name="connsiteX124" fmla="*/ 2021131 w 2757152"/>
              <a:gd name="connsiteY124" fmla="*/ 1238556 h 1573553"/>
              <a:gd name="connsiteX125" fmla="*/ 1954456 w 2757152"/>
              <a:gd name="connsiteY125" fmla="*/ 1309993 h 1573553"/>
              <a:gd name="connsiteX126" fmla="*/ 2013987 w 2757152"/>
              <a:gd name="connsiteY126" fmla="*/ 1350474 h 1573553"/>
              <a:gd name="connsiteX127" fmla="*/ 1921118 w 2757152"/>
              <a:gd name="connsiteY127" fmla="*/ 1450487 h 1573553"/>
              <a:gd name="connsiteX128" fmla="*/ 1899687 w 2757152"/>
              <a:gd name="connsiteY128" fmla="*/ 1533831 h 1573553"/>
              <a:gd name="connsiteX129" fmla="*/ 1808865 w 2757152"/>
              <a:gd name="connsiteY129" fmla="*/ 1573012 h 1573553"/>
              <a:gd name="connsiteX130" fmla="*/ 1728235 w 2757152"/>
              <a:gd name="connsiteY130" fmla="*/ 1557643 h 1573553"/>
              <a:gd name="connsiteX131" fmla="*/ 1702041 w 2757152"/>
              <a:gd name="connsiteY131" fmla="*/ 1571931 h 1573553"/>
              <a:gd name="connsiteX132" fmla="*/ 1647275 w 2757152"/>
              <a:gd name="connsiteY132" fmla="*/ 1543356 h 1573553"/>
              <a:gd name="connsiteX133" fmla="*/ 1606791 w 2757152"/>
              <a:gd name="connsiteY133" fmla="*/ 1507637 h 1573553"/>
              <a:gd name="connsiteX134" fmla="*/ 1563931 w 2757152"/>
              <a:gd name="connsiteY134" fmla="*/ 1479061 h 1573553"/>
              <a:gd name="connsiteX135" fmla="*/ 1592504 w 2757152"/>
              <a:gd name="connsiteY135" fmla="*/ 1455250 h 1573553"/>
              <a:gd name="connsiteX136" fmla="*/ 1580598 w 2757152"/>
              <a:gd name="connsiteY136" fmla="*/ 1438581 h 1573553"/>
              <a:gd name="connsiteX137" fmla="*/ 1518685 w 2757152"/>
              <a:gd name="connsiteY137" fmla="*/ 1426675 h 1573553"/>
              <a:gd name="connsiteX138" fmla="*/ 1499635 w 2757152"/>
              <a:gd name="connsiteY138" fmla="*/ 1402862 h 1573553"/>
              <a:gd name="connsiteX139" fmla="*/ 1461537 w 2757152"/>
              <a:gd name="connsiteY139" fmla="*/ 1379050 h 1573553"/>
              <a:gd name="connsiteX140" fmla="*/ 1456773 w 2757152"/>
              <a:gd name="connsiteY140" fmla="*/ 1390956 h 1573553"/>
              <a:gd name="connsiteX141" fmla="*/ 1471062 w 2757152"/>
              <a:gd name="connsiteY141" fmla="*/ 1429056 h 1573553"/>
              <a:gd name="connsiteX142" fmla="*/ 1440104 w 2757152"/>
              <a:gd name="connsiteY142" fmla="*/ 1443343 h 1573553"/>
              <a:gd name="connsiteX143" fmla="*/ 1413912 w 2757152"/>
              <a:gd name="connsiteY143" fmla="*/ 1457630 h 1573553"/>
              <a:gd name="connsiteX144" fmla="*/ 1397241 w 2757152"/>
              <a:gd name="connsiteY144" fmla="*/ 1450487 h 1573553"/>
              <a:gd name="connsiteX145" fmla="*/ 1351998 w 2757152"/>
              <a:gd name="connsiteY145" fmla="*/ 1388575 h 1573553"/>
              <a:gd name="connsiteX146" fmla="*/ 1306756 w 2757152"/>
              <a:gd name="connsiteY146" fmla="*/ 1355237 h 1573553"/>
              <a:gd name="connsiteX147" fmla="*/ 1328187 w 2757152"/>
              <a:gd name="connsiteY147" fmla="*/ 1338568 h 1573553"/>
              <a:gd name="connsiteX148" fmla="*/ 1349618 w 2757152"/>
              <a:gd name="connsiteY148" fmla="*/ 1298087 h 1573553"/>
              <a:gd name="connsiteX149" fmla="*/ 1335329 w 2757152"/>
              <a:gd name="connsiteY149" fmla="*/ 1286181 h 1573553"/>
              <a:gd name="connsiteX150" fmla="*/ 1297231 w 2757152"/>
              <a:gd name="connsiteY150" fmla="*/ 1288562 h 1573553"/>
              <a:gd name="connsiteX151" fmla="*/ 1221031 w 2757152"/>
              <a:gd name="connsiteY151" fmla="*/ 1245700 h 1573553"/>
              <a:gd name="connsiteX152" fmla="*/ 1178166 w 2757152"/>
              <a:gd name="connsiteY152" fmla="*/ 1226650 h 1573553"/>
              <a:gd name="connsiteX153" fmla="*/ 1168643 w 2757152"/>
              <a:gd name="connsiteY153" fmla="*/ 1226650 h 1573553"/>
              <a:gd name="connsiteX154" fmla="*/ 1156737 w 2757152"/>
              <a:gd name="connsiteY154" fmla="*/ 1162356 h 1573553"/>
              <a:gd name="connsiteX155" fmla="*/ 1168643 w 2757152"/>
              <a:gd name="connsiteY155" fmla="*/ 1098062 h 1573553"/>
              <a:gd name="connsiteX156" fmla="*/ 1137687 w 2757152"/>
              <a:gd name="connsiteY156" fmla="*/ 1064725 h 1573553"/>
              <a:gd name="connsiteX157" fmla="*/ 1085300 w 2757152"/>
              <a:gd name="connsiteY157" fmla="*/ 1040912 h 1573553"/>
              <a:gd name="connsiteX158" fmla="*/ 1111493 w 2757152"/>
              <a:gd name="connsiteY158" fmla="*/ 1017100 h 1573553"/>
              <a:gd name="connsiteX159" fmla="*/ 1156737 w 2757152"/>
              <a:gd name="connsiteY159" fmla="*/ 1021862 h 1573553"/>
              <a:gd name="connsiteX160" fmla="*/ 1151975 w 2757152"/>
              <a:gd name="connsiteY160" fmla="*/ 974237 h 1573553"/>
              <a:gd name="connsiteX161" fmla="*/ 1123400 w 2757152"/>
              <a:gd name="connsiteY161" fmla="*/ 969475 h 1573553"/>
              <a:gd name="connsiteX162" fmla="*/ 1128162 w 2757152"/>
              <a:gd name="connsiteY162" fmla="*/ 921850 h 1573553"/>
              <a:gd name="connsiteX163" fmla="*/ 1097206 w 2757152"/>
              <a:gd name="connsiteY163" fmla="*/ 907562 h 1573553"/>
              <a:gd name="connsiteX164" fmla="*/ 1099587 w 2757152"/>
              <a:gd name="connsiteY164" fmla="*/ 871843 h 1573553"/>
              <a:gd name="connsiteX165" fmla="*/ 1051962 w 2757152"/>
              <a:gd name="connsiteY165" fmla="*/ 857556 h 1573553"/>
              <a:gd name="connsiteX166" fmla="*/ 1032912 w 2757152"/>
              <a:gd name="connsiteY166" fmla="*/ 878987 h 1573553"/>
              <a:gd name="connsiteX167" fmla="*/ 1004335 w 2757152"/>
              <a:gd name="connsiteY167" fmla="*/ 881368 h 1573553"/>
              <a:gd name="connsiteX168" fmla="*/ 954331 w 2757152"/>
              <a:gd name="connsiteY168" fmla="*/ 886131 h 1573553"/>
              <a:gd name="connsiteX169" fmla="*/ 923375 w 2757152"/>
              <a:gd name="connsiteY169" fmla="*/ 907562 h 1573553"/>
              <a:gd name="connsiteX170" fmla="*/ 923375 w 2757152"/>
              <a:gd name="connsiteY170" fmla="*/ 876606 h 1573553"/>
              <a:gd name="connsiteX171" fmla="*/ 882893 w 2757152"/>
              <a:gd name="connsiteY171" fmla="*/ 871843 h 1573553"/>
              <a:gd name="connsiteX172" fmla="*/ 890035 w 2757152"/>
              <a:gd name="connsiteY172" fmla="*/ 893275 h 1573553"/>
              <a:gd name="connsiteX173" fmla="*/ 885275 w 2757152"/>
              <a:gd name="connsiteY173" fmla="*/ 912325 h 1573553"/>
              <a:gd name="connsiteX174" fmla="*/ 799550 w 2757152"/>
              <a:gd name="connsiteY174" fmla="*/ 859936 h 1573553"/>
              <a:gd name="connsiteX175" fmla="*/ 778118 w 2757152"/>
              <a:gd name="connsiteY175" fmla="*/ 826600 h 1573553"/>
              <a:gd name="connsiteX176" fmla="*/ 790025 w 2757152"/>
              <a:gd name="connsiteY176" fmla="*/ 786117 h 1573553"/>
              <a:gd name="connsiteX177" fmla="*/ 759068 w 2757152"/>
              <a:gd name="connsiteY177" fmla="*/ 781356 h 1573553"/>
              <a:gd name="connsiteX178" fmla="*/ 711443 w 2757152"/>
              <a:gd name="connsiteY178" fmla="*/ 795643 h 1573553"/>
              <a:gd name="connsiteX179" fmla="*/ 701918 w 2757152"/>
              <a:gd name="connsiteY179" fmla="*/ 809931 h 1573553"/>
              <a:gd name="connsiteX180" fmla="*/ 678106 w 2757152"/>
              <a:gd name="connsiteY180" fmla="*/ 826600 h 1573553"/>
              <a:gd name="connsiteX181" fmla="*/ 670962 w 2757152"/>
              <a:gd name="connsiteY181" fmla="*/ 843268 h 1573553"/>
              <a:gd name="connsiteX182" fmla="*/ 630481 w 2757152"/>
              <a:gd name="connsiteY182" fmla="*/ 876606 h 1573553"/>
              <a:gd name="connsiteX183" fmla="*/ 632860 w 2757152"/>
              <a:gd name="connsiteY183" fmla="*/ 898037 h 1573553"/>
              <a:gd name="connsiteX184" fmla="*/ 647150 w 2757152"/>
              <a:gd name="connsiteY184" fmla="*/ 917087 h 1573553"/>
              <a:gd name="connsiteX185" fmla="*/ 570950 w 2757152"/>
              <a:gd name="connsiteY185" fmla="*/ 902800 h 1573553"/>
              <a:gd name="connsiteX186" fmla="*/ 537612 w 2757152"/>
              <a:gd name="connsiteY186" fmla="*/ 907562 h 1573553"/>
              <a:gd name="connsiteX187" fmla="*/ 585235 w 2757152"/>
              <a:gd name="connsiteY187" fmla="*/ 938518 h 1573553"/>
              <a:gd name="connsiteX188" fmla="*/ 609050 w 2757152"/>
              <a:gd name="connsiteY188" fmla="*/ 950425 h 1573553"/>
              <a:gd name="connsiteX189" fmla="*/ 635243 w 2757152"/>
              <a:gd name="connsiteY189" fmla="*/ 1002812 h 1573553"/>
              <a:gd name="connsiteX190" fmla="*/ 568566 w 2757152"/>
              <a:gd name="connsiteY190" fmla="*/ 1019481 h 1573553"/>
              <a:gd name="connsiteX191" fmla="*/ 547137 w 2757152"/>
              <a:gd name="connsiteY191" fmla="*/ 1031387 h 1573553"/>
              <a:gd name="connsiteX192" fmla="*/ 523323 w 2757152"/>
              <a:gd name="connsiteY192" fmla="*/ 1002812 h 1573553"/>
              <a:gd name="connsiteX193" fmla="*/ 499510 w 2757152"/>
              <a:gd name="connsiteY193" fmla="*/ 971856 h 1573553"/>
              <a:gd name="connsiteX194" fmla="*/ 501891 w 2757152"/>
              <a:gd name="connsiteY194" fmla="*/ 933756 h 1573553"/>
              <a:gd name="connsiteX195" fmla="*/ 499510 w 2757152"/>
              <a:gd name="connsiteY195" fmla="*/ 914706 h 1573553"/>
              <a:gd name="connsiteX196" fmla="*/ 518560 w 2757152"/>
              <a:gd name="connsiteY196" fmla="*/ 881368 h 1573553"/>
              <a:gd name="connsiteX197" fmla="*/ 478080 w 2757152"/>
              <a:gd name="connsiteY197" fmla="*/ 890893 h 1573553"/>
              <a:gd name="connsiteX198" fmla="*/ 449504 w 2757152"/>
              <a:gd name="connsiteY198" fmla="*/ 952806 h 1573553"/>
              <a:gd name="connsiteX199" fmla="*/ 442360 w 2757152"/>
              <a:gd name="connsiteY199" fmla="*/ 976618 h 1573553"/>
              <a:gd name="connsiteX200" fmla="*/ 411404 w 2757152"/>
              <a:gd name="connsiteY200" fmla="*/ 993287 h 1573553"/>
              <a:gd name="connsiteX201" fmla="*/ 363779 w 2757152"/>
              <a:gd name="connsiteY201" fmla="*/ 990906 h 1573553"/>
              <a:gd name="connsiteX202" fmla="*/ 356635 w 2757152"/>
              <a:gd name="connsiteY202" fmla="*/ 1007575 h 1573553"/>
              <a:gd name="connsiteX203" fmla="*/ 356635 w 2757152"/>
              <a:gd name="connsiteY203" fmla="*/ 1055200 h 1573553"/>
              <a:gd name="connsiteX204" fmla="*/ 297104 w 2757152"/>
              <a:gd name="connsiteY204" fmla="*/ 1059962 h 1573553"/>
              <a:gd name="connsiteX205" fmla="*/ 235191 w 2757152"/>
              <a:gd name="connsiteY205" fmla="*/ 1093300 h 1573553"/>
              <a:gd name="connsiteX206" fmla="*/ 237573 w 2757152"/>
              <a:gd name="connsiteY206" fmla="*/ 1121875 h 1573553"/>
              <a:gd name="connsiteX207" fmla="*/ 185186 w 2757152"/>
              <a:gd name="connsiteY207" fmla="*/ 1109968 h 1573553"/>
              <a:gd name="connsiteX208" fmla="*/ 151848 w 2757152"/>
              <a:gd name="connsiteY208" fmla="*/ 1117112 h 1573553"/>
              <a:gd name="connsiteX209" fmla="*/ 106604 w 2757152"/>
              <a:gd name="connsiteY209" fmla="*/ 1098062 h 1573553"/>
              <a:gd name="connsiteX210" fmla="*/ 89936 w 2757152"/>
              <a:gd name="connsiteY210" fmla="*/ 1098062 h 1573553"/>
              <a:gd name="connsiteX211" fmla="*/ 6592 w 2757152"/>
              <a:gd name="connsiteY211" fmla="*/ 1121875 h 1573553"/>
              <a:gd name="connsiteX212" fmla="*/ 8974 w 2757152"/>
              <a:gd name="connsiteY212" fmla="*/ 1074250 h 1573553"/>
              <a:gd name="connsiteX213" fmla="*/ 9816 w 2757152"/>
              <a:gd name="connsiteY21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61685 w 2757152"/>
              <a:gd name="connsiteY118" fmla="*/ 890893 h 1573553"/>
              <a:gd name="connsiteX119" fmla="*/ 2630731 w 2757152"/>
              <a:gd name="connsiteY119" fmla="*/ 967092 h 1573553"/>
              <a:gd name="connsiteX120" fmla="*/ 2461662 w 2757152"/>
              <a:gd name="connsiteY120" fmla="*/ 869462 h 1573553"/>
              <a:gd name="connsiteX121" fmla="*/ 2297356 w 2757152"/>
              <a:gd name="connsiteY121" fmla="*/ 926612 h 1573553"/>
              <a:gd name="connsiteX122" fmla="*/ 2275925 w 2757152"/>
              <a:gd name="connsiteY122" fmla="*/ 1062342 h 1573553"/>
              <a:gd name="connsiteX123" fmla="*/ 2042562 w 2757152"/>
              <a:gd name="connsiteY123" fmla="*/ 1148067 h 1573553"/>
              <a:gd name="connsiteX124" fmla="*/ 2021131 w 2757152"/>
              <a:gd name="connsiteY124" fmla="*/ 1238556 h 1573553"/>
              <a:gd name="connsiteX125" fmla="*/ 1954456 w 2757152"/>
              <a:gd name="connsiteY125" fmla="*/ 1309993 h 1573553"/>
              <a:gd name="connsiteX126" fmla="*/ 2013987 w 2757152"/>
              <a:gd name="connsiteY126" fmla="*/ 1350474 h 1573553"/>
              <a:gd name="connsiteX127" fmla="*/ 1921118 w 2757152"/>
              <a:gd name="connsiteY127" fmla="*/ 1450487 h 1573553"/>
              <a:gd name="connsiteX128" fmla="*/ 1899687 w 2757152"/>
              <a:gd name="connsiteY128" fmla="*/ 1533831 h 1573553"/>
              <a:gd name="connsiteX129" fmla="*/ 1808865 w 2757152"/>
              <a:gd name="connsiteY129" fmla="*/ 1573012 h 1573553"/>
              <a:gd name="connsiteX130" fmla="*/ 1728235 w 2757152"/>
              <a:gd name="connsiteY130" fmla="*/ 1557643 h 1573553"/>
              <a:gd name="connsiteX131" fmla="*/ 1702041 w 2757152"/>
              <a:gd name="connsiteY131" fmla="*/ 1571931 h 1573553"/>
              <a:gd name="connsiteX132" fmla="*/ 1647275 w 2757152"/>
              <a:gd name="connsiteY132" fmla="*/ 1543356 h 1573553"/>
              <a:gd name="connsiteX133" fmla="*/ 1606791 w 2757152"/>
              <a:gd name="connsiteY133" fmla="*/ 1507637 h 1573553"/>
              <a:gd name="connsiteX134" fmla="*/ 1563931 w 2757152"/>
              <a:gd name="connsiteY134" fmla="*/ 1479061 h 1573553"/>
              <a:gd name="connsiteX135" fmla="*/ 1592504 w 2757152"/>
              <a:gd name="connsiteY135" fmla="*/ 1455250 h 1573553"/>
              <a:gd name="connsiteX136" fmla="*/ 1580598 w 2757152"/>
              <a:gd name="connsiteY136" fmla="*/ 1438581 h 1573553"/>
              <a:gd name="connsiteX137" fmla="*/ 1518685 w 2757152"/>
              <a:gd name="connsiteY137" fmla="*/ 1426675 h 1573553"/>
              <a:gd name="connsiteX138" fmla="*/ 1499635 w 2757152"/>
              <a:gd name="connsiteY138" fmla="*/ 1402862 h 1573553"/>
              <a:gd name="connsiteX139" fmla="*/ 1461537 w 2757152"/>
              <a:gd name="connsiteY139" fmla="*/ 1379050 h 1573553"/>
              <a:gd name="connsiteX140" fmla="*/ 1456773 w 2757152"/>
              <a:gd name="connsiteY140" fmla="*/ 1390956 h 1573553"/>
              <a:gd name="connsiteX141" fmla="*/ 1471062 w 2757152"/>
              <a:gd name="connsiteY141" fmla="*/ 1429056 h 1573553"/>
              <a:gd name="connsiteX142" fmla="*/ 1440104 w 2757152"/>
              <a:gd name="connsiteY142" fmla="*/ 1443343 h 1573553"/>
              <a:gd name="connsiteX143" fmla="*/ 1413912 w 2757152"/>
              <a:gd name="connsiteY143" fmla="*/ 1457630 h 1573553"/>
              <a:gd name="connsiteX144" fmla="*/ 1397241 w 2757152"/>
              <a:gd name="connsiteY144" fmla="*/ 1450487 h 1573553"/>
              <a:gd name="connsiteX145" fmla="*/ 1351998 w 2757152"/>
              <a:gd name="connsiteY145" fmla="*/ 1388575 h 1573553"/>
              <a:gd name="connsiteX146" fmla="*/ 1306756 w 2757152"/>
              <a:gd name="connsiteY146" fmla="*/ 1355237 h 1573553"/>
              <a:gd name="connsiteX147" fmla="*/ 1328187 w 2757152"/>
              <a:gd name="connsiteY147" fmla="*/ 1338568 h 1573553"/>
              <a:gd name="connsiteX148" fmla="*/ 1349618 w 2757152"/>
              <a:gd name="connsiteY148" fmla="*/ 1298087 h 1573553"/>
              <a:gd name="connsiteX149" fmla="*/ 1335329 w 2757152"/>
              <a:gd name="connsiteY149" fmla="*/ 1286181 h 1573553"/>
              <a:gd name="connsiteX150" fmla="*/ 1297231 w 2757152"/>
              <a:gd name="connsiteY150" fmla="*/ 1288562 h 1573553"/>
              <a:gd name="connsiteX151" fmla="*/ 1221031 w 2757152"/>
              <a:gd name="connsiteY151" fmla="*/ 1245700 h 1573553"/>
              <a:gd name="connsiteX152" fmla="*/ 1178166 w 2757152"/>
              <a:gd name="connsiteY152" fmla="*/ 1226650 h 1573553"/>
              <a:gd name="connsiteX153" fmla="*/ 1168643 w 2757152"/>
              <a:gd name="connsiteY153" fmla="*/ 1226650 h 1573553"/>
              <a:gd name="connsiteX154" fmla="*/ 1156737 w 2757152"/>
              <a:gd name="connsiteY154" fmla="*/ 1162356 h 1573553"/>
              <a:gd name="connsiteX155" fmla="*/ 1168643 w 2757152"/>
              <a:gd name="connsiteY155" fmla="*/ 1098062 h 1573553"/>
              <a:gd name="connsiteX156" fmla="*/ 1137687 w 2757152"/>
              <a:gd name="connsiteY156" fmla="*/ 1064725 h 1573553"/>
              <a:gd name="connsiteX157" fmla="*/ 1085300 w 2757152"/>
              <a:gd name="connsiteY157" fmla="*/ 1040912 h 1573553"/>
              <a:gd name="connsiteX158" fmla="*/ 1111493 w 2757152"/>
              <a:gd name="connsiteY158" fmla="*/ 1017100 h 1573553"/>
              <a:gd name="connsiteX159" fmla="*/ 1156737 w 2757152"/>
              <a:gd name="connsiteY159" fmla="*/ 1021862 h 1573553"/>
              <a:gd name="connsiteX160" fmla="*/ 1151975 w 2757152"/>
              <a:gd name="connsiteY160" fmla="*/ 974237 h 1573553"/>
              <a:gd name="connsiteX161" fmla="*/ 1123400 w 2757152"/>
              <a:gd name="connsiteY161" fmla="*/ 969475 h 1573553"/>
              <a:gd name="connsiteX162" fmla="*/ 1128162 w 2757152"/>
              <a:gd name="connsiteY162" fmla="*/ 921850 h 1573553"/>
              <a:gd name="connsiteX163" fmla="*/ 1097206 w 2757152"/>
              <a:gd name="connsiteY163" fmla="*/ 907562 h 1573553"/>
              <a:gd name="connsiteX164" fmla="*/ 1099587 w 2757152"/>
              <a:gd name="connsiteY164" fmla="*/ 871843 h 1573553"/>
              <a:gd name="connsiteX165" fmla="*/ 1051962 w 2757152"/>
              <a:gd name="connsiteY165" fmla="*/ 857556 h 1573553"/>
              <a:gd name="connsiteX166" fmla="*/ 1032912 w 2757152"/>
              <a:gd name="connsiteY166" fmla="*/ 878987 h 1573553"/>
              <a:gd name="connsiteX167" fmla="*/ 1004335 w 2757152"/>
              <a:gd name="connsiteY167" fmla="*/ 881368 h 1573553"/>
              <a:gd name="connsiteX168" fmla="*/ 954331 w 2757152"/>
              <a:gd name="connsiteY168" fmla="*/ 886131 h 1573553"/>
              <a:gd name="connsiteX169" fmla="*/ 923375 w 2757152"/>
              <a:gd name="connsiteY169" fmla="*/ 907562 h 1573553"/>
              <a:gd name="connsiteX170" fmla="*/ 923375 w 2757152"/>
              <a:gd name="connsiteY170" fmla="*/ 876606 h 1573553"/>
              <a:gd name="connsiteX171" fmla="*/ 882893 w 2757152"/>
              <a:gd name="connsiteY171" fmla="*/ 871843 h 1573553"/>
              <a:gd name="connsiteX172" fmla="*/ 890035 w 2757152"/>
              <a:gd name="connsiteY172" fmla="*/ 893275 h 1573553"/>
              <a:gd name="connsiteX173" fmla="*/ 885275 w 2757152"/>
              <a:gd name="connsiteY173" fmla="*/ 912325 h 1573553"/>
              <a:gd name="connsiteX174" fmla="*/ 799550 w 2757152"/>
              <a:gd name="connsiteY174" fmla="*/ 859936 h 1573553"/>
              <a:gd name="connsiteX175" fmla="*/ 778118 w 2757152"/>
              <a:gd name="connsiteY175" fmla="*/ 826600 h 1573553"/>
              <a:gd name="connsiteX176" fmla="*/ 790025 w 2757152"/>
              <a:gd name="connsiteY176" fmla="*/ 786117 h 1573553"/>
              <a:gd name="connsiteX177" fmla="*/ 759068 w 2757152"/>
              <a:gd name="connsiteY177" fmla="*/ 781356 h 1573553"/>
              <a:gd name="connsiteX178" fmla="*/ 711443 w 2757152"/>
              <a:gd name="connsiteY178" fmla="*/ 795643 h 1573553"/>
              <a:gd name="connsiteX179" fmla="*/ 701918 w 2757152"/>
              <a:gd name="connsiteY179" fmla="*/ 809931 h 1573553"/>
              <a:gd name="connsiteX180" fmla="*/ 678106 w 2757152"/>
              <a:gd name="connsiteY180" fmla="*/ 826600 h 1573553"/>
              <a:gd name="connsiteX181" fmla="*/ 670962 w 2757152"/>
              <a:gd name="connsiteY181" fmla="*/ 843268 h 1573553"/>
              <a:gd name="connsiteX182" fmla="*/ 630481 w 2757152"/>
              <a:gd name="connsiteY182" fmla="*/ 876606 h 1573553"/>
              <a:gd name="connsiteX183" fmla="*/ 632860 w 2757152"/>
              <a:gd name="connsiteY183" fmla="*/ 898037 h 1573553"/>
              <a:gd name="connsiteX184" fmla="*/ 647150 w 2757152"/>
              <a:gd name="connsiteY184" fmla="*/ 917087 h 1573553"/>
              <a:gd name="connsiteX185" fmla="*/ 570950 w 2757152"/>
              <a:gd name="connsiteY185" fmla="*/ 902800 h 1573553"/>
              <a:gd name="connsiteX186" fmla="*/ 537612 w 2757152"/>
              <a:gd name="connsiteY186" fmla="*/ 907562 h 1573553"/>
              <a:gd name="connsiteX187" fmla="*/ 585235 w 2757152"/>
              <a:gd name="connsiteY187" fmla="*/ 938518 h 1573553"/>
              <a:gd name="connsiteX188" fmla="*/ 609050 w 2757152"/>
              <a:gd name="connsiteY188" fmla="*/ 950425 h 1573553"/>
              <a:gd name="connsiteX189" fmla="*/ 635243 w 2757152"/>
              <a:gd name="connsiteY189" fmla="*/ 1002812 h 1573553"/>
              <a:gd name="connsiteX190" fmla="*/ 568566 w 2757152"/>
              <a:gd name="connsiteY190" fmla="*/ 1019481 h 1573553"/>
              <a:gd name="connsiteX191" fmla="*/ 547137 w 2757152"/>
              <a:gd name="connsiteY191" fmla="*/ 1031387 h 1573553"/>
              <a:gd name="connsiteX192" fmla="*/ 523323 w 2757152"/>
              <a:gd name="connsiteY192" fmla="*/ 1002812 h 1573553"/>
              <a:gd name="connsiteX193" fmla="*/ 499510 w 2757152"/>
              <a:gd name="connsiteY193" fmla="*/ 971856 h 1573553"/>
              <a:gd name="connsiteX194" fmla="*/ 501891 w 2757152"/>
              <a:gd name="connsiteY194" fmla="*/ 933756 h 1573553"/>
              <a:gd name="connsiteX195" fmla="*/ 499510 w 2757152"/>
              <a:gd name="connsiteY195" fmla="*/ 914706 h 1573553"/>
              <a:gd name="connsiteX196" fmla="*/ 518560 w 2757152"/>
              <a:gd name="connsiteY196" fmla="*/ 881368 h 1573553"/>
              <a:gd name="connsiteX197" fmla="*/ 478080 w 2757152"/>
              <a:gd name="connsiteY197" fmla="*/ 890893 h 1573553"/>
              <a:gd name="connsiteX198" fmla="*/ 449504 w 2757152"/>
              <a:gd name="connsiteY198" fmla="*/ 952806 h 1573553"/>
              <a:gd name="connsiteX199" fmla="*/ 442360 w 2757152"/>
              <a:gd name="connsiteY199" fmla="*/ 976618 h 1573553"/>
              <a:gd name="connsiteX200" fmla="*/ 411404 w 2757152"/>
              <a:gd name="connsiteY200" fmla="*/ 993287 h 1573553"/>
              <a:gd name="connsiteX201" fmla="*/ 363779 w 2757152"/>
              <a:gd name="connsiteY201" fmla="*/ 990906 h 1573553"/>
              <a:gd name="connsiteX202" fmla="*/ 356635 w 2757152"/>
              <a:gd name="connsiteY202" fmla="*/ 1007575 h 1573553"/>
              <a:gd name="connsiteX203" fmla="*/ 356635 w 2757152"/>
              <a:gd name="connsiteY203" fmla="*/ 1055200 h 1573553"/>
              <a:gd name="connsiteX204" fmla="*/ 297104 w 2757152"/>
              <a:gd name="connsiteY204" fmla="*/ 1059962 h 1573553"/>
              <a:gd name="connsiteX205" fmla="*/ 235191 w 2757152"/>
              <a:gd name="connsiteY205" fmla="*/ 1093300 h 1573553"/>
              <a:gd name="connsiteX206" fmla="*/ 237573 w 2757152"/>
              <a:gd name="connsiteY206" fmla="*/ 1121875 h 1573553"/>
              <a:gd name="connsiteX207" fmla="*/ 185186 w 2757152"/>
              <a:gd name="connsiteY207" fmla="*/ 1109968 h 1573553"/>
              <a:gd name="connsiteX208" fmla="*/ 151848 w 2757152"/>
              <a:gd name="connsiteY208" fmla="*/ 1117112 h 1573553"/>
              <a:gd name="connsiteX209" fmla="*/ 106604 w 2757152"/>
              <a:gd name="connsiteY209" fmla="*/ 1098062 h 1573553"/>
              <a:gd name="connsiteX210" fmla="*/ 89936 w 2757152"/>
              <a:gd name="connsiteY210" fmla="*/ 1098062 h 1573553"/>
              <a:gd name="connsiteX211" fmla="*/ 6592 w 2757152"/>
              <a:gd name="connsiteY211" fmla="*/ 1121875 h 1573553"/>
              <a:gd name="connsiteX212" fmla="*/ 8974 w 2757152"/>
              <a:gd name="connsiteY212" fmla="*/ 1074250 h 1573553"/>
              <a:gd name="connsiteX213" fmla="*/ 9816 w 2757152"/>
              <a:gd name="connsiteY21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042562 w 2757152"/>
              <a:gd name="connsiteY124" fmla="*/ 1148067 h 1573553"/>
              <a:gd name="connsiteX125" fmla="*/ 2021131 w 2757152"/>
              <a:gd name="connsiteY125" fmla="*/ 1238556 h 1573553"/>
              <a:gd name="connsiteX126" fmla="*/ 1954456 w 2757152"/>
              <a:gd name="connsiteY126" fmla="*/ 1309993 h 1573553"/>
              <a:gd name="connsiteX127" fmla="*/ 2013987 w 2757152"/>
              <a:gd name="connsiteY127" fmla="*/ 1350474 h 1573553"/>
              <a:gd name="connsiteX128" fmla="*/ 1921118 w 2757152"/>
              <a:gd name="connsiteY128" fmla="*/ 1450487 h 1573553"/>
              <a:gd name="connsiteX129" fmla="*/ 1899687 w 2757152"/>
              <a:gd name="connsiteY129" fmla="*/ 1533831 h 1573553"/>
              <a:gd name="connsiteX130" fmla="*/ 1808865 w 2757152"/>
              <a:gd name="connsiteY130" fmla="*/ 1573012 h 1573553"/>
              <a:gd name="connsiteX131" fmla="*/ 1728235 w 2757152"/>
              <a:gd name="connsiteY131" fmla="*/ 1557643 h 1573553"/>
              <a:gd name="connsiteX132" fmla="*/ 1702041 w 2757152"/>
              <a:gd name="connsiteY132" fmla="*/ 1571931 h 1573553"/>
              <a:gd name="connsiteX133" fmla="*/ 1647275 w 2757152"/>
              <a:gd name="connsiteY133" fmla="*/ 1543356 h 1573553"/>
              <a:gd name="connsiteX134" fmla="*/ 1606791 w 2757152"/>
              <a:gd name="connsiteY134" fmla="*/ 1507637 h 1573553"/>
              <a:gd name="connsiteX135" fmla="*/ 1563931 w 2757152"/>
              <a:gd name="connsiteY135" fmla="*/ 1479061 h 1573553"/>
              <a:gd name="connsiteX136" fmla="*/ 1592504 w 2757152"/>
              <a:gd name="connsiteY136" fmla="*/ 1455250 h 1573553"/>
              <a:gd name="connsiteX137" fmla="*/ 1580598 w 2757152"/>
              <a:gd name="connsiteY137" fmla="*/ 1438581 h 1573553"/>
              <a:gd name="connsiteX138" fmla="*/ 1518685 w 2757152"/>
              <a:gd name="connsiteY138" fmla="*/ 1426675 h 1573553"/>
              <a:gd name="connsiteX139" fmla="*/ 1499635 w 2757152"/>
              <a:gd name="connsiteY139" fmla="*/ 1402862 h 1573553"/>
              <a:gd name="connsiteX140" fmla="*/ 1461537 w 2757152"/>
              <a:gd name="connsiteY140" fmla="*/ 1379050 h 1573553"/>
              <a:gd name="connsiteX141" fmla="*/ 1456773 w 2757152"/>
              <a:gd name="connsiteY141" fmla="*/ 1390956 h 1573553"/>
              <a:gd name="connsiteX142" fmla="*/ 1471062 w 2757152"/>
              <a:gd name="connsiteY142" fmla="*/ 1429056 h 1573553"/>
              <a:gd name="connsiteX143" fmla="*/ 1440104 w 2757152"/>
              <a:gd name="connsiteY143" fmla="*/ 1443343 h 1573553"/>
              <a:gd name="connsiteX144" fmla="*/ 1413912 w 2757152"/>
              <a:gd name="connsiteY144" fmla="*/ 1457630 h 1573553"/>
              <a:gd name="connsiteX145" fmla="*/ 1397241 w 2757152"/>
              <a:gd name="connsiteY145" fmla="*/ 1450487 h 1573553"/>
              <a:gd name="connsiteX146" fmla="*/ 1351998 w 2757152"/>
              <a:gd name="connsiteY146" fmla="*/ 1388575 h 1573553"/>
              <a:gd name="connsiteX147" fmla="*/ 1306756 w 2757152"/>
              <a:gd name="connsiteY147" fmla="*/ 1355237 h 1573553"/>
              <a:gd name="connsiteX148" fmla="*/ 1328187 w 2757152"/>
              <a:gd name="connsiteY148" fmla="*/ 1338568 h 1573553"/>
              <a:gd name="connsiteX149" fmla="*/ 1349618 w 2757152"/>
              <a:gd name="connsiteY149" fmla="*/ 1298087 h 1573553"/>
              <a:gd name="connsiteX150" fmla="*/ 1335329 w 2757152"/>
              <a:gd name="connsiteY150" fmla="*/ 1286181 h 1573553"/>
              <a:gd name="connsiteX151" fmla="*/ 1297231 w 2757152"/>
              <a:gd name="connsiteY151" fmla="*/ 1288562 h 1573553"/>
              <a:gd name="connsiteX152" fmla="*/ 1221031 w 2757152"/>
              <a:gd name="connsiteY152" fmla="*/ 1245700 h 1573553"/>
              <a:gd name="connsiteX153" fmla="*/ 1178166 w 2757152"/>
              <a:gd name="connsiteY153" fmla="*/ 1226650 h 1573553"/>
              <a:gd name="connsiteX154" fmla="*/ 1168643 w 2757152"/>
              <a:gd name="connsiteY154" fmla="*/ 1226650 h 1573553"/>
              <a:gd name="connsiteX155" fmla="*/ 1156737 w 2757152"/>
              <a:gd name="connsiteY155" fmla="*/ 1162356 h 1573553"/>
              <a:gd name="connsiteX156" fmla="*/ 1168643 w 2757152"/>
              <a:gd name="connsiteY156" fmla="*/ 1098062 h 1573553"/>
              <a:gd name="connsiteX157" fmla="*/ 1137687 w 2757152"/>
              <a:gd name="connsiteY157" fmla="*/ 1064725 h 1573553"/>
              <a:gd name="connsiteX158" fmla="*/ 1085300 w 2757152"/>
              <a:gd name="connsiteY158" fmla="*/ 1040912 h 1573553"/>
              <a:gd name="connsiteX159" fmla="*/ 1111493 w 2757152"/>
              <a:gd name="connsiteY159" fmla="*/ 1017100 h 1573553"/>
              <a:gd name="connsiteX160" fmla="*/ 1156737 w 2757152"/>
              <a:gd name="connsiteY160" fmla="*/ 1021862 h 1573553"/>
              <a:gd name="connsiteX161" fmla="*/ 1151975 w 2757152"/>
              <a:gd name="connsiteY161" fmla="*/ 974237 h 1573553"/>
              <a:gd name="connsiteX162" fmla="*/ 1123400 w 2757152"/>
              <a:gd name="connsiteY162" fmla="*/ 969475 h 1573553"/>
              <a:gd name="connsiteX163" fmla="*/ 1128162 w 2757152"/>
              <a:gd name="connsiteY163" fmla="*/ 921850 h 1573553"/>
              <a:gd name="connsiteX164" fmla="*/ 1097206 w 2757152"/>
              <a:gd name="connsiteY164" fmla="*/ 907562 h 1573553"/>
              <a:gd name="connsiteX165" fmla="*/ 1099587 w 2757152"/>
              <a:gd name="connsiteY165" fmla="*/ 871843 h 1573553"/>
              <a:gd name="connsiteX166" fmla="*/ 1051962 w 2757152"/>
              <a:gd name="connsiteY166" fmla="*/ 857556 h 1573553"/>
              <a:gd name="connsiteX167" fmla="*/ 1032912 w 2757152"/>
              <a:gd name="connsiteY167" fmla="*/ 878987 h 1573553"/>
              <a:gd name="connsiteX168" fmla="*/ 1004335 w 2757152"/>
              <a:gd name="connsiteY168" fmla="*/ 881368 h 1573553"/>
              <a:gd name="connsiteX169" fmla="*/ 954331 w 2757152"/>
              <a:gd name="connsiteY169" fmla="*/ 886131 h 1573553"/>
              <a:gd name="connsiteX170" fmla="*/ 923375 w 2757152"/>
              <a:gd name="connsiteY170" fmla="*/ 907562 h 1573553"/>
              <a:gd name="connsiteX171" fmla="*/ 923375 w 2757152"/>
              <a:gd name="connsiteY171" fmla="*/ 876606 h 1573553"/>
              <a:gd name="connsiteX172" fmla="*/ 882893 w 2757152"/>
              <a:gd name="connsiteY172" fmla="*/ 871843 h 1573553"/>
              <a:gd name="connsiteX173" fmla="*/ 890035 w 2757152"/>
              <a:gd name="connsiteY173" fmla="*/ 893275 h 1573553"/>
              <a:gd name="connsiteX174" fmla="*/ 885275 w 2757152"/>
              <a:gd name="connsiteY174" fmla="*/ 912325 h 1573553"/>
              <a:gd name="connsiteX175" fmla="*/ 799550 w 2757152"/>
              <a:gd name="connsiteY175" fmla="*/ 859936 h 1573553"/>
              <a:gd name="connsiteX176" fmla="*/ 778118 w 2757152"/>
              <a:gd name="connsiteY176" fmla="*/ 826600 h 1573553"/>
              <a:gd name="connsiteX177" fmla="*/ 790025 w 2757152"/>
              <a:gd name="connsiteY177" fmla="*/ 786117 h 1573553"/>
              <a:gd name="connsiteX178" fmla="*/ 759068 w 2757152"/>
              <a:gd name="connsiteY178" fmla="*/ 781356 h 1573553"/>
              <a:gd name="connsiteX179" fmla="*/ 711443 w 2757152"/>
              <a:gd name="connsiteY179" fmla="*/ 795643 h 1573553"/>
              <a:gd name="connsiteX180" fmla="*/ 701918 w 2757152"/>
              <a:gd name="connsiteY180" fmla="*/ 809931 h 1573553"/>
              <a:gd name="connsiteX181" fmla="*/ 678106 w 2757152"/>
              <a:gd name="connsiteY181" fmla="*/ 826600 h 1573553"/>
              <a:gd name="connsiteX182" fmla="*/ 670962 w 2757152"/>
              <a:gd name="connsiteY182" fmla="*/ 843268 h 1573553"/>
              <a:gd name="connsiteX183" fmla="*/ 630481 w 2757152"/>
              <a:gd name="connsiteY183" fmla="*/ 876606 h 1573553"/>
              <a:gd name="connsiteX184" fmla="*/ 632860 w 2757152"/>
              <a:gd name="connsiteY184" fmla="*/ 898037 h 1573553"/>
              <a:gd name="connsiteX185" fmla="*/ 647150 w 2757152"/>
              <a:gd name="connsiteY185" fmla="*/ 917087 h 1573553"/>
              <a:gd name="connsiteX186" fmla="*/ 570950 w 2757152"/>
              <a:gd name="connsiteY186" fmla="*/ 902800 h 1573553"/>
              <a:gd name="connsiteX187" fmla="*/ 537612 w 2757152"/>
              <a:gd name="connsiteY187" fmla="*/ 907562 h 1573553"/>
              <a:gd name="connsiteX188" fmla="*/ 585235 w 2757152"/>
              <a:gd name="connsiteY188" fmla="*/ 938518 h 1573553"/>
              <a:gd name="connsiteX189" fmla="*/ 609050 w 2757152"/>
              <a:gd name="connsiteY189" fmla="*/ 950425 h 1573553"/>
              <a:gd name="connsiteX190" fmla="*/ 635243 w 2757152"/>
              <a:gd name="connsiteY190" fmla="*/ 1002812 h 1573553"/>
              <a:gd name="connsiteX191" fmla="*/ 568566 w 2757152"/>
              <a:gd name="connsiteY191" fmla="*/ 1019481 h 1573553"/>
              <a:gd name="connsiteX192" fmla="*/ 547137 w 2757152"/>
              <a:gd name="connsiteY192" fmla="*/ 1031387 h 1573553"/>
              <a:gd name="connsiteX193" fmla="*/ 523323 w 2757152"/>
              <a:gd name="connsiteY193" fmla="*/ 1002812 h 1573553"/>
              <a:gd name="connsiteX194" fmla="*/ 499510 w 2757152"/>
              <a:gd name="connsiteY194" fmla="*/ 971856 h 1573553"/>
              <a:gd name="connsiteX195" fmla="*/ 501891 w 2757152"/>
              <a:gd name="connsiteY195" fmla="*/ 933756 h 1573553"/>
              <a:gd name="connsiteX196" fmla="*/ 499510 w 2757152"/>
              <a:gd name="connsiteY196" fmla="*/ 914706 h 1573553"/>
              <a:gd name="connsiteX197" fmla="*/ 518560 w 2757152"/>
              <a:gd name="connsiteY197" fmla="*/ 881368 h 1573553"/>
              <a:gd name="connsiteX198" fmla="*/ 478080 w 2757152"/>
              <a:gd name="connsiteY198" fmla="*/ 890893 h 1573553"/>
              <a:gd name="connsiteX199" fmla="*/ 449504 w 2757152"/>
              <a:gd name="connsiteY199" fmla="*/ 952806 h 1573553"/>
              <a:gd name="connsiteX200" fmla="*/ 442360 w 2757152"/>
              <a:gd name="connsiteY200" fmla="*/ 976618 h 1573553"/>
              <a:gd name="connsiteX201" fmla="*/ 411404 w 2757152"/>
              <a:gd name="connsiteY201" fmla="*/ 993287 h 1573553"/>
              <a:gd name="connsiteX202" fmla="*/ 363779 w 2757152"/>
              <a:gd name="connsiteY202" fmla="*/ 990906 h 1573553"/>
              <a:gd name="connsiteX203" fmla="*/ 356635 w 2757152"/>
              <a:gd name="connsiteY203" fmla="*/ 1007575 h 1573553"/>
              <a:gd name="connsiteX204" fmla="*/ 356635 w 2757152"/>
              <a:gd name="connsiteY204" fmla="*/ 1055200 h 1573553"/>
              <a:gd name="connsiteX205" fmla="*/ 297104 w 2757152"/>
              <a:gd name="connsiteY205" fmla="*/ 1059962 h 1573553"/>
              <a:gd name="connsiteX206" fmla="*/ 235191 w 2757152"/>
              <a:gd name="connsiteY206" fmla="*/ 1093300 h 1573553"/>
              <a:gd name="connsiteX207" fmla="*/ 237573 w 2757152"/>
              <a:gd name="connsiteY207" fmla="*/ 1121875 h 1573553"/>
              <a:gd name="connsiteX208" fmla="*/ 185186 w 2757152"/>
              <a:gd name="connsiteY208" fmla="*/ 1109968 h 1573553"/>
              <a:gd name="connsiteX209" fmla="*/ 151848 w 2757152"/>
              <a:gd name="connsiteY209" fmla="*/ 1117112 h 1573553"/>
              <a:gd name="connsiteX210" fmla="*/ 106604 w 2757152"/>
              <a:gd name="connsiteY210" fmla="*/ 1098062 h 1573553"/>
              <a:gd name="connsiteX211" fmla="*/ 89936 w 2757152"/>
              <a:gd name="connsiteY211" fmla="*/ 1098062 h 1573553"/>
              <a:gd name="connsiteX212" fmla="*/ 6592 w 2757152"/>
              <a:gd name="connsiteY212" fmla="*/ 1121875 h 1573553"/>
              <a:gd name="connsiteX213" fmla="*/ 8974 w 2757152"/>
              <a:gd name="connsiteY213" fmla="*/ 1074250 h 1573553"/>
              <a:gd name="connsiteX214" fmla="*/ 9816 w 2757152"/>
              <a:gd name="connsiteY21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042562 w 2757152"/>
              <a:gd name="connsiteY125" fmla="*/ 1148067 h 1573553"/>
              <a:gd name="connsiteX126" fmla="*/ 2021131 w 2757152"/>
              <a:gd name="connsiteY126" fmla="*/ 1238556 h 1573553"/>
              <a:gd name="connsiteX127" fmla="*/ 1954456 w 2757152"/>
              <a:gd name="connsiteY127" fmla="*/ 1309993 h 1573553"/>
              <a:gd name="connsiteX128" fmla="*/ 2013987 w 2757152"/>
              <a:gd name="connsiteY128" fmla="*/ 1350474 h 1573553"/>
              <a:gd name="connsiteX129" fmla="*/ 1921118 w 2757152"/>
              <a:gd name="connsiteY129" fmla="*/ 1450487 h 1573553"/>
              <a:gd name="connsiteX130" fmla="*/ 1899687 w 2757152"/>
              <a:gd name="connsiteY130" fmla="*/ 1533831 h 1573553"/>
              <a:gd name="connsiteX131" fmla="*/ 1808865 w 2757152"/>
              <a:gd name="connsiteY131" fmla="*/ 1573012 h 1573553"/>
              <a:gd name="connsiteX132" fmla="*/ 1728235 w 2757152"/>
              <a:gd name="connsiteY132" fmla="*/ 1557643 h 1573553"/>
              <a:gd name="connsiteX133" fmla="*/ 1702041 w 2757152"/>
              <a:gd name="connsiteY133" fmla="*/ 1571931 h 1573553"/>
              <a:gd name="connsiteX134" fmla="*/ 1647275 w 2757152"/>
              <a:gd name="connsiteY134" fmla="*/ 1543356 h 1573553"/>
              <a:gd name="connsiteX135" fmla="*/ 1606791 w 2757152"/>
              <a:gd name="connsiteY135" fmla="*/ 1507637 h 1573553"/>
              <a:gd name="connsiteX136" fmla="*/ 1563931 w 2757152"/>
              <a:gd name="connsiteY136" fmla="*/ 1479061 h 1573553"/>
              <a:gd name="connsiteX137" fmla="*/ 1592504 w 2757152"/>
              <a:gd name="connsiteY137" fmla="*/ 1455250 h 1573553"/>
              <a:gd name="connsiteX138" fmla="*/ 1580598 w 2757152"/>
              <a:gd name="connsiteY138" fmla="*/ 1438581 h 1573553"/>
              <a:gd name="connsiteX139" fmla="*/ 1518685 w 2757152"/>
              <a:gd name="connsiteY139" fmla="*/ 1426675 h 1573553"/>
              <a:gd name="connsiteX140" fmla="*/ 1499635 w 2757152"/>
              <a:gd name="connsiteY140" fmla="*/ 1402862 h 1573553"/>
              <a:gd name="connsiteX141" fmla="*/ 1461537 w 2757152"/>
              <a:gd name="connsiteY141" fmla="*/ 1379050 h 1573553"/>
              <a:gd name="connsiteX142" fmla="*/ 1456773 w 2757152"/>
              <a:gd name="connsiteY142" fmla="*/ 1390956 h 1573553"/>
              <a:gd name="connsiteX143" fmla="*/ 1471062 w 2757152"/>
              <a:gd name="connsiteY143" fmla="*/ 1429056 h 1573553"/>
              <a:gd name="connsiteX144" fmla="*/ 1440104 w 2757152"/>
              <a:gd name="connsiteY144" fmla="*/ 1443343 h 1573553"/>
              <a:gd name="connsiteX145" fmla="*/ 1413912 w 2757152"/>
              <a:gd name="connsiteY145" fmla="*/ 1457630 h 1573553"/>
              <a:gd name="connsiteX146" fmla="*/ 1397241 w 2757152"/>
              <a:gd name="connsiteY146" fmla="*/ 1450487 h 1573553"/>
              <a:gd name="connsiteX147" fmla="*/ 1351998 w 2757152"/>
              <a:gd name="connsiteY147" fmla="*/ 1388575 h 1573553"/>
              <a:gd name="connsiteX148" fmla="*/ 1306756 w 2757152"/>
              <a:gd name="connsiteY148" fmla="*/ 1355237 h 1573553"/>
              <a:gd name="connsiteX149" fmla="*/ 1328187 w 2757152"/>
              <a:gd name="connsiteY149" fmla="*/ 1338568 h 1573553"/>
              <a:gd name="connsiteX150" fmla="*/ 1349618 w 2757152"/>
              <a:gd name="connsiteY150" fmla="*/ 1298087 h 1573553"/>
              <a:gd name="connsiteX151" fmla="*/ 1335329 w 2757152"/>
              <a:gd name="connsiteY151" fmla="*/ 1286181 h 1573553"/>
              <a:gd name="connsiteX152" fmla="*/ 1297231 w 2757152"/>
              <a:gd name="connsiteY152" fmla="*/ 1288562 h 1573553"/>
              <a:gd name="connsiteX153" fmla="*/ 1221031 w 2757152"/>
              <a:gd name="connsiteY153" fmla="*/ 1245700 h 1573553"/>
              <a:gd name="connsiteX154" fmla="*/ 1178166 w 2757152"/>
              <a:gd name="connsiteY154" fmla="*/ 1226650 h 1573553"/>
              <a:gd name="connsiteX155" fmla="*/ 1168643 w 2757152"/>
              <a:gd name="connsiteY155" fmla="*/ 1226650 h 1573553"/>
              <a:gd name="connsiteX156" fmla="*/ 1156737 w 2757152"/>
              <a:gd name="connsiteY156" fmla="*/ 1162356 h 1573553"/>
              <a:gd name="connsiteX157" fmla="*/ 1168643 w 2757152"/>
              <a:gd name="connsiteY157" fmla="*/ 1098062 h 1573553"/>
              <a:gd name="connsiteX158" fmla="*/ 1137687 w 2757152"/>
              <a:gd name="connsiteY158" fmla="*/ 1064725 h 1573553"/>
              <a:gd name="connsiteX159" fmla="*/ 1085300 w 2757152"/>
              <a:gd name="connsiteY159" fmla="*/ 1040912 h 1573553"/>
              <a:gd name="connsiteX160" fmla="*/ 1111493 w 2757152"/>
              <a:gd name="connsiteY160" fmla="*/ 1017100 h 1573553"/>
              <a:gd name="connsiteX161" fmla="*/ 1156737 w 2757152"/>
              <a:gd name="connsiteY161" fmla="*/ 1021862 h 1573553"/>
              <a:gd name="connsiteX162" fmla="*/ 1151975 w 2757152"/>
              <a:gd name="connsiteY162" fmla="*/ 974237 h 1573553"/>
              <a:gd name="connsiteX163" fmla="*/ 1123400 w 2757152"/>
              <a:gd name="connsiteY163" fmla="*/ 969475 h 1573553"/>
              <a:gd name="connsiteX164" fmla="*/ 1128162 w 2757152"/>
              <a:gd name="connsiteY164" fmla="*/ 921850 h 1573553"/>
              <a:gd name="connsiteX165" fmla="*/ 1097206 w 2757152"/>
              <a:gd name="connsiteY165" fmla="*/ 907562 h 1573553"/>
              <a:gd name="connsiteX166" fmla="*/ 1099587 w 2757152"/>
              <a:gd name="connsiteY166" fmla="*/ 871843 h 1573553"/>
              <a:gd name="connsiteX167" fmla="*/ 1051962 w 2757152"/>
              <a:gd name="connsiteY167" fmla="*/ 857556 h 1573553"/>
              <a:gd name="connsiteX168" fmla="*/ 1032912 w 2757152"/>
              <a:gd name="connsiteY168" fmla="*/ 878987 h 1573553"/>
              <a:gd name="connsiteX169" fmla="*/ 1004335 w 2757152"/>
              <a:gd name="connsiteY169" fmla="*/ 881368 h 1573553"/>
              <a:gd name="connsiteX170" fmla="*/ 954331 w 2757152"/>
              <a:gd name="connsiteY170" fmla="*/ 886131 h 1573553"/>
              <a:gd name="connsiteX171" fmla="*/ 923375 w 2757152"/>
              <a:gd name="connsiteY171" fmla="*/ 907562 h 1573553"/>
              <a:gd name="connsiteX172" fmla="*/ 923375 w 2757152"/>
              <a:gd name="connsiteY172" fmla="*/ 876606 h 1573553"/>
              <a:gd name="connsiteX173" fmla="*/ 882893 w 2757152"/>
              <a:gd name="connsiteY173" fmla="*/ 871843 h 1573553"/>
              <a:gd name="connsiteX174" fmla="*/ 890035 w 2757152"/>
              <a:gd name="connsiteY174" fmla="*/ 893275 h 1573553"/>
              <a:gd name="connsiteX175" fmla="*/ 885275 w 2757152"/>
              <a:gd name="connsiteY175" fmla="*/ 912325 h 1573553"/>
              <a:gd name="connsiteX176" fmla="*/ 799550 w 2757152"/>
              <a:gd name="connsiteY176" fmla="*/ 859936 h 1573553"/>
              <a:gd name="connsiteX177" fmla="*/ 778118 w 2757152"/>
              <a:gd name="connsiteY177" fmla="*/ 826600 h 1573553"/>
              <a:gd name="connsiteX178" fmla="*/ 790025 w 2757152"/>
              <a:gd name="connsiteY178" fmla="*/ 786117 h 1573553"/>
              <a:gd name="connsiteX179" fmla="*/ 759068 w 2757152"/>
              <a:gd name="connsiteY179" fmla="*/ 781356 h 1573553"/>
              <a:gd name="connsiteX180" fmla="*/ 711443 w 2757152"/>
              <a:gd name="connsiteY180" fmla="*/ 795643 h 1573553"/>
              <a:gd name="connsiteX181" fmla="*/ 701918 w 2757152"/>
              <a:gd name="connsiteY181" fmla="*/ 809931 h 1573553"/>
              <a:gd name="connsiteX182" fmla="*/ 678106 w 2757152"/>
              <a:gd name="connsiteY182" fmla="*/ 826600 h 1573553"/>
              <a:gd name="connsiteX183" fmla="*/ 670962 w 2757152"/>
              <a:gd name="connsiteY183" fmla="*/ 843268 h 1573553"/>
              <a:gd name="connsiteX184" fmla="*/ 630481 w 2757152"/>
              <a:gd name="connsiteY184" fmla="*/ 876606 h 1573553"/>
              <a:gd name="connsiteX185" fmla="*/ 632860 w 2757152"/>
              <a:gd name="connsiteY185" fmla="*/ 898037 h 1573553"/>
              <a:gd name="connsiteX186" fmla="*/ 647150 w 2757152"/>
              <a:gd name="connsiteY186" fmla="*/ 917087 h 1573553"/>
              <a:gd name="connsiteX187" fmla="*/ 570950 w 2757152"/>
              <a:gd name="connsiteY187" fmla="*/ 902800 h 1573553"/>
              <a:gd name="connsiteX188" fmla="*/ 537612 w 2757152"/>
              <a:gd name="connsiteY188" fmla="*/ 907562 h 1573553"/>
              <a:gd name="connsiteX189" fmla="*/ 585235 w 2757152"/>
              <a:gd name="connsiteY189" fmla="*/ 938518 h 1573553"/>
              <a:gd name="connsiteX190" fmla="*/ 609050 w 2757152"/>
              <a:gd name="connsiteY190" fmla="*/ 950425 h 1573553"/>
              <a:gd name="connsiteX191" fmla="*/ 635243 w 2757152"/>
              <a:gd name="connsiteY191" fmla="*/ 1002812 h 1573553"/>
              <a:gd name="connsiteX192" fmla="*/ 568566 w 2757152"/>
              <a:gd name="connsiteY192" fmla="*/ 1019481 h 1573553"/>
              <a:gd name="connsiteX193" fmla="*/ 547137 w 2757152"/>
              <a:gd name="connsiteY193" fmla="*/ 1031387 h 1573553"/>
              <a:gd name="connsiteX194" fmla="*/ 523323 w 2757152"/>
              <a:gd name="connsiteY194" fmla="*/ 1002812 h 1573553"/>
              <a:gd name="connsiteX195" fmla="*/ 499510 w 2757152"/>
              <a:gd name="connsiteY195" fmla="*/ 971856 h 1573553"/>
              <a:gd name="connsiteX196" fmla="*/ 501891 w 2757152"/>
              <a:gd name="connsiteY196" fmla="*/ 933756 h 1573553"/>
              <a:gd name="connsiteX197" fmla="*/ 499510 w 2757152"/>
              <a:gd name="connsiteY197" fmla="*/ 914706 h 1573553"/>
              <a:gd name="connsiteX198" fmla="*/ 518560 w 2757152"/>
              <a:gd name="connsiteY198" fmla="*/ 881368 h 1573553"/>
              <a:gd name="connsiteX199" fmla="*/ 478080 w 2757152"/>
              <a:gd name="connsiteY199" fmla="*/ 890893 h 1573553"/>
              <a:gd name="connsiteX200" fmla="*/ 449504 w 2757152"/>
              <a:gd name="connsiteY200" fmla="*/ 952806 h 1573553"/>
              <a:gd name="connsiteX201" fmla="*/ 442360 w 2757152"/>
              <a:gd name="connsiteY201" fmla="*/ 976618 h 1573553"/>
              <a:gd name="connsiteX202" fmla="*/ 411404 w 2757152"/>
              <a:gd name="connsiteY202" fmla="*/ 993287 h 1573553"/>
              <a:gd name="connsiteX203" fmla="*/ 363779 w 2757152"/>
              <a:gd name="connsiteY203" fmla="*/ 990906 h 1573553"/>
              <a:gd name="connsiteX204" fmla="*/ 356635 w 2757152"/>
              <a:gd name="connsiteY204" fmla="*/ 1007575 h 1573553"/>
              <a:gd name="connsiteX205" fmla="*/ 356635 w 2757152"/>
              <a:gd name="connsiteY205" fmla="*/ 1055200 h 1573553"/>
              <a:gd name="connsiteX206" fmla="*/ 297104 w 2757152"/>
              <a:gd name="connsiteY206" fmla="*/ 1059962 h 1573553"/>
              <a:gd name="connsiteX207" fmla="*/ 235191 w 2757152"/>
              <a:gd name="connsiteY207" fmla="*/ 1093300 h 1573553"/>
              <a:gd name="connsiteX208" fmla="*/ 237573 w 2757152"/>
              <a:gd name="connsiteY208" fmla="*/ 1121875 h 1573553"/>
              <a:gd name="connsiteX209" fmla="*/ 185186 w 2757152"/>
              <a:gd name="connsiteY209" fmla="*/ 1109968 h 1573553"/>
              <a:gd name="connsiteX210" fmla="*/ 151848 w 2757152"/>
              <a:gd name="connsiteY210" fmla="*/ 1117112 h 1573553"/>
              <a:gd name="connsiteX211" fmla="*/ 106604 w 2757152"/>
              <a:gd name="connsiteY211" fmla="*/ 1098062 h 1573553"/>
              <a:gd name="connsiteX212" fmla="*/ 89936 w 2757152"/>
              <a:gd name="connsiteY212" fmla="*/ 1098062 h 1573553"/>
              <a:gd name="connsiteX213" fmla="*/ 6592 w 2757152"/>
              <a:gd name="connsiteY213" fmla="*/ 1121875 h 1573553"/>
              <a:gd name="connsiteX214" fmla="*/ 8974 w 2757152"/>
              <a:gd name="connsiteY214" fmla="*/ 1074250 h 1573553"/>
              <a:gd name="connsiteX215" fmla="*/ 9816 w 2757152"/>
              <a:gd name="connsiteY21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133048 w 2757152"/>
              <a:gd name="connsiteY125" fmla="*/ 1112350 h 1573553"/>
              <a:gd name="connsiteX126" fmla="*/ 2042562 w 2757152"/>
              <a:gd name="connsiteY126" fmla="*/ 1148067 h 1573553"/>
              <a:gd name="connsiteX127" fmla="*/ 2021131 w 2757152"/>
              <a:gd name="connsiteY127" fmla="*/ 1238556 h 1573553"/>
              <a:gd name="connsiteX128" fmla="*/ 1954456 w 2757152"/>
              <a:gd name="connsiteY128" fmla="*/ 1309993 h 1573553"/>
              <a:gd name="connsiteX129" fmla="*/ 2013987 w 2757152"/>
              <a:gd name="connsiteY129" fmla="*/ 1350474 h 1573553"/>
              <a:gd name="connsiteX130" fmla="*/ 1921118 w 2757152"/>
              <a:gd name="connsiteY130" fmla="*/ 1450487 h 1573553"/>
              <a:gd name="connsiteX131" fmla="*/ 1899687 w 2757152"/>
              <a:gd name="connsiteY131" fmla="*/ 1533831 h 1573553"/>
              <a:gd name="connsiteX132" fmla="*/ 1808865 w 2757152"/>
              <a:gd name="connsiteY132" fmla="*/ 1573012 h 1573553"/>
              <a:gd name="connsiteX133" fmla="*/ 1728235 w 2757152"/>
              <a:gd name="connsiteY133" fmla="*/ 1557643 h 1573553"/>
              <a:gd name="connsiteX134" fmla="*/ 1702041 w 2757152"/>
              <a:gd name="connsiteY134" fmla="*/ 1571931 h 1573553"/>
              <a:gd name="connsiteX135" fmla="*/ 1647275 w 2757152"/>
              <a:gd name="connsiteY135" fmla="*/ 1543356 h 1573553"/>
              <a:gd name="connsiteX136" fmla="*/ 1606791 w 2757152"/>
              <a:gd name="connsiteY136" fmla="*/ 1507637 h 1573553"/>
              <a:gd name="connsiteX137" fmla="*/ 1563931 w 2757152"/>
              <a:gd name="connsiteY137" fmla="*/ 1479061 h 1573553"/>
              <a:gd name="connsiteX138" fmla="*/ 1592504 w 2757152"/>
              <a:gd name="connsiteY138" fmla="*/ 1455250 h 1573553"/>
              <a:gd name="connsiteX139" fmla="*/ 1580598 w 2757152"/>
              <a:gd name="connsiteY139" fmla="*/ 1438581 h 1573553"/>
              <a:gd name="connsiteX140" fmla="*/ 1518685 w 2757152"/>
              <a:gd name="connsiteY140" fmla="*/ 1426675 h 1573553"/>
              <a:gd name="connsiteX141" fmla="*/ 1499635 w 2757152"/>
              <a:gd name="connsiteY141" fmla="*/ 1402862 h 1573553"/>
              <a:gd name="connsiteX142" fmla="*/ 1461537 w 2757152"/>
              <a:gd name="connsiteY142" fmla="*/ 1379050 h 1573553"/>
              <a:gd name="connsiteX143" fmla="*/ 1456773 w 2757152"/>
              <a:gd name="connsiteY143" fmla="*/ 1390956 h 1573553"/>
              <a:gd name="connsiteX144" fmla="*/ 1471062 w 2757152"/>
              <a:gd name="connsiteY144" fmla="*/ 1429056 h 1573553"/>
              <a:gd name="connsiteX145" fmla="*/ 1440104 w 2757152"/>
              <a:gd name="connsiteY145" fmla="*/ 1443343 h 1573553"/>
              <a:gd name="connsiteX146" fmla="*/ 1413912 w 2757152"/>
              <a:gd name="connsiteY146" fmla="*/ 1457630 h 1573553"/>
              <a:gd name="connsiteX147" fmla="*/ 1397241 w 2757152"/>
              <a:gd name="connsiteY147" fmla="*/ 1450487 h 1573553"/>
              <a:gd name="connsiteX148" fmla="*/ 1351998 w 2757152"/>
              <a:gd name="connsiteY148" fmla="*/ 1388575 h 1573553"/>
              <a:gd name="connsiteX149" fmla="*/ 1306756 w 2757152"/>
              <a:gd name="connsiteY149" fmla="*/ 1355237 h 1573553"/>
              <a:gd name="connsiteX150" fmla="*/ 1328187 w 2757152"/>
              <a:gd name="connsiteY150" fmla="*/ 1338568 h 1573553"/>
              <a:gd name="connsiteX151" fmla="*/ 1349618 w 2757152"/>
              <a:gd name="connsiteY151" fmla="*/ 1298087 h 1573553"/>
              <a:gd name="connsiteX152" fmla="*/ 1335329 w 2757152"/>
              <a:gd name="connsiteY152" fmla="*/ 1286181 h 1573553"/>
              <a:gd name="connsiteX153" fmla="*/ 1297231 w 2757152"/>
              <a:gd name="connsiteY153" fmla="*/ 1288562 h 1573553"/>
              <a:gd name="connsiteX154" fmla="*/ 1221031 w 2757152"/>
              <a:gd name="connsiteY154" fmla="*/ 1245700 h 1573553"/>
              <a:gd name="connsiteX155" fmla="*/ 1178166 w 2757152"/>
              <a:gd name="connsiteY155" fmla="*/ 1226650 h 1573553"/>
              <a:gd name="connsiteX156" fmla="*/ 1168643 w 2757152"/>
              <a:gd name="connsiteY156" fmla="*/ 1226650 h 1573553"/>
              <a:gd name="connsiteX157" fmla="*/ 1156737 w 2757152"/>
              <a:gd name="connsiteY157" fmla="*/ 1162356 h 1573553"/>
              <a:gd name="connsiteX158" fmla="*/ 1168643 w 2757152"/>
              <a:gd name="connsiteY158" fmla="*/ 1098062 h 1573553"/>
              <a:gd name="connsiteX159" fmla="*/ 1137687 w 2757152"/>
              <a:gd name="connsiteY159" fmla="*/ 1064725 h 1573553"/>
              <a:gd name="connsiteX160" fmla="*/ 1085300 w 2757152"/>
              <a:gd name="connsiteY160" fmla="*/ 1040912 h 1573553"/>
              <a:gd name="connsiteX161" fmla="*/ 1111493 w 2757152"/>
              <a:gd name="connsiteY161" fmla="*/ 1017100 h 1573553"/>
              <a:gd name="connsiteX162" fmla="*/ 1156737 w 2757152"/>
              <a:gd name="connsiteY162" fmla="*/ 1021862 h 1573553"/>
              <a:gd name="connsiteX163" fmla="*/ 1151975 w 2757152"/>
              <a:gd name="connsiteY163" fmla="*/ 974237 h 1573553"/>
              <a:gd name="connsiteX164" fmla="*/ 1123400 w 2757152"/>
              <a:gd name="connsiteY164" fmla="*/ 969475 h 1573553"/>
              <a:gd name="connsiteX165" fmla="*/ 1128162 w 2757152"/>
              <a:gd name="connsiteY165" fmla="*/ 921850 h 1573553"/>
              <a:gd name="connsiteX166" fmla="*/ 1097206 w 2757152"/>
              <a:gd name="connsiteY166" fmla="*/ 907562 h 1573553"/>
              <a:gd name="connsiteX167" fmla="*/ 1099587 w 2757152"/>
              <a:gd name="connsiteY167" fmla="*/ 871843 h 1573553"/>
              <a:gd name="connsiteX168" fmla="*/ 1051962 w 2757152"/>
              <a:gd name="connsiteY168" fmla="*/ 857556 h 1573553"/>
              <a:gd name="connsiteX169" fmla="*/ 1032912 w 2757152"/>
              <a:gd name="connsiteY169" fmla="*/ 878987 h 1573553"/>
              <a:gd name="connsiteX170" fmla="*/ 1004335 w 2757152"/>
              <a:gd name="connsiteY170" fmla="*/ 881368 h 1573553"/>
              <a:gd name="connsiteX171" fmla="*/ 954331 w 2757152"/>
              <a:gd name="connsiteY171" fmla="*/ 886131 h 1573553"/>
              <a:gd name="connsiteX172" fmla="*/ 923375 w 2757152"/>
              <a:gd name="connsiteY172" fmla="*/ 907562 h 1573553"/>
              <a:gd name="connsiteX173" fmla="*/ 923375 w 2757152"/>
              <a:gd name="connsiteY173" fmla="*/ 876606 h 1573553"/>
              <a:gd name="connsiteX174" fmla="*/ 882893 w 2757152"/>
              <a:gd name="connsiteY174" fmla="*/ 871843 h 1573553"/>
              <a:gd name="connsiteX175" fmla="*/ 890035 w 2757152"/>
              <a:gd name="connsiteY175" fmla="*/ 893275 h 1573553"/>
              <a:gd name="connsiteX176" fmla="*/ 885275 w 2757152"/>
              <a:gd name="connsiteY176" fmla="*/ 912325 h 1573553"/>
              <a:gd name="connsiteX177" fmla="*/ 799550 w 2757152"/>
              <a:gd name="connsiteY177" fmla="*/ 859936 h 1573553"/>
              <a:gd name="connsiteX178" fmla="*/ 778118 w 2757152"/>
              <a:gd name="connsiteY178" fmla="*/ 826600 h 1573553"/>
              <a:gd name="connsiteX179" fmla="*/ 790025 w 2757152"/>
              <a:gd name="connsiteY179" fmla="*/ 786117 h 1573553"/>
              <a:gd name="connsiteX180" fmla="*/ 759068 w 2757152"/>
              <a:gd name="connsiteY180" fmla="*/ 781356 h 1573553"/>
              <a:gd name="connsiteX181" fmla="*/ 711443 w 2757152"/>
              <a:gd name="connsiteY181" fmla="*/ 795643 h 1573553"/>
              <a:gd name="connsiteX182" fmla="*/ 701918 w 2757152"/>
              <a:gd name="connsiteY182" fmla="*/ 809931 h 1573553"/>
              <a:gd name="connsiteX183" fmla="*/ 678106 w 2757152"/>
              <a:gd name="connsiteY183" fmla="*/ 826600 h 1573553"/>
              <a:gd name="connsiteX184" fmla="*/ 670962 w 2757152"/>
              <a:gd name="connsiteY184" fmla="*/ 843268 h 1573553"/>
              <a:gd name="connsiteX185" fmla="*/ 630481 w 2757152"/>
              <a:gd name="connsiteY185" fmla="*/ 876606 h 1573553"/>
              <a:gd name="connsiteX186" fmla="*/ 632860 w 2757152"/>
              <a:gd name="connsiteY186" fmla="*/ 898037 h 1573553"/>
              <a:gd name="connsiteX187" fmla="*/ 647150 w 2757152"/>
              <a:gd name="connsiteY187" fmla="*/ 917087 h 1573553"/>
              <a:gd name="connsiteX188" fmla="*/ 570950 w 2757152"/>
              <a:gd name="connsiteY188" fmla="*/ 902800 h 1573553"/>
              <a:gd name="connsiteX189" fmla="*/ 537612 w 2757152"/>
              <a:gd name="connsiteY189" fmla="*/ 907562 h 1573553"/>
              <a:gd name="connsiteX190" fmla="*/ 585235 w 2757152"/>
              <a:gd name="connsiteY190" fmla="*/ 938518 h 1573553"/>
              <a:gd name="connsiteX191" fmla="*/ 609050 w 2757152"/>
              <a:gd name="connsiteY191" fmla="*/ 950425 h 1573553"/>
              <a:gd name="connsiteX192" fmla="*/ 635243 w 2757152"/>
              <a:gd name="connsiteY192" fmla="*/ 1002812 h 1573553"/>
              <a:gd name="connsiteX193" fmla="*/ 568566 w 2757152"/>
              <a:gd name="connsiteY193" fmla="*/ 1019481 h 1573553"/>
              <a:gd name="connsiteX194" fmla="*/ 547137 w 2757152"/>
              <a:gd name="connsiteY194" fmla="*/ 1031387 h 1573553"/>
              <a:gd name="connsiteX195" fmla="*/ 523323 w 2757152"/>
              <a:gd name="connsiteY195" fmla="*/ 1002812 h 1573553"/>
              <a:gd name="connsiteX196" fmla="*/ 499510 w 2757152"/>
              <a:gd name="connsiteY196" fmla="*/ 971856 h 1573553"/>
              <a:gd name="connsiteX197" fmla="*/ 501891 w 2757152"/>
              <a:gd name="connsiteY197" fmla="*/ 933756 h 1573553"/>
              <a:gd name="connsiteX198" fmla="*/ 499510 w 2757152"/>
              <a:gd name="connsiteY198" fmla="*/ 914706 h 1573553"/>
              <a:gd name="connsiteX199" fmla="*/ 518560 w 2757152"/>
              <a:gd name="connsiteY199" fmla="*/ 881368 h 1573553"/>
              <a:gd name="connsiteX200" fmla="*/ 478080 w 2757152"/>
              <a:gd name="connsiteY200" fmla="*/ 890893 h 1573553"/>
              <a:gd name="connsiteX201" fmla="*/ 449504 w 2757152"/>
              <a:gd name="connsiteY201" fmla="*/ 952806 h 1573553"/>
              <a:gd name="connsiteX202" fmla="*/ 442360 w 2757152"/>
              <a:gd name="connsiteY202" fmla="*/ 976618 h 1573553"/>
              <a:gd name="connsiteX203" fmla="*/ 411404 w 2757152"/>
              <a:gd name="connsiteY203" fmla="*/ 993287 h 1573553"/>
              <a:gd name="connsiteX204" fmla="*/ 363779 w 2757152"/>
              <a:gd name="connsiteY204" fmla="*/ 990906 h 1573553"/>
              <a:gd name="connsiteX205" fmla="*/ 356635 w 2757152"/>
              <a:gd name="connsiteY205" fmla="*/ 1007575 h 1573553"/>
              <a:gd name="connsiteX206" fmla="*/ 356635 w 2757152"/>
              <a:gd name="connsiteY206" fmla="*/ 1055200 h 1573553"/>
              <a:gd name="connsiteX207" fmla="*/ 297104 w 2757152"/>
              <a:gd name="connsiteY207" fmla="*/ 1059962 h 1573553"/>
              <a:gd name="connsiteX208" fmla="*/ 235191 w 2757152"/>
              <a:gd name="connsiteY208" fmla="*/ 1093300 h 1573553"/>
              <a:gd name="connsiteX209" fmla="*/ 237573 w 2757152"/>
              <a:gd name="connsiteY209" fmla="*/ 1121875 h 1573553"/>
              <a:gd name="connsiteX210" fmla="*/ 185186 w 2757152"/>
              <a:gd name="connsiteY210" fmla="*/ 1109968 h 1573553"/>
              <a:gd name="connsiteX211" fmla="*/ 151848 w 2757152"/>
              <a:gd name="connsiteY211" fmla="*/ 1117112 h 1573553"/>
              <a:gd name="connsiteX212" fmla="*/ 106604 w 2757152"/>
              <a:gd name="connsiteY212" fmla="*/ 1098062 h 1573553"/>
              <a:gd name="connsiteX213" fmla="*/ 89936 w 2757152"/>
              <a:gd name="connsiteY213" fmla="*/ 1098062 h 1573553"/>
              <a:gd name="connsiteX214" fmla="*/ 6592 w 2757152"/>
              <a:gd name="connsiteY214" fmla="*/ 1121875 h 1573553"/>
              <a:gd name="connsiteX215" fmla="*/ 8974 w 2757152"/>
              <a:gd name="connsiteY215" fmla="*/ 1074250 h 1573553"/>
              <a:gd name="connsiteX216" fmla="*/ 9816 w 2757152"/>
              <a:gd name="connsiteY21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133048 w 2757152"/>
              <a:gd name="connsiteY125" fmla="*/ 1112350 h 1573553"/>
              <a:gd name="connsiteX126" fmla="*/ 2042562 w 2757152"/>
              <a:gd name="connsiteY126" fmla="*/ 1148067 h 1573553"/>
              <a:gd name="connsiteX127" fmla="*/ 2021129 w 2757152"/>
              <a:gd name="connsiteY127" fmla="*/ 1188550 h 1573553"/>
              <a:gd name="connsiteX128" fmla="*/ 2021131 w 2757152"/>
              <a:gd name="connsiteY128" fmla="*/ 1238556 h 1573553"/>
              <a:gd name="connsiteX129" fmla="*/ 1954456 w 2757152"/>
              <a:gd name="connsiteY129" fmla="*/ 1309993 h 1573553"/>
              <a:gd name="connsiteX130" fmla="*/ 2013987 w 2757152"/>
              <a:gd name="connsiteY130" fmla="*/ 1350474 h 1573553"/>
              <a:gd name="connsiteX131" fmla="*/ 1921118 w 2757152"/>
              <a:gd name="connsiteY131" fmla="*/ 1450487 h 1573553"/>
              <a:gd name="connsiteX132" fmla="*/ 1899687 w 2757152"/>
              <a:gd name="connsiteY132" fmla="*/ 1533831 h 1573553"/>
              <a:gd name="connsiteX133" fmla="*/ 1808865 w 2757152"/>
              <a:gd name="connsiteY133" fmla="*/ 1573012 h 1573553"/>
              <a:gd name="connsiteX134" fmla="*/ 1728235 w 2757152"/>
              <a:gd name="connsiteY134" fmla="*/ 1557643 h 1573553"/>
              <a:gd name="connsiteX135" fmla="*/ 1702041 w 2757152"/>
              <a:gd name="connsiteY135" fmla="*/ 1571931 h 1573553"/>
              <a:gd name="connsiteX136" fmla="*/ 1647275 w 2757152"/>
              <a:gd name="connsiteY136" fmla="*/ 1543356 h 1573553"/>
              <a:gd name="connsiteX137" fmla="*/ 1606791 w 2757152"/>
              <a:gd name="connsiteY137" fmla="*/ 1507637 h 1573553"/>
              <a:gd name="connsiteX138" fmla="*/ 1563931 w 2757152"/>
              <a:gd name="connsiteY138" fmla="*/ 1479061 h 1573553"/>
              <a:gd name="connsiteX139" fmla="*/ 1592504 w 2757152"/>
              <a:gd name="connsiteY139" fmla="*/ 1455250 h 1573553"/>
              <a:gd name="connsiteX140" fmla="*/ 1580598 w 2757152"/>
              <a:gd name="connsiteY140" fmla="*/ 1438581 h 1573553"/>
              <a:gd name="connsiteX141" fmla="*/ 1518685 w 2757152"/>
              <a:gd name="connsiteY141" fmla="*/ 1426675 h 1573553"/>
              <a:gd name="connsiteX142" fmla="*/ 1499635 w 2757152"/>
              <a:gd name="connsiteY142" fmla="*/ 1402862 h 1573553"/>
              <a:gd name="connsiteX143" fmla="*/ 1461537 w 2757152"/>
              <a:gd name="connsiteY143" fmla="*/ 1379050 h 1573553"/>
              <a:gd name="connsiteX144" fmla="*/ 1456773 w 2757152"/>
              <a:gd name="connsiteY144" fmla="*/ 1390956 h 1573553"/>
              <a:gd name="connsiteX145" fmla="*/ 1471062 w 2757152"/>
              <a:gd name="connsiteY145" fmla="*/ 1429056 h 1573553"/>
              <a:gd name="connsiteX146" fmla="*/ 1440104 w 2757152"/>
              <a:gd name="connsiteY146" fmla="*/ 1443343 h 1573553"/>
              <a:gd name="connsiteX147" fmla="*/ 1413912 w 2757152"/>
              <a:gd name="connsiteY147" fmla="*/ 1457630 h 1573553"/>
              <a:gd name="connsiteX148" fmla="*/ 1397241 w 2757152"/>
              <a:gd name="connsiteY148" fmla="*/ 1450487 h 1573553"/>
              <a:gd name="connsiteX149" fmla="*/ 1351998 w 2757152"/>
              <a:gd name="connsiteY149" fmla="*/ 1388575 h 1573553"/>
              <a:gd name="connsiteX150" fmla="*/ 1306756 w 2757152"/>
              <a:gd name="connsiteY150" fmla="*/ 1355237 h 1573553"/>
              <a:gd name="connsiteX151" fmla="*/ 1328187 w 2757152"/>
              <a:gd name="connsiteY151" fmla="*/ 1338568 h 1573553"/>
              <a:gd name="connsiteX152" fmla="*/ 1349618 w 2757152"/>
              <a:gd name="connsiteY152" fmla="*/ 1298087 h 1573553"/>
              <a:gd name="connsiteX153" fmla="*/ 1335329 w 2757152"/>
              <a:gd name="connsiteY153" fmla="*/ 1286181 h 1573553"/>
              <a:gd name="connsiteX154" fmla="*/ 1297231 w 2757152"/>
              <a:gd name="connsiteY154" fmla="*/ 1288562 h 1573553"/>
              <a:gd name="connsiteX155" fmla="*/ 1221031 w 2757152"/>
              <a:gd name="connsiteY155" fmla="*/ 1245700 h 1573553"/>
              <a:gd name="connsiteX156" fmla="*/ 1178166 w 2757152"/>
              <a:gd name="connsiteY156" fmla="*/ 1226650 h 1573553"/>
              <a:gd name="connsiteX157" fmla="*/ 1168643 w 2757152"/>
              <a:gd name="connsiteY157" fmla="*/ 1226650 h 1573553"/>
              <a:gd name="connsiteX158" fmla="*/ 1156737 w 2757152"/>
              <a:gd name="connsiteY158" fmla="*/ 1162356 h 1573553"/>
              <a:gd name="connsiteX159" fmla="*/ 1168643 w 2757152"/>
              <a:gd name="connsiteY159" fmla="*/ 1098062 h 1573553"/>
              <a:gd name="connsiteX160" fmla="*/ 1137687 w 2757152"/>
              <a:gd name="connsiteY160" fmla="*/ 1064725 h 1573553"/>
              <a:gd name="connsiteX161" fmla="*/ 1085300 w 2757152"/>
              <a:gd name="connsiteY161" fmla="*/ 1040912 h 1573553"/>
              <a:gd name="connsiteX162" fmla="*/ 1111493 w 2757152"/>
              <a:gd name="connsiteY162" fmla="*/ 1017100 h 1573553"/>
              <a:gd name="connsiteX163" fmla="*/ 1156737 w 2757152"/>
              <a:gd name="connsiteY163" fmla="*/ 1021862 h 1573553"/>
              <a:gd name="connsiteX164" fmla="*/ 1151975 w 2757152"/>
              <a:gd name="connsiteY164" fmla="*/ 974237 h 1573553"/>
              <a:gd name="connsiteX165" fmla="*/ 1123400 w 2757152"/>
              <a:gd name="connsiteY165" fmla="*/ 969475 h 1573553"/>
              <a:gd name="connsiteX166" fmla="*/ 1128162 w 2757152"/>
              <a:gd name="connsiteY166" fmla="*/ 921850 h 1573553"/>
              <a:gd name="connsiteX167" fmla="*/ 1097206 w 2757152"/>
              <a:gd name="connsiteY167" fmla="*/ 907562 h 1573553"/>
              <a:gd name="connsiteX168" fmla="*/ 1099587 w 2757152"/>
              <a:gd name="connsiteY168" fmla="*/ 871843 h 1573553"/>
              <a:gd name="connsiteX169" fmla="*/ 1051962 w 2757152"/>
              <a:gd name="connsiteY169" fmla="*/ 857556 h 1573553"/>
              <a:gd name="connsiteX170" fmla="*/ 1032912 w 2757152"/>
              <a:gd name="connsiteY170" fmla="*/ 878987 h 1573553"/>
              <a:gd name="connsiteX171" fmla="*/ 1004335 w 2757152"/>
              <a:gd name="connsiteY171" fmla="*/ 881368 h 1573553"/>
              <a:gd name="connsiteX172" fmla="*/ 954331 w 2757152"/>
              <a:gd name="connsiteY172" fmla="*/ 886131 h 1573553"/>
              <a:gd name="connsiteX173" fmla="*/ 923375 w 2757152"/>
              <a:gd name="connsiteY173" fmla="*/ 907562 h 1573553"/>
              <a:gd name="connsiteX174" fmla="*/ 923375 w 2757152"/>
              <a:gd name="connsiteY174" fmla="*/ 876606 h 1573553"/>
              <a:gd name="connsiteX175" fmla="*/ 882893 w 2757152"/>
              <a:gd name="connsiteY175" fmla="*/ 871843 h 1573553"/>
              <a:gd name="connsiteX176" fmla="*/ 890035 w 2757152"/>
              <a:gd name="connsiteY176" fmla="*/ 893275 h 1573553"/>
              <a:gd name="connsiteX177" fmla="*/ 885275 w 2757152"/>
              <a:gd name="connsiteY177" fmla="*/ 912325 h 1573553"/>
              <a:gd name="connsiteX178" fmla="*/ 799550 w 2757152"/>
              <a:gd name="connsiteY178" fmla="*/ 859936 h 1573553"/>
              <a:gd name="connsiteX179" fmla="*/ 778118 w 2757152"/>
              <a:gd name="connsiteY179" fmla="*/ 826600 h 1573553"/>
              <a:gd name="connsiteX180" fmla="*/ 790025 w 2757152"/>
              <a:gd name="connsiteY180" fmla="*/ 786117 h 1573553"/>
              <a:gd name="connsiteX181" fmla="*/ 759068 w 2757152"/>
              <a:gd name="connsiteY181" fmla="*/ 781356 h 1573553"/>
              <a:gd name="connsiteX182" fmla="*/ 711443 w 2757152"/>
              <a:gd name="connsiteY182" fmla="*/ 795643 h 1573553"/>
              <a:gd name="connsiteX183" fmla="*/ 701918 w 2757152"/>
              <a:gd name="connsiteY183" fmla="*/ 809931 h 1573553"/>
              <a:gd name="connsiteX184" fmla="*/ 678106 w 2757152"/>
              <a:gd name="connsiteY184" fmla="*/ 826600 h 1573553"/>
              <a:gd name="connsiteX185" fmla="*/ 670962 w 2757152"/>
              <a:gd name="connsiteY185" fmla="*/ 843268 h 1573553"/>
              <a:gd name="connsiteX186" fmla="*/ 630481 w 2757152"/>
              <a:gd name="connsiteY186" fmla="*/ 876606 h 1573553"/>
              <a:gd name="connsiteX187" fmla="*/ 632860 w 2757152"/>
              <a:gd name="connsiteY187" fmla="*/ 898037 h 1573553"/>
              <a:gd name="connsiteX188" fmla="*/ 647150 w 2757152"/>
              <a:gd name="connsiteY188" fmla="*/ 917087 h 1573553"/>
              <a:gd name="connsiteX189" fmla="*/ 570950 w 2757152"/>
              <a:gd name="connsiteY189" fmla="*/ 902800 h 1573553"/>
              <a:gd name="connsiteX190" fmla="*/ 537612 w 2757152"/>
              <a:gd name="connsiteY190" fmla="*/ 907562 h 1573553"/>
              <a:gd name="connsiteX191" fmla="*/ 585235 w 2757152"/>
              <a:gd name="connsiteY191" fmla="*/ 938518 h 1573553"/>
              <a:gd name="connsiteX192" fmla="*/ 609050 w 2757152"/>
              <a:gd name="connsiteY192" fmla="*/ 950425 h 1573553"/>
              <a:gd name="connsiteX193" fmla="*/ 635243 w 2757152"/>
              <a:gd name="connsiteY193" fmla="*/ 1002812 h 1573553"/>
              <a:gd name="connsiteX194" fmla="*/ 568566 w 2757152"/>
              <a:gd name="connsiteY194" fmla="*/ 1019481 h 1573553"/>
              <a:gd name="connsiteX195" fmla="*/ 547137 w 2757152"/>
              <a:gd name="connsiteY195" fmla="*/ 1031387 h 1573553"/>
              <a:gd name="connsiteX196" fmla="*/ 523323 w 2757152"/>
              <a:gd name="connsiteY196" fmla="*/ 1002812 h 1573553"/>
              <a:gd name="connsiteX197" fmla="*/ 499510 w 2757152"/>
              <a:gd name="connsiteY197" fmla="*/ 971856 h 1573553"/>
              <a:gd name="connsiteX198" fmla="*/ 501891 w 2757152"/>
              <a:gd name="connsiteY198" fmla="*/ 933756 h 1573553"/>
              <a:gd name="connsiteX199" fmla="*/ 499510 w 2757152"/>
              <a:gd name="connsiteY199" fmla="*/ 914706 h 1573553"/>
              <a:gd name="connsiteX200" fmla="*/ 518560 w 2757152"/>
              <a:gd name="connsiteY200" fmla="*/ 881368 h 1573553"/>
              <a:gd name="connsiteX201" fmla="*/ 478080 w 2757152"/>
              <a:gd name="connsiteY201" fmla="*/ 890893 h 1573553"/>
              <a:gd name="connsiteX202" fmla="*/ 449504 w 2757152"/>
              <a:gd name="connsiteY202" fmla="*/ 952806 h 1573553"/>
              <a:gd name="connsiteX203" fmla="*/ 442360 w 2757152"/>
              <a:gd name="connsiteY203" fmla="*/ 976618 h 1573553"/>
              <a:gd name="connsiteX204" fmla="*/ 411404 w 2757152"/>
              <a:gd name="connsiteY204" fmla="*/ 993287 h 1573553"/>
              <a:gd name="connsiteX205" fmla="*/ 363779 w 2757152"/>
              <a:gd name="connsiteY205" fmla="*/ 990906 h 1573553"/>
              <a:gd name="connsiteX206" fmla="*/ 356635 w 2757152"/>
              <a:gd name="connsiteY206" fmla="*/ 1007575 h 1573553"/>
              <a:gd name="connsiteX207" fmla="*/ 356635 w 2757152"/>
              <a:gd name="connsiteY207" fmla="*/ 1055200 h 1573553"/>
              <a:gd name="connsiteX208" fmla="*/ 297104 w 2757152"/>
              <a:gd name="connsiteY208" fmla="*/ 1059962 h 1573553"/>
              <a:gd name="connsiteX209" fmla="*/ 235191 w 2757152"/>
              <a:gd name="connsiteY209" fmla="*/ 1093300 h 1573553"/>
              <a:gd name="connsiteX210" fmla="*/ 237573 w 2757152"/>
              <a:gd name="connsiteY210" fmla="*/ 1121875 h 1573553"/>
              <a:gd name="connsiteX211" fmla="*/ 185186 w 2757152"/>
              <a:gd name="connsiteY211" fmla="*/ 1109968 h 1573553"/>
              <a:gd name="connsiteX212" fmla="*/ 151848 w 2757152"/>
              <a:gd name="connsiteY212" fmla="*/ 1117112 h 1573553"/>
              <a:gd name="connsiteX213" fmla="*/ 106604 w 2757152"/>
              <a:gd name="connsiteY213" fmla="*/ 1098062 h 1573553"/>
              <a:gd name="connsiteX214" fmla="*/ 89936 w 2757152"/>
              <a:gd name="connsiteY214" fmla="*/ 1098062 h 1573553"/>
              <a:gd name="connsiteX215" fmla="*/ 6592 w 2757152"/>
              <a:gd name="connsiteY215" fmla="*/ 1121875 h 1573553"/>
              <a:gd name="connsiteX216" fmla="*/ 8974 w 2757152"/>
              <a:gd name="connsiteY216" fmla="*/ 1074250 h 1573553"/>
              <a:gd name="connsiteX217" fmla="*/ 9816 w 2757152"/>
              <a:gd name="connsiteY21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3 w 2757152"/>
              <a:gd name="connsiteY123" fmla="*/ 957568 h 1573553"/>
              <a:gd name="connsiteX124" fmla="*/ 2275925 w 2757152"/>
              <a:gd name="connsiteY124" fmla="*/ 1062342 h 1573553"/>
              <a:gd name="connsiteX125" fmla="*/ 2175910 w 2757152"/>
              <a:gd name="connsiteY125" fmla="*/ 1112350 h 1573553"/>
              <a:gd name="connsiteX126" fmla="*/ 2133048 w 2757152"/>
              <a:gd name="connsiteY126" fmla="*/ 1112350 h 1573553"/>
              <a:gd name="connsiteX127" fmla="*/ 2042562 w 2757152"/>
              <a:gd name="connsiteY127" fmla="*/ 1148067 h 1573553"/>
              <a:gd name="connsiteX128" fmla="*/ 2021129 w 2757152"/>
              <a:gd name="connsiteY128" fmla="*/ 1188550 h 1573553"/>
              <a:gd name="connsiteX129" fmla="*/ 2021131 w 2757152"/>
              <a:gd name="connsiteY129" fmla="*/ 1238556 h 1573553"/>
              <a:gd name="connsiteX130" fmla="*/ 1954456 w 2757152"/>
              <a:gd name="connsiteY130" fmla="*/ 1309993 h 1573553"/>
              <a:gd name="connsiteX131" fmla="*/ 2013987 w 2757152"/>
              <a:gd name="connsiteY131" fmla="*/ 1350474 h 1573553"/>
              <a:gd name="connsiteX132" fmla="*/ 1921118 w 2757152"/>
              <a:gd name="connsiteY132" fmla="*/ 1450487 h 1573553"/>
              <a:gd name="connsiteX133" fmla="*/ 1899687 w 2757152"/>
              <a:gd name="connsiteY133" fmla="*/ 1533831 h 1573553"/>
              <a:gd name="connsiteX134" fmla="*/ 1808865 w 2757152"/>
              <a:gd name="connsiteY134" fmla="*/ 1573012 h 1573553"/>
              <a:gd name="connsiteX135" fmla="*/ 1728235 w 2757152"/>
              <a:gd name="connsiteY135" fmla="*/ 1557643 h 1573553"/>
              <a:gd name="connsiteX136" fmla="*/ 1702041 w 2757152"/>
              <a:gd name="connsiteY136" fmla="*/ 1571931 h 1573553"/>
              <a:gd name="connsiteX137" fmla="*/ 1647275 w 2757152"/>
              <a:gd name="connsiteY137" fmla="*/ 1543356 h 1573553"/>
              <a:gd name="connsiteX138" fmla="*/ 1606791 w 2757152"/>
              <a:gd name="connsiteY138" fmla="*/ 1507637 h 1573553"/>
              <a:gd name="connsiteX139" fmla="*/ 1563931 w 2757152"/>
              <a:gd name="connsiteY139" fmla="*/ 1479061 h 1573553"/>
              <a:gd name="connsiteX140" fmla="*/ 1592504 w 2757152"/>
              <a:gd name="connsiteY140" fmla="*/ 1455250 h 1573553"/>
              <a:gd name="connsiteX141" fmla="*/ 1580598 w 2757152"/>
              <a:gd name="connsiteY141" fmla="*/ 1438581 h 1573553"/>
              <a:gd name="connsiteX142" fmla="*/ 1518685 w 2757152"/>
              <a:gd name="connsiteY142" fmla="*/ 1426675 h 1573553"/>
              <a:gd name="connsiteX143" fmla="*/ 1499635 w 2757152"/>
              <a:gd name="connsiteY143" fmla="*/ 1402862 h 1573553"/>
              <a:gd name="connsiteX144" fmla="*/ 1461537 w 2757152"/>
              <a:gd name="connsiteY144" fmla="*/ 1379050 h 1573553"/>
              <a:gd name="connsiteX145" fmla="*/ 1456773 w 2757152"/>
              <a:gd name="connsiteY145" fmla="*/ 1390956 h 1573553"/>
              <a:gd name="connsiteX146" fmla="*/ 1471062 w 2757152"/>
              <a:gd name="connsiteY146" fmla="*/ 1429056 h 1573553"/>
              <a:gd name="connsiteX147" fmla="*/ 1440104 w 2757152"/>
              <a:gd name="connsiteY147" fmla="*/ 1443343 h 1573553"/>
              <a:gd name="connsiteX148" fmla="*/ 1413912 w 2757152"/>
              <a:gd name="connsiteY148" fmla="*/ 1457630 h 1573553"/>
              <a:gd name="connsiteX149" fmla="*/ 1397241 w 2757152"/>
              <a:gd name="connsiteY149" fmla="*/ 1450487 h 1573553"/>
              <a:gd name="connsiteX150" fmla="*/ 1351998 w 2757152"/>
              <a:gd name="connsiteY150" fmla="*/ 1388575 h 1573553"/>
              <a:gd name="connsiteX151" fmla="*/ 1306756 w 2757152"/>
              <a:gd name="connsiteY151" fmla="*/ 1355237 h 1573553"/>
              <a:gd name="connsiteX152" fmla="*/ 1328187 w 2757152"/>
              <a:gd name="connsiteY152" fmla="*/ 1338568 h 1573553"/>
              <a:gd name="connsiteX153" fmla="*/ 1349618 w 2757152"/>
              <a:gd name="connsiteY153" fmla="*/ 1298087 h 1573553"/>
              <a:gd name="connsiteX154" fmla="*/ 1335329 w 2757152"/>
              <a:gd name="connsiteY154" fmla="*/ 1286181 h 1573553"/>
              <a:gd name="connsiteX155" fmla="*/ 1297231 w 2757152"/>
              <a:gd name="connsiteY155" fmla="*/ 1288562 h 1573553"/>
              <a:gd name="connsiteX156" fmla="*/ 1221031 w 2757152"/>
              <a:gd name="connsiteY156" fmla="*/ 1245700 h 1573553"/>
              <a:gd name="connsiteX157" fmla="*/ 1178166 w 2757152"/>
              <a:gd name="connsiteY157" fmla="*/ 1226650 h 1573553"/>
              <a:gd name="connsiteX158" fmla="*/ 1168643 w 2757152"/>
              <a:gd name="connsiteY158" fmla="*/ 1226650 h 1573553"/>
              <a:gd name="connsiteX159" fmla="*/ 1156737 w 2757152"/>
              <a:gd name="connsiteY159" fmla="*/ 1162356 h 1573553"/>
              <a:gd name="connsiteX160" fmla="*/ 1168643 w 2757152"/>
              <a:gd name="connsiteY160" fmla="*/ 1098062 h 1573553"/>
              <a:gd name="connsiteX161" fmla="*/ 1137687 w 2757152"/>
              <a:gd name="connsiteY161" fmla="*/ 1064725 h 1573553"/>
              <a:gd name="connsiteX162" fmla="*/ 1085300 w 2757152"/>
              <a:gd name="connsiteY162" fmla="*/ 1040912 h 1573553"/>
              <a:gd name="connsiteX163" fmla="*/ 1111493 w 2757152"/>
              <a:gd name="connsiteY163" fmla="*/ 1017100 h 1573553"/>
              <a:gd name="connsiteX164" fmla="*/ 1156737 w 2757152"/>
              <a:gd name="connsiteY164" fmla="*/ 1021862 h 1573553"/>
              <a:gd name="connsiteX165" fmla="*/ 1151975 w 2757152"/>
              <a:gd name="connsiteY165" fmla="*/ 974237 h 1573553"/>
              <a:gd name="connsiteX166" fmla="*/ 1123400 w 2757152"/>
              <a:gd name="connsiteY166" fmla="*/ 969475 h 1573553"/>
              <a:gd name="connsiteX167" fmla="*/ 1128162 w 2757152"/>
              <a:gd name="connsiteY167" fmla="*/ 921850 h 1573553"/>
              <a:gd name="connsiteX168" fmla="*/ 1097206 w 2757152"/>
              <a:gd name="connsiteY168" fmla="*/ 907562 h 1573553"/>
              <a:gd name="connsiteX169" fmla="*/ 1099587 w 2757152"/>
              <a:gd name="connsiteY169" fmla="*/ 871843 h 1573553"/>
              <a:gd name="connsiteX170" fmla="*/ 1051962 w 2757152"/>
              <a:gd name="connsiteY170" fmla="*/ 857556 h 1573553"/>
              <a:gd name="connsiteX171" fmla="*/ 1032912 w 2757152"/>
              <a:gd name="connsiteY171" fmla="*/ 878987 h 1573553"/>
              <a:gd name="connsiteX172" fmla="*/ 1004335 w 2757152"/>
              <a:gd name="connsiteY172" fmla="*/ 881368 h 1573553"/>
              <a:gd name="connsiteX173" fmla="*/ 954331 w 2757152"/>
              <a:gd name="connsiteY173" fmla="*/ 886131 h 1573553"/>
              <a:gd name="connsiteX174" fmla="*/ 923375 w 2757152"/>
              <a:gd name="connsiteY174" fmla="*/ 907562 h 1573553"/>
              <a:gd name="connsiteX175" fmla="*/ 923375 w 2757152"/>
              <a:gd name="connsiteY175" fmla="*/ 876606 h 1573553"/>
              <a:gd name="connsiteX176" fmla="*/ 882893 w 2757152"/>
              <a:gd name="connsiteY176" fmla="*/ 871843 h 1573553"/>
              <a:gd name="connsiteX177" fmla="*/ 890035 w 2757152"/>
              <a:gd name="connsiteY177" fmla="*/ 893275 h 1573553"/>
              <a:gd name="connsiteX178" fmla="*/ 885275 w 2757152"/>
              <a:gd name="connsiteY178" fmla="*/ 912325 h 1573553"/>
              <a:gd name="connsiteX179" fmla="*/ 799550 w 2757152"/>
              <a:gd name="connsiteY179" fmla="*/ 859936 h 1573553"/>
              <a:gd name="connsiteX180" fmla="*/ 778118 w 2757152"/>
              <a:gd name="connsiteY180" fmla="*/ 826600 h 1573553"/>
              <a:gd name="connsiteX181" fmla="*/ 790025 w 2757152"/>
              <a:gd name="connsiteY181" fmla="*/ 786117 h 1573553"/>
              <a:gd name="connsiteX182" fmla="*/ 759068 w 2757152"/>
              <a:gd name="connsiteY182" fmla="*/ 781356 h 1573553"/>
              <a:gd name="connsiteX183" fmla="*/ 711443 w 2757152"/>
              <a:gd name="connsiteY183" fmla="*/ 795643 h 1573553"/>
              <a:gd name="connsiteX184" fmla="*/ 701918 w 2757152"/>
              <a:gd name="connsiteY184" fmla="*/ 809931 h 1573553"/>
              <a:gd name="connsiteX185" fmla="*/ 678106 w 2757152"/>
              <a:gd name="connsiteY185" fmla="*/ 826600 h 1573553"/>
              <a:gd name="connsiteX186" fmla="*/ 670962 w 2757152"/>
              <a:gd name="connsiteY186" fmla="*/ 843268 h 1573553"/>
              <a:gd name="connsiteX187" fmla="*/ 630481 w 2757152"/>
              <a:gd name="connsiteY187" fmla="*/ 876606 h 1573553"/>
              <a:gd name="connsiteX188" fmla="*/ 632860 w 2757152"/>
              <a:gd name="connsiteY188" fmla="*/ 898037 h 1573553"/>
              <a:gd name="connsiteX189" fmla="*/ 647150 w 2757152"/>
              <a:gd name="connsiteY189" fmla="*/ 917087 h 1573553"/>
              <a:gd name="connsiteX190" fmla="*/ 570950 w 2757152"/>
              <a:gd name="connsiteY190" fmla="*/ 902800 h 1573553"/>
              <a:gd name="connsiteX191" fmla="*/ 537612 w 2757152"/>
              <a:gd name="connsiteY191" fmla="*/ 907562 h 1573553"/>
              <a:gd name="connsiteX192" fmla="*/ 585235 w 2757152"/>
              <a:gd name="connsiteY192" fmla="*/ 938518 h 1573553"/>
              <a:gd name="connsiteX193" fmla="*/ 609050 w 2757152"/>
              <a:gd name="connsiteY193" fmla="*/ 950425 h 1573553"/>
              <a:gd name="connsiteX194" fmla="*/ 635243 w 2757152"/>
              <a:gd name="connsiteY194" fmla="*/ 1002812 h 1573553"/>
              <a:gd name="connsiteX195" fmla="*/ 568566 w 2757152"/>
              <a:gd name="connsiteY195" fmla="*/ 1019481 h 1573553"/>
              <a:gd name="connsiteX196" fmla="*/ 547137 w 2757152"/>
              <a:gd name="connsiteY196" fmla="*/ 1031387 h 1573553"/>
              <a:gd name="connsiteX197" fmla="*/ 523323 w 2757152"/>
              <a:gd name="connsiteY197" fmla="*/ 1002812 h 1573553"/>
              <a:gd name="connsiteX198" fmla="*/ 499510 w 2757152"/>
              <a:gd name="connsiteY198" fmla="*/ 971856 h 1573553"/>
              <a:gd name="connsiteX199" fmla="*/ 501891 w 2757152"/>
              <a:gd name="connsiteY199" fmla="*/ 933756 h 1573553"/>
              <a:gd name="connsiteX200" fmla="*/ 499510 w 2757152"/>
              <a:gd name="connsiteY200" fmla="*/ 914706 h 1573553"/>
              <a:gd name="connsiteX201" fmla="*/ 518560 w 2757152"/>
              <a:gd name="connsiteY201" fmla="*/ 881368 h 1573553"/>
              <a:gd name="connsiteX202" fmla="*/ 478080 w 2757152"/>
              <a:gd name="connsiteY202" fmla="*/ 890893 h 1573553"/>
              <a:gd name="connsiteX203" fmla="*/ 449504 w 2757152"/>
              <a:gd name="connsiteY203" fmla="*/ 952806 h 1573553"/>
              <a:gd name="connsiteX204" fmla="*/ 442360 w 2757152"/>
              <a:gd name="connsiteY204" fmla="*/ 976618 h 1573553"/>
              <a:gd name="connsiteX205" fmla="*/ 411404 w 2757152"/>
              <a:gd name="connsiteY205" fmla="*/ 993287 h 1573553"/>
              <a:gd name="connsiteX206" fmla="*/ 363779 w 2757152"/>
              <a:gd name="connsiteY206" fmla="*/ 990906 h 1573553"/>
              <a:gd name="connsiteX207" fmla="*/ 356635 w 2757152"/>
              <a:gd name="connsiteY207" fmla="*/ 1007575 h 1573553"/>
              <a:gd name="connsiteX208" fmla="*/ 356635 w 2757152"/>
              <a:gd name="connsiteY208" fmla="*/ 1055200 h 1573553"/>
              <a:gd name="connsiteX209" fmla="*/ 297104 w 2757152"/>
              <a:gd name="connsiteY209" fmla="*/ 1059962 h 1573553"/>
              <a:gd name="connsiteX210" fmla="*/ 235191 w 2757152"/>
              <a:gd name="connsiteY210" fmla="*/ 1093300 h 1573553"/>
              <a:gd name="connsiteX211" fmla="*/ 237573 w 2757152"/>
              <a:gd name="connsiteY211" fmla="*/ 1121875 h 1573553"/>
              <a:gd name="connsiteX212" fmla="*/ 185186 w 2757152"/>
              <a:gd name="connsiteY212" fmla="*/ 1109968 h 1573553"/>
              <a:gd name="connsiteX213" fmla="*/ 151848 w 2757152"/>
              <a:gd name="connsiteY213" fmla="*/ 1117112 h 1573553"/>
              <a:gd name="connsiteX214" fmla="*/ 106604 w 2757152"/>
              <a:gd name="connsiteY214" fmla="*/ 1098062 h 1573553"/>
              <a:gd name="connsiteX215" fmla="*/ 89936 w 2757152"/>
              <a:gd name="connsiteY215" fmla="*/ 1098062 h 1573553"/>
              <a:gd name="connsiteX216" fmla="*/ 6592 w 2757152"/>
              <a:gd name="connsiteY216" fmla="*/ 1121875 h 1573553"/>
              <a:gd name="connsiteX217" fmla="*/ 8974 w 2757152"/>
              <a:gd name="connsiteY217" fmla="*/ 1074250 h 1573553"/>
              <a:gd name="connsiteX218" fmla="*/ 9816 w 2757152"/>
              <a:gd name="connsiteY21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3 w 2757152"/>
              <a:gd name="connsiteY123" fmla="*/ 957568 h 1573553"/>
              <a:gd name="connsiteX124" fmla="*/ 2273541 w 2757152"/>
              <a:gd name="connsiteY124" fmla="*/ 1036150 h 1573553"/>
              <a:gd name="connsiteX125" fmla="*/ 2275925 w 2757152"/>
              <a:gd name="connsiteY125" fmla="*/ 1062342 h 1573553"/>
              <a:gd name="connsiteX126" fmla="*/ 2175910 w 2757152"/>
              <a:gd name="connsiteY126" fmla="*/ 1112350 h 1573553"/>
              <a:gd name="connsiteX127" fmla="*/ 2133048 w 2757152"/>
              <a:gd name="connsiteY127" fmla="*/ 1112350 h 1573553"/>
              <a:gd name="connsiteX128" fmla="*/ 2042562 w 2757152"/>
              <a:gd name="connsiteY128" fmla="*/ 1148067 h 1573553"/>
              <a:gd name="connsiteX129" fmla="*/ 2021129 w 2757152"/>
              <a:gd name="connsiteY129" fmla="*/ 1188550 h 1573553"/>
              <a:gd name="connsiteX130" fmla="*/ 2021131 w 2757152"/>
              <a:gd name="connsiteY130" fmla="*/ 1238556 h 1573553"/>
              <a:gd name="connsiteX131" fmla="*/ 1954456 w 2757152"/>
              <a:gd name="connsiteY131" fmla="*/ 1309993 h 1573553"/>
              <a:gd name="connsiteX132" fmla="*/ 2013987 w 2757152"/>
              <a:gd name="connsiteY132" fmla="*/ 1350474 h 1573553"/>
              <a:gd name="connsiteX133" fmla="*/ 1921118 w 2757152"/>
              <a:gd name="connsiteY133" fmla="*/ 1450487 h 1573553"/>
              <a:gd name="connsiteX134" fmla="*/ 1899687 w 2757152"/>
              <a:gd name="connsiteY134" fmla="*/ 1533831 h 1573553"/>
              <a:gd name="connsiteX135" fmla="*/ 1808865 w 2757152"/>
              <a:gd name="connsiteY135" fmla="*/ 1573012 h 1573553"/>
              <a:gd name="connsiteX136" fmla="*/ 1728235 w 2757152"/>
              <a:gd name="connsiteY136" fmla="*/ 1557643 h 1573553"/>
              <a:gd name="connsiteX137" fmla="*/ 1702041 w 2757152"/>
              <a:gd name="connsiteY137" fmla="*/ 1571931 h 1573553"/>
              <a:gd name="connsiteX138" fmla="*/ 1647275 w 2757152"/>
              <a:gd name="connsiteY138" fmla="*/ 1543356 h 1573553"/>
              <a:gd name="connsiteX139" fmla="*/ 1606791 w 2757152"/>
              <a:gd name="connsiteY139" fmla="*/ 1507637 h 1573553"/>
              <a:gd name="connsiteX140" fmla="*/ 1563931 w 2757152"/>
              <a:gd name="connsiteY140" fmla="*/ 1479061 h 1573553"/>
              <a:gd name="connsiteX141" fmla="*/ 1592504 w 2757152"/>
              <a:gd name="connsiteY141" fmla="*/ 1455250 h 1573553"/>
              <a:gd name="connsiteX142" fmla="*/ 1580598 w 2757152"/>
              <a:gd name="connsiteY142" fmla="*/ 1438581 h 1573553"/>
              <a:gd name="connsiteX143" fmla="*/ 1518685 w 2757152"/>
              <a:gd name="connsiteY143" fmla="*/ 1426675 h 1573553"/>
              <a:gd name="connsiteX144" fmla="*/ 1499635 w 2757152"/>
              <a:gd name="connsiteY144" fmla="*/ 1402862 h 1573553"/>
              <a:gd name="connsiteX145" fmla="*/ 1461537 w 2757152"/>
              <a:gd name="connsiteY145" fmla="*/ 1379050 h 1573553"/>
              <a:gd name="connsiteX146" fmla="*/ 1456773 w 2757152"/>
              <a:gd name="connsiteY146" fmla="*/ 1390956 h 1573553"/>
              <a:gd name="connsiteX147" fmla="*/ 1471062 w 2757152"/>
              <a:gd name="connsiteY147" fmla="*/ 1429056 h 1573553"/>
              <a:gd name="connsiteX148" fmla="*/ 1440104 w 2757152"/>
              <a:gd name="connsiteY148" fmla="*/ 1443343 h 1573553"/>
              <a:gd name="connsiteX149" fmla="*/ 1413912 w 2757152"/>
              <a:gd name="connsiteY149" fmla="*/ 1457630 h 1573553"/>
              <a:gd name="connsiteX150" fmla="*/ 1397241 w 2757152"/>
              <a:gd name="connsiteY150" fmla="*/ 1450487 h 1573553"/>
              <a:gd name="connsiteX151" fmla="*/ 1351998 w 2757152"/>
              <a:gd name="connsiteY151" fmla="*/ 1388575 h 1573553"/>
              <a:gd name="connsiteX152" fmla="*/ 1306756 w 2757152"/>
              <a:gd name="connsiteY152" fmla="*/ 1355237 h 1573553"/>
              <a:gd name="connsiteX153" fmla="*/ 1328187 w 2757152"/>
              <a:gd name="connsiteY153" fmla="*/ 1338568 h 1573553"/>
              <a:gd name="connsiteX154" fmla="*/ 1349618 w 2757152"/>
              <a:gd name="connsiteY154" fmla="*/ 1298087 h 1573553"/>
              <a:gd name="connsiteX155" fmla="*/ 1335329 w 2757152"/>
              <a:gd name="connsiteY155" fmla="*/ 1286181 h 1573553"/>
              <a:gd name="connsiteX156" fmla="*/ 1297231 w 2757152"/>
              <a:gd name="connsiteY156" fmla="*/ 1288562 h 1573553"/>
              <a:gd name="connsiteX157" fmla="*/ 1221031 w 2757152"/>
              <a:gd name="connsiteY157" fmla="*/ 1245700 h 1573553"/>
              <a:gd name="connsiteX158" fmla="*/ 1178166 w 2757152"/>
              <a:gd name="connsiteY158" fmla="*/ 1226650 h 1573553"/>
              <a:gd name="connsiteX159" fmla="*/ 1168643 w 2757152"/>
              <a:gd name="connsiteY159" fmla="*/ 1226650 h 1573553"/>
              <a:gd name="connsiteX160" fmla="*/ 1156737 w 2757152"/>
              <a:gd name="connsiteY160" fmla="*/ 1162356 h 1573553"/>
              <a:gd name="connsiteX161" fmla="*/ 1168643 w 2757152"/>
              <a:gd name="connsiteY161" fmla="*/ 1098062 h 1573553"/>
              <a:gd name="connsiteX162" fmla="*/ 1137687 w 2757152"/>
              <a:gd name="connsiteY162" fmla="*/ 1064725 h 1573553"/>
              <a:gd name="connsiteX163" fmla="*/ 1085300 w 2757152"/>
              <a:gd name="connsiteY163" fmla="*/ 1040912 h 1573553"/>
              <a:gd name="connsiteX164" fmla="*/ 1111493 w 2757152"/>
              <a:gd name="connsiteY164" fmla="*/ 1017100 h 1573553"/>
              <a:gd name="connsiteX165" fmla="*/ 1156737 w 2757152"/>
              <a:gd name="connsiteY165" fmla="*/ 1021862 h 1573553"/>
              <a:gd name="connsiteX166" fmla="*/ 1151975 w 2757152"/>
              <a:gd name="connsiteY166" fmla="*/ 974237 h 1573553"/>
              <a:gd name="connsiteX167" fmla="*/ 1123400 w 2757152"/>
              <a:gd name="connsiteY167" fmla="*/ 969475 h 1573553"/>
              <a:gd name="connsiteX168" fmla="*/ 1128162 w 2757152"/>
              <a:gd name="connsiteY168" fmla="*/ 921850 h 1573553"/>
              <a:gd name="connsiteX169" fmla="*/ 1097206 w 2757152"/>
              <a:gd name="connsiteY169" fmla="*/ 907562 h 1573553"/>
              <a:gd name="connsiteX170" fmla="*/ 1099587 w 2757152"/>
              <a:gd name="connsiteY170" fmla="*/ 871843 h 1573553"/>
              <a:gd name="connsiteX171" fmla="*/ 1051962 w 2757152"/>
              <a:gd name="connsiteY171" fmla="*/ 857556 h 1573553"/>
              <a:gd name="connsiteX172" fmla="*/ 1032912 w 2757152"/>
              <a:gd name="connsiteY172" fmla="*/ 878987 h 1573553"/>
              <a:gd name="connsiteX173" fmla="*/ 1004335 w 2757152"/>
              <a:gd name="connsiteY173" fmla="*/ 881368 h 1573553"/>
              <a:gd name="connsiteX174" fmla="*/ 954331 w 2757152"/>
              <a:gd name="connsiteY174" fmla="*/ 886131 h 1573553"/>
              <a:gd name="connsiteX175" fmla="*/ 923375 w 2757152"/>
              <a:gd name="connsiteY175" fmla="*/ 907562 h 1573553"/>
              <a:gd name="connsiteX176" fmla="*/ 923375 w 2757152"/>
              <a:gd name="connsiteY176" fmla="*/ 876606 h 1573553"/>
              <a:gd name="connsiteX177" fmla="*/ 882893 w 2757152"/>
              <a:gd name="connsiteY177" fmla="*/ 871843 h 1573553"/>
              <a:gd name="connsiteX178" fmla="*/ 890035 w 2757152"/>
              <a:gd name="connsiteY178" fmla="*/ 893275 h 1573553"/>
              <a:gd name="connsiteX179" fmla="*/ 885275 w 2757152"/>
              <a:gd name="connsiteY179" fmla="*/ 912325 h 1573553"/>
              <a:gd name="connsiteX180" fmla="*/ 799550 w 2757152"/>
              <a:gd name="connsiteY180" fmla="*/ 859936 h 1573553"/>
              <a:gd name="connsiteX181" fmla="*/ 778118 w 2757152"/>
              <a:gd name="connsiteY181" fmla="*/ 826600 h 1573553"/>
              <a:gd name="connsiteX182" fmla="*/ 790025 w 2757152"/>
              <a:gd name="connsiteY182" fmla="*/ 786117 h 1573553"/>
              <a:gd name="connsiteX183" fmla="*/ 759068 w 2757152"/>
              <a:gd name="connsiteY183" fmla="*/ 781356 h 1573553"/>
              <a:gd name="connsiteX184" fmla="*/ 711443 w 2757152"/>
              <a:gd name="connsiteY184" fmla="*/ 795643 h 1573553"/>
              <a:gd name="connsiteX185" fmla="*/ 701918 w 2757152"/>
              <a:gd name="connsiteY185" fmla="*/ 809931 h 1573553"/>
              <a:gd name="connsiteX186" fmla="*/ 678106 w 2757152"/>
              <a:gd name="connsiteY186" fmla="*/ 826600 h 1573553"/>
              <a:gd name="connsiteX187" fmla="*/ 670962 w 2757152"/>
              <a:gd name="connsiteY187" fmla="*/ 843268 h 1573553"/>
              <a:gd name="connsiteX188" fmla="*/ 630481 w 2757152"/>
              <a:gd name="connsiteY188" fmla="*/ 876606 h 1573553"/>
              <a:gd name="connsiteX189" fmla="*/ 632860 w 2757152"/>
              <a:gd name="connsiteY189" fmla="*/ 898037 h 1573553"/>
              <a:gd name="connsiteX190" fmla="*/ 647150 w 2757152"/>
              <a:gd name="connsiteY190" fmla="*/ 917087 h 1573553"/>
              <a:gd name="connsiteX191" fmla="*/ 570950 w 2757152"/>
              <a:gd name="connsiteY191" fmla="*/ 902800 h 1573553"/>
              <a:gd name="connsiteX192" fmla="*/ 537612 w 2757152"/>
              <a:gd name="connsiteY192" fmla="*/ 907562 h 1573553"/>
              <a:gd name="connsiteX193" fmla="*/ 585235 w 2757152"/>
              <a:gd name="connsiteY193" fmla="*/ 938518 h 1573553"/>
              <a:gd name="connsiteX194" fmla="*/ 609050 w 2757152"/>
              <a:gd name="connsiteY194" fmla="*/ 950425 h 1573553"/>
              <a:gd name="connsiteX195" fmla="*/ 635243 w 2757152"/>
              <a:gd name="connsiteY195" fmla="*/ 1002812 h 1573553"/>
              <a:gd name="connsiteX196" fmla="*/ 568566 w 2757152"/>
              <a:gd name="connsiteY196" fmla="*/ 1019481 h 1573553"/>
              <a:gd name="connsiteX197" fmla="*/ 547137 w 2757152"/>
              <a:gd name="connsiteY197" fmla="*/ 1031387 h 1573553"/>
              <a:gd name="connsiteX198" fmla="*/ 523323 w 2757152"/>
              <a:gd name="connsiteY198" fmla="*/ 1002812 h 1573553"/>
              <a:gd name="connsiteX199" fmla="*/ 499510 w 2757152"/>
              <a:gd name="connsiteY199" fmla="*/ 971856 h 1573553"/>
              <a:gd name="connsiteX200" fmla="*/ 501891 w 2757152"/>
              <a:gd name="connsiteY200" fmla="*/ 933756 h 1573553"/>
              <a:gd name="connsiteX201" fmla="*/ 499510 w 2757152"/>
              <a:gd name="connsiteY201" fmla="*/ 914706 h 1573553"/>
              <a:gd name="connsiteX202" fmla="*/ 518560 w 2757152"/>
              <a:gd name="connsiteY202" fmla="*/ 881368 h 1573553"/>
              <a:gd name="connsiteX203" fmla="*/ 478080 w 2757152"/>
              <a:gd name="connsiteY203" fmla="*/ 890893 h 1573553"/>
              <a:gd name="connsiteX204" fmla="*/ 449504 w 2757152"/>
              <a:gd name="connsiteY204" fmla="*/ 952806 h 1573553"/>
              <a:gd name="connsiteX205" fmla="*/ 442360 w 2757152"/>
              <a:gd name="connsiteY205" fmla="*/ 976618 h 1573553"/>
              <a:gd name="connsiteX206" fmla="*/ 411404 w 2757152"/>
              <a:gd name="connsiteY206" fmla="*/ 993287 h 1573553"/>
              <a:gd name="connsiteX207" fmla="*/ 363779 w 2757152"/>
              <a:gd name="connsiteY207" fmla="*/ 990906 h 1573553"/>
              <a:gd name="connsiteX208" fmla="*/ 356635 w 2757152"/>
              <a:gd name="connsiteY208" fmla="*/ 1007575 h 1573553"/>
              <a:gd name="connsiteX209" fmla="*/ 356635 w 2757152"/>
              <a:gd name="connsiteY209" fmla="*/ 1055200 h 1573553"/>
              <a:gd name="connsiteX210" fmla="*/ 297104 w 2757152"/>
              <a:gd name="connsiteY210" fmla="*/ 1059962 h 1573553"/>
              <a:gd name="connsiteX211" fmla="*/ 235191 w 2757152"/>
              <a:gd name="connsiteY211" fmla="*/ 1093300 h 1573553"/>
              <a:gd name="connsiteX212" fmla="*/ 237573 w 2757152"/>
              <a:gd name="connsiteY212" fmla="*/ 1121875 h 1573553"/>
              <a:gd name="connsiteX213" fmla="*/ 185186 w 2757152"/>
              <a:gd name="connsiteY213" fmla="*/ 1109968 h 1573553"/>
              <a:gd name="connsiteX214" fmla="*/ 151848 w 2757152"/>
              <a:gd name="connsiteY214" fmla="*/ 1117112 h 1573553"/>
              <a:gd name="connsiteX215" fmla="*/ 106604 w 2757152"/>
              <a:gd name="connsiteY215" fmla="*/ 1098062 h 1573553"/>
              <a:gd name="connsiteX216" fmla="*/ 89936 w 2757152"/>
              <a:gd name="connsiteY216" fmla="*/ 1098062 h 1573553"/>
              <a:gd name="connsiteX217" fmla="*/ 6592 w 2757152"/>
              <a:gd name="connsiteY217" fmla="*/ 1121875 h 1573553"/>
              <a:gd name="connsiteX218" fmla="*/ 8974 w 2757152"/>
              <a:gd name="connsiteY218" fmla="*/ 1074250 h 1573553"/>
              <a:gd name="connsiteX219" fmla="*/ 9816 w 2757152"/>
              <a:gd name="connsiteY21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35479 w 2757152"/>
              <a:gd name="connsiteY121" fmla="*/ 917087 h 1573553"/>
              <a:gd name="connsiteX122" fmla="*/ 2461662 w 2757152"/>
              <a:gd name="connsiteY122" fmla="*/ 869462 h 1573553"/>
              <a:gd name="connsiteX123" fmla="*/ 2297356 w 2757152"/>
              <a:gd name="connsiteY123" fmla="*/ 926612 h 1573553"/>
              <a:gd name="connsiteX124" fmla="*/ 2275923 w 2757152"/>
              <a:gd name="connsiteY124" fmla="*/ 957568 h 1573553"/>
              <a:gd name="connsiteX125" fmla="*/ 2273541 w 2757152"/>
              <a:gd name="connsiteY125" fmla="*/ 1036150 h 1573553"/>
              <a:gd name="connsiteX126" fmla="*/ 2275925 w 2757152"/>
              <a:gd name="connsiteY126" fmla="*/ 1062342 h 1573553"/>
              <a:gd name="connsiteX127" fmla="*/ 2175910 w 2757152"/>
              <a:gd name="connsiteY127" fmla="*/ 1112350 h 1573553"/>
              <a:gd name="connsiteX128" fmla="*/ 2133048 w 2757152"/>
              <a:gd name="connsiteY128" fmla="*/ 1112350 h 1573553"/>
              <a:gd name="connsiteX129" fmla="*/ 2042562 w 2757152"/>
              <a:gd name="connsiteY129" fmla="*/ 1148067 h 1573553"/>
              <a:gd name="connsiteX130" fmla="*/ 2021129 w 2757152"/>
              <a:gd name="connsiteY130" fmla="*/ 1188550 h 1573553"/>
              <a:gd name="connsiteX131" fmla="*/ 2021131 w 2757152"/>
              <a:gd name="connsiteY131" fmla="*/ 1238556 h 1573553"/>
              <a:gd name="connsiteX132" fmla="*/ 1954456 w 2757152"/>
              <a:gd name="connsiteY132" fmla="*/ 1309993 h 1573553"/>
              <a:gd name="connsiteX133" fmla="*/ 2013987 w 2757152"/>
              <a:gd name="connsiteY133" fmla="*/ 1350474 h 1573553"/>
              <a:gd name="connsiteX134" fmla="*/ 1921118 w 2757152"/>
              <a:gd name="connsiteY134" fmla="*/ 1450487 h 1573553"/>
              <a:gd name="connsiteX135" fmla="*/ 1899687 w 2757152"/>
              <a:gd name="connsiteY135" fmla="*/ 1533831 h 1573553"/>
              <a:gd name="connsiteX136" fmla="*/ 1808865 w 2757152"/>
              <a:gd name="connsiteY136" fmla="*/ 1573012 h 1573553"/>
              <a:gd name="connsiteX137" fmla="*/ 1728235 w 2757152"/>
              <a:gd name="connsiteY137" fmla="*/ 1557643 h 1573553"/>
              <a:gd name="connsiteX138" fmla="*/ 1702041 w 2757152"/>
              <a:gd name="connsiteY138" fmla="*/ 1571931 h 1573553"/>
              <a:gd name="connsiteX139" fmla="*/ 1647275 w 2757152"/>
              <a:gd name="connsiteY139" fmla="*/ 1543356 h 1573553"/>
              <a:gd name="connsiteX140" fmla="*/ 1606791 w 2757152"/>
              <a:gd name="connsiteY140" fmla="*/ 1507637 h 1573553"/>
              <a:gd name="connsiteX141" fmla="*/ 1563931 w 2757152"/>
              <a:gd name="connsiteY141" fmla="*/ 1479061 h 1573553"/>
              <a:gd name="connsiteX142" fmla="*/ 1592504 w 2757152"/>
              <a:gd name="connsiteY142" fmla="*/ 1455250 h 1573553"/>
              <a:gd name="connsiteX143" fmla="*/ 1580598 w 2757152"/>
              <a:gd name="connsiteY143" fmla="*/ 1438581 h 1573553"/>
              <a:gd name="connsiteX144" fmla="*/ 1518685 w 2757152"/>
              <a:gd name="connsiteY144" fmla="*/ 1426675 h 1573553"/>
              <a:gd name="connsiteX145" fmla="*/ 1499635 w 2757152"/>
              <a:gd name="connsiteY145" fmla="*/ 1402862 h 1573553"/>
              <a:gd name="connsiteX146" fmla="*/ 1461537 w 2757152"/>
              <a:gd name="connsiteY146" fmla="*/ 1379050 h 1573553"/>
              <a:gd name="connsiteX147" fmla="*/ 1456773 w 2757152"/>
              <a:gd name="connsiteY147" fmla="*/ 1390956 h 1573553"/>
              <a:gd name="connsiteX148" fmla="*/ 1471062 w 2757152"/>
              <a:gd name="connsiteY148" fmla="*/ 1429056 h 1573553"/>
              <a:gd name="connsiteX149" fmla="*/ 1440104 w 2757152"/>
              <a:gd name="connsiteY149" fmla="*/ 1443343 h 1573553"/>
              <a:gd name="connsiteX150" fmla="*/ 1413912 w 2757152"/>
              <a:gd name="connsiteY150" fmla="*/ 1457630 h 1573553"/>
              <a:gd name="connsiteX151" fmla="*/ 1397241 w 2757152"/>
              <a:gd name="connsiteY151" fmla="*/ 1450487 h 1573553"/>
              <a:gd name="connsiteX152" fmla="*/ 1351998 w 2757152"/>
              <a:gd name="connsiteY152" fmla="*/ 1388575 h 1573553"/>
              <a:gd name="connsiteX153" fmla="*/ 1306756 w 2757152"/>
              <a:gd name="connsiteY153" fmla="*/ 1355237 h 1573553"/>
              <a:gd name="connsiteX154" fmla="*/ 1328187 w 2757152"/>
              <a:gd name="connsiteY154" fmla="*/ 1338568 h 1573553"/>
              <a:gd name="connsiteX155" fmla="*/ 1349618 w 2757152"/>
              <a:gd name="connsiteY155" fmla="*/ 1298087 h 1573553"/>
              <a:gd name="connsiteX156" fmla="*/ 1335329 w 2757152"/>
              <a:gd name="connsiteY156" fmla="*/ 1286181 h 1573553"/>
              <a:gd name="connsiteX157" fmla="*/ 1297231 w 2757152"/>
              <a:gd name="connsiteY157" fmla="*/ 1288562 h 1573553"/>
              <a:gd name="connsiteX158" fmla="*/ 1221031 w 2757152"/>
              <a:gd name="connsiteY158" fmla="*/ 1245700 h 1573553"/>
              <a:gd name="connsiteX159" fmla="*/ 1178166 w 2757152"/>
              <a:gd name="connsiteY159" fmla="*/ 1226650 h 1573553"/>
              <a:gd name="connsiteX160" fmla="*/ 1168643 w 2757152"/>
              <a:gd name="connsiteY160" fmla="*/ 1226650 h 1573553"/>
              <a:gd name="connsiteX161" fmla="*/ 1156737 w 2757152"/>
              <a:gd name="connsiteY161" fmla="*/ 1162356 h 1573553"/>
              <a:gd name="connsiteX162" fmla="*/ 1168643 w 2757152"/>
              <a:gd name="connsiteY162" fmla="*/ 1098062 h 1573553"/>
              <a:gd name="connsiteX163" fmla="*/ 1137687 w 2757152"/>
              <a:gd name="connsiteY163" fmla="*/ 1064725 h 1573553"/>
              <a:gd name="connsiteX164" fmla="*/ 1085300 w 2757152"/>
              <a:gd name="connsiteY164" fmla="*/ 1040912 h 1573553"/>
              <a:gd name="connsiteX165" fmla="*/ 1111493 w 2757152"/>
              <a:gd name="connsiteY165" fmla="*/ 1017100 h 1573553"/>
              <a:gd name="connsiteX166" fmla="*/ 1156737 w 2757152"/>
              <a:gd name="connsiteY166" fmla="*/ 1021862 h 1573553"/>
              <a:gd name="connsiteX167" fmla="*/ 1151975 w 2757152"/>
              <a:gd name="connsiteY167" fmla="*/ 974237 h 1573553"/>
              <a:gd name="connsiteX168" fmla="*/ 1123400 w 2757152"/>
              <a:gd name="connsiteY168" fmla="*/ 969475 h 1573553"/>
              <a:gd name="connsiteX169" fmla="*/ 1128162 w 2757152"/>
              <a:gd name="connsiteY169" fmla="*/ 921850 h 1573553"/>
              <a:gd name="connsiteX170" fmla="*/ 1097206 w 2757152"/>
              <a:gd name="connsiteY170" fmla="*/ 907562 h 1573553"/>
              <a:gd name="connsiteX171" fmla="*/ 1099587 w 2757152"/>
              <a:gd name="connsiteY171" fmla="*/ 871843 h 1573553"/>
              <a:gd name="connsiteX172" fmla="*/ 1051962 w 2757152"/>
              <a:gd name="connsiteY172" fmla="*/ 857556 h 1573553"/>
              <a:gd name="connsiteX173" fmla="*/ 1032912 w 2757152"/>
              <a:gd name="connsiteY173" fmla="*/ 878987 h 1573553"/>
              <a:gd name="connsiteX174" fmla="*/ 1004335 w 2757152"/>
              <a:gd name="connsiteY174" fmla="*/ 881368 h 1573553"/>
              <a:gd name="connsiteX175" fmla="*/ 954331 w 2757152"/>
              <a:gd name="connsiteY175" fmla="*/ 886131 h 1573553"/>
              <a:gd name="connsiteX176" fmla="*/ 923375 w 2757152"/>
              <a:gd name="connsiteY176" fmla="*/ 907562 h 1573553"/>
              <a:gd name="connsiteX177" fmla="*/ 923375 w 2757152"/>
              <a:gd name="connsiteY177" fmla="*/ 876606 h 1573553"/>
              <a:gd name="connsiteX178" fmla="*/ 882893 w 2757152"/>
              <a:gd name="connsiteY178" fmla="*/ 871843 h 1573553"/>
              <a:gd name="connsiteX179" fmla="*/ 890035 w 2757152"/>
              <a:gd name="connsiteY179" fmla="*/ 893275 h 1573553"/>
              <a:gd name="connsiteX180" fmla="*/ 885275 w 2757152"/>
              <a:gd name="connsiteY180" fmla="*/ 912325 h 1573553"/>
              <a:gd name="connsiteX181" fmla="*/ 799550 w 2757152"/>
              <a:gd name="connsiteY181" fmla="*/ 859936 h 1573553"/>
              <a:gd name="connsiteX182" fmla="*/ 778118 w 2757152"/>
              <a:gd name="connsiteY182" fmla="*/ 826600 h 1573553"/>
              <a:gd name="connsiteX183" fmla="*/ 790025 w 2757152"/>
              <a:gd name="connsiteY183" fmla="*/ 786117 h 1573553"/>
              <a:gd name="connsiteX184" fmla="*/ 759068 w 2757152"/>
              <a:gd name="connsiteY184" fmla="*/ 781356 h 1573553"/>
              <a:gd name="connsiteX185" fmla="*/ 711443 w 2757152"/>
              <a:gd name="connsiteY185" fmla="*/ 795643 h 1573553"/>
              <a:gd name="connsiteX186" fmla="*/ 701918 w 2757152"/>
              <a:gd name="connsiteY186" fmla="*/ 809931 h 1573553"/>
              <a:gd name="connsiteX187" fmla="*/ 678106 w 2757152"/>
              <a:gd name="connsiteY187" fmla="*/ 826600 h 1573553"/>
              <a:gd name="connsiteX188" fmla="*/ 670962 w 2757152"/>
              <a:gd name="connsiteY188" fmla="*/ 843268 h 1573553"/>
              <a:gd name="connsiteX189" fmla="*/ 630481 w 2757152"/>
              <a:gd name="connsiteY189" fmla="*/ 876606 h 1573553"/>
              <a:gd name="connsiteX190" fmla="*/ 632860 w 2757152"/>
              <a:gd name="connsiteY190" fmla="*/ 898037 h 1573553"/>
              <a:gd name="connsiteX191" fmla="*/ 647150 w 2757152"/>
              <a:gd name="connsiteY191" fmla="*/ 917087 h 1573553"/>
              <a:gd name="connsiteX192" fmla="*/ 570950 w 2757152"/>
              <a:gd name="connsiteY192" fmla="*/ 902800 h 1573553"/>
              <a:gd name="connsiteX193" fmla="*/ 537612 w 2757152"/>
              <a:gd name="connsiteY193" fmla="*/ 907562 h 1573553"/>
              <a:gd name="connsiteX194" fmla="*/ 585235 w 2757152"/>
              <a:gd name="connsiteY194" fmla="*/ 938518 h 1573553"/>
              <a:gd name="connsiteX195" fmla="*/ 609050 w 2757152"/>
              <a:gd name="connsiteY195" fmla="*/ 950425 h 1573553"/>
              <a:gd name="connsiteX196" fmla="*/ 635243 w 2757152"/>
              <a:gd name="connsiteY196" fmla="*/ 1002812 h 1573553"/>
              <a:gd name="connsiteX197" fmla="*/ 568566 w 2757152"/>
              <a:gd name="connsiteY197" fmla="*/ 1019481 h 1573553"/>
              <a:gd name="connsiteX198" fmla="*/ 547137 w 2757152"/>
              <a:gd name="connsiteY198" fmla="*/ 1031387 h 1573553"/>
              <a:gd name="connsiteX199" fmla="*/ 523323 w 2757152"/>
              <a:gd name="connsiteY199" fmla="*/ 1002812 h 1573553"/>
              <a:gd name="connsiteX200" fmla="*/ 499510 w 2757152"/>
              <a:gd name="connsiteY200" fmla="*/ 971856 h 1573553"/>
              <a:gd name="connsiteX201" fmla="*/ 501891 w 2757152"/>
              <a:gd name="connsiteY201" fmla="*/ 933756 h 1573553"/>
              <a:gd name="connsiteX202" fmla="*/ 499510 w 2757152"/>
              <a:gd name="connsiteY202" fmla="*/ 914706 h 1573553"/>
              <a:gd name="connsiteX203" fmla="*/ 518560 w 2757152"/>
              <a:gd name="connsiteY203" fmla="*/ 881368 h 1573553"/>
              <a:gd name="connsiteX204" fmla="*/ 478080 w 2757152"/>
              <a:gd name="connsiteY204" fmla="*/ 890893 h 1573553"/>
              <a:gd name="connsiteX205" fmla="*/ 449504 w 2757152"/>
              <a:gd name="connsiteY205" fmla="*/ 952806 h 1573553"/>
              <a:gd name="connsiteX206" fmla="*/ 442360 w 2757152"/>
              <a:gd name="connsiteY206" fmla="*/ 976618 h 1573553"/>
              <a:gd name="connsiteX207" fmla="*/ 411404 w 2757152"/>
              <a:gd name="connsiteY207" fmla="*/ 993287 h 1573553"/>
              <a:gd name="connsiteX208" fmla="*/ 363779 w 2757152"/>
              <a:gd name="connsiteY208" fmla="*/ 990906 h 1573553"/>
              <a:gd name="connsiteX209" fmla="*/ 356635 w 2757152"/>
              <a:gd name="connsiteY209" fmla="*/ 1007575 h 1573553"/>
              <a:gd name="connsiteX210" fmla="*/ 356635 w 2757152"/>
              <a:gd name="connsiteY210" fmla="*/ 1055200 h 1573553"/>
              <a:gd name="connsiteX211" fmla="*/ 297104 w 2757152"/>
              <a:gd name="connsiteY211" fmla="*/ 1059962 h 1573553"/>
              <a:gd name="connsiteX212" fmla="*/ 235191 w 2757152"/>
              <a:gd name="connsiteY212" fmla="*/ 1093300 h 1573553"/>
              <a:gd name="connsiteX213" fmla="*/ 237573 w 2757152"/>
              <a:gd name="connsiteY213" fmla="*/ 1121875 h 1573553"/>
              <a:gd name="connsiteX214" fmla="*/ 185186 w 2757152"/>
              <a:gd name="connsiteY214" fmla="*/ 1109968 h 1573553"/>
              <a:gd name="connsiteX215" fmla="*/ 151848 w 2757152"/>
              <a:gd name="connsiteY215" fmla="*/ 1117112 h 1573553"/>
              <a:gd name="connsiteX216" fmla="*/ 106604 w 2757152"/>
              <a:gd name="connsiteY216" fmla="*/ 1098062 h 1573553"/>
              <a:gd name="connsiteX217" fmla="*/ 89936 w 2757152"/>
              <a:gd name="connsiteY217" fmla="*/ 1098062 h 1573553"/>
              <a:gd name="connsiteX218" fmla="*/ 6592 w 2757152"/>
              <a:gd name="connsiteY218" fmla="*/ 1121875 h 1573553"/>
              <a:gd name="connsiteX219" fmla="*/ 8974 w 2757152"/>
              <a:gd name="connsiteY219" fmla="*/ 1074250 h 1573553"/>
              <a:gd name="connsiteX220" fmla="*/ 9816 w 2757152"/>
              <a:gd name="connsiteY220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61662 w 2757152"/>
              <a:gd name="connsiteY123" fmla="*/ 869462 h 1573553"/>
              <a:gd name="connsiteX124" fmla="*/ 2297356 w 2757152"/>
              <a:gd name="connsiteY124" fmla="*/ 926612 h 1573553"/>
              <a:gd name="connsiteX125" fmla="*/ 2275923 w 2757152"/>
              <a:gd name="connsiteY125" fmla="*/ 957568 h 1573553"/>
              <a:gd name="connsiteX126" fmla="*/ 2273541 w 2757152"/>
              <a:gd name="connsiteY126" fmla="*/ 1036150 h 1573553"/>
              <a:gd name="connsiteX127" fmla="*/ 2275925 w 2757152"/>
              <a:gd name="connsiteY127" fmla="*/ 1062342 h 1573553"/>
              <a:gd name="connsiteX128" fmla="*/ 2175910 w 2757152"/>
              <a:gd name="connsiteY128" fmla="*/ 1112350 h 1573553"/>
              <a:gd name="connsiteX129" fmla="*/ 2133048 w 2757152"/>
              <a:gd name="connsiteY129" fmla="*/ 1112350 h 1573553"/>
              <a:gd name="connsiteX130" fmla="*/ 2042562 w 2757152"/>
              <a:gd name="connsiteY130" fmla="*/ 1148067 h 1573553"/>
              <a:gd name="connsiteX131" fmla="*/ 2021129 w 2757152"/>
              <a:gd name="connsiteY131" fmla="*/ 1188550 h 1573553"/>
              <a:gd name="connsiteX132" fmla="*/ 2021131 w 2757152"/>
              <a:gd name="connsiteY132" fmla="*/ 1238556 h 1573553"/>
              <a:gd name="connsiteX133" fmla="*/ 1954456 w 2757152"/>
              <a:gd name="connsiteY133" fmla="*/ 1309993 h 1573553"/>
              <a:gd name="connsiteX134" fmla="*/ 2013987 w 2757152"/>
              <a:gd name="connsiteY134" fmla="*/ 1350474 h 1573553"/>
              <a:gd name="connsiteX135" fmla="*/ 1921118 w 2757152"/>
              <a:gd name="connsiteY135" fmla="*/ 1450487 h 1573553"/>
              <a:gd name="connsiteX136" fmla="*/ 1899687 w 2757152"/>
              <a:gd name="connsiteY136" fmla="*/ 1533831 h 1573553"/>
              <a:gd name="connsiteX137" fmla="*/ 1808865 w 2757152"/>
              <a:gd name="connsiteY137" fmla="*/ 1573012 h 1573553"/>
              <a:gd name="connsiteX138" fmla="*/ 1728235 w 2757152"/>
              <a:gd name="connsiteY138" fmla="*/ 1557643 h 1573553"/>
              <a:gd name="connsiteX139" fmla="*/ 1702041 w 2757152"/>
              <a:gd name="connsiteY139" fmla="*/ 1571931 h 1573553"/>
              <a:gd name="connsiteX140" fmla="*/ 1647275 w 2757152"/>
              <a:gd name="connsiteY140" fmla="*/ 1543356 h 1573553"/>
              <a:gd name="connsiteX141" fmla="*/ 1606791 w 2757152"/>
              <a:gd name="connsiteY141" fmla="*/ 1507637 h 1573553"/>
              <a:gd name="connsiteX142" fmla="*/ 1563931 w 2757152"/>
              <a:gd name="connsiteY142" fmla="*/ 1479061 h 1573553"/>
              <a:gd name="connsiteX143" fmla="*/ 1592504 w 2757152"/>
              <a:gd name="connsiteY143" fmla="*/ 1455250 h 1573553"/>
              <a:gd name="connsiteX144" fmla="*/ 1580598 w 2757152"/>
              <a:gd name="connsiteY144" fmla="*/ 1438581 h 1573553"/>
              <a:gd name="connsiteX145" fmla="*/ 1518685 w 2757152"/>
              <a:gd name="connsiteY145" fmla="*/ 1426675 h 1573553"/>
              <a:gd name="connsiteX146" fmla="*/ 1499635 w 2757152"/>
              <a:gd name="connsiteY146" fmla="*/ 1402862 h 1573553"/>
              <a:gd name="connsiteX147" fmla="*/ 1461537 w 2757152"/>
              <a:gd name="connsiteY147" fmla="*/ 1379050 h 1573553"/>
              <a:gd name="connsiteX148" fmla="*/ 1456773 w 2757152"/>
              <a:gd name="connsiteY148" fmla="*/ 1390956 h 1573553"/>
              <a:gd name="connsiteX149" fmla="*/ 1471062 w 2757152"/>
              <a:gd name="connsiteY149" fmla="*/ 1429056 h 1573553"/>
              <a:gd name="connsiteX150" fmla="*/ 1440104 w 2757152"/>
              <a:gd name="connsiteY150" fmla="*/ 1443343 h 1573553"/>
              <a:gd name="connsiteX151" fmla="*/ 1413912 w 2757152"/>
              <a:gd name="connsiteY151" fmla="*/ 1457630 h 1573553"/>
              <a:gd name="connsiteX152" fmla="*/ 1397241 w 2757152"/>
              <a:gd name="connsiteY152" fmla="*/ 1450487 h 1573553"/>
              <a:gd name="connsiteX153" fmla="*/ 1351998 w 2757152"/>
              <a:gd name="connsiteY153" fmla="*/ 1388575 h 1573553"/>
              <a:gd name="connsiteX154" fmla="*/ 1306756 w 2757152"/>
              <a:gd name="connsiteY154" fmla="*/ 1355237 h 1573553"/>
              <a:gd name="connsiteX155" fmla="*/ 1328187 w 2757152"/>
              <a:gd name="connsiteY155" fmla="*/ 1338568 h 1573553"/>
              <a:gd name="connsiteX156" fmla="*/ 1349618 w 2757152"/>
              <a:gd name="connsiteY156" fmla="*/ 1298087 h 1573553"/>
              <a:gd name="connsiteX157" fmla="*/ 1335329 w 2757152"/>
              <a:gd name="connsiteY157" fmla="*/ 1286181 h 1573553"/>
              <a:gd name="connsiteX158" fmla="*/ 1297231 w 2757152"/>
              <a:gd name="connsiteY158" fmla="*/ 1288562 h 1573553"/>
              <a:gd name="connsiteX159" fmla="*/ 1221031 w 2757152"/>
              <a:gd name="connsiteY159" fmla="*/ 1245700 h 1573553"/>
              <a:gd name="connsiteX160" fmla="*/ 1178166 w 2757152"/>
              <a:gd name="connsiteY160" fmla="*/ 1226650 h 1573553"/>
              <a:gd name="connsiteX161" fmla="*/ 1168643 w 2757152"/>
              <a:gd name="connsiteY161" fmla="*/ 1226650 h 1573553"/>
              <a:gd name="connsiteX162" fmla="*/ 1156737 w 2757152"/>
              <a:gd name="connsiteY162" fmla="*/ 1162356 h 1573553"/>
              <a:gd name="connsiteX163" fmla="*/ 1168643 w 2757152"/>
              <a:gd name="connsiteY163" fmla="*/ 1098062 h 1573553"/>
              <a:gd name="connsiteX164" fmla="*/ 1137687 w 2757152"/>
              <a:gd name="connsiteY164" fmla="*/ 1064725 h 1573553"/>
              <a:gd name="connsiteX165" fmla="*/ 1085300 w 2757152"/>
              <a:gd name="connsiteY165" fmla="*/ 1040912 h 1573553"/>
              <a:gd name="connsiteX166" fmla="*/ 1111493 w 2757152"/>
              <a:gd name="connsiteY166" fmla="*/ 1017100 h 1573553"/>
              <a:gd name="connsiteX167" fmla="*/ 1156737 w 2757152"/>
              <a:gd name="connsiteY167" fmla="*/ 1021862 h 1573553"/>
              <a:gd name="connsiteX168" fmla="*/ 1151975 w 2757152"/>
              <a:gd name="connsiteY168" fmla="*/ 974237 h 1573553"/>
              <a:gd name="connsiteX169" fmla="*/ 1123400 w 2757152"/>
              <a:gd name="connsiteY169" fmla="*/ 969475 h 1573553"/>
              <a:gd name="connsiteX170" fmla="*/ 1128162 w 2757152"/>
              <a:gd name="connsiteY170" fmla="*/ 921850 h 1573553"/>
              <a:gd name="connsiteX171" fmla="*/ 1097206 w 2757152"/>
              <a:gd name="connsiteY171" fmla="*/ 907562 h 1573553"/>
              <a:gd name="connsiteX172" fmla="*/ 1099587 w 2757152"/>
              <a:gd name="connsiteY172" fmla="*/ 871843 h 1573553"/>
              <a:gd name="connsiteX173" fmla="*/ 1051962 w 2757152"/>
              <a:gd name="connsiteY173" fmla="*/ 857556 h 1573553"/>
              <a:gd name="connsiteX174" fmla="*/ 1032912 w 2757152"/>
              <a:gd name="connsiteY174" fmla="*/ 878987 h 1573553"/>
              <a:gd name="connsiteX175" fmla="*/ 1004335 w 2757152"/>
              <a:gd name="connsiteY175" fmla="*/ 881368 h 1573553"/>
              <a:gd name="connsiteX176" fmla="*/ 954331 w 2757152"/>
              <a:gd name="connsiteY176" fmla="*/ 886131 h 1573553"/>
              <a:gd name="connsiteX177" fmla="*/ 923375 w 2757152"/>
              <a:gd name="connsiteY177" fmla="*/ 907562 h 1573553"/>
              <a:gd name="connsiteX178" fmla="*/ 923375 w 2757152"/>
              <a:gd name="connsiteY178" fmla="*/ 876606 h 1573553"/>
              <a:gd name="connsiteX179" fmla="*/ 882893 w 2757152"/>
              <a:gd name="connsiteY179" fmla="*/ 871843 h 1573553"/>
              <a:gd name="connsiteX180" fmla="*/ 890035 w 2757152"/>
              <a:gd name="connsiteY180" fmla="*/ 893275 h 1573553"/>
              <a:gd name="connsiteX181" fmla="*/ 885275 w 2757152"/>
              <a:gd name="connsiteY181" fmla="*/ 912325 h 1573553"/>
              <a:gd name="connsiteX182" fmla="*/ 799550 w 2757152"/>
              <a:gd name="connsiteY182" fmla="*/ 859936 h 1573553"/>
              <a:gd name="connsiteX183" fmla="*/ 778118 w 2757152"/>
              <a:gd name="connsiteY183" fmla="*/ 826600 h 1573553"/>
              <a:gd name="connsiteX184" fmla="*/ 790025 w 2757152"/>
              <a:gd name="connsiteY184" fmla="*/ 786117 h 1573553"/>
              <a:gd name="connsiteX185" fmla="*/ 759068 w 2757152"/>
              <a:gd name="connsiteY185" fmla="*/ 781356 h 1573553"/>
              <a:gd name="connsiteX186" fmla="*/ 711443 w 2757152"/>
              <a:gd name="connsiteY186" fmla="*/ 795643 h 1573553"/>
              <a:gd name="connsiteX187" fmla="*/ 701918 w 2757152"/>
              <a:gd name="connsiteY187" fmla="*/ 809931 h 1573553"/>
              <a:gd name="connsiteX188" fmla="*/ 678106 w 2757152"/>
              <a:gd name="connsiteY188" fmla="*/ 826600 h 1573553"/>
              <a:gd name="connsiteX189" fmla="*/ 670962 w 2757152"/>
              <a:gd name="connsiteY189" fmla="*/ 843268 h 1573553"/>
              <a:gd name="connsiteX190" fmla="*/ 630481 w 2757152"/>
              <a:gd name="connsiteY190" fmla="*/ 876606 h 1573553"/>
              <a:gd name="connsiteX191" fmla="*/ 632860 w 2757152"/>
              <a:gd name="connsiteY191" fmla="*/ 898037 h 1573553"/>
              <a:gd name="connsiteX192" fmla="*/ 647150 w 2757152"/>
              <a:gd name="connsiteY192" fmla="*/ 917087 h 1573553"/>
              <a:gd name="connsiteX193" fmla="*/ 570950 w 2757152"/>
              <a:gd name="connsiteY193" fmla="*/ 902800 h 1573553"/>
              <a:gd name="connsiteX194" fmla="*/ 537612 w 2757152"/>
              <a:gd name="connsiteY194" fmla="*/ 907562 h 1573553"/>
              <a:gd name="connsiteX195" fmla="*/ 585235 w 2757152"/>
              <a:gd name="connsiteY195" fmla="*/ 938518 h 1573553"/>
              <a:gd name="connsiteX196" fmla="*/ 609050 w 2757152"/>
              <a:gd name="connsiteY196" fmla="*/ 950425 h 1573553"/>
              <a:gd name="connsiteX197" fmla="*/ 635243 w 2757152"/>
              <a:gd name="connsiteY197" fmla="*/ 1002812 h 1573553"/>
              <a:gd name="connsiteX198" fmla="*/ 568566 w 2757152"/>
              <a:gd name="connsiteY198" fmla="*/ 1019481 h 1573553"/>
              <a:gd name="connsiteX199" fmla="*/ 547137 w 2757152"/>
              <a:gd name="connsiteY199" fmla="*/ 1031387 h 1573553"/>
              <a:gd name="connsiteX200" fmla="*/ 523323 w 2757152"/>
              <a:gd name="connsiteY200" fmla="*/ 1002812 h 1573553"/>
              <a:gd name="connsiteX201" fmla="*/ 499510 w 2757152"/>
              <a:gd name="connsiteY201" fmla="*/ 971856 h 1573553"/>
              <a:gd name="connsiteX202" fmla="*/ 501891 w 2757152"/>
              <a:gd name="connsiteY202" fmla="*/ 933756 h 1573553"/>
              <a:gd name="connsiteX203" fmla="*/ 499510 w 2757152"/>
              <a:gd name="connsiteY203" fmla="*/ 914706 h 1573553"/>
              <a:gd name="connsiteX204" fmla="*/ 518560 w 2757152"/>
              <a:gd name="connsiteY204" fmla="*/ 881368 h 1573553"/>
              <a:gd name="connsiteX205" fmla="*/ 478080 w 2757152"/>
              <a:gd name="connsiteY205" fmla="*/ 890893 h 1573553"/>
              <a:gd name="connsiteX206" fmla="*/ 449504 w 2757152"/>
              <a:gd name="connsiteY206" fmla="*/ 952806 h 1573553"/>
              <a:gd name="connsiteX207" fmla="*/ 442360 w 2757152"/>
              <a:gd name="connsiteY207" fmla="*/ 976618 h 1573553"/>
              <a:gd name="connsiteX208" fmla="*/ 411404 w 2757152"/>
              <a:gd name="connsiteY208" fmla="*/ 993287 h 1573553"/>
              <a:gd name="connsiteX209" fmla="*/ 363779 w 2757152"/>
              <a:gd name="connsiteY209" fmla="*/ 990906 h 1573553"/>
              <a:gd name="connsiteX210" fmla="*/ 356635 w 2757152"/>
              <a:gd name="connsiteY210" fmla="*/ 1007575 h 1573553"/>
              <a:gd name="connsiteX211" fmla="*/ 356635 w 2757152"/>
              <a:gd name="connsiteY211" fmla="*/ 1055200 h 1573553"/>
              <a:gd name="connsiteX212" fmla="*/ 297104 w 2757152"/>
              <a:gd name="connsiteY212" fmla="*/ 1059962 h 1573553"/>
              <a:gd name="connsiteX213" fmla="*/ 235191 w 2757152"/>
              <a:gd name="connsiteY213" fmla="*/ 1093300 h 1573553"/>
              <a:gd name="connsiteX214" fmla="*/ 237573 w 2757152"/>
              <a:gd name="connsiteY214" fmla="*/ 1121875 h 1573553"/>
              <a:gd name="connsiteX215" fmla="*/ 185186 w 2757152"/>
              <a:gd name="connsiteY215" fmla="*/ 1109968 h 1573553"/>
              <a:gd name="connsiteX216" fmla="*/ 151848 w 2757152"/>
              <a:gd name="connsiteY216" fmla="*/ 1117112 h 1573553"/>
              <a:gd name="connsiteX217" fmla="*/ 106604 w 2757152"/>
              <a:gd name="connsiteY217" fmla="*/ 1098062 h 1573553"/>
              <a:gd name="connsiteX218" fmla="*/ 89936 w 2757152"/>
              <a:gd name="connsiteY218" fmla="*/ 1098062 h 1573553"/>
              <a:gd name="connsiteX219" fmla="*/ 6592 w 2757152"/>
              <a:gd name="connsiteY219" fmla="*/ 1121875 h 1573553"/>
              <a:gd name="connsiteX220" fmla="*/ 8974 w 2757152"/>
              <a:gd name="connsiteY220" fmla="*/ 1074250 h 1573553"/>
              <a:gd name="connsiteX221" fmla="*/ 9816 w 2757152"/>
              <a:gd name="connsiteY22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297356 w 2757152"/>
              <a:gd name="connsiteY124" fmla="*/ 926612 h 1573553"/>
              <a:gd name="connsiteX125" fmla="*/ 2275923 w 2757152"/>
              <a:gd name="connsiteY125" fmla="*/ 957568 h 1573553"/>
              <a:gd name="connsiteX126" fmla="*/ 2273541 w 2757152"/>
              <a:gd name="connsiteY126" fmla="*/ 1036150 h 1573553"/>
              <a:gd name="connsiteX127" fmla="*/ 2275925 w 2757152"/>
              <a:gd name="connsiteY127" fmla="*/ 1062342 h 1573553"/>
              <a:gd name="connsiteX128" fmla="*/ 2175910 w 2757152"/>
              <a:gd name="connsiteY128" fmla="*/ 1112350 h 1573553"/>
              <a:gd name="connsiteX129" fmla="*/ 2133048 w 2757152"/>
              <a:gd name="connsiteY129" fmla="*/ 1112350 h 1573553"/>
              <a:gd name="connsiteX130" fmla="*/ 2042562 w 2757152"/>
              <a:gd name="connsiteY130" fmla="*/ 1148067 h 1573553"/>
              <a:gd name="connsiteX131" fmla="*/ 2021129 w 2757152"/>
              <a:gd name="connsiteY131" fmla="*/ 1188550 h 1573553"/>
              <a:gd name="connsiteX132" fmla="*/ 2021131 w 2757152"/>
              <a:gd name="connsiteY132" fmla="*/ 1238556 h 1573553"/>
              <a:gd name="connsiteX133" fmla="*/ 1954456 w 2757152"/>
              <a:gd name="connsiteY133" fmla="*/ 1309993 h 1573553"/>
              <a:gd name="connsiteX134" fmla="*/ 2013987 w 2757152"/>
              <a:gd name="connsiteY134" fmla="*/ 1350474 h 1573553"/>
              <a:gd name="connsiteX135" fmla="*/ 1921118 w 2757152"/>
              <a:gd name="connsiteY135" fmla="*/ 1450487 h 1573553"/>
              <a:gd name="connsiteX136" fmla="*/ 1899687 w 2757152"/>
              <a:gd name="connsiteY136" fmla="*/ 1533831 h 1573553"/>
              <a:gd name="connsiteX137" fmla="*/ 1808865 w 2757152"/>
              <a:gd name="connsiteY137" fmla="*/ 1573012 h 1573553"/>
              <a:gd name="connsiteX138" fmla="*/ 1728235 w 2757152"/>
              <a:gd name="connsiteY138" fmla="*/ 1557643 h 1573553"/>
              <a:gd name="connsiteX139" fmla="*/ 1702041 w 2757152"/>
              <a:gd name="connsiteY139" fmla="*/ 1571931 h 1573553"/>
              <a:gd name="connsiteX140" fmla="*/ 1647275 w 2757152"/>
              <a:gd name="connsiteY140" fmla="*/ 1543356 h 1573553"/>
              <a:gd name="connsiteX141" fmla="*/ 1606791 w 2757152"/>
              <a:gd name="connsiteY141" fmla="*/ 1507637 h 1573553"/>
              <a:gd name="connsiteX142" fmla="*/ 1563931 w 2757152"/>
              <a:gd name="connsiteY142" fmla="*/ 1479061 h 1573553"/>
              <a:gd name="connsiteX143" fmla="*/ 1592504 w 2757152"/>
              <a:gd name="connsiteY143" fmla="*/ 1455250 h 1573553"/>
              <a:gd name="connsiteX144" fmla="*/ 1580598 w 2757152"/>
              <a:gd name="connsiteY144" fmla="*/ 1438581 h 1573553"/>
              <a:gd name="connsiteX145" fmla="*/ 1518685 w 2757152"/>
              <a:gd name="connsiteY145" fmla="*/ 1426675 h 1573553"/>
              <a:gd name="connsiteX146" fmla="*/ 1499635 w 2757152"/>
              <a:gd name="connsiteY146" fmla="*/ 1402862 h 1573553"/>
              <a:gd name="connsiteX147" fmla="*/ 1461537 w 2757152"/>
              <a:gd name="connsiteY147" fmla="*/ 1379050 h 1573553"/>
              <a:gd name="connsiteX148" fmla="*/ 1456773 w 2757152"/>
              <a:gd name="connsiteY148" fmla="*/ 1390956 h 1573553"/>
              <a:gd name="connsiteX149" fmla="*/ 1471062 w 2757152"/>
              <a:gd name="connsiteY149" fmla="*/ 1429056 h 1573553"/>
              <a:gd name="connsiteX150" fmla="*/ 1440104 w 2757152"/>
              <a:gd name="connsiteY150" fmla="*/ 1443343 h 1573553"/>
              <a:gd name="connsiteX151" fmla="*/ 1413912 w 2757152"/>
              <a:gd name="connsiteY151" fmla="*/ 1457630 h 1573553"/>
              <a:gd name="connsiteX152" fmla="*/ 1397241 w 2757152"/>
              <a:gd name="connsiteY152" fmla="*/ 1450487 h 1573553"/>
              <a:gd name="connsiteX153" fmla="*/ 1351998 w 2757152"/>
              <a:gd name="connsiteY153" fmla="*/ 1388575 h 1573553"/>
              <a:gd name="connsiteX154" fmla="*/ 1306756 w 2757152"/>
              <a:gd name="connsiteY154" fmla="*/ 1355237 h 1573553"/>
              <a:gd name="connsiteX155" fmla="*/ 1328187 w 2757152"/>
              <a:gd name="connsiteY155" fmla="*/ 1338568 h 1573553"/>
              <a:gd name="connsiteX156" fmla="*/ 1349618 w 2757152"/>
              <a:gd name="connsiteY156" fmla="*/ 1298087 h 1573553"/>
              <a:gd name="connsiteX157" fmla="*/ 1335329 w 2757152"/>
              <a:gd name="connsiteY157" fmla="*/ 1286181 h 1573553"/>
              <a:gd name="connsiteX158" fmla="*/ 1297231 w 2757152"/>
              <a:gd name="connsiteY158" fmla="*/ 1288562 h 1573553"/>
              <a:gd name="connsiteX159" fmla="*/ 1221031 w 2757152"/>
              <a:gd name="connsiteY159" fmla="*/ 1245700 h 1573553"/>
              <a:gd name="connsiteX160" fmla="*/ 1178166 w 2757152"/>
              <a:gd name="connsiteY160" fmla="*/ 1226650 h 1573553"/>
              <a:gd name="connsiteX161" fmla="*/ 1168643 w 2757152"/>
              <a:gd name="connsiteY161" fmla="*/ 1226650 h 1573553"/>
              <a:gd name="connsiteX162" fmla="*/ 1156737 w 2757152"/>
              <a:gd name="connsiteY162" fmla="*/ 1162356 h 1573553"/>
              <a:gd name="connsiteX163" fmla="*/ 1168643 w 2757152"/>
              <a:gd name="connsiteY163" fmla="*/ 1098062 h 1573553"/>
              <a:gd name="connsiteX164" fmla="*/ 1137687 w 2757152"/>
              <a:gd name="connsiteY164" fmla="*/ 1064725 h 1573553"/>
              <a:gd name="connsiteX165" fmla="*/ 1085300 w 2757152"/>
              <a:gd name="connsiteY165" fmla="*/ 1040912 h 1573553"/>
              <a:gd name="connsiteX166" fmla="*/ 1111493 w 2757152"/>
              <a:gd name="connsiteY166" fmla="*/ 1017100 h 1573553"/>
              <a:gd name="connsiteX167" fmla="*/ 1156737 w 2757152"/>
              <a:gd name="connsiteY167" fmla="*/ 1021862 h 1573553"/>
              <a:gd name="connsiteX168" fmla="*/ 1151975 w 2757152"/>
              <a:gd name="connsiteY168" fmla="*/ 974237 h 1573553"/>
              <a:gd name="connsiteX169" fmla="*/ 1123400 w 2757152"/>
              <a:gd name="connsiteY169" fmla="*/ 969475 h 1573553"/>
              <a:gd name="connsiteX170" fmla="*/ 1128162 w 2757152"/>
              <a:gd name="connsiteY170" fmla="*/ 921850 h 1573553"/>
              <a:gd name="connsiteX171" fmla="*/ 1097206 w 2757152"/>
              <a:gd name="connsiteY171" fmla="*/ 907562 h 1573553"/>
              <a:gd name="connsiteX172" fmla="*/ 1099587 w 2757152"/>
              <a:gd name="connsiteY172" fmla="*/ 871843 h 1573553"/>
              <a:gd name="connsiteX173" fmla="*/ 1051962 w 2757152"/>
              <a:gd name="connsiteY173" fmla="*/ 857556 h 1573553"/>
              <a:gd name="connsiteX174" fmla="*/ 1032912 w 2757152"/>
              <a:gd name="connsiteY174" fmla="*/ 878987 h 1573553"/>
              <a:gd name="connsiteX175" fmla="*/ 1004335 w 2757152"/>
              <a:gd name="connsiteY175" fmla="*/ 881368 h 1573553"/>
              <a:gd name="connsiteX176" fmla="*/ 954331 w 2757152"/>
              <a:gd name="connsiteY176" fmla="*/ 886131 h 1573553"/>
              <a:gd name="connsiteX177" fmla="*/ 923375 w 2757152"/>
              <a:gd name="connsiteY177" fmla="*/ 907562 h 1573553"/>
              <a:gd name="connsiteX178" fmla="*/ 923375 w 2757152"/>
              <a:gd name="connsiteY178" fmla="*/ 876606 h 1573553"/>
              <a:gd name="connsiteX179" fmla="*/ 882893 w 2757152"/>
              <a:gd name="connsiteY179" fmla="*/ 871843 h 1573553"/>
              <a:gd name="connsiteX180" fmla="*/ 890035 w 2757152"/>
              <a:gd name="connsiteY180" fmla="*/ 893275 h 1573553"/>
              <a:gd name="connsiteX181" fmla="*/ 885275 w 2757152"/>
              <a:gd name="connsiteY181" fmla="*/ 912325 h 1573553"/>
              <a:gd name="connsiteX182" fmla="*/ 799550 w 2757152"/>
              <a:gd name="connsiteY182" fmla="*/ 859936 h 1573553"/>
              <a:gd name="connsiteX183" fmla="*/ 778118 w 2757152"/>
              <a:gd name="connsiteY183" fmla="*/ 826600 h 1573553"/>
              <a:gd name="connsiteX184" fmla="*/ 790025 w 2757152"/>
              <a:gd name="connsiteY184" fmla="*/ 786117 h 1573553"/>
              <a:gd name="connsiteX185" fmla="*/ 759068 w 2757152"/>
              <a:gd name="connsiteY185" fmla="*/ 781356 h 1573553"/>
              <a:gd name="connsiteX186" fmla="*/ 711443 w 2757152"/>
              <a:gd name="connsiteY186" fmla="*/ 795643 h 1573553"/>
              <a:gd name="connsiteX187" fmla="*/ 701918 w 2757152"/>
              <a:gd name="connsiteY187" fmla="*/ 809931 h 1573553"/>
              <a:gd name="connsiteX188" fmla="*/ 678106 w 2757152"/>
              <a:gd name="connsiteY188" fmla="*/ 826600 h 1573553"/>
              <a:gd name="connsiteX189" fmla="*/ 670962 w 2757152"/>
              <a:gd name="connsiteY189" fmla="*/ 843268 h 1573553"/>
              <a:gd name="connsiteX190" fmla="*/ 630481 w 2757152"/>
              <a:gd name="connsiteY190" fmla="*/ 876606 h 1573553"/>
              <a:gd name="connsiteX191" fmla="*/ 632860 w 2757152"/>
              <a:gd name="connsiteY191" fmla="*/ 898037 h 1573553"/>
              <a:gd name="connsiteX192" fmla="*/ 647150 w 2757152"/>
              <a:gd name="connsiteY192" fmla="*/ 917087 h 1573553"/>
              <a:gd name="connsiteX193" fmla="*/ 570950 w 2757152"/>
              <a:gd name="connsiteY193" fmla="*/ 902800 h 1573553"/>
              <a:gd name="connsiteX194" fmla="*/ 537612 w 2757152"/>
              <a:gd name="connsiteY194" fmla="*/ 907562 h 1573553"/>
              <a:gd name="connsiteX195" fmla="*/ 585235 w 2757152"/>
              <a:gd name="connsiteY195" fmla="*/ 938518 h 1573553"/>
              <a:gd name="connsiteX196" fmla="*/ 609050 w 2757152"/>
              <a:gd name="connsiteY196" fmla="*/ 950425 h 1573553"/>
              <a:gd name="connsiteX197" fmla="*/ 635243 w 2757152"/>
              <a:gd name="connsiteY197" fmla="*/ 1002812 h 1573553"/>
              <a:gd name="connsiteX198" fmla="*/ 568566 w 2757152"/>
              <a:gd name="connsiteY198" fmla="*/ 1019481 h 1573553"/>
              <a:gd name="connsiteX199" fmla="*/ 547137 w 2757152"/>
              <a:gd name="connsiteY199" fmla="*/ 1031387 h 1573553"/>
              <a:gd name="connsiteX200" fmla="*/ 523323 w 2757152"/>
              <a:gd name="connsiteY200" fmla="*/ 1002812 h 1573553"/>
              <a:gd name="connsiteX201" fmla="*/ 499510 w 2757152"/>
              <a:gd name="connsiteY201" fmla="*/ 971856 h 1573553"/>
              <a:gd name="connsiteX202" fmla="*/ 501891 w 2757152"/>
              <a:gd name="connsiteY202" fmla="*/ 933756 h 1573553"/>
              <a:gd name="connsiteX203" fmla="*/ 499510 w 2757152"/>
              <a:gd name="connsiteY203" fmla="*/ 914706 h 1573553"/>
              <a:gd name="connsiteX204" fmla="*/ 518560 w 2757152"/>
              <a:gd name="connsiteY204" fmla="*/ 881368 h 1573553"/>
              <a:gd name="connsiteX205" fmla="*/ 478080 w 2757152"/>
              <a:gd name="connsiteY205" fmla="*/ 890893 h 1573553"/>
              <a:gd name="connsiteX206" fmla="*/ 449504 w 2757152"/>
              <a:gd name="connsiteY206" fmla="*/ 952806 h 1573553"/>
              <a:gd name="connsiteX207" fmla="*/ 442360 w 2757152"/>
              <a:gd name="connsiteY207" fmla="*/ 976618 h 1573553"/>
              <a:gd name="connsiteX208" fmla="*/ 411404 w 2757152"/>
              <a:gd name="connsiteY208" fmla="*/ 993287 h 1573553"/>
              <a:gd name="connsiteX209" fmla="*/ 363779 w 2757152"/>
              <a:gd name="connsiteY209" fmla="*/ 990906 h 1573553"/>
              <a:gd name="connsiteX210" fmla="*/ 356635 w 2757152"/>
              <a:gd name="connsiteY210" fmla="*/ 1007575 h 1573553"/>
              <a:gd name="connsiteX211" fmla="*/ 356635 w 2757152"/>
              <a:gd name="connsiteY211" fmla="*/ 1055200 h 1573553"/>
              <a:gd name="connsiteX212" fmla="*/ 297104 w 2757152"/>
              <a:gd name="connsiteY212" fmla="*/ 1059962 h 1573553"/>
              <a:gd name="connsiteX213" fmla="*/ 235191 w 2757152"/>
              <a:gd name="connsiteY213" fmla="*/ 1093300 h 1573553"/>
              <a:gd name="connsiteX214" fmla="*/ 237573 w 2757152"/>
              <a:gd name="connsiteY214" fmla="*/ 1121875 h 1573553"/>
              <a:gd name="connsiteX215" fmla="*/ 185186 w 2757152"/>
              <a:gd name="connsiteY215" fmla="*/ 1109968 h 1573553"/>
              <a:gd name="connsiteX216" fmla="*/ 151848 w 2757152"/>
              <a:gd name="connsiteY216" fmla="*/ 1117112 h 1573553"/>
              <a:gd name="connsiteX217" fmla="*/ 106604 w 2757152"/>
              <a:gd name="connsiteY217" fmla="*/ 1098062 h 1573553"/>
              <a:gd name="connsiteX218" fmla="*/ 89936 w 2757152"/>
              <a:gd name="connsiteY218" fmla="*/ 1098062 h 1573553"/>
              <a:gd name="connsiteX219" fmla="*/ 6592 w 2757152"/>
              <a:gd name="connsiteY219" fmla="*/ 1121875 h 1573553"/>
              <a:gd name="connsiteX220" fmla="*/ 8974 w 2757152"/>
              <a:gd name="connsiteY220" fmla="*/ 1074250 h 1573553"/>
              <a:gd name="connsiteX221" fmla="*/ 9816 w 2757152"/>
              <a:gd name="connsiteY22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366410 w 2757152"/>
              <a:gd name="connsiteY124" fmla="*/ 909943 h 1573553"/>
              <a:gd name="connsiteX125" fmla="*/ 2297356 w 2757152"/>
              <a:gd name="connsiteY125" fmla="*/ 926612 h 1573553"/>
              <a:gd name="connsiteX126" fmla="*/ 2275923 w 2757152"/>
              <a:gd name="connsiteY126" fmla="*/ 957568 h 1573553"/>
              <a:gd name="connsiteX127" fmla="*/ 2273541 w 2757152"/>
              <a:gd name="connsiteY127" fmla="*/ 1036150 h 1573553"/>
              <a:gd name="connsiteX128" fmla="*/ 2275925 w 2757152"/>
              <a:gd name="connsiteY128" fmla="*/ 1062342 h 1573553"/>
              <a:gd name="connsiteX129" fmla="*/ 2175910 w 2757152"/>
              <a:gd name="connsiteY129" fmla="*/ 1112350 h 1573553"/>
              <a:gd name="connsiteX130" fmla="*/ 2133048 w 2757152"/>
              <a:gd name="connsiteY130" fmla="*/ 1112350 h 1573553"/>
              <a:gd name="connsiteX131" fmla="*/ 2042562 w 2757152"/>
              <a:gd name="connsiteY131" fmla="*/ 1148067 h 1573553"/>
              <a:gd name="connsiteX132" fmla="*/ 2021129 w 2757152"/>
              <a:gd name="connsiteY132" fmla="*/ 1188550 h 1573553"/>
              <a:gd name="connsiteX133" fmla="*/ 2021131 w 2757152"/>
              <a:gd name="connsiteY133" fmla="*/ 1238556 h 1573553"/>
              <a:gd name="connsiteX134" fmla="*/ 1954456 w 2757152"/>
              <a:gd name="connsiteY134" fmla="*/ 1309993 h 1573553"/>
              <a:gd name="connsiteX135" fmla="*/ 2013987 w 2757152"/>
              <a:gd name="connsiteY135" fmla="*/ 1350474 h 1573553"/>
              <a:gd name="connsiteX136" fmla="*/ 1921118 w 2757152"/>
              <a:gd name="connsiteY136" fmla="*/ 1450487 h 1573553"/>
              <a:gd name="connsiteX137" fmla="*/ 1899687 w 2757152"/>
              <a:gd name="connsiteY137" fmla="*/ 1533831 h 1573553"/>
              <a:gd name="connsiteX138" fmla="*/ 1808865 w 2757152"/>
              <a:gd name="connsiteY138" fmla="*/ 1573012 h 1573553"/>
              <a:gd name="connsiteX139" fmla="*/ 1728235 w 2757152"/>
              <a:gd name="connsiteY139" fmla="*/ 1557643 h 1573553"/>
              <a:gd name="connsiteX140" fmla="*/ 1702041 w 2757152"/>
              <a:gd name="connsiteY140" fmla="*/ 1571931 h 1573553"/>
              <a:gd name="connsiteX141" fmla="*/ 1647275 w 2757152"/>
              <a:gd name="connsiteY141" fmla="*/ 1543356 h 1573553"/>
              <a:gd name="connsiteX142" fmla="*/ 1606791 w 2757152"/>
              <a:gd name="connsiteY142" fmla="*/ 1507637 h 1573553"/>
              <a:gd name="connsiteX143" fmla="*/ 1563931 w 2757152"/>
              <a:gd name="connsiteY143" fmla="*/ 1479061 h 1573553"/>
              <a:gd name="connsiteX144" fmla="*/ 1592504 w 2757152"/>
              <a:gd name="connsiteY144" fmla="*/ 1455250 h 1573553"/>
              <a:gd name="connsiteX145" fmla="*/ 1580598 w 2757152"/>
              <a:gd name="connsiteY145" fmla="*/ 1438581 h 1573553"/>
              <a:gd name="connsiteX146" fmla="*/ 1518685 w 2757152"/>
              <a:gd name="connsiteY146" fmla="*/ 1426675 h 1573553"/>
              <a:gd name="connsiteX147" fmla="*/ 1499635 w 2757152"/>
              <a:gd name="connsiteY147" fmla="*/ 1402862 h 1573553"/>
              <a:gd name="connsiteX148" fmla="*/ 1461537 w 2757152"/>
              <a:gd name="connsiteY148" fmla="*/ 1379050 h 1573553"/>
              <a:gd name="connsiteX149" fmla="*/ 1456773 w 2757152"/>
              <a:gd name="connsiteY149" fmla="*/ 1390956 h 1573553"/>
              <a:gd name="connsiteX150" fmla="*/ 1471062 w 2757152"/>
              <a:gd name="connsiteY150" fmla="*/ 1429056 h 1573553"/>
              <a:gd name="connsiteX151" fmla="*/ 1440104 w 2757152"/>
              <a:gd name="connsiteY151" fmla="*/ 1443343 h 1573553"/>
              <a:gd name="connsiteX152" fmla="*/ 1413912 w 2757152"/>
              <a:gd name="connsiteY152" fmla="*/ 1457630 h 1573553"/>
              <a:gd name="connsiteX153" fmla="*/ 1397241 w 2757152"/>
              <a:gd name="connsiteY153" fmla="*/ 1450487 h 1573553"/>
              <a:gd name="connsiteX154" fmla="*/ 1351998 w 2757152"/>
              <a:gd name="connsiteY154" fmla="*/ 1388575 h 1573553"/>
              <a:gd name="connsiteX155" fmla="*/ 1306756 w 2757152"/>
              <a:gd name="connsiteY155" fmla="*/ 1355237 h 1573553"/>
              <a:gd name="connsiteX156" fmla="*/ 1328187 w 2757152"/>
              <a:gd name="connsiteY156" fmla="*/ 1338568 h 1573553"/>
              <a:gd name="connsiteX157" fmla="*/ 1349618 w 2757152"/>
              <a:gd name="connsiteY157" fmla="*/ 1298087 h 1573553"/>
              <a:gd name="connsiteX158" fmla="*/ 1335329 w 2757152"/>
              <a:gd name="connsiteY158" fmla="*/ 1286181 h 1573553"/>
              <a:gd name="connsiteX159" fmla="*/ 1297231 w 2757152"/>
              <a:gd name="connsiteY159" fmla="*/ 1288562 h 1573553"/>
              <a:gd name="connsiteX160" fmla="*/ 1221031 w 2757152"/>
              <a:gd name="connsiteY160" fmla="*/ 1245700 h 1573553"/>
              <a:gd name="connsiteX161" fmla="*/ 1178166 w 2757152"/>
              <a:gd name="connsiteY161" fmla="*/ 1226650 h 1573553"/>
              <a:gd name="connsiteX162" fmla="*/ 1168643 w 2757152"/>
              <a:gd name="connsiteY162" fmla="*/ 1226650 h 1573553"/>
              <a:gd name="connsiteX163" fmla="*/ 1156737 w 2757152"/>
              <a:gd name="connsiteY163" fmla="*/ 1162356 h 1573553"/>
              <a:gd name="connsiteX164" fmla="*/ 1168643 w 2757152"/>
              <a:gd name="connsiteY164" fmla="*/ 1098062 h 1573553"/>
              <a:gd name="connsiteX165" fmla="*/ 1137687 w 2757152"/>
              <a:gd name="connsiteY165" fmla="*/ 1064725 h 1573553"/>
              <a:gd name="connsiteX166" fmla="*/ 1085300 w 2757152"/>
              <a:gd name="connsiteY166" fmla="*/ 1040912 h 1573553"/>
              <a:gd name="connsiteX167" fmla="*/ 1111493 w 2757152"/>
              <a:gd name="connsiteY167" fmla="*/ 1017100 h 1573553"/>
              <a:gd name="connsiteX168" fmla="*/ 1156737 w 2757152"/>
              <a:gd name="connsiteY168" fmla="*/ 1021862 h 1573553"/>
              <a:gd name="connsiteX169" fmla="*/ 1151975 w 2757152"/>
              <a:gd name="connsiteY169" fmla="*/ 974237 h 1573553"/>
              <a:gd name="connsiteX170" fmla="*/ 1123400 w 2757152"/>
              <a:gd name="connsiteY170" fmla="*/ 969475 h 1573553"/>
              <a:gd name="connsiteX171" fmla="*/ 1128162 w 2757152"/>
              <a:gd name="connsiteY171" fmla="*/ 921850 h 1573553"/>
              <a:gd name="connsiteX172" fmla="*/ 1097206 w 2757152"/>
              <a:gd name="connsiteY172" fmla="*/ 907562 h 1573553"/>
              <a:gd name="connsiteX173" fmla="*/ 1099587 w 2757152"/>
              <a:gd name="connsiteY173" fmla="*/ 871843 h 1573553"/>
              <a:gd name="connsiteX174" fmla="*/ 1051962 w 2757152"/>
              <a:gd name="connsiteY174" fmla="*/ 857556 h 1573553"/>
              <a:gd name="connsiteX175" fmla="*/ 1032912 w 2757152"/>
              <a:gd name="connsiteY175" fmla="*/ 878987 h 1573553"/>
              <a:gd name="connsiteX176" fmla="*/ 1004335 w 2757152"/>
              <a:gd name="connsiteY176" fmla="*/ 881368 h 1573553"/>
              <a:gd name="connsiteX177" fmla="*/ 954331 w 2757152"/>
              <a:gd name="connsiteY177" fmla="*/ 886131 h 1573553"/>
              <a:gd name="connsiteX178" fmla="*/ 923375 w 2757152"/>
              <a:gd name="connsiteY178" fmla="*/ 907562 h 1573553"/>
              <a:gd name="connsiteX179" fmla="*/ 923375 w 2757152"/>
              <a:gd name="connsiteY179" fmla="*/ 876606 h 1573553"/>
              <a:gd name="connsiteX180" fmla="*/ 882893 w 2757152"/>
              <a:gd name="connsiteY180" fmla="*/ 871843 h 1573553"/>
              <a:gd name="connsiteX181" fmla="*/ 890035 w 2757152"/>
              <a:gd name="connsiteY181" fmla="*/ 893275 h 1573553"/>
              <a:gd name="connsiteX182" fmla="*/ 885275 w 2757152"/>
              <a:gd name="connsiteY182" fmla="*/ 912325 h 1573553"/>
              <a:gd name="connsiteX183" fmla="*/ 799550 w 2757152"/>
              <a:gd name="connsiteY183" fmla="*/ 859936 h 1573553"/>
              <a:gd name="connsiteX184" fmla="*/ 778118 w 2757152"/>
              <a:gd name="connsiteY184" fmla="*/ 826600 h 1573553"/>
              <a:gd name="connsiteX185" fmla="*/ 790025 w 2757152"/>
              <a:gd name="connsiteY185" fmla="*/ 786117 h 1573553"/>
              <a:gd name="connsiteX186" fmla="*/ 759068 w 2757152"/>
              <a:gd name="connsiteY186" fmla="*/ 781356 h 1573553"/>
              <a:gd name="connsiteX187" fmla="*/ 711443 w 2757152"/>
              <a:gd name="connsiteY187" fmla="*/ 795643 h 1573553"/>
              <a:gd name="connsiteX188" fmla="*/ 701918 w 2757152"/>
              <a:gd name="connsiteY188" fmla="*/ 809931 h 1573553"/>
              <a:gd name="connsiteX189" fmla="*/ 678106 w 2757152"/>
              <a:gd name="connsiteY189" fmla="*/ 826600 h 1573553"/>
              <a:gd name="connsiteX190" fmla="*/ 670962 w 2757152"/>
              <a:gd name="connsiteY190" fmla="*/ 843268 h 1573553"/>
              <a:gd name="connsiteX191" fmla="*/ 630481 w 2757152"/>
              <a:gd name="connsiteY191" fmla="*/ 876606 h 1573553"/>
              <a:gd name="connsiteX192" fmla="*/ 632860 w 2757152"/>
              <a:gd name="connsiteY192" fmla="*/ 898037 h 1573553"/>
              <a:gd name="connsiteX193" fmla="*/ 647150 w 2757152"/>
              <a:gd name="connsiteY193" fmla="*/ 917087 h 1573553"/>
              <a:gd name="connsiteX194" fmla="*/ 570950 w 2757152"/>
              <a:gd name="connsiteY194" fmla="*/ 902800 h 1573553"/>
              <a:gd name="connsiteX195" fmla="*/ 537612 w 2757152"/>
              <a:gd name="connsiteY195" fmla="*/ 907562 h 1573553"/>
              <a:gd name="connsiteX196" fmla="*/ 585235 w 2757152"/>
              <a:gd name="connsiteY196" fmla="*/ 938518 h 1573553"/>
              <a:gd name="connsiteX197" fmla="*/ 609050 w 2757152"/>
              <a:gd name="connsiteY197" fmla="*/ 950425 h 1573553"/>
              <a:gd name="connsiteX198" fmla="*/ 635243 w 2757152"/>
              <a:gd name="connsiteY198" fmla="*/ 1002812 h 1573553"/>
              <a:gd name="connsiteX199" fmla="*/ 568566 w 2757152"/>
              <a:gd name="connsiteY199" fmla="*/ 1019481 h 1573553"/>
              <a:gd name="connsiteX200" fmla="*/ 547137 w 2757152"/>
              <a:gd name="connsiteY200" fmla="*/ 1031387 h 1573553"/>
              <a:gd name="connsiteX201" fmla="*/ 523323 w 2757152"/>
              <a:gd name="connsiteY201" fmla="*/ 1002812 h 1573553"/>
              <a:gd name="connsiteX202" fmla="*/ 499510 w 2757152"/>
              <a:gd name="connsiteY202" fmla="*/ 971856 h 1573553"/>
              <a:gd name="connsiteX203" fmla="*/ 501891 w 2757152"/>
              <a:gd name="connsiteY203" fmla="*/ 933756 h 1573553"/>
              <a:gd name="connsiteX204" fmla="*/ 499510 w 2757152"/>
              <a:gd name="connsiteY204" fmla="*/ 914706 h 1573553"/>
              <a:gd name="connsiteX205" fmla="*/ 518560 w 2757152"/>
              <a:gd name="connsiteY205" fmla="*/ 881368 h 1573553"/>
              <a:gd name="connsiteX206" fmla="*/ 478080 w 2757152"/>
              <a:gd name="connsiteY206" fmla="*/ 890893 h 1573553"/>
              <a:gd name="connsiteX207" fmla="*/ 449504 w 2757152"/>
              <a:gd name="connsiteY207" fmla="*/ 952806 h 1573553"/>
              <a:gd name="connsiteX208" fmla="*/ 442360 w 2757152"/>
              <a:gd name="connsiteY208" fmla="*/ 976618 h 1573553"/>
              <a:gd name="connsiteX209" fmla="*/ 411404 w 2757152"/>
              <a:gd name="connsiteY209" fmla="*/ 993287 h 1573553"/>
              <a:gd name="connsiteX210" fmla="*/ 363779 w 2757152"/>
              <a:gd name="connsiteY210" fmla="*/ 990906 h 1573553"/>
              <a:gd name="connsiteX211" fmla="*/ 356635 w 2757152"/>
              <a:gd name="connsiteY211" fmla="*/ 1007575 h 1573553"/>
              <a:gd name="connsiteX212" fmla="*/ 356635 w 2757152"/>
              <a:gd name="connsiteY212" fmla="*/ 1055200 h 1573553"/>
              <a:gd name="connsiteX213" fmla="*/ 297104 w 2757152"/>
              <a:gd name="connsiteY213" fmla="*/ 1059962 h 1573553"/>
              <a:gd name="connsiteX214" fmla="*/ 235191 w 2757152"/>
              <a:gd name="connsiteY214" fmla="*/ 1093300 h 1573553"/>
              <a:gd name="connsiteX215" fmla="*/ 237573 w 2757152"/>
              <a:gd name="connsiteY215" fmla="*/ 1121875 h 1573553"/>
              <a:gd name="connsiteX216" fmla="*/ 185186 w 2757152"/>
              <a:gd name="connsiteY216" fmla="*/ 1109968 h 1573553"/>
              <a:gd name="connsiteX217" fmla="*/ 151848 w 2757152"/>
              <a:gd name="connsiteY217" fmla="*/ 1117112 h 1573553"/>
              <a:gd name="connsiteX218" fmla="*/ 106604 w 2757152"/>
              <a:gd name="connsiteY218" fmla="*/ 1098062 h 1573553"/>
              <a:gd name="connsiteX219" fmla="*/ 89936 w 2757152"/>
              <a:gd name="connsiteY219" fmla="*/ 1098062 h 1573553"/>
              <a:gd name="connsiteX220" fmla="*/ 6592 w 2757152"/>
              <a:gd name="connsiteY220" fmla="*/ 1121875 h 1573553"/>
              <a:gd name="connsiteX221" fmla="*/ 8974 w 2757152"/>
              <a:gd name="connsiteY221" fmla="*/ 1074250 h 1573553"/>
              <a:gd name="connsiteX222" fmla="*/ 9816 w 2757152"/>
              <a:gd name="connsiteY22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440229 w 2757152"/>
              <a:gd name="connsiteY124" fmla="*/ 871843 h 1573553"/>
              <a:gd name="connsiteX125" fmla="*/ 2366410 w 2757152"/>
              <a:gd name="connsiteY125" fmla="*/ 909943 h 1573553"/>
              <a:gd name="connsiteX126" fmla="*/ 2297356 w 2757152"/>
              <a:gd name="connsiteY126" fmla="*/ 926612 h 1573553"/>
              <a:gd name="connsiteX127" fmla="*/ 2275923 w 2757152"/>
              <a:gd name="connsiteY127" fmla="*/ 957568 h 1573553"/>
              <a:gd name="connsiteX128" fmla="*/ 2273541 w 2757152"/>
              <a:gd name="connsiteY128" fmla="*/ 1036150 h 1573553"/>
              <a:gd name="connsiteX129" fmla="*/ 2275925 w 2757152"/>
              <a:gd name="connsiteY129" fmla="*/ 1062342 h 1573553"/>
              <a:gd name="connsiteX130" fmla="*/ 2175910 w 2757152"/>
              <a:gd name="connsiteY130" fmla="*/ 1112350 h 1573553"/>
              <a:gd name="connsiteX131" fmla="*/ 2133048 w 2757152"/>
              <a:gd name="connsiteY131" fmla="*/ 1112350 h 1573553"/>
              <a:gd name="connsiteX132" fmla="*/ 2042562 w 2757152"/>
              <a:gd name="connsiteY132" fmla="*/ 1148067 h 1573553"/>
              <a:gd name="connsiteX133" fmla="*/ 2021129 w 2757152"/>
              <a:gd name="connsiteY133" fmla="*/ 1188550 h 1573553"/>
              <a:gd name="connsiteX134" fmla="*/ 2021131 w 2757152"/>
              <a:gd name="connsiteY134" fmla="*/ 1238556 h 1573553"/>
              <a:gd name="connsiteX135" fmla="*/ 1954456 w 2757152"/>
              <a:gd name="connsiteY135" fmla="*/ 1309993 h 1573553"/>
              <a:gd name="connsiteX136" fmla="*/ 2013987 w 2757152"/>
              <a:gd name="connsiteY136" fmla="*/ 1350474 h 1573553"/>
              <a:gd name="connsiteX137" fmla="*/ 1921118 w 2757152"/>
              <a:gd name="connsiteY137" fmla="*/ 1450487 h 1573553"/>
              <a:gd name="connsiteX138" fmla="*/ 1899687 w 2757152"/>
              <a:gd name="connsiteY138" fmla="*/ 1533831 h 1573553"/>
              <a:gd name="connsiteX139" fmla="*/ 1808865 w 2757152"/>
              <a:gd name="connsiteY139" fmla="*/ 1573012 h 1573553"/>
              <a:gd name="connsiteX140" fmla="*/ 1728235 w 2757152"/>
              <a:gd name="connsiteY140" fmla="*/ 1557643 h 1573553"/>
              <a:gd name="connsiteX141" fmla="*/ 1702041 w 2757152"/>
              <a:gd name="connsiteY141" fmla="*/ 1571931 h 1573553"/>
              <a:gd name="connsiteX142" fmla="*/ 1647275 w 2757152"/>
              <a:gd name="connsiteY142" fmla="*/ 1543356 h 1573553"/>
              <a:gd name="connsiteX143" fmla="*/ 1606791 w 2757152"/>
              <a:gd name="connsiteY143" fmla="*/ 1507637 h 1573553"/>
              <a:gd name="connsiteX144" fmla="*/ 1563931 w 2757152"/>
              <a:gd name="connsiteY144" fmla="*/ 1479061 h 1573553"/>
              <a:gd name="connsiteX145" fmla="*/ 1592504 w 2757152"/>
              <a:gd name="connsiteY145" fmla="*/ 1455250 h 1573553"/>
              <a:gd name="connsiteX146" fmla="*/ 1580598 w 2757152"/>
              <a:gd name="connsiteY146" fmla="*/ 1438581 h 1573553"/>
              <a:gd name="connsiteX147" fmla="*/ 1518685 w 2757152"/>
              <a:gd name="connsiteY147" fmla="*/ 1426675 h 1573553"/>
              <a:gd name="connsiteX148" fmla="*/ 1499635 w 2757152"/>
              <a:gd name="connsiteY148" fmla="*/ 1402862 h 1573553"/>
              <a:gd name="connsiteX149" fmla="*/ 1461537 w 2757152"/>
              <a:gd name="connsiteY149" fmla="*/ 1379050 h 1573553"/>
              <a:gd name="connsiteX150" fmla="*/ 1456773 w 2757152"/>
              <a:gd name="connsiteY150" fmla="*/ 1390956 h 1573553"/>
              <a:gd name="connsiteX151" fmla="*/ 1471062 w 2757152"/>
              <a:gd name="connsiteY151" fmla="*/ 1429056 h 1573553"/>
              <a:gd name="connsiteX152" fmla="*/ 1440104 w 2757152"/>
              <a:gd name="connsiteY152" fmla="*/ 1443343 h 1573553"/>
              <a:gd name="connsiteX153" fmla="*/ 1413912 w 2757152"/>
              <a:gd name="connsiteY153" fmla="*/ 1457630 h 1573553"/>
              <a:gd name="connsiteX154" fmla="*/ 1397241 w 2757152"/>
              <a:gd name="connsiteY154" fmla="*/ 1450487 h 1573553"/>
              <a:gd name="connsiteX155" fmla="*/ 1351998 w 2757152"/>
              <a:gd name="connsiteY155" fmla="*/ 1388575 h 1573553"/>
              <a:gd name="connsiteX156" fmla="*/ 1306756 w 2757152"/>
              <a:gd name="connsiteY156" fmla="*/ 1355237 h 1573553"/>
              <a:gd name="connsiteX157" fmla="*/ 1328187 w 2757152"/>
              <a:gd name="connsiteY157" fmla="*/ 1338568 h 1573553"/>
              <a:gd name="connsiteX158" fmla="*/ 1349618 w 2757152"/>
              <a:gd name="connsiteY158" fmla="*/ 1298087 h 1573553"/>
              <a:gd name="connsiteX159" fmla="*/ 1335329 w 2757152"/>
              <a:gd name="connsiteY159" fmla="*/ 1286181 h 1573553"/>
              <a:gd name="connsiteX160" fmla="*/ 1297231 w 2757152"/>
              <a:gd name="connsiteY160" fmla="*/ 1288562 h 1573553"/>
              <a:gd name="connsiteX161" fmla="*/ 1221031 w 2757152"/>
              <a:gd name="connsiteY161" fmla="*/ 1245700 h 1573553"/>
              <a:gd name="connsiteX162" fmla="*/ 1178166 w 2757152"/>
              <a:gd name="connsiteY162" fmla="*/ 1226650 h 1573553"/>
              <a:gd name="connsiteX163" fmla="*/ 1168643 w 2757152"/>
              <a:gd name="connsiteY163" fmla="*/ 1226650 h 1573553"/>
              <a:gd name="connsiteX164" fmla="*/ 1156737 w 2757152"/>
              <a:gd name="connsiteY164" fmla="*/ 1162356 h 1573553"/>
              <a:gd name="connsiteX165" fmla="*/ 1168643 w 2757152"/>
              <a:gd name="connsiteY165" fmla="*/ 1098062 h 1573553"/>
              <a:gd name="connsiteX166" fmla="*/ 1137687 w 2757152"/>
              <a:gd name="connsiteY166" fmla="*/ 1064725 h 1573553"/>
              <a:gd name="connsiteX167" fmla="*/ 1085300 w 2757152"/>
              <a:gd name="connsiteY167" fmla="*/ 1040912 h 1573553"/>
              <a:gd name="connsiteX168" fmla="*/ 1111493 w 2757152"/>
              <a:gd name="connsiteY168" fmla="*/ 1017100 h 1573553"/>
              <a:gd name="connsiteX169" fmla="*/ 1156737 w 2757152"/>
              <a:gd name="connsiteY169" fmla="*/ 1021862 h 1573553"/>
              <a:gd name="connsiteX170" fmla="*/ 1151975 w 2757152"/>
              <a:gd name="connsiteY170" fmla="*/ 974237 h 1573553"/>
              <a:gd name="connsiteX171" fmla="*/ 1123400 w 2757152"/>
              <a:gd name="connsiteY171" fmla="*/ 969475 h 1573553"/>
              <a:gd name="connsiteX172" fmla="*/ 1128162 w 2757152"/>
              <a:gd name="connsiteY172" fmla="*/ 921850 h 1573553"/>
              <a:gd name="connsiteX173" fmla="*/ 1097206 w 2757152"/>
              <a:gd name="connsiteY173" fmla="*/ 907562 h 1573553"/>
              <a:gd name="connsiteX174" fmla="*/ 1099587 w 2757152"/>
              <a:gd name="connsiteY174" fmla="*/ 871843 h 1573553"/>
              <a:gd name="connsiteX175" fmla="*/ 1051962 w 2757152"/>
              <a:gd name="connsiteY175" fmla="*/ 857556 h 1573553"/>
              <a:gd name="connsiteX176" fmla="*/ 1032912 w 2757152"/>
              <a:gd name="connsiteY176" fmla="*/ 878987 h 1573553"/>
              <a:gd name="connsiteX177" fmla="*/ 1004335 w 2757152"/>
              <a:gd name="connsiteY177" fmla="*/ 881368 h 1573553"/>
              <a:gd name="connsiteX178" fmla="*/ 954331 w 2757152"/>
              <a:gd name="connsiteY178" fmla="*/ 886131 h 1573553"/>
              <a:gd name="connsiteX179" fmla="*/ 923375 w 2757152"/>
              <a:gd name="connsiteY179" fmla="*/ 907562 h 1573553"/>
              <a:gd name="connsiteX180" fmla="*/ 923375 w 2757152"/>
              <a:gd name="connsiteY180" fmla="*/ 876606 h 1573553"/>
              <a:gd name="connsiteX181" fmla="*/ 882893 w 2757152"/>
              <a:gd name="connsiteY181" fmla="*/ 871843 h 1573553"/>
              <a:gd name="connsiteX182" fmla="*/ 890035 w 2757152"/>
              <a:gd name="connsiteY182" fmla="*/ 893275 h 1573553"/>
              <a:gd name="connsiteX183" fmla="*/ 885275 w 2757152"/>
              <a:gd name="connsiteY183" fmla="*/ 912325 h 1573553"/>
              <a:gd name="connsiteX184" fmla="*/ 799550 w 2757152"/>
              <a:gd name="connsiteY184" fmla="*/ 859936 h 1573553"/>
              <a:gd name="connsiteX185" fmla="*/ 778118 w 2757152"/>
              <a:gd name="connsiteY185" fmla="*/ 826600 h 1573553"/>
              <a:gd name="connsiteX186" fmla="*/ 790025 w 2757152"/>
              <a:gd name="connsiteY186" fmla="*/ 786117 h 1573553"/>
              <a:gd name="connsiteX187" fmla="*/ 759068 w 2757152"/>
              <a:gd name="connsiteY187" fmla="*/ 781356 h 1573553"/>
              <a:gd name="connsiteX188" fmla="*/ 711443 w 2757152"/>
              <a:gd name="connsiteY188" fmla="*/ 795643 h 1573553"/>
              <a:gd name="connsiteX189" fmla="*/ 701918 w 2757152"/>
              <a:gd name="connsiteY189" fmla="*/ 809931 h 1573553"/>
              <a:gd name="connsiteX190" fmla="*/ 678106 w 2757152"/>
              <a:gd name="connsiteY190" fmla="*/ 826600 h 1573553"/>
              <a:gd name="connsiteX191" fmla="*/ 670962 w 2757152"/>
              <a:gd name="connsiteY191" fmla="*/ 843268 h 1573553"/>
              <a:gd name="connsiteX192" fmla="*/ 630481 w 2757152"/>
              <a:gd name="connsiteY192" fmla="*/ 876606 h 1573553"/>
              <a:gd name="connsiteX193" fmla="*/ 632860 w 2757152"/>
              <a:gd name="connsiteY193" fmla="*/ 898037 h 1573553"/>
              <a:gd name="connsiteX194" fmla="*/ 647150 w 2757152"/>
              <a:gd name="connsiteY194" fmla="*/ 917087 h 1573553"/>
              <a:gd name="connsiteX195" fmla="*/ 570950 w 2757152"/>
              <a:gd name="connsiteY195" fmla="*/ 902800 h 1573553"/>
              <a:gd name="connsiteX196" fmla="*/ 537612 w 2757152"/>
              <a:gd name="connsiteY196" fmla="*/ 907562 h 1573553"/>
              <a:gd name="connsiteX197" fmla="*/ 585235 w 2757152"/>
              <a:gd name="connsiteY197" fmla="*/ 938518 h 1573553"/>
              <a:gd name="connsiteX198" fmla="*/ 609050 w 2757152"/>
              <a:gd name="connsiteY198" fmla="*/ 950425 h 1573553"/>
              <a:gd name="connsiteX199" fmla="*/ 635243 w 2757152"/>
              <a:gd name="connsiteY199" fmla="*/ 1002812 h 1573553"/>
              <a:gd name="connsiteX200" fmla="*/ 568566 w 2757152"/>
              <a:gd name="connsiteY200" fmla="*/ 1019481 h 1573553"/>
              <a:gd name="connsiteX201" fmla="*/ 547137 w 2757152"/>
              <a:gd name="connsiteY201" fmla="*/ 1031387 h 1573553"/>
              <a:gd name="connsiteX202" fmla="*/ 523323 w 2757152"/>
              <a:gd name="connsiteY202" fmla="*/ 1002812 h 1573553"/>
              <a:gd name="connsiteX203" fmla="*/ 499510 w 2757152"/>
              <a:gd name="connsiteY203" fmla="*/ 971856 h 1573553"/>
              <a:gd name="connsiteX204" fmla="*/ 501891 w 2757152"/>
              <a:gd name="connsiteY204" fmla="*/ 933756 h 1573553"/>
              <a:gd name="connsiteX205" fmla="*/ 499510 w 2757152"/>
              <a:gd name="connsiteY205" fmla="*/ 914706 h 1573553"/>
              <a:gd name="connsiteX206" fmla="*/ 518560 w 2757152"/>
              <a:gd name="connsiteY206" fmla="*/ 881368 h 1573553"/>
              <a:gd name="connsiteX207" fmla="*/ 478080 w 2757152"/>
              <a:gd name="connsiteY207" fmla="*/ 890893 h 1573553"/>
              <a:gd name="connsiteX208" fmla="*/ 449504 w 2757152"/>
              <a:gd name="connsiteY208" fmla="*/ 952806 h 1573553"/>
              <a:gd name="connsiteX209" fmla="*/ 442360 w 2757152"/>
              <a:gd name="connsiteY209" fmla="*/ 976618 h 1573553"/>
              <a:gd name="connsiteX210" fmla="*/ 411404 w 2757152"/>
              <a:gd name="connsiteY210" fmla="*/ 993287 h 1573553"/>
              <a:gd name="connsiteX211" fmla="*/ 363779 w 2757152"/>
              <a:gd name="connsiteY211" fmla="*/ 990906 h 1573553"/>
              <a:gd name="connsiteX212" fmla="*/ 356635 w 2757152"/>
              <a:gd name="connsiteY212" fmla="*/ 1007575 h 1573553"/>
              <a:gd name="connsiteX213" fmla="*/ 356635 w 2757152"/>
              <a:gd name="connsiteY213" fmla="*/ 1055200 h 1573553"/>
              <a:gd name="connsiteX214" fmla="*/ 297104 w 2757152"/>
              <a:gd name="connsiteY214" fmla="*/ 1059962 h 1573553"/>
              <a:gd name="connsiteX215" fmla="*/ 235191 w 2757152"/>
              <a:gd name="connsiteY215" fmla="*/ 1093300 h 1573553"/>
              <a:gd name="connsiteX216" fmla="*/ 237573 w 2757152"/>
              <a:gd name="connsiteY216" fmla="*/ 1121875 h 1573553"/>
              <a:gd name="connsiteX217" fmla="*/ 185186 w 2757152"/>
              <a:gd name="connsiteY217" fmla="*/ 1109968 h 1573553"/>
              <a:gd name="connsiteX218" fmla="*/ 151848 w 2757152"/>
              <a:gd name="connsiteY218" fmla="*/ 1117112 h 1573553"/>
              <a:gd name="connsiteX219" fmla="*/ 106604 w 2757152"/>
              <a:gd name="connsiteY219" fmla="*/ 1098062 h 1573553"/>
              <a:gd name="connsiteX220" fmla="*/ 89936 w 2757152"/>
              <a:gd name="connsiteY220" fmla="*/ 1098062 h 1573553"/>
              <a:gd name="connsiteX221" fmla="*/ 6592 w 2757152"/>
              <a:gd name="connsiteY221" fmla="*/ 1121875 h 1573553"/>
              <a:gd name="connsiteX222" fmla="*/ 8974 w 2757152"/>
              <a:gd name="connsiteY222" fmla="*/ 1074250 h 1573553"/>
              <a:gd name="connsiteX223" fmla="*/ 9816 w 2757152"/>
              <a:gd name="connsiteY22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66410 w 2757152"/>
              <a:gd name="connsiteY126" fmla="*/ 909943 h 1573553"/>
              <a:gd name="connsiteX127" fmla="*/ 2297356 w 2757152"/>
              <a:gd name="connsiteY127" fmla="*/ 926612 h 1573553"/>
              <a:gd name="connsiteX128" fmla="*/ 2275923 w 2757152"/>
              <a:gd name="connsiteY128" fmla="*/ 957568 h 1573553"/>
              <a:gd name="connsiteX129" fmla="*/ 2273541 w 2757152"/>
              <a:gd name="connsiteY129" fmla="*/ 1036150 h 1573553"/>
              <a:gd name="connsiteX130" fmla="*/ 2275925 w 2757152"/>
              <a:gd name="connsiteY130" fmla="*/ 1062342 h 1573553"/>
              <a:gd name="connsiteX131" fmla="*/ 2175910 w 2757152"/>
              <a:gd name="connsiteY131" fmla="*/ 1112350 h 1573553"/>
              <a:gd name="connsiteX132" fmla="*/ 2133048 w 2757152"/>
              <a:gd name="connsiteY132" fmla="*/ 1112350 h 1573553"/>
              <a:gd name="connsiteX133" fmla="*/ 2042562 w 2757152"/>
              <a:gd name="connsiteY133" fmla="*/ 1148067 h 1573553"/>
              <a:gd name="connsiteX134" fmla="*/ 2021129 w 2757152"/>
              <a:gd name="connsiteY134" fmla="*/ 1188550 h 1573553"/>
              <a:gd name="connsiteX135" fmla="*/ 2021131 w 2757152"/>
              <a:gd name="connsiteY135" fmla="*/ 1238556 h 1573553"/>
              <a:gd name="connsiteX136" fmla="*/ 1954456 w 2757152"/>
              <a:gd name="connsiteY136" fmla="*/ 1309993 h 1573553"/>
              <a:gd name="connsiteX137" fmla="*/ 2013987 w 2757152"/>
              <a:gd name="connsiteY137" fmla="*/ 1350474 h 1573553"/>
              <a:gd name="connsiteX138" fmla="*/ 1921118 w 2757152"/>
              <a:gd name="connsiteY138" fmla="*/ 1450487 h 1573553"/>
              <a:gd name="connsiteX139" fmla="*/ 1899687 w 2757152"/>
              <a:gd name="connsiteY139" fmla="*/ 1533831 h 1573553"/>
              <a:gd name="connsiteX140" fmla="*/ 1808865 w 2757152"/>
              <a:gd name="connsiteY140" fmla="*/ 1573012 h 1573553"/>
              <a:gd name="connsiteX141" fmla="*/ 1728235 w 2757152"/>
              <a:gd name="connsiteY141" fmla="*/ 1557643 h 1573553"/>
              <a:gd name="connsiteX142" fmla="*/ 1702041 w 2757152"/>
              <a:gd name="connsiteY142" fmla="*/ 1571931 h 1573553"/>
              <a:gd name="connsiteX143" fmla="*/ 1647275 w 2757152"/>
              <a:gd name="connsiteY143" fmla="*/ 1543356 h 1573553"/>
              <a:gd name="connsiteX144" fmla="*/ 1606791 w 2757152"/>
              <a:gd name="connsiteY144" fmla="*/ 1507637 h 1573553"/>
              <a:gd name="connsiteX145" fmla="*/ 1563931 w 2757152"/>
              <a:gd name="connsiteY145" fmla="*/ 1479061 h 1573553"/>
              <a:gd name="connsiteX146" fmla="*/ 1592504 w 2757152"/>
              <a:gd name="connsiteY146" fmla="*/ 1455250 h 1573553"/>
              <a:gd name="connsiteX147" fmla="*/ 1580598 w 2757152"/>
              <a:gd name="connsiteY147" fmla="*/ 1438581 h 1573553"/>
              <a:gd name="connsiteX148" fmla="*/ 1518685 w 2757152"/>
              <a:gd name="connsiteY148" fmla="*/ 1426675 h 1573553"/>
              <a:gd name="connsiteX149" fmla="*/ 1499635 w 2757152"/>
              <a:gd name="connsiteY149" fmla="*/ 1402862 h 1573553"/>
              <a:gd name="connsiteX150" fmla="*/ 1461537 w 2757152"/>
              <a:gd name="connsiteY150" fmla="*/ 1379050 h 1573553"/>
              <a:gd name="connsiteX151" fmla="*/ 1456773 w 2757152"/>
              <a:gd name="connsiteY151" fmla="*/ 1390956 h 1573553"/>
              <a:gd name="connsiteX152" fmla="*/ 1471062 w 2757152"/>
              <a:gd name="connsiteY152" fmla="*/ 1429056 h 1573553"/>
              <a:gd name="connsiteX153" fmla="*/ 1440104 w 2757152"/>
              <a:gd name="connsiteY153" fmla="*/ 1443343 h 1573553"/>
              <a:gd name="connsiteX154" fmla="*/ 1413912 w 2757152"/>
              <a:gd name="connsiteY154" fmla="*/ 1457630 h 1573553"/>
              <a:gd name="connsiteX155" fmla="*/ 1397241 w 2757152"/>
              <a:gd name="connsiteY155" fmla="*/ 1450487 h 1573553"/>
              <a:gd name="connsiteX156" fmla="*/ 1351998 w 2757152"/>
              <a:gd name="connsiteY156" fmla="*/ 1388575 h 1573553"/>
              <a:gd name="connsiteX157" fmla="*/ 1306756 w 2757152"/>
              <a:gd name="connsiteY157" fmla="*/ 1355237 h 1573553"/>
              <a:gd name="connsiteX158" fmla="*/ 1328187 w 2757152"/>
              <a:gd name="connsiteY158" fmla="*/ 1338568 h 1573553"/>
              <a:gd name="connsiteX159" fmla="*/ 1349618 w 2757152"/>
              <a:gd name="connsiteY159" fmla="*/ 1298087 h 1573553"/>
              <a:gd name="connsiteX160" fmla="*/ 1335329 w 2757152"/>
              <a:gd name="connsiteY160" fmla="*/ 1286181 h 1573553"/>
              <a:gd name="connsiteX161" fmla="*/ 1297231 w 2757152"/>
              <a:gd name="connsiteY161" fmla="*/ 1288562 h 1573553"/>
              <a:gd name="connsiteX162" fmla="*/ 1221031 w 2757152"/>
              <a:gd name="connsiteY162" fmla="*/ 1245700 h 1573553"/>
              <a:gd name="connsiteX163" fmla="*/ 1178166 w 2757152"/>
              <a:gd name="connsiteY163" fmla="*/ 1226650 h 1573553"/>
              <a:gd name="connsiteX164" fmla="*/ 1168643 w 2757152"/>
              <a:gd name="connsiteY164" fmla="*/ 1226650 h 1573553"/>
              <a:gd name="connsiteX165" fmla="*/ 1156737 w 2757152"/>
              <a:gd name="connsiteY165" fmla="*/ 1162356 h 1573553"/>
              <a:gd name="connsiteX166" fmla="*/ 1168643 w 2757152"/>
              <a:gd name="connsiteY166" fmla="*/ 1098062 h 1573553"/>
              <a:gd name="connsiteX167" fmla="*/ 1137687 w 2757152"/>
              <a:gd name="connsiteY167" fmla="*/ 1064725 h 1573553"/>
              <a:gd name="connsiteX168" fmla="*/ 1085300 w 2757152"/>
              <a:gd name="connsiteY168" fmla="*/ 1040912 h 1573553"/>
              <a:gd name="connsiteX169" fmla="*/ 1111493 w 2757152"/>
              <a:gd name="connsiteY169" fmla="*/ 1017100 h 1573553"/>
              <a:gd name="connsiteX170" fmla="*/ 1156737 w 2757152"/>
              <a:gd name="connsiteY170" fmla="*/ 1021862 h 1573553"/>
              <a:gd name="connsiteX171" fmla="*/ 1151975 w 2757152"/>
              <a:gd name="connsiteY171" fmla="*/ 974237 h 1573553"/>
              <a:gd name="connsiteX172" fmla="*/ 1123400 w 2757152"/>
              <a:gd name="connsiteY172" fmla="*/ 969475 h 1573553"/>
              <a:gd name="connsiteX173" fmla="*/ 1128162 w 2757152"/>
              <a:gd name="connsiteY173" fmla="*/ 921850 h 1573553"/>
              <a:gd name="connsiteX174" fmla="*/ 1097206 w 2757152"/>
              <a:gd name="connsiteY174" fmla="*/ 907562 h 1573553"/>
              <a:gd name="connsiteX175" fmla="*/ 1099587 w 2757152"/>
              <a:gd name="connsiteY175" fmla="*/ 871843 h 1573553"/>
              <a:gd name="connsiteX176" fmla="*/ 1051962 w 2757152"/>
              <a:gd name="connsiteY176" fmla="*/ 857556 h 1573553"/>
              <a:gd name="connsiteX177" fmla="*/ 1032912 w 2757152"/>
              <a:gd name="connsiteY177" fmla="*/ 878987 h 1573553"/>
              <a:gd name="connsiteX178" fmla="*/ 1004335 w 2757152"/>
              <a:gd name="connsiteY178" fmla="*/ 881368 h 1573553"/>
              <a:gd name="connsiteX179" fmla="*/ 954331 w 2757152"/>
              <a:gd name="connsiteY179" fmla="*/ 886131 h 1573553"/>
              <a:gd name="connsiteX180" fmla="*/ 923375 w 2757152"/>
              <a:gd name="connsiteY180" fmla="*/ 907562 h 1573553"/>
              <a:gd name="connsiteX181" fmla="*/ 923375 w 2757152"/>
              <a:gd name="connsiteY181" fmla="*/ 876606 h 1573553"/>
              <a:gd name="connsiteX182" fmla="*/ 882893 w 2757152"/>
              <a:gd name="connsiteY182" fmla="*/ 871843 h 1573553"/>
              <a:gd name="connsiteX183" fmla="*/ 890035 w 2757152"/>
              <a:gd name="connsiteY183" fmla="*/ 893275 h 1573553"/>
              <a:gd name="connsiteX184" fmla="*/ 885275 w 2757152"/>
              <a:gd name="connsiteY184" fmla="*/ 912325 h 1573553"/>
              <a:gd name="connsiteX185" fmla="*/ 799550 w 2757152"/>
              <a:gd name="connsiteY185" fmla="*/ 859936 h 1573553"/>
              <a:gd name="connsiteX186" fmla="*/ 778118 w 2757152"/>
              <a:gd name="connsiteY186" fmla="*/ 826600 h 1573553"/>
              <a:gd name="connsiteX187" fmla="*/ 790025 w 2757152"/>
              <a:gd name="connsiteY187" fmla="*/ 786117 h 1573553"/>
              <a:gd name="connsiteX188" fmla="*/ 759068 w 2757152"/>
              <a:gd name="connsiteY188" fmla="*/ 781356 h 1573553"/>
              <a:gd name="connsiteX189" fmla="*/ 711443 w 2757152"/>
              <a:gd name="connsiteY189" fmla="*/ 795643 h 1573553"/>
              <a:gd name="connsiteX190" fmla="*/ 701918 w 2757152"/>
              <a:gd name="connsiteY190" fmla="*/ 809931 h 1573553"/>
              <a:gd name="connsiteX191" fmla="*/ 678106 w 2757152"/>
              <a:gd name="connsiteY191" fmla="*/ 826600 h 1573553"/>
              <a:gd name="connsiteX192" fmla="*/ 670962 w 2757152"/>
              <a:gd name="connsiteY192" fmla="*/ 843268 h 1573553"/>
              <a:gd name="connsiteX193" fmla="*/ 630481 w 2757152"/>
              <a:gd name="connsiteY193" fmla="*/ 876606 h 1573553"/>
              <a:gd name="connsiteX194" fmla="*/ 632860 w 2757152"/>
              <a:gd name="connsiteY194" fmla="*/ 898037 h 1573553"/>
              <a:gd name="connsiteX195" fmla="*/ 647150 w 2757152"/>
              <a:gd name="connsiteY195" fmla="*/ 917087 h 1573553"/>
              <a:gd name="connsiteX196" fmla="*/ 570950 w 2757152"/>
              <a:gd name="connsiteY196" fmla="*/ 902800 h 1573553"/>
              <a:gd name="connsiteX197" fmla="*/ 537612 w 2757152"/>
              <a:gd name="connsiteY197" fmla="*/ 907562 h 1573553"/>
              <a:gd name="connsiteX198" fmla="*/ 585235 w 2757152"/>
              <a:gd name="connsiteY198" fmla="*/ 938518 h 1573553"/>
              <a:gd name="connsiteX199" fmla="*/ 609050 w 2757152"/>
              <a:gd name="connsiteY199" fmla="*/ 950425 h 1573553"/>
              <a:gd name="connsiteX200" fmla="*/ 635243 w 2757152"/>
              <a:gd name="connsiteY200" fmla="*/ 1002812 h 1573553"/>
              <a:gd name="connsiteX201" fmla="*/ 568566 w 2757152"/>
              <a:gd name="connsiteY201" fmla="*/ 1019481 h 1573553"/>
              <a:gd name="connsiteX202" fmla="*/ 547137 w 2757152"/>
              <a:gd name="connsiteY202" fmla="*/ 1031387 h 1573553"/>
              <a:gd name="connsiteX203" fmla="*/ 523323 w 2757152"/>
              <a:gd name="connsiteY203" fmla="*/ 1002812 h 1573553"/>
              <a:gd name="connsiteX204" fmla="*/ 499510 w 2757152"/>
              <a:gd name="connsiteY204" fmla="*/ 971856 h 1573553"/>
              <a:gd name="connsiteX205" fmla="*/ 501891 w 2757152"/>
              <a:gd name="connsiteY205" fmla="*/ 933756 h 1573553"/>
              <a:gd name="connsiteX206" fmla="*/ 499510 w 2757152"/>
              <a:gd name="connsiteY206" fmla="*/ 914706 h 1573553"/>
              <a:gd name="connsiteX207" fmla="*/ 518560 w 2757152"/>
              <a:gd name="connsiteY207" fmla="*/ 881368 h 1573553"/>
              <a:gd name="connsiteX208" fmla="*/ 478080 w 2757152"/>
              <a:gd name="connsiteY208" fmla="*/ 890893 h 1573553"/>
              <a:gd name="connsiteX209" fmla="*/ 449504 w 2757152"/>
              <a:gd name="connsiteY209" fmla="*/ 952806 h 1573553"/>
              <a:gd name="connsiteX210" fmla="*/ 442360 w 2757152"/>
              <a:gd name="connsiteY210" fmla="*/ 976618 h 1573553"/>
              <a:gd name="connsiteX211" fmla="*/ 411404 w 2757152"/>
              <a:gd name="connsiteY211" fmla="*/ 993287 h 1573553"/>
              <a:gd name="connsiteX212" fmla="*/ 363779 w 2757152"/>
              <a:gd name="connsiteY212" fmla="*/ 990906 h 1573553"/>
              <a:gd name="connsiteX213" fmla="*/ 356635 w 2757152"/>
              <a:gd name="connsiteY213" fmla="*/ 1007575 h 1573553"/>
              <a:gd name="connsiteX214" fmla="*/ 356635 w 2757152"/>
              <a:gd name="connsiteY214" fmla="*/ 1055200 h 1573553"/>
              <a:gd name="connsiteX215" fmla="*/ 297104 w 2757152"/>
              <a:gd name="connsiteY215" fmla="*/ 1059962 h 1573553"/>
              <a:gd name="connsiteX216" fmla="*/ 235191 w 2757152"/>
              <a:gd name="connsiteY216" fmla="*/ 1093300 h 1573553"/>
              <a:gd name="connsiteX217" fmla="*/ 237573 w 2757152"/>
              <a:gd name="connsiteY217" fmla="*/ 1121875 h 1573553"/>
              <a:gd name="connsiteX218" fmla="*/ 185186 w 2757152"/>
              <a:gd name="connsiteY218" fmla="*/ 1109968 h 1573553"/>
              <a:gd name="connsiteX219" fmla="*/ 151848 w 2757152"/>
              <a:gd name="connsiteY219" fmla="*/ 1117112 h 1573553"/>
              <a:gd name="connsiteX220" fmla="*/ 106604 w 2757152"/>
              <a:gd name="connsiteY220" fmla="*/ 1098062 h 1573553"/>
              <a:gd name="connsiteX221" fmla="*/ 89936 w 2757152"/>
              <a:gd name="connsiteY221" fmla="*/ 1098062 h 1573553"/>
              <a:gd name="connsiteX222" fmla="*/ 6592 w 2757152"/>
              <a:gd name="connsiteY222" fmla="*/ 1121875 h 1573553"/>
              <a:gd name="connsiteX223" fmla="*/ 8974 w 2757152"/>
              <a:gd name="connsiteY223" fmla="*/ 1074250 h 1573553"/>
              <a:gd name="connsiteX224" fmla="*/ 9816 w 2757152"/>
              <a:gd name="connsiteY22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1921118 w 2757152"/>
              <a:gd name="connsiteY139" fmla="*/ 1450487 h 1573553"/>
              <a:gd name="connsiteX140" fmla="*/ 1899687 w 2757152"/>
              <a:gd name="connsiteY140" fmla="*/ 1533831 h 1573553"/>
              <a:gd name="connsiteX141" fmla="*/ 1808865 w 2757152"/>
              <a:gd name="connsiteY141" fmla="*/ 1573012 h 1573553"/>
              <a:gd name="connsiteX142" fmla="*/ 1728235 w 2757152"/>
              <a:gd name="connsiteY142" fmla="*/ 1557643 h 1573553"/>
              <a:gd name="connsiteX143" fmla="*/ 1702041 w 2757152"/>
              <a:gd name="connsiteY143" fmla="*/ 1571931 h 1573553"/>
              <a:gd name="connsiteX144" fmla="*/ 1647275 w 2757152"/>
              <a:gd name="connsiteY144" fmla="*/ 1543356 h 1573553"/>
              <a:gd name="connsiteX145" fmla="*/ 1606791 w 2757152"/>
              <a:gd name="connsiteY145" fmla="*/ 1507637 h 1573553"/>
              <a:gd name="connsiteX146" fmla="*/ 1563931 w 2757152"/>
              <a:gd name="connsiteY146" fmla="*/ 1479061 h 1573553"/>
              <a:gd name="connsiteX147" fmla="*/ 1592504 w 2757152"/>
              <a:gd name="connsiteY147" fmla="*/ 1455250 h 1573553"/>
              <a:gd name="connsiteX148" fmla="*/ 1580598 w 2757152"/>
              <a:gd name="connsiteY148" fmla="*/ 1438581 h 1573553"/>
              <a:gd name="connsiteX149" fmla="*/ 1518685 w 2757152"/>
              <a:gd name="connsiteY149" fmla="*/ 1426675 h 1573553"/>
              <a:gd name="connsiteX150" fmla="*/ 1499635 w 2757152"/>
              <a:gd name="connsiteY150" fmla="*/ 1402862 h 1573553"/>
              <a:gd name="connsiteX151" fmla="*/ 1461537 w 2757152"/>
              <a:gd name="connsiteY151" fmla="*/ 1379050 h 1573553"/>
              <a:gd name="connsiteX152" fmla="*/ 1456773 w 2757152"/>
              <a:gd name="connsiteY152" fmla="*/ 1390956 h 1573553"/>
              <a:gd name="connsiteX153" fmla="*/ 1471062 w 2757152"/>
              <a:gd name="connsiteY153" fmla="*/ 1429056 h 1573553"/>
              <a:gd name="connsiteX154" fmla="*/ 1440104 w 2757152"/>
              <a:gd name="connsiteY154" fmla="*/ 1443343 h 1573553"/>
              <a:gd name="connsiteX155" fmla="*/ 1413912 w 2757152"/>
              <a:gd name="connsiteY155" fmla="*/ 1457630 h 1573553"/>
              <a:gd name="connsiteX156" fmla="*/ 1397241 w 2757152"/>
              <a:gd name="connsiteY156" fmla="*/ 1450487 h 1573553"/>
              <a:gd name="connsiteX157" fmla="*/ 1351998 w 2757152"/>
              <a:gd name="connsiteY157" fmla="*/ 1388575 h 1573553"/>
              <a:gd name="connsiteX158" fmla="*/ 1306756 w 2757152"/>
              <a:gd name="connsiteY158" fmla="*/ 1355237 h 1573553"/>
              <a:gd name="connsiteX159" fmla="*/ 1328187 w 2757152"/>
              <a:gd name="connsiteY159" fmla="*/ 1338568 h 1573553"/>
              <a:gd name="connsiteX160" fmla="*/ 1349618 w 2757152"/>
              <a:gd name="connsiteY160" fmla="*/ 1298087 h 1573553"/>
              <a:gd name="connsiteX161" fmla="*/ 1335329 w 2757152"/>
              <a:gd name="connsiteY161" fmla="*/ 1286181 h 1573553"/>
              <a:gd name="connsiteX162" fmla="*/ 1297231 w 2757152"/>
              <a:gd name="connsiteY162" fmla="*/ 1288562 h 1573553"/>
              <a:gd name="connsiteX163" fmla="*/ 1221031 w 2757152"/>
              <a:gd name="connsiteY163" fmla="*/ 1245700 h 1573553"/>
              <a:gd name="connsiteX164" fmla="*/ 1178166 w 2757152"/>
              <a:gd name="connsiteY164" fmla="*/ 1226650 h 1573553"/>
              <a:gd name="connsiteX165" fmla="*/ 1168643 w 2757152"/>
              <a:gd name="connsiteY165" fmla="*/ 1226650 h 1573553"/>
              <a:gd name="connsiteX166" fmla="*/ 1156737 w 2757152"/>
              <a:gd name="connsiteY166" fmla="*/ 1162356 h 1573553"/>
              <a:gd name="connsiteX167" fmla="*/ 1168643 w 2757152"/>
              <a:gd name="connsiteY167" fmla="*/ 1098062 h 1573553"/>
              <a:gd name="connsiteX168" fmla="*/ 1137687 w 2757152"/>
              <a:gd name="connsiteY168" fmla="*/ 1064725 h 1573553"/>
              <a:gd name="connsiteX169" fmla="*/ 1085300 w 2757152"/>
              <a:gd name="connsiteY169" fmla="*/ 1040912 h 1573553"/>
              <a:gd name="connsiteX170" fmla="*/ 1111493 w 2757152"/>
              <a:gd name="connsiteY170" fmla="*/ 1017100 h 1573553"/>
              <a:gd name="connsiteX171" fmla="*/ 1156737 w 2757152"/>
              <a:gd name="connsiteY171" fmla="*/ 1021862 h 1573553"/>
              <a:gd name="connsiteX172" fmla="*/ 1151975 w 2757152"/>
              <a:gd name="connsiteY172" fmla="*/ 974237 h 1573553"/>
              <a:gd name="connsiteX173" fmla="*/ 1123400 w 2757152"/>
              <a:gd name="connsiteY173" fmla="*/ 969475 h 1573553"/>
              <a:gd name="connsiteX174" fmla="*/ 1128162 w 2757152"/>
              <a:gd name="connsiteY174" fmla="*/ 921850 h 1573553"/>
              <a:gd name="connsiteX175" fmla="*/ 1097206 w 2757152"/>
              <a:gd name="connsiteY175" fmla="*/ 907562 h 1573553"/>
              <a:gd name="connsiteX176" fmla="*/ 1099587 w 2757152"/>
              <a:gd name="connsiteY176" fmla="*/ 871843 h 1573553"/>
              <a:gd name="connsiteX177" fmla="*/ 1051962 w 2757152"/>
              <a:gd name="connsiteY177" fmla="*/ 857556 h 1573553"/>
              <a:gd name="connsiteX178" fmla="*/ 1032912 w 2757152"/>
              <a:gd name="connsiteY178" fmla="*/ 878987 h 1573553"/>
              <a:gd name="connsiteX179" fmla="*/ 1004335 w 2757152"/>
              <a:gd name="connsiteY179" fmla="*/ 881368 h 1573553"/>
              <a:gd name="connsiteX180" fmla="*/ 954331 w 2757152"/>
              <a:gd name="connsiteY180" fmla="*/ 886131 h 1573553"/>
              <a:gd name="connsiteX181" fmla="*/ 923375 w 2757152"/>
              <a:gd name="connsiteY181" fmla="*/ 907562 h 1573553"/>
              <a:gd name="connsiteX182" fmla="*/ 923375 w 2757152"/>
              <a:gd name="connsiteY182" fmla="*/ 876606 h 1573553"/>
              <a:gd name="connsiteX183" fmla="*/ 882893 w 2757152"/>
              <a:gd name="connsiteY183" fmla="*/ 871843 h 1573553"/>
              <a:gd name="connsiteX184" fmla="*/ 890035 w 2757152"/>
              <a:gd name="connsiteY184" fmla="*/ 893275 h 1573553"/>
              <a:gd name="connsiteX185" fmla="*/ 885275 w 2757152"/>
              <a:gd name="connsiteY185" fmla="*/ 912325 h 1573553"/>
              <a:gd name="connsiteX186" fmla="*/ 799550 w 2757152"/>
              <a:gd name="connsiteY186" fmla="*/ 859936 h 1573553"/>
              <a:gd name="connsiteX187" fmla="*/ 778118 w 2757152"/>
              <a:gd name="connsiteY187" fmla="*/ 826600 h 1573553"/>
              <a:gd name="connsiteX188" fmla="*/ 790025 w 2757152"/>
              <a:gd name="connsiteY188" fmla="*/ 786117 h 1573553"/>
              <a:gd name="connsiteX189" fmla="*/ 759068 w 2757152"/>
              <a:gd name="connsiteY189" fmla="*/ 781356 h 1573553"/>
              <a:gd name="connsiteX190" fmla="*/ 711443 w 2757152"/>
              <a:gd name="connsiteY190" fmla="*/ 795643 h 1573553"/>
              <a:gd name="connsiteX191" fmla="*/ 701918 w 2757152"/>
              <a:gd name="connsiteY191" fmla="*/ 809931 h 1573553"/>
              <a:gd name="connsiteX192" fmla="*/ 678106 w 2757152"/>
              <a:gd name="connsiteY192" fmla="*/ 826600 h 1573553"/>
              <a:gd name="connsiteX193" fmla="*/ 670962 w 2757152"/>
              <a:gd name="connsiteY193" fmla="*/ 843268 h 1573553"/>
              <a:gd name="connsiteX194" fmla="*/ 630481 w 2757152"/>
              <a:gd name="connsiteY194" fmla="*/ 876606 h 1573553"/>
              <a:gd name="connsiteX195" fmla="*/ 632860 w 2757152"/>
              <a:gd name="connsiteY195" fmla="*/ 898037 h 1573553"/>
              <a:gd name="connsiteX196" fmla="*/ 647150 w 2757152"/>
              <a:gd name="connsiteY196" fmla="*/ 917087 h 1573553"/>
              <a:gd name="connsiteX197" fmla="*/ 570950 w 2757152"/>
              <a:gd name="connsiteY197" fmla="*/ 902800 h 1573553"/>
              <a:gd name="connsiteX198" fmla="*/ 537612 w 2757152"/>
              <a:gd name="connsiteY198" fmla="*/ 907562 h 1573553"/>
              <a:gd name="connsiteX199" fmla="*/ 585235 w 2757152"/>
              <a:gd name="connsiteY199" fmla="*/ 938518 h 1573553"/>
              <a:gd name="connsiteX200" fmla="*/ 609050 w 2757152"/>
              <a:gd name="connsiteY200" fmla="*/ 950425 h 1573553"/>
              <a:gd name="connsiteX201" fmla="*/ 635243 w 2757152"/>
              <a:gd name="connsiteY201" fmla="*/ 1002812 h 1573553"/>
              <a:gd name="connsiteX202" fmla="*/ 568566 w 2757152"/>
              <a:gd name="connsiteY202" fmla="*/ 1019481 h 1573553"/>
              <a:gd name="connsiteX203" fmla="*/ 547137 w 2757152"/>
              <a:gd name="connsiteY203" fmla="*/ 1031387 h 1573553"/>
              <a:gd name="connsiteX204" fmla="*/ 523323 w 2757152"/>
              <a:gd name="connsiteY204" fmla="*/ 1002812 h 1573553"/>
              <a:gd name="connsiteX205" fmla="*/ 499510 w 2757152"/>
              <a:gd name="connsiteY205" fmla="*/ 971856 h 1573553"/>
              <a:gd name="connsiteX206" fmla="*/ 501891 w 2757152"/>
              <a:gd name="connsiteY206" fmla="*/ 933756 h 1573553"/>
              <a:gd name="connsiteX207" fmla="*/ 499510 w 2757152"/>
              <a:gd name="connsiteY207" fmla="*/ 914706 h 1573553"/>
              <a:gd name="connsiteX208" fmla="*/ 518560 w 2757152"/>
              <a:gd name="connsiteY208" fmla="*/ 881368 h 1573553"/>
              <a:gd name="connsiteX209" fmla="*/ 478080 w 2757152"/>
              <a:gd name="connsiteY209" fmla="*/ 890893 h 1573553"/>
              <a:gd name="connsiteX210" fmla="*/ 449504 w 2757152"/>
              <a:gd name="connsiteY210" fmla="*/ 952806 h 1573553"/>
              <a:gd name="connsiteX211" fmla="*/ 442360 w 2757152"/>
              <a:gd name="connsiteY211" fmla="*/ 976618 h 1573553"/>
              <a:gd name="connsiteX212" fmla="*/ 411404 w 2757152"/>
              <a:gd name="connsiteY212" fmla="*/ 993287 h 1573553"/>
              <a:gd name="connsiteX213" fmla="*/ 363779 w 2757152"/>
              <a:gd name="connsiteY213" fmla="*/ 990906 h 1573553"/>
              <a:gd name="connsiteX214" fmla="*/ 356635 w 2757152"/>
              <a:gd name="connsiteY214" fmla="*/ 1007575 h 1573553"/>
              <a:gd name="connsiteX215" fmla="*/ 356635 w 2757152"/>
              <a:gd name="connsiteY215" fmla="*/ 1055200 h 1573553"/>
              <a:gd name="connsiteX216" fmla="*/ 297104 w 2757152"/>
              <a:gd name="connsiteY216" fmla="*/ 1059962 h 1573553"/>
              <a:gd name="connsiteX217" fmla="*/ 235191 w 2757152"/>
              <a:gd name="connsiteY217" fmla="*/ 1093300 h 1573553"/>
              <a:gd name="connsiteX218" fmla="*/ 237573 w 2757152"/>
              <a:gd name="connsiteY218" fmla="*/ 1121875 h 1573553"/>
              <a:gd name="connsiteX219" fmla="*/ 185186 w 2757152"/>
              <a:gd name="connsiteY219" fmla="*/ 1109968 h 1573553"/>
              <a:gd name="connsiteX220" fmla="*/ 151848 w 2757152"/>
              <a:gd name="connsiteY220" fmla="*/ 1117112 h 1573553"/>
              <a:gd name="connsiteX221" fmla="*/ 106604 w 2757152"/>
              <a:gd name="connsiteY221" fmla="*/ 1098062 h 1573553"/>
              <a:gd name="connsiteX222" fmla="*/ 89936 w 2757152"/>
              <a:gd name="connsiteY222" fmla="*/ 1098062 h 1573553"/>
              <a:gd name="connsiteX223" fmla="*/ 6592 w 2757152"/>
              <a:gd name="connsiteY223" fmla="*/ 1121875 h 1573553"/>
              <a:gd name="connsiteX224" fmla="*/ 8974 w 2757152"/>
              <a:gd name="connsiteY224" fmla="*/ 1074250 h 1573553"/>
              <a:gd name="connsiteX225" fmla="*/ 9816 w 2757152"/>
              <a:gd name="connsiteY22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1999698 w 2757152"/>
              <a:gd name="connsiteY139" fmla="*/ 1421912 h 1573553"/>
              <a:gd name="connsiteX140" fmla="*/ 1921118 w 2757152"/>
              <a:gd name="connsiteY140" fmla="*/ 1450487 h 1573553"/>
              <a:gd name="connsiteX141" fmla="*/ 1899687 w 2757152"/>
              <a:gd name="connsiteY141" fmla="*/ 1533831 h 1573553"/>
              <a:gd name="connsiteX142" fmla="*/ 1808865 w 2757152"/>
              <a:gd name="connsiteY142" fmla="*/ 1573012 h 1573553"/>
              <a:gd name="connsiteX143" fmla="*/ 1728235 w 2757152"/>
              <a:gd name="connsiteY143" fmla="*/ 1557643 h 1573553"/>
              <a:gd name="connsiteX144" fmla="*/ 1702041 w 2757152"/>
              <a:gd name="connsiteY144" fmla="*/ 1571931 h 1573553"/>
              <a:gd name="connsiteX145" fmla="*/ 1647275 w 2757152"/>
              <a:gd name="connsiteY145" fmla="*/ 1543356 h 1573553"/>
              <a:gd name="connsiteX146" fmla="*/ 1606791 w 2757152"/>
              <a:gd name="connsiteY146" fmla="*/ 1507637 h 1573553"/>
              <a:gd name="connsiteX147" fmla="*/ 1563931 w 2757152"/>
              <a:gd name="connsiteY147" fmla="*/ 1479061 h 1573553"/>
              <a:gd name="connsiteX148" fmla="*/ 1592504 w 2757152"/>
              <a:gd name="connsiteY148" fmla="*/ 1455250 h 1573553"/>
              <a:gd name="connsiteX149" fmla="*/ 1580598 w 2757152"/>
              <a:gd name="connsiteY149" fmla="*/ 1438581 h 1573553"/>
              <a:gd name="connsiteX150" fmla="*/ 1518685 w 2757152"/>
              <a:gd name="connsiteY150" fmla="*/ 1426675 h 1573553"/>
              <a:gd name="connsiteX151" fmla="*/ 1499635 w 2757152"/>
              <a:gd name="connsiteY151" fmla="*/ 1402862 h 1573553"/>
              <a:gd name="connsiteX152" fmla="*/ 1461537 w 2757152"/>
              <a:gd name="connsiteY152" fmla="*/ 1379050 h 1573553"/>
              <a:gd name="connsiteX153" fmla="*/ 1456773 w 2757152"/>
              <a:gd name="connsiteY153" fmla="*/ 1390956 h 1573553"/>
              <a:gd name="connsiteX154" fmla="*/ 1471062 w 2757152"/>
              <a:gd name="connsiteY154" fmla="*/ 1429056 h 1573553"/>
              <a:gd name="connsiteX155" fmla="*/ 1440104 w 2757152"/>
              <a:gd name="connsiteY155" fmla="*/ 1443343 h 1573553"/>
              <a:gd name="connsiteX156" fmla="*/ 1413912 w 2757152"/>
              <a:gd name="connsiteY156" fmla="*/ 1457630 h 1573553"/>
              <a:gd name="connsiteX157" fmla="*/ 1397241 w 2757152"/>
              <a:gd name="connsiteY157" fmla="*/ 1450487 h 1573553"/>
              <a:gd name="connsiteX158" fmla="*/ 1351998 w 2757152"/>
              <a:gd name="connsiteY158" fmla="*/ 1388575 h 1573553"/>
              <a:gd name="connsiteX159" fmla="*/ 1306756 w 2757152"/>
              <a:gd name="connsiteY159" fmla="*/ 1355237 h 1573553"/>
              <a:gd name="connsiteX160" fmla="*/ 1328187 w 2757152"/>
              <a:gd name="connsiteY160" fmla="*/ 1338568 h 1573553"/>
              <a:gd name="connsiteX161" fmla="*/ 1349618 w 2757152"/>
              <a:gd name="connsiteY161" fmla="*/ 1298087 h 1573553"/>
              <a:gd name="connsiteX162" fmla="*/ 1335329 w 2757152"/>
              <a:gd name="connsiteY162" fmla="*/ 1286181 h 1573553"/>
              <a:gd name="connsiteX163" fmla="*/ 1297231 w 2757152"/>
              <a:gd name="connsiteY163" fmla="*/ 1288562 h 1573553"/>
              <a:gd name="connsiteX164" fmla="*/ 1221031 w 2757152"/>
              <a:gd name="connsiteY164" fmla="*/ 1245700 h 1573553"/>
              <a:gd name="connsiteX165" fmla="*/ 1178166 w 2757152"/>
              <a:gd name="connsiteY165" fmla="*/ 1226650 h 1573553"/>
              <a:gd name="connsiteX166" fmla="*/ 1168643 w 2757152"/>
              <a:gd name="connsiteY166" fmla="*/ 1226650 h 1573553"/>
              <a:gd name="connsiteX167" fmla="*/ 1156737 w 2757152"/>
              <a:gd name="connsiteY167" fmla="*/ 1162356 h 1573553"/>
              <a:gd name="connsiteX168" fmla="*/ 1168643 w 2757152"/>
              <a:gd name="connsiteY168" fmla="*/ 1098062 h 1573553"/>
              <a:gd name="connsiteX169" fmla="*/ 1137687 w 2757152"/>
              <a:gd name="connsiteY169" fmla="*/ 1064725 h 1573553"/>
              <a:gd name="connsiteX170" fmla="*/ 1085300 w 2757152"/>
              <a:gd name="connsiteY170" fmla="*/ 1040912 h 1573553"/>
              <a:gd name="connsiteX171" fmla="*/ 1111493 w 2757152"/>
              <a:gd name="connsiteY171" fmla="*/ 1017100 h 1573553"/>
              <a:gd name="connsiteX172" fmla="*/ 1156737 w 2757152"/>
              <a:gd name="connsiteY172" fmla="*/ 1021862 h 1573553"/>
              <a:gd name="connsiteX173" fmla="*/ 1151975 w 2757152"/>
              <a:gd name="connsiteY173" fmla="*/ 974237 h 1573553"/>
              <a:gd name="connsiteX174" fmla="*/ 1123400 w 2757152"/>
              <a:gd name="connsiteY174" fmla="*/ 969475 h 1573553"/>
              <a:gd name="connsiteX175" fmla="*/ 1128162 w 2757152"/>
              <a:gd name="connsiteY175" fmla="*/ 921850 h 1573553"/>
              <a:gd name="connsiteX176" fmla="*/ 1097206 w 2757152"/>
              <a:gd name="connsiteY176" fmla="*/ 907562 h 1573553"/>
              <a:gd name="connsiteX177" fmla="*/ 1099587 w 2757152"/>
              <a:gd name="connsiteY177" fmla="*/ 871843 h 1573553"/>
              <a:gd name="connsiteX178" fmla="*/ 1051962 w 2757152"/>
              <a:gd name="connsiteY178" fmla="*/ 857556 h 1573553"/>
              <a:gd name="connsiteX179" fmla="*/ 1032912 w 2757152"/>
              <a:gd name="connsiteY179" fmla="*/ 878987 h 1573553"/>
              <a:gd name="connsiteX180" fmla="*/ 1004335 w 2757152"/>
              <a:gd name="connsiteY180" fmla="*/ 881368 h 1573553"/>
              <a:gd name="connsiteX181" fmla="*/ 954331 w 2757152"/>
              <a:gd name="connsiteY181" fmla="*/ 886131 h 1573553"/>
              <a:gd name="connsiteX182" fmla="*/ 923375 w 2757152"/>
              <a:gd name="connsiteY182" fmla="*/ 907562 h 1573553"/>
              <a:gd name="connsiteX183" fmla="*/ 923375 w 2757152"/>
              <a:gd name="connsiteY183" fmla="*/ 876606 h 1573553"/>
              <a:gd name="connsiteX184" fmla="*/ 882893 w 2757152"/>
              <a:gd name="connsiteY184" fmla="*/ 871843 h 1573553"/>
              <a:gd name="connsiteX185" fmla="*/ 890035 w 2757152"/>
              <a:gd name="connsiteY185" fmla="*/ 893275 h 1573553"/>
              <a:gd name="connsiteX186" fmla="*/ 885275 w 2757152"/>
              <a:gd name="connsiteY186" fmla="*/ 912325 h 1573553"/>
              <a:gd name="connsiteX187" fmla="*/ 799550 w 2757152"/>
              <a:gd name="connsiteY187" fmla="*/ 859936 h 1573553"/>
              <a:gd name="connsiteX188" fmla="*/ 778118 w 2757152"/>
              <a:gd name="connsiteY188" fmla="*/ 826600 h 1573553"/>
              <a:gd name="connsiteX189" fmla="*/ 790025 w 2757152"/>
              <a:gd name="connsiteY189" fmla="*/ 786117 h 1573553"/>
              <a:gd name="connsiteX190" fmla="*/ 759068 w 2757152"/>
              <a:gd name="connsiteY190" fmla="*/ 781356 h 1573553"/>
              <a:gd name="connsiteX191" fmla="*/ 711443 w 2757152"/>
              <a:gd name="connsiteY191" fmla="*/ 795643 h 1573553"/>
              <a:gd name="connsiteX192" fmla="*/ 701918 w 2757152"/>
              <a:gd name="connsiteY192" fmla="*/ 809931 h 1573553"/>
              <a:gd name="connsiteX193" fmla="*/ 678106 w 2757152"/>
              <a:gd name="connsiteY193" fmla="*/ 826600 h 1573553"/>
              <a:gd name="connsiteX194" fmla="*/ 670962 w 2757152"/>
              <a:gd name="connsiteY194" fmla="*/ 843268 h 1573553"/>
              <a:gd name="connsiteX195" fmla="*/ 630481 w 2757152"/>
              <a:gd name="connsiteY195" fmla="*/ 876606 h 1573553"/>
              <a:gd name="connsiteX196" fmla="*/ 632860 w 2757152"/>
              <a:gd name="connsiteY196" fmla="*/ 898037 h 1573553"/>
              <a:gd name="connsiteX197" fmla="*/ 647150 w 2757152"/>
              <a:gd name="connsiteY197" fmla="*/ 917087 h 1573553"/>
              <a:gd name="connsiteX198" fmla="*/ 570950 w 2757152"/>
              <a:gd name="connsiteY198" fmla="*/ 902800 h 1573553"/>
              <a:gd name="connsiteX199" fmla="*/ 537612 w 2757152"/>
              <a:gd name="connsiteY199" fmla="*/ 907562 h 1573553"/>
              <a:gd name="connsiteX200" fmla="*/ 585235 w 2757152"/>
              <a:gd name="connsiteY200" fmla="*/ 938518 h 1573553"/>
              <a:gd name="connsiteX201" fmla="*/ 609050 w 2757152"/>
              <a:gd name="connsiteY201" fmla="*/ 950425 h 1573553"/>
              <a:gd name="connsiteX202" fmla="*/ 635243 w 2757152"/>
              <a:gd name="connsiteY202" fmla="*/ 1002812 h 1573553"/>
              <a:gd name="connsiteX203" fmla="*/ 568566 w 2757152"/>
              <a:gd name="connsiteY203" fmla="*/ 1019481 h 1573553"/>
              <a:gd name="connsiteX204" fmla="*/ 547137 w 2757152"/>
              <a:gd name="connsiteY204" fmla="*/ 1031387 h 1573553"/>
              <a:gd name="connsiteX205" fmla="*/ 523323 w 2757152"/>
              <a:gd name="connsiteY205" fmla="*/ 1002812 h 1573553"/>
              <a:gd name="connsiteX206" fmla="*/ 499510 w 2757152"/>
              <a:gd name="connsiteY206" fmla="*/ 971856 h 1573553"/>
              <a:gd name="connsiteX207" fmla="*/ 501891 w 2757152"/>
              <a:gd name="connsiteY207" fmla="*/ 933756 h 1573553"/>
              <a:gd name="connsiteX208" fmla="*/ 499510 w 2757152"/>
              <a:gd name="connsiteY208" fmla="*/ 914706 h 1573553"/>
              <a:gd name="connsiteX209" fmla="*/ 518560 w 2757152"/>
              <a:gd name="connsiteY209" fmla="*/ 881368 h 1573553"/>
              <a:gd name="connsiteX210" fmla="*/ 478080 w 2757152"/>
              <a:gd name="connsiteY210" fmla="*/ 890893 h 1573553"/>
              <a:gd name="connsiteX211" fmla="*/ 449504 w 2757152"/>
              <a:gd name="connsiteY211" fmla="*/ 952806 h 1573553"/>
              <a:gd name="connsiteX212" fmla="*/ 442360 w 2757152"/>
              <a:gd name="connsiteY212" fmla="*/ 976618 h 1573553"/>
              <a:gd name="connsiteX213" fmla="*/ 411404 w 2757152"/>
              <a:gd name="connsiteY213" fmla="*/ 993287 h 1573553"/>
              <a:gd name="connsiteX214" fmla="*/ 363779 w 2757152"/>
              <a:gd name="connsiteY214" fmla="*/ 990906 h 1573553"/>
              <a:gd name="connsiteX215" fmla="*/ 356635 w 2757152"/>
              <a:gd name="connsiteY215" fmla="*/ 1007575 h 1573553"/>
              <a:gd name="connsiteX216" fmla="*/ 356635 w 2757152"/>
              <a:gd name="connsiteY216" fmla="*/ 1055200 h 1573553"/>
              <a:gd name="connsiteX217" fmla="*/ 297104 w 2757152"/>
              <a:gd name="connsiteY217" fmla="*/ 1059962 h 1573553"/>
              <a:gd name="connsiteX218" fmla="*/ 235191 w 2757152"/>
              <a:gd name="connsiteY218" fmla="*/ 1093300 h 1573553"/>
              <a:gd name="connsiteX219" fmla="*/ 237573 w 2757152"/>
              <a:gd name="connsiteY219" fmla="*/ 1121875 h 1573553"/>
              <a:gd name="connsiteX220" fmla="*/ 185186 w 2757152"/>
              <a:gd name="connsiteY220" fmla="*/ 1109968 h 1573553"/>
              <a:gd name="connsiteX221" fmla="*/ 151848 w 2757152"/>
              <a:gd name="connsiteY221" fmla="*/ 1117112 h 1573553"/>
              <a:gd name="connsiteX222" fmla="*/ 106604 w 2757152"/>
              <a:gd name="connsiteY222" fmla="*/ 1098062 h 1573553"/>
              <a:gd name="connsiteX223" fmla="*/ 89936 w 2757152"/>
              <a:gd name="connsiteY223" fmla="*/ 1098062 h 1573553"/>
              <a:gd name="connsiteX224" fmla="*/ 6592 w 2757152"/>
              <a:gd name="connsiteY224" fmla="*/ 1121875 h 1573553"/>
              <a:gd name="connsiteX225" fmla="*/ 8974 w 2757152"/>
              <a:gd name="connsiteY225" fmla="*/ 1074250 h 1573553"/>
              <a:gd name="connsiteX226" fmla="*/ 9816 w 2757152"/>
              <a:gd name="connsiteY22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2002079 w 2757152"/>
              <a:gd name="connsiteY139" fmla="*/ 1383812 h 1573553"/>
              <a:gd name="connsiteX140" fmla="*/ 1999698 w 2757152"/>
              <a:gd name="connsiteY140" fmla="*/ 1421912 h 1573553"/>
              <a:gd name="connsiteX141" fmla="*/ 1921118 w 2757152"/>
              <a:gd name="connsiteY141" fmla="*/ 1450487 h 1573553"/>
              <a:gd name="connsiteX142" fmla="*/ 1899687 w 2757152"/>
              <a:gd name="connsiteY142" fmla="*/ 1533831 h 1573553"/>
              <a:gd name="connsiteX143" fmla="*/ 1808865 w 2757152"/>
              <a:gd name="connsiteY143" fmla="*/ 1573012 h 1573553"/>
              <a:gd name="connsiteX144" fmla="*/ 1728235 w 2757152"/>
              <a:gd name="connsiteY144" fmla="*/ 1557643 h 1573553"/>
              <a:gd name="connsiteX145" fmla="*/ 1702041 w 2757152"/>
              <a:gd name="connsiteY145" fmla="*/ 1571931 h 1573553"/>
              <a:gd name="connsiteX146" fmla="*/ 1647275 w 2757152"/>
              <a:gd name="connsiteY146" fmla="*/ 1543356 h 1573553"/>
              <a:gd name="connsiteX147" fmla="*/ 1606791 w 2757152"/>
              <a:gd name="connsiteY147" fmla="*/ 1507637 h 1573553"/>
              <a:gd name="connsiteX148" fmla="*/ 1563931 w 2757152"/>
              <a:gd name="connsiteY148" fmla="*/ 1479061 h 1573553"/>
              <a:gd name="connsiteX149" fmla="*/ 1592504 w 2757152"/>
              <a:gd name="connsiteY149" fmla="*/ 1455250 h 1573553"/>
              <a:gd name="connsiteX150" fmla="*/ 1580598 w 2757152"/>
              <a:gd name="connsiteY150" fmla="*/ 1438581 h 1573553"/>
              <a:gd name="connsiteX151" fmla="*/ 1518685 w 2757152"/>
              <a:gd name="connsiteY151" fmla="*/ 1426675 h 1573553"/>
              <a:gd name="connsiteX152" fmla="*/ 1499635 w 2757152"/>
              <a:gd name="connsiteY152" fmla="*/ 1402862 h 1573553"/>
              <a:gd name="connsiteX153" fmla="*/ 1461537 w 2757152"/>
              <a:gd name="connsiteY153" fmla="*/ 1379050 h 1573553"/>
              <a:gd name="connsiteX154" fmla="*/ 1456773 w 2757152"/>
              <a:gd name="connsiteY154" fmla="*/ 1390956 h 1573553"/>
              <a:gd name="connsiteX155" fmla="*/ 1471062 w 2757152"/>
              <a:gd name="connsiteY155" fmla="*/ 1429056 h 1573553"/>
              <a:gd name="connsiteX156" fmla="*/ 1440104 w 2757152"/>
              <a:gd name="connsiteY156" fmla="*/ 1443343 h 1573553"/>
              <a:gd name="connsiteX157" fmla="*/ 1413912 w 2757152"/>
              <a:gd name="connsiteY157" fmla="*/ 1457630 h 1573553"/>
              <a:gd name="connsiteX158" fmla="*/ 1397241 w 2757152"/>
              <a:gd name="connsiteY158" fmla="*/ 1450487 h 1573553"/>
              <a:gd name="connsiteX159" fmla="*/ 1351998 w 2757152"/>
              <a:gd name="connsiteY159" fmla="*/ 1388575 h 1573553"/>
              <a:gd name="connsiteX160" fmla="*/ 1306756 w 2757152"/>
              <a:gd name="connsiteY160" fmla="*/ 1355237 h 1573553"/>
              <a:gd name="connsiteX161" fmla="*/ 1328187 w 2757152"/>
              <a:gd name="connsiteY161" fmla="*/ 1338568 h 1573553"/>
              <a:gd name="connsiteX162" fmla="*/ 1349618 w 2757152"/>
              <a:gd name="connsiteY162" fmla="*/ 1298087 h 1573553"/>
              <a:gd name="connsiteX163" fmla="*/ 1335329 w 2757152"/>
              <a:gd name="connsiteY163" fmla="*/ 1286181 h 1573553"/>
              <a:gd name="connsiteX164" fmla="*/ 1297231 w 2757152"/>
              <a:gd name="connsiteY164" fmla="*/ 1288562 h 1573553"/>
              <a:gd name="connsiteX165" fmla="*/ 1221031 w 2757152"/>
              <a:gd name="connsiteY165" fmla="*/ 1245700 h 1573553"/>
              <a:gd name="connsiteX166" fmla="*/ 1178166 w 2757152"/>
              <a:gd name="connsiteY166" fmla="*/ 1226650 h 1573553"/>
              <a:gd name="connsiteX167" fmla="*/ 1168643 w 2757152"/>
              <a:gd name="connsiteY167" fmla="*/ 1226650 h 1573553"/>
              <a:gd name="connsiteX168" fmla="*/ 1156737 w 2757152"/>
              <a:gd name="connsiteY168" fmla="*/ 1162356 h 1573553"/>
              <a:gd name="connsiteX169" fmla="*/ 1168643 w 2757152"/>
              <a:gd name="connsiteY169" fmla="*/ 1098062 h 1573553"/>
              <a:gd name="connsiteX170" fmla="*/ 1137687 w 2757152"/>
              <a:gd name="connsiteY170" fmla="*/ 1064725 h 1573553"/>
              <a:gd name="connsiteX171" fmla="*/ 1085300 w 2757152"/>
              <a:gd name="connsiteY171" fmla="*/ 1040912 h 1573553"/>
              <a:gd name="connsiteX172" fmla="*/ 1111493 w 2757152"/>
              <a:gd name="connsiteY172" fmla="*/ 1017100 h 1573553"/>
              <a:gd name="connsiteX173" fmla="*/ 1156737 w 2757152"/>
              <a:gd name="connsiteY173" fmla="*/ 1021862 h 1573553"/>
              <a:gd name="connsiteX174" fmla="*/ 1151975 w 2757152"/>
              <a:gd name="connsiteY174" fmla="*/ 974237 h 1573553"/>
              <a:gd name="connsiteX175" fmla="*/ 1123400 w 2757152"/>
              <a:gd name="connsiteY175" fmla="*/ 969475 h 1573553"/>
              <a:gd name="connsiteX176" fmla="*/ 1128162 w 2757152"/>
              <a:gd name="connsiteY176" fmla="*/ 921850 h 1573553"/>
              <a:gd name="connsiteX177" fmla="*/ 1097206 w 2757152"/>
              <a:gd name="connsiteY177" fmla="*/ 907562 h 1573553"/>
              <a:gd name="connsiteX178" fmla="*/ 1099587 w 2757152"/>
              <a:gd name="connsiteY178" fmla="*/ 871843 h 1573553"/>
              <a:gd name="connsiteX179" fmla="*/ 1051962 w 2757152"/>
              <a:gd name="connsiteY179" fmla="*/ 857556 h 1573553"/>
              <a:gd name="connsiteX180" fmla="*/ 1032912 w 2757152"/>
              <a:gd name="connsiteY180" fmla="*/ 878987 h 1573553"/>
              <a:gd name="connsiteX181" fmla="*/ 1004335 w 2757152"/>
              <a:gd name="connsiteY181" fmla="*/ 881368 h 1573553"/>
              <a:gd name="connsiteX182" fmla="*/ 954331 w 2757152"/>
              <a:gd name="connsiteY182" fmla="*/ 886131 h 1573553"/>
              <a:gd name="connsiteX183" fmla="*/ 923375 w 2757152"/>
              <a:gd name="connsiteY183" fmla="*/ 907562 h 1573553"/>
              <a:gd name="connsiteX184" fmla="*/ 923375 w 2757152"/>
              <a:gd name="connsiteY184" fmla="*/ 876606 h 1573553"/>
              <a:gd name="connsiteX185" fmla="*/ 882893 w 2757152"/>
              <a:gd name="connsiteY185" fmla="*/ 871843 h 1573553"/>
              <a:gd name="connsiteX186" fmla="*/ 890035 w 2757152"/>
              <a:gd name="connsiteY186" fmla="*/ 893275 h 1573553"/>
              <a:gd name="connsiteX187" fmla="*/ 885275 w 2757152"/>
              <a:gd name="connsiteY187" fmla="*/ 912325 h 1573553"/>
              <a:gd name="connsiteX188" fmla="*/ 799550 w 2757152"/>
              <a:gd name="connsiteY188" fmla="*/ 859936 h 1573553"/>
              <a:gd name="connsiteX189" fmla="*/ 778118 w 2757152"/>
              <a:gd name="connsiteY189" fmla="*/ 826600 h 1573553"/>
              <a:gd name="connsiteX190" fmla="*/ 790025 w 2757152"/>
              <a:gd name="connsiteY190" fmla="*/ 786117 h 1573553"/>
              <a:gd name="connsiteX191" fmla="*/ 759068 w 2757152"/>
              <a:gd name="connsiteY191" fmla="*/ 781356 h 1573553"/>
              <a:gd name="connsiteX192" fmla="*/ 711443 w 2757152"/>
              <a:gd name="connsiteY192" fmla="*/ 795643 h 1573553"/>
              <a:gd name="connsiteX193" fmla="*/ 701918 w 2757152"/>
              <a:gd name="connsiteY193" fmla="*/ 809931 h 1573553"/>
              <a:gd name="connsiteX194" fmla="*/ 678106 w 2757152"/>
              <a:gd name="connsiteY194" fmla="*/ 826600 h 1573553"/>
              <a:gd name="connsiteX195" fmla="*/ 670962 w 2757152"/>
              <a:gd name="connsiteY195" fmla="*/ 843268 h 1573553"/>
              <a:gd name="connsiteX196" fmla="*/ 630481 w 2757152"/>
              <a:gd name="connsiteY196" fmla="*/ 876606 h 1573553"/>
              <a:gd name="connsiteX197" fmla="*/ 632860 w 2757152"/>
              <a:gd name="connsiteY197" fmla="*/ 898037 h 1573553"/>
              <a:gd name="connsiteX198" fmla="*/ 647150 w 2757152"/>
              <a:gd name="connsiteY198" fmla="*/ 917087 h 1573553"/>
              <a:gd name="connsiteX199" fmla="*/ 570950 w 2757152"/>
              <a:gd name="connsiteY199" fmla="*/ 902800 h 1573553"/>
              <a:gd name="connsiteX200" fmla="*/ 537612 w 2757152"/>
              <a:gd name="connsiteY200" fmla="*/ 907562 h 1573553"/>
              <a:gd name="connsiteX201" fmla="*/ 585235 w 2757152"/>
              <a:gd name="connsiteY201" fmla="*/ 938518 h 1573553"/>
              <a:gd name="connsiteX202" fmla="*/ 609050 w 2757152"/>
              <a:gd name="connsiteY202" fmla="*/ 950425 h 1573553"/>
              <a:gd name="connsiteX203" fmla="*/ 635243 w 2757152"/>
              <a:gd name="connsiteY203" fmla="*/ 1002812 h 1573553"/>
              <a:gd name="connsiteX204" fmla="*/ 568566 w 2757152"/>
              <a:gd name="connsiteY204" fmla="*/ 1019481 h 1573553"/>
              <a:gd name="connsiteX205" fmla="*/ 547137 w 2757152"/>
              <a:gd name="connsiteY205" fmla="*/ 1031387 h 1573553"/>
              <a:gd name="connsiteX206" fmla="*/ 523323 w 2757152"/>
              <a:gd name="connsiteY206" fmla="*/ 1002812 h 1573553"/>
              <a:gd name="connsiteX207" fmla="*/ 499510 w 2757152"/>
              <a:gd name="connsiteY207" fmla="*/ 971856 h 1573553"/>
              <a:gd name="connsiteX208" fmla="*/ 501891 w 2757152"/>
              <a:gd name="connsiteY208" fmla="*/ 933756 h 1573553"/>
              <a:gd name="connsiteX209" fmla="*/ 499510 w 2757152"/>
              <a:gd name="connsiteY209" fmla="*/ 914706 h 1573553"/>
              <a:gd name="connsiteX210" fmla="*/ 518560 w 2757152"/>
              <a:gd name="connsiteY210" fmla="*/ 881368 h 1573553"/>
              <a:gd name="connsiteX211" fmla="*/ 478080 w 2757152"/>
              <a:gd name="connsiteY211" fmla="*/ 890893 h 1573553"/>
              <a:gd name="connsiteX212" fmla="*/ 449504 w 2757152"/>
              <a:gd name="connsiteY212" fmla="*/ 952806 h 1573553"/>
              <a:gd name="connsiteX213" fmla="*/ 442360 w 2757152"/>
              <a:gd name="connsiteY213" fmla="*/ 976618 h 1573553"/>
              <a:gd name="connsiteX214" fmla="*/ 411404 w 2757152"/>
              <a:gd name="connsiteY214" fmla="*/ 993287 h 1573553"/>
              <a:gd name="connsiteX215" fmla="*/ 363779 w 2757152"/>
              <a:gd name="connsiteY215" fmla="*/ 990906 h 1573553"/>
              <a:gd name="connsiteX216" fmla="*/ 356635 w 2757152"/>
              <a:gd name="connsiteY216" fmla="*/ 1007575 h 1573553"/>
              <a:gd name="connsiteX217" fmla="*/ 356635 w 2757152"/>
              <a:gd name="connsiteY217" fmla="*/ 1055200 h 1573553"/>
              <a:gd name="connsiteX218" fmla="*/ 297104 w 2757152"/>
              <a:gd name="connsiteY218" fmla="*/ 1059962 h 1573553"/>
              <a:gd name="connsiteX219" fmla="*/ 235191 w 2757152"/>
              <a:gd name="connsiteY219" fmla="*/ 1093300 h 1573553"/>
              <a:gd name="connsiteX220" fmla="*/ 237573 w 2757152"/>
              <a:gd name="connsiteY220" fmla="*/ 1121875 h 1573553"/>
              <a:gd name="connsiteX221" fmla="*/ 185186 w 2757152"/>
              <a:gd name="connsiteY221" fmla="*/ 1109968 h 1573553"/>
              <a:gd name="connsiteX222" fmla="*/ 151848 w 2757152"/>
              <a:gd name="connsiteY222" fmla="*/ 1117112 h 1573553"/>
              <a:gd name="connsiteX223" fmla="*/ 106604 w 2757152"/>
              <a:gd name="connsiteY223" fmla="*/ 1098062 h 1573553"/>
              <a:gd name="connsiteX224" fmla="*/ 89936 w 2757152"/>
              <a:gd name="connsiteY224" fmla="*/ 1098062 h 1573553"/>
              <a:gd name="connsiteX225" fmla="*/ 6592 w 2757152"/>
              <a:gd name="connsiteY225" fmla="*/ 1121875 h 1573553"/>
              <a:gd name="connsiteX226" fmla="*/ 8974 w 2757152"/>
              <a:gd name="connsiteY226" fmla="*/ 1074250 h 1573553"/>
              <a:gd name="connsiteX227" fmla="*/ 9816 w 2757152"/>
              <a:gd name="connsiteY22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1990173 w 2757152"/>
              <a:gd name="connsiteY138" fmla="*/ 1326662 h 1573553"/>
              <a:gd name="connsiteX139" fmla="*/ 2013987 w 2757152"/>
              <a:gd name="connsiteY139" fmla="*/ 1350474 h 1573553"/>
              <a:gd name="connsiteX140" fmla="*/ 2002079 w 2757152"/>
              <a:gd name="connsiteY140" fmla="*/ 1383812 h 1573553"/>
              <a:gd name="connsiteX141" fmla="*/ 1999698 w 2757152"/>
              <a:gd name="connsiteY141" fmla="*/ 1421912 h 1573553"/>
              <a:gd name="connsiteX142" fmla="*/ 1921118 w 2757152"/>
              <a:gd name="connsiteY142" fmla="*/ 1450487 h 1573553"/>
              <a:gd name="connsiteX143" fmla="*/ 1899687 w 2757152"/>
              <a:gd name="connsiteY143" fmla="*/ 1533831 h 1573553"/>
              <a:gd name="connsiteX144" fmla="*/ 1808865 w 2757152"/>
              <a:gd name="connsiteY144" fmla="*/ 1573012 h 1573553"/>
              <a:gd name="connsiteX145" fmla="*/ 1728235 w 2757152"/>
              <a:gd name="connsiteY145" fmla="*/ 1557643 h 1573553"/>
              <a:gd name="connsiteX146" fmla="*/ 1702041 w 2757152"/>
              <a:gd name="connsiteY146" fmla="*/ 1571931 h 1573553"/>
              <a:gd name="connsiteX147" fmla="*/ 1647275 w 2757152"/>
              <a:gd name="connsiteY147" fmla="*/ 1543356 h 1573553"/>
              <a:gd name="connsiteX148" fmla="*/ 1606791 w 2757152"/>
              <a:gd name="connsiteY148" fmla="*/ 1507637 h 1573553"/>
              <a:gd name="connsiteX149" fmla="*/ 1563931 w 2757152"/>
              <a:gd name="connsiteY149" fmla="*/ 1479061 h 1573553"/>
              <a:gd name="connsiteX150" fmla="*/ 1592504 w 2757152"/>
              <a:gd name="connsiteY150" fmla="*/ 1455250 h 1573553"/>
              <a:gd name="connsiteX151" fmla="*/ 1580598 w 2757152"/>
              <a:gd name="connsiteY151" fmla="*/ 1438581 h 1573553"/>
              <a:gd name="connsiteX152" fmla="*/ 1518685 w 2757152"/>
              <a:gd name="connsiteY152" fmla="*/ 1426675 h 1573553"/>
              <a:gd name="connsiteX153" fmla="*/ 1499635 w 2757152"/>
              <a:gd name="connsiteY153" fmla="*/ 1402862 h 1573553"/>
              <a:gd name="connsiteX154" fmla="*/ 1461537 w 2757152"/>
              <a:gd name="connsiteY154" fmla="*/ 1379050 h 1573553"/>
              <a:gd name="connsiteX155" fmla="*/ 1456773 w 2757152"/>
              <a:gd name="connsiteY155" fmla="*/ 1390956 h 1573553"/>
              <a:gd name="connsiteX156" fmla="*/ 1471062 w 2757152"/>
              <a:gd name="connsiteY156" fmla="*/ 1429056 h 1573553"/>
              <a:gd name="connsiteX157" fmla="*/ 1440104 w 2757152"/>
              <a:gd name="connsiteY157" fmla="*/ 1443343 h 1573553"/>
              <a:gd name="connsiteX158" fmla="*/ 1413912 w 2757152"/>
              <a:gd name="connsiteY158" fmla="*/ 1457630 h 1573553"/>
              <a:gd name="connsiteX159" fmla="*/ 1397241 w 2757152"/>
              <a:gd name="connsiteY159" fmla="*/ 1450487 h 1573553"/>
              <a:gd name="connsiteX160" fmla="*/ 1351998 w 2757152"/>
              <a:gd name="connsiteY160" fmla="*/ 1388575 h 1573553"/>
              <a:gd name="connsiteX161" fmla="*/ 1306756 w 2757152"/>
              <a:gd name="connsiteY161" fmla="*/ 1355237 h 1573553"/>
              <a:gd name="connsiteX162" fmla="*/ 1328187 w 2757152"/>
              <a:gd name="connsiteY162" fmla="*/ 1338568 h 1573553"/>
              <a:gd name="connsiteX163" fmla="*/ 1349618 w 2757152"/>
              <a:gd name="connsiteY163" fmla="*/ 1298087 h 1573553"/>
              <a:gd name="connsiteX164" fmla="*/ 1335329 w 2757152"/>
              <a:gd name="connsiteY164" fmla="*/ 1286181 h 1573553"/>
              <a:gd name="connsiteX165" fmla="*/ 1297231 w 2757152"/>
              <a:gd name="connsiteY165" fmla="*/ 1288562 h 1573553"/>
              <a:gd name="connsiteX166" fmla="*/ 1221031 w 2757152"/>
              <a:gd name="connsiteY166" fmla="*/ 1245700 h 1573553"/>
              <a:gd name="connsiteX167" fmla="*/ 1178166 w 2757152"/>
              <a:gd name="connsiteY167" fmla="*/ 1226650 h 1573553"/>
              <a:gd name="connsiteX168" fmla="*/ 1168643 w 2757152"/>
              <a:gd name="connsiteY168" fmla="*/ 1226650 h 1573553"/>
              <a:gd name="connsiteX169" fmla="*/ 1156737 w 2757152"/>
              <a:gd name="connsiteY169" fmla="*/ 1162356 h 1573553"/>
              <a:gd name="connsiteX170" fmla="*/ 1168643 w 2757152"/>
              <a:gd name="connsiteY170" fmla="*/ 1098062 h 1573553"/>
              <a:gd name="connsiteX171" fmla="*/ 1137687 w 2757152"/>
              <a:gd name="connsiteY171" fmla="*/ 1064725 h 1573553"/>
              <a:gd name="connsiteX172" fmla="*/ 1085300 w 2757152"/>
              <a:gd name="connsiteY172" fmla="*/ 1040912 h 1573553"/>
              <a:gd name="connsiteX173" fmla="*/ 1111493 w 2757152"/>
              <a:gd name="connsiteY173" fmla="*/ 1017100 h 1573553"/>
              <a:gd name="connsiteX174" fmla="*/ 1156737 w 2757152"/>
              <a:gd name="connsiteY174" fmla="*/ 1021862 h 1573553"/>
              <a:gd name="connsiteX175" fmla="*/ 1151975 w 2757152"/>
              <a:gd name="connsiteY175" fmla="*/ 974237 h 1573553"/>
              <a:gd name="connsiteX176" fmla="*/ 1123400 w 2757152"/>
              <a:gd name="connsiteY176" fmla="*/ 969475 h 1573553"/>
              <a:gd name="connsiteX177" fmla="*/ 1128162 w 2757152"/>
              <a:gd name="connsiteY177" fmla="*/ 921850 h 1573553"/>
              <a:gd name="connsiteX178" fmla="*/ 1097206 w 2757152"/>
              <a:gd name="connsiteY178" fmla="*/ 907562 h 1573553"/>
              <a:gd name="connsiteX179" fmla="*/ 1099587 w 2757152"/>
              <a:gd name="connsiteY179" fmla="*/ 871843 h 1573553"/>
              <a:gd name="connsiteX180" fmla="*/ 1051962 w 2757152"/>
              <a:gd name="connsiteY180" fmla="*/ 857556 h 1573553"/>
              <a:gd name="connsiteX181" fmla="*/ 1032912 w 2757152"/>
              <a:gd name="connsiteY181" fmla="*/ 878987 h 1573553"/>
              <a:gd name="connsiteX182" fmla="*/ 1004335 w 2757152"/>
              <a:gd name="connsiteY182" fmla="*/ 881368 h 1573553"/>
              <a:gd name="connsiteX183" fmla="*/ 954331 w 2757152"/>
              <a:gd name="connsiteY183" fmla="*/ 886131 h 1573553"/>
              <a:gd name="connsiteX184" fmla="*/ 923375 w 2757152"/>
              <a:gd name="connsiteY184" fmla="*/ 907562 h 1573553"/>
              <a:gd name="connsiteX185" fmla="*/ 923375 w 2757152"/>
              <a:gd name="connsiteY185" fmla="*/ 876606 h 1573553"/>
              <a:gd name="connsiteX186" fmla="*/ 882893 w 2757152"/>
              <a:gd name="connsiteY186" fmla="*/ 871843 h 1573553"/>
              <a:gd name="connsiteX187" fmla="*/ 890035 w 2757152"/>
              <a:gd name="connsiteY187" fmla="*/ 893275 h 1573553"/>
              <a:gd name="connsiteX188" fmla="*/ 885275 w 2757152"/>
              <a:gd name="connsiteY188" fmla="*/ 912325 h 1573553"/>
              <a:gd name="connsiteX189" fmla="*/ 799550 w 2757152"/>
              <a:gd name="connsiteY189" fmla="*/ 859936 h 1573553"/>
              <a:gd name="connsiteX190" fmla="*/ 778118 w 2757152"/>
              <a:gd name="connsiteY190" fmla="*/ 826600 h 1573553"/>
              <a:gd name="connsiteX191" fmla="*/ 790025 w 2757152"/>
              <a:gd name="connsiteY191" fmla="*/ 786117 h 1573553"/>
              <a:gd name="connsiteX192" fmla="*/ 759068 w 2757152"/>
              <a:gd name="connsiteY192" fmla="*/ 781356 h 1573553"/>
              <a:gd name="connsiteX193" fmla="*/ 711443 w 2757152"/>
              <a:gd name="connsiteY193" fmla="*/ 795643 h 1573553"/>
              <a:gd name="connsiteX194" fmla="*/ 701918 w 2757152"/>
              <a:gd name="connsiteY194" fmla="*/ 809931 h 1573553"/>
              <a:gd name="connsiteX195" fmla="*/ 678106 w 2757152"/>
              <a:gd name="connsiteY195" fmla="*/ 826600 h 1573553"/>
              <a:gd name="connsiteX196" fmla="*/ 670962 w 2757152"/>
              <a:gd name="connsiteY196" fmla="*/ 843268 h 1573553"/>
              <a:gd name="connsiteX197" fmla="*/ 630481 w 2757152"/>
              <a:gd name="connsiteY197" fmla="*/ 876606 h 1573553"/>
              <a:gd name="connsiteX198" fmla="*/ 632860 w 2757152"/>
              <a:gd name="connsiteY198" fmla="*/ 898037 h 1573553"/>
              <a:gd name="connsiteX199" fmla="*/ 647150 w 2757152"/>
              <a:gd name="connsiteY199" fmla="*/ 917087 h 1573553"/>
              <a:gd name="connsiteX200" fmla="*/ 570950 w 2757152"/>
              <a:gd name="connsiteY200" fmla="*/ 902800 h 1573553"/>
              <a:gd name="connsiteX201" fmla="*/ 537612 w 2757152"/>
              <a:gd name="connsiteY201" fmla="*/ 907562 h 1573553"/>
              <a:gd name="connsiteX202" fmla="*/ 585235 w 2757152"/>
              <a:gd name="connsiteY202" fmla="*/ 938518 h 1573553"/>
              <a:gd name="connsiteX203" fmla="*/ 609050 w 2757152"/>
              <a:gd name="connsiteY203" fmla="*/ 950425 h 1573553"/>
              <a:gd name="connsiteX204" fmla="*/ 635243 w 2757152"/>
              <a:gd name="connsiteY204" fmla="*/ 1002812 h 1573553"/>
              <a:gd name="connsiteX205" fmla="*/ 568566 w 2757152"/>
              <a:gd name="connsiteY205" fmla="*/ 1019481 h 1573553"/>
              <a:gd name="connsiteX206" fmla="*/ 547137 w 2757152"/>
              <a:gd name="connsiteY206" fmla="*/ 1031387 h 1573553"/>
              <a:gd name="connsiteX207" fmla="*/ 523323 w 2757152"/>
              <a:gd name="connsiteY207" fmla="*/ 1002812 h 1573553"/>
              <a:gd name="connsiteX208" fmla="*/ 499510 w 2757152"/>
              <a:gd name="connsiteY208" fmla="*/ 971856 h 1573553"/>
              <a:gd name="connsiteX209" fmla="*/ 501891 w 2757152"/>
              <a:gd name="connsiteY209" fmla="*/ 933756 h 1573553"/>
              <a:gd name="connsiteX210" fmla="*/ 499510 w 2757152"/>
              <a:gd name="connsiteY210" fmla="*/ 914706 h 1573553"/>
              <a:gd name="connsiteX211" fmla="*/ 518560 w 2757152"/>
              <a:gd name="connsiteY211" fmla="*/ 881368 h 1573553"/>
              <a:gd name="connsiteX212" fmla="*/ 478080 w 2757152"/>
              <a:gd name="connsiteY212" fmla="*/ 890893 h 1573553"/>
              <a:gd name="connsiteX213" fmla="*/ 449504 w 2757152"/>
              <a:gd name="connsiteY213" fmla="*/ 952806 h 1573553"/>
              <a:gd name="connsiteX214" fmla="*/ 442360 w 2757152"/>
              <a:gd name="connsiteY214" fmla="*/ 976618 h 1573553"/>
              <a:gd name="connsiteX215" fmla="*/ 411404 w 2757152"/>
              <a:gd name="connsiteY215" fmla="*/ 993287 h 1573553"/>
              <a:gd name="connsiteX216" fmla="*/ 363779 w 2757152"/>
              <a:gd name="connsiteY216" fmla="*/ 990906 h 1573553"/>
              <a:gd name="connsiteX217" fmla="*/ 356635 w 2757152"/>
              <a:gd name="connsiteY217" fmla="*/ 1007575 h 1573553"/>
              <a:gd name="connsiteX218" fmla="*/ 356635 w 2757152"/>
              <a:gd name="connsiteY218" fmla="*/ 1055200 h 1573553"/>
              <a:gd name="connsiteX219" fmla="*/ 297104 w 2757152"/>
              <a:gd name="connsiteY219" fmla="*/ 1059962 h 1573553"/>
              <a:gd name="connsiteX220" fmla="*/ 235191 w 2757152"/>
              <a:gd name="connsiteY220" fmla="*/ 1093300 h 1573553"/>
              <a:gd name="connsiteX221" fmla="*/ 237573 w 2757152"/>
              <a:gd name="connsiteY221" fmla="*/ 1121875 h 1573553"/>
              <a:gd name="connsiteX222" fmla="*/ 185186 w 2757152"/>
              <a:gd name="connsiteY222" fmla="*/ 1109968 h 1573553"/>
              <a:gd name="connsiteX223" fmla="*/ 151848 w 2757152"/>
              <a:gd name="connsiteY223" fmla="*/ 1117112 h 1573553"/>
              <a:gd name="connsiteX224" fmla="*/ 106604 w 2757152"/>
              <a:gd name="connsiteY224" fmla="*/ 1098062 h 1573553"/>
              <a:gd name="connsiteX225" fmla="*/ 89936 w 2757152"/>
              <a:gd name="connsiteY225" fmla="*/ 1098062 h 1573553"/>
              <a:gd name="connsiteX226" fmla="*/ 6592 w 2757152"/>
              <a:gd name="connsiteY226" fmla="*/ 1121875 h 1573553"/>
              <a:gd name="connsiteX227" fmla="*/ 8974 w 2757152"/>
              <a:gd name="connsiteY227" fmla="*/ 1074250 h 1573553"/>
              <a:gd name="connsiteX228" fmla="*/ 9816 w 2757152"/>
              <a:gd name="connsiteY22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1956835 w 2757152"/>
              <a:gd name="connsiteY138" fmla="*/ 1331425 h 1573553"/>
              <a:gd name="connsiteX139" fmla="*/ 1990173 w 2757152"/>
              <a:gd name="connsiteY139" fmla="*/ 1326662 h 1573553"/>
              <a:gd name="connsiteX140" fmla="*/ 2013987 w 2757152"/>
              <a:gd name="connsiteY140" fmla="*/ 1350474 h 1573553"/>
              <a:gd name="connsiteX141" fmla="*/ 2002079 w 2757152"/>
              <a:gd name="connsiteY141" fmla="*/ 1383812 h 1573553"/>
              <a:gd name="connsiteX142" fmla="*/ 1999698 w 2757152"/>
              <a:gd name="connsiteY142" fmla="*/ 1421912 h 1573553"/>
              <a:gd name="connsiteX143" fmla="*/ 1921118 w 2757152"/>
              <a:gd name="connsiteY143" fmla="*/ 1450487 h 1573553"/>
              <a:gd name="connsiteX144" fmla="*/ 1899687 w 2757152"/>
              <a:gd name="connsiteY144" fmla="*/ 1533831 h 1573553"/>
              <a:gd name="connsiteX145" fmla="*/ 1808865 w 2757152"/>
              <a:gd name="connsiteY145" fmla="*/ 1573012 h 1573553"/>
              <a:gd name="connsiteX146" fmla="*/ 1728235 w 2757152"/>
              <a:gd name="connsiteY146" fmla="*/ 1557643 h 1573553"/>
              <a:gd name="connsiteX147" fmla="*/ 1702041 w 2757152"/>
              <a:gd name="connsiteY147" fmla="*/ 1571931 h 1573553"/>
              <a:gd name="connsiteX148" fmla="*/ 1647275 w 2757152"/>
              <a:gd name="connsiteY148" fmla="*/ 1543356 h 1573553"/>
              <a:gd name="connsiteX149" fmla="*/ 1606791 w 2757152"/>
              <a:gd name="connsiteY149" fmla="*/ 1507637 h 1573553"/>
              <a:gd name="connsiteX150" fmla="*/ 1563931 w 2757152"/>
              <a:gd name="connsiteY150" fmla="*/ 1479061 h 1573553"/>
              <a:gd name="connsiteX151" fmla="*/ 1592504 w 2757152"/>
              <a:gd name="connsiteY151" fmla="*/ 1455250 h 1573553"/>
              <a:gd name="connsiteX152" fmla="*/ 1580598 w 2757152"/>
              <a:gd name="connsiteY152" fmla="*/ 1438581 h 1573553"/>
              <a:gd name="connsiteX153" fmla="*/ 1518685 w 2757152"/>
              <a:gd name="connsiteY153" fmla="*/ 1426675 h 1573553"/>
              <a:gd name="connsiteX154" fmla="*/ 1499635 w 2757152"/>
              <a:gd name="connsiteY154" fmla="*/ 1402862 h 1573553"/>
              <a:gd name="connsiteX155" fmla="*/ 1461537 w 2757152"/>
              <a:gd name="connsiteY155" fmla="*/ 1379050 h 1573553"/>
              <a:gd name="connsiteX156" fmla="*/ 1456773 w 2757152"/>
              <a:gd name="connsiteY156" fmla="*/ 1390956 h 1573553"/>
              <a:gd name="connsiteX157" fmla="*/ 1471062 w 2757152"/>
              <a:gd name="connsiteY157" fmla="*/ 1429056 h 1573553"/>
              <a:gd name="connsiteX158" fmla="*/ 1440104 w 2757152"/>
              <a:gd name="connsiteY158" fmla="*/ 1443343 h 1573553"/>
              <a:gd name="connsiteX159" fmla="*/ 1413912 w 2757152"/>
              <a:gd name="connsiteY159" fmla="*/ 1457630 h 1573553"/>
              <a:gd name="connsiteX160" fmla="*/ 1397241 w 2757152"/>
              <a:gd name="connsiteY160" fmla="*/ 1450487 h 1573553"/>
              <a:gd name="connsiteX161" fmla="*/ 1351998 w 2757152"/>
              <a:gd name="connsiteY161" fmla="*/ 1388575 h 1573553"/>
              <a:gd name="connsiteX162" fmla="*/ 1306756 w 2757152"/>
              <a:gd name="connsiteY162" fmla="*/ 1355237 h 1573553"/>
              <a:gd name="connsiteX163" fmla="*/ 1328187 w 2757152"/>
              <a:gd name="connsiteY163" fmla="*/ 1338568 h 1573553"/>
              <a:gd name="connsiteX164" fmla="*/ 1349618 w 2757152"/>
              <a:gd name="connsiteY164" fmla="*/ 1298087 h 1573553"/>
              <a:gd name="connsiteX165" fmla="*/ 1335329 w 2757152"/>
              <a:gd name="connsiteY165" fmla="*/ 1286181 h 1573553"/>
              <a:gd name="connsiteX166" fmla="*/ 1297231 w 2757152"/>
              <a:gd name="connsiteY166" fmla="*/ 1288562 h 1573553"/>
              <a:gd name="connsiteX167" fmla="*/ 1221031 w 2757152"/>
              <a:gd name="connsiteY167" fmla="*/ 1245700 h 1573553"/>
              <a:gd name="connsiteX168" fmla="*/ 1178166 w 2757152"/>
              <a:gd name="connsiteY168" fmla="*/ 1226650 h 1573553"/>
              <a:gd name="connsiteX169" fmla="*/ 1168643 w 2757152"/>
              <a:gd name="connsiteY169" fmla="*/ 1226650 h 1573553"/>
              <a:gd name="connsiteX170" fmla="*/ 1156737 w 2757152"/>
              <a:gd name="connsiteY170" fmla="*/ 1162356 h 1573553"/>
              <a:gd name="connsiteX171" fmla="*/ 1168643 w 2757152"/>
              <a:gd name="connsiteY171" fmla="*/ 1098062 h 1573553"/>
              <a:gd name="connsiteX172" fmla="*/ 1137687 w 2757152"/>
              <a:gd name="connsiteY172" fmla="*/ 1064725 h 1573553"/>
              <a:gd name="connsiteX173" fmla="*/ 1085300 w 2757152"/>
              <a:gd name="connsiteY173" fmla="*/ 1040912 h 1573553"/>
              <a:gd name="connsiteX174" fmla="*/ 1111493 w 2757152"/>
              <a:gd name="connsiteY174" fmla="*/ 1017100 h 1573553"/>
              <a:gd name="connsiteX175" fmla="*/ 1156737 w 2757152"/>
              <a:gd name="connsiteY175" fmla="*/ 1021862 h 1573553"/>
              <a:gd name="connsiteX176" fmla="*/ 1151975 w 2757152"/>
              <a:gd name="connsiteY176" fmla="*/ 974237 h 1573553"/>
              <a:gd name="connsiteX177" fmla="*/ 1123400 w 2757152"/>
              <a:gd name="connsiteY177" fmla="*/ 969475 h 1573553"/>
              <a:gd name="connsiteX178" fmla="*/ 1128162 w 2757152"/>
              <a:gd name="connsiteY178" fmla="*/ 921850 h 1573553"/>
              <a:gd name="connsiteX179" fmla="*/ 1097206 w 2757152"/>
              <a:gd name="connsiteY179" fmla="*/ 907562 h 1573553"/>
              <a:gd name="connsiteX180" fmla="*/ 1099587 w 2757152"/>
              <a:gd name="connsiteY180" fmla="*/ 871843 h 1573553"/>
              <a:gd name="connsiteX181" fmla="*/ 1051962 w 2757152"/>
              <a:gd name="connsiteY181" fmla="*/ 857556 h 1573553"/>
              <a:gd name="connsiteX182" fmla="*/ 1032912 w 2757152"/>
              <a:gd name="connsiteY182" fmla="*/ 878987 h 1573553"/>
              <a:gd name="connsiteX183" fmla="*/ 1004335 w 2757152"/>
              <a:gd name="connsiteY183" fmla="*/ 881368 h 1573553"/>
              <a:gd name="connsiteX184" fmla="*/ 954331 w 2757152"/>
              <a:gd name="connsiteY184" fmla="*/ 886131 h 1573553"/>
              <a:gd name="connsiteX185" fmla="*/ 923375 w 2757152"/>
              <a:gd name="connsiteY185" fmla="*/ 907562 h 1573553"/>
              <a:gd name="connsiteX186" fmla="*/ 923375 w 2757152"/>
              <a:gd name="connsiteY186" fmla="*/ 876606 h 1573553"/>
              <a:gd name="connsiteX187" fmla="*/ 882893 w 2757152"/>
              <a:gd name="connsiteY187" fmla="*/ 871843 h 1573553"/>
              <a:gd name="connsiteX188" fmla="*/ 890035 w 2757152"/>
              <a:gd name="connsiteY188" fmla="*/ 893275 h 1573553"/>
              <a:gd name="connsiteX189" fmla="*/ 885275 w 2757152"/>
              <a:gd name="connsiteY189" fmla="*/ 912325 h 1573553"/>
              <a:gd name="connsiteX190" fmla="*/ 799550 w 2757152"/>
              <a:gd name="connsiteY190" fmla="*/ 859936 h 1573553"/>
              <a:gd name="connsiteX191" fmla="*/ 778118 w 2757152"/>
              <a:gd name="connsiteY191" fmla="*/ 826600 h 1573553"/>
              <a:gd name="connsiteX192" fmla="*/ 790025 w 2757152"/>
              <a:gd name="connsiteY192" fmla="*/ 786117 h 1573553"/>
              <a:gd name="connsiteX193" fmla="*/ 759068 w 2757152"/>
              <a:gd name="connsiteY193" fmla="*/ 781356 h 1573553"/>
              <a:gd name="connsiteX194" fmla="*/ 711443 w 2757152"/>
              <a:gd name="connsiteY194" fmla="*/ 795643 h 1573553"/>
              <a:gd name="connsiteX195" fmla="*/ 701918 w 2757152"/>
              <a:gd name="connsiteY195" fmla="*/ 809931 h 1573553"/>
              <a:gd name="connsiteX196" fmla="*/ 678106 w 2757152"/>
              <a:gd name="connsiteY196" fmla="*/ 826600 h 1573553"/>
              <a:gd name="connsiteX197" fmla="*/ 670962 w 2757152"/>
              <a:gd name="connsiteY197" fmla="*/ 843268 h 1573553"/>
              <a:gd name="connsiteX198" fmla="*/ 630481 w 2757152"/>
              <a:gd name="connsiteY198" fmla="*/ 876606 h 1573553"/>
              <a:gd name="connsiteX199" fmla="*/ 632860 w 2757152"/>
              <a:gd name="connsiteY199" fmla="*/ 898037 h 1573553"/>
              <a:gd name="connsiteX200" fmla="*/ 647150 w 2757152"/>
              <a:gd name="connsiteY200" fmla="*/ 917087 h 1573553"/>
              <a:gd name="connsiteX201" fmla="*/ 570950 w 2757152"/>
              <a:gd name="connsiteY201" fmla="*/ 902800 h 1573553"/>
              <a:gd name="connsiteX202" fmla="*/ 537612 w 2757152"/>
              <a:gd name="connsiteY202" fmla="*/ 907562 h 1573553"/>
              <a:gd name="connsiteX203" fmla="*/ 585235 w 2757152"/>
              <a:gd name="connsiteY203" fmla="*/ 938518 h 1573553"/>
              <a:gd name="connsiteX204" fmla="*/ 609050 w 2757152"/>
              <a:gd name="connsiteY204" fmla="*/ 950425 h 1573553"/>
              <a:gd name="connsiteX205" fmla="*/ 635243 w 2757152"/>
              <a:gd name="connsiteY205" fmla="*/ 1002812 h 1573553"/>
              <a:gd name="connsiteX206" fmla="*/ 568566 w 2757152"/>
              <a:gd name="connsiteY206" fmla="*/ 1019481 h 1573553"/>
              <a:gd name="connsiteX207" fmla="*/ 547137 w 2757152"/>
              <a:gd name="connsiteY207" fmla="*/ 1031387 h 1573553"/>
              <a:gd name="connsiteX208" fmla="*/ 523323 w 2757152"/>
              <a:gd name="connsiteY208" fmla="*/ 1002812 h 1573553"/>
              <a:gd name="connsiteX209" fmla="*/ 499510 w 2757152"/>
              <a:gd name="connsiteY209" fmla="*/ 971856 h 1573553"/>
              <a:gd name="connsiteX210" fmla="*/ 501891 w 2757152"/>
              <a:gd name="connsiteY210" fmla="*/ 933756 h 1573553"/>
              <a:gd name="connsiteX211" fmla="*/ 499510 w 2757152"/>
              <a:gd name="connsiteY211" fmla="*/ 914706 h 1573553"/>
              <a:gd name="connsiteX212" fmla="*/ 518560 w 2757152"/>
              <a:gd name="connsiteY212" fmla="*/ 881368 h 1573553"/>
              <a:gd name="connsiteX213" fmla="*/ 478080 w 2757152"/>
              <a:gd name="connsiteY213" fmla="*/ 890893 h 1573553"/>
              <a:gd name="connsiteX214" fmla="*/ 449504 w 2757152"/>
              <a:gd name="connsiteY214" fmla="*/ 952806 h 1573553"/>
              <a:gd name="connsiteX215" fmla="*/ 442360 w 2757152"/>
              <a:gd name="connsiteY215" fmla="*/ 976618 h 1573553"/>
              <a:gd name="connsiteX216" fmla="*/ 411404 w 2757152"/>
              <a:gd name="connsiteY216" fmla="*/ 993287 h 1573553"/>
              <a:gd name="connsiteX217" fmla="*/ 363779 w 2757152"/>
              <a:gd name="connsiteY217" fmla="*/ 990906 h 1573553"/>
              <a:gd name="connsiteX218" fmla="*/ 356635 w 2757152"/>
              <a:gd name="connsiteY218" fmla="*/ 1007575 h 1573553"/>
              <a:gd name="connsiteX219" fmla="*/ 356635 w 2757152"/>
              <a:gd name="connsiteY219" fmla="*/ 1055200 h 1573553"/>
              <a:gd name="connsiteX220" fmla="*/ 297104 w 2757152"/>
              <a:gd name="connsiteY220" fmla="*/ 1059962 h 1573553"/>
              <a:gd name="connsiteX221" fmla="*/ 235191 w 2757152"/>
              <a:gd name="connsiteY221" fmla="*/ 1093300 h 1573553"/>
              <a:gd name="connsiteX222" fmla="*/ 237573 w 2757152"/>
              <a:gd name="connsiteY222" fmla="*/ 1121875 h 1573553"/>
              <a:gd name="connsiteX223" fmla="*/ 185186 w 2757152"/>
              <a:gd name="connsiteY223" fmla="*/ 1109968 h 1573553"/>
              <a:gd name="connsiteX224" fmla="*/ 151848 w 2757152"/>
              <a:gd name="connsiteY224" fmla="*/ 1117112 h 1573553"/>
              <a:gd name="connsiteX225" fmla="*/ 106604 w 2757152"/>
              <a:gd name="connsiteY225" fmla="*/ 1098062 h 1573553"/>
              <a:gd name="connsiteX226" fmla="*/ 89936 w 2757152"/>
              <a:gd name="connsiteY226" fmla="*/ 1098062 h 1573553"/>
              <a:gd name="connsiteX227" fmla="*/ 6592 w 2757152"/>
              <a:gd name="connsiteY227" fmla="*/ 1121875 h 1573553"/>
              <a:gd name="connsiteX228" fmla="*/ 8974 w 2757152"/>
              <a:gd name="connsiteY228" fmla="*/ 1074250 h 1573553"/>
              <a:gd name="connsiteX229" fmla="*/ 9816 w 2757152"/>
              <a:gd name="connsiteY22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71123 w 2757152"/>
              <a:gd name="connsiteY137" fmla="*/ 1279037 h 1573553"/>
              <a:gd name="connsiteX138" fmla="*/ 1954456 w 2757152"/>
              <a:gd name="connsiteY138" fmla="*/ 1309993 h 1573553"/>
              <a:gd name="connsiteX139" fmla="*/ 1956835 w 2757152"/>
              <a:gd name="connsiteY139" fmla="*/ 1331425 h 1573553"/>
              <a:gd name="connsiteX140" fmla="*/ 1990173 w 2757152"/>
              <a:gd name="connsiteY140" fmla="*/ 1326662 h 1573553"/>
              <a:gd name="connsiteX141" fmla="*/ 2013987 w 2757152"/>
              <a:gd name="connsiteY141" fmla="*/ 1350474 h 1573553"/>
              <a:gd name="connsiteX142" fmla="*/ 2002079 w 2757152"/>
              <a:gd name="connsiteY142" fmla="*/ 1383812 h 1573553"/>
              <a:gd name="connsiteX143" fmla="*/ 1999698 w 2757152"/>
              <a:gd name="connsiteY143" fmla="*/ 1421912 h 1573553"/>
              <a:gd name="connsiteX144" fmla="*/ 1921118 w 2757152"/>
              <a:gd name="connsiteY144" fmla="*/ 1450487 h 1573553"/>
              <a:gd name="connsiteX145" fmla="*/ 1899687 w 2757152"/>
              <a:gd name="connsiteY145" fmla="*/ 1533831 h 1573553"/>
              <a:gd name="connsiteX146" fmla="*/ 1808865 w 2757152"/>
              <a:gd name="connsiteY146" fmla="*/ 1573012 h 1573553"/>
              <a:gd name="connsiteX147" fmla="*/ 1728235 w 2757152"/>
              <a:gd name="connsiteY147" fmla="*/ 1557643 h 1573553"/>
              <a:gd name="connsiteX148" fmla="*/ 1702041 w 2757152"/>
              <a:gd name="connsiteY148" fmla="*/ 1571931 h 1573553"/>
              <a:gd name="connsiteX149" fmla="*/ 1647275 w 2757152"/>
              <a:gd name="connsiteY149" fmla="*/ 1543356 h 1573553"/>
              <a:gd name="connsiteX150" fmla="*/ 1606791 w 2757152"/>
              <a:gd name="connsiteY150" fmla="*/ 1507637 h 1573553"/>
              <a:gd name="connsiteX151" fmla="*/ 1563931 w 2757152"/>
              <a:gd name="connsiteY151" fmla="*/ 1479061 h 1573553"/>
              <a:gd name="connsiteX152" fmla="*/ 1592504 w 2757152"/>
              <a:gd name="connsiteY152" fmla="*/ 1455250 h 1573553"/>
              <a:gd name="connsiteX153" fmla="*/ 1580598 w 2757152"/>
              <a:gd name="connsiteY153" fmla="*/ 1438581 h 1573553"/>
              <a:gd name="connsiteX154" fmla="*/ 1518685 w 2757152"/>
              <a:gd name="connsiteY154" fmla="*/ 1426675 h 1573553"/>
              <a:gd name="connsiteX155" fmla="*/ 1499635 w 2757152"/>
              <a:gd name="connsiteY155" fmla="*/ 1402862 h 1573553"/>
              <a:gd name="connsiteX156" fmla="*/ 1461537 w 2757152"/>
              <a:gd name="connsiteY156" fmla="*/ 1379050 h 1573553"/>
              <a:gd name="connsiteX157" fmla="*/ 1456773 w 2757152"/>
              <a:gd name="connsiteY157" fmla="*/ 1390956 h 1573553"/>
              <a:gd name="connsiteX158" fmla="*/ 1471062 w 2757152"/>
              <a:gd name="connsiteY158" fmla="*/ 1429056 h 1573553"/>
              <a:gd name="connsiteX159" fmla="*/ 1440104 w 2757152"/>
              <a:gd name="connsiteY159" fmla="*/ 1443343 h 1573553"/>
              <a:gd name="connsiteX160" fmla="*/ 1413912 w 2757152"/>
              <a:gd name="connsiteY160" fmla="*/ 1457630 h 1573553"/>
              <a:gd name="connsiteX161" fmla="*/ 1397241 w 2757152"/>
              <a:gd name="connsiteY161" fmla="*/ 1450487 h 1573553"/>
              <a:gd name="connsiteX162" fmla="*/ 1351998 w 2757152"/>
              <a:gd name="connsiteY162" fmla="*/ 1388575 h 1573553"/>
              <a:gd name="connsiteX163" fmla="*/ 1306756 w 2757152"/>
              <a:gd name="connsiteY163" fmla="*/ 1355237 h 1573553"/>
              <a:gd name="connsiteX164" fmla="*/ 1328187 w 2757152"/>
              <a:gd name="connsiteY164" fmla="*/ 1338568 h 1573553"/>
              <a:gd name="connsiteX165" fmla="*/ 1349618 w 2757152"/>
              <a:gd name="connsiteY165" fmla="*/ 1298087 h 1573553"/>
              <a:gd name="connsiteX166" fmla="*/ 1335329 w 2757152"/>
              <a:gd name="connsiteY166" fmla="*/ 1286181 h 1573553"/>
              <a:gd name="connsiteX167" fmla="*/ 1297231 w 2757152"/>
              <a:gd name="connsiteY167" fmla="*/ 1288562 h 1573553"/>
              <a:gd name="connsiteX168" fmla="*/ 1221031 w 2757152"/>
              <a:gd name="connsiteY168" fmla="*/ 1245700 h 1573553"/>
              <a:gd name="connsiteX169" fmla="*/ 1178166 w 2757152"/>
              <a:gd name="connsiteY169" fmla="*/ 1226650 h 1573553"/>
              <a:gd name="connsiteX170" fmla="*/ 1168643 w 2757152"/>
              <a:gd name="connsiteY170" fmla="*/ 1226650 h 1573553"/>
              <a:gd name="connsiteX171" fmla="*/ 1156737 w 2757152"/>
              <a:gd name="connsiteY171" fmla="*/ 1162356 h 1573553"/>
              <a:gd name="connsiteX172" fmla="*/ 1168643 w 2757152"/>
              <a:gd name="connsiteY172" fmla="*/ 1098062 h 1573553"/>
              <a:gd name="connsiteX173" fmla="*/ 1137687 w 2757152"/>
              <a:gd name="connsiteY173" fmla="*/ 1064725 h 1573553"/>
              <a:gd name="connsiteX174" fmla="*/ 1085300 w 2757152"/>
              <a:gd name="connsiteY174" fmla="*/ 1040912 h 1573553"/>
              <a:gd name="connsiteX175" fmla="*/ 1111493 w 2757152"/>
              <a:gd name="connsiteY175" fmla="*/ 1017100 h 1573553"/>
              <a:gd name="connsiteX176" fmla="*/ 1156737 w 2757152"/>
              <a:gd name="connsiteY176" fmla="*/ 1021862 h 1573553"/>
              <a:gd name="connsiteX177" fmla="*/ 1151975 w 2757152"/>
              <a:gd name="connsiteY177" fmla="*/ 974237 h 1573553"/>
              <a:gd name="connsiteX178" fmla="*/ 1123400 w 2757152"/>
              <a:gd name="connsiteY178" fmla="*/ 969475 h 1573553"/>
              <a:gd name="connsiteX179" fmla="*/ 1128162 w 2757152"/>
              <a:gd name="connsiteY179" fmla="*/ 921850 h 1573553"/>
              <a:gd name="connsiteX180" fmla="*/ 1097206 w 2757152"/>
              <a:gd name="connsiteY180" fmla="*/ 907562 h 1573553"/>
              <a:gd name="connsiteX181" fmla="*/ 1099587 w 2757152"/>
              <a:gd name="connsiteY181" fmla="*/ 871843 h 1573553"/>
              <a:gd name="connsiteX182" fmla="*/ 1051962 w 2757152"/>
              <a:gd name="connsiteY182" fmla="*/ 857556 h 1573553"/>
              <a:gd name="connsiteX183" fmla="*/ 1032912 w 2757152"/>
              <a:gd name="connsiteY183" fmla="*/ 878987 h 1573553"/>
              <a:gd name="connsiteX184" fmla="*/ 1004335 w 2757152"/>
              <a:gd name="connsiteY184" fmla="*/ 881368 h 1573553"/>
              <a:gd name="connsiteX185" fmla="*/ 954331 w 2757152"/>
              <a:gd name="connsiteY185" fmla="*/ 886131 h 1573553"/>
              <a:gd name="connsiteX186" fmla="*/ 923375 w 2757152"/>
              <a:gd name="connsiteY186" fmla="*/ 907562 h 1573553"/>
              <a:gd name="connsiteX187" fmla="*/ 923375 w 2757152"/>
              <a:gd name="connsiteY187" fmla="*/ 876606 h 1573553"/>
              <a:gd name="connsiteX188" fmla="*/ 882893 w 2757152"/>
              <a:gd name="connsiteY188" fmla="*/ 871843 h 1573553"/>
              <a:gd name="connsiteX189" fmla="*/ 890035 w 2757152"/>
              <a:gd name="connsiteY189" fmla="*/ 893275 h 1573553"/>
              <a:gd name="connsiteX190" fmla="*/ 885275 w 2757152"/>
              <a:gd name="connsiteY190" fmla="*/ 912325 h 1573553"/>
              <a:gd name="connsiteX191" fmla="*/ 799550 w 2757152"/>
              <a:gd name="connsiteY191" fmla="*/ 859936 h 1573553"/>
              <a:gd name="connsiteX192" fmla="*/ 778118 w 2757152"/>
              <a:gd name="connsiteY192" fmla="*/ 826600 h 1573553"/>
              <a:gd name="connsiteX193" fmla="*/ 790025 w 2757152"/>
              <a:gd name="connsiteY193" fmla="*/ 786117 h 1573553"/>
              <a:gd name="connsiteX194" fmla="*/ 759068 w 2757152"/>
              <a:gd name="connsiteY194" fmla="*/ 781356 h 1573553"/>
              <a:gd name="connsiteX195" fmla="*/ 711443 w 2757152"/>
              <a:gd name="connsiteY195" fmla="*/ 795643 h 1573553"/>
              <a:gd name="connsiteX196" fmla="*/ 701918 w 2757152"/>
              <a:gd name="connsiteY196" fmla="*/ 809931 h 1573553"/>
              <a:gd name="connsiteX197" fmla="*/ 678106 w 2757152"/>
              <a:gd name="connsiteY197" fmla="*/ 826600 h 1573553"/>
              <a:gd name="connsiteX198" fmla="*/ 670962 w 2757152"/>
              <a:gd name="connsiteY198" fmla="*/ 843268 h 1573553"/>
              <a:gd name="connsiteX199" fmla="*/ 630481 w 2757152"/>
              <a:gd name="connsiteY199" fmla="*/ 876606 h 1573553"/>
              <a:gd name="connsiteX200" fmla="*/ 632860 w 2757152"/>
              <a:gd name="connsiteY200" fmla="*/ 898037 h 1573553"/>
              <a:gd name="connsiteX201" fmla="*/ 647150 w 2757152"/>
              <a:gd name="connsiteY201" fmla="*/ 917087 h 1573553"/>
              <a:gd name="connsiteX202" fmla="*/ 570950 w 2757152"/>
              <a:gd name="connsiteY202" fmla="*/ 902800 h 1573553"/>
              <a:gd name="connsiteX203" fmla="*/ 537612 w 2757152"/>
              <a:gd name="connsiteY203" fmla="*/ 907562 h 1573553"/>
              <a:gd name="connsiteX204" fmla="*/ 585235 w 2757152"/>
              <a:gd name="connsiteY204" fmla="*/ 938518 h 1573553"/>
              <a:gd name="connsiteX205" fmla="*/ 609050 w 2757152"/>
              <a:gd name="connsiteY205" fmla="*/ 950425 h 1573553"/>
              <a:gd name="connsiteX206" fmla="*/ 635243 w 2757152"/>
              <a:gd name="connsiteY206" fmla="*/ 1002812 h 1573553"/>
              <a:gd name="connsiteX207" fmla="*/ 568566 w 2757152"/>
              <a:gd name="connsiteY207" fmla="*/ 1019481 h 1573553"/>
              <a:gd name="connsiteX208" fmla="*/ 547137 w 2757152"/>
              <a:gd name="connsiteY208" fmla="*/ 1031387 h 1573553"/>
              <a:gd name="connsiteX209" fmla="*/ 523323 w 2757152"/>
              <a:gd name="connsiteY209" fmla="*/ 1002812 h 1573553"/>
              <a:gd name="connsiteX210" fmla="*/ 499510 w 2757152"/>
              <a:gd name="connsiteY210" fmla="*/ 971856 h 1573553"/>
              <a:gd name="connsiteX211" fmla="*/ 501891 w 2757152"/>
              <a:gd name="connsiteY211" fmla="*/ 933756 h 1573553"/>
              <a:gd name="connsiteX212" fmla="*/ 499510 w 2757152"/>
              <a:gd name="connsiteY212" fmla="*/ 914706 h 1573553"/>
              <a:gd name="connsiteX213" fmla="*/ 518560 w 2757152"/>
              <a:gd name="connsiteY213" fmla="*/ 881368 h 1573553"/>
              <a:gd name="connsiteX214" fmla="*/ 478080 w 2757152"/>
              <a:gd name="connsiteY214" fmla="*/ 890893 h 1573553"/>
              <a:gd name="connsiteX215" fmla="*/ 449504 w 2757152"/>
              <a:gd name="connsiteY215" fmla="*/ 952806 h 1573553"/>
              <a:gd name="connsiteX216" fmla="*/ 442360 w 2757152"/>
              <a:gd name="connsiteY216" fmla="*/ 976618 h 1573553"/>
              <a:gd name="connsiteX217" fmla="*/ 411404 w 2757152"/>
              <a:gd name="connsiteY217" fmla="*/ 993287 h 1573553"/>
              <a:gd name="connsiteX218" fmla="*/ 363779 w 2757152"/>
              <a:gd name="connsiteY218" fmla="*/ 990906 h 1573553"/>
              <a:gd name="connsiteX219" fmla="*/ 356635 w 2757152"/>
              <a:gd name="connsiteY219" fmla="*/ 1007575 h 1573553"/>
              <a:gd name="connsiteX220" fmla="*/ 356635 w 2757152"/>
              <a:gd name="connsiteY220" fmla="*/ 1055200 h 1573553"/>
              <a:gd name="connsiteX221" fmla="*/ 297104 w 2757152"/>
              <a:gd name="connsiteY221" fmla="*/ 1059962 h 1573553"/>
              <a:gd name="connsiteX222" fmla="*/ 235191 w 2757152"/>
              <a:gd name="connsiteY222" fmla="*/ 1093300 h 1573553"/>
              <a:gd name="connsiteX223" fmla="*/ 237573 w 2757152"/>
              <a:gd name="connsiteY223" fmla="*/ 1121875 h 1573553"/>
              <a:gd name="connsiteX224" fmla="*/ 185186 w 2757152"/>
              <a:gd name="connsiteY224" fmla="*/ 1109968 h 1573553"/>
              <a:gd name="connsiteX225" fmla="*/ 151848 w 2757152"/>
              <a:gd name="connsiteY225" fmla="*/ 1117112 h 1573553"/>
              <a:gd name="connsiteX226" fmla="*/ 106604 w 2757152"/>
              <a:gd name="connsiteY226" fmla="*/ 1098062 h 1573553"/>
              <a:gd name="connsiteX227" fmla="*/ 89936 w 2757152"/>
              <a:gd name="connsiteY227" fmla="*/ 1098062 h 1573553"/>
              <a:gd name="connsiteX228" fmla="*/ 6592 w 2757152"/>
              <a:gd name="connsiteY228" fmla="*/ 1121875 h 1573553"/>
              <a:gd name="connsiteX229" fmla="*/ 8974 w 2757152"/>
              <a:gd name="connsiteY229" fmla="*/ 1074250 h 1573553"/>
              <a:gd name="connsiteX230" fmla="*/ 9816 w 2757152"/>
              <a:gd name="connsiteY230" fmla="*/ 1047319 h 1573553"/>
              <a:gd name="connsiteX0" fmla="*/ 9816 w 2757152"/>
              <a:gd name="connsiteY0" fmla="*/ 1047319 h 1573380"/>
              <a:gd name="connsiteX1" fmla="*/ 32785 w 2757152"/>
              <a:gd name="connsiteY1" fmla="*/ 979000 h 1573380"/>
              <a:gd name="connsiteX2" fmla="*/ 70885 w 2757152"/>
              <a:gd name="connsiteY2" fmla="*/ 964712 h 1573380"/>
              <a:gd name="connsiteX3" fmla="*/ 73266 w 2757152"/>
              <a:gd name="connsiteY3" fmla="*/ 998050 h 1573380"/>
              <a:gd name="connsiteX4" fmla="*/ 101841 w 2757152"/>
              <a:gd name="connsiteY4" fmla="*/ 1009956 h 1573380"/>
              <a:gd name="connsiteX5" fmla="*/ 94698 w 2757152"/>
              <a:gd name="connsiteY5" fmla="*/ 945662 h 1573380"/>
              <a:gd name="connsiteX6" fmla="*/ 106604 w 2757152"/>
              <a:gd name="connsiteY6" fmla="*/ 907562 h 1573380"/>
              <a:gd name="connsiteX7" fmla="*/ 135179 w 2757152"/>
              <a:gd name="connsiteY7" fmla="*/ 881368 h 1573380"/>
              <a:gd name="connsiteX8" fmla="*/ 158993 w 2757152"/>
              <a:gd name="connsiteY8" fmla="*/ 836124 h 1573380"/>
              <a:gd name="connsiteX9" fmla="*/ 154229 w 2757152"/>
              <a:gd name="connsiteY9" fmla="*/ 778975 h 1573380"/>
              <a:gd name="connsiteX10" fmla="*/ 137560 w 2757152"/>
              <a:gd name="connsiteY10" fmla="*/ 745637 h 1573380"/>
              <a:gd name="connsiteX11" fmla="*/ 147085 w 2757152"/>
              <a:gd name="connsiteY11" fmla="*/ 707537 h 1573380"/>
              <a:gd name="connsiteX12" fmla="*/ 132798 w 2757152"/>
              <a:gd name="connsiteY12" fmla="*/ 686106 h 1573380"/>
              <a:gd name="connsiteX13" fmla="*/ 147085 w 2757152"/>
              <a:gd name="connsiteY13" fmla="*/ 657531 h 1573380"/>
              <a:gd name="connsiteX14" fmla="*/ 99460 w 2757152"/>
              <a:gd name="connsiteY14" fmla="*/ 686106 h 1573380"/>
              <a:gd name="connsiteX15" fmla="*/ 104225 w 2757152"/>
              <a:gd name="connsiteY15" fmla="*/ 657530 h 1573380"/>
              <a:gd name="connsiteX16" fmla="*/ 139941 w 2757152"/>
              <a:gd name="connsiteY16" fmla="*/ 607525 h 1573380"/>
              <a:gd name="connsiteX17" fmla="*/ 166137 w 2757152"/>
              <a:gd name="connsiteY17" fmla="*/ 590855 h 1573380"/>
              <a:gd name="connsiteX18" fmla="*/ 163754 w 2757152"/>
              <a:gd name="connsiteY18" fmla="*/ 507512 h 1573380"/>
              <a:gd name="connsiteX19" fmla="*/ 94698 w 2757152"/>
              <a:gd name="connsiteY19" fmla="*/ 400355 h 1573380"/>
              <a:gd name="connsiteX20" fmla="*/ 113748 w 2757152"/>
              <a:gd name="connsiteY20" fmla="*/ 307487 h 1573380"/>
              <a:gd name="connsiteX21" fmla="*/ 120891 w 2757152"/>
              <a:gd name="connsiteY21" fmla="*/ 255100 h 1573380"/>
              <a:gd name="connsiteX22" fmla="*/ 144706 w 2757152"/>
              <a:gd name="connsiteY22" fmla="*/ 224142 h 1573380"/>
              <a:gd name="connsiteX23" fmla="*/ 232810 w 2757152"/>
              <a:gd name="connsiteY23" fmla="*/ 247956 h 1573380"/>
              <a:gd name="connsiteX24" fmla="*/ 280435 w 2757152"/>
              <a:gd name="connsiteY24" fmla="*/ 293200 h 1573380"/>
              <a:gd name="connsiteX25" fmla="*/ 292341 w 2757152"/>
              <a:gd name="connsiteY25" fmla="*/ 321775 h 1573380"/>
              <a:gd name="connsiteX26" fmla="*/ 328062 w 2757152"/>
              <a:gd name="connsiteY26" fmla="*/ 364636 h 1573380"/>
              <a:gd name="connsiteX27" fmla="*/ 356635 w 2757152"/>
              <a:gd name="connsiteY27" fmla="*/ 359875 h 1573380"/>
              <a:gd name="connsiteX28" fmla="*/ 363779 w 2757152"/>
              <a:gd name="connsiteY28" fmla="*/ 333681 h 1573380"/>
              <a:gd name="connsiteX29" fmla="*/ 404260 w 2757152"/>
              <a:gd name="connsiteY29" fmla="*/ 336062 h 1573380"/>
              <a:gd name="connsiteX30" fmla="*/ 451885 w 2757152"/>
              <a:gd name="connsiteY30" fmla="*/ 312249 h 1573380"/>
              <a:gd name="connsiteX31" fmla="*/ 475698 w 2757152"/>
              <a:gd name="connsiteY31" fmla="*/ 257481 h 1573380"/>
              <a:gd name="connsiteX32" fmla="*/ 501893 w 2757152"/>
              <a:gd name="connsiteY32" fmla="*/ 250336 h 1573380"/>
              <a:gd name="connsiteX33" fmla="*/ 513798 w 2757152"/>
              <a:gd name="connsiteY33" fmla="*/ 267006 h 1573380"/>
              <a:gd name="connsiteX34" fmla="*/ 501891 w 2757152"/>
              <a:gd name="connsiteY34" fmla="*/ 312250 h 1573380"/>
              <a:gd name="connsiteX35" fmla="*/ 516179 w 2757152"/>
              <a:gd name="connsiteY35" fmla="*/ 359875 h 1573380"/>
              <a:gd name="connsiteX36" fmla="*/ 463791 w 2757152"/>
              <a:gd name="connsiteY36" fmla="*/ 424168 h 1573380"/>
              <a:gd name="connsiteX37" fmla="*/ 566185 w 2757152"/>
              <a:gd name="connsiteY37" fmla="*/ 517037 h 1573380"/>
              <a:gd name="connsiteX38" fmla="*/ 623337 w 2757152"/>
              <a:gd name="connsiteY38" fmla="*/ 495605 h 1573380"/>
              <a:gd name="connsiteX39" fmla="*/ 675723 w 2757152"/>
              <a:gd name="connsiteY39" fmla="*/ 481318 h 1573380"/>
              <a:gd name="connsiteX40" fmla="*/ 701916 w 2757152"/>
              <a:gd name="connsiteY40" fmla="*/ 483700 h 1573380"/>
              <a:gd name="connsiteX41" fmla="*/ 697154 w 2757152"/>
              <a:gd name="connsiteY41" fmla="*/ 476556 h 1573380"/>
              <a:gd name="connsiteX42" fmla="*/ 775735 w 2757152"/>
              <a:gd name="connsiteY42" fmla="*/ 524181 h 1573380"/>
              <a:gd name="connsiteX43" fmla="*/ 820979 w 2757152"/>
              <a:gd name="connsiteY43" fmla="*/ 547993 h 1573380"/>
              <a:gd name="connsiteX44" fmla="*/ 887656 w 2757152"/>
              <a:gd name="connsiteY44" fmla="*/ 562280 h 1573380"/>
              <a:gd name="connsiteX45" fmla="*/ 932898 w 2757152"/>
              <a:gd name="connsiteY45" fmla="*/ 478937 h 1573380"/>
              <a:gd name="connsiteX46" fmla="*/ 961473 w 2757152"/>
              <a:gd name="connsiteY46" fmla="*/ 455125 h 1573380"/>
              <a:gd name="connsiteX47" fmla="*/ 963857 w 2757152"/>
              <a:gd name="connsiteY47" fmla="*/ 426549 h 1573380"/>
              <a:gd name="connsiteX48" fmla="*/ 892416 w 2757152"/>
              <a:gd name="connsiteY48" fmla="*/ 412262 h 1573380"/>
              <a:gd name="connsiteX49" fmla="*/ 863843 w 2757152"/>
              <a:gd name="connsiteY49" fmla="*/ 417024 h 1573380"/>
              <a:gd name="connsiteX50" fmla="*/ 828123 w 2757152"/>
              <a:gd name="connsiteY50" fmla="*/ 383687 h 1573380"/>
              <a:gd name="connsiteX51" fmla="*/ 851937 w 2757152"/>
              <a:gd name="connsiteY51" fmla="*/ 357491 h 1573380"/>
              <a:gd name="connsiteX52" fmla="*/ 913848 w 2757152"/>
              <a:gd name="connsiteY52" fmla="*/ 343206 h 1573380"/>
              <a:gd name="connsiteX53" fmla="*/ 959091 w 2757152"/>
              <a:gd name="connsiteY53" fmla="*/ 357493 h 1573380"/>
              <a:gd name="connsiteX54" fmla="*/ 970998 w 2757152"/>
              <a:gd name="connsiteY54" fmla="*/ 376543 h 1573380"/>
              <a:gd name="connsiteX55" fmla="*/ 1090060 w 2757152"/>
              <a:gd name="connsiteY55" fmla="*/ 436075 h 1573380"/>
              <a:gd name="connsiteX56" fmla="*/ 1113873 w 2757152"/>
              <a:gd name="connsiteY56" fmla="*/ 500368 h 1573380"/>
              <a:gd name="connsiteX57" fmla="*/ 1135304 w 2757152"/>
              <a:gd name="connsiteY57" fmla="*/ 512275 h 1573380"/>
              <a:gd name="connsiteX58" fmla="*/ 1132923 w 2757152"/>
              <a:gd name="connsiteY58" fmla="*/ 421787 h 1573380"/>
              <a:gd name="connsiteX59" fmla="*/ 1154354 w 2757152"/>
              <a:gd name="connsiteY59" fmla="*/ 383687 h 1573380"/>
              <a:gd name="connsiteX60" fmla="*/ 1173404 w 2757152"/>
              <a:gd name="connsiteY60" fmla="*/ 386068 h 1573380"/>
              <a:gd name="connsiteX61" fmla="*/ 1173404 w 2757152"/>
              <a:gd name="connsiteY61" fmla="*/ 347968 h 1573380"/>
              <a:gd name="connsiteX62" fmla="*/ 1185312 w 2757152"/>
              <a:gd name="connsiteY62" fmla="*/ 340823 h 1573380"/>
              <a:gd name="connsiteX63" fmla="*/ 1242460 w 2757152"/>
              <a:gd name="connsiteY63" fmla="*/ 343206 h 1573380"/>
              <a:gd name="connsiteX64" fmla="*/ 1342473 w 2757152"/>
              <a:gd name="connsiteY64" fmla="*/ 317012 h 1573380"/>
              <a:gd name="connsiteX65" fmla="*/ 1413910 w 2757152"/>
              <a:gd name="connsiteY65" fmla="*/ 305106 h 1573380"/>
              <a:gd name="connsiteX66" fmla="*/ 1499302 w 2757152"/>
              <a:gd name="connsiteY66" fmla="*/ 250164 h 1573380"/>
              <a:gd name="connsiteX67" fmla="*/ 1571073 w 2757152"/>
              <a:gd name="connsiteY67" fmla="*/ 221762 h 1573380"/>
              <a:gd name="connsiteX68" fmla="*/ 1640131 w 2757152"/>
              <a:gd name="connsiteY68" fmla="*/ 188423 h 1573380"/>
              <a:gd name="connsiteX69" fmla="*/ 1711566 w 2757152"/>
              <a:gd name="connsiteY69" fmla="*/ 195568 h 1573380"/>
              <a:gd name="connsiteX70" fmla="*/ 1763954 w 2757152"/>
              <a:gd name="connsiteY70" fmla="*/ 174137 h 1573380"/>
              <a:gd name="connsiteX71" fmla="*/ 1794912 w 2757152"/>
              <a:gd name="connsiteY71" fmla="*/ 183660 h 1573380"/>
              <a:gd name="connsiteX72" fmla="*/ 1868729 w 2757152"/>
              <a:gd name="connsiteY72" fmla="*/ 233668 h 1573380"/>
              <a:gd name="connsiteX73" fmla="*/ 1806816 w 2757152"/>
              <a:gd name="connsiteY73" fmla="*/ 209856 h 1573380"/>
              <a:gd name="connsiteX74" fmla="*/ 1828248 w 2757152"/>
              <a:gd name="connsiteY74" fmla="*/ 281293 h 1573380"/>
              <a:gd name="connsiteX75" fmla="*/ 1866350 w 2757152"/>
              <a:gd name="connsiteY75" fmla="*/ 309866 h 1573380"/>
              <a:gd name="connsiteX76" fmla="*/ 1961598 w 2757152"/>
              <a:gd name="connsiteY76" fmla="*/ 314631 h 1573380"/>
              <a:gd name="connsiteX77" fmla="*/ 2028275 w 2757152"/>
              <a:gd name="connsiteY77" fmla="*/ 271766 h 1573380"/>
              <a:gd name="connsiteX78" fmla="*/ 2025891 w 2757152"/>
              <a:gd name="connsiteY78" fmla="*/ 293200 h 1573380"/>
              <a:gd name="connsiteX79" fmla="*/ 1990173 w 2757152"/>
              <a:gd name="connsiteY79" fmla="*/ 321775 h 1573380"/>
              <a:gd name="connsiteX80" fmla="*/ 1916354 w 2757152"/>
              <a:gd name="connsiteY80" fmla="*/ 338443 h 1573380"/>
              <a:gd name="connsiteX81" fmla="*/ 1923500 w 2757152"/>
              <a:gd name="connsiteY81" fmla="*/ 367017 h 1573380"/>
              <a:gd name="connsiteX82" fmla="*/ 2047325 w 2757152"/>
              <a:gd name="connsiteY82" fmla="*/ 331298 h 1573380"/>
              <a:gd name="connsiteX83" fmla="*/ 2099710 w 2757152"/>
              <a:gd name="connsiteY83" fmla="*/ 295581 h 1573380"/>
              <a:gd name="connsiteX84" fmla="*/ 2142574 w 2757152"/>
              <a:gd name="connsiteY84" fmla="*/ 271766 h 1573380"/>
              <a:gd name="connsiteX85" fmla="*/ 2066375 w 2757152"/>
              <a:gd name="connsiteY85" fmla="*/ 264623 h 1573380"/>
              <a:gd name="connsiteX86" fmla="*/ 2066375 w 2757152"/>
              <a:gd name="connsiteY86" fmla="*/ 202710 h 1573380"/>
              <a:gd name="connsiteX87" fmla="*/ 2116380 w 2757152"/>
              <a:gd name="connsiteY87" fmla="*/ 202710 h 1573380"/>
              <a:gd name="connsiteX88" fmla="*/ 2223536 w 2757152"/>
              <a:gd name="connsiteY88" fmla="*/ 97935 h 1573380"/>
              <a:gd name="connsiteX89" fmla="*/ 2273542 w 2757152"/>
              <a:gd name="connsiteY89" fmla="*/ 305 h 1573380"/>
              <a:gd name="connsiteX90" fmla="*/ 2237824 w 2757152"/>
              <a:gd name="connsiteY90" fmla="*/ 114604 h 1573380"/>
              <a:gd name="connsiteX91" fmla="*/ 2164006 w 2757152"/>
              <a:gd name="connsiteY91" fmla="*/ 193186 h 1573380"/>
              <a:gd name="connsiteX92" fmla="*/ 2228298 w 2757152"/>
              <a:gd name="connsiteY92" fmla="*/ 217000 h 1573380"/>
              <a:gd name="connsiteX93" fmla="*/ 2287829 w 2757152"/>
              <a:gd name="connsiteY93" fmla="*/ 212237 h 1573380"/>
              <a:gd name="connsiteX94" fmla="*/ 2333075 w 2757152"/>
              <a:gd name="connsiteY94" fmla="*/ 257480 h 1573380"/>
              <a:gd name="connsiteX95" fmla="*/ 2383079 w 2757152"/>
              <a:gd name="connsiteY95" fmla="*/ 243193 h 1573380"/>
              <a:gd name="connsiteX96" fmla="*/ 2425941 w 2757152"/>
              <a:gd name="connsiteY96" fmla="*/ 178900 h 1573380"/>
              <a:gd name="connsiteX97" fmla="*/ 2468804 w 2757152"/>
              <a:gd name="connsiteY97" fmla="*/ 169375 h 1573380"/>
              <a:gd name="connsiteX98" fmla="*/ 2573579 w 2757152"/>
              <a:gd name="connsiteY98" fmla="*/ 152706 h 1573380"/>
              <a:gd name="connsiteX99" fmla="*/ 2590248 w 2757152"/>
              <a:gd name="connsiteY99" fmla="*/ 147943 h 1573380"/>
              <a:gd name="connsiteX100" fmla="*/ 2678354 w 2757152"/>
              <a:gd name="connsiteY100" fmla="*/ 166993 h 1573380"/>
              <a:gd name="connsiteX101" fmla="*/ 2709310 w 2757152"/>
              <a:gd name="connsiteY101" fmla="*/ 188425 h 1573380"/>
              <a:gd name="connsiteX102" fmla="*/ 2735505 w 2757152"/>
              <a:gd name="connsiteY102" fmla="*/ 205092 h 1573380"/>
              <a:gd name="connsiteX103" fmla="*/ 2756935 w 2757152"/>
              <a:gd name="connsiteY103" fmla="*/ 221762 h 1573380"/>
              <a:gd name="connsiteX104" fmla="*/ 2737885 w 2757152"/>
              <a:gd name="connsiteY104" fmla="*/ 264625 h 1573380"/>
              <a:gd name="connsiteX105" fmla="*/ 2735504 w 2757152"/>
              <a:gd name="connsiteY105" fmla="*/ 319393 h 1573380"/>
              <a:gd name="connsiteX106" fmla="*/ 2721216 w 2757152"/>
              <a:gd name="connsiteY106" fmla="*/ 376543 h 1573380"/>
              <a:gd name="connsiteX107" fmla="*/ 2723598 w 2757152"/>
              <a:gd name="connsiteY107" fmla="*/ 386068 h 1573380"/>
              <a:gd name="connsiteX108" fmla="*/ 2754554 w 2757152"/>
              <a:gd name="connsiteY108" fmla="*/ 393212 h 1573380"/>
              <a:gd name="connsiteX109" fmla="*/ 2742648 w 2757152"/>
              <a:gd name="connsiteY109" fmla="*/ 424168 h 1573380"/>
              <a:gd name="connsiteX110" fmla="*/ 2709310 w 2757152"/>
              <a:gd name="connsiteY110" fmla="*/ 445600 h 1573380"/>
              <a:gd name="connsiteX111" fmla="*/ 2695023 w 2757152"/>
              <a:gd name="connsiteY111" fmla="*/ 476556 h 1573380"/>
              <a:gd name="connsiteX112" fmla="*/ 2698276 w 2757152"/>
              <a:gd name="connsiteY112" fmla="*/ 559163 h 1573380"/>
              <a:gd name="connsiteX113" fmla="*/ 2685497 w 2757152"/>
              <a:gd name="connsiteY113" fmla="*/ 590856 h 1573380"/>
              <a:gd name="connsiteX114" fmla="*/ 2683116 w 2757152"/>
              <a:gd name="connsiteY114" fmla="*/ 655150 h 1573380"/>
              <a:gd name="connsiteX115" fmla="*/ 2704548 w 2757152"/>
              <a:gd name="connsiteY115" fmla="*/ 690868 h 1573380"/>
              <a:gd name="connsiteX116" fmla="*/ 2699785 w 2757152"/>
              <a:gd name="connsiteY116" fmla="*/ 743256 h 1573380"/>
              <a:gd name="connsiteX117" fmla="*/ 2702166 w 2757152"/>
              <a:gd name="connsiteY117" fmla="*/ 790881 h 1573380"/>
              <a:gd name="connsiteX118" fmla="*/ 2690260 w 2757152"/>
              <a:gd name="connsiteY118" fmla="*/ 805168 h 1573380"/>
              <a:gd name="connsiteX119" fmla="*/ 2661685 w 2757152"/>
              <a:gd name="connsiteY119" fmla="*/ 890893 h 1573380"/>
              <a:gd name="connsiteX120" fmla="*/ 2630731 w 2757152"/>
              <a:gd name="connsiteY120" fmla="*/ 967092 h 1573380"/>
              <a:gd name="connsiteX121" fmla="*/ 2595010 w 2757152"/>
              <a:gd name="connsiteY121" fmla="*/ 945662 h 1573380"/>
              <a:gd name="connsiteX122" fmla="*/ 2535479 w 2757152"/>
              <a:gd name="connsiteY122" fmla="*/ 917087 h 1573380"/>
              <a:gd name="connsiteX123" fmla="*/ 2506904 w 2757152"/>
              <a:gd name="connsiteY123" fmla="*/ 883750 h 1573380"/>
              <a:gd name="connsiteX124" fmla="*/ 2473568 w 2757152"/>
              <a:gd name="connsiteY124" fmla="*/ 869462 h 1573380"/>
              <a:gd name="connsiteX125" fmla="*/ 2440229 w 2757152"/>
              <a:gd name="connsiteY125" fmla="*/ 871843 h 1573380"/>
              <a:gd name="connsiteX126" fmla="*/ 2390223 w 2757152"/>
              <a:gd name="connsiteY126" fmla="*/ 895656 h 1573380"/>
              <a:gd name="connsiteX127" fmla="*/ 2366410 w 2757152"/>
              <a:gd name="connsiteY127" fmla="*/ 909943 h 1573380"/>
              <a:gd name="connsiteX128" fmla="*/ 2297356 w 2757152"/>
              <a:gd name="connsiteY128" fmla="*/ 926612 h 1573380"/>
              <a:gd name="connsiteX129" fmla="*/ 2275923 w 2757152"/>
              <a:gd name="connsiteY129" fmla="*/ 957568 h 1573380"/>
              <a:gd name="connsiteX130" fmla="*/ 2273541 w 2757152"/>
              <a:gd name="connsiteY130" fmla="*/ 1036150 h 1573380"/>
              <a:gd name="connsiteX131" fmla="*/ 2275925 w 2757152"/>
              <a:gd name="connsiteY131" fmla="*/ 1062342 h 1573380"/>
              <a:gd name="connsiteX132" fmla="*/ 2175910 w 2757152"/>
              <a:gd name="connsiteY132" fmla="*/ 1112350 h 1573380"/>
              <a:gd name="connsiteX133" fmla="*/ 2133048 w 2757152"/>
              <a:gd name="connsiteY133" fmla="*/ 1112350 h 1573380"/>
              <a:gd name="connsiteX134" fmla="*/ 2042562 w 2757152"/>
              <a:gd name="connsiteY134" fmla="*/ 1148067 h 1573380"/>
              <a:gd name="connsiteX135" fmla="*/ 2021129 w 2757152"/>
              <a:gd name="connsiteY135" fmla="*/ 1188550 h 1573380"/>
              <a:gd name="connsiteX136" fmla="*/ 2021131 w 2757152"/>
              <a:gd name="connsiteY136" fmla="*/ 1238556 h 1573380"/>
              <a:gd name="connsiteX137" fmla="*/ 1971123 w 2757152"/>
              <a:gd name="connsiteY137" fmla="*/ 1279037 h 1573380"/>
              <a:gd name="connsiteX138" fmla="*/ 1954456 w 2757152"/>
              <a:gd name="connsiteY138" fmla="*/ 1309993 h 1573380"/>
              <a:gd name="connsiteX139" fmla="*/ 1956835 w 2757152"/>
              <a:gd name="connsiteY139" fmla="*/ 1331425 h 1573380"/>
              <a:gd name="connsiteX140" fmla="*/ 1990173 w 2757152"/>
              <a:gd name="connsiteY140" fmla="*/ 1326662 h 1573380"/>
              <a:gd name="connsiteX141" fmla="*/ 2013987 w 2757152"/>
              <a:gd name="connsiteY141" fmla="*/ 1350474 h 1573380"/>
              <a:gd name="connsiteX142" fmla="*/ 2002079 w 2757152"/>
              <a:gd name="connsiteY142" fmla="*/ 1383812 h 1573380"/>
              <a:gd name="connsiteX143" fmla="*/ 1999698 w 2757152"/>
              <a:gd name="connsiteY143" fmla="*/ 1421912 h 1573380"/>
              <a:gd name="connsiteX144" fmla="*/ 1921118 w 2757152"/>
              <a:gd name="connsiteY144" fmla="*/ 1450487 h 1573380"/>
              <a:gd name="connsiteX145" fmla="*/ 1911593 w 2757152"/>
              <a:gd name="connsiteY145" fmla="*/ 1538594 h 1573380"/>
              <a:gd name="connsiteX146" fmla="*/ 1808865 w 2757152"/>
              <a:gd name="connsiteY146" fmla="*/ 1573012 h 1573380"/>
              <a:gd name="connsiteX147" fmla="*/ 1728235 w 2757152"/>
              <a:gd name="connsiteY147" fmla="*/ 1557643 h 1573380"/>
              <a:gd name="connsiteX148" fmla="*/ 1702041 w 2757152"/>
              <a:gd name="connsiteY148" fmla="*/ 1571931 h 1573380"/>
              <a:gd name="connsiteX149" fmla="*/ 1647275 w 2757152"/>
              <a:gd name="connsiteY149" fmla="*/ 1543356 h 1573380"/>
              <a:gd name="connsiteX150" fmla="*/ 1606791 w 2757152"/>
              <a:gd name="connsiteY150" fmla="*/ 1507637 h 1573380"/>
              <a:gd name="connsiteX151" fmla="*/ 1563931 w 2757152"/>
              <a:gd name="connsiteY151" fmla="*/ 1479061 h 1573380"/>
              <a:gd name="connsiteX152" fmla="*/ 1592504 w 2757152"/>
              <a:gd name="connsiteY152" fmla="*/ 1455250 h 1573380"/>
              <a:gd name="connsiteX153" fmla="*/ 1580598 w 2757152"/>
              <a:gd name="connsiteY153" fmla="*/ 1438581 h 1573380"/>
              <a:gd name="connsiteX154" fmla="*/ 1518685 w 2757152"/>
              <a:gd name="connsiteY154" fmla="*/ 1426675 h 1573380"/>
              <a:gd name="connsiteX155" fmla="*/ 1499635 w 2757152"/>
              <a:gd name="connsiteY155" fmla="*/ 1402862 h 1573380"/>
              <a:gd name="connsiteX156" fmla="*/ 1461537 w 2757152"/>
              <a:gd name="connsiteY156" fmla="*/ 1379050 h 1573380"/>
              <a:gd name="connsiteX157" fmla="*/ 1456773 w 2757152"/>
              <a:gd name="connsiteY157" fmla="*/ 1390956 h 1573380"/>
              <a:gd name="connsiteX158" fmla="*/ 1471062 w 2757152"/>
              <a:gd name="connsiteY158" fmla="*/ 1429056 h 1573380"/>
              <a:gd name="connsiteX159" fmla="*/ 1440104 w 2757152"/>
              <a:gd name="connsiteY159" fmla="*/ 1443343 h 1573380"/>
              <a:gd name="connsiteX160" fmla="*/ 1413912 w 2757152"/>
              <a:gd name="connsiteY160" fmla="*/ 1457630 h 1573380"/>
              <a:gd name="connsiteX161" fmla="*/ 1397241 w 2757152"/>
              <a:gd name="connsiteY161" fmla="*/ 1450487 h 1573380"/>
              <a:gd name="connsiteX162" fmla="*/ 1351998 w 2757152"/>
              <a:gd name="connsiteY162" fmla="*/ 1388575 h 1573380"/>
              <a:gd name="connsiteX163" fmla="*/ 1306756 w 2757152"/>
              <a:gd name="connsiteY163" fmla="*/ 1355237 h 1573380"/>
              <a:gd name="connsiteX164" fmla="*/ 1328187 w 2757152"/>
              <a:gd name="connsiteY164" fmla="*/ 1338568 h 1573380"/>
              <a:gd name="connsiteX165" fmla="*/ 1349618 w 2757152"/>
              <a:gd name="connsiteY165" fmla="*/ 1298087 h 1573380"/>
              <a:gd name="connsiteX166" fmla="*/ 1335329 w 2757152"/>
              <a:gd name="connsiteY166" fmla="*/ 1286181 h 1573380"/>
              <a:gd name="connsiteX167" fmla="*/ 1297231 w 2757152"/>
              <a:gd name="connsiteY167" fmla="*/ 1288562 h 1573380"/>
              <a:gd name="connsiteX168" fmla="*/ 1221031 w 2757152"/>
              <a:gd name="connsiteY168" fmla="*/ 1245700 h 1573380"/>
              <a:gd name="connsiteX169" fmla="*/ 1178166 w 2757152"/>
              <a:gd name="connsiteY169" fmla="*/ 1226650 h 1573380"/>
              <a:gd name="connsiteX170" fmla="*/ 1168643 w 2757152"/>
              <a:gd name="connsiteY170" fmla="*/ 1226650 h 1573380"/>
              <a:gd name="connsiteX171" fmla="*/ 1156737 w 2757152"/>
              <a:gd name="connsiteY171" fmla="*/ 1162356 h 1573380"/>
              <a:gd name="connsiteX172" fmla="*/ 1168643 w 2757152"/>
              <a:gd name="connsiteY172" fmla="*/ 1098062 h 1573380"/>
              <a:gd name="connsiteX173" fmla="*/ 1137687 w 2757152"/>
              <a:gd name="connsiteY173" fmla="*/ 1064725 h 1573380"/>
              <a:gd name="connsiteX174" fmla="*/ 1085300 w 2757152"/>
              <a:gd name="connsiteY174" fmla="*/ 1040912 h 1573380"/>
              <a:gd name="connsiteX175" fmla="*/ 1111493 w 2757152"/>
              <a:gd name="connsiteY175" fmla="*/ 1017100 h 1573380"/>
              <a:gd name="connsiteX176" fmla="*/ 1156737 w 2757152"/>
              <a:gd name="connsiteY176" fmla="*/ 1021862 h 1573380"/>
              <a:gd name="connsiteX177" fmla="*/ 1151975 w 2757152"/>
              <a:gd name="connsiteY177" fmla="*/ 974237 h 1573380"/>
              <a:gd name="connsiteX178" fmla="*/ 1123400 w 2757152"/>
              <a:gd name="connsiteY178" fmla="*/ 969475 h 1573380"/>
              <a:gd name="connsiteX179" fmla="*/ 1128162 w 2757152"/>
              <a:gd name="connsiteY179" fmla="*/ 921850 h 1573380"/>
              <a:gd name="connsiteX180" fmla="*/ 1097206 w 2757152"/>
              <a:gd name="connsiteY180" fmla="*/ 907562 h 1573380"/>
              <a:gd name="connsiteX181" fmla="*/ 1099587 w 2757152"/>
              <a:gd name="connsiteY181" fmla="*/ 871843 h 1573380"/>
              <a:gd name="connsiteX182" fmla="*/ 1051962 w 2757152"/>
              <a:gd name="connsiteY182" fmla="*/ 857556 h 1573380"/>
              <a:gd name="connsiteX183" fmla="*/ 1032912 w 2757152"/>
              <a:gd name="connsiteY183" fmla="*/ 878987 h 1573380"/>
              <a:gd name="connsiteX184" fmla="*/ 1004335 w 2757152"/>
              <a:gd name="connsiteY184" fmla="*/ 881368 h 1573380"/>
              <a:gd name="connsiteX185" fmla="*/ 954331 w 2757152"/>
              <a:gd name="connsiteY185" fmla="*/ 886131 h 1573380"/>
              <a:gd name="connsiteX186" fmla="*/ 923375 w 2757152"/>
              <a:gd name="connsiteY186" fmla="*/ 907562 h 1573380"/>
              <a:gd name="connsiteX187" fmla="*/ 923375 w 2757152"/>
              <a:gd name="connsiteY187" fmla="*/ 876606 h 1573380"/>
              <a:gd name="connsiteX188" fmla="*/ 882893 w 2757152"/>
              <a:gd name="connsiteY188" fmla="*/ 871843 h 1573380"/>
              <a:gd name="connsiteX189" fmla="*/ 890035 w 2757152"/>
              <a:gd name="connsiteY189" fmla="*/ 893275 h 1573380"/>
              <a:gd name="connsiteX190" fmla="*/ 885275 w 2757152"/>
              <a:gd name="connsiteY190" fmla="*/ 912325 h 1573380"/>
              <a:gd name="connsiteX191" fmla="*/ 799550 w 2757152"/>
              <a:gd name="connsiteY191" fmla="*/ 859936 h 1573380"/>
              <a:gd name="connsiteX192" fmla="*/ 778118 w 2757152"/>
              <a:gd name="connsiteY192" fmla="*/ 826600 h 1573380"/>
              <a:gd name="connsiteX193" fmla="*/ 790025 w 2757152"/>
              <a:gd name="connsiteY193" fmla="*/ 786117 h 1573380"/>
              <a:gd name="connsiteX194" fmla="*/ 759068 w 2757152"/>
              <a:gd name="connsiteY194" fmla="*/ 781356 h 1573380"/>
              <a:gd name="connsiteX195" fmla="*/ 711443 w 2757152"/>
              <a:gd name="connsiteY195" fmla="*/ 795643 h 1573380"/>
              <a:gd name="connsiteX196" fmla="*/ 701918 w 2757152"/>
              <a:gd name="connsiteY196" fmla="*/ 809931 h 1573380"/>
              <a:gd name="connsiteX197" fmla="*/ 678106 w 2757152"/>
              <a:gd name="connsiteY197" fmla="*/ 826600 h 1573380"/>
              <a:gd name="connsiteX198" fmla="*/ 670962 w 2757152"/>
              <a:gd name="connsiteY198" fmla="*/ 843268 h 1573380"/>
              <a:gd name="connsiteX199" fmla="*/ 630481 w 2757152"/>
              <a:gd name="connsiteY199" fmla="*/ 876606 h 1573380"/>
              <a:gd name="connsiteX200" fmla="*/ 632860 w 2757152"/>
              <a:gd name="connsiteY200" fmla="*/ 898037 h 1573380"/>
              <a:gd name="connsiteX201" fmla="*/ 647150 w 2757152"/>
              <a:gd name="connsiteY201" fmla="*/ 917087 h 1573380"/>
              <a:gd name="connsiteX202" fmla="*/ 570950 w 2757152"/>
              <a:gd name="connsiteY202" fmla="*/ 902800 h 1573380"/>
              <a:gd name="connsiteX203" fmla="*/ 537612 w 2757152"/>
              <a:gd name="connsiteY203" fmla="*/ 907562 h 1573380"/>
              <a:gd name="connsiteX204" fmla="*/ 585235 w 2757152"/>
              <a:gd name="connsiteY204" fmla="*/ 938518 h 1573380"/>
              <a:gd name="connsiteX205" fmla="*/ 609050 w 2757152"/>
              <a:gd name="connsiteY205" fmla="*/ 950425 h 1573380"/>
              <a:gd name="connsiteX206" fmla="*/ 635243 w 2757152"/>
              <a:gd name="connsiteY206" fmla="*/ 1002812 h 1573380"/>
              <a:gd name="connsiteX207" fmla="*/ 568566 w 2757152"/>
              <a:gd name="connsiteY207" fmla="*/ 1019481 h 1573380"/>
              <a:gd name="connsiteX208" fmla="*/ 547137 w 2757152"/>
              <a:gd name="connsiteY208" fmla="*/ 1031387 h 1573380"/>
              <a:gd name="connsiteX209" fmla="*/ 523323 w 2757152"/>
              <a:gd name="connsiteY209" fmla="*/ 1002812 h 1573380"/>
              <a:gd name="connsiteX210" fmla="*/ 499510 w 2757152"/>
              <a:gd name="connsiteY210" fmla="*/ 971856 h 1573380"/>
              <a:gd name="connsiteX211" fmla="*/ 501891 w 2757152"/>
              <a:gd name="connsiteY211" fmla="*/ 933756 h 1573380"/>
              <a:gd name="connsiteX212" fmla="*/ 499510 w 2757152"/>
              <a:gd name="connsiteY212" fmla="*/ 914706 h 1573380"/>
              <a:gd name="connsiteX213" fmla="*/ 518560 w 2757152"/>
              <a:gd name="connsiteY213" fmla="*/ 881368 h 1573380"/>
              <a:gd name="connsiteX214" fmla="*/ 478080 w 2757152"/>
              <a:gd name="connsiteY214" fmla="*/ 890893 h 1573380"/>
              <a:gd name="connsiteX215" fmla="*/ 449504 w 2757152"/>
              <a:gd name="connsiteY215" fmla="*/ 952806 h 1573380"/>
              <a:gd name="connsiteX216" fmla="*/ 442360 w 2757152"/>
              <a:gd name="connsiteY216" fmla="*/ 976618 h 1573380"/>
              <a:gd name="connsiteX217" fmla="*/ 411404 w 2757152"/>
              <a:gd name="connsiteY217" fmla="*/ 993287 h 1573380"/>
              <a:gd name="connsiteX218" fmla="*/ 363779 w 2757152"/>
              <a:gd name="connsiteY218" fmla="*/ 990906 h 1573380"/>
              <a:gd name="connsiteX219" fmla="*/ 356635 w 2757152"/>
              <a:gd name="connsiteY219" fmla="*/ 1007575 h 1573380"/>
              <a:gd name="connsiteX220" fmla="*/ 356635 w 2757152"/>
              <a:gd name="connsiteY220" fmla="*/ 1055200 h 1573380"/>
              <a:gd name="connsiteX221" fmla="*/ 297104 w 2757152"/>
              <a:gd name="connsiteY221" fmla="*/ 1059962 h 1573380"/>
              <a:gd name="connsiteX222" fmla="*/ 235191 w 2757152"/>
              <a:gd name="connsiteY222" fmla="*/ 1093300 h 1573380"/>
              <a:gd name="connsiteX223" fmla="*/ 237573 w 2757152"/>
              <a:gd name="connsiteY223" fmla="*/ 1121875 h 1573380"/>
              <a:gd name="connsiteX224" fmla="*/ 185186 w 2757152"/>
              <a:gd name="connsiteY224" fmla="*/ 1109968 h 1573380"/>
              <a:gd name="connsiteX225" fmla="*/ 151848 w 2757152"/>
              <a:gd name="connsiteY225" fmla="*/ 1117112 h 1573380"/>
              <a:gd name="connsiteX226" fmla="*/ 106604 w 2757152"/>
              <a:gd name="connsiteY226" fmla="*/ 1098062 h 1573380"/>
              <a:gd name="connsiteX227" fmla="*/ 89936 w 2757152"/>
              <a:gd name="connsiteY227" fmla="*/ 1098062 h 1573380"/>
              <a:gd name="connsiteX228" fmla="*/ 6592 w 2757152"/>
              <a:gd name="connsiteY228" fmla="*/ 1121875 h 1573380"/>
              <a:gd name="connsiteX229" fmla="*/ 8974 w 2757152"/>
              <a:gd name="connsiteY229" fmla="*/ 1074250 h 1573380"/>
              <a:gd name="connsiteX230" fmla="*/ 9816 w 2757152"/>
              <a:gd name="connsiteY230" fmla="*/ 1047319 h 1573380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94698 w 2757152"/>
              <a:gd name="connsiteY19" fmla="*/ 400355 h 1573026"/>
              <a:gd name="connsiteX20" fmla="*/ 113748 w 2757152"/>
              <a:gd name="connsiteY20" fmla="*/ 307487 h 1573026"/>
              <a:gd name="connsiteX21" fmla="*/ 120891 w 2757152"/>
              <a:gd name="connsiteY21" fmla="*/ 255100 h 1573026"/>
              <a:gd name="connsiteX22" fmla="*/ 144706 w 2757152"/>
              <a:gd name="connsiteY22" fmla="*/ 224142 h 1573026"/>
              <a:gd name="connsiteX23" fmla="*/ 232810 w 2757152"/>
              <a:gd name="connsiteY23" fmla="*/ 247956 h 1573026"/>
              <a:gd name="connsiteX24" fmla="*/ 280435 w 2757152"/>
              <a:gd name="connsiteY24" fmla="*/ 293200 h 1573026"/>
              <a:gd name="connsiteX25" fmla="*/ 292341 w 2757152"/>
              <a:gd name="connsiteY25" fmla="*/ 321775 h 1573026"/>
              <a:gd name="connsiteX26" fmla="*/ 328062 w 2757152"/>
              <a:gd name="connsiteY26" fmla="*/ 364636 h 1573026"/>
              <a:gd name="connsiteX27" fmla="*/ 356635 w 2757152"/>
              <a:gd name="connsiteY27" fmla="*/ 359875 h 1573026"/>
              <a:gd name="connsiteX28" fmla="*/ 363779 w 2757152"/>
              <a:gd name="connsiteY28" fmla="*/ 333681 h 1573026"/>
              <a:gd name="connsiteX29" fmla="*/ 404260 w 2757152"/>
              <a:gd name="connsiteY29" fmla="*/ 336062 h 1573026"/>
              <a:gd name="connsiteX30" fmla="*/ 451885 w 2757152"/>
              <a:gd name="connsiteY30" fmla="*/ 312249 h 1573026"/>
              <a:gd name="connsiteX31" fmla="*/ 475698 w 2757152"/>
              <a:gd name="connsiteY31" fmla="*/ 257481 h 1573026"/>
              <a:gd name="connsiteX32" fmla="*/ 501893 w 2757152"/>
              <a:gd name="connsiteY32" fmla="*/ 250336 h 1573026"/>
              <a:gd name="connsiteX33" fmla="*/ 513798 w 2757152"/>
              <a:gd name="connsiteY33" fmla="*/ 267006 h 1573026"/>
              <a:gd name="connsiteX34" fmla="*/ 501891 w 2757152"/>
              <a:gd name="connsiteY34" fmla="*/ 312250 h 1573026"/>
              <a:gd name="connsiteX35" fmla="*/ 516179 w 2757152"/>
              <a:gd name="connsiteY35" fmla="*/ 359875 h 1573026"/>
              <a:gd name="connsiteX36" fmla="*/ 463791 w 2757152"/>
              <a:gd name="connsiteY36" fmla="*/ 424168 h 1573026"/>
              <a:gd name="connsiteX37" fmla="*/ 566185 w 2757152"/>
              <a:gd name="connsiteY37" fmla="*/ 517037 h 1573026"/>
              <a:gd name="connsiteX38" fmla="*/ 623337 w 2757152"/>
              <a:gd name="connsiteY38" fmla="*/ 495605 h 1573026"/>
              <a:gd name="connsiteX39" fmla="*/ 675723 w 2757152"/>
              <a:gd name="connsiteY39" fmla="*/ 481318 h 1573026"/>
              <a:gd name="connsiteX40" fmla="*/ 701916 w 2757152"/>
              <a:gd name="connsiteY40" fmla="*/ 483700 h 1573026"/>
              <a:gd name="connsiteX41" fmla="*/ 697154 w 2757152"/>
              <a:gd name="connsiteY41" fmla="*/ 476556 h 1573026"/>
              <a:gd name="connsiteX42" fmla="*/ 775735 w 2757152"/>
              <a:gd name="connsiteY42" fmla="*/ 524181 h 1573026"/>
              <a:gd name="connsiteX43" fmla="*/ 820979 w 2757152"/>
              <a:gd name="connsiteY43" fmla="*/ 547993 h 1573026"/>
              <a:gd name="connsiteX44" fmla="*/ 887656 w 2757152"/>
              <a:gd name="connsiteY44" fmla="*/ 562280 h 1573026"/>
              <a:gd name="connsiteX45" fmla="*/ 932898 w 2757152"/>
              <a:gd name="connsiteY45" fmla="*/ 478937 h 1573026"/>
              <a:gd name="connsiteX46" fmla="*/ 961473 w 2757152"/>
              <a:gd name="connsiteY46" fmla="*/ 455125 h 1573026"/>
              <a:gd name="connsiteX47" fmla="*/ 963857 w 2757152"/>
              <a:gd name="connsiteY47" fmla="*/ 426549 h 1573026"/>
              <a:gd name="connsiteX48" fmla="*/ 892416 w 2757152"/>
              <a:gd name="connsiteY48" fmla="*/ 412262 h 1573026"/>
              <a:gd name="connsiteX49" fmla="*/ 863843 w 2757152"/>
              <a:gd name="connsiteY49" fmla="*/ 417024 h 1573026"/>
              <a:gd name="connsiteX50" fmla="*/ 828123 w 2757152"/>
              <a:gd name="connsiteY50" fmla="*/ 383687 h 1573026"/>
              <a:gd name="connsiteX51" fmla="*/ 851937 w 2757152"/>
              <a:gd name="connsiteY51" fmla="*/ 357491 h 1573026"/>
              <a:gd name="connsiteX52" fmla="*/ 913848 w 2757152"/>
              <a:gd name="connsiteY52" fmla="*/ 343206 h 1573026"/>
              <a:gd name="connsiteX53" fmla="*/ 959091 w 2757152"/>
              <a:gd name="connsiteY53" fmla="*/ 357493 h 1573026"/>
              <a:gd name="connsiteX54" fmla="*/ 970998 w 2757152"/>
              <a:gd name="connsiteY54" fmla="*/ 376543 h 1573026"/>
              <a:gd name="connsiteX55" fmla="*/ 1090060 w 2757152"/>
              <a:gd name="connsiteY55" fmla="*/ 436075 h 1573026"/>
              <a:gd name="connsiteX56" fmla="*/ 1113873 w 2757152"/>
              <a:gd name="connsiteY56" fmla="*/ 500368 h 1573026"/>
              <a:gd name="connsiteX57" fmla="*/ 1135304 w 2757152"/>
              <a:gd name="connsiteY57" fmla="*/ 512275 h 1573026"/>
              <a:gd name="connsiteX58" fmla="*/ 1132923 w 2757152"/>
              <a:gd name="connsiteY58" fmla="*/ 421787 h 1573026"/>
              <a:gd name="connsiteX59" fmla="*/ 1154354 w 2757152"/>
              <a:gd name="connsiteY59" fmla="*/ 383687 h 1573026"/>
              <a:gd name="connsiteX60" fmla="*/ 1173404 w 2757152"/>
              <a:gd name="connsiteY60" fmla="*/ 386068 h 1573026"/>
              <a:gd name="connsiteX61" fmla="*/ 1173404 w 2757152"/>
              <a:gd name="connsiteY61" fmla="*/ 347968 h 1573026"/>
              <a:gd name="connsiteX62" fmla="*/ 1185312 w 2757152"/>
              <a:gd name="connsiteY62" fmla="*/ 340823 h 1573026"/>
              <a:gd name="connsiteX63" fmla="*/ 1242460 w 2757152"/>
              <a:gd name="connsiteY63" fmla="*/ 343206 h 1573026"/>
              <a:gd name="connsiteX64" fmla="*/ 1342473 w 2757152"/>
              <a:gd name="connsiteY64" fmla="*/ 317012 h 1573026"/>
              <a:gd name="connsiteX65" fmla="*/ 1413910 w 2757152"/>
              <a:gd name="connsiteY65" fmla="*/ 305106 h 1573026"/>
              <a:gd name="connsiteX66" fmla="*/ 1499302 w 2757152"/>
              <a:gd name="connsiteY66" fmla="*/ 250164 h 1573026"/>
              <a:gd name="connsiteX67" fmla="*/ 1571073 w 2757152"/>
              <a:gd name="connsiteY67" fmla="*/ 221762 h 1573026"/>
              <a:gd name="connsiteX68" fmla="*/ 1640131 w 2757152"/>
              <a:gd name="connsiteY68" fmla="*/ 188423 h 1573026"/>
              <a:gd name="connsiteX69" fmla="*/ 1711566 w 2757152"/>
              <a:gd name="connsiteY69" fmla="*/ 195568 h 1573026"/>
              <a:gd name="connsiteX70" fmla="*/ 1763954 w 2757152"/>
              <a:gd name="connsiteY70" fmla="*/ 174137 h 1573026"/>
              <a:gd name="connsiteX71" fmla="*/ 1794912 w 2757152"/>
              <a:gd name="connsiteY71" fmla="*/ 183660 h 1573026"/>
              <a:gd name="connsiteX72" fmla="*/ 1868729 w 2757152"/>
              <a:gd name="connsiteY72" fmla="*/ 233668 h 1573026"/>
              <a:gd name="connsiteX73" fmla="*/ 1806816 w 2757152"/>
              <a:gd name="connsiteY73" fmla="*/ 209856 h 1573026"/>
              <a:gd name="connsiteX74" fmla="*/ 1828248 w 2757152"/>
              <a:gd name="connsiteY74" fmla="*/ 281293 h 1573026"/>
              <a:gd name="connsiteX75" fmla="*/ 1866350 w 2757152"/>
              <a:gd name="connsiteY75" fmla="*/ 309866 h 1573026"/>
              <a:gd name="connsiteX76" fmla="*/ 1961598 w 2757152"/>
              <a:gd name="connsiteY76" fmla="*/ 314631 h 1573026"/>
              <a:gd name="connsiteX77" fmla="*/ 2028275 w 2757152"/>
              <a:gd name="connsiteY77" fmla="*/ 271766 h 1573026"/>
              <a:gd name="connsiteX78" fmla="*/ 2025891 w 2757152"/>
              <a:gd name="connsiteY78" fmla="*/ 293200 h 1573026"/>
              <a:gd name="connsiteX79" fmla="*/ 1990173 w 2757152"/>
              <a:gd name="connsiteY79" fmla="*/ 321775 h 1573026"/>
              <a:gd name="connsiteX80" fmla="*/ 1916354 w 2757152"/>
              <a:gd name="connsiteY80" fmla="*/ 338443 h 1573026"/>
              <a:gd name="connsiteX81" fmla="*/ 1923500 w 2757152"/>
              <a:gd name="connsiteY81" fmla="*/ 367017 h 1573026"/>
              <a:gd name="connsiteX82" fmla="*/ 2047325 w 2757152"/>
              <a:gd name="connsiteY82" fmla="*/ 331298 h 1573026"/>
              <a:gd name="connsiteX83" fmla="*/ 2099710 w 2757152"/>
              <a:gd name="connsiteY83" fmla="*/ 295581 h 1573026"/>
              <a:gd name="connsiteX84" fmla="*/ 2142574 w 2757152"/>
              <a:gd name="connsiteY84" fmla="*/ 271766 h 1573026"/>
              <a:gd name="connsiteX85" fmla="*/ 2066375 w 2757152"/>
              <a:gd name="connsiteY85" fmla="*/ 264623 h 1573026"/>
              <a:gd name="connsiteX86" fmla="*/ 2066375 w 2757152"/>
              <a:gd name="connsiteY86" fmla="*/ 202710 h 1573026"/>
              <a:gd name="connsiteX87" fmla="*/ 2116380 w 2757152"/>
              <a:gd name="connsiteY87" fmla="*/ 202710 h 1573026"/>
              <a:gd name="connsiteX88" fmla="*/ 2223536 w 2757152"/>
              <a:gd name="connsiteY88" fmla="*/ 97935 h 1573026"/>
              <a:gd name="connsiteX89" fmla="*/ 2273542 w 2757152"/>
              <a:gd name="connsiteY89" fmla="*/ 305 h 1573026"/>
              <a:gd name="connsiteX90" fmla="*/ 2237824 w 2757152"/>
              <a:gd name="connsiteY90" fmla="*/ 114604 h 1573026"/>
              <a:gd name="connsiteX91" fmla="*/ 2164006 w 2757152"/>
              <a:gd name="connsiteY91" fmla="*/ 193186 h 1573026"/>
              <a:gd name="connsiteX92" fmla="*/ 2228298 w 2757152"/>
              <a:gd name="connsiteY92" fmla="*/ 217000 h 1573026"/>
              <a:gd name="connsiteX93" fmla="*/ 2287829 w 2757152"/>
              <a:gd name="connsiteY93" fmla="*/ 212237 h 1573026"/>
              <a:gd name="connsiteX94" fmla="*/ 2333075 w 2757152"/>
              <a:gd name="connsiteY94" fmla="*/ 257480 h 1573026"/>
              <a:gd name="connsiteX95" fmla="*/ 2383079 w 2757152"/>
              <a:gd name="connsiteY95" fmla="*/ 243193 h 1573026"/>
              <a:gd name="connsiteX96" fmla="*/ 2425941 w 2757152"/>
              <a:gd name="connsiteY96" fmla="*/ 178900 h 1573026"/>
              <a:gd name="connsiteX97" fmla="*/ 2468804 w 2757152"/>
              <a:gd name="connsiteY97" fmla="*/ 169375 h 1573026"/>
              <a:gd name="connsiteX98" fmla="*/ 2573579 w 2757152"/>
              <a:gd name="connsiteY98" fmla="*/ 152706 h 1573026"/>
              <a:gd name="connsiteX99" fmla="*/ 2590248 w 2757152"/>
              <a:gd name="connsiteY99" fmla="*/ 147943 h 1573026"/>
              <a:gd name="connsiteX100" fmla="*/ 2678354 w 2757152"/>
              <a:gd name="connsiteY100" fmla="*/ 166993 h 1573026"/>
              <a:gd name="connsiteX101" fmla="*/ 2709310 w 2757152"/>
              <a:gd name="connsiteY101" fmla="*/ 188425 h 1573026"/>
              <a:gd name="connsiteX102" fmla="*/ 2735505 w 2757152"/>
              <a:gd name="connsiteY102" fmla="*/ 205092 h 1573026"/>
              <a:gd name="connsiteX103" fmla="*/ 2756935 w 2757152"/>
              <a:gd name="connsiteY103" fmla="*/ 221762 h 1573026"/>
              <a:gd name="connsiteX104" fmla="*/ 2737885 w 2757152"/>
              <a:gd name="connsiteY104" fmla="*/ 264625 h 1573026"/>
              <a:gd name="connsiteX105" fmla="*/ 2735504 w 2757152"/>
              <a:gd name="connsiteY105" fmla="*/ 319393 h 1573026"/>
              <a:gd name="connsiteX106" fmla="*/ 2721216 w 2757152"/>
              <a:gd name="connsiteY106" fmla="*/ 376543 h 1573026"/>
              <a:gd name="connsiteX107" fmla="*/ 2723598 w 2757152"/>
              <a:gd name="connsiteY107" fmla="*/ 386068 h 1573026"/>
              <a:gd name="connsiteX108" fmla="*/ 2754554 w 2757152"/>
              <a:gd name="connsiteY108" fmla="*/ 393212 h 1573026"/>
              <a:gd name="connsiteX109" fmla="*/ 2742648 w 2757152"/>
              <a:gd name="connsiteY109" fmla="*/ 424168 h 1573026"/>
              <a:gd name="connsiteX110" fmla="*/ 2709310 w 2757152"/>
              <a:gd name="connsiteY110" fmla="*/ 445600 h 1573026"/>
              <a:gd name="connsiteX111" fmla="*/ 2695023 w 2757152"/>
              <a:gd name="connsiteY111" fmla="*/ 476556 h 1573026"/>
              <a:gd name="connsiteX112" fmla="*/ 2698276 w 2757152"/>
              <a:gd name="connsiteY112" fmla="*/ 559163 h 1573026"/>
              <a:gd name="connsiteX113" fmla="*/ 2685497 w 2757152"/>
              <a:gd name="connsiteY113" fmla="*/ 590856 h 1573026"/>
              <a:gd name="connsiteX114" fmla="*/ 2683116 w 2757152"/>
              <a:gd name="connsiteY114" fmla="*/ 655150 h 1573026"/>
              <a:gd name="connsiteX115" fmla="*/ 2704548 w 2757152"/>
              <a:gd name="connsiteY115" fmla="*/ 690868 h 1573026"/>
              <a:gd name="connsiteX116" fmla="*/ 2699785 w 2757152"/>
              <a:gd name="connsiteY116" fmla="*/ 743256 h 1573026"/>
              <a:gd name="connsiteX117" fmla="*/ 2702166 w 2757152"/>
              <a:gd name="connsiteY117" fmla="*/ 790881 h 1573026"/>
              <a:gd name="connsiteX118" fmla="*/ 2690260 w 2757152"/>
              <a:gd name="connsiteY118" fmla="*/ 805168 h 1573026"/>
              <a:gd name="connsiteX119" fmla="*/ 2661685 w 2757152"/>
              <a:gd name="connsiteY119" fmla="*/ 890893 h 1573026"/>
              <a:gd name="connsiteX120" fmla="*/ 2630731 w 2757152"/>
              <a:gd name="connsiteY120" fmla="*/ 967092 h 1573026"/>
              <a:gd name="connsiteX121" fmla="*/ 2595010 w 2757152"/>
              <a:gd name="connsiteY121" fmla="*/ 945662 h 1573026"/>
              <a:gd name="connsiteX122" fmla="*/ 2535479 w 2757152"/>
              <a:gd name="connsiteY122" fmla="*/ 917087 h 1573026"/>
              <a:gd name="connsiteX123" fmla="*/ 2506904 w 2757152"/>
              <a:gd name="connsiteY123" fmla="*/ 883750 h 1573026"/>
              <a:gd name="connsiteX124" fmla="*/ 2473568 w 2757152"/>
              <a:gd name="connsiteY124" fmla="*/ 869462 h 1573026"/>
              <a:gd name="connsiteX125" fmla="*/ 2440229 w 2757152"/>
              <a:gd name="connsiteY125" fmla="*/ 871843 h 1573026"/>
              <a:gd name="connsiteX126" fmla="*/ 2390223 w 2757152"/>
              <a:gd name="connsiteY126" fmla="*/ 895656 h 1573026"/>
              <a:gd name="connsiteX127" fmla="*/ 2366410 w 2757152"/>
              <a:gd name="connsiteY127" fmla="*/ 909943 h 1573026"/>
              <a:gd name="connsiteX128" fmla="*/ 2297356 w 2757152"/>
              <a:gd name="connsiteY128" fmla="*/ 926612 h 1573026"/>
              <a:gd name="connsiteX129" fmla="*/ 2275923 w 2757152"/>
              <a:gd name="connsiteY129" fmla="*/ 957568 h 1573026"/>
              <a:gd name="connsiteX130" fmla="*/ 2273541 w 2757152"/>
              <a:gd name="connsiteY130" fmla="*/ 1036150 h 1573026"/>
              <a:gd name="connsiteX131" fmla="*/ 2275925 w 2757152"/>
              <a:gd name="connsiteY131" fmla="*/ 1062342 h 1573026"/>
              <a:gd name="connsiteX132" fmla="*/ 2175910 w 2757152"/>
              <a:gd name="connsiteY132" fmla="*/ 1112350 h 1573026"/>
              <a:gd name="connsiteX133" fmla="*/ 2133048 w 2757152"/>
              <a:gd name="connsiteY133" fmla="*/ 1112350 h 1573026"/>
              <a:gd name="connsiteX134" fmla="*/ 2042562 w 2757152"/>
              <a:gd name="connsiteY134" fmla="*/ 1148067 h 1573026"/>
              <a:gd name="connsiteX135" fmla="*/ 2021129 w 2757152"/>
              <a:gd name="connsiteY135" fmla="*/ 1188550 h 1573026"/>
              <a:gd name="connsiteX136" fmla="*/ 2021131 w 2757152"/>
              <a:gd name="connsiteY136" fmla="*/ 1238556 h 1573026"/>
              <a:gd name="connsiteX137" fmla="*/ 1971123 w 2757152"/>
              <a:gd name="connsiteY137" fmla="*/ 1279037 h 1573026"/>
              <a:gd name="connsiteX138" fmla="*/ 1954456 w 2757152"/>
              <a:gd name="connsiteY138" fmla="*/ 1309993 h 1573026"/>
              <a:gd name="connsiteX139" fmla="*/ 1956835 w 2757152"/>
              <a:gd name="connsiteY139" fmla="*/ 1331425 h 1573026"/>
              <a:gd name="connsiteX140" fmla="*/ 1990173 w 2757152"/>
              <a:gd name="connsiteY140" fmla="*/ 1326662 h 1573026"/>
              <a:gd name="connsiteX141" fmla="*/ 2013987 w 2757152"/>
              <a:gd name="connsiteY141" fmla="*/ 1350474 h 1573026"/>
              <a:gd name="connsiteX142" fmla="*/ 2002079 w 2757152"/>
              <a:gd name="connsiteY142" fmla="*/ 1383812 h 1573026"/>
              <a:gd name="connsiteX143" fmla="*/ 1999698 w 2757152"/>
              <a:gd name="connsiteY143" fmla="*/ 1421912 h 1573026"/>
              <a:gd name="connsiteX144" fmla="*/ 1921118 w 2757152"/>
              <a:gd name="connsiteY144" fmla="*/ 1450487 h 1573026"/>
              <a:gd name="connsiteX145" fmla="*/ 1911593 w 2757152"/>
              <a:gd name="connsiteY145" fmla="*/ 1538594 h 1573026"/>
              <a:gd name="connsiteX146" fmla="*/ 1844916 w 2757152"/>
              <a:gd name="connsiteY146" fmla="*/ 1560025 h 1573026"/>
              <a:gd name="connsiteX147" fmla="*/ 1808865 w 2757152"/>
              <a:gd name="connsiteY147" fmla="*/ 1573012 h 1573026"/>
              <a:gd name="connsiteX148" fmla="*/ 1728235 w 2757152"/>
              <a:gd name="connsiteY148" fmla="*/ 1557643 h 1573026"/>
              <a:gd name="connsiteX149" fmla="*/ 1702041 w 2757152"/>
              <a:gd name="connsiteY149" fmla="*/ 1571931 h 1573026"/>
              <a:gd name="connsiteX150" fmla="*/ 1647275 w 2757152"/>
              <a:gd name="connsiteY150" fmla="*/ 1543356 h 1573026"/>
              <a:gd name="connsiteX151" fmla="*/ 1606791 w 2757152"/>
              <a:gd name="connsiteY151" fmla="*/ 1507637 h 1573026"/>
              <a:gd name="connsiteX152" fmla="*/ 1563931 w 2757152"/>
              <a:gd name="connsiteY152" fmla="*/ 1479061 h 1573026"/>
              <a:gd name="connsiteX153" fmla="*/ 1592504 w 2757152"/>
              <a:gd name="connsiteY153" fmla="*/ 1455250 h 1573026"/>
              <a:gd name="connsiteX154" fmla="*/ 1580598 w 2757152"/>
              <a:gd name="connsiteY154" fmla="*/ 1438581 h 1573026"/>
              <a:gd name="connsiteX155" fmla="*/ 1518685 w 2757152"/>
              <a:gd name="connsiteY155" fmla="*/ 1426675 h 1573026"/>
              <a:gd name="connsiteX156" fmla="*/ 1499635 w 2757152"/>
              <a:gd name="connsiteY156" fmla="*/ 1402862 h 1573026"/>
              <a:gd name="connsiteX157" fmla="*/ 1461537 w 2757152"/>
              <a:gd name="connsiteY157" fmla="*/ 1379050 h 1573026"/>
              <a:gd name="connsiteX158" fmla="*/ 1456773 w 2757152"/>
              <a:gd name="connsiteY158" fmla="*/ 1390956 h 1573026"/>
              <a:gd name="connsiteX159" fmla="*/ 1471062 w 2757152"/>
              <a:gd name="connsiteY159" fmla="*/ 1429056 h 1573026"/>
              <a:gd name="connsiteX160" fmla="*/ 1440104 w 2757152"/>
              <a:gd name="connsiteY160" fmla="*/ 1443343 h 1573026"/>
              <a:gd name="connsiteX161" fmla="*/ 1413912 w 2757152"/>
              <a:gd name="connsiteY161" fmla="*/ 1457630 h 1573026"/>
              <a:gd name="connsiteX162" fmla="*/ 1397241 w 2757152"/>
              <a:gd name="connsiteY162" fmla="*/ 1450487 h 1573026"/>
              <a:gd name="connsiteX163" fmla="*/ 1351998 w 2757152"/>
              <a:gd name="connsiteY163" fmla="*/ 1388575 h 1573026"/>
              <a:gd name="connsiteX164" fmla="*/ 1306756 w 2757152"/>
              <a:gd name="connsiteY164" fmla="*/ 1355237 h 1573026"/>
              <a:gd name="connsiteX165" fmla="*/ 1328187 w 2757152"/>
              <a:gd name="connsiteY165" fmla="*/ 1338568 h 1573026"/>
              <a:gd name="connsiteX166" fmla="*/ 1349618 w 2757152"/>
              <a:gd name="connsiteY166" fmla="*/ 1298087 h 1573026"/>
              <a:gd name="connsiteX167" fmla="*/ 1335329 w 2757152"/>
              <a:gd name="connsiteY167" fmla="*/ 1286181 h 1573026"/>
              <a:gd name="connsiteX168" fmla="*/ 1297231 w 2757152"/>
              <a:gd name="connsiteY168" fmla="*/ 1288562 h 1573026"/>
              <a:gd name="connsiteX169" fmla="*/ 1221031 w 2757152"/>
              <a:gd name="connsiteY169" fmla="*/ 1245700 h 1573026"/>
              <a:gd name="connsiteX170" fmla="*/ 1178166 w 2757152"/>
              <a:gd name="connsiteY170" fmla="*/ 1226650 h 1573026"/>
              <a:gd name="connsiteX171" fmla="*/ 1168643 w 2757152"/>
              <a:gd name="connsiteY171" fmla="*/ 1226650 h 1573026"/>
              <a:gd name="connsiteX172" fmla="*/ 1156737 w 2757152"/>
              <a:gd name="connsiteY172" fmla="*/ 1162356 h 1573026"/>
              <a:gd name="connsiteX173" fmla="*/ 1168643 w 2757152"/>
              <a:gd name="connsiteY173" fmla="*/ 1098062 h 1573026"/>
              <a:gd name="connsiteX174" fmla="*/ 1137687 w 2757152"/>
              <a:gd name="connsiteY174" fmla="*/ 1064725 h 1573026"/>
              <a:gd name="connsiteX175" fmla="*/ 1085300 w 2757152"/>
              <a:gd name="connsiteY175" fmla="*/ 1040912 h 1573026"/>
              <a:gd name="connsiteX176" fmla="*/ 1111493 w 2757152"/>
              <a:gd name="connsiteY176" fmla="*/ 1017100 h 1573026"/>
              <a:gd name="connsiteX177" fmla="*/ 1156737 w 2757152"/>
              <a:gd name="connsiteY177" fmla="*/ 1021862 h 1573026"/>
              <a:gd name="connsiteX178" fmla="*/ 1151975 w 2757152"/>
              <a:gd name="connsiteY178" fmla="*/ 974237 h 1573026"/>
              <a:gd name="connsiteX179" fmla="*/ 1123400 w 2757152"/>
              <a:gd name="connsiteY179" fmla="*/ 969475 h 1573026"/>
              <a:gd name="connsiteX180" fmla="*/ 1128162 w 2757152"/>
              <a:gd name="connsiteY180" fmla="*/ 921850 h 1573026"/>
              <a:gd name="connsiteX181" fmla="*/ 1097206 w 2757152"/>
              <a:gd name="connsiteY181" fmla="*/ 907562 h 1573026"/>
              <a:gd name="connsiteX182" fmla="*/ 1099587 w 2757152"/>
              <a:gd name="connsiteY182" fmla="*/ 871843 h 1573026"/>
              <a:gd name="connsiteX183" fmla="*/ 1051962 w 2757152"/>
              <a:gd name="connsiteY183" fmla="*/ 857556 h 1573026"/>
              <a:gd name="connsiteX184" fmla="*/ 1032912 w 2757152"/>
              <a:gd name="connsiteY184" fmla="*/ 878987 h 1573026"/>
              <a:gd name="connsiteX185" fmla="*/ 1004335 w 2757152"/>
              <a:gd name="connsiteY185" fmla="*/ 881368 h 1573026"/>
              <a:gd name="connsiteX186" fmla="*/ 954331 w 2757152"/>
              <a:gd name="connsiteY186" fmla="*/ 886131 h 1573026"/>
              <a:gd name="connsiteX187" fmla="*/ 923375 w 2757152"/>
              <a:gd name="connsiteY187" fmla="*/ 907562 h 1573026"/>
              <a:gd name="connsiteX188" fmla="*/ 923375 w 2757152"/>
              <a:gd name="connsiteY188" fmla="*/ 876606 h 1573026"/>
              <a:gd name="connsiteX189" fmla="*/ 882893 w 2757152"/>
              <a:gd name="connsiteY189" fmla="*/ 871843 h 1573026"/>
              <a:gd name="connsiteX190" fmla="*/ 890035 w 2757152"/>
              <a:gd name="connsiteY190" fmla="*/ 893275 h 1573026"/>
              <a:gd name="connsiteX191" fmla="*/ 885275 w 2757152"/>
              <a:gd name="connsiteY191" fmla="*/ 912325 h 1573026"/>
              <a:gd name="connsiteX192" fmla="*/ 799550 w 2757152"/>
              <a:gd name="connsiteY192" fmla="*/ 859936 h 1573026"/>
              <a:gd name="connsiteX193" fmla="*/ 778118 w 2757152"/>
              <a:gd name="connsiteY193" fmla="*/ 826600 h 1573026"/>
              <a:gd name="connsiteX194" fmla="*/ 790025 w 2757152"/>
              <a:gd name="connsiteY194" fmla="*/ 786117 h 1573026"/>
              <a:gd name="connsiteX195" fmla="*/ 759068 w 2757152"/>
              <a:gd name="connsiteY195" fmla="*/ 781356 h 1573026"/>
              <a:gd name="connsiteX196" fmla="*/ 711443 w 2757152"/>
              <a:gd name="connsiteY196" fmla="*/ 795643 h 1573026"/>
              <a:gd name="connsiteX197" fmla="*/ 701918 w 2757152"/>
              <a:gd name="connsiteY197" fmla="*/ 809931 h 1573026"/>
              <a:gd name="connsiteX198" fmla="*/ 678106 w 2757152"/>
              <a:gd name="connsiteY198" fmla="*/ 826600 h 1573026"/>
              <a:gd name="connsiteX199" fmla="*/ 670962 w 2757152"/>
              <a:gd name="connsiteY199" fmla="*/ 843268 h 1573026"/>
              <a:gd name="connsiteX200" fmla="*/ 630481 w 2757152"/>
              <a:gd name="connsiteY200" fmla="*/ 876606 h 1573026"/>
              <a:gd name="connsiteX201" fmla="*/ 632860 w 2757152"/>
              <a:gd name="connsiteY201" fmla="*/ 898037 h 1573026"/>
              <a:gd name="connsiteX202" fmla="*/ 647150 w 2757152"/>
              <a:gd name="connsiteY202" fmla="*/ 917087 h 1573026"/>
              <a:gd name="connsiteX203" fmla="*/ 570950 w 2757152"/>
              <a:gd name="connsiteY203" fmla="*/ 902800 h 1573026"/>
              <a:gd name="connsiteX204" fmla="*/ 537612 w 2757152"/>
              <a:gd name="connsiteY204" fmla="*/ 907562 h 1573026"/>
              <a:gd name="connsiteX205" fmla="*/ 585235 w 2757152"/>
              <a:gd name="connsiteY205" fmla="*/ 938518 h 1573026"/>
              <a:gd name="connsiteX206" fmla="*/ 609050 w 2757152"/>
              <a:gd name="connsiteY206" fmla="*/ 950425 h 1573026"/>
              <a:gd name="connsiteX207" fmla="*/ 635243 w 2757152"/>
              <a:gd name="connsiteY207" fmla="*/ 1002812 h 1573026"/>
              <a:gd name="connsiteX208" fmla="*/ 568566 w 2757152"/>
              <a:gd name="connsiteY208" fmla="*/ 1019481 h 1573026"/>
              <a:gd name="connsiteX209" fmla="*/ 547137 w 2757152"/>
              <a:gd name="connsiteY209" fmla="*/ 1031387 h 1573026"/>
              <a:gd name="connsiteX210" fmla="*/ 523323 w 2757152"/>
              <a:gd name="connsiteY210" fmla="*/ 1002812 h 1573026"/>
              <a:gd name="connsiteX211" fmla="*/ 499510 w 2757152"/>
              <a:gd name="connsiteY211" fmla="*/ 971856 h 1573026"/>
              <a:gd name="connsiteX212" fmla="*/ 501891 w 2757152"/>
              <a:gd name="connsiteY212" fmla="*/ 933756 h 1573026"/>
              <a:gd name="connsiteX213" fmla="*/ 499510 w 2757152"/>
              <a:gd name="connsiteY213" fmla="*/ 914706 h 1573026"/>
              <a:gd name="connsiteX214" fmla="*/ 518560 w 2757152"/>
              <a:gd name="connsiteY214" fmla="*/ 881368 h 1573026"/>
              <a:gd name="connsiteX215" fmla="*/ 478080 w 2757152"/>
              <a:gd name="connsiteY215" fmla="*/ 890893 h 1573026"/>
              <a:gd name="connsiteX216" fmla="*/ 449504 w 2757152"/>
              <a:gd name="connsiteY216" fmla="*/ 952806 h 1573026"/>
              <a:gd name="connsiteX217" fmla="*/ 442360 w 2757152"/>
              <a:gd name="connsiteY217" fmla="*/ 976618 h 1573026"/>
              <a:gd name="connsiteX218" fmla="*/ 411404 w 2757152"/>
              <a:gd name="connsiteY218" fmla="*/ 993287 h 1573026"/>
              <a:gd name="connsiteX219" fmla="*/ 363779 w 2757152"/>
              <a:gd name="connsiteY219" fmla="*/ 990906 h 1573026"/>
              <a:gd name="connsiteX220" fmla="*/ 356635 w 2757152"/>
              <a:gd name="connsiteY220" fmla="*/ 1007575 h 1573026"/>
              <a:gd name="connsiteX221" fmla="*/ 356635 w 2757152"/>
              <a:gd name="connsiteY221" fmla="*/ 1055200 h 1573026"/>
              <a:gd name="connsiteX222" fmla="*/ 297104 w 2757152"/>
              <a:gd name="connsiteY222" fmla="*/ 1059962 h 1573026"/>
              <a:gd name="connsiteX223" fmla="*/ 235191 w 2757152"/>
              <a:gd name="connsiteY223" fmla="*/ 1093300 h 1573026"/>
              <a:gd name="connsiteX224" fmla="*/ 237573 w 2757152"/>
              <a:gd name="connsiteY224" fmla="*/ 1121875 h 1573026"/>
              <a:gd name="connsiteX225" fmla="*/ 185186 w 2757152"/>
              <a:gd name="connsiteY225" fmla="*/ 1109968 h 1573026"/>
              <a:gd name="connsiteX226" fmla="*/ 151848 w 2757152"/>
              <a:gd name="connsiteY226" fmla="*/ 1117112 h 1573026"/>
              <a:gd name="connsiteX227" fmla="*/ 106604 w 2757152"/>
              <a:gd name="connsiteY227" fmla="*/ 1098062 h 1573026"/>
              <a:gd name="connsiteX228" fmla="*/ 89936 w 2757152"/>
              <a:gd name="connsiteY228" fmla="*/ 1098062 h 1573026"/>
              <a:gd name="connsiteX229" fmla="*/ 6592 w 2757152"/>
              <a:gd name="connsiteY229" fmla="*/ 1121875 h 1573026"/>
              <a:gd name="connsiteX230" fmla="*/ 8974 w 2757152"/>
              <a:gd name="connsiteY230" fmla="*/ 1074250 h 1573026"/>
              <a:gd name="connsiteX231" fmla="*/ 9816 w 2757152"/>
              <a:gd name="connsiteY231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94698 w 2757152"/>
              <a:gd name="connsiteY20" fmla="*/ 400355 h 1573026"/>
              <a:gd name="connsiteX21" fmla="*/ 113748 w 2757152"/>
              <a:gd name="connsiteY21" fmla="*/ 307487 h 1573026"/>
              <a:gd name="connsiteX22" fmla="*/ 120891 w 2757152"/>
              <a:gd name="connsiteY22" fmla="*/ 255100 h 1573026"/>
              <a:gd name="connsiteX23" fmla="*/ 144706 w 2757152"/>
              <a:gd name="connsiteY23" fmla="*/ 224142 h 1573026"/>
              <a:gd name="connsiteX24" fmla="*/ 232810 w 2757152"/>
              <a:gd name="connsiteY24" fmla="*/ 247956 h 1573026"/>
              <a:gd name="connsiteX25" fmla="*/ 280435 w 2757152"/>
              <a:gd name="connsiteY25" fmla="*/ 293200 h 1573026"/>
              <a:gd name="connsiteX26" fmla="*/ 292341 w 2757152"/>
              <a:gd name="connsiteY26" fmla="*/ 321775 h 1573026"/>
              <a:gd name="connsiteX27" fmla="*/ 328062 w 2757152"/>
              <a:gd name="connsiteY27" fmla="*/ 364636 h 1573026"/>
              <a:gd name="connsiteX28" fmla="*/ 356635 w 2757152"/>
              <a:gd name="connsiteY28" fmla="*/ 359875 h 1573026"/>
              <a:gd name="connsiteX29" fmla="*/ 363779 w 2757152"/>
              <a:gd name="connsiteY29" fmla="*/ 333681 h 1573026"/>
              <a:gd name="connsiteX30" fmla="*/ 404260 w 2757152"/>
              <a:gd name="connsiteY30" fmla="*/ 336062 h 1573026"/>
              <a:gd name="connsiteX31" fmla="*/ 451885 w 2757152"/>
              <a:gd name="connsiteY31" fmla="*/ 312249 h 1573026"/>
              <a:gd name="connsiteX32" fmla="*/ 475698 w 2757152"/>
              <a:gd name="connsiteY32" fmla="*/ 257481 h 1573026"/>
              <a:gd name="connsiteX33" fmla="*/ 501893 w 2757152"/>
              <a:gd name="connsiteY33" fmla="*/ 250336 h 1573026"/>
              <a:gd name="connsiteX34" fmla="*/ 513798 w 2757152"/>
              <a:gd name="connsiteY34" fmla="*/ 267006 h 1573026"/>
              <a:gd name="connsiteX35" fmla="*/ 501891 w 2757152"/>
              <a:gd name="connsiteY35" fmla="*/ 312250 h 1573026"/>
              <a:gd name="connsiteX36" fmla="*/ 516179 w 2757152"/>
              <a:gd name="connsiteY36" fmla="*/ 359875 h 1573026"/>
              <a:gd name="connsiteX37" fmla="*/ 463791 w 2757152"/>
              <a:gd name="connsiteY37" fmla="*/ 424168 h 1573026"/>
              <a:gd name="connsiteX38" fmla="*/ 566185 w 2757152"/>
              <a:gd name="connsiteY38" fmla="*/ 517037 h 1573026"/>
              <a:gd name="connsiteX39" fmla="*/ 623337 w 2757152"/>
              <a:gd name="connsiteY39" fmla="*/ 495605 h 1573026"/>
              <a:gd name="connsiteX40" fmla="*/ 675723 w 2757152"/>
              <a:gd name="connsiteY40" fmla="*/ 481318 h 1573026"/>
              <a:gd name="connsiteX41" fmla="*/ 701916 w 2757152"/>
              <a:gd name="connsiteY41" fmla="*/ 483700 h 1573026"/>
              <a:gd name="connsiteX42" fmla="*/ 697154 w 2757152"/>
              <a:gd name="connsiteY42" fmla="*/ 476556 h 1573026"/>
              <a:gd name="connsiteX43" fmla="*/ 775735 w 2757152"/>
              <a:gd name="connsiteY43" fmla="*/ 524181 h 1573026"/>
              <a:gd name="connsiteX44" fmla="*/ 820979 w 2757152"/>
              <a:gd name="connsiteY44" fmla="*/ 547993 h 1573026"/>
              <a:gd name="connsiteX45" fmla="*/ 887656 w 2757152"/>
              <a:gd name="connsiteY45" fmla="*/ 562280 h 1573026"/>
              <a:gd name="connsiteX46" fmla="*/ 932898 w 2757152"/>
              <a:gd name="connsiteY46" fmla="*/ 478937 h 1573026"/>
              <a:gd name="connsiteX47" fmla="*/ 961473 w 2757152"/>
              <a:gd name="connsiteY47" fmla="*/ 455125 h 1573026"/>
              <a:gd name="connsiteX48" fmla="*/ 963857 w 2757152"/>
              <a:gd name="connsiteY48" fmla="*/ 426549 h 1573026"/>
              <a:gd name="connsiteX49" fmla="*/ 892416 w 2757152"/>
              <a:gd name="connsiteY49" fmla="*/ 412262 h 1573026"/>
              <a:gd name="connsiteX50" fmla="*/ 863843 w 2757152"/>
              <a:gd name="connsiteY50" fmla="*/ 417024 h 1573026"/>
              <a:gd name="connsiteX51" fmla="*/ 828123 w 2757152"/>
              <a:gd name="connsiteY51" fmla="*/ 383687 h 1573026"/>
              <a:gd name="connsiteX52" fmla="*/ 851937 w 2757152"/>
              <a:gd name="connsiteY52" fmla="*/ 357491 h 1573026"/>
              <a:gd name="connsiteX53" fmla="*/ 913848 w 2757152"/>
              <a:gd name="connsiteY53" fmla="*/ 343206 h 1573026"/>
              <a:gd name="connsiteX54" fmla="*/ 959091 w 2757152"/>
              <a:gd name="connsiteY54" fmla="*/ 357493 h 1573026"/>
              <a:gd name="connsiteX55" fmla="*/ 970998 w 2757152"/>
              <a:gd name="connsiteY55" fmla="*/ 376543 h 1573026"/>
              <a:gd name="connsiteX56" fmla="*/ 1090060 w 2757152"/>
              <a:gd name="connsiteY56" fmla="*/ 436075 h 1573026"/>
              <a:gd name="connsiteX57" fmla="*/ 1113873 w 2757152"/>
              <a:gd name="connsiteY57" fmla="*/ 500368 h 1573026"/>
              <a:gd name="connsiteX58" fmla="*/ 1135304 w 2757152"/>
              <a:gd name="connsiteY58" fmla="*/ 512275 h 1573026"/>
              <a:gd name="connsiteX59" fmla="*/ 1132923 w 2757152"/>
              <a:gd name="connsiteY59" fmla="*/ 421787 h 1573026"/>
              <a:gd name="connsiteX60" fmla="*/ 1154354 w 2757152"/>
              <a:gd name="connsiteY60" fmla="*/ 383687 h 1573026"/>
              <a:gd name="connsiteX61" fmla="*/ 1173404 w 2757152"/>
              <a:gd name="connsiteY61" fmla="*/ 386068 h 1573026"/>
              <a:gd name="connsiteX62" fmla="*/ 1173404 w 2757152"/>
              <a:gd name="connsiteY62" fmla="*/ 347968 h 1573026"/>
              <a:gd name="connsiteX63" fmla="*/ 1185312 w 2757152"/>
              <a:gd name="connsiteY63" fmla="*/ 340823 h 1573026"/>
              <a:gd name="connsiteX64" fmla="*/ 1242460 w 2757152"/>
              <a:gd name="connsiteY64" fmla="*/ 343206 h 1573026"/>
              <a:gd name="connsiteX65" fmla="*/ 1342473 w 2757152"/>
              <a:gd name="connsiteY65" fmla="*/ 317012 h 1573026"/>
              <a:gd name="connsiteX66" fmla="*/ 1413910 w 2757152"/>
              <a:gd name="connsiteY66" fmla="*/ 305106 h 1573026"/>
              <a:gd name="connsiteX67" fmla="*/ 1499302 w 2757152"/>
              <a:gd name="connsiteY67" fmla="*/ 250164 h 1573026"/>
              <a:gd name="connsiteX68" fmla="*/ 1571073 w 2757152"/>
              <a:gd name="connsiteY68" fmla="*/ 221762 h 1573026"/>
              <a:gd name="connsiteX69" fmla="*/ 1640131 w 2757152"/>
              <a:gd name="connsiteY69" fmla="*/ 188423 h 1573026"/>
              <a:gd name="connsiteX70" fmla="*/ 1711566 w 2757152"/>
              <a:gd name="connsiteY70" fmla="*/ 195568 h 1573026"/>
              <a:gd name="connsiteX71" fmla="*/ 1763954 w 2757152"/>
              <a:gd name="connsiteY71" fmla="*/ 174137 h 1573026"/>
              <a:gd name="connsiteX72" fmla="*/ 1794912 w 2757152"/>
              <a:gd name="connsiteY72" fmla="*/ 183660 h 1573026"/>
              <a:gd name="connsiteX73" fmla="*/ 1868729 w 2757152"/>
              <a:gd name="connsiteY73" fmla="*/ 233668 h 1573026"/>
              <a:gd name="connsiteX74" fmla="*/ 1806816 w 2757152"/>
              <a:gd name="connsiteY74" fmla="*/ 209856 h 1573026"/>
              <a:gd name="connsiteX75" fmla="*/ 1828248 w 2757152"/>
              <a:gd name="connsiteY75" fmla="*/ 281293 h 1573026"/>
              <a:gd name="connsiteX76" fmla="*/ 1866350 w 2757152"/>
              <a:gd name="connsiteY76" fmla="*/ 309866 h 1573026"/>
              <a:gd name="connsiteX77" fmla="*/ 1961598 w 2757152"/>
              <a:gd name="connsiteY77" fmla="*/ 314631 h 1573026"/>
              <a:gd name="connsiteX78" fmla="*/ 2028275 w 2757152"/>
              <a:gd name="connsiteY78" fmla="*/ 271766 h 1573026"/>
              <a:gd name="connsiteX79" fmla="*/ 2025891 w 2757152"/>
              <a:gd name="connsiteY79" fmla="*/ 293200 h 1573026"/>
              <a:gd name="connsiteX80" fmla="*/ 1990173 w 2757152"/>
              <a:gd name="connsiteY80" fmla="*/ 321775 h 1573026"/>
              <a:gd name="connsiteX81" fmla="*/ 1916354 w 2757152"/>
              <a:gd name="connsiteY81" fmla="*/ 338443 h 1573026"/>
              <a:gd name="connsiteX82" fmla="*/ 1923500 w 2757152"/>
              <a:gd name="connsiteY82" fmla="*/ 367017 h 1573026"/>
              <a:gd name="connsiteX83" fmla="*/ 2047325 w 2757152"/>
              <a:gd name="connsiteY83" fmla="*/ 331298 h 1573026"/>
              <a:gd name="connsiteX84" fmla="*/ 2099710 w 2757152"/>
              <a:gd name="connsiteY84" fmla="*/ 295581 h 1573026"/>
              <a:gd name="connsiteX85" fmla="*/ 2142574 w 2757152"/>
              <a:gd name="connsiteY85" fmla="*/ 271766 h 1573026"/>
              <a:gd name="connsiteX86" fmla="*/ 2066375 w 2757152"/>
              <a:gd name="connsiteY86" fmla="*/ 264623 h 1573026"/>
              <a:gd name="connsiteX87" fmla="*/ 2066375 w 2757152"/>
              <a:gd name="connsiteY87" fmla="*/ 202710 h 1573026"/>
              <a:gd name="connsiteX88" fmla="*/ 2116380 w 2757152"/>
              <a:gd name="connsiteY88" fmla="*/ 202710 h 1573026"/>
              <a:gd name="connsiteX89" fmla="*/ 2223536 w 2757152"/>
              <a:gd name="connsiteY89" fmla="*/ 97935 h 1573026"/>
              <a:gd name="connsiteX90" fmla="*/ 2273542 w 2757152"/>
              <a:gd name="connsiteY90" fmla="*/ 305 h 1573026"/>
              <a:gd name="connsiteX91" fmla="*/ 2237824 w 2757152"/>
              <a:gd name="connsiteY91" fmla="*/ 114604 h 1573026"/>
              <a:gd name="connsiteX92" fmla="*/ 2164006 w 2757152"/>
              <a:gd name="connsiteY92" fmla="*/ 193186 h 1573026"/>
              <a:gd name="connsiteX93" fmla="*/ 2228298 w 2757152"/>
              <a:gd name="connsiteY93" fmla="*/ 217000 h 1573026"/>
              <a:gd name="connsiteX94" fmla="*/ 2287829 w 2757152"/>
              <a:gd name="connsiteY94" fmla="*/ 212237 h 1573026"/>
              <a:gd name="connsiteX95" fmla="*/ 2333075 w 2757152"/>
              <a:gd name="connsiteY95" fmla="*/ 257480 h 1573026"/>
              <a:gd name="connsiteX96" fmla="*/ 2383079 w 2757152"/>
              <a:gd name="connsiteY96" fmla="*/ 243193 h 1573026"/>
              <a:gd name="connsiteX97" fmla="*/ 2425941 w 2757152"/>
              <a:gd name="connsiteY97" fmla="*/ 178900 h 1573026"/>
              <a:gd name="connsiteX98" fmla="*/ 2468804 w 2757152"/>
              <a:gd name="connsiteY98" fmla="*/ 169375 h 1573026"/>
              <a:gd name="connsiteX99" fmla="*/ 2573579 w 2757152"/>
              <a:gd name="connsiteY99" fmla="*/ 152706 h 1573026"/>
              <a:gd name="connsiteX100" fmla="*/ 2590248 w 2757152"/>
              <a:gd name="connsiteY100" fmla="*/ 147943 h 1573026"/>
              <a:gd name="connsiteX101" fmla="*/ 2678354 w 2757152"/>
              <a:gd name="connsiteY101" fmla="*/ 166993 h 1573026"/>
              <a:gd name="connsiteX102" fmla="*/ 2709310 w 2757152"/>
              <a:gd name="connsiteY102" fmla="*/ 188425 h 1573026"/>
              <a:gd name="connsiteX103" fmla="*/ 2735505 w 2757152"/>
              <a:gd name="connsiteY103" fmla="*/ 205092 h 1573026"/>
              <a:gd name="connsiteX104" fmla="*/ 2756935 w 2757152"/>
              <a:gd name="connsiteY104" fmla="*/ 221762 h 1573026"/>
              <a:gd name="connsiteX105" fmla="*/ 2737885 w 2757152"/>
              <a:gd name="connsiteY105" fmla="*/ 264625 h 1573026"/>
              <a:gd name="connsiteX106" fmla="*/ 2735504 w 2757152"/>
              <a:gd name="connsiteY106" fmla="*/ 319393 h 1573026"/>
              <a:gd name="connsiteX107" fmla="*/ 2721216 w 2757152"/>
              <a:gd name="connsiteY107" fmla="*/ 376543 h 1573026"/>
              <a:gd name="connsiteX108" fmla="*/ 2723598 w 2757152"/>
              <a:gd name="connsiteY108" fmla="*/ 386068 h 1573026"/>
              <a:gd name="connsiteX109" fmla="*/ 2754554 w 2757152"/>
              <a:gd name="connsiteY109" fmla="*/ 393212 h 1573026"/>
              <a:gd name="connsiteX110" fmla="*/ 2742648 w 2757152"/>
              <a:gd name="connsiteY110" fmla="*/ 424168 h 1573026"/>
              <a:gd name="connsiteX111" fmla="*/ 2709310 w 2757152"/>
              <a:gd name="connsiteY111" fmla="*/ 445600 h 1573026"/>
              <a:gd name="connsiteX112" fmla="*/ 2695023 w 2757152"/>
              <a:gd name="connsiteY112" fmla="*/ 476556 h 1573026"/>
              <a:gd name="connsiteX113" fmla="*/ 2698276 w 2757152"/>
              <a:gd name="connsiteY113" fmla="*/ 559163 h 1573026"/>
              <a:gd name="connsiteX114" fmla="*/ 2685497 w 2757152"/>
              <a:gd name="connsiteY114" fmla="*/ 590856 h 1573026"/>
              <a:gd name="connsiteX115" fmla="*/ 2683116 w 2757152"/>
              <a:gd name="connsiteY115" fmla="*/ 655150 h 1573026"/>
              <a:gd name="connsiteX116" fmla="*/ 2704548 w 2757152"/>
              <a:gd name="connsiteY116" fmla="*/ 690868 h 1573026"/>
              <a:gd name="connsiteX117" fmla="*/ 2699785 w 2757152"/>
              <a:gd name="connsiteY117" fmla="*/ 743256 h 1573026"/>
              <a:gd name="connsiteX118" fmla="*/ 2702166 w 2757152"/>
              <a:gd name="connsiteY118" fmla="*/ 790881 h 1573026"/>
              <a:gd name="connsiteX119" fmla="*/ 2690260 w 2757152"/>
              <a:gd name="connsiteY119" fmla="*/ 805168 h 1573026"/>
              <a:gd name="connsiteX120" fmla="*/ 2661685 w 2757152"/>
              <a:gd name="connsiteY120" fmla="*/ 890893 h 1573026"/>
              <a:gd name="connsiteX121" fmla="*/ 2630731 w 2757152"/>
              <a:gd name="connsiteY121" fmla="*/ 967092 h 1573026"/>
              <a:gd name="connsiteX122" fmla="*/ 2595010 w 2757152"/>
              <a:gd name="connsiteY122" fmla="*/ 945662 h 1573026"/>
              <a:gd name="connsiteX123" fmla="*/ 2535479 w 2757152"/>
              <a:gd name="connsiteY123" fmla="*/ 917087 h 1573026"/>
              <a:gd name="connsiteX124" fmla="*/ 2506904 w 2757152"/>
              <a:gd name="connsiteY124" fmla="*/ 883750 h 1573026"/>
              <a:gd name="connsiteX125" fmla="*/ 2473568 w 2757152"/>
              <a:gd name="connsiteY125" fmla="*/ 869462 h 1573026"/>
              <a:gd name="connsiteX126" fmla="*/ 2440229 w 2757152"/>
              <a:gd name="connsiteY126" fmla="*/ 871843 h 1573026"/>
              <a:gd name="connsiteX127" fmla="*/ 2390223 w 2757152"/>
              <a:gd name="connsiteY127" fmla="*/ 895656 h 1573026"/>
              <a:gd name="connsiteX128" fmla="*/ 2366410 w 2757152"/>
              <a:gd name="connsiteY128" fmla="*/ 909943 h 1573026"/>
              <a:gd name="connsiteX129" fmla="*/ 2297356 w 2757152"/>
              <a:gd name="connsiteY129" fmla="*/ 926612 h 1573026"/>
              <a:gd name="connsiteX130" fmla="*/ 2275923 w 2757152"/>
              <a:gd name="connsiteY130" fmla="*/ 957568 h 1573026"/>
              <a:gd name="connsiteX131" fmla="*/ 2273541 w 2757152"/>
              <a:gd name="connsiteY131" fmla="*/ 1036150 h 1573026"/>
              <a:gd name="connsiteX132" fmla="*/ 2275925 w 2757152"/>
              <a:gd name="connsiteY132" fmla="*/ 1062342 h 1573026"/>
              <a:gd name="connsiteX133" fmla="*/ 2175910 w 2757152"/>
              <a:gd name="connsiteY133" fmla="*/ 1112350 h 1573026"/>
              <a:gd name="connsiteX134" fmla="*/ 2133048 w 2757152"/>
              <a:gd name="connsiteY134" fmla="*/ 1112350 h 1573026"/>
              <a:gd name="connsiteX135" fmla="*/ 2042562 w 2757152"/>
              <a:gd name="connsiteY135" fmla="*/ 1148067 h 1573026"/>
              <a:gd name="connsiteX136" fmla="*/ 2021129 w 2757152"/>
              <a:gd name="connsiteY136" fmla="*/ 1188550 h 1573026"/>
              <a:gd name="connsiteX137" fmla="*/ 2021131 w 2757152"/>
              <a:gd name="connsiteY137" fmla="*/ 1238556 h 1573026"/>
              <a:gd name="connsiteX138" fmla="*/ 1971123 w 2757152"/>
              <a:gd name="connsiteY138" fmla="*/ 1279037 h 1573026"/>
              <a:gd name="connsiteX139" fmla="*/ 1954456 w 2757152"/>
              <a:gd name="connsiteY139" fmla="*/ 1309993 h 1573026"/>
              <a:gd name="connsiteX140" fmla="*/ 1956835 w 2757152"/>
              <a:gd name="connsiteY140" fmla="*/ 1331425 h 1573026"/>
              <a:gd name="connsiteX141" fmla="*/ 1990173 w 2757152"/>
              <a:gd name="connsiteY141" fmla="*/ 1326662 h 1573026"/>
              <a:gd name="connsiteX142" fmla="*/ 2013987 w 2757152"/>
              <a:gd name="connsiteY142" fmla="*/ 1350474 h 1573026"/>
              <a:gd name="connsiteX143" fmla="*/ 2002079 w 2757152"/>
              <a:gd name="connsiteY143" fmla="*/ 1383812 h 1573026"/>
              <a:gd name="connsiteX144" fmla="*/ 1999698 w 2757152"/>
              <a:gd name="connsiteY144" fmla="*/ 1421912 h 1573026"/>
              <a:gd name="connsiteX145" fmla="*/ 1921118 w 2757152"/>
              <a:gd name="connsiteY145" fmla="*/ 1450487 h 1573026"/>
              <a:gd name="connsiteX146" fmla="*/ 1911593 w 2757152"/>
              <a:gd name="connsiteY146" fmla="*/ 1538594 h 1573026"/>
              <a:gd name="connsiteX147" fmla="*/ 1844916 w 2757152"/>
              <a:gd name="connsiteY147" fmla="*/ 1560025 h 1573026"/>
              <a:gd name="connsiteX148" fmla="*/ 1808865 w 2757152"/>
              <a:gd name="connsiteY148" fmla="*/ 1573012 h 1573026"/>
              <a:gd name="connsiteX149" fmla="*/ 1728235 w 2757152"/>
              <a:gd name="connsiteY149" fmla="*/ 1557643 h 1573026"/>
              <a:gd name="connsiteX150" fmla="*/ 1702041 w 2757152"/>
              <a:gd name="connsiteY150" fmla="*/ 1571931 h 1573026"/>
              <a:gd name="connsiteX151" fmla="*/ 1647275 w 2757152"/>
              <a:gd name="connsiteY151" fmla="*/ 1543356 h 1573026"/>
              <a:gd name="connsiteX152" fmla="*/ 1606791 w 2757152"/>
              <a:gd name="connsiteY152" fmla="*/ 1507637 h 1573026"/>
              <a:gd name="connsiteX153" fmla="*/ 1563931 w 2757152"/>
              <a:gd name="connsiteY153" fmla="*/ 1479061 h 1573026"/>
              <a:gd name="connsiteX154" fmla="*/ 1592504 w 2757152"/>
              <a:gd name="connsiteY154" fmla="*/ 1455250 h 1573026"/>
              <a:gd name="connsiteX155" fmla="*/ 1580598 w 2757152"/>
              <a:gd name="connsiteY155" fmla="*/ 1438581 h 1573026"/>
              <a:gd name="connsiteX156" fmla="*/ 1518685 w 2757152"/>
              <a:gd name="connsiteY156" fmla="*/ 1426675 h 1573026"/>
              <a:gd name="connsiteX157" fmla="*/ 1499635 w 2757152"/>
              <a:gd name="connsiteY157" fmla="*/ 1402862 h 1573026"/>
              <a:gd name="connsiteX158" fmla="*/ 1461537 w 2757152"/>
              <a:gd name="connsiteY158" fmla="*/ 1379050 h 1573026"/>
              <a:gd name="connsiteX159" fmla="*/ 1456773 w 2757152"/>
              <a:gd name="connsiteY159" fmla="*/ 1390956 h 1573026"/>
              <a:gd name="connsiteX160" fmla="*/ 1471062 w 2757152"/>
              <a:gd name="connsiteY160" fmla="*/ 1429056 h 1573026"/>
              <a:gd name="connsiteX161" fmla="*/ 1440104 w 2757152"/>
              <a:gd name="connsiteY161" fmla="*/ 1443343 h 1573026"/>
              <a:gd name="connsiteX162" fmla="*/ 1413912 w 2757152"/>
              <a:gd name="connsiteY162" fmla="*/ 1457630 h 1573026"/>
              <a:gd name="connsiteX163" fmla="*/ 1397241 w 2757152"/>
              <a:gd name="connsiteY163" fmla="*/ 1450487 h 1573026"/>
              <a:gd name="connsiteX164" fmla="*/ 1351998 w 2757152"/>
              <a:gd name="connsiteY164" fmla="*/ 1388575 h 1573026"/>
              <a:gd name="connsiteX165" fmla="*/ 1306756 w 2757152"/>
              <a:gd name="connsiteY165" fmla="*/ 1355237 h 1573026"/>
              <a:gd name="connsiteX166" fmla="*/ 1328187 w 2757152"/>
              <a:gd name="connsiteY166" fmla="*/ 1338568 h 1573026"/>
              <a:gd name="connsiteX167" fmla="*/ 1349618 w 2757152"/>
              <a:gd name="connsiteY167" fmla="*/ 1298087 h 1573026"/>
              <a:gd name="connsiteX168" fmla="*/ 1335329 w 2757152"/>
              <a:gd name="connsiteY168" fmla="*/ 1286181 h 1573026"/>
              <a:gd name="connsiteX169" fmla="*/ 1297231 w 2757152"/>
              <a:gd name="connsiteY169" fmla="*/ 1288562 h 1573026"/>
              <a:gd name="connsiteX170" fmla="*/ 1221031 w 2757152"/>
              <a:gd name="connsiteY170" fmla="*/ 1245700 h 1573026"/>
              <a:gd name="connsiteX171" fmla="*/ 1178166 w 2757152"/>
              <a:gd name="connsiteY171" fmla="*/ 1226650 h 1573026"/>
              <a:gd name="connsiteX172" fmla="*/ 1168643 w 2757152"/>
              <a:gd name="connsiteY172" fmla="*/ 1226650 h 1573026"/>
              <a:gd name="connsiteX173" fmla="*/ 1156737 w 2757152"/>
              <a:gd name="connsiteY173" fmla="*/ 1162356 h 1573026"/>
              <a:gd name="connsiteX174" fmla="*/ 1168643 w 2757152"/>
              <a:gd name="connsiteY174" fmla="*/ 1098062 h 1573026"/>
              <a:gd name="connsiteX175" fmla="*/ 1137687 w 2757152"/>
              <a:gd name="connsiteY175" fmla="*/ 1064725 h 1573026"/>
              <a:gd name="connsiteX176" fmla="*/ 1085300 w 2757152"/>
              <a:gd name="connsiteY176" fmla="*/ 1040912 h 1573026"/>
              <a:gd name="connsiteX177" fmla="*/ 1111493 w 2757152"/>
              <a:gd name="connsiteY177" fmla="*/ 1017100 h 1573026"/>
              <a:gd name="connsiteX178" fmla="*/ 1156737 w 2757152"/>
              <a:gd name="connsiteY178" fmla="*/ 1021862 h 1573026"/>
              <a:gd name="connsiteX179" fmla="*/ 1151975 w 2757152"/>
              <a:gd name="connsiteY179" fmla="*/ 974237 h 1573026"/>
              <a:gd name="connsiteX180" fmla="*/ 1123400 w 2757152"/>
              <a:gd name="connsiteY180" fmla="*/ 969475 h 1573026"/>
              <a:gd name="connsiteX181" fmla="*/ 1128162 w 2757152"/>
              <a:gd name="connsiteY181" fmla="*/ 921850 h 1573026"/>
              <a:gd name="connsiteX182" fmla="*/ 1097206 w 2757152"/>
              <a:gd name="connsiteY182" fmla="*/ 907562 h 1573026"/>
              <a:gd name="connsiteX183" fmla="*/ 1099587 w 2757152"/>
              <a:gd name="connsiteY183" fmla="*/ 871843 h 1573026"/>
              <a:gd name="connsiteX184" fmla="*/ 1051962 w 2757152"/>
              <a:gd name="connsiteY184" fmla="*/ 857556 h 1573026"/>
              <a:gd name="connsiteX185" fmla="*/ 1032912 w 2757152"/>
              <a:gd name="connsiteY185" fmla="*/ 878987 h 1573026"/>
              <a:gd name="connsiteX186" fmla="*/ 1004335 w 2757152"/>
              <a:gd name="connsiteY186" fmla="*/ 881368 h 1573026"/>
              <a:gd name="connsiteX187" fmla="*/ 954331 w 2757152"/>
              <a:gd name="connsiteY187" fmla="*/ 886131 h 1573026"/>
              <a:gd name="connsiteX188" fmla="*/ 923375 w 2757152"/>
              <a:gd name="connsiteY188" fmla="*/ 907562 h 1573026"/>
              <a:gd name="connsiteX189" fmla="*/ 923375 w 2757152"/>
              <a:gd name="connsiteY189" fmla="*/ 876606 h 1573026"/>
              <a:gd name="connsiteX190" fmla="*/ 882893 w 2757152"/>
              <a:gd name="connsiteY190" fmla="*/ 871843 h 1573026"/>
              <a:gd name="connsiteX191" fmla="*/ 890035 w 2757152"/>
              <a:gd name="connsiteY191" fmla="*/ 893275 h 1573026"/>
              <a:gd name="connsiteX192" fmla="*/ 885275 w 2757152"/>
              <a:gd name="connsiteY192" fmla="*/ 912325 h 1573026"/>
              <a:gd name="connsiteX193" fmla="*/ 799550 w 2757152"/>
              <a:gd name="connsiteY193" fmla="*/ 859936 h 1573026"/>
              <a:gd name="connsiteX194" fmla="*/ 778118 w 2757152"/>
              <a:gd name="connsiteY194" fmla="*/ 826600 h 1573026"/>
              <a:gd name="connsiteX195" fmla="*/ 790025 w 2757152"/>
              <a:gd name="connsiteY195" fmla="*/ 786117 h 1573026"/>
              <a:gd name="connsiteX196" fmla="*/ 759068 w 2757152"/>
              <a:gd name="connsiteY196" fmla="*/ 781356 h 1573026"/>
              <a:gd name="connsiteX197" fmla="*/ 711443 w 2757152"/>
              <a:gd name="connsiteY197" fmla="*/ 795643 h 1573026"/>
              <a:gd name="connsiteX198" fmla="*/ 701918 w 2757152"/>
              <a:gd name="connsiteY198" fmla="*/ 809931 h 1573026"/>
              <a:gd name="connsiteX199" fmla="*/ 678106 w 2757152"/>
              <a:gd name="connsiteY199" fmla="*/ 826600 h 1573026"/>
              <a:gd name="connsiteX200" fmla="*/ 670962 w 2757152"/>
              <a:gd name="connsiteY200" fmla="*/ 843268 h 1573026"/>
              <a:gd name="connsiteX201" fmla="*/ 630481 w 2757152"/>
              <a:gd name="connsiteY201" fmla="*/ 876606 h 1573026"/>
              <a:gd name="connsiteX202" fmla="*/ 632860 w 2757152"/>
              <a:gd name="connsiteY202" fmla="*/ 898037 h 1573026"/>
              <a:gd name="connsiteX203" fmla="*/ 647150 w 2757152"/>
              <a:gd name="connsiteY203" fmla="*/ 917087 h 1573026"/>
              <a:gd name="connsiteX204" fmla="*/ 570950 w 2757152"/>
              <a:gd name="connsiteY204" fmla="*/ 902800 h 1573026"/>
              <a:gd name="connsiteX205" fmla="*/ 537612 w 2757152"/>
              <a:gd name="connsiteY205" fmla="*/ 907562 h 1573026"/>
              <a:gd name="connsiteX206" fmla="*/ 585235 w 2757152"/>
              <a:gd name="connsiteY206" fmla="*/ 938518 h 1573026"/>
              <a:gd name="connsiteX207" fmla="*/ 609050 w 2757152"/>
              <a:gd name="connsiteY207" fmla="*/ 950425 h 1573026"/>
              <a:gd name="connsiteX208" fmla="*/ 635243 w 2757152"/>
              <a:gd name="connsiteY208" fmla="*/ 1002812 h 1573026"/>
              <a:gd name="connsiteX209" fmla="*/ 568566 w 2757152"/>
              <a:gd name="connsiteY209" fmla="*/ 1019481 h 1573026"/>
              <a:gd name="connsiteX210" fmla="*/ 547137 w 2757152"/>
              <a:gd name="connsiteY210" fmla="*/ 1031387 h 1573026"/>
              <a:gd name="connsiteX211" fmla="*/ 523323 w 2757152"/>
              <a:gd name="connsiteY211" fmla="*/ 1002812 h 1573026"/>
              <a:gd name="connsiteX212" fmla="*/ 499510 w 2757152"/>
              <a:gd name="connsiteY212" fmla="*/ 971856 h 1573026"/>
              <a:gd name="connsiteX213" fmla="*/ 501891 w 2757152"/>
              <a:gd name="connsiteY213" fmla="*/ 933756 h 1573026"/>
              <a:gd name="connsiteX214" fmla="*/ 499510 w 2757152"/>
              <a:gd name="connsiteY214" fmla="*/ 914706 h 1573026"/>
              <a:gd name="connsiteX215" fmla="*/ 518560 w 2757152"/>
              <a:gd name="connsiteY215" fmla="*/ 881368 h 1573026"/>
              <a:gd name="connsiteX216" fmla="*/ 478080 w 2757152"/>
              <a:gd name="connsiteY216" fmla="*/ 890893 h 1573026"/>
              <a:gd name="connsiteX217" fmla="*/ 449504 w 2757152"/>
              <a:gd name="connsiteY217" fmla="*/ 952806 h 1573026"/>
              <a:gd name="connsiteX218" fmla="*/ 442360 w 2757152"/>
              <a:gd name="connsiteY218" fmla="*/ 976618 h 1573026"/>
              <a:gd name="connsiteX219" fmla="*/ 411404 w 2757152"/>
              <a:gd name="connsiteY219" fmla="*/ 993287 h 1573026"/>
              <a:gd name="connsiteX220" fmla="*/ 363779 w 2757152"/>
              <a:gd name="connsiteY220" fmla="*/ 990906 h 1573026"/>
              <a:gd name="connsiteX221" fmla="*/ 356635 w 2757152"/>
              <a:gd name="connsiteY221" fmla="*/ 1007575 h 1573026"/>
              <a:gd name="connsiteX222" fmla="*/ 356635 w 2757152"/>
              <a:gd name="connsiteY222" fmla="*/ 1055200 h 1573026"/>
              <a:gd name="connsiteX223" fmla="*/ 297104 w 2757152"/>
              <a:gd name="connsiteY223" fmla="*/ 1059962 h 1573026"/>
              <a:gd name="connsiteX224" fmla="*/ 235191 w 2757152"/>
              <a:gd name="connsiteY224" fmla="*/ 1093300 h 1573026"/>
              <a:gd name="connsiteX225" fmla="*/ 237573 w 2757152"/>
              <a:gd name="connsiteY225" fmla="*/ 1121875 h 1573026"/>
              <a:gd name="connsiteX226" fmla="*/ 185186 w 2757152"/>
              <a:gd name="connsiteY226" fmla="*/ 1109968 h 1573026"/>
              <a:gd name="connsiteX227" fmla="*/ 151848 w 2757152"/>
              <a:gd name="connsiteY227" fmla="*/ 1117112 h 1573026"/>
              <a:gd name="connsiteX228" fmla="*/ 106604 w 2757152"/>
              <a:gd name="connsiteY228" fmla="*/ 1098062 h 1573026"/>
              <a:gd name="connsiteX229" fmla="*/ 89936 w 2757152"/>
              <a:gd name="connsiteY229" fmla="*/ 1098062 h 1573026"/>
              <a:gd name="connsiteX230" fmla="*/ 6592 w 2757152"/>
              <a:gd name="connsiteY230" fmla="*/ 1121875 h 1573026"/>
              <a:gd name="connsiteX231" fmla="*/ 8974 w 2757152"/>
              <a:gd name="connsiteY231" fmla="*/ 1074250 h 1573026"/>
              <a:gd name="connsiteX232" fmla="*/ 9816 w 2757152"/>
              <a:gd name="connsiteY232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513798 w 2757152"/>
              <a:gd name="connsiteY35" fmla="*/ 267006 h 1573026"/>
              <a:gd name="connsiteX36" fmla="*/ 501891 w 2757152"/>
              <a:gd name="connsiteY36" fmla="*/ 312250 h 1573026"/>
              <a:gd name="connsiteX37" fmla="*/ 516179 w 2757152"/>
              <a:gd name="connsiteY37" fmla="*/ 359875 h 1573026"/>
              <a:gd name="connsiteX38" fmla="*/ 463791 w 2757152"/>
              <a:gd name="connsiteY38" fmla="*/ 424168 h 1573026"/>
              <a:gd name="connsiteX39" fmla="*/ 566185 w 2757152"/>
              <a:gd name="connsiteY39" fmla="*/ 517037 h 1573026"/>
              <a:gd name="connsiteX40" fmla="*/ 623337 w 2757152"/>
              <a:gd name="connsiteY40" fmla="*/ 495605 h 1573026"/>
              <a:gd name="connsiteX41" fmla="*/ 675723 w 2757152"/>
              <a:gd name="connsiteY41" fmla="*/ 481318 h 1573026"/>
              <a:gd name="connsiteX42" fmla="*/ 701916 w 2757152"/>
              <a:gd name="connsiteY42" fmla="*/ 483700 h 1573026"/>
              <a:gd name="connsiteX43" fmla="*/ 697154 w 2757152"/>
              <a:gd name="connsiteY43" fmla="*/ 476556 h 1573026"/>
              <a:gd name="connsiteX44" fmla="*/ 775735 w 2757152"/>
              <a:gd name="connsiteY44" fmla="*/ 524181 h 1573026"/>
              <a:gd name="connsiteX45" fmla="*/ 820979 w 2757152"/>
              <a:gd name="connsiteY45" fmla="*/ 547993 h 1573026"/>
              <a:gd name="connsiteX46" fmla="*/ 887656 w 2757152"/>
              <a:gd name="connsiteY46" fmla="*/ 562280 h 1573026"/>
              <a:gd name="connsiteX47" fmla="*/ 932898 w 2757152"/>
              <a:gd name="connsiteY47" fmla="*/ 478937 h 1573026"/>
              <a:gd name="connsiteX48" fmla="*/ 961473 w 2757152"/>
              <a:gd name="connsiteY48" fmla="*/ 455125 h 1573026"/>
              <a:gd name="connsiteX49" fmla="*/ 963857 w 2757152"/>
              <a:gd name="connsiteY49" fmla="*/ 426549 h 1573026"/>
              <a:gd name="connsiteX50" fmla="*/ 892416 w 2757152"/>
              <a:gd name="connsiteY50" fmla="*/ 412262 h 1573026"/>
              <a:gd name="connsiteX51" fmla="*/ 863843 w 2757152"/>
              <a:gd name="connsiteY51" fmla="*/ 417024 h 1573026"/>
              <a:gd name="connsiteX52" fmla="*/ 828123 w 2757152"/>
              <a:gd name="connsiteY52" fmla="*/ 383687 h 1573026"/>
              <a:gd name="connsiteX53" fmla="*/ 851937 w 2757152"/>
              <a:gd name="connsiteY53" fmla="*/ 357491 h 1573026"/>
              <a:gd name="connsiteX54" fmla="*/ 913848 w 2757152"/>
              <a:gd name="connsiteY54" fmla="*/ 343206 h 1573026"/>
              <a:gd name="connsiteX55" fmla="*/ 959091 w 2757152"/>
              <a:gd name="connsiteY55" fmla="*/ 357493 h 1573026"/>
              <a:gd name="connsiteX56" fmla="*/ 970998 w 2757152"/>
              <a:gd name="connsiteY56" fmla="*/ 376543 h 1573026"/>
              <a:gd name="connsiteX57" fmla="*/ 1090060 w 2757152"/>
              <a:gd name="connsiteY57" fmla="*/ 436075 h 1573026"/>
              <a:gd name="connsiteX58" fmla="*/ 1113873 w 2757152"/>
              <a:gd name="connsiteY58" fmla="*/ 500368 h 1573026"/>
              <a:gd name="connsiteX59" fmla="*/ 1135304 w 2757152"/>
              <a:gd name="connsiteY59" fmla="*/ 512275 h 1573026"/>
              <a:gd name="connsiteX60" fmla="*/ 1132923 w 2757152"/>
              <a:gd name="connsiteY60" fmla="*/ 421787 h 1573026"/>
              <a:gd name="connsiteX61" fmla="*/ 1154354 w 2757152"/>
              <a:gd name="connsiteY61" fmla="*/ 383687 h 1573026"/>
              <a:gd name="connsiteX62" fmla="*/ 1173404 w 2757152"/>
              <a:gd name="connsiteY62" fmla="*/ 386068 h 1573026"/>
              <a:gd name="connsiteX63" fmla="*/ 1173404 w 2757152"/>
              <a:gd name="connsiteY63" fmla="*/ 347968 h 1573026"/>
              <a:gd name="connsiteX64" fmla="*/ 1185312 w 2757152"/>
              <a:gd name="connsiteY64" fmla="*/ 340823 h 1573026"/>
              <a:gd name="connsiteX65" fmla="*/ 1242460 w 2757152"/>
              <a:gd name="connsiteY65" fmla="*/ 343206 h 1573026"/>
              <a:gd name="connsiteX66" fmla="*/ 1342473 w 2757152"/>
              <a:gd name="connsiteY66" fmla="*/ 317012 h 1573026"/>
              <a:gd name="connsiteX67" fmla="*/ 1413910 w 2757152"/>
              <a:gd name="connsiteY67" fmla="*/ 305106 h 1573026"/>
              <a:gd name="connsiteX68" fmla="*/ 1499302 w 2757152"/>
              <a:gd name="connsiteY68" fmla="*/ 250164 h 1573026"/>
              <a:gd name="connsiteX69" fmla="*/ 1571073 w 2757152"/>
              <a:gd name="connsiteY69" fmla="*/ 221762 h 1573026"/>
              <a:gd name="connsiteX70" fmla="*/ 1640131 w 2757152"/>
              <a:gd name="connsiteY70" fmla="*/ 188423 h 1573026"/>
              <a:gd name="connsiteX71" fmla="*/ 1711566 w 2757152"/>
              <a:gd name="connsiteY71" fmla="*/ 195568 h 1573026"/>
              <a:gd name="connsiteX72" fmla="*/ 1763954 w 2757152"/>
              <a:gd name="connsiteY72" fmla="*/ 174137 h 1573026"/>
              <a:gd name="connsiteX73" fmla="*/ 1794912 w 2757152"/>
              <a:gd name="connsiteY73" fmla="*/ 183660 h 1573026"/>
              <a:gd name="connsiteX74" fmla="*/ 1868729 w 2757152"/>
              <a:gd name="connsiteY74" fmla="*/ 233668 h 1573026"/>
              <a:gd name="connsiteX75" fmla="*/ 1806816 w 2757152"/>
              <a:gd name="connsiteY75" fmla="*/ 209856 h 1573026"/>
              <a:gd name="connsiteX76" fmla="*/ 1828248 w 2757152"/>
              <a:gd name="connsiteY76" fmla="*/ 281293 h 1573026"/>
              <a:gd name="connsiteX77" fmla="*/ 1866350 w 2757152"/>
              <a:gd name="connsiteY77" fmla="*/ 309866 h 1573026"/>
              <a:gd name="connsiteX78" fmla="*/ 1961598 w 2757152"/>
              <a:gd name="connsiteY78" fmla="*/ 314631 h 1573026"/>
              <a:gd name="connsiteX79" fmla="*/ 2028275 w 2757152"/>
              <a:gd name="connsiteY79" fmla="*/ 271766 h 1573026"/>
              <a:gd name="connsiteX80" fmla="*/ 2025891 w 2757152"/>
              <a:gd name="connsiteY80" fmla="*/ 293200 h 1573026"/>
              <a:gd name="connsiteX81" fmla="*/ 1990173 w 2757152"/>
              <a:gd name="connsiteY81" fmla="*/ 321775 h 1573026"/>
              <a:gd name="connsiteX82" fmla="*/ 1916354 w 2757152"/>
              <a:gd name="connsiteY82" fmla="*/ 338443 h 1573026"/>
              <a:gd name="connsiteX83" fmla="*/ 1923500 w 2757152"/>
              <a:gd name="connsiteY83" fmla="*/ 367017 h 1573026"/>
              <a:gd name="connsiteX84" fmla="*/ 2047325 w 2757152"/>
              <a:gd name="connsiteY84" fmla="*/ 331298 h 1573026"/>
              <a:gd name="connsiteX85" fmla="*/ 2099710 w 2757152"/>
              <a:gd name="connsiteY85" fmla="*/ 295581 h 1573026"/>
              <a:gd name="connsiteX86" fmla="*/ 2142574 w 2757152"/>
              <a:gd name="connsiteY86" fmla="*/ 271766 h 1573026"/>
              <a:gd name="connsiteX87" fmla="*/ 2066375 w 2757152"/>
              <a:gd name="connsiteY87" fmla="*/ 264623 h 1573026"/>
              <a:gd name="connsiteX88" fmla="*/ 2066375 w 2757152"/>
              <a:gd name="connsiteY88" fmla="*/ 202710 h 1573026"/>
              <a:gd name="connsiteX89" fmla="*/ 2116380 w 2757152"/>
              <a:gd name="connsiteY89" fmla="*/ 202710 h 1573026"/>
              <a:gd name="connsiteX90" fmla="*/ 2223536 w 2757152"/>
              <a:gd name="connsiteY90" fmla="*/ 97935 h 1573026"/>
              <a:gd name="connsiteX91" fmla="*/ 2273542 w 2757152"/>
              <a:gd name="connsiteY91" fmla="*/ 305 h 1573026"/>
              <a:gd name="connsiteX92" fmla="*/ 2237824 w 2757152"/>
              <a:gd name="connsiteY92" fmla="*/ 114604 h 1573026"/>
              <a:gd name="connsiteX93" fmla="*/ 2164006 w 2757152"/>
              <a:gd name="connsiteY93" fmla="*/ 193186 h 1573026"/>
              <a:gd name="connsiteX94" fmla="*/ 2228298 w 2757152"/>
              <a:gd name="connsiteY94" fmla="*/ 217000 h 1573026"/>
              <a:gd name="connsiteX95" fmla="*/ 2287829 w 2757152"/>
              <a:gd name="connsiteY95" fmla="*/ 212237 h 1573026"/>
              <a:gd name="connsiteX96" fmla="*/ 2333075 w 2757152"/>
              <a:gd name="connsiteY96" fmla="*/ 257480 h 1573026"/>
              <a:gd name="connsiteX97" fmla="*/ 2383079 w 2757152"/>
              <a:gd name="connsiteY97" fmla="*/ 243193 h 1573026"/>
              <a:gd name="connsiteX98" fmla="*/ 2425941 w 2757152"/>
              <a:gd name="connsiteY98" fmla="*/ 178900 h 1573026"/>
              <a:gd name="connsiteX99" fmla="*/ 2468804 w 2757152"/>
              <a:gd name="connsiteY99" fmla="*/ 169375 h 1573026"/>
              <a:gd name="connsiteX100" fmla="*/ 2573579 w 2757152"/>
              <a:gd name="connsiteY100" fmla="*/ 152706 h 1573026"/>
              <a:gd name="connsiteX101" fmla="*/ 2590248 w 2757152"/>
              <a:gd name="connsiteY101" fmla="*/ 147943 h 1573026"/>
              <a:gd name="connsiteX102" fmla="*/ 2678354 w 2757152"/>
              <a:gd name="connsiteY102" fmla="*/ 166993 h 1573026"/>
              <a:gd name="connsiteX103" fmla="*/ 2709310 w 2757152"/>
              <a:gd name="connsiteY103" fmla="*/ 188425 h 1573026"/>
              <a:gd name="connsiteX104" fmla="*/ 2735505 w 2757152"/>
              <a:gd name="connsiteY104" fmla="*/ 205092 h 1573026"/>
              <a:gd name="connsiteX105" fmla="*/ 2756935 w 2757152"/>
              <a:gd name="connsiteY105" fmla="*/ 221762 h 1573026"/>
              <a:gd name="connsiteX106" fmla="*/ 2737885 w 2757152"/>
              <a:gd name="connsiteY106" fmla="*/ 264625 h 1573026"/>
              <a:gd name="connsiteX107" fmla="*/ 2735504 w 2757152"/>
              <a:gd name="connsiteY107" fmla="*/ 319393 h 1573026"/>
              <a:gd name="connsiteX108" fmla="*/ 2721216 w 2757152"/>
              <a:gd name="connsiteY108" fmla="*/ 376543 h 1573026"/>
              <a:gd name="connsiteX109" fmla="*/ 2723598 w 2757152"/>
              <a:gd name="connsiteY109" fmla="*/ 386068 h 1573026"/>
              <a:gd name="connsiteX110" fmla="*/ 2754554 w 2757152"/>
              <a:gd name="connsiteY110" fmla="*/ 393212 h 1573026"/>
              <a:gd name="connsiteX111" fmla="*/ 2742648 w 2757152"/>
              <a:gd name="connsiteY111" fmla="*/ 424168 h 1573026"/>
              <a:gd name="connsiteX112" fmla="*/ 2709310 w 2757152"/>
              <a:gd name="connsiteY112" fmla="*/ 445600 h 1573026"/>
              <a:gd name="connsiteX113" fmla="*/ 2695023 w 2757152"/>
              <a:gd name="connsiteY113" fmla="*/ 476556 h 1573026"/>
              <a:gd name="connsiteX114" fmla="*/ 2698276 w 2757152"/>
              <a:gd name="connsiteY114" fmla="*/ 559163 h 1573026"/>
              <a:gd name="connsiteX115" fmla="*/ 2685497 w 2757152"/>
              <a:gd name="connsiteY115" fmla="*/ 590856 h 1573026"/>
              <a:gd name="connsiteX116" fmla="*/ 2683116 w 2757152"/>
              <a:gd name="connsiteY116" fmla="*/ 655150 h 1573026"/>
              <a:gd name="connsiteX117" fmla="*/ 2704548 w 2757152"/>
              <a:gd name="connsiteY117" fmla="*/ 690868 h 1573026"/>
              <a:gd name="connsiteX118" fmla="*/ 2699785 w 2757152"/>
              <a:gd name="connsiteY118" fmla="*/ 743256 h 1573026"/>
              <a:gd name="connsiteX119" fmla="*/ 2702166 w 2757152"/>
              <a:gd name="connsiteY119" fmla="*/ 790881 h 1573026"/>
              <a:gd name="connsiteX120" fmla="*/ 2690260 w 2757152"/>
              <a:gd name="connsiteY120" fmla="*/ 805168 h 1573026"/>
              <a:gd name="connsiteX121" fmla="*/ 2661685 w 2757152"/>
              <a:gd name="connsiteY121" fmla="*/ 890893 h 1573026"/>
              <a:gd name="connsiteX122" fmla="*/ 2630731 w 2757152"/>
              <a:gd name="connsiteY122" fmla="*/ 967092 h 1573026"/>
              <a:gd name="connsiteX123" fmla="*/ 2595010 w 2757152"/>
              <a:gd name="connsiteY123" fmla="*/ 945662 h 1573026"/>
              <a:gd name="connsiteX124" fmla="*/ 2535479 w 2757152"/>
              <a:gd name="connsiteY124" fmla="*/ 917087 h 1573026"/>
              <a:gd name="connsiteX125" fmla="*/ 2506904 w 2757152"/>
              <a:gd name="connsiteY125" fmla="*/ 883750 h 1573026"/>
              <a:gd name="connsiteX126" fmla="*/ 2473568 w 2757152"/>
              <a:gd name="connsiteY126" fmla="*/ 869462 h 1573026"/>
              <a:gd name="connsiteX127" fmla="*/ 2440229 w 2757152"/>
              <a:gd name="connsiteY127" fmla="*/ 871843 h 1573026"/>
              <a:gd name="connsiteX128" fmla="*/ 2390223 w 2757152"/>
              <a:gd name="connsiteY128" fmla="*/ 895656 h 1573026"/>
              <a:gd name="connsiteX129" fmla="*/ 2366410 w 2757152"/>
              <a:gd name="connsiteY129" fmla="*/ 909943 h 1573026"/>
              <a:gd name="connsiteX130" fmla="*/ 2297356 w 2757152"/>
              <a:gd name="connsiteY130" fmla="*/ 926612 h 1573026"/>
              <a:gd name="connsiteX131" fmla="*/ 2275923 w 2757152"/>
              <a:gd name="connsiteY131" fmla="*/ 957568 h 1573026"/>
              <a:gd name="connsiteX132" fmla="*/ 2273541 w 2757152"/>
              <a:gd name="connsiteY132" fmla="*/ 1036150 h 1573026"/>
              <a:gd name="connsiteX133" fmla="*/ 2275925 w 2757152"/>
              <a:gd name="connsiteY133" fmla="*/ 1062342 h 1573026"/>
              <a:gd name="connsiteX134" fmla="*/ 2175910 w 2757152"/>
              <a:gd name="connsiteY134" fmla="*/ 1112350 h 1573026"/>
              <a:gd name="connsiteX135" fmla="*/ 2133048 w 2757152"/>
              <a:gd name="connsiteY135" fmla="*/ 1112350 h 1573026"/>
              <a:gd name="connsiteX136" fmla="*/ 2042562 w 2757152"/>
              <a:gd name="connsiteY136" fmla="*/ 1148067 h 1573026"/>
              <a:gd name="connsiteX137" fmla="*/ 2021129 w 2757152"/>
              <a:gd name="connsiteY137" fmla="*/ 1188550 h 1573026"/>
              <a:gd name="connsiteX138" fmla="*/ 2021131 w 2757152"/>
              <a:gd name="connsiteY138" fmla="*/ 1238556 h 1573026"/>
              <a:gd name="connsiteX139" fmla="*/ 1971123 w 2757152"/>
              <a:gd name="connsiteY139" fmla="*/ 1279037 h 1573026"/>
              <a:gd name="connsiteX140" fmla="*/ 1954456 w 2757152"/>
              <a:gd name="connsiteY140" fmla="*/ 1309993 h 1573026"/>
              <a:gd name="connsiteX141" fmla="*/ 1956835 w 2757152"/>
              <a:gd name="connsiteY141" fmla="*/ 1331425 h 1573026"/>
              <a:gd name="connsiteX142" fmla="*/ 1990173 w 2757152"/>
              <a:gd name="connsiteY142" fmla="*/ 1326662 h 1573026"/>
              <a:gd name="connsiteX143" fmla="*/ 2013987 w 2757152"/>
              <a:gd name="connsiteY143" fmla="*/ 1350474 h 1573026"/>
              <a:gd name="connsiteX144" fmla="*/ 2002079 w 2757152"/>
              <a:gd name="connsiteY144" fmla="*/ 1383812 h 1573026"/>
              <a:gd name="connsiteX145" fmla="*/ 1999698 w 2757152"/>
              <a:gd name="connsiteY145" fmla="*/ 1421912 h 1573026"/>
              <a:gd name="connsiteX146" fmla="*/ 1921118 w 2757152"/>
              <a:gd name="connsiteY146" fmla="*/ 1450487 h 1573026"/>
              <a:gd name="connsiteX147" fmla="*/ 1911593 w 2757152"/>
              <a:gd name="connsiteY147" fmla="*/ 1538594 h 1573026"/>
              <a:gd name="connsiteX148" fmla="*/ 1844916 w 2757152"/>
              <a:gd name="connsiteY148" fmla="*/ 1560025 h 1573026"/>
              <a:gd name="connsiteX149" fmla="*/ 1808865 w 2757152"/>
              <a:gd name="connsiteY149" fmla="*/ 1573012 h 1573026"/>
              <a:gd name="connsiteX150" fmla="*/ 1728235 w 2757152"/>
              <a:gd name="connsiteY150" fmla="*/ 1557643 h 1573026"/>
              <a:gd name="connsiteX151" fmla="*/ 1702041 w 2757152"/>
              <a:gd name="connsiteY151" fmla="*/ 1571931 h 1573026"/>
              <a:gd name="connsiteX152" fmla="*/ 1647275 w 2757152"/>
              <a:gd name="connsiteY152" fmla="*/ 1543356 h 1573026"/>
              <a:gd name="connsiteX153" fmla="*/ 1606791 w 2757152"/>
              <a:gd name="connsiteY153" fmla="*/ 1507637 h 1573026"/>
              <a:gd name="connsiteX154" fmla="*/ 1563931 w 2757152"/>
              <a:gd name="connsiteY154" fmla="*/ 1479061 h 1573026"/>
              <a:gd name="connsiteX155" fmla="*/ 1592504 w 2757152"/>
              <a:gd name="connsiteY155" fmla="*/ 1455250 h 1573026"/>
              <a:gd name="connsiteX156" fmla="*/ 1580598 w 2757152"/>
              <a:gd name="connsiteY156" fmla="*/ 1438581 h 1573026"/>
              <a:gd name="connsiteX157" fmla="*/ 1518685 w 2757152"/>
              <a:gd name="connsiteY157" fmla="*/ 1426675 h 1573026"/>
              <a:gd name="connsiteX158" fmla="*/ 1499635 w 2757152"/>
              <a:gd name="connsiteY158" fmla="*/ 1402862 h 1573026"/>
              <a:gd name="connsiteX159" fmla="*/ 1461537 w 2757152"/>
              <a:gd name="connsiteY159" fmla="*/ 1379050 h 1573026"/>
              <a:gd name="connsiteX160" fmla="*/ 1456773 w 2757152"/>
              <a:gd name="connsiteY160" fmla="*/ 1390956 h 1573026"/>
              <a:gd name="connsiteX161" fmla="*/ 1471062 w 2757152"/>
              <a:gd name="connsiteY161" fmla="*/ 1429056 h 1573026"/>
              <a:gd name="connsiteX162" fmla="*/ 1440104 w 2757152"/>
              <a:gd name="connsiteY162" fmla="*/ 1443343 h 1573026"/>
              <a:gd name="connsiteX163" fmla="*/ 1413912 w 2757152"/>
              <a:gd name="connsiteY163" fmla="*/ 1457630 h 1573026"/>
              <a:gd name="connsiteX164" fmla="*/ 1397241 w 2757152"/>
              <a:gd name="connsiteY164" fmla="*/ 1450487 h 1573026"/>
              <a:gd name="connsiteX165" fmla="*/ 1351998 w 2757152"/>
              <a:gd name="connsiteY165" fmla="*/ 1388575 h 1573026"/>
              <a:gd name="connsiteX166" fmla="*/ 1306756 w 2757152"/>
              <a:gd name="connsiteY166" fmla="*/ 1355237 h 1573026"/>
              <a:gd name="connsiteX167" fmla="*/ 1328187 w 2757152"/>
              <a:gd name="connsiteY167" fmla="*/ 1338568 h 1573026"/>
              <a:gd name="connsiteX168" fmla="*/ 1349618 w 2757152"/>
              <a:gd name="connsiteY168" fmla="*/ 1298087 h 1573026"/>
              <a:gd name="connsiteX169" fmla="*/ 1335329 w 2757152"/>
              <a:gd name="connsiteY169" fmla="*/ 1286181 h 1573026"/>
              <a:gd name="connsiteX170" fmla="*/ 1297231 w 2757152"/>
              <a:gd name="connsiteY170" fmla="*/ 1288562 h 1573026"/>
              <a:gd name="connsiteX171" fmla="*/ 1221031 w 2757152"/>
              <a:gd name="connsiteY171" fmla="*/ 1245700 h 1573026"/>
              <a:gd name="connsiteX172" fmla="*/ 1178166 w 2757152"/>
              <a:gd name="connsiteY172" fmla="*/ 1226650 h 1573026"/>
              <a:gd name="connsiteX173" fmla="*/ 1168643 w 2757152"/>
              <a:gd name="connsiteY173" fmla="*/ 1226650 h 1573026"/>
              <a:gd name="connsiteX174" fmla="*/ 1156737 w 2757152"/>
              <a:gd name="connsiteY174" fmla="*/ 1162356 h 1573026"/>
              <a:gd name="connsiteX175" fmla="*/ 1168643 w 2757152"/>
              <a:gd name="connsiteY175" fmla="*/ 1098062 h 1573026"/>
              <a:gd name="connsiteX176" fmla="*/ 1137687 w 2757152"/>
              <a:gd name="connsiteY176" fmla="*/ 1064725 h 1573026"/>
              <a:gd name="connsiteX177" fmla="*/ 1085300 w 2757152"/>
              <a:gd name="connsiteY177" fmla="*/ 1040912 h 1573026"/>
              <a:gd name="connsiteX178" fmla="*/ 1111493 w 2757152"/>
              <a:gd name="connsiteY178" fmla="*/ 1017100 h 1573026"/>
              <a:gd name="connsiteX179" fmla="*/ 1156737 w 2757152"/>
              <a:gd name="connsiteY179" fmla="*/ 1021862 h 1573026"/>
              <a:gd name="connsiteX180" fmla="*/ 1151975 w 2757152"/>
              <a:gd name="connsiteY180" fmla="*/ 974237 h 1573026"/>
              <a:gd name="connsiteX181" fmla="*/ 1123400 w 2757152"/>
              <a:gd name="connsiteY181" fmla="*/ 969475 h 1573026"/>
              <a:gd name="connsiteX182" fmla="*/ 1128162 w 2757152"/>
              <a:gd name="connsiteY182" fmla="*/ 921850 h 1573026"/>
              <a:gd name="connsiteX183" fmla="*/ 1097206 w 2757152"/>
              <a:gd name="connsiteY183" fmla="*/ 907562 h 1573026"/>
              <a:gd name="connsiteX184" fmla="*/ 1099587 w 2757152"/>
              <a:gd name="connsiteY184" fmla="*/ 871843 h 1573026"/>
              <a:gd name="connsiteX185" fmla="*/ 1051962 w 2757152"/>
              <a:gd name="connsiteY185" fmla="*/ 857556 h 1573026"/>
              <a:gd name="connsiteX186" fmla="*/ 1032912 w 2757152"/>
              <a:gd name="connsiteY186" fmla="*/ 878987 h 1573026"/>
              <a:gd name="connsiteX187" fmla="*/ 1004335 w 2757152"/>
              <a:gd name="connsiteY187" fmla="*/ 881368 h 1573026"/>
              <a:gd name="connsiteX188" fmla="*/ 954331 w 2757152"/>
              <a:gd name="connsiteY188" fmla="*/ 886131 h 1573026"/>
              <a:gd name="connsiteX189" fmla="*/ 923375 w 2757152"/>
              <a:gd name="connsiteY189" fmla="*/ 907562 h 1573026"/>
              <a:gd name="connsiteX190" fmla="*/ 923375 w 2757152"/>
              <a:gd name="connsiteY190" fmla="*/ 876606 h 1573026"/>
              <a:gd name="connsiteX191" fmla="*/ 882893 w 2757152"/>
              <a:gd name="connsiteY191" fmla="*/ 871843 h 1573026"/>
              <a:gd name="connsiteX192" fmla="*/ 890035 w 2757152"/>
              <a:gd name="connsiteY192" fmla="*/ 893275 h 1573026"/>
              <a:gd name="connsiteX193" fmla="*/ 885275 w 2757152"/>
              <a:gd name="connsiteY193" fmla="*/ 912325 h 1573026"/>
              <a:gd name="connsiteX194" fmla="*/ 799550 w 2757152"/>
              <a:gd name="connsiteY194" fmla="*/ 859936 h 1573026"/>
              <a:gd name="connsiteX195" fmla="*/ 778118 w 2757152"/>
              <a:gd name="connsiteY195" fmla="*/ 826600 h 1573026"/>
              <a:gd name="connsiteX196" fmla="*/ 790025 w 2757152"/>
              <a:gd name="connsiteY196" fmla="*/ 786117 h 1573026"/>
              <a:gd name="connsiteX197" fmla="*/ 759068 w 2757152"/>
              <a:gd name="connsiteY197" fmla="*/ 781356 h 1573026"/>
              <a:gd name="connsiteX198" fmla="*/ 711443 w 2757152"/>
              <a:gd name="connsiteY198" fmla="*/ 795643 h 1573026"/>
              <a:gd name="connsiteX199" fmla="*/ 701918 w 2757152"/>
              <a:gd name="connsiteY199" fmla="*/ 809931 h 1573026"/>
              <a:gd name="connsiteX200" fmla="*/ 678106 w 2757152"/>
              <a:gd name="connsiteY200" fmla="*/ 826600 h 1573026"/>
              <a:gd name="connsiteX201" fmla="*/ 670962 w 2757152"/>
              <a:gd name="connsiteY201" fmla="*/ 843268 h 1573026"/>
              <a:gd name="connsiteX202" fmla="*/ 630481 w 2757152"/>
              <a:gd name="connsiteY202" fmla="*/ 876606 h 1573026"/>
              <a:gd name="connsiteX203" fmla="*/ 632860 w 2757152"/>
              <a:gd name="connsiteY203" fmla="*/ 898037 h 1573026"/>
              <a:gd name="connsiteX204" fmla="*/ 647150 w 2757152"/>
              <a:gd name="connsiteY204" fmla="*/ 917087 h 1573026"/>
              <a:gd name="connsiteX205" fmla="*/ 570950 w 2757152"/>
              <a:gd name="connsiteY205" fmla="*/ 902800 h 1573026"/>
              <a:gd name="connsiteX206" fmla="*/ 537612 w 2757152"/>
              <a:gd name="connsiteY206" fmla="*/ 907562 h 1573026"/>
              <a:gd name="connsiteX207" fmla="*/ 585235 w 2757152"/>
              <a:gd name="connsiteY207" fmla="*/ 938518 h 1573026"/>
              <a:gd name="connsiteX208" fmla="*/ 609050 w 2757152"/>
              <a:gd name="connsiteY208" fmla="*/ 950425 h 1573026"/>
              <a:gd name="connsiteX209" fmla="*/ 635243 w 2757152"/>
              <a:gd name="connsiteY209" fmla="*/ 1002812 h 1573026"/>
              <a:gd name="connsiteX210" fmla="*/ 568566 w 2757152"/>
              <a:gd name="connsiteY210" fmla="*/ 1019481 h 1573026"/>
              <a:gd name="connsiteX211" fmla="*/ 547137 w 2757152"/>
              <a:gd name="connsiteY211" fmla="*/ 1031387 h 1573026"/>
              <a:gd name="connsiteX212" fmla="*/ 523323 w 2757152"/>
              <a:gd name="connsiteY212" fmla="*/ 1002812 h 1573026"/>
              <a:gd name="connsiteX213" fmla="*/ 499510 w 2757152"/>
              <a:gd name="connsiteY213" fmla="*/ 971856 h 1573026"/>
              <a:gd name="connsiteX214" fmla="*/ 501891 w 2757152"/>
              <a:gd name="connsiteY214" fmla="*/ 933756 h 1573026"/>
              <a:gd name="connsiteX215" fmla="*/ 499510 w 2757152"/>
              <a:gd name="connsiteY215" fmla="*/ 914706 h 1573026"/>
              <a:gd name="connsiteX216" fmla="*/ 518560 w 2757152"/>
              <a:gd name="connsiteY216" fmla="*/ 881368 h 1573026"/>
              <a:gd name="connsiteX217" fmla="*/ 478080 w 2757152"/>
              <a:gd name="connsiteY217" fmla="*/ 890893 h 1573026"/>
              <a:gd name="connsiteX218" fmla="*/ 449504 w 2757152"/>
              <a:gd name="connsiteY218" fmla="*/ 952806 h 1573026"/>
              <a:gd name="connsiteX219" fmla="*/ 442360 w 2757152"/>
              <a:gd name="connsiteY219" fmla="*/ 976618 h 1573026"/>
              <a:gd name="connsiteX220" fmla="*/ 411404 w 2757152"/>
              <a:gd name="connsiteY220" fmla="*/ 993287 h 1573026"/>
              <a:gd name="connsiteX221" fmla="*/ 363779 w 2757152"/>
              <a:gd name="connsiteY221" fmla="*/ 990906 h 1573026"/>
              <a:gd name="connsiteX222" fmla="*/ 356635 w 2757152"/>
              <a:gd name="connsiteY222" fmla="*/ 1007575 h 1573026"/>
              <a:gd name="connsiteX223" fmla="*/ 356635 w 2757152"/>
              <a:gd name="connsiteY223" fmla="*/ 1055200 h 1573026"/>
              <a:gd name="connsiteX224" fmla="*/ 297104 w 2757152"/>
              <a:gd name="connsiteY224" fmla="*/ 1059962 h 1573026"/>
              <a:gd name="connsiteX225" fmla="*/ 235191 w 2757152"/>
              <a:gd name="connsiteY225" fmla="*/ 1093300 h 1573026"/>
              <a:gd name="connsiteX226" fmla="*/ 237573 w 2757152"/>
              <a:gd name="connsiteY226" fmla="*/ 1121875 h 1573026"/>
              <a:gd name="connsiteX227" fmla="*/ 185186 w 2757152"/>
              <a:gd name="connsiteY227" fmla="*/ 1109968 h 1573026"/>
              <a:gd name="connsiteX228" fmla="*/ 151848 w 2757152"/>
              <a:gd name="connsiteY228" fmla="*/ 1117112 h 1573026"/>
              <a:gd name="connsiteX229" fmla="*/ 106604 w 2757152"/>
              <a:gd name="connsiteY229" fmla="*/ 1098062 h 1573026"/>
              <a:gd name="connsiteX230" fmla="*/ 89936 w 2757152"/>
              <a:gd name="connsiteY230" fmla="*/ 1098062 h 1573026"/>
              <a:gd name="connsiteX231" fmla="*/ 6592 w 2757152"/>
              <a:gd name="connsiteY231" fmla="*/ 1121875 h 1573026"/>
              <a:gd name="connsiteX232" fmla="*/ 8974 w 2757152"/>
              <a:gd name="connsiteY232" fmla="*/ 1074250 h 1573026"/>
              <a:gd name="connsiteX233" fmla="*/ 9816 w 2757152"/>
              <a:gd name="connsiteY233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513798 w 2757152"/>
              <a:gd name="connsiteY35" fmla="*/ 267006 h 1573026"/>
              <a:gd name="connsiteX36" fmla="*/ 501891 w 2757152"/>
              <a:gd name="connsiteY36" fmla="*/ 312250 h 1573026"/>
              <a:gd name="connsiteX37" fmla="*/ 463791 w 2757152"/>
              <a:gd name="connsiteY37" fmla="*/ 424168 h 1573026"/>
              <a:gd name="connsiteX38" fmla="*/ 566185 w 2757152"/>
              <a:gd name="connsiteY38" fmla="*/ 517037 h 1573026"/>
              <a:gd name="connsiteX39" fmla="*/ 623337 w 2757152"/>
              <a:gd name="connsiteY39" fmla="*/ 495605 h 1573026"/>
              <a:gd name="connsiteX40" fmla="*/ 675723 w 2757152"/>
              <a:gd name="connsiteY40" fmla="*/ 481318 h 1573026"/>
              <a:gd name="connsiteX41" fmla="*/ 701916 w 2757152"/>
              <a:gd name="connsiteY41" fmla="*/ 483700 h 1573026"/>
              <a:gd name="connsiteX42" fmla="*/ 697154 w 2757152"/>
              <a:gd name="connsiteY42" fmla="*/ 476556 h 1573026"/>
              <a:gd name="connsiteX43" fmla="*/ 775735 w 2757152"/>
              <a:gd name="connsiteY43" fmla="*/ 524181 h 1573026"/>
              <a:gd name="connsiteX44" fmla="*/ 820979 w 2757152"/>
              <a:gd name="connsiteY44" fmla="*/ 547993 h 1573026"/>
              <a:gd name="connsiteX45" fmla="*/ 887656 w 2757152"/>
              <a:gd name="connsiteY45" fmla="*/ 562280 h 1573026"/>
              <a:gd name="connsiteX46" fmla="*/ 932898 w 2757152"/>
              <a:gd name="connsiteY46" fmla="*/ 478937 h 1573026"/>
              <a:gd name="connsiteX47" fmla="*/ 961473 w 2757152"/>
              <a:gd name="connsiteY47" fmla="*/ 455125 h 1573026"/>
              <a:gd name="connsiteX48" fmla="*/ 963857 w 2757152"/>
              <a:gd name="connsiteY48" fmla="*/ 426549 h 1573026"/>
              <a:gd name="connsiteX49" fmla="*/ 892416 w 2757152"/>
              <a:gd name="connsiteY49" fmla="*/ 412262 h 1573026"/>
              <a:gd name="connsiteX50" fmla="*/ 863843 w 2757152"/>
              <a:gd name="connsiteY50" fmla="*/ 417024 h 1573026"/>
              <a:gd name="connsiteX51" fmla="*/ 828123 w 2757152"/>
              <a:gd name="connsiteY51" fmla="*/ 383687 h 1573026"/>
              <a:gd name="connsiteX52" fmla="*/ 851937 w 2757152"/>
              <a:gd name="connsiteY52" fmla="*/ 357491 h 1573026"/>
              <a:gd name="connsiteX53" fmla="*/ 913848 w 2757152"/>
              <a:gd name="connsiteY53" fmla="*/ 343206 h 1573026"/>
              <a:gd name="connsiteX54" fmla="*/ 959091 w 2757152"/>
              <a:gd name="connsiteY54" fmla="*/ 357493 h 1573026"/>
              <a:gd name="connsiteX55" fmla="*/ 970998 w 2757152"/>
              <a:gd name="connsiteY55" fmla="*/ 376543 h 1573026"/>
              <a:gd name="connsiteX56" fmla="*/ 1090060 w 2757152"/>
              <a:gd name="connsiteY56" fmla="*/ 436075 h 1573026"/>
              <a:gd name="connsiteX57" fmla="*/ 1113873 w 2757152"/>
              <a:gd name="connsiteY57" fmla="*/ 500368 h 1573026"/>
              <a:gd name="connsiteX58" fmla="*/ 1135304 w 2757152"/>
              <a:gd name="connsiteY58" fmla="*/ 512275 h 1573026"/>
              <a:gd name="connsiteX59" fmla="*/ 1132923 w 2757152"/>
              <a:gd name="connsiteY59" fmla="*/ 421787 h 1573026"/>
              <a:gd name="connsiteX60" fmla="*/ 1154354 w 2757152"/>
              <a:gd name="connsiteY60" fmla="*/ 383687 h 1573026"/>
              <a:gd name="connsiteX61" fmla="*/ 1173404 w 2757152"/>
              <a:gd name="connsiteY61" fmla="*/ 386068 h 1573026"/>
              <a:gd name="connsiteX62" fmla="*/ 1173404 w 2757152"/>
              <a:gd name="connsiteY62" fmla="*/ 347968 h 1573026"/>
              <a:gd name="connsiteX63" fmla="*/ 1185312 w 2757152"/>
              <a:gd name="connsiteY63" fmla="*/ 340823 h 1573026"/>
              <a:gd name="connsiteX64" fmla="*/ 1242460 w 2757152"/>
              <a:gd name="connsiteY64" fmla="*/ 343206 h 1573026"/>
              <a:gd name="connsiteX65" fmla="*/ 1342473 w 2757152"/>
              <a:gd name="connsiteY65" fmla="*/ 317012 h 1573026"/>
              <a:gd name="connsiteX66" fmla="*/ 1413910 w 2757152"/>
              <a:gd name="connsiteY66" fmla="*/ 305106 h 1573026"/>
              <a:gd name="connsiteX67" fmla="*/ 1499302 w 2757152"/>
              <a:gd name="connsiteY67" fmla="*/ 250164 h 1573026"/>
              <a:gd name="connsiteX68" fmla="*/ 1571073 w 2757152"/>
              <a:gd name="connsiteY68" fmla="*/ 221762 h 1573026"/>
              <a:gd name="connsiteX69" fmla="*/ 1640131 w 2757152"/>
              <a:gd name="connsiteY69" fmla="*/ 188423 h 1573026"/>
              <a:gd name="connsiteX70" fmla="*/ 1711566 w 2757152"/>
              <a:gd name="connsiteY70" fmla="*/ 195568 h 1573026"/>
              <a:gd name="connsiteX71" fmla="*/ 1763954 w 2757152"/>
              <a:gd name="connsiteY71" fmla="*/ 174137 h 1573026"/>
              <a:gd name="connsiteX72" fmla="*/ 1794912 w 2757152"/>
              <a:gd name="connsiteY72" fmla="*/ 183660 h 1573026"/>
              <a:gd name="connsiteX73" fmla="*/ 1868729 w 2757152"/>
              <a:gd name="connsiteY73" fmla="*/ 233668 h 1573026"/>
              <a:gd name="connsiteX74" fmla="*/ 1806816 w 2757152"/>
              <a:gd name="connsiteY74" fmla="*/ 209856 h 1573026"/>
              <a:gd name="connsiteX75" fmla="*/ 1828248 w 2757152"/>
              <a:gd name="connsiteY75" fmla="*/ 281293 h 1573026"/>
              <a:gd name="connsiteX76" fmla="*/ 1866350 w 2757152"/>
              <a:gd name="connsiteY76" fmla="*/ 309866 h 1573026"/>
              <a:gd name="connsiteX77" fmla="*/ 1961598 w 2757152"/>
              <a:gd name="connsiteY77" fmla="*/ 314631 h 1573026"/>
              <a:gd name="connsiteX78" fmla="*/ 2028275 w 2757152"/>
              <a:gd name="connsiteY78" fmla="*/ 271766 h 1573026"/>
              <a:gd name="connsiteX79" fmla="*/ 2025891 w 2757152"/>
              <a:gd name="connsiteY79" fmla="*/ 293200 h 1573026"/>
              <a:gd name="connsiteX80" fmla="*/ 1990173 w 2757152"/>
              <a:gd name="connsiteY80" fmla="*/ 321775 h 1573026"/>
              <a:gd name="connsiteX81" fmla="*/ 1916354 w 2757152"/>
              <a:gd name="connsiteY81" fmla="*/ 338443 h 1573026"/>
              <a:gd name="connsiteX82" fmla="*/ 1923500 w 2757152"/>
              <a:gd name="connsiteY82" fmla="*/ 367017 h 1573026"/>
              <a:gd name="connsiteX83" fmla="*/ 2047325 w 2757152"/>
              <a:gd name="connsiteY83" fmla="*/ 331298 h 1573026"/>
              <a:gd name="connsiteX84" fmla="*/ 2099710 w 2757152"/>
              <a:gd name="connsiteY84" fmla="*/ 295581 h 1573026"/>
              <a:gd name="connsiteX85" fmla="*/ 2142574 w 2757152"/>
              <a:gd name="connsiteY85" fmla="*/ 271766 h 1573026"/>
              <a:gd name="connsiteX86" fmla="*/ 2066375 w 2757152"/>
              <a:gd name="connsiteY86" fmla="*/ 264623 h 1573026"/>
              <a:gd name="connsiteX87" fmla="*/ 2066375 w 2757152"/>
              <a:gd name="connsiteY87" fmla="*/ 202710 h 1573026"/>
              <a:gd name="connsiteX88" fmla="*/ 2116380 w 2757152"/>
              <a:gd name="connsiteY88" fmla="*/ 202710 h 1573026"/>
              <a:gd name="connsiteX89" fmla="*/ 2223536 w 2757152"/>
              <a:gd name="connsiteY89" fmla="*/ 97935 h 1573026"/>
              <a:gd name="connsiteX90" fmla="*/ 2273542 w 2757152"/>
              <a:gd name="connsiteY90" fmla="*/ 305 h 1573026"/>
              <a:gd name="connsiteX91" fmla="*/ 2237824 w 2757152"/>
              <a:gd name="connsiteY91" fmla="*/ 114604 h 1573026"/>
              <a:gd name="connsiteX92" fmla="*/ 2164006 w 2757152"/>
              <a:gd name="connsiteY92" fmla="*/ 193186 h 1573026"/>
              <a:gd name="connsiteX93" fmla="*/ 2228298 w 2757152"/>
              <a:gd name="connsiteY93" fmla="*/ 217000 h 1573026"/>
              <a:gd name="connsiteX94" fmla="*/ 2287829 w 2757152"/>
              <a:gd name="connsiteY94" fmla="*/ 212237 h 1573026"/>
              <a:gd name="connsiteX95" fmla="*/ 2333075 w 2757152"/>
              <a:gd name="connsiteY95" fmla="*/ 257480 h 1573026"/>
              <a:gd name="connsiteX96" fmla="*/ 2383079 w 2757152"/>
              <a:gd name="connsiteY96" fmla="*/ 243193 h 1573026"/>
              <a:gd name="connsiteX97" fmla="*/ 2425941 w 2757152"/>
              <a:gd name="connsiteY97" fmla="*/ 178900 h 1573026"/>
              <a:gd name="connsiteX98" fmla="*/ 2468804 w 2757152"/>
              <a:gd name="connsiteY98" fmla="*/ 169375 h 1573026"/>
              <a:gd name="connsiteX99" fmla="*/ 2573579 w 2757152"/>
              <a:gd name="connsiteY99" fmla="*/ 152706 h 1573026"/>
              <a:gd name="connsiteX100" fmla="*/ 2590248 w 2757152"/>
              <a:gd name="connsiteY100" fmla="*/ 147943 h 1573026"/>
              <a:gd name="connsiteX101" fmla="*/ 2678354 w 2757152"/>
              <a:gd name="connsiteY101" fmla="*/ 166993 h 1573026"/>
              <a:gd name="connsiteX102" fmla="*/ 2709310 w 2757152"/>
              <a:gd name="connsiteY102" fmla="*/ 188425 h 1573026"/>
              <a:gd name="connsiteX103" fmla="*/ 2735505 w 2757152"/>
              <a:gd name="connsiteY103" fmla="*/ 205092 h 1573026"/>
              <a:gd name="connsiteX104" fmla="*/ 2756935 w 2757152"/>
              <a:gd name="connsiteY104" fmla="*/ 221762 h 1573026"/>
              <a:gd name="connsiteX105" fmla="*/ 2737885 w 2757152"/>
              <a:gd name="connsiteY105" fmla="*/ 264625 h 1573026"/>
              <a:gd name="connsiteX106" fmla="*/ 2735504 w 2757152"/>
              <a:gd name="connsiteY106" fmla="*/ 319393 h 1573026"/>
              <a:gd name="connsiteX107" fmla="*/ 2721216 w 2757152"/>
              <a:gd name="connsiteY107" fmla="*/ 376543 h 1573026"/>
              <a:gd name="connsiteX108" fmla="*/ 2723598 w 2757152"/>
              <a:gd name="connsiteY108" fmla="*/ 386068 h 1573026"/>
              <a:gd name="connsiteX109" fmla="*/ 2754554 w 2757152"/>
              <a:gd name="connsiteY109" fmla="*/ 393212 h 1573026"/>
              <a:gd name="connsiteX110" fmla="*/ 2742648 w 2757152"/>
              <a:gd name="connsiteY110" fmla="*/ 424168 h 1573026"/>
              <a:gd name="connsiteX111" fmla="*/ 2709310 w 2757152"/>
              <a:gd name="connsiteY111" fmla="*/ 445600 h 1573026"/>
              <a:gd name="connsiteX112" fmla="*/ 2695023 w 2757152"/>
              <a:gd name="connsiteY112" fmla="*/ 476556 h 1573026"/>
              <a:gd name="connsiteX113" fmla="*/ 2698276 w 2757152"/>
              <a:gd name="connsiteY113" fmla="*/ 559163 h 1573026"/>
              <a:gd name="connsiteX114" fmla="*/ 2685497 w 2757152"/>
              <a:gd name="connsiteY114" fmla="*/ 590856 h 1573026"/>
              <a:gd name="connsiteX115" fmla="*/ 2683116 w 2757152"/>
              <a:gd name="connsiteY115" fmla="*/ 655150 h 1573026"/>
              <a:gd name="connsiteX116" fmla="*/ 2704548 w 2757152"/>
              <a:gd name="connsiteY116" fmla="*/ 690868 h 1573026"/>
              <a:gd name="connsiteX117" fmla="*/ 2699785 w 2757152"/>
              <a:gd name="connsiteY117" fmla="*/ 743256 h 1573026"/>
              <a:gd name="connsiteX118" fmla="*/ 2702166 w 2757152"/>
              <a:gd name="connsiteY118" fmla="*/ 790881 h 1573026"/>
              <a:gd name="connsiteX119" fmla="*/ 2690260 w 2757152"/>
              <a:gd name="connsiteY119" fmla="*/ 805168 h 1573026"/>
              <a:gd name="connsiteX120" fmla="*/ 2661685 w 2757152"/>
              <a:gd name="connsiteY120" fmla="*/ 890893 h 1573026"/>
              <a:gd name="connsiteX121" fmla="*/ 2630731 w 2757152"/>
              <a:gd name="connsiteY121" fmla="*/ 967092 h 1573026"/>
              <a:gd name="connsiteX122" fmla="*/ 2595010 w 2757152"/>
              <a:gd name="connsiteY122" fmla="*/ 945662 h 1573026"/>
              <a:gd name="connsiteX123" fmla="*/ 2535479 w 2757152"/>
              <a:gd name="connsiteY123" fmla="*/ 917087 h 1573026"/>
              <a:gd name="connsiteX124" fmla="*/ 2506904 w 2757152"/>
              <a:gd name="connsiteY124" fmla="*/ 883750 h 1573026"/>
              <a:gd name="connsiteX125" fmla="*/ 2473568 w 2757152"/>
              <a:gd name="connsiteY125" fmla="*/ 869462 h 1573026"/>
              <a:gd name="connsiteX126" fmla="*/ 2440229 w 2757152"/>
              <a:gd name="connsiteY126" fmla="*/ 871843 h 1573026"/>
              <a:gd name="connsiteX127" fmla="*/ 2390223 w 2757152"/>
              <a:gd name="connsiteY127" fmla="*/ 895656 h 1573026"/>
              <a:gd name="connsiteX128" fmla="*/ 2366410 w 2757152"/>
              <a:gd name="connsiteY128" fmla="*/ 909943 h 1573026"/>
              <a:gd name="connsiteX129" fmla="*/ 2297356 w 2757152"/>
              <a:gd name="connsiteY129" fmla="*/ 926612 h 1573026"/>
              <a:gd name="connsiteX130" fmla="*/ 2275923 w 2757152"/>
              <a:gd name="connsiteY130" fmla="*/ 957568 h 1573026"/>
              <a:gd name="connsiteX131" fmla="*/ 2273541 w 2757152"/>
              <a:gd name="connsiteY131" fmla="*/ 1036150 h 1573026"/>
              <a:gd name="connsiteX132" fmla="*/ 2275925 w 2757152"/>
              <a:gd name="connsiteY132" fmla="*/ 1062342 h 1573026"/>
              <a:gd name="connsiteX133" fmla="*/ 2175910 w 2757152"/>
              <a:gd name="connsiteY133" fmla="*/ 1112350 h 1573026"/>
              <a:gd name="connsiteX134" fmla="*/ 2133048 w 2757152"/>
              <a:gd name="connsiteY134" fmla="*/ 1112350 h 1573026"/>
              <a:gd name="connsiteX135" fmla="*/ 2042562 w 2757152"/>
              <a:gd name="connsiteY135" fmla="*/ 1148067 h 1573026"/>
              <a:gd name="connsiteX136" fmla="*/ 2021129 w 2757152"/>
              <a:gd name="connsiteY136" fmla="*/ 1188550 h 1573026"/>
              <a:gd name="connsiteX137" fmla="*/ 2021131 w 2757152"/>
              <a:gd name="connsiteY137" fmla="*/ 1238556 h 1573026"/>
              <a:gd name="connsiteX138" fmla="*/ 1971123 w 2757152"/>
              <a:gd name="connsiteY138" fmla="*/ 1279037 h 1573026"/>
              <a:gd name="connsiteX139" fmla="*/ 1954456 w 2757152"/>
              <a:gd name="connsiteY139" fmla="*/ 1309993 h 1573026"/>
              <a:gd name="connsiteX140" fmla="*/ 1956835 w 2757152"/>
              <a:gd name="connsiteY140" fmla="*/ 1331425 h 1573026"/>
              <a:gd name="connsiteX141" fmla="*/ 1990173 w 2757152"/>
              <a:gd name="connsiteY141" fmla="*/ 1326662 h 1573026"/>
              <a:gd name="connsiteX142" fmla="*/ 2013987 w 2757152"/>
              <a:gd name="connsiteY142" fmla="*/ 1350474 h 1573026"/>
              <a:gd name="connsiteX143" fmla="*/ 2002079 w 2757152"/>
              <a:gd name="connsiteY143" fmla="*/ 1383812 h 1573026"/>
              <a:gd name="connsiteX144" fmla="*/ 1999698 w 2757152"/>
              <a:gd name="connsiteY144" fmla="*/ 1421912 h 1573026"/>
              <a:gd name="connsiteX145" fmla="*/ 1921118 w 2757152"/>
              <a:gd name="connsiteY145" fmla="*/ 1450487 h 1573026"/>
              <a:gd name="connsiteX146" fmla="*/ 1911593 w 2757152"/>
              <a:gd name="connsiteY146" fmla="*/ 1538594 h 1573026"/>
              <a:gd name="connsiteX147" fmla="*/ 1844916 w 2757152"/>
              <a:gd name="connsiteY147" fmla="*/ 1560025 h 1573026"/>
              <a:gd name="connsiteX148" fmla="*/ 1808865 w 2757152"/>
              <a:gd name="connsiteY148" fmla="*/ 1573012 h 1573026"/>
              <a:gd name="connsiteX149" fmla="*/ 1728235 w 2757152"/>
              <a:gd name="connsiteY149" fmla="*/ 1557643 h 1573026"/>
              <a:gd name="connsiteX150" fmla="*/ 1702041 w 2757152"/>
              <a:gd name="connsiteY150" fmla="*/ 1571931 h 1573026"/>
              <a:gd name="connsiteX151" fmla="*/ 1647275 w 2757152"/>
              <a:gd name="connsiteY151" fmla="*/ 1543356 h 1573026"/>
              <a:gd name="connsiteX152" fmla="*/ 1606791 w 2757152"/>
              <a:gd name="connsiteY152" fmla="*/ 1507637 h 1573026"/>
              <a:gd name="connsiteX153" fmla="*/ 1563931 w 2757152"/>
              <a:gd name="connsiteY153" fmla="*/ 1479061 h 1573026"/>
              <a:gd name="connsiteX154" fmla="*/ 1592504 w 2757152"/>
              <a:gd name="connsiteY154" fmla="*/ 1455250 h 1573026"/>
              <a:gd name="connsiteX155" fmla="*/ 1580598 w 2757152"/>
              <a:gd name="connsiteY155" fmla="*/ 1438581 h 1573026"/>
              <a:gd name="connsiteX156" fmla="*/ 1518685 w 2757152"/>
              <a:gd name="connsiteY156" fmla="*/ 1426675 h 1573026"/>
              <a:gd name="connsiteX157" fmla="*/ 1499635 w 2757152"/>
              <a:gd name="connsiteY157" fmla="*/ 1402862 h 1573026"/>
              <a:gd name="connsiteX158" fmla="*/ 1461537 w 2757152"/>
              <a:gd name="connsiteY158" fmla="*/ 1379050 h 1573026"/>
              <a:gd name="connsiteX159" fmla="*/ 1456773 w 2757152"/>
              <a:gd name="connsiteY159" fmla="*/ 1390956 h 1573026"/>
              <a:gd name="connsiteX160" fmla="*/ 1471062 w 2757152"/>
              <a:gd name="connsiteY160" fmla="*/ 1429056 h 1573026"/>
              <a:gd name="connsiteX161" fmla="*/ 1440104 w 2757152"/>
              <a:gd name="connsiteY161" fmla="*/ 1443343 h 1573026"/>
              <a:gd name="connsiteX162" fmla="*/ 1413912 w 2757152"/>
              <a:gd name="connsiteY162" fmla="*/ 1457630 h 1573026"/>
              <a:gd name="connsiteX163" fmla="*/ 1397241 w 2757152"/>
              <a:gd name="connsiteY163" fmla="*/ 1450487 h 1573026"/>
              <a:gd name="connsiteX164" fmla="*/ 1351998 w 2757152"/>
              <a:gd name="connsiteY164" fmla="*/ 1388575 h 1573026"/>
              <a:gd name="connsiteX165" fmla="*/ 1306756 w 2757152"/>
              <a:gd name="connsiteY165" fmla="*/ 1355237 h 1573026"/>
              <a:gd name="connsiteX166" fmla="*/ 1328187 w 2757152"/>
              <a:gd name="connsiteY166" fmla="*/ 1338568 h 1573026"/>
              <a:gd name="connsiteX167" fmla="*/ 1349618 w 2757152"/>
              <a:gd name="connsiteY167" fmla="*/ 1298087 h 1573026"/>
              <a:gd name="connsiteX168" fmla="*/ 1335329 w 2757152"/>
              <a:gd name="connsiteY168" fmla="*/ 1286181 h 1573026"/>
              <a:gd name="connsiteX169" fmla="*/ 1297231 w 2757152"/>
              <a:gd name="connsiteY169" fmla="*/ 1288562 h 1573026"/>
              <a:gd name="connsiteX170" fmla="*/ 1221031 w 2757152"/>
              <a:gd name="connsiteY170" fmla="*/ 1245700 h 1573026"/>
              <a:gd name="connsiteX171" fmla="*/ 1178166 w 2757152"/>
              <a:gd name="connsiteY171" fmla="*/ 1226650 h 1573026"/>
              <a:gd name="connsiteX172" fmla="*/ 1168643 w 2757152"/>
              <a:gd name="connsiteY172" fmla="*/ 1226650 h 1573026"/>
              <a:gd name="connsiteX173" fmla="*/ 1156737 w 2757152"/>
              <a:gd name="connsiteY173" fmla="*/ 1162356 h 1573026"/>
              <a:gd name="connsiteX174" fmla="*/ 1168643 w 2757152"/>
              <a:gd name="connsiteY174" fmla="*/ 1098062 h 1573026"/>
              <a:gd name="connsiteX175" fmla="*/ 1137687 w 2757152"/>
              <a:gd name="connsiteY175" fmla="*/ 1064725 h 1573026"/>
              <a:gd name="connsiteX176" fmla="*/ 1085300 w 2757152"/>
              <a:gd name="connsiteY176" fmla="*/ 1040912 h 1573026"/>
              <a:gd name="connsiteX177" fmla="*/ 1111493 w 2757152"/>
              <a:gd name="connsiteY177" fmla="*/ 1017100 h 1573026"/>
              <a:gd name="connsiteX178" fmla="*/ 1156737 w 2757152"/>
              <a:gd name="connsiteY178" fmla="*/ 1021862 h 1573026"/>
              <a:gd name="connsiteX179" fmla="*/ 1151975 w 2757152"/>
              <a:gd name="connsiteY179" fmla="*/ 974237 h 1573026"/>
              <a:gd name="connsiteX180" fmla="*/ 1123400 w 2757152"/>
              <a:gd name="connsiteY180" fmla="*/ 969475 h 1573026"/>
              <a:gd name="connsiteX181" fmla="*/ 1128162 w 2757152"/>
              <a:gd name="connsiteY181" fmla="*/ 921850 h 1573026"/>
              <a:gd name="connsiteX182" fmla="*/ 1097206 w 2757152"/>
              <a:gd name="connsiteY182" fmla="*/ 907562 h 1573026"/>
              <a:gd name="connsiteX183" fmla="*/ 1099587 w 2757152"/>
              <a:gd name="connsiteY183" fmla="*/ 871843 h 1573026"/>
              <a:gd name="connsiteX184" fmla="*/ 1051962 w 2757152"/>
              <a:gd name="connsiteY184" fmla="*/ 857556 h 1573026"/>
              <a:gd name="connsiteX185" fmla="*/ 1032912 w 2757152"/>
              <a:gd name="connsiteY185" fmla="*/ 878987 h 1573026"/>
              <a:gd name="connsiteX186" fmla="*/ 1004335 w 2757152"/>
              <a:gd name="connsiteY186" fmla="*/ 881368 h 1573026"/>
              <a:gd name="connsiteX187" fmla="*/ 954331 w 2757152"/>
              <a:gd name="connsiteY187" fmla="*/ 886131 h 1573026"/>
              <a:gd name="connsiteX188" fmla="*/ 923375 w 2757152"/>
              <a:gd name="connsiteY188" fmla="*/ 907562 h 1573026"/>
              <a:gd name="connsiteX189" fmla="*/ 923375 w 2757152"/>
              <a:gd name="connsiteY189" fmla="*/ 876606 h 1573026"/>
              <a:gd name="connsiteX190" fmla="*/ 882893 w 2757152"/>
              <a:gd name="connsiteY190" fmla="*/ 871843 h 1573026"/>
              <a:gd name="connsiteX191" fmla="*/ 890035 w 2757152"/>
              <a:gd name="connsiteY191" fmla="*/ 893275 h 1573026"/>
              <a:gd name="connsiteX192" fmla="*/ 885275 w 2757152"/>
              <a:gd name="connsiteY192" fmla="*/ 912325 h 1573026"/>
              <a:gd name="connsiteX193" fmla="*/ 799550 w 2757152"/>
              <a:gd name="connsiteY193" fmla="*/ 859936 h 1573026"/>
              <a:gd name="connsiteX194" fmla="*/ 778118 w 2757152"/>
              <a:gd name="connsiteY194" fmla="*/ 826600 h 1573026"/>
              <a:gd name="connsiteX195" fmla="*/ 790025 w 2757152"/>
              <a:gd name="connsiteY195" fmla="*/ 786117 h 1573026"/>
              <a:gd name="connsiteX196" fmla="*/ 759068 w 2757152"/>
              <a:gd name="connsiteY196" fmla="*/ 781356 h 1573026"/>
              <a:gd name="connsiteX197" fmla="*/ 711443 w 2757152"/>
              <a:gd name="connsiteY197" fmla="*/ 795643 h 1573026"/>
              <a:gd name="connsiteX198" fmla="*/ 701918 w 2757152"/>
              <a:gd name="connsiteY198" fmla="*/ 809931 h 1573026"/>
              <a:gd name="connsiteX199" fmla="*/ 678106 w 2757152"/>
              <a:gd name="connsiteY199" fmla="*/ 826600 h 1573026"/>
              <a:gd name="connsiteX200" fmla="*/ 670962 w 2757152"/>
              <a:gd name="connsiteY200" fmla="*/ 843268 h 1573026"/>
              <a:gd name="connsiteX201" fmla="*/ 630481 w 2757152"/>
              <a:gd name="connsiteY201" fmla="*/ 876606 h 1573026"/>
              <a:gd name="connsiteX202" fmla="*/ 632860 w 2757152"/>
              <a:gd name="connsiteY202" fmla="*/ 898037 h 1573026"/>
              <a:gd name="connsiteX203" fmla="*/ 647150 w 2757152"/>
              <a:gd name="connsiteY203" fmla="*/ 917087 h 1573026"/>
              <a:gd name="connsiteX204" fmla="*/ 570950 w 2757152"/>
              <a:gd name="connsiteY204" fmla="*/ 902800 h 1573026"/>
              <a:gd name="connsiteX205" fmla="*/ 537612 w 2757152"/>
              <a:gd name="connsiteY205" fmla="*/ 907562 h 1573026"/>
              <a:gd name="connsiteX206" fmla="*/ 585235 w 2757152"/>
              <a:gd name="connsiteY206" fmla="*/ 938518 h 1573026"/>
              <a:gd name="connsiteX207" fmla="*/ 609050 w 2757152"/>
              <a:gd name="connsiteY207" fmla="*/ 950425 h 1573026"/>
              <a:gd name="connsiteX208" fmla="*/ 635243 w 2757152"/>
              <a:gd name="connsiteY208" fmla="*/ 1002812 h 1573026"/>
              <a:gd name="connsiteX209" fmla="*/ 568566 w 2757152"/>
              <a:gd name="connsiteY209" fmla="*/ 1019481 h 1573026"/>
              <a:gd name="connsiteX210" fmla="*/ 547137 w 2757152"/>
              <a:gd name="connsiteY210" fmla="*/ 1031387 h 1573026"/>
              <a:gd name="connsiteX211" fmla="*/ 523323 w 2757152"/>
              <a:gd name="connsiteY211" fmla="*/ 1002812 h 1573026"/>
              <a:gd name="connsiteX212" fmla="*/ 499510 w 2757152"/>
              <a:gd name="connsiteY212" fmla="*/ 971856 h 1573026"/>
              <a:gd name="connsiteX213" fmla="*/ 501891 w 2757152"/>
              <a:gd name="connsiteY213" fmla="*/ 933756 h 1573026"/>
              <a:gd name="connsiteX214" fmla="*/ 499510 w 2757152"/>
              <a:gd name="connsiteY214" fmla="*/ 914706 h 1573026"/>
              <a:gd name="connsiteX215" fmla="*/ 518560 w 2757152"/>
              <a:gd name="connsiteY215" fmla="*/ 881368 h 1573026"/>
              <a:gd name="connsiteX216" fmla="*/ 478080 w 2757152"/>
              <a:gd name="connsiteY216" fmla="*/ 890893 h 1573026"/>
              <a:gd name="connsiteX217" fmla="*/ 449504 w 2757152"/>
              <a:gd name="connsiteY217" fmla="*/ 952806 h 1573026"/>
              <a:gd name="connsiteX218" fmla="*/ 442360 w 2757152"/>
              <a:gd name="connsiteY218" fmla="*/ 976618 h 1573026"/>
              <a:gd name="connsiteX219" fmla="*/ 411404 w 2757152"/>
              <a:gd name="connsiteY219" fmla="*/ 993287 h 1573026"/>
              <a:gd name="connsiteX220" fmla="*/ 363779 w 2757152"/>
              <a:gd name="connsiteY220" fmla="*/ 990906 h 1573026"/>
              <a:gd name="connsiteX221" fmla="*/ 356635 w 2757152"/>
              <a:gd name="connsiteY221" fmla="*/ 1007575 h 1573026"/>
              <a:gd name="connsiteX222" fmla="*/ 356635 w 2757152"/>
              <a:gd name="connsiteY222" fmla="*/ 1055200 h 1573026"/>
              <a:gd name="connsiteX223" fmla="*/ 297104 w 2757152"/>
              <a:gd name="connsiteY223" fmla="*/ 1059962 h 1573026"/>
              <a:gd name="connsiteX224" fmla="*/ 235191 w 2757152"/>
              <a:gd name="connsiteY224" fmla="*/ 1093300 h 1573026"/>
              <a:gd name="connsiteX225" fmla="*/ 237573 w 2757152"/>
              <a:gd name="connsiteY225" fmla="*/ 1121875 h 1573026"/>
              <a:gd name="connsiteX226" fmla="*/ 185186 w 2757152"/>
              <a:gd name="connsiteY226" fmla="*/ 1109968 h 1573026"/>
              <a:gd name="connsiteX227" fmla="*/ 151848 w 2757152"/>
              <a:gd name="connsiteY227" fmla="*/ 1117112 h 1573026"/>
              <a:gd name="connsiteX228" fmla="*/ 106604 w 2757152"/>
              <a:gd name="connsiteY228" fmla="*/ 1098062 h 1573026"/>
              <a:gd name="connsiteX229" fmla="*/ 89936 w 2757152"/>
              <a:gd name="connsiteY229" fmla="*/ 1098062 h 1573026"/>
              <a:gd name="connsiteX230" fmla="*/ 6592 w 2757152"/>
              <a:gd name="connsiteY230" fmla="*/ 1121875 h 1573026"/>
              <a:gd name="connsiteX231" fmla="*/ 8974 w 2757152"/>
              <a:gd name="connsiteY231" fmla="*/ 1074250 h 1573026"/>
              <a:gd name="connsiteX232" fmla="*/ 9816 w 2757152"/>
              <a:gd name="connsiteY232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513798 w 2757152"/>
              <a:gd name="connsiteY35" fmla="*/ 267006 h 1573026"/>
              <a:gd name="connsiteX36" fmla="*/ 463791 w 2757152"/>
              <a:gd name="connsiteY36" fmla="*/ 424168 h 1573026"/>
              <a:gd name="connsiteX37" fmla="*/ 566185 w 2757152"/>
              <a:gd name="connsiteY37" fmla="*/ 517037 h 1573026"/>
              <a:gd name="connsiteX38" fmla="*/ 623337 w 2757152"/>
              <a:gd name="connsiteY38" fmla="*/ 495605 h 1573026"/>
              <a:gd name="connsiteX39" fmla="*/ 675723 w 2757152"/>
              <a:gd name="connsiteY39" fmla="*/ 481318 h 1573026"/>
              <a:gd name="connsiteX40" fmla="*/ 701916 w 2757152"/>
              <a:gd name="connsiteY40" fmla="*/ 483700 h 1573026"/>
              <a:gd name="connsiteX41" fmla="*/ 697154 w 2757152"/>
              <a:gd name="connsiteY41" fmla="*/ 476556 h 1573026"/>
              <a:gd name="connsiteX42" fmla="*/ 775735 w 2757152"/>
              <a:gd name="connsiteY42" fmla="*/ 524181 h 1573026"/>
              <a:gd name="connsiteX43" fmla="*/ 820979 w 2757152"/>
              <a:gd name="connsiteY43" fmla="*/ 547993 h 1573026"/>
              <a:gd name="connsiteX44" fmla="*/ 887656 w 2757152"/>
              <a:gd name="connsiteY44" fmla="*/ 562280 h 1573026"/>
              <a:gd name="connsiteX45" fmla="*/ 932898 w 2757152"/>
              <a:gd name="connsiteY45" fmla="*/ 478937 h 1573026"/>
              <a:gd name="connsiteX46" fmla="*/ 961473 w 2757152"/>
              <a:gd name="connsiteY46" fmla="*/ 455125 h 1573026"/>
              <a:gd name="connsiteX47" fmla="*/ 963857 w 2757152"/>
              <a:gd name="connsiteY47" fmla="*/ 426549 h 1573026"/>
              <a:gd name="connsiteX48" fmla="*/ 892416 w 2757152"/>
              <a:gd name="connsiteY48" fmla="*/ 412262 h 1573026"/>
              <a:gd name="connsiteX49" fmla="*/ 863843 w 2757152"/>
              <a:gd name="connsiteY49" fmla="*/ 417024 h 1573026"/>
              <a:gd name="connsiteX50" fmla="*/ 828123 w 2757152"/>
              <a:gd name="connsiteY50" fmla="*/ 383687 h 1573026"/>
              <a:gd name="connsiteX51" fmla="*/ 851937 w 2757152"/>
              <a:gd name="connsiteY51" fmla="*/ 357491 h 1573026"/>
              <a:gd name="connsiteX52" fmla="*/ 913848 w 2757152"/>
              <a:gd name="connsiteY52" fmla="*/ 343206 h 1573026"/>
              <a:gd name="connsiteX53" fmla="*/ 959091 w 2757152"/>
              <a:gd name="connsiteY53" fmla="*/ 357493 h 1573026"/>
              <a:gd name="connsiteX54" fmla="*/ 970998 w 2757152"/>
              <a:gd name="connsiteY54" fmla="*/ 376543 h 1573026"/>
              <a:gd name="connsiteX55" fmla="*/ 1090060 w 2757152"/>
              <a:gd name="connsiteY55" fmla="*/ 436075 h 1573026"/>
              <a:gd name="connsiteX56" fmla="*/ 1113873 w 2757152"/>
              <a:gd name="connsiteY56" fmla="*/ 500368 h 1573026"/>
              <a:gd name="connsiteX57" fmla="*/ 1135304 w 2757152"/>
              <a:gd name="connsiteY57" fmla="*/ 512275 h 1573026"/>
              <a:gd name="connsiteX58" fmla="*/ 1132923 w 2757152"/>
              <a:gd name="connsiteY58" fmla="*/ 421787 h 1573026"/>
              <a:gd name="connsiteX59" fmla="*/ 1154354 w 2757152"/>
              <a:gd name="connsiteY59" fmla="*/ 383687 h 1573026"/>
              <a:gd name="connsiteX60" fmla="*/ 1173404 w 2757152"/>
              <a:gd name="connsiteY60" fmla="*/ 386068 h 1573026"/>
              <a:gd name="connsiteX61" fmla="*/ 1173404 w 2757152"/>
              <a:gd name="connsiteY61" fmla="*/ 347968 h 1573026"/>
              <a:gd name="connsiteX62" fmla="*/ 1185312 w 2757152"/>
              <a:gd name="connsiteY62" fmla="*/ 340823 h 1573026"/>
              <a:gd name="connsiteX63" fmla="*/ 1242460 w 2757152"/>
              <a:gd name="connsiteY63" fmla="*/ 343206 h 1573026"/>
              <a:gd name="connsiteX64" fmla="*/ 1342473 w 2757152"/>
              <a:gd name="connsiteY64" fmla="*/ 317012 h 1573026"/>
              <a:gd name="connsiteX65" fmla="*/ 1413910 w 2757152"/>
              <a:gd name="connsiteY65" fmla="*/ 305106 h 1573026"/>
              <a:gd name="connsiteX66" fmla="*/ 1499302 w 2757152"/>
              <a:gd name="connsiteY66" fmla="*/ 250164 h 1573026"/>
              <a:gd name="connsiteX67" fmla="*/ 1571073 w 2757152"/>
              <a:gd name="connsiteY67" fmla="*/ 221762 h 1573026"/>
              <a:gd name="connsiteX68" fmla="*/ 1640131 w 2757152"/>
              <a:gd name="connsiteY68" fmla="*/ 188423 h 1573026"/>
              <a:gd name="connsiteX69" fmla="*/ 1711566 w 2757152"/>
              <a:gd name="connsiteY69" fmla="*/ 195568 h 1573026"/>
              <a:gd name="connsiteX70" fmla="*/ 1763954 w 2757152"/>
              <a:gd name="connsiteY70" fmla="*/ 174137 h 1573026"/>
              <a:gd name="connsiteX71" fmla="*/ 1794912 w 2757152"/>
              <a:gd name="connsiteY71" fmla="*/ 183660 h 1573026"/>
              <a:gd name="connsiteX72" fmla="*/ 1868729 w 2757152"/>
              <a:gd name="connsiteY72" fmla="*/ 233668 h 1573026"/>
              <a:gd name="connsiteX73" fmla="*/ 1806816 w 2757152"/>
              <a:gd name="connsiteY73" fmla="*/ 209856 h 1573026"/>
              <a:gd name="connsiteX74" fmla="*/ 1828248 w 2757152"/>
              <a:gd name="connsiteY74" fmla="*/ 281293 h 1573026"/>
              <a:gd name="connsiteX75" fmla="*/ 1866350 w 2757152"/>
              <a:gd name="connsiteY75" fmla="*/ 309866 h 1573026"/>
              <a:gd name="connsiteX76" fmla="*/ 1961598 w 2757152"/>
              <a:gd name="connsiteY76" fmla="*/ 314631 h 1573026"/>
              <a:gd name="connsiteX77" fmla="*/ 2028275 w 2757152"/>
              <a:gd name="connsiteY77" fmla="*/ 271766 h 1573026"/>
              <a:gd name="connsiteX78" fmla="*/ 2025891 w 2757152"/>
              <a:gd name="connsiteY78" fmla="*/ 293200 h 1573026"/>
              <a:gd name="connsiteX79" fmla="*/ 1990173 w 2757152"/>
              <a:gd name="connsiteY79" fmla="*/ 321775 h 1573026"/>
              <a:gd name="connsiteX80" fmla="*/ 1916354 w 2757152"/>
              <a:gd name="connsiteY80" fmla="*/ 338443 h 1573026"/>
              <a:gd name="connsiteX81" fmla="*/ 1923500 w 2757152"/>
              <a:gd name="connsiteY81" fmla="*/ 367017 h 1573026"/>
              <a:gd name="connsiteX82" fmla="*/ 2047325 w 2757152"/>
              <a:gd name="connsiteY82" fmla="*/ 331298 h 1573026"/>
              <a:gd name="connsiteX83" fmla="*/ 2099710 w 2757152"/>
              <a:gd name="connsiteY83" fmla="*/ 295581 h 1573026"/>
              <a:gd name="connsiteX84" fmla="*/ 2142574 w 2757152"/>
              <a:gd name="connsiteY84" fmla="*/ 271766 h 1573026"/>
              <a:gd name="connsiteX85" fmla="*/ 2066375 w 2757152"/>
              <a:gd name="connsiteY85" fmla="*/ 264623 h 1573026"/>
              <a:gd name="connsiteX86" fmla="*/ 2066375 w 2757152"/>
              <a:gd name="connsiteY86" fmla="*/ 202710 h 1573026"/>
              <a:gd name="connsiteX87" fmla="*/ 2116380 w 2757152"/>
              <a:gd name="connsiteY87" fmla="*/ 202710 h 1573026"/>
              <a:gd name="connsiteX88" fmla="*/ 2223536 w 2757152"/>
              <a:gd name="connsiteY88" fmla="*/ 97935 h 1573026"/>
              <a:gd name="connsiteX89" fmla="*/ 2273542 w 2757152"/>
              <a:gd name="connsiteY89" fmla="*/ 305 h 1573026"/>
              <a:gd name="connsiteX90" fmla="*/ 2237824 w 2757152"/>
              <a:gd name="connsiteY90" fmla="*/ 114604 h 1573026"/>
              <a:gd name="connsiteX91" fmla="*/ 2164006 w 2757152"/>
              <a:gd name="connsiteY91" fmla="*/ 193186 h 1573026"/>
              <a:gd name="connsiteX92" fmla="*/ 2228298 w 2757152"/>
              <a:gd name="connsiteY92" fmla="*/ 217000 h 1573026"/>
              <a:gd name="connsiteX93" fmla="*/ 2287829 w 2757152"/>
              <a:gd name="connsiteY93" fmla="*/ 212237 h 1573026"/>
              <a:gd name="connsiteX94" fmla="*/ 2333075 w 2757152"/>
              <a:gd name="connsiteY94" fmla="*/ 257480 h 1573026"/>
              <a:gd name="connsiteX95" fmla="*/ 2383079 w 2757152"/>
              <a:gd name="connsiteY95" fmla="*/ 243193 h 1573026"/>
              <a:gd name="connsiteX96" fmla="*/ 2425941 w 2757152"/>
              <a:gd name="connsiteY96" fmla="*/ 178900 h 1573026"/>
              <a:gd name="connsiteX97" fmla="*/ 2468804 w 2757152"/>
              <a:gd name="connsiteY97" fmla="*/ 169375 h 1573026"/>
              <a:gd name="connsiteX98" fmla="*/ 2573579 w 2757152"/>
              <a:gd name="connsiteY98" fmla="*/ 152706 h 1573026"/>
              <a:gd name="connsiteX99" fmla="*/ 2590248 w 2757152"/>
              <a:gd name="connsiteY99" fmla="*/ 147943 h 1573026"/>
              <a:gd name="connsiteX100" fmla="*/ 2678354 w 2757152"/>
              <a:gd name="connsiteY100" fmla="*/ 166993 h 1573026"/>
              <a:gd name="connsiteX101" fmla="*/ 2709310 w 2757152"/>
              <a:gd name="connsiteY101" fmla="*/ 188425 h 1573026"/>
              <a:gd name="connsiteX102" fmla="*/ 2735505 w 2757152"/>
              <a:gd name="connsiteY102" fmla="*/ 205092 h 1573026"/>
              <a:gd name="connsiteX103" fmla="*/ 2756935 w 2757152"/>
              <a:gd name="connsiteY103" fmla="*/ 221762 h 1573026"/>
              <a:gd name="connsiteX104" fmla="*/ 2737885 w 2757152"/>
              <a:gd name="connsiteY104" fmla="*/ 264625 h 1573026"/>
              <a:gd name="connsiteX105" fmla="*/ 2735504 w 2757152"/>
              <a:gd name="connsiteY105" fmla="*/ 319393 h 1573026"/>
              <a:gd name="connsiteX106" fmla="*/ 2721216 w 2757152"/>
              <a:gd name="connsiteY106" fmla="*/ 376543 h 1573026"/>
              <a:gd name="connsiteX107" fmla="*/ 2723598 w 2757152"/>
              <a:gd name="connsiteY107" fmla="*/ 386068 h 1573026"/>
              <a:gd name="connsiteX108" fmla="*/ 2754554 w 2757152"/>
              <a:gd name="connsiteY108" fmla="*/ 393212 h 1573026"/>
              <a:gd name="connsiteX109" fmla="*/ 2742648 w 2757152"/>
              <a:gd name="connsiteY109" fmla="*/ 424168 h 1573026"/>
              <a:gd name="connsiteX110" fmla="*/ 2709310 w 2757152"/>
              <a:gd name="connsiteY110" fmla="*/ 445600 h 1573026"/>
              <a:gd name="connsiteX111" fmla="*/ 2695023 w 2757152"/>
              <a:gd name="connsiteY111" fmla="*/ 476556 h 1573026"/>
              <a:gd name="connsiteX112" fmla="*/ 2698276 w 2757152"/>
              <a:gd name="connsiteY112" fmla="*/ 559163 h 1573026"/>
              <a:gd name="connsiteX113" fmla="*/ 2685497 w 2757152"/>
              <a:gd name="connsiteY113" fmla="*/ 590856 h 1573026"/>
              <a:gd name="connsiteX114" fmla="*/ 2683116 w 2757152"/>
              <a:gd name="connsiteY114" fmla="*/ 655150 h 1573026"/>
              <a:gd name="connsiteX115" fmla="*/ 2704548 w 2757152"/>
              <a:gd name="connsiteY115" fmla="*/ 690868 h 1573026"/>
              <a:gd name="connsiteX116" fmla="*/ 2699785 w 2757152"/>
              <a:gd name="connsiteY116" fmla="*/ 743256 h 1573026"/>
              <a:gd name="connsiteX117" fmla="*/ 2702166 w 2757152"/>
              <a:gd name="connsiteY117" fmla="*/ 790881 h 1573026"/>
              <a:gd name="connsiteX118" fmla="*/ 2690260 w 2757152"/>
              <a:gd name="connsiteY118" fmla="*/ 805168 h 1573026"/>
              <a:gd name="connsiteX119" fmla="*/ 2661685 w 2757152"/>
              <a:gd name="connsiteY119" fmla="*/ 890893 h 1573026"/>
              <a:gd name="connsiteX120" fmla="*/ 2630731 w 2757152"/>
              <a:gd name="connsiteY120" fmla="*/ 967092 h 1573026"/>
              <a:gd name="connsiteX121" fmla="*/ 2595010 w 2757152"/>
              <a:gd name="connsiteY121" fmla="*/ 945662 h 1573026"/>
              <a:gd name="connsiteX122" fmla="*/ 2535479 w 2757152"/>
              <a:gd name="connsiteY122" fmla="*/ 917087 h 1573026"/>
              <a:gd name="connsiteX123" fmla="*/ 2506904 w 2757152"/>
              <a:gd name="connsiteY123" fmla="*/ 883750 h 1573026"/>
              <a:gd name="connsiteX124" fmla="*/ 2473568 w 2757152"/>
              <a:gd name="connsiteY124" fmla="*/ 869462 h 1573026"/>
              <a:gd name="connsiteX125" fmla="*/ 2440229 w 2757152"/>
              <a:gd name="connsiteY125" fmla="*/ 871843 h 1573026"/>
              <a:gd name="connsiteX126" fmla="*/ 2390223 w 2757152"/>
              <a:gd name="connsiteY126" fmla="*/ 895656 h 1573026"/>
              <a:gd name="connsiteX127" fmla="*/ 2366410 w 2757152"/>
              <a:gd name="connsiteY127" fmla="*/ 909943 h 1573026"/>
              <a:gd name="connsiteX128" fmla="*/ 2297356 w 2757152"/>
              <a:gd name="connsiteY128" fmla="*/ 926612 h 1573026"/>
              <a:gd name="connsiteX129" fmla="*/ 2275923 w 2757152"/>
              <a:gd name="connsiteY129" fmla="*/ 957568 h 1573026"/>
              <a:gd name="connsiteX130" fmla="*/ 2273541 w 2757152"/>
              <a:gd name="connsiteY130" fmla="*/ 1036150 h 1573026"/>
              <a:gd name="connsiteX131" fmla="*/ 2275925 w 2757152"/>
              <a:gd name="connsiteY131" fmla="*/ 1062342 h 1573026"/>
              <a:gd name="connsiteX132" fmla="*/ 2175910 w 2757152"/>
              <a:gd name="connsiteY132" fmla="*/ 1112350 h 1573026"/>
              <a:gd name="connsiteX133" fmla="*/ 2133048 w 2757152"/>
              <a:gd name="connsiteY133" fmla="*/ 1112350 h 1573026"/>
              <a:gd name="connsiteX134" fmla="*/ 2042562 w 2757152"/>
              <a:gd name="connsiteY134" fmla="*/ 1148067 h 1573026"/>
              <a:gd name="connsiteX135" fmla="*/ 2021129 w 2757152"/>
              <a:gd name="connsiteY135" fmla="*/ 1188550 h 1573026"/>
              <a:gd name="connsiteX136" fmla="*/ 2021131 w 2757152"/>
              <a:gd name="connsiteY136" fmla="*/ 1238556 h 1573026"/>
              <a:gd name="connsiteX137" fmla="*/ 1971123 w 2757152"/>
              <a:gd name="connsiteY137" fmla="*/ 1279037 h 1573026"/>
              <a:gd name="connsiteX138" fmla="*/ 1954456 w 2757152"/>
              <a:gd name="connsiteY138" fmla="*/ 1309993 h 1573026"/>
              <a:gd name="connsiteX139" fmla="*/ 1956835 w 2757152"/>
              <a:gd name="connsiteY139" fmla="*/ 1331425 h 1573026"/>
              <a:gd name="connsiteX140" fmla="*/ 1990173 w 2757152"/>
              <a:gd name="connsiteY140" fmla="*/ 1326662 h 1573026"/>
              <a:gd name="connsiteX141" fmla="*/ 2013987 w 2757152"/>
              <a:gd name="connsiteY141" fmla="*/ 1350474 h 1573026"/>
              <a:gd name="connsiteX142" fmla="*/ 2002079 w 2757152"/>
              <a:gd name="connsiteY142" fmla="*/ 1383812 h 1573026"/>
              <a:gd name="connsiteX143" fmla="*/ 1999698 w 2757152"/>
              <a:gd name="connsiteY143" fmla="*/ 1421912 h 1573026"/>
              <a:gd name="connsiteX144" fmla="*/ 1921118 w 2757152"/>
              <a:gd name="connsiteY144" fmla="*/ 1450487 h 1573026"/>
              <a:gd name="connsiteX145" fmla="*/ 1911593 w 2757152"/>
              <a:gd name="connsiteY145" fmla="*/ 1538594 h 1573026"/>
              <a:gd name="connsiteX146" fmla="*/ 1844916 w 2757152"/>
              <a:gd name="connsiteY146" fmla="*/ 1560025 h 1573026"/>
              <a:gd name="connsiteX147" fmla="*/ 1808865 w 2757152"/>
              <a:gd name="connsiteY147" fmla="*/ 1573012 h 1573026"/>
              <a:gd name="connsiteX148" fmla="*/ 1728235 w 2757152"/>
              <a:gd name="connsiteY148" fmla="*/ 1557643 h 1573026"/>
              <a:gd name="connsiteX149" fmla="*/ 1702041 w 2757152"/>
              <a:gd name="connsiteY149" fmla="*/ 1571931 h 1573026"/>
              <a:gd name="connsiteX150" fmla="*/ 1647275 w 2757152"/>
              <a:gd name="connsiteY150" fmla="*/ 1543356 h 1573026"/>
              <a:gd name="connsiteX151" fmla="*/ 1606791 w 2757152"/>
              <a:gd name="connsiteY151" fmla="*/ 1507637 h 1573026"/>
              <a:gd name="connsiteX152" fmla="*/ 1563931 w 2757152"/>
              <a:gd name="connsiteY152" fmla="*/ 1479061 h 1573026"/>
              <a:gd name="connsiteX153" fmla="*/ 1592504 w 2757152"/>
              <a:gd name="connsiteY153" fmla="*/ 1455250 h 1573026"/>
              <a:gd name="connsiteX154" fmla="*/ 1580598 w 2757152"/>
              <a:gd name="connsiteY154" fmla="*/ 1438581 h 1573026"/>
              <a:gd name="connsiteX155" fmla="*/ 1518685 w 2757152"/>
              <a:gd name="connsiteY155" fmla="*/ 1426675 h 1573026"/>
              <a:gd name="connsiteX156" fmla="*/ 1499635 w 2757152"/>
              <a:gd name="connsiteY156" fmla="*/ 1402862 h 1573026"/>
              <a:gd name="connsiteX157" fmla="*/ 1461537 w 2757152"/>
              <a:gd name="connsiteY157" fmla="*/ 1379050 h 1573026"/>
              <a:gd name="connsiteX158" fmla="*/ 1456773 w 2757152"/>
              <a:gd name="connsiteY158" fmla="*/ 1390956 h 1573026"/>
              <a:gd name="connsiteX159" fmla="*/ 1471062 w 2757152"/>
              <a:gd name="connsiteY159" fmla="*/ 1429056 h 1573026"/>
              <a:gd name="connsiteX160" fmla="*/ 1440104 w 2757152"/>
              <a:gd name="connsiteY160" fmla="*/ 1443343 h 1573026"/>
              <a:gd name="connsiteX161" fmla="*/ 1413912 w 2757152"/>
              <a:gd name="connsiteY161" fmla="*/ 1457630 h 1573026"/>
              <a:gd name="connsiteX162" fmla="*/ 1397241 w 2757152"/>
              <a:gd name="connsiteY162" fmla="*/ 1450487 h 1573026"/>
              <a:gd name="connsiteX163" fmla="*/ 1351998 w 2757152"/>
              <a:gd name="connsiteY163" fmla="*/ 1388575 h 1573026"/>
              <a:gd name="connsiteX164" fmla="*/ 1306756 w 2757152"/>
              <a:gd name="connsiteY164" fmla="*/ 1355237 h 1573026"/>
              <a:gd name="connsiteX165" fmla="*/ 1328187 w 2757152"/>
              <a:gd name="connsiteY165" fmla="*/ 1338568 h 1573026"/>
              <a:gd name="connsiteX166" fmla="*/ 1349618 w 2757152"/>
              <a:gd name="connsiteY166" fmla="*/ 1298087 h 1573026"/>
              <a:gd name="connsiteX167" fmla="*/ 1335329 w 2757152"/>
              <a:gd name="connsiteY167" fmla="*/ 1286181 h 1573026"/>
              <a:gd name="connsiteX168" fmla="*/ 1297231 w 2757152"/>
              <a:gd name="connsiteY168" fmla="*/ 1288562 h 1573026"/>
              <a:gd name="connsiteX169" fmla="*/ 1221031 w 2757152"/>
              <a:gd name="connsiteY169" fmla="*/ 1245700 h 1573026"/>
              <a:gd name="connsiteX170" fmla="*/ 1178166 w 2757152"/>
              <a:gd name="connsiteY170" fmla="*/ 1226650 h 1573026"/>
              <a:gd name="connsiteX171" fmla="*/ 1168643 w 2757152"/>
              <a:gd name="connsiteY171" fmla="*/ 1226650 h 1573026"/>
              <a:gd name="connsiteX172" fmla="*/ 1156737 w 2757152"/>
              <a:gd name="connsiteY172" fmla="*/ 1162356 h 1573026"/>
              <a:gd name="connsiteX173" fmla="*/ 1168643 w 2757152"/>
              <a:gd name="connsiteY173" fmla="*/ 1098062 h 1573026"/>
              <a:gd name="connsiteX174" fmla="*/ 1137687 w 2757152"/>
              <a:gd name="connsiteY174" fmla="*/ 1064725 h 1573026"/>
              <a:gd name="connsiteX175" fmla="*/ 1085300 w 2757152"/>
              <a:gd name="connsiteY175" fmla="*/ 1040912 h 1573026"/>
              <a:gd name="connsiteX176" fmla="*/ 1111493 w 2757152"/>
              <a:gd name="connsiteY176" fmla="*/ 1017100 h 1573026"/>
              <a:gd name="connsiteX177" fmla="*/ 1156737 w 2757152"/>
              <a:gd name="connsiteY177" fmla="*/ 1021862 h 1573026"/>
              <a:gd name="connsiteX178" fmla="*/ 1151975 w 2757152"/>
              <a:gd name="connsiteY178" fmla="*/ 974237 h 1573026"/>
              <a:gd name="connsiteX179" fmla="*/ 1123400 w 2757152"/>
              <a:gd name="connsiteY179" fmla="*/ 969475 h 1573026"/>
              <a:gd name="connsiteX180" fmla="*/ 1128162 w 2757152"/>
              <a:gd name="connsiteY180" fmla="*/ 921850 h 1573026"/>
              <a:gd name="connsiteX181" fmla="*/ 1097206 w 2757152"/>
              <a:gd name="connsiteY181" fmla="*/ 907562 h 1573026"/>
              <a:gd name="connsiteX182" fmla="*/ 1099587 w 2757152"/>
              <a:gd name="connsiteY182" fmla="*/ 871843 h 1573026"/>
              <a:gd name="connsiteX183" fmla="*/ 1051962 w 2757152"/>
              <a:gd name="connsiteY183" fmla="*/ 857556 h 1573026"/>
              <a:gd name="connsiteX184" fmla="*/ 1032912 w 2757152"/>
              <a:gd name="connsiteY184" fmla="*/ 878987 h 1573026"/>
              <a:gd name="connsiteX185" fmla="*/ 1004335 w 2757152"/>
              <a:gd name="connsiteY185" fmla="*/ 881368 h 1573026"/>
              <a:gd name="connsiteX186" fmla="*/ 954331 w 2757152"/>
              <a:gd name="connsiteY186" fmla="*/ 886131 h 1573026"/>
              <a:gd name="connsiteX187" fmla="*/ 923375 w 2757152"/>
              <a:gd name="connsiteY187" fmla="*/ 907562 h 1573026"/>
              <a:gd name="connsiteX188" fmla="*/ 923375 w 2757152"/>
              <a:gd name="connsiteY188" fmla="*/ 876606 h 1573026"/>
              <a:gd name="connsiteX189" fmla="*/ 882893 w 2757152"/>
              <a:gd name="connsiteY189" fmla="*/ 871843 h 1573026"/>
              <a:gd name="connsiteX190" fmla="*/ 890035 w 2757152"/>
              <a:gd name="connsiteY190" fmla="*/ 893275 h 1573026"/>
              <a:gd name="connsiteX191" fmla="*/ 885275 w 2757152"/>
              <a:gd name="connsiteY191" fmla="*/ 912325 h 1573026"/>
              <a:gd name="connsiteX192" fmla="*/ 799550 w 2757152"/>
              <a:gd name="connsiteY192" fmla="*/ 859936 h 1573026"/>
              <a:gd name="connsiteX193" fmla="*/ 778118 w 2757152"/>
              <a:gd name="connsiteY193" fmla="*/ 826600 h 1573026"/>
              <a:gd name="connsiteX194" fmla="*/ 790025 w 2757152"/>
              <a:gd name="connsiteY194" fmla="*/ 786117 h 1573026"/>
              <a:gd name="connsiteX195" fmla="*/ 759068 w 2757152"/>
              <a:gd name="connsiteY195" fmla="*/ 781356 h 1573026"/>
              <a:gd name="connsiteX196" fmla="*/ 711443 w 2757152"/>
              <a:gd name="connsiteY196" fmla="*/ 795643 h 1573026"/>
              <a:gd name="connsiteX197" fmla="*/ 701918 w 2757152"/>
              <a:gd name="connsiteY197" fmla="*/ 809931 h 1573026"/>
              <a:gd name="connsiteX198" fmla="*/ 678106 w 2757152"/>
              <a:gd name="connsiteY198" fmla="*/ 826600 h 1573026"/>
              <a:gd name="connsiteX199" fmla="*/ 670962 w 2757152"/>
              <a:gd name="connsiteY199" fmla="*/ 843268 h 1573026"/>
              <a:gd name="connsiteX200" fmla="*/ 630481 w 2757152"/>
              <a:gd name="connsiteY200" fmla="*/ 876606 h 1573026"/>
              <a:gd name="connsiteX201" fmla="*/ 632860 w 2757152"/>
              <a:gd name="connsiteY201" fmla="*/ 898037 h 1573026"/>
              <a:gd name="connsiteX202" fmla="*/ 647150 w 2757152"/>
              <a:gd name="connsiteY202" fmla="*/ 917087 h 1573026"/>
              <a:gd name="connsiteX203" fmla="*/ 570950 w 2757152"/>
              <a:gd name="connsiteY203" fmla="*/ 902800 h 1573026"/>
              <a:gd name="connsiteX204" fmla="*/ 537612 w 2757152"/>
              <a:gd name="connsiteY204" fmla="*/ 907562 h 1573026"/>
              <a:gd name="connsiteX205" fmla="*/ 585235 w 2757152"/>
              <a:gd name="connsiteY205" fmla="*/ 938518 h 1573026"/>
              <a:gd name="connsiteX206" fmla="*/ 609050 w 2757152"/>
              <a:gd name="connsiteY206" fmla="*/ 950425 h 1573026"/>
              <a:gd name="connsiteX207" fmla="*/ 635243 w 2757152"/>
              <a:gd name="connsiteY207" fmla="*/ 1002812 h 1573026"/>
              <a:gd name="connsiteX208" fmla="*/ 568566 w 2757152"/>
              <a:gd name="connsiteY208" fmla="*/ 1019481 h 1573026"/>
              <a:gd name="connsiteX209" fmla="*/ 547137 w 2757152"/>
              <a:gd name="connsiteY209" fmla="*/ 1031387 h 1573026"/>
              <a:gd name="connsiteX210" fmla="*/ 523323 w 2757152"/>
              <a:gd name="connsiteY210" fmla="*/ 1002812 h 1573026"/>
              <a:gd name="connsiteX211" fmla="*/ 499510 w 2757152"/>
              <a:gd name="connsiteY211" fmla="*/ 971856 h 1573026"/>
              <a:gd name="connsiteX212" fmla="*/ 501891 w 2757152"/>
              <a:gd name="connsiteY212" fmla="*/ 933756 h 1573026"/>
              <a:gd name="connsiteX213" fmla="*/ 499510 w 2757152"/>
              <a:gd name="connsiteY213" fmla="*/ 914706 h 1573026"/>
              <a:gd name="connsiteX214" fmla="*/ 518560 w 2757152"/>
              <a:gd name="connsiteY214" fmla="*/ 881368 h 1573026"/>
              <a:gd name="connsiteX215" fmla="*/ 478080 w 2757152"/>
              <a:gd name="connsiteY215" fmla="*/ 890893 h 1573026"/>
              <a:gd name="connsiteX216" fmla="*/ 449504 w 2757152"/>
              <a:gd name="connsiteY216" fmla="*/ 952806 h 1573026"/>
              <a:gd name="connsiteX217" fmla="*/ 442360 w 2757152"/>
              <a:gd name="connsiteY217" fmla="*/ 976618 h 1573026"/>
              <a:gd name="connsiteX218" fmla="*/ 411404 w 2757152"/>
              <a:gd name="connsiteY218" fmla="*/ 993287 h 1573026"/>
              <a:gd name="connsiteX219" fmla="*/ 363779 w 2757152"/>
              <a:gd name="connsiteY219" fmla="*/ 990906 h 1573026"/>
              <a:gd name="connsiteX220" fmla="*/ 356635 w 2757152"/>
              <a:gd name="connsiteY220" fmla="*/ 1007575 h 1573026"/>
              <a:gd name="connsiteX221" fmla="*/ 356635 w 2757152"/>
              <a:gd name="connsiteY221" fmla="*/ 1055200 h 1573026"/>
              <a:gd name="connsiteX222" fmla="*/ 297104 w 2757152"/>
              <a:gd name="connsiteY222" fmla="*/ 1059962 h 1573026"/>
              <a:gd name="connsiteX223" fmla="*/ 235191 w 2757152"/>
              <a:gd name="connsiteY223" fmla="*/ 1093300 h 1573026"/>
              <a:gd name="connsiteX224" fmla="*/ 237573 w 2757152"/>
              <a:gd name="connsiteY224" fmla="*/ 1121875 h 1573026"/>
              <a:gd name="connsiteX225" fmla="*/ 185186 w 2757152"/>
              <a:gd name="connsiteY225" fmla="*/ 1109968 h 1573026"/>
              <a:gd name="connsiteX226" fmla="*/ 151848 w 2757152"/>
              <a:gd name="connsiteY226" fmla="*/ 1117112 h 1573026"/>
              <a:gd name="connsiteX227" fmla="*/ 106604 w 2757152"/>
              <a:gd name="connsiteY227" fmla="*/ 1098062 h 1573026"/>
              <a:gd name="connsiteX228" fmla="*/ 89936 w 2757152"/>
              <a:gd name="connsiteY228" fmla="*/ 1098062 h 1573026"/>
              <a:gd name="connsiteX229" fmla="*/ 6592 w 2757152"/>
              <a:gd name="connsiteY229" fmla="*/ 1121875 h 1573026"/>
              <a:gd name="connsiteX230" fmla="*/ 8974 w 2757152"/>
              <a:gd name="connsiteY230" fmla="*/ 1074250 h 1573026"/>
              <a:gd name="connsiteX231" fmla="*/ 9816 w 2757152"/>
              <a:gd name="connsiteY231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463791 w 2757152"/>
              <a:gd name="connsiteY35" fmla="*/ 424168 h 1573026"/>
              <a:gd name="connsiteX36" fmla="*/ 566185 w 2757152"/>
              <a:gd name="connsiteY36" fmla="*/ 517037 h 1573026"/>
              <a:gd name="connsiteX37" fmla="*/ 623337 w 2757152"/>
              <a:gd name="connsiteY37" fmla="*/ 495605 h 1573026"/>
              <a:gd name="connsiteX38" fmla="*/ 675723 w 2757152"/>
              <a:gd name="connsiteY38" fmla="*/ 481318 h 1573026"/>
              <a:gd name="connsiteX39" fmla="*/ 701916 w 2757152"/>
              <a:gd name="connsiteY39" fmla="*/ 483700 h 1573026"/>
              <a:gd name="connsiteX40" fmla="*/ 697154 w 2757152"/>
              <a:gd name="connsiteY40" fmla="*/ 476556 h 1573026"/>
              <a:gd name="connsiteX41" fmla="*/ 775735 w 2757152"/>
              <a:gd name="connsiteY41" fmla="*/ 524181 h 1573026"/>
              <a:gd name="connsiteX42" fmla="*/ 820979 w 2757152"/>
              <a:gd name="connsiteY42" fmla="*/ 547993 h 1573026"/>
              <a:gd name="connsiteX43" fmla="*/ 887656 w 2757152"/>
              <a:gd name="connsiteY43" fmla="*/ 562280 h 1573026"/>
              <a:gd name="connsiteX44" fmla="*/ 932898 w 2757152"/>
              <a:gd name="connsiteY44" fmla="*/ 478937 h 1573026"/>
              <a:gd name="connsiteX45" fmla="*/ 961473 w 2757152"/>
              <a:gd name="connsiteY45" fmla="*/ 455125 h 1573026"/>
              <a:gd name="connsiteX46" fmla="*/ 963857 w 2757152"/>
              <a:gd name="connsiteY46" fmla="*/ 426549 h 1573026"/>
              <a:gd name="connsiteX47" fmla="*/ 892416 w 2757152"/>
              <a:gd name="connsiteY47" fmla="*/ 412262 h 1573026"/>
              <a:gd name="connsiteX48" fmla="*/ 863843 w 2757152"/>
              <a:gd name="connsiteY48" fmla="*/ 417024 h 1573026"/>
              <a:gd name="connsiteX49" fmla="*/ 828123 w 2757152"/>
              <a:gd name="connsiteY49" fmla="*/ 383687 h 1573026"/>
              <a:gd name="connsiteX50" fmla="*/ 851937 w 2757152"/>
              <a:gd name="connsiteY50" fmla="*/ 357491 h 1573026"/>
              <a:gd name="connsiteX51" fmla="*/ 913848 w 2757152"/>
              <a:gd name="connsiteY51" fmla="*/ 343206 h 1573026"/>
              <a:gd name="connsiteX52" fmla="*/ 959091 w 2757152"/>
              <a:gd name="connsiteY52" fmla="*/ 357493 h 1573026"/>
              <a:gd name="connsiteX53" fmla="*/ 970998 w 2757152"/>
              <a:gd name="connsiteY53" fmla="*/ 376543 h 1573026"/>
              <a:gd name="connsiteX54" fmla="*/ 1090060 w 2757152"/>
              <a:gd name="connsiteY54" fmla="*/ 436075 h 1573026"/>
              <a:gd name="connsiteX55" fmla="*/ 1113873 w 2757152"/>
              <a:gd name="connsiteY55" fmla="*/ 500368 h 1573026"/>
              <a:gd name="connsiteX56" fmla="*/ 1135304 w 2757152"/>
              <a:gd name="connsiteY56" fmla="*/ 512275 h 1573026"/>
              <a:gd name="connsiteX57" fmla="*/ 1132923 w 2757152"/>
              <a:gd name="connsiteY57" fmla="*/ 421787 h 1573026"/>
              <a:gd name="connsiteX58" fmla="*/ 1154354 w 2757152"/>
              <a:gd name="connsiteY58" fmla="*/ 383687 h 1573026"/>
              <a:gd name="connsiteX59" fmla="*/ 1173404 w 2757152"/>
              <a:gd name="connsiteY59" fmla="*/ 386068 h 1573026"/>
              <a:gd name="connsiteX60" fmla="*/ 1173404 w 2757152"/>
              <a:gd name="connsiteY60" fmla="*/ 347968 h 1573026"/>
              <a:gd name="connsiteX61" fmla="*/ 1185312 w 2757152"/>
              <a:gd name="connsiteY61" fmla="*/ 340823 h 1573026"/>
              <a:gd name="connsiteX62" fmla="*/ 1242460 w 2757152"/>
              <a:gd name="connsiteY62" fmla="*/ 343206 h 1573026"/>
              <a:gd name="connsiteX63" fmla="*/ 1342473 w 2757152"/>
              <a:gd name="connsiteY63" fmla="*/ 317012 h 1573026"/>
              <a:gd name="connsiteX64" fmla="*/ 1413910 w 2757152"/>
              <a:gd name="connsiteY64" fmla="*/ 305106 h 1573026"/>
              <a:gd name="connsiteX65" fmla="*/ 1499302 w 2757152"/>
              <a:gd name="connsiteY65" fmla="*/ 250164 h 1573026"/>
              <a:gd name="connsiteX66" fmla="*/ 1571073 w 2757152"/>
              <a:gd name="connsiteY66" fmla="*/ 221762 h 1573026"/>
              <a:gd name="connsiteX67" fmla="*/ 1640131 w 2757152"/>
              <a:gd name="connsiteY67" fmla="*/ 188423 h 1573026"/>
              <a:gd name="connsiteX68" fmla="*/ 1711566 w 2757152"/>
              <a:gd name="connsiteY68" fmla="*/ 195568 h 1573026"/>
              <a:gd name="connsiteX69" fmla="*/ 1763954 w 2757152"/>
              <a:gd name="connsiteY69" fmla="*/ 174137 h 1573026"/>
              <a:gd name="connsiteX70" fmla="*/ 1794912 w 2757152"/>
              <a:gd name="connsiteY70" fmla="*/ 183660 h 1573026"/>
              <a:gd name="connsiteX71" fmla="*/ 1868729 w 2757152"/>
              <a:gd name="connsiteY71" fmla="*/ 233668 h 1573026"/>
              <a:gd name="connsiteX72" fmla="*/ 1806816 w 2757152"/>
              <a:gd name="connsiteY72" fmla="*/ 209856 h 1573026"/>
              <a:gd name="connsiteX73" fmla="*/ 1828248 w 2757152"/>
              <a:gd name="connsiteY73" fmla="*/ 281293 h 1573026"/>
              <a:gd name="connsiteX74" fmla="*/ 1866350 w 2757152"/>
              <a:gd name="connsiteY74" fmla="*/ 309866 h 1573026"/>
              <a:gd name="connsiteX75" fmla="*/ 1961598 w 2757152"/>
              <a:gd name="connsiteY75" fmla="*/ 314631 h 1573026"/>
              <a:gd name="connsiteX76" fmla="*/ 2028275 w 2757152"/>
              <a:gd name="connsiteY76" fmla="*/ 271766 h 1573026"/>
              <a:gd name="connsiteX77" fmla="*/ 2025891 w 2757152"/>
              <a:gd name="connsiteY77" fmla="*/ 293200 h 1573026"/>
              <a:gd name="connsiteX78" fmla="*/ 1990173 w 2757152"/>
              <a:gd name="connsiteY78" fmla="*/ 321775 h 1573026"/>
              <a:gd name="connsiteX79" fmla="*/ 1916354 w 2757152"/>
              <a:gd name="connsiteY79" fmla="*/ 338443 h 1573026"/>
              <a:gd name="connsiteX80" fmla="*/ 1923500 w 2757152"/>
              <a:gd name="connsiteY80" fmla="*/ 367017 h 1573026"/>
              <a:gd name="connsiteX81" fmla="*/ 2047325 w 2757152"/>
              <a:gd name="connsiteY81" fmla="*/ 331298 h 1573026"/>
              <a:gd name="connsiteX82" fmla="*/ 2099710 w 2757152"/>
              <a:gd name="connsiteY82" fmla="*/ 295581 h 1573026"/>
              <a:gd name="connsiteX83" fmla="*/ 2142574 w 2757152"/>
              <a:gd name="connsiteY83" fmla="*/ 271766 h 1573026"/>
              <a:gd name="connsiteX84" fmla="*/ 2066375 w 2757152"/>
              <a:gd name="connsiteY84" fmla="*/ 264623 h 1573026"/>
              <a:gd name="connsiteX85" fmla="*/ 2066375 w 2757152"/>
              <a:gd name="connsiteY85" fmla="*/ 202710 h 1573026"/>
              <a:gd name="connsiteX86" fmla="*/ 2116380 w 2757152"/>
              <a:gd name="connsiteY86" fmla="*/ 202710 h 1573026"/>
              <a:gd name="connsiteX87" fmla="*/ 2223536 w 2757152"/>
              <a:gd name="connsiteY87" fmla="*/ 97935 h 1573026"/>
              <a:gd name="connsiteX88" fmla="*/ 2273542 w 2757152"/>
              <a:gd name="connsiteY88" fmla="*/ 305 h 1573026"/>
              <a:gd name="connsiteX89" fmla="*/ 2237824 w 2757152"/>
              <a:gd name="connsiteY89" fmla="*/ 114604 h 1573026"/>
              <a:gd name="connsiteX90" fmla="*/ 2164006 w 2757152"/>
              <a:gd name="connsiteY90" fmla="*/ 193186 h 1573026"/>
              <a:gd name="connsiteX91" fmla="*/ 2228298 w 2757152"/>
              <a:gd name="connsiteY91" fmla="*/ 217000 h 1573026"/>
              <a:gd name="connsiteX92" fmla="*/ 2287829 w 2757152"/>
              <a:gd name="connsiteY92" fmla="*/ 212237 h 1573026"/>
              <a:gd name="connsiteX93" fmla="*/ 2333075 w 2757152"/>
              <a:gd name="connsiteY93" fmla="*/ 257480 h 1573026"/>
              <a:gd name="connsiteX94" fmla="*/ 2383079 w 2757152"/>
              <a:gd name="connsiteY94" fmla="*/ 243193 h 1573026"/>
              <a:gd name="connsiteX95" fmla="*/ 2425941 w 2757152"/>
              <a:gd name="connsiteY95" fmla="*/ 178900 h 1573026"/>
              <a:gd name="connsiteX96" fmla="*/ 2468804 w 2757152"/>
              <a:gd name="connsiteY96" fmla="*/ 169375 h 1573026"/>
              <a:gd name="connsiteX97" fmla="*/ 2573579 w 2757152"/>
              <a:gd name="connsiteY97" fmla="*/ 152706 h 1573026"/>
              <a:gd name="connsiteX98" fmla="*/ 2590248 w 2757152"/>
              <a:gd name="connsiteY98" fmla="*/ 147943 h 1573026"/>
              <a:gd name="connsiteX99" fmla="*/ 2678354 w 2757152"/>
              <a:gd name="connsiteY99" fmla="*/ 166993 h 1573026"/>
              <a:gd name="connsiteX100" fmla="*/ 2709310 w 2757152"/>
              <a:gd name="connsiteY100" fmla="*/ 188425 h 1573026"/>
              <a:gd name="connsiteX101" fmla="*/ 2735505 w 2757152"/>
              <a:gd name="connsiteY101" fmla="*/ 205092 h 1573026"/>
              <a:gd name="connsiteX102" fmla="*/ 2756935 w 2757152"/>
              <a:gd name="connsiteY102" fmla="*/ 221762 h 1573026"/>
              <a:gd name="connsiteX103" fmla="*/ 2737885 w 2757152"/>
              <a:gd name="connsiteY103" fmla="*/ 264625 h 1573026"/>
              <a:gd name="connsiteX104" fmla="*/ 2735504 w 2757152"/>
              <a:gd name="connsiteY104" fmla="*/ 319393 h 1573026"/>
              <a:gd name="connsiteX105" fmla="*/ 2721216 w 2757152"/>
              <a:gd name="connsiteY105" fmla="*/ 376543 h 1573026"/>
              <a:gd name="connsiteX106" fmla="*/ 2723598 w 2757152"/>
              <a:gd name="connsiteY106" fmla="*/ 386068 h 1573026"/>
              <a:gd name="connsiteX107" fmla="*/ 2754554 w 2757152"/>
              <a:gd name="connsiteY107" fmla="*/ 393212 h 1573026"/>
              <a:gd name="connsiteX108" fmla="*/ 2742648 w 2757152"/>
              <a:gd name="connsiteY108" fmla="*/ 424168 h 1573026"/>
              <a:gd name="connsiteX109" fmla="*/ 2709310 w 2757152"/>
              <a:gd name="connsiteY109" fmla="*/ 445600 h 1573026"/>
              <a:gd name="connsiteX110" fmla="*/ 2695023 w 2757152"/>
              <a:gd name="connsiteY110" fmla="*/ 476556 h 1573026"/>
              <a:gd name="connsiteX111" fmla="*/ 2698276 w 2757152"/>
              <a:gd name="connsiteY111" fmla="*/ 559163 h 1573026"/>
              <a:gd name="connsiteX112" fmla="*/ 2685497 w 2757152"/>
              <a:gd name="connsiteY112" fmla="*/ 590856 h 1573026"/>
              <a:gd name="connsiteX113" fmla="*/ 2683116 w 2757152"/>
              <a:gd name="connsiteY113" fmla="*/ 655150 h 1573026"/>
              <a:gd name="connsiteX114" fmla="*/ 2704548 w 2757152"/>
              <a:gd name="connsiteY114" fmla="*/ 690868 h 1573026"/>
              <a:gd name="connsiteX115" fmla="*/ 2699785 w 2757152"/>
              <a:gd name="connsiteY115" fmla="*/ 743256 h 1573026"/>
              <a:gd name="connsiteX116" fmla="*/ 2702166 w 2757152"/>
              <a:gd name="connsiteY116" fmla="*/ 790881 h 1573026"/>
              <a:gd name="connsiteX117" fmla="*/ 2690260 w 2757152"/>
              <a:gd name="connsiteY117" fmla="*/ 805168 h 1573026"/>
              <a:gd name="connsiteX118" fmla="*/ 2661685 w 2757152"/>
              <a:gd name="connsiteY118" fmla="*/ 890893 h 1573026"/>
              <a:gd name="connsiteX119" fmla="*/ 2630731 w 2757152"/>
              <a:gd name="connsiteY119" fmla="*/ 967092 h 1573026"/>
              <a:gd name="connsiteX120" fmla="*/ 2595010 w 2757152"/>
              <a:gd name="connsiteY120" fmla="*/ 945662 h 1573026"/>
              <a:gd name="connsiteX121" fmla="*/ 2535479 w 2757152"/>
              <a:gd name="connsiteY121" fmla="*/ 917087 h 1573026"/>
              <a:gd name="connsiteX122" fmla="*/ 2506904 w 2757152"/>
              <a:gd name="connsiteY122" fmla="*/ 883750 h 1573026"/>
              <a:gd name="connsiteX123" fmla="*/ 2473568 w 2757152"/>
              <a:gd name="connsiteY123" fmla="*/ 869462 h 1573026"/>
              <a:gd name="connsiteX124" fmla="*/ 2440229 w 2757152"/>
              <a:gd name="connsiteY124" fmla="*/ 871843 h 1573026"/>
              <a:gd name="connsiteX125" fmla="*/ 2390223 w 2757152"/>
              <a:gd name="connsiteY125" fmla="*/ 895656 h 1573026"/>
              <a:gd name="connsiteX126" fmla="*/ 2366410 w 2757152"/>
              <a:gd name="connsiteY126" fmla="*/ 909943 h 1573026"/>
              <a:gd name="connsiteX127" fmla="*/ 2297356 w 2757152"/>
              <a:gd name="connsiteY127" fmla="*/ 926612 h 1573026"/>
              <a:gd name="connsiteX128" fmla="*/ 2275923 w 2757152"/>
              <a:gd name="connsiteY128" fmla="*/ 957568 h 1573026"/>
              <a:gd name="connsiteX129" fmla="*/ 2273541 w 2757152"/>
              <a:gd name="connsiteY129" fmla="*/ 1036150 h 1573026"/>
              <a:gd name="connsiteX130" fmla="*/ 2275925 w 2757152"/>
              <a:gd name="connsiteY130" fmla="*/ 1062342 h 1573026"/>
              <a:gd name="connsiteX131" fmla="*/ 2175910 w 2757152"/>
              <a:gd name="connsiteY131" fmla="*/ 1112350 h 1573026"/>
              <a:gd name="connsiteX132" fmla="*/ 2133048 w 2757152"/>
              <a:gd name="connsiteY132" fmla="*/ 1112350 h 1573026"/>
              <a:gd name="connsiteX133" fmla="*/ 2042562 w 2757152"/>
              <a:gd name="connsiteY133" fmla="*/ 1148067 h 1573026"/>
              <a:gd name="connsiteX134" fmla="*/ 2021129 w 2757152"/>
              <a:gd name="connsiteY134" fmla="*/ 1188550 h 1573026"/>
              <a:gd name="connsiteX135" fmla="*/ 2021131 w 2757152"/>
              <a:gd name="connsiteY135" fmla="*/ 1238556 h 1573026"/>
              <a:gd name="connsiteX136" fmla="*/ 1971123 w 2757152"/>
              <a:gd name="connsiteY136" fmla="*/ 1279037 h 1573026"/>
              <a:gd name="connsiteX137" fmla="*/ 1954456 w 2757152"/>
              <a:gd name="connsiteY137" fmla="*/ 1309993 h 1573026"/>
              <a:gd name="connsiteX138" fmla="*/ 1956835 w 2757152"/>
              <a:gd name="connsiteY138" fmla="*/ 1331425 h 1573026"/>
              <a:gd name="connsiteX139" fmla="*/ 1990173 w 2757152"/>
              <a:gd name="connsiteY139" fmla="*/ 1326662 h 1573026"/>
              <a:gd name="connsiteX140" fmla="*/ 2013987 w 2757152"/>
              <a:gd name="connsiteY140" fmla="*/ 1350474 h 1573026"/>
              <a:gd name="connsiteX141" fmla="*/ 2002079 w 2757152"/>
              <a:gd name="connsiteY141" fmla="*/ 1383812 h 1573026"/>
              <a:gd name="connsiteX142" fmla="*/ 1999698 w 2757152"/>
              <a:gd name="connsiteY142" fmla="*/ 1421912 h 1573026"/>
              <a:gd name="connsiteX143" fmla="*/ 1921118 w 2757152"/>
              <a:gd name="connsiteY143" fmla="*/ 1450487 h 1573026"/>
              <a:gd name="connsiteX144" fmla="*/ 1911593 w 2757152"/>
              <a:gd name="connsiteY144" fmla="*/ 1538594 h 1573026"/>
              <a:gd name="connsiteX145" fmla="*/ 1844916 w 2757152"/>
              <a:gd name="connsiteY145" fmla="*/ 1560025 h 1573026"/>
              <a:gd name="connsiteX146" fmla="*/ 1808865 w 2757152"/>
              <a:gd name="connsiteY146" fmla="*/ 1573012 h 1573026"/>
              <a:gd name="connsiteX147" fmla="*/ 1728235 w 2757152"/>
              <a:gd name="connsiteY147" fmla="*/ 1557643 h 1573026"/>
              <a:gd name="connsiteX148" fmla="*/ 1702041 w 2757152"/>
              <a:gd name="connsiteY148" fmla="*/ 1571931 h 1573026"/>
              <a:gd name="connsiteX149" fmla="*/ 1647275 w 2757152"/>
              <a:gd name="connsiteY149" fmla="*/ 1543356 h 1573026"/>
              <a:gd name="connsiteX150" fmla="*/ 1606791 w 2757152"/>
              <a:gd name="connsiteY150" fmla="*/ 1507637 h 1573026"/>
              <a:gd name="connsiteX151" fmla="*/ 1563931 w 2757152"/>
              <a:gd name="connsiteY151" fmla="*/ 1479061 h 1573026"/>
              <a:gd name="connsiteX152" fmla="*/ 1592504 w 2757152"/>
              <a:gd name="connsiteY152" fmla="*/ 1455250 h 1573026"/>
              <a:gd name="connsiteX153" fmla="*/ 1580598 w 2757152"/>
              <a:gd name="connsiteY153" fmla="*/ 1438581 h 1573026"/>
              <a:gd name="connsiteX154" fmla="*/ 1518685 w 2757152"/>
              <a:gd name="connsiteY154" fmla="*/ 1426675 h 1573026"/>
              <a:gd name="connsiteX155" fmla="*/ 1499635 w 2757152"/>
              <a:gd name="connsiteY155" fmla="*/ 1402862 h 1573026"/>
              <a:gd name="connsiteX156" fmla="*/ 1461537 w 2757152"/>
              <a:gd name="connsiteY156" fmla="*/ 1379050 h 1573026"/>
              <a:gd name="connsiteX157" fmla="*/ 1456773 w 2757152"/>
              <a:gd name="connsiteY157" fmla="*/ 1390956 h 1573026"/>
              <a:gd name="connsiteX158" fmla="*/ 1471062 w 2757152"/>
              <a:gd name="connsiteY158" fmla="*/ 1429056 h 1573026"/>
              <a:gd name="connsiteX159" fmla="*/ 1440104 w 2757152"/>
              <a:gd name="connsiteY159" fmla="*/ 1443343 h 1573026"/>
              <a:gd name="connsiteX160" fmla="*/ 1413912 w 2757152"/>
              <a:gd name="connsiteY160" fmla="*/ 1457630 h 1573026"/>
              <a:gd name="connsiteX161" fmla="*/ 1397241 w 2757152"/>
              <a:gd name="connsiteY161" fmla="*/ 1450487 h 1573026"/>
              <a:gd name="connsiteX162" fmla="*/ 1351998 w 2757152"/>
              <a:gd name="connsiteY162" fmla="*/ 1388575 h 1573026"/>
              <a:gd name="connsiteX163" fmla="*/ 1306756 w 2757152"/>
              <a:gd name="connsiteY163" fmla="*/ 1355237 h 1573026"/>
              <a:gd name="connsiteX164" fmla="*/ 1328187 w 2757152"/>
              <a:gd name="connsiteY164" fmla="*/ 1338568 h 1573026"/>
              <a:gd name="connsiteX165" fmla="*/ 1349618 w 2757152"/>
              <a:gd name="connsiteY165" fmla="*/ 1298087 h 1573026"/>
              <a:gd name="connsiteX166" fmla="*/ 1335329 w 2757152"/>
              <a:gd name="connsiteY166" fmla="*/ 1286181 h 1573026"/>
              <a:gd name="connsiteX167" fmla="*/ 1297231 w 2757152"/>
              <a:gd name="connsiteY167" fmla="*/ 1288562 h 1573026"/>
              <a:gd name="connsiteX168" fmla="*/ 1221031 w 2757152"/>
              <a:gd name="connsiteY168" fmla="*/ 1245700 h 1573026"/>
              <a:gd name="connsiteX169" fmla="*/ 1178166 w 2757152"/>
              <a:gd name="connsiteY169" fmla="*/ 1226650 h 1573026"/>
              <a:gd name="connsiteX170" fmla="*/ 1168643 w 2757152"/>
              <a:gd name="connsiteY170" fmla="*/ 1226650 h 1573026"/>
              <a:gd name="connsiteX171" fmla="*/ 1156737 w 2757152"/>
              <a:gd name="connsiteY171" fmla="*/ 1162356 h 1573026"/>
              <a:gd name="connsiteX172" fmla="*/ 1168643 w 2757152"/>
              <a:gd name="connsiteY172" fmla="*/ 1098062 h 1573026"/>
              <a:gd name="connsiteX173" fmla="*/ 1137687 w 2757152"/>
              <a:gd name="connsiteY173" fmla="*/ 1064725 h 1573026"/>
              <a:gd name="connsiteX174" fmla="*/ 1085300 w 2757152"/>
              <a:gd name="connsiteY174" fmla="*/ 1040912 h 1573026"/>
              <a:gd name="connsiteX175" fmla="*/ 1111493 w 2757152"/>
              <a:gd name="connsiteY175" fmla="*/ 1017100 h 1573026"/>
              <a:gd name="connsiteX176" fmla="*/ 1156737 w 2757152"/>
              <a:gd name="connsiteY176" fmla="*/ 1021862 h 1573026"/>
              <a:gd name="connsiteX177" fmla="*/ 1151975 w 2757152"/>
              <a:gd name="connsiteY177" fmla="*/ 974237 h 1573026"/>
              <a:gd name="connsiteX178" fmla="*/ 1123400 w 2757152"/>
              <a:gd name="connsiteY178" fmla="*/ 969475 h 1573026"/>
              <a:gd name="connsiteX179" fmla="*/ 1128162 w 2757152"/>
              <a:gd name="connsiteY179" fmla="*/ 921850 h 1573026"/>
              <a:gd name="connsiteX180" fmla="*/ 1097206 w 2757152"/>
              <a:gd name="connsiteY180" fmla="*/ 907562 h 1573026"/>
              <a:gd name="connsiteX181" fmla="*/ 1099587 w 2757152"/>
              <a:gd name="connsiteY181" fmla="*/ 871843 h 1573026"/>
              <a:gd name="connsiteX182" fmla="*/ 1051962 w 2757152"/>
              <a:gd name="connsiteY182" fmla="*/ 857556 h 1573026"/>
              <a:gd name="connsiteX183" fmla="*/ 1032912 w 2757152"/>
              <a:gd name="connsiteY183" fmla="*/ 878987 h 1573026"/>
              <a:gd name="connsiteX184" fmla="*/ 1004335 w 2757152"/>
              <a:gd name="connsiteY184" fmla="*/ 881368 h 1573026"/>
              <a:gd name="connsiteX185" fmla="*/ 954331 w 2757152"/>
              <a:gd name="connsiteY185" fmla="*/ 886131 h 1573026"/>
              <a:gd name="connsiteX186" fmla="*/ 923375 w 2757152"/>
              <a:gd name="connsiteY186" fmla="*/ 907562 h 1573026"/>
              <a:gd name="connsiteX187" fmla="*/ 923375 w 2757152"/>
              <a:gd name="connsiteY187" fmla="*/ 876606 h 1573026"/>
              <a:gd name="connsiteX188" fmla="*/ 882893 w 2757152"/>
              <a:gd name="connsiteY188" fmla="*/ 871843 h 1573026"/>
              <a:gd name="connsiteX189" fmla="*/ 890035 w 2757152"/>
              <a:gd name="connsiteY189" fmla="*/ 893275 h 1573026"/>
              <a:gd name="connsiteX190" fmla="*/ 885275 w 2757152"/>
              <a:gd name="connsiteY190" fmla="*/ 912325 h 1573026"/>
              <a:gd name="connsiteX191" fmla="*/ 799550 w 2757152"/>
              <a:gd name="connsiteY191" fmla="*/ 859936 h 1573026"/>
              <a:gd name="connsiteX192" fmla="*/ 778118 w 2757152"/>
              <a:gd name="connsiteY192" fmla="*/ 826600 h 1573026"/>
              <a:gd name="connsiteX193" fmla="*/ 790025 w 2757152"/>
              <a:gd name="connsiteY193" fmla="*/ 786117 h 1573026"/>
              <a:gd name="connsiteX194" fmla="*/ 759068 w 2757152"/>
              <a:gd name="connsiteY194" fmla="*/ 781356 h 1573026"/>
              <a:gd name="connsiteX195" fmla="*/ 711443 w 2757152"/>
              <a:gd name="connsiteY195" fmla="*/ 795643 h 1573026"/>
              <a:gd name="connsiteX196" fmla="*/ 701918 w 2757152"/>
              <a:gd name="connsiteY196" fmla="*/ 809931 h 1573026"/>
              <a:gd name="connsiteX197" fmla="*/ 678106 w 2757152"/>
              <a:gd name="connsiteY197" fmla="*/ 826600 h 1573026"/>
              <a:gd name="connsiteX198" fmla="*/ 670962 w 2757152"/>
              <a:gd name="connsiteY198" fmla="*/ 843268 h 1573026"/>
              <a:gd name="connsiteX199" fmla="*/ 630481 w 2757152"/>
              <a:gd name="connsiteY199" fmla="*/ 876606 h 1573026"/>
              <a:gd name="connsiteX200" fmla="*/ 632860 w 2757152"/>
              <a:gd name="connsiteY200" fmla="*/ 898037 h 1573026"/>
              <a:gd name="connsiteX201" fmla="*/ 647150 w 2757152"/>
              <a:gd name="connsiteY201" fmla="*/ 917087 h 1573026"/>
              <a:gd name="connsiteX202" fmla="*/ 570950 w 2757152"/>
              <a:gd name="connsiteY202" fmla="*/ 902800 h 1573026"/>
              <a:gd name="connsiteX203" fmla="*/ 537612 w 2757152"/>
              <a:gd name="connsiteY203" fmla="*/ 907562 h 1573026"/>
              <a:gd name="connsiteX204" fmla="*/ 585235 w 2757152"/>
              <a:gd name="connsiteY204" fmla="*/ 938518 h 1573026"/>
              <a:gd name="connsiteX205" fmla="*/ 609050 w 2757152"/>
              <a:gd name="connsiteY205" fmla="*/ 950425 h 1573026"/>
              <a:gd name="connsiteX206" fmla="*/ 635243 w 2757152"/>
              <a:gd name="connsiteY206" fmla="*/ 1002812 h 1573026"/>
              <a:gd name="connsiteX207" fmla="*/ 568566 w 2757152"/>
              <a:gd name="connsiteY207" fmla="*/ 1019481 h 1573026"/>
              <a:gd name="connsiteX208" fmla="*/ 547137 w 2757152"/>
              <a:gd name="connsiteY208" fmla="*/ 1031387 h 1573026"/>
              <a:gd name="connsiteX209" fmla="*/ 523323 w 2757152"/>
              <a:gd name="connsiteY209" fmla="*/ 1002812 h 1573026"/>
              <a:gd name="connsiteX210" fmla="*/ 499510 w 2757152"/>
              <a:gd name="connsiteY210" fmla="*/ 971856 h 1573026"/>
              <a:gd name="connsiteX211" fmla="*/ 501891 w 2757152"/>
              <a:gd name="connsiteY211" fmla="*/ 933756 h 1573026"/>
              <a:gd name="connsiteX212" fmla="*/ 499510 w 2757152"/>
              <a:gd name="connsiteY212" fmla="*/ 914706 h 1573026"/>
              <a:gd name="connsiteX213" fmla="*/ 518560 w 2757152"/>
              <a:gd name="connsiteY213" fmla="*/ 881368 h 1573026"/>
              <a:gd name="connsiteX214" fmla="*/ 478080 w 2757152"/>
              <a:gd name="connsiteY214" fmla="*/ 890893 h 1573026"/>
              <a:gd name="connsiteX215" fmla="*/ 449504 w 2757152"/>
              <a:gd name="connsiteY215" fmla="*/ 952806 h 1573026"/>
              <a:gd name="connsiteX216" fmla="*/ 442360 w 2757152"/>
              <a:gd name="connsiteY216" fmla="*/ 976618 h 1573026"/>
              <a:gd name="connsiteX217" fmla="*/ 411404 w 2757152"/>
              <a:gd name="connsiteY217" fmla="*/ 993287 h 1573026"/>
              <a:gd name="connsiteX218" fmla="*/ 363779 w 2757152"/>
              <a:gd name="connsiteY218" fmla="*/ 990906 h 1573026"/>
              <a:gd name="connsiteX219" fmla="*/ 356635 w 2757152"/>
              <a:gd name="connsiteY219" fmla="*/ 1007575 h 1573026"/>
              <a:gd name="connsiteX220" fmla="*/ 356635 w 2757152"/>
              <a:gd name="connsiteY220" fmla="*/ 1055200 h 1573026"/>
              <a:gd name="connsiteX221" fmla="*/ 297104 w 2757152"/>
              <a:gd name="connsiteY221" fmla="*/ 1059962 h 1573026"/>
              <a:gd name="connsiteX222" fmla="*/ 235191 w 2757152"/>
              <a:gd name="connsiteY222" fmla="*/ 1093300 h 1573026"/>
              <a:gd name="connsiteX223" fmla="*/ 237573 w 2757152"/>
              <a:gd name="connsiteY223" fmla="*/ 1121875 h 1573026"/>
              <a:gd name="connsiteX224" fmla="*/ 185186 w 2757152"/>
              <a:gd name="connsiteY224" fmla="*/ 1109968 h 1573026"/>
              <a:gd name="connsiteX225" fmla="*/ 151848 w 2757152"/>
              <a:gd name="connsiteY225" fmla="*/ 1117112 h 1573026"/>
              <a:gd name="connsiteX226" fmla="*/ 106604 w 2757152"/>
              <a:gd name="connsiteY226" fmla="*/ 1098062 h 1573026"/>
              <a:gd name="connsiteX227" fmla="*/ 89936 w 2757152"/>
              <a:gd name="connsiteY227" fmla="*/ 1098062 h 1573026"/>
              <a:gd name="connsiteX228" fmla="*/ 6592 w 2757152"/>
              <a:gd name="connsiteY228" fmla="*/ 1121875 h 1573026"/>
              <a:gd name="connsiteX229" fmla="*/ 8974 w 2757152"/>
              <a:gd name="connsiteY229" fmla="*/ 1074250 h 1573026"/>
              <a:gd name="connsiteX230" fmla="*/ 9816 w 2757152"/>
              <a:gd name="connsiteY230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463791 w 2757152"/>
              <a:gd name="connsiteY34" fmla="*/ 424168 h 1573026"/>
              <a:gd name="connsiteX35" fmla="*/ 566185 w 2757152"/>
              <a:gd name="connsiteY35" fmla="*/ 517037 h 1573026"/>
              <a:gd name="connsiteX36" fmla="*/ 623337 w 2757152"/>
              <a:gd name="connsiteY36" fmla="*/ 495605 h 1573026"/>
              <a:gd name="connsiteX37" fmla="*/ 675723 w 2757152"/>
              <a:gd name="connsiteY37" fmla="*/ 481318 h 1573026"/>
              <a:gd name="connsiteX38" fmla="*/ 701916 w 2757152"/>
              <a:gd name="connsiteY38" fmla="*/ 483700 h 1573026"/>
              <a:gd name="connsiteX39" fmla="*/ 697154 w 2757152"/>
              <a:gd name="connsiteY39" fmla="*/ 476556 h 1573026"/>
              <a:gd name="connsiteX40" fmla="*/ 775735 w 2757152"/>
              <a:gd name="connsiteY40" fmla="*/ 524181 h 1573026"/>
              <a:gd name="connsiteX41" fmla="*/ 820979 w 2757152"/>
              <a:gd name="connsiteY41" fmla="*/ 547993 h 1573026"/>
              <a:gd name="connsiteX42" fmla="*/ 887656 w 2757152"/>
              <a:gd name="connsiteY42" fmla="*/ 562280 h 1573026"/>
              <a:gd name="connsiteX43" fmla="*/ 932898 w 2757152"/>
              <a:gd name="connsiteY43" fmla="*/ 478937 h 1573026"/>
              <a:gd name="connsiteX44" fmla="*/ 961473 w 2757152"/>
              <a:gd name="connsiteY44" fmla="*/ 455125 h 1573026"/>
              <a:gd name="connsiteX45" fmla="*/ 963857 w 2757152"/>
              <a:gd name="connsiteY45" fmla="*/ 426549 h 1573026"/>
              <a:gd name="connsiteX46" fmla="*/ 892416 w 2757152"/>
              <a:gd name="connsiteY46" fmla="*/ 412262 h 1573026"/>
              <a:gd name="connsiteX47" fmla="*/ 863843 w 2757152"/>
              <a:gd name="connsiteY47" fmla="*/ 417024 h 1573026"/>
              <a:gd name="connsiteX48" fmla="*/ 828123 w 2757152"/>
              <a:gd name="connsiteY48" fmla="*/ 383687 h 1573026"/>
              <a:gd name="connsiteX49" fmla="*/ 851937 w 2757152"/>
              <a:gd name="connsiteY49" fmla="*/ 357491 h 1573026"/>
              <a:gd name="connsiteX50" fmla="*/ 913848 w 2757152"/>
              <a:gd name="connsiteY50" fmla="*/ 343206 h 1573026"/>
              <a:gd name="connsiteX51" fmla="*/ 959091 w 2757152"/>
              <a:gd name="connsiteY51" fmla="*/ 357493 h 1573026"/>
              <a:gd name="connsiteX52" fmla="*/ 970998 w 2757152"/>
              <a:gd name="connsiteY52" fmla="*/ 376543 h 1573026"/>
              <a:gd name="connsiteX53" fmla="*/ 1090060 w 2757152"/>
              <a:gd name="connsiteY53" fmla="*/ 436075 h 1573026"/>
              <a:gd name="connsiteX54" fmla="*/ 1113873 w 2757152"/>
              <a:gd name="connsiteY54" fmla="*/ 500368 h 1573026"/>
              <a:gd name="connsiteX55" fmla="*/ 1135304 w 2757152"/>
              <a:gd name="connsiteY55" fmla="*/ 512275 h 1573026"/>
              <a:gd name="connsiteX56" fmla="*/ 1132923 w 2757152"/>
              <a:gd name="connsiteY56" fmla="*/ 421787 h 1573026"/>
              <a:gd name="connsiteX57" fmla="*/ 1154354 w 2757152"/>
              <a:gd name="connsiteY57" fmla="*/ 383687 h 1573026"/>
              <a:gd name="connsiteX58" fmla="*/ 1173404 w 2757152"/>
              <a:gd name="connsiteY58" fmla="*/ 386068 h 1573026"/>
              <a:gd name="connsiteX59" fmla="*/ 1173404 w 2757152"/>
              <a:gd name="connsiteY59" fmla="*/ 347968 h 1573026"/>
              <a:gd name="connsiteX60" fmla="*/ 1185312 w 2757152"/>
              <a:gd name="connsiteY60" fmla="*/ 340823 h 1573026"/>
              <a:gd name="connsiteX61" fmla="*/ 1242460 w 2757152"/>
              <a:gd name="connsiteY61" fmla="*/ 343206 h 1573026"/>
              <a:gd name="connsiteX62" fmla="*/ 1342473 w 2757152"/>
              <a:gd name="connsiteY62" fmla="*/ 317012 h 1573026"/>
              <a:gd name="connsiteX63" fmla="*/ 1413910 w 2757152"/>
              <a:gd name="connsiteY63" fmla="*/ 305106 h 1573026"/>
              <a:gd name="connsiteX64" fmla="*/ 1499302 w 2757152"/>
              <a:gd name="connsiteY64" fmla="*/ 250164 h 1573026"/>
              <a:gd name="connsiteX65" fmla="*/ 1571073 w 2757152"/>
              <a:gd name="connsiteY65" fmla="*/ 221762 h 1573026"/>
              <a:gd name="connsiteX66" fmla="*/ 1640131 w 2757152"/>
              <a:gd name="connsiteY66" fmla="*/ 188423 h 1573026"/>
              <a:gd name="connsiteX67" fmla="*/ 1711566 w 2757152"/>
              <a:gd name="connsiteY67" fmla="*/ 195568 h 1573026"/>
              <a:gd name="connsiteX68" fmla="*/ 1763954 w 2757152"/>
              <a:gd name="connsiteY68" fmla="*/ 174137 h 1573026"/>
              <a:gd name="connsiteX69" fmla="*/ 1794912 w 2757152"/>
              <a:gd name="connsiteY69" fmla="*/ 183660 h 1573026"/>
              <a:gd name="connsiteX70" fmla="*/ 1868729 w 2757152"/>
              <a:gd name="connsiteY70" fmla="*/ 233668 h 1573026"/>
              <a:gd name="connsiteX71" fmla="*/ 1806816 w 2757152"/>
              <a:gd name="connsiteY71" fmla="*/ 209856 h 1573026"/>
              <a:gd name="connsiteX72" fmla="*/ 1828248 w 2757152"/>
              <a:gd name="connsiteY72" fmla="*/ 281293 h 1573026"/>
              <a:gd name="connsiteX73" fmla="*/ 1866350 w 2757152"/>
              <a:gd name="connsiteY73" fmla="*/ 309866 h 1573026"/>
              <a:gd name="connsiteX74" fmla="*/ 1961598 w 2757152"/>
              <a:gd name="connsiteY74" fmla="*/ 314631 h 1573026"/>
              <a:gd name="connsiteX75" fmla="*/ 2028275 w 2757152"/>
              <a:gd name="connsiteY75" fmla="*/ 271766 h 1573026"/>
              <a:gd name="connsiteX76" fmla="*/ 2025891 w 2757152"/>
              <a:gd name="connsiteY76" fmla="*/ 293200 h 1573026"/>
              <a:gd name="connsiteX77" fmla="*/ 1990173 w 2757152"/>
              <a:gd name="connsiteY77" fmla="*/ 321775 h 1573026"/>
              <a:gd name="connsiteX78" fmla="*/ 1916354 w 2757152"/>
              <a:gd name="connsiteY78" fmla="*/ 338443 h 1573026"/>
              <a:gd name="connsiteX79" fmla="*/ 1923500 w 2757152"/>
              <a:gd name="connsiteY79" fmla="*/ 367017 h 1573026"/>
              <a:gd name="connsiteX80" fmla="*/ 2047325 w 2757152"/>
              <a:gd name="connsiteY80" fmla="*/ 331298 h 1573026"/>
              <a:gd name="connsiteX81" fmla="*/ 2099710 w 2757152"/>
              <a:gd name="connsiteY81" fmla="*/ 295581 h 1573026"/>
              <a:gd name="connsiteX82" fmla="*/ 2142574 w 2757152"/>
              <a:gd name="connsiteY82" fmla="*/ 271766 h 1573026"/>
              <a:gd name="connsiteX83" fmla="*/ 2066375 w 2757152"/>
              <a:gd name="connsiteY83" fmla="*/ 264623 h 1573026"/>
              <a:gd name="connsiteX84" fmla="*/ 2066375 w 2757152"/>
              <a:gd name="connsiteY84" fmla="*/ 202710 h 1573026"/>
              <a:gd name="connsiteX85" fmla="*/ 2116380 w 2757152"/>
              <a:gd name="connsiteY85" fmla="*/ 202710 h 1573026"/>
              <a:gd name="connsiteX86" fmla="*/ 2223536 w 2757152"/>
              <a:gd name="connsiteY86" fmla="*/ 97935 h 1573026"/>
              <a:gd name="connsiteX87" fmla="*/ 2273542 w 2757152"/>
              <a:gd name="connsiteY87" fmla="*/ 305 h 1573026"/>
              <a:gd name="connsiteX88" fmla="*/ 2237824 w 2757152"/>
              <a:gd name="connsiteY88" fmla="*/ 114604 h 1573026"/>
              <a:gd name="connsiteX89" fmla="*/ 2164006 w 2757152"/>
              <a:gd name="connsiteY89" fmla="*/ 193186 h 1573026"/>
              <a:gd name="connsiteX90" fmla="*/ 2228298 w 2757152"/>
              <a:gd name="connsiteY90" fmla="*/ 217000 h 1573026"/>
              <a:gd name="connsiteX91" fmla="*/ 2287829 w 2757152"/>
              <a:gd name="connsiteY91" fmla="*/ 212237 h 1573026"/>
              <a:gd name="connsiteX92" fmla="*/ 2333075 w 2757152"/>
              <a:gd name="connsiteY92" fmla="*/ 257480 h 1573026"/>
              <a:gd name="connsiteX93" fmla="*/ 2383079 w 2757152"/>
              <a:gd name="connsiteY93" fmla="*/ 243193 h 1573026"/>
              <a:gd name="connsiteX94" fmla="*/ 2425941 w 2757152"/>
              <a:gd name="connsiteY94" fmla="*/ 178900 h 1573026"/>
              <a:gd name="connsiteX95" fmla="*/ 2468804 w 2757152"/>
              <a:gd name="connsiteY95" fmla="*/ 169375 h 1573026"/>
              <a:gd name="connsiteX96" fmla="*/ 2573579 w 2757152"/>
              <a:gd name="connsiteY96" fmla="*/ 152706 h 1573026"/>
              <a:gd name="connsiteX97" fmla="*/ 2590248 w 2757152"/>
              <a:gd name="connsiteY97" fmla="*/ 147943 h 1573026"/>
              <a:gd name="connsiteX98" fmla="*/ 2678354 w 2757152"/>
              <a:gd name="connsiteY98" fmla="*/ 166993 h 1573026"/>
              <a:gd name="connsiteX99" fmla="*/ 2709310 w 2757152"/>
              <a:gd name="connsiteY99" fmla="*/ 188425 h 1573026"/>
              <a:gd name="connsiteX100" fmla="*/ 2735505 w 2757152"/>
              <a:gd name="connsiteY100" fmla="*/ 205092 h 1573026"/>
              <a:gd name="connsiteX101" fmla="*/ 2756935 w 2757152"/>
              <a:gd name="connsiteY101" fmla="*/ 221762 h 1573026"/>
              <a:gd name="connsiteX102" fmla="*/ 2737885 w 2757152"/>
              <a:gd name="connsiteY102" fmla="*/ 264625 h 1573026"/>
              <a:gd name="connsiteX103" fmla="*/ 2735504 w 2757152"/>
              <a:gd name="connsiteY103" fmla="*/ 319393 h 1573026"/>
              <a:gd name="connsiteX104" fmla="*/ 2721216 w 2757152"/>
              <a:gd name="connsiteY104" fmla="*/ 376543 h 1573026"/>
              <a:gd name="connsiteX105" fmla="*/ 2723598 w 2757152"/>
              <a:gd name="connsiteY105" fmla="*/ 386068 h 1573026"/>
              <a:gd name="connsiteX106" fmla="*/ 2754554 w 2757152"/>
              <a:gd name="connsiteY106" fmla="*/ 393212 h 1573026"/>
              <a:gd name="connsiteX107" fmla="*/ 2742648 w 2757152"/>
              <a:gd name="connsiteY107" fmla="*/ 424168 h 1573026"/>
              <a:gd name="connsiteX108" fmla="*/ 2709310 w 2757152"/>
              <a:gd name="connsiteY108" fmla="*/ 445600 h 1573026"/>
              <a:gd name="connsiteX109" fmla="*/ 2695023 w 2757152"/>
              <a:gd name="connsiteY109" fmla="*/ 476556 h 1573026"/>
              <a:gd name="connsiteX110" fmla="*/ 2698276 w 2757152"/>
              <a:gd name="connsiteY110" fmla="*/ 559163 h 1573026"/>
              <a:gd name="connsiteX111" fmla="*/ 2685497 w 2757152"/>
              <a:gd name="connsiteY111" fmla="*/ 590856 h 1573026"/>
              <a:gd name="connsiteX112" fmla="*/ 2683116 w 2757152"/>
              <a:gd name="connsiteY112" fmla="*/ 655150 h 1573026"/>
              <a:gd name="connsiteX113" fmla="*/ 2704548 w 2757152"/>
              <a:gd name="connsiteY113" fmla="*/ 690868 h 1573026"/>
              <a:gd name="connsiteX114" fmla="*/ 2699785 w 2757152"/>
              <a:gd name="connsiteY114" fmla="*/ 743256 h 1573026"/>
              <a:gd name="connsiteX115" fmla="*/ 2702166 w 2757152"/>
              <a:gd name="connsiteY115" fmla="*/ 790881 h 1573026"/>
              <a:gd name="connsiteX116" fmla="*/ 2690260 w 2757152"/>
              <a:gd name="connsiteY116" fmla="*/ 805168 h 1573026"/>
              <a:gd name="connsiteX117" fmla="*/ 2661685 w 2757152"/>
              <a:gd name="connsiteY117" fmla="*/ 890893 h 1573026"/>
              <a:gd name="connsiteX118" fmla="*/ 2630731 w 2757152"/>
              <a:gd name="connsiteY118" fmla="*/ 967092 h 1573026"/>
              <a:gd name="connsiteX119" fmla="*/ 2595010 w 2757152"/>
              <a:gd name="connsiteY119" fmla="*/ 945662 h 1573026"/>
              <a:gd name="connsiteX120" fmla="*/ 2535479 w 2757152"/>
              <a:gd name="connsiteY120" fmla="*/ 917087 h 1573026"/>
              <a:gd name="connsiteX121" fmla="*/ 2506904 w 2757152"/>
              <a:gd name="connsiteY121" fmla="*/ 883750 h 1573026"/>
              <a:gd name="connsiteX122" fmla="*/ 2473568 w 2757152"/>
              <a:gd name="connsiteY122" fmla="*/ 869462 h 1573026"/>
              <a:gd name="connsiteX123" fmla="*/ 2440229 w 2757152"/>
              <a:gd name="connsiteY123" fmla="*/ 871843 h 1573026"/>
              <a:gd name="connsiteX124" fmla="*/ 2390223 w 2757152"/>
              <a:gd name="connsiteY124" fmla="*/ 895656 h 1573026"/>
              <a:gd name="connsiteX125" fmla="*/ 2366410 w 2757152"/>
              <a:gd name="connsiteY125" fmla="*/ 909943 h 1573026"/>
              <a:gd name="connsiteX126" fmla="*/ 2297356 w 2757152"/>
              <a:gd name="connsiteY126" fmla="*/ 926612 h 1573026"/>
              <a:gd name="connsiteX127" fmla="*/ 2275923 w 2757152"/>
              <a:gd name="connsiteY127" fmla="*/ 957568 h 1573026"/>
              <a:gd name="connsiteX128" fmla="*/ 2273541 w 2757152"/>
              <a:gd name="connsiteY128" fmla="*/ 1036150 h 1573026"/>
              <a:gd name="connsiteX129" fmla="*/ 2275925 w 2757152"/>
              <a:gd name="connsiteY129" fmla="*/ 1062342 h 1573026"/>
              <a:gd name="connsiteX130" fmla="*/ 2175910 w 2757152"/>
              <a:gd name="connsiteY130" fmla="*/ 1112350 h 1573026"/>
              <a:gd name="connsiteX131" fmla="*/ 2133048 w 2757152"/>
              <a:gd name="connsiteY131" fmla="*/ 1112350 h 1573026"/>
              <a:gd name="connsiteX132" fmla="*/ 2042562 w 2757152"/>
              <a:gd name="connsiteY132" fmla="*/ 1148067 h 1573026"/>
              <a:gd name="connsiteX133" fmla="*/ 2021129 w 2757152"/>
              <a:gd name="connsiteY133" fmla="*/ 1188550 h 1573026"/>
              <a:gd name="connsiteX134" fmla="*/ 2021131 w 2757152"/>
              <a:gd name="connsiteY134" fmla="*/ 1238556 h 1573026"/>
              <a:gd name="connsiteX135" fmla="*/ 1971123 w 2757152"/>
              <a:gd name="connsiteY135" fmla="*/ 1279037 h 1573026"/>
              <a:gd name="connsiteX136" fmla="*/ 1954456 w 2757152"/>
              <a:gd name="connsiteY136" fmla="*/ 1309993 h 1573026"/>
              <a:gd name="connsiteX137" fmla="*/ 1956835 w 2757152"/>
              <a:gd name="connsiteY137" fmla="*/ 1331425 h 1573026"/>
              <a:gd name="connsiteX138" fmla="*/ 1990173 w 2757152"/>
              <a:gd name="connsiteY138" fmla="*/ 1326662 h 1573026"/>
              <a:gd name="connsiteX139" fmla="*/ 2013987 w 2757152"/>
              <a:gd name="connsiteY139" fmla="*/ 1350474 h 1573026"/>
              <a:gd name="connsiteX140" fmla="*/ 2002079 w 2757152"/>
              <a:gd name="connsiteY140" fmla="*/ 1383812 h 1573026"/>
              <a:gd name="connsiteX141" fmla="*/ 1999698 w 2757152"/>
              <a:gd name="connsiteY141" fmla="*/ 1421912 h 1573026"/>
              <a:gd name="connsiteX142" fmla="*/ 1921118 w 2757152"/>
              <a:gd name="connsiteY142" fmla="*/ 1450487 h 1573026"/>
              <a:gd name="connsiteX143" fmla="*/ 1911593 w 2757152"/>
              <a:gd name="connsiteY143" fmla="*/ 1538594 h 1573026"/>
              <a:gd name="connsiteX144" fmla="*/ 1844916 w 2757152"/>
              <a:gd name="connsiteY144" fmla="*/ 1560025 h 1573026"/>
              <a:gd name="connsiteX145" fmla="*/ 1808865 w 2757152"/>
              <a:gd name="connsiteY145" fmla="*/ 1573012 h 1573026"/>
              <a:gd name="connsiteX146" fmla="*/ 1728235 w 2757152"/>
              <a:gd name="connsiteY146" fmla="*/ 1557643 h 1573026"/>
              <a:gd name="connsiteX147" fmla="*/ 1702041 w 2757152"/>
              <a:gd name="connsiteY147" fmla="*/ 1571931 h 1573026"/>
              <a:gd name="connsiteX148" fmla="*/ 1647275 w 2757152"/>
              <a:gd name="connsiteY148" fmla="*/ 1543356 h 1573026"/>
              <a:gd name="connsiteX149" fmla="*/ 1606791 w 2757152"/>
              <a:gd name="connsiteY149" fmla="*/ 1507637 h 1573026"/>
              <a:gd name="connsiteX150" fmla="*/ 1563931 w 2757152"/>
              <a:gd name="connsiteY150" fmla="*/ 1479061 h 1573026"/>
              <a:gd name="connsiteX151" fmla="*/ 1592504 w 2757152"/>
              <a:gd name="connsiteY151" fmla="*/ 1455250 h 1573026"/>
              <a:gd name="connsiteX152" fmla="*/ 1580598 w 2757152"/>
              <a:gd name="connsiteY152" fmla="*/ 1438581 h 1573026"/>
              <a:gd name="connsiteX153" fmla="*/ 1518685 w 2757152"/>
              <a:gd name="connsiteY153" fmla="*/ 1426675 h 1573026"/>
              <a:gd name="connsiteX154" fmla="*/ 1499635 w 2757152"/>
              <a:gd name="connsiteY154" fmla="*/ 1402862 h 1573026"/>
              <a:gd name="connsiteX155" fmla="*/ 1461537 w 2757152"/>
              <a:gd name="connsiteY155" fmla="*/ 1379050 h 1573026"/>
              <a:gd name="connsiteX156" fmla="*/ 1456773 w 2757152"/>
              <a:gd name="connsiteY156" fmla="*/ 1390956 h 1573026"/>
              <a:gd name="connsiteX157" fmla="*/ 1471062 w 2757152"/>
              <a:gd name="connsiteY157" fmla="*/ 1429056 h 1573026"/>
              <a:gd name="connsiteX158" fmla="*/ 1440104 w 2757152"/>
              <a:gd name="connsiteY158" fmla="*/ 1443343 h 1573026"/>
              <a:gd name="connsiteX159" fmla="*/ 1413912 w 2757152"/>
              <a:gd name="connsiteY159" fmla="*/ 1457630 h 1573026"/>
              <a:gd name="connsiteX160" fmla="*/ 1397241 w 2757152"/>
              <a:gd name="connsiteY160" fmla="*/ 1450487 h 1573026"/>
              <a:gd name="connsiteX161" fmla="*/ 1351998 w 2757152"/>
              <a:gd name="connsiteY161" fmla="*/ 1388575 h 1573026"/>
              <a:gd name="connsiteX162" fmla="*/ 1306756 w 2757152"/>
              <a:gd name="connsiteY162" fmla="*/ 1355237 h 1573026"/>
              <a:gd name="connsiteX163" fmla="*/ 1328187 w 2757152"/>
              <a:gd name="connsiteY163" fmla="*/ 1338568 h 1573026"/>
              <a:gd name="connsiteX164" fmla="*/ 1349618 w 2757152"/>
              <a:gd name="connsiteY164" fmla="*/ 1298087 h 1573026"/>
              <a:gd name="connsiteX165" fmla="*/ 1335329 w 2757152"/>
              <a:gd name="connsiteY165" fmla="*/ 1286181 h 1573026"/>
              <a:gd name="connsiteX166" fmla="*/ 1297231 w 2757152"/>
              <a:gd name="connsiteY166" fmla="*/ 1288562 h 1573026"/>
              <a:gd name="connsiteX167" fmla="*/ 1221031 w 2757152"/>
              <a:gd name="connsiteY167" fmla="*/ 1245700 h 1573026"/>
              <a:gd name="connsiteX168" fmla="*/ 1178166 w 2757152"/>
              <a:gd name="connsiteY168" fmla="*/ 1226650 h 1573026"/>
              <a:gd name="connsiteX169" fmla="*/ 1168643 w 2757152"/>
              <a:gd name="connsiteY169" fmla="*/ 1226650 h 1573026"/>
              <a:gd name="connsiteX170" fmla="*/ 1156737 w 2757152"/>
              <a:gd name="connsiteY170" fmla="*/ 1162356 h 1573026"/>
              <a:gd name="connsiteX171" fmla="*/ 1168643 w 2757152"/>
              <a:gd name="connsiteY171" fmla="*/ 1098062 h 1573026"/>
              <a:gd name="connsiteX172" fmla="*/ 1137687 w 2757152"/>
              <a:gd name="connsiteY172" fmla="*/ 1064725 h 1573026"/>
              <a:gd name="connsiteX173" fmla="*/ 1085300 w 2757152"/>
              <a:gd name="connsiteY173" fmla="*/ 1040912 h 1573026"/>
              <a:gd name="connsiteX174" fmla="*/ 1111493 w 2757152"/>
              <a:gd name="connsiteY174" fmla="*/ 1017100 h 1573026"/>
              <a:gd name="connsiteX175" fmla="*/ 1156737 w 2757152"/>
              <a:gd name="connsiteY175" fmla="*/ 1021862 h 1573026"/>
              <a:gd name="connsiteX176" fmla="*/ 1151975 w 2757152"/>
              <a:gd name="connsiteY176" fmla="*/ 974237 h 1573026"/>
              <a:gd name="connsiteX177" fmla="*/ 1123400 w 2757152"/>
              <a:gd name="connsiteY177" fmla="*/ 969475 h 1573026"/>
              <a:gd name="connsiteX178" fmla="*/ 1128162 w 2757152"/>
              <a:gd name="connsiteY178" fmla="*/ 921850 h 1573026"/>
              <a:gd name="connsiteX179" fmla="*/ 1097206 w 2757152"/>
              <a:gd name="connsiteY179" fmla="*/ 907562 h 1573026"/>
              <a:gd name="connsiteX180" fmla="*/ 1099587 w 2757152"/>
              <a:gd name="connsiteY180" fmla="*/ 871843 h 1573026"/>
              <a:gd name="connsiteX181" fmla="*/ 1051962 w 2757152"/>
              <a:gd name="connsiteY181" fmla="*/ 857556 h 1573026"/>
              <a:gd name="connsiteX182" fmla="*/ 1032912 w 2757152"/>
              <a:gd name="connsiteY182" fmla="*/ 878987 h 1573026"/>
              <a:gd name="connsiteX183" fmla="*/ 1004335 w 2757152"/>
              <a:gd name="connsiteY183" fmla="*/ 881368 h 1573026"/>
              <a:gd name="connsiteX184" fmla="*/ 954331 w 2757152"/>
              <a:gd name="connsiteY184" fmla="*/ 886131 h 1573026"/>
              <a:gd name="connsiteX185" fmla="*/ 923375 w 2757152"/>
              <a:gd name="connsiteY185" fmla="*/ 907562 h 1573026"/>
              <a:gd name="connsiteX186" fmla="*/ 923375 w 2757152"/>
              <a:gd name="connsiteY186" fmla="*/ 876606 h 1573026"/>
              <a:gd name="connsiteX187" fmla="*/ 882893 w 2757152"/>
              <a:gd name="connsiteY187" fmla="*/ 871843 h 1573026"/>
              <a:gd name="connsiteX188" fmla="*/ 890035 w 2757152"/>
              <a:gd name="connsiteY188" fmla="*/ 893275 h 1573026"/>
              <a:gd name="connsiteX189" fmla="*/ 885275 w 2757152"/>
              <a:gd name="connsiteY189" fmla="*/ 912325 h 1573026"/>
              <a:gd name="connsiteX190" fmla="*/ 799550 w 2757152"/>
              <a:gd name="connsiteY190" fmla="*/ 859936 h 1573026"/>
              <a:gd name="connsiteX191" fmla="*/ 778118 w 2757152"/>
              <a:gd name="connsiteY191" fmla="*/ 826600 h 1573026"/>
              <a:gd name="connsiteX192" fmla="*/ 790025 w 2757152"/>
              <a:gd name="connsiteY192" fmla="*/ 786117 h 1573026"/>
              <a:gd name="connsiteX193" fmla="*/ 759068 w 2757152"/>
              <a:gd name="connsiteY193" fmla="*/ 781356 h 1573026"/>
              <a:gd name="connsiteX194" fmla="*/ 711443 w 2757152"/>
              <a:gd name="connsiteY194" fmla="*/ 795643 h 1573026"/>
              <a:gd name="connsiteX195" fmla="*/ 701918 w 2757152"/>
              <a:gd name="connsiteY195" fmla="*/ 809931 h 1573026"/>
              <a:gd name="connsiteX196" fmla="*/ 678106 w 2757152"/>
              <a:gd name="connsiteY196" fmla="*/ 826600 h 1573026"/>
              <a:gd name="connsiteX197" fmla="*/ 670962 w 2757152"/>
              <a:gd name="connsiteY197" fmla="*/ 843268 h 1573026"/>
              <a:gd name="connsiteX198" fmla="*/ 630481 w 2757152"/>
              <a:gd name="connsiteY198" fmla="*/ 876606 h 1573026"/>
              <a:gd name="connsiteX199" fmla="*/ 632860 w 2757152"/>
              <a:gd name="connsiteY199" fmla="*/ 898037 h 1573026"/>
              <a:gd name="connsiteX200" fmla="*/ 647150 w 2757152"/>
              <a:gd name="connsiteY200" fmla="*/ 917087 h 1573026"/>
              <a:gd name="connsiteX201" fmla="*/ 570950 w 2757152"/>
              <a:gd name="connsiteY201" fmla="*/ 902800 h 1573026"/>
              <a:gd name="connsiteX202" fmla="*/ 537612 w 2757152"/>
              <a:gd name="connsiteY202" fmla="*/ 907562 h 1573026"/>
              <a:gd name="connsiteX203" fmla="*/ 585235 w 2757152"/>
              <a:gd name="connsiteY203" fmla="*/ 938518 h 1573026"/>
              <a:gd name="connsiteX204" fmla="*/ 609050 w 2757152"/>
              <a:gd name="connsiteY204" fmla="*/ 950425 h 1573026"/>
              <a:gd name="connsiteX205" fmla="*/ 635243 w 2757152"/>
              <a:gd name="connsiteY205" fmla="*/ 1002812 h 1573026"/>
              <a:gd name="connsiteX206" fmla="*/ 568566 w 2757152"/>
              <a:gd name="connsiteY206" fmla="*/ 1019481 h 1573026"/>
              <a:gd name="connsiteX207" fmla="*/ 547137 w 2757152"/>
              <a:gd name="connsiteY207" fmla="*/ 1031387 h 1573026"/>
              <a:gd name="connsiteX208" fmla="*/ 523323 w 2757152"/>
              <a:gd name="connsiteY208" fmla="*/ 1002812 h 1573026"/>
              <a:gd name="connsiteX209" fmla="*/ 499510 w 2757152"/>
              <a:gd name="connsiteY209" fmla="*/ 971856 h 1573026"/>
              <a:gd name="connsiteX210" fmla="*/ 501891 w 2757152"/>
              <a:gd name="connsiteY210" fmla="*/ 933756 h 1573026"/>
              <a:gd name="connsiteX211" fmla="*/ 499510 w 2757152"/>
              <a:gd name="connsiteY211" fmla="*/ 914706 h 1573026"/>
              <a:gd name="connsiteX212" fmla="*/ 518560 w 2757152"/>
              <a:gd name="connsiteY212" fmla="*/ 881368 h 1573026"/>
              <a:gd name="connsiteX213" fmla="*/ 478080 w 2757152"/>
              <a:gd name="connsiteY213" fmla="*/ 890893 h 1573026"/>
              <a:gd name="connsiteX214" fmla="*/ 449504 w 2757152"/>
              <a:gd name="connsiteY214" fmla="*/ 952806 h 1573026"/>
              <a:gd name="connsiteX215" fmla="*/ 442360 w 2757152"/>
              <a:gd name="connsiteY215" fmla="*/ 976618 h 1573026"/>
              <a:gd name="connsiteX216" fmla="*/ 411404 w 2757152"/>
              <a:gd name="connsiteY216" fmla="*/ 993287 h 1573026"/>
              <a:gd name="connsiteX217" fmla="*/ 363779 w 2757152"/>
              <a:gd name="connsiteY217" fmla="*/ 990906 h 1573026"/>
              <a:gd name="connsiteX218" fmla="*/ 356635 w 2757152"/>
              <a:gd name="connsiteY218" fmla="*/ 1007575 h 1573026"/>
              <a:gd name="connsiteX219" fmla="*/ 356635 w 2757152"/>
              <a:gd name="connsiteY219" fmla="*/ 1055200 h 1573026"/>
              <a:gd name="connsiteX220" fmla="*/ 297104 w 2757152"/>
              <a:gd name="connsiteY220" fmla="*/ 1059962 h 1573026"/>
              <a:gd name="connsiteX221" fmla="*/ 235191 w 2757152"/>
              <a:gd name="connsiteY221" fmla="*/ 1093300 h 1573026"/>
              <a:gd name="connsiteX222" fmla="*/ 237573 w 2757152"/>
              <a:gd name="connsiteY222" fmla="*/ 1121875 h 1573026"/>
              <a:gd name="connsiteX223" fmla="*/ 185186 w 2757152"/>
              <a:gd name="connsiteY223" fmla="*/ 1109968 h 1573026"/>
              <a:gd name="connsiteX224" fmla="*/ 151848 w 2757152"/>
              <a:gd name="connsiteY224" fmla="*/ 1117112 h 1573026"/>
              <a:gd name="connsiteX225" fmla="*/ 106604 w 2757152"/>
              <a:gd name="connsiteY225" fmla="*/ 1098062 h 1573026"/>
              <a:gd name="connsiteX226" fmla="*/ 89936 w 2757152"/>
              <a:gd name="connsiteY226" fmla="*/ 1098062 h 1573026"/>
              <a:gd name="connsiteX227" fmla="*/ 6592 w 2757152"/>
              <a:gd name="connsiteY227" fmla="*/ 1121875 h 1573026"/>
              <a:gd name="connsiteX228" fmla="*/ 8974 w 2757152"/>
              <a:gd name="connsiteY228" fmla="*/ 1074250 h 1573026"/>
              <a:gd name="connsiteX229" fmla="*/ 9816 w 2757152"/>
              <a:gd name="connsiteY229" fmla="*/ 1047319 h 1573026"/>
              <a:gd name="connsiteX0" fmla="*/ 7491 w 2754827"/>
              <a:gd name="connsiteY0" fmla="*/ 1047319 h 1573026"/>
              <a:gd name="connsiteX1" fmla="*/ 30460 w 2754827"/>
              <a:gd name="connsiteY1" fmla="*/ 979000 h 1573026"/>
              <a:gd name="connsiteX2" fmla="*/ 68560 w 2754827"/>
              <a:gd name="connsiteY2" fmla="*/ 964712 h 1573026"/>
              <a:gd name="connsiteX3" fmla="*/ 70941 w 2754827"/>
              <a:gd name="connsiteY3" fmla="*/ 998050 h 1573026"/>
              <a:gd name="connsiteX4" fmla="*/ 99516 w 2754827"/>
              <a:gd name="connsiteY4" fmla="*/ 1009956 h 1573026"/>
              <a:gd name="connsiteX5" fmla="*/ 92373 w 2754827"/>
              <a:gd name="connsiteY5" fmla="*/ 945662 h 1573026"/>
              <a:gd name="connsiteX6" fmla="*/ 104279 w 2754827"/>
              <a:gd name="connsiteY6" fmla="*/ 907562 h 1573026"/>
              <a:gd name="connsiteX7" fmla="*/ 132854 w 2754827"/>
              <a:gd name="connsiteY7" fmla="*/ 881368 h 1573026"/>
              <a:gd name="connsiteX8" fmla="*/ 156668 w 2754827"/>
              <a:gd name="connsiteY8" fmla="*/ 836124 h 1573026"/>
              <a:gd name="connsiteX9" fmla="*/ 151904 w 2754827"/>
              <a:gd name="connsiteY9" fmla="*/ 778975 h 1573026"/>
              <a:gd name="connsiteX10" fmla="*/ 135235 w 2754827"/>
              <a:gd name="connsiteY10" fmla="*/ 745637 h 1573026"/>
              <a:gd name="connsiteX11" fmla="*/ 144760 w 2754827"/>
              <a:gd name="connsiteY11" fmla="*/ 707537 h 1573026"/>
              <a:gd name="connsiteX12" fmla="*/ 130473 w 2754827"/>
              <a:gd name="connsiteY12" fmla="*/ 686106 h 1573026"/>
              <a:gd name="connsiteX13" fmla="*/ 144760 w 2754827"/>
              <a:gd name="connsiteY13" fmla="*/ 657531 h 1573026"/>
              <a:gd name="connsiteX14" fmla="*/ 97135 w 2754827"/>
              <a:gd name="connsiteY14" fmla="*/ 686106 h 1573026"/>
              <a:gd name="connsiteX15" fmla="*/ 101900 w 2754827"/>
              <a:gd name="connsiteY15" fmla="*/ 657530 h 1573026"/>
              <a:gd name="connsiteX16" fmla="*/ 137616 w 2754827"/>
              <a:gd name="connsiteY16" fmla="*/ 607525 h 1573026"/>
              <a:gd name="connsiteX17" fmla="*/ 163812 w 2754827"/>
              <a:gd name="connsiteY17" fmla="*/ 590855 h 1573026"/>
              <a:gd name="connsiteX18" fmla="*/ 161429 w 2754827"/>
              <a:gd name="connsiteY18" fmla="*/ 507512 h 1573026"/>
              <a:gd name="connsiteX19" fmla="*/ 113804 w 2754827"/>
              <a:gd name="connsiteY19" fmla="*/ 467031 h 1573026"/>
              <a:gd name="connsiteX20" fmla="*/ 109041 w 2754827"/>
              <a:gd name="connsiteY20" fmla="*/ 433693 h 1573026"/>
              <a:gd name="connsiteX21" fmla="*/ 92373 w 2754827"/>
              <a:gd name="connsiteY21" fmla="*/ 400355 h 1573026"/>
              <a:gd name="connsiteX22" fmla="*/ 111423 w 2754827"/>
              <a:gd name="connsiteY22" fmla="*/ 307487 h 1573026"/>
              <a:gd name="connsiteX23" fmla="*/ 118566 w 2754827"/>
              <a:gd name="connsiteY23" fmla="*/ 255100 h 1573026"/>
              <a:gd name="connsiteX24" fmla="*/ 142381 w 2754827"/>
              <a:gd name="connsiteY24" fmla="*/ 224142 h 1573026"/>
              <a:gd name="connsiteX25" fmla="*/ 230485 w 2754827"/>
              <a:gd name="connsiteY25" fmla="*/ 247956 h 1573026"/>
              <a:gd name="connsiteX26" fmla="*/ 278110 w 2754827"/>
              <a:gd name="connsiteY26" fmla="*/ 293200 h 1573026"/>
              <a:gd name="connsiteX27" fmla="*/ 290016 w 2754827"/>
              <a:gd name="connsiteY27" fmla="*/ 321775 h 1573026"/>
              <a:gd name="connsiteX28" fmla="*/ 325737 w 2754827"/>
              <a:gd name="connsiteY28" fmla="*/ 364636 h 1573026"/>
              <a:gd name="connsiteX29" fmla="*/ 354310 w 2754827"/>
              <a:gd name="connsiteY29" fmla="*/ 359875 h 1573026"/>
              <a:gd name="connsiteX30" fmla="*/ 361454 w 2754827"/>
              <a:gd name="connsiteY30" fmla="*/ 333681 h 1573026"/>
              <a:gd name="connsiteX31" fmla="*/ 401935 w 2754827"/>
              <a:gd name="connsiteY31" fmla="*/ 336062 h 1573026"/>
              <a:gd name="connsiteX32" fmla="*/ 449560 w 2754827"/>
              <a:gd name="connsiteY32" fmla="*/ 312249 h 1573026"/>
              <a:gd name="connsiteX33" fmla="*/ 473373 w 2754827"/>
              <a:gd name="connsiteY33" fmla="*/ 257481 h 1573026"/>
              <a:gd name="connsiteX34" fmla="*/ 461466 w 2754827"/>
              <a:gd name="connsiteY34" fmla="*/ 424168 h 1573026"/>
              <a:gd name="connsiteX35" fmla="*/ 563860 w 2754827"/>
              <a:gd name="connsiteY35" fmla="*/ 517037 h 1573026"/>
              <a:gd name="connsiteX36" fmla="*/ 621012 w 2754827"/>
              <a:gd name="connsiteY36" fmla="*/ 495605 h 1573026"/>
              <a:gd name="connsiteX37" fmla="*/ 673398 w 2754827"/>
              <a:gd name="connsiteY37" fmla="*/ 481318 h 1573026"/>
              <a:gd name="connsiteX38" fmla="*/ 699591 w 2754827"/>
              <a:gd name="connsiteY38" fmla="*/ 483700 h 1573026"/>
              <a:gd name="connsiteX39" fmla="*/ 694829 w 2754827"/>
              <a:gd name="connsiteY39" fmla="*/ 476556 h 1573026"/>
              <a:gd name="connsiteX40" fmla="*/ 773410 w 2754827"/>
              <a:gd name="connsiteY40" fmla="*/ 524181 h 1573026"/>
              <a:gd name="connsiteX41" fmla="*/ 818654 w 2754827"/>
              <a:gd name="connsiteY41" fmla="*/ 547993 h 1573026"/>
              <a:gd name="connsiteX42" fmla="*/ 885331 w 2754827"/>
              <a:gd name="connsiteY42" fmla="*/ 562280 h 1573026"/>
              <a:gd name="connsiteX43" fmla="*/ 930573 w 2754827"/>
              <a:gd name="connsiteY43" fmla="*/ 478937 h 1573026"/>
              <a:gd name="connsiteX44" fmla="*/ 959148 w 2754827"/>
              <a:gd name="connsiteY44" fmla="*/ 455125 h 1573026"/>
              <a:gd name="connsiteX45" fmla="*/ 961532 w 2754827"/>
              <a:gd name="connsiteY45" fmla="*/ 426549 h 1573026"/>
              <a:gd name="connsiteX46" fmla="*/ 890091 w 2754827"/>
              <a:gd name="connsiteY46" fmla="*/ 412262 h 1573026"/>
              <a:gd name="connsiteX47" fmla="*/ 861518 w 2754827"/>
              <a:gd name="connsiteY47" fmla="*/ 417024 h 1573026"/>
              <a:gd name="connsiteX48" fmla="*/ 825798 w 2754827"/>
              <a:gd name="connsiteY48" fmla="*/ 383687 h 1573026"/>
              <a:gd name="connsiteX49" fmla="*/ 849612 w 2754827"/>
              <a:gd name="connsiteY49" fmla="*/ 357491 h 1573026"/>
              <a:gd name="connsiteX50" fmla="*/ 911523 w 2754827"/>
              <a:gd name="connsiteY50" fmla="*/ 343206 h 1573026"/>
              <a:gd name="connsiteX51" fmla="*/ 956766 w 2754827"/>
              <a:gd name="connsiteY51" fmla="*/ 357493 h 1573026"/>
              <a:gd name="connsiteX52" fmla="*/ 968673 w 2754827"/>
              <a:gd name="connsiteY52" fmla="*/ 376543 h 1573026"/>
              <a:gd name="connsiteX53" fmla="*/ 1087735 w 2754827"/>
              <a:gd name="connsiteY53" fmla="*/ 436075 h 1573026"/>
              <a:gd name="connsiteX54" fmla="*/ 1111548 w 2754827"/>
              <a:gd name="connsiteY54" fmla="*/ 500368 h 1573026"/>
              <a:gd name="connsiteX55" fmla="*/ 1132979 w 2754827"/>
              <a:gd name="connsiteY55" fmla="*/ 512275 h 1573026"/>
              <a:gd name="connsiteX56" fmla="*/ 1130598 w 2754827"/>
              <a:gd name="connsiteY56" fmla="*/ 421787 h 1573026"/>
              <a:gd name="connsiteX57" fmla="*/ 1152029 w 2754827"/>
              <a:gd name="connsiteY57" fmla="*/ 383687 h 1573026"/>
              <a:gd name="connsiteX58" fmla="*/ 1171079 w 2754827"/>
              <a:gd name="connsiteY58" fmla="*/ 386068 h 1573026"/>
              <a:gd name="connsiteX59" fmla="*/ 1171079 w 2754827"/>
              <a:gd name="connsiteY59" fmla="*/ 347968 h 1573026"/>
              <a:gd name="connsiteX60" fmla="*/ 1182987 w 2754827"/>
              <a:gd name="connsiteY60" fmla="*/ 340823 h 1573026"/>
              <a:gd name="connsiteX61" fmla="*/ 1240135 w 2754827"/>
              <a:gd name="connsiteY61" fmla="*/ 343206 h 1573026"/>
              <a:gd name="connsiteX62" fmla="*/ 1340148 w 2754827"/>
              <a:gd name="connsiteY62" fmla="*/ 317012 h 1573026"/>
              <a:gd name="connsiteX63" fmla="*/ 1411585 w 2754827"/>
              <a:gd name="connsiteY63" fmla="*/ 305106 h 1573026"/>
              <a:gd name="connsiteX64" fmla="*/ 1496977 w 2754827"/>
              <a:gd name="connsiteY64" fmla="*/ 250164 h 1573026"/>
              <a:gd name="connsiteX65" fmla="*/ 1568748 w 2754827"/>
              <a:gd name="connsiteY65" fmla="*/ 221762 h 1573026"/>
              <a:gd name="connsiteX66" fmla="*/ 1637806 w 2754827"/>
              <a:gd name="connsiteY66" fmla="*/ 188423 h 1573026"/>
              <a:gd name="connsiteX67" fmla="*/ 1709241 w 2754827"/>
              <a:gd name="connsiteY67" fmla="*/ 195568 h 1573026"/>
              <a:gd name="connsiteX68" fmla="*/ 1761629 w 2754827"/>
              <a:gd name="connsiteY68" fmla="*/ 174137 h 1573026"/>
              <a:gd name="connsiteX69" fmla="*/ 1792587 w 2754827"/>
              <a:gd name="connsiteY69" fmla="*/ 183660 h 1573026"/>
              <a:gd name="connsiteX70" fmla="*/ 1866404 w 2754827"/>
              <a:gd name="connsiteY70" fmla="*/ 233668 h 1573026"/>
              <a:gd name="connsiteX71" fmla="*/ 1804491 w 2754827"/>
              <a:gd name="connsiteY71" fmla="*/ 209856 h 1573026"/>
              <a:gd name="connsiteX72" fmla="*/ 1825923 w 2754827"/>
              <a:gd name="connsiteY72" fmla="*/ 281293 h 1573026"/>
              <a:gd name="connsiteX73" fmla="*/ 1864025 w 2754827"/>
              <a:gd name="connsiteY73" fmla="*/ 309866 h 1573026"/>
              <a:gd name="connsiteX74" fmla="*/ 1959273 w 2754827"/>
              <a:gd name="connsiteY74" fmla="*/ 314631 h 1573026"/>
              <a:gd name="connsiteX75" fmla="*/ 2025950 w 2754827"/>
              <a:gd name="connsiteY75" fmla="*/ 271766 h 1573026"/>
              <a:gd name="connsiteX76" fmla="*/ 2023566 w 2754827"/>
              <a:gd name="connsiteY76" fmla="*/ 293200 h 1573026"/>
              <a:gd name="connsiteX77" fmla="*/ 1987848 w 2754827"/>
              <a:gd name="connsiteY77" fmla="*/ 321775 h 1573026"/>
              <a:gd name="connsiteX78" fmla="*/ 1914029 w 2754827"/>
              <a:gd name="connsiteY78" fmla="*/ 338443 h 1573026"/>
              <a:gd name="connsiteX79" fmla="*/ 1921175 w 2754827"/>
              <a:gd name="connsiteY79" fmla="*/ 367017 h 1573026"/>
              <a:gd name="connsiteX80" fmla="*/ 2045000 w 2754827"/>
              <a:gd name="connsiteY80" fmla="*/ 331298 h 1573026"/>
              <a:gd name="connsiteX81" fmla="*/ 2097385 w 2754827"/>
              <a:gd name="connsiteY81" fmla="*/ 295581 h 1573026"/>
              <a:gd name="connsiteX82" fmla="*/ 2140249 w 2754827"/>
              <a:gd name="connsiteY82" fmla="*/ 271766 h 1573026"/>
              <a:gd name="connsiteX83" fmla="*/ 2064050 w 2754827"/>
              <a:gd name="connsiteY83" fmla="*/ 264623 h 1573026"/>
              <a:gd name="connsiteX84" fmla="*/ 2064050 w 2754827"/>
              <a:gd name="connsiteY84" fmla="*/ 202710 h 1573026"/>
              <a:gd name="connsiteX85" fmla="*/ 2114055 w 2754827"/>
              <a:gd name="connsiteY85" fmla="*/ 202710 h 1573026"/>
              <a:gd name="connsiteX86" fmla="*/ 2221211 w 2754827"/>
              <a:gd name="connsiteY86" fmla="*/ 97935 h 1573026"/>
              <a:gd name="connsiteX87" fmla="*/ 2271217 w 2754827"/>
              <a:gd name="connsiteY87" fmla="*/ 305 h 1573026"/>
              <a:gd name="connsiteX88" fmla="*/ 2235499 w 2754827"/>
              <a:gd name="connsiteY88" fmla="*/ 114604 h 1573026"/>
              <a:gd name="connsiteX89" fmla="*/ 2161681 w 2754827"/>
              <a:gd name="connsiteY89" fmla="*/ 193186 h 1573026"/>
              <a:gd name="connsiteX90" fmla="*/ 2225973 w 2754827"/>
              <a:gd name="connsiteY90" fmla="*/ 217000 h 1573026"/>
              <a:gd name="connsiteX91" fmla="*/ 2285504 w 2754827"/>
              <a:gd name="connsiteY91" fmla="*/ 212237 h 1573026"/>
              <a:gd name="connsiteX92" fmla="*/ 2330750 w 2754827"/>
              <a:gd name="connsiteY92" fmla="*/ 257480 h 1573026"/>
              <a:gd name="connsiteX93" fmla="*/ 2380754 w 2754827"/>
              <a:gd name="connsiteY93" fmla="*/ 243193 h 1573026"/>
              <a:gd name="connsiteX94" fmla="*/ 2423616 w 2754827"/>
              <a:gd name="connsiteY94" fmla="*/ 178900 h 1573026"/>
              <a:gd name="connsiteX95" fmla="*/ 2466479 w 2754827"/>
              <a:gd name="connsiteY95" fmla="*/ 169375 h 1573026"/>
              <a:gd name="connsiteX96" fmla="*/ 2571254 w 2754827"/>
              <a:gd name="connsiteY96" fmla="*/ 152706 h 1573026"/>
              <a:gd name="connsiteX97" fmla="*/ 2587923 w 2754827"/>
              <a:gd name="connsiteY97" fmla="*/ 147943 h 1573026"/>
              <a:gd name="connsiteX98" fmla="*/ 2676029 w 2754827"/>
              <a:gd name="connsiteY98" fmla="*/ 166993 h 1573026"/>
              <a:gd name="connsiteX99" fmla="*/ 2706985 w 2754827"/>
              <a:gd name="connsiteY99" fmla="*/ 188425 h 1573026"/>
              <a:gd name="connsiteX100" fmla="*/ 2733180 w 2754827"/>
              <a:gd name="connsiteY100" fmla="*/ 205092 h 1573026"/>
              <a:gd name="connsiteX101" fmla="*/ 2754610 w 2754827"/>
              <a:gd name="connsiteY101" fmla="*/ 221762 h 1573026"/>
              <a:gd name="connsiteX102" fmla="*/ 2735560 w 2754827"/>
              <a:gd name="connsiteY102" fmla="*/ 264625 h 1573026"/>
              <a:gd name="connsiteX103" fmla="*/ 2733179 w 2754827"/>
              <a:gd name="connsiteY103" fmla="*/ 319393 h 1573026"/>
              <a:gd name="connsiteX104" fmla="*/ 2718891 w 2754827"/>
              <a:gd name="connsiteY104" fmla="*/ 376543 h 1573026"/>
              <a:gd name="connsiteX105" fmla="*/ 2721273 w 2754827"/>
              <a:gd name="connsiteY105" fmla="*/ 386068 h 1573026"/>
              <a:gd name="connsiteX106" fmla="*/ 2752229 w 2754827"/>
              <a:gd name="connsiteY106" fmla="*/ 393212 h 1573026"/>
              <a:gd name="connsiteX107" fmla="*/ 2740323 w 2754827"/>
              <a:gd name="connsiteY107" fmla="*/ 424168 h 1573026"/>
              <a:gd name="connsiteX108" fmla="*/ 2706985 w 2754827"/>
              <a:gd name="connsiteY108" fmla="*/ 445600 h 1573026"/>
              <a:gd name="connsiteX109" fmla="*/ 2692698 w 2754827"/>
              <a:gd name="connsiteY109" fmla="*/ 476556 h 1573026"/>
              <a:gd name="connsiteX110" fmla="*/ 2695951 w 2754827"/>
              <a:gd name="connsiteY110" fmla="*/ 559163 h 1573026"/>
              <a:gd name="connsiteX111" fmla="*/ 2683172 w 2754827"/>
              <a:gd name="connsiteY111" fmla="*/ 590856 h 1573026"/>
              <a:gd name="connsiteX112" fmla="*/ 2680791 w 2754827"/>
              <a:gd name="connsiteY112" fmla="*/ 655150 h 1573026"/>
              <a:gd name="connsiteX113" fmla="*/ 2702223 w 2754827"/>
              <a:gd name="connsiteY113" fmla="*/ 690868 h 1573026"/>
              <a:gd name="connsiteX114" fmla="*/ 2697460 w 2754827"/>
              <a:gd name="connsiteY114" fmla="*/ 743256 h 1573026"/>
              <a:gd name="connsiteX115" fmla="*/ 2699841 w 2754827"/>
              <a:gd name="connsiteY115" fmla="*/ 790881 h 1573026"/>
              <a:gd name="connsiteX116" fmla="*/ 2687935 w 2754827"/>
              <a:gd name="connsiteY116" fmla="*/ 805168 h 1573026"/>
              <a:gd name="connsiteX117" fmla="*/ 2659360 w 2754827"/>
              <a:gd name="connsiteY117" fmla="*/ 890893 h 1573026"/>
              <a:gd name="connsiteX118" fmla="*/ 2628406 w 2754827"/>
              <a:gd name="connsiteY118" fmla="*/ 967092 h 1573026"/>
              <a:gd name="connsiteX119" fmla="*/ 2592685 w 2754827"/>
              <a:gd name="connsiteY119" fmla="*/ 945662 h 1573026"/>
              <a:gd name="connsiteX120" fmla="*/ 2533154 w 2754827"/>
              <a:gd name="connsiteY120" fmla="*/ 917087 h 1573026"/>
              <a:gd name="connsiteX121" fmla="*/ 2504579 w 2754827"/>
              <a:gd name="connsiteY121" fmla="*/ 883750 h 1573026"/>
              <a:gd name="connsiteX122" fmla="*/ 2471243 w 2754827"/>
              <a:gd name="connsiteY122" fmla="*/ 869462 h 1573026"/>
              <a:gd name="connsiteX123" fmla="*/ 2437904 w 2754827"/>
              <a:gd name="connsiteY123" fmla="*/ 871843 h 1573026"/>
              <a:gd name="connsiteX124" fmla="*/ 2387898 w 2754827"/>
              <a:gd name="connsiteY124" fmla="*/ 895656 h 1573026"/>
              <a:gd name="connsiteX125" fmla="*/ 2364085 w 2754827"/>
              <a:gd name="connsiteY125" fmla="*/ 909943 h 1573026"/>
              <a:gd name="connsiteX126" fmla="*/ 2295031 w 2754827"/>
              <a:gd name="connsiteY126" fmla="*/ 926612 h 1573026"/>
              <a:gd name="connsiteX127" fmla="*/ 2273598 w 2754827"/>
              <a:gd name="connsiteY127" fmla="*/ 957568 h 1573026"/>
              <a:gd name="connsiteX128" fmla="*/ 2271216 w 2754827"/>
              <a:gd name="connsiteY128" fmla="*/ 1036150 h 1573026"/>
              <a:gd name="connsiteX129" fmla="*/ 2273600 w 2754827"/>
              <a:gd name="connsiteY129" fmla="*/ 1062342 h 1573026"/>
              <a:gd name="connsiteX130" fmla="*/ 2173585 w 2754827"/>
              <a:gd name="connsiteY130" fmla="*/ 1112350 h 1573026"/>
              <a:gd name="connsiteX131" fmla="*/ 2130723 w 2754827"/>
              <a:gd name="connsiteY131" fmla="*/ 1112350 h 1573026"/>
              <a:gd name="connsiteX132" fmla="*/ 2040237 w 2754827"/>
              <a:gd name="connsiteY132" fmla="*/ 1148067 h 1573026"/>
              <a:gd name="connsiteX133" fmla="*/ 2018804 w 2754827"/>
              <a:gd name="connsiteY133" fmla="*/ 1188550 h 1573026"/>
              <a:gd name="connsiteX134" fmla="*/ 2018806 w 2754827"/>
              <a:gd name="connsiteY134" fmla="*/ 1238556 h 1573026"/>
              <a:gd name="connsiteX135" fmla="*/ 1968798 w 2754827"/>
              <a:gd name="connsiteY135" fmla="*/ 1279037 h 1573026"/>
              <a:gd name="connsiteX136" fmla="*/ 1952131 w 2754827"/>
              <a:gd name="connsiteY136" fmla="*/ 1309993 h 1573026"/>
              <a:gd name="connsiteX137" fmla="*/ 1954510 w 2754827"/>
              <a:gd name="connsiteY137" fmla="*/ 1331425 h 1573026"/>
              <a:gd name="connsiteX138" fmla="*/ 1987848 w 2754827"/>
              <a:gd name="connsiteY138" fmla="*/ 1326662 h 1573026"/>
              <a:gd name="connsiteX139" fmla="*/ 2011662 w 2754827"/>
              <a:gd name="connsiteY139" fmla="*/ 1350474 h 1573026"/>
              <a:gd name="connsiteX140" fmla="*/ 1999754 w 2754827"/>
              <a:gd name="connsiteY140" fmla="*/ 1383812 h 1573026"/>
              <a:gd name="connsiteX141" fmla="*/ 1997373 w 2754827"/>
              <a:gd name="connsiteY141" fmla="*/ 1421912 h 1573026"/>
              <a:gd name="connsiteX142" fmla="*/ 1918793 w 2754827"/>
              <a:gd name="connsiteY142" fmla="*/ 1450487 h 1573026"/>
              <a:gd name="connsiteX143" fmla="*/ 1909268 w 2754827"/>
              <a:gd name="connsiteY143" fmla="*/ 1538594 h 1573026"/>
              <a:gd name="connsiteX144" fmla="*/ 1842591 w 2754827"/>
              <a:gd name="connsiteY144" fmla="*/ 1560025 h 1573026"/>
              <a:gd name="connsiteX145" fmla="*/ 1806540 w 2754827"/>
              <a:gd name="connsiteY145" fmla="*/ 1573012 h 1573026"/>
              <a:gd name="connsiteX146" fmla="*/ 1725910 w 2754827"/>
              <a:gd name="connsiteY146" fmla="*/ 1557643 h 1573026"/>
              <a:gd name="connsiteX147" fmla="*/ 1699716 w 2754827"/>
              <a:gd name="connsiteY147" fmla="*/ 1571931 h 1573026"/>
              <a:gd name="connsiteX148" fmla="*/ 1644950 w 2754827"/>
              <a:gd name="connsiteY148" fmla="*/ 1543356 h 1573026"/>
              <a:gd name="connsiteX149" fmla="*/ 1604466 w 2754827"/>
              <a:gd name="connsiteY149" fmla="*/ 1507637 h 1573026"/>
              <a:gd name="connsiteX150" fmla="*/ 1561606 w 2754827"/>
              <a:gd name="connsiteY150" fmla="*/ 1479061 h 1573026"/>
              <a:gd name="connsiteX151" fmla="*/ 1590179 w 2754827"/>
              <a:gd name="connsiteY151" fmla="*/ 1455250 h 1573026"/>
              <a:gd name="connsiteX152" fmla="*/ 1578273 w 2754827"/>
              <a:gd name="connsiteY152" fmla="*/ 1438581 h 1573026"/>
              <a:gd name="connsiteX153" fmla="*/ 1516360 w 2754827"/>
              <a:gd name="connsiteY153" fmla="*/ 1426675 h 1573026"/>
              <a:gd name="connsiteX154" fmla="*/ 1497310 w 2754827"/>
              <a:gd name="connsiteY154" fmla="*/ 1402862 h 1573026"/>
              <a:gd name="connsiteX155" fmla="*/ 1459212 w 2754827"/>
              <a:gd name="connsiteY155" fmla="*/ 1379050 h 1573026"/>
              <a:gd name="connsiteX156" fmla="*/ 1454448 w 2754827"/>
              <a:gd name="connsiteY156" fmla="*/ 1390956 h 1573026"/>
              <a:gd name="connsiteX157" fmla="*/ 1468737 w 2754827"/>
              <a:gd name="connsiteY157" fmla="*/ 1429056 h 1573026"/>
              <a:gd name="connsiteX158" fmla="*/ 1437779 w 2754827"/>
              <a:gd name="connsiteY158" fmla="*/ 1443343 h 1573026"/>
              <a:gd name="connsiteX159" fmla="*/ 1411587 w 2754827"/>
              <a:gd name="connsiteY159" fmla="*/ 1457630 h 1573026"/>
              <a:gd name="connsiteX160" fmla="*/ 1394916 w 2754827"/>
              <a:gd name="connsiteY160" fmla="*/ 1450487 h 1573026"/>
              <a:gd name="connsiteX161" fmla="*/ 1349673 w 2754827"/>
              <a:gd name="connsiteY161" fmla="*/ 1388575 h 1573026"/>
              <a:gd name="connsiteX162" fmla="*/ 1304431 w 2754827"/>
              <a:gd name="connsiteY162" fmla="*/ 1355237 h 1573026"/>
              <a:gd name="connsiteX163" fmla="*/ 1325862 w 2754827"/>
              <a:gd name="connsiteY163" fmla="*/ 1338568 h 1573026"/>
              <a:gd name="connsiteX164" fmla="*/ 1347293 w 2754827"/>
              <a:gd name="connsiteY164" fmla="*/ 1298087 h 1573026"/>
              <a:gd name="connsiteX165" fmla="*/ 1333004 w 2754827"/>
              <a:gd name="connsiteY165" fmla="*/ 1286181 h 1573026"/>
              <a:gd name="connsiteX166" fmla="*/ 1294906 w 2754827"/>
              <a:gd name="connsiteY166" fmla="*/ 1288562 h 1573026"/>
              <a:gd name="connsiteX167" fmla="*/ 1218706 w 2754827"/>
              <a:gd name="connsiteY167" fmla="*/ 1245700 h 1573026"/>
              <a:gd name="connsiteX168" fmla="*/ 1175841 w 2754827"/>
              <a:gd name="connsiteY168" fmla="*/ 1226650 h 1573026"/>
              <a:gd name="connsiteX169" fmla="*/ 1166318 w 2754827"/>
              <a:gd name="connsiteY169" fmla="*/ 1226650 h 1573026"/>
              <a:gd name="connsiteX170" fmla="*/ 1154412 w 2754827"/>
              <a:gd name="connsiteY170" fmla="*/ 1162356 h 1573026"/>
              <a:gd name="connsiteX171" fmla="*/ 1166318 w 2754827"/>
              <a:gd name="connsiteY171" fmla="*/ 1098062 h 1573026"/>
              <a:gd name="connsiteX172" fmla="*/ 1135362 w 2754827"/>
              <a:gd name="connsiteY172" fmla="*/ 1064725 h 1573026"/>
              <a:gd name="connsiteX173" fmla="*/ 1082975 w 2754827"/>
              <a:gd name="connsiteY173" fmla="*/ 1040912 h 1573026"/>
              <a:gd name="connsiteX174" fmla="*/ 1109168 w 2754827"/>
              <a:gd name="connsiteY174" fmla="*/ 1017100 h 1573026"/>
              <a:gd name="connsiteX175" fmla="*/ 1154412 w 2754827"/>
              <a:gd name="connsiteY175" fmla="*/ 1021862 h 1573026"/>
              <a:gd name="connsiteX176" fmla="*/ 1149650 w 2754827"/>
              <a:gd name="connsiteY176" fmla="*/ 974237 h 1573026"/>
              <a:gd name="connsiteX177" fmla="*/ 1121075 w 2754827"/>
              <a:gd name="connsiteY177" fmla="*/ 969475 h 1573026"/>
              <a:gd name="connsiteX178" fmla="*/ 1125837 w 2754827"/>
              <a:gd name="connsiteY178" fmla="*/ 921850 h 1573026"/>
              <a:gd name="connsiteX179" fmla="*/ 1094881 w 2754827"/>
              <a:gd name="connsiteY179" fmla="*/ 907562 h 1573026"/>
              <a:gd name="connsiteX180" fmla="*/ 1097262 w 2754827"/>
              <a:gd name="connsiteY180" fmla="*/ 871843 h 1573026"/>
              <a:gd name="connsiteX181" fmla="*/ 1049637 w 2754827"/>
              <a:gd name="connsiteY181" fmla="*/ 857556 h 1573026"/>
              <a:gd name="connsiteX182" fmla="*/ 1030587 w 2754827"/>
              <a:gd name="connsiteY182" fmla="*/ 878987 h 1573026"/>
              <a:gd name="connsiteX183" fmla="*/ 1002010 w 2754827"/>
              <a:gd name="connsiteY183" fmla="*/ 881368 h 1573026"/>
              <a:gd name="connsiteX184" fmla="*/ 952006 w 2754827"/>
              <a:gd name="connsiteY184" fmla="*/ 886131 h 1573026"/>
              <a:gd name="connsiteX185" fmla="*/ 921050 w 2754827"/>
              <a:gd name="connsiteY185" fmla="*/ 907562 h 1573026"/>
              <a:gd name="connsiteX186" fmla="*/ 921050 w 2754827"/>
              <a:gd name="connsiteY186" fmla="*/ 876606 h 1573026"/>
              <a:gd name="connsiteX187" fmla="*/ 880568 w 2754827"/>
              <a:gd name="connsiteY187" fmla="*/ 871843 h 1573026"/>
              <a:gd name="connsiteX188" fmla="*/ 887710 w 2754827"/>
              <a:gd name="connsiteY188" fmla="*/ 893275 h 1573026"/>
              <a:gd name="connsiteX189" fmla="*/ 882950 w 2754827"/>
              <a:gd name="connsiteY189" fmla="*/ 912325 h 1573026"/>
              <a:gd name="connsiteX190" fmla="*/ 797225 w 2754827"/>
              <a:gd name="connsiteY190" fmla="*/ 859936 h 1573026"/>
              <a:gd name="connsiteX191" fmla="*/ 775793 w 2754827"/>
              <a:gd name="connsiteY191" fmla="*/ 826600 h 1573026"/>
              <a:gd name="connsiteX192" fmla="*/ 787700 w 2754827"/>
              <a:gd name="connsiteY192" fmla="*/ 786117 h 1573026"/>
              <a:gd name="connsiteX193" fmla="*/ 756743 w 2754827"/>
              <a:gd name="connsiteY193" fmla="*/ 781356 h 1573026"/>
              <a:gd name="connsiteX194" fmla="*/ 709118 w 2754827"/>
              <a:gd name="connsiteY194" fmla="*/ 795643 h 1573026"/>
              <a:gd name="connsiteX195" fmla="*/ 699593 w 2754827"/>
              <a:gd name="connsiteY195" fmla="*/ 809931 h 1573026"/>
              <a:gd name="connsiteX196" fmla="*/ 675781 w 2754827"/>
              <a:gd name="connsiteY196" fmla="*/ 826600 h 1573026"/>
              <a:gd name="connsiteX197" fmla="*/ 668637 w 2754827"/>
              <a:gd name="connsiteY197" fmla="*/ 843268 h 1573026"/>
              <a:gd name="connsiteX198" fmla="*/ 628156 w 2754827"/>
              <a:gd name="connsiteY198" fmla="*/ 876606 h 1573026"/>
              <a:gd name="connsiteX199" fmla="*/ 630535 w 2754827"/>
              <a:gd name="connsiteY199" fmla="*/ 898037 h 1573026"/>
              <a:gd name="connsiteX200" fmla="*/ 644825 w 2754827"/>
              <a:gd name="connsiteY200" fmla="*/ 917087 h 1573026"/>
              <a:gd name="connsiteX201" fmla="*/ 568625 w 2754827"/>
              <a:gd name="connsiteY201" fmla="*/ 902800 h 1573026"/>
              <a:gd name="connsiteX202" fmla="*/ 535287 w 2754827"/>
              <a:gd name="connsiteY202" fmla="*/ 907562 h 1573026"/>
              <a:gd name="connsiteX203" fmla="*/ 582910 w 2754827"/>
              <a:gd name="connsiteY203" fmla="*/ 938518 h 1573026"/>
              <a:gd name="connsiteX204" fmla="*/ 606725 w 2754827"/>
              <a:gd name="connsiteY204" fmla="*/ 950425 h 1573026"/>
              <a:gd name="connsiteX205" fmla="*/ 632918 w 2754827"/>
              <a:gd name="connsiteY205" fmla="*/ 1002812 h 1573026"/>
              <a:gd name="connsiteX206" fmla="*/ 566241 w 2754827"/>
              <a:gd name="connsiteY206" fmla="*/ 1019481 h 1573026"/>
              <a:gd name="connsiteX207" fmla="*/ 544812 w 2754827"/>
              <a:gd name="connsiteY207" fmla="*/ 1031387 h 1573026"/>
              <a:gd name="connsiteX208" fmla="*/ 520998 w 2754827"/>
              <a:gd name="connsiteY208" fmla="*/ 1002812 h 1573026"/>
              <a:gd name="connsiteX209" fmla="*/ 497185 w 2754827"/>
              <a:gd name="connsiteY209" fmla="*/ 971856 h 1573026"/>
              <a:gd name="connsiteX210" fmla="*/ 499566 w 2754827"/>
              <a:gd name="connsiteY210" fmla="*/ 933756 h 1573026"/>
              <a:gd name="connsiteX211" fmla="*/ 497185 w 2754827"/>
              <a:gd name="connsiteY211" fmla="*/ 914706 h 1573026"/>
              <a:gd name="connsiteX212" fmla="*/ 516235 w 2754827"/>
              <a:gd name="connsiteY212" fmla="*/ 881368 h 1573026"/>
              <a:gd name="connsiteX213" fmla="*/ 475755 w 2754827"/>
              <a:gd name="connsiteY213" fmla="*/ 890893 h 1573026"/>
              <a:gd name="connsiteX214" fmla="*/ 447179 w 2754827"/>
              <a:gd name="connsiteY214" fmla="*/ 952806 h 1573026"/>
              <a:gd name="connsiteX215" fmla="*/ 440035 w 2754827"/>
              <a:gd name="connsiteY215" fmla="*/ 976618 h 1573026"/>
              <a:gd name="connsiteX216" fmla="*/ 409079 w 2754827"/>
              <a:gd name="connsiteY216" fmla="*/ 993287 h 1573026"/>
              <a:gd name="connsiteX217" fmla="*/ 361454 w 2754827"/>
              <a:gd name="connsiteY217" fmla="*/ 990906 h 1573026"/>
              <a:gd name="connsiteX218" fmla="*/ 354310 w 2754827"/>
              <a:gd name="connsiteY218" fmla="*/ 1007575 h 1573026"/>
              <a:gd name="connsiteX219" fmla="*/ 354310 w 2754827"/>
              <a:gd name="connsiteY219" fmla="*/ 1055200 h 1573026"/>
              <a:gd name="connsiteX220" fmla="*/ 294779 w 2754827"/>
              <a:gd name="connsiteY220" fmla="*/ 1059962 h 1573026"/>
              <a:gd name="connsiteX221" fmla="*/ 232866 w 2754827"/>
              <a:gd name="connsiteY221" fmla="*/ 1093300 h 1573026"/>
              <a:gd name="connsiteX222" fmla="*/ 235248 w 2754827"/>
              <a:gd name="connsiteY222" fmla="*/ 1121875 h 1573026"/>
              <a:gd name="connsiteX223" fmla="*/ 182861 w 2754827"/>
              <a:gd name="connsiteY223" fmla="*/ 1109968 h 1573026"/>
              <a:gd name="connsiteX224" fmla="*/ 149523 w 2754827"/>
              <a:gd name="connsiteY224" fmla="*/ 1117112 h 1573026"/>
              <a:gd name="connsiteX225" fmla="*/ 104279 w 2754827"/>
              <a:gd name="connsiteY225" fmla="*/ 1098062 h 1573026"/>
              <a:gd name="connsiteX226" fmla="*/ 87611 w 2754827"/>
              <a:gd name="connsiteY226" fmla="*/ 1098062 h 1573026"/>
              <a:gd name="connsiteX227" fmla="*/ 6649 w 2754827"/>
              <a:gd name="connsiteY227" fmla="*/ 1074250 h 1573026"/>
              <a:gd name="connsiteX228" fmla="*/ 7491 w 2754827"/>
              <a:gd name="connsiteY228" fmla="*/ 1047319 h 1573026"/>
              <a:gd name="connsiteX0" fmla="*/ 0 w 2747336"/>
              <a:gd name="connsiteY0" fmla="*/ 1047319 h 1573026"/>
              <a:gd name="connsiteX1" fmla="*/ 22969 w 2747336"/>
              <a:gd name="connsiteY1" fmla="*/ 979000 h 1573026"/>
              <a:gd name="connsiteX2" fmla="*/ 61069 w 2747336"/>
              <a:gd name="connsiteY2" fmla="*/ 964712 h 1573026"/>
              <a:gd name="connsiteX3" fmla="*/ 63450 w 2747336"/>
              <a:gd name="connsiteY3" fmla="*/ 998050 h 1573026"/>
              <a:gd name="connsiteX4" fmla="*/ 92025 w 2747336"/>
              <a:gd name="connsiteY4" fmla="*/ 1009956 h 1573026"/>
              <a:gd name="connsiteX5" fmla="*/ 84882 w 2747336"/>
              <a:gd name="connsiteY5" fmla="*/ 945662 h 1573026"/>
              <a:gd name="connsiteX6" fmla="*/ 96788 w 2747336"/>
              <a:gd name="connsiteY6" fmla="*/ 907562 h 1573026"/>
              <a:gd name="connsiteX7" fmla="*/ 125363 w 2747336"/>
              <a:gd name="connsiteY7" fmla="*/ 881368 h 1573026"/>
              <a:gd name="connsiteX8" fmla="*/ 149177 w 2747336"/>
              <a:gd name="connsiteY8" fmla="*/ 836124 h 1573026"/>
              <a:gd name="connsiteX9" fmla="*/ 144413 w 2747336"/>
              <a:gd name="connsiteY9" fmla="*/ 778975 h 1573026"/>
              <a:gd name="connsiteX10" fmla="*/ 127744 w 2747336"/>
              <a:gd name="connsiteY10" fmla="*/ 745637 h 1573026"/>
              <a:gd name="connsiteX11" fmla="*/ 137269 w 2747336"/>
              <a:gd name="connsiteY11" fmla="*/ 707537 h 1573026"/>
              <a:gd name="connsiteX12" fmla="*/ 122982 w 2747336"/>
              <a:gd name="connsiteY12" fmla="*/ 686106 h 1573026"/>
              <a:gd name="connsiteX13" fmla="*/ 137269 w 2747336"/>
              <a:gd name="connsiteY13" fmla="*/ 657531 h 1573026"/>
              <a:gd name="connsiteX14" fmla="*/ 89644 w 2747336"/>
              <a:gd name="connsiteY14" fmla="*/ 686106 h 1573026"/>
              <a:gd name="connsiteX15" fmla="*/ 94409 w 2747336"/>
              <a:gd name="connsiteY15" fmla="*/ 657530 h 1573026"/>
              <a:gd name="connsiteX16" fmla="*/ 130125 w 2747336"/>
              <a:gd name="connsiteY16" fmla="*/ 607525 h 1573026"/>
              <a:gd name="connsiteX17" fmla="*/ 156321 w 2747336"/>
              <a:gd name="connsiteY17" fmla="*/ 590855 h 1573026"/>
              <a:gd name="connsiteX18" fmla="*/ 153938 w 2747336"/>
              <a:gd name="connsiteY18" fmla="*/ 507512 h 1573026"/>
              <a:gd name="connsiteX19" fmla="*/ 106313 w 2747336"/>
              <a:gd name="connsiteY19" fmla="*/ 467031 h 1573026"/>
              <a:gd name="connsiteX20" fmla="*/ 101550 w 2747336"/>
              <a:gd name="connsiteY20" fmla="*/ 433693 h 1573026"/>
              <a:gd name="connsiteX21" fmla="*/ 84882 w 2747336"/>
              <a:gd name="connsiteY21" fmla="*/ 400355 h 1573026"/>
              <a:gd name="connsiteX22" fmla="*/ 103932 w 2747336"/>
              <a:gd name="connsiteY22" fmla="*/ 307487 h 1573026"/>
              <a:gd name="connsiteX23" fmla="*/ 111075 w 2747336"/>
              <a:gd name="connsiteY23" fmla="*/ 255100 h 1573026"/>
              <a:gd name="connsiteX24" fmla="*/ 134890 w 2747336"/>
              <a:gd name="connsiteY24" fmla="*/ 224142 h 1573026"/>
              <a:gd name="connsiteX25" fmla="*/ 222994 w 2747336"/>
              <a:gd name="connsiteY25" fmla="*/ 247956 h 1573026"/>
              <a:gd name="connsiteX26" fmla="*/ 270619 w 2747336"/>
              <a:gd name="connsiteY26" fmla="*/ 293200 h 1573026"/>
              <a:gd name="connsiteX27" fmla="*/ 282525 w 2747336"/>
              <a:gd name="connsiteY27" fmla="*/ 321775 h 1573026"/>
              <a:gd name="connsiteX28" fmla="*/ 318246 w 2747336"/>
              <a:gd name="connsiteY28" fmla="*/ 364636 h 1573026"/>
              <a:gd name="connsiteX29" fmla="*/ 346819 w 2747336"/>
              <a:gd name="connsiteY29" fmla="*/ 359875 h 1573026"/>
              <a:gd name="connsiteX30" fmla="*/ 353963 w 2747336"/>
              <a:gd name="connsiteY30" fmla="*/ 333681 h 1573026"/>
              <a:gd name="connsiteX31" fmla="*/ 394444 w 2747336"/>
              <a:gd name="connsiteY31" fmla="*/ 336062 h 1573026"/>
              <a:gd name="connsiteX32" fmla="*/ 442069 w 2747336"/>
              <a:gd name="connsiteY32" fmla="*/ 312249 h 1573026"/>
              <a:gd name="connsiteX33" fmla="*/ 465882 w 2747336"/>
              <a:gd name="connsiteY33" fmla="*/ 257481 h 1573026"/>
              <a:gd name="connsiteX34" fmla="*/ 453975 w 2747336"/>
              <a:gd name="connsiteY34" fmla="*/ 424168 h 1573026"/>
              <a:gd name="connsiteX35" fmla="*/ 556369 w 2747336"/>
              <a:gd name="connsiteY35" fmla="*/ 517037 h 1573026"/>
              <a:gd name="connsiteX36" fmla="*/ 613521 w 2747336"/>
              <a:gd name="connsiteY36" fmla="*/ 495605 h 1573026"/>
              <a:gd name="connsiteX37" fmla="*/ 665907 w 2747336"/>
              <a:gd name="connsiteY37" fmla="*/ 481318 h 1573026"/>
              <a:gd name="connsiteX38" fmla="*/ 692100 w 2747336"/>
              <a:gd name="connsiteY38" fmla="*/ 483700 h 1573026"/>
              <a:gd name="connsiteX39" fmla="*/ 687338 w 2747336"/>
              <a:gd name="connsiteY39" fmla="*/ 476556 h 1573026"/>
              <a:gd name="connsiteX40" fmla="*/ 765919 w 2747336"/>
              <a:gd name="connsiteY40" fmla="*/ 524181 h 1573026"/>
              <a:gd name="connsiteX41" fmla="*/ 811163 w 2747336"/>
              <a:gd name="connsiteY41" fmla="*/ 547993 h 1573026"/>
              <a:gd name="connsiteX42" fmla="*/ 877840 w 2747336"/>
              <a:gd name="connsiteY42" fmla="*/ 562280 h 1573026"/>
              <a:gd name="connsiteX43" fmla="*/ 923082 w 2747336"/>
              <a:gd name="connsiteY43" fmla="*/ 478937 h 1573026"/>
              <a:gd name="connsiteX44" fmla="*/ 951657 w 2747336"/>
              <a:gd name="connsiteY44" fmla="*/ 455125 h 1573026"/>
              <a:gd name="connsiteX45" fmla="*/ 954041 w 2747336"/>
              <a:gd name="connsiteY45" fmla="*/ 426549 h 1573026"/>
              <a:gd name="connsiteX46" fmla="*/ 882600 w 2747336"/>
              <a:gd name="connsiteY46" fmla="*/ 412262 h 1573026"/>
              <a:gd name="connsiteX47" fmla="*/ 854027 w 2747336"/>
              <a:gd name="connsiteY47" fmla="*/ 417024 h 1573026"/>
              <a:gd name="connsiteX48" fmla="*/ 818307 w 2747336"/>
              <a:gd name="connsiteY48" fmla="*/ 383687 h 1573026"/>
              <a:gd name="connsiteX49" fmla="*/ 842121 w 2747336"/>
              <a:gd name="connsiteY49" fmla="*/ 357491 h 1573026"/>
              <a:gd name="connsiteX50" fmla="*/ 904032 w 2747336"/>
              <a:gd name="connsiteY50" fmla="*/ 343206 h 1573026"/>
              <a:gd name="connsiteX51" fmla="*/ 949275 w 2747336"/>
              <a:gd name="connsiteY51" fmla="*/ 357493 h 1573026"/>
              <a:gd name="connsiteX52" fmla="*/ 961182 w 2747336"/>
              <a:gd name="connsiteY52" fmla="*/ 376543 h 1573026"/>
              <a:gd name="connsiteX53" fmla="*/ 1080244 w 2747336"/>
              <a:gd name="connsiteY53" fmla="*/ 436075 h 1573026"/>
              <a:gd name="connsiteX54" fmla="*/ 1104057 w 2747336"/>
              <a:gd name="connsiteY54" fmla="*/ 500368 h 1573026"/>
              <a:gd name="connsiteX55" fmla="*/ 1125488 w 2747336"/>
              <a:gd name="connsiteY55" fmla="*/ 512275 h 1573026"/>
              <a:gd name="connsiteX56" fmla="*/ 1123107 w 2747336"/>
              <a:gd name="connsiteY56" fmla="*/ 421787 h 1573026"/>
              <a:gd name="connsiteX57" fmla="*/ 1144538 w 2747336"/>
              <a:gd name="connsiteY57" fmla="*/ 383687 h 1573026"/>
              <a:gd name="connsiteX58" fmla="*/ 1163588 w 2747336"/>
              <a:gd name="connsiteY58" fmla="*/ 386068 h 1573026"/>
              <a:gd name="connsiteX59" fmla="*/ 1163588 w 2747336"/>
              <a:gd name="connsiteY59" fmla="*/ 347968 h 1573026"/>
              <a:gd name="connsiteX60" fmla="*/ 1175496 w 2747336"/>
              <a:gd name="connsiteY60" fmla="*/ 340823 h 1573026"/>
              <a:gd name="connsiteX61" fmla="*/ 1232644 w 2747336"/>
              <a:gd name="connsiteY61" fmla="*/ 343206 h 1573026"/>
              <a:gd name="connsiteX62" fmla="*/ 1332657 w 2747336"/>
              <a:gd name="connsiteY62" fmla="*/ 317012 h 1573026"/>
              <a:gd name="connsiteX63" fmla="*/ 1404094 w 2747336"/>
              <a:gd name="connsiteY63" fmla="*/ 305106 h 1573026"/>
              <a:gd name="connsiteX64" fmla="*/ 1489486 w 2747336"/>
              <a:gd name="connsiteY64" fmla="*/ 250164 h 1573026"/>
              <a:gd name="connsiteX65" fmla="*/ 1561257 w 2747336"/>
              <a:gd name="connsiteY65" fmla="*/ 221762 h 1573026"/>
              <a:gd name="connsiteX66" fmla="*/ 1630315 w 2747336"/>
              <a:gd name="connsiteY66" fmla="*/ 188423 h 1573026"/>
              <a:gd name="connsiteX67" fmla="*/ 1701750 w 2747336"/>
              <a:gd name="connsiteY67" fmla="*/ 195568 h 1573026"/>
              <a:gd name="connsiteX68" fmla="*/ 1754138 w 2747336"/>
              <a:gd name="connsiteY68" fmla="*/ 174137 h 1573026"/>
              <a:gd name="connsiteX69" fmla="*/ 1785096 w 2747336"/>
              <a:gd name="connsiteY69" fmla="*/ 183660 h 1573026"/>
              <a:gd name="connsiteX70" fmla="*/ 1858913 w 2747336"/>
              <a:gd name="connsiteY70" fmla="*/ 233668 h 1573026"/>
              <a:gd name="connsiteX71" fmla="*/ 1797000 w 2747336"/>
              <a:gd name="connsiteY71" fmla="*/ 209856 h 1573026"/>
              <a:gd name="connsiteX72" fmla="*/ 1818432 w 2747336"/>
              <a:gd name="connsiteY72" fmla="*/ 281293 h 1573026"/>
              <a:gd name="connsiteX73" fmla="*/ 1856534 w 2747336"/>
              <a:gd name="connsiteY73" fmla="*/ 309866 h 1573026"/>
              <a:gd name="connsiteX74" fmla="*/ 1951782 w 2747336"/>
              <a:gd name="connsiteY74" fmla="*/ 314631 h 1573026"/>
              <a:gd name="connsiteX75" fmla="*/ 2018459 w 2747336"/>
              <a:gd name="connsiteY75" fmla="*/ 271766 h 1573026"/>
              <a:gd name="connsiteX76" fmla="*/ 2016075 w 2747336"/>
              <a:gd name="connsiteY76" fmla="*/ 293200 h 1573026"/>
              <a:gd name="connsiteX77" fmla="*/ 1980357 w 2747336"/>
              <a:gd name="connsiteY77" fmla="*/ 321775 h 1573026"/>
              <a:gd name="connsiteX78" fmla="*/ 1906538 w 2747336"/>
              <a:gd name="connsiteY78" fmla="*/ 338443 h 1573026"/>
              <a:gd name="connsiteX79" fmla="*/ 1913684 w 2747336"/>
              <a:gd name="connsiteY79" fmla="*/ 367017 h 1573026"/>
              <a:gd name="connsiteX80" fmla="*/ 2037509 w 2747336"/>
              <a:gd name="connsiteY80" fmla="*/ 331298 h 1573026"/>
              <a:gd name="connsiteX81" fmla="*/ 2089894 w 2747336"/>
              <a:gd name="connsiteY81" fmla="*/ 295581 h 1573026"/>
              <a:gd name="connsiteX82" fmla="*/ 2132758 w 2747336"/>
              <a:gd name="connsiteY82" fmla="*/ 271766 h 1573026"/>
              <a:gd name="connsiteX83" fmla="*/ 2056559 w 2747336"/>
              <a:gd name="connsiteY83" fmla="*/ 264623 h 1573026"/>
              <a:gd name="connsiteX84" fmla="*/ 2056559 w 2747336"/>
              <a:gd name="connsiteY84" fmla="*/ 202710 h 1573026"/>
              <a:gd name="connsiteX85" fmla="*/ 2106564 w 2747336"/>
              <a:gd name="connsiteY85" fmla="*/ 202710 h 1573026"/>
              <a:gd name="connsiteX86" fmla="*/ 2213720 w 2747336"/>
              <a:gd name="connsiteY86" fmla="*/ 97935 h 1573026"/>
              <a:gd name="connsiteX87" fmla="*/ 2263726 w 2747336"/>
              <a:gd name="connsiteY87" fmla="*/ 305 h 1573026"/>
              <a:gd name="connsiteX88" fmla="*/ 2228008 w 2747336"/>
              <a:gd name="connsiteY88" fmla="*/ 114604 h 1573026"/>
              <a:gd name="connsiteX89" fmla="*/ 2154190 w 2747336"/>
              <a:gd name="connsiteY89" fmla="*/ 193186 h 1573026"/>
              <a:gd name="connsiteX90" fmla="*/ 2218482 w 2747336"/>
              <a:gd name="connsiteY90" fmla="*/ 217000 h 1573026"/>
              <a:gd name="connsiteX91" fmla="*/ 2278013 w 2747336"/>
              <a:gd name="connsiteY91" fmla="*/ 212237 h 1573026"/>
              <a:gd name="connsiteX92" fmla="*/ 2323259 w 2747336"/>
              <a:gd name="connsiteY92" fmla="*/ 257480 h 1573026"/>
              <a:gd name="connsiteX93" fmla="*/ 2373263 w 2747336"/>
              <a:gd name="connsiteY93" fmla="*/ 243193 h 1573026"/>
              <a:gd name="connsiteX94" fmla="*/ 2416125 w 2747336"/>
              <a:gd name="connsiteY94" fmla="*/ 178900 h 1573026"/>
              <a:gd name="connsiteX95" fmla="*/ 2458988 w 2747336"/>
              <a:gd name="connsiteY95" fmla="*/ 169375 h 1573026"/>
              <a:gd name="connsiteX96" fmla="*/ 2563763 w 2747336"/>
              <a:gd name="connsiteY96" fmla="*/ 152706 h 1573026"/>
              <a:gd name="connsiteX97" fmla="*/ 2580432 w 2747336"/>
              <a:gd name="connsiteY97" fmla="*/ 147943 h 1573026"/>
              <a:gd name="connsiteX98" fmla="*/ 2668538 w 2747336"/>
              <a:gd name="connsiteY98" fmla="*/ 166993 h 1573026"/>
              <a:gd name="connsiteX99" fmla="*/ 2699494 w 2747336"/>
              <a:gd name="connsiteY99" fmla="*/ 188425 h 1573026"/>
              <a:gd name="connsiteX100" fmla="*/ 2725689 w 2747336"/>
              <a:gd name="connsiteY100" fmla="*/ 205092 h 1573026"/>
              <a:gd name="connsiteX101" fmla="*/ 2747119 w 2747336"/>
              <a:gd name="connsiteY101" fmla="*/ 221762 h 1573026"/>
              <a:gd name="connsiteX102" fmla="*/ 2728069 w 2747336"/>
              <a:gd name="connsiteY102" fmla="*/ 264625 h 1573026"/>
              <a:gd name="connsiteX103" fmla="*/ 2725688 w 2747336"/>
              <a:gd name="connsiteY103" fmla="*/ 319393 h 1573026"/>
              <a:gd name="connsiteX104" fmla="*/ 2711400 w 2747336"/>
              <a:gd name="connsiteY104" fmla="*/ 376543 h 1573026"/>
              <a:gd name="connsiteX105" fmla="*/ 2713782 w 2747336"/>
              <a:gd name="connsiteY105" fmla="*/ 386068 h 1573026"/>
              <a:gd name="connsiteX106" fmla="*/ 2744738 w 2747336"/>
              <a:gd name="connsiteY106" fmla="*/ 393212 h 1573026"/>
              <a:gd name="connsiteX107" fmla="*/ 2732832 w 2747336"/>
              <a:gd name="connsiteY107" fmla="*/ 424168 h 1573026"/>
              <a:gd name="connsiteX108" fmla="*/ 2699494 w 2747336"/>
              <a:gd name="connsiteY108" fmla="*/ 445600 h 1573026"/>
              <a:gd name="connsiteX109" fmla="*/ 2685207 w 2747336"/>
              <a:gd name="connsiteY109" fmla="*/ 476556 h 1573026"/>
              <a:gd name="connsiteX110" fmla="*/ 2688460 w 2747336"/>
              <a:gd name="connsiteY110" fmla="*/ 559163 h 1573026"/>
              <a:gd name="connsiteX111" fmla="*/ 2675681 w 2747336"/>
              <a:gd name="connsiteY111" fmla="*/ 590856 h 1573026"/>
              <a:gd name="connsiteX112" fmla="*/ 2673300 w 2747336"/>
              <a:gd name="connsiteY112" fmla="*/ 655150 h 1573026"/>
              <a:gd name="connsiteX113" fmla="*/ 2694732 w 2747336"/>
              <a:gd name="connsiteY113" fmla="*/ 690868 h 1573026"/>
              <a:gd name="connsiteX114" fmla="*/ 2689969 w 2747336"/>
              <a:gd name="connsiteY114" fmla="*/ 743256 h 1573026"/>
              <a:gd name="connsiteX115" fmla="*/ 2692350 w 2747336"/>
              <a:gd name="connsiteY115" fmla="*/ 790881 h 1573026"/>
              <a:gd name="connsiteX116" fmla="*/ 2680444 w 2747336"/>
              <a:gd name="connsiteY116" fmla="*/ 805168 h 1573026"/>
              <a:gd name="connsiteX117" fmla="*/ 2651869 w 2747336"/>
              <a:gd name="connsiteY117" fmla="*/ 890893 h 1573026"/>
              <a:gd name="connsiteX118" fmla="*/ 2620915 w 2747336"/>
              <a:gd name="connsiteY118" fmla="*/ 967092 h 1573026"/>
              <a:gd name="connsiteX119" fmla="*/ 2585194 w 2747336"/>
              <a:gd name="connsiteY119" fmla="*/ 945662 h 1573026"/>
              <a:gd name="connsiteX120" fmla="*/ 2525663 w 2747336"/>
              <a:gd name="connsiteY120" fmla="*/ 917087 h 1573026"/>
              <a:gd name="connsiteX121" fmla="*/ 2497088 w 2747336"/>
              <a:gd name="connsiteY121" fmla="*/ 883750 h 1573026"/>
              <a:gd name="connsiteX122" fmla="*/ 2463752 w 2747336"/>
              <a:gd name="connsiteY122" fmla="*/ 869462 h 1573026"/>
              <a:gd name="connsiteX123" fmla="*/ 2430413 w 2747336"/>
              <a:gd name="connsiteY123" fmla="*/ 871843 h 1573026"/>
              <a:gd name="connsiteX124" fmla="*/ 2380407 w 2747336"/>
              <a:gd name="connsiteY124" fmla="*/ 895656 h 1573026"/>
              <a:gd name="connsiteX125" fmla="*/ 2356594 w 2747336"/>
              <a:gd name="connsiteY125" fmla="*/ 909943 h 1573026"/>
              <a:gd name="connsiteX126" fmla="*/ 2287540 w 2747336"/>
              <a:gd name="connsiteY126" fmla="*/ 926612 h 1573026"/>
              <a:gd name="connsiteX127" fmla="*/ 2266107 w 2747336"/>
              <a:gd name="connsiteY127" fmla="*/ 957568 h 1573026"/>
              <a:gd name="connsiteX128" fmla="*/ 2263725 w 2747336"/>
              <a:gd name="connsiteY128" fmla="*/ 1036150 h 1573026"/>
              <a:gd name="connsiteX129" fmla="*/ 2266109 w 2747336"/>
              <a:gd name="connsiteY129" fmla="*/ 1062342 h 1573026"/>
              <a:gd name="connsiteX130" fmla="*/ 2166094 w 2747336"/>
              <a:gd name="connsiteY130" fmla="*/ 1112350 h 1573026"/>
              <a:gd name="connsiteX131" fmla="*/ 2123232 w 2747336"/>
              <a:gd name="connsiteY131" fmla="*/ 1112350 h 1573026"/>
              <a:gd name="connsiteX132" fmla="*/ 2032746 w 2747336"/>
              <a:gd name="connsiteY132" fmla="*/ 1148067 h 1573026"/>
              <a:gd name="connsiteX133" fmla="*/ 2011313 w 2747336"/>
              <a:gd name="connsiteY133" fmla="*/ 1188550 h 1573026"/>
              <a:gd name="connsiteX134" fmla="*/ 2011315 w 2747336"/>
              <a:gd name="connsiteY134" fmla="*/ 1238556 h 1573026"/>
              <a:gd name="connsiteX135" fmla="*/ 1961307 w 2747336"/>
              <a:gd name="connsiteY135" fmla="*/ 1279037 h 1573026"/>
              <a:gd name="connsiteX136" fmla="*/ 1944640 w 2747336"/>
              <a:gd name="connsiteY136" fmla="*/ 1309993 h 1573026"/>
              <a:gd name="connsiteX137" fmla="*/ 1947019 w 2747336"/>
              <a:gd name="connsiteY137" fmla="*/ 1331425 h 1573026"/>
              <a:gd name="connsiteX138" fmla="*/ 1980357 w 2747336"/>
              <a:gd name="connsiteY138" fmla="*/ 1326662 h 1573026"/>
              <a:gd name="connsiteX139" fmla="*/ 2004171 w 2747336"/>
              <a:gd name="connsiteY139" fmla="*/ 1350474 h 1573026"/>
              <a:gd name="connsiteX140" fmla="*/ 1992263 w 2747336"/>
              <a:gd name="connsiteY140" fmla="*/ 1383812 h 1573026"/>
              <a:gd name="connsiteX141" fmla="*/ 1989882 w 2747336"/>
              <a:gd name="connsiteY141" fmla="*/ 1421912 h 1573026"/>
              <a:gd name="connsiteX142" fmla="*/ 1911302 w 2747336"/>
              <a:gd name="connsiteY142" fmla="*/ 1450487 h 1573026"/>
              <a:gd name="connsiteX143" fmla="*/ 1901777 w 2747336"/>
              <a:gd name="connsiteY143" fmla="*/ 1538594 h 1573026"/>
              <a:gd name="connsiteX144" fmla="*/ 1835100 w 2747336"/>
              <a:gd name="connsiteY144" fmla="*/ 1560025 h 1573026"/>
              <a:gd name="connsiteX145" fmla="*/ 1799049 w 2747336"/>
              <a:gd name="connsiteY145" fmla="*/ 1573012 h 1573026"/>
              <a:gd name="connsiteX146" fmla="*/ 1718419 w 2747336"/>
              <a:gd name="connsiteY146" fmla="*/ 1557643 h 1573026"/>
              <a:gd name="connsiteX147" fmla="*/ 1692225 w 2747336"/>
              <a:gd name="connsiteY147" fmla="*/ 1571931 h 1573026"/>
              <a:gd name="connsiteX148" fmla="*/ 1637459 w 2747336"/>
              <a:gd name="connsiteY148" fmla="*/ 1543356 h 1573026"/>
              <a:gd name="connsiteX149" fmla="*/ 1596975 w 2747336"/>
              <a:gd name="connsiteY149" fmla="*/ 1507637 h 1573026"/>
              <a:gd name="connsiteX150" fmla="*/ 1554115 w 2747336"/>
              <a:gd name="connsiteY150" fmla="*/ 1479061 h 1573026"/>
              <a:gd name="connsiteX151" fmla="*/ 1582688 w 2747336"/>
              <a:gd name="connsiteY151" fmla="*/ 1455250 h 1573026"/>
              <a:gd name="connsiteX152" fmla="*/ 1570782 w 2747336"/>
              <a:gd name="connsiteY152" fmla="*/ 1438581 h 1573026"/>
              <a:gd name="connsiteX153" fmla="*/ 1508869 w 2747336"/>
              <a:gd name="connsiteY153" fmla="*/ 1426675 h 1573026"/>
              <a:gd name="connsiteX154" fmla="*/ 1489819 w 2747336"/>
              <a:gd name="connsiteY154" fmla="*/ 1402862 h 1573026"/>
              <a:gd name="connsiteX155" fmla="*/ 1451721 w 2747336"/>
              <a:gd name="connsiteY155" fmla="*/ 1379050 h 1573026"/>
              <a:gd name="connsiteX156" fmla="*/ 1446957 w 2747336"/>
              <a:gd name="connsiteY156" fmla="*/ 1390956 h 1573026"/>
              <a:gd name="connsiteX157" fmla="*/ 1461246 w 2747336"/>
              <a:gd name="connsiteY157" fmla="*/ 1429056 h 1573026"/>
              <a:gd name="connsiteX158" fmla="*/ 1430288 w 2747336"/>
              <a:gd name="connsiteY158" fmla="*/ 1443343 h 1573026"/>
              <a:gd name="connsiteX159" fmla="*/ 1404096 w 2747336"/>
              <a:gd name="connsiteY159" fmla="*/ 1457630 h 1573026"/>
              <a:gd name="connsiteX160" fmla="*/ 1387425 w 2747336"/>
              <a:gd name="connsiteY160" fmla="*/ 1450487 h 1573026"/>
              <a:gd name="connsiteX161" fmla="*/ 1342182 w 2747336"/>
              <a:gd name="connsiteY161" fmla="*/ 1388575 h 1573026"/>
              <a:gd name="connsiteX162" fmla="*/ 1296940 w 2747336"/>
              <a:gd name="connsiteY162" fmla="*/ 1355237 h 1573026"/>
              <a:gd name="connsiteX163" fmla="*/ 1318371 w 2747336"/>
              <a:gd name="connsiteY163" fmla="*/ 1338568 h 1573026"/>
              <a:gd name="connsiteX164" fmla="*/ 1339802 w 2747336"/>
              <a:gd name="connsiteY164" fmla="*/ 1298087 h 1573026"/>
              <a:gd name="connsiteX165" fmla="*/ 1325513 w 2747336"/>
              <a:gd name="connsiteY165" fmla="*/ 1286181 h 1573026"/>
              <a:gd name="connsiteX166" fmla="*/ 1287415 w 2747336"/>
              <a:gd name="connsiteY166" fmla="*/ 1288562 h 1573026"/>
              <a:gd name="connsiteX167" fmla="*/ 1211215 w 2747336"/>
              <a:gd name="connsiteY167" fmla="*/ 1245700 h 1573026"/>
              <a:gd name="connsiteX168" fmla="*/ 1168350 w 2747336"/>
              <a:gd name="connsiteY168" fmla="*/ 1226650 h 1573026"/>
              <a:gd name="connsiteX169" fmla="*/ 1158827 w 2747336"/>
              <a:gd name="connsiteY169" fmla="*/ 1226650 h 1573026"/>
              <a:gd name="connsiteX170" fmla="*/ 1146921 w 2747336"/>
              <a:gd name="connsiteY170" fmla="*/ 1162356 h 1573026"/>
              <a:gd name="connsiteX171" fmla="*/ 1158827 w 2747336"/>
              <a:gd name="connsiteY171" fmla="*/ 1098062 h 1573026"/>
              <a:gd name="connsiteX172" fmla="*/ 1127871 w 2747336"/>
              <a:gd name="connsiteY172" fmla="*/ 1064725 h 1573026"/>
              <a:gd name="connsiteX173" fmla="*/ 1075484 w 2747336"/>
              <a:gd name="connsiteY173" fmla="*/ 1040912 h 1573026"/>
              <a:gd name="connsiteX174" fmla="*/ 1101677 w 2747336"/>
              <a:gd name="connsiteY174" fmla="*/ 1017100 h 1573026"/>
              <a:gd name="connsiteX175" fmla="*/ 1146921 w 2747336"/>
              <a:gd name="connsiteY175" fmla="*/ 1021862 h 1573026"/>
              <a:gd name="connsiteX176" fmla="*/ 1142159 w 2747336"/>
              <a:gd name="connsiteY176" fmla="*/ 974237 h 1573026"/>
              <a:gd name="connsiteX177" fmla="*/ 1113584 w 2747336"/>
              <a:gd name="connsiteY177" fmla="*/ 969475 h 1573026"/>
              <a:gd name="connsiteX178" fmla="*/ 1118346 w 2747336"/>
              <a:gd name="connsiteY178" fmla="*/ 921850 h 1573026"/>
              <a:gd name="connsiteX179" fmla="*/ 1087390 w 2747336"/>
              <a:gd name="connsiteY179" fmla="*/ 907562 h 1573026"/>
              <a:gd name="connsiteX180" fmla="*/ 1089771 w 2747336"/>
              <a:gd name="connsiteY180" fmla="*/ 871843 h 1573026"/>
              <a:gd name="connsiteX181" fmla="*/ 1042146 w 2747336"/>
              <a:gd name="connsiteY181" fmla="*/ 857556 h 1573026"/>
              <a:gd name="connsiteX182" fmla="*/ 1023096 w 2747336"/>
              <a:gd name="connsiteY182" fmla="*/ 878987 h 1573026"/>
              <a:gd name="connsiteX183" fmla="*/ 994519 w 2747336"/>
              <a:gd name="connsiteY183" fmla="*/ 881368 h 1573026"/>
              <a:gd name="connsiteX184" fmla="*/ 944515 w 2747336"/>
              <a:gd name="connsiteY184" fmla="*/ 886131 h 1573026"/>
              <a:gd name="connsiteX185" fmla="*/ 913559 w 2747336"/>
              <a:gd name="connsiteY185" fmla="*/ 907562 h 1573026"/>
              <a:gd name="connsiteX186" fmla="*/ 913559 w 2747336"/>
              <a:gd name="connsiteY186" fmla="*/ 876606 h 1573026"/>
              <a:gd name="connsiteX187" fmla="*/ 873077 w 2747336"/>
              <a:gd name="connsiteY187" fmla="*/ 871843 h 1573026"/>
              <a:gd name="connsiteX188" fmla="*/ 880219 w 2747336"/>
              <a:gd name="connsiteY188" fmla="*/ 893275 h 1573026"/>
              <a:gd name="connsiteX189" fmla="*/ 875459 w 2747336"/>
              <a:gd name="connsiteY189" fmla="*/ 912325 h 1573026"/>
              <a:gd name="connsiteX190" fmla="*/ 789734 w 2747336"/>
              <a:gd name="connsiteY190" fmla="*/ 859936 h 1573026"/>
              <a:gd name="connsiteX191" fmla="*/ 768302 w 2747336"/>
              <a:gd name="connsiteY191" fmla="*/ 826600 h 1573026"/>
              <a:gd name="connsiteX192" fmla="*/ 780209 w 2747336"/>
              <a:gd name="connsiteY192" fmla="*/ 786117 h 1573026"/>
              <a:gd name="connsiteX193" fmla="*/ 749252 w 2747336"/>
              <a:gd name="connsiteY193" fmla="*/ 781356 h 1573026"/>
              <a:gd name="connsiteX194" fmla="*/ 701627 w 2747336"/>
              <a:gd name="connsiteY194" fmla="*/ 795643 h 1573026"/>
              <a:gd name="connsiteX195" fmla="*/ 692102 w 2747336"/>
              <a:gd name="connsiteY195" fmla="*/ 809931 h 1573026"/>
              <a:gd name="connsiteX196" fmla="*/ 668290 w 2747336"/>
              <a:gd name="connsiteY196" fmla="*/ 826600 h 1573026"/>
              <a:gd name="connsiteX197" fmla="*/ 661146 w 2747336"/>
              <a:gd name="connsiteY197" fmla="*/ 843268 h 1573026"/>
              <a:gd name="connsiteX198" fmla="*/ 620665 w 2747336"/>
              <a:gd name="connsiteY198" fmla="*/ 876606 h 1573026"/>
              <a:gd name="connsiteX199" fmla="*/ 623044 w 2747336"/>
              <a:gd name="connsiteY199" fmla="*/ 898037 h 1573026"/>
              <a:gd name="connsiteX200" fmla="*/ 637334 w 2747336"/>
              <a:gd name="connsiteY200" fmla="*/ 917087 h 1573026"/>
              <a:gd name="connsiteX201" fmla="*/ 561134 w 2747336"/>
              <a:gd name="connsiteY201" fmla="*/ 902800 h 1573026"/>
              <a:gd name="connsiteX202" fmla="*/ 527796 w 2747336"/>
              <a:gd name="connsiteY202" fmla="*/ 907562 h 1573026"/>
              <a:gd name="connsiteX203" fmla="*/ 575419 w 2747336"/>
              <a:gd name="connsiteY203" fmla="*/ 938518 h 1573026"/>
              <a:gd name="connsiteX204" fmla="*/ 599234 w 2747336"/>
              <a:gd name="connsiteY204" fmla="*/ 950425 h 1573026"/>
              <a:gd name="connsiteX205" fmla="*/ 625427 w 2747336"/>
              <a:gd name="connsiteY205" fmla="*/ 1002812 h 1573026"/>
              <a:gd name="connsiteX206" fmla="*/ 558750 w 2747336"/>
              <a:gd name="connsiteY206" fmla="*/ 1019481 h 1573026"/>
              <a:gd name="connsiteX207" fmla="*/ 537321 w 2747336"/>
              <a:gd name="connsiteY207" fmla="*/ 1031387 h 1573026"/>
              <a:gd name="connsiteX208" fmla="*/ 513507 w 2747336"/>
              <a:gd name="connsiteY208" fmla="*/ 1002812 h 1573026"/>
              <a:gd name="connsiteX209" fmla="*/ 489694 w 2747336"/>
              <a:gd name="connsiteY209" fmla="*/ 971856 h 1573026"/>
              <a:gd name="connsiteX210" fmla="*/ 492075 w 2747336"/>
              <a:gd name="connsiteY210" fmla="*/ 933756 h 1573026"/>
              <a:gd name="connsiteX211" fmla="*/ 489694 w 2747336"/>
              <a:gd name="connsiteY211" fmla="*/ 914706 h 1573026"/>
              <a:gd name="connsiteX212" fmla="*/ 508744 w 2747336"/>
              <a:gd name="connsiteY212" fmla="*/ 881368 h 1573026"/>
              <a:gd name="connsiteX213" fmla="*/ 468264 w 2747336"/>
              <a:gd name="connsiteY213" fmla="*/ 890893 h 1573026"/>
              <a:gd name="connsiteX214" fmla="*/ 439688 w 2747336"/>
              <a:gd name="connsiteY214" fmla="*/ 952806 h 1573026"/>
              <a:gd name="connsiteX215" fmla="*/ 432544 w 2747336"/>
              <a:gd name="connsiteY215" fmla="*/ 976618 h 1573026"/>
              <a:gd name="connsiteX216" fmla="*/ 401588 w 2747336"/>
              <a:gd name="connsiteY216" fmla="*/ 993287 h 1573026"/>
              <a:gd name="connsiteX217" fmla="*/ 353963 w 2747336"/>
              <a:gd name="connsiteY217" fmla="*/ 990906 h 1573026"/>
              <a:gd name="connsiteX218" fmla="*/ 346819 w 2747336"/>
              <a:gd name="connsiteY218" fmla="*/ 1007575 h 1573026"/>
              <a:gd name="connsiteX219" fmla="*/ 346819 w 2747336"/>
              <a:gd name="connsiteY219" fmla="*/ 1055200 h 1573026"/>
              <a:gd name="connsiteX220" fmla="*/ 287288 w 2747336"/>
              <a:gd name="connsiteY220" fmla="*/ 1059962 h 1573026"/>
              <a:gd name="connsiteX221" fmla="*/ 225375 w 2747336"/>
              <a:gd name="connsiteY221" fmla="*/ 1093300 h 1573026"/>
              <a:gd name="connsiteX222" fmla="*/ 227757 w 2747336"/>
              <a:gd name="connsiteY222" fmla="*/ 1121875 h 1573026"/>
              <a:gd name="connsiteX223" fmla="*/ 175370 w 2747336"/>
              <a:gd name="connsiteY223" fmla="*/ 1109968 h 1573026"/>
              <a:gd name="connsiteX224" fmla="*/ 142032 w 2747336"/>
              <a:gd name="connsiteY224" fmla="*/ 1117112 h 1573026"/>
              <a:gd name="connsiteX225" fmla="*/ 96788 w 2747336"/>
              <a:gd name="connsiteY225" fmla="*/ 1098062 h 1573026"/>
              <a:gd name="connsiteX226" fmla="*/ 80120 w 2747336"/>
              <a:gd name="connsiteY226" fmla="*/ 1098062 h 1573026"/>
              <a:gd name="connsiteX227" fmla="*/ 0 w 2747336"/>
              <a:gd name="connsiteY227" fmla="*/ 1047319 h 1573026"/>
              <a:gd name="connsiteX0" fmla="*/ 57151 w 2724367"/>
              <a:gd name="connsiteY0" fmla="*/ 1098062 h 1573026"/>
              <a:gd name="connsiteX1" fmla="*/ 0 w 2724367"/>
              <a:gd name="connsiteY1" fmla="*/ 979000 h 1573026"/>
              <a:gd name="connsiteX2" fmla="*/ 38100 w 2724367"/>
              <a:gd name="connsiteY2" fmla="*/ 964712 h 1573026"/>
              <a:gd name="connsiteX3" fmla="*/ 40481 w 2724367"/>
              <a:gd name="connsiteY3" fmla="*/ 998050 h 1573026"/>
              <a:gd name="connsiteX4" fmla="*/ 69056 w 2724367"/>
              <a:gd name="connsiteY4" fmla="*/ 1009956 h 1573026"/>
              <a:gd name="connsiteX5" fmla="*/ 61913 w 2724367"/>
              <a:gd name="connsiteY5" fmla="*/ 945662 h 1573026"/>
              <a:gd name="connsiteX6" fmla="*/ 73819 w 2724367"/>
              <a:gd name="connsiteY6" fmla="*/ 907562 h 1573026"/>
              <a:gd name="connsiteX7" fmla="*/ 102394 w 2724367"/>
              <a:gd name="connsiteY7" fmla="*/ 881368 h 1573026"/>
              <a:gd name="connsiteX8" fmla="*/ 126208 w 2724367"/>
              <a:gd name="connsiteY8" fmla="*/ 836124 h 1573026"/>
              <a:gd name="connsiteX9" fmla="*/ 121444 w 2724367"/>
              <a:gd name="connsiteY9" fmla="*/ 778975 h 1573026"/>
              <a:gd name="connsiteX10" fmla="*/ 104775 w 2724367"/>
              <a:gd name="connsiteY10" fmla="*/ 745637 h 1573026"/>
              <a:gd name="connsiteX11" fmla="*/ 114300 w 2724367"/>
              <a:gd name="connsiteY11" fmla="*/ 707537 h 1573026"/>
              <a:gd name="connsiteX12" fmla="*/ 100013 w 2724367"/>
              <a:gd name="connsiteY12" fmla="*/ 686106 h 1573026"/>
              <a:gd name="connsiteX13" fmla="*/ 114300 w 2724367"/>
              <a:gd name="connsiteY13" fmla="*/ 657531 h 1573026"/>
              <a:gd name="connsiteX14" fmla="*/ 66675 w 2724367"/>
              <a:gd name="connsiteY14" fmla="*/ 686106 h 1573026"/>
              <a:gd name="connsiteX15" fmla="*/ 71440 w 2724367"/>
              <a:gd name="connsiteY15" fmla="*/ 657530 h 1573026"/>
              <a:gd name="connsiteX16" fmla="*/ 107156 w 2724367"/>
              <a:gd name="connsiteY16" fmla="*/ 607525 h 1573026"/>
              <a:gd name="connsiteX17" fmla="*/ 133352 w 2724367"/>
              <a:gd name="connsiteY17" fmla="*/ 590855 h 1573026"/>
              <a:gd name="connsiteX18" fmla="*/ 130969 w 2724367"/>
              <a:gd name="connsiteY18" fmla="*/ 507512 h 1573026"/>
              <a:gd name="connsiteX19" fmla="*/ 83344 w 2724367"/>
              <a:gd name="connsiteY19" fmla="*/ 467031 h 1573026"/>
              <a:gd name="connsiteX20" fmla="*/ 78581 w 2724367"/>
              <a:gd name="connsiteY20" fmla="*/ 433693 h 1573026"/>
              <a:gd name="connsiteX21" fmla="*/ 61913 w 2724367"/>
              <a:gd name="connsiteY21" fmla="*/ 400355 h 1573026"/>
              <a:gd name="connsiteX22" fmla="*/ 80963 w 2724367"/>
              <a:gd name="connsiteY22" fmla="*/ 307487 h 1573026"/>
              <a:gd name="connsiteX23" fmla="*/ 88106 w 2724367"/>
              <a:gd name="connsiteY23" fmla="*/ 255100 h 1573026"/>
              <a:gd name="connsiteX24" fmla="*/ 111921 w 2724367"/>
              <a:gd name="connsiteY24" fmla="*/ 224142 h 1573026"/>
              <a:gd name="connsiteX25" fmla="*/ 200025 w 2724367"/>
              <a:gd name="connsiteY25" fmla="*/ 247956 h 1573026"/>
              <a:gd name="connsiteX26" fmla="*/ 247650 w 2724367"/>
              <a:gd name="connsiteY26" fmla="*/ 293200 h 1573026"/>
              <a:gd name="connsiteX27" fmla="*/ 259556 w 2724367"/>
              <a:gd name="connsiteY27" fmla="*/ 321775 h 1573026"/>
              <a:gd name="connsiteX28" fmla="*/ 295277 w 2724367"/>
              <a:gd name="connsiteY28" fmla="*/ 364636 h 1573026"/>
              <a:gd name="connsiteX29" fmla="*/ 323850 w 2724367"/>
              <a:gd name="connsiteY29" fmla="*/ 359875 h 1573026"/>
              <a:gd name="connsiteX30" fmla="*/ 330994 w 2724367"/>
              <a:gd name="connsiteY30" fmla="*/ 333681 h 1573026"/>
              <a:gd name="connsiteX31" fmla="*/ 371475 w 2724367"/>
              <a:gd name="connsiteY31" fmla="*/ 336062 h 1573026"/>
              <a:gd name="connsiteX32" fmla="*/ 419100 w 2724367"/>
              <a:gd name="connsiteY32" fmla="*/ 312249 h 1573026"/>
              <a:gd name="connsiteX33" fmla="*/ 442913 w 2724367"/>
              <a:gd name="connsiteY33" fmla="*/ 257481 h 1573026"/>
              <a:gd name="connsiteX34" fmla="*/ 431006 w 2724367"/>
              <a:gd name="connsiteY34" fmla="*/ 424168 h 1573026"/>
              <a:gd name="connsiteX35" fmla="*/ 533400 w 2724367"/>
              <a:gd name="connsiteY35" fmla="*/ 517037 h 1573026"/>
              <a:gd name="connsiteX36" fmla="*/ 590552 w 2724367"/>
              <a:gd name="connsiteY36" fmla="*/ 495605 h 1573026"/>
              <a:gd name="connsiteX37" fmla="*/ 642938 w 2724367"/>
              <a:gd name="connsiteY37" fmla="*/ 481318 h 1573026"/>
              <a:gd name="connsiteX38" fmla="*/ 669131 w 2724367"/>
              <a:gd name="connsiteY38" fmla="*/ 483700 h 1573026"/>
              <a:gd name="connsiteX39" fmla="*/ 664369 w 2724367"/>
              <a:gd name="connsiteY39" fmla="*/ 476556 h 1573026"/>
              <a:gd name="connsiteX40" fmla="*/ 742950 w 2724367"/>
              <a:gd name="connsiteY40" fmla="*/ 524181 h 1573026"/>
              <a:gd name="connsiteX41" fmla="*/ 788194 w 2724367"/>
              <a:gd name="connsiteY41" fmla="*/ 547993 h 1573026"/>
              <a:gd name="connsiteX42" fmla="*/ 854871 w 2724367"/>
              <a:gd name="connsiteY42" fmla="*/ 562280 h 1573026"/>
              <a:gd name="connsiteX43" fmla="*/ 900113 w 2724367"/>
              <a:gd name="connsiteY43" fmla="*/ 478937 h 1573026"/>
              <a:gd name="connsiteX44" fmla="*/ 928688 w 2724367"/>
              <a:gd name="connsiteY44" fmla="*/ 455125 h 1573026"/>
              <a:gd name="connsiteX45" fmla="*/ 931072 w 2724367"/>
              <a:gd name="connsiteY45" fmla="*/ 426549 h 1573026"/>
              <a:gd name="connsiteX46" fmla="*/ 859631 w 2724367"/>
              <a:gd name="connsiteY46" fmla="*/ 412262 h 1573026"/>
              <a:gd name="connsiteX47" fmla="*/ 831058 w 2724367"/>
              <a:gd name="connsiteY47" fmla="*/ 417024 h 1573026"/>
              <a:gd name="connsiteX48" fmla="*/ 795338 w 2724367"/>
              <a:gd name="connsiteY48" fmla="*/ 383687 h 1573026"/>
              <a:gd name="connsiteX49" fmla="*/ 819152 w 2724367"/>
              <a:gd name="connsiteY49" fmla="*/ 357491 h 1573026"/>
              <a:gd name="connsiteX50" fmla="*/ 881063 w 2724367"/>
              <a:gd name="connsiteY50" fmla="*/ 343206 h 1573026"/>
              <a:gd name="connsiteX51" fmla="*/ 926306 w 2724367"/>
              <a:gd name="connsiteY51" fmla="*/ 357493 h 1573026"/>
              <a:gd name="connsiteX52" fmla="*/ 938213 w 2724367"/>
              <a:gd name="connsiteY52" fmla="*/ 376543 h 1573026"/>
              <a:gd name="connsiteX53" fmla="*/ 1057275 w 2724367"/>
              <a:gd name="connsiteY53" fmla="*/ 436075 h 1573026"/>
              <a:gd name="connsiteX54" fmla="*/ 1081088 w 2724367"/>
              <a:gd name="connsiteY54" fmla="*/ 500368 h 1573026"/>
              <a:gd name="connsiteX55" fmla="*/ 1102519 w 2724367"/>
              <a:gd name="connsiteY55" fmla="*/ 512275 h 1573026"/>
              <a:gd name="connsiteX56" fmla="*/ 1100138 w 2724367"/>
              <a:gd name="connsiteY56" fmla="*/ 421787 h 1573026"/>
              <a:gd name="connsiteX57" fmla="*/ 1121569 w 2724367"/>
              <a:gd name="connsiteY57" fmla="*/ 383687 h 1573026"/>
              <a:gd name="connsiteX58" fmla="*/ 1140619 w 2724367"/>
              <a:gd name="connsiteY58" fmla="*/ 386068 h 1573026"/>
              <a:gd name="connsiteX59" fmla="*/ 1140619 w 2724367"/>
              <a:gd name="connsiteY59" fmla="*/ 347968 h 1573026"/>
              <a:gd name="connsiteX60" fmla="*/ 1152527 w 2724367"/>
              <a:gd name="connsiteY60" fmla="*/ 340823 h 1573026"/>
              <a:gd name="connsiteX61" fmla="*/ 1209675 w 2724367"/>
              <a:gd name="connsiteY61" fmla="*/ 343206 h 1573026"/>
              <a:gd name="connsiteX62" fmla="*/ 1309688 w 2724367"/>
              <a:gd name="connsiteY62" fmla="*/ 317012 h 1573026"/>
              <a:gd name="connsiteX63" fmla="*/ 1381125 w 2724367"/>
              <a:gd name="connsiteY63" fmla="*/ 305106 h 1573026"/>
              <a:gd name="connsiteX64" fmla="*/ 1466517 w 2724367"/>
              <a:gd name="connsiteY64" fmla="*/ 250164 h 1573026"/>
              <a:gd name="connsiteX65" fmla="*/ 1538288 w 2724367"/>
              <a:gd name="connsiteY65" fmla="*/ 221762 h 1573026"/>
              <a:gd name="connsiteX66" fmla="*/ 1607346 w 2724367"/>
              <a:gd name="connsiteY66" fmla="*/ 188423 h 1573026"/>
              <a:gd name="connsiteX67" fmla="*/ 1678781 w 2724367"/>
              <a:gd name="connsiteY67" fmla="*/ 195568 h 1573026"/>
              <a:gd name="connsiteX68" fmla="*/ 1731169 w 2724367"/>
              <a:gd name="connsiteY68" fmla="*/ 174137 h 1573026"/>
              <a:gd name="connsiteX69" fmla="*/ 1762127 w 2724367"/>
              <a:gd name="connsiteY69" fmla="*/ 183660 h 1573026"/>
              <a:gd name="connsiteX70" fmla="*/ 1835944 w 2724367"/>
              <a:gd name="connsiteY70" fmla="*/ 233668 h 1573026"/>
              <a:gd name="connsiteX71" fmla="*/ 1774031 w 2724367"/>
              <a:gd name="connsiteY71" fmla="*/ 209856 h 1573026"/>
              <a:gd name="connsiteX72" fmla="*/ 1795463 w 2724367"/>
              <a:gd name="connsiteY72" fmla="*/ 281293 h 1573026"/>
              <a:gd name="connsiteX73" fmla="*/ 1833565 w 2724367"/>
              <a:gd name="connsiteY73" fmla="*/ 309866 h 1573026"/>
              <a:gd name="connsiteX74" fmla="*/ 1928813 w 2724367"/>
              <a:gd name="connsiteY74" fmla="*/ 314631 h 1573026"/>
              <a:gd name="connsiteX75" fmla="*/ 1995490 w 2724367"/>
              <a:gd name="connsiteY75" fmla="*/ 271766 h 1573026"/>
              <a:gd name="connsiteX76" fmla="*/ 1993106 w 2724367"/>
              <a:gd name="connsiteY76" fmla="*/ 293200 h 1573026"/>
              <a:gd name="connsiteX77" fmla="*/ 1957388 w 2724367"/>
              <a:gd name="connsiteY77" fmla="*/ 321775 h 1573026"/>
              <a:gd name="connsiteX78" fmla="*/ 1883569 w 2724367"/>
              <a:gd name="connsiteY78" fmla="*/ 338443 h 1573026"/>
              <a:gd name="connsiteX79" fmla="*/ 1890715 w 2724367"/>
              <a:gd name="connsiteY79" fmla="*/ 367017 h 1573026"/>
              <a:gd name="connsiteX80" fmla="*/ 2014540 w 2724367"/>
              <a:gd name="connsiteY80" fmla="*/ 331298 h 1573026"/>
              <a:gd name="connsiteX81" fmla="*/ 2066925 w 2724367"/>
              <a:gd name="connsiteY81" fmla="*/ 295581 h 1573026"/>
              <a:gd name="connsiteX82" fmla="*/ 2109789 w 2724367"/>
              <a:gd name="connsiteY82" fmla="*/ 271766 h 1573026"/>
              <a:gd name="connsiteX83" fmla="*/ 2033590 w 2724367"/>
              <a:gd name="connsiteY83" fmla="*/ 264623 h 1573026"/>
              <a:gd name="connsiteX84" fmla="*/ 2033590 w 2724367"/>
              <a:gd name="connsiteY84" fmla="*/ 202710 h 1573026"/>
              <a:gd name="connsiteX85" fmla="*/ 2083595 w 2724367"/>
              <a:gd name="connsiteY85" fmla="*/ 202710 h 1573026"/>
              <a:gd name="connsiteX86" fmla="*/ 2190751 w 2724367"/>
              <a:gd name="connsiteY86" fmla="*/ 97935 h 1573026"/>
              <a:gd name="connsiteX87" fmla="*/ 2240757 w 2724367"/>
              <a:gd name="connsiteY87" fmla="*/ 305 h 1573026"/>
              <a:gd name="connsiteX88" fmla="*/ 2205039 w 2724367"/>
              <a:gd name="connsiteY88" fmla="*/ 114604 h 1573026"/>
              <a:gd name="connsiteX89" fmla="*/ 2131221 w 2724367"/>
              <a:gd name="connsiteY89" fmla="*/ 193186 h 1573026"/>
              <a:gd name="connsiteX90" fmla="*/ 2195513 w 2724367"/>
              <a:gd name="connsiteY90" fmla="*/ 217000 h 1573026"/>
              <a:gd name="connsiteX91" fmla="*/ 2255044 w 2724367"/>
              <a:gd name="connsiteY91" fmla="*/ 212237 h 1573026"/>
              <a:gd name="connsiteX92" fmla="*/ 2300290 w 2724367"/>
              <a:gd name="connsiteY92" fmla="*/ 257480 h 1573026"/>
              <a:gd name="connsiteX93" fmla="*/ 2350294 w 2724367"/>
              <a:gd name="connsiteY93" fmla="*/ 243193 h 1573026"/>
              <a:gd name="connsiteX94" fmla="*/ 2393156 w 2724367"/>
              <a:gd name="connsiteY94" fmla="*/ 178900 h 1573026"/>
              <a:gd name="connsiteX95" fmla="*/ 2436019 w 2724367"/>
              <a:gd name="connsiteY95" fmla="*/ 169375 h 1573026"/>
              <a:gd name="connsiteX96" fmla="*/ 2540794 w 2724367"/>
              <a:gd name="connsiteY96" fmla="*/ 152706 h 1573026"/>
              <a:gd name="connsiteX97" fmla="*/ 2557463 w 2724367"/>
              <a:gd name="connsiteY97" fmla="*/ 147943 h 1573026"/>
              <a:gd name="connsiteX98" fmla="*/ 2645569 w 2724367"/>
              <a:gd name="connsiteY98" fmla="*/ 166993 h 1573026"/>
              <a:gd name="connsiteX99" fmla="*/ 2676525 w 2724367"/>
              <a:gd name="connsiteY99" fmla="*/ 188425 h 1573026"/>
              <a:gd name="connsiteX100" fmla="*/ 2702720 w 2724367"/>
              <a:gd name="connsiteY100" fmla="*/ 205092 h 1573026"/>
              <a:gd name="connsiteX101" fmla="*/ 2724150 w 2724367"/>
              <a:gd name="connsiteY101" fmla="*/ 221762 h 1573026"/>
              <a:gd name="connsiteX102" fmla="*/ 2705100 w 2724367"/>
              <a:gd name="connsiteY102" fmla="*/ 264625 h 1573026"/>
              <a:gd name="connsiteX103" fmla="*/ 2702719 w 2724367"/>
              <a:gd name="connsiteY103" fmla="*/ 319393 h 1573026"/>
              <a:gd name="connsiteX104" fmla="*/ 2688431 w 2724367"/>
              <a:gd name="connsiteY104" fmla="*/ 376543 h 1573026"/>
              <a:gd name="connsiteX105" fmla="*/ 2690813 w 2724367"/>
              <a:gd name="connsiteY105" fmla="*/ 386068 h 1573026"/>
              <a:gd name="connsiteX106" fmla="*/ 2721769 w 2724367"/>
              <a:gd name="connsiteY106" fmla="*/ 393212 h 1573026"/>
              <a:gd name="connsiteX107" fmla="*/ 2709863 w 2724367"/>
              <a:gd name="connsiteY107" fmla="*/ 424168 h 1573026"/>
              <a:gd name="connsiteX108" fmla="*/ 2676525 w 2724367"/>
              <a:gd name="connsiteY108" fmla="*/ 445600 h 1573026"/>
              <a:gd name="connsiteX109" fmla="*/ 2662238 w 2724367"/>
              <a:gd name="connsiteY109" fmla="*/ 476556 h 1573026"/>
              <a:gd name="connsiteX110" fmla="*/ 2665491 w 2724367"/>
              <a:gd name="connsiteY110" fmla="*/ 559163 h 1573026"/>
              <a:gd name="connsiteX111" fmla="*/ 2652712 w 2724367"/>
              <a:gd name="connsiteY111" fmla="*/ 590856 h 1573026"/>
              <a:gd name="connsiteX112" fmla="*/ 2650331 w 2724367"/>
              <a:gd name="connsiteY112" fmla="*/ 655150 h 1573026"/>
              <a:gd name="connsiteX113" fmla="*/ 2671763 w 2724367"/>
              <a:gd name="connsiteY113" fmla="*/ 690868 h 1573026"/>
              <a:gd name="connsiteX114" fmla="*/ 2667000 w 2724367"/>
              <a:gd name="connsiteY114" fmla="*/ 743256 h 1573026"/>
              <a:gd name="connsiteX115" fmla="*/ 2669381 w 2724367"/>
              <a:gd name="connsiteY115" fmla="*/ 790881 h 1573026"/>
              <a:gd name="connsiteX116" fmla="*/ 2657475 w 2724367"/>
              <a:gd name="connsiteY116" fmla="*/ 805168 h 1573026"/>
              <a:gd name="connsiteX117" fmla="*/ 2628900 w 2724367"/>
              <a:gd name="connsiteY117" fmla="*/ 890893 h 1573026"/>
              <a:gd name="connsiteX118" fmla="*/ 2597946 w 2724367"/>
              <a:gd name="connsiteY118" fmla="*/ 967092 h 1573026"/>
              <a:gd name="connsiteX119" fmla="*/ 2562225 w 2724367"/>
              <a:gd name="connsiteY119" fmla="*/ 945662 h 1573026"/>
              <a:gd name="connsiteX120" fmla="*/ 2502694 w 2724367"/>
              <a:gd name="connsiteY120" fmla="*/ 917087 h 1573026"/>
              <a:gd name="connsiteX121" fmla="*/ 2474119 w 2724367"/>
              <a:gd name="connsiteY121" fmla="*/ 883750 h 1573026"/>
              <a:gd name="connsiteX122" fmla="*/ 2440783 w 2724367"/>
              <a:gd name="connsiteY122" fmla="*/ 869462 h 1573026"/>
              <a:gd name="connsiteX123" fmla="*/ 2407444 w 2724367"/>
              <a:gd name="connsiteY123" fmla="*/ 871843 h 1573026"/>
              <a:gd name="connsiteX124" fmla="*/ 2357438 w 2724367"/>
              <a:gd name="connsiteY124" fmla="*/ 895656 h 1573026"/>
              <a:gd name="connsiteX125" fmla="*/ 2333625 w 2724367"/>
              <a:gd name="connsiteY125" fmla="*/ 909943 h 1573026"/>
              <a:gd name="connsiteX126" fmla="*/ 2264571 w 2724367"/>
              <a:gd name="connsiteY126" fmla="*/ 926612 h 1573026"/>
              <a:gd name="connsiteX127" fmla="*/ 2243138 w 2724367"/>
              <a:gd name="connsiteY127" fmla="*/ 957568 h 1573026"/>
              <a:gd name="connsiteX128" fmla="*/ 2240756 w 2724367"/>
              <a:gd name="connsiteY128" fmla="*/ 1036150 h 1573026"/>
              <a:gd name="connsiteX129" fmla="*/ 2243140 w 2724367"/>
              <a:gd name="connsiteY129" fmla="*/ 1062342 h 1573026"/>
              <a:gd name="connsiteX130" fmla="*/ 2143125 w 2724367"/>
              <a:gd name="connsiteY130" fmla="*/ 1112350 h 1573026"/>
              <a:gd name="connsiteX131" fmla="*/ 2100263 w 2724367"/>
              <a:gd name="connsiteY131" fmla="*/ 1112350 h 1573026"/>
              <a:gd name="connsiteX132" fmla="*/ 2009777 w 2724367"/>
              <a:gd name="connsiteY132" fmla="*/ 1148067 h 1573026"/>
              <a:gd name="connsiteX133" fmla="*/ 1988344 w 2724367"/>
              <a:gd name="connsiteY133" fmla="*/ 1188550 h 1573026"/>
              <a:gd name="connsiteX134" fmla="*/ 1988346 w 2724367"/>
              <a:gd name="connsiteY134" fmla="*/ 1238556 h 1573026"/>
              <a:gd name="connsiteX135" fmla="*/ 1938338 w 2724367"/>
              <a:gd name="connsiteY135" fmla="*/ 1279037 h 1573026"/>
              <a:gd name="connsiteX136" fmla="*/ 1921671 w 2724367"/>
              <a:gd name="connsiteY136" fmla="*/ 1309993 h 1573026"/>
              <a:gd name="connsiteX137" fmla="*/ 1924050 w 2724367"/>
              <a:gd name="connsiteY137" fmla="*/ 1331425 h 1573026"/>
              <a:gd name="connsiteX138" fmla="*/ 1957388 w 2724367"/>
              <a:gd name="connsiteY138" fmla="*/ 1326662 h 1573026"/>
              <a:gd name="connsiteX139" fmla="*/ 1981202 w 2724367"/>
              <a:gd name="connsiteY139" fmla="*/ 1350474 h 1573026"/>
              <a:gd name="connsiteX140" fmla="*/ 1969294 w 2724367"/>
              <a:gd name="connsiteY140" fmla="*/ 1383812 h 1573026"/>
              <a:gd name="connsiteX141" fmla="*/ 1966913 w 2724367"/>
              <a:gd name="connsiteY141" fmla="*/ 1421912 h 1573026"/>
              <a:gd name="connsiteX142" fmla="*/ 1888333 w 2724367"/>
              <a:gd name="connsiteY142" fmla="*/ 1450487 h 1573026"/>
              <a:gd name="connsiteX143" fmla="*/ 1878808 w 2724367"/>
              <a:gd name="connsiteY143" fmla="*/ 1538594 h 1573026"/>
              <a:gd name="connsiteX144" fmla="*/ 1812131 w 2724367"/>
              <a:gd name="connsiteY144" fmla="*/ 1560025 h 1573026"/>
              <a:gd name="connsiteX145" fmla="*/ 1776080 w 2724367"/>
              <a:gd name="connsiteY145" fmla="*/ 1573012 h 1573026"/>
              <a:gd name="connsiteX146" fmla="*/ 1695450 w 2724367"/>
              <a:gd name="connsiteY146" fmla="*/ 1557643 h 1573026"/>
              <a:gd name="connsiteX147" fmla="*/ 1669256 w 2724367"/>
              <a:gd name="connsiteY147" fmla="*/ 1571931 h 1573026"/>
              <a:gd name="connsiteX148" fmla="*/ 1614490 w 2724367"/>
              <a:gd name="connsiteY148" fmla="*/ 1543356 h 1573026"/>
              <a:gd name="connsiteX149" fmla="*/ 1574006 w 2724367"/>
              <a:gd name="connsiteY149" fmla="*/ 1507637 h 1573026"/>
              <a:gd name="connsiteX150" fmla="*/ 1531146 w 2724367"/>
              <a:gd name="connsiteY150" fmla="*/ 1479061 h 1573026"/>
              <a:gd name="connsiteX151" fmla="*/ 1559719 w 2724367"/>
              <a:gd name="connsiteY151" fmla="*/ 1455250 h 1573026"/>
              <a:gd name="connsiteX152" fmla="*/ 1547813 w 2724367"/>
              <a:gd name="connsiteY152" fmla="*/ 1438581 h 1573026"/>
              <a:gd name="connsiteX153" fmla="*/ 1485900 w 2724367"/>
              <a:gd name="connsiteY153" fmla="*/ 1426675 h 1573026"/>
              <a:gd name="connsiteX154" fmla="*/ 1466850 w 2724367"/>
              <a:gd name="connsiteY154" fmla="*/ 1402862 h 1573026"/>
              <a:gd name="connsiteX155" fmla="*/ 1428752 w 2724367"/>
              <a:gd name="connsiteY155" fmla="*/ 1379050 h 1573026"/>
              <a:gd name="connsiteX156" fmla="*/ 1423988 w 2724367"/>
              <a:gd name="connsiteY156" fmla="*/ 1390956 h 1573026"/>
              <a:gd name="connsiteX157" fmla="*/ 1438277 w 2724367"/>
              <a:gd name="connsiteY157" fmla="*/ 1429056 h 1573026"/>
              <a:gd name="connsiteX158" fmla="*/ 1407319 w 2724367"/>
              <a:gd name="connsiteY158" fmla="*/ 1443343 h 1573026"/>
              <a:gd name="connsiteX159" fmla="*/ 1381127 w 2724367"/>
              <a:gd name="connsiteY159" fmla="*/ 1457630 h 1573026"/>
              <a:gd name="connsiteX160" fmla="*/ 1364456 w 2724367"/>
              <a:gd name="connsiteY160" fmla="*/ 1450487 h 1573026"/>
              <a:gd name="connsiteX161" fmla="*/ 1319213 w 2724367"/>
              <a:gd name="connsiteY161" fmla="*/ 1388575 h 1573026"/>
              <a:gd name="connsiteX162" fmla="*/ 1273971 w 2724367"/>
              <a:gd name="connsiteY162" fmla="*/ 1355237 h 1573026"/>
              <a:gd name="connsiteX163" fmla="*/ 1295402 w 2724367"/>
              <a:gd name="connsiteY163" fmla="*/ 1338568 h 1573026"/>
              <a:gd name="connsiteX164" fmla="*/ 1316833 w 2724367"/>
              <a:gd name="connsiteY164" fmla="*/ 1298087 h 1573026"/>
              <a:gd name="connsiteX165" fmla="*/ 1302544 w 2724367"/>
              <a:gd name="connsiteY165" fmla="*/ 1286181 h 1573026"/>
              <a:gd name="connsiteX166" fmla="*/ 1264446 w 2724367"/>
              <a:gd name="connsiteY166" fmla="*/ 1288562 h 1573026"/>
              <a:gd name="connsiteX167" fmla="*/ 1188246 w 2724367"/>
              <a:gd name="connsiteY167" fmla="*/ 1245700 h 1573026"/>
              <a:gd name="connsiteX168" fmla="*/ 1145381 w 2724367"/>
              <a:gd name="connsiteY168" fmla="*/ 1226650 h 1573026"/>
              <a:gd name="connsiteX169" fmla="*/ 1135858 w 2724367"/>
              <a:gd name="connsiteY169" fmla="*/ 1226650 h 1573026"/>
              <a:gd name="connsiteX170" fmla="*/ 1123952 w 2724367"/>
              <a:gd name="connsiteY170" fmla="*/ 1162356 h 1573026"/>
              <a:gd name="connsiteX171" fmla="*/ 1135858 w 2724367"/>
              <a:gd name="connsiteY171" fmla="*/ 1098062 h 1573026"/>
              <a:gd name="connsiteX172" fmla="*/ 1104902 w 2724367"/>
              <a:gd name="connsiteY172" fmla="*/ 1064725 h 1573026"/>
              <a:gd name="connsiteX173" fmla="*/ 1052515 w 2724367"/>
              <a:gd name="connsiteY173" fmla="*/ 1040912 h 1573026"/>
              <a:gd name="connsiteX174" fmla="*/ 1078708 w 2724367"/>
              <a:gd name="connsiteY174" fmla="*/ 1017100 h 1573026"/>
              <a:gd name="connsiteX175" fmla="*/ 1123952 w 2724367"/>
              <a:gd name="connsiteY175" fmla="*/ 1021862 h 1573026"/>
              <a:gd name="connsiteX176" fmla="*/ 1119190 w 2724367"/>
              <a:gd name="connsiteY176" fmla="*/ 974237 h 1573026"/>
              <a:gd name="connsiteX177" fmla="*/ 1090615 w 2724367"/>
              <a:gd name="connsiteY177" fmla="*/ 969475 h 1573026"/>
              <a:gd name="connsiteX178" fmla="*/ 1095377 w 2724367"/>
              <a:gd name="connsiteY178" fmla="*/ 921850 h 1573026"/>
              <a:gd name="connsiteX179" fmla="*/ 1064421 w 2724367"/>
              <a:gd name="connsiteY179" fmla="*/ 907562 h 1573026"/>
              <a:gd name="connsiteX180" fmla="*/ 1066802 w 2724367"/>
              <a:gd name="connsiteY180" fmla="*/ 871843 h 1573026"/>
              <a:gd name="connsiteX181" fmla="*/ 1019177 w 2724367"/>
              <a:gd name="connsiteY181" fmla="*/ 857556 h 1573026"/>
              <a:gd name="connsiteX182" fmla="*/ 1000127 w 2724367"/>
              <a:gd name="connsiteY182" fmla="*/ 878987 h 1573026"/>
              <a:gd name="connsiteX183" fmla="*/ 971550 w 2724367"/>
              <a:gd name="connsiteY183" fmla="*/ 881368 h 1573026"/>
              <a:gd name="connsiteX184" fmla="*/ 921546 w 2724367"/>
              <a:gd name="connsiteY184" fmla="*/ 886131 h 1573026"/>
              <a:gd name="connsiteX185" fmla="*/ 890590 w 2724367"/>
              <a:gd name="connsiteY185" fmla="*/ 907562 h 1573026"/>
              <a:gd name="connsiteX186" fmla="*/ 890590 w 2724367"/>
              <a:gd name="connsiteY186" fmla="*/ 876606 h 1573026"/>
              <a:gd name="connsiteX187" fmla="*/ 850108 w 2724367"/>
              <a:gd name="connsiteY187" fmla="*/ 871843 h 1573026"/>
              <a:gd name="connsiteX188" fmla="*/ 857250 w 2724367"/>
              <a:gd name="connsiteY188" fmla="*/ 893275 h 1573026"/>
              <a:gd name="connsiteX189" fmla="*/ 852490 w 2724367"/>
              <a:gd name="connsiteY189" fmla="*/ 912325 h 1573026"/>
              <a:gd name="connsiteX190" fmla="*/ 766765 w 2724367"/>
              <a:gd name="connsiteY190" fmla="*/ 859936 h 1573026"/>
              <a:gd name="connsiteX191" fmla="*/ 745333 w 2724367"/>
              <a:gd name="connsiteY191" fmla="*/ 826600 h 1573026"/>
              <a:gd name="connsiteX192" fmla="*/ 757240 w 2724367"/>
              <a:gd name="connsiteY192" fmla="*/ 786117 h 1573026"/>
              <a:gd name="connsiteX193" fmla="*/ 726283 w 2724367"/>
              <a:gd name="connsiteY193" fmla="*/ 781356 h 1573026"/>
              <a:gd name="connsiteX194" fmla="*/ 678658 w 2724367"/>
              <a:gd name="connsiteY194" fmla="*/ 795643 h 1573026"/>
              <a:gd name="connsiteX195" fmla="*/ 669133 w 2724367"/>
              <a:gd name="connsiteY195" fmla="*/ 809931 h 1573026"/>
              <a:gd name="connsiteX196" fmla="*/ 645321 w 2724367"/>
              <a:gd name="connsiteY196" fmla="*/ 826600 h 1573026"/>
              <a:gd name="connsiteX197" fmla="*/ 638177 w 2724367"/>
              <a:gd name="connsiteY197" fmla="*/ 843268 h 1573026"/>
              <a:gd name="connsiteX198" fmla="*/ 597696 w 2724367"/>
              <a:gd name="connsiteY198" fmla="*/ 876606 h 1573026"/>
              <a:gd name="connsiteX199" fmla="*/ 600075 w 2724367"/>
              <a:gd name="connsiteY199" fmla="*/ 898037 h 1573026"/>
              <a:gd name="connsiteX200" fmla="*/ 614365 w 2724367"/>
              <a:gd name="connsiteY200" fmla="*/ 917087 h 1573026"/>
              <a:gd name="connsiteX201" fmla="*/ 538165 w 2724367"/>
              <a:gd name="connsiteY201" fmla="*/ 902800 h 1573026"/>
              <a:gd name="connsiteX202" fmla="*/ 504827 w 2724367"/>
              <a:gd name="connsiteY202" fmla="*/ 907562 h 1573026"/>
              <a:gd name="connsiteX203" fmla="*/ 552450 w 2724367"/>
              <a:gd name="connsiteY203" fmla="*/ 938518 h 1573026"/>
              <a:gd name="connsiteX204" fmla="*/ 576265 w 2724367"/>
              <a:gd name="connsiteY204" fmla="*/ 950425 h 1573026"/>
              <a:gd name="connsiteX205" fmla="*/ 602458 w 2724367"/>
              <a:gd name="connsiteY205" fmla="*/ 1002812 h 1573026"/>
              <a:gd name="connsiteX206" fmla="*/ 535781 w 2724367"/>
              <a:gd name="connsiteY206" fmla="*/ 1019481 h 1573026"/>
              <a:gd name="connsiteX207" fmla="*/ 514352 w 2724367"/>
              <a:gd name="connsiteY207" fmla="*/ 1031387 h 1573026"/>
              <a:gd name="connsiteX208" fmla="*/ 490538 w 2724367"/>
              <a:gd name="connsiteY208" fmla="*/ 1002812 h 1573026"/>
              <a:gd name="connsiteX209" fmla="*/ 466725 w 2724367"/>
              <a:gd name="connsiteY209" fmla="*/ 971856 h 1573026"/>
              <a:gd name="connsiteX210" fmla="*/ 469106 w 2724367"/>
              <a:gd name="connsiteY210" fmla="*/ 933756 h 1573026"/>
              <a:gd name="connsiteX211" fmla="*/ 466725 w 2724367"/>
              <a:gd name="connsiteY211" fmla="*/ 914706 h 1573026"/>
              <a:gd name="connsiteX212" fmla="*/ 485775 w 2724367"/>
              <a:gd name="connsiteY212" fmla="*/ 881368 h 1573026"/>
              <a:gd name="connsiteX213" fmla="*/ 445295 w 2724367"/>
              <a:gd name="connsiteY213" fmla="*/ 890893 h 1573026"/>
              <a:gd name="connsiteX214" fmla="*/ 416719 w 2724367"/>
              <a:gd name="connsiteY214" fmla="*/ 952806 h 1573026"/>
              <a:gd name="connsiteX215" fmla="*/ 409575 w 2724367"/>
              <a:gd name="connsiteY215" fmla="*/ 976618 h 1573026"/>
              <a:gd name="connsiteX216" fmla="*/ 378619 w 2724367"/>
              <a:gd name="connsiteY216" fmla="*/ 993287 h 1573026"/>
              <a:gd name="connsiteX217" fmla="*/ 330994 w 2724367"/>
              <a:gd name="connsiteY217" fmla="*/ 990906 h 1573026"/>
              <a:gd name="connsiteX218" fmla="*/ 323850 w 2724367"/>
              <a:gd name="connsiteY218" fmla="*/ 1007575 h 1573026"/>
              <a:gd name="connsiteX219" fmla="*/ 323850 w 2724367"/>
              <a:gd name="connsiteY219" fmla="*/ 1055200 h 1573026"/>
              <a:gd name="connsiteX220" fmla="*/ 264319 w 2724367"/>
              <a:gd name="connsiteY220" fmla="*/ 1059962 h 1573026"/>
              <a:gd name="connsiteX221" fmla="*/ 202406 w 2724367"/>
              <a:gd name="connsiteY221" fmla="*/ 1093300 h 1573026"/>
              <a:gd name="connsiteX222" fmla="*/ 204788 w 2724367"/>
              <a:gd name="connsiteY222" fmla="*/ 1121875 h 1573026"/>
              <a:gd name="connsiteX223" fmla="*/ 152401 w 2724367"/>
              <a:gd name="connsiteY223" fmla="*/ 1109968 h 1573026"/>
              <a:gd name="connsiteX224" fmla="*/ 119063 w 2724367"/>
              <a:gd name="connsiteY224" fmla="*/ 1117112 h 1573026"/>
              <a:gd name="connsiteX225" fmla="*/ 73819 w 2724367"/>
              <a:gd name="connsiteY225" fmla="*/ 1098062 h 1573026"/>
              <a:gd name="connsiteX226" fmla="*/ 57151 w 2724367"/>
              <a:gd name="connsiteY226" fmla="*/ 1098062 h 1573026"/>
              <a:gd name="connsiteX0" fmla="*/ 20905 w 2688121"/>
              <a:gd name="connsiteY0" fmla="*/ 1098062 h 1573026"/>
              <a:gd name="connsiteX1" fmla="*/ 1854 w 2688121"/>
              <a:gd name="connsiteY1" fmla="*/ 964712 h 1573026"/>
              <a:gd name="connsiteX2" fmla="*/ 4235 w 2688121"/>
              <a:gd name="connsiteY2" fmla="*/ 998050 h 1573026"/>
              <a:gd name="connsiteX3" fmla="*/ 32810 w 2688121"/>
              <a:gd name="connsiteY3" fmla="*/ 1009956 h 1573026"/>
              <a:gd name="connsiteX4" fmla="*/ 25667 w 2688121"/>
              <a:gd name="connsiteY4" fmla="*/ 945662 h 1573026"/>
              <a:gd name="connsiteX5" fmla="*/ 37573 w 2688121"/>
              <a:gd name="connsiteY5" fmla="*/ 907562 h 1573026"/>
              <a:gd name="connsiteX6" fmla="*/ 66148 w 2688121"/>
              <a:gd name="connsiteY6" fmla="*/ 881368 h 1573026"/>
              <a:gd name="connsiteX7" fmla="*/ 89962 w 2688121"/>
              <a:gd name="connsiteY7" fmla="*/ 836124 h 1573026"/>
              <a:gd name="connsiteX8" fmla="*/ 85198 w 2688121"/>
              <a:gd name="connsiteY8" fmla="*/ 778975 h 1573026"/>
              <a:gd name="connsiteX9" fmla="*/ 68529 w 2688121"/>
              <a:gd name="connsiteY9" fmla="*/ 745637 h 1573026"/>
              <a:gd name="connsiteX10" fmla="*/ 78054 w 2688121"/>
              <a:gd name="connsiteY10" fmla="*/ 707537 h 1573026"/>
              <a:gd name="connsiteX11" fmla="*/ 63767 w 2688121"/>
              <a:gd name="connsiteY11" fmla="*/ 686106 h 1573026"/>
              <a:gd name="connsiteX12" fmla="*/ 78054 w 2688121"/>
              <a:gd name="connsiteY12" fmla="*/ 657531 h 1573026"/>
              <a:gd name="connsiteX13" fmla="*/ 30429 w 2688121"/>
              <a:gd name="connsiteY13" fmla="*/ 686106 h 1573026"/>
              <a:gd name="connsiteX14" fmla="*/ 35194 w 2688121"/>
              <a:gd name="connsiteY14" fmla="*/ 657530 h 1573026"/>
              <a:gd name="connsiteX15" fmla="*/ 70910 w 2688121"/>
              <a:gd name="connsiteY15" fmla="*/ 607525 h 1573026"/>
              <a:gd name="connsiteX16" fmla="*/ 97106 w 2688121"/>
              <a:gd name="connsiteY16" fmla="*/ 590855 h 1573026"/>
              <a:gd name="connsiteX17" fmla="*/ 94723 w 2688121"/>
              <a:gd name="connsiteY17" fmla="*/ 507512 h 1573026"/>
              <a:gd name="connsiteX18" fmla="*/ 47098 w 2688121"/>
              <a:gd name="connsiteY18" fmla="*/ 467031 h 1573026"/>
              <a:gd name="connsiteX19" fmla="*/ 42335 w 2688121"/>
              <a:gd name="connsiteY19" fmla="*/ 433693 h 1573026"/>
              <a:gd name="connsiteX20" fmla="*/ 25667 w 2688121"/>
              <a:gd name="connsiteY20" fmla="*/ 400355 h 1573026"/>
              <a:gd name="connsiteX21" fmla="*/ 44717 w 2688121"/>
              <a:gd name="connsiteY21" fmla="*/ 307487 h 1573026"/>
              <a:gd name="connsiteX22" fmla="*/ 51860 w 2688121"/>
              <a:gd name="connsiteY22" fmla="*/ 255100 h 1573026"/>
              <a:gd name="connsiteX23" fmla="*/ 75675 w 2688121"/>
              <a:gd name="connsiteY23" fmla="*/ 224142 h 1573026"/>
              <a:gd name="connsiteX24" fmla="*/ 163779 w 2688121"/>
              <a:gd name="connsiteY24" fmla="*/ 247956 h 1573026"/>
              <a:gd name="connsiteX25" fmla="*/ 211404 w 2688121"/>
              <a:gd name="connsiteY25" fmla="*/ 293200 h 1573026"/>
              <a:gd name="connsiteX26" fmla="*/ 223310 w 2688121"/>
              <a:gd name="connsiteY26" fmla="*/ 321775 h 1573026"/>
              <a:gd name="connsiteX27" fmla="*/ 259031 w 2688121"/>
              <a:gd name="connsiteY27" fmla="*/ 364636 h 1573026"/>
              <a:gd name="connsiteX28" fmla="*/ 287604 w 2688121"/>
              <a:gd name="connsiteY28" fmla="*/ 359875 h 1573026"/>
              <a:gd name="connsiteX29" fmla="*/ 294748 w 2688121"/>
              <a:gd name="connsiteY29" fmla="*/ 333681 h 1573026"/>
              <a:gd name="connsiteX30" fmla="*/ 335229 w 2688121"/>
              <a:gd name="connsiteY30" fmla="*/ 336062 h 1573026"/>
              <a:gd name="connsiteX31" fmla="*/ 382854 w 2688121"/>
              <a:gd name="connsiteY31" fmla="*/ 312249 h 1573026"/>
              <a:gd name="connsiteX32" fmla="*/ 406667 w 2688121"/>
              <a:gd name="connsiteY32" fmla="*/ 257481 h 1573026"/>
              <a:gd name="connsiteX33" fmla="*/ 394760 w 2688121"/>
              <a:gd name="connsiteY33" fmla="*/ 424168 h 1573026"/>
              <a:gd name="connsiteX34" fmla="*/ 497154 w 2688121"/>
              <a:gd name="connsiteY34" fmla="*/ 517037 h 1573026"/>
              <a:gd name="connsiteX35" fmla="*/ 554306 w 2688121"/>
              <a:gd name="connsiteY35" fmla="*/ 495605 h 1573026"/>
              <a:gd name="connsiteX36" fmla="*/ 606692 w 2688121"/>
              <a:gd name="connsiteY36" fmla="*/ 481318 h 1573026"/>
              <a:gd name="connsiteX37" fmla="*/ 632885 w 2688121"/>
              <a:gd name="connsiteY37" fmla="*/ 483700 h 1573026"/>
              <a:gd name="connsiteX38" fmla="*/ 628123 w 2688121"/>
              <a:gd name="connsiteY38" fmla="*/ 476556 h 1573026"/>
              <a:gd name="connsiteX39" fmla="*/ 706704 w 2688121"/>
              <a:gd name="connsiteY39" fmla="*/ 524181 h 1573026"/>
              <a:gd name="connsiteX40" fmla="*/ 751948 w 2688121"/>
              <a:gd name="connsiteY40" fmla="*/ 547993 h 1573026"/>
              <a:gd name="connsiteX41" fmla="*/ 818625 w 2688121"/>
              <a:gd name="connsiteY41" fmla="*/ 562280 h 1573026"/>
              <a:gd name="connsiteX42" fmla="*/ 863867 w 2688121"/>
              <a:gd name="connsiteY42" fmla="*/ 478937 h 1573026"/>
              <a:gd name="connsiteX43" fmla="*/ 892442 w 2688121"/>
              <a:gd name="connsiteY43" fmla="*/ 455125 h 1573026"/>
              <a:gd name="connsiteX44" fmla="*/ 894826 w 2688121"/>
              <a:gd name="connsiteY44" fmla="*/ 426549 h 1573026"/>
              <a:gd name="connsiteX45" fmla="*/ 823385 w 2688121"/>
              <a:gd name="connsiteY45" fmla="*/ 412262 h 1573026"/>
              <a:gd name="connsiteX46" fmla="*/ 794812 w 2688121"/>
              <a:gd name="connsiteY46" fmla="*/ 417024 h 1573026"/>
              <a:gd name="connsiteX47" fmla="*/ 759092 w 2688121"/>
              <a:gd name="connsiteY47" fmla="*/ 383687 h 1573026"/>
              <a:gd name="connsiteX48" fmla="*/ 782906 w 2688121"/>
              <a:gd name="connsiteY48" fmla="*/ 357491 h 1573026"/>
              <a:gd name="connsiteX49" fmla="*/ 844817 w 2688121"/>
              <a:gd name="connsiteY49" fmla="*/ 343206 h 1573026"/>
              <a:gd name="connsiteX50" fmla="*/ 890060 w 2688121"/>
              <a:gd name="connsiteY50" fmla="*/ 357493 h 1573026"/>
              <a:gd name="connsiteX51" fmla="*/ 901967 w 2688121"/>
              <a:gd name="connsiteY51" fmla="*/ 376543 h 1573026"/>
              <a:gd name="connsiteX52" fmla="*/ 1021029 w 2688121"/>
              <a:gd name="connsiteY52" fmla="*/ 436075 h 1573026"/>
              <a:gd name="connsiteX53" fmla="*/ 1044842 w 2688121"/>
              <a:gd name="connsiteY53" fmla="*/ 500368 h 1573026"/>
              <a:gd name="connsiteX54" fmla="*/ 1066273 w 2688121"/>
              <a:gd name="connsiteY54" fmla="*/ 512275 h 1573026"/>
              <a:gd name="connsiteX55" fmla="*/ 1063892 w 2688121"/>
              <a:gd name="connsiteY55" fmla="*/ 421787 h 1573026"/>
              <a:gd name="connsiteX56" fmla="*/ 1085323 w 2688121"/>
              <a:gd name="connsiteY56" fmla="*/ 383687 h 1573026"/>
              <a:gd name="connsiteX57" fmla="*/ 1104373 w 2688121"/>
              <a:gd name="connsiteY57" fmla="*/ 386068 h 1573026"/>
              <a:gd name="connsiteX58" fmla="*/ 1104373 w 2688121"/>
              <a:gd name="connsiteY58" fmla="*/ 347968 h 1573026"/>
              <a:gd name="connsiteX59" fmla="*/ 1116281 w 2688121"/>
              <a:gd name="connsiteY59" fmla="*/ 340823 h 1573026"/>
              <a:gd name="connsiteX60" fmla="*/ 1173429 w 2688121"/>
              <a:gd name="connsiteY60" fmla="*/ 343206 h 1573026"/>
              <a:gd name="connsiteX61" fmla="*/ 1273442 w 2688121"/>
              <a:gd name="connsiteY61" fmla="*/ 317012 h 1573026"/>
              <a:gd name="connsiteX62" fmla="*/ 1344879 w 2688121"/>
              <a:gd name="connsiteY62" fmla="*/ 305106 h 1573026"/>
              <a:gd name="connsiteX63" fmla="*/ 1430271 w 2688121"/>
              <a:gd name="connsiteY63" fmla="*/ 250164 h 1573026"/>
              <a:gd name="connsiteX64" fmla="*/ 1502042 w 2688121"/>
              <a:gd name="connsiteY64" fmla="*/ 221762 h 1573026"/>
              <a:gd name="connsiteX65" fmla="*/ 1571100 w 2688121"/>
              <a:gd name="connsiteY65" fmla="*/ 188423 h 1573026"/>
              <a:gd name="connsiteX66" fmla="*/ 1642535 w 2688121"/>
              <a:gd name="connsiteY66" fmla="*/ 195568 h 1573026"/>
              <a:gd name="connsiteX67" fmla="*/ 1694923 w 2688121"/>
              <a:gd name="connsiteY67" fmla="*/ 174137 h 1573026"/>
              <a:gd name="connsiteX68" fmla="*/ 1725881 w 2688121"/>
              <a:gd name="connsiteY68" fmla="*/ 183660 h 1573026"/>
              <a:gd name="connsiteX69" fmla="*/ 1799698 w 2688121"/>
              <a:gd name="connsiteY69" fmla="*/ 233668 h 1573026"/>
              <a:gd name="connsiteX70" fmla="*/ 1737785 w 2688121"/>
              <a:gd name="connsiteY70" fmla="*/ 209856 h 1573026"/>
              <a:gd name="connsiteX71" fmla="*/ 1759217 w 2688121"/>
              <a:gd name="connsiteY71" fmla="*/ 281293 h 1573026"/>
              <a:gd name="connsiteX72" fmla="*/ 1797319 w 2688121"/>
              <a:gd name="connsiteY72" fmla="*/ 309866 h 1573026"/>
              <a:gd name="connsiteX73" fmla="*/ 1892567 w 2688121"/>
              <a:gd name="connsiteY73" fmla="*/ 314631 h 1573026"/>
              <a:gd name="connsiteX74" fmla="*/ 1959244 w 2688121"/>
              <a:gd name="connsiteY74" fmla="*/ 271766 h 1573026"/>
              <a:gd name="connsiteX75" fmla="*/ 1956860 w 2688121"/>
              <a:gd name="connsiteY75" fmla="*/ 293200 h 1573026"/>
              <a:gd name="connsiteX76" fmla="*/ 1921142 w 2688121"/>
              <a:gd name="connsiteY76" fmla="*/ 321775 h 1573026"/>
              <a:gd name="connsiteX77" fmla="*/ 1847323 w 2688121"/>
              <a:gd name="connsiteY77" fmla="*/ 338443 h 1573026"/>
              <a:gd name="connsiteX78" fmla="*/ 1854469 w 2688121"/>
              <a:gd name="connsiteY78" fmla="*/ 367017 h 1573026"/>
              <a:gd name="connsiteX79" fmla="*/ 1978294 w 2688121"/>
              <a:gd name="connsiteY79" fmla="*/ 331298 h 1573026"/>
              <a:gd name="connsiteX80" fmla="*/ 2030679 w 2688121"/>
              <a:gd name="connsiteY80" fmla="*/ 295581 h 1573026"/>
              <a:gd name="connsiteX81" fmla="*/ 2073543 w 2688121"/>
              <a:gd name="connsiteY81" fmla="*/ 271766 h 1573026"/>
              <a:gd name="connsiteX82" fmla="*/ 1997344 w 2688121"/>
              <a:gd name="connsiteY82" fmla="*/ 264623 h 1573026"/>
              <a:gd name="connsiteX83" fmla="*/ 1997344 w 2688121"/>
              <a:gd name="connsiteY83" fmla="*/ 202710 h 1573026"/>
              <a:gd name="connsiteX84" fmla="*/ 2047349 w 2688121"/>
              <a:gd name="connsiteY84" fmla="*/ 202710 h 1573026"/>
              <a:gd name="connsiteX85" fmla="*/ 2154505 w 2688121"/>
              <a:gd name="connsiteY85" fmla="*/ 97935 h 1573026"/>
              <a:gd name="connsiteX86" fmla="*/ 2204511 w 2688121"/>
              <a:gd name="connsiteY86" fmla="*/ 305 h 1573026"/>
              <a:gd name="connsiteX87" fmla="*/ 2168793 w 2688121"/>
              <a:gd name="connsiteY87" fmla="*/ 114604 h 1573026"/>
              <a:gd name="connsiteX88" fmla="*/ 2094975 w 2688121"/>
              <a:gd name="connsiteY88" fmla="*/ 193186 h 1573026"/>
              <a:gd name="connsiteX89" fmla="*/ 2159267 w 2688121"/>
              <a:gd name="connsiteY89" fmla="*/ 217000 h 1573026"/>
              <a:gd name="connsiteX90" fmla="*/ 2218798 w 2688121"/>
              <a:gd name="connsiteY90" fmla="*/ 212237 h 1573026"/>
              <a:gd name="connsiteX91" fmla="*/ 2264044 w 2688121"/>
              <a:gd name="connsiteY91" fmla="*/ 257480 h 1573026"/>
              <a:gd name="connsiteX92" fmla="*/ 2314048 w 2688121"/>
              <a:gd name="connsiteY92" fmla="*/ 243193 h 1573026"/>
              <a:gd name="connsiteX93" fmla="*/ 2356910 w 2688121"/>
              <a:gd name="connsiteY93" fmla="*/ 178900 h 1573026"/>
              <a:gd name="connsiteX94" fmla="*/ 2399773 w 2688121"/>
              <a:gd name="connsiteY94" fmla="*/ 169375 h 1573026"/>
              <a:gd name="connsiteX95" fmla="*/ 2504548 w 2688121"/>
              <a:gd name="connsiteY95" fmla="*/ 152706 h 1573026"/>
              <a:gd name="connsiteX96" fmla="*/ 2521217 w 2688121"/>
              <a:gd name="connsiteY96" fmla="*/ 147943 h 1573026"/>
              <a:gd name="connsiteX97" fmla="*/ 2609323 w 2688121"/>
              <a:gd name="connsiteY97" fmla="*/ 166993 h 1573026"/>
              <a:gd name="connsiteX98" fmla="*/ 2640279 w 2688121"/>
              <a:gd name="connsiteY98" fmla="*/ 188425 h 1573026"/>
              <a:gd name="connsiteX99" fmla="*/ 2666474 w 2688121"/>
              <a:gd name="connsiteY99" fmla="*/ 205092 h 1573026"/>
              <a:gd name="connsiteX100" fmla="*/ 2687904 w 2688121"/>
              <a:gd name="connsiteY100" fmla="*/ 221762 h 1573026"/>
              <a:gd name="connsiteX101" fmla="*/ 2668854 w 2688121"/>
              <a:gd name="connsiteY101" fmla="*/ 264625 h 1573026"/>
              <a:gd name="connsiteX102" fmla="*/ 2666473 w 2688121"/>
              <a:gd name="connsiteY102" fmla="*/ 319393 h 1573026"/>
              <a:gd name="connsiteX103" fmla="*/ 2652185 w 2688121"/>
              <a:gd name="connsiteY103" fmla="*/ 376543 h 1573026"/>
              <a:gd name="connsiteX104" fmla="*/ 2654567 w 2688121"/>
              <a:gd name="connsiteY104" fmla="*/ 386068 h 1573026"/>
              <a:gd name="connsiteX105" fmla="*/ 2685523 w 2688121"/>
              <a:gd name="connsiteY105" fmla="*/ 393212 h 1573026"/>
              <a:gd name="connsiteX106" fmla="*/ 2673617 w 2688121"/>
              <a:gd name="connsiteY106" fmla="*/ 424168 h 1573026"/>
              <a:gd name="connsiteX107" fmla="*/ 2640279 w 2688121"/>
              <a:gd name="connsiteY107" fmla="*/ 445600 h 1573026"/>
              <a:gd name="connsiteX108" fmla="*/ 2625992 w 2688121"/>
              <a:gd name="connsiteY108" fmla="*/ 476556 h 1573026"/>
              <a:gd name="connsiteX109" fmla="*/ 2629245 w 2688121"/>
              <a:gd name="connsiteY109" fmla="*/ 559163 h 1573026"/>
              <a:gd name="connsiteX110" fmla="*/ 2616466 w 2688121"/>
              <a:gd name="connsiteY110" fmla="*/ 590856 h 1573026"/>
              <a:gd name="connsiteX111" fmla="*/ 2614085 w 2688121"/>
              <a:gd name="connsiteY111" fmla="*/ 655150 h 1573026"/>
              <a:gd name="connsiteX112" fmla="*/ 2635517 w 2688121"/>
              <a:gd name="connsiteY112" fmla="*/ 690868 h 1573026"/>
              <a:gd name="connsiteX113" fmla="*/ 2630754 w 2688121"/>
              <a:gd name="connsiteY113" fmla="*/ 743256 h 1573026"/>
              <a:gd name="connsiteX114" fmla="*/ 2633135 w 2688121"/>
              <a:gd name="connsiteY114" fmla="*/ 790881 h 1573026"/>
              <a:gd name="connsiteX115" fmla="*/ 2621229 w 2688121"/>
              <a:gd name="connsiteY115" fmla="*/ 805168 h 1573026"/>
              <a:gd name="connsiteX116" fmla="*/ 2592654 w 2688121"/>
              <a:gd name="connsiteY116" fmla="*/ 890893 h 1573026"/>
              <a:gd name="connsiteX117" fmla="*/ 2561700 w 2688121"/>
              <a:gd name="connsiteY117" fmla="*/ 967092 h 1573026"/>
              <a:gd name="connsiteX118" fmla="*/ 2525979 w 2688121"/>
              <a:gd name="connsiteY118" fmla="*/ 945662 h 1573026"/>
              <a:gd name="connsiteX119" fmla="*/ 2466448 w 2688121"/>
              <a:gd name="connsiteY119" fmla="*/ 917087 h 1573026"/>
              <a:gd name="connsiteX120" fmla="*/ 2437873 w 2688121"/>
              <a:gd name="connsiteY120" fmla="*/ 883750 h 1573026"/>
              <a:gd name="connsiteX121" fmla="*/ 2404537 w 2688121"/>
              <a:gd name="connsiteY121" fmla="*/ 869462 h 1573026"/>
              <a:gd name="connsiteX122" fmla="*/ 2371198 w 2688121"/>
              <a:gd name="connsiteY122" fmla="*/ 871843 h 1573026"/>
              <a:gd name="connsiteX123" fmla="*/ 2321192 w 2688121"/>
              <a:gd name="connsiteY123" fmla="*/ 895656 h 1573026"/>
              <a:gd name="connsiteX124" fmla="*/ 2297379 w 2688121"/>
              <a:gd name="connsiteY124" fmla="*/ 909943 h 1573026"/>
              <a:gd name="connsiteX125" fmla="*/ 2228325 w 2688121"/>
              <a:gd name="connsiteY125" fmla="*/ 926612 h 1573026"/>
              <a:gd name="connsiteX126" fmla="*/ 2206892 w 2688121"/>
              <a:gd name="connsiteY126" fmla="*/ 957568 h 1573026"/>
              <a:gd name="connsiteX127" fmla="*/ 2204510 w 2688121"/>
              <a:gd name="connsiteY127" fmla="*/ 1036150 h 1573026"/>
              <a:gd name="connsiteX128" fmla="*/ 2206894 w 2688121"/>
              <a:gd name="connsiteY128" fmla="*/ 1062342 h 1573026"/>
              <a:gd name="connsiteX129" fmla="*/ 2106879 w 2688121"/>
              <a:gd name="connsiteY129" fmla="*/ 1112350 h 1573026"/>
              <a:gd name="connsiteX130" fmla="*/ 2064017 w 2688121"/>
              <a:gd name="connsiteY130" fmla="*/ 1112350 h 1573026"/>
              <a:gd name="connsiteX131" fmla="*/ 1973531 w 2688121"/>
              <a:gd name="connsiteY131" fmla="*/ 1148067 h 1573026"/>
              <a:gd name="connsiteX132" fmla="*/ 1952098 w 2688121"/>
              <a:gd name="connsiteY132" fmla="*/ 1188550 h 1573026"/>
              <a:gd name="connsiteX133" fmla="*/ 1952100 w 2688121"/>
              <a:gd name="connsiteY133" fmla="*/ 1238556 h 1573026"/>
              <a:gd name="connsiteX134" fmla="*/ 1902092 w 2688121"/>
              <a:gd name="connsiteY134" fmla="*/ 1279037 h 1573026"/>
              <a:gd name="connsiteX135" fmla="*/ 1885425 w 2688121"/>
              <a:gd name="connsiteY135" fmla="*/ 1309993 h 1573026"/>
              <a:gd name="connsiteX136" fmla="*/ 1887804 w 2688121"/>
              <a:gd name="connsiteY136" fmla="*/ 1331425 h 1573026"/>
              <a:gd name="connsiteX137" fmla="*/ 1921142 w 2688121"/>
              <a:gd name="connsiteY137" fmla="*/ 1326662 h 1573026"/>
              <a:gd name="connsiteX138" fmla="*/ 1944956 w 2688121"/>
              <a:gd name="connsiteY138" fmla="*/ 1350474 h 1573026"/>
              <a:gd name="connsiteX139" fmla="*/ 1933048 w 2688121"/>
              <a:gd name="connsiteY139" fmla="*/ 1383812 h 1573026"/>
              <a:gd name="connsiteX140" fmla="*/ 1930667 w 2688121"/>
              <a:gd name="connsiteY140" fmla="*/ 1421912 h 1573026"/>
              <a:gd name="connsiteX141" fmla="*/ 1852087 w 2688121"/>
              <a:gd name="connsiteY141" fmla="*/ 1450487 h 1573026"/>
              <a:gd name="connsiteX142" fmla="*/ 1842562 w 2688121"/>
              <a:gd name="connsiteY142" fmla="*/ 1538594 h 1573026"/>
              <a:gd name="connsiteX143" fmla="*/ 1775885 w 2688121"/>
              <a:gd name="connsiteY143" fmla="*/ 1560025 h 1573026"/>
              <a:gd name="connsiteX144" fmla="*/ 1739834 w 2688121"/>
              <a:gd name="connsiteY144" fmla="*/ 1573012 h 1573026"/>
              <a:gd name="connsiteX145" fmla="*/ 1659204 w 2688121"/>
              <a:gd name="connsiteY145" fmla="*/ 1557643 h 1573026"/>
              <a:gd name="connsiteX146" fmla="*/ 1633010 w 2688121"/>
              <a:gd name="connsiteY146" fmla="*/ 1571931 h 1573026"/>
              <a:gd name="connsiteX147" fmla="*/ 1578244 w 2688121"/>
              <a:gd name="connsiteY147" fmla="*/ 1543356 h 1573026"/>
              <a:gd name="connsiteX148" fmla="*/ 1537760 w 2688121"/>
              <a:gd name="connsiteY148" fmla="*/ 1507637 h 1573026"/>
              <a:gd name="connsiteX149" fmla="*/ 1494900 w 2688121"/>
              <a:gd name="connsiteY149" fmla="*/ 1479061 h 1573026"/>
              <a:gd name="connsiteX150" fmla="*/ 1523473 w 2688121"/>
              <a:gd name="connsiteY150" fmla="*/ 1455250 h 1573026"/>
              <a:gd name="connsiteX151" fmla="*/ 1511567 w 2688121"/>
              <a:gd name="connsiteY151" fmla="*/ 1438581 h 1573026"/>
              <a:gd name="connsiteX152" fmla="*/ 1449654 w 2688121"/>
              <a:gd name="connsiteY152" fmla="*/ 1426675 h 1573026"/>
              <a:gd name="connsiteX153" fmla="*/ 1430604 w 2688121"/>
              <a:gd name="connsiteY153" fmla="*/ 1402862 h 1573026"/>
              <a:gd name="connsiteX154" fmla="*/ 1392506 w 2688121"/>
              <a:gd name="connsiteY154" fmla="*/ 1379050 h 1573026"/>
              <a:gd name="connsiteX155" fmla="*/ 1387742 w 2688121"/>
              <a:gd name="connsiteY155" fmla="*/ 1390956 h 1573026"/>
              <a:gd name="connsiteX156" fmla="*/ 1402031 w 2688121"/>
              <a:gd name="connsiteY156" fmla="*/ 1429056 h 1573026"/>
              <a:gd name="connsiteX157" fmla="*/ 1371073 w 2688121"/>
              <a:gd name="connsiteY157" fmla="*/ 1443343 h 1573026"/>
              <a:gd name="connsiteX158" fmla="*/ 1344881 w 2688121"/>
              <a:gd name="connsiteY158" fmla="*/ 1457630 h 1573026"/>
              <a:gd name="connsiteX159" fmla="*/ 1328210 w 2688121"/>
              <a:gd name="connsiteY159" fmla="*/ 1450487 h 1573026"/>
              <a:gd name="connsiteX160" fmla="*/ 1282967 w 2688121"/>
              <a:gd name="connsiteY160" fmla="*/ 1388575 h 1573026"/>
              <a:gd name="connsiteX161" fmla="*/ 1237725 w 2688121"/>
              <a:gd name="connsiteY161" fmla="*/ 1355237 h 1573026"/>
              <a:gd name="connsiteX162" fmla="*/ 1259156 w 2688121"/>
              <a:gd name="connsiteY162" fmla="*/ 1338568 h 1573026"/>
              <a:gd name="connsiteX163" fmla="*/ 1280587 w 2688121"/>
              <a:gd name="connsiteY163" fmla="*/ 1298087 h 1573026"/>
              <a:gd name="connsiteX164" fmla="*/ 1266298 w 2688121"/>
              <a:gd name="connsiteY164" fmla="*/ 1286181 h 1573026"/>
              <a:gd name="connsiteX165" fmla="*/ 1228200 w 2688121"/>
              <a:gd name="connsiteY165" fmla="*/ 1288562 h 1573026"/>
              <a:gd name="connsiteX166" fmla="*/ 1152000 w 2688121"/>
              <a:gd name="connsiteY166" fmla="*/ 1245700 h 1573026"/>
              <a:gd name="connsiteX167" fmla="*/ 1109135 w 2688121"/>
              <a:gd name="connsiteY167" fmla="*/ 1226650 h 1573026"/>
              <a:gd name="connsiteX168" fmla="*/ 1099612 w 2688121"/>
              <a:gd name="connsiteY168" fmla="*/ 1226650 h 1573026"/>
              <a:gd name="connsiteX169" fmla="*/ 1087706 w 2688121"/>
              <a:gd name="connsiteY169" fmla="*/ 1162356 h 1573026"/>
              <a:gd name="connsiteX170" fmla="*/ 1099612 w 2688121"/>
              <a:gd name="connsiteY170" fmla="*/ 1098062 h 1573026"/>
              <a:gd name="connsiteX171" fmla="*/ 1068656 w 2688121"/>
              <a:gd name="connsiteY171" fmla="*/ 1064725 h 1573026"/>
              <a:gd name="connsiteX172" fmla="*/ 1016269 w 2688121"/>
              <a:gd name="connsiteY172" fmla="*/ 1040912 h 1573026"/>
              <a:gd name="connsiteX173" fmla="*/ 1042462 w 2688121"/>
              <a:gd name="connsiteY173" fmla="*/ 1017100 h 1573026"/>
              <a:gd name="connsiteX174" fmla="*/ 1087706 w 2688121"/>
              <a:gd name="connsiteY174" fmla="*/ 1021862 h 1573026"/>
              <a:gd name="connsiteX175" fmla="*/ 1082944 w 2688121"/>
              <a:gd name="connsiteY175" fmla="*/ 974237 h 1573026"/>
              <a:gd name="connsiteX176" fmla="*/ 1054369 w 2688121"/>
              <a:gd name="connsiteY176" fmla="*/ 969475 h 1573026"/>
              <a:gd name="connsiteX177" fmla="*/ 1059131 w 2688121"/>
              <a:gd name="connsiteY177" fmla="*/ 921850 h 1573026"/>
              <a:gd name="connsiteX178" fmla="*/ 1028175 w 2688121"/>
              <a:gd name="connsiteY178" fmla="*/ 907562 h 1573026"/>
              <a:gd name="connsiteX179" fmla="*/ 1030556 w 2688121"/>
              <a:gd name="connsiteY179" fmla="*/ 871843 h 1573026"/>
              <a:gd name="connsiteX180" fmla="*/ 982931 w 2688121"/>
              <a:gd name="connsiteY180" fmla="*/ 857556 h 1573026"/>
              <a:gd name="connsiteX181" fmla="*/ 963881 w 2688121"/>
              <a:gd name="connsiteY181" fmla="*/ 878987 h 1573026"/>
              <a:gd name="connsiteX182" fmla="*/ 935304 w 2688121"/>
              <a:gd name="connsiteY182" fmla="*/ 881368 h 1573026"/>
              <a:gd name="connsiteX183" fmla="*/ 885300 w 2688121"/>
              <a:gd name="connsiteY183" fmla="*/ 886131 h 1573026"/>
              <a:gd name="connsiteX184" fmla="*/ 854344 w 2688121"/>
              <a:gd name="connsiteY184" fmla="*/ 907562 h 1573026"/>
              <a:gd name="connsiteX185" fmla="*/ 854344 w 2688121"/>
              <a:gd name="connsiteY185" fmla="*/ 876606 h 1573026"/>
              <a:gd name="connsiteX186" fmla="*/ 813862 w 2688121"/>
              <a:gd name="connsiteY186" fmla="*/ 871843 h 1573026"/>
              <a:gd name="connsiteX187" fmla="*/ 821004 w 2688121"/>
              <a:gd name="connsiteY187" fmla="*/ 893275 h 1573026"/>
              <a:gd name="connsiteX188" fmla="*/ 816244 w 2688121"/>
              <a:gd name="connsiteY188" fmla="*/ 912325 h 1573026"/>
              <a:gd name="connsiteX189" fmla="*/ 730519 w 2688121"/>
              <a:gd name="connsiteY189" fmla="*/ 859936 h 1573026"/>
              <a:gd name="connsiteX190" fmla="*/ 709087 w 2688121"/>
              <a:gd name="connsiteY190" fmla="*/ 826600 h 1573026"/>
              <a:gd name="connsiteX191" fmla="*/ 720994 w 2688121"/>
              <a:gd name="connsiteY191" fmla="*/ 786117 h 1573026"/>
              <a:gd name="connsiteX192" fmla="*/ 690037 w 2688121"/>
              <a:gd name="connsiteY192" fmla="*/ 781356 h 1573026"/>
              <a:gd name="connsiteX193" fmla="*/ 642412 w 2688121"/>
              <a:gd name="connsiteY193" fmla="*/ 795643 h 1573026"/>
              <a:gd name="connsiteX194" fmla="*/ 632887 w 2688121"/>
              <a:gd name="connsiteY194" fmla="*/ 809931 h 1573026"/>
              <a:gd name="connsiteX195" fmla="*/ 609075 w 2688121"/>
              <a:gd name="connsiteY195" fmla="*/ 826600 h 1573026"/>
              <a:gd name="connsiteX196" fmla="*/ 601931 w 2688121"/>
              <a:gd name="connsiteY196" fmla="*/ 843268 h 1573026"/>
              <a:gd name="connsiteX197" fmla="*/ 561450 w 2688121"/>
              <a:gd name="connsiteY197" fmla="*/ 876606 h 1573026"/>
              <a:gd name="connsiteX198" fmla="*/ 563829 w 2688121"/>
              <a:gd name="connsiteY198" fmla="*/ 898037 h 1573026"/>
              <a:gd name="connsiteX199" fmla="*/ 578119 w 2688121"/>
              <a:gd name="connsiteY199" fmla="*/ 917087 h 1573026"/>
              <a:gd name="connsiteX200" fmla="*/ 501919 w 2688121"/>
              <a:gd name="connsiteY200" fmla="*/ 902800 h 1573026"/>
              <a:gd name="connsiteX201" fmla="*/ 468581 w 2688121"/>
              <a:gd name="connsiteY201" fmla="*/ 907562 h 1573026"/>
              <a:gd name="connsiteX202" fmla="*/ 516204 w 2688121"/>
              <a:gd name="connsiteY202" fmla="*/ 938518 h 1573026"/>
              <a:gd name="connsiteX203" fmla="*/ 540019 w 2688121"/>
              <a:gd name="connsiteY203" fmla="*/ 950425 h 1573026"/>
              <a:gd name="connsiteX204" fmla="*/ 566212 w 2688121"/>
              <a:gd name="connsiteY204" fmla="*/ 1002812 h 1573026"/>
              <a:gd name="connsiteX205" fmla="*/ 499535 w 2688121"/>
              <a:gd name="connsiteY205" fmla="*/ 1019481 h 1573026"/>
              <a:gd name="connsiteX206" fmla="*/ 478106 w 2688121"/>
              <a:gd name="connsiteY206" fmla="*/ 1031387 h 1573026"/>
              <a:gd name="connsiteX207" fmla="*/ 454292 w 2688121"/>
              <a:gd name="connsiteY207" fmla="*/ 1002812 h 1573026"/>
              <a:gd name="connsiteX208" fmla="*/ 430479 w 2688121"/>
              <a:gd name="connsiteY208" fmla="*/ 971856 h 1573026"/>
              <a:gd name="connsiteX209" fmla="*/ 432860 w 2688121"/>
              <a:gd name="connsiteY209" fmla="*/ 933756 h 1573026"/>
              <a:gd name="connsiteX210" fmla="*/ 430479 w 2688121"/>
              <a:gd name="connsiteY210" fmla="*/ 914706 h 1573026"/>
              <a:gd name="connsiteX211" fmla="*/ 449529 w 2688121"/>
              <a:gd name="connsiteY211" fmla="*/ 881368 h 1573026"/>
              <a:gd name="connsiteX212" fmla="*/ 409049 w 2688121"/>
              <a:gd name="connsiteY212" fmla="*/ 890893 h 1573026"/>
              <a:gd name="connsiteX213" fmla="*/ 380473 w 2688121"/>
              <a:gd name="connsiteY213" fmla="*/ 952806 h 1573026"/>
              <a:gd name="connsiteX214" fmla="*/ 373329 w 2688121"/>
              <a:gd name="connsiteY214" fmla="*/ 976618 h 1573026"/>
              <a:gd name="connsiteX215" fmla="*/ 342373 w 2688121"/>
              <a:gd name="connsiteY215" fmla="*/ 993287 h 1573026"/>
              <a:gd name="connsiteX216" fmla="*/ 294748 w 2688121"/>
              <a:gd name="connsiteY216" fmla="*/ 990906 h 1573026"/>
              <a:gd name="connsiteX217" fmla="*/ 287604 w 2688121"/>
              <a:gd name="connsiteY217" fmla="*/ 1007575 h 1573026"/>
              <a:gd name="connsiteX218" fmla="*/ 287604 w 2688121"/>
              <a:gd name="connsiteY218" fmla="*/ 1055200 h 1573026"/>
              <a:gd name="connsiteX219" fmla="*/ 228073 w 2688121"/>
              <a:gd name="connsiteY219" fmla="*/ 1059962 h 1573026"/>
              <a:gd name="connsiteX220" fmla="*/ 166160 w 2688121"/>
              <a:gd name="connsiteY220" fmla="*/ 1093300 h 1573026"/>
              <a:gd name="connsiteX221" fmla="*/ 168542 w 2688121"/>
              <a:gd name="connsiteY221" fmla="*/ 1121875 h 1573026"/>
              <a:gd name="connsiteX222" fmla="*/ 116155 w 2688121"/>
              <a:gd name="connsiteY222" fmla="*/ 1109968 h 1573026"/>
              <a:gd name="connsiteX223" fmla="*/ 82817 w 2688121"/>
              <a:gd name="connsiteY223" fmla="*/ 1117112 h 1573026"/>
              <a:gd name="connsiteX224" fmla="*/ 37573 w 2688121"/>
              <a:gd name="connsiteY224" fmla="*/ 1098062 h 1573026"/>
              <a:gd name="connsiteX225" fmla="*/ 20905 w 2688121"/>
              <a:gd name="connsiteY225" fmla="*/ 1098062 h 1573026"/>
              <a:gd name="connsiteX0" fmla="*/ 19230 w 2686446"/>
              <a:gd name="connsiteY0" fmla="*/ 1098062 h 1573026"/>
              <a:gd name="connsiteX1" fmla="*/ 179 w 2686446"/>
              <a:gd name="connsiteY1" fmla="*/ 964712 h 1573026"/>
              <a:gd name="connsiteX2" fmla="*/ 31135 w 2686446"/>
              <a:gd name="connsiteY2" fmla="*/ 1009956 h 1573026"/>
              <a:gd name="connsiteX3" fmla="*/ 23992 w 2686446"/>
              <a:gd name="connsiteY3" fmla="*/ 945662 h 1573026"/>
              <a:gd name="connsiteX4" fmla="*/ 35898 w 2686446"/>
              <a:gd name="connsiteY4" fmla="*/ 907562 h 1573026"/>
              <a:gd name="connsiteX5" fmla="*/ 64473 w 2686446"/>
              <a:gd name="connsiteY5" fmla="*/ 881368 h 1573026"/>
              <a:gd name="connsiteX6" fmla="*/ 88287 w 2686446"/>
              <a:gd name="connsiteY6" fmla="*/ 836124 h 1573026"/>
              <a:gd name="connsiteX7" fmla="*/ 83523 w 2686446"/>
              <a:gd name="connsiteY7" fmla="*/ 778975 h 1573026"/>
              <a:gd name="connsiteX8" fmla="*/ 66854 w 2686446"/>
              <a:gd name="connsiteY8" fmla="*/ 745637 h 1573026"/>
              <a:gd name="connsiteX9" fmla="*/ 76379 w 2686446"/>
              <a:gd name="connsiteY9" fmla="*/ 707537 h 1573026"/>
              <a:gd name="connsiteX10" fmla="*/ 62092 w 2686446"/>
              <a:gd name="connsiteY10" fmla="*/ 686106 h 1573026"/>
              <a:gd name="connsiteX11" fmla="*/ 76379 w 2686446"/>
              <a:gd name="connsiteY11" fmla="*/ 657531 h 1573026"/>
              <a:gd name="connsiteX12" fmla="*/ 28754 w 2686446"/>
              <a:gd name="connsiteY12" fmla="*/ 686106 h 1573026"/>
              <a:gd name="connsiteX13" fmla="*/ 33519 w 2686446"/>
              <a:gd name="connsiteY13" fmla="*/ 657530 h 1573026"/>
              <a:gd name="connsiteX14" fmla="*/ 69235 w 2686446"/>
              <a:gd name="connsiteY14" fmla="*/ 607525 h 1573026"/>
              <a:gd name="connsiteX15" fmla="*/ 95431 w 2686446"/>
              <a:gd name="connsiteY15" fmla="*/ 590855 h 1573026"/>
              <a:gd name="connsiteX16" fmla="*/ 93048 w 2686446"/>
              <a:gd name="connsiteY16" fmla="*/ 507512 h 1573026"/>
              <a:gd name="connsiteX17" fmla="*/ 45423 w 2686446"/>
              <a:gd name="connsiteY17" fmla="*/ 467031 h 1573026"/>
              <a:gd name="connsiteX18" fmla="*/ 40660 w 2686446"/>
              <a:gd name="connsiteY18" fmla="*/ 433693 h 1573026"/>
              <a:gd name="connsiteX19" fmla="*/ 23992 w 2686446"/>
              <a:gd name="connsiteY19" fmla="*/ 400355 h 1573026"/>
              <a:gd name="connsiteX20" fmla="*/ 43042 w 2686446"/>
              <a:gd name="connsiteY20" fmla="*/ 307487 h 1573026"/>
              <a:gd name="connsiteX21" fmla="*/ 50185 w 2686446"/>
              <a:gd name="connsiteY21" fmla="*/ 255100 h 1573026"/>
              <a:gd name="connsiteX22" fmla="*/ 74000 w 2686446"/>
              <a:gd name="connsiteY22" fmla="*/ 224142 h 1573026"/>
              <a:gd name="connsiteX23" fmla="*/ 162104 w 2686446"/>
              <a:gd name="connsiteY23" fmla="*/ 247956 h 1573026"/>
              <a:gd name="connsiteX24" fmla="*/ 209729 w 2686446"/>
              <a:gd name="connsiteY24" fmla="*/ 293200 h 1573026"/>
              <a:gd name="connsiteX25" fmla="*/ 221635 w 2686446"/>
              <a:gd name="connsiteY25" fmla="*/ 321775 h 1573026"/>
              <a:gd name="connsiteX26" fmla="*/ 257356 w 2686446"/>
              <a:gd name="connsiteY26" fmla="*/ 364636 h 1573026"/>
              <a:gd name="connsiteX27" fmla="*/ 285929 w 2686446"/>
              <a:gd name="connsiteY27" fmla="*/ 359875 h 1573026"/>
              <a:gd name="connsiteX28" fmla="*/ 293073 w 2686446"/>
              <a:gd name="connsiteY28" fmla="*/ 333681 h 1573026"/>
              <a:gd name="connsiteX29" fmla="*/ 333554 w 2686446"/>
              <a:gd name="connsiteY29" fmla="*/ 336062 h 1573026"/>
              <a:gd name="connsiteX30" fmla="*/ 381179 w 2686446"/>
              <a:gd name="connsiteY30" fmla="*/ 312249 h 1573026"/>
              <a:gd name="connsiteX31" fmla="*/ 404992 w 2686446"/>
              <a:gd name="connsiteY31" fmla="*/ 257481 h 1573026"/>
              <a:gd name="connsiteX32" fmla="*/ 393085 w 2686446"/>
              <a:gd name="connsiteY32" fmla="*/ 424168 h 1573026"/>
              <a:gd name="connsiteX33" fmla="*/ 495479 w 2686446"/>
              <a:gd name="connsiteY33" fmla="*/ 517037 h 1573026"/>
              <a:gd name="connsiteX34" fmla="*/ 552631 w 2686446"/>
              <a:gd name="connsiteY34" fmla="*/ 495605 h 1573026"/>
              <a:gd name="connsiteX35" fmla="*/ 605017 w 2686446"/>
              <a:gd name="connsiteY35" fmla="*/ 481318 h 1573026"/>
              <a:gd name="connsiteX36" fmla="*/ 631210 w 2686446"/>
              <a:gd name="connsiteY36" fmla="*/ 483700 h 1573026"/>
              <a:gd name="connsiteX37" fmla="*/ 626448 w 2686446"/>
              <a:gd name="connsiteY37" fmla="*/ 476556 h 1573026"/>
              <a:gd name="connsiteX38" fmla="*/ 705029 w 2686446"/>
              <a:gd name="connsiteY38" fmla="*/ 524181 h 1573026"/>
              <a:gd name="connsiteX39" fmla="*/ 750273 w 2686446"/>
              <a:gd name="connsiteY39" fmla="*/ 547993 h 1573026"/>
              <a:gd name="connsiteX40" fmla="*/ 816950 w 2686446"/>
              <a:gd name="connsiteY40" fmla="*/ 562280 h 1573026"/>
              <a:gd name="connsiteX41" fmla="*/ 862192 w 2686446"/>
              <a:gd name="connsiteY41" fmla="*/ 478937 h 1573026"/>
              <a:gd name="connsiteX42" fmla="*/ 890767 w 2686446"/>
              <a:gd name="connsiteY42" fmla="*/ 455125 h 1573026"/>
              <a:gd name="connsiteX43" fmla="*/ 893151 w 2686446"/>
              <a:gd name="connsiteY43" fmla="*/ 426549 h 1573026"/>
              <a:gd name="connsiteX44" fmla="*/ 821710 w 2686446"/>
              <a:gd name="connsiteY44" fmla="*/ 412262 h 1573026"/>
              <a:gd name="connsiteX45" fmla="*/ 793137 w 2686446"/>
              <a:gd name="connsiteY45" fmla="*/ 417024 h 1573026"/>
              <a:gd name="connsiteX46" fmla="*/ 757417 w 2686446"/>
              <a:gd name="connsiteY46" fmla="*/ 383687 h 1573026"/>
              <a:gd name="connsiteX47" fmla="*/ 781231 w 2686446"/>
              <a:gd name="connsiteY47" fmla="*/ 357491 h 1573026"/>
              <a:gd name="connsiteX48" fmla="*/ 843142 w 2686446"/>
              <a:gd name="connsiteY48" fmla="*/ 343206 h 1573026"/>
              <a:gd name="connsiteX49" fmla="*/ 888385 w 2686446"/>
              <a:gd name="connsiteY49" fmla="*/ 357493 h 1573026"/>
              <a:gd name="connsiteX50" fmla="*/ 900292 w 2686446"/>
              <a:gd name="connsiteY50" fmla="*/ 376543 h 1573026"/>
              <a:gd name="connsiteX51" fmla="*/ 1019354 w 2686446"/>
              <a:gd name="connsiteY51" fmla="*/ 436075 h 1573026"/>
              <a:gd name="connsiteX52" fmla="*/ 1043167 w 2686446"/>
              <a:gd name="connsiteY52" fmla="*/ 500368 h 1573026"/>
              <a:gd name="connsiteX53" fmla="*/ 1064598 w 2686446"/>
              <a:gd name="connsiteY53" fmla="*/ 512275 h 1573026"/>
              <a:gd name="connsiteX54" fmla="*/ 1062217 w 2686446"/>
              <a:gd name="connsiteY54" fmla="*/ 421787 h 1573026"/>
              <a:gd name="connsiteX55" fmla="*/ 1083648 w 2686446"/>
              <a:gd name="connsiteY55" fmla="*/ 383687 h 1573026"/>
              <a:gd name="connsiteX56" fmla="*/ 1102698 w 2686446"/>
              <a:gd name="connsiteY56" fmla="*/ 386068 h 1573026"/>
              <a:gd name="connsiteX57" fmla="*/ 1102698 w 2686446"/>
              <a:gd name="connsiteY57" fmla="*/ 347968 h 1573026"/>
              <a:gd name="connsiteX58" fmla="*/ 1114606 w 2686446"/>
              <a:gd name="connsiteY58" fmla="*/ 340823 h 1573026"/>
              <a:gd name="connsiteX59" fmla="*/ 1171754 w 2686446"/>
              <a:gd name="connsiteY59" fmla="*/ 343206 h 1573026"/>
              <a:gd name="connsiteX60" fmla="*/ 1271767 w 2686446"/>
              <a:gd name="connsiteY60" fmla="*/ 317012 h 1573026"/>
              <a:gd name="connsiteX61" fmla="*/ 1343204 w 2686446"/>
              <a:gd name="connsiteY61" fmla="*/ 305106 h 1573026"/>
              <a:gd name="connsiteX62" fmla="*/ 1428596 w 2686446"/>
              <a:gd name="connsiteY62" fmla="*/ 250164 h 1573026"/>
              <a:gd name="connsiteX63" fmla="*/ 1500367 w 2686446"/>
              <a:gd name="connsiteY63" fmla="*/ 221762 h 1573026"/>
              <a:gd name="connsiteX64" fmla="*/ 1569425 w 2686446"/>
              <a:gd name="connsiteY64" fmla="*/ 188423 h 1573026"/>
              <a:gd name="connsiteX65" fmla="*/ 1640860 w 2686446"/>
              <a:gd name="connsiteY65" fmla="*/ 195568 h 1573026"/>
              <a:gd name="connsiteX66" fmla="*/ 1693248 w 2686446"/>
              <a:gd name="connsiteY66" fmla="*/ 174137 h 1573026"/>
              <a:gd name="connsiteX67" fmla="*/ 1724206 w 2686446"/>
              <a:gd name="connsiteY67" fmla="*/ 183660 h 1573026"/>
              <a:gd name="connsiteX68" fmla="*/ 1798023 w 2686446"/>
              <a:gd name="connsiteY68" fmla="*/ 233668 h 1573026"/>
              <a:gd name="connsiteX69" fmla="*/ 1736110 w 2686446"/>
              <a:gd name="connsiteY69" fmla="*/ 209856 h 1573026"/>
              <a:gd name="connsiteX70" fmla="*/ 1757542 w 2686446"/>
              <a:gd name="connsiteY70" fmla="*/ 281293 h 1573026"/>
              <a:gd name="connsiteX71" fmla="*/ 1795644 w 2686446"/>
              <a:gd name="connsiteY71" fmla="*/ 309866 h 1573026"/>
              <a:gd name="connsiteX72" fmla="*/ 1890892 w 2686446"/>
              <a:gd name="connsiteY72" fmla="*/ 314631 h 1573026"/>
              <a:gd name="connsiteX73" fmla="*/ 1957569 w 2686446"/>
              <a:gd name="connsiteY73" fmla="*/ 271766 h 1573026"/>
              <a:gd name="connsiteX74" fmla="*/ 1955185 w 2686446"/>
              <a:gd name="connsiteY74" fmla="*/ 293200 h 1573026"/>
              <a:gd name="connsiteX75" fmla="*/ 1919467 w 2686446"/>
              <a:gd name="connsiteY75" fmla="*/ 321775 h 1573026"/>
              <a:gd name="connsiteX76" fmla="*/ 1845648 w 2686446"/>
              <a:gd name="connsiteY76" fmla="*/ 338443 h 1573026"/>
              <a:gd name="connsiteX77" fmla="*/ 1852794 w 2686446"/>
              <a:gd name="connsiteY77" fmla="*/ 367017 h 1573026"/>
              <a:gd name="connsiteX78" fmla="*/ 1976619 w 2686446"/>
              <a:gd name="connsiteY78" fmla="*/ 331298 h 1573026"/>
              <a:gd name="connsiteX79" fmla="*/ 2029004 w 2686446"/>
              <a:gd name="connsiteY79" fmla="*/ 295581 h 1573026"/>
              <a:gd name="connsiteX80" fmla="*/ 2071868 w 2686446"/>
              <a:gd name="connsiteY80" fmla="*/ 271766 h 1573026"/>
              <a:gd name="connsiteX81" fmla="*/ 1995669 w 2686446"/>
              <a:gd name="connsiteY81" fmla="*/ 264623 h 1573026"/>
              <a:gd name="connsiteX82" fmla="*/ 1995669 w 2686446"/>
              <a:gd name="connsiteY82" fmla="*/ 202710 h 1573026"/>
              <a:gd name="connsiteX83" fmla="*/ 2045674 w 2686446"/>
              <a:gd name="connsiteY83" fmla="*/ 202710 h 1573026"/>
              <a:gd name="connsiteX84" fmla="*/ 2152830 w 2686446"/>
              <a:gd name="connsiteY84" fmla="*/ 97935 h 1573026"/>
              <a:gd name="connsiteX85" fmla="*/ 2202836 w 2686446"/>
              <a:gd name="connsiteY85" fmla="*/ 305 h 1573026"/>
              <a:gd name="connsiteX86" fmla="*/ 2167118 w 2686446"/>
              <a:gd name="connsiteY86" fmla="*/ 114604 h 1573026"/>
              <a:gd name="connsiteX87" fmla="*/ 2093300 w 2686446"/>
              <a:gd name="connsiteY87" fmla="*/ 193186 h 1573026"/>
              <a:gd name="connsiteX88" fmla="*/ 2157592 w 2686446"/>
              <a:gd name="connsiteY88" fmla="*/ 217000 h 1573026"/>
              <a:gd name="connsiteX89" fmla="*/ 2217123 w 2686446"/>
              <a:gd name="connsiteY89" fmla="*/ 212237 h 1573026"/>
              <a:gd name="connsiteX90" fmla="*/ 2262369 w 2686446"/>
              <a:gd name="connsiteY90" fmla="*/ 257480 h 1573026"/>
              <a:gd name="connsiteX91" fmla="*/ 2312373 w 2686446"/>
              <a:gd name="connsiteY91" fmla="*/ 243193 h 1573026"/>
              <a:gd name="connsiteX92" fmla="*/ 2355235 w 2686446"/>
              <a:gd name="connsiteY92" fmla="*/ 178900 h 1573026"/>
              <a:gd name="connsiteX93" fmla="*/ 2398098 w 2686446"/>
              <a:gd name="connsiteY93" fmla="*/ 169375 h 1573026"/>
              <a:gd name="connsiteX94" fmla="*/ 2502873 w 2686446"/>
              <a:gd name="connsiteY94" fmla="*/ 152706 h 1573026"/>
              <a:gd name="connsiteX95" fmla="*/ 2519542 w 2686446"/>
              <a:gd name="connsiteY95" fmla="*/ 147943 h 1573026"/>
              <a:gd name="connsiteX96" fmla="*/ 2607648 w 2686446"/>
              <a:gd name="connsiteY96" fmla="*/ 166993 h 1573026"/>
              <a:gd name="connsiteX97" fmla="*/ 2638604 w 2686446"/>
              <a:gd name="connsiteY97" fmla="*/ 188425 h 1573026"/>
              <a:gd name="connsiteX98" fmla="*/ 2664799 w 2686446"/>
              <a:gd name="connsiteY98" fmla="*/ 205092 h 1573026"/>
              <a:gd name="connsiteX99" fmla="*/ 2686229 w 2686446"/>
              <a:gd name="connsiteY99" fmla="*/ 221762 h 1573026"/>
              <a:gd name="connsiteX100" fmla="*/ 2667179 w 2686446"/>
              <a:gd name="connsiteY100" fmla="*/ 264625 h 1573026"/>
              <a:gd name="connsiteX101" fmla="*/ 2664798 w 2686446"/>
              <a:gd name="connsiteY101" fmla="*/ 319393 h 1573026"/>
              <a:gd name="connsiteX102" fmla="*/ 2650510 w 2686446"/>
              <a:gd name="connsiteY102" fmla="*/ 376543 h 1573026"/>
              <a:gd name="connsiteX103" fmla="*/ 2652892 w 2686446"/>
              <a:gd name="connsiteY103" fmla="*/ 386068 h 1573026"/>
              <a:gd name="connsiteX104" fmla="*/ 2683848 w 2686446"/>
              <a:gd name="connsiteY104" fmla="*/ 393212 h 1573026"/>
              <a:gd name="connsiteX105" fmla="*/ 2671942 w 2686446"/>
              <a:gd name="connsiteY105" fmla="*/ 424168 h 1573026"/>
              <a:gd name="connsiteX106" fmla="*/ 2638604 w 2686446"/>
              <a:gd name="connsiteY106" fmla="*/ 445600 h 1573026"/>
              <a:gd name="connsiteX107" fmla="*/ 2624317 w 2686446"/>
              <a:gd name="connsiteY107" fmla="*/ 476556 h 1573026"/>
              <a:gd name="connsiteX108" fmla="*/ 2627570 w 2686446"/>
              <a:gd name="connsiteY108" fmla="*/ 559163 h 1573026"/>
              <a:gd name="connsiteX109" fmla="*/ 2614791 w 2686446"/>
              <a:gd name="connsiteY109" fmla="*/ 590856 h 1573026"/>
              <a:gd name="connsiteX110" fmla="*/ 2612410 w 2686446"/>
              <a:gd name="connsiteY110" fmla="*/ 655150 h 1573026"/>
              <a:gd name="connsiteX111" fmla="*/ 2633842 w 2686446"/>
              <a:gd name="connsiteY111" fmla="*/ 690868 h 1573026"/>
              <a:gd name="connsiteX112" fmla="*/ 2629079 w 2686446"/>
              <a:gd name="connsiteY112" fmla="*/ 743256 h 1573026"/>
              <a:gd name="connsiteX113" fmla="*/ 2631460 w 2686446"/>
              <a:gd name="connsiteY113" fmla="*/ 790881 h 1573026"/>
              <a:gd name="connsiteX114" fmla="*/ 2619554 w 2686446"/>
              <a:gd name="connsiteY114" fmla="*/ 805168 h 1573026"/>
              <a:gd name="connsiteX115" fmla="*/ 2590979 w 2686446"/>
              <a:gd name="connsiteY115" fmla="*/ 890893 h 1573026"/>
              <a:gd name="connsiteX116" fmla="*/ 2560025 w 2686446"/>
              <a:gd name="connsiteY116" fmla="*/ 967092 h 1573026"/>
              <a:gd name="connsiteX117" fmla="*/ 2524304 w 2686446"/>
              <a:gd name="connsiteY117" fmla="*/ 945662 h 1573026"/>
              <a:gd name="connsiteX118" fmla="*/ 2464773 w 2686446"/>
              <a:gd name="connsiteY118" fmla="*/ 917087 h 1573026"/>
              <a:gd name="connsiteX119" fmla="*/ 2436198 w 2686446"/>
              <a:gd name="connsiteY119" fmla="*/ 883750 h 1573026"/>
              <a:gd name="connsiteX120" fmla="*/ 2402862 w 2686446"/>
              <a:gd name="connsiteY120" fmla="*/ 869462 h 1573026"/>
              <a:gd name="connsiteX121" fmla="*/ 2369523 w 2686446"/>
              <a:gd name="connsiteY121" fmla="*/ 871843 h 1573026"/>
              <a:gd name="connsiteX122" fmla="*/ 2319517 w 2686446"/>
              <a:gd name="connsiteY122" fmla="*/ 895656 h 1573026"/>
              <a:gd name="connsiteX123" fmla="*/ 2295704 w 2686446"/>
              <a:gd name="connsiteY123" fmla="*/ 909943 h 1573026"/>
              <a:gd name="connsiteX124" fmla="*/ 2226650 w 2686446"/>
              <a:gd name="connsiteY124" fmla="*/ 926612 h 1573026"/>
              <a:gd name="connsiteX125" fmla="*/ 2205217 w 2686446"/>
              <a:gd name="connsiteY125" fmla="*/ 957568 h 1573026"/>
              <a:gd name="connsiteX126" fmla="*/ 2202835 w 2686446"/>
              <a:gd name="connsiteY126" fmla="*/ 1036150 h 1573026"/>
              <a:gd name="connsiteX127" fmla="*/ 2205219 w 2686446"/>
              <a:gd name="connsiteY127" fmla="*/ 1062342 h 1573026"/>
              <a:gd name="connsiteX128" fmla="*/ 2105204 w 2686446"/>
              <a:gd name="connsiteY128" fmla="*/ 1112350 h 1573026"/>
              <a:gd name="connsiteX129" fmla="*/ 2062342 w 2686446"/>
              <a:gd name="connsiteY129" fmla="*/ 1112350 h 1573026"/>
              <a:gd name="connsiteX130" fmla="*/ 1971856 w 2686446"/>
              <a:gd name="connsiteY130" fmla="*/ 1148067 h 1573026"/>
              <a:gd name="connsiteX131" fmla="*/ 1950423 w 2686446"/>
              <a:gd name="connsiteY131" fmla="*/ 1188550 h 1573026"/>
              <a:gd name="connsiteX132" fmla="*/ 1950425 w 2686446"/>
              <a:gd name="connsiteY132" fmla="*/ 1238556 h 1573026"/>
              <a:gd name="connsiteX133" fmla="*/ 1900417 w 2686446"/>
              <a:gd name="connsiteY133" fmla="*/ 1279037 h 1573026"/>
              <a:gd name="connsiteX134" fmla="*/ 1883750 w 2686446"/>
              <a:gd name="connsiteY134" fmla="*/ 1309993 h 1573026"/>
              <a:gd name="connsiteX135" fmla="*/ 1886129 w 2686446"/>
              <a:gd name="connsiteY135" fmla="*/ 1331425 h 1573026"/>
              <a:gd name="connsiteX136" fmla="*/ 1919467 w 2686446"/>
              <a:gd name="connsiteY136" fmla="*/ 1326662 h 1573026"/>
              <a:gd name="connsiteX137" fmla="*/ 1943281 w 2686446"/>
              <a:gd name="connsiteY137" fmla="*/ 1350474 h 1573026"/>
              <a:gd name="connsiteX138" fmla="*/ 1931373 w 2686446"/>
              <a:gd name="connsiteY138" fmla="*/ 1383812 h 1573026"/>
              <a:gd name="connsiteX139" fmla="*/ 1928992 w 2686446"/>
              <a:gd name="connsiteY139" fmla="*/ 1421912 h 1573026"/>
              <a:gd name="connsiteX140" fmla="*/ 1850412 w 2686446"/>
              <a:gd name="connsiteY140" fmla="*/ 1450487 h 1573026"/>
              <a:gd name="connsiteX141" fmla="*/ 1840887 w 2686446"/>
              <a:gd name="connsiteY141" fmla="*/ 1538594 h 1573026"/>
              <a:gd name="connsiteX142" fmla="*/ 1774210 w 2686446"/>
              <a:gd name="connsiteY142" fmla="*/ 1560025 h 1573026"/>
              <a:gd name="connsiteX143" fmla="*/ 1738159 w 2686446"/>
              <a:gd name="connsiteY143" fmla="*/ 1573012 h 1573026"/>
              <a:gd name="connsiteX144" fmla="*/ 1657529 w 2686446"/>
              <a:gd name="connsiteY144" fmla="*/ 1557643 h 1573026"/>
              <a:gd name="connsiteX145" fmla="*/ 1631335 w 2686446"/>
              <a:gd name="connsiteY145" fmla="*/ 1571931 h 1573026"/>
              <a:gd name="connsiteX146" fmla="*/ 1576569 w 2686446"/>
              <a:gd name="connsiteY146" fmla="*/ 1543356 h 1573026"/>
              <a:gd name="connsiteX147" fmla="*/ 1536085 w 2686446"/>
              <a:gd name="connsiteY147" fmla="*/ 1507637 h 1573026"/>
              <a:gd name="connsiteX148" fmla="*/ 1493225 w 2686446"/>
              <a:gd name="connsiteY148" fmla="*/ 1479061 h 1573026"/>
              <a:gd name="connsiteX149" fmla="*/ 1521798 w 2686446"/>
              <a:gd name="connsiteY149" fmla="*/ 1455250 h 1573026"/>
              <a:gd name="connsiteX150" fmla="*/ 1509892 w 2686446"/>
              <a:gd name="connsiteY150" fmla="*/ 1438581 h 1573026"/>
              <a:gd name="connsiteX151" fmla="*/ 1447979 w 2686446"/>
              <a:gd name="connsiteY151" fmla="*/ 1426675 h 1573026"/>
              <a:gd name="connsiteX152" fmla="*/ 1428929 w 2686446"/>
              <a:gd name="connsiteY152" fmla="*/ 1402862 h 1573026"/>
              <a:gd name="connsiteX153" fmla="*/ 1390831 w 2686446"/>
              <a:gd name="connsiteY153" fmla="*/ 1379050 h 1573026"/>
              <a:gd name="connsiteX154" fmla="*/ 1386067 w 2686446"/>
              <a:gd name="connsiteY154" fmla="*/ 1390956 h 1573026"/>
              <a:gd name="connsiteX155" fmla="*/ 1400356 w 2686446"/>
              <a:gd name="connsiteY155" fmla="*/ 1429056 h 1573026"/>
              <a:gd name="connsiteX156" fmla="*/ 1369398 w 2686446"/>
              <a:gd name="connsiteY156" fmla="*/ 1443343 h 1573026"/>
              <a:gd name="connsiteX157" fmla="*/ 1343206 w 2686446"/>
              <a:gd name="connsiteY157" fmla="*/ 1457630 h 1573026"/>
              <a:gd name="connsiteX158" fmla="*/ 1326535 w 2686446"/>
              <a:gd name="connsiteY158" fmla="*/ 1450487 h 1573026"/>
              <a:gd name="connsiteX159" fmla="*/ 1281292 w 2686446"/>
              <a:gd name="connsiteY159" fmla="*/ 1388575 h 1573026"/>
              <a:gd name="connsiteX160" fmla="*/ 1236050 w 2686446"/>
              <a:gd name="connsiteY160" fmla="*/ 1355237 h 1573026"/>
              <a:gd name="connsiteX161" fmla="*/ 1257481 w 2686446"/>
              <a:gd name="connsiteY161" fmla="*/ 1338568 h 1573026"/>
              <a:gd name="connsiteX162" fmla="*/ 1278912 w 2686446"/>
              <a:gd name="connsiteY162" fmla="*/ 1298087 h 1573026"/>
              <a:gd name="connsiteX163" fmla="*/ 1264623 w 2686446"/>
              <a:gd name="connsiteY163" fmla="*/ 1286181 h 1573026"/>
              <a:gd name="connsiteX164" fmla="*/ 1226525 w 2686446"/>
              <a:gd name="connsiteY164" fmla="*/ 1288562 h 1573026"/>
              <a:gd name="connsiteX165" fmla="*/ 1150325 w 2686446"/>
              <a:gd name="connsiteY165" fmla="*/ 1245700 h 1573026"/>
              <a:gd name="connsiteX166" fmla="*/ 1107460 w 2686446"/>
              <a:gd name="connsiteY166" fmla="*/ 1226650 h 1573026"/>
              <a:gd name="connsiteX167" fmla="*/ 1097937 w 2686446"/>
              <a:gd name="connsiteY167" fmla="*/ 1226650 h 1573026"/>
              <a:gd name="connsiteX168" fmla="*/ 1086031 w 2686446"/>
              <a:gd name="connsiteY168" fmla="*/ 1162356 h 1573026"/>
              <a:gd name="connsiteX169" fmla="*/ 1097937 w 2686446"/>
              <a:gd name="connsiteY169" fmla="*/ 1098062 h 1573026"/>
              <a:gd name="connsiteX170" fmla="*/ 1066981 w 2686446"/>
              <a:gd name="connsiteY170" fmla="*/ 1064725 h 1573026"/>
              <a:gd name="connsiteX171" fmla="*/ 1014594 w 2686446"/>
              <a:gd name="connsiteY171" fmla="*/ 1040912 h 1573026"/>
              <a:gd name="connsiteX172" fmla="*/ 1040787 w 2686446"/>
              <a:gd name="connsiteY172" fmla="*/ 1017100 h 1573026"/>
              <a:gd name="connsiteX173" fmla="*/ 1086031 w 2686446"/>
              <a:gd name="connsiteY173" fmla="*/ 1021862 h 1573026"/>
              <a:gd name="connsiteX174" fmla="*/ 1081269 w 2686446"/>
              <a:gd name="connsiteY174" fmla="*/ 974237 h 1573026"/>
              <a:gd name="connsiteX175" fmla="*/ 1052694 w 2686446"/>
              <a:gd name="connsiteY175" fmla="*/ 969475 h 1573026"/>
              <a:gd name="connsiteX176" fmla="*/ 1057456 w 2686446"/>
              <a:gd name="connsiteY176" fmla="*/ 921850 h 1573026"/>
              <a:gd name="connsiteX177" fmla="*/ 1026500 w 2686446"/>
              <a:gd name="connsiteY177" fmla="*/ 907562 h 1573026"/>
              <a:gd name="connsiteX178" fmla="*/ 1028881 w 2686446"/>
              <a:gd name="connsiteY178" fmla="*/ 871843 h 1573026"/>
              <a:gd name="connsiteX179" fmla="*/ 981256 w 2686446"/>
              <a:gd name="connsiteY179" fmla="*/ 857556 h 1573026"/>
              <a:gd name="connsiteX180" fmla="*/ 962206 w 2686446"/>
              <a:gd name="connsiteY180" fmla="*/ 878987 h 1573026"/>
              <a:gd name="connsiteX181" fmla="*/ 933629 w 2686446"/>
              <a:gd name="connsiteY181" fmla="*/ 881368 h 1573026"/>
              <a:gd name="connsiteX182" fmla="*/ 883625 w 2686446"/>
              <a:gd name="connsiteY182" fmla="*/ 886131 h 1573026"/>
              <a:gd name="connsiteX183" fmla="*/ 852669 w 2686446"/>
              <a:gd name="connsiteY183" fmla="*/ 907562 h 1573026"/>
              <a:gd name="connsiteX184" fmla="*/ 852669 w 2686446"/>
              <a:gd name="connsiteY184" fmla="*/ 876606 h 1573026"/>
              <a:gd name="connsiteX185" fmla="*/ 812187 w 2686446"/>
              <a:gd name="connsiteY185" fmla="*/ 871843 h 1573026"/>
              <a:gd name="connsiteX186" fmla="*/ 819329 w 2686446"/>
              <a:gd name="connsiteY186" fmla="*/ 893275 h 1573026"/>
              <a:gd name="connsiteX187" fmla="*/ 814569 w 2686446"/>
              <a:gd name="connsiteY187" fmla="*/ 912325 h 1573026"/>
              <a:gd name="connsiteX188" fmla="*/ 728844 w 2686446"/>
              <a:gd name="connsiteY188" fmla="*/ 859936 h 1573026"/>
              <a:gd name="connsiteX189" fmla="*/ 707412 w 2686446"/>
              <a:gd name="connsiteY189" fmla="*/ 826600 h 1573026"/>
              <a:gd name="connsiteX190" fmla="*/ 719319 w 2686446"/>
              <a:gd name="connsiteY190" fmla="*/ 786117 h 1573026"/>
              <a:gd name="connsiteX191" fmla="*/ 688362 w 2686446"/>
              <a:gd name="connsiteY191" fmla="*/ 781356 h 1573026"/>
              <a:gd name="connsiteX192" fmla="*/ 640737 w 2686446"/>
              <a:gd name="connsiteY192" fmla="*/ 795643 h 1573026"/>
              <a:gd name="connsiteX193" fmla="*/ 631212 w 2686446"/>
              <a:gd name="connsiteY193" fmla="*/ 809931 h 1573026"/>
              <a:gd name="connsiteX194" fmla="*/ 607400 w 2686446"/>
              <a:gd name="connsiteY194" fmla="*/ 826600 h 1573026"/>
              <a:gd name="connsiteX195" fmla="*/ 600256 w 2686446"/>
              <a:gd name="connsiteY195" fmla="*/ 843268 h 1573026"/>
              <a:gd name="connsiteX196" fmla="*/ 559775 w 2686446"/>
              <a:gd name="connsiteY196" fmla="*/ 876606 h 1573026"/>
              <a:gd name="connsiteX197" fmla="*/ 562154 w 2686446"/>
              <a:gd name="connsiteY197" fmla="*/ 898037 h 1573026"/>
              <a:gd name="connsiteX198" fmla="*/ 576444 w 2686446"/>
              <a:gd name="connsiteY198" fmla="*/ 917087 h 1573026"/>
              <a:gd name="connsiteX199" fmla="*/ 500244 w 2686446"/>
              <a:gd name="connsiteY199" fmla="*/ 902800 h 1573026"/>
              <a:gd name="connsiteX200" fmla="*/ 466906 w 2686446"/>
              <a:gd name="connsiteY200" fmla="*/ 907562 h 1573026"/>
              <a:gd name="connsiteX201" fmla="*/ 514529 w 2686446"/>
              <a:gd name="connsiteY201" fmla="*/ 938518 h 1573026"/>
              <a:gd name="connsiteX202" fmla="*/ 538344 w 2686446"/>
              <a:gd name="connsiteY202" fmla="*/ 950425 h 1573026"/>
              <a:gd name="connsiteX203" fmla="*/ 564537 w 2686446"/>
              <a:gd name="connsiteY203" fmla="*/ 1002812 h 1573026"/>
              <a:gd name="connsiteX204" fmla="*/ 497860 w 2686446"/>
              <a:gd name="connsiteY204" fmla="*/ 1019481 h 1573026"/>
              <a:gd name="connsiteX205" fmla="*/ 476431 w 2686446"/>
              <a:gd name="connsiteY205" fmla="*/ 1031387 h 1573026"/>
              <a:gd name="connsiteX206" fmla="*/ 452617 w 2686446"/>
              <a:gd name="connsiteY206" fmla="*/ 1002812 h 1573026"/>
              <a:gd name="connsiteX207" fmla="*/ 428804 w 2686446"/>
              <a:gd name="connsiteY207" fmla="*/ 971856 h 1573026"/>
              <a:gd name="connsiteX208" fmla="*/ 431185 w 2686446"/>
              <a:gd name="connsiteY208" fmla="*/ 933756 h 1573026"/>
              <a:gd name="connsiteX209" fmla="*/ 428804 w 2686446"/>
              <a:gd name="connsiteY209" fmla="*/ 914706 h 1573026"/>
              <a:gd name="connsiteX210" fmla="*/ 447854 w 2686446"/>
              <a:gd name="connsiteY210" fmla="*/ 881368 h 1573026"/>
              <a:gd name="connsiteX211" fmla="*/ 407374 w 2686446"/>
              <a:gd name="connsiteY211" fmla="*/ 890893 h 1573026"/>
              <a:gd name="connsiteX212" fmla="*/ 378798 w 2686446"/>
              <a:gd name="connsiteY212" fmla="*/ 952806 h 1573026"/>
              <a:gd name="connsiteX213" fmla="*/ 371654 w 2686446"/>
              <a:gd name="connsiteY213" fmla="*/ 976618 h 1573026"/>
              <a:gd name="connsiteX214" fmla="*/ 340698 w 2686446"/>
              <a:gd name="connsiteY214" fmla="*/ 993287 h 1573026"/>
              <a:gd name="connsiteX215" fmla="*/ 293073 w 2686446"/>
              <a:gd name="connsiteY215" fmla="*/ 990906 h 1573026"/>
              <a:gd name="connsiteX216" fmla="*/ 285929 w 2686446"/>
              <a:gd name="connsiteY216" fmla="*/ 1007575 h 1573026"/>
              <a:gd name="connsiteX217" fmla="*/ 285929 w 2686446"/>
              <a:gd name="connsiteY217" fmla="*/ 1055200 h 1573026"/>
              <a:gd name="connsiteX218" fmla="*/ 226398 w 2686446"/>
              <a:gd name="connsiteY218" fmla="*/ 1059962 h 1573026"/>
              <a:gd name="connsiteX219" fmla="*/ 164485 w 2686446"/>
              <a:gd name="connsiteY219" fmla="*/ 1093300 h 1573026"/>
              <a:gd name="connsiteX220" fmla="*/ 166867 w 2686446"/>
              <a:gd name="connsiteY220" fmla="*/ 1121875 h 1573026"/>
              <a:gd name="connsiteX221" fmla="*/ 114480 w 2686446"/>
              <a:gd name="connsiteY221" fmla="*/ 1109968 h 1573026"/>
              <a:gd name="connsiteX222" fmla="*/ 81142 w 2686446"/>
              <a:gd name="connsiteY222" fmla="*/ 1117112 h 1573026"/>
              <a:gd name="connsiteX223" fmla="*/ 35898 w 2686446"/>
              <a:gd name="connsiteY223" fmla="*/ 1098062 h 1573026"/>
              <a:gd name="connsiteX224" fmla="*/ 19230 w 2686446"/>
              <a:gd name="connsiteY224" fmla="*/ 1098062 h 1573026"/>
              <a:gd name="connsiteX0" fmla="*/ 19084 w 2686300"/>
              <a:gd name="connsiteY0" fmla="*/ 1098062 h 1573026"/>
              <a:gd name="connsiteX1" fmla="*/ 33 w 2686300"/>
              <a:gd name="connsiteY1" fmla="*/ 964712 h 1573026"/>
              <a:gd name="connsiteX2" fmla="*/ 23846 w 2686300"/>
              <a:gd name="connsiteY2" fmla="*/ 945662 h 1573026"/>
              <a:gd name="connsiteX3" fmla="*/ 35752 w 2686300"/>
              <a:gd name="connsiteY3" fmla="*/ 907562 h 1573026"/>
              <a:gd name="connsiteX4" fmla="*/ 64327 w 2686300"/>
              <a:gd name="connsiteY4" fmla="*/ 881368 h 1573026"/>
              <a:gd name="connsiteX5" fmla="*/ 88141 w 2686300"/>
              <a:gd name="connsiteY5" fmla="*/ 836124 h 1573026"/>
              <a:gd name="connsiteX6" fmla="*/ 83377 w 2686300"/>
              <a:gd name="connsiteY6" fmla="*/ 778975 h 1573026"/>
              <a:gd name="connsiteX7" fmla="*/ 66708 w 2686300"/>
              <a:gd name="connsiteY7" fmla="*/ 745637 h 1573026"/>
              <a:gd name="connsiteX8" fmla="*/ 76233 w 2686300"/>
              <a:gd name="connsiteY8" fmla="*/ 707537 h 1573026"/>
              <a:gd name="connsiteX9" fmla="*/ 61946 w 2686300"/>
              <a:gd name="connsiteY9" fmla="*/ 686106 h 1573026"/>
              <a:gd name="connsiteX10" fmla="*/ 76233 w 2686300"/>
              <a:gd name="connsiteY10" fmla="*/ 657531 h 1573026"/>
              <a:gd name="connsiteX11" fmla="*/ 28608 w 2686300"/>
              <a:gd name="connsiteY11" fmla="*/ 686106 h 1573026"/>
              <a:gd name="connsiteX12" fmla="*/ 33373 w 2686300"/>
              <a:gd name="connsiteY12" fmla="*/ 657530 h 1573026"/>
              <a:gd name="connsiteX13" fmla="*/ 69089 w 2686300"/>
              <a:gd name="connsiteY13" fmla="*/ 607525 h 1573026"/>
              <a:gd name="connsiteX14" fmla="*/ 95285 w 2686300"/>
              <a:gd name="connsiteY14" fmla="*/ 590855 h 1573026"/>
              <a:gd name="connsiteX15" fmla="*/ 92902 w 2686300"/>
              <a:gd name="connsiteY15" fmla="*/ 507512 h 1573026"/>
              <a:gd name="connsiteX16" fmla="*/ 45277 w 2686300"/>
              <a:gd name="connsiteY16" fmla="*/ 467031 h 1573026"/>
              <a:gd name="connsiteX17" fmla="*/ 40514 w 2686300"/>
              <a:gd name="connsiteY17" fmla="*/ 433693 h 1573026"/>
              <a:gd name="connsiteX18" fmla="*/ 23846 w 2686300"/>
              <a:gd name="connsiteY18" fmla="*/ 400355 h 1573026"/>
              <a:gd name="connsiteX19" fmla="*/ 42896 w 2686300"/>
              <a:gd name="connsiteY19" fmla="*/ 307487 h 1573026"/>
              <a:gd name="connsiteX20" fmla="*/ 50039 w 2686300"/>
              <a:gd name="connsiteY20" fmla="*/ 255100 h 1573026"/>
              <a:gd name="connsiteX21" fmla="*/ 73854 w 2686300"/>
              <a:gd name="connsiteY21" fmla="*/ 224142 h 1573026"/>
              <a:gd name="connsiteX22" fmla="*/ 161958 w 2686300"/>
              <a:gd name="connsiteY22" fmla="*/ 247956 h 1573026"/>
              <a:gd name="connsiteX23" fmla="*/ 209583 w 2686300"/>
              <a:gd name="connsiteY23" fmla="*/ 293200 h 1573026"/>
              <a:gd name="connsiteX24" fmla="*/ 221489 w 2686300"/>
              <a:gd name="connsiteY24" fmla="*/ 321775 h 1573026"/>
              <a:gd name="connsiteX25" fmla="*/ 257210 w 2686300"/>
              <a:gd name="connsiteY25" fmla="*/ 364636 h 1573026"/>
              <a:gd name="connsiteX26" fmla="*/ 285783 w 2686300"/>
              <a:gd name="connsiteY26" fmla="*/ 359875 h 1573026"/>
              <a:gd name="connsiteX27" fmla="*/ 292927 w 2686300"/>
              <a:gd name="connsiteY27" fmla="*/ 333681 h 1573026"/>
              <a:gd name="connsiteX28" fmla="*/ 333408 w 2686300"/>
              <a:gd name="connsiteY28" fmla="*/ 336062 h 1573026"/>
              <a:gd name="connsiteX29" fmla="*/ 381033 w 2686300"/>
              <a:gd name="connsiteY29" fmla="*/ 312249 h 1573026"/>
              <a:gd name="connsiteX30" fmla="*/ 404846 w 2686300"/>
              <a:gd name="connsiteY30" fmla="*/ 257481 h 1573026"/>
              <a:gd name="connsiteX31" fmla="*/ 392939 w 2686300"/>
              <a:gd name="connsiteY31" fmla="*/ 424168 h 1573026"/>
              <a:gd name="connsiteX32" fmla="*/ 495333 w 2686300"/>
              <a:gd name="connsiteY32" fmla="*/ 517037 h 1573026"/>
              <a:gd name="connsiteX33" fmla="*/ 552485 w 2686300"/>
              <a:gd name="connsiteY33" fmla="*/ 495605 h 1573026"/>
              <a:gd name="connsiteX34" fmla="*/ 604871 w 2686300"/>
              <a:gd name="connsiteY34" fmla="*/ 481318 h 1573026"/>
              <a:gd name="connsiteX35" fmla="*/ 631064 w 2686300"/>
              <a:gd name="connsiteY35" fmla="*/ 483700 h 1573026"/>
              <a:gd name="connsiteX36" fmla="*/ 626302 w 2686300"/>
              <a:gd name="connsiteY36" fmla="*/ 476556 h 1573026"/>
              <a:gd name="connsiteX37" fmla="*/ 704883 w 2686300"/>
              <a:gd name="connsiteY37" fmla="*/ 524181 h 1573026"/>
              <a:gd name="connsiteX38" fmla="*/ 750127 w 2686300"/>
              <a:gd name="connsiteY38" fmla="*/ 547993 h 1573026"/>
              <a:gd name="connsiteX39" fmla="*/ 816804 w 2686300"/>
              <a:gd name="connsiteY39" fmla="*/ 562280 h 1573026"/>
              <a:gd name="connsiteX40" fmla="*/ 862046 w 2686300"/>
              <a:gd name="connsiteY40" fmla="*/ 478937 h 1573026"/>
              <a:gd name="connsiteX41" fmla="*/ 890621 w 2686300"/>
              <a:gd name="connsiteY41" fmla="*/ 455125 h 1573026"/>
              <a:gd name="connsiteX42" fmla="*/ 893005 w 2686300"/>
              <a:gd name="connsiteY42" fmla="*/ 426549 h 1573026"/>
              <a:gd name="connsiteX43" fmla="*/ 821564 w 2686300"/>
              <a:gd name="connsiteY43" fmla="*/ 412262 h 1573026"/>
              <a:gd name="connsiteX44" fmla="*/ 792991 w 2686300"/>
              <a:gd name="connsiteY44" fmla="*/ 417024 h 1573026"/>
              <a:gd name="connsiteX45" fmla="*/ 757271 w 2686300"/>
              <a:gd name="connsiteY45" fmla="*/ 383687 h 1573026"/>
              <a:gd name="connsiteX46" fmla="*/ 781085 w 2686300"/>
              <a:gd name="connsiteY46" fmla="*/ 357491 h 1573026"/>
              <a:gd name="connsiteX47" fmla="*/ 842996 w 2686300"/>
              <a:gd name="connsiteY47" fmla="*/ 343206 h 1573026"/>
              <a:gd name="connsiteX48" fmla="*/ 888239 w 2686300"/>
              <a:gd name="connsiteY48" fmla="*/ 357493 h 1573026"/>
              <a:gd name="connsiteX49" fmla="*/ 900146 w 2686300"/>
              <a:gd name="connsiteY49" fmla="*/ 376543 h 1573026"/>
              <a:gd name="connsiteX50" fmla="*/ 1019208 w 2686300"/>
              <a:gd name="connsiteY50" fmla="*/ 436075 h 1573026"/>
              <a:gd name="connsiteX51" fmla="*/ 1043021 w 2686300"/>
              <a:gd name="connsiteY51" fmla="*/ 500368 h 1573026"/>
              <a:gd name="connsiteX52" fmla="*/ 1064452 w 2686300"/>
              <a:gd name="connsiteY52" fmla="*/ 512275 h 1573026"/>
              <a:gd name="connsiteX53" fmla="*/ 1062071 w 2686300"/>
              <a:gd name="connsiteY53" fmla="*/ 421787 h 1573026"/>
              <a:gd name="connsiteX54" fmla="*/ 1083502 w 2686300"/>
              <a:gd name="connsiteY54" fmla="*/ 383687 h 1573026"/>
              <a:gd name="connsiteX55" fmla="*/ 1102552 w 2686300"/>
              <a:gd name="connsiteY55" fmla="*/ 386068 h 1573026"/>
              <a:gd name="connsiteX56" fmla="*/ 1102552 w 2686300"/>
              <a:gd name="connsiteY56" fmla="*/ 347968 h 1573026"/>
              <a:gd name="connsiteX57" fmla="*/ 1114460 w 2686300"/>
              <a:gd name="connsiteY57" fmla="*/ 340823 h 1573026"/>
              <a:gd name="connsiteX58" fmla="*/ 1171608 w 2686300"/>
              <a:gd name="connsiteY58" fmla="*/ 343206 h 1573026"/>
              <a:gd name="connsiteX59" fmla="*/ 1271621 w 2686300"/>
              <a:gd name="connsiteY59" fmla="*/ 317012 h 1573026"/>
              <a:gd name="connsiteX60" fmla="*/ 1343058 w 2686300"/>
              <a:gd name="connsiteY60" fmla="*/ 305106 h 1573026"/>
              <a:gd name="connsiteX61" fmla="*/ 1428450 w 2686300"/>
              <a:gd name="connsiteY61" fmla="*/ 250164 h 1573026"/>
              <a:gd name="connsiteX62" fmla="*/ 1500221 w 2686300"/>
              <a:gd name="connsiteY62" fmla="*/ 221762 h 1573026"/>
              <a:gd name="connsiteX63" fmla="*/ 1569279 w 2686300"/>
              <a:gd name="connsiteY63" fmla="*/ 188423 h 1573026"/>
              <a:gd name="connsiteX64" fmla="*/ 1640714 w 2686300"/>
              <a:gd name="connsiteY64" fmla="*/ 195568 h 1573026"/>
              <a:gd name="connsiteX65" fmla="*/ 1693102 w 2686300"/>
              <a:gd name="connsiteY65" fmla="*/ 174137 h 1573026"/>
              <a:gd name="connsiteX66" fmla="*/ 1724060 w 2686300"/>
              <a:gd name="connsiteY66" fmla="*/ 183660 h 1573026"/>
              <a:gd name="connsiteX67" fmla="*/ 1797877 w 2686300"/>
              <a:gd name="connsiteY67" fmla="*/ 233668 h 1573026"/>
              <a:gd name="connsiteX68" fmla="*/ 1735964 w 2686300"/>
              <a:gd name="connsiteY68" fmla="*/ 209856 h 1573026"/>
              <a:gd name="connsiteX69" fmla="*/ 1757396 w 2686300"/>
              <a:gd name="connsiteY69" fmla="*/ 281293 h 1573026"/>
              <a:gd name="connsiteX70" fmla="*/ 1795498 w 2686300"/>
              <a:gd name="connsiteY70" fmla="*/ 309866 h 1573026"/>
              <a:gd name="connsiteX71" fmla="*/ 1890746 w 2686300"/>
              <a:gd name="connsiteY71" fmla="*/ 314631 h 1573026"/>
              <a:gd name="connsiteX72" fmla="*/ 1957423 w 2686300"/>
              <a:gd name="connsiteY72" fmla="*/ 271766 h 1573026"/>
              <a:gd name="connsiteX73" fmla="*/ 1955039 w 2686300"/>
              <a:gd name="connsiteY73" fmla="*/ 293200 h 1573026"/>
              <a:gd name="connsiteX74" fmla="*/ 1919321 w 2686300"/>
              <a:gd name="connsiteY74" fmla="*/ 321775 h 1573026"/>
              <a:gd name="connsiteX75" fmla="*/ 1845502 w 2686300"/>
              <a:gd name="connsiteY75" fmla="*/ 338443 h 1573026"/>
              <a:gd name="connsiteX76" fmla="*/ 1852648 w 2686300"/>
              <a:gd name="connsiteY76" fmla="*/ 367017 h 1573026"/>
              <a:gd name="connsiteX77" fmla="*/ 1976473 w 2686300"/>
              <a:gd name="connsiteY77" fmla="*/ 331298 h 1573026"/>
              <a:gd name="connsiteX78" fmla="*/ 2028858 w 2686300"/>
              <a:gd name="connsiteY78" fmla="*/ 295581 h 1573026"/>
              <a:gd name="connsiteX79" fmla="*/ 2071722 w 2686300"/>
              <a:gd name="connsiteY79" fmla="*/ 271766 h 1573026"/>
              <a:gd name="connsiteX80" fmla="*/ 1995523 w 2686300"/>
              <a:gd name="connsiteY80" fmla="*/ 264623 h 1573026"/>
              <a:gd name="connsiteX81" fmla="*/ 1995523 w 2686300"/>
              <a:gd name="connsiteY81" fmla="*/ 202710 h 1573026"/>
              <a:gd name="connsiteX82" fmla="*/ 2045528 w 2686300"/>
              <a:gd name="connsiteY82" fmla="*/ 202710 h 1573026"/>
              <a:gd name="connsiteX83" fmla="*/ 2152684 w 2686300"/>
              <a:gd name="connsiteY83" fmla="*/ 97935 h 1573026"/>
              <a:gd name="connsiteX84" fmla="*/ 2202690 w 2686300"/>
              <a:gd name="connsiteY84" fmla="*/ 305 h 1573026"/>
              <a:gd name="connsiteX85" fmla="*/ 2166972 w 2686300"/>
              <a:gd name="connsiteY85" fmla="*/ 114604 h 1573026"/>
              <a:gd name="connsiteX86" fmla="*/ 2093154 w 2686300"/>
              <a:gd name="connsiteY86" fmla="*/ 193186 h 1573026"/>
              <a:gd name="connsiteX87" fmla="*/ 2157446 w 2686300"/>
              <a:gd name="connsiteY87" fmla="*/ 217000 h 1573026"/>
              <a:gd name="connsiteX88" fmla="*/ 2216977 w 2686300"/>
              <a:gd name="connsiteY88" fmla="*/ 212237 h 1573026"/>
              <a:gd name="connsiteX89" fmla="*/ 2262223 w 2686300"/>
              <a:gd name="connsiteY89" fmla="*/ 257480 h 1573026"/>
              <a:gd name="connsiteX90" fmla="*/ 2312227 w 2686300"/>
              <a:gd name="connsiteY90" fmla="*/ 243193 h 1573026"/>
              <a:gd name="connsiteX91" fmla="*/ 2355089 w 2686300"/>
              <a:gd name="connsiteY91" fmla="*/ 178900 h 1573026"/>
              <a:gd name="connsiteX92" fmla="*/ 2397952 w 2686300"/>
              <a:gd name="connsiteY92" fmla="*/ 169375 h 1573026"/>
              <a:gd name="connsiteX93" fmla="*/ 2502727 w 2686300"/>
              <a:gd name="connsiteY93" fmla="*/ 152706 h 1573026"/>
              <a:gd name="connsiteX94" fmla="*/ 2519396 w 2686300"/>
              <a:gd name="connsiteY94" fmla="*/ 147943 h 1573026"/>
              <a:gd name="connsiteX95" fmla="*/ 2607502 w 2686300"/>
              <a:gd name="connsiteY95" fmla="*/ 166993 h 1573026"/>
              <a:gd name="connsiteX96" fmla="*/ 2638458 w 2686300"/>
              <a:gd name="connsiteY96" fmla="*/ 188425 h 1573026"/>
              <a:gd name="connsiteX97" fmla="*/ 2664653 w 2686300"/>
              <a:gd name="connsiteY97" fmla="*/ 205092 h 1573026"/>
              <a:gd name="connsiteX98" fmla="*/ 2686083 w 2686300"/>
              <a:gd name="connsiteY98" fmla="*/ 221762 h 1573026"/>
              <a:gd name="connsiteX99" fmla="*/ 2667033 w 2686300"/>
              <a:gd name="connsiteY99" fmla="*/ 264625 h 1573026"/>
              <a:gd name="connsiteX100" fmla="*/ 2664652 w 2686300"/>
              <a:gd name="connsiteY100" fmla="*/ 319393 h 1573026"/>
              <a:gd name="connsiteX101" fmla="*/ 2650364 w 2686300"/>
              <a:gd name="connsiteY101" fmla="*/ 376543 h 1573026"/>
              <a:gd name="connsiteX102" fmla="*/ 2652746 w 2686300"/>
              <a:gd name="connsiteY102" fmla="*/ 386068 h 1573026"/>
              <a:gd name="connsiteX103" fmla="*/ 2683702 w 2686300"/>
              <a:gd name="connsiteY103" fmla="*/ 393212 h 1573026"/>
              <a:gd name="connsiteX104" fmla="*/ 2671796 w 2686300"/>
              <a:gd name="connsiteY104" fmla="*/ 424168 h 1573026"/>
              <a:gd name="connsiteX105" fmla="*/ 2638458 w 2686300"/>
              <a:gd name="connsiteY105" fmla="*/ 445600 h 1573026"/>
              <a:gd name="connsiteX106" fmla="*/ 2624171 w 2686300"/>
              <a:gd name="connsiteY106" fmla="*/ 476556 h 1573026"/>
              <a:gd name="connsiteX107" fmla="*/ 2627424 w 2686300"/>
              <a:gd name="connsiteY107" fmla="*/ 559163 h 1573026"/>
              <a:gd name="connsiteX108" fmla="*/ 2614645 w 2686300"/>
              <a:gd name="connsiteY108" fmla="*/ 590856 h 1573026"/>
              <a:gd name="connsiteX109" fmla="*/ 2612264 w 2686300"/>
              <a:gd name="connsiteY109" fmla="*/ 655150 h 1573026"/>
              <a:gd name="connsiteX110" fmla="*/ 2633696 w 2686300"/>
              <a:gd name="connsiteY110" fmla="*/ 690868 h 1573026"/>
              <a:gd name="connsiteX111" fmla="*/ 2628933 w 2686300"/>
              <a:gd name="connsiteY111" fmla="*/ 743256 h 1573026"/>
              <a:gd name="connsiteX112" fmla="*/ 2631314 w 2686300"/>
              <a:gd name="connsiteY112" fmla="*/ 790881 h 1573026"/>
              <a:gd name="connsiteX113" fmla="*/ 2619408 w 2686300"/>
              <a:gd name="connsiteY113" fmla="*/ 805168 h 1573026"/>
              <a:gd name="connsiteX114" fmla="*/ 2590833 w 2686300"/>
              <a:gd name="connsiteY114" fmla="*/ 890893 h 1573026"/>
              <a:gd name="connsiteX115" fmla="*/ 2559879 w 2686300"/>
              <a:gd name="connsiteY115" fmla="*/ 967092 h 1573026"/>
              <a:gd name="connsiteX116" fmla="*/ 2524158 w 2686300"/>
              <a:gd name="connsiteY116" fmla="*/ 945662 h 1573026"/>
              <a:gd name="connsiteX117" fmla="*/ 2464627 w 2686300"/>
              <a:gd name="connsiteY117" fmla="*/ 917087 h 1573026"/>
              <a:gd name="connsiteX118" fmla="*/ 2436052 w 2686300"/>
              <a:gd name="connsiteY118" fmla="*/ 883750 h 1573026"/>
              <a:gd name="connsiteX119" fmla="*/ 2402716 w 2686300"/>
              <a:gd name="connsiteY119" fmla="*/ 869462 h 1573026"/>
              <a:gd name="connsiteX120" fmla="*/ 2369377 w 2686300"/>
              <a:gd name="connsiteY120" fmla="*/ 871843 h 1573026"/>
              <a:gd name="connsiteX121" fmla="*/ 2319371 w 2686300"/>
              <a:gd name="connsiteY121" fmla="*/ 895656 h 1573026"/>
              <a:gd name="connsiteX122" fmla="*/ 2295558 w 2686300"/>
              <a:gd name="connsiteY122" fmla="*/ 909943 h 1573026"/>
              <a:gd name="connsiteX123" fmla="*/ 2226504 w 2686300"/>
              <a:gd name="connsiteY123" fmla="*/ 926612 h 1573026"/>
              <a:gd name="connsiteX124" fmla="*/ 2205071 w 2686300"/>
              <a:gd name="connsiteY124" fmla="*/ 957568 h 1573026"/>
              <a:gd name="connsiteX125" fmla="*/ 2202689 w 2686300"/>
              <a:gd name="connsiteY125" fmla="*/ 1036150 h 1573026"/>
              <a:gd name="connsiteX126" fmla="*/ 2205073 w 2686300"/>
              <a:gd name="connsiteY126" fmla="*/ 1062342 h 1573026"/>
              <a:gd name="connsiteX127" fmla="*/ 2105058 w 2686300"/>
              <a:gd name="connsiteY127" fmla="*/ 1112350 h 1573026"/>
              <a:gd name="connsiteX128" fmla="*/ 2062196 w 2686300"/>
              <a:gd name="connsiteY128" fmla="*/ 1112350 h 1573026"/>
              <a:gd name="connsiteX129" fmla="*/ 1971710 w 2686300"/>
              <a:gd name="connsiteY129" fmla="*/ 1148067 h 1573026"/>
              <a:gd name="connsiteX130" fmla="*/ 1950277 w 2686300"/>
              <a:gd name="connsiteY130" fmla="*/ 1188550 h 1573026"/>
              <a:gd name="connsiteX131" fmla="*/ 1950279 w 2686300"/>
              <a:gd name="connsiteY131" fmla="*/ 1238556 h 1573026"/>
              <a:gd name="connsiteX132" fmla="*/ 1900271 w 2686300"/>
              <a:gd name="connsiteY132" fmla="*/ 1279037 h 1573026"/>
              <a:gd name="connsiteX133" fmla="*/ 1883604 w 2686300"/>
              <a:gd name="connsiteY133" fmla="*/ 1309993 h 1573026"/>
              <a:gd name="connsiteX134" fmla="*/ 1885983 w 2686300"/>
              <a:gd name="connsiteY134" fmla="*/ 1331425 h 1573026"/>
              <a:gd name="connsiteX135" fmla="*/ 1919321 w 2686300"/>
              <a:gd name="connsiteY135" fmla="*/ 1326662 h 1573026"/>
              <a:gd name="connsiteX136" fmla="*/ 1943135 w 2686300"/>
              <a:gd name="connsiteY136" fmla="*/ 1350474 h 1573026"/>
              <a:gd name="connsiteX137" fmla="*/ 1931227 w 2686300"/>
              <a:gd name="connsiteY137" fmla="*/ 1383812 h 1573026"/>
              <a:gd name="connsiteX138" fmla="*/ 1928846 w 2686300"/>
              <a:gd name="connsiteY138" fmla="*/ 1421912 h 1573026"/>
              <a:gd name="connsiteX139" fmla="*/ 1850266 w 2686300"/>
              <a:gd name="connsiteY139" fmla="*/ 1450487 h 1573026"/>
              <a:gd name="connsiteX140" fmla="*/ 1840741 w 2686300"/>
              <a:gd name="connsiteY140" fmla="*/ 1538594 h 1573026"/>
              <a:gd name="connsiteX141" fmla="*/ 1774064 w 2686300"/>
              <a:gd name="connsiteY141" fmla="*/ 1560025 h 1573026"/>
              <a:gd name="connsiteX142" fmla="*/ 1738013 w 2686300"/>
              <a:gd name="connsiteY142" fmla="*/ 1573012 h 1573026"/>
              <a:gd name="connsiteX143" fmla="*/ 1657383 w 2686300"/>
              <a:gd name="connsiteY143" fmla="*/ 1557643 h 1573026"/>
              <a:gd name="connsiteX144" fmla="*/ 1631189 w 2686300"/>
              <a:gd name="connsiteY144" fmla="*/ 1571931 h 1573026"/>
              <a:gd name="connsiteX145" fmla="*/ 1576423 w 2686300"/>
              <a:gd name="connsiteY145" fmla="*/ 1543356 h 1573026"/>
              <a:gd name="connsiteX146" fmla="*/ 1535939 w 2686300"/>
              <a:gd name="connsiteY146" fmla="*/ 1507637 h 1573026"/>
              <a:gd name="connsiteX147" fmla="*/ 1493079 w 2686300"/>
              <a:gd name="connsiteY147" fmla="*/ 1479061 h 1573026"/>
              <a:gd name="connsiteX148" fmla="*/ 1521652 w 2686300"/>
              <a:gd name="connsiteY148" fmla="*/ 1455250 h 1573026"/>
              <a:gd name="connsiteX149" fmla="*/ 1509746 w 2686300"/>
              <a:gd name="connsiteY149" fmla="*/ 1438581 h 1573026"/>
              <a:gd name="connsiteX150" fmla="*/ 1447833 w 2686300"/>
              <a:gd name="connsiteY150" fmla="*/ 1426675 h 1573026"/>
              <a:gd name="connsiteX151" fmla="*/ 1428783 w 2686300"/>
              <a:gd name="connsiteY151" fmla="*/ 1402862 h 1573026"/>
              <a:gd name="connsiteX152" fmla="*/ 1390685 w 2686300"/>
              <a:gd name="connsiteY152" fmla="*/ 1379050 h 1573026"/>
              <a:gd name="connsiteX153" fmla="*/ 1385921 w 2686300"/>
              <a:gd name="connsiteY153" fmla="*/ 1390956 h 1573026"/>
              <a:gd name="connsiteX154" fmla="*/ 1400210 w 2686300"/>
              <a:gd name="connsiteY154" fmla="*/ 1429056 h 1573026"/>
              <a:gd name="connsiteX155" fmla="*/ 1369252 w 2686300"/>
              <a:gd name="connsiteY155" fmla="*/ 1443343 h 1573026"/>
              <a:gd name="connsiteX156" fmla="*/ 1343060 w 2686300"/>
              <a:gd name="connsiteY156" fmla="*/ 1457630 h 1573026"/>
              <a:gd name="connsiteX157" fmla="*/ 1326389 w 2686300"/>
              <a:gd name="connsiteY157" fmla="*/ 1450487 h 1573026"/>
              <a:gd name="connsiteX158" fmla="*/ 1281146 w 2686300"/>
              <a:gd name="connsiteY158" fmla="*/ 1388575 h 1573026"/>
              <a:gd name="connsiteX159" fmla="*/ 1235904 w 2686300"/>
              <a:gd name="connsiteY159" fmla="*/ 1355237 h 1573026"/>
              <a:gd name="connsiteX160" fmla="*/ 1257335 w 2686300"/>
              <a:gd name="connsiteY160" fmla="*/ 1338568 h 1573026"/>
              <a:gd name="connsiteX161" fmla="*/ 1278766 w 2686300"/>
              <a:gd name="connsiteY161" fmla="*/ 1298087 h 1573026"/>
              <a:gd name="connsiteX162" fmla="*/ 1264477 w 2686300"/>
              <a:gd name="connsiteY162" fmla="*/ 1286181 h 1573026"/>
              <a:gd name="connsiteX163" fmla="*/ 1226379 w 2686300"/>
              <a:gd name="connsiteY163" fmla="*/ 1288562 h 1573026"/>
              <a:gd name="connsiteX164" fmla="*/ 1150179 w 2686300"/>
              <a:gd name="connsiteY164" fmla="*/ 1245700 h 1573026"/>
              <a:gd name="connsiteX165" fmla="*/ 1107314 w 2686300"/>
              <a:gd name="connsiteY165" fmla="*/ 1226650 h 1573026"/>
              <a:gd name="connsiteX166" fmla="*/ 1097791 w 2686300"/>
              <a:gd name="connsiteY166" fmla="*/ 1226650 h 1573026"/>
              <a:gd name="connsiteX167" fmla="*/ 1085885 w 2686300"/>
              <a:gd name="connsiteY167" fmla="*/ 1162356 h 1573026"/>
              <a:gd name="connsiteX168" fmla="*/ 1097791 w 2686300"/>
              <a:gd name="connsiteY168" fmla="*/ 1098062 h 1573026"/>
              <a:gd name="connsiteX169" fmla="*/ 1066835 w 2686300"/>
              <a:gd name="connsiteY169" fmla="*/ 1064725 h 1573026"/>
              <a:gd name="connsiteX170" fmla="*/ 1014448 w 2686300"/>
              <a:gd name="connsiteY170" fmla="*/ 1040912 h 1573026"/>
              <a:gd name="connsiteX171" fmla="*/ 1040641 w 2686300"/>
              <a:gd name="connsiteY171" fmla="*/ 1017100 h 1573026"/>
              <a:gd name="connsiteX172" fmla="*/ 1085885 w 2686300"/>
              <a:gd name="connsiteY172" fmla="*/ 1021862 h 1573026"/>
              <a:gd name="connsiteX173" fmla="*/ 1081123 w 2686300"/>
              <a:gd name="connsiteY173" fmla="*/ 974237 h 1573026"/>
              <a:gd name="connsiteX174" fmla="*/ 1052548 w 2686300"/>
              <a:gd name="connsiteY174" fmla="*/ 969475 h 1573026"/>
              <a:gd name="connsiteX175" fmla="*/ 1057310 w 2686300"/>
              <a:gd name="connsiteY175" fmla="*/ 921850 h 1573026"/>
              <a:gd name="connsiteX176" fmla="*/ 1026354 w 2686300"/>
              <a:gd name="connsiteY176" fmla="*/ 907562 h 1573026"/>
              <a:gd name="connsiteX177" fmla="*/ 1028735 w 2686300"/>
              <a:gd name="connsiteY177" fmla="*/ 871843 h 1573026"/>
              <a:gd name="connsiteX178" fmla="*/ 981110 w 2686300"/>
              <a:gd name="connsiteY178" fmla="*/ 857556 h 1573026"/>
              <a:gd name="connsiteX179" fmla="*/ 962060 w 2686300"/>
              <a:gd name="connsiteY179" fmla="*/ 878987 h 1573026"/>
              <a:gd name="connsiteX180" fmla="*/ 933483 w 2686300"/>
              <a:gd name="connsiteY180" fmla="*/ 881368 h 1573026"/>
              <a:gd name="connsiteX181" fmla="*/ 883479 w 2686300"/>
              <a:gd name="connsiteY181" fmla="*/ 886131 h 1573026"/>
              <a:gd name="connsiteX182" fmla="*/ 852523 w 2686300"/>
              <a:gd name="connsiteY182" fmla="*/ 907562 h 1573026"/>
              <a:gd name="connsiteX183" fmla="*/ 852523 w 2686300"/>
              <a:gd name="connsiteY183" fmla="*/ 876606 h 1573026"/>
              <a:gd name="connsiteX184" fmla="*/ 812041 w 2686300"/>
              <a:gd name="connsiteY184" fmla="*/ 871843 h 1573026"/>
              <a:gd name="connsiteX185" fmla="*/ 819183 w 2686300"/>
              <a:gd name="connsiteY185" fmla="*/ 893275 h 1573026"/>
              <a:gd name="connsiteX186" fmla="*/ 814423 w 2686300"/>
              <a:gd name="connsiteY186" fmla="*/ 912325 h 1573026"/>
              <a:gd name="connsiteX187" fmla="*/ 728698 w 2686300"/>
              <a:gd name="connsiteY187" fmla="*/ 859936 h 1573026"/>
              <a:gd name="connsiteX188" fmla="*/ 707266 w 2686300"/>
              <a:gd name="connsiteY188" fmla="*/ 826600 h 1573026"/>
              <a:gd name="connsiteX189" fmla="*/ 719173 w 2686300"/>
              <a:gd name="connsiteY189" fmla="*/ 786117 h 1573026"/>
              <a:gd name="connsiteX190" fmla="*/ 688216 w 2686300"/>
              <a:gd name="connsiteY190" fmla="*/ 781356 h 1573026"/>
              <a:gd name="connsiteX191" fmla="*/ 640591 w 2686300"/>
              <a:gd name="connsiteY191" fmla="*/ 795643 h 1573026"/>
              <a:gd name="connsiteX192" fmla="*/ 631066 w 2686300"/>
              <a:gd name="connsiteY192" fmla="*/ 809931 h 1573026"/>
              <a:gd name="connsiteX193" fmla="*/ 607254 w 2686300"/>
              <a:gd name="connsiteY193" fmla="*/ 826600 h 1573026"/>
              <a:gd name="connsiteX194" fmla="*/ 600110 w 2686300"/>
              <a:gd name="connsiteY194" fmla="*/ 843268 h 1573026"/>
              <a:gd name="connsiteX195" fmla="*/ 559629 w 2686300"/>
              <a:gd name="connsiteY195" fmla="*/ 876606 h 1573026"/>
              <a:gd name="connsiteX196" fmla="*/ 562008 w 2686300"/>
              <a:gd name="connsiteY196" fmla="*/ 898037 h 1573026"/>
              <a:gd name="connsiteX197" fmla="*/ 576298 w 2686300"/>
              <a:gd name="connsiteY197" fmla="*/ 917087 h 1573026"/>
              <a:gd name="connsiteX198" fmla="*/ 500098 w 2686300"/>
              <a:gd name="connsiteY198" fmla="*/ 902800 h 1573026"/>
              <a:gd name="connsiteX199" fmla="*/ 466760 w 2686300"/>
              <a:gd name="connsiteY199" fmla="*/ 907562 h 1573026"/>
              <a:gd name="connsiteX200" fmla="*/ 514383 w 2686300"/>
              <a:gd name="connsiteY200" fmla="*/ 938518 h 1573026"/>
              <a:gd name="connsiteX201" fmla="*/ 538198 w 2686300"/>
              <a:gd name="connsiteY201" fmla="*/ 950425 h 1573026"/>
              <a:gd name="connsiteX202" fmla="*/ 564391 w 2686300"/>
              <a:gd name="connsiteY202" fmla="*/ 1002812 h 1573026"/>
              <a:gd name="connsiteX203" fmla="*/ 497714 w 2686300"/>
              <a:gd name="connsiteY203" fmla="*/ 1019481 h 1573026"/>
              <a:gd name="connsiteX204" fmla="*/ 476285 w 2686300"/>
              <a:gd name="connsiteY204" fmla="*/ 1031387 h 1573026"/>
              <a:gd name="connsiteX205" fmla="*/ 452471 w 2686300"/>
              <a:gd name="connsiteY205" fmla="*/ 1002812 h 1573026"/>
              <a:gd name="connsiteX206" fmla="*/ 428658 w 2686300"/>
              <a:gd name="connsiteY206" fmla="*/ 971856 h 1573026"/>
              <a:gd name="connsiteX207" fmla="*/ 431039 w 2686300"/>
              <a:gd name="connsiteY207" fmla="*/ 933756 h 1573026"/>
              <a:gd name="connsiteX208" fmla="*/ 428658 w 2686300"/>
              <a:gd name="connsiteY208" fmla="*/ 914706 h 1573026"/>
              <a:gd name="connsiteX209" fmla="*/ 447708 w 2686300"/>
              <a:gd name="connsiteY209" fmla="*/ 881368 h 1573026"/>
              <a:gd name="connsiteX210" fmla="*/ 407228 w 2686300"/>
              <a:gd name="connsiteY210" fmla="*/ 890893 h 1573026"/>
              <a:gd name="connsiteX211" fmla="*/ 378652 w 2686300"/>
              <a:gd name="connsiteY211" fmla="*/ 952806 h 1573026"/>
              <a:gd name="connsiteX212" fmla="*/ 371508 w 2686300"/>
              <a:gd name="connsiteY212" fmla="*/ 976618 h 1573026"/>
              <a:gd name="connsiteX213" fmla="*/ 340552 w 2686300"/>
              <a:gd name="connsiteY213" fmla="*/ 993287 h 1573026"/>
              <a:gd name="connsiteX214" fmla="*/ 292927 w 2686300"/>
              <a:gd name="connsiteY214" fmla="*/ 990906 h 1573026"/>
              <a:gd name="connsiteX215" fmla="*/ 285783 w 2686300"/>
              <a:gd name="connsiteY215" fmla="*/ 1007575 h 1573026"/>
              <a:gd name="connsiteX216" fmla="*/ 285783 w 2686300"/>
              <a:gd name="connsiteY216" fmla="*/ 1055200 h 1573026"/>
              <a:gd name="connsiteX217" fmla="*/ 226252 w 2686300"/>
              <a:gd name="connsiteY217" fmla="*/ 1059962 h 1573026"/>
              <a:gd name="connsiteX218" fmla="*/ 164339 w 2686300"/>
              <a:gd name="connsiteY218" fmla="*/ 1093300 h 1573026"/>
              <a:gd name="connsiteX219" fmla="*/ 166721 w 2686300"/>
              <a:gd name="connsiteY219" fmla="*/ 1121875 h 1573026"/>
              <a:gd name="connsiteX220" fmla="*/ 114334 w 2686300"/>
              <a:gd name="connsiteY220" fmla="*/ 1109968 h 1573026"/>
              <a:gd name="connsiteX221" fmla="*/ 80996 w 2686300"/>
              <a:gd name="connsiteY221" fmla="*/ 1117112 h 1573026"/>
              <a:gd name="connsiteX222" fmla="*/ 35752 w 2686300"/>
              <a:gd name="connsiteY222" fmla="*/ 1098062 h 1573026"/>
              <a:gd name="connsiteX223" fmla="*/ 19084 w 2686300"/>
              <a:gd name="connsiteY223" fmla="*/ 1098062 h 1573026"/>
              <a:gd name="connsiteX0" fmla="*/ 536 w 2667752"/>
              <a:gd name="connsiteY0" fmla="*/ 1098062 h 1573026"/>
              <a:gd name="connsiteX1" fmla="*/ 5298 w 2667752"/>
              <a:gd name="connsiteY1" fmla="*/ 945662 h 1573026"/>
              <a:gd name="connsiteX2" fmla="*/ 17204 w 2667752"/>
              <a:gd name="connsiteY2" fmla="*/ 907562 h 1573026"/>
              <a:gd name="connsiteX3" fmla="*/ 45779 w 2667752"/>
              <a:gd name="connsiteY3" fmla="*/ 881368 h 1573026"/>
              <a:gd name="connsiteX4" fmla="*/ 69593 w 2667752"/>
              <a:gd name="connsiteY4" fmla="*/ 836124 h 1573026"/>
              <a:gd name="connsiteX5" fmla="*/ 64829 w 2667752"/>
              <a:gd name="connsiteY5" fmla="*/ 778975 h 1573026"/>
              <a:gd name="connsiteX6" fmla="*/ 48160 w 2667752"/>
              <a:gd name="connsiteY6" fmla="*/ 745637 h 1573026"/>
              <a:gd name="connsiteX7" fmla="*/ 57685 w 2667752"/>
              <a:gd name="connsiteY7" fmla="*/ 707537 h 1573026"/>
              <a:gd name="connsiteX8" fmla="*/ 43398 w 2667752"/>
              <a:gd name="connsiteY8" fmla="*/ 686106 h 1573026"/>
              <a:gd name="connsiteX9" fmla="*/ 57685 w 2667752"/>
              <a:gd name="connsiteY9" fmla="*/ 657531 h 1573026"/>
              <a:gd name="connsiteX10" fmla="*/ 10060 w 2667752"/>
              <a:gd name="connsiteY10" fmla="*/ 686106 h 1573026"/>
              <a:gd name="connsiteX11" fmla="*/ 14825 w 2667752"/>
              <a:gd name="connsiteY11" fmla="*/ 657530 h 1573026"/>
              <a:gd name="connsiteX12" fmla="*/ 50541 w 2667752"/>
              <a:gd name="connsiteY12" fmla="*/ 607525 h 1573026"/>
              <a:gd name="connsiteX13" fmla="*/ 76737 w 2667752"/>
              <a:gd name="connsiteY13" fmla="*/ 590855 h 1573026"/>
              <a:gd name="connsiteX14" fmla="*/ 74354 w 2667752"/>
              <a:gd name="connsiteY14" fmla="*/ 507512 h 1573026"/>
              <a:gd name="connsiteX15" fmla="*/ 26729 w 2667752"/>
              <a:gd name="connsiteY15" fmla="*/ 467031 h 1573026"/>
              <a:gd name="connsiteX16" fmla="*/ 21966 w 2667752"/>
              <a:gd name="connsiteY16" fmla="*/ 433693 h 1573026"/>
              <a:gd name="connsiteX17" fmla="*/ 5298 w 2667752"/>
              <a:gd name="connsiteY17" fmla="*/ 400355 h 1573026"/>
              <a:gd name="connsiteX18" fmla="*/ 24348 w 2667752"/>
              <a:gd name="connsiteY18" fmla="*/ 307487 h 1573026"/>
              <a:gd name="connsiteX19" fmla="*/ 31491 w 2667752"/>
              <a:gd name="connsiteY19" fmla="*/ 255100 h 1573026"/>
              <a:gd name="connsiteX20" fmla="*/ 55306 w 2667752"/>
              <a:gd name="connsiteY20" fmla="*/ 224142 h 1573026"/>
              <a:gd name="connsiteX21" fmla="*/ 143410 w 2667752"/>
              <a:gd name="connsiteY21" fmla="*/ 247956 h 1573026"/>
              <a:gd name="connsiteX22" fmla="*/ 191035 w 2667752"/>
              <a:gd name="connsiteY22" fmla="*/ 293200 h 1573026"/>
              <a:gd name="connsiteX23" fmla="*/ 202941 w 2667752"/>
              <a:gd name="connsiteY23" fmla="*/ 321775 h 1573026"/>
              <a:gd name="connsiteX24" fmla="*/ 238662 w 2667752"/>
              <a:gd name="connsiteY24" fmla="*/ 364636 h 1573026"/>
              <a:gd name="connsiteX25" fmla="*/ 267235 w 2667752"/>
              <a:gd name="connsiteY25" fmla="*/ 359875 h 1573026"/>
              <a:gd name="connsiteX26" fmla="*/ 274379 w 2667752"/>
              <a:gd name="connsiteY26" fmla="*/ 333681 h 1573026"/>
              <a:gd name="connsiteX27" fmla="*/ 314860 w 2667752"/>
              <a:gd name="connsiteY27" fmla="*/ 336062 h 1573026"/>
              <a:gd name="connsiteX28" fmla="*/ 362485 w 2667752"/>
              <a:gd name="connsiteY28" fmla="*/ 312249 h 1573026"/>
              <a:gd name="connsiteX29" fmla="*/ 386298 w 2667752"/>
              <a:gd name="connsiteY29" fmla="*/ 257481 h 1573026"/>
              <a:gd name="connsiteX30" fmla="*/ 374391 w 2667752"/>
              <a:gd name="connsiteY30" fmla="*/ 424168 h 1573026"/>
              <a:gd name="connsiteX31" fmla="*/ 476785 w 2667752"/>
              <a:gd name="connsiteY31" fmla="*/ 517037 h 1573026"/>
              <a:gd name="connsiteX32" fmla="*/ 533937 w 2667752"/>
              <a:gd name="connsiteY32" fmla="*/ 495605 h 1573026"/>
              <a:gd name="connsiteX33" fmla="*/ 586323 w 2667752"/>
              <a:gd name="connsiteY33" fmla="*/ 481318 h 1573026"/>
              <a:gd name="connsiteX34" fmla="*/ 612516 w 2667752"/>
              <a:gd name="connsiteY34" fmla="*/ 483700 h 1573026"/>
              <a:gd name="connsiteX35" fmla="*/ 607754 w 2667752"/>
              <a:gd name="connsiteY35" fmla="*/ 476556 h 1573026"/>
              <a:gd name="connsiteX36" fmla="*/ 686335 w 2667752"/>
              <a:gd name="connsiteY36" fmla="*/ 524181 h 1573026"/>
              <a:gd name="connsiteX37" fmla="*/ 731579 w 2667752"/>
              <a:gd name="connsiteY37" fmla="*/ 547993 h 1573026"/>
              <a:gd name="connsiteX38" fmla="*/ 798256 w 2667752"/>
              <a:gd name="connsiteY38" fmla="*/ 562280 h 1573026"/>
              <a:gd name="connsiteX39" fmla="*/ 843498 w 2667752"/>
              <a:gd name="connsiteY39" fmla="*/ 478937 h 1573026"/>
              <a:gd name="connsiteX40" fmla="*/ 872073 w 2667752"/>
              <a:gd name="connsiteY40" fmla="*/ 455125 h 1573026"/>
              <a:gd name="connsiteX41" fmla="*/ 874457 w 2667752"/>
              <a:gd name="connsiteY41" fmla="*/ 426549 h 1573026"/>
              <a:gd name="connsiteX42" fmla="*/ 803016 w 2667752"/>
              <a:gd name="connsiteY42" fmla="*/ 412262 h 1573026"/>
              <a:gd name="connsiteX43" fmla="*/ 774443 w 2667752"/>
              <a:gd name="connsiteY43" fmla="*/ 417024 h 1573026"/>
              <a:gd name="connsiteX44" fmla="*/ 738723 w 2667752"/>
              <a:gd name="connsiteY44" fmla="*/ 383687 h 1573026"/>
              <a:gd name="connsiteX45" fmla="*/ 762537 w 2667752"/>
              <a:gd name="connsiteY45" fmla="*/ 357491 h 1573026"/>
              <a:gd name="connsiteX46" fmla="*/ 824448 w 2667752"/>
              <a:gd name="connsiteY46" fmla="*/ 343206 h 1573026"/>
              <a:gd name="connsiteX47" fmla="*/ 869691 w 2667752"/>
              <a:gd name="connsiteY47" fmla="*/ 357493 h 1573026"/>
              <a:gd name="connsiteX48" fmla="*/ 881598 w 2667752"/>
              <a:gd name="connsiteY48" fmla="*/ 376543 h 1573026"/>
              <a:gd name="connsiteX49" fmla="*/ 1000660 w 2667752"/>
              <a:gd name="connsiteY49" fmla="*/ 436075 h 1573026"/>
              <a:gd name="connsiteX50" fmla="*/ 1024473 w 2667752"/>
              <a:gd name="connsiteY50" fmla="*/ 500368 h 1573026"/>
              <a:gd name="connsiteX51" fmla="*/ 1045904 w 2667752"/>
              <a:gd name="connsiteY51" fmla="*/ 512275 h 1573026"/>
              <a:gd name="connsiteX52" fmla="*/ 1043523 w 2667752"/>
              <a:gd name="connsiteY52" fmla="*/ 421787 h 1573026"/>
              <a:gd name="connsiteX53" fmla="*/ 1064954 w 2667752"/>
              <a:gd name="connsiteY53" fmla="*/ 383687 h 1573026"/>
              <a:gd name="connsiteX54" fmla="*/ 1084004 w 2667752"/>
              <a:gd name="connsiteY54" fmla="*/ 386068 h 1573026"/>
              <a:gd name="connsiteX55" fmla="*/ 1084004 w 2667752"/>
              <a:gd name="connsiteY55" fmla="*/ 347968 h 1573026"/>
              <a:gd name="connsiteX56" fmla="*/ 1095912 w 2667752"/>
              <a:gd name="connsiteY56" fmla="*/ 340823 h 1573026"/>
              <a:gd name="connsiteX57" fmla="*/ 1153060 w 2667752"/>
              <a:gd name="connsiteY57" fmla="*/ 343206 h 1573026"/>
              <a:gd name="connsiteX58" fmla="*/ 1253073 w 2667752"/>
              <a:gd name="connsiteY58" fmla="*/ 317012 h 1573026"/>
              <a:gd name="connsiteX59" fmla="*/ 1324510 w 2667752"/>
              <a:gd name="connsiteY59" fmla="*/ 305106 h 1573026"/>
              <a:gd name="connsiteX60" fmla="*/ 1409902 w 2667752"/>
              <a:gd name="connsiteY60" fmla="*/ 250164 h 1573026"/>
              <a:gd name="connsiteX61" fmla="*/ 1481673 w 2667752"/>
              <a:gd name="connsiteY61" fmla="*/ 221762 h 1573026"/>
              <a:gd name="connsiteX62" fmla="*/ 1550731 w 2667752"/>
              <a:gd name="connsiteY62" fmla="*/ 188423 h 1573026"/>
              <a:gd name="connsiteX63" fmla="*/ 1622166 w 2667752"/>
              <a:gd name="connsiteY63" fmla="*/ 195568 h 1573026"/>
              <a:gd name="connsiteX64" fmla="*/ 1674554 w 2667752"/>
              <a:gd name="connsiteY64" fmla="*/ 174137 h 1573026"/>
              <a:gd name="connsiteX65" fmla="*/ 1705512 w 2667752"/>
              <a:gd name="connsiteY65" fmla="*/ 183660 h 1573026"/>
              <a:gd name="connsiteX66" fmla="*/ 1779329 w 2667752"/>
              <a:gd name="connsiteY66" fmla="*/ 233668 h 1573026"/>
              <a:gd name="connsiteX67" fmla="*/ 1717416 w 2667752"/>
              <a:gd name="connsiteY67" fmla="*/ 209856 h 1573026"/>
              <a:gd name="connsiteX68" fmla="*/ 1738848 w 2667752"/>
              <a:gd name="connsiteY68" fmla="*/ 281293 h 1573026"/>
              <a:gd name="connsiteX69" fmla="*/ 1776950 w 2667752"/>
              <a:gd name="connsiteY69" fmla="*/ 309866 h 1573026"/>
              <a:gd name="connsiteX70" fmla="*/ 1872198 w 2667752"/>
              <a:gd name="connsiteY70" fmla="*/ 314631 h 1573026"/>
              <a:gd name="connsiteX71" fmla="*/ 1938875 w 2667752"/>
              <a:gd name="connsiteY71" fmla="*/ 271766 h 1573026"/>
              <a:gd name="connsiteX72" fmla="*/ 1936491 w 2667752"/>
              <a:gd name="connsiteY72" fmla="*/ 293200 h 1573026"/>
              <a:gd name="connsiteX73" fmla="*/ 1900773 w 2667752"/>
              <a:gd name="connsiteY73" fmla="*/ 321775 h 1573026"/>
              <a:gd name="connsiteX74" fmla="*/ 1826954 w 2667752"/>
              <a:gd name="connsiteY74" fmla="*/ 338443 h 1573026"/>
              <a:gd name="connsiteX75" fmla="*/ 1834100 w 2667752"/>
              <a:gd name="connsiteY75" fmla="*/ 367017 h 1573026"/>
              <a:gd name="connsiteX76" fmla="*/ 1957925 w 2667752"/>
              <a:gd name="connsiteY76" fmla="*/ 331298 h 1573026"/>
              <a:gd name="connsiteX77" fmla="*/ 2010310 w 2667752"/>
              <a:gd name="connsiteY77" fmla="*/ 295581 h 1573026"/>
              <a:gd name="connsiteX78" fmla="*/ 2053174 w 2667752"/>
              <a:gd name="connsiteY78" fmla="*/ 271766 h 1573026"/>
              <a:gd name="connsiteX79" fmla="*/ 1976975 w 2667752"/>
              <a:gd name="connsiteY79" fmla="*/ 264623 h 1573026"/>
              <a:gd name="connsiteX80" fmla="*/ 1976975 w 2667752"/>
              <a:gd name="connsiteY80" fmla="*/ 202710 h 1573026"/>
              <a:gd name="connsiteX81" fmla="*/ 2026980 w 2667752"/>
              <a:gd name="connsiteY81" fmla="*/ 202710 h 1573026"/>
              <a:gd name="connsiteX82" fmla="*/ 2134136 w 2667752"/>
              <a:gd name="connsiteY82" fmla="*/ 97935 h 1573026"/>
              <a:gd name="connsiteX83" fmla="*/ 2184142 w 2667752"/>
              <a:gd name="connsiteY83" fmla="*/ 305 h 1573026"/>
              <a:gd name="connsiteX84" fmla="*/ 2148424 w 2667752"/>
              <a:gd name="connsiteY84" fmla="*/ 114604 h 1573026"/>
              <a:gd name="connsiteX85" fmla="*/ 2074606 w 2667752"/>
              <a:gd name="connsiteY85" fmla="*/ 193186 h 1573026"/>
              <a:gd name="connsiteX86" fmla="*/ 2138898 w 2667752"/>
              <a:gd name="connsiteY86" fmla="*/ 217000 h 1573026"/>
              <a:gd name="connsiteX87" fmla="*/ 2198429 w 2667752"/>
              <a:gd name="connsiteY87" fmla="*/ 212237 h 1573026"/>
              <a:gd name="connsiteX88" fmla="*/ 2243675 w 2667752"/>
              <a:gd name="connsiteY88" fmla="*/ 257480 h 1573026"/>
              <a:gd name="connsiteX89" fmla="*/ 2293679 w 2667752"/>
              <a:gd name="connsiteY89" fmla="*/ 243193 h 1573026"/>
              <a:gd name="connsiteX90" fmla="*/ 2336541 w 2667752"/>
              <a:gd name="connsiteY90" fmla="*/ 178900 h 1573026"/>
              <a:gd name="connsiteX91" fmla="*/ 2379404 w 2667752"/>
              <a:gd name="connsiteY91" fmla="*/ 169375 h 1573026"/>
              <a:gd name="connsiteX92" fmla="*/ 2484179 w 2667752"/>
              <a:gd name="connsiteY92" fmla="*/ 152706 h 1573026"/>
              <a:gd name="connsiteX93" fmla="*/ 2500848 w 2667752"/>
              <a:gd name="connsiteY93" fmla="*/ 147943 h 1573026"/>
              <a:gd name="connsiteX94" fmla="*/ 2588954 w 2667752"/>
              <a:gd name="connsiteY94" fmla="*/ 166993 h 1573026"/>
              <a:gd name="connsiteX95" fmla="*/ 2619910 w 2667752"/>
              <a:gd name="connsiteY95" fmla="*/ 188425 h 1573026"/>
              <a:gd name="connsiteX96" fmla="*/ 2646105 w 2667752"/>
              <a:gd name="connsiteY96" fmla="*/ 205092 h 1573026"/>
              <a:gd name="connsiteX97" fmla="*/ 2667535 w 2667752"/>
              <a:gd name="connsiteY97" fmla="*/ 221762 h 1573026"/>
              <a:gd name="connsiteX98" fmla="*/ 2648485 w 2667752"/>
              <a:gd name="connsiteY98" fmla="*/ 264625 h 1573026"/>
              <a:gd name="connsiteX99" fmla="*/ 2646104 w 2667752"/>
              <a:gd name="connsiteY99" fmla="*/ 319393 h 1573026"/>
              <a:gd name="connsiteX100" fmla="*/ 2631816 w 2667752"/>
              <a:gd name="connsiteY100" fmla="*/ 376543 h 1573026"/>
              <a:gd name="connsiteX101" fmla="*/ 2634198 w 2667752"/>
              <a:gd name="connsiteY101" fmla="*/ 386068 h 1573026"/>
              <a:gd name="connsiteX102" fmla="*/ 2665154 w 2667752"/>
              <a:gd name="connsiteY102" fmla="*/ 393212 h 1573026"/>
              <a:gd name="connsiteX103" fmla="*/ 2653248 w 2667752"/>
              <a:gd name="connsiteY103" fmla="*/ 424168 h 1573026"/>
              <a:gd name="connsiteX104" fmla="*/ 2619910 w 2667752"/>
              <a:gd name="connsiteY104" fmla="*/ 445600 h 1573026"/>
              <a:gd name="connsiteX105" fmla="*/ 2605623 w 2667752"/>
              <a:gd name="connsiteY105" fmla="*/ 476556 h 1573026"/>
              <a:gd name="connsiteX106" fmla="*/ 2608876 w 2667752"/>
              <a:gd name="connsiteY106" fmla="*/ 559163 h 1573026"/>
              <a:gd name="connsiteX107" fmla="*/ 2596097 w 2667752"/>
              <a:gd name="connsiteY107" fmla="*/ 590856 h 1573026"/>
              <a:gd name="connsiteX108" fmla="*/ 2593716 w 2667752"/>
              <a:gd name="connsiteY108" fmla="*/ 655150 h 1573026"/>
              <a:gd name="connsiteX109" fmla="*/ 2615148 w 2667752"/>
              <a:gd name="connsiteY109" fmla="*/ 690868 h 1573026"/>
              <a:gd name="connsiteX110" fmla="*/ 2610385 w 2667752"/>
              <a:gd name="connsiteY110" fmla="*/ 743256 h 1573026"/>
              <a:gd name="connsiteX111" fmla="*/ 2612766 w 2667752"/>
              <a:gd name="connsiteY111" fmla="*/ 790881 h 1573026"/>
              <a:gd name="connsiteX112" fmla="*/ 2600860 w 2667752"/>
              <a:gd name="connsiteY112" fmla="*/ 805168 h 1573026"/>
              <a:gd name="connsiteX113" fmla="*/ 2572285 w 2667752"/>
              <a:gd name="connsiteY113" fmla="*/ 890893 h 1573026"/>
              <a:gd name="connsiteX114" fmla="*/ 2541331 w 2667752"/>
              <a:gd name="connsiteY114" fmla="*/ 967092 h 1573026"/>
              <a:gd name="connsiteX115" fmla="*/ 2505610 w 2667752"/>
              <a:gd name="connsiteY115" fmla="*/ 945662 h 1573026"/>
              <a:gd name="connsiteX116" fmla="*/ 2446079 w 2667752"/>
              <a:gd name="connsiteY116" fmla="*/ 917087 h 1573026"/>
              <a:gd name="connsiteX117" fmla="*/ 2417504 w 2667752"/>
              <a:gd name="connsiteY117" fmla="*/ 883750 h 1573026"/>
              <a:gd name="connsiteX118" fmla="*/ 2384168 w 2667752"/>
              <a:gd name="connsiteY118" fmla="*/ 869462 h 1573026"/>
              <a:gd name="connsiteX119" fmla="*/ 2350829 w 2667752"/>
              <a:gd name="connsiteY119" fmla="*/ 871843 h 1573026"/>
              <a:gd name="connsiteX120" fmla="*/ 2300823 w 2667752"/>
              <a:gd name="connsiteY120" fmla="*/ 895656 h 1573026"/>
              <a:gd name="connsiteX121" fmla="*/ 2277010 w 2667752"/>
              <a:gd name="connsiteY121" fmla="*/ 909943 h 1573026"/>
              <a:gd name="connsiteX122" fmla="*/ 2207956 w 2667752"/>
              <a:gd name="connsiteY122" fmla="*/ 926612 h 1573026"/>
              <a:gd name="connsiteX123" fmla="*/ 2186523 w 2667752"/>
              <a:gd name="connsiteY123" fmla="*/ 957568 h 1573026"/>
              <a:gd name="connsiteX124" fmla="*/ 2184141 w 2667752"/>
              <a:gd name="connsiteY124" fmla="*/ 1036150 h 1573026"/>
              <a:gd name="connsiteX125" fmla="*/ 2186525 w 2667752"/>
              <a:gd name="connsiteY125" fmla="*/ 1062342 h 1573026"/>
              <a:gd name="connsiteX126" fmla="*/ 2086510 w 2667752"/>
              <a:gd name="connsiteY126" fmla="*/ 1112350 h 1573026"/>
              <a:gd name="connsiteX127" fmla="*/ 2043648 w 2667752"/>
              <a:gd name="connsiteY127" fmla="*/ 1112350 h 1573026"/>
              <a:gd name="connsiteX128" fmla="*/ 1953162 w 2667752"/>
              <a:gd name="connsiteY128" fmla="*/ 1148067 h 1573026"/>
              <a:gd name="connsiteX129" fmla="*/ 1931729 w 2667752"/>
              <a:gd name="connsiteY129" fmla="*/ 1188550 h 1573026"/>
              <a:gd name="connsiteX130" fmla="*/ 1931731 w 2667752"/>
              <a:gd name="connsiteY130" fmla="*/ 1238556 h 1573026"/>
              <a:gd name="connsiteX131" fmla="*/ 1881723 w 2667752"/>
              <a:gd name="connsiteY131" fmla="*/ 1279037 h 1573026"/>
              <a:gd name="connsiteX132" fmla="*/ 1865056 w 2667752"/>
              <a:gd name="connsiteY132" fmla="*/ 1309993 h 1573026"/>
              <a:gd name="connsiteX133" fmla="*/ 1867435 w 2667752"/>
              <a:gd name="connsiteY133" fmla="*/ 1331425 h 1573026"/>
              <a:gd name="connsiteX134" fmla="*/ 1900773 w 2667752"/>
              <a:gd name="connsiteY134" fmla="*/ 1326662 h 1573026"/>
              <a:gd name="connsiteX135" fmla="*/ 1924587 w 2667752"/>
              <a:gd name="connsiteY135" fmla="*/ 1350474 h 1573026"/>
              <a:gd name="connsiteX136" fmla="*/ 1912679 w 2667752"/>
              <a:gd name="connsiteY136" fmla="*/ 1383812 h 1573026"/>
              <a:gd name="connsiteX137" fmla="*/ 1910298 w 2667752"/>
              <a:gd name="connsiteY137" fmla="*/ 1421912 h 1573026"/>
              <a:gd name="connsiteX138" fmla="*/ 1831718 w 2667752"/>
              <a:gd name="connsiteY138" fmla="*/ 1450487 h 1573026"/>
              <a:gd name="connsiteX139" fmla="*/ 1822193 w 2667752"/>
              <a:gd name="connsiteY139" fmla="*/ 1538594 h 1573026"/>
              <a:gd name="connsiteX140" fmla="*/ 1755516 w 2667752"/>
              <a:gd name="connsiteY140" fmla="*/ 1560025 h 1573026"/>
              <a:gd name="connsiteX141" fmla="*/ 1719465 w 2667752"/>
              <a:gd name="connsiteY141" fmla="*/ 1573012 h 1573026"/>
              <a:gd name="connsiteX142" fmla="*/ 1638835 w 2667752"/>
              <a:gd name="connsiteY142" fmla="*/ 1557643 h 1573026"/>
              <a:gd name="connsiteX143" fmla="*/ 1612641 w 2667752"/>
              <a:gd name="connsiteY143" fmla="*/ 1571931 h 1573026"/>
              <a:gd name="connsiteX144" fmla="*/ 1557875 w 2667752"/>
              <a:gd name="connsiteY144" fmla="*/ 1543356 h 1573026"/>
              <a:gd name="connsiteX145" fmla="*/ 1517391 w 2667752"/>
              <a:gd name="connsiteY145" fmla="*/ 1507637 h 1573026"/>
              <a:gd name="connsiteX146" fmla="*/ 1474531 w 2667752"/>
              <a:gd name="connsiteY146" fmla="*/ 1479061 h 1573026"/>
              <a:gd name="connsiteX147" fmla="*/ 1503104 w 2667752"/>
              <a:gd name="connsiteY147" fmla="*/ 1455250 h 1573026"/>
              <a:gd name="connsiteX148" fmla="*/ 1491198 w 2667752"/>
              <a:gd name="connsiteY148" fmla="*/ 1438581 h 1573026"/>
              <a:gd name="connsiteX149" fmla="*/ 1429285 w 2667752"/>
              <a:gd name="connsiteY149" fmla="*/ 1426675 h 1573026"/>
              <a:gd name="connsiteX150" fmla="*/ 1410235 w 2667752"/>
              <a:gd name="connsiteY150" fmla="*/ 1402862 h 1573026"/>
              <a:gd name="connsiteX151" fmla="*/ 1372137 w 2667752"/>
              <a:gd name="connsiteY151" fmla="*/ 1379050 h 1573026"/>
              <a:gd name="connsiteX152" fmla="*/ 1367373 w 2667752"/>
              <a:gd name="connsiteY152" fmla="*/ 1390956 h 1573026"/>
              <a:gd name="connsiteX153" fmla="*/ 1381662 w 2667752"/>
              <a:gd name="connsiteY153" fmla="*/ 1429056 h 1573026"/>
              <a:gd name="connsiteX154" fmla="*/ 1350704 w 2667752"/>
              <a:gd name="connsiteY154" fmla="*/ 1443343 h 1573026"/>
              <a:gd name="connsiteX155" fmla="*/ 1324512 w 2667752"/>
              <a:gd name="connsiteY155" fmla="*/ 1457630 h 1573026"/>
              <a:gd name="connsiteX156" fmla="*/ 1307841 w 2667752"/>
              <a:gd name="connsiteY156" fmla="*/ 1450487 h 1573026"/>
              <a:gd name="connsiteX157" fmla="*/ 1262598 w 2667752"/>
              <a:gd name="connsiteY157" fmla="*/ 1388575 h 1573026"/>
              <a:gd name="connsiteX158" fmla="*/ 1217356 w 2667752"/>
              <a:gd name="connsiteY158" fmla="*/ 1355237 h 1573026"/>
              <a:gd name="connsiteX159" fmla="*/ 1238787 w 2667752"/>
              <a:gd name="connsiteY159" fmla="*/ 1338568 h 1573026"/>
              <a:gd name="connsiteX160" fmla="*/ 1260218 w 2667752"/>
              <a:gd name="connsiteY160" fmla="*/ 1298087 h 1573026"/>
              <a:gd name="connsiteX161" fmla="*/ 1245929 w 2667752"/>
              <a:gd name="connsiteY161" fmla="*/ 1286181 h 1573026"/>
              <a:gd name="connsiteX162" fmla="*/ 1207831 w 2667752"/>
              <a:gd name="connsiteY162" fmla="*/ 1288562 h 1573026"/>
              <a:gd name="connsiteX163" fmla="*/ 1131631 w 2667752"/>
              <a:gd name="connsiteY163" fmla="*/ 1245700 h 1573026"/>
              <a:gd name="connsiteX164" fmla="*/ 1088766 w 2667752"/>
              <a:gd name="connsiteY164" fmla="*/ 1226650 h 1573026"/>
              <a:gd name="connsiteX165" fmla="*/ 1079243 w 2667752"/>
              <a:gd name="connsiteY165" fmla="*/ 1226650 h 1573026"/>
              <a:gd name="connsiteX166" fmla="*/ 1067337 w 2667752"/>
              <a:gd name="connsiteY166" fmla="*/ 1162356 h 1573026"/>
              <a:gd name="connsiteX167" fmla="*/ 1079243 w 2667752"/>
              <a:gd name="connsiteY167" fmla="*/ 1098062 h 1573026"/>
              <a:gd name="connsiteX168" fmla="*/ 1048287 w 2667752"/>
              <a:gd name="connsiteY168" fmla="*/ 1064725 h 1573026"/>
              <a:gd name="connsiteX169" fmla="*/ 995900 w 2667752"/>
              <a:gd name="connsiteY169" fmla="*/ 1040912 h 1573026"/>
              <a:gd name="connsiteX170" fmla="*/ 1022093 w 2667752"/>
              <a:gd name="connsiteY170" fmla="*/ 1017100 h 1573026"/>
              <a:gd name="connsiteX171" fmla="*/ 1067337 w 2667752"/>
              <a:gd name="connsiteY171" fmla="*/ 1021862 h 1573026"/>
              <a:gd name="connsiteX172" fmla="*/ 1062575 w 2667752"/>
              <a:gd name="connsiteY172" fmla="*/ 974237 h 1573026"/>
              <a:gd name="connsiteX173" fmla="*/ 1034000 w 2667752"/>
              <a:gd name="connsiteY173" fmla="*/ 969475 h 1573026"/>
              <a:gd name="connsiteX174" fmla="*/ 1038762 w 2667752"/>
              <a:gd name="connsiteY174" fmla="*/ 921850 h 1573026"/>
              <a:gd name="connsiteX175" fmla="*/ 1007806 w 2667752"/>
              <a:gd name="connsiteY175" fmla="*/ 907562 h 1573026"/>
              <a:gd name="connsiteX176" fmla="*/ 1010187 w 2667752"/>
              <a:gd name="connsiteY176" fmla="*/ 871843 h 1573026"/>
              <a:gd name="connsiteX177" fmla="*/ 962562 w 2667752"/>
              <a:gd name="connsiteY177" fmla="*/ 857556 h 1573026"/>
              <a:gd name="connsiteX178" fmla="*/ 943512 w 2667752"/>
              <a:gd name="connsiteY178" fmla="*/ 878987 h 1573026"/>
              <a:gd name="connsiteX179" fmla="*/ 914935 w 2667752"/>
              <a:gd name="connsiteY179" fmla="*/ 881368 h 1573026"/>
              <a:gd name="connsiteX180" fmla="*/ 864931 w 2667752"/>
              <a:gd name="connsiteY180" fmla="*/ 886131 h 1573026"/>
              <a:gd name="connsiteX181" fmla="*/ 833975 w 2667752"/>
              <a:gd name="connsiteY181" fmla="*/ 907562 h 1573026"/>
              <a:gd name="connsiteX182" fmla="*/ 833975 w 2667752"/>
              <a:gd name="connsiteY182" fmla="*/ 876606 h 1573026"/>
              <a:gd name="connsiteX183" fmla="*/ 793493 w 2667752"/>
              <a:gd name="connsiteY183" fmla="*/ 871843 h 1573026"/>
              <a:gd name="connsiteX184" fmla="*/ 800635 w 2667752"/>
              <a:gd name="connsiteY184" fmla="*/ 893275 h 1573026"/>
              <a:gd name="connsiteX185" fmla="*/ 795875 w 2667752"/>
              <a:gd name="connsiteY185" fmla="*/ 912325 h 1573026"/>
              <a:gd name="connsiteX186" fmla="*/ 710150 w 2667752"/>
              <a:gd name="connsiteY186" fmla="*/ 859936 h 1573026"/>
              <a:gd name="connsiteX187" fmla="*/ 688718 w 2667752"/>
              <a:gd name="connsiteY187" fmla="*/ 826600 h 1573026"/>
              <a:gd name="connsiteX188" fmla="*/ 700625 w 2667752"/>
              <a:gd name="connsiteY188" fmla="*/ 786117 h 1573026"/>
              <a:gd name="connsiteX189" fmla="*/ 669668 w 2667752"/>
              <a:gd name="connsiteY189" fmla="*/ 781356 h 1573026"/>
              <a:gd name="connsiteX190" fmla="*/ 622043 w 2667752"/>
              <a:gd name="connsiteY190" fmla="*/ 795643 h 1573026"/>
              <a:gd name="connsiteX191" fmla="*/ 612518 w 2667752"/>
              <a:gd name="connsiteY191" fmla="*/ 809931 h 1573026"/>
              <a:gd name="connsiteX192" fmla="*/ 588706 w 2667752"/>
              <a:gd name="connsiteY192" fmla="*/ 826600 h 1573026"/>
              <a:gd name="connsiteX193" fmla="*/ 581562 w 2667752"/>
              <a:gd name="connsiteY193" fmla="*/ 843268 h 1573026"/>
              <a:gd name="connsiteX194" fmla="*/ 541081 w 2667752"/>
              <a:gd name="connsiteY194" fmla="*/ 876606 h 1573026"/>
              <a:gd name="connsiteX195" fmla="*/ 543460 w 2667752"/>
              <a:gd name="connsiteY195" fmla="*/ 898037 h 1573026"/>
              <a:gd name="connsiteX196" fmla="*/ 557750 w 2667752"/>
              <a:gd name="connsiteY196" fmla="*/ 917087 h 1573026"/>
              <a:gd name="connsiteX197" fmla="*/ 481550 w 2667752"/>
              <a:gd name="connsiteY197" fmla="*/ 902800 h 1573026"/>
              <a:gd name="connsiteX198" fmla="*/ 448212 w 2667752"/>
              <a:gd name="connsiteY198" fmla="*/ 907562 h 1573026"/>
              <a:gd name="connsiteX199" fmla="*/ 495835 w 2667752"/>
              <a:gd name="connsiteY199" fmla="*/ 938518 h 1573026"/>
              <a:gd name="connsiteX200" fmla="*/ 519650 w 2667752"/>
              <a:gd name="connsiteY200" fmla="*/ 950425 h 1573026"/>
              <a:gd name="connsiteX201" fmla="*/ 545843 w 2667752"/>
              <a:gd name="connsiteY201" fmla="*/ 1002812 h 1573026"/>
              <a:gd name="connsiteX202" fmla="*/ 479166 w 2667752"/>
              <a:gd name="connsiteY202" fmla="*/ 1019481 h 1573026"/>
              <a:gd name="connsiteX203" fmla="*/ 457737 w 2667752"/>
              <a:gd name="connsiteY203" fmla="*/ 1031387 h 1573026"/>
              <a:gd name="connsiteX204" fmla="*/ 433923 w 2667752"/>
              <a:gd name="connsiteY204" fmla="*/ 1002812 h 1573026"/>
              <a:gd name="connsiteX205" fmla="*/ 410110 w 2667752"/>
              <a:gd name="connsiteY205" fmla="*/ 971856 h 1573026"/>
              <a:gd name="connsiteX206" fmla="*/ 412491 w 2667752"/>
              <a:gd name="connsiteY206" fmla="*/ 933756 h 1573026"/>
              <a:gd name="connsiteX207" fmla="*/ 410110 w 2667752"/>
              <a:gd name="connsiteY207" fmla="*/ 914706 h 1573026"/>
              <a:gd name="connsiteX208" fmla="*/ 429160 w 2667752"/>
              <a:gd name="connsiteY208" fmla="*/ 881368 h 1573026"/>
              <a:gd name="connsiteX209" fmla="*/ 388680 w 2667752"/>
              <a:gd name="connsiteY209" fmla="*/ 890893 h 1573026"/>
              <a:gd name="connsiteX210" fmla="*/ 360104 w 2667752"/>
              <a:gd name="connsiteY210" fmla="*/ 952806 h 1573026"/>
              <a:gd name="connsiteX211" fmla="*/ 352960 w 2667752"/>
              <a:gd name="connsiteY211" fmla="*/ 976618 h 1573026"/>
              <a:gd name="connsiteX212" fmla="*/ 322004 w 2667752"/>
              <a:gd name="connsiteY212" fmla="*/ 993287 h 1573026"/>
              <a:gd name="connsiteX213" fmla="*/ 274379 w 2667752"/>
              <a:gd name="connsiteY213" fmla="*/ 990906 h 1573026"/>
              <a:gd name="connsiteX214" fmla="*/ 267235 w 2667752"/>
              <a:gd name="connsiteY214" fmla="*/ 1007575 h 1573026"/>
              <a:gd name="connsiteX215" fmla="*/ 267235 w 2667752"/>
              <a:gd name="connsiteY215" fmla="*/ 1055200 h 1573026"/>
              <a:gd name="connsiteX216" fmla="*/ 207704 w 2667752"/>
              <a:gd name="connsiteY216" fmla="*/ 1059962 h 1573026"/>
              <a:gd name="connsiteX217" fmla="*/ 145791 w 2667752"/>
              <a:gd name="connsiteY217" fmla="*/ 1093300 h 1573026"/>
              <a:gd name="connsiteX218" fmla="*/ 148173 w 2667752"/>
              <a:gd name="connsiteY218" fmla="*/ 1121875 h 1573026"/>
              <a:gd name="connsiteX219" fmla="*/ 95786 w 2667752"/>
              <a:gd name="connsiteY219" fmla="*/ 1109968 h 1573026"/>
              <a:gd name="connsiteX220" fmla="*/ 62448 w 2667752"/>
              <a:gd name="connsiteY220" fmla="*/ 1117112 h 1573026"/>
              <a:gd name="connsiteX221" fmla="*/ 17204 w 2667752"/>
              <a:gd name="connsiteY221" fmla="*/ 1098062 h 1573026"/>
              <a:gd name="connsiteX222" fmla="*/ 536 w 2667752"/>
              <a:gd name="connsiteY222" fmla="*/ 1098062 h 1573026"/>
              <a:gd name="connsiteX0" fmla="*/ 0 w 2667216"/>
              <a:gd name="connsiteY0" fmla="*/ 1098062 h 1573026"/>
              <a:gd name="connsiteX1" fmla="*/ 16668 w 2667216"/>
              <a:gd name="connsiteY1" fmla="*/ 907562 h 1573026"/>
              <a:gd name="connsiteX2" fmla="*/ 45243 w 2667216"/>
              <a:gd name="connsiteY2" fmla="*/ 881368 h 1573026"/>
              <a:gd name="connsiteX3" fmla="*/ 69057 w 2667216"/>
              <a:gd name="connsiteY3" fmla="*/ 836124 h 1573026"/>
              <a:gd name="connsiteX4" fmla="*/ 64293 w 2667216"/>
              <a:gd name="connsiteY4" fmla="*/ 778975 h 1573026"/>
              <a:gd name="connsiteX5" fmla="*/ 47624 w 2667216"/>
              <a:gd name="connsiteY5" fmla="*/ 745637 h 1573026"/>
              <a:gd name="connsiteX6" fmla="*/ 57149 w 2667216"/>
              <a:gd name="connsiteY6" fmla="*/ 707537 h 1573026"/>
              <a:gd name="connsiteX7" fmla="*/ 42862 w 2667216"/>
              <a:gd name="connsiteY7" fmla="*/ 686106 h 1573026"/>
              <a:gd name="connsiteX8" fmla="*/ 57149 w 2667216"/>
              <a:gd name="connsiteY8" fmla="*/ 657531 h 1573026"/>
              <a:gd name="connsiteX9" fmla="*/ 9524 w 2667216"/>
              <a:gd name="connsiteY9" fmla="*/ 686106 h 1573026"/>
              <a:gd name="connsiteX10" fmla="*/ 14289 w 2667216"/>
              <a:gd name="connsiteY10" fmla="*/ 657530 h 1573026"/>
              <a:gd name="connsiteX11" fmla="*/ 50005 w 2667216"/>
              <a:gd name="connsiteY11" fmla="*/ 607525 h 1573026"/>
              <a:gd name="connsiteX12" fmla="*/ 76201 w 2667216"/>
              <a:gd name="connsiteY12" fmla="*/ 590855 h 1573026"/>
              <a:gd name="connsiteX13" fmla="*/ 73818 w 2667216"/>
              <a:gd name="connsiteY13" fmla="*/ 507512 h 1573026"/>
              <a:gd name="connsiteX14" fmla="*/ 26193 w 2667216"/>
              <a:gd name="connsiteY14" fmla="*/ 467031 h 1573026"/>
              <a:gd name="connsiteX15" fmla="*/ 21430 w 2667216"/>
              <a:gd name="connsiteY15" fmla="*/ 433693 h 1573026"/>
              <a:gd name="connsiteX16" fmla="*/ 4762 w 2667216"/>
              <a:gd name="connsiteY16" fmla="*/ 400355 h 1573026"/>
              <a:gd name="connsiteX17" fmla="*/ 23812 w 2667216"/>
              <a:gd name="connsiteY17" fmla="*/ 307487 h 1573026"/>
              <a:gd name="connsiteX18" fmla="*/ 30955 w 2667216"/>
              <a:gd name="connsiteY18" fmla="*/ 255100 h 1573026"/>
              <a:gd name="connsiteX19" fmla="*/ 54770 w 2667216"/>
              <a:gd name="connsiteY19" fmla="*/ 224142 h 1573026"/>
              <a:gd name="connsiteX20" fmla="*/ 142874 w 2667216"/>
              <a:gd name="connsiteY20" fmla="*/ 247956 h 1573026"/>
              <a:gd name="connsiteX21" fmla="*/ 190499 w 2667216"/>
              <a:gd name="connsiteY21" fmla="*/ 293200 h 1573026"/>
              <a:gd name="connsiteX22" fmla="*/ 202405 w 2667216"/>
              <a:gd name="connsiteY22" fmla="*/ 321775 h 1573026"/>
              <a:gd name="connsiteX23" fmla="*/ 238126 w 2667216"/>
              <a:gd name="connsiteY23" fmla="*/ 364636 h 1573026"/>
              <a:gd name="connsiteX24" fmla="*/ 266699 w 2667216"/>
              <a:gd name="connsiteY24" fmla="*/ 359875 h 1573026"/>
              <a:gd name="connsiteX25" fmla="*/ 273843 w 2667216"/>
              <a:gd name="connsiteY25" fmla="*/ 333681 h 1573026"/>
              <a:gd name="connsiteX26" fmla="*/ 314324 w 2667216"/>
              <a:gd name="connsiteY26" fmla="*/ 336062 h 1573026"/>
              <a:gd name="connsiteX27" fmla="*/ 361949 w 2667216"/>
              <a:gd name="connsiteY27" fmla="*/ 312249 h 1573026"/>
              <a:gd name="connsiteX28" fmla="*/ 385762 w 2667216"/>
              <a:gd name="connsiteY28" fmla="*/ 257481 h 1573026"/>
              <a:gd name="connsiteX29" fmla="*/ 373855 w 2667216"/>
              <a:gd name="connsiteY29" fmla="*/ 424168 h 1573026"/>
              <a:gd name="connsiteX30" fmla="*/ 476249 w 2667216"/>
              <a:gd name="connsiteY30" fmla="*/ 517037 h 1573026"/>
              <a:gd name="connsiteX31" fmla="*/ 533401 w 2667216"/>
              <a:gd name="connsiteY31" fmla="*/ 495605 h 1573026"/>
              <a:gd name="connsiteX32" fmla="*/ 585787 w 2667216"/>
              <a:gd name="connsiteY32" fmla="*/ 481318 h 1573026"/>
              <a:gd name="connsiteX33" fmla="*/ 611980 w 2667216"/>
              <a:gd name="connsiteY33" fmla="*/ 483700 h 1573026"/>
              <a:gd name="connsiteX34" fmla="*/ 607218 w 2667216"/>
              <a:gd name="connsiteY34" fmla="*/ 476556 h 1573026"/>
              <a:gd name="connsiteX35" fmla="*/ 685799 w 2667216"/>
              <a:gd name="connsiteY35" fmla="*/ 524181 h 1573026"/>
              <a:gd name="connsiteX36" fmla="*/ 731043 w 2667216"/>
              <a:gd name="connsiteY36" fmla="*/ 547993 h 1573026"/>
              <a:gd name="connsiteX37" fmla="*/ 797720 w 2667216"/>
              <a:gd name="connsiteY37" fmla="*/ 562280 h 1573026"/>
              <a:gd name="connsiteX38" fmla="*/ 842962 w 2667216"/>
              <a:gd name="connsiteY38" fmla="*/ 478937 h 1573026"/>
              <a:gd name="connsiteX39" fmla="*/ 871537 w 2667216"/>
              <a:gd name="connsiteY39" fmla="*/ 455125 h 1573026"/>
              <a:gd name="connsiteX40" fmla="*/ 873921 w 2667216"/>
              <a:gd name="connsiteY40" fmla="*/ 426549 h 1573026"/>
              <a:gd name="connsiteX41" fmla="*/ 802480 w 2667216"/>
              <a:gd name="connsiteY41" fmla="*/ 412262 h 1573026"/>
              <a:gd name="connsiteX42" fmla="*/ 773907 w 2667216"/>
              <a:gd name="connsiteY42" fmla="*/ 417024 h 1573026"/>
              <a:gd name="connsiteX43" fmla="*/ 738187 w 2667216"/>
              <a:gd name="connsiteY43" fmla="*/ 383687 h 1573026"/>
              <a:gd name="connsiteX44" fmla="*/ 762001 w 2667216"/>
              <a:gd name="connsiteY44" fmla="*/ 357491 h 1573026"/>
              <a:gd name="connsiteX45" fmla="*/ 823912 w 2667216"/>
              <a:gd name="connsiteY45" fmla="*/ 343206 h 1573026"/>
              <a:gd name="connsiteX46" fmla="*/ 869155 w 2667216"/>
              <a:gd name="connsiteY46" fmla="*/ 357493 h 1573026"/>
              <a:gd name="connsiteX47" fmla="*/ 881062 w 2667216"/>
              <a:gd name="connsiteY47" fmla="*/ 376543 h 1573026"/>
              <a:gd name="connsiteX48" fmla="*/ 1000124 w 2667216"/>
              <a:gd name="connsiteY48" fmla="*/ 436075 h 1573026"/>
              <a:gd name="connsiteX49" fmla="*/ 1023937 w 2667216"/>
              <a:gd name="connsiteY49" fmla="*/ 500368 h 1573026"/>
              <a:gd name="connsiteX50" fmla="*/ 1045368 w 2667216"/>
              <a:gd name="connsiteY50" fmla="*/ 512275 h 1573026"/>
              <a:gd name="connsiteX51" fmla="*/ 1042987 w 2667216"/>
              <a:gd name="connsiteY51" fmla="*/ 421787 h 1573026"/>
              <a:gd name="connsiteX52" fmla="*/ 1064418 w 2667216"/>
              <a:gd name="connsiteY52" fmla="*/ 383687 h 1573026"/>
              <a:gd name="connsiteX53" fmla="*/ 1083468 w 2667216"/>
              <a:gd name="connsiteY53" fmla="*/ 386068 h 1573026"/>
              <a:gd name="connsiteX54" fmla="*/ 1083468 w 2667216"/>
              <a:gd name="connsiteY54" fmla="*/ 347968 h 1573026"/>
              <a:gd name="connsiteX55" fmla="*/ 1095376 w 2667216"/>
              <a:gd name="connsiteY55" fmla="*/ 340823 h 1573026"/>
              <a:gd name="connsiteX56" fmla="*/ 1152524 w 2667216"/>
              <a:gd name="connsiteY56" fmla="*/ 343206 h 1573026"/>
              <a:gd name="connsiteX57" fmla="*/ 1252537 w 2667216"/>
              <a:gd name="connsiteY57" fmla="*/ 317012 h 1573026"/>
              <a:gd name="connsiteX58" fmla="*/ 1323974 w 2667216"/>
              <a:gd name="connsiteY58" fmla="*/ 305106 h 1573026"/>
              <a:gd name="connsiteX59" fmla="*/ 1409366 w 2667216"/>
              <a:gd name="connsiteY59" fmla="*/ 250164 h 1573026"/>
              <a:gd name="connsiteX60" fmla="*/ 1481137 w 2667216"/>
              <a:gd name="connsiteY60" fmla="*/ 221762 h 1573026"/>
              <a:gd name="connsiteX61" fmla="*/ 1550195 w 2667216"/>
              <a:gd name="connsiteY61" fmla="*/ 188423 h 1573026"/>
              <a:gd name="connsiteX62" fmla="*/ 1621630 w 2667216"/>
              <a:gd name="connsiteY62" fmla="*/ 195568 h 1573026"/>
              <a:gd name="connsiteX63" fmla="*/ 1674018 w 2667216"/>
              <a:gd name="connsiteY63" fmla="*/ 174137 h 1573026"/>
              <a:gd name="connsiteX64" fmla="*/ 1704976 w 2667216"/>
              <a:gd name="connsiteY64" fmla="*/ 183660 h 1573026"/>
              <a:gd name="connsiteX65" fmla="*/ 1778793 w 2667216"/>
              <a:gd name="connsiteY65" fmla="*/ 233668 h 1573026"/>
              <a:gd name="connsiteX66" fmla="*/ 1716880 w 2667216"/>
              <a:gd name="connsiteY66" fmla="*/ 209856 h 1573026"/>
              <a:gd name="connsiteX67" fmla="*/ 1738312 w 2667216"/>
              <a:gd name="connsiteY67" fmla="*/ 281293 h 1573026"/>
              <a:gd name="connsiteX68" fmla="*/ 1776414 w 2667216"/>
              <a:gd name="connsiteY68" fmla="*/ 309866 h 1573026"/>
              <a:gd name="connsiteX69" fmla="*/ 1871662 w 2667216"/>
              <a:gd name="connsiteY69" fmla="*/ 314631 h 1573026"/>
              <a:gd name="connsiteX70" fmla="*/ 1938339 w 2667216"/>
              <a:gd name="connsiteY70" fmla="*/ 271766 h 1573026"/>
              <a:gd name="connsiteX71" fmla="*/ 1935955 w 2667216"/>
              <a:gd name="connsiteY71" fmla="*/ 293200 h 1573026"/>
              <a:gd name="connsiteX72" fmla="*/ 1900237 w 2667216"/>
              <a:gd name="connsiteY72" fmla="*/ 321775 h 1573026"/>
              <a:gd name="connsiteX73" fmla="*/ 1826418 w 2667216"/>
              <a:gd name="connsiteY73" fmla="*/ 338443 h 1573026"/>
              <a:gd name="connsiteX74" fmla="*/ 1833564 w 2667216"/>
              <a:gd name="connsiteY74" fmla="*/ 367017 h 1573026"/>
              <a:gd name="connsiteX75" fmla="*/ 1957389 w 2667216"/>
              <a:gd name="connsiteY75" fmla="*/ 331298 h 1573026"/>
              <a:gd name="connsiteX76" fmla="*/ 2009774 w 2667216"/>
              <a:gd name="connsiteY76" fmla="*/ 295581 h 1573026"/>
              <a:gd name="connsiteX77" fmla="*/ 2052638 w 2667216"/>
              <a:gd name="connsiteY77" fmla="*/ 271766 h 1573026"/>
              <a:gd name="connsiteX78" fmla="*/ 1976439 w 2667216"/>
              <a:gd name="connsiteY78" fmla="*/ 264623 h 1573026"/>
              <a:gd name="connsiteX79" fmla="*/ 1976439 w 2667216"/>
              <a:gd name="connsiteY79" fmla="*/ 202710 h 1573026"/>
              <a:gd name="connsiteX80" fmla="*/ 2026444 w 2667216"/>
              <a:gd name="connsiteY80" fmla="*/ 202710 h 1573026"/>
              <a:gd name="connsiteX81" fmla="*/ 2133600 w 2667216"/>
              <a:gd name="connsiteY81" fmla="*/ 97935 h 1573026"/>
              <a:gd name="connsiteX82" fmla="*/ 2183606 w 2667216"/>
              <a:gd name="connsiteY82" fmla="*/ 305 h 1573026"/>
              <a:gd name="connsiteX83" fmla="*/ 2147888 w 2667216"/>
              <a:gd name="connsiteY83" fmla="*/ 114604 h 1573026"/>
              <a:gd name="connsiteX84" fmla="*/ 2074070 w 2667216"/>
              <a:gd name="connsiteY84" fmla="*/ 193186 h 1573026"/>
              <a:gd name="connsiteX85" fmla="*/ 2138362 w 2667216"/>
              <a:gd name="connsiteY85" fmla="*/ 217000 h 1573026"/>
              <a:gd name="connsiteX86" fmla="*/ 2197893 w 2667216"/>
              <a:gd name="connsiteY86" fmla="*/ 212237 h 1573026"/>
              <a:gd name="connsiteX87" fmla="*/ 2243139 w 2667216"/>
              <a:gd name="connsiteY87" fmla="*/ 257480 h 1573026"/>
              <a:gd name="connsiteX88" fmla="*/ 2293143 w 2667216"/>
              <a:gd name="connsiteY88" fmla="*/ 243193 h 1573026"/>
              <a:gd name="connsiteX89" fmla="*/ 2336005 w 2667216"/>
              <a:gd name="connsiteY89" fmla="*/ 178900 h 1573026"/>
              <a:gd name="connsiteX90" fmla="*/ 2378868 w 2667216"/>
              <a:gd name="connsiteY90" fmla="*/ 169375 h 1573026"/>
              <a:gd name="connsiteX91" fmla="*/ 2483643 w 2667216"/>
              <a:gd name="connsiteY91" fmla="*/ 152706 h 1573026"/>
              <a:gd name="connsiteX92" fmla="*/ 2500312 w 2667216"/>
              <a:gd name="connsiteY92" fmla="*/ 147943 h 1573026"/>
              <a:gd name="connsiteX93" fmla="*/ 2588418 w 2667216"/>
              <a:gd name="connsiteY93" fmla="*/ 166993 h 1573026"/>
              <a:gd name="connsiteX94" fmla="*/ 2619374 w 2667216"/>
              <a:gd name="connsiteY94" fmla="*/ 188425 h 1573026"/>
              <a:gd name="connsiteX95" fmla="*/ 2645569 w 2667216"/>
              <a:gd name="connsiteY95" fmla="*/ 205092 h 1573026"/>
              <a:gd name="connsiteX96" fmla="*/ 2666999 w 2667216"/>
              <a:gd name="connsiteY96" fmla="*/ 221762 h 1573026"/>
              <a:gd name="connsiteX97" fmla="*/ 2647949 w 2667216"/>
              <a:gd name="connsiteY97" fmla="*/ 264625 h 1573026"/>
              <a:gd name="connsiteX98" fmla="*/ 2645568 w 2667216"/>
              <a:gd name="connsiteY98" fmla="*/ 319393 h 1573026"/>
              <a:gd name="connsiteX99" fmla="*/ 2631280 w 2667216"/>
              <a:gd name="connsiteY99" fmla="*/ 376543 h 1573026"/>
              <a:gd name="connsiteX100" fmla="*/ 2633662 w 2667216"/>
              <a:gd name="connsiteY100" fmla="*/ 386068 h 1573026"/>
              <a:gd name="connsiteX101" fmla="*/ 2664618 w 2667216"/>
              <a:gd name="connsiteY101" fmla="*/ 393212 h 1573026"/>
              <a:gd name="connsiteX102" fmla="*/ 2652712 w 2667216"/>
              <a:gd name="connsiteY102" fmla="*/ 424168 h 1573026"/>
              <a:gd name="connsiteX103" fmla="*/ 2619374 w 2667216"/>
              <a:gd name="connsiteY103" fmla="*/ 445600 h 1573026"/>
              <a:gd name="connsiteX104" fmla="*/ 2605087 w 2667216"/>
              <a:gd name="connsiteY104" fmla="*/ 476556 h 1573026"/>
              <a:gd name="connsiteX105" fmla="*/ 2608340 w 2667216"/>
              <a:gd name="connsiteY105" fmla="*/ 559163 h 1573026"/>
              <a:gd name="connsiteX106" fmla="*/ 2595561 w 2667216"/>
              <a:gd name="connsiteY106" fmla="*/ 590856 h 1573026"/>
              <a:gd name="connsiteX107" fmla="*/ 2593180 w 2667216"/>
              <a:gd name="connsiteY107" fmla="*/ 655150 h 1573026"/>
              <a:gd name="connsiteX108" fmla="*/ 2614612 w 2667216"/>
              <a:gd name="connsiteY108" fmla="*/ 690868 h 1573026"/>
              <a:gd name="connsiteX109" fmla="*/ 2609849 w 2667216"/>
              <a:gd name="connsiteY109" fmla="*/ 743256 h 1573026"/>
              <a:gd name="connsiteX110" fmla="*/ 2612230 w 2667216"/>
              <a:gd name="connsiteY110" fmla="*/ 790881 h 1573026"/>
              <a:gd name="connsiteX111" fmla="*/ 2600324 w 2667216"/>
              <a:gd name="connsiteY111" fmla="*/ 805168 h 1573026"/>
              <a:gd name="connsiteX112" fmla="*/ 2571749 w 2667216"/>
              <a:gd name="connsiteY112" fmla="*/ 890893 h 1573026"/>
              <a:gd name="connsiteX113" fmla="*/ 2540795 w 2667216"/>
              <a:gd name="connsiteY113" fmla="*/ 967092 h 1573026"/>
              <a:gd name="connsiteX114" fmla="*/ 2505074 w 2667216"/>
              <a:gd name="connsiteY114" fmla="*/ 945662 h 1573026"/>
              <a:gd name="connsiteX115" fmla="*/ 2445543 w 2667216"/>
              <a:gd name="connsiteY115" fmla="*/ 917087 h 1573026"/>
              <a:gd name="connsiteX116" fmla="*/ 2416968 w 2667216"/>
              <a:gd name="connsiteY116" fmla="*/ 883750 h 1573026"/>
              <a:gd name="connsiteX117" fmla="*/ 2383632 w 2667216"/>
              <a:gd name="connsiteY117" fmla="*/ 869462 h 1573026"/>
              <a:gd name="connsiteX118" fmla="*/ 2350293 w 2667216"/>
              <a:gd name="connsiteY118" fmla="*/ 871843 h 1573026"/>
              <a:gd name="connsiteX119" fmla="*/ 2300287 w 2667216"/>
              <a:gd name="connsiteY119" fmla="*/ 895656 h 1573026"/>
              <a:gd name="connsiteX120" fmla="*/ 2276474 w 2667216"/>
              <a:gd name="connsiteY120" fmla="*/ 909943 h 1573026"/>
              <a:gd name="connsiteX121" fmla="*/ 2207420 w 2667216"/>
              <a:gd name="connsiteY121" fmla="*/ 926612 h 1573026"/>
              <a:gd name="connsiteX122" fmla="*/ 2185987 w 2667216"/>
              <a:gd name="connsiteY122" fmla="*/ 957568 h 1573026"/>
              <a:gd name="connsiteX123" fmla="*/ 2183605 w 2667216"/>
              <a:gd name="connsiteY123" fmla="*/ 1036150 h 1573026"/>
              <a:gd name="connsiteX124" fmla="*/ 2185989 w 2667216"/>
              <a:gd name="connsiteY124" fmla="*/ 1062342 h 1573026"/>
              <a:gd name="connsiteX125" fmla="*/ 2085974 w 2667216"/>
              <a:gd name="connsiteY125" fmla="*/ 1112350 h 1573026"/>
              <a:gd name="connsiteX126" fmla="*/ 2043112 w 2667216"/>
              <a:gd name="connsiteY126" fmla="*/ 1112350 h 1573026"/>
              <a:gd name="connsiteX127" fmla="*/ 1952626 w 2667216"/>
              <a:gd name="connsiteY127" fmla="*/ 1148067 h 1573026"/>
              <a:gd name="connsiteX128" fmla="*/ 1931193 w 2667216"/>
              <a:gd name="connsiteY128" fmla="*/ 1188550 h 1573026"/>
              <a:gd name="connsiteX129" fmla="*/ 1931195 w 2667216"/>
              <a:gd name="connsiteY129" fmla="*/ 1238556 h 1573026"/>
              <a:gd name="connsiteX130" fmla="*/ 1881187 w 2667216"/>
              <a:gd name="connsiteY130" fmla="*/ 1279037 h 1573026"/>
              <a:gd name="connsiteX131" fmla="*/ 1864520 w 2667216"/>
              <a:gd name="connsiteY131" fmla="*/ 1309993 h 1573026"/>
              <a:gd name="connsiteX132" fmla="*/ 1866899 w 2667216"/>
              <a:gd name="connsiteY132" fmla="*/ 1331425 h 1573026"/>
              <a:gd name="connsiteX133" fmla="*/ 1900237 w 2667216"/>
              <a:gd name="connsiteY133" fmla="*/ 1326662 h 1573026"/>
              <a:gd name="connsiteX134" fmla="*/ 1924051 w 2667216"/>
              <a:gd name="connsiteY134" fmla="*/ 1350474 h 1573026"/>
              <a:gd name="connsiteX135" fmla="*/ 1912143 w 2667216"/>
              <a:gd name="connsiteY135" fmla="*/ 1383812 h 1573026"/>
              <a:gd name="connsiteX136" fmla="*/ 1909762 w 2667216"/>
              <a:gd name="connsiteY136" fmla="*/ 1421912 h 1573026"/>
              <a:gd name="connsiteX137" fmla="*/ 1831182 w 2667216"/>
              <a:gd name="connsiteY137" fmla="*/ 1450487 h 1573026"/>
              <a:gd name="connsiteX138" fmla="*/ 1821657 w 2667216"/>
              <a:gd name="connsiteY138" fmla="*/ 1538594 h 1573026"/>
              <a:gd name="connsiteX139" fmla="*/ 1754980 w 2667216"/>
              <a:gd name="connsiteY139" fmla="*/ 1560025 h 1573026"/>
              <a:gd name="connsiteX140" fmla="*/ 1718929 w 2667216"/>
              <a:gd name="connsiteY140" fmla="*/ 1573012 h 1573026"/>
              <a:gd name="connsiteX141" fmla="*/ 1638299 w 2667216"/>
              <a:gd name="connsiteY141" fmla="*/ 1557643 h 1573026"/>
              <a:gd name="connsiteX142" fmla="*/ 1612105 w 2667216"/>
              <a:gd name="connsiteY142" fmla="*/ 1571931 h 1573026"/>
              <a:gd name="connsiteX143" fmla="*/ 1557339 w 2667216"/>
              <a:gd name="connsiteY143" fmla="*/ 1543356 h 1573026"/>
              <a:gd name="connsiteX144" fmla="*/ 1516855 w 2667216"/>
              <a:gd name="connsiteY144" fmla="*/ 1507637 h 1573026"/>
              <a:gd name="connsiteX145" fmla="*/ 1473995 w 2667216"/>
              <a:gd name="connsiteY145" fmla="*/ 1479061 h 1573026"/>
              <a:gd name="connsiteX146" fmla="*/ 1502568 w 2667216"/>
              <a:gd name="connsiteY146" fmla="*/ 1455250 h 1573026"/>
              <a:gd name="connsiteX147" fmla="*/ 1490662 w 2667216"/>
              <a:gd name="connsiteY147" fmla="*/ 1438581 h 1573026"/>
              <a:gd name="connsiteX148" fmla="*/ 1428749 w 2667216"/>
              <a:gd name="connsiteY148" fmla="*/ 1426675 h 1573026"/>
              <a:gd name="connsiteX149" fmla="*/ 1409699 w 2667216"/>
              <a:gd name="connsiteY149" fmla="*/ 1402862 h 1573026"/>
              <a:gd name="connsiteX150" fmla="*/ 1371601 w 2667216"/>
              <a:gd name="connsiteY150" fmla="*/ 1379050 h 1573026"/>
              <a:gd name="connsiteX151" fmla="*/ 1366837 w 2667216"/>
              <a:gd name="connsiteY151" fmla="*/ 1390956 h 1573026"/>
              <a:gd name="connsiteX152" fmla="*/ 1381126 w 2667216"/>
              <a:gd name="connsiteY152" fmla="*/ 1429056 h 1573026"/>
              <a:gd name="connsiteX153" fmla="*/ 1350168 w 2667216"/>
              <a:gd name="connsiteY153" fmla="*/ 1443343 h 1573026"/>
              <a:gd name="connsiteX154" fmla="*/ 1323976 w 2667216"/>
              <a:gd name="connsiteY154" fmla="*/ 1457630 h 1573026"/>
              <a:gd name="connsiteX155" fmla="*/ 1307305 w 2667216"/>
              <a:gd name="connsiteY155" fmla="*/ 1450487 h 1573026"/>
              <a:gd name="connsiteX156" fmla="*/ 1262062 w 2667216"/>
              <a:gd name="connsiteY156" fmla="*/ 1388575 h 1573026"/>
              <a:gd name="connsiteX157" fmla="*/ 1216820 w 2667216"/>
              <a:gd name="connsiteY157" fmla="*/ 1355237 h 1573026"/>
              <a:gd name="connsiteX158" fmla="*/ 1238251 w 2667216"/>
              <a:gd name="connsiteY158" fmla="*/ 1338568 h 1573026"/>
              <a:gd name="connsiteX159" fmla="*/ 1259682 w 2667216"/>
              <a:gd name="connsiteY159" fmla="*/ 1298087 h 1573026"/>
              <a:gd name="connsiteX160" fmla="*/ 1245393 w 2667216"/>
              <a:gd name="connsiteY160" fmla="*/ 1286181 h 1573026"/>
              <a:gd name="connsiteX161" fmla="*/ 1207295 w 2667216"/>
              <a:gd name="connsiteY161" fmla="*/ 1288562 h 1573026"/>
              <a:gd name="connsiteX162" fmla="*/ 1131095 w 2667216"/>
              <a:gd name="connsiteY162" fmla="*/ 1245700 h 1573026"/>
              <a:gd name="connsiteX163" fmla="*/ 1088230 w 2667216"/>
              <a:gd name="connsiteY163" fmla="*/ 1226650 h 1573026"/>
              <a:gd name="connsiteX164" fmla="*/ 1078707 w 2667216"/>
              <a:gd name="connsiteY164" fmla="*/ 1226650 h 1573026"/>
              <a:gd name="connsiteX165" fmla="*/ 1066801 w 2667216"/>
              <a:gd name="connsiteY165" fmla="*/ 1162356 h 1573026"/>
              <a:gd name="connsiteX166" fmla="*/ 1078707 w 2667216"/>
              <a:gd name="connsiteY166" fmla="*/ 1098062 h 1573026"/>
              <a:gd name="connsiteX167" fmla="*/ 1047751 w 2667216"/>
              <a:gd name="connsiteY167" fmla="*/ 1064725 h 1573026"/>
              <a:gd name="connsiteX168" fmla="*/ 995364 w 2667216"/>
              <a:gd name="connsiteY168" fmla="*/ 1040912 h 1573026"/>
              <a:gd name="connsiteX169" fmla="*/ 1021557 w 2667216"/>
              <a:gd name="connsiteY169" fmla="*/ 1017100 h 1573026"/>
              <a:gd name="connsiteX170" fmla="*/ 1066801 w 2667216"/>
              <a:gd name="connsiteY170" fmla="*/ 1021862 h 1573026"/>
              <a:gd name="connsiteX171" fmla="*/ 1062039 w 2667216"/>
              <a:gd name="connsiteY171" fmla="*/ 974237 h 1573026"/>
              <a:gd name="connsiteX172" fmla="*/ 1033464 w 2667216"/>
              <a:gd name="connsiteY172" fmla="*/ 969475 h 1573026"/>
              <a:gd name="connsiteX173" fmla="*/ 1038226 w 2667216"/>
              <a:gd name="connsiteY173" fmla="*/ 921850 h 1573026"/>
              <a:gd name="connsiteX174" fmla="*/ 1007270 w 2667216"/>
              <a:gd name="connsiteY174" fmla="*/ 907562 h 1573026"/>
              <a:gd name="connsiteX175" fmla="*/ 1009651 w 2667216"/>
              <a:gd name="connsiteY175" fmla="*/ 871843 h 1573026"/>
              <a:gd name="connsiteX176" fmla="*/ 962026 w 2667216"/>
              <a:gd name="connsiteY176" fmla="*/ 857556 h 1573026"/>
              <a:gd name="connsiteX177" fmla="*/ 942976 w 2667216"/>
              <a:gd name="connsiteY177" fmla="*/ 878987 h 1573026"/>
              <a:gd name="connsiteX178" fmla="*/ 914399 w 2667216"/>
              <a:gd name="connsiteY178" fmla="*/ 881368 h 1573026"/>
              <a:gd name="connsiteX179" fmla="*/ 864395 w 2667216"/>
              <a:gd name="connsiteY179" fmla="*/ 886131 h 1573026"/>
              <a:gd name="connsiteX180" fmla="*/ 833439 w 2667216"/>
              <a:gd name="connsiteY180" fmla="*/ 907562 h 1573026"/>
              <a:gd name="connsiteX181" fmla="*/ 833439 w 2667216"/>
              <a:gd name="connsiteY181" fmla="*/ 876606 h 1573026"/>
              <a:gd name="connsiteX182" fmla="*/ 792957 w 2667216"/>
              <a:gd name="connsiteY182" fmla="*/ 871843 h 1573026"/>
              <a:gd name="connsiteX183" fmla="*/ 800099 w 2667216"/>
              <a:gd name="connsiteY183" fmla="*/ 893275 h 1573026"/>
              <a:gd name="connsiteX184" fmla="*/ 795339 w 2667216"/>
              <a:gd name="connsiteY184" fmla="*/ 912325 h 1573026"/>
              <a:gd name="connsiteX185" fmla="*/ 709614 w 2667216"/>
              <a:gd name="connsiteY185" fmla="*/ 859936 h 1573026"/>
              <a:gd name="connsiteX186" fmla="*/ 688182 w 2667216"/>
              <a:gd name="connsiteY186" fmla="*/ 826600 h 1573026"/>
              <a:gd name="connsiteX187" fmla="*/ 700089 w 2667216"/>
              <a:gd name="connsiteY187" fmla="*/ 786117 h 1573026"/>
              <a:gd name="connsiteX188" fmla="*/ 669132 w 2667216"/>
              <a:gd name="connsiteY188" fmla="*/ 781356 h 1573026"/>
              <a:gd name="connsiteX189" fmla="*/ 621507 w 2667216"/>
              <a:gd name="connsiteY189" fmla="*/ 795643 h 1573026"/>
              <a:gd name="connsiteX190" fmla="*/ 611982 w 2667216"/>
              <a:gd name="connsiteY190" fmla="*/ 809931 h 1573026"/>
              <a:gd name="connsiteX191" fmla="*/ 588170 w 2667216"/>
              <a:gd name="connsiteY191" fmla="*/ 826600 h 1573026"/>
              <a:gd name="connsiteX192" fmla="*/ 581026 w 2667216"/>
              <a:gd name="connsiteY192" fmla="*/ 843268 h 1573026"/>
              <a:gd name="connsiteX193" fmla="*/ 540545 w 2667216"/>
              <a:gd name="connsiteY193" fmla="*/ 876606 h 1573026"/>
              <a:gd name="connsiteX194" fmla="*/ 542924 w 2667216"/>
              <a:gd name="connsiteY194" fmla="*/ 898037 h 1573026"/>
              <a:gd name="connsiteX195" fmla="*/ 557214 w 2667216"/>
              <a:gd name="connsiteY195" fmla="*/ 917087 h 1573026"/>
              <a:gd name="connsiteX196" fmla="*/ 481014 w 2667216"/>
              <a:gd name="connsiteY196" fmla="*/ 902800 h 1573026"/>
              <a:gd name="connsiteX197" fmla="*/ 447676 w 2667216"/>
              <a:gd name="connsiteY197" fmla="*/ 907562 h 1573026"/>
              <a:gd name="connsiteX198" fmla="*/ 495299 w 2667216"/>
              <a:gd name="connsiteY198" fmla="*/ 938518 h 1573026"/>
              <a:gd name="connsiteX199" fmla="*/ 519114 w 2667216"/>
              <a:gd name="connsiteY199" fmla="*/ 950425 h 1573026"/>
              <a:gd name="connsiteX200" fmla="*/ 545307 w 2667216"/>
              <a:gd name="connsiteY200" fmla="*/ 1002812 h 1573026"/>
              <a:gd name="connsiteX201" fmla="*/ 478630 w 2667216"/>
              <a:gd name="connsiteY201" fmla="*/ 1019481 h 1573026"/>
              <a:gd name="connsiteX202" fmla="*/ 457201 w 2667216"/>
              <a:gd name="connsiteY202" fmla="*/ 1031387 h 1573026"/>
              <a:gd name="connsiteX203" fmla="*/ 433387 w 2667216"/>
              <a:gd name="connsiteY203" fmla="*/ 1002812 h 1573026"/>
              <a:gd name="connsiteX204" fmla="*/ 409574 w 2667216"/>
              <a:gd name="connsiteY204" fmla="*/ 971856 h 1573026"/>
              <a:gd name="connsiteX205" fmla="*/ 411955 w 2667216"/>
              <a:gd name="connsiteY205" fmla="*/ 933756 h 1573026"/>
              <a:gd name="connsiteX206" fmla="*/ 409574 w 2667216"/>
              <a:gd name="connsiteY206" fmla="*/ 914706 h 1573026"/>
              <a:gd name="connsiteX207" fmla="*/ 428624 w 2667216"/>
              <a:gd name="connsiteY207" fmla="*/ 881368 h 1573026"/>
              <a:gd name="connsiteX208" fmla="*/ 388144 w 2667216"/>
              <a:gd name="connsiteY208" fmla="*/ 890893 h 1573026"/>
              <a:gd name="connsiteX209" fmla="*/ 359568 w 2667216"/>
              <a:gd name="connsiteY209" fmla="*/ 952806 h 1573026"/>
              <a:gd name="connsiteX210" fmla="*/ 352424 w 2667216"/>
              <a:gd name="connsiteY210" fmla="*/ 976618 h 1573026"/>
              <a:gd name="connsiteX211" fmla="*/ 321468 w 2667216"/>
              <a:gd name="connsiteY211" fmla="*/ 993287 h 1573026"/>
              <a:gd name="connsiteX212" fmla="*/ 273843 w 2667216"/>
              <a:gd name="connsiteY212" fmla="*/ 990906 h 1573026"/>
              <a:gd name="connsiteX213" fmla="*/ 266699 w 2667216"/>
              <a:gd name="connsiteY213" fmla="*/ 1007575 h 1573026"/>
              <a:gd name="connsiteX214" fmla="*/ 266699 w 2667216"/>
              <a:gd name="connsiteY214" fmla="*/ 1055200 h 1573026"/>
              <a:gd name="connsiteX215" fmla="*/ 207168 w 2667216"/>
              <a:gd name="connsiteY215" fmla="*/ 1059962 h 1573026"/>
              <a:gd name="connsiteX216" fmla="*/ 145255 w 2667216"/>
              <a:gd name="connsiteY216" fmla="*/ 1093300 h 1573026"/>
              <a:gd name="connsiteX217" fmla="*/ 147637 w 2667216"/>
              <a:gd name="connsiteY217" fmla="*/ 1121875 h 1573026"/>
              <a:gd name="connsiteX218" fmla="*/ 95250 w 2667216"/>
              <a:gd name="connsiteY218" fmla="*/ 1109968 h 1573026"/>
              <a:gd name="connsiteX219" fmla="*/ 61912 w 2667216"/>
              <a:gd name="connsiteY219" fmla="*/ 1117112 h 1573026"/>
              <a:gd name="connsiteX220" fmla="*/ 16668 w 2667216"/>
              <a:gd name="connsiteY220" fmla="*/ 1098062 h 1573026"/>
              <a:gd name="connsiteX221" fmla="*/ 0 w 2667216"/>
              <a:gd name="connsiteY221" fmla="*/ 1098062 h 1573026"/>
              <a:gd name="connsiteX0" fmla="*/ 0 w 2667216"/>
              <a:gd name="connsiteY0" fmla="*/ 1098062 h 1573026"/>
              <a:gd name="connsiteX1" fmla="*/ 45243 w 2667216"/>
              <a:gd name="connsiteY1" fmla="*/ 881368 h 1573026"/>
              <a:gd name="connsiteX2" fmla="*/ 69057 w 2667216"/>
              <a:gd name="connsiteY2" fmla="*/ 836124 h 1573026"/>
              <a:gd name="connsiteX3" fmla="*/ 64293 w 2667216"/>
              <a:gd name="connsiteY3" fmla="*/ 778975 h 1573026"/>
              <a:gd name="connsiteX4" fmla="*/ 47624 w 2667216"/>
              <a:gd name="connsiteY4" fmla="*/ 745637 h 1573026"/>
              <a:gd name="connsiteX5" fmla="*/ 57149 w 2667216"/>
              <a:gd name="connsiteY5" fmla="*/ 707537 h 1573026"/>
              <a:gd name="connsiteX6" fmla="*/ 42862 w 2667216"/>
              <a:gd name="connsiteY6" fmla="*/ 686106 h 1573026"/>
              <a:gd name="connsiteX7" fmla="*/ 57149 w 2667216"/>
              <a:gd name="connsiteY7" fmla="*/ 657531 h 1573026"/>
              <a:gd name="connsiteX8" fmla="*/ 9524 w 2667216"/>
              <a:gd name="connsiteY8" fmla="*/ 686106 h 1573026"/>
              <a:gd name="connsiteX9" fmla="*/ 14289 w 2667216"/>
              <a:gd name="connsiteY9" fmla="*/ 657530 h 1573026"/>
              <a:gd name="connsiteX10" fmla="*/ 50005 w 2667216"/>
              <a:gd name="connsiteY10" fmla="*/ 607525 h 1573026"/>
              <a:gd name="connsiteX11" fmla="*/ 76201 w 2667216"/>
              <a:gd name="connsiteY11" fmla="*/ 590855 h 1573026"/>
              <a:gd name="connsiteX12" fmla="*/ 73818 w 2667216"/>
              <a:gd name="connsiteY12" fmla="*/ 507512 h 1573026"/>
              <a:gd name="connsiteX13" fmla="*/ 26193 w 2667216"/>
              <a:gd name="connsiteY13" fmla="*/ 467031 h 1573026"/>
              <a:gd name="connsiteX14" fmla="*/ 21430 w 2667216"/>
              <a:gd name="connsiteY14" fmla="*/ 433693 h 1573026"/>
              <a:gd name="connsiteX15" fmla="*/ 4762 w 2667216"/>
              <a:gd name="connsiteY15" fmla="*/ 400355 h 1573026"/>
              <a:gd name="connsiteX16" fmla="*/ 23812 w 2667216"/>
              <a:gd name="connsiteY16" fmla="*/ 307487 h 1573026"/>
              <a:gd name="connsiteX17" fmla="*/ 30955 w 2667216"/>
              <a:gd name="connsiteY17" fmla="*/ 255100 h 1573026"/>
              <a:gd name="connsiteX18" fmla="*/ 54770 w 2667216"/>
              <a:gd name="connsiteY18" fmla="*/ 224142 h 1573026"/>
              <a:gd name="connsiteX19" fmla="*/ 142874 w 2667216"/>
              <a:gd name="connsiteY19" fmla="*/ 247956 h 1573026"/>
              <a:gd name="connsiteX20" fmla="*/ 190499 w 2667216"/>
              <a:gd name="connsiteY20" fmla="*/ 293200 h 1573026"/>
              <a:gd name="connsiteX21" fmla="*/ 202405 w 2667216"/>
              <a:gd name="connsiteY21" fmla="*/ 321775 h 1573026"/>
              <a:gd name="connsiteX22" fmla="*/ 238126 w 2667216"/>
              <a:gd name="connsiteY22" fmla="*/ 364636 h 1573026"/>
              <a:gd name="connsiteX23" fmla="*/ 266699 w 2667216"/>
              <a:gd name="connsiteY23" fmla="*/ 359875 h 1573026"/>
              <a:gd name="connsiteX24" fmla="*/ 273843 w 2667216"/>
              <a:gd name="connsiteY24" fmla="*/ 333681 h 1573026"/>
              <a:gd name="connsiteX25" fmla="*/ 314324 w 2667216"/>
              <a:gd name="connsiteY25" fmla="*/ 336062 h 1573026"/>
              <a:gd name="connsiteX26" fmla="*/ 361949 w 2667216"/>
              <a:gd name="connsiteY26" fmla="*/ 312249 h 1573026"/>
              <a:gd name="connsiteX27" fmla="*/ 385762 w 2667216"/>
              <a:gd name="connsiteY27" fmla="*/ 257481 h 1573026"/>
              <a:gd name="connsiteX28" fmla="*/ 373855 w 2667216"/>
              <a:gd name="connsiteY28" fmla="*/ 424168 h 1573026"/>
              <a:gd name="connsiteX29" fmla="*/ 476249 w 2667216"/>
              <a:gd name="connsiteY29" fmla="*/ 517037 h 1573026"/>
              <a:gd name="connsiteX30" fmla="*/ 533401 w 2667216"/>
              <a:gd name="connsiteY30" fmla="*/ 495605 h 1573026"/>
              <a:gd name="connsiteX31" fmla="*/ 585787 w 2667216"/>
              <a:gd name="connsiteY31" fmla="*/ 481318 h 1573026"/>
              <a:gd name="connsiteX32" fmla="*/ 611980 w 2667216"/>
              <a:gd name="connsiteY32" fmla="*/ 483700 h 1573026"/>
              <a:gd name="connsiteX33" fmla="*/ 607218 w 2667216"/>
              <a:gd name="connsiteY33" fmla="*/ 476556 h 1573026"/>
              <a:gd name="connsiteX34" fmla="*/ 685799 w 2667216"/>
              <a:gd name="connsiteY34" fmla="*/ 524181 h 1573026"/>
              <a:gd name="connsiteX35" fmla="*/ 731043 w 2667216"/>
              <a:gd name="connsiteY35" fmla="*/ 547993 h 1573026"/>
              <a:gd name="connsiteX36" fmla="*/ 797720 w 2667216"/>
              <a:gd name="connsiteY36" fmla="*/ 562280 h 1573026"/>
              <a:gd name="connsiteX37" fmla="*/ 842962 w 2667216"/>
              <a:gd name="connsiteY37" fmla="*/ 478937 h 1573026"/>
              <a:gd name="connsiteX38" fmla="*/ 871537 w 2667216"/>
              <a:gd name="connsiteY38" fmla="*/ 455125 h 1573026"/>
              <a:gd name="connsiteX39" fmla="*/ 873921 w 2667216"/>
              <a:gd name="connsiteY39" fmla="*/ 426549 h 1573026"/>
              <a:gd name="connsiteX40" fmla="*/ 802480 w 2667216"/>
              <a:gd name="connsiteY40" fmla="*/ 412262 h 1573026"/>
              <a:gd name="connsiteX41" fmla="*/ 773907 w 2667216"/>
              <a:gd name="connsiteY41" fmla="*/ 417024 h 1573026"/>
              <a:gd name="connsiteX42" fmla="*/ 738187 w 2667216"/>
              <a:gd name="connsiteY42" fmla="*/ 383687 h 1573026"/>
              <a:gd name="connsiteX43" fmla="*/ 762001 w 2667216"/>
              <a:gd name="connsiteY43" fmla="*/ 357491 h 1573026"/>
              <a:gd name="connsiteX44" fmla="*/ 823912 w 2667216"/>
              <a:gd name="connsiteY44" fmla="*/ 343206 h 1573026"/>
              <a:gd name="connsiteX45" fmla="*/ 869155 w 2667216"/>
              <a:gd name="connsiteY45" fmla="*/ 357493 h 1573026"/>
              <a:gd name="connsiteX46" fmla="*/ 881062 w 2667216"/>
              <a:gd name="connsiteY46" fmla="*/ 376543 h 1573026"/>
              <a:gd name="connsiteX47" fmla="*/ 1000124 w 2667216"/>
              <a:gd name="connsiteY47" fmla="*/ 436075 h 1573026"/>
              <a:gd name="connsiteX48" fmla="*/ 1023937 w 2667216"/>
              <a:gd name="connsiteY48" fmla="*/ 500368 h 1573026"/>
              <a:gd name="connsiteX49" fmla="*/ 1045368 w 2667216"/>
              <a:gd name="connsiteY49" fmla="*/ 512275 h 1573026"/>
              <a:gd name="connsiteX50" fmla="*/ 1042987 w 2667216"/>
              <a:gd name="connsiteY50" fmla="*/ 421787 h 1573026"/>
              <a:gd name="connsiteX51" fmla="*/ 1064418 w 2667216"/>
              <a:gd name="connsiteY51" fmla="*/ 383687 h 1573026"/>
              <a:gd name="connsiteX52" fmla="*/ 1083468 w 2667216"/>
              <a:gd name="connsiteY52" fmla="*/ 386068 h 1573026"/>
              <a:gd name="connsiteX53" fmla="*/ 1083468 w 2667216"/>
              <a:gd name="connsiteY53" fmla="*/ 347968 h 1573026"/>
              <a:gd name="connsiteX54" fmla="*/ 1095376 w 2667216"/>
              <a:gd name="connsiteY54" fmla="*/ 340823 h 1573026"/>
              <a:gd name="connsiteX55" fmla="*/ 1152524 w 2667216"/>
              <a:gd name="connsiteY55" fmla="*/ 343206 h 1573026"/>
              <a:gd name="connsiteX56" fmla="*/ 1252537 w 2667216"/>
              <a:gd name="connsiteY56" fmla="*/ 317012 h 1573026"/>
              <a:gd name="connsiteX57" fmla="*/ 1323974 w 2667216"/>
              <a:gd name="connsiteY57" fmla="*/ 305106 h 1573026"/>
              <a:gd name="connsiteX58" fmla="*/ 1409366 w 2667216"/>
              <a:gd name="connsiteY58" fmla="*/ 250164 h 1573026"/>
              <a:gd name="connsiteX59" fmla="*/ 1481137 w 2667216"/>
              <a:gd name="connsiteY59" fmla="*/ 221762 h 1573026"/>
              <a:gd name="connsiteX60" fmla="*/ 1550195 w 2667216"/>
              <a:gd name="connsiteY60" fmla="*/ 188423 h 1573026"/>
              <a:gd name="connsiteX61" fmla="*/ 1621630 w 2667216"/>
              <a:gd name="connsiteY61" fmla="*/ 195568 h 1573026"/>
              <a:gd name="connsiteX62" fmla="*/ 1674018 w 2667216"/>
              <a:gd name="connsiteY62" fmla="*/ 174137 h 1573026"/>
              <a:gd name="connsiteX63" fmla="*/ 1704976 w 2667216"/>
              <a:gd name="connsiteY63" fmla="*/ 183660 h 1573026"/>
              <a:gd name="connsiteX64" fmla="*/ 1778793 w 2667216"/>
              <a:gd name="connsiteY64" fmla="*/ 233668 h 1573026"/>
              <a:gd name="connsiteX65" fmla="*/ 1716880 w 2667216"/>
              <a:gd name="connsiteY65" fmla="*/ 209856 h 1573026"/>
              <a:gd name="connsiteX66" fmla="*/ 1738312 w 2667216"/>
              <a:gd name="connsiteY66" fmla="*/ 281293 h 1573026"/>
              <a:gd name="connsiteX67" fmla="*/ 1776414 w 2667216"/>
              <a:gd name="connsiteY67" fmla="*/ 309866 h 1573026"/>
              <a:gd name="connsiteX68" fmla="*/ 1871662 w 2667216"/>
              <a:gd name="connsiteY68" fmla="*/ 314631 h 1573026"/>
              <a:gd name="connsiteX69" fmla="*/ 1938339 w 2667216"/>
              <a:gd name="connsiteY69" fmla="*/ 271766 h 1573026"/>
              <a:gd name="connsiteX70" fmla="*/ 1935955 w 2667216"/>
              <a:gd name="connsiteY70" fmla="*/ 293200 h 1573026"/>
              <a:gd name="connsiteX71" fmla="*/ 1900237 w 2667216"/>
              <a:gd name="connsiteY71" fmla="*/ 321775 h 1573026"/>
              <a:gd name="connsiteX72" fmla="*/ 1826418 w 2667216"/>
              <a:gd name="connsiteY72" fmla="*/ 338443 h 1573026"/>
              <a:gd name="connsiteX73" fmla="*/ 1833564 w 2667216"/>
              <a:gd name="connsiteY73" fmla="*/ 367017 h 1573026"/>
              <a:gd name="connsiteX74" fmla="*/ 1957389 w 2667216"/>
              <a:gd name="connsiteY74" fmla="*/ 331298 h 1573026"/>
              <a:gd name="connsiteX75" fmla="*/ 2009774 w 2667216"/>
              <a:gd name="connsiteY75" fmla="*/ 295581 h 1573026"/>
              <a:gd name="connsiteX76" fmla="*/ 2052638 w 2667216"/>
              <a:gd name="connsiteY76" fmla="*/ 271766 h 1573026"/>
              <a:gd name="connsiteX77" fmla="*/ 1976439 w 2667216"/>
              <a:gd name="connsiteY77" fmla="*/ 264623 h 1573026"/>
              <a:gd name="connsiteX78" fmla="*/ 1976439 w 2667216"/>
              <a:gd name="connsiteY78" fmla="*/ 202710 h 1573026"/>
              <a:gd name="connsiteX79" fmla="*/ 2026444 w 2667216"/>
              <a:gd name="connsiteY79" fmla="*/ 202710 h 1573026"/>
              <a:gd name="connsiteX80" fmla="*/ 2133600 w 2667216"/>
              <a:gd name="connsiteY80" fmla="*/ 97935 h 1573026"/>
              <a:gd name="connsiteX81" fmla="*/ 2183606 w 2667216"/>
              <a:gd name="connsiteY81" fmla="*/ 305 h 1573026"/>
              <a:gd name="connsiteX82" fmla="*/ 2147888 w 2667216"/>
              <a:gd name="connsiteY82" fmla="*/ 114604 h 1573026"/>
              <a:gd name="connsiteX83" fmla="*/ 2074070 w 2667216"/>
              <a:gd name="connsiteY83" fmla="*/ 193186 h 1573026"/>
              <a:gd name="connsiteX84" fmla="*/ 2138362 w 2667216"/>
              <a:gd name="connsiteY84" fmla="*/ 217000 h 1573026"/>
              <a:gd name="connsiteX85" fmla="*/ 2197893 w 2667216"/>
              <a:gd name="connsiteY85" fmla="*/ 212237 h 1573026"/>
              <a:gd name="connsiteX86" fmla="*/ 2243139 w 2667216"/>
              <a:gd name="connsiteY86" fmla="*/ 257480 h 1573026"/>
              <a:gd name="connsiteX87" fmla="*/ 2293143 w 2667216"/>
              <a:gd name="connsiteY87" fmla="*/ 243193 h 1573026"/>
              <a:gd name="connsiteX88" fmla="*/ 2336005 w 2667216"/>
              <a:gd name="connsiteY88" fmla="*/ 178900 h 1573026"/>
              <a:gd name="connsiteX89" fmla="*/ 2378868 w 2667216"/>
              <a:gd name="connsiteY89" fmla="*/ 169375 h 1573026"/>
              <a:gd name="connsiteX90" fmla="*/ 2483643 w 2667216"/>
              <a:gd name="connsiteY90" fmla="*/ 152706 h 1573026"/>
              <a:gd name="connsiteX91" fmla="*/ 2500312 w 2667216"/>
              <a:gd name="connsiteY91" fmla="*/ 147943 h 1573026"/>
              <a:gd name="connsiteX92" fmla="*/ 2588418 w 2667216"/>
              <a:gd name="connsiteY92" fmla="*/ 166993 h 1573026"/>
              <a:gd name="connsiteX93" fmla="*/ 2619374 w 2667216"/>
              <a:gd name="connsiteY93" fmla="*/ 188425 h 1573026"/>
              <a:gd name="connsiteX94" fmla="*/ 2645569 w 2667216"/>
              <a:gd name="connsiteY94" fmla="*/ 205092 h 1573026"/>
              <a:gd name="connsiteX95" fmla="*/ 2666999 w 2667216"/>
              <a:gd name="connsiteY95" fmla="*/ 221762 h 1573026"/>
              <a:gd name="connsiteX96" fmla="*/ 2647949 w 2667216"/>
              <a:gd name="connsiteY96" fmla="*/ 264625 h 1573026"/>
              <a:gd name="connsiteX97" fmla="*/ 2645568 w 2667216"/>
              <a:gd name="connsiteY97" fmla="*/ 319393 h 1573026"/>
              <a:gd name="connsiteX98" fmla="*/ 2631280 w 2667216"/>
              <a:gd name="connsiteY98" fmla="*/ 376543 h 1573026"/>
              <a:gd name="connsiteX99" fmla="*/ 2633662 w 2667216"/>
              <a:gd name="connsiteY99" fmla="*/ 386068 h 1573026"/>
              <a:gd name="connsiteX100" fmla="*/ 2664618 w 2667216"/>
              <a:gd name="connsiteY100" fmla="*/ 393212 h 1573026"/>
              <a:gd name="connsiteX101" fmla="*/ 2652712 w 2667216"/>
              <a:gd name="connsiteY101" fmla="*/ 424168 h 1573026"/>
              <a:gd name="connsiteX102" fmla="*/ 2619374 w 2667216"/>
              <a:gd name="connsiteY102" fmla="*/ 445600 h 1573026"/>
              <a:gd name="connsiteX103" fmla="*/ 2605087 w 2667216"/>
              <a:gd name="connsiteY103" fmla="*/ 476556 h 1573026"/>
              <a:gd name="connsiteX104" fmla="*/ 2608340 w 2667216"/>
              <a:gd name="connsiteY104" fmla="*/ 559163 h 1573026"/>
              <a:gd name="connsiteX105" fmla="*/ 2595561 w 2667216"/>
              <a:gd name="connsiteY105" fmla="*/ 590856 h 1573026"/>
              <a:gd name="connsiteX106" fmla="*/ 2593180 w 2667216"/>
              <a:gd name="connsiteY106" fmla="*/ 655150 h 1573026"/>
              <a:gd name="connsiteX107" fmla="*/ 2614612 w 2667216"/>
              <a:gd name="connsiteY107" fmla="*/ 690868 h 1573026"/>
              <a:gd name="connsiteX108" fmla="*/ 2609849 w 2667216"/>
              <a:gd name="connsiteY108" fmla="*/ 743256 h 1573026"/>
              <a:gd name="connsiteX109" fmla="*/ 2612230 w 2667216"/>
              <a:gd name="connsiteY109" fmla="*/ 790881 h 1573026"/>
              <a:gd name="connsiteX110" fmla="*/ 2600324 w 2667216"/>
              <a:gd name="connsiteY110" fmla="*/ 805168 h 1573026"/>
              <a:gd name="connsiteX111" fmla="*/ 2571749 w 2667216"/>
              <a:gd name="connsiteY111" fmla="*/ 890893 h 1573026"/>
              <a:gd name="connsiteX112" fmla="*/ 2540795 w 2667216"/>
              <a:gd name="connsiteY112" fmla="*/ 967092 h 1573026"/>
              <a:gd name="connsiteX113" fmla="*/ 2505074 w 2667216"/>
              <a:gd name="connsiteY113" fmla="*/ 945662 h 1573026"/>
              <a:gd name="connsiteX114" fmla="*/ 2445543 w 2667216"/>
              <a:gd name="connsiteY114" fmla="*/ 917087 h 1573026"/>
              <a:gd name="connsiteX115" fmla="*/ 2416968 w 2667216"/>
              <a:gd name="connsiteY115" fmla="*/ 883750 h 1573026"/>
              <a:gd name="connsiteX116" fmla="*/ 2383632 w 2667216"/>
              <a:gd name="connsiteY116" fmla="*/ 869462 h 1573026"/>
              <a:gd name="connsiteX117" fmla="*/ 2350293 w 2667216"/>
              <a:gd name="connsiteY117" fmla="*/ 871843 h 1573026"/>
              <a:gd name="connsiteX118" fmla="*/ 2300287 w 2667216"/>
              <a:gd name="connsiteY118" fmla="*/ 895656 h 1573026"/>
              <a:gd name="connsiteX119" fmla="*/ 2276474 w 2667216"/>
              <a:gd name="connsiteY119" fmla="*/ 909943 h 1573026"/>
              <a:gd name="connsiteX120" fmla="*/ 2207420 w 2667216"/>
              <a:gd name="connsiteY120" fmla="*/ 926612 h 1573026"/>
              <a:gd name="connsiteX121" fmla="*/ 2185987 w 2667216"/>
              <a:gd name="connsiteY121" fmla="*/ 957568 h 1573026"/>
              <a:gd name="connsiteX122" fmla="*/ 2183605 w 2667216"/>
              <a:gd name="connsiteY122" fmla="*/ 1036150 h 1573026"/>
              <a:gd name="connsiteX123" fmla="*/ 2185989 w 2667216"/>
              <a:gd name="connsiteY123" fmla="*/ 1062342 h 1573026"/>
              <a:gd name="connsiteX124" fmla="*/ 2085974 w 2667216"/>
              <a:gd name="connsiteY124" fmla="*/ 1112350 h 1573026"/>
              <a:gd name="connsiteX125" fmla="*/ 2043112 w 2667216"/>
              <a:gd name="connsiteY125" fmla="*/ 1112350 h 1573026"/>
              <a:gd name="connsiteX126" fmla="*/ 1952626 w 2667216"/>
              <a:gd name="connsiteY126" fmla="*/ 1148067 h 1573026"/>
              <a:gd name="connsiteX127" fmla="*/ 1931193 w 2667216"/>
              <a:gd name="connsiteY127" fmla="*/ 1188550 h 1573026"/>
              <a:gd name="connsiteX128" fmla="*/ 1931195 w 2667216"/>
              <a:gd name="connsiteY128" fmla="*/ 1238556 h 1573026"/>
              <a:gd name="connsiteX129" fmla="*/ 1881187 w 2667216"/>
              <a:gd name="connsiteY129" fmla="*/ 1279037 h 1573026"/>
              <a:gd name="connsiteX130" fmla="*/ 1864520 w 2667216"/>
              <a:gd name="connsiteY130" fmla="*/ 1309993 h 1573026"/>
              <a:gd name="connsiteX131" fmla="*/ 1866899 w 2667216"/>
              <a:gd name="connsiteY131" fmla="*/ 1331425 h 1573026"/>
              <a:gd name="connsiteX132" fmla="*/ 1900237 w 2667216"/>
              <a:gd name="connsiteY132" fmla="*/ 1326662 h 1573026"/>
              <a:gd name="connsiteX133" fmla="*/ 1924051 w 2667216"/>
              <a:gd name="connsiteY133" fmla="*/ 1350474 h 1573026"/>
              <a:gd name="connsiteX134" fmla="*/ 1912143 w 2667216"/>
              <a:gd name="connsiteY134" fmla="*/ 1383812 h 1573026"/>
              <a:gd name="connsiteX135" fmla="*/ 1909762 w 2667216"/>
              <a:gd name="connsiteY135" fmla="*/ 1421912 h 1573026"/>
              <a:gd name="connsiteX136" fmla="*/ 1831182 w 2667216"/>
              <a:gd name="connsiteY136" fmla="*/ 1450487 h 1573026"/>
              <a:gd name="connsiteX137" fmla="*/ 1821657 w 2667216"/>
              <a:gd name="connsiteY137" fmla="*/ 1538594 h 1573026"/>
              <a:gd name="connsiteX138" fmla="*/ 1754980 w 2667216"/>
              <a:gd name="connsiteY138" fmla="*/ 1560025 h 1573026"/>
              <a:gd name="connsiteX139" fmla="*/ 1718929 w 2667216"/>
              <a:gd name="connsiteY139" fmla="*/ 1573012 h 1573026"/>
              <a:gd name="connsiteX140" fmla="*/ 1638299 w 2667216"/>
              <a:gd name="connsiteY140" fmla="*/ 1557643 h 1573026"/>
              <a:gd name="connsiteX141" fmla="*/ 1612105 w 2667216"/>
              <a:gd name="connsiteY141" fmla="*/ 1571931 h 1573026"/>
              <a:gd name="connsiteX142" fmla="*/ 1557339 w 2667216"/>
              <a:gd name="connsiteY142" fmla="*/ 1543356 h 1573026"/>
              <a:gd name="connsiteX143" fmla="*/ 1516855 w 2667216"/>
              <a:gd name="connsiteY143" fmla="*/ 1507637 h 1573026"/>
              <a:gd name="connsiteX144" fmla="*/ 1473995 w 2667216"/>
              <a:gd name="connsiteY144" fmla="*/ 1479061 h 1573026"/>
              <a:gd name="connsiteX145" fmla="*/ 1502568 w 2667216"/>
              <a:gd name="connsiteY145" fmla="*/ 1455250 h 1573026"/>
              <a:gd name="connsiteX146" fmla="*/ 1490662 w 2667216"/>
              <a:gd name="connsiteY146" fmla="*/ 1438581 h 1573026"/>
              <a:gd name="connsiteX147" fmla="*/ 1428749 w 2667216"/>
              <a:gd name="connsiteY147" fmla="*/ 1426675 h 1573026"/>
              <a:gd name="connsiteX148" fmla="*/ 1409699 w 2667216"/>
              <a:gd name="connsiteY148" fmla="*/ 1402862 h 1573026"/>
              <a:gd name="connsiteX149" fmla="*/ 1371601 w 2667216"/>
              <a:gd name="connsiteY149" fmla="*/ 1379050 h 1573026"/>
              <a:gd name="connsiteX150" fmla="*/ 1366837 w 2667216"/>
              <a:gd name="connsiteY150" fmla="*/ 1390956 h 1573026"/>
              <a:gd name="connsiteX151" fmla="*/ 1381126 w 2667216"/>
              <a:gd name="connsiteY151" fmla="*/ 1429056 h 1573026"/>
              <a:gd name="connsiteX152" fmla="*/ 1350168 w 2667216"/>
              <a:gd name="connsiteY152" fmla="*/ 1443343 h 1573026"/>
              <a:gd name="connsiteX153" fmla="*/ 1323976 w 2667216"/>
              <a:gd name="connsiteY153" fmla="*/ 1457630 h 1573026"/>
              <a:gd name="connsiteX154" fmla="*/ 1307305 w 2667216"/>
              <a:gd name="connsiteY154" fmla="*/ 1450487 h 1573026"/>
              <a:gd name="connsiteX155" fmla="*/ 1262062 w 2667216"/>
              <a:gd name="connsiteY155" fmla="*/ 1388575 h 1573026"/>
              <a:gd name="connsiteX156" fmla="*/ 1216820 w 2667216"/>
              <a:gd name="connsiteY156" fmla="*/ 1355237 h 1573026"/>
              <a:gd name="connsiteX157" fmla="*/ 1238251 w 2667216"/>
              <a:gd name="connsiteY157" fmla="*/ 1338568 h 1573026"/>
              <a:gd name="connsiteX158" fmla="*/ 1259682 w 2667216"/>
              <a:gd name="connsiteY158" fmla="*/ 1298087 h 1573026"/>
              <a:gd name="connsiteX159" fmla="*/ 1245393 w 2667216"/>
              <a:gd name="connsiteY159" fmla="*/ 1286181 h 1573026"/>
              <a:gd name="connsiteX160" fmla="*/ 1207295 w 2667216"/>
              <a:gd name="connsiteY160" fmla="*/ 1288562 h 1573026"/>
              <a:gd name="connsiteX161" fmla="*/ 1131095 w 2667216"/>
              <a:gd name="connsiteY161" fmla="*/ 1245700 h 1573026"/>
              <a:gd name="connsiteX162" fmla="*/ 1088230 w 2667216"/>
              <a:gd name="connsiteY162" fmla="*/ 1226650 h 1573026"/>
              <a:gd name="connsiteX163" fmla="*/ 1078707 w 2667216"/>
              <a:gd name="connsiteY163" fmla="*/ 1226650 h 1573026"/>
              <a:gd name="connsiteX164" fmla="*/ 1066801 w 2667216"/>
              <a:gd name="connsiteY164" fmla="*/ 1162356 h 1573026"/>
              <a:gd name="connsiteX165" fmla="*/ 1078707 w 2667216"/>
              <a:gd name="connsiteY165" fmla="*/ 1098062 h 1573026"/>
              <a:gd name="connsiteX166" fmla="*/ 1047751 w 2667216"/>
              <a:gd name="connsiteY166" fmla="*/ 1064725 h 1573026"/>
              <a:gd name="connsiteX167" fmla="*/ 995364 w 2667216"/>
              <a:gd name="connsiteY167" fmla="*/ 1040912 h 1573026"/>
              <a:gd name="connsiteX168" fmla="*/ 1021557 w 2667216"/>
              <a:gd name="connsiteY168" fmla="*/ 1017100 h 1573026"/>
              <a:gd name="connsiteX169" fmla="*/ 1066801 w 2667216"/>
              <a:gd name="connsiteY169" fmla="*/ 1021862 h 1573026"/>
              <a:gd name="connsiteX170" fmla="*/ 1062039 w 2667216"/>
              <a:gd name="connsiteY170" fmla="*/ 974237 h 1573026"/>
              <a:gd name="connsiteX171" fmla="*/ 1033464 w 2667216"/>
              <a:gd name="connsiteY171" fmla="*/ 969475 h 1573026"/>
              <a:gd name="connsiteX172" fmla="*/ 1038226 w 2667216"/>
              <a:gd name="connsiteY172" fmla="*/ 921850 h 1573026"/>
              <a:gd name="connsiteX173" fmla="*/ 1007270 w 2667216"/>
              <a:gd name="connsiteY173" fmla="*/ 907562 h 1573026"/>
              <a:gd name="connsiteX174" fmla="*/ 1009651 w 2667216"/>
              <a:gd name="connsiteY174" fmla="*/ 871843 h 1573026"/>
              <a:gd name="connsiteX175" fmla="*/ 962026 w 2667216"/>
              <a:gd name="connsiteY175" fmla="*/ 857556 h 1573026"/>
              <a:gd name="connsiteX176" fmla="*/ 942976 w 2667216"/>
              <a:gd name="connsiteY176" fmla="*/ 878987 h 1573026"/>
              <a:gd name="connsiteX177" fmla="*/ 914399 w 2667216"/>
              <a:gd name="connsiteY177" fmla="*/ 881368 h 1573026"/>
              <a:gd name="connsiteX178" fmla="*/ 864395 w 2667216"/>
              <a:gd name="connsiteY178" fmla="*/ 886131 h 1573026"/>
              <a:gd name="connsiteX179" fmla="*/ 833439 w 2667216"/>
              <a:gd name="connsiteY179" fmla="*/ 907562 h 1573026"/>
              <a:gd name="connsiteX180" fmla="*/ 833439 w 2667216"/>
              <a:gd name="connsiteY180" fmla="*/ 876606 h 1573026"/>
              <a:gd name="connsiteX181" fmla="*/ 792957 w 2667216"/>
              <a:gd name="connsiteY181" fmla="*/ 871843 h 1573026"/>
              <a:gd name="connsiteX182" fmla="*/ 800099 w 2667216"/>
              <a:gd name="connsiteY182" fmla="*/ 893275 h 1573026"/>
              <a:gd name="connsiteX183" fmla="*/ 795339 w 2667216"/>
              <a:gd name="connsiteY183" fmla="*/ 912325 h 1573026"/>
              <a:gd name="connsiteX184" fmla="*/ 709614 w 2667216"/>
              <a:gd name="connsiteY184" fmla="*/ 859936 h 1573026"/>
              <a:gd name="connsiteX185" fmla="*/ 688182 w 2667216"/>
              <a:gd name="connsiteY185" fmla="*/ 826600 h 1573026"/>
              <a:gd name="connsiteX186" fmla="*/ 700089 w 2667216"/>
              <a:gd name="connsiteY186" fmla="*/ 786117 h 1573026"/>
              <a:gd name="connsiteX187" fmla="*/ 669132 w 2667216"/>
              <a:gd name="connsiteY187" fmla="*/ 781356 h 1573026"/>
              <a:gd name="connsiteX188" fmla="*/ 621507 w 2667216"/>
              <a:gd name="connsiteY188" fmla="*/ 795643 h 1573026"/>
              <a:gd name="connsiteX189" fmla="*/ 611982 w 2667216"/>
              <a:gd name="connsiteY189" fmla="*/ 809931 h 1573026"/>
              <a:gd name="connsiteX190" fmla="*/ 588170 w 2667216"/>
              <a:gd name="connsiteY190" fmla="*/ 826600 h 1573026"/>
              <a:gd name="connsiteX191" fmla="*/ 581026 w 2667216"/>
              <a:gd name="connsiteY191" fmla="*/ 843268 h 1573026"/>
              <a:gd name="connsiteX192" fmla="*/ 540545 w 2667216"/>
              <a:gd name="connsiteY192" fmla="*/ 876606 h 1573026"/>
              <a:gd name="connsiteX193" fmla="*/ 542924 w 2667216"/>
              <a:gd name="connsiteY193" fmla="*/ 898037 h 1573026"/>
              <a:gd name="connsiteX194" fmla="*/ 557214 w 2667216"/>
              <a:gd name="connsiteY194" fmla="*/ 917087 h 1573026"/>
              <a:gd name="connsiteX195" fmla="*/ 481014 w 2667216"/>
              <a:gd name="connsiteY195" fmla="*/ 902800 h 1573026"/>
              <a:gd name="connsiteX196" fmla="*/ 447676 w 2667216"/>
              <a:gd name="connsiteY196" fmla="*/ 907562 h 1573026"/>
              <a:gd name="connsiteX197" fmla="*/ 495299 w 2667216"/>
              <a:gd name="connsiteY197" fmla="*/ 938518 h 1573026"/>
              <a:gd name="connsiteX198" fmla="*/ 519114 w 2667216"/>
              <a:gd name="connsiteY198" fmla="*/ 950425 h 1573026"/>
              <a:gd name="connsiteX199" fmla="*/ 545307 w 2667216"/>
              <a:gd name="connsiteY199" fmla="*/ 1002812 h 1573026"/>
              <a:gd name="connsiteX200" fmla="*/ 478630 w 2667216"/>
              <a:gd name="connsiteY200" fmla="*/ 1019481 h 1573026"/>
              <a:gd name="connsiteX201" fmla="*/ 457201 w 2667216"/>
              <a:gd name="connsiteY201" fmla="*/ 1031387 h 1573026"/>
              <a:gd name="connsiteX202" fmla="*/ 433387 w 2667216"/>
              <a:gd name="connsiteY202" fmla="*/ 1002812 h 1573026"/>
              <a:gd name="connsiteX203" fmla="*/ 409574 w 2667216"/>
              <a:gd name="connsiteY203" fmla="*/ 971856 h 1573026"/>
              <a:gd name="connsiteX204" fmla="*/ 411955 w 2667216"/>
              <a:gd name="connsiteY204" fmla="*/ 933756 h 1573026"/>
              <a:gd name="connsiteX205" fmla="*/ 409574 w 2667216"/>
              <a:gd name="connsiteY205" fmla="*/ 914706 h 1573026"/>
              <a:gd name="connsiteX206" fmla="*/ 428624 w 2667216"/>
              <a:gd name="connsiteY206" fmla="*/ 881368 h 1573026"/>
              <a:gd name="connsiteX207" fmla="*/ 388144 w 2667216"/>
              <a:gd name="connsiteY207" fmla="*/ 890893 h 1573026"/>
              <a:gd name="connsiteX208" fmla="*/ 359568 w 2667216"/>
              <a:gd name="connsiteY208" fmla="*/ 952806 h 1573026"/>
              <a:gd name="connsiteX209" fmla="*/ 352424 w 2667216"/>
              <a:gd name="connsiteY209" fmla="*/ 976618 h 1573026"/>
              <a:gd name="connsiteX210" fmla="*/ 321468 w 2667216"/>
              <a:gd name="connsiteY210" fmla="*/ 993287 h 1573026"/>
              <a:gd name="connsiteX211" fmla="*/ 273843 w 2667216"/>
              <a:gd name="connsiteY211" fmla="*/ 990906 h 1573026"/>
              <a:gd name="connsiteX212" fmla="*/ 266699 w 2667216"/>
              <a:gd name="connsiteY212" fmla="*/ 1007575 h 1573026"/>
              <a:gd name="connsiteX213" fmla="*/ 266699 w 2667216"/>
              <a:gd name="connsiteY213" fmla="*/ 1055200 h 1573026"/>
              <a:gd name="connsiteX214" fmla="*/ 207168 w 2667216"/>
              <a:gd name="connsiteY214" fmla="*/ 1059962 h 1573026"/>
              <a:gd name="connsiteX215" fmla="*/ 145255 w 2667216"/>
              <a:gd name="connsiteY215" fmla="*/ 1093300 h 1573026"/>
              <a:gd name="connsiteX216" fmla="*/ 147637 w 2667216"/>
              <a:gd name="connsiteY216" fmla="*/ 1121875 h 1573026"/>
              <a:gd name="connsiteX217" fmla="*/ 95250 w 2667216"/>
              <a:gd name="connsiteY217" fmla="*/ 1109968 h 1573026"/>
              <a:gd name="connsiteX218" fmla="*/ 61912 w 2667216"/>
              <a:gd name="connsiteY218" fmla="*/ 1117112 h 1573026"/>
              <a:gd name="connsiteX219" fmla="*/ 16668 w 2667216"/>
              <a:gd name="connsiteY219" fmla="*/ 1098062 h 1573026"/>
              <a:gd name="connsiteX220" fmla="*/ 0 w 2667216"/>
              <a:gd name="connsiteY220" fmla="*/ 1098062 h 1573026"/>
              <a:gd name="connsiteX0" fmla="*/ 0 w 2667216"/>
              <a:gd name="connsiteY0" fmla="*/ 1098062 h 1573026"/>
              <a:gd name="connsiteX1" fmla="*/ 69057 w 2667216"/>
              <a:gd name="connsiteY1" fmla="*/ 836124 h 1573026"/>
              <a:gd name="connsiteX2" fmla="*/ 64293 w 2667216"/>
              <a:gd name="connsiteY2" fmla="*/ 778975 h 1573026"/>
              <a:gd name="connsiteX3" fmla="*/ 47624 w 2667216"/>
              <a:gd name="connsiteY3" fmla="*/ 745637 h 1573026"/>
              <a:gd name="connsiteX4" fmla="*/ 57149 w 2667216"/>
              <a:gd name="connsiteY4" fmla="*/ 707537 h 1573026"/>
              <a:gd name="connsiteX5" fmla="*/ 42862 w 2667216"/>
              <a:gd name="connsiteY5" fmla="*/ 686106 h 1573026"/>
              <a:gd name="connsiteX6" fmla="*/ 57149 w 2667216"/>
              <a:gd name="connsiteY6" fmla="*/ 657531 h 1573026"/>
              <a:gd name="connsiteX7" fmla="*/ 9524 w 2667216"/>
              <a:gd name="connsiteY7" fmla="*/ 686106 h 1573026"/>
              <a:gd name="connsiteX8" fmla="*/ 14289 w 2667216"/>
              <a:gd name="connsiteY8" fmla="*/ 657530 h 1573026"/>
              <a:gd name="connsiteX9" fmla="*/ 50005 w 2667216"/>
              <a:gd name="connsiteY9" fmla="*/ 607525 h 1573026"/>
              <a:gd name="connsiteX10" fmla="*/ 76201 w 2667216"/>
              <a:gd name="connsiteY10" fmla="*/ 590855 h 1573026"/>
              <a:gd name="connsiteX11" fmla="*/ 73818 w 2667216"/>
              <a:gd name="connsiteY11" fmla="*/ 507512 h 1573026"/>
              <a:gd name="connsiteX12" fmla="*/ 26193 w 2667216"/>
              <a:gd name="connsiteY12" fmla="*/ 467031 h 1573026"/>
              <a:gd name="connsiteX13" fmla="*/ 21430 w 2667216"/>
              <a:gd name="connsiteY13" fmla="*/ 433693 h 1573026"/>
              <a:gd name="connsiteX14" fmla="*/ 4762 w 2667216"/>
              <a:gd name="connsiteY14" fmla="*/ 400355 h 1573026"/>
              <a:gd name="connsiteX15" fmla="*/ 23812 w 2667216"/>
              <a:gd name="connsiteY15" fmla="*/ 307487 h 1573026"/>
              <a:gd name="connsiteX16" fmla="*/ 30955 w 2667216"/>
              <a:gd name="connsiteY16" fmla="*/ 255100 h 1573026"/>
              <a:gd name="connsiteX17" fmla="*/ 54770 w 2667216"/>
              <a:gd name="connsiteY17" fmla="*/ 224142 h 1573026"/>
              <a:gd name="connsiteX18" fmla="*/ 142874 w 2667216"/>
              <a:gd name="connsiteY18" fmla="*/ 247956 h 1573026"/>
              <a:gd name="connsiteX19" fmla="*/ 190499 w 2667216"/>
              <a:gd name="connsiteY19" fmla="*/ 293200 h 1573026"/>
              <a:gd name="connsiteX20" fmla="*/ 202405 w 2667216"/>
              <a:gd name="connsiteY20" fmla="*/ 321775 h 1573026"/>
              <a:gd name="connsiteX21" fmla="*/ 238126 w 2667216"/>
              <a:gd name="connsiteY21" fmla="*/ 364636 h 1573026"/>
              <a:gd name="connsiteX22" fmla="*/ 266699 w 2667216"/>
              <a:gd name="connsiteY22" fmla="*/ 359875 h 1573026"/>
              <a:gd name="connsiteX23" fmla="*/ 273843 w 2667216"/>
              <a:gd name="connsiteY23" fmla="*/ 333681 h 1573026"/>
              <a:gd name="connsiteX24" fmla="*/ 314324 w 2667216"/>
              <a:gd name="connsiteY24" fmla="*/ 336062 h 1573026"/>
              <a:gd name="connsiteX25" fmla="*/ 361949 w 2667216"/>
              <a:gd name="connsiteY25" fmla="*/ 312249 h 1573026"/>
              <a:gd name="connsiteX26" fmla="*/ 385762 w 2667216"/>
              <a:gd name="connsiteY26" fmla="*/ 257481 h 1573026"/>
              <a:gd name="connsiteX27" fmla="*/ 373855 w 2667216"/>
              <a:gd name="connsiteY27" fmla="*/ 424168 h 1573026"/>
              <a:gd name="connsiteX28" fmla="*/ 476249 w 2667216"/>
              <a:gd name="connsiteY28" fmla="*/ 517037 h 1573026"/>
              <a:gd name="connsiteX29" fmla="*/ 533401 w 2667216"/>
              <a:gd name="connsiteY29" fmla="*/ 495605 h 1573026"/>
              <a:gd name="connsiteX30" fmla="*/ 585787 w 2667216"/>
              <a:gd name="connsiteY30" fmla="*/ 481318 h 1573026"/>
              <a:gd name="connsiteX31" fmla="*/ 611980 w 2667216"/>
              <a:gd name="connsiteY31" fmla="*/ 483700 h 1573026"/>
              <a:gd name="connsiteX32" fmla="*/ 607218 w 2667216"/>
              <a:gd name="connsiteY32" fmla="*/ 476556 h 1573026"/>
              <a:gd name="connsiteX33" fmla="*/ 685799 w 2667216"/>
              <a:gd name="connsiteY33" fmla="*/ 524181 h 1573026"/>
              <a:gd name="connsiteX34" fmla="*/ 731043 w 2667216"/>
              <a:gd name="connsiteY34" fmla="*/ 547993 h 1573026"/>
              <a:gd name="connsiteX35" fmla="*/ 797720 w 2667216"/>
              <a:gd name="connsiteY35" fmla="*/ 562280 h 1573026"/>
              <a:gd name="connsiteX36" fmla="*/ 842962 w 2667216"/>
              <a:gd name="connsiteY36" fmla="*/ 478937 h 1573026"/>
              <a:gd name="connsiteX37" fmla="*/ 871537 w 2667216"/>
              <a:gd name="connsiteY37" fmla="*/ 455125 h 1573026"/>
              <a:gd name="connsiteX38" fmla="*/ 873921 w 2667216"/>
              <a:gd name="connsiteY38" fmla="*/ 426549 h 1573026"/>
              <a:gd name="connsiteX39" fmla="*/ 802480 w 2667216"/>
              <a:gd name="connsiteY39" fmla="*/ 412262 h 1573026"/>
              <a:gd name="connsiteX40" fmla="*/ 773907 w 2667216"/>
              <a:gd name="connsiteY40" fmla="*/ 417024 h 1573026"/>
              <a:gd name="connsiteX41" fmla="*/ 738187 w 2667216"/>
              <a:gd name="connsiteY41" fmla="*/ 383687 h 1573026"/>
              <a:gd name="connsiteX42" fmla="*/ 762001 w 2667216"/>
              <a:gd name="connsiteY42" fmla="*/ 357491 h 1573026"/>
              <a:gd name="connsiteX43" fmla="*/ 823912 w 2667216"/>
              <a:gd name="connsiteY43" fmla="*/ 343206 h 1573026"/>
              <a:gd name="connsiteX44" fmla="*/ 869155 w 2667216"/>
              <a:gd name="connsiteY44" fmla="*/ 357493 h 1573026"/>
              <a:gd name="connsiteX45" fmla="*/ 881062 w 2667216"/>
              <a:gd name="connsiteY45" fmla="*/ 376543 h 1573026"/>
              <a:gd name="connsiteX46" fmla="*/ 1000124 w 2667216"/>
              <a:gd name="connsiteY46" fmla="*/ 436075 h 1573026"/>
              <a:gd name="connsiteX47" fmla="*/ 1023937 w 2667216"/>
              <a:gd name="connsiteY47" fmla="*/ 500368 h 1573026"/>
              <a:gd name="connsiteX48" fmla="*/ 1045368 w 2667216"/>
              <a:gd name="connsiteY48" fmla="*/ 512275 h 1573026"/>
              <a:gd name="connsiteX49" fmla="*/ 1042987 w 2667216"/>
              <a:gd name="connsiteY49" fmla="*/ 421787 h 1573026"/>
              <a:gd name="connsiteX50" fmla="*/ 1064418 w 2667216"/>
              <a:gd name="connsiteY50" fmla="*/ 383687 h 1573026"/>
              <a:gd name="connsiteX51" fmla="*/ 1083468 w 2667216"/>
              <a:gd name="connsiteY51" fmla="*/ 386068 h 1573026"/>
              <a:gd name="connsiteX52" fmla="*/ 1083468 w 2667216"/>
              <a:gd name="connsiteY52" fmla="*/ 347968 h 1573026"/>
              <a:gd name="connsiteX53" fmla="*/ 1095376 w 2667216"/>
              <a:gd name="connsiteY53" fmla="*/ 340823 h 1573026"/>
              <a:gd name="connsiteX54" fmla="*/ 1152524 w 2667216"/>
              <a:gd name="connsiteY54" fmla="*/ 343206 h 1573026"/>
              <a:gd name="connsiteX55" fmla="*/ 1252537 w 2667216"/>
              <a:gd name="connsiteY55" fmla="*/ 317012 h 1573026"/>
              <a:gd name="connsiteX56" fmla="*/ 1323974 w 2667216"/>
              <a:gd name="connsiteY56" fmla="*/ 305106 h 1573026"/>
              <a:gd name="connsiteX57" fmla="*/ 1409366 w 2667216"/>
              <a:gd name="connsiteY57" fmla="*/ 250164 h 1573026"/>
              <a:gd name="connsiteX58" fmla="*/ 1481137 w 2667216"/>
              <a:gd name="connsiteY58" fmla="*/ 221762 h 1573026"/>
              <a:gd name="connsiteX59" fmla="*/ 1550195 w 2667216"/>
              <a:gd name="connsiteY59" fmla="*/ 188423 h 1573026"/>
              <a:gd name="connsiteX60" fmla="*/ 1621630 w 2667216"/>
              <a:gd name="connsiteY60" fmla="*/ 195568 h 1573026"/>
              <a:gd name="connsiteX61" fmla="*/ 1674018 w 2667216"/>
              <a:gd name="connsiteY61" fmla="*/ 174137 h 1573026"/>
              <a:gd name="connsiteX62" fmla="*/ 1704976 w 2667216"/>
              <a:gd name="connsiteY62" fmla="*/ 183660 h 1573026"/>
              <a:gd name="connsiteX63" fmla="*/ 1778793 w 2667216"/>
              <a:gd name="connsiteY63" fmla="*/ 233668 h 1573026"/>
              <a:gd name="connsiteX64" fmla="*/ 1716880 w 2667216"/>
              <a:gd name="connsiteY64" fmla="*/ 209856 h 1573026"/>
              <a:gd name="connsiteX65" fmla="*/ 1738312 w 2667216"/>
              <a:gd name="connsiteY65" fmla="*/ 281293 h 1573026"/>
              <a:gd name="connsiteX66" fmla="*/ 1776414 w 2667216"/>
              <a:gd name="connsiteY66" fmla="*/ 309866 h 1573026"/>
              <a:gd name="connsiteX67" fmla="*/ 1871662 w 2667216"/>
              <a:gd name="connsiteY67" fmla="*/ 314631 h 1573026"/>
              <a:gd name="connsiteX68" fmla="*/ 1938339 w 2667216"/>
              <a:gd name="connsiteY68" fmla="*/ 271766 h 1573026"/>
              <a:gd name="connsiteX69" fmla="*/ 1935955 w 2667216"/>
              <a:gd name="connsiteY69" fmla="*/ 293200 h 1573026"/>
              <a:gd name="connsiteX70" fmla="*/ 1900237 w 2667216"/>
              <a:gd name="connsiteY70" fmla="*/ 321775 h 1573026"/>
              <a:gd name="connsiteX71" fmla="*/ 1826418 w 2667216"/>
              <a:gd name="connsiteY71" fmla="*/ 338443 h 1573026"/>
              <a:gd name="connsiteX72" fmla="*/ 1833564 w 2667216"/>
              <a:gd name="connsiteY72" fmla="*/ 367017 h 1573026"/>
              <a:gd name="connsiteX73" fmla="*/ 1957389 w 2667216"/>
              <a:gd name="connsiteY73" fmla="*/ 331298 h 1573026"/>
              <a:gd name="connsiteX74" fmla="*/ 2009774 w 2667216"/>
              <a:gd name="connsiteY74" fmla="*/ 295581 h 1573026"/>
              <a:gd name="connsiteX75" fmla="*/ 2052638 w 2667216"/>
              <a:gd name="connsiteY75" fmla="*/ 271766 h 1573026"/>
              <a:gd name="connsiteX76" fmla="*/ 1976439 w 2667216"/>
              <a:gd name="connsiteY76" fmla="*/ 264623 h 1573026"/>
              <a:gd name="connsiteX77" fmla="*/ 1976439 w 2667216"/>
              <a:gd name="connsiteY77" fmla="*/ 202710 h 1573026"/>
              <a:gd name="connsiteX78" fmla="*/ 2026444 w 2667216"/>
              <a:gd name="connsiteY78" fmla="*/ 202710 h 1573026"/>
              <a:gd name="connsiteX79" fmla="*/ 2133600 w 2667216"/>
              <a:gd name="connsiteY79" fmla="*/ 97935 h 1573026"/>
              <a:gd name="connsiteX80" fmla="*/ 2183606 w 2667216"/>
              <a:gd name="connsiteY80" fmla="*/ 305 h 1573026"/>
              <a:gd name="connsiteX81" fmla="*/ 2147888 w 2667216"/>
              <a:gd name="connsiteY81" fmla="*/ 114604 h 1573026"/>
              <a:gd name="connsiteX82" fmla="*/ 2074070 w 2667216"/>
              <a:gd name="connsiteY82" fmla="*/ 193186 h 1573026"/>
              <a:gd name="connsiteX83" fmla="*/ 2138362 w 2667216"/>
              <a:gd name="connsiteY83" fmla="*/ 217000 h 1573026"/>
              <a:gd name="connsiteX84" fmla="*/ 2197893 w 2667216"/>
              <a:gd name="connsiteY84" fmla="*/ 212237 h 1573026"/>
              <a:gd name="connsiteX85" fmla="*/ 2243139 w 2667216"/>
              <a:gd name="connsiteY85" fmla="*/ 257480 h 1573026"/>
              <a:gd name="connsiteX86" fmla="*/ 2293143 w 2667216"/>
              <a:gd name="connsiteY86" fmla="*/ 243193 h 1573026"/>
              <a:gd name="connsiteX87" fmla="*/ 2336005 w 2667216"/>
              <a:gd name="connsiteY87" fmla="*/ 178900 h 1573026"/>
              <a:gd name="connsiteX88" fmla="*/ 2378868 w 2667216"/>
              <a:gd name="connsiteY88" fmla="*/ 169375 h 1573026"/>
              <a:gd name="connsiteX89" fmla="*/ 2483643 w 2667216"/>
              <a:gd name="connsiteY89" fmla="*/ 152706 h 1573026"/>
              <a:gd name="connsiteX90" fmla="*/ 2500312 w 2667216"/>
              <a:gd name="connsiteY90" fmla="*/ 147943 h 1573026"/>
              <a:gd name="connsiteX91" fmla="*/ 2588418 w 2667216"/>
              <a:gd name="connsiteY91" fmla="*/ 166993 h 1573026"/>
              <a:gd name="connsiteX92" fmla="*/ 2619374 w 2667216"/>
              <a:gd name="connsiteY92" fmla="*/ 188425 h 1573026"/>
              <a:gd name="connsiteX93" fmla="*/ 2645569 w 2667216"/>
              <a:gd name="connsiteY93" fmla="*/ 205092 h 1573026"/>
              <a:gd name="connsiteX94" fmla="*/ 2666999 w 2667216"/>
              <a:gd name="connsiteY94" fmla="*/ 221762 h 1573026"/>
              <a:gd name="connsiteX95" fmla="*/ 2647949 w 2667216"/>
              <a:gd name="connsiteY95" fmla="*/ 264625 h 1573026"/>
              <a:gd name="connsiteX96" fmla="*/ 2645568 w 2667216"/>
              <a:gd name="connsiteY96" fmla="*/ 319393 h 1573026"/>
              <a:gd name="connsiteX97" fmla="*/ 2631280 w 2667216"/>
              <a:gd name="connsiteY97" fmla="*/ 376543 h 1573026"/>
              <a:gd name="connsiteX98" fmla="*/ 2633662 w 2667216"/>
              <a:gd name="connsiteY98" fmla="*/ 386068 h 1573026"/>
              <a:gd name="connsiteX99" fmla="*/ 2664618 w 2667216"/>
              <a:gd name="connsiteY99" fmla="*/ 393212 h 1573026"/>
              <a:gd name="connsiteX100" fmla="*/ 2652712 w 2667216"/>
              <a:gd name="connsiteY100" fmla="*/ 424168 h 1573026"/>
              <a:gd name="connsiteX101" fmla="*/ 2619374 w 2667216"/>
              <a:gd name="connsiteY101" fmla="*/ 445600 h 1573026"/>
              <a:gd name="connsiteX102" fmla="*/ 2605087 w 2667216"/>
              <a:gd name="connsiteY102" fmla="*/ 476556 h 1573026"/>
              <a:gd name="connsiteX103" fmla="*/ 2608340 w 2667216"/>
              <a:gd name="connsiteY103" fmla="*/ 559163 h 1573026"/>
              <a:gd name="connsiteX104" fmla="*/ 2595561 w 2667216"/>
              <a:gd name="connsiteY104" fmla="*/ 590856 h 1573026"/>
              <a:gd name="connsiteX105" fmla="*/ 2593180 w 2667216"/>
              <a:gd name="connsiteY105" fmla="*/ 655150 h 1573026"/>
              <a:gd name="connsiteX106" fmla="*/ 2614612 w 2667216"/>
              <a:gd name="connsiteY106" fmla="*/ 690868 h 1573026"/>
              <a:gd name="connsiteX107" fmla="*/ 2609849 w 2667216"/>
              <a:gd name="connsiteY107" fmla="*/ 743256 h 1573026"/>
              <a:gd name="connsiteX108" fmla="*/ 2612230 w 2667216"/>
              <a:gd name="connsiteY108" fmla="*/ 790881 h 1573026"/>
              <a:gd name="connsiteX109" fmla="*/ 2600324 w 2667216"/>
              <a:gd name="connsiteY109" fmla="*/ 805168 h 1573026"/>
              <a:gd name="connsiteX110" fmla="*/ 2571749 w 2667216"/>
              <a:gd name="connsiteY110" fmla="*/ 890893 h 1573026"/>
              <a:gd name="connsiteX111" fmla="*/ 2540795 w 2667216"/>
              <a:gd name="connsiteY111" fmla="*/ 967092 h 1573026"/>
              <a:gd name="connsiteX112" fmla="*/ 2505074 w 2667216"/>
              <a:gd name="connsiteY112" fmla="*/ 945662 h 1573026"/>
              <a:gd name="connsiteX113" fmla="*/ 2445543 w 2667216"/>
              <a:gd name="connsiteY113" fmla="*/ 917087 h 1573026"/>
              <a:gd name="connsiteX114" fmla="*/ 2416968 w 2667216"/>
              <a:gd name="connsiteY114" fmla="*/ 883750 h 1573026"/>
              <a:gd name="connsiteX115" fmla="*/ 2383632 w 2667216"/>
              <a:gd name="connsiteY115" fmla="*/ 869462 h 1573026"/>
              <a:gd name="connsiteX116" fmla="*/ 2350293 w 2667216"/>
              <a:gd name="connsiteY116" fmla="*/ 871843 h 1573026"/>
              <a:gd name="connsiteX117" fmla="*/ 2300287 w 2667216"/>
              <a:gd name="connsiteY117" fmla="*/ 895656 h 1573026"/>
              <a:gd name="connsiteX118" fmla="*/ 2276474 w 2667216"/>
              <a:gd name="connsiteY118" fmla="*/ 909943 h 1573026"/>
              <a:gd name="connsiteX119" fmla="*/ 2207420 w 2667216"/>
              <a:gd name="connsiteY119" fmla="*/ 926612 h 1573026"/>
              <a:gd name="connsiteX120" fmla="*/ 2185987 w 2667216"/>
              <a:gd name="connsiteY120" fmla="*/ 957568 h 1573026"/>
              <a:gd name="connsiteX121" fmla="*/ 2183605 w 2667216"/>
              <a:gd name="connsiteY121" fmla="*/ 1036150 h 1573026"/>
              <a:gd name="connsiteX122" fmla="*/ 2185989 w 2667216"/>
              <a:gd name="connsiteY122" fmla="*/ 1062342 h 1573026"/>
              <a:gd name="connsiteX123" fmla="*/ 2085974 w 2667216"/>
              <a:gd name="connsiteY123" fmla="*/ 1112350 h 1573026"/>
              <a:gd name="connsiteX124" fmla="*/ 2043112 w 2667216"/>
              <a:gd name="connsiteY124" fmla="*/ 1112350 h 1573026"/>
              <a:gd name="connsiteX125" fmla="*/ 1952626 w 2667216"/>
              <a:gd name="connsiteY125" fmla="*/ 1148067 h 1573026"/>
              <a:gd name="connsiteX126" fmla="*/ 1931193 w 2667216"/>
              <a:gd name="connsiteY126" fmla="*/ 1188550 h 1573026"/>
              <a:gd name="connsiteX127" fmla="*/ 1931195 w 2667216"/>
              <a:gd name="connsiteY127" fmla="*/ 1238556 h 1573026"/>
              <a:gd name="connsiteX128" fmla="*/ 1881187 w 2667216"/>
              <a:gd name="connsiteY128" fmla="*/ 1279037 h 1573026"/>
              <a:gd name="connsiteX129" fmla="*/ 1864520 w 2667216"/>
              <a:gd name="connsiteY129" fmla="*/ 1309993 h 1573026"/>
              <a:gd name="connsiteX130" fmla="*/ 1866899 w 2667216"/>
              <a:gd name="connsiteY130" fmla="*/ 1331425 h 1573026"/>
              <a:gd name="connsiteX131" fmla="*/ 1900237 w 2667216"/>
              <a:gd name="connsiteY131" fmla="*/ 1326662 h 1573026"/>
              <a:gd name="connsiteX132" fmla="*/ 1924051 w 2667216"/>
              <a:gd name="connsiteY132" fmla="*/ 1350474 h 1573026"/>
              <a:gd name="connsiteX133" fmla="*/ 1912143 w 2667216"/>
              <a:gd name="connsiteY133" fmla="*/ 1383812 h 1573026"/>
              <a:gd name="connsiteX134" fmla="*/ 1909762 w 2667216"/>
              <a:gd name="connsiteY134" fmla="*/ 1421912 h 1573026"/>
              <a:gd name="connsiteX135" fmla="*/ 1831182 w 2667216"/>
              <a:gd name="connsiteY135" fmla="*/ 1450487 h 1573026"/>
              <a:gd name="connsiteX136" fmla="*/ 1821657 w 2667216"/>
              <a:gd name="connsiteY136" fmla="*/ 1538594 h 1573026"/>
              <a:gd name="connsiteX137" fmla="*/ 1754980 w 2667216"/>
              <a:gd name="connsiteY137" fmla="*/ 1560025 h 1573026"/>
              <a:gd name="connsiteX138" fmla="*/ 1718929 w 2667216"/>
              <a:gd name="connsiteY138" fmla="*/ 1573012 h 1573026"/>
              <a:gd name="connsiteX139" fmla="*/ 1638299 w 2667216"/>
              <a:gd name="connsiteY139" fmla="*/ 1557643 h 1573026"/>
              <a:gd name="connsiteX140" fmla="*/ 1612105 w 2667216"/>
              <a:gd name="connsiteY140" fmla="*/ 1571931 h 1573026"/>
              <a:gd name="connsiteX141" fmla="*/ 1557339 w 2667216"/>
              <a:gd name="connsiteY141" fmla="*/ 1543356 h 1573026"/>
              <a:gd name="connsiteX142" fmla="*/ 1516855 w 2667216"/>
              <a:gd name="connsiteY142" fmla="*/ 1507637 h 1573026"/>
              <a:gd name="connsiteX143" fmla="*/ 1473995 w 2667216"/>
              <a:gd name="connsiteY143" fmla="*/ 1479061 h 1573026"/>
              <a:gd name="connsiteX144" fmla="*/ 1502568 w 2667216"/>
              <a:gd name="connsiteY144" fmla="*/ 1455250 h 1573026"/>
              <a:gd name="connsiteX145" fmla="*/ 1490662 w 2667216"/>
              <a:gd name="connsiteY145" fmla="*/ 1438581 h 1573026"/>
              <a:gd name="connsiteX146" fmla="*/ 1428749 w 2667216"/>
              <a:gd name="connsiteY146" fmla="*/ 1426675 h 1573026"/>
              <a:gd name="connsiteX147" fmla="*/ 1409699 w 2667216"/>
              <a:gd name="connsiteY147" fmla="*/ 1402862 h 1573026"/>
              <a:gd name="connsiteX148" fmla="*/ 1371601 w 2667216"/>
              <a:gd name="connsiteY148" fmla="*/ 1379050 h 1573026"/>
              <a:gd name="connsiteX149" fmla="*/ 1366837 w 2667216"/>
              <a:gd name="connsiteY149" fmla="*/ 1390956 h 1573026"/>
              <a:gd name="connsiteX150" fmla="*/ 1381126 w 2667216"/>
              <a:gd name="connsiteY150" fmla="*/ 1429056 h 1573026"/>
              <a:gd name="connsiteX151" fmla="*/ 1350168 w 2667216"/>
              <a:gd name="connsiteY151" fmla="*/ 1443343 h 1573026"/>
              <a:gd name="connsiteX152" fmla="*/ 1323976 w 2667216"/>
              <a:gd name="connsiteY152" fmla="*/ 1457630 h 1573026"/>
              <a:gd name="connsiteX153" fmla="*/ 1307305 w 2667216"/>
              <a:gd name="connsiteY153" fmla="*/ 1450487 h 1573026"/>
              <a:gd name="connsiteX154" fmla="*/ 1262062 w 2667216"/>
              <a:gd name="connsiteY154" fmla="*/ 1388575 h 1573026"/>
              <a:gd name="connsiteX155" fmla="*/ 1216820 w 2667216"/>
              <a:gd name="connsiteY155" fmla="*/ 1355237 h 1573026"/>
              <a:gd name="connsiteX156" fmla="*/ 1238251 w 2667216"/>
              <a:gd name="connsiteY156" fmla="*/ 1338568 h 1573026"/>
              <a:gd name="connsiteX157" fmla="*/ 1259682 w 2667216"/>
              <a:gd name="connsiteY157" fmla="*/ 1298087 h 1573026"/>
              <a:gd name="connsiteX158" fmla="*/ 1245393 w 2667216"/>
              <a:gd name="connsiteY158" fmla="*/ 1286181 h 1573026"/>
              <a:gd name="connsiteX159" fmla="*/ 1207295 w 2667216"/>
              <a:gd name="connsiteY159" fmla="*/ 1288562 h 1573026"/>
              <a:gd name="connsiteX160" fmla="*/ 1131095 w 2667216"/>
              <a:gd name="connsiteY160" fmla="*/ 1245700 h 1573026"/>
              <a:gd name="connsiteX161" fmla="*/ 1088230 w 2667216"/>
              <a:gd name="connsiteY161" fmla="*/ 1226650 h 1573026"/>
              <a:gd name="connsiteX162" fmla="*/ 1078707 w 2667216"/>
              <a:gd name="connsiteY162" fmla="*/ 1226650 h 1573026"/>
              <a:gd name="connsiteX163" fmla="*/ 1066801 w 2667216"/>
              <a:gd name="connsiteY163" fmla="*/ 1162356 h 1573026"/>
              <a:gd name="connsiteX164" fmla="*/ 1078707 w 2667216"/>
              <a:gd name="connsiteY164" fmla="*/ 1098062 h 1573026"/>
              <a:gd name="connsiteX165" fmla="*/ 1047751 w 2667216"/>
              <a:gd name="connsiteY165" fmla="*/ 1064725 h 1573026"/>
              <a:gd name="connsiteX166" fmla="*/ 995364 w 2667216"/>
              <a:gd name="connsiteY166" fmla="*/ 1040912 h 1573026"/>
              <a:gd name="connsiteX167" fmla="*/ 1021557 w 2667216"/>
              <a:gd name="connsiteY167" fmla="*/ 1017100 h 1573026"/>
              <a:gd name="connsiteX168" fmla="*/ 1066801 w 2667216"/>
              <a:gd name="connsiteY168" fmla="*/ 1021862 h 1573026"/>
              <a:gd name="connsiteX169" fmla="*/ 1062039 w 2667216"/>
              <a:gd name="connsiteY169" fmla="*/ 974237 h 1573026"/>
              <a:gd name="connsiteX170" fmla="*/ 1033464 w 2667216"/>
              <a:gd name="connsiteY170" fmla="*/ 969475 h 1573026"/>
              <a:gd name="connsiteX171" fmla="*/ 1038226 w 2667216"/>
              <a:gd name="connsiteY171" fmla="*/ 921850 h 1573026"/>
              <a:gd name="connsiteX172" fmla="*/ 1007270 w 2667216"/>
              <a:gd name="connsiteY172" fmla="*/ 907562 h 1573026"/>
              <a:gd name="connsiteX173" fmla="*/ 1009651 w 2667216"/>
              <a:gd name="connsiteY173" fmla="*/ 871843 h 1573026"/>
              <a:gd name="connsiteX174" fmla="*/ 962026 w 2667216"/>
              <a:gd name="connsiteY174" fmla="*/ 857556 h 1573026"/>
              <a:gd name="connsiteX175" fmla="*/ 942976 w 2667216"/>
              <a:gd name="connsiteY175" fmla="*/ 878987 h 1573026"/>
              <a:gd name="connsiteX176" fmla="*/ 914399 w 2667216"/>
              <a:gd name="connsiteY176" fmla="*/ 881368 h 1573026"/>
              <a:gd name="connsiteX177" fmla="*/ 864395 w 2667216"/>
              <a:gd name="connsiteY177" fmla="*/ 886131 h 1573026"/>
              <a:gd name="connsiteX178" fmla="*/ 833439 w 2667216"/>
              <a:gd name="connsiteY178" fmla="*/ 907562 h 1573026"/>
              <a:gd name="connsiteX179" fmla="*/ 833439 w 2667216"/>
              <a:gd name="connsiteY179" fmla="*/ 876606 h 1573026"/>
              <a:gd name="connsiteX180" fmla="*/ 792957 w 2667216"/>
              <a:gd name="connsiteY180" fmla="*/ 871843 h 1573026"/>
              <a:gd name="connsiteX181" fmla="*/ 800099 w 2667216"/>
              <a:gd name="connsiteY181" fmla="*/ 893275 h 1573026"/>
              <a:gd name="connsiteX182" fmla="*/ 795339 w 2667216"/>
              <a:gd name="connsiteY182" fmla="*/ 912325 h 1573026"/>
              <a:gd name="connsiteX183" fmla="*/ 709614 w 2667216"/>
              <a:gd name="connsiteY183" fmla="*/ 859936 h 1573026"/>
              <a:gd name="connsiteX184" fmla="*/ 688182 w 2667216"/>
              <a:gd name="connsiteY184" fmla="*/ 826600 h 1573026"/>
              <a:gd name="connsiteX185" fmla="*/ 700089 w 2667216"/>
              <a:gd name="connsiteY185" fmla="*/ 786117 h 1573026"/>
              <a:gd name="connsiteX186" fmla="*/ 669132 w 2667216"/>
              <a:gd name="connsiteY186" fmla="*/ 781356 h 1573026"/>
              <a:gd name="connsiteX187" fmla="*/ 621507 w 2667216"/>
              <a:gd name="connsiteY187" fmla="*/ 795643 h 1573026"/>
              <a:gd name="connsiteX188" fmla="*/ 611982 w 2667216"/>
              <a:gd name="connsiteY188" fmla="*/ 809931 h 1573026"/>
              <a:gd name="connsiteX189" fmla="*/ 588170 w 2667216"/>
              <a:gd name="connsiteY189" fmla="*/ 826600 h 1573026"/>
              <a:gd name="connsiteX190" fmla="*/ 581026 w 2667216"/>
              <a:gd name="connsiteY190" fmla="*/ 843268 h 1573026"/>
              <a:gd name="connsiteX191" fmla="*/ 540545 w 2667216"/>
              <a:gd name="connsiteY191" fmla="*/ 876606 h 1573026"/>
              <a:gd name="connsiteX192" fmla="*/ 542924 w 2667216"/>
              <a:gd name="connsiteY192" fmla="*/ 898037 h 1573026"/>
              <a:gd name="connsiteX193" fmla="*/ 557214 w 2667216"/>
              <a:gd name="connsiteY193" fmla="*/ 917087 h 1573026"/>
              <a:gd name="connsiteX194" fmla="*/ 481014 w 2667216"/>
              <a:gd name="connsiteY194" fmla="*/ 902800 h 1573026"/>
              <a:gd name="connsiteX195" fmla="*/ 447676 w 2667216"/>
              <a:gd name="connsiteY195" fmla="*/ 907562 h 1573026"/>
              <a:gd name="connsiteX196" fmla="*/ 495299 w 2667216"/>
              <a:gd name="connsiteY196" fmla="*/ 938518 h 1573026"/>
              <a:gd name="connsiteX197" fmla="*/ 519114 w 2667216"/>
              <a:gd name="connsiteY197" fmla="*/ 950425 h 1573026"/>
              <a:gd name="connsiteX198" fmla="*/ 545307 w 2667216"/>
              <a:gd name="connsiteY198" fmla="*/ 1002812 h 1573026"/>
              <a:gd name="connsiteX199" fmla="*/ 478630 w 2667216"/>
              <a:gd name="connsiteY199" fmla="*/ 1019481 h 1573026"/>
              <a:gd name="connsiteX200" fmla="*/ 457201 w 2667216"/>
              <a:gd name="connsiteY200" fmla="*/ 1031387 h 1573026"/>
              <a:gd name="connsiteX201" fmla="*/ 433387 w 2667216"/>
              <a:gd name="connsiteY201" fmla="*/ 1002812 h 1573026"/>
              <a:gd name="connsiteX202" fmla="*/ 409574 w 2667216"/>
              <a:gd name="connsiteY202" fmla="*/ 971856 h 1573026"/>
              <a:gd name="connsiteX203" fmla="*/ 411955 w 2667216"/>
              <a:gd name="connsiteY203" fmla="*/ 933756 h 1573026"/>
              <a:gd name="connsiteX204" fmla="*/ 409574 w 2667216"/>
              <a:gd name="connsiteY204" fmla="*/ 914706 h 1573026"/>
              <a:gd name="connsiteX205" fmla="*/ 428624 w 2667216"/>
              <a:gd name="connsiteY205" fmla="*/ 881368 h 1573026"/>
              <a:gd name="connsiteX206" fmla="*/ 388144 w 2667216"/>
              <a:gd name="connsiteY206" fmla="*/ 890893 h 1573026"/>
              <a:gd name="connsiteX207" fmla="*/ 359568 w 2667216"/>
              <a:gd name="connsiteY207" fmla="*/ 952806 h 1573026"/>
              <a:gd name="connsiteX208" fmla="*/ 352424 w 2667216"/>
              <a:gd name="connsiteY208" fmla="*/ 976618 h 1573026"/>
              <a:gd name="connsiteX209" fmla="*/ 321468 w 2667216"/>
              <a:gd name="connsiteY209" fmla="*/ 993287 h 1573026"/>
              <a:gd name="connsiteX210" fmla="*/ 273843 w 2667216"/>
              <a:gd name="connsiteY210" fmla="*/ 990906 h 1573026"/>
              <a:gd name="connsiteX211" fmla="*/ 266699 w 2667216"/>
              <a:gd name="connsiteY211" fmla="*/ 1007575 h 1573026"/>
              <a:gd name="connsiteX212" fmla="*/ 266699 w 2667216"/>
              <a:gd name="connsiteY212" fmla="*/ 1055200 h 1573026"/>
              <a:gd name="connsiteX213" fmla="*/ 207168 w 2667216"/>
              <a:gd name="connsiteY213" fmla="*/ 1059962 h 1573026"/>
              <a:gd name="connsiteX214" fmla="*/ 145255 w 2667216"/>
              <a:gd name="connsiteY214" fmla="*/ 1093300 h 1573026"/>
              <a:gd name="connsiteX215" fmla="*/ 147637 w 2667216"/>
              <a:gd name="connsiteY215" fmla="*/ 1121875 h 1573026"/>
              <a:gd name="connsiteX216" fmla="*/ 95250 w 2667216"/>
              <a:gd name="connsiteY216" fmla="*/ 1109968 h 1573026"/>
              <a:gd name="connsiteX217" fmla="*/ 61912 w 2667216"/>
              <a:gd name="connsiteY217" fmla="*/ 1117112 h 1573026"/>
              <a:gd name="connsiteX218" fmla="*/ 16668 w 2667216"/>
              <a:gd name="connsiteY218" fmla="*/ 1098062 h 1573026"/>
              <a:gd name="connsiteX219" fmla="*/ 0 w 2667216"/>
              <a:gd name="connsiteY219" fmla="*/ 1098062 h 1573026"/>
              <a:gd name="connsiteX0" fmla="*/ 0 w 2667216"/>
              <a:gd name="connsiteY0" fmla="*/ 1098062 h 1573026"/>
              <a:gd name="connsiteX1" fmla="*/ 64293 w 2667216"/>
              <a:gd name="connsiteY1" fmla="*/ 778975 h 1573026"/>
              <a:gd name="connsiteX2" fmla="*/ 47624 w 2667216"/>
              <a:gd name="connsiteY2" fmla="*/ 745637 h 1573026"/>
              <a:gd name="connsiteX3" fmla="*/ 57149 w 2667216"/>
              <a:gd name="connsiteY3" fmla="*/ 707537 h 1573026"/>
              <a:gd name="connsiteX4" fmla="*/ 42862 w 2667216"/>
              <a:gd name="connsiteY4" fmla="*/ 686106 h 1573026"/>
              <a:gd name="connsiteX5" fmla="*/ 57149 w 2667216"/>
              <a:gd name="connsiteY5" fmla="*/ 657531 h 1573026"/>
              <a:gd name="connsiteX6" fmla="*/ 9524 w 2667216"/>
              <a:gd name="connsiteY6" fmla="*/ 686106 h 1573026"/>
              <a:gd name="connsiteX7" fmla="*/ 14289 w 2667216"/>
              <a:gd name="connsiteY7" fmla="*/ 657530 h 1573026"/>
              <a:gd name="connsiteX8" fmla="*/ 50005 w 2667216"/>
              <a:gd name="connsiteY8" fmla="*/ 607525 h 1573026"/>
              <a:gd name="connsiteX9" fmla="*/ 76201 w 2667216"/>
              <a:gd name="connsiteY9" fmla="*/ 590855 h 1573026"/>
              <a:gd name="connsiteX10" fmla="*/ 73818 w 2667216"/>
              <a:gd name="connsiteY10" fmla="*/ 507512 h 1573026"/>
              <a:gd name="connsiteX11" fmla="*/ 26193 w 2667216"/>
              <a:gd name="connsiteY11" fmla="*/ 467031 h 1573026"/>
              <a:gd name="connsiteX12" fmla="*/ 21430 w 2667216"/>
              <a:gd name="connsiteY12" fmla="*/ 433693 h 1573026"/>
              <a:gd name="connsiteX13" fmla="*/ 4762 w 2667216"/>
              <a:gd name="connsiteY13" fmla="*/ 400355 h 1573026"/>
              <a:gd name="connsiteX14" fmla="*/ 23812 w 2667216"/>
              <a:gd name="connsiteY14" fmla="*/ 307487 h 1573026"/>
              <a:gd name="connsiteX15" fmla="*/ 30955 w 2667216"/>
              <a:gd name="connsiteY15" fmla="*/ 255100 h 1573026"/>
              <a:gd name="connsiteX16" fmla="*/ 54770 w 2667216"/>
              <a:gd name="connsiteY16" fmla="*/ 224142 h 1573026"/>
              <a:gd name="connsiteX17" fmla="*/ 142874 w 2667216"/>
              <a:gd name="connsiteY17" fmla="*/ 247956 h 1573026"/>
              <a:gd name="connsiteX18" fmla="*/ 190499 w 2667216"/>
              <a:gd name="connsiteY18" fmla="*/ 293200 h 1573026"/>
              <a:gd name="connsiteX19" fmla="*/ 202405 w 2667216"/>
              <a:gd name="connsiteY19" fmla="*/ 321775 h 1573026"/>
              <a:gd name="connsiteX20" fmla="*/ 238126 w 2667216"/>
              <a:gd name="connsiteY20" fmla="*/ 364636 h 1573026"/>
              <a:gd name="connsiteX21" fmla="*/ 266699 w 2667216"/>
              <a:gd name="connsiteY21" fmla="*/ 359875 h 1573026"/>
              <a:gd name="connsiteX22" fmla="*/ 273843 w 2667216"/>
              <a:gd name="connsiteY22" fmla="*/ 333681 h 1573026"/>
              <a:gd name="connsiteX23" fmla="*/ 314324 w 2667216"/>
              <a:gd name="connsiteY23" fmla="*/ 336062 h 1573026"/>
              <a:gd name="connsiteX24" fmla="*/ 361949 w 2667216"/>
              <a:gd name="connsiteY24" fmla="*/ 312249 h 1573026"/>
              <a:gd name="connsiteX25" fmla="*/ 385762 w 2667216"/>
              <a:gd name="connsiteY25" fmla="*/ 257481 h 1573026"/>
              <a:gd name="connsiteX26" fmla="*/ 373855 w 2667216"/>
              <a:gd name="connsiteY26" fmla="*/ 424168 h 1573026"/>
              <a:gd name="connsiteX27" fmla="*/ 476249 w 2667216"/>
              <a:gd name="connsiteY27" fmla="*/ 517037 h 1573026"/>
              <a:gd name="connsiteX28" fmla="*/ 533401 w 2667216"/>
              <a:gd name="connsiteY28" fmla="*/ 495605 h 1573026"/>
              <a:gd name="connsiteX29" fmla="*/ 585787 w 2667216"/>
              <a:gd name="connsiteY29" fmla="*/ 481318 h 1573026"/>
              <a:gd name="connsiteX30" fmla="*/ 611980 w 2667216"/>
              <a:gd name="connsiteY30" fmla="*/ 483700 h 1573026"/>
              <a:gd name="connsiteX31" fmla="*/ 607218 w 2667216"/>
              <a:gd name="connsiteY31" fmla="*/ 476556 h 1573026"/>
              <a:gd name="connsiteX32" fmla="*/ 685799 w 2667216"/>
              <a:gd name="connsiteY32" fmla="*/ 524181 h 1573026"/>
              <a:gd name="connsiteX33" fmla="*/ 731043 w 2667216"/>
              <a:gd name="connsiteY33" fmla="*/ 547993 h 1573026"/>
              <a:gd name="connsiteX34" fmla="*/ 797720 w 2667216"/>
              <a:gd name="connsiteY34" fmla="*/ 562280 h 1573026"/>
              <a:gd name="connsiteX35" fmla="*/ 842962 w 2667216"/>
              <a:gd name="connsiteY35" fmla="*/ 478937 h 1573026"/>
              <a:gd name="connsiteX36" fmla="*/ 871537 w 2667216"/>
              <a:gd name="connsiteY36" fmla="*/ 455125 h 1573026"/>
              <a:gd name="connsiteX37" fmla="*/ 873921 w 2667216"/>
              <a:gd name="connsiteY37" fmla="*/ 426549 h 1573026"/>
              <a:gd name="connsiteX38" fmla="*/ 802480 w 2667216"/>
              <a:gd name="connsiteY38" fmla="*/ 412262 h 1573026"/>
              <a:gd name="connsiteX39" fmla="*/ 773907 w 2667216"/>
              <a:gd name="connsiteY39" fmla="*/ 417024 h 1573026"/>
              <a:gd name="connsiteX40" fmla="*/ 738187 w 2667216"/>
              <a:gd name="connsiteY40" fmla="*/ 383687 h 1573026"/>
              <a:gd name="connsiteX41" fmla="*/ 762001 w 2667216"/>
              <a:gd name="connsiteY41" fmla="*/ 357491 h 1573026"/>
              <a:gd name="connsiteX42" fmla="*/ 823912 w 2667216"/>
              <a:gd name="connsiteY42" fmla="*/ 343206 h 1573026"/>
              <a:gd name="connsiteX43" fmla="*/ 869155 w 2667216"/>
              <a:gd name="connsiteY43" fmla="*/ 357493 h 1573026"/>
              <a:gd name="connsiteX44" fmla="*/ 881062 w 2667216"/>
              <a:gd name="connsiteY44" fmla="*/ 376543 h 1573026"/>
              <a:gd name="connsiteX45" fmla="*/ 1000124 w 2667216"/>
              <a:gd name="connsiteY45" fmla="*/ 436075 h 1573026"/>
              <a:gd name="connsiteX46" fmla="*/ 1023937 w 2667216"/>
              <a:gd name="connsiteY46" fmla="*/ 500368 h 1573026"/>
              <a:gd name="connsiteX47" fmla="*/ 1045368 w 2667216"/>
              <a:gd name="connsiteY47" fmla="*/ 512275 h 1573026"/>
              <a:gd name="connsiteX48" fmla="*/ 1042987 w 2667216"/>
              <a:gd name="connsiteY48" fmla="*/ 421787 h 1573026"/>
              <a:gd name="connsiteX49" fmla="*/ 1064418 w 2667216"/>
              <a:gd name="connsiteY49" fmla="*/ 383687 h 1573026"/>
              <a:gd name="connsiteX50" fmla="*/ 1083468 w 2667216"/>
              <a:gd name="connsiteY50" fmla="*/ 386068 h 1573026"/>
              <a:gd name="connsiteX51" fmla="*/ 1083468 w 2667216"/>
              <a:gd name="connsiteY51" fmla="*/ 347968 h 1573026"/>
              <a:gd name="connsiteX52" fmla="*/ 1095376 w 2667216"/>
              <a:gd name="connsiteY52" fmla="*/ 340823 h 1573026"/>
              <a:gd name="connsiteX53" fmla="*/ 1152524 w 2667216"/>
              <a:gd name="connsiteY53" fmla="*/ 343206 h 1573026"/>
              <a:gd name="connsiteX54" fmla="*/ 1252537 w 2667216"/>
              <a:gd name="connsiteY54" fmla="*/ 317012 h 1573026"/>
              <a:gd name="connsiteX55" fmla="*/ 1323974 w 2667216"/>
              <a:gd name="connsiteY55" fmla="*/ 305106 h 1573026"/>
              <a:gd name="connsiteX56" fmla="*/ 1409366 w 2667216"/>
              <a:gd name="connsiteY56" fmla="*/ 250164 h 1573026"/>
              <a:gd name="connsiteX57" fmla="*/ 1481137 w 2667216"/>
              <a:gd name="connsiteY57" fmla="*/ 221762 h 1573026"/>
              <a:gd name="connsiteX58" fmla="*/ 1550195 w 2667216"/>
              <a:gd name="connsiteY58" fmla="*/ 188423 h 1573026"/>
              <a:gd name="connsiteX59" fmla="*/ 1621630 w 2667216"/>
              <a:gd name="connsiteY59" fmla="*/ 195568 h 1573026"/>
              <a:gd name="connsiteX60" fmla="*/ 1674018 w 2667216"/>
              <a:gd name="connsiteY60" fmla="*/ 174137 h 1573026"/>
              <a:gd name="connsiteX61" fmla="*/ 1704976 w 2667216"/>
              <a:gd name="connsiteY61" fmla="*/ 183660 h 1573026"/>
              <a:gd name="connsiteX62" fmla="*/ 1778793 w 2667216"/>
              <a:gd name="connsiteY62" fmla="*/ 233668 h 1573026"/>
              <a:gd name="connsiteX63" fmla="*/ 1716880 w 2667216"/>
              <a:gd name="connsiteY63" fmla="*/ 209856 h 1573026"/>
              <a:gd name="connsiteX64" fmla="*/ 1738312 w 2667216"/>
              <a:gd name="connsiteY64" fmla="*/ 281293 h 1573026"/>
              <a:gd name="connsiteX65" fmla="*/ 1776414 w 2667216"/>
              <a:gd name="connsiteY65" fmla="*/ 309866 h 1573026"/>
              <a:gd name="connsiteX66" fmla="*/ 1871662 w 2667216"/>
              <a:gd name="connsiteY66" fmla="*/ 314631 h 1573026"/>
              <a:gd name="connsiteX67" fmla="*/ 1938339 w 2667216"/>
              <a:gd name="connsiteY67" fmla="*/ 271766 h 1573026"/>
              <a:gd name="connsiteX68" fmla="*/ 1935955 w 2667216"/>
              <a:gd name="connsiteY68" fmla="*/ 293200 h 1573026"/>
              <a:gd name="connsiteX69" fmla="*/ 1900237 w 2667216"/>
              <a:gd name="connsiteY69" fmla="*/ 321775 h 1573026"/>
              <a:gd name="connsiteX70" fmla="*/ 1826418 w 2667216"/>
              <a:gd name="connsiteY70" fmla="*/ 338443 h 1573026"/>
              <a:gd name="connsiteX71" fmla="*/ 1833564 w 2667216"/>
              <a:gd name="connsiteY71" fmla="*/ 367017 h 1573026"/>
              <a:gd name="connsiteX72" fmla="*/ 1957389 w 2667216"/>
              <a:gd name="connsiteY72" fmla="*/ 331298 h 1573026"/>
              <a:gd name="connsiteX73" fmla="*/ 2009774 w 2667216"/>
              <a:gd name="connsiteY73" fmla="*/ 295581 h 1573026"/>
              <a:gd name="connsiteX74" fmla="*/ 2052638 w 2667216"/>
              <a:gd name="connsiteY74" fmla="*/ 271766 h 1573026"/>
              <a:gd name="connsiteX75" fmla="*/ 1976439 w 2667216"/>
              <a:gd name="connsiteY75" fmla="*/ 264623 h 1573026"/>
              <a:gd name="connsiteX76" fmla="*/ 1976439 w 2667216"/>
              <a:gd name="connsiteY76" fmla="*/ 202710 h 1573026"/>
              <a:gd name="connsiteX77" fmla="*/ 2026444 w 2667216"/>
              <a:gd name="connsiteY77" fmla="*/ 202710 h 1573026"/>
              <a:gd name="connsiteX78" fmla="*/ 2133600 w 2667216"/>
              <a:gd name="connsiteY78" fmla="*/ 97935 h 1573026"/>
              <a:gd name="connsiteX79" fmla="*/ 2183606 w 2667216"/>
              <a:gd name="connsiteY79" fmla="*/ 305 h 1573026"/>
              <a:gd name="connsiteX80" fmla="*/ 2147888 w 2667216"/>
              <a:gd name="connsiteY80" fmla="*/ 114604 h 1573026"/>
              <a:gd name="connsiteX81" fmla="*/ 2074070 w 2667216"/>
              <a:gd name="connsiteY81" fmla="*/ 193186 h 1573026"/>
              <a:gd name="connsiteX82" fmla="*/ 2138362 w 2667216"/>
              <a:gd name="connsiteY82" fmla="*/ 217000 h 1573026"/>
              <a:gd name="connsiteX83" fmla="*/ 2197893 w 2667216"/>
              <a:gd name="connsiteY83" fmla="*/ 212237 h 1573026"/>
              <a:gd name="connsiteX84" fmla="*/ 2243139 w 2667216"/>
              <a:gd name="connsiteY84" fmla="*/ 257480 h 1573026"/>
              <a:gd name="connsiteX85" fmla="*/ 2293143 w 2667216"/>
              <a:gd name="connsiteY85" fmla="*/ 243193 h 1573026"/>
              <a:gd name="connsiteX86" fmla="*/ 2336005 w 2667216"/>
              <a:gd name="connsiteY86" fmla="*/ 178900 h 1573026"/>
              <a:gd name="connsiteX87" fmla="*/ 2378868 w 2667216"/>
              <a:gd name="connsiteY87" fmla="*/ 169375 h 1573026"/>
              <a:gd name="connsiteX88" fmla="*/ 2483643 w 2667216"/>
              <a:gd name="connsiteY88" fmla="*/ 152706 h 1573026"/>
              <a:gd name="connsiteX89" fmla="*/ 2500312 w 2667216"/>
              <a:gd name="connsiteY89" fmla="*/ 147943 h 1573026"/>
              <a:gd name="connsiteX90" fmla="*/ 2588418 w 2667216"/>
              <a:gd name="connsiteY90" fmla="*/ 166993 h 1573026"/>
              <a:gd name="connsiteX91" fmla="*/ 2619374 w 2667216"/>
              <a:gd name="connsiteY91" fmla="*/ 188425 h 1573026"/>
              <a:gd name="connsiteX92" fmla="*/ 2645569 w 2667216"/>
              <a:gd name="connsiteY92" fmla="*/ 205092 h 1573026"/>
              <a:gd name="connsiteX93" fmla="*/ 2666999 w 2667216"/>
              <a:gd name="connsiteY93" fmla="*/ 221762 h 1573026"/>
              <a:gd name="connsiteX94" fmla="*/ 2647949 w 2667216"/>
              <a:gd name="connsiteY94" fmla="*/ 264625 h 1573026"/>
              <a:gd name="connsiteX95" fmla="*/ 2645568 w 2667216"/>
              <a:gd name="connsiteY95" fmla="*/ 319393 h 1573026"/>
              <a:gd name="connsiteX96" fmla="*/ 2631280 w 2667216"/>
              <a:gd name="connsiteY96" fmla="*/ 376543 h 1573026"/>
              <a:gd name="connsiteX97" fmla="*/ 2633662 w 2667216"/>
              <a:gd name="connsiteY97" fmla="*/ 386068 h 1573026"/>
              <a:gd name="connsiteX98" fmla="*/ 2664618 w 2667216"/>
              <a:gd name="connsiteY98" fmla="*/ 393212 h 1573026"/>
              <a:gd name="connsiteX99" fmla="*/ 2652712 w 2667216"/>
              <a:gd name="connsiteY99" fmla="*/ 424168 h 1573026"/>
              <a:gd name="connsiteX100" fmla="*/ 2619374 w 2667216"/>
              <a:gd name="connsiteY100" fmla="*/ 445600 h 1573026"/>
              <a:gd name="connsiteX101" fmla="*/ 2605087 w 2667216"/>
              <a:gd name="connsiteY101" fmla="*/ 476556 h 1573026"/>
              <a:gd name="connsiteX102" fmla="*/ 2608340 w 2667216"/>
              <a:gd name="connsiteY102" fmla="*/ 559163 h 1573026"/>
              <a:gd name="connsiteX103" fmla="*/ 2595561 w 2667216"/>
              <a:gd name="connsiteY103" fmla="*/ 590856 h 1573026"/>
              <a:gd name="connsiteX104" fmla="*/ 2593180 w 2667216"/>
              <a:gd name="connsiteY104" fmla="*/ 655150 h 1573026"/>
              <a:gd name="connsiteX105" fmla="*/ 2614612 w 2667216"/>
              <a:gd name="connsiteY105" fmla="*/ 690868 h 1573026"/>
              <a:gd name="connsiteX106" fmla="*/ 2609849 w 2667216"/>
              <a:gd name="connsiteY106" fmla="*/ 743256 h 1573026"/>
              <a:gd name="connsiteX107" fmla="*/ 2612230 w 2667216"/>
              <a:gd name="connsiteY107" fmla="*/ 790881 h 1573026"/>
              <a:gd name="connsiteX108" fmla="*/ 2600324 w 2667216"/>
              <a:gd name="connsiteY108" fmla="*/ 805168 h 1573026"/>
              <a:gd name="connsiteX109" fmla="*/ 2571749 w 2667216"/>
              <a:gd name="connsiteY109" fmla="*/ 890893 h 1573026"/>
              <a:gd name="connsiteX110" fmla="*/ 2540795 w 2667216"/>
              <a:gd name="connsiteY110" fmla="*/ 967092 h 1573026"/>
              <a:gd name="connsiteX111" fmla="*/ 2505074 w 2667216"/>
              <a:gd name="connsiteY111" fmla="*/ 945662 h 1573026"/>
              <a:gd name="connsiteX112" fmla="*/ 2445543 w 2667216"/>
              <a:gd name="connsiteY112" fmla="*/ 917087 h 1573026"/>
              <a:gd name="connsiteX113" fmla="*/ 2416968 w 2667216"/>
              <a:gd name="connsiteY113" fmla="*/ 883750 h 1573026"/>
              <a:gd name="connsiteX114" fmla="*/ 2383632 w 2667216"/>
              <a:gd name="connsiteY114" fmla="*/ 869462 h 1573026"/>
              <a:gd name="connsiteX115" fmla="*/ 2350293 w 2667216"/>
              <a:gd name="connsiteY115" fmla="*/ 871843 h 1573026"/>
              <a:gd name="connsiteX116" fmla="*/ 2300287 w 2667216"/>
              <a:gd name="connsiteY116" fmla="*/ 895656 h 1573026"/>
              <a:gd name="connsiteX117" fmla="*/ 2276474 w 2667216"/>
              <a:gd name="connsiteY117" fmla="*/ 909943 h 1573026"/>
              <a:gd name="connsiteX118" fmla="*/ 2207420 w 2667216"/>
              <a:gd name="connsiteY118" fmla="*/ 926612 h 1573026"/>
              <a:gd name="connsiteX119" fmla="*/ 2185987 w 2667216"/>
              <a:gd name="connsiteY119" fmla="*/ 957568 h 1573026"/>
              <a:gd name="connsiteX120" fmla="*/ 2183605 w 2667216"/>
              <a:gd name="connsiteY120" fmla="*/ 1036150 h 1573026"/>
              <a:gd name="connsiteX121" fmla="*/ 2185989 w 2667216"/>
              <a:gd name="connsiteY121" fmla="*/ 1062342 h 1573026"/>
              <a:gd name="connsiteX122" fmla="*/ 2085974 w 2667216"/>
              <a:gd name="connsiteY122" fmla="*/ 1112350 h 1573026"/>
              <a:gd name="connsiteX123" fmla="*/ 2043112 w 2667216"/>
              <a:gd name="connsiteY123" fmla="*/ 1112350 h 1573026"/>
              <a:gd name="connsiteX124" fmla="*/ 1952626 w 2667216"/>
              <a:gd name="connsiteY124" fmla="*/ 1148067 h 1573026"/>
              <a:gd name="connsiteX125" fmla="*/ 1931193 w 2667216"/>
              <a:gd name="connsiteY125" fmla="*/ 1188550 h 1573026"/>
              <a:gd name="connsiteX126" fmla="*/ 1931195 w 2667216"/>
              <a:gd name="connsiteY126" fmla="*/ 1238556 h 1573026"/>
              <a:gd name="connsiteX127" fmla="*/ 1881187 w 2667216"/>
              <a:gd name="connsiteY127" fmla="*/ 1279037 h 1573026"/>
              <a:gd name="connsiteX128" fmla="*/ 1864520 w 2667216"/>
              <a:gd name="connsiteY128" fmla="*/ 1309993 h 1573026"/>
              <a:gd name="connsiteX129" fmla="*/ 1866899 w 2667216"/>
              <a:gd name="connsiteY129" fmla="*/ 1331425 h 1573026"/>
              <a:gd name="connsiteX130" fmla="*/ 1900237 w 2667216"/>
              <a:gd name="connsiteY130" fmla="*/ 1326662 h 1573026"/>
              <a:gd name="connsiteX131" fmla="*/ 1924051 w 2667216"/>
              <a:gd name="connsiteY131" fmla="*/ 1350474 h 1573026"/>
              <a:gd name="connsiteX132" fmla="*/ 1912143 w 2667216"/>
              <a:gd name="connsiteY132" fmla="*/ 1383812 h 1573026"/>
              <a:gd name="connsiteX133" fmla="*/ 1909762 w 2667216"/>
              <a:gd name="connsiteY133" fmla="*/ 1421912 h 1573026"/>
              <a:gd name="connsiteX134" fmla="*/ 1831182 w 2667216"/>
              <a:gd name="connsiteY134" fmla="*/ 1450487 h 1573026"/>
              <a:gd name="connsiteX135" fmla="*/ 1821657 w 2667216"/>
              <a:gd name="connsiteY135" fmla="*/ 1538594 h 1573026"/>
              <a:gd name="connsiteX136" fmla="*/ 1754980 w 2667216"/>
              <a:gd name="connsiteY136" fmla="*/ 1560025 h 1573026"/>
              <a:gd name="connsiteX137" fmla="*/ 1718929 w 2667216"/>
              <a:gd name="connsiteY137" fmla="*/ 1573012 h 1573026"/>
              <a:gd name="connsiteX138" fmla="*/ 1638299 w 2667216"/>
              <a:gd name="connsiteY138" fmla="*/ 1557643 h 1573026"/>
              <a:gd name="connsiteX139" fmla="*/ 1612105 w 2667216"/>
              <a:gd name="connsiteY139" fmla="*/ 1571931 h 1573026"/>
              <a:gd name="connsiteX140" fmla="*/ 1557339 w 2667216"/>
              <a:gd name="connsiteY140" fmla="*/ 1543356 h 1573026"/>
              <a:gd name="connsiteX141" fmla="*/ 1516855 w 2667216"/>
              <a:gd name="connsiteY141" fmla="*/ 1507637 h 1573026"/>
              <a:gd name="connsiteX142" fmla="*/ 1473995 w 2667216"/>
              <a:gd name="connsiteY142" fmla="*/ 1479061 h 1573026"/>
              <a:gd name="connsiteX143" fmla="*/ 1502568 w 2667216"/>
              <a:gd name="connsiteY143" fmla="*/ 1455250 h 1573026"/>
              <a:gd name="connsiteX144" fmla="*/ 1490662 w 2667216"/>
              <a:gd name="connsiteY144" fmla="*/ 1438581 h 1573026"/>
              <a:gd name="connsiteX145" fmla="*/ 1428749 w 2667216"/>
              <a:gd name="connsiteY145" fmla="*/ 1426675 h 1573026"/>
              <a:gd name="connsiteX146" fmla="*/ 1409699 w 2667216"/>
              <a:gd name="connsiteY146" fmla="*/ 1402862 h 1573026"/>
              <a:gd name="connsiteX147" fmla="*/ 1371601 w 2667216"/>
              <a:gd name="connsiteY147" fmla="*/ 1379050 h 1573026"/>
              <a:gd name="connsiteX148" fmla="*/ 1366837 w 2667216"/>
              <a:gd name="connsiteY148" fmla="*/ 1390956 h 1573026"/>
              <a:gd name="connsiteX149" fmla="*/ 1381126 w 2667216"/>
              <a:gd name="connsiteY149" fmla="*/ 1429056 h 1573026"/>
              <a:gd name="connsiteX150" fmla="*/ 1350168 w 2667216"/>
              <a:gd name="connsiteY150" fmla="*/ 1443343 h 1573026"/>
              <a:gd name="connsiteX151" fmla="*/ 1323976 w 2667216"/>
              <a:gd name="connsiteY151" fmla="*/ 1457630 h 1573026"/>
              <a:gd name="connsiteX152" fmla="*/ 1307305 w 2667216"/>
              <a:gd name="connsiteY152" fmla="*/ 1450487 h 1573026"/>
              <a:gd name="connsiteX153" fmla="*/ 1262062 w 2667216"/>
              <a:gd name="connsiteY153" fmla="*/ 1388575 h 1573026"/>
              <a:gd name="connsiteX154" fmla="*/ 1216820 w 2667216"/>
              <a:gd name="connsiteY154" fmla="*/ 1355237 h 1573026"/>
              <a:gd name="connsiteX155" fmla="*/ 1238251 w 2667216"/>
              <a:gd name="connsiteY155" fmla="*/ 1338568 h 1573026"/>
              <a:gd name="connsiteX156" fmla="*/ 1259682 w 2667216"/>
              <a:gd name="connsiteY156" fmla="*/ 1298087 h 1573026"/>
              <a:gd name="connsiteX157" fmla="*/ 1245393 w 2667216"/>
              <a:gd name="connsiteY157" fmla="*/ 1286181 h 1573026"/>
              <a:gd name="connsiteX158" fmla="*/ 1207295 w 2667216"/>
              <a:gd name="connsiteY158" fmla="*/ 1288562 h 1573026"/>
              <a:gd name="connsiteX159" fmla="*/ 1131095 w 2667216"/>
              <a:gd name="connsiteY159" fmla="*/ 1245700 h 1573026"/>
              <a:gd name="connsiteX160" fmla="*/ 1088230 w 2667216"/>
              <a:gd name="connsiteY160" fmla="*/ 1226650 h 1573026"/>
              <a:gd name="connsiteX161" fmla="*/ 1078707 w 2667216"/>
              <a:gd name="connsiteY161" fmla="*/ 1226650 h 1573026"/>
              <a:gd name="connsiteX162" fmla="*/ 1066801 w 2667216"/>
              <a:gd name="connsiteY162" fmla="*/ 1162356 h 1573026"/>
              <a:gd name="connsiteX163" fmla="*/ 1078707 w 2667216"/>
              <a:gd name="connsiteY163" fmla="*/ 1098062 h 1573026"/>
              <a:gd name="connsiteX164" fmla="*/ 1047751 w 2667216"/>
              <a:gd name="connsiteY164" fmla="*/ 1064725 h 1573026"/>
              <a:gd name="connsiteX165" fmla="*/ 995364 w 2667216"/>
              <a:gd name="connsiteY165" fmla="*/ 1040912 h 1573026"/>
              <a:gd name="connsiteX166" fmla="*/ 1021557 w 2667216"/>
              <a:gd name="connsiteY166" fmla="*/ 1017100 h 1573026"/>
              <a:gd name="connsiteX167" fmla="*/ 1066801 w 2667216"/>
              <a:gd name="connsiteY167" fmla="*/ 1021862 h 1573026"/>
              <a:gd name="connsiteX168" fmla="*/ 1062039 w 2667216"/>
              <a:gd name="connsiteY168" fmla="*/ 974237 h 1573026"/>
              <a:gd name="connsiteX169" fmla="*/ 1033464 w 2667216"/>
              <a:gd name="connsiteY169" fmla="*/ 969475 h 1573026"/>
              <a:gd name="connsiteX170" fmla="*/ 1038226 w 2667216"/>
              <a:gd name="connsiteY170" fmla="*/ 921850 h 1573026"/>
              <a:gd name="connsiteX171" fmla="*/ 1007270 w 2667216"/>
              <a:gd name="connsiteY171" fmla="*/ 907562 h 1573026"/>
              <a:gd name="connsiteX172" fmla="*/ 1009651 w 2667216"/>
              <a:gd name="connsiteY172" fmla="*/ 871843 h 1573026"/>
              <a:gd name="connsiteX173" fmla="*/ 962026 w 2667216"/>
              <a:gd name="connsiteY173" fmla="*/ 857556 h 1573026"/>
              <a:gd name="connsiteX174" fmla="*/ 942976 w 2667216"/>
              <a:gd name="connsiteY174" fmla="*/ 878987 h 1573026"/>
              <a:gd name="connsiteX175" fmla="*/ 914399 w 2667216"/>
              <a:gd name="connsiteY175" fmla="*/ 881368 h 1573026"/>
              <a:gd name="connsiteX176" fmla="*/ 864395 w 2667216"/>
              <a:gd name="connsiteY176" fmla="*/ 886131 h 1573026"/>
              <a:gd name="connsiteX177" fmla="*/ 833439 w 2667216"/>
              <a:gd name="connsiteY177" fmla="*/ 907562 h 1573026"/>
              <a:gd name="connsiteX178" fmla="*/ 833439 w 2667216"/>
              <a:gd name="connsiteY178" fmla="*/ 876606 h 1573026"/>
              <a:gd name="connsiteX179" fmla="*/ 792957 w 2667216"/>
              <a:gd name="connsiteY179" fmla="*/ 871843 h 1573026"/>
              <a:gd name="connsiteX180" fmla="*/ 800099 w 2667216"/>
              <a:gd name="connsiteY180" fmla="*/ 893275 h 1573026"/>
              <a:gd name="connsiteX181" fmla="*/ 795339 w 2667216"/>
              <a:gd name="connsiteY181" fmla="*/ 912325 h 1573026"/>
              <a:gd name="connsiteX182" fmla="*/ 709614 w 2667216"/>
              <a:gd name="connsiteY182" fmla="*/ 859936 h 1573026"/>
              <a:gd name="connsiteX183" fmla="*/ 688182 w 2667216"/>
              <a:gd name="connsiteY183" fmla="*/ 826600 h 1573026"/>
              <a:gd name="connsiteX184" fmla="*/ 700089 w 2667216"/>
              <a:gd name="connsiteY184" fmla="*/ 786117 h 1573026"/>
              <a:gd name="connsiteX185" fmla="*/ 669132 w 2667216"/>
              <a:gd name="connsiteY185" fmla="*/ 781356 h 1573026"/>
              <a:gd name="connsiteX186" fmla="*/ 621507 w 2667216"/>
              <a:gd name="connsiteY186" fmla="*/ 795643 h 1573026"/>
              <a:gd name="connsiteX187" fmla="*/ 611982 w 2667216"/>
              <a:gd name="connsiteY187" fmla="*/ 809931 h 1573026"/>
              <a:gd name="connsiteX188" fmla="*/ 588170 w 2667216"/>
              <a:gd name="connsiteY188" fmla="*/ 826600 h 1573026"/>
              <a:gd name="connsiteX189" fmla="*/ 581026 w 2667216"/>
              <a:gd name="connsiteY189" fmla="*/ 843268 h 1573026"/>
              <a:gd name="connsiteX190" fmla="*/ 540545 w 2667216"/>
              <a:gd name="connsiteY190" fmla="*/ 876606 h 1573026"/>
              <a:gd name="connsiteX191" fmla="*/ 542924 w 2667216"/>
              <a:gd name="connsiteY191" fmla="*/ 898037 h 1573026"/>
              <a:gd name="connsiteX192" fmla="*/ 557214 w 2667216"/>
              <a:gd name="connsiteY192" fmla="*/ 917087 h 1573026"/>
              <a:gd name="connsiteX193" fmla="*/ 481014 w 2667216"/>
              <a:gd name="connsiteY193" fmla="*/ 902800 h 1573026"/>
              <a:gd name="connsiteX194" fmla="*/ 447676 w 2667216"/>
              <a:gd name="connsiteY194" fmla="*/ 907562 h 1573026"/>
              <a:gd name="connsiteX195" fmla="*/ 495299 w 2667216"/>
              <a:gd name="connsiteY195" fmla="*/ 938518 h 1573026"/>
              <a:gd name="connsiteX196" fmla="*/ 519114 w 2667216"/>
              <a:gd name="connsiteY196" fmla="*/ 950425 h 1573026"/>
              <a:gd name="connsiteX197" fmla="*/ 545307 w 2667216"/>
              <a:gd name="connsiteY197" fmla="*/ 1002812 h 1573026"/>
              <a:gd name="connsiteX198" fmla="*/ 478630 w 2667216"/>
              <a:gd name="connsiteY198" fmla="*/ 1019481 h 1573026"/>
              <a:gd name="connsiteX199" fmla="*/ 457201 w 2667216"/>
              <a:gd name="connsiteY199" fmla="*/ 1031387 h 1573026"/>
              <a:gd name="connsiteX200" fmla="*/ 433387 w 2667216"/>
              <a:gd name="connsiteY200" fmla="*/ 1002812 h 1573026"/>
              <a:gd name="connsiteX201" fmla="*/ 409574 w 2667216"/>
              <a:gd name="connsiteY201" fmla="*/ 971856 h 1573026"/>
              <a:gd name="connsiteX202" fmla="*/ 411955 w 2667216"/>
              <a:gd name="connsiteY202" fmla="*/ 933756 h 1573026"/>
              <a:gd name="connsiteX203" fmla="*/ 409574 w 2667216"/>
              <a:gd name="connsiteY203" fmla="*/ 914706 h 1573026"/>
              <a:gd name="connsiteX204" fmla="*/ 428624 w 2667216"/>
              <a:gd name="connsiteY204" fmla="*/ 881368 h 1573026"/>
              <a:gd name="connsiteX205" fmla="*/ 388144 w 2667216"/>
              <a:gd name="connsiteY205" fmla="*/ 890893 h 1573026"/>
              <a:gd name="connsiteX206" fmla="*/ 359568 w 2667216"/>
              <a:gd name="connsiteY206" fmla="*/ 952806 h 1573026"/>
              <a:gd name="connsiteX207" fmla="*/ 352424 w 2667216"/>
              <a:gd name="connsiteY207" fmla="*/ 976618 h 1573026"/>
              <a:gd name="connsiteX208" fmla="*/ 321468 w 2667216"/>
              <a:gd name="connsiteY208" fmla="*/ 993287 h 1573026"/>
              <a:gd name="connsiteX209" fmla="*/ 273843 w 2667216"/>
              <a:gd name="connsiteY209" fmla="*/ 990906 h 1573026"/>
              <a:gd name="connsiteX210" fmla="*/ 266699 w 2667216"/>
              <a:gd name="connsiteY210" fmla="*/ 1007575 h 1573026"/>
              <a:gd name="connsiteX211" fmla="*/ 266699 w 2667216"/>
              <a:gd name="connsiteY211" fmla="*/ 1055200 h 1573026"/>
              <a:gd name="connsiteX212" fmla="*/ 207168 w 2667216"/>
              <a:gd name="connsiteY212" fmla="*/ 1059962 h 1573026"/>
              <a:gd name="connsiteX213" fmla="*/ 145255 w 2667216"/>
              <a:gd name="connsiteY213" fmla="*/ 1093300 h 1573026"/>
              <a:gd name="connsiteX214" fmla="*/ 147637 w 2667216"/>
              <a:gd name="connsiteY214" fmla="*/ 1121875 h 1573026"/>
              <a:gd name="connsiteX215" fmla="*/ 95250 w 2667216"/>
              <a:gd name="connsiteY215" fmla="*/ 1109968 h 1573026"/>
              <a:gd name="connsiteX216" fmla="*/ 61912 w 2667216"/>
              <a:gd name="connsiteY216" fmla="*/ 1117112 h 1573026"/>
              <a:gd name="connsiteX217" fmla="*/ 16668 w 2667216"/>
              <a:gd name="connsiteY217" fmla="*/ 1098062 h 1573026"/>
              <a:gd name="connsiteX218" fmla="*/ 0 w 2667216"/>
              <a:gd name="connsiteY218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64293 w 2667216"/>
              <a:gd name="connsiteY2" fmla="*/ 778975 h 1573026"/>
              <a:gd name="connsiteX3" fmla="*/ 47624 w 2667216"/>
              <a:gd name="connsiteY3" fmla="*/ 745637 h 1573026"/>
              <a:gd name="connsiteX4" fmla="*/ 57149 w 2667216"/>
              <a:gd name="connsiteY4" fmla="*/ 707537 h 1573026"/>
              <a:gd name="connsiteX5" fmla="*/ 42862 w 2667216"/>
              <a:gd name="connsiteY5" fmla="*/ 686106 h 1573026"/>
              <a:gd name="connsiteX6" fmla="*/ 57149 w 2667216"/>
              <a:gd name="connsiteY6" fmla="*/ 657531 h 1573026"/>
              <a:gd name="connsiteX7" fmla="*/ 9524 w 2667216"/>
              <a:gd name="connsiteY7" fmla="*/ 686106 h 1573026"/>
              <a:gd name="connsiteX8" fmla="*/ 14289 w 2667216"/>
              <a:gd name="connsiteY8" fmla="*/ 657530 h 1573026"/>
              <a:gd name="connsiteX9" fmla="*/ 50005 w 2667216"/>
              <a:gd name="connsiteY9" fmla="*/ 607525 h 1573026"/>
              <a:gd name="connsiteX10" fmla="*/ 76201 w 2667216"/>
              <a:gd name="connsiteY10" fmla="*/ 590855 h 1573026"/>
              <a:gd name="connsiteX11" fmla="*/ 73818 w 2667216"/>
              <a:gd name="connsiteY11" fmla="*/ 507512 h 1573026"/>
              <a:gd name="connsiteX12" fmla="*/ 26193 w 2667216"/>
              <a:gd name="connsiteY12" fmla="*/ 467031 h 1573026"/>
              <a:gd name="connsiteX13" fmla="*/ 21430 w 2667216"/>
              <a:gd name="connsiteY13" fmla="*/ 433693 h 1573026"/>
              <a:gd name="connsiteX14" fmla="*/ 4762 w 2667216"/>
              <a:gd name="connsiteY14" fmla="*/ 400355 h 1573026"/>
              <a:gd name="connsiteX15" fmla="*/ 23812 w 2667216"/>
              <a:gd name="connsiteY15" fmla="*/ 307487 h 1573026"/>
              <a:gd name="connsiteX16" fmla="*/ 30955 w 2667216"/>
              <a:gd name="connsiteY16" fmla="*/ 255100 h 1573026"/>
              <a:gd name="connsiteX17" fmla="*/ 54770 w 2667216"/>
              <a:gd name="connsiteY17" fmla="*/ 224142 h 1573026"/>
              <a:gd name="connsiteX18" fmla="*/ 142874 w 2667216"/>
              <a:gd name="connsiteY18" fmla="*/ 247956 h 1573026"/>
              <a:gd name="connsiteX19" fmla="*/ 190499 w 2667216"/>
              <a:gd name="connsiteY19" fmla="*/ 293200 h 1573026"/>
              <a:gd name="connsiteX20" fmla="*/ 202405 w 2667216"/>
              <a:gd name="connsiteY20" fmla="*/ 321775 h 1573026"/>
              <a:gd name="connsiteX21" fmla="*/ 238126 w 2667216"/>
              <a:gd name="connsiteY21" fmla="*/ 364636 h 1573026"/>
              <a:gd name="connsiteX22" fmla="*/ 266699 w 2667216"/>
              <a:gd name="connsiteY22" fmla="*/ 359875 h 1573026"/>
              <a:gd name="connsiteX23" fmla="*/ 273843 w 2667216"/>
              <a:gd name="connsiteY23" fmla="*/ 333681 h 1573026"/>
              <a:gd name="connsiteX24" fmla="*/ 314324 w 2667216"/>
              <a:gd name="connsiteY24" fmla="*/ 336062 h 1573026"/>
              <a:gd name="connsiteX25" fmla="*/ 361949 w 2667216"/>
              <a:gd name="connsiteY25" fmla="*/ 312249 h 1573026"/>
              <a:gd name="connsiteX26" fmla="*/ 385762 w 2667216"/>
              <a:gd name="connsiteY26" fmla="*/ 257481 h 1573026"/>
              <a:gd name="connsiteX27" fmla="*/ 373855 w 2667216"/>
              <a:gd name="connsiteY27" fmla="*/ 424168 h 1573026"/>
              <a:gd name="connsiteX28" fmla="*/ 476249 w 2667216"/>
              <a:gd name="connsiteY28" fmla="*/ 517037 h 1573026"/>
              <a:gd name="connsiteX29" fmla="*/ 533401 w 2667216"/>
              <a:gd name="connsiteY29" fmla="*/ 495605 h 1573026"/>
              <a:gd name="connsiteX30" fmla="*/ 585787 w 2667216"/>
              <a:gd name="connsiteY30" fmla="*/ 481318 h 1573026"/>
              <a:gd name="connsiteX31" fmla="*/ 611980 w 2667216"/>
              <a:gd name="connsiteY31" fmla="*/ 483700 h 1573026"/>
              <a:gd name="connsiteX32" fmla="*/ 607218 w 2667216"/>
              <a:gd name="connsiteY32" fmla="*/ 476556 h 1573026"/>
              <a:gd name="connsiteX33" fmla="*/ 685799 w 2667216"/>
              <a:gd name="connsiteY33" fmla="*/ 524181 h 1573026"/>
              <a:gd name="connsiteX34" fmla="*/ 731043 w 2667216"/>
              <a:gd name="connsiteY34" fmla="*/ 547993 h 1573026"/>
              <a:gd name="connsiteX35" fmla="*/ 797720 w 2667216"/>
              <a:gd name="connsiteY35" fmla="*/ 562280 h 1573026"/>
              <a:gd name="connsiteX36" fmla="*/ 842962 w 2667216"/>
              <a:gd name="connsiteY36" fmla="*/ 478937 h 1573026"/>
              <a:gd name="connsiteX37" fmla="*/ 871537 w 2667216"/>
              <a:gd name="connsiteY37" fmla="*/ 455125 h 1573026"/>
              <a:gd name="connsiteX38" fmla="*/ 873921 w 2667216"/>
              <a:gd name="connsiteY38" fmla="*/ 426549 h 1573026"/>
              <a:gd name="connsiteX39" fmla="*/ 802480 w 2667216"/>
              <a:gd name="connsiteY39" fmla="*/ 412262 h 1573026"/>
              <a:gd name="connsiteX40" fmla="*/ 773907 w 2667216"/>
              <a:gd name="connsiteY40" fmla="*/ 417024 h 1573026"/>
              <a:gd name="connsiteX41" fmla="*/ 738187 w 2667216"/>
              <a:gd name="connsiteY41" fmla="*/ 383687 h 1573026"/>
              <a:gd name="connsiteX42" fmla="*/ 762001 w 2667216"/>
              <a:gd name="connsiteY42" fmla="*/ 357491 h 1573026"/>
              <a:gd name="connsiteX43" fmla="*/ 823912 w 2667216"/>
              <a:gd name="connsiteY43" fmla="*/ 343206 h 1573026"/>
              <a:gd name="connsiteX44" fmla="*/ 869155 w 2667216"/>
              <a:gd name="connsiteY44" fmla="*/ 357493 h 1573026"/>
              <a:gd name="connsiteX45" fmla="*/ 881062 w 2667216"/>
              <a:gd name="connsiteY45" fmla="*/ 376543 h 1573026"/>
              <a:gd name="connsiteX46" fmla="*/ 1000124 w 2667216"/>
              <a:gd name="connsiteY46" fmla="*/ 436075 h 1573026"/>
              <a:gd name="connsiteX47" fmla="*/ 1023937 w 2667216"/>
              <a:gd name="connsiteY47" fmla="*/ 500368 h 1573026"/>
              <a:gd name="connsiteX48" fmla="*/ 1045368 w 2667216"/>
              <a:gd name="connsiteY48" fmla="*/ 512275 h 1573026"/>
              <a:gd name="connsiteX49" fmla="*/ 1042987 w 2667216"/>
              <a:gd name="connsiteY49" fmla="*/ 421787 h 1573026"/>
              <a:gd name="connsiteX50" fmla="*/ 1064418 w 2667216"/>
              <a:gd name="connsiteY50" fmla="*/ 383687 h 1573026"/>
              <a:gd name="connsiteX51" fmla="*/ 1083468 w 2667216"/>
              <a:gd name="connsiteY51" fmla="*/ 386068 h 1573026"/>
              <a:gd name="connsiteX52" fmla="*/ 1083468 w 2667216"/>
              <a:gd name="connsiteY52" fmla="*/ 347968 h 1573026"/>
              <a:gd name="connsiteX53" fmla="*/ 1095376 w 2667216"/>
              <a:gd name="connsiteY53" fmla="*/ 340823 h 1573026"/>
              <a:gd name="connsiteX54" fmla="*/ 1152524 w 2667216"/>
              <a:gd name="connsiteY54" fmla="*/ 343206 h 1573026"/>
              <a:gd name="connsiteX55" fmla="*/ 1252537 w 2667216"/>
              <a:gd name="connsiteY55" fmla="*/ 317012 h 1573026"/>
              <a:gd name="connsiteX56" fmla="*/ 1323974 w 2667216"/>
              <a:gd name="connsiteY56" fmla="*/ 305106 h 1573026"/>
              <a:gd name="connsiteX57" fmla="*/ 1409366 w 2667216"/>
              <a:gd name="connsiteY57" fmla="*/ 250164 h 1573026"/>
              <a:gd name="connsiteX58" fmla="*/ 1481137 w 2667216"/>
              <a:gd name="connsiteY58" fmla="*/ 221762 h 1573026"/>
              <a:gd name="connsiteX59" fmla="*/ 1550195 w 2667216"/>
              <a:gd name="connsiteY59" fmla="*/ 188423 h 1573026"/>
              <a:gd name="connsiteX60" fmla="*/ 1621630 w 2667216"/>
              <a:gd name="connsiteY60" fmla="*/ 195568 h 1573026"/>
              <a:gd name="connsiteX61" fmla="*/ 1674018 w 2667216"/>
              <a:gd name="connsiteY61" fmla="*/ 174137 h 1573026"/>
              <a:gd name="connsiteX62" fmla="*/ 1704976 w 2667216"/>
              <a:gd name="connsiteY62" fmla="*/ 183660 h 1573026"/>
              <a:gd name="connsiteX63" fmla="*/ 1778793 w 2667216"/>
              <a:gd name="connsiteY63" fmla="*/ 233668 h 1573026"/>
              <a:gd name="connsiteX64" fmla="*/ 1716880 w 2667216"/>
              <a:gd name="connsiteY64" fmla="*/ 209856 h 1573026"/>
              <a:gd name="connsiteX65" fmla="*/ 1738312 w 2667216"/>
              <a:gd name="connsiteY65" fmla="*/ 281293 h 1573026"/>
              <a:gd name="connsiteX66" fmla="*/ 1776414 w 2667216"/>
              <a:gd name="connsiteY66" fmla="*/ 309866 h 1573026"/>
              <a:gd name="connsiteX67" fmla="*/ 1871662 w 2667216"/>
              <a:gd name="connsiteY67" fmla="*/ 314631 h 1573026"/>
              <a:gd name="connsiteX68" fmla="*/ 1938339 w 2667216"/>
              <a:gd name="connsiteY68" fmla="*/ 271766 h 1573026"/>
              <a:gd name="connsiteX69" fmla="*/ 1935955 w 2667216"/>
              <a:gd name="connsiteY69" fmla="*/ 293200 h 1573026"/>
              <a:gd name="connsiteX70" fmla="*/ 1900237 w 2667216"/>
              <a:gd name="connsiteY70" fmla="*/ 321775 h 1573026"/>
              <a:gd name="connsiteX71" fmla="*/ 1826418 w 2667216"/>
              <a:gd name="connsiteY71" fmla="*/ 338443 h 1573026"/>
              <a:gd name="connsiteX72" fmla="*/ 1833564 w 2667216"/>
              <a:gd name="connsiteY72" fmla="*/ 367017 h 1573026"/>
              <a:gd name="connsiteX73" fmla="*/ 1957389 w 2667216"/>
              <a:gd name="connsiteY73" fmla="*/ 331298 h 1573026"/>
              <a:gd name="connsiteX74" fmla="*/ 2009774 w 2667216"/>
              <a:gd name="connsiteY74" fmla="*/ 295581 h 1573026"/>
              <a:gd name="connsiteX75" fmla="*/ 2052638 w 2667216"/>
              <a:gd name="connsiteY75" fmla="*/ 271766 h 1573026"/>
              <a:gd name="connsiteX76" fmla="*/ 1976439 w 2667216"/>
              <a:gd name="connsiteY76" fmla="*/ 264623 h 1573026"/>
              <a:gd name="connsiteX77" fmla="*/ 1976439 w 2667216"/>
              <a:gd name="connsiteY77" fmla="*/ 202710 h 1573026"/>
              <a:gd name="connsiteX78" fmla="*/ 2026444 w 2667216"/>
              <a:gd name="connsiteY78" fmla="*/ 202710 h 1573026"/>
              <a:gd name="connsiteX79" fmla="*/ 2133600 w 2667216"/>
              <a:gd name="connsiteY79" fmla="*/ 97935 h 1573026"/>
              <a:gd name="connsiteX80" fmla="*/ 2183606 w 2667216"/>
              <a:gd name="connsiteY80" fmla="*/ 305 h 1573026"/>
              <a:gd name="connsiteX81" fmla="*/ 2147888 w 2667216"/>
              <a:gd name="connsiteY81" fmla="*/ 114604 h 1573026"/>
              <a:gd name="connsiteX82" fmla="*/ 2074070 w 2667216"/>
              <a:gd name="connsiteY82" fmla="*/ 193186 h 1573026"/>
              <a:gd name="connsiteX83" fmla="*/ 2138362 w 2667216"/>
              <a:gd name="connsiteY83" fmla="*/ 217000 h 1573026"/>
              <a:gd name="connsiteX84" fmla="*/ 2197893 w 2667216"/>
              <a:gd name="connsiteY84" fmla="*/ 212237 h 1573026"/>
              <a:gd name="connsiteX85" fmla="*/ 2243139 w 2667216"/>
              <a:gd name="connsiteY85" fmla="*/ 257480 h 1573026"/>
              <a:gd name="connsiteX86" fmla="*/ 2293143 w 2667216"/>
              <a:gd name="connsiteY86" fmla="*/ 243193 h 1573026"/>
              <a:gd name="connsiteX87" fmla="*/ 2336005 w 2667216"/>
              <a:gd name="connsiteY87" fmla="*/ 178900 h 1573026"/>
              <a:gd name="connsiteX88" fmla="*/ 2378868 w 2667216"/>
              <a:gd name="connsiteY88" fmla="*/ 169375 h 1573026"/>
              <a:gd name="connsiteX89" fmla="*/ 2483643 w 2667216"/>
              <a:gd name="connsiteY89" fmla="*/ 152706 h 1573026"/>
              <a:gd name="connsiteX90" fmla="*/ 2500312 w 2667216"/>
              <a:gd name="connsiteY90" fmla="*/ 147943 h 1573026"/>
              <a:gd name="connsiteX91" fmla="*/ 2588418 w 2667216"/>
              <a:gd name="connsiteY91" fmla="*/ 166993 h 1573026"/>
              <a:gd name="connsiteX92" fmla="*/ 2619374 w 2667216"/>
              <a:gd name="connsiteY92" fmla="*/ 188425 h 1573026"/>
              <a:gd name="connsiteX93" fmla="*/ 2645569 w 2667216"/>
              <a:gd name="connsiteY93" fmla="*/ 205092 h 1573026"/>
              <a:gd name="connsiteX94" fmla="*/ 2666999 w 2667216"/>
              <a:gd name="connsiteY94" fmla="*/ 221762 h 1573026"/>
              <a:gd name="connsiteX95" fmla="*/ 2647949 w 2667216"/>
              <a:gd name="connsiteY95" fmla="*/ 264625 h 1573026"/>
              <a:gd name="connsiteX96" fmla="*/ 2645568 w 2667216"/>
              <a:gd name="connsiteY96" fmla="*/ 319393 h 1573026"/>
              <a:gd name="connsiteX97" fmla="*/ 2631280 w 2667216"/>
              <a:gd name="connsiteY97" fmla="*/ 376543 h 1573026"/>
              <a:gd name="connsiteX98" fmla="*/ 2633662 w 2667216"/>
              <a:gd name="connsiteY98" fmla="*/ 386068 h 1573026"/>
              <a:gd name="connsiteX99" fmla="*/ 2664618 w 2667216"/>
              <a:gd name="connsiteY99" fmla="*/ 393212 h 1573026"/>
              <a:gd name="connsiteX100" fmla="*/ 2652712 w 2667216"/>
              <a:gd name="connsiteY100" fmla="*/ 424168 h 1573026"/>
              <a:gd name="connsiteX101" fmla="*/ 2619374 w 2667216"/>
              <a:gd name="connsiteY101" fmla="*/ 445600 h 1573026"/>
              <a:gd name="connsiteX102" fmla="*/ 2605087 w 2667216"/>
              <a:gd name="connsiteY102" fmla="*/ 476556 h 1573026"/>
              <a:gd name="connsiteX103" fmla="*/ 2608340 w 2667216"/>
              <a:gd name="connsiteY103" fmla="*/ 559163 h 1573026"/>
              <a:gd name="connsiteX104" fmla="*/ 2595561 w 2667216"/>
              <a:gd name="connsiteY104" fmla="*/ 590856 h 1573026"/>
              <a:gd name="connsiteX105" fmla="*/ 2593180 w 2667216"/>
              <a:gd name="connsiteY105" fmla="*/ 655150 h 1573026"/>
              <a:gd name="connsiteX106" fmla="*/ 2614612 w 2667216"/>
              <a:gd name="connsiteY106" fmla="*/ 690868 h 1573026"/>
              <a:gd name="connsiteX107" fmla="*/ 2609849 w 2667216"/>
              <a:gd name="connsiteY107" fmla="*/ 743256 h 1573026"/>
              <a:gd name="connsiteX108" fmla="*/ 2612230 w 2667216"/>
              <a:gd name="connsiteY108" fmla="*/ 790881 h 1573026"/>
              <a:gd name="connsiteX109" fmla="*/ 2600324 w 2667216"/>
              <a:gd name="connsiteY109" fmla="*/ 805168 h 1573026"/>
              <a:gd name="connsiteX110" fmla="*/ 2571749 w 2667216"/>
              <a:gd name="connsiteY110" fmla="*/ 890893 h 1573026"/>
              <a:gd name="connsiteX111" fmla="*/ 2540795 w 2667216"/>
              <a:gd name="connsiteY111" fmla="*/ 967092 h 1573026"/>
              <a:gd name="connsiteX112" fmla="*/ 2505074 w 2667216"/>
              <a:gd name="connsiteY112" fmla="*/ 945662 h 1573026"/>
              <a:gd name="connsiteX113" fmla="*/ 2445543 w 2667216"/>
              <a:gd name="connsiteY113" fmla="*/ 917087 h 1573026"/>
              <a:gd name="connsiteX114" fmla="*/ 2416968 w 2667216"/>
              <a:gd name="connsiteY114" fmla="*/ 883750 h 1573026"/>
              <a:gd name="connsiteX115" fmla="*/ 2383632 w 2667216"/>
              <a:gd name="connsiteY115" fmla="*/ 869462 h 1573026"/>
              <a:gd name="connsiteX116" fmla="*/ 2350293 w 2667216"/>
              <a:gd name="connsiteY116" fmla="*/ 871843 h 1573026"/>
              <a:gd name="connsiteX117" fmla="*/ 2300287 w 2667216"/>
              <a:gd name="connsiteY117" fmla="*/ 895656 h 1573026"/>
              <a:gd name="connsiteX118" fmla="*/ 2276474 w 2667216"/>
              <a:gd name="connsiteY118" fmla="*/ 909943 h 1573026"/>
              <a:gd name="connsiteX119" fmla="*/ 2207420 w 2667216"/>
              <a:gd name="connsiteY119" fmla="*/ 926612 h 1573026"/>
              <a:gd name="connsiteX120" fmla="*/ 2185987 w 2667216"/>
              <a:gd name="connsiteY120" fmla="*/ 957568 h 1573026"/>
              <a:gd name="connsiteX121" fmla="*/ 2183605 w 2667216"/>
              <a:gd name="connsiteY121" fmla="*/ 1036150 h 1573026"/>
              <a:gd name="connsiteX122" fmla="*/ 2185989 w 2667216"/>
              <a:gd name="connsiteY122" fmla="*/ 1062342 h 1573026"/>
              <a:gd name="connsiteX123" fmla="*/ 2085974 w 2667216"/>
              <a:gd name="connsiteY123" fmla="*/ 1112350 h 1573026"/>
              <a:gd name="connsiteX124" fmla="*/ 2043112 w 2667216"/>
              <a:gd name="connsiteY124" fmla="*/ 1112350 h 1573026"/>
              <a:gd name="connsiteX125" fmla="*/ 1952626 w 2667216"/>
              <a:gd name="connsiteY125" fmla="*/ 1148067 h 1573026"/>
              <a:gd name="connsiteX126" fmla="*/ 1931193 w 2667216"/>
              <a:gd name="connsiteY126" fmla="*/ 1188550 h 1573026"/>
              <a:gd name="connsiteX127" fmla="*/ 1931195 w 2667216"/>
              <a:gd name="connsiteY127" fmla="*/ 1238556 h 1573026"/>
              <a:gd name="connsiteX128" fmla="*/ 1881187 w 2667216"/>
              <a:gd name="connsiteY128" fmla="*/ 1279037 h 1573026"/>
              <a:gd name="connsiteX129" fmla="*/ 1864520 w 2667216"/>
              <a:gd name="connsiteY129" fmla="*/ 1309993 h 1573026"/>
              <a:gd name="connsiteX130" fmla="*/ 1866899 w 2667216"/>
              <a:gd name="connsiteY130" fmla="*/ 1331425 h 1573026"/>
              <a:gd name="connsiteX131" fmla="*/ 1900237 w 2667216"/>
              <a:gd name="connsiteY131" fmla="*/ 1326662 h 1573026"/>
              <a:gd name="connsiteX132" fmla="*/ 1924051 w 2667216"/>
              <a:gd name="connsiteY132" fmla="*/ 1350474 h 1573026"/>
              <a:gd name="connsiteX133" fmla="*/ 1912143 w 2667216"/>
              <a:gd name="connsiteY133" fmla="*/ 1383812 h 1573026"/>
              <a:gd name="connsiteX134" fmla="*/ 1909762 w 2667216"/>
              <a:gd name="connsiteY134" fmla="*/ 1421912 h 1573026"/>
              <a:gd name="connsiteX135" fmla="*/ 1831182 w 2667216"/>
              <a:gd name="connsiteY135" fmla="*/ 1450487 h 1573026"/>
              <a:gd name="connsiteX136" fmla="*/ 1821657 w 2667216"/>
              <a:gd name="connsiteY136" fmla="*/ 1538594 h 1573026"/>
              <a:gd name="connsiteX137" fmla="*/ 1754980 w 2667216"/>
              <a:gd name="connsiteY137" fmla="*/ 1560025 h 1573026"/>
              <a:gd name="connsiteX138" fmla="*/ 1718929 w 2667216"/>
              <a:gd name="connsiteY138" fmla="*/ 1573012 h 1573026"/>
              <a:gd name="connsiteX139" fmla="*/ 1638299 w 2667216"/>
              <a:gd name="connsiteY139" fmla="*/ 1557643 h 1573026"/>
              <a:gd name="connsiteX140" fmla="*/ 1612105 w 2667216"/>
              <a:gd name="connsiteY140" fmla="*/ 1571931 h 1573026"/>
              <a:gd name="connsiteX141" fmla="*/ 1557339 w 2667216"/>
              <a:gd name="connsiteY141" fmla="*/ 1543356 h 1573026"/>
              <a:gd name="connsiteX142" fmla="*/ 1516855 w 2667216"/>
              <a:gd name="connsiteY142" fmla="*/ 1507637 h 1573026"/>
              <a:gd name="connsiteX143" fmla="*/ 1473995 w 2667216"/>
              <a:gd name="connsiteY143" fmla="*/ 1479061 h 1573026"/>
              <a:gd name="connsiteX144" fmla="*/ 1502568 w 2667216"/>
              <a:gd name="connsiteY144" fmla="*/ 1455250 h 1573026"/>
              <a:gd name="connsiteX145" fmla="*/ 1490662 w 2667216"/>
              <a:gd name="connsiteY145" fmla="*/ 1438581 h 1573026"/>
              <a:gd name="connsiteX146" fmla="*/ 1428749 w 2667216"/>
              <a:gd name="connsiteY146" fmla="*/ 1426675 h 1573026"/>
              <a:gd name="connsiteX147" fmla="*/ 1409699 w 2667216"/>
              <a:gd name="connsiteY147" fmla="*/ 1402862 h 1573026"/>
              <a:gd name="connsiteX148" fmla="*/ 1371601 w 2667216"/>
              <a:gd name="connsiteY148" fmla="*/ 1379050 h 1573026"/>
              <a:gd name="connsiteX149" fmla="*/ 1366837 w 2667216"/>
              <a:gd name="connsiteY149" fmla="*/ 1390956 h 1573026"/>
              <a:gd name="connsiteX150" fmla="*/ 1381126 w 2667216"/>
              <a:gd name="connsiteY150" fmla="*/ 1429056 h 1573026"/>
              <a:gd name="connsiteX151" fmla="*/ 1350168 w 2667216"/>
              <a:gd name="connsiteY151" fmla="*/ 1443343 h 1573026"/>
              <a:gd name="connsiteX152" fmla="*/ 1323976 w 2667216"/>
              <a:gd name="connsiteY152" fmla="*/ 1457630 h 1573026"/>
              <a:gd name="connsiteX153" fmla="*/ 1307305 w 2667216"/>
              <a:gd name="connsiteY153" fmla="*/ 1450487 h 1573026"/>
              <a:gd name="connsiteX154" fmla="*/ 1262062 w 2667216"/>
              <a:gd name="connsiteY154" fmla="*/ 1388575 h 1573026"/>
              <a:gd name="connsiteX155" fmla="*/ 1216820 w 2667216"/>
              <a:gd name="connsiteY155" fmla="*/ 1355237 h 1573026"/>
              <a:gd name="connsiteX156" fmla="*/ 1238251 w 2667216"/>
              <a:gd name="connsiteY156" fmla="*/ 1338568 h 1573026"/>
              <a:gd name="connsiteX157" fmla="*/ 1259682 w 2667216"/>
              <a:gd name="connsiteY157" fmla="*/ 1298087 h 1573026"/>
              <a:gd name="connsiteX158" fmla="*/ 1245393 w 2667216"/>
              <a:gd name="connsiteY158" fmla="*/ 1286181 h 1573026"/>
              <a:gd name="connsiteX159" fmla="*/ 1207295 w 2667216"/>
              <a:gd name="connsiteY159" fmla="*/ 1288562 h 1573026"/>
              <a:gd name="connsiteX160" fmla="*/ 1131095 w 2667216"/>
              <a:gd name="connsiteY160" fmla="*/ 1245700 h 1573026"/>
              <a:gd name="connsiteX161" fmla="*/ 1088230 w 2667216"/>
              <a:gd name="connsiteY161" fmla="*/ 1226650 h 1573026"/>
              <a:gd name="connsiteX162" fmla="*/ 1078707 w 2667216"/>
              <a:gd name="connsiteY162" fmla="*/ 1226650 h 1573026"/>
              <a:gd name="connsiteX163" fmla="*/ 1066801 w 2667216"/>
              <a:gd name="connsiteY163" fmla="*/ 1162356 h 1573026"/>
              <a:gd name="connsiteX164" fmla="*/ 1078707 w 2667216"/>
              <a:gd name="connsiteY164" fmla="*/ 1098062 h 1573026"/>
              <a:gd name="connsiteX165" fmla="*/ 1047751 w 2667216"/>
              <a:gd name="connsiteY165" fmla="*/ 1064725 h 1573026"/>
              <a:gd name="connsiteX166" fmla="*/ 995364 w 2667216"/>
              <a:gd name="connsiteY166" fmla="*/ 1040912 h 1573026"/>
              <a:gd name="connsiteX167" fmla="*/ 1021557 w 2667216"/>
              <a:gd name="connsiteY167" fmla="*/ 1017100 h 1573026"/>
              <a:gd name="connsiteX168" fmla="*/ 1066801 w 2667216"/>
              <a:gd name="connsiteY168" fmla="*/ 1021862 h 1573026"/>
              <a:gd name="connsiteX169" fmla="*/ 1062039 w 2667216"/>
              <a:gd name="connsiteY169" fmla="*/ 974237 h 1573026"/>
              <a:gd name="connsiteX170" fmla="*/ 1033464 w 2667216"/>
              <a:gd name="connsiteY170" fmla="*/ 969475 h 1573026"/>
              <a:gd name="connsiteX171" fmla="*/ 1038226 w 2667216"/>
              <a:gd name="connsiteY171" fmla="*/ 921850 h 1573026"/>
              <a:gd name="connsiteX172" fmla="*/ 1007270 w 2667216"/>
              <a:gd name="connsiteY172" fmla="*/ 907562 h 1573026"/>
              <a:gd name="connsiteX173" fmla="*/ 1009651 w 2667216"/>
              <a:gd name="connsiteY173" fmla="*/ 871843 h 1573026"/>
              <a:gd name="connsiteX174" fmla="*/ 962026 w 2667216"/>
              <a:gd name="connsiteY174" fmla="*/ 857556 h 1573026"/>
              <a:gd name="connsiteX175" fmla="*/ 942976 w 2667216"/>
              <a:gd name="connsiteY175" fmla="*/ 878987 h 1573026"/>
              <a:gd name="connsiteX176" fmla="*/ 914399 w 2667216"/>
              <a:gd name="connsiteY176" fmla="*/ 881368 h 1573026"/>
              <a:gd name="connsiteX177" fmla="*/ 864395 w 2667216"/>
              <a:gd name="connsiteY177" fmla="*/ 886131 h 1573026"/>
              <a:gd name="connsiteX178" fmla="*/ 833439 w 2667216"/>
              <a:gd name="connsiteY178" fmla="*/ 907562 h 1573026"/>
              <a:gd name="connsiteX179" fmla="*/ 833439 w 2667216"/>
              <a:gd name="connsiteY179" fmla="*/ 876606 h 1573026"/>
              <a:gd name="connsiteX180" fmla="*/ 792957 w 2667216"/>
              <a:gd name="connsiteY180" fmla="*/ 871843 h 1573026"/>
              <a:gd name="connsiteX181" fmla="*/ 800099 w 2667216"/>
              <a:gd name="connsiteY181" fmla="*/ 893275 h 1573026"/>
              <a:gd name="connsiteX182" fmla="*/ 795339 w 2667216"/>
              <a:gd name="connsiteY182" fmla="*/ 912325 h 1573026"/>
              <a:gd name="connsiteX183" fmla="*/ 709614 w 2667216"/>
              <a:gd name="connsiteY183" fmla="*/ 859936 h 1573026"/>
              <a:gd name="connsiteX184" fmla="*/ 688182 w 2667216"/>
              <a:gd name="connsiteY184" fmla="*/ 826600 h 1573026"/>
              <a:gd name="connsiteX185" fmla="*/ 700089 w 2667216"/>
              <a:gd name="connsiteY185" fmla="*/ 786117 h 1573026"/>
              <a:gd name="connsiteX186" fmla="*/ 669132 w 2667216"/>
              <a:gd name="connsiteY186" fmla="*/ 781356 h 1573026"/>
              <a:gd name="connsiteX187" fmla="*/ 621507 w 2667216"/>
              <a:gd name="connsiteY187" fmla="*/ 795643 h 1573026"/>
              <a:gd name="connsiteX188" fmla="*/ 611982 w 2667216"/>
              <a:gd name="connsiteY188" fmla="*/ 809931 h 1573026"/>
              <a:gd name="connsiteX189" fmla="*/ 588170 w 2667216"/>
              <a:gd name="connsiteY189" fmla="*/ 826600 h 1573026"/>
              <a:gd name="connsiteX190" fmla="*/ 581026 w 2667216"/>
              <a:gd name="connsiteY190" fmla="*/ 843268 h 1573026"/>
              <a:gd name="connsiteX191" fmla="*/ 540545 w 2667216"/>
              <a:gd name="connsiteY191" fmla="*/ 876606 h 1573026"/>
              <a:gd name="connsiteX192" fmla="*/ 542924 w 2667216"/>
              <a:gd name="connsiteY192" fmla="*/ 898037 h 1573026"/>
              <a:gd name="connsiteX193" fmla="*/ 557214 w 2667216"/>
              <a:gd name="connsiteY193" fmla="*/ 917087 h 1573026"/>
              <a:gd name="connsiteX194" fmla="*/ 481014 w 2667216"/>
              <a:gd name="connsiteY194" fmla="*/ 902800 h 1573026"/>
              <a:gd name="connsiteX195" fmla="*/ 447676 w 2667216"/>
              <a:gd name="connsiteY195" fmla="*/ 907562 h 1573026"/>
              <a:gd name="connsiteX196" fmla="*/ 495299 w 2667216"/>
              <a:gd name="connsiteY196" fmla="*/ 938518 h 1573026"/>
              <a:gd name="connsiteX197" fmla="*/ 519114 w 2667216"/>
              <a:gd name="connsiteY197" fmla="*/ 950425 h 1573026"/>
              <a:gd name="connsiteX198" fmla="*/ 545307 w 2667216"/>
              <a:gd name="connsiteY198" fmla="*/ 1002812 h 1573026"/>
              <a:gd name="connsiteX199" fmla="*/ 478630 w 2667216"/>
              <a:gd name="connsiteY199" fmla="*/ 1019481 h 1573026"/>
              <a:gd name="connsiteX200" fmla="*/ 457201 w 2667216"/>
              <a:gd name="connsiteY200" fmla="*/ 1031387 h 1573026"/>
              <a:gd name="connsiteX201" fmla="*/ 433387 w 2667216"/>
              <a:gd name="connsiteY201" fmla="*/ 1002812 h 1573026"/>
              <a:gd name="connsiteX202" fmla="*/ 409574 w 2667216"/>
              <a:gd name="connsiteY202" fmla="*/ 971856 h 1573026"/>
              <a:gd name="connsiteX203" fmla="*/ 411955 w 2667216"/>
              <a:gd name="connsiteY203" fmla="*/ 933756 h 1573026"/>
              <a:gd name="connsiteX204" fmla="*/ 409574 w 2667216"/>
              <a:gd name="connsiteY204" fmla="*/ 914706 h 1573026"/>
              <a:gd name="connsiteX205" fmla="*/ 428624 w 2667216"/>
              <a:gd name="connsiteY205" fmla="*/ 881368 h 1573026"/>
              <a:gd name="connsiteX206" fmla="*/ 388144 w 2667216"/>
              <a:gd name="connsiteY206" fmla="*/ 890893 h 1573026"/>
              <a:gd name="connsiteX207" fmla="*/ 359568 w 2667216"/>
              <a:gd name="connsiteY207" fmla="*/ 952806 h 1573026"/>
              <a:gd name="connsiteX208" fmla="*/ 352424 w 2667216"/>
              <a:gd name="connsiteY208" fmla="*/ 976618 h 1573026"/>
              <a:gd name="connsiteX209" fmla="*/ 321468 w 2667216"/>
              <a:gd name="connsiteY209" fmla="*/ 993287 h 1573026"/>
              <a:gd name="connsiteX210" fmla="*/ 273843 w 2667216"/>
              <a:gd name="connsiteY210" fmla="*/ 990906 h 1573026"/>
              <a:gd name="connsiteX211" fmla="*/ 266699 w 2667216"/>
              <a:gd name="connsiteY211" fmla="*/ 1007575 h 1573026"/>
              <a:gd name="connsiteX212" fmla="*/ 266699 w 2667216"/>
              <a:gd name="connsiteY212" fmla="*/ 1055200 h 1573026"/>
              <a:gd name="connsiteX213" fmla="*/ 207168 w 2667216"/>
              <a:gd name="connsiteY213" fmla="*/ 1059962 h 1573026"/>
              <a:gd name="connsiteX214" fmla="*/ 145255 w 2667216"/>
              <a:gd name="connsiteY214" fmla="*/ 1093300 h 1573026"/>
              <a:gd name="connsiteX215" fmla="*/ 147637 w 2667216"/>
              <a:gd name="connsiteY215" fmla="*/ 1121875 h 1573026"/>
              <a:gd name="connsiteX216" fmla="*/ 95250 w 2667216"/>
              <a:gd name="connsiteY216" fmla="*/ 1109968 h 1573026"/>
              <a:gd name="connsiteX217" fmla="*/ 61912 w 2667216"/>
              <a:gd name="connsiteY217" fmla="*/ 1117112 h 1573026"/>
              <a:gd name="connsiteX218" fmla="*/ 16668 w 2667216"/>
              <a:gd name="connsiteY218" fmla="*/ 1098062 h 1573026"/>
              <a:gd name="connsiteX219" fmla="*/ 0 w 2667216"/>
              <a:gd name="connsiteY219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47624 w 2667216"/>
              <a:gd name="connsiteY2" fmla="*/ 745637 h 1573026"/>
              <a:gd name="connsiteX3" fmla="*/ 57149 w 2667216"/>
              <a:gd name="connsiteY3" fmla="*/ 707537 h 1573026"/>
              <a:gd name="connsiteX4" fmla="*/ 42862 w 2667216"/>
              <a:gd name="connsiteY4" fmla="*/ 686106 h 1573026"/>
              <a:gd name="connsiteX5" fmla="*/ 57149 w 2667216"/>
              <a:gd name="connsiteY5" fmla="*/ 657531 h 1573026"/>
              <a:gd name="connsiteX6" fmla="*/ 9524 w 2667216"/>
              <a:gd name="connsiteY6" fmla="*/ 686106 h 1573026"/>
              <a:gd name="connsiteX7" fmla="*/ 14289 w 2667216"/>
              <a:gd name="connsiteY7" fmla="*/ 657530 h 1573026"/>
              <a:gd name="connsiteX8" fmla="*/ 50005 w 2667216"/>
              <a:gd name="connsiteY8" fmla="*/ 607525 h 1573026"/>
              <a:gd name="connsiteX9" fmla="*/ 76201 w 2667216"/>
              <a:gd name="connsiteY9" fmla="*/ 590855 h 1573026"/>
              <a:gd name="connsiteX10" fmla="*/ 73818 w 2667216"/>
              <a:gd name="connsiteY10" fmla="*/ 507512 h 1573026"/>
              <a:gd name="connsiteX11" fmla="*/ 26193 w 2667216"/>
              <a:gd name="connsiteY11" fmla="*/ 467031 h 1573026"/>
              <a:gd name="connsiteX12" fmla="*/ 21430 w 2667216"/>
              <a:gd name="connsiteY12" fmla="*/ 433693 h 1573026"/>
              <a:gd name="connsiteX13" fmla="*/ 4762 w 2667216"/>
              <a:gd name="connsiteY13" fmla="*/ 400355 h 1573026"/>
              <a:gd name="connsiteX14" fmla="*/ 23812 w 2667216"/>
              <a:gd name="connsiteY14" fmla="*/ 307487 h 1573026"/>
              <a:gd name="connsiteX15" fmla="*/ 30955 w 2667216"/>
              <a:gd name="connsiteY15" fmla="*/ 255100 h 1573026"/>
              <a:gd name="connsiteX16" fmla="*/ 54770 w 2667216"/>
              <a:gd name="connsiteY16" fmla="*/ 224142 h 1573026"/>
              <a:gd name="connsiteX17" fmla="*/ 142874 w 2667216"/>
              <a:gd name="connsiteY17" fmla="*/ 247956 h 1573026"/>
              <a:gd name="connsiteX18" fmla="*/ 190499 w 2667216"/>
              <a:gd name="connsiteY18" fmla="*/ 293200 h 1573026"/>
              <a:gd name="connsiteX19" fmla="*/ 202405 w 2667216"/>
              <a:gd name="connsiteY19" fmla="*/ 321775 h 1573026"/>
              <a:gd name="connsiteX20" fmla="*/ 238126 w 2667216"/>
              <a:gd name="connsiteY20" fmla="*/ 364636 h 1573026"/>
              <a:gd name="connsiteX21" fmla="*/ 266699 w 2667216"/>
              <a:gd name="connsiteY21" fmla="*/ 359875 h 1573026"/>
              <a:gd name="connsiteX22" fmla="*/ 273843 w 2667216"/>
              <a:gd name="connsiteY22" fmla="*/ 333681 h 1573026"/>
              <a:gd name="connsiteX23" fmla="*/ 314324 w 2667216"/>
              <a:gd name="connsiteY23" fmla="*/ 336062 h 1573026"/>
              <a:gd name="connsiteX24" fmla="*/ 361949 w 2667216"/>
              <a:gd name="connsiteY24" fmla="*/ 312249 h 1573026"/>
              <a:gd name="connsiteX25" fmla="*/ 385762 w 2667216"/>
              <a:gd name="connsiteY25" fmla="*/ 257481 h 1573026"/>
              <a:gd name="connsiteX26" fmla="*/ 373855 w 2667216"/>
              <a:gd name="connsiteY26" fmla="*/ 424168 h 1573026"/>
              <a:gd name="connsiteX27" fmla="*/ 476249 w 2667216"/>
              <a:gd name="connsiteY27" fmla="*/ 517037 h 1573026"/>
              <a:gd name="connsiteX28" fmla="*/ 533401 w 2667216"/>
              <a:gd name="connsiteY28" fmla="*/ 495605 h 1573026"/>
              <a:gd name="connsiteX29" fmla="*/ 585787 w 2667216"/>
              <a:gd name="connsiteY29" fmla="*/ 481318 h 1573026"/>
              <a:gd name="connsiteX30" fmla="*/ 611980 w 2667216"/>
              <a:gd name="connsiteY30" fmla="*/ 483700 h 1573026"/>
              <a:gd name="connsiteX31" fmla="*/ 607218 w 2667216"/>
              <a:gd name="connsiteY31" fmla="*/ 476556 h 1573026"/>
              <a:gd name="connsiteX32" fmla="*/ 685799 w 2667216"/>
              <a:gd name="connsiteY32" fmla="*/ 524181 h 1573026"/>
              <a:gd name="connsiteX33" fmla="*/ 731043 w 2667216"/>
              <a:gd name="connsiteY33" fmla="*/ 547993 h 1573026"/>
              <a:gd name="connsiteX34" fmla="*/ 797720 w 2667216"/>
              <a:gd name="connsiteY34" fmla="*/ 562280 h 1573026"/>
              <a:gd name="connsiteX35" fmla="*/ 842962 w 2667216"/>
              <a:gd name="connsiteY35" fmla="*/ 478937 h 1573026"/>
              <a:gd name="connsiteX36" fmla="*/ 871537 w 2667216"/>
              <a:gd name="connsiteY36" fmla="*/ 455125 h 1573026"/>
              <a:gd name="connsiteX37" fmla="*/ 873921 w 2667216"/>
              <a:gd name="connsiteY37" fmla="*/ 426549 h 1573026"/>
              <a:gd name="connsiteX38" fmla="*/ 802480 w 2667216"/>
              <a:gd name="connsiteY38" fmla="*/ 412262 h 1573026"/>
              <a:gd name="connsiteX39" fmla="*/ 773907 w 2667216"/>
              <a:gd name="connsiteY39" fmla="*/ 417024 h 1573026"/>
              <a:gd name="connsiteX40" fmla="*/ 738187 w 2667216"/>
              <a:gd name="connsiteY40" fmla="*/ 383687 h 1573026"/>
              <a:gd name="connsiteX41" fmla="*/ 762001 w 2667216"/>
              <a:gd name="connsiteY41" fmla="*/ 357491 h 1573026"/>
              <a:gd name="connsiteX42" fmla="*/ 823912 w 2667216"/>
              <a:gd name="connsiteY42" fmla="*/ 343206 h 1573026"/>
              <a:gd name="connsiteX43" fmla="*/ 869155 w 2667216"/>
              <a:gd name="connsiteY43" fmla="*/ 357493 h 1573026"/>
              <a:gd name="connsiteX44" fmla="*/ 881062 w 2667216"/>
              <a:gd name="connsiteY44" fmla="*/ 376543 h 1573026"/>
              <a:gd name="connsiteX45" fmla="*/ 1000124 w 2667216"/>
              <a:gd name="connsiteY45" fmla="*/ 436075 h 1573026"/>
              <a:gd name="connsiteX46" fmla="*/ 1023937 w 2667216"/>
              <a:gd name="connsiteY46" fmla="*/ 500368 h 1573026"/>
              <a:gd name="connsiteX47" fmla="*/ 1045368 w 2667216"/>
              <a:gd name="connsiteY47" fmla="*/ 512275 h 1573026"/>
              <a:gd name="connsiteX48" fmla="*/ 1042987 w 2667216"/>
              <a:gd name="connsiteY48" fmla="*/ 421787 h 1573026"/>
              <a:gd name="connsiteX49" fmla="*/ 1064418 w 2667216"/>
              <a:gd name="connsiteY49" fmla="*/ 383687 h 1573026"/>
              <a:gd name="connsiteX50" fmla="*/ 1083468 w 2667216"/>
              <a:gd name="connsiteY50" fmla="*/ 386068 h 1573026"/>
              <a:gd name="connsiteX51" fmla="*/ 1083468 w 2667216"/>
              <a:gd name="connsiteY51" fmla="*/ 347968 h 1573026"/>
              <a:gd name="connsiteX52" fmla="*/ 1095376 w 2667216"/>
              <a:gd name="connsiteY52" fmla="*/ 340823 h 1573026"/>
              <a:gd name="connsiteX53" fmla="*/ 1152524 w 2667216"/>
              <a:gd name="connsiteY53" fmla="*/ 343206 h 1573026"/>
              <a:gd name="connsiteX54" fmla="*/ 1252537 w 2667216"/>
              <a:gd name="connsiteY54" fmla="*/ 317012 h 1573026"/>
              <a:gd name="connsiteX55" fmla="*/ 1323974 w 2667216"/>
              <a:gd name="connsiteY55" fmla="*/ 305106 h 1573026"/>
              <a:gd name="connsiteX56" fmla="*/ 1409366 w 2667216"/>
              <a:gd name="connsiteY56" fmla="*/ 250164 h 1573026"/>
              <a:gd name="connsiteX57" fmla="*/ 1481137 w 2667216"/>
              <a:gd name="connsiteY57" fmla="*/ 221762 h 1573026"/>
              <a:gd name="connsiteX58" fmla="*/ 1550195 w 2667216"/>
              <a:gd name="connsiteY58" fmla="*/ 188423 h 1573026"/>
              <a:gd name="connsiteX59" fmla="*/ 1621630 w 2667216"/>
              <a:gd name="connsiteY59" fmla="*/ 195568 h 1573026"/>
              <a:gd name="connsiteX60" fmla="*/ 1674018 w 2667216"/>
              <a:gd name="connsiteY60" fmla="*/ 174137 h 1573026"/>
              <a:gd name="connsiteX61" fmla="*/ 1704976 w 2667216"/>
              <a:gd name="connsiteY61" fmla="*/ 183660 h 1573026"/>
              <a:gd name="connsiteX62" fmla="*/ 1778793 w 2667216"/>
              <a:gd name="connsiteY62" fmla="*/ 233668 h 1573026"/>
              <a:gd name="connsiteX63" fmla="*/ 1716880 w 2667216"/>
              <a:gd name="connsiteY63" fmla="*/ 209856 h 1573026"/>
              <a:gd name="connsiteX64" fmla="*/ 1738312 w 2667216"/>
              <a:gd name="connsiteY64" fmla="*/ 281293 h 1573026"/>
              <a:gd name="connsiteX65" fmla="*/ 1776414 w 2667216"/>
              <a:gd name="connsiteY65" fmla="*/ 309866 h 1573026"/>
              <a:gd name="connsiteX66" fmla="*/ 1871662 w 2667216"/>
              <a:gd name="connsiteY66" fmla="*/ 314631 h 1573026"/>
              <a:gd name="connsiteX67" fmla="*/ 1938339 w 2667216"/>
              <a:gd name="connsiteY67" fmla="*/ 271766 h 1573026"/>
              <a:gd name="connsiteX68" fmla="*/ 1935955 w 2667216"/>
              <a:gd name="connsiteY68" fmla="*/ 293200 h 1573026"/>
              <a:gd name="connsiteX69" fmla="*/ 1900237 w 2667216"/>
              <a:gd name="connsiteY69" fmla="*/ 321775 h 1573026"/>
              <a:gd name="connsiteX70" fmla="*/ 1826418 w 2667216"/>
              <a:gd name="connsiteY70" fmla="*/ 338443 h 1573026"/>
              <a:gd name="connsiteX71" fmla="*/ 1833564 w 2667216"/>
              <a:gd name="connsiteY71" fmla="*/ 367017 h 1573026"/>
              <a:gd name="connsiteX72" fmla="*/ 1957389 w 2667216"/>
              <a:gd name="connsiteY72" fmla="*/ 331298 h 1573026"/>
              <a:gd name="connsiteX73" fmla="*/ 2009774 w 2667216"/>
              <a:gd name="connsiteY73" fmla="*/ 295581 h 1573026"/>
              <a:gd name="connsiteX74" fmla="*/ 2052638 w 2667216"/>
              <a:gd name="connsiteY74" fmla="*/ 271766 h 1573026"/>
              <a:gd name="connsiteX75" fmla="*/ 1976439 w 2667216"/>
              <a:gd name="connsiteY75" fmla="*/ 264623 h 1573026"/>
              <a:gd name="connsiteX76" fmla="*/ 1976439 w 2667216"/>
              <a:gd name="connsiteY76" fmla="*/ 202710 h 1573026"/>
              <a:gd name="connsiteX77" fmla="*/ 2026444 w 2667216"/>
              <a:gd name="connsiteY77" fmla="*/ 202710 h 1573026"/>
              <a:gd name="connsiteX78" fmla="*/ 2133600 w 2667216"/>
              <a:gd name="connsiteY78" fmla="*/ 97935 h 1573026"/>
              <a:gd name="connsiteX79" fmla="*/ 2183606 w 2667216"/>
              <a:gd name="connsiteY79" fmla="*/ 305 h 1573026"/>
              <a:gd name="connsiteX80" fmla="*/ 2147888 w 2667216"/>
              <a:gd name="connsiteY80" fmla="*/ 114604 h 1573026"/>
              <a:gd name="connsiteX81" fmla="*/ 2074070 w 2667216"/>
              <a:gd name="connsiteY81" fmla="*/ 193186 h 1573026"/>
              <a:gd name="connsiteX82" fmla="*/ 2138362 w 2667216"/>
              <a:gd name="connsiteY82" fmla="*/ 217000 h 1573026"/>
              <a:gd name="connsiteX83" fmla="*/ 2197893 w 2667216"/>
              <a:gd name="connsiteY83" fmla="*/ 212237 h 1573026"/>
              <a:gd name="connsiteX84" fmla="*/ 2243139 w 2667216"/>
              <a:gd name="connsiteY84" fmla="*/ 257480 h 1573026"/>
              <a:gd name="connsiteX85" fmla="*/ 2293143 w 2667216"/>
              <a:gd name="connsiteY85" fmla="*/ 243193 h 1573026"/>
              <a:gd name="connsiteX86" fmla="*/ 2336005 w 2667216"/>
              <a:gd name="connsiteY86" fmla="*/ 178900 h 1573026"/>
              <a:gd name="connsiteX87" fmla="*/ 2378868 w 2667216"/>
              <a:gd name="connsiteY87" fmla="*/ 169375 h 1573026"/>
              <a:gd name="connsiteX88" fmla="*/ 2483643 w 2667216"/>
              <a:gd name="connsiteY88" fmla="*/ 152706 h 1573026"/>
              <a:gd name="connsiteX89" fmla="*/ 2500312 w 2667216"/>
              <a:gd name="connsiteY89" fmla="*/ 147943 h 1573026"/>
              <a:gd name="connsiteX90" fmla="*/ 2588418 w 2667216"/>
              <a:gd name="connsiteY90" fmla="*/ 166993 h 1573026"/>
              <a:gd name="connsiteX91" fmla="*/ 2619374 w 2667216"/>
              <a:gd name="connsiteY91" fmla="*/ 188425 h 1573026"/>
              <a:gd name="connsiteX92" fmla="*/ 2645569 w 2667216"/>
              <a:gd name="connsiteY92" fmla="*/ 205092 h 1573026"/>
              <a:gd name="connsiteX93" fmla="*/ 2666999 w 2667216"/>
              <a:gd name="connsiteY93" fmla="*/ 221762 h 1573026"/>
              <a:gd name="connsiteX94" fmla="*/ 2647949 w 2667216"/>
              <a:gd name="connsiteY94" fmla="*/ 264625 h 1573026"/>
              <a:gd name="connsiteX95" fmla="*/ 2645568 w 2667216"/>
              <a:gd name="connsiteY95" fmla="*/ 319393 h 1573026"/>
              <a:gd name="connsiteX96" fmla="*/ 2631280 w 2667216"/>
              <a:gd name="connsiteY96" fmla="*/ 376543 h 1573026"/>
              <a:gd name="connsiteX97" fmla="*/ 2633662 w 2667216"/>
              <a:gd name="connsiteY97" fmla="*/ 386068 h 1573026"/>
              <a:gd name="connsiteX98" fmla="*/ 2664618 w 2667216"/>
              <a:gd name="connsiteY98" fmla="*/ 393212 h 1573026"/>
              <a:gd name="connsiteX99" fmla="*/ 2652712 w 2667216"/>
              <a:gd name="connsiteY99" fmla="*/ 424168 h 1573026"/>
              <a:gd name="connsiteX100" fmla="*/ 2619374 w 2667216"/>
              <a:gd name="connsiteY100" fmla="*/ 445600 h 1573026"/>
              <a:gd name="connsiteX101" fmla="*/ 2605087 w 2667216"/>
              <a:gd name="connsiteY101" fmla="*/ 476556 h 1573026"/>
              <a:gd name="connsiteX102" fmla="*/ 2608340 w 2667216"/>
              <a:gd name="connsiteY102" fmla="*/ 559163 h 1573026"/>
              <a:gd name="connsiteX103" fmla="*/ 2595561 w 2667216"/>
              <a:gd name="connsiteY103" fmla="*/ 590856 h 1573026"/>
              <a:gd name="connsiteX104" fmla="*/ 2593180 w 2667216"/>
              <a:gd name="connsiteY104" fmla="*/ 655150 h 1573026"/>
              <a:gd name="connsiteX105" fmla="*/ 2614612 w 2667216"/>
              <a:gd name="connsiteY105" fmla="*/ 690868 h 1573026"/>
              <a:gd name="connsiteX106" fmla="*/ 2609849 w 2667216"/>
              <a:gd name="connsiteY106" fmla="*/ 743256 h 1573026"/>
              <a:gd name="connsiteX107" fmla="*/ 2612230 w 2667216"/>
              <a:gd name="connsiteY107" fmla="*/ 790881 h 1573026"/>
              <a:gd name="connsiteX108" fmla="*/ 2600324 w 2667216"/>
              <a:gd name="connsiteY108" fmla="*/ 805168 h 1573026"/>
              <a:gd name="connsiteX109" fmla="*/ 2571749 w 2667216"/>
              <a:gd name="connsiteY109" fmla="*/ 890893 h 1573026"/>
              <a:gd name="connsiteX110" fmla="*/ 2540795 w 2667216"/>
              <a:gd name="connsiteY110" fmla="*/ 967092 h 1573026"/>
              <a:gd name="connsiteX111" fmla="*/ 2505074 w 2667216"/>
              <a:gd name="connsiteY111" fmla="*/ 945662 h 1573026"/>
              <a:gd name="connsiteX112" fmla="*/ 2445543 w 2667216"/>
              <a:gd name="connsiteY112" fmla="*/ 917087 h 1573026"/>
              <a:gd name="connsiteX113" fmla="*/ 2416968 w 2667216"/>
              <a:gd name="connsiteY113" fmla="*/ 883750 h 1573026"/>
              <a:gd name="connsiteX114" fmla="*/ 2383632 w 2667216"/>
              <a:gd name="connsiteY114" fmla="*/ 869462 h 1573026"/>
              <a:gd name="connsiteX115" fmla="*/ 2350293 w 2667216"/>
              <a:gd name="connsiteY115" fmla="*/ 871843 h 1573026"/>
              <a:gd name="connsiteX116" fmla="*/ 2300287 w 2667216"/>
              <a:gd name="connsiteY116" fmla="*/ 895656 h 1573026"/>
              <a:gd name="connsiteX117" fmla="*/ 2276474 w 2667216"/>
              <a:gd name="connsiteY117" fmla="*/ 909943 h 1573026"/>
              <a:gd name="connsiteX118" fmla="*/ 2207420 w 2667216"/>
              <a:gd name="connsiteY118" fmla="*/ 926612 h 1573026"/>
              <a:gd name="connsiteX119" fmla="*/ 2185987 w 2667216"/>
              <a:gd name="connsiteY119" fmla="*/ 957568 h 1573026"/>
              <a:gd name="connsiteX120" fmla="*/ 2183605 w 2667216"/>
              <a:gd name="connsiteY120" fmla="*/ 1036150 h 1573026"/>
              <a:gd name="connsiteX121" fmla="*/ 2185989 w 2667216"/>
              <a:gd name="connsiteY121" fmla="*/ 1062342 h 1573026"/>
              <a:gd name="connsiteX122" fmla="*/ 2085974 w 2667216"/>
              <a:gd name="connsiteY122" fmla="*/ 1112350 h 1573026"/>
              <a:gd name="connsiteX123" fmla="*/ 2043112 w 2667216"/>
              <a:gd name="connsiteY123" fmla="*/ 1112350 h 1573026"/>
              <a:gd name="connsiteX124" fmla="*/ 1952626 w 2667216"/>
              <a:gd name="connsiteY124" fmla="*/ 1148067 h 1573026"/>
              <a:gd name="connsiteX125" fmla="*/ 1931193 w 2667216"/>
              <a:gd name="connsiteY125" fmla="*/ 1188550 h 1573026"/>
              <a:gd name="connsiteX126" fmla="*/ 1931195 w 2667216"/>
              <a:gd name="connsiteY126" fmla="*/ 1238556 h 1573026"/>
              <a:gd name="connsiteX127" fmla="*/ 1881187 w 2667216"/>
              <a:gd name="connsiteY127" fmla="*/ 1279037 h 1573026"/>
              <a:gd name="connsiteX128" fmla="*/ 1864520 w 2667216"/>
              <a:gd name="connsiteY128" fmla="*/ 1309993 h 1573026"/>
              <a:gd name="connsiteX129" fmla="*/ 1866899 w 2667216"/>
              <a:gd name="connsiteY129" fmla="*/ 1331425 h 1573026"/>
              <a:gd name="connsiteX130" fmla="*/ 1900237 w 2667216"/>
              <a:gd name="connsiteY130" fmla="*/ 1326662 h 1573026"/>
              <a:gd name="connsiteX131" fmla="*/ 1924051 w 2667216"/>
              <a:gd name="connsiteY131" fmla="*/ 1350474 h 1573026"/>
              <a:gd name="connsiteX132" fmla="*/ 1912143 w 2667216"/>
              <a:gd name="connsiteY132" fmla="*/ 1383812 h 1573026"/>
              <a:gd name="connsiteX133" fmla="*/ 1909762 w 2667216"/>
              <a:gd name="connsiteY133" fmla="*/ 1421912 h 1573026"/>
              <a:gd name="connsiteX134" fmla="*/ 1831182 w 2667216"/>
              <a:gd name="connsiteY134" fmla="*/ 1450487 h 1573026"/>
              <a:gd name="connsiteX135" fmla="*/ 1821657 w 2667216"/>
              <a:gd name="connsiteY135" fmla="*/ 1538594 h 1573026"/>
              <a:gd name="connsiteX136" fmla="*/ 1754980 w 2667216"/>
              <a:gd name="connsiteY136" fmla="*/ 1560025 h 1573026"/>
              <a:gd name="connsiteX137" fmla="*/ 1718929 w 2667216"/>
              <a:gd name="connsiteY137" fmla="*/ 1573012 h 1573026"/>
              <a:gd name="connsiteX138" fmla="*/ 1638299 w 2667216"/>
              <a:gd name="connsiteY138" fmla="*/ 1557643 h 1573026"/>
              <a:gd name="connsiteX139" fmla="*/ 1612105 w 2667216"/>
              <a:gd name="connsiteY139" fmla="*/ 1571931 h 1573026"/>
              <a:gd name="connsiteX140" fmla="*/ 1557339 w 2667216"/>
              <a:gd name="connsiteY140" fmla="*/ 1543356 h 1573026"/>
              <a:gd name="connsiteX141" fmla="*/ 1516855 w 2667216"/>
              <a:gd name="connsiteY141" fmla="*/ 1507637 h 1573026"/>
              <a:gd name="connsiteX142" fmla="*/ 1473995 w 2667216"/>
              <a:gd name="connsiteY142" fmla="*/ 1479061 h 1573026"/>
              <a:gd name="connsiteX143" fmla="*/ 1502568 w 2667216"/>
              <a:gd name="connsiteY143" fmla="*/ 1455250 h 1573026"/>
              <a:gd name="connsiteX144" fmla="*/ 1490662 w 2667216"/>
              <a:gd name="connsiteY144" fmla="*/ 1438581 h 1573026"/>
              <a:gd name="connsiteX145" fmla="*/ 1428749 w 2667216"/>
              <a:gd name="connsiteY145" fmla="*/ 1426675 h 1573026"/>
              <a:gd name="connsiteX146" fmla="*/ 1409699 w 2667216"/>
              <a:gd name="connsiteY146" fmla="*/ 1402862 h 1573026"/>
              <a:gd name="connsiteX147" fmla="*/ 1371601 w 2667216"/>
              <a:gd name="connsiteY147" fmla="*/ 1379050 h 1573026"/>
              <a:gd name="connsiteX148" fmla="*/ 1366837 w 2667216"/>
              <a:gd name="connsiteY148" fmla="*/ 1390956 h 1573026"/>
              <a:gd name="connsiteX149" fmla="*/ 1381126 w 2667216"/>
              <a:gd name="connsiteY149" fmla="*/ 1429056 h 1573026"/>
              <a:gd name="connsiteX150" fmla="*/ 1350168 w 2667216"/>
              <a:gd name="connsiteY150" fmla="*/ 1443343 h 1573026"/>
              <a:gd name="connsiteX151" fmla="*/ 1323976 w 2667216"/>
              <a:gd name="connsiteY151" fmla="*/ 1457630 h 1573026"/>
              <a:gd name="connsiteX152" fmla="*/ 1307305 w 2667216"/>
              <a:gd name="connsiteY152" fmla="*/ 1450487 h 1573026"/>
              <a:gd name="connsiteX153" fmla="*/ 1262062 w 2667216"/>
              <a:gd name="connsiteY153" fmla="*/ 1388575 h 1573026"/>
              <a:gd name="connsiteX154" fmla="*/ 1216820 w 2667216"/>
              <a:gd name="connsiteY154" fmla="*/ 1355237 h 1573026"/>
              <a:gd name="connsiteX155" fmla="*/ 1238251 w 2667216"/>
              <a:gd name="connsiteY155" fmla="*/ 1338568 h 1573026"/>
              <a:gd name="connsiteX156" fmla="*/ 1259682 w 2667216"/>
              <a:gd name="connsiteY156" fmla="*/ 1298087 h 1573026"/>
              <a:gd name="connsiteX157" fmla="*/ 1245393 w 2667216"/>
              <a:gd name="connsiteY157" fmla="*/ 1286181 h 1573026"/>
              <a:gd name="connsiteX158" fmla="*/ 1207295 w 2667216"/>
              <a:gd name="connsiteY158" fmla="*/ 1288562 h 1573026"/>
              <a:gd name="connsiteX159" fmla="*/ 1131095 w 2667216"/>
              <a:gd name="connsiteY159" fmla="*/ 1245700 h 1573026"/>
              <a:gd name="connsiteX160" fmla="*/ 1088230 w 2667216"/>
              <a:gd name="connsiteY160" fmla="*/ 1226650 h 1573026"/>
              <a:gd name="connsiteX161" fmla="*/ 1078707 w 2667216"/>
              <a:gd name="connsiteY161" fmla="*/ 1226650 h 1573026"/>
              <a:gd name="connsiteX162" fmla="*/ 1066801 w 2667216"/>
              <a:gd name="connsiteY162" fmla="*/ 1162356 h 1573026"/>
              <a:gd name="connsiteX163" fmla="*/ 1078707 w 2667216"/>
              <a:gd name="connsiteY163" fmla="*/ 1098062 h 1573026"/>
              <a:gd name="connsiteX164" fmla="*/ 1047751 w 2667216"/>
              <a:gd name="connsiteY164" fmla="*/ 1064725 h 1573026"/>
              <a:gd name="connsiteX165" fmla="*/ 995364 w 2667216"/>
              <a:gd name="connsiteY165" fmla="*/ 1040912 h 1573026"/>
              <a:gd name="connsiteX166" fmla="*/ 1021557 w 2667216"/>
              <a:gd name="connsiteY166" fmla="*/ 1017100 h 1573026"/>
              <a:gd name="connsiteX167" fmla="*/ 1066801 w 2667216"/>
              <a:gd name="connsiteY167" fmla="*/ 1021862 h 1573026"/>
              <a:gd name="connsiteX168" fmla="*/ 1062039 w 2667216"/>
              <a:gd name="connsiteY168" fmla="*/ 974237 h 1573026"/>
              <a:gd name="connsiteX169" fmla="*/ 1033464 w 2667216"/>
              <a:gd name="connsiteY169" fmla="*/ 969475 h 1573026"/>
              <a:gd name="connsiteX170" fmla="*/ 1038226 w 2667216"/>
              <a:gd name="connsiteY170" fmla="*/ 921850 h 1573026"/>
              <a:gd name="connsiteX171" fmla="*/ 1007270 w 2667216"/>
              <a:gd name="connsiteY171" fmla="*/ 907562 h 1573026"/>
              <a:gd name="connsiteX172" fmla="*/ 1009651 w 2667216"/>
              <a:gd name="connsiteY172" fmla="*/ 871843 h 1573026"/>
              <a:gd name="connsiteX173" fmla="*/ 962026 w 2667216"/>
              <a:gd name="connsiteY173" fmla="*/ 857556 h 1573026"/>
              <a:gd name="connsiteX174" fmla="*/ 942976 w 2667216"/>
              <a:gd name="connsiteY174" fmla="*/ 878987 h 1573026"/>
              <a:gd name="connsiteX175" fmla="*/ 914399 w 2667216"/>
              <a:gd name="connsiteY175" fmla="*/ 881368 h 1573026"/>
              <a:gd name="connsiteX176" fmla="*/ 864395 w 2667216"/>
              <a:gd name="connsiteY176" fmla="*/ 886131 h 1573026"/>
              <a:gd name="connsiteX177" fmla="*/ 833439 w 2667216"/>
              <a:gd name="connsiteY177" fmla="*/ 907562 h 1573026"/>
              <a:gd name="connsiteX178" fmla="*/ 833439 w 2667216"/>
              <a:gd name="connsiteY178" fmla="*/ 876606 h 1573026"/>
              <a:gd name="connsiteX179" fmla="*/ 792957 w 2667216"/>
              <a:gd name="connsiteY179" fmla="*/ 871843 h 1573026"/>
              <a:gd name="connsiteX180" fmla="*/ 800099 w 2667216"/>
              <a:gd name="connsiteY180" fmla="*/ 893275 h 1573026"/>
              <a:gd name="connsiteX181" fmla="*/ 795339 w 2667216"/>
              <a:gd name="connsiteY181" fmla="*/ 912325 h 1573026"/>
              <a:gd name="connsiteX182" fmla="*/ 709614 w 2667216"/>
              <a:gd name="connsiteY182" fmla="*/ 859936 h 1573026"/>
              <a:gd name="connsiteX183" fmla="*/ 688182 w 2667216"/>
              <a:gd name="connsiteY183" fmla="*/ 826600 h 1573026"/>
              <a:gd name="connsiteX184" fmla="*/ 700089 w 2667216"/>
              <a:gd name="connsiteY184" fmla="*/ 786117 h 1573026"/>
              <a:gd name="connsiteX185" fmla="*/ 669132 w 2667216"/>
              <a:gd name="connsiteY185" fmla="*/ 781356 h 1573026"/>
              <a:gd name="connsiteX186" fmla="*/ 621507 w 2667216"/>
              <a:gd name="connsiteY186" fmla="*/ 795643 h 1573026"/>
              <a:gd name="connsiteX187" fmla="*/ 611982 w 2667216"/>
              <a:gd name="connsiteY187" fmla="*/ 809931 h 1573026"/>
              <a:gd name="connsiteX188" fmla="*/ 588170 w 2667216"/>
              <a:gd name="connsiteY188" fmla="*/ 826600 h 1573026"/>
              <a:gd name="connsiteX189" fmla="*/ 581026 w 2667216"/>
              <a:gd name="connsiteY189" fmla="*/ 843268 h 1573026"/>
              <a:gd name="connsiteX190" fmla="*/ 540545 w 2667216"/>
              <a:gd name="connsiteY190" fmla="*/ 876606 h 1573026"/>
              <a:gd name="connsiteX191" fmla="*/ 542924 w 2667216"/>
              <a:gd name="connsiteY191" fmla="*/ 898037 h 1573026"/>
              <a:gd name="connsiteX192" fmla="*/ 557214 w 2667216"/>
              <a:gd name="connsiteY192" fmla="*/ 917087 h 1573026"/>
              <a:gd name="connsiteX193" fmla="*/ 481014 w 2667216"/>
              <a:gd name="connsiteY193" fmla="*/ 902800 h 1573026"/>
              <a:gd name="connsiteX194" fmla="*/ 447676 w 2667216"/>
              <a:gd name="connsiteY194" fmla="*/ 907562 h 1573026"/>
              <a:gd name="connsiteX195" fmla="*/ 495299 w 2667216"/>
              <a:gd name="connsiteY195" fmla="*/ 938518 h 1573026"/>
              <a:gd name="connsiteX196" fmla="*/ 519114 w 2667216"/>
              <a:gd name="connsiteY196" fmla="*/ 950425 h 1573026"/>
              <a:gd name="connsiteX197" fmla="*/ 545307 w 2667216"/>
              <a:gd name="connsiteY197" fmla="*/ 1002812 h 1573026"/>
              <a:gd name="connsiteX198" fmla="*/ 478630 w 2667216"/>
              <a:gd name="connsiteY198" fmla="*/ 1019481 h 1573026"/>
              <a:gd name="connsiteX199" fmla="*/ 457201 w 2667216"/>
              <a:gd name="connsiteY199" fmla="*/ 1031387 h 1573026"/>
              <a:gd name="connsiteX200" fmla="*/ 433387 w 2667216"/>
              <a:gd name="connsiteY200" fmla="*/ 1002812 h 1573026"/>
              <a:gd name="connsiteX201" fmla="*/ 409574 w 2667216"/>
              <a:gd name="connsiteY201" fmla="*/ 971856 h 1573026"/>
              <a:gd name="connsiteX202" fmla="*/ 411955 w 2667216"/>
              <a:gd name="connsiteY202" fmla="*/ 933756 h 1573026"/>
              <a:gd name="connsiteX203" fmla="*/ 409574 w 2667216"/>
              <a:gd name="connsiteY203" fmla="*/ 914706 h 1573026"/>
              <a:gd name="connsiteX204" fmla="*/ 428624 w 2667216"/>
              <a:gd name="connsiteY204" fmla="*/ 881368 h 1573026"/>
              <a:gd name="connsiteX205" fmla="*/ 388144 w 2667216"/>
              <a:gd name="connsiteY205" fmla="*/ 890893 h 1573026"/>
              <a:gd name="connsiteX206" fmla="*/ 359568 w 2667216"/>
              <a:gd name="connsiteY206" fmla="*/ 952806 h 1573026"/>
              <a:gd name="connsiteX207" fmla="*/ 352424 w 2667216"/>
              <a:gd name="connsiteY207" fmla="*/ 976618 h 1573026"/>
              <a:gd name="connsiteX208" fmla="*/ 321468 w 2667216"/>
              <a:gd name="connsiteY208" fmla="*/ 993287 h 1573026"/>
              <a:gd name="connsiteX209" fmla="*/ 273843 w 2667216"/>
              <a:gd name="connsiteY209" fmla="*/ 990906 h 1573026"/>
              <a:gd name="connsiteX210" fmla="*/ 266699 w 2667216"/>
              <a:gd name="connsiteY210" fmla="*/ 1007575 h 1573026"/>
              <a:gd name="connsiteX211" fmla="*/ 266699 w 2667216"/>
              <a:gd name="connsiteY211" fmla="*/ 1055200 h 1573026"/>
              <a:gd name="connsiteX212" fmla="*/ 207168 w 2667216"/>
              <a:gd name="connsiteY212" fmla="*/ 1059962 h 1573026"/>
              <a:gd name="connsiteX213" fmla="*/ 145255 w 2667216"/>
              <a:gd name="connsiteY213" fmla="*/ 1093300 h 1573026"/>
              <a:gd name="connsiteX214" fmla="*/ 147637 w 2667216"/>
              <a:gd name="connsiteY214" fmla="*/ 1121875 h 1573026"/>
              <a:gd name="connsiteX215" fmla="*/ 95250 w 2667216"/>
              <a:gd name="connsiteY215" fmla="*/ 1109968 h 1573026"/>
              <a:gd name="connsiteX216" fmla="*/ 61912 w 2667216"/>
              <a:gd name="connsiteY216" fmla="*/ 1117112 h 1573026"/>
              <a:gd name="connsiteX217" fmla="*/ 16668 w 2667216"/>
              <a:gd name="connsiteY217" fmla="*/ 1098062 h 1573026"/>
              <a:gd name="connsiteX218" fmla="*/ 0 w 2667216"/>
              <a:gd name="connsiteY218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57149 w 2667216"/>
              <a:gd name="connsiteY2" fmla="*/ 707537 h 1573026"/>
              <a:gd name="connsiteX3" fmla="*/ 42862 w 2667216"/>
              <a:gd name="connsiteY3" fmla="*/ 686106 h 1573026"/>
              <a:gd name="connsiteX4" fmla="*/ 57149 w 2667216"/>
              <a:gd name="connsiteY4" fmla="*/ 657531 h 1573026"/>
              <a:gd name="connsiteX5" fmla="*/ 9524 w 2667216"/>
              <a:gd name="connsiteY5" fmla="*/ 686106 h 1573026"/>
              <a:gd name="connsiteX6" fmla="*/ 14289 w 2667216"/>
              <a:gd name="connsiteY6" fmla="*/ 657530 h 1573026"/>
              <a:gd name="connsiteX7" fmla="*/ 50005 w 2667216"/>
              <a:gd name="connsiteY7" fmla="*/ 607525 h 1573026"/>
              <a:gd name="connsiteX8" fmla="*/ 76201 w 2667216"/>
              <a:gd name="connsiteY8" fmla="*/ 590855 h 1573026"/>
              <a:gd name="connsiteX9" fmla="*/ 73818 w 2667216"/>
              <a:gd name="connsiteY9" fmla="*/ 507512 h 1573026"/>
              <a:gd name="connsiteX10" fmla="*/ 26193 w 2667216"/>
              <a:gd name="connsiteY10" fmla="*/ 467031 h 1573026"/>
              <a:gd name="connsiteX11" fmla="*/ 21430 w 2667216"/>
              <a:gd name="connsiteY11" fmla="*/ 433693 h 1573026"/>
              <a:gd name="connsiteX12" fmla="*/ 4762 w 2667216"/>
              <a:gd name="connsiteY12" fmla="*/ 400355 h 1573026"/>
              <a:gd name="connsiteX13" fmla="*/ 23812 w 2667216"/>
              <a:gd name="connsiteY13" fmla="*/ 307487 h 1573026"/>
              <a:gd name="connsiteX14" fmla="*/ 30955 w 2667216"/>
              <a:gd name="connsiteY14" fmla="*/ 255100 h 1573026"/>
              <a:gd name="connsiteX15" fmla="*/ 54770 w 2667216"/>
              <a:gd name="connsiteY15" fmla="*/ 224142 h 1573026"/>
              <a:gd name="connsiteX16" fmla="*/ 142874 w 2667216"/>
              <a:gd name="connsiteY16" fmla="*/ 247956 h 1573026"/>
              <a:gd name="connsiteX17" fmla="*/ 190499 w 2667216"/>
              <a:gd name="connsiteY17" fmla="*/ 293200 h 1573026"/>
              <a:gd name="connsiteX18" fmla="*/ 202405 w 2667216"/>
              <a:gd name="connsiteY18" fmla="*/ 321775 h 1573026"/>
              <a:gd name="connsiteX19" fmla="*/ 238126 w 2667216"/>
              <a:gd name="connsiteY19" fmla="*/ 364636 h 1573026"/>
              <a:gd name="connsiteX20" fmla="*/ 266699 w 2667216"/>
              <a:gd name="connsiteY20" fmla="*/ 359875 h 1573026"/>
              <a:gd name="connsiteX21" fmla="*/ 273843 w 2667216"/>
              <a:gd name="connsiteY21" fmla="*/ 333681 h 1573026"/>
              <a:gd name="connsiteX22" fmla="*/ 314324 w 2667216"/>
              <a:gd name="connsiteY22" fmla="*/ 336062 h 1573026"/>
              <a:gd name="connsiteX23" fmla="*/ 361949 w 2667216"/>
              <a:gd name="connsiteY23" fmla="*/ 312249 h 1573026"/>
              <a:gd name="connsiteX24" fmla="*/ 385762 w 2667216"/>
              <a:gd name="connsiteY24" fmla="*/ 257481 h 1573026"/>
              <a:gd name="connsiteX25" fmla="*/ 373855 w 2667216"/>
              <a:gd name="connsiteY25" fmla="*/ 424168 h 1573026"/>
              <a:gd name="connsiteX26" fmla="*/ 476249 w 2667216"/>
              <a:gd name="connsiteY26" fmla="*/ 517037 h 1573026"/>
              <a:gd name="connsiteX27" fmla="*/ 533401 w 2667216"/>
              <a:gd name="connsiteY27" fmla="*/ 495605 h 1573026"/>
              <a:gd name="connsiteX28" fmla="*/ 585787 w 2667216"/>
              <a:gd name="connsiteY28" fmla="*/ 481318 h 1573026"/>
              <a:gd name="connsiteX29" fmla="*/ 611980 w 2667216"/>
              <a:gd name="connsiteY29" fmla="*/ 483700 h 1573026"/>
              <a:gd name="connsiteX30" fmla="*/ 607218 w 2667216"/>
              <a:gd name="connsiteY30" fmla="*/ 476556 h 1573026"/>
              <a:gd name="connsiteX31" fmla="*/ 685799 w 2667216"/>
              <a:gd name="connsiteY31" fmla="*/ 524181 h 1573026"/>
              <a:gd name="connsiteX32" fmla="*/ 731043 w 2667216"/>
              <a:gd name="connsiteY32" fmla="*/ 547993 h 1573026"/>
              <a:gd name="connsiteX33" fmla="*/ 797720 w 2667216"/>
              <a:gd name="connsiteY33" fmla="*/ 562280 h 1573026"/>
              <a:gd name="connsiteX34" fmla="*/ 842962 w 2667216"/>
              <a:gd name="connsiteY34" fmla="*/ 478937 h 1573026"/>
              <a:gd name="connsiteX35" fmla="*/ 871537 w 2667216"/>
              <a:gd name="connsiteY35" fmla="*/ 455125 h 1573026"/>
              <a:gd name="connsiteX36" fmla="*/ 873921 w 2667216"/>
              <a:gd name="connsiteY36" fmla="*/ 426549 h 1573026"/>
              <a:gd name="connsiteX37" fmla="*/ 802480 w 2667216"/>
              <a:gd name="connsiteY37" fmla="*/ 412262 h 1573026"/>
              <a:gd name="connsiteX38" fmla="*/ 773907 w 2667216"/>
              <a:gd name="connsiteY38" fmla="*/ 417024 h 1573026"/>
              <a:gd name="connsiteX39" fmla="*/ 738187 w 2667216"/>
              <a:gd name="connsiteY39" fmla="*/ 383687 h 1573026"/>
              <a:gd name="connsiteX40" fmla="*/ 762001 w 2667216"/>
              <a:gd name="connsiteY40" fmla="*/ 357491 h 1573026"/>
              <a:gd name="connsiteX41" fmla="*/ 823912 w 2667216"/>
              <a:gd name="connsiteY41" fmla="*/ 343206 h 1573026"/>
              <a:gd name="connsiteX42" fmla="*/ 869155 w 2667216"/>
              <a:gd name="connsiteY42" fmla="*/ 357493 h 1573026"/>
              <a:gd name="connsiteX43" fmla="*/ 881062 w 2667216"/>
              <a:gd name="connsiteY43" fmla="*/ 376543 h 1573026"/>
              <a:gd name="connsiteX44" fmla="*/ 1000124 w 2667216"/>
              <a:gd name="connsiteY44" fmla="*/ 436075 h 1573026"/>
              <a:gd name="connsiteX45" fmla="*/ 1023937 w 2667216"/>
              <a:gd name="connsiteY45" fmla="*/ 500368 h 1573026"/>
              <a:gd name="connsiteX46" fmla="*/ 1045368 w 2667216"/>
              <a:gd name="connsiteY46" fmla="*/ 512275 h 1573026"/>
              <a:gd name="connsiteX47" fmla="*/ 1042987 w 2667216"/>
              <a:gd name="connsiteY47" fmla="*/ 421787 h 1573026"/>
              <a:gd name="connsiteX48" fmla="*/ 1064418 w 2667216"/>
              <a:gd name="connsiteY48" fmla="*/ 383687 h 1573026"/>
              <a:gd name="connsiteX49" fmla="*/ 1083468 w 2667216"/>
              <a:gd name="connsiteY49" fmla="*/ 386068 h 1573026"/>
              <a:gd name="connsiteX50" fmla="*/ 1083468 w 2667216"/>
              <a:gd name="connsiteY50" fmla="*/ 347968 h 1573026"/>
              <a:gd name="connsiteX51" fmla="*/ 1095376 w 2667216"/>
              <a:gd name="connsiteY51" fmla="*/ 340823 h 1573026"/>
              <a:gd name="connsiteX52" fmla="*/ 1152524 w 2667216"/>
              <a:gd name="connsiteY52" fmla="*/ 343206 h 1573026"/>
              <a:gd name="connsiteX53" fmla="*/ 1252537 w 2667216"/>
              <a:gd name="connsiteY53" fmla="*/ 317012 h 1573026"/>
              <a:gd name="connsiteX54" fmla="*/ 1323974 w 2667216"/>
              <a:gd name="connsiteY54" fmla="*/ 305106 h 1573026"/>
              <a:gd name="connsiteX55" fmla="*/ 1409366 w 2667216"/>
              <a:gd name="connsiteY55" fmla="*/ 250164 h 1573026"/>
              <a:gd name="connsiteX56" fmla="*/ 1481137 w 2667216"/>
              <a:gd name="connsiteY56" fmla="*/ 221762 h 1573026"/>
              <a:gd name="connsiteX57" fmla="*/ 1550195 w 2667216"/>
              <a:gd name="connsiteY57" fmla="*/ 188423 h 1573026"/>
              <a:gd name="connsiteX58" fmla="*/ 1621630 w 2667216"/>
              <a:gd name="connsiteY58" fmla="*/ 195568 h 1573026"/>
              <a:gd name="connsiteX59" fmla="*/ 1674018 w 2667216"/>
              <a:gd name="connsiteY59" fmla="*/ 174137 h 1573026"/>
              <a:gd name="connsiteX60" fmla="*/ 1704976 w 2667216"/>
              <a:gd name="connsiteY60" fmla="*/ 183660 h 1573026"/>
              <a:gd name="connsiteX61" fmla="*/ 1778793 w 2667216"/>
              <a:gd name="connsiteY61" fmla="*/ 233668 h 1573026"/>
              <a:gd name="connsiteX62" fmla="*/ 1716880 w 2667216"/>
              <a:gd name="connsiteY62" fmla="*/ 209856 h 1573026"/>
              <a:gd name="connsiteX63" fmla="*/ 1738312 w 2667216"/>
              <a:gd name="connsiteY63" fmla="*/ 281293 h 1573026"/>
              <a:gd name="connsiteX64" fmla="*/ 1776414 w 2667216"/>
              <a:gd name="connsiteY64" fmla="*/ 309866 h 1573026"/>
              <a:gd name="connsiteX65" fmla="*/ 1871662 w 2667216"/>
              <a:gd name="connsiteY65" fmla="*/ 314631 h 1573026"/>
              <a:gd name="connsiteX66" fmla="*/ 1938339 w 2667216"/>
              <a:gd name="connsiteY66" fmla="*/ 271766 h 1573026"/>
              <a:gd name="connsiteX67" fmla="*/ 1935955 w 2667216"/>
              <a:gd name="connsiteY67" fmla="*/ 293200 h 1573026"/>
              <a:gd name="connsiteX68" fmla="*/ 1900237 w 2667216"/>
              <a:gd name="connsiteY68" fmla="*/ 321775 h 1573026"/>
              <a:gd name="connsiteX69" fmla="*/ 1826418 w 2667216"/>
              <a:gd name="connsiteY69" fmla="*/ 338443 h 1573026"/>
              <a:gd name="connsiteX70" fmla="*/ 1833564 w 2667216"/>
              <a:gd name="connsiteY70" fmla="*/ 367017 h 1573026"/>
              <a:gd name="connsiteX71" fmla="*/ 1957389 w 2667216"/>
              <a:gd name="connsiteY71" fmla="*/ 331298 h 1573026"/>
              <a:gd name="connsiteX72" fmla="*/ 2009774 w 2667216"/>
              <a:gd name="connsiteY72" fmla="*/ 295581 h 1573026"/>
              <a:gd name="connsiteX73" fmla="*/ 2052638 w 2667216"/>
              <a:gd name="connsiteY73" fmla="*/ 271766 h 1573026"/>
              <a:gd name="connsiteX74" fmla="*/ 1976439 w 2667216"/>
              <a:gd name="connsiteY74" fmla="*/ 264623 h 1573026"/>
              <a:gd name="connsiteX75" fmla="*/ 1976439 w 2667216"/>
              <a:gd name="connsiteY75" fmla="*/ 202710 h 1573026"/>
              <a:gd name="connsiteX76" fmla="*/ 2026444 w 2667216"/>
              <a:gd name="connsiteY76" fmla="*/ 202710 h 1573026"/>
              <a:gd name="connsiteX77" fmla="*/ 2133600 w 2667216"/>
              <a:gd name="connsiteY77" fmla="*/ 97935 h 1573026"/>
              <a:gd name="connsiteX78" fmla="*/ 2183606 w 2667216"/>
              <a:gd name="connsiteY78" fmla="*/ 305 h 1573026"/>
              <a:gd name="connsiteX79" fmla="*/ 2147888 w 2667216"/>
              <a:gd name="connsiteY79" fmla="*/ 114604 h 1573026"/>
              <a:gd name="connsiteX80" fmla="*/ 2074070 w 2667216"/>
              <a:gd name="connsiteY80" fmla="*/ 193186 h 1573026"/>
              <a:gd name="connsiteX81" fmla="*/ 2138362 w 2667216"/>
              <a:gd name="connsiteY81" fmla="*/ 217000 h 1573026"/>
              <a:gd name="connsiteX82" fmla="*/ 2197893 w 2667216"/>
              <a:gd name="connsiteY82" fmla="*/ 212237 h 1573026"/>
              <a:gd name="connsiteX83" fmla="*/ 2243139 w 2667216"/>
              <a:gd name="connsiteY83" fmla="*/ 257480 h 1573026"/>
              <a:gd name="connsiteX84" fmla="*/ 2293143 w 2667216"/>
              <a:gd name="connsiteY84" fmla="*/ 243193 h 1573026"/>
              <a:gd name="connsiteX85" fmla="*/ 2336005 w 2667216"/>
              <a:gd name="connsiteY85" fmla="*/ 178900 h 1573026"/>
              <a:gd name="connsiteX86" fmla="*/ 2378868 w 2667216"/>
              <a:gd name="connsiteY86" fmla="*/ 169375 h 1573026"/>
              <a:gd name="connsiteX87" fmla="*/ 2483643 w 2667216"/>
              <a:gd name="connsiteY87" fmla="*/ 152706 h 1573026"/>
              <a:gd name="connsiteX88" fmla="*/ 2500312 w 2667216"/>
              <a:gd name="connsiteY88" fmla="*/ 147943 h 1573026"/>
              <a:gd name="connsiteX89" fmla="*/ 2588418 w 2667216"/>
              <a:gd name="connsiteY89" fmla="*/ 166993 h 1573026"/>
              <a:gd name="connsiteX90" fmla="*/ 2619374 w 2667216"/>
              <a:gd name="connsiteY90" fmla="*/ 188425 h 1573026"/>
              <a:gd name="connsiteX91" fmla="*/ 2645569 w 2667216"/>
              <a:gd name="connsiteY91" fmla="*/ 205092 h 1573026"/>
              <a:gd name="connsiteX92" fmla="*/ 2666999 w 2667216"/>
              <a:gd name="connsiteY92" fmla="*/ 221762 h 1573026"/>
              <a:gd name="connsiteX93" fmla="*/ 2647949 w 2667216"/>
              <a:gd name="connsiteY93" fmla="*/ 264625 h 1573026"/>
              <a:gd name="connsiteX94" fmla="*/ 2645568 w 2667216"/>
              <a:gd name="connsiteY94" fmla="*/ 319393 h 1573026"/>
              <a:gd name="connsiteX95" fmla="*/ 2631280 w 2667216"/>
              <a:gd name="connsiteY95" fmla="*/ 376543 h 1573026"/>
              <a:gd name="connsiteX96" fmla="*/ 2633662 w 2667216"/>
              <a:gd name="connsiteY96" fmla="*/ 386068 h 1573026"/>
              <a:gd name="connsiteX97" fmla="*/ 2664618 w 2667216"/>
              <a:gd name="connsiteY97" fmla="*/ 393212 h 1573026"/>
              <a:gd name="connsiteX98" fmla="*/ 2652712 w 2667216"/>
              <a:gd name="connsiteY98" fmla="*/ 424168 h 1573026"/>
              <a:gd name="connsiteX99" fmla="*/ 2619374 w 2667216"/>
              <a:gd name="connsiteY99" fmla="*/ 445600 h 1573026"/>
              <a:gd name="connsiteX100" fmla="*/ 2605087 w 2667216"/>
              <a:gd name="connsiteY100" fmla="*/ 476556 h 1573026"/>
              <a:gd name="connsiteX101" fmla="*/ 2608340 w 2667216"/>
              <a:gd name="connsiteY101" fmla="*/ 559163 h 1573026"/>
              <a:gd name="connsiteX102" fmla="*/ 2595561 w 2667216"/>
              <a:gd name="connsiteY102" fmla="*/ 590856 h 1573026"/>
              <a:gd name="connsiteX103" fmla="*/ 2593180 w 2667216"/>
              <a:gd name="connsiteY103" fmla="*/ 655150 h 1573026"/>
              <a:gd name="connsiteX104" fmla="*/ 2614612 w 2667216"/>
              <a:gd name="connsiteY104" fmla="*/ 690868 h 1573026"/>
              <a:gd name="connsiteX105" fmla="*/ 2609849 w 2667216"/>
              <a:gd name="connsiteY105" fmla="*/ 743256 h 1573026"/>
              <a:gd name="connsiteX106" fmla="*/ 2612230 w 2667216"/>
              <a:gd name="connsiteY106" fmla="*/ 790881 h 1573026"/>
              <a:gd name="connsiteX107" fmla="*/ 2600324 w 2667216"/>
              <a:gd name="connsiteY107" fmla="*/ 805168 h 1573026"/>
              <a:gd name="connsiteX108" fmla="*/ 2571749 w 2667216"/>
              <a:gd name="connsiteY108" fmla="*/ 890893 h 1573026"/>
              <a:gd name="connsiteX109" fmla="*/ 2540795 w 2667216"/>
              <a:gd name="connsiteY109" fmla="*/ 967092 h 1573026"/>
              <a:gd name="connsiteX110" fmla="*/ 2505074 w 2667216"/>
              <a:gd name="connsiteY110" fmla="*/ 945662 h 1573026"/>
              <a:gd name="connsiteX111" fmla="*/ 2445543 w 2667216"/>
              <a:gd name="connsiteY111" fmla="*/ 917087 h 1573026"/>
              <a:gd name="connsiteX112" fmla="*/ 2416968 w 2667216"/>
              <a:gd name="connsiteY112" fmla="*/ 883750 h 1573026"/>
              <a:gd name="connsiteX113" fmla="*/ 2383632 w 2667216"/>
              <a:gd name="connsiteY113" fmla="*/ 869462 h 1573026"/>
              <a:gd name="connsiteX114" fmla="*/ 2350293 w 2667216"/>
              <a:gd name="connsiteY114" fmla="*/ 871843 h 1573026"/>
              <a:gd name="connsiteX115" fmla="*/ 2300287 w 2667216"/>
              <a:gd name="connsiteY115" fmla="*/ 895656 h 1573026"/>
              <a:gd name="connsiteX116" fmla="*/ 2276474 w 2667216"/>
              <a:gd name="connsiteY116" fmla="*/ 909943 h 1573026"/>
              <a:gd name="connsiteX117" fmla="*/ 2207420 w 2667216"/>
              <a:gd name="connsiteY117" fmla="*/ 926612 h 1573026"/>
              <a:gd name="connsiteX118" fmla="*/ 2185987 w 2667216"/>
              <a:gd name="connsiteY118" fmla="*/ 957568 h 1573026"/>
              <a:gd name="connsiteX119" fmla="*/ 2183605 w 2667216"/>
              <a:gd name="connsiteY119" fmla="*/ 1036150 h 1573026"/>
              <a:gd name="connsiteX120" fmla="*/ 2185989 w 2667216"/>
              <a:gd name="connsiteY120" fmla="*/ 1062342 h 1573026"/>
              <a:gd name="connsiteX121" fmla="*/ 2085974 w 2667216"/>
              <a:gd name="connsiteY121" fmla="*/ 1112350 h 1573026"/>
              <a:gd name="connsiteX122" fmla="*/ 2043112 w 2667216"/>
              <a:gd name="connsiteY122" fmla="*/ 1112350 h 1573026"/>
              <a:gd name="connsiteX123" fmla="*/ 1952626 w 2667216"/>
              <a:gd name="connsiteY123" fmla="*/ 1148067 h 1573026"/>
              <a:gd name="connsiteX124" fmla="*/ 1931193 w 2667216"/>
              <a:gd name="connsiteY124" fmla="*/ 1188550 h 1573026"/>
              <a:gd name="connsiteX125" fmla="*/ 1931195 w 2667216"/>
              <a:gd name="connsiteY125" fmla="*/ 1238556 h 1573026"/>
              <a:gd name="connsiteX126" fmla="*/ 1881187 w 2667216"/>
              <a:gd name="connsiteY126" fmla="*/ 1279037 h 1573026"/>
              <a:gd name="connsiteX127" fmla="*/ 1864520 w 2667216"/>
              <a:gd name="connsiteY127" fmla="*/ 1309993 h 1573026"/>
              <a:gd name="connsiteX128" fmla="*/ 1866899 w 2667216"/>
              <a:gd name="connsiteY128" fmla="*/ 1331425 h 1573026"/>
              <a:gd name="connsiteX129" fmla="*/ 1900237 w 2667216"/>
              <a:gd name="connsiteY129" fmla="*/ 1326662 h 1573026"/>
              <a:gd name="connsiteX130" fmla="*/ 1924051 w 2667216"/>
              <a:gd name="connsiteY130" fmla="*/ 1350474 h 1573026"/>
              <a:gd name="connsiteX131" fmla="*/ 1912143 w 2667216"/>
              <a:gd name="connsiteY131" fmla="*/ 1383812 h 1573026"/>
              <a:gd name="connsiteX132" fmla="*/ 1909762 w 2667216"/>
              <a:gd name="connsiteY132" fmla="*/ 1421912 h 1573026"/>
              <a:gd name="connsiteX133" fmla="*/ 1831182 w 2667216"/>
              <a:gd name="connsiteY133" fmla="*/ 1450487 h 1573026"/>
              <a:gd name="connsiteX134" fmla="*/ 1821657 w 2667216"/>
              <a:gd name="connsiteY134" fmla="*/ 1538594 h 1573026"/>
              <a:gd name="connsiteX135" fmla="*/ 1754980 w 2667216"/>
              <a:gd name="connsiteY135" fmla="*/ 1560025 h 1573026"/>
              <a:gd name="connsiteX136" fmla="*/ 1718929 w 2667216"/>
              <a:gd name="connsiteY136" fmla="*/ 1573012 h 1573026"/>
              <a:gd name="connsiteX137" fmla="*/ 1638299 w 2667216"/>
              <a:gd name="connsiteY137" fmla="*/ 1557643 h 1573026"/>
              <a:gd name="connsiteX138" fmla="*/ 1612105 w 2667216"/>
              <a:gd name="connsiteY138" fmla="*/ 1571931 h 1573026"/>
              <a:gd name="connsiteX139" fmla="*/ 1557339 w 2667216"/>
              <a:gd name="connsiteY139" fmla="*/ 1543356 h 1573026"/>
              <a:gd name="connsiteX140" fmla="*/ 1516855 w 2667216"/>
              <a:gd name="connsiteY140" fmla="*/ 1507637 h 1573026"/>
              <a:gd name="connsiteX141" fmla="*/ 1473995 w 2667216"/>
              <a:gd name="connsiteY141" fmla="*/ 1479061 h 1573026"/>
              <a:gd name="connsiteX142" fmla="*/ 1502568 w 2667216"/>
              <a:gd name="connsiteY142" fmla="*/ 1455250 h 1573026"/>
              <a:gd name="connsiteX143" fmla="*/ 1490662 w 2667216"/>
              <a:gd name="connsiteY143" fmla="*/ 1438581 h 1573026"/>
              <a:gd name="connsiteX144" fmla="*/ 1428749 w 2667216"/>
              <a:gd name="connsiteY144" fmla="*/ 1426675 h 1573026"/>
              <a:gd name="connsiteX145" fmla="*/ 1409699 w 2667216"/>
              <a:gd name="connsiteY145" fmla="*/ 1402862 h 1573026"/>
              <a:gd name="connsiteX146" fmla="*/ 1371601 w 2667216"/>
              <a:gd name="connsiteY146" fmla="*/ 1379050 h 1573026"/>
              <a:gd name="connsiteX147" fmla="*/ 1366837 w 2667216"/>
              <a:gd name="connsiteY147" fmla="*/ 1390956 h 1573026"/>
              <a:gd name="connsiteX148" fmla="*/ 1381126 w 2667216"/>
              <a:gd name="connsiteY148" fmla="*/ 1429056 h 1573026"/>
              <a:gd name="connsiteX149" fmla="*/ 1350168 w 2667216"/>
              <a:gd name="connsiteY149" fmla="*/ 1443343 h 1573026"/>
              <a:gd name="connsiteX150" fmla="*/ 1323976 w 2667216"/>
              <a:gd name="connsiteY150" fmla="*/ 1457630 h 1573026"/>
              <a:gd name="connsiteX151" fmla="*/ 1307305 w 2667216"/>
              <a:gd name="connsiteY151" fmla="*/ 1450487 h 1573026"/>
              <a:gd name="connsiteX152" fmla="*/ 1262062 w 2667216"/>
              <a:gd name="connsiteY152" fmla="*/ 1388575 h 1573026"/>
              <a:gd name="connsiteX153" fmla="*/ 1216820 w 2667216"/>
              <a:gd name="connsiteY153" fmla="*/ 1355237 h 1573026"/>
              <a:gd name="connsiteX154" fmla="*/ 1238251 w 2667216"/>
              <a:gd name="connsiteY154" fmla="*/ 1338568 h 1573026"/>
              <a:gd name="connsiteX155" fmla="*/ 1259682 w 2667216"/>
              <a:gd name="connsiteY155" fmla="*/ 1298087 h 1573026"/>
              <a:gd name="connsiteX156" fmla="*/ 1245393 w 2667216"/>
              <a:gd name="connsiteY156" fmla="*/ 1286181 h 1573026"/>
              <a:gd name="connsiteX157" fmla="*/ 1207295 w 2667216"/>
              <a:gd name="connsiteY157" fmla="*/ 1288562 h 1573026"/>
              <a:gd name="connsiteX158" fmla="*/ 1131095 w 2667216"/>
              <a:gd name="connsiteY158" fmla="*/ 1245700 h 1573026"/>
              <a:gd name="connsiteX159" fmla="*/ 1088230 w 2667216"/>
              <a:gd name="connsiteY159" fmla="*/ 1226650 h 1573026"/>
              <a:gd name="connsiteX160" fmla="*/ 1078707 w 2667216"/>
              <a:gd name="connsiteY160" fmla="*/ 1226650 h 1573026"/>
              <a:gd name="connsiteX161" fmla="*/ 1066801 w 2667216"/>
              <a:gd name="connsiteY161" fmla="*/ 1162356 h 1573026"/>
              <a:gd name="connsiteX162" fmla="*/ 1078707 w 2667216"/>
              <a:gd name="connsiteY162" fmla="*/ 1098062 h 1573026"/>
              <a:gd name="connsiteX163" fmla="*/ 1047751 w 2667216"/>
              <a:gd name="connsiteY163" fmla="*/ 1064725 h 1573026"/>
              <a:gd name="connsiteX164" fmla="*/ 995364 w 2667216"/>
              <a:gd name="connsiteY164" fmla="*/ 1040912 h 1573026"/>
              <a:gd name="connsiteX165" fmla="*/ 1021557 w 2667216"/>
              <a:gd name="connsiteY165" fmla="*/ 1017100 h 1573026"/>
              <a:gd name="connsiteX166" fmla="*/ 1066801 w 2667216"/>
              <a:gd name="connsiteY166" fmla="*/ 1021862 h 1573026"/>
              <a:gd name="connsiteX167" fmla="*/ 1062039 w 2667216"/>
              <a:gd name="connsiteY167" fmla="*/ 974237 h 1573026"/>
              <a:gd name="connsiteX168" fmla="*/ 1033464 w 2667216"/>
              <a:gd name="connsiteY168" fmla="*/ 969475 h 1573026"/>
              <a:gd name="connsiteX169" fmla="*/ 1038226 w 2667216"/>
              <a:gd name="connsiteY169" fmla="*/ 921850 h 1573026"/>
              <a:gd name="connsiteX170" fmla="*/ 1007270 w 2667216"/>
              <a:gd name="connsiteY170" fmla="*/ 907562 h 1573026"/>
              <a:gd name="connsiteX171" fmla="*/ 1009651 w 2667216"/>
              <a:gd name="connsiteY171" fmla="*/ 871843 h 1573026"/>
              <a:gd name="connsiteX172" fmla="*/ 962026 w 2667216"/>
              <a:gd name="connsiteY172" fmla="*/ 857556 h 1573026"/>
              <a:gd name="connsiteX173" fmla="*/ 942976 w 2667216"/>
              <a:gd name="connsiteY173" fmla="*/ 878987 h 1573026"/>
              <a:gd name="connsiteX174" fmla="*/ 914399 w 2667216"/>
              <a:gd name="connsiteY174" fmla="*/ 881368 h 1573026"/>
              <a:gd name="connsiteX175" fmla="*/ 864395 w 2667216"/>
              <a:gd name="connsiteY175" fmla="*/ 886131 h 1573026"/>
              <a:gd name="connsiteX176" fmla="*/ 833439 w 2667216"/>
              <a:gd name="connsiteY176" fmla="*/ 907562 h 1573026"/>
              <a:gd name="connsiteX177" fmla="*/ 833439 w 2667216"/>
              <a:gd name="connsiteY177" fmla="*/ 876606 h 1573026"/>
              <a:gd name="connsiteX178" fmla="*/ 792957 w 2667216"/>
              <a:gd name="connsiteY178" fmla="*/ 871843 h 1573026"/>
              <a:gd name="connsiteX179" fmla="*/ 800099 w 2667216"/>
              <a:gd name="connsiteY179" fmla="*/ 893275 h 1573026"/>
              <a:gd name="connsiteX180" fmla="*/ 795339 w 2667216"/>
              <a:gd name="connsiteY180" fmla="*/ 912325 h 1573026"/>
              <a:gd name="connsiteX181" fmla="*/ 709614 w 2667216"/>
              <a:gd name="connsiteY181" fmla="*/ 859936 h 1573026"/>
              <a:gd name="connsiteX182" fmla="*/ 688182 w 2667216"/>
              <a:gd name="connsiteY182" fmla="*/ 826600 h 1573026"/>
              <a:gd name="connsiteX183" fmla="*/ 700089 w 2667216"/>
              <a:gd name="connsiteY183" fmla="*/ 786117 h 1573026"/>
              <a:gd name="connsiteX184" fmla="*/ 669132 w 2667216"/>
              <a:gd name="connsiteY184" fmla="*/ 781356 h 1573026"/>
              <a:gd name="connsiteX185" fmla="*/ 621507 w 2667216"/>
              <a:gd name="connsiteY185" fmla="*/ 795643 h 1573026"/>
              <a:gd name="connsiteX186" fmla="*/ 611982 w 2667216"/>
              <a:gd name="connsiteY186" fmla="*/ 809931 h 1573026"/>
              <a:gd name="connsiteX187" fmla="*/ 588170 w 2667216"/>
              <a:gd name="connsiteY187" fmla="*/ 826600 h 1573026"/>
              <a:gd name="connsiteX188" fmla="*/ 581026 w 2667216"/>
              <a:gd name="connsiteY188" fmla="*/ 843268 h 1573026"/>
              <a:gd name="connsiteX189" fmla="*/ 540545 w 2667216"/>
              <a:gd name="connsiteY189" fmla="*/ 876606 h 1573026"/>
              <a:gd name="connsiteX190" fmla="*/ 542924 w 2667216"/>
              <a:gd name="connsiteY190" fmla="*/ 898037 h 1573026"/>
              <a:gd name="connsiteX191" fmla="*/ 557214 w 2667216"/>
              <a:gd name="connsiteY191" fmla="*/ 917087 h 1573026"/>
              <a:gd name="connsiteX192" fmla="*/ 481014 w 2667216"/>
              <a:gd name="connsiteY192" fmla="*/ 902800 h 1573026"/>
              <a:gd name="connsiteX193" fmla="*/ 447676 w 2667216"/>
              <a:gd name="connsiteY193" fmla="*/ 907562 h 1573026"/>
              <a:gd name="connsiteX194" fmla="*/ 495299 w 2667216"/>
              <a:gd name="connsiteY194" fmla="*/ 938518 h 1573026"/>
              <a:gd name="connsiteX195" fmla="*/ 519114 w 2667216"/>
              <a:gd name="connsiteY195" fmla="*/ 950425 h 1573026"/>
              <a:gd name="connsiteX196" fmla="*/ 545307 w 2667216"/>
              <a:gd name="connsiteY196" fmla="*/ 1002812 h 1573026"/>
              <a:gd name="connsiteX197" fmla="*/ 478630 w 2667216"/>
              <a:gd name="connsiteY197" fmla="*/ 1019481 h 1573026"/>
              <a:gd name="connsiteX198" fmla="*/ 457201 w 2667216"/>
              <a:gd name="connsiteY198" fmla="*/ 1031387 h 1573026"/>
              <a:gd name="connsiteX199" fmla="*/ 433387 w 2667216"/>
              <a:gd name="connsiteY199" fmla="*/ 1002812 h 1573026"/>
              <a:gd name="connsiteX200" fmla="*/ 409574 w 2667216"/>
              <a:gd name="connsiteY200" fmla="*/ 971856 h 1573026"/>
              <a:gd name="connsiteX201" fmla="*/ 411955 w 2667216"/>
              <a:gd name="connsiteY201" fmla="*/ 933756 h 1573026"/>
              <a:gd name="connsiteX202" fmla="*/ 409574 w 2667216"/>
              <a:gd name="connsiteY202" fmla="*/ 914706 h 1573026"/>
              <a:gd name="connsiteX203" fmla="*/ 428624 w 2667216"/>
              <a:gd name="connsiteY203" fmla="*/ 881368 h 1573026"/>
              <a:gd name="connsiteX204" fmla="*/ 388144 w 2667216"/>
              <a:gd name="connsiteY204" fmla="*/ 890893 h 1573026"/>
              <a:gd name="connsiteX205" fmla="*/ 359568 w 2667216"/>
              <a:gd name="connsiteY205" fmla="*/ 952806 h 1573026"/>
              <a:gd name="connsiteX206" fmla="*/ 352424 w 2667216"/>
              <a:gd name="connsiteY206" fmla="*/ 976618 h 1573026"/>
              <a:gd name="connsiteX207" fmla="*/ 321468 w 2667216"/>
              <a:gd name="connsiteY207" fmla="*/ 993287 h 1573026"/>
              <a:gd name="connsiteX208" fmla="*/ 273843 w 2667216"/>
              <a:gd name="connsiteY208" fmla="*/ 990906 h 1573026"/>
              <a:gd name="connsiteX209" fmla="*/ 266699 w 2667216"/>
              <a:gd name="connsiteY209" fmla="*/ 1007575 h 1573026"/>
              <a:gd name="connsiteX210" fmla="*/ 266699 w 2667216"/>
              <a:gd name="connsiteY210" fmla="*/ 1055200 h 1573026"/>
              <a:gd name="connsiteX211" fmla="*/ 207168 w 2667216"/>
              <a:gd name="connsiteY211" fmla="*/ 1059962 h 1573026"/>
              <a:gd name="connsiteX212" fmla="*/ 145255 w 2667216"/>
              <a:gd name="connsiteY212" fmla="*/ 1093300 h 1573026"/>
              <a:gd name="connsiteX213" fmla="*/ 147637 w 2667216"/>
              <a:gd name="connsiteY213" fmla="*/ 1121875 h 1573026"/>
              <a:gd name="connsiteX214" fmla="*/ 95250 w 2667216"/>
              <a:gd name="connsiteY214" fmla="*/ 1109968 h 1573026"/>
              <a:gd name="connsiteX215" fmla="*/ 61912 w 2667216"/>
              <a:gd name="connsiteY215" fmla="*/ 1117112 h 1573026"/>
              <a:gd name="connsiteX216" fmla="*/ 16668 w 2667216"/>
              <a:gd name="connsiteY216" fmla="*/ 1098062 h 1573026"/>
              <a:gd name="connsiteX217" fmla="*/ 0 w 2667216"/>
              <a:gd name="connsiteY217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42862 w 2667216"/>
              <a:gd name="connsiteY2" fmla="*/ 686106 h 1573026"/>
              <a:gd name="connsiteX3" fmla="*/ 57149 w 2667216"/>
              <a:gd name="connsiteY3" fmla="*/ 657531 h 1573026"/>
              <a:gd name="connsiteX4" fmla="*/ 9524 w 2667216"/>
              <a:gd name="connsiteY4" fmla="*/ 686106 h 1573026"/>
              <a:gd name="connsiteX5" fmla="*/ 14289 w 2667216"/>
              <a:gd name="connsiteY5" fmla="*/ 657530 h 1573026"/>
              <a:gd name="connsiteX6" fmla="*/ 50005 w 2667216"/>
              <a:gd name="connsiteY6" fmla="*/ 607525 h 1573026"/>
              <a:gd name="connsiteX7" fmla="*/ 76201 w 2667216"/>
              <a:gd name="connsiteY7" fmla="*/ 590855 h 1573026"/>
              <a:gd name="connsiteX8" fmla="*/ 73818 w 2667216"/>
              <a:gd name="connsiteY8" fmla="*/ 507512 h 1573026"/>
              <a:gd name="connsiteX9" fmla="*/ 26193 w 2667216"/>
              <a:gd name="connsiteY9" fmla="*/ 467031 h 1573026"/>
              <a:gd name="connsiteX10" fmla="*/ 21430 w 2667216"/>
              <a:gd name="connsiteY10" fmla="*/ 433693 h 1573026"/>
              <a:gd name="connsiteX11" fmla="*/ 4762 w 2667216"/>
              <a:gd name="connsiteY11" fmla="*/ 400355 h 1573026"/>
              <a:gd name="connsiteX12" fmla="*/ 23812 w 2667216"/>
              <a:gd name="connsiteY12" fmla="*/ 307487 h 1573026"/>
              <a:gd name="connsiteX13" fmla="*/ 30955 w 2667216"/>
              <a:gd name="connsiteY13" fmla="*/ 255100 h 1573026"/>
              <a:gd name="connsiteX14" fmla="*/ 54770 w 2667216"/>
              <a:gd name="connsiteY14" fmla="*/ 224142 h 1573026"/>
              <a:gd name="connsiteX15" fmla="*/ 142874 w 2667216"/>
              <a:gd name="connsiteY15" fmla="*/ 247956 h 1573026"/>
              <a:gd name="connsiteX16" fmla="*/ 190499 w 2667216"/>
              <a:gd name="connsiteY16" fmla="*/ 293200 h 1573026"/>
              <a:gd name="connsiteX17" fmla="*/ 202405 w 2667216"/>
              <a:gd name="connsiteY17" fmla="*/ 321775 h 1573026"/>
              <a:gd name="connsiteX18" fmla="*/ 238126 w 2667216"/>
              <a:gd name="connsiteY18" fmla="*/ 364636 h 1573026"/>
              <a:gd name="connsiteX19" fmla="*/ 266699 w 2667216"/>
              <a:gd name="connsiteY19" fmla="*/ 359875 h 1573026"/>
              <a:gd name="connsiteX20" fmla="*/ 273843 w 2667216"/>
              <a:gd name="connsiteY20" fmla="*/ 333681 h 1573026"/>
              <a:gd name="connsiteX21" fmla="*/ 314324 w 2667216"/>
              <a:gd name="connsiteY21" fmla="*/ 336062 h 1573026"/>
              <a:gd name="connsiteX22" fmla="*/ 361949 w 2667216"/>
              <a:gd name="connsiteY22" fmla="*/ 312249 h 1573026"/>
              <a:gd name="connsiteX23" fmla="*/ 385762 w 2667216"/>
              <a:gd name="connsiteY23" fmla="*/ 257481 h 1573026"/>
              <a:gd name="connsiteX24" fmla="*/ 373855 w 2667216"/>
              <a:gd name="connsiteY24" fmla="*/ 424168 h 1573026"/>
              <a:gd name="connsiteX25" fmla="*/ 476249 w 2667216"/>
              <a:gd name="connsiteY25" fmla="*/ 517037 h 1573026"/>
              <a:gd name="connsiteX26" fmla="*/ 533401 w 2667216"/>
              <a:gd name="connsiteY26" fmla="*/ 495605 h 1573026"/>
              <a:gd name="connsiteX27" fmla="*/ 585787 w 2667216"/>
              <a:gd name="connsiteY27" fmla="*/ 481318 h 1573026"/>
              <a:gd name="connsiteX28" fmla="*/ 611980 w 2667216"/>
              <a:gd name="connsiteY28" fmla="*/ 483700 h 1573026"/>
              <a:gd name="connsiteX29" fmla="*/ 607218 w 2667216"/>
              <a:gd name="connsiteY29" fmla="*/ 476556 h 1573026"/>
              <a:gd name="connsiteX30" fmla="*/ 685799 w 2667216"/>
              <a:gd name="connsiteY30" fmla="*/ 524181 h 1573026"/>
              <a:gd name="connsiteX31" fmla="*/ 731043 w 2667216"/>
              <a:gd name="connsiteY31" fmla="*/ 547993 h 1573026"/>
              <a:gd name="connsiteX32" fmla="*/ 797720 w 2667216"/>
              <a:gd name="connsiteY32" fmla="*/ 562280 h 1573026"/>
              <a:gd name="connsiteX33" fmla="*/ 842962 w 2667216"/>
              <a:gd name="connsiteY33" fmla="*/ 478937 h 1573026"/>
              <a:gd name="connsiteX34" fmla="*/ 871537 w 2667216"/>
              <a:gd name="connsiteY34" fmla="*/ 455125 h 1573026"/>
              <a:gd name="connsiteX35" fmla="*/ 873921 w 2667216"/>
              <a:gd name="connsiteY35" fmla="*/ 426549 h 1573026"/>
              <a:gd name="connsiteX36" fmla="*/ 802480 w 2667216"/>
              <a:gd name="connsiteY36" fmla="*/ 412262 h 1573026"/>
              <a:gd name="connsiteX37" fmla="*/ 773907 w 2667216"/>
              <a:gd name="connsiteY37" fmla="*/ 417024 h 1573026"/>
              <a:gd name="connsiteX38" fmla="*/ 738187 w 2667216"/>
              <a:gd name="connsiteY38" fmla="*/ 383687 h 1573026"/>
              <a:gd name="connsiteX39" fmla="*/ 762001 w 2667216"/>
              <a:gd name="connsiteY39" fmla="*/ 357491 h 1573026"/>
              <a:gd name="connsiteX40" fmla="*/ 823912 w 2667216"/>
              <a:gd name="connsiteY40" fmla="*/ 343206 h 1573026"/>
              <a:gd name="connsiteX41" fmla="*/ 869155 w 2667216"/>
              <a:gd name="connsiteY41" fmla="*/ 357493 h 1573026"/>
              <a:gd name="connsiteX42" fmla="*/ 881062 w 2667216"/>
              <a:gd name="connsiteY42" fmla="*/ 376543 h 1573026"/>
              <a:gd name="connsiteX43" fmla="*/ 1000124 w 2667216"/>
              <a:gd name="connsiteY43" fmla="*/ 436075 h 1573026"/>
              <a:gd name="connsiteX44" fmla="*/ 1023937 w 2667216"/>
              <a:gd name="connsiteY44" fmla="*/ 500368 h 1573026"/>
              <a:gd name="connsiteX45" fmla="*/ 1045368 w 2667216"/>
              <a:gd name="connsiteY45" fmla="*/ 512275 h 1573026"/>
              <a:gd name="connsiteX46" fmla="*/ 1042987 w 2667216"/>
              <a:gd name="connsiteY46" fmla="*/ 421787 h 1573026"/>
              <a:gd name="connsiteX47" fmla="*/ 1064418 w 2667216"/>
              <a:gd name="connsiteY47" fmla="*/ 383687 h 1573026"/>
              <a:gd name="connsiteX48" fmla="*/ 1083468 w 2667216"/>
              <a:gd name="connsiteY48" fmla="*/ 386068 h 1573026"/>
              <a:gd name="connsiteX49" fmla="*/ 1083468 w 2667216"/>
              <a:gd name="connsiteY49" fmla="*/ 347968 h 1573026"/>
              <a:gd name="connsiteX50" fmla="*/ 1095376 w 2667216"/>
              <a:gd name="connsiteY50" fmla="*/ 340823 h 1573026"/>
              <a:gd name="connsiteX51" fmla="*/ 1152524 w 2667216"/>
              <a:gd name="connsiteY51" fmla="*/ 343206 h 1573026"/>
              <a:gd name="connsiteX52" fmla="*/ 1252537 w 2667216"/>
              <a:gd name="connsiteY52" fmla="*/ 317012 h 1573026"/>
              <a:gd name="connsiteX53" fmla="*/ 1323974 w 2667216"/>
              <a:gd name="connsiteY53" fmla="*/ 305106 h 1573026"/>
              <a:gd name="connsiteX54" fmla="*/ 1409366 w 2667216"/>
              <a:gd name="connsiteY54" fmla="*/ 250164 h 1573026"/>
              <a:gd name="connsiteX55" fmla="*/ 1481137 w 2667216"/>
              <a:gd name="connsiteY55" fmla="*/ 221762 h 1573026"/>
              <a:gd name="connsiteX56" fmla="*/ 1550195 w 2667216"/>
              <a:gd name="connsiteY56" fmla="*/ 188423 h 1573026"/>
              <a:gd name="connsiteX57" fmla="*/ 1621630 w 2667216"/>
              <a:gd name="connsiteY57" fmla="*/ 195568 h 1573026"/>
              <a:gd name="connsiteX58" fmla="*/ 1674018 w 2667216"/>
              <a:gd name="connsiteY58" fmla="*/ 174137 h 1573026"/>
              <a:gd name="connsiteX59" fmla="*/ 1704976 w 2667216"/>
              <a:gd name="connsiteY59" fmla="*/ 183660 h 1573026"/>
              <a:gd name="connsiteX60" fmla="*/ 1778793 w 2667216"/>
              <a:gd name="connsiteY60" fmla="*/ 233668 h 1573026"/>
              <a:gd name="connsiteX61" fmla="*/ 1716880 w 2667216"/>
              <a:gd name="connsiteY61" fmla="*/ 209856 h 1573026"/>
              <a:gd name="connsiteX62" fmla="*/ 1738312 w 2667216"/>
              <a:gd name="connsiteY62" fmla="*/ 281293 h 1573026"/>
              <a:gd name="connsiteX63" fmla="*/ 1776414 w 2667216"/>
              <a:gd name="connsiteY63" fmla="*/ 309866 h 1573026"/>
              <a:gd name="connsiteX64" fmla="*/ 1871662 w 2667216"/>
              <a:gd name="connsiteY64" fmla="*/ 314631 h 1573026"/>
              <a:gd name="connsiteX65" fmla="*/ 1938339 w 2667216"/>
              <a:gd name="connsiteY65" fmla="*/ 271766 h 1573026"/>
              <a:gd name="connsiteX66" fmla="*/ 1935955 w 2667216"/>
              <a:gd name="connsiteY66" fmla="*/ 293200 h 1573026"/>
              <a:gd name="connsiteX67" fmla="*/ 1900237 w 2667216"/>
              <a:gd name="connsiteY67" fmla="*/ 321775 h 1573026"/>
              <a:gd name="connsiteX68" fmla="*/ 1826418 w 2667216"/>
              <a:gd name="connsiteY68" fmla="*/ 338443 h 1573026"/>
              <a:gd name="connsiteX69" fmla="*/ 1833564 w 2667216"/>
              <a:gd name="connsiteY69" fmla="*/ 367017 h 1573026"/>
              <a:gd name="connsiteX70" fmla="*/ 1957389 w 2667216"/>
              <a:gd name="connsiteY70" fmla="*/ 331298 h 1573026"/>
              <a:gd name="connsiteX71" fmla="*/ 2009774 w 2667216"/>
              <a:gd name="connsiteY71" fmla="*/ 295581 h 1573026"/>
              <a:gd name="connsiteX72" fmla="*/ 2052638 w 2667216"/>
              <a:gd name="connsiteY72" fmla="*/ 271766 h 1573026"/>
              <a:gd name="connsiteX73" fmla="*/ 1976439 w 2667216"/>
              <a:gd name="connsiteY73" fmla="*/ 264623 h 1573026"/>
              <a:gd name="connsiteX74" fmla="*/ 1976439 w 2667216"/>
              <a:gd name="connsiteY74" fmla="*/ 202710 h 1573026"/>
              <a:gd name="connsiteX75" fmla="*/ 2026444 w 2667216"/>
              <a:gd name="connsiteY75" fmla="*/ 202710 h 1573026"/>
              <a:gd name="connsiteX76" fmla="*/ 2133600 w 2667216"/>
              <a:gd name="connsiteY76" fmla="*/ 97935 h 1573026"/>
              <a:gd name="connsiteX77" fmla="*/ 2183606 w 2667216"/>
              <a:gd name="connsiteY77" fmla="*/ 305 h 1573026"/>
              <a:gd name="connsiteX78" fmla="*/ 2147888 w 2667216"/>
              <a:gd name="connsiteY78" fmla="*/ 114604 h 1573026"/>
              <a:gd name="connsiteX79" fmla="*/ 2074070 w 2667216"/>
              <a:gd name="connsiteY79" fmla="*/ 193186 h 1573026"/>
              <a:gd name="connsiteX80" fmla="*/ 2138362 w 2667216"/>
              <a:gd name="connsiteY80" fmla="*/ 217000 h 1573026"/>
              <a:gd name="connsiteX81" fmla="*/ 2197893 w 2667216"/>
              <a:gd name="connsiteY81" fmla="*/ 212237 h 1573026"/>
              <a:gd name="connsiteX82" fmla="*/ 2243139 w 2667216"/>
              <a:gd name="connsiteY82" fmla="*/ 257480 h 1573026"/>
              <a:gd name="connsiteX83" fmla="*/ 2293143 w 2667216"/>
              <a:gd name="connsiteY83" fmla="*/ 243193 h 1573026"/>
              <a:gd name="connsiteX84" fmla="*/ 2336005 w 2667216"/>
              <a:gd name="connsiteY84" fmla="*/ 178900 h 1573026"/>
              <a:gd name="connsiteX85" fmla="*/ 2378868 w 2667216"/>
              <a:gd name="connsiteY85" fmla="*/ 169375 h 1573026"/>
              <a:gd name="connsiteX86" fmla="*/ 2483643 w 2667216"/>
              <a:gd name="connsiteY86" fmla="*/ 152706 h 1573026"/>
              <a:gd name="connsiteX87" fmla="*/ 2500312 w 2667216"/>
              <a:gd name="connsiteY87" fmla="*/ 147943 h 1573026"/>
              <a:gd name="connsiteX88" fmla="*/ 2588418 w 2667216"/>
              <a:gd name="connsiteY88" fmla="*/ 166993 h 1573026"/>
              <a:gd name="connsiteX89" fmla="*/ 2619374 w 2667216"/>
              <a:gd name="connsiteY89" fmla="*/ 188425 h 1573026"/>
              <a:gd name="connsiteX90" fmla="*/ 2645569 w 2667216"/>
              <a:gd name="connsiteY90" fmla="*/ 205092 h 1573026"/>
              <a:gd name="connsiteX91" fmla="*/ 2666999 w 2667216"/>
              <a:gd name="connsiteY91" fmla="*/ 221762 h 1573026"/>
              <a:gd name="connsiteX92" fmla="*/ 2647949 w 2667216"/>
              <a:gd name="connsiteY92" fmla="*/ 264625 h 1573026"/>
              <a:gd name="connsiteX93" fmla="*/ 2645568 w 2667216"/>
              <a:gd name="connsiteY93" fmla="*/ 319393 h 1573026"/>
              <a:gd name="connsiteX94" fmla="*/ 2631280 w 2667216"/>
              <a:gd name="connsiteY94" fmla="*/ 376543 h 1573026"/>
              <a:gd name="connsiteX95" fmla="*/ 2633662 w 2667216"/>
              <a:gd name="connsiteY95" fmla="*/ 386068 h 1573026"/>
              <a:gd name="connsiteX96" fmla="*/ 2664618 w 2667216"/>
              <a:gd name="connsiteY96" fmla="*/ 393212 h 1573026"/>
              <a:gd name="connsiteX97" fmla="*/ 2652712 w 2667216"/>
              <a:gd name="connsiteY97" fmla="*/ 424168 h 1573026"/>
              <a:gd name="connsiteX98" fmla="*/ 2619374 w 2667216"/>
              <a:gd name="connsiteY98" fmla="*/ 445600 h 1573026"/>
              <a:gd name="connsiteX99" fmla="*/ 2605087 w 2667216"/>
              <a:gd name="connsiteY99" fmla="*/ 476556 h 1573026"/>
              <a:gd name="connsiteX100" fmla="*/ 2608340 w 2667216"/>
              <a:gd name="connsiteY100" fmla="*/ 559163 h 1573026"/>
              <a:gd name="connsiteX101" fmla="*/ 2595561 w 2667216"/>
              <a:gd name="connsiteY101" fmla="*/ 590856 h 1573026"/>
              <a:gd name="connsiteX102" fmla="*/ 2593180 w 2667216"/>
              <a:gd name="connsiteY102" fmla="*/ 655150 h 1573026"/>
              <a:gd name="connsiteX103" fmla="*/ 2614612 w 2667216"/>
              <a:gd name="connsiteY103" fmla="*/ 690868 h 1573026"/>
              <a:gd name="connsiteX104" fmla="*/ 2609849 w 2667216"/>
              <a:gd name="connsiteY104" fmla="*/ 743256 h 1573026"/>
              <a:gd name="connsiteX105" fmla="*/ 2612230 w 2667216"/>
              <a:gd name="connsiteY105" fmla="*/ 790881 h 1573026"/>
              <a:gd name="connsiteX106" fmla="*/ 2600324 w 2667216"/>
              <a:gd name="connsiteY106" fmla="*/ 805168 h 1573026"/>
              <a:gd name="connsiteX107" fmla="*/ 2571749 w 2667216"/>
              <a:gd name="connsiteY107" fmla="*/ 890893 h 1573026"/>
              <a:gd name="connsiteX108" fmla="*/ 2540795 w 2667216"/>
              <a:gd name="connsiteY108" fmla="*/ 967092 h 1573026"/>
              <a:gd name="connsiteX109" fmla="*/ 2505074 w 2667216"/>
              <a:gd name="connsiteY109" fmla="*/ 945662 h 1573026"/>
              <a:gd name="connsiteX110" fmla="*/ 2445543 w 2667216"/>
              <a:gd name="connsiteY110" fmla="*/ 917087 h 1573026"/>
              <a:gd name="connsiteX111" fmla="*/ 2416968 w 2667216"/>
              <a:gd name="connsiteY111" fmla="*/ 883750 h 1573026"/>
              <a:gd name="connsiteX112" fmla="*/ 2383632 w 2667216"/>
              <a:gd name="connsiteY112" fmla="*/ 869462 h 1573026"/>
              <a:gd name="connsiteX113" fmla="*/ 2350293 w 2667216"/>
              <a:gd name="connsiteY113" fmla="*/ 871843 h 1573026"/>
              <a:gd name="connsiteX114" fmla="*/ 2300287 w 2667216"/>
              <a:gd name="connsiteY114" fmla="*/ 895656 h 1573026"/>
              <a:gd name="connsiteX115" fmla="*/ 2276474 w 2667216"/>
              <a:gd name="connsiteY115" fmla="*/ 909943 h 1573026"/>
              <a:gd name="connsiteX116" fmla="*/ 2207420 w 2667216"/>
              <a:gd name="connsiteY116" fmla="*/ 926612 h 1573026"/>
              <a:gd name="connsiteX117" fmla="*/ 2185987 w 2667216"/>
              <a:gd name="connsiteY117" fmla="*/ 957568 h 1573026"/>
              <a:gd name="connsiteX118" fmla="*/ 2183605 w 2667216"/>
              <a:gd name="connsiteY118" fmla="*/ 1036150 h 1573026"/>
              <a:gd name="connsiteX119" fmla="*/ 2185989 w 2667216"/>
              <a:gd name="connsiteY119" fmla="*/ 1062342 h 1573026"/>
              <a:gd name="connsiteX120" fmla="*/ 2085974 w 2667216"/>
              <a:gd name="connsiteY120" fmla="*/ 1112350 h 1573026"/>
              <a:gd name="connsiteX121" fmla="*/ 2043112 w 2667216"/>
              <a:gd name="connsiteY121" fmla="*/ 1112350 h 1573026"/>
              <a:gd name="connsiteX122" fmla="*/ 1952626 w 2667216"/>
              <a:gd name="connsiteY122" fmla="*/ 1148067 h 1573026"/>
              <a:gd name="connsiteX123" fmla="*/ 1931193 w 2667216"/>
              <a:gd name="connsiteY123" fmla="*/ 1188550 h 1573026"/>
              <a:gd name="connsiteX124" fmla="*/ 1931195 w 2667216"/>
              <a:gd name="connsiteY124" fmla="*/ 1238556 h 1573026"/>
              <a:gd name="connsiteX125" fmla="*/ 1881187 w 2667216"/>
              <a:gd name="connsiteY125" fmla="*/ 1279037 h 1573026"/>
              <a:gd name="connsiteX126" fmla="*/ 1864520 w 2667216"/>
              <a:gd name="connsiteY126" fmla="*/ 1309993 h 1573026"/>
              <a:gd name="connsiteX127" fmla="*/ 1866899 w 2667216"/>
              <a:gd name="connsiteY127" fmla="*/ 1331425 h 1573026"/>
              <a:gd name="connsiteX128" fmla="*/ 1900237 w 2667216"/>
              <a:gd name="connsiteY128" fmla="*/ 1326662 h 1573026"/>
              <a:gd name="connsiteX129" fmla="*/ 1924051 w 2667216"/>
              <a:gd name="connsiteY129" fmla="*/ 1350474 h 1573026"/>
              <a:gd name="connsiteX130" fmla="*/ 1912143 w 2667216"/>
              <a:gd name="connsiteY130" fmla="*/ 1383812 h 1573026"/>
              <a:gd name="connsiteX131" fmla="*/ 1909762 w 2667216"/>
              <a:gd name="connsiteY131" fmla="*/ 1421912 h 1573026"/>
              <a:gd name="connsiteX132" fmla="*/ 1831182 w 2667216"/>
              <a:gd name="connsiteY132" fmla="*/ 1450487 h 1573026"/>
              <a:gd name="connsiteX133" fmla="*/ 1821657 w 2667216"/>
              <a:gd name="connsiteY133" fmla="*/ 1538594 h 1573026"/>
              <a:gd name="connsiteX134" fmla="*/ 1754980 w 2667216"/>
              <a:gd name="connsiteY134" fmla="*/ 1560025 h 1573026"/>
              <a:gd name="connsiteX135" fmla="*/ 1718929 w 2667216"/>
              <a:gd name="connsiteY135" fmla="*/ 1573012 h 1573026"/>
              <a:gd name="connsiteX136" fmla="*/ 1638299 w 2667216"/>
              <a:gd name="connsiteY136" fmla="*/ 1557643 h 1573026"/>
              <a:gd name="connsiteX137" fmla="*/ 1612105 w 2667216"/>
              <a:gd name="connsiteY137" fmla="*/ 1571931 h 1573026"/>
              <a:gd name="connsiteX138" fmla="*/ 1557339 w 2667216"/>
              <a:gd name="connsiteY138" fmla="*/ 1543356 h 1573026"/>
              <a:gd name="connsiteX139" fmla="*/ 1516855 w 2667216"/>
              <a:gd name="connsiteY139" fmla="*/ 1507637 h 1573026"/>
              <a:gd name="connsiteX140" fmla="*/ 1473995 w 2667216"/>
              <a:gd name="connsiteY140" fmla="*/ 1479061 h 1573026"/>
              <a:gd name="connsiteX141" fmla="*/ 1502568 w 2667216"/>
              <a:gd name="connsiteY141" fmla="*/ 1455250 h 1573026"/>
              <a:gd name="connsiteX142" fmla="*/ 1490662 w 2667216"/>
              <a:gd name="connsiteY142" fmla="*/ 1438581 h 1573026"/>
              <a:gd name="connsiteX143" fmla="*/ 1428749 w 2667216"/>
              <a:gd name="connsiteY143" fmla="*/ 1426675 h 1573026"/>
              <a:gd name="connsiteX144" fmla="*/ 1409699 w 2667216"/>
              <a:gd name="connsiteY144" fmla="*/ 1402862 h 1573026"/>
              <a:gd name="connsiteX145" fmla="*/ 1371601 w 2667216"/>
              <a:gd name="connsiteY145" fmla="*/ 1379050 h 1573026"/>
              <a:gd name="connsiteX146" fmla="*/ 1366837 w 2667216"/>
              <a:gd name="connsiteY146" fmla="*/ 1390956 h 1573026"/>
              <a:gd name="connsiteX147" fmla="*/ 1381126 w 2667216"/>
              <a:gd name="connsiteY147" fmla="*/ 1429056 h 1573026"/>
              <a:gd name="connsiteX148" fmla="*/ 1350168 w 2667216"/>
              <a:gd name="connsiteY148" fmla="*/ 1443343 h 1573026"/>
              <a:gd name="connsiteX149" fmla="*/ 1323976 w 2667216"/>
              <a:gd name="connsiteY149" fmla="*/ 1457630 h 1573026"/>
              <a:gd name="connsiteX150" fmla="*/ 1307305 w 2667216"/>
              <a:gd name="connsiteY150" fmla="*/ 1450487 h 1573026"/>
              <a:gd name="connsiteX151" fmla="*/ 1262062 w 2667216"/>
              <a:gd name="connsiteY151" fmla="*/ 1388575 h 1573026"/>
              <a:gd name="connsiteX152" fmla="*/ 1216820 w 2667216"/>
              <a:gd name="connsiteY152" fmla="*/ 1355237 h 1573026"/>
              <a:gd name="connsiteX153" fmla="*/ 1238251 w 2667216"/>
              <a:gd name="connsiteY153" fmla="*/ 1338568 h 1573026"/>
              <a:gd name="connsiteX154" fmla="*/ 1259682 w 2667216"/>
              <a:gd name="connsiteY154" fmla="*/ 1298087 h 1573026"/>
              <a:gd name="connsiteX155" fmla="*/ 1245393 w 2667216"/>
              <a:gd name="connsiteY155" fmla="*/ 1286181 h 1573026"/>
              <a:gd name="connsiteX156" fmla="*/ 1207295 w 2667216"/>
              <a:gd name="connsiteY156" fmla="*/ 1288562 h 1573026"/>
              <a:gd name="connsiteX157" fmla="*/ 1131095 w 2667216"/>
              <a:gd name="connsiteY157" fmla="*/ 1245700 h 1573026"/>
              <a:gd name="connsiteX158" fmla="*/ 1088230 w 2667216"/>
              <a:gd name="connsiteY158" fmla="*/ 1226650 h 1573026"/>
              <a:gd name="connsiteX159" fmla="*/ 1078707 w 2667216"/>
              <a:gd name="connsiteY159" fmla="*/ 1226650 h 1573026"/>
              <a:gd name="connsiteX160" fmla="*/ 1066801 w 2667216"/>
              <a:gd name="connsiteY160" fmla="*/ 1162356 h 1573026"/>
              <a:gd name="connsiteX161" fmla="*/ 1078707 w 2667216"/>
              <a:gd name="connsiteY161" fmla="*/ 1098062 h 1573026"/>
              <a:gd name="connsiteX162" fmla="*/ 1047751 w 2667216"/>
              <a:gd name="connsiteY162" fmla="*/ 1064725 h 1573026"/>
              <a:gd name="connsiteX163" fmla="*/ 995364 w 2667216"/>
              <a:gd name="connsiteY163" fmla="*/ 1040912 h 1573026"/>
              <a:gd name="connsiteX164" fmla="*/ 1021557 w 2667216"/>
              <a:gd name="connsiteY164" fmla="*/ 1017100 h 1573026"/>
              <a:gd name="connsiteX165" fmla="*/ 1066801 w 2667216"/>
              <a:gd name="connsiteY165" fmla="*/ 1021862 h 1573026"/>
              <a:gd name="connsiteX166" fmla="*/ 1062039 w 2667216"/>
              <a:gd name="connsiteY166" fmla="*/ 974237 h 1573026"/>
              <a:gd name="connsiteX167" fmla="*/ 1033464 w 2667216"/>
              <a:gd name="connsiteY167" fmla="*/ 969475 h 1573026"/>
              <a:gd name="connsiteX168" fmla="*/ 1038226 w 2667216"/>
              <a:gd name="connsiteY168" fmla="*/ 921850 h 1573026"/>
              <a:gd name="connsiteX169" fmla="*/ 1007270 w 2667216"/>
              <a:gd name="connsiteY169" fmla="*/ 907562 h 1573026"/>
              <a:gd name="connsiteX170" fmla="*/ 1009651 w 2667216"/>
              <a:gd name="connsiteY170" fmla="*/ 871843 h 1573026"/>
              <a:gd name="connsiteX171" fmla="*/ 962026 w 2667216"/>
              <a:gd name="connsiteY171" fmla="*/ 857556 h 1573026"/>
              <a:gd name="connsiteX172" fmla="*/ 942976 w 2667216"/>
              <a:gd name="connsiteY172" fmla="*/ 878987 h 1573026"/>
              <a:gd name="connsiteX173" fmla="*/ 914399 w 2667216"/>
              <a:gd name="connsiteY173" fmla="*/ 881368 h 1573026"/>
              <a:gd name="connsiteX174" fmla="*/ 864395 w 2667216"/>
              <a:gd name="connsiteY174" fmla="*/ 886131 h 1573026"/>
              <a:gd name="connsiteX175" fmla="*/ 833439 w 2667216"/>
              <a:gd name="connsiteY175" fmla="*/ 907562 h 1573026"/>
              <a:gd name="connsiteX176" fmla="*/ 833439 w 2667216"/>
              <a:gd name="connsiteY176" fmla="*/ 876606 h 1573026"/>
              <a:gd name="connsiteX177" fmla="*/ 792957 w 2667216"/>
              <a:gd name="connsiteY177" fmla="*/ 871843 h 1573026"/>
              <a:gd name="connsiteX178" fmla="*/ 800099 w 2667216"/>
              <a:gd name="connsiteY178" fmla="*/ 893275 h 1573026"/>
              <a:gd name="connsiteX179" fmla="*/ 795339 w 2667216"/>
              <a:gd name="connsiteY179" fmla="*/ 912325 h 1573026"/>
              <a:gd name="connsiteX180" fmla="*/ 709614 w 2667216"/>
              <a:gd name="connsiteY180" fmla="*/ 859936 h 1573026"/>
              <a:gd name="connsiteX181" fmla="*/ 688182 w 2667216"/>
              <a:gd name="connsiteY181" fmla="*/ 826600 h 1573026"/>
              <a:gd name="connsiteX182" fmla="*/ 700089 w 2667216"/>
              <a:gd name="connsiteY182" fmla="*/ 786117 h 1573026"/>
              <a:gd name="connsiteX183" fmla="*/ 669132 w 2667216"/>
              <a:gd name="connsiteY183" fmla="*/ 781356 h 1573026"/>
              <a:gd name="connsiteX184" fmla="*/ 621507 w 2667216"/>
              <a:gd name="connsiteY184" fmla="*/ 795643 h 1573026"/>
              <a:gd name="connsiteX185" fmla="*/ 611982 w 2667216"/>
              <a:gd name="connsiteY185" fmla="*/ 809931 h 1573026"/>
              <a:gd name="connsiteX186" fmla="*/ 588170 w 2667216"/>
              <a:gd name="connsiteY186" fmla="*/ 826600 h 1573026"/>
              <a:gd name="connsiteX187" fmla="*/ 581026 w 2667216"/>
              <a:gd name="connsiteY187" fmla="*/ 843268 h 1573026"/>
              <a:gd name="connsiteX188" fmla="*/ 540545 w 2667216"/>
              <a:gd name="connsiteY188" fmla="*/ 876606 h 1573026"/>
              <a:gd name="connsiteX189" fmla="*/ 542924 w 2667216"/>
              <a:gd name="connsiteY189" fmla="*/ 898037 h 1573026"/>
              <a:gd name="connsiteX190" fmla="*/ 557214 w 2667216"/>
              <a:gd name="connsiteY190" fmla="*/ 917087 h 1573026"/>
              <a:gd name="connsiteX191" fmla="*/ 481014 w 2667216"/>
              <a:gd name="connsiteY191" fmla="*/ 902800 h 1573026"/>
              <a:gd name="connsiteX192" fmla="*/ 447676 w 2667216"/>
              <a:gd name="connsiteY192" fmla="*/ 907562 h 1573026"/>
              <a:gd name="connsiteX193" fmla="*/ 495299 w 2667216"/>
              <a:gd name="connsiteY193" fmla="*/ 938518 h 1573026"/>
              <a:gd name="connsiteX194" fmla="*/ 519114 w 2667216"/>
              <a:gd name="connsiteY194" fmla="*/ 950425 h 1573026"/>
              <a:gd name="connsiteX195" fmla="*/ 545307 w 2667216"/>
              <a:gd name="connsiteY195" fmla="*/ 1002812 h 1573026"/>
              <a:gd name="connsiteX196" fmla="*/ 478630 w 2667216"/>
              <a:gd name="connsiteY196" fmla="*/ 1019481 h 1573026"/>
              <a:gd name="connsiteX197" fmla="*/ 457201 w 2667216"/>
              <a:gd name="connsiteY197" fmla="*/ 1031387 h 1573026"/>
              <a:gd name="connsiteX198" fmla="*/ 433387 w 2667216"/>
              <a:gd name="connsiteY198" fmla="*/ 1002812 h 1573026"/>
              <a:gd name="connsiteX199" fmla="*/ 409574 w 2667216"/>
              <a:gd name="connsiteY199" fmla="*/ 971856 h 1573026"/>
              <a:gd name="connsiteX200" fmla="*/ 411955 w 2667216"/>
              <a:gd name="connsiteY200" fmla="*/ 933756 h 1573026"/>
              <a:gd name="connsiteX201" fmla="*/ 409574 w 2667216"/>
              <a:gd name="connsiteY201" fmla="*/ 914706 h 1573026"/>
              <a:gd name="connsiteX202" fmla="*/ 428624 w 2667216"/>
              <a:gd name="connsiteY202" fmla="*/ 881368 h 1573026"/>
              <a:gd name="connsiteX203" fmla="*/ 388144 w 2667216"/>
              <a:gd name="connsiteY203" fmla="*/ 890893 h 1573026"/>
              <a:gd name="connsiteX204" fmla="*/ 359568 w 2667216"/>
              <a:gd name="connsiteY204" fmla="*/ 952806 h 1573026"/>
              <a:gd name="connsiteX205" fmla="*/ 352424 w 2667216"/>
              <a:gd name="connsiteY205" fmla="*/ 976618 h 1573026"/>
              <a:gd name="connsiteX206" fmla="*/ 321468 w 2667216"/>
              <a:gd name="connsiteY206" fmla="*/ 993287 h 1573026"/>
              <a:gd name="connsiteX207" fmla="*/ 273843 w 2667216"/>
              <a:gd name="connsiteY207" fmla="*/ 990906 h 1573026"/>
              <a:gd name="connsiteX208" fmla="*/ 266699 w 2667216"/>
              <a:gd name="connsiteY208" fmla="*/ 1007575 h 1573026"/>
              <a:gd name="connsiteX209" fmla="*/ 266699 w 2667216"/>
              <a:gd name="connsiteY209" fmla="*/ 1055200 h 1573026"/>
              <a:gd name="connsiteX210" fmla="*/ 207168 w 2667216"/>
              <a:gd name="connsiteY210" fmla="*/ 1059962 h 1573026"/>
              <a:gd name="connsiteX211" fmla="*/ 145255 w 2667216"/>
              <a:gd name="connsiteY211" fmla="*/ 1093300 h 1573026"/>
              <a:gd name="connsiteX212" fmla="*/ 147637 w 2667216"/>
              <a:gd name="connsiteY212" fmla="*/ 1121875 h 1573026"/>
              <a:gd name="connsiteX213" fmla="*/ 95250 w 2667216"/>
              <a:gd name="connsiteY213" fmla="*/ 1109968 h 1573026"/>
              <a:gd name="connsiteX214" fmla="*/ 61912 w 2667216"/>
              <a:gd name="connsiteY214" fmla="*/ 1117112 h 1573026"/>
              <a:gd name="connsiteX215" fmla="*/ 16668 w 2667216"/>
              <a:gd name="connsiteY215" fmla="*/ 1098062 h 1573026"/>
              <a:gd name="connsiteX216" fmla="*/ 0 w 2667216"/>
              <a:gd name="connsiteY216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57149 w 2667216"/>
              <a:gd name="connsiteY2" fmla="*/ 657531 h 1573026"/>
              <a:gd name="connsiteX3" fmla="*/ 9524 w 2667216"/>
              <a:gd name="connsiteY3" fmla="*/ 686106 h 1573026"/>
              <a:gd name="connsiteX4" fmla="*/ 14289 w 2667216"/>
              <a:gd name="connsiteY4" fmla="*/ 657530 h 1573026"/>
              <a:gd name="connsiteX5" fmla="*/ 50005 w 2667216"/>
              <a:gd name="connsiteY5" fmla="*/ 607525 h 1573026"/>
              <a:gd name="connsiteX6" fmla="*/ 76201 w 2667216"/>
              <a:gd name="connsiteY6" fmla="*/ 590855 h 1573026"/>
              <a:gd name="connsiteX7" fmla="*/ 73818 w 2667216"/>
              <a:gd name="connsiteY7" fmla="*/ 507512 h 1573026"/>
              <a:gd name="connsiteX8" fmla="*/ 26193 w 2667216"/>
              <a:gd name="connsiteY8" fmla="*/ 467031 h 1573026"/>
              <a:gd name="connsiteX9" fmla="*/ 21430 w 2667216"/>
              <a:gd name="connsiteY9" fmla="*/ 433693 h 1573026"/>
              <a:gd name="connsiteX10" fmla="*/ 4762 w 2667216"/>
              <a:gd name="connsiteY10" fmla="*/ 400355 h 1573026"/>
              <a:gd name="connsiteX11" fmla="*/ 23812 w 2667216"/>
              <a:gd name="connsiteY11" fmla="*/ 307487 h 1573026"/>
              <a:gd name="connsiteX12" fmla="*/ 30955 w 2667216"/>
              <a:gd name="connsiteY12" fmla="*/ 255100 h 1573026"/>
              <a:gd name="connsiteX13" fmla="*/ 54770 w 2667216"/>
              <a:gd name="connsiteY13" fmla="*/ 224142 h 1573026"/>
              <a:gd name="connsiteX14" fmla="*/ 142874 w 2667216"/>
              <a:gd name="connsiteY14" fmla="*/ 247956 h 1573026"/>
              <a:gd name="connsiteX15" fmla="*/ 190499 w 2667216"/>
              <a:gd name="connsiteY15" fmla="*/ 293200 h 1573026"/>
              <a:gd name="connsiteX16" fmla="*/ 202405 w 2667216"/>
              <a:gd name="connsiteY16" fmla="*/ 321775 h 1573026"/>
              <a:gd name="connsiteX17" fmla="*/ 238126 w 2667216"/>
              <a:gd name="connsiteY17" fmla="*/ 364636 h 1573026"/>
              <a:gd name="connsiteX18" fmla="*/ 266699 w 2667216"/>
              <a:gd name="connsiteY18" fmla="*/ 359875 h 1573026"/>
              <a:gd name="connsiteX19" fmla="*/ 273843 w 2667216"/>
              <a:gd name="connsiteY19" fmla="*/ 333681 h 1573026"/>
              <a:gd name="connsiteX20" fmla="*/ 314324 w 2667216"/>
              <a:gd name="connsiteY20" fmla="*/ 336062 h 1573026"/>
              <a:gd name="connsiteX21" fmla="*/ 361949 w 2667216"/>
              <a:gd name="connsiteY21" fmla="*/ 312249 h 1573026"/>
              <a:gd name="connsiteX22" fmla="*/ 385762 w 2667216"/>
              <a:gd name="connsiteY22" fmla="*/ 257481 h 1573026"/>
              <a:gd name="connsiteX23" fmla="*/ 373855 w 2667216"/>
              <a:gd name="connsiteY23" fmla="*/ 424168 h 1573026"/>
              <a:gd name="connsiteX24" fmla="*/ 476249 w 2667216"/>
              <a:gd name="connsiteY24" fmla="*/ 517037 h 1573026"/>
              <a:gd name="connsiteX25" fmla="*/ 533401 w 2667216"/>
              <a:gd name="connsiteY25" fmla="*/ 495605 h 1573026"/>
              <a:gd name="connsiteX26" fmla="*/ 585787 w 2667216"/>
              <a:gd name="connsiteY26" fmla="*/ 481318 h 1573026"/>
              <a:gd name="connsiteX27" fmla="*/ 611980 w 2667216"/>
              <a:gd name="connsiteY27" fmla="*/ 483700 h 1573026"/>
              <a:gd name="connsiteX28" fmla="*/ 607218 w 2667216"/>
              <a:gd name="connsiteY28" fmla="*/ 476556 h 1573026"/>
              <a:gd name="connsiteX29" fmla="*/ 685799 w 2667216"/>
              <a:gd name="connsiteY29" fmla="*/ 524181 h 1573026"/>
              <a:gd name="connsiteX30" fmla="*/ 731043 w 2667216"/>
              <a:gd name="connsiteY30" fmla="*/ 547993 h 1573026"/>
              <a:gd name="connsiteX31" fmla="*/ 797720 w 2667216"/>
              <a:gd name="connsiteY31" fmla="*/ 562280 h 1573026"/>
              <a:gd name="connsiteX32" fmla="*/ 842962 w 2667216"/>
              <a:gd name="connsiteY32" fmla="*/ 478937 h 1573026"/>
              <a:gd name="connsiteX33" fmla="*/ 871537 w 2667216"/>
              <a:gd name="connsiteY33" fmla="*/ 455125 h 1573026"/>
              <a:gd name="connsiteX34" fmla="*/ 873921 w 2667216"/>
              <a:gd name="connsiteY34" fmla="*/ 426549 h 1573026"/>
              <a:gd name="connsiteX35" fmla="*/ 802480 w 2667216"/>
              <a:gd name="connsiteY35" fmla="*/ 412262 h 1573026"/>
              <a:gd name="connsiteX36" fmla="*/ 773907 w 2667216"/>
              <a:gd name="connsiteY36" fmla="*/ 417024 h 1573026"/>
              <a:gd name="connsiteX37" fmla="*/ 738187 w 2667216"/>
              <a:gd name="connsiteY37" fmla="*/ 383687 h 1573026"/>
              <a:gd name="connsiteX38" fmla="*/ 762001 w 2667216"/>
              <a:gd name="connsiteY38" fmla="*/ 357491 h 1573026"/>
              <a:gd name="connsiteX39" fmla="*/ 823912 w 2667216"/>
              <a:gd name="connsiteY39" fmla="*/ 343206 h 1573026"/>
              <a:gd name="connsiteX40" fmla="*/ 869155 w 2667216"/>
              <a:gd name="connsiteY40" fmla="*/ 357493 h 1573026"/>
              <a:gd name="connsiteX41" fmla="*/ 881062 w 2667216"/>
              <a:gd name="connsiteY41" fmla="*/ 376543 h 1573026"/>
              <a:gd name="connsiteX42" fmla="*/ 1000124 w 2667216"/>
              <a:gd name="connsiteY42" fmla="*/ 436075 h 1573026"/>
              <a:gd name="connsiteX43" fmla="*/ 1023937 w 2667216"/>
              <a:gd name="connsiteY43" fmla="*/ 500368 h 1573026"/>
              <a:gd name="connsiteX44" fmla="*/ 1045368 w 2667216"/>
              <a:gd name="connsiteY44" fmla="*/ 512275 h 1573026"/>
              <a:gd name="connsiteX45" fmla="*/ 1042987 w 2667216"/>
              <a:gd name="connsiteY45" fmla="*/ 421787 h 1573026"/>
              <a:gd name="connsiteX46" fmla="*/ 1064418 w 2667216"/>
              <a:gd name="connsiteY46" fmla="*/ 383687 h 1573026"/>
              <a:gd name="connsiteX47" fmla="*/ 1083468 w 2667216"/>
              <a:gd name="connsiteY47" fmla="*/ 386068 h 1573026"/>
              <a:gd name="connsiteX48" fmla="*/ 1083468 w 2667216"/>
              <a:gd name="connsiteY48" fmla="*/ 347968 h 1573026"/>
              <a:gd name="connsiteX49" fmla="*/ 1095376 w 2667216"/>
              <a:gd name="connsiteY49" fmla="*/ 340823 h 1573026"/>
              <a:gd name="connsiteX50" fmla="*/ 1152524 w 2667216"/>
              <a:gd name="connsiteY50" fmla="*/ 343206 h 1573026"/>
              <a:gd name="connsiteX51" fmla="*/ 1252537 w 2667216"/>
              <a:gd name="connsiteY51" fmla="*/ 317012 h 1573026"/>
              <a:gd name="connsiteX52" fmla="*/ 1323974 w 2667216"/>
              <a:gd name="connsiteY52" fmla="*/ 305106 h 1573026"/>
              <a:gd name="connsiteX53" fmla="*/ 1409366 w 2667216"/>
              <a:gd name="connsiteY53" fmla="*/ 250164 h 1573026"/>
              <a:gd name="connsiteX54" fmla="*/ 1481137 w 2667216"/>
              <a:gd name="connsiteY54" fmla="*/ 221762 h 1573026"/>
              <a:gd name="connsiteX55" fmla="*/ 1550195 w 2667216"/>
              <a:gd name="connsiteY55" fmla="*/ 188423 h 1573026"/>
              <a:gd name="connsiteX56" fmla="*/ 1621630 w 2667216"/>
              <a:gd name="connsiteY56" fmla="*/ 195568 h 1573026"/>
              <a:gd name="connsiteX57" fmla="*/ 1674018 w 2667216"/>
              <a:gd name="connsiteY57" fmla="*/ 174137 h 1573026"/>
              <a:gd name="connsiteX58" fmla="*/ 1704976 w 2667216"/>
              <a:gd name="connsiteY58" fmla="*/ 183660 h 1573026"/>
              <a:gd name="connsiteX59" fmla="*/ 1778793 w 2667216"/>
              <a:gd name="connsiteY59" fmla="*/ 233668 h 1573026"/>
              <a:gd name="connsiteX60" fmla="*/ 1716880 w 2667216"/>
              <a:gd name="connsiteY60" fmla="*/ 209856 h 1573026"/>
              <a:gd name="connsiteX61" fmla="*/ 1738312 w 2667216"/>
              <a:gd name="connsiteY61" fmla="*/ 281293 h 1573026"/>
              <a:gd name="connsiteX62" fmla="*/ 1776414 w 2667216"/>
              <a:gd name="connsiteY62" fmla="*/ 309866 h 1573026"/>
              <a:gd name="connsiteX63" fmla="*/ 1871662 w 2667216"/>
              <a:gd name="connsiteY63" fmla="*/ 314631 h 1573026"/>
              <a:gd name="connsiteX64" fmla="*/ 1938339 w 2667216"/>
              <a:gd name="connsiteY64" fmla="*/ 271766 h 1573026"/>
              <a:gd name="connsiteX65" fmla="*/ 1935955 w 2667216"/>
              <a:gd name="connsiteY65" fmla="*/ 293200 h 1573026"/>
              <a:gd name="connsiteX66" fmla="*/ 1900237 w 2667216"/>
              <a:gd name="connsiteY66" fmla="*/ 321775 h 1573026"/>
              <a:gd name="connsiteX67" fmla="*/ 1826418 w 2667216"/>
              <a:gd name="connsiteY67" fmla="*/ 338443 h 1573026"/>
              <a:gd name="connsiteX68" fmla="*/ 1833564 w 2667216"/>
              <a:gd name="connsiteY68" fmla="*/ 367017 h 1573026"/>
              <a:gd name="connsiteX69" fmla="*/ 1957389 w 2667216"/>
              <a:gd name="connsiteY69" fmla="*/ 331298 h 1573026"/>
              <a:gd name="connsiteX70" fmla="*/ 2009774 w 2667216"/>
              <a:gd name="connsiteY70" fmla="*/ 295581 h 1573026"/>
              <a:gd name="connsiteX71" fmla="*/ 2052638 w 2667216"/>
              <a:gd name="connsiteY71" fmla="*/ 271766 h 1573026"/>
              <a:gd name="connsiteX72" fmla="*/ 1976439 w 2667216"/>
              <a:gd name="connsiteY72" fmla="*/ 264623 h 1573026"/>
              <a:gd name="connsiteX73" fmla="*/ 1976439 w 2667216"/>
              <a:gd name="connsiteY73" fmla="*/ 202710 h 1573026"/>
              <a:gd name="connsiteX74" fmla="*/ 2026444 w 2667216"/>
              <a:gd name="connsiteY74" fmla="*/ 202710 h 1573026"/>
              <a:gd name="connsiteX75" fmla="*/ 2133600 w 2667216"/>
              <a:gd name="connsiteY75" fmla="*/ 97935 h 1573026"/>
              <a:gd name="connsiteX76" fmla="*/ 2183606 w 2667216"/>
              <a:gd name="connsiteY76" fmla="*/ 305 h 1573026"/>
              <a:gd name="connsiteX77" fmla="*/ 2147888 w 2667216"/>
              <a:gd name="connsiteY77" fmla="*/ 114604 h 1573026"/>
              <a:gd name="connsiteX78" fmla="*/ 2074070 w 2667216"/>
              <a:gd name="connsiteY78" fmla="*/ 193186 h 1573026"/>
              <a:gd name="connsiteX79" fmla="*/ 2138362 w 2667216"/>
              <a:gd name="connsiteY79" fmla="*/ 217000 h 1573026"/>
              <a:gd name="connsiteX80" fmla="*/ 2197893 w 2667216"/>
              <a:gd name="connsiteY80" fmla="*/ 212237 h 1573026"/>
              <a:gd name="connsiteX81" fmla="*/ 2243139 w 2667216"/>
              <a:gd name="connsiteY81" fmla="*/ 257480 h 1573026"/>
              <a:gd name="connsiteX82" fmla="*/ 2293143 w 2667216"/>
              <a:gd name="connsiteY82" fmla="*/ 243193 h 1573026"/>
              <a:gd name="connsiteX83" fmla="*/ 2336005 w 2667216"/>
              <a:gd name="connsiteY83" fmla="*/ 178900 h 1573026"/>
              <a:gd name="connsiteX84" fmla="*/ 2378868 w 2667216"/>
              <a:gd name="connsiteY84" fmla="*/ 169375 h 1573026"/>
              <a:gd name="connsiteX85" fmla="*/ 2483643 w 2667216"/>
              <a:gd name="connsiteY85" fmla="*/ 152706 h 1573026"/>
              <a:gd name="connsiteX86" fmla="*/ 2500312 w 2667216"/>
              <a:gd name="connsiteY86" fmla="*/ 147943 h 1573026"/>
              <a:gd name="connsiteX87" fmla="*/ 2588418 w 2667216"/>
              <a:gd name="connsiteY87" fmla="*/ 166993 h 1573026"/>
              <a:gd name="connsiteX88" fmla="*/ 2619374 w 2667216"/>
              <a:gd name="connsiteY88" fmla="*/ 188425 h 1573026"/>
              <a:gd name="connsiteX89" fmla="*/ 2645569 w 2667216"/>
              <a:gd name="connsiteY89" fmla="*/ 205092 h 1573026"/>
              <a:gd name="connsiteX90" fmla="*/ 2666999 w 2667216"/>
              <a:gd name="connsiteY90" fmla="*/ 221762 h 1573026"/>
              <a:gd name="connsiteX91" fmla="*/ 2647949 w 2667216"/>
              <a:gd name="connsiteY91" fmla="*/ 264625 h 1573026"/>
              <a:gd name="connsiteX92" fmla="*/ 2645568 w 2667216"/>
              <a:gd name="connsiteY92" fmla="*/ 319393 h 1573026"/>
              <a:gd name="connsiteX93" fmla="*/ 2631280 w 2667216"/>
              <a:gd name="connsiteY93" fmla="*/ 376543 h 1573026"/>
              <a:gd name="connsiteX94" fmla="*/ 2633662 w 2667216"/>
              <a:gd name="connsiteY94" fmla="*/ 386068 h 1573026"/>
              <a:gd name="connsiteX95" fmla="*/ 2664618 w 2667216"/>
              <a:gd name="connsiteY95" fmla="*/ 393212 h 1573026"/>
              <a:gd name="connsiteX96" fmla="*/ 2652712 w 2667216"/>
              <a:gd name="connsiteY96" fmla="*/ 424168 h 1573026"/>
              <a:gd name="connsiteX97" fmla="*/ 2619374 w 2667216"/>
              <a:gd name="connsiteY97" fmla="*/ 445600 h 1573026"/>
              <a:gd name="connsiteX98" fmla="*/ 2605087 w 2667216"/>
              <a:gd name="connsiteY98" fmla="*/ 476556 h 1573026"/>
              <a:gd name="connsiteX99" fmla="*/ 2608340 w 2667216"/>
              <a:gd name="connsiteY99" fmla="*/ 559163 h 1573026"/>
              <a:gd name="connsiteX100" fmla="*/ 2595561 w 2667216"/>
              <a:gd name="connsiteY100" fmla="*/ 590856 h 1573026"/>
              <a:gd name="connsiteX101" fmla="*/ 2593180 w 2667216"/>
              <a:gd name="connsiteY101" fmla="*/ 655150 h 1573026"/>
              <a:gd name="connsiteX102" fmla="*/ 2614612 w 2667216"/>
              <a:gd name="connsiteY102" fmla="*/ 690868 h 1573026"/>
              <a:gd name="connsiteX103" fmla="*/ 2609849 w 2667216"/>
              <a:gd name="connsiteY103" fmla="*/ 743256 h 1573026"/>
              <a:gd name="connsiteX104" fmla="*/ 2612230 w 2667216"/>
              <a:gd name="connsiteY104" fmla="*/ 790881 h 1573026"/>
              <a:gd name="connsiteX105" fmla="*/ 2600324 w 2667216"/>
              <a:gd name="connsiteY105" fmla="*/ 805168 h 1573026"/>
              <a:gd name="connsiteX106" fmla="*/ 2571749 w 2667216"/>
              <a:gd name="connsiteY106" fmla="*/ 890893 h 1573026"/>
              <a:gd name="connsiteX107" fmla="*/ 2540795 w 2667216"/>
              <a:gd name="connsiteY107" fmla="*/ 967092 h 1573026"/>
              <a:gd name="connsiteX108" fmla="*/ 2505074 w 2667216"/>
              <a:gd name="connsiteY108" fmla="*/ 945662 h 1573026"/>
              <a:gd name="connsiteX109" fmla="*/ 2445543 w 2667216"/>
              <a:gd name="connsiteY109" fmla="*/ 917087 h 1573026"/>
              <a:gd name="connsiteX110" fmla="*/ 2416968 w 2667216"/>
              <a:gd name="connsiteY110" fmla="*/ 883750 h 1573026"/>
              <a:gd name="connsiteX111" fmla="*/ 2383632 w 2667216"/>
              <a:gd name="connsiteY111" fmla="*/ 869462 h 1573026"/>
              <a:gd name="connsiteX112" fmla="*/ 2350293 w 2667216"/>
              <a:gd name="connsiteY112" fmla="*/ 871843 h 1573026"/>
              <a:gd name="connsiteX113" fmla="*/ 2300287 w 2667216"/>
              <a:gd name="connsiteY113" fmla="*/ 895656 h 1573026"/>
              <a:gd name="connsiteX114" fmla="*/ 2276474 w 2667216"/>
              <a:gd name="connsiteY114" fmla="*/ 909943 h 1573026"/>
              <a:gd name="connsiteX115" fmla="*/ 2207420 w 2667216"/>
              <a:gd name="connsiteY115" fmla="*/ 926612 h 1573026"/>
              <a:gd name="connsiteX116" fmla="*/ 2185987 w 2667216"/>
              <a:gd name="connsiteY116" fmla="*/ 957568 h 1573026"/>
              <a:gd name="connsiteX117" fmla="*/ 2183605 w 2667216"/>
              <a:gd name="connsiteY117" fmla="*/ 1036150 h 1573026"/>
              <a:gd name="connsiteX118" fmla="*/ 2185989 w 2667216"/>
              <a:gd name="connsiteY118" fmla="*/ 1062342 h 1573026"/>
              <a:gd name="connsiteX119" fmla="*/ 2085974 w 2667216"/>
              <a:gd name="connsiteY119" fmla="*/ 1112350 h 1573026"/>
              <a:gd name="connsiteX120" fmla="*/ 2043112 w 2667216"/>
              <a:gd name="connsiteY120" fmla="*/ 1112350 h 1573026"/>
              <a:gd name="connsiteX121" fmla="*/ 1952626 w 2667216"/>
              <a:gd name="connsiteY121" fmla="*/ 1148067 h 1573026"/>
              <a:gd name="connsiteX122" fmla="*/ 1931193 w 2667216"/>
              <a:gd name="connsiteY122" fmla="*/ 1188550 h 1573026"/>
              <a:gd name="connsiteX123" fmla="*/ 1931195 w 2667216"/>
              <a:gd name="connsiteY123" fmla="*/ 1238556 h 1573026"/>
              <a:gd name="connsiteX124" fmla="*/ 1881187 w 2667216"/>
              <a:gd name="connsiteY124" fmla="*/ 1279037 h 1573026"/>
              <a:gd name="connsiteX125" fmla="*/ 1864520 w 2667216"/>
              <a:gd name="connsiteY125" fmla="*/ 1309993 h 1573026"/>
              <a:gd name="connsiteX126" fmla="*/ 1866899 w 2667216"/>
              <a:gd name="connsiteY126" fmla="*/ 1331425 h 1573026"/>
              <a:gd name="connsiteX127" fmla="*/ 1900237 w 2667216"/>
              <a:gd name="connsiteY127" fmla="*/ 1326662 h 1573026"/>
              <a:gd name="connsiteX128" fmla="*/ 1924051 w 2667216"/>
              <a:gd name="connsiteY128" fmla="*/ 1350474 h 1573026"/>
              <a:gd name="connsiteX129" fmla="*/ 1912143 w 2667216"/>
              <a:gd name="connsiteY129" fmla="*/ 1383812 h 1573026"/>
              <a:gd name="connsiteX130" fmla="*/ 1909762 w 2667216"/>
              <a:gd name="connsiteY130" fmla="*/ 1421912 h 1573026"/>
              <a:gd name="connsiteX131" fmla="*/ 1831182 w 2667216"/>
              <a:gd name="connsiteY131" fmla="*/ 1450487 h 1573026"/>
              <a:gd name="connsiteX132" fmla="*/ 1821657 w 2667216"/>
              <a:gd name="connsiteY132" fmla="*/ 1538594 h 1573026"/>
              <a:gd name="connsiteX133" fmla="*/ 1754980 w 2667216"/>
              <a:gd name="connsiteY133" fmla="*/ 1560025 h 1573026"/>
              <a:gd name="connsiteX134" fmla="*/ 1718929 w 2667216"/>
              <a:gd name="connsiteY134" fmla="*/ 1573012 h 1573026"/>
              <a:gd name="connsiteX135" fmla="*/ 1638299 w 2667216"/>
              <a:gd name="connsiteY135" fmla="*/ 1557643 h 1573026"/>
              <a:gd name="connsiteX136" fmla="*/ 1612105 w 2667216"/>
              <a:gd name="connsiteY136" fmla="*/ 1571931 h 1573026"/>
              <a:gd name="connsiteX137" fmla="*/ 1557339 w 2667216"/>
              <a:gd name="connsiteY137" fmla="*/ 1543356 h 1573026"/>
              <a:gd name="connsiteX138" fmla="*/ 1516855 w 2667216"/>
              <a:gd name="connsiteY138" fmla="*/ 1507637 h 1573026"/>
              <a:gd name="connsiteX139" fmla="*/ 1473995 w 2667216"/>
              <a:gd name="connsiteY139" fmla="*/ 1479061 h 1573026"/>
              <a:gd name="connsiteX140" fmla="*/ 1502568 w 2667216"/>
              <a:gd name="connsiteY140" fmla="*/ 1455250 h 1573026"/>
              <a:gd name="connsiteX141" fmla="*/ 1490662 w 2667216"/>
              <a:gd name="connsiteY141" fmla="*/ 1438581 h 1573026"/>
              <a:gd name="connsiteX142" fmla="*/ 1428749 w 2667216"/>
              <a:gd name="connsiteY142" fmla="*/ 1426675 h 1573026"/>
              <a:gd name="connsiteX143" fmla="*/ 1409699 w 2667216"/>
              <a:gd name="connsiteY143" fmla="*/ 1402862 h 1573026"/>
              <a:gd name="connsiteX144" fmla="*/ 1371601 w 2667216"/>
              <a:gd name="connsiteY144" fmla="*/ 1379050 h 1573026"/>
              <a:gd name="connsiteX145" fmla="*/ 1366837 w 2667216"/>
              <a:gd name="connsiteY145" fmla="*/ 1390956 h 1573026"/>
              <a:gd name="connsiteX146" fmla="*/ 1381126 w 2667216"/>
              <a:gd name="connsiteY146" fmla="*/ 1429056 h 1573026"/>
              <a:gd name="connsiteX147" fmla="*/ 1350168 w 2667216"/>
              <a:gd name="connsiteY147" fmla="*/ 1443343 h 1573026"/>
              <a:gd name="connsiteX148" fmla="*/ 1323976 w 2667216"/>
              <a:gd name="connsiteY148" fmla="*/ 1457630 h 1573026"/>
              <a:gd name="connsiteX149" fmla="*/ 1307305 w 2667216"/>
              <a:gd name="connsiteY149" fmla="*/ 1450487 h 1573026"/>
              <a:gd name="connsiteX150" fmla="*/ 1262062 w 2667216"/>
              <a:gd name="connsiteY150" fmla="*/ 1388575 h 1573026"/>
              <a:gd name="connsiteX151" fmla="*/ 1216820 w 2667216"/>
              <a:gd name="connsiteY151" fmla="*/ 1355237 h 1573026"/>
              <a:gd name="connsiteX152" fmla="*/ 1238251 w 2667216"/>
              <a:gd name="connsiteY152" fmla="*/ 1338568 h 1573026"/>
              <a:gd name="connsiteX153" fmla="*/ 1259682 w 2667216"/>
              <a:gd name="connsiteY153" fmla="*/ 1298087 h 1573026"/>
              <a:gd name="connsiteX154" fmla="*/ 1245393 w 2667216"/>
              <a:gd name="connsiteY154" fmla="*/ 1286181 h 1573026"/>
              <a:gd name="connsiteX155" fmla="*/ 1207295 w 2667216"/>
              <a:gd name="connsiteY155" fmla="*/ 1288562 h 1573026"/>
              <a:gd name="connsiteX156" fmla="*/ 1131095 w 2667216"/>
              <a:gd name="connsiteY156" fmla="*/ 1245700 h 1573026"/>
              <a:gd name="connsiteX157" fmla="*/ 1088230 w 2667216"/>
              <a:gd name="connsiteY157" fmla="*/ 1226650 h 1573026"/>
              <a:gd name="connsiteX158" fmla="*/ 1078707 w 2667216"/>
              <a:gd name="connsiteY158" fmla="*/ 1226650 h 1573026"/>
              <a:gd name="connsiteX159" fmla="*/ 1066801 w 2667216"/>
              <a:gd name="connsiteY159" fmla="*/ 1162356 h 1573026"/>
              <a:gd name="connsiteX160" fmla="*/ 1078707 w 2667216"/>
              <a:gd name="connsiteY160" fmla="*/ 1098062 h 1573026"/>
              <a:gd name="connsiteX161" fmla="*/ 1047751 w 2667216"/>
              <a:gd name="connsiteY161" fmla="*/ 1064725 h 1573026"/>
              <a:gd name="connsiteX162" fmla="*/ 995364 w 2667216"/>
              <a:gd name="connsiteY162" fmla="*/ 1040912 h 1573026"/>
              <a:gd name="connsiteX163" fmla="*/ 1021557 w 2667216"/>
              <a:gd name="connsiteY163" fmla="*/ 1017100 h 1573026"/>
              <a:gd name="connsiteX164" fmla="*/ 1066801 w 2667216"/>
              <a:gd name="connsiteY164" fmla="*/ 1021862 h 1573026"/>
              <a:gd name="connsiteX165" fmla="*/ 1062039 w 2667216"/>
              <a:gd name="connsiteY165" fmla="*/ 974237 h 1573026"/>
              <a:gd name="connsiteX166" fmla="*/ 1033464 w 2667216"/>
              <a:gd name="connsiteY166" fmla="*/ 969475 h 1573026"/>
              <a:gd name="connsiteX167" fmla="*/ 1038226 w 2667216"/>
              <a:gd name="connsiteY167" fmla="*/ 921850 h 1573026"/>
              <a:gd name="connsiteX168" fmla="*/ 1007270 w 2667216"/>
              <a:gd name="connsiteY168" fmla="*/ 907562 h 1573026"/>
              <a:gd name="connsiteX169" fmla="*/ 1009651 w 2667216"/>
              <a:gd name="connsiteY169" fmla="*/ 871843 h 1573026"/>
              <a:gd name="connsiteX170" fmla="*/ 962026 w 2667216"/>
              <a:gd name="connsiteY170" fmla="*/ 857556 h 1573026"/>
              <a:gd name="connsiteX171" fmla="*/ 942976 w 2667216"/>
              <a:gd name="connsiteY171" fmla="*/ 878987 h 1573026"/>
              <a:gd name="connsiteX172" fmla="*/ 914399 w 2667216"/>
              <a:gd name="connsiteY172" fmla="*/ 881368 h 1573026"/>
              <a:gd name="connsiteX173" fmla="*/ 864395 w 2667216"/>
              <a:gd name="connsiteY173" fmla="*/ 886131 h 1573026"/>
              <a:gd name="connsiteX174" fmla="*/ 833439 w 2667216"/>
              <a:gd name="connsiteY174" fmla="*/ 907562 h 1573026"/>
              <a:gd name="connsiteX175" fmla="*/ 833439 w 2667216"/>
              <a:gd name="connsiteY175" fmla="*/ 876606 h 1573026"/>
              <a:gd name="connsiteX176" fmla="*/ 792957 w 2667216"/>
              <a:gd name="connsiteY176" fmla="*/ 871843 h 1573026"/>
              <a:gd name="connsiteX177" fmla="*/ 800099 w 2667216"/>
              <a:gd name="connsiteY177" fmla="*/ 893275 h 1573026"/>
              <a:gd name="connsiteX178" fmla="*/ 795339 w 2667216"/>
              <a:gd name="connsiteY178" fmla="*/ 912325 h 1573026"/>
              <a:gd name="connsiteX179" fmla="*/ 709614 w 2667216"/>
              <a:gd name="connsiteY179" fmla="*/ 859936 h 1573026"/>
              <a:gd name="connsiteX180" fmla="*/ 688182 w 2667216"/>
              <a:gd name="connsiteY180" fmla="*/ 826600 h 1573026"/>
              <a:gd name="connsiteX181" fmla="*/ 700089 w 2667216"/>
              <a:gd name="connsiteY181" fmla="*/ 786117 h 1573026"/>
              <a:gd name="connsiteX182" fmla="*/ 669132 w 2667216"/>
              <a:gd name="connsiteY182" fmla="*/ 781356 h 1573026"/>
              <a:gd name="connsiteX183" fmla="*/ 621507 w 2667216"/>
              <a:gd name="connsiteY183" fmla="*/ 795643 h 1573026"/>
              <a:gd name="connsiteX184" fmla="*/ 611982 w 2667216"/>
              <a:gd name="connsiteY184" fmla="*/ 809931 h 1573026"/>
              <a:gd name="connsiteX185" fmla="*/ 588170 w 2667216"/>
              <a:gd name="connsiteY185" fmla="*/ 826600 h 1573026"/>
              <a:gd name="connsiteX186" fmla="*/ 581026 w 2667216"/>
              <a:gd name="connsiteY186" fmla="*/ 843268 h 1573026"/>
              <a:gd name="connsiteX187" fmla="*/ 540545 w 2667216"/>
              <a:gd name="connsiteY187" fmla="*/ 876606 h 1573026"/>
              <a:gd name="connsiteX188" fmla="*/ 542924 w 2667216"/>
              <a:gd name="connsiteY188" fmla="*/ 898037 h 1573026"/>
              <a:gd name="connsiteX189" fmla="*/ 557214 w 2667216"/>
              <a:gd name="connsiteY189" fmla="*/ 917087 h 1573026"/>
              <a:gd name="connsiteX190" fmla="*/ 481014 w 2667216"/>
              <a:gd name="connsiteY190" fmla="*/ 902800 h 1573026"/>
              <a:gd name="connsiteX191" fmla="*/ 447676 w 2667216"/>
              <a:gd name="connsiteY191" fmla="*/ 907562 h 1573026"/>
              <a:gd name="connsiteX192" fmla="*/ 495299 w 2667216"/>
              <a:gd name="connsiteY192" fmla="*/ 938518 h 1573026"/>
              <a:gd name="connsiteX193" fmla="*/ 519114 w 2667216"/>
              <a:gd name="connsiteY193" fmla="*/ 950425 h 1573026"/>
              <a:gd name="connsiteX194" fmla="*/ 545307 w 2667216"/>
              <a:gd name="connsiteY194" fmla="*/ 1002812 h 1573026"/>
              <a:gd name="connsiteX195" fmla="*/ 478630 w 2667216"/>
              <a:gd name="connsiteY195" fmla="*/ 1019481 h 1573026"/>
              <a:gd name="connsiteX196" fmla="*/ 457201 w 2667216"/>
              <a:gd name="connsiteY196" fmla="*/ 1031387 h 1573026"/>
              <a:gd name="connsiteX197" fmla="*/ 433387 w 2667216"/>
              <a:gd name="connsiteY197" fmla="*/ 1002812 h 1573026"/>
              <a:gd name="connsiteX198" fmla="*/ 409574 w 2667216"/>
              <a:gd name="connsiteY198" fmla="*/ 971856 h 1573026"/>
              <a:gd name="connsiteX199" fmla="*/ 411955 w 2667216"/>
              <a:gd name="connsiteY199" fmla="*/ 933756 h 1573026"/>
              <a:gd name="connsiteX200" fmla="*/ 409574 w 2667216"/>
              <a:gd name="connsiteY200" fmla="*/ 914706 h 1573026"/>
              <a:gd name="connsiteX201" fmla="*/ 428624 w 2667216"/>
              <a:gd name="connsiteY201" fmla="*/ 881368 h 1573026"/>
              <a:gd name="connsiteX202" fmla="*/ 388144 w 2667216"/>
              <a:gd name="connsiteY202" fmla="*/ 890893 h 1573026"/>
              <a:gd name="connsiteX203" fmla="*/ 359568 w 2667216"/>
              <a:gd name="connsiteY203" fmla="*/ 952806 h 1573026"/>
              <a:gd name="connsiteX204" fmla="*/ 352424 w 2667216"/>
              <a:gd name="connsiteY204" fmla="*/ 976618 h 1573026"/>
              <a:gd name="connsiteX205" fmla="*/ 321468 w 2667216"/>
              <a:gd name="connsiteY205" fmla="*/ 993287 h 1573026"/>
              <a:gd name="connsiteX206" fmla="*/ 273843 w 2667216"/>
              <a:gd name="connsiteY206" fmla="*/ 990906 h 1573026"/>
              <a:gd name="connsiteX207" fmla="*/ 266699 w 2667216"/>
              <a:gd name="connsiteY207" fmla="*/ 1007575 h 1573026"/>
              <a:gd name="connsiteX208" fmla="*/ 266699 w 2667216"/>
              <a:gd name="connsiteY208" fmla="*/ 1055200 h 1573026"/>
              <a:gd name="connsiteX209" fmla="*/ 207168 w 2667216"/>
              <a:gd name="connsiteY209" fmla="*/ 1059962 h 1573026"/>
              <a:gd name="connsiteX210" fmla="*/ 145255 w 2667216"/>
              <a:gd name="connsiteY210" fmla="*/ 1093300 h 1573026"/>
              <a:gd name="connsiteX211" fmla="*/ 147637 w 2667216"/>
              <a:gd name="connsiteY211" fmla="*/ 1121875 h 1573026"/>
              <a:gd name="connsiteX212" fmla="*/ 95250 w 2667216"/>
              <a:gd name="connsiteY212" fmla="*/ 1109968 h 1573026"/>
              <a:gd name="connsiteX213" fmla="*/ 61912 w 2667216"/>
              <a:gd name="connsiteY213" fmla="*/ 1117112 h 1573026"/>
              <a:gd name="connsiteX214" fmla="*/ 16668 w 2667216"/>
              <a:gd name="connsiteY214" fmla="*/ 1098062 h 1573026"/>
              <a:gd name="connsiteX215" fmla="*/ 0 w 2667216"/>
              <a:gd name="connsiteY215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9524 w 2667216"/>
              <a:gd name="connsiteY2" fmla="*/ 686106 h 1573026"/>
              <a:gd name="connsiteX3" fmla="*/ 14289 w 2667216"/>
              <a:gd name="connsiteY3" fmla="*/ 657530 h 1573026"/>
              <a:gd name="connsiteX4" fmla="*/ 50005 w 2667216"/>
              <a:gd name="connsiteY4" fmla="*/ 607525 h 1573026"/>
              <a:gd name="connsiteX5" fmla="*/ 76201 w 2667216"/>
              <a:gd name="connsiteY5" fmla="*/ 590855 h 1573026"/>
              <a:gd name="connsiteX6" fmla="*/ 73818 w 2667216"/>
              <a:gd name="connsiteY6" fmla="*/ 507512 h 1573026"/>
              <a:gd name="connsiteX7" fmla="*/ 26193 w 2667216"/>
              <a:gd name="connsiteY7" fmla="*/ 467031 h 1573026"/>
              <a:gd name="connsiteX8" fmla="*/ 21430 w 2667216"/>
              <a:gd name="connsiteY8" fmla="*/ 433693 h 1573026"/>
              <a:gd name="connsiteX9" fmla="*/ 4762 w 2667216"/>
              <a:gd name="connsiteY9" fmla="*/ 400355 h 1573026"/>
              <a:gd name="connsiteX10" fmla="*/ 23812 w 2667216"/>
              <a:gd name="connsiteY10" fmla="*/ 307487 h 1573026"/>
              <a:gd name="connsiteX11" fmla="*/ 30955 w 2667216"/>
              <a:gd name="connsiteY11" fmla="*/ 255100 h 1573026"/>
              <a:gd name="connsiteX12" fmla="*/ 54770 w 2667216"/>
              <a:gd name="connsiteY12" fmla="*/ 224142 h 1573026"/>
              <a:gd name="connsiteX13" fmla="*/ 142874 w 2667216"/>
              <a:gd name="connsiteY13" fmla="*/ 247956 h 1573026"/>
              <a:gd name="connsiteX14" fmla="*/ 190499 w 2667216"/>
              <a:gd name="connsiteY14" fmla="*/ 293200 h 1573026"/>
              <a:gd name="connsiteX15" fmla="*/ 202405 w 2667216"/>
              <a:gd name="connsiteY15" fmla="*/ 321775 h 1573026"/>
              <a:gd name="connsiteX16" fmla="*/ 238126 w 2667216"/>
              <a:gd name="connsiteY16" fmla="*/ 364636 h 1573026"/>
              <a:gd name="connsiteX17" fmla="*/ 266699 w 2667216"/>
              <a:gd name="connsiteY17" fmla="*/ 359875 h 1573026"/>
              <a:gd name="connsiteX18" fmla="*/ 273843 w 2667216"/>
              <a:gd name="connsiteY18" fmla="*/ 333681 h 1573026"/>
              <a:gd name="connsiteX19" fmla="*/ 314324 w 2667216"/>
              <a:gd name="connsiteY19" fmla="*/ 336062 h 1573026"/>
              <a:gd name="connsiteX20" fmla="*/ 361949 w 2667216"/>
              <a:gd name="connsiteY20" fmla="*/ 312249 h 1573026"/>
              <a:gd name="connsiteX21" fmla="*/ 385762 w 2667216"/>
              <a:gd name="connsiteY21" fmla="*/ 257481 h 1573026"/>
              <a:gd name="connsiteX22" fmla="*/ 373855 w 2667216"/>
              <a:gd name="connsiteY22" fmla="*/ 424168 h 1573026"/>
              <a:gd name="connsiteX23" fmla="*/ 476249 w 2667216"/>
              <a:gd name="connsiteY23" fmla="*/ 517037 h 1573026"/>
              <a:gd name="connsiteX24" fmla="*/ 533401 w 2667216"/>
              <a:gd name="connsiteY24" fmla="*/ 495605 h 1573026"/>
              <a:gd name="connsiteX25" fmla="*/ 585787 w 2667216"/>
              <a:gd name="connsiteY25" fmla="*/ 481318 h 1573026"/>
              <a:gd name="connsiteX26" fmla="*/ 611980 w 2667216"/>
              <a:gd name="connsiteY26" fmla="*/ 483700 h 1573026"/>
              <a:gd name="connsiteX27" fmla="*/ 607218 w 2667216"/>
              <a:gd name="connsiteY27" fmla="*/ 476556 h 1573026"/>
              <a:gd name="connsiteX28" fmla="*/ 685799 w 2667216"/>
              <a:gd name="connsiteY28" fmla="*/ 524181 h 1573026"/>
              <a:gd name="connsiteX29" fmla="*/ 731043 w 2667216"/>
              <a:gd name="connsiteY29" fmla="*/ 547993 h 1573026"/>
              <a:gd name="connsiteX30" fmla="*/ 797720 w 2667216"/>
              <a:gd name="connsiteY30" fmla="*/ 562280 h 1573026"/>
              <a:gd name="connsiteX31" fmla="*/ 842962 w 2667216"/>
              <a:gd name="connsiteY31" fmla="*/ 478937 h 1573026"/>
              <a:gd name="connsiteX32" fmla="*/ 871537 w 2667216"/>
              <a:gd name="connsiteY32" fmla="*/ 455125 h 1573026"/>
              <a:gd name="connsiteX33" fmla="*/ 873921 w 2667216"/>
              <a:gd name="connsiteY33" fmla="*/ 426549 h 1573026"/>
              <a:gd name="connsiteX34" fmla="*/ 802480 w 2667216"/>
              <a:gd name="connsiteY34" fmla="*/ 412262 h 1573026"/>
              <a:gd name="connsiteX35" fmla="*/ 773907 w 2667216"/>
              <a:gd name="connsiteY35" fmla="*/ 417024 h 1573026"/>
              <a:gd name="connsiteX36" fmla="*/ 738187 w 2667216"/>
              <a:gd name="connsiteY36" fmla="*/ 383687 h 1573026"/>
              <a:gd name="connsiteX37" fmla="*/ 762001 w 2667216"/>
              <a:gd name="connsiteY37" fmla="*/ 357491 h 1573026"/>
              <a:gd name="connsiteX38" fmla="*/ 823912 w 2667216"/>
              <a:gd name="connsiteY38" fmla="*/ 343206 h 1573026"/>
              <a:gd name="connsiteX39" fmla="*/ 869155 w 2667216"/>
              <a:gd name="connsiteY39" fmla="*/ 357493 h 1573026"/>
              <a:gd name="connsiteX40" fmla="*/ 881062 w 2667216"/>
              <a:gd name="connsiteY40" fmla="*/ 376543 h 1573026"/>
              <a:gd name="connsiteX41" fmla="*/ 1000124 w 2667216"/>
              <a:gd name="connsiteY41" fmla="*/ 436075 h 1573026"/>
              <a:gd name="connsiteX42" fmla="*/ 1023937 w 2667216"/>
              <a:gd name="connsiteY42" fmla="*/ 500368 h 1573026"/>
              <a:gd name="connsiteX43" fmla="*/ 1045368 w 2667216"/>
              <a:gd name="connsiteY43" fmla="*/ 512275 h 1573026"/>
              <a:gd name="connsiteX44" fmla="*/ 1042987 w 2667216"/>
              <a:gd name="connsiteY44" fmla="*/ 421787 h 1573026"/>
              <a:gd name="connsiteX45" fmla="*/ 1064418 w 2667216"/>
              <a:gd name="connsiteY45" fmla="*/ 383687 h 1573026"/>
              <a:gd name="connsiteX46" fmla="*/ 1083468 w 2667216"/>
              <a:gd name="connsiteY46" fmla="*/ 386068 h 1573026"/>
              <a:gd name="connsiteX47" fmla="*/ 1083468 w 2667216"/>
              <a:gd name="connsiteY47" fmla="*/ 347968 h 1573026"/>
              <a:gd name="connsiteX48" fmla="*/ 1095376 w 2667216"/>
              <a:gd name="connsiteY48" fmla="*/ 340823 h 1573026"/>
              <a:gd name="connsiteX49" fmla="*/ 1152524 w 2667216"/>
              <a:gd name="connsiteY49" fmla="*/ 343206 h 1573026"/>
              <a:gd name="connsiteX50" fmla="*/ 1252537 w 2667216"/>
              <a:gd name="connsiteY50" fmla="*/ 317012 h 1573026"/>
              <a:gd name="connsiteX51" fmla="*/ 1323974 w 2667216"/>
              <a:gd name="connsiteY51" fmla="*/ 305106 h 1573026"/>
              <a:gd name="connsiteX52" fmla="*/ 1409366 w 2667216"/>
              <a:gd name="connsiteY52" fmla="*/ 250164 h 1573026"/>
              <a:gd name="connsiteX53" fmla="*/ 1481137 w 2667216"/>
              <a:gd name="connsiteY53" fmla="*/ 221762 h 1573026"/>
              <a:gd name="connsiteX54" fmla="*/ 1550195 w 2667216"/>
              <a:gd name="connsiteY54" fmla="*/ 188423 h 1573026"/>
              <a:gd name="connsiteX55" fmla="*/ 1621630 w 2667216"/>
              <a:gd name="connsiteY55" fmla="*/ 195568 h 1573026"/>
              <a:gd name="connsiteX56" fmla="*/ 1674018 w 2667216"/>
              <a:gd name="connsiteY56" fmla="*/ 174137 h 1573026"/>
              <a:gd name="connsiteX57" fmla="*/ 1704976 w 2667216"/>
              <a:gd name="connsiteY57" fmla="*/ 183660 h 1573026"/>
              <a:gd name="connsiteX58" fmla="*/ 1778793 w 2667216"/>
              <a:gd name="connsiteY58" fmla="*/ 233668 h 1573026"/>
              <a:gd name="connsiteX59" fmla="*/ 1716880 w 2667216"/>
              <a:gd name="connsiteY59" fmla="*/ 209856 h 1573026"/>
              <a:gd name="connsiteX60" fmla="*/ 1738312 w 2667216"/>
              <a:gd name="connsiteY60" fmla="*/ 281293 h 1573026"/>
              <a:gd name="connsiteX61" fmla="*/ 1776414 w 2667216"/>
              <a:gd name="connsiteY61" fmla="*/ 309866 h 1573026"/>
              <a:gd name="connsiteX62" fmla="*/ 1871662 w 2667216"/>
              <a:gd name="connsiteY62" fmla="*/ 314631 h 1573026"/>
              <a:gd name="connsiteX63" fmla="*/ 1938339 w 2667216"/>
              <a:gd name="connsiteY63" fmla="*/ 271766 h 1573026"/>
              <a:gd name="connsiteX64" fmla="*/ 1935955 w 2667216"/>
              <a:gd name="connsiteY64" fmla="*/ 293200 h 1573026"/>
              <a:gd name="connsiteX65" fmla="*/ 1900237 w 2667216"/>
              <a:gd name="connsiteY65" fmla="*/ 321775 h 1573026"/>
              <a:gd name="connsiteX66" fmla="*/ 1826418 w 2667216"/>
              <a:gd name="connsiteY66" fmla="*/ 338443 h 1573026"/>
              <a:gd name="connsiteX67" fmla="*/ 1833564 w 2667216"/>
              <a:gd name="connsiteY67" fmla="*/ 367017 h 1573026"/>
              <a:gd name="connsiteX68" fmla="*/ 1957389 w 2667216"/>
              <a:gd name="connsiteY68" fmla="*/ 331298 h 1573026"/>
              <a:gd name="connsiteX69" fmla="*/ 2009774 w 2667216"/>
              <a:gd name="connsiteY69" fmla="*/ 295581 h 1573026"/>
              <a:gd name="connsiteX70" fmla="*/ 2052638 w 2667216"/>
              <a:gd name="connsiteY70" fmla="*/ 271766 h 1573026"/>
              <a:gd name="connsiteX71" fmla="*/ 1976439 w 2667216"/>
              <a:gd name="connsiteY71" fmla="*/ 264623 h 1573026"/>
              <a:gd name="connsiteX72" fmla="*/ 1976439 w 2667216"/>
              <a:gd name="connsiteY72" fmla="*/ 202710 h 1573026"/>
              <a:gd name="connsiteX73" fmla="*/ 2026444 w 2667216"/>
              <a:gd name="connsiteY73" fmla="*/ 202710 h 1573026"/>
              <a:gd name="connsiteX74" fmla="*/ 2133600 w 2667216"/>
              <a:gd name="connsiteY74" fmla="*/ 97935 h 1573026"/>
              <a:gd name="connsiteX75" fmla="*/ 2183606 w 2667216"/>
              <a:gd name="connsiteY75" fmla="*/ 305 h 1573026"/>
              <a:gd name="connsiteX76" fmla="*/ 2147888 w 2667216"/>
              <a:gd name="connsiteY76" fmla="*/ 114604 h 1573026"/>
              <a:gd name="connsiteX77" fmla="*/ 2074070 w 2667216"/>
              <a:gd name="connsiteY77" fmla="*/ 193186 h 1573026"/>
              <a:gd name="connsiteX78" fmla="*/ 2138362 w 2667216"/>
              <a:gd name="connsiteY78" fmla="*/ 217000 h 1573026"/>
              <a:gd name="connsiteX79" fmla="*/ 2197893 w 2667216"/>
              <a:gd name="connsiteY79" fmla="*/ 212237 h 1573026"/>
              <a:gd name="connsiteX80" fmla="*/ 2243139 w 2667216"/>
              <a:gd name="connsiteY80" fmla="*/ 257480 h 1573026"/>
              <a:gd name="connsiteX81" fmla="*/ 2293143 w 2667216"/>
              <a:gd name="connsiteY81" fmla="*/ 243193 h 1573026"/>
              <a:gd name="connsiteX82" fmla="*/ 2336005 w 2667216"/>
              <a:gd name="connsiteY82" fmla="*/ 178900 h 1573026"/>
              <a:gd name="connsiteX83" fmla="*/ 2378868 w 2667216"/>
              <a:gd name="connsiteY83" fmla="*/ 169375 h 1573026"/>
              <a:gd name="connsiteX84" fmla="*/ 2483643 w 2667216"/>
              <a:gd name="connsiteY84" fmla="*/ 152706 h 1573026"/>
              <a:gd name="connsiteX85" fmla="*/ 2500312 w 2667216"/>
              <a:gd name="connsiteY85" fmla="*/ 147943 h 1573026"/>
              <a:gd name="connsiteX86" fmla="*/ 2588418 w 2667216"/>
              <a:gd name="connsiteY86" fmla="*/ 166993 h 1573026"/>
              <a:gd name="connsiteX87" fmla="*/ 2619374 w 2667216"/>
              <a:gd name="connsiteY87" fmla="*/ 188425 h 1573026"/>
              <a:gd name="connsiteX88" fmla="*/ 2645569 w 2667216"/>
              <a:gd name="connsiteY88" fmla="*/ 205092 h 1573026"/>
              <a:gd name="connsiteX89" fmla="*/ 2666999 w 2667216"/>
              <a:gd name="connsiteY89" fmla="*/ 221762 h 1573026"/>
              <a:gd name="connsiteX90" fmla="*/ 2647949 w 2667216"/>
              <a:gd name="connsiteY90" fmla="*/ 264625 h 1573026"/>
              <a:gd name="connsiteX91" fmla="*/ 2645568 w 2667216"/>
              <a:gd name="connsiteY91" fmla="*/ 319393 h 1573026"/>
              <a:gd name="connsiteX92" fmla="*/ 2631280 w 2667216"/>
              <a:gd name="connsiteY92" fmla="*/ 376543 h 1573026"/>
              <a:gd name="connsiteX93" fmla="*/ 2633662 w 2667216"/>
              <a:gd name="connsiteY93" fmla="*/ 386068 h 1573026"/>
              <a:gd name="connsiteX94" fmla="*/ 2664618 w 2667216"/>
              <a:gd name="connsiteY94" fmla="*/ 393212 h 1573026"/>
              <a:gd name="connsiteX95" fmla="*/ 2652712 w 2667216"/>
              <a:gd name="connsiteY95" fmla="*/ 424168 h 1573026"/>
              <a:gd name="connsiteX96" fmla="*/ 2619374 w 2667216"/>
              <a:gd name="connsiteY96" fmla="*/ 445600 h 1573026"/>
              <a:gd name="connsiteX97" fmla="*/ 2605087 w 2667216"/>
              <a:gd name="connsiteY97" fmla="*/ 476556 h 1573026"/>
              <a:gd name="connsiteX98" fmla="*/ 2608340 w 2667216"/>
              <a:gd name="connsiteY98" fmla="*/ 559163 h 1573026"/>
              <a:gd name="connsiteX99" fmla="*/ 2595561 w 2667216"/>
              <a:gd name="connsiteY99" fmla="*/ 590856 h 1573026"/>
              <a:gd name="connsiteX100" fmla="*/ 2593180 w 2667216"/>
              <a:gd name="connsiteY100" fmla="*/ 655150 h 1573026"/>
              <a:gd name="connsiteX101" fmla="*/ 2614612 w 2667216"/>
              <a:gd name="connsiteY101" fmla="*/ 690868 h 1573026"/>
              <a:gd name="connsiteX102" fmla="*/ 2609849 w 2667216"/>
              <a:gd name="connsiteY102" fmla="*/ 743256 h 1573026"/>
              <a:gd name="connsiteX103" fmla="*/ 2612230 w 2667216"/>
              <a:gd name="connsiteY103" fmla="*/ 790881 h 1573026"/>
              <a:gd name="connsiteX104" fmla="*/ 2600324 w 2667216"/>
              <a:gd name="connsiteY104" fmla="*/ 805168 h 1573026"/>
              <a:gd name="connsiteX105" fmla="*/ 2571749 w 2667216"/>
              <a:gd name="connsiteY105" fmla="*/ 890893 h 1573026"/>
              <a:gd name="connsiteX106" fmla="*/ 2540795 w 2667216"/>
              <a:gd name="connsiteY106" fmla="*/ 967092 h 1573026"/>
              <a:gd name="connsiteX107" fmla="*/ 2505074 w 2667216"/>
              <a:gd name="connsiteY107" fmla="*/ 945662 h 1573026"/>
              <a:gd name="connsiteX108" fmla="*/ 2445543 w 2667216"/>
              <a:gd name="connsiteY108" fmla="*/ 917087 h 1573026"/>
              <a:gd name="connsiteX109" fmla="*/ 2416968 w 2667216"/>
              <a:gd name="connsiteY109" fmla="*/ 883750 h 1573026"/>
              <a:gd name="connsiteX110" fmla="*/ 2383632 w 2667216"/>
              <a:gd name="connsiteY110" fmla="*/ 869462 h 1573026"/>
              <a:gd name="connsiteX111" fmla="*/ 2350293 w 2667216"/>
              <a:gd name="connsiteY111" fmla="*/ 871843 h 1573026"/>
              <a:gd name="connsiteX112" fmla="*/ 2300287 w 2667216"/>
              <a:gd name="connsiteY112" fmla="*/ 895656 h 1573026"/>
              <a:gd name="connsiteX113" fmla="*/ 2276474 w 2667216"/>
              <a:gd name="connsiteY113" fmla="*/ 909943 h 1573026"/>
              <a:gd name="connsiteX114" fmla="*/ 2207420 w 2667216"/>
              <a:gd name="connsiteY114" fmla="*/ 926612 h 1573026"/>
              <a:gd name="connsiteX115" fmla="*/ 2185987 w 2667216"/>
              <a:gd name="connsiteY115" fmla="*/ 957568 h 1573026"/>
              <a:gd name="connsiteX116" fmla="*/ 2183605 w 2667216"/>
              <a:gd name="connsiteY116" fmla="*/ 1036150 h 1573026"/>
              <a:gd name="connsiteX117" fmla="*/ 2185989 w 2667216"/>
              <a:gd name="connsiteY117" fmla="*/ 1062342 h 1573026"/>
              <a:gd name="connsiteX118" fmla="*/ 2085974 w 2667216"/>
              <a:gd name="connsiteY118" fmla="*/ 1112350 h 1573026"/>
              <a:gd name="connsiteX119" fmla="*/ 2043112 w 2667216"/>
              <a:gd name="connsiteY119" fmla="*/ 1112350 h 1573026"/>
              <a:gd name="connsiteX120" fmla="*/ 1952626 w 2667216"/>
              <a:gd name="connsiteY120" fmla="*/ 1148067 h 1573026"/>
              <a:gd name="connsiteX121" fmla="*/ 1931193 w 2667216"/>
              <a:gd name="connsiteY121" fmla="*/ 1188550 h 1573026"/>
              <a:gd name="connsiteX122" fmla="*/ 1931195 w 2667216"/>
              <a:gd name="connsiteY122" fmla="*/ 1238556 h 1573026"/>
              <a:gd name="connsiteX123" fmla="*/ 1881187 w 2667216"/>
              <a:gd name="connsiteY123" fmla="*/ 1279037 h 1573026"/>
              <a:gd name="connsiteX124" fmla="*/ 1864520 w 2667216"/>
              <a:gd name="connsiteY124" fmla="*/ 1309993 h 1573026"/>
              <a:gd name="connsiteX125" fmla="*/ 1866899 w 2667216"/>
              <a:gd name="connsiteY125" fmla="*/ 1331425 h 1573026"/>
              <a:gd name="connsiteX126" fmla="*/ 1900237 w 2667216"/>
              <a:gd name="connsiteY126" fmla="*/ 1326662 h 1573026"/>
              <a:gd name="connsiteX127" fmla="*/ 1924051 w 2667216"/>
              <a:gd name="connsiteY127" fmla="*/ 1350474 h 1573026"/>
              <a:gd name="connsiteX128" fmla="*/ 1912143 w 2667216"/>
              <a:gd name="connsiteY128" fmla="*/ 1383812 h 1573026"/>
              <a:gd name="connsiteX129" fmla="*/ 1909762 w 2667216"/>
              <a:gd name="connsiteY129" fmla="*/ 1421912 h 1573026"/>
              <a:gd name="connsiteX130" fmla="*/ 1831182 w 2667216"/>
              <a:gd name="connsiteY130" fmla="*/ 1450487 h 1573026"/>
              <a:gd name="connsiteX131" fmla="*/ 1821657 w 2667216"/>
              <a:gd name="connsiteY131" fmla="*/ 1538594 h 1573026"/>
              <a:gd name="connsiteX132" fmla="*/ 1754980 w 2667216"/>
              <a:gd name="connsiteY132" fmla="*/ 1560025 h 1573026"/>
              <a:gd name="connsiteX133" fmla="*/ 1718929 w 2667216"/>
              <a:gd name="connsiteY133" fmla="*/ 1573012 h 1573026"/>
              <a:gd name="connsiteX134" fmla="*/ 1638299 w 2667216"/>
              <a:gd name="connsiteY134" fmla="*/ 1557643 h 1573026"/>
              <a:gd name="connsiteX135" fmla="*/ 1612105 w 2667216"/>
              <a:gd name="connsiteY135" fmla="*/ 1571931 h 1573026"/>
              <a:gd name="connsiteX136" fmla="*/ 1557339 w 2667216"/>
              <a:gd name="connsiteY136" fmla="*/ 1543356 h 1573026"/>
              <a:gd name="connsiteX137" fmla="*/ 1516855 w 2667216"/>
              <a:gd name="connsiteY137" fmla="*/ 1507637 h 1573026"/>
              <a:gd name="connsiteX138" fmla="*/ 1473995 w 2667216"/>
              <a:gd name="connsiteY138" fmla="*/ 1479061 h 1573026"/>
              <a:gd name="connsiteX139" fmla="*/ 1502568 w 2667216"/>
              <a:gd name="connsiteY139" fmla="*/ 1455250 h 1573026"/>
              <a:gd name="connsiteX140" fmla="*/ 1490662 w 2667216"/>
              <a:gd name="connsiteY140" fmla="*/ 1438581 h 1573026"/>
              <a:gd name="connsiteX141" fmla="*/ 1428749 w 2667216"/>
              <a:gd name="connsiteY141" fmla="*/ 1426675 h 1573026"/>
              <a:gd name="connsiteX142" fmla="*/ 1409699 w 2667216"/>
              <a:gd name="connsiteY142" fmla="*/ 1402862 h 1573026"/>
              <a:gd name="connsiteX143" fmla="*/ 1371601 w 2667216"/>
              <a:gd name="connsiteY143" fmla="*/ 1379050 h 1573026"/>
              <a:gd name="connsiteX144" fmla="*/ 1366837 w 2667216"/>
              <a:gd name="connsiteY144" fmla="*/ 1390956 h 1573026"/>
              <a:gd name="connsiteX145" fmla="*/ 1381126 w 2667216"/>
              <a:gd name="connsiteY145" fmla="*/ 1429056 h 1573026"/>
              <a:gd name="connsiteX146" fmla="*/ 1350168 w 2667216"/>
              <a:gd name="connsiteY146" fmla="*/ 1443343 h 1573026"/>
              <a:gd name="connsiteX147" fmla="*/ 1323976 w 2667216"/>
              <a:gd name="connsiteY147" fmla="*/ 1457630 h 1573026"/>
              <a:gd name="connsiteX148" fmla="*/ 1307305 w 2667216"/>
              <a:gd name="connsiteY148" fmla="*/ 1450487 h 1573026"/>
              <a:gd name="connsiteX149" fmla="*/ 1262062 w 2667216"/>
              <a:gd name="connsiteY149" fmla="*/ 1388575 h 1573026"/>
              <a:gd name="connsiteX150" fmla="*/ 1216820 w 2667216"/>
              <a:gd name="connsiteY150" fmla="*/ 1355237 h 1573026"/>
              <a:gd name="connsiteX151" fmla="*/ 1238251 w 2667216"/>
              <a:gd name="connsiteY151" fmla="*/ 1338568 h 1573026"/>
              <a:gd name="connsiteX152" fmla="*/ 1259682 w 2667216"/>
              <a:gd name="connsiteY152" fmla="*/ 1298087 h 1573026"/>
              <a:gd name="connsiteX153" fmla="*/ 1245393 w 2667216"/>
              <a:gd name="connsiteY153" fmla="*/ 1286181 h 1573026"/>
              <a:gd name="connsiteX154" fmla="*/ 1207295 w 2667216"/>
              <a:gd name="connsiteY154" fmla="*/ 1288562 h 1573026"/>
              <a:gd name="connsiteX155" fmla="*/ 1131095 w 2667216"/>
              <a:gd name="connsiteY155" fmla="*/ 1245700 h 1573026"/>
              <a:gd name="connsiteX156" fmla="*/ 1088230 w 2667216"/>
              <a:gd name="connsiteY156" fmla="*/ 1226650 h 1573026"/>
              <a:gd name="connsiteX157" fmla="*/ 1078707 w 2667216"/>
              <a:gd name="connsiteY157" fmla="*/ 1226650 h 1573026"/>
              <a:gd name="connsiteX158" fmla="*/ 1066801 w 2667216"/>
              <a:gd name="connsiteY158" fmla="*/ 1162356 h 1573026"/>
              <a:gd name="connsiteX159" fmla="*/ 1078707 w 2667216"/>
              <a:gd name="connsiteY159" fmla="*/ 1098062 h 1573026"/>
              <a:gd name="connsiteX160" fmla="*/ 1047751 w 2667216"/>
              <a:gd name="connsiteY160" fmla="*/ 1064725 h 1573026"/>
              <a:gd name="connsiteX161" fmla="*/ 995364 w 2667216"/>
              <a:gd name="connsiteY161" fmla="*/ 1040912 h 1573026"/>
              <a:gd name="connsiteX162" fmla="*/ 1021557 w 2667216"/>
              <a:gd name="connsiteY162" fmla="*/ 1017100 h 1573026"/>
              <a:gd name="connsiteX163" fmla="*/ 1066801 w 2667216"/>
              <a:gd name="connsiteY163" fmla="*/ 1021862 h 1573026"/>
              <a:gd name="connsiteX164" fmla="*/ 1062039 w 2667216"/>
              <a:gd name="connsiteY164" fmla="*/ 974237 h 1573026"/>
              <a:gd name="connsiteX165" fmla="*/ 1033464 w 2667216"/>
              <a:gd name="connsiteY165" fmla="*/ 969475 h 1573026"/>
              <a:gd name="connsiteX166" fmla="*/ 1038226 w 2667216"/>
              <a:gd name="connsiteY166" fmla="*/ 921850 h 1573026"/>
              <a:gd name="connsiteX167" fmla="*/ 1007270 w 2667216"/>
              <a:gd name="connsiteY167" fmla="*/ 907562 h 1573026"/>
              <a:gd name="connsiteX168" fmla="*/ 1009651 w 2667216"/>
              <a:gd name="connsiteY168" fmla="*/ 871843 h 1573026"/>
              <a:gd name="connsiteX169" fmla="*/ 962026 w 2667216"/>
              <a:gd name="connsiteY169" fmla="*/ 857556 h 1573026"/>
              <a:gd name="connsiteX170" fmla="*/ 942976 w 2667216"/>
              <a:gd name="connsiteY170" fmla="*/ 878987 h 1573026"/>
              <a:gd name="connsiteX171" fmla="*/ 914399 w 2667216"/>
              <a:gd name="connsiteY171" fmla="*/ 881368 h 1573026"/>
              <a:gd name="connsiteX172" fmla="*/ 864395 w 2667216"/>
              <a:gd name="connsiteY172" fmla="*/ 886131 h 1573026"/>
              <a:gd name="connsiteX173" fmla="*/ 833439 w 2667216"/>
              <a:gd name="connsiteY173" fmla="*/ 907562 h 1573026"/>
              <a:gd name="connsiteX174" fmla="*/ 833439 w 2667216"/>
              <a:gd name="connsiteY174" fmla="*/ 876606 h 1573026"/>
              <a:gd name="connsiteX175" fmla="*/ 792957 w 2667216"/>
              <a:gd name="connsiteY175" fmla="*/ 871843 h 1573026"/>
              <a:gd name="connsiteX176" fmla="*/ 800099 w 2667216"/>
              <a:gd name="connsiteY176" fmla="*/ 893275 h 1573026"/>
              <a:gd name="connsiteX177" fmla="*/ 795339 w 2667216"/>
              <a:gd name="connsiteY177" fmla="*/ 912325 h 1573026"/>
              <a:gd name="connsiteX178" fmla="*/ 709614 w 2667216"/>
              <a:gd name="connsiteY178" fmla="*/ 859936 h 1573026"/>
              <a:gd name="connsiteX179" fmla="*/ 688182 w 2667216"/>
              <a:gd name="connsiteY179" fmla="*/ 826600 h 1573026"/>
              <a:gd name="connsiteX180" fmla="*/ 700089 w 2667216"/>
              <a:gd name="connsiteY180" fmla="*/ 786117 h 1573026"/>
              <a:gd name="connsiteX181" fmla="*/ 669132 w 2667216"/>
              <a:gd name="connsiteY181" fmla="*/ 781356 h 1573026"/>
              <a:gd name="connsiteX182" fmla="*/ 621507 w 2667216"/>
              <a:gd name="connsiteY182" fmla="*/ 795643 h 1573026"/>
              <a:gd name="connsiteX183" fmla="*/ 611982 w 2667216"/>
              <a:gd name="connsiteY183" fmla="*/ 809931 h 1573026"/>
              <a:gd name="connsiteX184" fmla="*/ 588170 w 2667216"/>
              <a:gd name="connsiteY184" fmla="*/ 826600 h 1573026"/>
              <a:gd name="connsiteX185" fmla="*/ 581026 w 2667216"/>
              <a:gd name="connsiteY185" fmla="*/ 843268 h 1573026"/>
              <a:gd name="connsiteX186" fmla="*/ 540545 w 2667216"/>
              <a:gd name="connsiteY186" fmla="*/ 876606 h 1573026"/>
              <a:gd name="connsiteX187" fmla="*/ 542924 w 2667216"/>
              <a:gd name="connsiteY187" fmla="*/ 898037 h 1573026"/>
              <a:gd name="connsiteX188" fmla="*/ 557214 w 2667216"/>
              <a:gd name="connsiteY188" fmla="*/ 917087 h 1573026"/>
              <a:gd name="connsiteX189" fmla="*/ 481014 w 2667216"/>
              <a:gd name="connsiteY189" fmla="*/ 902800 h 1573026"/>
              <a:gd name="connsiteX190" fmla="*/ 447676 w 2667216"/>
              <a:gd name="connsiteY190" fmla="*/ 907562 h 1573026"/>
              <a:gd name="connsiteX191" fmla="*/ 495299 w 2667216"/>
              <a:gd name="connsiteY191" fmla="*/ 938518 h 1573026"/>
              <a:gd name="connsiteX192" fmla="*/ 519114 w 2667216"/>
              <a:gd name="connsiteY192" fmla="*/ 950425 h 1573026"/>
              <a:gd name="connsiteX193" fmla="*/ 545307 w 2667216"/>
              <a:gd name="connsiteY193" fmla="*/ 1002812 h 1573026"/>
              <a:gd name="connsiteX194" fmla="*/ 478630 w 2667216"/>
              <a:gd name="connsiteY194" fmla="*/ 1019481 h 1573026"/>
              <a:gd name="connsiteX195" fmla="*/ 457201 w 2667216"/>
              <a:gd name="connsiteY195" fmla="*/ 1031387 h 1573026"/>
              <a:gd name="connsiteX196" fmla="*/ 433387 w 2667216"/>
              <a:gd name="connsiteY196" fmla="*/ 1002812 h 1573026"/>
              <a:gd name="connsiteX197" fmla="*/ 409574 w 2667216"/>
              <a:gd name="connsiteY197" fmla="*/ 971856 h 1573026"/>
              <a:gd name="connsiteX198" fmla="*/ 411955 w 2667216"/>
              <a:gd name="connsiteY198" fmla="*/ 933756 h 1573026"/>
              <a:gd name="connsiteX199" fmla="*/ 409574 w 2667216"/>
              <a:gd name="connsiteY199" fmla="*/ 914706 h 1573026"/>
              <a:gd name="connsiteX200" fmla="*/ 428624 w 2667216"/>
              <a:gd name="connsiteY200" fmla="*/ 881368 h 1573026"/>
              <a:gd name="connsiteX201" fmla="*/ 388144 w 2667216"/>
              <a:gd name="connsiteY201" fmla="*/ 890893 h 1573026"/>
              <a:gd name="connsiteX202" fmla="*/ 359568 w 2667216"/>
              <a:gd name="connsiteY202" fmla="*/ 952806 h 1573026"/>
              <a:gd name="connsiteX203" fmla="*/ 352424 w 2667216"/>
              <a:gd name="connsiteY203" fmla="*/ 976618 h 1573026"/>
              <a:gd name="connsiteX204" fmla="*/ 321468 w 2667216"/>
              <a:gd name="connsiteY204" fmla="*/ 993287 h 1573026"/>
              <a:gd name="connsiteX205" fmla="*/ 273843 w 2667216"/>
              <a:gd name="connsiteY205" fmla="*/ 990906 h 1573026"/>
              <a:gd name="connsiteX206" fmla="*/ 266699 w 2667216"/>
              <a:gd name="connsiteY206" fmla="*/ 1007575 h 1573026"/>
              <a:gd name="connsiteX207" fmla="*/ 266699 w 2667216"/>
              <a:gd name="connsiteY207" fmla="*/ 1055200 h 1573026"/>
              <a:gd name="connsiteX208" fmla="*/ 207168 w 2667216"/>
              <a:gd name="connsiteY208" fmla="*/ 1059962 h 1573026"/>
              <a:gd name="connsiteX209" fmla="*/ 145255 w 2667216"/>
              <a:gd name="connsiteY209" fmla="*/ 1093300 h 1573026"/>
              <a:gd name="connsiteX210" fmla="*/ 147637 w 2667216"/>
              <a:gd name="connsiteY210" fmla="*/ 1121875 h 1573026"/>
              <a:gd name="connsiteX211" fmla="*/ 95250 w 2667216"/>
              <a:gd name="connsiteY211" fmla="*/ 1109968 h 1573026"/>
              <a:gd name="connsiteX212" fmla="*/ 61912 w 2667216"/>
              <a:gd name="connsiteY212" fmla="*/ 1117112 h 1573026"/>
              <a:gd name="connsiteX213" fmla="*/ 16668 w 2667216"/>
              <a:gd name="connsiteY213" fmla="*/ 1098062 h 1573026"/>
              <a:gd name="connsiteX214" fmla="*/ 0 w 2667216"/>
              <a:gd name="connsiteY214" fmla="*/ 1098062 h 1573026"/>
              <a:gd name="connsiteX0" fmla="*/ 115 w 2667331"/>
              <a:gd name="connsiteY0" fmla="*/ 1098062 h 1573026"/>
              <a:gd name="connsiteX1" fmla="*/ 9639 w 2667331"/>
              <a:gd name="connsiteY1" fmla="*/ 686106 h 1573026"/>
              <a:gd name="connsiteX2" fmla="*/ 14404 w 2667331"/>
              <a:gd name="connsiteY2" fmla="*/ 657530 h 1573026"/>
              <a:gd name="connsiteX3" fmla="*/ 50120 w 2667331"/>
              <a:gd name="connsiteY3" fmla="*/ 607525 h 1573026"/>
              <a:gd name="connsiteX4" fmla="*/ 76316 w 2667331"/>
              <a:gd name="connsiteY4" fmla="*/ 590855 h 1573026"/>
              <a:gd name="connsiteX5" fmla="*/ 73933 w 2667331"/>
              <a:gd name="connsiteY5" fmla="*/ 507512 h 1573026"/>
              <a:gd name="connsiteX6" fmla="*/ 26308 w 2667331"/>
              <a:gd name="connsiteY6" fmla="*/ 467031 h 1573026"/>
              <a:gd name="connsiteX7" fmla="*/ 21545 w 2667331"/>
              <a:gd name="connsiteY7" fmla="*/ 433693 h 1573026"/>
              <a:gd name="connsiteX8" fmla="*/ 4877 w 2667331"/>
              <a:gd name="connsiteY8" fmla="*/ 400355 h 1573026"/>
              <a:gd name="connsiteX9" fmla="*/ 23927 w 2667331"/>
              <a:gd name="connsiteY9" fmla="*/ 307487 h 1573026"/>
              <a:gd name="connsiteX10" fmla="*/ 31070 w 2667331"/>
              <a:gd name="connsiteY10" fmla="*/ 255100 h 1573026"/>
              <a:gd name="connsiteX11" fmla="*/ 54885 w 2667331"/>
              <a:gd name="connsiteY11" fmla="*/ 224142 h 1573026"/>
              <a:gd name="connsiteX12" fmla="*/ 142989 w 2667331"/>
              <a:gd name="connsiteY12" fmla="*/ 247956 h 1573026"/>
              <a:gd name="connsiteX13" fmla="*/ 190614 w 2667331"/>
              <a:gd name="connsiteY13" fmla="*/ 293200 h 1573026"/>
              <a:gd name="connsiteX14" fmla="*/ 202520 w 2667331"/>
              <a:gd name="connsiteY14" fmla="*/ 321775 h 1573026"/>
              <a:gd name="connsiteX15" fmla="*/ 238241 w 2667331"/>
              <a:gd name="connsiteY15" fmla="*/ 364636 h 1573026"/>
              <a:gd name="connsiteX16" fmla="*/ 266814 w 2667331"/>
              <a:gd name="connsiteY16" fmla="*/ 359875 h 1573026"/>
              <a:gd name="connsiteX17" fmla="*/ 273958 w 2667331"/>
              <a:gd name="connsiteY17" fmla="*/ 333681 h 1573026"/>
              <a:gd name="connsiteX18" fmla="*/ 314439 w 2667331"/>
              <a:gd name="connsiteY18" fmla="*/ 336062 h 1573026"/>
              <a:gd name="connsiteX19" fmla="*/ 362064 w 2667331"/>
              <a:gd name="connsiteY19" fmla="*/ 312249 h 1573026"/>
              <a:gd name="connsiteX20" fmla="*/ 385877 w 2667331"/>
              <a:gd name="connsiteY20" fmla="*/ 257481 h 1573026"/>
              <a:gd name="connsiteX21" fmla="*/ 373970 w 2667331"/>
              <a:gd name="connsiteY21" fmla="*/ 424168 h 1573026"/>
              <a:gd name="connsiteX22" fmla="*/ 476364 w 2667331"/>
              <a:gd name="connsiteY22" fmla="*/ 517037 h 1573026"/>
              <a:gd name="connsiteX23" fmla="*/ 533516 w 2667331"/>
              <a:gd name="connsiteY23" fmla="*/ 495605 h 1573026"/>
              <a:gd name="connsiteX24" fmla="*/ 585902 w 2667331"/>
              <a:gd name="connsiteY24" fmla="*/ 481318 h 1573026"/>
              <a:gd name="connsiteX25" fmla="*/ 612095 w 2667331"/>
              <a:gd name="connsiteY25" fmla="*/ 483700 h 1573026"/>
              <a:gd name="connsiteX26" fmla="*/ 607333 w 2667331"/>
              <a:gd name="connsiteY26" fmla="*/ 476556 h 1573026"/>
              <a:gd name="connsiteX27" fmla="*/ 685914 w 2667331"/>
              <a:gd name="connsiteY27" fmla="*/ 524181 h 1573026"/>
              <a:gd name="connsiteX28" fmla="*/ 731158 w 2667331"/>
              <a:gd name="connsiteY28" fmla="*/ 547993 h 1573026"/>
              <a:gd name="connsiteX29" fmla="*/ 797835 w 2667331"/>
              <a:gd name="connsiteY29" fmla="*/ 562280 h 1573026"/>
              <a:gd name="connsiteX30" fmla="*/ 843077 w 2667331"/>
              <a:gd name="connsiteY30" fmla="*/ 478937 h 1573026"/>
              <a:gd name="connsiteX31" fmla="*/ 871652 w 2667331"/>
              <a:gd name="connsiteY31" fmla="*/ 455125 h 1573026"/>
              <a:gd name="connsiteX32" fmla="*/ 874036 w 2667331"/>
              <a:gd name="connsiteY32" fmla="*/ 426549 h 1573026"/>
              <a:gd name="connsiteX33" fmla="*/ 802595 w 2667331"/>
              <a:gd name="connsiteY33" fmla="*/ 412262 h 1573026"/>
              <a:gd name="connsiteX34" fmla="*/ 774022 w 2667331"/>
              <a:gd name="connsiteY34" fmla="*/ 417024 h 1573026"/>
              <a:gd name="connsiteX35" fmla="*/ 738302 w 2667331"/>
              <a:gd name="connsiteY35" fmla="*/ 383687 h 1573026"/>
              <a:gd name="connsiteX36" fmla="*/ 762116 w 2667331"/>
              <a:gd name="connsiteY36" fmla="*/ 357491 h 1573026"/>
              <a:gd name="connsiteX37" fmla="*/ 824027 w 2667331"/>
              <a:gd name="connsiteY37" fmla="*/ 343206 h 1573026"/>
              <a:gd name="connsiteX38" fmla="*/ 869270 w 2667331"/>
              <a:gd name="connsiteY38" fmla="*/ 357493 h 1573026"/>
              <a:gd name="connsiteX39" fmla="*/ 881177 w 2667331"/>
              <a:gd name="connsiteY39" fmla="*/ 376543 h 1573026"/>
              <a:gd name="connsiteX40" fmla="*/ 1000239 w 2667331"/>
              <a:gd name="connsiteY40" fmla="*/ 436075 h 1573026"/>
              <a:gd name="connsiteX41" fmla="*/ 1024052 w 2667331"/>
              <a:gd name="connsiteY41" fmla="*/ 500368 h 1573026"/>
              <a:gd name="connsiteX42" fmla="*/ 1045483 w 2667331"/>
              <a:gd name="connsiteY42" fmla="*/ 512275 h 1573026"/>
              <a:gd name="connsiteX43" fmla="*/ 1043102 w 2667331"/>
              <a:gd name="connsiteY43" fmla="*/ 421787 h 1573026"/>
              <a:gd name="connsiteX44" fmla="*/ 1064533 w 2667331"/>
              <a:gd name="connsiteY44" fmla="*/ 383687 h 1573026"/>
              <a:gd name="connsiteX45" fmla="*/ 1083583 w 2667331"/>
              <a:gd name="connsiteY45" fmla="*/ 386068 h 1573026"/>
              <a:gd name="connsiteX46" fmla="*/ 1083583 w 2667331"/>
              <a:gd name="connsiteY46" fmla="*/ 347968 h 1573026"/>
              <a:gd name="connsiteX47" fmla="*/ 1095491 w 2667331"/>
              <a:gd name="connsiteY47" fmla="*/ 340823 h 1573026"/>
              <a:gd name="connsiteX48" fmla="*/ 1152639 w 2667331"/>
              <a:gd name="connsiteY48" fmla="*/ 343206 h 1573026"/>
              <a:gd name="connsiteX49" fmla="*/ 1252652 w 2667331"/>
              <a:gd name="connsiteY49" fmla="*/ 317012 h 1573026"/>
              <a:gd name="connsiteX50" fmla="*/ 1324089 w 2667331"/>
              <a:gd name="connsiteY50" fmla="*/ 305106 h 1573026"/>
              <a:gd name="connsiteX51" fmla="*/ 1409481 w 2667331"/>
              <a:gd name="connsiteY51" fmla="*/ 250164 h 1573026"/>
              <a:gd name="connsiteX52" fmla="*/ 1481252 w 2667331"/>
              <a:gd name="connsiteY52" fmla="*/ 221762 h 1573026"/>
              <a:gd name="connsiteX53" fmla="*/ 1550310 w 2667331"/>
              <a:gd name="connsiteY53" fmla="*/ 188423 h 1573026"/>
              <a:gd name="connsiteX54" fmla="*/ 1621745 w 2667331"/>
              <a:gd name="connsiteY54" fmla="*/ 195568 h 1573026"/>
              <a:gd name="connsiteX55" fmla="*/ 1674133 w 2667331"/>
              <a:gd name="connsiteY55" fmla="*/ 174137 h 1573026"/>
              <a:gd name="connsiteX56" fmla="*/ 1705091 w 2667331"/>
              <a:gd name="connsiteY56" fmla="*/ 183660 h 1573026"/>
              <a:gd name="connsiteX57" fmla="*/ 1778908 w 2667331"/>
              <a:gd name="connsiteY57" fmla="*/ 233668 h 1573026"/>
              <a:gd name="connsiteX58" fmla="*/ 1716995 w 2667331"/>
              <a:gd name="connsiteY58" fmla="*/ 209856 h 1573026"/>
              <a:gd name="connsiteX59" fmla="*/ 1738427 w 2667331"/>
              <a:gd name="connsiteY59" fmla="*/ 281293 h 1573026"/>
              <a:gd name="connsiteX60" fmla="*/ 1776529 w 2667331"/>
              <a:gd name="connsiteY60" fmla="*/ 309866 h 1573026"/>
              <a:gd name="connsiteX61" fmla="*/ 1871777 w 2667331"/>
              <a:gd name="connsiteY61" fmla="*/ 314631 h 1573026"/>
              <a:gd name="connsiteX62" fmla="*/ 1938454 w 2667331"/>
              <a:gd name="connsiteY62" fmla="*/ 271766 h 1573026"/>
              <a:gd name="connsiteX63" fmla="*/ 1936070 w 2667331"/>
              <a:gd name="connsiteY63" fmla="*/ 293200 h 1573026"/>
              <a:gd name="connsiteX64" fmla="*/ 1900352 w 2667331"/>
              <a:gd name="connsiteY64" fmla="*/ 321775 h 1573026"/>
              <a:gd name="connsiteX65" fmla="*/ 1826533 w 2667331"/>
              <a:gd name="connsiteY65" fmla="*/ 338443 h 1573026"/>
              <a:gd name="connsiteX66" fmla="*/ 1833679 w 2667331"/>
              <a:gd name="connsiteY66" fmla="*/ 367017 h 1573026"/>
              <a:gd name="connsiteX67" fmla="*/ 1957504 w 2667331"/>
              <a:gd name="connsiteY67" fmla="*/ 331298 h 1573026"/>
              <a:gd name="connsiteX68" fmla="*/ 2009889 w 2667331"/>
              <a:gd name="connsiteY68" fmla="*/ 295581 h 1573026"/>
              <a:gd name="connsiteX69" fmla="*/ 2052753 w 2667331"/>
              <a:gd name="connsiteY69" fmla="*/ 271766 h 1573026"/>
              <a:gd name="connsiteX70" fmla="*/ 1976554 w 2667331"/>
              <a:gd name="connsiteY70" fmla="*/ 264623 h 1573026"/>
              <a:gd name="connsiteX71" fmla="*/ 1976554 w 2667331"/>
              <a:gd name="connsiteY71" fmla="*/ 202710 h 1573026"/>
              <a:gd name="connsiteX72" fmla="*/ 2026559 w 2667331"/>
              <a:gd name="connsiteY72" fmla="*/ 202710 h 1573026"/>
              <a:gd name="connsiteX73" fmla="*/ 2133715 w 2667331"/>
              <a:gd name="connsiteY73" fmla="*/ 97935 h 1573026"/>
              <a:gd name="connsiteX74" fmla="*/ 2183721 w 2667331"/>
              <a:gd name="connsiteY74" fmla="*/ 305 h 1573026"/>
              <a:gd name="connsiteX75" fmla="*/ 2148003 w 2667331"/>
              <a:gd name="connsiteY75" fmla="*/ 114604 h 1573026"/>
              <a:gd name="connsiteX76" fmla="*/ 2074185 w 2667331"/>
              <a:gd name="connsiteY76" fmla="*/ 193186 h 1573026"/>
              <a:gd name="connsiteX77" fmla="*/ 2138477 w 2667331"/>
              <a:gd name="connsiteY77" fmla="*/ 217000 h 1573026"/>
              <a:gd name="connsiteX78" fmla="*/ 2198008 w 2667331"/>
              <a:gd name="connsiteY78" fmla="*/ 212237 h 1573026"/>
              <a:gd name="connsiteX79" fmla="*/ 2243254 w 2667331"/>
              <a:gd name="connsiteY79" fmla="*/ 257480 h 1573026"/>
              <a:gd name="connsiteX80" fmla="*/ 2293258 w 2667331"/>
              <a:gd name="connsiteY80" fmla="*/ 243193 h 1573026"/>
              <a:gd name="connsiteX81" fmla="*/ 2336120 w 2667331"/>
              <a:gd name="connsiteY81" fmla="*/ 178900 h 1573026"/>
              <a:gd name="connsiteX82" fmla="*/ 2378983 w 2667331"/>
              <a:gd name="connsiteY82" fmla="*/ 169375 h 1573026"/>
              <a:gd name="connsiteX83" fmla="*/ 2483758 w 2667331"/>
              <a:gd name="connsiteY83" fmla="*/ 152706 h 1573026"/>
              <a:gd name="connsiteX84" fmla="*/ 2500427 w 2667331"/>
              <a:gd name="connsiteY84" fmla="*/ 147943 h 1573026"/>
              <a:gd name="connsiteX85" fmla="*/ 2588533 w 2667331"/>
              <a:gd name="connsiteY85" fmla="*/ 166993 h 1573026"/>
              <a:gd name="connsiteX86" fmla="*/ 2619489 w 2667331"/>
              <a:gd name="connsiteY86" fmla="*/ 188425 h 1573026"/>
              <a:gd name="connsiteX87" fmla="*/ 2645684 w 2667331"/>
              <a:gd name="connsiteY87" fmla="*/ 205092 h 1573026"/>
              <a:gd name="connsiteX88" fmla="*/ 2667114 w 2667331"/>
              <a:gd name="connsiteY88" fmla="*/ 221762 h 1573026"/>
              <a:gd name="connsiteX89" fmla="*/ 2648064 w 2667331"/>
              <a:gd name="connsiteY89" fmla="*/ 264625 h 1573026"/>
              <a:gd name="connsiteX90" fmla="*/ 2645683 w 2667331"/>
              <a:gd name="connsiteY90" fmla="*/ 319393 h 1573026"/>
              <a:gd name="connsiteX91" fmla="*/ 2631395 w 2667331"/>
              <a:gd name="connsiteY91" fmla="*/ 376543 h 1573026"/>
              <a:gd name="connsiteX92" fmla="*/ 2633777 w 2667331"/>
              <a:gd name="connsiteY92" fmla="*/ 386068 h 1573026"/>
              <a:gd name="connsiteX93" fmla="*/ 2664733 w 2667331"/>
              <a:gd name="connsiteY93" fmla="*/ 393212 h 1573026"/>
              <a:gd name="connsiteX94" fmla="*/ 2652827 w 2667331"/>
              <a:gd name="connsiteY94" fmla="*/ 424168 h 1573026"/>
              <a:gd name="connsiteX95" fmla="*/ 2619489 w 2667331"/>
              <a:gd name="connsiteY95" fmla="*/ 445600 h 1573026"/>
              <a:gd name="connsiteX96" fmla="*/ 2605202 w 2667331"/>
              <a:gd name="connsiteY96" fmla="*/ 476556 h 1573026"/>
              <a:gd name="connsiteX97" fmla="*/ 2608455 w 2667331"/>
              <a:gd name="connsiteY97" fmla="*/ 559163 h 1573026"/>
              <a:gd name="connsiteX98" fmla="*/ 2595676 w 2667331"/>
              <a:gd name="connsiteY98" fmla="*/ 590856 h 1573026"/>
              <a:gd name="connsiteX99" fmla="*/ 2593295 w 2667331"/>
              <a:gd name="connsiteY99" fmla="*/ 655150 h 1573026"/>
              <a:gd name="connsiteX100" fmla="*/ 2614727 w 2667331"/>
              <a:gd name="connsiteY100" fmla="*/ 690868 h 1573026"/>
              <a:gd name="connsiteX101" fmla="*/ 2609964 w 2667331"/>
              <a:gd name="connsiteY101" fmla="*/ 743256 h 1573026"/>
              <a:gd name="connsiteX102" fmla="*/ 2612345 w 2667331"/>
              <a:gd name="connsiteY102" fmla="*/ 790881 h 1573026"/>
              <a:gd name="connsiteX103" fmla="*/ 2600439 w 2667331"/>
              <a:gd name="connsiteY103" fmla="*/ 805168 h 1573026"/>
              <a:gd name="connsiteX104" fmla="*/ 2571864 w 2667331"/>
              <a:gd name="connsiteY104" fmla="*/ 890893 h 1573026"/>
              <a:gd name="connsiteX105" fmla="*/ 2540910 w 2667331"/>
              <a:gd name="connsiteY105" fmla="*/ 967092 h 1573026"/>
              <a:gd name="connsiteX106" fmla="*/ 2505189 w 2667331"/>
              <a:gd name="connsiteY106" fmla="*/ 945662 h 1573026"/>
              <a:gd name="connsiteX107" fmla="*/ 2445658 w 2667331"/>
              <a:gd name="connsiteY107" fmla="*/ 917087 h 1573026"/>
              <a:gd name="connsiteX108" fmla="*/ 2417083 w 2667331"/>
              <a:gd name="connsiteY108" fmla="*/ 883750 h 1573026"/>
              <a:gd name="connsiteX109" fmla="*/ 2383747 w 2667331"/>
              <a:gd name="connsiteY109" fmla="*/ 869462 h 1573026"/>
              <a:gd name="connsiteX110" fmla="*/ 2350408 w 2667331"/>
              <a:gd name="connsiteY110" fmla="*/ 871843 h 1573026"/>
              <a:gd name="connsiteX111" fmla="*/ 2300402 w 2667331"/>
              <a:gd name="connsiteY111" fmla="*/ 895656 h 1573026"/>
              <a:gd name="connsiteX112" fmla="*/ 2276589 w 2667331"/>
              <a:gd name="connsiteY112" fmla="*/ 909943 h 1573026"/>
              <a:gd name="connsiteX113" fmla="*/ 2207535 w 2667331"/>
              <a:gd name="connsiteY113" fmla="*/ 926612 h 1573026"/>
              <a:gd name="connsiteX114" fmla="*/ 2186102 w 2667331"/>
              <a:gd name="connsiteY114" fmla="*/ 957568 h 1573026"/>
              <a:gd name="connsiteX115" fmla="*/ 2183720 w 2667331"/>
              <a:gd name="connsiteY115" fmla="*/ 1036150 h 1573026"/>
              <a:gd name="connsiteX116" fmla="*/ 2186104 w 2667331"/>
              <a:gd name="connsiteY116" fmla="*/ 1062342 h 1573026"/>
              <a:gd name="connsiteX117" fmla="*/ 2086089 w 2667331"/>
              <a:gd name="connsiteY117" fmla="*/ 1112350 h 1573026"/>
              <a:gd name="connsiteX118" fmla="*/ 2043227 w 2667331"/>
              <a:gd name="connsiteY118" fmla="*/ 1112350 h 1573026"/>
              <a:gd name="connsiteX119" fmla="*/ 1952741 w 2667331"/>
              <a:gd name="connsiteY119" fmla="*/ 1148067 h 1573026"/>
              <a:gd name="connsiteX120" fmla="*/ 1931308 w 2667331"/>
              <a:gd name="connsiteY120" fmla="*/ 1188550 h 1573026"/>
              <a:gd name="connsiteX121" fmla="*/ 1931310 w 2667331"/>
              <a:gd name="connsiteY121" fmla="*/ 1238556 h 1573026"/>
              <a:gd name="connsiteX122" fmla="*/ 1881302 w 2667331"/>
              <a:gd name="connsiteY122" fmla="*/ 1279037 h 1573026"/>
              <a:gd name="connsiteX123" fmla="*/ 1864635 w 2667331"/>
              <a:gd name="connsiteY123" fmla="*/ 1309993 h 1573026"/>
              <a:gd name="connsiteX124" fmla="*/ 1867014 w 2667331"/>
              <a:gd name="connsiteY124" fmla="*/ 1331425 h 1573026"/>
              <a:gd name="connsiteX125" fmla="*/ 1900352 w 2667331"/>
              <a:gd name="connsiteY125" fmla="*/ 1326662 h 1573026"/>
              <a:gd name="connsiteX126" fmla="*/ 1924166 w 2667331"/>
              <a:gd name="connsiteY126" fmla="*/ 1350474 h 1573026"/>
              <a:gd name="connsiteX127" fmla="*/ 1912258 w 2667331"/>
              <a:gd name="connsiteY127" fmla="*/ 1383812 h 1573026"/>
              <a:gd name="connsiteX128" fmla="*/ 1909877 w 2667331"/>
              <a:gd name="connsiteY128" fmla="*/ 1421912 h 1573026"/>
              <a:gd name="connsiteX129" fmla="*/ 1831297 w 2667331"/>
              <a:gd name="connsiteY129" fmla="*/ 1450487 h 1573026"/>
              <a:gd name="connsiteX130" fmla="*/ 1821772 w 2667331"/>
              <a:gd name="connsiteY130" fmla="*/ 1538594 h 1573026"/>
              <a:gd name="connsiteX131" fmla="*/ 1755095 w 2667331"/>
              <a:gd name="connsiteY131" fmla="*/ 1560025 h 1573026"/>
              <a:gd name="connsiteX132" fmla="*/ 1719044 w 2667331"/>
              <a:gd name="connsiteY132" fmla="*/ 1573012 h 1573026"/>
              <a:gd name="connsiteX133" fmla="*/ 1638414 w 2667331"/>
              <a:gd name="connsiteY133" fmla="*/ 1557643 h 1573026"/>
              <a:gd name="connsiteX134" fmla="*/ 1612220 w 2667331"/>
              <a:gd name="connsiteY134" fmla="*/ 1571931 h 1573026"/>
              <a:gd name="connsiteX135" fmla="*/ 1557454 w 2667331"/>
              <a:gd name="connsiteY135" fmla="*/ 1543356 h 1573026"/>
              <a:gd name="connsiteX136" fmla="*/ 1516970 w 2667331"/>
              <a:gd name="connsiteY136" fmla="*/ 1507637 h 1573026"/>
              <a:gd name="connsiteX137" fmla="*/ 1474110 w 2667331"/>
              <a:gd name="connsiteY137" fmla="*/ 1479061 h 1573026"/>
              <a:gd name="connsiteX138" fmla="*/ 1502683 w 2667331"/>
              <a:gd name="connsiteY138" fmla="*/ 1455250 h 1573026"/>
              <a:gd name="connsiteX139" fmla="*/ 1490777 w 2667331"/>
              <a:gd name="connsiteY139" fmla="*/ 1438581 h 1573026"/>
              <a:gd name="connsiteX140" fmla="*/ 1428864 w 2667331"/>
              <a:gd name="connsiteY140" fmla="*/ 1426675 h 1573026"/>
              <a:gd name="connsiteX141" fmla="*/ 1409814 w 2667331"/>
              <a:gd name="connsiteY141" fmla="*/ 1402862 h 1573026"/>
              <a:gd name="connsiteX142" fmla="*/ 1371716 w 2667331"/>
              <a:gd name="connsiteY142" fmla="*/ 1379050 h 1573026"/>
              <a:gd name="connsiteX143" fmla="*/ 1366952 w 2667331"/>
              <a:gd name="connsiteY143" fmla="*/ 1390956 h 1573026"/>
              <a:gd name="connsiteX144" fmla="*/ 1381241 w 2667331"/>
              <a:gd name="connsiteY144" fmla="*/ 1429056 h 1573026"/>
              <a:gd name="connsiteX145" fmla="*/ 1350283 w 2667331"/>
              <a:gd name="connsiteY145" fmla="*/ 1443343 h 1573026"/>
              <a:gd name="connsiteX146" fmla="*/ 1324091 w 2667331"/>
              <a:gd name="connsiteY146" fmla="*/ 1457630 h 1573026"/>
              <a:gd name="connsiteX147" fmla="*/ 1307420 w 2667331"/>
              <a:gd name="connsiteY147" fmla="*/ 1450487 h 1573026"/>
              <a:gd name="connsiteX148" fmla="*/ 1262177 w 2667331"/>
              <a:gd name="connsiteY148" fmla="*/ 1388575 h 1573026"/>
              <a:gd name="connsiteX149" fmla="*/ 1216935 w 2667331"/>
              <a:gd name="connsiteY149" fmla="*/ 1355237 h 1573026"/>
              <a:gd name="connsiteX150" fmla="*/ 1238366 w 2667331"/>
              <a:gd name="connsiteY150" fmla="*/ 1338568 h 1573026"/>
              <a:gd name="connsiteX151" fmla="*/ 1259797 w 2667331"/>
              <a:gd name="connsiteY151" fmla="*/ 1298087 h 1573026"/>
              <a:gd name="connsiteX152" fmla="*/ 1245508 w 2667331"/>
              <a:gd name="connsiteY152" fmla="*/ 1286181 h 1573026"/>
              <a:gd name="connsiteX153" fmla="*/ 1207410 w 2667331"/>
              <a:gd name="connsiteY153" fmla="*/ 1288562 h 1573026"/>
              <a:gd name="connsiteX154" fmla="*/ 1131210 w 2667331"/>
              <a:gd name="connsiteY154" fmla="*/ 1245700 h 1573026"/>
              <a:gd name="connsiteX155" fmla="*/ 1088345 w 2667331"/>
              <a:gd name="connsiteY155" fmla="*/ 1226650 h 1573026"/>
              <a:gd name="connsiteX156" fmla="*/ 1078822 w 2667331"/>
              <a:gd name="connsiteY156" fmla="*/ 1226650 h 1573026"/>
              <a:gd name="connsiteX157" fmla="*/ 1066916 w 2667331"/>
              <a:gd name="connsiteY157" fmla="*/ 1162356 h 1573026"/>
              <a:gd name="connsiteX158" fmla="*/ 1078822 w 2667331"/>
              <a:gd name="connsiteY158" fmla="*/ 1098062 h 1573026"/>
              <a:gd name="connsiteX159" fmla="*/ 1047866 w 2667331"/>
              <a:gd name="connsiteY159" fmla="*/ 1064725 h 1573026"/>
              <a:gd name="connsiteX160" fmla="*/ 995479 w 2667331"/>
              <a:gd name="connsiteY160" fmla="*/ 1040912 h 1573026"/>
              <a:gd name="connsiteX161" fmla="*/ 1021672 w 2667331"/>
              <a:gd name="connsiteY161" fmla="*/ 1017100 h 1573026"/>
              <a:gd name="connsiteX162" fmla="*/ 1066916 w 2667331"/>
              <a:gd name="connsiteY162" fmla="*/ 1021862 h 1573026"/>
              <a:gd name="connsiteX163" fmla="*/ 1062154 w 2667331"/>
              <a:gd name="connsiteY163" fmla="*/ 974237 h 1573026"/>
              <a:gd name="connsiteX164" fmla="*/ 1033579 w 2667331"/>
              <a:gd name="connsiteY164" fmla="*/ 969475 h 1573026"/>
              <a:gd name="connsiteX165" fmla="*/ 1038341 w 2667331"/>
              <a:gd name="connsiteY165" fmla="*/ 921850 h 1573026"/>
              <a:gd name="connsiteX166" fmla="*/ 1007385 w 2667331"/>
              <a:gd name="connsiteY166" fmla="*/ 907562 h 1573026"/>
              <a:gd name="connsiteX167" fmla="*/ 1009766 w 2667331"/>
              <a:gd name="connsiteY167" fmla="*/ 871843 h 1573026"/>
              <a:gd name="connsiteX168" fmla="*/ 962141 w 2667331"/>
              <a:gd name="connsiteY168" fmla="*/ 857556 h 1573026"/>
              <a:gd name="connsiteX169" fmla="*/ 943091 w 2667331"/>
              <a:gd name="connsiteY169" fmla="*/ 878987 h 1573026"/>
              <a:gd name="connsiteX170" fmla="*/ 914514 w 2667331"/>
              <a:gd name="connsiteY170" fmla="*/ 881368 h 1573026"/>
              <a:gd name="connsiteX171" fmla="*/ 864510 w 2667331"/>
              <a:gd name="connsiteY171" fmla="*/ 886131 h 1573026"/>
              <a:gd name="connsiteX172" fmla="*/ 833554 w 2667331"/>
              <a:gd name="connsiteY172" fmla="*/ 907562 h 1573026"/>
              <a:gd name="connsiteX173" fmla="*/ 833554 w 2667331"/>
              <a:gd name="connsiteY173" fmla="*/ 876606 h 1573026"/>
              <a:gd name="connsiteX174" fmla="*/ 793072 w 2667331"/>
              <a:gd name="connsiteY174" fmla="*/ 871843 h 1573026"/>
              <a:gd name="connsiteX175" fmla="*/ 800214 w 2667331"/>
              <a:gd name="connsiteY175" fmla="*/ 893275 h 1573026"/>
              <a:gd name="connsiteX176" fmla="*/ 795454 w 2667331"/>
              <a:gd name="connsiteY176" fmla="*/ 912325 h 1573026"/>
              <a:gd name="connsiteX177" fmla="*/ 709729 w 2667331"/>
              <a:gd name="connsiteY177" fmla="*/ 859936 h 1573026"/>
              <a:gd name="connsiteX178" fmla="*/ 688297 w 2667331"/>
              <a:gd name="connsiteY178" fmla="*/ 826600 h 1573026"/>
              <a:gd name="connsiteX179" fmla="*/ 700204 w 2667331"/>
              <a:gd name="connsiteY179" fmla="*/ 786117 h 1573026"/>
              <a:gd name="connsiteX180" fmla="*/ 669247 w 2667331"/>
              <a:gd name="connsiteY180" fmla="*/ 781356 h 1573026"/>
              <a:gd name="connsiteX181" fmla="*/ 621622 w 2667331"/>
              <a:gd name="connsiteY181" fmla="*/ 795643 h 1573026"/>
              <a:gd name="connsiteX182" fmla="*/ 612097 w 2667331"/>
              <a:gd name="connsiteY182" fmla="*/ 809931 h 1573026"/>
              <a:gd name="connsiteX183" fmla="*/ 588285 w 2667331"/>
              <a:gd name="connsiteY183" fmla="*/ 826600 h 1573026"/>
              <a:gd name="connsiteX184" fmla="*/ 581141 w 2667331"/>
              <a:gd name="connsiteY184" fmla="*/ 843268 h 1573026"/>
              <a:gd name="connsiteX185" fmla="*/ 540660 w 2667331"/>
              <a:gd name="connsiteY185" fmla="*/ 876606 h 1573026"/>
              <a:gd name="connsiteX186" fmla="*/ 543039 w 2667331"/>
              <a:gd name="connsiteY186" fmla="*/ 898037 h 1573026"/>
              <a:gd name="connsiteX187" fmla="*/ 557329 w 2667331"/>
              <a:gd name="connsiteY187" fmla="*/ 917087 h 1573026"/>
              <a:gd name="connsiteX188" fmla="*/ 481129 w 2667331"/>
              <a:gd name="connsiteY188" fmla="*/ 902800 h 1573026"/>
              <a:gd name="connsiteX189" fmla="*/ 447791 w 2667331"/>
              <a:gd name="connsiteY189" fmla="*/ 907562 h 1573026"/>
              <a:gd name="connsiteX190" fmla="*/ 495414 w 2667331"/>
              <a:gd name="connsiteY190" fmla="*/ 938518 h 1573026"/>
              <a:gd name="connsiteX191" fmla="*/ 519229 w 2667331"/>
              <a:gd name="connsiteY191" fmla="*/ 950425 h 1573026"/>
              <a:gd name="connsiteX192" fmla="*/ 545422 w 2667331"/>
              <a:gd name="connsiteY192" fmla="*/ 1002812 h 1573026"/>
              <a:gd name="connsiteX193" fmla="*/ 478745 w 2667331"/>
              <a:gd name="connsiteY193" fmla="*/ 1019481 h 1573026"/>
              <a:gd name="connsiteX194" fmla="*/ 457316 w 2667331"/>
              <a:gd name="connsiteY194" fmla="*/ 1031387 h 1573026"/>
              <a:gd name="connsiteX195" fmla="*/ 433502 w 2667331"/>
              <a:gd name="connsiteY195" fmla="*/ 1002812 h 1573026"/>
              <a:gd name="connsiteX196" fmla="*/ 409689 w 2667331"/>
              <a:gd name="connsiteY196" fmla="*/ 971856 h 1573026"/>
              <a:gd name="connsiteX197" fmla="*/ 412070 w 2667331"/>
              <a:gd name="connsiteY197" fmla="*/ 933756 h 1573026"/>
              <a:gd name="connsiteX198" fmla="*/ 409689 w 2667331"/>
              <a:gd name="connsiteY198" fmla="*/ 914706 h 1573026"/>
              <a:gd name="connsiteX199" fmla="*/ 428739 w 2667331"/>
              <a:gd name="connsiteY199" fmla="*/ 881368 h 1573026"/>
              <a:gd name="connsiteX200" fmla="*/ 388259 w 2667331"/>
              <a:gd name="connsiteY200" fmla="*/ 890893 h 1573026"/>
              <a:gd name="connsiteX201" fmla="*/ 359683 w 2667331"/>
              <a:gd name="connsiteY201" fmla="*/ 952806 h 1573026"/>
              <a:gd name="connsiteX202" fmla="*/ 352539 w 2667331"/>
              <a:gd name="connsiteY202" fmla="*/ 976618 h 1573026"/>
              <a:gd name="connsiteX203" fmla="*/ 321583 w 2667331"/>
              <a:gd name="connsiteY203" fmla="*/ 993287 h 1573026"/>
              <a:gd name="connsiteX204" fmla="*/ 273958 w 2667331"/>
              <a:gd name="connsiteY204" fmla="*/ 990906 h 1573026"/>
              <a:gd name="connsiteX205" fmla="*/ 266814 w 2667331"/>
              <a:gd name="connsiteY205" fmla="*/ 1007575 h 1573026"/>
              <a:gd name="connsiteX206" fmla="*/ 266814 w 2667331"/>
              <a:gd name="connsiteY206" fmla="*/ 1055200 h 1573026"/>
              <a:gd name="connsiteX207" fmla="*/ 207283 w 2667331"/>
              <a:gd name="connsiteY207" fmla="*/ 1059962 h 1573026"/>
              <a:gd name="connsiteX208" fmla="*/ 145370 w 2667331"/>
              <a:gd name="connsiteY208" fmla="*/ 1093300 h 1573026"/>
              <a:gd name="connsiteX209" fmla="*/ 147752 w 2667331"/>
              <a:gd name="connsiteY209" fmla="*/ 1121875 h 1573026"/>
              <a:gd name="connsiteX210" fmla="*/ 95365 w 2667331"/>
              <a:gd name="connsiteY210" fmla="*/ 1109968 h 1573026"/>
              <a:gd name="connsiteX211" fmla="*/ 62027 w 2667331"/>
              <a:gd name="connsiteY211" fmla="*/ 1117112 h 1573026"/>
              <a:gd name="connsiteX212" fmla="*/ 16783 w 2667331"/>
              <a:gd name="connsiteY212" fmla="*/ 1098062 h 1573026"/>
              <a:gd name="connsiteX213" fmla="*/ 115 w 2667331"/>
              <a:gd name="connsiteY213" fmla="*/ 1098062 h 1573026"/>
              <a:gd name="connsiteX0" fmla="*/ 18 w 2667234"/>
              <a:gd name="connsiteY0" fmla="*/ 1098062 h 1573026"/>
              <a:gd name="connsiteX1" fmla="*/ 14307 w 2667234"/>
              <a:gd name="connsiteY1" fmla="*/ 657530 h 1573026"/>
              <a:gd name="connsiteX2" fmla="*/ 50023 w 2667234"/>
              <a:gd name="connsiteY2" fmla="*/ 607525 h 1573026"/>
              <a:gd name="connsiteX3" fmla="*/ 76219 w 2667234"/>
              <a:gd name="connsiteY3" fmla="*/ 590855 h 1573026"/>
              <a:gd name="connsiteX4" fmla="*/ 73836 w 2667234"/>
              <a:gd name="connsiteY4" fmla="*/ 507512 h 1573026"/>
              <a:gd name="connsiteX5" fmla="*/ 26211 w 2667234"/>
              <a:gd name="connsiteY5" fmla="*/ 467031 h 1573026"/>
              <a:gd name="connsiteX6" fmla="*/ 21448 w 2667234"/>
              <a:gd name="connsiteY6" fmla="*/ 433693 h 1573026"/>
              <a:gd name="connsiteX7" fmla="*/ 4780 w 2667234"/>
              <a:gd name="connsiteY7" fmla="*/ 400355 h 1573026"/>
              <a:gd name="connsiteX8" fmla="*/ 23830 w 2667234"/>
              <a:gd name="connsiteY8" fmla="*/ 307487 h 1573026"/>
              <a:gd name="connsiteX9" fmla="*/ 30973 w 2667234"/>
              <a:gd name="connsiteY9" fmla="*/ 255100 h 1573026"/>
              <a:gd name="connsiteX10" fmla="*/ 54788 w 2667234"/>
              <a:gd name="connsiteY10" fmla="*/ 224142 h 1573026"/>
              <a:gd name="connsiteX11" fmla="*/ 142892 w 2667234"/>
              <a:gd name="connsiteY11" fmla="*/ 247956 h 1573026"/>
              <a:gd name="connsiteX12" fmla="*/ 190517 w 2667234"/>
              <a:gd name="connsiteY12" fmla="*/ 293200 h 1573026"/>
              <a:gd name="connsiteX13" fmla="*/ 202423 w 2667234"/>
              <a:gd name="connsiteY13" fmla="*/ 321775 h 1573026"/>
              <a:gd name="connsiteX14" fmla="*/ 238144 w 2667234"/>
              <a:gd name="connsiteY14" fmla="*/ 364636 h 1573026"/>
              <a:gd name="connsiteX15" fmla="*/ 266717 w 2667234"/>
              <a:gd name="connsiteY15" fmla="*/ 359875 h 1573026"/>
              <a:gd name="connsiteX16" fmla="*/ 273861 w 2667234"/>
              <a:gd name="connsiteY16" fmla="*/ 333681 h 1573026"/>
              <a:gd name="connsiteX17" fmla="*/ 314342 w 2667234"/>
              <a:gd name="connsiteY17" fmla="*/ 336062 h 1573026"/>
              <a:gd name="connsiteX18" fmla="*/ 361967 w 2667234"/>
              <a:gd name="connsiteY18" fmla="*/ 312249 h 1573026"/>
              <a:gd name="connsiteX19" fmla="*/ 385780 w 2667234"/>
              <a:gd name="connsiteY19" fmla="*/ 257481 h 1573026"/>
              <a:gd name="connsiteX20" fmla="*/ 373873 w 2667234"/>
              <a:gd name="connsiteY20" fmla="*/ 424168 h 1573026"/>
              <a:gd name="connsiteX21" fmla="*/ 476267 w 2667234"/>
              <a:gd name="connsiteY21" fmla="*/ 517037 h 1573026"/>
              <a:gd name="connsiteX22" fmla="*/ 533419 w 2667234"/>
              <a:gd name="connsiteY22" fmla="*/ 495605 h 1573026"/>
              <a:gd name="connsiteX23" fmla="*/ 585805 w 2667234"/>
              <a:gd name="connsiteY23" fmla="*/ 481318 h 1573026"/>
              <a:gd name="connsiteX24" fmla="*/ 611998 w 2667234"/>
              <a:gd name="connsiteY24" fmla="*/ 483700 h 1573026"/>
              <a:gd name="connsiteX25" fmla="*/ 607236 w 2667234"/>
              <a:gd name="connsiteY25" fmla="*/ 476556 h 1573026"/>
              <a:gd name="connsiteX26" fmla="*/ 685817 w 2667234"/>
              <a:gd name="connsiteY26" fmla="*/ 524181 h 1573026"/>
              <a:gd name="connsiteX27" fmla="*/ 731061 w 2667234"/>
              <a:gd name="connsiteY27" fmla="*/ 547993 h 1573026"/>
              <a:gd name="connsiteX28" fmla="*/ 797738 w 2667234"/>
              <a:gd name="connsiteY28" fmla="*/ 562280 h 1573026"/>
              <a:gd name="connsiteX29" fmla="*/ 842980 w 2667234"/>
              <a:gd name="connsiteY29" fmla="*/ 478937 h 1573026"/>
              <a:gd name="connsiteX30" fmla="*/ 871555 w 2667234"/>
              <a:gd name="connsiteY30" fmla="*/ 455125 h 1573026"/>
              <a:gd name="connsiteX31" fmla="*/ 873939 w 2667234"/>
              <a:gd name="connsiteY31" fmla="*/ 426549 h 1573026"/>
              <a:gd name="connsiteX32" fmla="*/ 802498 w 2667234"/>
              <a:gd name="connsiteY32" fmla="*/ 412262 h 1573026"/>
              <a:gd name="connsiteX33" fmla="*/ 773925 w 2667234"/>
              <a:gd name="connsiteY33" fmla="*/ 417024 h 1573026"/>
              <a:gd name="connsiteX34" fmla="*/ 738205 w 2667234"/>
              <a:gd name="connsiteY34" fmla="*/ 383687 h 1573026"/>
              <a:gd name="connsiteX35" fmla="*/ 762019 w 2667234"/>
              <a:gd name="connsiteY35" fmla="*/ 357491 h 1573026"/>
              <a:gd name="connsiteX36" fmla="*/ 823930 w 2667234"/>
              <a:gd name="connsiteY36" fmla="*/ 343206 h 1573026"/>
              <a:gd name="connsiteX37" fmla="*/ 869173 w 2667234"/>
              <a:gd name="connsiteY37" fmla="*/ 357493 h 1573026"/>
              <a:gd name="connsiteX38" fmla="*/ 881080 w 2667234"/>
              <a:gd name="connsiteY38" fmla="*/ 376543 h 1573026"/>
              <a:gd name="connsiteX39" fmla="*/ 1000142 w 2667234"/>
              <a:gd name="connsiteY39" fmla="*/ 436075 h 1573026"/>
              <a:gd name="connsiteX40" fmla="*/ 1023955 w 2667234"/>
              <a:gd name="connsiteY40" fmla="*/ 500368 h 1573026"/>
              <a:gd name="connsiteX41" fmla="*/ 1045386 w 2667234"/>
              <a:gd name="connsiteY41" fmla="*/ 512275 h 1573026"/>
              <a:gd name="connsiteX42" fmla="*/ 1043005 w 2667234"/>
              <a:gd name="connsiteY42" fmla="*/ 421787 h 1573026"/>
              <a:gd name="connsiteX43" fmla="*/ 1064436 w 2667234"/>
              <a:gd name="connsiteY43" fmla="*/ 383687 h 1573026"/>
              <a:gd name="connsiteX44" fmla="*/ 1083486 w 2667234"/>
              <a:gd name="connsiteY44" fmla="*/ 386068 h 1573026"/>
              <a:gd name="connsiteX45" fmla="*/ 1083486 w 2667234"/>
              <a:gd name="connsiteY45" fmla="*/ 347968 h 1573026"/>
              <a:gd name="connsiteX46" fmla="*/ 1095394 w 2667234"/>
              <a:gd name="connsiteY46" fmla="*/ 340823 h 1573026"/>
              <a:gd name="connsiteX47" fmla="*/ 1152542 w 2667234"/>
              <a:gd name="connsiteY47" fmla="*/ 343206 h 1573026"/>
              <a:gd name="connsiteX48" fmla="*/ 1252555 w 2667234"/>
              <a:gd name="connsiteY48" fmla="*/ 317012 h 1573026"/>
              <a:gd name="connsiteX49" fmla="*/ 1323992 w 2667234"/>
              <a:gd name="connsiteY49" fmla="*/ 305106 h 1573026"/>
              <a:gd name="connsiteX50" fmla="*/ 1409384 w 2667234"/>
              <a:gd name="connsiteY50" fmla="*/ 250164 h 1573026"/>
              <a:gd name="connsiteX51" fmla="*/ 1481155 w 2667234"/>
              <a:gd name="connsiteY51" fmla="*/ 221762 h 1573026"/>
              <a:gd name="connsiteX52" fmla="*/ 1550213 w 2667234"/>
              <a:gd name="connsiteY52" fmla="*/ 188423 h 1573026"/>
              <a:gd name="connsiteX53" fmla="*/ 1621648 w 2667234"/>
              <a:gd name="connsiteY53" fmla="*/ 195568 h 1573026"/>
              <a:gd name="connsiteX54" fmla="*/ 1674036 w 2667234"/>
              <a:gd name="connsiteY54" fmla="*/ 174137 h 1573026"/>
              <a:gd name="connsiteX55" fmla="*/ 1704994 w 2667234"/>
              <a:gd name="connsiteY55" fmla="*/ 183660 h 1573026"/>
              <a:gd name="connsiteX56" fmla="*/ 1778811 w 2667234"/>
              <a:gd name="connsiteY56" fmla="*/ 233668 h 1573026"/>
              <a:gd name="connsiteX57" fmla="*/ 1716898 w 2667234"/>
              <a:gd name="connsiteY57" fmla="*/ 209856 h 1573026"/>
              <a:gd name="connsiteX58" fmla="*/ 1738330 w 2667234"/>
              <a:gd name="connsiteY58" fmla="*/ 281293 h 1573026"/>
              <a:gd name="connsiteX59" fmla="*/ 1776432 w 2667234"/>
              <a:gd name="connsiteY59" fmla="*/ 309866 h 1573026"/>
              <a:gd name="connsiteX60" fmla="*/ 1871680 w 2667234"/>
              <a:gd name="connsiteY60" fmla="*/ 314631 h 1573026"/>
              <a:gd name="connsiteX61" fmla="*/ 1938357 w 2667234"/>
              <a:gd name="connsiteY61" fmla="*/ 271766 h 1573026"/>
              <a:gd name="connsiteX62" fmla="*/ 1935973 w 2667234"/>
              <a:gd name="connsiteY62" fmla="*/ 293200 h 1573026"/>
              <a:gd name="connsiteX63" fmla="*/ 1900255 w 2667234"/>
              <a:gd name="connsiteY63" fmla="*/ 321775 h 1573026"/>
              <a:gd name="connsiteX64" fmla="*/ 1826436 w 2667234"/>
              <a:gd name="connsiteY64" fmla="*/ 338443 h 1573026"/>
              <a:gd name="connsiteX65" fmla="*/ 1833582 w 2667234"/>
              <a:gd name="connsiteY65" fmla="*/ 367017 h 1573026"/>
              <a:gd name="connsiteX66" fmla="*/ 1957407 w 2667234"/>
              <a:gd name="connsiteY66" fmla="*/ 331298 h 1573026"/>
              <a:gd name="connsiteX67" fmla="*/ 2009792 w 2667234"/>
              <a:gd name="connsiteY67" fmla="*/ 295581 h 1573026"/>
              <a:gd name="connsiteX68" fmla="*/ 2052656 w 2667234"/>
              <a:gd name="connsiteY68" fmla="*/ 271766 h 1573026"/>
              <a:gd name="connsiteX69" fmla="*/ 1976457 w 2667234"/>
              <a:gd name="connsiteY69" fmla="*/ 264623 h 1573026"/>
              <a:gd name="connsiteX70" fmla="*/ 1976457 w 2667234"/>
              <a:gd name="connsiteY70" fmla="*/ 202710 h 1573026"/>
              <a:gd name="connsiteX71" fmla="*/ 2026462 w 2667234"/>
              <a:gd name="connsiteY71" fmla="*/ 202710 h 1573026"/>
              <a:gd name="connsiteX72" fmla="*/ 2133618 w 2667234"/>
              <a:gd name="connsiteY72" fmla="*/ 97935 h 1573026"/>
              <a:gd name="connsiteX73" fmla="*/ 2183624 w 2667234"/>
              <a:gd name="connsiteY73" fmla="*/ 305 h 1573026"/>
              <a:gd name="connsiteX74" fmla="*/ 2147906 w 2667234"/>
              <a:gd name="connsiteY74" fmla="*/ 114604 h 1573026"/>
              <a:gd name="connsiteX75" fmla="*/ 2074088 w 2667234"/>
              <a:gd name="connsiteY75" fmla="*/ 193186 h 1573026"/>
              <a:gd name="connsiteX76" fmla="*/ 2138380 w 2667234"/>
              <a:gd name="connsiteY76" fmla="*/ 217000 h 1573026"/>
              <a:gd name="connsiteX77" fmla="*/ 2197911 w 2667234"/>
              <a:gd name="connsiteY77" fmla="*/ 212237 h 1573026"/>
              <a:gd name="connsiteX78" fmla="*/ 2243157 w 2667234"/>
              <a:gd name="connsiteY78" fmla="*/ 257480 h 1573026"/>
              <a:gd name="connsiteX79" fmla="*/ 2293161 w 2667234"/>
              <a:gd name="connsiteY79" fmla="*/ 243193 h 1573026"/>
              <a:gd name="connsiteX80" fmla="*/ 2336023 w 2667234"/>
              <a:gd name="connsiteY80" fmla="*/ 178900 h 1573026"/>
              <a:gd name="connsiteX81" fmla="*/ 2378886 w 2667234"/>
              <a:gd name="connsiteY81" fmla="*/ 169375 h 1573026"/>
              <a:gd name="connsiteX82" fmla="*/ 2483661 w 2667234"/>
              <a:gd name="connsiteY82" fmla="*/ 152706 h 1573026"/>
              <a:gd name="connsiteX83" fmla="*/ 2500330 w 2667234"/>
              <a:gd name="connsiteY83" fmla="*/ 147943 h 1573026"/>
              <a:gd name="connsiteX84" fmla="*/ 2588436 w 2667234"/>
              <a:gd name="connsiteY84" fmla="*/ 166993 h 1573026"/>
              <a:gd name="connsiteX85" fmla="*/ 2619392 w 2667234"/>
              <a:gd name="connsiteY85" fmla="*/ 188425 h 1573026"/>
              <a:gd name="connsiteX86" fmla="*/ 2645587 w 2667234"/>
              <a:gd name="connsiteY86" fmla="*/ 205092 h 1573026"/>
              <a:gd name="connsiteX87" fmla="*/ 2667017 w 2667234"/>
              <a:gd name="connsiteY87" fmla="*/ 221762 h 1573026"/>
              <a:gd name="connsiteX88" fmla="*/ 2647967 w 2667234"/>
              <a:gd name="connsiteY88" fmla="*/ 264625 h 1573026"/>
              <a:gd name="connsiteX89" fmla="*/ 2645586 w 2667234"/>
              <a:gd name="connsiteY89" fmla="*/ 319393 h 1573026"/>
              <a:gd name="connsiteX90" fmla="*/ 2631298 w 2667234"/>
              <a:gd name="connsiteY90" fmla="*/ 376543 h 1573026"/>
              <a:gd name="connsiteX91" fmla="*/ 2633680 w 2667234"/>
              <a:gd name="connsiteY91" fmla="*/ 386068 h 1573026"/>
              <a:gd name="connsiteX92" fmla="*/ 2664636 w 2667234"/>
              <a:gd name="connsiteY92" fmla="*/ 393212 h 1573026"/>
              <a:gd name="connsiteX93" fmla="*/ 2652730 w 2667234"/>
              <a:gd name="connsiteY93" fmla="*/ 424168 h 1573026"/>
              <a:gd name="connsiteX94" fmla="*/ 2619392 w 2667234"/>
              <a:gd name="connsiteY94" fmla="*/ 445600 h 1573026"/>
              <a:gd name="connsiteX95" fmla="*/ 2605105 w 2667234"/>
              <a:gd name="connsiteY95" fmla="*/ 476556 h 1573026"/>
              <a:gd name="connsiteX96" fmla="*/ 2608358 w 2667234"/>
              <a:gd name="connsiteY96" fmla="*/ 559163 h 1573026"/>
              <a:gd name="connsiteX97" fmla="*/ 2595579 w 2667234"/>
              <a:gd name="connsiteY97" fmla="*/ 590856 h 1573026"/>
              <a:gd name="connsiteX98" fmla="*/ 2593198 w 2667234"/>
              <a:gd name="connsiteY98" fmla="*/ 655150 h 1573026"/>
              <a:gd name="connsiteX99" fmla="*/ 2614630 w 2667234"/>
              <a:gd name="connsiteY99" fmla="*/ 690868 h 1573026"/>
              <a:gd name="connsiteX100" fmla="*/ 2609867 w 2667234"/>
              <a:gd name="connsiteY100" fmla="*/ 743256 h 1573026"/>
              <a:gd name="connsiteX101" fmla="*/ 2612248 w 2667234"/>
              <a:gd name="connsiteY101" fmla="*/ 790881 h 1573026"/>
              <a:gd name="connsiteX102" fmla="*/ 2600342 w 2667234"/>
              <a:gd name="connsiteY102" fmla="*/ 805168 h 1573026"/>
              <a:gd name="connsiteX103" fmla="*/ 2571767 w 2667234"/>
              <a:gd name="connsiteY103" fmla="*/ 890893 h 1573026"/>
              <a:gd name="connsiteX104" fmla="*/ 2540813 w 2667234"/>
              <a:gd name="connsiteY104" fmla="*/ 967092 h 1573026"/>
              <a:gd name="connsiteX105" fmla="*/ 2505092 w 2667234"/>
              <a:gd name="connsiteY105" fmla="*/ 945662 h 1573026"/>
              <a:gd name="connsiteX106" fmla="*/ 2445561 w 2667234"/>
              <a:gd name="connsiteY106" fmla="*/ 917087 h 1573026"/>
              <a:gd name="connsiteX107" fmla="*/ 2416986 w 2667234"/>
              <a:gd name="connsiteY107" fmla="*/ 883750 h 1573026"/>
              <a:gd name="connsiteX108" fmla="*/ 2383650 w 2667234"/>
              <a:gd name="connsiteY108" fmla="*/ 869462 h 1573026"/>
              <a:gd name="connsiteX109" fmla="*/ 2350311 w 2667234"/>
              <a:gd name="connsiteY109" fmla="*/ 871843 h 1573026"/>
              <a:gd name="connsiteX110" fmla="*/ 2300305 w 2667234"/>
              <a:gd name="connsiteY110" fmla="*/ 895656 h 1573026"/>
              <a:gd name="connsiteX111" fmla="*/ 2276492 w 2667234"/>
              <a:gd name="connsiteY111" fmla="*/ 909943 h 1573026"/>
              <a:gd name="connsiteX112" fmla="*/ 2207438 w 2667234"/>
              <a:gd name="connsiteY112" fmla="*/ 926612 h 1573026"/>
              <a:gd name="connsiteX113" fmla="*/ 2186005 w 2667234"/>
              <a:gd name="connsiteY113" fmla="*/ 957568 h 1573026"/>
              <a:gd name="connsiteX114" fmla="*/ 2183623 w 2667234"/>
              <a:gd name="connsiteY114" fmla="*/ 1036150 h 1573026"/>
              <a:gd name="connsiteX115" fmla="*/ 2186007 w 2667234"/>
              <a:gd name="connsiteY115" fmla="*/ 1062342 h 1573026"/>
              <a:gd name="connsiteX116" fmla="*/ 2085992 w 2667234"/>
              <a:gd name="connsiteY116" fmla="*/ 1112350 h 1573026"/>
              <a:gd name="connsiteX117" fmla="*/ 2043130 w 2667234"/>
              <a:gd name="connsiteY117" fmla="*/ 1112350 h 1573026"/>
              <a:gd name="connsiteX118" fmla="*/ 1952644 w 2667234"/>
              <a:gd name="connsiteY118" fmla="*/ 1148067 h 1573026"/>
              <a:gd name="connsiteX119" fmla="*/ 1931211 w 2667234"/>
              <a:gd name="connsiteY119" fmla="*/ 1188550 h 1573026"/>
              <a:gd name="connsiteX120" fmla="*/ 1931213 w 2667234"/>
              <a:gd name="connsiteY120" fmla="*/ 1238556 h 1573026"/>
              <a:gd name="connsiteX121" fmla="*/ 1881205 w 2667234"/>
              <a:gd name="connsiteY121" fmla="*/ 1279037 h 1573026"/>
              <a:gd name="connsiteX122" fmla="*/ 1864538 w 2667234"/>
              <a:gd name="connsiteY122" fmla="*/ 1309993 h 1573026"/>
              <a:gd name="connsiteX123" fmla="*/ 1866917 w 2667234"/>
              <a:gd name="connsiteY123" fmla="*/ 1331425 h 1573026"/>
              <a:gd name="connsiteX124" fmla="*/ 1900255 w 2667234"/>
              <a:gd name="connsiteY124" fmla="*/ 1326662 h 1573026"/>
              <a:gd name="connsiteX125" fmla="*/ 1924069 w 2667234"/>
              <a:gd name="connsiteY125" fmla="*/ 1350474 h 1573026"/>
              <a:gd name="connsiteX126" fmla="*/ 1912161 w 2667234"/>
              <a:gd name="connsiteY126" fmla="*/ 1383812 h 1573026"/>
              <a:gd name="connsiteX127" fmla="*/ 1909780 w 2667234"/>
              <a:gd name="connsiteY127" fmla="*/ 1421912 h 1573026"/>
              <a:gd name="connsiteX128" fmla="*/ 1831200 w 2667234"/>
              <a:gd name="connsiteY128" fmla="*/ 1450487 h 1573026"/>
              <a:gd name="connsiteX129" fmla="*/ 1821675 w 2667234"/>
              <a:gd name="connsiteY129" fmla="*/ 1538594 h 1573026"/>
              <a:gd name="connsiteX130" fmla="*/ 1754998 w 2667234"/>
              <a:gd name="connsiteY130" fmla="*/ 1560025 h 1573026"/>
              <a:gd name="connsiteX131" fmla="*/ 1718947 w 2667234"/>
              <a:gd name="connsiteY131" fmla="*/ 1573012 h 1573026"/>
              <a:gd name="connsiteX132" fmla="*/ 1638317 w 2667234"/>
              <a:gd name="connsiteY132" fmla="*/ 1557643 h 1573026"/>
              <a:gd name="connsiteX133" fmla="*/ 1612123 w 2667234"/>
              <a:gd name="connsiteY133" fmla="*/ 1571931 h 1573026"/>
              <a:gd name="connsiteX134" fmla="*/ 1557357 w 2667234"/>
              <a:gd name="connsiteY134" fmla="*/ 1543356 h 1573026"/>
              <a:gd name="connsiteX135" fmla="*/ 1516873 w 2667234"/>
              <a:gd name="connsiteY135" fmla="*/ 1507637 h 1573026"/>
              <a:gd name="connsiteX136" fmla="*/ 1474013 w 2667234"/>
              <a:gd name="connsiteY136" fmla="*/ 1479061 h 1573026"/>
              <a:gd name="connsiteX137" fmla="*/ 1502586 w 2667234"/>
              <a:gd name="connsiteY137" fmla="*/ 1455250 h 1573026"/>
              <a:gd name="connsiteX138" fmla="*/ 1490680 w 2667234"/>
              <a:gd name="connsiteY138" fmla="*/ 1438581 h 1573026"/>
              <a:gd name="connsiteX139" fmla="*/ 1428767 w 2667234"/>
              <a:gd name="connsiteY139" fmla="*/ 1426675 h 1573026"/>
              <a:gd name="connsiteX140" fmla="*/ 1409717 w 2667234"/>
              <a:gd name="connsiteY140" fmla="*/ 1402862 h 1573026"/>
              <a:gd name="connsiteX141" fmla="*/ 1371619 w 2667234"/>
              <a:gd name="connsiteY141" fmla="*/ 1379050 h 1573026"/>
              <a:gd name="connsiteX142" fmla="*/ 1366855 w 2667234"/>
              <a:gd name="connsiteY142" fmla="*/ 1390956 h 1573026"/>
              <a:gd name="connsiteX143" fmla="*/ 1381144 w 2667234"/>
              <a:gd name="connsiteY143" fmla="*/ 1429056 h 1573026"/>
              <a:gd name="connsiteX144" fmla="*/ 1350186 w 2667234"/>
              <a:gd name="connsiteY144" fmla="*/ 1443343 h 1573026"/>
              <a:gd name="connsiteX145" fmla="*/ 1323994 w 2667234"/>
              <a:gd name="connsiteY145" fmla="*/ 1457630 h 1573026"/>
              <a:gd name="connsiteX146" fmla="*/ 1307323 w 2667234"/>
              <a:gd name="connsiteY146" fmla="*/ 1450487 h 1573026"/>
              <a:gd name="connsiteX147" fmla="*/ 1262080 w 2667234"/>
              <a:gd name="connsiteY147" fmla="*/ 1388575 h 1573026"/>
              <a:gd name="connsiteX148" fmla="*/ 1216838 w 2667234"/>
              <a:gd name="connsiteY148" fmla="*/ 1355237 h 1573026"/>
              <a:gd name="connsiteX149" fmla="*/ 1238269 w 2667234"/>
              <a:gd name="connsiteY149" fmla="*/ 1338568 h 1573026"/>
              <a:gd name="connsiteX150" fmla="*/ 1259700 w 2667234"/>
              <a:gd name="connsiteY150" fmla="*/ 1298087 h 1573026"/>
              <a:gd name="connsiteX151" fmla="*/ 1245411 w 2667234"/>
              <a:gd name="connsiteY151" fmla="*/ 1286181 h 1573026"/>
              <a:gd name="connsiteX152" fmla="*/ 1207313 w 2667234"/>
              <a:gd name="connsiteY152" fmla="*/ 1288562 h 1573026"/>
              <a:gd name="connsiteX153" fmla="*/ 1131113 w 2667234"/>
              <a:gd name="connsiteY153" fmla="*/ 1245700 h 1573026"/>
              <a:gd name="connsiteX154" fmla="*/ 1088248 w 2667234"/>
              <a:gd name="connsiteY154" fmla="*/ 1226650 h 1573026"/>
              <a:gd name="connsiteX155" fmla="*/ 1078725 w 2667234"/>
              <a:gd name="connsiteY155" fmla="*/ 1226650 h 1573026"/>
              <a:gd name="connsiteX156" fmla="*/ 1066819 w 2667234"/>
              <a:gd name="connsiteY156" fmla="*/ 1162356 h 1573026"/>
              <a:gd name="connsiteX157" fmla="*/ 1078725 w 2667234"/>
              <a:gd name="connsiteY157" fmla="*/ 1098062 h 1573026"/>
              <a:gd name="connsiteX158" fmla="*/ 1047769 w 2667234"/>
              <a:gd name="connsiteY158" fmla="*/ 1064725 h 1573026"/>
              <a:gd name="connsiteX159" fmla="*/ 995382 w 2667234"/>
              <a:gd name="connsiteY159" fmla="*/ 1040912 h 1573026"/>
              <a:gd name="connsiteX160" fmla="*/ 1021575 w 2667234"/>
              <a:gd name="connsiteY160" fmla="*/ 1017100 h 1573026"/>
              <a:gd name="connsiteX161" fmla="*/ 1066819 w 2667234"/>
              <a:gd name="connsiteY161" fmla="*/ 1021862 h 1573026"/>
              <a:gd name="connsiteX162" fmla="*/ 1062057 w 2667234"/>
              <a:gd name="connsiteY162" fmla="*/ 974237 h 1573026"/>
              <a:gd name="connsiteX163" fmla="*/ 1033482 w 2667234"/>
              <a:gd name="connsiteY163" fmla="*/ 969475 h 1573026"/>
              <a:gd name="connsiteX164" fmla="*/ 1038244 w 2667234"/>
              <a:gd name="connsiteY164" fmla="*/ 921850 h 1573026"/>
              <a:gd name="connsiteX165" fmla="*/ 1007288 w 2667234"/>
              <a:gd name="connsiteY165" fmla="*/ 907562 h 1573026"/>
              <a:gd name="connsiteX166" fmla="*/ 1009669 w 2667234"/>
              <a:gd name="connsiteY166" fmla="*/ 871843 h 1573026"/>
              <a:gd name="connsiteX167" fmla="*/ 962044 w 2667234"/>
              <a:gd name="connsiteY167" fmla="*/ 857556 h 1573026"/>
              <a:gd name="connsiteX168" fmla="*/ 942994 w 2667234"/>
              <a:gd name="connsiteY168" fmla="*/ 878987 h 1573026"/>
              <a:gd name="connsiteX169" fmla="*/ 914417 w 2667234"/>
              <a:gd name="connsiteY169" fmla="*/ 881368 h 1573026"/>
              <a:gd name="connsiteX170" fmla="*/ 864413 w 2667234"/>
              <a:gd name="connsiteY170" fmla="*/ 886131 h 1573026"/>
              <a:gd name="connsiteX171" fmla="*/ 833457 w 2667234"/>
              <a:gd name="connsiteY171" fmla="*/ 907562 h 1573026"/>
              <a:gd name="connsiteX172" fmla="*/ 833457 w 2667234"/>
              <a:gd name="connsiteY172" fmla="*/ 876606 h 1573026"/>
              <a:gd name="connsiteX173" fmla="*/ 792975 w 2667234"/>
              <a:gd name="connsiteY173" fmla="*/ 871843 h 1573026"/>
              <a:gd name="connsiteX174" fmla="*/ 800117 w 2667234"/>
              <a:gd name="connsiteY174" fmla="*/ 893275 h 1573026"/>
              <a:gd name="connsiteX175" fmla="*/ 795357 w 2667234"/>
              <a:gd name="connsiteY175" fmla="*/ 912325 h 1573026"/>
              <a:gd name="connsiteX176" fmla="*/ 709632 w 2667234"/>
              <a:gd name="connsiteY176" fmla="*/ 859936 h 1573026"/>
              <a:gd name="connsiteX177" fmla="*/ 688200 w 2667234"/>
              <a:gd name="connsiteY177" fmla="*/ 826600 h 1573026"/>
              <a:gd name="connsiteX178" fmla="*/ 700107 w 2667234"/>
              <a:gd name="connsiteY178" fmla="*/ 786117 h 1573026"/>
              <a:gd name="connsiteX179" fmla="*/ 669150 w 2667234"/>
              <a:gd name="connsiteY179" fmla="*/ 781356 h 1573026"/>
              <a:gd name="connsiteX180" fmla="*/ 621525 w 2667234"/>
              <a:gd name="connsiteY180" fmla="*/ 795643 h 1573026"/>
              <a:gd name="connsiteX181" fmla="*/ 612000 w 2667234"/>
              <a:gd name="connsiteY181" fmla="*/ 809931 h 1573026"/>
              <a:gd name="connsiteX182" fmla="*/ 588188 w 2667234"/>
              <a:gd name="connsiteY182" fmla="*/ 826600 h 1573026"/>
              <a:gd name="connsiteX183" fmla="*/ 581044 w 2667234"/>
              <a:gd name="connsiteY183" fmla="*/ 843268 h 1573026"/>
              <a:gd name="connsiteX184" fmla="*/ 540563 w 2667234"/>
              <a:gd name="connsiteY184" fmla="*/ 876606 h 1573026"/>
              <a:gd name="connsiteX185" fmla="*/ 542942 w 2667234"/>
              <a:gd name="connsiteY185" fmla="*/ 898037 h 1573026"/>
              <a:gd name="connsiteX186" fmla="*/ 557232 w 2667234"/>
              <a:gd name="connsiteY186" fmla="*/ 917087 h 1573026"/>
              <a:gd name="connsiteX187" fmla="*/ 481032 w 2667234"/>
              <a:gd name="connsiteY187" fmla="*/ 902800 h 1573026"/>
              <a:gd name="connsiteX188" fmla="*/ 447694 w 2667234"/>
              <a:gd name="connsiteY188" fmla="*/ 907562 h 1573026"/>
              <a:gd name="connsiteX189" fmla="*/ 495317 w 2667234"/>
              <a:gd name="connsiteY189" fmla="*/ 938518 h 1573026"/>
              <a:gd name="connsiteX190" fmla="*/ 519132 w 2667234"/>
              <a:gd name="connsiteY190" fmla="*/ 950425 h 1573026"/>
              <a:gd name="connsiteX191" fmla="*/ 545325 w 2667234"/>
              <a:gd name="connsiteY191" fmla="*/ 1002812 h 1573026"/>
              <a:gd name="connsiteX192" fmla="*/ 478648 w 2667234"/>
              <a:gd name="connsiteY192" fmla="*/ 1019481 h 1573026"/>
              <a:gd name="connsiteX193" fmla="*/ 457219 w 2667234"/>
              <a:gd name="connsiteY193" fmla="*/ 1031387 h 1573026"/>
              <a:gd name="connsiteX194" fmla="*/ 433405 w 2667234"/>
              <a:gd name="connsiteY194" fmla="*/ 1002812 h 1573026"/>
              <a:gd name="connsiteX195" fmla="*/ 409592 w 2667234"/>
              <a:gd name="connsiteY195" fmla="*/ 971856 h 1573026"/>
              <a:gd name="connsiteX196" fmla="*/ 411973 w 2667234"/>
              <a:gd name="connsiteY196" fmla="*/ 933756 h 1573026"/>
              <a:gd name="connsiteX197" fmla="*/ 409592 w 2667234"/>
              <a:gd name="connsiteY197" fmla="*/ 914706 h 1573026"/>
              <a:gd name="connsiteX198" fmla="*/ 428642 w 2667234"/>
              <a:gd name="connsiteY198" fmla="*/ 881368 h 1573026"/>
              <a:gd name="connsiteX199" fmla="*/ 388162 w 2667234"/>
              <a:gd name="connsiteY199" fmla="*/ 890893 h 1573026"/>
              <a:gd name="connsiteX200" fmla="*/ 359586 w 2667234"/>
              <a:gd name="connsiteY200" fmla="*/ 952806 h 1573026"/>
              <a:gd name="connsiteX201" fmla="*/ 352442 w 2667234"/>
              <a:gd name="connsiteY201" fmla="*/ 976618 h 1573026"/>
              <a:gd name="connsiteX202" fmla="*/ 321486 w 2667234"/>
              <a:gd name="connsiteY202" fmla="*/ 993287 h 1573026"/>
              <a:gd name="connsiteX203" fmla="*/ 273861 w 2667234"/>
              <a:gd name="connsiteY203" fmla="*/ 990906 h 1573026"/>
              <a:gd name="connsiteX204" fmla="*/ 266717 w 2667234"/>
              <a:gd name="connsiteY204" fmla="*/ 1007575 h 1573026"/>
              <a:gd name="connsiteX205" fmla="*/ 266717 w 2667234"/>
              <a:gd name="connsiteY205" fmla="*/ 1055200 h 1573026"/>
              <a:gd name="connsiteX206" fmla="*/ 207186 w 2667234"/>
              <a:gd name="connsiteY206" fmla="*/ 1059962 h 1573026"/>
              <a:gd name="connsiteX207" fmla="*/ 145273 w 2667234"/>
              <a:gd name="connsiteY207" fmla="*/ 1093300 h 1573026"/>
              <a:gd name="connsiteX208" fmla="*/ 147655 w 2667234"/>
              <a:gd name="connsiteY208" fmla="*/ 1121875 h 1573026"/>
              <a:gd name="connsiteX209" fmla="*/ 95268 w 2667234"/>
              <a:gd name="connsiteY209" fmla="*/ 1109968 h 1573026"/>
              <a:gd name="connsiteX210" fmla="*/ 61930 w 2667234"/>
              <a:gd name="connsiteY210" fmla="*/ 1117112 h 1573026"/>
              <a:gd name="connsiteX211" fmla="*/ 16686 w 2667234"/>
              <a:gd name="connsiteY211" fmla="*/ 1098062 h 1573026"/>
              <a:gd name="connsiteX212" fmla="*/ 18 w 2667234"/>
              <a:gd name="connsiteY212" fmla="*/ 1098062 h 1573026"/>
              <a:gd name="connsiteX0" fmla="*/ 0 w 2667216"/>
              <a:gd name="connsiteY0" fmla="*/ 1098062 h 1573026"/>
              <a:gd name="connsiteX1" fmla="*/ 50005 w 2667216"/>
              <a:gd name="connsiteY1" fmla="*/ 607525 h 1573026"/>
              <a:gd name="connsiteX2" fmla="*/ 76201 w 2667216"/>
              <a:gd name="connsiteY2" fmla="*/ 590855 h 1573026"/>
              <a:gd name="connsiteX3" fmla="*/ 73818 w 2667216"/>
              <a:gd name="connsiteY3" fmla="*/ 507512 h 1573026"/>
              <a:gd name="connsiteX4" fmla="*/ 26193 w 2667216"/>
              <a:gd name="connsiteY4" fmla="*/ 467031 h 1573026"/>
              <a:gd name="connsiteX5" fmla="*/ 21430 w 2667216"/>
              <a:gd name="connsiteY5" fmla="*/ 433693 h 1573026"/>
              <a:gd name="connsiteX6" fmla="*/ 4762 w 2667216"/>
              <a:gd name="connsiteY6" fmla="*/ 400355 h 1573026"/>
              <a:gd name="connsiteX7" fmla="*/ 23812 w 2667216"/>
              <a:gd name="connsiteY7" fmla="*/ 307487 h 1573026"/>
              <a:gd name="connsiteX8" fmla="*/ 30955 w 2667216"/>
              <a:gd name="connsiteY8" fmla="*/ 255100 h 1573026"/>
              <a:gd name="connsiteX9" fmla="*/ 54770 w 2667216"/>
              <a:gd name="connsiteY9" fmla="*/ 224142 h 1573026"/>
              <a:gd name="connsiteX10" fmla="*/ 142874 w 2667216"/>
              <a:gd name="connsiteY10" fmla="*/ 247956 h 1573026"/>
              <a:gd name="connsiteX11" fmla="*/ 190499 w 2667216"/>
              <a:gd name="connsiteY11" fmla="*/ 293200 h 1573026"/>
              <a:gd name="connsiteX12" fmla="*/ 202405 w 2667216"/>
              <a:gd name="connsiteY12" fmla="*/ 321775 h 1573026"/>
              <a:gd name="connsiteX13" fmla="*/ 238126 w 2667216"/>
              <a:gd name="connsiteY13" fmla="*/ 364636 h 1573026"/>
              <a:gd name="connsiteX14" fmla="*/ 266699 w 2667216"/>
              <a:gd name="connsiteY14" fmla="*/ 359875 h 1573026"/>
              <a:gd name="connsiteX15" fmla="*/ 273843 w 2667216"/>
              <a:gd name="connsiteY15" fmla="*/ 333681 h 1573026"/>
              <a:gd name="connsiteX16" fmla="*/ 314324 w 2667216"/>
              <a:gd name="connsiteY16" fmla="*/ 336062 h 1573026"/>
              <a:gd name="connsiteX17" fmla="*/ 361949 w 2667216"/>
              <a:gd name="connsiteY17" fmla="*/ 312249 h 1573026"/>
              <a:gd name="connsiteX18" fmla="*/ 385762 w 2667216"/>
              <a:gd name="connsiteY18" fmla="*/ 257481 h 1573026"/>
              <a:gd name="connsiteX19" fmla="*/ 373855 w 2667216"/>
              <a:gd name="connsiteY19" fmla="*/ 424168 h 1573026"/>
              <a:gd name="connsiteX20" fmla="*/ 476249 w 2667216"/>
              <a:gd name="connsiteY20" fmla="*/ 517037 h 1573026"/>
              <a:gd name="connsiteX21" fmla="*/ 533401 w 2667216"/>
              <a:gd name="connsiteY21" fmla="*/ 495605 h 1573026"/>
              <a:gd name="connsiteX22" fmla="*/ 585787 w 2667216"/>
              <a:gd name="connsiteY22" fmla="*/ 481318 h 1573026"/>
              <a:gd name="connsiteX23" fmla="*/ 611980 w 2667216"/>
              <a:gd name="connsiteY23" fmla="*/ 483700 h 1573026"/>
              <a:gd name="connsiteX24" fmla="*/ 607218 w 2667216"/>
              <a:gd name="connsiteY24" fmla="*/ 476556 h 1573026"/>
              <a:gd name="connsiteX25" fmla="*/ 685799 w 2667216"/>
              <a:gd name="connsiteY25" fmla="*/ 524181 h 1573026"/>
              <a:gd name="connsiteX26" fmla="*/ 731043 w 2667216"/>
              <a:gd name="connsiteY26" fmla="*/ 547993 h 1573026"/>
              <a:gd name="connsiteX27" fmla="*/ 797720 w 2667216"/>
              <a:gd name="connsiteY27" fmla="*/ 562280 h 1573026"/>
              <a:gd name="connsiteX28" fmla="*/ 842962 w 2667216"/>
              <a:gd name="connsiteY28" fmla="*/ 478937 h 1573026"/>
              <a:gd name="connsiteX29" fmla="*/ 871537 w 2667216"/>
              <a:gd name="connsiteY29" fmla="*/ 455125 h 1573026"/>
              <a:gd name="connsiteX30" fmla="*/ 873921 w 2667216"/>
              <a:gd name="connsiteY30" fmla="*/ 426549 h 1573026"/>
              <a:gd name="connsiteX31" fmla="*/ 802480 w 2667216"/>
              <a:gd name="connsiteY31" fmla="*/ 412262 h 1573026"/>
              <a:gd name="connsiteX32" fmla="*/ 773907 w 2667216"/>
              <a:gd name="connsiteY32" fmla="*/ 417024 h 1573026"/>
              <a:gd name="connsiteX33" fmla="*/ 738187 w 2667216"/>
              <a:gd name="connsiteY33" fmla="*/ 383687 h 1573026"/>
              <a:gd name="connsiteX34" fmla="*/ 762001 w 2667216"/>
              <a:gd name="connsiteY34" fmla="*/ 357491 h 1573026"/>
              <a:gd name="connsiteX35" fmla="*/ 823912 w 2667216"/>
              <a:gd name="connsiteY35" fmla="*/ 343206 h 1573026"/>
              <a:gd name="connsiteX36" fmla="*/ 869155 w 2667216"/>
              <a:gd name="connsiteY36" fmla="*/ 357493 h 1573026"/>
              <a:gd name="connsiteX37" fmla="*/ 881062 w 2667216"/>
              <a:gd name="connsiteY37" fmla="*/ 376543 h 1573026"/>
              <a:gd name="connsiteX38" fmla="*/ 1000124 w 2667216"/>
              <a:gd name="connsiteY38" fmla="*/ 436075 h 1573026"/>
              <a:gd name="connsiteX39" fmla="*/ 1023937 w 2667216"/>
              <a:gd name="connsiteY39" fmla="*/ 500368 h 1573026"/>
              <a:gd name="connsiteX40" fmla="*/ 1045368 w 2667216"/>
              <a:gd name="connsiteY40" fmla="*/ 512275 h 1573026"/>
              <a:gd name="connsiteX41" fmla="*/ 1042987 w 2667216"/>
              <a:gd name="connsiteY41" fmla="*/ 421787 h 1573026"/>
              <a:gd name="connsiteX42" fmla="*/ 1064418 w 2667216"/>
              <a:gd name="connsiteY42" fmla="*/ 383687 h 1573026"/>
              <a:gd name="connsiteX43" fmla="*/ 1083468 w 2667216"/>
              <a:gd name="connsiteY43" fmla="*/ 386068 h 1573026"/>
              <a:gd name="connsiteX44" fmla="*/ 1083468 w 2667216"/>
              <a:gd name="connsiteY44" fmla="*/ 347968 h 1573026"/>
              <a:gd name="connsiteX45" fmla="*/ 1095376 w 2667216"/>
              <a:gd name="connsiteY45" fmla="*/ 340823 h 1573026"/>
              <a:gd name="connsiteX46" fmla="*/ 1152524 w 2667216"/>
              <a:gd name="connsiteY46" fmla="*/ 343206 h 1573026"/>
              <a:gd name="connsiteX47" fmla="*/ 1252537 w 2667216"/>
              <a:gd name="connsiteY47" fmla="*/ 317012 h 1573026"/>
              <a:gd name="connsiteX48" fmla="*/ 1323974 w 2667216"/>
              <a:gd name="connsiteY48" fmla="*/ 305106 h 1573026"/>
              <a:gd name="connsiteX49" fmla="*/ 1409366 w 2667216"/>
              <a:gd name="connsiteY49" fmla="*/ 250164 h 1573026"/>
              <a:gd name="connsiteX50" fmla="*/ 1481137 w 2667216"/>
              <a:gd name="connsiteY50" fmla="*/ 221762 h 1573026"/>
              <a:gd name="connsiteX51" fmla="*/ 1550195 w 2667216"/>
              <a:gd name="connsiteY51" fmla="*/ 188423 h 1573026"/>
              <a:gd name="connsiteX52" fmla="*/ 1621630 w 2667216"/>
              <a:gd name="connsiteY52" fmla="*/ 195568 h 1573026"/>
              <a:gd name="connsiteX53" fmla="*/ 1674018 w 2667216"/>
              <a:gd name="connsiteY53" fmla="*/ 174137 h 1573026"/>
              <a:gd name="connsiteX54" fmla="*/ 1704976 w 2667216"/>
              <a:gd name="connsiteY54" fmla="*/ 183660 h 1573026"/>
              <a:gd name="connsiteX55" fmla="*/ 1778793 w 2667216"/>
              <a:gd name="connsiteY55" fmla="*/ 233668 h 1573026"/>
              <a:gd name="connsiteX56" fmla="*/ 1716880 w 2667216"/>
              <a:gd name="connsiteY56" fmla="*/ 209856 h 1573026"/>
              <a:gd name="connsiteX57" fmla="*/ 1738312 w 2667216"/>
              <a:gd name="connsiteY57" fmla="*/ 281293 h 1573026"/>
              <a:gd name="connsiteX58" fmla="*/ 1776414 w 2667216"/>
              <a:gd name="connsiteY58" fmla="*/ 309866 h 1573026"/>
              <a:gd name="connsiteX59" fmla="*/ 1871662 w 2667216"/>
              <a:gd name="connsiteY59" fmla="*/ 314631 h 1573026"/>
              <a:gd name="connsiteX60" fmla="*/ 1938339 w 2667216"/>
              <a:gd name="connsiteY60" fmla="*/ 271766 h 1573026"/>
              <a:gd name="connsiteX61" fmla="*/ 1935955 w 2667216"/>
              <a:gd name="connsiteY61" fmla="*/ 293200 h 1573026"/>
              <a:gd name="connsiteX62" fmla="*/ 1900237 w 2667216"/>
              <a:gd name="connsiteY62" fmla="*/ 321775 h 1573026"/>
              <a:gd name="connsiteX63" fmla="*/ 1826418 w 2667216"/>
              <a:gd name="connsiteY63" fmla="*/ 338443 h 1573026"/>
              <a:gd name="connsiteX64" fmla="*/ 1833564 w 2667216"/>
              <a:gd name="connsiteY64" fmla="*/ 367017 h 1573026"/>
              <a:gd name="connsiteX65" fmla="*/ 1957389 w 2667216"/>
              <a:gd name="connsiteY65" fmla="*/ 331298 h 1573026"/>
              <a:gd name="connsiteX66" fmla="*/ 2009774 w 2667216"/>
              <a:gd name="connsiteY66" fmla="*/ 295581 h 1573026"/>
              <a:gd name="connsiteX67" fmla="*/ 2052638 w 2667216"/>
              <a:gd name="connsiteY67" fmla="*/ 271766 h 1573026"/>
              <a:gd name="connsiteX68" fmla="*/ 1976439 w 2667216"/>
              <a:gd name="connsiteY68" fmla="*/ 264623 h 1573026"/>
              <a:gd name="connsiteX69" fmla="*/ 1976439 w 2667216"/>
              <a:gd name="connsiteY69" fmla="*/ 202710 h 1573026"/>
              <a:gd name="connsiteX70" fmla="*/ 2026444 w 2667216"/>
              <a:gd name="connsiteY70" fmla="*/ 202710 h 1573026"/>
              <a:gd name="connsiteX71" fmla="*/ 2133600 w 2667216"/>
              <a:gd name="connsiteY71" fmla="*/ 97935 h 1573026"/>
              <a:gd name="connsiteX72" fmla="*/ 2183606 w 2667216"/>
              <a:gd name="connsiteY72" fmla="*/ 305 h 1573026"/>
              <a:gd name="connsiteX73" fmla="*/ 2147888 w 2667216"/>
              <a:gd name="connsiteY73" fmla="*/ 114604 h 1573026"/>
              <a:gd name="connsiteX74" fmla="*/ 2074070 w 2667216"/>
              <a:gd name="connsiteY74" fmla="*/ 193186 h 1573026"/>
              <a:gd name="connsiteX75" fmla="*/ 2138362 w 2667216"/>
              <a:gd name="connsiteY75" fmla="*/ 217000 h 1573026"/>
              <a:gd name="connsiteX76" fmla="*/ 2197893 w 2667216"/>
              <a:gd name="connsiteY76" fmla="*/ 212237 h 1573026"/>
              <a:gd name="connsiteX77" fmla="*/ 2243139 w 2667216"/>
              <a:gd name="connsiteY77" fmla="*/ 257480 h 1573026"/>
              <a:gd name="connsiteX78" fmla="*/ 2293143 w 2667216"/>
              <a:gd name="connsiteY78" fmla="*/ 243193 h 1573026"/>
              <a:gd name="connsiteX79" fmla="*/ 2336005 w 2667216"/>
              <a:gd name="connsiteY79" fmla="*/ 178900 h 1573026"/>
              <a:gd name="connsiteX80" fmla="*/ 2378868 w 2667216"/>
              <a:gd name="connsiteY80" fmla="*/ 169375 h 1573026"/>
              <a:gd name="connsiteX81" fmla="*/ 2483643 w 2667216"/>
              <a:gd name="connsiteY81" fmla="*/ 152706 h 1573026"/>
              <a:gd name="connsiteX82" fmla="*/ 2500312 w 2667216"/>
              <a:gd name="connsiteY82" fmla="*/ 147943 h 1573026"/>
              <a:gd name="connsiteX83" fmla="*/ 2588418 w 2667216"/>
              <a:gd name="connsiteY83" fmla="*/ 166993 h 1573026"/>
              <a:gd name="connsiteX84" fmla="*/ 2619374 w 2667216"/>
              <a:gd name="connsiteY84" fmla="*/ 188425 h 1573026"/>
              <a:gd name="connsiteX85" fmla="*/ 2645569 w 2667216"/>
              <a:gd name="connsiteY85" fmla="*/ 205092 h 1573026"/>
              <a:gd name="connsiteX86" fmla="*/ 2666999 w 2667216"/>
              <a:gd name="connsiteY86" fmla="*/ 221762 h 1573026"/>
              <a:gd name="connsiteX87" fmla="*/ 2647949 w 2667216"/>
              <a:gd name="connsiteY87" fmla="*/ 264625 h 1573026"/>
              <a:gd name="connsiteX88" fmla="*/ 2645568 w 2667216"/>
              <a:gd name="connsiteY88" fmla="*/ 319393 h 1573026"/>
              <a:gd name="connsiteX89" fmla="*/ 2631280 w 2667216"/>
              <a:gd name="connsiteY89" fmla="*/ 376543 h 1573026"/>
              <a:gd name="connsiteX90" fmla="*/ 2633662 w 2667216"/>
              <a:gd name="connsiteY90" fmla="*/ 386068 h 1573026"/>
              <a:gd name="connsiteX91" fmla="*/ 2664618 w 2667216"/>
              <a:gd name="connsiteY91" fmla="*/ 393212 h 1573026"/>
              <a:gd name="connsiteX92" fmla="*/ 2652712 w 2667216"/>
              <a:gd name="connsiteY92" fmla="*/ 424168 h 1573026"/>
              <a:gd name="connsiteX93" fmla="*/ 2619374 w 2667216"/>
              <a:gd name="connsiteY93" fmla="*/ 445600 h 1573026"/>
              <a:gd name="connsiteX94" fmla="*/ 2605087 w 2667216"/>
              <a:gd name="connsiteY94" fmla="*/ 476556 h 1573026"/>
              <a:gd name="connsiteX95" fmla="*/ 2608340 w 2667216"/>
              <a:gd name="connsiteY95" fmla="*/ 559163 h 1573026"/>
              <a:gd name="connsiteX96" fmla="*/ 2595561 w 2667216"/>
              <a:gd name="connsiteY96" fmla="*/ 590856 h 1573026"/>
              <a:gd name="connsiteX97" fmla="*/ 2593180 w 2667216"/>
              <a:gd name="connsiteY97" fmla="*/ 655150 h 1573026"/>
              <a:gd name="connsiteX98" fmla="*/ 2614612 w 2667216"/>
              <a:gd name="connsiteY98" fmla="*/ 690868 h 1573026"/>
              <a:gd name="connsiteX99" fmla="*/ 2609849 w 2667216"/>
              <a:gd name="connsiteY99" fmla="*/ 743256 h 1573026"/>
              <a:gd name="connsiteX100" fmla="*/ 2612230 w 2667216"/>
              <a:gd name="connsiteY100" fmla="*/ 790881 h 1573026"/>
              <a:gd name="connsiteX101" fmla="*/ 2600324 w 2667216"/>
              <a:gd name="connsiteY101" fmla="*/ 805168 h 1573026"/>
              <a:gd name="connsiteX102" fmla="*/ 2571749 w 2667216"/>
              <a:gd name="connsiteY102" fmla="*/ 890893 h 1573026"/>
              <a:gd name="connsiteX103" fmla="*/ 2540795 w 2667216"/>
              <a:gd name="connsiteY103" fmla="*/ 967092 h 1573026"/>
              <a:gd name="connsiteX104" fmla="*/ 2505074 w 2667216"/>
              <a:gd name="connsiteY104" fmla="*/ 945662 h 1573026"/>
              <a:gd name="connsiteX105" fmla="*/ 2445543 w 2667216"/>
              <a:gd name="connsiteY105" fmla="*/ 917087 h 1573026"/>
              <a:gd name="connsiteX106" fmla="*/ 2416968 w 2667216"/>
              <a:gd name="connsiteY106" fmla="*/ 883750 h 1573026"/>
              <a:gd name="connsiteX107" fmla="*/ 2383632 w 2667216"/>
              <a:gd name="connsiteY107" fmla="*/ 869462 h 1573026"/>
              <a:gd name="connsiteX108" fmla="*/ 2350293 w 2667216"/>
              <a:gd name="connsiteY108" fmla="*/ 871843 h 1573026"/>
              <a:gd name="connsiteX109" fmla="*/ 2300287 w 2667216"/>
              <a:gd name="connsiteY109" fmla="*/ 895656 h 1573026"/>
              <a:gd name="connsiteX110" fmla="*/ 2276474 w 2667216"/>
              <a:gd name="connsiteY110" fmla="*/ 909943 h 1573026"/>
              <a:gd name="connsiteX111" fmla="*/ 2207420 w 2667216"/>
              <a:gd name="connsiteY111" fmla="*/ 926612 h 1573026"/>
              <a:gd name="connsiteX112" fmla="*/ 2185987 w 2667216"/>
              <a:gd name="connsiteY112" fmla="*/ 957568 h 1573026"/>
              <a:gd name="connsiteX113" fmla="*/ 2183605 w 2667216"/>
              <a:gd name="connsiteY113" fmla="*/ 1036150 h 1573026"/>
              <a:gd name="connsiteX114" fmla="*/ 2185989 w 2667216"/>
              <a:gd name="connsiteY114" fmla="*/ 1062342 h 1573026"/>
              <a:gd name="connsiteX115" fmla="*/ 2085974 w 2667216"/>
              <a:gd name="connsiteY115" fmla="*/ 1112350 h 1573026"/>
              <a:gd name="connsiteX116" fmla="*/ 2043112 w 2667216"/>
              <a:gd name="connsiteY116" fmla="*/ 1112350 h 1573026"/>
              <a:gd name="connsiteX117" fmla="*/ 1952626 w 2667216"/>
              <a:gd name="connsiteY117" fmla="*/ 1148067 h 1573026"/>
              <a:gd name="connsiteX118" fmla="*/ 1931193 w 2667216"/>
              <a:gd name="connsiteY118" fmla="*/ 1188550 h 1573026"/>
              <a:gd name="connsiteX119" fmla="*/ 1931195 w 2667216"/>
              <a:gd name="connsiteY119" fmla="*/ 1238556 h 1573026"/>
              <a:gd name="connsiteX120" fmla="*/ 1881187 w 2667216"/>
              <a:gd name="connsiteY120" fmla="*/ 1279037 h 1573026"/>
              <a:gd name="connsiteX121" fmla="*/ 1864520 w 2667216"/>
              <a:gd name="connsiteY121" fmla="*/ 1309993 h 1573026"/>
              <a:gd name="connsiteX122" fmla="*/ 1866899 w 2667216"/>
              <a:gd name="connsiteY122" fmla="*/ 1331425 h 1573026"/>
              <a:gd name="connsiteX123" fmla="*/ 1900237 w 2667216"/>
              <a:gd name="connsiteY123" fmla="*/ 1326662 h 1573026"/>
              <a:gd name="connsiteX124" fmla="*/ 1924051 w 2667216"/>
              <a:gd name="connsiteY124" fmla="*/ 1350474 h 1573026"/>
              <a:gd name="connsiteX125" fmla="*/ 1912143 w 2667216"/>
              <a:gd name="connsiteY125" fmla="*/ 1383812 h 1573026"/>
              <a:gd name="connsiteX126" fmla="*/ 1909762 w 2667216"/>
              <a:gd name="connsiteY126" fmla="*/ 1421912 h 1573026"/>
              <a:gd name="connsiteX127" fmla="*/ 1831182 w 2667216"/>
              <a:gd name="connsiteY127" fmla="*/ 1450487 h 1573026"/>
              <a:gd name="connsiteX128" fmla="*/ 1821657 w 2667216"/>
              <a:gd name="connsiteY128" fmla="*/ 1538594 h 1573026"/>
              <a:gd name="connsiteX129" fmla="*/ 1754980 w 2667216"/>
              <a:gd name="connsiteY129" fmla="*/ 1560025 h 1573026"/>
              <a:gd name="connsiteX130" fmla="*/ 1718929 w 2667216"/>
              <a:gd name="connsiteY130" fmla="*/ 1573012 h 1573026"/>
              <a:gd name="connsiteX131" fmla="*/ 1638299 w 2667216"/>
              <a:gd name="connsiteY131" fmla="*/ 1557643 h 1573026"/>
              <a:gd name="connsiteX132" fmla="*/ 1612105 w 2667216"/>
              <a:gd name="connsiteY132" fmla="*/ 1571931 h 1573026"/>
              <a:gd name="connsiteX133" fmla="*/ 1557339 w 2667216"/>
              <a:gd name="connsiteY133" fmla="*/ 1543356 h 1573026"/>
              <a:gd name="connsiteX134" fmla="*/ 1516855 w 2667216"/>
              <a:gd name="connsiteY134" fmla="*/ 1507637 h 1573026"/>
              <a:gd name="connsiteX135" fmla="*/ 1473995 w 2667216"/>
              <a:gd name="connsiteY135" fmla="*/ 1479061 h 1573026"/>
              <a:gd name="connsiteX136" fmla="*/ 1502568 w 2667216"/>
              <a:gd name="connsiteY136" fmla="*/ 1455250 h 1573026"/>
              <a:gd name="connsiteX137" fmla="*/ 1490662 w 2667216"/>
              <a:gd name="connsiteY137" fmla="*/ 1438581 h 1573026"/>
              <a:gd name="connsiteX138" fmla="*/ 1428749 w 2667216"/>
              <a:gd name="connsiteY138" fmla="*/ 1426675 h 1573026"/>
              <a:gd name="connsiteX139" fmla="*/ 1409699 w 2667216"/>
              <a:gd name="connsiteY139" fmla="*/ 1402862 h 1573026"/>
              <a:gd name="connsiteX140" fmla="*/ 1371601 w 2667216"/>
              <a:gd name="connsiteY140" fmla="*/ 1379050 h 1573026"/>
              <a:gd name="connsiteX141" fmla="*/ 1366837 w 2667216"/>
              <a:gd name="connsiteY141" fmla="*/ 1390956 h 1573026"/>
              <a:gd name="connsiteX142" fmla="*/ 1381126 w 2667216"/>
              <a:gd name="connsiteY142" fmla="*/ 1429056 h 1573026"/>
              <a:gd name="connsiteX143" fmla="*/ 1350168 w 2667216"/>
              <a:gd name="connsiteY143" fmla="*/ 1443343 h 1573026"/>
              <a:gd name="connsiteX144" fmla="*/ 1323976 w 2667216"/>
              <a:gd name="connsiteY144" fmla="*/ 1457630 h 1573026"/>
              <a:gd name="connsiteX145" fmla="*/ 1307305 w 2667216"/>
              <a:gd name="connsiteY145" fmla="*/ 1450487 h 1573026"/>
              <a:gd name="connsiteX146" fmla="*/ 1262062 w 2667216"/>
              <a:gd name="connsiteY146" fmla="*/ 1388575 h 1573026"/>
              <a:gd name="connsiteX147" fmla="*/ 1216820 w 2667216"/>
              <a:gd name="connsiteY147" fmla="*/ 1355237 h 1573026"/>
              <a:gd name="connsiteX148" fmla="*/ 1238251 w 2667216"/>
              <a:gd name="connsiteY148" fmla="*/ 1338568 h 1573026"/>
              <a:gd name="connsiteX149" fmla="*/ 1259682 w 2667216"/>
              <a:gd name="connsiteY149" fmla="*/ 1298087 h 1573026"/>
              <a:gd name="connsiteX150" fmla="*/ 1245393 w 2667216"/>
              <a:gd name="connsiteY150" fmla="*/ 1286181 h 1573026"/>
              <a:gd name="connsiteX151" fmla="*/ 1207295 w 2667216"/>
              <a:gd name="connsiteY151" fmla="*/ 1288562 h 1573026"/>
              <a:gd name="connsiteX152" fmla="*/ 1131095 w 2667216"/>
              <a:gd name="connsiteY152" fmla="*/ 1245700 h 1573026"/>
              <a:gd name="connsiteX153" fmla="*/ 1088230 w 2667216"/>
              <a:gd name="connsiteY153" fmla="*/ 1226650 h 1573026"/>
              <a:gd name="connsiteX154" fmla="*/ 1078707 w 2667216"/>
              <a:gd name="connsiteY154" fmla="*/ 1226650 h 1573026"/>
              <a:gd name="connsiteX155" fmla="*/ 1066801 w 2667216"/>
              <a:gd name="connsiteY155" fmla="*/ 1162356 h 1573026"/>
              <a:gd name="connsiteX156" fmla="*/ 1078707 w 2667216"/>
              <a:gd name="connsiteY156" fmla="*/ 1098062 h 1573026"/>
              <a:gd name="connsiteX157" fmla="*/ 1047751 w 2667216"/>
              <a:gd name="connsiteY157" fmla="*/ 1064725 h 1573026"/>
              <a:gd name="connsiteX158" fmla="*/ 995364 w 2667216"/>
              <a:gd name="connsiteY158" fmla="*/ 1040912 h 1573026"/>
              <a:gd name="connsiteX159" fmla="*/ 1021557 w 2667216"/>
              <a:gd name="connsiteY159" fmla="*/ 1017100 h 1573026"/>
              <a:gd name="connsiteX160" fmla="*/ 1066801 w 2667216"/>
              <a:gd name="connsiteY160" fmla="*/ 1021862 h 1573026"/>
              <a:gd name="connsiteX161" fmla="*/ 1062039 w 2667216"/>
              <a:gd name="connsiteY161" fmla="*/ 974237 h 1573026"/>
              <a:gd name="connsiteX162" fmla="*/ 1033464 w 2667216"/>
              <a:gd name="connsiteY162" fmla="*/ 969475 h 1573026"/>
              <a:gd name="connsiteX163" fmla="*/ 1038226 w 2667216"/>
              <a:gd name="connsiteY163" fmla="*/ 921850 h 1573026"/>
              <a:gd name="connsiteX164" fmla="*/ 1007270 w 2667216"/>
              <a:gd name="connsiteY164" fmla="*/ 907562 h 1573026"/>
              <a:gd name="connsiteX165" fmla="*/ 1009651 w 2667216"/>
              <a:gd name="connsiteY165" fmla="*/ 871843 h 1573026"/>
              <a:gd name="connsiteX166" fmla="*/ 962026 w 2667216"/>
              <a:gd name="connsiteY166" fmla="*/ 857556 h 1573026"/>
              <a:gd name="connsiteX167" fmla="*/ 942976 w 2667216"/>
              <a:gd name="connsiteY167" fmla="*/ 878987 h 1573026"/>
              <a:gd name="connsiteX168" fmla="*/ 914399 w 2667216"/>
              <a:gd name="connsiteY168" fmla="*/ 881368 h 1573026"/>
              <a:gd name="connsiteX169" fmla="*/ 864395 w 2667216"/>
              <a:gd name="connsiteY169" fmla="*/ 886131 h 1573026"/>
              <a:gd name="connsiteX170" fmla="*/ 833439 w 2667216"/>
              <a:gd name="connsiteY170" fmla="*/ 907562 h 1573026"/>
              <a:gd name="connsiteX171" fmla="*/ 833439 w 2667216"/>
              <a:gd name="connsiteY171" fmla="*/ 876606 h 1573026"/>
              <a:gd name="connsiteX172" fmla="*/ 792957 w 2667216"/>
              <a:gd name="connsiteY172" fmla="*/ 871843 h 1573026"/>
              <a:gd name="connsiteX173" fmla="*/ 800099 w 2667216"/>
              <a:gd name="connsiteY173" fmla="*/ 893275 h 1573026"/>
              <a:gd name="connsiteX174" fmla="*/ 795339 w 2667216"/>
              <a:gd name="connsiteY174" fmla="*/ 912325 h 1573026"/>
              <a:gd name="connsiteX175" fmla="*/ 709614 w 2667216"/>
              <a:gd name="connsiteY175" fmla="*/ 859936 h 1573026"/>
              <a:gd name="connsiteX176" fmla="*/ 688182 w 2667216"/>
              <a:gd name="connsiteY176" fmla="*/ 826600 h 1573026"/>
              <a:gd name="connsiteX177" fmla="*/ 700089 w 2667216"/>
              <a:gd name="connsiteY177" fmla="*/ 786117 h 1573026"/>
              <a:gd name="connsiteX178" fmla="*/ 669132 w 2667216"/>
              <a:gd name="connsiteY178" fmla="*/ 781356 h 1573026"/>
              <a:gd name="connsiteX179" fmla="*/ 621507 w 2667216"/>
              <a:gd name="connsiteY179" fmla="*/ 795643 h 1573026"/>
              <a:gd name="connsiteX180" fmla="*/ 611982 w 2667216"/>
              <a:gd name="connsiteY180" fmla="*/ 809931 h 1573026"/>
              <a:gd name="connsiteX181" fmla="*/ 588170 w 2667216"/>
              <a:gd name="connsiteY181" fmla="*/ 826600 h 1573026"/>
              <a:gd name="connsiteX182" fmla="*/ 581026 w 2667216"/>
              <a:gd name="connsiteY182" fmla="*/ 843268 h 1573026"/>
              <a:gd name="connsiteX183" fmla="*/ 540545 w 2667216"/>
              <a:gd name="connsiteY183" fmla="*/ 876606 h 1573026"/>
              <a:gd name="connsiteX184" fmla="*/ 542924 w 2667216"/>
              <a:gd name="connsiteY184" fmla="*/ 898037 h 1573026"/>
              <a:gd name="connsiteX185" fmla="*/ 557214 w 2667216"/>
              <a:gd name="connsiteY185" fmla="*/ 917087 h 1573026"/>
              <a:gd name="connsiteX186" fmla="*/ 481014 w 2667216"/>
              <a:gd name="connsiteY186" fmla="*/ 902800 h 1573026"/>
              <a:gd name="connsiteX187" fmla="*/ 447676 w 2667216"/>
              <a:gd name="connsiteY187" fmla="*/ 907562 h 1573026"/>
              <a:gd name="connsiteX188" fmla="*/ 495299 w 2667216"/>
              <a:gd name="connsiteY188" fmla="*/ 938518 h 1573026"/>
              <a:gd name="connsiteX189" fmla="*/ 519114 w 2667216"/>
              <a:gd name="connsiteY189" fmla="*/ 950425 h 1573026"/>
              <a:gd name="connsiteX190" fmla="*/ 545307 w 2667216"/>
              <a:gd name="connsiteY190" fmla="*/ 1002812 h 1573026"/>
              <a:gd name="connsiteX191" fmla="*/ 478630 w 2667216"/>
              <a:gd name="connsiteY191" fmla="*/ 1019481 h 1573026"/>
              <a:gd name="connsiteX192" fmla="*/ 457201 w 2667216"/>
              <a:gd name="connsiteY192" fmla="*/ 1031387 h 1573026"/>
              <a:gd name="connsiteX193" fmla="*/ 433387 w 2667216"/>
              <a:gd name="connsiteY193" fmla="*/ 1002812 h 1573026"/>
              <a:gd name="connsiteX194" fmla="*/ 409574 w 2667216"/>
              <a:gd name="connsiteY194" fmla="*/ 971856 h 1573026"/>
              <a:gd name="connsiteX195" fmla="*/ 411955 w 2667216"/>
              <a:gd name="connsiteY195" fmla="*/ 933756 h 1573026"/>
              <a:gd name="connsiteX196" fmla="*/ 409574 w 2667216"/>
              <a:gd name="connsiteY196" fmla="*/ 914706 h 1573026"/>
              <a:gd name="connsiteX197" fmla="*/ 428624 w 2667216"/>
              <a:gd name="connsiteY197" fmla="*/ 881368 h 1573026"/>
              <a:gd name="connsiteX198" fmla="*/ 388144 w 2667216"/>
              <a:gd name="connsiteY198" fmla="*/ 890893 h 1573026"/>
              <a:gd name="connsiteX199" fmla="*/ 359568 w 2667216"/>
              <a:gd name="connsiteY199" fmla="*/ 952806 h 1573026"/>
              <a:gd name="connsiteX200" fmla="*/ 352424 w 2667216"/>
              <a:gd name="connsiteY200" fmla="*/ 976618 h 1573026"/>
              <a:gd name="connsiteX201" fmla="*/ 321468 w 2667216"/>
              <a:gd name="connsiteY201" fmla="*/ 993287 h 1573026"/>
              <a:gd name="connsiteX202" fmla="*/ 273843 w 2667216"/>
              <a:gd name="connsiteY202" fmla="*/ 990906 h 1573026"/>
              <a:gd name="connsiteX203" fmla="*/ 266699 w 2667216"/>
              <a:gd name="connsiteY203" fmla="*/ 1007575 h 1573026"/>
              <a:gd name="connsiteX204" fmla="*/ 266699 w 2667216"/>
              <a:gd name="connsiteY204" fmla="*/ 1055200 h 1573026"/>
              <a:gd name="connsiteX205" fmla="*/ 207168 w 2667216"/>
              <a:gd name="connsiteY205" fmla="*/ 1059962 h 1573026"/>
              <a:gd name="connsiteX206" fmla="*/ 145255 w 2667216"/>
              <a:gd name="connsiteY206" fmla="*/ 1093300 h 1573026"/>
              <a:gd name="connsiteX207" fmla="*/ 147637 w 2667216"/>
              <a:gd name="connsiteY207" fmla="*/ 1121875 h 1573026"/>
              <a:gd name="connsiteX208" fmla="*/ 95250 w 2667216"/>
              <a:gd name="connsiteY208" fmla="*/ 1109968 h 1573026"/>
              <a:gd name="connsiteX209" fmla="*/ 61912 w 2667216"/>
              <a:gd name="connsiteY209" fmla="*/ 1117112 h 1573026"/>
              <a:gd name="connsiteX210" fmla="*/ 16668 w 2667216"/>
              <a:gd name="connsiteY210" fmla="*/ 1098062 h 1573026"/>
              <a:gd name="connsiteX211" fmla="*/ 0 w 2667216"/>
              <a:gd name="connsiteY211" fmla="*/ 1098062 h 1573026"/>
              <a:gd name="connsiteX0" fmla="*/ 0 w 2667216"/>
              <a:gd name="connsiteY0" fmla="*/ 1098062 h 1573026"/>
              <a:gd name="connsiteX1" fmla="*/ 76201 w 2667216"/>
              <a:gd name="connsiteY1" fmla="*/ 590855 h 1573026"/>
              <a:gd name="connsiteX2" fmla="*/ 73818 w 2667216"/>
              <a:gd name="connsiteY2" fmla="*/ 507512 h 1573026"/>
              <a:gd name="connsiteX3" fmla="*/ 26193 w 2667216"/>
              <a:gd name="connsiteY3" fmla="*/ 467031 h 1573026"/>
              <a:gd name="connsiteX4" fmla="*/ 21430 w 2667216"/>
              <a:gd name="connsiteY4" fmla="*/ 433693 h 1573026"/>
              <a:gd name="connsiteX5" fmla="*/ 4762 w 2667216"/>
              <a:gd name="connsiteY5" fmla="*/ 400355 h 1573026"/>
              <a:gd name="connsiteX6" fmla="*/ 23812 w 2667216"/>
              <a:gd name="connsiteY6" fmla="*/ 307487 h 1573026"/>
              <a:gd name="connsiteX7" fmla="*/ 30955 w 2667216"/>
              <a:gd name="connsiteY7" fmla="*/ 255100 h 1573026"/>
              <a:gd name="connsiteX8" fmla="*/ 54770 w 2667216"/>
              <a:gd name="connsiteY8" fmla="*/ 224142 h 1573026"/>
              <a:gd name="connsiteX9" fmla="*/ 142874 w 2667216"/>
              <a:gd name="connsiteY9" fmla="*/ 247956 h 1573026"/>
              <a:gd name="connsiteX10" fmla="*/ 190499 w 2667216"/>
              <a:gd name="connsiteY10" fmla="*/ 293200 h 1573026"/>
              <a:gd name="connsiteX11" fmla="*/ 202405 w 2667216"/>
              <a:gd name="connsiteY11" fmla="*/ 321775 h 1573026"/>
              <a:gd name="connsiteX12" fmla="*/ 238126 w 2667216"/>
              <a:gd name="connsiteY12" fmla="*/ 364636 h 1573026"/>
              <a:gd name="connsiteX13" fmla="*/ 266699 w 2667216"/>
              <a:gd name="connsiteY13" fmla="*/ 359875 h 1573026"/>
              <a:gd name="connsiteX14" fmla="*/ 273843 w 2667216"/>
              <a:gd name="connsiteY14" fmla="*/ 333681 h 1573026"/>
              <a:gd name="connsiteX15" fmla="*/ 314324 w 2667216"/>
              <a:gd name="connsiteY15" fmla="*/ 336062 h 1573026"/>
              <a:gd name="connsiteX16" fmla="*/ 361949 w 2667216"/>
              <a:gd name="connsiteY16" fmla="*/ 312249 h 1573026"/>
              <a:gd name="connsiteX17" fmla="*/ 385762 w 2667216"/>
              <a:gd name="connsiteY17" fmla="*/ 257481 h 1573026"/>
              <a:gd name="connsiteX18" fmla="*/ 373855 w 2667216"/>
              <a:gd name="connsiteY18" fmla="*/ 424168 h 1573026"/>
              <a:gd name="connsiteX19" fmla="*/ 476249 w 2667216"/>
              <a:gd name="connsiteY19" fmla="*/ 517037 h 1573026"/>
              <a:gd name="connsiteX20" fmla="*/ 533401 w 2667216"/>
              <a:gd name="connsiteY20" fmla="*/ 495605 h 1573026"/>
              <a:gd name="connsiteX21" fmla="*/ 585787 w 2667216"/>
              <a:gd name="connsiteY21" fmla="*/ 481318 h 1573026"/>
              <a:gd name="connsiteX22" fmla="*/ 611980 w 2667216"/>
              <a:gd name="connsiteY22" fmla="*/ 483700 h 1573026"/>
              <a:gd name="connsiteX23" fmla="*/ 607218 w 2667216"/>
              <a:gd name="connsiteY23" fmla="*/ 476556 h 1573026"/>
              <a:gd name="connsiteX24" fmla="*/ 685799 w 2667216"/>
              <a:gd name="connsiteY24" fmla="*/ 524181 h 1573026"/>
              <a:gd name="connsiteX25" fmla="*/ 731043 w 2667216"/>
              <a:gd name="connsiteY25" fmla="*/ 547993 h 1573026"/>
              <a:gd name="connsiteX26" fmla="*/ 797720 w 2667216"/>
              <a:gd name="connsiteY26" fmla="*/ 562280 h 1573026"/>
              <a:gd name="connsiteX27" fmla="*/ 842962 w 2667216"/>
              <a:gd name="connsiteY27" fmla="*/ 478937 h 1573026"/>
              <a:gd name="connsiteX28" fmla="*/ 871537 w 2667216"/>
              <a:gd name="connsiteY28" fmla="*/ 455125 h 1573026"/>
              <a:gd name="connsiteX29" fmla="*/ 873921 w 2667216"/>
              <a:gd name="connsiteY29" fmla="*/ 426549 h 1573026"/>
              <a:gd name="connsiteX30" fmla="*/ 802480 w 2667216"/>
              <a:gd name="connsiteY30" fmla="*/ 412262 h 1573026"/>
              <a:gd name="connsiteX31" fmla="*/ 773907 w 2667216"/>
              <a:gd name="connsiteY31" fmla="*/ 417024 h 1573026"/>
              <a:gd name="connsiteX32" fmla="*/ 738187 w 2667216"/>
              <a:gd name="connsiteY32" fmla="*/ 383687 h 1573026"/>
              <a:gd name="connsiteX33" fmla="*/ 762001 w 2667216"/>
              <a:gd name="connsiteY33" fmla="*/ 357491 h 1573026"/>
              <a:gd name="connsiteX34" fmla="*/ 823912 w 2667216"/>
              <a:gd name="connsiteY34" fmla="*/ 343206 h 1573026"/>
              <a:gd name="connsiteX35" fmla="*/ 869155 w 2667216"/>
              <a:gd name="connsiteY35" fmla="*/ 357493 h 1573026"/>
              <a:gd name="connsiteX36" fmla="*/ 881062 w 2667216"/>
              <a:gd name="connsiteY36" fmla="*/ 376543 h 1573026"/>
              <a:gd name="connsiteX37" fmla="*/ 1000124 w 2667216"/>
              <a:gd name="connsiteY37" fmla="*/ 436075 h 1573026"/>
              <a:gd name="connsiteX38" fmla="*/ 1023937 w 2667216"/>
              <a:gd name="connsiteY38" fmla="*/ 500368 h 1573026"/>
              <a:gd name="connsiteX39" fmla="*/ 1045368 w 2667216"/>
              <a:gd name="connsiteY39" fmla="*/ 512275 h 1573026"/>
              <a:gd name="connsiteX40" fmla="*/ 1042987 w 2667216"/>
              <a:gd name="connsiteY40" fmla="*/ 421787 h 1573026"/>
              <a:gd name="connsiteX41" fmla="*/ 1064418 w 2667216"/>
              <a:gd name="connsiteY41" fmla="*/ 383687 h 1573026"/>
              <a:gd name="connsiteX42" fmla="*/ 1083468 w 2667216"/>
              <a:gd name="connsiteY42" fmla="*/ 386068 h 1573026"/>
              <a:gd name="connsiteX43" fmla="*/ 1083468 w 2667216"/>
              <a:gd name="connsiteY43" fmla="*/ 347968 h 1573026"/>
              <a:gd name="connsiteX44" fmla="*/ 1095376 w 2667216"/>
              <a:gd name="connsiteY44" fmla="*/ 340823 h 1573026"/>
              <a:gd name="connsiteX45" fmla="*/ 1152524 w 2667216"/>
              <a:gd name="connsiteY45" fmla="*/ 343206 h 1573026"/>
              <a:gd name="connsiteX46" fmla="*/ 1252537 w 2667216"/>
              <a:gd name="connsiteY46" fmla="*/ 317012 h 1573026"/>
              <a:gd name="connsiteX47" fmla="*/ 1323974 w 2667216"/>
              <a:gd name="connsiteY47" fmla="*/ 305106 h 1573026"/>
              <a:gd name="connsiteX48" fmla="*/ 1409366 w 2667216"/>
              <a:gd name="connsiteY48" fmla="*/ 250164 h 1573026"/>
              <a:gd name="connsiteX49" fmla="*/ 1481137 w 2667216"/>
              <a:gd name="connsiteY49" fmla="*/ 221762 h 1573026"/>
              <a:gd name="connsiteX50" fmla="*/ 1550195 w 2667216"/>
              <a:gd name="connsiteY50" fmla="*/ 188423 h 1573026"/>
              <a:gd name="connsiteX51" fmla="*/ 1621630 w 2667216"/>
              <a:gd name="connsiteY51" fmla="*/ 195568 h 1573026"/>
              <a:gd name="connsiteX52" fmla="*/ 1674018 w 2667216"/>
              <a:gd name="connsiteY52" fmla="*/ 174137 h 1573026"/>
              <a:gd name="connsiteX53" fmla="*/ 1704976 w 2667216"/>
              <a:gd name="connsiteY53" fmla="*/ 183660 h 1573026"/>
              <a:gd name="connsiteX54" fmla="*/ 1778793 w 2667216"/>
              <a:gd name="connsiteY54" fmla="*/ 233668 h 1573026"/>
              <a:gd name="connsiteX55" fmla="*/ 1716880 w 2667216"/>
              <a:gd name="connsiteY55" fmla="*/ 209856 h 1573026"/>
              <a:gd name="connsiteX56" fmla="*/ 1738312 w 2667216"/>
              <a:gd name="connsiteY56" fmla="*/ 281293 h 1573026"/>
              <a:gd name="connsiteX57" fmla="*/ 1776414 w 2667216"/>
              <a:gd name="connsiteY57" fmla="*/ 309866 h 1573026"/>
              <a:gd name="connsiteX58" fmla="*/ 1871662 w 2667216"/>
              <a:gd name="connsiteY58" fmla="*/ 314631 h 1573026"/>
              <a:gd name="connsiteX59" fmla="*/ 1938339 w 2667216"/>
              <a:gd name="connsiteY59" fmla="*/ 271766 h 1573026"/>
              <a:gd name="connsiteX60" fmla="*/ 1935955 w 2667216"/>
              <a:gd name="connsiteY60" fmla="*/ 293200 h 1573026"/>
              <a:gd name="connsiteX61" fmla="*/ 1900237 w 2667216"/>
              <a:gd name="connsiteY61" fmla="*/ 321775 h 1573026"/>
              <a:gd name="connsiteX62" fmla="*/ 1826418 w 2667216"/>
              <a:gd name="connsiteY62" fmla="*/ 338443 h 1573026"/>
              <a:gd name="connsiteX63" fmla="*/ 1833564 w 2667216"/>
              <a:gd name="connsiteY63" fmla="*/ 367017 h 1573026"/>
              <a:gd name="connsiteX64" fmla="*/ 1957389 w 2667216"/>
              <a:gd name="connsiteY64" fmla="*/ 331298 h 1573026"/>
              <a:gd name="connsiteX65" fmla="*/ 2009774 w 2667216"/>
              <a:gd name="connsiteY65" fmla="*/ 295581 h 1573026"/>
              <a:gd name="connsiteX66" fmla="*/ 2052638 w 2667216"/>
              <a:gd name="connsiteY66" fmla="*/ 271766 h 1573026"/>
              <a:gd name="connsiteX67" fmla="*/ 1976439 w 2667216"/>
              <a:gd name="connsiteY67" fmla="*/ 264623 h 1573026"/>
              <a:gd name="connsiteX68" fmla="*/ 1976439 w 2667216"/>
              <a:gd name="connsiteY68" fmla="*/ 202710 h 1573026"/>
              <a:gd name="connsiteX69" fmla="*/ 2026444 w 2667216"/>
              <a:gd name="connsiteY69" fmla="*/ 202710 h 1573026"/>
              <a:gd name="connsiteX70" fmla="*/ 2133600 w 2667216"/>
              <a:gd name="connsiteY70" fmla="*/ 97935 h 1573026"/>
              <a:gd name="connsiteX71" fmla="*/ 2183606 w 2667216"/>
              <a:gd name="connsiteY71" fmla="*/ 305 h 1573026"/>
              <a:gd name="connsiteX72" fmla="*/ 2147888 w 2667216"/>
              <a:gd name="connsiteY72" fmla="*/ 114604 h 1573026"/>
              <a:gd name="connsiteX73" fmla="*/ 2074070 w 2667216"/>
              <a:gd name="connsiteY73" fmla="*/ 193186 h 1573026"/>
              <a:gd name="connsiteX74" fmla="*/ 2138362 w 2667216"/>
              <a:gd name="connsiteY74" fmla="*/ 217000 h 1573026"/>
              <a:gd name="connsiteX75" fmla="*/ 2197893 w 2667216"/>
              <a:gd name="connsiteY75" fmla="*/ 212237 h 1573026"/>
              <a:gd name="connsiteX76" fmla="*/ 2243139 w 2667216"/>
              <a:gd name="connsiteY76" fmla="*/ 257480 h 1573026"/>
              <a:gd name="connsiteX77" fmla="*/ 2293143 w 2667216"/>
              <a:gd name="connsiteY77" fmla="*/ 243193 h 1573026"/>
              <a:gd name="connsiteX78" fmla="*/ 2336005 w 2667216"/>
              <a:gd name="connsiteY78" fmla="*/ 178900 h 1573026"/>
              <a:gd name="connsiteX79" fmla="*/ 2378868 w 2667216"/>
              <a:gd name="connsiteY79" fmla="*/ 169375 h 1573026"/>
              <a:gd name="connsiteX80" fmla="*/ 2483643 w 2667216"/>
              <a:gd name="connsiteY80" fmla="*/ 152706 h 1573026"/>
              <a:gd name="connsiteX81" fmla="*/ 2500312 w 2667216"/>
              <a:gd name="connsiteY81" fmla="*/ 147943 h 1573026"/>
              <a:gd name="connsiteX82" fmla="*/ 2588418 w 2667216"/>
              <a:gd name="connsiteY82" fmla="*/ 166993 h 1573026"/>
              <a:gd name="connsiteX83" fmla="*/ 2619374 w 2667216"/>
              <a:gd name="connsiteY83" fmla="*/ 188425 h 1573026"/>
              <a:gd name="connsiteX84" fmla="*/ 2645569 w 2667216"/>
              <a:gd name="connsiteY84" fmla="*/ 205092 h 1573026"/>
              <a:gd name="connsiteX85" fmla="*/ 2666999 w 2667216"/>
              <a:gd name="connsiteY85" fmla="*/ 221762 h 1573026"/>
              <a:gd name="connsiteX86" fmla="*/ 2647949 w 2667216"/>
              <a:gd name="connsiteY86" fmla="*/ 264625 h 1573026"/>
              <a:gd name="connsiteX87" fmla="*/ 2645568 w 2667216"/>
              <a:gd name="connsiteY87" fmla="*/ 319393 h 1573026"/>
              <a:gd name="connsiteX88" fmla="*/ 2631280 w 2667216"/>
              <a:gd name="connsiteY88" fmla="*/ 376543 h 1573026"/>
              <a:gd name="connsiteX89" fmla="*/ 2633662 w 2667216"/>
              <a:gd name="connsiteY89" fmla="*/ 386068 h 1573026"/>
              <a:gd name="connsiteX90" fmla="*/ 2664618 w 2667216"/>
              <a:gd name="connsiteY90" fmla="*/ 393212 h 1573026"/>
              <a:gd name="connsiteX91" fmla="*/ 2652712 w 2667216"/>
              <a:gd name="connsiteY91" fmla="*/ 424168 h 1573026"/>
              <a:gd name="connsiteX92" fmla="*/ 2619374 w 2667216"/>
              <a:gd name="connsiteY92" fmla="*/ 445600 h 1573026"/>
              <a:gd name="connsiteX93" fmla="*/ 2605087 w 2667216"/>
              <a:gd name="connsiteY93" fmla="*/ 476556 h 1573026"/>
              <a:gd name="connsiteX94" fmla="*/ 2608340 w 2667216"/>
              <a:gd name="connsiteY94" fmla="*/ 559163 h 1573026"/>
              <a:gd name="connsiteX95" fmla="*/ 2595561 w 2667216"/>
              <a:gd name="connsiteY95" fmla="*/ 590856 h 1573026"/>
              <a:gd name="connsiteX96" fmla="*/ 2593180 w 2667216"/>
              <a:gd name="connsiteY96" fmla="*/ 655150 h 1573026"/>
              <a:gd name="connsiteX97" fmla="*/ 2614612 w 2667216"/>
              <a:gd name="connsiteY97" fmla="*/ 690868 h 1573026"/>
              <a:gd name="connsiteX98" fmla="*/ 2609849 w 2667216"/>
              <a:gd name="connsiteY98" fmla="*/ 743256 h 1573026"/>
              <a:gd name="connsiteX99" fmla="*/ 2612230 w 2667216"/>
              <a:gd name="connsiteY99" fmla="*/ 790881 h 1573026"/>
              <a:gd name="connsiteX100" fmla="*/ 2600324 w 2667216"/>
              <a:gd name="connsiteY100" fmla="*/ 805168 h 1573026"/>
              <a:gd name="connsiteX101" fmla="*/ 2571749 w 2667216"/>
              <a:gd name="connsiteY101" fmla="*/ 890893 h 1573026"/>
              <a:gd name="connsiteX102" fmla="*/ 2540795 w 2667216"/>
              <a:gd name="connsiteY102" fmla="*/ 967092 h 1573026"/>
              <a:gd name="connsiteX103" fmla="*/ 2505074 w 2667216"/>
              <a:gd name="connsiteY103" fmla="*/ 945662 h 1573026"/>
              <a:gd name="connsiteX104" fmla="*/ 2445543 w 2667216"/>
              <a:gd name="connsiteY104" fmla="*/ 917087 h 1573026"/>
              <a:gd name="connsiteX105" fmla="*/ 2416968 w 2667216"/>
              <a:gd name="connsiteY105" fmla="*/ 883750 h 1573026"/>
              <a:gd name="connsiteX106" fmla="*/ 2383632 w 2667216"/>
              <a:gd name="connsiteY106" fmla="*/ 869462 h 1573026"/>
              <a:gd name="connsiteX107" fmla="*/ 2350293 w 2667216"/>
              <a:gd name="connsiteY107" fmla="*/ 871843 h 1573026"/>
              <a:gd name="connsiteX108" fmla="*/ 2300287 w 2667216"/>
              <a:gd name="connsiteY108" fmla="*/ 895656 h 1573026"/>
              <a:gd name="connsiteX109" fmla="*/ 2276474 w 2667216"/>
              <a:gd name="connsiteY109" fmla="*/ 909943 h 1573026"/>
              <a:gd name="connsiteX110" fmla="*/ 2207420 w 2667216"/>
              <a:gd name="connsiteY110" fmla="*/ 926612 h 1573026"/>
              <a:gd name="connsiteX111" fmla="*/ 2185987 w 2667216"/>
              <a:gd name="connsiteY111" fmla="*/ 957568 h 1573026"/>
              <a:gd name="connsiteX112" fmla="*/ 2183605 w 2667216"/>
              <a:gd name="connsiteY112" fmla="*/ 1036150 h 1573026"/>
              <a:gd name="connsiteX113" fmla="*/ 2185989 w 2667216"/>
              <a:gd name="connsiteY113" fmla="*/ 1062342 h 1573026"/>
              <a:gd name="connsiteX114" fmla="*/ 2085974 w 2667216"/>
              <a:gd name="connsiteY114" fmla="*/ 1112350 h 1573026"/>
              <a:gd name="connsiteX115" fmla="*/ 2043112 w 2667216"/>
              <a:gd name="connsiteY115" fmla="*/ 1112350 h 1573026"/>
              <a:gd name="connsiteX116" fmla="*/ 1952626 w 2667216"/>
              <a:gd name="connsiteY116" fmla="*/ 1148067 h 1573026"/>
              <a:gd name="connsiteX117" fmla="*/ 1931193 w 2667216"/>
              <a:gd name="connsiteY117" fmla="*/ 1188550 h 1573026"/>
              <a:gd name="connsiteX118" fmla="*/ 1931195 w 2667216"/>
              <a:gd name="connsiteY118" fmla="*/ 1238556 h 1573026"/>
              <a:gd name="connsiteX119" fmla="*/ 1881187 w 2667216"/>
              <a:gd name="connsiteY119" fmla="*/ 1279037 h 1573026"/>
              <a:gd name="connsiteX120" fmla="*/ 1864520 w 2667216"/>
              <a:gd name="connsiteY120" fmla="*/ 1309993 h 1573026"/>
              <a:gd name="connsiteX121" fmla="*/ 1866899 w 2667216"/>
              <a:gd name="connsiteY121" fmla="*/ 1331425 h 1573026"/>
              <a:gd name="connsiteX122" fmla="*/ 1900237 w 2667216"/>
              <a:gd name="connsiteY122" fmla="*/ 1326662 h 1573026"/>
              <a:gd name="connsiteX123" fmla="*/ 1924051 w 2667216"/>
              <a:gd name="connsiteY123" fmla="*/ 1350474 h 1573026"/>
              <a:gd name="connsiteX124" fmla="*/ 1912143 w 2667216"/>
              <a:gd name="connsiteY124" fmla="*/ 1383812 h 1573026"/>
              <a:gd name="connsiteX125" fmla="*/ 1909762 w 2667216"/>
              <a:gd name="connsiteY125" fmla="*/ 1421912 h 1573026"/>
              <a:gd name="connsiteX126" fmla="*/ 1831182 w 2667216"/>
              <a:gd name="connsiteY126" fmla="*/ 1450487 h 1573026"/>
              <a:gd name="connsiteX127" fmla="*/ 1821657 w 2667216"/>
              <a:gd name="connsiteY127" fmla="*/ 1538594 h 1573026"/>
              <a:gd name="connsiteX128" fmla="*/ 1754980 w 2667216"/>
              <a:gd name="connsiteY128" fmla="*/ 1560025 h 1573026"/>
              <a:gd name="connsiteX129" fmla="*/ 1718929 w 2667216"/>
              <a:gd name="connsiteY129" fmla="*/ 1573012 h 1573026"/>
              <a:gd name="connsiteX130" fmla="*/ 1638299 w 2667216"/>
              <a:gd name="connsiteY130" fmla="*/ 1557643 h 1573026"/>
              <a:gd name="connsiteX131" fmla="*/ 1612105 w 2667216"/>
              <a:gd name="connsiteY131" fmla="*/ 1571931 h 1573026"/>
              <a:gd name="connsiteX132" fmla="*/ 1557339 w 2667216"/>
              <a:gd name="connsiteY132" fmla="*/ 1543356 h 1573026"/>
              <a:gd name="connsiteX133" fmla="*/ 1516855 w 2667216"/>
              <a:gd name="connsiteY133" fmla="*/ 1507637 h 1573026"/>
              <a:gd name="connsiteX134" fmla="*/ 1473995 w 2667216"/>
              <a:gd name="connsiteY134" fmla="*/ 1479061 h 1573026"/>
              <a:gd name="connsiteX135" fmla="*/ 1502568 w 2667216"/>
              <a:gd name="connsiteY135" fmla="*/ 1455250 h 1573026"/>
              <a:gd name="connsiteX136" fmla="*/ 1490662 w 2667216"/>
              <a:gd name="connsiteY136" fmla="*/ 1438581 h 1573026"/>
              <a:gd name="connsiteX137" fmla="*/ 1428749 w 2667216"/>
              <a:gd name="connsiteY137" fmla="*/ 1426675 h 1573026"/>
              <a:gd name="connsiteX138" fmla="*/ 1409699 w 2667216"/>
              <a:gd name="connsiteY138" fmla="*/ 1402862 h 1573026"/>
              <a:gd name="connsiteX139" fmla="*/ 1371601 w 2667216"/>
              <a:gd name="connsiteY139" fmla="*/ 1379050 h 1573026"/>
              <a:gd name="connsiteX140" fmla="*/ 1366837 w 2667216"/>
              <a:gd name="connsiteY140" fmla="*/ 1390956 h 1573026"/>
              <a:gd name="connsiteX141" fmla="*/ 1381126 w 2667216"/>
              <a:gd name="connsiteY141" fmla="*/ 1429056 h 1573026"/>
              <a:gd name="connsiteX142" fmla="*/ 1350168 w 2667216"/>
              <a:gd name="connsiteY142" fmla="*/ 1443343 h 1573026"/>
              <a:gd name="connsiteX143" fmla="*/ 1323976 w 2667216"/>
              <a:gd name="connsiteY143" fmla="*/ 1457630 h 1573026"/>
              <a:gd name="connsiteX144" fmla="*/ 1307305 w 2667216"/>
              <a:gd name="connsiteY144" fmla="*/ 1450487 h 1573026"/>
              <a:gd name="connsiteX145" fmla="*/ 1262062 w 2667216"/>
              <a:gd name="connsiteY145" fmla="*/ 1388575 h 1573026"/>
              <a:gd name="connsiteX146" fmla="*/ 1216820 w 2667216"/>
              <a:gd name="connsiteY146" fmla="*/ 1355237 h 1573026"/>
              <a:gd name="connsiteX147" fmla="*/ 1238251 w 2667216"/>
              <a:gd name="connsiteY147" fmla="*/ 1338568 h 1573026"/>
              <a:gd name="connsiteX148" fmla="*/ 1259682 w 2667216"/>
              <a:gd name="connsiteY148" fmla="*/ 1298087 h 1573026"/>
              <a:gd name="connsiteX149" fmla="*/ 1245393 w 2667216"/>
              <a:gd name="connsiteY149" fmla="*/ 1286181 h 1573026"/>
              <a:gd name="connsiteX150" fmla="*/ 1207295 w 2667216"/>
              <a:gd name="connsiteY150" fmla="*/ 1288562 h 1573026"/>
              <a:gd name="connsiteX151" fmla="*/ 1131095 w 2667216"/>
              <a:gd name="connsiteY151" fmla="*/ 1245700 h 1573026"/>
              <a:gd name="connsiteX152" fmla="*/ 1088230 w 2667216"/>
              <a:gd name="connsiteY152" fmla="*/ 1226650 h 1573026"/>
              <a:gd name="connsiteX153" fmla="*/ 1078707 w 2667216"/>
              <a:gd name="connsiteY153" fmla="*/ 1226650 h 1573026"/>
              <a:gd name="connsiteX154" fmla="*/ 1066801 w 2667216"/>
              <a:gd name="connsiteY154" fmla="*/ 1162356 h 1573026"/>
              <a:gd name="connsiteX155" fmla="*/ 1078707 w 2667216"/>
              <a:gd name="connsiteY155" fmla="*/ 1098062 h 1573026"/>
              <a:gd name="connsiteX156" fmla="*/ 1047751 w 2667216"/>
              <a:gd name="connsiteY156" fmla="*/ 1064725 h 1573026"/>
              <a:gd name="connsiteX157" fmla="*/ 995364 w 2667216"/>
              <a:gd name="connsiteY157" fmla="*/ 1040912 h 1573026"/>
              <a:gd name="connsiteX158" fmla="*/ 1021557 w 2667216"/>
              <a:gd name="connsiteY158" fmla="*/ 1017100 h 1573026"/>
              <a:gd name="connsiteX159" fmla="*/ 1066801 w 2667216"/>
              <a:gd name="connsiteY159" fmla="*/ 1021862 h 1573026"/>
              <a:gd name="connsiteX160" fmla="*/ 1062039 w 2667216"/>
              <a:gd name="connsiteY160" fmla="*/ 974237 h 1573026"/>
              <a:gd name="connsiteX161" fmla="*/ 1033464 w 2667216"/>
              <a:gd name="connsiteY161" fmla="*/ 969475 h 1573026"/>
              <a:gd name="connsiteX162" fmla="*/ 1038226 w 2667216"/>
              <a:gd name="connsiteY162" fmla="*/ 921850 h 1573026"/>
              <a:gd name="connsiteX163" fmla="*/ 1007270 w 2667216"/>
              <a:gd name="connsiteY163" fmla="*/ 907562 h 1573026"/>
              <a:gd name="connsiteX164" fmla="*/ 1009651 w 2667216"/>
              <a:gd name="connsiteY164" fmla="*/ 871843 h 1573026"/>
              <a:gd name="connsiteX165" fmla="*/ 962026 w 2667216"/>
              <a:gd name="connsiteY165" fmla="*/ 857556 h 1573026"/>
              <a:gd name="connsiteX166" fmla="*/ 942976 w 2667216"/>
              <a:gd name="connsiteY166" fmla="*/ 878987 h 1573026"/>
              <a:gd name="connsiteX167" fmla="*/ 914399 w 2667216"/>
              <a:gd name="connsiteY167" fmla="*/ 881368 h 1573026"/>
              <a:gd name="connsiteX168" fmla="*/ 864395 w 2667216"/>
              <a:gd name="connsiteY168" fmla="*/ 886131 h 1573026"/>
              <a:gd name="connsiteX169" fmla="*/ 833439 w 2667216"/>
              <a:gd name="connsiteY169" fmla="*/ 907562 h 1573026"/>
              <a:gd name="connsiteX170" fmla="*/ 833439 w 2667216"/>
              <a:gd name="connsiteY170" fmla="*/ 876606 h 1573026"/>
              <a:gd name="connsiteX171" fmla="*/ 792957 w 2667216"/>
              <a:gd name="connsiteY171" fmla="*/ 871843 h 1573026"/>
              <a:gd name="connsiteX172" fmla="*/ 800099 w 2667216"/>
              <a:gd name="connsiteY172" fmla="*/ 893275 h 1573026"/>
              <a:gd name="connsiteX173" fmla="*/ 795339 w 2667216"/>
              <a:gd name="connsiteY173" fmla="*/ 912325 h 1573026"/>
              <a:gd name="connsiteX174" fmla="*/ 709614 w 2667216"/>
              <a:gd name="connsiteY174" fmla="*/ 859936 h 1573026"/>
              <a:gd name="connsiteX175" fmla="*/ 688182 w 2667216"/>
              <a:gd name="connsiteY175" fmla="*/ 826600 h 1573026"/>
              <a:gd name="connsiteX176" fmla="*/ 700089 w 2667216"/>
              <a:gd name="connsiteY176" fmla="*/ 786117 h 1573026"/>
              <a:gd name="connsiteX177" fmla="*/ 669132 w 2667216"/>
              <a:gd name="connsiteY177" fmla="*/ 781356 h 1573026"/>
              <a:gd name="connsiteX178" fmla="*/ 621507 w 2667216"/>
              <a:gd name="connsiteY178" fmla="*/ 795643 h 1573026"/>
              <a:gd name="connsiteX179" fmla="*/ 611982 w 2667216"/>
              <a:gd name="connsiteY179" fmla="*/ 809931 h 1573026"/>
              <a:gd name="connsiteX180" fmla="*/ 588170 w 2667216"/>
              <a:gd name="connsiteY180" fmla="*/ 826600 h 1573026"/>
              <a:gd name="connsiteX181" fmla="*/ 581026 w 2667216"/>
              <a:gd name="connsiteY181" fmla="*/ 843268 h 1573026"/>
              <a:gd name="connsiteX182" fmla="*/ 540545 w 2667216"/>
              <a:gd name="connsiteY182" fmla="*/ 876606 h 1573026"/>
              <a:gd name="connsiteX183" fmla="*/ 542924 w 2667216"/>
              <a:gd name="connsiteY183" fmla="*/ 898037 h 1573026"/>
              <a:gd name="connsiteX184" fmla="*/ 557214 w 2667216"/>
              <a:gd name="connsiteY184" fmla="*/ 917087 h 1573026"/>
              <a:gd name="connsiteX185" fmla="*/ 481014 w 2667216"/>
              <a:gd name="connsiteY185" fmla="*/ 902800 h 1573026"/>
              <a:gd name="connsiteX186" fmla="*/ 447676 w 2667216"/>
              <a:gd name="connsiteY186" fmla="*/ 907562 h 1573026"/>
              <a:gd name="connsiteX187" fmla="*/ 495299 w 2667216"/>
              <a:gd name="connsiteY187" fmla="*/ 938518 h 1573026"/>
              <a:gd name="connsiteX188" fmla="*/ 519114 w 2667216"/>
              <a:gd name="connsiteY188" fmla="*/ 950425 h 1573026"/>
              <a:gd name="connsiteX189" fmla="*/ 545307 w 2667216"/>
              <a:gd name="connsiteY189" fmla="*/ 1002812 h 1573026"/>
              <a:gd name="connsiteX190" fmla="*/ 478630 w 2667216"/>
              <a:gd name="connsiteY190" fmla="*/ 1019481 h 1573026"/>
              <a:gd name="connsiteX191" fmla="*/ 457201 w 2667216"/>
              <a:gd name="connsiteY191" fmla="*/ 1031387 h 1573026"/>
              <a:gd name="connsiteX192" fmla="*/ 433387 w 2667216"/>
              <a:gd name="connsiteY192" fmla="*/ 1002812 h 1573026"/>
              <a:gd name="connsiteX193" fmla="*/ 409574 w 2667216"/>
              <a:gd name="connsiteY193" fmla="*/ 971856 h 1573026"/>
              <a:gd name="connsiteX194" fmla="*/ 411955 w 2667216"/>
              <a:gd name="connsiteY194" fmla="*/ 933756 h 1573026"/>
              <a:gd name="connsiteX195" fmla="*/ 409574 w 2667216"/>
              <a:gd name="connsiteY195" fmla="*/ 914706 h 1573026"/>
              <a:gd name="connsiteX196" fmla="*/ 428624 w 2667216"/>
              <a:gd name="connsiteY196" fmla="*/ 881368 h 1573026"/>
              <a:gd name="connsiteX197" fmla="*/ 388144 w 2667216"/>
              <a:gd name="connsiteY197" fmla="*/ 890893 h 1573026"/>
              <a:gd name="connsiteX198" fmla="*/ 359568 w 2667216"/>
              <a:gd name="connsiteY198" fmla="*/ 952806 h 1573026"/>
              <a:gd name="connsiteX199" fmla="*/ 352424 w 2667216"/>
              <a:gd name="connsiteY199" fmla="*/ 976618 h 1573026"/>
              <a:gd name="connsiteX200" fmla="*/ 321468 w 2667216"/>
              <a:gd name="connsiteY200" fmla="*/ 993287 h 1573026"/>
              <a:gd name="connsiteX201" fmla="*/ 273843 w 2667216"/>
              <a:gd name="connsiteY201" fmla="*/ 990906 h 1573026"/>
              <a:gd name="connsiteX202" fmla="*/ 266699 w 2667216"/>
              <a:gd name="connsiteY202" fmla="*/ 1007575 h 1573026"/>
              <a:gd name="connsiteX203" fmla="*/ 266699 w 2667216"/>
              <a:gd name="connsiteY203" fmla="*/ 1055200 h 1573026"/>
              <a:gd name="connsiteX204" fmla="*/ 207168 w 2667216"/>
              <a:gd name="connsiteY204" fmla="*/ 1059962 h 1573026"/>
              <a:gd name="connsiteX205" fmla="*/ 145255 w 2667216"/>
              <a:gd name="connsiteY205" fmla="*/ 1093300 h 1573026"/>
              <a:gd name="connsiteX206" fmla="*/ 147637 w 2667216"/>
              <a:gd name="connsiteY206" fmla="*/ 1121875 h 1573026"/>
              <a:gd name="connsiteX207" fmla="*/ 95250 w 2667216"/>
              <a:gd name="connsiteY207" fmla="*/ 1109968 h 1573026"/>
              <a:gd name="connsiteX208" fmla="*/ 61912 w 2667216"/>
              <a:gd name="connsiteY208" fmla="*/ 1117112 h 1573026"/>
              <a:gd name="connsiteX209" fmla="*/ 16668 w 2667216"/>
              <a:gd name="connsiteY209" fmla="*/ 1098062 h 1573026"/>
              <a:gd name="connsiteX210" fmla="*/ 0 w 2667216"/>
              <a:gd name="connsiteY210" fmla="*/ 1098062 h 1573026"/>
              <a:gd name="connsiteX0" fmla="*/ 0 w 2667216"/>
              <a:gd name="connsiteY0" fmla="*/ 1098062 h 1573026"/>
              <a:gd name="connsiteX1" fmla="*/ 73818 w 2667216"/>
              <a:gd name="connsiteY1" fmla="*/ 507512 h 1573026"/>
              <a:gd name="connsiteX2" fmla="*/ 26193 w 2667216"/>
              <a:gd name="connsiteY2" fmla="*/ 467031 h 1573026"/>
              <a:gd name="connsiteX3" fmla="*/ 21430 w 2667216"/>
              <a:gd name="connsiteY3" fmla="*/ 433693 h 1573026"/>
              <a:gd name="connsiteX4" fmla="*/ 4762 w 2667216"/>
              <a:gd name="connsiteY4" fmla="*/ 400355 h 1573026"/>
              <a:gd name="connsiteX5" fmla="*/ 23812 w 2667216"/>
              <a:gd name="connsiteY5" fmla="*/ 307487 h 1573026"/>
              <a:gd name="connsiteX6" fmla="*/ 30955 w 2667216"/>
              <a:gd name="connsiteY6" fmla="*/ 255100 h 1573026"/>
              <a:gd name="connsiteX7" fmla="*/ 54770 w 2667216"/>
              <a:gd name="connsiteY7" fmla="*/ 224142 h 1573026"/>
              <a:gd name="connsiteX8" fmla="*/ 142874 w 2667216"/>
              <a:gd name="connsiteY8" fmla="*/ 247956 h 1573026"/>
              <a:gd name="connsiteX9" fmla="*/ 190499 w 2667216"/>
              <a:gd name="connsiteY9" fmla="*/ 293200 h 1573026"/>
              <a:gd name="connsiteX10" fmla="*/ 202405 w 2667216"/>
              <a:gd name="connsiteY10" fmla="*/ 321775 h 1573026"/>
              <a:gd name="connsiteX11" fmla="*/ 238126 w 2667216"/>
              <a:gd name="connsiteY11" fmla="*/ 364636 h 1573026"/>
              <a:gd name="connsiteX12" fmla="*/ 266699 w 2667216"/>
              <a:gd name="connsiteY12" fmla="*/ 359875 h 1573026"/>
              <a:gd name="connsiteX13" fmla="*/ 273843 w 2667216"/>
              <a:gd name="connsiteY13" fmla="*/ 333681 h 1573026"/>
              <a:gd name="connsiteX14" fmla="*/ 314324 w 2667216"/>
              <a:gd name="connsiteY14" fmla="*/ 336062 h 1573026"/>
              <a:gd name="connsiteX15" fmla="*/ 361949 w 2667216"/>
              <a:gd name="connsiteY15" fmla="*/ 312249 h 1573026"/>
              <a:gd name="connsiteX16" fmla="*/ 385762 w 2667216"/>
              <a:gd name="connsiteY16" fmla="*/ 257481 h 1573026"/>
              <a:gd name="connsiteX17" fmla="*/ 373855 w 2667216"/>
              <a:gd name="connsiteY17" fmla="*/ 424168 h 1573026"/>
              <a:gd name="connsiteX18" fmla="*/ 476249 w 2667216"/>
              <a:gd name="connsiteY18" fmla="*/ 517037 h 1573026"/>
              <a:gd name="connsiteX19" fmla="*/ 533401 w 2667216"/>
              <a:gd name="connsiteY19" fmla="*/ 495605 h 1573026"/>
              <a:gd name="connsiteX20" fmla="*/ 585787 w 2667216"/>
              <a:gd name="connsiteY20" fmla="*/ 481318 h 1573026"/>
              <a:gd name="connsiteX21" fmla="*/ 611980 w 2667216"/>
              <a:gd name="connsiteY21" fmla="*/ 483700 h 1573026"/>
              <a:gd name="connsiteX22" fmla="*/ 607218 w 2667216"/>
              <a:gd name="connsiteY22" fmla="*/ 476556 h 1573026"/>
              <a:gd name="connsiteX23" fmla="*/ 685799 w 2667216"/>
              <a:gd name="connsiteY23" fmla="*/ 524181 h 1573026"/>
              <a:gd name="connsiteX24" fmla="*/ 731043 w 2667216"/>
              <a:gd name="connsiteY24" fmla="*/ 547993 h 1573026"/>
              <a:gd name="connsiteX25" fmla="*/ 797720 w 2667216"/>
              <a:gd name="connsiteY25" fmla="*/ 562280 h 1573026"/>
              <a:gd name="connsiteX26" fmla="*/ 842962 w 2667216"/>
              <a:gd name="connsiteY26" fmla="*/ 478937 h 1573026"/>
              <a:gd name="connsiteX27" fmla="*/ 871537 w 2667216"/>
              <a:gd name="connsiteY27" fmla="*/ 455125 h 1573026"/>
              <a:gd name="connsiteX28" fmla="*/ 873921 w 2667216"/>
              <a:gd name="connsiteY28" fmla="*/ 426549 h 1573026"/>
              <a:gd name="connsiteX29" fmla="*/ 802480 w 2667216"/>
              <a:gd name="connsiteY29" fmla="*/ 412262 h 1573026"/>
              <a:gd name="connsiteX30" fmla="*/ 773907 w 2667216"/>
              <a:gd name="connsiteY30" fmla="*/ 417024 h 1573026"/>
              <a:gd name="connsiteX31" fmla="*/ 738187 w 2667216"/>
              <a:gd name="connsiteY31" fmla="*/ 383687 h 1573026"/>
              <a:gd name="connsiteX32" fmla="*/ 762001 w 2667216"/>
              <a:gd name="connsiteY32" fmla="*/ 357491 h 1573026"/>
              <a:gd name="connsiteX33" fmla="*/ 823912 w 2667216"/>
              <a:gd name="connsiteY33" fmla="*/ 343206 h 1573026"/>
              <a:gd name="connsiteX34" fmla="*/ 869155 w 2667216"/>
              <a:gd name="connsiteY34" fmla="*/ 357493 h 1573026"/>
              <a:gd name="connsiteX35" fmla="*/ 881062 w 2667216"/>
              <a:gd name="connsiteY35" fmla="*/ 376543 h 1573026"/>
              <a:gd name="connsiteX36" fmla="*/ 1000124 w 2667216"/>
              <a:gd name="connsiteY36" fmla="*/ 436075 h 1573026"/>
              <a:gd name="connsiteX37" fmla="*/ 1023937 w 2667216"/>
              <a:gd name="connsiteY37" fmla="*/ 500368 h 1573026"/>
              <a:gd name="connsiteX38" fmla="*/ 1045368 w 2667216"/>
              <a:gd name="connsiteY38" fmla="*/ 512275 h 1573026"/>
              <a:gd name="connsiteX39" fmla="*/ 1042987 w 2667216"/>
              <a:gd name="connsiteY39" fmla="*/ 421787 h 1573026"/>
              <a:gd name="connsiteX40" fmla="*/ 1064418 w 2667216"/>
              <a:gd name="connsiteY40" fmla="*/ 383687 h 1573026"/>
              <a:gd name="connsiteX41" fmla="*/ 1083468 w 2667216"/>
              <a:gd name="connsiteY41" fmla="*/ 386068 h 1573026"/>
              <a:gd name="connsiteX42" fmla="*/ 1083468 w 2667216"/>
              <a:gd name="connsiteY42" fmla="*/ 347968 h 1573026"/>
              <a:gd name="connsiteX43" fmla="*/ 1095376 w 2667216"/>
              <a:gd name="connsiteY43" fmla="*/ 340823 h 1573026"/>
              <a:gd name="connsiteX44" fmla="*/ 1152524 w 2667216"/>
              <a:gd name="connsiteY44" fmla="*/ 343206 h 1573026"/>
              <a:gd name="connsiteX45" fmla="*/ 1252537 w 2667216"/>
              <a:gd name="connsiteY45" fmla="*/ 317012 h 1573026"/>
              <a:gd name="connsiteX46" fmla="*/ 1323974 w 2667216"/>
              <a:gd name="connsiteY46" fmla="*/ 305106 h 1573026"/>
              <a:gd name="connsiteX47" fmla="*/ 1409366 w 2667216"/>
              <a:gd name="connsiteY47" fmla="*/ 250164 h 1573026"/>
              <a:gd name="connsiteX48" fmla="*/ 1481137 w 2667216"/>
              <a:gd name="connsiteY48" fmla="*/ 221762 h 1573026"/>
              <a:gd name="connsiteX49" fmla="*/ 1550195 w 2667216"/>
              <a:gd name="connsiteY49" fmla="*/ 188423 h 1573026"/>
              <a:gd name="connsiteX50" fmla="*/ 1621630 w 2667216"/>
              <a:gd name="connsiteY50" fmla="*/ 195568 h 1573026"/>
              <a:gd name="connsiteX51" fmla="*/ 1674018 w 2667216"/>
              <a:gd name="connsiteY51" fmla="*/ 174137 h 1573026"/>
              <a:gd name="connsiteX52" fmla="*/ 1704976 w 2667216"/>
              <a:gd name="connsiteY52" fmla="*/ 183660 h 1573026"/>
              <a:gd name="connsiteX53" fmla="*/ 1778793 w 2667216"/>
              <a:gd name="connsiteY53" fmla="*/ 233668 h 1573026"/>
              <a:gd name="connsiteX54" fmla="*/ 1716880 w 2667216"/>
              <a:gd name="connsiteY54" fmla="*/ 209856 h 1573026"/>
              <a:gd name="connsiteX55" fmla="*/ 1738312 w 2667216"/>
              <a:gd name="connsiteY55" fmla="*/ 281293 h 1573026"/>
              <a:gd name="connsiteX56" fmla="*/ 1776414 w 2667216"/>
              <a:gd name="connsiteY56" fmla="*/ 309866 h 1573026"/>
              <a:gd name="connsiteX57" fmla="*/ 1871662 w 2667216"/>
              <a:gd name="connsiteY57" fmla="*/ 314631 h 1573026"/>
              <a:gd name="connsiteX58" fmla="*/ 1938339 w 2667216"/>
              <a:gd name="connsiteY58" fmla="*/ 271766 h 1573026"/>
              <a:gd name="connsiteX59" fmla="*/ 1935955 w 2667216"/>
              <a:gd name="connsiteY59" fmla="*/ 293200 h 1573026"/>
              <a:gd name="connsiteX60" fmla="*/ 1900237 w 2667216"/>
              <a:gd name="connsiteY60" fmla="*/ 321775 h 1573026"/>
              <a:gd name="connsiteX61" fmla="*/ 1826418 w 2667216"/>
              <a:gd name="connsiteY61" fmla="*/ 338443 h 1573026"/>
              <a:gd name="connsiteX62" fmla="*/ 1833564 w 2667216"/>
              <a:gd name="connsiteY62" fmla="*/ 367017 h 1573026"/>
              <a:gd name="connsiteX63" fmla="*/ 1957389 w 2667216"/>
              <a:gd name="connsiteY63" fmla="*/ 331298 h 1573026"/>
              <a:gd name="connsiteX64" fmla="*/ 2009774 w 2667216"/>
              <a:gd name="connsiteY64" fmla="*/ 295581 h 1573026"/>
              <a:gd name="connsiteX65" fmla="*/ 2052638 w 2667216"/>
              <a:gd name="connsiteY65" fmla="*/ 271766 h 1573026"/>
              <a:gd name="connsiteX66" fmla="*/ 1976439 w 2667216"/>
              <a:gd name="connsiteY66" fmla="*/ 264623 h 1573026"/>
              <a:gd name="connsiteX67" fmla="*/ 1976439 w 2667216"/>
              <a:gd name="connsiteY67" fmla="*/ 202710 h 1573026"/>
              <a:gd name="connsiteX68" fmla="*/ 2026444 w 2667216"/>
              <a:gd name="connsiteY68" fmla="*/ 202710 h 1573026"/>
              <a:gd name="connsiteX69" fmla="*/ 2133600 w 2667216"/>
              <a:gd name="connsiteY69" fmla="*/ 97935 h 1573026"/>
              <a:gd name="connsiteX70" fmla="*/ 2183606 w 2667216"/>
              <a:gd name="connsiteY70" fmla="*/ 305 h 1573026"/>
              <a:gd name="connsiteX71" fmla="*/ 2147888 w 2667216"/>
              <a:gd name="connsiteY71" fmla="*/ 114604 h 1573026"/>
              <a:gd name="connsiteX72" fmla="*/ 2074070 w 2667216"/>
              <a:gd name="connsiteY72" fmla="*/ 193186 h 1573026"/>
              <a:gd name="connsiteX73" fmla="*/ 2138362 w 2667216"/>
              <a:gd name="connsiteY73" fmla="*/ 217000 h 1573026"/>
              <a:gd name="connsiteX74" fmla="*/ 2197893 w 2667216"/>
              <a:gd name="connsiteY74" fmla="*/ 212237 h 1573026"/>
              <a:gd name="connsiteX75" fmla="*/ 2243139 w 2667216"/>
              <a:gd name="connsiteY75" fmla="*/ 257480 h 1573026"/>
              <a:gd name="connsiteX76" fmla="*/ 2293143 w 2667216"/>
              <a:gd name="connsiteY76" fmla="*/ 243193 h 1573026"/>
              <a:gd name="connsiteX77" fmla="*/ 2336005 w 2667216"/>
              <a:gd name="connsiteY77" fmla="*/ 178900 h 1573026"/>
              <a:gd name="connsiteX78" fmla="*/ 2378868 w 2667216"/>
              <a:gd name="connsiteY78" fmla="*/ 169375 h 1573026"/>
              <a:gd name="connsiteX79" fmla="*/ 2483643 w 2667216"/>
              <a:gd name="connsiteY79" fmla="*/ 152706 h 1573026"/>
              <a:gd name="connsiteX80" fmla="*/ 2500312 w 2667216"/>
              <a:gd name="connsiteY80" fmla="*/ 147943 h 1573026"/>
              <a:gd name="connsiteX81" fmla="*/ 2588418 w 2667216"/>
              <a:gd name="connsiteY81" fmla="*/ 166993 h 1573026"/>
              <a:gd name="connsiteX82" fmla="*/ 2619374 w 2667216"/>
              <a:gd name="connsiteY82" fmla="*/ 188425 h 1573026"/>
              <a:gd name="connsiteX83" fmla="*/ 2645569 w 2667216"/>
              <a:gd name="connsiteY83" fmla="*/ 205092 h 1573026"/>
              <a:gd name="connsiteX84" fmla="*/ 2666999 w 2667216"/>
              <a:gd name="connsiteY84" fmla="*/ 221762 h 1573026"/>
              <a:gd name="connsiteX85" fmla="*/ 2647949 w 2667216"/>
              <a:gd name="connsiteY85" fmla="*/ 264625 h 1573026"/>
              <a:gd name="connsiteX86" fmla="*/ 2645568 w 2667216"/>
              <a:gd name="connsiteY86" fmla="*/ 319393 h 1573026"/>
              <a:gd name="connsiteX87" fmla="*/ 2631280 w 2667216"/>
              <a:gd name="connsiteY87" fmla="*/ 376543 h 1573026"/>
              <a:gd name="connsiteX88" fmla="*/ 2633662 w 2667216"/>
              <a:gd name="connsiteY88" fmla="*/ 386068 h 1573026"/>
              <a:gd name="connsiteX89" fmla="*/ 2664618 w 2667216"/>
              <a:gd name="connsiteY89" fmla="*/ 393212 h 1573026"/>
              <a:gd name="connsiteX90" fmla="*/ 2652712 w 2667216"/>
              <a:gd name="connsiteY90" fmla="*/ 424168 h 1573026"/>
              <a:gd name="connsiteX91" fmla="*/ 2619374 w 2667216"/>
              <a:gd name="connsiteY91" fmla="*/ 445600 h 1573026"/>
              <a:gd name="connsiteX92" fmla="*/ 2605087 w 2667216"/>
              <a:gd name="connsiteY92" fmla="*/ 476556 h 1573026"/>
              <a:gd name="connsiteX93" fmla="*/ 2608340 w 2667216"/>
              <a:gd name="connsiteY93" fmla="*/ 559163 h 1573026"/>
              <a:gd name="connsiteX94" fmla="*/ 2595561 w 2667216"/>
              <a:gd name="connsiteY94" fmla="*/ 590856 h 1573026"/>
              <a:gd name="connsiteX95" fmla="*/ 2593180 w 2667216"/>
              <a:gd name="connsiteY95" fmla="*/ 655150 h 1573026"/>
              <a:gd name="connsiteX96" fmla="*/ 2614612 w 2667216"/>
              <a:gd name="connsiteY96" fmla="*/ 690868 h 1573026"/>
              <a:gd name="connsiteX97" fmla="*/ 2609849 w 2667216"/>
              <a:gd name="connsiteY97" fmla="*/ 743256 h 1573026"/>
              <a:gd name="connsiteX98" fmla="*/ 2612230 w 2667216"/>
              <a:gd name="connsiteY98" fmla="*/ 790881 h 1573026"/>
              <a:gd name="connsiteX99" fmla="*/ 2600324 w 2667216"/>
              <a:gd name="connsiteY99" fmla="*/ 805168 h 1573026"/>
              <a:gd name="connsiteX100" fmla="*/ 2571749 w 2667216"/>
              <a:gd name="connsiteY100" fmla="*/ 890893 h 1573026"/>
              <a:gd name="connsiteX101" fmla="*/ 2540795 w 2667216"/>
              <a:gd name="connsiteY101" fmla="*/ 967092 h 1573026"/>
              <a:gd name="connsiteX102" fmla="*/ 2505074 w 2667216"/>
              <a:gd name="connsiteY102" fmla="*/ 945662 h 1573026"/>
              <a:gd name="connsiteX103" fmla="*/ 2445543 w 2667216"/>
              <a:gd name="connsiteY103" fmla="*/ 917087 h 1573026"/>
              <a:gd name="connsiteX104" fmla="*/ 2416968 w 2667216"/>
              <a:gd name="connsiteY104" fmla="*/ 883750 h 1573026"/>
              <a:gd name="connsiteX105" fmla="*/ 2383632 w 2667216"/>
              <a:gd name="connsiteY105" fmla="*/ 869462 h 1573026"/>
              <a:gd name="connsiteX106" fmla="*/ 2350293 w 2667216"/>
              <a:gd name="connsiteY106" fmla="*/ 871843 h 1573026"/>
              <a:gd name="connsiteX107" fmla="*/ 2300287 w 2667216"/>
              <a:gd name="connsiteY107" fmla="*/ 895656 h 1573026"/>
              <a:gd name="connsiteX108" fmla="*/ 2276474 w 2667216"/>
              <a:gd name="connsiteY108" fmla="*/ 909943 h 1573026"/>
              <a:gd name="connsiteX109" fmla="*/ 2207420 w 2667216"/>
              <a:gd name="connsiteY109" fmla="*/ 926612 h 1573026"/>
              <a:gd name="connsiteX110" fmla="*/ 2185987 w 2667216"/>
              <a:gd name="connsiteY110" fmla="*/ 957568 h 1573026"/>
              <a:gd name="connsiteX111" fmla="*/ 2183605 w 2667216"/>
              <a:gd name="connsiteY111" fmla="*/ 1036150 h 1573026"/>
              <a:gd name="connsiteX112" fmla="*/ 2185989 w 2667216"/>
              <a:gd name="connsiteY112" fmla="*/ 1062342 h 1573026"/>
              <a:gd name="connsiteX113" fmla="*/ 2085974 w 2667216"/>
              <a:gd name="connsiteY113" fmla="*/ 1112350 h 1573026"/>
              <a:gd name="connsiteX114" fmla="*/ 2043112 w 2667216"/>
              <a:gd name="connsiteY114" fmla="*/ 1112350 h 1573026"/>
              <a:gd name="connsiteX115" fmla="*/ 1952626 w 2667216"/>
              <a:gd name="connsiteY115" fmla="*/ 1148067 h 1573026"/>
              <a:gd name="connsiteX116" fmla="*/ 1931193 w 2667216"/>
              <a:gd name="connsiteY116" fmla="*/ 1188550 h 1573026"/>
              <a:gd name="connsiteX117" fmla="*/ 1931195 w 2667216"/>
              <a:gd name="connsiteY117" fmla="*/ 1238556 h 1573026"/>
              <a:gd name="connsiteX118" fmla="*/ 1881187 w 2667216"/>
              <a:gd name="connsiteY118" fmla="*/ 1279037 h 1573026"/>
              <a:gd name="connsiteX119" fmla="*/ 1864520 w 2667216"/>
              <a:gd name="connsiteY119" fmla="*/ 1309993 h 1573026"/>
              <a:gd name="connsiteX120" fmla="*/ 1866899 w 2667216"/>
              <a:gd name="connsiteY120" fmla="*/ 1331425 h 1573026"/>
              <a:gd name="connsiteX121" fmla="*/ 1900237 w 2667216"/>
              <a:gd name="connsiteY121" fmla="*/ 1326662 h 1573026"/>
              <a:gd name="connsiteX122" fmla="*/ 1924051 w 2667216"/>
              <a:gd name="connsiteY122" fmla="*/ 1350474 h 1573026"/>
              <a:gd name="connsiteX123" fmla="*/ 1912143 w 2667216"/>
              <a:gd name="connsiteY123" fmla="*/ 1383812 h 1573026"/>
              <a:gd name="connsiteX124" fmla="*/ 1909762 w 2667216"/>
              <a:gd name="connsiteY124" fmla="*/ 1421912 h 1573026"/>
              <a:gd name="connsiteX125" fmla="*/ 1831182 w 2667216"/>
              <a:gd name="connsiteY125" fmla="*/ 1450487 h 1573026"/>
              <a:gd name="connsiteX126" fmla="*/ 1821657 w 2667216"/>
              <a:gd name="connsiteY126" fmla="*/ 1538594 h 1573026"/>
              <a:gd name="connsiteX127" fmla="*/ 1754980 w 2667216"/>
              <a:gd name="connsiteY127" fmla="*/ 1560025 h 1573026"/>
              <a:gd name="connsiteX128" fmla="*/ 1718929 w 2667216"/>
              <a:gd name="connsiteY128" fmla="*/ 1573012 h 1573026"/>
              <a:gd name="connsiteX129" fmla="*/ 1638299 w 2667216"/>
              <a:gd name="connsiteY129" fmla="*/ 1557643 h 1573026"/>
              <a:gd name="connsiteX130" fmla="*/ 1612105 w 2667216"/>
              <a:gd name="connsiteY130" fmla="*/ 1571931 h 1573026"/>
              <a:gd name="connsiteX131" fmla="*/ 1557339 w 2667216"/>
              <a:gd name="connsiteY131" fmla="*/ 1543356 h 1573026"/>
              <a:gd name="connsiteX132" fmla="*/ 1516855 w 2667216"/>
              <a:gd name="connsiteY132" fmla="*/ 1507637 h 1573026"/>
              <a:gd name="connsiteX133" fmla="*/ 1473995 w 2667216"/>
              <a:gd name="connsiteY133" fmla="*/ 1479061 h 1573026"/>
              <a:gd name="connsiteX134" fmla="*/ 1502568 w 2667216"/>
              <a:gd name="connsiteY134" fmla="*/ 1455250 h 1573026"/>
              <a:gd name="connsiteX135" fmla="*/ 1490662 w 2667216"/>
              <a:gd name="connsiteY135" fmla="*/ 1438581 h 1573026"/>
              <a:gd name="connsiteX136" fmla="*/ 1428749 w 2667216"/>
              <a:gd name="connsiteY136" fmla="*/ 1426675 h 1573026"/>
              <a:gd name="connsiteX137" fmla="*/ 1409699 w 2667216"/>
              <a:gd name="connsiteY137" fmla="*/ 1402862 h 1573026"/>
              <a:gd name="connsiteX138" fmla="*/ 1371601 w 2667216"/>
              <a:gd name="connsiteY138" fmla="*/ 1379050 h 1573026"/>
              <a:gd name="connsiteX139" fmla="*/ 1366837 w 2667216"/>
              <a:gd name="connsiteY139" fmla="*/ 1390956 h 1573026"/>
              <a:gd name="connsiteX140" fmla="*/ 1381126 w 2667216"/>
              <a:gd name="connsiteY140" fmla="*/ 1429056 h 1573026"/>
              <a:gd name="connsiteX141" fmla="*/ 1350168 w 2667216"/>
              <a:gd name="connsiteY141" fmla="*/ 1443343 h 1573026"/>
              <a:gd name="connsiteX142" fmla="*/ 1323976 w 2667216"/>
              <a:gd name="connsiteY142" fmla="*/ 1457630 h 1573026"/>
              <a:gd name="connsiteX143" fmla="*/ 1307305 w 2667216"/>
              <a:gd name="connsiteY143" fmla="*/ 1450487 h 1573026"/>
              <a:gd name="connsiteX144" fmla="*/ 1262062 w 2667216"/>
              <a:gd name="connsiteY144" fmla="*/ 1388575 h 1573026"/>
              <a:gd name="connsiteX145" fmla="*/ 1216820 w 2667216"/>
              <a:gd name="connsiteY145" fmla="*/ 1355237 h 1573026"/>
              <a:gd name="connsiteX146" fmla="*/ 1238251 w 2667216"/>
              <a:gd name="connsiteY146" fmla="*/ 1338568 h 1573026"/>
              <a:gd name="connsiteX147" fmla="*/ 1259682 w 2667216"/>
              <a:gd name="connsiteY147" fmla="*/ 1298087 h 1573026"/>
              <a:gd name="connsiteX148" fmla="*/ 1245393 w 2667216"/>
              <a:gd name="connsiteY148" fmla="*/ 1286181 h 1573026"/>
              <a:gd name="connsiteX149" fmla="*/ 1207295 w 2667216"/>
              <a:gd name="connsiteY149" fmla="*/ 1288562 h 1573026"/>
              <a:gd name="connsiteX150" fmla="*/ 1131095 w 2667216"/>
              <a:gd name="connsiteY150" fmla="*/ 1245700 h 1573026"/>
              <a:gd name="connsiteX151" fmla="*/ 1088230 w 2667216"/>
              <a:gd name="connsiteY151" fmla="*/ 1226650 h 1573026"/>
              <a:gd name="connsiteX152" fmla="*/ 1078707 w 2667216"/>
              <a:gd name="connsiteY152" fmla="*/ 1226650 h 1573026"/>
              <a:gd name="connsiteX153" fmla="*/ 1066801 w 2667216"/>
              <a:gd name="connsiteY153" fmla="*/ 1162356 h 1573026"/>
              <a:gd name="connsiteX154" fmla="*/ 1078707 w 2667216"/>
              <a:gd name="connsiteY154" fmla="*/ 1098062 h 1573026"/>
              <a:gd name="connsiteX155" fmla="*/ 1047751 w 2667216"/>
              <a:gd name="connsiteY155" fmla="*/ 1064725 h 1573026"/>
              <a:gd name="connsiteX156" fmla="*/ 995364 w 2667216"/>
              <a:gd name="connsiteY156" fmla="*/ 1040912 h 1573026"/>
              <a:gd name="connsiteX157" fmla="*/ 1021557 w 2667216"/>
              <a:gd name="connsiteY157" fmla="*/ 1017100 h 1573026"/>
              <a:gd name="connsiteX158" fmla="*/ 1066801 w 2667216"/>
              <a:gd name="connsiteY158" fmla="*/ 1021862 h 1573026"/>
              <a:gd name="connsiteX159" fmla="*/ 1062039 w 2667216"/>
              <a:gd name="connsiteY159" fmla="*/ 974237 h 1573026"/>
              <a:gd name="connsiteX160" fmla="*/ 1033464 w 2667216"/>
              <a:gd name="connsiteY160" fmla="*/ 969475 h 1573026"/>
              <a:gd name="connsiteX161" fmla="*/ 1038226 w 2667216"/>
              <a:gd name="connsiteY161" fmla="*/ 921850 h 1573026"/>
              <a:gd name="connsiteX162" fmla="*/ 1007270 w 2667216"/>
              <a:gd name="connsiteY162" fmla="*/ 907562 h 1573026"/>
              <a:gd name="connsiteX163" fmla="*/ 1009651 w 2667216"/>
              <a:gd name="connsiteY163" fmla="*/ 871843 h 1573026"/>
              <a:gd name="connsiteX164" fmla="*/ 962026 w 2667216"/>
              <a:gd name="connsiteY164" fmla="*/ 857556 h 1573026"/>
              <a:gd name="connsiteX165" fmla="*/ 942976 w 2667216"/>
              <a:gd name="connsiteY165" fmla="*/ 878987 h 1573026"/>
              <a:gd name="connsiteX166" fmla="*/ 914399 w 2667216"/>
              <a:gd name="connsiteY166" fmla="*/ 881368 h 1573026"/>
              <a:gd name="connsiteX167" fmla="*/ 864395 w 2667216"/>
              <a:gd name="connsiteY167" fmla="*/ 886131 h 1573026"/>
              <a:gd name="connsiteX168" fmla="*/ 833439 w 2667216"/>
              <a:gd name="connsiteY168" fmla="*/ 907562 h 1573026"/>
              <a:gd name="connsiteX169" fmla="*/ 833439 w 2667216"/>
              <a:gd name="connsiteY169" fmla="*/ 876606 h 1573026"/>
              <a:gd name="connsiteX170" fmla="*/ 792957 w 2667216"/>
              <a:gd name="connsiteY170" fmla="*/ 871843 h 1573026"/>
              <a:gd name="connsiteX171" fmla="*/ 800099 w 2667216"/>
              <a:gd name="connsiteY171" fmla="*/ 893275 h 1573026"/>
              <a:gd name="connsiteX172" fmla="*/ 795339 w 2667216"/>
              <a:gd name="connsiteY172" fmla="*/ 912325 h 1573026"/>
              <a:gd name="connsiteX173" fmla="*/ 709614 w 2667216"/>
              <a:gd name="connsiteY173" fmla="*/ 859936 h 1573026"/>
              <a:gd name="connsiteX174" fmla="*/ 688182 w 2667216"/>
              <a:gd name="connsiteY174" fmla="*/ 826600 h 1573026"/>
              <a:gd name="connsiteX175" fmla="*/ 700089 w 2667216"/>
              <a:gd name="connsiteY175" fmla="*/ 786117 h 1573026"/>
              <a:gd name="connsiteX176" fmla="*/ 669132 w 2667216"/>
              <a:gd name="connsiteY176" fmla="*/ 781356 h 1573026"/>
              <a:gd name="connsiteX177" fmla="*/ 621507 w 2667216"/>
              <a:gd name="connsiteY177" fmla="*/ 795643 h 1573026"/>
              <a:gd name="connsiteX178" fmla="*/ 611982 w 2667216"/>
              <a:gd name="connsiteY178" fmla="*/ 809931 h 1573026"/>
              <a:gd name="connsiteX179" fmla="*/ 588170 w 2667216"/>
              <a:gd name="connsiteY179" fmla="*/ 826600 h 1573026"/>
              <a:gd name="connsiteX180" fmla="*/ 581026 w 2667216"/>
              <a:gd name="connsiteY180" fmla="*/ 843268 h 1573026"/>
              <a:gd name="connsiteX181" fmla="*/ 540545 w 2667216"/>
              <a:gd name="connsiteY181" fmla="*/ 876606 h 1573026"/>
              <a:gd name="connsiteX182" fmla="*/ 542924 w 2667216"/>
              <a:gd name="connsiteY182" fmla="*/ 898037 h 1573026"/>
              <a:gd name="connsiteX183" fmla="*/ 557214 w 2667216"/>
              <a:gd name="connsiteY183" fmla="*/ 917087 h 1573026"/>
              <a:gd name="connsiteX184" fmla="*/ 481014 w 2667216"/>
              <a:gd name="connsiteY184" fmla="*/ 902800 h 1573026"/>
              <a:gd name="connsiteX185" fmla="*/ 447676 w 2667216"/>
              <a:gd name="connsiteY185" fmla="*/ 907562 h 1573026"/>
              <a:gd name="connsiteX186" fmla="*/ 495299 w 2667216"/>
              <a:gd name="connsiteY186" fmla="*/ 938518 h 1573026"/>
              <a:gd name="connsiteX187" fmla="*/ 519114 w 2667216"/>
              <a:gd name="connsiteY187" fmla="*/ 950425 h 1573026"/>
              <a:gd name="connsiteX188" fmla="*/ 545307 w 2667216"/>
              <a:gd name="connsiteY188" fmla="*/ 1002812 h 1573026"/>
              <a:gd name="connsiteX189" fmla="*/ 478630 w 2667216"/>
              <a:gd name="connsiteY189" fmla="*/ 1019481 h 1573026"/>
              <a:gd name="connsiteX190" fmla="*/ 457201 w 2667216"/>
              <a:gd name="connsiteY190" fmla="*/ 1031387 h 1573026"/>
              <a:gd name="connsiteX191" fmla="*/ 433387 w 2667216"/>
              <a:gd name="connsiteY191" fmla="*/ 1002812 h 1573026"/>
              <a:gd name="connsiteX192" fmla="*/ 409574 w 2667216"/>
              <a:gd name="connsiteY192" fmla="*/ 971856 h 1573026"/>
              <a:gd name="connsiteX193" fmla="*/ 411955 w 2667216"/>
              <a:gd name="connsiteY193" fmla="*/ 933756 h 1573026"/>
              <a:gd name="connsiteX194" fmla="*/ 409574 w 2667216"/>
              <a:gd name="connsiteY194" fmla="*/ 914706 h 1573026"/>
              <a:gd name="connsiteX195" fmla="*/ 428624 w 2667216"/>
              <a:gd name="connsiteY195" fmla="*/ 881368 h 1573026"/>
              <a:gd name="connsiteX196" fmla="*/ 388144 w 2667216"/>
              <a:gd name="connsiteY196" fmla="*/ 890893 h 1573026"/>
              <a:gd name="connsiteX197" fmla="*/ 359568 w 2667216"/>
              <a:gd name="connsiteY197" fmla="*/ 952806 h 1573026"/>
              <a:gd name="connsiteX198" fmla="*/ 352424 w 2667216"/>
              <a:gd name="connsiteY198" fmla="*/ 976618 h 1573026"/>
              <a:gd name="connsiteX199" fmla="*/ 321468 w 2667216"/>
              <a:gd name="connsiteY199" fmla="*/ 993287 h 1573026"/>
              <a:gd name="connsiteX200" fmla="*/ 273843 w 2667216"/>
              <a:gd name="connsiteY200" fmla="*/ 990906 h 1573026"/>
              <a:gd name="connsiteX201" fmla="*/ 266699 w 2667216"/>
              <a:gd name="connsiteY201" fmla="*/ 1007575 h 1573026"/>
              <a:gd name="connsiteX202" fmla="*/ 266699 w 2667216"/>
              <a:gd name="connsiteY202" fmla="*/ 1055200 h 1573026"/>
              <a:gd name="connsiteX203" fmla="*/ 207168 w 2667216"/>
              <a:gd name="connsiteY203" fmla="*/ 1059962 h 1573026"/>
              <a:gd name="connsiteX204" fmla="*/ 145255 w 2667216"/>
              <a:gd name="connsiteY204" fmla="*/ 1093300 h 1573026"/>
              <a:gd name="connsiteX205" fmla="*/ 147637 w 2667216"/>
              <a:gd name="connsiteY205" fmla="*/ 1121875 h 1573026"/>
              <a:gd name="connsiteX206" fmla="*/ 95250 w 2667216"/>
              <a:gd name="connsiteY206" fmla="*/ 1109968 h 1573026"/>
              <a:gd name="connsiteX207" fmla="*/ 61912 w 2667216"/>
              <a:gd name="connsiteY207" fmla="*/ 1117112 h 1573026"/>
              <a:gd name="connsiteX208" fmla="*/ 16668 w 2667216"/>
              <a:gd name="connsiteY208" fmla="*/ 1098062 h 1573026"/>
              <a:gd name="connsiteX209" fmla="*/ 0 w 2667216"/>
              <a:gd name="connsiteY209" fmla="*/ 1098062 h 1573026"/>
              <a:gd name="connsiteX0" fmla="*/ 0 w 2667216"/>
              <a:gd name="connsiteY0" fmla="*/ 1098062 h 1573026"/>
              <a:gd name="connsiteX1" fmla="*/ 26193 w 2667216"/>
              <a:gd name="connsiteY1" fmla="*/ 467031 h 1573026"/>
              <a:gd name="connsiteX2" fmla="*/ 21430 w 2667216"/>
              <a:gd name="connsiteY2" fmla="*/ 433693 h 1573026"/>
              <a:gd name="connsiteX3" fmla="*/ 4762 w 2667216"/>
              <a:gd name="connsiteY3" fmla="*/ 400355 h 1573026"/>
              <a:gd name="connsiteX4" fmla="*/ 23812 w 2667216"/>
              <a:gd name="connsiteY4" fmla="*/ 307487 h 1573026"/>
              <a:gd name="connsiteX5" fmla="*/ 30955 w 2667216"/>
              <a:gd name="connsiteY5" fmla="*/ 255100 h 1573026"/>
              <a:gd name="connsiteX6" fmla="*/ 54770 w 2667216"/>
              <a:gd name="connsiteY6" fmla="*/ 224142 h 1573026"/>
              <a:gd name="connsiteX7" fmla="*/ 142874 w 2667216"/>
              <a:gd name="connsiteY7" fmla="*/ 247956 h 1573026"/>
              <a:gd name="connsiteX8" fmla="*/ 190499 w 2667216"/>
              <a:gd name="connsiteY8" fmla="*/ 293200 h 1573026"/>
              <a:gd name="connsiteX9" fmla="*/ 202405 w 2667216"/>
              <a:gd name="connsiteY9" fmla="*/ 321775 h 1573026"/>
              <a:gd name="connsiteX10" fmla="*/ 238126 w 2667216"/>
              <a:gd name="connsiteY10" fmla="*/ 364636 h 1573026"/>
              <a:gd name="connsiteX11" fmla="*/ 266699 w 2667216"/>
              <a:gd name="connsiteY11" fmla="*/ 359875 h 1573026"/>
              <a:gd name="connsiteX12" fmla="*/ 273843 w 2667216"/>
              <a:gd name="connsiteY12" fmla="*/ 333681 h 1573026"/>
              <a:gd name="connsiteX13" fmla="*/ 314324 w 2667216"/>
              <a:gd name="connsiteY13" fmla="*/ 336062 h 1573026"/>
              <a:gd name="connsiteX14" fmla="*/ 361949 w 2667216"/>
              <a:gd name="connsiteY14" fmla="*/ 312249 h 1573026"/>
              <a:gd name="connsiteX15" fmla="*/ 385762 w 2667216"/>
              <a:gd name="connsiteY15" fmla="*/ 257481 h 1573026"/>
              <a:gd name="connsiteX16" fmla="*/ 373855 w 2667216"/>
              <a:gd name="connsiteY16" fmla="*/ 424168 h 1573026"/>
              <a:gd name="connsiteX17" fmla="*/ 476249 w 2667216"/>
              <a:gd name="connsiteY17" fmla="*/ 517037 h 1573026"/>
              <a:gd name="connsiteX18" fmla="*/ 533401 w 2667216"/>
              <a:gd name="connsiteY18" fmla="*/ 495605 h 1573026"/>
              <a:gd name="connsiteX19" fmla="*/ 585787 w 2667216"/>
              <a:gd name="connsiteY19" fmla="*/ 481318 h 1573026"/>
              <a:gd name="connsiteX20" fmla="*/ 611980 w 2667216"/>
              <a:gd name="connsiteY20" fmla="*/ 483700 h 1573026"/>
              <a:gd name="connsiteX21" fmla="*/ 607218 w 2667216"/>
              <a:gd name="connsiteY21" fmla="*/ 476556 h 1573026"/>
              <a:gd name="connsiteX22" fmla="*/ 685799 w 2667216"/>
              <a:gd name="connsiteY22" fmla="*/ 524181 h 1573026"/>
              <a:gd name="connsiteX23" fmla="*/ 731043 w 2667216"/>
              <a:gd name="connsiteY23" fmla="*/ 547993 h 1573026"/>
              <a:gd name="connsiteX24" fmla="*/ 797720 w 2667216"/>
              <a:gd name="connsiteY24" fmla="*/ 562280 h 1573026"/>
              <a:gd name="connsiteX25" fmla="*/ 842962 w 2667216"/>
              <a:gd name="connsiteY25" fmla="*/ 478937 h 1573026"/>
              <a:gd name="connsiteX26" fmla="*/ 871537 w 2667216"/>
              <a:gd name="connsiteY26" fmla="*/ 455125 h 1573026"/>
              <a:gd name="connsiteX27" fmla="*/ 873921 w 2667216"/>
              <a:gd name="connsiteY27" fmla="*/ 426549 h 1573026"/>
              <a:gd name="connsiteX28" fmla="*/ 802480 w 2667216"/>
              <a:gd name="connsiteY28" fmla="*/ 412262 h 1573026"/>
              <a:gd name="connsiteX29" fmla="*/ 773907 w 2667216"/>
              <a:gd name="connsiteY29" fmla="*/ 417024 h 1573026"/>
              <a:gd name="connsiteX30" fmla="*/ 738187 w 2667216"/>
              <a:gd name="connsiteY30" fmla="*/ 383687 h 1573026"/>
              <a:gd name="connsiteX31" fmla="*/ 762001 w 2667216"/>
              <a:gd name="connsiteY31" fmla="*/ 357491 h 1573026"/>
              <a:gd name="connsiteX32" fmla="*/ 823912 w 2667216"/>
              <a:gd name="connsiteY32" fmla="*/ 343206 h 1573026"/>
              <a:gd name="connsiteX33" fmla="*/ 869155 w 2667216"/>
              <a:gd name="connsiteY33" fmla="*/ 357493 h 1573026"/>
              <a:gd name="connsiteX34" fmla="*/ 881062 w 2667216"/>
              <a:gd name="connsiteY34" fmla="*/ 376543 h 1573026"/>
              <a:gd name="connsiteX35" fmla="*/ 1000124 w 2667216"/>
              <a:gd name="connsiteY35" fmla="*/ 436075 h 1573026"/>
              <a:gd name="connsiteX36" fmla="*/ 1023937 w 2667216"/>
              <a:gd name="connsiteY36" fmla="*/ 500368 h 1573026"/>
              <a:gd name="connsiteX37" fmla="*/ 1045368 w 2667216"/>
              <a:gd name="connsiteY37" fmla="*/ 512275 h 1573026"/>
              <a:gd name="connsiteX38" fmla="*/ 1042987 w 2667216"/>
              <a:gd name="connsiteY38" fmla="*/ 421787 h 1573026"/>
              <a:gd name="connsiteX39" fmla="*/ 1064418 w 2667216"/>
              <a:gd name="connsiteY39" fmla="*/ 383687 h 1573026"/>
              <a:gd name="connsiteX40" fmla="*/ 1083468 w 2667216"/>
              <a:gd name="connsiteY40" fmla="*/ 386068 h 1573026"/>
              <a:gd name="connsiteX41" fmla="*/ 1083468 w 2667216"/>
              <a:gd name="connsiteY41" fmla="*/ 347968 h 1573026"/>
              <a:gd name="connsiteX42" fmla="*/ 1095376 w 2667216"/>
              <a:gd name="connsiteY42" fmla="*/ 340823 h 1573026"/>
              <a:gd name="connsiteX43" fmla="*/ 1152524 w 2667216"/>
              <a:gd name="connsiteY43" fmla="*/ 343206 h 1573026"/>
              <a:gd name="connsiteX44" fmla="*/ 1252537 w 2667216"/>
              <a:gd name="connsiteY44" fmla="*/ 317012 h 1573026"/>
              <a:gd name="connsiteX45" fmla="*/ 1323974 w 2667216"/>
              <a:gd name="connsiteY45" fmla="*/ 305106 h 1573026"/>
              <a:gd name="connsiteX46" fmla="*/ 1409366 w 2667216"/>
              <a:gd name="connsiteY46" fmla="*/ 250164 h 1573026"/>
              <a:gd name="connsiteX47" fmla="*/ 1481137 w 2667216"/>
              <a:gd name="connsiteY47" fmla="*/ 221762 h 1573026"/>
              <a:gd name="connsiteX48" fmla="*/ 1550195 w 2667216"/>
              <a:gd name="connsiteY48" fmla="*/ 188423 h 1573026"/>
              <a:gd name="connsiteX49" fmla="*/ 1621630 w 2667216"/>
              <a:gd name="connsiteY49" fmla="*/ 195568 h 1573026"/>
              <a:gd name="connsiteX50" fmla="*/ 1674018 w 2667216"/>
              <a:gd name="connsiteY50" fmla="*/ 174137 h 1573026"/>
              <a:gd name="connsiteX51" fmla="*/ 1704976 w 2667216"/>
              <a:gd name="connsiteY51" fmla="*/ 183660 h 1573026"/>
              <a:gd name="connsiteX52" fmla="*/ 1778793 w 2667216"/>
              <a:gd name="connsiteY52" fmla="*/ 233668 h 1573026"/>
              <a:gd name="connsiteX53" fmla="*/ 1716880 w 2667216"/>
              <a:gd name="connsiteY53" fmla="*/ 209856 h 1573026"/>
              <a:gd name="connsiteX54" fmla="*/ 1738312 w 2667216"/>
              <a:gd name="connsiteY54" fmla="*/ 281293 h 1573026"/>
              <a:gd name="connsiteX55" fmla="*/ 1776414 w 2667216"/>
              <a:gd name="connsiteY55" fmla="*/ 309866 h 1573026"/>
              <a:gd name="connsiteX56" fmla="*/ 1871662 w 2667216"/>
              <a:gd name="connsiteY56" fmla="*/ 314631 h 1573026"/>
              <a:gd name="connsiteX57" fmla="*/ 1938339 w 2667216"/>
              <a:gd name="connsiteY57" fmla="*/ 271766 h 1573026"/>
              <a:gd name="connsiteX58" fmla="*/ 1935955 w 2667216"/>
              <a:gd name="connsiteY58" fmla="*/ 293200 h 1573026"/>
              <a:gd name="connsiteX59" fmla="*/ 1900237 w 2667216"/>
              <a:gd name="connsiteY59" fmla="*/ 321775 h 1573026"/>
              <a:gd name="connsiteX60" fmla="*/ 1826418 w 2667216"/>
              <a:gd name="connsiteY60" fmla="*/ 338443 h 1573026"/>
              <a:gd name="connsiteX61" fmla="*/ 1833564 w 2667216"/>
              <a:gd name="connsiteY61" fmla="*/ 367017 h 1573026"/>
              <a:gd name="connsiteX62" fmla="*/ 1957389 w 2667216"/>
              <a:gd name="connsiteY62" fmla="*/ 331298 h 1573026"/>
              <a:gd name="connsiteX63" fmla="*/ 2009774 w 2667216"/>
              <a:gd name="connsiteY63" fmla="*/ 295581 h 1573026"/>
              <a:gd name="connsiteX64" fmla="*/ 2052638 w 2667216"/>
              <a:gd name="connsiteY64" fmla="*/ 271766 h 1573026"/>
              <a:gd name="connsiteX65" fmla="*/ 1976439 w 2667216"/>
              <a:gd name="connsiteY65" fmla="*/ 264623 h 1573026"/>
              <a:gd name="connsiteX66" fmla="*/ 1976439 w 2667216"/>
              <a:gd name="connsiteY66" fmla="*/ 202710 h 1573026"/>
              <a:gd name="connsiteX67" fmla="*/ 2026444 w 2667216"/>
              <a:gd name="connsiteY67" fmla="*/ 202710 h 1573026"/>
              <a:gd name="connsiteX68" fmla="*/ 2133600 w 2667216"/>
              <a:gd name="connsiteY68" fmla="*/ 97935 h 1573026"/>
              <a:gd name="connsiteX69" fmla="*/ 2183606 w 2667216"/>
              <a:gd name="connsiteY69" fmla="*/ 305 h 1573026"/>
              <a:gd name="connsiteX70" fmla="*/ 2147888 w 2667216"/>
              <a:gd name="connsiteY70" fmla="*/ 114604 h 1573026"/>
              <a:gd name="connsiteX71" fmla="*/ 2074070 w 2667216"/>
              <a:gd name="connsiteY71" fmla="*/ 193186 h 1573026"/>
              <a:gd name="connsiteX72" fmla="*/ 2138362 w 2667216"/>
              <a:gd name="connsiteY72" fmla="*/ 217000 h 1573026"/>
              <a:gd name="connsiteX73" fmla="*/ 2197893 w 2667216"/>
              <a:gd name="connsiteY73" fmla="*/ 212237 h 1573026"/>
              <a:gd name="connsiteX74" fmla="*/ 2243139 w 2667216"/>
              <a:gd name="connsiteY74" fmla="*/ 257480 h 1573026"/>
              <a:gd name="connsiteX75" fmla="*/ 2293143 w 2667216"/>
              <a:gd name="connsiteY75" fmla="*/ 243193 h 1573026"/>
              <a:gd name="connsiteX76" fmla="*/ 2336005 w 2667216"/>
              <a:gd name="connsiteY76" fmla="*/ 178900 h 1573026"/>
              <a:gd name="connsiteX77" fmla="*/ 2378868 w 2667216"/>
              <a:gd name="connsiteY77" fmla="*/ 169375 h 1573026"/>
              <a:gd name="connsiteX78" fmla="*/ 2483643 w 2667216"/>
              <a:gd name="connsiteY78" fmla="*/ 152706 h 1573026"/>
              <a:gd name="connsiteX79" fmla="*/ 2500312 w 2667216"/>
              <a:gd name="connsiteY79" fmla="*/ 147943 h 1573026"/>
              <a:gd name="connsiteX80" fmla="*/ 2588418 w 2667216"/>
              <a:gd name="connsiteY80" fmla="*/ 166993 h 1573026"/>
              <a:gd name="connsiteX81" fmla="*/ 2619374 w 2667216"/>
              <a:gd name="connsiteY81" fmla="*/ 188425 h 1573026"/>
              <a:gd name="connsiteX82" fmla="*/ 2645569 w 2667216"/>
              <a:gd name="connsiteY82" fmla="*/ 205092 h 1573026"/>
              <a:gd name="connsiteX83" fmla="*/ 2666999 w 2667216"/>
              <a:gd name="connsiteY83" fmla="*/ 221762 h 1573026"/>
              <a:gd name="connsiteX84" fmla="*/ 2647949 w 2667216"/>
              <a:gd name="connsiteY84" fmla="*/ 264625 h 1573026"/>
              <a:gd name="connsiteX85" fmla="*/ 2645568 w 2667216"/>
              <a:gd name="connsiteY85" fmla="*/ 319393 h 1573026"/>
              <a:gd name="connsiteX86" fmla="*/ 2631280 w 2667216"/>
              <a:gd name="connsiteY86" fmla="*/ 376543 h 1573026"/>
              <a:gd name="connsiteX87" fmla="*/ 2633662 w 2667216"/>
              <a:gd name="connsiteY87" fmla="*/ 386068 h 1573026"/>
              <a:gd name="connsiteX88" fmla="*/ 2664618 w 2667216"/>
              <a:gd name="connsiteY88" fmla="*/ 393212 h 1573026"/>
              <a:gd name="connsiteX89" fmla="*/ 2652712 w 2667216"/>
              <a:gd name="connsiteY89" fmla="*/ 424168 h 1573026"/>
              <a:gd name="connsiteX90" fmla="*/ 2619374 w 2667216"/>
              <a:gd name="connsiteY90" fmla="*/ 445600 h 1573026"/>
              <a:gd name="connsiteX91" fmla="*/ 2605087 w 2667216"/>
              <a:gd name="connsiteY91" fmla="*/ 476556 h 1573026"/>
              <a:gd name="connsiteX92" fmla="*/ 2608340 w 2667216"/>
              <a:gd name="connsiteY92" fmla="*/ 559163 h 1573026"/>
              <a:gd name="connsiteX93" fmla="*/ 2595561 w 2667216"/>
              <a:gd name="connsiteY93" fmla="*/ 590856 h 1573026"/>
              <a:gd name="connsiteX94" fmla="*/ 2593180 w 2667216"/>
              <a:gd name="connsiteY94" fmla="*/ 655150 h 1573026"/>
              <a:gd name="connsiteX95" fmla="*/ 2614612 w 2667216"/>
              <a:gd name="connsiteY95" fmla="*/ 690868 h 1573026"/>
              <a:gd name="connsiteX96" fmla="*/ 2609849 w 2667216"/>
              <a:gd name="connsiteY96" fmla="*/ 743256 h 1573026"/>
              <a:gd name="connsiteX97" fmla="*/ 2612230 w 2667216"/>
              <a:gd name="connsiteY97" fmla="*/ 790881 h 1573026"/>
              <a:gd name="connsiteX98" fmla="*/ 2600324 w 2667216"/>
              <a:gd name="connsiteY98" fmla="*/ 805168 h 1573026"/>
              <a:gd name="connsiteX99" fmla="*/ 2571749 w 2667216"/>
              <a:gd name="connsiteY99" fmla="*/ 890893 h 1573026"/>
              <a:gd name="connsiteX100" fmla="*/ 2540795 w 2667216"/>
              <a:gd name="connsiteY100" fmla="*/ 967092 h 1573026"/>
              <a:gd name="connsiteX101" fmla="*/ 2505074 w 2667216"/>
              <a:gd name="connsiteY101" fmla="*/ 945662 h 1573026"/>
              <a:gd name="connsiteX102" fmla="*/ 2445543 w 2667216"/>
              <a:gd name="connsiteY102" fmla="*/ 917087 h 1573026"/>
              <a:gd name="connsiteX103" fmla="*/ 2416968 w 2667216"/>
              <a:gd name="connsiteY103" fmla="*/ 883750 h 1573026"/>
              <a:gd name="connsiteX104" fmla="*/ 2383632 w 2667216"/>
              <a:gd name="connsiteY104" fmla="*/ 869462 h 1573026"/>
              <a:gd name="connsiteX105" fmla="*/ 2350293 w 2667216"/>
              <a:gd name="connsiteY105" fmla="*/ 871843 h 1573026"/>
              <a:gd name="connsiteX106" fmla="*/ 2300287 w 2667216"/>
              <a:gd name="connsiteY106" fmla="*/ 895656 h 1573026"/>
              <a:gd name="connsiteX107" fmla="*/ 2276474 w 2667216"/>
              <a:gd name="connsiteY107" fmla="*/ 909943 h 1573026"/>
              <a:gd name="connsiteX108" fmla="*/ 2207420 w 2667216"/>
              <a:gd name="connsiteY108" fmla="*/ 926612 h 1573026"/>
              <a:gd name="connsiteX109" fmla="*/ 2185987 w 2667216"/>
              <a:gd name="connsiteY109" fmla="*/ 957568 h 1573026"/>
              <a:gd name="connsiteX110" fmla="*/ 2183605 w 2667216"/>
              <a:gd name="connsiteY110" fmla="*/ 1036150 h 1573026"/>
              <a:gd name="connsiteX111" fmla="*/ 2185989 w 2667216"/>
              <a:gd name="connsiteY111" fmla="*/ 1062342 h 1573026"/>
              <a:gd name="connsiteX112" fmla="*/ 2085974 w 2667216"/>
              <a:gd name="connsiteY112" fmla="*/ 1112350 h 1573026"/>
              <a:gd name="connsiteX113" fmla="*/ 2043112 w 2667216"/>
              <a:gd name="connsiteY113" fmla="*/ 1112350 h 1573026"/>
              <a:gd name="connsiteX114" fmla="*/ 1952626 w 2667216"/>
              <a:gd name="connsiteY114" fmla="*/ 1148067 h 1573026"/>
              <a:gd name="connsiteX115" fmla="*/ 1931193 w 2667216"/>
              <a:gd name="connsiteY115" fmla="*/ 1188550 h 1573026"/>
              <a:gd name="connsiteX116" fmla="*/ 1931195 w 2667216"/>
              <a:gd name="connsiteY116" fmla="*/ 1238556 h 1573026"/>
              <a:gd name="connsiteX117" fmla="*/ 1881187 w 2667216"/>
              <a:gd name="connsiteY117" fmla="*/ 1279037 h 1573026"/>
              <a:gd name="connsiteX118" fmla="*/ 1864520 w 2667216"/>
              <a:gd name="connsiteY118" fmla="*/ 1309993 h 1573026"/>
              <a:gd name="connsiteX119" fmla="*/ 1866899 w 2667216"/>
              <a:gd name="connsiteY119" fmla="*/ 1331425 h 1573026"/>
              <a:gd name="connsiteX120" fmla="*/ 1900237 w 2667216"/>
              <a:gd name="connsiteY120" fmla="*/ 1326662 h 1573026"/>
              <a:gd name="connsiteX121" fmla="*/ 1924051 w 2667216"/>
              <a:gd name="connsiteY121" fmla="*/ 1350474 h 1573026"/>
              <a:gd name="connsiteX122" fmla="*/ 1912143 w 2667216"/>
              <a:gd name="connsiteY122" fmla="*/ 1383812 h 1573026"/>
              <a:gd name="connsiteX123" fmla="*/ 1909762 w 2667216"/>
              <a:gd name="connsiteY123" fmla="*/ 1421912 h 1573026"/>
              <a:gd name="connsiteX124" fmla="*/ 1831182 w 2667216"/>
              <a:gd name="connsiteY124" fmla="*/ 1450487 h 1573026"/>
              <a:gd name="connsiteX125" fmla="*/ 1821657 w 2667216"/>
              <a:gd name="connsiteY125" fmla="*/ 1538594 h 1573026"/>
              <a:gd name="connsiteX126" fmla="*/ 1754980 w 2667216"/>
              <a:gd name="connsiteY126" fmla="*/ 1560025 h 1573026"/>
              <a:gd name="connsiteX127" fmla="*/ 1718929 w 2667216"/>
              <a:gd name="connsiteY127" fmla="*/ 1573012 h 1573026"/>
              <a:gd name="connsiteX128" fmla="*/ 1638299 w 2667216"/>
              <a:gd name="connsiteY128" fmla="*/ 1557643 h 1573026"/>
              <a:gd name="connsiteX129" fmla="*/ 1612105 w 2667216"/>
              <a:gd name="connsiteY129" fmla="*/ 1571931 h 1573026"/>
              <a:gd name="connsiteX130" fmla="*/ 1557339 w 2667216"/>
              <a:gd name="connsiteY130" fmla="*/ 1543356 h 1573026"/>
              <a:gd name="connsiteX131" fmla="*/ 1516855 w 2667216"/>
              <a:gd name="connsiteY131" fmla="*/ 1507637 h 1573026"/>
              <a:gd name="connsiteX132" fmla="*/ 1473995 w 2667216"/>
              <a:gd name="connsiteY132" fmla="*/ 1479061 h 1573026"/>
              <a:gd name="connsiteX133" fmla="*/ 1502568 w 2667216"/>
              <a:gd name="connsiteY133" fmla="*/ 1455250 h 1573026"/>
              <a:gd name="connsiteX134" fmla="*/ 1490662 w 2667216"/>
              <a:gd name="connsiteY134" fmla="*/ 1438581 h 1573026"/>
              <a:gd name="connsiteX135" fmla="*/ 1428749 w 2667216"/>
              <a:gd name="connsiteY135" fmla="*/ 1426675 h 1573026"/>
              <a:gd name="connsiteX136" fmla="*/ 1409699 w 2667216"/>
              <a:gd name="connsiteY136" fmla="*/ 1402862 h 1573026"/>
              <a:gd name="connsiteX137" fmla="*/ 1371601 w 2667216"/>
              <a:gd name="connsiteY137" fmla="*/ 1379050 h 1573026"/>
              <a:gd name="connsiteX138" fmla="*/ 1366837 w 2667216"/>
              <a:gd name="connsiteY138" fmla="*/ 1390956 h 1573026"/>
              <a:gd name="connsiteX139" fmla="*/ 1381126 w 2667216"/>
              <a:gd name="connsiteY139" fmla="*/ 1429056 h 1573026"/>
              <a:gd name="connsiteX140" fmla="*/ 1350168 w 2667216"/>
              <a:gd name="connsiteY140" fmla="*/ 1443343 h 1573026"/>
              <a:gd name="connsiteX141" fmla="*/ 1323976 w 2667216"/>
              <a:gd name="connsiteY141" fmla="*/ 1457630 h 1573026"/>
              <a:gd name="connsiteX142" fmla="*/ 1307305 w 2667216"/>
              <a:gd name="connsiteY142" fmla="*/ 1450487 h 1573026"/>
              <a:gd name="connsiteX143" fmla="*/ 1262062 w 2667216"/>
              <a:gd name="connsiteY143" fmla="*/ 1388575 h 1573026"/>
              <a:gd name="connsiteX144" fmla="*/ 1216820 w 2667216"/>
              <a:gd name="connsiteY144" fmla="*/ 1355237 h 1573026"/>
              <a:gd name="connsiteX145" fmla="*/ 1238251 w 2667216"/>
              <a:gd name="connsiteY145" fmla="*/ 1338568 h 1573026"/>
              <a:gd name="connsiteX146" fmla="*/ 1259682 w 2667216"/>
              <a:gd name="connsiteY146" fmla="*/ 1298087 h 1573026"/>
              <a:gd name="connsiteX147" fmla="*/ 1245393 w 2667216"/>
              <a:gd name="connsiteY147" fmla="*/ 1286181 h 1573026"/>
              <a:gd name="connsiteX148" fmla="*/ 1207295 w 2667216"/>
              <a:gd name="connsiteY148" fmla="*/ 1288562 h 1573026"/>
              <a:gd name="connsiteX149" fmla="*/ 1131095 w 2667216"/>
              <a:gd name="connsiteY149" fmla="*/ 1245700 h 1573026"/>
              <a:gd name="connsiteX150" fmla="*/ 1088230 w 2667216"/>
              <a:gd name="connsiteY150" fmla="*/ 1226650 h 1573026"/>
              <a:gd name="connsiteX151" fmla="*/ 1078707 w 2667216"/>
              <a:gd name="connsiteY151" fmla="*/ 1226650 h 1573026"/>
              <a:gd name="connsiteX152" fmla="*/ 1066801 w 2667216"/>
              <a:gd name="connsiteY152" fmla="*/ 1162356 h 1573026"/>
              <a:gd name="connsiteX153" fmla="*/ 1078707 w 2667216"/>
              <a:gd name="connsiteY153" fmla="*/ 1098062 h 1573026"/>
              <a:gd name="connsiteX154" fmla="*/ 1047751 w 2667216"/>
              <a:gd name="connsiteY154" fmla="*/ 1064725 h 1573026"/>
              <a:gd name="connsiteX155" fmla="*/ 995364 w 2667216"/>
              <a:gd name="connsiteY155" fmla="*/ 1040912 h 1573026"/>
              <a:gd name="connsiteX156" fmla="*/ 1021557 w 2667216"/>
              <a:gd name="connsiteY156" fmla="*/ 1017100 h 1573026"/>
              <a:gd name="connsiteX157" fmla="*/ 1066801 w 2667216"/>
              <a:gd name="connsiteY157" fmla="*/ 1021862 h 1573026"/>
              <a:gd name="connsiteX158" fmla="*/ 1062039 w 2667216"/>
              <a:gd name="connsiteY158" fmla="*/ 974237 h 1573026"/>
              <a:gd name="connsiteX159" fmla="*/ 1033464 w 2667216"/>
              <a:gd name="connsiteY159" fmla="*/ 969475 h 1573026"/>
              <a:gd name="connsiteX160" fmla="*/ 1038226 w 2667216"/>
              <a:gd name="connsiteY160" fmla="*/ 921850 h 1573026"/>
              <a:gd name="connsiteX161" fmla="*/ 1007270 w 2667216"/>
              <a:gd name="connsiteY161" fmla="*/ 907562 h 1573026"/>
              <a:gd name="connsiteX162" fmla="*/ 1009651 w 2667216"/>
              <a:gd name="connsiteY162" fmla="*/ 871843 h 1573026"/>
              <a:gd name="connsiteX163" fmla="*/ 962026 w 2667216"/>
              <a:gd name="connsiteY163" fmla="*/ 857556 h 1573026"/>
              <a:gd name="connsiteX164" fmla="*/ 942976 w 2667216"/>
              <a:gd name="connsiteY164" fmla="*/ 878987 h 1573026"/>
              <a:gd name="connsiteX165" fmla="*/ 914399 w 2667216"/>
              <a:gd name="connsiteY165" fmla="*/ 881368 h 1573026"/>
              <a:gd name="connsiteX166" fmla="*/ 864395 w 2667216"/>
              <a:gd name="connsiteY166" fmla="*/ 886131 h 1573026"/>
              <a:gd name="connsiteX167" fmla="*/ 833439 w 2667216"/>
              <a:gd name="connsiteY167" fmla="*/ 907562 h 1573026"/>
              <a:gd name="connsiteX168" fmla="*/ 833439 w 2667216"/>
              <a:gd name="connsiteY168" fmla="*/ 876606 h 1573026"/>
              <a:gd name="connsiteX169" fmla="*/ 792957 w 2667216"/>
              <a:gd name="connsiteY169" fmla="*/ 871843 h 1573026"/>
              <a:gd name="connsiteX170" fmla="*/ 800099 w 2667216"/>
              <a:gd name="connsiteY170" fmla="*/ 893275 h 1573026"/>
              <a:gd name="connsiteX171" fmla="*/ 795339 w 2667216"/>
              <a:gd name="connsiteY171" fmla="*/ 912325 h 1573026"/>
              <a:gd name="connsiteX172" fmla="*/ 709614 w 2667216"/>
              <a:gd name="connsiteY172" fmla="*/ 859936 h 1573026"/>
              <a:gd name="connsiteX173" fmla="*/ 688182 w 2667216"/>
              <a:gd name="connsiteY173" fmla="*/ 826600 h 1573026"/>
              <a:gd name="connsiteX174" fmla="*/ 700089 w 2667216"/>
              <a:gd name="connsiteY174" fmla="*/ 786117 h 1573026"/>
              <a:gd name="connsiteX175" fmla="*/ 669132 w 2667216"/>
              <a:gd name="connsiteY175" fmla="*/ 781356 h 1573026"/>
              <a:gd name="connsiteX176" fmla="*/ 621507 w 2667216"/>
              <a:gd name="connsiteY176" fmla="*/ 795643 h 1573026"/>
              <a:gd name="connsiteX177" fmla="*/ 611982 w 2667216"/>
              <a:gd name="connsiteY177" fmla="*/ 809931 h 1573026"/>
              <a:gd name="connsiteX178" fmla="*/ 588170 w 2667216"/>
              <a:gd name="connsiteY178" fmla="*/ 826600 h 1573026"/>
              <a:gd name="connsiteX179" fmla="*/ 581026 w 2667216"/>
              <a:gd name="connsiteY179" fmla="*/ 843268 h 1573026"/>
              <a:gd name="connsiteX180" fmla="*/ 540545 w 2667216"/>
              <a:gd name="connsiteY180" fmla="*/ 876606 h 1573026"/>
              <a:gd name="connsiteX181" fmla="*/ 542924 w 2667216"/>
              <a:gd name="connsiteY181" fmla="*/ 898037 h 1573026"/>
              <a:gd name="connsiteX182" fmla="*/ 557214 w 2667216"/>
              <a:gd name="connsiteY182" fmla="*/ 917087 h 1573026"/>
              <a:gd name="connsiteX183" fmla="*/ 481014 w 2667216"/>
              <a:gd name="connsiteY183" fmla="*/ 902800 h 1573026"/>
              <a:gd name="connsiteX184" fmla="*/ 447676 w 2667216"/>
              <a:gd name="connsiteY184" fmla="*/ 907562 h 1573026"/>
              <a:gd name="connsiteX185" fmla="*/ 495299 w 2667216"/>
              <a:gd name="connsiteY185" fmla="*/ 938518 h 1573026"/>
              <a:gd name="connsiteX186" fmla="*/ 519114 w 2667216"/>
              <a:gd name="connsiteY186" fmla="*/ 950425 h 1573026"/>
              <a:gd name="connsiteX187" fmla="*/ 545307 w 2667216"/>
              <a:gd name="connsiteY187" fmla="*/ 1002812 h 1573026"/>
              <a:gd name="connsiteX188" fmla="*/ 478630 w 2667216"/>
              <a:gd name="connsiteY188" fmla="*/ 1019481 h 1573026"/>
              <a:gd name="connsiteX189" fmla="*/ 457201 w 2667216"/>
              <a:gd name="connsiteY189" fmla="*/ 1031387 h 1573026"/>
              <a:gd name="connsiteX190" fmla="*/ 433387 w 2667216"/>
              <a:gd name="connsiteY190" fmla="*/ 1002812 h 1573026"/>
              <a:gd name="connsiteX191" fmla="*/ 409574 w 2667216"/>
              <a:gd name="connsiteY191" fmla="*/ 971856 h 1573026"/>
              <a:gd name="connsiteX192" fmla="*/ 411955 w 2667216"/>
              <a:gd name="connsiteY192" fmla="*/ 933756 h 1573026"/>
              <a:gd name="connsiteX193" fmla="*/ 409574 w 2667216"/>
              <a:gd name="connsiteY193" fmla="*/ 914706 h 1573026"/>
              <a:gd name="connsiteX194" fmla="*/ 428624 w 2667216"/>
              <a:gd name="connsiteY194" fmla="*/ 881368 h 1573026"/>
              <a:gd name="connsiteX195" fmla="*/ 388144 w 2667216"/>
              <a:gd name="connsiteY195" fmla="*/ 890893 h 1573026"/>
              <a:gd name="connsiteX196" fmla="*/ 359568 w 2667216"/>
              <a:gd name="connsiteY196" fmla="*/ 952806 h 1573026"/>
              <a:gd name="connsiteX197" fmla="*/ 352424 w 2667216"/>
              <a:gd name="connsiteY197" fmla="*/ 976618 h 1573026"/>
              <a:gd name="connsiteX198" fmla="*/ 321468 w 2667216"/>
              <a:gd name="connsiteY198" fmla="*/ 993287 h 1573026"/>
              <a:gd name="connsiteX199" fmla="*/ 273843 w 2667216"/>
              <a:gd name="connsiteY199" fmla="*/ 990906 h 1573026"/>
              <a:gd name="connsiteX200" fmla="*/ 266699 w 2667216"/>
              <a:gd name="connsiteY200" fmla="*/ 1007575 h 1573026"/>
              <a:gd name="connsiteX201" fmla="*/ 266699 w 2667216"/>
              <a:gd name="connsiteY201" fmla="*/ 1055200 h 1573026"/>
              <a:gd name="connsiteX202" fmla="*/ 207168 w 2667216"/>
              <a:gd name="connsiteY202" fmla="*/ 1059962 h 1573026"/>
              <a:gd name="connsiteX203" fmla="*/ 145255 w 2667216"/>
              <a:gd name="connsiteY203" fmla="*/ 1093300 h 1573026"/>
              <a:gd name="connsiteX204" fmla="*/ 147637 w 2667216"/>
              <a:gd name="connsiteY204" fmla="*/ 1121875 h 1573026"/>
              <a:gd name="connsiteX205" fmla="*/ 95250 w 2667216"/>
              <a:gd name="connsiteY205" fmla="*/ 1109968 h 1573026"/>
              <a:gd name="connsiteX206" fmla="*/ 61912 w 2667216"/>
              <a:gd name="connsiteY206" fmla="*/ 1117112 h 1573026"/>
              <a:gd name="connsiteX207" fmla="*/ 16668 w 2667216"/>
              <a:gd name="connsiteY207" fmla="*/ 1098062 h 1573026"/>
              <a:gd name="connsiteX208" fmla="*/ 0 w 2667216"/>
              <a:gd name="connsiteY208" fmla="*/ 1098062 h 1573026"/>
              <a:gd name="connsiteX0" fmla="*/ 0 w 2667216"/>
              <a:gd name="connsiteY0" fmla="*/ 1098062 h 1573026"/>
              <a:gd name="connsiteX1" fmla="*/ 21430 w 2667216"/>
              <a:gd name="connsiteY1" fmla="*/ 433693 h 1573026"/>
              <a:gd name="connsiteX2" fmla="*/ 4762 w 2667216"/>
              <a:gd name="connsiteY2" fmla="*/ 400355 h 1573026"/>
              <a:gd name="connsiteX3" fmla="*/ 23812 w 2667216"/>
              <a:gd name="connsiteY3" fmla="*/ 307487 h 1573026"/>
              <a:gd name="connsiteX4" fmla="*/ 30955 w 2667216"/>
              <a:gd name="connsiteY4" fmla="*/ 255100 h 1573026"/>
              <a:gd name="connsiteX5" fmla="*/ 54770 w 2667216"/>
              <a:gd name="connsiteY5" fmla="*/ 224142 h 1573026"/>
              <a:gd name="connsiteX6" fmla="*/ 142874 w 2667216"/>
              <a:gd name="connsiteY6" fmla="*/ 247956 h 1573026"/>
              <a:gd name="connsiteX7" fmla="*/ 190499 w 2667216"/>
              <a:gd name="connsiteY7" fmla="*/ 293200 h 1573026"/>
              <a:gd name="connsiteX8" fmla="*/ 202405 w 2667216"/>
              <a:gd name="connsiteY8" fmla="*/ 321775 h 1573026"/>
              <a:gd name="connsiteX9" fmla="*/ 238126 w 2667216"/>
              <a:gd name="connsiteY9" fmla="*/ 364636 h 1573026"/>
              <a:gd name="connsiteX10" fmla="*/ 266699 w 2667216"/>
              <a:gd name="connsiteY10" fmla="*/ 359875 h 1573026"/>
              <a:gd name="connsiteX11" fmla="*/ 273843 w 2667216"/>
              <a:gd name="connsiteY11" fmla="*/ 333681 h 1573026"/>
              <a:gd name="connsiteX12" fmla="*/ 314324 w 2667216"/>
              <a:gd name="connsiteY12" fmla="*/ 336062 h 1573026"/>
              <a:gd name="connsiteX13" fmla="*/ 361949 w 2667216"/>
              <a:gd name="connsiteY13" fmla="*/ 312249 h 1573026"/>
              <a:gd name="connsiteX14" fmla="*/ 385762 w 2667216"/>
              <a:gd name="connsiteY14" fmla="*/ 257481 h 1573026"/>
              <a:gd name="connsiteX15" fmla="*/ 373855 w 2667216"/>
              <a:gd name="connsiteY15" fmla="*/ 424168 h 1573026"/>
              <a:gd name="connsiteX16" fmla="*/ 476249 w 2667216"/>
              <a:gd name="connsiteY16" fmla="*/ 517037 h 1573026"/>
              <a:gd name="connsiteX17" fmla="*/ 533401 w 2667216"/>
              <a:gd name="connsiteY17" fmla="*/ 495605 h 1573026"/>
              <a:gd name="connsiteX18" fmla="*/ 585787 w 2667216"/>
              <a:gd name="connsiteY18" fmla="*/ 481318 h 1573026"/>
              <a:gd name="connsiteX19" fmla="*/ 611980 w 2667216"/>
              <a:gd name="connsiteY19" fmla="*/ 483700 h 1573026"/>
              <a:gd name="connsiteX20" fmla="*/ 607218 w 2667216"/>
              <a:gd name="connsiteY20" fmla="*/ 476556 h 1573026"/>
              <a:gd name="connsiteX21" fmla="*/ 685799 w 2667216"/>
              <a:gd name="connsiteY21" fmla="*/ 524181 h 1573026"/>
              <a:gd name="connsiteX22" fmla="*/ 731043 w 2667216"/>
              <a:gd name="connsiteY22" fmla="*/ 547993 h 1573026"/>
              <a:gd name="connsiteX23" fmla="*/ 797720 w 2667216"/>
              <a:gd name="connsiteY23" fmla="*/ 562280 h 1573026"/>
              <a:gd name="connsiteX24" fmla="*/ 842962 w 2667216"/>
              <a:gd name="connsiteY24" fmla="*/ 478937 h 1573026"/>
              <a:gd name="connsiteX25" fmla="*/ 871537 w 2667216"/>
              <a:gd name="connsiteY25" fmla="*/ 455125 h 1573026"/>
              <a:gd name="connsiteX26" fmla="*/ 873921 w 2667216"/>
              <a:gd name="connsiteY26" fmla="*/ 426549 h 1573026"/>
              <a:gd name="connsiteX27" fmla="*/ 802480 w 2667216"/>
              <a:gd name="connsiteY27" fmla="*/ 412262 h 1573026"/>
              <a:gd name="connsiteX28" fmla="*/ 773907 w 2667216"/>
              <a:gd name="connsiteY28" fmla="*/ 417024 h 1573026"/>
              <a:gd name="connsiteX29" fmla="*/ 738187 w 2667216"/>
              <a:gd name="connsiteY29" fmla="*/ 383687 h 1573026"/>
              <a:gd name="connsiteX30" fmla="*/ 762001 w 2667216"/>
              <a:gd name="connsiteY30" fmla="*/ 357491 h 1573026"/>
              <a:gd name="connsiteX31" fmla="*/ 823912 w 2667216"/>
              <a:gd name="connsiteY31" fmla="*/ 343206 h 1573026"/>
              <a:gd name="connsiteX32" fmla="*/ 869155 w 2667216"/>
              <a:gd name="connsiteY32" fmla="*/ 357493 h 1573026"/>
              <a:gd name="connsiteX33" fmla="*/ 881062 w 2667216"/>
              <a:gd name="connsiteY33" fmla="*/ 376543 h 1573026"/>
              <a:gd name="connsiteX34" fmla="*/ 1000124 w 2667216"/>
              <a:gd name="connsiteY34" fmla="*/ 436075 h 1573026"/>
              <a:gd name="connsiteX35" fmla="*/ 1023937 w 2667216"/>
              <a:gd name="connsiteY35" fmla="*/ 500368 h 1573026"/>
              <a:gd name="connsiteX36" fmla="*/ 1045368 w 2667216"/>
              <a:gd name="connsiteY36" fmla="*/ 512275 h 1573026"/>
              <a:gd name="connsiteX37" fmla="*/ 1042987 w 2667216"/>
              <a:gd name="connsiteY37" fmla="*/ 421787 h 1573026"/>
              <a:gd name="connsiteX38" fmla="*/ 1064418 w 2667216"/>
              <a:gd name="connsiteY38" fmla="*/ 383687 h 1573026"/>
              <a:gd name="connsiteX39" fmla="*/ 1083468 w 2667216"/>
              <a:gd name="connsiteY39" fmla="*/ 386068 h 1573026"/>
              <a:gd name="connsiteX40" fmla="*/ 1083468 w 2667216"/>
              <a:gd name="connsiteY40" fmla="*/ 347968 h 1573026"/>
              <a:gd name="connsiteX41" fmla="*/ 1095376 w 2667216"/>
              <a:gd name="connsiteY41" fmla="*/ 340823 h 1573026"/>
              <a:gd name="connsiteX42" fmla="*/ 1152524 w 2667216"/>
              <a:gd name="connsiteY42" fmla="*/ 343206 h 1573026"/>
              <a:gd name="connsiteX43" fmla="*/ 1252537 w 2667216"/>
              <a:gd name="connsiteY43" fmla="*/ 317012 h 1573026"/>
              <a:gd name="connsiteX44" fmla="*/ 1323974 w 2667216"/>
              <a:gd name="connsiteY44" fmla="*/ 305106 h 1573026"/>
              <a:gd name="connsiteX45" fmla="*/ 1409366 w 2667216"/>
              <a:gd name="connsiteY45" fmla="*/ 250164 h 1573026"/>
              <a:gd name="connsiteX46" fmla="*/ 1481137 w 2667216"/>
              <a:gd name="connsiteY46" fmla="*/ 221762 h 1573026"/>
              <a:gd name="connsiteX47" fmla="*/ 1550195 w 2667216"/>
              <a:gd name="connsiteY47" fmla="*/ 188423 h 1573026"/>
              <a:gd name="connsiteX48" fmla="*/ 1621630 w 2667216"/>
              <a:gd name="connsiteY48" fmla="*/ 195568 h 1573026"/>
              <a:gd name="connsiteX49" fmla="*/ 1674018 w 2667216"/>
              <a:gd name="connsiteY49" fmla="*/ 174137 h 1573026"/>
              <a:gd name="connsiteX50" fmla="*/ 1704976 w 2667216"/>
              <a:gd name="connsiteY50" fmla="*/ 183660 h 1573026"/>
              <a:gd name="connsiteX51" fmla="*/ 1778793 w 2667216"/>
              <a:gd name="connsiteY51" fmla="*/ 233668 h 1573026"/>
              <a:gd name="connsiteX52" fmla="*/ 1716880 w 2667216"/>
              <a:gd name="connsiteY52" fmla="*/ 209856 h 1573026"/>
              <a:gd name="connsiteX53" fmla="*/ 1738312 w 2667216"/>
              <a:gd name="connsiteY53" fmla="*/ 281293 h 1573026"/>
              <a:gd name="connsiteX54" fmla="*/ 1776414 w 2667216"/>
              <a:gd name="connsiteY54" fmla="*/ 309866 h 1573026"/>
              <a:gd name="connsiteX55" fmla="*/ 1871662 w 2667216"/>
              <a:gd name="connsiteY55" fmla="*/ 314631 h 1573026"/>
              <a:gd name="connsiteX56" fmla="*/ 1938339 w 2667216"/>
              <a:gd name="connsiteY56" fmla="*/ 271766 h 1573026"/>
              <a:gd name="connsiteX57" fmla="*/ 1935955 w 2667216"/>
              <a:gd name="connsiteY57" fmla="*/ 293200 h 1573026"/>
              <a:gd name="connsiteX58" fmla="*/ 1900237 w 2667216"/>
              <a:gd name="connsiteY58" fmla="*/ 321775 h 1573026"/>
              <a:gd name="connsiteX59" fmla="*/ 1826418 w 2667216"/>
              <a:gd name="connsiteY59" fmla="*/ 338443 h 1573026"/>
              <a:gd name="connsiteX60" fmla="*/ 1833564 w 2667216"/>
              <a:gd name="connsiteY60" fmla="*/ 367017 h 1573026"/>
              <a:gd name="connsiteX61" fmla="*/ 1957389 w 2667216"/>
              <a:gd name="connsiteY61" fmla="*/ 331298 h 1573026"/>
              <a:gd name="connsiteX62" fmla="*/ 2009774 w 2667216"/>
              <a:gd name="connsiteY62" fmla="*/ 295581 h 1573026"/>
              <a:gd name="connsiteX63" fmla="*/ 2052638 w 2667216"/>
              <a:gd name="connsiteY63" fmla="*/ 271766 h 1573026"/>
              <a:gd name="connsiteX64" fmla="*/ 1976439 w 2667216"/>
              <a:gd name="connsiteY64" fmla="*/ 264623 h 1573026"/>
              <a:gd name="connsiteX65" fmla="*/ 1976439 w 2667216"/>
              <a:gd name="connsiteY65" fmla="*/ 202710 h 1573026"/>
              <a:gd name="connsiteX66" fmla="*/ 2026444 w 2667216"/>
              <a:gd name="connsiteY66" fmla="*/ 202710 h 1573026"/>
              <a:gd name="connsiteX67" fmla="*/ 2133600 w 2667216"/>
              <a:gd name="connsiteY67" fmla="*/ 97935 h 1573026"/>
              <a:gd name="connsiteX68" fmla="*/ 2183606 w 2667216"/>
              <a:gd name="connsiteY68" fmla="*/ 305 h 1573026"/>
              <a:gd name="connsiteX69" fmla="*/ 2147888 w 2667216"/>
              <a:gd name="connsiteY69" fmla="*/ 114604 h 1573026"/>
              <a:gd name="connsiteX70" fmla="*/ 2074070 w 2667216"/>
              <a:gd name="connsiteY70" fmla="*/ 193186 h 1573026"/>
              <a:gd name="connsiteX71" fmla="*/ 2138362 w 2667216"/>
              <a:gd name="connsiteY71" fmla="*/ 217000 h 1573026"/>
              <a:gd name="connsiteX72" fmla="*/ 2197893 w 2667216"/>
              <a:gd name="connsiteY72" fmla="*/ 212237 h 1573026"/>
              <a:gd name="connsiteX73" fmla="*/ 2243139 w 2667216"/>
              <a:gd name="connsiteY73" fmla="*/ 257480 h 1573026"/>
              <a:gd name="connsiteX74" fmla="*/ 2293143 w 2667216"/>
              <a:gd name="connsiteY74" fmla="*/ 243193 h 1573026"/>
              <a:gd name="connsiteX75" fmla="*/ 2336005 w 2667216"/>
              <a:gd name="connsiteY75" fmla="*/ 178900 h 1573026"/>
              <a:gd name="connsiteX76" fmla="*/ 2378868 w 2667216"/>
              <a:gd name="connsiteY76" fmla="*/ 169375 h 1573026"/>
              <a:gd name="connsiteX77" fmla="*/ 2483643 w 2667216"/>
              <a:gd name="connsiteY77" fmla="*/ 152706 h 1573026"/>
              <a:gd name="connsiteX78" fmla="*/ 2500312 w 2667216"/>
              <a:gd name="connsiteY78" fmla="*/ 147943 h 1573026"/>
              <a:gd name="connsiteX79" fmla="*/ 2588418 w 2667216"/>
              <a:gd name="connsiteY79" fmla="*/ 166993 h 1573026"/>
              <a:gd name="connsiteX80" fmla="*/ 2619374 w 2667216"/>
              <a:gd name="connsiteY80" fmla="*/ 188425 h 1573026"/>
              <a:gd name="connsiteX81" fmla="*/ 2645569 w 2667216"/>
              <a:gd name="connsiteY81" fmla="*/ 205092 h 1573026"/>
              <a:gd name="connsiteX82" fmla="*/ 2666999 w 2667216"/>
              <a:gd name="connsiteY82" fmla="*/ 221762 h 1573026"/>
              <a:gd name="connsiteX83" fmla="*/ 2647949 w 2667216"/>
              <a:gd name="connsiteY83" fmla="*/ 264625 h 1573026"/>
              <a:gd name="connsiteX84" fmla="*/ 2645568 w 2667216"/>
              <a:gd name="connsiteY84" fmla="*/ 319393 h 1573026"/>
              <a:gd name="connsiteX85" fmla="*/ 2631280 w 2667216"/>
              <a:gd name="connsiteY85" fmla="*/ 376543 h 1573026"/>
              <a:gd name="connsiteX86" fmla="*/ 2633662 w 2667216"/>
              <a:gd name="connsiteY86" fmla="*/ 386068 h 1573026"/>
              <a:gd name="connsiteX87" fmla="*/ 2664618 w 2667216"/>
              <a:gd name="connsiteY87" fmla="*/ 393212 h 1573026"/>
              <a:gd name="connsiteX88" fmla="*/ 2652712 w 2667216"/>
              <a:gd name="connsiteY88" fmla="*/ 424168 h 1573026"/>
              <a:gd name="connsiteX89" fmla="*/ 2619374 w 2667216"/>
              <a:gd name="connsiteY89" fmla="*/ 445600 h 1573026"/>
              <a:gd name="connsiteX90" fmla="*/ 2605087 w 2667216"/>
              <a:gd name="connsiteY90" fmla="*/ 476556 h 1573026"/>
              <a:gd name="connsiteX91" fmla="*/ 2608340 w 2667216"/>
              <a:gd name="connsiteY91" fmla="*/ 559163 h 1573026"/>
              <a:gd name="connsiteX92" fmla="*/ 2595561 w 2667216"/>
              <a:gd name="connsiteY92" fmla="*/ 590856 h 1573026"/>
              <a:gd name="connsiteX93" fmla="*/ 2593180 w 2667216"/>
              <a:gd name="connsiteY93" fmla="*/ 655150 h 1573026"/>
              <a:gd name="connsiteX94" fmla="*/ 2614612 w 2667216"/>
              <a:gd name="connsiteY94" fmla="*/ 690868 h 1573026"/>
              <a:gd name="connsiteX95" fmla="*/ 2609849 w 2667216"/>
              <a:gd name="connsiteY95" fmla="*/ 743256 h 1573026"/>
              <a:gd name="connsiteX96" fmla="*/ 2612230 w 2667216"/>
              <a:gd name="connsiteY96" fmla="*/ 790881 h 1573026"/>
              <a:gd name="connsiteX97" fmla="*/ 2600324 w 2667216"/>
              <a:gd name="connsiteY97" fmla="*/ 805168 h 1573026"/>
              <a:gd name="connsiteX98" fmla="*/ 2571749 w 2667216"/>
              <a:gd name="connsiteY98" fmla="*/ 890893 h 1573026"/>
              <a:gd name="connsiteX99" fmla="*/ 2540795 w 2667216"/>
              <a:gd name="connsiteY99" fmla="*/ 967092 h 1573026"/>
              <a:gd name="connsiteX100" fmla="*/ 2505074 w 2667216"/>
              <a:gd name="connsiteY100" fmla="*/ 945662 h 1573026"/>
              <a:gd name="connsiteX101" fmla="*/ 2445543 w 2667216"/>
              <a:gd name="connsiteY101" fmla="*/ 917087 h 1573026"/>
              <a:gd name="connsiteX102" fmla="*/ 2416968 w 2667216"/>
              <a:gd name="connsiteY102" fmla="*/ 883750 h 1573026"/>
              <a:gd name="connsiteX103" fmla="*/ 2383632 w 2667216"/>
              <a:gd name="connsiteY103" fmla="*/ 869462 h 1573026"/>
              <a:gd name="connsiteX104" fmla="*/ 2350293 w 2667216"/>
              <a:gd name="connsiteY104" fmla="*/ 871843 h 1573026"/>
              <a:gd name="connsiteX105" fmla="*/ 2300287 w 2667216"/>
              <a:gd name="connsiteY105" fmla="*/ 895656 h 1573026"/>
              <a:gd name="connsiteX106" fmla="*/ 2276474 w 2667216"/>
              <a:gd name="connsiteY106" fmla="*/ 909943 h 1573026"/>
              <a:gd name="connsiteX107" fmla="*/ 2207420 w 2667216"/>
              <a:gd name="connsiteY107" fmla="*/ 926612 h 1573026"/>
              <a:gd name="connsiteX108" fmla="*/ 2185987 w 2667216"/>
              <a:gd name="connsiteY108" fmla="*/ 957568 h 1573026"/>
              <a:gd name="connsiteX109" fmla="*/ 2183605 w 2667216"/>
              <a:gd name="connsiteY109" fmla="*/ 1036150 h 1573026"/>
              <a:gd name="connsiteX110" fmla="*/ 2185989 w 2667216"/>
              <a:gd name="connsiteY110" fmla="*/ 1062342 h 1573026"/>
              <a:gd name="connsiteX111" fmla="*/ 2085974 w 2667216"/>
              <a:gd name="connsiteY111" fmla="*/ 1112350 h 1573026"/>
              <a:gd name="connsiteX112" fmla="*/ 2043112 w 2667216"/>
              <a:gd name="connsiteY112" fmla="*/ 1112350 h 1573026"/>
              <a:gd name="connsiteX113" fmla="*/ 1952626 w 2667216"/>
              <a:gd name="connsiteY113" fmla="*/ 1148067 h 1573026"/>
              <a:gd name="connsiteX114" fmla="*/ 1931193 w 2667216"/>
              <a:gd name="connsiteY114" fmla="*/ 1188550 h 1573026"/>
              <a:gd name="connsiteX115" fmla="*/ 1931195 w 2667216"/>
              <a:gd name="connsiteY115" fmla="*/ 1238556 h 1573026"/>
              <a:gd name="connsiteX116" fmla="*/ 1881187 w 2667216"/>
              <a:gd name="connsiteY116" fmla="*/ 1279037 h 1573026"/>
              <a:gd name="connsiteX117" fmla="*/ 1864520 w 2667216"/>
              <a:gd name="connsiteY117" fmla="*/ 1309993 h 1573026"/>
              <a:gd name="connsiteX118" fmla="*/ 1866899 w 2667216"/>
              <a:gd name="connsiteY118" fmla="*/ 1331425 h 1573026"/>
              <a:gd name="connsiteX119" fmla="*/ 1900237 w 2667216"/>
              <a:gd name="connsiteY119" fmla="*/ 1326662 h 1573026"/>
              <a:gd name="connsiteX120" fmla="*/ 1924051 w 2667216"/>
              <a:gd name="connsiteY120" fmla="*/ 1350474 h 1573026"/>
              <a:gd name="connsiteX121" fmla="*/ 1912143 w 2667216"/>
              <a:gd name="connsiteY121" fmla="*/ 1383812 h 1573026"/>
              <a:gd name="connsiteX122" fmla="*/ 1909762 w 2667216"/>
              <a:gd name="connsiteY122" fmla="*/ 1421912 h 1573026"/>
              <a:gd name="connsiteX123" fmla="*/ 1831182 w 2667216"/>
              <a:gd name="connsiteY123" fmla="*/ 1450487 h 1573026"/>
              <a:gd name="connsiteX124" fmla="*/ 1821657 w 2667216"/>
              <a:gd name="connsiteY124" fmla="*/ 1538594 h 1573026"/>
              <a:gd name="connsiteX125" fmla="*/ 1754980 w 2667216"/>
              <a:gd name="connsiteY125" fmla="*/ 1560025 h 1573026"/>
              <a:gd name="connsiteX126" fmla="*/ 1718929 w 2667216"/>
              <a:gd name="connsiteY126" fmla="*/ 1573012 h 1573026"/>
              <a:gd name="connsiteX127" fmla="*/ 1638299 w 2667216"/>
              <a:gd name="connsiteY127" fmla="*/ 1557643 h 1573026"/>
              <a:gd name="connsiteX128" fmla="*/ 1612105 w 2667216"/>
              <a:gd name="connsiteY128" fmla="*/ 1571931 h 1573026"/>
              <a:gd name="connsiteX129" fmla="*/ 1557339 w 2667216"/>
              <a:gd name="connsiteY129" fmla="*/ 1543356 h 1573026"/>
              <a:gd name="connsiteX130" fmla="*/ 1516855 w 2667216"/>
              <a:gd name="connsiteY130" fmla="*/ 1507637 h 1573026"/>
              <a:gd name="connsiteX131" fmla="*/ 1473995 w 2667216"/>
              <a:gd name="connsiteY131" fmla="*/ 1479061 h 1573026"/>
              <a:gd name="connsiteX132" fmla="*/ 1502568 w 2667216"/>
              <a:gd name="connsiteY132" fmla="*/ 1455250 h 1573026"/>
              <a:gd name="connsiteX133" fmla="*/ 1490662 w 2667216"/>
              <a:gd name="connsiteY133" fmla="*/ 1438581 h 1573026"/>
              <a:gd name="connsiteX134" fmla="*/ 1428749 w 2667216"/>
              <a:gd name="connsiteY134" fmla="*/ 1426675 h 1573026"/>
              <a:gd name="connsiteX135" fmla="*/ 1409699 w 2667216"/>
              <a:gd name="connsiteY135" fmla="*/ 1402862 h 1573026"/>
              <a:gd name="connsiteX136" fmla="*/ 1371601 w 2667216"/>
              <a:gd name="connsiteY136" fmla="*/ 1379050 h 1573026"/>
              <a:gd name="connsiteX137" fmla="*/ 1366837 w 2667216"/>
              <a:gd name="connsiteY137" fmla="*/ 1390956 h 1573026"/>
              <a:gd name="connsiteX138" fmla="*/ 1381126 w 2667216"/>
              <a:gd name="connsiteY138" fmla="*/ 1429056 h 1573026"/>
              <a:gd name="connsiteX139" fmla="*/ 1350168 w 2667216"/>
              <a:gd name="connsiteY139" fmla="*/ 1443343 h 1573026"/>
              <a:gd name="connsiteX140" fmla="*/ 1323976 w 2667216"/>
              <a:gd name="connsiteY140" fmla="*/ 1457630 h 1573026"/>
              <a:gd name="connsiteX141" fmla="*/ 1307305 w 2667216"/>
              <a:gd name="connsiteY141" fmla="*/ 1450487 h 1573026"/>
              <a:gd name="connsiteX142" fmla="*/ 1262062 w 2667216"/>
              <a:gd name="connsiteY142" fmla="*/ 1388575 h 1573026"/>
              <a:gd name="connsiteX143" fmla="*/ 1216820 w 2667216"/>
              <a:gd name="connsiteY143" fmla="*/ 1355237 h 1573026"/>
              <a:gd name="connsiteX144" fmla="*/ 1238251 w 2667216"/>
              <a:gd name="connsiteY144" fmla="*/ 1338568 h 1573026"/>
              <a:gd name="connsiteX145" fmla="*/ 1259682 w 2667216"/>
              <a:gd name="connsiteY145" fmla="*/ 1298087 h 1573026"/>
              <a:gd name="connsiteX146" fmla="*/ 1245393 w 2667216"/>
              <a:gd name="connsiteY146" fmla="*/ 1286181 h 1573026"/>
              <a:gd name="connsiteX147" fmla="*/ 1207295 w 2667216"/>
              <a:gd name="connsiteY147" fmla="*/ 1288562 h 1573026"/>
              <a:gd name="connsiteX148" fmla="*/ 1131095 w 2667216"/>
              <a:gd name="connsiteY148" fmla="*/ 1245700 h 1573026"/>
              <a:gd name="connsiteX149" fmla="*/ 1088230 w 2667216"/>
              <a:gd name="connsiteY149" fmla="*/ 1226650 h 1573026"/>
              <a:gd name="connsiteX150" fmla="*/ 1078707 w 2667216"/>
              <a:gd name="connsiteY150" fmla="*/ 1226650 h 1573026"/>
              <a:gd name="connsiteX151" fmla="*/ 1066801 w 2667216"/>
              <a:gd name="connsiteY151" fmla="*/ 1162356 h 1573026"/>
              <a:gd name="connsiteX152" fmla="*/ 1078707 w 2667216"/>
              <a:gd name="connsiteY152" fmla="*/ 1098062 h 1573026"/>
              <a:gd name="connsiteX153" fmla="*/ 1047751 w 2667216"/>
              <a:gd name="connsiteY153" fmla="*/ 1064725 h 1573026"/>
              <a:gd name="connsiteX154" fmla="*/ 995364 w 2667216"/>
              <a:gd name="connsiteY154" fmla="*/ 1040912 h 1573026"/>
              <a:gd name="connsiteX155" fmla="*/ 1021557 w 2667216"/>
              <a:gd name="connsiteY155" fmla="*/ 1017100 h 1573026"/>
              <a:gd name="connsiteX156" fmla="*/ 1066801 w 2667216"/>
              <a:gd name="connsiteY156" fmla="*/ 1021862 h 1573026"/>
              <a:gd name="connsiteX157" fmla="*/ 1062039 w 2667216"/>
              <a:gd name="connsiteY157" fmla="*/ 974237 h 1573026"/>
              <a:gd name="connsiteX158" fmla="*/ 1033464 w 2667216"/>
              <a:gd name="connsiteY158" fmla="*/ 969475 h 1573026"/>
              <a:gd name="connsiteX159" fmla="*/ 1038226 w 2667216"/>
              <a:gd name="connsiteY159" fmla="*/ 921850 h 1573026"/>
              <a:gd name="connsiteX160" fmla="*/ 1007270 w 2667216"/>
              <a:gd name="connsiteY160" fmla="*/ 907562 h 1573026"/>
              <a:gd name="connsiteX161" fmla="*/ 1009651 w 2667216"/>
              <a:gd name="connsiteY161" fmla="*/ 871843 h 1573026"/>
              <a:gd name="connsiteX162" fmla="*/ 962026 w 2667216"/>
              <a:gd name="connsiteY162" fmla="*/ 857556 h 1573026"/>
              <a:gd name="connsiteX163" fmla="*/ 942976 w 2667216"/>
              <a:gd name="connsiteY163" fmla="*/ 878987 h 1573026"/>
              <a:gd name="connsiteX164" fmla="*/ 914399 w 2667216"/>
              <a:gd name="connsiteY164" fmla="*/ 881368 h 1573026"/>
              <a:gd name="connsiteX165" fmla="*/ 864395 w 2667216"/>
              <a:gd name="connsiteY165" fmla="*/ 886131 h 1573026"/>
              <a:gd name="connsiteX166" fmla="*/ 833439 w 2667216"/>
              <a:gd name="connsiteY166" fmla="*/ 907562 h 1573026"/>
              <a:gd name="connsiteX167" fmla="*/ 833439 w 2667216"/>
              <a:gd name="connsiteY167" fmla="*/ 876606 h 1573026"/>
              <a:gd name="connsiteX168" fmla="*/ 792957 w 2667216"/>
              <a:gd name="connsiteY168" fmla="*/ 871843 h 1573026"/>
              <a:gd name="connsiteX169" fmla="*/ 800099 w 2667216"/>
              <a:gd name="connsiteY169" fmla="*/ 893275 h 1573026"/>
              <a:gd name="connsiteX170" fmla="*/ 795339 w 2667216"/>
              <a:gd name="connsiteY170" fmla="*/ 912325 h 1573026"/>
              <a:gd name="connsiteX171" fmla="*/ 709614 w 2667216"/>
              <a:gd name="connsiteY171" fmla="*/ 859936 h 1573026"/>
              <a:gd name="connsiteX172" fmla="*/ 688182 w 2667216"/>
              <a:gd name="connsiteY172" fmla="*/ 826600 h 1573026"/>
              <a:gd name="connsiteX173" fmla="*/ 700089 w 2667216"/>
              <a:gd name="connsiteY173" fmla="*/ 786117 h 1573026"/>
              <a:gd name="connsiteX174" fmla="*/ 669132 w 2667216"/>
              <a:gd name="connsiteY174" fmla="*/ 781356 h 1573026"/>
              <a:gd name="connsiteX175" fmla="*/ 621507 w 2667216"/>
              <a:gd name="connsiteY175" fmla="*/ 795643 h 1573026"/>
              <a:gd name="connsiteX176" fmla="*/ 611982 w 2667216"/>
              <a:gd name="connsiteY176" fmla="*/ 809931 h 1573026"/>
              <a:gd name="connsiteX177" fmla="*/ 588170 w 2667216"/>
              <a:gd name="connsiteY177" fmla="*/ 826600 h 1573026"/>
              <a:gd name="connsiteX178" fmla="*/ 581026 w 2667216"/>
              <a:gd name="connsiteY178" fmla="*/ 843268 h 1573026"/>
              <a:gd name="connsiteX179" fmla="*/ 540545 w 2667216"/>
              <a:gd name="connsiteY179" fmla="*/ 876606 h 1573026"/>
              <a:gd name="connsiteX180" fmla="*/ 542924 w 2667216"/>
              <a:gd name="connsiteY180" fmla="*/ 898037 h 1573026"/>
              <a:gd name="connsiteX181" fmla="*/ 557214 w 2667216"/>
              <a:gd name="connsiteY181" fmla="*/ 917087 h 1573026"/>
              <a:gd name="connsiteX182" fmla="*/ 481014 w 2667216"/>
              <a:gd name="connsiteY182" fmla="*/ 902800 h 1573026"/>
              <a:gd name="connsiteX183" fmla="*/ 447676 w 2667216"/>
              <a:gd name="connsiteY183" fmla="*/ 907562 h 1573026"/>
              <a:gd name="connsiteX184" fmla="*/ 495299 w 2667216"/>
              <a:gd name="connsiteY184" fmla="*/ 938518 h 1573026"/>
              <a:gd name="connsiteX185" fmla="*/ 519114 w 2667216"/>
              <a:gd name="connsiteY185" fmla="*/ 950425 h 1573026"/>
              <a:gd name="connsiteX186" fmla="*/ 545307 w 2667216"/>
              <a:gd name="connsiteY186" fmla="*/ 1002812 h 1573026"/>
              <a:gd name="connsiteX187" fmla="*/ 478630 w 2667216"/>
              <a:gd name="connsiteY187" fmla="*/ 1019481 h 1573026"/>
              <a:gd name="connsiteX188" fmla="*/ 457201 w 2667216"/>
              <a:gd name="connsiteY188" fmla="*/ 1031387 h 1573026"/>
              <a:gd name="connsiteX189" fmla="*/ 433387 w 2667216"/>
              <a:gd name="connsiteY189" fmla="*/ 1002812 h 1573026"/>
              <a:gd name="connsiteX190" fmla="*/ 409574 w 2667216"/>
              <a:gd name="connsiteY190" fmla="*/ 971856 h 1573026"/>
              <a:gd name="connsiteX191" fmla="*/ 411955 w 2667216"/>
              <a:gd name="connsiteY191" fmla="*/ 933756 h 1573026"/>
              <a:gd name="connsiteX192" fmla="*/ 409574 w 2667216"/>
              <a:gd name="connsiteY192" fmla="*/ 914706 h 1573026"/>
              <a:gd name="connsiteX193" fmla="*/ 428624 w 2667216"/>
              <a:gd name="connsiteY193" fmla="*/ 881368 h 1573026"/>
              <a:gd name="connsiteX194" fmla="*/ 388144 w 2667216"/>
              <a:gd name="connsiteY194" fmla="*/ 890893 h 1573026"/>
              <a:gd name="connsiteX195" fmla="*/ 359568 w 2667216"/>
              <a:gd name="connsiteY195" fmla="*/ 952806 h 1573026"/>
              <a:gd name="connsiteX196" fmla="*/ 352424 w 2667216"/>
              <a:gd name="connsiteY196" fmla="*/ 976618 h 1573026"/>
              <a:gd name="connsiteX197" fmla="*/ 321468 w 2667216"/>
              <a:gd name="connsiteY197" fmla="*/ 993287 h 1573026"/>
              <a:gd name="connsiteX198" fmla="*/ 273843 w 2667216"/>
              <a:gd name="connsiteY198" fmla="*/ 990906 h 1573026"/>
              <a:gd name="connsiteX199" fmla="*/ 266699 w 2667216"/>
              <a:gd name="connsiteY199" fmla="*/ 1007575 h 1573026"/>
              <a:gd name="connsiteX200" fmla="*/ 266699 w 2667216"/>
              <a:gd name="connsiteY200" fmla="*/ 1055200 h 1573026"/>
              <a:gd name="connsiteX201" fmla="*/ 207168 w 2667216"/>
              <a:gd name="connsiteY201" fmla="*/ 1059962 h 1573026"/>
              <a:gd name="connsiteX202" fmla="*/ 145255 w 2667216"/>
              <a:gd name="connsiteY202" fmla="*/ 1093300 h 1573026"/>
              <a:gd name="connsiteX203" fmla="*/ 147637 w 2667216"/>
              <a:gd name="connsiteY203" fmla="*/ 1121875 h 1573026"/>
              <a:gd name="connsiteX204" fmla="*/ 95250 w 2667216"/>
              <a:gd name="connsiteY204" fmla="*/ 1109968 h 1573026"/>
              <a:gd name="connsiteX205" fmla="*/ 61912 w 2667216"/>
              <a:gd name="connsiteY205" fmla="*/ 1117112 h 1573026"/>
              <a:gd name="connsiteX206" fmla="*/ 16668 w 2667216"/>
              <a:gd name="connsiteY206" fmla="*/ 1098062 h 1573026"/>
              <a:gd name="connsiteX207" fmla="*/ 0 w 2667216"/>
              <a:gd name="connsiteY207" fmla="*/ 1098062 h 1573026"/>
              <a:gd name="connsiteX0" fmla="*/ 656 w 2667872"/>
              <a:gd name="connsiteY0" fmla="*/ 1098062 h 1573026"/>
              <a:gd name="connsiteX1" fmla="*/ 5418 w 2667872"/>
              <a:gd name="connsiteY1" fmla="*/ 400355 h 1573026"/>
              <a:gd name="connsiteX2" fmla="*/ 24468 w 2667872"/>
              <a:gd name="connsiteY2" fmla="*/ 307487 h 1573026"/>
              <a:gd name="connsiteX3" fmla="*/ 31611 w 2667872"/>
              <a:gd name="connsiteY3" fmla="*/ 255100 h 1573026"/>
              <a:gd name="connsiteX4" fmla="*/ 55426 w 2667872"/>
              <a:gd name="connsiteY4" fmla="*/ 224142 h 1573026"/>
              <a:gd name="connsiteX5" fmla="*/ 143530 w 2667872"/>
              <a:gd name="connsiteY5" fmla="*/ 247956 h 1573026"/>
              <a:gd name="connsiteX6" fmla="*/ 191155 w 2667872"/>
              <a:gd name="connsiteY6" fmla="*/ 293200 h 1573026"/>
              <a:gd name="connsiteX7" fmla="*/ 203061 w 2667872"/>
              <a:gd name="connsiteY7" fmla="*/ 321775 h 1573026"/>
              <a:gd name="connsiteX8" fmla="*/ 238782 w 2667872"/>
              <a:gd name="connsiteY8" fmla="*/ 364636 h 1573026"/>
              <a:gd name="connsiteX9" fmla="*/ 267355 w 2667872"/>
              <a:gd name="connsiteY9" fmla="*/ 359875 h 1573026"/>
              <a:gd name="connsiteX10" fmla="*/ 274499 w 2667872"/>
              <a:gd name="connsiteY10" fmla="*/ 333681 h 1573026"/>
              <a:gd name="connsiteX11" fmla="*/ 314980 w 2667872"/>
              <a:gd name="connsiteY11" fmla="*/ 336062 h 1573026"/>
              <a:gd name="connsiteX12" fmla="*/ 362605 w 2667872"/>
              <a:gd name="connsiteY12" fmla="*/ 312249 h 1573026"/>
              <a:gd name="connsiteX13" fmla="*/ 386418 w 2667872"/>
              <a:gd name="connsiteY13" fmla="*/ 257481 h 1573026"/>
              <a:gd name="connsiteX14" fmla="*/ 374511 w 2667872"/>
              <a:gd name="connsiteY14" fmla="*/ 424168 h 1573026"/>
              <a:gd name="connsiteX15" fmla="*/ 476905 w 2667872"/>
              <a:gd name="connsiteY15" fmla="*/ 517037 h 1573026"/>
              <a:gd name="connsiteX16" fmla="*/ 534057 w 2667872"/>
              <a:gd name="connsiteY16" fmla="*/ 495605 h 1573026"/>
              <a:gd name="connsiteX17" fmla="*/ 586443 w 2667872"/>
              <a:gd name="connsiteY17" fmla="*/ 481318 h 1573026"/>
              <a:gd name="connsiteX18" fmla="*/ 612636 w 2667872"/>
              <a:gd name="connsiteY18" fmla="*/ 483700 h 1573026"/>
              <a:gd name="connsiteX19" fmla="*/ 607874 w 2667872"/>
              <a:gd name="connsiteY19" fmla="*/ 476556 h 1573026"/>
              <a:gd name="connsiteX20" fmla="*/ 686455 w 2667872"/>
              <a:gd name="connsiteY20" fmla="*/ 524181 h 1573026"/>
              <a:gd name="connsiteX21" fmla="*/ 731699 w 2667872"/>
              <a:gd name="connsiteY21" fmla="*/ 547993 h 1573026"/>
              <a:gd name="connsiteX22" fmla="*/ 798376 w 2667872"/>
              <a:gd name="connsiteY22" fmla="*/ 562280 h 1573026"/>
              <a:gd name="connsiteX23" fmla="*/ 843618 w 2667872"/>
              <a:gd name="connsiteY23" fmla="*/ 478937 h 1573026"/>
              <a:gd name="connsiteX24" fmla="*/ 872193 w 2667872"/>
              <a:gd name="connsiteY24" fmla="*/ 455125 h 1573026"/>
              <a:gd name="connsiteX25" fmla="*/ 874577 w 2667872"/>
              <a:gd name="connsiteY25" fmla="*/ 426549 h 1573026"/>
              <a:gd name="connsiteX26" fmla="*/ 803136 w 2667872"/>
              <a:gd name="connsiteY26" fmla="*/ 412262 h 1573026"/>
              <a:gd name="connsiteX27" fmla="*/ 774563 w 2667872"/>
              <a:gd name="connsiteY27" fmla="*/ 417024 h 1573026"/>
              <a:gd name="connsiteX28" fmla="*/ 738843 w 2667872"/>
              <a:gd name="connsiteY28" fmla="*/ 383687 h 1573026"/>
              <a:gd name="connsiteX29" fmla="*/ 762657 w 2667872"/>
              <a:gd name="connsiteY29" fmla="*/ 357491 h 1573026"/>
              <a:gd name="connsiteX30" fmla="*/ 824568 w 2667872"/>
              <a:gd name="connsiteY30" fmla="*/ 343206 h 1573026"/>
              <a:gd name="connsiteX31" fmla="*/ 869811 w 2667872"/>
              <a:gd name="connsiteY31" fmla="*/ 357493 h 1573026"/>
              <a:gd name="connsiteX32" fmla="*/ 881718 w 2667872"/>
              <a:gd name="connsiteY32" fmla="*/ 376543 h 1573026"/>
              <a:gd name="connsiteX33" fmla="*/ 1000780 w 2667872"/>
              <a:gd name="connsiteY33" fmla="*/ 436075 h 1573026"/>
              <a:gd name="connsiteX34" fmla="*/ 1024593 w 2667872"/>
              <a:gd name="connsiteY34" fmla="*/ 500368 h 1573026"/>
              <a:gd name="connsiteX35" fmla="*/ 1046024 w 2667872"/>
              <a:gd name="connsiteY35" fmla="*/ 512275 h 1573026"/>
              <a:gd name="connsiteX36" fmla="*/ 1043643 w 2667872"/>
              <a:gd name="connsiteY36" fmla="*/ 421787 h 1573026"/>
              <a:gd name="connsiteX37" fmla="*/ 1065074 w 2667872"/>
              <a:gd name="connsiteY37" fmla="*/ 383687 h 1573026"/>
              <a:gd name="connsiteX38" fmla="*/ 1084124 w 2667872"/>
              <a:gd name="connsiteY38" fmla="*/ 386068 h 1573026"/>
              <a:gd name="connsiteX39" fmla="*/ 1084124 w 2667872"/>
              <a:gd name="connsiteY39" fmla="*/ 347968 h 1573026"/>
              <a:gd name="connsiteX40" fmla="*/ 1096032 w 2667872"/>
              <a:gd name="connsiteY40" fmla="*/ 340823 h 1573026"/>
              <a:gd name="connsiteX41" fmla="*/ 1153180 w 2667872"/>
              <a:gd name="connsiteY41" fmla="*/ 343206 h 1573026"/>
              <a:gd name="connsiteX42" fmla="*/ 1253193 w 2667872"/>
              <a:gd name="connsiteY42" fmla="*/ 317012 h 1573026"/>
              <a:gd name="connsiteX43" fmla="*/ 1324630 w 2667872"/>
              <a:gd name="connsiteY43" fmla="*/ 305106 h 1573026"/>
              <a:gd name="connsiteX44" fmla="*/ 1410022 w 2667872"/>
              <a:gd name="connsiteY44" fmla="*/ 250164 h 1573026"/>
              <a:gd name="connsiteX45" fmla="*/ 1481793 w 2667872"/>
              <a:gd name="connsiteY45" fmla="*/ 221762 h 1573026"/>
              <a:gd name="connsiteX46" fmla="*/ 1550851 w 2667872"/>
              <a:gd name="connsiteY46" fmla="*/ 188423 h 1573026"/>
              <a:gd name="connsiteX47" fmla="*/ 1622286 w 2667872"/>
              <a:gd name="connsiteY47" fmla="*/ 195568 h 1573026"/>
              <a:gd name="connsiteX48" fmla="*/ 1674674 w 2667872"/>
              <a:gd name="connsiteY48" fmla="*/ 174137 h 1573026"/>
              <a:gd name="connsiteX49" fmla="*/ 1705632 w 2667872"/>
              <a:gd name="connsiteY49" fmla="*/ 183660 h 1573026"/>
              <a:gd name="connsiteX50" fmla="*/ 1779449 w 2667872"/>
              <a:gd name="connsiteY50" fmla="*/ 233668 h 1573026"/>
              <a:gd name="connsiteX51" fmla="*/ 1717536 w 2667872"/>
              <a:gd name="connsiteY51" fmla="*/ 209856 h 1573026"/>
              <a:gd name="connsiteX52" fmla="*/ 1738968 w 2667872"/>
              <a:gd name="connsiteY52" fmla="*/ 281293 h 1573026"/>
              <a:gd name="connsiteX53" fmla="*/ 1777070 w 2667872"/>
              <a:gd name="connsiteY53" fmla="*/ 309866 h 1573026"/>
              <a:gd name="connsiteX54" fmla="*/ 1872318 w 2667872"/>
              <a:gd name="connsiteY54" fmla="*/ 314631 h 1573026"/>
              <a:gd name="connsiteX55" fmla="*/ 1938995 w 2667872"/>
              <a:gd name="connsiteY55" fmla="*/ 271766 h 1573026"/>
              <a:gd name="connsiteX56" fmla="*/ 1936611 w 2667872"/>
              <a:gd name="connsiteY56" fmla="*/ 293200 h 1573026"/>
              <a:gd name="connsiteX57" fmla="*/ 1900893 w 2667872"/>
              <a:gd name="connsiteY57" fmla="*/ 321775 h 1573026"/>
              <a:gd name="connsiteX58" fmla="*/ 1827074 w 2667872"/>
              <a:gd name="connsiteY58" fmla="*/ 338443 h 1573026"/>
              <a:gd name="connsiteX59" fmla="*/ 1834220 w 2667872"/>
              <a:gd name="connsiteY59" fmla="*/ 367017 h 1573026"/>
              <a:gd name="connsiteX60" fmla="*/ 1958045 w 2667872"/>
              <a:gd name="connsiteY60" fmla="*/ 331298 h 1573026"/>
              <a:gd name="connsiteX61" fmla="*/ 2010430 w 2667872"/>
              <a:gd name="connsiteY61" fmla="*/ 295581 h 1573026"/>
              <a:gd name="connsiteX62" fmla="*/ 2053294 w 2667872"/>
              <a:gd name="connsiteY62" fmla="*/ 271766 h 1573026"/>
              <a:gd name="connsiteX63" fmla="*/ 1977095 w 2667872"/>
              <a:gd name="connsiteY63" fmla="*/ 264623 h 1573026"/>
              <a:gd name="connsiteX64" fmla="*/ 1977095 w 2667872"/>
              <a:gd name="connsiteY64" fmla="*/ 202710 h 1573026"/>
              <a:gd name="connsiteX65" fmla="*/ 2027100 w 2667872"/>
              <a:gd name="connsiteY65" fmla="*/ 202710 h 1573026"/>
              <a:gd name="connsiteX66" fmla="*/ 2134256 w 2667872"/>
              <a:gd name="connsiteY66" fmla="*/ 97935 h 1573026"/>
              <a:gd name="connsiteX67" fmla="*/ 2184262 w 2667872"/>
              <a:gd name="connsiteY67" fmla="*/ 305 h 1573026"/>
              <a:gd name="connsiteX68" fmla="*/ 2148544 w 2667872"/>
              <a:gd name="connsiteY68" fmla="*/ 114604 h 1573026"/>
              <a:gd name="connsiteX69" fmla="*/ 2074726 w 2667872"/>
              <a:gd name="connsiteY69" fmla="*/ 193186 h 1573026"/>
              <a:gd name="connsiteX70" fmla="*/ 2139018 w 2667872"/>
              <a:gd name="connsiteY70" fmla="*/ 217000 h 1573026"/>
              <a:gd name="connsiteX71" fmla="*/ 2198549 w 2667872"/>
              <a:gd name="connsiteY71" fmla="*/ 212237 h 1573026"/>
              <a:gd name="connsiteX72" fmla="*/ 2243795 w 2667872"/>
              <a:gd name="connsiteY72" fmla="*/ 257480 h 1573026"/>
              <a:gd name="connsiteX73" fmla="*/ 2293799 w 2667872"/>
              <a:gd name="connsiteY73" fmla="*/ 243193 h 1573026"/>
              <a:gd name="connsiteX74" fmla="*/ 2336661 w 2667872"/>
              <a:gd name="connsiteY74" fmla="*/ 178900 h 1573026"/>
              <a:gd name="connsiteX75" fmla="*/ 2379524 w 2667872"/>
              <a:gd name="connsiteY75" fmla="*/ 169375 h 1573026"/>
              <a:gd name="connsiteX76" fmla="*/ 2484299 w 2667872"/>
              <a:gd name="connsiteY76" fmla="*/ 152706 h 1573026"/>
              <a:gd name="connsiteX77" fmla="*/ 2500968 w 2667872"/>
              <a:gd name="connsiteY77" fmla="*/ 147943 h 1573026"/>
              <a:gd name="connsiteX78" fmla="*/ 2589074 w 2667872"/>
              <a:gd name="connsiteY78" fmla="*/ 166993 h 1573026"/>
              <a:gd name="connsiteX79" fmla="*/ 2620030 w 2667872"/>
              <a:gd name="connsiteY79" fmla="*/ 188425 h 1573026"/>
              <a:gd name="connsiteX80" fmla="*/ 2646225 w 2667872"/>
              <a:gd name="connsiteY80" fmla="*/ 205092 h 1573026"/>
              <a:gd name="connsiteX81" fmla="*/ 2667655 w 2667872"/>
              <a:gd name="connsiteY81" fmla="*/ 221762 h 1573026"/>
              <a:gd name="connsiteX82" fmla="*/ 2648605 w 2667872"/>
              <a:gd name="connsiteY82" fmla="*/ 264625 h 1573026"/>
              <a:gd name="connsiteX83" fmla="*/ 2646224 w 2667872"/>
              <a:gd name="connsiteY83" fmla="*/ 319393 h 1573026"/>
              <a:gd name="connsiteX84" fmla="*/ 2631936 w 2667872"/>
              <a:gd name="connsiteY84" fmla="*/ 376543 h 1573026"/>
              <a:gd name="connsiteX85" fmla="*/ 2634318 w 2667872"/>
              <a:gd name="connsiteY85" fmla="*/ 386068 h 1573026"/>
              <a:gd name="connsiteX86" fmla="*/ 2665274 w 2667872"/>
              <a:gd name="connsiteY86" fmla="*/ 393212 h 1573026"/>
              <a:gd name="connsiteX87" fmla="*/ 2653368 w 2667872"/>
              <a:gd name="connsiteY87" fmla="*/ 424168 h 1573026"/>
              <a:gd name="connsiteX88" fmla="*/ 2620030 w 2667872"/>
              <a:gd name="connsiteY88" fmla="*/ 445600 h 1573026"/>
              <a:gd name="connsiteX89" fmla="*/ 2605743 w 2667872"/>
              <a:gd name="connsiteY89" fmla="*/ 476556 h 1573026"/>
              <a:gd name="connsiteX90" fmla="*/ 2608996 w 2667872"/>
              <a:gd name="connsiteY90" fmla="*/ 559163 h 1573026"/>
              <a:gd name="connsiteX91" fmla="*/ 2596217 w 2667872"/>
              <a:gd name="connsiteY91" fmla="*/ 590856 h 1573026"/>
              <a:gd name="connsiteX92" fmla="*/ 2593836 w 2667872"/>
              <a:gd name="connsiteY92" fmla="*/ 655150 h 1573026"/>
              <a:gd name="connsiteX93" fmla="*/ 2615268 w 2667872"/>
              <a:gd name="connsiteY93" fmla="*/ 690868 h 1573026"/>
              <a:gd name="connsiteX94" fmla="*/ 2610505 w 2667872"/>
              <a:gd name="connsiteY94" fmla="*/ 743256 h 1573026"/>
              <a:gd name="connsiteX95" fmla="*/ 2612886 w 2667872"/>
              <a:gd name="connsiteY95" fmla="*/ 790881 h 1573026"/>
              <a:gd name="connsiteX96" fmla="*/ 2600980 w 2667872"/>
              <a:gd name="connsiteY96" fmla="*/ 805168 h 1573026"/>
              <a:gd name="connsiteX97" fmla="*/ 2572405 w 2667872"/>
              <a:gd name="connsiteY97" fmla="*/ 890893 h 1573026"/>
              <a:gd name="connsiteX98" fmla="*/ 2541451 w 2667872"/>
              <a:gd name="connsiteY98" fmla="*/ 967092 h 1573026"/>
              <a:gd name="connsiteX99" fmla="*/ 2505730 w 2667872"/>
              <a:gd name="connsiteY99" fmla="*/ 945662 h 1573026"/>
              <a:gd name="connsiteX100" fmla="*/ 2446199 w 2667872"/>
              <a:gd name="connsiteY100" fmla="*/ 917087 h 1573026"/>
              <a:gd name="connsiteX101" fmla="*/ 2417624 w 2667872"/>
              <a:gd name="connsiteY101" fmla="*/ 883750 h 1573026"/>
              <a:gd name="connsiteX102" fmla="*/ 2384288 w 2667872"/>
              <a:gd name="connsiteY102" fmla="*/ 869462 h 1573026"/>
              <a:gd name="connsiteX103" fmla="*/ 2350949 w 2667872"/>
              <a:gd name="connsiteY103" fmla="*/ 871843 h 1573026"/>
              <a:gd name="connsiteX104" fmla="*/ 2300943 w 2667872"/>
              <a:gd name="connsiteY104" fmla="*/ 895656 h 1573026"/>
              <a:gd name="connsiteX105" fmla="*/ 2277130 w 2667872"/>
              <a:gd name="connsiteY105" fmla="*/ 909943 h 1573026"/>
              <a:gd name="connsiteX106" fmla="*/ 2208076 w 2667872"/>
              <a:gd name="connsiteY106" fmla="*/ 926612 h 1573026"/>
              <a:gd name="connsiteX107" fmla="*/ 2186643 w 2667872"/>
              <a:gd name="connsiteY107" fmla="*/ 957568 h 1573026"/>
              <a:gd name="connsiteX108" fmla="*/ 2184261 w 2667872"/>
              <a:gd name="connsiteY108" fmla="*/ 1036150 h 1573026"/>
              <a:gd name="connsiteX109" fmla="*/ 2186645 w 2667872"/>
              <a:gd name="connsiteY109" fmla="*/ 1062342 h 1573026"/>
              <a:gd name="connsiteX110" fmla="*/ 2086630 w 2667872"/>
              <a:gd name="connsiteY110" fmla="*/ 1112350 h 1573026"/>
              <a:gd name="connsiteX111" fmla="*/ 2043768 w 2667872"/>
              <a:gd name="connsiteY111" fmla="*/ 1112350 h 1573026"/>
              <a:gd name="connsiteX112" fmla="*/ 1953282 w 2667872"/>
              <a:gd name="connsiteY112" fmla="*/ 1148067 h 1573026"/>
              <a:gd name="connsiteX113" fmla="*/ 1931849 w 2667872"/>
              <a:gd name="connsiteY113" fmla="*/ 1188550 h 1573026"/>
              <a:gd name="connsiteX114" fmla="*/ 1931851 w 2667872"/>
              <a:gd name="connsiteY114" fmla="*/ 1238556 h 1573026"/>
              <a:gd name="connsiteX115" fmla="*/ 1881843 w 2667872"/>
              <a:gd name="connsiteY115" fmla="*/ 1279037 h 1573026"/>
              <a:gd name="connsiteX116" fmla="*/ 1865176 w 2667872"/>
              <a:gd name="connsiteY116" fmla="*/ 1309993 h 1573026"/>
              <a:gd name="connsiteX117" fmla="*/ 1867555 w 2667872"/>
              <a:gd name="connsiteY117" fmla="*/ 1331425 h 1573026"/>
              <a:gd name="connsiteX118" fmla="*/ 1900893 w 2667872"/>
              <a:gd name="connsiteY118" fmla="*/ 1326662 h 1573026"/>
              <a:gd name="connsiteX119" fmla="*/ 1924707 w 2667872"/>
              <a:gd name="connsiteY119" fmla="*/ 1350474 h 1573026"/>
              <a:gd name="connsiteX120" fmla="*/ 1912799 w 2667872"/>
              <a:gd name="connsiteY120" fmla="*/ 1383812 h 1573026"/>
              <a:gd name="connsiteX121" fmla="*/ 1910418 w 2667872"/>
              <a:gd name="connsiteY121" fmla="*/ 1421912 h 1573026"/>
              <a:gd name="connsiteX122" fmla="*/ 1831838 w 2667872"/>
              <a:gd name="connsiteY122" fmla="*/ 1450487 h 1573026"/>
              <a:gd name="connsiteX123" fmla="*/ 1822313 w 2667872"/>
              <a:gd name="connsiteY123" fmla="*/ 1538594 h 1573026"/>
              <a:gd name="connsiteX124" fmla="*/ 1755636 w 2667872"/>
              <a:gd name="connsiteY124" fmla="*/ 1560025 h 1573026"/>
              <a:gd name="connsiteX125" fmla="*/ 1719585 w 2667872"/>
              <a:gd name="connsiteY125" fmla="*/ 1573012 h 1573026"/>
              <a:gd name="connsiteX126" fmla="*/ 1638955 w 2667872"/>
              <a:gd name="connsiteY126" fmla="*/ 1557643 h 1573026"/>
              <a:gd name="connsiteX127" fmla="*/ 1612761 w 2667872"/>
              <a:gd name="connsiteY127" fmla="*/ 1571931 h 1573026"/>
              <a:gd name="connsiteX128" fmla="*/ 1557995 w 2667872"/>
              <a:gd name="connsiteY128" fmla="*/ 1543356 h 1573026"/>
              <a:gd name="connsiteX129" fmla="*/ 1517511 w 2667872"/>
              <a:gd name="connsiteY129" fmla="*/ 1507637 h 1573026"/>
              <a:gd name="connsiteX130" fmla="*/ 1474651 w 2667872"/>
              <a:gd name="connsiteY130" fmla="*/ 1479061 h 1573026"/>
              <a:gd name="connsiteX131" fmla="*/ 1503224 w 2667872"/>
              <a:gd name="connsiteY131" fmla="*/ 1455250 h 1573026"/>
              <a:gd name="connsiteX132" fmla="*/ 1491318 w 2667872"/>
              <a:gd name="connsiteY132" fmla="*/ 1438581 h 1573026"/>
              <a:gd name="connsiteX133" fmla="*/ 1429405 w 2667872"/>
              <a:gd name="connsiteY133" fmla="*/ 1426675 h 1573026"/>
              <a:gd name="connsiteX134" fmla="*/ 1410355 w 2667872"/>
              <a:gd name="connsiteY134" fmla="*/ 1402862 h 1573026"/>
              <a:gd name="connsiteX135" fmla="*/ 1372257 w 2667872"/>
              <a:gd name="connsiteY135" fmla="*/ 1379050 h 1573026"/>
              <a:gd name="connsiteX136" fmla="*/ 1367493 w 2667872"/>
              <a:gd name="connsiteY136" fmla="*/ 1390956 h 1573026"/>
              <a:gd name="connsiteX137" fmla="*/ 1381782 w 2667872"/>
              <a:gd name="connsiteY137" fmla="*/ 1429056 h 1573026"/>
              <a:gd name="connsiteX138" fmla="*/ 1350824 w 2667872"/>
              <a:gd name="connsiteY138" fmla="*/ 1443343 h 1573026"/>
              <a:gd name="connsiteX139" fmla="*/ 1324632 w 2667872"/>
              <a:gd name="connsiteY139" fmla="*/ 1457630 h 1573026"/>
              <a:gd name="connsiteX140" fmla="*/ 1307961 w 2667872"/>
              <a:gd name="connsiteY140" fmla="*/ 1450487 h 1573026"/>
              <a:gd name="connsiteX141" fmla="*/ 1262718 w 2667872"/>
              <a:gd name="connsiteY141" fmla="*/ 1388575 h 1573026"/>
              <a:gd name="connsiteX142" fmla="*/ 1217476 w 2667872"/>
              <a:gd name="connsiteY142" fmla="*/ 1355237 h 1573026"/>
              <a:gd name="connsiteX143" fmla="*/ 1238907 w 2667872"/>
              <a:gd name="connsiteY143" fmla="*/ 1338568 h 1573026"/>
              <a:gd name="connsiteX144" fmla="*/ 1260338 w 2667872"/>
              <a:gd name="connsiteY144" fmla="*/ 1298087 h 1573026"/>
              <a:gd name="connsiteX145" fmla="*/ 1246049 w 2667872"/>
              <a:gd name="connsiteY145" fmla="*/ 1286181 h 1573026"/>
              <a:gd name="connsiteX146" fmla="*/ 1207951 w 2667872"/>
              <a:gd name="connsiteY146" fmla="*/ 1288562 h 1573026"/>
              <a:gd name="connsiteX147" fmla="*/ 1131751 w 2667872"/>
              <a:gd name="connsiteY147" fmla="*/ 1245700 h 1573026"/>
              <a:gd name="connsiteX148" fmla="*/ 1088886 w 2667872"/>
              <a:gd name="connsiteY148" fmla="*/ 1226650 h 1573026"/>
              <a:gd name="connsiteX149" fmla="*/ 1079363 w 2667872"/>
              <a:gd name="connsiteY149" fmla="*/ 1226650 h 1573026"/>
              <a:gd name="connsiteX150" fmla="*/ 1067457 w 2667872"/>
              <a:gd name="connsiteY150" fmla="*/ 1162356 h 1573026"/>
              <a:gd name="connsiteX151" fmla="*/ 1079363 w 2667872"/>
              <a:gd name="connsiteY151" fmla="*/ 1098062 h 1573026"/>
              <a:gd name="connsiteX152" fmla="*/ 1048407 w 2667872"/>
              <a:gd name="connsiteY152" fmla="*/ 1064725 h 1573026"/>
              <a:gd name="connsiteX153" fmla="*/ 996020 w 2667872"/>
              <a:gd name="connsiteY153" fmla="*/ 1040912 h 1573026"/>
              <a:gd name="connsiteX154" fmla="*/ 1022213 w 2667872"/>
              <a:gd name="connsiteY154" fmla="*/ 1017100 h 1573026"/>
              <a:gd name="connsiteX155" fmla="*/ 1067457 w 2667872"/>
              <a:gd name="connsiteY155" fmla="*/ 1021862 h 1573026"/>
              <a:gd name="connsiteX156" fmla="*/ 1062695 w 2667872"/>
              <a:gd name="connsiteY156" fmla="*/ 974237 h 1573026"/>
              <a:gd name="connsiteX157" fmla="*/ 1034120 w 2667872"/>
              <a:gd name="connsiteY157" fmla="*/ 969475 h 1573026"/>
              <a:gd name="connsiteX158" fmla="*/ 1038882 w 2667872"/>
              <a:gd name="connsiteY158" fmla="*/ 921850 h 1573026"/>
              <a:gd name="connsiteX159" fmla="*/ 1007926 w 2667872"/>
              <a:gd name="connsiteY159" fmla="*/ 907562 h 1573026"/>
              <a:gd name="connsiteX160" fmla="*/ 1010307 w 2667872"/>
              <a:gd name="connsiteY160" fmla="*/ 871843 h 1573026"/>
              <a:gd name="connsiteX161" fmla="*/ 962682 w 2667872"/>
              <a:gd name="connsiteY161" fmla="*/ 857556 h 1573026"/>
              <a:gd name="connsiteX162" fmla="*/ 943632 w 2667872"/>
              <a:gd name="connsiteY162" fmla="*/ 878987 h 1573026"/>
              <a:gd name="connsiteX163" fmla="*/ 915055 w 2667872"/>
              <a:gd name="connsiteY163" fmla="*/ 881368 h 1573026"/>
              <a:gd name="connsiteX164" fmla="*/ 865051 w 2667872"/>
              <a:gd name="connsiteY164" fmla="*/ 886131 h 1573026"/>
              <a:gd name="connsiteX165" fmla="*/ 834095 w 2667872"/>
              <a:gd name="connsiteY165" fmla="*/ 907562 h 1573026"/>
              <a:gd name="connsiteX166" fmla="*/ 834095 w 2667872"/>
              <a:gd name="connsiteY166" fmla="*/ 876606 h 1573026"/>
              <a:gd name="connsiteX167" fmla="*/ 793613 w 2667872"/>
              <a:gd name="connsiteY167" fmla="*/ 871843 h 1573026"/>
              <a:gd name="connsiteX168" fmla="*/ 800755 w 2667872"/>
              <a:gd name="connsiteY168" fmla="*/ 893275 h 1573026"/>
              <a:gd name="connsiteX169" fmla="*/ 795995 w 2667872"/>
              <a:gd name="connsiteY169" fmla="*/ 912325 h 1573026"/>
              <a:gd name="connsiteX170" fmla="*/ 710270 w 2667872"/>
              <a:gd name="connsiteY170" fmla="*/ 859936 h 1573026"/>
              <a:gd name="connsiteX171" fmla="*/ 688838 w 2667872"/>
              <a:gd name="connsiteY171" fmla="*/ 826600 h 1573026"/>
              <a:gd name="connsiteX172" fmla="*/ 700745 w 2667872"/>
              <a:gd name="connsiteY172" fmla="*/ 786117 h 1573026"/>
              <a:gd name="connsiteX173" fmla="*/ 669788 w 2667872"/>
              <a:gd name="connsiteY173" fmla="*/ 781356 h 1573026"/>
              <a:gd name="connsiteX174" fmla="*/ 622163 w 2667872"/>
              <a:gd name="connsiteY174" fmla="*/ 795643 h 1573026"/>
              <a:gd name="connsiteX175" fmla="*/ 612638 w 2667872"/>
              <a:gd name="connsiteY175" fmla="*/ 809931 h 1573026"/>
              <a:gd name="connsiteX176" fmla="*/ 588826 w 2667872"/>
              <a:gd name="connsiteY176" fmla="*/ 826600 h 1573026"/>
              <a:gd name="connsiteX177" fmla="*/ 581682 w 2667872"/>
              <a:gd name="connsiteY177" fmla="*/ 843268 h 1573026"/>
              <a:gd name="connsiteX178" fmla="*/ 541201 w 2667872"/>
              <a:gd name="connsiteY178" fmla="*/ 876606 h 1573026"/>
              <a:gd name="connsiteX179" fmla="*/ 543580 w 2667872"/>
              <a:gd name="connsiteY179" fmla="*/ 898037 h 1573026"/>
              <a:gd name="connsiteX180" fmla="*/ 557870 w 2667872"/>
              <a:gd name="connsiteY180" fmla="*/ 917087 h 1573026"/>
              <a:gd name="connsiteX181" fmla="*/ 481670 w 2667872"/>
              <a:gd name="connsiteY181" fmla="*/ 902800 h 1573026"/>
              <a:gd name="connsiteX182" fmla="*/ 448332 w 2667872"/>
              <a:gd name="connsiteY182" fmla="*/ 907562 h 1573026"/>
              <a:gd name="connsiteX183" fmla="*/ 495955 w 2667872"/>
              <a:gd name="connsiteY183" fmla="*/ 938518 h 1573026"/>
              <a:gd name="connsiteX184" fmla="*/ 519770 w 2667872"/>
              <a:gd name="connsiteY184" fmla="*/ 950425 h 1573026"/>
              <a:gd name="connsiteX185" fmla="*/ 545963 w 2667872"/>
              <a:gd name="connsiteY185" fmla="*/ 1002812 h 1573026"/>
              <a:gd name="connsiteX186" fmla="*/ 479286 w 2667872"/>
              <a:gd name="connsiteY186" fmla="*/ 1019481 h 1573026"/>
              <a:gd name="connsiteX187" fmla="*/ 457857 w 2667872"/>
              <a:gd name="connsiteY187" fmla="*/ 1031387 h 1573026"/>
              <a:gd name="connsiteX188" fmla="*/ 434043 w 2667872"/>
              <a:gd name="connsiteY188" fmla="*/ 1002812 h 1573026"/>
              <a:gd name="connsiteX189" fmla="*/ 410230 w 2667872"/>
              <a:gd name="connsiteY189" fmla="*/ 971856 h 1573026"/>
              <a:gd name="connsiteX190" fmla="*/ 412611 w 2667872"/>
              <a:gd name="connsiteY190" fmla="*/ 933756 h 1573026"/>
              <a:gd name="connsiteX191" fmla="*/ 410230 w 2667872"/>
              <a:gd name="connsiteY191" fmla="*/ 914706 h 1573026"/>
              <a:gd name="connsiteX192" fmla="*/ 429280 w 2667872"/>
              <a:gd name="connsiteY192" fmla="*/ 881368 h 1573026"/>
              <a:gd name="connsiteX193" fmla="*/ 388800 w 2667872"/>
              <a:gd name="connsiteY193" fmla="*/ 890893 h 1573026"/>
              <a:gd name="connsiteX194" fmla="*/ 360224 w 2667872"/>
              <a:gd name="connsiteY194" fmla="*/ 952806 h 1573026"/>
              <a:gd name="connsiteX195" fmla="*/ 353080 w 2667872"/>
              <a:gd name="connsiteY195" fmla="*/ 976618 h 1573026"/>
              <a:gd name="connsiteX196" fmla="*/ 322124 w 2667872"/>
              <a:gd name="connsiteY196" fmla="*/ 993287 h 1573026"/>
              <a:gd name="connsiteX197" fmla="*/ 274499 w 2667872"/>
              <a:gd name="connsiteY197" fmla="*/ 990906 h 1573026"/>
              <a:gd name="connsiteX198" fmla="*/ 267355 w 2667872"/>
              <a:gd name="connsiteY198" fmla="*/ 1007575 h 1573026"/>
              <a:gd name="connsiteX199" fmla="*/ 267355 w 2667872"/>
              <a:gd name="connsiteY199" fmla="*/ 1055200 h 1573026"/>
              <a:gd name="connsiteX200" fmla="*/ 207824 w 2667872"/>
              <a:gd name="connsiteY200" fmla="*/ 1059962 h 1573026"/>
              <a:gd name="connsiteX201" fmla="*/ 145911 w 2667872"/>
              <a:gd name="connsiteY201" fmla="*/ 1093300 h 1573026"/>
              <a:gd name="connsiteX202" fmla="*/ 148293 w 2667872"/>
              <a:gd name="connsiteY202" fmla="*/ 1121875 h 1573026"/>
              <a:gd name="connsiteX203" fmla="*/ 95906 w 2667872"/>
              <a:gd name="connsiteY203" fmla="*/ 1109968 h 1573026"/>
              <a:gd name="connsiteX204" fmla="*/ 62568 w 2667872"/>
              <a:gd name="connsiteY204" fmla="*/ 1117112 h 1573026"/>
              <a:gd name="connsiteX205" fmla="*/ 17324 w 2667872"/>
              <a:gd name="connsiteY205" fmla="*/ 1098062 h 1573026"/>
              <a:gd name="connsiteX206" fmla="*/ 656 w 2667872"/>
              <a:gd name="connsiteY206" fmla="*/ 1098062 h 1573026"/>
              <a:gd name="connsiteX0" fmla="*/ 0 w 2667216"/>
              <a:gd name="connsiteY0" fmla="*/ 1098062 h 1573026"/>
              <a:gd name="connsiteX1" fmla="*/ 23812 w 2667216"/>
              <a:gd name="connsiteY1" fmla="*/ 307487 h 1573026"/>
              <a:gd name="connsiteX2" fmla="*/ 30955 w 2667216"/>
              <a:gd name="connsiteY2" fmla="*/ 255100 h 1573026"/>
              <a:gd name="connsiteX3" fmla="*/ 54770 w 2667216"/>
              <a:gd name="connsiteY3" fmla="*/ 224142 h 1573026"/>
              <a:gd name="connsiteX4" fmla="*/ 142874 w 2667216"/>
              <a:gd name="connsiteY4" fmla="*/ 247956 h 1573026"/>
              <a:gd name="connsiteX5" fmla="*/ 190499 w 2667216"/>
              <a:gd name="connsiteY5" fmla="*/ 293200 h 1573026"/>
              <a:gd name="connsiteX6" fmla="*/ 202405 w 2667216"/>
              <a:gd name="connsiteY6" fmla="*/ 321775 h 1573026"/>
              <a:gd name="connsiteX7" fmla="*/ 238126 w 2667216"/>
              <a:gd name="connsiteY7" fmla="*/ 364636 h 1573026"/>
              <a:gd name="connsiteX8" fmla="*/ 266699 w 2667216"/>
              <a:gd name="connsiteY8" fmla="*/ 359875 h 1573026"/>
              <a:gd name="connsiteX9" fmla="*/ 273843 w 2667216"/>
              <a:gd name="connsiteY9" fmla="*/ 333681 h 1573026"/>
              <a:gd name="connsiteX10" fmla="*/ 314324 w 2667216"/>
              <a:gd name="connsiteY10" fmla="*/ 336062 h 1573026"/>
              <a:gd name="connsiteX11" fmla="*/ 361949 w 2667216"/>
              <a:gd name="connsiteY11" fmla="*/ 312249 h 1573026"/>
              <a:gd name="connsiteX12" fmla="*/ 385762 w 2667216"/>
              <a:gd name="connsiteY12" fmla="*/ 257481 h 1573026"/>
              <a:gd name="connsiteX13" fmla="*/ 373855 w 2667216"/>
              <a:gd name="connsiteY13" fmla="*/ 424168 h 1573026"/>
              <a:gd name="connsiteX14" fmla="*/ 476249 w 2667216"/>
              <a:gd name="connsiteY14" fmla="*/ 517037 h 1573026"/>
              <a:gd name="connsiteX15" fmla="*/ 533401 w 2667216"/>
              <a:gd name="connsiteY15" fmla="*/ 495605 h 1573026"/>
              <a:gd name="connsiteX16" fmla="*/ 585787 w 2667216"/>
              <a:gd name="connsiteY16" fmla="*/ 481318 h 1573026"/>
              <a:gd name="connsiteX17" fmla="*/ 611980 w 2667216"/>
              <a:gd name="connsiteY17" fmla="*/ 483700 h 1573026"/>
              <a:gd name="connsiteX18" fmla="*/ 607218 w 2667216"/>
              <a:gd name="connsiteY18" fmla="*/ 476556 h 1573026"/>
              <a:gd name="connsiteX19" fmla="*/ 685799 w 2667216"/>
              <a:gd name="connsiteY19" fmla="*/ 524181 h 1573026"/>
              <a:gd name="connsiteX20" fmla="*/ 731043 w 2667216"/>
              <a:gd name="connsiteY20" fmla="*/ 547993 h 1573026"/>
              <a:gd name="connsiteX21" fmla="*/ 797720 w 2667216"/>
              <a:gd name="connsiteY21" fmla="*/ 562280 h 1573026"/>
              <a:gd name="connsiteX22" fmla="*/ 842962 w 2667216"/>
              <a:gd name="connsiteY22" fmla="*/ 478937 h 1573026"/>
              <a:gd name="connsiteX23" fmla="*/ 871537 w 2667216"/>
              <a:gd name="connsiteY23" fmla="*/ 455125 h 1573026"/>
              <a:gd name="connsiteX24" fmla="*/ 873921 w 2667216"/>
              <a:gd name="connsiteY24" fmla="*/ 426549 h 1573026"/>
              <a:gd name="connsiteX25" fmla="*/ 802480 w 2667216"/>
              <a:gd name="connsiteY25" fmla="*/ 412262 h 1573026"/>
              <a:gd name="connsiteX26" fmla="*/ 773907 w 2667216"/>
              <a:gd name="connsiteY26" fmla="*/ 417024 h 1573026"/>
              <a:gd name="connsiteX27" fmla="*/ 738187 w 2667216"/>
              <a:gd name="connsiteY27" fmla="*/ 383687 h 1573026"/>
              <a:gd name="connsiteX28" fmla="*/ 762001 w 2667216"/>
              <a:gd name="connsiteY28" fmla="*/ 357491 h 1573026"/>
              <a:gd name="connsiteX29" fmla="*/ 823912 w 2667216"/>
              <a:gd name="connsiteY29" fmla="*/ 343206 h 1573026"/>
              <a:gd name="connsiteX30" fmla="*/ 869155 w 2667216"/>
              <a:gd name="connsiteY30" fmla="*/ 357493 h 1573026"/>
              <a:gd name="connsiteX31" fmla="*/ 881062 w 2667216"/>
              <a:gd name="connsiteY31" fmla="*/ 376543 h 1573026"/>
              <a:gd name="connsiteX32" fmla="*/ 1000124 w 2667216"/>
              <a:gd name="connsiteY32" fmla="*/ 436075 h 1573026"/>
              <a:gd name="connsiteX33" fmla="*/ 1023937 w 2667216"/>
              <a:gd name="connsiteY33" fmla="*/ 500368 h 1573026"/>
              <a:gd name="connsiteX34" fmla="*/ 1045368 w 2667216"/>
              <a:gd name="connsiteY34" fmla="*/ 512275 h 1573026"/>
              <a:gd name="connsiteX35" fmla="*/ 1042987 w 2667216"/>
              <a:gd name="connsiteY35" fmla="*/ 421787 h 1573026"/>
              <a:gd name="connsiteX36" fmla="*/ 1064418 w 2667216"/>
              <a:gd name="connsiteY36" fmla="*/ 383687 h 1573026"/>
              <a:gd name="connsiteX37" fmla="*/ 1083468 w 2667216"/>
              <a:gd name="connsiteY37" fmla="*/ 386068 h 1573026"/>
              <a:gd name="connsiteX38" fmla="*/ 1083468 w 2667216"/>
              <a:gd name="connsiteY38" fmla="*/ 347968 h 1573026"/>
              <a:gd name="connsiteX39" fmla="*/ 1095376 w 2667216"/>
              <a:gd name="connsiteY39" fmla="*/ 340823 h 1573026"/>
              <a:gd name="connsiteX40" fmla="*/ 1152524 w 2667216"/>
              <a:gd name="connsiteY40" fmla="*/ 343206 h 1573026"/>
              <a:gd name="connsiteX41" fmla="*/ 1252537 w 2667216"/>
              <a:gd name="connsiteY41" fmla="*/ 317012 h 1573026"/>
              <a:gd name="connsiteX42" fmla="*/ 1323974 w 2667216"/>
              <a:gd name="connsiteY42" fmla="*/ 305106 h 1573026"/>
              <a:gd name="connsiteX43" fmla="*/ 1409366 w 2667216"/>
              <a:gd name="connsiteY43" fmla="*/ 250164 h 1573026"/>
              <a:gd name="connsiteX44" fmla="*/ 1481137 w 2667216"/>
              <a:gd name="connsiteY44" fmla="*/ 221762 h 1573026"/>
              <a:gd name="connsiteX45" fmla="*/ 1550195 w 2667216"/>
              <a:gd name="connsiteY45" fmla="*/ 188423 h 1573026"/>
              <a:gd name="connsiteX46" fmla="*/ 1621630 w 2667216"/>
              <a:gd name="connsiteY46" fmla="*/ 195568 h 1573026"/>
              <a:gd name="connsiteX47" fmla="*/ 1674018 w 2667216"/>
              <a:gd name="connsiteY47" fmla="*/ 174137 h 1573026"/>
              <a:gd name="connsiteX48" fmla="*/ 1704976 w 2667216"/>
              <a:gd name="connsiteY48" fmla="*/ 183660 h 1573026"/>
              <a:gd name="connsiteX49" fmla="*/ 1778793 w 2667216"/>
              <a:gd name="connsiteY49" fmla="*/ 233668 h 1573026"/>
              <a:gd name="connsiteX50" fmla="*/ 1716880 w 2667216"/>
              <a:gd name="connsiteY50" fmla="*/ 209856 h 1573026"/>
              <a:gd name="connsiteX51" fmla="*/ 1738312 w 2667216"/>
              <a:gd name="connsiteY51" fmla="*/ 281293 h 1573026"/>
              <a:gd name="connsiteX52" fmla="*/ 1776414 w 2667216"/>
              <a:gd name="connsiteY52" fmla="*/ 309866 h 1573026"/>
              <a:gd name="connsiteX53" fmla="*/ 1871662 w 2667216"/>
              <a:gd name="connsiteY53" fmla="*/ 314631 h 1573026"/>
              <a:gd name="connsiteX54" fmla="*/ 1938339 w 2667216"/>
              <a:gd name="connsiteY54" fmla="*/ 271766 h 1573026"/>
              <a:gd name="connsiteX55" fmla="*/ 1935955 w 2667216"/>
              <a:gd name="connsiteY55" fmla="*/ 293200 h 1573026"/>
              <a:gd name="connsiteX56" fmla="*/ 1900237 w 2667216"/>
              <a:gd name="connsiteY56" fmla="*/ 321775 h 1573026"/>
              <a:gd name="connsiteX57" fmla="*/ 1826418 w 2667216"/>
              <a:gd name="connsiteY57" fmla="*/ 338443 h 1573026"/>
              <a:gd name="connsiteX58" fmla="*/ 1833564 w 2667216"/>
              <a:gd name="connsiteY58" fmla="*/ 367017 h 1573026"/>
              <a:gd name="connsiteX59" fmla="*/ 1957389 w 2667216"/>
              <a:gd name="connsiteY59" fmla="*/ 331298 h 1573026"/>
              <a:gd name="connsiteX60" fmla="*/ 2009774 w 2667216"/>
              <a:gd name="connsiteY60" fmla="*/ 295581 h 1573026"/>
              <a:gd name="connsiteX61" fmla="*/ 2052638 w 2667216"/>
              <a:gd name="connsiteY61" fmla="*/ 271766 h 1573026"/>
              <a:gd name="connsiteX62" fmla="*/ 1976439 w 2667216"/>
              <a:gd name="connsiteY62" fmla="*/ 264623 h 1573026"/>
              <a:gd name="connsiteX63" fmla="*/ 1976439 w 2667216"/>
              <a:gd name="connsiteY63" fmla="*/ 202710 h 1573026"/>
              <a:gd name="connsiteX64" fmla="*/ 2026444 w 2667216"/>
              <a:gd name="connsiteY64" fmla="*/ 202710 h 1573026"/>
              <a:gd name="connsiteX65" fmla="*/ 2133600 w 2667216"/>
              <a:gd name="connsiteY65" fmla="*/ 97935 h 1573026"/>
              <a:gd name="connsiteX66" fmla="*/ 2183606 w 2667216"/>
              <a:gd name="connsiteY66" fmla="*/ 305 h 1573026"/>
              <a:gd name="connsiteX67" fmla="*/ 2147888 w 2667216"/>
              <a:gd name="connsiteY67" fmla="*/ 114604 h 1573026"/>
              <a:gd name="connsiteX68" fmla="*/ 2074070 w 2667216"/>
              <a:gd name="connsiteY68" fmla="*/ 193186 h 1573026"/>
              <a:gd name="connsiteX69" fmla="*/ 2138362 w 2667216"/>
              <a:gd name="connsiteY69" fmla="*/ 217000 h 1573026"/>
              <a:gd name="connsiteX70" fmla="*/ 2197893 w 2667216"/>
              <a:gd name="connsiteY70" fmla="*/ 212237 h 1573026"/>
              <a:gd name="connsiteX71" fmla="*/ 2243139 w 2667216"/>
              <a:gd name="connsiteY71" fmla="*/ 257480 h 1573026"/>
              <a:gd name="connsiteX72" fmla="*/ 2293143 w 2667216"/>
              <a:gd name="connsiteY72" fmla="*/ 243193 h 1573026"/>
              <a:gd name="connsiteX73" fmla="*/ 2336005 w 2667216"/>
              <a:gd name="connsiteY73" fmla="*/ 178900 h 1573026"/>
              <a:gd name="connsiteX74" fmla="*/ 2378868 w 2667216"/>
              <a:gd name="connsiteY74" fmla="*/ 169375 h 1573026"/>
              <a:gd name="connsiteX75" fmla="*/ 2483643 w 2667216"/>
              <a:gd name="connsiteY75" fmla="*/ 152706 h 1573026"/>
              <a:gd name="connsiteX76" fmla="*/ 2500312 w 2667216"/>
              <a:gd name="connsiteY76" fmla="*/ 147943 h 1573026"/>
              <a:gd name="connsiteX77" fmla="*/ 2588418 w 2667216"/>
              <a:gd name="connsiteY77" fmla="*/ 166993 h 1573026"/>
              <a:gd name="connsiteX78" fmla="*/ 2619374 w 2667216"/>
              <a:gd name="connsiteY78" fmla="*/ 188425 h 1573026"/>
              <a:gd name="connsiteX79" fmla="*/ 2645569 w 2667216"/>
              <a:gd name="connsiteY79" fmla="*/ 205092 h 1573026"/>
              <a:gd name="connsiteX80" fmla="*/ 2666999 w 2667216"/>
              <a:gd name="connsiteY80" fmla="*/ 221762 h 1573026"/>
              <a:gd name="connsiteX81" fmla="*/ 2647949 w 2667216"/>
              <a:gd name="connsiteY81" fmla="*/ 264625 h 1573026"/>
              <a:gd name="connsiteX82" fmla="*/ 2645568 w 2667216"/>
              <a:gd name="connsiteY82" fmla="*/ 319393 h 1573026"/>
              <a:gd name="connsiteX83" fmla="*/ 2631280 w 2667216"/>
              <a:gd name="connsiteY83" fmla="*/ 376543 h 1573026"/>
              <a:gd name="connsiteX84" fmla="*/ 2633662 w 2667216"/>
              <a:gd name="connsiteY84" fmla="*/ 386068 h 1573026"/>
              <a:gd name="connsiteX85" fmla="*/ 2664618 w 2667216"/>
              <a:gd name="connsiteY85" fmla="*/ 393212 h 1573026"/>
              <a:gd name="connsiteX86" fmla="*/ 2652712 w 2667216"/>
              <a:gd name="connsiteY86" fmla="*/ 424168 h 1573026"/>
              <a:gd name="connsiteX87" fmla="*/ 2619374 w 2667216"/>
              <a:gd name="connsiteY87" fmla="*/ 445600 h 1573026"/>
              <a:gd name="connsiteX88" fmla="*/ 2605087 w 2667216"/>
              <a:gd name="connsiteY88" fmla="*/ 476556 h 1573026"/>
              <a:gd name="connsiteX89" fmla="*/ 2608340 w 2667216"/>
              <a:gd name="connsiteY89" fmla="*/ 559163 h 1573026"/>
              <a:gd name="connsiteX90" fmla="*/ 2595561 w 2667216"/>
              <a:gd name="connsiteY90" fmla="*/ 590856 h 1573026"/>
              <a:gd name="connsiteX91" fmla="*/ 2593180 w 2667216"/>
              <a:gd name="connsiteY91" fmla="*/ 655150 h 1573026"/>
              <a:gd name="connsiteX92" fmla="*/ 2614612 w 2667216"/>
              <a:gd name="connsiteY92" fmla="*/ 690868 h 1573026"/>
              <a:gd name="connsiteX93" fmla="*/ 2609849 w 2667216"/>
              <a:gd name="connsiteY93" fmla="*/ 743256 h 1573026"/>
              <a:gd name="connsiteX94" fmla="*/ 2612230 w 2667216"/>
              <a:gd name="connsiteY94" fmla="*/ 790881 h 1573026"/>
              <a:gd name="connsiteX95" fmla="*/ 2600324 w 2667216"/>
              <a:gd name="connsiteY95" fmla="*/ 805168 h 1573026"/>
              <a:gd name="connsiteX96" fmla="*/ 2571749 w 2667216"/>
              <a:gd name="connsiteY96" fmla="*/ 890893 h 1573026"/>
              <a:gd name="connsiteX97" fmla="*/ 2540795 w 2667216"/>
              <a:gd name="connsiteY97" fmla="*/ 967092 h 1573026"/>
              <a:gd name="connsiteX98" fmla="*/ 2505074 w 2667216"/>
              <a:gd name="connsiteY98" fmla="*/ 945662 h 1573026"/>
              <a:gd name="connsiteX99" fmla="*/ 2445543 w 2667216"/>
              <a:gd name="connsiteY99" fmla="*/ 917087 h 1573026"/>
              <a:gd name="connsiteX100" fmla="*/ 2416968 w 2667216"/>
              <a:gd name="connsiteY100" fmla="*/ 883750 h 1573026"/>
              <a:gd name="connsiteX101" fmla="*/ 2383632 w 2667216"/>
              <a:gd name="connsiteY101" fmla="*/ 869462 h 1573026"/>
              <a:gd name="connsiteX102" fmla="*/ 2350293 w 2667216"/>
              <a:gd name="connsiteY102" fmla="*/ 871843 h 1573026"/>
              <a:gd name="connsiteX103" fmla="*/ 2300287 w 2667216"/>
              <a:gd name="connsiteY103" fmla="*/ 895656 h 1573026"/>
              <a:gd name="connsiteX104" fmla="*/ 2276474 w 2667216"/>
              <a:gd name="connsiteY104" fmla="*/ 909943 h 1573026"/>
              <a:gd name="connsiteX105" fmla="*/ 2207420 w 2667216"/>
              <a:gd name="connsiteY105" fmla="*/ 926612 h 1573026"/>
              <a:gd name="connsiteX106" fmla="*/ 2185987 w 2667216"/>
              <a:gd name="connsiteY106" fmla="*/ 957568 h 1573026"/>
              <a:gd name="connsiteX107" fmla="*/ 2183605 w 2667216"/>
              <a:gd name="connsiteY107" fmla="*/ 1036150 h 1573026"/>
              <a:gd name="connsiteX108" fmla="*/ 2185989 w 2667216"/>
              <a:gd name="connsiteY108" fmla="*/ 1062342 h 1573026"/>
              <a:gd name="connsiteX109" fmla="*/ 2085974 w 2667216"/>
              <a:gd name="connsiteY109" fmla="*/ 1112350 h 1573026"/>
              <a:gd name="connsiteX110" fmla="*/ 2043112 w 2667216"/>
              <a:gd name="connsiteY110" fmla="*/ 1112350 h 1573026"/>
              <a:gd name="connsiteX111" fmla="*/ 1952626 w 2667216"/>
              <a:gd name="connsiteY111" fmla="*/ 1148067 h 1573026"/>
              <a:gd name="connsiteX112" fmla="*/ 1931193 w 2667216"/>
              <a:gd name="connsiteY112" fmla="*/ 1188550 h 1573026"/>
              <a:gd name="connsiteX113" fmla="*/ 1931195 w 2667216"/>
              <a:gd name="connsiteY113" fmla="*/ 1238556 h 1573026"/>
              <a:gd name="connsiteX114" fmla="*/ 1881187 w 2667216"/>
              <a:gd name="connsiteY114" fmla="*/ 1279037 h 1573026"/>
              <a:gd name="connsiteX115" fmla="*/ 1864520 w 2667216"/>
              <a:gd name="connsiteY115" fmla="*/ 1309993 h 1573026"/>
              <a:gd name="connsiteX116" fmla="*/ 1866899 w 2667216"/>
              <a:gd name="connsiteY116" fmla="*/ 1331425 h 1573026"/>
              <a:gd name="connsiteX117" fmla="*/ 1900237 w 2667216"/>
              <a:gd name="connsiteY117" fmla="*/ 1326662 h 1573026"/>
              <a:gd name="connsiteX118" fmla="*/ 1924051 w 2667216"/>
              <a:gd name="connsiteY118" fmla="*/ 1350474 h 1573026"/>
              <a:gd name="connsiteX119" fmla="*/ 1912143 w 2667216"/>
              <a:gd name="connsiteY119" fmla="*/ 1383812 h 1573026"/>
              <a:gd name="connsiteX120" fmla="*/ 1909762 w 2667216"/>
              <a:gd name="connsiteY120" fmla="*/ 1421912 h 1573026"/>
              <a:gd name="connsiteX121" fmla="*/ 1831182 w 2667216"/>
              <a:gd name="connsiteY121" fmla="*/ 1450487 h 1573026"/>
              <a:gd name="connsiteX122" fmla="*/ 1821657 w 2667216"/>
              <a:gd name="connsiteY122" fmla="*/ 1538594 h 1573026"/>
              <a:gd name="connsiteX123" fmla="*/ 1754980 w 2667216"/>
              <a:gd name="connsiteY123" fmla="*/ 1560025 h 1573026"/>
              <a:gd name="connsiteX124" fmla="*/ 1718929 w 2667216"/>
              <a:gd name="connsiteY124" fmla="*/ 1573012 h 1573026"/>
              <a:gd name="connsiteX125" fmla="*/ 1638299 w 2667216"/>
              <a:gd name="connsiteY125" fmla="*/ 1557643 h 1573026"/>
              <a:gd name="connsiteX126" fmla="*/ 1612105 w 2667216"/>
              <a:gd name="connsiteY126" fmla="*/ 1571931 h 1573026"/>
              <a:gd name="connsiteX127" fmla="*/ 1557339 w 2667216"/>
              <a:gd name="connsiteY127" fmla="*/ 1543356 h 1573026"/>
              <a:gd name="connsiteX128" fmla="*/ 1516855 w 2667216"/>
              <a:gd name="connsiteY128" fmla="*/ 1507637 h 1573026"/>
              <a:gd name="connsiteX129" fmla="*/ 1473995 w 2667216"/>
              <a:gd name="connsiteY129" fmla="*/ 1479061 h 1573026"/>
              <a:gd name="connsiteX130" fmla="*/ 1502568 w 2667216"/>
              <a:gd name="connsiteY130" fmla="*/ 1455250 h 1573026"/>
              <a:gd name="connsiteX131" fmla="*/ 1490662 w 2667216"/>
              <a:gd name="connsiteY131" fmla="*/ 1438581 h 1573026"/>
              <a:gd name="connsiteX132" fmla="*/ 1428749 w 2667216"/>
              <a:gd name="connsiteY132" fmla="*/ 1426675 h 1573026"/>
              <a:gd name="connsiteX133" fmla="*/ 1409699 w 2667216"/>
              <a:gd name="connsiteY133" fmla="*/ 1402862 h 1573026"/>
              <a:gd name="connsiteX134" fmla="*/ 1371601 w 2667216"/>
              <a:gd name="connsiteY134" fmla="*/ 1379050 h 1573026"/>
              <a:gd name="connsiteX135" fmla="*/ 1366837 w 2667216"/>
              <a:gd name="connsiteY135" fmla="*/ 1390956 h 1573026"/>
              <a:gd name="connsiteX136" fmla="*/ 1381126 w 2667216"/>
              <a:gd name="connsiteY136" fmla="*/ 1429056 h 1573026"/>
              <a:gd name="connsiteX137" fmla="*/ 1350168 w 2667216"/>
              <a:gd name="connsiteY137" fmla="*/ 1443343 h 1573026"/>
              <a:gd name="connsiteX138" fmla="*/ 1323976 w 2667216"/>
              <a:gd name="connsiteY138" fmla="*/ 1457630 h 1573026"/>
              <a:gd name="connsiteX139" fmla="*/ 1307305 w 2667216"/>
              <a:gd name="connsiteY139" fmla="*/ 1450487 h 1573026"/>
              <a:gd name="connsiteX140" fmla="*/ 1262062 w 2667216"/>
              <a:gd name="connsiteY140" fmla="*/ 1388575 h 1573026"/>
              <a:gd name="connsiteX141" fmla="*/ 1216820 w 2667216"/>
              <a:gd name="connsiteY141" fmla="*/ 1355237 h 1573026"/>
              <a:gd name="connsiteX142" fmla="*/ 1238251 w 2667216"/>
              <a:gd name="connsiteY142" fmla="*/ 1338568 h 1573026"/>
              <a:gd name="connsiteX143" fmla="*/ 1259682 w 2667216"/>
              <a:gd name="connsiteY143" fmla="*/ 1298087 h 1573026"/>
              <a:gd name="connsiteX144" fmla="*/ 1245393 w 2667216"/>
              <a:gd name="connsiteY144" fmla="*/ 1286181 h 1573026"/>
              <a:gd name="connsiteX145" fmla="*/ 1207295 w 2667216"/>
              <a:gd name="connsiteY145" fmla="*/ 1288562 h 1573026"/>
              <a:gd name="connsiteX146" fmla="*/ 1131095 w 2667216"/>
              <a:gd name="connsiteY146" fmla="*/ 1245700 h 1573026"/>
              <a:gd name="connsiteX147" fmla="*/ 1088230 w 2667216"/>
              <a:gd name="connsiteY147" fmla="*/ 1226650 h 1573026"/>
              <a:gd name="connsiteX148" fmla="*/ 1078707 w 2667216"/>
              <a:gd name="connsiteY148" fmla="*/ 1226650 h 1573026"/>
              <a:gd name="connsiteX149" fmla="*/ 1066801 w 2667216"/>
              <a:gd name="connsiteY149" fmla="*/ 1162356 h 1573026"/>
              <a:gd name="connsiteX150" fmla="*/ 1078707 w 2667216"/>
              <a:gd name="connsiteY150" fmla="*/ 1098062 h 1573026"/>
              <a:gd name="connsiteX151" fmla="*/ 1047751 w 2667216"/>
              <a:gd name="connsiteY151" fmla="*/ 1064725 h 1573026"/>
              <a:gd name="connsiteX152" fmla="*/ 995364 w 2667216"/>
              <a:gd name="connsiteY152" fmla="*/ 1040912 h 1573026"/>
              <a:gd name="connsiteX153" fmla="*/ 1021557 w 2667216"/>
              <a:gd name="connsiteY153" fmla="*/ 1017100 h 1573026"/>
              <a:gd name="connsiteX154" fmla="*/ 1066801 w 2667216"/>
              <a:gd name="connsiteY154" fmla="*/ 1021862 h 1573026"/>
              <a:gd name="connsiteX155" fmla="*/ 1062039 w 2667216"/>
              <a:gd name="connsiteY155" fmla="*/ 974237 h 1573026"/>
              <a:gd name="connsiteX156" fmla="*/ 1033464 w 2667216"/>
              <a:gd name="connsiteY156" fmla="*/ 969475 h 1573026"/>
              <a:gd name="connsiteX157" fmla="*/ 1038226 w 2667216"/>
              <a:gd name="connsiteY157" fmla="*/ 921850 h 1573026"/>
              <a:gd name="connsiteX158" fmla="*/ 1007270 w 2667216"/>
              <a:gd name="connsiteY158" fmla="*/ 907562 h 1573026"/>
              <a:gd name="connsiteX159" fmla="*/ 1009651 w 2667216"/>
              <a:gd name="connsiteY159" fmla="*/ 871843 h 1573026"/>
              <a:gd name="connsiteX160" fmla="*/ 962026 w 2667216"/>
              <a:gd name="connsiteY160" fmla="*/ 857556 h 1573026"/>
              <a:gd name="connsiteX161" fmla="*/ 942976 w 2667216"/>
              <a:gd name="connsiteY161" fmla="*/ 878987 h 1573026"/>
              <a:gd name="connsiteX162" fmla="*/ 914399 w 2667216"/>
              <a:gd name="connsiteY162" fmla="*/ 881368 h 1573026"/>
              <a:gd name="connsiteX163" fmla="*/ 864395 w 2667216"/>
              <a:gd name="connsiteY163" fmla="*/ 886131 h 1573026"/>
              <a:gd name="connsiteX164" fmla="*/ 833439 w 2667216"/>
              <a:gd name="connsiteY164" fmla="*/ 907562 h 1573026"/>
              <a:gd name="connsiteX165" fmla="*/ 833439 w 2667216"/>
              <a:gd name="connsiteY165" fmla="*/ 876606 h 1573026"/>
              <a:gd name="connsiteX166" fmla="*/ 792957 w 2667216"/>
              <a:gd name="connsiteY166" fmla="*/ 871843 h 1573026"/>
              <a:gd name="connsiteX167" fmla="*/ 800099 w 2667216"/>
              <a:gd name="connsiteY167" fmla="*/ 893275 h 1573026"/>
              <a:gd name="connsiteX168" fmla="*/ 795339 w 2667216"/>
              <a:gd name="connsiteY168" fmla="*/ 912325 h 1573026"/>
              <a:gd name="connsiteX169" fmla="*/ 709614 w 2667216"/>
              <a:gd name="connsiteY169" fmla="*/ 859936 h 1573026"/>
              <a:gd name="connsiteX170" fmla="*/ 688182 w 2667216"/>
              <a:gd name="connsiteY170" fmla="*/ 826600 h 1573026"/>
              <a:gd name="connsiteX171" fmla="*/ 700089 w 2667216"/>
              <a:gd name="connsiteY171" fmla="*/ 786117 h 1573026"/>
              <a:gd name="connsiteX172" fmla="*/ 669132 w 2667216"/>
              <a:gd name="connsiteY172" fmla="*/ 781356 h 1573026"/>
              <a:gd name="connsiteX173" fmla="*/ 621507 w 2667216"/>
              <a:gd name="connsiteY173" fmla="*/ 795643 h 1573026"/>
              <a:gd name="connsiteX174" fmla="*/ 611982 w 2667216"/>
              <a:gd name="connsiteY174" fmla="*/ 809931 h 1573026"/>
              <a:gd name="connsiteX175" fmla="*/ 588170 w 2667216"/>
              <a:gd name="connsiteY175" fmla="*/ 826600 h 1573026"/>
              <a:gd name="connsiteX176" fmla="*/ 581026 w 2667216"/>
              <a:gd name="connsiteY176" fmla="*/ 843268 h 1573026"/>
              <a:gd name="connsiteX177" fmla="*/ 540545 w 2667216"/>
              <a:gd name="connsiteY177" fmla="*/ 876606 h 1573026"/>
              <a:gd name="connsiteX178" fmla="*/ 542924 w 2667216"/>
              <a:gd name="connsiteY178" fmla="*/ 898037 h 1573026"/>
              <a:gd name="connsiteX179" fmla="*/ 557214 w 2667216"/>
              <a:gd name="connsiteY179" fmla="*/ 917087 h 1573026"/>
              <a:gd name="connsiteX180" fmla="*/ 481014 w 2667216"/>
              <a:gd name="connsiteY180" fmla="*/ 902800 h 1573026"/>
              <a:gd name="connsiteX181" fmla="*/ 447676 w 2667216"/>
              <a:gd name="connsiteY181" fmla="*/ 907562 h 1573026"/>
              <a:gd name="connsiteX182" fmla="*/ 495299 w 2667216"/>
              <a:gd name="connsiteY182" fmla="*/ 938518 h 1573026"/>
              <a:gd name="connsiteX183" fmla="*/ 519114 w 2667216"/>
              <a:gd name="connsiteY183" fmla="*/ 950425 h 1573026"/>
              <a:gd name="connsiteX184" fmla="*/ 545307 w 2667216"/>
              <a:gd name="connsiteY184" fmla="*/ 1002812 h 1573026"/>
              <a:gd name="connsiteX185" fmla="*/ 478630 w 2667216"/>
              <a:gd name="connsiteY185" fmla="*/ 1019481 h 1573026"/>
              <a:gd name="connsiteX186" fmla="*/ 457201 w 2667216"/>
              <a:gd name="connsiteY186" fmla="*/ 1031387 h 1573026"/>
              <a:gd name="connsiteX187" fmla="*/ 433387 w 2667216"/>
              <a:gd name="connsiteY187" fmla="*/ 1002812 h 1573026"/>
              <a:gd name="connsiteX188" fmla="*/ 409574 w 2667216"/>
              <a:gd name="connsiteY188" fmla="*/ 971856 h 1573026"/>
              <a:gd name="connsiteX189" fmla="*/ 411955 w 2667216"/>
              <a:gd name="connsiteY189" fmla="*/ 933756 h 1573026"/>
              <a:gd name="connsiteX190" fmla="*/ 409574 w 2667216"/>
              <a:gd name="connsiteY190" fmla="*/ 914706 h 1573026"/>
              <a:gd name="connsiteX191" fmla="*/ 428624 w 2667216"/>
              <a:gd name="connsiteY191" fmla="*/ 881368 h 1573026"/>
              <a:gd name="connsiteX192" fmla="*/ 388144 w 2667216"/>
              <a:gd name="connsiteY192" fmla="*/ 890893 h 1573026"/>
              <a:gd name="connsiteX193" fmla="*/ 359568 w 2667216"/>
              <a:gd name="connsiteY193" fmla="*/ 952806 h 1573026"/>
              <a:gd name="connsiteX194" fmla="*/ 352424 w 2667216"/>
              <a:gd name="connsiteY194" fmla="*/ 976618 h 1573026"/>
              <a:gd name="connsiteX195" fmla="*/ 321468 w 2667216"/>
              <a:gd name="connsiteY195" fmla="*/ 993287 h 1573026"/>
              <a:gd name="connsiteX196" fmla="*/ 273843 w 2667216"/>
              <a:gd name="connsiteY196" fmla="*/ 990906 h 1573026"/>
              <a:gd name="connsiteX197" fmla="*/ 266699 w 2667216"/>
              <a:gd name="connsiteY197" fmla="*/ 1007575 h 1573026"/>
              <a:gd name="connsiteX198" fmla="*/ 266699 w 2667216"/>
              <a:gd name="connsiteY198" fmla="*/ 1055200 h 1573026"/>
              <a:gd name="connsiteX199" fmla="*/ 207168 w 2667216"/>
              <a:gd name="connsiteY199" fmla="*/ 1059962 h 1573026"/>
              <a:gd name="connsiteX200" fmla="*/ 145255 w 2667216"/>
              <a:gd name="connsiteY200" fmla="*/ 1093300 h 1573026"/>
              <a:gd name="connsiteX201" fmla="*/ 147637 w 2667216"/>
              <a:gd name="connsiteY201" fmla="*/ 1121875 h 1573026"/>
              <a:gd name="connsiteX202" fmla="*/ 95250 w 2667216"/>
              <a:gd name="connsiteY202" fmla="*/ 1109968 h 1573026"/>
              <a:gd name="connsiteX203" fmla="*/ 61912 w 2667216"/>
              <a:gd name="connsiteY203" fmla="*/ 1117112 h 1573026"/>
              <a:gd name="connsiteX204" fmla="*/ 16668 w 2667216"/>
              <a:gd name="connsiteY204" fmla="*/ 1098062 h 1573026"/>
              <a:gd name="connsiteX205" fmla="*/ 0 w 2667216"/>
              <a:gd name="connsiteY205" fmla="*/ 1098062 h 1573026"/>
              <a:gd name="connsiteX0" fmla="*/ 0 w 2667216"/>
              <a:gd name="connsiteY0" fmla="*/ 1098062 h 1573026"/>
              <a:gd name="connsiteX1" fmla="*/ 30955 w 2667216"/>
              <a:gd name="connsiteY1" fmla="*/ 255100 h 1573026"/>
              <a:gd name="connsiteX2" fmla="*/ 54770 w 2667216"/>
              <a:gd name="connsiteY2" fmla="*/ 224142 h 1573026"/>
              <a:gd name="connsiteX3" fmla="*/ 142874 w 2667216"/>
              <a:gd name="connsiteY3" fmla="*/ 247956 h 1573026"/>
              <a:gd name="connsiteX4" fmla="*/ 190499 w 2667216"/>
              <a:gd name="connsiteY4" fmla="*/ 293200 h 1573026"/>
              <a:gd name="connsiteX5" fmla="*/ 202405 w 2667216"/>
              <a:gd name="connsiteY5" fmla="*/ 321775 h 1573026"/>
              <a:gd name="connsiteX6" fmla="*/ 238126 w 2667216"/>
              <a:gd name="connsiteY6" fmla="*/ 364636 h 1573026"/>
              <a:gd name="connsiteX7" fmla="*/ 266699 w 2667216"/>
              <a:gd name="connsiteY7" fmla="*/ 359875 h 1573026"/>
              <a:gd name="connsiteX8" fmla="*/ 273843 w 2667216"/>
              <a:gd name="connsiteY8" fmla="*/ 333681 h 1573026"/>
              <a:gd name="connsiteX9" fmla="*/ 314324 w 2667216"/>
              <a:gd name="connsiteY9" fmla="*/ 336062 h 1573026"/>
              <a:gd name="connsiteX10" fmla="*/ 361949 w 2667216"/>
              <a:gd name="connsiteY10" fmla="*/ 312249 h 1573026"/>
              <a:gd name="connsiteX11" fmla="*/ 385762 w 2667216"/>
              <a:gd name="connsiteY11" fmla="*/ 257481 h 1573026"/>
              <a:gd name="connsiteX12" fmla="*/ 373855 w 2667216"/>
              <a:gd name="connsiteY12" fmla="*/ 424168 h 1573026"/>
              <a:gd name="connsiteX13" fmla="*/ 476249 w 2667216"/>
              <a:gd name="connsiteY13" fmla="*/ 517037 h 1573026"/>
              <a:gd name="connsiteX14" fmla="*/ 533401 w 2667216"/>
              <a:gd name="connsiteY14" fmla="*/ 495605 h 1573026"/>
              <a:gd name="connsiteX15" fmla="*/ 585787 w 2667216"/>
              <a:gd name="connsiteY15" fmla="*/ 481318 h 1573026"/>
              <a:gd name="connsiteX16" fmla="*/ 611980 w 2667216"/>
              <a:gd name="connsiteY16" fmla="*/ 483700 h 1573026"/>
              <a:gd name="connsiteX17" fmla="*/ 607218 w 2667216"/>
              <a:gd name="connsiteY17" fmla="*/ 476556 h 1573026"/>
              <a:gd name="connsiteX18" fmla="*/ 685799 w 2667216"/>
              <a:gd name="connsiteY18" fmla="*/ 524181 h 1573026"/>
              <a:gd name="connsiteX19" fmla="*/ 731043 w 2667216"/>
              <a:gd name="connsiteY19" fmla="*/ 547993 h 1573026"/>
              <a:gd name="connsiteX20" fmla="*/ 797720 w 2667216"/>
              <a:gd name="connsiteY20" fmla="*/ 562280 h 1573026"/>
              <a:gd name="connsiteX21" fmla="*/ 842962 w 2667216"/>
              <a:gd name="connsiteY21" fmla="*/ 478937 h 1573026"/>
              <a:gd name="connsiteX22" fmla="*/ 871537 w 2667216"/>
              <a:gd name="connsiteY22" fmla="*/ 455125 h 1573026"/>
              <a:gd name="connsiteX23" fmla="*/ 873921 w 2667216"/>
              <a:gd name="connsiteY23" fmla="*/ 426549 h 1573026"/>
              <a:gd name="connsiteX24" fmla="*/ 802480 w 2667216"/>
              <a:gd name="connsiteY24" fmla="*/ 412262 h 1573026"/>
              <a:gd name="connsiteX25" fmla="*/ 773907 w 2667216"/>
              <a:gd name="connsiteY25" fmla="*/ 417024 h 1573026"/>
              <a:gd name="connsiteX26" fmla="*/ 738187 w 2667216"/>
              <a:gd name="connsiteY26" fmla="*/ 383687 h 1573026"/>
              <a:gd name="connsiteX27" fmla="*/ 762001 w 2667216"/>
              <a:gd name="connsiteY27" fmla="*/ 357491 h 1573026"/>
              <a:gd name="connsiteX28" fmla="*/ 823912 w 2667216"/>
              <a:gd name="connsiteY28" fmla="*/ 343206 h 1573026"/>
              <a:gd name="connsiteX29" fmla="*/ 869155 w 2667216"/>
              <a:gd name="connsiteY29" fmla="*/ 357493 h 1573026"/>
              <a:gd name="connsiteX30" fmla="*/ 881062 w 2667216"/>
              <a:gd name="connsiteY30" fmla="*/ 376543 h 1573026"/>
              <a:gd name="connsiteX31" fmla="*/ 1000124 w 2667216"/>
              <a:gd name="connsiteY31" fmla="*/ 436075 h 1573026"/>
              <a:gd name="connsiteX32" fmla="*/ 1023937 w 2667216"/>
              <a:gd name="connsiteY32" fmla="*/ 500368 h 1573026"/>
              <a:gd name="connsiteX33" fmla="*/ 1045368 w 2667216"/>
              <a:gd name="connsiteY33" fmla="*/ 512275 h 1573026"/>
              <a:gd name="connsiteX34" fmla="*/ 1042987 w 2667216"/>
              <a:gd name="connsiteY34" fmla="*/ 421787 h 1573026"/>
              <a:gd name="connsiteX35" fmla="*/ 1064418 w 2667216"/>
              <a:gd name="connsiteY35" fmla="*/ 383687 h 1573026"/>
              <a:gd name="connsiteX36" fmla="*/ 1083468 w 2667216"/>
              <a:gd name="connsiteY36" fmla="*/ 386068 h 1573026"/>
              <a:gd name="connsiteX37" fmla="*/ 1083468 w 2667216"/>
              <a:gd name="connsiteY37" fmla="*/ 347968 h 1573026"/>
              <a:gd name="connsiteX38" fmla="*/ 1095376 w 2667216"/>
              <a:gd name="connsiteY38" fmla="*/ 340823 h 1573026"/>
              <a:gd name="connsiteX39" fmla="*/ 1152524 w 2667216"/>
              <a:gd name="connsiteY39" fmla="*/ 343206 h 1573026"/>
              <a:gd name="connsiteX40" fmla="*/ 1252537 w 2667216"/>
              <a:gd name="connsiteY40" fmla="*/ 317012 h 1573026"/>
              <a:gd name="connsiteX41" fmla="*/ 1323974 w 2667216"/>
              <a:gd name="connsiteY41" fmla="*/ 305106 h 1573026"/>
              <a:gd name="connsiteX42" fmla="*/ 1409366 w 2667216"/>
              <a:gd name="connsiteY42" fmla="*/ 250164 h 1573026"/>
              <a:gd name="connsiteX43" fmla="*/ 1481137 w 2667216"/>
              <a:gd name="connsiteY43" fmla="*/ 221762 h 1573026"/>
              <a:gd name="connsiteX44" fmla="*/ 1550195 w 2667216"/>
              <a:gd name="connsiteY44" fmla="*/ 188423 h 1573026"/>
              <a:gd name="connsiteX45" fmla="*/ 1621630 w 2667216"/>
              <a:gd name="connsiteY45" fmla="*/ 195568 h 1573026"/>
              <a:gd name="connsiteX46" fmla="*/ 1674018 w 2667216"/>
              <a:gd name="connsiteY46" fmla="*/ 174137 h 1573026"/>
              <a:gd name="connsiteX47" fmla="*/ 1704976 w 2667216"/>
              <a:gd name="connsiteY47" fmla="*/ 183660 h 1573026"/>
              <a:gd name="connsiteX48" fmla="*/ 1778793 w 2667216"/>
              <a:gd name="connsiteY48" fmla="*/ 233668 h 1573026"/>
              <a:gd name="connsiteX49" fmla="*/ 1716880 w 2667216"/>
              <a:gd name="connsiteY49" fmla="*/ 209856 h 1573026"/>
              <a:gd name="connsiteX50" fmla="*/ 1738312 w 2667216"/>
              <a:gd name="connsiteY50" fmla="*/ 281293 h 1573026"/>
              <a:gd name="connsiteX51" fmla="*/ 1776414 w 2667216"/>
              <a:gd name="connsiteY51" fmla="*/ 309866 h 1573026"/>
              <a:gd name="connsiteX52" fmla="*/ 1871662 w 2667216"/>
              <a:gd name="connsiteY52" fmla="*/ 314631 h 1573026"/>
              <a:gd name="connsiteX53" fmla="*/ 1938339 w 2667216"/>
              <a:gd name="connsiteY53" fmla="*/ 271766 h 1573026"/>
              <a:gd name="connsiteX54" fmla="*/ 1935955 w 2667216"/>
              <a:gd name="connsiteY54" fmla="*/ 293200 h 1573026"/>
              <a:gd name="connsiteX55" fmla="*/ 1900237 w 2667216"/>
              <a:gd name="connsiteY55" fmla="*/ 321775 h 1573026"/>
              <a:gd name="connsiteX56" fmla="*/ 1826418 w 2667216"/>
              <a:gd name="connsiteY56" fmla="*/ 338443 h 1573026"/>
              <a:gd name="connsiteX57" fmla="*/ 1833564 w 2667216"/>
              <a:gd name="connsiteY57" fmla="*/ 367017 h 1573026"/>
              <a:gd name="connsiteX58" fmla="*/ 1957389 w 2667216"/>
              <a:gd name="connsiteY58" fmla="*/ 331298 h 1573026"/>
              <a:gd name="connsiteX59" fmla="*/ 2009774 w 2667216"/>
              <a:gd name="connsiteY59" fmla="*/ 295581 h 1573026"/>
              <a:gd name="connsiteX60" fmla="*/ 2052638 w 2667216"/>
              <a:gd name="connsiteY60" fmla="*/ 271766 h 1573026"/>
              <a:gd name="connsiteX61" fmla="*/ 1976439 w 2667216"/>
              <a:gd name="connsiteY61" fmla="*/ 264623 h 1573026"/>
              <a:gd name="connsiteX62" fmla="*/ 1976439 w 2667216"/>
              <a:gd name="connsiteY62" fmla="*/ 202710 h 1573026"/>
              <a:gd name="connsiteX63" fmla="*/ 2026444 w 2667216"/>
              <a:gd name="connsiteY63" fmla="*/ 202710 h 1573026"/>
              <a:gd name="connsiteX64" fmla="*/ 2133600 w 2667216"/>
              <a:gd name="connsiteY64" fmla="*/ 97935 h 1573026"/>
              <a:gd name="connsiteX65" fmla="*/ 2183606 w 2667216"/>
              <a:gd name="connsiteY65" fmla="*/ 305 h 1573026"/>
              <a:gd name="connsiteX66" fmla="*/ 2147888 w 2667216"/>
              <a:gd name="connsiteY66" fmla="*/ 114604 h 1573026"/>
              <a:gd name="connsiteX67" fmla="*/ 2074070 w 2667216"/>
              <a:gd name="connsiteY67" fmla="*/ 193186 h 1573026"/>
              <a:gd name="connsiteX68" fmla="*/ 2138362 w 2667216"/>
              <a:gd name="connsiteY68" fmla="*/ 217000 h 1573026"/>
              <a:gd name="connsiteX69" fmla="*/ 2197893 w 2667216"/>
              <a:gd name="connsiteY69" fmla="*/ 212237 h 1573026"/>
              <a:gd name="connsiteX70" fmla="*/ 2243139 w 2667216"/>
              <a:gd name="connsiteY70" fmla="*/ 257480 h 1573026"/>
              <a:gd name="connsiteX71" fmla="*/ 2293143 w 2667216"/>
              <a:gd name="connsiteY71" fmla="*/ 243193 h 1573026"/>
              <a:gd name="connsiteX72" fmla="*/ 2336005 w 2667216"/>
              <a:gd name="connsiteY72" fmla="*/ 178900 h 1573026"/>
              <a:gd name="connsiteX73" fmla="*/ 2378868 w 2667216"/>
              <a:gd name="connsiteY73" fmla="*/ 169375 h 1573026"/>
              <a:gd name="connsiteX74" fmla="*/ 2483643 w 2667216"/>
              <a:gd name="connsiteY74" fmla="*/ 152706 h 1573026"/>
              <a:gd name="connsiteX75" fmla="*/ 2500312 w 2667216"/>
              <a:gd name="connsiteY75" fmla="*/ 147943 h 1573026"/>
              <a:gd name="connsiteX76" fmla="*/ 2588418 w 2667216"/>
              <a:gd name="connsiteY76" fmla="*/ 166993 h 1573026"/>
              <a:gd name="connsiteX77" fmla="*/ 2619374 w 2667216"/>
              <a:gd name="connsiteY77" fmla="*/ 188425 h 1573026"/>
              <a:gd name="connsiteX78" fmla="*/ 2645569 w 2667216"/>
              <a:gd name="connsiteY78" fmla="*/ 205092 h 1573026"/>
              <a:gd name="connsiteX79" fmla="*/ 2666999 w 2667216"/>
              <a:gd name="connsiteY79" fmla="*/ 221762 h 1573026"/>
              <a:gd name="connsiteX80" fmla="*/ 2647949 w 2667216"/>
              <a:gd name="connsiteY80" fmla="*/ 264625 h 1573026"/>
              <a:gd name="connsiteX81" fmla="*/ 2645568 w 2667216"/>
              <a:gd name="connsiteY81" fmla="*/ 319393 h 1573026"/>
              <a:gd name="connsiteX82" fmla="*/ 2631280 w 2667216"/>
              <a:gd name="connsiteY82" fmla="*/ 376543 h 1573026"/>
              <a:gd name="connsiteX83" fmla="*/ 2633662 w 2667216"/>
              <a:gd name="connsiteY83" fmla="*/ 386068 h 1573026"/>
              <a:gd name="connsiteX84" fmla="*/ 2664618 w 2667216"/>
              <a:gd name="connsiteY84" fmla="*/ 393212 h 1573026"/>
              <a:gd name="connsiteX85" fmla="*/ 2652712 w 2667216"/>
              <a:gd name="connsiteY85" fmla="*/ 424168 h 1573026"/>
              <a:gd name="connsiteX86" fmla="*/ 2619374 w 2667216"/>
              <a:gd name="connsiteY86" fmla="*/ 445600 h 1573026"/>
              <a:gd name="connsiteX87" fmla="*/ 2605087 w 2667216"/>
              <a:gd name="connsiteY87" fmla="*/ 476556 h 1573026"/>
              <a:gd name="connsiteX88" fmla="*/ 2608340 w 2667216"/>
              <a:gd name="connsiteY88" fmla="*/ 559163 h 1573026"/>
              <a:gd name="connsiteX89" fmla="*/ 2595561 w 2667216"/>
              <a:gd name="connsiteY89" fmla="*/ 590856 h 1573026"/>
              <a:gd name="connsiteX90" fmla="*/ 2593180 w 2667216"/>
              <a:gd name="connsiteY90" fmla="*/ 655150 h 1573026"/>
              <a:gd name="connsiteX91" fmla="*/ 2614612 w 2667216"/>
              <a:gd name="connsiteY91" fmla="*/ 690868 h 1573026"/>
              <a:gd name="connsiteX92" fmla="*/ 2609849 w 2667216"/>
              <a:gd name="connsiteY92" fmla="*/ 743256 h 1573026"/>
              <a:gd name="connsiteX93" fmla="*/ 2612230 w 2667216"/>
              <a:gd name="connsiteY93" fmla="*/ 790881 h 1573026"/>
              <a:gd name="connsiteX94" fmla="*/ 2600324 w 2667216"/>
              <a:gd name="connsiteY94" fmla="*/ 805168 h 1573026"/>
              <a:gd name="connsiteX95" fmla="*/ 2571749 w 2667216"/>
              <a:gd name="connsiteY95" fmla="*/ 890893 h 1573026"/>
              <a:gd name="connsiteX96" fmla="*/ 2540795 w 2667216"/>
              <a:gd name="connsiteY96" fmla="*/ 967092 h 1573026"/>
              <a:gd name="connsiteX97" fmla="*/ 2505074 w 2667216"/>
              <a:gd name="connsiteY97" fmla="*/ 945662 h 1573026"/>
              <a:gd name="connsiteX98" fmla="*/ 2445543 w 2667216"/>
              <a:gd name="connsiteY98" fmla="*/ 917087 h 1573026"/>
              <a:gd name="connsiteX99" fmla="*/ 2416968 w 2667216"/>
              <a:gd name="connsiteY99" fmla="*/ 883750 h 1573026"/>
              <a:gd name="connsiteX100" fmla="*/ 2383632 w 2667216"/>
              <a:gd name="connsiteY100" fmla="*/ 869462 h 1573026"/>
              <a:gd name="connsiteX101" fmla="*/ 2350293 w 2667216"/>
              <a:gd name="connsiteY101" fmla="*/ 871843 h 1573026"/>
              <a:gd name="connsiteX102" fmla="*/ 2300287 w 2667216"/>
              <a:gd name="connsiteY102" fmla="*/ 895656 h 1573026"/>
              <a:gd name="connsiteX103" fmla="*/ 2276474 w 2667216"/>
              <a:gd name="connsiteY103" fmla="*/ 909943 h 1573026"/>
              <a:gd name="connsiteX104" fmla="*/ 2207420 w 2667216"/>
              <a:gd name="connsiteY104" fmla="*/ 926612 h 1573026"/>
              <a:gd name="connsiteX105" fmla="*/ 2185987 w 2667216"/>
              <a:gd name="connsiteY105" fmla="*/ 957568 h 1573026"/>
              <a:gd name="connsiteX106" fmla="*/ 2183605 w 2667216"/>
              <a:gd name="connsiteY106" fmla="*/ 1036150 h 1573026"/>
              <a:gd name="connsiteX107" fmla="*/ 2185989 w 2667216"/>
              <a:gd name="connsiteY107" fmla="*/ 1062342 h 1573026"/>
              <a:gd name="connsiteX108" fmla="*/ 2085974 w 2667216"/>
              <a:gd name="connsiteY108" fmla="*/ 1112350 h 1573026"/>
              <a:gd name="connsiteX109" fmla="*/ 2043112 w 2667216"/>
              <a:gd name="connsiteY109" fmla="*/ 1112350 h 1573026"/>
              <a:gd name="connsiteX110" fmla="*/ 1952626 w 2667216"/>
              <a:gd name="connsiteY110" fmla="*/ 1148067 h 1573026"/>
              <a:gd name="connsiteX111" fmla="*/ 1931193 w 2667216"/>
              <a:gd name="connsiteY111" fmla="*/ 1188550 h 1573026"/>
              <a:gd name="connsiteX112" fmla="*/ 1931195 w 2667216"/>
              <a:gd name="connsiteY112" fmla="*/ 1238556 h 1573026"/>
              <a:gd name="connsiteX113" fmla="*/ 1881187 w 2667216"/>
              <a:gd name="connsiteY113" fmla="*/ 1279037 h 1573026"/>
              <a:gd name="connsiteX114" fmla="*/ 1864520 w 2667216"/>
              <a:gd name="connsiteY114" fmla="*/ 1309993 h 1573026"/>
              <a:gd name="connsiteX115" fmla="*/ 1866899 w 2667216"/>
              <a:gd name="connsiteY115" fmla="*/ 1331425 h 1573026"/>
              <a:gd name="connsiteX116" fmla="*/ 1900237 w 2667216"/>
              <a:gd name="connsiteY116" fmla="*/ 1326662 h 1573026"/>
              <a:gd name="connsiteX117" fmla="*/ 1924051 w 2667216"/>
              <a:gd name="connsiteY117" fmla="*/ 1350474 h 1573026"/>
              <a:gd name="connsiteX118" fmla="*/ 1912143 w 2667216"/>
              <a:gd name="connsiteY118" fmla="*/ 1383812 h 1573026"/>
              <a:gd name="connsiteX119" fmla="*/ 1909762 w 2667216"/>
              <a:gd name="connsiteY119" fmla="*/ 1421912 h 1573026"/>
              <a:gd name="connsiteX120" fmla="*/ 1831182 w 2667216"/>
              <a:gd name="connsiteY120" fmla="*/ 1450487 h 1573026"/>
              <a:gd name="connsiteX121" fmla="*/ 1821657 w 2667216"/>
              <a:gd name="connsiteY121" fmla="*/ 1538594 h 1573026"/>
              <a:gd name="connsiteX122" fmla="*/ 1754980 w 2667216"/>
              <a:gd name="connsiteY122" fmla="*/ 1560025 h 1573026"/>
              <a:gd name="connsiteX123" fmla="*/ 1718929 w 2667216"/>
              <a:gd name="connsiteY123" fmla="*/ 1573012 h 1573026"/>
              <a:gd name="connsiteX124" fmla="*/ 1638299 w 2667216"/>
              <a:gd name="connsiteY124" fmla="*/ 1557643 h 1573026"/>
              <a:gd name="connsiteX125" fmla="*/ 1612105 w 2667216"/>
              <a:gd name="connsiteY125" fmla="*/ 1571931 h 1573026"/>
              <a:gd name="connsiteX126" fmla="*/ 1557339 w 2667216"/>
              <a:gd name="connsiteY126" fmla="*/ 1543356 h 1573026"/>
              <a:gd name="connsiteX127" fmla="*/ 1516855 w 2667216"/>
              <a:gd name="connsiteY127" fmla="*/ 1507637 h 1573026"/>
              <a:gd name="connsiteX128" fmla="*/ 1473995 w 2667216"/>
              <a:gd name="connsiteY128" fmla="*/ 1479061 h 1573026"/>
              <a:gd name="connsiteX129" fmla="*/ 1502568 w 2667216"/>
              <a:gd name="connsiteY129" fmla="*/ 1455250 h 1573026"/>
              <a:gd name="connsiteX130" fmla="*/ 1490662 w 2667216"/>
              <a:gd name="connsiteY130" fmla="*/ 1438581 h 1573026"/>
              <a:gd name="connsiteX131" fmla="*/ 1428749 w 2667216"/>
              <a:gd name="connsiteY131" fmla="*/ 1426675 h 1573026"/>
              <a:gd name="connsiteX132" fmla="*/ 1409699 w 2667216"/>
              <a:gd name="connsiteY132" fmla="*/ 1402862 h 1573026"/>
              <a:gd name="connsiteX133" fmla="*/ 1371601 w 2667216"/>
              <a:gd name="connsiteY133" fmla="*/ 1379050 h 1573026"/>
              <a:gd name="connsiteX134" fmla="*/ 1366837 w 2667216"/>
              <a:gd name="connsiteY134" fmla="*/ 1390956 h 1573026"/>
              <a:gd name="connsiteX135" fmla="*/ 1381126 w 2667216"/>
              <a:gd name="connsiteY135" fmla="*/ 1429056 h 1573026"/>
              <a:gd name="connsiteX136" fmla="*/ 1350168 w 2667216"/>
              <a:gd name="connsiteY136" fmla="*/ 1443343 h 1573026"/>
              <a:gd name="connsiteX137" fmla="*/ 1323976 w 2667216"/>
              <a:gd name="connsiteY137" fmla="*/ 1457630 h 1573026"/>
              <a:gd name="connsiteX138" fmla="*/ 1307305 w 2667216"/>
              <a:gd name="connsiteY138" fmla="*/ 1450487 h 1573026"/>
              <a:gd name="connsiteX139" fmla="*/ 1262062 w 2667216"/>
              <a:gd name="connsiteY139" fmla="*/ 1388575 h 1573026"/>
              <a:gd name="connsiteX140" fmla="*/ 1216820 w 2667216"/>
              <a:gd name="connsiteY140" fmla="*/ 1355237 h 1573026"/>
              <a:gd name="connsiteX141" fmla="*/ 1238251 w 2667216"/>
              <a:gd name="connsiteY141" fmla="*/ 1338568 h 1573026"/>
              <a:gd name="connsiteX142" fmla="*/ 1259682 w 2667216"/>
              <a:gd name="connsiteY142" fmla="*/ 1298087 h 1573026"/>
              <a:gd name="connsiteX143" fmla="*/ 1245393 w 2667216"/>
              <a:gd name="connsiteY143" fmla="*/ 1286181 h 1573026"/>
              <a:gd name="connsiteX144" fmla="*/ 1207295 w 2667216"/>
              <a:gd name="connsiteY144" fmla="*/ 1288562 h 1573026"/>
              <a:gd name="connsiteX145" fmla="*/ 1131095 w 2667216"/>
              <a:gd name="connsiteY145" fmla="*/ 1245700 h 1573026"/>
              <a:gd name="connsiteX146" fmla="*/ 1088230 w 2667216"/>
              <a:gd name="connsiteY146" fmla="*/ 1226650 h 1573026"/>
              <a:gd name="connsiteX147" fmla="*/ 1078707 w 2667216"/>
              <a:gd name="connsiteY147" fmla="*/ 1226650 h 1573026"/>
              <a:gd name="connsiteX148" fmla="*/ 1066801 w 2667216"/>
              <a:gd name="connsiteY148" fmla="*/ 1162356 h 1573026"/>
              <a:gd name="connsiteX149" fmla="*/ 1078707 w 2667216"/>
              <a:gd name="connsiteY149" fmla="*/ 1098062 h 1573026"/>
              <a:gd name="connsiteX150" fmla="*/ 1047751 w 2667216"/>
              <a:gd name="connsiteY150" fmla="*/ 1064725 h 1573026"/>
              <a:gd name="connsiteX151" fmla="*/ 995364 w 2667216"/>
              <a:gd name="connsiteY151" fmla="*/ 1040912 h 1573026"/>
              <a:gd name="connsiteX152" fmla="*/ 1021557 w 2667216"/>
              <a:gd name="connsiteY152" fmla="*/ 1017100 h 1573026"/>
              <a:gd name="connsiteX153" fmla="*/ 1066801 w 2667216"/>
              <a:gd name="connsiteY153" fmla="*/ 1021862 h 1573026"/>
              <a:gd name="connsiteX154" fmla="*/ 1062039 w 2667216"/>
              <a:gd name="connsiteY154" fmla="*/ 974237 h 1573026"/>
              <a:gd name="connsiteX155" fmla="*/ 1033464 w 2667216"/>
              <a:gd name="connsiteY155" fmla="*/ 969475 h 1573026"/>
              <a:gd name="connsiteX156" fmla="*/ 1038226 w 2667216"/>
              <a:gd name="connsiteY156" fmla="*/ 921850 h 1573026"/>
              <a:gd name="connsiteX157" fmla="*/ 1007270 w 2667216"/>
              <a:gd name="connsiteY157" fmla="*/ 907562 h 1573026"/>
              <a:gd name="connsiteX158" fmla="*/ 1009651 w 2667216"/>
              <a:gd name="connsiteY158" fmla="*/ 871843 h 1573026"/>
              <a:gd name="connsiteX159" fmla="*/ 962026 w 2667216"/>
              <a:gd name="connsiteY159" fmla="*/ 857556 h 1573026"/>
              <a:gd name="connsiteX160" fmla="*/ 942976 w 2667216"/>
              <a:gd name="connsiteY160" fmla="*/ 878987 h 1573026"/>
              <a:gd name="connsiteX161" fmla="*/ 914399 w 2667216"/>
              <a:gd name="connsiteY161" fmla="*/ 881368 h 1573026"/>
              <a:gd name="connsiteX162" fmla="*/ 864395 w 2667216"/>
              <a:gd name="connsiteY162" fmla="*/ 886131 h 1573026"/>
              <a:gd name="connsiteX163" fmla="*/ 833439 w 2667216"/>
              <a:gd name="connsiteY163" fmla="*/ 907562 h 1573026"/>
              <a:gd name="connsiteX164" fmla="*/ 833439 w 2667216"/>
              <a:gd name="connsiteY164" fmla="*/ 876606 h 1573026"/>
              <a:gd name="connsiteX165" fmla="*/ 792957 w 2667216"/>
              <a:gd name="connsiteY165" fmla="*/ 871843 h 1573026"/>
              <a:gd name="connsiteX166" fmla="*/ 800099 w 2667216"/>
              <a:gd name="connsiteY166" fmla="*/ 893275 h 1573026"/>
              <a:gd name="connsiteX167" fmla="*/ 795339 w 2667216"/>
              <a:gd name="connsiteY167" fmla="*/ 912325 h 1573026"/>
              <a:gd name="connsiteX168" fmla="*/ 709614 w 2667216"/>
              <a:gd name="connsiteY168" fmla="*/ 859936 h 1573026"/>
              <a:gd name="connsiteX169" fmla="*/ 688182 w 2667216"/>
              <a:gd name="connsiteY169" fmla="*/ 826600 h 1573026"/>
              <a:gd name="connsiteX170" fmla="*/ 700089 w 2667216"/>
              <a:gd name="connsiteY170" fmla="*/ 786117 h 1573026"/>
              <a:gd name="connsiteX171" fmla="*/ 669132 w 2667216"/>
              <a:gd name="connsiteY171" fmla="*/ 781356 h 1573026"/>
              <a:gd name="connsiteX172" fmla="*/ 621507 w 2667216"/>
              <a:gd name="connsiteY172" fmla="*/ 795643 h 1573026"/>
              <a:gd name="connsiteX173" fmla="*/ 611982 w 2667216"/>
              <a:gd name="connsiteY173" fmla="*/ 809931 h 1573026"/>
              <a:gd name="connsiteX174" fmla="*/ 588170 w 2667216"/>
              <a:gd name="connsiteY174" fmla="*/ 826600 h 1573026"/>
              <a:gd name="connsiteX175" fmla="*/ 581026 w 2667216"/>
              <a:gd name="connsiteY175" fmla="*/ 843268 h 1573026"/>
              <a:gd name="connsiteX176" fmla="*/ 540545 w 2667216"/>
              <a:gd name="connsiteY176" fmla="*/ 876606 h 1573026"/>
              <a:gd name="connsiteX177" fmla="*/ 542924 w 2667216"/>
              <a:gd name="connsiteY177" fmla="*/ 898037 h 1573026"/>
              <a:gd name="connsiteX178" fmla="*/ 557214 w 2667216"/>
              <a:gd name="connsiteY178" fmla="*/ 917087 h 1573026"/>
              <a:gd name="connsiteX179" fmla="*/ 481014 w 2667216"/>
              <a:gd name="connsiteY179" fmla="*/ 902800 h 1573026"/>
              <a:gd name="connsiteX180" fmla="*/ 447676 w 2667216"/>
              <a:gd name="connsiteY180" fmla="*/ 907562 h 1573026"/>
              <a:gd name="connsiteX181" fmla="*/ 495299 w 2667216"/>
              <a:gd name="connsiteY181" fmla="*/ 938518 h 1573026"/>
              <a:gd name="connsiteX182" fmla="*/ 519114 w 2667216"/>
              <a:gd name="connsiteY182" fmla="*/ 950425 h 1573026"/>
              <a:gd name="connsiteX183" fmla="*/ 545307 w 2667216"/>
              <a:gd name="connsiteY183" fmla="*/ 1002812 h 1573026"/>
              <a:gd name="connsiteX184" fmla="*/ 478630 w 2667216"/>
              <a:gd name="connsiteY184" fmla="*/ 1019481 h 1573026"/>
              <a:gd name="connsiteX185" fmla="*/ 457201 w 2667216"/>
              <a:gd name="connsiteY185" fmla="*/ 1031387 h 1573026"/>
              <a:gd name="connsiteX186" fmla="*/ 433387 w 2667216"/>
              <a:gd name="connsiteY186" fmla="*/ 1002812 h 1573026"/>
              <a:gd name="connsiteX187" fmla="*/ 409574 w 2667216"/>
              <a:gd name="connsiteY187" fmla="*/ 971856 h 1573026"/>
              <a:gd name="connsiteX188" fmla="*/ 411955 w 2667216"/>
              <a:gd name="connsiteY188" fmla="*/ 933756 h 1573026"/>
              <a:gd name="connsiteX189" fmla="*/ 409574 w 2667216"/>
              <a:gd name="connsiteY189" fmla="*/ 914706 h 1573026"/>
              <a:gd name="connsiteX190" fmla="*/ 428624 w 2667216"/>
              <a:gd name="connsiteY190" fmla="*/ 881368 h 1573026"/>
              <a:gd name="connsiteX191" fmla="*/ 388144 w 2667216"/>
              <a:gd name="connsiteY191" fmla="*/ 890893 h 1573026"/>
              <a:gd name="connsiteX192" fmla="*/ 359568 w 2667216"/>
              <a:gd name="connsiteY192" fmla="*/ 952806 h 1573026"/>
              <a:gd name="connsiteX193" fmla="*/ 352424 w 2667216"/>
              <a:gd name="connsiteY193" fmla="*/ 976618 h 1573026"/>
              <a:gd name="connsiteX194" fmla="*/ 321468 w 2667216"/>
              <a:gd name="connsiteY194" fmla="*/ 993287 h 1573026"/>
              <a:gd name="connsiteX195" fmla="*/ 273843 w 2667216"/>
              <a:gd name="connsiteY195" fmla="*/ 990906 h 1573026"/>
              <a:gd name="connsiteX196" fmla="*/ 266699 w 2667216"/>
              <a:gd name="connsiteY196" fmla="*/ 1007575 h 1573026"/>
              <a:gd name="connsiteX197" fmla="*/ 266699 w 2667216"/>
              <a:gd name="connsiteY197" fmla="*/ 1055200 h 1573026"/>
              <a:gd name="connsiteX198" fmla="*/ 207168 w 2667216"/>
              <a:gd name="connsiteY198" fmla="*/ 1059962 h 1573026"/>
              <a:gd name="connsiteX199" fmla="*/ 145255 w 2667216"/>
              <a:gd name="connsiteY199" fmla="*/ 1093300 h 1573026"/>
              <a:gd name="connsiteX200" fmla="*/ 147637 w 2667216"/>
              <a:gd name="connsiteY200" fmla="*/ 1121875 h 1573026"/>
              <a:gd name="connsiteX201" fmla="*/ 95250 w 2667216"/>
              <a:gd name="connsiteY201" fmla="*/ 1109968 h 1573026"/>
              <a:gd name="connsiteX202" fmla="*/ 61912 w 2667216"/>
              <a:gd name="connsiteY202" fmla="*/ 1117112 h 1573026"/>
              <a:gd name="connsiteX203" fmla="*/ 16668 w 2667216"/>
              <a:gd name="connsiteY203" fmla="*/ 1098062 h 1573026"/>
              <a:gd name="connsiteX204" fmla="*/ 0 w 2667216"/>
              <a:gd name="connsiteY204" fmla="*/ 1098062 h 1573026"/>
              <a:gd name="connsiteX0" fmla="*/ 0 w 2667216"/>
              <a:gd name="connsiteY0" fmla="*/ 1098062 h 1573026"/>
              <a:gd name="connsiteX1" fmla="*/ 54770 w 2667216"/>
              <a:gd name="connsiteY1" fmla="*/ 224142 h 1573026"/>
              <a:gd name="connsiteX2" fmla="*/ 142874 w 2667216"/>
              <a:gd name="connsiteY2" fmla="*/ 247956 h 1573026"/>
              <a:gd name="connsiteX3" fmla="*/ 190499 w 2667216"/>
              <a:gd name="connsiteY3" fmla="*/ 293200 h 1573026"/>
              <a:gd name="connsiteX4" fmla="*/ 202405 w 2667216"/>
              <a:gd name="connsiteY4" fmla="*/ 321775 h 1573026"/>
              <a:gd name="connsiteX5" fmla="*/ 238126 w 2667216"/>
              <a:gd name="connsiteY5" fmla="*/ 364636 h 1573026"/>
              <a:gd name="connsiteX6" fmla="*/ 266699 w 2667216"/>
              <a:gd name="connsiteY6" fmla="*/ 359875 h 1573026"/>
              <a:gd name="connsiteX7" fmla="*/ 273843 w 2667216"/>
              <a:gd name="connsiteY7" fmla="*/ 333681 h 1573026"/>
              <a:gd name="connsiteX8" fmla="*/ 314324 w 2667216"/>
              <a:gd name="connsiteY8" fmla="*/ 336062 h 1573026"/>
              <a:gd name="connsiteX9" fmla="*/ 361949 w 2667216"/>
              <a:gd name="connsiteY9" fmla="*/ 312249 h 1573026"/>
              <a:gd name="connsiteX10" fmla="*/ 385762 w 2667216"/>
              <a:gd name="connsiteY10" fmla="*/ 257481 h 1573026"/>
              <a:gd name="connsiteX11" fmla="*/ 373855 w 2667216"/>
              <a:gd name="connsiteY11" fmla="*/ 424168 h 1573026"/>
              <a:gd name="connsiteX12" fmla="*/ 476249 w 2667216"/>
              <a:gd name="connsiteY12" fmla="*/ 517037 h 1573026"/>
              <a:gd name="connsiteX13" fmla="*/ 533401 w 2667216"/>
              <a:gd name="connsiteY13" fmla="*/ 495605 h 1573026"/>
              <a:gd name="connsiteX14" fmla="*/ 585787 w 2667216"/>
              <a:gd name="connsiteY14" fmla="*/ 481318 h 1573026"/>
              <a:gd name="connsiteX15" fmla="*/ 611980 w 2667216"/>
              <a:gd name="connsiteY15" fmla="*/ 483700 h 1573026"/>
              <a:gd name="connsiteX16" fmla="*/ 607218 w 2667216"/>
              <a:gd name="connsiteY16" fmla="*/ 476556 h 1573026"/>
              <a:gd name="connsiteX17" fmla="*/ 685799 w 2667216"/>
              <a:gd name="connsiteY17" fmla="*/ 524181 h 1573026"/>
              <a:gd name="connsiteX18" fmla="*/ 731043 w 2667216"/>
              <a:gd name="connsiteY18" fmla="*/ 547993 h 1573026"/>
              <a:gd name="connsiteX19" fmla="*/ 797720 w 2667216"/>
              <a:gd name="connsiteY19" fmla="*/ 562280 h 1573026"/>
              <a:gd name="connsiteX20" fmla="*/ 842962 w 2667216"/>
              <a:gd name="connsiteY20" fmla="*/ 478937 h 1573026"/>
              <a:gd name="connsiteX21" fmla="*/ 871537 w 2667216"/>
              <a:gd name="connsiteY21" fmla="*/ 455125 h 1573026"/>
              <a:gd name="connsiteX22" fmla="*/ 873921 w 2667216"/>
              <a:gd name="connsiteY22" fmla="*/ 426549 h 1573026"/>
              <a:gd name="connsiteX23" fmla="*/ 802480 w 2667216"/>
              <a:gd name="connsiteY23" fmla="*/ 412262 h 1573026"/>
              <a:gd name="connsiteX24" fmla="*/ 773907 w 2667216"/>
              <a:gd name="connsiteY24" fmla="*/ 417024 h 1573026"/>
              <a:gd name="connsiteX25" fmla="*/ 738187 w 2667216"/>
              <a:gd name="connsiteY25" fmla="*/ 383687 h 1573026"/>
              <a:gd name="connsiteX26" fmla="*/ 762001 w 2667216"/>
              <a:gd name="connsiteY26" fmla="*/ 357491 h 1573026"/>
              <a:gd name="connsiteX27" fmla="*/ 823912 w 2667216"/>
              <a:gd name="connsiteY27" fmla="*/ 343206 h 1573026"/>
              <a:gd name="connsiteX28" fmla="*/ 869155 w 2667216"/>
              <a:gd name="connsiteY28" fmla="*/ 357493 h 1573026"/>
              <a:gd name="connsiteX29" fmla="*/ 881062 w 2667216"/>
              <a:gd name="connsiteY29" fmla="*/ 376543 h 1573026"/>
              <a:gd name="connsiteX30" fmla="*/ 1000124 w 2667216"/>
              <a:gd name="connsiteY30" fmla="*/ 436075 h 1573026"/>
              <a:gd name="connsiteX31" fmla="*/ 1023937 w 2667216"/>
              <a:gd name="connsiteY31" fmla="*/ 500368 h 1573026"/>
              <a:gd name="connsiteX32" fmla="*/ 1045368 w 2667216"/>
              <a:gd name="connsiteY32" fmla="*/ 512275 h 1573026"/>
              <a:gd name="connsiteX33" fmla="*/ 1042987 w 2667216"/>
              <a:gd name="connsiteY33" fmla="*/ 421787 h 1573026"/>
              <a:gd name="connsiteX34" fmla="*/ 1064418 w 2667216"/>
              <a:gd name="connsiteY34" fmla="*/ 383687 h 1573026"/>
              <a:gd name="connsiteX35" fmla="*/ 1083468 w 2667216"/>
              <a:gd name="connsiteY35" fmla="*/ 386068 h 1573026"/>
              <a:gd name="connsiteX36" fmla="*/ 1083468 w 2667216"/>
              <a:gd name="connsiteY36" fmla="*/ 347968 h 1573026"/>
              <a:gd name="connsiteX37" fmla="*/ 1095376 w 2667216"/>
              <a:gd name="connsiteY37" fmla="*/ 340823 h 1573026"/>
              <a:gd name="connsiteX38" fmla="*/ 1152524 w 2667216"/>
              <a:gd name="connsiteY38" fmla="*/ 343206 h 1573026"/>
              <a:gd name="connsiteX39" fmla="*/ 1252537 w 2667216"/>
              <a:gd name="connsiteY39" fmla="*/ 317012 h 1573026"/>
              <a:gd name="connsiteX40" fmla="*/ 1323974 w 2667216"/>
              <a:gd name="connsiteY40" fmla="*/ 305106 h 1573026"/>
              <a:gd name="connsiteX41" fmla="*/ 1409366 w 2667216"/>
              <a:gd name="connsiteY41" fmla="*/ 250164 h 1573026"/>
              <a:gd name="connsiteX42" fmla="*/ 1481137 w 2667216"/>
              <a:gd name="connsiteY42" fmla="*/ 221762 h 1573026"/>
              <a:gd name="connsiteX43" fmla="*/ 1550195 w 2667216"/>
              <a:gd name="connsiteY43" fmla="*/ 188423 h 1573026"/>
              <a:gd name="connsiteX44" fmla="*/ 1621630 w 2667216"/>
              <a:gd name="connsiteY44" fmla="*/ 195568 h 1573026"/>
              <a:gd name="connsiteX45" fmla="*/ 1674018 w 2667216"/>
              <a:gd name="connsiteY45" fmla="*/ 174137 h 1573026"/>
              <a:gd name="connsiteX46" fmla="*/ 1704976 w 2667216"/>
              <a:gd name="connsiteY46" fmla="*/ 183660 h 1573026"/>
              <a:gd name="connsiteX47" fmla="*/ 1778793 w 2667216"/>
              <a:gd name="connsiteY47" fmla="*/ 233668 h 1573026"/>
              <a:gd name="connsiteX48" fmla="*/ 1716880 w 2667216"/>
              <a:gd name="connsiteY48" fmla="*/ 209856 h 1573026"/>
              <a:gd name="connsiteX49" fmla="*/ 1738312 w 2667216"/>
              <a:gd name="connsiteY49" fmla="*/ 281293 h 1573026"/>
              <a:gd name="connsiteX50" fmla="*/ 1776414 w 2667216"/>
              <a:gd name="connsiteY50" fmla="*/ 309866 h 1573026"/>
              <a:gd name="connsiteX51" fmla="*/ 1871662 w 2667216"/>
              <a:gd name="connsiteY51" fmla="*/ 314631 h 1573026"/>
              <a:gd name="connsiteX52" fmla="*/ 1938339 w 2667216"/>
              <a:gd name="connsiteY52" fmla="*/ 271766 h 1573026"/>
              <a:gd name="connsiteX53" fmla="*/ 1935955 w 2667216"/>
              <a:gd name="connsiteY53" fmla="*/ 293200 h 1573026"/>
              <a:gd name="connsiteX54" fmla="*/ 1900237 w 2667216"/>
              <a:gd name="connsiteY54" fmla="*/ 321775 h 1573026"/>
              <a:gd name="connsiteX55" fmla="*/ 1826418 w 2667216"/>
              <a:gd name="connsiteY55" fmla="*/ 338443 h 1573026"/>
              <a:gd name="connsiteX56" fmla="*/ 1833564 w 2667216"/>
              <a:gd name="connsiteY56" fmla="*/ 367017 h 1573026"/>
              <a:gd name="connsiteX57" fmla="*/ 1957389 w 2667216"/>
              <a:gd name="connsiteY57" fmla="*/ 331298 h 1573026"/>
              <a:gd name="connsiteX58" fmla="*/ 2009774 w 2667216"/>
              <a:gd name="connsiteY58" fmla="*/ 295581 h 1573026"/>
              <a:gd name="connsiteX59" fmla="*/ 2052638 w 2667216"/>
              <a:gd name="connsiteY59" fmla="*/ 271766 h 1573026"/>
              <a:gd name="connsiteX60" fmla="*/ 1976439 w 2667216"/>
              <a:gd name="connsiteY60" fmla="*/ 264623 h 1573026"/>
              <a:gd name="connsiteX61" fmla="*/ 1976439 w 2667216"/>
              <a:gd name="connsiteY61" fmla="*/ 202710 h 1573026"/>
              <a:gd name="connsiteX62" fmla="*/ 2026444 w 2667216"/>
              <a:gd name="connsiteY62" fmla="*/ 202710 h 1573026"/>
              <a:gd name="connsiteX63" fmla="*/ 2133600 w 2667216"/>
              <a:gd name="connsiteY63" fmla="*/ 97935 h 1573026"/>
              <a:gd name="connsiteX64" fmla="*/ 2183606 w 2667216"/>
              <a:gd name="connsiteY64" fmla="*/ 305 h 1573026"/>
              <a:gd name="connsiteX65" fmla="*/ 2147888 w 2667216"/>
              <a:gd name="connsiteY65" fmla="*/ 114604 h 1573026"/>
              <a:gd name="connsiteX66" fmla="*/ 2074070 w 2667216"/>
              <a:gd name="connsiteY66" fmla="*/ 193186 h 1573026"/>
              <a:gd name="connsiteX67" fmla="*/ 2138362 w 2667216"/>
              <a:gd name="connsiteY67" fmla="*/ 217000 h 1573026"/>
              <a:gd name="connsiteX68" fmla="*/ 2197893 w 2667216"/>
              <a:gd name="connsiteY68" fmla="*/ 212237 h 1573026"/>
              <a:gd name="connsiteX69" fmla="*/ 2243139 w 2667216"/>
              <a:gd name="connsiteY69" fmla="*/ 257480 h 1573026"/>
              <a:gd name="connsiteX70" fmla="*/ 2293143 w 2667216"/>
              <a:gd name="connsiteY70" fmla="*/ 243193 h 1573026"/>
              <a:gd name="connsiteX71" fmla="*/ 2336005 w 2667216"/>
              <a:gd name="connsiteY71" fmla="*/ 178900 h 1573026"/>
              <a:gd name="connsiteX72" fmla="*/ 2378868 w 2667216"/>
              <a:gd name="connsiteY72" fmla="*/ 169375 h 1573026"/>
              <a:gd name="connsiteX73" fmla="*/ 2483643 w 2667216"/>
              <a:gd name="connsiteY73" fmla="*/ 152706 h 1573026"/>
              <a:gd name="connsiteX74" fmla="*/ 2500312 w 2667216"/>
              <a:gd name="connsiteY74" fmla="*/ 147943 h 1573026"/>
              <a:gd name="connsiteX75" fmla="*/ 2588418 w 2667216"/>
              <a:gd name="connsiteY75" fmla="*/ 166993 h 1573026"/>
              <a:gd name="connsiteX76" fmla="*/ 2619374 w 2667216"/>
              <a:gd name="connsiteY76" fmla="*/ 188425 h 1573026"/>
              <a:gd name="connsiteX77" fmla="*/ 2645569 w 2667216"/>
              <a:gd name="connsiteY77" fmla="*/ 205092 h 1573026"/>
              <a:gd name="connsiteX78" fmla="*/ 2666999 w 2667216"/>
              <a:gd name="connsiteY78" fmla="*/ 221762 h 1573026"/>
              <a:gd name="connsiteX79" fmla="*/ 2647949 w 2667216"/>
              <a:gd name="connsiteY79" fmla="*/ 264625 h 1573026"/>
              <a:gd name="connsiteX80" fmla="*/ 2645568 w 2667216"/>
              <a:gd name="connsiteY80" fmla="*/ 319393 h 1573026"/>
              <a:gd name="connsiteX81" fmla="*/ 2631280 w 2667216"/>
              <a:gd name="connsiteY81" fmla="*/ 376543 h 1573026"/>
              <a:gd name="connsiteX82" fmla="*/ 2633662 w 2667216"/>
              <a:gd name="connsiteY82" fmla="*/ 386068 h 1573026"/>
              <a:gd name="connsiteX83" fmla="*/ 2664618 w 2667216"/>
              <a:gd name="connsiteY83" fmla="*/ 393212 h 1573026"/>
              <a:gd name="connsiteX84" fmla="*/ 2652712 w 2667216"/>
              <a:gd name="connsiteY84" fmla="*/ 424168 h 1573026"/>
              <a:gd name="connsiteX85" fmla="*/ 2619374 w 2667216"/>
              <a:gd name="connsiteY85" fmla="*/ 445600 h 1573026"/>
              <a:gd name="connsiteX86" fmla="*/ 2605087 w 2667216"/>
              <a:gd name="connsiteY86" fmla="*/ 476556 h 1573026"/>
              <a:gd name="connsiteX87" fmla="*/ 2608340 w 2667216"/>
              <a:gd name="connsiteY87" fmla="*/ 559163 h 1573026"/>
              <a:gd name="connsiteX88" fmla="*/ 2595561 w 2667216"/>
              <a:gd name="connsiteY88" fmla="*/ 590856 h 1573026"/>
              <a:gd name="connsiteX89" fmla="*/ 2593180 w 2667216"/>
              <a:gd name="connsiteY89" fmla="*/ 655150 h 1573026"/>
              <a:gd name="connsiteX90" fmla="*/ 2614612 w 2667216"/>
              <a:gd name="connsiteY90" fmla="*/ 690868 h 1573026"/>
              <a:gd name="connsiteX91" fmla="*/ 2609849 w 2667216"/>
              <a:gd name="connsiteY91" fmla="*/ 743256 h 1573026"/>
              <a:gd name="connsiteX92" fmla="*/ 2612230 w 2667216"/>
              <a:gd name="connsiteY92" fmla="*/ 790881 h 1573026"/>
              <a:gd name="connsiteX93" fmla="*/ 2600324 w 2667216"/>
              <a:gd name="connsiteY93" fmla="*/ 805168 h 1573026"/>
              <a:gd name="connsiteX94" fmla="*/ 2571749 w 2667216"/>
              <a:gd name="connsiteY94" fmla="*/ 890893 h 1573026"/>
              <a:gd name="connsiteX95" fmla="*/ 2540795 w 2667216"/>
              <a:gd name="connsiteY95" fmla="*/ 967092 h 1573026"/>
              <a:gd name="connsiteX96" fmla="*/ 2505074 w 2667216"/>
              <a:gd name="connsiteY96" fmla="*/ 945662 h 1573026"/>
              <a:gd name="connsiteX97" fmla="*/ 2445543 w 2667216"/>
              <a:gd name="connsiteY97" fmla="*/ 917087 h 1573026"/>
              <a:gd name="connsiteX98" fmla="*/ 2416968 w 2667216"/>
              <a:gd name="connsiteY98" fmla="*/ 883750 h 1573026"/>
              <a:gd name="connsiteX99" fmla="*/ 2383632 w 2667216"/>
              <a:gd name="connsiteY99" fmla="*/ 869462 h 1573026"/>
              <a:gd name="connsiteX100" fmla="*/ 2350293 w 2667216"/>
              <a:gd name="connsiteY100" fmla="*/ 871843 h 1573026"/>
              <a:gd name="connsiteX101" fmla="*/ 2300287 w 2667216"/>
              <a:gd name="connsiteY101" fmla="*/ 895656 h 1573026"/>
              <a:gd name="connsiteX102" fmla="*/ 2276474 w 2667216"/>
              <a:gd name="connsiteY102" fmla="*/ 909943 h 1573026"/>
              <a:gd name="connsiteX103" fmla="*/ 2207420 w 2667216"/>
              <a:gd name="connsiteY103" fmla="*/ 926612 h 1573026"/>
              <a:gd name="connsiteX104" fmla="*/ 2185987 w 2667216"/>
              <a:gd name="connsiteY104" fmla="*/ 957568 h 1573026"/>
              <a:gd name="connsiteX105" fmla="*/ 2183605 w 2667216"/>
              <a:gd name="connsiteY105" fmla="*/ 1036150 h 1573026"/>
              <a:gd name="connsiteX106" fmla="*/ 2185989 w 2667216"/>
              <a:gd name="connsiteY106" fmla="*/ 1062342 h 1573026"/>
              <a:gd name="connsiteX107" fmla="*/ 2085974 w 2667216"/>
              <a:gd name="connsiteY107" fmla="*/ 1112350 h 1573026"/>
              <a:gd name="connsiteX108" fmla="*/ 2043112 w 2667216"/>
              <a:gd name="connsiteY108" fmla="*/ 1112350 h 1573026"/>
              <a:gd name="connsiteX109" fmla="*/ 1952626 w 2667216"/>
              <a:gd name="connsiteY109" fmla="*/ 1148067 h 1573026"/>
              <a:gd name="connsiteX110" fmla="*/ 1931193 w 2667216"/>
              <a:gd name="connsiteY110" fmla="*/ 1188550 h 1573026"/>
              <a:gd name="connsiteX111" fmla="*/ 1931195 w 2667216"/>
              <a:gd name="connsiteY111" fmla="*/ 1238556 h 1573026"/>
              <a:gd name="connsiteX112" fmla="*/ 1881187 w 2667216"/>
              <a:gd name="connsiteY112" fmla="*/ 1279037 h 1573026"/>
              <a:gd name="connsiteX113" fmla="*/ 1864520 w 2667216"/>
              <a:gd name="connsiteY113" fmla="*/ 1309993 h 1573026"/>
              <a:gd name="connsiteX114" fmla="*/ 1866899 w 2667216"/>
              <a:gd name="connsiteY114" fmla="*/ 1331425 h 1573026"/>
              <a:gd name="connsiteX115" fmla="*/ 1900237 w 2667216"/>
              <a:gd name="connsiteY115" fmla="*/ 1326662 h 1573026"/>
              <a:gd name="connsiteX116" fmla="*/ 1924051 w 2667216"/>
              <a:gd name="connsiteY116" fmla="*/ 1350474 h 1573026"/>
              <a:gd name="connsiteX117" fmla="*/ 1912143 w 2667216"/>
              <a:gd name="connsiteY117" fmla="*/ 1383812 h 1573026"/>
              <a:gd name="connsiteX118" fmla="*/ 1909762 w 2667216"/>
              <a:gd name="connsiteY118" fmla="*/ 1421912 h 1573026"/>
              <a:gd name="connsiteX119" fmla="*/ 1831182 w 2667216"/>
              <a:gd name="connsiteY119" fmla="*/ 1450487 h 1573026"/>
              <a:gd name="connsiteX120" fmla="*/ 1821657 w 2667216"/>
              <a:gd name="connsiteY120" fmla="*/ 1538594 h 1573026"/>
              <a:gd name="connsiteX121" fmla="*/ 1754980 w 2667216"/>
              <a:gd name="connsiteY121" fmla="*/ 1560025 h 1573026"/>
              <a:gd name="connsiteX122" fmla="*/ 1718929 w 2667216"/>
              <a:gd name="connsiteY122" fmla="*/ 1573012 h 1573026"/>
              <a:gd name="connsiteX123" fmla="*/ 1638299 w 2667216"/>
              <a:gd name="connsiteY123" fmla="*/ 1557643 h 1573026"/>
              <a:gd name="connsiteX124" fmla="*/ 1612105 w 2667216"/>
              <a:gd name="connsiteY124" fmla="*/ 1571931 h 1573026"/>
              <a:gd name="connsiteX125" fmla="*/ 1557339 w 2667216"/>
              <a:gd name="connsiteY125" fmla="*/ 1543356 h 1573026"/>
              <a:gd name="connsiteX126" fmla="*/ 1516855 w 2667216"/>
              <a:gd name="connsiteY126" fmla="*/ 1507637 h 1573026"/>
              <a:gd name="connsiteX127" fmla="*/ 1473995 w 2667216"/>
              <a:gd name="connsiteY127" fmla="*/ 1479061 h 1573026"/>
              <a:gd name="connsiteX128" fmla="*/ 1502568 w 2667216"/>
              <a:gd name="connsiteY128" fmla="*/ 1455250 h 1573026"/>
              <a:gd name="connsiteX129" fmla="*/ 1490662 w 2667216"/>
              <a:gd name="connsiteY129" fmla="*/ 1438581 h 1573026"/>
              <a:gd name="connsiteX130" fmla="*/ 1428749 w 2667216"/>
              <a:gd name="connsiteY130" fmla="*/ 1426675 h 1573026"/>
              <a:gd name="connsiteX131" fmla="*/ 1409699 w 2667216"/>
              <a:gd name="connsiteY131" fmla="*/ 1402862 h 1573026"/>
              <a:gd name="connsiteX132" fmla="*/ 1371601 w 2667216"/>
              <a:gd name="connsiteY132" fmla="*/ 1379050 h 1573026"/>
              <a:gd name="connsiteX133" fmla="*/ 1366837 w 2667216"/>
              <a:gd name="connsiteY133" fmla="*/ 1390956 h 1573026"/>
              <a:gd name="connsiteX134" fmla="*/ 1381126 w 2667216"/>
              <a:gd name="connsiteY134" fmla="*/ 1429056 h 1573026"/>
              <a:gd name="connsiteX135" fmla="*/ 1350168 w 2667216"/>
              <a:gd name="connsiteY135" fmla="*/ 1443343 h 1573026"/>
              <a:gd name="connsiteX136" fmla="*/ 1323976 w 2667216"/>
              <a:gd name="connsiteY136" fmla="*/ 1457630 h 1573026"/>
              <a:gd name="connsiteX137" fmla="*/ 1307305 w 2667216"/>
              <a:gd name="connsiteY137" fmla="*/ 1450487 h 1573026"/>
              <a:gd name="connsiteX138" fmla="*/ 1262062 w 2667216"/>
              <a:gd name="connsiteY138" fmla="*/ 1388575 h 1573026"/>
              <a:gd name="connsiteX139" fmla="*/ 1216820 w 2667216"/>
              <a:gd name="connsiteY139" fmla="*/ 1355237 h 1573026"/>
              <a:gd name="connsiteX140" fmla="*/ 1238251 w 2667216"/>
              <a:gd name="connsiteY140" fmla="*/ 1338568 h 1573026"/>
              <a:gd name="connsiteX141" fmla="*/ 1259682 w 2667216"/>
              <a:gd name="connsiteY141" fmla="*/ 1298087 h 1573026"/>
              <a:gd name="connsiteX142" fmla="*/ 1245393 w 2667216"/>
              <a:gd name="connsiteY142" fmla="*/ 1286181 h 1573026"/>
              <a:gd name="connsiteX143" fmla="*/ 1207295 w 2667216"/>
              <a:gd name="connsiteY143" fmla="*/ 1288562 h 1573026"/>
              <a:gd name="connsiteX144" fmla="*/ 1131095 w 2667216"/>
              <a:gd name="connsiteY144" fmla="*/ 1245700 h 1573026"/>
              <a:gd name="connsiteX145" fmla="*/ 1088230 w 2667216"/>
              <a:gd name="connsiteY145" fmla="*/ 1226650 h 1573026"/>
              <a:gd name="connsiteX146" fmla="*/ 1078707 w 2667216"/>
              <a:gd name="connsiteY146" fmla="*/ 1226650 h 1573026"/>
              <a:gd name="connsiteX147" fmla="*/ 1066801 w 2667216"/>
              <a:gd name="connsiteY147" fmla="*/ 1162356 h 1573026"/>
              <a:gd name="connsiteX148" fmla="*/ 1078707 w 2667216"/>
              <a:gd name="connsiteY148" fmla="*/ 1098062 h 1573026"/>
              <a:gd name="connsiteX149" fmla="*/ 1047751 w 2667216"/>
              <a:gd name="connsiteY149" fmla="*/ 1064725 h 1573026"/>
              <a:gd name="connsiteX150" fmla="*/ 995364 w 2667216"/>
              <a:gd name="connsiteY150" fmla="*/ 1040912 h 1573026"/>
              <a:gd name="connsiteX151" fmla="*/ 1021557 w 2667216"/>
              <a:gd name="connsiteY151" fmla="*/ 1017100 h 1573026"/>
              <a:gd name="connsiteX152" fmla="*/ 1066801 w 2667216"/>
              <a:gd name="connsiteY152" fmla="*/ 1021862 h 1573026"/>
              <a:gd name="connsiteX153" fmla="*/ 1062039 w 2667216"/>
              <a:gd name="connsiteY153" fmla="*/ 974237 h 1573026"/>
              <a:gd name="connsiteX154" fmla="*/ 1033464 w 2667216"/>
              <a:gd name="connsiteY154" fmla="*/ 969475 h 1573026"/>
              <a:gd name="connsiteX155" fmla="*/ 1038226 w 2667216"/>
              <a:gd name="connsiteY155" fmla="*/ 921850 h 1573026"/>
              <a:gd name="connsiteX156" fmla="*/ 1007270 w 2667216"/>
              <a:gd name="connsiteY156" fmla="*/ 907562 h 1573026"/>
              <a:gd name="connsiteX157" fmla="*/ 1009651 w 2667216"/>
              <a:gd name="connsiteY157" fmla="*/ 871843 h 1573026"/>
              <a:gd name="connsiteX158" fmla="*/ 962026 w 2667216"/>
              <a:gd name="connsiteY158" fmla="*/ 857556 h 1573026"/>
              <a:gd name="connsiteX159" fmla="*/ 942976 w 2667216"/>
              <a:gd name="connsiteY159" fmla="*/ 878987 h 1573026"/>
              <a:gd name="connsiteX160" fmla="*/ 914399 w 2667216"/>
              <a:gd name="connsiteY160" fmla="*/ 881368 h 1573026"/>
              <a:gd name="connsiteX161" fmla="*/ 864395 w 2667216"/>
              <a:gd name="connsiteY161" fmla="*/ 886131 h 1573026"/>
              <a:gd name="connsiteX162" fmla="*/ 833439 w 2667216"/>
              <a:gd name="connsiteY162" fmla="*/ 907562 h 1573026"/>
              <a:gd name="connsiteX163" fmla="*/ 833439 w 2667216"/>
              <a:gd name="connsiteY163" fmla="*/ 876606 h 1573026"/>
              <a:gd name="connsiteX164" fmla="*/ 792957 w 2667216"/>
              <a:gd name="connsiteY164" fmla="*/ 871843 h 1573026"/>
              <a:gd name="connsiteX165" fmla="*/ 800099 w 2667216"/>
              <a:gd name="connsiteY165" fmla="*/ 893275 h 1573026"/>
              <a:gd name="connsiteX166" fmla="*/ 795339 w 2667216"/>
              <a:gd name="connsiteY166" fmla="*/ 912325 h 1573026"/>
              <a:gd name="connsiteX167" fmla="*/ 709614 w 2667216"/>
              <a:gd name="connsiteY167" fmla="*/ 859936 h 1573026"/>
              <a:gd name="connsiteX168" fmla="*/ 688182 w 2667216"/>
              <a:gd name="connsiteY168" fmla="*/ 826600 h 1573026"/>
              <a:gd name="connsiteX169" fmla="*/ 700089 w 2667216"/>
              <a:gd name="connsiteY169" fmla="*/ 786117 h 1573026"/>
              <a:gd name="connsiteX170" fmla="*/ 669132 w 2667216"/>
              <a:gd name="connsiteY170" fmla="*/ 781356 h 1573026"/>
              <a:gd name="connsiteX171" fmla="*/ 621507 w 2667216"/>
              <a:gd name="connsiteY171" fmla="*/ 795643 h 1573026"/>
              <a:gd name="connsiteX172" fmla="*/ 611982 w 2667216"/>
              <a:gd name="connsiteY172" fmla="*/ 809931 h 1573026"/>
              <a:gd name="connsiteX173" fmla="*/ 588170 w 2667216"/>
              <a:gd name="connsiteY173" fmla="*/ 826600 h 1573026"/>
              <a:gd name="connsiteX174" fmla="*/ 581026 w 2667216"/>
              <a:gd name="connsiteY174" fmla="*/ 843268 h 1573026"/>
              <a:gd name="connsiteX175" fmla="*/ 540545 w 2667216"/>
              <a:gd name="connsiteY175" fmla="*/ 876606 h 1573026"/>
              <a:gd name="connsiteX176" fmla="*/ 542924 w 2667216"/>
              <a:gd name="connsiteY176" fmla="*/ 898037 h 1573026"/>
              <a:gd name="connsiteX177" fmla="*/ 557214 w 2667216"/>
              <a:gd name="connsiteY177" fmla="*/ 917087 h 1573026"/>
              <a:gd name="connsiteX178" fmla="*/ 481014 w 2667216"/>
              <a:gd name="connsiteY178" fmla="*/ 902800 h 1573026"/>
              <a:gd name="connsiteX179" fmla="*/ 447676 w 2667216"/>
              <a:gd name="connsiteY179" fmla="*/ 907562 h 1573026"/>
              <a:gd name="connsiteX180" fmla="*/ 495299 w 2667216"/>
              <a:gd name="connsiteY180" fmla="*/ 938518 h 1573026"/>
              <a:gd name="connsiteX181" fmla="*/ 519114 w 2667216"/>
              <a:gd name="connsiteY181" fmla="*/ 950425 h 1573026"/>
              <a:gd name="connsiteX182" fmla="*/ 545307 w 2667216"/>
              <a:gd name="connsiteY182" fmla="*/ 1002812 h 1573026"/>
              <a:gd name="connsiteX183" fmla="*/ 478630 w 2667216"/>
              <a:gd name="connsiteY183" fmla="*/ 1019481 h 1573026"/>
              <a:gd name="connsiteX184" fmla="*/ 457201 w 2667216"/>
              <a:gd name="connsiteY184" fmla="*/ 1031387 h 1573026"/>
              <a:gd name="connsiteX185" fmla="*/ 433387 w 2667216"/>
              <a:gd name="connsiteY185" fmla="*/ 1002812 h 1573026"/>
              <a:gd name="connsiteX186" fmla="*/ 409574 w 2667216"/>
              <a:gd name="connsiteY186" fmla="*/ 971856 h 1573026"/>
              <a:gd name="connsiteX187" fmla="*/ 411955 w 2667216"/>
              <a:gd name="connsiteY187" fmla="*/ 933756 h 1573026"/>
              <a:gd name="connsiteX188" fmla="*/ 409574 w 2667216"/>
              <a:gd name="connsiteY188" fmla="*/ 914706 h 1573026"/>
              <a:gd name="connsiteX189" fmla="*/ 428624 w 2667216"/>
              <a:gd name="connsiteY189" fmla="*/ 881368 h 1573026"/>
              <a:gd name="connsiteX190" fmla="*/ 388144 w 2667216"/>
              <a:gd name="connsiteY190" fmla="*/ 890893 h 1573026"/>
              <a:gd name="connsiteX191" fmla="*/ 359568 w 2667216"/>
              <a:gd name="connsiteY191" fmla="*/ 952806 h 1573026"/>
              <a:gd name="connsiteX192" fmla="*/ 352424 w 2667216"/>
              <a:gd name="connsiteY192" fmla="*/ 976618 h 1573026"/>
              <a:gd name="connsiteX193" fmla="*/ 321468 w 2667216"/>
              <a:gd name="connsiteY193" fmla="*/ 993287 h 1573026"/>
              <a:gd name="connsiteX194" fmla="*/ 273843 w 2667216"/>
              <a:gd name="connsiteY194" fmla="*/ 990906 h 1573026"/>
              <a:gd name="connsiteX195" fmla="*/ 266699 w 2667216"/>
              <a:gd name="connsiteY195" fmla="*/ 1007575 h 1573026"/>
              <a:gd name="connsiteX196" fmla="*/ 266699 w 2667216"/>
              <a:gd name="connsiteY196" fmla="*/ 1055200 h 1573026"/>
              <a:gd name="connsiteX197" fmla="*/ 207168 w 2667216"/>
              <a:gd name="connsiteY197" fmla="*/ 1059962 h 1573026"/>
              <a:gd name="connsiteX198" fmla="*/ 145255 w 2667216"/>
              <a:gd name="connsiteY198" fmla="*/ 1093300 h 1573026"/>
              <a:gd name="connsiteX199" fmla="*/ 147637 w 2667216"/>
              <a:gd name="connsiteY199" fmla="*/ 1121875 h 1573026"/>
              <a:gd name="connsiteX200" fmla="*/ 95250 w 2667216"/>
              <a:gd name="connsiteY200" fmla="*/ 1109968 h 1573026"/>
              <a:gd name="connsiteX201" fmla="*/ 61912 w 2667216"/>
              <a:gd name="connsiteY201" fmla="*/ 1117112 h 1573026"/>
              <a:gd name="connsiteX202" fmla="*/ 16668 w 2667216"/>
              <a:gd name="connsiteY202" fmla="*/ 1098062 h 1573026"/>
              <a:gd name="connsiteX203" fmla="*/ 0 w 2667216"/>
              <a:gd name="connsiteY203" fmla="*/ 1098062 h 1573026"/>
              <a:gd name="connsiteX0" fmla="*/ 0 w 2667216"/>
              <a:gd name="connsiteY0" fmla="*/ 1098062 h 1573026"/>
              <a:gd name="connsiteX1" fmla="*/ 142874 w 2667216"/>
              <a:gd name="connsiteY1" fmla="*/ 247956 h 1573026"/>
              <a:gd name="connsiteX2" fmla="*/ 190499 w 2667216"/>
              <a:gd name="connsiteY2" fmla="*/ 293200 h 1573026"/>
              <a:gd name="connsiteX3" fmla="*/ 202405 w 2667216"/>
              <a:gd name="connsiteY3" fmla="*/ 321775 h 1573026"/>
              <a:gd name="connsiteX4" fmla="*/ 238126 w 2667216"/>
              <a:gd name="connsiteY4" fmla="*/ 364636 h 1573026"/>
              <a:gd name="connsiteX5" fmla="*/ 266699 w 2667216"/>
              <a:gd name="connsiteY5" fmla="*/ 359875 h 1573026"/>
              <a:gd name="connsiteX6" fmla="*/ 273843 w 2667216"/>
              <a:gd name="connsiteY6" fmla="*/ 333681 h 1573026"/>
              <a:gd name="connsiteX7" fmla="*/ 314324 w 2667216"/>
              <a:gd name="connsiteY7" fmla="*/ 336062 h 1573026"/>
              <a:gd name="connsiteX8" fmla="*/ 361949 w 2667216"/>
              <a:gd name="connsiteY8" fmla="*/ 312249 h 1573026"/>
              <a:gd name="connsiteX9" fmla="*/ 385762 w 2667216"/>
              <a:gd name="connsiteY9" fmla="*/ 257481 h 1573026"/>
              <a:gd name="connsiteX10" fmla="*/ 373855 w 2667216"/>
              <a:gd name="connsiteY10" fmla="*/ 424168 h 1573026"/>
              <a:gd name="connsiteX11" fmla="*/ 476249 w 2667216"/>
              <a:gd name="connsiteY11" fmla="*/ 517037 h 1573026"/>
              <a:gd name="connsiteX12" fmla="*/ 533401 w 2667216"/>
              <a:gd name="connsiteY12" fmla="*/ 495605 h 1573026"/>
              <a:gd name="connsiteX13" fmla="*/ 585787 w 2667216"/>
              <a:gd name="connsiteY13" fmla="*/ 481318 h 1573026"/>
              <a:gd name="connsiteX14" fmla="*/ 611980 w 2667216"/>
              <a:gd name="connsiteY14" fmla="*/ 483700 h 1573026"/>
              <a:gd name="connsiteX15" fmla="*/ 607218 w 2667216"/>
              <a:gd name="connsiteY15" fmla="*/ 476556 h 1573026"/>
              <a:gd name="connsiteX16" fmla="*/ 685799 w 2667216"/>
              <a:gd name="connsiteY16" fmla="*/ 524181 h 1573026"/>
              <a:gd name="connsiteX17" fmla="*/ 731043 w 2667216"/>
              <a:gd name="connsiteY17" fmla="*/ 547993 h 1573026"/>
              <a:gd name="connsiteX18" fmla="*/ 797720 w 2667216"/>
              <a:gd name="connsiteY18" fmla="*/ 562280 h 1573026"/>
              <a:gd name="connsiteX19" fmla="*/ 842962 w 2667216"/>
              <a:gd name="connsiteY19" fmla="*/ 478937 h 1573026"/>
              <a:gd name="connsiteX20" fmla="*/ 871537 w 2667216"/>
              <a:gd name="connsiteY20" fmla="*/ 455125 h 1573026"/>
              <a:gd name="connsiteX21" fmla="*/ 873921 w 2667216"/>
              <a:gd name="connsiteY21" fmla="*/ 426549 h 1573026"/>
              <a:gd name="connsiteX22" fmla="*/ 802480 w 2667216"/>
              <a:gd name="connsiteY22" fmla="*/ 412262 h 1573026"/>
              <a:gd name="connsiteX23" fmla="*/ 773907 w 2667216"/>
              <a:gd name="connsiteY23" fmla="*/ 417024 h 1573026"/>
              <a:gd name="connsiteX24" fmla="*/ 738187 w 2667216"/>
              <a:gd name="connsiteY24" fmla="*/ 383687 h 1573026"/>
              <a:gd name="connsiteX25" fmla="*/ 762001 w 2667216"/>
              <a:gd name="connsiteY25" fmla="*/ 357491 h 1573026"/>
              <a:gd name="connsiteX26" fmla="*/ 823912 w 2667216"/>
              <a:gd name="connsiteY26" fmla="*/ 343206 h 1573026"/>
              <a:gd name="connsiteX27" fmla="*/ 869155 w 2667216"/>
              <a:gd name="connsiteY27" fmla="*/ 357493 h 1573026"/>
              <a:gd name="connsiteX28" fmla="*/ 881062 w 2667216"/>
              <a:gd name="connsiteY28" fmla="*/ 376543 h 1573026"/>
              <a:gd name="connsiteX29" fmla="*/ 1000124 w 2667216"/>
              <a:gd name="connsiteY29" fmla="*/ 436075 h 1573026"/>
              <a:gd name="connsiteX30" fmla="*/ 1023937 w 2667216"/>
              <a:gd name="connsiteY30" fmla="*/ 500368 h 1573026"/>
              <a:gd name="connsiteX31" fmla="*/ 1045368 w 2667216"/>
              <a:gd name="connsiteY31" fmla="*/ 512275 h 1573026"/>
              <a:gd name="connsiteX32" fmla="*/ 1042987 w 2667216"/>
              <a:gd name="connsiteY32" fmla="*/ 421787 h 1573026"/>
              <a:gd name="connsiteX33" fmla="*/ 1064418 w 2667216"/>
              <a:gd name="connsiteY33" fmla="*/ 383687 h 1573026"/>
              <a:gd name="connsiteX34" fmla="*/ 1083468 w 2667216"/>
              <a:gd name="connsiteY34" fmla="*/ 386068 h 1573026"/>
              <a:gd name="connsiteX35" fmla="*/ 1083468 w 2667216"/>
              <a:gd name="connsiteY35" fmla="*/ 347968 h 1573026"/>
              <a:gd name="connsiteX36" fmla="*/ 1095376 w 2667216"/>
              <a:gd name="connsiteY36" fmla="*/ 340823 h 1573026"/>
              <a:gd name="connsiteX37" fmla="*/ 1152524 w 2667216"/>
              <a:gd name="connsiteY37" fmla="*/ 343206 h 1573026"/>
              <a:gd name="connsiteX38" fmla="*/ 1252537 w 2667216"/>
              <a:gd name="connsiteY38" fmla="*/ 317012 h 1573026"/>
              <a:gd name="connsiteX39" fmla="*/ 1323974 w 2667216"/>
              <a:gd name="connsiteY39" fmla="*/ 305106 h 1573026"/>
              <a:gd name="connsiteX40" fmla="*/ 1409366 w 2667216"/>
              <a:gd name="connsiteY40" fmla="*/ 250164 h 1573026"/>
              <a:gd name="connsiteX41" fmla="*/ 1481137 w 2667216"/>
              <a:gd name="connsiteY41" fmla="*/ 221762 h 1573026"/>
              <a:gd name="connsiteX42" fmla="*/ 1550195 w 2667216"/>
              <a:gd name="connsiteY42" fmla="*/ 188423 h 1573026"/>
              <a:gd name="connsiteX43" fmla="*/ 1621630 w 2667216"/>
              <a:gd name="connsiteY43" fmla="*/ 195568 h 1573026"/>
              <a:gd name="connsiteX44" fmla="*/ 1674018 w 2667216"/>
              <a:gd name="connsiteY44" fmla="*/ 174137 h 1573026"/>
              <a:gd name="connsiteX45" fmla="*/ 1704976 w 2667216"/>
              <a:gd name="connsiteY45" fmla="*/ 183660 h 1573026"/>
              <a:gd name="connsiteX46" fmla="*/ 1778793 w 2667216"/>
              <a:gd name="connsiteY46" fmla="*/ 233668 h 1573026"/>
              <a:gd name="connsiteX47" fmla="*/ 1716880 w 2667216"/>
              <a:gd name="connsiteY47" fmla="*/ 209856 h 1573026"/>
              <a:gd name="connsiteX48" fmla="*/ 1738312 w 2667216"/>
              <a:gd name="connsiteY48" fmla="*/ 281293 h 1573026"/>
              <a:gd name="connsiteX49" fmla="*/ 1776414 w 2667216"/>
              <a:gd name="connsiteY49" fmla="*/ 309866 h 1573026"/>
              <a:gd name="connsiteX50" fmla="*/ 1871662 w 2667216"/>
              <a:gd name="connsiteY50" fmla="*/ 314631 h 1573026"/>
              <a:gd name="connsiteX51" fmla="*/ 1938339 w 2667216"/>
              <a:gd name="connsiteY51" fmla="*/ 271766 h 1573026"/>
              <a:gd name="connsiteX52" fmla="*/ 1935955 w 2667216"/>
              <a:gd name="connsiteY52" fmla="*/ 293200 h 1573026"/>
              <a:gd name="connsiteX53" fmla="*/ 1900237 w 2667216"/>
              <a:gd name="connsiteY53" fmla="*/ 321775 h 1573026"/>
              <a:gd name="connsiteX54" fmla="*/ 1826418 w 2667216"/>
              <a:gd name="connsiteY54" fmla="*/ 338443 h 1573026"/>
              <a:gd name="connsiteX55" fmla="*/ 1833564 w 2667216"/>
              <a:gd name="connsiteY55" fmla="*/ 367017 h 1573026"/>
              <a:gd name="connsiteX56" fmla="*/ 1957389 w 2667216"/>
              <a:gd name="connsiteY56" fmla="*/ 331298 h 1573026"/>
              <a:gd name="connsiteX57" fmla="*/ 2009774 w 2667216"/>
              <a:gd name="connsiteY57" fmla="*/ 295581 h 1573026"/>
              <a:gd name="connsiteX58" fmla="*/ 2052638 w 2667216"/>
              <a:gd name="connsiteY58" fmla="*/ 271766 h 1573026"/>
              <a:gd name="connsiteX59" fmla="*/ 1976439 w 2667216"/>
              <a:gd name="connsiteY59" fmla="*/ 264623 h 1573026"/>
              <a:gd name="connsiteX60" fmla="*/ 1976439 w 2667216"/>
              <a:gd name="connsiteY60" fmla="*/ 202710 h 1573026"/>
              <a:gd name="connsiteX61" fmla="*/ 2026444 w 2667216"/>
              <a:gd name="connsiteY61" fmla="*/ 202710 h 1573026"/>
              <a:gd name="connsiteX62" fmla="*/ 2133600 w 2667216"/>
              <a:gd name="connsiteY62" fmla="*/ 97935 h 1573026"/>
              <a:gd name="connsiteX63" fmla="*/ 2183606 w 2667216"/>
              <a:gd name="connsiteY63" fmla="*/ 305 h 1573026"/>
              <a:gd name="connsiteX64" fmla="*/ 2147888 w 2667216"/>
              <a:gd name="connsiteY64" fmla="*/ 114604 h 1573026"/>
              <a:gd name="connsiteX65" fmla="*/ 2074070 w 2667216"/>
              <a:gd name="connsiteY65" fmla="*/ 193186 h 1573026"/>
              <a:gd name="connsiteX66" fmla="*/ 2138362 w 2667216"/>
              <a:gd name="connsiteY66" fmla="*/ 217000 h 1573026"/>
              <a:gd name="connsiteX67" fmla="*/ 2197893 w 2667216"/>
              <a:gd name="connsiteY67" fmla="*/ 212237 h 1573026"/>
              <a:gd name="connsiteX68" fmla="*/ 2243139 w 2667216"/>
              <a:gd name="connsiteY68" fmla="*/ 257480 h 1573026"/>
              <a:gd name="connsiteX69" fmla="*/ 2293143 w 2667216"/>
              <a:gd name="connsiteY69" fmla="*/ 243193 h 1573026"/>
              <a:gd name="connsiteX70" fmla="*/ 2336005 w 2667216"/>
              <a:gd name="connsiteY70" fmla="*/ 178900 h 1573026"/>
              <a:gd name="connsiteX71" fmla="*/ 2378868 w 2667216"/>
              <a:gd name="connsiteY71" fmla="*/ 169375 h 1573026"/>
              <a:gd name="connsiteX72" fmla="*/ 2483643 w 2667216"/>
              <a:gd name="connsiteY72" fmla="*/ 152706 h 1573026"/>
              <a:gd name="connsiteX73" fmla="*/ 2500312 w 2667216"/>
              <a:gd name="connsiteY73" fmla="*/ 147943 h 1573026"/>
              <a:gd name="connsiteX74" fmla="*/ 2588418 w 2667216"/>
              <a:gd name="connsiteY74" fmla="*/ 166993 h 1573026"/>
              <a:gd name="connsiteX75" fmla="*/ 2619374 w 2667216"/>
              <a:gd name="connsiteY75" fmla="*/ 188425 h 1573026"/>
              <a:gd name="connsiteX76" fmla="*/ 2645569 w 2667216"/>
              <a:gd name="connsiteY76" fmla="*/ 205092 h 1573026"/>
              <a:gd name="connsiteX77" fmla="*/ 2666999 w 2667216"/>
              <a:gd name="connsiteY77" fmla="*/ 221762 h 1573026"/>
              <a:gd name="connsiteX78" fmla="*/ 2647949 w 2667216"/>
              <a:gd name="connsiteY78" fmla="*/ 264625 h 1573026"/>
              <a:gd name="connsiteX79" fmla="*/ 2645568 w 2667216"/>
              <a:gd name="connsiteY79" fmla="*/ 319393 h 1573026"/>
              <a:gd name="connsiteX80" fmla="*/ 2631280 w 2667216"/>
              <a:gd name="connsiteY80" fmla="*/ 376543 h 1573026"/>
              <a:gd name="connsiteX81" fmla="*/ 2633662 w 2667216"/>
              <a:gd name="connsiteY81" fmla="*/ 386068 h 1573026"/>
              <a:gd name="connsiteX82" fmla="*/ 2664618 w 2667216"/>
              <a:gd name="connsiteY82" fmla="*/ 393212 h 1573026"/>
              <a:gd name="connsiteX83" fmla="*/ 2652712 w 2667216"/>
              <a:gd name="connsiteY83" fmla="*/ 424168 h 1573026"/>
              <a:gd name="connsiteX84" fmla="*/ 2619374 w 2667216"/>
              <a:gd name="connsiteY84" fmla="*/ 445600 h 1573026"/>
              <a:gd name="connsiteX85" fmla="*/ 2605087 w 2667216"/>
              <a:gd name="connsiteY85" fmla="*/ 476556 h 1573026"/>
              <a:gd name="connsiteX86" fmla="*/ 2608340 w 2667216"/>
              <a:gd name="connsiteY86" fmla="*/ 559163 h 1573026"/>
              <a:gd name="connsiteX87" fmla="*/ 2595561 w 2667216"/>
              <a:gd name="connsiteY87" fmla="*/ 590856 h 1573026"/>
              <a:gd name="connsiteX88" fmla="*/ 2593180 w 2667216"/>
              <a:gd name="connsiteY88" fmla="*/ 655150 h 1573026"/>
              <a:gd name="connsiteX89" fmla="*/ 2614612 w 2667216"/>
              <a:gd name="connsiteY89" fmla="*/ 690868 h 1573026"/>
              <a:gd name="connsiteX90" fmla="*/ 2609849 w 2667216"/>
              <a:gd name="connsiteY90" fmla="*/ 743256 h 1573026"/>
              <a:gd name="connsiteX91" fmla="*/ 2612230 w 2667216"/>
              <a:gd name="connsiteY91" fmla="*/ 790881 h 1573026"/>
              <a:gd name="connsiteX92" fmla="*/ 2600324 w 2667216"/>
              <a:gd name="connsiteY92" fmla="*/ 805168 h 1573026"/>
              <a:gd name="connsiteX93" fmla="*/ 2571749 w 2667216"/>
              <a:gd name="connsiteY93" fmla="*/ 890893 h 1573026"/>
              <a:gd name="connsiteX94" fmla="*/ 2540795 w 2667216"/>
              <a:gd name="connsiteY94" fmla="*/ 967092 h 1573026"/>
              <a:gd name="connsiteX95" fmla="*/ 2505074 w 2667216"/>
              <a:gd name="connsiteY95" fmla="*/ 945662 h 1573026"/>
              <a:gd name="connsiteX96" fmla="*/ 2445543 w 2667216"/>
              <a:gd name="connsiteY96" fmla="*/ 917087 h 1573026"/>
              <a:gd name="connsiteX97" fmla="*/ 2416968 w 2667216"/>
              <a:gd name="connsiteY97" fmla="*/ 883750 h 1573026"/>
              <a:gd name="connsiteX98" fmla="*/ 2383632 w 2667216"/>
              <a:gd name="connsiteY98" fmla="*/ 869462 h 1573026"/>
              <a:gd name="connsiteX99" fmla="*/ 2350293 w 2667216"/>
              <a:gd name="connsiteY99" fmla="*/ 871843 h 1573026"/>
              <a:gd name="connsiteX100" fmla="*/ 2300287 w 2667216"/>
              <a:gd name="connsiteY100" fmla="*/ 895656 h 1573026"/>
              <a:gd name="connsiteX101" fmla="*/ 2276474 w 2667216"/>
              <a:gd name="connsiteY101" fmla="*/ 909943 h 1573026"/>
              <a:gd name="connsiteX102" fmla="*/ 2207420 w 2667216"/>
              <a:gd name="connsiteY102" fmla="*/ 926612 h 1573026"/>
              <a:gd name="connsiteX103" fmla="*/ 2185987 w 2667216"/>
              <a:gd name="connsiteY103" fmla="*/ 957568 h 1573026"/>
              <a:gd name="connsiteX104" fmla="*/ 2183605 w 2667216"/>
              <a:gd name="connsiteY104" fmla="*/ 1036150 h 1573026"/>
              <a:gd name="connsiteX105" fmla="*/ 2185989 w 2667216"/>
              <a:gd name="connsiteY105" fmla="*/ 1062342 h 1573026"/>
              <a:gd name="connsiteX106" fmla="*/ 2085974 w 2667216"/>
              <a:gd name="connsiteY106" fmla="*/ 1112350 h 1573026"/>
              <a:gd name="connsiteX107" fmla="*/ 2043112 w 2667216"/>
              <a:gd name="connsiteY107" fmla="*/ 1112350 h 1573026"/>
              <a:gd name="connsiteX108" fmla="*/ 1952626 w 2667216"/>
              <a:gd name="connsiteY108" fmla="*/ 1148067 h 1573026"/>
              <a:gd name="connsiteX109" fmla="*/ 1931193 w 2667216"/>
              <a:gd name="connsiteY109" fmla="*/ 1188550 h 1573026"/>
              <a:gd name="connsiteX110" fmla="*/ 1931195 w 2667216"/>
              <a:gd name="connsiteY110" fmla="*/ 1238556 h 1573026"/>
              <a:gd name="connsiteX111" fmla="*/ 1881187 w 2667216"/>
              <a:gd name="connsiteY111" fmla="*/ 1279037 h 1573026"/>
              <a:gd name="connsiteX112" fmla="*/ 1864520 w 2667216"/>
              <a:gd name="connsiteY112" fmla="*/ 1309993 h 1573026"/>
              <a:gd name="connsiteX113" fmla="*/ 1866899 w 2667216"/>
              <a:gd name="connsiteY113" fmla="*/ 1331425 h 1573026"/>
              <a:gd name="connsiteX114" fmla="*/ 1900237 w 2667216"/>
              <a:gd name="connsiteY114" fmla="*/ 1326662 h 1573026"/>
              <a:gd name="connsiteX115" fmla="*/ 1924051 w 2667216"/>
              <a:gd name="connsiteY115" fmla="*/ 1350474 h 1573026"/>
              <a:gd name="connsiteX116" fmla="*/ 1912143 w 2667216"/>
              <a:gd name="connsiteY116" fmla="*/ 1383812 h 1573026"/>
              <a:gd name="connsiteX117" fmla="*/ 1909762 w 2667216"/>
              <a:gd name="connsiteY117" fmla="*/ 1421912 h 1573026"/>
              <a:gd name="connsiteX118" fmla="*/ 1831182 w 2667216"/>
              <a:gd name="connsiteY118" fmla="*/ 1450487 h 1573026"/>
              <a:gd name="connsiteX119" fmla="*/ 1821657 w 2667216"/>
              <a:gd name="connsiteY119" fmla="*/ 1538594 h 1573026"/>
              <a:gd name="connsiteX120" fmla="*/ 1754980 w 2667216"/>
              <a:gd name="connsiteY120" fmla="*/ 1560025 h 1573026"/>
              <a:gd name="connsiteX121" fmla="*/ 1718929 w 2667216"/>
              <a:gd name="connsiteY121" fmla="*/ 1573012 h 1573026"/>
              <a:gd name="connsiteX122" fmla="*/ 1638299 w 2667216"/>
              <a:gd name="connsiteY122" fmla="*/ 1557643 h 1573026"/>
              <a:gd name="connsiteX123" fmla="*/ 1612105 w 2667216"/>
              <a:gd name="connsiteY123" fmla="*/ 1571931 h 1573026"/>
              <a:gd name="connsiteX124" fmla="*/ 1557339 w 2667216"/>
              <a:gd name="connsiteY124" fmla="*/ 1543356 h 1573026"/>
              <a:gd name="connsiteX125" fmla="*/ 1516855 w 2667216"/>
              <a:gd name="connsiteY125" fmla="*/ 1507637 h 1573026"/>
              <a:gd name="connsiteX126" fmla="*/ 1473995 w 2667216"/>
              <a:gd name="connsiteY126" fmla="*/ 1479061 h 1573026"/>
              <a:gd name="connsiteX127" fmla="*/ 1502568 w 2667216"/>
              <a:gd name="connsiteY127" fmla="*/ 1455250 h 1573026"/>
              <a:gd name="connsiteX128" fmla="*/ 1490662 w 2667216"/>
              <a:gd name="connsiteY128" fmla="*/ 1438581 h 1573026"/>
              <a:gd name="connsiteX129" fmla="*/ 1428749 w 2667216"/>
              <a:gd name="connsiteY129" fmla="*/ 1426675 h 1573026"/>
              <a:gd name="connsiteX130" fmla="*/ 1409699 w 2667216"/>
              <a:gd name="connsiteY130" fmla="*/ 1402862 h 1573026"/>
              <a:gd name="connsiteX131" fmla="*/ 1371601 w 2667216"/>
              <a:gd name="connsiteY131" fmla="*/ 1379050 h 1573026"/>
              <a:gd name="connsiteX132" fmla="*/ 1366837 w 2667216"/>
              <a:gd name="connsiteY132" fmla="*/ 1390956 h 1573026"/>
              <a:gd name="connsiteX133" fmla="*/ 1381126 w 2667216"/>
              <a:gd name="connsiteY133" fmla="*/ 1429056 h 1573026"/>
              <a:gd name="connsiteX134" fmla="*/ 1350168 w 2667216"/>
              <a:gd name="connsiteY134" fmla="*/ 1443343 h 1573026"/>
              <a:gd name="connsiteX135" fmla="*/ 1323976 w 2667216"/>
              <a:gd name="connsiteY135" fmla="*/ 1457630 h 1573026"/>
              <a:gd name="connsiteX136" fmla="*/ 1307305 w 2667216"/>
              <a:gd name="connsiteY136" fmla="*/ 1450487 h 1573026"/>
              <a:gd name="connsiteX137" fmla="*/ 1262062 w 2667216"/>
              <a:gd name="connsiteY137" fmla="*/ 1388575 h 1573026"/>
              <a:gd name="connsiteX138" fmla="*/ 1216820 w 2667216"/>
              <a:gd name="connsiteY138" fmla="*/ 1355237 h 1573026"/>
              <a:gd name="connsiteX139" fmla="*/ 1238251 w 2667216"/>
              <a:gd name="connsiteY139" fmla="*/ 1338568 h 1573026"/>
              <a:gd name="connsiteX140" fmla="*/ 1259682 w 2667216"/>
              <a:gd name="connsiteY140" fmla="*/ 1298087 h 1573026"/>
              <a:gd name="connsiteX141" fmla="*/ 1245393 w 2667216"/>
              <a:gd name="connsiteY141" fmla="*/ 1286181 h 1573026"/>
              <a:gd name="connsiteX142" fmla="*/ 1207295 w 2667216"/>
              <a:gd name="connsiteY142" fmla="*/ 1288562 h 1573026"/>
              <a:gd name="connsiteX143" fmla="*/ 1131095 w 2667216"/>
              <a:gd name="connsiteY143" fmla="*/ 1245700 h 1573026"/>
              <a:gd name="connsiteX144" fmla="*/ 1088230 w 2667216"/>
              <a:gd name="connsiteY144" fmla="*/ 1226650 h 1573026"/>
              <a:gd name="connsiteX145" fmla="*/ 1078707 w 2667216"/>
              <a:gd name="connsiteY145" fmla="*/ 1226650 h 1573026"/>
              <a:gd name="connsiteX146" fmla="*/ 1066801 w 2667216"/>
              <a:gd name="connsiteY146" fmla="*/ 1162356 h 1573026"/>
              <a:gd name="connsiteX147" fmla="*/ 1078707 w 2667216"/>
              <a:gd name="connsiteY147" fmla="*/ 1098062 h 1573026"/>
              <a:gd name="connsiteX148" fmla="*/ 1047751 w 2667216"/>
              <a:gd name="connsiteY148" fmla="*/ 1064725 h 1573026"/>
              <a:gd name="connsiteX149" fmla="*/ 995364 w 2667216"/>
              <a:gd name="connsiteY149" fmla="*/ 1040912 h 1573026"/>
              <a:gd name="connsiteX150" fmla="*/ 1021557 w 2667216"/>
              <a:gd name="connsiteY150" fmla="*/ 1017100 h 1573026"/>
              <a:gd name="connsiteX151" fmla="*/ 1066801 w 2667216"/>
              <a:gd name="connsiteY151" fmla="*/ 1021862 h 1573026"/>
              <a:gd name="connsiteX152" fmla="*/ 1062039 w 2667216"/>
              <a:gd name="connsiteY152" fmla="*/ 974237 h 1573026"/>
              <a:gd name="connsiteX153" fmla="*/ 1033464 w 2667216"/>
              <a:gd name="connsiteY153" fmla="*/ 969475 h 1573026"/>
              <a:gd name="connsiteX154" fmla="*/ 1038226 w 2667216"/>
              <a:gd name="connsiteY154" fmla="*/ 921850 h 1573026"/>
              <a:gd name="connsiteX155" fmla="*/ 1007270 w 2667216"/>
              <a:gd name="connsiteY155" fmla="*/ 907562 h 1573026"/>
              <a:gd name="connsiteX156" fmla="*/ 1009651 w 2667216"/>
              <a:gd name="connsiteY156" fmla="*/ 871843 h 1573026"/>
              <a:gd name="connsiteX157" fmla="*/ 962026 w 2667216"/>
              <a:gd name="connsiteY157" fmla="*/ 857556 h 1573026"/>
              <a:gd name="connsiteX158" fmla="*/ 942976 w 2667216"/>
              <a:gd name="connsiteY158" fmla="*/ 878987 h 1573026"/>
              <a:gd name="connsiteX159" fmla="*/ 914399 w 2667216"/>
              <a:gd name="connsiteY159" fmla="*/ 881368 h 1573026"/>
              <a:gd name="connsiteX160" fmla="*/ 864395 w 2667216"/>
              <a:gd name="connsiteY160" fmla="*/ 886131 h 1573026"/>
              <a:gd name="connsiteX161" fmla="*/ 833439 w 2667216"/>
              <a:gd name="connsiteY161" fmla="*/ 907562 h 1573026"/>
              <a:gd name="connsiteX162" fmla="*/ 833439 w 2667216"/>
              <a:gd name="connsiteY162" fmla="*/ 876606 h 1573026"/>
              <a:gd name="connsiteX163" fmla="*/ 792957 w 2667216"/>
              <a:gd name="connsiteY163" fmla="*/ 871843 h 1573026"/>
              <a:gd name="connsiteX164" fmla="*/ 800099 w 2667216"/>
              <a:gd name="connsiteY164" fmla="*/ 893275 h 1573026"/>
              <a:gd name="connsiteX165" fmla="*/ 795339 w 2667216"/>
              <a:gd name="connsiteY165" fmla="*/ 912325 h 1573026"/>
              <a:gd name="connsiteX166" fmla="*/ 709614 w 2667216"/>
              <a:gd name="connsiteY166" fmla="*/ 859936 h 1573026"/>
              <a:gd name="connsiteX167" fmla="*/ 688182 w 2667216"/>
              <a:gd name="connsiteY167" fmla="*/ 826600 h 1573026"/>
              <a:gd name="connsiteX168" fmla="*/ 700089 w 2667216"/>
              <a:gd name="connsiteY168" fmla="*/ 786117 h 1573026"/>
              <a:gd name="connsiteX169" fmla="*/ 669132 w 2667216"/>
              <a:gd name="connsiteY169" fmla="*/ 781356 h 1573026"/>
              <a:gd name="connsiteX170" fmla="*/ 621507 w 2667216"/>
              <a:gd name="connsiteY170" fmla="*/ 795643 h 1573026"/>
              <a:gd name="connsiteX171" fmla="*/ 611982 w 2667216"/>
              <a:gd name="connsiteY171" fmla="*/ 809931 h 1573026"/>
              <a:gd name="connsiteX172" fmla="*/ 588170 w 2667216"/>
              <a:gd name="connsiteY172" fmla="*/ 826600 h 1573026"/>
              <a:gd name="connsiteX173" fmla="*/ 581026 w 2667216"/>
              <a:gd name="connsiteY173" fmla="*/ 843268 h 1573026"/>
              <a:gd name="connsiteX174" fmla="*/ 540545 w 2667216"/>
              <a:gd name="connsiteY174" fmla="*/ 876606 h 1573026"/>
              <a:gd name="connsiteX175" fmla="*/ 542924 w 2667216"/>
              <a:gd name="connsiteY175" fmla="*/ 898037 h 1573026"/>
              <a:gd name="connsiteX176" fmla="*/ 557214 w 2667216"/>
              <a:gd name="connsiteY176" fmla="*/ 917087 h 1573026"/>
              <a:gd name="connsiteX177" fmla="*/ 481014 w 2667216"/>
              <a:gd name="connsiteY177" fmla="*/ 902800 h 1573026"/>
              <a:gd name="connsiteX178" fmla="*/ 447676 w 2667216"/>
              <a:gd name="connsiteY178" fmla="*/ 907562 h 1573026"/>
              <a:gd name="connsiteX179" fmla="*/ 495299 w 2667216"/>
              <a:gd name="connsiteY179" fmla="*/ 938518 h 1573026"/>
              <a:gd name="connsiteX180" fmla="*/ 519114 w 2667216"/>
              <a:gd name="connsiteY180" fmla="*/ 950425 h 1573026"/>
              <a:gd name="connsiteX181" fmla="*/ 545307 w 2667216"/>
              <a:gd name="connsiteY181" fmla="*/ 1002812 h 1573026"/>
              <a:gd name="connsiteX182" fmla="*/ 478630 w 2667216"/>
              <a:gd name="connsiteY182" fmla="*/ 1019481 h 1573026"/>
              <a:gd name="connsiteX183" fmla="*/ 457201 w 2667216"/>
              <a:gd name="connsiteY183" fmla="*/ 1031387 h 1573026"/>
              <a:gd name="connsiteX184" fmla="*/ 433387 w 2667216"/>
              <a:gd name="connsiteY184" fmla="*/ 1002812 h 1573026"/>
              <a:gd name="connsiteX185" fmla="*/ 409574 w 2667216"/>
              <a:gd name="connsiteY185" fmla="*/ 971856 h 1573026"/>
              <a:gd name="connsiteX186" fmla="*/ 411955 w 2667216"/>
              <a:gd name="connsiteY186" fmla="*/ 933756 h 1573026"/>
              <a:gd name="connsiteX187" fmla="*/ 409574 w 2667216"/>
              <a:gd name="connsiteY187" fmla="*/ 914706 h 1573026"/>
              <a:gd name="connsiteX188" fmla="*/ 428624 w 2667216"/>
              <a:gd name="connsiteY188" fmla="*/ 881368 h 1573026"/>
              <a:gd name="connsiteX189" fmla="*/ 388144 w 2667216"/>
              <a:gd name="connsiteY189" fmla="*/ 890893 h 1573026"/>
              <a:gd name="connsiteX190" fmla="*/ 359568 w 2667216"/>
              <a:gd name="connsiteY190" fmla="*/ 952806 h 1573026"/>
              <a:gd name="connsiteX191" fmla="*/ 352424 w 2667216"/>
              <a:gd name="connsiteY191" fmla="*/ 976618 h 1573026"/>
              <a:gd name="connsiteX192" fmla="*/ 321468 w 2667216"/>
              <a:gd name="connsiteY192" fmla="*/ 993287 h 1573026"/>
              <a:gd name="connsiteX193" fmla="*/ 273843 w 2667216"/>
              <a:gd name="connsiteY193" fmla="*/ 990906 h 1573026"/>
              <a:gd name="connsiteX194" fmla="*/ 266699 w 2667216"/>
              <a:gd name="connsiteY194" fmla="*/ 1007575 h 1573026"/>
              <a:gd name="connsiteX195" fmla="*/ 266699 w 2667216"/>
              <a:gd name="connsiteY195" fmla="*/ 1055200 h 1573026"/>
              <a:gd name="connsiteX196" fmla="*/ 207168 w 2667216"/>
              <a:gd name="connsiteY196" fmla="*/ 1059962 h 1573026"/>
              <a:gd name="connsiteX197" fmla="*/ 145255 w 2667216"/>
              <a:gd name="connsiteY197" fmla="*/ 1093300 h 1573026"/>
              <a:gd name="connsiteX198" fmla="*/ 147637 w 2667216"/>
              <a:gd name="connsiteY198" fmla="*/ 1121875 h 1573026"/>
              <a:gd name="connsiteX199" fmla="*/ 95250 w 2667216"/>
              <a:gd name="connsiteY199" fmla="*/ 1109968 h 1573026"/>
              <a:gd name="connsiteX200" fmla="*/ 61912 w 2667216"/>
              <a:gd name="connsiteY200" fmla="*/ 1117112 h 1573026"/>
              <a:gd name="connsiteX201" fmla="*/ 16668 w 2667216"/>
              <a:gd name="connsiteY201" fmla="*/ 1098062 h 1573026"/>
              <a:gd name="connsiteX202" fmla="*/ 0 w 2667216"/>
              <a:gd name="connsiteY202" fmla="*/ 1098062 h 1573026"/>
              <a:gd name="connsiteX0" fmla="*/ 0 w 2667216"/>
              <a:gd name="connsiteY0" fmla="*/ 1098062 h 1573026"/>
              <a:gd name="connsiteX1" fmla="*/ 190499 w 2667216"/>
              <a:gd name="connsiteY1" fmla="*/ 293200 h 1573026"/>
              <a:gd name="connsiteX2" fmla="*/ 202405 w 2667216"/>
              <a:gd name="connsiteY2" fmla="*/ 321775 h 1573026"/>
              <a:gd name="connsiteX3" fmla="*/ 238126 w 2667216"/>
              <a:gd name="connsiteY3" fmla="*/ 364636 h 1573026"/>
              <a:gd name="connsiteX4" fmla="*/ 266699 w 2667216"/>
              <a:gd name="connsiteY4" fmla="*/ 359875 h 1573026"/>
              <a:gd name="connsiteX5" fmla="*/ 273843 w 2667216"/>
              <a:gd name="connsiteY5" fmla="*/ 333681 h 1573026"/>
              <a:gd name="connsiteX6" fmla="*/ 314324 w 2667216"/>
              <a:gd name="connsiteY6" fmla="*/ 336062 h 1573026"/>
              <a:gd name="connsiteX7" fmla="*/ 361949 w 2667216"/>
              <a:gd name="connsiteY7" fmla="*/ 312249 h 1573026"/>
              <a:gd name="connsiteX8" fmla="*/ 385762 w 2667216"/>
              <a:gd name="connsiteY8" fmla="*/ 257481 h 1573026"/>
              <a:gd name="connsiteX9" fmla="*/ 373855 w 2667216"/>
              <a:gd name="connsiteY9" fmla="*/ 424168 h 1573026"/>
              <a:gd name="connsiteX10" fmla="*/ 476249 w 2667216"/>
              <a:gd name="connsiteY10" fmla="*/ 517037 h 1573026"/>
              <a:gd name="connsiteX11" fmla="*/ 533401 w 2667216"/>
              <a:gd name="connsiteY11" fmla="*/ 495605 h 1573026"/>
              <a:gd name="connsiteX12" fmla="*/ 585787 w 2667216"/>
              <a:gd name="connsiteY12" fmla="*/ 481318 h 1573026"/>
              <a:gd name="connsiteX13" fmla="*/ 611980 w 2667216"/>
              <a:gd name="connsiteY13" fmla="*/ 483700 h 1573026"/>
              <a:gd name="connsiteX14" fmla="*/ 607218 w 2667216"/>
              <a:gd name="connsiteY14" fmla="*/ 476556 h 1573026"/>
              <a:gd name="connsiteX15" fmla="*/ 685799 w 2667216"/>
              <a:gd name="connsiteY15" fmla="*/ 524181 h 1573026"/>
              <a:gd name="connsiteX16" fmla="*/ 731043 w 2667216"/>
              <a:gd name="connsiteY16" fmla="*/ 547993 h 1573026"/>
              <a:gd name="connsiteX17" fmla="*/ 797720 w 2667216"/>
              <a:gd name="connsiteY17" fmla="*/ 562280 h 1573026"/>
              <a:gd name="connsiteX18" fmla="*/ 842962 w 2667216"/>
              <a:gd name="connsiteY18" fmla="*/ 478937 h 1573026"/>
              <a:gd name="connsiteX19" fmla="*/ 871537 w 2667216"/>
              <a:gd name="connsiteY19" fmla="*/ 455125 h 1573026"/>
              <a:gd name="connsiteX20" fmla="*/ 873921 w 2667216"/>
              <a:gd name="connsiteY20" fmla="*/ 426549 h 1573026"/>
              <a:gd name="connsiteX21" fmla="*/ 802480 w 2667216"/>
              <a:gd name="connsiteY21" fmla="*/ 412262 h 1573026"/>
              <a:gd name="connsiteX22" fmla="*/ 773907 w 2667216"/>
              <a:gd name="connsiteY22" fmla="*/ 417024 h 1573026"/>
              <a:gd name="connsiteX23" fmla="*/ 738187 w 2667216"/>
              <a:gd name="connsiteY23" fmla="*/ 383687 h 1573026"/>
              <a:gd name="connsiteX24" fmla="*/ 762001 w 2667216"/>
              <a:gd name="connsiteY24" fmla="*/ 357491 h 1573026"/>
              <a:gd name="connsiteX25" fmla="*/ 823912 w 2667216"/>
              <a:gd name="connsiteY25" fmla="*/ 343206 h 1573026"/>
              <a:gd name="connsiteX26" fmla="*/ 869155 w 2667216"/>
              <a:gd name="connsiteY26" fmla="*/ 357493 h 1573026"/>
              <a:gd name="connsiteX27" fmla="*/ 881062 w 2667216"/>
              <a:gd name="connsiteY27" fmla="*/ 376543 h 1573026"/>
              <a:gd name="connsiteX28" fmla="*/ 1000124 w 2667216"/>
              <a:gd name="connsiteY28" fmla="*/ 436075 h 1573026"/>
              <a:gd name="connsiteX29" fmla="*/ 1023937 w 2667216"/>
              <a:gd name="connsiteY29" fmla="*/ 500368 h 1573026"/>
              <a:gd name="connsiteX30" fmla="*/ 1045368 w 2667216"/>
              <a:gd name="connsiteY30" fmla="*/ 512275 h 1573026"/>
              <a:gd name="connsiteX31" fmla="*/ 1042987 w 2667216"/>
              <a:gd name="connsiteY31" fmla="*/ 421787 h 1573026"/>
              <a:gd name="connsiteX32" fmla="*/ 1064418 w 2667216"/>
              <a:gd name="connsiteY32" fmla="*/ 383687 h 1573026"/>
              <a:gd name="connsiteX33" fmla="*/ 1083468 w 2667216"/>
              <a:gd name="connsiteY33" fmla="*/ 386068 h 1573026"/>
              <a:gd name="connsiteX34" fmla="*/ 1083468 w 2667216"/>
              <a:gd name="connsiteY34" fmla="*/ 347968 h 1573026"/>
              <a:gd name="connsiteX35" fmla="*/ 1095376 w 2667216"/>
              <a:gd name="connsiteY35" fmla="*/ 340823 h 1573026"/>
              <a:gd name="connsiteX36" fmla="*/ 1152524 w 2667216"/>
              <a:gd name="connsiteY36" fmla="*/ 343206 h 1573026"/>
              <a:gd name="connsiteX37" fmla="*/ 1252537 w 2667216"/>
              <a:gd name="connsiteY37" fmla="*/ 317012 h 1573026"/>
              <a:gd name="connsiteX38" fmla="*/ 1323974 w 2667216"/>
              <a:gd name="connsiteY38" fmla="*/ 305106 h 1573026"/>
              <a:gd name="connsiteX39" fmla="*/ 1409366 w 2667216"/>
              <a:gd name="connsiteY39" fmla="*/ 250164 h 1573026"/>
              <a:gd name="connsiteX40" fmla="*/ 1481137 w 2667216"/>
              <a:gd name="connsiteY40" fmla="*/ 221762 h 1573026"/>
              <a:gd name="connsiteX41" fmla="*/ 1550195 w 2667216"/>
              <a:gd name="connsiteY41" fmla="*/ 188423 h 1573026"/>
              <a:gd name="connsiteX42" fmla="*/ 1621630 w 2667216"/>
              <a:gd name="connsiteY42" fmla="*/ 195568 h 1573026"/>
              <a:gd name="connsiteX43" fmla="*/ 1674018 w 2667216"/>
              <a:gd name="connsiteY43" fmla="*/ 174137 h 1573026"/>
              <a:gd name="connsiteX44" fmla="*/ 1704976 w 2667216"/>
              <a:gd name="connsiteY44" fmla="*/ 183660 h 1573026"/>
              <a:gd name="connsiteX45" fmla="*/ 1778793 w 2667216"/>
              <a:gd name="connsiteY45" fmla="*/ 233668 h 1573026"/>
              <a:gd name="connsiteX46" fmla="*/ 1716880 w 2667216"/>
              <a:gd name="connsiteY46" fmla="*/ 209856 h 1573026"/>
              <a:gd name="connsiteX47" fmla="*/ 1738312 w 2667216"/>
              <a:gd name="connsiteY47" fmla="*/ 281293 h 1573026"/>
              <a:gd name="connsiteX48" fmla="*/ 1776414 w 2667216"/>
              <a:gd name="connsiteY48" fmla="*/ 309866 h 1573026"/>
              <a:gd name="connsiteX49" fmla="*/ 1871662 w 2667216"/>
              <a:gd name="connsiteY49" fmla="*/ 314631 h 1573026"/>
              <a:gd name="connsiteX50" fmla="*/ 1938339 w 2667216"/>
              <a:gd name="connsiteY50" fmla="*/ 271766 h 1573026"/>
              <a:gd name="connsiteX51" fmla="*/ 1935955 w 2667216"/>
              <a:gd name="connsiteY51" fmla="*/ 293200 h 1573026"/>
              <a:gd name="connsiteX52" fmla="*/ 1900237 w 2667216"/>
              <a:gd name="connsiteY52" fmla="*/ 321775 h 1573026"/>
              <a:gd name="connsiteX53" fmla="*/ 1826418 w 2667216"/>
              <a:gd name="connsiteY53" fmla="*/ 338443 h 1573026"/>
              <a:gd name="connsiteX54" fmla="*/ 1833564 w 2667216"/>
              <a:gd name="connsiteY54" fmla="*/ 367017 h 1573026"/>
              <a:gd name="connsiteX55" fmla="*/ 1957389 w 2667216"/>
              <a:gd name="connsiteY55" fmla="*/ 331298 h 1573026"/>
              <a:gd name="connsiteX56" fmla="*/ 2009774 w 2667216"/>
              <a:gd name="connsiteY56" fmla="*/ 295581 h 1573026"/>
              <a:gd name="connsiteX57" fmla="*/ 2052638 w 2667216"/>
              <a:gd name="connsiteY57" fmla="*/ 271766 h 1573026"/>
              <a:gd name="connsiteX58" fmla="*/ 1976439 w 2667216"/>
              <a:gd name="connsiteY58" fmla="*/ 264623 h 1573026"/>
              <a:gd name="connsiteX59" fmla="*/ 1976439 w 2667216"/>
              <a:gd name="connsiteY59" fmla="*/ 202710 h 1573026"/>
              <a:gd name="connsiteX60" fmla="*/ 2026444 w 2667216"/>
              <a:gd name="connsiteY60" fmla="*/ 202710 h 1573026"/>
              <a:gd name="connsiteX61" fmla="*/ 2133600 w 2667216"/>
              <a:gd name="connsiteY61" fmla="*/ 97935 h 1573026"/>
              <a:gd name="connsiteX62" fmla="*/ 2183606 w 2667216"/>
              <a:gd name="connsiteY62" fmla="*/ 305 h 1573026"/>
              <a:gd name="connsiteX63" fmla="*/ 2147888 w 2667216"/>
              <a:gd name="connsiteY63" fmla="*/ 114604 h 1573026"/>
              <a:gd name="connsiteX64" fmla="*/ 2074070 w 2667216"/>
              <a:gd name="connsiteY64" fmla="*/ 193186 h 1573026"/>
              <a:gd name="connsiteX65" fmla="*/ 2138362 w 2667216"/>
              <a:gd name="connsiteY65" fmla="*/ 217000 h 1573026"/>
              <a:gd name="connsiteX66" fmla="*/ 2197893 w 2667216"/>
              <a:gd name="connsiteY66" fmla="*/ 212237 h 1573026"/>
              <a:gd name="connsiteX67" fmla="*/ 2243139 w 2667216"/>
              <a:gd name="connsiteY67" fmla="*/ 257480 h 1573026"/>
              <a:gd name="connsiteX68" fmla="*/ 2293143 w 2667216"/>
              <a:gd name="connsiteY68" fmla="*/ 243193 h 1573026"/>
              <a:gd name="connsiteX69" fmla="*/ 2336005 w 2667216"/>
              <a:gd name="connsiteY69" fmla="*/ 178900 h 1573026"/>
              <a:gd name="connsiteX70" fmla="*/ 2378868 w 2667216"/>
              <a:gd name="connsiteY70" fmla="*/ 169375 h 1573026"/>
              <a:gd name="connsiteX71" fmla="*/ 2483643 w 2667216"/>
              <a:gd name="connsiteY71" fmla="*/ 152706 h 1573026"/>
              <a:gd name="connsiteX72" fmla="*/ 2500312 w 2667216"/>
              <a:gd name="connsiteY72" fmla="*/ 147943 h 1573026"/>
              <a:gd name="connsiteX73" fmla="*/ 2588418 w 2667216"/>
              <a:gd name="connsiteY73" fmla="*/ 166993 h 1573026"/>
              <a:gd name="connsiteX74" fmla="*/ 2619374 w 2667216"/>
              <a:gd name="connsiteY74" fmla="*/ 188425 h 1573026"/>
              <a:gd name="connsiteX75" fmla="*/ 2645569 w 2667216"/>
              <a:gd name="connsiteY75" fmla="*/ 205092 h 1573026"/>
              <a:gd name="connsiteX76" fmla="*/ 2666999 w 2667216"/>
              <a:gd name="connsiteY76" fmla="*/ 221762 h 1573026"/>
              <a:gd name="connsiteX77" fmla="*/ 2647949 w 2667216"/>
              <a:gd name="connsiteY77" fmla="*/ 264625 h 1573026"/>
              <a:gd name="connsiteX78" fmla="*/ 2645568 w 2667216"/>
              <a:gd name="connsiteY78" fmla="*/ 319393 h 1573026"/>
              <a:gd name="connsiteX79" fmla="*/ 2631280 w 2667216"/>
              <a:gd name="connsiteY79" fmla="*/ 376543 h 1573026"/>
              <a:gd name="connsiteX80" fmla="*/ 2633662 w 2667216"/>
              <a:gd name="connsiteY80" fmla="*/ 386068 h 1573026"/>
              <a:gd name="connsiteX81" fmla="*/ 2664618 w 2667216"/>
              <a:gd name="connsiteY81" fmla="*/ 393212 h 1573026"/>
              <a:gd name="connsiteX82" fmla="*/ 2652712 w 2667216"/>
              <a:gd name="connsiteY82" fmla="*/ 424168 h 1573026"/>
              <a:gd name="connsiteX83" fmla="*/ 2619374 w 2667216"/>
              <a:gd name="connsiteY83" fmla="*/ 445600 h 1573026"/>
              <a:gd name="connsiteX84" fmla="*/ 2605087 w 2667216"/>
              <a:gd name="connsiteY84" fmla="*/ 476556 h 1573026"/>
              <a:gd name="connsiteX85" fmla="*/ 2608340 w 2667216"/>
              <a:gd name="connsiteY85" fmla="*/ 559163 h 1573026"/>
              <a:gd name="connsiteX86" fmla="*/ 2595561 w 2667216"/>
              <a:gd name="connsiteY86" fmla="*/ 590856 h 1573026"/>
              <a:gd name="connsiteX87" fmla="*/ 2593180 w 2667216"/>
              <a:gd name="connsiteY87" fmla="*/ 655150 h 1573026"/>
              <a:gd name="connsiteX88" fmla="*/ 2614612 w 2667216"/>
              <a:gd name="connsiteY88" fmla="*/ 690868 h 1573026"/>
              <a:gd name="connsiteX89" fmla="*/ 2609849 w 2667216"/>
              <a:gd name="connsiteY89" fmla="*/ 743256 h 1573026"/>
              <a:gd name="connsiteX90" fmla="*/ 2612230 w 2667216"/>
              <a:gd name="connsiteY90" fmla="*/ 790881 h 1573026"/>
              <a:gd name="connsiteX91" fmla="*/ 2600324 w 2667216"/>
              <a:gd name="connsiteY91" fmla="*/ 805168 h 1573026"/>
              <a:gd name="connsiteX92" fmla="*/ 2571749 w 2667216"/>
              <a:gd name="connsiteY92" fmla="*/ 890893 h 1573026"/>
              <a:gd name="connsiteX93" fmla="*/ 2540795 w 2667216"/>
              <a:gd name="connsiteY93" fmla="*/ 967092 h 1573026"/>
              <a:gd name="connsiteX94" fmla="*/ 2505074 w 2667216"/>
              <a:gd name="connsiteY94" fmla="*/ 945662 h 1573026"/>
              <a:gd name="connsiteX95" fmla="*/ 2445543 w 2667216"/>
              <a:gd name="connsiteY95" fmla="*/ 917087 h 1573026"/>
              <a:gd name="connsiteX96" fmla="*/ 2416968 w 2667216"/>
              <a:gd name="connsiteY96" fmla="*/ 883750 h 1573026"/>
              <a:gd name="connsiteX97" fmla="*/ 2383632 w 2667216"/>
              <a:gd name="connsiteY97" fmla="*/ 869462 h 1573026"/>
              <a:gd name="connsiteX98" fmla="*/ 2350293 w 2667216"/>
              <a:gd name="connsiteY98" fmla="*/ 871843 h 1573026"/>
              <a:gd name="connsiteX99" fmla="*/ 2300287 w 2667216"/>
              <a:gd name="connsiteY99" fmla="*/ 895656 h 1573026"/>
              <a:gd name="connsiteX100" fmla="*/ 2276474 w 2667216"/>
              <a:gd name="connsiteY100" fmla="*/ 909943 h 1573026"/>
              <a:gd name="connsiteX101" fmla="*/ 2207420 w 2667216"/>
              <a:gd name="connsiteY101" fmla="*/ 926612 h 1573026"/>
              <a:gd name="connsiteX102" fmla="*/ 2185987 w 2667216"/>
              <a:gd name="connsiteY102" fmla="*/ 957568 h 1573026"/>
              <a:gd name="connsiteX103" fmla="*/ 2183605 w 2667216"/>
              <a:gd name="connsiteY103" fmla="*/ 1036150 h 1573026"/>
              <a:gd name="connsiteX104" fmla="*/ 2185989 w 2667216"/>
              <a:gd name="connsiteY104" fmla="*/ 1062342 h 1573026"/>
              <a:gd name="connsiteX105" fmla="*/ 2085974 w 2667216"/>
              <a:gd name="connsiteY105" fmla="*/ 1112350 h 1573026"/>
              <a:gd name="connsiteX106" fmla="*/ 2043112 w 2667216"/>
              <a:gd name="connsiteY106" fmla="*/ 1112350 h 1573026"/>
              <a:gd name="connsiteX107" fmla="*/ 1952626 w 2667216"/>
              <a:gd name="connsiteY107" fmla="*/ 1148067 h 1573026"/>
              <a:gd name="connsiteX108" fmla="*/ 1931193 w 2667216"/>
              <a:gd name="connsiteY108" fmla="*/ 1188550 h 1573026"/>
              <a:gd name="connsiteX109" fmla="*/ 1931195 w 2667216"/>
              <a:gd name="connsiteY109" fmla="*/ 1238556 h 1573026"/>
              <a:gd name="connsiteX110" fmla="*/ 1881187 w 2667216"/>
              <a:gd name="connsiteY110" fmla="*/ 1279037 h 1573026"/>
              <a:gd name="connsiteX111" fmla="*/ 1864520 w 2667216"/>
              <a:gd name="connsiteY111" fmla="*/ 1309993 h 1573026"/>
              <a:gd name="connsiteX112" fmla="*/ 1866899 w 2667216"/>
              <a:gd name="connsiteY112" fmla="*/ 1331425 h 1573026"/>
              <a:gd name="connsiteX113" fmla="*/ 1900237 w 2667216"/>
              <a:gd name="connsiteY113" fmla="*/ 1326662 h 1573026"/>
              <a:gd name="connsiteX114" fmla="*/ 1924051 w 2667216"/>
              <a:gd name="connsiteY114" fmla="*/ 1350474 h 1573026"/>
              <a:gd name="connsiteX115" fmla="*/ 1912143 w 2667216"/>
              <a:gd name="connsiteY115" fmla="*/ 1383812 h 1573026"/>
              <a:gd name="connsiteX116" fmla="*/ 1909762 w 2667216"/>
              <a:gd name="connsiteY116" fmla="*/ 1421912 h 1573026"/>
              <a:gd name="connsiteX117" fmla="*/ 1831182 w 2667216"/>
              <a:gd name="connsiteY117" fmla="*/ 1450487 h 1573026"/>
              <a:gd name="connsiteX118" fmla="*/ 1821657 w 2667216"/>
              <a:gd name="connsiteY118" fmla="*/ 1538594 h 1573026"/>
              <a:gd name="connsiteX119" fmla="*/ 1754980 w 2667216"/>
              <a:gd name="connsiteY119" fmla="*/ 1560025 h 1573026"/>
              <a:gd name="connsiteX120" fmla="*/ 1718929 w 2667216"/>
              <a:gd name="connsiteY120" fmla="*/ 1573012 h 1573026"/>
              <a:gd name="connsiteX121" fmla="*/ 1638299 w 2667216"/>
              <a:gd name="connsiteY121" fmla="*/ 1557643 h 1573026"/>
              <a:gd name="connsiteX122" fmla="*/ 1612105 w 2667216"/>
              <a:gd name="connsiteY122" fmla="*/ 1571931 h 1573026"/>
              <a:gd name="connsiteX123" fmla="*/ 1557339 w 2667216"/>
              <a:gd name="connsiteY123" fmla="*/ 1543356 h 1573026"/>
              <a:gd name="connsiteX124" fmla="*/ 1516855 w 2667216"/>
              <a:gd name="connsiteY124" fmla="*/ 1507637 h 1573026"/>
              <a:gd name="connsiteX125" fmla="*/ 1473995 w 2667216"/>
              <a:gd name="connsiteY125" fmla="*/ 1479061 h 1573026"/>
              <a:gd name="connsiteX126" fmla="*/ 1502568 w 2667216"/>
              <a:gd name="connsiteY126" fmla="*/ 1455250 h 1573026"/>
              <a:gd name="connsiteX127" fmla="*/ 1490662 w 2667216"/>
              <a:gd name="connsiteY127" fmla="*/ 1438581 h 1573026"/>
              <a:gd name="connsiteX128" fmla="*/ 1428749 w 2667216"/>
              <a:gd name="connsiteY128" fmla="*/ 1426675 h 1573026"/>
              <a:gd name="connsiteX129" fmla="*/ 1409699 w 2667216"/>
              <a:gd name="connsiteY129" fmla="*/ 1402862 h 1573026"/>
              <a:gd name="connsiteX130" fmla="*/ 1371601 w 2667216"/>
              <a:gd name="connsiteY130" fmla="*/ 1379050 h 1573026"/>
              <a:gd name="connsiteX131" fmla="*/ 1366837 w 2667216"/>
              <a:gd name="connsiteY131" fmla="*/ 1390956 h 1573026"/>
              <a:gd name="connsiteX132" fmla="*/ 1381126 w 2667216"/>
              <a:gd name="connsiteY132" fmla="*/ 1429056 h 1573026"/>
              <a:gd name="connsiteX133" fmla="*/ 1350168 w 2667216"/>
              <a:gd name="connsiteY133" fmla="*/ 1443343 h 1573026"/>
              <a:gd name="connsiteX134" fmla="*/ 1323976 w 2667216"/>
              <a:gd name="connsiteY134" fmla="*/ 1457630 h 1573026"/>
              <a:gd name="connsiteX135" fmla="*/ 1307305 w 2667216"/>
              <a:gd name="connsiteY135" fmla="*/ 1450487 h 1573026"/>
              <a:gd name="connsiteX136" fmla="*/ 1262062 w 2667216"/>
              <a:gd name="connsiteY136" fmla="*/ 1388575 h 1573026"/>
              <a:gd name="connsiteX137" fmla="*/ 1216820 w 2667216"/>
              <a:gd name="connsiteY137" fmla="*/ 1355237 h 1573026"/>
              <a:gd name="connsiteX138" fmla="*/ 1238251 w 2667216"/>
              <a:gd name="connsiteY138" fmla="*/ 1338568 h 1573026"/>
              <a:gd name="connsiteX139" fmla="*/ 1259682 w 2667216"/>
              <a:gd name="connsiteY139" fmla="*/ 1298087 h 1573026"/>
              <a:gd name="connsiteX140" fmla="*/ 1245393 w 2667216"/>
              <a:gd name="connsiteY140" fmla="*/ 1286181 h 1573026"/>
              <a:gd name="connsiteX141" fmla="*/ 1207295 w 2667216"/>
              <a:gd name="connsiteY141" fmla="*/ 1288562 h 1573026"/>
              <a:gd name="connsiteX142" fmla="*/ 1131095 w 2667216"/>
              <a:gd name="connsiteY142" fmla="*/ 1245700 h 1573026"/>
              <a:gd name="connsiteX143" fmla="*/ 1088230 w 2667216"/>
              <a:gd name="connsiteY143" fmla="*/ 1226650 h 1573026"/>
              <a:gd name="connsiteX144" fmla="*/ 1078707 w 2667216"/>
              <a:gd name="connsiteY144" fmla="*/ 1226650 h 1573026"/>
              <a:gd name="connsiteX145" fmla="*/ 1066801 w 2667216"/>
              <a:gd name="connsiteY145" fmla="*/ 1162356 h 1573026"/>
              <a:gd name="connsiteX146" fmla="*/ 1078707 w 2667216"/>
              <a:gd name="connsiteY146" fmla="*/ 1098062 h 1573026"/>
              <a:gd name="connsiteX147" fmla="*/ 1047751 w 2667216"/>
              <a:gd name="connsiteY147" fmla="*/ 1064725 h 1573026"/>
              <a:gd name="connsiteX148" fmla="*/ 995364 w 2667216"/>
              <a:gd name="connsiteY148" fmla="*/ 1040912 h 1573026"/>
              <a:gd name="connsiteX149" fmla="*/ 1021557 w 2667216"/>
              <a:gd name="connsiteY149" fmla="*/ 1017100 h 1573026"/>
              <a:gd name="connsiteX150" fmla="*/ 1066801 w 2667216"/>
              <a:gd name="connsiteY150" fmla="*/ 1021862 h 1573026"/>
              <a:gd name="connsiteX151" fmla="*/ 1062039 w 2667216"/>
              <a:gd name="connsiteY151" fmla="*/ 974237 h 1573026"/>
              <a:gd name="connsiteX152" fmla="*/ 1033464 w 2667216"/>
              <a:gd name="connsiteY152" fmla="*/ 969475 h 1573026"/>
              <a:gd name="connsiteX153" fmla="*/ 1038226 w 2667216"/>
              <a:gd name="connsiteY153" fmla="*/ 921850 h 1573026"/>
              <a:gd name="connsiteX154" fmla="*/ 1007270 w 2667216"/>
              <a:gd name="connsiteY154" fmla="*/ 907562 h 1573026"/>
              <a:gd name="connsiteX155" fmla="*/ 1009651 w 2667216"/>
              <a:gd name="connsiteY155" fmla="*/ 871843 h 1573026"/>
              <a:gd name="connsiteX156" fmla="*/ 962026 w 2667216"/>
              <a:gd name="connsiteY156" fmla="*/ 857556 h 1573026"/>
              <a:gd name="connsiteX157" fmla="*/ 942976 w 2667216"/>
              <a:gd name="connsiteY157" fmla="*/ 878987 h 1573026"/>
              <a:gd name="connsiteX158" fmla="*/ 914399 w 2667216"/>
              <a:gd name="connsiteY158" fmla="*/ 881368 h 1573026"/>
              <a:gd name="connsiteX159" fmla="*/ 864395 w 2667216"/>
              <a:gd name="connsiteY159" fmla="*/ 886131 h 1573026"/>
              <a:gd name="connsiteX160" fmla="*/ 833439 w 2667216"/>
              <a:gd name="connsiteY160" fmla="*/ 907562 h 1573026"/>
              <a:gd name="connsiteX161" fmla="*/ 833439 w 2667216"/>
              <a:gd name="connsiteY161" fmla="*/ 876606 h 1573026"/>
              <a:gd name="connsiteX162" fmla="*/ 792957 w 2667216"/>
              <a:gd name="connsiteY162" fmla="*/ 871843 h 1573026"/>
              <a:gd name="connsiteX163" fmla="*/ 800099 w 2667216"/>
              <a:gd name="connsiteY163" fmla="*/ 893275 h 1573026"/>
              <a:gd name="connsiteX164" fmla="*/ 795339 w 2667216"/>
              <a:gd name="connsiteY164" fmla="*/ 912325 h 1573026"/>
              <a:gd name="connsiteX165" fmla="*/ 709614 w 2667216"/>
              <a:gd name="connsiteY165" fmla="*/ 859936 h 1573026"/>
              <a:gd name="connsiteX166" fmla="*/ 688182 w 2667216"/>
              <a:gd name="connsiteY166" fmla="*/ 826600 h 1573026"/>
              <a:gd name="connsiteX167" fmla="*/ 700089 w 2667216"/>
              <a:gd name="connsiteY167" fmla="*/ 786117 h 1573026"/>
              <a:gd name="connsiteX168" fmla="*/ 669132 w 2667216"/>
              <a:gd name="connsiteY168" fmla="*/ 781356 h 1573026"/>
              <a:gd name="connsiteX169" fmla="*/ 621507 w 2667216"/>
              <a:gd name="connsiteY169" fmla="*/ 795643 h 1573026"/>
              <a:gd name="connsiteX170" fmla="*/ 611982 w 2667216"/>
              <a:gd name="connsiteY170" fmla="*/ 809931 h 1573026"/>
              <a:gd name="connsiteX171" fmla="*/ 588170 w 2667216"/>
              <a:gd name="connsiteY171" fmla="*/ 826600 h 1573026"/>
              <a:gd name="connsiteX172" fmla="*/ 581026 w 2667216"/>
              <a:gd name="connsiteY172" fmla="*/ 843268 h 1573026"/>
              <a:gd name="connsiteX173" fmla="*/ 540545 w 2667216"/>
              <a:gd name="connsiteY173" fmla="*/ 876606 h 1573026"/>
              <a:gd name="connsiteX174" fmla="*/ 542924 w 2667216"/>
              <a:gd name="connsiteY174" fmla="*/ 898037 h 1573026"/>
              <a:gd name="connsiteX175" fmla="*/ 557214 w 2667216"/>
              <a:gd name="connsiteY175" fmla="*/ 917087 h 1573026"/>
              <a:gd name="connsiteX176" fmla="*/ 481014 w 2667216"/>
              <a:gd name="connsiteY176" fmla="*/ 902800 h 1573026"/>
              <a:gd name="connsiteX177" fmla="*/ 447676 w 2667216"/>
              <a:gd name="connsiteY177" fmla="*/ 907562 h 1573026"/>
              <a:gd name="connsiteX178" fmla="*/ 495299 w 2667216"/>
              <a:gd name="connsiteY178" fmla="*/ 938518 h 1573026"/>
              <a:gd name="connsiteX179" fmla="*/ 519114 w 2667216"/>
              <a:gd name="connsiteY179" fmla="*/ 950425 h 1573026"/>
              <a:gd name="connsiteX180" fmla="*/ 545307 w 2667216"/>
              <a:gd name="connsiteY180" fmla="*/ 1002812 h 1573026"/>
              <a:gd name="connsiteX181" fmla="*/ 478630 w 2667216"/>
              <a:gd name="connsiteY181" fmla="*/ 1019481 h 1573026"/>
              <a:gd name="connsiteX182" fmla="*/ 457201 w 2667216"/>
              <a:gd name="connsiteY182" fmla="*/ 1031387 h 1573026"/>
              <a:gd name="connsiteX183" fmla="*/ 433387 w 2667216"/>
              <a:gd name="connsiteY183" fmla="*/ 1002812 h 1573026"/>
              <a:gd name="connsiteX184" fmla="*/ 409574 w 2667216"/>
              <a:gd name="connsiteY184" fmla="*/ 971856 h 1573026"/>
              <a:gd name="connsiteX185" fmla="*/ 411955 w 2667216"/>
              <a:gd name="connsiteY185" fmla="*/ 933756 h 1573026"/>
              <a:gd name="connsiteX186" fmla="*/ 409574 w 2667216"/>
              <a:gd name="connsiteY186" fmla="*/ 914706 h 1573026"/>
              <a:gd name="connsiteX187" fmla="*/ 428624 w 2667216"/>
              <a:gd name="connsiteY187" fmla="*/ 881368 h 1573026"/>
              <a:gd name="connsiteX188" fmla="*/ 388144 w 2667216"/>
              <a:gd name="connsiteY188" fmla="*/ 890893 h 1573026"/>
              <a:gd name="connsiteX189" fmla="*/ 359568 w 2667216"/>
              <a:gd name="connsiteY189" fmla="*/ 952806 h 1573026"/>
              <a:gd name="connsiteX190" fmla="*/ 352424 w 2667216"/>
              <a:gd name="connsiteY190" fmla="*/ 976618 h 1573026"/>
              <a:gd name="connsiteX191" fmla="*/ 321468 w 2667216"/>
              <a:gd name="connsiteY191" fmla="*/ 993287 h 1573026"/>
              <a:gd name="connsiteX192" fmla="*/ 273843 w 2667216"/>
              <a:gd name="connsiteY192" fmla="*/ 990906 h 1573026"/>
              <a:gd name="connsiteX193" fmla="*/ 266699 w 2667216"/>
              <a:gd name="connsiteY193" fmla="*/ 1007575 h 1573026"/>
              <a:gd name="connsiteX194" fmla="*/ 266699 w 2667216"/>
              <a:gd name="connsiteY194" fmla="*/ 1055200 h 1573026"/>
              <a:gd name="connsiteX195" fmla="*/ 207168 w 2667216"/>
              <a:gd name="connsiteY195" fmla="*/ 1059962 h 1573026"/>
              <a:gd name="connsiteX196" fmla="*/ 145255 w 2667216"/>
              <a:gd name="connsiteY196" fmla="*/ 1093300 h 1573026"/>
              <a:gd name="connsiteX197" fmla="*/ 147637 w 2667216"/>
              <a:gd name="connsiteY197" fmla="*/ 1121875 h 1573026"/>
              <a:gd name="connsiteX198" fmla="*/ 95250 w 2667216"/>
              <a:gd name="connsiteY198" fmla="*/ 1109968 h 1573026"/>
              <a:gd name="connsiteX199" fmla="*/ 61912 w 2667216"/>
              <a:gd name="connsiteY199" fmla="*/ 1117112 h 1573026"/>
              <a:gd name="connsiteX200" fmla="*/ 16668 w 2667216"/>
              <a:gd name="connsiteY200" fmla="*/ 1098062 h 1573026"/>
              <a:gd name="connsiteX201" fmla="*/ 0 w 2667216"/>
              <a:gd name="connsiteY201" fmla="*/ 1098062 h 1573026"/>
              <a:gd name="connsiteX0" fmla="*/ 0 w 2667216"/>
              <a:gd name="connsiteY0" fmla="*/ 1098062 h 1573026"/>
              <a:gd name="connsiteX1" fmla="*/ 202405 w 2667216"/>
              <a:gd name="connsiteY1" fmla="*/ 321775 h 1573026"/>
              <a:gd name="connsiteX2" fmla="*/ 238126 w 2667216"/>
              <a:gd name="connsiteY2" fmla="*/ 364636 h 1573026"/>
              <a:gd name="connsiteX3" fmla="*/ 266699 w 2667216"/>
              <a:gd name="connsiteY3" fmla="*/ 359875 h 1573026"/>
              <a:gd name="connsiteX4" fmla="*/ 273843 w 2667216"/>
              <a:gd name="connsiteY4" fmla="*/ 333681 h 1573026"/>
              <a:gd name="connsiteX5" fmla="*/ 314324 w 2667216"/>
              <a:gd name="connsiteY5" fmla="*/ 336062 h 1573026"/>
              <a:gd name="connsiteX6" fmla="*/ 361949 w 2667216"/>
              <a:gd name="connsiteY6" fmla="*/ 312249 h 1573026"/>
              <a:gd name="connsiteX7" fmla="*/ 385762 w 2667216"/>
              <a:gd name="connsiteY7" fmla="*/ 257481 h 1573026"/>
              <a:gd name="connsiteX8" fmla="*/ 373855 w 2667216"/>
              <a:gd name="connsiteY8" fmla="*/ 424168 h 1573026"/>
              <a:gd name="connsiteX9" fmla="*/ 476249 w 2667216"/>
              <a:gd name="connsiteY9" fmla="*/ 517037 h 1573026"/>
              <a:gd name="connsiteX10" fmla="*/ 533401 w 2667216"/>
              <a:gd name="connsiteY10" fmla="*/ 495605 h 1573026"/>
              <a:gd name="connsiteX11" fmla="*/ 585787 w 2667216"/>
              <a:gd name="connsiteY11" fmla="*/ 481318 h 1573026"/>
              <a:gd name="connsiteX12" fmla="*/ 611980 w 2667216"/>
              <a:gd name="connsiteY12" fmla="*/ 483700 h 1573026"/>
              <a:gd name="connsiteX13" fmla="*/ 607218 w 2667216"/>
              <a:gd name="connsiteY13" fmla="*/ 476556 h 1573026"/>
              <a:gd name="connsiteX14" fmla="*/ 685799 w 2667216"/>
              <a:gd name="connsiteY14" fmla="*/ 524181 h 1573026"/>
              <a:gd name="connsiteX15" fmla="*/ 731043 w 2667216"/>
              <a:gd name="connsiteY15" fmla="*/ 547993 h 1573026"/>
              <a:gd name="connsiteX16" fmla="*/ 797720 w 2667216"/>
              <a:gd name="connsiteY16" fmla="*/ 562280 h 1573026"/>
              <a:gd name="connsiteX17" fmla="*/ 842962 w 2667216"/>
              <a:gd name="connsiteY17" fmla="*/ 478937 h 1573026"/>
              <a:gd name="connsiteX18" fmla="*/ 871537 w 2667216"/>
              <a:gd name="connsiteY18" fmla="*/ 455125 h 1573026"/>
              <a:gd name="connsiteX19" fmla="*/ 873921 w 2667216"/>
              <a:gd name="connsiteY19" fmla="*/ 426549 h 1573026"/>
              <a:gd name="connsiteX20" fmla="*/ 802480 w 2667216"/>
              <a:gd name="connsiteY20" fmla="*/ 412262 h 1573026"/>
              <a:gd name="connsiteX21" fmla="*/ 773907 w 2667216"/>
              <a:gd name="connsiteY21" fmla="*/ 417024 h 1573026"/>
              <a:gd name="connsiteX22" fmla="*/ 738187 w 2667216"/>
              <a:gd name="connsiteY22" fmla="*/ 383687 h 1573026"/>
              <a:gd name="connsiteX23" fmla="*/ 762001 w 2667216"/>
              <a:gd name="connsiteY23" fmla="*/ 357491 h 1573026"/>
              <a:gd name="connsiteX24" fmla="*/ 823912 w 2667216"/>
              <a:gd name="connsiteY24" fmla="*/ 343206 h 1573026"/>
              <a:gd name="connsiteX25" fmla="*/ 869155 w 2667216"/>
              <a:gd name="connsiteY25" fmla="*/ 357493 h 1573026"/>
              <a:gd name="connsiteX26" fmla="*/ 881062 w 2667216"/>
              <a:gd name="connsiteY26" fmla="*/ 376543 h 1573026"/>
              <a:gd name="connsiteX27" fmla="*/ 1000124 w 2667216"/>
              <a:gd name="connsiteY27" fmla="*/ 436075 h 1573026"/>
              <a:gd name="connsiteX28" fmla="*/ 1023937 w 2667216"/>
              <a:gd name="connsiteY28" fmla="*/ 500368 h 1573026"/>
              <a:gd name="connsiteX29" fmla="*/ 1045368 w 2667216"/>
              <a:gd name="connsiteY29" fmla="*/ 512275 h 1573026"/>
              <a:gd name="connsiteX30" fmla="*/ 1042987 w 2667216"/>
              <a:gd name="connsiteY30" fmla="*/ 421787 h 1573026"/>
              <a:gd name="connsiteX31" fmla="*/ 1064418 w 2667216"/>
              <a:gd name="connsiteY31" fmla="*/ 383687 h 1573026"/>
              <a:gd name="connsiteX32" fmla="*/ 1083468 w 2667216"/>
              <a:gd name="connsiteY32" fmla="*/ 386068 h 1573026"/>
              <a:gd name="connsiteX33" fmla="*/ 1083468 w 2667216"/>
              <a:gd name="connsiteY33" fmla="*/ 347968 h 1573026"/>
              <a:gd name="connsiteX34" fmla="*/ 1095376 w 2667216"/>
              <a:gd name="connsiteY34" fmla="*/ 340823 h 1573026"/>
              <a:gd name="connsiteX35" fmla="*/ 1152524 w 2667216"/>
              <a:gd name="connsiteY35" fmla="*/ 343206 h 1573026"/>
              <a:gd name="connsiteX36" fmla="*/ 1252537 w 2667216"/>
              <a:gd name="connsiteY36" fmla="*/ 317012 h 1573026"/>
              <a:gd name="connsiteX37" fmla="*/ 1323974 w 2667216"/>
              <a:gd name="connsiteY37" fmla="*/ 305106 h 1573026"/>
              <a:gd name="connsiteX38" fmla="*/ 1409366 w 2667216"/>
              <a:gd name="connsiteY38" fmla="*/ 250164 h 1573026"/>
              <a:gd name="connsiteX39" fmla="*/ 1481137 w 2667216"/>
              <a:gd name="connsiteY39" fmla="*/ 221762 h 1573026"/>
              <a:gd name="connsiteX40" fmla="*/ 1550195 w 2667216"/>
              <a:gd name="connsiteY40" fmla="*/ 188423 h 1573026"/>
              <a:gd name="connsiteX41" fmla="*/ 1621630 w 2667216"/>
              <a:gd name="connsiteY41" fmla="*/ 195568 h 1573026"/>
              <a:gd name="connsiteX42" fmla="*/ 1674018 w 2667216"/>
              <a:gd name="connsiteY42" fmla="*/ 174137 h 1573026"/>
              <a:gd name="connsiteX43" fmla="*/ 1704976 w 2667216"/>
              <a:gd name="connsiteY43" fmla="*/ 183660 h 1573026"/>
              <a:gd name="connsiteX44" fmla="*/ 1778793 w 2667216"/>
              <a:gd name="connsiteY44" fmla="*/ 233668 h 1573026"/>
              <a:gd name="connsiteX45" fmla="*/ 1716880 w 2667216"/>
              <a:gd name="connsiteY45" fmla="*/ 209856 h 1573026"/>
              <a:gd name="connsiteX46" fmla="*/ 1738312 w 2667216"/>
              <a:gd name="connsiteY46" fmla="*/ 281293 h 1573026"/>
              <a:gd name="connsiteX47" fmla="*/ 1776414 w 2667216"/>
              <a:gd name="connsiteY47" fmla="*/ 309866 h 1573026"/>
              <a:gd name="connsiteX48" fmla="*/ 1871662 w 2667216"/>
              <a:gd name="connsiteY48" fmla="*/ 314631 h 1573026"/>
              <a:gd name="connsiteX49" fmla="*/ 1938339 w 2667216"/>
              <a:gd name="connsiteY49" fmla="*/ 271766 h 1573026"/>
              <a:gd name="connsiteX50" fmla="*/ 1935955 w 2667216"/>
              <a:gd name="connsiteY50" fmla="*/ 293200 h 1573026"/>
              <a:gd name="connsiteX51" fmla="*/ 1900237 w 2667216"/>
              <a:gd name="connsiteY51" fmla="*/ 321775 h 1573026"/>
              <a:gd name="connsiteX52" fmla="*/ 1826418 w 2667216"/>
              <a:gd name="connsiteY52" fmla="*/ 338443 h 1573026"/>
              <a:gd name="connsiteX53" fmla="*/ 1833564 w 2667216"/>
              <a:gd name="connsiteY53" fmla="*/ 367017 h 1573026"/>
              <a:gd name="connsiteX54" fmla="*/ 1957389 w 2667216"/>
              <a:gd name="connsiteY54" fmla="*/ 331298 h 1573026"/>
              <a:gd name="connsiteX55" fmla="*/ 2009774 w 2667216"/>
              <a:gd name="connsiteY55" fmla="*/ 295581 h 1573026"/>
              <a:gd name="connsiteX56" fmla="*/ 2052638 w 2667216"/>
              <a:gd name="connsiteY56" fmla="*/ 271766 h 1573026"/>
              <a:gd name="connsiteX57" fmla="*/ 1976439 w 2667216"/>
              <a:gd name="connsiteY57" fmla="*/ 264623 h 1573026"/>
              <a:gd name="connsiteX58" fmla="*/ 1976439 w 2667216"/>
              <a:gd name="connsiteY58" fmla="*/ 202710 h 1573026"/>
              <a:gd name="connsiteX59" fmla="*/ 2026444 w 2667216"/>
              <a:gd name="connsiteY59" fmla="*/ 202710 h 1573026"/>
              <a:gd name="connsiteX60" fmla="*/ 2133600 w 2667216"/>
              <a:gd name="connsiteY60" fmla="*/ 97935 h 1573026"/>
              <a:gd name="connsiteX61" fmla="*/ 2183606 w 2667216"/>
              <a:gd name="connsiteY61" fmla="*/ 305 h 1573026"/>
              <a:gd name="connsiteX62" fmla="*/ 2147888 w 2667216"/>
              <a:gd name="connsiteY62" fmla="*/ 114604 h 1573026"/>
              <a:gd name="connsiteX63" fmla="*/ 2074070 w 2667216"/>
              <a:gd name="connsiteY63" fmla="*/ 193186 h 1573026"/>
              <a:gd name="connsiteX64" fmla="*/ 2138362 w 2667216"/>
              <a:gd name="connsiteY64" fmla="*/ 217000 h 1573026"/>
              <a:gd name="connsiteX65" fmla="*/ 2197893 w 2667216"/>
              <a:gd name="connsiteY65" fmla="*/ 212237 h 1573026"/>
              <a:gd name="connsiteX66" fmla="*/ 2243139 w 2667216"/>
              <a:gd name="connsiteY66" fmla="*/ 257480 h 1573026"/>
              <a:gd name="connsiteX67" fmla="*/ 2293143 w 2667216"/>
              <a:gd name="connsiteY67" fmla="*/ 243193 h 1573026"/>
              <a:gd name="connsiteX68" fmla="*/ 2336005 w 2667216"/>
              <a:gd name="connsiteY68" fmla="*/ 178900 h 1573026"/>
              <a:gd name="connsiteX69" fmla="*/ 2378868 w 2667216"/>
              <a:gd name="connsiteY69" fmla="*/ 169375 h 1573026"/>
              <a:gd name="connsiteX70" fmla="*/ 2483643 w 2667216"/>
              <a:gd name="connsiteY70" fmla="*/ 152706 h 1573026"/>
              <a:gd name="connsiteX71" fmla="*/ 2500312 w 2667216"/>
              <a:gd name="connsiteY71" fmla="*/ 147943 h 1573026"/>
              <a:gd name="connsiteX72" fmla="*/ 2588418 w 2667216"/>
              <a:gd name="connsiteY72" fmla="*/ 166993 h 1573026"/>
              <a:gd name="connsiteX73" fmla="*/ 2619374 w 2667216"/>
              <a:gd name="connsiteY73" fmla="*/ 188425 h 1573026"/>
              <a:gd name="connsiteX74" fmla="*/ 2645569 w 2667216"/>
              <a:gd name="connsiteY74" fmla="*/ 205092 h 1573026"/>
              <a:gd name="connsiteX75" fmla="*/ 2666999 w 2667216"/>
              <a:gd name="connsiteY75" fmla="*/ 221762 h 1573026"/>
              <a:gd name="connsiteX76" fmla="*/ 2647949 w 2667216"/>
              <a:gd name="connsiteY76" fmla="*/ 264625 h 1573026"/>
              <a:gd name="connsiteX77" fmla="*/ 2645568 w 2667216"/>
              <a:gd name="connsiteY77" fmla="*/ 319393 h 1573026"/>
              <a:gd name="connsiteX78" fmla="*/ 2631280 w 2667216"/>
              <a:gd name="connsiteY78" fmla="*/ 376543 h 1573026"/>
              <a:gd name="connsiteX79" fmla="*/ 2633662 w 2667216"/>
              <a:gd name="connsiteY79" fmla="*/ 386068 h 1573026"/>
              <a:gd name="connsiteX80" fmla="*/ 2664618 w 2667216"/>
              <a:gd name="connsiteY80" fmla="*/ 393212 h 1573026"/>
              <a:gd name="connsiteX81" fmla="*/ 2652712 w 2667216"/>
              <a:gd name="connsiteY81" fmla="*/ 424168 h 1573026"/>
              <a:gd name="connsiteX82" fmla="*/ 2619374 w 2667216"/>
              <a:gd name="connsiteY82" fmla="*/ 445600 h 1573026"/>
              <a:gd name="connsiteX83" fmla="*/ 2605087 w 2667216"/>
              <a:gd name="connsiteY83" fmla="*/ 476556 h 1573026"/>
              <a:gd name="connsiteX84" fmla="*/ 2608340 w 2667216"/>
              <a:gd name="connsiteY84" fmla="*/ 559163 h 1573026"/>
              <a:gd name="connsiteX85" fmla="*/ 2595561 w 2667216"/>
              <a:gd name="connsiteY85" fmla="*/ 590856 h 1573026"/>
              <a:gd name="connsiteX86" fmla="*/ 2593180 w 2667216"/>
              <a:gd name="connsiteY86" fmla="*/ 655150 h 1573026"/>
              <a:gd name="connsiteX87" fmla="*/ 2614612 w 2667216"/>
              <a:gd name="connsiteY87" fmla="*/ 690868 h 1573026"/>
              <a:gd name="connsiteX88" fmla="*/ 2609849 w 2667216"/>
              <a:gd name="connsiteY88" fmla="*/ 743256 h 1573026"/>
              <a:gd name="connsiteX89" fmla="*/ 2612230 w 2667216"/>
              <a:gd name="connsiteY89" fmla="*/ 790881 h 1573026"/>
              <a:gd name="connsiteX90" fmla="*/ 2600324 w 2667216"/>
              <a:gd name="connsiteY90" fmla="*/ 805168 h 1573026"/>
              <a:gd name="connsiteX91" fmla="*/ 2571749 w 2667216"/>
              <a:gd name="connsiteY91" fmla="*/ 890893 h 1573026"/>
              <a:gd name="connsiteX92" fmla="*/ 2540795 w 2667216"/>
              <a:gd name="connsiteY92" fmla="*/ 967092 h 1573026"/>
              <a:gd name="connsiteX93" fmla="*/ 2505074 w 2667216"/>
              <a:gd name="connsiteY93" fmla="*/ 945662 h 1573026"/>
              <a:gd name="connsiteX94" fmla="*/ 2445543 w 2667216"/>
              <a:gd name="connsiteY94" fmla="*/ 917087 h 1573026"/>
              <a:gd name="connsiteX95" fmla="*/ 2416968 w 2667216"/>
              <a:gd name="connsiteY95" fmla="*/ 883750 h 1573026"/>
              <a:gd name="connsiteX96" fmla="*/ 2383632 w 2667216"/>
              <a:gd name="connsiteY96" fmla="*/ 869462 h 1573026"/>
              <a:gd name="connsiteX97" fmla="*/ 2350293 w 2667216"/>
              <a:gd name="connsiteY97" fmla="*/ 871843 h 1573026"/>
              <a:gd name="connsiteX98" fmla="*/ 2300287 w 2667216"/>
              <a:gd name="connsiteY98" fmla="*/ 895656 h 1573026"/>
              <a:gd name="connsiteX99" fmla="*/ 2276474 w 2667216"/>
              <a:gd name="connsiteY99" fmla="*/ 909943 h 1573026"/>
              <a:gd name="connsiteX100" fmla="*/ 2207420 w 2667216"/>
              <a:gd name="connsiteY100" fmla="*/ 926612 h 1573026"/>
              <a:gd name="connsiteX101" fmla="*/ 2185987 w 2667216"/>
              <a:gd name="connsiteY101" fmla="*/ 957568 h 1573026"/>
              <a:gd name="connsiteX102" fmla="*/ 2183605 w 2667216"/>
              <a:gd name="connsiteY102" fmla="*/ 1036150 h 1573026"/>
              <a:gd name="connsiteX103" fmla="*/ 2185989 w 2667216"/>
              <a:gd name="connsiteY103" fmla="*/ 1062342 h 1573026"/>
              <a:gd name="connsiteX104" fmla="*/ 2085974 w 2667216"/>
              <a:gd name="connsiteY104" fmla="*/ 1112350 h 1573026"/>
              <a:gd name="connsiteX105" fmla="*/ 2043112 w 2667216"/>
              <a:gd name="connsiteY105" fmla="*/ 1112350 h 1573026"/>
              <a:gd name="connsiteX106" fmla="*/ 1952626 w 2667216"/>
              <a:gd name="connsiteY106" fmla="*/ 1148067 h 1573026"/>
              <a:gd name="connsiteX107" fmla="*/ 1931193 w 2667216"/>
              <a:gd name="connsiteY107" fmla="*/ 1188550 h 1573026"/>
              <a:gd name="connsiteX108" fmla="*/ 1931195 w 2667216"/>
              <a:gd name="connsiteY108" fmla="*/ 1238556 h 1573026"/>
              <a:gd name="connsiteX109" fmla="*/ 1881187 w 2667216"/>
              <a:gd name="connsiteY109" fmla="*/ 1279037 h 1573026"/>
              <a:gd name="connsiteX110" fmla="*/ 1864520 w 2667216"/>
              <a:gd name="connsiteY110" fmla="*/ 1309993 h 1573026"/>
              <a:gd name="connsiteX111" fmla="*/ 1866899 w 2667216"/>
              <a:gd name="connsiteY111" fmla="*/ 1331425 h 1573026"/>
              <a:gd name="connsiteX112" fmla="*/ 1900237 w 2667216"/>
              <a:gd name="connsiteY112" fmla="*/ 1326662 h 1573026"/>
              <a:gd name="connsiteX113" fmla="*/ 1924051 w 2667216"/>
              <a:gd name="connsiteY113" fmla="*/ 1350474 h 1573026"/>
              <a:gd name="connsiteX114" fmla="*/ 1912143 w 2667216"/>
              <a:gd name="connsiteY114" fmla="*/ 1383812 h 1573026"/>
              <a:gd name="connsiteX115" fmla="*/ 1909762 w 2667216"/>
              <a:gd name="connsiteY115" fmla="*/ 1421912 h 1573026"/>
              <a:gd name="connsiteX116" fmla="*/ 1831182 w 2667216"/>
              <a:gd name="connsiteY116" fmla="*/ 1450487 h 1573026"/>
              <a:gd name="connsiteX117" fmla="*/ 1821657 w 2667216"/>
              <a:gd name="connsiteY117" fmla="*/ 1538594 h 1573026"/>
              <a:gd name="connsiteX118" fmla="*/ 1754980 w 2667216"/>
              <a:gd name="connsiteY118" fmla="*/ 1560025 h 1573026"/>
              <a:gd name="connsiteX119" fmla="*/ 1718929 w 2667216"/>
              <a:gd name="connsiteY119" fmla="*/ 1573012 h 1573026"/>
              <a:gd name="connsiteX120" fmla="*/ 1638299 w 2667216"/>
              <a:gd name="connsiteY120" fmla="*/ 1557643 h 1573026"/>
              <a:gd name="connsiteX121" fmla="*/ 1612105 w 2667216"/>
              <a:gd name="connsiteY121" fmla="*/ 1571931 h 1573026"/>
              <a:gd name="connsiteX122" fmla="*/ 1557339 w 2667216"/>
              <a:gd name="connsiteY122" fmla="*/ 1543356 h 1573026"/>
              <a:gd name="connsiteX123" fmla="*/ 1516855 w 2667216"/>
              <a:gd name="connsiteY123" fmla="*/ 1507637 h 1573026"/>
              <a:gd name="connsiteX124" fmla="*/ 1473995 w 2667216"/>
              <a:gd name="connsiteY124" fmla="*/ 1479061 h 1573026"/>
              <a:gd name="connsiteX125" fmla="*/ 1502568 w 2667216"/>
              <a:gd name="connsiteY125" fmla="*/ 1455250 h 1573026"/>
              <a:gd name="connsiteX126" fmla="*/ 1490662 w 2667216"/>
              <a:gd name="connsiteY126" fmla="*/ 1438581 h 1573026"/>
              <a:gd name="connsiteX127" fmla="*/ 1428749 w 2667216"/>
              <a:gd name="connsiteY127" fmla="*/ 1426675 h 1573026"/>
              <a:gd name="connsiteX128" fmla="*/ 1409699 w 2667216"/>
              <a:gd name="connsiteY128" fmla="*/ 1402862 h 1573026"/>
              <a:gd name="connsiteX129" fmla="*/ 1371601 w 2667216"/>
              <a:gd name="connsiteY129" fmla="*/ 1379050 h 1573026"/>
              <a:gd name="connsiteX130" fmla="*/ 1366837 w 2667216"/>
              <a:gd name="connsiteY130" fmla="*/ 1390956 h 1573026"/>
              <a:gd name="connsiteX131" fmla="*/ 1381126 w 2667216"/>
              <a:gd name="connsiteY131" fmla="*/ 1429056 h 1573026"/>
              <a:gd name="connsiteX132" fmla="*/ 1350168 w 2667216"/>
              <a:gd name="connsiteY132" fmla="*/ 1443343 h 1573026"/>
              <a:gd name="connsiteX133" fmla="*/ 1323976 w 2667216"/>
              <a:gd name="connsiteY133" fmla="*/ 1457630 h 1573026"/>
              <a:gd name="connsiteX134" fmla="*/ 1307305 w 2667216"/>
              <a:gd name="connsiteY134" fmla="*/ 1450487 h 1573026"/>
              <a:gd name="connsiteX135" fmla="*/ 1262062 w 2667216"/>
              <a:gd name="connsiteY135" fmla="*/ 1388575 h 1573026"/>
              <a:gd name="connsiteX136" fmla="*/ 1216820 w 2667216"/>
              <a:gd name="connsiteY136" fmla="*/ 1355237 h 1573026"/>
              <a:gd name="connsiteX137" fmla="*/ 1238251 w 2667216"/>
              <a:gd name="connsiteY137" fmla="*/ 1338568 h 1573026"/>
              <a:gd name="connsiteX138" fmla="*/ 1259682 w 2667216"/>
              <a:gd name="connsiteY138" fmla="*/ 1298087 h 1573026"/>
              <a:gd name="connsiteX139" fmla="*/ 1245393 w 2667216"/>
              <a:gd name="connsiteY139" fmla="*/ 1286181 h 1573026"/>
              <a:gd name="connsiteX140" fmla="*/ 1207295 w 2667216"/>
              <a:gd name="connsiteY140" fmla="*/ 1288562 h 1573026"/>
              <a:gd name="connsiteX141" fmla="*/ 1131095 w 2667216"/>
              <a:gd name="connsiteY141" fmla="*/ 1245700 h 1573026"/>
              <a:gd name="connsiteX142" fmla="*/ 1088230 w 2667216"/>
              <a:gd name="connsiteY142" fmla="*/ 1226650 h 1573026"/>
              <a:gd name="connsiteX143" fmla="*/ 1078707 w 2667216"/>
              <a:gd name="connsiteY143" fmla="*/ 1226650 h 1573026"/>
              <a:gd name="connsiteX144" fmla="*/ 1066801 w 2667216"/>
              <a:gd name="connsiteY144" fmla="*/ 1162356 h 1573026"/>
              <a:gd name="connsiteX145" fmla="*/ 1078707 w 2667216"/>
              <a:gd name="connsiteY145" fmla="*/ 1098062 h 1573026"/>
              <a:gd name="connsiteX146" fmla="*/ 1047751 w 2667216"/>
              <a:gd name="connsiteY146" fmla="*/ 1064725 h 1573026"/>
              <a:gd name="connsiteX147" fmla="*/ 995364 w 2667216"/>
              <a:gd name="connsiteY147" fmla="*/ 1040912 h 1573026"/>
              <a:gd name="connsiteX148" fmla="*/ 1021557 w 2667216"/>
              <a:gd name="connsiteY148" fmla="*/ 1017100 h 1573026"/>
              <a:gd name="connsiteX149" fmla="*/ 1066801 w 2667216"/>
              <a:gd name="connsiteY149" fmla="*/ 1021862 h 1573026"/>
              <a:gd name="connsiteX150" fmla="*/ 1062039 w 2667216"/>
              <a:gd name="connsiteY150" fmla="*/ 974237 h 1573026"/>
              <a:gd name="connsiteX151" fmla="*/ 1033464 w 2667216"/>
              <a:gd name="connsiteY151" fmla="*/ 969475 h 1573026"/>
              <a:gd name="connsiteX152" fmla="*/ 1038226 w 2667216"/>
              <a:gd name="connsiteY152" fmla="*/ 921850 h 1573026"/>
              <a:gd name="connsiteX153" fmla="*/ 1007270 w 2667216"/>
              <a:gd name="connsiteY153" fmla="*/ 907562 h 1573026"/>
              <a:gd name="connsiteX154" fmla="*/ 1009651 w 2667216"/>
              <a:gd name="connsiteY154" fmla="*/ 871843 h 1573026"/>
              <a:gd name="connsiteX155" fmla="*/ 962026 w 2667216"/>
              <a:gd name="connsiteY155" fmla="*/ 857556 h 1573026"/>
              <a:gd name="connsiteX156" fmla="*/ 942976 w 2667216"/>
              <a:gd name="connsiteY156" fmla="*/ 878987 h 1573026"/>
              <a:gd name="connsiteX157" fmla="*/ 914399 w 2667216"/>
              <a:gd name="connsiteY157" fmla="*/ 881368 h 1573026"/>
              <a:gd name="connsiteX158" fmla="*/ 864395 w 2667216"/>
              <a:gd name="connsiteY158" fmla="*/ 886131 h 1573026"/>
              <a:gd name="connsiteX159" fmla="*/ 833439 w 2667216"/>
              <a:gd name="connsiteY159" fmla="*/ 907562 h 1573026"/>
              <a:gd name="connsiteX160" fmla="*/ 833439 w 2667216"/>
              <a:gd name="connsiteY160" fmla="*/ 876606 h 1573026"/>
              <a:gd name="connsiteX161" fmla="*/ 792957 w 2667216"/>
              <a:gd name="connsiteY161" fmla="*/ 871843 h 1573026"/>
              <a:gd name="connsiteX162" fmla="*/ 800099 w 2667216"/>
              <a:gd name="connsiteY162" fmla="*/ 893275 h 1573026"/>
              <a:gd name="connsiteX163" fmla="*/ 795339 w 2667216"/>
              <a:gd name="connsiteY163" fmla="*/ 912325 h 1573026"/>
              <a:gd name="connsiteX164" fmla="*/ 709614 w 2667216"/>
              <a:gd name="connsiteY164" fmla="*/ 859936 h 1573026"/>
              <a:gd name="connsiteX165" fmla="*/ 688182 w 2667216"/>
              <a:gd name="connsiteY165" fmla="*/ 826600 h 1573026"/>
              <a:gd name="connsiteX166" fmla="*/ 700089 w 2667216"/>
              <a:gd name="connsiteY166" fmla="*/ 786117 h 1573026"/>
              <a:gd name="connsiteX167" fmla="*/ 669132 w 2667216"/>
              <a:gd name="connsiteY167" fmla="*/ 781356 h 1573026"/>
              <a:gd name="connsiteX168" fmla="*/ 621507 w 2667216"/>
              <a:gd name="connsiteY168" fmla="*/ 795643 h 1573026"/>
              <a:gd name="connsiteX169" fmla="*/ 611982 w 2667216"/>
              <a:gd name="connsiteY169" fmla="*/ 809931 h 1573026"/>
              <a:gd name="connsiteX170" fmla="*/ 588170 w 2667216"/>
              <a:gd name="connsiteY170" fmla="*/ 826600 h 1573026"/>
              <a:gd name="connsiteX171" fmla="*/ 581026 w 2667216"/>
              <a:gd name="connsiteY171" fmla="*/ 843268 h 1573026"/>
              <a:gd name="connsiteX172" fmla="*/ 540545 w 2667216"/>
              <a:gd name="connsiteY172" fmla="*/ 876606 h 1573026"/>
              <a:gd name="connsiteX173" fmla="*/ 542924 w 2667216"/>
              <a:gd name="connsiteY173" fmla="*/ 898037 h 1573026"/>
              <a:gd name="connsiteX174" fmla="*/ 557214 w 2667216"/>
              <a:gd name="connsiteY174" fmla="*/ 917087 h 1573026"/>
              <a:gd name="connsiteX175" fmla="*/ 481014 w 2667216"/>
              <a:gd name="connsiteY175" fmla="*/ 902800 h 1573026"/>
              <a:gd name="connsiteX176" fmla="*/ 447676 w 2667216"/>
              <a:gd name="connsiteY176" fmla="*/ 907562 h 1573026"/>
              <a:gd name="connsiteX177" fmla="*/ 495299 w 2667216"/>
              <a:gd name="connsiteY177" fmla="*/ 938518 h 1573026"/>
              <a:gd name="connsiteX178" fmla="*/ 519114 w 2667216"/>
              <a:gd name="connsiteY178" fmla="*/ 950425 h 1573026"/>
              <a:gd name="connsiteX179" fmla="*/ 545307 w 2667216"/>
              <a:gd name="connsiteY179" fmla="*/ 1002812 h 1573026"/>
              <a:gd name="connsiteX180" fmla="*/ 478630 w 2667216"/>
              <a:gd name="connsiteY180" fmla="*/ 1019481 h 1573026"/>
              <a:gd name="connsiteX181" fmla="*/ 457201 w 2667216"/>
              <a:gd name="connsiteY181" fmla="*/ 1031387 h 1573026"/>
              <a:gd name="connsiteX182" fmla="*/ 433387 w 2667216"/>
              <a:gd name="connsiteY182" fmla="*/ 1002812 h 1573026"/>
              <a:gd name="connsiteX183" fmla="*/ 409574 w 2667216"/>
              <a:gd name="connsiteY183" fmla="*/ 971856 h 1573026"/>
              <a:gd name="connsiteX184" fmla="*/ 411955 w 2667216"/>
              <a:gd name="connsiteY184" fmla="*/ 933756 h 1573026"/>
              <a:gd name="connsiteX185" fmla="*/ 409574 w 2667216"/>
              <a:gd name="connsiteY185" fmla="*/ 914706 h 1573026"/>
              <a:gd name="connsiteX186" fmla="*/ 428624 w 2667216"/>
              <a:gd name="connsiteY186" fmla="*/ 881368 h 1573026"/>
              <a:gd name="connsiteX187" fmla="*/ 388144 w 2667216"/>
              <a:gd name="connsiteY187" fmla="*/ 890893 h 1573026"/>
              <a:gd name="connsiteX188" fmla="*/ 359568 w 2667216"/>
              <a:gd name="connsiteY188" fmla="*/ 952806 h 1573026"/>
              <a:gd name="connsiteX189" fmla="*/ 352424 w 2667216"/>
              <a:gd name="connsiteY189" fmla="*/ 976618 h 1573026"/>
              <a:gd name="connsiteX190" fmla="*/ 321468 w 2667216"/>
              <a:gd name="connsiteY190" fmla="*/ 993287 h 1573026"/>
              <a:gd name="connsiteX191" fmla="*/ 273843 w 2667216"/>
              <a:gd name="connsiteY191" fmla="*/ 990906 h 1573026"/>
              <a:gd name="connsiteX192" fmla="*/ 266699 w 2667216"/>
              <a:gd name="connsiteY192" fmla="*/ 1007575 h 1573026"/>
              <a:gd name="connsiteX193" fmla="*/ 266699 w 2667216"/>
              <a:gd name="connsiteY193" fmla="*/ 1055200 h 1573026"/>
              <a:gd name="connsiteX194" fmla="*/ 207168 w 2667216"/>
              <a:gd name="connsiteY194" fmla="*/ 1059962 h 1573026"/>
              <a:gd name="connsiteX195" fmla="*/ 145255 w 2667216"/>
              <a:gd name="connsiteY195" fmla="*/ 1093300 h 1573026"/>
              <a:gd name="connsiteX196" fmla="*/ 147637 w 2667216"/>
              <a:gd name="connsiteY196" fmla="*/ 1121875 h 1573026"/>
              <a:gd name="connsiteX197" fmla="*/ 95250 w 2667216"/>
              <a:gd name="connsiteY197" fmla="*/ 1109968 h 1573026"/>
              <a:gd name="connsiteX198" fmla="*/ 61912 w 2667216"/>
              <a:gd name="connsiteY198" fmla="*/ 1117112 h 1573026"/>
              <a:gd name="connsiteX199" fmla="*/ 16668 w 2667216"/>
              <a:gd name="connsiteY199" fmla="*/ 1098062 h 1573026"/>
              <a:gd name="connsiteX200" fmla="*/ 0 w 2667216"/>
              <a:gd name="connsiteY200" fmla="*/ 1098062 h 1573026"/>
              <a:gd name="connsiteX0" fmla="*/ 0 w 2667216"/>
              <a:gd name="connsiteY0" fmla="*/ 1098062 h 1573026"/>
              <a:gd name="connsiteX1" fmla="*/ 238126 w 2667216"/>
              <a:gd name="connsiteY1" fmla="*/ 364636 h 1573026"/>
              <a:gd name="connsiteX2" fmla="*/ 266699 w 2667216"/>
              <a:gd name="connsiteY2" fmla="*/ 359875 h 1573026"/>
              <a:gd name="connsiteX3" fmla="*/ 273843 w 2667216"/>
              <a:gd name="connsiteY3" fmla="*/ 333681 h 1573026"/>
              <a:gd name="connsiteX4" fmla="*/ 314324 w 2667216"/>
              <a:gd name="connsiteY4" fmla="*/ 336062 h 1573026"/>
              <a:gd name="connsiteX5" fmla="*/ 361949 w 2667216"/>
              <a:gd name="connsiteY5" fmla="*/ 312249 h 1573026"/>
              <a:gd name="connsiteX6" fmla="*/ 385762 w 2667216"/>
              <a:gd name="connsiteY6" fmla="*/ 257481 h 1573026"/>
              <a:gd name="connsiteX7" fmla="*/ 373855 w 2667216"/>
              <a:gd name="connsiteY7" fmla="*/ 424168 h 1573026"/>
              <a:gd name="connsiteX8" fmla="*/ 476249 w 2667216"/>
              <a:gd name="connsiteY8" fmla="*/ 517037 h 1573026"/>
              <a:gd name="connsiteX9" fmla="*/ 533401 w 2667216"/>
              <a:gd name="connsiteY9" fmla="*/ 495605 h 1573026"/>
              <a:gd name="connsiteX10" fmla="*/ 585787 w 2667216"/>
              <a:gd name="connsiteY10" fmla="*/ 481318 h 1573026"/>
              <a:gd name="connsiteX11" fmla="*/ 611980 w 2667216"/>
              <a:gd name="connsiteY11" fmla="*/ 483700 h 1573026"/>
              <a:gd name="connsiteX12" fmla="*/ 607218 w 2667216"/>
              <a:gd name="connsiteY12" fmla="*/ 476556 h 1573026"/>
              <a:gd name="connsiteX13" fmla="*/ 685799 w 2667216"/>
              <a:gd name="connsiteY13" fmla="*/ 524181 h 1573026"/>
              <a:gd name="connsiteX14" fmla="*/ 731043 w 2667216"/>
              <a:gd name="connsiteY14" fmla="*/ 547993 h 1573026"/>
              <a:gd name="connsiteX15" fmla="*/ 797720 w 2667216"/>
              <a:gd name="connsiteY15" fmla="*/ 562280 h 1573026"/>
              <a:gd name="connsiteX16" fmla="*/ 842962 w 2667216"/>
              <a:gd name="connsiteY16" fmla="*/ 478937 h 1573026"/>
              <a:gd name="connsiteX17" fmla="*/ 871537 w 2667216"/>
              <a:gd name="connsiteY17" fmla="*/ 455125 h 1573026"/>
              <a:gd name="connsiteX18" fmla="*/ 873921 w 2667216"/>
              <a:gd name="connsiteY18" fmla="*/ 426549 h 1573026"/>
              <a:gd name="connsiteX19" fmla="*/ 802480 w 2667216"/>
              <a:gd name="connsiteY19" fmla="*/ 412262 h 1573026"/>
              <a:gd name="connsiteX20" fmla="*/ 773907 w 2667216"/>
              <a:gd name="connsiteY20" fmla="*/ 417024 h 1573026"/>
              <a:gd name="connsiteX21" fmla="*/ 738187 w 2667216"/>
              <a:gd name="connsiteY21" fmla="*/ 383687 h 1573026"/>
              <a:gd name="connsiteX22" fmla="*/ 762001 w 2667216"/>
              <a:gd name="connsiteY22" fmla="*/ 357491 h 1573026"/>
              <a:gd name="connsiteX23" fmla="*/ 823912 w 2667216"/>
              <a:gd name="connsiteY23" fmla="*/ 343206 h 1573026"/>
              <a:gd name="connsiteX24" fmla="*/ 869155 w 2667216"/>
              <a:gd name="connsiteY24" fmla="*/ 357493 h 1573026"/>
              <a:gd name="connsiteX25" fmla="*/ 881062 w 2667216"/>
              <a:gd name="connsiteY25" fmla="*/ 376543 h 1573026"/>
              <a:gd name="connsiteX26" fmla="*/ 1000124 w 2667216"/>
              <a:gd name="connsiteY26" fmla="*/ 436075 h 1573026"/>
              <a:gd name="connsiteX27" fmla="*/ 1023937 w 2667216"/>
              <a:gd name="connsiteY27" fmla="*/ 500368 h 1573026"/>
              <a:gd name="connsiteX28" fmla="*/ 1045368 w 2667216"/>
              <a:gd name="connsiteY28" fmla="*/ 512275 h 1573026"/>
              <a:gd name="connsiteX29" fmla="*/ 1042987 w 2667216"/>
              <a:gd name="connsiteY29" fmla="*/ 421787 h 1573026"/>
              <a:gd name="connsiteX30" fmla="*/ 1064418 w 2667216"/>
              <a:gd name="connsiteY30" fmla="*/ 383687 h 1573026"/>
              <a:gd name="connsiteX31" fmla="*/ 1083468 w 2667216"/>
              <a:gd name="connsiteY31" fmla="*/ 386068 h 1573026"/>
              <a:gd name="connsiteX32" fmla="*/ 1083468 w 2667216"/>
              <a:gd name="connsiteY32" fmla="*/ 347968 h 1573026"/>
              <a:gd name="connsiteX33" fmla="*/ 1095376 w 2667216"/>
              <a:gd name="connsiteY33" fmla="*/ 340823 h 1573026"/>
              <a:gd name="connsiteX34" fmla="*/ 1152524 w 2667216"/>
              <a:gd name="connsiteY34" fmla="*/ 343206 h 1573026"/>
              <a:gd name="connsiteX35" fmla="*/ 1252537 w 2667216"/>
              <a:gd name="connsiteY35" fmla="*/ 317012 h 1573026"/>
              <a:gd name="connsiteX36" fmla="*/ 1323974 w 2667216"/>
              <a:gd name="connsiteY36" fmla="*/ 305106 h 1573026"/>
              <a:gd name="connsiteX37" fmla="*/ 1409366 w 2667216"/>
              <a:gd name="connsiteY37" fmla="*/ 250164 h 1573026"/>
              <a:gd name="connsiteX38" fmla="*/ 1481137 w 2667216"/>
              <a:gd name="connsiteY38" fmla="*/ 221762 h 1573026"/>
              <a:gd name="connsiteX39" fmla="*/ 1550195 w 2667216"/>
              <a:gd name="connsiteY39" fmla="*/ 188423 h 1573026"/>
              <a:gd name="connsiteX40" fmla="*/ 1621630 w 2667216"/>
              <a:gd name="connsiteY40" fmla="*/ 195568 h 1573026"/>
              <a:gd name="connsiteX41" fmla="*/ 1674018 w 2667216"/>
              <a:gd name="connsiteY41" fmla="*/ 174137 h 1573026"/>
              <a:gd name="connsiteX42" fmla="*/ 1704976 w 2667216"/>
              <a:gd name="connsiteY42" fmla="*/ 183660 h 1573026"/>
              <a:gd name="connsiteX43" fmla="*/ 1778793 w 2667216"/>
              <a:gd name="connsiteY43" fmla="*/ 233668 h 1573026"/>
              <a:gd name="connsiteX44" fmla="*/ 1716880 w 2667216"/>
              <a:gd name="connsiteY44" fmla="*/ 209856 h 1573026"/>
              <a:gd name="connsiteX45" fmla="*/ 1738312 w 2667216"/>
              <a:gd name="connsiteY45" fmla="*/ 281293 h 1573026"/>
              <a:gd name="connsiteX46" fmla="*/ 1776414 w 2667216"/>
              <a:gd name="connsiteY46" fmla="*/ 309866 h 1573026"/>
              <a:gd name="connsiteX47" fmla="*/ 1871662 w 2667216"/>
              <a:gd name="connsiteY47" fmla="*/ 314631 h 1573026"/>
              <a:gd name="connsiteX48" fmla="*/ 1938339 w 2667216"/>
              <a:gd name="connsiteY48" fmla="*/ 271766 h 1573026"/>
              <a:gd name="connsiteX49" fmla="*/ 1935955 w 2667216"/>
              <a:gd name="connsiteY49" fmla="*/ 293200 h 1573026"/>
              <a:gd name="connsiteX50" fmla="*/ 1900237 w 2667216"/>
              <a:gd name="connsiteY50" fmla="*/ 321775 h 1573026"/>
              <a:gd name="connsiteX51" fmla="*/ 1826418 w 2667216"/>
              <a:gd name="connsiteY51" fmla="*/ 338443 h 1573026"/>
              <a:gd name="connsiteX52" fmla="*/ 1833564 w 2667216"/>
              <a:gd name="connsiteY52" fmla="*/ 367017 h 1573026"/>
              <a:gd name="connsiteX53" fmla="*/ 1957389 w 2667216"/>
              <a:gd name="connsiteY53" fmla="*/ 331298 h 1573026"/>
              <a:gd name="connsiteX54" fmla="*/ 2009774 w 2667216"/>
              <a:gd name="connsiteY54" fmla="*/ 295581 h 1573026"/>
              <a:gd name="connsiteX55" fmla="*/ 2052638 w 2667216"/>
              <a:gd name="connsiteY55" fmla="*/ 271766 h 1573026"/>
              <a:gd name="connsiteX56" fmla="*/ 1976439 w 2667216"/>
              <a:gd name="connsiteY56" fmla="*/ 264623 h 1573026"/>
              <a:gd name="connsiteX57" fmla="*/ 1976439 w 2667216"/>
              <a:gd name="connsiteY57" fmla="*/ 202710 h 1573026"/>
              <a:gd name="connsiteX58" fmla="*/ 2026444 w 2667216"/>
              <a:gd name="connsiteY58" fmla="*/ 202710 h 1573026"/>
              <a:gd name="connsiteX59" fmla="*/ 2133600 w 2667216"/>
              <a:gd name="connsiteY59" fmla="*/ 97935 h 1573026"/>
              <a:gd name="connsiteX60" fmla="*/ 2183606 w 2667216"/>
              <a:gd name="connsiteY60" fmla="*/ 305 h 1573026"/>
              <a:gd name="connsiteX61" fmla="*/ 2147888 w 2667216"/>
              <a:gd name="connsiteY61" fmla="*/ 114604 h 1573026"/>
              <a:gd name="connsiteX62" fmla="*/ 2074070 w 2667216"/>
              <a:gd name="connsiteY62" fmla="*/ 193186 h 1573026"/>
              <a:gd name="connsiteX63" fmla="*/ 2138362 w 2667216"/>
              <a:gd name="connsiteY63" fmla="*/ 217000 h 1573026"/>
              <a:gd name="connsiteX64" fmla="*/ 2197893 w 2667216"/>
              <a:gd name="connsiteY64" fmla="*/ 212237 h 1573026"/>
              <a:gd name="connsiteX65" fmla="*/ 2243139 w 2667216"/>
              <a:gd name="connsiteY65" fmla="*/ 257480 h 1573026"/>
              <a:gd name="connsiteX66" fmla="*/ 2293143 w 2667216"/>
              <a:gd name="connsiteY66" fmla="*/ 243193 h 1573026"/>
              <a:gd name="connsiteX67" fmla="*/ 2336005 w 2667216"/>
              <a:gd name="connsiteY67" fmla="*/ 178900 h 1573026"/>
              <a:gd name="connsiteX68" fmla="*/ 2378868 w 2667216"/>
              <a:gd name="connsiteY68" fmla="*/ 169375 h 1573026"/>
              <a:gd name="connsiteX69" fmla="*/ 2483643 w 2667216"/>
              <a:gd name="connsiteY69" fmla="*/ 152706 h 1573026"/>
              <a:gd name="connsiteX70" fmla="*/ 2500312 w 2667216"/>
              <a:gd name="connsiteY70" fmla="*/ 147943 h 1573026"/>
              <a:gd name="connsiteX71" fmla="*/ 2588418 w 2667216"/>
              <a:gd name="connsiteY71" fmla="*/ 166993 h 1573026"/>
              <a:gd name="connsiteX72" fmla="*/ 2619374 w 2667216"/>
              <a:gd name="connsiteY72" fmla="*/ 188425 h 1573026"/>
              <a:gd name="connsiteX73" fmla="*/ 2645569 w 2667216"/>
              <a:gd name="connsiteY73" fmla="*/ 205092 h 1573026"/>
              <a:gd name="connsiteX74" fmla="*/ 2666999 w 2667216"/>
              <a:gd name="connsiteY74" fmla="*/ 221762 h 1573026"/>
              <a:gd name="connsiteX75" fmla="*/ 2647949 w 2667216"/>
              <a:gd name="connsiteY75" fmla="*/ 264625 h 1573026"/>
              <a:gd name="connsiteX76" fmla="*/ 2645568 w 2667216"/>
              <a:gd name="connsiteY76" fmla="*/ 319393 h 1573026"/>
              <a:gd name="connsiteX77" fmla="*/ 2631280 w 2667216"/>
              <a:gd name="connsiteY77" fmla="*/ 376543 h 1573026"/>
              <a:gd name="connsiteX78" fmla="*/ 2633662 w 2667216"/>
              <a:gd name="connsiteY78" fmla="*/ 386068 h 1573026"/>
              <a:gd name="connsiteX79" fmla="*/ 2664618 w 2667216"/>
              <a:gd name="connsiteY79" fmla="*/ 393212 h 1573026"/>
              <a:gd name="connsiteX80" fmla="*/ 2652712 w 2667216"/>
              <a:gd name="connsiteY80" fmla="*/ 424168 h 1573026"/>
              <a:gd name="connsiteX81" fmla="*/ 2619374 w 2667216"/>
              <a:gd name="connsiteY81" fmla="*/ 445600 h 1573026"/>
              <a:gd name="connsiteX82" fmla="*/ 2605087 w 2667216"/>
              <a:gd name="connsiteY82" fmla="*/ 476556 h 1573026"/>
              <a:gd name="connsiteX83" fmla="*/ 2608340 w 2667216"/>
              <a:gd name="connsiteY83" fmla="*/ 559163 h 1573026"/>
              <a:gd name="connsiteX84" fmla="*/ 2595561 w 2667216"/>
              <a:gd name="connsiteY84" fmla="*/ 590856 h 1573026"/>
              <a:gd name="connsiteX85" fmla="*/ 2593180 w 2667216"/>
              <a:gd name="connsiteY85" fmla="*/ 655150 h 1573026"/>
              <a:gd name="connsiteX86" fmla="*/ 2614612 w 2667216"/>
              <a:gd name="connsiteY86" fmla="*/ 690868 h 1573026"/>
              <a:gd name="connsiteX87" fmla="*/ 2609849 w 2667216"/>
              <a:gd name="connsiteY87" fmla="*/ 743256 h 1573026"/>
              <a:gd name="connsiteX88" fmla="*/ 2612230 w 2667216"/>
              <a:gd name="connsiteY88" fmla="*/ 790881 h 1573026"/>
              <a:gd name="connsiteX89" fmla="*/ 2600324 w 2667216"/>
              <a:gd name="connsiteY89" fmla="*/ 805168 h 1573026"/>
              <a:gd name="connsiteX90" fmla="*/ 2571749 w 2667216"/>
              <a:gd name="connsiteY90" fmla="*/ 890893 h 1573026"/>
              <a:gd name="connsiteX91" fmla="*/ 2540795 w 2667216"/>
              <a:gd name="connsiteY91" fmla="*/ 967092 h 1573026"/>
              <a:gd name="connsiteX92" fmla="*/ 2505074 w 2667216"/>
              <a:gd name="connsiteY92" fmla="*/ 945662 h 1573026"/>
              <a:gd name="connsiteX93" fmla="*/ 2445543 w 2667216"/>
              <a:gd name="connsiteY93" fmla="*/ 917087 h 1573026"/>
              <a:gd name="connsiteX94" fmla="*/ 2416968 w 2667216"/>
              <a:gd name="connsiteY94" fmla="*/ 883750 h 1573026"/>
              <a:gd name="connsiteX95" fmla="*/ 2383632 w 2667216"/>
              <a:gd name="connsiteY95" fmla="*/ 869462 h 1573026"/>
              <a:gd name="connsiteX96" fmla="*/ 2350293 w 2667216"/>
              <a:gd name="connsiteY96" fmla="*/ 871843 h 1573026"/>
              <a:gd name="connsiteX97" fmla="*/ 2300287 w 2667216"/>
              <a:gd name="connsiteY97" fmla="*/ 895656 h 1573026"/>
              <a:gd name="connsiteX98" fmla="*/ 2276474 w 2667216"/>
              <a:gd name="connsiteY98" fmla="*/ 909943 h 1573026"/>
              <a:gd name="connsiteX99" fmla="*/ 2207420 w 2667216"/>
              <a:gd name="connsiteY99" fmla="*/ 926612 h 1573026"/>
              <a:gd name="connsiteX100" fmla="*/ 2185987 w 2667216"/>
              <a:gd name="connsiteY100" fmla="*/ 957568 h 1573026"/>
              <a:gd name="connsiteX101" fmla="*/ 2183605 w 2667216"/>
              <a:gd name="connsiteY101" fmla="*/ 1036150 h 1573026"/>
              <a:gd name="connsiteX102" fmla="*/ 2185989 w 2667216"/>
              <a:gd name="connsiteY102" fmla="*/ 1062342 h 1573026"/>
              <a:gd name="connsiteX103" fmla="*/ 2085974 w 2667216"/>
              <a:gd name="connsiteY103" fmla="*/ 1112350 h 1573026"/>
              <a:gd name="connsiteX104" fmla="*/ 2043112 w 2667216"/>
              <a:gd name="connsiteY104" fmla="*/ 1112350 h 1573026"/>
              <a:gd name="connsiteX105" fmla="*/ 1952626 w 2667216"/>
              <a:gd name="connsiteY105" fmla="*/ 1148067 h 1573026"/>
              <a:gd name="connsiteX106" fmla="*/ 1931193 w 2667216"/>
              <a:gd name="connsiteY106" fmla="*/ 1188550 h 1573026"/>
              <a:gd name="connsiteX107" fmla="*/ 1931195 w 2667216"/>
              <a:gd name="connsiteY107" fmla="*/ 1238556 h 1573026"/>
              <a:gd name="connsiteX108" fmla="*/ 1881187 w 2667216"/>
              <a:gd name="connsiteY108" fmla="*/ 1279037 h 1573026"/>
              <a:gd name="connsiteX109" fmla="*/ 1864520 w 2667216"/>
              <a:gd name="connsiteY109" fmla="*/ 1309993 h 1573026"/>
              <a:gd name="connsiteX110" fmla="*/ 1866899 w 2667216"/>
              <a:gd name="connsiteY110" fmla="*/ 1331425 h 1573026"/>
              <a:gd name="connsiteX111" fmla="*/ 1900237 w 2667216"/>
              <a:gd name="connsiteY111" fmla="*/ 1326662 h 1573026"/>
              <a:gd name="connsiteX112" fmla="*/ 1924051 w 2667216"/>
              <a:gd name="connsiteY112" fmla="*/ 1350474 h 1573026"/>
              <a:gd name="connsiteX113" fmla="*/ 1912143 w 2667216"/>
              <a:gd name="connsiteY113" fmla="*/ 1383812 h 1573026"/>
              <a:gd name="connsiteX114" fmla="*/ 1909762 w 2667216"/>
              <a:gd name="connsiteY114" fmla="*/ 1421912 h 1573026"/>
              <a:gd name="connsiteX115" fmla="*/ 1831182 w 2667216"/>
              <a:gd name="connsiteY115" fmla="*/ 1450487 h 1573026"/>
              <a:gd name="connsiteX116" fmla="*/ 1821657 w 2667216"/>
              <a:gd name="connsiteY116" fmla="*/ 1538594 h 1573026"/>
              <a:gd name="connsiteX117" fmla="*/ 1754980 w 2667216"/>
              <a:gd name="connsiteY117" fmla="*/ 1560025 h 1573026"/>
              <a:gd name="connsiteX118" fmla="*/ 1718929 w 2667216"/>
              <a:gd name="connsiteY118" fmla="*/ 1573012 h 1573026"/>
              <a:gd name="connsiteX119" fmla="*/ 1638299 w 2667216"/>
              <a:gd name="connsiteY119" fmla="*/ 1557643 h 1573026"/>
              <a:gd name="connsiteX120" fmla="*/ 1612105 w 2667216"/>
              <a:gd name="connsiteY120" fmla="*/ 1571931 h 1573026"/>
              <a:gd name="connsiteX121" fmla="*/ 1557339 w 2667216"/>
              <a:gd name="connsiteY121" fmla="*/ 1543356 h 1573026"/>
              <a:gd name="connsiteX122" fmla="*/ 1516855 w 2667216"/>
              <a:gd name="connsiteY122" fmla="*/ 1507637 h 1573026"/>
              <a:gd name="connsiteX123" fmla="*/ 1473995 w 2667216"/>
              <a:gd name="connsiteY123" fmla="*/ 1479061 h 1573026"/>
              <a:gd name="connsiteX124" fmla="*/ 1502568 w 2667216"/>
              <a:gd name="connsiteY124" fmla="*/ 1455250 h 1573026"/>
              <a:gd name="connsiteX125" fmla="*/ 1490662 w 2667216"/>
              <a:gd name="connsiteY125" fmla="*/ 1438581 h 1573026"/>
              <a:gd name="connsiteX126" fmla="*/ 1428749 w 2667216"/>
              <a:gd name="connsiteY126" fmla="*/ 1426675 h 1573026"/>
              <a:gd name="connsiteX127" fmla="*/ 1409699 w 2667216"/>
              <a:gd name="connsiteY127" fmla="*/ 1402862 h 1573026"/>
              <a:gd name="connsiteX128" fmla="*/ 1371601 w 2667216"/>
              <a:gd name="connsiteY128" fmla="*/ 1379050 h 1573026"/>
              <a:gd name="connsiteX129" fmla="*/ 1366837 w 2667216"/>
              <a:gd name="connsiteY129" fmla="*/ 1390956 h 1573026"/>
              <a:gd name="connsiteX130" fmla="*/ 1381126 w 2667216"/>
              <a:gd name="connsiteY130" fmla="*/ 1429056 h 1573026"/>
              <a:gd name="connsiteX131" fmla="*/ 1350168 w 2667216"/>
              <a:gd name="connsiteY131" fmla="*/ 1443343 h 1573026"/>
              <a:gd name="connsiteX132" fmla="*/ 1323976 w 2667216"/>
              <a:gd name="connsiteY132" fmla="*/ 1457630 h 1573026"/>
              <a:gd name="connsiteX133" fmla="*/ 1307305 w 2667216"/>
              <a:gd name="connsiteY133" fmla="*/ 1450487 h 1573026"/>
              <a:gd name="connsiteX134" fmla="*/ 1262062 w 2667216"/>
              <a:gd name="connsiteY134" fmla="*/ 1388575 h 1573026"/>
              <a:gd name="connsiteX135" fmla="*/ 1216820 w 2667216"/>
              <a:gd name="connsiteY135" fmla="*/ 1355237 h 1573026"/>
              <a:gd name="connsiteX136" fmla="*/ 1238251 w 2667216"/>
              <a:gd name="connsiteY136" fmla="*/ 1338568 h 1573026"/>
              <a:gd name="connsiteX137" fmla="*/ 1259682 w 2667216"/>
              <a:gd name="connsiteY137" fmla="*/ 1298087 h 1573026"/>
              <a:gd name="connsiteX138" fmla="*/ 1245393 w 2667216"/>
              <a:gd name="connsiteY138" fmla="*/ 1286181 h 1573026"/>
              <a:gd name="connsiteX139" fmla="*/ 1207295 w 2667216"/>
              <a:gd name="connsiteY139" fmla="*/ 1288562 h 1573026"/>
              <a:gd name="connsiteX140" fmla="*/ 1131095 w 2667216"/>
              <a:gd name="connsiteY140" fmla="*/ 1245700 h 1573026"/>
              <a:gd name="connsiteX141" fmla="*/ 1088230 w 2667216"/>
              <a:gd name="connsiteY141" fmla="*/ 1226650 h 1573026"/>
              <a:gd name="connsiteX142" fmla="*/ 1078707 w 2667216"/>
              <a:gd name="connsiteY142" fmla="*/ 1226650 h 1573026"/>
              <a:gd name="connsiteX143" fmla="*/ 1066801 w 2667216"/>
              <a:gd name="connsiteY143" fmla="*/ 1162356 h 1573026"/>
              <a:gd name="connsiteX144" fmla="*/ 1078707 w 2667216"/>
              <a:gd name="connsiteY144" fmla="*/ 1098062 h 1573026"/>
              <a:gd name="connsiteX145" fmla="*/ 1047751 w 2667216"/>
              <a:gd name="connsiteY145" fmla="*/ 1064725 h 1573026"/>
              <a:gd name="connsiteX146" fmla="*/ 995364 w 2667216"/>
              <a:gd name="connsiteY146" fmla="*/ 1040912 h 1573026"/>
              <a:gd name="connsiteX147" fmla="*/ 1021557 w 2667216"/>
              <a:gd name="connsiteY147" fmla="*/ 1017100 h 1573026"/>
              <a:gd name="connsiteX148" fmla="*/ 1066801 w 2667216"/>
              <a:gd name="connsiteY148" fmla="*/ 1021862 h 1573026"/>
              <a:gd name="connsiteX149" fmla="*/ 1062039 w 2667216"/>
              <a:gd name="connsiteY149" fmla="*/ 974237 h 1573026"/>
              <a:gd name="connsiteX150" fmla="*/ 1033464 w 2667216"/>
              <a:gd name="connsiteY150" fmla="*/ 969475 h 1573026"/>
              <a:gd name="connsiteX151" fmla="*/ 1038226 w 2667216"/>
              <a:gd name="connsiteY151" fmla="*/ 921850 h 1573026"/>
              <a:gd name="connsiteX152" fmla="*/ 1007270 w 2667216"/>
              <a:gd name="connsiteY152" fmla="*/ 907562 h 1573026"/>
              <a:gd name="connsiteX153" fmla="*/ 1009651 w 2667216"/>
              <a:gd name="connsiteY153" fmla="*/ 871843 h 1573026"/>
              <a:gd name="connsiteX154" fmla="*/ 962026 w 2667216"/>
              <a:gd name="connsiteY154" fmla="*/ 857556 h 1573026"/>
              <a:gd name="connsiteX155" fmla="*/ 942976 w 2667216"/>
              <a:gd name="connsiteY155" fmla="*/ 878987 h 1573026"/>
              <a:gd name="connsiteX156" fmla="*/ 914399 w 2667216"/>
              <a:gd name="connsiteY156" fmla="*/ 881368 h 1573026"/>
              <a:gd name="connsiteX157" fmla="*/ 864395 w 2667216"/>
              <a:gd name="connsiteY157" fmla="*/ 886131 h 1573026"/>
              <a:gd name="connsiteX158" fmla="*/ 833439 w 2667216"/>
              <a:gd name="connsiteY158" fmla="*/ 907562 h 1573026"/>
              <a:gd name="connsiteX159" fmla="*/ 833439 w 2667216"/>
              <a:gd name="connsiteY159" fmla="*/ 876606 h 1573026"/>
              <a:gd name="connsiteX160" fmla="*/ 792957 w 2667216"/>
              <a:gd name="connsiteY160" fmla="*/ 871843 h 1573026"/>
              <a:gd name="connsiteX161" fmla="*/ 800099 w 2667216"/>
              <a:gd name="connsiteY161" fmla="*/ 893275 h 1573026"/>
              <a:gd name="connsiteX162" fmla="*/ 795339 w 2667216"/>
              <a:gd name="connsiteY162" fmla="*/ 912325 h 1573026"/>
              <a:gd name="connsiteX163" fmla="*/ 709614 w 2667216"/>
              <a:gd name="connsiteY163" fmla="*/ 859936 h 1573026"/>
              <a:gd name="connsiteX164" fmla="*/ 688182 w 2667216"/>
              <a:gd name="connsiteY164" fmla="*/ 826600 h 1573026"/>
              <a:gd name="connsiteX165" fmla="*/ 700089 w 2667216"/>
              <a:gd name="connsiteY165" fmla="*/ 786117 h 1573026"/>
              <a:gd name="connsiteX166" fmla="*/ 669132 w 2667216"/>
              <a:gd name="connsiteY166" fmla="*/ 781356 h 1573026"/>
              <a:gd name="connsiteX167" fmla="*/ 621507 w 2667216"/>
              <a:gd name="connsiteY167" fmla="*/ 795643 h 1573026"/>
              <a:gd name="connsiteX168" fmla="*/ 611982 w 2667216"/>
              <a:gd name="connsiteY168" fmla="*/ 809931 h 1573026"/>
              <a:gd name="connsiteX169" fmla="*/ 588170 w 2667216"/>
              <a:gd name="connsiteY169" fmla="*/ 826600 h 1573026"/>
              <a:gd name="connsiteX170" fmla="*/ 581026 w 2667216"/>
              <a:gd name="connsiteY170" fmla="*/ 843268 h 1573026"/>
              <a:gd name="connsiteX171" fmla="*/ 540545 w 2667216"/>
              <a:gd name="connsiteY171" fmla="*/ 876606 h 1573026"/>
              <a:gd name="connsiteX172" fmla="*/ 542924 w 2667216"/>
              <a:gd name="connsiteY172" fmla="*/ 898037 h 1573026"/>
              <a:gd name="connsiteX173" fmla="*/ 557214 w 2667216"/>
              <a:gd name="connsiteY173" fmla="*/ 917087 h 1573026"/>
              <a:gd name="connsiteX174" fmla="*/ 481014 w 2667216"/>
              <a:gd name="connsiteY174" fmla="*/ 902800 h 1573026"/>
              <a:gd name="connsiteX175" fmla="*/ 447676 w 2667216"/>
              <a:gd name="connsiteY175" fmla="*/ 907562 h 1573026"/>
              <a:gd name="connsiteX176" fmla="*/ 495299 w 2667216"/>
              <a:gd name="connsiteY176" fmla="*/ 938518 h 1573026"/>
              <a:gd name="connsiteX177" fmla="*/ 519114 w 2667216"/>
              <a:gd name="connsiteY177" fmla="*/ 950425 h 1573026"/>
              <a:gd name="connsiteX178" fmla="*/ 545307 w 2667216"/>
              <a:gd name="connsiteY178" fmla="*/ 1002812 h 1573026"/>
              <a:gd name="connsiteX179" fmla="*/ 478630 w 2667216"/>
              <a:gd name="connsiteY179" fmla="*/ 1019481 h 1573026"/>
              <a:gd name="connsiteX180" fmla="*/ 457201 w 2667216"/>
              <a:gd name="connsiteY180" fmla="*/ 1031387 h 1573026"/>
              <a:gd name="connsiteX181" fmla="*/ 433387 w 2667216"/>
              <a:gd name="connsiteY181" fmla="*/ 1002812 h 1573026"/>
              <a:gd name="connsiteX182" fmla="*/ 409574 w 2667216"/>
              <a:gd name="connsiteY182" fmla="*/ 971856 h 1573026"/>
              <a:gd name="connsiteX183" fmla="*/ 411955 w 2667216"/>
              <a:gd name="connsiteY183" fmla="*/ 933756 h 1573026"/>
              <a:gd name="connsiteX184" fmla="*/ 409574 w 2667216"/>
              <a:gd name="connsiteY184" fmla="*/ 914706 h 1573026"/>
              <a:gd name="connsiteX185" fmla="*/ 428624 w 2667216"/>
              <a:gd name="connsiteY185" fmla="*/ 881368 h 1573026"/>
              <a:gd name="connsiteX186" fmla="*/ 388144 w 2667216"/>
              <a:gd name="connsiteY186" fmla="*/ 890893 h 1573026"/>
              <a:gd name="connsiteX187" fmla="*/ 359568 w 2667216"/>
              <a:gd name="connsiteY187" fmla="*/ 952806 h 1573026"/>
              <a:gd name="connsiteX188" fmla="*/ 352424 w 2667216"/>
              <a:gd name="connsiteY188" fmla="*/ 976618 h 1573026"/>
              <a:gd name="connsiteX189" fmla="*/ 321468 w 2667216"/>
              <a:gd name="connsiteY189" fmla="*/ 993287 h 1573026"/>
              <a:gd name="connsiteX190" fmla="*/ 273843 w 2667216"/>
              <a:gd name="connsiteY190" fmla="*/ 990906 h 1573026"/>
              <a:gd name="connsiteX191" fmla="*/ 266699 w 2667216"/>
              <a:gd name="connsiteY191" fmla="*/ 1007575 h 1573026"/>
              <a:gd name="connsiteX192" fmla="*/ 266699 w 2667216"/>
              <a:gd name="connsiteY192" fmla="*/ 1055200 h 1573026"/>
              <a:gd name="connsiteX193" fmla="*/ 207168 w 2667216"/>
              <a:gd name="connsiteY193" fmla="*/ 1059962 h 1573026"/>
              <a:gd name="connsiteX194" fmla="*/ 145255 w 2667216"/>
              <a:gd name="connsiteY194" fmla="*/ 1093300 h 1573026"/>
              <a:gd name="connsiteX195" fmla="*/ 147637 w 2667216"/>
              <a:gd name="connsiteY195" fmla="*/ 1121875 h 1573026"/>
              <a:gd name="connsiteX196" fmla="*/ 95250 w 2667216"/>
              <a:gd name="connsiteY196" fmla="*/ 1109968 h 1573026"/>
              <a:gd name="connsiteX197" fmla="*/ 61912 w 2667216"/>
              <a:gd name="connsiteY197" fmla="*/ 1117112 h 1573026"/>
              <a:gd name="connsiteX198" fmla="*/ 16668 w 2667216"/>
              <a:gd name="connsiteY198" fmla="*/ 1098062 h 1573026"/>
              <a:gd name="connsiteX199" fmla="*/ 0 w 2667216"/>
              <a:gd name="connsiteY199" fmla="*/ 1098062 h 1573026"/>
              <a:gd name="connsiteX0" fmla="*/ 0 w 2667216"/>
              <a:gd name="connsiteY0" fmla="*/ 1098062 h 1573026"/>
              <a:gd name="connsiteX1" fmla="*/ 266699 w 2667216"/>
              <a:gd name="connsiteY1" fmla="*/ 359875 h 1573026"/>
              <a:gd name="connsiteX2" fmla="*/ 273843 w 2667216"/>
              <a:gd name="connsiteY2" fmla="*/ 333681 h 1573026"/>
              <a:gd name="connsiteX3" fmla="*/ 314324 w 2667216"/>
              <a:gd name="connsiteY3" fmla="*/ 336062 h 1573026"/>
              <a:gd name="connsiteX4" fmla="*/ 361949 w 2667216"/>
              <a:gd name="connsiteY4" fmla="*/ 312249 h 1573026"/>
              <a:gd name="connsiteX5" fmla="*/ 385762 w 2667216"/>
              <a:gd name="connsiteY5" fmla="*/ 257481 h 1573026"/>
              <a:gd name="connsiteX6" fmla="*/ 373855 w 2667216"/>
              <a:gd name="connsiteY6" fmla="*/ 424168 h 1573026"/>
              <a:gd name="connsiteX7" fmla="*/ 476249 w 2667216"/>
              <a:gd name="connsiteY7" fmla="*/ 517037 h 1573026"/>
              <a:gd name="connsiteX8" fmla="*/ 533401 w 2667216"/>
              <a:gd name="connsiteY8" fmla="*/ 495605 h 1573026"/>
              <a:gd name="connsiteX9" fmla="*/ 585787 w 2667216"/>
              <a:gd name="connsiteY9" fmla="*/ 481318 h 1573026"/>
              <a:gd name="connsiteX10" fmla="*/ 611980 w 2667216"/>
              <a:gd name="connsiteY10" fmla="*/ 483700 h 1573026"/>
              <a:gd name="connsiteX11" fmla="*/ 607218 w 2667216"/>
              <a:gd name="connsiteY11" fmla="*/ 476556 h 1573026"/>
              <a:gd name="connsiteX12" fmla="*/ 685799 w 2667216"/>
              <a:gd name="connsiteY12" fmla="*/ 524181 h 1573026"/>
              <a:gd name="connsiteX13" fmla="*/ 731043 w 2667216"/>
              <a:gd name="connsiteY13" fmla="*/ 547993 h 1573026"/>
              <a:gd name="connsiteX14" fmla="*/ 797720 w 2667216"/>
              <a:gd name="connsiteY14" fmla="*/ 562280 h 1573026"/>
              <a:gd name="connsiteX15" fmla="*/ 842962 w 2667216"/>
              <a:gd name="connsiteY15" fmla="*/ 478937 h 1573026"/>
              <a:gd name="connsiteX16" fmla="*/ 871537 w 2667216"/>
              <a:gd name="connsiteY16" fmla="*/ 455125 h 1573026"/>
              <a:gd name="connsiteX17" fmla="*/ 873921 w 2667216"/>
              <a:gd name="connsiteY17" fmla="*/ 426549 h 1573026"/>
              <a:gd name="connsiteX18" fmla="*/ 802480 w 2667216"/>
              <a:gd name="connsiteY18" fmla="*/ 412262 h 1573026"/>
              <a:gd name="connsiteX19" fmla="*/ 773907 w 2667216"/>
              <a:gd name="connsiteY19" fmla="*/ 417024 h 1573026"/>
              <a:gd name="connsiteX20" fmla="*/ 738187 w 2667216"/>
              <a:gd name="connsiteY20" fmla="*/ 383687 h 1573026"/>
              <a:gd name="connsiteX21" fmla="*/ 762001 w 2667216"/>
              <a:gd name="connsiteY21" fmla="*/ 357491 h 1573026"/>
              <a:gd name="connsiteX22" fmla="*/ 823912 w 2667216"/>
              <a:gd name="connsiteY22" fmla="*/ 343206 h 1573026"/>
              <a:gd name="connsiteX23" fmla="*/ 869155 w 2667216"/>
              <a:gd name="connsiteY23" fmla="*/ 357493 h 1573026"/>
              <a:gd name="connsiteX24" fmla="*/ 881062 w 2667216"/>
              <a:gd name="connsiteY24" fmla="*/ 376543 h 1573026"/>
              <a:gd name="connsiteX25" fmla="*/ 1000124 w 2667216"/>
              <a:gd name="connsiteY25" fmla="*/ 436075 h 1573026"/>
              <a:gd name="connsiteX26" fmla="*/ 1023937 w 2667216"/>
              <a:gd name="connsiteY26" fmla="*/ 500368 h 1573026"/>
              <a:gd name="connsiteX27" fmla="*/ 1045368 w 2667216"/>
              <a:gd name="connsiteY27" fmla="*/ 512275 h 1573026"/>
              <a:gd name="connsiteX28" fmla="*/ 1042987 w 2667216"/>
              <a:gd name="connsiteY28" fmla="*/ 421787 h 1573026"/>
              <a:gd name="connsiteX29" fmla="*/ 1064418 w 2667216"/>
              <a:gd name="connsiteY29" fmla="*/ 383687 h 1573026"/>
              <a:gd name="connsiteX30" fmla="*/ 1083468 w 2667216"/>
              <a:gd name="connsiteY30" fmla="*/ 386068 h 1573026"/>
              <a:gd name="connsiteX31" fmla="*/ 1083468 w 2667216"/>
              <a:gd name="connsiteY31" fmla="*/ 347968 h 1573026"/>
              <a:gd name="connsiteX32" fmla="*/ 1095376 w 2667216"/>
              <a:gd name="connsiteY32" fmla="*/ 340823 h 1573026"/>
              <a:gd name="connsiteX33" fmla="*/ 1152524 w 2667216"/>
              <a:gd name="connsiteY33" fmla="*/ 343206 h 1573026"/>
              <a:gd name="connsiteX34" fmla="*/ 1252537 w 2667216"/>
              <a:gd name="connsiteY34" fmla="*/ 317012 h 1573026"/>
              <a:gd name="connsiteX35" fmla="*/ 1323974 w 2667216"/>
              <a:gd name="connsiteY35" fmla="*/ 305106 h 1573026"/>
              <a:gd name="connsiteX36" fmla="*/ 1409366 w 2667216"/>
              <a:gd name="connsiteY36" fmla="*/ 250164 h 1573026"/>
              <a:gd name="connsiteX37" fmla="*/ 1481137 w 2667216"/>
              <a:gd name="connsiteY37" fmla="*/ 221762 h 1573026"/>
              <a:gd name="connsiteX38" fmla="*/ 1550195 w 2667216"/>
              <a:gd name="connsiteY38" fmla="*/ 188423 h 1573026"/>
              <a:gd name="connsiteX39" fmla="*/ 1621630 w 2667216"/>
              <a:gd name="connsiteY39" fmla="*/ 195568 h 1573026"/>
              <a:gd name="connsiteX40" fmla="*/ 1674018 w 2667216"/>
              <a:gd name="connsiteY40" fmla="*/ 174137 h 1573026"/>
              <a:gd name="connsiteX41" fmla="*/ 1704976 w 2667216"/>
              <a:gd name="connsiteY41" fmla="*/ 183660 h 1573026"/>
              <a:gd name="connsiteX42" fmla="*/ 1778793 w 2667216"/>
              <a:gd name="connsiteY42" fmla="*/ 233668 h 1573026"/>
              <a:gd name="connsiteX43" fmla="*/ 1716880 w 2667216"/>
              <a:gd name="connsiteY43" fmla="*/ 209856 h 1573026"/>
              <a:gd name="connsiteX44" fmla="*/ 1738312 w 2667216"/>
              <a:gd name="connsiteY44" fmla="*/ 281293 h 1573026"/>
              <a:gd name="connsiteX45" fmla="*/ 1776414 w 2667216"/>
              <a:gd name="connsiteY45" fmla="*/ 309866 h 1573026"/>
              <a:gd name="connsiteX46" fmla="*/ 1871662 w 2667216"/>
              <a:gd name="connsiteY46" fmla="*/ 314631 h 1573026"/>
              <a:gd name="connsiteX47" fmla="*/ 1938339 w 2667216"/>
              <a:gd name="connsiteY47" fmla="*/ 271766 h 1573026"/>
              <a:gd name="connsiteX48" fmla="*/ 1935955 w 2667216"/>
              <a:gd name="connsiteY48" fmla="*/ 293200 h 1573026"/>
              <a:gd name="connsiteX49" fmla="*/ 1900237 w 2667216"/>
              <a:gd name="connsiteY49" fmla="*/ 321775 h 1573026"/>
              <a:gd name="connsiteX50" fmla="*/ 1826418 w 2667216"/>
              <a:gd name="connsiteY50" fmla="*/ 338443 h 1573026"/>
              <a:gd name="connsiteX51" fmla="*/ 1833564 w 2667216"/>
              <a:gd name="connsiteY51" fmla="*/ 367017 h 1573026"/>
              <a:gd name="connsiteX52" fmla="*/ 1957389 w 2667216"/>
              <a:gd name="connsiteY52" fmla="*/ 331298 h 1573026"/>
              <a:gd name="connsiteX53" fmla="*/ 2009774 w 2667216"/>
              <a:gd name="connsiteY53" fmla="*/ 295581 h 1573026"/>
              <a:gd name="connsiteX54" fmla="*/ 2052638 w 2667216"/>
              <a:gd name="connsiteY54" fmla="*/ 271766 h 1573026"/>
              <a:gd name="connsiteX55" fmla="*/ 1976439 w 2667216"/>
              <a:gd name="connsiteY55" fmla="*/ 264623 h 1573026"/>
              <a:gd name="connsiteX56" fmla="*/ 1976439 w 2667216"/>
              <a:gd name="connsiteY56" fmla="*/ 202710 h 1573026"/>
              <a:gd name="connsiteX57" fmla="*/ 2026444 w 2667216"/>
              <a:gd name="connsiteY57" fmla="*/ 202710 h 1573026"/>
              <a:gd name="connsiteX58" fmla="*/ 2133600 w 2667216"/>
              <a:gd name="connsiteY58" fmla="*/ 97935 h 1573026"/>
              <a:gd name="connsiteX59" fmla="*/ 2183606 w 2667216"/>
              <a:gd name="connsiteY59" fmla="*/ 305 h 1573026"/>
              <a:gd name="connsiteX60" fmla="*/ 2147888 w 2667216"/>
              <a:gd name="connsiteY60" fmla="*/ 114604 h 1573026"/>
              <a:gd name="connsiteX61" fmla="*/ 2074070 w 2667216"/>
              <a:gd name="connsiteY61" fmla="*/ 193186 h 1573026"/>
              <a:gd name="connsiteX62" fmla="*/ 2138362 w 2667216"/>
              <a:gd name="connsiteY62" fmla="*/ 217000 h 1573026"/>
              <a:gd name="connsiteX63" fmla="*/ 2197893 w 2667216"/>
              <a:gd name="connsiteY63" fmla="*/ 212237 h 1573026"/>
              <a:gd name="connsiteX64" fmla="*/ 2243139 w 2667216"/>
              <a:gd name="connsiteY64" fmla="*/ 257480 h 1573026"/>
              <a:gd name="connsiteX65" fmla="*/ 2293143 w 2667216"/>
              <a:gd name="connsiteY65" fmla="*/ 243193 h 1573026"/>
              <a:gd name="connsiteX66" fmla="*/ 2336005 w 2667216"/>
              <a:gd name="connsiteY66" fmla="*/ 178900 h 1573026"/>
              <a:gd name="connsiteX67" fmla="*/ 2378868 w 2667216"/>
              <a:gd name="connsiteY67" fmla="*/ 169375 h 1573026"/>
              <a:gd name="connsiteX68" fmla="*/ 2483643 w 2667216"/>
              <a:gd name="connsiteY68" fmla="*/ 152706 h 1573026"/>
              <a:gd name="connsiteX69" fmla="*/ 2500312 w 2667216"/>
              <a:gd name="connsiteY69" fmla="*/ 147943 h 1573026"/>
              <a:gd name="connsiteX70" fmla="*/ 2588418 w 2667216"/>
              <a:gd name="connsiteY70" fmla="*/ 166993 h 1573026"/>
              <a:gd name="connsiteX71" fmla="*/ 2619374 w 2667216"/>
              <a:gd name="connsiteY71" fmla="*/ 188425 h 1573026"/>
              <a:gd name="connsiteX72" fmla="*/ 2645569 w 2667216"/>
              <a:gd name="connsiteY72" fmla="*/ 205092 h 1573026"/>
              <a:gd name="connsiteX73" fmla="*/ 2666999 w 2667216"/>
              <a:gd name="connsiteY73" fmla="*/ 221762 h 1573026"/>
              <a:gd name="connsiteX74" fmla="*/ 2647949 w 2667216"/>
              <a:gd name="connsiteY74" fmla="*/ 264625 h 1573026"/>
              <a:gd name="connsiteX75" fmla="*/ 2645568 w 2667216"/>
              <a:gd name="connsiteY75" fmla="*/ 319393 h 1573026"/>
              <a:gd name="connsiteX76" fmla="*/ 2631280 w 2667216"/>
              <a:gd name="connsiteY76" fmla="*/ 376543 h 1573026"/>
              <a:gd name="connsiteX77" fmla="*/ 2633662 w 2667216"/>
              <a:gd name="connsiteY77" fmla="*/ 386068 h 1573026"/>
              <a:gd name="connsiteX78" fmla="*/ 2664618 w 2667216"/>
              <a:gd name="connsiteY78" fmla="*/ 393212 h 1573026"/>
              <a:gd name="connsiteX79" fmla="*/ 2652712 w 2667216"/>
              <a:gd name="connsiteY79" fmla="*/ 424168 h 1573026"/>
              <a:gd name="connsiteX80" fmla="*/ 2619374 w 2667216"/>
              <a:gd name="connsiteY80" fmla="*/ 445600 h 1573026"/>
              <a:gd name="connsiteX81" fmla="*/ 2605087 w 2667216"/>
              <a:gd name="connsiteY81" fmla="*/ 476556 h 1573026"/>
              <a:gd name="connsiteX82" fmla="*/ 2608340 w 2667216"/>
              <a:gd name="connsiteY82" fmla="*/ 559163 h 1573026"/>
              <a:gd name="connsiteX83" fmla="*/ 2595561 w 2667216"/>
              <a:gd name="connsiteY83" fmla="*/ 590856 h 1573026"/>
              <a:gd name="connsiteX84" fmla="*/ 2593180 w 2667216"/>
              <a:gd name="connsiteY84" fmla="*/ 655150 h 1573026"/>
              <a:gd name="connsiteX85" fmla="*/ 2614612 w 2667216"/>
              <a:gd name="connsiteY85" fmla="*/ 690868 h 1573026"/>
              <a:gd name="connsiteX86" fmla="*/ 2609849 w 2667216"/>
              <a:gd name="connsiteY86" fmla="*/ 743256 h 1573026"/>
              <a:gd name="connsiteX87" fmla="*/ 2612230 w 2667216"/>
              <a:gd name="connsiteY87" fmla="*/ 790881 h 1573026"/>
              <a:gd name="connsiteX88" fmla="*/ 2600324 w 2667216"/>
              <a:gd name="connsiteY88" fmla="*/ 805168 h 1573026"/>
              <a:gd name="connsiteX89" fmla="*/ 2571749 w 2667216"/>
              <a:gd name="connsiteY89" fmla="*/ 890893 h 1573026"/>
              <a:gd name="connsiteX90" fmla="*/ 2540795 w 2667216"/>
              <a:gd name="connsiteY90" fmla="*/ 967092 h 1573026"/>
              <a:gd name="connsiteX91" fmla="*/ 2505074 w 2667216"/>
              <a:gd name="connsiteY91" fmla="*/ 945662 h 1573026"/>
              <a:gd name="connsiteX92" fmla="*/ 2445543 w 2667216"/>
              <a:gd name="connsiteY92" fmla="*/ 917087 h 1573026"/>
              <a:gd name="connsiteX93" fmla="*/ 2416968 w 2667216"/>
              <a:gd name="connsiteY93" fmla="*/ 883750 h 1573026"/>
              <a:gd name="connsiteX94" fmla="*/ 2383632 w 2667216"/>
              <a:gd name="connsiteY94" fmla="*/ 869462 h 1573026"/>
              <a:gd name="connsiteX95" fmla="*/ 2350293 w 2667216"/>
              <a:gd name="connsiteY95" fmla="*/ 871843 h 1573026"/>
              <a:gd name="connsiteX96" fmla="*/ 2300287 w 2667216"/>
              <a:gd name="connsiteY96" fmla="*/ 895656 h 1573026"/>
              <a:gd name="connsiteX97" fmla="*/ 2276474 w 2667216"/>
              <a:gd name="connsiteY97" fmla="*/ 909943 h 1573026"/>
              <a:gd name="connsiteX98" fmla="*/ 2207420 w 2667216"/>
              <a:gd name="connsiteY98" fmla="*/ 926612 h 1573026"/>
              <a:gd name="connsiteX99" fmla="*/ 2185987 w 2667216"/>
              <a:gd name="connsiteY99" fmla="*/ 957568 h 1573026"/>
              <a:gd name="connsiteX100" fmla="*/ 2183605 w 2667216"/>
              <a:gd name="connsiteY100" fmla="*/ 1036150 h 1573026"/>
              <a:gd name="connsiteX101" fmla="*/ 2185989 w 2667216"/>
              <a:gd name="connsiteY101" fmla="*/ 1062342 h 1573026"/>
              <a:gd name="connsiteX102" fmla="*/ 2085974 w 2667216"/>
              <a:gd name="connsiteY102" fmla="*/ 1112350 h 1573026"/>
              <a:gd name="connsiteX103" fmla="*/ 2043112 w 2667216"/>
              <a:gd name="connsiteY103" fmla="*/ 1112350 h 1573026"/>
              <a:gd name="connsiteX104" fmla="*/ 1952626 w 2667216"/>
              <a:gd name="connsiteY104" fmla="*/ 1148067 h 1573026"/>
              <a:gd name="connsiteX105" fmla="*/ 1931193 w 2667216"/>
              <a:gd name="connsiteY105" fmla="*/ 1188550 h 1573026"/>
              <a:gd name="connsiteX106" fmla="*/ 1931195 w 2667216"/>
              <a:gd name="connsiteY106" fmla="*/ 1238556 h 1573026"/>
              <a:gd name="connsiteX107" fmla="*/ 1881187 w 2667216"/>
              <a:gd name="connsiteY107" fmla="*/ 1279037 h 1573026"/>
              <a:gd name="connsiteX108" fmla="*/ 1864520 w 2667216"/>
              <a:gd name="connsiteY108" fmla="*/ 1309993 h 1573026"/>
              <a:gd name="connsiteX109" fmla="*/ 1866899 w 2667216"/>
              <a:gd name="connsiteY109" fmla="*/ 1331425 h 1573026"/>
              <a:gd name="connsiteX110" fmla="*/ 1900237 w 2667216"/>
              <a:gd name="connsiteY110" fmla="*/ 1326662 h 1573026"/>
              <a:gd name="connsiteX111" fmla="*/ 1924051 w 2667216"/>
              <a:gd name="connsiteY111" fmla="*/ 1350474 h 1573026"/>
              <a:gd name="connsiteX112" fmla="*/ 1912143 w 2667216"/>
              <a:gd name="connsiteY112" fmla="*/ 1383812 h 1573026"/>
              <a:gd name="connsiteX113" fmla="*/ 1909762 w 2667216"/>
              <a:gd name="connsiteY113" fmla="*/ 1421912 h 1573026"/>
              <a:gd name="connsiteX114" fmla="*/ 1831182 w 2667216"/>
              <a:gd name="connsiteY114" fmla="*/ 1450487 h 1573026"/>
              <a:gd name="connsiteX115" fmla="*/ 1821657 w 2667216"/>
              <a:gd name="connsiteY115" fmla="*/ 1538594 h 1573026"/>
              <a:gd name="connsiteX116" fmla="*/ 1754980 w 2667216"/>
              <a:gd name="connsiteY116" fmla="*/ 1560025 h 1573026"/>
              <a:gd name="connsiteX117" fmla="*/ 1718929 w 2667216"/>
              <a:gd name="connsiteY117" fmla="*/ 1573012 h 1573026"/>
              <a:gd name="connsiteX118" fmla="*/ 1638299 w 2667216"/>
              <a:gd name="connsiteY118" fmla="*/ 1557643 h 1573026"/>
              <a:gd name="connsiteX119" fmla="*/ 1612105 w 2667216"/>
              <a:gd name="connsiteY119" fmla="*/ 1571931 h 1573026"/>
              <a:gd name="connsiteX120" fmla="*/ 1557339 w 2667216"/>
              <a:gd name="connsiteY120" fmla="*/ 1543356 h 1573026"/>
              <a:gd name="connsiteX121" fmla="*/ 1516855 w 2667216"/>
              <a:gd name="connsiteY121" fmla="*/ 1507637 h 1573026"/>
              <a:gd name="connsiteX122" fmla="*/ 1473995 w 2667216"/>
              <a:gd name="connsiteY122" fmla="*/ 1479061 h 1573026"/>
              <a:gd name="connsiteX123" fmla="*/ 1502568 w 2667216"/>
              <a:gd name="connsiteY123" fmla="*/ 1455250 h 1573026"/>
              <a:gd name="connsiteX124" fmla="*/ 1490662 w 2667216"/>
              <a:gd name="connsiteY124" fmla="*/ 1438581 h 1573026"/>
              <a:gd name="connsiteX125" fmla="*/ 1428749 w 2667216"/>
              <a:gd name="connsiteY125" fmla="*/ 1426675 h 1573026"/>
              <a:gd name="connsiteX126" fmla="*/ 1409699 w 2667216"/>
              <a:gd name="connsiteY126" fmla="*/ 1402862 h 1573026"/>
              <a:gd name="connsiteX127" fmla="*/ 1371601 w 2667216"/>
              <a:gd name="connsiteY127" fmla="*/ 1379050 h 1573026"/>
              <a:gd name="connsiteX128" fmla="*/ 1366837 w 2667216"/>
              <a:gd name="connsiteY128" fmla="*/ 1390956 h 1573026"/>
              <a:gd name="connsiteX129" fmla="*/ 1381126 w 2667216"/>
              <a:gd name="connsiteY129" fmla="*/ 1429056 h 1573026"/>
              <a:gd name="connsiteX130" fmla="*/ 1350168 w 2667216"/>
              <a:gd name="connsiteY130" fmla="*/ 1443343 h 1573026"/>
              <a:gd name="connsiteX131" fmla="*/ 1323976 w 2667216"/>
              <a:gd name="connsiteY131" fmla="*/ 1457630 h 1573026"/>
              <a:gd name="connsiteX132" fmla="*/ 1307305 w 2667216"/>
              <a:gd name="connsiteY132" fmla="*/ 1450487 h 1573026"/>
              <a:gd name="connsiteX133" fmla="*/ 1262062 w 2667216"/>
              <a:gd name="connsiteY133" fmla="*/ 1388575 h 1573026"/>
              <a:gd name="connsiteX134" fmla="*/ 1216820 w 2667216"/>
              <a:gd name="connsiteY134" fmla="*/ 1355237 h 1573026"/>
              <a:gd name="connsiteX135" fmla="*/ 1238251 w 2667216"/>
              <a:gd name="connsiteY135" fmla="*/ 1338568 h 1573026"/>
              <a:gd name="connsiteX136" fmla="*/ 1259682 w 2667216"/>
              <a:gd name="connsiteY136" fmla="*/ 1298087 h 1573026"/>
              <a:gd name="connsiteX137" fmla="*/ 1245393 w 2667216"/>
              <a:gd name="connsiteY137" fmla="*/ 1286181 h 1573026"/>
              <a:gd name="connsiteX138" fmla="*/ 1207295 w 2667216"/>
              <a:gd name="connsiteY138" fmla="*/ 1288562 h 1573026"/>
              <a:gd name="connsiteX139" fmla="*/ 1131095 w 2667216"/>
              <a:gd name="connsiteY139" fmla="*/ 1245700 h 1573026"/>
              <a:gd name="connsiteX140" fmla="*/ 1088230 w 2667216"/>
              <a:gd name="connsiteY140" fmla="*/ 1226650 h 1573026"/>
              <a:gd name="connsiteX141" fmla="*/ 1078707 w 2667216"/>
              <a:gd name="connsiteY141" fmla="*/ 1226650 h 1573026"/>
              <a:gd name="connsiteX142" fmla="*/ 1066801 w 2667216"/>
              <a:gd name="connsiteY142" fmla="*/ 1162356 h 1573026"/>
              <a:gd name="connsiteX143" fmla="*/ 1078707 w 2667216"/>
              <a:gd name="connsiteY143" fmla="*/ 1098062 h 1573026"/>
              <a:gd name="connsiteX144" fmla="*/ 1047751 w 2667216"/>
              <a:gd name="connsiteY144" fmla="*/ 1064725 h 1573026"/>
              <a:gd name="connsiteX145" fmla="*/ 995364 w 2667216"/>
              <a:gd name="connsiteY145" fmla="*/ 1040912 h 1573026"/>
              <a:gd name="connsiteX146" fmla="*/ 1021557 w 2667216"/>
              <a:gd name="connsiteY146" fmla="*/ 1017100 h 1573026"/>
              <a:gd name="connsiteX147" fmla="*/ 1066801 w 2667216"/>
              <a:gd name="connsiteY147" fmla="*/ 1021862 h 1573026"/>
              <a:gd name="connsiteX148" fmla="*/ 1062039 w 2667216"/>
              <a:gd name="connsiteY148" fmla="*/ 974237 h 1573026"/>
              <a:gd name="connsiteX149" fmla="*/ 1033464 w 2667216"/>
              <a:gd name="connsiteY149" fmla="*/ 969475 h 1573026"/>
              <a:gd name="connsiteX150" fmla="*/ 1038226 w 2667216"/>
              <a:gd name="connsiteY150" fmla="*/ 921850 h 1573026"/>
              <a:gd name="connsiteX151" fmla="*/ 1007270 w 2667216"/>
              <a:gd name="connsiteY151" fmla="*/ 907562 h 1573026"/>
              <a:gd name="connsiteX152" fmla="*/ 1009651 w 2667216"/>
              <a:gd name="connsiteY152" fmla="*/ 871843 h 1573026"/>
              <a:gd name="connsiteX153" fmla="*/ 962026 w 2667216"/>
              <a:gd name="connsiteY153" fmla="*/ 857556 h 1573026"/>
              <a:gd name="connsiteX154" fmla="*/ 942976 w 2667216"/>
              <a:gd name="connsiteY154" fmla="*/ 878987 h 1573026"/>
              <a:gd name="connsiteX155" fmla="*/ 914399 w 2667216"/>
              <a:gd name="connsiteY155" fmla="*/ 881368 h 1573026"/>
              <a:gd name="connsiteX156" fmla="*/ 864395 w 2667216"/>
              <a:gd name="connsiteY156" fmla="*/ 886131 h 1573026"/>
              <a:gd name="connsiteX157" fmla="*/ 833439 w 2667216"/>
              <a:gd name="connsiteY157" fmla="*/ 907562 h 1573026"/>
              <a:gd name="connsiteX158" fmla="*/ 833439 w 2667216"/>
              <a:gd name="connsiteY158" fmla="*/ 876606 h 1573026"/>
              <a:gd name="connsiteX159" fmla="*/ 792957 w 2667216"/>
              <a:gd name="connsiteY159" fmla="*/ 871843 h 1573026"/>
              <a:gd name="connsiteX160" fmla="*/ 800099 w 2667216"/>
              <a:gd name="connsiteY160" fmla="*/ 893275 h 1573026"/>
              <a:gd name="connsiteX161" fmla="*/ 795339 w 2667216"/>
              <a:gd name="connsiteY161" fmla="*/ 912325 h 1573026"/>
              <a:gd name="connsiteX162" fmla="*/ 709614 w 2667216"/>
              <a:gd name="connsiteY162" fmla="*/ 859936 h 1573026"/>
              <a:gd name="connsiteX163" fmla="*/ 688182 w 2667216"/>
              <a:gd name="connsiteY163" fmla="*/ 826600 h 1573026"/>
              <a:gd name="connsiteX164" fmla="*/ 700089 w 2667216"/>
              <a:gd name="connsiteY164" fmla="*/ 786117 h 1573026"/>
              <a:gd name="connsiteX165" fmla="*/ 669132 w 2667216"/>
              <a:gd name="connsiteY165" fmla="*/ 781356 h 1573026"/>
              <a:gd name="connsiteX166" fmla="*/ 621507 w 2667216"/>
              <a:gd name="connsiteY166" fmla="*/ 795643 h 1573026"/>
              <a:gd name="connsiteX167" fmla="*/ 611982 w 2667216"/>
              <a:gd name="connsiteY167" fmla="*/ 809931 h 1573026"/>
              <a:gd name="connsiteX168" fmla="*/ 588170 w 2667216"/>
              <a:gd name="connsiteY168" fmla="*/ 826600 h 1573026"/>
              <a:gd name="connsiteX169" fmla="*/ 581026 w 2667216"/>
              <a:gd name="connsiteY169" fmla="*/ 843268 h 1573026"/>
              <a:gd name="connsiteX170" fmla="*/ 540545 w 2667216"/>
              <a:gd name="connsiteY170" fmla="*/ 876606 h 1573026"/>
              <a:gd name="connsiteX171" fmla="*/ 542924 w 2667216"/>
              <a:gd name="connsiteY171" fmla="*/ 898037 h 1573026"/>
              <a:gd name="connsiteX172" fmla="*/ 557214 w 2667216"/>
              <a:gd name="connsiteY172" fmla="*/ 917087 h 1573026"/>
              <a:gd name="connsiteX173" fmla="*/ 481014 w 2667216"/>
              <a:gd name="connsiteY173" fmla="*/ 902800 h 1573026"/>
              <a:gd name="connsiteX174" fmla="*/ 447676 w 2667216"/>
              <a:gd name="connsiteY174" fmla="*/ 907562 h 1573026"/>
              <a:gd name="connsiteX175" fmla="*/ 495299 w 2667216"/>
              <a:gd name="connsiteY175" fmla="*/ 938518 h 1573026"/>
              <a:gd name="connsiteX176" fmla="*/ 519114 w 2667216"/>
              <a:gd name="connsiteY176" fmla="*/ 950425 h 1573026"/>
              <a:gd name="connsiteX177" fmla="*/ 545307 w 2667216"/>
              <a:gd name="connsiteY177" fmla="*/ 1002812 h 1573026"/>
              <a:gd name="connsiteX178" fmla="*/ 478630 w 2667216"/>
              <a:gd name="connsiteY178" fmla="*/ 1019481 h 1573026"/>
              <a:gd name="connsiteX179" fmla="*/ 457201 w 2667216"/>
              <a:gd name="connsiteY179" fmla="*/ 1031387 h 1573026"/>
              <a:gd name="connsiteX180" fmla="*/ 433387 w 2667216"/>
              <a:gd name="connsiteY180" fmla="*/ 1002812 h 1573026"/>
              <a:gd name="connsiteX181" fmla="*/ 409574 w 2667216"/>
              <a:gd name="connsiteY181" fmla="*/ 971856 h 1573026"/>
              <a:gd name="connsiteX182" fmla="*/ 411955 w 2667216"/>
              <a:gd name="connsiteY182" fmla="*/ 933756 h 1573026"/>
              <a:gd name="connsiteX183" fmla="*/ 409574 w 2667216"/>
              <a:gd name="connsiteY183" fmla="*/ 914706 h 1573026"/>
              <a:gd name="connsiteX184" fmla="*/ 428624 w 2667216"/>
              <a:gd name="connsiteY184" fmla="*/ 881368 h 1573026"/>
              <a:gd name="connsiteX185" fmla="*/ 388144 w 2667216"/>
              <a:gd name="connsiteY185" fmla="*/ 890893 h 1573026"/>
              <a:gd name="connsiteX186" fmla="*/ 359568 w 2667216"/>
              <a:gd name="connsiteY186" fmla="*/ 952806 h 1573026"/>
              <a:gd name="connsiteX187" fmla="*/ 352424 w 2667216"/>
              <a:gd name="connsiteY187" fmla="*/ 976618 h 1573026"/>
              <a:gd name="connsiteX188" fmla="*/ 321468 w 2667216"/>
              <a:gd name="connsiteY188" fmla="*/ 993287 h 1573026"/>
              <a:gd name="connsiteX189" fmla="*/ 273843 w 2667216"/>
              <a:gd name="connsiteY189" fmla="*/ 990906 h 1573026"/>
              <a:gd name="connsiteX190" fmla="*/ 266699 w 2667216"/>
              <a:gd name="connsiteY190" fmla="*/ 1007575 h 1573026"/>
              <a:gd name="connsiteX191" fmla="*/ 266699 w 2667216"/>
              <a:gd name="connsiteY191" fmla="*/ 1055200 h 1573026"/>
              <a:gd name="connsiteX192" fmla="*/ 207168 w 2667216"/>
              <a:gd name="connsiteY192" fmla="*/ 1059962 h 1573026"/>
              <a:gd name="connsiteX193" fmla="*/ 145255 w 2667216"/>
              <a:gd name="connsiteY193" fmla="*/ 1093300 h 1573026"/>
              <a:gd name="connsiteX194" fmla="*/ 147637 w 2667216"/>
              <a:gd name="connsiteY194" fmla="*/ 1121875 h 1573026"/>
              <a:gd name="connsiteX195" fmla="*/ 95250 w 2667216"/>
              <a:gd name="connsiteY195" fmla="*/ 1109968 h 1573026"/>
              <a:gd name="connsiteX196" fmla="*/ 61912 w 2667216"/>
              <a:gd name="connsiteY196" fmla="*/ 1117112 h 1573026"/>
              <a:gd name="connsiteX197" fmla="*/ 16668 w 2667216"/>
              <a:gd name="connsiteY197" fmla="*/ 1098062 h 1573026"/>
              <a:gd name="connsiteX198" fmla="*/ 0 w 2667216"/>
              <a:gd name="connsiteY198" fmla="*/ 1098062 h 1573026"/>
              <a:gd name="connsiteX0" fmla="*/ 0 w 2667216"/>
              <a:gd name="connsiteY0" fmla="*/ 1098062 h 1573026"/>
              <a:gd name="connsiteX1" fmla="*/ 273843 w 2667216"/>
              <a:gd name="connsiteY1" fmla="*/ 333681 h 1573026"/>
              <a:gd name="connsiteX2" fmla="*/ 314324 w 2667216"/>
              <a:gd name="connsiteY2" fmla="*/ 336062 h 1573026"/>
              <a:gd name="connsiteX3" fmla="*/ 361949 w 2667216"/>
              <a:gd name="connsiteY3" fmla="*/ 312249 h 1573026"/>
              <a:gd name="connsiteX4" fmla="*/ 385762 w 2667216"/>
              <a:gd name="connsiteY4" fmla="*/ 257481 h 1573026"/>
              <a:gd name="connsiteX5" fmla="*/ 373855 w 2667216"/>
              <a:gd name="connsiteY5" fmla="*/ 424168 h 1573026"/>
              <a:gd name="connsiteX6" fmla="*/ 476249 w 2667216"/>
              <a:gd name="connsiteY6" fmla="*/ 517037 h 1573026"/>
              <a:gd name="connsiteX7" fmla="*/ 533401 w 2667216"/>
              <a:gd name="connsiteY7" fmla="*/ 495605 h 1573026"/>
              <a:gd name="connsiteX8" fmla="*/ 585787 w 2667216"/>
              <a:gd name="connsiteY8" fmla="*/ 481318 h 1573026"/>
              <a:gd name="connsiteX9" fmla="*/ 611980 w 2667216"/>
              <a:gd name="connsiteY9" fmla="*/ 483700 h 1573026"/>
              <a:gd name="connsiteX10" fmla="*/ 607218 w 2667216"/>
              <a:gd name="connsiteY10" fmla="*/ 476556 h 1573026"/>
              <a:gd name="connsiteX11" fmla="*/ 685799 w 2667216"/>
              <a:gd name="connsiteY11" fmla="*/ 524181 h 1573026"/>
              <a:gd name="connsiteX12" fmla="*/ 731043 w 2667216"/>
              <a:gd name="connsiteY12" fmla="*/ 547993 h 1573026"/>
              <a:gd name="connsiteX13" fmla="*/ 797720 w 2667216"/>
              <a:gd name="connsiteY13" fmla="*/ 562280 h 1573026"/>
              <a:gd name="connsiteX14" fmla="*/ 842962 w 2667216"/>
              <a:gd name="connsiteY14" fmla="*/ 478937 h 1573026"/>
              <a:gd name="connsiteX15" fmla="*/ 871537 w 2667216"/>
              <a:gd name="connsiteY15" fmla="*/ 455125 h 1573026"/>
              <a:gd name="connsiteX16" fmla="*/ 873921 w 2667216"/>
              <a:gd name="connsiteY16" fmla="*/ 426549 h 1573026"/>
              <a:gd name="connsiteX17" fmla="*/ 802480 w 2667216"/>
              <a:gd name="connsiteY17" fmla="*/ 412262 h 1573026"/>
              <a:gd name="connsiteX18" fmla="*/ 773907 w 2667216"/>
              <a:gd name="connsiteY18" fmla="*/ 417024 h 1573026"/>
              <a:gd name="connsiteX19" fmla="*/ 738187 w 2667216"/>
              <a:gd name="connsiteY19" fmla="*/ 383687 h 1573026"/>
              <a:gd name="connsiteX20" fmla="*/ 762001 w 2667216"/>
              <a:gd name="connsiteY20" fmla="*/ 357491 h 1573026"/>
              <a:gd name="connsiteX21" fmla="*/ 823912 w 2667216"/>
              <a:gd name="connsiteY21" fmla="*/ 343206 h 1573026"/>
              <a:gd name="connsiteX22" fmla="*/ 869155 w 2667216"/>
              <a:gd name="connsiteY22" fmla="*/ 357493 h 1573026"/>
              <a:gd name="connsiteX23" fmla="*/ 881062 w 2667216"/>
              <a:gd name="connsiteY23" fmla="*/ 376543 h 1573026"/>
              <a:gd name="connsiteX24" fmla="*/ 1000124 w 2667216"/>
              <a:gd name="connsiteY24" fmla="*/ 436075 h 1573026"/>
              <a:gd name="connsiteX25" fmla="*/ 1023937 w 2667216"/>
              <a:gd name="connsiteY25" fmla="*/ 500368 h 1573026"/>
              <a:gd name="connsiteX26" fmla="*/ 1045368 w 2667216"/>
              <a:gd name="connsiteY26" fmla="*/ 512275 h 1573026"/>
              <a:gd name="connsiteX27" fmla="*/ 1042987 w 2667216"/>
              <a:gd name="connsiteY27" fmla="*/ 421787 h 1573026"/>
              <a:gd name="connsiteX28" fmla="*/ 1064418 w 2667216"/>
              <a:gd name="connsiteY28" fmla="*/ 383687 h 1573026"/>
              <a:gd name="connsiteX29" fmla="*/ 1083468 w 2667216"/>
              <a:gd name="connsiteY29" fmla="*/ 386068 h 1573026"/>
              <a:gd name="connsiteX30" fmla="*/ 1083468 w 2667216"/>
              <a:gd name="connsiteY30" fmla="*/ 347968 h 1573026"/>
              <a:gd name="connsiteX31" fmla="*/ 1095376 w 2667216"/>
              <a:gd name="connsiteY31" fmla="*/ 340823 h 1573026"/>
              <a:gd name="connsiteX32" fmla="*/ 1152524 w 2667216"/>
              <a:gd name="connsiteY32" fmla="*/ 343206 h 1573026"/>
              <a:gd name="connsiteX33" fmla="*/ 1252537 w 2667216"/>
              <a:gd name="connsiteY33" fmla="*/ 317012 h 1573026"/>
              <a:gd name="connsiteX34" fmla="*/ 1323974 w 2667216"/>
              <a:gd name="connsiteY34" fmla="*/ 305106 h 1573026"/>
              <a:gd name="connsiteX35" fmla="*/ 1409366 w 2667216"/>
              <a:gd name="connsiteY35" fmla="*/ 250164 h 1573026"/>
              <a:gd name="connsiteX36" fmla="*/ 1481137 w 2667216"/>
              <a:gd name="connsiteY36" fmla="*/ 221762 h 1573026"/>
              <a:gd name="connsiteX37" fmla="*/ 1550195 w 2667216"/>
              <a:gd name="connsiteY37" fmla="*/ 188423 h 1573026"/>
              <a:gd name="connsiteX38" fmla="*/ 1621630 w 2667216"/>
              <a:gd name="connsiteY38" fmla="*/ 195568 h 1573026"/>
              <a:gd name="connsiteX39" fmla="*/ 1674018 w 2667216"/>
              <a:gd name="connsiteY39" fmla="*/ 174137 h 1573026"/>
              <a:gd name="connsiteX40" fmla="*/ 1704976 w 2667216"/>
              <a:gd name="connsiteY40" fmla="*/ 183660 h 1573026"/>
              <a:gd name="connsiteX41" fmla="*/ 1778793 w 2667216"/>
              <a:gd name="connsiteY41" fmla="*/ 233668 h 1573026"/>
              <a:gd name="connsiteX42" fmla="*/ 1716880 w 2667216"/>
              <a:gd name="connsiteY42" fmla="*/ 209856 h 1573026"/>
              <a:gd name="connsiteX43" fmla="*/ 1738312 w 2667216"/>
              <a:gd name="connsiteY43" fmla="*/ 281293 h 1573026"/>
              <a:gd name="connsiteX44" fmla="*/ 1776414 w 2667216"/>
              <a:gd name="connsiteY44" fmla="*/ 309866 h 1573026"/>
              <a:gd name="connsiteX45" fmla="*/ 1871662 w 2667216"/>
              <a:gd name="connsiteY45" fmla="*/ 314631 h 1573026"/>
              <a:gd name="connsiteX46" fmla="*/ 1938339 w 2667216"/>
              <a:gd name="connsiteY46" fmla="*/ 271766 h 1573026"/>
              <a:gd name="connsiteX47" fmla="*/ 1935955 w 2667216"/>
              <a:gd name="connsiteY47" fmla="*/ 293200 h 1573026"/>
              <a:gd name="connsiteX48" fmla="*/ 1900237 w 2667216"/>
              <a:gd name="connsiteY48" fmla="*/ 321775 h 1573026"/>
              <a:gd name="connsiteX49" fmla="*/ 1826418 w 2667216"/>
              <a:gd name="connsiteY49" fmla="*/ 338443 h 1573026"/>
              <a:gd name="connsiteX50" fmla="*/ 1833564 w 2667216"/>
              <a:gd name="connsiteY50" fmla="*/ 367017 h 1573026"/>
              <a:gd name="connsiteX51" fmla="*/ 1957389 w 2667216"/>
              <a:gd name="connsiteY51" fmla="*/ 331298 h 1573026"/>
              <a:gd name="connsiteX52" fmla="*/ 2009774 w 2667216"/>
              <a:gd name="connsiteY52" fmla="*/ 295581 h 1573026"/>
              <a:gd name="connsiteX53" fmla="*/ 2052638 w 2667216"/>
              <a:gd name="connsiteY53" fmla="*/ 271766 h 1573026"/>
              <a:gd name="connsiteX54" fmla="*/ 1976439 w 2667216"/>
              <a:gd name="connsiteY54" fmla="*/ 264623 h 1573026"/>
              <a:gd name="connsiteX55" fmla="*/ 1976439 w 2667216"/>
              <a:gd name="connsiteY55" fmla="*/ 202710 h 1573026"/>
              <a:gd name="connsiteX56" fmla="*/ 2026444 w 2667216"/>
              <a:gd name="connsiteY56" fmla="*/ 202710 h 1573026"/>
              <a:gd name="connsiteX57" fmla="*/ 2133600 w 2667216"/>
              <a:gd name="connsiteY57" fmla="*/ 97935 h 1573026"/>
              <a:gd name="connsiteX58" fmla="*/ 2183606 w 2667216"/>
              <a:gd name="connsiteY58" fmla="*/ 305 h 1573026"/>
              <a:gd name="connsiteX59" fmla="*/ 2147888 w 2667216"/>
              <a:gd name="connsiteY59" fmla="*/ 114604 h 1573026"/>
              <a:gd name="connsiteX60" fmla="*/ 2074070 w 2667216"/>
              <a:gd name="connsiteY60" fmla="*/ 193186 h 1573026"/>
              <a:gd name="connsiteX61" fmla="*/ 2138362 w 2667216"/>
              <a:gd name="connsiteY61" fmla="*/ 217000 h 1573026"/>
              <a:gd name="connsiteX62" fmla="*/ 2197893 w 2667216"/>
              <a:gd name="connsiteY62" fmla="*/ 212237 h 1573026"/>
              <a:gd name="connsiteX63" fmla="*/ 2243139 w 2667216"/>
              <a:gd name="connsiteY63" fmla="*/ 257480 h 1573026"/>
              <a:gd name="connsiteX64" fmla="*/ 2293143 w 2667216"/>
              <a:gd name="connsiteY64" fmla="*/ 243193 h 1573026"/>
              <a:gd name="connsiteX65" fmla="*/ 2336005 w 2667216"/>
              <a:gd name="connsiteY65" fmla="*/ 178900 h 1573026"/>
              <a:gd name="connsiteX66" fmla="*/ 2378868 w 2667216"/>
              <a:gd name="connsiteY66" fmla="*/ 169375 h 1573026"/>
              <a:gd name="connsiteX67" fmla="*/ 2483643 w 2667216"/>
              <a:gd name="connsiteY67" fmla="*/ 152706 h 1573026"/>
              <a:gd name="connsiteX68" fmla="*/ 2500312 w 2667216"/>
              <a:gd name="connsiteY68" fmla="*/ 147943 h 1573026"/>
              <a:gd name="connsiteX69" fmla="*/ 2588418 w 2667216"/>
              <a:gd name="connsiteY69" fmla="*/ 166993 h 1573026"/>
              <a:gd name="connsiteX70" fmla="*/ 2619374 w 2667216"/>
              <a:gd name="connsiteY70" fmla="*/ 188425 h 1573026"/>
              <a:gd name="connsiteX71" fmla="*/ 2645569 w 2667216"/>
              <a:gd name="connsiteY71" fmla="*/ 205092 h 1573026"/>
              <a:gd name="connsiteX72" fmla="*/ 2666999 w 2667216"/>
              <a:gd name="connsiteY72" fmla="*/ 221762 h 1573026"/>
              <a:gd name="connsiteX73" fmla="*/ 2647949 w 2667216"/>
              <a:gd name="connsiteY73" fmla="*/ 264625 h 1573026"/>
              <a:gd name="connsiteX74" fmla="*/ 2645568 w 2667216"/>
              <a:gd name="connsiteY74" fmla="*/ 319393 h 1573026"/>
              <a:gd name="connsiteX75" fmla="*/ 2631280 w 2667216"/>
              <a:gd name="connsiteY75" fmla="*/ 376543 h 1573026"/>
              <a:gd name="connsiteX76" fmla="*/ 2633662 w 2667216"/>
              <a:gd name="connsiteY76" fmla="*/ 386068 h 1573026"/>
              <a:gd name="connsiteX77" fmla="*/ 2664618 w 2667216"/>
              <a:gd name="connsiteY77" fmla="*/ 393212 h 1573026"/>
              <a:gd name="connsiteX78" fmla="*/ 2652712 w 2667216"/>
              <a:gd name="connsiteY78" fmla="*/ 424168 h 1573026"/>
              <a:gd name="connsiteX79" fmla="*/ 2619374 w 2667216"/>
              <a:gd name="connsiteY79" fmla="*/ 445600 h 1573026"/>
              <a:gd name="connsiteX80" fmla="*/ 2605087 w 2667216"/>
              <a:gd name="connsiteY80" fmla="*/ 476556 h 1573026"/>
              <a:gd name="connsiteX81" fmla="*/ 2608340 w 2667216"/>
              <a:gd name="connsiteY81" fmla="*/ 559163 h 1573026"/>
              <a:gd name="connsiteX82" fmla="*/ 2595561 w 2667216"/>
              <a:gd name="connsiteY82" fmla="*/ 590856 h 1573026"/>
              <a:gd name="connsiteX83" fmla="*/ 2593180 w 2667216"/>
              <a:gd name="connsiteY83" fmla="*/ 655150 h 1573026"/>
              <a:gd name="connsiteX84" fmla="*/ 2614612 w 2667216"/>
              <a:gd name="connsiteY84" fmla="*/ 690868 h 1573026"/>
              <a:gd name="connsiteX85" fmla="*/ 2609849 w 2667216"/>
              <a:gd name="connsiteY85" fmla="*/ 743256 h 1573026"/>
              <a:gd name="connsiteX86" fmla="*/ 2612230 w 2667216"/>
              <a:gd name="connsiteY86" fmla="*/ 790881 h 1573026"/>
              <a:gd name="connsiteX87" fmla="*/ 2600324 w 2667216"/>
              <a:gd name="connsiteY87" fmla="*/ 805168 h 1573026"/>
              <a:gd name="connsiteX88" fmla="*/ 2571749 w 2667216"/>
              <a:gd name="connsiteY88" fmla="*/ 890893 h 1573026"/>
              <a:gd name="connsiteX89" fmla="*/ 2540795 w 2667216"/>
              <a:gd name="connsiteY89" fmla="*/ 967092 h 1573026"/>
              <a:gd name="connsiteX90" fmla="*/ 2505074 w 2667216"/>
              <a:gd name="connsiteY90" fmla="*/ 945662 h 1573026"/>
              <a:gd name="connsiteX91" fmla="*/ 2445543 w 2667216"/>
              <a:gd name="connsiteY91" fmla="*/ 917087 h 1573026"/>
              <a:gd name="connsiteX92" fmla="*/ 2416968 w 2667216"/>
              <a:gd name="connsiteY92" fmla="*/ 883750 h 1573026"/>
              <a:gd name="connsiteX93" fmla="*/ 2383632 w 2667216"/>
              <a:gd name="connsiteY93" fmla="*/ 869462 h 1573026"/>
              <a:gd name="connsiteX94" fmla="*/ 2350293 w 2667216"/>
              <a:gd name="connsiteY94" fmla="*/ 871843 h 1573026"/>
              <a:gd name="connsiteX95" fmla="*/ 2300287 w 2667216"/>
              <a:gd name="connsiteY95" fmla="*/ 895656 h 1573026"/>
              <a:gd name="connsiteX96" fmla="*/ 2276474 w 2667216"/>
              <a:gd name="connsiteY96" fmla="*/ 909943 h 1573026"/>
              <a:gd name="connsiteX97" fmla="*/ 2207420 w 2667216"/>
              <a:gd name="connsiteY97" fmla="*/ 926612 h 1573026"/>
              <a:gd name="connsiteX98" fmla="*/ 2185987 w 2667216"/>
              <a:gd name="connsiteY98" fmla="*/ 957568 h 1573026"/>
              <a:gd name="connsiteX99" fmla="*/ 2183605 w 2667216"/>
              <a:gd name="connsiteY99" fmla="*/ 1036150 h 1573026"/>
              <a:gd name="connsiteX100" fmla="*/ 2185989 w 2667216"/>
              <a:gd name="connsiteY100" fmla="*/ 1062342 h 1573026"/>
              <a:gd name="connsiteX101" fmla="*/ 2085974 w 2667216"/>
              <a:gd name="connsiteY101" fmla="*/ 1112350 h 1573026"/>
              <a:gd name="connsiteX102" fmla="*/ 2043112 w 2667216"/>
              <a:gd name="connsiteY102" fmla="*/ 1112350 h 1573026"/>
              <a:gd name="connsiteX103" fmla="*/ 1952626 w 2667216"/>
              <a:gd name="connsiteY103" fmla="*/ 1148067 h 1573026"/>
              <a:gd name="connsiteX104" fmla="*/ 1931193 w 2667216"/>
              <a:gd name="connsiteY104" fmla="*/ 1188550 h 1573026"/>
              <a:gd name="connsiteX105" fmla="*/ 1931195 w 2667216"/>
              <a:gd name="connsiteY105" fmla="*/ 1238556 h 1573026"/>
              <a:gd name="connsiteX106" fmla="*/ 1881187 w 2667216"/>
              <a:gd name="connsiteY106" fmla="*/ 1279037 h 1573026"/>
              <a:gd name="connsiteX107" fmla="*/ 1864520 w 2667216"/>
              <a:gd name="connsiteY107" fmla="*/ 1309993 h 1573026"/>
              <a:gd name="connsiteX108" fmla="*/ 1866899 w 2667216"/>
              <a:gd name="connsiteY108" fmla="*/ 1331425 h 1573026"/>
              <a:gd name="connsiteX109" fmla="*/ 1900237 w 2667216"/>
              <a:gd name="connsiteY109" fmla="*/ 1326662 h 1573026"/>
              <a:gd name="connsiteX110" fmla="*/ 1924051 w 2667216"/>
              <a:gd name="connsiteY110" fmla="*/ 1350474 h 1573026"/>
              <a:gd name="connsiteX111" fmla="*/ 1912143 w 2667216"/>
              <a:gd name="connsiteY111" fmla="*/ 1383812 h 1573026"/>
              <a:gd name="connsiteX112" fmla="*/ 1909762 w 2667216"/>
              <a:gd name="connsiteY112" fmla="*/ 1421912 h 1573026"/>
              <a:gd name="connsiteX113" fmla="*/ 1831182 w 2667216"/>
              <a:gd name="connsiteY113" fmla="*/ 1450487 h 1573026"/>
              <a:gd name="connsiteX114" fmla="*/ 1821657 w 2667216"/>
              <a:gd name="connsiteY114" fmla="*/ 1538594 h 1573026"/>
              <a:gd name="connsiteX115" fmla="*/ 1754980 w 2667216"/>
              <a:gd name="connsiteY115" fmla="*/ 1560025 h 1573026"/>
              <a:gd name="connsiteX116" fmla="*/ 1718929 w 2667216"/>
              <a:gd name="connsiteY116" fmla="*/ 1573012 h 1573026"/>
              <a:gd name="connsiteX117" fmla="*/ 1638299 w 2667216"/>
              <a:gd name="connsiteY117" fmla="*/ 1557643 h 1573026"/>
              <a:gd name="connsiteX118" fmla="*/ 1612105 w 2667216"/>
              <a:gd name="connsiteY118" fmla="*/ 1571931 h 1573026"/>
              <a:gd name="connsiteX119" fmla="*/ 1557339 w 2667216"/>
              <a:gd name="connsiteY119" fmla="*/ 1543356 h 1573026"/>
              <a:gd name="connsiteX120" fmla="*/ 1516855 w 2667216"/>
              <a:gd name="connsiteY120" fmla="*/ 1507637 h 1573026"/>
              <a:gd name="connsiteX121" fmla="*/ 1473995 w 2667216"/>
              <a:gd name="connsiteY121" fmla="*/ 1479061 h 1573026"/>
              <a:gd name="connsiteX122" fmla="*/ 1502568 w 2667216"/>
              <a:gd name="connsiteY122" fmla="*/ 1455250 h 1573026"/>
              <a:gd name="connsiteX123" fmla="*/ 1490662 w 2667216"/>
              <a:gd name="connsiteY123" fmla="*/ 1438581 h 1573026"/>
              <a:gd name="connsiteX124" fmla="*/ 1428749 w 2667216"/>
              <a:gd name="connsiteY124" fmla="*/ 1426675 h 1573026"/>
              <a:gd name="connsiteX125" fmla="*/ 1409699 w 2667216"/>
              <a:gd name="connsiteY125" fmla="*/ 1402862 h 1573026"/>
              <a:gd name="connsiteX126" fmla="*/ 1371601 w 2667216"/>
              <a:gd name="connsiteY126" fmla="*/ 1379050 h 1573026"/>
              <a:gd name="connsiteX127" fmla="*/ 1366837 w 2667216"/>
              <a:gd name="connsiteY127" fmla="*/ 1390956 h 1573026"/>
              <a:gd name="connsiteX128" fmla="*/ 1381126 w 2667216"/>
              <a:gd name="connsiteY128" fmla="*/ 1429056 h 1573026"/>
              <a:gd name="connsiteX129" fmla="*/ 1350168 w 2667216"/>
              <a:gd name="connsiteY129" fmla="*/ 1443343 h 1573026"/>
              <a:gd name="connsiteX130" fmla="*/ 1323976 w 2667216"/>
              <a:gd name="connsiteY130" fmla="*/ 1457630 h 1573026"/>
              <a:gd name="connsiteX131" fmla="*/ 1307305 w 2667216"/>
              <a:gd name="connsiteY131" fmla="*/ 1450487 h 1573026"/>
              <a:gd name="connsiteX132" fmla="*/ 1262062 w 2667216"/>
              <a:gd name="connsiteY132" fmla="*/ 1388575 h 1573026"/>
              <a:gd name="connsiteX133" fmla="*/ 1216820 w 2667216"/>
              <a:gd name="connsiteY133" fmla="*/ 1355237 h 1573026"/>
              <a:gd name="connsiteX134" fmla="*/ 1238251 w 2667216"/>
              <a:gd name="connsiteY134" fmla="*/ 1338568 h 1573026"/>
              <a:gd name="connsiteX135" fmla="*/ 1259682 w 2667216"/>
              <a:gd name="connsiteY135" fmla="*/ 1298087 h 1573026"/>
              <a:gd name="connsiteX136" fmla="*/ 1245393 w 2667216"/>
              <a:gd name="connsiteY136" fmla="*/ 1286181 h 1573026"/>
              <a:gd name="connsiteX137" fmla="*/ 1207295 w 2667216"/>
              <a:gd name="connsiteY137" fmla="*/ 1288562 h 1573026"/>
              <a:gd name="connsiteX138" fmla="*/ 1131095 w 2667216"/>
              <a:gd name="connsiteY138" fmla="*/ 1245700 h 1573026"/>
              <a:gd name="connsiteX139" fmla="*/ 1088230 w 2667216"/>
              <a:gd name="connsiteY139" fmla="*/ 1226650 h 1573026"/>
              <a:gd name="connsiteX140" fmla="*/ 1078707 w 2667216"/>
              <a:gd name="connsiteY140" fmla="*/ 1226650 h 1573026"/>
              <a:gd name="connsiteX141" fmla="*/ 1066801 w 2667216"/>
              <a:gd name="connsiteY141" fmla="*/ 1162356 h 1573026"/>
              <a:gd name="connsiteX142" fmla="*/ 1078707 w 2667216"/>
              <a:gd name="connsiteY142" fmla="*/ 1098062 h 1573026"/>
              <a:gd name="connsiteX143" fmla="*/ 1047751 w 2667216"/>
              <a:gd name="connsiteY143" fmla="*/ 1064725 h 1573026"/>
              <a:gd name="connsiteX144" fmla="*/ 995364 w 2667216"/>
              <a:gd name="connsiteY144" fmla="*/ 1040912 h 1573026"/>
              <a:gd name="connsiteX145" fmla="*/ 1021557 w 2667216"/>
              <a:gd name="connsiteY145" fmla="*/ 1017100 h 1573026"/>
              <a:gd name="connsiteX146" fmla="*/ 1066801 w 2667216"/>
              <a:gd name="connsiteY146" fmla="*/ 1021862 h 1573026"/>
              <a:gd name="connsiteX147" fmla="*/ 1062039 w 2667216"/>
              <a:gd name="connsiteY147" fmla="*/ 974237 h 1573026"/>
              <a:gd name="connsiteX148" fmla="*/ 1033464 w 2667216"/>
              <a:gd name="connsiteY148" fmla="*/ 969475 h 1573026"/>
              <a:gd name="connsiteX149" fmla="*/ 1038226 w 2667216"/>
              <a:gd name="connsiteY149" fmla="*/ 921850 h 1573026"/>
              <a:gd name="connsiteX150" fmla="*/ 1007270 w 2667216"/>
              <a:gd name="connsiteY150" fmla="*/ 907562 h 1573026"/>
              <a:gd name="connsiteX151" fmla="*/ 1009651 w 2667216"/>
              <a:gd name="connsiteY151" fmla="*/ 871843 h 1573026"/>
              <a:gd name="connsiteX152" fmla="*/ 962026 w 2667216"/>
              <a:gd name="connsiteY152" fmla="*/ 857556 h 1573026"/>
              <a:gd name="connsiteX153" fmla="*/ 942976 w 2667216"/>
              <a:gd name="connsiteY153" fmla="*/ 878987 h 1573026"/>
              <a:gd name="connsiteX154" fmla="*/ 914399 w 2667216"/>
              <a:gd name="connsiteY154" fmla="*/ 881368 h 1573026"/>
              <a:gd name="connsiteX155" fmla="*/ 864395 w 2667216"/>
              <a:gd name="connsiteY155" fmla="*/ 886131 h 1573026"/>
              <a:gd name="connsiteX156" fmla="*/ 833439 w 2667216"/>
              <a:gd name="connsiteY156" fmla="*/ 907562 h 1573026"/>
              <a:gd name="connsiteX157" fmla="*/ 833439 w 2667216"/>
              <a:gd name="connsiteY157" fmla="*/ 876606 h 1573026"/>
              <a:gd name="connsiteX158" fmla="*/ 792957 w 2667216"/>
              <a:gd name="connsiteY158" fmla="*/ 871843 h 1573026"/>
              <a:gd name="connsiteX159" fmla="*/ 800099 w 2667216"/>
              <a:gd name="connsiteY159" fmla="*/ 893275 h 1573026"/>
              <a:gd name="connsiteX160" fmla="*/ 795339 w 2667216"/>
              <a:gd name="connsiteY160" fmla="*/ 912325 h 1573026"/>
              <a:gd name="connsiteX161" fmla="*/ 709614 w 2667216"/>
              <a:gd name="connsiteY161" fmla="*/ 859936 h 1573026"/>
              <a:gd name="connsiteX162" fmla="*/ 688182 w 2667216"/>
              <a:gd name="connsiteY162" fmla="*/ 826600 h 1573026"/>
              <a:gd name="connsiteX163" fmla="*/ 700089 w 2667216"/>
              <a:gd name="connsiteY163" fmla="*/ 786117 h 1573026"/>
              <a:gd name="connsiteX164" fmla="*/ 669132 w 2667216"/>
              <a:gd name="connsiteY164" fmla="*/ 781356 h 1573026"/>
              <a:gd name="connsiteX165" fmla="*/ 621507 w 2667216"/>
              <a:gd name="connsiteY165" fmla="*/ 795643 h 1573026"/>
              <a:gd name="connsiteX166" fmla="*/ 611982 w 2667216"/>
              <a:gd name="connsiteY166" fmla="*/ 809931 h 1573026"/>
              <a:gd name="connsiteX167" fmla="*/ 588170 w 2667216"/>
              <a:gd name="connsiteY167" fmla="*/ 826600 h 1573026"/>
              <a:gd name="connsiteX168" fmla="*/ 581026 w 2667216"/>
              <a:gd name="connsiteY168" fmla="*/ 843268 h 1573026"/>
              <a:gd name="connsiteX169" fmla="*/ 540545 w 2667216"/>
              <a:gd name="connsiteY169" fmla="*/ 876606 h 1573026"/>
              <a:gd name="connsiteX170" fmla="*/ 542924 w 2667216"/>
              <a:gd name="connsiteY170" fmla="*/ 898037 h 1573026"/>
              <a:gd name="connsiteX171" fmla="*/ 557214 w 2667216"/>
              <a:gd name="connsiteY171" fmla="*/ 917087 h 1573026"/>
              <a:gd name="connsiteX172" fmla="*/ 481014 w 2667216"/>
              <a:gd name="connsiteY172" fmla="*/ 902800 h 1573026"/>
              <a:gd name="connsiteX173" fmla="*/ 447676 w 2667216"/>
              <a:gd name="connsiteY173" fmla="*/ 907562 h 1573026"/>
              <a:gd name="connsiteX174" fmla="*/ 495299 w 2667216"/>
              <a:gd name="connsiteY174" fmla="*/ 938518 h 1573026"/>
              <a:gd name="connsiteX175" fmla="*/ 519114 w 2667216"/>
              <a:gd name="connsiteY175" fmla="*/ 950425 h 1573026"/>
              <a:gd name="connsiteX176" fmla="*/ 545307 w 2667216"/>
              <a:gd name="connsiteY176" fmla="*/ 1002812 h 1573026"/>
              <a:gd name="connsiteX177" fmla="*/ 478630 w 2667216"/>
              <a:gd name="connsiteY177" fmla="*/ 1019481 h 1573026"/>
              <a:gd name="connsiteX178" fmla="*/ 457201 w 2667216"/>
              <a:gd name="connsiteY178" fmla="*/ 1031387 h 1573026"/>
              <a:gd name="connsiteX179" fmla="*/ 433387 w 2667216"/>
              <a:gd name="connsiteY179" fmla="*/ 1002812 h 1573026"/>
              <a:gd name="connsiteX180" fmla="*/ 409574 w 2667216"/>
              <a:gd name="connsiteY180" fmla="*/ 971856 h 1573026"/>
              <a:gd name="connsiteX181" fmla="*/ 411955 w 2667216"/>
              <a:gd name="connsiteY181" fmla="*/ 933756 h 1573026"/>
              <a:gd name="connsiteX182" fmla="*/ 409574 w 2667216"/>
              <a:gd name="connsiteY182" fmla="*/ 914706 h 1573026"/>
              <a:gd name="connsiteX183" fmla="*/ 428624 w 2667216"/>
              <a:gd name="connsiteY183" fmla="*/ 881368 h 1573026"/>
              <a:gd name="connsiteX184" fmla="*/ 388144 w 2667216"/>
              <a:gd name="connsiteY184" fmla="*/ 890893 h 1573026"/>
              <a:gd name="connsiteX185" fmla="*/ 359568 w 2667216"/>
              <a:gd name="connsiteY185" fmla="*/ 952806 h 1573026"/>
              <a:gd name="connsiteX186" fmla="*/ 352424 w 2667216"/>
              <a:gd name="connsiteY186" fmla="*/ 976618 h 1573026"/>
              <a:gd name="connsiteX187" fmla="*/ 321468 w 2667216"/>
              <a:gd name="connsiteY187" fmla="*/ 993287 h 1573026"/>
              <a:gd name="connsiteX188" fmla="*/ 273843 w 2667216"/>
              <a:gd name="connsiteY188" fmla="*/ 990906 h 1573026"/>
              <a:gd name="connsiteX189" fmla="*/ 266699 w 2667216"/>
              <a:gd name="connsiteY189" fmla="*/ 1007575 h 1573026"/>
              <a:gd name="connsiteX190" fmla="*/ 266699 w 2667216"/>
              <a:gd name="connsiteY190" fmla="*/ 1055200 h 1573026"/>
              <a:gd name="connsiteX191" fmla="*/ 207168 w 2667216"/>
              <a:gd name="connsiteY191" fmla="*/ 1059962 h 1573026"/>
              <a:gd name="connsiteX192" fmla="*/ 145255 w 2667216"/>
              <a:gd name="connsiteY192" fmla="*/ 1093300 h 1573026"/>
              <a:gd name="connsiteX193" fmla="*/ 147637 w 2667216"/>
              <a:gd name="connsiteY193" fmla="*/ 1121875 h 1573026"/>
              <a:gd name="connsiteX194" fmla="*/ 95250 w 2667216"/>
              <a:gd name="connsiteY194" fmla="*/ 1109968 h 1573026"/>
              <a:gd name="connsiteX195" fmla="*/ 61912 w 2667216"/>
              <a:gd name="connsiteY195" fmla="*/ 1117112 h 1573026"/>
              <a:gd name="connsiteX196" fmla="*/ 16668 w 2667216"/>
              <a:gd name="connsiteY196" fmla="*/ 1098062 h 1573026"/>
              <a:gd name="connsiteX197" fmla="*/ 0 w 2667216"/>
              <a:gd name="connsiteY197" fmla="*/ 1098062 h 1573026"/>
              <a:gd name="connsiteX0" fmla="*/ 0 w 2667216"/>
              <a:gd name="connsiteY0" fmla="*/ 1098062 h 1573026"/>
              <a:gd name="connsiteX1" fmla="*/ 314324 w 2667216"/>
              <a:gd name="connsiteY1" fmla="*/ 336062 h 1573026"/>
              <a:gd name="connsiteX2" fmla="*/ 361949 w 2667216"/>
              <a:gd name="connsiteY2" fmla="*/ 312249 h 1573026"/>
              <a:gd name="connsiteX3" fmla="*/ 385762 w 2667216"/>
              <a:gd name="connsiteY3" fmla="*/ 257481 h 1573026"/>
              <a:gd name="connsiteX4" fmla="*/ 373855 w 2667216"/>
              <a:gd name="connsiteY4" fmla="*/ 424168 h 1573026"/>
              <a:gd name="connsiteX5" fmla="*/ 476249 w 2667216"/>
              <a:gd name="connsiteY5" fmla="*/ 517037 h 1573026"/>
              <a:gd name="connsiteX6" fmla="*/ 533401 w 2667216"/>
              <a:gd name="connsiteY6" fmla="*/ 495605 h 1573026"/>
              <a:gd name="connsiteX7" fmla="*/ 585787 w 2667216"/>
              <a:gd name="connsiteY7" fmla="*/ 481318 h 1573026"/>
              <a:gd name="connsiteX8" fmla="*/ 611980 w 2667216"/>
              <a:gd name="connsiteY8" fmla="*/ 483700 h 1573026"/>
              <a:gd name="connsiteX9" fmla="*/ 607218 w 2667216"/>
              <a:gd name="connsiteY9" fmla="*/ 476556 h 1573026"/>
              <a:gd name="connsiteX10" fmla="*/ 685799 w 2667216"/>
              <a:gd name="connsiteY10" fmla="*/ 524181 h 1573026"/>
              <a:gd name="connsiteX11" fmla="*/ 731043 w 2667216"/>
              <a:gd name="connsiteY11" fmla="*/ 547993 h 1573026"/>
              <a:gd name="connsiteX12" fmla="*/ 797720 w 2667216"/>
              <a:gd name="connsiteY12" fmla="*/ 562280 h 1573026"/>
              <a:gd name="connsiteX13" fmla="*/ 842962 w 2667216"/>
              <a:gd name="connsiteY13" fmla="*/ 478937 h 1573026"/>
              <a:gd name="connsiteX14" fmla="*/ 871537 w 2667216"/>
              <a:gd name="connsiteY14" fmla="*/ 455125 h 1573026"/>
              <a:gd name="connsiteX15" fmla="*/ 873921 w 2667216"/>
              <a:gd name="connsiteY15" fmla="*/ 426549 h 1573026"/>
              <a:gd name="connsiteX16" fmla="*/ 802480 w 2667216"/>
              <a:gd name="connsiteY16" fmla="*/ 412262 h 1573026"/>
              <a:gd name="connsiteX17" fmla="*/ 773907 w 2667216"/>
              <a:gd name="connsiteY17" fmla="*/ 417024 h 1573026"/>
              <a:gd name="connsiteX18" fmla="*/ 738187 w 2667216"/>
              <a:gd name="connsiteY18" fmla="*/ 383687 h 1573026"/>
              <a:gd name="connsiteX19" fmla="*/ 762001 w 2667216"/>
              <a:gd name="connsiteY19" fmla="*/ 357491 h 1573026"/>
              <a:gd name="connsiteX20" fmla="*/ 823912 w 2667216"/>
              <a:gd name="connsiteY20" fmla="*/ 343206 h 1573026"/>
              <a:gd name="connsiteX21" fmla="*/ 869155 w 2667216"/>
              <a:gd name="connsiteY21" fmla="*/ 357493 h 1573026"/>
              <a:gd name="connsiteX22" fmla="*/ 881062 w 2667216"/>
              <a:gd name="connsiteY22" fmla="*/ 376543 h 1573026"/>
              <a:gd name="connsiteX23" fmla="*/ 1000124 w 2667216"/>
              <a:gd name="connsiteY23" fmla="*/ 436075 h 1573026"/>
              <a:gd name="connsiteX24" fmla="*/ 1023937 w 2667216"/>
              <a:gd name="connsiteY24" fmla="*/ 500368 h 1573026"/>
              <a:gd name="connsiteX25" fmla="*/ 1045368 w 2667216"/>
              <a:gd name="connsiteY25" fmla="*/ 512275 h 1573026"/>
              <a:gd name="connsiteX26" fmla="*/ 1042987 w 2667216"/>
              <a:gd name="connsiteY26" fmla="*/ 421787 h 1573026"/>
              <a:gd name="connsiteX27" fmla="*/ 1064418 w 2667216"/>
              <a:gd name="connsiteY27" fmla="*/ 383687 h 1573026"/>
              <a:gd name="connsiteX28" fmla="*/ 1083468 w 2667216"/>
              <a:gd name="connsiteY28" fmla="*/ 386068 h 1573026"/>
              <a:gd name="connsiteX29" fmla="*/ 1083468 w 2667216"/>
              <a:gd name="connsiteY29" fmla="*/ 347968 h 1573026"/>
              <a:gd name="connsiteX30" fmla="*/ 1095376 w 2667216"/>
              <a:gd name="connsiteY30" fmla="*/ 340823 h 1573026"/>
              <a:gd name="connsiteX31" fmla="*/ 1152524 w 2667216"/>
              <a:gd name="connsiteY31" fmla="*/ 343206 h 1573026"/>
              <a:gd name="connsiteX32" fmla="*/ 1252537 w 2667216"/>
              <a:gd name="connsiteY32" fmla="*/ 317012 h 1573026"/>
              <a:gd name="connsiteX33" fmla="*/ 1323974 w 2667216"/>
              <a:gd name="connsiteY33" fmla="*/ 305106 h 1573026"/>
              <a:gd name="connsiteX34" fmla="*/ 1409366 w 2667216"/>
              <a:gd name="connsiteY34" fmla="*/ 250164 h 1573026"/>
              <a:gd name="connsiteX35" fmla="*/ 1481137 w 2667216"/>
              <a:gd name="connsiteY35" fmla="*/ 221762 h 1573026"/>
              <a:gd name="connsiteX36" fmla="*/ 1550195 w 2667216"/>
              <a:gd name="connsiteY36" fmla="*/ 188423 h 1573026"/>
              <a:gd name="connsiteX37" fmla="*/ 1621630 w 2667216"/>
              <a:gd name="connsiteY37" fmla="*/ 195568 h 1573026"/>
              <a:gd name="connsiteX38" fmla="*/ 1674018 w 2667216"/>
              <a:gd name="connsiteY38" fmla="*/ 174137 h 1573026"/>
              <a:gd name="connsiteX39" fmla="*/ 1704976 w 2667216"/>
              <a:gd name="connsiteY39" fmla="*/ 183660 h 1573026"/>
              <a:gd name="connsiteX40" fmla="*/ 1778793 w 2667216"/>
              <a:gd name="connsiteY40" fmla="*/ 233668 h 1573026"/>
              <a:gd name="connsiteX41" fmla="*/ 1716880 w 2667216"/>
              <a:gd name="connsiteY41" fmla="*/ 209856 h 1573026"/>
              <a:gd name="connsiteX42" fmla="*/ 1738312 w 2667216"/>
              <a:gd name="connsiteY42" fmla="*/ 281293 h 1573026"/>
              <a:gd name="connsiteX43" fmla="*/ 1776414 w 2667216"/>
              <a:gd name="connsiteY43" fmla="*/ 309866 h 1573026"/>
              <a:gd name="connsiteX44" fmla="*/ 1871662 w 2667216"/>
              <a:gd name="connsiteY44" fmla="*/ 314631 h 1573026"/>
              <a:gd name="connsiteX45" fmla="*/ 1938339 w 2667216"/>
              <a:gd name="connsiteY45" fmla="*/ 271766 h 1573026"/>
              <a:gd name="connsiteX46" fmla="*/ 1935955 w 2667216"/>
              <a:gd name="connsiteY46" fmla="*/ 293200 h 1573026"/>
              <a:gd name="connsiteX47" fmla="*/ 1900237 w 2667216"/>
              <a:gd name="connsiteY47" fmla="*/ 321775 h 1573026"/>
              <a:gd name="connsiteX48" fmla="*/ 1826418 w 2667216"/>
              <a:gd name="connsiteY48" fmla="*/ 338443 h 1573026"/>
              <a:gd name="connsiteX49" fmla="*/ 1833564 w 2667216"/>
              <a:gd name="connsiteY49" fmla="*/ 367017 h 1573026"/>
              <a:gd name="connsiteX50" fmla="*/ 1957389 w 2667216"/>
              <a:gd name="connsiteY50" fmla="*/ 331298 h 1573026"/>
              <a:gd name="connsiteX51" fmla="*/ 2009774 w 2667216"/>
              <a:gd name="connsiteY51" fmla="*/ 295581 h 1573026"/>
              <a:gd name="connsiteX52" fmla="*/ 2052638 w 2667216"/>
              <a:gd name="connsiteY52" fmla="*/ 271766 h 1573026"/>
              <a:gd name="connsiteX53" fmla="*/ 1976439 w 2667216"/>
              <a:gd name="connsiteY53" fmla="*/ 264623 h 1573026"/>
              <a:gd name="connsiteX54" fmla="*/ 1976439 w 2667216"/>
              <a:gd name="connsiteY54" fmla="*/ 202710 h 1573026"/>
              <a:gd name="connsiteX55" fmla="*/ 2026444 w 2667216"/>
              <a:gd name="connsiteY55" fmla="*/ 202710 h 1573026"/>
              <a:gd name="connsiteX56" fmla="*/ 2133600 w 2667216"/>
              <a:gd name="connsiteY56" fmla="*/ 97935 h 1573026"/>
              <a:gd name="connsiteX57" fmla="*/ 2183606 w 2667216"/>
              <a:gd name="connsiteY57" fmla="*/ 305 h 1573026"/>
              <a:gd name="connsiteX58" fmla="*/ 2147888 w 2667216"/>
              <a:gd name="connsiteY58" fmla="*/ 114604 h 1573026"/>
              <a:gd name="connsiteX59" fmla="*/ 2074070 w 2667216"/>
              <a:gd name="connsiteY59" fmla="*/ 193186 h 1573026"/>
              <a:gd name="connsiteX60" fmla="*/ 2138362 w 2667216"/>
              <a:gd name="connsiteY60" fmla="*/ 217000 h 1573026"/>
              <a:gd name="connsiteX61" fmla="*/ 2197893 w 2667216"/>
              <a:gd name="connsiteY61" fmla="*/ 212237 h 1573026"/>
              <a:gd name="connsiteX62" fmla="*/ 2243139 w 2667216"/>
              <a:gd name="connsiteY62" fmla="*/ 257480 h 1573026"/>
              <a:gd name="connsiteX63" fmla="*/ 2293143 w 2667216"/>
              <a:gd name="connsiteY63" fmla="*/ 243193 h 1573026"/>
              <a:gd name="connsiteX64" fmla="*/ 2336005 w 2667216"/>
              <a:gd name="connsiteY64" fmla="*/ 178900 h 1573026"/>
              <a:gd name="connsiteX65" fmla="*/ 2378868 w 2667216"/>
              <a:gd name="connsiteY65" fmla="*/ 169375 h 1573026"/>
              <a:gd name="connsiteX66" fmla="*/ 2483643 w 2667216"/>
              <a:gd name="connsiteY66" fmla="*/ 152706 h 1573026"/>
              <a:gd name="connsiteX67" fmla="*/ 2500312 w 2667216"/>
              <a:gd name="connsiteY67" fmla="*/ 147943 h 1573026"/>
              <a:gd name="connsiteX68" fmla="*/ 2588418 w 2667216"/>
              <a:gd name="connsiteY68" fmla="*/ 166993 h 1573026"/>
              <a:gd name="connsiteX69" fmla="*/ 2619374 w 2667216"/>
              <a:gd name="connsiteY69" fmla="*/ 188425 h 1573026"/>
              <a:gd name="connsiteX70" fmla="*/ 2645569 w 2667216"/>
              <a:gd name="connsiteY70" fmla="*/ 205092 h 1573026"/>
              <a:gd name="connsiteX71" fmla="*/ 2666999 w 2667216"/>
              <a:gd name="connsiteY71" fmla="*/ 221762 h 1573026"/>
              <a:gd name="connsiteX72" fmla="*/ 2647949 w 2667216"/>
              <a:gd name="connsiteY72" fmla="*/ 264625 h 1573026"/>
              <a:gd name="connsiteX73" fmla="*/ 2645568 w 2667216"/>
              <a:gd name="connsiteY73" fmla="*/ 319393 h 1573026"/>
              <a:gd name="connsiteX74" fmla="*/ 2631280 w 2667216"/>
              <a:gd name="connsiteY74" fmla="*/ 376543 h 1573026"/>
              <a:gd name="connsiteX75" fmla="*/ 2633662 w 2667216"/>
              <a:gd name="connsiteY75" fmla="*/ 386068 h 1573026"/>
              <a:gd name="connsiteX76" fmla="*/ 2664618 w 2667216"/>
              <a:gd name="connsiteY76" fmla="*/ 393212 h 1573026"/>
              <a:gd name="connsiteX77" fmla="*/ 2652712 w 2667216"/>
              <a:gd name="connsiteY77" fmla="*/ 424168 h 1573026"/>
              <a:gd name="connsiteX78" fmla="*/ 2619374 w 2667216"/>
              <a:gd name="connsiteY78" fmla="*/ 445600 h 1573026"/>
              <a:gd name="connsiteX79" fmla="*/ 2605087 w 2667216"/>
              <a:gd name="connsiteY79" fmla="*/ 476556 h 1573026"/>
              <a:gd name="connsiteX80" fmla="*/ 2608340 w 2667216"/>
              <a:gd name="connsiteY80" fmla="*/ 559163 h 1573026"/>
              <a:gd name="connsiteX81" fmla="*/ 2595561 w 2667216"/>
              <a:gd name="connsiteY81" fmla="*/ 590856 h 1573026"/>
              <a:gd name="connsiteX82" fmla="*/ 2593180 w 2667216"/>
              <a:gd name="connsiteY82" fmla="*/ 655150 h 1573026"/>
              <a:gd name="connsiteX83" fmla="*/ 2614612 w 2667216"/>
              <a:gd name="connsiteY83" fmla="*/ 690868 h 1573026"/>
              <a:gd name="connsiteX84" fmla="*/ 2609849 w 2667216"/>
              <a:gd name="connsiteY84" fmla="*/ 743256 h 1573026"/>
              <a:gd name="connsiteX85" fmla="*/ 2612230 w 2667216"/>
              <a:gd name="connsiteY85" fmla="*/ 790881 h 1573026"/>
              <a:gd name="connsiteX86" fmla="*/ 2600324 w 2667216"/>
              <a:gd name="connsiteY86" fmla="*/ 805168 h 1573026"/>
              <a:gd name="connsiteX87" fmla="*/ 2571749 w 2667216"/>
              <a:gd name="connsiteY87" fmla="*/ 890893 h 1573026"/>
              <a:gd name="connsiteX88" fmla="*/ 2540795 w 2667216"/>
              <a:gd name="connsiteY88" fmla="*/ 967092 h 1573026"/>
              <a:gd name="connsiteX89" fmla="*/ 2505074 w 2667216"/>
              <a:gd name="connsiteY89" fmla="*/ 945662 h 1573026"/>
              <a:gd name="connsiteX90" fmla="*/ 2445543 w 2667216"/>
              <a:gd name="connsiteY90" fmla="*/ 917087 h 1573026"/>
              <a:gd name="connsiteX91" fmla="*/ 2416968 w 2667216"/>
              <a:gd name="connsiteY91" fmla="*/ 883750 h 1573026"/>
              <a:gd name="connsiteX92" fmla="*/ 2383632 w 2667216"/>
              <a:gd name="connsiteY92" fmla="*/ 869462 h 1573026"/>
              <a:gd name="connsiteX93" fmla="*/ 2350293 w 2667216"/>
              <a:gd name="connsiteY93" fmla="*/ 871843 h 1573026"/>
              <a:gd name="connsiteX94" fmla="*/ 2300287 w 2667216"/>
              <a:gd name="connsiteY94" fmla="*/ 895656 h 1573026"/>
              <a:gd name="connsiteX95" fmla="*/ 2276474 w 2667216"/>
              <a:gd name="connsiteY95" fmla="*/ 909943 h 1573026"/>
              <a:gd name="connsiteX96" fmla="*/ 2207420 w 2667216"/>
              <a:gd name="connsiteY96" fmla="*/ 926612 h 1573026"/>
              <a:gd name="connsiteX97" fmla="*/ 2185987 w 2667216"/>
              <a:gd name="connsiteY97" fmla="*/ 957568 h 1573026"/>
              <a:gd name="connsiteX98" fmla="*/ 2183605 w 2667216"/>
              <a:gd name="connsiteY98" fmla="*/ 1036150 h 1573026"/>
              <a:gd name="connsiteX99" fmla="*/ 2185989 w 2667216"/>
              <a:gd name="connsiteY99" fmla="*/ 1062342 h 1573026"/>
              <a:gd name="connsiteX100" fmla="*/ 2085974 w 2667216"/>
              <a:gd name="connsiteY100" fmla="*/ 1112350 h 1573026"/>
              <a:gd name="connsiteX101" fmla="*/ 2043112 w 2667216"/>
              <a:gd name="connsiteY101" fmla="*/ 1112350 h 1573026"/>
              <a:gd name="connsiteX102" fmla="*/ 1952626 w 2667216"/>
              <a:gd name="connsiteY102" fmla="*/ 1148067 h 1573026"/>
              <a:gd name="connsiteX103" fmla="*/ 1931193 w 2667216"/>
              <a:gd name="connsiteY103" fmla="*/ 1188550 h 1573026"/>
              <a:gd name="connsiteX104" fmla="*/ 1931195 w 2667216"/>
              <a:gd name="connsiteY104" fmla="*/ 1238556 h 1573026"/>
              <a:gd name="connsiteX105" fmla="*/ 1881187 w 2667216"/>
              <a:gd name="connsiteY105" fmla="*/ 1279037 h 1573026"/>
              <a:gd name="connsiteX106" fmla="*/ 1864520 w 2667216"/>
              <a:gd name="connsiteY106" fmla="*/ 1309993 h 1573026"/>
              <a:gd name="connsiteX107" fmla="*/ 1866899 w 2667216"/>
              <a:gd name="connsiteY107" fmla="*/ 1331425 h 1573026"/>
              <a:gd name="connsiteX108" fmla="*/ 1900237 w 2667216"/>
              <a:gd name="connsiteY108" fmla="*/ 1326662 h 1573026"/>
              <a:gd name="connsiteX109" fmla="*/ 1924051 w 2667216"/>
              <a:gd name="connsiteY109" fmla="*/ 1350474 h 1573026"/>
              <a:gd name="connsiteX110" fmla="*/ 1912143 w 2667216"/>
              <a:gd name="connsiteY110" fmla="*/ 1383812 h 1573026"/>
              <a:gd name="connsiteX111" fmla="*/ 1909762 w 2667216"/>
              <a:gd name="connsiteY111" fmla="*/ 1421912 h 1573026"/>
              <a:gd name="connsiteX112" fmla="*/ 1831182 w 2667216"/>
              <a:gd name="connsiteY112" fmla="*/ 1450487 h 1573026"/>
              <a:gd name="connsiteX113" fmla="*/ 1821657 w 2667216"/>
              <a:gd name="connsiteY113" fmla="*/ 1538594 h 1573026"/>
              <a:gd name="connsiteX114" fmla="*/ 1754980 w 2667216"/>
              <a:gd name="connsiteY114" fmla="*/ 1560025 h 1573026"/>
              <a:gd name="connsiteX115" fmla="*/ 1718929 w 2667216"/>
              <a:gd name="connsiteY115" fmla="*/ 1573012 h 1573026"/>
              <a:gd name="connsiteX116" fmla="*/ 1638299 w 2667216"/>
              <a:gd name="connsiteY116" fmla="*/ 1557643 h 1573026"/>
              <a:gd name="connsiteX117" fmla="*/ 1612105 w 2667216"/>
              <a:gd name="connsiteY117" fmla="*/ 1571931 h 1573026"/>
              <a:gd name="connsiteX118" fmla="*/ 1557339 w 2667216"/>
              <a:gd name="connsiteY118" fmla="*/ 1543356 h 1573026"/>
              <a:gd name="connsiteX119" fmla="*/ 1516855 w 2667216"/>
              <a:gd name="connsiteY119" fmla="*/ 1507637 h 1573026"/>
              <a:gd name="connsiteX120" fmla="*/ 1473995 w 2667216"/>
              <a:gd name="connsiteY120" fmla="*/ 1479061 h 1573026"/>
              <a:gd name="connsiteX121" fmla="*/ 1502568 w 2667216"/>
              <a:gd name="connsiteY121" fmla="*/ 1455250 h 1573026"/>
              <a:gd name="connsiteX122" fmla="*/ 1490662 w 2667216"/>
              <a:gd name="connsiteY122" fmla="*/ 1438581 h 1573026"/>
              <a:gd name="connsiteX123" fmla="*/ 1428749 w 2667216"/>
              <a:gd name="connsiteY123" fmla="*/ 1426675 h 1573026"/>
              <a:gd name="connsiteX124" fmla="*/ 1409699 w 2667216"/>
              <a:gd name="connsiteY124" fmla="*/ 1402862 h 1573026"/>
              <a:gd name="connsiteX125" fmla="*/ 1371601 w 2667216"/>
              <a:gd name="connsiteY125" fmla="*/ 1379050 h 1573026"/>
              <a:gd name="connsiteX126" fmla="*/ 1366837 w 2667216"/>
              <a:gd name="connsiteY126" fmla="*/ 1390956 h 1573026"/>
              <a:gd name="connsiteX127" fmla="*/ 1381126 w 2667216"/>
              <a:gd name="connsiteY127" fmla="*/ 1429056 h 1573026"/>
              <a:gd name="connsiteX128" fmla="*/ 1350168 w 2667216"/>
              <a:gd name="connsiteY128" fmla="*/ 1443343 h 1573026"/>
              <a:gd name="connsiteX129" fmla="*/ 1323976 w 2667216"/>
              <a:gd name="connsiteY129" fmla="*/ 1457630 h 1573026"/>
              <a:gd name="connsiteX130" fmla="*/ 1307305 w 2667216"/>
              <a:gd name="connsiteY130" fmla="*/ 1450487 h 1573026"/>
              <a:gd name="connsiteX131" fmla="*/ 1262062 w 2667216"/>
              <a:gd name="connsiteY131" fmla="*/ 1388575 h 1573026"/>
              <a:gd name="connsiteX132" fmla="*/ 1216820 w 2667216"/>
              <a:gd name="connsiteY132" fmla="*/ 1355237 h 1573026"/>
              <a:gd name="connsiteX133" fmla="*/ 1238251 w 2667216"/>
              <a:gd name="connsiteY133" fmla="*/ 1338568 h 1573026"/>
              <a:gd name="connsiteX134" fmla="*/ 1259682 w 2667216"/>
              <a:gd name="connsiteY134" fmla="*/ 1298087 h 1573026"/>
              <a:gd name="connsiteX135" fmla="*/ 1245393 w 2667216"/>
              <a:gd name="connsiteY135" fmla="*/ 1286181 h 1573026"/>
              <a:gd name="connsiteX136" fmla="*/ 1207295 w 2667216"/>
              <a:gd name="connsiteY136" fmla="*/ 1288562 h 1573026"/>
              <a:gd name="connsiteX137" fmla="*/ 1131095 w 2667216"/>
              <a:gd name="connsiteY137" fmla="*/ 1245700 h 1573026"/>
              <a:gd name="connsiteX138" fmla="*/ 1088230 w 2667216"/>
              <a:gd name="connsiteY138" fmla="*/ 1226650 h 1573026"/>
              <a:gd name="connsiteX139" fmla="*/ 1078707 w 2667216"/>
              <a:gd name="connsiteY139" fmla="*/ 1226650 h 1573026"/>
              <a:gd name="connsiteX140" fmla="*/ 1066801 w 2667216"/>
              <a:gd name="connsiteY140" fmla="*/ 1162356 h 1573026"/>
              <a:gd name="connsiteX141" fmla="*/ 1078707 w 2667216"/>
              <a:gd name="connsiteY141" fmla="*/ 1098062 h 1573026"/>
              <a:gd name="connsiteX142" fmla="*/ 1047751 w 2667216"/>
              <a:gd name="connsiteY142" fmla="*/ 1064725 h 1573026"/>
              <a:gd name="connsiteX143" fmla="*/ 995364 w 2667216"/>
              <a:gd name="connsiteY143" fmla="*/ 1040912 h 1573026"/>
              <a:gd name="connsiteX144" fmla="*/ 1021557 w 2667216"/>
              <a:gd name="connsiteY144" fmla="*/ 1017100 h 1573026"/>
              <a:gd name="connsiteX145" fmla="*/ 1066801 w 2667216"/>
              <a:gd name="connsiteY145" fmla="*/ 1021862 h 1573026"/>
              <a:gd name="connsiteX146" fmla="*/ 1062039 w 2667216"/>
              <a:gd name="connsiteY146" fmla="*/ 974237 h 1573026"/>
              <a:gd name="connsiteX147" fmla="*/ 1033464 w 2667216"/>
              <a:gd name="connsiteY147" fmla="*/ 969475 h 1573026"/>
              <a:gd name="connsiteX148" fmla="*/ 1038226 w 2667216"/>
              <a:gd name="connsiteY148" fmla="*/ 921850 h 1573026"/>
              <a:gd name="connsiteX149" fmla="*/ 1007270 w 2667216"/>
              <a:gd name="connsiteY149" fmla="*/ 907562 h 1573026"/>
              <a:gd name="connsiteX150" fmla="*/ 1009651 w 2667216"/>
              <a:gd name="connsiteY150" fmla="*/ 871843 h 1573026"/>
              <a:gd name="connsiteX151" fmla="*/ 962026 w 2667216"/>
              <a:gd name="connsiteY151" fmla="*/ 857556 h 1573026"/>
              <a:gd name="connsiteX152" fmla="*/ 942976 w 2667216"/>
              <a:gd name="connsiteY152" fmla="*/ 878987 h 1573026"/>
              <a:gd name="connsiteX153" fmla="*/ 914399 w 2667216"/>
              <a:gd name="connsiteY153" fmla="*/ 881368 h 1573026"/>
              <a:gd name="connsiteX154" fmla="*/ 864395 w 2667216"/>
              <a:gd name="connsiteY154" fmla="*/ 886131 h 1573026"/>
              <a:gd name="connsiteX155" fmla="*/ 833439 w 2667216"/>
              <a:gd name="connsiteY155" fmla="*/ 907562 h 1573026"/>
              <a:gd name="connsiteX156" fmla="*/ 833439 w 2667216"/>
              <a:gd name="connsiteY156" fmla="*/ 876606 h 1573026"/>
              <a:gd name="connsiteX157" fmla="*/ 792957 w 2667216"/>
              <a:gd name="connsiteY157" fmla="*/ 871843 h 1573026"/>
              <a:gd name="connsiteX158" fmla="*/ 800099 w 2667216"/>
              <a:gd name="connsiteY158" fmla="*/ 893275 h 1573026"/>
              <a:gd name="connsiteX159" fmla="*/ 795339 w 2667216"/>
              <a:gd name="connsiteY159" fmla="*/ 912325 h 1573026"/>
              <a:gd name="connsiteX160" fmla="*/ 709614 w 2667216"/>
              <a:gd name="connsiteY160" fmla="*/ 859936 h 1573026"/>
              <a:gd name="connsiteX161" fmla="*/ 688182 w 2667216"/>
              <a:gd name="connsiteY161" fmla="*/ 826600 h 1573026"/>
              <a:gd name="connsiteX162" fmla="*/ 700089 w 2667216"/>
              <a:gd name="connsiteY162" fmla="*/ 786117 h 1573026"/>
              <a:gd name="connsiteX163" fmla="*/ 669132 w 2667216"/>
              <a:gd name="connsiteY163" fmla="*/ 781356 h 1573026"/>
              <a:gd name="connsiteX164" fmla="*/ 621507 w 2667216"/>
              <a:gd name="connsiteY164" fmla="*/ 795643 h 1573026"/>
              <a:gd name="connsiteX165" fmla="*/ 611982 w 2667216"/>
              <a:gd name="connsiteY165" fmla="*/ 809931 h 1573026"/>
              <a:gd name="connsiteX166" fmla="*/ 588170 w 2667216"/>
              <a:gd name="connsiteY166" fmla="*/ 826600 h 1573026"/>
              <a:gd name="connsiteX167" fmla="*/ 581026 w 2667216"/>
              <a:gd name="connsiteY167" fmla="*/ 843268 h 1573026"/>
              <a:gd name="connsiteX168" fmla="*/ 540545 w 2667216"/>
              <a:gd name="connsiteY168" fmla="*/ 876606 h 1573026"/>
              <a:gd name="connsiteX169" fmla="*/ 542924 w 2667216"/>
              <a:gd name="connsiteY169" fmla="*/ 898037 h 1573026"/>
              <a:gd name="connsiteX170" fmla="*/ 557214 w 2667216"/>
              <a:gd name="connsiteY170" fmla="*/ 917087 h 1573026"/>
              <a:gd name="connsiteX171" fmla="*/ 481014 w 2667216"/>
              <a:gd name="connsiteY171" fmla="*/ 902800 h 1573026"/>
              <a:gd name="connsiteX172" fmla="*/ 447676 w 2667216"/>
              <a:gd name="connsiteY172" fmla="*/ 907562 h 1573026"/>
              <a:gd name="connsiteX173" fmla="*/ 495299 w 2667216"/>
              <a:gd name="connsiteY173" fmla="*/ 938518 h 1573026"/>
              <a:gd name="connsiteX174" fmla="*/ 519114 w 2667216"/>
              <a:gd name="connsiteY174" fmla="*/ 950425 h 1573026"/>
              <a:gd name="connsiteX175" fmla="*/ 545307 w 2667216"/>
              <a:gd name="connsiteY175" fmla="*/ 1002812 h 1573026"/>
              <a:gd name="connsiteX176" fmla="*/ 478630 w 2667216"/>
              <a:gd name="connsiteY176" fmla="*/ 1019481 h 1573026"/>
              <a:gd name="connsiteX177" fmla="*/ 457201 w 2667216"/>
              <a:gd name="connsiteY177" fmla="*/ 1031387 h 1573026"/>
              <a:gd name="connsiteX178" fmla="*/ 433387 w 2667216"/>
              <a:gd name="connsiteY178" fmla="*/ 1002812 h 1573026"/>
              <a:gd name="connsiteX179" fmla="*/ 409574 w 2667216"/>
              <a:gd name="connsiteY179" fmla="*/ 971856 h 1573026"/>
              <a:gd name="connsiteX180" fmla="*/ 411955 w 2667216"/>
              <a:gd name="connsiteY180" fmla="*/ 933756 h 1573026"/>
              <a:gd name="connsiteX181" fmla="*/ 409574 w 2667216"/>
              <a:gd name="connsiteY181" fmla="*/ 914706 h 1573026"/>
              <a:gd name="connsiteX182" fmla="*/ 428624 w 2667216"/>
              <a:gd name="connsiteY182" fmla="*/ 881368 h 1573026"/>
              <a:gd name="connsiteX183" fmla="*/ 388144 w 2667216"/>
              <a:gd name="connsiteY183" fmla="*/ 890893 h 1573026"/>
              <a:gd name="connsiteX184" fmla="*/ 359568 w 2667216"/>
              <a:gd name="connsiteY184" fmla="*/ 952806 h 1573026"/>
              <a:gd name="connsiteX185" fmla="*/ 352424 w 2667216"/>
              <a:gd name="connsiteY185" fmla="*/ 976618 h 1573026"/>
              <a:gd name="connsiteX186" fmla="*/ 321468 w 2667216"/>
              <a:gd name="connsiteY186" fmla="*/ 993287 h 1573026"/>
              <a:gd name="connsiteX187" fmla="*/ 273843 w 2667216"/>
              <a:gd name="connsiteY187" fmla="*/ 990906 h 1573026"/>
              <a:gd name="connsiteX188" fmla="*/ 266699 w 2667216"/>
              <a:gd name="connsiteY188" fmla="*/ 1007575 h 1573026"/>
              <a:gd name="connsiteX189" fmla="*/ 266699 w 2667216"/>
              <a:gd name="connsiteY189" fmla="*/ 1055200 h 1573026"/>
              <a:gd name="connsiteX190" fmla="*/ 207168 w 2667216"/>
              <a:gd name="connsiteY190" fmla="*/ 1059962 h 1573026"/>
              <a:gd name="connsiteX191" fmla="*/ 145255 w 2667216"/>
              <a:gd name="connsiteY191" fmla="*/ 1093300 h 1573026"/>
              <a:gd name="connsiteX192" fmla="*/ 147637 w 2667216"/>
              <a:gd name="connsiteY192" fmla="*/ 1121875 h 1573026"/>
              <a:gd name="connsiteX193" fmla="*/ 95250 w 2667216"/>
              <a:gd name="connsiteY193" fmla="*/ 1109968 h 1573026"/>
              <a:gd name="connsiteX194" fmla="*/ 61912 w 2667216"/>
              <a:gd name="connsiteY194" fmla="*/ 1117112 h 1573026"/>
              <a:gd name="connsiteX195" fmla="*/ 16668 w 2667216"/>
              <a:gd name="connsiteY195" fmla="*/ 1098062 h 1573026"/>
              <a:gd name="connsiteX196" fmla="*/ 0 w 2667216"/>
              <a:gd name="connsiteY196" fmla="*/ 1098062 h 1573026"/>
              <a:gd name="connsiteX0" fmla="*/ 0 w 2667216"/>
              <a:gd name="connsiteY0" fmla="*/ 1098062 h 1573026"/>
              <a:gd name="connsiteX1" fmla="*/ 361949 w 2667216"/>
              <a:gd name="connsiteY1" fmla="*/ 312249 h 1573026"/>
              <a:gd name="connsiteX2" fmla="*/ 385762 w 2667216"/>
              <a:gd name="connsiteY2" fmla="*/ 257481 h 1573026"/>
              <a:gd name="connsiteX3" fmla="*/ 373855 w 2667216"/>
              <a:gd name="connsiteY3" fmla="*/ 424168 h 1573026"/>
              <a:gd name="connsiteX4" fmla="*/ 476249 w 2667216"/>
              <a:gd name="connsiteY4" fmla="*/ 517037 h 1573026"/>
              <a:gd name="connsiteX5" fmla="*/ 533401 w 2667216"/>
              <a:gd name="connsiteY5" fmla="*/ 495605 h 1573026"/>
              <a:gd name="connsiteX6" fmla="*/ 585787 w 2667216"/>
              <a:gd name="connsiteY6" fmla="*/ 481318 h 1573026"/>
              <a:gd name="connsiteX7" fmla="*/ 611980 w 2667216"/>
              <a:gd name="connsiteY7" fmla="*/ 483700 h 1573026"/>
              <a:gd name="connsiteX8" fmla="*/ 607218 w 2667216"/>
              <a:gd name="connsiteY8" fmla="*/ 476556 h 1573026"/>
              <a:gd name="connsiteX9" fmla="*/ 685799 w 2667216"/>
              <a:gd name="connsiteY9" fmla="*/ 524181 h 1573026"/>
              <a:gd name="connsiteX10" fmla="*/ 731043 w 2667216"/>
              <a:gd name="connsiteY10" fmla="*/ 547993 h 1573026"/>
              <a:gd name="connsiteX11" fmla="*/ 797720 w 2667216"/>
              <a:gd name="connsiteY11" fmla="*/ 562280 h 1573026"/>
              <a:gd name="connsiteX12" fmla="*/ 842962 w 2667216"/>
              <a:gd name="connsiteY12" fmla="*/ 478937 h 1573026"/>
              <a:gd name="connsiteX13" fmla="*/ 871537 w 2667216"/>
              <a:gd name="connsiteY13" fmla="*/ 455125 h 1573026"/>
              <a:gd name="connsiteX14" fmla="*/ 873921 w 2667216"/>
              <a:gd name="connsiteY14" fmla="*/ 426549 h 1573026"/>
              <a:gd name="connsiteX15" fmla="*/ 802480 w 2667216"/>
              <a:gd name="connsiteY15" fmla="*/ 412262 h 1573026"/>
              <a:gd name="connsiteX16" fmla="*/ 773907 w 2667216"/>
              <a:gd name="connsiteY16" fmla="*/ 417024 h 1573026"/>
              <a:gd name="connsiteX17" fmla="*/ 738187 w 2667216"/>
              <a:gd name="connsiteY17" fmla="*/ 383687 h 1573026"/>
              <a:gd name="connsiteX18" fmla="*/ 762001 w 2667216"/>
              <a:gd name="connsiteY18" fmla="*/ 357491 h 1573026"/>
              <a:gd name="connsiteX19" fmla="*/ 823912 w 2667216"/>
              <a:gd name="connsiteY19" fmla="*/ 343206 h 1573026"/>
              <a:gd name="connsiteX20" fmla="*/ 869155 w 2667216"/>
              <a:gd name="connsiteY20" fmla="*/ 357493 h 1573026"/>
              <a:gd name="connsiteX21" fmla="*/ 881062 w 2667216"/>
              <a:gd name="connsiteY21" fmla="*/ 376543 h 1573026"/>
              <a:gd name="connsiteX22" fmla="*/ 1000124 w 2667216"/>
              <a:gd name="connsiteY22" fmla="*/ 436075 h 1573026"/>
              <a:gd name="connsiteX23" fmla="*/ 1023937 w 2667216"/>
              <a:gd name="connsiteY23" fmla="*/ 500368 h 1573026"/>
              <a:gd name="connsiteX24" fmla="*/ 1045368 w 2667216"/>
              <a:gd name="connsiteY24" fmla="*/ 512275 h 1573026"/>
              <a:gd name="connsiteX25" fmla="*/ 1042987 w 2667216"/>
              <a:gd name="connsiteY25" fmla="*/ 421787 h 1573026"/>
              <a:gd name="connsiteX26" fmla="*/ 1064418 w 2667216"/>
              <a:gd name="connsiteY26" fmla="*/ 383687 h 1573026"/>
              <a:gd name="connsiteX27" fmla="*/ 1083468 w 2667216"/>
              <a:gd name="connsiteY27" fmla="*/ 386068 h 1573026"/>
              <a:gd name="connsiteX28" fmla="*/ 1083468 w 2667216"/>
              <a:gd name="connsiteY28" fmla="*/ 347968 h 1573026"/>
              <a:gd name="connsiteX29" fmla="*/ 1095376 w 2667216"/>
              <a:gd name="connsiteY29" fmla="*/ 340823 h 1573026"/>
              <a:gd name="connsiteX30" fmla="*/ 1152524 w 2667216"/>
              <a:gd name="connsiteY30" fmla="*/ 343206 h 1573026"/>
              <a:gd name="connsiteX31" fmla="*/ 1252537 w 2667216"/>
              <a:gd name="connsiteY31" fmla="*/ 317012 h 1573026"/>
              <a:gd name="connsiteX32" fmla="*/ 1323974 w 2667216"/>
              <a:gd name="connsiteY32" fmla="*/ 305106 h 1573026"/>
              <a:gd name="connsiteX33" fmla="*/ 1409366 w 2667216"/>
              <a:gd name="connsiteY33" fmla="*/ 250164 h 1573026"/>
              <a:gd name="connsiteX34" fmla="*/ 1481137 w 2667216"/>
              <a:gd name="connsiteY34" fmla="*/ 221762 h 1573026"/>
              <a:gd name="connsiteX35" fmla="*/ 1550195 w 2667216"/>
              <a:gd name="connsiteY35" fmla="*/ 188423 h 1573026"/>
              <a:gd name="connsiteX36" fmla="*/ 1621630 w 2667216"/>
              <a:gd name="connsiteY36" fmla="*/ 195568 h 1573026"/>
              <a:gd name="connsiteX37" fmla="*/ 1674018 w 2667216"/>
              <a:gd name="connsiteY37" fmla="*/ 174137 h 1573026"/>
              <a:gd name="connsiteX38" fmla="*/ 1704976 w 2667216"/>
              <a:gd name="connsiteY38" fmla="*/ 183660 h 1573026"/>
              <a:gd name="connsiteX39" fmla="*/ 1778793 w 2667216"/>
              <a:gd name="connsiteY39" fmla="*/ 233668 h 1573026"/>
              <a:gd name="connsiteX40" fmla="*/ 1716880 w 2667216"/>
              <a:gd name="connsiteY40" fmla="*/ 209856 h 1573026"/>
              <a:gd name="connsiteX41" fmla="*/ 1738312 w 2667216"/>
              <a:gd name="connsiteY41" fmla="*/ 281293 h 1573026"/>
              <a:gd name="connsiteX42" fmla="*/ 1776414 w 2667216"/>
              <a:gd name="connsiteY42" fmla="*/ 309866 h 1573026"/>
              <a:gd name="connsiteX43" fmla="*/ 1871662 w 2667216"/>
              <a:gd name="connsiteY43" fmla="*/ 314631 h 1573026"/>
              <a:gd name="connsiteX44" fmla="*/ 1938339 w 2667216"/>
              <a:gd name="connsiteY44" fmla="*/ 271766 h 1573026"/>
              <a:gd name="connsiteX45" fmla="*/ 1935955 w 2667216"/>
              <a:gd name="connsiteY45" fmla="*/ 293200 h 1573026"/>
              <a:gd name="connsiteX46" fmla="*/ 1900237 w 2667216"/>
              <a:gd name="connsiteY46" fmla="*/ 321775 h 1573026"/>
              <a:gd name="connsiteX47" fmla="*/ 1826418 w 2667216"/>
              <a:gd name="connsiteY47" fmla="*/ 338443 h 1573026"/>
              <a:gd name="connsiteX48" fmla="*/ 1833564 w 2667216"/>
              <a:gd name="connsiteY48" fmla="*/ 367017 h 1573026"/>
              <a:gd name="connsiteX49" fmla="*/ 1957389 w 2667216"/>
              <a:gd name="connsiteY49" fmla="*/ 331298 h 1573026"/>
              <a:gd name="connsiteX50" fmla="*/ 2009774 w 2667216"/>
              <a:gd name="connsiteY50" fmla="*/ 295581 h 1573026"/>
              <a:gd name="connsiteX51" fmla="*/ 2052638 w 2667216"/>
              <a:gd name="connsiteY51" fmla="*/ 271766 h 1573026"/>
              <a:gd name="connsiteX52" fmla="*/ 1976439 w 2667216"/>
              <a:gd name="connsiteY52" fmla="*/ 264623 h 1573026"/>
              <a:gd name="connsiteX53" fmla="*/ 1976439 w 2667216"/>
              <a:gd name="connsiteY53" fmla="*/ 202710 h 1573026"/>
              <a:gd name="connsiteX54" fmla="*/ 2026444 w 2667216"/>
              <a:gd name="connsiteY54" fmla="*/ 202710 h 1573026"/>
              <a:gd name="connsiteX55" fmla="*/ 2133600 w 2667216"/>
              <a:gd name="connsiteY55" fmla="*/ 97935 h 1573026"/>
              <a:gd name="connsiteX56" fmla="*/ 2183606 w 2667216"/>
              <a:gd name="connsiteY56" fmla="*/ 305 h 1573026"/>
              <a:gd name="connsiteX57" fmla="*/ 2147888 w 2667216"/>
              <a:gd name="connsiteY57" fmla="*/ 114604 h 1573026"/>
              <a:gd name="connsiteX58" fmla="*/ 2074070 w 2667216"/>
              <a:gd name="connsiteY58" fmla="*/ 193186 h 1573026"/>
              <a:gd name="connsiteX59" fmla="*/ 2138362 w 2667216"/>
              <a:gd name="connsiteY59" fmla="*/ 217000 h 1573026"/>
              <a:gd name="connsiteX60" fmla="*/ 2197893 w 2667216"/>
              <a:gd name="connsiteY60" fmla="*/ 212237 h 1573026"/>
              <a:gd name="connsiteX61" fmla="*/ 2243139 w 2667216"/>
              <a:gd name="connsiteY61" fmla="*/ 257480 h 1573026"/>
              <a:gd name="connsiteX62" fmla="*/ 2293143 w 2667216"/>
              <a:gd name="connsiteY62" fmla="*/ 243193 h 1573026"/>
              <a:gd name="connsiteX63" fmla="*/ 2336005 w 2667216"/>
              <a:gd name="connsiteY63" fmla="*/ 178900 h 1573026"/>
              <a:gd name="connsiteX64" fmla="*/ 2378868 w 2667216"/>
              <a:gd name="connsiteY64" fmla="*/ 169375 h 1573026"/>
              <a:gd name="connsiteX65" fmla="*/ 2483643 w 2667216"/>
              <a:gd name="connsiteY65" fmla="*/ 152706 h 1573026"/>
              <a:gd name="connsiteX66" fmla="*/ 2500312 w 2667216"/>
              <a:gd name="connsiteY66" fmla="*/ 147943 h 1573026"/>
              <a:gd name="connsiteX67" fmla="*/ 2588418 w 2667216"/>
              <a:gd name="connsiteY67" fmla="*/ 166993 h 1573026"/>
              <a:gd name="connsiteX68" fmla="*/ 2619374 w 2667216"/>
              <a:gd name="connsiteY68" fmla="*/ 188425 h 1573026"/>
              <a:gd name="connsiteX69" fmla="*/ 2645569 w 2667216"/>
              <a:gd name="connsiteY69" fmla="*/ 205092 h 1573026"/>
              <a:gd name="connsiteX70" fmla="*/ 2666999 w 2667216"/>
              <a:gd name="connsiteY70" fmla="*/ 221762 h 1573026"/>
              <a:gd name="connsiteX71" fmla="*/ 2647949 w 2667216"/>
              <a:gd name="connsiteY71" fmla="*/ 264625 h 1573026"/>
              <a:gd name="connsiteX72" fmla="*/ 2645568 w 2667216"/>
              <a:gd name="connsiteY72" fmla="*/ 319393 h 1573026"/>
              <a:gd name="connsiteX73" fmla="*/ 2631280 w 2667216"/>
              <a:gd name="connsiteY73" fmla="*/ 376543 h 1573026"/>
              <a:gd name="connsiteX74" fmla="*/ 2633662 w 2667216"/>
              <a:gd name="connsiteY74" fmla="*/ 386068 h 1573026"/>
              <a:gd name="connsiteX75" fmla="*/ 2664618 w 2667216"/>
              <a:gd name="connsiteY75" fmla="*/ 393212 h 1573026"/>
              <a:gd name="connsiteX76" fmla="*/ 2652712 w 2667216"/>
              <a:gd name="connsiteY76" fmla="*/ 424168 h 1573026"/>
              <a:gd name="connsiteX77" fmla="*/ 2619374 w 2667216"/>
              <a:gd name="connsiteY77" fmla="*/ 445600 h 1573026"/>
              <a:gd name="connsiteX78" fmla="*/ 2605087 w 2667216"/>
              <a:gd name="connsiteY78" fmla="*/ 476556 h 1573026"/>
              <a:gd name="connsiteX79" fmla="*/ 2608340 w 2667216"/>
              <a:gd name="connsiteY79" fmla="*/ 559163 h 1573026"/>
              <a:gd name="connsiteX80" fmla="*/ 2595561 w 2667216"/>
              <a:gd name="connsiteY80" fmla="*/ 590856 h 1573026"/>
              <a:gd name="connsiteX81" fmla="*/ 2593180 w 2667216"/>
              <a:gd name="connsiteY81" fmla="*/ 655150 h 1573026"/>
              <a:gd name="connsiteX82" fmla="*/ 2614612 w 2667216"/>
              <a:gd name="connsiteY82" fmla="*/ 690868 h 1573026"/>
              <a:gd name="connsiteX83" fmla="*/ 2609849 w 2667216"/>
              <a:gd name="connsiteY83" fmla="*/ 743256 h 1573026"/>
              <a:gd name="connsiteX84" fmla="*/ 2612230 w 2667216"/>
              <a:gd name="connsiteY84" fmla="*/ 790881 h 1573026"/>
              <a:gd name="connsiteX85" fmla="*/ 2600324 w 2667216"/>
              <a:gd name="connsiteY85" fmla="*/ 805168 h 1573026"/>
              <a:gd name="connsiteX86" fmla="*/ 2571749 w 2667216"/>
              <a:gd name="connsiteY86" fmla="*/ 890893 h 1573026"/>
              <a:gd name="connsiteX87" fmla="*/ 2540795 w 2667216"/>
              <a:gd name="connsiteY87" fmla="*/ 967092 h 1573026"/>
              <a:gd name="connsiteX88" fmla="*/ 2505074 w 2667216"/>
              <a:gd name="connsiteY88" fmla="*/ 945662 h 1573026"/>
              <a:gd name="connsiteX89" fmla="*/ 2445543 w 2667216"/>
              <a:gd name="connsiteY89" fmla="*/ 917087 h 1573026"/>
              <a:gd name="connsiteX90" fmla="*/ 2416968 w 2667216"/>
              <a:gd name="connsiteY90" fmla="*/ 883750 h 1573026"/>
              <a:gd name="connsiteX91" fmla="*/ 2383632 w 2667216"/>
              <a:gd name="connsiteY91" fmla="*/ 869462 h 1573026"/>
              <a:gd name="connsiteX92" fmla="*/ 2350293 w 2667216"/>
              <a:gd name="connsiteY92" fmla="*/ 871843 h 1573026"/>
              <a:gd name="connsiteX93" fmla="*/ 2300287 w 2667216"/>
              <a:gd name="connsiteY93" fmla="*/ 895656 h 1573026"/>
              <a:gd name="connsiteX94" fmla="*/ 2276474 w 2667216"/>
              <a:gd name="connsiteY94" fmla="*/ 909943 h 1573026"/>
              <a:gd name="connsiteX95" fmla="*/ 2207420 w 2667216"/>
              <a:gd name="connsiteY95" fmla="*/ 926612 h 1573026"/>
              <a:gd name="connsiteX96" fmla="*/ 2185987 w 2667216"/>
              <a:gd name="connsiteY96" fmla="*/ 957568 h 1573026"/>
              <a:gd name="connsiteX97" fmla="*/ 2183605 w 2667216"/>
              <a:gd name="connsiteY97" fmla="*/ 1036150 h 1573026"/>
              <a:gd name="connsiteX98" fmla="*/ 2185989 w 2667216"/>
              <a:gd name="connsiteY98" fmla="*/ 1062342 h 1573026"/>
              <a:gd name="connsiteX99" fmla="*/ 2085974 w 2667216"/>
              <a:gd name="connsiteY99" fmla="*/ 1112350 h 1573026"/>
              <a:gd name="connsiteX100" fmla="*/ 2043112 w 2667216"/>
              <a:gd name="connsiteY100" fmla="*/ 1112350 h 1573026"/>
              <a:gd name="connsiteX101" fmla="*/ 1952626 w 2667216"/>
              <a:gd name="connsiteY101" fmla="*/ 1148067 h 1573026"/>
              <a:gd name="connsiteX102" fmla="*/ 1931193 w 2667216"/>
              <a:gd name="connsiteY102" fmla="*/ 1188550 h 1573026"/>
              <a:gd name="connsiteX103" fmla="*/ 1931195 w 2667216"/>
              <a:gd name="connsiteY103" fmla="*/ 1238556 h 1573026"/>
              <a:gd name="connsiteX104" fmla="*/ 1881187 w 2667216"/>
              <a:gd name="connsiteY104" fmla="*/ 1279037 h 1573026"/>
              <a:gd name="connsiteX105" fmla="*/ 1864520 w 2667216"/>
              <a:gd name="connsiteY105" fmla="*/ 1309993 h 1573026"/>
              <a:gd name="connsiteX106" fmla="*/ 1866899 w 2667216"/>
              <a:gd name="connsiteY106" fmla="*/ 1331425 h 1573026"/>
              <a:gd name="connsiteX107" fmla="*/ 1900237 w 2667216"/>
              <a:gd name="connsiteY107" fmla="*/ 1326662 h 1573026"/>
              <a:gd name="connsiteX108" fmla="*/ 1924051 w 2667216"/>
              <a:gd name="connsiteY108" fmla="*/ 1350474 h 1573026"/>
              <a:gd name="connsiteX109" fmla="*/ 1912143 w 2667216"/>
              <a:gd name="connsiteY109" fmla="*/ 1383812 h 1573026"/>
              <a:gd name="connsiteX110" fmla="*/ 1909762 w 2667216"/>
              <a:gd name="connsiteY110" fmla="*/ 1421912 h 1573026"/>
              <a:gd name="connsiteX111" fmla="*/ 1831182 w 2667216"/>
              <a:gd name="connsiteY111" fmla="*/ 1450487 h 1573026"/>
              <a:gd name="connsiteX112" fmla="*/ 1821657 w 2667216"/>
              <a:gd name="connsiteY112" fmla="*/ 1538594 h 1573026"/>
              <a:gd name="connsiteX113" fmla="*/ 1754980 w 2667216"/>
              <a:gd name="connsiteY113" fmla="*/ 1560025 h 1573026"/>
              <a:gd name="connsiteX114" fmla="*/ 1718929 w 2667216"/>
              <a:gd name="connsiteY114" fmla="*/ 1573012 h 1573026"/>
              <a:gd name="connsiteX115" fmla="*/ 1638299 w 2667216"/>
              <a:gd name="connsiteY115" fmla="*/ 1557643 h 1573026"/>
              <a:gd name="connsiteX116" fmla="*/ 1612105 w 2667216"/>
              <a:gd name="connsiteY116" fmla="*/ 1571931 h 1573026"/>
              <a:gd name="connsiteX117" fmla="*/ 1557339 w 2667216"/>
              <a:gd name="connsiteY117" fmla="*/ 1543356 h 1573026"/>
              <a:gd name="connsiteX118" fmla="*/ 1516855 w 2667216"/>
              <a:gd name="connsiteY118" fmla="*/ 1507637 h 1573026"/>
              <a:gd name="connsiteX119" fmla="*/ 1473995 w 2667216"/>
              <a:gd name="connsiteY119" fmla="*/ 1479061 h 1573026"/>
              <a:gd name="connsiteX120" fmla="*/ 1502568 w 2667216"/>
              <a:gd name="connsiteY120" fmla="*/ 1455250 h 1573026"/>
              <a:gd name="connsiteX121" fmla="*/ 1490662 w 2667216"/>
              <a:gd name="connsiteY121" fmla="*/ 1438581 h 1573026"/>
              <a:gd name="connsiteX122" fmla="*/ 1428749 w 2667216"/>
              <a:gd name="connsiteY122" fmla="*/ 1426675 h 1573026"/>
              <a:gd name="connsiteX123" fmla="*/ 1409699 w 2667216"/>
              <a:gd name="connsiteY123" fmla="*/ 1402862 h 1573026"/>
              <a:gd name="connsiteX124" fmla="*/ 1371601 w 2667216"/>
              <a:gd name="connsiteY124" fmla="*/ 1379050 h 1573026"/>
              <a:gd name="connsiteX125" fmla="*/ 1366837 w 2667216"/>
              <a:gd name="connsiteY125" fmla="*/ 1390956 h 1573026"/>
              <a:gd name="connsiteX126" fmla="*/ 1381126 w 2667216"/>
              <a:gd name="connsiteY126" fmla="*/ 1429056 h 1573026"/>
              <a:gd name="connsiteX127" fmla="*/ 1350168 w 2667216"/>
              <a:gd name="connsiteY127" fmla="*/ 1443343 h 1573026"/>
              <a:gd name="connsiteX128" fmla="*/ 1323976 w 2667216"/>
              <a:gd name="connsiteY128" fmla="*/ 1457630 h 1573026"/>
              <a:gd name="connsiteX129" fmla="*/ 1307305 w 2667216"/>
              <a:gd name="connsiteY129" fmla="*/ 1450487 h 1573026"/>
              <a:gd name="connsiteX130" fmla="*/ 1262062 w 2667216"/>
              <a:gd name="connsiteY130" fmla="*/ 1388575 h 1573026"/>
              <a:gd name="connsiteX131" fmla="*/ 1216820 w 2667216"/>
              <a:gd name="connsiteY131" fmla="*/ 1355237 h 1573026"/>
              <a:gd name="connsiteX132" fmla="*/ 1238251 w 2667216"/>
              <a:gd name="connsiteY132" fmla="*/ 1338568 h 1573026"/>
              <a:gd name="connsiteX133" fmla="*/ 1259682 w 2667216"/>
              <a:gd name="connsiteY133" fmla="*/ 1298087 h 1573026"/>
              <a:gd name="connsiteX134" fmla="*/ 1245393 w 2667216"/>
              <a:gd name="connsiteY134" fmla="*/ 1286181 h 1573026"/>
              <a:gd name="connsiteX135" fmla="*/ 1207295 w 2667216"/>
              <a:gd name="connsiteY135" fmla="*/ 1288562 h 1573026"/>
              <a:gd name="connsiteX136" fmla="*/ 1131095 w 2667216"/>
              <a:gd name="connsiteY136" fmla="*/ 1245700 h 1573026"/>
              <a:gd name="connsiteX137" fmla="*/ 1088230 w 2667216"/>
              <a:gd name="connsiteY137" fmla="*/ 1226650 h 1573026"/>
              <a:gd name="connsiteX138" fmla="*/ 1078707 w 2667216"/>
              <a:gd name="connsiteY138" fmla="*/ 1226650 h 1573026"/>
              <a:gd name="connsiteX139" fmla="*/ 1066801 w 2667216"/>
              <a:gd name="connsiteY139" fmla="*/ 1162356 h 1573026"/>
              <a:gd name="connsiteX140" fmla="*/ 1078707 w 2667216"/>
              <a:gd name="connsiteY140" fmla="*/ 1098062 h 1573026"/>
              <a:gd name="connsiteX141" fmla="*/ 1047751 w 2667216"/>
              <a:gd name="connsiteY141" fmla="*/ 1064725 h 1573026"/>
              <a:gd name="connsiteX142" fmla="*/ 995364 w 2667216"/>
              <a:gd name="connsiteY142" fmla="*/ 1040912 h 1573026"/>
              <a:gd name="connsiteX143" fmla="*/ 1021557 w 2667216"/>
              <a:gd name="connsiteY143" fmla="*/ 1017100 h 1573026"/>
              <a:gd name="connsiteX144" fmla="*/ 1066801 w 2667216"/>
              <a:gd name="connsiteY144" fmla="*/ 1021862 h 1573026"/>
              <a:gd name="connsiteX145" fmla="*/ 1062039 w 2667216"/>
              <a:gd name="connsiteY145" fmla="*/ 974237 h 1573026"/>
              <a:gd name="connsiteX146" fmla="*/ 1033464 w 2667216"/>
              <a:gd name="connsiteY146" fmla="*/ 969475 h 1573026"/>
              <a:gd name="connsiteX147" fmla="*/ 1038226 w 2667216"/>
              <a:gd name="connsiteY147" fmla="*/ 921850 h 1573026"/>
              <a:gd name="connsiteX148" fmla="*/ 1007270 w 2667216"/>
              <a:gd name="connsiteY148" fmla="*/ 907562 h 1573026"/>
              <a:gd name="connsiteX149" fmla="*/ 1009651 w 2667216"/>
              <a:gd name="connsiteY149" fmla="*/ 871843 h 1573026"/>
              <a:gd name="connsiteX150" fmla="*/ 962026 w 2667216"/>
              <a:gd name="connsiteY150" fmla="*/ 857556 h 1573026"/>
              <a:gd name="connsiteX151" fmla="*/ 942976 w 2667216"/>
              <a:gd name="connsiteY151" fmla="*/ 878987 h 1573026"/>
              <a:gd name="connsiteX152" fmla="*/ 914399 w 2667216"/>
              <a:gd name="connsiteY152" fmla="*/ 881368 h 1573026"/>
              <a:gd name="connsiteX153" fmla="*/ 864395 w 2667216"/>
              <a:gd name="connsiteY153" fmla="*/ 886131 h 1573026"/>
              <a:gd name="connsiteX154" fmla="*/ 833439 w 2667216"/>
              <a:gd name="connsiteY154" fmla="*/ 907562 h 1573026"/>
              <a:gd name="connsiteX155" fmla="*/ 833439 w 2667216"/>
              <a:gd name="connsiteY155" fmla="*/ 876606 h 1573026"/>
              <a:gd name="connsiteX156" fmla="*/ 792957 w 2667216"/>
              <a:gd name="connsiteY156" fmla="*/ 871843 h 1573026"/>
              <a:gd name="connsiteX157" fmla="*/ 800099 w 2667216"/>
              <a:gd name="connsiteY157" fmla="*/ 893275 h 1573026"/>
              <a:gd name="connsiteX158" fmla="*/ 795339 w 2667216"/>
              <a:gd name="connsiteY158" fmla="*/ 912325 h 1573026"/>
              <a:gd name="connsiteX159" fmla="*/ 709614 w 2667216"/>
              <a:gd name="connsiteY159" fmla="*/ 859936 h 1573026"/>
              <a:gd name="connsiteX160" fmla="*/ 688182 w 2667216"/>
              <a:gd name="connsiteY160" fmla="*/ 826600 h 1573026"/>
              <a:gd name="connsiteX161" fmla="*/ 700089 w 2667216"/>
              <a:gd name="connsiteY161" fmla="*/ 786117 h 1573026"/>
              <a:gd name="connsiteX162" fmla="*/ 669132 w 2667216"/>
              <a:gd name="connsiteY162" fmla="*/ 781356 h 1573026"/>
              <a:gd name="connsiteX163" fmla="*/ 621507 w 2667216"/>
              <a:gd name="connsiteY163" fmla="*/ 795643 h 1573026"/>
              <a:gd name="connsiteX164" fmla="*/ 611982 w 2667216"/>
              <a:gd name="connsiteY164" fmla="*/ 809931 h 1573026"/>
              <a:gd name="connsiteX165" fmla="*/ 588170 w 2667216"/>
              <a:gd name="connsiteY165" fmla="*/ 826600 h 1573026"/>
              <a:gd name="connsiteX166" fmla="*/ 581026 w 2667216"/>
              <a:gd name="connsiteY166" fmla="*/ 843268 h 1573026"/>
              <a:gd name="connsiteX167" fmla="*/ 540545 w 2667216"/>
              <a:gd name="connsiteY167" fmla="*/ 876606 h 1573026"/>
              <a:gd name="connsiteX168" fmla="*/ 542924 w 2667216"/>
              <a:gd name="connsiteY168" fmla="*/ 898037 h 1573026"/>
              <a:gd name="connsiteX169" fmla="*/ 557214 w 2667216"/>
              <a:gd name="connsiteY169" fmla="*/ 917087 h 1573026"/>
              <a:gd name="connsiteX170" fmla="*/ 481014 w 2667216"/>
              <a:gd name="connsiteY170" fmla="*/ 902800 h 1573026"/>
              <a:gd name="connsiteX171" fmla="*/ 447676 w 2667216"/>
              <a:gd name="connsiteY171" fmla="*/ 907562 h 1573026"/>
              <a:gd name="connsiteX172" fmla="*/ 495299 w 2667216"/>
              <a:gd name="connsiteY172" fmla="*/ 938518 h 1573026"/>
              <a:gd name="connsiteX173" fmla="*/ 519114 w 2667216"/>
              <a:gd name="connsiteY173" fmla="*/ 950425 h 1573026"/>
              <a:gd name="connsiteX174" fmla="*/ 545307 w 2667216"/>
              <a:gd name="connsiteY174" fmla="*/ 1002812 h 1573026"/>
              <a:gd name="connsiteX175" fmla="*/ 478630 w 2667216"/>
              <a:gd name="connsiteY175" fmla="*/ 1019481 h 1573026"/>
              <a:gd name="connsiteX176" fmla="*/ 457201 w 2667216"/>
              <a:gd name="connsiteY176" fmla="*/ 1031387 h 1573026"/>
              <a:gd name="connsiteX177" fmla="*/ 433387 w 2667216"/>
              <a:gd name="connsiteY177" fmla="*/ 1002812 h 1573026"/>
              <a:gd name="connsiteX178" fmla="*/ 409574 w 2667216"/>
              <a:gd name="connsiteY178" fmla="*/ 971856 h 1573026"/>
              <a:gd name="connsiteX179" fmla="*/ 411955 w 2667216"/>
              <a:gd name="connsiteY179" fmla="*/ 933756 h 1573026"/>
              <a:gd name="connsiteX180" fmla="*/ 409574 w 2667216"/>
              <a:gd name="connsiteY180" fmla="*/ 914706 h 1573026"/>
              <a:gd name="connsiteX181" fmla="*/ 428624 w 2667216"/>
              <a:gd name="connsiteY181" fmla="*/ 881368 h 1573026"/>
              <a:gd name="connsiteX182" fmla="*/ 388144 w 2667216"/>
              <a:gd name="connsiteY182" fmla="*/ 890893 h 1573026"/>
              <a:gd name="connsiteX183" fmla="*/ 359568 w 2667216"/>
              <a:gd name="connsiteY183" fmla="*/ 952806 h 1573026"/>
              <a:gd name="connsiteX184" fmla="*/ 352424 w 2667216"/>
              <a:gd name="connsiteY184" fmla="*/ 976618 h 1573026"/>
              <a:gd name="connsiteX185" fmla="*/ 321468 w 2667216"/>
              <a:gd name="connsiteY185" fmla="*/ 993287 h 1573026"/>
              <a:gd name="connsiteX186" fmla="*/ 273843 w 2667216"/>
              <a:gd name="connsiteY186" fmla="*/ 990906 h 1573026"/>
              <a:gd name="connsiteX187" fmla="*/ 266699 w 2667216"/>
              <a:gd name="connsiteY187" fmla="*/ 1007575 h 1573026"/>
              <a:gd name="connsiteX188" fmla="*/ 266699 w 2667216"/>
              <a:gd name="connsiteY188" fmla="*/ 1055200 h 1573026"/>
              <a:gd name="connsiteX189" fmla="*/ 207168 w 2667216"/>
              <a:gd name="connsiteY189" fmla="*/ 1059962 h 1573026"/>
              <a:gd name="connsiteX190" fmla="*/ 145255 w 2667216"/>
              <a:gd name="connsiteY190" fmla="*/ 1093300 h 1573026"/>
              <a:gd name="connsiteX191" fmla="*/ 147637 w 2667216"/>
              <a:gd name="connsiteY191" fmla="*/ 1121875 h 1573026"/>
              <a:gd name="connsiteX192" fmla="*/ 95250 w 2667216"/>
              <a:gd name="connsiteY192" fmla="*/ 1109968 h 1573026"/>
              <a:gd name="connsiteX193" fmla="*/ 61912 w 2667216"/>
              <a:gd name="connsiteY193" fmla="*/ 1117112 h 1573026"/>
              <a:gd name="connsiteX194" fmla="*/ 16668 w 2667216"/>
              <a:gd name="connsiteY194" fmla="*/ 1098062 h 1573026"/>
              <a:gd name="connsiteX195" fmla="*/ 0 w 2667216"/>
              <a:gd name="connsiteY195" fmla="*/ 1098062 h 1573026"/>
              <a:gd name="connsiteX0" fmla="*/ 0 w 2667216"/>
              <a:gd name="connsiteY0" fmla="*/ 1098062 h 1573026"/>
              <a:gd name="connsiteX1" fmla="*/ 385762 w 2667216"/>
              <a:gd name="connsiteY1" fmla="*/ 257481 h 1573026"/>
              <a:gd name="connsiteX2" fmla="*/ 373855 w 2667216"/>
              <a:gd name="connsiteY2" fmla="*/ 424168 h 1573026"/>
              <a:gd name="connsiteX3" fmla="*/ 476249 w 2667216"/>
              <a:gd name="connsiteY3" fmla="*/ 517037 h 1573026"/>
              <a:gd name="connsiteX4" fmla="*/ 533401 w 2667216"/>
              <a:gd name="connsiteY4" fmla="*/ 495605 h 1573026"/>
              <a:gd name="connsiteX5" fmla="*/ 585787 w 2667216"/>
              <a:gd name="connsiteY5" fmla="*/ 481318 h 1573026"/>
              <a:gd name="connsiteX6" fmla="*/ 611980 w 2667216"/>
              <a:gd name="connsiteY6" fmla="*/ 483700 h 1573026"/>
              <a:gd name="connsiteX7" fmla="*/ 607218 w 2667216"/>
              <a:gd name="connsiteY7" fmla="*/ 476556 h 1573026"/>
              <a:gd name="connsiteX8" fmla="*/ 685799 w 2667216"/>
              <a:gd name="connsiteY8" fmla="*/ 524181 h 1573026"/>
              <a:gd name="connsiteX9" fmla="*/ 731043 w 2667216"/>
              <a:gd name="connsiteY9" fmla="*/ 547993 h 1573026"/>
              <a:gd name="connsiteX10" fmla="*/ 797720 w 2667216"/>
              <a:gd name="connsiteY10" fmla="*/ 562280 h 1573026"/>
              <a:gd name="connsiteX11" fmla="*/ 842962 w 2667216"/>
              <a:gd name="connsiteY11" fmla="*/ 478937 h 1573026"/>
              <a:gd name="connsiteX12" fmla="*/ 871537 w 2667216"/>
              <a:gd name="connsiteY12" fmla="*/ 455125 h 1573026"/>
              <a:gd name="connsiteX13" fmla="*/ 873921 w 2667216"/>
              <a:gd name="connsiteY13" fmla="*/ 426549 h 1573026"/>
              <a:gd name="connsiteX14" fmla="*/ 802480 w 2667216"/>
              <a:gd name="connsiteY14" fmla="*/ 412262 h 1573026"/>
              <a:gd name="connsiteX15" fmla="*/ 773907 w 2667216"/>
              <a:gd name="connsiteY15" fmla="*/ 417024 h 1573026"/>
              <a:gd name="connsiteX16" fmla="*/ 738187 w 2667216"/>
              <a:gd name="connsiteY16" fmla="*/ 383687 h 1573026"/>
              <a:gd name="connsiteX17" fmla="*/ 762001 w 2667216"/>
              <a:gd name="connsiteY17" fmla="*/ 357491 h 1573026"/>
              <a:gd name="connsiteX18" fmla="*/ 823912 w 2667216"/>
              <a:gd name="connsiteY18" fmla="*/ 343206 h 1573026"/>
              <a:gd name="connsiteX19" fmla="*/ 869155 w 2667216"/>
              <a:gd name="connsiteY19" fmla="*/ 357493 h 1573026"/>
              <a:gd name="connsiteX20" fmla="*/ 881062 w 2667216"/>
              <a:gd name="connsiteY20" fmla="*/ 376543 h 1573026"/>
              <a:gd name="connsiteX21" fmla="*/ 1000124 w 2667216"/>
              <a:gd name="connsiteY21" fmla="*/ 436075 h 1573026"/>
              <a:gd name="connsiteX22" fmla="*/ 1023937 w 2667216"/>
              <a:gd name="connsiteY22" fmla="*/ 500368 h 1573026"/>
              <a:gd name="connsiteX23" fmla="*/ 1045368 w 2667216"/>
              <a:gd name="connsiteY23" fmla="*/ 512275 h 1573026"/>
              <a:gd name="connsiteX24" fmla="*/ 1042987 w 2667216"/>
              <a:gd name="connsiteY24" fmla="*/ 421787 h 1573026"/>
              <a:gd name="connsiteX25" fmla="*/ 1064418 w 2667216"/>
              <a:gd name="connsiteY25" fmla="*/ 383687 h 1573026"/>
              <a:gd name="connsiteX26" fmla="*/ 1083468 w 2667216"/>
              <a:gd name="connsiteY26" fmla="*/ 386068 h 1573026"/>
              <a:gd name="connsiteX27" fmla="*/ 1083468 w 2667216"/>
              <a:gd name="connsiteY27" fmla="*/ 347968 h 1573026"/>
              <a:gd name="connsiteX28" fmla="*/ 1095376 w 2667216"/>
              <a:gd name="connsiteY28" fmla="*/ 340823 h 1573026"/>
              <a:gd name="connsiteX29" fmla="*/ 1152524 w 2667216"/>
              <a:gd name="connsiteY29" fmla="*/ 343206 h 1573026"/>
              <a:gd name="connsiteX30" fmla="*/ 1252537 w 2667216"/>
              <a:gd name="connsiteY30" fmla="*/ 317012 h 1573026"/>
              <a:gd name="connsiteX31" fmla="*/ 1323974 w 2667216"/>
              <a:gd name="connsiteY31" fmla="*/ 305106 h 1573026"/>
              <a:gd name="connsiteX32" fmla="*/ 1409366 w 2667216"/>
              <a:gd name="connsiteY32" fmla="*/ 250164 h 1573026"/>
              <a:gd name="connsiteX33" fmla="*/ 1481137 w 2667216"/>
              <a:gd name="connsiteY33" fmla="*/ 221762 h 1573026"/>
              <a:gd name="connsiteX34" fmla="*/ 1550195 w 2667216"/>
              <a:gd name="connsiteY34" fmla="*/ 188423 h 1573026"/>
              <a:gd name="connsiteX35" fmla="*/ 1621630 w 2667216"/>
              <a:gd name="connsiteY35" fmla="*/ 195568 h 1573026"/>
              <a:gd name="connsiteX36" fmla="*/ 1674018 w 2667216"/>
              <a:gd name="connsiteY36" fmla="*/ 174137 h 1573026"/>
              <a:gd name="connsiteX37" fmla="*/ 1704976 w 2667216"/>
              <a:gd name="connsiteY37" fmla="*/ 183660 h 1573026"/>
              <a:gd name="connsiteX38" fmla="*/ 1778793 w 2667216"/>
              <a:gd name="connsiteY38" fmla="*/ 233668 h 1573026"/>
              <a:gd name="connsiteX39" fmla="*/ 1716880 w 2667216"/>
              <a:gd name="connsiteY39" fmla="*/ 209856 h 1573026"/>
              <a:gd name="connsiteX40" fmla="*/ 1738312 w 2667216"/>
              <a:gd name="connsiteY40" fmla="*/ 281293 h 1573026"/>
              <a:gd name="connsiteX41" fmla="*/ 1776414 w 2667216"/>
              <a:gd name="connsiteY41" fmla="*/ 309866 h 1573026"/>
              <a:gd name="connsiteX42" fmla="*/ 1871662 w 2667216"/>
              <a:gd name="connsiteY42" fmla="*/ 314631 h 1573026"/>
              <a:gd name="connsiteX43" fmla="*/ 1938339 w 2667216"/>
              <a:gd name="connsiteY43" fmla="*/ 271766 h 1573026"/>
              <a:gd name="connsiteX44" fmla="*/ 1935955 w 2667216"/>
              <a:gd name="connsiteY44" fmla="*/ 293200 h 1573026"/>
              <a:gd name="connsiteX45" fmla="*/ 1900237 w 2667216"/>
              <a:gd name="connsiteY45" fmla="*/ 321775 h 1573026"/>
              <a:gd name="connsiteX46" fmla="*/ 1826418 w 2667216"/>
              <a:gd name="connsiteY46" fmla="*/ 338443 h 1573026"/>
              <a:gd name="connsiteX47" fmla="*/ 1833564 w 2667216"/>
              <a:gd name="connsiteY47" fmla="*/ 367017 h 1573026"/>
              <a:gd name="connsiteX48" fmla="*/ 1957389 w 2667216"/>
              <a:gd name="connsiteY48" fmla="*/ 331298 h 1573026"/>
              <a:gd name="connsiteX49" fmla="*/ 2009774 w 2667216"/>
              <a:gd name="connsiteY49" fmla="*/ 295581 h 1573026"/>
              <a:gd name="connsiteX50" fmla="*/ 2052638 w 2667216"/>
              <a:gd name="connsiteY50" fmla="*/ 271766 h 1573026"/>
              <a:gd name="connsiteX51" fmla="*/ 1976439 w 2667216"/>
              <a:gd name="connsiteY51" fmla="*/ 264623 h 1573026"/>
              <a:gd name="connsiteX52" fmla="*/ 1976439 w 2667216"/>
              <a:gd name="connsiteY52" fmla="*/ 202710 h 1573026"/>
              <a:gd name="connsiteX53" fmla="*/ 2026444 w 2667216"/>
              <a:gd name="connsiteY53" fmla="*/ 202710 h 1573026"/>
              <a:gd name="connsiteX54" fmla="*/ 2133600 w 2667216"/>
              <a:gd name="connsiteY54" fmla="*/ 97935 h 1573026"/>
              <a:gd name="connsiteX55" fmla="*/ 2183606 w 2667216"/>
              <a:gd name="connsiteY55" fmla="*/ 305 h 1573026"/>
              <a:gd name="connsiteX56" fmla="*/ 2147888 w 2667216"/>
              <a:gd name="connsiteY56" fmla="*/ 114604 h 1573026"/>
              <a:gd name="connsiteX57" fmla="*/ 2074070 w 2667216"/>
              <a:gd name="connsiteY57" fmla="*/ 193186 h 1573026"/>
              <a:gd name="connsiteX58" fmla="*/ 2138362 w 2667216"/>
              <a:gd name="connsiteY58" fmla="*/ 217000 h 1573026"/>
              <a:gd name="connsiteX59" fmla="*/ 2197893 w 2667216"/>
              <a:gd name="connsiteY59" fmla="*/ 212237 h 1573026"/>
              <a:gd name="connsiteX60" fmla="*/ 2243139 w 2667216"/>
              <a:gd name="connsiteY60" fmla="*/ 257480 h 1573026"/>
              <a:gd name="connsiteX61" fmla="*/ 2293143 w 2667216"/>
              <a:gd name="connsiteY61" fmla="*/ 243193 h 1573026"/>
              <a:gd name="connsiteX62" fmla="*/ 2336005 w 2667216"/>
              <a:gd name="connsiteY62" fmla="*/ 178900 h 1573026"/>
              <a:gd name="connsiteX63" fmla="*/ 2378868 w 2667216"/>
              <a:gd name="connsiteY63" fmla="*/ 169375 h 1573026"/>
              <a:gd name="connsiteX64" fmla="*/ 2483643 w 2667216"/>
              <a:gd name="connsiteY64" fmla="*/ 152706 h 1573026"/>
              <a:gd name="connsiteX65" fmla="*/ 2500312 w 2667216"/>
              <a:gd name="connsiteY65" fmla="*/ 147943 h 1573026"/>
              <a:gd name="connsiteX66" fmla="*/ 2588418 w 2667216"/>
              <a:gd name="connsiteY66" fmla="*/ 166993 h 1573026"/>
              <a:gd name="connsiteX67" fmla="*/ 2619374 w 2667216"/>
              <a:gd name="connsiteY67" fmla="*/ 188425 h 1573026"/>
              <a:gd name="connsiteX68" fmla="*/ 2645569 w 2667216"/>
              <a:gd name="connsiteY68" fmla="*/ 205092 h 1573026"/>
              <a:gd name="connsiteX69" fmla="*/ 2666999 w 2667216"/>
              <a:gd name="connsiteY69" fmla="*/ 221762 h 1573026"/>
              <a:gd name="connsiteX70" fmla="*/ 2647949 w 2667216"/>
              <a:gd name="connsiteY70" fmla="*/ 264625 h 1573026"/>
              <a:gd name="connsiteX71" fmla="*/ 2645568 w 2667216"/>
              <a:gd name="connsiteY71" fmla="*/ 319393 h 1573026"/>
              <a:gd name="connsiteX72" fmla="*/ 2631280 w 2667216"/>
              <a:gd name="connsiteY72" fmla="*/ 376543 h 1573026"/>
              <a:gd name="connsiteX73" fmla="*/ 2633662 w 2667216"/>
              <a:gd name="connsiteY73" fmla="*/ 386068 h 1573026"/>
              <a:gd name="connsiteX74" fmla="*/ 2664618 w 2667216"/>
              <a:gd name="connsiteY74" fmla="*/ 393212 h 1573026"/>
              <a:gd name="connsiteX75" fmla="*/ 2652712 w 2667216"/>
              <a:gd name="connsiteY75" fmla="*/ 424168 h 1573026"/>
              <a:gd name="connsiteX76" fmla="*/ 2619374 w 2667216"/>
              <a:gd name="connsiteY76" fmla="*/ 445600 h 1573026"/>
              <a:gd name="connsiteX77" fmla="*/ 2605087 w 2667216"/>
              <a:gd name="connsiteY77" fmla="*/ 476556 h 1573026"/>
              <a:gd name="connsiteX78" fmla="*/ 2608340 w 2667216"/>
              <a:gd name="connsiteY78" fmla="*/ 559163 h 1573026"/>
              <a:gd name="connsiteX79" fmla="*/ 2595561 w 2667216"/>
              <a:gd name="connsiteY79" fmla="*/ 590856 h 1573026"/>
              <a:gd name="connsiteX80" fmla="*/ 2593180 w 2667216"/>
              <a:gd name="connsiteY80" fmla="*/ 655150 h 1573026"/>
              <a:gd name="connsiteX81" fmla="*/ 2614612 w 2667216"/>
              <a:gd name="connsiteY81" fmla="*/ 690868 h 1573026"/>
              <a:gd name="connsiteX82" fmla="*/ 2609849 w 2667216"/>
              <a:gd name="connsiteY82" fmla="*/ 743256 h 1573026"/>
              <a:gd name="connsiteX83" fmla="*/ 2612230 w 2667216"/>
              <a:gd name="connsiteY83" fmla="*/ 790881 h 1573026"/>
              <a:gd name="connsiteX84" fmla="*/ 2600324 w 2667216"/>
              <a:gd name="connsiteY84" fmla="*/ 805168 h 1573026"/>
              <a:gd name="connsiteX85" fmla="*/ 2571749 w 2667216"/>
              <a:gd name="connsiteY85" fmla="*/ 890893 h 1573026"/>
              <a:gd name="connsiteX86" fmla="*/ 2540795 w 2667216"/>
              <a:gd name="connsiteY86" fmla="*/ 967092 h 1573026"/>
              <a:gd name="connsiteX87" fmla="*/ 2505074 w 2667216"/>
              <a:gd name="connsiteY87" fmla="*/ 945662 h 1573026"/>
              <a:gd name="connsiteX88" fmla="*/ 2445543 w 2667216"/>
              <a:gd name="connsiteY88" fmla="*/ 917087 h 1573026"/>
              <a:gd name="connsiteX89" fmla="*/ 2416968 w 2667216"/>
              <a:gd name="connsiteY89" fmla="*/ 883750 h 1573026"/>
              <a:gd name="connsiteX90" fmla="*/ 2383632 w 2667216"/>
              <a:gd name="connsiteY90" fmla="*/ 869462 h 1573026"/>
              <a:gd name="connsiteX91" fmla="*/ 2350293 w 2667216"/>
              <a:gd name="connsiteY91" fmla="*/ 871843 h 1573026"/>
              <a:gd name="connsiteX92" fmla="*/ 2300287 w 2667216"/>
              <a:gd name="connsiteY92" fmla="*/ 895656 h 1573026"/>
              <a:gd name="connsiteX93" fmla="*/ 2276474 w 2667216"/>
              <a:gd name="connsiteY93" fmla="*/ 909943 h 1573026"/>
              <a:gd name="connsiteX94" fmla="*/ 2207420 w 2667216"/>
              <a:gd name="connsiteY94" fmla="*/ 926612 h 1573026"/>
              <a:gd name="connsiteX95" fmla="*/ 2185987 w 2667216"/>
              <a:gd name="connsiteY95" fmla="*/ 957568 h 1573026"/>
              <a:gd name="connsiteX96" fmla="*/ 2183605 w 2667216"/>
              <a:gd name="connsiteY96" fmla="*/ 1036150 h 1573026"/>
              <a:gd name="connsiteX97" fmla="*/ 2185989 w 2667216"/>
              <a:gd name="connsiteY97" fmla="*/ 1062342 h 1573026"/>
              <a:gd name="connsiteX98" fmla="*/ 2085974 w 2667216"/>
              <a:gd name="connsiteY98" fmla="*/ 1112350 h 1573026"/>
              <a:gd name="connsiteX99" fmla="*/ 2043112 w 2667216"/>
              <a:gd name="connsiteY99" fmla="*/ 1112350 h 1573026"/>
              <a:gd name="connsiteX100" fmla="*/ 1952626 w 2667216"/>
              <a:gd name="connsiteY100" fmla="*/ 1148067 h 1573026"/>
              <a:gd name="connsiteX101" fmla="*/ 1931193 w 2667216"/>
              <a:gd name="connsiteY101" fmla="*/ 1188550 h 1573026"/>
              <a:gd name="connsiteX102" fmla="*/ 1931195 w 2667216"/>
              <a:gd name="connsiteY102" fmla="*/ 1238556 h 1573026"/>
              <a:gd name="connsiteX103" fmla="*/ 1881187 w 2667216"/>
              <a:gd name="connsiteY103" fmla="*/ 1279037 h 1573026"/>
              <a:gd name="connsiteX104" fmla="*/ 1864520 w 2667216"/>
              <a:gd name="connsiteY104" fmla="*/ 1309993 h 1573026"/>
              <a:gd name="connsiteX105" fmla="*/ 1866899 w 2667216"/>
              <a:gd name="connsiteY105" fmla="*/ 1331425 h 1573026"/>
              <a:gd name="connsiteX106" fmla="*/ 1900237 w 2667216"/>
              <a:gd name="connsiteY106" fmla="*/ 1326662 h 1573026"/>
              <a:gd name="connsiteX107" fmla="*/ 1924051 w 2667216"/>
              <a:gd name="connsiteY107" fmla="*/ 1350474 h 1573026"/>
              <a:gd name="connsiteX108" fmla="*/ 1912143 w 2667216"/>
              <a:gd name="connsiteY108" fmla="*/ 1383812 h 1573026"/>
              <a:gd name="connsiteX109" fmla="*/ 1909762 w 2667216"/>
              <a:gd name="connsiteY109" fmla="*/ 1421912 h 1573026"/>
              <a:gd name="connsiteX110" fmla="*/ 1831182 w 2667216"/>
              <a:gd name="connsiteY110" fmla="*/ 1450487 h 1573026"/>
              <a:gd name="connsiteX111" fmla="*/ 1821657 w 2667216"/>
              <a:gd name="connsiteY111" fmla="*/ 1538594 h 1573026"/>
              <a:gd name="connsiteX112" fmla="*/ 1754980 w 2667216"/>
              <a:gd name="connsiteY112" fmla="*/ 1560025 h 1573026"/>
              <a:gd name="connsiteX113" fmla="*/ 1718929 w 2667216"/>
              <a:gd name="connsiteY113" fmla="*/ 1573012 h 1573026"/>
              <a:gd name="connsiteX114" fmla="*/ 1638299 w 2667216"/>
              <a:gd name="connsiteY114" fmla="*/ 1557643 h 1573026"/>
              <a:gd name="connsiteX115" fmla="*/ 1612105 w 2667216"/>
              <a:gd name="connsiteY115" fmla="*/ 1571931 h 1573026"/>
              <a:gd name="connsiteX116" fmla="*/ 1557339 w 2667216"/>
              <a:gd name="connsiteY116" fmla="*/ 1543356 h 1573026"/>
              <a:gd name="connsiteX117" fmla="*/ 1516855 w 2667216"/>
              <a:gd name="connsiteY117" fmla="*/ 1507637 h 1573026"/>
              <a:gd name="connsiteX118" fmla="*/ 1473995 w 2667216"/>
              <a:gd name="connsiteY118" fmla="*/ 1479061 h 1573026"/>
              <a:gd name="connsiteX119" fmla="*/ 1502568 w 2667216"/>
              <a:gd name="connsiteY119" fmla="*/ 1455250 h 1573026"/>
              <a:gd name="connsiteX120" fmla="*/ 1490662 w 2667216"/>
              <a:gd name="connsiteY120" fmla="*/ 1438581 h 1573026"/>
              <a:gd name="connsiteX121" fmla="*/ 1428749 w 2667216"/>
              <a:gd name="connsiteY121" fmla="*/ 1426675 h 1573026"/>
              <a:gd name="connsiteX122" fmla="*/ 1409699 w 2667216"/>
              <a:gd name="connsiteY122" fmla="*/ 1402862 h 1573026"/>
              <a:gd name="connsiteX123" fmla="*/ 1371601 w 2667216"/>
              <a:gd name="connsiteY123" fmla="*/ 1379050 h 1573026"/>
              <a:gd name="connsiteX124" fmla="*/ 1366837 w 2667216"/>
              <a:gd name="connsiteY124" fmla="*/ 1390956 h 1573026"/>
              <a:gd name="connsiteX125" fmla="*/ 1381126 w 2667216"/>
              <a:gd name="connsiteY125" fmla="*/ 1429056 h 1573026"/>
              <a:gd name="connsiteX126" fmla="*/ 1350168 w 2667216"/>
              <a:gd name="connsiteY126" fmla="*/ 1443343 h 1573026"/>
              <a:gd name="connsiteX127" fmla="*/ 1323976 w 2667216"/>
              <a:gd name="connsiteY127" fmla="*/ 1457630 h 1573026"/>
              <a:gd name="connsiteX128" fmla="*/ 1307305 w 2667216"/>
              <a:gd name="connsiteY128" fmla="*/ 1450487 h 1573026"/>
              <a:gd name="connsiteX129" fmla="*/ 1262062 w 2667216"/>
              <a:gd name="connsiteY129" fmla="*/ 1388575 h 1573026"/>
              <a:gd name="connsiteX130" fmla="*/ 1216820 w 2667216"/>
              <a:gd name="connsiteY130" fmla="*/ 1355237 h 1573026"/>
              <a:gd name="connsiteX131" fmla="*/ 1238251 w 2667216"/>
              <a:gd name="connsiteY131" fmla="*/ 1338568 h 1573026"/>
              <a:gd name="connsiteX132" fmla="*/ 1259682 w 2667216"/>
              <a:gd name="connsiteY132" fmla="*/ 1298087 h 1573026"/>
              <a:gd name="connsiteX133" fmla="*/ 1245393 w 2667216"/>
              <a:gd name="connsiteY133" fmla="*/ 1286181 h 1573026"/>
              <a:gd name="connsiteX134" fmla="*/ 1207295 w 2667216"/>
              <a:gd name="connsiteY134" fmla="*/ 1288562 h 1573026"/>
              <a:gd name="connsiteX135" fmla="*/ 1131095 w 2667216"/>
              <a:gd name="connsiteY135" fmla="*/ 1245700 h 1573026"/>
              <a:gd name="connsiteX136" fmla="*/ 1088230 w 2667216"/>
              <a:gd name="connsiteY136" fmla="*/ 1226650 h 1573026"/>
              <a:gd name="connsiteX137" fmla="*/ 1078707 w 2667216"/>
              <a:gd name="connsiteY137" fmla="*/ 1226650 h 1573026"/>
              <a:gd name="connsiteX138" fmla="*/ 1066801 w 2667216"/>
              <a:gd name="connsiteY138" fmla="*/ 1162356 h 1573026"/>
              <a:gd name="connsiteX139" fmla="*/ 1078707 w 2667216"/>
              <a:gd name="connsiteY139" fmla="*/ 1098062 h 1573026"/>
              <a:gd name="connsiteX140" fmla="*/ 1047751 w 2667216"/>
              <a:gd name="connsiteY140" fmla="*/ 1064725 h 1573026"/>
              <a:gd name="connsiteX141" fmla="*/ 995364 w 2667216"/>
              <a:gd name="connsiteY141" fmla="*/ 1040912 h 1573026"/>
              <a:gd name="connsiteX142" fmla="*/ 1021557 w 2667216"/>
              <a:gd name="connsiteY142" fmla="*/ 1017100 h 1573026"/>
              <a:gd name="connsiteX143" fmla="*/ 1066801 w 2667216"/>
              <a:gd name="connsiteY143" fmla="*/ 1021862 h 1573026"/>
              <a:gd name="connsiteX144" fmla="*/ 1062039 w 2667216"/>
              <a:gd name="connsiteY144" fmla="*/ 974237 h 1573026"/>
              <a:gd name="connsiteX145" fmla="*/ 1033464 w 2667216"/>
              <a:gd name="connsiteY145" fmla="*/ 969475 h 1573026"/>
              <a:gd name="connsiteX146" fmla="*/ 1038226 w 2667216"/>
              <a:gd name="connsiteY146" fmla="*/ 921850 h 1573026"/>
              <a:gd name="connsiteX147" fmla="*/ 1007270 w 2667216"/>
              <a:gd name="connsiteY147" fmla="*/ 907562 h 1573026"/>
              <a:gd name="connsiteX148" fmla="*/ 1009651 w 2667216"/>
              <a:gd name="connsiteY148" fmla="*/ 871843 h 1573026"/>
              <a:gd name="connsiteX149" fmla="*/ 962026 w 2667216"/>
              <a:gd name="connsiteY149" fmla="*/ 857556 h 1573026"/>
              <a:gd name="connsiteX150" fmla="*/ 942976 w 2667216"/>
              <a:gd name="connsiteY150" fmla="*/ 878987 h 1573026"/>
              <a:gd name="connsiteX151" fmla="*/ 914399 w 2667216"/>
              <a:gd name="connsiteY151" fmla="*/ 881368 h 1573026"/>
              <a:gd name="connsiteX152" fmla="*/ 864395 w 2667216"/>
              <a:gd name="connsiteY152" fmla="*/ 886131 h 1573026"/>
              <a:gd name="connsiteX153" fmla="*/ 833439 w 2667216"/>
              <a:gd name="connsiteY153" fmla="*/ 907562 h 1573026"/>
              <a:gd name="connsiteX154" fmla="*/ 833439 w 2667216"/>
              <a:gd name="connsiteY154" fmla="*/ 876606 h 1573026"/>
              <a:gd name="connsiteX155" fmla="*/ 792957 w 2667216"/>
              <a:gd name="connsiteY155" fmla="*/ 871843 h 1573026"/>
              <a:gd name="connsiteX156" fmla="*/ 800099 w 2667216"/>
              <a:gd name="connsiteY156" fmla="*/ 893275 h 1573026"/>
              <a:gd name="connsiteX157" fmla="*/ 795339 w 2667216"/>
              <a:gd name="connsiteY157" fmla="*/ 912325 h 1573026"/>
              <a:gd name="connsiteX158" fmla="*/ 709614 w 2667216"/>
              <a:gd name="connsiteY158" fmla="*/ 859936 h 1573026"/>
              <a:gd name="connsiteX159" fmla="*/ 688182 w 2667216"/>
              <a:gd name="connsiteY159" fmla="*/ 826600 h 1573026"/>
              <a:gd name="connsiteX160" fmla="*/ 700089 w 2667216"/>
              <a:gd name="connsiteY160" fmla="*/ 786117 h 1573026"/>
              <a:gd name="connsiteX161" fmla="*/ 669132 w 2667216"/>
              <a:gd name="connsiteY161" fmla="*/ 781356 h 1573026"/>
              <a:gd name="connsiteX162" fmla="*/ 621507 w 2667216"/>
              <a:gd name="connsiteY162" fmla="*/ 795643 h 1573026"/>
              <a:gd name="connsiteX163" fmla="*/ 611982 w 2667216"/>
              <a:gd name="connsiteY163" fmla="*/ 809931 h 1573026"/>
              <a:gd name="connsiteX164" fmla="*/ 588170 w 2667216"/>
              <a:gd name="connsiteY164" fmla="*/ 826600 h 1573026"/>
              <a:gd name="connsiteX165" fmla="*/ 581026 w 2667216"/>
              <a:gd name="connsiteY165" fmla="*/ 843268 h 1573026"/>
              <a:gd name="connsiteX166" fmla="*/ 540545 w 2667216"/>
              <a:gd name="connsiteY166" fmla="*/ 876606 h 1573026"/>
              <a:gd name="connsiteX167" fmla="*/ 542924 w 2667216"/>
              <a:gd name="connsiteY167" fmla="*/ 898037 h 1573026"/>
              <a:gd name="connsiteX168" fmla="*/ 557214 w 2667216"/>
              <a:gd name="connsiteY168" fmla="*/ 917087 h 1573026"/>
              <a:gd name="connsiteX169" fmla="*/ 481014 w 2667216"/>
              <a:gd name="connsiteY169" fmla="*/ 902800 h 1573026"/>
              <a:gd name="connsiteX170" fmla="*/ 447676 w 2667216"/>
              <a:gd name="connsiteY170" fmla="*/ 907562 h 1573026"/>
              <a:gd name="connsiteX171" fmla="*/ 495299 w 2667216"/>
              <a:gd name="connsiteY171" fmla="*/ 938518 h 1573026"/>
              <a:gd name="connsiteX172" fmla="*/ 519114 w 2667216"/>
              <a:gd name="connsiteY172" fmla="*/ 950425 h 1573026"/>
              <a:gd name="connsiteX173" fmla="*/ 545307 w 2667216"/>
              <a:gd name="connsiteY173" fmla="*/ 1002812 h 1573026"/>
              <a:gd name="connsiteX174" fmla="*/ 478630 w 2667216"/>
              <a:gd name="connsiteY174" fmla="*/ 1019481 h 1573026"/>
              <a:gd name="connsiteX175" fmla="*/ 457201 w 2667216"/>
              <a:gd name="connsiteY175" fmla="*/ 1031387 h 1573026"/>
              <a:gd name="connsiteX176" fmla="*/ 433387 w 2667216"/>
              <a:gd name="connsiteY176" fmla="*/ 1002812 h 1573026"/>
              <a:gd name="connsiteX177" fmla="*/ 409574 w 2667216"/>
              <a:gd name="connsiteY177" fmla="*/ 971856 h 1573026"/>
              <a:gd name="connsiteX178" fmla="*/ 411955 w 2667216"/>
              <a:gd name="connsiteY178" fmla="*/ 933756 h 1573026"/>
              <a:gd name="connsiteX179" fmla="*/ 409574 w 2667216"/>
              <a:gd name="connsiteY179" fmla="*/ 914706 h 1573026"/>
              <a:gd name="connsiteX180" fmla="*/ 428624 w 2667216"/>
              <a:gd name="connsiteY180" fmla="*/ 881368 h 1573026"/>
              <a:gd name="connsiteX181" fmla="*/ 388144 w 2667216"/>
              <a:gd name="connsiteY181" fmla="*/ 890893 h 1573026"/>
              <a:gd name="connsiteX182" fmla="*/ 359568 w 2667216"/>
              <a:gd name="connsiteY182" fmla="*/ 952806 h 1573026"/>
              <a:gd name="connsiteX183" fmla="*/ 352424 w 2667216"/>
              <a:gd name="connsiteY183" fmla="*/ 976618 h 1573026"/>
              <a:gd name="connsiteX184" fmla="*/ 321468 w 2667216"/>
              <a:gd name="connsiteY184" fmla="*/ 993287 h 1573026"/>
              <a:gd name="connsiteX185" fmla="*/ 273843 w 2667216"/>
              <a:gd name="connsiteY185" fmla="*/ 990906 h 1573026"/>
              <a:gd name="connsiteX186" fmla="*/ 266699 w 2667216"/>
              <a:gd name="connsiteY186" fmla="*/ 1007575 h 1573026"/>
              <a:gd name="connsiteX187" fmla="*/ 266699 w 2667216"/>
              <a:gd name="connsiteY187" fmla="*/ 1055200 h 1573026"/>
              <a:gd name="connsiteX188" fmla="*/ 207168 w 2667216"/>
              <a:gd name="connsiteY188" fmla="*/ 1059962 h 1573026"/>
              <a:gd name="connsiteX189" fmla="*/ 145255 w 2667216"/>
              <a:gd name="connsiteY189" fmla="*/ 1093300 h 1573026"/>
              <a:gd name="connsiteX190" fmla="*/ 147637 w 2667216"/>
              <a:gd name="connsiteY190" fmla="*/ 1121875 h 1573026"/>
              <a:gd name="connsiteX191" fmla="*/ 95250 w 2667216"/>
              <a:gd name="connsiteY191" fmla="*/ 1109968 h 1573026"/>
              <a:gd name="connsiteX192" fmla="*/ 61912 w 2667216"/>
              <a:gd name="connsiteY192" fmla="*/ 1117112 h 1573026"/>
              <a:gd name="connsiteX193" fmla="*/ 16668 w 2667216"/>
              <a:gd name="connsiteY193" fmla="*/ 1098062 h 1573026"/>
              <a:gd name="connsiteX194" fmla="*/ 0 w 2667216"/>
              <a:gd name="connsiteY194" fmla="*/ 1098062 h 1573026"/>
              <a:gd name="connsiteX0" fmla="*/ 0 w 2667216"/>
              <a:gd name="connsiteY0" fmla="*/ 1098062 h 1573026"/>
              <a:gd name="connsiteX1" fmla="*/ 373855 w 2667216"/>
              <a:gd name="connsiteY1" fmla="*/ 424168 h 1573026"/>
              <a:gd name="connsiteX2" fmla="*/ 476249 w 2667216"/>
              <a:gd name="connsiteY2" fmla="*/ 517037 h 1573026"/>
              <a:gd name="connsiteX3" fmla="*/ 533401 w 2667216"/>
              <a:gd name="connsiteY3" fmla="*/ 495605 h 1573026"/>
              <a:gd name="connsiteX4" fmla="*/ 585787 w 2667216"/>
              <a:gd name="connsiteY4" fmla="*/ 481318 h 1573026"/>
              <a:gd name="connsiteX5" fmla="*/ 611980 w 2667216"/>
              <a:gd name="connsiteY5" fmla="*/ 483700 h 1573026"/>
              <a:gd name="connsiteX6" fmla="*/ 607218 w 2667216"/>
              <a:gd name="connsiteY6" fmla="*/ 476556 h 1573026"/>
              <a:gd name="connsiteX7" fmla="*/ 685799 w 2667216"/>
              <a:gd name="connsiteY7" fmla="*/ 524181 h 1573026"/>
              <a:gd name="connsiteX8" fmla="*/ 731043 w 2667216"/>
              <a:gd name="connsiteY8" fmla="*/ 547993 h 1573026"/>
              <a:gd name="connsiteX9" fmla="*/ 797720 w 2667216"/>
              <a:gd name="connsiteY9" fmla="*/ 562280 h 1573026"/>
              <a:gd name="connsiteX10" fmla="*/ 842962 w 2667216"/>
              <a:gd name="connsiteY10" fmla="*/ 478937 h 1573026"/>
              <a:gd name="connsiteX11" fmla="*/ 871537 w 2667216"/>
              <a:gd name="connsiteY11" fmla="*/ 455125 h 1573026"/>
              <a:gd name="connsiteX12" fmla="*/ 873921 w 2667216"/>
              <a:gd name="connsiteY12" fmla="*/ 426549 h 1573026"/>
              <a:gd name="connsiteX13" fmla="*/ 802480 w 2667216"/>
              <a:gd name="connsiteY13" fmla="*/ 412262 h 1573026"/>
              <a:gd name="connsiteX14" fmla="*/ 773907 w 2667216"/>
              <a:gd name="connsiteY14" fmla="*/ 417024 h 1573026"/>
              <a:gd name="connsiteX15" fmla="*/ 738187 w 2667216"/>
              <a:gd name="connsiteY15" fmla="*/ 383687 h 1573026"/>
              <a:gd name="connsiteX16" fmla="*/ 762001 w 2667216"/>
              <a:gd name="connsiteY16" fmla="*/ 357491 h 1573026"/>
              <a:gd name="connsiteX17" fmla="*/ 823912 w 2667216"/>
              <a:gd name="connsiteY17" fmla="*/ 343206 h 1573026"/>
              <a:gd name="connsiteX18" fmla="*/ 869155 w 2667216"/>
              <a:gd name="connsiteY18" fmla="*/ 357493 h 1573026"/>
              <a:gd name="connsiteX19" fmla="*/ 881062 w 2667216"/>
              <a:gd name="connsiteY19" fmla="*/ 376543 h 1573026"/>
              <a:gd name="connsiteX20" fmla="*/ 1000124 w 2667216"/>
              <a:gd name="connsiteY20" fmla="*/ 436075 h 1573026"/>
              <a:gd name="connsiteX21" fmla="*/ 1023937 w 2667216"/>
              <a:gd name="connsiteY21" fmla="*/ 500368 h 1573026"/>
              <a:gd name="connsiteX22" fmla="*/ 1045368 w 2667216"/>
              <a:gd name="connsiteY22" fmla="*/ 512275 h 1573026"/>
              <a:gd name="connsiteX23" fmla="*/ 1042987 w 2667216"/>
              <a:gd name="connsiteY23" fmla="*/ 421787 h 1573026"/>
              <a:gd name="connsiteX24" fmla="*/ 1064418 w 2667216"/>
              <a:gd name="connsiteY24" fmla="*/ 383687 h 1573026"/>
              <a:gd name="connsiteX25" fmla="*/ 1083468 w 2667216"/>
              <a:gd name="connsiteY25" fmla="*/ 386068 h 1573026"/>
              <a:gd name="connsiteX26" fmla="*/ 1083468 w 2667216"/>
              <a:gd name="connsiteY26" fmla="*/ 347968 h 1573026"/>
              <a:gd name="connsiteX27" fmla="*/ 1095376 w 2667216"/>
              <a:gd name="connsiteY27" fmla="*/ 340823 h 1573026"/>
              <a:gd name="connsiteX28" fmla="*/ 1152524 w 2667216"/>
              <a:gd name="connsiteY28" fmla="*/ 343206 h 1573026"/>
              <a:gd name="connsiteX29" fmla="*/ 1252537 w 2667216"/>
              <a:gd name="connsiteY29" fmla="*/ 317012 h 1573026"/>
              <a:gd name="connsiteX30" fmla="*/ 1323974 w 2667216"/>
              <a:gd name="connsiteY30" fmla="*/ 305106 h 1573026"/>
              <a:gd name="connsiteX31" fmla="*/ 1409366 w 2667216"/>
              <a:gd name="connsiteY31" fmla="*/ 250164 h 1573026"/>
              <a:gd name="connsiteX32" fmla="*/ 1481137 w 2667216"/>
              <a:gd name="connsiteY32" fmla="*/ 221762 h 1573026"/>
              <a:gd name="connsiteX33" fmla="*/ 1550195 w 2667216"/>
              <a:gd name="connsiteY33" fmla="*/ 188423 h 1573026"/>
              <a:gd name="connsiteX34" fmla="*/ 1621630 w 2667216"/>
              <a:gd name="connsiteY34" fmla="*/ 195568 h 1573026"/>
              <a:gd name="connsiteX35" fmla="*/ 1674018 w 2667216"/>
              <a:gd name="connsiteY35" fmla="*/ 174137 h 1573026"/>
              <a:gd name="connsiteX36" fmla="*/ 1704976 w 2667216"/>
              <a:gd name="connsiteY36" fmla="*/ 183660 h 1573026"/>
              <a:gd name="connsiteX37" fmla="*/ 1778793 w 2667216"/>
              <a:gd name="connsiteY37" fmla="*/ 233668 h 1573026"/>
              <a:gd name="connsiteX38" fmla="*/ 1716880 w 2667216"/>
              <a:gd name="connsiteY38" fmla="*/ 209856 h 1573026"/>
              <a:gd name="connsiteX39" fmla="*/ 1738312 w 2667216"/>
              <a:gd name="connsiteY39" fmla="*/ 281293 h 1573026"/>
              <a:gd name="connsiteX40" fmla="*/ 1776414 w 2667216"/>
              <a:gd name="connsiteY40" fmla="*/ 309866 h 1573026"/>
              <a:gd name="connsiteX41" fmla="*/ 1871662 w 2667216"/>
              <a:gd name="connsiteY41" fmla="*/ 314631 h 1573026"/>
              <a:gd name="connsiteX42" fmla="*/ 1938339 w 2667216"/>
              <a:gd name="connsiteY42" fmla="*/ 271766 h 1573026"/>
              <a:gd name="connsiteX43" fmla="*/ 1935955 w 2667216"/>
              <a:gd name="connsiteY43" fmla="*/ 293200 h 1573026"/>
              <a:gd name="connsiteX44" fmla="*/ 1900237 w 2667216"/>
              <a:gd name="connsiteY44" fmla="*/ 321775 h 1573026"/>
              <a:gd name="connsiteX45" fmla="*/ 1826418 w 2667216"/>
              <a:gd name="connsiteY45" fmla="*/ 338443 h 1573026"/>
              <a:gd name="connsiteX46" fmla="*/ 1833564 w 2667216"/>
              <a:gd name="connsiteY46" fmla="*/ 367017 h 1573026"/>
              <a:gd name="connsiteX47" fmla="*/ 1957389 w 2667216"/>
              <a:gd name="connsiteY47" fmla="*/ 331298 h 1573026"/>
              <a:gd name="connsiteX48" fmla="*/ 2009774 w 2667216"/>
              <a:gd name="connsiteY48" fmla="*/ 295581 h 1573026"/>
              <a:gd name="connsiteX49" fmla="*/ 2052638 w 2667216"/>
              <a:gd name="connsiteY49" fmla="*/ 271766 h 1573026"/>
              <a:gd name="connsiteX50" fmla="*/ 1976439 w 2667216"/>
              <a:gd name="connsiteY50" fmla="*/ 264623 h 1573026"/>
              <a:gd name="connsiteX51" fmla="*/ 1976439 w 2667216"/>
              <a:gd name="connsiteY51" fmla="*/ 202710 h 1573026"/>
              <a:gd name="connsiteX52" fmla="*/ 2026444 w 2667216"/>
              <a:gd name="connsiteY52" fmla="*/ 202710 h 1573026"/>
              <a:gd name="connsiteX53" fmla="*/ 2133600 w 2667216"/>
              <a:gd name="connsiteY53" fmla="*/ 97935 h 1573026"/>
              <a:gd name="connsiteX54" fmla="*/ 2183606 w 2667216"/>
              <a:gd name="connsiteY54" fmla="*/ 305 h 1573026"/>
              <a:gd name="connsiteX55" fmla="*/ 2147888 w 2667216"/>
              <a:gd name="connsiteY55" fmla="*/ 114604 h 1573026"/>
              <a:gd name="connsiteX56" fmla="*/ 2074070 w 2667216"/>
              <a:gd name="connsiteY56" fmla="*/ 193186 h 1573026"/>
              <a:gd name="connsiteX57" fmla="*/ 2138362 w 2667216"/>
              <a:gd name="connsiteY57" fmla="*/ 217000 h 1573026"/>
              <a:gd name="connsiteX58" fmla="*/ 2197893 w 2667216"/>
              <a:gd name="connsiteY58" fmla="*/ 212237 h 1573026"/>
              <a:gd name="connsiteX59" fmla="*/ 2243139 w 2667216"/>
              <a:gd name="connsiteY59" fmla="*/ 257480 h 1573026"/>
              <a:gd name="connsiteX60" fmla="*/ 2293143 w 2667216"/>
              <a:gd name="connsiteY60" fmla="*/ 243193 h 1573026"/>
              <a:gd name="connsiteX61" fmla="*/ 2336005 w 2667216"/>
              <a:gd name="connsiteY61" fmla="*/ 178900 h 1573026"/>
              <a:gd name="connsiteX62" fmla="*/ 2378868 w 2667216"/>
              <a:gd name="connsiteY62" fmla="*/ 169375 h 1573026"/>
              <a:gd name="connsiteX63" fmla="*/ 2483643 w 2667216"/>
              <a:gd name="connsiteY63" fmla="*/ 152706 h 1573026"/>
              <a:gd name="connsiteX64" fmla="*/ 2500312 w 2667216"/>
              <a:gd name="connsiteY64" fmla="*/ 147943 h 1573026"/>
              <a:gd name="connsiteX65" fmla="*/ 2588418 w 2667216"/>
              <a:gd name="connsiteY65" fmla="*/ 166993 h 1573026"/>
              <a:gd name="connsiteX66" fmla="*/ 2619374 w 2667216"/>
              <a:gd name="connsiteY66" fmla="*/ 188425 h 1573026"/>
              <a:gd name="connsiteX67" fmla="*/ 2645569 w 2667216"/>
              <a:gd name="connsiteY67" fmla="*/ 205092 h 1573026"/>
              <a:gd name="connsiteX68" fmla="*/ 2666999 w 2667216"/>
              <a:gd name="connsiteY68" fmla="*/ 221762 h 1573026"/>
              <a:gd name="connsiteX69" fmla="*/ 2647949 w 2667216"/>
              <a:gd name="connsiteY69" fmla="*/ 264625 h 1573026"/>
              <a:gd name="connsiteX70" fmla="*/ 2645568 w 2667216"/>
              <a:gd name="connsiteY70" fmla="*/ 319393 h 1573026"/>
              <a:gd name="connsiteX71" fmla="*/ 2631280 w 2667216"/>
              <a:gd name="connsiteY71" fmla="*/ 376543 h 1573026"/>
              <a:gd name="connsiteX72" fmla="*/ 2633662 w 2667216"/>
              <a:gd name="connsiteY72" fmla="*/ 386068 h 1573026"/>
              <a:gd name="connsiteX73" fmla="*/ 2664618 w 2667216"/>
              <a:gd name="connsiteY73" fmla="*/ 393212 h 1573026"/>
              <a:gd name="connsiteX74" fmla="*/ 2652712 w 2667216"/>
              <a:gd name="connsiteY74" fmla="*/ 424168 h 1573026"/>
              <a:gd name="connsiteX75" fmla="*/ 2619374 w 2667216"/>
              <a:gd name="connsiteY75" fmla="*/ 445600 h 1573026"/>
              <a:gd name="connsiteX76" fmla="*/ 2605087 w 2667216"/>
              <a:gd name="connsiteY76" fmla="*/ 476556 h 1573026"/>
              <a:gd name="connsiteX77" fmla="*/ 2608340 w 2667216"/>
              <a:gd name="connsiteY77" fmla="*/ 559163 h 1573026"/>
              <a:gd name="connsiteX78" fmla="*/ 2595561 w 2667216"/>
              <a:gd name="connsiteY78" fmla="*/ 590856 h 1573026"/>
              <a:gd name="connsiteX79" fmla="*/ 2593180 w 2667216"/>
              <a:gd name="connsiteY79" fmla="*/ 655150 h 1573026"/>
              <a:gd name="connsiteX80" fmla="*/ 2614612 w 2667216"/>
              <a:gd name="connsiteY80" fmla="*/ 690868 h 1573026"/>
              <a:gd name="connsiteX81" fmla="*/ 2609849 w 2667216"/>
              <a:gd name="connsiteY81" fmla="*/ 743256 h 1573026"/>
              <a:gd name="connsiteX82" fmla="*/ 2612230 w 2667216"/>
              <a:gd name="connsiteY82" fmla="*/ 790881 h 1573026"/>
              <a:gd name="connsiteX83" fmla="*/ 2600324 w 2667216"/>
              <a:gd name="connsiteY83" fmla="*/ 805168 h 1573026"/>
              <a:gd name="connsiteX84" fmla="*/ 2571749 w 2667216"/>
              <a:gd name="connsiteY84" fmla="*/ 890893 h 1573026"/>
              <a:gd name="connsiteX85" fmla="*/ 2540795 w 2667216"/>
              <a:gd name="connsiteY85" fmla="*/ 967092 h 1573026"/>
              <a:gd name="connsiteX86" fmla="*/ 2505074 w 2667216"/>
              <a:gd name="connsiteY86" fmla="*/ 945662 h 1573026"/>
              <a:gd name="connsiteX87" fmla="*/ 2445543 w 2667216"/>
              <a:gd name="connsiteY87" fmla="*/ 917087 h 1573026"/>
              <a:gd name="connsiteX88" fmla="*/ 2416968 w 2667216"/>
              <a:gd name="connsiteY88" fmla="*/ 883750 h 1573026"/>
              <a:gd name="connsiteX89" fmla="*/ 2383632 w 2667216"/>
              <a:gd name="connsiteY89" fmla="*/ 869462 h 1573026"/>
              <a:gd name="connsiteX90" fmla="*/ 2350293 w 2667216"/>
              <a:gd name="connsiteY90" fmla="*/ 871843 h 1573026"/>
              <a:gd name="connsiteX91" fmla="*/ 2300287 w 2667216"/>
              <a:gd name="connsiteY91" fmla="*/ 895656 h 1573026"/>
              <a:gd name="connsiteX92" fmla="*/ 2276474 w 2667216"/>
              <a:gd name="connsiteY92" fmla="*/ 909943 h 1573026"/>
              <a:gd name="connsiteX93" fmla="*/ 2207420 w 2667216"/>
              <a:gd name="connsiteY93" fmla="*/ 926612 h 1573026"/>
              <a:gd name="connsiteX94" fmla="*/ 2185987 w 2667216"/>
              <a:gd name="connsiteY94" fmla="*/ 957568 h 1573026"/>
              <a:gd name="connsiteX95" fmla="*/ 2183605 w 2667216"/>
              <a:gd name="connsiteY95" fmla="*/ 1036150 h 1573026"/>
              <a:gd name="connsiteX96" fmla="*/ 2185989 w 2667216"/>
              <a:gd name="connsiteY96" fmla="*/ 1062342 h 1573026"/>
              <a:gd name="connsiteX97" fmla="*/ 2085974 w 2667216"/>
              <a:gd name="connsiteY97" fmla="*/ 1112350 h 1573026"/>
              <a:gd name="connsiteX98" fmla="*/ 2043112 w 2667216"/>
              <a:gd name="connsiteY98" fmla="*/ 1112350 h 1573026"/>
              <a:gd name="connsiteX99" fmla="*/ 1952626 w 2667216"/>
              <a:gd name="connsiteY99" fmla="*/ 1148067 h 1573026"/>
              <a:gd name="connsiteX100" fmla="*/ 1931193 w 2667216"/>
              <a:gd name="connsiteY100" fmla="*/ 1188550 h 1573026"/>
              <a:gd name="connsiteX101" fmla="*/ 1931195 w 2667216"/>
              <a:gd name="connsiteY101" fmla="*/ 1238556 h 1573026"/>
              <a:gd name="connsiteX102" fmla="*/ 1881187 w 2667216"/>
              <a:gd name="connsiteY102" fmla="*/ 1279037 h 1573026"/>
              <a:gd name="connsiteX103" fmla="*/ 1864520 w 2667216"/>
              <a:gd name="connsiteY103" fmla="*/ 1309993 h 1573026"/>
              <a:gd name="connsiteX104" fmla="*/ 1866899 w 2667216"/>
              <a:gd name="connsiteY104" fmla="*/ 1331425 h 1573026"/>
              <a:gd name="connsiteX105" fmla="*/ 1900237 w 2667216"/>
              <a:gd name="connsiteY105" fmla="*/ 1326662 h 1573026"/>
              <a:gd name="connsiteX106" fmla="*/ 1924051 w 2667216"/>
              <a:gd name="connsiteY106" fmla="*/ 1350474 h 1573026"/>
              <a:gd name="connsiteX107" fmla="*/ 1912143 w 2667216"/>
              <a:gd name="connsiteY107" fmla="*/ 1383812 h 1573026"/>
              <a:gd name="connsiteX108" fmla="*/ 1909762 w 2667216"/>
              <a:gd name="connsiteY108" fmla="*/ 1421912 h 1573026"/>
              <a:gd name="connsiteX109" fmla="*/ 1831182 w 2667216"/>
              <a:gd name="connsiteY109" fmla="*/ 1450487 h 1573026"/>
              <a:gd name="connsiteX110" fmla="*/ 1821657 w 2667216"/>
              <a:gd name="connsiteY110" fmla="*/ 1538594 h 1573026"/>
              <a:gd name="connsiteX111" fmla="*/ 1754980 w 2667216"/>
              <a:gd name="connsiteY111" fmla="*/ 1560025 h 1573026"/>
              <a:gd name="connsiteX112" fmla="*/ 1718929 w 2667216"/>
              <a:gd name="connsiteY112" fmla="*/ 1573012 h 1573026"/>
              <a:gd name="connsiteX113" fmla="*/ 1638299 w 2667216"/>
              <a:gd name="connsiteY113" fmla="*/ 1557643 h 1573026"/>
              <a:gd name="connsiteX114" fmla="*/ 1612105 w 2667216"/>
              <a:gd name="connsiteY114" fmla="*/ 1571931 h 1573026"/>
              <a:gd name="connsiteX115" fmla="*/ 1557339 w 2667216"/>
              <a:gd name="connsiteY115" fmla="*/ 1543356 h 1573026"/>
              <a:gd name="connsiteX116" fmla="*/ 1516855 w 2667216"/>
              <a:gd name="connsiteY116" fmla="*/ 1507637 h 1573026"/>
              <a:gd name="connsiteX117" fmla="*/ 1473995 w 2667216"/>
              <a:gd name="connsiteY117" fmla="*/ 1479061 h 1573026"/>
              <a:gd name="connsiteX118" fmla="*/ 1502568 w 2667216"/>
              <a:gd name="connsiteY118" fmla="*/ 1455250 h 1573026"/>
              <a:gd name="connsiteX119" fmla="*/ 1490662 w 2667216"/>
              <a:gd name="connsiteY119" fmla="*/ 1438581 h 1573026"/>
              <a:gd name="connsiteX120" fmla="*/ 1428749 w 2667216"/>
              <a:gd name="connsiteY120" fmla="*/ 1426675 h 1573026"/>
              <a:gd name="connsiteX121" fmla="*/ 1409699 w 2667216"/>
              <a:gd name="connsiteY121" fmla="*/ 1402862 h 1573026"/>
              <a:gd name="connsiteX122" fmla="*/ 1371601 w 2667216"/>
              <a:gd name="connsiteY122" fmla="*/ 1379050 h 1573026"/>
              <a:gd name="connsiteX123" fmla="*/ 1366837 w 2667216"/>
              <a:gd name="connsiteY123" fmla="*/ 1390956 h 1573026"/>
              <a:gd name="connsiteX124" fmla="*/ 1381126 w 2667216"/>
              <a:gd name="connsiteY124" fmla="*/ 1429056 h 1573026"/>
              <a:gd name="connsiteX125" fmla="*/ 1350168 w 2667216"/>
              <a:gd name="connsiteY125" fmla="*/ 1443343 h 1573026"/>
              <a:gd name="connsiteX126" fmla="*/ 1323976 w 2667216"/>
              <a:gd name="connsiteY126" fmla="*/ 1457630 h 1573026"/>
              <a:gd name="connsiteX127" fmla="*/ 1307305 w 2667216"/>
              <a:gd name="connsiteY127" fmla="*/ 1450487 h 1573026"/>
              <a:gd name="connsiteX128" fmla="*/ 1262062 w 2667216"/>
              <a:gd name="connsiteY128" fmla="*/ 1388575 h 1573026"/>
              <a:gd name="connsiteX129" fmla="*/ 1216820 w 2667216"/>
              <a:gd name="connsiteY129" fmla="*/ 1355237 h 1573026"/>
              <a:gd name="connsiteX130" fmla="*/ 1238251 w 2667216"/>
              <a:gd name="connsiteY130" fmla="*/ 1338568 h 1573026"/>
              <a:gd name="connsiteX131" fmla="*/ 1259682 w 2667216"/>
              <a:gd name="connsiteY131" fmla="*/ 1298087 h 1573026"/>
              <a:gd name="connsiteX132" fmla="*/ 1245393 w 2667216"/>
              <a:gd name="connsiteY132" fmla="*/ 1286181 h 1573026"/>
              <a:gd name="connsiteX133" fmla="*/ 1207295 w 2667216"/>
              <a:gd name="connsiteY133" fmla="*/ 1288562 h 1573026"/>
              <a:gd name="connsiteX134" fmla="*/ 1131095 w 2667216"/>
              <a:gd name="connsiteY134" fmla="*/ 1245700 h 1573026"/>
              <a:gd name="connsiteX135" fmla="*/ 1088230 w 2667216"/>
              <a:gd name="connsiteY135" fmla="*/ 1226650 h 1573026"/>
              <a:gd name="connsiteX136" fmla="*/ 1078707 w 2667216"/>
              <a:gd name="connsiteY136" fmla="*/ 1226650 h 1573026"/>
              <a:gd name="connsiteX137" fmla="*/ 1066801 w 2667216"/>
              <a:gd name="connsiteY137" fmla="*/ 1162356 h 1573026"/>
              <a:gd name="connsiteX138" fmla="*/ 1078707 w 2667216"/>
              <a:gd name="connsiteY138" fmla="*/ 1098062 h 1573026"/>
              <a:gd name="connsiteX139" fmla="*/ 1047751 w 2667216"/>
              <a:gd name="connsiteY139" fmla="*/ 1064725 h 1573026"/>
              <a:gd name="connsiteX140" fmla="*/ 995364 w 2667216"/>
              <a:gd name="connsiteY140" fmla="*/ 1040912 h 1573026"/>
              <a:gd name="connsiteX141" fmla="*/ 1021557 w 2667216"/>
              <a:gd name="connsiteY141" fmla="*/ 1017100 h 1573026"/>
              <a:gd name="connsiteX142" fmla="*/ 1066801 w 2667216"/>
              <a:gd name="connsiteY142" fmla="*/ 1021862 h 1573026"/>
              <a:gd name="connsiteX143" fmla="*/ 1062039 w 2667216"/>
              <a:gd name="connsiteY143" fmla="*/ 974237 h 1573026"/>
              <a:gd name="connsiteX144" fmla="*/ 1033464 w 2667216"/>
              <a:gd name="connsiteY144" fmla="*/ 969475 h 1573026"/>
              <a:gd name="connsiteX145" fmla="*/ 1038226 w 2667216"/>
              <a:gd name="connsiteY145" fmla="*/ 921850 h 1573026"/>
              <a:gd name="connsiteX146" fmla="*/ 1007270 w 2667216"/>
              <a:gd name="connsiteY146" fmla="*/ 907562 h 1573026"/>
              <a:gd name="connsiteX147" fmla="*/ 1009651 w 2667216"/>
              <a:gd name="connsiteY147" fmla="*/ 871843 h 1573026"/>
              <a:gd name="connsiteX148" fmla="*/ 962026 w 2667216"/>
              <a:gd name="connsiteY148" fmla="*/ 857556 h 1573026"/>
              <a:gd name="connsiteX149" fmla="*/ 942976 w 2667216"/>
              <a:gd name="connsiteY149" fmla="*/ 878987 h 1573026"/>
              <a:gd name="connsiteX150" fmla="*/ 914399 w 2667216"/>
              <a:gd name="connsiteY150" fmla="*/ 881368 h 1573026"/>
              <a:gd name="connsiteX151" fmla="*/ 864395 w 2667216"/>
              <a:gd name="connsiteY151" fmla="*/ 886131 h 1573026"/>
              <a:gd name="connsiteX152" fmla="*/ 833439 w 2667216"/>
              <a:gd name="connsiteY152" fmla="*/ 907562 h 1573026"/>
              <a:gd name="connsiteX153" fmla="*/ 833439 w 2667216"/>
              <a:gd name="connsiteY153" fmla="*/ 876606 h 1573026"/>
              <a:gd name="connsiteX154" fmla="*/ 792957 w 2667216"/>
              <a:gd name="connsiteY154" fmla="*/ 871843 h 1573026"/>
              <a:gd name="connsiteX155" fmla="*/ 800099 w 2667216"/>
              <a:gd name="connsiteY155" fmla="*/ 893275 h 1573026"/>
              <a:gd name="connsiteX156" fmla="*/ 795339 w 2667216"/>
              <a:gd name="connsiteY156" fmla="*/ 912325 h 1573026"/>
              <a:gd name="connsiteX157" fmla="*/ 709614 w 2667216"/>
              <a:gd name="connsiteY157" fmla="*/ 859936 h 1573026"/>
              <a:gd name="connsiteX158" fmla="*/ 688182 w 2667216"/>
              <a:gd name="connsiteY158" fmla="*/ 826600 h 1573026"/>
              <a:gd name="connsiteX159" fmla="*/ 700089 w 2667216"/>
              <a:gd name="connsiteY159" fmla="*/ 786117 h 1573026"/>
              <a:gd name="connsiteX160" fmla="*/ 669132 w 2667216"/>
              <a:gd name="connsiteY160" fmla="*/ 781356 h 1573026"/>
              <a:gd name="connsiteX161" fmla="*/ 621507 w 2667216"/>
              <a:gd name="connsiteY161" fmla="*/ 795643 h 1573026"/>
              <a:gd name="connsiteX162" fmla="*/ 611982 w 2667216"/>
              <a:gd name="connsiteY162" fmla="*/ 809931 h 1573026"/>
              <a:gd name="connsiteX163" fmla="*/ 588170 w 2667216"/>
              <a:gd name="connsiteY163" fmla="*/ 826600 h 1573026"/>
              <a:gd name="connsiteX164" fmla="*/ 581026 w 2667216"/>
              <a:gd name="connsiteY164" fmla="*/ 843268 h 1573026"/>
              <a:gd name="connsiteX165" fmla="*/ 540545 w 2667216"/>
              <a:gd name="connsiteY165" fmla="*/ 876606 h 1573026"/>
              <a:gd name="connsiteX166" fmla="*/ 542924 w 2667216"/>
              <a:gd name="connsiteY166" fmla="*/ 898037 h 1573026"/>
              <a:gd name="connsiteX167" fmla="*/ 557214 w 2667216"/>
              <a:gd name="connsiteY167" fmla="*/ 917087 h 1573026"/>
              <a:gd name="connsiteX168" fmla="*/ 481014 w 2667216"/>
              <a:gd name="connsiteY168" fmla="*/ 902800 h 1573026"/>
              <a:gd name="connsiteX169" fmla="*/ 447676 w 2667216"/>
              <a:gd name="connsiteY169" fmla="*/ 907562 h 1573026"/>
              <a:gd name="connsiteX170" fmla="*/ 495299 w 2667216"/>
              <a:gd name="connsiteY170" fmla="*/ 938518 h 1573026"/>
              <a:gd name="connsiteX171" fmla="*/ 519114 w 2667216"/>
              <a:gd name="connsiteY171" fmla="*/ 950425 h 1573026"/>
              <a:gd name="connsiteX172" fmla="*/ 545307 w 2667216"/>
              <a:gd name="connsiteY172" fmla="*/ 1002812 h 1573026"/>
              <a:gd name="connsiteX173" fmla="*/ 478630 w 2667216"/>
              <a:gd name="connsiteY173" fmla="*/ 1019481 h 1573026"/>
              <a:gd name="connsiteX174" fmla="*/ 457201 w 2667216"/>
              <a:gd name="connsiteY174" fmla="*/ 1031387 h 1573026"/>
              <a:gd name="connsiteX175" fmla="*/ 433387 w 2667216"/>
              <a:gd name="connsiteY175" fmla="*/ 1002812 h 1573026"/>
              <a:gd name="connsiteX176" fmla="*/ 409574 w 2667216"/>
              <a:gd name="connsiteY176" fmla="*/ 971856 h 1573026"/>
              <a:gd name="connsiteX177" fmla="*/ 411955 w 2667216"/>
              <a:gd name="connsiteY177" fmla="*/ 933756 h 1573026"/>
              <a:gd name="connsiteX178" fmla="*/ 409574 w 2667216"/>
              <a:gd name="connsiteY178" fmla="*/ 914706 h 1573026"/>
              <a:gd name="connsiteX179" fmla="*/ 428624 w 2667216"/>
              <a:gd name="connsiteY179" fmla="*/ 881368 h 1573026"/>
              <a:gd name="connsiteX180" fmla="*/ 388144 w 2667216"/>
              <a:gd name="connsiteY180" fmla="*/ 890893 h 1573026"/>
              <a:gd name="connsiteX181" fmla="*/ 359568 w 2667216"/>
              <a:gd name="connsiteY181" fmla="*/ 952806 h 1573026"/>
              <a:gd name="connsiteX182" fmla="*/ 352424 w 2667216"/>
              <a:gd name="connsiteY182" fmla="*/ 976618 h 1573026"/>
              <a:gd name="connsiteX183" fmla="*/ 321468 w 2667216"/>
              <a:gd name="connsiteY183" fmla="*/ 993287 h 1573026"/>
              <a:gd name="connsiteX184" fmla="*/ 273843 w 2667216"/>
              <a:gd name="connsiteY184" fmla="*/ 990906 h 1573026"/>
              <a:gd name="connsiteX185" fmla="*/ 266699 w 2667216"/>
              <a:gd name="connsiteY185" fmla="*/ 1007575 h 1573026"/>
              <a:gd name="connsiteX186" fmla="*/ 266699 w 2667216"/>
              <a:gd name="connsiteY186" fmla="*/ 1055200 h 1573026"/>
              <a:gd name="connsiteX187" fmla="*/ 207168 w 2667216"/>
              <a:gd name="connsiteY187" fmla="*/ 1059962 h 1573026"/>
              <a:gd name="connsiteX188" fmla="*/ 145255 w 2667216"/>
              <a:gd name="connsiteY188" fmla="*/ 1093300 h 1573026"/>
              <a:gd name="connsiteX189" fmla="*/ 147637 w 2667216"/>
              <a:gd name="connsiteY189" fmla="*/ 1121875 h 1573026"/>
              <a:gd name="connsiteX190" fmla="*/ 95250 w 2667216"/>
              <a:gd name="connsiteY190" fmla="*/ 1109968 h 1573026"/>
              <a:gd name="connsiteX191" fmla="*/ 61912 w 2667216"/>
              <a:gd name="connsiteY191" fmla="*/ 1117112 h 1573026"/>
              <a:gd name="connsiteX192" fmla="*/ 16668 w 2667216"/>
              <a:gd name="connsiteY192" fmla="*/ 1098062 h 1573026"/>
              <a:gd name="connsiteX193" fmla="*/ 0 w 2667216"/>
              <a:gd name="connsiteY193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33401 w 2667216"/>
              <a:gd name="connsiteY2" fmla="*/ 495605 h 1573026"/>
              <a:gd name="connsiteX3" fmla="*/ 585787 w 2667216"/>
              <a:gd name="connsiteY3" fmla="*/ 481318 h 1573026"/>
              <a:gd name="connsiteX4" fmla="*/ 611980 w 2667216"/>
              <a:gd name="connsiteY4" fmla="*/ 483700 h 1573026"/>
              <a:gd name="connsiteX5" fmla="*/ 607218 w 2667216"/>
              <a:gd name="connsiteY5" fmla="*/ 476556 h 1573026"/>
              <a:gd name="connsiteX6" fmla="*/ 685799 w 2667216"/>
              <a:gd name="connsiteY6" fmla="*/ 524181 h 1573026"/>
              <a:gd name="connsiteX7" fmla="*/ 731043 w 2667216"/>
              <a:gd name="connsiteY7" fmla="*/ 547993 h 1573026"/>
              <a:gd name="connsiteX8" fmla="*/ 797720 w 2667216"/>
              <a:gd name="connsiteY8" fmla="*/ 562280 h 1573026"/>
              <a:gd name="connsiteX9" fmla="*/ 842962 w 2667216"/>
              <a:gd name="connsiteY9" fmla="*/ 478937 h 1573026"/>
              <a:gd name="connsiteX10" fmla="*/ 871537 w 2667216"/>
              <a:gd name="connsiteY10" fmla="*/ 455125 h 1573026"/>
              <a:gd name="connsiteX11" fmla="*/ 873921 w 2667216"/>
              <a:gd name="connsiteY11" fmla="*/ 426549 h 1573026"/>
              <a:gd name="connsiteX12" fmla="*/ 802480 w 2667216"/>
              <a:gd name="connsiteY12" fmla="*/ 412262 h 1573026"/>
              <a:gd name="connsiteX13" fmla="*/ 773907 w 2667216"/>
              <a:gd name="connsiteY13" fmla="*/ 417024 h 1573026"/>
              <a:gd name="connsiteX14" fmla="*/ 738187 w 2667216"/>
              <a:gd name="connsiteY14" fmla="*/ 383687 h 1573026"/>
              <a:gd name="connsiteX15" fmla="*/ 762001 w 2667216"/>
              <a:gd name="connsiteY15" fmla="*/ 357491 h 1573026"/>
              <a:gd name="connsiteX16" fmla="*/ 823912 w 2667216"/>
              <a:gd name="connsiteY16" fmla="*/ 343206 h 1573026"/>
              <a:gd name="connsiteX17" fmla="*/ 869155 w 2667216"/>
              <a:gd name="connsiteY17" fmla="*/ 357493 h 1573026"/>
              <a:gd name="connsiteX18" fmla="*/ 881062 w 2667216"/>
              <a:gd name="connsiteY18" fmla="*/ 376543 h 1573026"/>
              <a:gd name="connsiteX19" fmla="*/ 1000124 w 2667216"/>
              <a:gd name="connsiteY19" fmla="*/ 436075 h 1573026"/>
              <a:gd name="connsiteX20" fmla="*/ 1023937 w 2667216"/>
              <a:gd name="connsiteY20" fmla="*/ 500368 h 1573026"/>
              <a:gd name="connsiteX21" fmla="*/ 1045368 w 2667216"/>
              <a:gd name="connsiteY21" fmla="*/ 512275 h 1573026"/>
              <a:gd name="connsiteX22" fmla="*/ 1042987 w 2667216"/>
              <a:gd name="connsiteY22" fmla="*/ 421787 h 1573026"/>
              <a:gd name="connsiteX23" fmla="*/ 1064418 w 2667216"/>
              <a:gd name="connsiteY23" fmla="*/ 383687 h 1573026"/>
              <a:gd name="connsiteX24" fmla="*/ 1083468 w 2667216"/>
              <a:gd name="connsiteY24" fmla="*/ 386068 h 1573026"/>
              <a:gd name="connsiteX25" fmla="*/ 1083468 w 2667216"/>
              <a:gd name="connsiteY25" fmla="*/ 347968 h 1573026"/>
              <a:gd name="connsiteX26" fmla="*/ 1095376 w 2667216"/>
              <a:gd name="connsiteY26" fmla="*/ 340823 h 1573026"/>
              <a:gd name="connsiteX27" fmla="*/ 1152524 w 2667216"/>
              <a:gd name="connsiteY27" fmla="*/ 343206 h 1573026"/>
              <a:gd name="connsiteX28" fmla="*/ 1252537 w 2667216"/>
              <a:gd name="connsiteY28" fmla="*/ 317012 h 1573026"/>
              <a:gd name="connsiteX29" fmla="*/ 1323974 w 2667216"/>
              <a:gd name="connsiteY29" fmla="*/ 305106 h 1573026"/>
              <a:gd name="connsiteX30" fmla="*/ 1409366 w 2667216"/>
              <a:gd name="connsiteY30" fmla="*/ 250164 h 1573026"/>
              <a:gd name="connsiteX31" fmla="*/ 1481137 w 2667216"/>
              <a:gd name="connsiteY31" fmla="*/ 221762 h 1573026"/>
              <a:gd name="connsiteX32" fmla="*/ 1550195 w 2667216"/>
              <a:gd name="connsiteY32" fmla="*/ 188423 h 1573026"/>
              <a:gd name="connsiteX33" fmla="*/ 1621630 w 2667216"/>
              <a:gd name="connsiteY33" fmla="*/ 195568 h 1573026"/>
              <a:gd name="connsiteX34" fmla="*/ 1674018 w 2667216"/>
              <a:gd name="connsiteY34" fmla="*/ 174137 h 1573026"/>
              <a:gd name="connsiteX35" fmla="*/ 1704976 w 2667216"/>
              <a:gd name="connsiteY35" fmla="*/ 183660 h 1573026"/>
              <a:gd name="connsiteX36" fmla="*/ 1778793 w 2667216"/>
              <a:gd name="connsiteY36" fmla="*/ 233668 h 1573026"/>
              <a:gd name="connsiteX37" fmla="*/ 1716880 w 2667216"/>
              <a:gd name="connsiteY37" fmla="*/ 209856 h 1573026"/>
              <a:gd name="connsiteX38" fmla="*/ 1738312 w 2667216"/>
              <a:gd name="connsiteY38" fmla="*/ 281293 h 1573026"/>
              <a:gd name="connsiteX39" fmla="*/ 1776414 w 2667216"/>
              <a:gd name="connsiteY39" fmla="*/ 309866 h 1573026"/>
              <a:gd name="connsiteX40" fmla="*/ 1871662 w 2667216"/>
              <a:gd name="connsiteY40" fmla="*/ 314631 h 1573026"/>
              <a:gd name="connsiteX41" fmla="*/ 1938339 w 2667216"/>
              <a:gd name="connsiteY41" fmla="*/ 271766 h 1573026"/>
              <a:gd name="connsiteX42" fmla="*/ 1935955 w 2667216"/>
              <a:gd name="connsiteY42" fmla="*/ 293200 h 1573026"/>
              <a:gd name="connsiteX43" fmla="*/ 1900237 w 2667216"/>
              <a:gd name="connsiteY43" fmla="*/ 321775 h 1573026"/>
              <a:gd name="connsiteX44" fmla="*/ 1826418 w 2667216"/>
              <a:gd name="connsiteY44" fmla="*/ 338443 h 1573026"/>
              <a:gd name="connsiteX45" fmla="*/ 1833564 w 2667216"/>
              <a:gd name="connsiteY45" fmla="*/ 367017 h 1573026"/>
              <a:gd name="connsiteX46" fmla="*/ 1957389 w 2667216"/>
              <a:gd name="connsiteY46" fmla="*/ 331298 h 1573026"/>
              <a:gd name="connsiteX47" fmla="*/ 2009774 w 2667216"/>
              <a:gd name="connsiteY47" fmla="*/ 295581 h 1573026"/>
              <a:gd name="connsiteX48" fmla="*/ 2052638 w 2667216"/>
              <a:gd name="connsiteY48" fmla="*/ 271766 h 1573026"/>
              <a:gd name="connsiteX49" fmla="*/ 1976439 w 2667216"/>
              <a:gd name="connsiteY49" fmla="*/ 264623 h 1573026"/>
              <a:gd name="connsiteX50" fmla="*/ 1976439 w 2667216"/>
              <a:gd name="connsiteY50" fmla="*/ 202710 h 1573026"/>
              <a:gd name="connsiteX51" fmla="*/ 2026444 w 2667216"/>
              <a:gd name="connsiteY51" fmla="*/ 202710 h 1573026"/>
              <a:gd name="connsiteX52" fmla="*/ 2133600 w 2667216"/>
              <a:gd name="connsiteY52" fmla="*/ 97935 h 1573026"/>
              <a:gd name="connsiteX53" fmla="*/ 2183606 w 2667216"/>
              <a:gd name="connsiteY53" fmla="*/ 305 h 1573026"/>
              <a:gd name="connsiteX54" fmla="*/ 2147888 w 2667216"/>
              <a:gd name="connsiteY54" fmla="*/ 114604 h 1573026"/>
              <a:gd name="connsiteX55" fmla="*/ 2074070 w 2667216"/>
              <a:gd name="connsiteY55" fmla="*/ 193186 h 1573026"/>
              <a:gd name="connsiteX56" fmla="*/ 2138362 w 2667216"/>
              <a:gd name="connsiteY56" fmla="*/ 217000 h 1573026"/>
              <a:gd name="connsiteX57" fmla="*/ 2197893 w 2667216"/>
              <a:gd name="connsiteY57" fmla="*/ 212237 h 1573026"/>
              <a:gd name="connsiteX58" fmla="*/ 2243139 w 2667216"/>
              <a:gd name="connsiteY58" fmla="*/ 257480 h 1573026"/>
              <a:gd name="connsiteX59" fmla="*/ 2293143 w 2667216"/>
              <a:gd name="connsiteY59" fmla="*/ 243193 h 1573026"/>
              <a:gd name="connsiteX60" fmla="*/ 2336005 w 2667216"/>
              <a:gd name="connsiteY60" fmla="*/ 178900 h 1573026"/>
              <a:gd name="connsiteX61" fmla="*/ 2378868 w 2667216"/>
              <a:gd name="connsiteY61" fmla="*/ 169375 h 1573026"/>
              <a:gd name="connsiteX62" fmla="*/ 2483643 w 2667216"/>
              <a:gd name="connsiteY62" fmla="*/ 152706 h 1573026"/>
              <a:gd name="connsiteX63" fmla="*/ 2500312 w 2667216"/>
              <a:gd name="connsiteY63" fmla="*/ 147943 h 1573026"/>
              <a:gd name="connsiteX64" fmla="*/ 2588418 w 2667216"/>
              <a:gd name="connsiteY64" fmla="*/ 166993 h 1573026"/>
              <a:gd name="connsiteX65" fmla="*/ 2619374 w 2667216"/>
              <a:gd name="connsiteY65" fmla="*/ 188425 h 1573026"/>
              <a:gd name="connsiteX66" fmla="*/ 2645569 w 2667216"/>
              <a:gd name="connsiteY66" fmla="*/ 205092 h 1573026"/>
              <a:gd name="connsiteX67" fmla="*/ 2666999 w 2667216"/>
              <a:gd name="connsiteY67" fmla="*/ 221762 h 1573026"/>
              <a:gd name="connsiteX68" fmla="*/ 2647949 w 2667216"/>
              <a:gd name="connsiteY68" fmla="*/ 264625 h 1573026"/>
              <a:gd name="connsiteX69" fmla="*/ 2645568 w 2667216"/>
              <a:gd name="connsiteY69" fmla="*/ 319393 h 1573026"/>
              <a:gd name="connsiteX70" fmla="*/ 2631280 w 2667216"/>
              <a:gd name="connsiteY70" fmla="*/ 376543 h 1573026"/>
              <a:gd name="connsiteX71" fmla="*/ 2633662 w 2667216"/>
              <a:gd name="connsiteY71" fmla="*/ 386068 h 1573026"/>
              <a:gd name="connsiteX72" fmla="*/ 2664618 w 2667216"/>
              <a:gd name="connsiteY72" fmla="*/ 393212 h 1573026"/>
              <a:gd name="connsiteX73" fmla="*/ 2652712 w 2667216"/>
              <a:gd name="connsiteY73" fmla="*/ 424168 h 1573026"/>
              <a:gd name="connsiteX74" fmla="*/ 2619374 w 2667216"/>
              <a:gd name="connsiteY74" fmla="*/ 445600 h 1573026"/>
              <a:gd name="connsiteX75" fmla="*/ 2605087 w 2667216"/>
              <a:gd name="connsiteY75" fmla="*/ 476556 h 1573026"/>
              <a:gd name="connsiteX76" fmla="*/ 2608340 w 2667216"/>
              <a:gd name="connsiteY76" fmla="*/ 559163 h 1573026"/>
              <a:gd name="connsiteX77" fmla="*/ 2595561 w 2667216"/>
              <a:gd name="connsiteY77" fmla="*/ 590856 h 1573026"/>
              <a:gd name="connsiteX78" fmla="*/ 2593180 w 2667216"/>
              <a:gd name="connsiteY78" fmla="*/ 655150 h 1573026"/>
              <a:gd name="connsiteX79" fmla="*/ 2614612 w 2667216"/>
              <a:gd name="connsiteY79" fmla="*/ 690868 h 1573026"/>
              <a:gd name="connsiteX80" fmla="*/ 2609849 w 2667216"/>
              <a:gd name="connsiteY80" fmla="*/ 743256 h 1573026"/>
              <a:gd name="connsiteX81" fmla="*/ 2612230 w 2667216"/>
              <a:gd name="connsiteY81" fmla="*/ 790881 h 1573026"/>
              <a:gd name="connsiteX82" fmla="*/ 2600324 w 2667216"/>
              <a:gd name="connsiteY82" fmla="*/ 805168 h 1573026"/>
              <a:gd name="connsiteX83" fmla="*/ 2571749 w 2667216"/>
              <a:gd name="connsiteY83" fmla="*/ 890893 h 1573026"/>
              <a:gd name="connsiteX84" fmla="*/ 2540795 w 2667216"/>
              <a:gd name="connsiteY84" fmla="*/ 967092 h 1573026"/>
              <a:gd name="connsiteX85" fmla="*/ 2505074 w 2667216"/>
              <a:gd name="connsiteY85" fmla="*/ 945662 h 1573026"/>
              <a:gd name="connsiteX86" fmla="*/ 2445543 w 2667216"/>
              <a:gd name="connsiteY86" fmla="*/ 917087 h 1573026"/>
              <a:gd name="connsiteX87" fmla="*/ 2416968 w 2667216"/>
              <a:gd name="connsiteY87" fmla="*/ 883750 h 1573026"/>
              <a:gd name="connsiteX88" fmla="*/ 2383632 w 2667216"/>
              <a:gd name="connsiteY88" fmla="*/ 869462 h 1573026"/>
              <a:gd name="connsiteX89" fmla="*/ 2350293 w 2667216"/>
              <a:gd name="connsiteY89" fmla="*/ 871843 h 1573026"/>
              <a:gd name="connsiteX90" fmla="*/ 2300287 w 2667216"/>
              <a:gd name="connsiteY90" fmla="*/ 895656 h 1573026"/>
              <a:gd name="connsiteX91" fmla="*/ 2276474 w 2667216"/>
              <a:gd name="connsiteY91" fmla="*/ 909943 h 1573026"/>
              <a:gd name="connsiteX92" fmla="*/ 2207420 w 2667216"/>
              <a:gd name="connsiteY92" fmla="*/ 926612 h 1573026"/>
              <a:gd name="connsiteX93" fmla="*/ 2185987 w 2667216"/>
              <a:gd name="connsiteY93" fmla="*/ 957568 h 1573026"/>
              <a:gd name="connsiteX94" fmla="*/ 2183605 w 2667216"/>
              <a:gd name="connsiteY94" fmla="*/ 1036150 h 1573026"/>
              <a:gd name="connsiteX95" fmla="*/ 2185989 w 2667216"/>
              <a:gd name="connsiteY95" fmla="*/ 1062342 h 1573026"/>
              <a:gd name="connsiteX96" fmla="*/ 2085974 w 2667216"/>
              <a:gd name="connsiteY96" fmla="*/ 1112350 h 1573026"/>
              <a:gd name="connsiteX97" fmla="*/ 2043112 w 2667216"/>
              <a:gd name="connsiteY97" fmla="*/ 1112350 h 1573026"/>
              <a:gd name="connsiteX98" fmla="*/ 1952626 w 2667216"/>
              <a:gd name="connsiteY98" fmla="*/ 1148067 h 1573026"/>
              <a:gd name="connsiteX99" fmla="*/ 1931193 w 2667216"/>
              <a:gd name="connsiteY99" fmla="*/ 1188550 h 1573026"/>
              <a:gd name="connsiteX100" fmla="*/ 1931195 w 2667216"/>
              <a:gd name="connsiteY100" fmla="*/ 1238556 h 1573026"/>
              <a:gd name="connsiteX101" fmla="*/ 1881187 w 2667216"/>
              <a:gd name="connsiteY101" fmla="*/ 1279037 h 1573026"/>
              <a:gd name="connsiteX102" fmla="*/ 1864520 w 2667216"/>
              <a:gd name="connsiteY102" fmla="*/ 1309993 h 1573026"/>
              <a:gd name="connsiteX103" fmla="*/ 1866899 w 2667216"/>
              <a:gd name="connsiteY103" fmla="*/ 1331425 h 1573026"/>
              <a:gd name="connsiteX104" fmla="*/ 1900237 w 2667216"/>
              <a:gd name="connsiteY104" fmla="*/ 1326662 h 1573026"/>
              <a:gd name="connsiteX105" fmla="*/ 1924051 w 2667216"/>
              <a:gd name="connsiteY105" fmla="*/ 1350474 h 1573026"/>
              <a:gd name="connsiteX106" fmla="*/ 1912143 w 2667216"/>
              <a:gd name="connsiteY106" fmla="*/ 1383812 h 1573026"/>
              <a:gd name="connsiteX107" fmla="*/ 1909762 w 2667216"/>
              <a:gd name="connsiteY107" fmla="*/ 1421912 h 1573026"/>
              <a:gd name="connsiteX108" fmla="*/ 1831182 w 2667216"/>
              <a:gd name="connsiteY108" fmla="*/ 1450487 h 1573026"/>
              <a:gd name="connsiteX109" fmla="*/ 1821657 w 2667216"/>
              <a:gd name="connsiteY109" fmla="*/ 1538594 h 1573026"/>
              <a:gd name="connsiteX110" fmla="*/ 1754980 w 2667216"/>
              <a:gd name="connsiteY110" fmla="*/ 1560025 h 1573026"/>
              <a:gd name="connsiteX111" fmla="*/ 1718929 w 2667216"/>
              <a:gd name="connsiteY111" fmla="*/ 1573012 h 1573026"/>
              <a:gd name="connsiteX112" fmla="*/ 1638299 w 2667216"/>
              <a:gd name="connsiteY112" fmla="*/ 1557643 h 1573026"/>
              <a:gd name="connsiteX113" fmla="*/ 1612105 w 2667216"/>
              <a:gd name="connsiteY113" fmla="*/ 1571931 h 1573026"/>
              <a:gd name="connsiteX114" fmla="*/ 1557339 w 2667216"/>
              <a:gd name="connsiteY114" fmla="*/ 1543356 h 1573026"/>
              <a:gd name="connsiteX115" fmla="*/ 1516855 w 2667216"/>
              <a:gd name="connsiteY115" fmla="*/ 1507637 h 1573026"/>
              <a:gd name="connsiteX116" fmla="*/ 1473995 w 2667216"/>
              <a:gd name="connsiteY116" fmla="*/ 1479061 h 1573026"/>
              <a:gd name="connsiteX117" fmla="*/ 1502568 w 2667216"/>
              <a:gd name="connsiteY117" fmla="*/ 1455250 h 1573026"/>
              <a:gd name="connsiteX118" fmla="*/ 1490662 w 2667216"/>
              <a:gd name="connsiteY118" fmla="*/ 1438581 h 1573026"/>
              <a:gd name="connsiteX119" fmla="*/ 1428749 w 2667216"/>
              <a:gd name="connsiteY119" fmla="*/ 1426675 h 1573026"/>
              <a:gd name="connsiteX120" fmla="*/ 1409699 w 2667216"/>
              <a:gd name="connsiteY120" fmla="*/ 1402862 h 1573026"/>
              <a:gd name="connsiteX121" fmla="*/ 1371601 w 2667216"/>
              <a:gd name="connsiteY121" fmla="*/ 1379050 h 1573026"/>
              <a:gd name="connsiteX122" fmla="*/ 1366837 w 2667216"/>
              <a:gd name="connsiteY122" fmla="*/ 1390956 h 1573026"/>
              <a:gd name="connsiteX123" fmla="*/ 1381126 w 2667216"/>
              <a:gd name="connsiteY123" fmla="*/ 1429056 h 1573026"/>
              <a:gd name="connsiteX124" fmla="*/ 1350168 w 2667216"/>
              <a:gd name="connsiteY124" fmla="*/ 1443343 h 1573026"/>
              <a:gd name="connsiteX125" fmla="*/ 1323976 w 2667216"/>
              <a:gd name="connsiteY125" fmla="*/ 1457630 h 1573026"/>
              <a:gd name="connsiteX126" fmla="*/ 1307305 w 2667216"/>
              <a:gd name="connsiteY126" fmla="*/ 1450487 h 1573026"/>
              <a:gd name="connsiteX127" fmla="*/ 1262062 w 2667216"/>
              <a:gd name="connsiteY127" fmla="*/ 1388575 h 1573026"/>
              <a:gd name="connsiteX128" fmla="*/ 1216820 w 2667216"/>
              <a:gd name="connsiteY128" fmla="*/ 1355237 h 1573026"/>
              <a:gd name="connsiteX129" fmla="*/ 1238251 w 2667216"/>
              <a:gd name="connsiteY129" fmla="*/ 1338568 h 1573026"/>
              <a:gd name="connsiteX130" fmla="*/ 1259682 w 2667216"/>
              <a:gd name="connsiteY130" fmla="*/ 1298087 h 1573026"/>
              <a:gd name="connsiteX131" fmla="*/ 1245393 w 2667216"/>
              <a:gd name="connsiteY131" fmla="*/ 1286181 h 1573026"/>
              <a:gd name="connsiteX132" fmla="*/ 1207295 w 2667216"/>
              <a:gd name="connsiteY132" fmla="*/ 1288562 h 1573026"/>
              <a:gd name="connsiteX133" fmla="*/ 1131095 w 2667216"/>
              <a:gd name="connsiteY133" fmla="*/ 1245700 h 1573026"/>
              <a:gd name="connsiteX134" fmla="*/ 1088230 w 2667216"/>
              <a:gd name="connsiteY134" fmla="*/ 1226650 h 1573026"/>
              <a:gd name="connsiteX135" fmla="*/ 1078707 w 2667216"/>
              <a:gd name="connsiteY135" fmla="*/ 1226650 h 1573026"/>
              <a:gd name="connsiteX136" fmla="*/ 1066801 w 2667216"/>
              <a:gd name="connsiteY136" fmla="*/ 1162356 h 1573026"/>
              <a:gd name="connsiteX137" fmla="*/ 1078707 w 2667216"/>
              <a:gd name="connsiteY137" fmla="*/ 1098062 h 1573026"/>
              <a:gd name="connsiteX138" fmla="*/ 1047751 w 2667216"/>
              <a:gd name="connsiteY138" fmla="*/ 1064725 h 1573026"/>
              <a:gd name="connsiteX139" fmla="*/ 995364 w 2667216"/>
              <a:gd name="connsiteY139" fmla="*/ 1040912 h 1573026"/>
              <a:gd name="connsiteX140" fmla="*/ 1021557 w 2667216"/>
              <a:gd name="connsiteY140" fmla="*/ 1017100 h 1573026"/>
              <a:gd name="connsiteX141" fmla="*/ 1066801 w 2667216"/>
              <a:gd name="connsiteY141" fmla="*/ 1021862 h 1573026"/>
              <a:gd name="connsiteX142" fmla="*/ 1062039 w 2667216"/>
              <a:gd name="connsiteY142" fmla="*/ 974237 h 1573026"/>
              <a:gd name="connsiteX143" fmla="*/ 1033464 w 2667216"/>
              <a:gd name="connsiteY143" fmla="*/ 969475 h 1573026"/>
              <a:gd name="connsiteX144" fmla="*/ 1038226 w 2667216"/>
              <a:gd name="connsiteY144" fmla="*/ 921850 h 1573026"/>
              <a:gd name="connsiteX145" fmla="*/ 1007270 w 2667216"/>
              <a:gd name="connsiteY145" fmla="*/ 907562 h 1573026"/>
              <a:gd name="connsiteX146" fmla="*/ 1009651 w 2667216"/>
              <a:gd name="connsiteY146" fmla="*/ 871843 h 1573026"/>
              <a:gd name="connsiteX147" fmla="*/ 962026 w 2667216"/>
              <a:gd name="connsiteY147" fmla="*/ 857556 h 1573026"/>
              <a:gd name="connsiteX148" fmla="*/ 942976 w 2667216"/>
              <a:gd name="connsiteY148" fmla="*/ 878987 h 1573026"/>
              <a:gd name="connsiteX149" fmla="*/ 914399 w 2667216"/>
              <a:gd name="connsiteY149" fmla="*/ 881368 h 1573026"/>
              <a:gd name="connsiteX150" fmla="*/ 864395 w 2667216"/>
              <a:gd name="connsiteY150" fmla="*/ 886131 h 1573026"/>
              <a:gd name="connsiteX151" fmla="*/ 833439 w 2667216"/>
              <a:gd name="connsiteY151" fmla="*/ 907562 h 1573026"/>
              <a:gd name="connsiteX152" fmla="*/ 833439 w 2667216"/>
              <a:gd name="connsiteY152" fmla="*/ 876606 h 1573026"/>
              <a:gd name="connsiteX153" fmla="*/ 792957 w 2667216"/>
              <a:gd name="connsiteY153" fmla="*/ 871843 h 1573026"/>
              <a:gd name="connsiteX154" fmla="*/ 800099 w 2667216"/>
              <a:gd name="connsiteY154" fmla="*/ 893275 h 1573026"/>
              <a:gd name="connsiteX155" fmla="*/ 795339 w 2667216"/>
              <a:gd name="connsiteY155" fmla="*/ 912325 h 1573026"/>
              <a:gd name="connsiteX156" fmla="*/ 709614 w 2667216"/>
              <a:gd name="connsiteY156" fmla="*/ 859936 h 1573026"/>
              <a:gd name="connsiteX157" fmla="*/ 688182 w 2667216"/>
              <a:gd name="connsiteY157" fmla="*/ 826600 h 1573026"/>
              <a:gd name="connsiteX158" fmla="*/ 700089 w 2667216"/>
              <a:gd name="connsiteY158" fmla="*/ 786117 h 1573026"/>
              <a:gd name="connsiteX159" fmla="*/ 669132 w 2667216"/>
              <a:gd name="connsiteY159" fmla="*/ 781356 h 1573026"/>
              <a:gd name="connsiteX160" fmla="*/ 621507 w 2667216"/>
              <a:gd name="connsiteY160" fmla="*/ 795643 h 1573026"/>
              <a:gd name="connsiteX161" fmla="*/ 611982 w 2667216"/>
              <a:gd name="connsiteY161" fmla="*/ 809931 h 1573026"/>
              <a:gd name="connsiteX162" fmla="*/ 588170 w 2667216"/>
              <a:gd name="connsiteY162" fmla="*/ 826600 h 1573026"/>
              <a:gd name="connsiteX163" fmla="*/ 581026 w 2667216"/>
              <a:gd name="connsiteY163" fmla="*/ 843268 h 1573026"/>
              <a:gd name="connsiteX164" fmla="*/ 540545 w 2667216"/>
              <a:gd name="connsiteY164" fmla="*/ 876606 h 1573026"/>
              <a:gd name="connsiteX165" fmla="*/ 542924 w 2667216"/>
              <a:gd name="connsiteY165" fmla="*/ 898037 h 1573026"/>
              <a:gd name="connsiteX166" fmla="*/ 557214 w 2667216"/>
              <a:gd name="connsiteY166" fmla="*/ 917087 h 1573026"/>
              <a:gd name="connsiteX167" fmla="*/ 481014 w 2667216"/>
              <a:gd name="connsiteY167" fmla="*/ 902800 h 1573026"/>
              <a:gd name="connsiteX168" fmla="*/ 447676 w 2667216"/>
              <a:gd name="connsiteY168" fmla="*/ 907562 h 1573026"/>
              <a:gd name="connsiteX169" fmla="*/ 495299 w 2667216"/>
              <a:gd name="connsiteY169" fmla="*/ 938518 h 1573026"/>
              <a:gd name="connsiteX170" fmla="*/ 519114 w 2667216"/>
              <a:gd name="connsiteY170" fmla="*/ 950425 h 1573026"/>
              <a:gd name="connsiteX171" fmla="*/ 545307 w 2667216"/>
              <a:gd name="connsiteY171" fmla="*/ 1002812 h 1573026"/>
              <a:gd name="connsiteX172" fmla="*/ 478630 w 2667216"/>
              <a:gd name="connsiteY172" fmla="*/ 1019481 h 1573026"/>
              <a:gd name="connsiteX173" fmla="*/ 457201 w 2667216"/>
              <a:gd name="connsiteY173" fmla="*/ 1031387 h 1573026"/>
              <a:gd name="connsiteX174" fmla="*/ 433387 w 2667216"/>
              <a:gd name="connsiteY174" fmla="*/ 1002812 h 1573026"/>
              <a:gd name="connsiteX175" fmla="*/ 409574 w 2667216"/>
              <a:gd name="connsiteY175" fmla="*/ 971856 h 1573026"/>
              <a:gd name="connsiteX176" fmla="*/ 411955 w 2667216"/>
              <a:gd name="connsiteY176" fmla="*/ 933756 h 1573026"/>
              <a:gd name="connsiteX177" fmla="*/ 409574 w 2667216"/>
              <a:gd name="connsiteY177" fmla="*/ 914706 h 1573026"/>
              <a:gd name="connsiteX178" fmla="*/ 428624 w 2667216"/>
              <a:gd name="connsiteY178" fmla="*/ 881368 h 1573026"/>
              <a:gd name="connsiteX179" fmla="*/ 388144 w 2667216"/>
              <a:gd name="connsiteY179" fmla="*/ 890893 h 1573026"/>
              <a:gd name="connsiteX180" fmla="*/ 359568 w 2667216"/>
              <a:gd name="connsiteY180" fmla="*/ 952806 h 1573026"/>
              <a:gd name="connsiteX181" fmla="*/ 352424 w 2667216"/>
              <a:gd name="connsiteY181" fmla="*/ 976618 h 1573026"/>
              <a:gd name="connsiteX182" fmla="*/ 321468 w 2667216"/>
              <a:gd name="connsiteY182" fmla="*/ 993287 h 1573026"/>
              <a:gd name="connsiteX183" fmla="*/ 273843 w 2667216"/>
              <a:gd name="connsiteY183" fmla="*/ 990906 h 1573026"/>
              <a:gd name="connsiteX184" fmla="*/ 266699 w 2667216"/>
              <a:gd name="connsiteY184" fmla="*/ 1007575 h 1573026"/>
              <a:gd name="connsiteX185" fmla="*/ 266699 w 2667216"/>
              <a:gd name="connsiteY185" fmla="*/ 1055200 h 1573026"/>
              <a:gd name="connsiteX186" fmla="*/ 207168 w 2667216"/>
              <a:gd name="connsiteY186" fmla="*/ 1059962 h 1573026"/>
              <a:gd name="connsiteX187" fmla="*/ 145255 w 2667216"/>
              <a:gd name="connsiteY187" fmla="*/ 1093300 h 1573026"/>
              <a:gd name="connsiteX188" fmla="*/ 147637 w 2667216"/>
              <a:gd name="connsiteY188" fmla="*/ 1121875 h 1573026"/>
              <a:gd name="connsiteX189" fmla="*/ 95250 w 2667216"/>
              <a:gd name="connsiteY189" fmla="*/ 1109968 h 1573026"/>
              <a:gd name="connsiteX190" fmla="*/ 61912 w 2667216"/>
              <a:gd name="connsiteY190" fmla="*/ 1117112 h 1573026"/>
              <a:gd name="connsiteX191" fmla="*/ 16668 w 2667216"/>
              <a:gd name="connsiteY191" fmla="*/ 1098062 h 1573026"/>
              <a:gd name="connsiteX192" fmla="*/ 0 w 2667216"/>
              <a:gd name="connsiteY192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611980 w 2667216"/>
              <a:gd name="connsiteY3" fmla="*/ 483700 h 1573026"/>
              <a:gd name="connsiteX4" fmla="*/ 607218 w 2667216"/>
              <a:gd name="connsiteY4" fmla="*/ 476556 h 1573026"/>
              <a:gd name="connsiteX5" fmla="*/ 685799 w 2667216"/>
              <a:gd name="connsiteY5" fmla="*/ 524181 h 1573026"/>
              <a:gd name="connsiteX6" fmla="*/ 731043 w 2667216"/>
              <a:gd name="connsiteY6" fmla="*/ 547993 h 1573026"/>
              <a:gd name="connsiteX7" fmla="*/ 797720 w 2667216"/>
              <a:gd name="connsiteY7" fmla="*/ 562280 h 1573026"/>
              <a:gd name="connsiteX8" fmla="*/ 842962 w 2667216"/>
              <a:gd name="connsiteY8" fmla="*/ 478937 h 1573026"/>
              <a:gd name="connsiteX9" fmla="*/ 871537 w 2667216"/>
              <a:gd name="connsiteY9" fmla="*/ 455125 h 1573026"/>
              <a:gd name="connsiteX10" fmla="*/ 873921 w 2667216"/>
              <a:gd name="connsiteY10" fmla="*/ 426549 h 1573026"/>
              <a:gd name="connsiteX11" fmla="*/ 802480 w 2667216"/>
              <a:gd name="connsiteY11" fmla="*/ 412262 h 1573026"/>
              <a:gd name="connsiteX12" fmla="*/ 773907 w 2667216"/>
              <a:gd name="connsiteY12" fmla="*/ 417024 h 1573026"/>
              <a:gd name="connsiteX13" fmla="*/ 738187 w 2667216"/>
              <a:gd name="connsiteY13" fmla="*/ 383687 h 1573026"/>
              <a:gd name="connsiteX14" fmla="*/ 762001 w 2667216"/>
              <a:gd name="connsiteY14" fmla="*/ 357491 h 1573026"/>
              <a:gd name="connsiteX15" fmla="*/ 823912 w 2667216"/>
              <a:gd name="connsiteY15" fmla="*/ 343206 h 1573026"/>
              <a:gd name="connsiteX16" fmla="*/ 869155 w 2667216"/>
              <a:gd name="connsiteY16" fmla="*/ 357493 h 1573026"/>
              <a:gd name="connsiteX17" fmla="*/ 881062 w 2667216"/>
              <a:gd name="connsiteY17" fmla="*/ 376543 h 1573026"/>
              <a:gd name="connsiteX18" fmla="*/ 1000124 w 2667216"/>
              <a:gd name="connsiteY18" fmla="*/ 436075 h 1573026"/>
              <a:gd name="connsiteX19" fmla="*/ 1023937 w 2667216"/>
              <a:gd name="connsiteY19" fmla="*/ 500368 h 1573026"/>
              <a:gd name="connsiteX20" fmla="*/ 1045368 w 2667216"/>
              <a:gd name="connsiteY20" fmla="*/ 512275 h 1573026"/>
              <a:gd name="connsiteX21" fmla="*/ 1042987 w 2667216"/>
              <a:gd name="connsiteY21" fmla="*/ 421787 h 1573026"/>
              <a:gd name="connsiteX22" fmla="*/ 1064418 w 2667216"/>
              <a:gd name="connsiteY22" fmla="*/ 383687 h 1573026"/>
              <a:gd name="connsiteX23" fmla="*/ 1083468 w 2667216"/>
              <a:gd name="connsiteY23" fmla="*/ 386068 h 1573026"/>
              <a:gd name="connsiteX24" fmla="*/ 1083468 w 2667216"/>
              <a:gd name="connsiteY24" fmla="*/ 347968 h 1573026"/>
              <a:gd name="connsiteX25" fmla="*/ 1095376 w 2667216"/>
              <a:gd name="connsiteY25" fmla="*/ 340823 h 1573026"/>
              <a:gd name="connsiteX26" fmla="*/ 1152524 w 2667216"/>
              <a:gd name="connsiteY26" fmla="*/ 343206 h 1573026"/>
              <a:gd name="connsiteX27" fmla="*/ 1252537 w 2667216"/>
              <a:gd name="connsiteY27" fmla="*/ 317012 h 1573026"/>
              <a:gd name="connsiteX28" fmla="*/ 1323974 w 2667216"/>
              <a:gd name="connsiteY28" fmla="*/ 305106 h 1573026"/>
              <a:gd name="connsiteX29" fmla="*/ 1409366 w 2667216"/>
              <a:gd name="connsiteY29" fmla="*/ 250164 h 1573026"/>
              <a:gd name="connsiteX30" fmla="*/ 1481137 w 2667216"/>
              <a:gd name="connsiteY30" fmla="*/ 221762 h 1573026"/>
              <a:gd name="connsiteX31" fmla="*/ 1550195 w 2667216"/>
              <a:gd name="connsiteY31" fmla="*/ 188423 h 1573026"/>
              <a:gd name="connsiteX32" fmla="*/ 1621630 w 2667216"/>
              <a:gd name="connsiteY32" fmla="*/ 195568 h 1573026"/>
              <a:gd name="connsiteX33" fmla="*/ 1674018 w 2667216"/>
              <a:gd name="connsiteY33" fmla="*/ 174137 h 1573026"/>
              <a:gd name="connsiteX34" fmla="*/ 1704976 w 2667216"/>
              <a:gd name="connsiteY34" fmla="*/ 183660 h 1573026"/>
              <a:gd name="connsiteX35" fmla="*/ 1778793 w 2667216"/>
              <a:gd name="connsiteY35" fmla="*/ 233668 h 1573026"/>
              <a:gd name="connsiteX36" fmla="*/ 1716880 w 2667216"/>
              <a:gd name="connsiteY36" fmla="*/ 209856 h 1573026"/>
              <a:gd name="connsiteX37" fmla="*/ 1738312 w 2667216"/>
              <a:gd name="connsiteY37" fmla="*/ 281293 h 1573026"/>
              <a:gd name="connsiteX38" fmla="*/ 1776414 w 2667216"/>
              <a:gd name="connsiteY38" fmla="*/ 309866 h 1573026"/>
              <a:gd name="connsiteX39" fmla="*/ 1871662 w 2667216"/>
              <a:gd name="connsiteY39" fmla="*/ 314631 h 1573026"/>
              <a:gd name="connsiteX40" fmla="*/ 1938339 w 2667216"/>
              <a:gd name="connsiteY40" fmla="*/ 271766 h 1573026"/>
              <a:gd name="connsiteX41" fmla="*/ 1935955 w 2667216"/>
              <a:gd name="connsiteY41" fmla="*/ 293200 h 1573026"/>
              <a:gd name="connsiteX42" fmla="*/ 1900237 w 2667216"/>
              <a:gd name="connsiteY42" fmla="*/ 321775 h 1573026"/>
              <a:gd name="connsiteX43" fmla="*/ 1826418 w 2667216"/>
              <a:gd name="connsiteY43" fmla="*/ 338443 h 1573026"/>
              <a:gd name="connsiteX44" fmla="*/ 1833564 w 2667216"/>
              <a:gd name="connsiteY44" fmla="*/ 367017 h 1573026"/>
              <a:gd name="connsiteX45" fmla="*/ 1957389 w 2667216"/>
              <a:gd name="connsiteY45" fmla="*/ 331298 h 1573026"/>
              <a:gd name="connsiteX46" fmla="*/ 2009774 w 2667216"/>
              <a:gd name="connsiteY46" fmla="*/ 295581 h 1573026"/>
              <a:gd name="connsiteX47" fmla="*/ 2052638 w 2667216"/>
              <a:gd name="connsiteY47" fmla="*/ 271766 h 1573026"/>
              <a:gd name="connsiteX48" fmla="*/ 1976439 w 2667216"/>
              <a:gd name="connsiteY48" fmla="*/ 264623 h 1573026"/>
              <a:gd name="connsiteX49" fmla="*/ 1976439 w 2667216"/>
              <a:gd name="connsiteY49" fmla="*/ 202710 h 1573026"/>
              <a:gd name="connsiteX50" fmla="*/ 2026444 w 2667216"/>
              <a:gd name="connsiteY50" fmla="*/ 202710 h 1573026"/>
              <a:gd name="connsiteX51" fmla="*/ 2133600 w 2667216"/>
              <a:gd name="connsiteY51" fmla="*/ 97935 h 1573026"/>
              <a:gd name="connsiteX52" fmla="*/ 2183606 w 2667216"/>
              <a:gd name="connsiteY52" fmla="*/ 305 h 1573026"/>
              <a:gd name="connsiteX53" fmla="*/ 2147888 w 2667216"/>
              <a:gd name="connsiteY53" fmla="*/ 114604 h 1573026"/>
              <a:gd name="connsiteX54" fmla="*/ 2074070 w 2667216"/>
              <a:gd name="connsiteY54" fmla="*/ 193186 h 1573026"/>
              <a:gd name="connsiteX55" fmla="*/ 2138362 w 2667216"/>
              <a:gd name="connsiteY55" fmla="*/ 217000 h 1573026"/>
              <a:gd name="connsiteX56" fmla="*/ 2197893 w 2667216"/>
              <a:gd name="connsiteY56" fmla="*/ 212237 h 1573026"/>
              <a:gd name="connsiteX57" fmla="*/ 2243139 w 2667216"/>
              <a:gd name="connsiteY57" fmla="*/ 257480 h 1573026"/>
              <a:gd name="connsiteX58" fmla="*/ 2293143 w 2667216"/>
              <a:gd name="connsiteY58" fmla="*/ 243193 h 1573026"/>
              <a:gd name="connsiteX59" fmla="*/ 2336005 w 2667216"/>
              <a:gd name="connsiteY59" fmla="*/ 178900 h 1573026"/>
              <a:gd name="connsiteX60" fmla="*/ 2378868 w 2667216"/>
              <a:gd name="connsiteY60" fmla="*/ 169375 h 1573026"/>
              <a:gd name="connsiteX61" fmla="*/ 2483643 w 2667216"/>
              <a:gd name="connsiteY61" fmla="*/ 152706 h 1573026"/>
              <a:gd name="connsiteX62" fmla="*/ 2500312 w 2667216"/>
              <a:gd name="connsiteY62" fmla="*/ 147943 h 1573026"/>
              <a:gd name="connsiteX63" fmla="*/ 2588418 w 2667216"/>
              <a:gd name="connsiteY63" fmla="*/ 166993 h 1573026"/>
              <a:gd name="connsiteX64" fmla="*/ 2619374 w 2667216"/>
              <a:gd name="connsiteY64" fmla="*/ 188425 h 1573026"/>
              <a:gd name="connsiteX65" fmla="*/ 2645569 w 2667216"/>
              <a:gd name="connsiteY65" fmla="*/ 205092 h 1573026"/>
              <a:gd name="connsiteX66" fmla="*/ 2666999 w 2667216"/>
              <a:gd name="connsiteY66" fmla="*/ 221762 h 1573026"/>
              <a:gd name="connsiteX67" fmla="*/ 2647949 w 2667216"/>
              <a:gd name="connsiteY67" fmla="*/ 264625 h 1573026"/>
              <a:gd name="connsiteX68" fmla="*/ 2645568 w 2667216"/>
              <a:gd name="connsiteY68" fmla="*/ 319393 h 1573026"/>
              <a:gd name="connsiteX69" fmla="*/ 2631280 w 2667216"/>
              <a:gd name="connsiteY69" fmla="*/ 376543 h 1573026"/>
              <a:gd name="connsiteX70" fmla="*/ 2633662 w 2667216"/>
              <a:gd name="connsiteY70" fmla="*/ 386068 h 1573026"/>
              <a:gd name="connsiteX71" fmla="*/ 2664618 w 2667216"/>
              <a:gd name="connsiteY71" fmla="*/ 393212 h 1573026"/>
              <a:gd name="connsiteX72" fmla="*/ 2652712 w 2667216"/>
              <a:gd name="connsiteY72" fmla="*/ 424168 h 1573026"/>
              <a:gd name="connsiteX73" fmla="*/ 2619374 w 2667216"/>
              <a:gd name="connsiteY73" fmla="*/ 445600 h 1573026"/>
              <a:gd name="connsiteX74" fmla="*/ 2605087 w 2667216"/>
              <a:gd name="connsiteY74" fmla="*/ 476556 h 1573026"/>
              <a:gd name="connsiteX75" fmla="*/ 2608340 w 2667216"/>
              <a:gd name="connsiteY75" fmla="*/ 559163 h 1573026"/>
              <a:gd name="connsiteX76" fmla="*/ 2595561 w 2667216"/>
              <a:gd name="connsiteY76" fmla="*/ 590856 h 1573026"/>
              <a:gd name="connsiteX77" fmla="*/ 2593180 w 2667216"/>
              <a:gd name="connsiteY77" fmla="*/ 655150 h 1573026"/>
              <a:gd name="connsiteX78" fmla="*/ 2614612 w 2667216"/>
              <a:gd name="connsiteY78" fmla="*/ 690868 h 1573026"/>
              <a:gd name="connsiteX79" fmla="*/ 2609849 w 2667216"/>
              <a:gd name="connsiteY79" fmla="*/ 743256 h 1573026"/>
              <a:gd name="connsiteX80" fmla="*/ 2612230 w 2667216"/>
              <a:gd name="connsiteY80" fmla="*/ 790881 h 1573026"/>
              <a:gd name="connsiteX81" fmla="*/ 2600324 w 2667216"/>
              <a:gd name="connsiteY81" fmla="*/ 805168 h 1573026"/>
              <a:gd name="connsiteX82" fmla="*/ 2571749 w 2667216"/>
              <a:gd name="connsiteY82" fmla="*/ 890893 h 1573026"/>
              <a:gd name="connsiteX83" fmla="*/ 2540795 w 2667216"/>
              <a:gd name="connsiteY83" fmla="*/ 967092 h 1573026"/>
              <a:gd name="connsiteX84" fmla="*/ 2505074 w 2667216"/>
              <a:gd name="connsiteY84" fmla="*/ 945662 h 1573026"/>
              <a:gd name="connsiteX85" fmla="*/ 2445543 w 2667216"/>
              <a:gd name="connsiteY85" fmla="*/ 917087 h 1573026"/>
              <a:gd name="connsiteX86" fmla="*/ 2416968 w 2667216"/>
              <a:gd name="connsiteY86" fmla="*/ 883750 h 1573026"/>
              <a:gd name="connsiteX87" fmla="*/ 2383632 w 2667216"/>
              <a:gd name="connsiteY87" fmla="*/ 869462 h 1573026"/>
              <a:gd name="connsiteX88" fmla="*/ 2350293 w 2667216"/>
              <a:gd name="connsiteY88" fmla="*/ 871843 h 1573026"/>
              <a:gd name="connsiteX89" fmla="*/ 2300287 w 2667216"/>
              <a:gd name="connsiteY89" fmla="*/ 895656 h 1573026"/>
              <a:gd name="connsiteX90" fmla="*/ 2276474 w 2667216"/>
              <a:gd name="connsiteY90" fmla="*/ 909943 h 1573026"/>
              <a:gd name="connsiteX91" fmla="*/ 2207420 w 2667216"/>
              <a:gd name="connsiteY91" fmla="*/ 926612 h 1573026"/>
              <a:gd name="connsiteX92" fmla="*/ 2185987 w 2667216"/>
              <a:gd name="connsiteY92" fmla="*/ 957568 h 1573026"/>
              <a:gd name="connsiteX93" fmla="*/ 2183605 w 2667216"/>
              <a:gd name="connsiteY93" fmla="*/ 1036150 h 1573026"/>
              <a:gd name="connsiteX94" fmla="*/ 2185989 w 2667216"/>
              <a:gd name="connsiteY94" fmla="*/ 1062342 h 1573026"/>
              <a:gd name="connsiteX95" fmla="*/ 2085974 w 2667216"/>
              <a:gd name="connsiteY95" fmla="*/ 1112350 h 1573026"/>
              <a:gd name="connsiteX96" fmla="*/ 2043112 w 2667216"/>
              <a:gd name="connsiteY96" fmla="*/ 1112350 h 1573026"/>
              <a:gd name="connsiteX97" fmla="*/ 1952626 w 2667216"/>
              <a:gd name="connsiteY97" fmla="*/ 1148067 h 1573026"/>
              <a:gd name="connsiteX98" fmla="*/ 1931193 w 2667216"/>
              <a:gd name="connsiteY98" fmla="*/ 1188550 h 1573026"/>
              <a:gd name="connsiteX99" fmla="*/ 1931195 w 2667216"/>
              <a:gd name="connsiteY99" fmla="*/ 1238556 h 1573026"/>
              <a:gd name="connsiteX100" fmla="*/ 1881187 w 2667216"/>
              <a:gd name="connsiteY100" fmla="*/ 1279037 h 1573026"/>
              <a:gd name="connsiteX101" fmla="*/ 1864520 w 2667216"/>
              <a:gd name="connsiteY101" fmla="*/ 1309993 h 1573026"/>
              <a:gd name="connsiteX102" fmla="*/ 1866899 w 2667216"/>
              <a:gd name="connsiteY102" fmla="*/ 1331425 h 1573026"/>
              <a:gd name="connsiteX103" fmla="*/ 1900237 w 2667216"/>
              <a:gd name="connsiteY103" fmla="*/ 1326662 h 1573026"/>
              <a:gd name="connsiteX104" fmla="*/ 1924051 w 2667216"/>
              <a:gd name="connsiteY104" fmla="*/ 1350474 h 1573026"/>
              <a:gd name="connsiteX105" fmla="*/ 1912143 w 2667216"/>
              <a:gd name="connsiteY105" fmla="*/ 1383812 h 1573026"/>
              <a:gd name="connsiteX106" fmla="*/ 1909762 w 2667216"/>
              <a:gd name="connsiteY106" fmla="*/ 1421912 h 1573026"/>
              <a:gd name="connsiteX107" fmla="*/ 1831182 w 2667216"/>
              <a:gd name="connsiteY107" fmla="*/ 1450487 h 1573026"/>
              <a:gd name="connsiteX108" fmla="*/ 1821657 w 2667216"/>
              <a:gd name="connsiteY108" fmla="*/ 1538594 h 1573026"/>
              <a:gd name="connsiteX109" fmla="*/ 1754980 w 2667216"/>
              <a:gd name="connsiteY109" fmla="*/ 1560025 h 1573026"/>
              <a:gd name="connsiteX110" fmla="*/ 1718929 w 2667216"/>
              <a:gd name="connsiteY110" fmla="*/ 1573012 h 1573026"/>
              <a:gd name="connsiteX111" fmla="*/ 1638299 w 2667216"/>
              <a:gd name="connsiteY111" fmla="*/ 1557643 h 1573026"/>
              <a:gd name="connsiteX112" fmla="*/ 1612105 w 2667216"/>
              <a:gd name="connsiteY112" fmla="*/ 1571931 h 1573026"/>
              <a:gd name="connsiteX113" fmla="*/ 1557339 w 2667216"/>
              <a:gd name="connsiteY113" fmla="*/ 1543356 h 1573026"/>
              <a:gd name="connsiteX114" fmla="*/ 1516855 w 2667216"/>
              <a:gd name="connsiteY114" fmla="*/ 1507637 h 1573026"/>
              <a:gd name="connsiteX115" fmla="*/ 1473995 w 2667216"/>
              <a:gd name="connsiteY115" fmla="*/ 1479061 h 1573026"/>
              <a:gd name="connsiteX116" fmla="*/ 1502568 w 2667216"/>
              <a:gd name="connsiteY116" fmla="*/ 1455250 h 1573026"/>
              <a:gd name="connsiteX117" fmla="*/ 1490662 w 2667216"/>
              <a:gd name="connsiteY117" fmla="*/ 1438581 h 1573026"/>
              <a:gd name="connsiteX118" fmla="*/ 1428749 w 2667216"/>
              <a:gd name="connsiteY118" fmla="*/ 1426675 h 1573026"/>
              <a:gd name="connsiteX119" fmla="*/ 1409699 w 2667216"/>
              <a:gd name="connsiteY119" fmla="*/ 1402862 h 1573026"/>
              <a:gd name="connsiteX120" fmla="*/ 1371601 w 2667216"/>
              <a:gd name="connsiteY120" fmla="*/ 1379050 h 1573026"/>
              <a:gd name="connsiteX121" fmla="*/ 1366837 w 2667216"/>
              <a:gd name="connsiteY121" fmla="*/ 1390956 h 1573026"/>
              <a:gd name="connsiteX122" fmla="*/ 1381126 w 2667216"/>
              <a:gd name="connsiteY122" fmla="*/ 1429056 h 1573026"/>
              <a:gd name="connsiteX123" fmla="*/ 1350168 w 2667216"/>
              <a:gd name="connsiteY123" fmla="*/ 1443343 h 1573026"/>
              <a:gd name="connsiteX124" fmla="*/ 1323976 w 2667216"/>
              <a:gd name="connsiteY124" fmla="*/ 1457630 h 1573026"/>
              <a:gd name="connsiteX125" fmla="*/ 1307305 w 2667216"/>
              <a:gd name="connsiteY125" fmla="*/ 1450487 h 1573026"/>
              <a:gd name="connsiteX126" fmla="*/ 1262062 w 2667216"/>
              <a:gd name="connsiteY126" fmla="*/ 1388575 h 1573026"/>
              <a:gd name="connsiteX127" fmla="*/ 1216820 w 2667216"/>
              <a:gd name="connsiteY127" fmla="*/ 1355237 h 1573026"/>
              <a:gd name="connsiteX128" fmla="*/ 1238251 w 2667216"/>
              <a:gd name="connsiteY128" fmla="*/ 1338568 h 1573026"/>
              <a:gd name="connsiteX129" fmla="*/ 1259682 w 2667216"/>
              <a:gd name="connsiteY129" fmla="*/ 1298087 h 1573026"/>
              <a:gd name="connsiteX130" fmla="*/ 1245393 w 2667216"/>
              <a:gd name="connsiteY130" fmla="*/ 1286181 h 1573026"/>
              <a:gd name="connsiteX131" fmla="*/ 1207295 w 2667216"/>
              <a:gd name="connsiteY131" fmla="*/ 1288562 h 1573026"/>
              <a:gd name="connsiteX132" fmla="*/ 1131095 w 2667216"/>
              <a:gd name="connsiteY132" fmla="*/ 1245700 h 1573026"/>
              <a:gd name="connsiteX133" fmla="*/ 1088230 w 2667216"/>
              <a:gd name="connsiteY133" fmla="*/ 1226650 h 1573026"/>
              <a:gd name="connsiteX134" fmla="*/ 1078707 w 2667216"/>
              <a:gd name="connsiteY134" fmla="*/ 1226650 h 1573026"/>
              <a:gd name="connsiteX135" fmla="*/ 1066801 w 2667216"/>
              <a:gd name="connsiteY135" fmla="*/ 1162356 h 1573026"/>
              <a:gd name="connsiteX136" fmla="*/ 1078707 w 2667216"/>
              <a:gd name="connsiteY136" fmla="*/ 1098062 h 1573026"/>
              <a:gd name="connsiteX137" fmla="*/ 1047751 w 2667216"/>
              <a:gd name="connsiteY137" fmla="*/ 1064725 h 1573026"/>
              <a:gd name="connsiteX138" fmla="*/ 995364 w 2667216"/>
              <a:gd name="connsiteY138" fmla="*/ 1040912 h 1573026"/>
              <a:gd name="connsiteX139" fmla="*/ 1021557 w 2667216"/>
              <a:gd name="connsiteY139" fmla="*/ 1017100 h 1573026"/>
              <a:gd name="connsiteX140" fmla="*/ 1066801 w 2667216"/>
              <a:gd name="connsiteY140" fmla="*/ 1021862 h 1573026"/>
              <a:gd name="connsiteX141" fmla="*/ 1062039 w 2667216"/>
              <a:gd name="connsiteY141" fmla="*/ 974237 h 1573026"/>
              <a:gd name="connsiteX142" fmla="*/ 1033464 w 2667216"/>
              <a:gd name="connsiteY142" fmla="*/ 969475 h 1573026"/>
              <a:gd name="connsiteX143" fmla="*/ 1038226 w 2667216"/>
              <a:gd name="connsiteY143" fmla="*/ 921850 h 1573026"/>
              <a:gd name="connsiteX144" fmla="*/ 1007270 w 2667216"/>
              <a:gd name="connsiteY144" fmla="*/ 907562 h 1573026"/>
              <a:gd name="connsiteX145" fmla="*/ 1009651 w 2667216"/>
              <a:gd name="connsiteY145" fmla="*/ 871843 h 1573026"/>
              <a:gd name="connsiteX146" fmla="*/ 962026 w 2667216"/>
              <a:gd name="connsiteY146" fmla="*/ 857556 h 1573026"/>
              <a:gd name="connsiteX147" fmla="*/ 942976 w 2667216"/>
              <a:gd name="connsiteY147" fmla="*/ 878987 h 1573026"/>
              <a:gd name="connsiteX148" fmla="*/ 914399 w 2667216"/>
              <a:gd name="connsiteY148" fmla="*/ 881368 h 1573026"/>
              <a:gd name="connsiteX149" fmla="*/ 864395 w 2667216"/>
              <a:gd name="connsiteY149" fmla="*/ 886131 h 1573026"/>
              <a:gd name="connsiteX150" fmla="*/ 833439 w 2667216"/>
              <a:gd name="connsiteY150" fmla="*/ 907562 h 1573026"/>
              <a:gd name="connsiteX151" fmla="*/ 833439 w 2667216"/>
              <a:gd name="connsiteY151" fmla="*/ 876606 h 1573026"/>
              <a:gd name="connsiteX152" fmla="*/ 792957 w 2667216"/>
              <a:gd name="connsiteY152" fmla="*/ 871843 h 1573026"/>
              <a:gd name="connsiteX153" fmla="*/ 800099 w 2667216"/>
              <a:gd name="connsiteY153" fmla="*/ 893275 h 1573026"/>
              <a:gd name="connsiteX154" fmla="*/ 795339 w 2667216"/>
              <a:gd name="connsiteY154" fmla="*/ 912325 h 1573026"/>
              <a:gd name="connsiteX155" fmla="*/ 709614 w 2667216"/>
              <a:gd name="connsiteY155" fmla="*/ 859936 h 1573026"/>
              <a:gd name="connsiteX156" fmla="*/ 688182 w 2667216"/>
              <a:gd name="connsiteY156" fmla="*/ 826600 h 1573026"/>
              <a:gd name="connsiteX157" fmla="*/ 700089 w 2667216"/>
              <a:gd name="connsiteY157" fmla="*/ 786117 h 1573026"/>
              <a:gd name="connsiteX158" fmla="*/ 669132 w 2667216"/>
              <a:gd name="connsiteY158" fmla="*/ 781356 h 1573026"/>
              <a:gd name="connsiteX159" fmla="*/ 621507 w 2667216"/>
              <a:gd name="connsiteY159" fmla="*/ 795643 h 1573026"/>
              <a:gd name="connsiteX160" fmla="*/ 611982 w 2667216"/>
              <a:gd name="connsiteY160" fmla="*/ 809931 h 1573026"/>
              <a:gd name="connsiteX161" fmla="*/ 588170 w 2667216"/>
              <a:gd name="connsiteY161" fmla="*/ 826600 h 1573026"/>
              <a:gd name="connsiteX162" fmla="*/ 581026 w 2667216"/>
              <a:gd name="connsiteY162" fmla="*/ 843268 h 1573026"/>
              <a:gd name="connsiteX163" fmla="*/ 540545 w 2667216"/>
              <a:gd name="connsiteY163" fmla="*/ 876606 h 1573026"/>
              <a:gd name="connsiteX164" fmla="*/ 542924 w 2667216"/>
              <a:gd name="connsiteY164" fmla="*/ 898037 h 1573026"/>
              <a:gd name="connsiteX165" fmla="*/ 557214 w 2667216"/>
              <a:gd name="connsiteY165" fmla="*/ 917087 h 1573026"/>
              <a:gd name="connsiteX166" fmla="*/ 481014 w 2667216"/>
              <a:gd name="connsiteY166" fmla="*/ 902800 h 1573026"/>
              <a:gd name="connsiteX167" fmla="*/ 447676 w 2667216"/>
              <a:gd name="connsiteY167" fmla="*/ 907562 h 1573026"/>
              <a:gd name="connsiteX168" fmla="*/ 495299 w 2667216"/>
              <a:gd name="connsiteY168" fmla="*/ 938518 h 1573026"/>
              <a:gd name="connsiteX169" fmla="*/ 519114 w 2667216"/>
              <a:gd name="connsiteY169" fmla="*/ 950425 h 1573026"/>
              <a:gd name="connsiteX170" fmla="*/ 545307 w 2667216"/>
              <a:gd name="connsiteY170" fmla="*/ 1002812 h 1573026"/>
              <a:gd name="connsiteX171" fmla="*/ 478630 w 2667216"/>
              <a:gd name="connsiteY171" fmla="*/ 1019481 h 1573026"/>
              <a:gd name="connsiteX172" fmla="*/ 457201 w 2667216"/>
              <a:gd name="connsiteY172" fmla="*/ 1031387 h 1573026"/>
              <a:gd name="connsiteX173" fmla="*/ 433387 w 2667216"/>
              <a:gd name="connsiteY173" fmla="*/ 1002812 h 1573026"/>
              <a:gd name="connsiteX174" fmla="*/ 409574 w 2667216"/>
              <a:gd name="connsiteY174" fmla="*/ 971856 h 1573026"/>
              <a:gd name="connsiteX175" fmla="*/ 411955 w 2667216"/>
              <a:gd name="connsiteY175" fmla="*/ 933756 h 1573026"/>
              <a:gd name="connsiteX176" fmla="*/ 409574 w 2667216"/>
              <a:gd name="connsiteY176" fmla="*/ 914706 h 1573026"/>
              <a:gd name="connsiteX177" fmla="*/ 428624 w 2667216"/>
              <a:gd name="connsiteY177" fmla="*/ 881368 h 1573026"/>
              <a:gd name="connsiteX178" fmla="*/ 388144 w 2667216"/>
              <a:gd name="connsiteY178" fmla="*/ 890893 h 1573026"/>
              <a:gd name="connsiteX179" fmla="*/ 359568 w 2667216"/>
              <a:gd name="connsiteY179" fmla="*/ 952806 h 1573026"/>
              <a:gd name="connsiteX180" fmla="*/ 352424 w 2667216"/>
              <a:gd name="connsiteY180" fmla="*/ 976618 h 1573026"/>
              <a:gd name="connsiteX181" fmla="*/ 321468 w 2667216"/>
              <a:gd name="connsiteY181" fmla="*/ 993287 h 1573026"/>
              <a:gd name="connsiteX182" fmla="*/ 273843 w 2667216"/>
              <a:gd name="connsiteY182" fmla="*/ 990906 h 1573026"/>
              <a:gd name="connsiteX183" fmla="*/ 266699 w 2667216"/>
              <a:gd name="connsiteY183" fmla="*/ 1007575 h 1573026"/>
              <a:gd name="connsiteX184" fmla="*/ 266699 w 2667216"/>
              <a:gd name="connsiteY184" fmla="*/ 1055200 h 1573026"/>
              <a:gd name="connsiteX185" fmla="*/ 207168 w 2667216"/>
              <a:gd name="connsiteY185" fmla="*/ 1059962 h 1573026"/>
              <a:gd name="connsiteX186" fmla="*/ 145255 w 2667216"/>
              <a:gd name="connsiteY186" fmla="*/ 1093300 h 1573026"/>
              <a:gd name="connsiteX187" fmla="*/ 147637 w 2667216"/>
              <a:gd name="connsiteY187" fmla="*/ 1121875 h 1573026"/>
              <a:gd name="connsiteX188" fmla="*/ 95250 w 2667216"/>
              <a:gd name="connsiteY188" fmla="*/ 1109968 h 1573026"/>
              <a:gd name="connsiteX189" fmla="*/ 61912 w 2667216"/>
              <a:gd name="connsiteY189" fmla="*/ 1117112 h 1573026"/>
              <a:gd name="connsiteX190" fmla="*/ 16668 w 2667216"/>
              <a:gd name="connsiteY190" fmla="*/ 1098062 h 1573026"/>
              <a:gd name="connsiteX191" fmla="*/ 0 w 2667216"/>
              <a:gd name="connsiteY191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592928 w 2667216"/>
              <a:gd name="connsiteY3" fmla="*/ 476556 h 1573026"/>
              <a:gd name="connsiteX4" fmla="*/ 611980 w 2667216"/>
              <a:gd name="connsiteY4" fmla="*/ 483700 h 1573026"/>
              <a:gd name="connsiteX5" fmla="*/ 607218 w 2667216"/>
              <a:gd name="connsiteY5" fmla="*/ 476556 h 1573026"/>
              <a:gd name="connsiteX6" fmla="*/ 685799 w 2667216"/>
              <a:gd name="connsiteY6" fmla="*/ 524181 h 1573026"/>
              <a:gd name="connsiteX7" fmla="*/ 731043 w 2667216"/>
              <a:gd name="connsiteY7" fmla="*/ 547993 h 1573026"/>
              <a:gd name="connsiteX8" fmla="*/ 797720 w 2667216"/>
              <a:gd name="connsiteY8" fmla="*/ 562280 h 1573026"/>
              <a:gd name="connsiteX9" fmla="*/ 842962 w 2667216"/>
              <a:gd name="connsiteY9" fmla="*/ 478937 h 1573026"/>
              <a:gd name="connsiteX10" fmla="*/ 871537 w 2667216"/>
              <a:gd name="connsiteY10" fmla="*/ 455125 h 1573026"/>
              <a:gd name="connsiteX11" fmla="*/ 873921 w 2667216"/>
              <a:gd name="connsiteY11" fmla="*/ 426549 h 1573026"/>
              <a:gd name="connsiteX12" fmla="*/ 802480 w 2667216"/>
              <a:gd name="connsiteY12" fmla="*/ 412262 h 1573026"/>
              <a:gd name="connsiteX13" fmla="*/ 773907 w 2667216"/>
              <a:gd name="connsiteY13" fmla="*/ 417024 h 1573026"/>
              <a:gd name="connsiteX14" fmla="*/ 738187 w 2667216"/>
              <a:gd name="connsiteY14" fmla="*/ 383687 h 1573026"/>
              <a:gd name="connsiteX15" fmla="*/ 762001 w 2667216"/>
              <a:gd name="connsiteY15" fmla="*/ 357491 h 1573026"/>
              <a:gd name="connsiteX16" fmla="*/ 823912 w 2667216"/>
              <a:gd name="connsiteY16" fmla="*/ 343206 h 1573026"/>
              <a:gd name="connsiteX17" fmla="*/ 869155 w 2667216"/>
              <a:gd name="connsiteY17" fmla="*/ 357493 h 1573026"/>
              <a:gd name="connsiteX18" fmla="*/ 881062 w 2667216"/>
              <a:gd name="connsiteY18" fmla="*/ 376543 h 1573026"/>
              <a:gd name="connsiteX19" fmla="*/ 1000124 w 2667216"/>
              <a:gd name="connsiteY19" fmla="*/ 436075 h 1573026"/>
              <a:gd name="connsiteX20" fmla="*/ 1023937 w 2667216"/>
              <a:gd name="connsiteY20" fmla="*/ 500368 h 1573026"/>
              <a:gd name="connsiteX21" fmla="*/ 1045368 w 2667216"/>
              <a:gd name="connsiteY21" fmla="*/ 512275 h 1573026"/>
              <a:gd name="connsiteX22" fmla="*/ 1042987 w 2667216"/>
              <a:gd name="connsiteY22" fmla="*/ 421787 h 1573026"/>
              <a:gd name="connsiteX23" fmla="*/ 1064418 w 2667216"/>
              <a:gd name="connsiteY23" fmla="*/ 383687 h 1573026"/>
              <a:gd name="connsiteX24" fmla="*/ 1083468 w 2667216"/>
              <a:gd name="connsiteY24" fmla="*/ 386068 h 1573026"/>
              <a:gd name="connsiteX25" fmla="*/ 1083468 w 2667216"/>
              <a:gd name="connsiteY25" fmla="*/ 347968 h 1573026"/>
              <a:gd name="connsiteX26" fmla="*/ 1095376 w 2667216"/>
              <a:gd name="connsiteY26" fmla="*/ 340823 h 1573026"/>
              <a:gd name="connsiteX27" fmla="*/ 1152524 w 2667216"/>
              <a:gd name="connsiteY27" fmla="*/ 343206 h 1573026"/>
              <a:gd name="connsiteX28" fmla="*/ 1252537 w 2667216"/>
              <a:gd name="connsiteY28" fmla="*/ 317012 h 1573026"/>
              <a:gd name="connsiteX29" fmla="*/ 1323974 w 2667216"/>
              <a:gd name="connsiteY29" fmla="*/ 305106 h 1573026"/>
              <a:gd name="connsiteX30" fmla="*/ 1409366 w 2667216"/>
              <a:gd name="connsiteY30" fmla="*/ 250164 h 1573026"/>
              <a:gd name="connsiteX31" fmla="*/ 1481137 w 2667216"/>
              <a:gd name="connsiteY31" fmla="*/ 221762 h 1573026"/>
              <a:gd name="connsiteX32" fmla="*/ 1550195 w 2667216"/>
              <a:gd name="connsiteY32" fmla="*/ 188423 h 1573026"/>
              <a:gd name="connsiteX33" fmla="*/ 1621630 w 2667216"/>
              <a:gd name="connsiteY33" fmla="*/ 195568 h 1573026"/>
              <a:gd name="connsiteX34" fmla="*/ 1674018 w 2667216"/>
              <a:gd name="connsiteY34" fmla="*/ 174137 h 1573026"/>
              <a:gd name="connsiteX35" fmla="*/ 1704976 w 2667216"/>
              <a:gd name="connsiteY35" fmla="*/ 183660 h 1573026"/>
              <a:gd name="connsiteX36" fmla="*/ 1778793 w 2667216"/>
              <a:gd name="connsiteY36" fmla="*/ 233668 h 1573026"/>
              <a:gd name="connsiteX37" fmla="*/ 1716880 w 2667216"/>
              <a:gd name="connsiteY37" fmla="*/ 209856 h 1573026"/>
              <a:gd name="connsiteX38" fmla="*/ 1738312 w 2667216"/>
              <a:gd name="connsiteY38" fmla="*/ 281293 h 1573026"/>
              <a:gd name="connsiteX39" fmla="*/ 1776414 w 2667216"/>
              <a:gd name="connsiteY39" fmla="*/ 309866 h 1573026"/>
              <a:gd name="connsiteX40" fmla="*/ 1871662 w 2667216"/>
              <a:gd name="connsiteY40" fmla="*/ 314631 h 1573026"/>
              <a:gd name="connsiteX41" fmla="*/ 1938339 w 2667216"/>
              <a:gd name="connsiteY41" fmla="*/ 271766 h 1573026"/>
              <a:gd name="connsiteX42" fmla="*/ 1935955 w 2667216"/>
              <a:gd name="connsiteY42" fmla="*/ 293200 h 1573026"/>
              <a:gd name="connsiteX43" fmla="*/ 1900237 w 2667216"/>
              <a:gd name="connsiteY43" fmla="*/ 321775 h 1573026"/>
              <a:gd name="connsiteX44" fmla="*/ 1826418 w 2667216"/>
              <a:gd name="connsiteY44" fmla="*/ 338443 h 1573026"/>
              <a:gd name="connsiteX45" fmla="*/ 1833564 w 2667216"/>
              <a:gd name="connsiteY45" fmla="*/ 367017 h 1573026"/>
              <a:gd name="connsiteX46" fmla="*/ 1957389 w 2667216"/>
              <a:gd name="connsiteY46" fmla="*/ 331298 h 1573026"/>
              <a:gd name="connsiteX47" fmla="*/ 2009774 w 2667216"/>
              <a:gd name="connsiteY47" fmla="*/ 295581 h 1573026"/>
              <a:gd name="connsiteX48" fmla="*/ 2052638 w 2667216"/>
              <a:gd name="connsiteY48" fmla="*/ 271766 h 1573026"/>
              <a:gd name="connsiteX49" fmla="*/ 1976439 w 2667216"/>
              <a:gd name="connsiteY49" fmla="*/ 264623 h 1573026"/>
              <a:gd name="connsiteX50" fmla="*/ 1976439 w 2667216"/>
              <a:gd name="connsiteY50" fmla="*/ 202710 h 1573026"/>
              <a:gd name="connsiteX51" fmla="*/ 2026444 w 2667216"/>
              <a:gd name="connsiteY51" fmla="*/ 202710 h 1573026"/>
              <a:gd name="connsiteX52" fmla="*/ 2133600 w 2667216"/>
              <a:gd name="connsiteY52" fmla="*/ 97935 h 1573026"/>
              <a:gd name="connsiteX53" fmla="*/ 2183606 w 2667216"/>
              <a:gd name="connsiteY53" fmla="*/ 305 h 1573026"/>
              <a:gd name="connsiteX54" fmla="*/ 2147888 w 2667216"/>
              <a:gd name="connsiteY54" fmla="*/ 114604 h 1573026"/>
              <a:gd name="connsiteX55" fmla="*/ 2074070 w 2667216"/>
              <a:gd name="connsiteY55" fmla="*/ 193186 h 1573026"/>
              <a:gd name="connsiteX56" fmla="*/ 2138362 w 2667216"/>
              <a:gd name="connsiteY56" fmla="*/ 217000 h 1573026"/>
              <a:gd name="connsiteX57" fmla="*/ 2197893 w 2667216"/>
              <a:gd name="connsiteY57" fmla="*/ 212237 h 1573026"/>
              <a:gd name="connsiteX58" fmla="*/ 2243139 w 2667216"/>
              <a:gd name="connsiteY58" fmla="*/ 257480 h 1573026"/>
              <a:gd name="connsiteX59" fmla="*/ 2293143 w 2667216"/>
              <a:gd name="connsiteY59" fmla="*/ 243193 h 1573026"/>
              <a:gd name="connsiteX60" fmla="*/ 2336005 w 2667216"/>
              <a:gd name="connsiteY60" fmla="*/ 178900 h 1573026"/>
              <a:gd name="connsiteX61" fmla="*/ 2378868 w 2667216"/>
              <a:gd name="connsiteY61" fmla="*/ 169375 h 1573026"/>
              <a:gd name="connsiteX62" fmla="*/ 2483643 w 2667216"/>
              <a:gd name="connsiteY62" fmla="*/ 152706 h 1573026"/>
              <a:gd name="connsiteX63" fmla="*/ 2500312 w 2667216"/>
              <a:gd name="connsiteY63" fmla="*/ 147943 h 1573026"/>
              <a:gd name="connsiteX64" fmla="*/ 2588418 w 2667216"/>
              <a:gd name="connsiteY64" fmla="*/ 166993 h 1573026"/>
              <a:gd name="connsiteX65" fmla="*/ 2619374 w 2667216"/>
              <a:gd name="connsiteY65" fmla="*/ 188425 h 1573026"/>
              <a:gd name="connsiteX66" fmla="*/ 2645569 w 2667216"/>
              <a:gd name="connsiteY66" fmla="*/ 205092 h 1573026"/>
              <a:gd name="connsiteX67" fmla="*/ 2666999 w 2667216"/>
              <a:gd name="connsiteY67" fmla="*/ 221762 h 1573026"/>
              <a:gd name="connsiteX68" fmla="*/ 2647949 w 2667216"/>
              <a:gd name="connsiteY68" fmla="*/ 264625 h 1573026"/>
              <a:gd name="connsiteX69" fmla="*/ 2645568 w 2667216"/>
              <a:gd name="connsiteY69" fmla="*/ 319393 h 1573026"/>
              <a:gd name="connsiteX70" fmla="*/ 2631280 w 2667216"/>
              <a:gd name="connsiteY70" fmla="*/ 376543 h 1573026"/>
              <a:gd name="connsiteX71" fmla="*/ 2633662 w 2667216"/>
              <a:gd name="connsiteY71" fmla="*/ 386068 h 1573026"/>
              <a:gd name="connsiteX72" fmla="*/ 2664618 w 2667216"/>
              <a:gd name="connsiteY72" fmla="*/ 393212 h 1573026"/>
              <a:gd name="connsiteX73" fmla="*/ 2652712 w 2667216"/>
              <a:gd name="connsiteY73" fmla="*/ 424168 h 1573026"/>
              <a:gd name="connsiteX74" fmla="*/ 2619374 w 2667216"/>
              <a:gd name="connsiteY74" fmla="*/ 445600 h 1573026"/>
              <a:gd name="connsiteX75" fmla="*/ 2605087 w 2667216"/>
              <a:gd name="connsiteY75" fmla="*/ 476556 h 1573026"/>
              <a:gd name="connsiteX76" fmla="*/ 2608340 w 2667216"/>
              <a:gd name="connsiteY76" fmla="*/ 559163 h 1573026"/>
              <a:gd name="connsiteX77" fmla="*/ 2595561 w 2667216"/>
              <a:gd name="connsiteY77" fmla="*/ 590856 h 1573026"/>
              <a:gd name="connsiteX78" fmla="*/ 2593180 w 2667216"/>
              <a:gd name="connsiteY78" fmla="*/ 655150 h 1573026"/>
              <a:gd name="connsiteX79" fmla="*/ 2614612 w 2667216"/>
              <a:gd name="connsiteY79" fmla="*/ 690868 h 1573026"/>
              <a:gd name="connsiteX80" fmla="*/ 2609849 w 2667216"/>
              <a:gd name="connsiteY80" fmla="*/ 743256 h 1573026"/>
              <a:gd name="connsiteX81" fmla="*/ 2612230 w 2667216"/>
              <a:gd name="connsiteY81" fmla="*/ 790881 h 1573026"/>
              <a:gd name="connsiteX82" fmla="*/ 2600324 w 2667216"/>
              <a:gd name="connsiteY82" fmla="*/ 805168 h 1573026"/>
              <a:gd name="connsiteX83" fmla="*/ 2571749 w 2667216"/>
              <a:gd name="connsiteY83" fmla="*/ 890893 h 1573026"/>
              <a:gd name="connsiteX84" fmla="*/ 2540795 w 2667216"/>
              <a:gd name="connsiteY84" fmla="*/ 967092 h 1573026"/>
              <a:gd name="connsiteX85" fmla="*/ 2505074 w 2667216"/>
              <a:gd name="connsiteY85" fmla="*/ 945662 h 1573026"/>
              <a:gd name="connsiteX86" fmla="*/ 2445543 w 2667216"/>
              <a:gd name="connsiteY86" fmla="*/ 917087 h 1573026"/>
              <a:gd name="connsiteX87" fmla="*/ 2416968 w 2667216"/>
              <a:gd name="connsiteY87" fmla="*/ 883750 h 1573026"/>
              <a:gd name="connsiteX88" fmla="*/ 2383632 w 2667216"/>
              <a:gd name="connsiteY88" fmla="*/ 869462 h 1573026"/>
              <a:gd name="connsiteX89" fmla="*/ 2350293 w 2667216"/>
              <a:gd name="connsiteY89" fmla="*/ 871843 h 1573026"/>
              <a:gd name="connsiteX90" fmla="*/ 2300287 w 2667216"/>
              <a:gd name="connsiteY90" fmla="*/ 895656 h 1573026"/>
              <a:gd name="connsiteX91" fmla="*/ 2276474 w 2667216"/>
              <a:gd name="connsiteY91" fmla="*/ 909943 h 1573026"/>
              <a:gd name="connsiteX92" fmla="*/ 2207420 w 2667216"/>
              <a:gd name="connsiteY92" fmla="*/ 926612 h 1573026"/>
              <a:gd name="connsiteX93" fmla="*/ 2185987 w 2667216"/>
              <a:gd name="connsiteY93" fmla="*/ 957568 h 1573026"/>
              <a:gd name="connsiteX94" fmla="*/ 2183605 w 2667216"/>
              <a:gd name="connsiteY94" fmla="*/ 1036150 h 1573026"/>
              <a:gd name="connsiteX95" fmla="*/ 2185989 w 2667216"/>
              <a:gd name="connsiteY95" fmla="*/ 1062342 h 1573026"/>
              <a:gd name="connsiteX96" fmla="*/ 2085974 w 2667216"/>
              <a:gd name="connsiteY96" fmla="*/ 1112350 h 1573026"/>
              <a:gd name="connsiteX97" fmla="*/ 2043112 w 2667216"/>
              <a:gd name="connsiteY97" fmla="*/ 1112350 h 1573026"/>
              <a:gd name="connsiteX98" fmla="*/ 1952626 w 2667216"/>
              <a:gd name="connsiteY98" fmla="*/ 1148067 h 1573026"/>
              <a:gd name="connsiteX99" fmla="*/ 1931193 w 2667216"/>
              <a:gd name="connsiteY99" fmla="*/ 1188550 h 1573026"/>
              <a:gd name="connsiteX100" fmla="*/ 1931195 w 2667216"/>
              <a:gd name="connsiteY100" fmla="*/ 1238556 h 1573026"/>
              <a:gd name="connsiteX101" fmla="*/ 1881187 w 2667216"/>
              <a:gd name="connsiteY101" fmla="*/ 1279037 h 1573026"/>
              <a:gd name="connsiteX102" fmla="*/ 1864520 w 2667216"/>
              <a:gd name="connsiteY102" fmla="*/ 1309993 h 1573026"/>
              <a:gd name="connsiteX103" fmla="*/ 1866899 w 2667216"/>
              <a:gd name="connsiteY103" fmla="*/ 1331425 h 1573026"/>
              <a:gd name="connsiteX104" fmla="*/ 1900237 w 2667216"/>
              <a:gd name="connsiteY104" fmla="*/ 1326662 h 1573026"/>
              <a:gd name="connsiteX105" fmla="*/ 1924051 w 2667216"/>
              <a:gd name="connsiteY105" fmla="*/ 1350474 h 1573026"/>
              <a:gd name="connsiteX106" fmla="*/ 1912143 w 2667216"/>
              <a:gd name="connsiteY106" fmla="*/ 1383812 h 1573026"/>
              <a:gd name="connsiteX107" fmla="*/ 1909762 w 2667216"/>
              <a:gd name="connsiteY107" fmla="*/ 1421912 h 1573026"/>
              <a:gd name="connsiteX108" fmla="*/ 1831182 w 2667216"/>
              <a:gd name="connsiteY108" fmla="*/ 1450487 h 1573026"/>
              <a:gd name="connsiteX109" fmla="*/ 1821657 w 2667216"/>
              <a:gd name="connsiteY109" fmla="*/ 1538594 h 1573026"/>
              <a:gd name="connsiteX110" fmla="*/ 1754980 w 2667216"/>
              <a:gd name="connsiteY110" fmla="*/ 1560025 h 1573026"/>
              <a:gd name="connsiteX111" fmla="*/ 1718929 w 2667216"/>
              <a:gd name="connsiteY111" fmla="*/ 1573012 h 1573026"/>
              <a:gd name="connsiteX112" fmla="*/ 1638299 w 2667216"/>
              <a:gd name="connsiteY112" fmla="*/ 1557643 h 1573026"/>
              <a:gd name="connsiteX113" fmla="*/ 1612105 w 2667216"/>
              <a:gd name="connsiteY113" fmla="*/ 1571931 h 1573026"/>
              <a:gd name="connsiteX114" fmla="*/ 1557339 w 2667216"/>
              <a:gd name="connsiteY114" fmla="*/ 1543356 h 1573026"/>
              <a:gd name="connsiteX115" fmla="*/ 1516855 w 2667216"/>
              <a:gd name="connsiteY115" fmla="*/ 1507637 h 1573026"/>
              <a:gd name="connsiteX116" fmla="*/ 1473995 w 2667216"/>
              <a:gd name="connsiteY116" fmla="*/ 1479061 h 1573026"/>
              <a:gd name="connsiteX117" fmla="*/ 1502568 w 2667216"/>
              <a:gd name="connsiteY117" fmla="*/ 1455250 h 1573026"/>
              <a:gd name="connsiteX118" fmla="*/ 1490662 w 2667216"/>
              <a:gd name="connsiteY118" fmla="*/ 1438581 h 1573026"/>
              <a:gd name="connsiteX119" fmla="*/ 1428749 w 2667216"/>
              <a:gd name="connsiteY119" fmla="*/ 1426675 h 1573026"/>
              <a:gd name="connsiteX120" fmla="*/ 1409699 w 2667216"/>
              <a:gd name="connsiteY120" fmla="*/ 1402862 h 1573026"/>
              <a:gd name="connsiteX121" fmla="*/ 1371601 w 2667216"/>
              <a:gd name="connsiteY121" fmla="*/ 1379050 h 1573026"/>
              <a:gd name="connsiteX122" fmla="*/ 1366837 w 2667216"/>
              <a:gd name="connsiteY122" fmla="*/ 1390956 h 1573026"/>
              <a:gd name="connsiteX123" fmla="*/ 1381126 w 2667216"/>
              <a:gd name="connsiteY123" fmla="*/ 1429056 h 1573026"/>
              <a:gd name="connsiteX124" fmla="*/ 1350168 w 2667216"/>
              <a:gd name="connsiteY124" fmla="*/ 1443343 h 1573026"/>
              <a:gd name="connsiteX125" fmla="*/ 1323976 w 2667216"/>
              <a:gd name="connsiteY125" fmla="*/ 1457630 h 1573026"/>
              <a:gd name="connsiteX126" fmla="*/ 1307305 w 2667216"/>
              <a:gd name="connsiteY126" fmla="*/ 1450487 h 1573026"/>
              <a:gd name="connsiteX127" fmla="*/ 1262062 w 2667216"/>
              <a:gd name="connsiteY127" fmla="*/ 1388575 h 1573026"/>
              <a:gd name="connsiteX128" fmla="*/ 1216820 w 2667216"/>
              <a:gd name="connsiteY128" fmla="*/ 1355237 h 1573026"/>
              <a:gd name="connsiteX129" fmla="*/ 1238251 w 2667216"/>
              <a:gd name="connsiteY129" fmla="*/ 1338568 h 1573026"/>
              <a:gd name="connsiteX130" fmla="*/ 1259682 w 2667216"/>
              <a:gd name="connsiteY130" fmla="*/ 1298087 h 1573026"/>
              <a:gd name="connsiteX131" fmla="*/ 1245393 w 2667216"/>
              <a:gd name="connsiteY131" fmla="*/ 1286181 h 1573026"/>
              <a:gd name="connsiteX132" fmla="*/ 1207295 w 2667216"/>
              <a:gd name="connsiteY132" fmla="*/ 1288562 h 1573026"/>
              <a:gd name="connsiteX133" fmla="*/ 1131095 w 2667216"/>
              <a:gd name="connsiteY133" fmla="*/ 1245700 h 1573026"/>
              <a:gd name="connsiteX134" fmla="*/ 1088230 w 2667216"/>
              <a:gd name="connsiteY134" fmla="*/ 1226650 h 1573026"/>
              <a:gd name="connsiteX135" fmla="*/ 1078707 w 2667216"/>
              <a:gd name="connsiteY135" fmla="*/ 1226650 h 1573026"/>
              <a:gd name="connsiteX136" fmla="*/ 1066801 w 2667216"/>
              <a:gd name="connsiteY136" fmla="*/ 1162356 h 1573026"/>
              <a:gd name="connsiteX137" fmla="*/ 1078707 w 2667216"/>
              <a:gd name="connsiteY137" fmla="*/ 1098062 h 1573026"/>
              <a:gd name="connsiteX138" fmla="*/ 1047751 w 2667216"/>
              <a:gd name="connsiteY138" fmla="*/ 1064725 h 1573026"/>
              <a:gd name="connsiteX139" fmla="*/ 995364 w 2667216"/>
              <a:gd name="connsiteY139" fmla="*/ 1040912 h 1573026"/>
              <a:gd name="connsiteX140" fmla="*/ 1021557 w 2667216"/>
              <a:gd name="connsiteY140" fmla="*/ 1017100 h 1573026"/>
              <a:gd name="connsiteX141" fmla="*/ 1066801 w 2667216"/>
              <a:gd name="connsiteY141" fmla="*/ 1021862 h 1573026"/>
              <a:gd name="connsiteX142" fmla="*/ 1062039 w 2667216"/>
              <a:gd name="connsiteY142" fmla="*/ 974237 h 1573026"/>
              <a:gd name="connsiteX143" fmla="*/ 1033464 w 2667216"/>
              <a:gd name="connsiteY143" fmla="*/ 969475 h 1573026"/>
              <a:gd name="connsiteX144" fmla="*/ 1038226 w 2667216"/>
              <a:gd name="connsiteY144" fmla="*/ 921850 h 1573026"/>
              <a:gd name="connsiteX145" fmla="*/ 1007270 w 2667216"/>
              <a:gd name="connsiteY145" fmla="*/ 907562 h 1573026"/>
              <a:gd name="connsiteX146" fmla="*/ 1009651 w 2667216"/>
              <a:gd name="connsiteY146" fmla="*/ 871843 h 1573026"/>
              <a:gd name="connsiteX147" fmla="*/ 962026 w 2667216"/>
              <a:gd name="connsiteY147" fmla="*/ 857556 h 1573026"/>
              <a:gd name="connsiteX148" fmla="*/ 942976 w 2667216"/>
              <a:gd name="connsiteY148" fmla="*/ 878987 h 1573026"/>
              <a:gd name="connsiteX149" fmla="*/ 914399 w 2667216"/>
              <a:gd name="connsiteY149" fmla="*/ 881368 h 1573026"/>
              <a:gd name="connsiteX150" fmla="*/ 864395 w 2667216"/>
              <a:gd name="connsiteY150" fmla="*/ 886131 h 1573026"/>
              <a:gd name="connsiteX151" fmla="*/ 833439 w 2667216"/>
              <a:gd name="connsiteY151" fmla="*/ 907562 h 1573026"/>
              <a:gd name="connsiteX152" fmla="*/ 833439 w 2667216"/>
              <a:gd name="connsiteY152" fmla="*/ 876606 h 1573026"/>
              <a:gd name="connsiteX153" fmla="*/ 792957 w 2667216"/>
              <a:gd name="connsiteY153" fmla="*/ 871843 h 1573026"/>
              <a:gd name="connsiteX154" fmla="*/ 800099 w 2667216"/>
              <a:gd name="connsiteY154" fmla="*/ 893275 h 1573026"/>
              <a:gd name="connsiteX155" fmla="*/ 795339 w 2667216"/>
              <a:gd name="connsiteY155" fmla="*/ 912325 h 1573026"/>
              <a:gd name="connsiteX156" fmla="*/ 709614 w 2667216"/>
              <a:gd name="connsiteY156" fmla="*/ 859936 h 1573026"/>
              <a:gd name="connsiteX157" fmla="*/ 688182 w 2667216"/>
              <a:gd name="connsiteY157" fmla="*/ 826600 h 1573026"/>
              <a:gd name="connsiteX158" fmla="*/ 700089 w 2667216"/>
              <a:gd name="connsiteY158" fmla="*/ 786117 h 1573026"/>
              <a:gd name="connsiteX159" fmla="*/ 669132 w 2667216"/>
              <a:gd name="connsiteY159" fmla="*/ 781356 h 1573026"/>
              <a:gd name="connsiteX160" fmla="*/ 621507 w 2667216"/>
              <a:gd name="connsiteY160" fmla="*/ 795643 h 1573026"/>
              <a:gd name="connsiteX161" fmla="*/ 611982 w 2667216"/>
              <a:gd name="connsiteY161" fmla="*/ 809931 h 1573026"/>
              <a:gd name="connsiteX162" fmla="*/ 588170 w 2667216"/>
              <a:gd name="connsiteY162" fmla="*/ 826600 h 1573026"/>
              <a:gd name="connsiteX163" fmla="*/ 581026 w 2667216"/>
              <a:gd name="connsiteY163" fmla="*/ 843268 h 1573026"/>
              <a:gd name="connsiteX164" fmla="*/ 540545 w 2667216"/>
              <a:gd name="connsiteY164" fmla="*/ 876606 h 1573026"/>
              <a:gd name="connsiteX165" fmla="*/ 542924 w 2667216"/>
              <a:gd name="connsiteY165" fmla="*/ 898037 h 1573026"/>
              <a:gd name="connsiteX166" fmla="*/ 557214 w 2667216"/>
              <a:gd name="connsiteY166" fmla="*/ 917087 h 1573026"/>
              <a:gd name="connsiteX167" fmla="*/ 481014 w 2667216"/>
              <a:gd name="connsiteY167" fmla="*/ 902800 h 1573026"/>
              <a:gd name="connsiteX168" fmla="*/ 447676 w 2667216"/>
              <a:gd name="connsiteY168" fmla="*/ 907562 h 1573026"/>
              <a:gd name="connsiteX169" fmla="*/ 495299 w 2667216"/>
              <a:gd name="connsiteY169" fmla="*/ 938518 h 1573026"/>
              <a:gd name="connsiteX170" fmla="*/ 519114 w 2667216"/>
              <a:gd name="connsiteY170" fmla="*/ 950425 h 1573026"/>
              <a:gd name="connsiteX171" fmla="*/ 545307 w 2667216"/>
              <a:gd name="connsiteY171" fmla="*/ 1002812 h 1573026"/>
              <a:gd name="connsiteX172" fmla="*/ 478630 w 2667216"/>
              <a:gd name="connsiteY172" fmla="*/ 1019481 h 1573026"/>
              <a:gd name="connsiteX173" fmla="*/ 457201 w 2667216"/>
              <a:gd name="connsiteY173" fmla="*/ 1031387 h 1573026"/>
              <a:gd name="connsiteX174" fmla="*/ 433387 w 2667216"/>
              <a:gd name="connsiteY174" fmla="*/ 1002812 h 1573026"/>
              <a:gd name="connsiteX175" fmla="*/ 409574 w 2667216"/>
              <a:gd name="connsiteY175" fmla="*/ 971856 h 1573026"/>
              <a:gd name="connsiteX176" fmla="*/ 411955 w 2667216"/>
              <a:gd name="connsiteY176" fmla="*/ 933756 h 1573026"/>
              <a:gd name="connsiteX177" fmla="*/ 409574 w 2667216"/>
              <a:gd name="connsiteY177" fmla="*/ 914706 h 1573026"/>
              <a:gd name="connsiteX178" fmla="*/ 428624 w 2667216"/>
              <a:gd name="connsiteY178" fmla="*/ 881368 h 1573026"/>
              <a:gd name="connsiteX179" fmla="*/ 388144 w 2667216"/>
              <a:gd name="connsiteY179" fmla="*/ 890893 h 1573026"/>
              <a:gd name="connsiteX180" fmla="*/ 359568 w 2667216"/>
              <a:gd name="connsiteY180" fmla="*/ 952806 h 1573026"/>
              <a:gd name="connsiteX181" fmla="*/ 352424 w 2667216"/>
              <a:gd name="connsiteY181" fmla="*/ 976618 h 1573026"/>
              <a:gd name="connsiteX182" fmla="*/ 321468 w 2667216"/>
              <a:gd name="connsiteY182" fmla="*/ 993287 h 1573026"/>
              <a:gd name="connsiteX183" fmla="*/ 273843 w 2667216"/>
              <a:gd name="connsiteY183" fmla="*/ 990906 h 1573026"/>
              <a:gd name="connsiteX184" fmla="*/ 266699 w 2667216"/>
              <a:gd name="connsiteY184" fmla="*/ 1007575 h 1573026"/>
              <a:gd name="connsiteX185" fmla="*/ 266699 w 2667216"/>
              <a:gd name="connsiteY185" fmla="*/ 1055200 h 1573026"/>
              <a:gd name="connsiteX186" fmla="*/ 207168 w 2667216"/>
              <a:gd name="connsiteY186" fmla="*/ 1059962 h 1573026"/>
              <a:gd name="connsiteX187" fmla="*/ 145255 w 2667216"/>
              <a:gd name="connsiteY187" fmla="*/ 1093300 h 1573026"/>
              <a:gd name="connsiteX188" fmla="*/ 147637 w 2667216"/>
              <a:gd name="connsiteY188" fmla="*/ 1121875 h 1573026"/>
              <a:gd name="connsiteX189" fmla="*/ 95250 w 2667216"/>
              <a:gd name="connsiteY189" fmla="*/ 1109968 h 1573026"/>
              <a:gd name="connsiteX190" fmla="*/ 61912 w 2667216"/>
              <a:gd name="connsiteY190" fmla="*/ 1117112 h 1573026"/>
              <a:gd name="connsiteX191" fmla="*/ 16668 w 2667216"/>
              <a:gd name="connsiteY191" fmla="*/ 1098062 h 1573026"/>
              <a:gd name="connsiteX192" fmla="*/ 0 w 2667216"/>
              <a:gd name="connsiteY192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592928 w 2667216"/>
              <a:gd name="connsiteY3" fmla="*/ 476556 h 1573026"/>
              <a:gd name="connsiteX4" fmla="*/ 611980 w 2667216"/>
              <a:gd name="connsiteY4" fmla="*/ 483700 h 1573026"/>
              <a:gd name="connsiteX5" fmla="*/ 685799 w 2667216"/>
              <a:gd name="connsiteY5" fmla="*/ 524181 h 1573026"/>
              <a:gd name="connsiteX6" fmla="*/ 731043 w 2667216"/>
              <a:gd name="connsiteY6" fmla="*/ 547993 h 1573026"/>
              <a:gd name="connsiteX7" fmla="*/ 797720 w 2667216"/>
              <a:gd name="connsiteY7" fmla="*/ 562280 h 1573026"/>
              <a:gd name="connsiteX8" fmla="*/ 842962 w 2667216"/>
              <a:gd name="connsiteY8" fmla="*/ 478937 h 1573026"/>
              <a:gd name="connsiteX9" fmla="*/ 871537 w 2667216"/>
              <a:gd name="connsiteY9" fmla="*/ 455125 h 1573026"/>
              <a:gd name="connsiteX10" fmla="*/ 873921 w 2667216"/>
              <a:gd name="connsiteY10" fmla="*/ 426549 h 1573026"/>
              <a:gd name="connsiteX11" fmla="*/ 802480 w 2667216"/>
              <a:gd name="connsiteY11" fmla="*/ 412262 h 1573026"/>
              <a:gd name="connsiteX12" fmla="*/ 773907 w 2667216"/>
              <a:gd name="connsiteY12" fmla="*/ 417024 h 1573026"/>
              <a:gd name="connsiteX13" fmla="*/ 738187 w 2667216"/>
              <a:gd name="connsiteY13" fmla="*/ 383687 h 1573026"/>
              <a:gd name="connsiteX14" fmla="*/ 762001 w 2667216"/>
              <a:gd name="connsiteY14" fmla="*/ 357491 h 1573026"/>
              <a:gd name="connsiteX15" fmla="*/ 823912 w 2667216"/>
              <a:gd name="connsiteY15" fmla="*/ 343206 h 1573026"/>
              <a:gd name="connsiteX16" fmla="*/ 869155 w 2667216"/>
              <a:gd name="connsiteY16" fmla="*/ 357493 h 1573026"/>
              <a:gd name="connsiteX17" fmla="*/ 881062 w 2667216"/>
              <a:gd name="connsiteY17" fmla="*/ 376543 h 1573026"/>
              <a:gd name="connsiteX18" fmla="*/ 1000124 w 2667216"/>
              <a:gd name="connsiteY18" fmla="*/ 436075 h 1573026"/>
              <a:gd name="connsiteX19" fmla="*/ 1023937 w 2667216"/>
              <a:gd name="connsiteY19" fmla="*/ 500368 h 1573026"/>
              <a:gd name="connsiteX20" fmla="*/ 1045368 w 2667216"/>
              <a:gd name="connsiteY20" fmla="*/ 512275 h 1573026"/>
              <a:gd name="connsiteX21" fmla="*/ 1042987 w 2667216"/>
              <a:gd name="connsiteY21" fmla="*/ 421787 h 1573026"/>
              <a:gd name="connsiteX22" fmla="*/ 1064418 w 2667216"/>
              <a:gd name="connsiteY22" fmla="*/ 383687 h 1573026"/>
              <a:gd name="connsiteX23" fmla="*/ 1083468 w 2667216"/>
              <a:gd name="connsiteY23" fmla="*/ 386068 h 1573026"/>
              <a:gd name="connsiteX24" fmla="*/ 1083468 w 2667216"/>
              <a:gd name="connsiteY24" fmla="*/ 347968 h 1573026"/>
              <a:gd name="connsiteX25" fmla="*/ 1095376 w 2667216"/>
              <a:gd name="connsiteY25" fmla="*/ 340823 h 1573026"/>
              <a:gd name="connsiteX26" fmla="*/ 1152524 w 2667216"/>
              <a:gd name="connsiteY26" fmla="*/ 343206 h 1573026"/>
              <a:gd name="connsiteX27" fmla="*/ 1252537 w 2667216"/>
              <a:gd name="connsiteY27" fmla="*/ 317012 h 1573026"/>
              <a:gd name="connsiteX28" fmla="*/ 1323974 w 2667216"/>
              <a:gd name="connsiteY28" fmla="*/ 305106 h 1573026"/>
              <a:gd name="connsiteX29" fmla="*/ 1409366 w 2667216"/>
              <a:gd name="connsiteY29" fmla="*/ 250164 h 1573026"/>
              <a:gd name="connsiteX30" fmla="*/ 1481137 w 2667216"/>
              <a:gd name="connsiteY30" fmla="*/ 221762 h 1573026"/>
              <a:gd name="connsiteX31" fmla="*/ 1550195 w 2667216"/>
              <a:gd name="connsiteY31" fmla="*/ 188423 h 1573026"/>
              <a:gd name="connsiteX32" fmla="*/ 1621630 w 2667216"/>
              <a:gd name="connsiteY32" fmla="*/ 195568 h 1573026"/>
              <a:gd name="connsiteX33" fmla="*/ 1674018 w 2667216"/>
              <a:gd name="connsiteY33" fmla="*/ 174137 h 1573026"/>
              <a:gd name="connsiteX34" fmla="*/ 1704976 w 2667216"/>
              <a:gd name="connsiteY34" fmla="*/ 183660 h 1573026"/>
              <a:gd name="connsiteX35" fmla="*/ 1778793 w 2667216"/>
              <a:gd name="connsiteY35" fmla="*/ 233668 h 1573026"/>
              <a:gd name="connsiteX36" fmla="*/ 1716880 w 2667216"/>
              <a:gd name="connsiteY36" fmla="*/ 209856 h 1573026"/>
              <a:gd name="connsiteX37" fmla="*/ 1738312 w 2667216"/>
              <a:gd name="connsiteY37" fmla="*/ 281293 h 1573026"/>
              <a:gd name="connsiteX38" fmla="*/ 1776414 w 2667216"/>
              <a:gd name="connsiteY38" fmla="*/ 309866 h 1573026"/>
              <a:gd name="connsiteX39" fmla="*/ 1871662 w 2667216"/>
              <a:gd name="connsiteY39" fmla="*/ 314631 h 1573026"/>
              <a:gd name="connsiteX40" fmla="*/ 1938339 w 2667216"/>
              <a:gd name="connsiteY40" fmla="*/ 271766 h 1573026"/>
              <a:gd name="connsiteX41" fmla="*/ 1935955 w 2667216"/>
              <a:gd name="connsiteY41" fmla="*/ 293200 h 1573026"/>
              <a:gd name="connsiteX42" fmla="*/ 1900237 w 2667216"/>
              <a:gd name="connsiteY42" fmla="*/ 321775 h 1573026"/>
              <a:gd name="connsiteX43" fmla="*/ 1826418 w 2667216"/>
              <a:gd name="connsiteY43" fmla="*/ 338443 h 1573026"/>
              <a:gd name="connsiteX44" fmla="*/ 1833564 w 2667216"/>
              <a:gd name="connsiteY44" fmla="*/ 367017 h 1573026"/>
              <a:gd name="connsiteX45" fmla="*/ 1957389 w 2667216"/>
              <a:gd name="connsiteY45" fmla="*/ 331298 h 1573026"/>
              <a:gd name="connsiteX46" fmla="*/ 2009774 w 2667216"/>
              <a:gd name="connsiteY46" fmla="*/ 295581 h 1573026"/>
              <a:gd name="connsiteX47" fmla="*/ 2052638 w 2667216"/>
              <a:gd name="connsiteY47" fmla="*/ 271766 h 1573026"/>
              <a:gd name="connsiteX48" fmla="*/ 1976439 w 2667216"/>
              <a:gd name="connsiteY48" fmla="*/ 264623 h 1573026"/>
              <a:gd name="connsiteX49" fmla="*/ 1976439 w 2667216"/>
              <a:gd name="connsiteY49" fmla="*/ 202710 h 1573026"/>
              <a:gd name="connsiteX50" fmla="*/ 2026444 w 2667216"/>
              <a:gd name="connsiteY50" fmla="*/ 202710 h 1573026"/>
              <a:gd name="connsiteX51" fmla="*/ 2133600 w 2667216"/>
              <a:gd name="connsiteY51" fmla="*/ 97935 h 1573026"/>
              <a:gd name="connsiteX52" fmla="*/ 2183606 w 2667216"/>
              <a:gd name="connsiteY52" fmla="*/ 305 h 1573026"/>
              <a:gd name="connsiteX53" fmla="*/ 2147888 w 2667216"/>
              <a:gd name="connsiteY53" fmla="*/ 114604 h 1573026"/>
              <a:gd name="connsiteX54" fmla="*/ 2074070 w 2667216"/>
              <a:gd name="connsiteY54" fmla="*/ 193186 h 1573026"/>
              <a:gd name="connsiteX55" fmla="*/ 2138362 w 2667216"/>
              <a:gd name="connsiteY55" fmla="*/ 217000 h 1573026"/>
              <a:gd name="connsiteX56" fmla="*/ 2197893 w 2667216"/>
              <a:gd name="connsiteY56" fmla="*/ 212237 h 1573026"/>
              <a:gd name="connsiteX57" fmla="*/ 2243139 w 2667216"/>
              <a:gd name="connsiteY57" fmla="*/ 257480 h 1573026"/>
              <a:gd name="connsiteX58" fmla="*/ 2293143 w 2667216"/>
              <a:gd name="connsiteY58" fmla="*/ 243193 h 1573026"/>
              <a:gd name="connsiteX59" fmla="*/ 2336005 w 2667216"/>
              <a:gd name="connsiteY59" fmla="*/ 178900 h 1573026"/>
              <a:gd name="connsiteX60" fmla="*/ 2378868 w 2667216"/>
              <a:gd name="connsiteY60" fmla="*/ 169375 h 1573026"/>
              <a:gd name="connsiteX61" fmla="*/ 2483643 w 2667216"/>
              <a:gd name="connsiteY61" fmla="*/ 152706 h 1573026"/>
              <a:gd name="connsiteX62" fmla="*/ 2500312 w 2667216"/>
              <a:gd name="connsiteY62" fmla="*/ 147943 h 1573026"/>
              <a:gd name="connsiteX63" fmla="*/ 2588418 w 2667216"/>
              <a:gd name="connsiteY63" fmla="*/ 166993 h 1573026"/>
              <a:gd name="connsiteX64" fmla="*/ 2619374 w 2667216"/>
              <a:gd name="connsiteY64" fmla="*/ 188425 h 1573026"/>
              <a:gd name="connsiteX65" fmla="*/ 2645569 w 2667216"/>
              <a:gd name="connsiteY65" fmla="*/ 205092 h 1573026"/>
              <a:gd name="connsiteX66" fmla="*/ 2666999 w 2667216"/>
              <a:gd name="connsiteY66" fmla="*/ 221762 h 1573026"/>
              <a:gd name="connsiteX67" fmla="*/ 2647949 w 2667216"/>
              <a:gd name="connsiteY67" fmla="*/ 264625 h 1573026"/>
              <a:gd name="connsiteX68" fmla="*/ 2645568 w 2667216"/>
              <a:gd name="connsiteY68" fmla="*/ 319393 h 1573026"/>
              <a:gd name="connsiteX69" fmla="*/ 2631280 w 2667216"/>
              <a:gd name="connsiteY69" fmla="*/ 376543 h 1573026"/>
              <a:gd name="connsiteX70" fmla="*/ 2633662 w 2667216"/>
              <a:gd name="connsiteY70" fmla="*/ 386068 h 1573026"/>
              <a:gd name="connsiteX71" fmla="*/ 2664618 w 2667216"/>
              <a:gd name="connsiteY71" fmla="*/ 393212 h 1573026"/>
              <a:gd name="connsiteX72" fmla="*/ 2652712 w 2667216"/>
              <a:gd name="connsiteY72" fmla="*/ 424168 h 1573026"/>
              <a:gd name="connsiteX73" fmla="*/ 2619374 w 2667216"/>
              <a:gd name="connsiteY73" fmla="*/ 445600 h 1573026"/>
              <a:gd name="connsiteX74" fmla="*/ 2605087 w 2667216"/>
              <a:gd name="connsiteY74" fmla="*/ 476556 h 1573026"/>
              <a:gd name="connsiteX75" fmla="*/ 2608340 w 2667216"/>
              <a:gd name="connsiteY75" fmla="*/ 559163 h 1573026"/>
              <a:gd name="connsiteX76" fmla="*/ 2595561 w 2667216"/>
              <a:gd name="connsiteY76" fmla="*/ 590856 h 1573026"/>
              <a:gd name="connsiteX77" fmla="*/ 2593180 w 2667216"/>
              <a:gd name="connsiteY77" fmla="*/ 655150 h 1573026"/>
              <a:gd name="connsiteX78" fmla="*/ 2614612 w 2667216"/>
              <a:gd name="connsiteY78" fmla="*/ 690868 h 1573026"/>
              <a:gd name="connsiteX79" fmla="*/ 2609849 w 2667216"/>
              <a:gd name="connsiteY79" fmla="*/ 743256 h 1573026"/>
              <a:gd name="connsiteX80" fmla="*/ 2612230 w 2667216"/>
              <a:gd name="connsiteY80" fmla="*/ 790881 h 1573026"/>
              <a:gd name="connsiteX81" fmla="*/ 2600324 w 2667216"/>
              <a:gd name="connsiteY81" fmla="*/ 805168 h 1573026"/>
              <a:gd name="connsiteX82" fmla="*/ 2571749 w 2667216"/>
              <a:gd name="connsiteY82" fmla="*/ 890893 h 1573026"/>
              <a:gd name="connsiteX83" fmla="*/ 2540795 w 2667216"/>
              <a:gd name="connsiteY83" fmla="*/ 967092 h 1573026"/>
              <a:gd name="connsiteX84" fmla="*/ 2505074 w 2667216"/>
              <a:gd name="connsiteY84" fmla="*/ 945662 h 1573026"/>
              <a:gd name="connsiteX85" fmla="*/ 2445543 w 2667216"/>
              <a:gd name="connsiteY85" fmla="*/ 917087 h 1573026"/>
              <a:gd name="connsiteX86" fmla="*/ 2416968 w 2667216"/>
              <a:gd name="connsiteY86" fmla="*/ 883750 h 1573026"/>
              <a:gd name="connsiteX87" fmla="*/ 2383632 w 2667216"/>
              <a:gd name="connsiteY87" fmla="*/ 869462 h 1573026"/>
              <a:gd name="connsiteX88" fmla="*/ 2350293 w 2667216"/>
              <a:gd name="connsiteY88" fmla="*/ 871843 h 1573026"/>
              <a:gd name="connsiteX89" fmla="*/ 2300287 w 2667216"/>
              <a:gd name="connsiteY89" fmla="*/ 895656 h 1573026"/>
              <a:gd name="connsiteX90" fmla="*/ 2276474 w 2667216"/>
              <a:gd name="connsiteY90" fmla="*/ 909943 h 1573026"/>
              <a:gd name="connsiteX91" fmla="*/ 2207420 w 2667216"/>
              <a:gd name="connsiteY91" fmla="*/ 926612 h 1573026"/>
              <a:gd name="connsiteX92" fmla="*/ 2185987 w 2667216"/>
              <a:gd name="connsiteY92" fmla="*/ 957568 h 1573026"/>
              <a:gd name="connsiteX93" fmla="*/ 2183605 w 2667216"/>
              <a:gd name="connsiteY93" fmla="*/ 1036150 h 1573026"/>
              <a:gd name="connsiteX94" fmla="*/ 2185989 w 2667216"/>
              <a:gd name="connsiteY94" fmla="*/ 1062342 h 1573026"/>
              <a:gd name="connsiteX95" fmla="*/ 2085974 w 2667216"/>
              <a:gd name="connsiteY95" fmla="*/ 1112350 h 1573026"/>
              <a:gd name="connsiteX96" fmla="*/ 2043112 w 2667216"/>
              <a:gd name="connsiteY96" fmla="*/ 1112350 h 1573026"/>
              <a:gd name="connsiteX97" fmla="*/ 1952626 w 2667216"/>
              <a:gd name="connsiteY97" fmla="*/ 1148067 h 1573026"/>
              <a:gd name="connsiteX98" fmla="*/ 1931193 w 2667216"/>
              <a:gd name="connsiteY98" fmla="*/ 1188550 h 1573026"/>
              <a:gd name="connsiteX99" fmla="*/ 1931195 w 2667216"/>
              <a:gd name="connsiteY99" fmla="*/ 1238556 h 1573026"/>
              <a:gd name="connsiteX100" fmla="*/ 1881187 w 2667216"/>
              <a:gd name="connsiteY100" fmla="*/ 1279037 h 1573026"/>
              <a:gd name="connsiteX101" fmla="*/ 1864520 w 2667216"/>
              <a:gd name="connsiteY101" fmla="*/ 1309993 h 1573026"/>
              <a:gd name="connsiteX102" fmla="*/ 1866899 w 2667216"/>
              <a:gd name="connsiteY102" fmla="*/ 1331425 h 1573026"/>
              <a:gd name="connsiteX103" fmla="*/ 1900237 w 2667216"/>
              <a:gd name="connsiteY103" fmla="*/ 1326662 h 1573026"/>
              <a:gd name="connsiteX104" fmla="*/ 1924051 w 2667216"/>
              <a:gd name="connsiteY104" fmla="*/ 1350474 h 1573026"/>
              <a:gd name="connsiteX105" fmla="*/ 1912143 w 2667216"/>
              <a:gd name="connsiteY105" fmla="*/ 1383812 h 1573026"/>
              <a:gd name="connsiteX106" fmla="*/ 1909762 w 2667216"/>
              <a:gd name="connsiteY106" fmla="*/ 1421912 h 1573026"/>
              <a:gd name="connsiteX107" fmla="*/ 1831182 w 2667216"/>
              <a:gd name="connsiteY107" fmla="*/ 1450487 h 1573026"/>
              <a:gd name="connsiteX108" fmla="*/ 1821657 w 2667216"/>
              <a:gd name="connsiteY108" fmla="*/ 1538594 h 1573026"/>
              <a:gd name="connsiteX109" fmla="*/ 1754980 w 2667216"/>
              <a:gd name="connsiteY109" fmla="*/ 1560025 h 1573026"/>
              <a:gd name="connsiteX110" fmla="*/ 1718929 w 2667216"/>
              <a:gd name="connsiteY110" fmla="*/ 1573012 h 1573026"/>
              <a:gd name="connsiteX111" fmla="*/ 1638299 w 2667216"/>
              <a:gd name="connsiteY111" fmla="*/ 1557643 h 1573026"/>
              <a:gd name="connsiteX112" fmla="*/ 1612105 w 2667216"/>
              <a:gd name="connsiteY112" fmla="*/ 1571931 h 1573026"/>
              <a:gd name="connsiteX113" fmla="*/ 1557339 w 2667216"/>
              <a:gd name="connsiteY113" fmla="*/ 1543356 h 1573026"/>
              <a:gd name="connsiteX114" fmla="*/ 1516855 w 2667216"/>
              <a:gd name="connsiteY114" fmla="*/ 1507637 h 1573026"/>
              <a:gd name="connsiteX115" fmla="*/ 1473995 w 2667216"/>
              <a:gd name="connsiteY115" fmla="*/ 1479061 h 1573026"/>
              <a:gd name="connsiteX116" fmla="*/ 1502568 w 2667216"/>
              <a:gd name="connsiteY116" fmla="*/ 1455250 h 1573026"/>
              <a:gd name="connsiteX117" fmla="*/ 1490662 w 2667216"/>
              <a:gd name="connsiteY117" fmla="*/ 1438581 h 1573026"/>
              <a:gd name="connsiteX118" fmla="*/ 1428749 w 2667216"/>
              <a:gd name="connsiteY118" fmla="*/ 1426675 h 1573026"/>
              <a:gd name="connsiteX119" fmla="*/ 1409699 w 2667216"/>
              <a:gd name="connsiteY119" fmla="*/ 1402862 h 1573026"/>
              <a:gd name="connsiteX120" fmla="*/ 1371601 w 2667216"/>
              <a:gd name="connsiteY120" fmla="*/ 1379050 h 1573026"/>
              <a:gd name="connsiteX121" fmla="*/ 1366837 w 2667216"/>
              <a:gd name="connsiteY121" fmla="*/ 1390956 h 1573026"/>
              <a:gd name="connsiteX122" fmla="*/ 1381126 w 2667216"/>
              <a:gd name="connsiteY122" fmla="*/ 1429056 h 1573026"/>
              <a:gd name="connsiteX123" fmla="*/ 1350168 w 2667216"/>
              <a:gd name="connsiteY123" fmla="*/ 1443343 h 1573026"/>
              <a:gd name="connsiteX124" fmla="*/ 1323976 w 2667216"/>
              <a:gd name="connsiteY124" fmla="*/ 1457630 h 1573026"/>
              <a:gd name="connsiteX125" fmla="*/ 1307305 w 2667216"/>
              <a:gd name="connsiteY125" fmla="*/ 1450487 h 1573026"/>
              <a:gd name="connsiteX126" fmla="*/ 1262062 w 2667216"/>
              <a:gd name="connsiteY126" fmla="*/ 1388575 h 1573026"/>
              <a:gd name="connsiteX127" fmla="*/ 1216820 w 2667216"/>
              <a:gd name="connsiteY127" fmla="*/ 1355237 h 1573026"/>
              <a:gd name="connsiteX128" fmla="*/ 1238251 w 2667216"/>
              <a:gd name="connsiteY128" fmla="*/ 1338568 h 1573026"/>
              <a:gd name="connsiteX129" fmla="*/ 1259682 w 2667216"/>
              <a:gd name="connsiteY129" fmla="*/ 1298087 h 1573026"/>
              <a:gd name="connsiteX130" fmla="*/ 1245393 w 2667216"/>
              <a:gd name="connsiteY130" fmla="*/ 1286181 h 1573026"/>
              <a:gd name="connsiteX131" fmla="*/ 1207295 w 2667216"/>
              <a:gd name="connsiteY131" fmla="*/ 1288562 h 1573026"/>
              <a:gd name="connsiteX132" fmla="*/ 1131095 w 2667216"/>
              <a:gd name="connsiteY132" fmla="*/ 1245700 h 1573026"/>
              <a:gd name="connsiteX133" fmla="*/ 1088230 w 2667216"/>
              <a:gd name="connsiteY133" fmla="*/ 1226650 h 1573026"/>
              <a:gd name="connsiteX134" fmla="*/ 1078707 w 2667216"/>
              <a:gd name="connsiteY134" fmla="*/ 1226650 h 1573026"/>
              <a:gd name="connsiteX135" fmla="*/ 1066801 w 2667216"/>
              <a:gd name="connsiteY135" fmla="*/ 1162356 h 1573026"/>
              <a:gd name="connsiteX136" fmla="*/ 1078707 w 2667216"/>
              <a:gd name="connsiteY136" fmla="*/ 1098062 h 1573026"/>
              <a:gd name="connsiteX137" fmla="*/ 1047751 w 2667216"/>
              <a:gd name="connsiteY137" fmla="*/ 1064725 h 1573026"/>
              <a:gd name="connsiteX138" fmla="*/ 995364 w 2667216"/>
              <a:gd name="connsiteY138" fmla="*/ 1040912 h 1573026"/>
              <a:gd name="connsiteX139" fmla="*/ 1021557 w 2667216"/>
              <a:gd name="connsiteY139" fmla="*/ 1017100 h 1573026"/>
              <a:gd name="connsiteX140" fmla="*/ 1066801 w 2667216"/>
              <a:gd name="connsiteY140" fmla="*/ 1021862 h 1573026"/>
              <a:gd name="connsiteX141" fmla="*/ 1062039 w 2667216"/>
              <a:gd name="connsiteY141" fmla="*/ 974237 h 1573026"/>
              <a:gd name="connsiteX142" fmla="*/ 1033464 w 2667216"/>
              <a:gd name="connsiteY142" fmla="*/ 969475 h 1573026"/>
              <a:gd name="connsiteX143" fmla="*/ 1038226 w 2667216"/>
              <a:gd name="connsiteY143" fmla="*/ 921850 h 1573026"/>
              <a:gd name="connsiteX144" fmla="*/ 1007270 w 2667216"/>
              <a:gd name="connsiteY144" fmla="*/ 907562 h 1573026"/>
              <a:gd name="connsiteX145" fmla="*/ 1009651 w 2667216"/>
              <a:gd name="connsiteY145" fmla="*/ 871843 h 1573026"/>
              <a:gd name="connsiteX146" fmla="*/ 962026 w 2667216"/>
              <a:gd name="connsiteY146" fmla="*/ 857556 h 1573026"/>
              <a:gd name="connsiteX147" fmla="*/ 942976 w 2667216"/>
              <a:gd name="connsiteY147" fmla="*/ 878987 h 1573026"/>
              <a:gd name="connsiteX148" fmla="*/ 914399 w 2667216"/>
              <a:gd name="connsiteY148" fmla="*/ 881368 h 1573026"/>
              <a:gd name="connsiteX149" fmla="*/ 864395 w 2667216"/>
              <a:gd name="connsiteY149" fmla="*/ 886131 h 1573026"/>
              <a:gd name="connsiteX150" fmla="*/ 833439 w 2667216"/>
              <a:gd name="connsiteY150" fmla="*/ 907562 h 1573026"/>
              <a:gd name="connsiteX151" fmla="*/ 833439 w 2667216"/>
              <a:gd name="connsiteY151" fmla="*/ 876606 h 1573026"/>
              <a:gd name="connsiteX152" fmla="*/ 792957 w 2667216"/>
              <a:gd name="connsiteY152" fmla="*/ 871843 h 1573026"/>
              <a:gd name="connsiteX153" fmla="*/ 800099 w 2667216"/>
              <a:gd name="connsiteY153" fmla="*/ 893275 h 1573026"/>
              <a:gd name="connsiteX154" fmla="*/ 795339 w 2667216"/>
              <a:gd name="connsiteY154" fmla="*/ 912325 h 1573026"/>
              <a:gd name="connsiteX155" fmla="*/ 709614 w 2667216"/>
              <a:gd name="connsiteY155" fmla="*/ 859936 h 1573026"/>
              <a:gd name="connsiteX156" fmla="*/ 688182 w 2667216"/>
              <a:gd name="connsiteY156" fmla="*/ 826600 h 1573026"/>
              <a:gd name="connsiteX157" fmla="*/ 700089 w 2667216"/>
              <a:gd name="connsiteY157" fmla="*/ 786117 h 1573026"/>
              <a:gd name="connsiteX158" fmla="*/ 669132 w 2667216"/>
              <a:gd name="connsiteY158" fmla="*/ 781356 h 1573026"/>
              <a:gd name="connsiteX159" fmla="*/ 621507 w 2667216"/>
              <a:gd name="connsiteY159" fmla="*/ 795643 h 1573026"/>
              <a:gd name="connsiteX160" fmla="*/ 611982 w 2667216"/>
              <a:gd name="connsiteY160" fmla="*/ 809931 h 1573026"/>
              <a:gd name="connsiteX161" fmla="*/ 588170 w 2667216"/>
              <a:gd name="connsiteY161" fmla="*/ 826600 h 1573026"/>
              <a:gd name="connsiteX162" fmla="*/ 581026 w 2667216"/>
              <a:gd name="connsiteY162" fmla="*/ 843268 h 1573026"/>
              <a:gd name="connsiteX163" fmla="*/ 540545 w 2667216"/>
              <a:gd name="connsiteY163" fmla="*/ 876606 h 1573026"/>
              <a:gd name="connsiteX164" fmla="*/ 542924 w 2667216"/>
              <a:gd name="connsiteY164" fmla="*/ 898037 h 1573026"/>
              <a:gd name="connsiteX165" fmla="*/ 557214 w 2667216"/>
              <a:gd name="connsiteY165" fmla="*/ 917087 h 1573026"/>
              <a:gd name="connsiteX166" fmla="*/ 481014 w 2667216"/>
              <a:gd name="connsiteY166" fmla="*/ 902800 h 1573026"/>
              <a:gd name="connsiteX167" fmla="*/ 447676 w 2667216"/>
              <a:gd name="connsiteY167" fmla="*/ 907562 h 1573026"/>
              <a:gd name="connsiteX168" fmla="*/ 495299 w 2667216"/>
              <a:gd name="connsiteY168" fmla="*/ 938518 h 1573026"/>
              <a:gd name="connsiteX169" fmla="*/ 519114 w 2667216"/>
              <a:gd name="connsiteY169" fmla="*/ 950425 h 1573026"/>
              <a:gd name="connsiteX170" fmla="*/ 545307 w 2667216"/>
              <a:gd name="connsiteY170" fmla="*/ 1002812 h 1573026"/>
              <a:gd name="connsiteX171" fmla="*/ 478630 w 2667216"/>
              <a:gd name="connsiteY171" fmla="*/ 1019481 h 1573026"/>
              <a:gd name="connsiteX172" fmla="*/ 457201 w 2667216"/>
              <a:gd name="connsiteY172" fmla="*/ 1031387 h 1573026"/>
              <a:gd name="connsiteX173" fmla="*/ 433387 w 2667216"/>
              <a:gd name="connsiteY173" fmla="*/ 1002812 h 1573026"/>
              <a:gd name="connsiteX174" fmla="*/ 409574 w 2667216"/>
              <a:gd name="connsiteY174" fmla="*/ 971856 h 1573026"/>
              <a:gd name="connsiteX175" fmla="*/ 411955 w 2667216"/>
              <a:gd name="connsiteY175" fmla="*/ 933756 h 1573026"/>
              <a:gd name="connsiteX176" fmla="*/ 409574 w 2667216"/>
              <a:gd name="connsiteY176" fmla="*/ 914706 h 1573026"/>
              <a:gd name="connsiteX177" fmla="*/ 428624 w 2667216"/>
              <a:gd name="connsiteY177" fmla="*/ 881368 h 1573026"/>
              <a:gd name="connsiteX178" fmla="*/ 388144 w 2667216"/>
              <a:gd name="connsiteY178" fmla="*/ 890893 h 1573026"/>
              <a:gd name="connsiteX179" fmla="*/ 359568 w 2667216"/>
              <a:gd name="connsiteY179" fmla="*/ 952806 h 1573026"/>
              <a:gd name="connsiteX180" fmla="*/ 352424 w 2667216"/>
              <a:gd name="connsiteY180" fmla="*/ 976618 h 1573026"/>
              <a:gd name="connsiteX181" fmla="*/ 321468 w 2667216"/>
              <a:gd name="connsiteY181" fmla="*/ 993287 h 1573026"/>
              <a:gd name="connsiteX182" fmla="*/ 273843 w 2667216"/>
              <a:gd name="connsiteY182" fmla="*/ 990906 h 1573026"/>
              <a:gd name="connsiteX183" fmla="*/ 266699 w 2667216"/>
              <a:gd name="connsiteY183" fmla="*/ 1007575 h 1573026"/>
              <a:gd name="connsiteX184" fmla="*/ 266699 w 2667216"/>
              <a:gd name="connsiteY184" fmla="*/ 1055200 h 1573026"/>
              <a:gd name="connsiteX185" fmla="*/ 207168 w 2667216"/>
              <a:gd name="connsiteY185" fmla="*/ 1059962 h 1573026"/>
              <a:gd name="connsiteX186" fmla="*/ 145255 w 2667216"/>
              <a:gd name="connsiteY186" fmla="*/ 1093300 h 1573026"/>
              <a:gd name="connsiteX187" fmla="*/ 147637 w 2667216"/>
              <a:gd name="connsiteY187" fmla="*/ 1121875 h 1573026"/>
              <a:gd name="connsiteX188" fmla="*/ 95250 w 2667216"/>
              <a:gd name="connsiteY188" fmla="*/ 1109968 h 1573026"/>
              <a:gd name="connsiteX189" fmla="*/ 61912 w 2667216"/>
              <a:gd name="connsiteY189" fmla="*/ 1117112 h 1573026"/>
              <a:gd name="connsiteX190" fmla="*/ 16668 w 2667216"/>
              <a:gd name="connsiteY190" fmla="*/ 1098062 h 1573026"/>
              <a:gd name="connsiteX191" fmla="*/ 0 w 2667216"/>
              <a:gd name="connsiteY191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611980 w 2667216"/>
              <a:gd name="connsiteY3" fmla="*/ 483700 h 1573026"/>
              <a:gd name="connsiteX4" fmla="*/ 685799 w 2667216"/>
              <a:gd name="connsiteY4" fmla="*/ 524181 h 1573026"/>
              <a:gd name="connsiteX5" fmla="*/ 731043 w 2667216"/>
              <a:gd name="connsiteY5" fmla="*/ 547993 h 1573026"/>
              <a:gd name="connsiteX6" fmla="*/ 797720 w 2667216"/>
              <a:gd name="connsiteY6" fmla="*/ 562280 h 1573026"/>
              <a:gd name="connsiteX7" fmla="*/ 842962 w 2667216"/>
              <a:gd name="connsiteY7" fmla="*/ 478937 h 1573026"/>
              <a:gd name="connsiteX8" fmla="*/ 871537 w 2667216"/>
              <a:gd name="connsiteY8" fmla="*/ 455125 h 1573026"/>
              <a:gd name="connsiteX9" fmla="*/ 873921 w 2667216"/>
              <a:gd name="connsiteY9" fmla="*/ 426549 h 1573026"/>
              <a:gd name="connsiteX10" fmla="*/ 802480 w 2667216"/>
              <a:gd name="connsiteY10" fmla="*/ 412262 h 1573026"/>
              <a:gd name="connsiteX11" fmla="*/ 773907 w 2667216"/>
              <a:gd name="connsiteY11" fmla="*/ 417024 h 1573026"/>
              <a:gd name="connsiteX12" fmla="*/ 738187 w 2667216"/>
              <a:gd name="connsiteY12" fmla="*/ 383687 h 1573026"/>
              <a:gd name="connsiteX13" fmla="*/ 762001 w 2667216"/>
              <a:gd name="connsiteY13" fmla="*/ 357491 h 1573026"/>
              <a:gd name="connsiteX14" fmla="*/ 823912 w 2667216"/>
              <a:gd name="connsiteY14" fmla="*/ 343206 h 1573026"/>
              <a:gd name="connsiteX15" fmla="*/ 869155 w 2667216"/>
              <a:gd name="connsiteY15" fmla="*/ 357493 h 1573026"/>
              <a:gd name="connsiteX16" fmla="*/ 881062 w 2667216"/>
              <a:gd name="connsiteY16" fmla="*/ 376543 h 1573026"/>
              <a:gd name="connsiteX17" fmla="*/ 1000124 w 2667216"/>
              <a:gd name="connsiteY17" fmla="*/ 436075 h 1573026"/>
              <a:gd name="connsiteX18" fmla="*/ 1023937 w 2667216"/>
              <a:gd name="connsiteY18" fmla="*/ 500368 h 1573026"/>
              <a:gd name="connsiteX19" fmla="*/ 1045368 w 2667216"/>
              <a:gd name="connsiteY19" fmla="*/ 512275 h 1573026"/>
              <a:gd name="connsiteX20" fmla="*/ 1042987 w 2667216"/>
              <a:gd name="connsiteY20" fmla="*/ 421787 h 1573026"/>
              <a:gd name="connsiteX21" fmla="*/ 1064418 w 2667216"/>
              <a:gd name="connsiteY21" fmla="*/ 383687 h 1573026"/>
              <a:gd name="connsiteX22" fmla="*/ 1083468 w 2667216"/>
              <a:gd name="connsiteY22" fmla="*/ 386068 h 1573026"/>
              <a:gd name="connsiteX23" fmla="*/ 1083468 w 2667216"/>
              <a:gd name="connsiteY23" fmla="*/ 347968 h 1573026"/>
              <a:gd name="connsiteX24" fmla="*/ 1095376 w 2667216"/>
              <a:gd name="connsiteY24" fmla="*/ 340823 h 1573026"/>
              <a:gd name="connsiteX25" fmla="*/ 1152524 w 2667216"/>
              <a:gd name="connsiteY25" fmla="*/ 343206 h 1573026"/>
              <a:gd name="connsiteX26" fmla="*/ 1252537 w 2667216"/>
              <a:gd name="connsiteY26" fmla="*/ 317012 h 1573026"/>
              <a:gd name="connsiteX27" fmla="*/ 1323974 w 2667216"/>
              <a:gd name="connsiteY27" fmla="*/ 305106 h 1573026"/>
              <a:gd name="connsiteX28" fmla="*/ 1409366 w 2667216"/>
              <a:gd name="connsiteY28" fmla="*/ 250164 h 1573026"/>
              <a:gd name="connsiteX29" fmla="*/ 1481137 w 2667216"/>
              <a:gd name="connsiteY29" fmla="*/ 221762 h 1573026"/>
              <a:gd name="connsiteX30" fmla="*/ 1550195 w 2667216"/>
              <a:gd name="connsiteY30" fmla="*/ 188423 h 1573026"/>
              <a:gd name="connsiteX31" fmla="*/ 1621630 w 2667216"/>
              <a:gd name="connsiteY31" fmla="*/ 195568 h 1573026"/>
              <a:gd name="connsiteX32" fmla="*/ 1674018 w 2667216"/>
              <a:gd name="connsiteY32" fmla="*/ 174137 h 1573026"/>
              <a:gd name="connsiteX33" fmla="*/ 1704976 w 2667216"/>
              <a:gd name="connsiteY33" fmla="*/ 183660 h 1573026"/>
              <a:gd name="connsiteX34" fmla="*/ 1778793 w 2667216"/>
              <a:gd name="connsiteY34" fmla="*/ 233668 h 1573026"/>
              <a:gd name="connsiteX35" fmla="*/ 1716880 w 2667216"/>
              <a:gd name="connsiteY35" fmla="*/ 209856 h 1573026"/>
              <a:gd name="connsiteX36" fmla="*/ 1738312 w 2667216"/>
              <a:gd name="connsiteY36" fmla="*/ 281293 h 1573026"/>
              <a:gd name="connsiteX37" fmla="*/ 1776414 w 2667216"/>
              <a:gd name="connsiteY37" fmla="*/ 309866 h 1573026"/>
              <a:gd name="connsiteX38" fmla="*/ 1871662 w 2667216"/>
              <a:gd name="connsiteY38" fmla="*/ 314631 h 1573026"/>
              <a:gd name="connsiteX39" fmla="*/ 1938339 w 2667216"/>
              <a:gd name="connsiteY39" fmla="*/ 271766 h 1573026"/>
              <a:gd name="connsiteX40" fmla="*/ 1935955 w 2667216"/>
              <a:gd name="connsiteY40" fmla="*/ 293200 h 1573026"/>
              <a:gd name="connsiteX41" fmla="*/ 1900237 w 2667216"/>
              <a:gd name="connsiteY41" fmla="*/ 321775 h 1573026"/>
              <a:gd name="connsiteX42" fmla="*/ 1826418 w 2667216"/>
              <a:gd name="connsiteY42" fmla="*/ 338443 h 1573026"/>
              <a:gd name="connsiteX43" fmla="*/ 1833564 w 2667216"/>
              <a:gd name="connsiteY43" fmla="*/ 367017 h 1573026"/>
              <a:gd name="connsiteX44" fmla="*/ 1957389 w 2667216"/>
              <a:gd name="connsiteY44" fmla="*/ 331298 h 1573026"/>
              <a:gd name="connsiteX45" fmla="*/ 2009774 w 2667216"/>
              <a:gd name="connsiteY45" fmla="*/ 295581 h 1573026"/>
              <a:gd name="connsiteX46" fmla="*/ 2052638 w 2667216"/>
              <a:gd name="connsiteY46" fmla="*/ 271766 h 1573026"/>
              <a:gd name="connsiteX47" fmla="*/ 1976439 w 2667216"/>
              <a:gd name="connsiteY47" fmla="*/ 264623 h 1573026"/>
              <a:gd name="connsiteX48" fmla="*/ 1976439 w 2667216"/>
              <a:gd name="connsiteY48" fmla="*/ 202710 h 1573026"/>
              <a:gd name="connsiteX49" fmla="*/ 2026444 w 2667216"/>
              <a:gd name="connsiteY49" fmla="*/ 202710 h 1573026"/>
              <a:gd name="connsiteX50" fmla="*/ 2133600 w 2667216"/>
              <a:gd name="connsiteY50" fmla="*/ 97935 h 1573026"/>
              <a:gd name="connsiteX51" fmla="*/ 2183606 w 2667216"/>
              <a:gd name="connsiteY51" fmla="*/ 305 h 1573026"/>
              <a:gd name="connsiteX52" fmla="*/ 2147888 w 2667216"/>
              <a:gd name="connsiteY52" fmla="*/ 114604 h 1573026"/>
              <a:gd name="connsiteX53" fmla="*/ 2074070 w 2667216"/>
              <a:gd name="connsiteY53" fmla="*/ 193186 h 1573026"/>
              <a:gd name="connsiteX54" fmla="*/ 2138362 w 2667216"/>
              <a:gd name="connsiteY54" fmla="*/ 217000 h 1573026"/>
              <a:gd name="connsiteX55" fmla="*/ 2197893 w 2667216"/>
              <a:gd name="connsiteY55" fmla="*/ 212237 h 1573026"/>
              <a:gd name="connsiteX56" fmla="*/ 2243139 w 2667216"/>
              <a:gd name="connsiteY56" fmla="*/ 257480 h 1573026"/>
              <a:gd name="connsiteX57" fmla="*/ 2293143 w 2667216"/>
              <a:gd name="connsiteY57" fmla="*/ 243193 h 1573026"/>
              <a:gd name="connsiteX58" fmla="*/ 2336005 w 2667216"/>
              <a:gd name="connsiteY58" fmla="*/ 178900 h 1573026"/>
              <a:gd name="connsiteX59" fmla="*/ 2378868 w 2667216"/>
              <a:gd name="connsiteY59" fmla="*/ 169375 h 1573026"/>
              <a:gd name="connsiteX60" fmla="*/ 2483643 w 2667216"/>
              <a:gd name="connsiteY60" fmla="*/ 152706 h 1573026"/>
              <a:gd name="connsiteX61" fmla="*/ 2500312 w 2667216"/>
              <a:gd name="connsiteY61" fmla="*/ 147943 h 1573026"/>
              <a:gd name="connsiteX62" fmla="*/ 2588418 w 2667216"/>
              <a:gd name="connsiteY62" fmla="*/ 166993 h 1573026"/>
              <a:gd name="connsiteX63" fmla="*/ 2619374 w 2667216"/>
              <a:gd name="connsiteY63" fmla="*/ 188425 h 1573026"/>
              <a:gd name="connsiteX64" fmla="*/ 2645569 w 2667216"/>
              <a:gd name="connsiteY64" fmla="*/ 205092 h 1573026"/>
              <a:gd name="connsiteX65" fmla="*/ 2666999 w 2667216"/>
              <a:gd name="connsiteY65" fmla="*/ 221762 h 1573026"/>
              <a:gd name="connsiteX66" fmla="*/ 2647949 w 2667216"/>
              <a:gd name="connsiteY66" fmla="*/ 264625 h 1573026"/>
              <a:gd name="connsiteX67" fmla="*/ 2645568 w 2667216"/>
              <a:gd name="connsiteY67" fmla="*/ 319393 h 1573026"/>
              <a:gd name="connsiteX68" fmla="*/ 2631280 w 2667216"/>
              <a:gd name="connsiteY68" fmla="*/ 376543 h 1573026"/>
              <a:gd name="connsiteX69" fmla="*/ 2633662 w 2667216"/>
              <a:gd name="connsiteY69" fmla="*/ 386068 h 1573026"/>
              <a:gd name="connsiteX70" fmla="*/ 2664618 w 2667216"/>
              <a:gd name="connsiteY70" fmla="*/ 393212 h 1573026"/>
              <a:gd name="connsiteX71" fmla="*/ 2652712 w 2667216"/>
              <a:gd name="connsiteY71" fmla="*/ 424168 h 1573026"/>
              <a:gd name="connsiteX72" fmla="*/ 2619374 w 2667216"/>
              <a:gd name="connsiteY72" fmla="*/ 445600 h 1573026"/>
              <a:gd name="connsiteX73" fmla="*/ 2605087 w 2667216"/>
              <a:gd name="connsiteY73" fmla="*/ 476556 h 1573026"/>
              <a:gd name="connsiteX74" fmla="*/ 2608340 w 2667216"/>
              <a:gd name="connsiteY74" fmla="*/ 559163 h 1573026"/>
              <a:gd name="connsiteX75" fmla="*/ 2595561 w 2667216"/>
              <a:gd name="connsiteY75" fmla="*/ 590856 h 1573026"/>
              <a:gd name="connsiteX76" fmla="*/ 2593180 w 2667216"/>
              <a:gd name="connsiteY76" fmla="*/ 655150 h 1573026"/>
              <a:gd name="connsiteX77" fmla="*/ 2614612 w 2667216"/>
              <a:gd name="connsiteY77" fmla="*/ 690868 h 1573026"/>
              <a:gd name="connsiteX78" fmla="*/ 2609849 w 2667216"/>
              <a:gd name="connsiteY78" fmla="*/ 743256 h 1573026"/>
              <a:gd name="connsiteX79" fmla="*/ 2612230 w 2667216"/>
              <a:gd name="connsiteY79" fmla="*/ 790881 h 1573026"/>
              <a:gd name="connsiteX80" fmla="*/ 2600324 w 2667216"/>
              <a:gd name="connsiteY80" fmla="*/ 805168 h 1573026"/>
              <a:gd name="connsiteX81" fmla="*/ 2571749 w 2667216"/>
              <a:gd name="connsiteY81" fmla="*/ 890893 h 1573026"/>
              <a:gd name="connsiteX82" fmla="*/ 2540795 w 2667216"/>
              <a:gd name="connsiteY82" fmla="*/ 967092 h 1573026"/>
              <a:gd name="connsiteX83" fmla="*/ 2505074 w 2667216"/>
              <a:gd name="connsiteY83" fmla="*/ 945662 h 1573026"/>
              <a:gd name="connsiteX84" fmla="*/ 2445543 w 2667216"/>
              <a:gd name="connsiteY84" fmla="*/ 917087 h 1573026"/>
              <a:gd name="connsiteX85" fmla="*/ 2416968 w 2667216"/>
              <a:gd name="connsiteY85" fmla="*/ 883750 h 1573026"/>
              <a:gd name="connsiteX86" fmla="*/ 2383632 w 2667216"/>
              <a:gd name="connsiteY86" fmla="*/ 869462 h 1573026"/>
              <a:gd name="connsiteX87" fmla="*/ 2350293 w 2667216"/>
              <a:gd name="connsiteY87" fmla="*/ 871843 h 1573026"/>
              <a:gd name="connsiteX88" fmla="*/ 2300287 w 2667216"/>
              <a:gd name="connsiteY88" fmla="*/ 895656 h 1573026"/>
              <a:gd name="connsiteX89" fmla="*/ 2276474 w 2667216"/>
              <a:gd name="connsiteY89" fmla="*/ 909943 h 1573026"/>
              <a:gd name="connsiteX90" fmla="*/ 2207420 w 2667216"/>
              <a:gd name="connsiteY90" fmla="*/ 926612 h 1573026"/>
              <a:gd name="connsiteX91" fmla="*/ 2185987 w 2667216"/>
              <a:gd name="connsiteY91" fmla="*/ 957568 h 1573026"/>
              <a:gd name="connsiteX92" fmla="*/ 2183605 w 2667216"/>
              <a:gd name="connsiteY92" fmla="*/ 1036150 h 1573026"/>
              <a:gd name="connsiteX93" fmla="*/ 2185989 w 2667216"/>
              <a:gd name="connsiteY93" fmla="*/ 1062342 h 1573026"/>
              <a:gd name="connsiteX94" fmla="*/ 2085974 w 2667216"/>
              <a:gd name="connsiteY94" fmla="*/ 1112350 h 1573026"/>
              <a:gd name="connsiteX95" fmla="*/ 2043112 w 2667216"/>
              <a:gd name="connsiteY95" fmla="*/ 1112350 h 1573026"/>
              <a:gd name="connsiteX96" fmla="*/ 1952626 w 2667216"/>
              <a:gd name="connsiteY96" fmla="*/ 1148067 h 1573026"/>
              <a:gd name="connsiteX97" fmla="*/ 1931193 w 2667216"/>
              <a:gd name="connsiteY97" fmla="*/ 1188550 h 1573026"/>
              <a:gd name="connsiteX98" fmla="*/ 1931195 w 2667216"/>
              <a:gd name="connsiteY98" fmla="*/ 1238556 h 1573026"/>
              <a:gd name="connsiteX99" fmla="*/ 1881187 w 2667216"/>
              <a:gd name="connsiteY99" fmla="*/ 1279037 h 1573026"/>
              <a:gd name="connsiteX100" fmla="*/ 1864520 w 2667216"/>
              <a:gd name="connsiteY100" fmla="*/ 1309993 h 1573026"/>
              <a:gd name="connsiteX101" fmla="*/ 1866899 w 2667216"/>
              <a:gd name="connsiteY101" fmla="*/ 1331425 h 1573026"/>
              <a:gd name="connsiteX102" fmla="*/ 1900237 w 2667216"/>
              <a:gd name="connsiteY102" fmla="*/ 1326662 h 1573026"/>
              <a:gd name="connsiteX103" fmla="*/ 1924051 w 2667216"/>
              <a:gd name="connsiteY103" fmla="*/ 1350474 h 1573026"/>
              <a:gd name="connsiteX104" fmla="*/ 1912143 w 2667216"/>
              <a:gd name="connsiteY104" fmla="*/ 1383812 h 1573026"/>
              <a:gd name="connsiteX105" fmla="*/ 1909762 w 2667216"/>
              <a:gd name="connsiteY105" fmla="*/ 1421912 h 1573026"/>
              <a:gd name="connsiteX106" fmla="*/ 1831182 w 2667216"/>
              <a:gd name="connsiteY106" fmla="*/ 1450487 h 1573026"/>
              <a:gd name="connsiteX107" fmla="*/ 1821657 w 2667216"/>
              <a:gd name="connsiteY107" fmla="*/ 1538594 h 1573026"/>
              <a:gd name="connsiteX108" fmla="*/ 1754980 w 2667216"/>
              <a:gd name="connsiteY108" fmla="*/ 1560025 h 1573026"/>
              <a:gd name="connsiteX109" fmla="*/ 1718929 w 2667216"/>
              <a:gd name="connsiteY109" fmla="*/ 1573012 h 1573026"/>
              <a:gd name="connsiteX110" fmla="*/ 1638299 w 2667216"/>
              <a:gd name="connsiteY110" fmla="*/ 1557643 h 1573026"/>
              <a:gd name="connsiteX111" fmla="*/ 1612105 w 2667216"/>
              <a:gd name="connsiteY111" fmla="*/ 1571931 h 1573026"/>
              <a:gd name="connsiteX112" fmla="*/ 1557339 w 2667216"/>
              <a:gd name="connsiteY112" fmla="*/ 1543356 h 1573026"/>
              <a:gd name="connsiteX113" fmla="*/ 1516855 w 2667216"/>
              <a:gd name="connsiteY113" fmla="*/ 1507637 h 1573026"/>
              <a:gd name="connsiteX114" fmla="*/ 1473995 w 2667216"/>
              <a:gd name="connsiteY114" fmla="*/ 1479061 h 1573026"/>
              <a:gd name="connsiteX115" fmla="*/ 1502568 w 2667216"/>
              <a:gd name="connsiteY115" fmla="*/ 1455250 h 1573026"/>
              <a:gd name="connsiteX116" fmla="*/ 1490662 w 2667216"/>
              <a:gd name="connsiteY116" fmla="*/ 1438581 h 1573026"/>
              <a:gd name="connsiteX117" fmla="*/ 1428749 w 2667216"/>
              <a:gd name="connsiteY117" fmla="*/ 1426675 h 1573026"/>
              <a:gd name="connsiteX118" fmla="*/ 1409699 w 2667216"/>
              <a:gd name="connsiteY118" fmla="*/ 1402862 h 1573026"/>
              <a:gd name="connsiteX119" fmla="*/ 1371601 w 2667216"/>
              <a:gd name="connsiteY119" fmla="*/ 1379050 h 1573026"/>
              <a:gd name="connsiteX120" fmla="*/ 1366837 w 2667216"/>
              <a:gd name="connsiteY120" fmla="*/ 1390956 h 1573026"/>
              <a:gd name="connsiteX121" fmla="*/ 1381126 w 2667216"/>
              <a:gd name="connsiteY121" fmla="*/ 1429056 h 1573026"/>
              <a:gd name="connsiteX122" fmla="*/ 1350168 w 2667216"/>
              <a:gd name="connsiteY122" fmla="*/ 1443343 h 1573026"/>
              <a:gd name="connsiteX123" fmla="*/ 1323976 w 2667216"/>
              <a:gd name="connsiteY123" fmla="*/ 1457630 h 1573026"/>
              <a:gd name="connsiteX124" fmla="*/ 1307305 w 2667216"/>
              <a:gd name="connsiteY124" fmla="*/ 1450487 h 1573026"/>
              <a:gd name="connsiteX125" fmla="*/ 1262062 w 2667216"/>
              <a:gd name="connsiteY125" fmla="*/ 1388575 h 1573026"/>
              <a:gd name="connsiteX126" fmla="*/ 1216820 w 2667216"/>
              <a:gd name="connsiteY126" fmla="*/ 1355237 h 1573026"/>
              <a:gd name="connsiteX127" fmla="*/ 1238251 w 2667216"/>
              <a:gd name="connsiteY127" fmla="*/ 1338568 h 1573026"/>
              <a:gd name="connsiteX128" fmla="*/ 1259682 w 2667216"/>
              <a:gd name="connsiteY128" fmla="*/ 1298087 h 1573026"/>
              <a:gd name="connsiteX129" fmla="*/ 1245393 w 2667216"/>
              <a:gd name="connsiteY129" fmla="*/ 1286181 h 1573026"/>
              <a:gd name="connsiteX130" fmla="*/ 1207295 w 2667216"/>
              <a:gd name="connsiteY130" fmla="*/ 1288562 h 1573026"/>
              <a:gd name="connsiteX131" fmla="*/ 1131095 w 2667216"/>
              <a:gd name="connsiteY131" fmla="*/ 1245700 h 1573026"/>
              <a:gd name="connsiteX132" fmla="*/ 1088230 w 2667216"/>
              <a:gd name="connsiteY132" fmla="*/ 1226650 h 1573026"/>
              <a:gd name="connsiteX133" fmla="*/ 1078707 w 2667216"/>
              <a:gd name="connsiteY133" fmla="*/ 1226650 h 1573026"/>
              <a:gd name="connsiteX134" fmla="*/ 1066801 w 2667216"/>
              <a:gd name="connsiteY134" fmla="*/ 1162356 h 1573026"/>
              <a:gd name="connsiteX135" fmla="*/ 1078707 w 2667216"/>
              <a:gd name="connsiteY135" fmla="*/ 1098062 h 1573026"/>
              <a:gd name="connsiteX136" fmla="*/ 1047751 w 2667216"/>
              <a:gd name="connsiteY136" fmla="*/ 1064725 h 1573026"/>
              <a:gd name="connsiteX137" fmla="*/ 995364 w 2667216"/>
              <a:gd name="connsiteY137" fmla="*/ 1040912 h 1573026"/>
              <a:gd name="connsiteX138" fmla="*/ 1021557 w 2667216"/>
              <a:gd name="connsiteY138" fmla="*/ 1017100 h 1573026"/>
              <a:gd name="connsiteX139" fmla="*/ 1066801 w 2667216"/>
              <a:gd name="connsiteY139" fmla="*/ 1021862 h 1573026"/>
              <a:gd name="connsiteX140" fmla="*/ 1062039 w 2667216"/>
              <a:gd name="connsiteY140" fmla="*/ 974237 h 1573026"/>
              <a:gd name="connsiteX141" fmla="*/ 1033464 w 2667216"/>
              <a:gd name="connsiteY141" fmla="*/ 969475 h 1573026"/>
              <a:gd name="connsiteX142" fmla="*/ 1038226 w 2667216"/>
              <a:gd name="connsiteY142" fmla="*/ 921850 h 1573026"/>
              <a:gd name="connsiteX143" fmla="*/ 1007270 w 2667216"/>
              <a:gd name="connsiteY143" fmla="*/ 907562 h 1573026"/>
              <a:gd name="connsiteX144" fmla="*/ 1009651 w 2667216"/>
              <a:gd name="connsiteY144" fmla="*/ 871843 h 1573026"/>
              <a:gd name="connsiteX145" fmla="*/ 962026 w 2667216"/>
              <a:gd name="connsiteY145" fmla="*/ 857556 h 1573026"/>
              <a:gd name="connsiteX146" fmla="*/ 942976 w 2667216"/>
              <a:gd name="connsiteY146" fmla="*/ 878987 h 1573026"/>
              <a:gd name="connsiteX147" fmla="*/ 914399 w 2667216"/>
              <a:gd name="connsiteY147" fmla="*/ 881368 h 1573026"/>
              <a:gd name="connsiteX148" fmla="*/ 864395 w 2667216"/>
              <a:gd name="connsiteY148" fmla="*/ 886131 h 1573026"/>
              <a:gd name="connsiteX149" fmla="*/ 833439 w 2667216"/>
              <a:gd name="connsiteY149" fmla="*/ 907562 h 1573026"/>
              <a:gd name="connsiteX150" fmla="*/ 833439 w 2667216"/>
              <a:gd name="connsiteY150" fmla="*/ 876606 h 1573026"/>
              <a:gd name="connsiteX151" fmla="*/ 792957 w 2667216"/>
              <a:gd name="connsiteY151" fmla="*/ 871843 h 1573026"/>
              <a:gd name="connsiteX152" fmla="*/ 800099 w 2667216"/>
              <a:gd name="connsiteY152" fmla="*/ 893275 h 1573026"/>
              <a:gd name="connsiteX153" fmla="*/ 795339 w 2667216"/>
              <a:gd name="connsiteY153" fmla="*/ 912325 h 1573026"/>
              <a:gd name="connsiteX154" fmla="*/ 709614 w 2667216"/>
              <a:gd name="connsiteY154" fmla="*/ 859936 h 1573026"/>
              <a:gd name="connsiteX155" fmla="*/ 688182 w 2667216"/>
              <a:gd name="connsiteY155" fmla="*/ 826600 h 1573026"/>
              <a:gd name="connsiteX156" fmla="*/ 700089 w 2667216"/>
              <a:gd name="connsiteY156" fmla="*/ 786117 h 1573026"/>
              <a:gd name="connsiteX157" fmla="*/ 669132 w 2667216"/>
              <a:gd name="connsiteY157" fmla="*/ 781356 h 1573026"/>
              <a:gd name="connsiteX158" fmla="*/ 621507 w 2667216"/>
              <a:gd name="connsiteY158" fmla="*/ 795643 h 1573026"/>
              <a:gd name="connsiteX159" fmla="*/ 611982 w 2667216"/>
              <a:gd name="connsiteY159" fmla="*/ 809931 h 1573026"/>
              <a:gd name="connsiteX160" fmla="*/ 588170 w 2667216"/>
              <a:gd name="connsiteY160" fmla="*/ 826600 h 1573026"/>
              <a:gd name="connsiteX161" fmla="*/ 581026 w 2667216"/>
              <a:gd name="connsiteY161" fmla="*/ 843268 h 1573026"/>
              <a:gd name="connsiteX162" fmla="*/ 540545 w 2667216"/>
              <a:gd name="connsiteY162" fmla="*/ 876606 h 1573026"/>
              <a:gd name="connsiteX163" fmla="*/ 542924 w 2667216"/>
              <a:gd name="connsiteY163" fmla="*/ 898037 h 1573026"/>
              <a:gd name="connsiteX164" fmla="*/ 557214 w 2667216"/>
              <a:gd name="connsiteY164" fmla="*/ 917087 h 1573026"/>
              <a:gd name="connsiteX165" fmla="*/ 481014 w 2667216"/>
              <a:gd name="connsiteY165" fmla="*/ 902800 h 1573026"/>
              <a:gd name="connsiteX166" fmla="*/ 447676 w 2667216"/>
              <a:gd name="connsiteY166" fmla="*/ 907562 h 1573026"/>
              <a:gd name="connsiteX167" fmla="*/ 495299 w 2667216"/>
              <a:gd name="connsiteY167" fmla="*/ 938518 h 1573026"/>
              <a:gd name="connsiteX168" fmla="*/ 519114 w 2667216"/>
              <a:gd name="connsiteY168" fmla="*/ 950425 h 1573026"/>
              <a:gd name="connsiteX169" fmla="*/ 545307 w 2667216"/>
              <a:gd name="connsiteY169" fmla="*/ 1002812 h 1573026"/>
              <a:gd name="connsiteX170" fmla="*/ 478630 w 2667216"/>
              <a:gd name="connsiteY170" fmla="*/ 1019481 h 1573026"/>
              <a:gd name="connsiteX171" fmla="*/ 457201 w 2667216"/>
              <a:gd name="connsiteY171" fmla="*/ 1031387 h 1573026"/>
              <a:gd name="connsiteX172" fmla="*/ 433387 w 2667216"/>
              <a:gd name="connsiteY172" fmla="*/ 1002812 h 1573026"/>
              <a:gd name="connsiteX173" fmla="*/ 409574 w 2667216"/>
              <a:gd name="connsiteY173" fmla="*/ 971856 h 1573026"/>
              <a:gd name="connsiteX174" fmla="*/ 411955 w 2667216"/>
              <a:gd name="connsiteY174" fmla="*/ 933756 h 1573026"/>
              <a:gd name="connsiteX175" fmla="*/ 409574 w 2667216"/>
              <a:gd name="connsiteY175" fmla="*/ 914706 h 1573026"/>
              <a:gd name="connsiteX176" fmla="*/ 428624 w 2667216"/>
              <a:gd name="connsiteY176" fmla="*/ 881368 h 1573026"/>
              <a:gd name="connsiteX177" fmla="*/ 388144 w 2667216"/>
              <a:gd name="connsiteY177" fmla="*/ 890893 h 1573026"/>
              <a:gd name="connsiteX178" fmla="*/ 359568 w 2667216"/>
              <a:gd name="connsiteY178" fmla="*/ 952806 h 1573026"/>
              <a:gd name="connsiteX179" fmla="*/ 352424 w 2667216"/>
              <a:gd name="connsiteY179" fmla="*/ 976618 h 1573026"/>
              <a:gd name="connsiteX180" fmla="*/ 321468 w 2667216"/>
              <a:gd name="connsiteY180" fmla="*/ 993287 h 1573026"/>
              <a:gd name="connsiteX181" fmla="*/ 273843 w 2667216"/>
              <a:gd name="connsiteY181" fmla="*/ 990906 h 1573026"/>
              <a:gd name="connsiteX182" fmla="*/ 266699 w 2667216"/>
              <a:gd name="connsiteY182" fmla="*/ 1007575 h 1573026"/>
              <a:gd name="connsiteX183" fmla="*/ 266699 w 2667216"/>
              <a:gd name="connsiteY183" fmla="*/ 1055200 h 1573026"/>
              <a:gd name="connsiteX184" fmla="*/ 207168 w 2667216"/>
              <a:gd name="connsiteY184" fmla="*/ 1059962 h 1573026"/>
              <a:gd name="connsiteX185" fmla="*/ 145255 w 2667216"/>
              <a:gd name="connsiteY185" fmla="*/ 1093300 h 1573026"/>
              <a:gd name="connsiteX186" fmla="*/ 147637 w 2667216"/>
              <a:gd name="connsiteY186" fmla="*/ 1121875 h 1573026"/>
              <a:gd name="connsiteX187" fmla="*/ 95250 w 2667216"/>
              <a:gd name="connsiteY187" fmla="*/ 1109968 h 1573026"/>
              <a:gd name="connsiteX188" fmla="*/ 61912 w 2667216"/>
              <a:gd name="connsiteY188" fmla="*/ 1117112 h 1573026"/>
              <a:gd name="connsiteX189" fmla="*/ 16668 w 2667216"/>
              <a:gd name="connsiteY189" fmla="*/ 1098062 h 1573026"/>
              <a:gd name="connsiteX190" fmla="*/ 0 w 2667216"/>
              <a:gd name="connsiteY190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685799 w 2667216"/>
              <a:gd name="connsiteY3" fmla="*/ 524181 h 1573026"/>
              <a:gd name="connsiteX4" fmla="*/ 731043 w 2667216"/>
              <a:gd name="connsiteY4" fmla="*/ 547993 h 1573026"/>
              <a:gd name="connsiteX5" fmla="*/ 797720 w 2667216"/>
              <a:gd name="connsiteY5" fmla="*/ 562280 h 1573026"/>
              <a:gd name="connsiteX6" fmla="*/ 842962 w 2667216"/>
              <a:gd name="connsiteY6" fmla="*/ 478937 h 1573026"/>
              <a:gd name="connsiteX7" fmla="*/ 871537 w 2667216"/>
              <a:gd name="connsiteY7" fmla="*/ 455125 h 1573026"/>
              <a:gd name="connsiteX8" fmla="*/ 873921 w 2667216"/>
              <a:gd name="connsiteY8" fmla="*/ 426549 h 1573026"/>
              <a:gd name="connsiteX9" fmla="*/ 802480 w 2667216"/>
              <a:gd name="connsiteY9" fmla="*/ 412262 h 1573026"/>
              <a:gd name="connsiteX10" fmla="*/ 773907 w 2667216"/>
              <a:gd name="connsiteY10" fmla="*/ 417024 h 1573026"/>
              <a:gd name="connsiteX11" fmla="*/ 738187 w 2667216"/>
              <a:gd name="connsiteY11" fmla="*/ 383687 h 1573026"/>
              <a:gd name="connsiteX12" fmla="*/ 762001 w 2667216"/>
              <a:gd name="connsiteY12" fmla="*/ 357491 h 1573026"/>
              <a:gd name="connsiteX13" fmla="*/ 823912 w 2667216"/>
              <a:gd name="connsiteY13" fmla="*/ 343206 h 1573026"/>
              <a:gd name="connsiteX14" fmla="*/ 869155 w 2667216"/>
              <a:gd name="connsiteY14" fmla="*/ 357493 h 1573026"/>
              <a:gd name="connsiteX15" fmla="*/ 881062 w 2667216"/>
              <a:gd name="connsiteY15" fmla="*/ 376543 h 1573026"/>
              <a:gd name="connsiteX16" fmla="*/ 1000124 w 2667216"/>
              <a:gd name="connsiteY16" fmla="*/ 436075 h 1573026"/>
              <a:gd name="connsiteX17" fmla="*/ 1023937 w 2667216"/>
              <a:gd name="connsiteY17" fmla="*/ 500368 h 1573026"/>
              <a:gd name="connsiteX18" fmla="*/ 1045368 w 2667216"/>
              <a:gd name="connsiteY18" fmla="*/ 512275 h 1573026"/>
              <a:gd name="connsiteX19" fmla="*/ 1042987 w 2667216"/>
              <a:gd name="connsiteY19" fmla="*/ 421787 h 1573026"/>
              <a:gd name="connsiteX20" fmla="*/ 1064418 w 2667216"/>
              <a:gd name="connsiteY20" fmla="*/ 383687 h 1573026"/>
              <a:gd name="connsiteX21" fmla="*/ 1083468 w 2667216"/>
              <a:gd name="connsiteY21" fmla="*/ 386068 h 1573026"/>
              <a:gd name="connsiteX22" fmla="*/ 1083468 w 2667216"/>
              <a:gd name="connsiteY22" fmla="*/ 347968 h 1573026"/>
              <a:gd name="connsiteX23" fmla="*/ 1095376 w 2667216"/>
              <a:gd name="connsiteY23" fmla="*/ 340823 h 1573026"/>
              <a:gd name="connsiteX24" fmla="*/ 1152524 w 2667216"/>
              <a:gd name="connsiteY24" fmla="*/ 343206 h 1573026"/>
              <a:gd name="connsiteX25" fmla="*/ 1252537 w 2667216"/>
              <a:gd name="connsiteY25" fmla="*/ 317012 h 1573026"/>
              <a:gd name="connsiteX26" fmla="*/ 1323974 w 2667216"/>
              <a:gd name="connsiteY26" fmla="*/ 305106 h 1573026"/>
              <a:gd name="connsiteX27" fmla="*/ 1409366 w 2667216"/>
              <a:gd name="connsiteY27" fmla="*/ 250164 h 1573026"/>
              <a:gd name="connsiteX28" fmla="*/ 1481137 w 2667216"/>
              <a:gd name="connsiteY28" fmla="*/ 221762 h 1573026"/>
              <a:gd name="connsiteX29" fmla="*/ 1550195 w 2667216"/>
              <a:gd name="connsiteY29" fmla="*/ 188423 h 1573026"/>
              <a:gd name="connsiteX30" fmla="*/ 1621630 w 2667216"/>
              <a:gd name="connsiteY30" fmla="*/ 195568 h 1573026"/>
              <a:gd name="connsiteX31" fmla="*/ 1674018 w 2667216"/>
              <a:gd name="connsiteY31" fmla="*/ 174137 h 1573026"/>
              <a:gd name="connsiteX32" fmla="*/ 1704976 w 2667216"/>
              <a:gd name="connsiteY32" fmla="*/ 183660 h 1573026"/>
              <a:gd name="connsiteX33" fmla="*/ 1778793 w 2667216"/>
              <a:gd name="connsiteY33" fmla="*/ 233668 h 1573026"/>
              <a:gd name="connsiteX34" fmla="*/ 1716880 w 2667216"/>
              <a:gd name="connsiteY34" fmla="*/ 209856 h 1573026"/>
              <a:gd name="connsiteX35" fmla="*/ 1738312 w 2667216"/>
              <a:gd name="connsiteY35" fmla="*/ 281293 h 1573026"/>
              <a:gd name="connsiteX36" fmla="*/ 1776414 w 2667216"/>
              <a:gd name="connsiteY36" fmla="*/ 309866 h 1573026"/>
              <a:gd name="connsiteX37" fmla="*/ 1871662 w 2667216"/>
              <a:gd name="connsiteY37" fmla="*/ 314631 h 1573026"/>
              <a:gd name="connsiteX38" fmla="*/ 1938339 w 2667216"/>
              <a:gd name="connsiteY38" fmla="*/ 271766 h 1573026"/>
              <a:gd name="connsiteX39" fmla="*/ 1935955 w 2667216"/>
              <a:gd name="connsiteY39" fmla="*/ 293200 h 1573026"/>
              <a:gd name="connsiteX40" fmla="*/ 1900237 w 2667216"/>
              <a:gd name="connsiteY40" fmla="*/ 321775 h 1573026"/>
              <a:gd name="connsiteX41" fmla="*/ 1826418 w 2667216"/>
              <a:gd name="connsiteY41" fmla="*/ 338443 h 1573026"/>
              <a:gd name="connsiteX42" fmla="*/ 1833564 w 2667216"/>
              <a:gd name="connsiteY42" fmla="*/ 367017 h 1573026"/>
              <a:gd name="connsiteX43" fmla="*/ 1957389 w 2667216"/>
              <a:gd name="connsiteY43" fmla="*/ 331298 h 1573026"/>
              <a:gd name="connsiteX44" fmla="*/ 2009774 w 2667216"/>
              <a:gd name="connsiteY44" fmla="*/ 295581 h 1573026"/>
              <a:gd name="connsiteX45" fmla="*/ 2052638 w 2667216"/>
              <a:gd name="connsiteY45" fmla="*/ 271766 h 1573026"/>
              <a:gd name="connsiteX46" fmla="*/ 1976439 w 2667216"/>
              <a:gd name="connsiteY46" fmla="*/ 264623 h 1573026"/>
              <a:gd name="connsiteX47" fmla="*/ 1976439 w 2667216"/>
              <a:gd name="connsiteY47" fmla="*/ 202710 h 1573026"/>
              <a:gd name="connsiteX48" fmla="*/ 2026444 w 2667216"/>
              <a:gd name="connsiteY48" fmla="*/ 202710 h 1573026"/>
              <a:gd name="connsiteX49" fmla="*/ 2133600 w 2667216"/>
              <a:gd name="connsiteY49" fmla="*/ 97935 h 1573026"/>
              <a:gd name="connsiteX50" fmla="*/ 2183606 w 2667216"/>
              <a:gd name="connsiteY50" fmla="*/ 305 h 1573026"/>
              <a:gd name="connsiteX51" fmla="*/ 2147888 w 2667216"/>
              <a:gd name="connsiteY51" fmla="*/ 114604 h 1573026"/>
              <a:gd name="connsiteX52" fmla="*/ 2074070 w 2667216"/>
              <a:gd name="connsiteY52" fmla="*/ 193186 h 1573026"/>
              <a:gd name="connsiteX53" fmla="*/ 2138362 w 2667216"/>
              <a:gd name="connsiteY53" fmla="*/ 217000 h 1573026"/>
              <a:gd name="connsiteX54" fmla="*/ 2197893 w 2667216"/>
              <a:gd name="connsiteY54" fmla="*/ 212237 h 1573026"/>
              <a:gd name="connsiteX55" fmla="*/ 2243139 w 2667216"/>
              <a:gd name="connsiteY55" fmla="*/ 257480 h 1573026"/>
              <a:gd name="connsiteX56" fmla="*/ 2293143 w 2667216"/>
              <a:gd name="connsiteY56" fmla="*/ 243193 h 1573026"/>
              <a:gd name="connsiteX57" fmla="*/ 2336005 w 2667216"/>
              <a:gd name="connsiteY57" fmla="*/ 178900 h 1573026"/>
              <a:gd name="connsiteX58" fmla="*/ 2378868 w 2667216"/>
              <a:gd name="connsiteY58" fmla="*/ 169375 h 1573026"/>
              <a:gd name="connsiteX59" fmla="*/ 2483643 w 2667216"/>
              <a:gd name="connsiteY59" fmla="*/ 152706 h 1573026"/>
              <a:gd name="connsiteX60" fmla="*/ 2500312 w 2667216"/>
              <a:gd name="connsiteY60" fmla="*/ 147943 h 1573026"/>
              <a:gd name="connsiteX61" fmla="*/ 2588418 w 2667216"/>
              <a:gd name="connsiteY61" fmla="*/ 166993 h 1573026"/>
              <a:gd name="connsiteX62" fmla="*/ 2619374 w 2667216"/>
              <a:gd name="connsiteY62" fmla="*/ 188425 h 1573026"/>
              <a:gd name="connsiteX63" fmla="*/ 2645569 w 2667216"/>
              <a:gd name="connsiteY63" fmla="*/ 205092 h 1573026"/>
              <a:gd name="connsiteX64" fmla="*/ 2666999 w 2667216"/>
              <a:gd name="connsiteY64" fmla="*/ 221762 h 1573026"/>
              <a:gd name="connsiteX65" fmla="*/ 2647949 w 2667216"/>
              <a:gd name="connsiteY65" fmla="*/ 264625 h 1573026"/>
              <a:gd name="connsiteX66" fmla="*/ 2645568 w 2667216"/>
              <a:gd name="connsiteY66" fmla="*/ 319393 h 1573026"/>
              <a:gd name="connsiteX67" fmla="*/ 2631280 w 2667216"/>
              <a:gd name="connsiteY67" fmla="*/ 376543 h 1573026"/>
              <a:gd name="connsiteX68" fmla="*/ 2633662 w 2667216"/>
              <a:gd name="connsiteY68" fmla="*/ 386068 h 1573026"/>
              <a:gd name="connsiteX69" fmla="*/ 2664618 w 2667216"/>
              <a:gd name="connsiteY69" fmla="*/ 393212 h 1573026"/>
              <a:gd name="connsiteX70" fmla="*/ 2652712 w 2667216"/>
              <a:gd name="connsiteY70" fmla="*/ 424168 h 1573026"/>
              <a:gd name="connsiteX71" fmla="*/ 2619374 w 2667216"/>
              <a:gd name="connsiteY71" fmla="*/ 445600 h 1573026"/>
              <a:gd name="connsiteX72" fmla="*/ 2605087 w 2667216"/>
              <a:gd name="connsiteY72" fmla="*/ 476556 h 1573026"/>
              <a:gd name="connsiteX73" fmla="*/ 2608340 w 2667216"/>
              <a:gd name="connsiteY73" fmla="*/ 559163 h 1573026"/>
              <a:gd name="connsiteX74" fmla="*/ 2595561 w 2667216"/>
              <a:gd name="connsiteY74" fmla="*/ 590856 h 1573026"/>
              <a:gd name="connsiteX75" fmla="*/ 2593180 w 2667216"/>
              <a:gd name="connsiteY75" fmla="*/ 655150 h 1573026"/>
              <a:gd name="connsiteX76" fmla="*/ 2614612 w 2667216"/>
              <a:gd name="connsiteY76" fmla="*/ 690868 h 1573026"/>
              <a:gd name="connsiteX77" fmla="*/ 2609849 w 2667216"/>
              <a:gd name="connsiteY77" fmla="*/ 743256 h 1573026"/>
              <a:gd name="connsiteX78" fmla="*/ 2612230 w 2667216"/>
              <a:gd name="connsiteY78" fmla="*/ 790881 h 1573026"/>
              <a:gd name="connsiteX79" fmla="*/ 2600324 w 2667216"/>
              <a:gd name="connsiteY79" fmla="*/ 805168 h 1573026"/>
              <a:gd name="connsiteX80" fmla="*/ 2571749 w 2667216"/>
              <a:gd name="connsiteY80" fmla="*/ 890893 h 1573026"/>
              <a:gd name="connsiteX81" fmla="*/ 2540795 w 2667216"/>
              <a:gd name="connsiteY81" fmla="*/ 967092 h 1573026"/>
              <a:gd name="connsiteX82" fmla="*/ 2505074 w 2667216"/>
              <a:gd name="connsiteY82" fmla="*/ 945662 h 1573026"/>
              <a:gd name="connsiteX83" fmla="*/ 2445543 w 2667216"/>
              <a:gd name="connsiteY83" fmla="*/ 917087 h 1573026"/>
              <a:gd name="connsiteX84" fmla="*/ 2416968 w 2667216"/>
              <a:gd name="connsiteY84" fmla="*/ 883750 h 1573026"/>
              <a:gd name="connsiteX85" fmla="*/ 2383632 w 2667216"/>
              <a:gd name="connsiteY85" fmla="*/ 869462 h 1573026"/>
              <a:gd name="connsiteX86" fmla="*/ 2350293 w 2667216"/>
              <a:gd name="connsiteY86" fmla="*/ 871843 h 1573026"/>
              <a:gd name="connsiteX87" fmla="*/ 2300287 w 2667216"/>
              <a:gd name="connsiteY87" fmla="*/ 895656 h 1573026"/>
              <a:gd name="connsiteX88" fmla="*/ 2276474 w 2667216"/>
              <a:gd name="connsiteY88" fmla="*/ 909943 h 1573026"/>
              <a:gd name="connsiteX89" fmla="*/ 2207420 w 2667216"/>
              <a:gd name="connsiteY89" fmla="*/ 926612 h 1573026"/>
              <a:gd name="connsiteX90" fmla="*/ 2185987 w 2667216"/>
              <a:gd name="connsiteY90" fmla="*/ 957568 h 1573026"/>
              <a:gd name="connsiteX91" fmla="*/ 2183605 w 2667216"/>
              <a:gd name="connsiteY91" fmla="*/ 1036150 h 1573026"/>
              <a:gd name="connsiteX92" fmla="*/ 2185989 w 2667216"/>
              <a:gd name="connsiteY92" fmla="*/ 1062342 h 1573026"/>
              <a:gd name="connsiteX93" fmla="*/ 2085974 w 2667216"/>
              <a:gd name="connsiteY93" fmla="*/ 1112350 h 1573026"/>
              <a:gd name="connsiteX94" fmla="*/ 2043112 w 2667216"/>
              <a:gd name="connsiteY94" fmla="*/ 1112350 h 1573026"/>
              <a:gd name="connsiteX95" fmla="*/ 1952626 w 2667216"/>
              <a:gd name="connsiteY95" fmla="*/ 1148067 h 1573026"/>
              <a:gd name="connsiteX96" fmla="*/ 1931193 w 2667216"/>
              <a:gd name="connsiteY96" fmla="*/ 1188550 h 1573026"/>
              <a:gd name="connsiteX97" fmla="*/ 1931195 w 2667216"/>
              <a:gd name="connsiteY97" fmla="*/ 1238556 h 1573026"/>
              <a:gd name="connsiteX98" fmla="*/ 1881187 w 2667216"/>
              <a:gd name="connsiteY98" fmla="*/ 1279037 h 1573026"/>
              <a:gd name="connsiteX99" fmla="*/ 1864520 w 2667216"/>
              <a:gd name="connsiteY99" fmla="*/ 1309993 h 1573026"/>
              <a:gd name="connsiteX100" fmla="*/ 1866899 w 2667216"/>
              <a:gd name="connsiteY100" fmla="*/ 1331425 h 1573026"/>
              <a:gd name="connsiteX101" fmla="*/ 1900237 w 2667216"/>
              <a:gd name="connsiteY101" fmla="*/ 1326662 h 1573026"/>
              <a:gd name="connsiteX102" fmla="*/ 1924051 w 2667216"/>
              <a:gd name="connsiteY102" fmla="*/ 1350474 h 1573026"/>
              <a:gd name="connsiteX103" fmla="*/ 1912143 w 2667216"/>
              <a:gd name="connsiteY103" fmla="*/ 1383812 h 1573026"/>
              <a:gd name="connsiteX104" fmla="*/ 1909762 w 2667216"/>
              <a:gd name="connsiteY104" fmla="*/ 1421912 h 1573026"/>
              <a:gd name="connsiteX105" fmla="*/ 1831182 w 2667216"/>
              <a:gd name="connsiteY105" fmla="*/ 1450487 h 1573026"/>
              <a:gd name="connsiteX106" fmla="*/ 1821657 w 2667216"/>
              <a:gd name="connsiteY106" fmla="*/ 1538594 h 1573026"/>
              <a:gd name="connsiteX107" fmla="*/ 1754980 w 2667216"/>
              <a:gd name="connsiteY107" fmla="*/ 1560025 h 1573026"/>
              <a:gd name="connsiteX108" fmla="*/ 1718929 w 2667216"/>
              <a:gd name="connsiteY108" fmla="*/ 1573012 h 1573026"/>
              <a:gd name="connsiteX109" fmla="*/ 1638299 w 2667216"/>
              <a:gd name="connsiteY109" fmla="*/ 1557643 h 1573026"/>
              <a:gd name="connsiteX110" fmla="*/ 1612105 w 2667216"/>
              <a:gd name="connsiteY110" fmla="*/ 1571931 h 1573026"/>
              <a:gd name="connsiteX111" fmla="*/ 1557339 w 2667216"/>
              <a:gd name="connsiteY111" fmla="*/ 1543356 h 1573026"/>
              <a:gd name="connsiteX112" fmla="*/ 1516855 w 2667216"/>
              <a:gd name="connsiteY112" fmla="*/ 1507637 h 1573026"/>
              <a:gd name="connsiteX113" fmla="*/ 1473995 w 2667216"/>
              <a:gd name="connsiteY113" fmla="*/ 1479061 h 1573026"/>
              <a:gd name="connsiteX114" fmla="*/ 1502568 w 2667216"/>
              <a:gd name="connsiteY114" fmla="*/ 1455250 h 1573026"/>
              <a:gd name="connsiteX115" fmla="*/ 1490662 w 2667216"/>
              <a:gd name="connsiteY115" fmla="*/ 1438581 h 1573026"/>
              <a:gd name="connsiteX116" fmla="*/ 1428749 w 2667216"/>
              <a:gd name="connsiteY116" fmla="*/ 1426675 h 1573026"/>
              <a:gd name="connsiteX117" fmla="*/ 1409699 w 2667216"/>
              <a:gd name="connsiteY117" fmla="*/ 1402862 h 1573026"/>
              <a:gd name="connsiteX118" fmla="*/ 1371601 w 2667216"/>
              <a:gd name="connsiteY118" fmla="*/ 1379050 h 1573026"/>
              <a:gd name="connsiteX119" fmla="*/ 1366837 w 2667216"/>
              <a:gd name="connsiteY119" fmla="*/ 1390956 h 1573026"/>
              <a:gd name="connsiteX120" fmla="*/ 1381126 w 2667216"/>
              <a:gd name="connsiteY120" fmla="*/ 1429056 h 1573026"/>
              <a:gd name="connsiteX121" fmla="*/ 1350168 w 2667216"/>
              <a:gd name="connsiteY121" fmla="*/ 1443343 h 1573026"/>
              <a:gd name="connsiteX122" fmla="*/ 1323976 w 2667216"/>
              <a:gd name="connsiteY122" fmla="*/ 1457630 h 1573026"/>
              <a:gd name="connsiteX123" fmla="*/ 1307305 w 2667216"/>
              <a:gd name="connsiteY123" fmla="*/ 1450487 h 1573026"/>
              <a:gd name="connsiteX124" fmla="*/ 1262062 w 2667216"/>
              <a:gd name="connsiteY124" fmla="*/ 1388575 h 1573026"/>
              <a:gd name="connsiteX125" fmla="*/ 1216820 w 2667216"/>
              <a:gd name="connsiteY125" fmla="*/ 1355237 h 1573026"/>
              <a:gd name="connsiteX126" fmla="*/ 1238251 w 2667216"/>
              <a:gd name="connsiteY126" fmla="*/ 1338568 h 1573026"/>
              <a:gd name="connsiteX127" fmla="*/ 1259682 w 2667216"/>
              <a:gd name="connsiteY127" fmla="*/ 1298087 h 1573026"/>
              <a:gd name="connsiteX128" fmla="*/ 1245393 w 2667216"/>
              <a:gd name="connsiteY128" fmla="*/ 1286181 h 1573026"/>
              <a:gd name="connsiteX129" fmla="*/ 1207295 w 2667216"/>
              <a:gd name="connsiteY129" fmla="*/ 1288562 h 1573026"/>
              <a:gd name="connsiteX130" fmla="*/ 1131095 w 2667216"/>
              <a:gd name="connsiteY130" fmla="*/ 1245700 h 1573026"/>
              <a:gd name="connsiteX131" fmla="*/ 1088230 w 2667216"/>
              <a:gd name="connsiteY131" fmla="*/ 1226650 h 1573026"/>
              <a:gd name="connsiteX132" fmla="*/ 1078707 w 2667216"/>
              <a:gd name="connsiteY132" fmla="*/ 1226650 h 1573026"/>
              <a:gd name="connsiteX133" fmla="*/ 1066801 w 2667216"/>
              <a:gd name="connsiteY133" fmla="*/ 1162356 h 1573026"/>
              <a:gd name="connsiteX134" fmla="*/ 1078707 w 2667216"/>
              <a:gd name="connsiteY134" fmla="*/ 1098062 h 1573026"/>
              <a:gd name="connsiteX135" fmla="*/ 1047751 w 2667216"/>
              <a:gd name="connsiteY135" fmla="*/ 1064725 h 1573026"/>
              <a:gd name="connsiteX136" fmla="*/ 995364 w 2667216"/>
              <a:gd name="connsiteY136" fmla="*/ 1040912 h 1573026"/>
              <a:gd name="connsiteX137" fmla="*/ 1021557 w 2667216"/>
              <a:gd name="connsiteY137" fmla="*/ 1017100 h 1573026"/>
              <a:gd name="connsiteX138" fmla="*/ 1066801 w 2667216"/>
              <a:gd name="connsiteY138" fmla="*/ 1021862 h 1573026"/>
              <a:gd name="connsiteX139" fmla="*/ 1062039 w 2667216"/>
              <a:gd name="connsiteY139" fmla="*/ 974237 h 1573026"/>
              <a:gd name="connsiteX140" fmla="*/ 1033464 w 2667216"/>
              <a:gd name="connsiteY140" fmla="*/ 969475 h 1573026"/>
              <a:gd name="connsiteX141" fmla="*/ 1038226 w 2667216"/>
              <a:gd name="connsiteY141" fmla="*/ 921850 h 1573026"/>
              <a:gd name="connsiteX142" fmla="*/ 1007270 w 2667216"/>
              <a:gd name="connsiteY142" fmla="*/ 907562 h 1573026"/>
              <a:gd name="connsiteX143" fmla="*/ 1009651 w 2667216"/>
              <a:gd name="connsiteY143" fmla="*/ 871843 h 1573026"/>
              <a:gd name="connsiteX144" fmla="*/ 962026 w 2667216"/>
              <a:gd name="connsiteY144" fmla="*/ 857556 h 1573026"/>
              <a:gd name="connsiteX145" fmla="*/ 942976 w 2667216"/>
              <a:gd name="connsiteY145" fmla="*/ 878987 h 1573026"/>
              <a:gd name="connsiteX146" fmla="*/ 914399 w 2667216"/>
              <a:gd name="connsiteY146" fmla="*/ 881368 h 1573026"/>
              <a:gd name="connsiteX147" fmla="*/ 864395 w 2667216"/>
              <a:gd name="connsiteY147" fmla="*/ 886131 h 1573026"/>
              <a:gd name="connsiteX148" fmla="*/ 833439 w 2667216"/>
              <a:gd name="connsiteY148" fmla="*/ 907562 h 1573026"/>
              <a:gd name="connsiteX149" fmla="*/ 833439 w 2667216"/>
              <a:gd name="connsiteY149" fmla="*/ 876606 h 1573026"/>
              <a:gd name="connsiteX150" fmla="*/ 792957 w 2667216"/>
              <a:gd name="connsiteY150" fmla="*/ 871843 h 1573026"/>
              <a:gd name="connsiteX151" fmla="*/ 800099 w 2667216"/>
              <a:gd name="connsiteY151" fmla="*/ 893275 h 1573026"/>
              <a:gd name="connsiteX152" fmla="*/ 795339 w 2667216"/>
              <a:gd name="connsiteY152" fmla="*/ 912325 h 1573026"/>
              <a:gd name="connsiteX153" fmla="*/ 709614 w 2667216"/>
              <a:gd name="connsiteY153" fmla="*/ 859936 h 1573026"/>
              <a:gd name="connsiteX154" fmla="*/ 688182 w 2667216"/>
              <a:gd name="connsiteY154" fmla="*/ 826600 h 1573026"/>
              <a:gd name="connsiteX155" fmla="*/ 700089 w 2667216"/>
              <a:gd name="connsiteY155" fmla="*/ 786117 h 1573026"/>
              <a:gd name="connsiteX156" fmla="*/ 669132 w 2667216"/>
              <a:gd name="connsiteY156" fmla="*/ 781356 h 1573026"/>
              <a:gd name="connsiteX157" fmla="*/ 621507 w 2667216"/>
              <a:gd name="connsiteY157" fmla="*/ 795643 h 1573026"/>
              <a:gd name="connsiteX158" fmla="*/ 611982 w 2667216"/>
              <a:gd name="connsiteY158" fmla="*/ 809931 h 1573026"/>
              <a:gd name="connsiteX159" fmla="*/ 588170 w 2667216"/>
              <a:gd name="connsiteY159" fmla="*/ 826600 h 1573026"/>
              <a:gd name="connsiteX160" fmla="*/ 581026 w 2667216"/>
              <a:gd name="connsiteY160" fmla="*/ 843268 h 1573026"/>
              <a:gd name="connsiteX161" fmla="*/ 540545 w 2667216"/>
              <a:gd name="connsiteY161" fmla="*/ 876606 h 1573026"/>
              <a:gd name="connsiteX162" fmla="*/ 542924 w 2667216"/>
              <a:gd name="connsiteY162" fmla="*/ 898037 h 1573026"/>
              <a:gd name="connsiteX163" fmla="*/ 557214 w 2667216"/>
              <a:gd name="connsiteY163" fmla="*/ 917087 h 1573026"/>
              <a:gd name="connsiteX164" fmla="*/ 481014 w 2667216"/>
              <a:gd name="connsiteY164" fmla="*/ 902800 h 1573026"/>
              <a:gd name="connsiteX165" fmla="*/ 447676 w 2667216"/>
              <a:gd name="connsiteY165" fmla="*/ 907562 h 1573026"/>
              <a:gd name="connsiteX166" fmla="*/ 495299 w 2667216"/>
              <a:gd name="connsiteY166" fmla="*/ 938518 h 1573026"/>
              <a:gd name="connsiteX167" fmla="*/ 519114 w 2667216"/>
              <a:gd name="connsiteY167" fmla="*/ 950425 h 1573026"/>
              <a:gd name="connsiteX168" fmla="*/ 545307 w 2667216"/>
              <a:gd name="connsiteY168" fmla="*/ 1002812 h 1573026"/>
              <a:gd name="connsiteX169" fmla="*/ 478630 w 2667216"/>
              <a:gd name="connsiteY169" fmla="*/ 1019481 h 1573026"/>
              <a:gd name="connsiteX170" fmla="*/ 457201 w 2667216"/>
              <a:gd name="connsiteY170" fmla="*/ 1031387 h 1573026"/>
              <a:gd name="connsiteX171" fmla="*/ 433387 w 2667216"/>
              <a:gd name="connsiteY171" fmla="*/ 1002812 h 1573026"/>
              <a:gd name="connsiteX172" fmla="*/ 409574 w 2667216"/>
              <a:gd name="connsiteY172" fmla="*/ 971856 h 1573026"/>
              <a:gd name="connsiteX173" fmla="*/ 411955 w 2667216"/>
              <a:gd name="connsiteY173" fmla="*/ 933756 h 1573026"/>
              <a:gd name="connsiteX174" fmla="*/ 409574 w 2667216"/>
              <a:gd name="connsiteY174" fmla="*/ 914706 h 1573026"/>
              <a:gd name="connsiteX175" fmla="*/ 428624 w 2667216"/>
              <a:gd name="connsiteY175" fmla="*/ 881368 h 1573026"/>
              <a:gd name="connsiteX176" fmla="*/ 388144 w 2667216"/>
              <a:gd name="connsiteY176" fmla="*/ 890893 h 1573026"/>
              <a:gd name="connsiteX177" fmla="*/ 359568 w 2667216"/>
              <a:gd name="connsiteY177" fmla="*/ 952806 h 1573026"/>
              <a:gd name="connsiteX178" fmla="*/ 352424 w 2667216"/>
              <a:gd name="connsiteY178" fmla="*/ 976618 h 1573026"/>
              <a:gd name="connsiteX179" fmla="*/ 321468 w 2667216"/>
              <a:gd name="connsiteY179" fmla="*/ 993287 h 1573026"/>
              <a:gd name="connsiteX180" fmla="*/ 273843 w 2667216"/>
              <a:gd name="connsiteY180" fmla="*/ 990906 h 1573026"/>
              <a:gd name="connsiteX181" fmla="*/ 266699 w 2667216"/>
              <a:gd name="connsiteY181" fmla="*/ 1007575 h 1573026"/>
              <a:gd name="connsiteX182" fmla="*/ 266699 w 2667216"/>
              <a:gd name="connsiteY182" fmla="*/ 1055200 h 1573026"/>
              <a:gd name="connsiteX183" fmla="*/ 207168 w 2667216"/>
              <a:gd name="connsiteY183" fmla="*/ 1059962 h 1573026"/>
              <a:gd name="connsiteX184" fmla="*/ 145255 w 2667216"/>
              <a:gd name="connsiteY184" fmla="*/ 1093300 h 1573026"/>
              <a:gd name="connsiteX185" fmla="*/ 147637 w 2667216"/>
              <a:gd name="connsiteY185" fmla="*/ 1121875 h 1573026"/>
              <a:gd name="connsiteX186" fmla="*/ 95250 w 2667216"/>
              <a:gd name="connsiteY186" fmla="*/ 1109968 h 1573026"/>
              <a:gd name="connsiteX187" fmla="*/ 61912 w 2667216"/>
              <a:gd name="connsiteY187" fmla="*/ 1117112 h 1573026"/>
              <a:gd name="connsiteX188" fmla="*/ 16668 w 2667216"/>
              <a:gd name="connsiteY188" fmla="*/ 1098062 h 1573026"/>
              <a:gd name="connsiteX189" fmla="*/ 0 w 2667216"/>
              <a:gd name="connsiteY189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685799 w 2667216"/>
              <a:gd name="connsiteY2" fmla="*/ 524181 h 1573026"/>
              <a:gd name="connsiteX3" fmla="*/ 731043 w 2667216"/>
              <a:gd name="connsiteY3" fmla="*/ 547993 h 1573026"/>
              <a:gd name="connsiteX4" fmla="*/ 797720 w 2667216"/>
              <a:gd name="connsiteY4" fmla="*/ 562280 h 1573026"/>
              <a:gd name="connsiteX5" fmla="*/ 842962 w 2667216"/>
              <a:gd name="connsiteY5" fmla="*/ 478937 h 1573026"/>
              <a:gd name="connsiteX6" fmla="*/ 871537 w 2667216"/>
              <a:gd name="connsiteY6" fmla="*/ 455125 h 1573026"/>
              <a:gd name="connsiteX7" fmla="*/ 873921 w 2667216"/>
              <a:gd name="connsiteY7" fmla="*/ 426549 h 1573026"/>
              <a:gd name="connsiteX8" fmla="*/ 802480 w 2667216"/>
              <a:gd name="connsiteY8" fmla="*/ 412262 h 1573026"/>
              <a:gd name="connsiteX9" fmla="*/ 773907 w 2667216"/>
              <a:gd name="connsiteY9" fmla="*/ 417024 h 1573026"/>
              <a:gd name="connsiteX10" fmla="*/ 738187 w 2667216"/>
              <a:gd name="connsiteY10" fmla="*/ 383687 h 1573026"/>
              <a:gd name="connsiteX11" fmla="*/ 762001 w 2667216"/>
              <a:gd name="connsiteY11" fmla="*/ 357491 h 1573026"/>
              <a:gd name="connsiteX12" fmla="*/ 823912 w 2667216"/>
              <a:gd name="connsiteY12" fmla="*/ 343206 h 1573026"/>
              <a:gd name="connsiteX13" fmla="*/ 869155 w 2667216"/>
              <a:gd name="connsiteY13" fmla="*/ 357493 h 1573026"/>
              <a:gd name="connsiteX14" fmla="*/ 881062 w 2667216"/>
              <a:gd name="connsiteY14" fmla="*/ 376543 h 1573026"/>
              <a:gd name="connsiteX15" fmla="*/ 1000124 w 2667216"/>
              <a:gd name="connsiteY15" fmla="*/ 436075 h 1573026"/>
              <a:gd name="connsiteX16" fmla="*/ 1023937 w 2667216"/>
              <a:gd name="connsiteY16" fmla="*/ 500368 h 1573026"/>
              <a:gd name="connsiteX17" fmla="*/ 1045368 w 2667216"/>
              <a:gd name="connsiteY17" fmla="*/ 512275 h 1573026"/>
              <a:gd name="connsiteX18" fmla="*/ 1042987 w 2667216"/>
              <a:gd name="connsiteY18" fmla="*/ 421787 h 1573026"/>
              <a:gd name="connsiteX19" fmla="*/ 1064418 w 2667216"/>
              <a:gd name="connsiteY19" fmla="*/ 383687 h 1573026"/>
              <a:gd name="connsiteX20" fmla="*/ 1083468 w 2667216"/>
              <a:gd name="connsiteY20" fmla="*/ 386068 h 1573026"/>
              <a:gd name="connsiteX21" fmla="*/ 1083468 w 2667216"/>
              <a:gd name="connsiteY21" fmla="*/ 347968 h 1573026"/>
              <a:gd name="connsiteX22" fmla="*/ 1095376 w 2667216"/>
              <a:gd name="connsiteY22" fmla="*/ 340823 h 1573026"/>
              <a:gd name="connsiteX23" fmla="*/ 1152524 w 2667216"/>
              <a:gd name="connsiteY23" fmla="*/ 343206 h 1573026"/>
              <a:gd name="connsiteX24" fmla="*/ 1252537 w 2667216"/>
              <a:gd name="connsiteY24" fmla="*/ 317012 h 1573026"/>
              <a:gd name="connsiteX25" fmla="*/ 1323974 w 2667216"/>
              <a:gd name="connsiteY25" fmla="*/ 305106 h 1573026"/>
              <a:gd name="connsiteX26" fmla="*/ 1409366 w 2667216"/>
              <a:gd name="connsiteY26" fmla="*/ 250164 h 1573026"/>
              <a:gd name="connsiteX27" fmla="*/ 1481137 w 2667216"/>
              <a:gd name="connsiteY27" fmla="*/ 221762 h 1573026"/>
              <a:gd name="connsiteX28" fmla="*/ 1550195 w 2667216"/>
              <a:gd name="connsiteY28" fmla="*/ 188423 h 1573026"/>
              <a:gd name="connsiteX29" fmla="*/ 1621630 w 2667216"/>
              <a:gd name="connsiteY29" fmla="*/ 195568 h 1573026"/>
              <a:gd name="connsiteX30" fmla="*/ 1674018 w 2667216"/>
              <a:gd name="connsiteY30" fmla="*/ 174137 h 1573026"/>
              <a:gd name="connsiteX31" fmla="*/ 1704976 w 2667216"/>
              <a:gd name="connsiteY31" fmla="*/ 183660 h 1573026"/>
              <a:gd name="connsiteX32" fmla="*/ 1778793 w 2667216"/>
              <a:gd name="connsiteY32" fmla="*/ 233668 h 1573026"/>
              <a:gd name="connsiteX33" fmla="*/ 1716880 w 2667216"/>
              <a:gd name="connsiteY33" fmla="*/ 209856 h 1573026"/>
              <a:gd name="connsiteX34" fmla="*/ 1738312 w 2667216"/>
              <a:gd name="connsiteY34" fmla="*/ 281293 h 1573026"/>
              <a:gd name="connsiteX35" fmla="*/ 1776414 w 2667216"/>
              <a:gd name="connsiteY35" fmla="*/ 309866 h 1573026"/>
              <a:gd name="connsiteX36" fmla="*/ 1871662 w 2667216"/>
              <a:gd name="connsiteY36" fmla="*/ 314631 h 1573026"/>
              <a:gd name="connsiteX37" fmla="*/ 1938339 w 2667216"/>
              <a:gd name="connsiteY37" fmla="*/ 271766 h 1573026"/>
              <a:gd name="connsiteX38" fmla="*/ 1935955 w 2667216"/>
              <a:gd name="connsiteY38" fmla="*/ 293200 h 1573026"/>
              <a:gd name="connsiteX39" fmla="*/ 1900237 w 2667216"/>
              <a:gd name="connsiteY39" fmla="*/ 321775 h 1573026"/>
              <a:gd name="connsiteX40" fmla="*/ 1826418 w 2667216"/>
              <a:gd name="connsiteY40" fmla="*/ 338443 h 1573026"/>
              <a:gd name="connsiteX41" fmla="*/ 1833564 w 2667216"/>
              <a:gd name="connsiteY41" fmla="*/ 367017 h 1573026"/>
              <a:gd name="connsiteX42" fmla="*/ 1957389 w 2667216"/>
              <a:gd name="connsiteY42" fmla="*/ 331298 h 1573026"/>
              <a:gd name="connsiteX43" fmla="*/ 2009774 w 2667216"/>
              <a:gd name="connsiteY43" fmla="*/ 295581 h 1573026"/>
              <a:gd name="connsiteX44" fmla="*/ 2052638 w 2667216"/>
              <a:gd name="connsiteY44" fmla="*/ 271766 h 1573026"/>
              <a:gd name="connsiteX45" fmla="*/ 1976439 w 2667216"/>
              <a:gd name="connsiteY45" fmla="*/ 264623 h 1573026"/>
              <a:gd name="connsiteX46" fmla="*/ 1976439 w 2667216"/>
              <a:gd name="connsiteY46" fmla="*/ 202710 h 1573026"/>
              <a:gd name="connsiteX47" fmla="*/ 2026444 w 2667216"/>
              <a:gd name="connsiteY47" fmla="*/ 202710 h 1573026"/>
              <a:gd name="connsiteX48" fmla="*/ 2133600 w 2667216"/>
              <a:gd name="connsiteY48" fmla="*/ 97935 h 1573026"/>
              <a:gd name="connsiteX49" fmla="*/ 2183606 w 2667216"/>
              <a:gd name="connsiteY49" fmla="*/ 305 h 1573026"/>
              <a:gd name="connsiteX50" fmla="*/ 2147888 w 2667216"/>
              <a:gd name="connsiteY50" fmla="*/ 114604 h 1573026"/>
              <a:gd name="connsiteX51" fmla="*/ 2074070 w 2667216"/>
              <a:gd name="connsiteY51" fmla="*/ 193186 h 1573026"/>
              <a:gd name="connsiteX52" fmla="*/ 2138362 w 2667216"/>
              <a:gd name="connsiteY52" fmla="*/ 217000 h 1573026"/>
              <a:gd name="connsiteX53" fmla="*/ 2197893 w 2667216"/>
              <a:gd name="connsiteY53" fmla="*/ 212237 h 1573026"/>
              <a:gd name="connsiteX54" fmla="*/ 2243139 w 2667216"/>
              <a:gd name="connsiteY54" fmla="*/ 257480 h 1573026"/>
              <a:gd name="connsiteX55" fmla="*/ 2293143 w 2667216"/>
              <a:gd name="connsiteY55" fmla="*/ 243193 h 1573026"/>
              <a:gd name="connsiteX56" fmla="*/ 2336005 w 2667216"/>
              <a:gd name="connsiteY56" fmla="*/ 178900 h 1573026"/>
              <a:gd name="connsiteX57" fmla="*/ 2378868 w 2667216"/>
              <a:gd name="connsiteY57" fmla="*/ 169375 h 1573026"/>
              <a:gd name="connsiteX58" fmla="*/ 2483643 w 2667216"/>
              <a:gd name="connsiteY58" fmla="*/ 152706 h 1573026"/>
              <a:gd name="connsiteX59" fmla="*/ 2500312 w 2667216"/>
              <a:gd name="connsiteY59" fmla="*/ 147943 h 1573026"/>
              <a:gd name="connsiteX60" fmla="*/ 2588418 w 2667216"/>
              <a:gd name="connsiteY60" fmla="*/ 166993 h 1573026"/>
              <a:gd name="connsiteX61" fmla="*/ 2619374 w 2667216"/>
              <a:gd name="connsiteY61" fmla="*/ 188425 h 1573026"/>
              <a:gd name="connsiteX62" fmla="*/ 2645569 w 2667216"/>
              <a:gd name="connsiteY62" fmla="*/ 205092 h 1573026"/>
              <a:gd name="connsiteX63" fmla="*/ 2666999 w 2667216"/>
              <a:gd name="connsiteY63" fmla="*/ 221762 h 1573026"/>
              <a:gd name="connsiteX64" fmla="*/ 2647949 w 2667216"/>
              <a:gd name="connsiteY64" fmla="*/ 264625 h 1573026"/>
              <a:gd name="connsiteX65" fmla="*/ 2645568 w 2667216"/>
              <a:gd name="connsiteY65" fmla="*/ 319393 h 1573026"/>
              <a:gd name="connsiteX66" fmla="*/ 2631280 w 2667216"/>
              <a:gd name="connsiteY66" fmla="*/ 376543 h 1573026"/>
              <a:gd name="connsiteX67" fmla="*/ 2633662 w 2667216"/>
              <a:gd name="connsiteY67" fmla="*/ 386068 h 1573026"/>
              <a:gd name="connsiteX68" fmla="*/ 2664618 w 2667216"/>
              <a:gd name="connsiteY68" fmla="*/ 393212 h 1573026"/>
              <a:gd name="connsiteX69" fmla="*/ 2652712 w 2667216"/>
              <a:gd name="connsiteY69" fmla="*/ 424168 h 1573026"/>
              <a:gd name="connsiteX70" fmla="*/ 2619374 w 2667216"/>
              <a:gd name="connsiteY70" fmla="*/ 445600 h 1573026"/>
              <a:gd name="connsiteX71" fmla="*/ 2605087 w 2667216"/>
              <a:gd name="connsiteY71" fmla="*/ 476556 h 1573026"/>
              <a:gd name="connsiteX72" fmla="*/ 2608340 w 2667216"/>
              <a:gd name="connsiteY72" fmla="*/ 559163 h 1573026"/>
              <a:gd name="connsiteX73" fmla="*/ 2595561 w 2667216"/>
              <a:gd name="connsiteY73" fmla="*/ 590856 h 1573026"/>
              <a:gd name="connsiteX74" fmla="*/ 2593180 w 2667216"/>
              <a:gd name="connsiteY74" fmla="*/ 655150 h 1573026"/>
              <a:gd name="connsiteX75" fmla="*/ 2614612 w 2667216"/>
              <a:gd name="connsiteY75" fmla="*/ 690868 h 1573026"/>
              <a:gd name="connsiteX76" fmla="*/ 2609849 w 2667216"/>
              <a:gd name="connsiteY76" fmla="*/ 743256 h 1573026"/>
              <a:gd name="connsiteX77" fmla="*/ 2612230 w 2667216"/>
              <a:gd name="connsiteY77" fmla="*/ 790881 h 1573026"/>
              <a:gd name="connsiteX78" fmla="*/ 2600324 w 2667216"/>
              <a:gd name="connsiteY78" fmla="*/ 805168 h 1573026"/>
              <a:gd name="connsiteX79" fmla="*/ 2571749 w 2667216"/>
              <a:gd name="connsiteY79" fmla="*/ 890893 h 1573026"/>
              <a:gd name="connsiteX80" fmla="*/ 2540795 w 2667216"/>
              <a:gd name="connsiteY80" fmla="*/ 967092 h 1573026"/>
              <a:gd name="connsiteX81" fmla="*/ 2505074 w 2667216"/>
              <a:gd name="connsiteY81" fmla="*/ 945662 h 1573026"/>
              <a:gd name="connsiteX82" fmla="*/ 2445543 w 2667216"/>
              <a:gd name="connsiteY82" fmla="*/ 917087 h 1573026"/>
              <a:gd name="connsiteX83" fmla="*/ 2416968 w 2667216"/>
              <a:gd name="connsiteY83" fmla="*/ 883750 h 1573026"/>
              <a:gd name="connsiteX84" fmla="*/ 2383632 w 2667216"/>
              <a:gd name="connsiteY84" fmla="*/ 869462 h 1573026"/>
              <a:gd name="connsiteX85" fmla="*/ 2350293 w 2667216"/>
              <a:gd name="connsiteY85" fmla="*/ 871843 h 1573026"/>
              <a:gd name="connsiteX86" fmla="*/ 2300287 w 2667216"/>
              <a:gd name="connsiteY86" fmla="*/ 895656 h 1573026"/>
              <a:gd name="connsiteX87" fmla="*/ 2276474 w 2667216"/>
              <a:gd name="connsiteY87" fmla="*/ 909943 h 1573026"/>
              <a:gd name="connsiteX88" fmla="*/ 2207420 w 2667216"/>
              <a:gd name="connsiteY88" fmla="*/ 926612 h 1573026"/>
              <a:gd name="connsiteX89" fmla="*/ 2185987 w 2667216"/>
              <a:gd name="connsiteY89" fmla="*/ 957568 h 1573026"/>
              <a:gd name="connsiteX90" fmla="*/ 2183605 w 2667216"/>
              <a:gd name="connsiteY90" fmla="*/ 1036150 h 1573026"/>
              <a:gd name="connsiteX91" fmla="*/ 2185989 w 2667216"/>
              <a:gd name="connsiteY91" fmla="*/ 1062342 h 1573026"/>
              <a:gd name="connsiteX92" fmla="*/ 2085974 w 2667216"/>
              <a:gd name="connsiteY92" fmla="*/ 1112350 h 1573026"/>
              <a:gd name="connsiteX93" fmla="*/ 2043112 w 2667216"/>
              <a:gd name="connsiteY93" fmla="*/ 1112350 h 1573026"/>
              <a:gd name="connsiteX94" fmla="*/ 1952626 w 2667216"/>
              <a:gd name="connsiteY94" fmla="*/ 1148067 h 1573026"/>
              <a:gd name="connsiteX95" fmla="*/ 1931193 w 2667216"/>
              <a:gd name="connsiteY95" fmla="*/ 1188550 h 1573026"/>
              <a:gd name="connsiteX96" fmla="*/ 1931195 w 2667216"/>
              <a:gd name="connsiteY96" fmla="*/ 1238556 h 1573026"/>
              <a:gd name="connsiteX97" fmla="*/ 1881187 w 2667216"/>
              <a:gd name="connsiteY97" fmla="*/ 1279037 h 1573026"/>
              <a:gd name="connsiteX98" fmla="*/ 1864520 w 2667216"/>
              <a:gd name="connsiteY98" fmla="*/ 1309993 h 1573026"/>
              <a:gd name="connsiteX99" fmla="*/ 1866899 w 2667216"/>
              <a:gd name="connsiteY99" fmla="*/ 1331425 h 1573026"/>
              <a:gd name="connsiteX100" fmla="*/ 1900237 w 2667216"/>
              <a:gd name="connsiteY100" fmla="*/ 1326662 h 1573026"/>
              <a:gd name="connsiteX101" fmla="*/ 1924051 w 2667216"/>
              <a:gd name="connsiteY101" fmla="*/ 1350474 h 1573026"/>
              <a:gd name="connsiteX102" fmla="*/ 1912143 w 2667216"/>
              <a:gd name="connsiteY102" fmla="*/ 1383812 h 1573026"/>
              <a:gd name="connsiteX103" fmla="*/ 1909762 w 2667216"/>
              <a:gd name="connsiteY103" fmla="*/ 1421912 h 1573026"/>
              <a:gd name="connsiteX104" fmla="*/ 1831182 w 2667216"/>
              <a:gd name="connsiteY104" fmla="*/ 1450487 h 1573026"/>
              <a:gd name="connsiteX105" fmla="*/ 1821657 w 2667216"/>
              <a:gd name="connsiteY105" fmla="*/ 1538594 h 1573026"/>
              <a:gd name="connsiteX106" fmla="*/ 1754980 w 2667216"/>
              <a:gd name="connsiteY106" fmla="*/ 1560025 h 1573026"/>
              <a:gd name="connsiteX107" fmla="*/ 1718929 w 2667216"/>
              <a:gd name="connsiteY107" fmla="*/ 1573012 h 1573026"/>
              <a:gd name="connsiteX108" fmla="*/ 1638299 w 2667216"/>
              <a:gd name="connsiteY108" fmla="*/ 1557643 h 1573026"/>
              <a:gd name="connsiteX109" fmla="*/ 1612105 w 2667216"/>
              <a:gd name="connsiteY109" fmla="*/ 1571931 h 1573026"/>
              <a:gd name="connsiteX110" fmla="*/ 1557339 w 2667216"/>
              <a:gd name="connsiteY110" fmla="*/ 1543356 h 1573026"/>
              <a:gd name="connsiteX111" fmla="*/ 1516855 w 2667216"/>
              <a:gd name="connsiteY111" fmla="*/ 1507637 h 1573026"/>
              <a:gd name="connsiteX112" fmla="*/ 1473995 w 2667216"/>
              <a:gd name="connsiteY112" fmla="*/ 1479061 h 1573026"/>
              <a:gd name="connsiteX113" fmla="*/ 1502568 w 2667216"/>
              <a:gd name="connsiteY113" fmla="*/ 1455250 h 1573026"/>
              <a:gd name="connsiteX114" fmla="*/ 1490662 w 2667216"/>
              <a:gd name="connsiteY114" fmla="*/ 1438581 h 1573026"/>
              <a:gd name="connsiteX115" fmla="*/ 1428749 w 2667216"/>
              <a:gd name="connsiteY115" fmla="*/ 1426675 h 1573026"/>
              <a:gd name="connsiteX116" fmla="*/ 1409699 w 2667216"/>
              <a:gd name="connsiteY116" fmla="*/ 1402862 h 1573026"/>
              <a:gd name="connsiteX117" fmla="*/ 1371601 w 2667216"/>
              <a:gd name="connsiteY117" fmla="*/ 1379050 h 1573026"/>
              <a:gd name="connsiteX118" fmla="*/ 1366837 w 2667216"/>
              <a:gd name="connsiteY118" fmla="*/ 1390956 h 1573026"/>
              <a:gd name="connsiteX119" fmla="*/ 1381126 w 2667216"/>
              <a:gd name="connsiteY119" fmla="*/ 1429056 h 1573026"/>
              <a:gd name="connsiteX120" fmla="*/ 1350168 w 2667216"/>
              <a:gd name="connsiteY120" fmla="*/ 1443343 h 1573026"/>
              <a:gd name="connsiteX121" fmla="*/ 1323976 w 2667216"/>
              <a:gd name="connsiteY121" fmla="*/ 1457630 h 1573026"/>
              <a:gd name="connsiteX122" fmla="*/ 1307305 w 2667216"/>
              <a:gd name="connsiteY122" fmla="*/ 1450487 h 1573026"/>
              <a:gd name="connsiteX123" fmla="*/ 1262062 w 2667216"/>
              <a:gd name="connsiteY123" fmla="*/ 1388575 h 1573026"/>
              <a:gd name="connsiteX124" fmla="*/ 1216820 w 2667216"/>
              <a:gd name="connsiteY124" fmla="*/ 1355237 h 1573026"/>
              <a:gd name="connsiteX125" fmla="*/ 1238251 w 2667216"/>
              <a:gd name="connsiteY125" fmla="*/ 1338568 h 1573026"/>
              <a:gd name="connsiteX126" fmla="*/ 1259682 w 2667216"/>
              <a:gd name="connsiteY126" fmla="*/ 1298087 h 1573026"/>
              <a:gd name="connsiteX127" fmla="*/ 1245393 w 2667216"/>
              <a:gd name="connsiteY127" fmla="*/ 1286181 h 1573026"/>
              <a:gd name="connsiteX128" fmla="*/ 1207295 w 2667216"/>
              <a:gd name="connsiteY128" fmla="*/ 1288562 h 1573026"/>
              <a:gd name="connsiteX129" fmla="*/ 1131095 w 2667216"/>
              <a:gd name="connsiteY129" fmla="*/ 1245700 h 1573026"/>
              <a:gd name="connsiteX130" fmla="*/ 1088230 w 2667216"/>
              <a:gd name="connsiteY130" fmla="*/ 1226650 h 1573026"/>
              <a:gd name="connsiteX131" fmla="*/ 1078707 w 2667216"/>
              <a:gd name="connsiteY131" fmla="*/ 1226650 h 1573026"/>
              <a:gd name="connsiteX132" fmla="*/ 1066801 w 2667216"/>
              <a:gd name="connsiteY132" fmla="*/ 1162356 h 1573026"/>
              <a:gd name="connsiteX133" fmla="*/ 1078707 w 2667216"/>
              <a:gd name="connsiteY133" fmla="*/ 1098062 h 1573026"/>
              <a:gd name="connsiteX134" fmla="*/ 1047751 w 2667216"/>
              <a:gd name="connsiteY134" fmla="*/ 1064725 h 1573026"/>
              <a:gd name="connsiteX135" fmla="*/ 995364 w 2667216"/>
              <a:gd name="connsiteY135" fmla="*/ 1040912 h 1573026"/>
              <a:gd name="connsiteX136" fmla="*/ 1021557 w 2667216"/>
              <a:gd name="connsiteY136" fmla="*/ 1017100 h 1573026"/>
              <a:gd name="connsiteX137" fmla="*/ 1066801 w 2667216"/>
              <a:gd name="connsiteY137" fmla="*/ 1021862 h 1573026"/>
              <a:gd name="connsiteX138" fmla="*/ 1062039 w 2667216"/>
              <a:gd name="connsiteY138" fmla="*/ 974237 h 1573026"/>
              <a:gd name="connsiteX139" fmla="*/ 1033464 w 2667216"/>
              <a:gd name="connsiteY139" fmla="*/ 969475 h 1573026"/>
              <a:gd name="connsiteX140" fmla="*/ 1038226 w 2667216"/>
              <a:gd name="connsiteY140" fmla="*/ 921850 h 1573026"/>
              <a:gd name="connsiteX141" fmla="*/ 1007270 w 2667216"/>
              <a:gd name="connsiteY141" fmla="*/ 907562 h 1573026"/>
              <a:gd name="connsiteX142" fmla="*/ 1009651 w 2667216"/>
              <a:gd name="connsiteY142" fmla="*/ 871843 h 1573026"/>
              <a:gd name="connsiteX143" fmla="*/ 962026 w 2667216"/>
              <a:gd name="connsiteY143" fmla="*/ 857556 h 1573026"/>
              <a:gd name="connsiteX144" fmla="*/ 942976 w 2667216"/>
              <a:gd name="connsiteY144" fmla="*/ 878987 h 1573026"/>
              <a:gd name="connsiteX145" fmla="*/ 914399 w 2667216"/>
              <a:gd name="connsiteY145" fmla="*/ 881368 h 1573026"/>
              <a:gd name="connsiteX146" fmla="*/ 864395 w 2667216"/>
              <a:gd name="connsiteY146" fmla="*/ 886131 h 1573026"/>
              <a:gd name="connsiteX147" fmla="*/ 833439 w 2667216"/>
              <a:gd name="connsiteY147" fmla="*/ 907562 h 1573026"/>
              <a:gd name="connsiteX148" fmla="*/ 833439 w 2667216"/>
              <a:gd name="connsiteY148" fmla="*/ 876606 h 1573026"/>
              <a:gd name="connsiteX149" fmla="*/ 792957 w 2667216"/>
              <a:gd name="connsiteY149" fmla="*/ 871843 h 1573026"/>
              <a:gd name="connsiteX150" fmla="*/ 800099 w 2667216"/>
              <a:gd name="connsiteY150" fmla="*/ 893275 h 1573026"/>
              <a:gd name="connsiteX151" fmla="*/ 795339 w 2667216"/>
              <a:gd name="connsiteY151" fmla="*/ 912325 h 1573026"/>
              <a:gd name="connsiteX152" fmla="*/ 709614 w 2667216"/>
              <a:gd name="connsiteY152" fmla="*/ 859936 h 1573026"/>
              <a:gd name="connsiteX153" fmla="*/ 688182 w 2667216"/>
              <a:gd name="connsiteY153" fmla="*/ 826600 h 1573026"/>
              <a:gd name="connsiteX154" fmla="*/ 700089 w 2667216"/>
              <a:gd name="connsiteY154" fmla="*/ 786117 h 1573026"/>
              <a:gd name="connsiteX155" fmla="*/ 669132 w 2667216"/>
              <a:gd name="connsiteY155" fmla="*/ 781356 h 1573026"/>
              <a:gd name="connsiteX156" fmla="*/ 621507 w 2667216"/>
              <a:gd name="connsiteY156" fmla="*/ 795643 h 1573026"/>
              <a:gd name="connsiteX157" fmla="*/ 611982 w 2667216"/>
              <a:gd name="connsiteY157" fmla="*/ 809931 h 1573026"/>
              <a:gd name="connsiteX158" fmla="*/ 588170 w 2667216"/>
              <a:gd name="connsiteY158" fmla="*/ 826600 h 1573026"/>
              <a:gd name="connsiteX159" fmla="*/ 581026 w 2667216"/>
              <a:gd name="connsiteY159" fmla="*/ 843268 h 1573026"/>
              <a:gd name="connsiteX160" fmla="*/ 540545 w 2667216"/>
              <a:gd name="connsiteY160" fmla="*/ 876606 h 1573026"/>
              <a:gd name="connsiteX161" fmla="*/ 542924 w 2667216"/>
              <a:gd name="connsiteY161" fmla="*/ 898037 h 1573026"/>
              <a:gd name="connsiteX162" fmla="*/ 557214 w 2667216"/>
              <a:gd name="connsiteY162" fmla="*/ 917087 h 1573026"/>
              <a:gd name="connsiteX163" fmla="*/ 481014 w 2667216"/>
              <a:gd name="connsiteY163" fmla="*/ 902800 h 1573026"/>
              <a:gd name="connsiteX164" fmla="*/ 447676 w 2667216"/>
              <a:gd name="connsiteY164" fmla="*/ 907562 h 1573026"/>
              <a:gd name="connsiteX165" fmla="*/ 495299 w 2667216"/>
              <a:gd name="connsiteY165" fmla="*/ 938518 h 1573026"/>
              <a:gd name="connsiteX166" fmla="*/ 519114 w 2667216"/>
              <a:gd name="connsiteY166" fmla="*/ 950425 h 1573026"/>
              <a:gd name="connsiteX167" fmla="*/ 545307 w 2667216"/>
              <a:gd name="connsiteY167" fmla="*/ 1002812 h 1573026"/>
              <a:gd name="connsiteX168" fmla="*/ 478630 w 2667216"/>
              <a:gd name="connsiteY168" fmla="*/ 1019481 h 1573026"/>
              <a:gd name="connsiteX169" fmla="*/ 457201 w 2667216"/>
              <a:gd name="connsiteY169" fmla="*/ 1031387 h 1573026"/>
              <a:gd name="connsiteX170" fmla="*/ 433387 w 2667216"/>
              <a:gd name="connsiteY170" fmla="*/ 1002812 h 1573026"/>
              <a:gd name="connsiteX171" fmla="*/ 409574 w 2667216"/>
              <a:gd name="connsiteY171" fmla="*/ 971856 h 1573026"/>
              <a:gd name="connsiteX172" fmla="*/ 411955 w 2667216"/>
              <a:gd name="connsiteY172" fmla="*/ 933756 h 1573026"/>
              <a:gd name="connsiteX173" fmla="*/ 409574 w 2667216"/>
              <a:gd name="connsiteY173" fmla="*/ 914706 h 1573026"/>
              <a:gd name="connsiteX174" fmla="*/ 428624 w 2667216"/>
              <a:gd name="connsiteY174" fmla="*/ 881368 h 1573026"/>
              <a:gd name="connsiteX175" fmla="*/ 388144 w 2667216"/>
              <a:gd name="connsiteY175" fmla="*/ 890893 h 1573026"/>
              <a:gd name="connsiteX176" fmla="*/ 359568 w 2667216"/>
              <a:gd name="connsiteY176" fmla="*/ 952806 h 1573026"/>
              <a:gd name="connsiteX177" fmla="*/ 352424 w 2667216"/>
              <a:gd name="connsiteY177" fmla="*/ 976618 h 1573026"/>
              <a:gd name="connsiteX178" fmla="*/ 321468 w 2667216"/>
              <a:gd name="connsiteY178" fmla="*/ 993287 h 1573026"/>
              <a:gd name="connsiteX179" fmla="*/ 273843 w 2667216"/>
              <a:gd name="connsiteY179" fmla="*/ 990906 h 1573026"/>
              <a:gd name="connsiteX180" fmla="*/ 266699 w 2667216"/>
              <a:gd name="connsiteY180" fmla="*/ 1007575 h 1573026"/>
              <a:gd name="connsiteX181" fmla="*/ 266699 w 2667216"/>
              <a:gd name="connsiteY181" fmla="*/ 1055200 h 1573026"/>
              <a:gd name="connsiteX182" fmla="*/ 207168 w 2667216"/>
              <a:gd name="connsiteY182" fmla="*/ 1059962 h 1573026"/>
              <a:gd name="connsiteX183" fmla="*/ 145255 w 2667216"/>
              <a:gd name="connsiteY183" fmla="*/ 1093300 h 1573026"/>
              <a:gd name="connsiteX184" fmla="*/ 147637 w 2667216"/>
              <a:gd name="connsiteY184" fmla="*/ 1121875 h 1573026"/>
              <a:gd name="connsiteX185" fmla="*/ 95250 w 2667216"/>
              <a:gd name="connsiteY185" fmla="*/ 1109968 h 1573026"/>
              <a:gd name="connsiteX186" fmla="*/ 61912 w 2667216"/>
              <a:gd name="connsiteY186" fmla="*/ 1117112 h 1573026"/>
              <a:gd name="connsiteX187" fmla="*/ 16668 w 2667216"/>
              <a:gd name="connsiteY187" fmla="*/ 1098062 h 1573026"/>
              <a:gd name="connsiteX188" fmla="*/ 0 w 2667216"/>
              <a:gd name="connsiteY188" fmla="*/ 1098062 h 1573026"/>
              <a:gd name="connsiteX0" fmla="*/ 0 w 2667216"/>
              <a:gd name="connsiteY0" fmla="*/ 1098062 h 1573026"/>
              <a:gd name="connsiteX1" fmla="*/ 685799 w 2667216"/>
              <a:gd name="connsiteY1" fmla="*/ 524181 h 1573026"/>
              <a:gd name="connsiteX2" fmla="*/ 731043 w 2667216"/>
              <a:gd name="connsiteY2" fmla="*/ 547993 h 1573026"/>
              <a:gd name="connsiteX3" fmla="*/ 797720 w 2667216"/>
              <a:gd name="connsiteY3" fmla="*/ 562280 h 1573026"/>
              <a:gd name="connsiteX4" fmla="*/ 842962 w 2667216"/>
              <a:gd name="connsiteY4" fmla="*/ 478937 h 1573026"/>
              <a:gd name="connsiteX5" fmla="*/ 871537 w 2667216"/>
              <a:gd name="connsiteY5" fmla="*/ 455125 h 1573026"/>
              <a:gd name="connsiteX6" fmla="*/ 873921 w 2667216"/>
              <a:gd name="connsiteY6" fmla="*/ 426549 h 1573026"/>
              <a:gd name="connsiteX7" fmla="*/ 802480 w 2667216"/>
              <a:gd name="connsiteY7" fmla="*/ 412262 h 1573026"/>
              <a:gd name="connsiteX8" fmla="*/ 773907 w 2667216"/>
              <a:gd name="connsiteY8" fmla="*/ 417024 h 1573026"/>
              <a:gd name="connsiteX9" fmla="*/ 738187 w 2667216"/>
              <a:gd name="connsiteY9" fmla="*/ 383687 h 1573026"/>
              <a:gd name="connsiteX10" fmla="*/ 762001 w 2667216"/>
              <a:gd name="connsiteY10" fmla="*/ 357491 h 1573026"/>
              <a:gd name="connsiteX11" fmla="*/ 823912 w 2667216"/>
              <a:gd name="connsiteY11" fmla="*/ 343206 h 1573026"/>
              <a:gd name="connsiteX12" fmla="*/ 869155 w 2667216"/>
              <a:gd name="connsiteY12" fmla="*/ 357493 h 1573026"/>
              <a:gd name="connsiteX13" fmla="*/ 881062 w 2667216"/>
              <a:gd name="connsiteY13" fmla="*/ 376543 h 1573026"/>
              <a:gd name="connsiteX14" fmla="*/ 1000124 w 2667216"/>
              <a:gd name="connsiteY14" fmla="*/ 436075 h 1573026"/>
              <a:gd name="connsiteX15" fmla="*/ 1023937 w 2667216"/>
              <a:gd name="connsiteY15" fmla="*/ 500368 h 1573026"/>
              <a:gd name="connsiteX16" fmla="*/ 1045368 w 2667216"/>
              <a:gd name="connsiteY16" fmla="*/ 512275 h 1573026"/>
              <a:gd name="connsiteX17" fmla="*/ 1042987 w 2667216"/>
              <a:gd name="connsiteY17" fmla="*/ 421787 h 1573026"/>
              <a:gd name="connsiteX18" fmla="*/ 1064418 w 2667216"/>
              <a:gd name="connsiteY18" fmla="*/ 383687 h 1573026"/>
              <a:gd name="connsiteX19" fmla="*/ 1083468 w 2667216"/>
              <a:gd name="connsiteY19" fmla="*/ 386068 h 1573026"/>
              <a:gd name="connsiteX20" fmla="*/ 1083468 w 2667216"/>
              <a:gd name="connsiteY20" fmla="*/ 347968 h 1573026"/>
              <a:gd name="connsiteX21" fmla="*/ 1095376 w 2667216"/>
              <a:gd name="connsiteY21" fmla="*/ 340823 h 1573026"/>
              <a:gd name="connsiteX22" fmla="*/ 1152524 w 2667216"/>
              <a:gd name="connsiteY22" fmla="*/ 343206 h 1573026"/>
              <a:gd name="connsiteX23" fmla="*/ 1252537 w 2667216"/>
              <a:gd name="connsiteY23" fmla="*/ 317012 h 1573026"/>
              <a:gd name="connsiteX24" fmla="*/ 1323974 w 2667216"/>
              <a:gd name="connsiteY24" fmla="*/ 305106 h 1573026"/>
              <a:gd name="connsiteX25" fmla="*/ 1409366 w 2667216"/>
              <a:gd name="connsiteY25" fmla="*/ 250164 h 1573026"/>
              <a:gd name="connsiteX26" fmla="*/ 1481137 w 2667216"/>
              <a:gd name="connsiteY26" fmla="*/ 221762 h 1573026"/>
              <a:gd name="connsiteX27" fmla="*/ 1550195 w 2667216"/>
              <a:gd name="connsiteY27" fmla="*/ 188423 h 1573026"/>
              <a:gd name="connsiteX28" fmla="*/ 1621630 w 2667216"/>
              <a:gd name="connsiteY28" fmla="*/ 195568 h 1573026"/>
              <a:gd name="connsiteX29" fmla="*/ 1674018 w 2667216"/>
              <a:gd name="connsiteY29" fmla="*/ 174137 h 1573026"/>
              <a:gd name="connsiteX30" fmla="*/ 1704976 w 2667216"/>
              <a:gd name="connsiteY30" fmla="*/ 183660 h 1573026"/>
              <a:gd name="connsiteX31" fmla="*/ 1778793 w 2667216"/>
              <a:gd name="connsiteY31" fmla="*/ 233668 h 1573026"/>
              <a:gd name="connsiteX32" fmla="*/ 1716880 w 2667216"/>
              <a:gd name="connsiteY32" fmla="*/ 209856 h 1573026"/>
              <a:gd name="connsiteX33" fmla="*/ 1738312 w 2667216"/>
              <a:gd name="connsiteY33" fmla="*/ 281293 h 1573026"/>
              <a:gd name="connsiteX34" fmla="*/ 1776414 w 2667216"/>
              <a:gd name="connsiteY34" fmla="*/ 309866 h 1573026"/>
              <a:gd name="connsiteX35" fmla="*/ 1871662 w 2667216"/>
              <a:gd name="connsiteY35" fmla="*/ 314631 h 1573026"/>
              <a:gd name="connsiteX36" fmla="*/ 1938339 w 2667216"/>
              <a:gd name="connsiteY36" fmla="*/ 271766 h 1573026"/>
              <a:gd name="connsiteX37" fmla="*/ 1935955 w 2667216"/>
              <a:gd name="connsiteY37" fmla="*/ 293200 h 1573026"/>
              <a:gd name="connsiteX38" fmla="*/ 1900237 w 2667216"/>
              <a:gd name="connsiteY38" fmla="*/ 321775 h 1573026"/>
              <a:gd name="connsiteX39" fmla="*/ 1826418 w 2667216"/>
              <a:gd name="connsiteY39" fmla="*/ 338443 h 1573026"/>
              <a:gd name="connsiteX40" fmla="*/ 1833564 w 2667216"/>
              <a:gd name="connsiteY40" fmla="*/ 367017 h 1573026"/>
              <a:gd name="connsiteX41" fmla="*/ 1957389 w 2667216"/>
              <a:gd name="connsiteY41" fmla="*/ 331298 h 1573026"/>
              <a:gd name="connsiteX42" fmla="*/ 2009774 w 2667216"/>
              <a:gd name="connsiteY42" fmla="*/ 295581 h 1573026"/>
              <a:gd name="connsiteX43" fmla="*/ 2052638 w 2667216"/>
              <a:gd name="connsiteY43" fmla="*/ 271766 h 1573026"/>
              <a:gd name="connsiteX44" fmla="*/ 1976439 w 2667216"/>
              <a:gd name="connsiteY44" fmla="*/ 264623 h 1573026"/>
              <a:gd name="connsiteX45" fmla="*/ 1976439 w 2667216"/>
              <a:gd name="connsiteY45" fmla="*/ 202710 h 1573026"/>
              <a:gd name="connsiteX46" fmla="*/ 2026444 w 2667216"/>
              <a:gd name="connsiteY46" fmla="*/ 202710 h 1573026"/>
              <a:gd name="connsiteX47" fmla="*/ 2133600 w 2667216"/>
              <a:gd name="connsiteY47" fmla="*/ 97935 h 1573026"/>
              <a:gd name="connsiteX48" fmla="*/ 2183606 w 2667216"/>
              <a:gd name="connsiteY48" fmla="*/ 305 h 1573026"/>
              <a:gd name="connsiteX49" fmla="*/ 2147888 w 2667216"/>
              <a:gd name="connsiteY49" fmla="*/ 114604 h 1573026"/>
              <a:gd name="connsiteX50" fmla="*/ 2074070 w 2667216"/>
              <a:gd name="connsiteY50" fmla="*/ 193186 h 1573026"/>
              <a:gd name="connsiteX51" fmla="*/ 2138362 w 2667216"/>
              <a:gd name="connsiteY51" fmla="*/ 217000 h 1573026"/>
              <a:gd name="connsiteX52" fmla="*/ 2197893 w 2667216"/>
              <a:gd name="connsiteY52" fmla="*/ 212237 h 1573026"/>
              <a:gd name="connsiteX53" fmla="*/ 2243139 w 2667216"/>
              <a:gd name="connsiteY53" fmla="*/ 257480 h 1573026"/>
              <a:gd name="connsiteX54" fmla="*/ 2293143 w 2667216"/>
              <a:gd name="connsiteY54" fmla="*/ 243193 h 1573026"/>
              <a:gd name="connsiteX55" fmla="*/ 2336005 w 2667216"/>
              <a:gd name="connsiteY55" fmla="*/ 178900 h 1573026"/>
              <a:gd name="connsiteX56" fmla="*/ 2378868 w 2667216"/>
              <a:gd name="connsiteY56" fmla="*/ 169375 h 1573026"/>
              <a:gd name="connsiteX57" fmla="*/ 2483643 w 2667216"/>
              <a:gd name="connsiteY57" fmla="*/ 152706 h 1573026"/>
              <a:gd name="connsiteX58" fmla="*/ 2500312 w 2667216"/>
              <a:gd name="connsiteY58" fmla="*/ 147943 h 1573026"/>
              <a:gd name="connsiteX59" fmla="*/ 2588418 w 2667216"/>
              <a:gd name="connsiteY59" fmla="*/ 166993 h 1573026"/>
              <a:gd name="connsiteX60" fmla="*/ 2619374 w 2667216"/>
              <a:gd name="connsiteY60" fmla="*/ 188425 h 1573026"/>
              <a:gd name="connsiteX61" fmla="*/ 2645569 w 2667216"/>
              <a:gd name="connsiteY61" fmla="*/ 205092 h 1573026"/>
              <a:gd name="connsiteX62" fmla="*/ 2666999 w 2667216"/>
              <a:gd name="connsiteY62" fmla="*/ 221762 h 1573026"/>
              <a:gd name="connsiteX63" fmla="*/ 2647949 w 2667216"/>
              <a:gd name="connsiteY63" fmla="*/ 264625 h 1573026"/>
              <a:gd name="connsiteX64" fmla="*/ 2645568 w 2667216"/>
              <a:gd name="connsiteY64" fmla="*/ 319393 h 1573026"/>
              <a:gd name="connsiteX65" fmla="*/ 2631280 w 2667216"/>
              <a:gd name="connsiteY65" fmla="*/ 376543 h 1573026"/>
              <a:gd name="connsiteX66" fmla="*/ 2633662 w 2667216"/>
              <a:gd name="connsiteY66" fmla="*/ 386068 h 1573026"/>
              <a:gd name="connsiteX67" fmla="*/ 2664618 w 2667216"/>
              <a:gd name="connsiteY67" fmla="*/ 393212 h 1573026"/>
              <a:gd name="connsiteX68" fmla="*/ 2652712 w 2667216"/>
              <a:gd name="connsiteY68" fmla="*/ 424168 h 1573026"/>
              <a:gd name="connsiteX69" fmla="*/ 2619374 w 2667216"/>
              <a:gd name="connsiteY69" fmla="*/ 445600 h 1573026"/>
              <a:gd name="connsiteX70" fmla="*/ 2605087 w 2667216"/>
              <a:gd name="connsiteY70" fmla="*/ 476556 h 1573026"/>
              <a:gd name="connsiteX71" fmla="*/ 2608340 w 2667216"/>
              <a:gd name="connsiteY71" fmla="*/ 559163 h 1573026"/>
              <a:gd name="connsiteX72" fmla="*/ 2595561 w 2667216"/>
              <a:gd name="connsiteY72" fmla="*/ 590856 h 1573026"/>
              <a:gd name="connsiteX73" fmla="*/ 2593180 w 2667216"/>
              <a:gd name="connsiteY73" fmla="*/ 655150 h 1573026"/>
              <a:gd name="connsiteX74" fmla="*/ 2614612 w 2667216"/>
              <a:gd name="connsiteY74" fmla="*/ 690868 h 1573026"/>
              <a:gd name="connsiteX75" fmla="*/ 2609849 w 2667216"/>
              <a:gd name="connsiteY75" fmla="*/ 743256 h 1573026"/>
              <a:gd name="connsiteX76" fmla="*/ 2612230 w 2667216"/>
              <a:gd name="connsiteY76" fmla="*/ 790881 h 1573026"/>
              <a:gd name="connsiteX77" fmla="*/ 2600324 w 2667216"/>
              <a:gd name="connsiteY77" fmla="*/ 805168 h 1573026"/>
              <a:gd name="connsiteX78" fmla="*/ 2571749 w 2667216"/>
              <a:gd name="connsiteY78" fmla="*/ 890893 h 1573026"/>
              <a:gd name="connsiteX79" fmla="*/ 2540795 w 2667216"/>
              <a:gd name="connsiteY79" fmla="*/ 967092 h 1573026"/>
              <a:gd name="connsiteX80" fmla="*/ 2505074 w 2667216"/>
              <a:gd name="connsiteY80" fmla="*/ 945662 h 1573026"/>
              <a:gd name="connsiteX81" fmla="*/ 2445543 w 2667216"/>
              <a:gd name="connsiteY81" fmla="*/ 917087 h 1573026"/>
              <a:gd name="connsiteX82" fmla="*/ 2416968 w 2667216"/>
              <a:gd name="connsiteY82" fmla="*/ 883750 h 1573026"/>
              <a:gd name="connsiteX83" fmla="*/ 2383632 w 2667216"/>
              <a:gd name="connsiteY83" fmla="*/ 869462 h 1573026"/>
              <a:gd name="connsiteX84" fmla="*/ 2350293 w 2667216"/>
              <a:gd name="connsiteY84" fmla="*/ 871843 h 1573026"/>
              <a:gd name="connsiteX85" fmla="*/ 2300287 w 2667216"/>
              <a:gd name="connsiteY85" fmla="*/ 895656 h 1573026"/>
              <a:gd name="connsiteX86" fmla="*/ 2276474 w 2667216"/>
              <a:gd name="connsiteY86" fmla="*/ 909943 h 1573026"/>
              <a:gd name="connsiteX87" fmla="*/ 2207420 w 2667216"/>
              <a:gd name="connsiteY87" fmla="*/ 926612 h 1573026"/>
              <a:gd name="connsiteX88" fmla="*/ 2185987 w 2667216"/>
              <a:gd name="connsiteY88" fmla="*/ 957568 h 1573026"/>
              <a:gd name="connsiteX89" fmla="*/ 2183605 w 2667216"/>
              <a:gd name="connsiteY89" fmla="*/ 1036150 h 1573026"/>
              <a:gd name="connsiteX90" fmla="*/ 2185989 w 2667216"/>
              <a:gd name="connsiteY90" fmla="*/ 1062342 h 1573026"/>
              <a:gd name="connsiteX91" fmla="*/ 2085974 w 2667216"/>
              <a:gd name="connsiteY91" fmla="*/ 1112350 h 1573026"/>
              <a:gd name="connsiteX92" fmla="*/ 2043112 w 2667216"/>
              <a:gd name="connsiteY92" fmla="*/ 1112350 h 1573026"/>
              <a:gd name="connsiteX93" fmla="*/ 1952626 w 2667216"/>
              <a:gd name="connsiteY93" fmla="*/ 1148067 h 1573026"/>
              <a:gd name="connsiteX94" fmla="*/ 1931193 w 2667216"/>
              <a:gd name="connsiteY94" fmla="*/ 1188550 h 1573026"/>
              <a:gd name="connsiteX95" fmla="*/ 1931195 w 2667216"/>
              <a:gd name="connsiteY95" fmla="*/ 1238556 h 1573026"/>
              <a:gd name="connsiteX96" fmla="*/ 1881187 w 2667216"/>
              <a:gd name="connsiteY96" fmla="*/ 1279037 h 1573026"/>
              <a:gd name="connsiteX97" fmla="*/ 1864520 w 2667216"/>
              <a:gd name="connsiteY97" fmla="*/ 1309993 h 1573026"/>
              <a:gd name="connsiteX98" fmla="*/ 1866899 w 2667216"/>
              <a:gd name="connsiteY98" fmla="*/ 1331425 h 1573026"/>
              <a:gd name="connsiteX99" fmla="*/ 1900237 w 2667216"/>
              <a:gd name="connsiteY99" fmla="*/ 1326662 h 1573026"/>
              <a:gd name="connsiteX100" fmla="*/ 1924051 w 2667216"/>
              <a:gd name="connsiteY100" fmla="*/ 1350474 h 1573026"/>
              <a:gd name="connsiteX101" fmla="*/ 1912143 w 2667216"/>
              <a:gd name="connsiteY101" fmla="*/ 1383812 h 1573026"/>
              <a:gd name="connsiteX102" fmla="*/ 1909762 w 2667216"/>
              <a:gd name="connsiteY102" fmla="*/ 1421912 h 1573026"/>
              <a:gd name="connsiteX103" fmla="*/ 1831182 w 2667216"/>
              <a:gd name="connsiteY103" fmla="*/ 1450487 h 1573026"/>
              <a:gd name="connsiteX104" fmla="*/ 1821657 w 2667216"/>
              <a:gd name="connsiteY104" fmla="*/ 1538594 h 1573026"/>
              <a:gd name="connsiteX105" fmla="*/ 1754980 w 2667216"/>
              <a:gd name="connsiteY105" fmla="*/ 1560025 h 1573026"/>
              <a:gd name="connsiteX106" fmla="*/ 1718929 w 2667216"/>
              <a:gd name="connsiteY106" fmla="*/ 1573012 h 1573026"/>
              <a:gd name="connsiteX107" fmla="*/ 1638299 w 2667216"/>
              <a:gd name="connsiteY107" fmla="*/ 1557643 h 1573026"/>
              <a:gd name="connsiteX108" fmla="*/ 1612105 w 2667216"/>
              <a:gd name="connsiteY108" fmla="*/ 1571931 h 1573026"/>
              <a:gd name="connsiteX109" fmla="*/ 1557339 w 2667216"/>
              <a:gd name="connsiteY109" fmla="*/ 1543356 h 1573026"/>
              <a:gd name="connsiteX110" fmla="*/ 1516855 w 2667216"/>
              <a:gd name="connsiteY110" fmla="*/ 1507637 h 1573026"/>
              <a:gd name="connsiteX111" fmla="*/ 1473995 w 2667216"/>
              <a:gd name="connsiteY111" fmla="*/ 1479061 h 1573026"/>
              <a:gd name="connsiteX112" fmla="*/ 1502568 w 2667216"/>
              <a:gd name="connsiteY112" fmla="*/ 1455250 h 1573026"/>
              <a:gd name="connsiteX113" fmla="*/ 1490662 w 2667216"/>
              <a:gd name="connsiteY113" fmla="*/ 1438581 h 1573026"/>
              <a:gd name="connsiteX114" fmla="*/ 1428749 w 2667216"/>
              <a:gd name="connsiteY114" fmla="*/ 1426675 h 1573026"/>
              <a:gd name="connsiteX115" fmla="*/ 1409699 w 2667216"/>
              <a:gd name="connsiteY115" fmla="*/ 1402862 h 1573026"/>
              <a:gd name="connsiteX116" fmla="*/ 1371601 w 2667216"/>
              <a:gd name="connsiteY116" fmla="*/ 1379050 h 1573026"/>
              <a:gd name="connsiteX117" fmla="*/ 1366837 w 2667216"/>
              <a:gd name="connsiteY117" fmla="*/ 1390956 h 1573026"/>
              <a:gd name="connsiteX118" fmla="*/ 1381126 w 2667216"/>
              <a:gd name="connsiteY118" fmla="*/ 1429056 h 1573026"/>
              <a:gd name="connsiteX119" fmla="*/ 1350168 w 2667216"/>
              <a:gd name="connsiteY119" fmla="*/ 1443343 h 1573026"/>
              <a:gd name="connsiteX120" fmla="*/ 1323976 w 2667216"/>
              <a:gd name="connsiteY120" fmla="*/ 1457630 h 1573026"/>
              <a:gd name="connsiteX121" fmla="*/ 1307305 w 2667216"/>
              <a:gd name="connsiteY121" fmla="*/ 1450487 h 1573026"/>
              <a:gd name="connsiteX122" fmla="*/ 1262062 w 2667216"/>
              <a:gd name="connsiteY122" fmla="*/ 1388575 h 1573026"/>
              <a:gd name="connsiteX123" fmla="*/ 1216820 w 2667216"/>
              <a:gd name="connsiteY123" fmla="*/ 1355237 h 1573026"/>
              <a:gd name="connsiteX124" fmla="*/ 1238251 w 2667216"/>
              <a:gd name="connsiteY124" fmla="*/ 1338568 h 1573026"/>
              <a:gd name="connsiteX125" fmla="*/ 1259682 w 2667216"/>
              <a:gd name="connsiteY125" fmla="*/ 1298087 h 1573026"/>
              <a:gd name="connsiteX126" fmla="*/ 1245393 w 2667216"/>
              <a:gd name="connsiteY126" fmla="*/ 1286181 h 1573026"/>
              <a:gd name="connsiteX127" fmla="*/ 1207295 w 2667216"/>
              <a:gd name="connsiteY127" fmla="*/ 1288562 h 1573026"/>
              <a:gd name="connsiteX128" fmla="*/ 1131095 w 2667216"/>
              <a:gd name="connsiteY128" fmla="*/ 1245700 h 1573026"/>
              <a:gd name="connsiteX129" fmla="*/ 1088230 w 2667216"/>
              <a:gd name="connsiteY129" fmla="*/ 1226650 h 1573026"/>
              <a:gd name="connsiteX130" fmla="*/ 1078707 w 2667216"/>
              <a:gd name="connsiteY130" fmla="*/ 1226650 h 1573026"/>
              <a:gd name="connsiteX131" fmla="*/ 1066801 w 2667216"/>
              <a:gd name="connsiteY131" fmla="*/ 1162356 h 1573026"/>
              <a:gd name="connsiteX132" fmla="*/ 1078707 w 2667216"/>
              <a:gd name="connsiteY132" fmla="*/ 1098062 h 1573026"/>
              <a:gd name="connsiteX133" fmla="*/ 1047751 w 2667216"/>
              <a:gd name="connsiteY133" fmla="*/ 1064725 h 1573026"/>
              <a:gd name="connsiteX134" fmla="*/ 995364 w 2667216"/>
              <a:gd name="connsiteY134" fmla="*/ 1040912 h 1573026"/>
              <a:gd name="connsiteX135" fmla="*/ 1021557 w 2667216"/>
              <a:gd name="connsiteY135" fmla="*/ 1017100 h 1573026"/>
              <a:gd name="connsiteX136" fmla="*/ 1066801 w 2667216"/>
              <a:gd name="connsiteY136" fmla="*/ 1021862 h 1573026"/>
              <a:gd name="connsiteX137" fmla="*/ 1062039 w 2667216"/>
              <a:gd name="connsiteY137" fmla="*/ 974237 h 1573026"/>
              <a:gd name="connsiteX138" fmla="*/ 1033464 w 2667216"/>
              <a:gd name="connsiteY138" fmla="*/ 969475 h 1573026"/>
              <a:gd name="connsiteX139" fmla="*/ 1038226 w 2667216"/>
              <a:gd name="connsiteY139" fmla="*/ 921850 h 1573026"/>
              <a:gd name="connsiteX140" fmla="*/ 1007270 w 2667216"/>
              <a:gd name="connsiteY140" fmla="*/ 907562 h 1573026"/>
              <a:gd name="connsiteX141" fmla="*/ 1009651 w 2667216"/>
              <a:gd name="connsiteY141" fmla="*/ 871843 h 1573026"/>
              <a:gd name="connsiteX142" fmla="*/ 962026 w 2667216"/>
              <a:gd name="connsiteY142" fmla="*/ 857556 h 1573026"/>
              <a:gd name="connsiteX143" fmla="*/ 942976 w 2667216"/>
              <a:gd name="connsiteY143" fmla="*/ 878987 h 1573026"/>
              <a:gd name="connsiteX144" fmla="*/ 914399 w 2667216"/>
              <a:gd name="connsiteY144" fmla="*/ 881368 h 1573026"/>
              <a:gd name="connsiteX145" fmla="*/ 864395 w 2667216"/>
              <a:gd name="connsiteY145" fmla="*/ 886131 h 1573026"/>
              <a:gd name="connsiteX146" fmla="*/ 833439 w 2667216"/>
              <a:gd name="connsiteY146" fmla="*/ 907562 h 1573026"/>
              <a:gd name="connsiteX147" fmla="*/ 833439 w 2667216"/>
              <a:gd name="connsiteY147" fmla="*/ 876606 h 1573026"/>
              <a:gd name="connsiteX148" fmla="*/ 792957 w 2667216"/>
              <a:gd name="connsiteY148" fmla="*/ 871843 h 1573026"/>
              <a:gd name="connsiteX149" fmla="*/ 800099 w 2667216"/>
              <a:gd name="connsiteY149" fmla="*/ 893275 h 1573026"/>
              <a:gd name="connsiteX150" fmla="*/ 795339 w 2667216"/>
              <a:gd name="connsiteY150" fmla="*/ 912325 h 1573026"/>
              <a:gd name="connsiteX151" fmla="*/ 709614 w 2667216"/>
              <a:gd name="connsiteY151" fmla="*/ 859936 h 1573026"/>
              <a:gd name="connsiteX152" fmla="*/ 688182 w 2667216"/>
              <a:gd name="connsiteY152" fmla="*/ 826600 h 1573026"/>
              <a:gd name="connsiteX153" fmla="*/ 700089 w 2667216"/>
              <a:gd name="connsiteY153" fmla="*/ 786117 h 1573026"/>
              <a:gd name="connsiteX154" fmla="*/ 669132 w 2667216"/>
              <a:gd name="connsiteY154" fmla="*/ 781356 h 1573026"/>
              <a:gd name="connsiteX155" fmla="*/ 621507 w 2667216"/>
              <a:gd name="connsiteY155" fmla="*/ 795643 h 1573026"/>
              <a:gd name="connsiteX156" fmla="*/ 611982 w 2667216"/>
              <a:gd name="connsiteY156" fmla="*/ 809931 h 1573026"/>
              <a:gd name="connsiteX157" fmla="*/ 588170 w 2667216"/>
              <a:gd name="connsiteY157" fmla="*/ 826600 h 1573026"/>
              <a:gd name="connsiteX158" fmla="*/ 581026 w 2667216"/>
              <a:gd name="connsiteY158" fmla="*/ 843268 h 1573026"/>
              <a:gd name="connsiteX159" fmla="*/ 540545 w 2667216"/>
              <a:gd name="connsiteY159" fmla="*/ 876606 h 1573026"/>
              <a:gd name="connsiteX160" fmla="*/ 542924 w 2667216"/>
              <a:gd name="connsiteY160" fmla="*/ 898037 h 1573026"/>
              <a:gd name="connsiteX161" fmla="*/ 557214 w 2667216"/>
              <a:gd name="connsiteY161" fmla="*/ 917087 h 1573026"/>
              <a:gd name="connsiteX162" fmla="*/ 481014 w 2667216"/>
              <a:gd name="connsiteY162" fmla="*/ 902800 h 1573026"/>
              <a:gd name="connsiteX163" fmla="*/ 447676 w 2667216"/>
              <a:gd name="connsiteY163" fmla="*/ 907562 h 1573026"/>
              <a:gd name="connsiteX164" fmla="*/ 495299 w 2667216"/>
              <a:gd name="connsiteY164" fmla="*/ 938518 h 1573026"/>
              <a:gd name="connsiteX165" fmla="*/ 519114 w 2667216"/>
              <a:gd name="connsiteY165" fmla="*/ 950425 h 1573026"/>
              <a:gd name="connsiteX166" fmla="*/ 545307 w 2667216"/>
              <a:gd name="connsiteY166" fmla="*/ 1002812 h 1573026"/>
              <a:gd name="connsiteX167" fmla="*/ 478630 w 2667216"/>
              <a:gd name="connsiteY167" fmla="*/ 1019481 h 1573026"/>
              <a:gd name="connsiteX168" fmla="*/ 457201 w 2667216"/>
              <a:gd name="connsiteY168" fmla="*/ 1031387 h 1573026"/>
              <a:gd name="connsiteX169" fmla="*/ 433387 w 2667216"/>
              <a:gd name="connsiteY169" fmla="*/ 1002812 h 1573026"/>
              <a:gd name="connsiteX170" fmla="*/ 409574 w 2667216"/>
              <a:gd name="connsiteY170" fmla="*/ 971856 h 1573026"/>
              <a:gd name="connsiteX171" fmla="*/ 411955 w 2667216"/>
              <a:gd name="connsiteY171" fmla="*/ 933756 h 1573026"/>
              <a:gd name="connsiteX172" fmla="*/ 409574 w 2667216"/>
              <a:gd name="connsiteY172" fmla="*/ 914706 h 1573026"/>
              <a:gd name="connsiteX173" fmla="*/ 428624 w 2667216"/>
              <a:gd name="connsiteY173" fmla="*/ 881368 h 1573026"/>
              <a:gd name="connsiteX174" fmla="*/ 388144 w 2667216"/>
              <a:gd name="connsiteY174" fmla="*/ 890893 h 1573026"/>
              <a:gd name="connsiteX175" fmla="*/ 359568 w 2667216"/>
              <a:gd name="connsiteY175" fmla="*/ 952806 h 1573026"/>
              <a:gd name="connsiteX176" fmla="*/ 352424 w 2667216"/>
              <a:gd name="connsiteY176" fmla="*/ 976618 h 1573026"/>
              <a:gd name="connsiteX177" fmla="*/ 321468 w 2667216"/>
              <a:gd name="connsiteY177" fmla="*/ 993287 h 1573026"/>
              <a:gd name="connsiteX178" fmla="*/ 273843 w 2667216"/>
              <a:gd name="connsiteY178" fmla="*/ 990906 h 1573026"/>
              <a:gd name="connsiteX179" fmla="*/ 266699 w 2667216"/>
              <a:gd name="connsiteY179" fmla="*/ 1007575 h 1573026"/>
              <a:gd name="connsiteX180" fmla="*/ 266699 w 2667216"/>
              <a:gd name="connsiteY180" fmla="*/ 1055200 h 1573026"/>
              <a:gd name="connsiteX181" fmla="*/ 207168 w 2667216"/>
              <a:gd name="connsiteY181" fmla="*/ 1059962 h 1573026"/>
              <a:gd name="connsiteX182" fmla="*/ 145255 w 2667216"/>
              <a:gd name="connsiteY182" fmla="*/ 1093300 h 1573026"/>
              <a:gd name="connsiteX183" fmla="*/ 147637 w 2667216"/>
              <a:gd name="connsiteY183" fmla="*/ 1121875 h 1573026"/>
              <a:gd name="connsiteX184" fmla="*/ 95250 w 2667216"/>
              <a:gd name="connsiteY184" fmla="*/ 1109968 h 1573026"/>
              <a:gd name="connsiteX185" fmla="*/ 61912 w 2667216"/>
              <a:gd name="connsiteY185" fmla="*/ 1117112 h 1573026"/>
              <a:gd name="connsiteX186" fmla="*/ 16668 w 2667216"/>
              <a:gd name="connsiteY186" fmla="*/ 1098062 h 1573026"/>
              <a:gd name="connsiteX187" fmla="*/ 0 w 2667216"/>
              <a:gd name="connsiteY187" fmla="*/ 1098062 h 1573026"/>
              <a:gd name="connsiteX0" fmla="*/ 38671 w 2689219"/>
              <a:gd name="connsiteY0" fmla="*/ 1098062 h 1573026"/>
              <a:gd name="connsiteX1" fmla="*/ 707802 w 2689219"/>
              <a:gd name="connsiteY1" fmla="*/ 524181 h 1573026"/>
              <a:gd name="connsiteX2" fmla="*/ 753046 w 2689219"/>
              <a:gd name="connsiteY2" fmla="*/ 547993 h 1573026"/>
              <a:gd name="connsiteX3" fmla="*/ 819723 w 2689219"/>
              <a:gd name="connsiteY3" fmla="*/ 562280 h 1573026"/>
              <a:gd name="connsiteX4" fmla="*/ 864965 w 2689219"/>
              <a:gd name="connsiteY4" fmla="*/ 478937 h 1573026"/>
              <a:gd name="connsiteX5" fmla="*/ 893540 w 2689219"/>
              <a:gd name="connsiteY5" fmla="*/ 455125 h 1573026"/>
              <a:gd name="connsiteX6" fmla="*/ 895924 w 2689219"/>
              <a:gd name="connsiteY6" fmla="*/ 426549 h 1573026"/>
              <a:gd name="connsiteX7" fmla="*/ 824483 w 2689219"/>
              <a:gd name="connsiteY7" fmla="*/ 412262 h 1573026"/>
              <a:gd name="connsiteX8" fmla="*/ 795910 w 2689219"/>
              <a:gd name="connsiteY8" fmla="*/ 417024 h 1573026"/>
              <a:gd name="connsiteX9" fmla="*/ 760190 w 2689219"/>
              <a:gd name="connsiteY9" fmla="*/ 383687 h 1573026"/>
              <a:gd name="connsiteX10" fmla="*/ 784004 w 2689219"/>
              <a:gd name="connsiteY10" fmla="*/ 357491 h 1573026"/>
              <a:gd name="connsiteX11" fmla="*/ 845915 w 2689219"/>
              <a:gd name="connsiteY11" fmla="*/ 343206 h 1573026"/>
              <a:gd name="connsiteX12" fmla="*/ 891158 w 2689219"/>
              <a:gd name="connsiteY12" fmla="*/ 357493 h 1573026"/>
              <a:gd name="connsiteX13" fmla="*/ 903065 w 2689219"/>
              <a:gd name="connsiteY13" fmla="*/ 376543 h 1573026"/>
              <a:gd name="connsiteX14" fmla="*/ 1022127 w 2689219"/>
              <a:gd name="connsiteY14" fmla="*/ 436075 h 1573026"/>
              <a:gd name="connsiteX15" fmla="*/ 1045940 w 2689219"/>
              <a:gd name="connsiteY15" fmla="*/ 500368 h 1573026"/>
              <a:gd name="connsiteX16" fmla="*/ 1067371 w 2689219"/>
              <a:gd name="connsiteY16" fmla="*/ 512275 h 1573026"/>
              <a:gd name="connsiteX17" fmla="*/ 1064990 w 2689219"/>
              <a:gd name="connsiteY17" fmla="*/ 421787 h 1573026"/>
              <a:gd name="connsiteX18" fmla="*/ 1086421 w 2689219"/>
              <a:gd name="connsiteY18" fmla="*/ 383687 h 1573026"/>
              <a:gd name="connsiteX19" fmla="*/ 1105471 w 2689219"/>
              <a:gd name="connsiteY19" fmla="*/ 386068 h 1573026"/>
              <a:gd name="connsiteX20" fmla="*/ 1105471 w 2689219"/>
              <a:gd name="connsiteY20" fmla="*/ 347968 h 1573026"/>
              <a:gd name="connsiteX21" fmla="*/ 1117379 w 2689219"/>
              <a:gd name="connsiteY21" fmla="*/ 340823 h 1573026"/>
              <a:gd name="connsiteX22" fmla="*/ 1174527 w 2689219"/>
              <a:gd name="connsiteY22" fmla="*/ 343206 h 1573026"/>
              <a:gd name="connsiteX23" fmla="*/ 1274540 w 2689219"/>
              <a:gd name="connsiteY23" fmla="*/ 317012 h 1573026"/>
              <a:gd name="connsiteX24" fmla="*/ 1345977 w 2689219"/>
              <a:gd name="connsiteY24" fmla="*/ 305106 h 1573026"/>
              <a:gd name="connsiteX25" fmla="*/ 1431369 w 2689219"/>
              <a:gd name="connsiteY25" fmla="*/ 250164 h 1573026"/>
              <a:gd name="connsiteX26" fmla="*/ 1503140 w 2689219"/>
              <a:gd name="connsiteY26" fmla="*/ 221762 h 1573026"/>
              <a:gd name="connsiteX27" fmla="*/ 1572198 w 2689219"/>
              <a:gd name="connsiteY27" fmla="*/ 188423 h 1573026"/>
              <a:gd name="connsiteX28" fmla="*/ 1643633 w 2689219"/>
              <a:gd name="connsiteY28" fmla="*/ 195568 h 1573026"/>
              <a:gd name="connsiteX29" fmla="*/ 1696021 w 2689219"/>
              <a:gd name="connsiteY29" fmla="*/ 174137 h 1573026"/>
              <a:gd name="connsiteX30" fmla="*/ 1726979 w 2689219"/>
              <a:gd name="connsiteY30" fmla="*/ 183660 h 1573026"/>
              <a:gd name="connsiteX31" fmla="*/ 1800796 w 2689219"/>
              <a:gd name="connsiteY31" fmla="*/ 233668 h 1573026"/>
              <a:gd name="connsiteX32" fmla="*/ 1738883 w 2689219"/>
              <a:gd name="connsiteY32" fmla="*/ 209856 h 1573026"/>
              <a:gd name="connsiteX33" fmla="*/ 1760315 w 2689219"/>
              <a:gd name="connsiteY33" fmla="*/ 281293 h 1573026"/>
              <a:gd name="connsiteX34" fmla="*/ 1798417 w 2689219"/>
              <a:gd name="connsiteY34" fmla="*/ 309866 h 1573026"/>
              <a:gd name="connsiteX35" fmla="*/ 1893665 w 2689219"/>
              <a:gd name="connsiteY35" fmla="*/ 314631 h 1573026"/>
              <a:gd name="connsiteX36" fmla="*/ 1960342 w 2689219"/>
              <a:gd name="connsiteY36" fmla="*/ 271766 h 1573026"/>
              <a:gd name="connsiteX37" fmla="*/ 1957958 w 2689219"/>
              <a:gd name="connsiteY37" fmla="*/ 293200 h 1573026"/>
              <a:gd name="connsiteX38" fmla="*/ 1922240 w 2689219"/>
              <a:gd name="connsiteY38" fmla="*/ 321775 h 1573026"/>
              <a:gd name="connsiteX39" fmla="*/ 1848421 w 2689219"/>
              <a:gd name="connsiteY39" fmla="*/ 338443 h 1573026"/>
              <a:gd name="connsiteX40" fmla="*/ 1855567 w 2689219"/>
              <a:gd name="connsiteY40" fmla="*/ 367017 h 1573026"/>
              <a:gd name="connsiteX41" fmla="*/ 1979392 w 2689219"/>
              <a:gd name="connsiteY41" fmla="*/ 331298 h 1573026"/>
              <a:gd name="connsiteX42" fmla="*/ 2031777 w 2689219"/>
              <a:gd name="connsiteY42" fmla="*/ 295581 h 1573026"/>
              <a:gd name="connsiteX43" fmla="*/ 2074641 w 2689219"/>
              <a:gd name="connsiteY43" fmla="*/ 271766 h 1573026"/>
              <a:gd name="connsiteX44" fmla="*/ 1998442 w 2689219"/>
              <a:gd name="connsiteY44" fmla="*/ 264623 h 1573026"/>
              <a:gd name="connsiteX45" fmla="*/ 1998442 w 2689219"/>
              <a:gd name="connsiteY45" fmla="*/ 202710 h 1573026"/>
              <a:gd name="connsiteX46" fmla="*/ 2048447 w 2689219"/>
              <a:gd name="connsiteY46" fmla="*/ 202710 h 1573026"/>
              <a:gd name="connsiteX47" fmla="*/ 2155603 w 2689219"/>
              <a:gd name="connsiteY47" fmla="*/ 97935 h 1573026"/>
              <a:gd name="connsiteX48" fmla="*/ 2205609 w 2689219"/>
              <a:gd name="connsiteY48" fmla="*/ 305 h 1573026"/>
              <a:gd name="connsiteX49" fmla="*/ 2169891 w 2689219"/>
              <a:gd name="connsiteY49" fmla="*/ 114604 h 1573026"/>
              <a:gd name="connsiteX50" fmla="*/ 2096073 w 2689219"/>
              <a:gd name="connsiteY50" fmla="*/ 193186 h 1573026"/>
              <a:gd name="connsiteX51" fmla="*/ 2160365 w 2689219"/>
              <a:gd name="connsiteY51" fmla="*/ 217000 h 1573026"/>
              <a:gd name="connsiteX52" fmla="*/ 2219896 w 2689219"/>
              <a:gd name="connsiteY52" fmla="*/ 212237 h 1573026"/>
              <a:gd name="connsiteX53" fmla="*/ 2265142 w 2689219"/>
              <a:gd name="connsiteY53" fmla="*/ 257480 h 1573026"/>
              <a:gd name="connsiteX54" fmla="*/ 2315146 w 2689219"/>
              <a:gd name="connsiteY54" fmla="*/ 243193 h 1573026"/>
              <a:gd name="connsiteX55" fmla="*/ 2358008 w 2689219"/>
              <a:gd name="connsiteY55" fmla="*/ 178900 h 1573026"/>
              <a:gd name="connsiteX56" fmla="*/ 2400871 w 2689219"/>
              <a:gd name="connsiteY56" fmla="*/ 169375 h 1573026"/>
              <a:gd name="connsiteX57" fmla="*/ 2505646 w 2689219"/>
              <a:gd name="connsiteY57" fmla="*/ 152706 h 1573026"/>
              <a:gd name="connsiteX58" fmla="*/ 2522315 w 2689219"/>
              <a:gd name="connsiteY58" fmla="*/ 147943 h 1573026"/>
              <a:gd name="connsiteX59" fmla="*/ 2610421 w 2689219"/>
              <a:gd name="connsiteY59" fmla="*/ 166993 h 1573026"/>
              <a:gd name="connsiteX60" fmla="*/ 2641377 w 2689219"/>
              <a:gd name="connsiteY60" fmla="*/ 188425 h 1573026"/>
              <a:gd name="connsiteX61" fmla="*/ 2667572 w 2689219"/>
              <a:gd name="connsiteY61" fmla="*/ 205092 h 1573026"/>
              <a:gd name="connsiteX62" fmla="*/ 2689002 w 2689219"/>
              <a:gd name="connsiteY62" fmla="*/ 221762 h 1573026"/>
              <a:gd name="connsiteX63" fmla="*/ 2669952 w 2689219"/>
              <a:gd name="connsiteY63" fmla="*/ 264625 h 1573026"/>
              <a:gd name="connsiteX64" fmla="*/ 2667571 w 2689219"/>
              <a:gd name="connsiteY64" fmla="*/ 319393 h 1573026"/>
              <a:gd name="connsiteX65" fmla="*/ 2653283 w 2689219"/>
              <a:gd name="connsiteY65" fmla="*/ 376543 h 1573026"/>
              <a:gd name="connsiteX66" fmla="*/ 2655665 w 2689219"/>
              <a:gd name="connsiteY66" fmla="*/ 386068 h 1573026"/>
              <a:gd name="connsiteX67" fmla="*/ 2686621 w 2689219"/>
              <a:gd name="connsiteY67" fmla="*/ 393212 h 1573026"/>
              <a:gd name="connsiteX68" fmla="*/ 2674715 w 2689219"/>
              <a:gd name="connsiteY68" fmla="*/ 424168 h 1573026"/>
              <a:gd name="connsiteX69" fmla="*/ 2641377 w 2689219"/>
              <a:gd name="connsiteY69" fmla="*/ 445600 h 1573026"/>
              <a:gd name="connsiteX70" fmla="*/ 2627090 w 2689219"/>
              <a:gd name="connsiteY70" fmla="*/ 476556 h 1573026"/>
              <a:gd name="connsiteX71" fmla="*/ 2630343 w 2689219"/>
              <a:gd name="connsiteY71" fmla="*/ 559163 h 1573026"/>
              <a:gd name="connsiteX72" fmla="*/ 2617564 w 2689219"/>
              <a:gd name="connsiteY72" fmla="*/ 590856 h 1573026"/>
              <a:gd name="connsiteX73" fmla="*/ 2615183 w 2689219"/>
              <a:gd name="connsiteY73" fmla="*/ 655150 h 1573026"/>
              <a:gd name="connsiteX74" fmla="*/ 2636615 w 2689219"/>
              <a:gd name="connsiteY74" fmla="*/ 690868 h 1573026"/>
              <a:gd name="connsiteX75" fmla="*/ 2631852 w 2689219"/>
              <a:gd name="connsiteY75" fmla="*/ 743256 h 1573026"/>
              <a:gd name="connsiteX76" fmla="*/ 2634233 w 2689219"/>
              <a:gd name="connsiteY76" fmla="*/ 790881 h 1573026"/>
              <a:gd name="connsiteX77" fmla="*/ 2622327 w 2689219"/>
              <a:gd name="connsiteY77" fmla="*/ 805168 h 1573026"/>
              <a:gd name="connsiteX78" fmla="*/ 2593752 w 2689219"/>
              <a:gd name="connsiteY78" fmla="*/ 890893 h 1573026"/>
              <a:gd name="connsiteX79" fmla="*/ 2562798 w 2689219"/>
              <a:gd name="connsiteY79" fmla="*/ 967092 h 1573026"/>
              <a:gd name="connsiteX80" fmla="*/ 2527077 w 2689219"/>
              <a:gd name="connsiteY80" fmla="*/ 945662 h 1573026"/>
              <a:gd name="connsiteX81" fmla="*/ 2467546 w 2689219"/>
              <a:gd name="connsiteY81" fmla="*/ 917087 h 1573026"/>
              <a:gd name="connsiteX82" fmla="*/ 2438971 w 2689219"/>
              <a:gd name="connsiteY82" fmla="*/ 883750 h 1573026"/>
              <a:gd name="connsiteX83" fmla="*/ 2405635 w 2689219"/>
              <a:gd name="connsiteY83" fmla="*/ 869462 h 1573026"/>
              <a:gd name="connsiteX84" fmla="*/ 2372296 w 2689219"/>
              <a:gd name="connsiteY84" fmla="*/ 871843 h 1573026"/>
              <a:gd name="connsiteX85" fmla="*/ 2322290 w 2689219"/>
              <a:gd name="connsiteY85" fmla="*/ 895656 h 1573026"/>
              <a:gd name="connsiteX86" fmla="*/ 2298477 w 2689219"/>
              <a:gd name="connsiteY86" fmla="*/ 909943 h 1573026"/>
              <a:gd name="connsiteX87" fmla="*/ 2229423 w 2689219"/>
              <a:gd name="connsiteY87" fmla="*/ 926612 h 1573026"/>
              <a:gd name="connsiteX88" fmla="*/ 2207990 w 2689219"/>
              <a:gd name="connsiteY88" fmla="*/ 957568 h 1573026"/>
              <a:gd name="connsiteX89" fmla="*/ 2205608 w 2689219"/>
              <a:gd name="connsiteY89" fmla="*/ 1036150 h 1573026"/>
              <a:gd name="connsiteX90" fmla="*/ 2207992 w 2689219"/>
              <a:gd name="connsiteY90" fmla="*/ 1062342 h 1573026"/>
              <a:gd name="connsiteX91" fmla="*/ 2107977 w 2689219"/>
              <a:gd name="connsiteY91" fmla="*/ 1112350 h 1573026"/>
              <a:gd name="connsiteX92" fmla="*/ 2065115 w 2689219"/>
              <a:gd name="connsiteY92" fmla="*/ 1112350 h 1573026"/>
              <a:gd name="connsiteX93" fmla="*/ 1974629 w 2689219"/>
              <a:gd name="connsiteY93" fmla="*/ 1148067 h 1573026"/>
              <a:gd name="connsiteX94" fmla="*/ 1953196 w 2689219"/>
              <a:gd name="connsiteY94" fmla="*/ 1188550 h 1573026"/>
              <a:gd name="connsiteX95" fmla="*/ 1953198 w 2689219"/>
              <a:gd name="connsiteY95" fmla="*/ 1238556 h 1573026"/>
              <a:gd name="connsiteX96" fmla="*/ 1903190 w 2689219"/>
              <a:gd name="connsiteY96" fmla="*/ 1279037 h 1573026"/>
              <a:gd name="connsiteX97" fmla="*/ 1886523 w 2689219"/>
              <a:gd name="connsiteY97" fmla="*/ 1309993 h 1573026"/>
              <a:gd name="connsiteX98" fmla="*/ 1888902 w 2689219"/>
              <a:gd name="connsiteY98" fmla="*/ 1331425 h 1573026"/>
              <a:gd name="connsiteX99" fmla="*/ 1922240 w 2689219"/>
              <a:gd name="connsiteY99" fmla="*/ 1326662 h 1573026"/>
              <a:gd name="connsiteX100" fmla="*/ 1946054 w 2689219"/>
              <a:gd name="connsiteY100" fmla="*/ 1350474 h 1573026"/>
              <a:gd name="connsiteX101" fmla="*/ 1934146 w 2689219"/>
              <a:gd name="connsiteY101" fmla="*/ 1383812 h 1573026"/>
              <a:gd name="connsiteX102" fmla="*/ 1931765 w 2689219"/>
              <a:gd name="connsiteY102" fmla="*/ 1421912 h 1573026"/>
              <a:gd name="connsiteX103" fmla="*/ 1853185 w 2689219"/>
              <a:gd name="connsiteY103" fmla="*/ 1450487 h 1573026"/>
              <a:gd name="connsiteX104" fmla="*/ 1843660 w 2689219"/>
              <a:gd name="connsiteY104" fmla="*/ 1538594 h 1573026"/>
              <a:gd name="connsiteX105" fmla="*/ 1776983 w 2689219"/>
              <a:gd name="connsiteY105" fmla="*/ 1560025 h 1573026"/>
              <a:gd name="connsiteX106" fmla="*/ 1740932 w 2689219"/>
              <a:gd name="connsiteY106" fmla="*/ 1573012 h 1573026"/>
              <a:gd name="connsiteX107" fmla="*/ 1660302 w 2689219"/>
              <a:gd name="connsiteY107" fmla="*/ 1557643 h 1573026"/>
              <a:gd name="connsiteX108" fmla="*/ 1634108 w 2689219"/>
              <a:gd name="connsiteY108" fmla="*/ 1571931 h 1573026"/>
              <a:gd name="connsiteX109" fmla="*/ 1579342 w 2689219"/>
              <a:gd name="connsiteY109" fmla="*/ 1543356 h 1573026"/>
              <a:gd name="connsiteX110" fmla="*/ 1538858 w 2689219"/>
              <a:gd name="connsiteY110" fmla="*/ 1507637 h 1573026"/>
              <a:gd name="connsiteX111" fmla="*/ 1495998 w 2689219"/>
              <a:gd name="connsiteY111" fmla="*/ 1479061 h 1573026"/>
              <a:gd name="connsiteX112" fmla="*/ 1524571 w 2689219"/>
              <a:gd name="connsiteY112" fmla="*/ 1455250 h 1573026"/>
              <a:gd name="connsiteX113" fmla="*/ 1512665 w 2689219"/>
              <a:gd name="connsiteY113" fmla="*/ 1438581 h 1573026"/>
              <a:gd name="connsiteX114" fmla="*/ 1450752 w 2689219"/>
              <a:gd name="connsiteY114" fmla="*/ 1426675 h 1573026"/>
              <a:gd name="connsiteX115" fmla="*/ 1431702 w 2689219"/>
              <a:gd name="connsiteY115" fmla="*/ 1402862 h 1573026"/>
              <a:gd name="connsiteX116" fmla="*/ 1393604 w 2689219"/>
              <a:gd name="connsiteY116" fmla="*/ 1379050 h 1573026"/>
              <a:gd name="connsiteX117" fmla="*/ 1388840 w 2689219"/>
              <a:gd name="connsiteY117" fmla="*/ 1390956 h 1573026"/>
              <a:gd name="connsiteX118" fmla="*/ 1403129 w 2689219"/>
              <a:gd name="connsiteY118" fmla="*/ 1429056 h 1573026"/>
              <a:gd name="connsiteX119" fmla="*/ 1372171 w 2689219"/>
              <a:gd name="connsiteY119" fmla="*/ 1443343 h 1573026"/>
              <a:gd name="connsiteX120" fmla="*/ 1345979 w 2689219"/>
              <a:gd name="connsiteY120" fmla="*/ 1457630 h 1573026"/>
              <a:gd name="connsiteX121" fmla="*/ 1329308 w 2689219"/>
              <a:gd name="connsiteY121" fmla="*/ 1450487 h 1573026"/>
              <a:gd name="connsiteX122" fmla="*/ 1284065 w 2689219"/>
              <a:gd name="connsiteY122" fmla="*/ 1388575 h 1573026"/>
              <a:gd name="connsiteX123" fmla="*/ 1238823 w 2689219"/>
              <a:gd name="connsiteY123" fmla="*/ 1355237 h 1573026"/>
              <a:gd name="connsiteX124" fmla="*/ 1260254 w 2689219"/>
              <a:gd name="connsiteY124" fmla="*/ 1338568 h 1573026"/>
              <a:gd name="connsiteX125" fmla="*/ 1281685 w 2689219"/>
              <a:gd name="connsiteY125" fmla="*/ 1298087 h 1573026"/>
              <a:gd name="connsiteX126" fmla="*/ 1267396 w 2689219"/>
              <a:gd name="connsiteY126" fmla="*/ 1286181 h 1573026"/>
              <a:gd name="connsiteX127" fmla="*/ 1229298 w 2689219"/>
              <a:gd name="connsiteY127" fmla="*/ 1288562 h 1573026"/>
              <a:gd name="connsiteX128" fmla="*/ 1153098 w 2689219"/>
              <a:gd name="connsiteY128" fmla="*/ 1245700 h 1573026"/>
              <a:gd name="connsiteX129" fmla="*/ 1110233 w 2689219"/>
              <a:gd name="connsiteY129" fmla="*/ 1226650 h 1573026"/>
              <a:gd name="connsiteX130" fmla="*/ 1100710 w 2689219"/>
              <a:gd name="connsiteY130" fmla="*/ 1226650 h 1573026"/>
              <a:gd name="connsiteX131" fmla="*/ 1088804 w 2689219"/>
              <a:gd name="connsiteY131" fmla="*/ 1162356 h 1573026"/>
              <a:gd name="connsiteX132" fmla="*/ 1100710 w 2689219"/>
              <a:gd name="connsiteY132" fmla="*/ 1098062 h 1573026"/>
              <a:gd name="connsiteX133" fmla="*/ 1069754 w 2689219"/>
              <a:gd name="connsiteY133" fmla="*/ 1064725 h 1573026"/>
              <a:gd name="connsiteX134" fmla="*/ 1017367 w 2689219"/>
              <a:gd name="connsiteY134" fmla="*/ 1040912 h 1573026"/>
              <a:gd name="connsiteX135" fmla="*/ 1043560 w 2689219"/>
              <a:gd name="connsiteY135" fmla="*/ 1017100 h 1573026"/>
              <a:gd name="connsiteX136" fmla="*/ 1088804 w 2689219"/>
              <a:gd name="connsiteY136" fmla="*/ 1021862 h 1573026"/>
              <a:gd name="connsiteX137" fmla="*/ 1084042 w 2689219"/>
              <a:gd name="connsiteY137" fmla="*/ 974237 h 1573026"/>
              <a:gd name="connsiteX138" fmla="*/ 1055467 w 2689219"/>
              <a:gd name="connsiteY138" fmla="*/ 969475 h 1573026"/>
              <a:gd name="connsiteX139" fmla="*/ 1060229 w 2689219"/>
              <a:gd name="connsiteY139" fmla="*/ 921850 h 1573026"/>
              <a:gd name="connsiteX140" fmla="*/ 1029273 w 2689219"/>
              <a:gd name="connsiteY140" fmla="*/ 907562 h 1573026"/>
              <a:gd name="connsiteX141" fmla="*/ 1031654 w 2689219"/>
              <a:gd name="connsiteY141" fmla="*/ 871843 h 1573026"/>
              <a:gd name="connsiteX142" fmla="*/ 984029 w 2689219"/>
              <a:gd name="connsiteY142" fmla="*/ 857556 h 1573026"/>
              <a:gd name="connsiteX143" fmla="*/ 964979 w 2689219"/>
              <a:gd name="connsiteY143" fmla="*/ 878987 h 1573026"/>
              <a:gd name="connsiteX144" fmla="*/ 936402 w 2689219"/>
              <a:gd name="connsiteY144" fmla="*/ 881368 h 1573026"/>
              <a:gd name="connsiteX145" fmla="*/ 886398 w 2689219"/>
              <a:gd name="connsiteY145" fmla="*/ 886131 h 1573026"/>
              <a:gd name="connsiteX146" fmla="*/ 855442 w 2689219"/>
              <a:gd name="connsiteY146" fmla="*/ 907562 h 1573026"/>
              <a:gd name="connsiteX147" fmla="*/ 855442 w 2689219"/>
              <a:gd name="connsiteY147" fmla="*/ 876606 h 1573026"/>
              <a:gd name="connsiteX148" fmla="*/ 814960 w 2689219"/>
              <a:gd name="connsiteY148" fmla="*/ 871843 h 1573026"/>
              <a:gd name="connsiteX149" fmla="*/ 822102 w 2689219"/>
              <a:gd name="connsiteY149" fmla="*/ 893275 h 1573026"/>
              <a:gd name="connsiteX150" fmla="*/ 817342 w 2689219"/>
              <a:gd name="connsiteY150" fmla="*/ 912325 h 1573026"/>
              <a:gd name="connsiteX151" fmla="*/ 731617 w 2689219"/>
              <a:gd name="connsiteY151" fmla="*/ 859936 h 1573026"/>
              <a:gd name="connsiteX152" fmla="*/ 710185 w 2689219"/>
              <a:gd name="connsiteY152" fmla="*/ 826600 h 1573026"/>
              <a:gd name="connsiteX153" fmla="*/ 722092 w 2689219"/>
              <a:gd name="connsiteY153" fmla="*/ 786117 h 1573026"/>
              <a:gd name="connsiteX154" fmla="*/ 691135 w 2689219"/>
              <a:gd name="connsiteY154" fmla="*/ 781356 h 1573026"/>
              <a:gd name="connsiteX155" fmla="*/ 643510 w 2689219"/>
              <a:gd name="connsiteY155" fmla="*/ 795643 h 1573026"/>
              <a:gd name="connsiteX156" fmla="*/ 633985 w 2689219"/>
              <a:gd name="connsiteY156" fmla="*/ 809931 h 1573026"/>
              <a:gd name="connsiteX157" fmla="*/ 610173 w 2689219"/>
              <a:gd name="connsiteY157" fmla="*/ 826600 h 1573026"/>
              <a:gd name="connsiteX158" fmla="*/ 603029 w 2689219"/>
              <a:gd name="connsiteY158" fmla="*/ 843268 h 1573026"/>
              <a:gd name="connsiteX159" fmla="*/ 562548 w 2689219"/>
              <a:gd name="connsiteY159" fmla="*/ 876606 h 1573026"/>
              <a:gd name="connsiteX160" fmla="*/ 564927 w 2689219"/>
              <a:gd name="connsiteY160" fmla="*/ 898037 h 1573026"/>
              <a:gd name="connsiteX161" fmla="*/ 579217 w 2689219"/>
              <a:gd name="connsiteY161" fmla="*/ 917087 h 1573026"/>
              <a:gd name="connsiteX162" fmla="*/ 503017 w 2689219"/>
              <a:gd name="connsiteY162" fmla="*/ 902800 h 1573026"/>
              <a:gd name="connsiteX163" fmla="*/ 469679 w 2689219"/>
              <a:gd name="connsiteY163" fmla="*/ 907562 h 1573026"/>
              <a:gd name="connsiteX164" fmla="*/ 517302 w 2689219"/>
              <a:gd name="connsiteY164" fmla="*/ 938518 h 1573026"/>
              <a:gd name="connsiteX165" fmla="*/ 541117 w 2689219"/>
              <a:gd name="connsiteY165" fmla="*/ 950425 h 1573026"/>
              <a:gd name="connsiteX166" fmla="*/ 567310 w 2689219"/>
              <a:gd name="connsiteY166" fmla="*/ 1002812 h 1573026"/>
              <a:gd name="connsiteX167" fmla="*/ 500633 w 2689219"/>
              <a:gd name="connsiteY167" fmla="*/ 1019481 h 1573026"/>
              <a:gd name="connsiteX168" fmla="*/ 479204 w 2689219"/>
              <a:gd name="connsiteY168" fmla="*/ 1031387 h 1573026"/>
              <a:gd name="connsiteX169" fmla="*/ 455390 w 2689219"/>
              <a:gd name="connsiteY169" fmla="*/ 1002812 h 1573026"/>
              <a:gd name="connsiteX170" fmla="*/ 431577 w 2689219"/>
              <a:gd name="connsiteY170" fmla="*/ 971856 h 1573026"/>
              <a:gd name="connsiteX171" fmla="*/ 433958 w 2689219"/>
              <a:gd name="connsiteY171" fmla="*/ 933756 h 1573026"/>
              <a:gd name="connsiteX172" fmla="*/ 431577 w 2689219"/>
              <a:gd name="connsiteY172" fmla="*/ 914706 h 1573026"/>
              <a:gd name="connsiteX173" fmla="*/ 450627 w 2689219"/>
              <a:gd name="connsiteY173" fmla="*/ 881368 h 1573026"/>
              <a:gd name="connsiteX174" fmla="*/ 410147 w 2689219"/>
              <a:gd name="connsiteY174" fmla="*/ 890893 h 1573026"/>
              <a:gd name="connsiteX175" fmla="*/ 381571 w 2689219"/>
              <a:gd name="connsiteY175" fmla="*/ 952806 h 1573026"/>
              <a:gd name="connsiteX176" fmla="*/ 374427 w 2689219"/>
              <a:gd name="connsiteY176" fmla="*/ 976618 h 1573026"/>
              <a:gd name="connsiteX177" fmla="*/ 343471 w 2689219"/>
              <a:gd name="connsiteY177" fmla="*/ 993287 h 1573026"/>
              <a:gd name="connsiteX178" fmla="*/ 295846 w 2689219"/>
              <a:gd name="connsiteY178" fmla="*/ 990906 h 1573026"/>
              <a:gd name="connsiteX179" fmla="*/ 288702 w 2689219"/>
              <a:gd name="connsiteY179" fmla="*/ 1007575 h 1573026"/>
              <a:gd name="connsiteX180" fmla="*/ 288702 w 2689219"/>
              <a:gd name="connsiteY180" fmla="*/ 1055200 h 1573026"/>
              <a:gd name="connsiteX181" fmla="*/ 229171 w 2689219"/>
              <a:gd name="connsiteY181" fmla="*/ 1059962 h 1573026"/>
              <a:gd name="connsiteX182" fmla="*/ 167258 w 2689219"/>
              <a:gd name="connsiteY182" fmla="*/ 1093300 h 1573026"/>
              <a:gd name="connsiteX183" fmla="*/ 169640 w 2689219"/>
              <a:gd name="connsiteY183" fmla="*/ 1121875 h 1573026"/>
              <a:gd name="connsiteX184" fmla="*/ 117253 w 2689219"/>
              <a:gd name="connsiteY184" fmla="*/ 1109968 h 1573026"/>
              <a:gd name="connsiteX185" fmla="*/ 83915 w 2689219"/>
              <a:gd name="connsiteY185" fmla="*/ 1117112 h 1573026"/>
              <a:gd name="connsiteX186" fmla="*/ 38671 w 2689219"/>
              <a:gd name="connsiteY186" fmla="*/ 1098062 h 1573026"/>
              <a:gd name="connsiteX0" fmla="*/ 39083 w 2644387"/>
              <a:gd name="connsiteY0" fmla="*/ 1117112 h 1573026"/>
              <a:gd name="connsiteX1" fmla="*/ 662970 w 2644387"/>
              <a:gd name="connsiteY1" fmla="*/ 524181 h 1573026"/>
              <a:gd name="connsiteX2" fmla="*/ 708214 w 2644387"/>
              <a:gd name="connsiteY2" fmla="*/ 547993 h 1573026"/>
              <a:gd name="connsiteX3" fmla="*/ 774891 w 2644387"/>
              <a:gd name="connsiteY3" fmla="*/ 562280 h 1573026"/>
              <a:gd name="connsiteX4" fmla="*/ 820133 w 2644387"/>
              <a:gd name="connsiteY4" fmla="*/ 478937 h 1573026"/>
              <a:gd name="connsiteX5" fmla="*/ 848708 w 2644387"/>
              <a:gd name="connsiteY5" fmla="*/ 455125 h 1573026"/>
              <a:gd name="connsiteX6" fmla="*/ 851092 w 2644387"/>
              <a:gd name="connsiteY6" fmla="*/ 426549 h 1573026"/>
              <a:gd name="connsiteX7" fmla="*/ 779651 w 2644387"/>
              <a:gd name="connsiteY7" fmla="*/ 412262 h 1573026"/>
              <a:gd name="connsiteX8" fmla="*/ 751078 w 2644387"/>
              <a:gd name="connsiteY8" fmla="*/ 417024 h 1573026"/>
              <a:gd name="connsiteX9" fmla="*/ 715358 w 2644387"/>
              <a:gd name="connsiteY9" fmla="*/ 383687 h 1573026"/>
              <a:gd name="connsiteX10" fmla="*/ 739172 w 2644387"/>
              <a:gd name="connsiteY10" fmla="*/ 357491 h 1573026"/>
              <a:gd name="connsiteX11" fmla="*/ 801083 w 2644387"/>
              <a:gd name="connsiteY11" fmla="*/ 343206 h 1573026"/>
              <a:gd name="connsiteX12" fmla="*/ 846326 w 2644387"/>
              <a:gd name="connsiteY12" fmla="*/ 357493 h 1573026"/>
              <a:gd name="connsiteX13" fmla="*/ 858233 w 2644387"/>
              <a:gd name="connsiteY13" fmla="*/ 376543 h 1573026"/>
              <a:gd name="connsiteX14" fmla="*/ 977295 w 2644387"/>
              <a:gd name="connsiteY14" fmla="*/ 436075 h 1573026"/>
              <a:gd name="connsiteX15" fmla="*/ 1001108 w 2644387"/>
              <a:gd name="connsiteY15" fmla="*/ 500368 h 1573026"/>
              <a:gd name="connsiteX16" fmla="*/ 1022539 w 2644387"/>
              <a:gd name="connsiteY16" fmla="*/ 512275 h 1573026"/>
              <a:gd name="connsiteX17" fmla="*/ 1020158 w 2644387"/>
              <a:gd name="connsiteY17" fmla="*/ 421787 h 1573026"/>
              <a:gd name="connsiteX18" fmla="*/ 1041589 w 2644387"/>
              <a:gd name="connsiteY18" fmla="*/ 383687 h 1573026"/>
              <a:gd name="connsiteX19" fmla="*/ 1060639 w 2644387"/>
              <a:gd name="connsiteY19" fmla="*/ 386068 h 1573026"/>
              <a:gd name="connsiteX20" fmla="*/ 1060639 w 2644387"/>
              <a:gd name="connsiteY20" fmla="*/ 347968 h 1573026"/>
              <a:gd name="connsiteX21" fmla="*/ 1072547 w 2644387"/>
              <a:gd name="connsiteY21" fmla="*/ 340823 h 1573026"/>
              <a:gd name="connsiteX22" fmla="*/ 1129695 w 2644387"/>
              <a:gd name="connsiteY22" fmla="*/ 343206 h 1573026"/>
              <a:gd name="connsiteX23" fmla="*/ 1229708 w 2644387"/>
              <a:gd name="connsiteY23" fmla="*/ 317012 h 1573026"/>
              <a:gd name="connsiteX24" fmla="*/ 1301145 w 2644387"/>
              <a:gd name="connsiteY24" fmla="*/ 305106 h 1573026"/>
              <a:gd name="connsiteX25" fmla="*/ 1386537 w 2644387"/>
              <a:gd name="connsiteY25" fmla="*/ 250164 h 1573026"/>
              <a:gd name="connsiteX26" fmla="*/ 1458308 w 2644387"/>
              <a:gd name="connsiteY26" fmla="*/ 221762 h 1573026"/>
              <a:gd name="connsiteX27" fmla="*/ 1527366 w 2644387"/>
              <a:gd name="connsiteY27" fmla="*/ 188423 h 1573026"/>
              <a:gd name="connsiteX28" fmla="*/ 1598801 w 2644387"/>
              <a:gd name="connsiteY28" fmla="*/ 195568 h 1573026"/>
              <a:gd name="connsiteX29" fmla="*/ 1651189 w 2644387"/>
              <a:gd name="connsiteY29" fmla="*/ 174137 h 1573026"/>
              <a:gd name="connsiteX30" fmla="*/ 1682147 w 2644387"/>
              <a:gd name="connsiteY30" fmla="*/ 183660 h 1573026"/>
              <a:gd name="connsiteX31" fmla="*/ 1755964 w 2644387"/>
              <a:gd name="connsiteY31" fmla="*/ 233668 h 1573026"/>
              <a:gd name="connsiteX32" fmla="*/ 1694051 w 2644387"/>
              <a:gd name="connsiteY32" fmla="*/ 209856 h 1573026"/>
              <a:gd name="connsiteX33" fmla="*/ 1715483 w 2644387"/>
              <a:gd name="connsiteY33" fmla="*/ 281293 h 1573026"/>
              <a:gd name="connsiteX34" fmla="*/ 1753585 w 2644387"/>
              <a:gd name="connsiteY34" fmla="*/ 309866 h 1573026"/>
              <a:gd name="connsiteX35" fmla="*/ 1848833 w 2644387"/>
              <a:gd name="connsiteY35" fmla="*/ 314631 h 1573026"/>
              <a:gd name="connsiteX36" fmla="*/ 1915510 w 2644387"/>
              <a:gd name="connsiteY36" fmla="*/ 271766 h 1573026"/>
              <a:gd name="connsiteX37" fmla="*/ 1913126 w 2644387"/>
              <a:gd name="connsiteY37" fmla="*/ 293200 h 1573026"/>
              <a:gd name="connsiteX38" fmla="*/ 1877408 w 2644387"/>
              <a:gd name="connsiteY38" fmla="*/ 321775 h 1573026"/>
              <a:gd name="connsiteX39" fmla="*/ 1803589 w 2644387"/>
              <a:gd name="connsiteY39" fmla="*/ 338443 h 1573026"/>
              <a:gd name="connsiteX40" fmla="*/ 1810735 w 2644387"/>
              <a:gd name="connsiteY40" fmla="*/ 367017 h 1573026"/>
              <a:gd name="connsiteX41" fmla="*/ 1934560 w 2644387"/>
              <a:gd name="connsiteY41" fmla="*/ 331298 h 1573026"/>
              <a:gd name="connsiteX42" fmla="*/ 1986945 w 2644387"/>
              <a:gd name="connsiteY42" fmla="*/ 295581 h 1573026"/>
              <a:gd name="connsiteX43" fmla="*/ 2029809 w 2644387"/>
              <a:gd name="connsiteY43" fmla="*/ 271766 h 1573026"/>
              <a:gd name="connsiteX44" fmla="*/ 1953610 w 2644387"/>
              <a:gd name="connsiteY44" fmla="*/ 264623 h 1573026"/>
              <a:gd name="connsiteX45" fmla="*/ 1953610 w 2644387"/>
              <a:gd name="connsiteY45" fmla="*/ 202710 h 1573026"/>
              <a:gd name="connsiteX46" fmla="*/ 2003615 w 2644387"/>
              <a:gd name="connsiteY46" fmla="*/ 202710 h 1573026"/>
              <a:gd name="connsiteX47" fmla="*/ 2110771 w 2644387"/>
              <a:gd name="connsiteY47" fmla="*/ 97935 h 1573026"/>
              <a:gd name="connsiteX48" fmla="*/ 2160777 w 2644387"/>
              <a:gd name="connsiteY48" fmla="*/ 305 h 1573026"/>
              <a:gd name="connsiteX49" fmla="*/ 2125059 w 2644387"/>
              <a:gd name="connsiteY49" fmla="*/ 114604 h 1573026"/>
              <a:gd name="connsiteX50" fmla="*/ 2051241 w 2644387"/>
              <a:gd name="connsiteY50" fmla="*/ 193186 h 1573026"/>
              <a:gd name="connsiteX51" fmla="*/ 2115533 w 2644387"/>
              <a:gd name="connsiteY51" fmla="*/ 217000 h 1573026"/>
              <a:gd name="connsiteX52" fmla="*/ 2175064 w 2644387"/>
              <a:gd name="connsiteY52" fmla="*/ 212237 h 1573026"/>
              <a:gd name="connsiteX53" fmla="*/ 2220310 w 2644387"/>
              <a:gd name="connsiteY53" fmla="*/ 257480 h 1573026"/>
              <a:gd name="connsiteX54" fmla="*/ 2270314 w 2644387"/>
              <a:gd name="connsiteY54" fmla="*/ 243193 h 1573026"/>
              <a:gd name="connsiteX55" fmla="*/ 2313176 w 2644387"/>
              <a:gd name="connsiteY55" fmla="*/ 178900 h 1573026"/>
              <a:gd name="connsiteX56" fmla="*/ 2356039 w 2644387"/>
              <a:gd name="connsiteY56" fmla="*/ 169375 h 1573026"/>
              <a:gd name="connsiteX57" fmla="*/ 2460814 w 2644387"/>
              <a:gd name="connsiteY57" fmla="*/ 152706 h 1573026"/>
              <a:gd name="connsiteX58" fmla="*/ 2477483 w 2644387"/>
              <a:gd name="connsiteY58" fmla="*/ 147943 h 1573026"/>
              <a:gd name="connsiteX59" fmla="*/ 2565589 w 2644387"/>
              <a:gd name="connsiteY59" fmla="*/ 166993 h 1573026"/>
              <a:gd name="connsiteX60" fmla="*/ 2596545 w 2644387"/>
              <a:gd name="connsiteY60" fmla="*/ 188425 h 1573026"/>
              <a:gd name="connsiteX61" fmla="*/ 2622740 w 2644387"/>
              <a:gd name="connsiteY61" fmla="*/ 205092 h 1573026"/>
              <a:gd name="connsiteX62" fmla="*/ 2644170 w 2644387"/>
              <a:gd name="connsiteY62" fmla="*/ 221762 h 1573026"/>
              <a:gd name="connsiteX63" fmla="*/ 2625120 w 2644387"/>
              <a:gd name="connsiteY63" fmla="*/ 264625 h 1573026"/>
              <a:gd name="connsiteX64" fmla="*/ 2622739 w 2644387"/>
              <a:gd name="connsiteY64" fmla="*/ 319393 h 1573026"/>
              <a:gd name="connsiteX65" fmla="*/ 2608451 w 2644387"/>
              <a:gd name="connsiteY65" fmla="*/ 376543 h 1573026"/>
              <a:gd name="connsiteX66" fmla="*/ 2610833 w 2644387"/>
              <a:gd name="connsiteY66" fmla="*/ 386068 h 1573026"/>
              <a:gd name="connsiteX67" fmla="*/ 2641789 w 2644387"/>
              <a:gd name="connsiteY67" fmla="*/ 393212 h 1573026"/>
              <a:gd name="connsiteX68" fmla="*/ 2629883 w 2644387"/>
              <a:gd name="connsiteY68" fmla="*/ 424168 h 1573026"/>
              <a:gd name="connsiteX69" fmla="*/ 2596545 w 2644387"/>
              <a:gd name="connsiteY69" fmla="*/ 445600 h 1573026"/>
              <a:gd name="connsiteX70" fmla="*/ 2582258 w 2644387"/>
              <a:gd name="connsiteY70" fmla="*/ 476556 h 1573026"/>
              <a:gd name="connsiteX71" fmla="*/ 2585511 w 2644387"/>
              <a:gd name="connsiteY71" fmla="*/ 559163 h 1573026"/>
              <a:gd name="connsiteX72" fmla="*/ 2572732 w 2644387"/>
              <a:gd name="connsiteY72" fmla="*/ 590856 h 1573026"/>
              <a:gd name="connsiteX73" fmla="*/ 2570351 w 2644387"/>
              <a:gd name="connsiteY73" fmla="*/ 655150 h 1573026"/>
              <a:gd name="connsiteX74" fmla="*/ 2591783 w 2644387"/>
              <a:gd name="connsiteY74" fmla="*/ 690868 h 1573026"/>
              <a:gd name="connsiteX75" fmla="*/ 2587020 w 2644387"/>
              <a:gd name="connsiteY75" fmla="*/ 743256 h 1573026"/>
              <a:gd name="connsiteX76" fmla="*/ 2589401 w 2644387"/>
              <a:gd name="connsiteY76" fmla="*/ 790881 h 1573026"/>
              <a:gd name="connsiteX77" fmla="*/ 2577495 w 2644387"/>
              <a:gd name="connsiteY77" fmla="*/ 805168 h 1573026"/>
              <a:gd name="connsiteX78" fmla="*/ 2548920 w 2644387"/>
              <a:gd name="connsiteY78" fmla="*/ 890893 h 1573026"/>
              <a:gd name="connsiteX79" fmla="*/ 2517966 w 2644387"/>
              <a:gd name="connsiteY79" fmla="*/ 967092 h 1573026"/>
              <a:gd name="connsiteX80" fmla="*/ 2482245 w 2644387"/>
              <a:gd name="connsiteY80" fmla="*/ 945662 h 1573026"/>
              <a:gd name="connsiteX81" fmla="*/ 2422714 w 2644387"/>
              <a:gd name="connsiteY81" fmla="*/ 917087 h 1573026"/>
              <a:gd name="connsiteX82" fmla="*/ 2394139 w 2644387"/>
              <a:gd name="connsiteY82" fmla="*/ 883750 h 1573026"/>
              <a:gd name="connsiteX83" fmla="*/ 2360803 w 2644387"/>
              <a:gd name="connsiteY83" fmla="*/ 869462 h 1573026"/>
              <a:gd name="connsiteX84" fmla="*/ 2327464 w 2644387"/>
              <a:gd name="connsiteY84" fmla="*/ 871843 h 1573026"/>
              <a:gd name="connsiteX85" fmla="*/ 2277458 w 2644387"/>
              <a:gd name="connsiteY85" fmla="*/ 895656 h 1573026"/>
              <a:gd name="connsiteX86" fmla="*/ 2253645 w 2644387"/>
              <a:gd name="connsiteY86" fmla="*/ 909943 h 1573026"/>
              <a:gd name="connsiteX87" fmla="*/ 2184591 w 2644387"/>
              <a:gd name="connsiteY87" fmla="*/ 926612 h 1573026"/>
              <a:gd name="connsiteX88" fmla="*/ 2163158 w 2644387"/>
              <a:gd name="connsiteY88" fmla="*/ 957568 h 1573026"/>
              <a:gd name="connsiteX89" fmla="*/ 2160776 w 2644387"/>
              <a:gd name="connsiteY89" fmla="*/ 1036150 h 1573026"/>
              <a:gd name="connsiteX90" fmla="*/ 2163160 w 2644387"/>
              <a:gd name="connsiteY90" fmla="*/ 1062342 h 1573026"/>
              <a:gd name="connsiteX91" fmla="*/ 2063145 w 2644387"/>
              <a:gd name="connsiteY91" fmla="*/ 1112350 h 1573026"/>
              <a:gd name="connsiteX92" fmla="*/ 2020283 w 2644387"/>
              <a:gd name="connsiteY92" fmla="*/ 1112350 h 1573026"/>
              <a:gd name="connsiteX93" fmla="*/ 1929797 w 2644387"/>
              <a:gd name="connsiteY93" fmla="*/ 1148067 h 1573026"/>
              <a:gd name="connsiteX94" fmla="*/ 1908364 w 2644387"/>
              <a:gd name="connsiteY94" fmla="*/ 1188550 h 1573026"/>
              <a:gd name="connsiteX95" fmla="*/ 1908366 w 2644387"/>
              <a:gd name="connsiteY95" fmla="*/ 1238556 h 1573026"/>
              <a:gd name="connsiteX96" fmla="*/ 1858358 w 2644387"/>
              <a:gd name="connsiteY96" fmla="*/ 1279037 h 1573026"/>
              <a:gd name="connsiteX97" fmla="*/ 1841691 w 2644387"/>
              <a:gd name="connsiteY97" fmla="*/ 1309993 h 1573026"/>
              <a:gd name="connsiteX98" fmla="*/ 1844070 w 2644387"/>
              <a:gd name="connsiteY98" fmla="*/ 1331425 h 1573026"/>
              <a:gd name="connsiteX99" fmla="*/ 1877408 w 2644387"/>
              <a:gd name="connsiteY99" fmla="*/ 1326662 h 1573026"/>
              <a:gd name="connsiteX100" fmla="*/ 1901222 w 2644387"/>
              <a:gd name="connsiteY100" fmla="*/ 1350474 h 1573026"/>
              <a:gd name="connsiteX101" fmla="*/ 1889314 w 2644387"/>
              <a:gd name="connsiteY101" fmla="*/ 1383812 h 1573026"/>
              <a:gd name="connsiteX102" fmla="*/ 1886933 w 2644387"/>
              <a:gd name="connsiteY102" fmla="*/ 1421912 h 1573026"/>
              <a:gd name="connsiteX103" fmla="*/ 1808353 w 2644387"/>
              <a:gd name="connsiteY103" fmla="*/ 1450487 h 1573026"/>
              <a:gd name="connsiteX104" fmla="*/ 1798828 w 2644387"/>
              <a:gd name="connsiteY104" fmla="*/ 1538594 h 1573026"/>
              <a:gd name="connsiteX105" fmla="*/ 1732151 w 2644387"/>
              <a:gd name="connsiteY105" fmla="*/ 1560025 h 1573026"/>
              <a:gd name="connsiteX106" fmla="*/ 1696100 w 2644387"/>
              <a:gd name="connsiteY106" fmla="*/ 1573012 h 1573026"/>
              <a:gd name="connsiteX107" fmla="*/ 1615470 w 2644387"/>
              <a:gd name="connsiteY107" fmla="*/ 1557643 h 1573026"/>
              <a:gd name="connsiteX108" fmla="*/ 1589276 w 2644387"/>
              <a:gd name="connsiteY108" fmla="*/ 1571931 h 1573026"/>
              <a:gd name="connsiteX109" fmla="*/ 1534510 w 2644387"/>
              <a:gd name="connsiteY109" fmla="*/ 1543356 h 1573026"/>
              <a:gd name="connsiteX110" fmla="*/ 1494026 w 2644387"/>
              <a:gd name="connsiteY110" fmla="*/ 1507637 h 1573026"/>
              <a:gd name="connsiteX111" fmla="*/ 1451166 w 2644387"/>
              <a:gd name="connsiteY111" fmla="*/ 1479061 h 1573026"/>
              <a:gd name="connsiteX112" fmla="*/ 1479739 w 2644387"/>
              <a:gd name="connsiteY112" fmla="*/ 1455250 h 1573026"/>
              <a:gd name="connsiteX113" fmla="*/ 1467833 w 2644387"/>
              <a:gd name="connsiteY113" fmla="*/ 1438581 h 1573026"/>
              <a:gd name="connsiteX114" fmla="*/ 1405920 w 2644387"/>
              <a:gd name="connsiteY114" fmla="*/ 1426675 h 1573026"/>
              <a:gd name="connsiteX115" fmla="*/ 1386870 w 2644387"/>
              <a:gd name="connsiteY115" fmla="*/ 1402862 h 1573026"/>
              <a:gd name="connsiteX116" fmla="*/ 1348772 w 2644387"/>
              <a:gd name="connsiteY116" fmla="*/ 1379050 h 1573026"/>
              <a:gd name="connsiteX117" fmla="*/ 1344008 w 2644387"/>
              <a:gd name="connsiteY117" fmla="*/ 1390956 h 1573026"/>
              <a:gd name="connsiteX118" fmla="*/ 1358297 w 2644387"/>
              <a:gd name="connsiteY118" fmla="*/ 1429056 h 1573026"/>
              <a:gd name="connsiteX119" fmla="*/ 1327339 w 2644387"/>
              <a:gd name="connsiteY119" fmla="*/ 1443343 h 1573026"/>
              <a:gd name="connsiteX120" fmla="*/ 1301147 w 2644387"/>
              <a:gd name="connsiteY120" fmla="*/ 1457630 h 1573026"/>
              <a:gd name="connsiteX121" fmla="*/ 1284476 w 2644387"/>
              <a:gd name="connsiteY121" fmla="*/ 1450487 h 1573026"/>
              <a:gd name="connsiteX122" fmla="*/ 1239233 w 2644387"/>
              <a:gd name="connsiteY122" fmla="*/ 1388575 h 1573026"/>
              <a:gd name="connsiteX123" fmla="*/ 1193991 w 2644387"/>
              <a:gd name="connsiteY123" fmla="*/ 1355237 h 1573026"/>
              <a:gd name="connsiteX124" fmla="*/ 1215422 w 2644387"/>
              <a:gd name="connsiteY124" fmla="*/ 1338568 h 1573026"/>
              <a:gd name="connsiteX125" fmla="*/ 1236853 w 2644387"/>
              <a:gd name="connsiteY125" fmla="*/ 1298087 h 1573026"/>
              <a:gd name="connsiteX126" fmla="*/ 1222564 w 2644387"/>
              <a:gd name="connsiteY126" fmla="*/ 1286181 h 1573026"/>
              <a:gd name="connsiteX127" fmla="*/ 1184466 w 2644387"/>
              <a:gd name="connsiteY127" fmla="*/ 1288562 h 1573026"/>
              <a:gd name="connsiteX128" fmla="*/ 1108266 w 2644387"/>
              <a:gd name="connsiteY128" fmla="*/ 1245700 h 1573026"/>
              <a:gd name="connsiteX129" fmla="*/ 1065401 w 2644387"/>
              <a:gd name="connsiteY129" fmla="*/ 1226650 h 1573026"/>
              <a:gd name="connsiteX130" fmla="*/ 1055878 w 2644387"/>
              <a:gd name="connsiteY130" fmla="*/ 1226650 h 1573026"/>
              <a:gd name="connsiteX131" fmla="*/ 1043972 w 2644387"/>
              <a:gd name="connsiteY131" fmla="*/ 1162356 h 1573026"/>
              <a:gd name="connsiteX132" fmla="*/ 1055878 w 2644387"/>
              <a:gd name="connsiteY132" fmla="*/ 1098062 h 1573026"/>
              <a:gd name="connsiteX133" fmla="*/ 1024922 w 2644387"/>
              <a:gd name="connsiteY133" fmla="*/ 1064725 h 1573026"/>
              <a:gd name="connsiteX134" fmla="*/ 972535 w 2644387"/>
              <a:gd name="connsiteY134" fmla="*/ 1040912 h 1573026"/>
              <a:gd name="connsiteX135" fmla="*/ 998728 w 2644387"/>
              <a:gd name="connsiteY135" fmla="*/ 1017100 h 1573026"/>
              <a:gd name="connsiteX136" fmla="*/ 1043972 w 2644387"/>
              <a:gd name="connsiteY136" fmla="*/ 1021862 h 1573026"/>
              <a:gd name="connsiteX137" fmla="*/ 1039210 w 2644387"/>
              <a:gd name="connsiteY137" fmla="*/ 974237 h 1573026"/>
              <a:gd name="connsiteX138" fmla="*/ 1010635 w 2644387"/>
              <a:gd name="connsiteY138" fmla="*/ 969475 h 1573026"/>
              <a:gd name="connsiteX139" fmla="*/ 1015397 w 2644387"/>
              <a:gd name="connsiteY139" fmla="*/ 921850 h 1573026"/>
              <a:gd name="connsiteX140" fmla="*/ 984441 w 2644387"/>
              <a:gd name="connsiteY140" fmla="*/ 907562 h 1573026"/>
              <a:gd name="connsiteX141" fmla="*/ 986822 w 2644387"/>
              <a:gd name="connsiteY141" fmla="*/ 871843 h 1573026"/>
              <a:gd name="connsiteX142" fmla="*/ 939197 w 2644387"/>
              <a:gd name="connsiteY142" fmla="*/ 857556 h 1573026"/>
              <a:gd name="connsiteX143" fmla="*/ 920147 w 2644387"/>
              <a:gd name="connsiteY143" fmla="*/ 878987 h 1573026"/>
              <a:gd name="connsiteX144" fmla="*/ 891570 w 2644387"/>
              <a:gd name="connsiteY144" fmla="*/ 881368 h 1573026"/>
              <a:gd name="connsiteX145" fmla="*/ 841566 w 2644387"/>
              <a:gd name="connsiteY145" fmla="*/ 886131 h 1573026"/>
              <a:gd name="connsiteX146" fmla="*/ 810610 w 2644387"/>
              <a:gd name="connsiteY146" fmla="*/ 907562 h 1573026"/>
              <a:gd name="connsiteX147" fmla="*/ 810610 w 2644387"/>
              <a:gd name="connsiteY147" fmla="*/ 876606 h 1573026"/>
              <a:gd name="connsiteX148" fmla="*/ 770128 w 2644387"/>
              <a:gd name="connsiteY148" fmla="*/ 871843 h 1573026"/>
              <a:gd name="connsiteX149" fmla="*/ 777270 w 2644387"/>
              <a:gd name="connsiteY149" fmla="*/ 893275 h 1573026"/>
              <a:gd name="connsiteX150" fmla="*/ 772510 w 2644387"/>
              <a:gd name="connsiteY150" fmla="*/ 912325 h 1573026"/>
              <a:gd name="connsiteX151" fmla="*/ 686785 w 2644387"/>
              <a:gd name="connsiteY151" fmla="*/ 859936 h 1573026"/>
              <a:gd name="connsiteX152" fmla="*/ 665353 w 2644387"/>
              <a:gd name="connsiteY152" fmla="*/ 826600 h 1573026"/>
              <a:gd name="connsiteX153" fmla="*/ 677260 w 2644387"/>
              <a:gd name="connsiteY153" fmla="*/ 786117 h 1573026"/>
              <a:gd name="connsiteX154" fmla="*/ 646303 w 2644387"/>
              <a:gd name="connsiteY154" fmla="*/ 781356 h 1573026"/>
              <a:gd name="connsiteX155" fmla="*/ 598678 w 2644387"/>
              <a:gd name="connsiteY155" fmla="*/ 795643 h 1573026"/>
              <a:gd name="connsiteX156" fmla="*/ 589153 w 2644387"/>
              <a:gd name="connsiteY156" fmla="*/ 809931 h 1573026"/>
              <a:gd name="connsiteX157" fmla="*/ 565341 w 2644387"/>
              <a:gd name="connsiteY157" fmla="*/ 826600 h 1573026"/>
              <a:gd name="connsiteX158" fmla="*/ 558197 w 2644387"/>
              <a:gd name="connsiteY158" fmla="*/ 843268 h 1573026"/>
              <a:gd name="connsiteX159" fmla="*/ 517716 w 2644387"/>
              <a:gd name="connsiteY159" fmla="*/ 876606 h 1573026"/>
              <a:gd name="connsiteX160" fmla="*/ 520095 w 2644387"/>
              <a:gd name="connsiteY160" fmla="*/ 898037 h 1573026"/>
              <a:gd name="connsiteX161" fmla="*/ 534385 w 2644387"/>
              <a:gd name="connsiteY161" fmla="*/ 917087 h 1573026"/>
              <a:gd name="connsiteX162" fmla="*/ 458185 w 2644387"/>
              <a:gd name="connsiteY162" fmla="*/ 902800 h 1573026"/>
              <a:gd name="connsiteX163" fmla="*/ 424847 w 2644387"/>
              <a:gd name="connsiteY163" fmla="*/ 907562 h 1573026"/>
              <a:gd name="connsiteX164" fmla="*/ 472470 w 2644387"/>
              <a:gd name="connsiteY164" fmla="*/ 938518 h 1573026"/>
              <a:gd name="connsiteX165" fmla="*/ 496285 w 2644387"/>
              <a:gd name="connsiteY165" fmla="*/ 950425 h 1573026"/>
              <a:gd name="connsiteX166" fmla="*/ 522478 w 2644387"/>
              <a:gd name="connsiteY166" fmla="*/ 1002812 h 1573026"/>
              <a:gd name="connsiteX167" fmla="*/ 455801 w 2644387"/>
              <a:gd name="connsiteY167" fmla="*/ 1019481 h 1573026"/>
              <a:gd name="connsiteX168" fmla="*/ 434372 w 2644387"/>
              <a:gd name="connsiteY168" fmla="*/ 1031387 h 1573026"/>
              <a:gd name="connsiteX169" fmla="*/ 410558 w 2644387"/>
              <a:gd name="connsiteY169" fmla="*/ 1002812 h 1573026"/>
              <a:gd name="connsiteX170" fmla="*/ 386745 w 2644387"/>
              <a:gd name="connsiteY170" fmla="*/ 971856 h 1573026"/>
              <a:gd name="connsiteX171" fmla="*/ 389126 w 2644387"/>
              <a:gd name="connsiteY171" fmla="*/ 933756 h 1573026"/>
              <a:gd name="connsiteX172" fmla="*/ 386745 w 2644387"/>
              <a:gd name="connsiteY172" fmla="*/ 914706 h 1573026"/>
              <a:gd name="connsiteX173" fmla="*/ 405795 w 2644387"/>
              <a:gd name="connsiteY173" fmla="*/ 881368 h 1573026"/>
              <a:gd name="connsiteX174" fmla="*/ 365315 w 2644387"/>
              <a:gd name="connsiteY174" fmla="*/ 890893 h 1573026"/>
              <a:gd name="connsiteX175" fmla="*/ 336739 w 2644387"/>
              <a:gd name="connsiteY175" fmla="*/ 952806 h 1573026"/>
              <a:gd name="connsiteX176" fmla="*/ 329595 w 2644387"/>
              <a:gd name="connsiteY176" fmla="*/ 976618 h 1573026"/>
              <a:gd name="connsiteX177" fmla="*/ 298639 w 2644387"/>
              <a:gd name="connsiteY177" fmla="*/ 993287 h 1573026"/>
              <a:gd name="connsiteX178" fmla="*/ 251014 w 2644387"/>
              <a:gd name="connsiteY178" fmla="*/ 990906 h 1573026"/>
              <a:gd name="connsiteX179" fmla="*/ 243870 w 2644387"/>
              <a:gd name="connsiteY179" fmla="*/ 1007575 h 1573026"/>
              <a:gd name="connsiteX180" fmla="*/ 243870 w 2644387"/>
              <a:gd name="connsiteY180" fmla="*/ 1055200 h 1573026"/>
              <a:gd name="connsiteX181" fmla="*/ 184339 w 2644387"/>
              <a:gd name="connsiteY181" fmla="*/ 1059962 h 1573026"/>
              <a:gd name="connsiteX182" fmla="*/ 122426 w 2644387"/>
              <a:gd name="connsiteY182" fmla="*/ 1093300 h 1573026"/>
              <a:gd name="connsiteX183" fmla="*/ 124808 w 2644387"/>
              <a:gd name="connsiteY183" fmla="*/ 1121875 h 1573026"/>
              <a:gd name="connsiteX184" fmla="*/ 72421 w 2644387"/>
              <a:gd name="connsiteY184" fmla="*/ 1109968 h 1573026"/>
              <a:gd name="connsiteX185" fmla="*/ 39083 w 2644387"/>
              <a:gd name="connsiteY185" fmla="*/ 1117112 h 1573026"/>
              <a:gd name="connsiteX0" fmla="*/ 31854 w 2603820"/>
              <a:gd name="connsiteY0" fmla="*/ 1109968 h 1573026"/>
              <a:gd name="connsiteX1" fmla="*/ 622403 w 2603820"/>
              <a:gd name="connsiteY1" fmla="*/ 524181 h 1573026"/>
              <a:gd name="connsiteX2" fmla="*/ 667647 w 2603820"/>
              <a:gd name="connsiteY2" fmla="*/ 547993 h 1573026"/>
              <a:gd name="connsiteX3" fmla="*/ 734324 w 2603820"/>
              <a:gd name="connsiteY3" fmla="*/ 562280 h 1573026"/>
              <a:gd name="connsiteX4" fmla="*/ 779566 w 2603820"/>
              <a:gd name="connsiteY4" fmla="*/ 478937 h 1573026"/>
              <a:gd name="connsiteX5" fmla="*/ 808141 w 2603820"/>
              <a:gd name="connsiteY5" fmla="*/ 455125 h 1573026"/>
              <a:gd name="connsiteX6" fmla="*/ 810525 w 2603820"/>
              <a:gd name="connsiteY6" fmla="*/ 426549 h 1573026"/>
              <a:gd name="connsiteX7" fmla="*/ 739084 w 2603820"/>
              <a:gd name="connsiteY7" fmla="*/ 412262 h 1573026"/>
              <a:gd name="connsiteX8" fmla="*/ 710511 w 2603820"/>
              <a:gd name="connsiteY8" fmla="*/ 417024 h 1573026"/>
              <a:gd name="connsiteX9" fmla="*/ 674791 w 2603820"/>
              <a:gd name="connsiteY9" fmla="*/ 383687 h 1573026"/>
              <a:gd name="connsiteX10" fmla="*/ 698605 w 2603820"/>
              <a:gd name="connsiteY10" fmla="*/ 357491 h 1573026"/>
              <a:gd name="connsiteX11" fmla="*/ 760516 w 2603820"/>
              <a:gd name="connsiteY11" fmla="*/ 343206 h 1573026"/>
              <a:gd name="connsiteX12" fmla="*/ 805759 w 2603820"/>
              <a:gd name="connsiteY12" fmla="*/ 357493 h 1573026"/>
              <a:gd name="connsiteX13" fmla="*/ 817666 w 2603820"/>
              <a:gd name="connsiteY13" fmla="*/ 376543 h 1573026"/>
              <a:gd name="connsiteX14" fmla="*/ 936728 w 2603820"/>
              <a:gd name="connsiteY14" fmla="*/ 436075 h 1573026"/>
              <a:gd name="connsiteX15" fmla="*/ 960541 w 2603820"/>
              <a:gd name="connsiteY15" fmla="*/ 500368 h 1573026"/>
              <a:gd name="connsiteX16" fmla="*/ 981972 w 2603820"/>
              <a:gd name="connsiteY16" fmla="*/ 512275 h 1573026"/>
              <a:gd name="connsiteX17" fmla="*/ 979591 w 2603820"/>
              <a:gd name="connsiteY17" fmla="*/ 421787 h 1573026"/>
              <a:gd name="connsiteX18" fmla="*/ 1001022 w 2603820"/>
              <a:gd name="connsiteY18" fmla="*/ 383687 h 1573026"/>
              <a:gd name="connsiteX19" fmla="*/ 1020072 w 2603820"/>
              <a:gd name="connsiteY19" fmla="*/ 386068 h 1573026"/>
              <a:gd name="connsiteX20" fmla="*/ 1020072 w 2603820"/>
              <a:gd name="connsiteY20" fmla="*/ 347968 h 1573026"/>
              <a:gd name="connsiteX21" fmla="*/ 1031980 w 2603820"/>
              <a:gd name="connsiteY21" fmla="*/ 340823 h 1573026"/>
              <a:gd name="connsiteX22" fmla="*/ 1089128 w 2603820"/>
              <a:gd name="connsiteY22" fmla="*/ 343206 h 1573026"/>
              <a:gd name="connsiteX23" fmla="*/ 1189141 w 2603820"/>
              <a:gd name="connsiteY23" fmla="*/ 317012 h 1573026"/>
              <a:gd name="connsiteX24" fmla="*/ 1260578 w 2603820"/>
              <a:gd name="connsiteY24" fmla="*/ 305106 h 1573026"/>
              <a:gd name="connsiteX25" fmla="*/ 1345970 w 2603820"/>
              <a:gd name="connsiteY25" fmla="*/ 250164 h 1573026"/>
              <a:gd name="connsiteX26" fmla="*/ 1417741 w 2603820"/>
              <a:gd name="connsiteY26" fmla="*/ 221762 h 1573026"/>
              <a:gd name="connsiteX27" fmla="*/ 1486799 w 2603820"/>
              <a:gd name="connsiteY27" fmla="*/ 188423 h 1573026"/>
              <a:gd name="connsiteX28" fmla="*/ 1558234 w 2603820"/>
              <a:gd name="connsiteY28" fmla="*/ 195568 h 1573026"/>
              <a:gd name="connsiteX29" fmla="*/ 1610622 w 2603820"/>
              <a:gd name="connsiteY29" fmla="*/ 174137 h 1573026"/>
              <a:gd name="connsiteX30" fmla="*/ 1641580 w 2603820"/>
              <a:gd name="connsiteY30" fmla="*/ 183660 h 1573026"/>
              <a:gd name="connsiteX31" fmla="*/ 1715397 w 2603820"/>
              <a:gd name="connsiteY31" fmla="*/ 233668 h 1573026"/>
              <a:gd name="connsiteX32" fmla="*/ 1653484 w 2603820"/>
              <a:gd name="connsiteY32" fmla="*/ 209856 h 1573026"/>
              <a:gd name="connsiteX33" fmla="*/ 1674916 w 2603820"/>
              <a:gd name="connsiteY33" fmla="*/ 281293 h 1573026"/>
              <a:gd name="connsiteX34" fmla="*/ 1713018 w 2603820"/>
              <a:gd name="connsiteY34" fmla="*/ 309866 h 1573026"/>
              <a:gd name="connsiteX35" fmla="*/ 1808266 w 2603820"/>
              <a:gd name="connsiteY35" fmla="*/ 314631 h 1573026"/>
              <a:gd name="connsiteX36" fmla="*/ 1874943 w 2603820"/>
              <a:gd name="connsiteY36" fmla="*/ 271766 h 1573026"/>
              <a:gd name="connsiteX37" fmla="*/ 1872559 w 2603820"/>
              <a:gd name="connsiteY37" fmla="*/ 293200 h 1573026"/>
              <a:gd name="connsiteX38" fmla="*/ 1836841 w 2603820"/>
              <a:gd name="connsiteY38" fmla="*/ 321775 h 1573026"/>
              <a:gd name="connsiteX39" fmla="*/ 1763022 w 2603820"/>
              <a:gd name="connsiteY39" fmla="*/ 338443 h 1573026"/>
              <a:gd name="connsiteX40" fmla="*/ 1770168 w 2603820"/>
              <a:gd name="connsiteY40" fmla="*/ 367017 h 1573026"/>
              <a:gd name="connsiteX41" fmla="*/ 1893993 w 2603820"/>
              <a:gd name="connsiteY41" fmla="*/ 331298 h 1573026"/>
              <a:gd name="connsiteX42" fmla="*/ 1946378 w 2603820"/>
              <a:gd name="connsiteY42" fmla="*/ 295581 h 1573026"/>
              <a:gd name="connsiteX43" fmla="*/ 1989242 w 2603820"/>
              <a:gd name="connsiteY43" fmla="*/ 271766 h 1573026"/>
              <a:gd name="connsiteX44" fmla="*/ 1913043 w 2603820"/>
              <a:gd name="connsiteY44" fmla="*/ 264623 h 1573026"/>
              <a:gd name="connsiteX45" fmla="*/ 1913043 w 2603820"/>
              <a:gd name="connsiteY45" fmla="*/ 202710 h 1573026"/>
              <a:gd name="connsiteX46" fmla="*/ 1963048 w 2603820"/>
              <a:gd name="connsiteY46" fmla="*/ 202710 h 1573026"/>
              <a:gd name="connsiteX47" fmla="*/ 2070204 w 2603820"/>
              <a:gd name="connsiteY47" fmla="*/ 97935 h 1573026"/>
              <a:gd name="connsiteX48" fmla="*/ 2120210 w 2603820"/>
              <a:gd name="connsiteY48" fmla="*/ 305 h 1573026"/>
              <a:gd name="connsiteX49" fmla="*/ 2084492 w 2603820"/>
              <a:gd name="connsiteY49" fmla="*/ 114604 h 1573026"/>
              <a:gd name="connsiteX50" fmla="*/ 2010674 w 2603820"/>
              <a:gd name="connsiteY50" fmla="*/ 193186 h 1573026"/>
              <a:gd name="connsiteX51" fmla="*/ 2074966 w 2603820"/>
              <a:gd name="connsiteY51" fmla="*/ 217000 h 1573026"/>
              <a:gd name="connsiteX52" fmla="*/ 2134497 w 2603820"/>
              <a:gd name="connsiteY52" fmla="*/ 212237 h 1573026"/>
              <a:gd name="connsiteX53" fmla="*/ 2179743 w 2603820"/>
              <a:gd name="connsiteY53" fmla="*/ 257480 h 1573026"/>
              <a:gd name="connsiteX54" fmla="*/ 2229747 w 2603820"/>
              <a:gd name="connsiteY54" fmla="*/ 243193 h 1573026"/>
              <a:gd name="connsiteX55" fmla="*/ 2272609 w 2603820"/>
              <a:gd name="connsiteY55" fmla="*/ 178900 h 1573026"/>
              <a:gd name="connsiteX56" fmla="*/ 2315472 w 2603820"/>
              <a:gd name="connsiteY56" fmla="*/ 169375 h 1573026"/>
              <a:gd name="connsiteX57" fmla="*/ 2420247 w 2603820"/>
              <a:gd name="connsiteY57" fmla="*/ 152706 h 1573026"/>
              <a:gd name="connsiteX58" fmla="*/ 2436916 w 2603820"/>
              <a:gd name="connsiteY58" fmla="*/ 147943 h 1573026"/>
              <a:gd name="connsiteX59" fmla="*/ 2525022 w 2603820"/>
              <a:gd name="connsiteY59" fmla="*/ 166993 h 1573026"/>
              <a:gd name="connsiteX60" fmla="*/ 2555978 w 2603820"/>
              <a:gd name="connsiteY60" fmla="*/ 188425 h 1573026"/>
              <a:gd name="connsiteX61" fmla="*/ 2582173 w 2603820"/>
              <a:gd name="connsiteY61" fmla="*/ 205092 h 1573026"/>
              <a:gd name="connsiteX62" fmla="*/ 2603603 w 2603820"/>
              <a:gd name="connsiteY62" fmla="*/ 221762 h 1573026"/>
              <a:gd name="connsiteX63" fmla="*/ 2584553 w 2603820"/>
              <a:gd name="connsiteY63" fmla="*/ 264625 h 1573026"/>
              <a:gd name="connsiteX64" fmla="*/ 2582172 w 2603820"/>
              <a:gd name="connsiteY64" fmla="*/ 319393 h 1573026"/>
              <a:gd name="connsiteX65" fmla="*/ 2567884 w 2603820"/>
              <a:gd name="connsiteY65" fmla="*/ 376543 h 1573026"/>
              <a:gd name="connsiteX66" fmla="*/ 2570266 w 2603820"/>
              <a:gd name="connsiteY66" fmla="*/ 386068 h 1573026"/>
              <a:gd name="connsiteX67" fmla="*/ 2601222 w 2603820"/>
              <a:gd name="connsiteY67" fmla="*/ 393212 h 1573026"/>
              <a:gd name="connsiteX68" fmla="*/ 2589316 w 2603820"/>
              <a:gd name="connsiteY68" fmla="*/ 424168 h 1573026"/>
              <a:gd name="connsiteX69" fmla="*/ 2555978 w 2603820"/>
              <a:gd name="connsiteY69" fmla="*/ 445600 h 1573026"/>
              <a:gd name="connsiteX70" fmla="*/ 2541691 w 2603820"/>
              <a:gd name="connsiteY70" fmla="*/ 476556 h 1573026"/>
              <a:gd name="connsiteX71" fmla="*/ 2544944 w 2603820"/>
              <a:gd name="connsiteY71" fmla="*/ 559163 h 1573026"/>
              <a:gd name="connsiteX72" fmla="*/ 2532165 w 2603820"/>
              <a:gd name="connsiteY72" fmla="*/ 590856 h 1573026"/>
              <a:gd name="connsiteX73" fmla="*/ 2529784 w 2603820"/>
              <a:gd name="connsiteY73" fmla="*/ 655150 h 1573026"/>
              <a:gd name="connsiteX74" fmla="*/ 2551216 w 2603820"/>
              <a:gd name="connsiteY74" fmla="*/ 690868 h 1573026"/>
              <a:gd name="connsiteX75" fmla="*/ 2546453 w 2603820"/>
              <a:gd name="connsiteY75" fmla="*/ 743256 h 1573026"/>
              <a:gd name="connsiteX76" fmla="*/ 2548834 w 2603820"/>
              <a:gd name="connsiteY76" fmla="*/ 790881 h 1573026"/>
              <a:gd name="connsiteX77" fmla="*/ 2536928 w 2603820"/>
              <a:gd name="connsiteY77" fmla="*/ 805168 h 1573026"/>
              <a:gd name="connsiteX78" fmla="*/ 2508353 w 2603820"/>
              <a:gd name="connsiteY78" fmla="*/ 890893 h 1573026"/>
              <a:gd name="connsiteX79" fmla="*/ 2477399 w 2603820"/>
              <a:gd name="connsiteY79" fmla="*/ 967092 h 1573026"/>
              <a:gd name="connsiteX80" fmla="*/ 2441678 w 2603820"/>
              <a:gd name="connsiteY80" fmla="*/ 945662 h 1573026"/>
              <a:gd name="connsiteX81" fmla="*/ 2382147 w 2603820"/>
              <a:gd name="connsiteY81" fmla="*/ 917087 h 1573026"/>
              <a:gd name="connsiteX82" fmla="*/ 2353572 w 2603820"/>
              <a:gd name="connsiteY82" fmla="*/ 883750 h 1573026"/>
              <a:gd name="connsiteX83" fmla="*/ 2320236 w 2603820"/>
              <a:gd name="connsiteY83" fmla="*/ 869462 h 1573026"/>
              <a:gd name="connsiteX84" fmla="*/ 2286897 w 2603820"/>
              <a:gd name="connsiteY84" fmla="*/ 871843 h 1573026"/>
              <a:gd name="connsiteX85" fmla="*/ 2236891 w 2603820"/>
              <a:gd name="connsiteY85" fmla="*/ 895656 h 1573026"/>
              <a:gd name="connsiteX86" fmla="*/ 2213078 w 2603820"/>
              <a:gd name="connsiteY86" fmla="*/ 909943 h 1573026"/>
              <a:gd name="connsiteX87" fmla="*/ 2144024 w 2603820"/>
              <a:gd name="connsiteY87" fmla="*/ 926612 h 1573026"/>
              <a:gd name="connsiteX88" fmla="*/ 2122591 w 2603820"/>
              <a:gd name="connsiteY88" fmla="*/ 957568 h 1573026"/>
              <a:gd name="connsiteX89" fmla="*/ 2120209 w 2603820"/>
              <a:gd name="connsiteY89" fmla="*/ 1036150 h 1573026"/>
              <a:gd name="connsiteX90" fmla="*/ 2122593 w 2603820"/>
              <a:gd name="connsiteY90" fmla="*/ 1062342 h 1573026"/>
              <a:gd name="connsiteX91" fmla="*/ 2022578 w 2603820"/>
              <a:gd name="connsiteY91" fmla="*/ 1112350 h 1573026"/>
              <a:gd name="connsiteX92" fmla="*/ 1979716 w 2603820"/>
              <a:gd name="connsiteY92" fmla="*/ 1112350 h 1573026"/>
              <a:gd name="connsiteX93" fmla="*/ 1889230 w 2603820"/>
              <a:gd name="connsiteY93" fmla="*/ 1148067 h 1573026"/>
              <a:gd name="connsiteX94" fmla="*/ 1867797 w 2603820"/>
              <a:gd name="connsiteY94" fmla="*/ 1188550 h 1573026"/>
              <a:gd name="connsiteX95" fmla="*/ 1867799 w 2603820"/>
              <a:gd name="connsiteY95" fmla="*/ 1238556 h 1573026"/>
              <a:gd name="connsiteX96" fmla="*/ 1817791 w 2603820"/>
              <a:gd name="connsiteY96" fmla="*/ 1279037 h 1573026"/>
              <a:gd name="connsiteX97" fmla="*/ 1801124 w 2603820"/>
              <a:gd name="connsiteY97" fmla="*/ 1309993 h 1573026"/>
              <a:gd name="connsiteX98" fmla="*/ 1803503 w 2603820"/>
              <a:gd name="connsiteY98" fmla="*/ 1331425 h 1573026"/>
              <a:gd name="connsiteX99" fmla="*/ 1836841 w 2603820"/>
              <a:gd name="connsiteY99" fmla="*/ 1326662 h 1573026"/>
              <a:gd name="connsiteX100" fmla="*/ 1860655 w 2603820"/>
              <a:gd name="connsiteY100" fmla="*/ 1350474 h 1573026"/>
              <a:gd name="connsiteX101" fmla="*/ 1848747 w 2603820"/>
              <a:gd name="connsiteY101" fmla="*/ 1383812 h 1573026"/>
              <a:gd name="connsiteX102" fmla="*/ 1846366 w 2603820"/>
              <a:gd name="connsiteY102" fmla="*/ 1421912 h 1573026"/>
              <a:gd name="connsiteX103" fmla="*/ 1767786 w 2603820"/>
              <a:gd name="connsiteY103" fmla="*/ 1450487 h 1573026"/>
              <a:gd name="connsiteX104" fmla="*/ 1758261 w 2603820"/>
              <a:gd name="connsiteY104" fmla="*/ 1538594 h 1573026"/>
              <a:gd name="connsiteX105" fmla="*/ 1691584 w 2603820"/>
              <a:gd name="connsiteY105" fmla="*/ 1560025 h 1573026"/>
              <a:gd name="connsiteX106" fmla="*/ 1655533 w 2603820"/>
              <a:gd name="connsiteY106" fmla="*/ 1573012 h 1573026"/>
              <a:gd name="connsiteX107" fmla="*/ 1574903 w 2603820"/>
              <a:gd name="connsiteY107" fmla="*/ 1557643 h 1573026"/>
              <a:gd name="connsiteX108" fmla="*/ 1548709 w 2603820"/>
              <a:gd name="connsiteY108" fmla="*/ 1571931 h 1573026"/>
              <a:gd name="connsiteX109" fmla="*/ 1493943 w 2603820"/>
              <a:gd name="connsiteY109" fmla="*/ 1543356 h 1573026"/>
              <a:gd name="connsiteX110" fmla="*/ 1453459 w 2603820"/>
              <a:gd name="connsiteY110" fmla="*/ 1507637 h 1573026"/>
              <a:gd name="connsiteX111" fmla="*/ 1410599 w 2603820"/>
              <a:gd name="connsiteY111" fmla="*/ 1479061 h 1573026"/>
              <a:gd name="connsiteX112" fmla="*/ 1439172 w 2603820"/>
              <a:gd name="connsiteY112" fmla="*/ 1455250 h 1573026"/>
              <a:gd name="connsiteX113" fmla="*/ 1427266 w 2603820"/>
              <a:gd name="connsiteY113" fmla="*/ 1438581 h 1573026"/>
              <a:gd name="connsiteX114" fmla="*/ 1365353 w 2603820"/>
              <a:gd name="connsiteY114" fmla="*/ 1426675 h 1573026"/>
              <a:gd name="connsiteX115" fmla="*/ 1346303 w 2603820"/>
              <a:gd name="connsiteY115" fmla="*/ 1402862 h 1573026"/>
              <a:gd name="connsiteX116" fmla="*/ 1308205 w 2603820"/>
              <a:gd name="connsiteY116" fmla="*/ 1379050 h 1573026"/>
              <a:gd name="connsiteX117" fmla="*/ 1303441 w 2603820"/>
              <a:gd name="connsiteY117" fmla="*/ 1390956 h 1573026"/>
              <a:gd name="connsiteX118" fmla="*/ 1317730 w 2603820"/>
              <a:gd name="connsiteY118" fmla="*/ 1429056 h 1573026"/>
              <a:gd name="connsiteX119" fmla="*/ 1286772 w 2603820"/>
              <a:gd name="connsiteY119" fmla="*/ 1443343 h 1573026"/>
              <a:gd name="connsiteX120" fmla="*/ 1260580 w 2603820"/>
              <a:gd name="connsiteY120" fmla="*/ 1457630 h 1573026"/>
              <a:gd name="connsiteX121" fmla="*/ 1243909 w 2603820"/>
              <a:gd name="connsiteY121" fmla="*/ 1450487 h 1573026"/>
              <a:gd name="connsiteX122" fmla="*/ 1198666 w 2603820"/>
              <a:gd name="connsiteY122" fmla="*/ 1388575 h 1573026"/>
              <a:gd name="connsiteX123" fmla="*/ 1153424 w 2603820"/>
              <a:gd name="connsiteY123" fmla="*/ 1355237 h 1573026"/>
              <a:gd name="connsiteX124" fmla="*/ 1174855 w 2603820"/>
              <a:gd name="connsiteY124" fmla="*/ 1338568 h 1573026"/>
              <a:gd name="connsiteX125" fmla="*/ 1196286 w 2603820"/>
              <a:gd name="connsiteY125" fmla="*/ 1298087 h 1573026"/>
              <a:gd name="connsiteX126" fmla="*/ 1181997 w 2603820"/>
              <a:gd name="connsiteY126" fmla="*/ 1286181 h 1573026"/>
              <a:gd name="connsiteX127" fmla="*/ 1143899 w 2603820"/>
              <a:gd name="connsiteY127" fmla="*/ 1288562 h 1573026"/>
              <a:gd name="connsiteX128" fmla="*/ 1067699 w 2603820"/>
              <a:gd name="connsiteY128" fmla="*/ 1245700 h 1573026"/>
              <a:gd name="connsiteX129" fmla="*/ 1024834 w 2603820"/>
              <a:gd name="connsiteY129" fmla="*/ 1226650 h 1573026"/>
              <a:gd name="connsiteX130" fmla="*/ 1015311 w 2603820"/>
              <a:gd name="connsiteY130" fmla="*/ 1226650 h 1573026"/>
              <a:gd name="connsiteX131" fmla="*/ 1003405 w 2603820"/>
              <a:gd name="connsiteY131" fmla="*/ 1162356 h 1573026"/>
              <a:gd name="connsiteX132" fmla="*/ 1015311 w 2603820"/>
              <a:gd name="connsiteY132" fmla="*/ 1098062 h 1573026"/>
              <a:gd name="connsiteX133" fmla="*/ 984355 w 2603820"/>
              <a:gd name="connsiteY133" fmla="*/ 1064725 h 1573026"/>
              <a:gd name="connsiteX134" fmla="*/ 931968 w 2603820"/>
              <a:gd name="connsiteY134" fmla="*/ 1040912 h 1573026"/>
              <a:gd name="connsiteX135" fmla="*/ 958161 w 2603820"/>
              <a:gd name="connsiteY135" fmla="*/ 1017100 h 1573026"/>
              <a:gd name="connsiteX136" fmla="*/ 1003405 w 2603820"/>
              <a:gd name="connsiteY136" fmla="*/ 1021862 h 1573026"/>
              <a:gd name="connsiteX137" fmla="*/ 998643 w 2603820"/>
              <a:gd name="connsiteY137" fmla="*/ 974237 h 1573026"/>
              <a:gd name="connsiteX138" fmla="*/ 970068 w 2603820"/>
              <a:gd name="connsiteY138" fmla="*/ 969475 h 1573026"/>
              <a:gd name="connsiteX139" fmla="*/ 974830 w 2603820"/>
              <a:gd name="connsiteY139" fmla="*/ 921850 h 1573026"/>
              <a:gd name="connsiteX140" fmla="*/ 943874 w 2603820"/>
              <a:gd name="connsiteY140" fmla="*/ 907562 h 1573026"/>
              <a:gd name="connsiteX141" fmla="*/ 946255 w 2603820"/>
              <a:gd name="connsiteY141" fmla="*/ 871843 h 1573026"/>
              <a:gd name="connsiteX142" fmla="*/ 898630 w 2603820"/>
              <a:gd name="connsiteY142" fmla="*/ 857556 h 1573026"/>
              <a:gd name="connsiteX143" fmla="*/ 879580 w 2603820"/>
              <a:gd name="connsiteY143" fmla="*/ 878987 h 1573026"/>
              <a:gd name="connsiteX144" fmla="*/ 851003 w 2603820"/>
              <a:gd name="connsiteY144" fmla="*/ 881368 h 1573026"/>
              <a:gd name="connsiteX145" fmla="*/ 800999 w 2603820"/>
              <a:gd name="connsiteY145" fmla="*/ 886131 h 1573026"/>
              <a:gd name="connsiteX146" fmla="*/ 770043 w 2603820"/>
              <a:gd name="connsiteY146" fmla="*/ 907562 h 1573026"/>
              <a:gd name="connsiteX147" fmla="*/ 770043 w 2603820"/>
              <a:gd name="connsiteY147" fmla="*/ 876606 h 1573026"/>
              <a:gd name="connsiteX148" fmla="*/ 729561 w 2603820"/>
              <a:gd name="connsiteY148" fmla="*/ 871843 h 1573026"/>
              <a:gd name="connsiteX149" fmla="*/ 736703 w 2603820"/>
              <a:gd name="connsiteY149" fmla="*/ 893275 h 1573026"/>
              <a:gd name="connsiteX150" fmla="*/ 731943 w 2603820"/>
              <a:gd name="connsiteY150" fmla="*/ 912325 h 1573026"/>
              <a:gd name="connsiteX151" fmla="*/ 646218 w 2603820"/>
              <a:gd name="connsiteY151" fmla="*/ 859936 h 1573026"/>
              <a:gd name="connsiteX152" fmla="*/ 624786 w 2603820"/>
              <a:gd name="connsiteY152" fmla="*/ 826600 h 1573026"/>
              <a:gd name="connsiteX153" fmla="*/ 636693 w 2603820"/>
              <a:gd name="connsiteY153" fmla="*/ 786117 h 1573026"/>
              <a:gd name="connsiteX154" fmla="*/ 605736 w 2603820"/>
              <a:gd name="connsiteY154" fmla="*/ 781356 h 1573026"/>
              <a:gd name="connsiteX155" fmla="*/ 558111 w 2603820"/>
              <a:gd name="connsiteY155" fmla="*/ 795643 h 1573026"/>
              <a:gd name="connsiteX156" fmla="*/ 548586 w 2603820"/>
              <a:gd name="connsiteY156" fmla="*/ 809931 h 1573026"/>
              <a:gd name="connsiteX157" fmla="*/ 524774 w 2603820"/>
              <a:gd name="connsiteY157" fmla="*/ 826600 h 1573026"/>
              <a:gd name="connsiteX158" fmla="*/ 517630 w 2603820"/>
              <a:gd name="connsiteY158" fmla="*/ 843268 h 1573026"/>
              <a:gd name="connsiteX159" fmla="*/ 477149 w 2603820"/>
              <a:gd name="connsiteY159" fmla="*/ 876606 h 1573026"/>
              <a:gd name="connsiteX160" fmla="*/ 479528 w 2603820"/>
              <a:gd name="connsiteY160" fmla="*/ 898037 h 1573026"/>
              <a:gd name="connsiteX161" fmla="*/ 493818 w 2603820"/>
              <a:gd name="connsiteY161" fmla="*/ 917087 h 1573026"/>
              <a:gd name="connsiteX162" fmla="*/ 417618 w 2603820"/>
              <a:gd name="connsiteY162" fmla="*/ 902800 h 1573026"/>
              <a:gd name="connsiteX163" fmla="*/ 384280 w 2603820"/>
              <a:gd name="connsiteY163" fmla="*/ 907562 h 1573026"/>
              <a:gd name="connsiteX164" fmla="*/ 431903 w 2603820"/>
              <a:gd name="connsiteY164" fmla="*/ 938518 h 1573026"/>
              <a:gd name="connsiteX165" fmla="*/ 455718 w 2603820"/>
              <a:gd name="connsiteY165" fmla="*/ 950425 h 1573026"/>
              <a:gd name="connsiteX166" fmla="*/ 481911 w 2603820"/>
              <a:gd name="connsiteY166" fmla="*/ 1002812 h 1573026"/>
              <a:gd name="connsiteX167" fmla="*/ 415234 w 2603820"/>
              <a:gd name="connsiteY167" fmla="*/ 1019481 h 1573026"/>
              <a:gd name="connsiteX168" fmla="*/ 393805 w 2603820"/>
              <a:gd name="connsiteY168" fmla="*/ 1031387 h 1573026"/>
              <a:gd name="connsiteX169" fmla="*/ 369991 w 2603820"/>
              <a:gd name="connsiteY169" fmla="*/ 1002812 h 1573026"/>
              <a:gd name="connsiteX170" fmla="*/ 346178 w 2603820"/>
              <a:gd name="connsiteY170" fmla="*/ 971856 h 1573026"/>
              <a:gd name="connsiteX171" fmla="*/ 348559 w 2603820"/>
              <a:gd name="connsiteY171" fmla="*/ 933756 h 1573026"/>
              <a:gd name="connsiteX172" fmla="*/ 346178 w 2603820"/>
              <a:gd name="connsiteY172" fmla="*/ 914706 h 1573026"/>
              <a:gd name="connsiteX173" fmla="*/ 365228 w 2603820"/>
              <a:gd name="connsiteY173" fmla="*/ 881368 h 1573026"/>
              <a:gd name="connsiteX174" fmla="*/ 324748 w 2603820"/>
              <a:gd name="connsiteY174" fmla="*/ 890893 h 1573026"/>
              <a:gd name="connsiteX175" fmla="*/ 296172 w 2603820"/>
              <a:gd name="connsiteY175" fmla="*/ 952806 h 1573026"/>
              <a:gd name="connsiteX176" fmla="*/ 289028 w 2603820"/>
              <a:gd name="connsiteY176" fmla="*/ 976618 h 1573026"/>
              <a:gd name="connsiteX177" fmla="*/ 258072 w 2603820"/>
              <a:gd name="connsiteY177" fmla="*/ 993287 h 1573026"/>
              <a:gd name="connsiteX178" fmla="*/ 210447 w 2603820"/>
              <a:gd name="connsiteY178" fmla="*/ 990906 h 1573026"/>
              <a:gd name="connsiteX179" fmla="*/ 203303 w 2603820"/>
              <a:gd name="connsiteY179" fmla="*/ 1007575 h 1573026"/>
              <a:gd name="connsiteX180" fmla="*/ 203303 w 2603820"/>
              <a:gd name="connsiteY180" fmla="*/ 1055200 h 1573026"/>
              <a:gd name="connsiteX181" fmla="*/ 143772 w 2603820"/>
              <a:gd name="connsiteY181" fmla="*/ 1059962 h 1573026"/>
              <a:gd name="connsiteX182" fmla="*/ 81859 w 2603820"/>
              <a:gd name="connsiteY182" fmla="*/ 1093300 h 1573026"/>
              <a:gd name="connsiteX183" fmla="*/ 84241 w 2603820"/>
              <a:gd name="connsiteY183" fmla="*/ 1121875 h 1573026"/>
              <a:gd name="connsiteX184" fmla="*/ 31854 w 2603820"/>
              <a:gd name="connsiteY184" fmla="*/ 1109968 h 1573026"/>
              <a:gd name="connsiteX0" fmla="*/ 42734 w 2562313"/>
              <a:gd name="connsiteY0" fmla="*/ 1121875 h 1573026"/>
              <a:gd name="connsiteX1" fmla="*/ 580896 w 2562313"/>
              <a:gd name="connsiteY1" fmla="*/ 524181 h 1573026"/>
              <a:gd name="connsiteX2" fmla="*/ 626140 w 2562313"/>
              <a:gd name="connsiteY2" fmla="*/ 547993 h 1573026"/>
              <a:gd name="connsiteX3" fmla="*/ 692817 w 2562313"/>
              <a:gd name="connsiteY3" fmla="*/ 562280 h 1573026"/>
              <a:gd name="connsiteX4" fmla="*/ 738059 w 2562313"/>
              <a:gd name="connsiteY4" fmla="*/ 478937 h 1573026"/>
              <a:gd name="connsiteX5" fmla="*/ 766634 w 2562313"/>
              <a:gd name="connsiteY5" fmla="*/ 455125 h 1573026"/>
              <a:gd name="connsiteX6" fmla="*/ 769018 w 2562313"/>
              <a:gd name="connsiteY6" fmla="*/ 426549 h 1573026"/>
              <a:gd name="connsiteX7" fmla="*/ 697577 w 2562313"/>
              <a:gd name="connsiteY7" fmla="*/ 412262 h 1573026"/>
              <a:gd name="connsiteX8" fmla="*/ 669004 w 2562313"/>
              <a:gd name="connsiteY8" fmla="*/ 417024 h 1573026"/>
              <a:gd name="connsiteX9" fmla="*/ 633284 w 2562313"/>
              <a:gd name="connsiteY9" fmla="*/ 383687 h 1573026"/>
              <a:gd name="connsiteX10" fmla="*/ 657098 w 2562313"/>
              <a:gd name="connsiteY10" fmla="*/ 357491 h 1573026"/>
              <a:gd name="connsiteX11" fmla="*/ 719009 w 2562313"/>
              <a:gd name="connsiteY11" fmla="*/ 343206 h 1573026"/>
              <a:gd name="connsiteX12" fmla="*/ 764252 w 2562313"/>
              <a:gd name="connsiteY12" fmla="*/ 357493 h 1573026"/>
              <a:gd name="connsiteX13" fmla="*/ 776159 w 2562313"/>
              <a:gd name="connsiteY13" fmla="*/ 376543 h 1573026"/>
              <a:gd name="connsiteX14" fmla="*/ 895221 w 2562313"/>
              <a:gd name="connsiteY14" fmla="*/ 436075 h 1573026"/>
              <a:gd name="connsiteX15" fmla="*/ 919034 w 2562313"/>
              <a:gd name="connsiteY15" fmla="*/ 500368 h 1573026"/>
              <a:gd name="connsiteX16" fmla="*/ 940465 w 2562313"/>
              <a:gd name="connsiteY16" fmla="*/ 512275 h 1573026"/>
              <a:gd name="connsiteX17" fmla="*/ 938084 w 2562313"/>
              <a:gd name="connsiteY17" fmla="*/ 421787 h 1573026"/>
              <a:gd name="connsiteX18" fmla="*/ 959515 w 2562313"/>
              <a:gd name="connsiteY18" fmla="*/ 383687 h 1573026"/>
              <a:gd name="connsiteX19" fmla="*/ 978565 w 2562313"/>
              <a:gd name="connsiteY19" fmla="*/ 386068 h 1573026"/>
              <a:gd name="connsiteX20" fmla="*/ 978565 w 2562313"/>
              <a:gd name="connsiteY20" fmla="*/ 347968 h 1573026"/>
              <a:gd name="connsiteX21" fmla="*/ 990473 w 2562313"/>
              <a:gd name="connsiteY21" fmla="*/ 340823 h 1573026"/>
              <a:gd name="connsiteX22" fmla="*/ 1047621 w 2562313"/>
              <a:gd name="connsiteY22" fmla="*/ 343206 h 1573026"/>
              <a:gd name="connsiteX23" fmla="*/ 1147634 w 2562313"/>
              <a:gd name="connsiteY23" fmla="*/ 317012 h 1573026"/>
              <a:gd name="connsiteX24" fmla="*/ 1219071 w 2562313"/>
              <a:gd name="connsiteY24" fmla="*/ 305106 h 1573026"/>
              <a:gd name="connsiteX25" fmla="*/ 1304463 w 2562313"/>
              <a:gd name="connsiteY25" fmla="*/ 250164 h 1573026"/>
              <a:gd name="connsiteX26" fmla="*/ 1376234 w 2562313"/>
              <a:gd name="connsiteY26" fmla="*/ 221762 h 1573026"/>
              <a:gd name="connsiteX27" fmla="*/ 1445292 w 2562313"/>
              <a:gd name="connsiteY27" fmla="*/ 188423 h 1573026"/>
              <a:gd name="connsiteX28" fmla="*/ 1516727 w 2562313"/>
              <a:gd name="connsiteY28" fmla="*/ 195568 h 1573026"/>
              <a:gd name="connsiteX29" fmla="*/ 1569115 w 2562313"/>
              <a:gd name="connsiteY29" fmla="*/ 174137 h 1573026"/>
              <a:gd name="connsiteX30" fmla="*/ 1600073 w 2562313"/>
              <a:gd name="connsiteY30" fmla="*/ 183660 h 1573026"/>
              <a:gd name="connsiteX31" fmla="*/ 1673890 w 2562313"/>
              <a:gd name="connsiteY31" fmla="*/ 233668 h 1573026"/>
              <a:gd name="connsiteX32" fmla="*/ 1611977 w 2562313"/>
              <a:gd name="connsiteY32" fmla="*/ 209856 h 1573026"/>
              <a:gd name="connsiteX33" fmla="*/ 1633409 w 2562313"/>
              <a:gd name="connsiteY33" fmla="*/ 281293 h 1573026"/>
              <a:gd name="connsiteX34" fmla="*/ 1671511 w 2562313"/>
              <a:gd name="connsiteY34" fmla="*/ 309866 h 1573026"/>
              <a:gd name="connsiteX35" fmla="*/ 1766759 w 2562313"/>
              <a:gd name="connsiteY35" fmla="*/ 314631 h 1573026"/>
              <a:gd name="connsiteX36" fmla="*/ 1833436 w 2562313"/>
              <a:gd name="connsiteY36" fmla="*/ 271766 h 1573026"/>
              <a:gd name="connsiteX37" fmla="*/ 1831052 w 2562313"/>
              <a:gd name="connsiteY37" fmla="*/ 293200 h 1573026"/>
              <a:gd name="connsiteX38" fmla="*/ 1795334 w 2562313"/>
              <a:gd name="connsiteY38" fmla="*/ 321775 h 1573026"/>
              <a:gd name="connsiteX39" fmla="*/ 1721515 w 2562313"/>
              <a:gd name="connsiteY39" fmla="*/ 338443 h 1573026"/>
              <a:gd name="connsiteX40" fmla="*/ 1728661 w 2562313"/>
              <a:gd name="connsiteY40" fmla="*/ 367017 h 1573026"/>
              <a:gd name="connsiteX41" fmla="*/ 1852486 w 2562313"/>
              <a:gd name="connsiteY41" fmla="*/ 331298 h 1573026"/>
              <a:gd name="connsiteX42" fmla="*/ 1904871 w 2562313"/>
              <a:gd name="connsiteY42" fmla="*/ 295581 h 1573026"/>
              <a:gd name="connsiteX43" fmla="*/ 1947735 w 2562313"/>
              <a:gd name="connsiteY43" fmla="*/ 271766 h 1573026"/>
              <a:gd name="connsiteX44" fmla="*/ 1871536 w 2562313"/>
              <a:gd name="connsiteY44" fmla="*/ 264623 h 1573026"/>
              <a:gd name="connsiteX45" fmla="*/ 1871536 w 2562313"/>
              <a:gd name="connsiteY45" fmla="*/ 202710 h 1573026"/>
              <a:gd name="connsiteX46" fmla="*/ 1921541 w 2562313"/>
              <a:gd name="connsiteY46" fmla="*/ 202710 h 1573026"/>
              <a:gd name="connsiteX47" fmla="*/ 2028697 w 2562313"/>
              <a:gd name="connsiteY47" fmla="*/ 97935 h 1573026"/>
              <a:gd name="connsiteX48" fmla="*/ 2078703 w 2562313"/>
              <a:gd name="connsiteY48" fmla="*/ 305 h 1573026"/>
              <a:gd name="connsiteX49" fmla="*/ 2042985 w 2562313"/>
              <a:gd name="connsiteY49" fmla="*/ 114604 h 1573026"/>
              <a:gd name="connsiteX50" fmla="*/ 1969167 w 2562313"/>
              <a:gd name="connsiteY50" fmla="*/ 193186 h 1573026"/>
              <a:gd name="connsiteX51" fmla="*/ 2033459 w 2562313"/>
              <a:gd name="connsiteY51" fmla="*/ 217000 h 1573026"/>
              <a:gd name="connsiteX52" fmla="*/ 2092990 w 2562313"/>
              <a:gd name="connsiteY52" fmla="*/ 212237 h 1573026"/>
              <a:gd name="connsiteX53" fmla="*/ 2138236 w 2562313"/>
              <a:gd name="connsiteY53" fmla="*/ 257480 h 1573026"/>
              <a:gd name="connsiteX54" fmla="*/ 2188240 w 2562313"/>
              <a:gd name="connsiteY54" fmla="*/ 243193 h 1573026"/>
              <a:gd name="connsiteX55" fmla="*/ 2231102 w 2562313"/>
              <a:gd name="connsiteY55" fmla="*/ 178900 h 1573026"/>
              <a:gd name="connsiteX56" fmla="*/ 2273965 w 2562313"/>
              <a:gd name="connsiteY56" fmla="*/ 169375 h 1573026"/>
              <a:gd name="connsiteX57" fmla="*/ 2378740 w 2562313"/>
              <a:gd name="connsiteY57" fmla="*/ 152706 h 1573026"/>
              <a:gd name="connsiteX58" fmla="*/ 2395409 w 2562313"/>
              <a:gd name="connsiteY58" fmla="*/ 147943 h 1573026"/>
              <a:gd name="connsiteX59" fmla="*/ 2483515 w 2562313"/>
              <a:gd name="connsiteY59" fmla="*/ 166993 h 1573026"/>
              <a:gd name="connsiteX60" fmla="*/ 2514471 w 2562313"/>
              <a:gd name="connsiteY60" fmla="*/ 188425 h 1573026"/>
              <a:gd name="connsiteX61" fmla="*/ 2540666 w 2562313"/>
              <a:gd name="connsiteY61" fmla="*/ 205092 h 1573026"/>
              <a:gd name="connsiteX62" fmla="*/ 2562096 w 2562313"/>
              <a:gd name="connsiteY62" fmla="*/ 221762 h 1573026"/>
              <a:gd name="connsiteX63" fmla="*/ 2543046 w 2562313"/>
              <a:gd name="connsiteY63" fmla="*/ 264625 h 1573026"/>
              <a:gd name="connsiteX64" fmla="*/ 2540665 w 2562313"/>
              <a:gd name="connsiteY64" fmla="*/ 319393 h 1573026"/>
              <a:gd name="connsiteX65" fmla="*/ 2526377 w 2562313"/>
              <a:gd name="connsiteY65" fmla="*/ 376543 h 1573026"/>
              <a:gd name="connsiteX66" fmla="*/ 2528759 w 2562313"/>
              <a:gd name="connsiteY66" fmla="*/ 386068 h 1573026"/>
              <a:gd name="connsiteX67" fmla="*/ 2559715 w 2562313"/>
              <a:gd name="connsiteY67" fmla="*/ 393212 h 1573026"/>
              <a:gd name="connsiteX68" fmla="*/ 2547809 w 2562313"/>
              <a:gd name="connsiteY68" fmla="*/ 424168 h 1573026"/>
              <a:gd name="connsiteX69" fmla="*/ 2514471 w 2562313"/>
              <a:gd name="connsiteY69" fmla="*/ 445600 h 1573026"/>
              <a:gd name="connsiteX70" fmla="*/ 2500184 w 2562313"/>
              <a:gd name="connsiteY70" fmla="*/ 476556 h 1573026"/>
              <a:gd name="connsiteX71" fmla="*/ 2503437 w 2562313"/>
              <a:gd name="connsiteY71" fmla="*/ 559163 h 1573026"/>
              <a:gd name="connsiteX72" fmla="*/ 2490658 w 2562313"/>
              <a:gd name="connsiteY72" fmla="*/ 590856 h 1573026"/>
              <a:gd name="connsiteX73" fmla="*/ 2488277 w 2562313"/>
              <a:gd name="connsiteY73" fmla="*/ 655150 h 1573026"/>
              <a:gd name="connsiteX74" fmla="*/ 2509709 w 2562313"/>
              <a:gd name="connsiteY74" fmla="*/ 690868 h 1573026"/>
              <a:gd name="connsiteX75" fmla="*/ 2504946 w 2562313"/>
              <a:gd name="connsiteY75" fmla="*/ 743256 h 1573026"/>
              <a:gd name="connsiteX76" fmla="*/ 2507327 w 2562313"/>
              <a:gd name="connsiteY76" fmla="*/ 790881 h 1573026"/>
              <a:gd name="connsiteX77" fmla="*/ 2495421 w 2562313"/>
              <a:gd name="connsiteY77" fmla="*/ 805168 h 1573026"/>
              <a:gd name="connsiteX78" fmla="*/ 2466846 w 2562313"/>
              <a:gd name="connsiteY78" fmla="*/ 890893 h 1573026"/>
              <a:gd name="connsiteX79" fmla="*/ 2435892 w 2562313"/>
              <a:gd name="connsiteY79" fmla="*/ 967092 h 1573026"/>
              <a:gd name="connsiteX80" fmla="*/ 2400171 w 2562313"/>
              <a:gd name="connsiteY80" fmla="*/ 945662 h 1573026"/>
              <a:gd name="connsiteX81" fmla="*/ 2340640 w 2562313"/>
              <a:gd name="connsiteY81" fmla="*/ 917087 h 1573026"/>
              <a:gd name="connsiteX82" fmla="*/ 2312065 w 2562313"/>
              <a:gd name="connsiteY82" fmla="*/ 883750 h 1573026"/>
              <a:gd name="connsiteX83" fmla="*/ 2278729 w 2562313"/>
              <a:gd name="connsiteY83" fmla="*/ 869462 h 1573026"/>
              <a:gd name="connsiteX84" fmla="*/ 2245390 w 2562313"/>
              <a:gd name="connsiteY84" fmla="*/ 871843 h 1573026"/>
              <a:gd name="connsiteX85" fmla="*/ 2195384 w 2562313"/>
              <a:gd name="connsiteY85" fmla="*/ 895656 h 1573026"/>
              <a:gd name="connsiteX86" fmla="*/ 2171571 w 2562313"/>
              <a:gd name="connsiteY86" fmla="*/ 909943 h 1573026"/>
              <a:gd name="connsiteX87" fmla="*/ 2102517 w 2562313"/>
              <a:gd name="connsiteY87" fmla="*/ 926612 h 1573026"/>
              <a:gd name="connsiteX88" fmla="*/ 2081084 w 2562313"/>
              <a:gd name="connsiteY88" fmla="*/ 957568 h 1573026"/>
              <a:gd name="connsiteX89" fmla="*/ 2078702 w 2562313"/>
              <a:gd name="connsiteY89" fmla="*/ 1036150 h 1573026"/>
              <a:gd name="connsiteX90" fmla="*/ 2081086 w 2562313"/>
              <a:gd name="connsiteY90" fmla="*/ 1062342 h 1573026"/>
              <a:gd name="connsiteX91" fmla="*/ 1981071 w 2562313"/>
              <a:gd name="connsiteY91" fmla="*/ 1112350 h 1573026"/>
              <a:gd name="connsiteX92" fmla="*/ 1938209 w 2562313"/>
              <a:gd name="connsiteY92" fmla="*/ 1112350 h 1573026"/>
              <a:gd name="connsiteX93" fmla="*/ 1847723 w 2562313"/>
              <a:gd name="connsiteY93" fmla="*/ 1148067 h 1573026"/>
              <a:gd name="connsiteX94" fmla="*/ 1826290 w 2562313"/>
              <a:gd name="connsiteY94" fmla="*/ 1188550 h 1573026"/>
              <a:gd name="connsiteX95" fmla="*/ 1826292 w 2562313"/>
              <a:gd name="connsiteY95" fmla="*/ 1238556 h 1573026"/>
              <a:gd name="connsiteX96" fmla="*/ 1776284 w 2562313"/>
              <a:gd name="connsiteY96" fmla="*/ 1279037 h 1573026"/>
              <a:gd name="connsiteX97" fmla="*/ 1759617 w 2562313"/>
              <a:gd name="connsiteY97" fmla="*/ 1309993 h 1573026"/>
              <a:gd name="connsiteX98" fmla="*/ 1761996 w 2562313"/>
              <a:gd name="connsiteY98" fmla="*/ 1331425 h 1573026"/>
              <a:gd name="connsiteX99" fmla="*/ 1795334 w 2562313"/>
              <a:gd name="connsiteY99" fmla="*/ 1326662 h 1573026"/>
              <a:gd name="connsiteX100" fmla="*/ 1819148 w 2562313"/>
              <a:gd name="connsiteY100" fmla="*/ 1350474 h 1573026"/>
              <a:gd name="connsiteX101" fmla="*/ 1807240 w 2562313"/>
              <a:gd name="connsiteY101" fmla="*/ 1383812 h 1573026"/>
              <a:gd name="connsiteX102" fmla="*/ 1804859 w 2562313"/>
              <a:gd name="connsiteY102" fmla="*/ 1421912 h 1573026"/>
              <a:gd name="connsiteX103" fmla="*/ 1726279 w 2562313"/>
              <a:gd name="connsiteY103" fmla="*/ 1450487 h 1573026"/>
              <a:gd name="connsiteX104" fmla="*/ 1716754 w 2562313"/>
              <a:gd name="connsiteY104" fmla="*/ 1538594 h 1573026"/>
              <a:gd name="connsiteX105" fmla="*/ 1650077 w 2562313"/>
              <a:gd name="connsiteY105" fmla="*/ 1560025 h 1573026"/>
              <a:gd name="connsiteX106" fmla="*/ 1614026 w 2562313"/>
              <a:gd name="connsiteY106" fmla="*/ 1573012 h 1573026"/>
              <a:gd name="connsiteX107" fmla="*/ 1533396 w 2562313"/>
              <a:gd name="connsiteY107" fmla="*/ 1557643 h 1573026"/>
              <a:gd name="connsiteX108" fmla="*/ 1507202 w 2562313"/>
              <a:gd name="connsiteY108" fmla="*/ 1571931 h 1573026"/>
              <a:gd name="connsiteX109" fmla="*/ 1452436 w 2562313"/>
              <a:gd name="connsiteY109" fmla="*/ 1543356 h 1573026"/>
              <a:gd name="connsiteX110" fmla="*/ 1411952 w 2562313"/>
              <a:gd name="connsiteY110" fmla="*/ 1507637 h 1573026"/>
              <a:gd name="connsiteX111" fmla="*/ 1369092 w 2562313"/>
              <a:gd name="connsiteY111" fmla="*/ 1479061 h 1573026"/>
              <a:gd name="connsiteX112" fmla="*/ 1397665 w 2562313"/>
              <a:gd name="connsiteY112" fmla="*/ 1455250 h 1573026"/>
              <a:gd name="connsiteX113" fmla="*/ 1385759 w 2562313"/>
              <a:gd name="connsiteY113" fmla="*/ 1438581 h 1573026"/>
              <a:gd name="connsiteX114" fmla="*/ 1323846 w 2562313"/>
              <a:gd name="connsiteY114" fmla="*/ 1426675 h 1573026"/>
              <a:gd name="connsiteX115" fmla="*/ 1304796 w 2562313"/>
              <a:gd name="connsiteY115" fmla="*/ 1402862 h 1573026"/>
              <a:gd name="connsiteX116" fmla="*/ 1266698 w 2562313"/>
              <a:gd name="connsiteY116" fmla="*/ 1379050 h 1573026"/>
              <a:gd name="connsiteX117" fmla="*/ 1261934 w 2562313"/>
              <a:gd name="connsiteY117" fmla="*/ 1390956 h 1573026"/>
              <a:gd name="connsiteX118" fmla="*/ 1276223 w 2562313"/>
              <a:gd name="connsiteY118" fmla="*/ 1429056 h 1573026"/>
              <a:gd name="connsiteX119" fmla="*/ 1245265 w 2562313"/>
              <a:gd name="connsiteY119" fmla="*/ 1443343 h 1573026"/>
              <a:gd name="connsiteX120" fmla="*/ 1219073 w 2562313"/>
              <a:gd name="connsiteY120" fmla="*/ 1457630 h 1573026"/>
              <a:gd name="connsiteX121" fmla="*/ 1202402 w 2562313"/>
              <a:gd name="connsiteY121" fmla="*/ 1450487 h 1573026"/>
              <a:gd name="connsiteX122" fmla="*/ 1157159 w 2562313"/>
              <a:gd name="connsiteY122" fmla="*/ 1388575 h 1573026"/>
              <a:gd name="connsiteX123" fmla="*/ 1111917 w 2562313"/>
              <a:gd name="connsiteY123" fmla="*/ 1355237 h 1573026"/>
              <a:gd name="connsiteX124" fmla="*/ 1133348 w 2562313"/>
              <a:gd name="connsiteY124" fmla="*/ 1338568 h 1573026"/>
              <a:gd name="connsiteX125" fmla="*/ 1154779 w 2562313"/>
              <a:gd name="connsiteY125" fmla="*/ 1298087 h 1573026"/>
              <a:gd name="connsiteX126" fmla="*/ 1140490 w 2562313"/>
              <a:gd name="connsiteY126" fmla="*/ 1286181 h 1573026"/>
              <a:gd name="connsiteX127" fmla="*/ 1102392 w 2562313"/>
              <a:gd name="connsiteY127" fmla="*/ 1288562 h 1573026"/>
              <a:gd name="connsiteX128" fmla="*/ 1026192 w 2562313"/>
              <a:gd name="connsiteY128" fmla="*/ 1245700 h 1573026"/>
              <a:gd name="connsiteX129" fmla="*/ 983327 w 2562313"/>
              <a:gd name="connsiteY129" fmla="*/ 1226650 h 1573026"/>
              <a:gd name="connsiteX130" fmla="*/ 973804 w 2562313"/>
              <a:gd name="connsiteY130" fmla="*/ 1226650 h 1573026"/>
              <a:gd name="connsiteX131" fmla="*/ 961898 w 2562313"/>
              <a:gd name="connsiteY131" fmla="*/ 1162356 h 1573026"/>
              <a:gd name="connsiteX132" fmla="*/ 973804 w 2562313"/>
              <a:gd name="connsiteY132" fmla="*/ 1098062 h 1573026"/>
              <a:gd name="connsiteX133" fmla="*/ 942848 w 2562313"/>
              <a:gd name="connsiteY133" fmla="*/ 1064725 h 1573026"/>
              <a:gd name="connsiteX134" fmla="*/ 890461 w 2562313"/>
              <a:gd name="connsiteY134" fmla="*/ 1040912 h 1573026"/>
              <a:gd name="connsiteX135" fmla="*/ 916654 w 2562313"/>
              <a:gd name="connsiteY135" fmla="*/ 1017100 h 1573026"/>
              <a:gd name="connsiteX136" fmla="*/ 961898 w 2562313"/>
              <a:gd name="connsiteY136" fmla="*/ 1021862 h 1573026"/>
              <a:gd name="connsiteX137" fmla="*/ 957136 w 2562313"/>
              <a:gd name="connsiteY137" fmla="*/ 974237 h 1573026"/>
              <a:gd name="connsiteX138" fmla="*/ 928561 w 2562313"/>
              <a:gd name="connsiteY138" fmla="*/ 969475 h 1573026"/>
              <a:gd name="connsiteX139" fmla="*/ 933323 w 2562313"/>
              <a:gd name="connsiteY139" fmla="*/ 921850 h 1573026"/>
              <a:gd name="connsiteX140" fmla="*/ 902367 w 2562313"/>
              <a:gd name="connsiteY140" fmla="*/ 907562 h 1573026"/>
              <a:gd name="connsiteX141" fmla="*/ 904748 w 2562313"/>
              <a:gd name="connsiteY141" fmla="*/ 871843 h 1573026"/>
              <a:gd name="connsiteX142" fmla="*/ 857123 w 2562313"/>
              <a:gd name="connsiteY142" fmla="*/ 857556 h 1573026"/>
              <a:gd name="connsiteX143" fmla="*/ 838073 w 2562313"/>
              <a:gd name="connsiteY143" fmla="*/ 878987 h 1573026"/>
              <a:gd name="connsiteX144" fmla="*/ 809496 w 2562313"/>
              <a:gd name="connsiteY144" fmla="*/ 881368 h 1573026"/>
              <a:gd name="connsiteX145" fmla="*/ 759492 w 2562313"/>
              <a:gd name="connsiteY145" fmla="*/ 886131 h 1573026"/>
              <a:gd name="connsiteX146" fmla="*/ 728536 w 2562313"/>
              <a:gd name="connsiteY146" fmla="*/ 907562 h 1573026"/>
              <a:gd name="connsiteX147" fmla="*/ 728536 w 2562313"/>
              <a:gd name="connsiteY147" fmla="*/ 876606 h 1573026"/>
              <a:gd name="connsiteX148" fmla="*/ 688054 w 2562313"/>
              <a:gd name="connsiteY148" fmla="*/ 871843 h 1573026"/>
              <a:gd name="connsiteX149" fmla="*/ 695196 w 2562313"/>
              <a:gd name="connsiteY149" fmla="*/ 893275 h 1573026"/>
              <a:gd name="connsiteX150" fmla="*/ 690436 w 2562313"/>
              <a:gd name="connsiteY150" fmla="*/ 912325 h 1573026"/>
              <a:gd name="connsiteX151" fmla="*/ 604711 w 2562313"/>
              <a:gd name="connsiteY151" fmla="*/ 859936 h 1573026"/>
              <a:gd name="connsiteX152" fmla="*/ 583279 w 2562313"/>
              <a:gd name="connsiteY152" fmla="*/ 826600 h 1573026"/>
              <a:gd name="connsiteX153" fmla="*/ 595186 w 2562313"/>
              <a:gd name="connsiteY153" fmla="*/ 786117 h 1573026"/>
              <a:gd name="connsiteX154" fmla="*/ 564229 w 2562313"/>
              <a:gd name="connsiteY154" fmla="*/ 781356 h 1573026"/>
              <a:gd name="connsiteX155" fmla="*/ 516604 w 2562313"/>
              <a:gd name="connsiteY155" fmla="*/ 795643 h 1573026"/>
              <a:gd name="connsiteX156" fmla="*/ 507079 w 2562313"/>
              <a:gd name="connsiteY156" fmla="*/ 809931 h 1573026"/>
              <a:gd name="connsiteX157" fmla="*/ 483267 w 2562313"/>
              <a:gd name="connsiteY157" fmla="*/ 826600 h 1573026"/>
              <a:gd name="connsiteX158" fmla="*/ 476123 w 2562313"/>
              <a:gd name="connsiteY158" fmla="*/ 843268 h 1573026"/>
              <a:gd name="connsiteX159" fmla="*/ 435642 w 2562313"/>
              <a:gd name="connsiteY159" fmla="*/ 876606 h 1573026"/>
              <a:gd name="connsiteX160" fmla="*/ 438021 w 2562313"/>
              <a:gd name="connsiteY160" fmla="*/ 898037 h 1573026"/>
              <a:gd name="connsiteX161" fmla="*/ 452311 w 2562313"/>
              <a:gd name="connsiteY161" fmla="*/ 917087 h 1573026"/>
              <a:gd name="connsiteX162" fmla="*/ 376111 w 2562313"/>
              <a:gd name="connsiteY162" fmla="*/ 902800 h 1573026"/>
              <a:gd name="connsiteX163" fmla="*/ 342773 w 2562313"/>
              <a:gd name="connsiteY163" fmla="*/ 907562 h 1573026"/>
              <a:gd name="connsiteX164" fmla="*/ 390396 w 2562313"/>
              <a:gd name="connsiteY164" fmla="*/ 938518 h 1573026"/>
              <a:gd name="connsiteX165" fmla="*/ 414211 w 2562313"/>
              <a:gd name="connsiteY165" fmla="*/ 950425 h 1573026"/>
              <a:gd name="connsiteX166" fmla="*/ 440404 w 2562313"/>
              <a:gd name="connsiteY166" fmla="*/ 1002812 h 1573026"/>
              <a:gd name="connsiteX167" fmla="*/ 373727 w 2562313"/>
              <a:gd name="connsiteY167" fmla="*/ 1019481 h 1573026"/>
              <a:gd name="connsiteX168" fmla="*/ 352298 w 2562313"/>
              <a:gd name="connsiteY168" fmla="*/ 1031387 h 1573026"/>
              <a:gd name="connsiteX169" fmla="*/ 328484 w 2562313"/>
              <a:gd name="connsiteY169" fmla="*/ 1002812 h 1573026"/>
              <a:gd name="connsiteX170" fmla="*/ 304671 w 2562313"/>
              <a:gd name="connsiteY170" fmla="*/ 971856 h 1573026"/>
              <a:gd name="connsiteX171" fmla="*/ 307052 w 2562313"/>
              <a:gd name="connsiteY171" fmla="*/ 933756 h 1573026"/>
              <a:gd name="connsiteX172" fmla="*/ 304671 w 2562313"/>
              <a:gd name="connsiteY172" fmla="*/ 914706 h 1573026"/>
              <a:gd name="connsiteX173" fmla="*/ 323721 w 2562313"/>
              <a:gd name="connsiteY173" fmla="*/ 881368 h 1573026"/>
              <a:gd name="connsiteX174" fmla="*/ 283241 w 2562313"/>
              <a:gd name="connsiteY174" fmla="*/ 890893 h 1573026"/>
              <a:gd name="connsiteX175" fmla="*/ 254665 w 2562313"/>
              <a:gd name="connsiteY175" fmla="*/ 952806 h 1573026"/>
              <a:gd name="connsiteX176" fmla="*/ 247521 w 2562313"/>
              <a:gd name="connsiteY176" fmla="*/ 976618 h 1573026"/>
              <a:gd name="connsiteX177" fmla="*/ 216565 w 2562313"/>
              <a:gd name="connsiteY177" fmla="*/ 993287 h 1573026"/>
              <a:gd name="connsiteX178" fmla="*/ 168940 w 2562313"/>
              <a:gd name="connsiteY178" fmla="*/ 990906 h 1573026"/>
              <a:gd name="connsiteX179" fmla="*/ 161796 w 2562313"/>
              <a:gd name="connsiteY179" fmla="*/ 1007575 h 1573026"/>
              <a:gd name="connsiteX180" fmla="*/ 161796 w 2562313"/>
              <a:gd name="connsiteY180" fmla="*/ 1055200 h 1573026"/>
              <a:gd name="connsiteX181" fmla="*/ 102265 w 2562313"/>
              <a:gd name="connsiteY181" fmla="*/ 1059962 h 1573026"/>
              <a:gd name="connsiteX182" fmla="*/ 40352 w 2562313"/>
              <a:gd name="connsiteY182" fmla="*/ 1093300 h 1573026"/>
              <a:gd name="connsiteX183" fmla="*/ 42734 w 2562313"/>
              <a:gd name="connsiteY183" fmla="*/ 1121875 h 1573026"/>
              <a:gd name="connsiteX0" fmla="*/ 26849 w 2548810"/>
              <a:gd name="connsiteY0" fmla="*/ 1093300 h 1573026"/>
              <a:gd name="connsiteX1" fmla="*/ 567393 w 2548810"/>
              <a:gd name="connsiteY1" fmla="*/ 524181 h 1573026"/>
              <a:gd name="connsiteX2" fmla="*/ 612637 w 2548810"/>
              <a:gd name="connsiteY2" fmla="*/ 547993 h 1573026"/>
              <a:gd name="connsiteX3" fmla="*/ 679314 w 2548810"/>
              <a:gd name="connsiteY3" fmla="*/ 562280 h 1573026"/>
              <a:gd name="connsiteX4" fmla="*/ 724556 w 2548810"/>
              <a:gd name="connsiteY4" fmla="*/ 478937 h 1573026"/>
              <a:gd name="connsiteX5" fmla="*/ 753131 w 2548810"/>
              <a:gd name="connsiteY5" fmla="*/ 455125 h 1573026"/>
              <a:gd name="connsiteX6" fmla="*/ 755515 w 2548810"/>
              <a:gd name="connsiteY6" fmla="*/ 426549 h 1573026"/>
              <a:gd name="connsiteX7" fmla="*/ 684074 w 2548810"/>
              <a:gd name="connsiteY7" fmla="*/ 412262 h 1573026"/>
              <a:gd name="connsiteX8" fmla="*/ 655501 w 2548810"/>
              <a:gd name="connsiteY8" fmla="*/ 417024 h 1573026"/>
              <a:gd name="connsiteX9" fmla="*/ 619781 w 2548810"/>
              <a:gd name="connsiteY9" fmla="*/ 383687 h 1573026"/>
              <a:gd name="connsiteX10" fmla="*/ 643595 w 2548810"/>
              <a:gd name="connsiteY10" fmla="*/ 357491 h 1573026"/>
              <a:gd name="connsiteX11" fmla="*/ 705506 w 2548810"/>
              <a:gd name="connsiteY11" fmla="*/ 343206 h 1573026"/>
              <a:gd name="connsiteX12" fmla="*/ 750749 w 2548810"/>
              <a:gd name="connsiteY12" fmla="*/ 357493 h 1573026"/>
              <a:gd name="connsiteX13" fmla="*/ 762656 w 2548810"/>
              <a:gd name="connsiteY13" fmla="*/ 376543 h 1573026"/>
              <a:gd name="connsiteX14" fmla="*/ 881718 w 2548810"/>
              <a:gd name="connsiteY14" fmla="*/ 436075 h 1573026"/>
              <a:gd name="connsiteX15" fmla="*/ 905531 w 2548810"/>
              <a:gd name="connsiteY15" fmla="*/ 500368 h 1573026"/>
              <a:gd name="connsiteX16" fmla="*/ 926962 w 2548810"/>
              <a:gd name="connsiteY16" fmla="*/ 512275 h 1573026"/>
              <a:gd name="connsiteX17" fmla="*/ 924581 w 2548810"/>
              <a:gd name="connsiteY17" fmla="*/ 421787 h 1573026"/>
              <a:gd name="connsiteX18" fmla="*/ 946012 w 2548810"/>
              <a:gd name="connsiteY18" fmla="*/ 383687 h 1573026"/>
              <a:gd name="connsiteX19" fmla="*/ 965062 w 2548810"/>
              <a:gd name="connsiteY19" fmla="*/ 386068 h 1573026"/>
              <a:gd name="connsiteX20" fmla="*/ 965062 w 2548810"/>
              <a:gd name="connsiteY20" fmla="*/ 347968 h 1573026"/>
              <a:gd name="connsiteX21" fmla="*/ 976970 w 2548810"/>
              <a:gd name="connsiteY21" fmla="*/ 340823 h 1573026"/>
              <a:gd name="connsiteX22" fmla="*/ 1034118 w 2548810"/>
              <a:gd name="connsiteY22" fmla="*/ 343206 h 1573026"/>
              <a:gd name="connsiteX23" fmla="*/ 1134131 w 2548810"/>
              <a:gd name="connsiteY23" fmla="*/ 317012 h 1573026"/>
              <a:gd name="connsiteX24" fmla="*/ 1205568 w 2548810"/>
              <a:gd name="connsiteY24" fmla="*/ 305106 h 1573026"/>
              <a:gd name="connsiteX25" fmla="*/ 1290960 w 2548810"/>
              <a:gd name="connsiteY25" fmla="*/ 250164 h 1573026"/>
              <a:gd name="connsiteX26" fmla="*/ 1362731 w 2548810"/>
              <a:gd name="connsiteY26" fmla="*/ 221762 h 1573026"/>
              <a:gd name="connsiteX27" fmla="*/ 1431789 w 2548810"/>
              <a:gd name="connsiteY27" fmla="*/ 188423 h 1573026"/>
              <a:gd name="connsiteX28" fmla="*/ 1503224 w 2548810"/>
              <a:gd name="connsiteY28" fmla="*/ 195568 h 1573026"/>
              <a:gd name="connsiteX29" fmla="*/ 1555612 w 2548810"/>
              <a:gd name="connsiteY29" fmla="*/ 174137 h 1573026"/>
              <a:gd name="connsiteX30" fmla="*/ 1586570 w 2548810"/>
              <a:gd name="connsiteY30" fmla="*/ 183660 h 1573026"/>
              <a:gd name="connsiteX31" fmla="*/ 1660387 w 2548810"/>
              <a:gd name="connsiteY31" fmla="*/ 233668 h 1573026"/>
              <a:gd name="connsiteX32" fmla="*/ 1598474 w 2548810"/>
              <a:gd name="connsiteY32" fmla="*/ 209856 h 1573026"/>
              <a:gd name="connsiteX33" fmla="*/ 1619906 w 2548810"/>
              <a:gd name="connsiteY33" fmla="*/ 281293 h 1573026"/>
              <a:gd name="connsiteX34" fmla="*/ 1658008 w 2548810"/>
              <a:gd name="connsiteY34" fmla="*/ 309866 h 1573026"/>
              <a:gd name="connsiteX35" fmla="*/ 1753256 w 2548810"/>
              <a:gd name="connsiteY35" fmla="*/ 314631 h 1573026"/>
              <a:gd name="connsiteX36" fmla="*/ 1819933 w 2548810"/>
              <a:gd name="connsiteY36" fmla="*/ 271766 h 1573026"/>
              <a:gd name="connsiteX37" fmla="*/ 1817549 w 2548810"/>
              <a:gd name="connsiteY37" fmla="*/ 293200 h 1573026"/>
              <a:gd name="connsiteX38" fmla="*/ 1781831 w 2548810"/>
              <a:gd name="connsiteY38" fmla="*/ 321775 h 1573026"/>
              <a:gd name="connsiteX39" fmla="*/ 1708012 w 2548810"/>
              <a:gd name="connsiteY39" fmla="*/ 338443 h 1573026"/>
              <a:gd name="connsiteX40" fmla="*/ 1715158 w 2548810"/>
              <a:gd name="connsiteY40" fmla="*/ 367017 h 1573026"/>
              <a:gd name="connsiteX41" fmla="*/ 1838983 w 2548810"/>
              <a:gd name="connsiteY41" fmla="*/ 331298 h 1573026"/>
              <a:gd name="connsiteX42" fmla="*/ 1891368 w 2548810"/>
              <a:gd name="connsiteY42" fmla="*/ 295581 h 1573026"/>
              <a:gd name="connsiteX43" fmla="*/ 1934232 w 2548810"/>
              <a:gd name="connsiteY43" fmla="*/ 271766 h 1573026"/>
              <a:gd name="connsiteX44" fmla="*/ 1858033 w 2548810"/>
              <a:gd name="connsiteY44" fmla="*/ 264623 h 1573026"/>
              <a:gd name="connsiteX45" fmla="*/ 1858033 w 2548810"/>
              <a:gd name="connsiteY45" fmla="*/ 202710 h 1573026"/>
              <a:gd name="connsiteX46" fmla="*/ 1908038 w 2548810"/>
              <a:gd name="connsiteY46" fmla="*/ 202710 h 1573026"/>
              <a:gd name="connsiteX47" fmla="*/ 2015194 w 2548810"/>
              <a:gd name="connsiteY47" fmla="*/ 97935 h 1573026"/>
              <a:gd name="connsiteX48" fmla="*/ 2065200 w 2548810"/>
              <a:gd name="connsiteY48" fmla="*/ 305 h 1573026"/>
              <a:gd name="connsiteX49" fmla="*/ 2029482 w 2548810"/>
              <a:gd name="connsiteY49" fmla="*/ 114604 h 1573026"/>
              <a:gd name="connsiteX50" fmla="*/ 1955664 w 2548810"/>
              <a:gd name="connsiteY50" fmla="*/ 193186 h 1573026"/>
              <a:gd name="connsiteX51" fmla="*/ 2019956 w 2548810"/>
              <a:gd name="connsiteY51" fmla="*/ 217000 h 1573026"/>
              <a:gd name="connsiteX52" fmla="*/ 2079487 w 2548810"/>
              <a:gd name="connsiteY52" fmla="*/ 212237 h 1573026"/>
              <a:gd name="connsiteX53" fmla="*/ 2124733 w 2548810"/>
              <a:gd name="connsiteY53" fmla="*/ 257480 h 1573026"/>
              <a:gd name="connsiteX54" fmla="*/ 2174737 w 2548810"/>
              <a:gd name="connsiteY54" fmla="*/ 243193 h 1573026"/>
              <a:gd name="connsiteX55" fmla="*/ 2217599 w 2548810"/>
              <a:gd name="connsiteY55" fmla="*/ 178900 h 1573026"/>
              <a:gd name="connsiteX56" fmla="*/ 2260462 w 2548810"/>
              <a:gd name="connsiteY56" fmla="*/ 169375 h 1573026"/>
              <a:gd name="connsiteX57" fmla="*/ 2365237 w 2548810"/>
              <a:gd name="connsiteY57" fmla="*/ 152706 h 1573026"/>
              <a:gd name="connsiteX58" fmla="*/ 2381906 w 2548810"/>
              <a:gd name="connsiteY58" fmla="*/ 147943 h 1573026"/>
              <a:gd name="connsiteX59" fmla="*/ 2470012 w 2548810"/>
              <a:gd name="connsiteY59" fmla="*/ 166993 h 1573026"/>
              <a:gd name="connsiteX60" fmla="*/ 2500968 w 2548810"/>
              <a:gd name="connsiteY60" fmla="*/ 188425 h 1573026"/>
              <a:gd name="connsiteX61" fmla="*/ 2527163 w 2548810"/>
              <a:gd name="connsiteY61" fmla="*/ 205092 h 1573026"/>
              <a:gd name="connsiteX62" fmla="*/ 2548593 w 2548810"/>
              <a:gd name="connsiteY62" fmla="*/ 221762 h 1573026"/>
              <a:gd name="connsiteX63" fmla="*/ 2529543 w 2548810"/>
              <a:gd name="connsiteY63" fmla="*/ 264625 h 1573026"/>
              <a:gd name="connsiteX64" fmla="*/ 2527162 w 2548810"/>
              <a:gd name="connsiteY64" fmla="*/ 319393 h 1573026"/>
              <a:gd name="connsiteX65" fmla="*/ 2512874 w 2548810"/>
              <a:gd name="connsiteY65" fmla="*/ 376543 h 1573026"/>
              <a:gd name="connsiteX66" fmla="*/ 2515256 w 2548810"/>
              <a:gd name="connsiteY66" fmla="*/ 386068 h 1573026"/>
              <a:gd name="connsiteX67" fmla="*/ 2546212 w 2548810"/>
              <a:gd name="connsiteY67" fmla="*/ 393212 h 1573026"/>
              <a:gd name="connsiteX68" fmla="*/ 2534306 w 2548810"/>
              <a:gd name="connsiteY68" fmla="*/ 424168 h 1573026"/>
              <a:gd name="connsiteX69" fmla="*/ 2500968 w 2548810"/>
              <a:gd name="connsiteY69" fmla="*/ 445600 h 1573026"/>
              <a:gd name="connsiteX70" fmla="*/ 2486681 w 2548810"/>
              <a:gd name="connsiteY70" fmla="*/ 476556 h 1573026"/>
              <a:gd name="connsiteX71" fmla="*/ 2489934 w 2548810"/>
              <a:gd name="connsiteY71" fmla="*/ 559163 h 1573026"/>
              <a:gd name="connsiteX72" fmla="*/ 2477155 w 2548810"/>
              <a:gd name="connsiteY72" fmla="*/ 590856 h 1573026"/>
              <a:gd name="connsiteX73" fmla="*/ 2474774 w 2548810"/>
              <a:gd name="connsiteY73" fmla="*/ 655150 h 1573026"/>
              <a:gd name="connsiteX74" fmla="*/ 2496206 w 2548810"/>
              <a:gd name="connsiteY74" fmla="*/ 690868 h 1573026"/>
              <a:gd name="connsiteX75" fmla="*/ 2491443 w 2548810"/>
              <a:gd name="connsiteY75" fmla="*/ 743256 h 1573026"/>
              <a:gd name="connsiteX76" fmla="*/ 2493824 w 2548810"/>
              <a:gd name="connsiteY76" fmla="*/ 790881 h 1573026"/>
              <a:gd name="connsiteX77" fmla="*/ 2481918 w 2548810"/>
              <a:gd name="connsiteY77" fmla="*/ 805168 h 1573026"/>
              <a:gd name="connsiteX78" fmla="*/ 2453343 w 2548810"/>
              <a:gd name="connsiteY78" fmla="*/ 890893 h 1573026"/>
              <a:gd name="connsiteX79" fmla="*/ 2422389 w 2548810"/>
              <a:gd name="connsiteY79" fmla="*/ 967092 h 1573026"/>
              <a:gd name="connsiteX80" fmla="*/ 2386668 w 2548810"/>
              <a:gd name="connsiteY80" fmla="*/ 945662 h 1573026"/>
              <a:gd name="connsiteX81" fmla="*/ 2327137 w 2548810"/>
              <a:gd name="connsiteY81" fmla="*/ 917087 h 1573026"/>
              <a:gd name="connsiteX82" fmla="*/ 2298562 w 2548810"/>
              <a:gd name="connsiteY82" fmla="*/ 883750 h 1573026"/>
              <a:gd name="connsiteX83" fmla="*/ 2265226 w 2548810"/>
              <a:gd name="connsiteY83" fmla="*/ 869462 h 1573026"/>
              <a:gd name="connsiteX84" fmla="*/ 2231887 w 2548810"/>
              <a:gd name="connsiteY84" fmla="*/ 871843 h 1573026"/>
              <a:gd name="connsiteX85" fmla="*/ 2181881 w 2548810"/>
              <a:gd name="connsiteY85" fmla="*/ 895656 h 1573026"/>
              <a:gd name="connsiteX86" fmla="*/ 2158068 w 2548810"/>
              <a:gd name="connsiteY86" fmla="*/ 909943 h 1573026"/>
              <a:gd name="connsiteX87" fmla="*/ 2089014 w 2548810"/>
              <a:gd name="connsiteY87" fmla="*/ 926612 h 1573026"/>
              <a:gd name="connsiteX88" fmla="*/ 2067581 w 2548810"/>
              <a:gd name="connsiteY88" fmla="*/ 957568 h 1573026"/>
              <a:gd name="connsiteX89" fmla="*/ 2065199 w 2548810"/>
              <a:gd name="connsiteY89" fmla="*/ 1036150 h 1573026"/>
              <a:gd name="connsiteX90" fmla="*/ 2067583 w 2548810"/>
              <a:gd name="connsiteY90" fmla="*/ 1062342 h 1573026"/>
              <a:gd name="connsiteX91" fmla="*/ 1967568 w 2548810"/>
              <a:gd name="connsiteY91" fmla="*/ 1112350 h 1573026"/>
              <a:gd name="connsiteX92" fmla="*/ 1924706 w 2548810"/>
              <a:gd name="connsiteY92" fmla="*/ 1112350 h 1573026"/>
              <a:gd name="connsiteX93" fmla="*/ 1834220 w 2548810"/>
              <a:gd name="connsiteY93" fmla="*/ 1148067 h 1573026"/>
              <a:gd name="connsiteX94" fmla="*/ 1812787 w 2548810"/>
              <a:gd name="connsiteY94" fmla="*/ 1188550 h 1573026"/>
              <a:gd name="connsiteX95" fmla="*/ 1812789 w 2548810"/>
              <a:gd name="connsiteY95" fmla="*/ 1238556 h 1573026"/>
              <a:gd name="connsiteX96" fmla="*/ 1762781 w 2548810"/>
              <a:gd name="connsiteY96" fmla="*/ 1279037 h 1573026"/>
              <a:gd name="connsiteX97" fmla="*/ 1746114 w 2548810"/>
              <a:gd name="connsiteY97" fmla="*/ 1309993 h 1573026"/>
              <a:gd name="connsiteX98" fmla="*/ 1748493 w 2548810"/>
              <a:gd name="connsiteY98" fmla="*/ 1331425 h 1573026"/>
              <a:gd name="connsiteX99" fmla="*/ 1781831 w 2548810"/>
              <a:gd name="connsiteY99" fmla="*/ 1326662 h 1573026"/>
              <a:gd name="connsiteX100" fmla="*/ 1805645 w 2548810"/>
              <a:gd name="connsiteY100" fmla="*/ 1350474 h 1573026"/>
              <a:gd name="connsiteX101" fmla="*/ 1793737 w 2548810"/>
              <a:gd name="connsiteY101" fmla="*/ 1383812 h 1573026"/>
              <a:gd name="connsiteX102" fmla="*/ 1791356 w 2548810"/>
              <a:gd name="connsiteY102" fmla="*/ 1421912 h 1573026"/>
              <a:gd name="connsiteX103" fmla="*/ 1712776 w 2548810"/>
              <a:gd name="connsiteY103" fmla="*/ 1450487 h 1573026"/>
              <a:gd name="connsiteX104" fmla="*/ 1703251 w 2548810"/>
              <a:gd name="connsiteY104" fmla="*/ 1538594 h 1573026"/>
              <a:gd name="connsiteX105" fmla="*/ 1636574 w 2548810"/>
              <a:gd name="connsiteY105" fmla="*/ 1560025 h 1573026"/>
              <a:gd name="connsiteX106" fmla="*/ 1600523 w 2548810"/>
              <a:gd name="connsiteY106" fmla="*/ 1573012 h 1573026"/>
              <a:gd name="connsiteX107" fmla="*/ 1519893 w 2548810"/>
              <a:gd name="connsiteY107" fmla="*/ 1557643 h 1573026"/>
              <a:gd name="connsiteX108" fmla="*/ 1493699 w 2548810"/>
              <a:gd name="connsiteY108" fmla="*/ 1571931 h 1573026"/>
              <a:gd name="connsiteX109" fmla="*/ 1438933 w 2548810"/>
              <a:gd name="connsiteY109" fmla="*/ 1543356 h 1573026"/>
              <a:gd name="connsiteX110" fmla="*/ 1398449 w 2548810"/>
              <a:gd name="connsiteY110" fmla="*/ 1507637 h 1573026"/>
              <a:gd name="connsiteX111" fmla="*/ 1355589 w 2548810"/>
              <a:gd name="connsiteY111" fmla="*/ 1479061 h 1573026"/>
              <a:gd name="connsiteX112" fmla="*/ 1384162 w 2548810"/>
              <a:gd name="connsiteY112" fmla="*/ 1455250 h 1573026"/>
              <a:gd name="connsiteX113" fmla="*/ 1372256 w 2548810"/>
              <a:gd name="connsiteY113" fmla="*/ 1438581 h 1573026"/>
              <a:gd name="connsiteX114" fmla="*/ 1310343 w 2548810"/>
              <a:gd name="connsiteY114" fmla="*/ 1426675 h 1573026"/>
              <a:gd name="connsiteX115" fmla="*/ 1291293 w 2548810"/>
              <a:gd name="connsiteY115" fmla="*/ 1402862 h 1573026"/>
              <a:gd name="connsiteX116" fmla="*/ 1253195 w 2548810"/>
              <a:gd name="connsiteY116" fmla="*/ 1379050 h 1573026"/>
              <a:gd name="connsiteX117" fmla="*/ 1248431 w 2548810"/>
              <a:gd name="connsiteY117" fmla="*/ 1390956 h 1573026"/>
              <a:gd name="connsiteX118" fmla="*/ 1262720 w 2548810"/>
              <a:gd name="connsiteY118" fmla="*/ 1429056 h 1573026"/>
              <a:gd name="connsiteX119" fmla="*/ 1231762 w 2548810"/>
              <a:gd name="connsiteY119" fmla="*/ 1443343 h 1573026"/>
              <a:gd name="connsiteX120" fmla="*/ 1205570 w 2548810"/>
              <a:gd name="connsiteY120" fmla="*/ 1457630 h 1573026"/>
              <a:gd name="connsiteX121" fmla="*/ 1188899 w 2548810"/>
              <a:gd name="connsiteY121" fmla="*/ 1450487 h 1573026"/>
              <a:gd name="connsiteX122" fmla="*/ 1143656 w 2548810"/>
              <a:gd name="connsiteY122" fmla="*/ 1388575 h 1573026"/>
              <a:gd name="connsiteX123" fmla="*/ 1098414 w 2548810"/>
              <a:gd name="connsiteY123" fmla="*/ 1355237 h 1573026"/>
              <a:gd name="connsiteX124" fmla="*/ 1119845 w 2548810"/>
              <a:gd name="connsiteY124" fmla="*/ 1338568 h 1573026"/>
              <a:gd name="connsiteX125" fmla="*/ 1141276 w 2548810"/>
              <a:gd name="connsiteY125" fmla="*/ 1298087 h 1573026"/>
              <a:gd name="connsiteX126" fmla="*/ 1126987 w 2548810"/>
              <a:gd name="connsiteY126" fmla="*/ 1286181 h 1573026"/>
              <a:gd name="connsiteX127" fmla="*/ 1088889 w 2548810"/>
              <a:gd name="connsiteY127" fmla="*/ 1288562 h 1573026"/>
              <a:gd name="connsiteX128" fmla="*/ 1012689 w 2548810"/>
              <a:gd name="connsiteY128" fmla="*/ 1245700 h 1573026"/>
              <a:gd name="connsiteX129" fmla="*/ 969824 w 2548810"/>
              <a:gd name="connsiteY129" fmla="*/ 1226650 h 1573026"/>
              <a:gd name="connsiteX130" fmla="*/ 960301 w 2548810"/>
              <a:gd name="connsiteY130" fmla="*/ 1226650 h 1573026"/>
              <a:gd name="connsiteX131" fmla="*/ 948395 w 2548810"/>
              <a:gd name="connsiteY131" fmla="*/ 1162356 h 1573026"/>
              <a:gd name="connsiteX132" fmla="*/ 960301 w 2548810"/>
              <a:gd name="connsiteY132" fmla="*/ 1098062 h 1573026"/>
              <a:gd name="connsiteX133" fmla="*/ 929345 w 2548810"/>
              <a:gd name="connsiteY133" fmla="*/ 1064725 h 1573026"/>
              <a:gd name="connsiteX134" fmla="*/ 876958 w 2548810"/>
              <a:gd name="connsiteY134" fmla="*/ 1040912 h 1573026"/>
              <a:gd name="connsiteX135" fmla="*/ 903151 w 2548810"/>
              <a:gd name="connsiteY135" fmla="*/ 1017100 h 1573026"/>
              <a:gd name="connsiteX136" fmla="*/ 948395 w 2548810"/>
              <a:gd name="connsiteY136" fmla="*/ 1021862 h 1573026"/>
              <a:gd name="connsiteX137" fmla="*/ 943633 w 2548810"/>
              <a:gd name="connsiteY137" fmla="*/ 974237 h 1573026"/>
              <a:gd name="connsiteX138" fmla="*/ 915058 w 2548810"/>
              <a:gd name="connsiteY138" fmla="*/ 969475 h 1573026"/>
              <a:gd name="connsiteX139" fmla="*/ 919820 w 2548810"/>
              <a:gd name="connsiteY139" fmla="*/ 921850 h 1573026"/>
              <a:gd name="connsiteX140" fmla="*/ 888864 w 2548810"/>
              <a:gd name="connsiteY140" fmla="*/ 907562 h 1573026"/>
              <a:gd name="connsiteX141" fmla="*/ 891245 w 2548810"/>
              <a:gd name="connsiteY141" fmla="*/ 871843 h 1573026"/>
              <a:gd name="connsiteX142" fmla="*/ 843620 w 2548810"/>
              <a:gd name="connsiteY142" fmla="*/ 857556 h 1573026"/>
              <a:gd name="connsiteX143" fmla="*/ 824570 w 2548810"/>
              <a:gd name="connsiteY143" fmla="*/ 878987 h 1573026"/>
              <a:gd name="connsiteX144" fmla="*/ 795993 w 2548810"/>
              <a:gd name="connsiteY144" fmla="*/ 881368 h 1573026"/>
              <a:gd name="connsiteX145" fmla="*/ 745989 w 2548810"/>
              <a:gd name="connsiteY145" fmla="*/ 886131 h 1573026"/>
              <a:gd name="connsiteX146" fmla="*/ 715033 w 2548810"/>
              <a:gd name="connsiteY146" fmla="*/ 907562 h 1573026"/>
              <a:gd name="connsiteX147" fmla="*/ 715033 w 2548810"/>
              <a:gd name="connsiteY147" fmla="*/ 876606 h 1573026"/>
              <a:gd name="connsiteX148" fmla="*/ 674551 w 2548810"/>
              <a:gd name="connsiteY148" fmla="*/ 871843 h 1573026"/>
              <a:gd name="connsiteX149" fmla="*/ 681693 w 2548810"/>
              <a:gd name="connsiteY149" fmla="*/ 893275 h 1573026"/>
              <a:gd name="connsiteX150" fmla="*/ 676933 w 2548810"/>
              <a:gd name="connsiteY150" fmla="*/ 912325 h 1573026"/>
              <a:gd name="connsiteX151" fmla="*/ 591208 w 2548810"/>
              <a:gd name="connsiteY151" fmla="*/ 859936 h 1573026"/>
              <a:gd name="connsiteX152" fmla="*/ 569776 w 2548810"/>
              <a:gd name="connsiteY152" fmla="*/ 826600 h 1573026"/>
              <a:gd name="connsiteX153" fmla="*/ 581683 w 2548810"/>
              <a:gd name="connsiteY153" fmla="*/ 786117 h 1573026"/>
              <a:gd name="connsiteX154" fmla="*/ 550726 w 2548810"/>
              <a:gd name="connsiteY154" fmla="*/ 781356 h 1573026"/>
              <a:gd name="connsiteX155" fmla="*/ 503101 w 2548810"/>
              <a:gd name="connsiteY155" fmla="*/ 795643 h 1573026"/>
              <a:gd name="connsiteX156" fmla="*/ 493576 w 2548810"/>
              <a:gd name="connsiteY156" fmla="*/ 809931 h 1573026"/>
              <a:gd name="connsiteX157" fmla="*/ 469764 w 2548810"/>
              <a:gd name="connsiteY157" fmla="*/ 826600 h 1573026"/>
              <a:gd name="connsiteX158" fmla="*/ 462620 w 2548810"/>
              <a:gd name="connsiteY158" fmla="*/ 843268 h 1573026"/>
              <a:gd name="connsiteX159" fmla="*/ 422139 w 2548810"/>
              <a:gd name="connsiteY159" fmla="*/ 876606 h 1573026"/>
              <a:gd name="connsiteX160" fmla="*/ 424518 w 2548810"/>
              <a:gd name="connsiteY160" fmla="*/ 898037 h 1573026"/>
              <a:gd name="connsiteX161" fmla="*/ 438808 w 2548810"/>
              <a:gd name="connsiteY161" fmla="*/ 917087 h 1573026"/>
              <a:gd name="connsiteX162" fmla="*/ 362608 w 2548810"/>
              <a:gd name="connsiteY162" fmla="*/ 902800 h 1573026"/>
              <a:gd name="connsiteX163" fmla="*/ 329270 w 2548810"/>
              <a:gd name="connsiteY163" fmla="*/ 907562 h 1573026"/>
              <a:gd name="connsiteX164" fmla="*/ 376893 w 2548810"/>
              <a:gd name="connsiteY164" fmla="*/ 938518 h 1573026"/>
              <a:gd name="connsiteX165" fmla="*/ 400708 w 2548810"/>
              <a:gd name="connsiteY165" fmla="*/ 950425 h 1573026"/>
              <a:gd name="connsiteX166" fmla="*/ 426901 w 2548810"/>
              <a:gd name="connsiteY166" fmla="*/ 1002812 h 1573026"/>
              <a:gd name="connsiteX167" fmla="*/ 360224 w 2548810"/>
              <a:gd name="connsiteY167" fmla="*/ 1019481 h 1573026"/>
              <a:gd name="connsiteX168" fmla="*/ 338795 w 2548810"/>
              <a:gd name="connsiteY168" fmla="*/ 1031387 h 1573026"/>
              <a:gd name="connsiteX169" fmla="*/ 314981 w 2548810"/>
              <a:gd name="connsiteY169" fmla="*/ 1002812 h 1573026"/>
              <a:gd name="connsiteX170" fmla="*/ 291168 w 2548810"/>
              <a:gd name="connsiteY170" fmla="*/ 971856 h 1573026"/>
              <a:gd name="connsiteX171" fmla="*/ 293549 w 2548810"/>
              <a:gd name="connsiteY171" fmla="*/ 933756 h 1573026"/>
              <a:gd name="connsiteX172" fmla="*/ 291168 w 2548810"/>
              <a:gd name="connsiteY172" fmla="*/ 914706 h 1573026"/>
              <a:gd name="connsiteX173" fmla="*/ 310218 w 2548810"/>
              <a:gd name="connsiteY173" fmla="*/ 881368 h 1573026"/>
              <a:gd name="connsiteX174" fmla="*/ 269738 w 2548810"/>
              <a:gd name="connsiteY174" fmla="*/ 890893 h 1573026"/>
              <a:gd name="connsiteX175" fmla="*/ 241162 w 2548810"/>
              <a:gd name="connsiteY175" fmla="*/ 952806 h 1573026"/>
              <a:gd name="connsiteX176" fmla="*/ 234018 w 2548810"/>
              <a:gd name="connsiteY176" fmla="*/ 976618 h 1573026"/>
              <a:gd name="connsiteX177" fmla="*/ 203062 w 2548810"/>
              <a:gd name="connsiteY177" fmla="*/ 993287 h 1573026"/>
              <a:gd name="connsiteX178" fmla="*/ 155437 w 2548810"/>
              <a:gd name="connsiteY178" fmla="*/ 990906 h 1573026"/>
              <a:gd name="connsiteX179" fmla="*/ 148293 w 2548810"/>
              <a:gd name="connsiteY179" fmla="*/ 1007575 h 1573026"/>
              <a:gd name="connsiteX180" fmla="*/ 148293 w 2548810"/>
              <a:gd name="connsiteY180" fmla="*/ 1055200 h 1573026"/>
              <a:gd name="connsiteX181" fmla="*/ 88762 w 2548810"/>
              <a:gd name="connsiteY181" fmla="*/ 1059962 h 1573026"/>
              <a:gd name="connsiteX182" fmla="*/ 26849 w 2548810"/>
              <a:gd name="connsiteY182" fmla="*/ 1093300 h 1573026"/>
              <a:gd name="connsiteX0" fmla="*/ 16665 w 2538626"/>
              <a:gd name="connsiteY0" fmla="*/ 1093300 h 1573026"/>
              <a:gd name="connsiteX1" fmla="*/ 557209 w 2538626"/>
              <a:gd name="connsiteY1" fmla="*/ 524181 h 1573026"/>
              <a:gd name="connsiteX2" fmla="*/ 602453 w 2538626"/>
              <a:gd name="connsiteY2" fmla="*/ 547993 h 1573026"/>
              <a:gd name="connsiteX3" fmla="*/ 669130 w 2538626"/>
              <a:gd name="connsiteY3" fmla="*/ 562280 h 1573026"/>
              <a:gd name="connsiteX4" fmla="*/ 714372 w 2538626"/>
              <a:gd name="connsiteY4" fmla="*/ 478937 h 1573026"/>
              <a:gd name="connsiteX5" fmla="*/ 742947 w 2538626"/>
              <a:gd name="connsiteY5" fmla="*/ 455125 h 1573026"/>
              <a:gd name="connsiteX6" fmla="*/ 745331 w 2538626"/>
              <a:gd name="connsiteY6" fmla="*/ 426549 h 1573026"/>
              <a:gd name="connsiteX7" fmla="*/ 673890 w 2538626"/>
              <a:gd name="connsiteY7" fmla="*/ 412262 h 1573026"/>
              <a:gd name="connsiteX8" fmla="*/ 645317 w 2538626"/>
              <a:gd name="connsiteY8" fmla="*/ 417024 h 1573026"/>
              <a:gd name="connsiteX9" fmla="*/ 609597 w 2538626"/>
              <a:gd name="connsiteY9" fmla="*/ 383687 h 1573026"/>
              <a:gd name="connsiteX10" fmla="*/ 633411 w 2538626"/>
              <a:gd name="connsiteY10" fmla="*/ 357491 h 1573026"/>
              <a:gd name="connsiteX11" fmla="*/ 695322 w 2538626"/>
              <a:gd name="connsiteY11" fmla="*/ 343206 h 1573026"/>
              <a:gd name="connsiteX12" fmla="*/ 740565 w 2538626"/>
              <a:gd name="connsiteY12" fmla="*/ 357493 h 1573026"/>
              <a:gd name="connsiteX13" fmla="*/ 752472 w 2538626"/>
              <a:gd name="connsiteY13" fmla="*/ 376543 h 1573026"/>
              <a:gd name="connsiteX14" fmla="*/ 871534 w 2538626"/>
              <a:gd name="connsiteY14" fmla="*/ 436075 h 1573026"/>
              <a:gd name="connsiteX15" fmla="*/ 895347 w 2538626"/>
              <a:gd name="connsiteY15" fmla="*/ 500368 h 1573026"/>
              <a:gd name="connsiteX16" fmla="*/ 916778 w 2538626"/>
              <a:gd name="connsiteY16" fmla="*/ 512275 h 1573026"/>
              <a:gd name="connsiteX17" fmla="*/ 914397 w 2538626"/>
              <a:gd name="connsiteY17" fmla="*/ 421787 h 1573026"/>
              <a:gd name="connsiteX18" fmla="*/ 935828 w 2538626"/>
              <a:gd name="connsiteY18" fmla="*/ 383687 h 1573026"/>
              <a:gd name="connsiteX19" fmla="*/ 954878 w 2538626"/>
              <a:gd name="connsiteY19" fmla="*/ 386068 h 1573026"/>
              <a:gd name="connsiteX20" fmla="*/ 954878 w 2538626"/>
              <a:gd name="connsiteY20" fmla="*/ 347968 h 1573026"/>
              <a:gd name="connsiteX21" fmla="*/ 966786 w 2538626"/>
              <a:gd name="connsiteY21" fmla="*/ 340823 h 1573026"/>
              <a:gd name="connsiteX22" fmla="*/ 1023934 w 2538626"/>
              <a:gd name="connsiteY22" fmla="*/ 343206 h 1573026"/>
              <a:gd name="connsiteX23" fmla="*/ 1123947 w 2538626"/>
              <a:gd name="connsiteY23" fmla="*/ 317012 h 1573026"/>
              <a:gd name="connsiteX24" fmla="*/ 1195384 w 2538626"/>
              <a:gd name="connsiteY24" fmla="*/ 305106 h 1573026"/>
              <a:gd name="connsiteX25" fmla="*/ 1280776 w 2538626"/>
              <a:gd name="connsiteY25" fmla="*/ 250164 h 1573026"/>
              <a:gd name="connsiteX26" fmla="*/ 1352547 w 2538626"/>
              <a:gd name="connsiteY26" fmla="*/ 221762 h 1573026"/>
              <a:gd name="connsiteX27" fmla="*/ 1421605 w 2538626"/>
              <a:gd name="connsiteY27" fmla="*/ 188423 h 1573026"/>
              <a:gd name="connsiteX28" fmla="*/ 1493040 w 2538626"/>
              <a:gd name="connsiteY28" fmla="*/ 195568 h 1573026"/>
              <a:gd name="connsiteX29" fmla="*/ 1545428 w 2538626"/>
              <a:gd name="connsiteY29" fmla="*/ 174137 h 1573026"/>
              <a:gd name="connsiteX30" fmla="*/ 1576386 w 2538626"/>
              <a:gd name="connsiteY30" fmla="*/ 183660 h 1573026"/>
              <a:gd name="connsiteX31" fmla="*/ 1650203 w 2538626"/>
              <a:gd name="connsiteY31" fmla="*/ 233668 h 1573026"/>
              <a:gd name="connsiteX32" fmla="*/ 1588290 w 2538626"/>
              <a:gd name="connsiteY32" fmla="*/ 209856 h 1573026"/>
              <a:gd name="connsiteX33" fmla="*/ 1609722 w 2538626"/>
              <a:gd name="connsiteY33" fmla="*/ 281293 h 1573026"/>
              <a:gd name="connsiteX34" fmla="*/ 1647824 w 2538626"/>
              <a:gd name="connsiteY34" fmla="*/ 309866 h 1573026"/>
              <a:gd name="connsiteX35" fmla="*/ 1743072 w 2538626"/>
              <a:gd name="connsiteY35" fmla="*/ 314631 h 1573026"/>
              <a:gd name="connsiteX36" fmla="*/ 1809749 w 2538626"/>
              <a:gd name="connsiteY36" fmla="*/ 271766 h 1573026"/>
              <a:gd name="connsiteX37" fmla="*/ 1807365 w 2538626"/>
              <a:gd name="connsiteY37" fmla="*/ 293200 h 1573026"/>
              <a:gd name="connsiteX38" fmla="*/ 1771647 w 2538626"/>
              <a:gd name="connsiteY38" fmla="*/ 321775 h 1573026"/>
              <a:gd name="connsiteX39" fmla="*/ 1697828 w 2538626"/>
              <a:gd name="connsiteY39" fmla="*/ 338443 h 1573026"/>
              <a:gd name="connsiteX40" fmla="*/ 1704974 w 2538626"/>
              <a:gd name="connsiteY40" fmla="*/ 367017 h 1573026"/>
              <a:gd name="connsiteX41" fmla="*/ 1828799 w 2538626"/>
              <a:gd name="connsiteY41" fmla="*/ 331298 h 1573026"/>
              <a:gd name="connsiteX42" fmla="*/ 1881184 w 2538626"/>
              <a:gd name="connsiteY42" fmla="*/ 295581 h 1573026"/>
              <a:gd name="connsiteX43" fmla="*/ 1924048 w 2538626"/>
              <a:gd name="connsiteY43" fmla="*/ 271766 h 1573026"/>
              <a:gd name="connsiteX44" fmla="*/ 1847849 w 2538626"/>
              <a:gd name="connsiteY44" fmla="*/ 264623 h 1573026"/>
              <a:gd name="connsiteX45" fmla="*/ 1847849 w 2538626"/>
              <a:gd name="connsiteY45" fmla="*/ 202710 h 1573026"/>
              <a:gd name="connsiteX46" fmla="*/ 1897854 w 2538626"/>
              <a:gd name="connsiteY46" fmla="*/ 202710 h 1573026"/>
              <a:gd name="connsiteX47" fmla="*/ 2005010 w 2538626"/>
              <a:gd name="connsiteY47" fmla="*/ 97935 h 1573026"/>
              <a:gd name="connsiteX48" fmla="*/ 2055016 w 2538626"/>
              <a:gd name="connsiteY48" fmla="*/ 305 h 1573026"/>
              <a:gd name="connsiteX49" fmla="*/ 2019298 w 2538626"/>
              <a:gd name="connsiteY49" fmla="*/ 114604 h 1573026"/>
              <a:gd name="connsiteX50" fmla="*/ 1945480 w 2538626"/>
              <a:gd name="connsiteY50" fmla="*/ 193186 h 1573026"/>
              <a:gd name="connsiteX51" fmla="*/ 2009772 w 2538626"/>
              <a:gd name="connsiteY51" fmla="*/ 217000 h 1573026"/>
              <a:gd name="connsiteX52" fmla="*/ 2069303 w 2538626"/>
              <a:gd name="connsiteY52" fmla="*/ 212237 h 1573026"/>
              <a:gd name="connsiteX53" fmla="*/ 2114549 w 2538626"/>
              <a:gd name="connsiteY53" fmla="*/ 257480 h 1573026"/>
              <a:gd name="connsiteX54" fmla="*/ 2164553 w 2538626"/>
              <a:gd name="connsiteY54" fmla="*/ 243193 h 1573026"/>
              <a:gd name="connsiteX55" fmla="*/ 2207415 w 2538626"/>
              <a:gd name="connsiteY55" fmla="*/ 178900 h 1573026"/>
              <a:gd name="connsiteX56" fmla="*/ 2250278 w 2538626"/>
              <a:gd name="connsiteY56" fmla="*/ 169375 h 1573026"/>
              <a:gd name="connsiteX57" fmla="*/ 2355053 w 2538626"/>
              <a:gd name="connsiteY57" fmla="*/ 152706 h 1573026"/>
              <a:gd name="connsiteX58" fmla="*/ 2371722 w 2538626"/>
              <a:gd name="connsiteY58" fmla="*/ 147943 h 1573026"/>
              <a:gd name="connsiteX59" fmla="*/ 2459828 w 2538626"/>
              <a:gd name="connsiteY59" fmla="*/ 166993 h 1573026"/>
              <a:gd name="connsiteX60" fmla="*/ 2490784 w 2538626"/>
              <a:gd name="connsiteY60" fmla="*/ 188425 h 1573026"/>
              <a:gd name="connsiteX61" fmla="*/ 2516979 w 2538626"/>
              <a:gd name="connsiteY61" fmla="*/ 205092 h 1573026"/>
              <a:gd name="connsiteX62" fmla="*/ 2538409 w 2538626"/>
              <a:gd name="connsiteY62" fmla="*/ 221762 h 1573026"/>
              <a:gd name="connsiteX63" fmla="*/ 2519359 w 2538626"/>
              <a:gd name="connsiteY63" fmla="*/ 264625 h 1573026"/>
              <a:gd name="connsiteX64" fmla="*/ 2516978 w 2538626"/>
              <a:gd name="connsiteY64" fmla="*/ 319393 h 1573026"/>
              <a:gd name="connsiteX65" fmla="*/ 2502690 w 2538626"/>
              <a:gd name="connsiteY65" fmla="*/ 376543 h 1573026"/>
              <a:gd name="connsiteX66" fmla="*/ 2505072 w 2538626"/>
              <a:gd name="connsiteY66" fmla="*/ 386068 h 1573026"/>
              <a:gd name="connsiteX67" fmla="*/ 2536028 w 2538626"/>
              <a:gd name="connsiteY67" fmla="*/ 393212 h 1573026"/>
              <a:gd name="connsiteX68" fmla="*/ 2524122 w 2538626"/>
              <a:gd name="connsiteY68" fmla="*/ 424168 h 1573026"/>
              <a:gd name="connsiteX69" fmla="*/ 2490784 w 2538626"/>
              <a:gd name="connsiteY69" fmla="*/ 445600 h 1573026"/>
              <a:gd name="connsiteX70" fmla="*/ 2476497 w 2538626"/>
              <a:gd name="connsiteY70" fmla="*/ 476556 h 1573026"/>
              <a:gd name="connsiteX71" fmla="*/ 2479750 w 2538626"/>
              <a:gd name="connsiteY71" fmla="*/ 559163 h 1573026"/>
              <a:gd name="connsiteX72" fmla="*/ 2466971 w 2538626"/>
              <a:gd name="connsiteY72" fmla="*/ 590856 h 1573026"/>
              <a:gd name="connsiteX73" fmla="*/ 2464590 w 2538626"/>
              <a:gd name="connsiteY73" fmla="*/ 655150 h 1573026"/>
              <a:gd name="connsiteX74" fmla="*/ 2486022 w 2538626"/>
              <a:gd name="connsiteY74" fmla="*/ 690868 h 1573026"/>
              <a:gd name="connsiteX75" fmla="*/ 2481259 w 2538626"/>
              <a:gd name="connsiteY75" fmla="*/ 743256 h 1573026"/>
              <a:gd name="connsiteX76" fmla="*/ 2483640 w 2538626"/>
              <a:gd name="connsiteY76" fmla="*/ 790881 h 1573026"/>
              <a:gd name="connsiteX77" fmla="*/ 2471734 w 2538626"/>
              <a:gd name="connsiteY77" fmla="*/ 805168 h 1573026"/>
              <a:gd name="connsiteX78" fmla="*/ 2443159 w 2538626"/>
              <a:gd name="connsiteY78" fmla="*/ 890893 h 1573026"/>
              <a:gd name="connsiteX79" fmla="*/ 2412205 w 2538626"/>
              <a:gd name="connsiteY79" fmla="*/ 967092 h 1573026"/>
              <a:gd name="connsiteX80" fmla="*/ 2376484 w 2538626"/>
              <a:gd name="connsiteY80" fmla="*/ 945662 h 1573026"/>
              <a:gd name="connsiteX81" fmla="*/ 2316953 w 2538626"/>
              <a:gd name="connsiteY81" fmla="*/ 917087 h 1573026"/>
              <a:gd name="connsiteX82" fmla="*/ 2288378 w 2538626"/>
              <a:gd name="connsiteY82" fmla="*/ 883750 h 1573026"/>
              <a:gd name="connsiteX83" fmla="*/ 2255042 w 2538626"/>
              <a:gd name="connsiteY83" fmla="*/ 869462 h 1573026"/>
              <a:gd name="connsiteX84" fmla="*/ 2221703 w 2538626"/>
              <a:gd name="connsiteY84" fmla="*/ 871843 h 1573026"/>
              <a:gd name="connsiteX85" fmla="*/ 2171697 w 2538626"/>
              <a:gd name="connsiteY85" fmla="*/ 895656 h 1573026"/>
              <a:gd name="connsiteX86" fmla="*/ 2147884 w 2538626"/>
              <a:gd name="connsiteY86" fmla="*/ 909943 h 1573026"/>
              <a:gd name="connsiteX87" fmla="*/ 2078830 w 2538626"/>
              <a:gd name="connsiteY87" fmla="*/ 926612 h 1573026"/>
              <a:gd name="connsiteX88" fmla="*/ 2057397 w 2538626"/>
              <a:gd name="connsiteY88" fmla="*/ 957568 h 1573026"/>
              <a:gd name="connsiteX89" fmla="*/ 2055015 w 2538626"/>
              <a:gd name="connsiteY89" fmla="*/ 1036150 h 1573026"/>
              <a:gd name="connsiteX90" fmla="*/ 2057399 w 2538626"/>
              <a:gd name="connsiteY90" fmla="*/ 1062342 h 1573026"/>
              <a:gd name="connsiteX91" fmla="*/ 1957384 w 2538626"/>
              <a:gd name="connsiteY91" fmla="*/ 1112350 h 1573026"/>
              <a:gd name="connsiteX92" fmla="*/ 1914522 w 2538626"/>
              <a:gd name="connsiteY92" fmla="*/ 1112350 h 1573026"/>
              <a:gd name="connsiteX93" fmla="*/ 1824036 w 2538626"/>
              <a:gd name="connsiteY93" fmla="*/ 1148067 h 1573026"/>
              <a:gd name="connsiteX94" fmla="*/ 1802603 w 2538626"/>
              <a:gd name="connsiteY94" fmla="*/ 1188550 h 1573026"/>
              <a:gd name="connsiteX95" fmla="*/ 1802605 w 2538626"/>
              <a:gd name="connsiteY95" fmla="*/ 1238556 h 1573026"/>
              <a:gd name="connsiteX96" fmla="*/ 1752597 w 2538626"/>
              <a:gd name="connsiteY96" fmla="*/ 1279037 h 1573026"/>
              <a:gd name="connsiteX97" fmla="*/ 1735930 w 2538626"/>
              <a:gd name="connsiteY97" fmla="*/ 1309993 h 1573026"/>
              <a:gd name="connsiteX98" fmla="*/ 1738309 w 2538626"/>
              <a:gd name="connsiteY98" fmla="*/ 1331425 h 1573026"/>
              <a:gd name="connsiteX99" fmla="*/ 1771647 w 2538626"/>
              <a:gd name="connsiteY99" fmla="*/ 1326662 h 1573026"/>
              <a:gd name="connsiteX100" fmla="*/ 1795461 w 2538626"/>
              <a:gd name="connsiteY100" fmla="*/ 1350474 h 1573026"/>
              <a:gd name="connsiteX101" fmla="*/ 1783553 w 2538626"/>
              <a:gd name="connsiteY101" fmla="*/ 1383812 h 1573026"/>
              <a:gd name="connsiteX102" fmla="*/ 1781172 w 2538626"/>
              <a:gd name="connsiteY102" fmla="*/ 1421912 h 1573026"/>
              <a:gd name="connsiteX103" fmla="*/ 1702592 w 2538626"/>
              <a:gd name="connsiteY103" fmla="*/ 1450487 h 1573026"/>
              <a:gd name="connsiteX104" fmla="*/ 1693067 w 2538626"/>
              <a:gd name="connsiteY104" fmla="*/ 1538594 h 1573026"/>
              <a:gd name="connsiteX105" fmla="*/ 1626390 w 2538626"/>
              <a:gd name="connsiteY105" fmla="*/ 1560025 h 1573026"/>
              <a:gd name="connsiteX106" fmla="*/ 1590339 w 2538626"/>
              <a:gd name="connsiteY106" fmla="*/ 1573012 h 1573026"/>
              <a:gd name="connsiteX107" fmla="*/ 1509709 w 2538626"/>
              <a:gd name="connsiteY107" fmla="*/ 1557643 h 1573026"/>
              <a:gd name="connsiteX108" fmla="*/ 1483515 w 2538626"/>
              <a:gd name="connsiteY108" fmla="*/ 1571931 h 1573026"/>
              <a:gd name="connsiteX109" fmla="*/ 1428749 w 2538626"/>
              <a:gd name="connsiteY109" fmla="*/ 1543356 h 1573026"/>
              <a:gd name="connsiteX110" fmla="*/ 1388265 w 2538626"/>
              <a:gd name="connsiteY110" fmla="*/ 1507637 h 1573026"/>
              <a:gd name="connsiteX111" fmla="*/ 1345405 w 2538626"/>
              <a:gd name="connsiteY111" fmla="*/ 1479061 h 1573026"/>
              <a:gd name="connsiteX112" fmla="*/ 1373978 w 2538626"/>
              <a:gd name="connsiteY112" fmla="*/ 1455250 h 1573026"/>
              <a:gd name="connsiteX113" fmla="*/ 1362072 w 2538626"/>
              <a:gd name="connsiteY113" fmla="*/ 1438581 h 1573026"/>
              <a:gd name="connsiteX114" fmla="*/ 1300159 w 2538626"/>
              <a:gd name="connsiteY114" fmla="*/ 1426675 h 1573026"/>
              <a:gd name="connsiteX115" fmla="*/ 1281109 w 2538626"/>
              <a:gd name="connsiteY115" fmla="*/ 1402862 h 1573026"/>
              <a:gd name="connsiteX116" fmla="*/ 1243011 w 2538626"/>
              <a:gd name="connsiteY116" fmla="*/ 1379050 h 1573026"/>
              <a:gd name="connsiteX117" fmla="*/ 1238247 w 2538626"/>
              <a:gd name="connsiteY117" fmla="*/ 1390956 h 1573026"/>
              <a:gd name="connsiteX118" fmla="*/ 1252536 w 2538626"/>
              <a:gd name="connsiteY118" fmla="*/ 1429056 h 1573026"/>
              <a:gd name="connsiteX119" fmla="*/ 1221578 w 2538626"/>
              <a:gd name="connsiteY119" fmla="*/ 1443343 h 1573026"/>
              <a:gd name="connsiteX120" fmla="*/ 1195386 w 2538626"/>
              <a:gd name="connsiteY120" fmla="*/ 1457630 h 1573026"/>
              <a:gd name="connsiteX121" fmla="*/ 1178715 w 2538626"/>
              <a:gd name="connsiteY121" fmla="*/ 1450487 h 1573026"/>
              <a:gd name="connsiteX122" fmla="*/ 1133472 w 2538626"/>
              <a:gd name="connsiteY122" fmla="*/ 1388575 h 1573026"/>
              <a:gd name="connsiteX123" fmla="*/ 1088230 w 2538626"/>
              <a:gd name="connsiteY123" fmla="*/ 1355237 h 1573026"/>
              <a:gd name="connsiteX124" fmla="*/ 1109661 w 2538626"/>
              <a:gd name="connsiteY124" fmla="*/ 1338568 h 1573026"/>
              <a:gd name="connsiteX125" fmla="*/ 1131092 w 2538626"/>
              <a:gd name="connsiteY125" fmla="*/ 1298087 h 1573026"/>
              <a:gd name="connsiteX126" fmla="*/ 1116803 w 2538626"/>
              <a:gd name="connsiteY126" fmla="*/ 1286181 h 1573026"/>
              <a:gd name="connsiteX127" fmla="*/ 1078705 w 2538626"/>
              <a:gd name="connsiteY127" fmla="*/ 1288562 h 1573026"/>
              <a:gd name="connsiteX128" fmla="*/ 1002505 w 2538626"/>
              <a:gd name="connsiteY128" fmla="*/ 1245700 h 1573026"/>
              <a:gd name="connsiteX129" fmla="*/ 959640 w 2538626"/>
              <a:gd name="connsiteY129" fmla="*/ 1226650 h 1573026"/>
              <a:gd name="connsiteX130" fmla="*/ 950117 w 2538626"/>
              <a:gd name="connsiteY130" fmla="*/ 1226650 h 1573026"/>
              <a:gd name="connsiteX131" fmla="*/ 938211 w 2538626"/>
              <a:gd name="connsiteY131" fmla="*/ 1162356 h 1573026"/>
              <a:gd name="connsiteX132" fmla="*/ 950117 w 2538626"/>
              <a:gd name="connsiteY132" fmla="*/ 1098062 h 1573026"/>
              <a:gd name="connsiteX133" fmla="*/ 919161 w 2538626"/>
              <a:gd name="connsiteY133" fmla="*/ 1064725 h 1573026"/>
              <a:gd name="connsiteX134" fmla="*/ 866774 w 2538626"/>
              <a:gd name="connsiteY134" fmla="*/ 1040912 h 1573026"/>
              <a:gd name="connsiteX135" fmla="*/ 892967 w 2538626"/>
              <a:gd name="connsiteY135" fmla="*/ 1017100 h 1573026"/>
              <a:gd name="connsiteX136" fmla="*/ 938211 w 2538626"/>
              <a:gd name="connsiteY136" fmla="*/ 1021862 h 1573026"/>
              <a:gd name="connsiteX137" fmla="*/ 933449 w 2538626"/>
              <a:gd name="connsiteY137" fmla="*/ 974237 h 1573026"/>
              <a:gd name="connsiteX138" fmla="*/ 904874 w 2538626"/>
              <a:gd name="connsiteY138" fmla="*/ 969475 h 1573026"/>
              <a:gd name="connsiteX139" fmla="*/ 909636 w 2538626"/>
              <a:gd name="connsiteY139" fmla="*/ 921850 h 1573026"/>
              <a:gd name="connsiteX140" fmla="*/ 878680 w 2538626"/>
              <a:gd name="connsiteY140" fmla="*/ 907562 h 1573026"/>
              <a:gd name="connsiteX141" fmla="*/ 881061 w 2538626"/>
              <a:gd name="connsiteY141" fmla="*/ 871843 h 1573026"/>
              <a:gd name="connsiteX142" fmla="*/ 833436 w 2538626"/>
              <a:gd name="connsiteY142" fmla="*/ 857556 h 1573026"/>
              <a:gd name="connsiteX143" fmla="*/ 814386 w 2538626"/>
              <a:gd name="connsiteY143" fmla="*/ 878987 h 1573026"/>
              <a:gd name="connsiteX144" fmla="*/ 785809 w 2538626"/>
              <a:gd name="connsiteY144" fmla="*/ 881368 h 1573026"/>
              <a:gd name="connsiteX145" fmla="*/ 735805 w 2538626"/>
              <a:gd name="connsiteY145" fmla="*/ 886131 h 1573026"/>
              <a:gd name="connsiteX146" fmla="*/ 704849 w 2538626"/>
              <a:gd name="connsiteY146" fmla="*/ 907562 h 1573026"/>
              <a:gd name="connsiteX147" fmla="*/ 704849 w 2538626"/>
              <a:gd name="connsiteY147" fmla="*/ 876606 h 1573026"/>
              <a:gd name="connsiteX148" fmla="*/ 664367 w 2538626"/>
              <a:gd name="connsiteY148" fmla="*/ 871843 h 1573026"/>
              <a:gd name="connsiteX149" fmla="*/ 671509 w 2538626"/>
              <a:gd name="connsiteY149" fmla="*/ 893275 h 1573026"/>
              <a:gd name="connsiteX150" fmla="*/ 666749 w 2538626"/>
              <a:gd name="connsiteY150" fmla="*/ 912325 h 1573026"/>
              <a:gd name="connsiteX151" fmla="*/ 581024 w 2538626"/>
              <a:gd name="connsiteY151" fmla="*/ 859936 h 1573026"/>
              <a:gd name="connsiteX152" fmla="*/ 559592 w 2538626"/>
              <a:gd name="connsiteY152" fmla="*/ 826600 h 1573026"/>
              <a:gd name="connsiteX153" fmla="*/ 571499 w 2538626"/>
              <a:gd name="connsiteY153" fmla="*/ 786117 h 1573026"/>
              <a:gd name="connsiteX154" fmla="*/ 540542 w 2538626"/>
              <a:gd name="connsiteY154" fmla="*/ 781356 h 1573026"/>
              <a:gd name="connsiteX155" fmla="*/ 492917 w 2538626"/>
              <a:gd name="connsiteY155" fmla="*/ 795643 h 1573026"/>
              <a:gd name="connsiteX156" fmla="*/ 483392 w 2538626"/>
              <a:gd name="connsiteY156" fmla="*/ 809931 h 1573026"/>
              <a:gd name="connsiteX157" fmla="*/ 459580 w 2538626"/>
              <a:gd name="connsiteY157" fmla="*/ 826600 h 1573026"/>
              <a:gd name="connsiteX158" fmla="*/ 452436 w 2538626"/>
              <a:gd name="connsiteY158" fmla="*/ 843268 h 1573026"/>
              <a:gd name="connsiteX159" fmla="*/ 411955 w 2538626"/>
              <a:gd name="connsiteY159" fmla="*/ 876606 h 1573026"/>
              <a:gd name="connsiteX160" fmla="*/ 414334 w 2538626"/>
              <a:gd name="connsiteY160" fmla="*/ 898037 h 1573026"/>
              <a:gd name="connsiteX161" fmla="*/ 428624 w 2538626"/>
              <a:gd name="connsiteY161" fmla="*/ 917087 h 1573026"/>
              <a:gd name="connsiteX162" fmla="*/ 352424 w 2538626"/>
              <a:gd name="connsiteY162" fmla="*/ 902800 h 1573026"/>
              <a:gd name="connsiteX163" fmla="*/ 319086 w 2538626"/>
              <a:gd name="connsiteY163" fmla="*/ 907562 h 1573026"/>
              <a:gd name="connsiteX164" fmla="*/ 366709 w 2538626"/>
              <a:gd name="connsiteY164" fmla="*/ 938518 h 1573026"/>
              <a:gd name="connsiteX165" fmla="*/ 390524 w 2538626"/>
              <a:gd name="connsiteY165" fmla="*/ 950425 h 1573026"/>
              <a:gd name="connsiteX166" fmla="*/ 416717 w 2538626"/>
              <a:gd name="connsiteY166" fmla="*/ 1002812 h 1573026"/>
              <a:gd name="connsiteX167" fmla="*/ 350040 w 2538626"/>
              <a:gd name="connsiteY167" fmla="*/ 1019481 h 1573026"/>
              <a:gd name="connsiteX168" fmla="*/ 328611 w 2538626"/>
              <a:gd name="connsiteY168" fmla="*/ 1031387 h 1573026"/>
              <a:gd name="connsiteX169" fmla="*/ 304797 w 2538626"/>
              <a:gd name="connsiteY169" fmla="*/ 1002812 h 1573026"/>
              <a:gd name="connsiteX170" fmla="*/ 280984 w 2538626"/>
              <a:gd name="connsiteY170" fmla="*/ 971856 h 1573026"/>
              <a:gd name="connsiteX171" fmla="*/ 283365 w 2538626"/>
              <a:gd name="connsiteY171" fmla="*/ 933756 h 1573026"/>
              <a:gd name="connsiteX172" fmla="*/ 280984 w 2538626"/>
              <a:gd name="connsiteY172" fmla="*/ 914706 h 1573026"/>
              <a:gd name="connsiteX173" fmla="*/ 300034 w 2538626"/>
              <a:gd name="connsiteY173" fmla="*/ 881368 h 1573026"/>
              <a:gd name="connsiteX174" fmla="*/ 259554 w 2538626"/>
              <a:gd name="connsiteY174" fmla="*/ 890893 h 1573026"/>
              <a:gd name="connsiteX175" fmla="*/ 230978 w 2538626"/>
              <a:gd name="connsiteY175" fmla="*/ 952806 h 1573026"/>
              <a:gd name="connsiteX176" fmla="*/ 223834 w 2538626"/>
              <a:gd name="connsiteY176" fmla="*/ 976618 h 1573026"/>
              <a:gd name="connsiteX177" fmla="*/ 192878 w 2538626"/>
              <a:gd name="connsiteY177" fmla="*/ 993287 h 1573026"/>
              <a:gd name="connsiteX178" fmla="*/ 145253 w 2538626"/>
              <a:gd name="connsiteY178" fmla="*/ 990906 h 1573026"/>
              <a:gd name="connsiteX179" fmla="*/ 138109 w 2538626"/>
              <a:gd name="connsiteY179" fmla="*/ 1007575 h 1573026"/>
              <a:gd name="connsiteX180" fmla="*/ 138109 w 2538626"/>
              <a:gd name="connsiteY180" fmla="*/ 1055200 h 1573026"/>
              <a:gd name="connsiteX181" fmla="*/ 16665 w 2538626"/>
              <a:gd name="connsiteY181" fmla="*/ 1093300 h 1573026"/>
              <a:gd name="connsiteX0" fmla="*/ 16748 w 2538709"/>
              <a:gd name="connsiteY0" fmla="*/ 1093300 h 1573026"/>
              <a:gd name="connsiteX1" fmla="*/ 557292 w 2538709"/>
              <a:gd name="connsiteY1" fmla="*/ 524181 h 1573026"/>
              <a:gd name="connsiteX2" fmla="*/ 602536 w 2538709"/>
              <a:gd name="connsiteY2" fmla="*/ 547993 h 1573026"/>
              <a:gd name="connsiteX3" fmla="*/ 669213 w 2538709"/>
              <a:gd name="connsiteY3" fmla="*/ 562280 h 1573026"/>
              <a:gd name="connsiteX4" fmla="*/ 714455 w 2538709"/>
              <a:gd name="connsiteY4" fmla="*/ 478937 h 1573026"/>
              <a:gd name="connsiteX5" fmla="*/ 743030 w 2538709"/>
              <a:gd name="connsiteY5" fmla="*/ 455125 h 1573026"/>
              <a:gd name="connsiteX6" fmla="*/ 745414 w 2538709"/>
              <a:gd name="connsiteY6" fmla="*/ 426549 h 1573026"/>
              <a:gd name="connsiteX7" fmla="*/ 673973 w 2538709"/>
              <a:gd name="connsiteY7" fmla="*/ 412262 h 1573026"/>
              <a:gd name="connsiteX8" fmla="*/ 645400 w 2538709"/>
              <a:gd name="connsiteY8" fmla="*/ 417024 h 1573026"/>
              <a:gd name="connsiteX9" fmla="*/ 609680 w 2538709"/>
              <a:gd name="connsiteY9" fmla="*/ 383687 h 1573026"/>
              <a:gd name="connsiteX10" fmla="*/ 633494 w 2538709"/>
              <a:gd name="connsiteY10" fmla="*/ 357491 h 1573026"/>
              <a:gd name="connsiteX11" fmla="*/ 695405 w 2538709"/>
              <a:gd name="connsiteY11" fmla="*/ 343206 h 1573026"/>
              <a:gd name="connsiteX12" fmla="*/ 740648 w 2538709"/>
              <a:gd name="connsiteY12" fmla="*/ 357493 h 1573026"/>
              <a:gd name="connsiteX13" fmla="*/ 752555 w 2538709"/>
              <a:gd name="connsiteY13" fmla="*/ 376543 h 1573026"/>
              <a:gd name="connsiteX14" fmla="*/ 871617 w 2538709"/>
              <a:gd name="connsiteY14" fmla="*/ 436075 h 1573026"/>
              <a:gd name="connsiteX15" fmla="*/ 895430 w 2538709"/>
              <a:gd name="connsiteY15" fmla="*/ 500368 h 1573026"/>
              <a:gd name="connsiteX16" fmla="*/ 916861 w 2538709"/>
              <a:gd name="connsiteY16" fmla="*/ 512275 h 1573026"/>
              <a:gd name="connsiteX17" fmla="*/ 914480 w 2538709"/>
              <a:gd name="connsiteY17" fmla="*/ 421787 h 1573026"/>
              <a:gd name="connsiteX18" fmla="*/ 935911 w 2538709"/>
              <a:gd name="connsiteY18" fmla="*/ 383687 h 1573026"/>
              <a:gd name="connsiteX19" fmla="*/ 954961 w 2538709"/>
              <a:gd name="connsiteY19" fmla="*/ 386068 h 1573026"/>
              <a:gd name="connsiteX20" fmla="*/ 954961 w 2538709"/>
              <a:gd name="connsiteY20" fmla="*/ 347968 h 1573026"/>
              <a:gd name="connsiteX21" fmla="*/ 966869 w 2538709"/>
              <a:gd name="connsiteY21" fmla="*/ 340823 h 1573026"/>
              <a:gd name="connsiteX22" fmla="*/ 1024017 w 2538709"/>
              <a:gd name="connsiteY22" fmla="*/ 343206 h 1573026"/>
              <a:gd name="connsiteX23" fmla="*/ 1124030 w 2538709"/>
              <a:gd name="connsiteY23" fmla="*/ 317012 h 1573026"/>
              <a:gd name="connsiteX24" fmla="*/ 1195467 w 2538709"/>
              <a:gd name="connsiteY24" fmla="*/ 305106 h 1573026"/>
              <a:gd name="connsiteX25" fmla="*/ 1280859 w 2538709"/>
              <a:gd name="connsiteY25" fmla="*/ 250164 h 1573026"/>
              <a:gd name="connsiteX26" fmla="*/ 1352630 w 2538709"/>
              <a:gd name="connsiteY26" fmla="*/ 221762 h 1573026"/>
              <a:gd name="connsiteX27" fmla="*/ 1421688 w 2538709"/>
              <a:gd name="connsiteY27" fmla="*/ 188423 h 1573026"/>
              <a:gd name="connsiteX28" fmla="*/ 1493123 w 2538709"/>
              <a:gd name="connsiteY28" fmla="*/ 195568 h 1573026"/>
              <a:gd name="connsiteX29" fmla="*/ 1545511 w 2538709"/>
              <a:gd name="connsiteY29" fmla="*/ 174137 h 1573026"/>
              <a:gd name="connsiteX30" fmla="*/ 1576469 w 2538709"/>
              <a:gd name="connsiteY30" fmla="*/ 183660 h 1573026"/>
              <a:gd name="connsiteX31" fmla="*/ 1650286 w 2538709"/>
              <a:gd name="connsiteY31" fmla="*/ 233668 h 1573026"/>
              <a:gd name="connsiteX32" fmla="*/ 1588373 w 2538709"/>
              <a:gd name="connsiteY32" fmla="*/ 209856 h 1573026"/>
              <a:gd name="connsiteX33" fmla="*/ 1609805 w 2538709"/>
              <a:gd name="connsiteY33" fmla="*/ 281293 h 1573026"/>
              <a:gd name="connsiteX34" fmla="*/ 1647907 w 2538709"/>
              <a:gd name="connsiteY34" fmla="*/ 309866 h 1573026"/>
              <a:gd name="connsiteX35" fmla="*/ 1743155 w 2538709"/>
              <a:gd name="connsiteY35" fmla="*/ 314631 h 1573026"/>
              <a:gd name="connsiteX36" fmla="*/ 1809832 w 2538709"/>
              <a:gd name="connsiteY36" fmla="*/ 271766 h 1573026"/>
              <a:gd name="connsiteX37" fmla="*/ 1807448 w 2538709"/>
              <a:gd name="connsiteY37" fmla="*/ 293200 h 1573026"/>
              <a:gd name="connsiteX38" fmla="*/ 1771730 w 2538709"/>
              <a:gd name="connsiteY38" fmla="*/ 321775 h 1573026"/>
              <a:gd name="connsiteX39" fmla="*/ 1697911 w 2538709"/>
              <a:gd name="connsiteY39" fmla="*/ 338443 h 1573026"/>
              <a:gd name="connsiteX40" fmla="*/ 1705057 w 2538709"/>
              <a:gd name="connsiteY40" fmla="*/ 367017 h 1573026"/>
              <a:gd name="connsiteX41" fmla="*/ 1828882 w 2538709"/>
              <a:gd name="connsiteY41" fmla="*/ 331298 h 1573026"/>
              <a:gd name="connsiteX42" fmla="*/ 1881267 w 2538709"/>
              <a:gd name="connsiteY42" fmla="*/ 295581 h 1573026"/>
              <a:gd name="connsiteX43" fmla="*/ 1924131 w 2538709"/>
              <a:gd name="connsiteY43" fmla="*/ 271766 h 1573026"/>
              <a:gd name="connsiteX44" fmla="*/ 1847932 w 2538709"/>
              <a:gd name="connsiteY44" fmla="*/ 264623 h 1573026"/>
              <a:gd name="connsiteX45" fmla="*/ 1847932 w 2538709"/>
              <a:gd name="connsiteY45" fmla="*/ 202710 h 1573026"/>
              <a:gd name="connsiteX46" fmla="*/ 1897937 w 2538709"/>
              <a:gd name="connsiteY46" fmla="*/ 202710 h 1573026"/>
              <a:gd name="connsiteX47" fmla="*/ 2005093 w 2538709"/>
              <a:gd name="connsiteY47" fmla="*/ 97935 h 1573026"/>
              <a:gd name="connsiteX48" fmla="*/ 2055099 w 2538709"/>
              <a:gd name="connsiteY48" fmla="*/ 305 h 1573026"/>
              <a:gd name="connsiteX49" fmla="*/ 2019381 w 2538709"/>
              <a:gd name="connsiteY49" fmla="*/ 114604 h 1573026"/>
              <a:gd name="connsiteX50" fmla="*/ 1945563 w 2538709"/>
              <a:gd name="connsiteY50" fmla="*/ 193186 h 1573026"/>
              <a:gd name="connsiteX51" fmla="*/ 2009855 w 2538709"/>
              <a:gd name="connsiteY51" fmla="*/ 217000 h 1573026"/>
              <a:gd name="connsiteX52" fmla="*/ 2069386 w 2538709"/>
              <a:gd name="connsiteY52" fmla="*/ 212237 h 1573026"/>
              <a:gd name="connsiteX53" fmla="*/ 2114632 w 2538709"/>
              <a:gd name="connsiteY53" fmla="*/ 257480 h 1573026"/>
              <a:gd name="connsiteX54" fmla="*/ 2164636 w 2538709"/>
              <a:gd name="connsiteY54" fmla="*/ 243193 h 1573026"/>
              <a:gd name="connsiteX55" fmla="*/ 2207498 w 2538709"/>
              <a:gd name="connsiteY55" fmla="*/ 178900 h 1573026"/>
              <a:gd name="connsiteX56" fmla="*/ 2250361 w 2538709"/>
              <a:gd name="connsiteY56" fmla="*/ 169375 h 1573026"/>
              <a:gd name="connsiteX57" fmla="*/ 2355136 w 2538709"/>
              <a:gd name="connsiteY57" fmla="*/ 152706 h 1573026"/>
              <a:gd name="connsiteX58" fmla="*/ 2371805 w 2538709"/>
              <a:gd name="connsiteY58" fmla="*/ 147943 h 1573026"/>
              <a:gd name="connsiteX59" fmla="*/ 2459911 w 2538709"/>
              <a:gd name="connsiteY59" fmla="*/ 166993 h 1573026"/>
              <a:gd name="connsiteX60" fmla="*/ 2490867 w 2538709"/>
              <a:gd name="connsiteY60" fmla="*/ 188425 h 1573026"/>
              <a:gd name="connsiteX61" fmla="*/ 2517062 w 2538709"/>
              <a:gd name="connsiteY61" fmla="*/ 205092 h 1573026"/>
              <a:gd name="connsiteX62" fmla="*/ 2538492 w 2538709"/>
              <a:gd name="connsiteY62" fmla="*/ 221762 h 1573026"/>
              <a:gd name="connsiteX63" fmla="*/ 2519442 w 2538709"/>
              <a:gd name="connsiteY63" fmla="*/ 264625 h 1573026"/>
              <a:gd name="connsiteX64" fmla="*/ 2517061 w 2538709"/>
              <a:gd name="connsiteY64" fmla="*/ 319393 h 1573026"/>
              <a:gd name="connsiteX65" fmla="*/ 2502773 w 2538709"/>
              <a:gd name="connsiteY65" fmla="*/ 376543 h 1573026"/>
              <a:gd name="connsiteX66" fmla="*/ 2505155 w 2538709"/>
              <a:gd name="connsiteY66" fmla="*/ 386068 h 1573026"/>
              <a:gd name="connsiteX67" fmla="*/ 2536111 w 2538709"/>
              <a:gd name="connsiteY67" fmla="*/ 393212 h 1573026"/>
              <a:gd name="connsiteX68" fmla="*/ 2524205 w 2538709"/>
              <a:gd name="connsiteY68" fmla="*/ 424168 h 1573026"/>
              <a:gd name="connsiteX69" fmla="*/ 2490867 w 2538709"/>
              <a:gd name="connsiteY69" fmla="*/ 445600 h 1573026"/>
              <a:gd name="connsiteX70" fmla="*/ 2476580 w 2538709"/>
              <a:gd name="connsiteY70" fmla="*/ 476556 h 1573026"/>
              <a:gd name="connsiteX71" fmla="*/ 2479833 w 2538709"/>
              <a:gd name="connsiteY71" fmla="*/ 559163 h 1573026"/>
              <a:gd name="connsiteX72" fmla="*/ 2467054 w 2538709"/>
              <a:gd name="connsiteY72" fmla="*/ 590856 h 1573026"/>
              <a:gd name="connsiteX73" fmla="*/ 2464673 w 2538709"/>
              <a:gd name="connsiteY73" fmla="*/ 655150 h 1573026"/>
              <a:gd name="connsiteX74" fmla="*/ 2486105 w 2538709"/>
              <a:gd name="connsiteY74" fmla="*/ 690868 h 1573026"/>
              <a:gd name="connsiteX75" fmla="*/ 2481342 w 2538709"/>
              <a:gd name="connsiteY75" fmla="*/ 743256 h 1573026"/>
              <a:gd name="connsiteX76" fmla="*/ 2483723 w 2538709"/>
              <a:gd name="connsiteY76" fmla="*/ 790881 h 1573026"/>
              <a:gd name="connsiteX77" fmla="*/ 2471817 w 2538709"/>
              <a:gd name="connsiteY77" fmla="*/ 805168 h 1573026"/>
              <a:gd name="connsiteX78" fmla="*/ 2443242 w 2538709"/>
              <a:gd name="connsiteY78" fmla="*/ 890893 h 1573026"/>
              <a:gd name="connsiteX79" fmla="*/ 2412288 w 2538709"/>
              <a:gd name="connsiteY79" fmla="*/ 967092 h 1573026"/>
              <a:gd name="connsiteX80" fmla="*/ 2376567 w 2538709"/>
              <a:gd name="connsiteY80" fmla="*/ 945662 h 1573026"/>
              <a:gd name="connsiteX81" fmla="*/ 2317036 w 2538709"/>
              <a:gd name="connsiteY81" fmla="*/ 917087 h 1573026"/>
              <a:gd name="connsiteX82" fmla="*/ 2288461 w 2538709"/>
              <a:gd name="connsiteY82" fmla="*/ 883750 h 1573026"/>
              <a:gd name="connsiteX83" fmla="*/ 2255125 w 2538709"/>
              <a:gd name="connsiteY83" fmla="*/ 869462 h 1573026"/>
              <a:gd name="connsiteX84" fmla="*/ 2221786 w 2538709"/>
              <a:gd name="connsiteY84" fmla="*/ 871843 h 1573026"/>
              <a:gd name="connsiteX85" fmla="*/ 2171780 w 2538709"/>
              <a:gd name="connsiteY85" fmla="*/ 895656 h 1573026"/>
              <a:gd name="connsiteX86" fmla="*/ 2147967 w 2538709"/>
              <a:gd name="connsiteY86" fmla="*/ 909943 h 1573026"/>
              <a:gd name="connsiteX87" fmla="*/ 2078913 w 2538709"/>
              <a:gd name="connsiteY87" fmla="*/ 926612 h 1573026"/>
              <a:gd name="connsiteX88" fmla="*/ 2057480 w 2538709"/>
              <a:gd name="connsiteY88" fmla="*/ 957568 h 1573026"/>
              <a:gd name="connsiteX89" fmla="*/ 2055098 w 2538709"/>
              <a:gd name="connsiteY89" fmla="*/ 1036150 h 1573026"/>
              <a:gd name="connsiteX90" fmla="*/ 2057482 w 2538709"/>
              <a:gd name="connsiteY90" fmla="*/ 1062342 h 1573026"/>
              <a:gd name="connsiteX91" fmla="*/ 1957467 w 2538709"/>
              <a:gd name="connsiteY91" fmla="*/ 1112350 h 1573026"/>
              <a:gd name="connsiteX92" fmla="*/ 1914605 w 2538709"/>
              <a:gd name="connsiteY92" fmla="*/ 1112350 h 1573026"/>
              <a:gd name="connsiteX93" fmla="*/ 1824119 w 2538709"/>
              <a:gd name="connsiteY93" fmla="*/ 1148067 h 1573026"/>
              <a:gd name="connsiteX94" fmla="*/ 1802686 w 2538709"/>
              <a:gd name="connsiteY94" fmla="*/ 1188550 h 1573026"/>
              <a:gd name="connsiteX95" fmla="*/ 1802688 w 2538709"/>
              <a:gd name="connsiteY95" fmla="*/ 1238556 h 1573026"/>
              <a:gd name="connsiteX96" fmla="*/ 1752680 w 2538709"/>
              <a:gd name="connsiteY96" fmla="*/ 1279037 h 1573026"/>
              <a:gd name="connsiteX97" fmla="*/ 1736013 w 2538709"/>
              <a:gd name="connsiteY97" fmla="*/ 1309993 h 1573026"/>
              <a:gd name="connsiteX98" fmla="*/ 1738392 w 2538709"/>
              <a:gd name="connsiteY98" fmla="*/ 1331425 h 1573026"/>
              <a:gd name="connsiteX99" fmla="*/ 1771730 w 2538709"/>
              <a:gd name="connsiteY99" fmla="*/ 1326662 h 1573026"/>
              <a:gd name="connsiteX100" fmla="*/ 1795544 w 2538709"/>
              <a:gd name="connsiteY100" fmla="*/ 1350474 h 1573026"/>
              <a:gd name="connsiteX101" fmla="*/ 1783636 w 2538709"/>
              <a:gd name="connsiteY101" fmla="*/ 1383812 h 1573026"/>
              <a:gd name="connsiteX102" fmla="*/ 1781255 w 2538709"/>
              <a:gd name="connsiteY102" fmla="*/ 1421912 h 1573026"/>
              <a:gd name="connsiteX103" fmla="*/ 1702675 w 2538709"/>
              <a:gd name="connsiteY103" fmla="*/ 1450487 h 1573026"/>
              <a:gd name="connsiteX104" fmla="*/ 1693150 w 2538709"/>
              <a:gd name="connsiteY104" fmla="*/ 1538594 h 1573026"/>
              <a:gd name="connsiteX105" fmla="*/ 1626473 w 2538709"/>
              <a:gd name="connsiteY105" fmla="*/ 1560025 h 1573026"/>
              <a:gd name="connsiteX106" fmla="*/ 1590422 w 2538709"/>
              <a:gd name="connsiteY106" fmla="*/ 1573012 h 1573026"/>
              <a:gd name="connsiteX107" fmla="*/ 1509792 w 2538709"/>
              <a:gd name="connsiteY107" fmla="*/ 1557643 h 1573026"/>
              <a:gd name="connsiteX108" fmla="*/ 1483598 w 2538709"/>
              <a:gd name="connsiteY108" fmla="*/ 1571931 h 1573026"/>
              <a:gd name="connsiteX109" fmla="*/ 1428832 w 2538709"/>
              <a:gd name="connsiteY109" fmla="*/ 1543356 h 1573026"/>
              <a:gd name="connsiteX110" fmla="*/ 1388348 w 2538709"/>
              <a:gd name="connsiteY110" fmla="*/ 1507637 h 1573026"/>
              <a:gd name="connsiteX111" fmla="*/ 1345488 w 2538709"/>
              <a:gd name="connsiteY111" fmla="*/ 1479061 h 1573026"/>
              <a:gd name="connsiteX112" fmla="*/ 1374061 w 2538709"/>
              <a:gd name="connsiteY112" fmla="*/ 1455250 h 1573026"/>
              <a:gd name="connsiteX113" fmla="*/ 1362155 w 2538709"/>
              <a:gd name="connsiteY113" fmla="*/ 1438581 h 1573026"/>
              <a:gd name="connsiteX114" fmla="*/ 1300242 w 2538709"/>
              <a:gd name="connsiteY114" fmla="*/ 1426675 h 1573026"/>
              <a:gd name="connsiteX115" fmla="*/ 1281192 w 2538709"/>
              <a:gd name="connsiteY115" fmla="*/ 1402862 h 1573026"/>
              <a:gd name="connsiteX116" fmla="*/ 1243094 w 2538709"/>
              <a:gd name="connsiteY116" fmla="*/ 1379050 h 1573026"/>
              <a:gd name="connsiteX117" fmla="*/ 1238330 w 2538709"/>
              <a:gd name="connsiteY117" fmla="*/ 1390956 h 1573026"/>
              <a:gd name="connsiteX118" fmla="*/ 1252619 w 2538709"/>
              <a:gd name="connsiteY118" fmla="*/ 1429056 h 1573026"/>
              <a:gd name="connsiteX119" fmla="*/ 1221661 w 2538709"/>
              <a:gd name="connsiteY119" fmla="*/ 1443343 h 1573026"/>
              <a:gd name="connsiteX120" fmla="*/ 1195469 w 2538709"/>
              <a:gd name="connsiteY120" fmla="*/ 1457630 h 1573026"/>
              <a:gd name="connsiteX121" fmla="*/ 1178798 w 2538709"/>
              <a:gd name="connsiteY121" fmla="*/ 1450487 h 1573026"/>
              <a:gd name="connsiteX122" fmla="*/ 1133555 w 2538709"/>
              <a:gd name="connsiteY122" fmla="*/ 1388575 h 1573026"/>
              <a:gd name="connsiteX123" fmla="*/ 1088313 w 2538709"/>
              <a:gd name="connsiteY123" fmla="*/ 1355237 h 1573026"/>
              <a:gd name="connsiteX124" fmla="*/ 1109744 w 2538709"/>
              <a:gd name="connsiteY124" fmla="*/ 1338568 h 1573026"/>
              <a:gd name="connsiteX125" fmla="*/ 1131175 w 2538709"/>
              <a:gd name="connsiteY125" fmla="*/ 1298087 h 1573026"/>
              <a:gd name="connsiteX126" fmla="*/ 1116886 w 2538709"/>
              <a:gd name="connsiteY126" fmla="*/ 1286181 h 1573026"/>
              <a:gd name="connsiteX127" fmla="*/ 1078788 w 2538709"/>
              <a:gd name="connsiteY127" fmla="*/ 1288562 h 1573026"/>
              <a:gd name="connsiteX128" fmla="*/ 1002588 w 2538709"/>
              <a:gd name="connsiteY128" fmla="*/ 1245700 h 1573026"/>
              <a:gd name="connsiteX129" fmla="*/ 959723 w 2538709"/>
              <a:gd name="connsiteY129" fmla="*/ 1226650 h 1573026"/>
              <a:gd name="connsiteX130" fmla="*/ 950200 w 2538709"/>
              <a:gd name="connsiteY130" fmla="*/ 1226650 h 1573026"/>
              <a:gd name="connsiteX131" fmla="*/ 938294 w 2538709"/>
              <a:gd name="connsiteY131" fmla="*/ 1162356 h 1573026"/>
              <a:gd name="connsiteX132" fmla="*/ 950200 w 2538709"/>
              <a:gd name="connsiteY132" fmla="*/ 1098062 h 1573026"/>
              <a:gd name="connsiteX133" fmla="*/ 919244 w 2538709"/>
              <a:gd name="connsiteY133" fmla="*/ 1064725 h 1573026"/>
              <a:gd name="connsiteX134" fmla="*/ 866857 w 2538709"/>
              <a:gd name="connsiteY134" fmla="*/ 1040912 h 1573026"/>
              <a:gd name="connsiteX135" fmla="*/ 893050 w 2538709"/>
              <a:gd name="connsiteY135" fmla="*/ 1017100 h 1573026"/>
              <a:gd name="connsiteX136" fmla="*/ 938294 w 2538709"/>
              <a:gd name="connsiteY136" fmla="*/ 1021862 h 1573026"/>
              <a:gd name="connsiteX137" fmla="*/ 933532 w 2538709"/>
              <a:gd name="connsiteY137" fmla="*/ 974237 h 1573026"/>
              <a:gd name="connsiteX138" fmla="*/ 904957 w 2538709"/>
              <a:gd name="connsiteY138" fmla="*/ 969475 h 1573026"/>
              <a:gd name="connsiteX139" fmla="*/ 909719 w 2538709"/>
              <a:gd name="connsiteY139" fmla="*/ 921850 h 1573026"/>
              <a:gd name="connsiteX140" fmla="*/ 878763 w 2538709"/>
              <a:gd name="connsiteY140" fmla="*/ 907562 h 1573026"/>
              <a:gd name="connsiteX141" fmla="*/ 881144 w 2538709"/>
              <a:gd name="connsiteY141" fmla="*/ 871843 h 1573026"/>
              <a:gd name="connsiteX142" fmla="*/ 833519 w 2538709"/>
              <a:gd name="connsiteY142" fmla="*/ 857556 h 1573026"/>
              <a:gd name="connsiteX143" fmla="*/ 814469 w 2538709"/>
              <a:gd name="connsiteY143" fmla="*/ 878987 h 1573026"/>
              <a:gd name="connsiteX144" fmla="*/ 785892 w 2538709"/>
              <a:gd name="connsiteY144" fmla="*/ 881368 h 1573026"/>
              <a:gd name="connsiteX145" fmla="*/ 735888 w 2538709"/>
              <a:gd name="connsiteY145" fmla="*/ 886131 h 1573026"/>
              <a:gd name="connsiteX146" fmla="*/ 704932 w 2538709"/>
              <a:gd name="connsiteY146" fmla="*/ 907562 h 1573026"/>
              <a:gd name="connsiteX147" fmla="*/ 704932 w 2538709"/>
              <a:gd name="connsiteY147" fmla="*/ 876606 h 1573026"/>
              <a:gd name="connsiteX148" fmla="*/ 664450 w 2538709"/>
              <a:gd name="connsiteY148" fmla="*/ 871843 h 1573026"/>
              <a:gd name="connsiteX149" fmla="*/ 671592 w 2538709"/>
              <a:gd name="connsiteY149" fmla="*/ 893275 h 1573026"/>
              <a:gd name="connsiteX150" fmla="*/ 666832 w 2538709"/>
              <a:gd name="connsiteY150" fmla="*/ 912325 h 1573026"/>
              <a:gd name="connsiteX151" fmla="*/ 581107 w 2538709"/>
              <a:gd name="connsiteY151" fmla="*/ 859936 h 1573026"/>
              <a:gd name="connsiteX152" fmla="*/ 559675 w 2538709"/>
              <a:gd name="connsiteY152" fmla="*/ 826600 h 1573026"/>
              <a:gd name="connsiteX153" fmla="*/ 571582 w 2538709"/>
              <a:gd name="connsiteY153" fmla="*/ 786117 h 1573026"/>
              <a:gd name="connsiteX154" fmla="*/ 540625 w 2538709"/>
              <a:gd name="connsiteY154" fmla="*/ 781356 h 1573026"/>
              <a:gd name="connsiteX155" fmla="*/ 493000 w 2538709"/>
              <a:gd name="connsiteY155" fmla="*/ 795643 h 1573026"/>
              <a:gd name="connsiteX156" fmla="*/ 483475 w 2538709"/>
              <a:gd name="connsiteY156" fmla="*/ 809931 h 1573026"/>
              <a:gd name="connsiteX157" fmla="*/ 459663 w 2538709"/>
              <a:gd name="connsiteY157" fmla="*/ 826600 h 1573026"/>
              <a:gd name="connsiteX158" fmla="*/ 452519 w 2538709"/>
              <a:gd name="connsiteY158" fmla="*/ 843268 h 1573026"/>
              <a:gd name="connsiteX159" fmla="*/ 412038 w 2538709"/>
              <a:gd name="connsiteY159" fmla="*/ 876606 h 1573026"/>
              <a:gd name="connsiteX160" fmla="*/ 414417 w 2538709"/>
              <a:gd name="connsiteY160" fmla="*/ 898037 h 1573026"/>
              <a:gd name="connsiteX161" fmla="*/ 428707 w 2538709"/>
              <a:gd name="connsiteY161" fmla="*/ 917087 h 1573026"/>
              <a:gd name="connsiteX162" fmla="*/ 352507 w 2538709"/>
              <a:gd name="connsiteY162" fmla="*/ 902800 h 1573026"/>
              <a:gd name="connsiteX163" fmla="*/ 319169 w 2538709"/>
              <a:gd name="connsiteY163" fmla="*/ 907562 h 1573026"/>
              <a:gd name="connsiteX164" fmla="*/ 366792 w 2538709"/>
              <a:gd name="connsiteY164" fmla="*/ 938518 h 1573026"/>
              <a:gd name="connsiteX165" fmla="*/ 390607 w 2538709"/>
              <a:gd name="connsiteY165" fmla="*/ 950425 h 1573026"/>
              <a:gd name="connsiteX166" fmla="*/ 416800 w 2538709"/>
              <a:gd name="connsiteY166" fmla="*/ 1002812 h 1573026"/>
              <a:gd name="connsiteX167" fmla="*/ 350123 w 2538709"/>
              <a:gd name="connsiteY167" fmla="*/ 1019481 h 1573026"/>
              <a:gd name="connsiteX168" fmla="*/ 328694 w 2538709"/>
              <a:gd name="connsiteY168" fmla="*/ 1031387 h 1573026"/>
              <a:gd name="connsiteX169" fmla="*/ 304880 w 2538709"/>
              <a:gd name="connsiteY169" fmla="*/ 1002812 h 1573026"/>
              <a:gd name="connsiteX170" fmla="*/ 281067 w 2538709"/>
              <a:gd name="connsiteY170" fmla="*/ 971856 h 1573026"/>
              <a:gd name="connsiteX171" fmla="*/ 283448 w 2538709"/>
              <a:gd name="connsiteY171" fmla="*/ 933756 h 1573026"/>
              <a:gd name="connsiteX172" fmla="*/ 281067 w 2538709"/>
              <a:gd name="connsiteY172" fmla="*/ 914706 h 1573026"/>
              <a:gd name="connsiteX173" fmla="*/ 300117 w 2538709"/>
              <a:gd name="connsiteY173" fmla="*/ 881368 h 1573026"/>
              <a:gd name="connsiteX174" fmla="*/ 259637 w 2538709"/>
              <a:gd name="connsiteY174" fmla="*/ 890893 h 1573026"/>
              <a:gd name="connsiteX175" fmla="*/ 231061 w 2538709"/>
              <a:gd name="connsiteY175" fmla="*/ 952806 h 1573026"/>
              <a:gd name="connsiteX176" fmla="*/ 223917 w 2538709"/>
              <a:gd name="connsiteY176" fmla="*/ 976618 h 1573026"/>
              <a:gd name="connsiteX177" fmla="*/ 192961 w 2538709"/>
              <a:gd name="connsiteY177" fmla="*/ 993287 h 1573026"/>
              <a:gd name="connsiteX178" fmla="*/ 145336 w 2538709"/>
              <a:gd name="connsiteY178" fmla="*/ 990906 h 1573026"/>
              <a:gd name="connsiteX179" fmla="*/ 138192 w 2538709"/>
              <a:gd name="connsiteY179" fmla="*/ 1007575 h 1573026"/>
              <a:gd name="connsiteX180" fmla="*/ 16748 w 2538709"/>
              <a:gd name="connsiteY180" fmla="*/ 1093300 h 1573026"/>
              <a:gd name="connsiteX0" fmla="*/ 16355 w 2538316"/>
              <a:gd name="connsiteY0" fmla="*/ 1093300 h 1573026"/>
              <a:gd name="connsiteX1" fmla="*/ 556899 w 2538316"/>
              <a:gd name="connsiteY1" fmla="*/ 524181 h 1573026"/>
              <a:gd name="connsiteX2" fmla="*/ 602143 w 2538316"/>
              <a:gd name="connsiteY2" fmla="*/ 547993 h 1573026"/>
              <a:gd name="connsiteX3" fmla="*/ 668820 w 2538316"/>
              <a:gd name="connsiteY3" fmla="*/ 562280 h 1573026"/>
              <a:gd name="connsiteX4" fmla="*/ 714062 w 2538316"/>
              <a:gd name="connsiteY4" fmla="*/ 478937 h 1573026"/>
              <a:gd name="connsiteX5" fmla="*/ 742637 w 2538316"/>
              <a:gd name="connsiteY5" fmla="*/ 455125 h 1573026"/>
              <a:gd name="connsiteX6" fmla="*/ 745021 w 2538316"/>
              <a:gd name="connsiteY6" fmla="*/ 426549 h 1573026"/>
              <a:gd name="connsiteX7" fmla="*/ 673580 w 2538316"/>
              <a:gd name="connsiteY7" fmla="*/ 412262 h 1573026"/>
              <a:gd name="connsiteX8" fmla="*/ 645007 w 2538316"/>
              <a:gd name="connsiteY8" fmla="*/ 417024 h 1573026"/>
              <a:gd name="connsiteX9" fmla="*/ 609287 w 2538316"/>
              <a:gd name="connsiteY9" fmla="*/ 383687 h 1573026"/>
              <a:gd name="connsiteX10" fmla="*/ 633101 w 2538316"/>
              <a:gd name="connsiteY10" fmla="*/ 357491 h 1573026"/>
              <a:gd name="connsiteX11" fmla="*/ 695012 w 2538316"/>
              <a:gd name="connsiteY11" fmla="*/ 343206 h 1573026"/>
              <a:gd name="connsiteX12" fmla="*/ 740255 w 2538316"/>
              <a:gd name="connsiteY12" fmla="*/ 357493 h 1573026"/>
              <a:gd name="connsiteX13" fmla="*/ 752162 w 2538316"/>
              <a:gd name="connsiteY13" fmla="*/ 376543 h 1573026"/>
              <a:gd name="connsiteX14" fmla="*/ 871224 w 2538316"/>
              <a:gd name="connsiteY14" fmla="*/ 436075 h 1573026"/>
              <a:gd name="connsiteX15" fmla="*/ 895037 w 2538316"/>
              <a:gd name="connsiteY15" fmla="*/ 500368 h 1573026"/>
              <a:gd name="connsiteX16" fmla="*/ 916468 w 2538316"/>
              <a:gd name="connsiteY16" fmla="*/ 512275 h 1573026"/>
              <a:gd name="connsiteX17" fmla="*/ 914087 w 2538316"/>
              <a:gd name="connsiteY17" fmla="*/ 421787 h 1573026"/>
              <a:gd name="connsiteX18" fmla="*/ 935518 w 2538316"/>
              <a:gd name="connsiteY18" fmla="*/ 383687 h 1573026"/>
              <a:gd name="connsiteX19" fmla="*/ 954568 w 2538316"/>
              <a:gd name="connsiteY19" fmla="*/ 386068 h 1573026"/>
              <a:gd name="connsiteX20" fmla="*/ 954568 w 2538316"/>
              <a:gd name="connsiteY20" fmla="*/ 347968 h 1573026"/>
              <a:gd name="connsiteX21" fmla="*/ 966476 w 2538316"/>
              <a:gd name="connsiteY21" fmla="*/ 340823 h 1573026"/>
              <a:gd name="connsiteX22" fmla="*/ 1023624 w 2538316"/>
              <a:gd name="connsiteY22" fmla="*/ 343206 h 1573026"/>
              <a:gd name="connsiteX23" fmla="*/ 1123637 w 2538316"/>
              <a:gd name="connsiteY23" fmla="*/ 317012 h 1573026"/>
              <a:gd name="connsiteX24" fmla="*/ 1195074 w 2538316"/>
              <a:gd name="connsiteY24" fmla="*/ 305106 h 1573026"/>
              <a:gd name="connsiteX25" fmla="*/ 1280466 w 2538316"/>
              <a:gd name="connsiteY25" fmla="*/ 250164 h 1573026"/>
              <a:gd name="connsiteX26" fmla="*/ 1352237 w 2538316"/>
              <a:gd name="connsiteY26" fmla="*/ 221762 h 1573026"/>
              <a:gd name="connsiteX27" fmla="*/ 1421295 w 2538316"/>
              <a:gd name="connsiteY27" fmla="*/ 188423 h 1573026"/>
              <a:gd name="connsiteX28" fmla="*/ 1492730 w 2538316"/>
              <a:gd name="connsiteY28" fmla="*/ 195568 h 1573026"/>
              <a:gd name="connsiteX29" fmla="*/ 1545118 w 2538316"/>
              <a:gd name="connsiteY29" fmla="*/ 174137 h 1573026"/>
              <a:gd name="connsiteX30" fmla="*/ 1576076 w 2538316"/>
              <a:gd name="connsiteY30" fmla="*/ 183660 h 1573026"/>
              <a:gd name="connsiteX31" fmla="*/ 1649893 w 2538316"/>
              <a:gd name="connsiteY31" fmla="*/ 233668 h 1573026"/>
              <a:gd name="connsiteX32" fmla="*/ 1587980 w 2538316"/>
              <a:gd name="connsiteY32" fmla="*/ 209856 h 1573026"/>
              <a:gd name="connsiteX33" fmla="*/ 1609412 w 2538316"/>
              <a:gd name="connsiteY33" fmla="*/ 281293 h 1573026"/>
              <a:gd name="connsiteX34" fmla="*/ 1647514 w 2538316"/>
              <a:gd name="connsiteY34" fmla="*/ 309866 h 1573026"/>
              <a:gd name="connsiteX35" fmla="*/ 1742762 w 2538316"/>
              <a:gd name="connsiteY35" fmla="*/ 314631 h 1573026"/>
              <a:gd name="connsiteX36" fmla="*/ 1809439 w 2538316"/>
              <a:gd name="connsiteY36" fmla="*/ 271766 h 1573026"/>
              <a:gd name="connsiteX37" fmla="*/ 1807055 w 2538316"/>
              <a:gd name="connsiteY37" fmla="*/ 293200 h 1573026"/>
              <a:gd name="connsiteX38" fmla="*/ 1771337 w 2538316"/>
              <a:gd name="connsiteY38" fmla="*/ 321775 h 1573026"/>
              <a:gd name="connsiteX39" fmla="*/ 1697518 w 2538316"/>
              <a:gd name="connsiteY39" fmla="*/ 338443 h 1573026"/>
              <a:gd name="connsiteX40" fmla="*/ 1704664 w 2538316"/>
              <a:gd name="connsiteY40" fmla="*/ 367017 h 1573026"/>
              <a:gd name="connsiteX41" fmla="*/ 1828489 w 2538316"/>
              <a:gd name="connsiteY41" fmla="*/ 331298 h 1573026"/>
              <a:gd name="connsiteX42" fmla="*/ 1880874 w 2538316"/>
              <a:gd name="connsiteY42" fmla="*/ 295581 h 1573026"/>
              <a:gd name="connsiteX43" fmla="*/ 1923738 w 2538316"/>
              <a:gd name="connsiteY43" fmla="*/ 271766 h 1573026"/>
              <a:gd name="connsiteX44" fmla="*/ 1847539 w 2538316"/>
              <a:gd name="connsiteY44" fmla="*/ 264623 h 1573026"/>
              <a:gd name="connsiteX45" fmla="*/ 1847539 w 2538316"/>
              <a:gd name="connsiteY45" fmla="*/ 202710 h 1573026"/>
              <a:gd name="connsiteX46" fmla="*/ 1897544 w 2538316"/>
              <a:gd name="connsiteY46" fmla="*/ 202710 h 1573026"/>
              <a:gd name="connsiteX47" fmla="*/ 2004700 w 2538316"/>
              <a:gd name="connsiteY47" fmla="*/ 97935 h 1573026"/>
              <a:gd name="connsiteX48" fmla="*/ 2054706 w 2538316"/>
              <a:gd name="connsiteY48" fmla="*/ 305 h 1573026"/>
              <a:gd name="connsiteX49" fmla="*/ 2018988 w 2538316"/>
              <a:gd name="connsiteY49" fmla="*/ 114604 h 1573026"/>
              <a:gd name="connsiteX50" fmla="*/ 1945170 w 2538316"/>
              <a:gd name="connsiteY50" fmla="*/ 193186 h 1573026"/>
              <a:gd name="connsiteX51" fmla="*/ 2009462 w 2538316"/>
              <a:gd name="connsiteY51" fmla="*/ 217000 h 1573026"/>
              <a:gd name="connsiteX52" fmla="*/ 2068993 w 2538316"/>
              <a:gd name="connsiteY52" fmla="*/ 212237 h 1573026"/>
              <a:gd name="connsiteX53" fmla="*/ 2114239 w 2538316"/>
              <a:gd name="connsiteY53" fmla="*/ 257480 h 1573026"/>
              <a:gd name="connsiteX54" fmla="*/ 2164243 w 2538316"/>
              <a:gd name="connsiteY54" fmla="*/ 243193 h 1573026"/>
              <a:gd name="connsiteX55" fmla="*/ 2207105 w 2538316"/>
              <a:gd name="connsiteY55" fmla="*/ 178900 h 1573026"/>
              <a:gd name="connsiteX56" fmla="*/ 2249968 w 2538316"/>
              <a:gd name="connsiteY56" fmla="*/ 169375 h 1573026"/>
              <a:gd name="connsiteX57" fmla="*/ 2354743 w 2538316"/>
              <a:gd name="connsiteY57" fmla="*/ 152706 h 1573026"/>
              <a:gd name="connsiteX58" fmla="*/ 2371412 w 2538316"/>
              <a:gd name="connsiteY58" fmla="*/ 147943 h 1573026"/>
              <a:gd name="connsiteX59" fmla="*/ 2459518 w 2538316"/>
              <a:gd name="connsiteY59" fmla="*/ 166993 h 1573026"/>
              <a:gd name="connsiteX60" fmla="*/ 2490474 w 2538316"/>
              <a:gd name="connsiteY60" fmla="*/ 188425 h 1573026"/>
              <a:gd name="connsiteX61" fmla="*/ 2516669 w 2538316"/>
              <a:gd name="connsiteY61" fmla="*/ 205092 h 1573026"/>
              <a:gd name="connsiteX62" fmla="*/ 2538099 w 2538316"/>
              <a:gd name="connsiteY62" fmla="*/ 221762 h 1573026"/>
              <a:gd name="connsiteX63" fmla="*/ 2519049 w 2538316"/>
              <a:gd name="connsiteY63" fmla="*/ 264625 h 1573026"/>
              <a:gd name="connsiteX64" fmla="*/ 2516668 w 2538316"/>
              <a:gd name="connsiteY64" fmla="*/ 319393 h 1573026"/>
              <a:gd name="connsiteX65" fmla="*/ 2502380 w 2538316"/>
              <a:gd name="connsiteY65" fmla="*/ 376543 h 1573026"/>
              <a:gd name="connsiteX66" fmla="*/ 2504762 w 2538316"/>
              <a:gd name="connsiteY66" fmla="*/ 386068 h 1573026"/>
              <a:gd name="connsiteX67" fmla="*/ 2535718 w 2538316"/>
              <a:gd name="connsiteY67" fmla="*/ 393212 h 1573026"/>
              <a:gd name="connsiteX68" fmla="*/ 2523812 w 2538316"/>
              <a:gd name="connsiteY68" fmla="*/ 424168 h 1573026"/>
              <a:gd name="connsiteX69" fmla="*/ 2490474 w 2538316"/>
              <a:gd name="connsiteY69" fmla="*/ 445600 h 1573026"/>
              <a:gd name="connsiteX70" fmla="*/ 2476187 w 2538316"/>
              <a:gd name="connsiteY70" fmla="*/ 476556 h 1573026"/>
              <a:gd name="connsiteX71" fmla="*/ 2479440 w 2538316"/>
              <a:gd name="connsiteY71" fmla="*/ 559163 h 1573026"/>
              <a:gd name="connsiteX72" fmla="*/ 2466661 w 2538316"/>
              <a:gd name="connsiteY72" fmla="*/ 590856 h 1573026"/>
              <a:gd name="connsiteX73" fmla="*/ 2464280 w 2538316"/>
              <a:gd name="connsiteY73" fmla="*/ 655150 h 1573026"/>
              <a:gd name="connsiteX74" fmla="*/ 2485712 w 2538316"/>
              <a:gd name="connsiteY74" fmla="*/ 690868 h 1573026"/>
              <a:gd name="connsiteX75" fmla="*/ 2480949 w 2538316"/>
              <a:gd name="connsiteY75" fmla="*/ 743256 h 1573026"/>
              <a:gd name="connsiteX76" fmla="*/ 2483330 w 2538316"/>
              <a:gd name="connsiteY76" fmla="*/ 790881 h 1573026"/>
              <a:gd name="connsiteX77" fmla="*/ 2471424 w 2538316"/>
              <a:gd name="connsiteY77" fmla="*/ 805168 h 1573026"/>
              <a:gd name="connsiteX78" fmla="*/ 2442849 w 2538316"/>
              <a:gd name="connsiteY78" fmla="*/ 890893 h 1573026"/>
              <a:gd name="connsiteX79" fmla="*/ 2411895 w 2538316"/>
              <a:gd name="connsiteY79" fmla="*/ 967092 h 1573026"/>
              <a:gd name="connsiteX80" fmla="*/ 2376174 w 2538316"/>
              <a:gd name="connsiteY80" fmla="*/ 945662 h 1573026"/>
              <a:gd name="connsiteX81" fmla="*/ 2316643 w 2538316"/>
              <a:gd name="connsiteY81" fmla="*/ 917087 h 1573026"/>
              <a:gd name="connsiteX82" fmla="*/ 2288068 w 2538316"/>
              <a:gd name="connsiteY82" fmla="*/ 883750 h 1573026"/>
              <a:gd name="connsiteX83" fmla="*/ 2254732 w 2538316"/>
              <a:gd name="connsiteY83" fmla="*/ 869462 h 1573026"/>
              <a:gd name="connsiteX84" fmla="*/ 2221393 w 2538316"/>
              <a:gd name="connsiteY84" fmla="*/ 871843 h 1573026"/>
              <a:gd name="connsiteX85" fmla="*/ 2171387 w 2538316"/>
              <a:gd name="connsiteY85" fmla="*/ 895656 h 1573026"/>
              <a:gd name="connsiteX86" fmla="*/ 2147574 w 2538316"/>
              <a:gd name="connsiteY86" fmla="*/ 909943 h 1573026"/>
              <a:gd name="connsiteX87" fmla="*/ 2078520 w 2538316"/>
              <a:gd name="connsiteY87" fmla="*/ 926612 h 1573026"/>
              <a:gd name="connsiteX88" fmla="*/ 2057087 w 2538316"/>
              <a:gd name="connsiteY88" fmla="*/ 957568 h 1573026"/>
              <a:gd name="connsiteX89" fmla="*/ 2054705 w 2538316"/>
              <a:gd name="connsiteY89" fmla="*/ 1036150 h 1573026"/>
              <a:gd name="connsiteX90" fmla="*/ 2057089 w 2538316"/>
              <a:gd name="connsiteY90" fmla="*/ 1062342 h 1573026"/>
              <a:gd name="connsiteX91" fmla="*/ 1957074 w 2538316"/>
              <a:gd name="connsiteY91" fmla="*/ 1112350 h 1573026"/>
              <a:gd name="connsiteX92" fmla="*/ 1914212 w 2538316"/>
              <a:gd name="connsiteY92" fmla="*/ 1112350 h 1573026"/>
              <a:gd name="connsiteX93" fmla="*/ 1823726 w 2538316"/>
              <a:gd name="connsiteY93" fmla="*/ 1148067 h 1573026"/>
              <a:gd name="connsiteX94" fmla="*/ 1802293 w 2538316"/>
              <a:gd name="connsiteY94" fmla="*/ 1188550 h 1573026"/>
              <a:gd name="connsiteX95" fmla="*/ 1802295 w 2538316"/>
              <a:gd name="connsiteY95" fmla="*/ 1238556 h 1573026"/>
              <a:gd name="connsiteX96" fmla="*/ 1752287 w 2538316"/>
              <a:gd name="connsiteY96" fmla="*/ 1279037 h 1573026"/>
              <a:gd name="connsiteX97" fmla="*/ 1735620 w 2538316"/>
              <a:gd name="connsiteY97" fmla="*/ 1309993 h 1573026"/>
              <a:gd name="connsiteX98" fmla="*/ 1737999 w 2538316"/>
              <a:gd name="connsiteY98" fmla="*/ 1331425 h 1573026"/>
              <a:gd name="connsiteX99" fmla="*/ 1771337 w 2538316"/>
              <a:gd name="connsiteY99" fmla="*/ 1326662 h 1573026"/>
              <a:gd name="connsiteX100" fmla="*/ 1795151 w 2538316"/>
              <a:gd name="connsiteY100" fmla="*/ 1350474 h 1573026"/>
              <a:gd name="connsiteX101" fmla="*/ 1783243 w 2538316"/>
              <a:gd name="connsiteY101" fmla="*/ 1383812 h 1573026"/>
              <a:gd name="connsiteX102" fmla="*/ 1780862 w 2538316"/>
              <a:gd name="connsiteY102" fmla="*/ 1421912 h 1573026"/>
              <a:gd name="connsiteX103" fmla="*/ 1702282 w 2538316"/>
              <a:gd name="connsiteY103" fmla="*/ 1450487 h 1573026"/>
              <a:gd name="connsiteX104" fmla="*/ 1692757 w 2538316"/>
              <a:gd name="connsiteY104" fmla="*/ 1538594 h 1573026"/>
              <a:gd name="connsiteX105" fmla="*/ 1626080 w 2538316"/>
              <a:gd name="connsiteY105" fmla="*/ 1560025 h 1573026"/>
              <a:gd name="connsiteX106" fmla="*/ 1590029 w 2538316"/>
              <a:gd name="connsiteY106" fmla="*/ 1573012 h 1573026"/>
              <a:gd name="connsiteX107" fmla="*/ 1509399 w 2538316"/>
              <a:gd name="connsiteY107" fmla="*/ 1557643 h 1573026"/>
              <a:gd name="connsiteX108" fmla="*/ 1483205 w 2538316"/>
              <a:gd name="connsiteY108" fmla="*/ 1571931 h 1573026"/>
              <a:gd name="connsiteX109" fmla="*/ 1428439 w 2538316"/>
              <a:gd name="connsiteY109" fmla="*/ 1543356 h 1573026"/>
              <a:gd name="connsiteX110" fmla="*/ 1387955 w 2538316"/>
              <a:gd name="connsiteY110" fmla="*/ 1507637 h 1573026"/>
              <a:gd name="connsiteX111" fmla="*/ 1345095 w 2538316"/>
              <a:gd name="connsiteY111" fmla="*/ 1479061 h 1573026"/>
              <a:gd name="connsiteX112" fmla="*/ 1373668 w 2538316"/>
              <a:gd name="connsiteY112" fmla="*/ 1455250 h 1573026"/>
              <a:gd name="connsiteX113" fmla="*/ 1361762 w 2538316"/>
              <a:gd name="connsiteY113" fmla="*/ 1438581 h 1573026"/>
              <a:gd name="connsiteX114" fmla="*/ 1299849 w 2538316"/>
              <a:gd name="connsiteY114" fmla="*/ 1426675 h 1573026"/>
              <a:gd name="connsiteX115" fmla="*/ 1280799 w 2538316"/>
              <a:gd name="connsiteY115" fmla="*/ 1402862 h 1573026"/>
              <a:gd name="connsiteX116" fmla="*/ 1242701 w 2538316"/>
              <a:gd name="connsiteY116" fmla="*/ 1379050 h 1573026"/>
              <a:gd name="connsiteX117" fmla="*/ 1237937 w 2538316"/>
              <a:gd name="connsiteY117" fmla="*/ 1390956 h 1573026"/>
              <a:gd name="connsiteX118" fmla="*/ 1252226 w 2538316"/>
              <a:gd name="connsiteY118" fmla="*/ 1429056 h 1573026"/>
              <a:gd name="connsiteX119" fmla="*/ 1221268 w 2538316"/>
              <a:gd name="connsiteY119" fmla="*/ 1443343 h 1573026"/>
              <a:gd name="connsiteX120" fmla="*/ 1195076 w 2538316"/>
              <a:gd name="connsiteY120" fmla="*/ 1457630 h 1573026"/>
              <a:gd name="connsiteX121" fmla="*/ 1178405 w 2538316"/>
              <a:gd name="connsiteY121" fmla="*/ 1450487 h 1573026"/>
              <a:gd name="connsiteX122" fmla="*/ 1133162 w 2538316"/>
              <a:gd name="connsiteY122" fmla="*/ 1388575 h 1573026"/>
              <a:gd name="connsiteX123" fmla="*/ 1087920 w 2538316"/>
              <a:gd name="connsiteY123" fmla="*/ 1355237 h 1573026"/>
              <a:gd name="connsiteX124" fmla="*/ 1109351 w 2538316"/>
              <a:gd name="connsiteY124" fmla="*/ 1338568 h 1573026"/>
              <a:gd name="connsiteX125" fmla="*/ 1130782 w 2538316"/>
              <a:gd name="connsiteY125" fmla="*/ 1298087 h 1573026"/>
              <a:gd name="connsiteX126" fmla="*/ 1116493 w 2538316"/>
              <a:gd name="connsiteY126" fmla="*/ 1286181 h 1573026"/>
              <a:gd name="connsiteX127" fmla="*/ 1078395 w 2538316"/>
              <a:gd name="connsiteY127" fmla="*/ 1288562 h 1573026"/>
              <a:gd name="connsiteX128" fmla="*/ 1002195 w 2538316"/>
              <a:gd name="connsiteY128" fmla="*/ 1245700 h 1573026"/>
              <a:gd name="connsiteX129" fmla="*/ 959330 w 2538316"/>
              <a:gd name="connsiteY129" fmla="*/ 1226650 h 1573026"/>
              <a:gd name="connsiteX130" fmla="*/ 949807 w 2538316"/>
              <a:gd name="connsiteY130" fmla="*/ 1226650 h 1573026"/>
              <a:gd name="connsiteX131" fmla="*/ 937901 w 2538316"/>
              <a:gd name="connsiteY131" fmla="*/ 1162356 h 1573026"/>
              <a:gd name="connsiteX132" fmla="*/ 949807 w 2538316"/>
              <a:gd name="connsiteY132" fmla="*/ 1098062 h 1573026"/>
              <a:gd name="connsiteX133" fmla="*/ 918851 w 2538316"/>
              <a:gd name="connsiteY133" fmla="*/ 1064725 h 1573026"/>
              <a:gd name="connsiteX134" fmla="*/ 866464 w 2538316"/>
              <a:gd name="connsiteY134" fmla="*/ 1040912 h 1573026"/>
              <a:gd name="connsiteX135" fmla="*/ 892657 w 2538316"/>
              <a:gd name="connsiteY135" fmla="*/ 1017100 h 1573026"/>
              <a:gd name="connsiteX136" fmla="*/ 937901 w 2538316"/>
              <a:gd name="connsiteY136" fmla="*/ 1021862 h 1573026"/>
              <a:gd name="connsiteX137" fmla="*/ 933139 w 2538316"/>
              <a:gd name="connsiteY137" fmla="*/ 974237 h 1573026"/>
              <a:gd name="connsiteX138" fmla="*/ 904564 w 2538316"/>
              <a:gd name="connsiteY138" fmla="*/ 969475 h 1573026"/>
              <a:gd name="connsiteX139" fmla="*/ 909326 w 2538316"/>
              <a:gd name="connsiteY139" fmla="*/ 921850 h 1573026"/>
              <a:gd name="connsiteX140" fmla="*/ 878370 w 2538316"/>
              <a:gd name="connsiteY140" fmla="*/ 907562 h 1573026"/>
              <a:gd name="connsiteX141" fmla="*/ 880751 w 2538316"/>
              <a:gd name="connsiteY141" fmla="*/ 871843 h 1573026"/>
              <a:gd name="connsiteX142" fmla="*/ 833126 w 2538316"/>
              <a:gd name="connsiteY142" fmla="*/ 857556 h 1573026"/>
              <a:gd name="connsiteX143" fmla="*/ 814076 w 2538316"/>
              <a:gd name="connsiteY143" fmla="*/ 878987 h 1573026"/>
              <a:gd name="connsiteX144" fmla="*/ 785499 w 2538316"/>
              <a:gd name="connsiteY144" fmla="*/ 881368 h 1573026"/>
              <a:gd name="connsiteX145" fmla="*/ 735495 w 2538316"/>
              <a:gd name="connsiteY145" fmla="*/ 886131 h 1573026"/>
              <a:gd name="connsiteX146" fmla="*/ 704539 w 2538316"/>
              <a:gd name="connsiteY146" fmla="*/ 907562 h 1573026"/>
              <a:gd name="connsiteX147" fmla="*/ 704539 w 2538316"/>
              <a:gd name="connsiteY147" fmla="*/ 876606 h 1573026"/>
              <a:gd name="connsiteX148" fmla="*/ 664057 w 2538316"/>
              <a:gd name="connsiteY148" fmla="*/ 871843 h 1573026"/>
              <a:gd name="connsiteX149" fmla="*/ 671199 w 2538316"/>
              <a:gd name="connsiteY149" fmla="*/ 893275 h 1573026"/>
              <a:gd name="connsiteX150" fmla="*/ 666439 w 2538316"/>
              <a:gd name="connsiteY150" fmla="*/ 912325 h 1573026"/>
              <a:gd name="connsiteX151" fmla="*/ 580714 w 2538316"/>
              <a:gd name="connsiteY151" fmla="*/ 859936 h 1573026"/>
              <a:gd name="connsiteX152" fmla="*/ 559282 w 2538316"/>
              <a:gd name="connsiteY152" fmla="*/ 826600 h 1573026"/>
              <a:gd name="connsiteX153" fmla="*/ 571189 w 2538316"/>
              <a:gd name="connsiteY153" fmla="*/ 786117 h 1573026"/>
              <a:gd name="connsiteX154" fmla="*/ 540232 w 2538316"/>
              <a:gd name="connsiteY154" fmla="*/ 781356 h 1573026"/>
              <a:gd name="connsiteX155" fmla="*/ 492607 w 2538316"/>
              <a:gd name="connsiteY155" fmla="*/ 795643 h 1573026"/>
              <a:gd name="connsiteX156" fmla="*/ 483082 w 2538316"/>
              <a:gd name="connsiteY156" fmla="*/ 809931 h 1573026"/>
              <a:gd name="connsiteX157" fmla="*/ 459270 w 2538316"/>
              <a:gd name="connsiteY157" fmla="*/ 826600 h 1573026"/>
              <a:gd name="connsiteX158" fmla="*/ 452126 w 2538316"/>
              <a:gd name="connsiteY158" fmla="*/ 843268 h 1573026"/>
              <a:gd name="connsiteX159" fmla="*/ 411645 w 2538316"/>
              <a:gd name="connsiteY159" fmla="*/ 876606 h 1573026"/>
              <a:gd name="connsiteX160" fmla="*/ 414024 w 2538316"/>
              <a:gd name="connsiteY160" fmla="*/ 898037 h 1573026"/>
              <a:gd name="connsiteX161" fmla="*/ 428314 w 2538316"/>
              <a:gd name="connsiteY161" fmla="*/ 917087 h 1573026"/>
              <a:gd name="connsiteX162" fmla="*/ 352114 w 2538316"/>
              <a:gd name="connsiteY162" fmla="*/ 902800 h 1573026"/>
              <a:gd name="connsiteX163" fmla="*/ 318776 w 2538316"/>
              <a:gd name="connsiteY163" fmla="*/ 907562 h 1573026"/>
              <a:gd name="connsiteX164" fmla="*/ 366399 w 2538316"/>
              <a:gd name="connsiteY164" fmla="*/ 938518 h 1573026"/>
              <a:gd name="connsiteX165" fmla="*/ 390214 w 2538316"/>
              <a:gd name="connsiteY165" fmla="*/ 950425 h 1573026"/>
              <a:gd name="connsiteX166" fmla="*/ 416407 w 2538316"/>
              <a:gd name="connsiteY166" fmla="*/ 1002812 h 1573026"/>
              <a:gd name="connsiteX167" fmla="*/ 349730 w 2538316"/>
              <a:gd name="connsiteY167" fmla="*/ 1019481 h 1573026"/>
              <a:gd name="connsiteX168" fmla="*/ 328301 w 2538316"/>
              <a:gd name="connsiteY168" fmla="*/ 1031387 h 1573026"/>
              <a:gd name="connsiteX169" fmla="*/ 304487 w 2538316"/>
              <a:gd name="connsiteY169" fmla="*/ 1002812 h 1573026"/>
              <a:gd name="connsiteX170" fmla="*/ 280674 w 2538316"/>
              <a:gd name="connsiteY170" fmla="*/ 971856 h 1573026"/>
              <a:gd name="connsiteX171" fmla="*/ 283055 w 2538316"/>
              <a:gd name="connsiteY171" fmla="*/ 933756 h 1573026"/>
              <a:gd name="connsiteX172" fmla="*/ 280674 w 2538316"/>
              <a:gd name="connsiteY172" fmla="*/ 914706 h 1573026"/>
              <a:gd name="connsiteX173" fmla="*/ 299724 w 2538316"/>
              <a:gd name="connsiteY173" fmla="*/ 881368 h 1573026"/>
              <a:gd name="connsiteX174" fmla="*/ 259244 w 2538316"/>
              <a:gd name="connsiteY174" fmla="*/ 890893 h 1573026"/>
              <a:gd name="connsiteX175" fmla="*/ 230668 w 2538316"/>
              <a:gd name="connsiteY175" fmla="*/ 952806 h 1573026"/>
              <a:gd name="connsiteX176" fmla="*/ 223524 w 2538316"/>
              <a:gd name="connsiteY176" fmla="*/ 976618 h 1573026"/>
              <a:gd name="connsiteX177" fmla="*/ 192568 w 2538316"/>
              <a:gd name="connsiteY177" fmla="*/ 993287 h 1573026"/>
              <a:gd name="connsiteX178" fmla="*/ 144943 w 2538316"/>
              <a:gd name="connsiteY178" fmla="*/ 990906 h 1573026"/>
              <a:gd name="connsiteX179" fmla="*/ 16355 w 2538316"/>
              <a:gd name="connsiteY179" fmla="*/ 1093300 h 1573026"/>
              <a:gd name="connsiteX0" fmla="*/ 11289 w 2533250"/>
              <a:gd name="connsiteY0" fmla="*/ 1093300 h 1573026"/>
              <a:gd name="connsiteX1" fmla="*/ 551833 w 2533250"/>
              <a:gd name="connsiteY1" fmla="*/ 524181 h 1573026"/>
              <a:gd name="connsiteX2" fmla="*/ 597077 w 2533250"/>
              <a:gd name="connsiteY2" fmla="*/ 547993 h 1573026"/>
              <a:gd name="connsiteX3" fmla="*/ 663754 w 2533250"/>
              <a:gd name="connsiteY3" fmla="*/ 562280 h 1573026"/>
              <a:gd name="connsiteX4" fmla="*/ 708996 w 2533250"/>
              <a:gd name="connsiteY4" fmla="*/ 478937 h 1573026"/>
              <a:gd name="connsiteX5" fmla="*/ 737571 w 2533250"/>
              <a:gd name="connsiteY5" fmla="*/ 455125 h 1573026"/>
              <a:gd name="connsiteX6" fmla="*/ 739955 w 2533250"/>
              <a:gd name="connsiteY6" fmla="*/ 426549 h 1573026"/>
              <a:gd name="connsiteX7" fmla="*/ 668514 w 2533250"/>
              <a:gd name="connsiteY7" fmla="*/ 412262 h 1573026"/>
              <a:gd name="connsiteX8" fmla="*/ 639941 w 2533250"/>
              <a:gd name="connsiteY8" fmla="*/ 417024 h 1573026"/>
              <a:gd name="connsiteX9" fmla="*/ 604221 w 2533250"/>
              <a:gd name="connsiteY9" fmla="*/ 383687 h 1573026"/>
              <a:gd name="connsiteX10" fmla="*/ 628035 w 2533250"/>
              <a:gd name="connsiteY10" fmla="*/ 357491 h 1573026"/>
              <a:gd name="connsiteX11" fmla="*/ 689946 w 2533250"/>
              <a:gd name="connsiteY11" fmla="*/ 343206 h 1573026"/>
              <a:gd name="connsiteX12" fmla="*/ 735189 w 2533250"/>
              <a:gd name="connsiteY12" fmla="*/ 357493 h 1573026"/>
              <a:gd name="connsiteX13" fmla="*/ 747096 w 2533250"/>
              <a:gd name="connsiteY13" fmla="*/ 376543 h 1573026"/>
              <a:gd name="connsiteX14" fmla="*/ 866158 w 2533250"/>
              <a:gd name="connsiteY14" fmla="*/ 436075 h 1573026"/>
              <a:gd name="connsiteX15" fmla="*/ 889971 w 2533250"/>
              <a:gd name="connsiteY15" fmla="*/ 500368 h 1573026"/>
              <a:gd name="connsiteX16" fmla="*/ 911402 w 2533250"/>
              <a:gd name="connsiteY16" fmla="*/ 512275 h 1573026"/>
              <a:gd name="connsiteX17" fmla="*/ 909021 w 2533250"/>
              <a:gd name="connsiteY17" fmla="*/ 421787 h 1573026"/>
              <a:gd name="connsiteX18" fmla="*/ 930452 w 2533250"/>
              <a:gd name="connsiteY18" fmla="*/ 383687 h 1573026"/>
              <a:gd name="connsiteX19" fmla="*/ 949502 w 2533250"/>
              <a:gd name="connsiteY19" fmla="*/ 386068 h 1573026"/>
              <a:gd name="connsiteX20" fmla="*/ 949502 w 2533250"/>
              <a:gd name="connsiteY20" fmla="*/ 347968 h 1573026"/>
              <a:gd name="connsiteX21" fmla="*/ 961410 w 2533250"/>
              <a:gd name="connsiteY21" fmla="*/ 340823 h 1573026"/>
              <a:gd name="connsiteX22" fmla="*/ 1018558 w 2533250"/>
              <a:gd name="connsiteY22" fmla="*/ 343206 h 1573026"/>
              <a:gd name="connsiteX23" fmla="*/ 1118571 w 2533250"/>
              <a:gd name="connsiteY23" fmla="*/ 317012 h 1573026"/>
              <a:gd name="connsiteX24" fmla="*/ 1190008 w 2533250"/>
              <a:gd name="connsiteY24" fmla="*/ 305106 h 1573026"/>
              <a:gd name="connsiteX25" fmla="*/ 1275400 w 2533250"/>
              <a:gd name="connsiteY25" fmla="*/ 250164 h 1573026"/>
              <a:gd name="connsiteX26" fmla="*/ 1347171 w 2533250"/>
              <a:gd name="connsiteY26" fmla="*/ 221762 h 1573026"/>
              <a:gd name="connsiteX27" fmla="*/ 1416229 w 2533250"/>
              <a:gd name="connsiteY27" fmla="*/ 188423 h 1573026"/>
              <a:gd name="connsiteX28" fmla="*/ 1487664 w 2533250"/>
              <a:gd name="connsiteY28" fmla="*/ 195568 h 1573026"/>
              <a:gd name="connsiteX29" fmla="*/ 1540052 w 2533250"/>
              <a:gd name="connsiteY29" fmla="*/ 174137 h 1573026"/>
              <a:gd name="connsiteX30" fmla="*/ 1571010 w 2533250"/>
              <a:gd name="connsiteY30" fmla="*/ 183660 h 1573026"/>
              <a:gd name="connsiteX31" fmla="*/ 1644827 w 2533250"/>
              <a:gd name="connsiteY31" fmla="*/ 233668 h 1573026"/>
              <a:gd name="connsiteX32" fmla="*/ 1582914 w 2533250"/>
              <a:gd name="connsiteY32" fmla="*/ 209856 h 1573026"/>
              <a:gd name="connsiteX33" fmla="*/ 1604346 w 2533250"/>
              <a:gd name="connsiteY33" fmla="*/ 281293 h 1573026"/>
              <a:gd name="connsiteX34" fmla="*/ 1642448 w 2533250"/>
              <a:gd name="connsiteY34" fmla="*/ 309866 h 1573026"/>
              <a:gd name="connsiteX35" fmla="*/ 1737696 w 2533250"/>
              <a:gd name="connsiteY35" fmla="*/ 314631 h 1573026"/>
              <a:gd name="connsiteX36" fmla="*/ 1804373 w 2533250"/>
              <a:gd name="connsiteY36" fmla="*/ 271766 h 1573026"/>
              <a:gd name="connsiteX37" fmla="*/ 1801989 w 2533250"/>
              <a:gd name="connsiteY37" fmla="*/ 293200 h 1573026"/>
              <a:gd name="connsiteX38" fmla="*/ 1766271 w 2533250"/>
              <a:gd name="connsiteY38" fmla="*/ 321775 h 1573026"/>
              <a:gd name="connsiteX39" fmla="*/ 1692452 w 2533250"/>
              <a:gd name="connsiteY39" fmla="*/ 338443 h 1573026"/>
              <a:gd name="connsiteX40" fmla="*/ 1699598 w 2533250"/>
              <a:gd name="connsiteY40" fmla="*/ 367017 h 1573026"/>
              <a:gd name="connsiteX41" fmla="*/ 1823423 w 2533250"/>
              <a:gd name="connsiteY41" fmla="*/ 331298 h 1573026"/>
              <a:gd name="connsiteX42" fmla="*/ 1875808 w 2533250"/>
              <a:gd name="connsiteY42" fmla="*/ 295581 h 1573026"/>
              <a:gd name="connsiteX43" fmla="*/ 1918672 w 2533250"/>
              <a:gd name="connsiteY43" fmla="*/ 271766 h 1573026"/>
              <a:gd name="connsiteX44" fmla="*/ 1842473 w 2533250"/>
              <a:gd name="connsiteY44" fmla="*/ 264623 h 1573026"/>
              <a:gd name="connsiteX45" fmla="*/ 1842473 w 2533250"/>
              <a:gd name="connsiteY45" fmla="*/ 202710 h 1573026"/>
              <a:gd name="connsiteX46" fmla="*/ 1892478 w 2533250"/>
              <a:gd name="connsiteY46" fmla="*/ 202710 h 1573026"/>
              <a:gd name="connsiteX47" fmla="*/ 1999634 w 2533250"/>
              <a:gd name="connsiteY47" fmla="*/ 97935 h 1573026"/>
              <a:gd name="connsiteX48" fmla="*/ 2049640 w 2533250"/>
              <a:gd name="connsiteY48" fmla="*/ 305 h 1573026"/>
              <a:gd name="connsiteX49" fmla="*/ 2013922 w 2533250"/>
              <a:gd name="connsiteY49" fmla="*/ 114604 h 1573026"/>
              <a:gd name="connsiteX50" fmla="*/ 1940104 w 2533250"/>
              <a:gd name="connsiteY50" fmla="*/ 193186 h 1573026"/>
              <a:gd name="connsiteX51" fmla="*/ 2004396 w 2533250"/>
              <a:gd name="connsiteY51" fmla="*/ 217000 h 1573026"/>
              <a:gd name="connsiteX52" fmla="*/ 2063927 w 2533250"/>
              <a:gd name="connsiteY52" fmla="*/ 212237 h 1573026"/>
              <a:gd name="connsiteX53" fmla="*/ 2109173 w 2533250"/>
              <a:gd name="connsiteY53" fmla="*/ 257480 h 1573026"/>
              <a:gd name="connsiteX54" fmla="*/ 2159177 w 2533250"/>
              <a:gd name="connsiteY54" fmla="*/ 243193 h 1573026"/>
              <a:gd name="connsiteX55" fmla="*/ 2202039 w 2533250"/>
              <a:gd name="connsiteY55" fmla="*/ 178900 h 1573026"/>
              <a:gd name="connsiteX56" fmla="*/ 2244902 w 2533250"/>
              <a:gd name="connsiteY56" fmla="*/ 169375 h 1573026"/>
              <a:gd name="connsiteX57" fmla="*/ 2349677 w 2533250"/>
              <a:gd name="connsiteY57" fmla="*/ 152706 h 1573026"/>
              <a:gd name="connsiteX58" fmla="*/ 2366346 w 2533250"/>
              <a:gd name="connsiteY58" fmla="*/ 147943 h 1573026"/>
              <a:gd name="connsiteX59" fmla="*/ 2454452 w 2533250"/>
              <a:gd name="connsiteY59" fmla="*/ 166993 h 1573026"/>
              <a:gd name="connsiteX60" fmla="*/ 2485408 w 2533250"/>
              <a:gd name="connsiteY60" fmla="*/ 188425 h 1573026"/>
              <a:gd name="connsiteX61" fmla="*/ 2511603 w 2533250"/>
              <a:gd name="connsiteY61" fmla="*/ 205092 h 1573026"/>
              <a:gd name="connsiteX62" fmla="*/ 2533033 w 2533250"/>
              <a:gd name="connsiteY62" fmla="*/ 221762 h 1573026"/>
              <a:gd name="connsiteX63" fmla="*/ 2513983 w 2533250"/>
              <a:gd name="connsiteY63" fmla="*/ 264625 h 1573026"/>
              <a:gd name="connsiteX64" fmla="*/ 2511602 w 2533250"/>
              <a:gd name="connsiteY64" fmla="*/ 319393 h 1573026"/>
              <a:gd name="connsiteX65" fmla="*/ 2497314 w 2533250"/>
              <a:gd name="connsiteY65" fmla="*/ 376543 h 1573026"/>
              <a:gd name="connsiteX66" fmla="*/ 2499696 w 2533250"/>
              <a:gd name="connsiteY66" fmla="*/ 386068 h 1573026"/>
              <a:gd name="connsiteX67" fmla="*/ 2530652 w 2533250"/>
              <a:gd name="connsiteY67" fmla="*/ 393212 h 1573026"/>
              <a:gd name="connsiteX68" fmla="*/ 2518746 w 2533250"/>
              <a:gd name="connsiteY68" fmla="*/ 424168 h 1573026"/>
              <a:gd name="connsiteX69" fmla="*/ 2485408 w 2533250"/>
              <a:gd name="connsiteY69" fmla="*/ 445600 h 1573026"/>
              <a:gd name="connsiteX70" fmla="*/ 2471121 w 2533250"/>
              <a:gd name="connsiteY70" fmla="*/ 476556 h 1573026"/>
              <a:gd name="connsiteX71" fmla="*/ 2474374 w 2533250"/>
              <a:gd name="connsiteY71" fmla="*/ 559163 h 1573026"/>
              <a:gd name="connsiteX72" fmla="*/ 2461595 w 2533250"/>
              <a:gd name="connsiteY72" fmla="*/ 590856 h 1573026"/>
              <a:gd name="connsiteX73" fmla="*/ 2459214 w 2533250"/>
              <a:gd name="connsiteY73" fmla="*/ 655150 h 1573026"/>
              <a:gd name="connsiteX74" fmla="*/ 2480646 w 2533250"/>
              <a:gd name="connsiteY74" fmla="*/ 690868 h 1573026"/>
              <a:gd name="connsiteX75" fmla="*/ 2475883 w 2533250"/>
              <a:gd name="connsiteY75" fmla="*/ 743256 h 1573026"/>
              <a:gd name="connsiteX76" fmla="*/ 2478264 w 2533250"/>
              <a:gd name="connsiteY76" fmla="*/ 790881 h 1573026"/>
              <a:gd name="connsiteX77" fmla="*/ 2466358 w 2533250"/>
              <a:gd name="connsiteY77" fmla="*/ 805168 h 1573026"/>
              <a:gd name="connsiteX78" fmla="*/ 2437783 w 2533250"/>
              <a:gd name="connsiteY78" fmla="*/ 890893 h 1573026"/>
              <a:gd name="connsiteX79" fmla="*/ 2406829 w 2533250"/>
              <a:gd name="connsiteY79" fmla="*/ 967092 h 1573026"/>
              <a:gd name="connsiteX80" fmla="*/ 2371108 w 2533250"/>
              <a:gd name="connsiteY80" fmla="*/ 945662 h 1573026"/>
              <a:gd name="connsiteX81" fmla="*/ 2311577 w 2533250"/>
              <a:gd name="connsiteY81" fmla="*/ 917087 h 1573026"/>
              <a:gd name="connsiteX82" fmla="*/ 2283002 w 2533250"/>
              <a:gd name="connsiteY82" fmla="*/ 883750 h 1573026"/>
              <a:gd name="connsiteX83" fmla="*/ 2249666 w 2533250"/>
              <a:gd name="connsiteY83" fmla="*/ 869462 h 1573026"/>
              <a:gd name="connsiteX84" fmla="*/ 2216327 w 2533250"/>
              <a:gd name="connsiteY84" fmla="*/ 871843 h 1573026"/>
              <a:gd name="connsiteX85" fmla="*/ 2166321 w 2533250"/>
              <a:gd name="connsiteY85" fmla="*/ 895656 h 1573026"/>
              <a:gd name="connsiteX86" fmla="*/ 2142508 w 2533250"/>
              <a:gd name="connsiteY86" fmla="*/ 909943 h 1573026"/>
              <a:gd name="connsiteX87" fmla="*/ 2073454 w 2533250"/>
              <a:gd name="connsiteY87" fmla="*/ 926612 h 1573026"/>
              <a:gd name="connsiteX88" fmla="*/ 2052021 w 2533250"/>
              <a:gd name="connsiteY88" fmla="*/ 957568 h 1573026"/>
              <a:gd name="connsiteX89" fmla="*/ 2049639 w 2533250"/>
              <a:gd name="connsiteY89" fmla="*/ 1036150 h 1573026"/>
              <a:gd name="connsiteX90" fmla="*/ 2052023 w 2533250"/>
              <a:gd name="connsiteY90" fmla="*/ 1062342 h 1573026"/>
              <a:gd name="connsiteX91" fmla="*/ 1952008 w 2533250"/>
              <a:gd name="connsiteY91" fmla="*/ 1112350 h 1573026"/>
              <a:gd name="connsiteX92" fmla="*/ 1909146 w 2533250"/>
              <a:gd name="connsiteY92" fmla="*/ 1112350 h 1573026"/>
              <a:gd name="connsiteX93" fmla="*/ 1818660 w 2533250"/>
              <a:gd name="connsiteY93" fmla="*/ 1148067 h 1573026"/>
              <a:gd name="connsiteX94" fmla="*/ 1797227 w 2533250"/>
              <a:gd name="connsiteY94" fmla="*/ 1188550 h 1573026"/>
              <a:gd name="connsiteX95" fmla="*/ 1797229 w 2533250"/>
              <a:gd name="connsiteY95" fmla="*/ 1238556 h 1573026"/>
              <a:gd name="connsiteX96" fmla="*/ 1747221 w 2533250"/>
              <a:gd name="connsiteY96" fmla="*/ 1279037 h 1573026"/>
              <a:gd name="connsiteX97" fmla="*/ 1730554 w 2533250"/>
              <a:gd name="connsiteY97" fmla="*/ 1309993 h 1573026"/>
              <a:gd name="connsiteX98" fmla="*/ 1732933 w 2533250"/>
              <a:gd name="connsiteY98" fmla="*/ 1331425 h 1573026"/>
              <a:gd name="connsiteX99" fmla="*/ 1766271 w 2533250"/>
              <a:gd name="connsiteY99" fmla="*/ 1326662 h 1573026"/>
              <a:gd name="connsiteX100" fmla="*/ 1790085 w 2533250"/>
              <a:gd name="connsiteY100" fmla="*/ 1350474 h 1573026"/>
              <a:gd name="connsiteX101" fmla="*/ 1778177 w 2533250"/>
              <a:gd name="connsiteY101" fmla="*/ 1383812 h 1573026"/>
              <a:gd name="connsiteX102" fmla="*/ 1775796 w 2533250"/>
              <a:gd name="connsiteY102" fmla="*/ 1421912 h 1573026"/>
              <a:gd name="connsiteX103" fmla="*/ 1697216 w 2533250"/>
              <a:gd name="connsiteY103" fmla="*/ 1450487 h 1573026"/>
              <a:gd name="connsiteX104" fmla="*/ 1687691 w 2533250"/>
              <a:gd name="connsiteY104" fmla="*/ 1538594 h 1573026"/>
              <a:gd name="connsiteX105" fmla="*/ 1621014 w 2533250"/>
              <a:gd name="connsiteY105" fmla="*/ 1560025 h 1573026"/>
              <a:gd name="connsiteX106" fmla="*/ 1584963 w 2533250"/>
              <a:gd name="connsiteY106" fmla="*/ 1573012 h 1573026"/>
              <a:gd name="connsiteX107" fmla="*/ 1504333 w 2533250"/>
              <a:gd name="connsiteY107" fmla="*/ 1557643 h 1573026"/>
              <a:gd name="connsiteX108" fmla="*/ 1478139 w 2533250"/>
              <a:gd name="connsiteY108" fmla="*/ 1571931 h 1573026"/>
              <a:gd name="connsiteX109" fmla="*/ 1423373 w 2533250"/>
              <a:gd name="connsiteY109" fmla="*/ 1543356 h 1573026"/>
              <a:gd name="connsiteX110" fmla="*/ 1382889 w 2533250"/>
              <a:gd name="connsiteY110" fmla="*/ 1507637 h 1573026"/>
              <a:gd name="connsiteX111" fmla="*/ 1340029 w 2533250"/>
              <a:gd name="connsiteY111" fmla="*/ 1479061 h 1573026"/>
              <a:gd name="connsiteX112" fmla="*/ 1368602 w 2533250"/>
              <a:gd name="connsiteY112" fmla="*/ 1455250 h 1573026"/>
              <a:gd name="connsiteX113" fmla="*/ 1356696 w 2533250"/>
              <a:gd name="connsiteY113" fmla="*/ 1438581 h 1573026"/>
              <a:gd name="connsiteX114" fmla="*/ 1294783 w 2533250"/>
              <a:gd name="connsiteY114" fmla="*/ 1426675 h 1573026"/>
              <a:gd name="connsiteX115" fmla="*/ 1275733 w 2533250"/>
              <a:gd name="connsiteY115" fmla="*/ 1402862 h 1573026"/>
              <a:gd name="connsiteX116" fmla="*/ 1237635 w 2533250"/>
              <a:gd name="connsiteY116" fmla="*/ 1379050 h 1573026"/>
              <a:gd name="connsiteX117" fmla="*/ 1232871 w 2533250"/>
              <a:gd name="connsiteY117" fmla="*/ 1390956 h 1573026"/>
              <a:gd name="connsiteX118" fmla="*/ 1247160 w 2533250"/>
              <a:gd name="connsiteY118" fmla="*/ 1429056 h 1573026"/>
              <a:gd name="connsiteX119" fmla="*/ 1216202 w 2533250"/>
              <a:gd name="connsiteY119" fmla="*/ 1443343 h 1573026"/>
              <a:gd name="connsiteX120" fmla="*/ 1190010 w 2533250"/>
              <a:gd name="connsiteY120" fmla="*/ 1457630 h 1573026"/>
              <a:gd name="connsiteX121" fmla="*/ 1173339 w 2533250"/>
              <a:gd name="connsiteY121" fmla="*/ 1450487 h 1573026"/>
              <a:gd name="connsiteX122" fmla="*/ 1128096 w 2533250"/>
              <a:gd name="connsiteY122" fmla="*/ 1388575 h 1573026"/>
              <a:gd name="connsiteX123" fmla="*/ 1082854 w 2533250"/>
              <a:gd name="connsiteY123" fmla="*/ 1355237 h 1573026"/>
              <a:gd name="connsiteX124" fmla="*/ 1104285 w 2533250"/>
              <a:gd name="connsiteY124" fmla="*/ 1338568 h 1573026"/>
              <a:gd name="connsiteX125" fmla="*/ 1125716 w 2533250"/>
              <a:gd name="connsiteY125" fmla="*/ 1298087 h 1573026"/>
              <a:gd name="connsiteX126" fmla="*/ 1111427 w 2533250"/>
              <a:gd name="connsiteY126" fmla="*/ 1286181 h 1573026"/>
              <a:gd name="connsiteX127" fmla="*/ 1073329 w 2533250"/>
              <a:gd name="connsiteY127" fmla="*/ 1288562 h 1573026"/>
              <a:gd name="connsiteX128" fmla="*/ 997129 w 2533250"/>
              <a:gd name="connsiteY128" fmla="*/ 1245700 h 1573026"/>
              <a:gd name="connsiteX129" fmla="*/ 954264 w 2533250"/>
              <a:gd name="connsiteY129" fmla="*/ 1226650 h 1573026"/>
              <a:gd name="connsiteX130" fmla="*/ 944741 w 2533250"/>
              <a:gd name="connsiteY130" fmla="*/ 1226650 h 1573026"/>
              <a:gd name="connsiteX131" fmla="*/ 932835 w 2533250"/>
              <a:gd name="connsiteY131" fmla="*/ 1162356 h 1573026"/>
              <a:gd name="connsiteX132" fmla="*/ 944741 w 2533250"/>
              <a:gd name="connsiteY132" fmla="*/ 1098062 h 1573026"/>
              <a:gd name="connsiteX133" fmla="*/ 913785 w 2533250"/>
              <a:gd name="connsiteY133" fmla="*/ 1064725 h 1573026"/>
              <a:gd name="connsiteX134" fmla="*/ 861398 w 2533250"/>
              <a:gd name="connsiteY134" fmla="*/ 1040912 h 1573026"/>
              <a:gd name="connsiteX135" fmla="*/ 887591 w 2533250"/>
              <a:gd name="connsiteY135" fmla="*/ 1017100 h 1573026"/>
              <a:gd name="connsiteX136" fmla="*/ 932835 w 2533250"/>
              <a:gd name="connsiteY136" fmla="*/ 1021862 h 1573026"/>
              <a:gd name="connsiteX137" fmla="*/ 928073 w 2533250"/>
              <a:gd name="connsiteY137" fmla="*/ 974237 h 1573026"/>
              <a:gd name="connsiteX138" fmla="*/ 899498 w 2533250"/>
              <a:gd name="connsiteY138" fmla="*/ 969475 h 1573026"/>
              <a:gd name="connsiteX139" fmla="*/ 904260 w 2533250"/>
              <a:gd name="connsiteY139" fmla="*/ 921850 h 1573026"/>
              <a:gd name="connsiteX140" fmla="*/ 873304 w 2533250"/>
              <a:gd name="connsiteY140" fmla="*/ 907562 h 1573026"/>
              <a:gd name="connsiteX141" fmla="*/ 875685 w 2533250"/>
              <a:gd name="connsiteY141" fmla="*/ 871843 h 1573026"/>
              <a:gd name="connsiteX142" fmla="*/ 828060 w 2533250"/>
              <a:gd name="connsiteY142" fmla="*/ 857556 h 1573026"/>
              <a:gd name="connsiteX143" fmla="*/ 809010 w 2533250"/>
              <a:gd name="connsiteY143" fmla="*/ 878987 h 1573026"/>
              <a:gd name="connsiteX144" fmla="*/ 780433 w 2533250"/>
              <a:gd name="connsiteY144" fmla="*/ 881368 h 1573026"/>
              <a:gd name="connsiteX145" fmla="*/ 730429 w 2533250"/>
              <a:gd name="connsiteY145" fmla="*/ 886131 h 1573026"/>
              <a:gd name="connsiteX146" fmla="*/ 699473 w 2533250"/>
              <a:gd name="connsiteY146" fmla="*/ 907562 h 1573026"/>
              <a:gd name="connsiteX147" fmla="*/ 699473 w 2533250"/>
              <a:gd name="connsiteY147" fmla="*/ 876606 h 1573026"/>
              <a:gd name="connsiteX148" fmla="*/ 658991 w 2533250"/>
              <a:gd name="connsiteY148" fmla="*/ 871843 h 1573026"/>
              <a:gd name="connsiteX149" fmla="*/ 666133 w 2533250"/>
              <a:gd name="connsiteY149" fmla="*/ 893275 h 1573026"/>
              <a:gd name="connsiteX150" fmla="*/ 661373 w 2533250"/>
              <a:gd name="connsiteY150" fmla="*/ 912325 h 1573026"/>
              <a:gd name="connsiteX151" fmla="*/ 575648 w 2533250"/>
              <a:gd name="connsiteY151" fmla="*/ 859936 h 1573026"/>
              <a:gd name="connsiteX152" fmla="*/ 554216 w 2533250"/>
              <a:gd name="connsiteY152" fmla="*/ 826600 h 1573026"/>
              <a:gd name="connsiteX153" fmla="*/ 566123 w 2533250"/>
              <a:gd name="connsiteY153" fmla="*/ 786117 h 1573026"/>
              <a:gd name="connsiteX154" fmla="*/ 535166 w 2533250"/>
              <a:gd name="connsiteY154" fmla="*/ 781356 h 1573026"/>
              <a:gd name="connsiteX155" fmla="*/ 487541 w 2533250"/>
              <a:gd name="connsiteY155" fmla="*/ 795643 h 1573026"/>
              <a:gd name="connsiteX156" fmla="*/ 478016 w 2533250"/>
              <a:gd name="connsiteY156" fmla="*/ 809931 h 1573026"/>
              <a:gd name="connsiteX157" fmla="*/ 454204 w 2533250"/>
              <a:gd name="connsiteY157" fmla="*/ 826600 h 1573026"/>
              <a:gd name="connsiteX158" fmla="*/ 447060 w 2533250"/>
              <a:gd name="connsiteY158" fmla="*/ 843268 h 1573026"/>
              <a:gd name="connsiteX159" fmla="*/ 406579 w 2533250"/>
              <a:gd name="connsiteY159" fmla="*/ 876606 h 1573026"/>
              <a:gd name="connsiteX160" fmla="*/ 408958 w 2533250"/>
              <a:gd name="connsiteY160" fmla="*/ 898037 h 1573026"/>
              <a:gd name="connsiteX161" fmla="*/ 423248 w 2533250"/>
              <a:gd name="connsiteY161" fmla="*/ 917087 h 1573026"/>
              <a:gd name="connsiteX162" fmla="*/ 347048 w 2533250"/>
              <a:gd name="connsiteY162" fmla="*/ 902800 h 1573026"/>
              <a:gd name="connsiteX163" fmla="*/ 313710 w 2533250"/>
              <a:gd name="connsiteY163" fmla="*/ 907562 h 1573026"/>
              <a:gd name="connsiteX164" fmla="*/ 361333 w 2533250"/>
              <a:gd name="connsiteY164" fmla="*/ 938518 h 1573026"/>
              <a:gd name="connsiteX165" fmla="*/ 385148 w 2533250"/>
              <a:gd name="connsiteY165" fmla="*/ 950425 h 1573026"/>
              <a:gd name="connsiteX166" fmla="*/ 411341 w 2533250"/>
              <a:gd name="connsiteY166" fmla="*/ 1002812 h 1573026"/>
              <a:gd name="connsiteX167" fmla="*/ 344664 w 2533250"/>
              <a:gd name="connsiteY167" fmla="*/ 1019481 h 1573026"/>
              <a:gd name="connsiteX168" fmla="*/ 323235 w 2533250"/>
              <a:gd name="connsiteY168" fmla="*/ 1031387 h 1573026"/>
              <a:gd name="connsiteX169" fmla="*/ 299421 w 2533250"/>
              <a:gd name="connsiteY169" fmla="*/ 1002812 h 1573026"/>
              <a:gd name="connsiteX170" fmla="*/ 275608 w 2533250"/>
              <a:gd name="connsiteY170" fmla="*/ 971856 h 1573026"/>
              <a:gd name="connsiteX171" fmla="*/ 277989 w 2533250"/>
              <a:gd name="connsiteY171" fmla="*/ 933756 h 1573026"/>
              <a:gd name="connsiteX172" fmla="*/ 275608 w 2533250"/>
              <a:gd name="connsiteY172" fmla="*/ 914706 h 1573026"/>
              <a:gd name="connsiteX173" fmla="*/ 294658 w 2533250"/>
              <a:gd name="connsiteY173" fmla="*/ 881368 h 1573026"/>
              <a:gd name="connsiteX174" fmla="*/ 254178 w 2533250"/>
              <a:gd name="connsiteY174" fmla="*/ 890893 h 1573026"/>
              <a:gd name="connsiteX175" fmla="*/ 225602 w 2533250"/>
              <a:gd name="connsiteY175" fmla="*/ 952806 h 1573026"/>
              <a:gd name="connsiteX176" fmla="*/ 218458 w 2533250"/>
              <a:gd name="connsiteY176" fmla="*/ 976618 h 1573026"/>
              <a:gd name="connsiteX177" fmla="*/ 187502 w 2533250"/>
              <a:gd name="connsiteY177" fmla="*/ 993287 h 1573026"/>
              <a:gd name="connsiteX178" fmla="*/ 11289 w 2533250"/>
              <a:gd name="connsiteY178" fmla="*/ 1093300 h 1573026"/>
              <a:gd name="connsiteX0" fmla="*/ 8712 w 2530673"/>
              <a:gd name="connsiteY0" fmla="*/ 1093300 h 1573026"/>
              <a:gd name="connsiteX1" fmla="*/ 549256 w 2530673"/>
              <a:gd name="connsiteY1" fmla="*/ 524181 h 1573026"/>
              <a:gd name="connsiteX2" fmla="*/ 594500 w 2530673"/>
              <a:gd name="connsiteY2" fmla="*/ 547993 h 1573026"/>
              <a:gd name="connsiteX3" fmla="*/ 661177 w 2530673"/>
              <a:gd name="connsiteY3" fmla="*/ 562280 h 1573026"/>
              <a:gd name="connsiteX4" fmla="*/ 706419 w 2530673"/>
              <a:gd name="connsiteY4" fmla="*/ 478937 h 1573026"/>
              <a:gd name="connsiteX5" fmla="*/ 734994 w 2530673"/>
              <a:gd name="connsiteY5" fmla="*/ 455125 h 1573026"/>
              <a:gd name="connsiteX6" fmla="*/ 737378 w 2530673"/>
              <a:gd name="connsiteY6" fmla="*/ 426549 h 1573026"/>
              <a:gd name="connsiteX7" fmla="*/ 665937 w 2530673"/>
              <a:gd name="connsiteY7" fmla="*/ 412262 h 1573026"/>
              <a:gd name="connsiteX8" fmla="*/ 637364 w 2530673"/>
              <a:gd name="connsiteY8" fmla="*/ 417024 h 1573026"/>
              <a:gd name="connsiteX9" fmla="*/ 601644 w 2530673"/>
              <a:gd name="connsiteY9" fmla="*/ 383687 h 1573026"/>
              <a:gd name="connsiteX10" fmla="*/ 625458 w 2530673"/>
              <a:gd name="connsiteY10" fmla="*/ 357491 h 1573026"/>
              <a:gd name="connsiteX11" fmla="*/ 687369 w 2530673"/>
              <a:gd name="connsiteY11" fmla="*/ 343206 h 1573026"/>
              <a:gd name="connsiteX12" fmla="*/ 732612 w 2530673"/>
              <a:gd name="connsiteY12" fmla="*/ 357493 h 1573026"/>
              <a:gd name="connsiteX13" fmla="*/ 744519 w 2530673"/>
              <a:gd name="connsiteY13" fmla="*/ 376543 h 1573026"/>
              <a:gd name="connsiteX14" fmla="*/ 863581 w 2530673"/>
              <a:gd name="connsiteY14" fmla="*/ 436075 h 1573026"/>
              <a:gd name="connsiteX15" fmla="*/ 887394 w 2530673"/>
              <a:gd name="connsiteY15" fmla="*/ 500368 h 1573026"/>
              <a:gd name="connsiteX16" fmla="*/ 908825 w 2530673"/>
              <a:gd name="connsiteY16" fmla="*/ 512275 h 1573026"/>
              <a:gd name="connsiteX17" fmla="*/ 906444 w 2530673"/>
              <a:gd name="connsiteY17" fmla="*/ 421787 h 1573026"/>
              <a:gd name="connsiteX18" fmla="*/ 927875 w 2530673"/>
              <a:gd name="connsiteY18" fmla="*/ 383687 h 1573026"/>
              <a:gd name="connsiteX19" fmla="*/ 946925 w 2530673"/>
              <a:gd name="connsiteY19" fmla="*/ 386068 h 1573026"/>
              <a:gd name="connsiteX20" fmla="*/ 946925 w 2530673"/>
              <a:gd name="connsiteY20" fmla="*/ 347968 h 1573026"/>
              <a:gd name="connsiteX21" fmla="*/ 958833 w 2530673"/>
              <a:gd name="connsiteY21" fmla="*/ 340823 h 1573026"/>
              <a:gd name="connsiteX22" fmla="*/ 1015981 w 2530673"/>
              <a:gd name="connsiteY22" fmla="*/ 343206 h 1573026"/>
              <a:gd name="connsiteX23" fmla="*/ 1115994 w 2530673"/>
              <a:gd name="connsiteY23" fmla="*/ 317012 h 1573026"/>
              <a:gd name="connsiteX24" fmla="*/ 1187431 w 2530673"/>
              <a:gd name="connsiteY24" fmla="*/ 305106 h 1573026"/>
              <a:gd name="connsiteX25" fmla="*/ 1272823 w 2530673"/>
              <a:gd name="connsiteY25" fmla="*/ 250164 h 1573026"/>
              <a:gd name="connsiteX26" fmla="*/ 1344594 w 2530673"/>
              <a:gd name="connsiteY26" fmla="*/ 221762 h 1573026"/>
              <a:gd name="connsiteX27" fmla="*/ 1413652 w 2530673"/>
              <a:gd name="connsiteY27" fmla="*/ 188423 h 1573026"/>
              <a:gd name="connsiteX28" fmla="*/ 1485087 w 2530673"/>
              <a:gd name="connsiteY28" fmla="*/ 195568 h 1573026"/>
              <a:gd name="connsiteX29" fmla="*/ 1537475 w 2530673"/>
              <a:gd name="connsiteY29" fmla="*/ 174137 h 1573026"/>
              <a:gd name="connsiteX30" fmla="*/ 1568433 w 2530673"/>
              <a:gd name="connsiteY30" fmla="*/ 183660 h 1573026"/>
              <a:gd name="connsiteX31" fmla="*/ 1642250 w 2530673"/>
              <a:gd name="connsiteY31" fmla="*/ 233668 h 1573026"/>
              <a:gd name="connsiteX32" fmla="*/ 1580337 w 2530673"/>
              <a:gd name="connsiteY32" fmla="*/ 209856 h 1573026"/>
              <a:gd name="connsiteX33" fmla="*/ 1601769 w 2530673"/>
              <a:gd name="connsiteY33" fmla="*/ 281293 h 1573026"/>
              <a:gd name="connsiteX34" fmla="*/ 1639871 w 2530673"/>
              <a:gd name="connsiteY34" fmla="*/ 309866 h 1573026"/>
              <a:gd name="connsiteX35" fmla="*/ 1735119 w 2530673"/>
              <a:gd name="connsiteY35" fmla="*/ 314631 h 1573026"/>
              <a:gd name="connsiteX36" fmla="*/ 1801796 w 2530673"/>
              <a:gd name="connsiteY36" fmla="*/ 271766 h 1573026"/>
              <a:gd name="connsiteX37" fmla="*/ 1799412 w 2530673"/>
              <a:gd name="connsiteY37" fmla="*/ 293200 h 1573026"/>
              <a:gd name="connsiteX38" fmla="*/ 1763694 w 2530673"/>
              <a:gd name="connsiteY38" fmla="*/ 321775 h 1573026"/>
              <a:gd name="connsiteX39" fmla="*/ 1689875 w 2530673"/>
              <a:gd name="connsiteY39" fmla="*/ 338443 h 1573026"/>
              <a:gd name="connsiteX40" fmla="*/ 1697021 w 2530673"/>
              <a:gd name="connsiteY40" fmla="*/ 367017 h 1573026"/>
              <a:gd name="connsiteX41" fmla="*/ 1820846 w 2530673"/>
              <a:gd name="connsiteY41" fmla="*/ 331298 h 1573026"/>
              <a:gd name="connsiteX42" fmla="*/ 1873231 w 2530673"/>
              <a:gd name="connsiteY42" fmla="*/ 295581 h 1573026"/>
              <a:gd name="connsiteX43" fmla="*/ 1916095 w 2530673"/>
              <a:gd name="connsiteY43" fmla="*/ 271766 h 1573026"/>
              <a:gd name="connsiteX44" fmla="*/ 1839896 w 2530673"/>
              <a:gd name="connsiteY44" fmla="*/ 264623 h 1573026"/>
              <a:gd name="connsiteX45" fmla="*/ 1839896 w 2530673"/>
              <a:gd name="connsiteY45" fmla="*/ 202710 h 1573026"/>
              <a:gd name="connsiteX46" fmla="*/ 1889901 w 2530673"/>
              <a:gd name="connsiteY46" fmla="*/ 202710 h 1573026"/>
              <a:gd name="connsiteX47" fmla="*/ 1997057 w 2530673"/>
              <a:gd name="connsiteY47" fmla="*/ 97935 h 1573026"/>
              <a:gd name="connsiteX48" fmla="*/ 2047063 w 2530673"/>
              <a:gd name="connsiteY48" fmla="*/ 305 h 1573026"/>
              <a:gd name="connsiteX49" fmla="*/ 2011345 w 2530673"/>
              <a:gd name="connsiteY49" fmla="*/ 114604 h 1573026"/>
              <a:gd name="connsiteX50" fmla="*/ 1937527 w 2530673"/>
              <a:gd name="connsiteY50" fmla="*/ 193186 h 1573026"/>
              <a:gd name="connsiteX51" fmla="*/ 2001819 w 2530673"/>
              <a:gd name="connsiteY51" fmla="*/ 217000 h 1573026"/>
              <a:gd name="connsiteX52" fmla="*/ 2061350 w 2530673"/>
              <a:gd name="connsiteY52" fmla="*/ 212237 h 1573026"/>
              <a:gd name="connsiteX53" fmla="*/ 2106596 w 2530673"/>
              <a:gd name="connsiteY53" fmla="*/ 257480 h 1573026"/>
              <a:gd name="connsiteX54" fmla="*/ 2156600 w 2530673"/>
              <a:gd name="connsiteY54" fmla="*/ 243193 h 1573026"/>
              <a:gd name="connsiteX55" fmla="*/ 2199462 w 2530673"/>
              <a:gd name="connsiteY55" fmla="*/ 178900 h 1573026"/>
              <a:gd name="connsiteX56" fmla="*/ 2242325 w 2530673"/>
              <a:gd name="connsiteY56" fmla="*/ 169375 h 1573026"/>
              <a:gd name="connsiteX57" fmla="*/ 2347100 w 2530673"/>
              <a:gd name="connsiteY57" fmla="*/ 152706 h 1573026"/>
              <a:gd name="connsiteX58" fmla="*/ 2363769 w 2530673"/>
              <a:gd name="connsiteY58" fmla="*/ 147943 h 1573026"/>
              <a:gd name="connsiteX59" fmla="*/ 2451875 w 2530673"/>
              <a:gd name="connsiteY59" fmla="*/ 166993 h 1573026"/>
              <a:gd name="connsiteX60" fmla="*/ 2482831 w 2530673"/>
              <a:gd name="connsiteY60" fmla="*/ 188425 h 1573026"/>
              <a:gd name="connsiteX61" fmla="*/ 2509026 w 2530673"/>
              <a:gd name="connsiteY61" fmla="*/ 205092 h 1573026"/>
              <a:gd name="connsiteX62" fmla="*/ 2530456 w 2530673"/>
              <a:gd name="connsiteY62" fmla="*/ 221762 h 1573026"/>
              <a:gd name="connsiteX63" fmla="*/ 2511406 w 2530673"/>
              <a:gd name="connsiteY63" fmla="*/ 264625 h 1573026"/>
              <a:gd name="connsiteX64" fmla="*/ 2509025 w 2530673"/>
              <a:gd name="connsiteY64" fmla="*/ 319393 h 1573026"/>
              <a:gd name="connsiteX65" fmla="*/ 2494737 w 2530673"/>
              <a:gd name="connsiteY65" fmla="*/ 376543 h 1573026"/>
              <a:gd name="connsiteX66" fmla="*/ 2497119 w 2530673"/>
              <a:gd name="connsiteY66" fmla="*/ 386068 h 1573026"/>
              <a:gd name="connsiteX67" fmla="*/ 2528075 w 2530673"/>
              <a:gd name="connsiteY67" fmla="*/ 393212 h 1573026"/>
              <a:gd name="connsiteX68" fmla="*/ 2516169 w 2530673"/>
              <a:gd name="connsiteY68" fmla="*/ 424168 h 1573026"/>
              <a:gd name="connsiteX69" fmla="*/ 2482831 w 2530673"/>
              <a:gd name="connsiteY69" fmla="*/ 445600 h 1573026"/>
              <a:gd name="connsiteX70" fmla="*/ 2468544 w 2530673"/>
              <a:gd name="connsiteY70" fmla="*/ 476556 h 1573026"/>
              <a:gd name="connsiteX71" fmla="*/ 2471797 w 2530673"/>
              <a:gd name="connsiteY71" fmla="*/ 559163 h 1573026"/>
              <a:gd name="connsiteX72" fmla="*/ 2459018 w 2530673"/>
              <a:gd name="connsiteY72" fmla="*/ 590856 h 1573026"/>
              <a:gd name="connsiteX73" fmla="*/ 2456637 w 2530673"/>
              <a:gd name="connsiteY73" fmla="*/ 655150 h 1573026"/>
              <a:gd name="connsiteX74" fmla="*/ 2478069 w 2530673"/>
              <a:gd name="connsiteY74" fmla="*/ 690868 h 1573026"/>
              <a:gd name="connsiteX75" fmla="*/ 2473306 w 2530673"/>
              <a:gd name="connsiteY75" fmla="*/ 743256 h 1573026"/>
              <a:gd name="connsiteX76" fmla="*/ 2475687 w 2530673"/>
              <a:gd name="connsiteY76" fmla="*/ 790881 h 1573026"/>
              <a:gd name="connsiteX77" fmla="*/ 2463781 w 2530673"/>
              <a:gd name="connsiteY77" fmla="*/ 805168 h 1573026"/>
              <a:gd name="connsiteX78" fmla="*/ 2435206 w 2530673"/>
              <a:gd name="connsiteY78" fmla="*/ 890893 h 1573026"/>
              <a:gd name="connsiteX79" fmla="*/ 2404252 w 2530673"/>
              <a:gd name="connsiteY79" fmla="*/ 967092 h 1573026"/>
              <a:gd name="connsiteX80" fmla="*/ 2368531 w 2530673"/>
              <a:gd name="connsiteY80" fmla="*/ 945662 h 1573026"/>
              <a:gd name="connsiteX81" fmla="*/ 2309000 w 2530673"/>
              <a:gd name="connsiteY81" fmla="*/ 917087 h 1573026"/>
              <a:gd name="connsiteX82" fmla="*/ 2280425 w 2530673"/>
              <a:gd name="connsiteY82" fmla="*/ 883750 h 1573026"/>
              <a:gd name="connsiteX83" fmla="*/ 2247089 w 2530673"/>
              <a:gd name="connsiteY83" fmla="*/ 869462 h 1573026"/>
              <a:gd name="connsiteX84" fmla="*/ 2213750 w 2530673"/>
              <a:gd name="connsiteY84" fmla="*/ 871843 h 1573026"/>
              <a:gd name="connsiteX85" fmla="*/ 2163744 w 2530673"/>
              <a:gd name="connsiteY85" fmla="*/ 895656 h 1573026"/>
              <a:gd name="connsiteX86" fmla="*/ 2139931 w 2530673"/>
              <a:gd name="connsiteY86" fmla="*/ 909943 h 1573026"/>
              <a:gd name="connsiteX87" fmla="*/ 2070877 w 2530673"/>
              <a:gd name="connsiteY87" fmla="*/ 926612 h 1573026"/>
              <a:gd name="connsiteX88" fmla="*/ 2049444 w 2530673"/>
              <a:gd name="connsiteY88" fmla="*/ 957568 h 1573026"/>
              <a:gd name="connsiteX89" fmla="*/ 2047062 w 2530673"/>
              <a:gd name="connsiteY89" fmla="*/ 1036150 h 1573026"/>
              <a:gd name="connsiteX90" fmla="*/ 2049446 w 2530673"/>
              <a:gd name="connsiteY90" fmla="*/ 1062342 h 1573026"/>
              <a:gd name="connsiteX91" fmla="*/ 1949431 w 2530673"/>
              <a:gd name="connsiteY91" fmla="*/ 1112350 h 1573026"/>
              <a:gd name="connsiteX92" fmla="*/ 1906569 w 2530673"/>
              <a:gd name="connsiteY92" fmla="*/ 1112350 h 1573026"/>
              <a:gd name="connsiteX93" fmla="*/ 1816083 w 2530673"/>
              <a:gd name="connsiteY93" fmla="*/ 1148067 h 1573026"/>
              <a:gd name="connsiteX94" fmla="*/ 1794650 w 2530673"/>
              <a:gd name="connsiteY94" fmla="*/ 1188550 h 1573026"/>
              <a:gd name="connsiteX95" fmla="*/ 1794652 w 2530673"/>
              <a:gd name="connsiteY95" fmla="*/ 1238556 h 1573026"/>
              <a:gd name="connsiteX96" fmla="*/ 1744644 w 2530673"/>
              <a:gd name="connsiteY96" fmla="*/ 1279037 h 1573026"/>
              <a:gd name="connsiteX97" fmla="*/ 1727977 w 2530673"/>
              <a:gd name="connsiteY97" fmla="*/ 1309993 h 1573026"/>
              <a:gd name="connsiteX98" fmla="*/ 1730356 w 2530673"/>
              <a:gd name="connsiteY98" fmla="*/ 1331425 h 1573026"/>
              <a:gd name="connsiteX99" fmla="*/ 1763694 w 2530673"/>
              <a:gd name="connsiteY99" fmla="*/ 1326662 h 1573026"/>
              <a:gd name="connsiteX100" fmla="*/ 1787508 w 2530673"/>
              <a:gd name="connsiteY100" fmla="*/ 1350474 h 1573026"/>
              <a:gd name="connsiteX101" fmla="*/ 1775600 w 2530673"/>
              <a:gd name="connsiteY101" fmla="*/ 1383812 h 1573026"/>
              <a:gd name="connsiteX102" fmla="*/ 1773219 w 2530673"/>
              <a:gd name="connsiteY102" fmla="*/ 1421912 h 1573026"/>
              <a:gd name="connsiteX103" fmla="*/ 1694639 w 2530673"/>
              <a:gd name="connsiteY103" fmla="*/ 1450487 h 1573026"/>
              <a:gd name="connsiteX104" fmla="*/ 1685114 w 2530673"/>
              <a:gd name="connsiteY104" fmla="*/ 1538594 h 1573026"/>
              <a:gd name="connsiteX105" fmla="*/ 1618437 w 2530673"/>
              <a:gd name="connsiteY105" fmla="*/ 1560025 h 1573026"/>
              <a:gd name="connsiteX106" fmla="*/ 1582386 w 2530673"/>
              <a:gd name="connsiteY106" fmla="*/ 1573012 h 1573026"/>
              <a:gd name="connsiteX107" fmla="*/ 1501756 w 2530673"/>
              <a:gd name="connsiteY107" fmla="*/ 1557643 h 1573026"/>
              <a:gd name="connsiteX108" fmla="*/ 1475562 w 2530673"/>
              <a:gd name="connsiteY108" fmla="*/ 1571931 h 1573026"/>
              <a:gd name="connsiteX109" fmla="*/ 1420796 w 2530673"/>
              <a:gd name="connsiteY109" fmla="*/ 1543356 h 1573026"/>
              <a:gd name="connsiteX110" fmla="*/ 1380312 w 2530673"/>
              <a:gd name="connsiteY110" fmla="*/ 1507637 h 1573026"/>
              <a:gd name="connsiteX111" fmla="*/ 1337452 w 2530673"/>
              <a:gd name="connsiteY111" fmla="*/ 1479061 h 1573026"/>
              <a:gd name="connsiteX112" fmla="*/ 1366025 w 2530673"/>
              <a:gd name="connsiteY112" fmla="*/ 1455250 h 1573026"/>
              <a:gd name="connsiteX113" fmla="*/ 1354119 w 2530673"/>
              <a:gd name="connsiteY113" fmla="*/ 1438581 h 1573026"/>
              <a:gd name="connsiteX114" fmla="*/ 1292206 w 2530673"/>
              <a:gd name="connsiteY114" fmla="*/ 1426675 h 1573026"/>
              <a:gd name="connsiteX115" fmla="*/ 1273156 w 2530673"/>
              <a:gd name="connsiteY115" fmla="*/ 1402862 h 1573026"/>
              <a:gd name="connsiteX116" fmla="*/ 1235058 w 2530673"/>
              <a:gd name="connsiteY116" fmla="*/ 1379050 h 1573026"/>
              <a:gd name="connsiteX117" fmla="*/ 1230294 w 2530673"/>
              <a:gd name="connsiteY117" fmla="*/ 1390956 h 1573026"/>
              <a:gd name="connsiteX118" fmla="*/ 1244583 w 2530673"/>
              <a:gd name="connsiteY118" fmla="*/ 1429056 h 1573026"/>
              <a:gd name="connsiteX119" fmla="*/ 1213625 w 2530673"/>
              <a:gd name="connsiteY119" fmla="*/ 1443343 h 1573026"/>
              <a:gd name="connsiteX120" fmla="*/ 1187433 w 2530673"/>
              <a:gd name="connsiteY120" fmla="*/ 1457630 h 1573026"/>
              <a:gd name="connsiteX121" fmla="*/ 1170762 w 2530673"/>
              <a:gd name="connsiteY121" fmla="*/ 1450487 h 1573026"/>
              <a:gd name="connsiteX122" fmla="*/ 1125519 w 2530673"/>
              <a:gd name="connsiteY122" fmla="*/ 1388575 h 1573026"/>
              <a:gd name="connsiteX123" fmla="*/ 1080277 w 2530673"/>
              <a:gd name="connsiteY123" fmla="*/ 1355237 h 1573026"/>
              <a:gd name="connsiteX124" fmla="*/ 1101708 w 2530673"/>
              <a:gd name="connsiteY124" fmla="*/ 1338568 h 1573026"/>
              <a:gd name="connsiteX125" fmla="*/ 1123139 w 2530673"/>
              <a:gd name="connsiteY125" fmla="*/ 1298087 h 1573026"/>
              <a:gd name="connsiteX126" fmla="*/ 1108850 w 2530673"/>
              <a:gd name="connsiteY126" fmla="*/ 1286181 h 1573026"/>
              <a:gd name="connsiteX127" fmla="*/ 1070752 w 2530673"/>
              <a:gd name="connsiteY127" fmla="*/ 1288562 h 1573026"/>
              <a:gd name="connsiteX128" fmla="*/ 994552 w 2530673"/>
              <a:gd name="connsiteY128" fmla="*/ 1245700 h 1573026"/>
              <a:gd name="connsiteX129" fmla="*/ 951687 w 2530673"/>
              <a:gd name="connsiteY129" fmla="*/ 1226650 h 1573026"/>
              <a:gd name="connsiteX130" fmla="*/ 942164 w 2530673"/>
              <a:gd name="connsiteY130" fmla="*/ 1226650 h 1573026"/>
              <a:gd name="connsiteX131" fmla="*/ 930258 w 2530673"/>
              <a:gd name="connsiteY131" fmla="*/ 1162356 h 1573026"/>
              <a:gd name="connsiteX132" fmla="*/ 942164 w 2530673"/>
              <a:gd name="connsiteY132" fmla="*/ 1098062 h 1573026"/>
              <a:gd name="connsiteX133" fmla="*/ 911208 w 2530673"/>
              <a:gd name="connsiteY133" fmla="*/ 1064725 h 1573026"/>
              <a:gd name="connsiteX134" fmla="*/ 858821 w 2530673"/>
              <a:gd name="connsiteY134" fmla="*/ 1040912 h 1573026"/>
              <a:gd name="connsiteX135" fmla="*/ 885014 w 2530673"/>
              <a:gd name="connsiteY135" fmla="*/ 1017100 h 1573026"/>
              <a:gd name="connsiteX136" fmla="*/ 930258 w 2530673"/>
              <a:gd name="connsiteY136" fmla="*/ 1021862 h 1573026"/>
              <a:gd name="connsiteX137" fmla="*/ 925496 w 2530673"/>
              <a:gd name="connsiteY137" fmla="*/ 974237 h 1573026"/>
              <a:gd name="connsiteX138" fmla="*/ 896921 w 2530673"/>
              <a:gd name="connsiteY138" fmla="*/ 969475 h 1573026"/>
              <a:gd name="connsiteX139" fmla="*/ 901683 w 2530673"/>
              <a:gd name="connsiteY139" fmla="*/ 921850 h 1573026"/>
              <a:gd name="connsiteX140" fmla="*/ 870727 w 2530673"/>
              <a:gd name="connsiteY140" fmla="*/ 907562 h 1573026"/>
              <a:gd name="connsiteX141" fmla="*/ 873108 w 2530673"/>
              <a:gd name="connsiteY141" fmla="*/ 871843 h 1573026"/>
              <a:gd name="connsiteX142" fmla="*/ 825483 w 2530673"/>
              <a:gd name="connsiteY142" fmla="*/ 857556 h 1573026"/>
              <a:gd name="connsiteX143" fmla="*/ 806433 w 2530673"/>
              <a:gd name="connsiteY143" fmla="*/ 878987 h 1573026"/>
              <a:gd name="connsiteX144" fmla="*/ 777856 w 2530673"/>
              <a:gd name="connsiteY144" fmla="*/ 881368 h 1573026"/>
              <a:gd name="connsiteX145" fmla="*/ 727852 w 2530673"/>
              <a:gd name="connsiteY145" fmla="*/ 886131 h 1573026"/>
              <a:gd name="connsiteX146" fmla="*/ 696896 w 2530673"/>
              <a:gd name="connsiteY146" fmla="*/ 907562 h 1573026"/>
              <a:gd name="connsiteX147" fmla="*/ 696896 w 2530673"/>
              <a:gd name="connsiteY147" fmla="*/ 876606 h 1573026"/>
              <a:gd name="connsiteX148" fmla="*/ 656414 w 2530673"/>
              <a:gd name="connsiteY148" fmla="*/ 871843 h 1573026"/>
              <a:gd name="connsiteX149" fmla="*/ 663556 w 2530673"/>
              <a:gd name="connsiteY149" fmla="*/ 893275 h 1573026"/>
              <a:gd name="connsiteX150" fmla="*/ 658796 w 2530673"/>
              <a:gd name="connsiteY150" fmla="*/ 912325 h 1573026"/>
              <a:gd name="connsiteX151" fmla="*/ 573071 w 2530673"/>
              <a:gd name="connsiteY151" fmla="*/ 859936 h 1573026"/>
              <a:gd name="connsiteX152" fmla="*/ 551639 w 2530673"/>
              <a:gd name="connsiteY152" fmla="*/ 826600 h 1573026"/>
              <a:gd name="connsiteX153" fmla="*/ 563546 w 2530673"/>
              <a:gd name="connsiteY153" fmla="*/ 786117 h 1573026"/>
              <a:gd name="connsiteX154" fmla="*/ 532589 w 2530673"/>
              <a:gd name="connsiteY154" fmla="*/ 781356 h 1573026"/>
              <a:gd name="connsiteX155" fmla="*/ 484964 w 2530673"/>
              <a:gd name="connsiteY155" fmla="*/ 795643 h 1573026"/>
              <a:gd name="connsiteX156" fmla="*/ 475439 w 2530673"/>
              <a:gd name="connsiteY156" fmla="*/ 809931 h 1573026"/>
              <a:gd name="connsiteX157" fmla="*/ 451627 w 2530673"/>
              <a:gd name="connsiteY157" fmla="*/ 826600 h 1573026"/>
              <a:gd name="connsiteX158" fmla="*/ 444483 w 2530673"/>
              <a:gd name="connsiteY158" fmla="*/ 843268 h 1573026"/>
              <a:gd name="connsiteX159" fmla="*/ 404002 w 2530673"/>
              <a:gd name="connsiteY159" fmla="*/ 876606 h 1573026"/>
              <a:gd name="connsiteX160" fmla="*/ 406381 w 2530673"/>
              <a:gd name="connsiteY160" fmla="*/ 898037 h 1573026"/>
              <a:gd name="connsiteX161" fmla="*/ 420671 w 2530673"/>
              <a:gd name="connsiteY161" fmla="*/ 917087 h 1573026"/>
              <a:gd name="connsiteX162" fmla="*/ 344471 w 2530673"/>
              <a:gd name="connsiteY162" fmla="*/ 902800 h 1573026"/>
              <a:gd name="connsiteX163" fmla="*/ 311133 w 2530673"/>
              <a:gd name="connsiteY163" fmla="*/ 907562 h 1573026"/>
              <a:gd name="connsiteX164" fmla="*/ 358756 w 2530673"/>
              <a:gd name="connsiteY164" fmla="*/ 938518 h 1573026"/>
              <a:gd name="connsiteX165" fmla="*/ 382571 w 2530673"/>
              <a:gd name="connsiteY165" fmla="*/ 950425 h 1573026"/>
              <a:gd name="connsiteX166" fmla="*/ 408764 w 2530673"/>
              <a:gd name="connsiteY166" fmla="*/ 1002812 h 1573026"/>
              <a:gd name="connsiteX167" fmla="*/ 342087 w 2530673"/>
              <a:gd name="connsiteY167" fmla="*/ 1019481 h 1573026"/>
              <a:gd name="connsiteX168" fmla="*/ 320658 w 2530673"/>
              <a:gd name="connsiteY168" fmla="*/ 1031387 h 1573026"/>
              <a:gd name="connsiteX169" fmla="*/ 296844 w 2530673"/>
              <a:gd name="connsiteY169" fmla="*/ 1002812 h 1573026"/>
              <a:gd name="connsiteX170" fmla="*/ 273031 w 2530673"/>
              <a:gd name="connsiteY170" fmla="*/ 971856 h 1573026"/>
              <a:gd name="connsiteX171" fmla="*/ 275412 w 2530673"/>
              <a:gd name="connsiteY171" fmla="*/ 933756 h 1573026"/>
              <a:gd name="connsiteX172" fmla="*/ 273031 w 2530673"/>
              <a:gd name="connsiteY172" fmla="*/ 914706 h 1573026"/>
              <a:gd name="connsiteX173" fmla="*/ 292081 w 2530673"/>
              <a:gd name="connsiteY173" fmla="*/ 881368 h 1573026"/>
              <a:gd name="connsiteX174" fmla="*/ 251601 w 2530673"/>
              <a:gd name="connsiteY174" fmla="*/ 890893 h 1573026"/>
              <a:gd name="connsiteX175" fmla="*/ 223025 w 2530673"/>
              <a:gd name="connsiteY175" fmla="*/ 952806 h 1573026"/>
              <a:gd name="connsiteX176" fmla="*/ 215881 w 2530673"/>
              <a:gd name="connsiteY176" fmla="*/ 976618 h 1573026"/>
              <a:gd name="connsiteX177" fmla="*/ 8712 w 2530673"/>
              <a:gd name="connsiteY177" fmla="*/ 1093300 h 1573026"/>
              <a:gd name="connsiteX0" fmla="*/ 8326 w 2530287"/>
              <a:gd name="connsiteY0" fmla="*/ 1093300 h 1573026"/>
              <a:gd name="connsiteX1" fmla="*/ 548870 w 2530287"/>
              <a:gd name="connsiteY1" fmla="*/ 524181 h 1573026"/>
              <a:gd name="connsiteX2" fmla="*/ 594114 w 2530287"/>
              <a:gd name="connsiteY2" fmla="*/ 547993 h 1573026"/>
              <a:gd name="connsiteX3" fmla="*/ 660791 w 2530287"/>
              <a:gd name="connsiteY3" fmla="*/ 562280 h 1573026"/>
              <a:gd name="connsiteX4" fmla="*/ 706033 w 2530287"/>
              <a:gd name="connsiteY4" fmla="*/ 478937 h 1573026"/>
              <a:gd name="connsiteX5" fmla="*/ 734608 w 2530287"/>
              <a:gd name="connsiteY5" fmla="*/ 455125 h 1573026"/>
              <a:gd name="connsiteX6" fmla="*/ 736992 w 2530287"/>
              <a:gd name="connsiteY6" fmla="*/ 426549 h 1573026"/>
              <a:gd name="connsiteX7" fmla="*/ 665551 w 2530287"/>
              <a:gd name="connsiteY7" fmla="*/ 412262 h 1573026"/>
              <a:gd name="connsiteX8" fmla="*/ 636978 w 2530287"/>
              <a:gd name="connsiteY8" fmla="*/ 417024 h 1573026"/>
              <a:gd name="connsiteX9" fmla="*/ 601258 w 2530287"/>
              <a:gd name="connsiteY9" fmla="*/ 383687 h 1573026"/>
              <a:gd name="connsiteX10" fmla="*/ 625072 w 2530287"/>
              <a:gd name="connsiteY10" fmla="*/ 357491 h 1573026"/>
              <a:gd name="connsiteX11" fmla="*/ 686983 w 2530287"/>
              <a:gd name="connsiteY11" fmla="*/ 343206 h 1573026"/>
              <a:gd name="connsiteX12" fmla="*/ 732226 w 2530287"/>
              <a:gd name="connsiteY12" fmla="*/ 357493 h 1573026"/>
              <a:gd name="connsiteX13" fmla="*/ 744133 w 2530287"/>
              <a:gd name="connsiteY13" fmla="*/ 376543 h 1573026"/>
              <a:gd name="connsiteX14" fmla="*/ 863195 w 2530287"/>
              <a:gd name="connsiteY14" fmla="*/ 436075 h 1573026"/>
              <a:gd name="connsiteX15" fmla="*/ 887008 w 2530287"/>
              <a:gd name="connsiteY15" fmla="*/ 500368 h 1573026"/>
              <a:gd name="connsiteX16" fmla="*/ 908439 w 2530287"/>
              <a:gd name="connsiteY16" fmla="*/ 512275 h 1573026"/>
              <a:gd name="connsiteX17" fmla="*/ 906058 w 2530287"/>
              <a:gd name="connsiteY17" fmla="*/ 421787 h 1573026"/>
              <a:gd name="connsiteX18" fmla="*/ 927489 w 2530287"/>
              <a:gd name="connsiteY18" fmla="*/ 383687 h 1573026"/>
              <a:gd name="connsiteX19" fmla="*/ 946539 w 2530287"/>
              <a:gd name="connsiteY19" fmla="*/ 386068 h 1573026"/>
              <a:gd name="connsiteX20" fmla="*/ 946539 w 2530287"/>
              <a:gd name="connsiteY20" fmla="*/ 347968 h 1573026"/>
              <a:gd name="connsiteX21" fmla="*/ 958447 w 2530287"/>
              <a:gd name="connsiteY21" fmla="*/ 340823 h 1573026"/>
              <a:gd name="connsiteX22" fmla="*/ 1015595 w 2530287"/>
              <a:gd name="connsiteY22" fmla="*/ 343206 h 1573026"/>
              <a:gd name="connsiteX23" fmla="*/ 1115608 w 2530287"/>
              <a:gd name="connsiteY23" fmla="*/ 317012 h 1573026"/>
              <a:gd name="connsiteX24" fmla="*/ 1187045 w 2530287"/>
              <a:gd name="connsiteY24" fmla="*/ 305106 h 1573026"/>
              <a:gd name="connsiteX25" fmla="*/ 1272437 w 2530287"/>
              <a:gd name="connsiteY25" fmla="*/ 250164 h 1573026"/>
              <a:gd name="connsiteX26" fmla="*/ 1344208 w 2530287"/>
              <a:gd name="connsiteY26" fmla="*/ 221762 h 1573026"/>
              <a:gd name="connsiteX27" fmla="*/ 1413266 w 2530287"/>
              <a:gd name="connsiteY27" fmla="*/ 188423 h 1573026"/>
              <a:gd name="connsiteX28" fmla="*/ 1484701 w 2530287"/>
              <a:gd name="connsiteY28" fmla="*/ 195568 h 1573026"/>
              <a:gd name="connsiteX29" fmla="*/ 1537089 w 2530287"/>
              <a:gd name="connsiteY29" fmla="*/ 174137 h 1573026"/>
              <a:gd name="connsiteX30" fmla="*/ 1568047 w 2530287"/>
              <a:gd name="connsiteY30" fmla="*/ 183660 h 1573026"/>
              <a:gd name="connsiteX31" fmla="*/ 1641864 w 2530287"/>
              <a:gd name="connsiteY31" fmla="*/ 233668 h 1573026"/>
              <a:gd name="connsiteX32" fmla="*/ 1579951 w 2530287"/>
              <a:gd name="connsiteY32" fmla="*/ 209856 h 1573026"/>
              <a:gd name="connsiteX33" fmla="*/ 1601383 w 2530287"/>
              <a:gd name="connsiteY33" fmla="*/ 281293 h 1573026"/>
              <a:gd name="connsiteX34" fmla="*/ 1639485 w 2530287"/>
              <a:gd name="connsiteY34" fmla="*/ 309866 h 1573026"/>
              <a:gd name="connsiteX35" fmla="*/ 1734733 w 2530287"/>
              <a:gd name="connsiteY35" fmla="*/ 314631 h 1573026"/>
              <a:gd name="connsiteX36" fmla="*/ 1801410 w 2530287"/>
              <a:gd name="connsiteY36" fmla="*/ 271766 h 1573026"/>
              <a:gd name="connsiteX37" fmla="*/ 1799026 w 2530287"/>
              <a:gd name="connsiteY37" fmla="*/ 293200 h 1573026"/>
              <a:gd name="connsiteX38" fmla="*/ 1763308 w 2530287"/>
              <a:gd name="connsiteY38" fmla="*/ 321775 h 1573026"/>
              <a:gd name="connsiteX39" fmla="*/ 1689489 w 2530287"/>
              <a:gd name="connsiteY39" fmla="*/ 338443 h 1573026"/>
              <a:gd name="connsiteX40" fmla="*/ 1696635 w 2530287"/>
              <a:gd name="connsiteY40" fmla="*/ 367017 h 1573026"/>
              <a:gd name="connsiteX41" fmla="*/ 1820460 w 2530287"/>
              <a:gd name="connsiteY41" fmla="*/ 331298 h 1573026"/>
              <a:gd name="connsiteX42" fmla="*/ 1872845 w 2530287"/>
              <a:gd name="connsiteY42" fmla="*/ 295581 h 1573026"/>
              <a:gd name="connsiteX43" fmla="*/ 1915709 w 2530287"/>
              <a:gd name="connsiteY43" fmla="*/ 271766 h 1573026"/>
              <a:gd name="connsiteX44" fmla="*/ 1839510 w 2530287"/>
              <a:gd name="connsiteY44" fmla="*/ 264623 h 1573026"/>
              <a:gd name="connsiteX45" fmla="*/ 1839510 w 2530287"/>
              <a:gd name="connsiteY45" fmla="*/ 202710 h 1573026"/>
              <a:gd name="connsiteX46" fmla="*/ 1889515 w 2530287"/>
              <a:gd name="connsiteY46" fmla="*/ 202710 h 1573026"/>
              <a:gd name="connsiteX47" fmla="*/ 1996671 w 2530287"/>
              <a:gd name="connsiteY47" fmla="*/ 97935 h 1573026"/>
              <a:gd name="connsiteX48" fmla="*/ 2046677 w 2530287"/>
              <a:gd name="connsiteY48" fmla="*/ 305 h 1573026"/>
              <a:gd name="connsiteX49" fmla="*/ 2010959 w 2530287"/>
              <a:gd name="connsiteY49" fmla="*/ 114604 h 1573026"/>
              <a:gd name="connsiteX50" fmla="*/ 1937141 w 2530287"/>
              <a:gd name="connsiteY50" fmla="*/ 193186 h 1573026"/>
              <a:gd name="connsiteX51" fmla="*/ 2001433 w 2530287"/>
              <a:gd name="connsiteY51" fmla="*/ 217000 h 1573026"/>
              <a:gd name="connsiteX52" fmla="*/ 2060964 w 2530287"/>
              <a:gd name="connsiteY52" fmla="*/ 212237 h 1573026"/>
              <a:gd name="connsiteX53" fmla="*/ 2106210 w 2530287"/>
              <a:gd name="connsiteY53" fmla="*/ 257480 h 1573026"/>
              <a:gd name="connsiteX54" fmla="*/ 2156214 w 2530287"/>
              <a:gd name="connsiteY54" fmla="*/ 243193 h 1573026"/>
              <a:gd name="connsiteX55" fmla="*/ 2199076 w 2530287"/>
              <a:gd name="connsiteY55" fmla="*/ 178900 h 1573026"/>
              <a:gd name="connsiteX56" fmla="*/ 2241939 w 2530287"/>
              <a:gd name="connsiteY56" fmla="*/ 169375 h 1573026"/>
              <a:gd name="connsiteX57" fmla="*/ 2346714 w 2530287"/>
              <a:gd name="connsiteY57" fmla="*/ 152706 h 1573026"/>
              <a:gd name="connsiteX58" fmla="*/ 2363383 w 2530287"/>
              <a:gd name="connsiteY58" fmla="*/ 147943 h 1573026"/>
              <a:gd name="connsiteX59" fmla="*/ 2451489 w 2530287"/>
              <a:gd name="connsiteY59" fmla="*/ 166993 h 1573026"/>
              <a:gd name="connsiteX60" fmla="*/ 2482445 w 2530287"/>
              <a:gd name="connsiteY60" fmla="*/ 188425 h 1573026"/>
              <a:gd name="connsiteX61" fmla="*/ 2508640 w 2530287"/>
              <a:gd name="connsiteY61" fmla="*/ 205092 h 1573026"/>
              <a:gd name="connsiteX62" fmla="*/ 2530070 w 2530287"/>
              <a:gd name="connsiteY62" fmla="*/ 221762 h 1573026"/>
              <a:gd name="connsiteX63" fmla="*/ 2511020 w 2530287"/>
              <a:gd name="connsiteY63" fmla="*/ 264625 h 1573026"/>
              <a:gd name="connsiteX64" fmla="*/ 2508639 w 2530287"/>
              <a:gd name="connsiteY64" fmla="*/ 319393 h 1573026"/>
              <a:gd name="connsiteX65" fmla="*/ 2494351 w 2530287"/>
              <a:gd name="connsiteY65" fmla="*/ 376543 h 1573026"/>
              <a:gd name="connsiteX66" fmla="*/ 2496733 w 2530287"/>
              <a:gd name="connsiteY66" fmla="*/ 386068 h 1573026"/>
              <a:gd name="connsiteX67" fmla="*/ 2527689 w 2530287"/>
              <a:gd name="connsiteY67" fmla="*/ 393212 h 1573026"/>
              <a:gd name="connsiteX68" fmla="*/ 2515783 w 2530287"/>
              <a:gd name="connsiteY68" fmla="*/ 424168 h 1573026"/>
              <a:gd name="connsiteX69" fmla="*/ 2482445 w 2530287"/>
              <a:gd name="connsiteY69" fmla="*/ 445600 h 1573026"/>
              <a:gd name="connsiteX70" fmla="*/ 2468158 w 2530287"/>
              <a:gd name="connsiteY70" fmla="*/ 476556 h 1573026"/>
              <a:gd name="connsiteX71" fmla="*/ 2471411 w 2530287"/>
              <a:gd name="connsiteY71" fmla="*/ 559163 h 1573026"/>
              <a:gd name="connsiteX72" fmla="*/ 2458632 w 2530287"/>
              <a:gd name="connsiteY72" fmla="*/ 590856 h 1573026"/>
              <a:gd name="connsiteX73" fmla="*/ 2456251 w 2530287"/>
              <a:gd name="connsiteY73" fmla="*/ 655150 h 1573026"/>
              <a:gd name="connsiteX74" fmla="*/ 2477683 w 2530287"/>
              <a:gd name="connsiteY74" fmla="*/ 690868 h 1573026"/>
              <a:gd name="connsiteX75" fmla="*/ 2472920 w 2530287"/>
              <a:gd name="connsiteY75" fmla="*/ 743256 h 1573026"/>
              <a:gd name="connsiteX76" fmla="*/ 2475301 w 2530287"/>
              <a:gd name="connsiteY76" fmla="*/ 790881 h 1573026"/>
              <a:gd name="connsiteX77" fmla="*/ 2463395 w 2530287"/>
              <a:gd name="connsiteY77" fmla="*/ 805168 h 1573026"/>
              <a:gd name="connsiteX78" fmla="*/ 2434820 w 2530287"/>
              <a:gd name="connsiteY78" fmla="*/ 890893 h 1573026"/>
              <a:gd name="connsiteX79" fmla="*/ 2403866 w 2530287"/>
              <a:gd name="connsiteY79" fmla="*/ 967092 h 1573026"/>
              <a:gd name="connsiteX80" fmla="*/ 2368145 w 2530287"/>
              <a:gd name="connsiteY80" fmla="*/ 945662 h 1573026"/>
              <a:gd name="connsiteX81" fmla="*/ 2308614 w 2530287"/>
              <a:gd name="connsiteY81" fmla="*/ 917087 h 1573026"/>
              <a:gd name="connsiteX82" fmla="*/ 2280039 w 2530287"/>
              <a:gd name="connsiteY82" fmla="*/ 883750 h 1573026"/>
              <a:gd name="connsiteX83" fmla="*/ 2246703 w 2530287"/>
              <a:gd name="connsiteY83" fmla="*/ 869462 h 1573026"/>
              <a:gd name="connsiteX84" fmla="*/ 2213364 w 2530287"/>
              <a:gd name="connsiteY84" fmla="*/ 871843 h 1573026"/>
              <a:gd name="connsiteX85" fmla="*/ 2163358 w 2530287"/>
              <a:gd name="connsiteY85" fmla="*/ 895656 h 1573026"/>
              <a:gd name="connsiteX86" fmla="*/ 2139545 w 2530287"/>
              <a:gd name="connsiteY86" fmla="*/ 909943 h 1573026"/>
              <a:gd name="connsiteX87" fmla="*/ 2070491 w 2530287"/>
              <a:gd name="connsiteY87" fmla="*/ 926612 h 1573026"/>
              <a:gd name="connsiteX88" fmla="*/ 2049058 w 2530287"/>
              <a:gd name="connsiteY88" fmla="*/ 957568 h 1573026"/>
              <a:gd name="connsiteX89" fmla="*/ 2046676 w 2530287"/>
              <a:gd name="connsiteY89" fmla="*/ 1036150 h 1573026"/>
              <a:gd name="connsiteX90" fmla="*/ 2049060 w 2530287"/>
              <a:gd name="connsiteY90" fmla="*/ 1062342 h 1573026"/>
              <a:gd name="connsiteX91" fmla="*/ 1949045 w 2530287"/>
              <a:gd name="connsiteY91" fmla="*/ 1112350 h 1573026"/>
              <a:gd name="connsiteX92" fmla="*/ 1906183 w 2530287"/>
              <a:gd name="connsiteY92" fmla="*/ 1112350 h 1573026"/>
              <a:gd name="connsiteX93" fmla="*/ 1815697 w 2530287"/>
              <a:gd name="connsiteY93" fmla="*/ 1148067 h 1573026"/>
              <a:gd name="connsiteX94" fmla="*/ 1794264 w 2530287"/>
              <a:gd name="connsiteY94" fmla="*/ 1188550 h 1573026"/>
              <a:gd name="connsiteX95" fmla="*/ 1794266 w 2530287"/>
              <a:gd name="connsiteY95" fmla="*/ 1238556 h 1573026"/>
              <a:gd name="connsiteX96" fmla="*/ 1744258 w 2530287"/>
              <a:gd name="connsiteY96" fmla="*/ 1279037 h 1573026"/>
              <a:gd name="connsiteX97" fmla="*/ 1727591 w 2530287"/>
              <a:gd name="connsiteY97" fmla="*/ 1309993 h 1573026"/>
              <a:gd name="connsiteX98" fmla="*/ 1729970 w 2530287"/>
              <a:gd name="connsiteY98" fmla="*/ 1331425 h 1573026"/>
              <a:gd name="connsiteX99" fmla="*/ 1763308 w 2530287"/>
              <a:gd name="connsiteY99" fmla="*/ 1326662 h 1573026"/>
              <a:gd name="connsiteX100" fmla="*/ 1787122 w 2530287"/>
              <a:gd name="connsiteY100" fmla="*/ 1350474 h 1573026"/>
              <a:gd name="connsiteX101" fmla="*/ 1775214 w 2530287"/>
              <a:gd name="connsiteY101" fmla="*/ 1383812 h 1573026"/>
              <a:gd name="connsiteX102" fmla="*/ 1772833 w 2530287"/>
              <a:gd name="connsiteY102" fmla="*/ 1421912 h 1573026"/>
              <a:gd name="connsiteX103" fmla="*/ 1694253 w 2530287"/>
              <a:gd name="connsiteY103" fmla="*/ 1450487 h 1573026"/>
              <a:gd name="connsiteX104" fmla="*/ 1684728 w 2530287"/>
              <a:gd name="connsiteY104" fmla="*/ 1538594 h 1573026"/>
              <a:gd name="connsiteX105" fmla="*/ 1618051 w 2530287"/>
              <a:gd name="connsiteY105" fmla="*/ 1560025 h 1573026"/>
              <a:gd name="connsiteX106" fmla="*/ 1582000 w 2530287"/>
              <a:gd name="connsiteY106" fmla="*/ 1573012 h 1573026"/>
              <a:gd name="connsiteX107" fmla="*/ 1501370 w 2530287"/>
              <a:gd name="connsiteY107" fmla="*/ 1557643 h 1573026"/>
              <a:gd name="connsiteX108" fmla="*/ 1475176 w 2530287"/>
              <a:gd name="connsiteY108" fmla="*/ 1571931 h 1573026"/>
              <a:gd name="connsiteX109" fmla="*/ 1420410 w 2530287"/>
              <a:gd name="connsiteY109" fmla="*/ 1543356 h 1573026"/>
              <a:gd name="connsiteX110" fmla="*/ 1379926 w 2530287"/>
              <a:gd name="connsiteY110" fmla="*/ 1507637 h 1573026"/>
              <a:gd name="connsiteX111" fmla="*/ 1337066 w 2530287"/>
              <a:gd name="connsiteY111" fmla="*/ 1479061 h 1573026"/>
              <a:gd name="connsiteX112" fmla="*/ 1365639 w 2530287"/>
              <a:gd name="connsiteY112" fmla="*/ 1455250 h 1573026"/>
              <a:gd name="connsiteX113" fmla="*/ 1353733 w 2530287"/>
              <a:gd name="connsiteY113" fmla="*/ 1438581 h 1573026"/>
              <a:gd name="connsiteX114" fmla="*/ 1291820 w 2530287"/>
              <a:gd name="connsiteY114" fmla="*/ 1426675 h 1573026"/>
              <a:gd name="connsiteX115" fmla="*/ 1272770 w 2530287"/>
              <a:gd name="connsiteY115" fmla="*/ 1402862 h 1573026"/>
              <a:gd name="connsiteX116" fmla="*/ 1234672 w 2530287"/>
              <a:gd name="connsiteY116" fmla="*/ 1379050 h 1573026"/>
              <a:gd name="connsiteX117" fmla="*/ 1229908 w 2530287"/>
              <a:gd name="connsiteY117" fmla="*/ 1390956 h 1573026"/>
              <a:gd name="connsiteX118" fmla="*/ 1244197 w 2530287"/>
              <a:gd name="connsiteY118" fmla="*/ 1429056 h 1573026"/>
              <a:gd name="connsiteX119" fmla="*/ 1213239 w 2530287"/>
              <a:gd name="connsiteY119" fmla="*/ 1443343 h 1573026"/>
              <a:gd name="connsiteX120" fmla="*/ 1187047 w 2530287"/>
              <a:gd name="connsiteY120" fmla="*/ 1457630 h 1573026"/>
              <a:gd name="connsiteX121" fmla="*/ 1170376 w 2530287"/>
              <a:gd name="connsiteY121" fmla="*/ 1450487 h 1573026"/>
              <a:gd name="connsiteX122" fmla="*/ 1125133 w 2530287"/>
              <a:gd name="connsiteY122" fmla="*/ 1388575 h 1573026"/>
              <a:gd name="connsiteX123" fmla="*/ 1079891 w 2530287"/>
              <a:gd name="connsiteY123" fmla="*/ 1355237 h 1573026"/>
              <a:gd name="connsiteX124" fmla="*/ 1101322 w 2530287"/>
              <a:gd name="connsiteY124" fmla="*/ 1338568 h 1573026"/>
              <a:gd name="connsiteX125" fmla="*/ 1122753 w 2530287"/>
              <a:gd name="connsiteY125" fmla="*/ 1298087 h 1573026"/>
              <a:gd name="connsiteX126" fmla="*/ 1108464 w 2530287"/>
              <a:gd name="connsiteY126" fmla="*/ 1286181 h 1573026"/>
              <a:gd name="connsiteX127" fmla="*/ 1070366 w 2530287"/>
              <a:gd name="connsiteY127" fmla="*/ 1288562 h 1573026"/>
              <a:gd name="connsiteX128" fmla="*/ 994166 w 2530287"/>
              <a:gd name="connsiteY128" fmla="*/ 1245700 h 1573026"/>
              <a:gd name="connsiteX129" fmla="*/ 951301 w 2530287"/>
              <a:gd name="connsiteY129" fmla="*/ 1226650 h 1573026"/>
              <a:gd name="connsiteX130" fmla="*/ 941778 w 2530287"/>
              <a:gd name="connsiteY130" fmla="*/ 1226650 h 1573026"/>
              <a:gd name="connsiteX131" fmla="*/ 929872 w 2530287"/>
              <a:gd name="connsiteY131" fmla="*/ 1162356 h 1573026"/>
              <a:gd name="connsiteX132" fmla="*/ 941778 w 2530287"/>
              <a:gd name="connsiteY132" fmla="*/ 1098062 h 1573026"/>
              <a:gd name="connsiteX133" fmla="*/ 910822 w 2530287"/>
              <a:gd name="connsiteY133" fmla="*/ 1064725 h 1573026"/>
              <a:gd name="connsiteX134" fmla="*/ 858435 w 2530287"/>
              <a:gd name="connsiteY134" fmla="*/ 1040912 h 1573026"/>
              <a:gd name="connsiteX135" fmla="*/ 884628 w 2530287"/>
              <a:gd name="connsiteY135" fmla="*/ 1017100 h 1573026"/>
              <a:gd name="connsiteX136" fmla="*/ 929872 w 2530287"/>
              <a:gd name="connsiteY136" fmla="*/ 1021862 h 1573026"/>
              <a:gd name="connsiteX137" fmla="*/ 925110 w 2530287"/>
              <a:gd name="connsiteY137" fmla="*/ 974237 h 1573026"/>
              <a:gd name="connsiteX138" fmla="*/ 896535 w 2530287"/>
              <a:gd name="connsiteY138" fmla="*/ 969475 h 1573026"/>
              <a:gd name="connsiteX139" fmla="*/ 901297 w 2530287"/>
              <a:gd name="connsiteY139" fmla="*/ 921850 h 1573026"/>
              <a:gd name="connsiteX140" fmla="*/ 870341 w 2530287"/>
              <a:gd name="connsiteY140" fmla="*/ 907562 h 1573026"/>
              <a:gd name="connsiteX141" fmla="*/ 872722 w 2530287"/>
              <a:gd name="connsiteY141" fmla="*/ 871843 h 1573026"/>
              <a:gd name="connsiteX142" fmla="*/ 825097 w 2530287"/>
              <a:gd name="connsiteY142" fmla="*/ 857556 h 1573026"/>
              <a:gd name="connsiteX143" fmla="*/ 806047 w 2530287"/>
              <a:gd name="connsiteY143" fmla="*/ 878987 h 1573026"/>
              <a:gd name="connsiteX144" fmla="*/ 777470 w 2530287"/>
              <a:gd name="connsiteY144" fmla="*/ 881368 h 1573026"/>
              <a:gd name="connsiteX145" fmla="*/ 727466 w 2530287"/>
              <a:gd name="connsiteY145" fmla="*/ 886131 h 1573026"/>
              <a:gd name="connsiteX146" fmla="*/ 696510 w 2530287"/>
              <a:gd name="connsiteY146" fmla="*/ 907562 h 1573026"/>
              <a:gd name="connsiteX147" fmla="*/ 696510 w 2530287"/>
              <a:gd name="connsiteY147" fmla="*/ 876606 h 1573026"/>
              <a:gd name="connsiteX148" fmla="*/ 656028 w 2530287"/>
              <a:gd name="connsiteY148" fmla="*/ 871843 h 1573026"/>
              <a:gd name="connsiteX149" fmla="*/ 663170 w 2530287"/>
              <a:gd name="connsiteY149" fmla="*/ 893275 h 1573026"/>
              <a:gd name="connsiteX150" fmla="*/ 658410 w 2530287"/>
              <a:gd name="connsiteY150" fmla="*/ 912325 h 1573026"/>
              <a:gd name="connsiteX151" fmla="*/ 572685 w 2530287"/>
              <a:gd name="connsiteY151" fmla="*/ 859936 h 1573026"/>
              <a:gd name="connsiteX152" fmla="*/ 551253 w 2530287"/>
              <a:gd name="connsiteY152" fmla="*/ 826600 h 1573026"/>
              <a:gd name="connsiteX153" fmla="*/ 563160 w 2530287"/>
              <a:gd name="connsiteY153" fmla="*/ 786117 h 1573026"/>
              <a:gd name="connsiteX154" fmla="*/ 532203 w 2530287"/>
              <a:gd name="connsiteY154" fmla="*/ 781356 h 1573026"/>
              <a:gd name="connsiteX155" fmla="*/ 484578 w 2530287"/>
              <a:gd name="connsiteY155" fmla="*/ 795643 h 1573026"/>
              <a:gd name="connsiteX156" fmla="*/ 475053 w 2530287"/>
              <a:gd name="connsiteY156" fmla="*/ 809931 h 1573026"/>
              <a:gd name="connsiteX157" fmla="*/ 451241 w 2530287"/>
              <a:gd name="connsiteY157" fmla="*/ 826600 h 1573026"/>
              <a:gd name="connsiteX158" fmla="*/ 444097 w 2530287"/>
              <a:gd name="connsiteY158" fmla="*/ 843268 h 1573026"/>
              <a:gd name="connsiteX159" fmla="*/ 403616 w 2530287"/>
              <a:gd name="connsiteY159" fmla="*/ 876606 h 1573026"/>
              <a:gd name="connsiteX160" fmla="*/ 405995 w 2530287"/>
              <a:gd name="connsiteY160" fmla="*/ 898037 h 1573026"/>
              <a:gd name="connsiteX161" fmla="*/ 420285 w 2530287"/>
              <a:gd name="connsiteY161" fmla="*/ 917087 h 1573026"/>
              <a:gd name="connsiteX162" fmla="*/ 344085 w 2530287"/>
              <a:gd name="connsiteY162" fmla="*/ 902800 h 1573026"/>
              <a:gd name="connsiteX163" fmla="*/ 310747 w 2530287"/>
              <a:gd name="connsiteY163" fmla="*/ 907562 h 1573026"/>
              <a:gd name="connsiteX164" fmla="*/ 358370 w 2530287"/>
              <a:gd name="connsiteY164" fmla="*/ 938518 h 1573026"/>
              <a:gd name="connsiteX165" fmla="*/ 382185 w 2530287"/>
              <a:gd name="connsiteY165" fmla="*/ 950425 h 1573026"/>
              <a:gd name="connsiteX166" fmla="*/ 408378 w 2530287"/>
              <a:gd name="connsiteY166" fmla="*/ 1002812 h 1573026"/>
              <a:gd name="connsiteX167" fmla="*/ 341701 w 2530287"/>
              <a:gd name="connsiteY167" fmla="*/ 1019481 h 1573026"/>
              <a:gd name="connsiteX168" fmla="*/ 320272 w 2530287"/>
              <a:gd name="connsiteY168" fmla="*/ 1031387 h 1573026"/>
              <a:gd name="connsiteX169" fmla="*/ 296458 w 2530287"/>
              <a:gd name="connsiteY169" fmla="*/ 1002812 h 1573026"/>
              <a:gd name="connsiteX170" fmla="*/ 272645 w 2530287"/>
              <a:gd name="connsiteY170" fmla="*/ 971856 h 1573026"/>
              <a:gd name="connsiteX171" fmla="*/ 275026 w 2530287"/>
              <a:gd name="connsiteY171" fmla="*/ 933756 h 1573026"/>
              <a:gd name="connsiteX172" fmla="*/ 272645 w 2530287"/>
              <a:gd name="connsiteY172" fmla="*/ 914706 h 1573026"/>
              <a:gd name="connsiteX173" fmla="*/ 291695 w 2530287"/>
              <a:gd name="connsiteY173" fmla="*/ 881368 h 1573026"/>
              <a:gd name="connsiteX174" fmla="*/ 251215 w 2530287"/>
              <a:gd name="connsiteY174" fmla="*/ 890893 h 1573026"/>
              <a:gd name="connsiteX175" fmla="*/ 222639 w 2530287"/>
              <a:gd name="connsiteY175" fmla="*/ 952806 h 1573026"/>
              <a:gd name="connsiteX176" fmla="*/ 8326 w 2530287"/>
              <a:gd name="connsiteY176" fmla="*/ 1093300 h 1573026"/>
              <a:gd name="connsiteX0" fmla="*/ 6590 w 2528551"/>
              <a:gd name="connsiteY0" fmla="*/ 1093300 h 1573026"/>
              <a:gd name="connsiteX1" fmla="*/ 547134 w 2528551"/>
              <a:gd name="connsiteY1" fmla="*/ 524181 h 1573026"/>
              <a:gd name="connsiteX2" fmla="*/ 592378 w 2528551"/>
              <a:gd name="connsiteY2" fmla="*/ 547993 h 1573026"/>
              <a:gd name="connsiteX3" fmla="*/ 659055 w 2528551"/>
              <a:gd name="connsiteY3" fmla="*/ 562280 h 1573026"/>
              <a:gd name="connsiteX4" fmla="*/ 704297 w 2528551"/>
              <a:gd name="connsiteY4" fmla="*/ 478937 h 1573026"/>
              <a:gd name="connsiteX5" fmla="*/ 732872 w 2528551"/>
              <a:gd name="connsiteY5" fmla="*/ 455125 h 1573026"/>
              <a:gd name="connsiteX6" fmla="*/ 735256 w 2528551"/>
              <a:gd name="connsiteY6" fmla="*/ 426549 h 1573026"/>
              <a:gd name="connsiteX7" fmla="*/ 663815 w 2528551"/>
              <a:gd name="connsiteY7" fmla="*/ 412262 h 1573026"/>
              <a:gd name="connsiteX8" fmla="*/ 635242 w 2528551"/>
              <a:gd name="connsiteY8" fmla="*/ 417024 h 1573026"/>
              <a:gd name="connsiteX9" fmla="*/ 599522 w 2528551"/>
              <a:gd name="connsiteY9" fmla="*/ 383687 h 1573026"/>
              <a:gd name="connsiteX10" fmla="*/ 623336 w 2528551"/>
              <a:gd name="connsiteY10" fmla="*/ 357491 h 1573026"/>
              <a:gd name="connsiteX11" fmla="*/ 685247 w 2528551"/>
              <a:gd name="connsiteY11" fmla="*/ 343206 h 1573026"/>
              <a:gd name="connsiteX12" fmla="*/ 730490 w 2528551"/>
              <a:gd name="connsiteY12" fmla="*/ 357493 h 1573026"/>
              <a:gd name="connsiteX13" fmla="*/ 742397 w 2528551"/>
              <a:gd name="connsiteY13" fmla="*/ 376543 h 1573026"/>
              <a:gd name="connsiteX14" fmla="*/ 861459 w 2528551"/>
              <a:gd name="connsiteY14" fmla="*/ 436075 h 1573026"/>
              <a:gd name="connsiteX15" fmla="*/ 885272 w 2528551"/>
              <a:gd name="connsiteY15" fmla="*/ 500368 h 1573026"/>
              <a:gd name="connsiteX16" fmla="*/ 906703 w 2528551"/>
              <a:gd name="connsiteY16" fmla="*/ 512275 h 1573026"/>
              <a:gd name="connsiteX17" fmla="*/ 904322 w 2528551"/>
              <a:gd name="connsiteY17" fmla="*/ 421787 h 1573026"/>
              <a:gd name="connsiteX18" fmla="*/ 925753 w 2528551"/>
              <a:gd name="connsiteY18" fmla="*/ 383687 h 1573026"/>
              <a:gd name="connsiteX19" fmla="*/ 944803 w 2528551"/>
              <a:gd name="connsiteY19" fmla="*/ 386068 h 1573026"/>
              <a:gd name="connsiteX20" fmla="*/ 944803 w 2528551"/>
              <a:gd name="connsiteY20" fmla="*/ 347968 h 1573026"/>
              <a:gd name="connsiteX21" fmla="*/ 956711 w 2528551"/>
              <a:gd name="connsiteY21" fmla="*/ 340823 h 1573026"/>
              <a:gd name="connsiteX22" fmla="*/ 1013859 w 2528551"/>
              <a:gd name="connsiteY22" fmla="*/ 343206 h 1573026"/>
              <a:gd name="connsiteX23" fmla="*/ 1113872 w 2528551"/>
              <a:gd name="connsiteY23" fmla="*/ 317012 h 1573026"/>
              <a:gd name="connsiteX24" fmla="*/ 1185309 w 2528551"/>
              <a:gd name="connsiteY24" fmla="*/ 305106 h 1573026"/>
              <a:gd name="connsiteX25" fmla="*/ 1270701 w 2528551"/>
              <a:gd name="connsiteY25" fmla="*/ 250164 h 1573026"/>
              <a:gd name="connsiteX26" fmla="*/ 1342472 w 2528551"/>
              <a:gd name="connsiteY26" fmla="*/ 221762 h 1573026"/>
              <a:gd name="connsiteX27" fmla="*/ 1411530 w 2528551"/>
              <a:gd name="connsiteY27" fmla="*/ 188423 h 1573026"/>
              <a:gd name="connsiteX28" fmla="*/ 1482965 w 2528551"/>
              <a:gd name="connsiteY28" fmla="*/ 195568 h 1573026"/>
              <a:gd name="connsiteX29" fmla="*/ 1535353 w 2528551"/>
              <a:gd name="connsiteY29" fmla="*/ 174137 h 1573026"/>
              <a:gd name="connsiteX30" fmla="*/ 1566311 w 2528551"/>
              <a:gd name="connsiteY30" fmla="*/ 183660 h 1573026"/>
              <a:gd name="connsiteX31" fmla="*/ 1640128 w 2528551"/>
              <a:gd name="connsiteY31" fmla="*/ 233668 h 1573026"/>
              <a:gd name="connsiteX32" fmla="*/ 1578215 w 2528551"/>
              <a:gd name="connsiteY32" fmla="*/ 209856 h 1573026"/>
              <a:gd name="connsiteX33" fmla="*/ 1599647 w 2528551"/>
              <a:gd name="connsiteY33" fmla="*/ 281293 h 1573026"/>
              <a:gd name="connsiteX34" fmla="*/ 1637749 w 2528551"/>
              <a:gd name="connsiteY34" fmla="*/ 309866 h 1573026"/>
              <a:gd name="connsiteX35" fmla="*/ 1732997 w 2528551"/>
              <a:gd name="connsiteY35" fmla="*/ 314631 h 1573026"/>
              <a:gd name="connsiteX36" fmla="*/ 1799674 w 2528551"/>
              <a:gd name="connsiteY36" fmla="*/ 271766 h 1573026"/>
              <a:gd name="connsiteX37" fmla="*/ 1797290 w 2528551"/>
              <a:gd name="connsiteY37" fmla="*/ 293200 h 1573026"/>
              <a:gd name="connsiteX38" fmla="*/ 1761572 w 2528551"/>
              <a:gd name="connsiteY38" fmla="*/ 321775 h 1573026"/>
              <a:gd name="connsiteX39" fmla="*/ 1687753 w 2528551"/>
              <a:gd name="connsiteY39" fmla="*/ 338443 h 1573026"/>
              <a:gd name="connsiteX40" fmla="*/ 1694899 w 2528551"/>
              <a:gd name="connsiteY40" fmla="*/ 367017 h 1573026"/>
              <a:gd name="connsiteX41" fmla="*/ 1818724 w 2528551"/>
              <a:gd name="connsiteY41" fmla="*/ 331298 h 1573026"/>
              <a:gd name="connsiteX42" fmla="*/ 1871109 w 2528551"/>
              <a:gd name="connsiteY42" fmla="*/ 295581 h 1573026"/>
              <a:gd name="connsiteX43" fmla="*/ 1913973 w 2528551"/>
              <a:gd name="connsiteY43" fmla="*/ 271766 h 1573026"/>
              <a:gd name="connsiteX44" fmla="*/ 1837774 w 2528551"/>
              <a:gd name="connsiteY44" fmla="*/ 264623 h 1573026"/>
              <a:gd name="connsiteX45" fmla="*/ 1837774 w 2528551"/>
              <a:gd name="connsiteY45" fmla="*/ 202710 h 1573026"/>
              <a:gd name="connsiteX46" fmla="*/ 1887779 w 2528551"/>
              <a:gd name="connsiteY46" fmla="*/ 202710 h 1573026"/>
              <a:gd name="connsiteX47" fmla="*/ 1994935 w 2528551"/>
              <a:gd name="connsiteY47" fmla="*/ 97935 h 1573026"/>
              <a:gd name="connsiteX48" fmla="*/ 2044941 w 2528551"/>
              <a:gd name="connsiteY48" fmla="*/ 305 h 1573026"/>
              <a:gd name="connsiteX49" fmla="*/ 2009223 w 2528551"/>
              <a:gd name="connsiteY49" fmla="*/ 114604 h 1573026"/>
              <a:gd name="connsiteX50" fmla="*/ 1935405 w 2528551"/>
              <a:gd name="connsiteY50" fmla="*/ 193186 h 1573026"/>
              <a:gd name="connsiteX51" fmla="*/ 1999697 w 2528551"/>
              <a:gd name="connsiteY51" fmla="*/ 217000 h 1573026"/>
              <a:gd name="connsiteX52" fmla="*/ 2059228 w 2528551"/>
              <a:gd name="connsiteY52" fmla="*/ 212237 h 1573026"/>
              <a:gd name="connsiteX53" fmla="*/ 2104474 w 2528551"/>
              <a:gd name="connsiteY53" fmla="*/ 257480 h 1573026"/>
              <a:gd name="connsiteX54" fmla="*/ 2154478 w 2528551"/>
              <a:gd name="connsiteY54" fmla="*/ 243193 h 1573026"/>
              <a:gd name="connsiteX55" fmla="*/ 2197340 w 2528551"/>
              <a:gd name="connsiteY55" fmla="*/ 178900 h 1573026"/>
              <a:gd name="connsiteX56" fmla="*/ 2240203 w 2528551"/>
              <a:gd name="connsiteY56" fmla="*/ 169375 h 1573026"/>
              <a:gd name="connsiteX57" fmla="*/ 2344978 w 2528551"/>
              <a:gd name="connsiteY57" fmla="*/ 152706 h 1573026"/>
              <a:gd name="connsiteX58" fmla="*/ 2361647 w 2528551"/>
              <a:gd name="connsiteY58" fmla="*/ 147943 h 1573026"/>
              <a:gd name="connsiteX59" fmla="*/ 2449753 w 2528551"/>
              <a:gd name="connsiteY59" fmla="*/ 166993 h 1573026"/>
              <a:gd name="connsiteX60" fmla="*/ 2480709 w 2528551"/>
              <a:gd name="connsiteY60" fmla="*/ 188425 h 1573026"/>
              <a:gd name="connsiteX61" fmla="*/ 2506904 w 2528551"/>
              <a:gd name="connsiteY61" fmla="*/ 205092 h 1573026"/>
              <a:gd name="connsiteX62" fmla="*/ 2528334 w 2528551"/>
              <a:gd name="connsiteY62" fmla="*/ 221762 h 1573026"/>
              <a:gd name="connsiteX63" fmla="*/ 2509284 w 2528551"/>
              <a:gd name="connsiteY63" fmla="*/ 264625 h 1573026"/>
              <a:gd name="connsiteX64" fmla="*/ 2506903 w 2528551"/>
              <a:gd name="connsiteY64" fmla="*/ 319393 h 1573026"/>
              <a:gd name="connsiteX65" fmla="*/ 2492615 w 2528551"/>
              <a:gd name="connsiteY65" fmla="*/ 376543 h 1573026"/>
              <a:gd name="connsiteX66" fmla="*/ 2494997 w 2528551"/>
              <a:gd name="connsiteY66" fmla="*/ 386068 h 1573026"/>
              <a:gd name="connsiteX67" fmla="*/ 2525953 w 2528551"/>
              <a:gd name="connsiteY67" fmla="*/ 393212 h 1573026"/>
              <a:gd name="connsiteX68" fmla="*/ 2514047 w 2528551"/>
              <a:gd name="connsiteY68" fmla="*/ 424168 h 1573026"/>
              <a:gd name="connsiteX69" fmla="*/ 2480709 w 2528551"/>
              <a:gd name="connsiteY69" fmla="*/ 445600 h 1573026"/>
              <a:gd name="connsiteX70" fmla="*/ 2466422 w 2528551"/>
              <a:gd name="connsiteY70" fmla="*/ 476556 h 1573026"/>
              <a:gd name="connsiteX71" fmla="*/ 2469675 w 2528551"/>
              <a:gd name="connsiteY71" fmla="*/ 559163 h 1573026"/>
              <a:gd name="connsiteX72" fmla="*/ 2456896 w 2528551"/>
              <a:gd name="connsiteY72" fmla="*/ 590856 h 1573026"/>
              <a:gd name="connsiteX73" fmla="*/ 2454515 w 2528551"/>
              <a:gd name="connsiteY73" fmla="*/ 655150 h 1573026"/>
              <a:gd name="connsiteX74" fmla="*/ 2475947 w 2528551"/>
              <a:gd name="connsiteY74" fmla="*/ 690868 h 1573026"/>
              <a:gd name="connsiteX75" fmla="*/ 2471184 w 2528551"/>
              <a:gd name="connsiteY75" fmla="*/ 743256 h 1573026"/>
              <a:gd name="connsiteX76" fmla="*/ 2473565 w 2528551"/>
              <a:gd name="connsiteY76" fmla="*/ 790881 h 1573026"/>
              <a:gd name="connsiteX77" fmla="*/ 2461659 w 2528551"/>
              <a:gd name="connsiteY77" fmla="*/ 805168 h 1573026"/>
              <a:gd name="connsiteX78" fmla="*/ 2433084 w 2528551"/>
              <a:gd name="connsiteY78" fmla="*/ 890893 h 1573026"/>
              <a:gd name="connsiteX79" fmla="*/ 2402130 w 2528551"/>
              <a:gd name="connsiteY79" fmla="*/ 967092 h 1573026"/>
              <a:gd name="connsiteX80" fmla="*/ 2366409 w 2528551"/>
              <a:gd name="connsiteY80" fmla="*/ 945662 h 1573026"/>
              <a:gd name="connsiteX81" fmla="*/ 2306878 w 2528551"/>
              <a:gd name="connsiteY81" fmla="*/ 917087 h 1573026"/>
              <a:gd name="connsiteX82" fmla="*/ 2278303 w 2528551"/>
              <a:gd name="connsiteY82" fmla="*/ 883750 h 1573026"/>
              <a:gd name="connsiteX83" fmla="*/ 2244967 w 2528551"/>
              <a:gd name="connsiteY83" fmla="*/ 869462 h 1573026"/>
              <a:gd name="connsiteX84" fmla="*/ 2211628 w 2528551"/>
              <a:gd name="connsiteY84" fmla="*/ 871843 h 1573026"/>
              <a:gd name="connsiteX85" fmla="*/ 2161622 w 2528551"/>
              <a:gd name="connsiteY85" fmla="*/ 895656 h 1573026"/>
              <a:gd name="connsiteX86" fmla="*/ 2137809 w 2528551"/>
              <a:gd name="connsiteY86" fmla="*/ 909943 h 1573026"/>
              <a:gd name="connsiteX87" fmla="*/ 2068755 w 2528551"/>
              <a:gd name="connsiteY87" fmla="*/ 926612 h 1573026"/>
              <a:gd name="connsiteX88" fmla="*/ 2047322 w 2528551"/>
              <a:gd name="connsiteY88" fmla="*/ 957568 h 1573026"/>
              <a:gd name="connsiteX89" fmla="*/ 2044940 w 2528551"/>
              <a:gd name="connsiteY89" fmla="*/ 1036150 h 1573026"/>
              <a:gd name="connsiteX90" fmla="*/ 2047324 w 2528551"/>
              <a:gd name="connsiteY90" fmla="*/ 1062342 h 1573026"/>
              <a:gd name="connsiteX91" fmla="*/ 1947309 w 2528551"/>
              <a:gd name="connsiteY91" fmla="*/ 1112350 h 1573026"/>
              <a:gd name="connsiteX92" fmla="*/ 1904447 w 2528551"/>
              <a:gd name="connsiteY92" fmla="*/ 1112350 h 1573026"/>
              <a:gd name="connsiteX93" fmla="*/ 1813961 w 2528551"/>
              <a:gd name="connsiteY93" fmla="*/ 1148067 h 1573026"/>
              <a:gd name="connsiteX94" fmla="*/ 1792528 w 2528551"/>
              <a:gd name="connsiteY94" fmla="*/ 1188550 h 1573026"/>
              <a:gd name="connsiteX95" fmla="*/ 1792530 w 2528551"/>
              <a:gd name="connsiteY95" fmla="*/ 1238556 h 1573026"/>
              <a:gd name="connsiteX96" fmla="*/ 1742522 w 2528551"/>
              <a:gd name="connsiteY96" fmla="*/ 1279037 h 1573026"/>
              <a:gd name="connsiteX97" fmla="*/ 1725855 w 2528551"/>
              <a:gd name="connsiteY97" fmla="*/ 1309993 h 1573026"/>
              <a:gd name="connsiteX98" fmla="*/ 1728234 w 2528551"/>
              <a:gd name="connsiteY98" fmla="*/ 1331425 h 1573026"/>
              <a:gd name="connsiteX99" fmla="*/ 1761572 w 2528551"/>
              <a:gd name="connsiteY99" fmla="*/ 1326662 h 1573026"/>
              <a:gd name="connsiteX100" fmla="*/ 1785386 w 2528551"/>
              <a:gd name="connsiteY100" fmla="*/ 1350474 h 1573026"/>
              <a:gd name="connsiteX101" fmla="*/ 1773478 w 2528551"/>
              <a:gd name="connsiteY101" fmla="*/ 1383812 h 1573026"/>
              <a:gd name="connsiteX102" fmla="*/ 1771097 w 2528551"/>
              <a:gd name="connsiteY102" fmla="*/ 1421912 h 1573026"/>
              <a:gd name="connsiteX103" fmla="*/ 1692517 w 2528551"/>
              <a:gd name="connsiteY103" fmla="*/ 1450487 h 1573026"/>
              <a:gd name="connsiteX104" fmla="*/ 1682992 w 2528551"/>
              <a:gd name="connsiteY104" fmla="*/ 1538594 h 1573026"/>
              <a:gd name="connsiteX105" fmla="*/ 1616315 w 2528551"/>
              <a:gd name="connsiteY105" fmla="*/ 1560025 h 1573026"/>
              <a:gd name="connsiteX106" fmla="*/ 1580264 w 2528551"/>
              <a:gd name="connsiteY106" fmla="*/ 1573012 h 1573026"/>
              <a:gd name="connsiteX107" fmla="*/ 1499634 w 2528551"/>
              <a:gd name="connsiteY107" fmla="*/ 1557643 h 1573026"/>
              <a:gd name="connsiteX108" fmla="*/ 1473440 w 2528551"/>
              <a:gd name="connsiteY108" fmla="*/ 1571931 h 1573026"/>
              <a:gd name="connsiteX109" fmla="*/ 1418674 w 2528551"/>
              <a:gd name="connsiteY109" fmla="*/ 1543356 h 1573026"/>
              <a:gd name="connsiteX110" fmla="*/ 1378190 w 2528551"/>
              <a:gd name="connsiteY110" fmla="*/ 1507637 h 1573026"/>
              <a:gd name="connsiteX111" fmla="*/ 1335330 w 2528551"/>
              <a:gd name="connsiteY111" fmla="*/ 1479061 h 1573026"/>
              <a:gd name="connsiteX112" fmla="*/ 1363903 w 2528551"/>
              <a:gd name="connsiteY112" fmla="*/ 1455250 h 1573026"/>
              <a:gd name="connsiteX113" fmla="*/ 1351997 w 2528551"/>
              <a:gd name="connsiteY113" fmla="*/ 1438581 h 1573026"/>
              <a:gd name="connsiteX114" fmla="*/ 1290084 w 2528551"/>
              <a:gd name="connsiteY114" fmla="*/ 1426675 h 1573026"/>
              <a:gd name="connsiteX115" fmla="*/ 1271034 w 2528551"/>
              <a:gd name="connsiteY115" fmla="*/ 1402862 h 1573026"/>
              <a:gd name="connsiteX116" fmla="*/ 1232936 w 2528551"/>
              <a:gd name="connsiteY116" fmla="*/ 1379050 h 1573026"/>
              <a:gd name="connsiteX117" fmla="*/ 1228172 w 2528551"/>
              <a:gd name="connsiteY117" fmla="*/ 1390956 h 1573026"/>
              <a:gd name="connsiteX118" fmla="*/ 1242461 w 2528551"/>
              <a:gd name="connsiteY118" fmla="*/ 1429056 h 1573026"/>
              <a:gd name="connsiteX119" fmla="*/ 1211503 w 2528551"/>
              <a:gd name="connsiteY119" fmla="*/ 1443343 h 1573026"/>
              <a:gd name="connsiteX120" fmla="*/ 1185311 w 2528551"/>
              <a:gd name="connsiteY120" fmla="*/ 1457630 h 1573026"/>
              <a:gd name="connsiteX121" fmla="*/ 1168640 w 2528551"/>
              <a:gd name="connsiteY121" fmla="*/ 1450487 h 1573026"/>
              <a:gd name="connsiteX122" fmla="*/ 1123397 w 2528551"/>
              <a:gd name="connsiteY122" fmla="*/ 1388575 h 1573026"/>
              <a:gd name="connsiteX123" fmla="*/ 1078155 w 2528551"/>
              <a:gd name="connsiteY123" fmla="*/ 1355237 h 1573026"/>
              <a:gd name="connsiteX124" fmla="*/ 1099586 w 2528551"/>
              <a:gd name="connsiteY124" fmla="*/ 1338568 h 1573026"/>
              <a:gd name="connsiteX125" fmla="*/ 1121017 w 2528551"/>
              <a:gd name="connsiteY125" fmla="*/ 1298087 h 1573026"/>
              <a:gd name="connsiteX126" fmla="*/ 1106728 w 2528551"/>
              <a:gd name="connsiteY126" fmla="*/ 1286181 h 1573026"/>
              <a:gd name="connsiteX127" fmla="*/ 1068630 w 2528551"/>
              <a:gd name="connsiteY127" fmla="*/ 1288562 h 1573026"/>
              <a:gd name="connsiteX128" fmla="*/ 992430 w 2528551"/>
              <a:gd name="connsiteY128" fmla="*/ 1245700 h 1573026"/>
              <a:gd name="connsiteX129" fmla="*/ 949565 w 2528551"/>
              <a:gd name="connsiteY129" fmla="*/ 1226650 h 1573026"/>
              <a:gd name="connsiteX130" fmla="*/ 940042 w 2528551"/>
              <a:gd name="connsiteY130" fmla="*/ 1226650 h 1573026"/>
              <a:gd name="connsiteX131" fmla="*/ 928136 w 2528551"/>
              <a:gd name="connsiteY131" fmla="*/ 1162356 h 1573026"/>
              <a:gd name="connsiteX132" fmla="*/ 940042 w 2528551"/>
              <a:gd name="connsiteY132" fmla="*/ 1098062 h 1573026"/>
              <a:gd name="connsiteX133" fmla="*/ 909086 w 2528551"/>
              <a:gd name="connsiteY133" fmla="*/ 1064725 h 1573026"/>
              <a:gd name="connsiteX134" fmla="*/ 856699 w 2528551"/>
              <a:gd name="connsiteY134" fmla="*/ 1040912 h 1573026"/>
              <a:gd name="connsiteX135" fmla="*/ 882892 w 2528551"/>
              <a:gd name="connsiteY135" fmla="*/ 1017100 h 1573026"/>
              <a:gd name="connsiteX136" fmla="*/ 928136 w 2528551"/>
              <a:gd name="connsiteY136" fmla="*/ 1021862 h 1573026"/>
              <a:gd name="connsiteX137" fmla="*/ 923374 w 2528551"/>
              <a:gd name="connsiteY137" fmla="*/ 974237 h 1573026"/>
              <a:gd name="connsiteX138" fmla="*/ 894799 w 2528551"/>
              <a:gd name="connsiteY138" fmla="*/ 969475 h 1573026"/>
              <a:gd name="connsiteX139" fmla="*/ 899561 w 2528551"/>
              <a:gd name="connsiteY139" fmla="*/ 921850 h 1573026"/>
              <a:gd name="connsiteX140" fmla="*/ 868605 w 2528551"/>
              <a:gd name="connsiteY140" fmla="*/ 907562 h 1573026"/>
              <a:gd name="connsiteX141" fmla="*/ 870986 w 2528551"/>
              <a:gd name="connsiteY141" fmla="*/ 871843 h 1573026"/>
              <a:gd name="connsiteX142" fmla="*/ 823361 w 2528551"/>
              <a:gd name="connsiteY142" fmla="*/ 857556 h 1573026"/>
              <a:gd name="connsiteX143" fmla="*/ 804311 w 2528551"/>
              <a:gd name="connsiteY143" fmla="*/ 878987 h 1573026"/>
              <a:gd name="connsiteX144" fmla="*/ 775734 w 2528551"/>
              <a:gd name="connsiteY144" fmla="*/ 881368 h 1573026"/>
              <a:gd name="connsiteX145" fmla="*/ 725730 w 2528551"/>
              <a:gd name="connsiteY145" fmla="*/ 886131 h 1573026"/>
              <a:gd name="connsiteX146" fmla="*/ 694774 w 2528551"/>
              <a:gd name="connsiteY146" fmla="*/ 907562 h 1573026"/>
              <a:gd name="connsiteX147" fmla="*/ 694774 w 2528551"/>
              <a:gd name="connsiteY147" fmla="*/ 876606 h 1573026"/>
              <a:gd name="connsiteX148" fmla="*/ 654292 w 2528551"/>
              <a:gd name="connsiteY148" fmla="*/ 871843 h 1573026"/>
              <a:gd name="connsiteX149" fmla="*/ 661434 w 2528551"/>
              <a:gd name="connsiteY149" fmla="*/ 893275 h 1573026"/>
              <a:gd name="connsiteX150" fmla="*/ 656674 w 2528551"/>
              <a:gd name="connsiteY150" fmla="*/ 912325 h 1573026"/>
              <a:gd name="connsiteX151" fmla="*/ 570949 w 2528551"/>
              <a:gd name="connsiteY151" fmla="*/ 859936 h 1573026"/>
              <a:gd name="connsiteX152" fmla="*/ 549517 w 2528551"/>
              <a:gd name="connsiteY152" fmla="*/ 826600 h 1573026"/>
              <a:gd name="connsiteX153" fmla="*/ 561424 w 2528551"/>
              <a:gd name="connsiteY153" fmla="*/ 786117 h 1573026"/>
              <a:gd name="connsiteX154" fmla="*/ 530467 w 2528551"/>
              <a:gd name="connsiteY154" fmla="*/ 781356 h 1573026"/>
              <a:gd name="connsiteX155" fmla="*/ 482842 w 2528551"/>
              <a:gd name="connsiteY155" fmla="*/ 795643 h 1573026"/>
              <a:gd name="connsiteX156" fmla="*/ 473317 w 2528551"/>
              <a:gd name="connsiteY156" fmla="*/ 809931 h 1573026"/>
              <a:gd name="connsiteX157" fmla="*/ 449505 w 2528551"/>
              <a:gd name="connsiteY157" fmla="*/ 826600 h 1573026"/>
              <a:gd name="connsiteX158" fmla="*/ 442361 w 2528551"/>
              <a:gd name="connsiteY158" fmla="*/ 843268 h 1573026"/>
              <a:gd name="connsiteX159" fmla="*/ 401880 w 2528551"/>
              <a:gd name="connsiteY159" fmla="*/ 876606 h 1573026"/>
              <a:gd name="connsiteX160" fmla="*/ 404259 w 2528551"/>
              <a:gd name="connsiteY160" fmla="*/ 898037 h 1573026"/>
              <a:gd name="connsiteX161" fmla="*/ 418549 w 2528551"/>
              <a:gd name="connsiteY161" fmla="*/ 917087 h 1573026"/>
              <a:gd name="connsiteX162" fmla="*/ 342349 w 2528551"/>
              <a:gd name="connsiteY162" fmla="*/ 902800 h 1573026"/>
              <a:gd name="connsiteX163" fmla="*/ 309011 w 2528551"/>
              <a:gd name="connsiteY163" fmla="*/ 907562 h 1573026"/>
              <a:gd name="connsiteX164" fmla="*/ 356634 w 2528551"/>
              <a:gd name="connsiteY164" fmla="*/ 938518 h 1573026"/>
              <a:gd name="connsiteX165" fmla="*/ 380449 w 2528551"/>
              <a:gd name="connsiteY165" fmla="*/ 950425 h 1573026"/>
              <a:gd name="connsiteX166" fmla="*/ 406642 w 2528551"/>
              <a:gd name="connsiteY166" fmla="*/ 1002812 h 1573026"/>
              <a:gd name="connsiteX167" fmla="*/ 339965 w 2528551"/>
              <a:gd name="connsiteY167" fmla="*/ 1019481 h 1573026"/>
              <a:gd name="connsiteX168" fmla="*/ 318536 w 2528551"/>
              <a:gd name="connsiteY168" fmla="*/ 1031387 h 1573026"/>
              <a:gd name="connsiteX169" fmla="*/ 294722 w 2528551"/>
              <a:gd name="connsiteY169" fmla="*/ 1002812 h 1573026"/>
              <a:gd name="connsiteX170" fmla="*/ 270909 w 2528551"/>
              <a:gd name="connsiteY170" fmla="*/ 971856 h 1573026"/>
              <a:gd name="connsiteX171" fmla="*/ 273290 w 2528551"/>
              <a:gd name="connsiteY171" fmla="*/ 933756 h 1573026"/>
              <a:gd name="connsiteX172" fmla="*/ 270909 w 2528551"/>
              <a:gd name="connsiteY172" fmla="*/ 914706 h 1573026"/>
              <a:gd name="connsiteX173" fmla="*/ 289959 w 2528551"/>
              <a:gd name="connsiteY173" fmla="*/ 881368 h 1573026"/>
              <a:gd name="connsiteX174" fmla="*/ 249479 w 2528551"/>
              <a:gd name="connsiteY174" fmla="*/ 890893 h 1573026"/>
              <a:gd name="connsiteX175" fmla="*/ 6590 w 2528551"/>
              <a:gd name="connsiteY175" fmla="*/ 1093300 h 1573026"/>
              <a:gd name="connsiteX0" fmla="*/ 4417 w 2526378"/>
              <a:gd name="connsiteY0" fmla="*/ 1093300 h 1573026"/>
              <a:gd name="connsiteX1" fmla="*/ 544961 w 2526378"/>
              <a:gd name="connsiteY1" fmla="*/ 524181 h 1573026"/>
              <a:gd name="connsiteX2" fmla="*/ 590205 w 2526378"/>
              <a:gd name="connsiteY2" fmla="*/ 547993 h 1573026"/>
              <a:gd name="connsiteX3" fmla="*/ 656882 w 2526378"/>
              <a:gd name="connsiteY3" fmla="*/ 562280 h 1573026"/>
              <a:gd name="connsiteX4" fmla="*/ 702124 w 2526378"/>
              <a:gd name="connsiteY4" fmla="*/ 478937 h 1573026"/>
              <a:gd name="connsiteX5" fmla="*/ 730699 w 2526378"/>
              <a:gd name="connsiteY5" fmla="*/ 455125 h 1573026"/>
              <a:gd name="connsiteX6" fmla="*/ 733083 w 2526378"/>
              <a:gd name="connsiteY6" fmla="*/ 426549 h 1573026"/>
              <a:gd name="connsiteX7" fmla="*/ 661642 w 2526378"/>
              <a:gd name="connsiteY7" fmla="*/ 412262 h 1573026"/>
              <a:gd name="connsiteX8" fmla="*/ 633069 w 2526378"/>
              <a:gd name="connsiteY8" fmla="*/ 417024 h 1573026"/>
              <a:gd name="connsiteX9" fmla="*/ 597349 w 2526378"/>
              <a:gd name="connsiteY9" fmla="*/ 383687 h 1573026"/>
              <a:gd name="connsiteX10" fmla="*/ 621163 w 2526378"/>
              <a:gd name="connsiteY10" fmla="*/ 357491 h 1573026"/>
              <a:gd name="connsiteX11" fmla="*/ 683074 w 2526378"/>
              <a:gd name="connsiteY11" fmla="*/ 343206 h 1573026"/>
              <a:gd name="connsiteX12" fmla="*/ 728317 w 2526378"/>
              <a:gd name="connsiteY12" fmla="*/ 357493 h 1573026"/>
              <a:gd name="connsiteX13" fmla="*/ 740224 w 2526378"/>
              <a:gd name="connsiteY13" fmla="*/ 376543 h 1573026"/>
              <a:gd name="connsiteX14" fmla="*/ 859286 w 2526378"/>
              <a:gd name="connsiteY14" fmla="*/ 436075 h 1573026"/>
              <a:gd name="connsiteX15" fmla="*/ 883099 w 2526378"/>
              <a:gd name="connsiteY15" fmla="*/ 500368 h 1573026"/>
              <a:gd name="connsiteX16" fmla="*/ 904530 w 2526378"/>
              <a:gd name="connsiteY16" fmla="*/ 512275 h 1573026"/>
              <a:gd name="connsiteX17" fmla="*/ 902149 w 2526378"/>
              <a:gd name="connsiteY17" fmla="*/ 421787 h 1573026"/>
              <a:gd name="connsiteX18" fmla="*/ 923580 w 2526378"/>
              <a:gd name="connsiteY18" fmla="*/ 383687 h 1573026"/>
              <a:gd name="connsiteX19" fmla="*/ 942630 w 2526378"/>
              <a:gd name="connsiteY19" fmla="*/ 386068 h 1573026"/>
              <a:gd name="connsiteX20" fmla="*/ 942630 w 2526378"/>
              <a:gd name="connsiteY20" fmla="*/ 347968 h 1573026"/>
              <a:gd name="connsiteX21" fmla="*/ 954538 w 2526378"/>
              <a:gd name="connsiteY21" fmla="*/ 340823 h 1573026"/>
              <a:gd name="connsiteX22" fmla="*/ 1011686 w 2526378"/>
              <a:gd name="connsiteY22" fmla="*/ 343206 h 1573026"/>
              <a:gd name="connsiteX23" fmla="*/ 1111699 w 2526378"/>
              <a:gd name="connsiteY23" fmla="*/ 317012 h 1573026"/>
              <a:gd name="connsiteX24" fmla="*/ 1183136 w 2526378"/>
              <a:gd name="connsiteY24" fmla="*/ 305106 h 1573026"/>
              <a:gd name="connsiteX25" fmla="*/ 1268528 w 2526378"/>
              <a:gd name="connsiteY25" fmla="*/ 250164 h 1573026"/>
              <a:gd name="connsiteX26" fmla="*/ 1340299 w 2526378"/>
              <a:gd name="connsiteY26" fmla="*/ 221762 h 1573026"/>
              <a:gd name="connsiteX27" fmla="*/ 1409357 w 2526378"/>
              <a:gd name="connsiteY27" fmla="*/ 188423 h 1573026"/>
              <a:gd name="connsiteX28" fmla="*/ 1480792 w 2526378"/>
              <a:gd name="connsiteY28" fmla="*/ 195568 h 1573026"/>
              <a:gd name="connsiteX29" fmla="*/ 1533180 w 2526378"/>
              <a:gd name="connsiteY29" fmla="*/ 174137 h 1573026"/>
              <a:gd name="connsiteX30" fmla="*/ 1564138 w 2526378"/>
              <a:gd name="connsiteY30" fmla="*/ 183660 h 1573026"/>
              <a:gd name="connsiteX31" fmla="*/ 1637955 w 2526378"/>
              <a:gd name="connsiteY31" fmla="*/ 233668 h 1573026"/>
              <a:gd name="connsiteX32" fmla="*/ 1576042 w 2526378"/>
              <a:gd name="connsiteY32" fmla="*/ 209856 h 1573026"/>
              <a:gd name="connsiteX33" fmla="*/ 1597474 w 2526378"/>
              <a:gd name="connsiteY33" fmla="*/ 281293 h 1573026"/>
              <a:gd name="connsiteX34" fmla="*/ 1635576 w 2526378"/>
              <a:gd name="connsiteY34" fmla="*/ 309866 h 1573026"/>
              <a:gd name="connsiteX35" fmla="*/ 1730824 w 2526378"/>
              <a:gd name="connsiteY35" fmla="*/ 314631 h 1573026"/>
              <a:gd name="connsiteX36" fmla="*/ 1797501 w 2526378"/>
              <a:gd name="connsiteY36" fmla="*/ 271766 h 1573026"/>
              <a:gd name="connsiteX37" fmla="*/ 1795117 w 2526378"/>
              <a:gd name="connsiteY37" fmla="*/ 293200 h 1573026"/>
              <a:gd name="connsiteX38" fmla="*/ 1759399 w 2526378"/>
              <a:gd name="connsiteY38" fmla="*/ 321775 h 1573026"/>
              <a:gd name="connsiteX39" fmla="*/ 1685580 w 2526378"/>
              <a:gd name="connsiteY39" fmla="*/ 338443 h 1573026"/>
              <a:gd name="connsiteX40" fmla="*/ 1692726 w 2526378"/>
              <a:gd name="connsiteY40" fmla="*/ 367017 h 1573026"/>
              <a:gd name="connsiteX41" fmla="*/ 1816551 w 2526378"/>
              <a:gd name="connsiteY41" fmla="*/ 331298 h 1573026"/>
              <a:gd name="connsiteX42" fmla="*/ 1868936 w 2526378"/>
              <a:gd name="connsiteY42" fmla="*/ 295581 h 1573026"/>
              <a:gd name="connsiteX43" fmla="*/ 1911800 w 2526378"/>
              <a:gd name="connsiteY43" fmla="*/ 271766 h 1573026"/>
              <a:gd name="connsiteX44" fmla="*/ 1835601 w 2526378"/>
              <a:gd name="connsiteY44" fmla="*/ 264623 h 1573026"/>
              <a:gd name="connsiteX45" fmla="*/ 1835601 w 2526378"/>
              <a:gd name="connsiteY45" fmla="*/ 202710 h 1573026"/>
              <a:gd name="connsiteX46" fmla="*/ 1885606 w 2526378"/>
              <a:gd name="connsiteY46" fmla="*/ 202710 h 1573026"/>
              <a:gd name="connsiteX47" fmla="*/ 1992762 w 2526378"/>
              <a:gd name="connsiteY47" fmla="*/ 97935 h 1573026"/>
              <a:gd name="connsiteX48" fmla="*/ 2042768 w 2526378"/>
              <a:gd name="connsiteY48" fmla="*/ 305 h 1573026"/>
              <a:gd name="connsiteX49" fmla="*/ 2007050 w 2526378"/>
              <a:gd name="connsiteY49" fmla="*/ 114604 h 1573026"/>
              <a:gd name="connsiteX50" fmla="*/ 1933232 w 2526378"/>
              <a:gd name="connsiteY50" fmla="*/ 193186 h 1573026"/>
              <a:gd name="connsiteX51" fmla="*/ 1997524 w 2526378"/>
              <a:gd name="connsiteY51" fmla="*/ 217000 h 1573026"/>
              <a:gd name="connsiteX52" fmla="*/ 2057055 w 2526378"/>
              <a:gd name="connsiteY52" fmla="*/ 212237 h 1573026"/>
              <a:gd name="connsiteX53" fmla="*/ 2102301 w 2526378"/>
              <a:gd name="connsiteY53" fmla="*/ 257480 h 1573026"/>
              <a:gd name="connsiteX54" fmla="*/ 2152305 w 2526378"/>
              <a:gd name="connsiteY54" fmla="*/ 243193 h 1573026"/>
              <a:gd name="connsiteX55" fmla="*/ 2195167 w 2526378"/>
              <a:gd name="connsiteY55" fmla="*/ 178900 h 1573026"/>
              <a:gd name="connsiteX56" fmla="*/ 2238030 w 2526378"/>
              <a:gd name="connsiteY56" fmla="*/ 169375 h 1573026"/>
              <a:gd name="connsiteX57" fmla="*/ 2342805 w 2526378"/>
              <a:gd name="connsiteY57" fmla="*/ 152706 h 1573026"/>
              <a:gd name="connsiteX58" fmla="*/ 2359474 w 2526378"/>
              <a:gd name="connsiteY58" fmla="*/ 147943 h 1573026"/>
              <a:gd name="connsiteX59" fmla="*/ 2447580 w 2526378"/>
              <a:gd name="connsiteY59" fmla="*/ 166993 h 1573026"/>
              <a:gd name="connsiteX60" fmla="*/ 2478536 w 2526378"/>
              <a:gd name="connsiteY60" fmla="*/ 188425 h 1573026"/>
              <a:gd name="connsiteX61" fmla="*/ 2504731 w 2526378"/>
              <a:gd name="connsiteY61" fmla="*/ 205092 h 1573026"/>
              <a:gd name="connsiteX62" fmla="*/ 2526161 w 2526378"/>
              <a:gd name="connsiteY62" fmla="*/ 221762 h 1573026"/>
              <a:gd name="connsiteX63" fmla="*/ 2507111 w 2526378"/>
              <a:gd name="connsiteY63" fmla="*/ 264625 h 1573026"/>
              <a:gd name="connsiteX64" fmla="*/ 2504730 w 2526378"/>
              <a:gd name="connsiteY64" fmla="*/ 319393 h 1573026"/>
              <a:gd name="connsiteX65" fmla="*/ 2490442 w 2526378"/>
              <a:gd name="connsiteY65" fmla="*/ 376543 h 1573026"/>
              <a:gd name="connsiteX66" fmla="*/ 2492824 w 2526378"/>
              <a:gd name="connsiteY66" fmla="*/ 386068 h 1573026"/>
              <a:gd name="connsiteX67" fmla="*/ 2523780 w 2526378"/>
              <a:gd name="connsiteY67" fmla="*/ 393212 h 1573026"/>
              <a:gd name="connsiteX68" fmla="*/ 2511874 w 2526378"/>
              <a:gd name="connsiteY68" fmla="*/ 424168 h 1573026"/>
              <a:gd name="connsiteX69" fmla="*/ 2478536 w 2526378"/>
              <a:gd name="connsiteY69" fmla="*/ 445600 h 1573026"/>
              <a:gd name="connsiteX70" fmla="*/ 2464249 w 2526378"/>
              <a:gd name="connsiteY70" fmla="*/ 476556 h 1573026"/>
              <a:gd name="connsiteX71" fmla="*/ 2467502 w 2526378"/>
              <a:gd name="connsiteY71" fmla="*/ 559163 h 1573026"/>
              <a:gd name="connsiteX72" fmla="*/ 2454723 w 2526378"/>
              <a:gd name="connsiteY72" fmla="*/ 590856 h 1573026"/>
              <a:gd name="connsiteX73" fmla="*/ 2452342 w 2526378"/>
              <a:gd name="connsiteY73" fmla="*/ 655150 h 1573026"/>
              <a:gd name="connsiteX74" fmla="*/ 2473774 w 2526378"/>
              <a:gd name="connsiteY74" fmla="*/ 690868 h 1573026"/>
              <a:gd name="connsiteX75" fmla="*/ 2469011 w 2526378"/>
              <a:gd name="connsiteY75" fmla="*/ 743256 h 1573026"/>
              <a:gd name="connsiteX76" fmla="*/ 2471392 w 2526378"/>
              <a:gd name="connsiteY76" fmla="*/ 790881 h 1573026"/>
              <a:gd name="connsiteX77" fmla="*/ 2459486 w 2526378"/>
              <a:gd name="connsiteY77" fmla="*/ 805168 h 1573026"/>
              <a:gd name="connsiteX78" fmla="*/ 2430911 w 2526378"/>
              <a:gd name="connsiteY78" fmla="*/ 890893 h 1573026"/>
              <a:gd name="connsiteX79" fmla="*/ 2399957 w 2526378"/>
              <a:gd name="connsiteY79" fmla="*/ 967092 h 1573026"/>
              <a:gd name="connsiteX80" fmla="*/ 2364236 w 2526378"/>
              <a:gd name="connsiteY80" fmla="*/ 945662 h 1573026"/>
              <a:gd name="connsiteX81" fmla="*/ 2304705 w 2526378"/>
              <a:gd name="connsiteY81" fmla="*/ 917087 h 1573026"/>
              <a:gd name="connsiteX82" fmla="*/ 2276130 w 2526378"/>
              <a:gd name="connsiteY82" fmla="*/ 883750 h 1573026"/>
              <a:gd name="connsiteX83" fmla="*/ 2242794 w 2526378"/>
              <a:gd name="connsiteY83" fmla="*/ 869462 h 1573026"/>
              <a:gd name="connsiteX84" fmla="*/ 2209455 w 2526378"/>
              <a:gd name="connsiteY84" fmla="*/ 871843 h 1573026"/>
              <a:gd name="connsiteX85" fmla="*/ 2159449 w 2526378"/>
              <a:gd name="connsiteY85" fmla="*/ 895656 h 1573026"/>
              <a:gd name="connsiteX86" fmla="*/ 2135636 w 2526378"/>
              <a:gd name="connsiteY86" fmla="*/ 909943 h 1573026"/>
              <a:gd name="connsiteX87" fmla="*/ 2066582 w 2526378"/>
              <a:gd name="connsiteY87" fmla="*/ 926612 h 1573026"/>
              <a:gd name="connsiteX88" fmla="*/ 2045149 w 2526378"/>
              <a:gd name="connsiteY88" fmla="*/ 957568 h 1573026"/>
              <a:gd name="connsiteX89" fmla="*/ 2042767 w 2526378"/>
              <a:gd name="connsiteY89" fmla="*/ 1036150 h 1573026"/>
              <a:gd name="connsiteX90" fmla="*/ 2045151 w 2526378"/>
              <a:gd name="connsiteY90" fmla="*/ 1062342 h 1573026"/>
              <a:gd name="connsiteX91" fmla="*/ 1945136 w 2526378"/>
              <a:gd name="connsiteY91" fmla="*/ 1112350 h 1573026"/>
              <a:gd name="connsiteX92" fmla="*/ 1902274 w 2526378"/>
              <a:gd name="connsiteY92" fmla="*/ 1112350 h 1573026"/>
              <a:gd name="connsiteX93" fmla="*/ 1811788 w 2526378"/>
              <a:gd name="connsiteY93" fmla="*/ 1148067 h 1573026"/>
              <a:gd name="connsiteX94" fmla="*/ 1790355 w 2526378"/>
              <a:gd name="connsiteY94" fmla="*/ 1188550 h 1573026"/>
              <a:gd name="connsiteX95" fmla="*/ 1790357 w 2526378"/>
              <a:gd name="connsiteY95" fmla="*/ 1238556 h 1573026"/>
              <a:gd name="connsiteX96" fmla="*/ 1740349 w 2526378"/>
              <a:gd name="connsiteY96" fmla="*/ 1279037 h 1573026"/>
              <a:gd name="connsiteX97" fmla="*/ 1723682 w 2526378"/>
              <a:gd name="connsiteY97" fmla="*/ 1309993 h 1573026"/>
              <a:gd name="connsiteX98" fmla="*/ 1726061 w 2526378"/>
              <a:gd name="connsiteY98" fmla="*/ 1331425 h 1573026"/>
              <a:gd name="connsiteX99" fmla="*/ 1759399 w 2526378"/>
              <a:gd name="connsiteY99" fmla="*/ 1326662 h 1573026"/>
              <a:gd name="connsiteX100" fmla="*/ 1783213 w 2526378"/>
              <a:gd name="connsiteY100" fmla="*/ 1350474 h 1573026"/>
              <a:gd name="connsiteX101" fmla="*/ 1771305 w 2526378"/>
              <a:gd name="connsiteY101" fmla="*/ 1383812 h 1573026"/>
              <a:gd name="connsiteX102" fmla="*/ 1768924 w 2526378"/>
              <a:gd name="connsiteY102" fmla="*/ 1421912 h 1573026"/>
              <a:gd name="connsiteX103" fmla="*/ 1690344 w 2526378"/>
              <a:gd name="connsiteY103" fmla="*/ 1450487 h 1573026"/>
              <a:gd name="connsiteX104" fmla="*/ 1680819 w 2526378"/>
              <a:gd name="connsiteY104" fmla="*/ 1538594 h 1573026"/>
              <a:gd name="connsiteX105" fmla="*/ 1614142 w 2526378"/>
              <a:gd name="connsiteY105" fmla="*/ 1560025 h 1573026"/>
              <a:gd name="connsiteX106" fmla="*/ 1578091 w 2526378"/>
              <a:gd name="connsiteY106" fmla="*/ 1573012 h 1573026"/>
              <a:gd name="connsiteX107" fmla="*/ 1497461 w 2526378"/>
              <a:gd name="connsiteY107" fmla="*/ 1557643 h 1573026"/>
              <a:gd name="connsiteX108" fmla="*/ 1471267 w 2526378"/>
              <a:gd name="connsiteY108" fmla="*/ 1571931 h 1573026"/>
              <a:gd name="connsiteX109" fmla="*/ 1416501 w 2526378"/>
              <a:gd name="connsiteY109" fmla="*/ 1543356 h 1573026"/>
              <a:gd name="connsiteX110" fmla="*/ 1376017 w 2526378"/>
              <a:gd name="connsiteY110" fmla="*/ 1507637 h 1573026"/>
              <a:gd name="connsiteX111" fmla="*/ 1333157 w 2526378"/>
              <a:gd name="connsiteY111" fmla="*/ 1479061 h 1573026"/>
              <a:gd name="connsiteX112" fmla="*/ 1361730 w 2526378"/>
              <a:gd name="connsiteY112" fmla="*/ 1455250 h 1573026"/>
              <a:gd name="connsiteX113" fmla="*/ 1349824 w 2526378"/>
              <a:gd name="connsiteY113" fmla="*/ 1438581 h 1573026"/>
              <a:gd name="connsiteX114" fmla="*/ 1287911 w 2526378"/>
              <a:gd name="connsiteY114" fmla="*/ 1426675 h 1573026"/>
              <a:gd name="connsiteX115" fmla="*/ 1268861 w 2526378"/>
              <a:gd name="connsiteY115" fmla="*/ 1402862 h 1573026"/>
              <a:gd name="connsiteX116" fmla="*/ 1230763 w 2526378"/>
              <a:gd name="connsiteY116" fmla="*/ 1379050 h 1573026"/>
              <a:gd name="connsiteX117" fmla="*/ 1225999 w 2526378"/>
              <a:gd name="connsiteY117" fmla="*/ 1390956 h 1573026"/>
              <a:gd name="connsiteX118" fmla="*/ 1240288 w 2526378"/>
              <a:gd name="connsiteY118" fmla="*/ 1429056 h 1573026"/>
              <a:gd name="connsiteX119" fmla="*/ 1209330 w 2526378"/>
              <a:gd name="connsiteY119" fmla="*/ 1443343 h 1573026"/>
              <a:gd name="connsiteX120" fmla="*/ 1183138 w 2526378"/>
              <a:gd name="connsiteY120" fmla="*/ 1457630 h 1573026"/>
              <a:gd name="connsiteX121" fmla="*/ 1166467 w 2526378"/>
              <a:gd name="connsiteY121" fmla="*/ 1450487 h 1573026"/>
              <a:gd name="connsiteX122" fmla="*/ 1121224 w 2526378"/>
              <a:gd name="connsiteY122" fmla="*/ 1388575 h 1573026"/>
              <a:gd name="connsiteX123" fmla="*/ 1075982 w 2526378"/>
              <a:gd name="connsiteY123" fmla="*/ 1355237 h 1573026"/>
              <a:gd name="connsiteX124" fmla="*/ 1097413 w 2526378"/>
              <a:gd name="connsiteY124" fmla="*/ 1338568 h 1573026"/>
              <a:gd name="connsiteX125" fmla="*/ 1118844 w 2526378"/>
              <a:gd name="connsiteY125" fmla="*/ 1298087 h 1573026"/>
              <a:gd name="connsiteX126" fmla="*/ 1104555 w 2526378"/>
              <a:gd name="connsiteY126" fmla="*/ 1286181 h 1573026"/>
              <a:gd name="connsiteX127" fmla="*/ 1066457 w 2526378"/>
              <a:gd name="connsiteY127" fmla="*/ 1288562 h 1573026"/>
              <a:gd name="connsiteX128" fmla="*/ 990257 w 2526378"/>
              <a:gd name="connsiteY128" fmla="*/ 1245700 h 1573026"/>
              <a:gd name="connsiteX129" fmla="*/ 947392 w 2526378"/>
              <a:gd name="connsiteY129" fmla="*/ 1226650 h 1573026"/>
              <a:gd name="connsiteX130" fmla="*/ 937869 w 2526378"/>
              <a:gd name="connsiteY130" fmla="*/ 1226650 h 1573026"/>
              <a:gd name="connsiteX131" fmla="*/ 925963 w 2526378"/>
              <a:gd name="connsiteY131" fmla="*/ 1162356 h 1573026"/>
              <a:gd name="connsiteX132" fmla="*/ 937869 w 2526378"/>
              <a:gd name="connsiteY132" fmla="*/ 1098062 h 1573026"/>
              <a:gd name="connsiteX133" fmla="*/ 906913 w 2526378"/>
              <a:gd name="connsiteY133" fmla="*/ 1064725 h 1573026"/>
              <a:gd name="connsiteX134" fmla="*/ 854526 w 2526378"/>
              <a:gd name="connsiteY134" fmla="*/ 1040912 h 1573026"/>
              <a:gd name="connsiteX135" fmla="*/ 880719 w 2526378"/>
              <a:gd name="connsiteY135" fmla="*/ 1017100 h 1573026"/>
              <a:gd name="connsiteX136" fmla="*/ 925963 w 2526378"/>
              <a:gd name="connsiteY136" fmla="*/ 1021862 h 1573026"/>
              <a:gd name="connsiteX137" fmla="*/ 921201 w 2526378"/>
              <a:gd name="connsiteY137" fmla="*/ 974237 h 1573026"/>
              <a:gd name="connsiteX138" fmla="*/ 892626 w 2526378"/>
              <a:gd name="connsiteY138" fmla="*/ 969475 h 1573026"/>
              <a:gd name="connsiteX139" fmla="*/ 897388 w 2526378"/>
              <a:gd name="connsiteY139" fmla="*/ 921850 h 1573026"/>
              <a:gd name="connsiteX140" fmla="*/ 866432 w 2526378"/>
              <a:gd name="connsiteY140" fmla="*/ 907562 h 1573026"/>
              <a:gd name="connsiteX141" fmla="*/ 868813 w 2526378"/>
              <a:gd name="connsiteY141" fmla="*/ 871843 h 1573026"/>
              <a:gd name="connsiteX142" fmla="*/ 821188 w 2526378"/>
              <a:gd name="connsiteY142" fmla="*/ 857556 h 1573026"/>
              <a:gd name="connsiteX143" fmla="*/ 802138 w 2526378"/>
              <a:gd name="connsiteY143" fmla="*/ 878987 h 1573026"/>
              <a:gd name="connsiteX144" fmla="*/ 773561 w 2526378"/>
              <a:gd name="connsiteY144" fmla="*/ 881368 h 1573026"/>
              <a:gd name="connsiteX145" fmla="*/ 723557 w 2526378"/>
              <a:gd name="connsiteY145" fmla="*/ 886131 h 1573026"/>
              <a:gd name="connsiteX146" fmla="*/ 692601 w 2526378"/>
              <a:gd name="connsiteY146" fmla="*/ 907562 h 1573026"/>
              <a:gd name="connsiteX147" fmla="*/ 692601 w 2526378"/>
              <a:gd name="connsiteY147" fmla="*/ 876606 h 1573026"/>
              <a:gd name="connsiteX148" fmla="*/ 652119 w 2526378"/>
              <a:gd name="connsiteY148" fmla="*/ 871843 h 1573026"/>
              <a:gd name="connsiteX149" fmla="*/ 659261 w 2526378"/>
              <a:gd name="connsiteY149" fmla="*/ 893275 h 1573026"/>
              <a:gd name="connsiteX150" fmla="*/ 654501 w 2526378"/>
              <a:gd name="connsiteY150" fmla="*/ 912325 h 1573026"/>
              <a:gd name="connsiteX151" fmla="*/ 568776 w 2526378"/>
              <a:gd name="connsiteY151" fmla="*/ 859936 h 1573026"/>
              <a:gd name="connsiteX152" fmla="*/ 547344 w 2526378"/>
              <a:gd name="connsiteY152" fmla="*/ 826600 h 1573026"/>
              <a:gd name="connsiteX153" fmla="*/ 559251 w 2526378"/>
              <a:gd name="connsiteY153" fmla="*/ 786117 h 1573026"/>
              <a:gd name="connsiteX154" fmla="*/ 528294 w 2526378"/>
              <a:gd name="connsiteY154" fmla="*/ 781356 h 1573026"/>
              <a:gd name="connsiteX155" fmla="*/ 480669 w 2526378"/>
              <a:gd name="connsiteY155" fmla="*/ 795643 h 1573026"/>
              <a:gd name="connsiteX156" fmla="*/ 471144 w 2526378"/>
              <a:gd name="connsiteY156" fmla="*/ 809931 h 1573026"/>
              <a:gd name="connsiteX157" fmla="*/ 447332 w 2526378"/>
              <a:gd name="connsiteY157" fmla="*/ 826600 h 1573026"/>
              <a:gd name="connsiteX158" fmla="*/ 440188 w 2526378"/>
              <a:gd name="connsiteY158" fmla="*/ 843268 h 1573026"/>
              <a:gd name="connsiteX159" fmla="*/ 399707 w 2526378"/>
              <a:gd name="connsiteY159" fmla="*/ 876606 h 1573026"/>
              <a:gd name="connsiteX160" fmla="*/ 402086 w 2526378"/>
              <a:gd name="connsiteY160" fmla="*/ 898037 h 1573026"/>
              <a:gd name="connsiteX161" fmla="*/ 416376 w 2526378"/>
              <a:gd name="connsiteY161" fmla="*/ 917087 h 1573026"/>
              <a:gd name="connsiteX162" fmla="*/ 340176 w 2526378"/>
              <a:gd name="connsiteY162" fmla="*/ 902800 h 1573026"/>
              <a:gd name="connsiteX163" fmla="*/ 306838 w 2526378"/>
              <a:gd name="connsiteY163" fmla="*/ 907562 h 1573026"/>
              <a:gd name="connsiteX164" fmla="*/ 354461 w 2526378"/>
              <a:gd name="connsiteY164" fmla="*/ 938518 h 1573026"/>
              <a:gd name="connsiteX165" fmla="*/ 378276 w 2526378"/>
              <a:gd name="connsiteY165" fmla="*/ 950425 h 1573026"/>
              <a:gd name="connsiteX166" fmla="*/ 404469 w 2526378"/>
              <a:gd name="connsiteY166" fmla="*/ 1002812 h 1573026"/>
              <a:gd name="connsiteX167" fmla="*/ 337792 w 2526378"/>
              <a:gd name="connsiteY167" fmla="*/ 1019481 h 1573026"/>
              <a:gd name="connsiteX168" fmla="*/ 316363 w 2526378"/>
              <a:gd name="connsiteY168" fmla="*/ 1031387 h 1573026"/>
              <a:gd name="connsiteX169" fmla="*/ 292549 w 2526378"/>
              <a:gd name="connsiteY169" fmla="*/ 1002812 h 1573026"/>
              <a:gd name="connsiteX170" fmla="*/ 268736 w 2526378"/>
              <a:gd name="connsiteY170" fmla="*/ 971856 h 1573026"/>
              <a:gd name="connsiteX171" fmla="*/ 271117 w 2526378"/>
              <a:gd name="connsiteY171" fmla="*/ 933756 h 1573026"/>
              <a:gd name="connsiteX172" fmla="*/ 268736 w 2526378"/>
              <a:gd name="connsiteY172" fmla="*/ 914706 h 1573026"/>
              <a:gd name="connsiteX173" fmla="*/ 287786 w 2526378"/>
              <a:gd name="connsiteY173" fmla="*/ 881368 h 1573026"/>
              <a:gd name="connsiteX174" fmla="*/ 4417 w 2526378"/>
              <a:gd name="connsiteY174" fmla="*/ 1093300 h 1573026"/>
              <a:gd name="connsiteX0" fmla="*/ 5333 w 2527294"/>
              <a:gd name="connsiteY0" fmla="*/ 1093300 h 1573026"/>
              <a:gd name="connsiteX1" fmla="*/ 545877 w 2527294"/>
              <a:gd name="connsiteY1" fmla="*/ 524181 h 1573026"/>
              <a:gd name="connsiteX2" fmla="*/ 591121 w 2527294"/>
              <a:gd name="connsiteY2" fmla="*/ 547993 h 1573026"/>
              <a:gd name="connsiteX3" fmla="*/ 657798 w 2527294"/>
              <a:gd name="connsiteY3" fmla="*/ 562280 h 1573026"/>
              <a:gd name="connsiteX4" fmla="*/ 703040 w 2527294"/>
              <a:gd name="connsiteY4" fmla="*/ 478937 h 1573026"/>
              <a:gd name="connsiteX5" fmla="*/ 731615 w 2527294"/>
              <a:gd name="connsiteY5" fmla="*/ 455125 h 1573026"/>
              <a:gd name="connsiteX6" fmla="*/ 733999 w 2527294"/>
              <a:gd name="connsiteY6" fmla="*/ 426549 h 1573026"/>
              <a:gd name="connsiteX7" fmla="*/ 662558 w 2527294"/>
              <a:gd name="connsiteY7" fmla="*/ 412262 h 1573026"/>
              <a:gd name="connsiteX8" fmla="*/ 633985 w 2527294"/>
              <a:gd name="connsiteY8" fmla="*/ 417024 h 1573026"/>
              <a:gd name="connsiteX9" fmla="*/ 598265 w 2527294"/>
              <a:gd name="connsiteY9" fmla="*/ 383687 h 1573026"/>
              <a:gd name="connsiteX10" fmla="*/ 622079 w 2527294"/>
              <a:gd name="connsiteY10" fmla="*/ 357491 h 1573026"/>
              <a:gd name="connsiteX11" fmla="*/ 683990 w 2527294"/>
              <a:gd name="connsiteY11" fmla="*/ 343206 h 1573026"/>
              <a:gd name="connsiteX12" fmla="*/ 729233 w 2527294"/>
              <a:gd name="connsiteY12" fmla="*/ 357493 h 1573026"/>
              <a:gd name="connsiteX13" fmla="*/ 741140 w 2527294"/>
              <a:gd name="connsiteY13" fmla="*/ 376543 h 1573026"/>
              <a:gd name="connsiteX14" fmla="*/ 860202 w 2527294"/>
              <a:gd name="connsiteY14" fmla="*/ 436075 h 1573026"/>
              <a:gd name="connsiteX15" fmla="*/ 884015 w 2527294"/>
              <a:gd name="connsiteY15" fmla="*/ 500368 h 1573026"/>
              <a:gd name="connsiteX16" fmla="*/ 905446 w 2527294"/>
              <a:gd name="connsiteY16" fmla="*/ 512275 h 1573026"/>
              <a:gd name="connsiteX17" fmla="*/ 903065 w 2527294"/>
              <a:gd name="connsiteY17" fmla="*/ 421787 h 1573026"/>
              <a:gd name="connsiteX18" fmla="*/ 924496 w 2527294"/>
              <a:gd name="connsiteY18" fmla="*/ 383687 h 1573026"/>
              <a:gd name="connsiteX19" fmla="*/ 943546 w 2527294"/>
              <a:gd name="connsiteY19" fmla="*/ 386068 h 1573026"/>
              <a:gd name="connsiteX20" fmla="*/ 943546 w 2527294"/>
              <a:gd name="connsiteY20" fmla="*/ 347968 h 1573026"/>
              <a:gd name="connsiteX21" fmla="*/ 955454 w 2527294"/>
              <a:gd name="connsiteY21" fmla="*/ 340823 h 1573026"/>
              <a:gd name="connsiteX22" fmla="*/ 1012602 w 2527294"/>
              <a:gd name="connsiteY22" fmla="*/ 343206 h 1573026"/>
              <a:gd name="connsiteX23" fmla="*/ 1112615 w 2527294"/>
              <a:gd name="connsiteY23" fmla="*/ 317012 h 1573026"/>
              <a:gd name="connsiteX24" fmla="*/ 1184052 w 2527294"/>
              <a:gd name="connsiteY24" fmla="*/ 305106 h 1573026"/>
              <a:gd name="connsiteX25" fmla="*/ 1269444 w 2527294"/>
              <a:gd name="connsiteY25" fmla="*/ 250164 h 1573026"/>
              <a:gd name="connsiteX26" fmla="*/ 1341215 w 2527294"/>
              <a:gd name="connsiteY26" fmla="*/ 221762 h 1573026"/>
              <a:gd name="connsiteX27" fmla="*/ 1410273 w 2527294"/>
              <a:gd name="connsiteY27" fmla="*/ 188423 h 1573026"/>
              <a:gd name="connsiteX28" fmla="*/ 1481708 w 2527294"/>
              <a:gd name="connsiteY28" fmla="*/ 195568 h 1573026"/>
              <a:gd name="connsiteX29" fmla="*/ 1534096 w 2527294"/>
              <a:gd name="connsiteY29" fmla="*/ 174137 h 1573026"/>
              <a:gd name="connsiteX30" fmla="*/ 1565054 w 2527294"/>
              <a:gd name="connsiteY30" fmla="*/ 183660 h 1573026"/>
              <a:gd name="connsiteX31" fmla="*/ 1638871 w 2527294"/>
              <a:gd name="connsiteY31" fmla="*/ 233668 h 1573026"/>
              <a:gd name="connsiteX32" fmla="*/ 1576958 w 2527294"/>
              <a:gd name="connsiteY32" fmla="*/ 209856 h 1573026"/>
              <a:gd name="connsiteX33" fmla="*/ 1598390 w 2527294"/>
              <a:gd name="connsiteY33" fmla="*/ 281293 h 1573026"/>
              <a:gd name="connsiteX34" fmla="*/ 1636492 w 2527294"/>
              <a:gd name="connsiteY34" fmla="*/ 309866 h 1573026"/>
              <a:gd name="connsiteX35" fmla="*/ 1731740 w 2527294"/>
              <a:gd name="connsiteY35" fmla="*/ 314631 h 1573026"/>
              <a:gd name="connsiteX36" fmla="*/ 1798417 w 2527294"/>
              <a:gd name="connsiteY36" fmla="*/ 271766 h 1573026"/>
              <a:gd name="connsiteX37" fmla="*/ 1796033 w 2527294"/>
              <a:gd name="connsiteY37" fmla="*/ 293200 h 1573026"/>
              <a:gd name="connsiteX38" fmla="*/ 1760315 w 2527294"/>
              <a:gd name="connsiteY38" fmla="*/ 321775 h 1573026"/>
              <a:gd name="connsiteX39" fmla="*/ 1686496 w 2527294"/>
              <a:gd name="connsiteY39" fmla="*/ 338443 h 1573026"/>
              <a:gd name="connsiteX40" fmla="*/ 1693642 w 2527294"/>
              <a:gd name="connsiteY40" fmla="*/ 367017 h 1573026"/>
              <a:gd name="connsiteX41" fmla="*/ 1817467 w 2527294"/>
              <a:gd name="connsiteY41" fmla="*/ 331298 h 1573026"/>
              <a:gd name="connsiteX42" fmla="*/ 1869852 w 2527294"/>
              <a:gd name="connsiteY42" fmla="*/ 295581 h 1573026"/>
              <a:gd name="connsiteX43" fmla="*/ 1912716 w 2527294"/>
              <a:gd name="connsiteY43" fmla="*/ 271766 h 1573026"/>
              <a:gd name="connsiteX44" fmla="*/ 1836517 w 2527294"/>
              <a:gd name="connsiteY44" fmla="*/ 264623 h 1573026"/>
              <a:gd name="connsiteX45" fmla="*/ 1836517 w 2527294"/>
              <a:gd name="connsiteY45" fmla="*/ 202710 h 1573026"/>
              <a:gd name="connsiteX46" fmla="*/ 1886522 w 2527294"/>
              <a:gd name="connsiteY46" fmla="*/ 202710 h 1573026"/>
              <a:gd name="connsiteX47" fmla="*/ 1993678 w 2527294"/>
              <a:gd name="connsiteY47" fmla="*/ 97935 h 1573026"/>
              <a:gd name="connsiteX48" fmla="*/ 2043684 w 2527294"/>
              <a:gd name="connsiteY48" fmla="*/ 305 h 1573026"/>
              <a:gd name="connsiteX49" fmla="*/ 2007966 w 2527294"/>
              <a:gd name="connsiteY49" fmla="*/ 114604 h 1573026"/>
              <a:gd name="connsiteX50" fmla="*/ 1934148 w 2527294"/>
              <a:gd name="connsiteY50" fmla="*/ 193186 h 1573026"/>
              <a:gd name="connsiteX51" fmla="*/ 1998440 w 2527294"/>
              <a:gd name="connsiteY51" fmla="*/ 217000 h 1573026"/>
              <a:gd name="connsiteX52" fmla="*/ 2057971 w 2527294"/>
              <a:gd name="connsiteY52" fmla="*/ 212237 h 1573026"/>
              <a:gd name="connsiteX53" fmla="*/ 2103217 w 2527294"/>
              <a:gd name="connsiteY53" fmla="*/ 257480 h 1573026"/>
              <a:gd name="connsiteX54" fmla="*/ 2153221 w 2527294"/>
              <a:gd name="connsiteY54" fmla="*/ 243193 h 1573026"/>
              <a:gd name="connsiteX55" fmla="*/ 2196083 w 2527294"/>
              <a:gd name="connsiteY55" fmla="*/ 178900 h 1573026"/>
              <a:gd name="connsiteX56" fmla="*/ 2238946 w 2527294"/>
              <a:gd name="connsiteY56" fmla="*/ 169375 h 1573026"/>
              <a:gd name="connsiteX57" fmla="*/ 2343721 w 2527294"/>
              <a:gd name="connsiteY57" fmla="*/ 152706 h 1573026"/>
              <a:gd name="connsiteX58" fmla="*/ 2360390 w 2527294"/>
              <a:gd name="connsiteY58" fmla="*/ 147943 h 1573026"/>
              <a:gd name="connsiteX59" fmla="*/ 2448496 w 2527294"/>
              <a:gd name="connsiteY59" fmla="*/ 166993 h 1573026"/>
              <a:gd name="connsiteX60" fmla="*/ 2479452 w 2527294"/>
              <a:gd name="connsiteY60" fmla="*/ 188425 h 1573026"/>
              <a:gd name="connsiteX61" fmla="*/ 2505647 w 2527294"/>
              <a:gd name="connsiteY61" fmla="*/ 205092 h 1573026"/>
              <a:gd name="connsiteX62" fmla="*/ 2527077 w 2527294"/>
              <a:gd name="connsiteY62" fmla="*/ 221762 h 1573026"/>
              <a:gd name="connsiteX63" fmla="*/ 2508027 w 2527294"/>
              <a:gd name="connsiteY63" fmla="*/ 264625 h 1573026"/>
              <a:gd name="connsiteX64" fmla="*/ 2505646 w 2527294"/>
              <a:gd name="connsiteY64" fmla="*/ 319393 h 1573026"/>
              <a:gd name="connsiteX65" fmla="*/ 2491358 w 2527294"/>
              <a:gd name="connsiteY65" fmla="*/ 376543 h 1573026"/>
              <a:gd name="connsiteX66" fmla="*/ 2493740 w 2527294"/>
              <a:gd name="connsiteY66" fmla="*/ 386068 h 1573026"/>
              <a:gd name="connsiteX67" fmla="*/ 2524696 w 2527294"/>
              <a:gd name="connsiteY67" fmla="*/ 393212 h 1573026"/>
              <a:gd name="connsiteX68" fmla="*/ 2512790 w 2527294"/>
              <a:gd name="connsiteY68" fmla="*/ 424168 h 1573026"/>
              <a:gd name="connsiteX69" fmla="*/ 2479452 w 2527294"/>
              <a:gd name="connsiteY69" fmla="*/ 445600 h 1573026"/>
              <a:gd name="connsiteX70" fmla="*/ 2465165 w 2527294"/>
              <a:gd name="connsiteY70" fmla="*/ 476556 h 1573026"/>
              <a:gd name="connsiteX71" fmla="*/ 2468418 w 2527294"/>
              <a:gd name="connsiteY71" fmla="*/ 559163 h 1573026"/>
              <a:gd name="connsiteX72" fmla="*/ 2455639 w 2527294"/>
              <a:gd name="connsiteY72" fmla="*/ 590856 h 1573026"/>
              <a:gd name="connsiteX73" fmla="*/ 2453258 w 2527294"/>
              <a:gd name="connsiteY73" fmla="*/ 655150 h 1573026"/>
              <a:gd name="connsiteX74" fmla="*/ 2474690 w 2527294"/>
              <a:gd name="connsiteY74" fmla="*/ 690868 h 1573026"/>
              <a:gd name="connsiteX75" fmla="*/ 2469927 w 2527294"/>
              <a:gd name="connsiteY75" fmla="*/ 743256 h 1573026"/>
              <a:gd name="connsiteX76" fmla="*/ 2472308 w 2527294"/>
              <a:gd name="connsiteY76" fmla="*/ 790881 h 1573026"/>
              <a:gd name="connsiteX77" fmla="*/ 2460402 w 2527294"/>
              <a:gd name="connsiteY77" fmla="*/ 805168 h 1573026"/>
              <a:gd name="connsiteX78" fmla="*/ 2431827 w 2527294"/>
              <a:gd name="connsiteY78" fmla="*/ 890893 h 1573026"/>
              <a:gd name="connsiteX79" fmla="*/ 2400873 w 2527294"/>
              <a:gd name="connsiteY79" fmla="*/ 967092 h 1573026"/>
              <a:gd name="connsiteX80" fmla="*/ 2365152 w 2527294"/>
              <a:gd name="connsiteY80" fmla="*/ 945662 h 1573026"/>
              <a:gd name="connsiteX81" fmla="*/ 2305621 w 2527294"/>
              <a:gd name="connsiteY81" fmla="*/ 917087 h 1573026"/>
              <a:gd name="connsiteX82" fmla="*/ 2277046 w 2527294"/>
              <a:gd name="connsiteY82" fmla="*/ 883750 h 1573026"/>
              <a:gd name="connsiteX83" fmla="*/ 2243710 w 2527294"/>
              <a:gd name="connsiteY83" fmla="*/ 869462 h 1573026"/>
              <a:gd name="connsiteX84" fmla="*/ 2210371 w 2527294"/>
              <a:gd name="connsiteY84" fmla="*/ 871843 h 1573026"/>
              <a:gd name="connsiteX85" fmla="*/ 2160365 w 2527294"/>
              <a:gd name="connsiteY85" fmla="*/ 895656 h 1573026"/>
              <a:gd name="connsiteX86" fmla="*/ 2136552 w 2527294"/>
              <a:gd name="connsiteY86" fmla="*/ 909943 h 1573026"/>
              <a:gd name="connsiteX87" fmla="*/ 2067498 w 2527294"/>
              <a:gd name="connsiteY87" fmla="*/ 926612 h 1573026"/>
              <a:gd name="connsiteX88" fmla="*/ 2046065 w 2527294"/>
              <a:gd name="connsiteY88" fmla="*/ 957568 h 1573026"/>
              <a:gd name="connsiteX89" fmla="*/ 2043683 w 2527294"/>
              <a:gd name="connsiteY89" fmla="*/ 1036150 h 1573026"/>
              <a:gd name="connsiteX90" fmla="*/ 2046067 w 2527294"/>
              <a:gd name="connsiteY90" fmla="*/ 1062342 h 1573026"/>
              <a:gd name="connsiteX91" fmla="*/ 1946052 w 2527294"/>
              <a:gd name="connsiteY91" fmla="*/ 1112350 h 1573026"/>
              <a:gd name="connsiteX92" fmla="*/ 1903190 w 2527294"/>
              <a:gd name="connsiteY92" fmla="*/ 1112350 h 1573026"/>
              <a:gd name="connsiteX93" fmla="*/ 1812704 w 2527294"/>
              <a:gd name="connsiteY93" fmla="*/ 1148067 h 1573026"/>
              <a:gd name="connsiteX94" fmla="*/ 1791271 w 2527294"/>
              <a:gd name="connsiteY94" fmla="*/ 1188550 h 1573026"/>
              <a:gd name="connsiteX95" fmla="*/ 1791273 w 2527294"/>
              <a:gd name="connsiteY95" fmla="*/ 1238556 h 1573026"/>
              <a:gd name="connsiteX96" fmla="*/ 1741265 w 2527294"/>
              <a:gd name="connsiteY96" fmla="*/ 1279037 h 1573026"/>
              <a:gd name="connsiteX97" fmla="*/ 1724598 w 2527294"/>
              <a:gd name="connsiteY97" fmla="*/ 1309993 h 1573026"/>
              <a:gd name="connsiteX98" fmla="*/ 1726977 w 2527294"/>
              <a:gd name="connsiteY98" fmla="*/ 1331425 h 1573026"/>
              <a:gd name="connsiteX99" fmla="*/ 1760315 w 2527294"/>
              <a:gd name="connsiteY99" fmla="*/ 1326662 h 1573026"/>
              <a:gd name="connsiteX100" fmla="*/ 1784129 w 2527294"/>
              <a:gd name="connsiteY100" fmla="*/ 1350474 h 1573026"/>
              <a:gd name="connsiteX101" fmla="*/ 1772221 w 2527294"/>
              <a:gd name="connsiteY101" fmla="*/ 1383812 h 1573026"/>
              <a:gd name="connsiteX102" fmla="*/ 1769840 w 2527294"/>
              <a:gd name="connsiteY102" fmla="*/ 1421912 h 1573026"/>
              <a:gd name="connsiteX103" fmla="*/ 1691260 w 2527294"/>
              <a:gd name="connsiteY103" fmla="*/ 1450487 h 1573026"/>
              <a:gd name="connsiteX104" fmla="*/ 1681735 w 2527294"/>
              <a:gd name="connsiteY104" fmla="*/ 1538594 h 1573026"/>
              <a:gd name="connsiteX105" fmla="*/ 1615058 w 2527294"/>
              <a:gd name="connsiteY105" fmla="*/ 1560025 h 1573026"/>
              <a:gd name="connsiteX106" fmla="*/ 1579007 w 2527294"/>
              <a:gd name="connsiteY106" fmla="*/ 1573012 h 1573026"/>
              <a:gd name="connsiteX107" fmla="*/ 1498377 w 2527294"/>
              <a:gd name="connsiteY107" fmla="*/ 1557643 h 1573026"/>
              <a:gd name="connsiteX108" fmla="*/ 1472183 w 2527294"/>
              <a:gd name="connsiteY108" fmla="*/ 1571931 h 1573026"/>
              <a:gd name="connsiteX109" fmla="*/ 1417417 w 2527294"/>
              <a:gd name="connsiteY109" fmla="*/ 1543356 h 1573026"/>
              <a:gd name="connsiteX110" fmla="*/ 1376933 w 2527294"/>
              <a:gd name="connsiteY110" fmla="*/ 1507637 h 1573026"/>
              <a:gd name="connsiteX111" fmla="*/ 1334073 w 2527294"/>
              <a:gd name="connsiteY111" fmla="*/ 1479061 h 1573026"/>
              <a:gd name="connsiteX112" fmla="*/ 1362646 w 2527294"/>
              <a:gd name="connsiteY112" fmla="*/ 1455250 h 1573026"/>
              <a:gd name="connsiteX113" fmla="*/ 1350740 w 2527294"/>
              <a:gd name="connsiteY113" fmla="*/ 1438581 h 1573026"/>
              <a:gd name="connsiteX114" fmla="*/ 1288827 w 2527294"/>
              <a:gd name="connsiteY114" fmla="*/ 1426675 h 1573026"/>
              <a:gd name="connsiteX115" fmla="*/ 1269777 w 2527294"/>
              <a:gd name="connsiteY115" fmla="*/ 1402862 h 1573026"/>
              <a:gd name="connsiteX116" fmla="*/ 1231679 w 2527294"/>
              <a:gd name="connsiteY116" fmla="*/ 1379050 h 1573026"/>
              <a:gd name="connsiteX117" fmla="*/ 1226915 w 2527294"/>
              <a:gd name="connsiteY117" fmla="*/ 1390956 h 1573026"/>
              <a:gd name="connsiteX118" fmla="*/ 1241204 w 2527294"/>
              <a:gd name="connsiteY118" fmla="*/ 1429056 h 1573026"/>
              <a:gd name="connsiteX119" fmla="*/ 1210246 w 2527294"/>
              <a:gd name="connsiteY119" fmla="*/ 1443343 h 1573026"/>
              <a:gd name="connsiteX120" fmla="*/ 1184054 w 2527294"/>
              <a:gd name="connsiteY120" fmla="*/ 1457630 h 1573026"/>
              <a:gd name="connsiteX121" fmla="*/ 1167383 w 2527294"/>
              <a:gd name="connsiteY121" fmla="*/ 1450487 h 1573026"/>
              <a:gd name="connsiteX122" fmla="*/ 1122140 w 2527294"/>
              <a:gd name="connsiteY122" fmla="*/ 1388575 h 1573026"/>
              <a:gd name="connsiteX123" fmla="*/ 1076898 w 2527294"/>
              <a:gd name="connsiteY123" fmla="*/ 1355237 h 1573026"/>
              <a:gd name="connsiteX124" fmla="*/ 1098329 w 2527294"/>
              <a:gd name="connsiteY124" fmla="*/ 1338568 h 1573026"/>
              <a:gd name="connsiteX125" fmla="*/ 1119760 w 2527294"/>
              <a:gd name="connsiteY125" fmla="*/ 1298087 h 1573026"/>
              <a:gd name="connsiteX126" fmla="*/ 1105471 w 2527294"/>
              <a:gd name="connsiteY126" fmla="*/ 1286181 h 1573026"/>
              <a:gd name="connsiteX127" fmla="*/ 1067373 w 2527294"/>
              <a:gd name="connsiteY127" fmla="*/ 1288562 h 1573026"/>
              <a:gd name="connsiteX128" fmla="*/ 991173 w 2527294"/>
              <a:gd name="connsiteY128" fmla="*/ 1245700 h 1573026"/>
              <a:gd name="connsiteX129" fmla="*/ 948308 w 2527294"/>
              <a:gd name="connsiteY129" fmla="*/ 1226650 h 1573026"/>
              <a:gd name="connsiteX130" fmla="*/ 938785 w 2527294"/>
              <a:gd name="connsiteY130" fmla="*/ 1226650 h 1573026"/>
              <a:gd name="connsiteX131" fmla="*/ 926879 w 2527294"/>
              <a:gd name="connsiteY131" fmla="*/ 1162356 h 1573026"/>
              <a:gd name="connsiteX132" fmla="*/ 938785 w 2527294"/>
              <a:gd name="connsiteY132" fmla="*/ 1098062 h 1573026"/>
              <a:gd name="connsiteX133" fmla="*/ 907829 w 2527294"/>
              <a:gd name="connsiteY133" fmla="*/ 1064725 h 1573026"/>
              <a:gd name="connsiteX134" fmla="*/ 855442 w 2527294"/>
              <a:gd name="connsiteY134" fmla="*/ 1040912 h 1573026"/>
              <a:gd name="connsiteX135" fmla="*/ 881635 w 2527294"/>
              <a:gd name="connsiteY135" fmla="*/ 1017100 h 1573026"/>
              <a:gd name="connsiteX136" fmla="*/ 926879 w 2527294"/>
              <a:gd name="connsiteY136" fmla="*/ 1021862 h 1573026"/>
              <a:gd name="connsiteX137" fmla="*/ 922117 w 2527294"/>
              <a:gd name="connsiteY137" fmla="*/ 974237 h 1573026"/>
              <a:gd name="connsiteX138" fmla="*/ 893542 w 2527294"/>
              <a:gd name="connsiteY138" fmla="*/ 969475 h 1573026"/>
              <a:gd name="connsiteX139" fmla="*/ 898304 w 2527294"/>
              <a:gd name="connsiteY139" fmla="*/ 921850 h 1573026"/>
              <a:gd name="connsiteX140" fmla="*/ 867348 w 2527294"/>
              <a:gd name="connsiteY140" fmla="*/ 907562 h 1573026"/>
              <a:gd name="connsiteX141" fmla="*/ 869729 w 2527294"/>
              <a:gd name="connsiteY141" fmla="*/ 871843 h 1573026"/>
              <a:gd name="connsiteX142" fmla="*/ 822104 w 2527294"/>
              <a:gd name="connsiteY142" fmla="*/ 857556 h 1573026"/>
              <a:gd name="connsiteX143" fmla="*/ 803054 w 2527294"/>
              <a:gd name="connsiteY143" fmla="*/ 878987 h 1573026"/>
              <a:gd name="connsiteX144" fmla="*/ 774477 w 2527294"/>
              <a:gd name="connsiteY144" fmla="*/ 881368 h 1573026"/>
              <a:gd name="connsiteX145" fmla="*/ 724473 w 2527294"/>
              <a:gd name="connsiteY145" fmla="*/ 886131 h 1573026"/>
              <a:gd name="connsiteX146" fmla="*/ 693517 w 2527294"/>
              <a:gd name="connsiteY146" fmla="*/ 907562 h 1573026"/>
              <a:gd name="connsiteX147" fmla="*/ 693517 w 2527294"/>
              <a:gd name="connsiteY147" fmla="*/ 876606 h 1573026"/>
              <a:gd name="connsiteX148" fmla="*/ 653035 w 2527294"/>
              <a:gd name="connsiteY148" fmla="*/ 871843 h 1573026"/>
              <a:gd name="connsiteX149" fmla="*/ 660177 w 2527294"/>
              <a:gd name="connsiteY149" fmla="*/ 893275 h 1573026"/>
              <a:gd name="connsiteX150" fmla="*/ 655417 w 2527294"/>
              <a:gd name="connsiteY150" fmla="*/ 912325 h 1573026"/>
              <a:gd name="connsiteX151" fmla="*/ 569692 w 2527294"/>
              <a:gd name="connsiteY151" fmla="*/ 859936 h 1573026"/>
              <a:gd name="connsiteX152" fmla="*/ 548260 w 2527294"/>
              <a:gd name="connsiteY152" fmla="*/ 826600 h 1573026"/>
              <a:gd name="connsiteX153" fmla="*/ 560167 w 2527294"/>
              <a:gd name="connsiteY153" fmla="*/ 786117 h 1573026"/>
              <a:gd name="connsiteX154" fmla="*/ 529210 w 2527294"/>
              <a:gd name="connsiteY154" fmla="*/ 781356 h 1573026"/>
              <a:gd name="connsiteX155" fmla="*/ 481585 w 2527294"/>
              <a:gd name="connsiteY155" fmla="*/ 795643 h 1573026"/>
              <a:gd name="connsiteX156" fmla="*/ 472060 w 2527294"/>
              <a:gd name="connsiteY156" fmla="*/ 809931 h 1573026"/>
              <a:gd name="connsiteX157" fmla="*/ 448248 w 2527294"/>
              <a:gd name="connsiteY157" fmla="*/ 826600 h 1573026"/>
              <a:gd name="connsiteX158" fmla="*/ 441104 w 2527294"/>
              <a:gd name="connsiteY158" fmla="*/ 843268 h 1573026"/>
              <a:gd name="connsiteX159" fmla="*/ 400623 w 2527294"/>
              <a:gd name="connsiteY159" fmla="*/ 876606 h 1573026"/>
              <a:gd name="connsiteX160" fmla="*/ 403002 w 2527294"/>
              <a:gd name="connsiteY160" fmla="*/ 898037 h 1573026"/>
              <a:gd name="connsiteX161" fmla="*/ 417292 w 2527294"/>
              <a:gd name="connsiteY161" fmla="*/ 917087 h 1573026"/>
              <a:gd name="connsiteX162" fmla="*/ 341092 w 2527294"/>
              <a:gd name="connsiteY162" fmla="*/ 902800 h 1573026"/>
              <a:gd name="connsiteX163" fmla="*/ 307754 w 2527294"/>
              <a:gd name="connsiteY163" fmla="*/ 907562 h 1573026"/>
              <a:gd name="connsiteX164" fmla="*/ 355377 w 2527294"/>
              <a:gd name="connsiteY164" fmla="*/ 938518 h 1573026"/>
              <a:gd name="connsiteX165" fmla="*/ 379192 w 2527294"/>
              <a:gd name="connsiteY165" fmla="*/ 950425 h 1573026"/>
              <a:gd name="connsiteX166" fmla="*/ 405385 w 2527294"/>
              <a:gd name="connsiteY166" fmla="*/ 1002812 h 1573026"/>
              <a:gd name="connsiteX167" fmla="*/ 338708 w 2527294"/>
              <a:gd name="connsiteY167" fmla="*/ 1019481 h 1573026"/>
              <a:gd name="connsiteX168" fmla="*/ 317279 w 2527294"/>
              <a:gd name="connsiteY168" fmla="*/ 1031387 h 1573026"/>
              <a:gd name="connsiteX169" fmla="*/ 293465 w 2527294"/>
              <a:gd name="connsiteY169" fmla="*/ 1002812 h 1573026"/>
              <a:gd name="connsiteX170" fmla="*/ 269652 w 2527294"/>
              <a:gd name="connsiteY170" fmla="*/ 971856 h 1573026"/>
              <a:gd name="connsiteX171" fmla="*/ 272033 w 2527294"/>
              <a:gd name="connsiteY171" fmla="*/ 933756 h 1573026"/>
              <a:gd name="connsiteX172" fmla="*/ 269652 w 2527294"/>
              <a:gd name="connsiteY172" fmla="*/ 914706 h 1573026"/>
              <a:gd name="connsiteX173" fmla="*/ 5333 w 2527294"/>
              <a:gd name="connsiteY173" fmla="*/ 1093300 h 1573026"/>
              <a:gd name="connsiteX0" fmla="*/ 5206 w 2527167"/>
              <a:gd name="connsiteY0" fmla="*/ 1093300 h 1573026"/>
              <a:gd name="connsiteX1" fmla="*/ 545750 w 2527167"/>
              <a:gd name="connsiteY1" fmla="*/ 524181 h 1573026"/>
              <a:gd name="connsiteX2" fmla="*/ 590994 w 2527167"/>
              <a:gd name="connsiteY2" fmla="*/ 547993 h 1573026"/>
              <a:gd name="connsiteX3" fmla="*/ 657671 w 2527167"/>
              <a:gd name="connsiteY3" fmla="*/ 562280 h 1573026"/>
              <a:gd name="connsiteX4" fmla="*/ 702913 w 2527167"/>
              <a:gd name="connsiteY4" fmla="*/ 478937 h 1573026"/>
              <a:gd name="connsiteX5" fmla="*/ 731488 w 2527167"/>
              <a:gd name="connsiteY5" fmla="*/ 455125 h 1573026"/>
              <a:gd name="connsiteX6" fmla="*/ 733872 w 2527167"/>
              <a:gd name="connsiteY6" fmla="*/ 426549 h 1573026"/>
              <a:gd name="connsiteX7" fmla="*/ 662431 w 2527167"/>
              <a:gd name="connsiteY7" fmla="*/ 412262 h 1573026"/>
              <a:gd name="connsiteX8" fmla="*/ 633858 w 2527167"/>
              <a:gd name="connsiteY8" fmla="*/ 417024 h 1573026"/>
              <a:gd name="connsiteX9" fmla="*/ 598138 w 2527167"/>
              <a:gd name="connsiteY9" fmla="*/ 383687 h 1573026"/>
              <a:gd name="connsiteX10" fmla="*/ 621952 w 2527167"/>
              <a:gd name="connsiteY10" fmla="*/ 357491 h 1573026"/>
              <a:gd name="connsiteX11" fmla="*/ 683863 w 2527167"/>
              <a:gd name="connsiteY11" fmla="*/ 343206 h 1573026"/>
              <a:gd name="connsiteX12" fmla="*/ 729106 w 2527167"/>
              <a:gd name="connsiteY12" fmla="*/ 357493 h 1573026"/>
              <a:gd name="connsiteX13" fmla="*/ 741013 w 2527167"/>
              <a:gd name="connsiteY13" fmla="*/ 376543 h 1573026"/>
              <a:gd name="connsiteX14" fmla="*/ 860075 w 2527167"/>
              <a:gd name="connsiteY14" fmla="*/ 436075 h 1573026"/>
              <a:gd name="connsiteX15" fmla="*/ 883888 w 2527167"/>
              <a:gd name="connsiteY15" fmla="*/ 500368 h 1573026"/>
              <a:gd name="connsiteX16" fmla="*/ 905319 w 2527167"/>
              <a:gd name="connsiteY16" fmla="*/ 512275 h 1573026"/>
              <a:gd name="connsiteX17" fmla="*/ 902938 w 2527167"/>
              <a:gd name="connsiteY17" fmla="*/ 421787 h 1573026"/>
              <a:gd name="connsiteX18" fmla="*/ 924369 w 2527167"/>
              <a:gd name="connsiteY18" fmla="*/ 383687 h 1573026"/>
              <a:gd name="connsiteX19" fmla="*/ 943419 w 2527167"/>
              <a:gd name="connsiteY19" fmla="*/ 386068 h 1573026"/>
              <a:gd name="connsiteX20" fmla="*/ 943419 w 2527167"/>
              <a:gd name="connsiteY20" fmla="*/ 347968 h 1573026"/>
              <a:gd name="connsiteX21" fmla="*/ 955327 w 2527167"/>
              <a:gd name="connsiteY21" fmla="*/ 340823 h 1573026"/>
              <a:gd name="connsiteX22" fmla="*/ 1012475 w 2527167"/>
              <a:gd name="connsiteY22" fmla="*/ 343206 h 1573026"/>
              <a:gd name="connsiteX23" fmla="*/ 1112488 w 2527167"/>
              <a:gd name="connsiteY23" fmla="*/ 317012 h 1573026"/>
              <a:gd name="connsiteX24" fmla="*/ 1183925 w 2527167"/>
              <a:gd name="connsiteY24" fmla="*/ 305106 h 1573026"/>
              <a:gd name="connsiteX25" fmla="*/ 1269317 w 2527167"/>
              <a:gd name="connsiteY25" fmla="*/ 250164 h 1573026"/>
              <a:gd name="connsiteX26" fmla="*/ 1341088 w 2527167"/>
              <a:gd name="connsiteY26" fmla="*/ 221762 h 1573026"/>
              <a:gd name="connsiteX27" fmla="*/ 1410146 w 2527167"/>
              <a:gd name="connsiteY27" fmla="*/ 188423 h 1573026"/>
              <a:gd name="connsiteX28" fmla="*/ 1481581 w 2527167"/>
              <a:gd name="connsiteY28" fmla="*/ 195568 h 1573026"/>
              <a:gd name="connsiteX29" fmla="*/ 1533969 w 2527167"/>
              <a:gd name="connsiteY29" fmla="*/ 174137 h 1573026"/>
              <a:gd name="connsiteX30" fmla="*/ 1564927 w 2527167"/>
              <a:gd name="connsiteY30" fmla="*/ 183660 h 1573026"/>
              <a:gd name="connsiteX31" fmla="*/ 1638744 w 2527167"/>
              <a:gd name="connsiteY31" fmla="*/ 233668 h 1573026"/>
              <a:gd name="connsiteX32" fmla="*/ 1576831 w 2527167"/>
              <a:gd name="connsiteY32" fmla="*/ 209856 h 1573026"/>
              <a:gd name="connsiteX33" fmla="*/ 1598263 w 2527167"/>
              <a:gd name="connsiteY33" fmla="*/ 281293 h 1573026"/>
              <a:gd name="connsiteX34" fmla="*/ 1636365 w 2527167"/>
              <a:gd name="connsiteY34" fmla="*/ 309866 h 1573026"/>
              <a:gd name="connsiteX35" fmla="*/ 1731613 w 2527167"/>
              <a:gd name="connsiteY35" fmla="*/ 314631 h 1573026"/>
              <a:gd name="connsiteX36" fmla="*/ 1798290 w 2527167"/>
              <a:gd name="connsiteY36" fmla="*/ 271766 h 1573026"/>
              <a:gd name="connsiteX37" fmla="*/ 1795906 w 2527167"/>
              <a:gd name="connsiteY37" fmla="*/ 293200 h 1573026"/>
              <a:gd name="connsiteX38" fmla="*/ 1760188 w 2527167"/>
              <a:gd name="connsiteY38" fmla="*/ 321775 h 1573026"/>
              <a:gd name="connsiteX39" fmla="*/ 1686369 w 2527167"/>
              <a:gd name="connsiteY39" fmla="*/ 338443 h 1573026"/>
              <a:gd name="connsiteX40" fmla="*/ 1693515 w 2527167"/>
              <a:gd name="connsiteY40" fmla="*/ 367017 h 1573026"/>
              <a:gd name="connsiteX41" fmla="*/ 1817340 w 2527167"/>
              <a:gd name="connsiteY41" fmla="*/ 331298 h 1573026"/>
              <a:gd name="connsiteX42" fmla="*/ 1869725 w 2527167"/>
              <a:gd name="connsiteY42" fmla="*/ 295581 h 1573026"/>
              <a:gd name="connsiteX43" fmla="*/ 1912589 w 2527167"/>
              <a:gd name="connsiteY43" fmla="*/ 271766 h 1573026"/>
              <a:gd name="connsiteX44" fmla="*/ 1836390 w 2527167"/>
              <a:gd name="connsiteY44" fmla="*/ 264623 h 1573026"/>
              <a:gd name="connsiteX45" fmla="*/ 1836390 w 2527167"/>
              <a:gd name="connsiteY45" fmla="*/ 202710 h 1573026"/>
              <a:gd name="connsiteX46" fmla="*/ 1886395 w 2527167"/>
              <a:gd name="connsiteY46" fmla="*/ 202710 h 1573026"/>
              <a:gd name="connsiteX47" fmla="*/ 1993551 w 2527167"/>
              <a:gd name="connsiteY47" fmla="*/ 97935 h 1573026"/>
              <a:gd name="connsiteX48" fmla="*/ 2043557 w 2527167"/>
              <a:gd name="connsiteY48" fmla="*/ 305 h 1573026"/>
              <a:gd name="connsiteX49" fmla="*/ 2007839 w 2527167"/>
              <a:gd name="connsiteY49" fmla="*/ 114604 h 1573026"/>
              <a:gd name="connsiteX50" fmla="*/ 1934021 w 2527167"/>
              <a:gd name="connsiteY50" fmla="*/ 193186 h 1573026"/>
              <a:gd name="connsiteX51" fmla="*/ 1998313 w 2527167"/>
              <a:gd name="connsiteY51" fmla="*/ 217000 h 1573026"/>
              <a:gd name="connsiteX52" fmla="*/ 2057844 w 2527167"/>
              <a:gd name="connsiteY52" fmla="*/ 212237 h 1573026"/>
              <a:gd name="connsiteX53" fmla="*/ 2103090 w 2527167"/>
              <a:gd name="connsiteY53" fmla="*/ 257480 h 1573026"/>
              <a:gd name="connsiteX54" fmla="*/ 2153094 w 2527167"/>
              <a:gd name="connsiteY54" fmla="*/ 243193 h 1573026"/>
              <a:gd name="connsiteX55" fmla="*/ 2195956 w 2527167"/>
              <a:gd name="connsiteY55" fmla="*/ 178900 h 1573026"/>
              <a:gd name="connsiteX56" fmla="*/ 2238819 w 2527167"/>
              <a:gd name="connsiteY56" fmla="*/ 169375 h 1573026"/>
              <a:gd name="connsiteX57" fmla="*/ 2343594 w 2527167"/>
              <a:gd name="connsiteY57" fmla="*/ 152706 h 1573026"/>
              <a:gd name="connsiteX58" fmla="*/ 2360263 w 2527167"/>
              <a:gd name="connsiteY58" fmla="*/ 147943 h 1573026"/>
              <a:gd name="connsiteX59" fmla="*/ 2448369 w 2527167"/>
              <a:gd name="connsiteY59" fmla="*/ 166993 h 1573026"/>
              <a:gd name="connsiteX60" fmla="*/ 2479325 w 2527167"/>
              <a:gd name="connsiteY60" fmla="*/ 188425 h 1573026"/>
              <a:gd name="connsiteX61" fmla="*/ 2505520 w 2527167"/>
              <a:gd name="connsiteY61" fmla="*/ 205092 h 1573026"/>
              <a:gd name="connsiteX62" fmla="*/ 2526950 w 2527167"/>
              <a:gd name="connsiteY62" fmla="*/ 221762 h 1573026"/>
              <a:gd name="connsiteX63" fmla="*/ 2507900 w 2527167"/>
              <a:gd name="connsiteY63" fmla="*/ 264625 h 1573026"/>
              <a:gd name="connsiteX64" fmla="*/ 2505519 w 2527167"/>
              <a:gd name="connsiteY64" fmla="*/ 319393 h 1573026"/>
              <a:gd name="connsiteX65" fmla="*/ 2491231 w 2527167"/>
              <a:gd name="connsiteY65" fmla="*/ 376543 h 1573026"/>
              <a:gd name="connsiteX66" fmla="*/ 2493613 w 2527167"/>
              <a:gd name="connsiteY66" fmla="*/ 386068 h 1573026"/>
              <a:gd name="connsiteX67" fmla="*/ 2524569 w 2527167"/>
              <a:gd name="connsiteY67" fmla="*/ 393212 h 1573026"/>
              <a:gd name="connsiteX68" fmla="*/ 2512663 w 2527167"/>
              <a:gd name="connsiteY68" fmla="*/ 424168 h 1573026"/>
              <a:gd name="connsiteX69" fmla="*/ 2479325 w 2527167"/>
              <a:gd name="connsiteY69" fmla="*/ 445600 h 1573026"/>
              <a:gd name="connsiteX70" fmla="*/ 2465038 w 2527167"/>
              <a:gd name="connsiteY70" fmla="*/ 476556 h 1573026"/>
              <a:gd name="connsiteX71" fmla="*/ 2468291 w 2527167"/>
              <a:gd name="connsiteY71" fmla="*/ 559163 h 1573026"/>
              <a:gd name="connsiteX72" fmla="*/ 2455512 w 2527167"/>
              <a:gd name="connsiteY72" fmla="*/ 590856 h 1573026"/>
              <a:gd name="connsiteX73" fmla="*/ 2453131 w 2527167"/>
              <a:gd name="connsiteY73" fmla="*/ 655150 h 1573026"/>
              <a:gd name="connsiteX74" fmla="*/ 2474563 w 2527167"/>
              <a:gd name="connsiteY74" fmla="*/ 690868 h 1573026"/>
              <a:gd name="connsiteX75" fmla="*/ 2469800 w 2527167"/>
              <a:gd name="connsiteY75" fmla="*/ 743256 h 1573026"/>
              <a:gd name="connsiteX76" fmla="*/ 2472181 w 2527167"/>
              <a:gd name="connsiteY76" fmla="*/ 790881 h 1573026"/>
              <a:gd name="connsiteX77" fmla="*/ 2460275 w 2527167"/>
              <a:gd name="connsiteY77" fmla="*/ 805168 h 1573026"/>
              <a:gd name="connsiteX78" fmla="*/ 2431700 w 2527167"/>
              <a:gd name="connsiteY78" fmla="*/ 890893 h 1573026"/>
              <a:gd name="connsiteX79" fmla="*/ 2400746 w 2527167"/>
              <a:gd name="connsiteY79" fmla="*/ 967092 h 1573026"/>
              <a:gd name="connsiteX80" fmla="*/ 2365025 w 2527167"/>
              <a:gd name="connsiteY80" fmla="*/ 945662 h 1573026"/>
              <a:gd name="connsiteX81" fmla="*/ 2305494 w 2527167"/>
              <a:gd name="connsiteY81" fmla="*/ 917087 h 1573026"/>
              <a:gd name="connsiteX82" fmla="*/ 2276919 w 2527167"/>
              <a:gd name="connsiteY82" fmla="*/ 883750 h 1573026"/>
              <a:gd name="connsiteX83" fmla="*/ 2243583 w 2527167"/>
              <a:gd name="connsiteY83" fmla="*/ 869462 h 1573026"/>
              <a:gd name="connsiteX84" fmla="*/ 2210244 w 2527167"/>
              <a:gd name="connsiteY84" fmla="*/ 871843 h 1573026"/>
              <a:gd name="connsiteX85" fmla="*/ 2160238 w 2527167"/>
              <a:gd name="connsiteY85" fmla="*/ 895656 h 1573026"/>
              <a:gd name="connsiteX86" fmla="*/ 2136425 w 2527167"/>
              <a:gd name="connsiteY86" fmla="*/ 909943 h 1573026"/>
              <a:gd name="connsiteX87" fmla="*/ 2067371 w 2527167"/>
              <a:gd name="connsiteY87" fmla="*/ 926612 h 1573026"/>
              <a:gd name="connsiteX88" fmla="*/ 2045938 w 2527167"/>
              <a:gd name="connsiteY88" fmla="*/ 957568 h 1573026"/>
              <a:gd name="connsiteX89" fmla="*/ 2043556 w 2527167"/>
              <a:gd name="connsiteY89" fmla="*/ 1036150 h 1573026"/>
              <a:gd name="connsiteX90" fmla="*/ 2045940 w 2527167"/>
              <a:gd name="connsiteY90" fmla="*/ 1062342 h 1573026"/>
              <a:gd name="connsiteX91" fmla="*/ 1945925 w 2527167"/>
              <a:gd name="connsiteY91" fmla="*/ 1112350 h 1573026"/>
              <a:gd name="connsiteX92" fmla="*/ 1903063 w 2527167"/>
              <a:gd name="connsiteY92" fmla="*/ 1112350 h 1573026"/>
              <a:gd name="connsiteX93" fmla="*/ 1812577 w 2527167"/>
              <a:gd name="connsiteY93" fmla="*/ 1148067 h 1573026"/>
              <a:gd name="connsiteX94" fmla="*/ 1791144 w 2527167"/>
              <a:gd name="connsiteY94" fmla="*/ 1188550 h 1573026"/>
              <a:gd name="connsiteX95" fmla="*/ 1791146 w 2527167"/>
              <a:gd name="connsiteY95" fmla="*/ 1238556 h 1573026"/>
              <a:gd name="connsiteX96" fmla="*/ 1741138 w 2527167"/>
              <a:gd name="connsiteY96" fmla="*/ 1279037 h 1573026"/>
              <a:gd name="connsiteX97" fmla="*/ 1724471 w 2527167"/>
              <a:gd name="connsiteY97" fmla="*/ 1309993 h 1573026"/>
              <a:gd name="connsiteX98" fmla="*/ 1726850 w 2527167"/>
              <a:gd name="connsiteY98" fmla="*/ 1331425 h 1573026"/>
              <a:gd name="connsiteX99" fmla="*/ 1760188 w 2527167"/>
              <a:gd name="connsiteY99" fmla="*/ 1326662 h 1573026"/>
              <a:gd name="connsiteX100" fmla="*/ 1784002 w 2527167"/>
              <a:gd name="connsiteY100" fmla="*/ 1350474 h 1573026"/>
              <a:gd name="connsiteX101" fmla="*/ 1772094 w 2527167"/>
              <a:gd name="connsiteY101" fmla="*/ 1383812 h 1573026"/>
              <a:gd name="connsiteX102" fmla="*/ 1769713 w 2527167"/>
              <a:gd name="connsiteY102" fmla="*/ 1421912 h 1573026"/>
              <a:gd name="connsiteX103" fmla="*/ 1691133 w 2527167"/>
              <a:gd name="connsiteY103" fmla="*/ 1450487 h 1573026"/>
              <a:gd name="connsiteX104" fmla="*/ 1681608 w 2527167"/>
              <a:gd name="connsiteY104" fmla="*/ 1538594 h 1573026"/>
              <a:gd name="connsiteX105" fmla="*/ 1614931 w 2527167"/>
              <a:gd name="connsiteY105" fmla="*/ 1560025 h 1573026"/>
              <a:gd name="connsiteX106" fmla="*/ 1578880 w 2527167"/>
              <a:gd name="connsiteY106" fmla="*/ 1573012 h 1573026"/>
              <a:gd name="connsiteX107" fmla="*/ 1498250 w 2527167"/>
              <a:gd name="connsiteY107" fmla="*/ 1557643 h 1573026"/>
              <a:gd name="connsiteX108" fmla="*/ 1472056 w 2527167"/>
              <a:gd name="connsiteY108" fmla="*/ 1571931 h 1573026"/>
              <a:gd name="connsiteX109" fmla="*/ 1417290 w 2527167"/>
              <a:gd name="connsiteY109" fmla="*/ 1543356 h 1573026"/>
              <a:gd name="connsiteX110" fmla="*/ 1376806 w 2527167"/>
              <a:gd name="connsiteY110" fmla="*/ 1507637 h 1573026"/>
              <a:gd name="connsiteX111" fmla="*/ 1333946 w 2527167"/>
              <a:gd name="connsiteY111" fmla="*/ 1479061 h 1573026"/>
              <a:gd name="connsiteX112" fmla="*/ 1362519 w 2527167"/>
              <a:gd name="connsiteY112" fmla="*/ 1455250 h 1573026"/>
              <a:gd name="connsiteX113" fmla="*/ 1350613 w 2527167"/>
              <a:gd name="connsiteY113" fmla="*/ 1438581 h 1573026"/>
              <a:gd name="connsiteX114" fmla="*/ 1288700 w 2527167"/>
              <a:gd name="connsiteY114" fmla="*/ 1426675 h 1573026"/>
              <a:gd name="connsiteX115" fmla="*/ 1269650 w 2527167"/>
              <a:gd name="connsiteY115" fmla="*/ 1402862 h 1573026"/>
              <a:gd name="connsiteX116" fmla="*/ 1231552 w 2527167"/>
              <a:gd name="connsiteY116" fmla="*/ 1379050 h 1573026"/>
              <a:gd name="connsiteX117" fmla="*/ 1226788 w 2527167"/>
              <a:gd name="connsiteY117" fmla="*/ 1390956 h 1573026"/>
              <a:gd name="connsiteX118" fmla="*/ 1241077 w 2527167"/>
              <a:gd name="connsiteY118" fmla="*/ 1429056 h 1573026"/>
              <a:gd name="connsiteX119" fmla="*/ 1210119 w 2527167"/>
              <a:gd name="connsiteY119" fmla="*/ 1443343 h 1573026"/>
              <a:gd name="connsiteX120" fmla="*/ 1183927 w 2527167"/>
              <a:gd name="connsiteY120" fmla="*/ 1457630 h 1573026"/>
              <a:gd name="connsiteX121" fmla="*/ 1167256 w 2527167"/>
              <a:gd name="connsiteY121" fmla="*/ 1450487 h 1573026"/>
              <a:gd name="connsiteX122" fmla="*/ 1122013 w 2527167"/>
              <a:gd name="connsiteY122" fmla="*/ 1388575 h 1573026"/>
              <a:gd name="connsiteX123" fmla="*/ 1076771 w 2527167"/>
              <a:gd name="connsiteY123" fmla="*/ 1355237 h 1573026"/>
              <a:gd name="connsiteX124" fmla="*/ 1098202 w 2527167"/>
              <a:gd name="connsiteY124" fmla="*/ 1338568 h 1573026"/>
              <a:gd name="connsiteX125" fmla="*/ 1119633 w 2527167"/>
              <a:gd name="connsiteY125" fmla="*/ 1298087 h 1573026"/>
              <a:gd name="connsiteX126" fmla="*/ 1105344 w 2527167"/>
              <a:gd name="connsiteY126" fmla="*/ 1286181 h 1573026"/>
              <a:gd name="connsiteX127" fmla="*/ 1067246 w 2527167"/>
              <a:gd name="connsiteY127" fmla="*/ 1288562 h 1573026"/>
              <a:gd name="connsiteX128" fmla="*/ 991046 w 2527167"/>
              <a:gd name="connsiteY128" fmla="*/ 1245700 h 1573026"/>
              <a:gd name="connsiteX129" fmla="*/ 948181 w 2527167"/>
              <a:gd name="connsiteY129" fmla="*/ 1226650 h 1573026"/>
              <a:gd name="connsiteX130" fmla="*/ 938658 w 2527167"/>
              <a:gd name="connsiteY130" fmla="*/ 1226650 h 1573026"/>
              <a:gd name="connsiteX131" fmla="*/ 926752 w 2527167"/>
              <a:gd name="connsiteY131" fmla="*/ 1162356 h 1573026"/>
              <a:gd name="connsiteX132" fmla="*/ 938658 w 2527167"/>
              <a:gd name="connsiteY132" fmla="*/ 1098062 h 1573026"/>
              <a:gd name="connsiteX133" fmla="*/ 907702 w 2527167"/>
              <a:gd name="connsiteY133" fmla="*/ 1064725 h 1573026"/>
              <a:gd name="connsiteX134" fmla="*/ 855315 w 2527167"/>
              <a:gd name="connsiteY134" fmla="*/ 1040912 h 1573026"/>
              <a:gd name="connsiteX135" fmla="*/ 881508 w 2527167"/>
              <a:gd name="connsiteY135" fmla="*/ 1017100 h 1573026"/>
              <a:gd name="connsiteX136" fmla="*/ 926752 w 2527167"/>
              <a:gd name="connsiteY136" fmla="*/ 1021862 h 1573026"/>
              <a:gd name="connsiteX137" fmla="*/ 921990 w 2527167"/>
              <a:gd name="connsiteY137" fmla="*/ 974237 h 1573026"/>
              <a:gd name="connsiteX138" fmla="*/ 893415 w 2527167"/>
              <a:gd name="connsiteY138" fmla="*/ 969475 h 1573026"/>
              <a:gd name="connsiteX139" fmla="*/ 898177 w 2527167"/>
              <a:gd name="connsiteY139" fmla="*/ 921850 h 1573026"/>
              <a:gd name="connsiteX140" fmla="*/ 867221 w 2527167"/>
              <a:gd name="connsiteY140" fmla="*/ 907562 h 1573026"/>
              <a:gd name="connsiteX141" fmla="*/ 869602 w 2527167"/>
              <a:gd name="connsiteY141" fmla="*/ 871843 h 1573026"/>
              <a:gd name="connsiteX142" fmla="*/ 821977 w 2527167"/>
              <a:gd name="connsiteY142" fmla="*/ 857556 h 1573026"/>
              <a:gd name="connsiteX143" fmla="*/ 802927 w 2527167"/>
              <a:gd name="connsiteY143" fmla="*/ 878987 h 1573026"/>
              <a:gd name="connsiteX144" fmla="*/ 774350 w 2527167"/>
              <a:gd name="connsiteY144" fmla="*/ 881368 h 1573026"/>
              <a:gd name="connsiteX145" fmla="*/ 724346 w 2527167"/>
              <a:gd name="connsiteY145" fmla="*/ 886131 h 1573026"/>
              <a:gd name="connsiteX146" fmla="*/ 693390 w 2527167"/>
              <a:gd name="connsiteY146" fmla="*/ 907562 h 1573026"/>
              <a:gd name="connsiteX147" fmla="*/ 693390 w 2527167"/>
              <a:gd name="connsiteY147" fmla="*/ 876606 h 1573026"/>
              <a:gd name="connsiteX148" fmla="*/ 652908 w 2527167"/>
              <a:gd name="connsiteY148" fmla="*/ 871843 h 1573026"/>
              <a:gd name="connsiteX149" fmla="*/ 660050 w 2527167"/>
              <a:gd name="connsiteY149" fmla="*/ 893275 h 1573026"/>
              <a:gd name="connsiteX150" fmla="*/ 655290 w 2527167"/>
              <a:gd name="connsiteY150" fmla="*/ 912325 h 1573026"/>
              <a:gd name="connsiteX151" fmla="*/ 569565 w 2527167"/>
              <a:gd name="connsiteY151" fmla="*/ 859936 h 1573026"/>
              <a:gd name="connsiteX152" fmla="*/ 548133 w 2527167"/>
              <a:gd name="connsiteY152" fmla="*/ 826600 h 1573026"/>
              <a:gd name="connsiteX153" fmla="*/ 560040 w 2527167"/>
              <a:gd name="connsiteY153" fmla="*/ 786117 h 1573026"/>
              <a:gd name="connsiteX154" fmla="*/ 529083 w 2527167"/>
              <a:gd name="connsiteY154" fmla="*/ 781356 h 1573026"/>
              <a:gd name="connsiteX155" fmla="*/ 481458 w 2527167"/>
              <a:gd name="connsiteY155" fmla="*/ 795643 h 1573026"/>
              <a:gd name="connsiteX156" fmla="*/ 471933 w 2527167"/>
              <a:gd name="connsiteY156" fmla="*/ 809931 h 1573026"/>
              <a:gd name="connsiteX157" fmla="*/ 448121 w 2527167"/>
              <a:gd name="connsiteY157" fmla="*/ 826600 h 1573026"/>
              <a:gd name="connsiteX158" fmla="*/ 440977 w 2527167"/>
              <a:gd name="connsiteY158" fmla="*/ 843268 h 1573026"/>
              <a:gd name="connsiteX159" fmla="*/ 400496 w 2527167"/>
              <a:gd name="connsiteY159" fmla="*/ 876606 h 1573026"/>
              <a:gd name="connsiteX160" fmla="*/ 402875 w 2527167"/>
              <a:gd name="connsiteY160" fmla="*/ 898037 h 1573026"/>
              <a:gd name="connsiteX161" fmla="*/ 417165 w 2527167"/>
              <a:gd name="connsiteY161" fmla="*/ 917087 h 1573026"/>
              <a:gd name="connsiteX162" fmla="*/ 340965 w 2527167"/>
              <a:gd name="connsiteY162" fmla="*/ 902800 h 1573026"/>
              <a:gd name="connsiteX163" fmla="*/ 307627 w 2527167"/>
              <a:gd name="connsiteY163" fmla="*/ 907562 h 1573026"/>
              <a:gd name="connsiteX164" fmla="*/ 355250 w 2527167"/>
              <a:gd name="connsiteY164" fmla="*/ 938518 h 1573026"/>
              <a:gd name="connsiteX165" fmla="*/ 379065 w 2527167"/>
              <a:gd name="connsiteY165" fmla="*/ 950425 h 1573026"/>
              <a:gd name="connsiteX166" fmla="*/ 405258 w 2527167"/>
              <a:gd name="connsiteY166" fmla="*/ 1002812 h 1573026"/>
              <a:gd name="connsiteX167" fmla="*/ 338581 w 2527167"/>
              <a:gd name="connsiteY167" fmla="*/ 1019481 h 1573026"/>
              <a:gd name="connsiteX168" fmla="*/ 317152 w 2527167"/>
              <a:gd name="connsiteY168" fmla="*/ 1031387 h 1573026"/>
              <a:gd name="connsiteX169" fmla="*/ 293338 w 2527167"/>
              <a:gd name="connsiteY169" fmla="*/ 1002812 h 1573026"/>
              <a:gd name="connsiteX170" fmla="*/ 269525 w 2527167"/>
              <a:gd name="connsiteY170" fmla="*/ 971856 h 1573026"/>
              <a:gd name="connsiteX171" fmla="*/ 271906 w 2527167"/>
              <a:gd name="connsiteY171" fmla="*/ 933756 h 1573026"/>
              <a:gd name="connsiteX172" fmla="*/ 5206 w 2527167"/>
              <a:gd name="connsiteY172" fmla="*/ 1093300 h 1573026"/>
              <a:gd name="connsiteX0" fmla="*/ 5395 w 2527356"/>
              <a:gd name="connsiteY0" fmla="*/ 1093300 h 1573026"/>
              <a:gd name="connsiteX1" fmla="*/ 545939 w 2527356"/>
              <a:gd name="connsiteY1" fmla="*/ 524181 h 1573026"/>
              <a:gd name="connsiteX2" fmla="*/ 591183 w 2527356"/>
              <a:gd name="connsiteY2" fmla="*/ 547993 h 1573026"/>
              <a:gd name="connsiteX3" fmla="*/ 657860 w 2527356"/>
              <a:gd name="connsiteY3" fmla="*/ 562280 h 1573026"/>
              <a:gd name="connsiteX4" fmla="*/ 703102 w 2527356"/>
              <a:gd name="connsiteY4" fmla="*/ 478937 h 1573026"/>
              <a:gd name="connsiteX5" fmla="*/ 731677 w 2527356"/>
              <a:gd name="connsiteY5" fmla="*/ 455125 h 1573026"/>
              <a:gd name="connsiteX6" fmla="*/ 734061 w 2527356"/>
              <a:gd name="connsiteY6" fmla="*/ 426549 h 1573026"/>
              <a:gd name="connsiteX7" fmla="*/ 662620 w 2527356"/>
              <a:gd name="connsiteY7" fmla="*/ 412262 h 1573026"/>
              <a:gd name="connsiteX8" fmla="*/ 634047 w 2527356"/>
              <a:gd name="connsiteY8" fmla="*/ 417024 h 1573026"/>
              <a:gd name="connsiteX9" fmla="*/ 598327 w 2527356"/>
              <a:gd name="connsiteY9" fmla="*/ 383687 h 1573026"/>
              <a:gd name="connsiteX10" fmla="*/ 622141 w 2527356"/>
              <a:gd name="connsiteY10" fmla="*/ 357491 h 1573026"/>
              <a:gd name="connsiteX11" fmla="*/ 684052 w 2527356"/>
              <a:gd name="connsiteY11" fmla="*/ 343206 h 1573026"/>
              <a:gd name="connsiteX12" fmla="*/ 729295 w 2527356"/>
              <a:gd name="connsiteY12" fmla="*/ 357493 h 1573026"/>
              <a:gd name="connsiteX13" fmla="*/ 741202 w 2527356"/>
              <a:gd name="connsiteY13" fmla="*/ 376543 h 1573026"/>
              <a:gd name="connsiteX14" fmla="*/ 860264 w 2527356"/>
              <a:gd name="connsiteY14" fmla="*/ 436075 h 1573026"/>
              <a:gd name="connsiteX15" fmla="*/ 884077 w 2527356"/>
              <a:gd name="connsiteY15" fmla="*/ 500368 h 1573026"/>
              <a:gd name="connsiteX16" fmla="*/ 905508 w 2527356"/>
              <a:gd name="connsiteY16" fmla="*/ 512275 h 1573026"/>
              <a:gd name="connsiteX17" fmla="*/ 903127 w 2527356"/>
              <a:gd name="connsiteY17" fmla="*/ 421787 h 1573026"/>
              <a:gd name="connsiteX18" fmla="*/ 924558 w 2527356"/>
              <a:gd name="connsiteY18" fmla="*/ 383687 h 1573026"/>
              <a:gd name="connsiteX19" fmla="*/ 943608 w 2527356"/>
              <a:gd name="connsiteY19" fmla="*/ 386068 h 1573026"/>
              <a:gd name="connsiteX20" fmla="*/ 943608 w 2527356"/>
              <a:gd name="connsiteY20" fmla="*/ 347968 h 1573026"/>
              <a:gd name="connsiteX21" fmla="*/ 955516 w 2527356"/>
              <a:gd name="connsiteY21" fmla="*/ 340823 h 1573026"/>
              <a:gd name="connsiteX22" fmla="*/ 1012664 w 2527356"/>
              <a:gd name="connsiteY22" fmla="*/ 343206 h 1573026"/>
              <a:gd name="connsiteX23" fmla="*/ 1112677 w 2527356"/>
              <a:gd name="connsiteY23" fmla="*/ 317012 h 1573026"/>
              <a:gd name="connsiteX24" fmla="*/ 1184114 w 2527356"/>
              <a:gd name="connsiteY24" fmla="*/ 305106 h 1573026"/>
              <a:gd name="connsiteX25" fmla="*/ 1269506 w 2527356"/>
              <a:gd name="connsiteY25" fmla="*/ 250164 h 1573026"/>
              <a:gd name="connsiteX26" fmla="*/ 1341277 w 2527356"/>
              <a:gd name="connsiteY26" fmla="*/ 221762 h 1573026"/>
              <a:gd name="connsiteX27" fmla="*/ 1410335 w 2527356"/>
              <a:gd name="connsiteY27" fmla="*/ 188423 h 1573026"/>
              <a:gd name="connsiteX28" fmla="*/ 1481770 w 2527356"/>
              <a:gd name="connsiteY28" fmla="*/ 195568 h 1573026"/>
              <a:gd name="connsiteX29" fmla="*/ 1534158 w 2527356"/>
              <a:gd name="connsiteY29" fmla="*/ 174137 h 1573026"/>
              <a:gd name="connsiteX30" fmla="*/ 1565116 w 2527356"/>
              <a:gd name="connsiteY30" fmla="*/ 183660 h 1573026"/>
              <a:gd name="connsiteX31" fmla="*/ 1638933 w 2527356"/>
              <a:gd name="connsiteY31" fmla="*/ 233668 h 1573026"/>
              <a:gd name="connsiteX32" fmla="*/ 1577020 w 2527356"/>
              <a:gd name="connsiteY32" fmla="*/ 209856 h 1573026"/>
              <a:gd name="connsiteX33" fmla="*/ 1598452 w 2527356"/>
              <a:gd name="connsiteY33" fmla="*/ 281293 h 1573026"/>
              <a:gd name="connsiteX34" fmla="*/ 1636554 w 2527356"/>
              <a:gd name="connsiteY34" fmla="*/ 309866 h 1573026"/>
              <a:gd name="connsiteX35" fmla="*/ 1731802 w 2527356"/>
              <a:gd name="connsiteY35" fmla="*/ 314631 h 1573026"/>
              <a:gd name="connsiteX36" fmla="*/ 1798479 w 2527356"/>
              <a:gd name="connsiteY36" fmla="*/ 271766 h 1573026"/>
              <a:gd name="connsiteX37" fmla="*/ 1796095 w 2527356"/>
              <a:gd name="connsiteY37" fmla="*/ 293200 h 1573026"/>
              <a:gd name="connsiteX38" fmla="*/ 1760377 w 2527356"/>
              <a:gd name="connsiteY38" fmla="*/ 321775 h 1573026"/>
              <a:gd name="connsiteX39" fmla="*/ 1686558 w 2527356"/>
              <a:gd name="connsiteY39" fmla="*/ 338443 h 1573026"/>
              <a:gd name="connsiteX40" fmla="*/ 1693704 w 2527356"/>
              <a:gd name="connsiteY40" fmla="*/ 367017 h 1573026"/>
              <a:gd name="connsiteX41" fmla="*/ 1817529 w 2527356"/>
              <a:gd name="connsiteY41" fmla="*/ 331298 h 1573026"/>
              <a:gd name="connsiteX42" fmla="*/ 1869914 w 2527356"/>
              <a:gd name="connsiteY42" fmla="*/ 295581 h 1573026"/>
              <a:gd name="connsiteX43" fmla="*/ 1912778 w 2527356"/>
              <a:gd name="connsiteY43" fmla="*/ 271766 h 1573026"/>
              <a:gd name="connsiteX44" fmla="*/ 1836579 w 2527356"/>
              <a:gd name="connsiteY44" fmla="*/ 264623 h 1573026"/>
              <a:gd name="connsiteX45" fmla="*/ 1836579 w 2527356"/>
              <a:gd name="connsiteY45" fmla="*/ 202710 h 1573026"/>
              <a:gd name="connsiteX46" fmla="*/ 1886584 w 2527356"/>
              <a:gd name="connsiteY46" fmla="*/ 202710 h 1573026"/>
              <a:gd name="connsiteX47" fmla="*/ 1993740 w 2527356"/>
              <a:gd name="connsiteY47" fmla="*/ 97935 h 1573026"/>
              <a:gd name="connsiteX48" fmla="*/ 2043746 w 2527356"/>
              <a:gd name="connsiteY48" fmla="*/ 305 h 1573026"/>
              <a:gd name="connsiteX49" fmla="*/ 2008028 w 2527356"/>
              <a:gd name="connsiteY49" fmla="*/ 114604 h 1573026"/>
              <a:gd name="connsiteX50" fmla="*/ 1934210 w 2527356"/>
              <a:gd name="connsiteY50" fmla="*/ 193186 h 1573026"/>
              <a:gd name="connsiteX51" fmla="*/ 1998502 w 2527356"/>
              <a:gd name="connsiteY51" fmla="*/ 217000 h 1573026"/>
              <a:gd name="connsiteX52" fmla="*/ 2058033 w 2527356"/>
              <a:gd name="connsiteY52" fmla="*/ 212237 h 1573026"/>
              <a:gd name="connsiteX53" fmla="*/ 2103279 w 2527356"/>
              <a:gd name="connsiteY53" fmla="*/ 257480 h 1573026"/>
              <a:gd name="connsiteX54" fmla="*/ 2153283 w 2527356"/>
              <a:gd name="connsiteY54" fmla="*/ 243193 h 1573026"/>
              <a:gd name="connsiteX55" fmla="*/ 2196145 w 2527356"/>
              <a:gd name="connsiteY55" fmla="*/ 178900 h 1573026"/>
              <a:gd name="connsiteX56" fmla="*/ 2239008 w 2527356"/>
              <a:gd name="connsiteY56" fmla="*/ 169375 h 1573026"/>
              <a:gd name="connsiteX57" fmla="*/ 2343783 w 2527356"/>
              <a:gd name="connsiteY57" fmla="*/ 152706 h 1573026"/>
              <a:gd name="connsiteX58" fmla="*/ 2360452 w 2527356"/>
              <a:gd name="connsiteY58" fmla="*/ 147943 h 1573026"/>
              <a:gd name="connsiteX59" fmla="*/ 2448558 w 2527356"/>
              <a:gd name="connsiteY59" fmla="*/ 166993 h 1573026"/>
              <a:gd name="connsiteX60" fmla="*/ 2479514 w 2527356"/>
              <a:gd name="connsiteY60" fmla="*/ 188425 h 1573026"/>
              <a:gd name="connsiteX61" fmla="*/ 2505709 w 2527356"/>
              <a:gd name="connsiteY61" fmla="*/ 205092 h 1573026"/>
              <a:gd name="connsiteX62" fmla="*/ 2527139 w 2527356"/>
              <a:gd name="connsiteY62" fmla="*/ 221762 h 1573026"/>
              <a:gd name="connsiteX63" fmla="*/ 2508089 w 2527356"/>
              <a:gd name="connsiteY63" fmla="*/ 264625 h 1573026"/>
              <a:gd name="connsiteX64" fmla="*/ 2505708 w 2527356"/>
              <a:gd name="connsiteY64" fmla="*/ 319393 h 1573026"/>
              <a:gd name="connsiteX65" fmla="*/ 2491420 w 2527356"/>
              <a:gd name="connsiteY65" fmla="*/ 376543 h 1573026"/>
              <a:gd name="connsiteX66" fmla="*/ 2493802 w 2527356"/>
              <a:gd name="connsiteY66" fmla="*/ 386068 h 1573026"/>
              <a:gd name="connsiteX67" fmla="*/ 2524758 w 2527356"/>
              <a:gd name="connsiteY67" fmla="*/ 393212 h 1573026"/>
              <a:gd name="connsiteX68" fmla="*/ 2512852 w 2527356"/>
              <a:gd name="connsiteY68" fmla="*/ 424168 h 1573026"/>
              <a:gd name="connsiteX69" fmla="*/ 2479514 w 2527356"/>
              <a:gd name="connsiteY69" fmla="*/ 445600 h 1573026"/>
              <a:gd name="connsiteX70" fmla="*/ 2465227 w 2527356"/>
              <a:gd name="connsiteY70" fmla="*/ 476556 h 1573026"/>
              <a:gd name="connsiteX71" fmla="*/ 2468480 w 2527356"/>
              <a:gd name="connsiteY71" fmla="*/ 559163 h 1573026"/>
              <a:gd name="connsiteX72" fmla="*/ 2455701 w 2527356"/>
              <a:gd name="connsiteY72" fmla="*/ 590856 h 1573026"/>
              <a:gd name="connsiteX73" fmla="*/ 2453320 w 2527356"/>
              <a:gd name="connsiteY73" fmla="*/ 655150 h 1573026"/>
              <a:gd name="connsiteX74" fmla="*/ 2474752 w 2527356"/>
              <a:gd name="connsiteY74" fmla="*/ 690868 h 1573026"/>
              <a:gd name="connsiteX75" fmla="*/ 2469989 w 2527356"/>
              <a:gd name="connsiteY75" fmla="*/ 743256 h 1573026"/>
              <a:gd name="connsiteX76" fmla="*/ 2472370 w 2527356"/>
              <a:gd name="connsiteY76" fmla="*/ 790881 h 1573026"/>
              <a:gd name="connsiteX77" fmla="*/ 2460464 w 2527356"/>
              <a:gd name="connsiteY77" fmla="*/ 805168 h 1573026"/>
              <a:gd name="connsiteX78" fmla="*/ 2431889 w 2527356"/>
              <a:gd name="connsiteY78" fmla="*/ 890893 h 1573026"/>
              <a:gd name="connsiteX79" fmla="*/ 2400935 w 2527356"/>
              <a:gd name="connsiteY79" fmla="*/ 967092 h 1573026"/>
              <a:gd name="connsiteX80" fmla="*/ 2365214 w 2527356"/>
              <a:gd name="connsiteY80" fmla="*/ 945662 h 1573026"/>
              <a:gd name="connsiteX81" fmla="*/ 2305683 w 2527356"/>
              <a:gd name="connsiteY81" fmla="*/ 917087 h 1573026"/>
              <a:gd name="connsiteX82" fmla="*/ 2277108 w 2527356"/>
              <a:gd name="connsiteY82" fmla="*/ 883750 h 1573026"/>
              <a:gd name="connsiteX83" fmla="*/ 2243772 w 2527356"/>
              <a:gd name="connsiteY83" fmla="*/ 869462 h 1573026"/>
              <a:gd name="connsiteX84" fmla="*/ 2210433 w 2527356"/>
              <a:gd name="connsiteY84" fmla="*/ 871843 h 1573026"/>
              <a:gd name="connsiteX85" fmla="*/ 2160427 w 2527356"/>
              <a:gd name="connsiteY85" fmla="*/ 895656 h 1573026"/>
              <a:gd name="connsiteX86" fmla="*/ 2136614 w 2527356"/>
              <a:gd name="connsiteY86" fmla="*/ 909943 h 1573026"/>
              <a:gd name="connsiteX87" fmla="*/ 2067560 w 2527356"/>
              <a:gd name="connsiteY87" fmla="*/ 926612 h 1573026"/>
              <a:gd name="connsiteX88" fmla="*/ 2046127 w 2527356"/>
              <a:gd name="connsiteY88" fmla="*/ 957568 h 1573026"/>
              <a:gd name="connsiteX89" fmla="*/ 2043745 w 2527356"/>
              <a:gd name="connsiteY89" fmla="*/ 1036150 h 1573026"/>
              <a:gd name="connsiteX90" fmla="*/ 2046129 w 2527356"/>
              <a:gd name="connsiteY90" fmla="*/ 1062342 h 1573026"/>
              <a:gd name="connsiteX91" fmla="*/ 1946114 w 2527356"/>
              <a:gd name="connsiteY91" fmla="*/ 1112350 h 1573026"/>
              <a:gd name="connsiteX92" fmla="*/ 1903252 w 2527356"/>
              <a:gd name="connsiteY92" fmla="*/ 1112350 h 1573026"/>
              <a:gd name="connsiteX93" fmla="*/ 1812766 w 2527356"/>
              <a:gd name="connsiteY93" fmla="*/ 1148067 h 1573026"/>
              <a:gd name="connsiteX94" fmla="*/ 1791333 w 2527356"/>
              <a:gd name="connsiteY94" fmla="*/ 1188550 h 1573026"/>
              <a:gd name="connsiteX95" fmla="*/ 1791335 w 2527356"/>
              <a:gd name="connsiteY95" fmla="*/ 1238556 h 1573026"/>
              <a:gd name="connsiteX96" fmla="*/ 1741327 w 2527356"/>
              <a:gd name="connsiteY96" fmla="*/ 1279037 h 1573026"/>
              <a:gd name="connsiteX97" fmla="*/ 1724660 w 2527356"/>
              <a:gd name="connsiteY97" fmla="*/ 1309993 h 1573026"/>
              <a:gd name="connsiteX98" fmla="*/ 1727039 w 2527356"/>
              <a:gd name="connsiteY98" fmla="*/ 1331425 h 1573026"/>
              <a:gd name="connsiteX99" fmla="*/ 1760377 w 2527356"/>
              <a:gd name="connsiteY99" fmla="*/ 1326662 h 1573026"/>
              <a:gd name="connsiteX100" fmla="*/ 1784191 w 2527356"/>
              <a:gd name="connsiteY100" fmla="*/ 1350474 h 1573026"/>
              <a:gd name="connsiteX101" fmla="*/ 1772283 w 2527356"/>
              <a:gd name="connsiteY101" fmla="*/ 1383812 h 1573026"/>
              <a:gd name="connsiteX102" fmla="*/ 1769902 w 2527356"/>
              <a:gd name="connsiteY102" fmla="*/ 1421912 h 1573026"/>
              <a:gd name="connsiteX103" fmla="*/ 1691322 w 2527356"/>
              <a:gd name="connsiteY103" fmla="*/ 1450487 h 1573026"/>
              <a:gd name="connsiteX104" fmla="*/ 1681797 w 2527356"/>
              <a:gd name="connsiteY104" fmla="*/ 1538594 h 1573026"/>
              <a:gd name="connsiteX105" fmla="*/ 1615120 w 2527356"/>
              <a:gd name="connsiteY105" fmla="*/ 1560025 h 1573026"/>
              <a:gd name="connsiteX106" fmla="*/ 1579069 w 2527356"/>
              <a:gd name="connsiteY106" fmla="*/ 1573012 h 1573026"/>
              <a:gd name="connsiteX107" fmla="*/ 1498439 w 2527356"/>
              <a:gd name="connsiteY107" fmla="*/ 1557643 h 1573026"/>
              <a:gd name="connsiteX108" fmla="*/ 1472245 w 2527356"/>
              <a:gd name="connsiteY108" fmla="*/ 1571931 h 1573026"/>
              <a:gd name="connsiteX109" fmla="*/ 1417479 w 2527356"/>
              <a:gd name="connsiteY109" fmla="*/ 1543356 h 1573026"/>
              <a:gd name="connsiteX110" fmla="*/ 1376995 w 2527356"/>
              <a:gd name="connsiteY110" fmla="*/ 1507637 h 1573026"/>
              <a:gd name="connsiteX111" fmla="*/ 1334135 w 2527356"/>
              <a:gd name="connsiteY111" fmla="*/ 1479061 h 1573026"/>
              <a:gd name="connsiteX112" fmla="*/ 1362708 w 2527356"/>
              <a:gd name="connsiteY112" fmla="*/ 1455250 h 1573026"/>
              <a:gd name="connsiteX113" fmla="*/ 1350802 w 2527356"/>
              <a:gd name="connsiteY113" fmla="*/ 1438581 h 1573026"/>
              <a:gd name="connsiteX114" fmla="*/ 1288889 w 2527356"/>
              <a:gd name="connsiteY114" fmla="*/ 1426675 h 1573026"/>
              <a:gd name="connsiteX115" fmla="*/ 1269839 w 2527356"/>
              <a:gd name="connsiteY115" fmla="*/ 1402862 h 1573026"/>
              <a:gd name="connsiteX116" fmla="*/ 1231741 w 2527356"/>
              <a:gd name="connsiteY116" fmla="*/ 1379050 h 1573026"/>
              <a:gd name="connsiteX117" fmla="*/ 1226977 w 2527356"/>
              <a:gd name="connsiteY117" fmla="*/ 1390956 h 1573026"/>
              <a:gd name="connsiteX118" fmla="*/ 1241266 w 2527356"/>
              <a:gd name="connsiteY118" fmla="*/ 1429056 h 1573026"/>
              <a:gd name="connsiteX119" fmla="*/ 1210308 w 2527356"/>
              <a:gd name="connsiteY119" fmla="*/ 1443343 h 1573026"/>
              <a:gd name="connsiteX120" fmla="*/ 1184116 w 2527356"/>
              <a:gd name="connsiteY120" fmla="*/ 1457630 h 1573026"/>
              <a:gd name="connsiteX121" fmla="*/ 1167445 w 2527356"/>
              <a:gd name="connsiteY121" fmla="*/ 1450487 h 1573026"/>
              <a:gd name="connsiteX122" fmla="*/ 1122202 w 2527356"/>
              <a:gd name="connsiteY122" fmla="*/ 1388575 h 1573026"/>
              <a:gd name="connsiteX123" fmla="*/ 1076960 w 2527356"/>
              <a:gd name="connsiteY123" fmla="*/ 1355237 h 1573026"/>
              <a:gd name="connsiteX124" fmla="*/ 1098391 w 2527356"/>
              <a:gd name="connsiteY124" fmla="*/ 1338568 h 1573026"/>
              <a:gd name="connsiteX125" fmla="*/ 1119822 w 2527356"/>
              <a:gd name="connsiteY125" fmla="*/ 1298087 h 1573026"/>
              <a:gd name="connsiteX126" fmla="*/ 1105533 w 2527356"/>
              <a:gd name="connsiteY126" fmla="*/ 1286181 h 1573026"/>
              <a:gd name="connsiteX127" fmla="*/ 1067435 w 2527356"/>
              <a:gd name="connsiteY127" fmla="*/ 1288562 h 1573026"/>
              <a:gd name="connsiteX128" fmla="*/ 991235 w 2527356"/>
              <a:gd name="connsiteY128" fmla="*/ 1245700 h 1573026"/>
              <a:gd name="connsiteX129" fmla="*/ 948370 w 2527356"/>
              <a:gd name="connsiteY129" fmla="*/ 1226650 h 1573026"/>
              <a:gd name="connsiteX130" fmla="*/ 938847 w 2527356"/>
              <a:gd name="connsiteY130" fmla="*/ 1226650 h 1573026"/>
              <a:gd name="connsiteX131" fmla="*/ 926941 w 2527356"/>
              <a:gd name="connsiteY131" fmla="*/ 1162356 h 1573026"/>
              <a:gd name="connsiteX132" fmla="*/ 938847 w 2527356"/>
              <a:gd name="connsiteY132" fmla="*/ 1098062 h 1573026"/>
              <a:gd name="connsiteX133" fmla="*/ 907891 w 2527356"/>
              <a:gd name="connsiteY133" fmla="*/ 1064725 h 1573026"/>
              <a:gd name="connsiteX134" fmla="*/ 855504 w 2527356"/>
              <a:gd name="connsiteY134" fmla="*/ 1040912 h 1573026"/>
              <a:gd name="connsiteX135" fmla="*/ 881697 w 2527356"/>
              <a:gd name="connsiteY135" fmla="*/ 1017100 h 1573026"/>
              <a:gd name="connsiteX136" fmla="*/ 926941 w 2527356"/>
              <a:gd name="connsiteY136" fmla="*/ 1021862 h 1573026"/>
              <a:gd name="connsiteX137" fmla="*/ 922179 w 2527356"/>
              <a:gd name="connsiteY137" fmla="*/ 974237 h 1573026"/>
              <a:gd name="connsiteX138" fmla="*/ 893604 w 2527356"/>
              <a:gd name="connsiteY138" fmla="*/ 969475 h 1573026"/>
              <a:gd name="connsiteX139" fmla="*/ 898366 w 2527356"/>
              <a:gd name="connsiteY139" fmla="*/ 921850 h 1573026"/>
              <a:gd name="connsiteX140" fmla="*/ 867410 w 2527356"/>
              <a:gd name="connsiteY140" fmla="*/ 907562 h 1573026"/>
              <a:gd name="connsiteX141" fmla="*/ 869791 w 2527356"/>
              <a:gd name="connsiteY141" fmla="*/ 871843 h 1573026"/>
              <a:gd name="connsiteX142" fmla="*/ 822166 w 2527356"/>
              <a:gd name="connsiteY142" fmla="*/ 857556 h 1573026"/>
              <a:gd name="connsiteX143" fmla="*/ 803116 w 2527356"/>
              <a:gd name="connsiteY143" fmla="*/ 878987 h 1573026"/>
              <a:gd name="connsiteX144" fmla="*/ 774539 w 2527356"/>
              <a:gd name="connsiteY144" fmla="*/ 881368 h 1573026"/>
              <a:gd name="connsiteX145" fmla="*/ 724535 w 2527356"/>
              <a:gd name="connsiteY145" fmla="*/ 886131 h 1573026"/>
              <a:gd name="connsiteX146" fmla="*/ 693579 w 2527356"/>
              <a:gd name="connsiteY146" fmla="*/ 907562 h 1573026"/>
              <a:gd name="connsiteX147" fmla="*/ 693579 w 2527356"/>
              <a:gd name="connsiteY147" fmla="*/ 876606 h 1573026"/>
              <a:gd name="connsiteX148" fmla="*/ 653097 w 2527356"/>
              <a:gd name="connsiteY148" fmla="*/ 871843 h 1573026"/>
              <a:gd name="connsiteX149" fmla="*/ 660239 w 2527356"/>
              <a:gd name="connsiteY149" fmla="*/ 893275 h 1573026"/>
              <a:gd name="connsiteX150" fmla="*/ 655479 w 2527356"/>
              <a:gd name="connsiteY150" fmla="*/ 912325 h 1573026"/>
              <a:gd name="connsiteX151" fmla="*/ 569754 w 2527356"/>
              <a:gd name="connsiteY151" fmla="*/ 859936 h 1573026"/>
              <a:gd name="connsiteX152" fmla="*/ 548322 w 2527356"/>
              <a:gd name="connsiteY152" fmla="*/ 826600 h 1573026"/>
              <a:gd name="connsiteX153" fmla="*/ 560229 w 2527356"/>
              <a:gd name="connsiteY153" fmla="*/ 786117 h 1573026"/>
              <a:gd name="connsiteX154" fmla="*/ 529272 w 2527356"/>
              <a:gd name="connsiteY154" fmla="*/ 781356 h 1573026"/>
              <a:gd name="connsiteX155" fmla="*/ 481647 w 2527356"/>
              <a:gd name="connsiteY155" fmla="*/ 795643 h 1573026"/>
              <a:gd name="connsiteX156" fmla="*/ 472122 w 2527356"/>
              <a:gd name="connsiteY156" fmla="*/ 809931 h 1573026"/>
              <a:gd name="connsiteX157" fmla="*/ 448310 w 2527356"/>
              <a:gd name="connsiteY157" fmla="*/ 826600 h 1573026"/>
              <a:gd name="connsiteX158" fmla="*/ 441166 w 2527356"/>
              <a:gd name="connsiteY158" fmla="*/ 843268 h 1573026"/>
              <a:gd name="connsiteX159" fmla="*/ 400685 w 2527356"/>
              <a:gd name="connsiteY159" fmla="*/ 876606 h 1573026"/>
              <a:gd name="connsiteX160" fmla="*/ 403064 w 2527356"/>
              <a:gd name="connsiteY160" fmla="*/ 898037 h 1573026"/>
              <a:gd name="connsiteX161" fmla="*/ 417354 w 2527356"/>
              <a:gd name="connsiteY161" fmla="*/ 917087 h 1573026"/>
              <a:gd name="connsiteX162" fmla="*/ 341154 w 2527356"/>
              <a:gd name="connsiteY162" fmla="*/ 902800 h 1573026"/>
              <a:gd name="connsiteX163" fmla="*/ 307816 w 2527356"/>
              <a:gd name="connsiteY163" fmla="*/ 907562 h 1573026"/>
              <a:gd name="connsiteX164" fmla="*/ 355439 w 2527356"/>
              <a:gd name="connsiteY164" fmla="*/ 938518 h 1573026"/>
              <a:gd name="connsiteX165" fmla="*/ 379254 w 2527356"/>
              <a:gd name="connsiteY165" fmla="*/ 950425 h 1573026"/>
              <a:gd name="connsiteX166" fmla="*/ 405447 w 2527356"/>
              <a:gd name="connsiteY166" fmla="*/ 1002812 h 1573026"/>
              <a:gd name="connsiteX167" fmla="*/ 338770 w 2527356"/>
              <a:gd name="connsiteY167" fmla="*/ 1019481 h 1573026"/>
              <a:gd name="connsiteX168" fmla="*/ 317341 w 2527356"/>
              <a:gd name="connsiteY168" fmla="*/ 1031387 h 1573026"/>
              <a:gd name="connsiteX169" fmla="*/ 293527 w 2527356"/>
              <a:gd name="connsiteY169" fmla="*/ 1002812 h 1573026"/>
              <a:gd name="connsiteX170" fmla="*/ 269714 w 2527356"/>
              <a:gd name="connsiteY170" fmla="*/ 971856 h 1573026"/>
              <a:gd name="connsiteX171" fmla="*/ 5395 w 2527356"/>
              <a:gd name="connsiteY171" fmla="*/ 1093300 h 1573026"/>
              <a:gd name="connsiteX0" fmla="*/ 4314 w 2526275"/>
              <a:gd name="connsiteY0" fmla="*/ 1093300 h 1573026"/>
              <a:gd name="connsiteX1" fmla="*/ 544858 w 2526275"/>
              <a:gd name="connsiteY1" fmla="*/ 524181 h 1573026"/>
              <a:gd name="connsiteX2" fmla="*/ 590102 w 2526275"/>
              <a:gd name="connsiteY2" fmla="*/ 547993 h 1573026"/>
              <a:gd name="connsiteX3" fmla="*/ 656779 w 2526275"/>
              <a:gd name="connsiteY3" fmla="*/ 562280 h 1573026"/>
              <a:gd name="connsiteX4" fmla="*/ 702021 w 2526275"/>
              <a:gd name="connsiteY4" fmla="*/ 478937 h 1573026"/>
              <a:gd name="connsiteX5" fmla="*/ 730596 w 2526275"/>
              <a:gd name="connsiteY5" fmla="*/ 455125 h 1573026"/>
              <a:gd name="connsiteX6" fmla="*/ 732980 w 2526275"/>
              <a:gd name="connsiteY6" fmla="*/ 426549 h 1573026"/>
              <a:gd name="connsiteX7" fmla="*/ 661539 w 2526275"/>
              <a:gd name="connsiteY7" fmla="*/ 412262 h 1573026"/>
              <a:gd name="connsiteX8" fmla="*/ 632966 w 2526275"/>
              <a:gd name="connsiteY8" fmla="*/ 417024 h 1573026"/>
              <a:gd name="connsiteX9" fmla="*/ 597246 w 2526275"/>
              <a:gd name="connsiteY9" fmla="*/ 383687 h 1573026"/>
              <a:gd name="connsiteX10" fmla="*/ 621060 w 2526275"/>
              <a:gd name="connsiteY10" fmla="*/ 357491 h 1573026"/>
              <a:gd name="connsiteX11" fmla="*/ 682971 w 2526275"/>
              <a:gd name="connsiteY11" fmla="*/ 343206 h 1573026"/>
              <a:gd name="connsiteX12" fmla="*/ 728214 w 2526275"/>
              <a:gd name="connsiteY12" fmla="*/ 357493 h 1573026"/>
              <a:gd name="connsiteX13" fmla="*/ 740121 w 2526275"/>
              <a:gd name="connsiteY13" fmla="*/ 376543 h 1573026"/>
              <a:gd name="connsiteX14" fmla="*/ 859183 w 2526275"/>
              <a:gd name="connsiteY14" fmla="*/ 436075 h 1573026"/>
              <a:gd name="connsiteX15" fmla="*/ 882996 w 2526275"/>
              <a:gd name="connsiteY15" fmla="*/ 500368 h 1573026"/>
              <a:gd name="connsiteX16" fmla="*/ 904427 w 2526275"/>
              <a:gd name="connsiteY16" fmla="*/ 512275 h 1573026"/>
              <a:gd name="connsiteX17" fmla="*/ 902046 w 2526275"/>
              <a:gd name="connsiteY17" fmla="*/ 421787 h 1573026"/>
              <a:gd name="connsiteX18" fmla="*/ 923477 w 2526275"/>
              <a:gd name="connsiteY18" fmla="*/ 383687 h 1573026"/>
              <a:gd name="connsiteX19" fmla="*/ 942527 w 2526275"/>
              <a:gd name="connsiteY19" fmla="*/ 386068 h 1573026"/>
              <a:gd name="connsiteX20" fmla="*/ 942527 w 2526275"/>
              <a:gd name="connsiteY20" fmla="*/ 347968 h 1573026"/>
              <a:gd name="connsiteX21" fmla="*/ 954435 w 2526275"/>
              <a:gd name="connsiteY21" fmla="*/ 340823 h 1573026"/>
              <a:gd name="connsiteX22" fmla="*/ 1011583 w 2526275"/>
              <a:gd name="connsiteY22" fmla="*/ 343206 h 1573026"/>
              <a:gd name="connsiteX23" fmla="*/ 1111596 w 2526275"/>
              <a:gd name="connsiteY23" fmla="*/ 317012 h 1573026"/>
              <a:gd name="connsiteX24" fmla="*/ 1183033 w 2526275"/>
              <a:gd name="connsiteY24" fmla="*/ 305106 h 1573026"/>
              <a:gd name="connsiteX25" fmla="*/ 1268425 w 2526275"/>
              <a:gd name="connsiteY25" fmla="*/ 250164 h 1573026"/>
              <a:gd name="connsiteX26" fmla="*/ 1340196 w 2526275"/>
              <a:gd name="connsiteY26" fmla="*/ 221762 h 1573026"/>
              <a:gd name="connsiteX27" fmla="*/ 1409254 w 2526275"/>
              <a:gd name="connsiteY27" fmla="*/ 188423 h 1573026"/>
              <a:gd name="connsiteX28" fmla="*/ 1480689 w 2526275"/>
              <a:gd name="connsiteY28" fmla="*/ 195568 h 1573026"/>
              <a:gd name="connsiteX29" fmla="*/ 1533077 w 2526275"/>
              <a:gd name="connsiteY29" fmla="*/ 174137 h 1573026"/>
              <a:gd name="connsiteX30" fmla="*/ 1564035 w 2526275"/>
              <a:gd name="connsiteY30" fmla="*/ 183660 h 1573026"/>
              <a:gd name="connsiteX31" fmla="*/ 1637852 w 2526275"/>
              <a:gd name="connsiteY31" fmla="*/ 233668 h 1573026"/>
              <a:gd name="connsiteX32" fmla="*/ 1575939 w 2526275"/>
              <a:gd name="connsiteY32" fmla="*/ 209856 h 1573026"/>
              <a:gd name="connsiteX33" fmla="*/ 1597371 w 2526275"/>
              <a:gd name="connsiteY33" fmla="*/ 281293 h 1573026"/>
              <a:gd name="connsiteX34" fmla="*/ 1635473 w 2526275"/>
              <a:gd name="connsiteY34" fmla="*/ 309866 h 1573026"/>
              <a:gd name="connsiteX35" fmla="*/ 1730721 w 2526275"/>
              <a:gd name="connsiteY35" fmla="*/ 314631 h 1573026"/>
              <a:gd name="connsiteX36" fmla="*/ 1797398 w 2526275"/>
              <a:gd name="connsiteY36" fmla="*/ 271766 h 1573026"/>
              <a:gd name="connsiteX37" fmla="*/ 1795014 w 2526275"/>
              <a:gd name="connsiteY37" fmla="*/ 293200 h 1573026"/>
              <a:gd name="connsiteX38" fmla="*/ 1759296 w 2526275"/>
              <a:gd name="connsiteY38" fmla="*/ 321775 h 1573026"/>
              <a:gd name="connsiteX39" fmla="*/ 1685477 w 2526275"/>
              <a:gd name="connsiteY39" fmla="*/ 338443 h 1573026"/>
              <a:gd name="connsiteX40" fmla="*/ 1692623 w 2526275"/>
              <a:gd name="connsiteY40" fmla="*/ 367017 h 1573026"/>
              <a:gd name="connsiteX41" fmla="*/ 1816448 w 2526275"/>
              <a:gd name="connsiteY41" fmla="*/ 331298 h 1573026"/>
              <a:gd name="connsiteX42" fmla="*/ 1868833 w 2526275"/>
              <a:gd name="connsiteY42" fmla="*/ 295581 h 1573026"/>
              <a:gd name="connsiteX43" fmla="*/ 1911697 w 2526275"/>
              <a:gd name="connsiteY43" fmla="*/ 271766 h 1573026"/>
              <a:gd name="connsiteX44" fmla="*/ 1835498 w 2526275"/>
              <a:gd name="connsiteY44" fmla="*/ 264623 h 1573026"/>
              <a:gd name="connsiteX45" fmla="*/ 1835498 w 2526275"/>
              <a:gd name="connsiteY45" fmla="*/ 202710 h 1573026"/>
              <a:gd name="connsiteX46" fmla="*/ 1885503 w 2526275"/>
              <a:gd name="connsiteY46" fmla="*/ 202710 h 1573026"/>
              <a:gd name="connsiteX47" fmla="*/ 1992659 w 2526275"/>
              <a:gd name="connsiteY47" fmla="*/ 97935 h 1573026"/>
              <a:gd name="connsiteX48" fmla="*/ 2042665 w 2526275"/>
              <a:gd name="connsiteY48" fmla="*/ 305 h 1573026"/>
              <a:gd name="connsiteX49" fmla="*/ 2006947 w 2526275"/>
              <a:gd name="connsiteY49" fmla="*/ 114604 h 1573026"/>
              <a:gd name="connsiteX50" fmla="*/ 1933129 w 2526275"/>
              <a:gd name="connsiteY50" fmla="*/ 193186 h 1573026"/>
              <a:gd name="connsiteX51" fmla="*/ 1997421 w 2526275"/>
              <a:gd name="connsiteY51" fmla="*/ 217000 h 1573026"/>
              <a:gd name="connsiteX52" fmla="*/ 2056952 w 2526275"/>
              <a:gd name="connsiteY52" fmla="*/ 212237 h 1573026"/>
              <a:gd name="connsiteX53" fmla="*/ 2102198 w 2526275"/>
              <a:gd name="connsiteY53" fmla="*/ 257480 h 1573026"/>
              <a:gd name="connsiteX54" fmla="*/ 2152202 w 2526275"/>
              <a:gd name="connsiteY54" fmla="*/ 243193 h 1573026"/>
              <a:gd name="connsiteX55" fmla="*/ 2195064 w 2526275"/>
              <a:gd name="connsiteY55" fmla="*/ 178900 h 1573026"/>
              <a:gd name="connsiteX56" fmla="*/ 2237927 w 2526275"/>
              <a:gd name="connsiteY56" fmla="*/ 169375 h 1573026"/>
              <a:gd name="connsiteX57" fmla="*/ 2342702 w 2526275"/>
              <a:gd name="connsiteY57" fmla="*/ 152706 h 1573026"/>
              <a:gd name="connsiteX58" fmla="*/ 2359371 w 2526275"/>
              <a:gd name="connsiteY58" fmla="*/ 147943 h 1573026"/>
              <a:gd name="connsiteX59" fmla="*/ 2447477 w 2526275"/>
              <a:gd name="connsiteY59" fmla="*/ 166993 h 1573026"/>
              <a:gd name="connsiteX60" fmla="*/ 2478433 w 2526275"/>
              <a:gd name="connsiteY60" fmla="*/ 188425 h 1573026"/>
              <a:gd name="connsiteX61" fmla="*/ 2504628 w 2526275"/>
              <a:gd name="connsiteY61" fmla="*/ 205092 h 1573026"/>
              <a:gd name="connsiteX62" fmla="*/ 2526058 w 2526275"/>
              <a:gd name="connsiteY62" fmla="*/ 221762 h 1573026"/>
              <a:gd name="connsiteX63" fmla="*/ 2507008 w 2526275"/>
              <a:gd name="connsiteY63" fmla="*/ 264625 h 1573026"/>
              <a:gd name="connsiteX64" fmla="*/ 2504627 w 2526275"/>
              <a:gd name="connsiteY64" fmla="*/ 319393 h 1573026"/>
              <a:gd name="connsiteX65" fmla="*/ 2490339 w 2526275"/>
              <a:gd name="connsiteY65" fmla="*/ 376543 h 1573026"/>
              <a:gd name="connsiteX66" fmla="*/ 2492721 w 2526275"/>
              <a:gd name="connsiteY66" fmla="*/ 386068 h 1573026"/>
              <a:gd name="connsiteX67" fmla="*/ 2523677 w 2526275"/>
              <a:gd name="connsiteY67" fmla="*/ 393212 h 1573026"/>
              <a:gd name="connsiteX68" fmla="*/ 2511771 w 2526275"/>
              <a:gd name="connsiteY68" fmla="*/ 424168 h 1573026"/>
              <a:gd name="connsiteX69" fmla="*/ 2478433 w 2526275"/>
              <a:gd name="connsiteY69" fmla="*/ 445600 h 1573026"/>
              <a:gd name="connsiteX70" fmla="*/ 2464146 w 2526275"/>
              <a:gd name="connsiteY70" fmla="*/ 476556 h 1573026"/>
              <a:gd name="connsiteX71" fmla="*/ 2467399 w 2526275"/>
              <a:gd name="connsiteY71" fmla="*/ 559163 h 1573026"/>
              <a:gd name="connsiteX72" fmla="*/ 2454620 w 2526275"/>
              <a:gd name="connsiteY72" fmla="*/ 590856 h 1573026"/>
              <a:gd name="connsiteX73" fmla="*/ 2452239 w 2526275"/>
              <a:gd name="connsiteY73" fmla="*/ 655150 h 1573026"/>
              <a:gd name="connsiteX74" fmla="*/ 2473671 w 2526275"/>
              <a:gd name="connsiteY74" fmla="*/ 690868 h 1573026"/>
              <a:gd name="connsiteX75" fmla="*/ 2468908 w 2526275"/>
              <a:gd name="connsiteY75" fmla="*/ 743256 h 1573026"/>
              <a:gd name="connsiteX76" fmla="*/ 2471289 w 2526275"/>
              <a:gd name="connsiteY76" fmla="*/ 790881 h 1573026"/>
              <a:gd name="connsiteX77" fmla="*/ 2459383 w 2526275"/>
              <a:gd name="connsiteY77" fmla="*/ 805168 h 1573026"/>
              <a:gd name="connsiteX78" fmla="*/ 2430808 w 2526275"/>
              <a:gd name="connsiteY78" fmla="*/ 890893 h 1573026"/>
              <a:gd name="connsiteX79" fmla="*/ 2399854 w 2526275"/>
              <a:gd name="connsiteY79" fmla="*/ 967092 h 1573026"/>
              <a:gd name="connsiteX80" fmla="*/ 2364133 w 2526275"/>
              <a:gd name="connsiteY80" fmla="*/ 945662 h 1573026"/>
              <a:gd name="connsiteX81" fmla="*/ 2304602 w 2526275"/>
              <a:gd name="connsiteY81" fmla="*/ 917087 h 1573026"/>
              <a:gd name="connsiteX82" fmla="*/ 2276027 w 2526275"/>
              <a:gd name="connsiteY82" fmla="*/ 883750 h 1573026"/>
              <a:gd name="connsiteX83" fmla="*/ 2242691 w 2526275"/>
              <a:gd name="connsiteY83" fmla="*/ 869462 h 1573026"/>
              <a:gd name="connsiteX84" fmla="*/ 2209352 w 2526275"/>
              <a:gd name="connsiteY84" fmla="*/ 871843 h 1573026"/>
              <a:gd name="connsiteX85" fmla="*/ 2159346 w 2526275"/>
              <a:gd name="connsiteY85" fmla="*/ 895656 h 1573026"/>
              <a:gd name="connsiteX86" fmla="*/ 2135533 w 2526275"/>
              <a:gd name="connsiteY86" fmla="*/ 909943 h 1573026"/>
              <a:gd name="connsiteX87" fmla="*/ 2066479 w 2526275"/>
              <a:gd name="connsiteY87" fmla="*/ 926612 h 1573026"/>
              <a:gd name="connsiteX88" fmla="*/ 2045046 w 2526275"/>
              <a:gd name="connsiteY88" fmla="*/ 957568 h 1573026"/>
              <a:gd name="connsiteX89" fmla="*/ 2042664 w 2526275"/>
              <a:gd name="connsiteY89" fmla="*/ 1036150 h 1573026"/>
              <a:gd name="connsiteX90" fmla="*/ 2045048 w 2526275"/>
              <a:gd name="connsiteY90" fmla="*/ 1062342 h 1573026"/>
              <a:gd name="connsiteX91" fmla="*/ 1945033 w 2526275"/>
              <a:gd name="connsiteY91" fmla="*/ 1112350 h 1573026"/>
              <a:gd name="connsiteX92" fmla="*/ 1902171 w 2526275"/>
              <a:gd name="connsiteY92" fmla="*/ 1112350 h 1573026"/>
              <a:gd name="connsiteX93" fmla="*/ 1811685 w 2526275"/>
              <a:gd name="connsiteY93" fmla="*/ 1148067 h 1573026"/>
              <a:gd name="connsiteX94" fmla="*/ 1790252 w 2526275"/>
              <a:gd name="connsiteY94" fmla="*/ 1188550 h 1573026"/>
              <a:gd name="connsiteX95" fmla="*/ 1790254 w 2526275"/>
              <a:gd name="connsiteY95" fmla="*/ 1238556 h 1573026"/>
              <a:gd name="connsiteX96" fmla="*/ 1740246 w 2526275"/>
              <a:gd name="connsiteY96" fmla="*/ 1279037 h 1573026"/>
              <a:gd name="connsiteX97" fmla="*/ 1723579 w 2526275"/>
              <a:gd name="connsiteY97" fmla="*/ 1309993 h 1573026"/>
              <a:gd name="connsiteX98" fmla="*/ 1725958 w 2526275"/>
              <a:gd name="connsiteY98" fmla="*/ 1331425 h 1573026"/>
              <a:gd name="connsiteX99" fmla="*/ 1759296 w 2526275"/>
              <a:gd name="connsiteY99" fmla="*/ 1326662 h 1573026"/>
              <a:gd name="connsiteX100" fmla="*/ 1783110 w 2526275"/>
              <a:gd name="connsiteY100" fmla="*/ 1350474 h 1573026"/>
              <a:gd name="connsiteX101" fmla="*/ 1771202 w 2526275"/>
              <a:gd name="connsiteY101" fmla="*/ 1383812 h 1573026"/>
              <a:gd name="connsiteX102" fmla="*/ 1768821 w 2526275"/>
              <a:gd name="connsiteY102" fmla="*/ 1421912 h 1573026"/>
              <a:gd name="connsiteX103" fmla="*/ 1690241 w 2526275"/>
              <a:gd name="connsiteY103" fmla="*/ 1450487 h 1573026"/>
              <a:gd name="connsiteX104" fmla="*/ 1680716 w 2526275"/>
              <a:gd name="connsiteY104" fmla="*/ 1538594 h 1573026"/>
              <a:gd name="connsiteX105" fmla="*/ 1614039 w 2526275"/>
              <a:gd name="connsiteY105" fmla="*/ 1560025 h 1573026"/>
              <a:gd name="connsiteX106" fmla="*/ 1577988 w 2526275"/>
              <a:gd name="connsiteY106" fmla="*/ 1573012 h 1573026"/>
              <a:gd name="connsiteX107" fmla="*/ 1497358 w 2526275"/>
              <a:gd name="connsiteY107" fmla="*/ 1557643 h 1573026"/>
              <a:gd name="connsiteX108" fmla="*/ 1471164 w 2526275"/>
              <a:gd name="connsiteY108" fmla="*/ 1571931 h 1573026"/>
              <a:gd name="connsiteX109" fmla="*/ 1416398 w 2526275"/>
              <a:gd name="connsiteY109" fmla="*/ 1543356 h 1573026"/>
              <a:gd name="connsiteX110" fmla="*/ 1375914 w 2526275"/>
              <a:gd name="connsiteY110" fmla="*/ 1507637 h 1573026"/>
              <a:gd name="connsiteX111" fmla="*/ 1333054 w 2526275"/>
              <a:gd name="connsiteY111" fmla="*/ 1479061 h 1573026"/>
              <a:gd name="connsiteX112" fmla="*/ 1361627 w 2526275"/>
              <a:gd name="connsiteY112" fmla="*/ 1455250 h 1573026"/>
              <a:gd name="connsiteX113" fmla="*/ 1349721 w 2526275"/>
              <a:gd name="connsiteY113" fmla="*/ 1438581 h 1573026"/>
              <a:gd name="connsiteX114" fmla="*/ 1287808 w 2526275"/>
              <a:gd name="connsiteY114" fmla="*/ 1426675 h 1573026"/>
              <a:gd name="connsiteX115" fmla="*/ 1268758 w 2526275"/>
              <a:gd name="connsiteY115" fmla="*/ 1402862 h 1573026"/>
              <a:gd name="connsiteX116" fmla="*/ 1230660 w 2526275"/>
              <a:gd name="connsiteY116" fmla="*/ 1379050 h 1573026"/>
              <a:gd name="connsiteX117" fmla="*/ 1225896 w 2526275"/>
              <a:gd name="connsiteY117" fmla="*/ 1390956 h 1573026"/>
              <a:gd name="connsiteX118" fmla="*/ 1240185 w 2526275"/>
              <a:gd name="connsiteY118" fmla="*/ 1429056 h 1573026"/>
              <a:gd name="connsiteX119" fmla="*/ 1209227 w 2526275"/>
              <a:gd name="connsiteY119" fmla="*/ 1443343 h 1573026"/>
              <a:gd name="connsiteX120" fmla="*/ 1183035 w 2526275"/>
              <a:gd name="connsiteY120" fmla="*/ 1457630 h 1573026"/>
              <a:gd name="connsiteX121" fmla="*/ 1166364 w 2526275"/>
              <a:gd name="connsiteY121" fmla="*/ 1450487 h 1573026"/>
              <a:gd name="connsiteX122" fmla="*/ 1121121 w 2526275"/>
              <a:gd name="connsiteY122" fmla="*/ 1388575 h 1573026"/>
              <a:gd name="connsiteX123" fmla="*/ 1075879 w 2526275"/>
              <a:gd name="connsiteY123" fmla="*/ 1355237 h 1573026"/>
              <a:gd name="connsiteX124" fmla="*/ 1097310 w 2526275"/>
              <a:gd name="connsiteY124" fmla="*/ 1338568 h 1573026"/>
              <a:gd name="connsiteX125" fmla="*/ 1118741 w 2526275"/>
              <a:gd name="connsiteY125" fmla="*/ 1298087 h 1573026"/>
              <a:gd name="connsiteX126" fmla="*/ 1104452 w 2526275"/>
              <a:gd name="connsiteY126" fmla="*/ 1286181 h 1573026"/>
              <a:gd name="connsiteX127" fmla="*/ 1066354 w 2526275"/>
              <a:gd name="connsiteY127" fmla="*/ 1288562 h 1573026"/>
              <a:gd name="connsiteX128" fmla="*/ 990154 w 2526275"/>
              <a:gd name="connsiteY128" fmla="*/ 1245700 h 1573026"/>
              <a:gd name="connsiteX129" fmla="*/ 947289 w 2526275"/>
              <a:gd name="connsiteY129" fmla="*/ 1226650 h 1573026"/>
              <a:gd name="connsiteX130" fmla="*/ 937766 w 2526275"/>
              <a:gd name="connsiteY130" fmla="*/ 1226650 h 1573026"/>
              <a:gd name="connsiteX131" fmla="*/ 925860 w 2526275"/>
              <a:gd name="connsiteY131" fmla="*/ 1162356 h 1573026"/>
              <a:gd name="connsiteX132" fmla="*/ 937766 w 2526275"/>
              <a:gd name="connsiteY132" fmla="*/ 1098062 h 1573026"/>
              <a:gd name="connsiteX133" fmla="*/ 906810 w 2526275"/>
              <a:gd name="connsiteY133" fmla="*/ 1064725 h 1573026"/>
              <a:gd name="connsiteX134" fmla="*/ 854423 w 2526275"/>
              <a:gd name="connsiteY134" fmla="*/ 1040912 h 1573026"/>
              <a:gd name="connsiteX135" fmla="*/ 880616 w 2526275"/>
              <a:gd name="connsiteY135" fmla="*/ 1017100 h 1573026"/>
              <a:gd name="connsiteX136" fmla="*/ 925860 w 2526275"/>
              <a:gd name="connsiteY136" fmla="*/ 1021862 h 1573026"/>
              <a:gd name="connsiteX137" fmla="*/ 921098 w 2526275"/>
              <a:gd name="connsiteY137" fmla="*/ 974237 h 1573026"/>
              <a:gd name="connsiteX138" fmla="*/ 892523 w 2526275"/>
              <a:gd name="connsiteY138" fmla="*/ 969475 h 1573026"/>
              <a:gd name="connsiteX139" fmla="*/ 897285 w 2526275"/>
              <a:gd name="connsiteY139" fmla="*/ 921850 h 1573026"/>
              <a:gd name="connsiteX140" fmla="*/ 866329 w 2526275"/>
              <a:gd name="connsiteY140" fmla="*/ 907562 h 1573026"/>
              <a:gd name="connsiteX141" fmla="*/ 868710 w 2526275"/>
              <a:gd name="connsiteY141" fmla="*/ 871843 h 1573026"/>
              <a:gd name="connsiteX142" fmla="*/ 821085 w 2526275"/>
              <a:gd name="connsiteY142" fmla="*/ 857556 h 1573026"/>
              <a:gd name="connsiteX143" fmla="*/ 802035 w 2526275"/>
              <a:gd name="connsiteY143" fmla="*/ 878987 h 1573026"/>
              <a:gd name="connsiteX144" fmla="*/ 773458 w 2526275"/>
              <a:gd name="connsiteY144" fmla="*/ 881368 h 1573026"/>
              <a:gd name="connsiteX145" fmla="*/ 723454 w 2526275"/>
              <a:gd name="connsiteY145" fmla="*/ 886131 h 1573026"/>
              <a:gd name="connsiteX146" fmla="*/ 692498 w 2526275"/>
              <a:gd name="connsiteY146" fmla="*/ 907562 h 1573026"/>
              <a:gd name="connsiteX147" fmla="*/ 692498 w 2526275"/>
              <a:gd name="connsiteY147" fmla="*/ 876606 h 1573026"/>
              <a:gd name="connsiteX148" fmla="*/ 652016 w 2526275"/>
              <a:gd name="connsiteY148" fmla="*/ 871843 h 1573026"/>
              <a:gd name="connsiteX149" fmla="*/ 659158 w 2526275"/>
              <a:gd name="connsiteY149" fmla="*/ 893275 h 1573026"/>
              <a:gd name="connsiteX150" fmla="*/ 654398 w 2526275"/>
              <a:gd name="connsiteY150" fmla="*/ 912325 h 1573026"/>
              <a:gd name="connsiteX151" fmla="*/ 568673 w 2526275"/>
              <a:gd name="connsiteY151" fmla="*/ 859936 h 1573026"/>
              <a:gd name="connsiteX152" fmla="*/ 547241 w 2526275"/>
              <a:gd name="connsiteY152" fmla="*/ 826600 h 1573026"/>
              <a:gd name="connsiteX153" fmla="*/ 559148 w 2526275"/>
              <a:gd name="connsiteY153" fmla="*/ 786117 h 1573026"/>
              <a:gd name="connsiteX154" fmla="*/ 528191 w 2526275"/>
              <a:gd name="connsiteY154" fmla="*/ 781356 h 1573026"/>
              <a:gd name="connsiteX155" fmla="*/ 480566 w 2526275"/>
              <a:gd name="connsiteY155" fmla="*/ 795643 h 1573026"/>
              <a:gd name="connsiteX156" fmla="*/ 471041 w 2526275"/>
              <a:gd name="connsiteY156" fmla="*/ 809931 h 1573026"/>
              <a:gd name="connsiteX157" fmla="*/ 447229 w 2526275"/>
              <a:gd name="connsiteY157" fmla="*/ 826600 h 1573026"/>
              <a:gd name="connsiteX158" fmla="*/ 440085 w 2526275"/>
              <a:gd name="connsiteY158" fmla="*/ 843268 h 1573026"/>
              <a:gd name="connsiteX159" fmla="*/ 399604 w 2526275"/>
              <a:gd name="connsiteY159" fmla="*/ 876606 h 1573026"/>
              <a:gd name="connsiteX160" fmla="*/ 401983 w 2526275"/>
              <a:gd name="connsiteY160" fmla="*/ 898037 h 1573026"/>
              <a:gd name="connsiteX161" fmla="*/ 416273 w 2526275"/>
              <a:gd name="connsiteY161" fmla="*/ 917087 h 1573026"/>
              <a:gd name="connsiteX162" fmla="*/ 340073 w 2526275"/>
              <a:gd name="connsiteY162" fmla="*/ 902800 h 1573026"/>
              <a:gd name="connsiteX163" fmla="*/ 306735 w 2526275"/>
              <a:gd name="connsiteY163" fmla="*/ 907562 h 1573026"/>
              <a:gd name="connsiteX164" fmla="*/ 354358 w 2526275"/>
              <a:gd name="connsiteY164" fmla="*/ 938518 h 1573026"/>
              <a:gd name="connsiteX165" fmla="*/ 378173 w 2526275"/>
              <a:gd name="connsiteY165" fmla="*/ 950425 h 1573026"/>
              <a:gd name="connsiteX166" fmla="*/ 404366 w 2526275"/>
              <a:gd name="connsiteY166" fmla="*/ 1002812 h 1573026"/>
              <a:gd name="connsiteX167" fmla="*/ 337689 w 2526275"/>
              <a:gd name="connsiteY167" fmla="*/ 1019481 h 1573026"/>
              <a:gd name="connsiteX168" fmla="*/ 316260 w 2526275"/>
              <a:gd name="connsiteY168" fmla="*/ 1031387 h 1573026"/>
              <a:gd name="connsiteX169" fmla="*/ 292446 w 2526275"/>
              <a:gd name="connsiteY169" fmla="*/ 1002812 h 1573026"/>
              <a:gd name="connsiteX170" fmla="*/ 4314 w 2526275"/>
              <a:gd name="connsiteY170" fmla="*/ 1093300 h 1573026"/>
              <a:gd name="connsiteX0" fmla="*/ 3390 w 2525351"/>
              <a:gd name="connsiteY0" fmla="*/ 1093300 h 1573026"/>
              <a:gd name="connsiteX1" fmla="*/ 543934 w 2525351"/>
              <a:gd name="connsiteY1" fmla="*/ 524181 h 1573026"/>
              <a:gd name="connsiteX2" fmla="*/ 589178 w 2525351"/>
              <a:gd name="connsiteY2" fmla="*/ 547993 h 1573026"/>
              <a:gd name="connsiteX3" fmla="*/ 655855 w 2525351"/>
              <a:gd name="connsiteY3" fmla="*/ 562280 h 1573026"/>
              <a:gd name="connsiteX4" fmla="*/ 701097 w 2525351"/>
              <a:gd name="connsiteY4" fmla="*/ 478937 h 1573026"/>
              <a:gd name="connsiteX5" fmla="*/ 729672 w 2525351"/>
              <a:gd name="connsiteY5" fmla="*/ 455125 h 1573026"/>
              <a:gd name="connsiteX6" fmla="*/ 732056 w 2525351"/>
              <a:gd name="connsiteY6" fmla="*/ 426549 h 1573026"/>
              <a:gd name="connsiteX7" fmla="*/ 660615 w 2525351"/>
              <a:gd name="connsiteY7" fmla="*/ 412262 h 1573026"/>
              <a:gd name="connsiteX8" fmla="*/ 632042 w 2525351"/>
              <a:gd name="connsiteY8" fmla="*/ 417024 h 1573026"/>
              <a:gd name="connsiteX9" fmla="*/ 596322 w 2525351"/>
              <a:gd name="connsiteY9" fmla="*/ 383687 h 1573026"/>
              <a:gd name="connsiteX10" fmla="*/ 620136 w 2525351"/>
              <a:gd name="connsiteY10" fmla="*/ 357491 h 1573026"/>
              <a:gd name="connsiteX11" fmla="*/ 682047 w 2525351"/>
              <a:gd name="connsiteY11" fmla="*/ 343206 h 1573026"/>
              <a:gd name="connsiteX12" fmla="*/ 727290 w 2525351"/>
              <a:gd name="connsiteY12" fmla="*/ 357493 h 1573026"/>
              <a:gd name="connsiteX13" fmla="*/ 739197 w 2525351"/>
              <a:gd name="connsiteY13" fmla="*/ 376543 h 1573026"/>
              <a:gd name="connsiteX14" fmla="*/ 858259 w 2525351"/>
              <a:gd name="connsiteY14" fmla="*/ 436075 h 1573026"/>
              <a:gd name="connsiteX15" fmla="*/ 882072 w 2525351"/>
              <a:gd name="connsiteY15" fmla="*/ 500368 h 1573026"/>
              <a:gd name="connsiteX16" fmla="*/ 903503 w 2525351"/>
              <a:gd name="connsiteY16" fmla="*/ 512275 h 1573026"/>
              <a:gd name="connsiteX17" fmla="*/ 901122 w 2525351"/>
              <a:gd name="connsiteY17" fmla="*/ 421787 h 1573026"/>
              <a:gd name="connsiteX18" fmla="*/ 922553 w 2525351"/>
              <a:gd name="connsiteY18" fmla="*/ 383687 h 1573026"/>
              <a:gd name="connsiteX19" fmla="*/ 941603 w 2525351"/>
              <a:gd name="connsiteY19" fmla="*/ 386068 h 1573026"/>
              <a:gd name="connsiteX20" fmla="*/ 941603 w 2525351"/>
              <a:gd name="connsiteY20" fmla="*/ 347968 h 1573026"/>
              <a:gd name="connsiteX21" fmla="*/ 953511 w 2525351"/>
              <a:gd name="connsiteY21" fmla="*/ 340823 h 1573026"/>
              <a:gd name="connsiteX22" fmla="*/ 1010659 w 2525351"/>
              <a:gd name="connsiteY22" fmla="*/ 343206 h 1573026"/>
              <a:gd name="connsiteX23" fmla="*/ 1110672 w 2525351"/>
              <a:gd name="connsiteY23" fmla="*/ 317012 h 1573026"/>
              <a:gd name="connsiteX24" fmla="*/ 1182109 w 2525351"/>
              <a:gd name="connsiteY24" fmla="*/ 305106 h 1573026"/>
              <a:gd name="connsiteX25" fmla="*/ 1267501 w 2525351"/>
              <a:gd name="connsiteY25" fmla="*/ 250164 h 1573026"/>
              <a:gd name="connsiteX26" fmla="*/ 1339272 w 2525351"/>
              <a:gd name="connsiteY26" fmla="*/ 221762 h 1573026"/>
              <a:gd name="connsiteX27" fmla="*/ 1408330 w 2525351"/>
              <a:gd name="connsiteY27" fmla="*/ 188423 h 1573026"/>
              <a:gd name="connsiteX28" fmla="*/ 1479765 w 2525351"/>
              <a:gd name="connsiteY28" fmla="*/ 195568 h 1573026"/>
              <a:gd name="connsiteX29" fmla="*/ 1532153 w 2525351"/>
              <a:gd name="connsiteY29" fmla="*/ 174137 h 1573026"/>
              <a:gd name="connsiteX30" fmla="*/ 1563111 w 2525351"/>
              <a:gd name="connsiteY30" fmla="*/ 183660 h 1573026"/>
              <a:gd name="connsiteX31" fmla="*/ 1636928 w 2525351"/>
              <a:gd name="connsiteY31" fmla="*/ 233668 h 1573026"/>
              <a:gd name="connsiteX32" fmla="*/ 1575015 w 2525351"/>
              <a:gd name="connsiteY32" fmla="*/ 209856 h 1573026"/>
              <a:gd name="connsiteX33" fmla="*/ 1596447 w 2525351"/>
              <a:gd name="connsiteY33" fmla="*/ 281293 h 1573026"/>
              <a:gd name="connsiteX34" fmla="*/ 1634549 w 2525351"/>
              <a:gd name="connsiteY34" fmla="*/ 309866 h 1573026"/>
              <a:gd name="connsiteX35" fmla="*/ 1729797 w 2525351"/>
              <a:gd name="connsiteY35" fmla="*/ 314631 h 1573026"/>
              <a:gd name="connsiteX36" fmla="*/ 1796474 w 2525351"/>
              <a:gd name="connsiteY36" fmla="*/ 271766 h 1573026"/>
              <a:gd name="connsiteX37" fmla="*/ 1794090 w 2525351"/>
              <a:gd name="connsiteY37" fmla="*/ 293200 h 1573026"/>
              <a:gd name="connsiteX38" fmla="*/ 1758372 w 2525351"/>
              <a:gd name="connsiteY38" fmla="*/ 321775 h 1573026"/>
              <a:gd name="connsiteX39" fmla="*/ 1684553 w 2525351"/>
              <a:gd name="connsiteY39" fmla="*/ 338443 h 1573026"/>
              <a:gd name="connsiteX40" fmla="*/ 1691699 w 2525351"/>
              <a:gd name="connsiteY40" fmla="*/ 367017 h 1573026"/>
              <a:gd name="connsiteX41" fmla="*/ 1815524 w 2525351"/>
              <a:gd name="connsiteY41" fmla="*/ 331298 h 1573026"/>
              <a:gd name="connsiteX42" fmla="*/ 1867909 w 2525351"/>
              <a:gd name="connsiteY42" fmla="*/ 295581 h 1573026"/>
              <a:gd name="connsiteX43" fmla="*/ 1910773 w 2525351"/>
              <a:gd name="connsiteY43" fmla="*/ 271766 h 1573026"/>
              <a:gd name="connsiteX44" fmla="*/ 1834574 w 2525351"/>
              <a:gd name="connsiteY44" fmla="*/ 264623 h 1573026"/>
              <a:gd name="connsiteX45" fmla="*/ 1834574 w 2525351"/>
              <a:gd name="connsiteY45" fmla="*/ 202710 h 1573026"/>
              <a:gd name="connsiteX46" fmla="*/ 1884579 w 2525351"/>
              <a:gd name="connsiteY46" fmla="*/ 202710 h 1573026"/>
              <a:gd name="connsiteX47" fmla="*/ 1991735 w 2525351"/>
              <a:gd name="connsiteY47" fmla="*/ 97935 h 1573026"/>
              <a:gd name="connsiteX48" fmla="*/ 2041741 w 2525351"/>
              <a:gd name="connsiteY48" fmla="*/ 305 h 1573026"/>
              <a:gd name="connsiteX49" fmla="*/ 2006023 w 2525351"/>
              <a:gd name="connsiteY49" fmla="*/ 114604 h 1573026"/>
              <a:gd name="connsiteX50" fmla="*/ 1932205 w 2525351"/>
              <a:gd name="connsiteY50" fmla="*/ 193186 h 1573026"/>
              <a:gd name="connsiteX51" fmla="*/ 1996497 w 2525351"/>
              <a:gd name="connsiteY51" fmla="*/ 217000 h 1573026"/>
              <a:gd name="connsiteX52" fmla="*/ 2056028 w 2525351"/>
              <a:gd name="connsiteY52" fmla="*/ 212237 h 1573026"/>
              <a:gd name="connsiteX53" fmla="*/ 2101274 w 2525351"/>
              <a:gd name="connsiteY53" fmla="*/ 257480 h 1573026"/>
              <a:gd name="connsiteX54" fmla="*/ 2151278 w 2525351"/>
              <a:gd name="connsiteY54" fmla="*/ 243193 h 1573026"/>
              <a:gd name="connsiteX55" fmla="*/ 2194140 w 2525351"/>
              <a:gd name="connsiteY55" fmla="*/ 178900 h 1573026"/>
              <a:gd name="connsiteX56" fmla="*/ 2237003 w 2525351"/>
              <a:gd name="connsiteY56" fmla="*/ 169375 h 1573026"/>
              <a:gd name="connsiteX57" fmla="*/ 2341778 w 2525351"/>
              <a:gd name="connsiteY57" fmla="*/ 152706 h 1573026"/>
              <a:gd name="connsiteX58" fmla="*/ 2358447 w 2525351"/>
              <a:gd name="connsiteY58" fmla="*/ 147943 h 1573026"/>
              <a:gd name="connsiteX59" fmla="*/ 2446553 w 2525351"/>
              <a:gd name="connsiteY59" fmla="*/ 166993 h 1573026"/>
              <a:gd name="connsiteX60" fmla="*/ 2477509 w 2525351"/>
              <a:gd name="connsiteY60" fmla="*/ 188425 h 1573026"/>
              <a:gd name="connsiteX61" fmla="*/ 2503704 w 2525351"/>
              <a:gd name="connsiteY61" fmla="*/ 205092 h 1573026"/>
              <a:gd name="connsiteX62" fmla="*/ 2525134 w 2525351"/>
              <a:gd name="connsiteY62" fmla="*/ 221762 h 1573026"/>
              <a:gd name="connsiteX63" fmla="*/ 2506084 w 2525351"/>
              <a:gd name="connsiteY63" fmla="*/ 264625 h 1573026"/>
              <a:gd name="connsiteX64" fmla="*/ 2503703 w 2525351"/>
              <a:gd name="connsiteY64" fmla="*/ 319393 h 1573026"/>
              <a:gd name="connsiteX65" fmla="*/ 2489415 w 2525351"/>
              <a:gd name="connsiteY65" fmla="*/ 376543 h 1573026"/>
              <a:gd name="connsiteX66" fmla="*/ 2491797 w 2525351"/>
              <a:gd name="connsiteY66" fmla="*/ 386068 h 1573026"/>
              <a:gd name="connsiteX67" fmla="*/ 2522753 w 2525351"/>
              <a:gd name="connsiteY67" fmla="*/ 393212 h 1573026"/>
              <a:gd name="connsiteX68" fmla="*/ 2510847 w 2525351"/>
              <a:gd name="connsiteY68" fmla="*/ 424168 h 1573026"/>
              <a:gd name="connsiteX69" fmla="*/ 2477509 w 2525351"/>
              <a:gd name="connsiteY69" fmla="*/ 445600 h 1573026"/>
              <a:gd name="connsiteX70" fmla="*/ 2463222 w 2525351"/>
              <a:gd name="connsiteY70" fmla="*/ 476556 h 1573026"/>
              <a:gd name="connsiteX71" fmla="*/ 2466475 w 2525351"/>
              <a:gd name="connsiteY71" fmla="*/ 559163 h 1573026"/>
              <a:gd name="connsiteX72" fmla="*/ 2453696 w 2525351"/>
              <a:gd name="connsiteY72" fmla="*/ 590856 h 1573026"/>
              <a:gd name="connsiteX73" fmla="*/ 2451315 w 2525351"/>
              <a:gd name="connsiteY73" fmla="*/ 655150 h 1573026"/>
              <a:gd name="connsiteX74" fmla="*/ 2472747 w 2525351"/>
              <a:gd name="connsiteY74" fmla="*/ 690868 h 1573026"/>
              <a:gd name="connsiteX75" fmla="*/ 2467984 w 2525351"/>
              <a:gd name="connsiteY75" fmla="*/ 743256 h 1573026"/>
              <a:gd name="connsiteX76" fmla="*/ 2470365 w 2525351"/>
              <a:gd name="connsiteY76" fmla="*/ 790881 h 1573026"/>
              <a:gd name="connsiteX77" fmla="*/ 2458459 w 2525351"/>
              <a:gd name="connsiteY77" fmla="*/ 805168 h 1573026"/>
              <a:gd name="connsiteX78" fmla="*/ 2429884 w 2525351"/>
              <a:gd name="connsiteY78" fmla="*/ 890893 h 1573026"/>
              <a:gd name="connsiteX79" fmla="*/ 2398930 w 2525351"/>
              <a:gd name="connsiteY79" fmla="*/ 967092 h 1573026"/>
              <a:gd name="connsiteX80" fmla="*/ 2363209 w 2525351"/>
              <a:gd name="connsiteY80" fmla="*/ 945662 h 1573026"/>
              <a:gd name="connsiteX81" fmla="*/ 2303678 w 2525351"/>
              <a:gd name="connsiteY81" fmla="*/ 917087 h 1573026"/>
              <a:gd name="connsiteX82" fmla="*/ 2275103 w 2525351"/>
              <a:gd name="connsiteY82" fmla="*/ 883750 h 1573026"/>
              <a:gd name="connsiteX83" fmla="*/ 2241767 w 2525351"/>
              <a:gd name="connsiteY83" fmla="*/ 869462 h 1573026"/>
              <a:gd name="connsiteX84" fmla="*/ 2208428 w 2525351"/>
              <a:gd name="connsiteY84" fmla="*/ 871843 h 1573026"/>
              <a:gd name="connsiteX85" fmla="*/ 2158422 w 2525351"/>
              <a:gd name="connsiteY85" fmla="*/ 895656 h 1573026"/>
              <a:gd name="connsiteX86" fmla="*/ 2134609 w 2525351"/>
              <a:gd name="connsiteY86" fmla="*/ 909943 h 1573026"/>
              <a:gd name="connsiteX87" fmla="*/ 2065555 w 2525351"/>
              <a:gd name="connsiteY87" fmla="*/ 926612 h 1573026"/>
              <a:gd name="connsiteX88" fmla="*/ 2044122 w 2525351"/>
              <a:gd name="connsiteY88" fmla="*/ 957568 h 1573026"/>
              <a:gd name="connsiteX89" fmla="*/ 2041740 w 2525351"/>
              <a:gd name="connsiteY89" fmla="*/ 1036150 h 1573026"/>
              <a:gd name="connsiteX90" fmla="*/ 2044124 w 2525351"/>
              <a:gd name="connsiteY90" fmla="*/ 1062342 h 1573026"/>
              <a:gd name="connsiteX91" fmla="*/ 1944109 w 2525351"/>
              <a:gd name="connsiteY91" fmla="*/ 1112350 h 1573026"/>
              <a:gd name="connsiteX92" fmla="*/ 1901247 w 2525351"/>
              <a:gd name="connsiteY92" fmla="*/ 1112350 h 1573026"/>
              <a:gd name="connsiteX93" fmla="*/ 1810761 w 2525351"/>
              <a:gd name="connsiteY93" fmla="*/ 1148067 h 1573026"/>
              <a:gd name="connsiteX94" fmla="*/ 1789328 w 2525351"/>
              <a:gd name="connsiteY94" fmla="*/ 1188550 h 1573026"/>
              <a:gd name="connsiteX95" fmla="*/ 1789330 w 2525351"/>
              <a:gd name="connsiteY95" fmla="*/ 1238556 h 1573026"/>
              <a:gd name="connsiteX96" fmla="*/ 1739322 w 2525351"/>
              <a:gd name="connsiteY96" fmla="*/ 1279037 h 1573026"/>
              <a:gd name="connsiteX97" fmla="*/ 1722655 w 2525351"/>
              <a:gd name="connsiteY97" fmla="*/ 1309993 h 1573026"/>
              <a:gd name="connsiteX98" fmla="*/ 1725034 w 2525351"/>
              <a:gd name="connsiteY98" fmla="*/ 1331425 h 1573026"/>
              <a:gd name="connsiteX99" fmla="*/ 1758372 w 2525351"/>
              <a:gd name="connsiteY99" fmla="*/ 1326662 h 1573026"/>
              <a:gd name="connsiteX100" fmla="*/ 1782186 w 2525351"/>
              <a:gd name="connsiteY100" fmla="*/ 1350474 h 1573026"/>
              <a:gd name="connsiteX101" fmla="*/ 1770278 w 2525351"/>
              <a:gd name="connsiteY101" fmla="*/ 1383812 h 1573026"/>
              <a:gd name="connsiteX102" fmla="*/ 1767897 w 2525351"/>
              <a:gd name="connsiteY102" fmla="*/ 1421912 h 1573026"/>
              <a:gd name="connsiteX103" fmla="*/ 1689317 w 2525351"/>
              <a:gd name="connsiteY103" fmla="*/ 1450487 h 1573026"/>
              <a:gd name="connsiteX104" fmla="*/ 1679792 w 2525351"/>
              <a:gd name="connsiteY104" fmla="*/ 1538594 h 1573026"/>
              <a:gd name="connsiteX105" fmla="*/ 1613115 w 2525351"/>
              <a:gd name="connsiteY105" fmla="*/ 1560025 h 1573026"/>
              <a:gd name="connsiteX106" fmla="*/ 1577064 w 2525351"/>
              <a:gd name="connsiteY106" fmla="*/ 1573012 h 1573026"/>
              <a:gd name="connsiteX107" fmla="*/ 1496434 w 2525351"/>
              <a:gd name="connsiteY107" fmla="*/ 1557643 h 1573026"/>
              <a:gd name="connsiteX108" fmla="*/ 1470240 w 2525351"/>
              <a:gd name="connsiteY108" fmla="*/ 1571931 h 1573026"/>
              <a:gd name="connsiteX109" fmla="*/ 1415474 w 2525351"/>
              <a:gd name="connsiteY109" fmla="*/ 1543356 h 1573026"/>
              <a:gd name="connsiteX110" fmla="*/ 1374990 w 2525351"/>
              <a:gd name="connsiteY110" fmla="*/ 1507637 h 1573026"/>
              <a:gd name="connsiteX111" fmla="*/ 1332130 w 2525351"/>
              <a:gd name="connsiteY111" fmla="*/ 1479061 h 1573026"/>
              <a:gd name="connsiteX112" fmla="*/ 1360703 w 2525351"/>
              <a:gd name="connsiteY112" fmla="*/ 1455250 h 1573026"/>
              <a:gd name="connsiteX113" fmla="*/ 1348797 w 2525351"/>
              <a:gd name="connsiteY113" fmla="*/ 1438581 h 1573026"/>
              <a:gd name="connsiteX114" fmla="*/ 1286884 w 2525351"/>
              <a:gd name="connsiteY114" fmla="*/ 1426675 h 1573026"/>
              <a:gd name="connsiteX115" fmla="*/ 1267834 w 2525351"/>
              <a:gd name="connsiteY115" fmla="*/ 1402862 h 1573026"/>
              <a:gd name="connsiteX116" fmla="*/ 1229736 w 2525351"/>
              <a:gd name="connsiteY116" fmla="*/ 1379050 h 1573026"/>
              <a:gd name="connsiteX117" fmla="*/ 1224972 w 2525351"/>
              <a:gd name="connsiteY117" fmla="*/ 1390956 h 1573026"/>
              <a:gd name="connsiteX118" fmla="*/ 1239261 w 2525351"/>
              <a:gd name="connsiteY118" fmla="*/ 1429056 h 1573026"/>
              <a:gd name="connsiteX119" fmla="*/ 1208303 w 2525351"/>
              <a:gd name="connsiteY119" fmla="*/ 1443343 h 1573026"/>
              <a:gd name="connsiteX120" fmla="*/ 1182111 w 2525351"/>
              <a:gd name="connsiteY120" fmla="*/ 1457630 h 1573026"/>
              <a:gd name="connsiteX121" fmla="*/ 1165440 w 2525351"/>
              <a:gd name="connsiteY121" fmla="*/ 1450487 h 1573026"/>
              <a:gd name="connsiteX122" fmla="*/ 1120197 w 2525351"/>
              <a:gd name="connsiteY122" fmla="*/ 1388575 h 1573026"/>
              <a:gd name="connsiteX123" fmla="*/ 1074955 w 2525351"/>
              <a:gd name="connsiteY123" fmla="*/ 1355237 h 1573026"/>
              <a:gd name="connsiteX124" fmla="*/ 1096386 w 2525351"/>
              <a:gd name="connsiteY124" fmla="*/ 1338568 h 1573026"/>
              <a:gd name="connsiteX125" fmla="*/ 1117817 w 2525351"/>
              <a:gd name="connsiteY125" fmla="*/ 1298087 h 1573026"/>
              <a:gd name="connsiteX126" fmla="*/ 1103528 w 2525351"/>
              <a:gd name="connsiteY126" fmla="*/ 1286181 h 1573026"/>
              <a:gd name="connsiteX127" fmla="*/ 1065430 w 2525351"/>
              <a:gd name="connsiteY127" fmla="*/ 1288562 h 1573026"/>
              <a:gd name="connsiteX128" fmla="*/ 989230 w 2525351"/>
              <a:gd name="connsiteY128" fmla="*/ 1245700 h 1573026"/>
              <a:gd name="connsiteX129" fmla="*/ 946365 w 2525351"/>
              <a:gd name="connsiteY129" fmla="*/ 1226650 h 1573026"/>
              <a:gd name="connsiteX130" fmla="*/ 936842 w 2525351"/>
              <a:gd name="connsiteY130" fmla="*/ 1226650 h 1573026"/>
              <a:gd name="connsiteX131" fmla="*/ 924936 w 2525351"/>
              <a:gd name="connsiteY131" fmla="*/ 1162356 h 1573026"/>
              <a:gd name="connsiteX132" fmla="*/ 936842 w 2525351"/>
              <a:gd name="connsiteY132" fmla="*/ 1098062 h 1573026"/>
              <a:gd name="connsiteX133" fmla="*/ 905886 w 2525351"/>
              <a:gd name="connsiteY133" fmla="*/ 1064725 h 1573026"/>
              <a:gd name="connsiteX134" fmla="*/ 853499 w 2525351"/>
              <a:gd name="connsiteY134" fmla="*/ 1040912 h 1573026"/>
              <a:gd name="connsiteX135" fmla="*/ 879692 w 2525351"/>
              <a:gd name="connsiteY135" fmla="*/ 1017100 h 1573026"/>
              <a:gd name="connsiteX136" fmla="*/ 924936 w 2525351"/>
              <a:gd name="connsiteY136" fmla="*/ 1021862 h 1573026"/>
              <a:gd name="connsiteX137" fmla="*/ 920174 w 2525351"/>
              <a:gd name="connsiteY137" fmla="*/ 974237 h 1573026"/>
              <a:gd name="connsiteX138" fmla="*/ 891599 w 2525351"/>
              <a:gd name="connsiteY138" fmla="*/ 969475 h 1573026"/>
              <a:gd name="connsiteX139" fmla="*/ 896361 w 2525351"/>
              <a:gd name="connsiteY139" fmla="*/ 921850 h 1573026"/>
              <a:gd name="connsiteX140" fmla="*/ 865405 w 2525351"/>
              <a:gd name="connsiteY140" fmla="*/ 907562 h 1573026"/>
              <a:gd name="connsiteX141" fmla="*/ 867786 w 2525351"/>
              <a:gd name="connsiteY141" fmla="*/ 871843 h 1573026"/>
              <a:gd name="connsiteX142" fmla="*/ 820161 w 2525351"/>
              <a:gd name="connsiteY142" fmla="*/ 857556 h 1573026"/>
              <a:gd name="connsiteX143" fmla="*/ 801111 w 2525351"/>
              <a:gd name="connsiteY143" fmla="*/ 878987 h 1573026"/>
              <a:gd name="connsiteX144" fmla="*/ 772534 w 2525351"/>
              <a:gd name="connsiteY144" fmla="*/ 881368 h 1573026"/>
              <a:gd name="connsiteX145" fmla="*/ 722530 w 2525351"/>
              <a:gd name="connsiteY145" fmla="*/ 886131 h 1573026"/>
              <a:gd name="connsiteX146" fmla="*/ 691574 w 2525351"/>
              <a:gd name="connsiteY146" fmla="*/ 907562 h 1573026"/>
              <a:gd name="connsiteX147" fmla="*/ 691574 w 2525351"/>
              <a:gd name="connsiteY147" fmla="*/ 876606 h 1573026"/>
              <a:gd name="connsiteX148" fmla="*/ 651092 w 2525351"/>
              <a:gd name="connsiteY148" fmla="*/ 871843 h 1573026"/>
              <a:gd name="connsiteX149" fmla="*/ 658234 w 2525351"/>
              <a:gd name="connsiteY149" fmla="*/ 893275 h 1573026"/>
              <a:gd name="connsiteX150" fmla="*/ 653474 w 2525351"/>
              <a:gd name="connsiteY150" fmla="*/ 912325 h 1573026"/>
              <a:gd name="connsiteX151" fmla="*/ 567749 w 2525351"/>
              <a:gd name="connsiteY151" fmla="*/ 859936 h 1573026"/>
              <a:gd name="connsiteX152" fmla="*/ 546317 w 2525351"/>
              <a:gd name="connsiteY152" fmla="*/ 826600 h 1573026"/>
              <a:gd name="connsiteX153" fmla="*/ 558224 w 2525351"/>
              <a:gd name="connsiteY153" fmla="*/ 786117 h 1573026"/>
              <a:gd name="connsiteX154" fmla="*/ 527267 w 2525351"/>
              <a:gd name="connsiteY154" fmla="*/ 781356 h 1573026"/>
              <a:gd name="connsiteX155" fmla="*/ 479642 w 2525351"/>
              <a:gd name="connsiteY155" fmla="*/ 795643 h 1573026"/>
              <a:gd name="connsiteX156" fmla="*/ 470117 w 2525351"/>
              <a:gd name="connsiteY156" fmla="*/ 809931 h 1573026"/>
              <a:gd name="connsiteX157" fmla="*/ 446305 w 2525351"/>
              <a:gd name="connsiteY157" fmla="*/ 826600 h 1573026"/>
              <a:gd name="connsiteX158" fmla="*/ 439161 w 2525351"/>
              <a:gd name="connsiteY158" fmla="*/ 843268 h 1573026"/>
              <a:gd name="connsiteX159" fmla="*/ 398680 w 2525351"/>
              <a:gd name="connsiteY159" fmla="*/ 876606 h 1573026"/>
              <a:gd name="connsiteX160" fmla="*/ 401059 w 2525351"/>
              <a:gd name="connsiteY160" fmla="*/ 898037 h 1573026"/>
              <a:gd name="connsiteX161" fmla="*/ 415349 w 2525351"/>
              <a:gd name="connsiteY161" fmla="*/ 917087 h 1573026"/>
              <a:gd name="connsiteX162" fmla="*/ 339149 w 2525351"/>
              <a:gd name="connsiteY162" fmla="*/ 902800 h 1573026"/>
              <a:gd name="connsiteX163" fmla="*/ 305811 w 2525351"/>
              <a:gd name="connsiteY163" fmla="*/ 907562 h 1573026"/>
              <a:gd name="connsiteX164" fmla="*/ 353434 w 2525351"/>
              <a:gd name="connsiteY164" fmla="*/ 938518 h 1573026"/>
              <a:gd name="connsiteX165" fmla="*/ 377249 w 2525351"/>
              <a:gd name="connsiteY165" fmla="*/ 950425 h 1573026"/>
              <a:gd name="connsiteX166" fmla="*/ 403442 w 2525351"/>
              <a:gd name="connsiteY166" fmla="*/ 1002812 h 1573026"/>
              <a:gd name="connsiteX167" fmla="*/ 336765 w 2525351"/>
              <a:gd name="connsiteY167" fmla="*/ 1019481 h 1573026"/>
              <a:gd name="connsiteX168" fmla="*/ 315336 w 2525351"/>
              <a:gd name="connsiteY168" fmla="*/ 1031387 h 1573026"/>
              <a:gd name="connsiteX169" fmla="*/ 3390 w 2525351"/>
              <a:gd name="connsiteY169" fmla="*/ 1093300 h 1573026"/>
              <a:gd name="connsiteX0" fmla="*/ 3507 w 2525468"/>
              <a:gd name="connsiteY0" fmla="*/ 1093300 h 1573026"/>
              <a:gd name="connsiteX1" fmla="*/ 544051 w 2525468"/>
              <a:gd name="connsiteY1" fmla="*/ 524181 h 1573026"/>
              <a:gd name="connsiteX2" fmla="*/ 589295 w 2525468"/>
              <a:gd name="connsiteY2" fmla="*/ 547993 h 1573026"/>
              <a:gd name="connsiteX3" fmla="*/ 655972 w 2525468"/>
              <a:gd name="connsiteY3" fmla="*/ 562280 h 1573026"/>
              <a:gd name="connsiteX4" fmla="*/ 701214 w 2525468"/>
              <a:gd name="connsiteY4" fmla="*/ 478937 h 1573026"/>
              <a:gd name="connsiteX5" fmla="*/ 729789 w 2525468"/>
              <a:gd name="connsiteY5" fmla="*/ 455125 h 1573026"/>
              <a:gd name="connsiteX6" fmla="*/ 732173 w 2525468"/>
              <a:gd name="connsiteY6" fmla="*/ 426549 h 1573026"/>
              <a:gd name="connsiteX7" fmla="*/ 660732 w 2525468"/>
              <a:gd name="connsiteY7" fmla="*/ 412262 h 1573026"/>
              <a:gd name="connsiteX8" fmla="*/ 632159 w 2525468"/>
              <a:gd name="connsiteY8" fmla="*/ 417024 h 1573026"/>
              <a:gd name="connsiteX9" fmla="*/ 596439 w 2525468"/>
              <a:gd name="connsiteY9" fmla="*/ 383687 h 1573026"/>
              <a:gd name="connsiteX10" fmla="*/ 620253 w 2525468"/>
              <a:gd name="connsiteY10" fmla="*/ 357491 h 1573026"/>
              <a:gd name="connsiteX11" fmla="*/ 682164 w 2525468"/>
              <a:gd name="connsiteY11" fmla="*/ 343206 h 1573026"/>
              <a:gd name="connsiteX12" fmla="*/ 727407 w 2525468"/>
              <a:gd name="connsiteY12" fmla="*/ 357493 h 1573026"/>
              <a:gd name="connsiteX13" fmla="*/ 739314 w 2525468"/>
              <a:gd name="connsiteY13" fmla="*/ 376543 h 1573026"/>
              <a:gd name="connsiteX14" fmla="*/ 858376 w 2525468"/>
              <a:gd name="connsiteY14" fmla="*/ 436075 h 1573026"/>
              <a:gd name="connsiteX15" fmla="*/ 882189 w 2525468"/>
              <a:gd name="connsiteY15" fmla="*/ 500368 h 1573026"/>
              <a:gd name="connsiteX16" fmla="*/ 903620 w 2525468"/>
              <a:gd name="connsiteY16" fmla="*/ 512275 h 1573026"/>
              <a:gd name="connsiteX17" fmla="*/ 901239 w 2525468"/>
              <a:gd name="connsiteY17" fmla="*/ 421787 h 1573026"/>
              <a:gd name="connsiteX18" fmla="*/ 922670 w 2525468"/>
              <a:gd name="connsiteY18" fmla="*/ 383687 h 1573026"/>
              <a:gd name="connsiteX19" fmla="*/ 941720 w 2525468"/>
              <a:gd name="connsiteY19" fmla="*/ 386068 h 1573026"/>
              <a:gd name="connsiteX20" fmla="*/ 941720 w 2525468"/>
              <a:gd name="connsiteY20" fmla="*/ 347968 h 1573026"/>
              <a:gd name="connsiteX21" fmla="*/ 953628 w 2525468"/>
              <a:gd name="connsiteY21" fmla="*/ 340823 h 1573026"/>
              <a:gd name="connsiteX22" fmla="*/ 1010776 w 2525468"/>
              <a:gd name="connsiteY22" fmla="*/ 343206 h 1573026"/>
              <a:gd name="connsiteX23" fmla="*/ 1110789 w 2525468"/>
              <a:gd name="connsiteY23" fmla="*/ 317012 h 1573026"/>
              <a:gd name="connsiteX24" fmla="*/ 1182226 w 2525468"/>
              <a:gd name="connsiteY24" fmla="*/ 305106 h 1573026"/>
              <a:gd name="connsiteX25" fmla="*/ 1267618 w 2525468"/>
              <a:gd name="connsiteY25" fmla="*/ 250164 h 1573026"/>
              <a:gd name="connsiteX26" fmla="*/ 1339389 w 2525468"/>
              <a:gd name="connsiteY26" fmla="*/ 221762 h 1573026"/>
              <a:gd name="connsiteX27" fmla="*/ 1408447 w 2525468"/>
              <a:gd name="connsiteY27" fmla="*/ 188423 h 1573026"/>
              <a:gd name="connsiteX28" fmla="*/ 1479882 w 2525468"/>
              <a:gd name="connsiteY28" fmla="*/ 195568 h 1573026"/>
              <a:gd name="connsiteX29" fmla="*/ 1532270 w 2525468"/>
              <a:gd name="connsiteY29" fmla="*/ 174137 h 1573026"/>
              <a:gd name="connsiteX30" fmla="*/ 1563228 w 2525468"/>
              <a:gd name="connsiteY30" fmla="*/ 183660 h 1573026"/>
              <a:gd name="connsiteX31" fmla="*/ 1637045 w 2525468"/>
              <a:gd name="connsiteY31" fmla="*/ 233668 h 1573026"/>
              <a:gd name="connsiteX32" fmla="*/ 1575132 w 2525468"/>
              <a:gd name="connsiteY32" fmla="*/ 209856 h 1573026"/>
              <a:gd name="connsiteX33" fmla="*/ 1596564 w 2525468"/>
              <a:gd name="connsiteY33" fmla="*/ 281293 h 1573026"/>
              <a:gd name="connsiteX34" fmla="*/ 1634666 w 2525468"/>
              <a:gd name="connsiteY34" fmla="*/ 309866 h 1573026"/>
              <a:gd name="connsiteX35" fmla="*/ 1729914 w 2525468"/>
              <a:gd name="connsiteY35" fmla="*/ 314631 h 1573026"/>
              <a:gd name="connsiteX36" fmla="*/ 1796591 w 2525468"/>
              <a:gd name="connsiteY36" fmla="*/ 271766 h 1573026"/>
              <a:gd name="connsiteX37" fmla="*/ 1794207 w 2525468"/>
              <a:gd name="connsiteY37" fmla="*/ 293200 h 1573026"/>
              <a:gd name="connsiteX38" fmla="*/ 1758489 w 2525468"/>
              <a:gd name="connsiteY38" fmla="*/ 321775 h 1573026"/>
              <a:gd name="connsiteX39" fmla="*/ 1684670 w 2525468"/>
              <a:gd name="connsiteY39" fmla="*/ 338443 h 1573026"/>
              <a:gd name="connsiteX40" fmla="*/ 1691816 w 2525468"/>
              <a:gd name="connsiteY40" fmla="*/ 367017 h 1573026"/>
              <a:gd name="connsiteX41" fmla="*/ 1815641 w 2525468"/>
              <a:gd name="connsiteY41" fmla="*/ 331298 h 1573026"/>
              <a:gd name="connsiteX42" fmla="*/ 1868026 w 2525468"/>
              <a:gd name="connsiteY42" fmla="*/ 295581 h 1573026"/>
              <a:gd name="connsiteX43" fmla="*/ 1910890 w 2525468"/>
              <a:gd name="connsiteY43" fmla="*/ 271766 h 1573026"/>
              <a:gd name="connsiteX44" fmla="*/ 1834691 w 2525468"/>
              <a:gd name="connsiteY44" fmla="*/ 264623 h 1573026"/>
              <a:gd name="connsiteX45" fmla="*/ 1834691 w 2525468"/>
              <a:gd name="connsiteY45" fmla="*/ 202710 h 1573026"/>
              <a:gd name="connsiteX46" fmla="*/ 1884696 w 2525468"/>
              <a:gd name="connsiteY46" fmla="*/ 202710 h 1573026"/>
              <a:gd name="connsiteX47" fmla="*/ 1991852 w 2525468"/>
              <a:gd name="connsiteY47" fmla="*/ 97935 h 1573026"/>
              <a:gd name="connsiteX48" fmla="*/ 2041858 w 2525468"/>
              <a:gd name="connsiteY48" fmla="*/ 305 h 1573026"/>
              <a:gd name="connsiteX49" fmla="*/ 2006140 w 2525468"/>
              <a:gd name="connsiteY49" fmla="*/ 114604 h 1573026"/>
              <a:gd name="connsiteX50" fmla="*/ 1932322 w 2525468"/>
              <a:gd name="connsiteY50" fmla="*/ 193186 h 1573026"/>
              <a:gd name="connsiteX51" fmla="*/ 1996614 w 2525468"/>
              <a:gd name="connsiteY51" fmla="*/ 217000 h 1573026"/>
              <a:gd name="connsiteX52" fmla="*/ 2056145 w 2525468"/>
              <a:gd name="connsiteY52" fmla="*/ 212237 h 1573026"/>
              <a:gd name="connsiteX53" fmla="*/ 2101391 w 2525468"/>
              <a:gd name="connsiteY53" fmla="*/ 257480 h 1573026"/>
              <a:gd name="connsiteX54" fmla="*/ 2151395 w 2525468"/>
              <a:gd name="connsiteY54" fmla="*/ 243193 h 1573026"/>
              <a:gd name="connsiteX55" fmla="*/ 2194257 w 2525468"/>
              <a:gd name="connsiteY55" fmla="*/ 178900 h 1573026"/>
              <a:gd name="connsiteX56" fmla="*/ 2237120 w 2525468"/>
              <a:gd name="connsiteY56" fmla="*/ 169375 h 1573026"/>
              <a:gd name="connsiteX57" fmla="*/ 2341895 w 2525468"/>
              <a:gd name="connsiteY57" fmla="*/ 152706 h 1573026"/>
              <a:gd name="connsiteX58" fmla="*/ 2358564 w 2525468"/>
              <a:gd name="connsiteY58" fmla="*/ 147943 h 1573026"/>
              <a:gd name="connsiteX59" fmla="*/ 2446670 w 2525468"/>
              <a:gd name="connsiteY59" fmla="*/ 166993 h 1573026"/>
              <a:gd name="connsiteX60" fmla="*/ 2477626 w 2525468"/>
              <a:gd name="connsiteY60" fmla="*/ 188425 h 1573026"/>
              <a:gd name="connsiteX61" fmla="*/ 2503821 w 2525468"/>
              <a:gd name="connsiteY61" fmla="*/ 205092 h 1573026"/>
              <a:gd name="connsiteX62" fmla="*/ 2525251 w 2525468"/>
              <a:gd name="connsiteY62" fmla="*/ 221762 h 1573026"/>
              <a:gd name="connsiteX63" fmla="*/ 2506201 w 2525468"/>
              <a:gd name="connsiteY63" fmla="*/ 264625 h 1573026"/>
              <a:gd name="connsiteX64" fmla="*/ 2503820 w 2525468"/>
              <a:gd name="connsiteY64" fmla="*/ 319393 h 1573026"/>
              <a:gd name="connsiteX65" fmla="*/ 2489532 w 2525468"/>
              <a:gd name="connsiteY65" fmla="*/ 376543 h 1573026"/>
              <a:gd name="connsiteX66" fmla="*/ 2491914 w 2525468"/>
              <a:gd name="connsiteY66" fmla="*/ 386068 h 1573026"/>
              <a:gd name="connsiteX67" fmla="*/ 2522870 w 2525468"/>
              <a:gd name="connsiteY67" fmla="*/ 393212 h 1573026"/>
              <a:gd name="connsiteX68" fmla="*/ 2510964 w 2525468"/>
              <a:gd name="connsiteY68" fmla="*/ 424168 h 1573026"/>
              <a:gd name="connsiteX69" fmla="*/ 2477626 w 2525468"/>
              <a:gd name="connsiteY69" fmla="*/ 445600 h 1573026"/>
              <a:gd name="connsiteX70" fmla="*/ 2463339 w 2525468"/>
              <a:gd name="connsiteY70" fmla="*/ 476556 h 1573026"/>
              <a:gd name="connsiteX71" fmla="*/ 2466592 w 2525468"/>
              <a:gd name="connsiteY71" fmla="*/ 559163 h 1573026"/>
              <a:gd name="connsiteX72" fmla="*/ 2453813 w 2525468"/>
              <a:gd name="connsiteY72" fmla="*/ 590856 h 1573026"/>
              <a:gd name="connsiteX73" fmla="*/ 2451432 w 2525468"/>
              <a:gd name="connsiteY73" fmla="*/ 655150 h 1573026"/>
              <a:gd name="connsiteX74" fmla="*/ 2472864 w 2525468"/>
              <a:gd name="connsiteY74" fmla="*/ 690868 h 1573026"/>
              <a:gd name="connsiteX75" fmla="*/ 2468101 w 2525468"/>
              <a:gd name="connsiteY75" fmla="*/ 743256 h 1573026"/>
              <a:gd name="connsiteX76" fmla="*/ 2470482 w 2525468"/>
              <a:gd name="connsiteY76" fmla="*/ 790881 h 1573026"/>
              <a:gd name="connsiteX77" fmla="*/ 2458576 w 2525468"/>
              <a:gd name="connsiteY77" fmla="*/ 805168 h 1573026"/>
              <a:gd name="connsiteX78" fmla="*/ 2430001 w 2525468"/>
              <a:gd name="connsiteY78" fmla="*/ 890893 h 1573026"/>
              <a:gd name="connsiteX79" fmla="*/ 2399047 w 2525468"/>
              <a:gd name="connsiteY79" fmla="*/ 967092 h 1573026"/>
              <a:gd name="connsiteX80" fmla="*/ 2363326 w 2525468"/>
              <a:gd name="connsiteY80" fmla="*/ 945662 h 1573026"/>
              <a:gd name="connsiteX81" fmla="*/ 2303795 w 2525468"/>
              <a:gd name="connsiteY81" fmla="*/ 917087 h 1573026"/>
              <a:gd name="connsiteX82" fmla="*/ 2275220 w 2525468"/>
              <a:gd name="connsiteY82" fmla="*/ 883750 h 1573026"/>
              <a:gd name="connsiteX83" fmla="*/ 2241884 w 2525468"/>
              <a:gd name="connsiteY83" fmla="*/ 869462 h 1573026"/>
              <a:gd name="connsiteX84" fmla="*/ 2208545 w 2525468"/>
              <a:gd name="connsiteY84" fmla="*/ 871843 h 1573026"/>
              <a:gd name="connsiteX85" fmla="*/ 2158539 w 2525468"/>
              <a:gd name="connsiteY85" fmla="*/ 895656 h 1573026"/>
              <a:gd name="connsiteX86" fmla="*/ 2134726 w 2525468"/>
              <a:gd name="connsiteY86" fmla="*/ 909943 h 1573026"/>
              <a:gd name="connsiteX87" fmla="*/ 2065672 w 2525468"/>
              <a:gd name="connsiteY87" fmla="*/ 926612 h 1573026"/>
              <a:gd name="connsiteX88" fmla="*/ 2044239 w 2525468"/>
              <a:gd name="connsiteY88" fmla="*/ 957568 h 1573026"/>
              <a:gd name="connsiteX89" fmla="*/ 2041857 w 2525468"/>
              <a:gd name="connsiteY89" fmla="*/ 1036150 h 1573026"/>
              <a:gd name="connsiteX90" fmla="*/ 2044241 w 2525468"/>
              <a:gd name="connsiteY90" fmla="*/ 1062342 h 1573026"/>
              <a:gd name="connsiteX91" fmla="*/ 1944226 w 2525468"/>
              <a:gd name="connsiteY91" fmla="*/ 1112350 h 1573026"/>
              <a:gd name="connsiteX92" fmla="*/ 1901364 w 2525468"/>
              <a:gd name="connsiteY92" fmla="*/ 1112350 h 1573026"/>
              <a:gd name="connsiteX93" fmla="*/ 1810878 w 2525468"/>
              <a:gd name="connsiteY93" fmla="*/ 1148067 h 1573026"/>
              <a:gd name="connsiteX94" fmla="*/ 1789445 w 2525468"/>
              <a:gd name="connsiteY94" fmla="*/ 1188550 h 1573026"/>
              <a:gd name="connsiteX95" fmla="*/ 1789447 w 2525468"/>
              <a:gd name="connsiteY95" fmla="*/ 1238556 h 1573026"/>
              <a:gd name="connsiteX96" fmla="*/ 1739439 w 2525468"/>
              <a:gd name="connsiteY96" fmla="*/ 1279037 h 1573026"/>
              <a:gd name="connsiteX97" fmla="*/ 1722772 w 2525468"/>
              <a:gd name="connsiteY97" fmla="*/ 1309993 h 1573026"/>
              <a:gd name="connsiteX98" fmla="*/ 1725151 w 2525468"/>
              <a:gd name="connsiteY98" fmla="*/ 1331425 h 1573026"/>
              <a:gd name="connsiteX99" fmla="*/ 1758489 w 2525468"/>
              <a:gd name="connsiteY99" fmla="*/ 1326662 h 1573026"/>
              <a:gd name="connsiteX100" fmla="*/ 1782303 w 2525468"/>
              <a:gd name="connsiteY100" fmla="*/ 1350474 h 1573026"/>
              <a:gd name="connsiteX101" fmla="*/ 1770395 w 2525468"/>
              <a:gd name="connsiteY101" fmla="*/ 1383812 h 1573026"/>
              <a:gd name="connsiteX102" fmla="*/ 1768014 w 2525468"/>
              <a:gd name="connsiteY102" fmla="*/ 1421912 h 1573026"/>
              <a:gd name="connsiteX103" fmla="*/ 1689434 w 2525468"/>
              <a:gd name="connsiteY103" fmla="*/ 1450487 h 1573026"/>
              <a:gd name="connsiteX104" fmla="*/ 1679909 w 2525468"/>
              <a:gd name="connsiteY104" fmla="*/ 1538594 h 1573026"/>
              <a:gd name="connsiteX105" fmla="*/ 1613232 w 2525468"/>
              <a:gd name="connsiteY105" fmla="*/ 1560025 h 1573026"/>
              <a:gd name="connsiteX106" fmla="*/ 1577181 w 2525468"/>
              <a:gd name="connsiteY106" fmla="*/ 1573012 h 1573026"/>
              <a:gd name="connsiteX107" fmla="*/ 1496551 w 2525468"/>
              <a:gd name="connsiteY107" fmla="*/ 1557643 h 1573026"/>
              <a:gd name="connsiteX108" fmla="*/ 1470357 w 2525468"/>
              <a:gd name="connsiteY108" fmla="*/ 1571931 h 1573026"/>
              <a:gd name="connsiteX109" fmla="*/ 1415591 w 2525468"/>
              <a:gd name="connsiteY109" fmla="*/ 1543356 h 1573026"/>
              <a:gd name="connsiteX110" fmla="*/ 1375107 w 2525468"/>
              <a:gd name="connsiteY110" fmla="*/ 1507637 h 1573026"/>
              <a:gd name="connsiteX111" fmla="*/ 1332247 w 2525468"/>
              <a:gd name="connsiteY111" fmla="*/ 1479061 h 1573026"/>
              <a:gd name="connsiteX112" fmla="*/ 1360820 w 2525468"/>
              <a:gd name="connsiteY112" fmla="*/ 1455250 h 1573026"/>
              <a:gd name="connsiteX113" fmla="*/ 1348914 w 2525468"/>
              <a:gd name="connsiteY113" fmla="*/ 1438581 h 1573026"/>
              <a:gd name="connsiteX114" fmla="*/ 1287001 w 2525468"/>
              <a:gd name="connsiteY114" fmla="*/ 1426675 h 1573026"/>
              <a:gd name="connsiteX115" fmla="*/ 1267951 w 2525468"/>
              <a:gd name="connsiteY115" fmla="*/ 1402862 h 1573026"/>
              <a:gd name="connsiteX116" fmla="*/ 1229853 w 2525468"/>
              <a:gd name="connsiteY116" fmla="*/ 1379050 h 1573026"/>
              <a:gd name="connsiteX117" fmla="*/ 1225089 w 2525468"/>
              <a:gd name="connsiteY117" fmla="*/ 1390956 h 1573026"/>
              <a:gd name="connsiteX118" fmla="*/ 1239378 w 2525468"/>
              <a:gd name="connsiteY118" fmla="*/ 1429056 h 1573026"/>
              <a:gd name="connsiteX119" fmla="*/ 1208420 w 2525468"/>
              <a:gd name="connsiteY119" fmla="*/ 1443343 h 1573026"/>
              <a:gd name="connsiteX120" fmla="*/ 1182228 w 2525468"/>
              <a:gd name="connsiteY120" fmla="*/ 1457630 h 1573026"/>
              <a:gd name="connsiteX121" fmla="*/ 1165557 w 2525468"/>
              <a:gd name="connsiteY121" fmla="*/ 1450487 h 1573026"/>
              <a:gd name="connsiteX122" fmla="*/ 1120314 w 2525468"/>
              <a:gd name="connsiteY122" fmla="*/ 1388575 h 1573026"/>
              <a:gd name="connsiteX123" fmla="*/ 1075072 w 2525468"/>
              <a:gd name="connsiteY123" fmla="*/ 1355237 h 1573026"/>
              <a:gd name="connsiteX124" fmla="*/ 1096503 w 2525468"/>
              <a:gd name="connsiteY124" fmla="*/ 1338568 h 1573026"/>
              <a:gd name="connsiteX125" fmla="*/ 1117934 w 2525468"/>
              <a:gd name="connsiteY125" fmla="*/ 1298087 h 1573026"/>
              <a:gd name="connsiteX126" fmla="*/ 1103645 w 2525468"/>
              <a:gd name="connsiteY126" fmla="*/ 1286181 h 1573026"/>
              <a:gd name="connsiteX127" fmla="*/ 1065547 w 2525468"/>
              <a:gd name="connsiteY127" fmla="*/ 1288562 h 1573026"/>
              <a:gd name="connsiteX128" fmla="*/ 989347 w 2525468"/>
              <a:gd name="connsiteY128" fmla="*/ 1245700 h 1573026"/>
              <a:gd name="connsiteX129" fmla="*/ 946482 w 2525468"/>
              <a:gd name="connsiteY129" fmla="*/ 1226650 h 1573026"/>
              <a:gd name="connsiteX130" fmla="*/ 936959 w 2525468"/>
              <a:gd name="connsiteY130" fmla="*/ 1226650 h 1573026"/>
              <a:gd name="connsiteX131" fmla="*/ 925053 w 2525468"/>
              <a:gd name="connsiteY131" fmla="*/ 1162356 h 1573026"/>
              <a:gd name="connsiteX132" fmla="*/ 936959 w 2525468"/>
              <a:gd name="connsiteY132" fmla="*/ 1098062 h 1573026"/>
              <a:gd name="connsiteX133" fmla="*/ 906003 w 2525468"/>
              <a:gd name="connsiteY133" fmla="*/ 1064725 h 1573026"/>
              <a:gd name="connsiteX134" fmla="*/ 853616 w 2525468"/>
              <a:gd name="connsiteY134" fmla="*/ 1040912 h 1573026"/>
              <a:gd name="connsiteX135" fmla="*/ 879809 w 2525468"/>
              <a:gd name="connsiteY135" fmla="*/ 1017100 h 1573026"/>
              <a:gd name="connsiteX136" fmla="*/ 925053 w 2525468"/>
              <a:gd name="connsiteY136" fmla="*/ 1021862 h 1573026"/>
              <a:gd name="connsiteX137" fmla="*/ 920291 w 2525468"/>
              <a:gd name="connsiteY137" fmla="*/ 974237 h 1573026"/>
              <a:gd name="connsiteX138" fmla="*/ 891716 w 2525468"/>
              <a:gd name="connsiteY138" fmla="*/ 969475 h 1573026"/>
              <a:gd name="connsiteX139" fmla="*/ 896478 w 2525468"/>
              <a:gd name="connsiteY139" fmla="*/ 921850 h 1573026"/>
              <a:gd name="connsiteX140" fmla="*/ 865522 w 2525468"/>
              <a:gd name="connsiteY140" fmla="*/ 907562 h 1573026"/>
              <a:gd name="connsiteX141" fmla="*/ 867903 w 2525468"/>
              <a:gd name="connsiteY141" fmla="*/ 871843 h 1573026"/>
              <a:gd name="connsiteX142" fmla="*/ 820278 w 2525468"/>
              <a:gd name="connsiteY142" fmla="*/ 857556 h 1573026"/>
              <a:gd name="connsiteX143" fmla="*/ 801228 w 2525468"/>
              <a:gd name="connsiteY143" fmla="*/ 878987 h 1573026"/>
              <a:gd name="connsiteX144" fmla="*/ 772651 w 2525468"/>
              <a:gd name="connsiteY144" fmla="*/ 881368 h 1573026"/>
              <a:gd name="connsiteX145" fmla="*/ 722647 w 2525468"/>
              <a:gd name="connsiteY145" fmla="*/ 886131 h 1573026"/>
              <a:gd name="connsiteX146" fmla="*/ 691691 w 2525468"/>
              <a:gd name="connsiteY146" fmla="*/ 907562 h 1573026"/>
              <a:gd name="connsiteX147" fmla="*/ 691691 w 2525468"/>
              <a:gd name="connsiteY147" fmla="*/ 876606 h 1573026"/>
              <a:gd name="connsiteX148" fmla="*/ 651209 w 2525468"/>
              <a:gd name="connsiteY148" fmla="*/ 871843 h 1573026"/>
              <a:gd name="connsiteX149" fmla="*/ 658351 w 2525468"/>
              <a:gd name="connsiteY149" fmla="*/ 893275 h 1573026"/>
              <a:gd name="connsiteX150" fmla="*/ 653591 w 2525468"/>
              <a:gd name="connsiteY150" fmla="*/ 912325 h 1573026"/>
              <a:gd name="connsiteX151" fmla="*/ 567866 w 2525468"/>
              <a:gd name="connsiteY151" fmla="*/ 859936 h 1573026"/>
              <a:gd name="connsiteX152" fmla="*/ 546434 w 2525468"/>
              <a:gd name="connsiteY152" fmla="*/ 826600 h 1573026"/>
              <a:gd name="connsiteX153" fmla="*/ 558341 w 2525468"/>
              <a:gd name="connsiteY153" fmla="*/ 786117 h 1573026"/>
              <a:gd name="connsiteX154" fmla="*/ 527384 w 2525468"/>
              <a:gd name="connsiteY154" fmla="*/ 781356 h 1573026"/>
              <a:gd name="connsiteX155" fmla="*/ 479759 w 2525468"/>
              <a:gd name="connsiteY155" fmla="*/ 795643 h 1573026"/>
              <a:gd name="connsiteX156" fmla="*/ 470234 w 2525468"/>
              <a:gd name="connsiteY156" fmla="*/ 809931 h 1573026"/>
              <a:gd name="connsiteX157" fmla="*/ 446422 w 2525468"/>
              <a:gd name="connsiteY157" fmla="*/ 826600 h 1573026"/>
              <a:gd name="connsiteX158" fmla="*/ 439278 w 2525468"/>
              <a:gd name="connsiteY158" fmla="*/ 843268 h 1573026"/>
              <a:gd name="connsiteX159" fmla="*/ 398797 w 2525468"/>
              <a:gd name="connsiteY159" fmla="*/ 876606 h 1573026"/>
              <a:gd name="connsiteX160" fmla="*/ 401176 w 2525468"/>
              <a:gd name="connsiteY160" fmla="*/ 898037 h 1573026"/>
              <a:gd name="connsiteX161" fmla="*/ 415466 w 2525468"/>
              <a:gd name="connsiteY161" fmla="*/ 917087 h 1573026"/>
              <a:gd name="connsiteX162" fmla="*/ 339266 w 2525468"/>
              <a:gd name="connsiteY162" fmla="*/ 902800 h 1573026"/>
              <a:gd name="connsiteX163" fmla="*/ 305928 w 2525468"/>
              <a:gd name="connsiteY163" fmla="*/ 907562 h 1573026"/>
              <a:gd name="connsiteX164" fmla="*/ 353551 w 2525468"/>
              <a:gd name="connsiteY164" fmla="*/ 938518 h 1573026"/>
              <a:gd name="connsiteX165" fmla="*/ 377366 w 2525468"/>
              <a:gd name="connsiteY165" fmla="*/ 950425 h 1573026"/>
              <a:gd name="connsiteX166" fmla="*/ 403559 w 2525468"/>
              <a:gd name="connsiteY166" fmla="*/ 1002812 h 1573026"/>
              <a:gd name="connsiteX167" fmla="*/ 315453 w 2525468"/>
              <a:gd name="connsiteY167" fmla="*/ 1031387 h 1573026"/>
              <a:gd name="connsiteX168" fmla="*/ 3507 w 2525468"/>
              <a:gd name="connsiteY168" fmla="*/ 1093300 h 1573026"/>
              <a:gd name="connsiteX0" fmla="*/ 3461 w 2525422"/>
              <a:gd name="connsiteY0" fmla="*/ 1093300 h 1573026"/>
              <a:gd name="connsiteX1" fmla="*/ 544005 w 2525422"/>
              <a:gd name="connsiteY1" fmla="*/ 524181 h 1573026"/>
              <a:gd name="connsiteX2" fmla="*/ 589249 w 2525422"/>
              <a:gd name="connsiteY2" fmla="*/ 547993 h 1573026"/>
              <a:gd name="connsiteX3" fmla="*/ 655926 w 2525422"/>
              <a:gd name="connsiteY3" fmla="*/ 562280 h 1573026"/>
              <a:gd name="connsiteX4" fmla="*/ 701168 w 2525422"/>
              <a:gd name="connsiteY4" fmla="*/ 478937 h 1573026"/>
              <a:gd name="connsiteX5" fmla="*/ 729743 w 2525422"/>
              <a:gd name="connsiteY5" fmla="*/ 455125 h 1573026"/>
              <a:gd name="connsiteX6" fmla="*/ 732127 w 2525422"/>
              <a:gd name="connsiteY6" fmla="*/ 426549 h 1573026"/>
              <a:gd name="connsiteX7" fmla="*/ 660686 w 2525422"/>
              <a:gd name="connsiteY7" fmla="*/ 412262 h 1573026"/>
              <a:gd name="connsiteX8" fmla="*/ 632113 w 2525422"/>
              <a:gd name="connsiteY8" fmla="*/ 417024 h 1573026"/>
              <a:gd name="connsiteX9" fmla="*/ 596393 w 2525422"/>
              <a:gd name="connsiteY9" fmla="*/ 383687 h 1573026"/>
              <a:gd name="connsiteX10" fmla="*/ 620207 w 2525422"/>
              <a:gd name="connsiteY10" fmla="*/ 357491 h 1573026"/>
              <a:gd name="connsiteX11" fmla="*/ 682118 w 2525422"/>
              <a:gd name="connsiteY11" fmla="*/ 343206 h 1573026"/>
              <a:gd name="connsiteX12" fmla="*/ 727361 w 2525422"/>
              <a:gd name="connsiteY12" fmla="*/ 357493 h 1573026"/>
              <a:gd name="connsiteX13" fmla="*/ 739268 w 2525422"/>
              <a:gd name="connsiteY13" fmla="*/ 376543 h 1573026"/>
              <a:gd name="connsiteX14" fmla="*/ 858330 w 2525422"/>
              <a:gd name="connsiteY14" fmla="*/ 436075 h 1573026"/>
              <a:gd name="connsiteX15" fmla="*/ 882143 w 2525422"/>
              <a:gd name="connsiteY15" fmla="*/ 500368 h 1573026"/>
              <a:gd name="connsiteX16" fmla="*/ 903574 w 2525422"/>
              <a:gd name="connsiteY16" fmla="*/ 512275 h 1573026"/>
              <a:gd name="connsiteX17" fmla="*/ 901193 w 2525422"/>
              <a:gd name="connsiteY17" fmla="*/ 421787 h 1573026"/>
              <a:gd name="connsiteX18" fmla="*/ 922624 w 2525422"/>
              <a:gd name="connsiteY18" fmla="*/ 383687 h 1573026"/>
              <a:gd name="connsiteX19" fmla="*/ 941674 w 2525422"/>
              <a:gd name="connsiteY19" fmla="*/ 386068 h 1573026"/>
              <a:gd name="connsiteX20" fmla="*/ 941674 w 2525422"/>
              <a:gd name="connsiteY20" fmla="*/ 347968 h 1573026"/>
              <a:gd name="connsiteX21" fmla="*/ 953582 w 2525422"/>
              <a:gd name="connsiteY21" fmla="*/ 340823 h 1573026"/>
              <a:gd name="connsiteX22" fmla="*/ 1010730 w 2525422"/>
              <a:gd name="connsiteY22" fmla="*/ 343206 h 1573026"/>
              <a:gd name="connsiteX23" fmla="*/ 1110743 w 2525422"/>
              <a:gd name="connsiteY23" fmla="*/ 317012 h 1573026"/>
              <a:gd name="connsiteX24" fmla="*/ 1182180 w 2525422"/>
              <a:gd name="connsiteY24" fmla="*/ 305106 h 1573026"/>
              <a:gd name="connsiteX25" fmla="*/ 1267572 w 2525422"/>
              <a:gd name="connsiteY25" fmla="*/ 250164 h 1573026"/>
              <a:gd name="connsiteX26" fmla="*/ 1339343 w 2525422"/>
              <a:gd name="connsiteY26" fmla="*/ 221762 h 1573026"/>
              <a:gd name="connsiteX27" fmla="*/ 1408401 w 2525422"/>
              <a:gd name="connsiteY27" fmla="*/ 188423 h 1573026"/>
              <a:gd name="connsiteX28" fmla="*/ 1479836 w 2525422"/>
              <a:gd name="connsiteY28" fmla="*/ 195568 h 1573026"/>
              <a:gd name="connsiteX29" fmla="*/ 1532224 w 2525422"/>
              <a:gd name="connsiteY29" fmla="*/ 174137 h 1573026"/>
              <a:gd name="connsiteX30" fmla="*/ 1563182 w 2525422"/>
              <a:gd name="connsiteY30" fmla="*/ 183660 h 1573026"/>
              <a:gd name="connsiteX31" fmla="*/ 1636999 w 2525422"/>
              <a:gd name="connsiteY31" fmla="*/ 233668 h 1573026"/>
              <a:gd name="connsiteX32" fmla="*/ 1575086 w 2525422"/>
              <a:gd name="connsiteY32" fmla="*/ 209856 h 1573026"/>
              <a:gd name="connsiteX33" fmla="*/ 1596518 w 2525422"/>
              <a:gd name="connsiteY33" fmla="*/ 281293 h 1573026"/>
              <a:gd name="connsiteX34" fmla="*/ 1634620 w 2525422"/>
              <a:gd name="connsiteY34" fmla="*/ 309866 h 1573026"/>
              <a:gd name="connsiteX35" fmla="*/ 1729868 w 2525422"/>
              <a:gd name="connsiteY35" fmla="*/ 314631 h 1573026"/>
              <a:gd name="connsiteX36" fmla="*/ 1796545 w 2525422"/>
              <a:gd name="connsiteY36" fmla="*/ 271766 h 1573026"/>
              <a:gd name="connsiteX37" fmla="*/ 1794161 w 2525422"/>
              <a:gd name="connsiteY37" fmla="*/ 293200 h 1573026"/>
              <a:gd name="connsiteX38" fmla="*/ 1758443 w 2525422"/>
              <a:gd name="connsiteY38" fmla="*/ 321775 h 1573026"/>
              <a:gd name="connsiteX39" fmla="*/ 1684624 w 2525422"/>
              <a:gd name="connsiteY39" fmla="*/ 338443 h 1573026"/>
              <a:gd name="connsiteX40" fmla="*/ 1691770 w 2525422"/>
              <a:gd name="connsiteY40" fmla="*/ 367017 h 1573026"/>
              <a:gd name="connsiteX41" fmla="*/ 1815595 w 2525422"/>
              <a:gd name="connsiteY41" fmla="*/ 331298 h 1573026"/>
              <a:gd name="connsiteX42" fmla="*/ 1867980 w 2525422"/>
              <a:gd name="connsiteY42" fmla="*/ 295581 h 1573026"/>
              <a:gd name="connsiteX43" fmla="*/ 1910844 w 2525422"/>
              <a:gd name="connsiteY43" fmla="*/ 271766 h 1573026"/>
              <a:gd name="connsiteX44" fmla="*/ 1834645 w 2525422"/>
              <a:gd name="connsiteY44" fmla="*/ 264623 h 1573026"/>
              <a:gd name="connsiteX45" fmla="*/ 1834645 w 2525422"/>
              <a:gd name="connsiteY45" fmla="*/ 202710 h 1573026"/>
              <a:gd name="connsiteX46" fmla="*/ 1884650 w 2525422"/>
              <a:gd name="connsiteY46" fmla="*/ 202710 h 1573026"/>
              <a:gd name="connsiteX47" fmla="*/ 1991806 w 2525422"/>
              <a:gd name="connsiteY47" fmla="*/ 97935 h 1573026"/>
              <a:gd name="connsiteX48" fmla="*/ 2041812 w 2525422"/>
              <a:gd name="connsiteY48" fmla="*/ 305 h 1573026"/>
              <a:gd name="connsiteX49" fmla="*/ 2006094 w 2525422"/>
              <a:gd name="connsiteY49" fmla="*/ 114604 h 1573026"/>
              <a:gd name="connsiteX50" fmla="*/ 1932276 w 2525422"/>
              <a:gd name="connsiteY50" fmla="*/ 193186 h 1573026"/>
              <a:gd name="connsiteX51" fmla="*/ 1996568 w 2525422"/>
              <a:gd name="connsiteY51" fmla="*/ 217000 h 1573026"/>
              <a:gd name="connsiteX52" fmla="*/ 2056099 w 2525422"/>
              <a:gd name="connsiteY52" fmla="*/ 212237 h 1573026"/>
              <a:gd name="connsiteX53" fmla="*/ 2101345 w 2525422"/>
              <a:gd name="connsiteY53" fmla="*/ 257480 h 1573026"/>
              <a:gd name="connsiteX54" fmla="*/ 2151349 w 2525422"/>
              <a:gd name="connsiteY54" fmla="*/ 243193 h 1573026"/>
              <a:gd name="connsiteX55" fmla="*/ 2194211 w 2525422"/>
              <a:gd name="connsiteY55" fmla="*/ 178900 h 1573026"/>
              <a:gd name="connsiteX56" fmla="*/ 2237074 w 2525422"/>
              <a:gd name="connsiteY56" fmla="*/ 169375 h 1573026"/>
              <a:gd name="connsiteX57" fmla="*/ 2341849 w 2525422"/>
              <a:gd name="connsiteY57" fmla="*/ 152706 h 1573026"/>
              <a:gd name="connsiteX58" fmla="*/ 2358518 w 2525422"/>
              <a:gd name="connsiteY58" fmla="*/ 147943 h 1573026"/>
              <a:gd name="connsiteX59" fmla="*/ 2446624 w 2525422"/>
              <a:gd name="connsiteY59" fmla="*/ 166993 h 1573026"/>
              <a:gd name="connsiteX60" fmla="*/ 2477580 w 2525422"/>
              <a:gd name="connsiteY60" fmla="*/ 188425 h 1573026"/>
              <a:gd name="connsiteX61" fmla="*/ 2503775 w 2525422"/>
              <a:gd name="connsiteY61" fmla="*/ 205092 h 1573026"/>
              <a:gd name="connsiteX62" fmla="*/ 2525205 w 2525422"/>
              <a:gd name="connsiteY62" fmla="*/ 221762 h 1573026"/>
              <a:gd name="connsiteX63" fmla="*/ 2506155 w 2525422"/>
              <a:gd name="connsiteY63" fmla="*/ 264625 h 1573026"/>
              <a:gd name="connsiteX64" fmla="*/ 2503774 w 2525422"/>
              <a:gd name="connsiteY64" fmla="*/ 319393 h 1573026"/>
              <a:gd name="connsiteX65" fmla="*/ 2489486 w 2525422"/>
              <a:gd name="connsiteY65" fmla="*/ 376543 h 1573026"/>
              <a:gd name="connsiteX66" fmla="*/ 2491868 w 2525422"/>
              <a:gd name="connsiteY66" fmla="*/ 386068 h 1573026"/>
              <a:gd name="connsiteX67" fmla="*/ 2522824 w 2525422"/>
              <a:gd name="connsiteY67" fmla="*/ 393212 h 1573026"/>
              <a:gd name="connsiteX68" fmla="*/ 2510918 w 2525422"/>
              <a:gd name="connsiteY68" fmla="*/ 424168 h 1573026"/>
              <a:gd name="connsiteX69" fmla="*/ 2477580 w 2525422"/>
              <a:gd name="connsiteY69" fmla="*/ 445600 h 1573026"/>
              <a:gd name="connsiteX70" fmla="*/ 2463293 w 2525422"/>
              <a:gd name="connsiteY70" fmla="*/ 476556 h 1573026"/>
              <a:gd name="connsiteX71" fmla="*/ 2466546 w 2525422"/>
              <a:gd name="connsiteY71" fmla="*/ 559163 h 1573026"/>
              <a:gd name="connsiteX72" fmla="*/ 2453767 w 2525422"/>
              <a:gd name="connsiteY72" fmla="*/ 590856 h 1573026"/>
              <a:gd name="connsiteX73" fmla="*/ 2451386 w 2525422"/>
              <a:gd name="connsiteY73" fmla="*/ 655150 h 1573026"/>
              <a:gd name="connsiteX74" fmla="*/ 2472818 w 2525422"/>
              <a:gd name="connsiteY74" fmla="*/ 690868 h 1573026"/>
              <a:gd name="connsiteX75" fmla="*/ 2468055 w 2525422"/>
              <a:gd name="connsiteY75" fmla="*/ 743256 h 1573026"/>
              <a:gd name="connsiteX76" fmla="*/ 2470436 w 2525422"/>
              <a:gd name="connsiteY76" fmla="*/ 790881 h 1573026"/>
              <a:gd name="connsiteX77" fmla="*/ 2458530 w 2525422"/>
              <a:gd name="connsiteY77" fmla="*/ 805168 h 1573026"/>
              <a:gd name="connsiteX78" fmla="*/ 2429955 w 2525422"/>
              <a:gd name="connsiteY78" fmla="*/ 890893 h 1573026"/>
              <a:gd name="connsiteX79" fmla="*/ 2399001 w 2525422"/>
              <a:gd name="connsiteY79" fmla="*/ 967092 h 1573026"/>
              <a:gd name="connsiteX80" fmla="*/ 2363280 w 2525422"/>
              <a:gd name="connsiteY80" fmla="*/ 945662 h 1573026"/>
              <a:gd name="connsiteX81" fmla="*/ 2303749 w 2525422"/>
              <a:gd name="connsiteY81" fmla="*/ 917087 h 1573026"/>
              <a:gd name="connsiteX82" fmla="*/ 2275174 w 2525422"/>
              <a:gd name="connsiteY82" fmla="*/ 883750 h 1573026"/>
              <a:gd name="connsiteX83" fmla="*/ 2241838 w 2525422"/>
              <a:gd name="connsiteY83" fmla="*/ 869462 h 1573026"/>
              <a:gd name="connsiteX84" fmla="*/ 2208499 w 2525422"/>
              <a:gd name="connsiteY84" fmla="*/ 871843 h 1573026"/>
              <a:gd name="connsiteX85" fmla="*/ 2158493 w 2525422"/>
              <a:gd name="connsiteY85" fmla="*/ 895656 h 1573026"/>
              <a:gd name="connsiteX86" fmla="*/ 2134680 w 2525422"/>
              <a:gd name="connsiteY86" fmla="*/ 909943 h 1573026"/>
              <a:gd name="connsiteX87" fmla="*/ 2065626 w 2525422"/>
              <a:gd name="connsiteY87" fmla="*/ 926612 h 1573026"/>
              <a:gd name="connsiteX88" fmla="*/ 2044193 w 2525422"/>
              <a:gd name="connsiteY88" fmla="*/ 957568 h 1573026"/>
              <a:gd name="connsiteX89" fmla="*/ 2041811 w 2525422"/>
              <a:gd name="connsiteY89" fmla="*/ 1036150 h 1573026"/>
              <a:gd name="connsiteX90" fmla="*/ 2044195 w 2525422"/>
              <a:gd name="connsiteY90" fmla="*/ 1062342 h 1573026"/>
              <a:gd name="connsiteX91" fmla="*/ 1944180 w 2525422"/>
              <a:gd name="connsiteY91" fmla="*/ 1112350 h 1573026"/>
              <a:gd name="connsiteX92" fmla="*/ 1901318 w 2525422"/>
              <a:gd name="connsiteY92" fmla="*/ 1112350 h 1573026"/>
              <a:gd name="connsiteX93" fmla="*/ 1810832 w 2525422"/>
              <a:gd name="connsiteY93" fmla="*/ 1148067 h 1573026"/>
              <a:gd name="connsiteX94" fmla="*/ 1789399 w 2525422"/>
              <a:gd name="connsiteY94" fmla="*/ 1188550 h 1573026"/>
              <a:gd name="connsiteX95" fmla="*/ 1789401 w 2525422"/>
              <a:gd name="connsiteY95" fmla="*/ 1238556 h 1573026"/>
              <a:gd name="connsiteX96" fmla="*/ 1739393 w 2525422"/>
              <a:gd name="connsiteY96" fmla="*/ 1279037 h 1573026"/>
              <a:gd name="connsiteX97" fmla="*/ 1722726 w 2525422"/>
              <a:gd name="connsiteY97" fmla="*/ 1309993 h 1573026"/>
              <a:gd name="connsiteX98" fmla="*/ 1725105 w 2525422"/>
              <a:gd name="connsiteY98" fmla="*/ 1331425 h 1573026"/>
              <a:gd name="connsiteX99" fmla="*/ 1758443 w 2525422"/>
              <a:gd name="connsiteY99" fmla="*/ 1326662 h 1573026"/>
              <a:gd name="connsiteX100" fmla="*/ 1782257 w 2525422"/>
              <a:gd name="connsiteY100" fmla="*/ 1350474 h 1573026"/>
              <a:gd name="connsiteX101" fmla="*/ 1770349 w 2525422"/>
              <a:gd name="connsiteY101" fmla="*/ 1383812 h 1573026"/>
              <a:gd name="connsiteX102" fmla="*/ 1767968 w 2525422"/>
              <a:gd name="connsiteY102" fmla="*/ 1421912 h 1573026"/>
              <a:gd name="connsiteX103" fmla="*/ 1689388 w 2525422"/>
              <a:gd name="connsiteY103" fmla="*/ 1450487 h 1573026"/>
              <a:gd name="connsiteX104" fmla="*/ 1679863 w 2525422"/>
              <a:gd name="connsiteY104" fmla="*/ 1538594 h 1573026"/>
              <a:gd name="connsiteX105" fmla="*/ 1613186 w 2525422"/>
              <a:gd name="connsiteY105" fmla="*/ 1560025 h 1573026"/>
              <a:gd name="connsiteX106" fmla="*/ 1577135 w 2525422"/>
              <a:gd name="connsiteY106" fmla="*/ 1573012 h 1573026"/>
              <a:gd name="connsiteX107" fmla="*/ 1496505 w 2525422"/>
              <a:gd name="connsiteY107" fmla="*/ 1557643 h 1573026"/>
              <a:gd name="connsiteX108" fmla="*/ 1470311 w 2525422"/>
              <a:gd name="connsiteY108" fmla="*/ 1571931 h 1573026"/>
              <a:gd name="connsiteX109" fmla="*/ 1415545 w 2525422"/>
              <a:gd name="connsiteY109" fmla="*/ 1543356 h 1573026"/>
              <a:gd name="connsiteX110" fmla="*/ 1375061 w 2525422"/>
              <a:gd name="connsiteY110" fmla="*/ 1507637 h 1573026"/>
              <a:gd name="connsiteX111" fmla="*/ 1332201 w 2525422"/>
              <a:gd name="connsiteY111" fmla="*/ 1479061 h 1573026"/>
              <a:gd name="connsiteX112" fmla="*/ 1360774 w 2525422"/>
              <a:gd name="connsiteY112" fmla="*/ 1455250 h 1573026"/>
              <a:gd name="connsiteX113" fmla="*/ 1348868 w 2525422"/>
              <a:gd name="connsiteY113" fmla="*/ 1438581 h 1573026"/>
              <a:gd name="connsiteX114" fmla="*/ 1286955 w 2525422"/>
              <a:gd name="connsiteY114" fmla="*/ 1426675 h 1573026"/>
              <a:gd name="connsiteX115" fmla="*/ 1267905 w 2525422"/>
              <a:gd name="connsiteY115" fmla="*/ 1402862 h 1573026"/>
              <a:gd name="connsiteX116" fmla="*/ 1229807 w 2525422"/>
              <a:gd name="connsiteY116" fmla="*/ 1379050 h 1573026"/>
              <a:gd name="connsiteX117" fmla="*/ 1225043 w 2525422"/>
              <a:gd name="connsiteY117" fmla="*/ 1390956 h 1573026"/>
              <a:gd name="connsiteX118" fmla="*/ 1239332 w 2525422"/>
              <a:gd name="connsiteY118" fmla="*/ 1429056 h 1573026"/>
              <a:gd name="connsiteX119" fmla="*/ 1208374 w 2525422"/>
              <a:gd name="connsiteY119" fmla="*/ 1443343 h 1573026"/>
              <a:gd name="connsiteX120" fmla="*/ 1182182 w 2525422"/>
              <a:gd name="connsiteY120" fmla="*/ 1457630 h 1573026"/>
              <a:gd name="connsiteX121" fmla="*/ 1165511 w 2525422"/>
              <a:gd name="connsiteY121" fmla="*/ 1450487 h 1573026"/>
              <a:gd name="connsiteX122" fmla="*/ 1120268 w 2525422"/>
              <a:gd name="connsiteY122" fmla="*/ 1388575 h 1573026"/>
              <a:gd name="connsiteX123" fmla="*/ 1075026 w 2525422"/>
              <a:gd name="connsiteY123" fmla="*/ 1355237 h 1573026"/>
              <a:gd name="connsiteX124" fmla="*/ 1096457 w 2525422"/>
              <a:gd name="connsiteY124" fmla="*/ 1338568 h 1573026"/>
              <a:gd name="connsiteX125" fmla="*/ 1117888 w 2525422"/>
              <a:gd name="connsiteY125" fmla="*/ 1298087 h 1573026"/>
              <a:gd name="connsiteX126" fmla="*/ 1103599 w 2525422"/>
              <a:gd name="connsiteY126" fmla="*/ 1286181 h 1573026"/>
              <a:gd name="connsiteX127" fmla="*/ 1065501 w 2525422"/>
              <a:gd name="connsiteY127" fmla="*/ 1288562 h 1573026"/>
              <a:gd name="connsiteX128" fmla="*/ 989301 w 2525422"/>
              <a:gd name="connsiteY128" fmla="*/ 1245700 h 1573026"/>
              <a:gd name="connsiteX129" fmla="*/ 946436 w 2525422"/>
              <a:gd name="connsiteY129" fmla="*/ 1226650 h 1573026"/>
              <a:gd name="connsiteX130" fmla="*/ 936913 w 2525422"/>
              <a:gd name="connsiteY130" fmla="*/ 1226650 h 1573026"/>
              <a:gd name="connsiteX131" fmla="*/ 925007 w 2525422"/>
              <a:gd name="connsiteY131" fmla="*/ 1162356 h 1573026"/>
              <a:gd name="connsiteX132" fmla="*/ 936913 w 2525422"/>
              <a:gd name="connsiteY132" fmla="*/ 1098062 h 1573026"/>
              <a:gd name="connsiteX133" fmla="*/ 905957 w 2525422"/>
              <a:gd name="connsiteY133" fmla="*/ 1064725 h 1573026"/>
              <a:gd name="connsiteX134" fmla="*/ 853570 w 2525422"/>
              <a:gd name="connsiteY134" fmla="*/ 1040912 h 1573026"/>
              <a:gd name="connsiteX135" fmla="*/ 879763 w 2525422"/>
              <a:gd name="connsiteY135" fmla="*/ 1017100 h 1573026"/>
              <a:gd name="connsiteX136" fmla="*/ 925007 w 2525422"/>
              <a:gd name="connsiteY136" fmla="*/ 1021862 h 1573026"/>
              <a:gd name="connsiteX137" fmla="*/ 920245 w 2525422"/>
              <a:gd name="connsiteY137" fmla="*/ 974237 h 1573026"/>
              <a:gd name="connsiteX138" fmla="*/ 891670 w 2525422"/>
              <a:gd name="connsiteY138" fmla="*/ 969475 h 1573026"/>
              <a:gd name="connsiteX139" fmla="*/ 896432 w 2525422"/>
              <a:gd name="connsiteY139" fmla="*/ 921850 h 1573026"/>
              <a:gd name="connsiteX140" fmla="*/ 865476 w 2525422"/>
              <a:gd name="connsiteY140" fmla="*/ 907562 h 1573026"/>
              <a:gd name="connsiteX141" fmla="*/ 867857 w 2525422"/>
              <a:gd name="connsiteY141" fmla="*/ 871843 h 1573026"/>
              <a:gd name="connsiteX142" fmla="*/ 820232 w 2525422"/>
              <a:gd name="connsiteY142" fmla="*/ 857556 h 1573026"/>
              <a:gd name="connsiteX143" fmla="*/ 801182 w 2525422"/>
              <a:gd name="connsiteY143" fmla="*/ 878987 h 1573026"/>
              <a:gd name="connsiteX144" fmla="*/ 772605 w 2525422"/>
              <a:gd name="connsiteY144" fmla="*/ 881368 h 1573026"/>
              <a:gd name="connsiteX145" fmla="*/ 722601 w 2525422"/>
              <a:gd name="connsiteY145" fmla="*/ 886131 h 1573026"/>
              <a:gd name="connsiteX146" fmla="*/ 691645 w 2525422"/>
              <a:gd name="connsiteY146" fmla="*/ 907562 h 1573026"/>
              <a:gd name="connsiteX147" fmla="*/ 691645 w 2525422"/>
              <a:gd name="connsiteY147" fmla="*/ 876606 h 1573026"/>
              <a:gd name="connsiteX148" fmla="*/ 651163 w 2525422"/>
              <a:gd name="connsiteY148" fmla="*/ 871843 h 1573026"/>
              <a:gd name="connsiteX149" fmla="*/ 658305 w 2525422"/>
              <a:gd name="connsiteY149" fmla="*/ 893275 h 1573026"/>
              <a:gd name="connsiteX150" fmla="*/ 653545 w 2525422"/>
              <a:gd name="connsiteY150" fmla="*/ 912325 h 1573026"/>
              <a:gd name="connsiteX151" fmla="*/ 567820 w 2525422"/>
              <a:gd name="connsiteY151" fmla="*/ 859936 h 1573026"/>
              <a:gd name="connsiteX152" fmla="*/ 546388 w 2525422"/>
              <a:gd name="connsiteY152" fmla="*/ 826600 h 1573026"/>
              <a:gd name="connsiteX153" fmla="*/ 558295 w 2525422"/>
              <a:gd name="connsiteY153" fmla="*/ 786117 h 1573026"/>
              <a:gd name="connsiteX154" fmla="*/ 527338 w 2525422"/>
              <a:gd name="connsiteY154" fmla="*/ 781356 h 1573026"/>
              <a:gd name="connsiteX155" fmla="*/ 479713 w 2525422"/>
              <a:gd name="connsiteY155" fmla="*/ 795643 h 1573026"/>
              <a:gd name="connsiteX156" fmla="*/ 470188 w 2525422"/>
              <a:gd name="connsiteY156" fmla="*/ 809931 h 1573026"/>
              <a:gd name="connsiteX157" fmla="*/ 446376 w 2525422"/>
              <a:gd name="connsiteY157" fmla="*/ 826600 h 1573026"/>
              <a:gd name="connsiteX158" fmla="*/ 439232 w 2525422"/>
              <a:gd name="connsiteY158" fmla="*/ 843268 h 1573026"/>
              <a:gd name="connsiteX159" fmla="*/ 398751 w 2525422"/>
              <a:gd name="connsiteY159" fmla="*/ 876606 h 1573026"/>
              <a:gd name="connsiteX160" fmla="*/ 401130 w 2525422"/>
              <a:gd name="connsiteY160" fmla="*/ 898037 h 1573026"/>
              <a:gd name="connsiteX161" fmla="*/ 415420 w 2525422"/>
              <a:gd name="connsiteY161" fmla="*/ 917087 h 1573026"/>
              <a:gd name="connsiteX162" fmla="*/ 339220 w 2525422"/>
              <a:gd name="connsiteY162" fmla="*/ 902800 h 1573026"/>
              <a:gd name="connsiteX163" fmla="*/ 305882 w 2525422"/>
              <a:gd name="connsiteY163" fmla="*/ 907562 h 1573026"/>
              <a:gd name="connsiteX164" fmla="*/ 353505 w 2525422"/>
              <a:gd name="connsiteY164" fmla="*/ 938518 h 1573026"/>
              <a:gd name="connsiteX165" fmla="*/ 377320 w 2525422"/>
              <a:gd name="connsiteY165" fmla="*/ 950425 h 1573026"/>
              <a:gd name="connsiteX166" fmla="*/ 315407 w 2525422"/>
              <a:gd name="connsiteY166" fmla="*/ 1031387 h 1573026"/>
              <a:gd name="connsiteX167" fmla="*/ 3461 w 2525422"/>
              <a:gd name="connsiteY167" fmla="*/ 1093300 h 1573026"/>
              <a:gd name="connsiteX0" fmla="*/ 3419 w 2525380"/>
              <a:gd name="connsiteY0" fmla="*/ 1093300 h 1573026"/>
              <a:gd name="connsiteX1" fmla="*/ 543963 w 2525380"/>
              <a:gd name="connsiteY1" fmla="*/ 524181 h 1573026"/>
              <a:gd name="connsiteX2" fmla="*/ 589207 w 2525380"/>
              <a:gd name="connsiteY2" fmla="*/ 547993 h 1573026"/>
              <a:gd name="connsiteX3" fmla="*/ 655884 w 2525380"/>
              <a:gd name="connsiteY3" fmla="*/ 562280 h 1573026"/>
              <a:gd name="connsiteX4" fmla="*/ 701126 w 2525380"/>
              <a:gd name="connsiteY4" fmla="*/ 478937 h 1573026"/>
              <a:gd name="connsiteX5" fmla="*/ 729701 w 2525380"/>
              <a:gd name="connsiteY5" fmla="*/ 455125 h 1573026"/>
              <a:gd name="connsiteX6" fmla="*/ 732085 w 2525380"/>
              <a:gd name="connsiteY6" fmla="*/ 426549 h 1573026"/>
              <a:gd name="connsiteX7" fmla="*/ 660644 w 2525380"/>
              <a:gd name="connsiteY7" fmla="*/ 412262 h 1573026"/>
              <a:gd name="connsiteX8" fmla="*/ 632071 w 2525380"/>
              <a:gd name="connsiteY8" fmla="*/ 417024 h 1573026"/>
              <a:gd name="connsiteX9" fmla="*/ 596351 w 2525380"/>
              <a:gd name="connsiteY9" fmla="*/ 383687 h 1573026"/>
              <a:gd name="connsiteX10" fmla="*/ 620165 w 2525380"/>
              <a:gd name="connsiteY10" fmla="*/ 357491 h 1573026"/>
              <a:gd name="connsiteX11" fmla="*/ 682076 w 2525380"/>
              <a:gd name="connsiteY11" fmla="*/ 343206 h 1573026"/>
              <a:gd name="connsiteX12" fmla="*/ 727319 w 2525380"/>
              <a:gd name="connsiteY12" fmla="*/ 357493 h 1573026"/>
              <a:gd name="connsiteX13" fmla="*/ 739226 w 2525380"/>
              <a:gd name="connsiteY13" fmla="*/ 376543 h 1573026"/>
              <a:gd name="connsiteX14" fmla="*/ 858288 w 2525380"/>
              <a:gd name="connsiteY14" fmla="*/ 436075 h 1573026"/>
              <a:gd name="connsiteX15" fmla="*/ 882101 w 2525380"/>
              <a:gd name="connsiteY15" fmla="*/ 500368 h 1573026"/>
              <a:gd name="connsiteX16" fmla="*/ 903532 w 2525380"/>
              <a:gd name="connsiteY16" fmla="*/ 512275 h 1573026"/>
              <a:gd name="connsiteX17" fmla="*/ 901151 w 2525380"/>
              <a:gd name="connsiteY17" fmla="*/ 421787 h 1573026"/>
              <a:gd name="connsiteX18" fmla="*/ 922582 w 2525380"/>
              <a:gd name="connsiteY18" fmla="*/ 383687 h 1573026"/>
              <a:gd name="connsiteX19" fmla="*/ 941632 w 2525380"/>
              <a:gd name="connsiteY19" fmla="*/ 386068 h 1573026"/>
              <a:gd name="connsiteX20" fmla="*/ 941632 w 2525380"/>
              <a:gd name="connsiteY20" fmla="*/ 347968 h 1573026"/>
              <a:gd name="connsiteX21" fmla="*/ 953540 w 2525380"/>
              <a:gd name="connsiteY21" fmla="*/ 340823 h 1573026"/>
              <a:gd name="connsiteX22" fmla="*/ 1010688 w 2525380"/>
              <a:gd name="connsiteY22" fmla="*/ 343206 h 1573026"/>
              <a:gd name="connsiteX23" fmla="*/ 1110701 w 2525380"/>
              <a:gd name="connsiteY23" fmla="*/ 317012 h 1573026"/>
              <a:gd name="connsiteX24" fmla="*/ 1182138 w 2525380"/>
              <a:gd name="connsiteY24" fmla="*/ 305106 h 1573026"/>
              <a:gd name="connsiteX25" fmla="*/ 1267530 w 2525380"/>
              <a:gd name="connsiteY25" fmla="*/ 250164 h 1573026"/>
              <a:gd name="connsiteX26" fmla="*/ 1339301 w 2525380"/>
              <a:gd name="connsiteY26" fmla="*/ 221762 h 1573026"/>
              <a:gd name="connsiteX27" fmla="*/ 1408359 w 2525380"/>
              <a:gd name="connsiteY27" fmla="*/ 188423 h 1573026"/>
              <a:gd name="connsiteX28" fmla="*/ 1479794 w 2525380"/>
              <a:gd name="connsiteY28" fmla="*/ 195568 h 1573026"/>
              <a:gd name="connsiteX29" fmla="*/ 1532182 w 2525380"/>
              <a:gd name="connsiteY29" fmla="*/ 174137 h 1573026"/>
              <a:gd name="connsiteX30" fmla="*/ 1563140 w 2525380"/>
              <a:gd name="connsiteY30" fmla="*/ 183660 h 1573026"/>
              <a:gd name="connsiteX31" fmla="*/ 1636957 w 2525380"/>
              <a:gd name="connsiteY31" fmla="*/ 233668 h 1573026"/>
              <a:gd name="connsiteX32" fmla="*/ 1575044 w 2525380"/>
              <a:gd name="connsiteY32" fmla="*/ 209856 h 1573026"/>
              <a:gd name="connsiteX33" fmla="*/ 1596476 w 2525380"/>
              <a:gd name="connsiteY33" fmla="*/ 281293 h 1573026"/>
              <a:gd name="connsiteX34" fmla="*/ 1634578 w 2525380"/>
              <a:gd name="connsiteY34" fmla="*/ 309866 h 1573026"/>
              <a:gd name="connsiteX35" fmla="*/ 1729826 w 2525380"/>
              <a:gd name="connsiteY35" fmla="*/ 314631 h 1573026"/>
              <a:gd name="connsiteX36" fmla="*/ 1796503 w 2525380"/>
              <a:gd name="connsiteY36" fmla="*/ 271766 h 1573026"/>
              <a:gd name="connsiteX37" fmla="*/ 1794119 w 2525380"/>
              <a:gd name="connsiteY37" fmla="*/ 293200 h 1573026"/>
              <a:gd name="connsiteX38" fmla="*/ 1758401 w 2525380"/>
              <a:gd name="connsiteY38" fmla="*/ 321775 h 1573026"/>
              <a:gd name="connsiteX39" fmla="*/ 1684582 w 2525380"/>
              <a:gd name="connsiteY39" fmla="*/ 338443 h 1573026"/>
              <a:gd name="connsiteX40" fmla="*/ 1691728 w 2525380"/>
              <a:gd name="connsiteY40" fmla="*/ 367017 h 1573026"/>
              <a:gd name="connsiteX41" fmla="*/ 1815553 w 2525380"/>
              <a:gd name="connsiteY41" fmla="*/ 331298 h 1573026"/>
              <a:gd name="connsiteX42" fmla="*/ 1867938 w 2525380"/>
              <a:gd name="connsiteY42" fmla="*/ 295581 h 1573026"/>
              <a:gd name="connsiteX43" fmla="*/ 1910802 w 2525380"/>
              <a:gd name="connsiteY43" fmla="*/ 271766 h 1573026"/>
              <a:gd name="connsiteX44" fmla="*/ 1834603 w 2525380"/>
              <a:gd name="connsiteY44" fmla="*/ 264623 h 1573026"/>
              <a:gd name="connsiteX45" fmla="*/ 1834603 w 2525380"/>
              <a:gd name="connsiteY45" fmla="*/ 202710 h 1573026"/>
              <a:gd name="connsiteX46" fmla="*/ 1884608 w 2525380"/>
              <a:gd name="connsiteY46" fmla="*/ 202710 h 1573026"/>
              <a:gd name="connsiteX47" fmla="*/ 1991764 w 2525380"/>
              <a:gd name="connsiteY47" fmla="*/ 97935 h 1573026"/>
              <a:gd name="connsiteX48" fmla="*/ 2041770 w 2525380"/>
              <a:gd name="connsiteY48" fmla="*/ 305 h 1573026"/>
              <a:gd name="connsiteX49" fmla="*/ 2006052 w 2525380"/>
              <a:gd name="connsiteY49" fmla="*/ 114604 h 1573026"/>
              <a:gd name="connsiteX50" fmla="*/ 1932234 w 2525380"/>
              <a:gd name="connsiteY50" fmla="*/ 193186 h 1573026"/>
              <a:gd name="connsiteX51" fmla="*/ 1996526 w 2525380"/>
              <a:gd name="connsiteY51" fmla="*/ 217000 h 1573026"/>
              <a:gd name="connsiteX52" fmla="*/ 2056057 w 2525380"/>
              <a:gd name="connsiteY52" fmla="*/ 212237 h 1573026"/>
              <a:gd name="connsiteX53" fmla="*/ 2101303 w 2525380"/>
              <a:gd name="connsiteY53" fmla="*/ 257480 h 1573026"/>
              <a:gd name="connsiteX54" fmla="*/ 2151307 w 2525380"/>
              <a:gd name="connsiteY54" fmla="*/ 243193 h 1573026"/>
              <a:gd name="connsiteX55" fmla="*/ 2194169 w 2525380"/>
              <a:gd name="connsiteY55" fmla="*/ 178900 h 1573026"/>
              <a:gd name="connsiteX56" fmla="*/ 2237032 w 2525380"/>
              <a:gd name="connsiteY56" fmla="*/ 169375 h 1573026"/>
              <a:gd name="connsiteX57" fmla="*/ 2341807 w 2525380"/>
              <a:gd name="connsiteY57" fmla="*/ 152706 h 1573026"/>
              <a:gd name="connsiteX58" fmla="*/ 2358476 w 2525380"/>
              <a:gd name="connsiteY58" fmla="*/ 147943 h 1573026"/>
              <a:gd name="connsiteX59" fmla="*/ 2446582 w 2525380"/>
              <a:gd name="connsiteY59" fmla="*/ 166993 h 1573026"/>
              <a:gd name="connsiteX60" fmla="*/ 2477538 w 2525380"/>
              <a:gd name="connsiteY60" fmla="*/ 188425 h 1573026"/>
              <a:gd name="connsiteX61" fmla="*/ 2503733 w 2525380"/>
              <a:gd name="connsiteY61" fmla="*/ 205092 h 1573026"/>
              <a:gd name="connsiteX62" fmla="*/ 2525163 w 2525380"/>
              <a:gd name="connsiteY62" fmla="*/ 221762 h 1573026"/>
              <a:gd name="connsiteX63" fmla="*/ 2506113 w 2525380"/>
              <a:gd name="connsiteY63" fmla="*/ 264625 h 1573026"/>
              <a:gd name="connsiteX64" fmla="*/ 2503732 w 2525380"/>
              <a:gd name="connsiteY64" fmla="*/ 319393 h 1573026"/>
              <a:gd name="connsiteX65" fmla="*/ 2489444 w 2525380"/>
              <a:gd name="connsiteY65" fmla="*/ 376543 h 1573026"/>
              <a:gd name="connsiteX66" fmla="*/ 2491826 w 2525380"/>
              <a:gd name="connsiteY66" fmla="*/ 386068 h 1573026"/>
              <a:gd name="connsiteX67" fmla="*/ 2522782 w 2525380"/>
              <a:gd name="connsiteY67" fmla="*/ 393212 h 1573026"/>
              <a:gd name="connsiteX68" fmla="*/ 2510876 w 2525380"/>
              <a:gd name="connsiteY68" fmla="*/ 424168 h 1573026"/>
              <a:gd name="connsiteX69" fmla="*/ 2477538 w 2525380"/>
              <a:gd name="connsiteY69" fmla="*/ 445600 h 1573026"/>
              <a:gd name="connsiteX70" fmla="*/ 2463251 w 2525380"/>
              <a:gd name="connsiteY70" fmla="*/ 476556 h 1573026"/>
              <a:gd name="connsiteX71" fmla="*/ 2466504 w 2525380"/>
              <a:gd name="connsiteY71" fmla="*/ 559163 h 1573026"/>
              <a:gd name="connsiteX72" fmla="*/ 2453725 w 2525380"/>
              <a:gd name="connsiteY72" fmla="*/ 590856 h 1573026"/>
              <a:gd name="connsiteX73" fmla="*/ 2451344 w 2525380"/>
              <a:gd name="connsiteY73" fmla="*/ 655150 h 1573026"/>
              <a:gd name="connsiteX74" fmla="*/ 2472776 w 2525380"/>
              <a:gd name="connsiteY74" fmla="*/ 690868 h 1573026"/>
              <a:gd name="connsiteX75" fmla="*/ 2468013 w 2525380"/>
              <a:gd name="connsiteY75" fmla="*/ 743256 h 1573026"/>
              <a:gd name="connsiteX76" fmla="*/ 2470394 w 2525380"/>
              <a:gd name="connsiteY76" fmla="*/ 790881 h 1573026"/>
              <a:gd name="connsiteX77" fmla="*/ 2458488 w 2525380"/>
              <a:gd name="connsiteY77" fmla="*/ 805168 h 1573026"/>
              <a:gd name="connsiteX78" fmla="*/ 2429913 w 2525380"/>
              <a:gd name="connsiteY78" fmla="*/ 890893 h 1573026"/>
              <a:gd name="connsiteX79" fmla="*/ 2398959 w 2525380"/>
              <a:gd name="connsiteY79" fmla="*/ 967092 h 1573026"/>
              <a:gd name="connsiteX80" fmla="*/ 2363238 w 2525380"/>
              <a:gd name="connsiteY80" fmla="*/ 945662 h 1573026"/>
              <a:gd name="connsiteX81" fmla="*/ 2303707 w 2525380"/>
              <a:gd name="connsiteY81" fmla="*/ 917087 h 1573026"/>
              <a:gd name="connsiteX82" fmla="*/ 2275132 w 2525380"/>
              <a:gd name="connsiteY82" fmla="*/ 883750 h 1573026"/>
              <a:gd name="connsiteX83" fmla="*/ 2241796 w 2525380"/>
              <a:gd name="connsiteY83" fmla="*/ 869462 h 1573026"/>
              <a:gd name="connsiteX84" fmla="*/ 2208457 w 2525380"/>
              <a:gd name="connsiteY84" fmla="*/ 871843 h 1573026"/>
              <a:gd name="connsiteX85" fmla="*/ 2158451 w 2525380"/>
              <a:gd name="connsiteY85" fmla="*/ 895656 h 1573026"/>
              <a:gd name="connsiteX86" fmla="*/ 2134638 w 2525380"/>
              <a:gd name="connsiteY86" fmla="*/ 909943 h 1573026"/>
              <a:gd name="connsiteX87" fmla="*/ 2065584 w 2525380"/>
              <a:gd name="connsiteY87" fmla="*/ 926612 h 1573026"/>
              <a:gd name="connsiteX88" fmla="*/ 2044151 w 2525380"/>
              <a:gd name="connsiteY88" fmla="*/ 957568 h 1573026"/>
              <a:gd name="connsiteX89" fmla="*/ 2041769 w 2525380"/>
              <a:gd name="connsiteY89" fmla="*/ 1036150 h 1573026"/>
              <a:gd name="connsiteX90" fmla="*/ 2044153 w 2525380"/>
              <a:gd name="connsiteY90" fmla="*/ 1062342 h 1573026"/>
              <a:gd name="connsiteX91" fmla="*/ 1944138 w 2525380"/>
              <a:gd name="connsiteY91" fmla="*/ 1112350 h 1573026"/>
              <a:gd name="connsiteX92" fmla="*/ 1901276 w 2525380"/>
              <a:gd name="connsiteY92" fmla="*/ 1112350 h 1573026"/>
              <a:gd name="connsiteX93" fmla="*/ 1810790 w 2525380"/>
              <a:gd name="connsiteY93" fmla="*/ 1148067 h 1573026"/>
              <a:gd name="connsiteX94" fmla="*/ 1789357 w 2525380"/>
              <a:gd name="connsiteY94" fmla="*/ 1188550 h 1573026"/>
              <a:gd name="connsiteX95" fmla="*/ 1789359 w 2525380"/>
              <a:gd name="connsiteY95" fmla="*/ 1238556 h 1573026"/>
              <a:gd name="connsiteX96" fmla="*/ 1739351 w 2525380"/>
              <a:gd name="connsiteY96" fmla="*/ 1279037 h 1573026"/>
              <a:gd name="connsiteX97" fmla="*/ 1722684 w 2525380"/>
              <a:gd name="connsiteY97" fmla="*/ 1309993 h 1573026"/>
              <a:gd name="connsiteX98" fmla="*/ 1725063 w 2525380"/>
              <a:gd name="connsiteY98" fmla="*/ 1331425 h 1573026"/>
              <a:gd name="connsiteX99" fmla="*/ 1758401 w 2525380"/>
              <a:gd name="connsiteY99" fmla="*/ 1326662 h 1573026"/>
              <a:gd name="connsiteX100" fmla="*/ 1782215 w 2525380"/>
              <a:gd name="connsiteY100" fmla="*/ 1350474 h 1573026"/>
              <a:gd name="connsiteX101" fmla="*/ 1770307 w 2525380"/>
              <a:gd name="connsiteY101" fmla="*/ 1383812 h 1573026"/>
              <a:gd name="connsiteX102" fmla="*/ 1767926 w 2525380"/>
              <a:gd name="connsiteY102" fmla="*/ 1421912 h 1573026"/>
              <a:gd name="connsiteX103" fmla="*/ 1689346 w 2525380"/>
              <a:gd name="connsiteY103" fmla="*/ 1450487 h 1573026"/>
              <a:gd name="connsiteX104" fmla="*/ 1679821 w 2525380"/>
              <a:gd name="connsiteY104" fmla="*/ 1538594 h 1573026"/>
              <a:gd name="connsiteX105" fmla="*/ 1613144 w 2525380"/>
              <a:gd name="connsiteY105" fmla="*/ 1560025 h 1573026"/>
              <a:gd name="connsiteX106" fmla="*/ 1577093 w 2525380"/>
              <a:gd name="connsiteY106" fmla="*/ 1573012 h 1573026"/>
              <a:gd name="connsiteX107" fmla="*/ 1496463 w 2525380"/>
              <a:gd name="connsiteY107" fmla="*/ 1557643 h 1573026"/>
              <a:gd name="connsiteX108" fmla="*/ 1470269 w 2525380"/>
              <a:gd name="connsiteY108" fmla="*/ 1571931 h 1573026"/>
              <a:gd name="connsiteX109" fmla="*/ 1415503 w 2525380"/>
              <a:gd name="connsiteY109" fmla="*/ 1543356 h 1573026"/>
              <a:gd name="connsiteX110" fmla="*/ 1375019 w 2525380"/>
              <a:gd name="connsiteY110" fmla="*/ 1507637 h 1573026"/>
              <a:gd name="connsiteX111" fmla="*/ 1332159 w 2525380"/>
              <a:gd name="connsiteY111" fmla="*/ 1479061 h 1573026"/>
              <a:gd name="connsiteX112" fmla="*/ 1360732 w 2525380"/>
              <a:gd name="connsiteY112" fmla="*/ 1455250 h 1573026"/>
              <a:gd name="connsiteX113" fmla="*/ 1348826 w 2525380"/>
              <a:gd name="connsiteY113" fmla="*/ 1438581 h 1573026"/>
              <a:gd name="connsiteX114" fmla="*/ 1286913 w 2525380"/>
              <a:gd name="connsiteY114" fmla="*/ 1426675 h 1573026"/>
              <a:gd name="connsiteX115" fmla="*/ 1267863 w 2525380"/>
              <a:gd name="connsiteY115" fmla="*/ 1402862 h 1573026"/>
              <a:gd name="connsiteX116" fmla="*/ 1229765 w 2525380"/>
              <a:gd name="connsiteY116" fmla="*/ 1379050 h 1573026"/>
              <a:gd name="connsiteX117" fmla="*/ 1225001 w 2525380"/>
              <a:gd name="connsiteY117" fmla="*/ 1390956 h 1573026"/>
              <a:gd name="connsiteX118" fmla="*/ 1239290 w 2525380"/>
              <a:gd name="connsiteY118" fmla="*/ 1429056 h 1573026"/>
              <a:gd name="connsiteX119" fmla="*/ 1208332 w 2525380"/>
              <a:gd name="connsiteY119" fmla="*/ 1443343 h 1573026"/>
              <a:gd name="connsiteX120" fmla="*/ 1182140 w 2525380"/>
              <a:gd name="connsiteY120" fmla="*/ 1457630 h 1573026"/>
              <a:gd name="connsiteX121" fmla="*/ 1165469 w 2525380"/>
              <a:gd name="connsiteY121" fmla="*/ 1450487 h 1573026"/>
              <a:gd name="connsiteX122" fmla="*/ 1120226 w 2525380"/>
              <a:gd name="connsiteY122" fmla="*/ 1388575 h 1573026"/>
              <a:gd name="connsiteX123" fmla="*/ 1074984 w 2525380"/>
              <a:gd name="connsiteY123" fmla="*/ 1355237 h 1573026"/>
              <a:gd name="connsiteX124" fmla="*/ 1096415 w 2525380"/>
              <a:gd name="connsiteY124" fmla="*/ 1338568 h 1573026"/>
              <a:gd name="connsiteX125" fmla="*/ 1117846 w 2525380"/>
              <a:gd name="connsiteY125" fmla="*/ 1298087 h 1573026"/>
              <a:gd name="connsiteX126" fmla="*/ 1103557 w 2525380"/>
              <a:gd name="connsiteY126" fmla="*/ 1286181 h 1573026"/>
              <a:gd name="connsiteX127" fmla="*/ 1065459 w 2525380"/>
              <a:gd name="connsiteY127" fmla="*/ 1288562 h 1573026"/>
              <a:gd name="connsiteX128" fmla="*/ 989259 w 2525380"/>
              <a:gd name="connsiteY128" fmla="*/ 1245700 h 1573026"/>
              <a:gd name="connsiteX129" fmla="*/ 946394 w 2525380"/>
              <a:gd name="connsiteY129" fmla="*/ 1226650 h 1573026"/>
              <a:gd name="connsiteX130" fmla="*/ 936871 w 2525380"/>
              <a:gd name="connsiteY130" fmla="*/ 1226650 h 1573026"/>
              <a:gd name="connsiteX131" fmla="*/ 924965 w 2525380"/>
              <a:gd name="connsiteY131" fmla="*/ 1162356 h 1573026"/>
              <a:gd name="connsiteX132" fmla="*/ 936871 w 2525380"/>
              <a:gd name="connsiteY132" fmla="*/ 1098062 h 1573026"/>
              <a:gd name="connsiteX133" fmla="*/ 905915 w 2525380"/>
              <a:gd name="connsiteY133" fmla="*/ 1064725 h 1573026"/>
              <a:gd name="connsiteX134" fmla="*/ 853528 w 2525380"/>
              <a:gd name="connsiteY134" fmla="*/ 1040912 h 1573026"/>
              <a:gd name="connsiteX135" fmla="*/ 879721 w 2525380"/>
              <a:gd name="connsiteY135" fmla="*/ 1017100 h 1573026"/>
              <a:gd name="connsiteX136" fmla="*/ 924965 w 2525380"/>
              <a:gd name="connsiteY136" fmla="*/ 1021862 h 1573026"/>
              <a:gd name="connsiteX137" fmla="*/ 920203 w 2525380"/>
              <a:gd name="connsiteY137" fmla="*/ 974237 h 1573026"/>
              <a:gd name="connsiteX138" fmla="*/ 891628 w 2525380"/>
              <a:gd name="connsiteY138" fmla="*/ 969475 h 1573026"/>
              <a:gd name="connsiteX139" fmla="*/ 896390 w 2525380"/>
              <a:gd name="connsiteY139" fmla="*/ 921850 h 1573026"/>
              <a:gd name="connsiteX140" fmla="*/ 865434 w 2525380"/>
              <a:gd name="connsiteY140" fmla="*/ 907562 h 1573026"/>
              <a:gd name="connsiteX141" fmla="*/ 867815 w 2525380"/>
              <a:gd name="connsiteY141" fmla="*/ 871843 h 1573026"/>
              <a:gd name="connsiteX142" fmla="*/ 820190 w 2525380"/>
              <a:gd name="connsiteY142" fmla="*/ 857556 h 1573026"/>
              <a:gd name="connsiteX143" fmla="*/ 801140 w 2525380"/>
              <a:gd name="connsiteY143" fmla="*/ 878987 h 1573026"/>
              <a:gd name="connsiteX144" fmla="*/ 772563 w 2525380"/>
              <a:gd name="connsiteY144" fmla="*/ 881368 h 1573026"/>
              <a:gd name="connsiteX145" fmla="*/ 722559 w 2525380"/>
              <a:gd name="connsiteY145" fmla="*/ 886131 h 1573026"/>
              <a:gd name="connsiteX146" fmla="*/ 691603 w 2525380"/>
              <a:gd name="connsiteY146" fmla="*/ 907562 h 1573026"/>
              <a:gd name="connsiteX147" fmla="*/ 691603 w 2525380"/>
              <a:gd name="connsiteY147" fmla="*/ 876606 h 1573026"/>
              <a:gd name="connsiteX148" fmla="*/ 651121 w 2525380"/>
              <a:gd name="connsiteY148" fmla="*/ 871843 h 1573026"/>
              <a:gd name="connsiteX149" fmla="*/ 658263 w 2525380"/>
              <a:gd name="connsiteY149" fmla="*/ 893275 h 1573026"/>
              <a:gd name="connsiteX150" fmla="*/ 653503 w 2525380"/>
              <a:gd name="connsiteY150" fmla="*/ 912325 h 1573026"/>
              <a:gd name="connsiteX151" fmla="*/ 567778 w 2525380"/>
              <a:gd name="connsiteY151" fmla="*/ 859936 h 1573026"/>
              <a:gd name="connsiteX152" fmla="*/ 546346 w 2525380"/>
              <a:gd name="connsiteY152" fmla="*/ 826600 h 1573026"/>
              <a:gd name="connsiteX153" fmla="*/ 558253 w 2525380"/>
              <a:gd name="connsiteY153" fmla="*/ 786117 h 1573026"/>
              <a:gd name="connsiteX154" fmla="*/ 527296 w 2525380"/>
              <a:gd name="connsiteY154" fmla="*/ 781356 h 1573026"/>
              <a:gd name="connsiteX155" fmla="*/ 479671 w 2525380"/>
              <a:gd name="connsiteY155" fmla="*/ 795643 h 1573026"/>
              <a:gd name="connsiteX156" fmla="*/ 470146 w 2525380"/>
              <a:gd name="connsiteY156" fmla="*/ 809931 h 1573026"/>
              <a:gd name="connsiteX157" fmla="*/ 446334 w 2525380"/>
              <a:gd name="connsiteY157" fmla="*/ 826600 h 1573026"/>
              <a:gd name="connsiteX158" fmla="*/ 439190 w 2525380"/>
              <a:gd name="connsiteY158" fmla="*/ 843268 h 1573026"/>
              <a:gd name="connsiteX159" fmla="*/ 398709 w 2525380"/>
              <a:gd name="connsiteY159" fmla="*/ 876606 h 1573026"/>
              <a:gd name="connsiteX160" fmla="*/ 401088 w 2525380"/>
              <a:gd name="connsiteY160" fmla="*/ 898037 h 1573026"/>
              <a:gd name="connsiteX161" fmla="*/ 415378 w 2525380"/>
              <a:gd name="connsiteY161" fmla="*/ 917087 h 1573026"/>
              <a:gd name="connsiteX162" fmla="*/ 339178 w 2525380"/>
              <a:gd name="connsiteY162" fmla="*/ 902800 h 1573026"/>
              <a:gd name="connsiteX163" fmla="*/ 305840 w 2525380"/>
              <a:gd name="connsiteY163" fmla="*/ 907562 h 1573026"/>
              <a:gd name="connsiteX164" fmla="*/ 353463 w 2525380"/>
              <a:gd name="connsiteY164" fmla="*/ 938518 h 1573026"/>
              <a:gd name="connsiteX165" fmla="*/ 315365 w 2525380"/>
              <a:gd name="connsiteY165" fmla="*/ 1031387 h 1573026"/>
              <a:gd name="connsiteX166" fmla="*/ 3419 w 2525380"/>
              <a:gd name="connsiteY166" fmla="*/ 1093300 h 1573026"/>
              <a:gd name="connsiteX0" fmla="*/ 3338 w 2525299"/>
              <a:gd name="connsiteY0" fmla="*/ 1093300 h 1573026"/>
              <a:gd name="connsiteX1" fmla="*/ 543882 w 2525299"/>
              <a:gd name="connsiteY1" fmla="*/ 524181 h 1573026"/>
              <a:gd name="connsiteX2" fmla="*/ 589126 w 2525299"/>
              <a:gd name="connsiteY2" fmla="*/ 547993 h 1573026"/>
              <a:gd name="connsiteX3" fmla="*/ 655803 w 2525299"/>
              <a:gd name="connsiteY3" fmla="*/ 562280 h 1573026"/>
              <a:gd name="connsiteX4" fmla="*/ 701045 w 2525299"/>
              <a:gd name="connsiteY4" fmla="*/ 478937 h 1573026"/>
              <a:gd name="connsiteX5" fmla="*/ 729620 w 2525299"/>
              <a:gd name="connsiteY5" fmla="*/ 455125 h 1573026"/>
              <a:gd name="connsiteX6" fmla="*/ 732004 w 2525299"/>
              <a:gd name="connsiteY6" fmla="*/ 426549 h 1573026"/>
              <a:gd name="connsiteX7" fmla="*/ 660563 w 2525299"/>
              <a:gd name="connsiteY7" fmla="*/ 412262 h 1573026"/>
              <a:gd name="connsiteX8" fmla="*/ 631990 w 2525299"/>
              <a:gd name="connsiteY8" fmla="*/ 417024 h 1573026"/>
              <a:gd name="connsiteX9" fmla="*/ 596270 w 2525299"/>
              <a:gd name="connsiteY9" fmla="*/ 383687 h 1573026"/>
              <a:gd name="connsiteX10" fmla="*/ 620084 w 2525299"/>
              <a:gd name="connsiteY10" fmla="*/ 357491 h 1573026"/>
              <a:gd name="connsiteX11" fmla="*/ 681995 w 2525299"/>
              <a:gd name="connsiteY11" fmla="*/ 343206 h 1573026"/>
              <a:gd name="connsiteX12" fmla="*/ 727238 w 2525299"/>
              <a:gd name="connsiteY12" fmla="*/ 357493 h 1573026"/>
              <a:gd name="connsiteX13" fmla="*/ 739145 w 2525299"/>
              <a:gd name="connsiteY13" fmla="*/ 376543 h 1573026"/>
              <a:gd name="connsiteX14" fmla="*/ 858207 w 2525299"/>
              <a:gd name="connsiteY14" fmla="*/ 436075 h 1573026"/>
              <a:gd name="connsiteX15" fmla="*/ 882020 w 2525299"/>
              <a:gd name="connsiteY15" fmla="*/ 500368 h 1573026"/>
              <a:gd name="connsiteX16" fmla="*/ 903451 w 2525299"/>
              <a:gd name="connsiteY16" fmla="*/ 512275 h 1573026"/>
              <a:gd name="connsiteX17" fmla="*/ 901070 w 2525299"/>
              <a:gd name="connsiteY17" fmla="*/ 421787 h 1573026"/>
              <a:gd name="connsiteX18" fmla="*/ 922501 w 2525299"/>
              <a:gd name="connsiteY18" fmla="*/ 383687 h 1573026"/>
              <a:gd name="connsiteX19" fmla="*/ 941551 w 2525299"/>
              <a:gd name="connsiteY19" fmla="*/ 386068 h 1573026"/>
              <a:gd name="connsiteX20" fmla="*/ 941551 w 2525299"/>
              <a:gd name="connsiteY20" fmla="*/ 347968 h 1573026"/>
              <a:gd name="connsiteX21" fmla="*/ 953459 w 2525299"/>
              <a:gd name="connsiteY21" fmla="*/ 340823 h 1573026"/>
              <a:gd name="connsiteX22" fmla="*/ 1010607 w 2525299"/>
              <a:gd name="connsiteY22" fmla="*/ 343206 h 1573026"/>
              <a:gd name="connsiteX23" fmla="*/ 1110620 w 2525299"/>
              <a:gd name="connsiteY23" fmla="*/ 317012 h 1573026"/>
              <a:gd name="connsiteX24" fmla="*/ 1182057 w 2525299"/>
              <a:gd name="connsiteY24" fmla="*/ 305106 h 1573026"/>
              <a:gd name="connsiteX25" fmla="*/ 1267449 w 2525299"/>
              <a:gd name="connsiteY25" fmla="*/ 250164 h 1573026"/>
              <a:gd name="connsiteX26" fmla="*/ 1339220 w 2525299"/>
              <a:gd name="connsiteY26" fmla="*/ 221762 h 1573026"/>
              <a:gd name="connsiteX27" fmla="*/ 1408278 w 2525299"/>
              <a:gd name="connsiteY27" fmla="*/ 188423 h 1573026"/>
              <a:gd name="connsiteX28" fmla="*/ 1479713 w 2525299"/>
              <a:gd name="connsiteY28" fmla="*/ 195568 h 1573026"/>
              <a:gd name="connsiteX29" fmla="*/ 1532101 w 2525299"/>
              <a:gd name="connsiteY29" fmla="*/ 174137 h 1573026"/>
              <a:gd name="connsiteX30" fmla="*/ 1563059 w 2525299"/>
              <a:gd name="connsiteY30" fmla="*/ 183660 h 1573026"/>
              <a:gd name="connsiteX31" fmla="*/ 1636876 w 2525299"/>
              <a:gd name="connsiteY31" fmla="*/ 233668 h 1573026"/>
              <a:gd name="connsiteX32" fmla="*/ 1574963 w 2525299"/>
              <a:gd name="connsiteY32" fmla="*/ 209856 h 1573026"/>
              <a:gd name="connsiteX33" fmla="*/ 1596395 w 2525299"/>
              <a:gd name="connsiteY33" fmla="*/ 281293 h 1573026"/>
              <a:gd name="connsiteX34" fmla="*/ 1634497 w 2525299"/>
              <a:gd name="connsiteY34" fmla="*/ 309866 h 1573026"/>
              <a:gd name="connsiteX35" fmla="*/ 1729745 w 2525299"/>
              <a:gd name="connsiteY35" fmla="*/ 314631 h 1573026"/>
              <a:gd name="connsiteX36" fmla="*/ 1796422 w 2525299"/>
              <a:gd name="connsiteY36" fmla="*/ 271766 h 1573026"/>
              <a:gd name="connsiteX37" fmla="*/ 1794038 w 2525299"/>
              <a:gd name="connsiteY37" fmla="*/ 293200 h 1573026"/>
              <a:gd name="connsiteX38" fmla="*/ 1758320 w 2525299"/>
              <a:gd name="connsiteY38" fmla="*/ 321775 h 1573026"/>
              <a:gd name="connsiteX39" fmla="*/ 1684501 w 2525299"/>
              <a:gd name="connsiteY39" fmla="*/ 338443 h 1573026"/>
              <a:gd name="connsiteX40" fmla="*/ 1691647 w 2525299"/>
              <a:gd name="connsiteY40" fmla="*/ 367017 h 1573026"/>
              <a:gd name="connsiteX41" fmla="*/ 1815472 w 2525299"/>
              <a:gd name="connsiteY41" fmla="*/ 331298 h 1573026"/>
              <a:gd name="connsiteX42" fmla="*/ 1867857 w 2525299"/>
              <a:gd name="connsiteY42" fmla="*/ 295581 h 1573026"/>
              <a:gd name="connsiteX43" fmla="*/ 1910721 w 2525299"/>
              <a:gd name="connsiteY43" fmla="*/ 271766 h 1573026"/>
              <a:gd name="connsiteX44" fmla="*/ 1834522 w 2525299"/>
              <a:gd name="connsiteY44" fmla="*/ 264623 h 1573026"/>
              <a:gd name="connsiteX45" fmla="*/ 1834522 w 2525299"/>
              <a:gd name="connsiteY45" fmla="*/ 202710 h 1573026"/>
              <a:gd name="connsiteX46" fmla="*/ 1884527 w 2525299"/>
              <a:gd name="connsiteY46" fmla="*/ 202710 h 1573026"/>
              <a:gd name="connsiteX47" fmla="*/ 1991683 w 2525299"/>
              <a:gd name="connsiteY47" fmla="*/ 97935 h 1573026"/>
              <a:gd name="connsiteX48" fmla="*/ 2041689 w 2525299"/>
              <a:gd name="connsiteY48" fmla="*/ 305 h 1573026"/>
              <a:gd name="connsiteX49" fmla="*/ 2005971 w 2525299"/>
              <a:gd name="connsiteY49" fmla="*/ 114604 h 1573026"/>
              <a:gd name="connsiteX50" fmla="*/ 1932153 w 2525299"/>
              <a:gd name="connsiteY50" fmla="*/ 193186 h 1573026"/>
              <a:gd name="connsiteX51" fmla="*/ 1996445 w 2525299"/>
              <a:gd name="connsiteY51" fmla="*/ 217000 h 1573026"/>
              <a:gd name="connsiteX52" fmla="*/ 2055976 w 2525299"/>
              <a:gd name="connsiteY52" fmla="*/ 212237 h 1573026"/>
              <a:gd name="connsiteX53" fmla="*/ 2101222 w 2525299"/>
              <a:gd name="connsiteY53" fmla="*/ 257480 h 1573026"/>
              <a:gd name="connsiteX54" fmla="*/ 2151226 w 2525299"/>
              <a:gd name="connsiteY54" fmla="*/ 243193 h 1573026"/>
              <a:gd name="connsiteX55" fmla="*/ 2194088 w 2525299"/>
              <a:gd name="connsiteY55" fmla="*/ 178900 h 1573026"/>
              <a:gd name="connsiteX56" fmla="*/ 2236951 w 2525299"/>
              <a:gd name="connsiteY56" fmla="*/ 169375 h 1573026"/>
              <a:gd name="connsiteX57" fmla="*/ 2341726 w 2525299"/>
              <a:gd name="connsiteY57" fmla="*/ 152706 h 1573026"/>
              <a:gd name="connsiteX58" fmla="*/ 2358395 w 2525299"/>
              <a:gd name="connsiteY58" fmla="*/ 147943 h 1573026"/>
              <a:gd name="connsiteX59" fmla="*/ 2446501 w 2525299"/>
              <a:gd name="connsiteY59" fmla="*/ 166993 h 1573026"/>
              <a:gd name="connsiteX60" fmla="*/ 2477457 w 2525299"/>
              <a:gd name="connsiteY60" fmla="*/ 188425 h 1573026"/>
              <a:gd name="connsiteX61" fmla="*/ 2503652 w 2525299"/>
              <a:gd name="connsiteY61" fmla="*/ 205092 h 1573026"/>
              <a:gd name="connsiteX62" fmla="*/ 2525082 w 2525299"/>
              <a:gd name="connsiteY62" fmla="*/ 221762 h 1573026"/>
              <a:gd name="connsiteX63" fmla="*/ 2506032 w 2525299"/>
              <a:gd name="connsiteY63" fmla="*/ 264625 h 1573026"/>
              <a:gd name="connsiteX64" fmla="*/ 2503651 w 2525299"/>
              <a:gd name="connsiteY64" fmla="*/ 319393 h 1573026"/>
              <a:gd name="connsiteX65" fmla="*/ 2489363 w 2525299"/>
              <a:gd name="connsiteY65" fmla="*/ 376543 h 1573026"/>
              <a:gd name="connsiteX66" fmla="*/ 2491745 w 2525299"/>
              <a:gd name="connsiteY66" fmla="*/ 386068 h 1573026"/>
              <a:gd name="connsiteX67" fmla="*/ 2522701 w 2525299"/>
              <a:gd name="connsiteY67" fmla="*/ 393212 h 1573026"/>
              <a:gd name="connsiteX68" fmla="*/ 2510795 w 2525299"/>
              <a:gd name="connsiteY68" fmla="*/ 424168 h 1573026"/>
              <a:gd name="connsiteX69" fmla="*/ 2477457 w 2525299"/>
              <a:gd name="connsiteY69" fmla="*/ 445600 h 1573026"/>
              <a:gd name="connsiteX70" fmla="*/ 2463170 w 2525299"/>
              <a:gd name="connsiteY70" fmla="*/ 476556 h 1573026"/>
              <a:gd name="connsiteX71" fmla="*/ 2466423 w 2525299"/>
              <a:gd name="connsiteY71" fmla="*/ 559163 h 1573026"/>
              <a:gd name="connsiteX72" fmla="*/ 2453644 w 2525299"/>
              <a:gd name="connsiteY72" fmla="*/ 590856 h 1573026"/>
              <a:gd name="connsiteX73" fmla="*/ 2451263 w 2525299"/>
              <a:gd name="connsiteY73" fmla="*/ 655150 h 1573026"/>
              <a:gd name="connsiteX74" fmla="*/ 2472695 w 2525299"/>
              <a:gd name="connsiteY74" fmla="*/ 690868 h 1573026"/>
              <a:gd name="connsiteX75" fmla="*/ 2467932 w 2525299"/>
              <a:gd name="connsiteY75" fmla="*/ 743256 h 1573026"/>
              <a:gd name="connsiteX76" fmla="*/ 2470313 w 2525299"/>
              <a:gd name="connsiteY76" fmla="*/ 790881 h 1573026"/>
              <a:gd name="connsiteX77" fmla="*/ 2458407 w 2525299"/>
              <a:gd name="connsiteY77" fmla="*/ 805168 h 1573026"/>
              <a:gd name="connsiteX78" fmla="*/ 2429832 w 2525299"/>
              <a:gd name="connsiteY78" fmla="*/ 890893 h 1573026"/>
              <a:gd name="connsiteX79" fmla="*/ 2398878 w 2525299"/>
              <a:gd name="connsiteY79" fmla="*/ 967092 h 1573026"/>
              <a:gd name="connsiteX80" fmla="*/ 2363157 w 2525299"/>
              <a:gd name="connsiteY80" fmla="*/ 945662 h 1573026"/>
              <a:gd name="connsiteX81" fmla="*/ 2303626 w 2525299"/>
              <a:gd name="connsiteY81" fmla="*/ 917087 h 1573026"/>
              <a:gd name="connsiteX82" fmla="*/ 2275051 w 2525299"/>
              <a:gd name="connsiteY82" fmla="*/ 883750 h 1573026"/>
              <a:gd name="connsiteX83" fmla="*/ 2241715 w 2525299"/>
              <a:gd name="connsiteY83" fmla="*/ 869462 h 1573026"/>
              <a:gd name="connsiteX84" fmla="*/ 2208376 w 2525299"/>
              <a:gd name="connsiteY84" fmla="*/ 871843 h 1573026"/>
              <a:gd name="connsiteX85" fmla="*/ 2158370 w 2525299"/>
              <a:gd name="connsiteY85" fmla="*/ 895656 h 1573026"/>
              <a:gd name="connsiteX86" fmla="*/ 2134557 w 2525299"/>
              <a:gd name="connsiteY86" fmla="*/ 909943 h 1573026"/>
              <a:gd name="connsiteX87" fmla="*/ 2065503 w 2525299"/>
              <a:gd name="connsiteY87" fmla="*/ 926612 h 1573026"/>
              <a:gd name="connsiteX88" fmla="*/ 2044070 w 2525299"/>
              <a:gd name="connsiteY88" fmla="*/ 957568 h 1573026"/>
              <a:gd name="connsiteX89" fmla="*/ 2041688 w 2525299"/>
              <a:gd name="connsiteY89" fmla="*/ 1036150 h 1573026"/>
              <a:gd name="connsiteX90" fmla="*/ 2044072 w 2525299"/>
              <a:gd name="connsiteY90" fmla="*/ 1062342 h 1573026"/>
              <a:gd name="connsiteX91" fmla="*/ 1944057 w 2525299"/>
              <a:gd name="connsiteY91" fmla="*/ 1112350 h 1573026"/>
              <a:gd name="connsiteX92" fmla="*/ 1901195 w 2525299"/>
              <a:gd name="connsiteY92" fmla="*/ 1112350 h 1573026"/>
              <a:gd name="connsiteX93" fmla="*/ 1810709 w 2525299"/>
              <a:gd name="connsiteY93" fmla="*/ 1148067 h 1573026"/>
              <a:gd name="connsiteX94" fmla="*/ 1789276 w 2525299"/>
              <a:gd name="connsiteY94" fmla="*/ 1188550 h 1573026"/>
              <a:gd name="connsiteX95" fmla="*/ 1789278 w 2525299"/>
              <a:gd name="connsiteY95" fmla="*/ 1238556 h 1573026"/>
              <a:gd name="connsiteX96" fmla="*/ 1739270 w 2525299"/>
              <a:gd name="connsiteY96" fmla="*/ 1279037 h 1573026"/>
              <a:gd name="connsiteX97" fmla="*/ 1722603 w 2525299"/>
              <a:gd name="connsiteY97" fmla="*/ 1309993 h 1573026"/>
              <a:gd name="connsiteX98" fmla="*/ 1724982 w 2525299"/>
              <a:gd name="connsiteY98" fmla="*/ 1331425 h 1573026"/>
              <a:gd name="connsiteX99" fmla="*/ 1758320 w 2525299"/>
              <a:gd name="connsiteY99" fmla="*/ 1326662 h 1573026"/>
              <a:gd name="connsiteX100" fmla="*/ 1782134 w 2525299"/>
              <a:gd name="connsiteY100" fmla="*/ 1350474 h 1573026"/>
              <a:gd name="connsiteX101" fmla="*/ 1770226 w 2525299"/>
              <a:gd name="connsiteY101" fmla="*/ 1383812 h 1573026"/>
              <a:gd name="connsiteX102" fmla="*/ 1767845 w 2525299"/>
              <a:gd name="connsiteY102" fmla="*/ 1421912 h 1573026"/>
              <a:gd name="connsiteX103" fmla="*/ 1689265 w 2525299"/>
              <a:gd name="connsiteY103" fmla="*/ 1450487 h 1573026"/>
              <a:gd name="connsiteX104" fmla="*/ 1679740 w 2525299"/>
              <a:gd name="connsiteY104" fmla="*/ 1538594 h 1573026"/>
              <a:gd name="connsiteX105" fmla="*/ 1613063 w 2525299"/>
              <a:gd name="connsiteY105" fmla="*/ 1560025 h 1573026"/>
              <a:gd name="connsiteX106" fmla="*/ 1577012 w 2525299"/>
              <a:gd name="connsiteY106" fmla="*/ 1573012 h 1573026"/>
              <a:gd name="connsiteX107" fmla="*/ 1496382 w 2525299"/>
              <a:gd name="connsiteY107" fmla="*/ 1557643 h 1573026"/>
              <a:gd name="connsiteX108" fmla="*/ 1470188 w 2525299"/>
              <a:gd name="connsiteY108" fmla="*/ 1571931 h 1573026"/>
              <a:gd name="connsiteX109" fmla="*/ 1415422 w 2525299"/>
              <a:gd name="connsiteY109" fmla="*/ 1543356 h 1573026"/>
              <a:gd name="connsiteX110" fmla="*/ 1374938 w 2525299"/>
              <a:gd name="connsiteY110" fmla="*/ 1507637 h 1573026"/>
              <a:gd name="connsiteX111" fmla="*/ 1332078 w 2525299"/>
              <a:gd name="connsiteY111" fmla="*/ 1479061 h 1573026"/>
              <a:gd name="connsiteX112" fmla="*/ 1360651 w 2525299"/>
              <a:gd name="connsiteY112" fmla="*/ 1455250 h 1573026"/>
              <a:gd name="connsiteX113" fmla="*/ 1348745 w 2525299"/>
              <a:gd name="connsiteY113" fmla="*/ 1438581 h 1573026"/>
              <a:gd name="connsiteX114" fmla="*/ 1286832 w 2525299"/>
              <a:gd name="connsiteY114" fmla="*/ 1426675 h 1573026"/>
              <a:gd name="connsiteX115" fmla="*/ 1267782 w 2525299"/>
              <a:gd name="connsiteY115" fmla="*/ 1402862 h 1573026"/>
              <a:gd name="connsiteX116" fmla="*/ 1229684 w 2525299"/>
              <a:gd name="connsiteY116" fmla="*/ 1379050 h 1573026"/>
              <a:gd name="connsiteX117" fmla="*/ 1224920 w 2525299"/>
              <a:gd name="connsiteY117" fmla="*/ 1390956 h 1573026"/>
              <a:gd name="connsiteX118" fmla="*/ 1239209 w 2525299"/>
              <a:gd name="connsiteY118" fmla="*/ 1429056 h 1573026"/>
              <a:gd name="connsiteX119" fmla="*/ 1208251 w 2525299"/>
              <a:gd name="connsiteY119" fmla="*/ 1443343 h 1573026"/>
              <a:gd name="connsiteX120" fmla="*/ 1182059 w 2525299"/>
              <a:gd name="connsiteY120" fmla="*/ 1457630 h 1573026"/>
              <a:gd name="connsiteX121" fmla="*/ 1165388 w 2525299"/>
              <a:gd name="connsiteY121" fmla="*/ 1450487 h 1573026"/>
              <a:gd name="connsiteX122" fmla="*/ 1120145 w 2525299"/>
              <a:gd name="connsiteY122" fmla="*/ 1388575 h 1573026"/>
              <a:gd name="connsiteX123" fmla="*/ 1074903 w 2525299"/>
              <a:gd name="connsiteY123" fmla="*/ 1355237 h 1573026"/>
              <a:gd name="connsiteX124" fmla="*/ 1096334 w 2525299"/>
              <a:gd name="connsiteY124" fmla="*/ 1338568 h 1573026"/>
              <a:gd name="connsiteX125" fmla="*/ 1117765 w 2525299"/>
              <a:gd name="connsiteY125" fmla="*/ 1298087 h 1573026"/>
              <a:gd name="connsiteX126" fmla="*/ 1103476 w 2525299"/>
              <a:gd name="connsiteY126" fmla="*/ 1286181 h 1573026"/>
              <a:gd name="connsiteX127" fmla="*/ 1065378 w 2525299"/>
              <a:gd name="connsiteY127" fmla="*/ 1288562 h 1573026"/>
              <a:gd name="connsiteX128" fmla="*/ 989178 w 2525299"/>
              <a:gd name="connsiteY128" fmla="*/ 1245700 h 1573026"/>
              <a:gd name="connsiteX129" fmla="*/ 946313 w 2525299"/>
              <a:gd name="connsiteY129" fmla="*/ 1226650 h 1573026"/>
              <a:gd name="connsiteX130" fmla="*/ 936790 w 2525299"/>
              <a:gd name="connsiteY130" fmla="*/ 1226650 h 1573026"/>
              <a:gd name="connsiteX131" fmla="*/ 924884 w 2525299"/>
              <a:gd name="connsiteY131" fmla="*/ 1162356 h 1573026"/>
              <a:gd name="connsiteX132" fmla="*/ 936790 w 2525299"/>
              <a:gd name="connsiteY132" fmla="*/ 1098062 h 1573026"/>
              <a:gd name="connsiteX133" fmla="*/ 905834 w 2525299"/>
              <a:gd name="connsiteY133" fmla="*/ 1064725 h 1573026"/>
              <a:gd name="connsiteX134" fmla="*/ 853447 w 2525299"/>
              <a:gd name="connsiteY134" fmla="*/ 1040912 h 1573026"/>
              <a:gd name="connsiteX135" fmla="*/ 879640 w 2525299"/>
              <a:gd name="connsiteY135" fmla="*/ 1017100 h 1573026"/>
              <a:gd name="connsiteX136" fmla="*/ 924884 w 2525299"/>
              <a:gd name="connsiteY136" fmla="*/ 1021862 h 1573026"/>
              <a:gd name="connsiteX137" fmla="*/ 920122 w 2525299"/>
              <a:gd name="connsiteY137" fmla="*/ 974237 h 1573026"/>
              <a:gd name="connsiteX138" fmla="*/ 891547 w 2525299"/>
              <a:gd name="connsiteY138" fmla="*/ 969475 h 1573026"/>
              <a:gd name="connsiteX139" fmla="*/ 896309 w 2525299"/>
              <a:gd name="connsiteY139" fmla="*/ 921850 h 1573026"/>
              <a:gd name="connsiteX140" fmla="*/ 865353 w 2525299"/>
              <a:gd name="connsiteY140" fmla="*/ 907562 h 1573026"/>
              <a:gd name="connsiteX141" fmla="*/ 867734 w 2525299"/>
              <a:gd name="connsiteY141" fmla="*/ 871843 h 1573026"/>
              <a:gd name="connsiteX142" fmla="*/ 820109 w 2525299"/>
              <a:gd name="connsiteY142" fmla="*/ 857556 h 1573026"/>
              <a:gd name="connsiteX143" fmla="*/ 801059 w 2525299"/>
              <a:gd name="connsiteY143" fmla="*/ 878987 h 1573026"/>
              <a:gd name="connsiteX144" fmla="*/ 772482 w 2525299"/>
              <a:gd name="connsiteY144" fmla="*/ 881368 h 1573026"/>
              <a:gd name="connsiteX145" fmla="*/ 722478 w 2525299"/>
              <a:gd name="connsiteY145" fmla="*/ 886131 h 1573026"/>
              <a:gd name="connsiteX146" fmla="*/ 691522 w 2525299"/>
              <a:gd name="connsiteY146" fmla="*/ 907562 h 1573026"/>
              <a:gd name="connsiteX147" fmla="*/ 691522 w 2525299"/>
              <a:gd name="connsiteY147" fmla="*/ 876606 h 1573026"/>
              <a:gd name="connsiteX148" fmla="*/ 651040 w 2525299"/>
              <a:gd name="connsiteY148" fmla="*/ 871843 h 1573026"/>
              <a:gd name="connsiteX149" fmla="*/ 658182 w 2525299"/>
              <a:gd name="connsiteY149" fmla="*/ 893275 h 1573026"/>
              <a:gd name="connsiteX150" fmla="*/ 653422 w 2525299"/>
              <a:gd name="connsiteY150" fmla="*/ 912325 h 1573026"/>
              <a:gd name="connsiteX151" fmla="*/ 567697 w 2525299"/>
              <a:gd name="connsiteY151" fmla="*/ 859936 h 1573026"/>
              <a:gd name="connsiteX152" fmla="*/ 546265 w 2525299"/>
              <a:gd name="connsiteY152" fmla="*/ 826600 h 1573026"/>
              <a:gd name="connsiteX153" fmla="*/ 558172 w 2525299"/>
              <a:gd name="connsiteY153" fmla="*/ 786117 h 1573026"/>
              <a:gd name="connsiteX154" fmla="*/ 527215 w 2525299"/>
              <a:gd name="connsiteY154" fmla="*/ 781356 h 1573026"/>
              <a:gd name="connsiteX155" fmla="*/ 479590 w 2525299"/>
              <a:gd name="connsiteY155" fmla="*/ 795643 h 1573026"/>
              <a:gd name="connsiteX156" fmla="*/ 470065 w 2525299"/>
              <a:gd name="connsiteY156" fmla="*/ 809931 h 1573026"/>
              <a:gd name="connsiteX157" fmla="*/ 446253 w 2525299"/>
              <a:gd name="connsiteY157" fmla="*/ 826600 h 1573026"/>
              <a:gd name="connsiteX158" fmla="*/ 439109 w 2525299"/>
              <a:gd name="connsiteY158" fmla="*/ 843268 h 1573026"/>
              <a:gd name="connsiteX159" fmla="*/ 398628 w 2525299"/>
              <a:gd name="connsiteY159" fmla="*/ 876606 h 1573026"/>
              <a:gd name="connsiteX160" fmla="*/ 401007 w 2525299"/>
              <a:gd name="connsiteY160" fmla="*/ 898037 h 1573026"/>
              <a:gd name="connsiteX161" fmla="*/ 415297 w 2525299"/>
              <a:gd name="connsiteY161" fmla="*/ 917087 h 1573026"/>
              <a:gd name="connsiteX162" fmla="*/ 339097 w 2525299"/>
              <a:gd name="connsiteY162" fmla="*/ 902800 h 1573026"/>
              <a:gd name="connsiteX163" fmla="*/ 305759 w 2525299"/>
              <a:gd name="connsiteY163" fmla="*/ 907562 h 1573026"/>
              <a:gd name="connsiteX164" fmla="*/ 315284 w 2525299"/>
              <a:gd name="connsiteY164" fmla="*/ 1031387 h 1573026"/>
              <a:gd name="connsiteX165" fmla="*/ 3338 w 2525299"/>
              <a:gd name="connsiteY165" fmla="*/ 1093300 h 1573026"/>
              <a:gd name="connsiteX0" fmla="*/ 3393 w 2525354"/>
              <a:gd name="connsiteY0" fmla="*/ 1093300 h 1573026"/>
              <a:gd name="connsiteX1" fmla="*/ 543937 w 2525354"/>
              <a:gd name="connsiteY1" fmla="*/ 524181 h 1573026"/>
              <a:gd name="connsiteX2" fmla="*/ 589181 w 2525354"/>
              <a:gd name="connsiteY2" fmla="*/ 547993 h 1573026"/>
              <a:gd name="connsiteX3" fmla="*/ 655858 w 2525354"/>
              <a:gd name="connsiteY3" fmla="*/ 562280 h 1573026"/>
              <a:gd name="connsiteX4" fmla="*/ 701100 w 2525354"/>
              <a:gd name="connsiteY4" fmla="*/ 478937 h 1573026"/>
              <a:gd name="connsiteX5" fmla="*/ 729675 w 2525354"/>
              <a:gd name="connsiteY5" fmla="*/ 455125 h 1573026"/>
              <a:gd name="connsiteX6" fmla="*/ 732059 w 2525354"/>
              <a:gd name="connsiteY6" fmla="*/ 426549 h 1573026"/>
              <a:gd name="connsiteX7" fmla="*/ 660618 w 2525354"/>
              <a:gd name="connsiteY7" fmla="*/ 412262 h 1573026"/>
              <a:gd name="connsiteX8" fmla="*/ 632045 w 2525354"/>
              <a:gd name="connsiteY8" fmla="*/ 417024 h 1573026"/>
              <a:gd name="connsiteX9" fmla="*/ 596325 w 2525354"/>
              <a:gd name="connsiteY9" fmla="*/ 383687 h 1573026"/>
              <a:gd name="connsiteX10" fmla="*/ 620139 w 2525354"/>
              <a:gd name="connsiteY10" fmla="*/ 357491 h 1573026"/>
              <a:gd name="connsiteX11" fmla="*/ 682050 w 2525354"/>
              <a:gd name="connsiteY11" fmla="*/ 343206 h 1573026"/>
              <a:gd name="connsiteX12" fmla="*/ 727293 w 2525354"/>
              <a:gd name="connsiteY12" fmla="*/ 357493 h 1573026"/>
              <a:gd name="connsiteX13" fmla="*/ 739200 w 2525354"/>
              <a:gd name="connsiteY13" fmla="*/ 376543 h 1573026"/>
              <a:gd name="connsiteX14" fmla="*/ 858262 w 2525354"/>
              <a:gd name="connsiteY14" fmla="*/ 436075 h 1573026"/>
              <a:gd name="connsiteX15" fmla="*/ 882075 w 2525354"/>
              <a:gd name="connsiteY15" fmla="*/ 500368 h 1573026"/>
              <a:gd name="connsiteX16" fmla="*/ 903506 w 2525354"/>
              <a:gd name="connsiteY16" fmla="*/ 512275 h 1573026"/>
              <a:gd name="connsiteX17" fmla="*/ 901125 w 2525354"/>
              <a:gd name="connsiteY17" fmla="*/ 421787 h 1573026"/>
              <a:gd name="connsiteX18" fmla="*/ 922556 w 2525354"/>
              <a:gd name="connsiteY18" fmla="*/ 383687 h 1573026"/>
              <a:gd name="connsiteX19" fmla="*/ 941606 w 2525354"/>
              <a:gd name="connsiteY19" fmla="*/ 386068 h 1573026"/>
              <a:gd name="connsiteX20" fmla="*/ 941606 w 2525354"/>
              <a:gd name="connsiteY20" fmla="*/ 347968 h 1573026"/>
              <a:gd name="connsiteX21" fmla="*/ 953514 w 2525354"/>
              <a:gd name="connsiteY21" fmla="*/ 340823 h 1573026"/>
              <a:gd name="connsiteX22" fmla="*/ 1010662 w 2525354"/>
              <a:gd name="connsiteY22" fmla="*/ 343206 h 1573026"/>
              <a:gd name="connsiteX23" fmla="*/ 1110675 w 2525354"/>
              <a:gd name="connsiteY23" fmla="*/ 317012 h 1573026"/>
              <a:gd name="connsiteX24" fmla="*/ 1182112 w 2525354"/>
              <a:gd name="connsiteY24" fmla="*/ 305106 h 1573026"/>
              <a:gd name="connsiteX25" fmla="*/ 1267504 w 2525354"/>
              <a:gd name="connsiteY25" fmla="*/ 250164 h 1573026"/>
              <a:gd name="connsiteX26" fmla="*/ 1339275 w 2525354"/>
              <a:gd name="connsiteY26" fmla="*/ 221762 h 1573026"/>
              <a:gd name="connsiteX27" fmla="*/ 1408333 w 2525354"/>
              <a:gd name="connsiteY27" fmla="*/ 188423 h 1573026"/>
              <a:gd name="connsiteX28" fmla="*/ 1479768 w 2525354"/>
              <a:gd name="connsiteY28" fmla="*/ 195568 h 1573026"/>
              <a:gd name="connsiteX29" fmla="*/ 1532156 w 2525354"/>
              <a:gd name="connsiteY29" fmla="*/ 174137 h 1573026"/>
              <a:gd name="connsiteX30" fmla="*/ 1563114 w 2525354"/>
              <a:gd name="connsiteY30" fmla="*/ 183660 h 1573026"/>
              <a:gd name="connsiteX31" fmla="*/ 1636931 w 2525354"/>
              <a:gd name="connsiteY31" fmla="*/ 233668 h 1573026"/>
              <a:gd name="connsiteX32" fmla="*/ 1575018 w 2525354"/>
              <a:gd name="connsiteY32" fmla="*/ 209856 h 1573026"/>
              <a:gd name="connsiteX33" fmla="*/ 1596450 w 2525354"/>
              <a:gd name="connsiteY33" fmla="*/ 281293 h 1573026"/>
              <a:gd name="connsiteX34" fmla="*/ 1634552 w 2525354"/>
              <a:gd name="connsiteY34" fmla="*/ 309866 h 1573026"/>
              <a:gd name="connsiteX35" fmla="*/ 1729800 w 2525354"/>
              <a:gd name="connsiteY35" fmla="*/ 314631 h 1573026"/>
              <a:gd name="connsiteX36" fmla="*/ 1796477 w 2525354"/>
              <a:gd name="connsiteY36" fmla="*/ 271766 h 1573026"/>
              <a:gd name="connsiteX37" fmla="*/ 1794093 w 2525354"/>
              <a:gd name="connsiteY37" fmla="*/ 293200 h 1573026"/>
              <a:gd name="connsiteX38" fmla="*/ 1758375 w 2525354"/>
              <a:gd name="connsiteY38" fmla="*/ 321775 h 1573026"/>
              <a:gd name="connsiteX39" fmla="*/ 1684556 w 2525354"/>
              <a:gd name="connsiteY39" fmla="*/ 338443 h 1573026"/>
              <a:gd name="connsiteX40" fmla="*/ 1691702 w 2525354"/>
              <a:gd name="connsiteY40" fmla="*/ 367017 h 1573026"/>
              <a:gd name="connsiteX41" fmla="*/ 1815527 w 2525354"/>
              <a:gd name="connsiteY41" fmla="*/ 331298 h 1573026"/>
              <a:gd name="connsiteX42" fmla="*/ 1867912 w 2525354"/>
              <a:gd name="connsiteY42" fmla="*/ 295581 h 1573026"/>
              <a:gd name="connsiteX43" fmla="*/ 1910776 w 2525354"/>
              <a:gd name="connsiteY43" fmla="*/ 271766 h 1573026"/>
              <a:gd name="connsiteX44" fmla="*/ 1834577 w 2525354"/>
              <a:gd name="connsiteY44" fmla="*/ 264623 h 1573026"/>
              <a:gd name="connsiteX45" fmla="*/ 1834577 w 2525354"/>
              <a:gd name="connsiteY45" fmla="*/ 202710 h 1573026"/>
              <a:gd name="connsiteX46" fmla="*/ 1884582 w 2525354"/>
              <a:gd name="connsiteY46" fmla="*/ 202710 h 1573026"/>
              <a:gd name="connsiteX47" fmla="*/ 1991738 w 2525354"/>
              <a:gd name="connsiteY47" fmla="*/ 97935 h 1573026"/>
              <a:gd name="connsiteX48" fmla="*/ 2041744 w 2525354"/>
              <a:gd name="connsiteY48" fmla="*/ 305 h 1573026"/>
              <a:gd name="connsiteX49" fmla="*/ 2006026 w 2525354"/>
              <a:gd name="connsiteY49" fmla="*/ 114604 h 1573026"/>
              <a:gd name="connsiteX50" fmla="*/ 1932208 w 2525354"/>
              <a:gd name="connsiteY50" fmla="*/ 193186 h 1573026"/>
              <a:gd name="connsiteX51" fmla="*/ 1996500 w 2525354"/>
              <a:gd name="connsiteY51" fmla="*/ 217000 h 1573026"/>
              <a:gd name="connsiteX52" fmla="*/ 2056031 w 2525354"/>
              <a:gd name="connsiteY52" fmla="*/ 212237 h 1573026"/>
              <a:gd name="connsiteX53" fmla="*/ 2101277 w 2525354"/>
              <a:gd name="connsiteY53" fmla="*/ 257480 h 1573026"/>
              <a:gd name="connsiteX54" fmla="*/ 2151281 w 2525354"/>
              <a:gd name="connsiteY54" fmla="*/ 243193 h 1573026"/>
              <a:gd name="connsiteX55" fmla="*/ 2194143 w 2525354"/>
              <a:gd name="connsiteY55" fmla="*/ 178900 h 1573026"/>
              <a:gd name="connsiteX56" fmla="*/ 2237006 w 2525354"/>
              <a:gd name="connsiteY56" fmla="*/ 169375 h 1573026"/>
              <a:gd name="connsiteX57" fmla="*/ 2341781 w 2525354"/>
              <a:gd name="connsiteY57" fmla="*/ 152706 h 1573026"/>
              <a:gd name="connsiteX58" fmla="*/ 2358450 w 2525354"/>
              <a:gd name="connsiteY58" fmla="*/ 147943 h 1573026"/>
              <a:gd name="connsiteX59" fmla="*/ 2446556 w 2525354"/>
              <a:gd name="connsiteY59" fmla="*/ 166993 h 1573026"/>
              <a:gd name="connsiteX60" fmla="*/ 2477512 w 2525354"/>
              <a:gd name="connsiteY60" fmla="*/ 188425 h 1573026"/>
              <a:gd name="connsiteX61" fmla="*/ 2503707 w 2525354"/>
              <a:gd name="connsiteY61" fmla="*/ 205092 h 1573026"/>
              <a:gd name="connsiteX62" fmla="*/ 2525137 w 2525354"/>
              <a:gd name="connsiteY62" fmla="*/ 221762 h 1573026"/>
              <a:gd name="connsiteX63" fmla="*/ 2506087 w 2525354"/>
              <a:gd name="connsiteY63" fmla="*/ 264625 h 1573026"/>
              <a:gd name="connsiteX64" fmla="*/ 2503706 w 2525354"/>
              <a:gd name="connsiteY64" fmla="*/ 319393 h 1573026"/>
              <a:gd name="connsiteX65" fmla="*/ 2489418 w 2525354"/>
              <a:gd name="connsiteY65" fmla="*/ 376543 h 1573026"/>
              <a:gd name="connsiteX66" fmla="*/ 2491800 w 2525354"/>
              <a:gd name="connsiteY66" fmla="*/ 386068 h 1573026"/>
              <a:gd name="connsiteX67" fmla="*/ 2522756 w 2525354"/>
              <a:gd name="connsiteY67" fmla="*/ 393212 h 1573026"/>
              <a:gd name="connsiteX68" fmla="*/ 2510850 w 2525354"/>
              <a:gd name="connsiteY68" fmla="*/ 424168 h 1573026"/>
              <a:gd name="connsiteX69" fmla="*/ 2477512 w 2525354"/>
              <a:gd name="connsiteY69" fmla="*/ 445600 h 1573026"/>
              <a:gd name="connsiteX70" fmla="*/ 2463225 w 2525354"/>
              <a:gd name="connsiteY70" fmla="*/ 476556 h 1573026"/>
              <a:gd name="connsiteX71" fmla="*/ 2466478 w 2525354"/>
              <a:gd name="connsiteY71" fmla="*/ 559163 h 1573026"/>
              <a:gd name="connsiteX72" fmla="*/ 2453699 w 2525354"/>
              <a:gd name="connsiteY72" fmla="*/ 590856 h 1573026"/>
              <a:gd name="connsiteX73" fmla="*/ 2451318 w 2525354"/>
              <a:gd name="connsiteY73" fmla="*/ 655150 h 1573026"/>
              <a:gd name="connsiteX74" fmla="*/ 2472750 w 2525354"/>
              <a:gd name="connsiteY74" fmla="*/ 690868 h 1573026"/>
              <a:gd name="connsiteX75" fmla="*/ 2467987 w 2525354"/>
              <a:gd name="connsiteY75" fmla="*/ 743256 h 1573026"/>
              <a:gd name="connsiteX76" fmla="*/ 2470368 w 2525354"/>
              <a:gd name="connsiteY76" fmla="*/ 790881 h 1573026"/>
              <a:gd name="connsiteX77" fmla="*/ 2458462 w 2525354"/>
              <a:gd name="connsiteY77" fmla="*/ 805168 h 1573026"/>
              <a:gd name="connsiteX78" fmla="*/ 2429887 w 2525354"/>
              <a:gd name="connsiteY78" fmla="*/ 890893 h 1573026"/>
              <a:gd name="connsiteX79" fmla="*/ 2398933 w 2525354"/>
              <a:gd name="connsiteY79" fmla="*/ 967092 h 1573026"/>
              <a:gd name="connsiteX80" fmla="*/ 2363212 w 2525354"/>
              <a:gd name="connsiteY80" fmla="*/ 945662 h 1573026"/>
              <a:gd name="connsiteX81" fmla="*/ 2303681 w 2525354"/>
              <a:gd name="connsiteY81" fmla="*/ 917087 h 1573026"/>
              <a:gd name="connsiteX82" fmla="*/ 2275106 w 2525354"/>
              <a:gd name="connsiteY82" fmla="*/ 883750 h 1573026"/>
              <a:gd name="connsiteX83" fmla="*/ 2241770 w 2525354"/>
              <a:gd name="connsiteY83" fmla="*/ 869462 h 1573026"/>
              <a:gd name="connsiteX84" fmla="*/ 2208431 w 2525354"/>
              <a:gd name="connsiteY84" fmla="*/ 871843 h 1573026"/>
              <a:gd name="connsiteX85" fmla="*/ 2158425 w 2525354"/>
              <a:gd name="connsiteY85" fmla="*/ 895656 h 1573026"/>
              <a:gd name="connsiteX86" fmla="*/ 2134612 w 2525354"/>
              <a:gd name="connsiteY86" fmla="*/ 909943 h 1573026"/>
              <a:gd name="connsiteX87" fmla="*/ 2065558 w 2525354"/>
              <a:gd name="connsiteY87" fmla="*/ 926612 h 1573026"/>
              <a:gd name="connsiteX88" fmla="*/ 2044125 w 2525354"/>
              <a:gd name="connsiteY88" fmla="*/ 957568 h 1573026"/>
              <a:gd name="connsiteX89" fmla="*/ 2041743 w 2525354"/>
              <a:gd name="connsiteY89" fmla="*/ 1036150 h 1573026"/>
              <a:gd name="connsiteX90" fmla="*/ 2044127 w 2525354"/>
              <a:gd name="connsiteY90" fmla="*/ 1062342 h 1573026"/>
              <a:gd name="connsiteX91" fmla="*/ 1944112 w 2525354"/>
              <a:gd name="connsiteY91" fmla="*/ 1112350 h 1573026"/>
              <a:gd name="connsiteX92" fmla="*/ 1901250 w 2525354"/>
              <a:gd name="connsiteY92" fmla="*/ 1112350 h 1573026"/>
              <a:gd name="connsiteX93" fmla="*/ 1810764 w 2525354"/>
              <a:gd name="connsiteY93" fmla="*/ 1148067 h 1573026"/>
              <a:gd name="connsiteX94" fmla="*/ 1789331 w 2525354"/>
              <a:gd name="connsiteY94" fmla="*/ 1188550 h 1573026"/>
              <a:gd name="connsiteX95" fmla="*/ 1789333 w 2525354"/>
              <a:gd name="connsiteY95" fmla="*/ 1238556 h 1573026"/>
              <a:gd name="connsiteX96" fmla="*/ 1739325 w 2525354"/>
              <a:gd name="connsiteY96" fmla="*/ 1279037 h 1573026"/>
              <a:gd name="connsiteX97" fmla="*/ 1722658 w 2525354"/>
              <a:gd name="connsiteY97" fmla="*/ 1309993 h 1573026"/>
              <a:gd name="connsiteX98" fmla="*/ 1725037 w 2525354"/>
              <a:gd name="connsiteY98" fmla="*/ 1331425 h 1573026"/>
              <a:gd name="connsiteX99" fmla="*/ 1758375 w 2525354"/>
              <a:gd name="connsiteY99" fmla="*/ 1326662 h 1573026"/>
              <a:gd name="connsiteX100" fmla="*/ 1782189 w 2525354"/>
              <a:gd name="connsiteY100" fmla="*/ 1350474 h 1573026"/>
              <a:gd name="connsiteX101" fmla="*/ 1770281 w 2525354"/>
              <a:gd name="connsiteY101" fmla="*/ 1383812 h 1573026"/>
              <a:gd name="connsiteX102" fmla="*/ 1767900 w 2525354"/>
              <a:gd name="connsiteY102" fmla="*/ 1421912 h 1573026"/>
              <a:gd name="connsiteX103" fmla="*/ 1689320 w 2525354"/>
              <a:gd name="connsiteY103" fmla="*/ 1450487 h 1573026"/>
              <a:gd name="connsiteX104" fmla="*/ 1679795 w 2525354"/>
              <a:gd name="connsiteY104" fmla="*/ 1538594 h 1573026"/>
              <a:gd name="connsiteX105" fmla="*/ 1613118 w 2525354"/>
              <a:gd name="connsiteY105" fmla="*/ 1560025 h 1573026"/>
              <a:gd name="connsiteX106" fmla="*/ 1577067 w 2525354"/>
              <a:gd name="connsiteY106" fmla="*/ 1573012 h 1573026"/>
              <a:gd name="connsiteX107" fmla="*/ 1496437 w 2525354"/>
              <a:gd name="connsiteY107" fmla="*/ 1557643 h 1573026"/>
              <a:gd name="connsiteX108" fmla="*/ 1470243 w 2525354"/>
              <a:gd name="connsiteY108" fmla="*/ 1571931 h 1573026"/>
              <a:gd name="connsiteX109" fmla="*/ 1415477 w 2525354"/>
              <a:gd name="connsiteY109" fmla="*/ 1543356 h 1573026"/>
              <a:gd name="connsiteX110" fmla="*/ 1374993 w 2525354"/>
              <a:gd name="connsiteY110" fmla="*/ 1507637 h 1573026"/>
              <a:gd name="connsiteX111" fmla="*/ 1332133 w 2525354"/>
              <a:gd name="connsiteY111" fmla="*/ 1479061 h 1573026"/>
              <a:gd name="connsiteX112" fmla="*/ 1360706 w 2525354"/>
              <a:gd name="connsiteY112" fmla="*/ 1455250 h 1573026"/>
              <a:gd name="connsiteX113" fmla="*/ 1348800 w 2525354"/>
              <a:gd name="connsiteY113" fmla="*/ 1438581 h 1573026"/>
              <a:gd name="connsiteX114" fmla="*/ 1286887 w 2525354"/>
              <a:gd name="connsiteY114" fmla="*/ 1426675 h 1573026"/>
              <a:gd name="connsiteX115" fmla="*/ 1267837 w 2525354"/>
              <a:gd name="connsiteY115" fmla="*/ 1402862 h 1573026"/>
              <a:gd name="connsiteX116" fmla="*/ 1229739 w 2525354"/>
              <a:gd name="connsiteY116" fmla="*/ 1379050 h 1573026"/>
              <a:gd name="connsiteX117" fmla="*/ 1224975 w 2525354"/>
              <a:gd name="connsiteY117" fmla="*/ 1390956 h 1573026"/>
              <a:gd name="connsiteX118" fmla="*/ 1239264 w 2525354"/>
              <a:gd name="connsiteY118" fmla="*/ 1429056 h 1573026"/>
              <a:gd name="connsiteX119" fmla="*/ 1208306 w 2525354"/>
              <a:gd name="connsiteY119" fmla="*/ 1443343 h 1573026"/>
              <a:gd name="connsiteX120" fmla="*/ 1182114 w 2525354"/>
              <a:gd name="connsiteY120" fmla="*/ 1457630 h 1573026"/>
              <a:gd name="connsiteX121" fmla="*/ 1165443 w 2525354"/>
              <a:gd name="connsiteY121" fmla="*/ 1450487 h 1573026"/>
              <a:gd name="connsiteX122" fmla="*/ 1120200 w 2525354"/>
              <a:gd name="connsiteY122" fmla="*/ 1388575 h 1573026"/>
              <a:gd name="connsiteX123" fmla="*/ 1074958 w 2525354"/>
              <a:gd name="connsiteY123" fmla="*/ 1355237 h 1573026"/>
              <a:gd name="connsiteX124" fmla="*/ 1096389 w 2525354"/>
              <a:gd name="connsiteY124" fmla="*/ 1338568 h 1573026"/>
              <a:gd name="connsiteX125" fmla="*/ 1117820 w 2525354"/>
              <a:gd name="connsiteY125" fmla="*/ 1298087 h 1573026"/>
              <a:gd name="connsiteX126" fmla="*/ 1103531 w 2525354"/>
              <a:gd name="connsiteY126" fmla="*/ 1286181 h 1573026"/>
              <a:gd name="connsiteX127" fmla="*/ 1065433 w 2525354"/>
              <a:gd name="connsiteY127" fmla="*/ 1288562 h 1573026"/>
              <a:gd name="connsiteX128" fmla="*/ 989233 w 2525354"/>
              <a:gd name="connsiteY128" fmla="*/ 1245700 h 1573026"/>
              <a:gd name="connsiteX129" fmla="*/ 946368 w 2525354"/>
              <a:gd name="connsiteY129" fmla="*/ 1226650 h 1573026"/>
              <a:gd name="connsiteX130" fmla="*/ 936845 w 2525354"/>
              <a:gd name="connsiteY130" fmla="*/ 1226650 h 1573026"/>
              <a:gd name="connsiteX131" fmla="*/ 924939 w 2525354"/>
              <a:gd name="connsiteY131" fmla="*/ 1162356 h 1573026"/>
              <a:gd name="connsiteX132" fmla="*/ 936845 w 2525354"/>
              <a:gd name="connsiteY132" fmla="*/ 1098062 h 1573026"/>
              <a:gd name="connsiteX133" fmla="*/ 905889 w 2525354"/>
              <a:gd name="connsiteY133" fmla="*/ 1064725 h 1573026"/>
              <a:gd name="connsiteX134" fmla="*/ 853502 w 2525354"/>
              <a:gd name="connsiteY134" fmla="*/ 1040912 h 1573026"/>
              <a:gd name="connsiteX135" fmla="*/ 879695 w 2525354"/>
              <a:gd name="connsiteY135" fmla="*/ 1017100 h 1573026"/>
              <a:gd name="connsiteX136" fmla="*/ 924939 w 2525354"/>
              <a:gd name="connsiteY136" fmla="*/ 1021862 h 1573026"/>
              <a:gd name="connsiteX137" fmla="*/ 920177 w 2525354"/>
              <a:gd name="connsiteY137" fmla="*/ 974237 h 1573026"/>
              <a:gd name="connsiteX138" fmla="*/ 891602 w 2525354"/>
              <a:gd name="connsiteY138" fmla="*/ 969475 h 1573026"/>
              <a:gd name="connsiteX139" fmla="*/ 896364 w 2525354"/>
              <a:gd name="connsiteY139" fmla="*/ 921850 h 1573026"/>
              <a:gd name="connsiteX140" fmla="*/ 865408 w 2525354"/>
              <a:gd name="connsiteY140" fmla="*/ 907562 h 1573026"/>
              <a:gd name="connsiteX141" fmla="*/ 867789 w 2525354"/>
              <a:gd name="connsiteY141" fmla="*/ 871843 h 1573026"/>
              <a:gd name="connsiteX142" fmla="*/ 820164 w 2525354"/>
              <a:gd name="connsiteY142" fmla="*/ 857556 h 1573026"/>
              <a:gd name="connsiteX143" fmla="*/ 801114 w 2525354"/>
              <a:gd name="connsiteY143" fmla="*/ 878987 h 1573026"/>
              <a:gd name="connsiteX144" fmla="*/ 772537 w 2525354"/>
              <a:gd name="connsiteY144" fmla="*/ 881368 h 1573026"/>
              <a:gd name="connsiteX145" fmla="*/ 722533 w 2525354"/>
              <a:gd name="connsiteY145" fmla="*/ 886131 h 1573026"/>
              <a:gd name="connsiteX146" fmla="*/ 691577 w 2525354"/>
              <a:gd name="connsiteY146" fmla="*/ 907562 h 1573026"/>
              <a:gd name="connsiteX147" fmla="*/ 691577 w 2525354"/>
              <a:gd name="connsiteY147" fmla="*/ 876606 h 1573026"/>
              <a:gd name="connsiteX148" fmla="*/ 651095 w 2525354"/>
              <a:gd name="connsiteY148" fmla="*/ 871843 h 1573026"/>
              <a:gd name="connsiteX149" fmla="*/ 658237 w 2525354"/>
              <a:gd name="connsiteY149" fmla="*/ 893275 h 1573026"/>
              <a:gd name="connsiteX150" fmla="*/ 653477 w 2525354"/>
              <a:gd name="connsiteY150" fmla="*/ 912325 h 1573026"/>
              <a:gd name="connsiteX151" fmla="*/ 567752 w 2525354"/>
              <a:gd name="connsiteY151" fmla="*/ 859936 h 1573026"/>
              <a:gd name="connsiteX152" fmla="*/ 546320 w 2525354"/>
              <a:gd name="connsiteY152" fmla="*/ 826600 h 1573026"/>
              <a:gd name="connsiteX153" fmla="*/ 558227 w 2525354"/>
              <a:gd name="connsiteY153" fmla="*/ 786117 h 1573026"/>
              <a:gd name="connsiteX154" fmla="*/ 527270 w 2525354"/>
              <a:gd name="connsiteY154" fmla="*/ 781356 h 1573026"/>
              <a:gd name="connsiteX155" fmla="*/ 479645 w 2525354"/>
              <a:gd name="connsiteY155" fmla="*/ 795643 h 1573026"/>
              <a:gd name="connsiteX156" fmla="*/ 470120 w 2525354"/>
              <a:gd name="connsiteY156" fmla="*/ 809931 h 1573026"/>
              <a:gd name="connsiteX157" fmla="*/ 446308 w 2525354"/>
              <a:gd name="connsiteY157" fmla="*/ 826600 h 1573026"/>
              <a:gd name="connsiteX158" fmla="*/ 439164 w 2525354"/>
              <a:gd name="connsiteY158" fmla="*/ 843268 h 1573026"/>
              <a:gd name="connsiteX159" fmla="*/ 398683 w 2525354"/>
              <a:gd name="connsiteY159" fmla="*/ 876606 h 1573026"/>
              <a:gd name="connsiteX160" fmla="*/ 401062 w 2525354"/>
              <a:gd name="connsiteY160" fmla="*/ 898037 h 1573026"/>
              <a:gd name="connsiteX161" fmla="*/ 415352 w 2525354"/>
              <a:gd name="connsiteY161" fmla="*/ 917087 h 1573026"/>
              <a:gd name="connsiteX162" fmla="*/ 339152 w 2525354"/>
              <a:gd name="connsiteY162" fmla="*/ 902800 h 1573026"/>
              <a:gd name="connsiteX163" fmla="*/ 315339 w 2525354"/>
              <a:gd name="connsiteY163" fmla="*/ 1031387 h 1573026"/>
              <a:gd name="connsiteX164" fmla="*/ 3393 w 2525354"/>
              <a:gd name="connsiteY164" fmla="*/ 1093300 h 1573026"/>
              <a:gd name="connsiteX0" fmla="*/ 3529 w 2525490"/>
              <a:gd name="connsiteY0" fmla="*/ 1093300 h 1573026"/>
              <a:gd name="connsiteX1" fmla="*/ 544073 w 2525490"/>
              <a:gd name="connsiteY1" fmla="*/ 524181 h 1573026"/>
              <a:gd name="connsiteX2" fmla="*/ 589317 w 2525490"/>
              <a:gd name="connsiteY2" fmla="*/ 547993 h 1573026"/>
              <a:gd name="connsiteX3" fmla="*/ 655994 w 2525490"/>
              <a:gd name="connsiteY3" fmla="*/ 562280 h 1573026"/>
              <a:gd name="connsiteX4" fmla="*/ 701236 w 2525490"/>
              <a:gd name="connsiteY4" fmla="*/ 478937 h 1573026"/>
              <a:gd name="connsiteX5" fmla="*/ 729811 w 2525490"/>
              <a:gd name="connsiteY5" fmla="*/ 455125 h 1573026"/>
              <a:gd name="connsiteX6" fmla="*/ 732195 w 2525490"/>
              <a:gd name="connsiteY6" fmla="*/ 426549 h 1573026"/>
              <a:gd name="connsiteX7" fmla="*/ 660754 w 2525490"/>
              <a:gd name="connsiteY7" fmla="*/ 412262 h 1573026"/>
              <a:gd name="connsiteX8" fmla="*/ 632181 w 2525490"/>
              <a:gd name="connsiteY8" fmla="*/ 417024 h 1573026"/>
              <a:gd name="connsiteX9" fmla="*/ 596461 w 2525490"/>
              <a:gd name="connsiteY9" fmla="*/ 383687 h 1573026"/>
              <a:gd name="connsiteX10" fmla="*/ 620275 w 2525490"/>
              <a:gd name="connsiteY10" fmla="*/ 357491 h 1573026"/>
              <a:gd name="connsiteX11" fmla="*/ 682186 w 2525490"/>
              <a:gd name="connsiteY11" fmla="*/ 343206 h 1573026"/>
              <a:gd name="connsiteX12" fmla="*/ 727429 w 2525490"/>
              <a:gd name="connsiteY12" fmla="*/ 357493 h 1573026"/>
              <a:gd name="connsiteX13" fmla="*/ 739336 w 2525490"/>
              <a:gd name="connsiteY13" fmla="*/ 376543 h 1573026"/>
              <a:gd name="connsiteX14" fmla="*/ 858398 w 2525490"/>
              <a:gd name="connsiteY14" fmla="*/ 436075 h 1573026"/>
              <a:gd name="connsiteX15" fmla="*/ 882211 w 2525490"/>
              <a:gd name="connsiteY15" fmla="*/ 500368 h 1573026"/>
              <a:gd name="connsiteX16" fmla="*/ 903642 w 2525490"/>
              <a:gd name="connsiteY16" fmla="*/ 512275 h 1573026"/>
              <a:gd name="connsiteX17" fmla="*/ 901261 w 2525490"/>
              <a:gd name="connsiteY17" fmla="*/ 421787 h 1573026"/>
              <a:gd name="connsiteX18" fmla="*/ 922692 w 2525490"/>
              <a:gd name="connsiteY18" fmla="*/ 383687 h 1573026"/>
              <a:gd name="connsiteX19" fmla="*/ 941742 w 2525490"/>
              <a:gd name="connsiteY19" fmla="*/ 386068 h 1573026"/>
              <a:gd name="connsiteX20" fmla="*/ 941742 w 2525490"/>
              <a:gd name="connsiteY20" fmla="*/ 347968 h 1573026"/>
              <a:gd name="connsiteX21" fmla="*/ 953650 w 2525490"/>
              <a:gd name="connsiteY21" fmla="*/ 340823 h 1573026"/>
              <a:gd name="connsiteX22" fmla="*/ 1010798 w 2525490"/>
              <a:gd name="connsiteY22" fmla="*/ 343206 h 1573026"/>
              <a:gd name="connsiteX23" fmla="*/ 1110811 w 2525490"/>
              <a:gd name="connsiteY23" fmla="*/ 317012 h 1573026"/>
              <a:gd name="connsiteX24" fmla="*/ 1182248 w 2525490"/>
              <a:gd name="connsiteY24" fmla="*/ 305106 h 1573026"/>
              <a:gd name="connsiteX25" fmla="*/ 1267640 w 2525490"/>
              <a:gd name="connsiteY25" fmla="*/ 250164 h 1573026"/>
              <a:gd name="connsiteX26" fmla="*/ 1339411 w 2525490"/>
              <a:gd name="connsiteY26" fmla="*/ 221762 h 1573026"/>
              <a:gd name="connsiteX27" fmla="*/ 1408469 w 2525490"/>
              <a:gd name="connsiteY27" fmla="*/ 188423 h 1573026"/>
              <a:gd name="connsiteX28" fmla="*/ 1479904 w 2525490"/>
              <a:gd name="connsiteY28" fmla="*/ 195568 h 1573026"/>
              <a:gd name="connsiteX29" fmla="*/ 1532292 w 2525490"/>
              <a:gd name="connsiteY29" fmla="*/ 174137 h 1573026"/>
              <a:gd name="connsiteX30" fmla="*/ 1563250 w 2525490"/>
              <a:gd name="connsiteY30" fmla="*/ 183660 h 1573026"/>
              <a:gd name="connsiteX31" fmla="*/ 1637067 w 2525490"/>
              <a:gd name="connsiteY31" fmla="*/ 233668 h 1573026"/>
              <a:gd name="connsiteX32" fmla="*/ 1575154 w 2525490"/>
              <a:gd name="connsiteY32" fmla="*/ 209856 h 1573026"/>
              <a:gd name="connsiteX33" fmla="*/ 1596586 w 2525490"/>
              <a:gd name="connsiteY33" fmla="*/ 281293 h 1573026"/>
              <a:gd name="connsiteX34" fmla="*/ 1634688 w 2525490"/>
              <a:gd name="connsiteY34" fmla="*/ 309866 h 1573026"/>
              <a:gd name="connsiteX35" fmla="*/ 1729936 w 2525490"/>
              <a:gd name="connsiteY35" fmla="*/ 314631 h 1573026"/>
              <a:gd name="connsiteX36" fmla="*/ 1796613 w 2525490"/>
              <a:gd name="connsiteY36" fmla="*/ 271766 h 1573026"/>
              <a:gd name="connsiteX37" fmla="*/ 1794229 w 2525490"/>
              <a:gd name="connsiteY37" fmla="*/ 293200 h 1573026"/>
              <a:gd name="connsiteX38" fmla="*/ 1758511 w 2525490"/>
              <a:gd name="connsiteY38" fmla="*/ 321775 h 1573026"/>
              <a:gd name="connsiteX39" fmla="*/ 1684692 w 2525490"/>
              <a:gd name="connsiteY39" fmla="*/ 338443 h 1573026"/>
              <a:gd name="connsiteX40" fmla="*/ 1691838 w 2525490"/>
              <a:gd name="connsiteY40" fmla="*/ 367017 h 1573026"/>
              <a:gd name="connsiteX41" fmla="*/ 1815663 w 2525490"/>
              <a:gd name="connsiteY41" fmla="*/ 331298 h 1573026"/>
              <a:gd name="connsiteX42" fmla="*/ 1868048 w 2525490"/>
              <a:gd name="connsiteY42" fmla="*/ 295581 h 1573026"/>
              <a:gd name="connsiteX43" fmla="*/ 1910912 w 2525490"/>
              <a:gd name="connsiteY43" fmla="*/ 271766 h 1573026"/>
              <a:gd name="connsiteX44" fmla="*/ 1834713 w 2525490"/>
              <a:gd name="connsiteY44" fmla="*/ 264623 h 1573026"/>
              <a:gd name="connsiteX45" fmla="*/ 1834713 w 2525490"/>
              <a:gd name="connsiteY45" fmla="*/ 202710 h 1573026"/>
              <a:gd name="connsiteX46" fmla="*/ 1884718 w 2525490"/>
              <a:gd name="connsiteY46" fmla="*/ 202710 h 1573026"/>
              <a:gd name="connsiteX47" fmla="*/ 1991874 w 2525490"/>
              <a:gd name="connsiteY47" fmla="*/ 97935 h 1573026"/>
              <a:gd name="connsiteX48" fmla="*/ 2041880 w 2525490"/>
              <a:gd name="connsiteY48" fmla="*/ 305 h 1573026"/>
              <a:gd name="connsiteX49" fmla="*/ 2006162 w 2525490"/>
              <a:gd name="connsiteY49" fmla="*/ 114604 h 1573026"/>
              <a:gd name="connsiteX50" fmla="*/ 1932344 w 2525490"/>
              <a:gd name="connsiteY50" fmla="*/ 193186 h 1573026"/>
              <a:gd name="connsiteX51" fmla="*/ 1996636 w 2525490"/>
              <a:gd name="connsiteY51" fmla="*/ 217000 h 1573026"/>
              <a:gd name="connsiteX52" fmla="*/ 2056167 w 2525490"/>
              <a:gd name="connsiteY52" fmla="*/ 212237 h 1573026"/>
              <a:gd name="connsiteX53" fmla="*/ 2101413 w 2525490"/>
              <a:gd name="connsiteY53" fmla="*/ 257480 h 1573026"/>
              <a:gd name="connsiteX54" fmla="*/ 2151417 w 2525490"/>
              <a:gd name="connsiteY54" fmla="*/ 243193 h 1573026"/>
              <a:gd name="connsiteX55" fmla="*/ 2194279 w 2525490"/>
              <a:gd name="connsiteY55" fmla="*/ 178900 h 1573026"/>
              <a:gd name="connsiteX56" fmla="*/ 2237142 w 2525490"/>
              <a:gd name="connsiteY56" fmla="*/ 169375 h 1573026"/>
              <a:gd name="connsiteX57" fmla="*/ 2341917 w 2525490"/>
              <a:gd name="connsiteY57" fmla="*/ 152706 h 1573026"/>
              <a:gd name="connsiteX58" fmla="*/ 2358586 w 2525490"/>
              <a:gd name="connsiteY58" fmla="*/ 147943 h 1573026"/>
              <a:gd name="connsiteX59" fmla="*/ 2446692 w 2525490"/>
              <a:gd name="connsiteY59" fmla="*/ 166993 h 1573026"/>
              <a:gd name="connsiteX60" fmla="*/ 2477648 w 2525490"/>
              <a:gd name="connsiteY60" fmla="*/ 188425 h 1573026"/>
              <a:gd name="connsiteX61" fmla="*/ 2503843 w 2525490"/>
              <a:gd name="connsiteY61" fmla="*/ 205092 h 1573026"/>
              <a:gd name="connsiteX62" fmla="*/ 2525273 w 2525490"/>
              <a:gd name="connsiteY62" fmla="*/ 221762 h 1573026"/>
              <a:gd name="connsiteX63" fmla="*/ 2506223 w 2525490"/>
              <a:gd name="connsiteY63" fmla="*/ 264625 h 1573026"/>
              <a:gd name="connsiteX64" fmla="*/ 2503842 w 2525490"/>
              <a:gd name="connsiteY64" fmla="*/ 319393 h 1573026"/>
              <a:gd name="connsiteX65" fmla="*/ 2489554 w 2525490"/>
              <a:gd name="connsiteY65" fmla="*/ 376543 h 1573026"/>
              <a:gd name="connsiteX66" fmla="*/ 2491936 w 2525490"/>
              <a:gd name="connsiteY66" fmla="*/ 386068 h 1573026"/>
              <a:gd name="connsiteX67" fmla="*/ 2522892 w 2525490"/>
              <a:gd name="connsiteY67" fmla="*/ 393212 h 1573026"/>
              <a:gd name="connsiteX68" fmla="*/ 2510986 w 2525490"/>
              <a:gd name="connsiteY68" fmla="*/ 424168 h 1573026"/>
              <a:gd name="connsiteX69" fmla="*/ 2477648 w 2525490"/>
              <a:gd name="connsiteY69" fmla="*/ 445600 h 1573026"/>
              <a:gd name="connsiteX70" fmla="*/ 2463361 w 2525490"/>
              <a:gd name="connsiteY70" fmla="*/ 476556 h 1573026"/>
              <a:gd name="connsiteX71" fmla="*/ 2466614 w 2525490"/>
              <a:gd name="connsiteY71" fmla="*/ 559163 h 1573026"/>
              <a:gd name="connsiteX72" fmla="*/ 2453835 w 2525490"/>
              <a:gd name="connsiteY72" fmla="*/ 590856 h 1573026"/>
              <a:gd name="connsiteX73" fmla="*/ 2451454 w 2525490"/>
              <a:gd name="connsiteY73" fmla="*/ 655150 h 1573026"/>
              <a:gd name="connsiteX74" fmla="*/ 2472886 w 2525490"/>
              <a:gd name="connsiteY74" fmla="*/ 690868 h 1573026"/>
              <a:gd name="connsiteX75" fmla="*/ 2468123 w 2525490"/>
              <a:gd name="connsiteY75" fmla="*/ 743256 h 1573026"/>
              <a:gd name="connsiteX76" fmla="*/ 2470504 w 2525490"/>
              <a:gd name="connsiteY76" fmla="*/ 790881 h 1573026"/>
              <a:gd name="connsiteX77" fmla="*/ 2458598 w 2525490"/>
              <a:gd name="connsiteY77" fmla="*/ 805168 h 1573026"/>
              <a:gd name="connsiteX78" fmla="*/ 2430023 w 2525490"/>
              <a:gd name="connsiteY78" fmla="*/ 890893 h 1573026"/>
              <a:gd name="connsiteX79" fmla="*/ 2399069 w 2525490"/>
              <a:gd name="connsiteY79" fmla="*/ 967092 h 1573026"/>
              <a:gd name="connsiteX80" fmla="*/ 2363348 w 2525490"/>
              <a:gd name="connsiteY80" fmla="*/ 945662 h 1573026"/>
              <a:gd name="connsiteX81" fmla="*/ 2303817 w 2525490"/>
              <a:gd name="connsiteY81" fmla="*/ 917087 h 1573026"/>
              <a:gd name="connsiteX82" fmla="*/ 2275242 w 2525490"/>
              <a:gd name="connsiteY82" fmla="*/ 883750 h 1573026"/>
              <a:gd name="connsiteX83" fmla="*/ 2241906 w 2525490"/>
              <a:gd name="connsiteY83" fmla="*/ 869462 h 1573026"/>
              <a:gd name="connsiteX84" fmla="*/ 2208567 w 2525490"/>
              <a:gd name="connsiteY84" fmla="*/ 871843 h 1573026"/>
              <a:gd name="connsiteX85" fmla="*/ 2158561 w 2525490"/>
              <a:gd name="connsiteY85" fmla="*/ 895656 h 1573026"/>
              <a:gd name="connsiteX86" fmla="*/ 2134748 w 2525490"/>
              <a:gd name="connsiteY86" fmla="*/ 909943 h 1573026"/>
              <a:gd name="connsiteX87" fmla="*/ 2065694 w 2525490"/>
              <a:gd name="connsiteY87" fmla="*/ 926612 h 1573026"/>
              <a:gd name="connsiteX88" fmla="*/ 2044261 w 2525490"/>
              <a:gd name="connsiteY88" fmla="*/ 957568 h 1573026"/>
              <a:gd name="connsiteX89" fmla="*/ 2041879 w 2525490"/>
              <a:gd name="connsiteY89" fmla="*/ 1036150 h 1573026"/>
              <a:gd name="connsiteX90" fmla="*/ 2044263 w 2525490"/>
              <a:gd name="connsiteY90" fmla="*/ 1062342 h 1573026"/>
              <a:gd name="connsiteX91" fmla="*/ 1944248 w 2525490"/>
              <a:gd name="connsiteY91" fmla="*/ 1112350 h 1573026"/>
              <a:gd name="connsiteX92" fmla="*/ 1901386 w 2525490"/>
              <a:gd name="connsiteY92" fmla="*/ 1112350 h 1573026"/>
              <a:gd name="connsiteX93" fmla="*/ 1810900 w 2525490"/>
              <a:gd name="connsiteY93" fmla="*/ 1148067 h 1573026"/>
              <a:gd name="connsiteX94" fmla="*/ 1789467 w 2525490"/>
              <a:gd name="connsiteY94" fmla="*/ 1188550 h 1573026"/>
              <a:gd name="connsiteX95" fmla="*/ 1789469 w 2525490"/>
              <a:gd name="connsiteY95" fmla="*/ 1238556 h 1573026"/>
              <a:gd name="connsiteX96" fmla="*/ 1739461 w 2525490"/>
              <a:gd name="connsiteY96" fmla="*/ 1279037 h 1573026"/>
              <a:gd name="connsiteX97" fmla="*/ 1722794 w 2525490"/>
              <a:gd name="connsiteY97" fmla="*/ 1309993 h 1573026"/>
              <a:gd name="connsiteX98" fmla="*/ 1725173 w 2525490"/>
              <a:gd name="connsiteY98" fmla="*/ 1331425 h 1573026"/>
              <a:gd name="connsiteX99" fmla="*/ 1758511 w 2525490"/>
              <a:gd name="connsiteY99" fmla="*/ 1326662 h 1573026"/>
              <a:gd name="connsiteX100" fmla="*/ 1782325 w 2525490"/>
              <a:gd name="connsiteY100" fmla="*/ 1350474 h 1573026"/>
              <a:gd name="connsiteX101" fmla="*/ 1770417 w 2525490"/>
              <a:gd name="connsiteY101" fmla="*/ 1383812 h 1573026"/>
              <a:gd name="connsiteX102" fmla="*/ 1768036 w 2525490"/>
              <a:gd name="connsiteY102" fmla="*/ 1421912 h 1573026"/>
              <a:gd name="connsiteX103" fmla="*/ 1689456 w 2525490"/>
              <a:gd name="connsiteY103" fmla="*/ 1450487 h 1573026"/>
              <a:gd name="connsiteX104" fmla="*/ 1679931 w 2525490"/>
              <a:gd name="connsiteY104" fmla="*/ 1538594 h 1573026"/>
              <a:gd name="connsiteX105" fmla="*/ 1613254 w 2525490"/>
              <a:gd name="connsiteY105" fmla="*/ 1560025 h 1573026"/>
              <a:gd name="connsiteX106" fmla="*/ 1577203 w 2525490"/>
              <a:gd name="connsiteY106" fmla="*/ 1573012 h 1573026"/>
              <a:gd name="connsiteX107" fmla="*/ 1496573 w 2525490"/>
              <a:gd name="connsiteY107" fmla="*/ 1557643 h 1573026"/>
              <a:gd name="connsiteX108" fmla="*/ 1470379 w 2525490"/>
              <a:gd name="connsiteY108" fmla="*/ 1571931 h 1573026"/>
              <a:gd name="connsiteX109" fmla="*/ 1415613 w 2525490"/>
              <a:gd name="connsiteY109" fmla="*/ 1543356 h 1573026"/>
              <a:gd name="connsiteX110" fmla="*/ 1375129 w 2525490"/>
              <a:gd name="connsiteY110" fmla="*/ 1507637 h 1573026"/>
              <a:gd name="connsiteX111" fmla="*/ 1332269 w 2525490"/>
              <a:gd name="connsiteY111" fmla="*/ 1479061 h 1573026"/>
              <a:gd name="connsiteX112" fmla="*/ 1360842 w 2525490"/>
              <a:gd name="connsiteY112" fmla="*/ 1455250 h 1573026"/>
              <a:gd name="connsiteX113" fmla="*/ 1348936 w 2525490"/>
              <a:gd name="connsiteY113" fmla="*/ 1438581 h 1573026"/>
              <a:gd name="connsiteX114" fmla="*/ 1287023 w 2525490"/>
              <a:gd name="connsiteY114" fmla="*/ 1426675 h 1573026"/>
              <a:gd name="connsiteX115" fmla="*/ 1267973 w 2525490"/>
              <a:gd name="connsiteY115" fmla="*/ 1402862 h 1573026"/>
              <a:gd name="connsiteX116" fmla="*/ 1229875 w 2525490"/>
              <a:gd name="connsiteY116" fmla="*/ 1379050 h 1573026"/>
              <a:gd name="connsiteX117" fmla="*/ 1225111 w 2525490"/>
              <a:gd name="connsiteY117" fmla="*/ 1390956 h 1573026"/>
              <a:gd name="connsiteX118" fmla="*/ 1239400 w 2525490"/>
              <a:gd name="connsiteY118" fmla="*/ 1429056 h 1573026"/>
              <a:gd name="connsiteX119" fmla="*/ 1208442 w 2525490"/>
              <a:gd name="connsiteY119" fmla="*/ 1443343 h 1573026"/>
              <a:gd name="connsiteX120" fmla="*/ 1182250 w 2525490"/>
              <a:gd name="connsiteY120" fmla="*/ 1457630 h 1573026"/>
              <a:gd name="connsiteX121" fmla="*/ 1165579 w 2525490"/>
              <a:gd name="connsiteY121" fmla="*/ 1450487 h 1573026"/>
              <a:gd name="connsiteX122" fmla="*/ 1120336 w 2525490"/>
              <a:gd name="connsiteY122" fmla="*/ 1388575 h 1573026"/>
              <a:gd name="connsiteX123" fmla="*/ 1075094 w 2525490"/>
              <a:gd name="connsiteY123" fmla="*/ 1355237 h 1573026"/>
              <a:gd name="connsiteX124" fmla="*/ 1096525 w 2525490"/>
              <a:gd name="connsiteY124" fmla="*/ 1338568 h 1573026"/>
              <a:gd name="connsiteX125" fmla="*/ 1117956 w 2525490"/>
              <a:gd name="connsiteY125" fmla="*/ 1298087 h 1573026"/>
              <a:gd name="connsiteX126" fmla="*/ 1103667 w 2525490"/>
              <a:gd name="connsiteY126" fmla="*/ 1286181 h 1573026"/>
              <a:gd name="connsiteX127" fmla="*/ 1065569 w 2525490"/>
              <a:gd name="connsiteY127" fmla="*/ 1288562 h 1573026"/>
              <a:gd name="connsiteX128" fmla="*/ 989369 w 2525490"/>
              <a:gd name="connsiteY128" fmla="*/ 1245700 h 1573026"/>
              <a:gd name="connsiteX129" fmla="*/ 946504 w 2525490"/>
              <a:gd name="connsiteY129" fmla="*/ 1226650 h 1573026"/>
              <a:gd name="connsiteX130" fmla="*/ 936981 w 2525490"/>
              <a:gd name="connsiteY130" fmla="*/ 1226650 h 1573026"/>
              <a:gd name="connsiteX131" fmla="*/ 925075 w 2525490"/>
              <a:gd name="connsiteY131" fmla="*/ 1162356 h 1573026"/>
              <a:gd name="connsiteX132" fmla="*/ 936981 w 2525490"/>
              <a:gd name="connsiteY132" fmla="*/ 1098062 h 1573026"/>
              <a:gd name="connsiteX133" fmla="*/ 906025 w 2525490"/>
              <a:gd name="connsiteY133" fmla="*/ 1064725 h 1573026"/>
              <a:gd name="connsiteX134" fmla="*/ 853638 w 2525490"/>
              <a:gd name="connsiteY134" fmla="*/ 1040912 h 1573026"/>
              <a:gd name="connsiteX135" fmla="*/ 879831 w 2525490"/>
              <a:gd name="connsiteY135" fmla="*/ 1017100 h 1573026"/>
              <a:gd name="connsiteX136" fmla="*/ 925075 w 2525490"/>
              <a:gd name="connsiteY136" fmla="*/ 1021862 h 1573026"/>
              <a:gd name="connsiteX137" fmla="*/ 920313 w 2525490"/>
              <a:gd name="connsiteY137" fmla="*/ 974237 h 1573026"/>
              <a:gd name="connsiteX138" fmla="*/ 891738 w 2525490"/>
              <a:gd name="connsiteY138" fmla="*/ 969475 h 1573026"/>
              <a:gd name="connsiteX139" fmla="*/ 896500 w 2525490"/>
              <a:gd name="connsiteY139" fmla="*/ 921850 h 1573026"/>
              <a:gd name="connsiteX140" fmla="*/ 865544 w 2525490"/>
              <a:gd name="connsiteY140" fmla="*/ 907562 h 1573026"/>
              <a:gd name="connsiteX141" fmla="*/ 867925 w 2525490"/>
              <a:gd name="connsiteY141" fmla="*/ 871843 h 1573026"/>
              <a:gd name="connsiteX142" fmla="*/ 820300 w 2525490"/>
              <a:gd name="connsiteY142" fmla="*/ 857556 h 1573026"/>
              <a:gd name="connsiteX143" fmla="*/ 801250 w 2525490"/>
              <a:gd name="connsiteY143" fmla="*/ 878987 h 1573026"/>
              <a:gd name="connsiteX144" fmla="*/ 772673 w 2525490"/>
              <a:gd name="connsiteY144" fmla="*/ 881368 h 1573026"/>
              <a:gd name="connsiteX145" fmla="*/ 722669 w 2525490"/>
              <a:gd name="connsiteY145" fmla="*/ 886131 h 1573026"/>
              <a:gd name="connsiteX146" fmla="*/ 691713 w 2525490"/>
              <a:gd name="connsiteY146" fmla="*/ 907562 h 1573026"/>
              <a:gd name="connsiteX147" fmla="*/ 691713 w 2525490"/>
              <a:gd name="connsiteY147" fmla="*/ 876606 h 1573026"/>
              <a:gd name="connsiteX148" fmla="*/ 651231 w 2525490"/>
              <a:gd name="connsiteY148" fmla="*/ 871843 h 1573026"/>
              <a:gd name="connsiteX149" fmla="*/ 658373 w 2525490"/>
              <a:gd name="connsiteY149" fmla="*/ 893275 h 1573026"/>
              <a:gd name="connsiteX150" fmla="*/ 653613 w 2525490"/>
              <a:gd name="connsiteY150" fmla="*/ 912325 h 1573026"/>
              <a:gd name="connsiteX151" fmla="*/ 567888 w 2525490"/>
              <a:gd name="connsiteY151" fmla="*/ 859936 h 1573026"/>
              <a:gd name="connsiteX152" fmla="*/ 546456 w 2525490"/>
              <a:gd name="connsiteY152" fmla="*/ 826600 h 1573026"/>
              <a:gd name="connsiteX153" fmla="*/ 558363 w 2525490"/>
              <a:gd name="connsiteY153" fmla="*/ 786117 h 1573026"/>
              <a:gd name="connsiteX154" fmla="*/ 527406 w 2525490"/>
              <a:gd name="connsiteY154" fmla="*/ 781356 h 1573026"/>
              <a:gd name="connsiteX155" fmla="*/ 479781 w 2525490"/>
              <a:gd name="connsiteY155" fmla="*/ 795643 h 1573026"/>
              <a:gd name="connsiteX156" fmla="*/ 470256 w 2525490"/>
              <a:gd name="connsiteY156" fmla="*/ 809931 h 1573026"/>
              <a:gd name="connsiteX157" fmla="*/ 446444 w 2525490"/>
              <a:gd name="connsiteY157" fmla="*/ 826600 h 1573026"/>
              <a:gd name="connsiteX158" fmla="*/ 439300 w 2525490"/>
              <a:gd name="connsiteY158" fmla="*/ 843268 h 1573026"/>
              <a:gd name="connsiteX159" fmla="*/ 398819 w 2525490"/>
              <a:gd name="connsiteY159" fmla="*/ 876606 h 1573026"/>
              <a:gd name="connsiteX160" fmla="*/ 401198 w 2525490"/>
              <a:gd name="connsiteY160" fmla="*/ 898037 h 1573026"/>
              <a:gd name="connsiteX161" fmla="*/ 415488 w 2525490"/>
              <a:gd name="connsiteY161" fmla="*/ 917087 h 1573026"/>
              <a:gd name="connsiteX162" fmla="*/ 315475 w 2525490"/>
              <a:gd name="connsiteY162" fmla="*/ 1031387 h 1573026"/>
              <a:gd name="connsiteX163" fmla="*/ 3529 w 2525490"/>
              <a:gd name="connsiteY163" fmla="*/ 1093300 h 1573026"/>
              <a:gd name="connsiteX0" fmla="*/ 3504 w 2525465"/>
              <a:gd name="connsiteY0" fmla="*/ 1093300 h 1573026"/>
              <a:gd name="connsiteX1" fmla="*/ 544048 w 2525465"/>
              <a:gd name="connsiteY1" fmla="*/ 524181 h 1573026"/>
              <a:gd name="connsiteX2" fmla="*/ 589292 w 2525465"/>
              <a:gd name="connsiteY2" fmla="*/ 547993 h 1573026"/>
              <a:gd name="connsiteX3" fmla="*/ 655969 w 2525465"/>
              <a:gd name="connsiteY3" fmla="*/ 562280 h 1573026"/>
              <a:gd name="connsiteX4" fmla="*/ 701211 w 2525465"/>
              <a:gd name="connsiteY4" fmla="*/ 478937 h 1573026"/>
              <a:gd name="connsiteX5" fmla="*/ 729786 w 2525465"/>
              <a:gd name="connsiteY5" fmla="*/ 455125 h 1573026"/>
              <a:gd name="connsiteX6" fmla="*/ 732170 w 2525465"/>
              <a:gd name="connsiteY6" fmla="*/ 426549 h 1573026"/>
              <a:gd name="connsiteX7" fmla="*/ 660729 w 2525465"/>
              <a:gd name="connsiteY7" fmla="*/ 412262 h 1573026"/>
              <a:gd name="connsiteX8" fmla="*/ 632156 w 2525465"/>
              <a:gd name="connsiteY8" fmla="*/ 417024 h 1573026"/>
              <a:gd name="connsiteX9" fmla="*/ 596436 w 2525465"/>
              <a:gd name="connsiteY9" fmla="*/ 383687 h 1573026"/>
              <a:gd name="connsiteX10" fmla="*/ 620250 w 2525465"/>
              <a:gd name="connsiteY10" fmla="*/ 357491 h 1573026"/>
              <a:gd name="connsiteX11" fmla="*/ 682161 w 2525465"/>
              <a:gd name="connsiteY11" fmla="*/ 343206 h 1573026"/>
              <a:gd name="connsiteX12" fmla="*/ 727404 w 2525465"/>
              <a:gd name="connsiteY12" fmla="*/ 357493 h 1573026"/>
              <a:gd name="connsiteX13" fmla="*/ 739311 w 2525465"/>
              <a:gd name="connsiteY13" fmla="*/ 376543 h 1573026"/>
              <a:gd name="connsiteX14" fmla="*/ 858373 w 2525465"/>
              <a:gd name="connsiteY14" fmla="*/ 436075 h 1573026"/>
              <a:gd name="connsiteX15" fmla="*/ 882186 w 2525465"/>
              <a:gd name="connsiteY15" fmla="*/ 500368 h 1573026"/>
              <a:gd name="connsiteX16" fmla="*/ 903617 w 2525465"/>
              <a:gd name="connsiteY16" fmla="*/ 512275 h 1573026"/>
              <a:gd name="connsiteX17" fmla="*/ 901236 w 2525465"/>
              <a:gd name="connsiteY17" fmla="*/ 421787 h 1573026"/>
              <a:gd name="connsiteX18" fmla="*/ 922667 w 2525465"/>
              <a:gd name="connsiteY18" fmla="*/ 383687 h 1573026"/>
              <a:gd name="connsiteX19" fmla="*/ 941717 w 2525465"/>
              <a:gd name="connsiteY19" fmla="*/ 386068 h 1573026"/>
              <a:gd name="connsiteX20" fmla="*/ 941717 w 2525465"/>
              <a:gd name="connsiteY20" fmla="*/ 347968 h 1573026"/>
              <a:gd name="connsiteX21" fmla="*/ 953625 w 2525465"/>
              <a:gd name="connsiteY21" fmla="*/ 340823 h 1573026"/>
              <a:gd name="connsiteX22" fmla="*/ 1010773 w 2525465"/>
              <a:gd name="connsiteY22" fmla="*/ 343206 h 1573026"/>
              <a:gd name="connsiteX23" fmla="*/ 1110786 w 2525465"/>
              <a:gd name="connsiteY23" fmla="*/ 317012 h 1573026"/>
              <a:gd name="connsiteX24" fmla="*/ 1182223 w 2525465"/>
              <a:gd name="connsiteY24" fmla="*/ 305106 h 1573026"/>
              <a:gd name="connsiteX25" fmla="*/ 1267615 w 2525465"/>
              <a:gd name="connsiteY25" fmla="*/ 250164 h 1573026"/>
              <a:gd name="connsiteX26" fmla="*/ 1339386 w 2525465"/>
              <a:gd name="connsiteY26" fmla="*/ 221762 h 1573026"/>
              <a:gd name="connsiteX27" fmla="*/ 1408444 w 2525465"/>
              <a:gd name="connsiteY27" fmla="*/ 188423 h 1573026"/>
              <a:gd name="connsiteX28" fmla="*/ 1479879 w 2525465"/>
              <a:gd name="connsiteY28" fmla="*/ 195568 h 1573026"/>
              <a:gd name="connsiteX29" fmla="*/ 1532267 w 2525465"/>
              <a:gd name="connsiteY29" fmla="*/ 174137 h 1573026"/>
              <a:gd name="connsiteX30" fmla="*/ 1563225 w 2525465"/>
              <a:gd name="connsiteY30" fmla="*/ 183660 h 1573026"/>
              <a:gd name="connsiteX31" fmla="*/ 1637042 w 2525465"/>
              <a:gd name="connsiteY31" fmla="*/ 233668 h 1573026"/>
              <a:gd name="connsiteX32" fmla="*/ 1575129 w 2525465"/>
              <a:gd name="connsiteY32" fmla="*/ 209856 h 1573026"/>
              <a:gd name="connsiteX33" fmla="*/ 1596561 w 2525465"/>
              <a:gd name="connsiteY33" fmla="*/ 281293 h 1573026"/>
              <a:gd name="connsiteX34" fmla="*/ 1634663 w 2525465"/>
              <a:gd name="connsiteY34" fmla="*/ 309866 h 1573026"/>
              <a:gd name="connsiteX35" fmla="*/ 1729911 w 2525465"/>
              <a:gd name="connsiteY35" fmla="*/ 314631 h 1573026"/>
              <a:gd name="connsiteX36" fmla="*/ 1796588 w 2525465"/>
              <a:gd name="connsiteY36" fmla="*/ 271766 h 1573026"/>
              <a:gd name="connsiteX37" fmla="*/ 1794204 w 2525465"/>
              <a:gd name="connsiteY37" fmla="*/ 293200 h 1573026"/>
              <a:gd name="connsiteX38" fmla="*/ 1758486 w 2525465"/>
              <a:gd name="connsiteY38" fmla="*/ 321775 h 1573026"/>
              <a:gd name="connsiteX39" fmla="*/ 1684667 w 2525465"/>
              <a:gd name="connsiteY39" fmla="*/ 338443 h 1573026"/>
              <a:gd name="connsiteX40" fmla="*/ 1691813 w 2525465"/>
              <a:gd name="connsiteY40" fmla="*/ 367017 h 1573026"/>
              <a:gd name="connsiteX41" fmla="*/ 1815638 w 2525465"/>
              <a:gd name="connsiteY41" fmla="*/ 331298 h 1573026"/>
              <a:gd name="connsiteX42" fmla="*/ 1868023 w 2525465"/>
              <a:gd name="connsiteY42" fmla="*/ 295581 h 1573026"/>
              <a:gd name="connsiteX43" fmla="*/ 1910887 w 2525465"/>
              <a:gd name="connsiteY43" fmla="*/ 271766 h 1573026"/>
              <a:gd name="connsiteX44" fmla="*/ 1834688 w 2525465"/>
              <a:gd name="connsiteY44" fmla="*/ 264623 h 1573026"/>
              <a:gd name="connsiteX45" fmla="*/ 1834688 w 2525465"/>
              <a:gd name="connsiteY45" fmla="*/ 202710 h 1573026"/>
              <a:gd name="connsiteX46" fmla="*/ 1884693 w 2525465"/>
              <a:gd name="connsiteY46" fmla="*/ 202710 h 1573026"/>
              <a:gd name="connsiteX47" fmla="*/ 1991849 w 2525465"/>
              <a:gd name="connsiteY47" fmla="*/ 97935 h 1573026"/>
              <a:gd name="connsiteX48" fmla="*/ 2041855 w 2525465"/>
              <a:gd name="connsiteY48" fmla="*/ 305 h 1573026"/>
              <a:gd name="connsiteX49" fmla="*/ 2006137 w 2525465"/>
              <a:gd name="connsiteY49" fmla="*/ 114604 h 1573026"/>
              <a:gd name="connsiteX50" fmla="*/ 1932319 w 2525465"/>
              <a:gd name="connsiteY50" fmla="*/ 193186 h 1573026"/>
              <a:gd name="connsiteX51" fmla="*/ 1996611 w 2525465"/>
              <a:gd name="connsiteY51" fmla="*/ 217000 h 1573026"/>
              <a:gd name="connsiteX52" fmla="*/ 2056142 w 2525465"/>
              <a:gd name="connsiteY52" fmla="*/ 212237 h 1573026"/>
              <a:gd name="connsiteX53" fmla="*/ 2101388 w 2525465"/>
              <a:gd name="connsiteY53" fmla="*/ 257480 h 1573026"/>
              <a:gd name="connsiteX54" fmla="*/ 2151392 w 2525465"/>
              <a:gd name="connsiteY54" fmla="*/ 243193 h 1573026"/>
              <a:gd name="connsiteX55" fmla="*/ 2194254 w 2525465"/>
              <a:gd name="connsiteY55" fmla="*/ 178900 h 1573026"/>
              <a:gd name="connsiteX56" fmla="*/ 2237117 w 2525465"/>
              <a:gd name="connsiteY56" fmla="*/ 169375 h 1573026"/>
              <a:gd name="connsiteX57" fmla="*/ 2341892 w 2525465"/>
              <a:gd name="connsiteY57" fmla="*/ 152706 h 1573026"/>
              <a:gd name="connsiteX58" fmla="*/ 2358561 w 2525465"/>
              <a:gd name="connsiteY58" fmla="*/ 147943 h 1573026"/>
              <a:gd name="connsiteX59" fmla="*/ 2446667 w 2525465"/>
              <a:gd name="connsiteY59" fmla="*/ 166993 h 1573026"/>
              <a:gd name="connsiteX60" fmla="*/ 2477623 w 2525465"/>
              <a:gd name="connsiteY60" fmla="*/ 188425 h 1573026"/>
              <a:gd name="connsiteX61" fmla="*/ 2503818 w 2525465"/>
              <a:gd name="connsiteY61" fmla="*/ 205092 h 1573026"/>
              <a:gd name="connsiteX62" fmla="*/ 2525248 w 2525465"/>
              <a:gd name="connsiteY62" fmla="*/ 221762 h 1573026"/>
              <a:gd name="connsiteX63" fmla="*/ 2506198 w 2525465"/>
              <a:gd name="connsiteY63" fmla="*/ 264625 h 1573026"/>
              <a:gd name="connsiteX64" fmla="*/ 2503817 w 2525465"/>
              <a:gd name="connsiteY64" fmla="*/ 319393 h 1573026"/>
              <a:gd name="connsiteX65" fmla="*/ 2489529 w 2525465"/>
              <a:gd name="connsiteY65" fmla="*/ 376543 h 1573026"/>
              <a:gd name="connsiteX66" fmla="*/ 2491911 w 2525465"/>
              <a:gd name="connsiteY66" fmla="*/ 386068 h 1573026"/>
              <a:gd name="connsiteX67" fmla="*/ 2522867 w 2525465"/>
              <a:gd name="connsiteY67" fmla="*/ 393212 h 1573026"/>
              <a:gd name="connsiteX68" fmla="*/ 2510961 w 2525465"/>
              <a:gd name="connsiteY68" fmla="*/ 424168 h 1573026"/>
              <a:gd name="connsiteX69" fmla="*/ 2477623 w 2525465"/>
              <a:gd name="connsiteY69" fmla="*/ 445600 h 1573026"/>
              <a:gd name="connsiteX70" fmla="*/ 2463336 w 2525465"/>
              <a:gd name="connsiteY70" fmla="*/ 476556 h 1573026"/>
              <a:gd name="connsiteX71" fmla="*/ 2466589 w 2525465"/>
              <a:gd name="connsiteY71" fmla="*/ 559163 h 1573026"/>
              <a:gd name="connsiteX72" fmla="*/ 2453810 w 2525465"/>
              <a:gd name="connsiteY72" fmla="*/ 590856 h 1573026"/>
              <a:gd name="connsiteX73" fmla="*/ 2451429 w 2525465"/>
              <a:gd name="connsiteY73" fmla="*/ 655150 h 1573026"/>
              <a:gd name="connsiteX74" fmla="*/ 2472861 w 2525465"/>
              <a:gd name="connsiteY74" fmla="*/ 690868 h 1573026"/>
              <a:gd name="connsiteX75" fmla="*/ 2468098 w 2525465"/>
              <a:gd name="connsiteY75" fmla="*/ 743256 h 1573026"/>
              <a:gd name="connsiteX76" fmla="*/ 2470479 w 2525465"/>
              <a:gd name="connsiteY76" fmla="*/ 790881 h 1573026"/>
              <a:gd name="connsiteX77" fmla="*/ 2458573 w 2525465"/>
              <a:gd name="connsiteY77" fmla="*/ 805168 h 1573026"/>
              <a:gd name="connsiteX78" fmla="*/ 2429998 w 2525465"/>
              <a:gd name="connsiteY78" fmla="*/ 890893 h 1573026"/>
              <a:gd name="connsiteX79" fmla="*/ 2399044 w 2525465"/>
              <a:gd name="connsiteY79" fmla="*/ 967092 h 1573026"/>
              <a:gd name="connsiteX80" fmla="*/ 2363323 w 2525465"/>
              <a:gd name="connsiteY80" fmla="*/ 945662 h 1573026"/>
              <a:gd name="connsiteX81" fmla="*/ 2303792 w 2525465"/>
              <a:gd name="connsiteY81" fmla="*/ 917087 h 1573026"/>
              <a:gd name="connsiteX82" fmla="*/ 2275217 w 2525465"/>
              <a:gd name="connsiteY82" fmla="*/ 883750 h 1573026"/>
              <a:gd name="connsiteX83" fmla="*/ 2241881 w 2525465"/>
              <a:gd name="connsiteY83" fmla="*/ 869462 h 1573026"/>
              <a:gd name="connsiteX84" fmla="*/ 2208542 w 2525465"/>
              <a:gd name="connsiteY84" fmla="*/ 871843 h 1573026"/>
              <a:gd name="connsiteX85" fmla="*/ 2158536 w 2525465"/>
              <a:gd name="connsiteY85" fmla="*/ 895656 h 1573026"/>
              <a:gd name="connsiteX86" fmla="*/ 2134723 w 2525465"/>
              <a:gd name="connsiteY86" fmla="*/ 909943 h 1573026"/>
              <a:gd name="connsiteX87" fmla="*/ 2065669 w 2525465"/>
              <a:gd name="connsiteY87" fmla="*/ 926612 h 1573026"/>
              <a:gd name="connsiteX88" fmla="*/ 2044236 w 2525465"/>
              <a:gd name="connsiteY88" fmla="*/ 957568 h 1573026"/>
              <a:gd name="connsiteX89" fmla="*/ 2041854 w 2525465"/>
              <a:gd name="connsiteY89" fmla="*/ 1036150 h 1573026"/>
              <a:gd name="connsiteX90" fmla="*/ 2044238 w 2525465"/>
              <a:gd name="connsiteY90" fmla="*/ 1062342 h 1573026"/>
              <a:gd name="connsiteX91" fmla="*/ 1944223 w 2525465"/>
              <a:gd name="connsiteY91" fmla="*/ 1112350 h 1573026"/>
              <a:gd name="connsiteX92" fmla="*/ 1901361 w 2525465"/>
              <a:gd name="connsiteY92" fmla="*/ 1112350 h 1573026"/>
              <a:gd name="connsiteX93" fmla="*/ 1810875 w 2525465"/>
              <a:gd name="connsiteY93" fmla="*/ 1148067 h 1573026"/>
              <a:gd name="connsiteX94" fmla="*/ 1789442 w 2525465"/>
              <a:gd name="connsiteY94" fmla="*/ 1188550 h 1573026"/>
              <a:gd name="connsiteX95" fmla="*/ 1789444 w 2525465"/>
              <a:gd name="connsiteY95" fmla="*/ 1238556 h 1573026"/>
              <a:gd name="connsiteX96" fmla="*/ 1739436 w 2525465"/>
              <a:gd name="connsiteY96" fmla="*/ 1279037 h 1573026"/>
              <a:gd name="connsiteX97" fmla="*/ 1722769 w 2525465"/>
              <a:gd name="connsiteY97" fmla="*/ 1309993 h 1573026"/>
              <a:gd name="connsiteX98" fmla="*/ 1725148 w 2525465"/>
              <a:gd name="connsiteY98" fmla="*/ 1331425 h 1573026"/>
              <a:gd name="connsiteX99" fmla="*/ 1758486 w 2525465"/>
              <a:gd name="connsiteY99" fmla="*/ 1326662 h 1573026"/>
              <a:gd name="connsiteX100" fmla="*/ 1782300 w 2525465"/>
              <a:gd name="connsiteY100" fmla="*/ 1350474 h 1573026"/>
              <a:gd name="connsiteX101" fmla="*/ 1770392 w 2525465"/>
              <a:gd name="connsiteY101" fmla="*/ 1383812 h 1573026"/>
              <a:gd name="connsiteX102" fmla="*/ 1768011 w 2525465"/>
              <a:gd name="connsiteY102" fmla="*/ 1421912 h 1573026"/>
              <a:gd name="connsiteX103" fmla="*/ 1689431 w 2525465"/>
              <a:gd name="connsiteY103" fmla="*/ 1450487 h 1573026"/>
              <a:gd name="connsiteX104" fmla="*/ 1679906 w 2525465"/>
              <a:gd name="connsiteY104" fmla="*/ 1538594 h 1573026"/>
              <a:gd name="connsiteX105" fmla="*/ 1613229 w 2525465"/>
              <a:gd name="connsiteY105" fmla="*/ 1560025 h 1573026"/>
              <a:gd name="connsiteX106" fmla="*/ 1577178 w 2525465"/>
              <a:gd name="connsiteY106" fmla="*/ 1573012 h 1573026"/>
              <a:gd name="connsiteX107" fmla="*/ 1496548 w 2525465"/>
              <a:gd name="connsiteY107" fmla="*/ 1557643 h 1573026"/>
              <a:gd name="connsiteX108" fmla="*/ 1470354 w 2525465"/>
              <a:gd name="connsiteY108" fmla="*/ 1571931 h 1573026"/>
              <a:gd name="connsiteX109" fmla="*/ 1415588 w 2525465"/>
              <a:gd name="connsiteY109" fmla="*/ 1543356 h 1573026"/>
              <a:gd name="connsiteX110" fmla="*/ 1375104 w 2525465"/>
              <a:gd name="connsiteY110" fmla="*/ 1507637 h 1573026"/>
              <a:gd name="connsiteX111" fmla="*/ 1332244 w 2525465"/>
              <a:gd name="connsiteY111" fmla="*/ 1479061 h 1573026"/>
              <a:gd name="connsiteX112" fmla="*/ 1360817 w 2525465"/>
              <a:gd name="connsiteY112" fmla="*/ 1455250 h 1573026"/>
              <a:gd name="connsiteX113" fmla="*/ 1348911 w 2525465"/>
              <a:gd name="connsiteY113" fmla="*/ 1438581 h 1573026"/>
              <a:gd name="connsiteX114" fmla="*/ 1286998 w 2525465"/>
              <a:gd name="connsiteY114" fmla="*/ 1426675 h 1573026"/>
              <a:gd name="connsiteX115" fmla="*/ 1267948 w 2525465"/>
              <a:gd name="connsiteY115" fmla="*/ 1402862 h 1573026"/>
              <a:gd name="connsiteX116" fmla="*/ 1229850 w 2525465"/>
              <a:gd name="connsiteY116" fmla="*/ 1379050 h 1573026"/>
              <a:gd name="connsiteX117" fmla="*/ 1225086 w 2525465"/>
              <a:gd name="connsiteY117" fmla="*/ 1390956 h 1573026"/>
              <a:gd name="connsiteX118" fmla="*/ 1239375 w 2525465"/>
              <a:gd name="connsiteY118" fmla="*/ 1429056 h 1573026"/>
              <a:gd name="connsiteX119" fmla="*/ 1208417 w 2525465"/>
              <a:gd name="connsiteY119" fmla="*/ 1443343 h 1573026"/>
              <a:gd name="connsiteX120" fmla="*/ 1182225 w 2525465"/>
              <a:gd name="connsiteY120" fmla="*/ 1457630 h 1573026"/>
              <a:gd name="connsiteX121" fmla="*/ 1165554 w 2525465"/>
              <a:gd name="connsiteY121" fmla="*/ 1450487 h 1573026"/>
              <a:gd name="connsiteX122" fmla="*/ 1120311 w 2525465"/>
              <a:gd name="connsiteY122" fmla="*/ 1388575 h 1573026"/>
              <a:gd name="connsiteX123" fmla="*/ 1075069 w 2525465"/>
              <a:gd name="connsiteY123" fmla="*/ 1355237 h 1573026"/>
              <a:gd name="connsiteX124" fmla="*/ 1096500 w 2525465"/>
              <a:gd name="connsiteY124" fmla="*/ 1338568 h 1573026"/>
              <a:gd name="connsiteX125" fmla="*/ 1117931 w 2525465"/>
              <a:gd name="connsiteY125" fmla="*/ 1298087 h 1573026"/>
              <a:gd name="connsiteX126" fmla="*/ 1103642 w 2525465"/>
              <a:gd name="connsiteY126" fmla="*/ 1286181 h 1573026"/>
              <a:gd name="connsiteX127" fmla="*/ 1065544 w 2525465"/>
              <a:gd name="connsiteY127" fmla="*/ 1288562 h 1573026"/>
              <a:gd name="connsiteX128" fmla="*/ 989344 w 2525465"/>
              <a:gd name="connsiteY128" fmla="*/ 1245700 h 1573026"/>
              <a:gd name="connsiteX129" fmla="*/ 946479 w 2525465"/>
              <a:gd name="connsiteY129" fmla="*/ 1226650 h 1573026"/>
              <a:gd name="connsiteX130" fmla="*/ 936956 w 2525465"/>
              <a:gd name="connsiteY130" fmla="*/ 1226650 h 1573026"/>
              <a:gd name="connsiteX131" fmla="*/ 925050 w 2525465"/>
              <a:gd name="connsiteY131" fmla="*/ 1162356 h 1573026"/>
              <a:gd name="connsiteX132" fmla="*/ 936956 w 2525465"/>
              <a:gd name="connsiteY132" fmla="*/ 1098062 h 1573026"/>
              <a:gd name="connsiteX133" fmla="*/ 906000 w 2525465"/>
              <a:gd name="connsiteY133" fmla="*/ 1064725 h 1573026"/>
              <a:gd name="connsiteX134" fmla="*/ 853613 w 2525465"/>
              <a:gd name="connsiteY134" fmla="*/ 1040912 h 1573026"/>
              <a:gd name="connsiteX135" fmla="*/ 879806 w 2525465"/>
              <a:gd name="connsiteY135" fmla="*/ 1017100 h 1573026"/>
              <a:gd name="connsiteX136" fmla="*/ 925050 w 2525465"/>
              <a:gd name="connsiteY136" fmla="*/ 1021862 h 1573026"/>
              <a:gd name="connsiteX137" fmla="*/ 920288 w 2525465"/>
              <a:gd name="connsiteY137" fmla="*/ 974237 h 1573026"/>
              <a:gd name="connsiteX138" fmla="*/ 891713 w 2525465"/>
              <a:gd name="connsiteY138" fmla="*/ 969475 h 1573026"/>
              <a:gd name="connsiteX139" fmla="*/ 896475 w 2525465"/>
              <a:gd name="connsiteY139" fmla="*/ 921850 h 1573026"/>
              <a:gd name="connsiteX140" fmla="*/ 865519 w 2525465"/>
              <a:gd name="connsiteY140" fmla="*/ 907562 h 1573026"/>
              <a:gd name="connsiteX141" fmla="*/ 867900 w 2525465"/>
              <a:gd name="connsiteY141" fmla="*/ 871843 h 1573026"/>
              <a:gd name="connsiteX142" fmla="*/ 820275 w 2525465"/>
              <a:gd name="connsiteY142" fmla="*/ 857556 h 1573026"/>
              <a:gd name="connsiteX143" fmla="*/ 801225 w 2525465"/>
              <a:gd name="connsiteY143" fmla="*/ 878987 h 1573026"/>
              <a:gd name="connsiteX144" fmla="*/ 772648 w 2525465"/>
              <a:gd name="connsiteY144" fmla="*/ 881368 h 1573026"/>
              <a:gd name="connsiteX145" fmla="*/ 722644 w 2525465"/>
              <a:gd name="connsiteY145" fmla="*/ 886131 h 1573026"/>
              <a:gd name="connsiteX146" fmla="*/ 691688 w 2525465"/>
              <a:gd name="connsiteY146" fmla="*/ 907562 h 1573026"/>
              <a:gd name="connsiteX147" fmla="*/ 691688 w 2525465"/>
              <a:gd name="connsiteY147" fmla="*/ 876606 h 1573026"/>
              <a:gd name="connsiteX148" fmla="*/ 651206 w 2525465"/>
              <a:gd name="connsiteY148" fmla="*/ 871843 h 1573026"/>
              <a:gd name="connsiteX149" fmla="*/ 658348 w 2525465"/>
              <a:gd name="connsiteY149" fmla="*/ 893275 h 1573026"/>
              <a:gd name="connsiteX150" fmla="*/ 653588 w 2525465"/>
              <a:gd name="connsiteY150" fmla="*/ 912325 h 1573026"/>
              <a:gd name="connsiteX151" fmla="*/ 567863 w 2525465"/>
              <a:gd name="connsiteY151" fmla="*/ 859936 h 1573026"/>
              <a:gd name="connsiteX152" fmla="*/ 546431 w 2525465"/>
              <a:gd name="connsiteY152" fmla="*/ 826600 h 1573026"/>
              <a:gd name="connsiteX153" fmla="*/ 558338 w 2525465"/>
              <a:gd name="connsiteY153" fmla="*/ 786117 h 1573026"/>
              <a:gd name="connsiteX154" fmla="*/ 527381 w 2525465"/>
              <a:gd name="connsiteY154" fmla="*/ 781356 h 1573026"/>
              <a:gd name="connsiteX155" fmla="*/ 479756 w 2525465"/>
              <a:gd name="connsiteY155" fmla="*/ 795643 h 1573026"/>
              <a:gd name="connsiteX156" fmla="*/ 470231 w 2525465"/>
              <a:gd name="connsiteY156" fmla="*/ 809931 h 1573026"/>
              <a:gd name="connsiteX157" fmla="*/ 446419 w 2525465"/>
              <a:gd name="connsiteY157" fmla="*/ 826600 h 1573026"/>
              <a:gd name="connsiteX158" fmla="*/ 439275 w 2525465"/>
              <a:gd name="connsiteY158" fmla="*/ 843268 h 1573026"/>
              <a:gd name="connsiteX159" fmla="*/ 398794 w 2525465"/>
              <a:gd name="connsiteY159" fmla="*/ 876606 h 1573026"/>
              <a:gd name="connsiteX160" fmla="*/ 401173 w 2525465"/>
              <a:gd name="connsiteY160" fmla="*/ 898037 h 1573026"/>
              <a:gd name="connsiteX161" fmla="*/ 315450 w 2525465"/>
              <a:gd name="connsiteY161" fmla="*/ 1031387 h 1573026"/>
              <a:gd name="connsiteX162" fmla="*/ 3504 w 2525465"/>
              <a:gd name="connsiteY162" fmla="*/ 1093300 h 1573026"/>
              <a:gd name="connsiteX0" fmla="*/ 3500 w 2525461"/>
              <a:gd name="connsiteY0" fmla="*/ 1093300 h 1573026"/>
              <a:gd name="connsiteX1" fmla="*/ 544044 w 2525461"/>
              <a:gd name="connsiteY1" fmla="*/ 524181 h 1573026"/>
              <a:gd name="connsiteX2" fmla="*/ 589288 w 2525461"/>
              <a:gd name="connsiteY2" fmla="*/ 547993 h 1573026"/>
              <a:gd name="connsiteX3" fmla="*/ 655965 w 2525461"/>
              <a:gd name="connsiteY3" fmla="*/ 562280 h 1573026"/>
              <a:gd name="connsiteX4" fmla="*/ 701207 w 2525461"/>
              <a:gd name="connsiteY4" fmla="*/ 478937 h 1573026"/>
              <a:gd name="connsiteX5" fmla="*/ 729782 w 2525461"/>
              <a:gd name="connsiteY5" fmla="*/ 455125 h 1573026"/>
              <a:gd name="connsiteX6" fmla="*/ 732166 w 2525461"/>
              <a:gd name="connsiteY6" fmla="*/ 426549 h 1573026"/>
              <a:gd name="connsiteX7" fmla="*/ 660725 w 2525461"/>
              <a:gd name="connsiteY7" fmla="*/ 412262 h 1573026"/>
              <a:gd name="connsiteX8" fmla="*/ 632152 w 2525461"/>
              <a:gd name="connsiteY8" fmla="*/ 417024 h 1573026"/>
              <a:gd name="connsiteX9" fmla="*/ 596432 w 2525461"/>
              <a:gd name="connsiteY9" fmla="*/ 383687 h 1573026"/>
              <a:gd name="connsiteX10" fmla="*/ 620246 w 2525461"/>
              <a:gd name="connsiteY10" fmla="*/ 357491 h 1573026"/>
              <a:gd name="connsiteX11" fmla="*/ 682157 w 2525461"/>
              <a:gd name="connsiteY11" fmla="*/ 343206 h 1573026"/>
              <a:gd name="connsiteX12" fmla="*/ 727400 w 2525461"/>
              <a:gd name="connsiteY12" fmla="*/ 357493 h 1573026"/>
              <a:gd name="connsiteX13" fmla="*/ 739307 w 2525461"/>
              <a:gd name="connsiteY13" fmla="*/ 376543 h 1573026"/>
              <a:gd name="connsiteX14" fmla="*/ 858369 w 2525461"/>
              <a:gd name="connsiteY14" fmla="*/ 436075 h 1573026"/>
              <a:gd name="connsiteX15" fmla="*/ 882182 w 2525461"/>
              <a:gd name="connsiteY15" fmla="*/ 500368 h 1573026"/>
              <a:gd name="connsiteX16" fmla="*/ 903613 w 2525461"/>
              <a:gd name="connsiteY16" fmla="*/ 512275 h 1573026"/>
              <a:gd name="connsiteX17" fmla="*/ 901232 w 2525461"/>
              <a:gd name="connsiteY17" fmla="*/ 421787 h 1573026"/>
              <a:gd name="connsiteX18" fmla="*/ 922663 w 2525461"/>
              <a:gd name="connsiteY18" fmla="*/ 383687 h 1573026"/>
              <a:gd name="connsiteX19" fmla="*/ 941713 w 2525461"/>
              <a:gd name="connsiteY19" fmla="*/ 386068 h 1573026"/>
              <a:gd name="connsiteX20" fmla="*/ 941713 w 2525461"/>
              <a:gd name="connsiteY20" fmla="*/ 347968 h 1573026"/>
              <a:gd name="connsiteX21" fmla="*/ 953621 w 2525461"/>
              <a:gd name="connsiteY21" fmla="*/ 340823 h 1573026"/>
              <a:gd name="connsiteX22" fmla="*/ 1010769 w 2525461"/>
              <a:gd name="connsiteY22" fmla="*/ 343206 h 1573026"/>
              <a:gd name="connsiteX23" fmla="*/ 1110782 w 2525461"/>
              <a:gd name="connsiteY23" fmla="*/ 317012 h 1573026"/>
              <a:gd name="connsiteX24" fmla="*/ 1182219 w 2525461"/>
              <a:gd name="connsiteY24" fmla="*/ 305106 h 1573026"/>
              <a:gd name="connsiteX25" fmla="*/ 1267611 w 2525461"/>
              <a:gd name="connsiteY25" fmla="*/ 250164 h 1573026"/>
              <a:gd name="connsiteX26" fmla="*/ 1339382 w 2525461"/>
              <a:gd name="connsiteY26" fmla="*/ 221762 h 1573026"/>
              <a:gd name="connsiteX27" fmla="*/ 1408440 w 2525461"/>
              <a:gd name="connsiteY27" fmla="*/ 188423 h 1573026"/>
              <a:gd name="connsiteX28" fmla="*/ 1479875 w 2525461"/>
              <a:gd name="connsiteY28" fmla="*/ 195568 h 1573026"/>
              <a:gd name="connsiteX29" fmla="*/ 1532263 w 2525461"/>
              <a:gd name="connsiteY29" fmla="*/ 174137 h 1573026"/>
              <a:gd name="connsiteX30" fmla="*/ 1563221 w 2525461"/>
              <a:gd name="connsiteY30" fmla="*/ 183660 h 1573026"/>
              <a:gd name="connsiteX31" fmla="*/ 1637038 w 2525461"/>
              <a:gd name="connsiteY31" fmla="*/ 233668 h 1573026"/>
              <a:gd name="connsiteX32" fmla="*/ 1575125 w 2525461"/>
              <a:gd name="connsiteY32" fmla="*/ 209856 h 1573026"/>
              <a:gd name="connsiteX33" fmla="*/ 1596557 w 2525461"/>
              <a:gd name="connsiteY33" fmla="*/ 281293 h 1573026"/>
              <a:gd name="connsiteX34" fmla="*/ 1634659 w 2525461"/>
              <a:gd name="connsiteY34" fmla="*/ 309866 h 1573026"/>
              <a:gd name="connsiteX35" fmla="*/ 1729907 w 2525461"/>
              <a:gd name="connsiteY35" fmla="*/ 314631 h 1573026"/>
              <a:gd name="connsiteX36" fmla="*/ 1796584 w 2525461"/>
              <a:gd name="connsiteY36" fmla="*/ 271766 h 1573026"/>
              <a:gd name="connsiteX37" fmla="*/ 1794200 w 2525461"/>
              <a:gd name="connsiteY37" fmla="*/ 293200 h 1573026"/>
              <a:gd name="connsiteX38" fmla="*/ 1758482 w 2525461"/>
              <a:gd name="connsiteY38" fmla="*/ 321775 h 1573026"/>
              <a:gd name="connsiteX39" fmla="*/ 1684663 w 2525461"/>
              <a:gd name="connsiteY39" fmla="*/ 338443 h 1573026"/>
              <a:gd name="connsiteX40" fmla="*/ 1691809 w 2525461"/>
              <a:gd name="connsiteY40" fmla="*/ 367017 h 1573026"/>
              <a:gd name="connsiteX41" fmla="*/ 1815634 w 2525461"/>
              <a:gd name="connsiteY41" fmla="*/ 331298 h 1573026"/>
              <a:gd name="connsiteX42" fmla="*/ 1868019 w 2525461"/>
              <a:gd name="connsiteY42" fmla="*/ 295581 h 1573026"/>
              <a:gd name="connsiteX43" fmla="*/ 1910883 w 2525461"/>
              <a:gd name="connsiteY43" fmla="*/ 271766 h 1573026"/>
              <a:gd name="connsiteX44" fmla="*/ 1834684 w 2525461"/>
              <a:gd name="connsiteY44" fmla="*/ 264623 h 1573026"/>
              <a:gd name="connsiteX45" fmla="*/ 1834684 w 2525461"/>
              <a:gd name="connsiteY45" fmla="*/ 202710 h 1573026"/>
              <a:gd name="connsiteX46" fmla="*/ 1884689 w 2525461"/>
              <a:gd name="connsiteY46" fmla="*/ 202710 h 1573026"/>
              <a:gd name="connsiteX47" fmla="*/ 1991845 w 2525461"/>
              <a:gd name="connsiteY47" fmla="*/ 97935 h 1573026"/>
              <a:gd name="connsiteX48" fmla="*/ 2041851 w 2525461"/>
              <a:gd name="connsiteY48" fmla="*/ 305 h 1573026"/>
              <a:gd name="connsiteX49" fmla="*/ 2006133 w 2525461"/>
              <a:gd name="connsiteY49" fmla="*/ 114604 h 1573026"/>
              <a:gd name="connsiteX50" fmla="*/ 1932315 w 2525461"/>
              <a:gd name="connsiteY50" fmla="*/ 193186 h 1573026"/>
              <a:gd name="connsiteX51" fmla="*/ 1996607 w 2525461"/>
              <a:gd name="connsiteY51" fmla="*/ 217000 h 1573026"/>
              <a:gd name="connsiteX52" fmla="*/ 2056138 w 2525461"/>
              <a:gd name="connsiteY52" fmla="*/ 212237 h 1573026"/>
              <a:gd name="connsiteX53" fmla="*/ 2101384 w 2525461"/>
              <a:gd name="connsiteY53" fmla="*/ 257480 h 1573026"/>
              <a:gd name="connsiteX54" fmla="*/ 2151388 w 2525461"/>
              <a:gd name="connsiteY54" fmla="*/ 243193 h 1573026"/>
              <a:gd name="connsiteX55" fmla="*/ 2194250 w 2525461"/>
              <a:gd name="connsiteY55" fmla="*/ 178900 h 1573026"/>
              <a:gd name="connsiteX56" fmla="*/ 2237113 w 2525461"/>
              <a:gd name="connsiteY56" fmla="*/ 169375 h 1573026"/>
              <a:gd name="connsiteX57" fmla="*/ 2341888 w 2525461"/>
              <a:gd name="connsiteY57" fmla="*/ 152706 h 1573026"/>
              <a:gd name="connsiteX58" fmla="*/ 2358557 w 2525461"/>
              <a:gd name="connsiteY58" fmla="*/ 147943 h 1573026"/>
              <a:gd name="connsiteX59" fmla="*/ 2446663 w 2525461"/>
              <a:gd name="connsiteY59" fmla="*/ 166993 h 1573026"/>
              <a:gd name="connsiteX60" fmla="*/ 2477619 w 2525461"/>
              <a:gd name="connsiteY60" fmla="*/ 188425 h 1573026"/>
              <a:gd name="connsiteX61" fmla="*/ 2503814 w 2525461"/>
              <a:gd name="connsiteY61" fmla="*/ 205092 h 1573026"/>
              <a:gd name="connsiteX62" fmla="*/ 2525244 w 2525461"/>
              <a:gd name="connsiteY62" fmla="*/ 221762 h 1573026"/>
              <a:gd name="connsiteX63" fmla="*/ 2506194 w 2525461"/>
              <a:gd name="connsiteY63" fmla="*/ 264625 h 1573026"/>
              <a:gd name="connsiteX64" fmla="*/ 2503813 w 2525461"/>
              <a:gd name="connsiteY64" fmla="*/ 319393 h 1573026"/>
              <a:gd name="connsiteX65" fmla="*/ 2489525 w 2525461"/>
              <a:gd name="connsiteY65" fmla="*/ 376543 h 1573026"/>
              <a:gd name="connsiteX66" fmla="*/ 2491907 w 2525461"/>
              <a:gd name="connsiteY66" fmla="*/ 386068 h 1573026"/>
              <a:gd name="connsiteX67" fmla="*/ 2522863 w 2525461"/>
              <a:gd name="connsiteY67" fmla="*/ 393212 h 1573026"/>
              <a:gd name="connsiteX68" fmla="*/ 2510957 w 2525461"/>
              <a:gd name="connsiteY68" fmla="*/ 424168 h 1573026"/>
              <a:gd name="connsiteX69" fmla="*/ 2477619 w 2525461"/>
              <a:gd name="connsiteY69" fmla="*/ 445600 h 1573026"/>
              <a:gd name="connsiteX70" fmla="*/ 2463332 w 2525461"/>
              <a:gd name="connsiteY70" fmla="*/ 476556 h 1573026"/>
              <a:gd name="connsiteX71" fmla="*/ 2466585 w 2525461"/>
              <a:gd name="connsiteY71" fmla="*/ 559163 h 1573026"/>
              <a:gd name="connsiteX72" fmla="*/ 2453806 w 2525461"/>
              <a:gd name="connsiteY72" fmla="*/ 590856 h 1573026"/>
              <a:gd name="connsiteX73" fmla="*/ 2451425 w 2525461"/>
              <a:gd name="connsiteY73" fmla="*/ 655150 h 1573026"/>
              <a:gd name="connsiteX74" fmla="*/ 2472857 w 2525461"/>
              <a:gd name="connsiteY74" fmla="*/ 690868 h 1573026"/>
              <a:gd name="connsiteX75" fmla="*/ 2468094 w 2525461"/>
              <a:gd name="connsiteY75" fmla="*/ 743256 h 1573026"/>
              <a:gd name="connsiteX76" fmla="*/ 2470475 w 2525461"/>
              <a:gd name="connsiteY76" fmla="*/ 790881 h 1573026"/>
              <a:gd name="connsiteX77" fmla="*/ 2458569 w 2525461"/>
              <a:gd name="connsiteY77" fmla="*/ 805168 h 1573026"/>
              <a:gd name="connsiteX78" fmla="*/ 2429994 w 2525461"/>
              <a:gd name="connsiteY78" fmla="*/ 890893 h 1573026"/>
              <a:gd name="connsiteX79" fmla="*/ 2399040 w 2525461"/>
              <a:gd name="connsiteY79" fmla="*/ 967092 h 1573026"/>
              <a:gd name="connsiteX80" fmla="*/ 2363319 w 2525461"/>
              <a:gd name="connsiteY80" fmla="*/ 945662 h 1573026"/>
              <a:gd name="connsiteX81" fmla="*/ 2303788 w 2525461"/>
              <a:gd name="connsiteY81" fmla="*/ 917087 h 1573026"/>
              <a:gd name="connsiteX82" fmla="*/ 2275213 w 2525461"/>
              <a:gd name="connsiteY82" fmla="*/ 883750 h 1573026"/>
              <a:gd name="connsiteX83" fmla="*/ 2241877 w 2525461"/>
              <a:gd name="connsiteY83" fmla="*/ 869462 h 1573026"/>
              <a:gd name="connsiteX84" fmla="*/ 2208538 w 2525461"/>
              <a:gd name="connsiteY84" fmla="*/ 871843 h 1573026"/>
              <a:gd name="connsiteX85" fmla="*/ 2158532 w 2525461"/>
              <a:gd name="connsiteY85" fmla="*/ 895656 h 1573026"/>
              <a:gd name="connsiteX86" fmla="*/ 2134719 w 2525461"/>
              <a:gd name="connsiteY86" fmla="*/ 909943 h 1573026"/>
              <a:gd name="connsiteX87" fmla="*/ 2065665 w 2525461"/>
              <a:gd name="connsiteY87" fmla="*/ 926612 h 1573026"/>
              <a:gd name="connsiteX88" fmla="*/ 2044232 w 2525461"/>
              <a:gd name="connsiteY88" fmla="*/ 957568 h 1573026"/>
              <a:gd name="connsiteX89" fmla="*/ 2041850 w 2525461"/>
              <a:gd name="connsiteY89" fmla="*/ 1036150 h 1573026"/>
              <a:gd name="connsiteX90" fmla="*/ 2044234 w 2525461"/>
              <a:gd name="connsiteY90" fmla="*/ 1062342 h 1573026"/>
              <a:gd name="connsiteX91" fmla="*/ 1944219 w 2525461"/>
              <a:gd name="connsiteY91" fmla="*/ 1112350 h 1573026"/>
              <a:gd name="connsiteX92" fmla="*/ 1901357 w 2525461"/>
              <a:gd name="connsiteY92" fmla="*/ 1112350 h 1573026"/>
              <a:gd name="connsiteX93" fmla="*/ 1810871 w 2525461"/>
              <a:gd name="connsiteY93" fmla="*/ 1148067 h 1573026"/>
              <a:gd name="connsiteX94" fmla="*/ 1789438 w 2525461"/>
              <a:gd name="connsiteY94" fmla="*/ 1188550 h 1573026"/>
              <a:gd name="connsiteX95" fmla="*/ 1789440 w 2525461"/>
              <a:gd name="connsiteY95" fmla="*/ 1238556 h 1573026"/>
              <a:gd name="connsiteX96" fmla="*/ 1739432 w 2525461"/>
              <a:gd name="connsiteY96" fmla="*/ 1279037 h 1573026"/>
              <a:gd name="connsiteX97" fmla="*/ 1722765 w 2525461"/>
              <a:gd name="connsiteY97" fmla="*/ 1309993 h 1573026"/>
              <a:gd name="connsiteX98" fmla="*/ 1725144 w 2525461"/>
              <a:gd name="connsiteY98" fmla="*/ 1331425 h 1573026"/>
              <a:gd name="connsiteX99" fmla="*/ 1758482 w 2525461"/>
              <a:gd name="connsiteY99" fmla="*/ 1326662 h 1573026"/>
              <a:gd name="connsiteX100" fmla="*/ 1782296 w 2525461"/>
              <a:gd name="connsiteY100" fmla="*/ 1350474 h 1573026"/>
              <a:gd name="connsiteX101" fmla="*/ 1770388 w 2525461"/>
              <a:gd name="connsiteY101" fmla="*/ 1383812 h 1573026"/>
              <a:gd name="connsiteX102" fmla="*/ 1768007 w 2525461"/>
              <a:gd name="connsiteY102" fmla="*/ 1421912 h 1573026"/>
              <a:gd name="connsiteX103" fmla="*/ 1689427 w 2525461"/>
              <a:gd name="connsiteY103" fmla="*/ 1450487 h 1573026"/>
              <a:gd name="connsiteX104" fmla="*/ 1679902 w 2525461"/>
              <a:gd name="connsiteY104" fmla="*/ 1538594 h 1573026"/>
              <a:gd name="connsiteX105" fmla="*/ 1613225 w 2525461"/>
              <a:gd name="connsiteY105" fmla="*/ 1560025 h 1573026"/>
              <a:gd name="connsiteX106" fmla="*/ 1577174 w 2525461"/>
              <a:gd name="connsiteY106" fmla="*/ 1573012 h 1573026"/>
              <a:gd name="connsiteX107" fmla="*/ 1496544 w 2525461"/>
              <a:gd name="connsiteY107" fmla="*/ 1557643 h 1573026"/>
              <a:gd name="connsiteX108" fmla="*/ 1470350 w 2525461"/>
              <a:gd name="connsiteY108" fmla="*/ 1571931 h 1573026"/>
              <a:gd name="connsiteX109" fmla="*/ 1415584 w 2525461"/>
              <a:gd name="connsiteY109" fmla="*/ 1543356 h 1573026"/>
              <a:gd name="connsiteX110" fmla="*/ 1375100 w 2525461"/>
              <a:gd name="connsiteY110" fmla="*/ 1507637 h 1573026"/>
              <a:gd name="connsiteX111" fmla="*/ 1332240 w 2525461"/>
              <a:gd name="connsiteY111" fmla="*/ 1479061 h 1573026"/>
              <a:gd name="connsiteX112" fmla="*/ 1360813 w 2525461"/>
              <a:gd name="connsiteY112" fmla="*/ 1455250 h 1573026"/>
              <a:gd name="connsiteX113" fmla="*/ 1348907 w 2525461"/>
              <a:gd name="connsiteY113" fmla="*/ 1438581 h 1573026"/>
              <a:gd name="connsiteX114" fmla="*/ 1286994 w 2525461"/>
              <a:gd name="connsiteY114" fmla="*/ 1426675 h 1573026"/>
              <a:gd name="connsiteX115" fmla="*/ 1267944 w 2525461"/>
              <a:gd name="connsiteY115" fmla="*/ 1402862 h 1573026"/>
              <a:gd name="connsiteX116" fmla="*/ 1229846 w 2525461"/>
              <a:gd name="connsiteY116" fmla="*/ 1379050 h 1573026"/>
              <a:gd name="connsiteX117" fmla="*/ 1225082 w 2525461"/>
              <a:gd name="connsiteY117" fmla="*/ 1390956 h 1573026"/>
              <a:gd name="connsiteX118" fmla="*/ 1239371 w 2525461"/>
              <a:gd name="connsiteY118" fmla="*/ 1429056 h 1573026"/>
              <a:gd name="connsiteX119" fmla="*/ 1208413 w 2525461"/>
              <a:gd name="connsiteY119" fmla="*/ 1443343 h 1573026"/>
              <a:gd name="connsiteX120" fmla="*/ 1182221 w 2525461"/>
              <a:gd name="connsiteY120" fmla="*/ 1457630 h 1573026"/>
              <a:gd name="connsiteX121" fmla="*/ 1165550 w 2525461"/>
              <a:gd name="connsiteY121" fmla="*/ 1450487 h 1573026"/>
              <a:gd name="connsiteX122" fmla="*/ 1120307 w 2525461"/>
              <a:gd name="connsiteY122" fmla="*/ 1388575 h 1573026"/>
              <a:gd name="connsiteX123" fmla="*/ 1075065 w 2525461"/>
              <a:gd name="connsiteY123" fmla="*/ 1355237 h 1573026"/>
              <a:gd name="connsiteX124" fmla="*/ 1096496 w 2525461"/>
              <a:gd name="connsiteY124" fmla="*/ 1338568 h 1573026"/>
              <a:gd name="connsiteX125" fmla="*/ 1117927 w 2525461"/>
              <a:gd name="connsiteY125" fmla="*/ 1298087 h 1573026"/>
              <a:gd name="connsiteX126" fmla="*/ 1103638 w 2525461"/>
              <a:gd name="connsiteY126" fmla="*/ 1286181 h 1573026"/>
              <a:gd name="connsiteX127" fmla="*/ 1065540 w 2525461"/>
              <a:gd name="connsiteY127" fmla="*/ 1288562 h 1573026"/>
              <a:gd name="connsiteX128" fmla="*/ 989340 w 2525461"/>
              <a:gd name="connsiteY128" fmla="*/ 1245700 h 1573026"/>
              <a:gd name="connsiteX129" fmla="*/ 946475 w 2525461"/>
              <a:gd name="connsiteY129" fmla="*/ 1226650 h 1573026"/>
              <a:gd name="connsiteX130" fmla="*/ 936952 w 2525461"/>
              <a:gd name="connsiteY130" fmla="*/ 1226650 h 1573026"/>
              <a:gd name="connsiteX131" fmla="*/ 925046 w 2525461"/>
              <a:gd name="connsiteY131" fmla="*/ 1162356 h 1573026"/>
              <a:gd name="connsiteX132" fmla="*/ 936952 w 2525461"/>
              <a:gd name="connsiteY132" fmla="*/ 1098062 h 1573026"/>
              <a:gd name="connsiteX133" fmla="*/ 905996 w 2525461"/>
              <a:gd name="connsiteY133" fmla="*/ 1064725 h 1573026"/>
              <a:gd name="connsiteX134" fmla="*/ 853609 w 2525461"/>
              <a:gd name="connsiteY134" fmla="*/ 1040912 h 1573026"/>
              <a:gd name="connsiteX135" fmla="*/ 879802 w 2525461"/>
              <a:gd name="connsiteY135" fmla="*/ 1017100 h 1573026"/>
              <a:gd name="connsiteX136" fmla="*/ 925046 w 2525461"/>
              <a:gd name="connsiteY136" fmla="*/ 1021862 h 1573026"/>
              <a:gd name="connsiteX137" fmla="*/ 920284 w 2525461"/>
              <a:gd name="connsiteY137" fmla="*/ 974237 h 1573026"/>
              <a:gd name="connsiteX138" fmla="*/ 891709 w 2525461"/>
              <a:gd name="connsiteY138" fmla="*/ 969475 h 1573026"/>
              <a:gd name="connsiteX139" fmla="*/ 896471 w 2525461"/>
              <a:gd name="connsiteY139" fmla="*/ 921850 h 1573026"/>
              <a:gd name="connsiteX140" fmla="*/ 865515 w 2525461"/>
              <a:gd name="connsiteY140" fmla="*/ 907562 h 1573026"/>
              <a:gd name="connsiteX141" fmla="*/ 867896 w 2525461"/>
              <a:gd name="connsiteY141" fmla="*/ 871843 h 1573026"/>
              <a:gd name="connsiteX142" fmla="*/ 820271 w 2525461"/>
              <a:gd name="connsiteY142" fmla="*/ 857556 h 1573026"/>
              <a:gd name="connsiteX143" fmla="*/ 801221 w 2525461"/>
              <a:gd name="connsiteY143" fmla="*/ 878987 h 1573026"/>
              <a:gd name="connsiteX144" fmla="*/ 772644 w 2525461"/>
              <a:gd name="connsiteY144" fmla="*/ 881368 h 1573026"/>
              <a:gd name="connsiteX145" fmla="*/ 722640 w 2525461"/>
              <a:gd name="connsiteY145" fmla="*/ 886131 h 1573026"/>
              <a:gd name="connsiteX146" fmla="*/ 691684 w 2525461"/>
              <a:gd name="connsiteY146" fmla="*/ 907562 h 1573026"/>
              <a:gd name="connsiteX147" fmla="*/ 691684 w 2525461"/>
              <a:gd name="connsiteY147" fmla="*/ 876606 h 1573026"/>
              <a:gd name="connsiteX148" fmla="*/ 651202 w 2525461"/>
              <a:gd name="connsiteY148" fmla="*/ 871843 h 1573026"/>
              <a:gd name="connsiteX149" fmla="*/ 658344 w 2525461"/>
              <a:gd name="connsiteY149" fmla="*/ 893275 h 1573026"/>
              <a:gd name="connsiteX150" fmla="*/ 653584 w 2525461"/>
              <a:gd name="connsiteY150" fmla="*/ 912325 h 1573026"/>
              <a:gd name="connsiteX151" fmla="*/ 567859 w 2525461"/>
              <a:gd name="connsiteY151" fmla="*/ 859936 h 1573026"/>
              <a:gd name="connsiteX152" fmla="*/ 546427 w 2525461"/>
              <a:gd name="connsiteY152" fmla="*/ 826600 h 1573026"/>
              <a:gd name="connsiteX153" fmla="*/ 558334 w 2525461"/>
              <a:gd name="connsiteY153" fmla="*/ 786117 h 1573026"/>
              <a:gd name="connsiteX154" fmla="*/ 527377 w 2525461"/>
              <a:gd name="connsiteY154" fmla="*/ 781356 h 1573026"/>
              <a:gd name="connsiteX155" fmla="*/ 479752 w 2525461"/>
              <a:gd name="connsiteY155" fmla="*/ 795643 h 1573026"/>
              <a:gd name="connsiteX156" fmla="*/ 470227 w 2525461"/>
              <a:gd name="connsiteY156" fmla="*/ 809931 h 1573026"/>
              <a:gd name="connsiteX157" fmla="*/ 446415 w 2525461"/>
              <a:gd name="connsiteY157" fmla="*/ 826600 h 1573026"/>
              <a:gd name="connsiteX158" fmla="*/ 439271 w 2525461"/>
              <a:gd name="connsiteY158" fmla="*/ 843268 h 1573026"/>
              <a:gd name="connsiteX159" fmla="*/ 398790 w 2525461"/>
              <a:gd name="connsiteY159" fmla="*/ 876606 h 1573026"/>
              <a:gd name="connsiteX160" fmla="*/ 315446 w 2525461"/>
              <a:gd name="connsiteY160" fmla="*/ 1031387 h 1573026"/>
              <a:gd name="connsiteX161" fmla="*/ 3500 w 2525461"/>
              <a:gd name="connsiteY161" fmla="*/ 1093300 h 1573026"/>
              <a:gd name="connsiteX0" fmla="*/ 3574 w 2525535"/>
              <a:gd name="connsiteY0" fmla="*/ 1093300 h 1573026"/>
              <a:gd name="connsiteX1" fmla="*/ 544118 w 2525535"/>
              <a:gd name="connsiteY1" fmla="*/ 524181 h 1573026"/>
              <a:gd name="connsiteX2" fmla="*/ 589362 w 2525535"/>
              <a:gd name="connsiteY2" fmla="*/ 547993 h 1573026"/>
              <a:gd name="connsiteX3" fmla="*/ 656039 w 2525535"/>
              <a:gd name="connsiteY3" fmla="*/ 562280 h 1573026"/>
              <a:gd name="connsiteX4" fmla="*/ 701281 w 2525535"/>
              <a:gd name="connsiteY4" fmla="*/ 478937 h 1573026"/>
              <a:gd name="connsiteX5" fmla="*/ 729856 w 2525535"/>
              <a:gd name="connsiteY5" fmla="*/ 455125 h 1573026"/>
              <a:gd name="connsiteX6" fmla="*/ 732240 w 2525535"/>
              <a:gd name="connsiteY6" fmla="*/ 426549 h 1573026"/>
              <a:gd name="connsiteX7" fmla="*/ 660799 w 2525535"/>
              <a:gd name="connsiteY7" fmla="*/ 412262 h 1573026"/>
              <a:gd name="connsiteX8" fmla="*/ 632226 w 2525535"/>
              <a:gd name="connsiteY8" fmla="*/ 417024 h 1573026"/>
              <a:gd name="connsiteX9" fmla="*/ 596506 w 2525535"/>
              <a:gd name="connsiteY9" fmla="*/ 383687 h 1573026"/>
              <a:gd name="connsiteX10" fmla="*/ 620320 w 2525535"/>
              <a:gd name="connsiteY10" fmla="*/ 357491 h 1573026"/>
              <a:gd name="connsiteX11" fmla="*/ 682231 w 2525535"/>
              <a:gd name="connsiteY11" fmla="*/ 343206 h 1573026"/>
              <a:gd name="connsiteX12" fmla="*/ 727474 w 2525535"/>
              <a:gd name="connsiteY12" fmla="*/ 357493 h 1573026"/>
              <a:gd name="connsiteX13" fmla="*/ 739381 w 2525535"/>
              <a:gd name="connsiteY13" fmla="*/ 376543 h 1573026"/>
              <a:gd name="connsiteX14" fmla="*/ 858443 w 2525535"/>
              <a:gd name="connsiteY14" fmla="*/ 436075 h 1573026"/>
              <a:gd name="connsiteX15" fmla="*/ 882256 w 2525535"/>
              <a:gd name="connsiteY15" fmla="*/ 500368 h 1573026"/>
              <a:gd name="connsiteX16" fmla="*/ 903687 w 2525535"/>
              <a:gd name="connsiteY16" fmla="*/ 512275 h 1573026"/>
              <a:gd name="connsiteX17" fmla="*/ 901306 w 2525535"/>
              <a:gd name="connsiteY17" fmla="*/ 421787 h 1573026"/>
              <a:gd name="connsiteX18" fmla="*/ 922737 w 2525535"/>
              <a:gd name="connsiteY18" fmla="*/ 383687 h 1573026"/>
              <a:gd name="connsiteX19" fmla="*/ 941787 w 2525535"/>
              <a:gd name="connsiteY19" fmla="*/ 386068 h 1573026"/>
              <a:gd name="connsiteX20" fmla="*/ 941787 w 2525535"/>
              <a:gd name="connsiteY20" fmla="*/ 347968 h 1573026"/>
              <a:gd name="connsiteX21" fmla="*/ 953695 w 2525535"/>
              <a:gd name="connsiteY21" fmla="*/ 340823 h 1573026"/>
              <a:gd name="connsiteX22" fmla="*/ 1010843 w 2525535"/>
              <a:gd name="connsiteY22" fmla="*/ 343206 h 1573026"/>
              <a:gd name="connsiteX23" fmla="*/ 1110856 w 2525535"/>
              <a:gd name="connsiteY23" fmla="*/ 317012 h 1573026"/>
              <a:gd name="connsiteX24" fmla="*/ 1182293 w 2525535"/>
              <a:gd name="connsiteY24" fmla="*/ 305106 h 1573026"/>
              <a:gd name="connsiteX25" fmla="*/ 1267685 w 2525535"/>
              <a:gd name="connsiteY25" fmla="*/ 250164 h 1573026"/>
              <a:gd name="connsiteX26" fmla="*/ 1339456 w 2525535"/>
              <a:gd name="connsiteY26" fmla="*/ 221762 h 1573026"/>
              <a:gd name="connsiteX27" fmla="*/ 1408514 w 2525535"/>
              <a:gd name="connsiteY27" fmla="*/ 188423 h 1573026"/>
              <a:gd name="connsiteX28" fmla="*/ 1479949 w 2525535"/>
              <a:gd name="connsiteY28" fmla="*/ 195568 h 1573026"/>
              <a:gd name="connsiteX29" fmla="*/ 1532337 w 2525535"/>
              <a:gd name="connsiteY29" fmla="*/ 174137 h 1573026"/>
              <a:gd name="connsiteX30" fmla="*/ 1563295 w 2525535"/>
              <a:gd name="connsiteY30" fmla="*/ 183660 h 1573026"/>
              <a:gd name="connsiteX31" fmla="*/ 1637112 w 2525535"/>
              <a:gd name="connsiteY31" fmla="*/ 233668 h 1573026"/>
              <a:gd name="connsiteX32" fmla="*/ 1575199 w 2525535"/>
              <a:gd name="connsiteY32" fmla="*/ 209856 h 1573026"/>
              <a:gd name="connsiteX33" fmla="*/ 1596631 w 2525535"/>
              <a:gd name="connsiteY33" fmla="*/ 281293 h 1573026"/>
              <a:gd name="connsiteX34" fmla="*/ 1634733 w 2525535"/>
              <a:gd name="connsiteY34" fmla="*/ 309866 h 1573026"/>
              <a:gd name="connsiteX35" fmla="*/ 1729981 w 2525535"/>
              <a:gd name="connsiteY35" fmla="*/ 314631 h 1573026"/>
              <a:gd name="connsiteX36" fmla="*/ 1796658 w 2525535"/>
              <a:gd name="connsiteY36" fmla="*/ 271766 h 1573026"/>
              <a:gd name="connsiteX37" fmla="*/ 1794274 w 2525535"/>
              <a:gd name="connsiteY37" fmla="*/ 293200 h 1573026"/>
              <a:gd name="connsiteX38" fmla="*/ 1758556 w 2525535"/>
              <a:gd name="connsiteY38" fmla="*/ 321775 h 1573026"/>
              <a:gd name="connsiteX39" fmla="*/ 1684737 w 2525535"/>
              <a:gd name="connsiteY39" fmla="*/ 338443 h 1573026"/>
              <a:gd name="connsiteX40" fmla="*/ 1691883 w 2525535"/>
              <a:gd name="connsiteY40" fmla="*/ 367017 h 1573026"/>
              <a:gd name="connsiteX41" fmla="*/ 1815708 w 2525535"/>
              <a:gd name="connsiteY41" fmla="*/ 331298 h 1573026"/>
              <a:gd name="connsiteX42" fmla="*/ 1868093 w 2525535"/>
              <a:gd name="connsiteY42" fmla="*/ 295581 h 1573026"/>
              <a:gd name="connsiteX43" fmla="*/ 1910957 w 2525535"/>
              <a:gd name="connsiteY43" fmla="*/ 271766 h 1573026"/>
              <a:gd name="connsiteX44" fmla="*/ 1834758 w 2525535"/>
              <a:gd name="connsiteY44" fmla="*/ 264623 h 1573026"/>
              <a:gd name="connsiteX45" fmla="*/ 1834758 w 2525535"/>
              <a:gd name="connsiteY45" fmla="*/ 202710 h 1573026"/>
              <a:gd name="connsiteX46" fmla="*/ 1884763 w 2525535"/>
              <a:gd name="connsiteY46" fmla="*/ 202710 h 1573026"/>
              <a:gd name="connsiteX47" fmla="*/ 1991919 w 2525535"/>
              <a:gd name="connsiteY47" fmla="*/ 97935 h 1573026"/>
              <a:gd name="connsiteX48" fmla="*/ 2041925 w 2525535"/>
              <a:gd name="connsiteY48" fmla="*/ 305 h 1573026"/>
              <a:gd name="connsiteX49" fmla="*/ 2006207 w 2525535"/>
              <a:gd name="connsiteY49" fmla="*/ 114604 h 1573026"/>
              <a:gd name="connsiteX50" fmla="*/ 1932389 w 2525535"/>
              <a:gd name="connsiteY50" fmla="*/ 193186 h 1573026"/>
              <a:gd name="connsiteX51" fmla="*/ 1996681 w 2525535"/>
              <a:gd name="connsiteY51" fmla="*/ 217000 h 1573026"/>
              <a:gd name="connsiteX52" fmla="*/ 2056212 w 2525535"/>
              <a:gd name="connsiteY52" fmla="*/ 212237 h 1573026"/>
              <a:gd name="connsiteX53" fmla="*/ 2101458 w 2525535"/>
              <a:gd name="connsiteY53" fmla="*/ 257480 h 1573026"/>
              <a:gd name="connsiteX54" fmla="*/ 2151462 w 2525535"/>
              <a:gd name="connsiteY54" fmla="*/ 243193 h 1573026"/>
              <a:gd name="connsiteX55" fmla="*/ 2194324 w 2525535"/>
              <a:gd name="connsiteY55" fmla="*/ 178900 h 1573026"/>
              <a:gd name="connsiteX56" fmla="*/ 2237187 w 2525535"/>
              <a:gd name="connsiteY56" fmla="*/ 169375 h 1573026"/>
              <a:gd name="connsiteX57" fmla="*/ 2341962 w 2525535"/>
              <a:gd name="connsiteY57" fmla="*/ 152706 h 1573026"/>
              <a:gd name="connsiteX58" fmla="*/ 2358631 w 2525535"/>
              <a:gd name="connsiteY58" fmla="*/ 147943 h 1573026"/>
              <a:gd name="connsiteX59" fmla="*/ 2446737 w 2525535"/>
              <a:gd name="connsiteY59" fmla="*/ 166993 h 1573026"/>
              <a:gd name="connsiteX60" fmla="*/ 2477693 w 2525535"/>
              <a:gd name="connsiteY60" fmla="*/ 188425 h 1573026"/>
              <a:gd name="connsiteX61" fmla="*/ 2503888 w 2525535"/>
              <a:gd name="connsiteY61" fmla="*/ 205092 h 1573026"/>
              <a:gd name="connsiteX62" fmla="*/ 2525318 w 2525535"/>
              <a:gd name="connsiteY62" fmla="*/ 221762 h 1573026"/>
              <a:gd name="connsiteX63" fmla="*/ 2506268 w 2525535"/>
              <a:gd name="connsiteY63" fmla="*/ 264625 h 1573026"/>
              <a:gd name="connsiteX64" fmla="*/ 2503887 w 2525535"/>
              <a:gd name="connsiteY64" fmla="*/ 319393 h 1573026"/>
              <a:gd name="connsiteX65" fmla="*/ 2489599 w 2525535"/>
              <a:gd name="connsiteY65" fmla="*/ 376543 h 1573026"/>
              <a:gd name="connsiteX66" fmla="*/ 2491981 w 2525535"/>
              <a:gd name="connsiteY66" fmla="*/ 386068 h 1573026"/>
              <a:gd name="connsiteX67" fmla="*/ 2522937 w 2525535"/>
              <a:gd name="connsiteY67" fmla="*/ 393212 h 1573026"/>
              <a:gd name="connsiteX68" fmla="*/ 2511031 w 2525535"/>
              <a:gd name="connsiteY68" fmla="*/ 424168 h 1573026"/>
              <a:gd name="connsiteX69" fmla="*/ 2477693 w 2525535"/>
              <a:gd name="connsiteY69" fmla="*/ 445600 h 1573026"/>
              <a:gd name="connsiteX70" fmla="*/ 2463406 w 2525535"/>
              <a:gd name="connsiteY70" fmla="*/ 476556 h 1573026"/>
              <a:gd name="connsiteX71" fmla="*/ 2466659 w 2525535"/>
              <a:gd name="connsiteY71" fmla="*/ 559163 h 1573026"/>
              <a:gd name="connsiteX72" fmla="*/ 2453880 w 2525535"/>
              <a:gd name="connsiteY72" fmla="*/ 590856 h 1573026"/>
              <a:gd name="connsiteX73" fmla="*/ 2451499 w 2525535"/>
              <a:gd name="connsiteY73" fmla="*/ 655150 h 1573026"/>
              <a:gd name="connsiteX74" fmla="*/ 2472931 w 2525535"/>
              <a:gd name="connsiteY74" fmla="*/ 690868 h 1573026"/>
              <a:gd name="connsiteX75" fmla="*/ 2468168 w 2525535"/>
              <a:gd name="connsiteY75" fmla="*/ 743256 h 1573026"/>
              <a:gd name="connsiteX76" fmla="*/ 2470549 w 2525535"/>
              <a:gd name="connsiteY76" fmla="*/ 790881 h 1573026"/>
              <a:gd name="connsiteX77" fmla="*/ 2458643 w 2525535"/>
              <a:gd name="connsiteY77" fmla="*/ 805168 h 1573026"/>
              <a:gd name="connsiteX78" fmla="*/ 2430068 w 2525535"/>
              <a:gd name="connsiteY78" fmla="*/ 890893 h 1573026"/>
              <a:gd name="connsiteX79" fmla="*/ 2399114 w 2525535"/>
              <a:gd name="connsiteY79" fmla="*/ 967092 h 1573026"/>
              <a:gd name="connsiteX80" fmla="*/ 2363393 w 2525535"/>
              <a:gd name="connsiteY80" fmla="*/ 945662 h 1573026"/>
              <a:gd name="connsiteX81" fmla="*/ 2303862 w 2525535"/>
              <a:gd name="connsiteY81" fmla="*/ 917087 h 1573026"/>
              <a:gd name="connsiteX82" fmla="*/ 2275287 w 2525535"/>
              <a:gd name="connsiteY82" fmla="*/ 883750 h 1573026"/>
              <a:gd name="connsiteX83" fmla="*/ 2241951 w 2525535"/>
              <a:gd name="connsiteY83" fmla="*/ 869462 h 1573026"/>
              <a:gd name="connsiteX84" fmla="*/ 2208612 w 2525535"/>
              <a:gd name="connsiteY84" fmla="*/ 871843 h 1573026"/>
              <a:gd name="connsiteX85" fmla="*/ 2158606 w 2525535"/>
              <a:gd name="connsiteY85" fmla="*/ 895656 h 1573026"/>
              <a:gd name="connsiteX86" fmla="*/ 2134793 w 2525535"/>
              <a:gd name="connsiteY86" fmla="*/ 909943 h 1573026"/>
              <a:gd name="connsiteX87" fmla="*/ 2065739 w 2525535"/>
              <a:gd name="connsiteY87" fmla="*/ 926612 h 1573026"/>
              <a:gd name="connsiteX88" fmla="*/ 2044306 w 2525535"/>
              <a:gd name="connsiteY88" fmla="*/ 957568 h 1573026"/>
              <a:gd name="connsiteX89" fmla="*/ 2041924 w 2525535"/>
              <a:gd name="connsiteY89" fmla="*/ 1036150 h 1573026"/>
              <a:gd name="connsiteX90" fmla="*/ 2044308 w 2525535"/>
              <a:gd name="connsiteY90" fmla="*/ 1062342 h 1573026"/>
              <a:gd name="connsiteX91" fmla="*/ 1944293 w 2525535"/>
              <a:gd name="connsiteY91" fmla="*/ 1112350 h 1573026"/>
              <a:gd name="connsiteX92" fmla="*/ 1901431 w 2525535"/>
              <a:gd name="connsiteY92" fmla="*/ 1112350 h 1573026"/>
              <a:gd name="connsiteX93" fmla="*/ 1810945 w 2525535"/>
              <a:gd name="connsiteY93" fmla="*/ 1148067 h 1573026"/>
              <a:gd name="connsiteX94" fmla="*/ 1789512 w 2525535"/>
              <a:gd name="connsiteY94" fmla="*/ 1188550 h 1573026"/>
              <a:gd name="connsiteX95" fmla="*/ 1789514 w 2525535"/>
              <a:gd name="connsiteY95" fmla="*/ 1238556 h 1573026"/>
              <a:gd name="connsiteX96" fmla="*/ 1739506 w 2525535"/>
              <a:gd name="connsiteY96" fmla="*/ 1279037 h 1573026"/>
              <a:gd name="connsiteX97" fmla="*/ 1722839 w 2525535"/>
              <a:gd name="connsiteY97" fmla="*/ 1309993 h 1573026"/>
              <a:gd name="connsiteX98" fmla="*/ 1725218 w 2525535"/>
              <a:gd name="connsiteY98" fmla="*/ 1331425 h 1573026"/>
              <a:gd name="connsiteX99" fmla="*/ 1758556 w 2525535"/>
              <a:gd name="connsiteY99" fmla="*/ 1326662 h 1573026"/>
              <a:gd name="connsiteX100" fmla="*/ 1782370 w 2525535"/>
              <a:gd name="connsiteY100" fmla="*/ 1350474 h 1573026"/>
              <a:gd name="connsiteX101" fmla="*/ 1770462 w 2525535"/>
              <a:gd name="connsiteY101" fmla="*/ 1383812 h 1573026"/>
              <a:gd name="connsiteX102" fmla="*/ 1768081 w 2525535"/>
              <a:gd name="connsiteY102" fmla="*/ 1421912 h 1573026"/>
              <a:gd name="connsiteX103" fmla="*/ 1689501 w 2525535"/>
              <a:gd name="connsiteY103" fmla="*/ 1450487 h 1573026"/>
              <a:gd name="connsiteX104" fmla="*/ 1679976 w 2525535"/>
              <a:gd name="connsiteY104" fmla="*/ 1538594 h 1573026"/>
              <a:gd name="connsiteX105" fmla="*/ 1613299 w 2525535"/>
              <a:gd name="connsiteY105" fmla="*/ 1560025 h 1573026"/>
              <a:gd name="connsiteX106" fmla="*/ 1577248 w 2525535"/>
              <a:gd name="connsiteY106" fmla="*/ 1573012 h 1573026"/>
              <a:gd name="connsiteX107" fmla="*/ 1496618 w 2525535"/>
              <a:gd name="connsiteY107" fmla="*/ 1557643 h 1573026"/>
              <a:gd name="connsiteX108" fmla="*/ 1470424 w 2525535"/>
              <a:gd name="connsiteY108" fmla="*/ 1571931 h 1573026"/>
              <a:gd name="connsiteX109" fmla="*/ 1415658 w 2525535"/>
              <a:gd name="connsiteY109" fmla="*/ 1543356 h 1573026"/>
              <a:gd name="connsiteX110" fmla="*/ 1375174 w 2525535"/>
              <a:gd name="connsiteY110" fmla="*/ 1507637 h 1573026"/>
              <a:gd name="connsiteX111" fmla="*/ 1332314 w 2525535"/>
              <a:gd name="connsiteY111" fmla="*/ 1479061 h 1573026"/>
              <a:gd name="connsiteX112" fmla="*/ 1360887 w 2525535"/>
              <a:gd name="connsiteY112" fmla="*/ 1455250 h 1573026"/>
              <a:gd name="connsiteX113" fmla="*/ 1348981 w 2525535"/>
              <a:gd name="connsiteY113" fmla="*/ 1438581 h 1573026"/>
              <a:gd name="connsiteX114" fmla="*/ 1287068 w 2525535"/>
              <a:gd name="connsiteY114" fmla="*/ 1426675 h 1573026"/>
              <a:gd name="connsiteX115" fmla="*/ 1268018 w 2525535"/>
              <a:gd name="connsiteY115" fmla="*/ 1402862 h 1573026"/>
              <a:gd name="connsiteX116" fmla="*/ 1229920 w 2525535"/>
              <a:gd name="connsiteY116" fmla="*/ 1379050 h 1573026"/>
              <a:gd name="connsiteX117" fmla="*/ 1225156 w 2525535"/>
              <a:gd name="connsiteY117" fmla="*/ 1390956 h 1573026"/>
              <a:gd name="connsiteX118" fmla="*/ 1239445 w 2525535"/>
              <a:gd name="connsiteY118" fmla="*/ 1429056 h 1573026"/>
              <a:gd name="connsiteX119" fmla="*/ 1208487 w 2525535"/>
              <a:gd name="connsiteY119" fmla="*/ 1443343 h 1573026"/>
              <a:gd name="connsiteX120" fmla="*/ 1182295 w 2525535"/>
              <a:gd name="connsiteY120" fmla="*/ 1457630 h 1573026"/>
              <a:gd name="connsiteX121" fmla="*/ 1165624 w 2525535"/>
              <a:gd name="connsiteY121" fmla="*/ 1450487 h 1573026"/>
              <a:gd name="connsiteX122" fmla="*/ 1120381 w 2525535"/>
              <a:gd name="connsiteY122" fmla="*/ 1388575 h 1573026"/>
              <a:gd name="connsiteX123" fmla="*/ 1075139 w 2525535"/>
              <a:gd name="connsiteY123" fmla="*/ 1355237 h 1573026"/>
              <a:gd name="connsiteX124" fmla="*/ 1096570 w 2525535"/>
              <a:gd name="connsiteY124" fmla="*/ 1338568 h 1573026"/>
              <a:gd name="connsiteX125" fmla="*/ 1118001 w 2525535"/>
              <a:gd name="connsiteY125" fmla="*/ 1298087 h 1573026"/>
              <a:gd name="connsiteX126" fmla="*/ 1103712 w 2525535"/>
              <a:gd name="connsiteY126" fmla="*/ 1286181 h 1573026"/>
              <a:gd name="connsiteX127" fmla="*/ 1065614 w 2525535"/>
              <a:gd name="connsiteY127" fmla="*/ 1288562 h 1573026"/>
              <a:gd name="connsiteX128" fmla="*/ 989414 w 2525535"/>
              <a:gd name="connsiteY128" fmla="*/ 1245700 h 1573026"/>
              <a:gd name="connsiteX129" fmla="*/ 946549 w 2525535"/>
              <a:gd name="connsiteY129" fmla="*/ 1226650 h 1573026"/>
              <a:gd name="connsiteX130" fmla="*/ 937026 w 2525535"/>
              <a:gd name="connsiteY130" fmla="*/ 1226650 h 1573026"/>
              <a:gd name="connsiteX131" fmla="*/ 925120 w 2525535"/>
              <a:gd name="connsiteY131" fmla="*/ 1162356 h 1573026"/>
              <a:gd name="connsiteX132" fmla="*/ 937026 w 2525535"/>
              <a:gd name="connsiteY132" fmla="*/ 1098062 h 1573026"/>
              <a:gd name="connsiteX133" fmla="*/ 906070 w 2525535"/>
              <a:gd name="connsiteY133" fmla="*/ 1064725 h 1573026"/>
              <a:gd name="connsiteX134" fmla="*/ 853683 w 2525535"/>
              <a:gd name="connsiteY134" fmla="*/ 1040912 h 1573026"/>
              <a:gd name="connsiteX135" fmla="*/ 879876 w 2525535"/>
              <a:gd name="connsiteY135" fmla="*/ 1017100 h 1573026"/>
              <a:gd name="connsiteX136" fmla="*/ 925120 w 2525535"/>
              <a:gd name="connsiteY136" fmla="*/ 1021862 h 1573026"/>
              <a:gd name="connsiteX137" fmla="*/ 920358 w 2525535"/>
              <a:gd name="connsiteY137" fmla="*/ 974237 h 1573026"/>
              <a:gd name="connsiteX138" fmla="*/ 891783 w 2525535"/>
              <a:gd name="connsiteY138" fmla="*/ 969475 h 1573026"/>
              <a:gd name="connsiteX139" fmla="*/ 896545 w 2525535"/>
              <a:gd name="connsiteY139" fmla="*/ 921850 h 1573026"/>
              <a:gd name="connsiteX140" fmla="*/ 865589 w 2525535"/>
              <a:gd name="connsiteY140" fmla="*/ 907562 h 1573026"/>
              <a:gd name="connsiteX141" fmla="*/ 867970 w 2525535"/>
              <a:gd name="connsiteY141" fmla="*/ 871843 h 1573026"/>
              <a:gd name="connsiteX142" fmla="*/ 820345 w 2525535"/>
              <a:gd name="connsiteY142" fmla="*/ 857556 h 1573026"/>
              <a:gd name="connsiteX143" fmla="*/ 801295 w 2525535"/>
              <a:gd name="connsiteY143" fmla="*/ 878987 h 1573026"/>
              <a:gd name="connsiteX144" fmla="*/ 772718 w 2525535"/>
              <a:gd name="connsiteY144" fmla="*/ 881368 h 1573026"/>
              <a:gd name="connsiteX145" fmla="*/ 722714 w 2525535"/>
              <a:gd name="connsiteY145" fmla="*/ 886131 h 1573026"/>
              <a:gd name="connsiteX146" fmla="*/ 691758 w 2525535"/>
              <a:gd name="connsiteY146" fmla="*/ 907562 h 1573026"/>
              <a:gd name="connsiteX147" fmla="*/ 691758 w 2525535"/>
              <a:gd name="connsiteY147" fmla="*/ 876606 h 1573026"/>
              <a:gd name="connsiteX148" fmla="*/ 651276 w 2525535"/>
              <a:gd name="connsiteY148" fmla="*/ 871843 h 1573026"/>
              <a:gd name="connsiteX149" fmla="*/ 658418 w 2525535"/>
              <a:gd name="connsiteY149" fmla="*/ 893275 h 1573026"/>
              <a:gd name="connsiteX150" fmla="*/ 653658 w 2525535"/>
              <a:gd name="connsiteY150" fmla="*/ 912325 h 1573026"/>
              <a:gd name="connsiteX151" fmla="*/ 567933 w 2525535"/>
              <a:gd name="connsiteY151" fmla="*/ 859936 h 1573026"/>
              <a:gd name="connsiteX152" fmla="*/ 546501 w 2525535"/>
              <a:gd name="connsiteY152" fmla="*/ 826600 h 1573026"/>
              <a:gd name="connsiteX153" fmla="*/ 558408 w 2525535"/>
              <a:gd name="connsiteY153" fmla="*/ 786117 h 1573026"/>
              <a:gd name="connsiteX154" fmla="*/ 527451 w 2525535"/>
              <a:gd name="connsiteY154" fmla="*/ 781356 h 1573026"/>
              <a:gd name="connsiteX155" fmla="*/ 479826 w 2525535"/>
              <a:gd name="connsiteY155" fmla="*/ 795643 h 1573026"/>
              <a:gd name="connsiteX156" fmla="*/ 470301 w 2525535"/>
              <a:gd name="connsiteY156" fmla="*/ 809931 h 1573026"/>
              <a:gd name="connsiteX157" fmla="*/ 446489 w 2525535"/>
              <a:gd name="connsiteY157" fmla="*/ 826600 h 1573026"/>
              <a:gd name="connsiteX158" fmla="*/ 439345 w 2525535"/>
              <a:gd name="connsiteY158" fmla="*/ 843268 h 1573026"/>
              <a:gd name="connsiteX159" fmla="*/ 315520 w 2525535"/>
              <a:gd name="connsiteY159" fmla="*/ 1031387 h 1573026"/>
              <a:gd name="connsiteX160" fmla="*/ 3574 w 2525535"/>
              <a:gd name="connsiteY160" fmla="*/ 1093300 h 1573026"/>
              <a:gd name="connsiteX0" fmla="*/ 3588 w 2525549"/>
              <a:gd name="connsiteY0" fmla="*/ 1093300 h 1573026"/>
              <a:gd name="connsiteX1" fmla="*/ 544132 w 2525549"/>
              <a:gd name="connsiteY1" fmla="*/ 524181 h 1573026"/>
              <a:gd name="connsiteX2" fmla="*/ 589376 w 2525549"/>
              <a:gd name="connsiteY2" fmla="*/ 547993 h 1573026"/>
              <a:gd name="connsiteX3" fmla="*/ 656053 w 2525549"/>
              <a:gd name="connsiteY3" fmla="*/ 562280 h 1573026"/>
              <a:gd name="connsiteX4" fmla="*/ 701295 w 2525549"/>
              <a:gd name="connsiteY4" fmla="*/ 478937 h 1573026"/>
              <a:gd name="connsiteX5" fmla="*/ 729870 w 2525549"/>
              <a:gd name="connsiteY5" fmla="*/ 455125 h 1573026"/>
              <a:gd name="connsiteX6" fmla="*/ 732254 w 2525549"/>
              <a:gd name="connsiteY6" fmla="*/ 426549 h 1573026"/>
              <a:gd name="connsiteX7" fmla="*/ 660813 w 2525549"/>
              <a:gd name="connsiteY7" fmla="*/ 412262 h 1573026"/>
              <a:gd name="connsiteX8" fmla="*/ 632240 w 2525549"/>
              <a:gd name="connsiteY8" fmla="*/ 417024 h 1573026"/>
              <a:gd name="connsiteX9" fmla="*/ 596520 w 2525549"/>
              <a:gd name="connsiteY9" fmla="*/ 383687 h 1573026"/>
              <a:gd name="connsiteX10" fmla="*/ 620334 w 2525549"/>
              <a:gd name="connsiteY10" fmla="*/ 357491 h 1573026"/>
              <a:gd name="connsiteX11" fmla="*/ 682245 w 2525549"/>
              <a:gd name="connsiteY11" fmla="*/ 343206 h 1573026"/>
              <a:gd name="connsiteX12" fmla="*/ 727488 w 2525549"/>
              <a:gd name="connsiteY12" fmla="*/ 357493 h 1573026"/>
              <a:gd name="connsiteX13" fmla="*/ 739395 w 2525549"/>
              <a:gd name="connsiteY13" fmla="*/ 376543 h 1573026"/>
              <a:gd name="connsiteX14" fmla="*/ 858457 w 2525549"/>
              <a:gd name="connsiteY14" fmla="*/ 436075 h 1573026"/>
              <a:gd name="connsiteX15" fmla="*/ 882270 w 2525549"/>
              <a:gd name="connsiteY15" fmla="*/ 500368 h 1573026"/>
              <a:gd name="connsiteX16" fmla="*/ 903701 w 2525549"/>
              <a:gd name="connsiteY16" fmla="*/ 512275 h 1573026"/>
              <a:gd name="connsiteX17" fmla="*/ 901320 w 2525549"/>
              <a:gd name="connsiteY17" fmla="*/ 421787 h 1573026"/>
              <a:gd name="connsiteX18" fmla="*/ 922751 w 2525549"/>
              <a:gd name="connsiteY18" fmla="*/ 383687 h 1573026"/>
              <a:gd name="connsiteX19" fmla="*/ 941801 w 2525549"/>
              <a:gd name="connsiteY19" fmla="*/ 386068 h 1573026"/>
              <a:gd name="connsiteX20" fmla="*/ 941801 w 2525549"/>
              <a:gd name="connsiteY20" fmla="*/ 347968 h 1573026"/>
              <a:gd name="connsiteX21" fmla="*/ 953709 w 2525549"/>
              <a:gd name="connsiteY21" fmla="*/ 340823 h 1573026"/>
              <a:gd name="connsiteX22" fmla="*/ 1010857 w 2525549"/>
              <a:gd name="connsiteY22" fmla="*/ 343206 h 1573026"/>
              <a:gd name="connsiteX23" fmla="*/ 1110870 w 2525549"/>
              <a:gd name="connsiteY23" fmla="*/ 317012 h 1573026"/>
              <a:gd name="connsiteX24" fmla="*/ 1182307 w 2525549"/>
              <a:gd name="connsiteY24" fmla="*/ 305106 h 1573026"/>
              <a:gd name="connsiteX25" fmla="*/ 1267699 w 2525549"/>
              <a:gd name="connsiteY25" fmla="*/ 250164 h 1573026"/>
              <a:gd name="connsiteX26" fmla="*/ 1339470 w 2525549"/>
              <a:gd name="connsiteY26" fmla="*/ 221762 h 1573026"/>
              <a:gd name="connsiteX27" fmla="*/ 1408528 w 2525549"/>
              <a:gd name="connsiteY27" fmla="*/ 188423 h 1573026"/>
              <a:gd name="connsiteX28" fmla="*/ 1479963 w 2525549"/>
              <a:gd name="connsiteY28" fmla="*/ 195568 h 1573026"/>
              <a:gd name="connsiteX29" fmla="*/ 1532351 w 2525549"/>
              <a:gd name="connsiteY29" fmla="*/ 174137 h 1573026"/>
              <a:gd name="connsiteX30" fmla="*/ 1563309 w 2525549"/>
              <a:gd name="connsiteY30" fmla="*/ 183660 h 1573026"/>
              <a:gd name="connsiteX31" fmla="*/ 1637126 w 2525549"/>
              <a:gd name="connsiteY31" fmla="*/ 233668 h 1573026"/>
              <a:gd name="connsiteX32" fmla="*/ 1575213 w 2525549"/>
              <a:gd name="connsiteY32" fmla="*/ 209856 h 1573026"/>
              <a:gd name="connsiteX33" fmla="*/ 1596645 w 2525549"/>
              <a:gd name="connsiteY33" fmla="*/ 281293 h 1573026"/>
              <a:gd name="connsiteX34" fmla="*/ 1634747 w 2525549"/>
              <a:gd name="connsiteY34" fmla="*/ 309866 h 1573026"/>
              <a:gd name="connsiteX35" fmla="*/ 1729995 w 2525549"/>
              <a:gd name="connsiteY35" fmla="*/ 314631 h 1573026"/>
              <a:gd name="connsiteX36" fmla="*/ 1796672 w 2525549"/>
              <a:gd name="connsiteY36" fmla="*/ 271766 h 1573026"/>
              <a:gd name="connsiteX37" fmla="*/ 1794288 w 2525549"/>
              <a:gd name="connsiteY37" fmla="*/ 293200 h 1573026"/>
              <a:gd name="connsiteX38" fmla="*/ 1758570 w 2525549"/>
              <a:gd name="connsiteY38" fmla="*/ 321775 h 1573026"/>
              <a:gd name="connsiteX39" fmla="*/ 1684751 w 2525549"/>
              <a:gd name="connsiteY39" fmla="*/ 338443 h 1573026"/>
              <a:gd name="connsiteX40" fmla="*/ 1691897 w 2525549"/>
              <a:gd name="connsiteY40" fmla="*/ 367017 h 1573026"/>
              <a:gd name="connsiteX41" fmla="*/ 1815722 w 2525549"/>
              <a:gd name="connsiteY41" fmla="*/ 331298 h 1573026"/>
              <a:gd name="connsiteX42" fmla="*/ 1868107 w 2525549"/>
              <a:gd name="connsiteY42" fmla="*/ 295581 h 1573026"/>
              <a:gd name="connsiteX43" fmla="*/ 1910971 w 2525549"/>
              <a:gd name="connsiteY43" fmla="*/ 271766 h 1573026"/>
              <a:gd name="connsiteX44" fmla="*/ 1834772 w 2525549"/>
              <a:gd name="connsiteY44" fmla="*/ 264623 h 1573026"/>
              <a:gd name="connsiteX45" fmla="*/ 1834772 w 2525549"/>
              <a:gd name="connsiteY45" fmla="*/ 202710 h 1573026"/>
              <a:gd name="connsiteX46" fmla="*/ 1884777 w 2525549"/>
              <a:gd name="connsiteY46" fmla="*/ 202710 h 1573026"/>
              <a:gd name="connsiteX47" fmla="*/ 1991933 w 2525549"/>
              <a:gd name="connsiteY47" fmla="*/ 97935 h 1573026"/>
              <a:gd name="connsiteX48" fmla="*/ 2041939 w 2525549"/>
              <a:gd name="connsiteY48" fmla="*/ 305 h 1573026"/>
              <a:gd name="connsiteX49" fmla="*/ 2006221 w 2525549"/>
              <a:gd name="connsiteY49" fmla="*/ 114604 h 1573026"/>
              <a:gd name="connsiteX50" fmla="*/ 1932403 w 2525549"/>
              <a:gd name="connsiteY50" fmla="*/ 193186 h 1573026"/>
              <a:gd name="connsiteX51" fmla="*/ 1996695 w 2525549"/>
              <a:gd name="connsiteY51" fmla="*/ 217000 h 1573026"/>
              <a:gd name="connsiteX52" fmla="*/ 2056226 w 2525549"/>
              <a:gd name="connsiteY52" fmla="*/ 212237 h 1573026"/>
              <a:gd name="connsiteX53" fmla="*/ 2101472 w 2525549"/>
              <a:gd name="connsiteY53" fmla="*/ 257480 h 1573026"/>
              <a:gd name="connsiteX54" fmla="*/ 2151476 w 2525549"/>
              <a:gd name="connsiteY54" fmla="*/ 243193 h 1573026"/>
              <a:gd name="connsiteX55" fmla="*/ 2194338 w 2525549"/>
              <a:gd name="connsiteY55" fmla="*/ 178900 h 1573026"/>
              <a:gd name="connsiteX56" fmla="*/ 2237201 w 2525549"/>
              <a:gd name="connsiteY56" fmla="*/ 169375 h 1573026"/>
              <a:gd name="connsiteX57" fmla="*/ 2341976 w 2525549"/>
              <a:gd name="connsiteY57" fmla="*/ 152706 h 1573026"/>
              <a:gd name="connsiteX58" fmla="*/ 2358645 w 2525549"/>
              <a:gd name="connsiteY58" fmla="*/ 147943 h 1573026"/>
              <a:gd name="connsiteX59" fmla="*/ 2446751 w 2525549"/>
              <a:gd name="connsiteY59" fmla="*/ 166993 h 1573026"/>
              <a:gd name="connsiteX60" fmla="*/ 2477707 w 2525549"/>
              <a:gd name="connsiteY60" fmla="*/ 188425 h 1573026"/>
              <a:gd name="connsiteX61" fmla="*/ 2503902 w 2525549"/>
              <a:gd name="connsiteY61" fmla="*/ 205092 h 1573026"/>
              <a:gd name="connsiteX62" fmla="*/ 2525332 w 2525549"/>
              <a:gd name="connsiteY62" fmla="*/ 221762 h 1573026"/>
              <a:gd name="connsiteX63" fmla="*/ 2506282 w 2525549"/>
              <a:gd name="connsiteY63" fmla="*/ 264625 h 1573026"/>
              <a:gd name="connsiteX64" fmla="*/ 2503901 w 2525549"/>
              <a:gd name="connsiteY64" fmla="*/ 319393 h 1573026"/>
              <a:gd name="connsiteX65" fmla="*/ 2489613 w 2525549"/>
              <a:gd name="connsiteY65" fmla="*/ 376543 h 1573026"/>
              <a:gd name="connsiteX66" fmla="*/ 2491995 w 2525549"/>
              <a:gd name="connsiteY66" fmla="*/ 386068 h 1573026"/>
              <a:gd name="connsiteX67" fmla="*/ 2522951 w 2525549"/>
              <a:gd name="connsiteY67" fmla="*/ 393212 h 1573026"/>
              <a:gd name="connsiteX68" fmla="*/ 2511045 w 2525549"/>
              <a:gd name="connsiteY68" fmla="*/ 424168 h 1573026"/>
              <a:gd name="connsiteX69" fmla="*/ 2477707 w 2525549"/>
              <a:gd name="connsiteY69" fmla="*/ 445600 h 1573026"/>
              <a:gd name="connsiteX70" fmla="*/ 2463420 w 2525549"/>
              <a:gd name="connsiteY70" fmla="*/ 476556 h 1573026"/>
              <a:gd name="connsiteX71" fmla="*/ 2466673 w 2525549"/>
              <a:gd name="connsiteY71" fmla="*/ 559163 h 1573026"/>
              <a:gd name="connsiteX72" fmla="*/ 2453894 w 2525549"/>
              <a:gd name="connsiteY72" fmla="*/ 590856 h 1573026"/>
              <a:gd name="connsiteX73" fmla="*/ 2451513 w 2525549"/>
              <a:gd name="connsiteY73" fmla="*/ 655150 h 1573026"/>
              <a:gd name="connsiteX74" fmla="*/ 2472945 w 2525549"/>
              <a:gd name="connsiteY74" fmla="*/ 690868 h 1573026"/>
              <a:gd name="connsiteX75" fmla="*/ 2468182 w 2525549"/>
              <a:gd name="connsiteY75" fmla="*/ 743256 h 1573026"/>
              <a:gd name="connsiteX76" fmla="*/ 2470563 w 2525549"/>
              <a:gd name="connsiteY76" fmla="*/ 790881 h 1573026"/>
              <a:gd name="connsiteX77" fmla="*/ 2458657 w 2525549"/>
              <a:gd name="connsiteY77" fmla="*/ 805168 h 1573026"/>
              <a:gd name="connsiteX78" fmla="*/ 2430082 w 2525549"/>
              <a:gd name="connsiteY78" fmla="*/ 890893 h 1573026"/>
              <a:gd name="connsiteX79" fmla="*/ 2399128 w 2525549"/>
              <a:gd name="connsiteY79" fmla="*/ 967092 h 1573026"/>
              <a:gd name="connsiteX80" fmla="*/ 2363407 w 2525549"/>
              <a:gd name="connsiteY80" fmla="*/ 945662 h 1573026"/>
              <a:gd name="connsiteX81" fmla="*/ 2303876 w 2525549"/>
              <a:gd name="connsiteY81" fmla="*/ 917087 h 1573026"/>
              <a:gd name="connsiteX82" fmla="*/ 2275301 w 2525549"/>
              <a:gd name="connsiteY82" fmla="*/ 883750 h 1573026"/>
              <a:gd name="connsiteX83" fmla="*/ 2241965 w 2525549"/>
              <a:gd name="connsiteY83" fmla="*/ 869462 h 1573026"/>
              <a:gd name="connsiteX84" fmla="*/ 2208626 w 2525549"/>
              <a:gd name="connsiteY84" fmla="*/ 871843 h 1573026"/>
              <a:gd name="connsiteX85" fmla="*/ 2158620 w 2525549"/>
              <a:gd name="connsiteY85" fmla="*/ 895656 h 1573026"/>
              <a:gd name="connsiteX86" fmla="*/ 2134807 w 2525549"/>
              <a:gd name="connsiteY86" fmla="*/ 909943 h 1573026"/>
              <a:gd name="connsiteX87" fmla="*/ 2065753 w 2525549"/>
              <a:gd name="connsiteY87" fmla="*/ 926612 h 1573026"/>
              <a:gd name="connsiteX88" fmla="*/ 2044320 w 2525549"/>
              <a:gd name="connsiteY88" fmla="*/ 957568 h 1573026"/>
              <a:gd name="connsiteX89" fmla="*/ 2041938 w 2525549"/>
              <a:gd name="connsiteY89" fmla="*/ 1036150 h 1573026"/>
              <a:gd name="connsiteX90" fmla="*/ 2044322 w 2525549"/>
              <a:gd name="connsiteY90" fmla="*/ 1062342 h 1573026"/>
              <a:gd name="connsiteX91" fmla="*/ 1944307 w 2525549"/>
              <a:gd name="connsiteY91" fmla="*/ 1112350 h 1573026"/>
              <a:gd name="connsiteX92" fmla="*/ 1901445 w 2525549"/>
              <a:gd name="connsiteY92" fmla="*/ 1112350 h 1573026"/>
              <a:gd name="connsiteX93" fmla="*/ 1810959 w 2525549"/>
              <a:gd name="connsiteY93" fmla="*/ 1148067 h 1573026"/>
              <a:gd name="connsiteX94" fmla="*/ 1789526 w 2525549"/>
              <a:gd name="connsiteY94" fmla="*/ 1188550 h 1573026"/>
              <a:gd name="connsiteX95" fmla="*/ 1789528 w 2525549"/>
              <a:gd name="connsiteY95" fmla="*/ 1238556 h 1573026"/>
              <a:gd name="connsiteX96" fmla="*/ 1739520 w 2525549"/>
              <a:gd name="connsiteY96" fmla="*/ 1279037 h 1573026"/>
              <a:gd name="connsiteX97" fmla="*/ 1722853 w 2525549"/>
              <a:gd name="connsiteY97" fmla="*/ 1309993 h 1573026"/>
              <a:gd name="connsiteX98" fmla="*/ 1725232 w 2525549"/>
              <a:gd name="connsiteY98" fmla="*/ 1331425 h 1573026"/>
              <a:gd name="connsiteX99" fmla="*/ 1758570 w 2525549"/>
              <a:gd name="connsiteY99" fmla="*/ 1326662 h 1573026"/>
              <a:gd name="connsiteX100" fmla="*/ 1782384 w 2525549"/>
              <a:gd name="connsiteY100" fmla="*/ 1350474 h 1573026"/>
              <a:gd name="connsiteX101" fmla="*/ 1770476 w 2525549"/>
              <a:gd name="connsiteY101" fmla="*/ 1383812 h 1573026"/>
              <a:gd name="connsiteX102" fmla="*/ 1768095 w 2525549"/>
              <a:gd name="connsiteY102" fmla="*/ 1421912 h 1573026"/>
              <a:gd name="connsiteX103" fmla="*/ 1689515 w 2525549"/>
              <a:gd name="connsiteY103" fmla="*/ 1450487 h 1573026"/>
              <a:gd name="connsiteX104" fmla="*/ 1679990 w 2525549"/>
              <a:gd name="connsiteY104" fmla="*/ 1538594 h 1573026"/>
              <a:gd name="connsiteX105" fmla="*/ 1613313 w 2525549"/>
              <a:gd name="connsiteY105" fmla="*/ 1560025 h 1573026"/>
              <a:gd name="connsiteX106" fmla="*/ 1577262 w 2525549"/>
              <a:gd name="connsiteY106" fmla="*/ 1573012 h 1573026"/>
              <a:gd name="connsiteX107" fmla="*/ 1496632 w 2525549"/>
              <a:gd name="connsiteY107" fmla="*/ 1557643 h 1573026"/>
              <a:gd name="connsiteX108" fmla="*/ 1470438 w 2525549"/>
              <a:gd name="connsiteY108" fmla="*/ 1571931 h 1573026"/>
              <a:gd name="connsiteX109" fmla="*/ 1415672 w 2525549"/>
              <a:gd name="connsiteY109" fmla="*/ 1543356 h 1573026"/>
              <a:gd name="connsiteX110" fmla="*/ 1375188 w 2525549"/>
              <a:gd name="connsiteY110" fmla="*/ 1507637 h 1573026"/>
              <a:gd name="connsiteX111" fmla="*/ 1332328 w 2525549"/>
              <a:gd name="connsiteY111" fmla="*/ 1479061 h 1573026"/>
              <a:gd name="connsiteX112" fmla="*/ 1360901 w 2525549"/>
              <a:gd name="connsiteY112" fmla="*/ 1455250 h 1573026"/>
              <a:gd name="connsiteX113" fmla="*/ 1348995 w 2525549"/>
              <a:gd name="connsiteY113" fmla="*/ 1438581 h 1573026"/>
              <a:gd name="connsiteX114" fmla="*/ 1287082 w 2525549"/>
              <a:gd name="connsiteY114" fmla="*/ 1426675 h 1573026"/>
              <a:gd name="connsiteX115" fmla="*/ 1268032 w 2525549"/>
              <a:gd name="connsiteY115" fmla="*/ 1402862 h 1573026"/>
              <a:gd name="connsiteX116" fmla="*/ 1229934 w 2525549"/>
              <a:gd name="connsiteY116" fmla="*/ 1379050 h 1573026"/>
              <a:gd name="connsiteX117" fmla="*/ 1225170 w 2525549"/>
              <a:gd name="connsiteY117" fmla="*/ 1390956 h 1573026"/>
              <a:gd name="connsiteX118" fmla="*/ 1239459 w 2525549"/>
              <a:gd name="connsiteY118" fmla="*/ 1429056 h 1573026"/>
              <a:gd name="connsiteX119" fmla="*/ 1208501 w 2525549"/>
              <a:gd name="connsiteY119" fmla="*/ 1443343 h 1573026"/>
              <a:gd name="connsiteX120" fmla="*/ 1182309 w 2525549"/>
              <a:gd name="connsiteY120" fmla="*/ 1457630 h 1573026"/>
              <a:gd name="connsiteX121" fmla="*/ 1165638 w 2525549"/>
              <a:gd name="connsiteY121" fmla="*/ 1450487 h 1573026"/>
              <a:gd name="connsiteX122" fmla="*/ 1120395 w 2525549"/>
              <a:gd name="connsiteY122" fmla="*/ 1388575 h 1573026"/>
              <a:gd name="connsiteX123" fmla="*/ 1075153 w 2525549"/>
              <a:gd name="connsiteY123" fmla="*/ 1355237 h 1573026"/>
              <a:gd name="connsiteX124" fmla="*/ 1096584 w 2525549"/>
              <a:gd name="connsiteY124" fmla="*/ 1338568 h 1573026"/>
              <a:gd name="connsiteX125" fmla="*/ 1118015 w 2525549"/>
              <a:gd name="connsiteY125" fmla="*/ 1298087 h 1573026"/>
              <a:gd name="connsiteX126" fmla="*/ 1103726 w 2525549"/>
              <a:gd name="connsiteY126" fmla="*/ 1286181 h 1573026"/>
              <a:gd name="connsiteX127" fmla="*/ 1065628 w 2525549"/>
              <a:gd name="connsiteY127" fmla="*/ 1288562 h 1573026"/>
              <a:gd name="connsiteX128" fmla="*/ 989428 w 2525549"/>
              <a:gd name="connsiteY128" fmla="*/ 1245700 h 1573026"/>
              <a:gd name="connsiteX129" fmla="*/ 946563 w 2525549"/>
              <a:gd name="connsiteY129" fmla="*/ 1226650 h 1573026"/>
              <a:gd name="connsiteX130" fmla="*/ 937040 w 2525549"/>
              <a:gd name="connsiteY130" fmla="*/ 1226650 h 1573026"/>
              <a:gd name="connsiteX131" fmla="*/ 925134 w 2525549"/>
              <a:gd name="connsiteY131" fmla="*/ 1162356 h 1573026"/>
              <a:gd name="connsiteX132" fmla="*/ 937040 w 2525549"/>
              <a:gd name="connsiteY132" fmla="*/ 1098062 h 1573026"/>
              <a:gd name="connsiteX133" fmla="*/ 906084 w 2525549"/>
              <a:gd name="connsiteY133" fmla="*/ 1064725 h 1573026"/>
              <a:gd name="connsiteX134" fmla="*/ 853697 w 2525549"/>
              <a:gd name="connsiteY134" fmla="*/ 1040912 h 1573026"/>
              <a:gd name="connsiteX135" fmla="*/ 879890 w 2525549"/>
              <a:gd name="connsiteY135" fmla="*/ 1017100 h 1573026"/>
              <a:gd name="connsiteX136" fmla="*/ 925134 w 2525549"/>
              <a:gd name="connsiteY136" fmla="*/ 1021862 h 1573026"/>
              <a:gd name="connsiteX137" fmla="*/ 920372 w 2525549"/>
              <a:gd name="connsiteY137" fmla="*/ 974237 h 1573026"/>
              <a:gd name="connsiteX138" fmla="*/ 891797 w 2525549"/>
              <a:gd name="connsiteY138" fmla="*/ 969475 h 1573026"/>
              <a:gd name="connsiteX139" fmla="*/ 896559 w 2525549"/>
              <a:gd name="connsiteY139" fmla="*/ 921850 h 1573026"/>
              <a:gd name="connsiteX140" fmla="*/ 865603 w 2525549"/>
              <a:gd name="connsiteY140" fmla="*/ 907562 h 1573026"/>
              <a:gd name="connsiteX141" fmla="*/ 867984 w 2525549"/>
              <a:gd name="connsiteY141" fmla="*/ 871843 h 1573026"/>
              <a:gd name="connsiteX142" fmla="*/ 820359 w 2525549"/>
              <a:gd name="connsiteY142" fmla="*/ 857556 h 1573026"/>
              <a:gd name="connsiteX143" fmla="*/ 801309 w 2525549"/>
              <a:gd name="connsiteY143" fmla="*/ 878987 h 1573026"/>
              <a:gd name="connsiteX144" fmla="*/ 772732 w 2525549"/>
              <a:gd name="connsiteY144" fmla="*/ 881368 h 1573026"/>
              <a:gd name="connsiteX145" fmla="*/ 722728 w 2525549"/>
              <a:gd name="connsiteY145" fmla="*/ 886131 h 1573026"/>
              <a:gd name="connsiteX146" fmla="*/ 691772 w 2525549"/>
              <a:gd name="connsiteY146" fmla="*/ 907562 h 1573026"/>
              <a:gd name="connsiteX147" fmla="*/ 691772 w 2525549"/>
              <a:gd name="connsiteY147" fmla="*/ 876606 h 1573026"/>
              <a:gd name="connsiteX148" fmla="*/ 651290 w 2525549"/>
              <a:gd name="connsiteY148" fmla="*/ 871843 h 1573026"/>
              <a:gd name="connsiteX149" fmla="*/ 658432 w 2525549"/>
              <a:gd name="connsiteY149" fmla="*/ 893275 h 1573026"/>
              <a:gd name="connsiteX150" fmla="*/ 653672 w 2525549"/>
              <a:gd name="connsiteY150" fmla="*/ 912325 h 1573026"/>
              <a:gd name="connsiteX151" fmla="*/ 567947 w 2525549"/>
              <a:gd name="connsiteY151" fmla="*/ 859936 h 1573026"/>
              <a:gd name="connsiteX152" fmla="*/ 546515 w 2525549"/>
              <a:gd name="connsiteY152" fmla="*/ 826600 h 1573026"/>
              <a:gd name="connsiteX153" fmla="*/ 558422 w 2525549"/>
              <a:gd name="connsiteY153" fmla="*/ 786117 h 1573026"/>
              <a:gd name="connsiteX154" fmla="*/ 527465 w 2525549"/>
              <a:gd name="connsiteY154" fmla="*/ 781356 h 1573026"/>
              <a:gd name="connsiteX155" fmla="*/ 479840 w 2525549"/>
              <a:gd name="connsiteY155" fmla="*/ 795643 h 1573026"/>
              <a:gd name="connsiteX156" fmla="*/ 470315 w 2525549"/>
              <a:gd name="connsiteY156" fmla="*/ 809931 h 1573026"/>
              <a:gd name="connsiteX157" fmla="*/ 446503 w 2525549"/>
              <a:gd name="connsiteY157" fmla="*/ 826600 h 1573026"/>
              <a:gd name="connsiteX158" fmla="*/ 315534 w 2525549"/>
              <a:gd name="connsiteY158" fmla="*/ 1031387 h 1573026"/>
              <a:gd name="connsiteX159" fmla="*/ 3588 w 2525549"/>
              <a:gd name="connsiteY159" fmla="*/ 1093300 h 1573026"/>
              <a:gd name="connsiteX0" fmla="*/ 3634 w 2525595"/>
              <a:gd name="connsiteY0" fmla="*/ 1093300 h 1573026"/>
              <a:gd name="connsiteX1" fmla="*/ 544178 w 2525595"/>
              <a:gd name="connsiteY1" fmla="*/ 524181 h 1573026"/>
              <a:gd name="connsiteX2" fmla="*/ 589422 w 2525595"/>
              <a:gd name="connsiteY2" fmla="*/ 547993 h 1573026"/>
              <a:gd name="connsiteX3" fmla="*/ 656099 w 2525595"/>
              <a:gd name="connsiteY3" fmla="*/ 562280 h 1573026"/>
              <a:gd name="connsiteX4" fmla="*/ 701341 w 2525595"/>
              <a:gd name="connsiteY4" fmla="*/ 478937 h 1573026"/>
              <a:gd name="connsiteX5" fmla="*/ 729916 w 2525595"/>
              <a:gd name="connsiteY5" fmla="*/ 455125 h 1573026"/>
              <a:gd name="connsiteX6" fmla="*/ 732300 w 2525595"/>
              <a:gd name="connsiteY6" fmla="*/ 426549 h 1573026"/>
              <a:gd name="connsiteX7" fmla="*/ 660859 w 2525595"/>
              <a:gd name="connsiteY7" fmla="*/ 412262 h 1573026"/>
              <a:gd name="connsiteX8" fmla="*/ 632286 w 2525595"/>
              <a:gd name="connsiteY8" fmla="*/ 417024 h 1573026"/>
              <a:gd name="connsiteX9" fmla="*/ 596566 w 2525595"/>
              <a:gd name="connsiteY9" fmla="*/ 383687 h 1573026"/>
              <a:gd name="connsiteX10" fmla="*/ 620380 w 2525595"/>
              <a:gd name="connsiteY10" fmla="*/ 357491 h 1573026"/>
              <a:gd name="connsiteX11" fmla="*/ 682291 w 2525595"/>
              <a:gd name="connsiteY11" fmla="*/ 343206 h 1573026"/>
              <a:gd name="connsiteX12" fmla="*/ 727534 w 2525595"/>
              <a:gd name="connsiteY12" fmla="*/ 357493 h 1573026"/>
              <a:gd name="connsiteX13" fmla="*/ 739441 w 2525595"/>
              <a:gd name="connsiteY13" fmla="*/ 376543 h 1573026"/>
              <a:gd name="connsiteX14" fmla="*/ 858503 w 2525595"/>
              <a:gd name="connsiteY14" fmla="*/ 436075 h 1573026"/>
              <a:gd name="connsiteX15" fmla="*/ 882316 w 2525595"/>
              <a:gd name="connsiteY15" fmla="*/ 500368 h 1573026"/>
              <a:gd name="connsiteX16" fmla="*/ 903747 w 2525595"/>
              <a:gd name="connsiteY16" fmla="*/ 512275 h 1573026"/>
              <a:gd name="connsiteX17" fmla="*/ 901366 w 2525595"/>
              <a:gd name="connsiteY17" fmla="*/ 421787 h 1573026"/>
              <a:gd name="connsiteX18" fmla="*/ 922797 w 2525595"/>
              <a:gd name="connsiteY18" fmla="*/ 383687 h 1573026"/>
              <a:gd name="connsiteX19" fmla="*/ 941847 w 2525595"/>
              <a:gd name="connsiteY19" fmla="*/ 386068 h 1573026"/>
              <a:gd name="connsiteX20" fmla="*/ 941847 w 2525595"/>
              <a:gd name="connsiteY20" fmla="*/ 347968 h 1573026"/>
              <a:gd name="connsiteX21" fmla="*/ 953755 w 2525595"/>
              <a:gd name="connsiteY21" fmla="*/ 340823 h 1573026"/>
              <a:gd name="connsiteX22" fmla="*/ 1010903 w 2525595"/>
              <a:gd name="connsiteY22" fmla="*/ 343206 h 1573026"/>
              <a:gd name="connsiteX23" fmla="*/ 1110916 w 2525595"/>
              <a:gd name="connsiteY23" fmla="*/ 317012 h 1573026"/>
              <a:gd name="connsiteX24" fmla="*/ 1182353 w 2525595"/>
              <a:gd name="connsiteY24" fmla="*/ 305106 h 1573026"/>
              <a:gd name="connsiteX25" fmla="*/ 1267745 w 2525595"/>
              <a:gd name="connsiteY25" fmla="*/ 250164 h 1573026"/>
              <a:gd name="connsiteX26" fmla="*/ 1339516 w 2525595"/>
              <a:gd name="connsiteY26" fmla="*/ 221762 h 1573026"/>
              <a:gd name="connsiteX27" fmla="*/ 1408574 w 2525595"/>
              <a:gd name="connsiteY27" fmla="*/ 188423 h 1573026"/>
              <a:gd name="connsiteX28" fmla="*/ 1480009 w 2525595"/>
              <a:gd name="connsiteY28" fmla="*/ 195568 h 1573026"/>
              <a:gd name="connsiteX29" fmla="*/ 1532397 w 2525595"/>
              <a:gd name="connsiteY29" fmla="*/ 174137 h 1573026"/>
              <a:gd name="connsiteX30" fmla="*/ 1563355 w 2525595"/>
              <a:gd name="connsiteY30" fmla="*/ 183660 h 1573026"/>
              <a:gd name="connsiteX31" fmla="*/ 1637172 w 2525595"/>
              <a:gd name="connsiteY31" fmla="*/ 233668 h 1573026"/>
              <a:gd name="connsiteX32" fmla="*/ 1575259 w 2525595"/>
              <a:gd name="connsiteY32" fmla="*/ 209856 h 1573026"/>
              <a:gd name="connsiteX33" fmla="*/ 1596691 w 2525595"/>
              <a:gd name="connsiteY33" fmla="*/ 281293 h 1573026"/>
              <a:gd name="connsiteX34" fmla="*/ 1634793 w 2525595"/>
              <a:gd name="connsiteY34" fmla="*/ 309866 h 1573026"/>
              <a:gd name="connsiteX35" fmla="*/ 1730041 w 2525595"/>
              <a:gd name="connsiteY35" fmla="*/ 314631 h 1573026"/>
              <a:gd name="connsiteX36" fmla="*/ 1796718 w 2525595"/>
              <a:gd name="connsiteY36" fmla="*/ 271766 h 1573026"/>
              <a:gd name="connsiteX37" fmla="*/ 1794334 w 2525595"/>
              <a:gd name="connsiteY37" fmla="*/ 293200 h 1573026"/>
              <a:gd name="connsiteX38" fmla="*/ 1758616 w 2525595"/>
              <a:gd name="connsiteY38" fmla="*/ 321775 h 1573026"/>
              <a:gd name="connsiteX39" fmla="*/ 1684797 w 2525595"/>
              <a:gd name="connsiteY39" fmla="*/ 338443 h 1573026"/>
              <a:gd name="connsiteX40" fmla="*/ 1691943 w 2525595"/>
              <a:gd name="connsiteY40" fmla="*/ 367017 h 1573026"/>
              <a:gd name="connsiteX41" fmla="*/ 1815768 w 2525595"/>
              <a:gd name="connsiteY41" fmla="*/ 331298 h 1573026"/>
              <a:gd name="connsiteX42" fmla="*/ 1868153 w 2525595"/>
              <a:gd name="connsiteY42" fmla="*/ 295581 h 1573026"/>
              <a:gd name="connsiteX43" fmla="*/ 1911017 w 2525595"/>
              <a:gd name="connsiteY43" fmla="*/ 271766 h 1573026"/>
              <a:gd name="connsiteX44" fmla="*/ 1834818 w 2525595"/>
              <a:gd name="connsiteY44" fmla="*/ 264623 h 1573026"/>
              <a:gd name="connsiteX45" fmla="*/ 1834818 w 2525595"/>
              <a:gd name="connsiteY45" fmla="*/ 202710 h 1573026"/>
              <a:gd name="connsiteX46" fmla="*/ 1884823 w 2525595"/>
              <a:gd name="connsiteY46" fmla="*/ 202710 h 1573026"/>
              <a:gd name="connsiteX47" fmla="*/ 1991979 w 2525595"/>
              <a:gd name="connsiteY47" fmla="*/ 97935 h 1573026"/>
              <a:gd name="connsiteX48" fmla="*/ 2041985 w 2525595"/>
              <a:gd name="connsiteY48" fmla="*/ 305 h 1573026"/>
              <a:gd name="connsiteX49" fmla="*/ 2006267 w 2525595"/>
              <a:gd name="connsiteY49" fmla="*/ 114604 h 1573026"/>
              <a:gd name="connsiteX50" fmla="*/ 1932449 w 2525595"/>
              <a:gd name="connsiteY50" fmla="*/ 193186 h 1573026"/>
              <a:gd name="connsiteX51" fmla="*/ 1996741 w 2525595"/>
              <a:gd name="connsiteY51" fmla="*/ 217000 h 1573026"/>
              <a:gd name="connsiteX52" fmla="*/ 2056272 w 2525595"/>
              <a:gd name="connsiteY52" fmla="*/ 212237 h 1573026"/>
              <a:gd name="connsiteX53" fmla="*/ 2101518 w 2525595"/>
              <a:gd name="connsiteY53" fmla="*/ 257480 h 1573026"/>
              <a:gd name="connsiteX54" fmla="*/ 2151522 w 2525595"/>
              <a:gd name="connsiteY54" fmla="*/ 243193 h 1573026"/>
              <a:gd name="connsiteX55" fmla="*/ 2194384 w 2525595"/>
              <a:gd name="connsiteY55" fmla="*/ 178900 h 1573026"/>
              <a:gd name="connsiteX56" fmla="*/ 2237247 w 2525595"/>
              <a:gd name="connsiteY56" fmla="*/ 169375 h 1573026"/>
              <a:gd name="connsiteX57" fmla="*/ 2342022 w 2525595"/>
              <a:gd name="connsiteY57" fmla="*/ 152706 h 1573026"/>
              <a:gd name="connsiteX58" fmla="*/ 2358691 w 2525595"/>
              <a:gd name="connsiteY58" fmla="*/ 147943 h 1573026"/>
              <a:gd name="connsiteX59" fmla="*/ 2446797 w 2525595"/>
              <a:gd name="connsiteY59" fmla="*/ 166993 h 1573026"/>
              <a:gd name="connsiteX60" fmla="*/ 2477753 w 2525595"/>
              <a:gd name="connsiteY60" fmla="*/ 188425 h 1573026"/>
              <a:gd name="connsiteX61" fmla="*/ 2503948 w 2525595"/>
              <a:gd name="connsiteY61" fmla="*/ 205092 h 1573026"/>
              <a:gd name="connsiteX62" fmla="*/ 2525378 w 2525595"/>
              <a:gd name="connsiteY62" fmla="*/ 221762 h 1573026"/>
              <a:gd name="connsiteX63" fmla="*/ 2506328 w 2525595"/>
              <a:gd name="connsiteY63" fmla="*/ 264625 h 1573026"/>
              <a:gd name="connsiteX64" fmla="*/ 2503947 w 2525595"/>
              <a:gd name="connsiteY64" fmla="*/ 319393 h 1573026"/>
              <a:gd name="connsiteX65" fmla="*/ 2489659 w 2525595"/>
              <a:gd name="connsiteY65" fmla="*/ 376543 h 1573026"/>
              <a:gd name="connsiteX66" fmla="*/ 2492041 w 2525595"/>
              <a:gd name="connsiteY66" fmla="*/ 386068 h 1573026"/>
              <a:gd name="connsiteX67" fmla="*/ 2522997 w 2525595"/>
              <a:gd name="connsiteY67" fmla="*/ 393212 h 1573026"/>
              <a:gd name="connsiteX68" fmla="*/ 2511091 w 2525595"/>
              <a:gd name="connsiteY68" fmla="*/ 424168 h 1573026"/>
              <a:gd name="connsiteX69" fmla="*/ 2477753 w 2525595"/>
              <a:gd name="connsiteY69" fmla="*/ 445600 h 1573026"/>
              <a:gd name="connsiteX70" fmla="*/ 2463466 w 2525595"/>
              <a:gd name="connsiteY70" fmla="*/ 476556 h 1573026"/>
              <a:gd name="connsiteX71" fmla="*/ 2466719 w 2525595"/>
              <a:gd name="connsiteY71" fmla="*/ 559163 h 1573026"/>
              <a:gd name="connsiteX72" fmla="*/ 2453940 w 2525595"/>
              <a:gd name="connsiteY72" fmla="*/ 590856 h 1573026"/>
              <a:gd name="connsiteX73" fmla="*/ 2451559 w 2525595"/>
              <a:gd name="connsiteY73" fmla="*/ 655150 h 1573026"/>
              <a:gd name="connsiteX74" fmla="*/ 2472991 w 2525595"/>
              <a:gd name="connsiteY74" fmla="*/ 690868 h 1573026"/>
              <a:gd name="connsiteX75" fmla="*/ 2468228 w 2525595"/>
              <a:gd name="connsiteY75" fmla="*/ 743256 h 1573026"/>
              <a:gd name="connsiteX76" fmla="*/ 2470609 w 2525595"/>
              <a:gd name="connsiteY76" fmla="*/ 790881 h 1573026"/>
              <a:gd name="connsiteX77" fmla="*/ 2458703 w 2525595"/>
              <a:gd name="connsiteY77" fmla="*/ 805168 h 1573026"/>
              <a:gd name="connsiteX78" fmla="*/ 2430128 w 2525595"/>
              <a:gd name="connsiteY78" fmla="*/ 890893 h 1573026"/>
              <a:gd name="connsiteX79" fmla="*/ 2399174 w 2525595"/>
              <a:gd name="connsiteY79" fmla="*/ 967092 h 1573026"/>
              <a:gd name="connsiteX80" fmla="*/ 2363453 w 2525595"/>
              <a:gd name="connsiteY80" fmla="*/ 945662 h 1573026"/>
              <a:gd name="connsiteX81" fmla="*/ 2303922 w 2525595"/>
              <a:gd name="connsiteY81" fmla="*/ 917087 h 1573026"/>
              <a:gd name="connsiteX82" fmla="*/ 2275347 w 2525595"/>
              <a:gd name="connsiteY82" fmla="*/ 883750 h 1573026"/>
              <a:gd name="connsiteX83" fmla="*/ 2242011 w 2525595"/>
              <a:gd name="connsiteY83" fmla="*/ 869462 h 1573026"/>
              <a:gd name="connsiteX84" fmla="*/ 2208672 w 2525595"/>
              <a:gd name="connsiteY84" fmla="*/ 871843 h 1573026"/>
              <a:gd name="connsiteX85" fmla="*/ 2158666 w 2525595"/>
              <a:gd name="connsiteY85" fmla="*/ 895656 h 1573026"/>
              <a:gd name="connsiteX86" fmla="*/ 2134853 w 2525595"/>
              <a:gd name="connsiteY86" fmla="*/ 909943 h 1573026"/>
              <a:gd name="connsiteX87" fmla="*/ 2065799 w 2525595"/>
              <a:gd name="connsiteY87" fmla="*/ 926612 h 1573026"/>
              <a:gd name="connsiteX88" fmla="*/ 2044366 w 2525595"/>
              <a:gd name="connsiteY88" fmla="*/ 957568 h 1573026"/>
              <a:gd name="connsiteX89" fmla="*/ 2041984 w 2525595"/>
              <a:gd name="connsiteY89" fmla="*/ 1036150 h 1573026"/>
              <a:gd name="connsiteX90" fmla="*/ 2044368 w 2525595"/>
              <a:gd name="connsiteY90" fmla="*/ 1062342 h 1573026"/>
              <a:gd name="connsiteX91" fmla="*/ 1944353 w 2525595"/>
              <a:gd name="connsiteY91" fmla="*/ 1112350 h 1573026"/>
              <a:gd name="connsiteX92" fmla="*/ 1901491 w 2525595"/>
              <a:gd name="connsiteY92" fmla="*/ 1112350 h 1573026"/>
              <a:gd name="connsiteX93" fmla="*/ 1811005 w 2525595"/>
              <a:gd name="connsiteY93" fmla="*/ 1148067 h 1573026"/>
              <a:gd name="connsiteX94" fmla="*/ 1789572 w 2525595"/>
              <a:gd name="connsiteY94" fmla="*/ 1188550 h 1573026"/>
              <a:gd name="connsiteX95" fmla="*/ 1789574 w 2525595"/>
              <a:gd name="connsiteY95" fmla="*/ 1238556 h 1573026"/>
              <a:gd name="connsiteX96" fmla="*/ 1739566 w 2525595"/>
              <a:gd name="connsiteY96" fmla="*/ 1279037 h 1573026"/>
              <a:gd name="connsiteX97" fmla="*/ 1722899 w 2525595"/>
              <a:gd name="connsiteY97" fmla="*/ 1309993 h 1573026"/>
              <a:gd name="connsiteX98" fmla="*/ 1725278 w 2525595"/>
              <a:gd name="connsiteY98" fmla="*/ 1331425 h 1573026"/>
              <a:gd name="connsiteX99" fmla="*/ 1758616 w 2525595"/>
              <a:gd name="connsiteY99" fmla="*/ 1326662 h 1573026"/>
              <a:gd name="connsiteX100" fmla="*/ 1782430 w 2525595"/>
              <a:gd name="connsiteY100" fmla="*/ 1350474 h 1573026"/>
              <a:gd name="connsiteX101" fmla="*/ 1770522 w 2525595"/>
              <a:gd name="connsiteY101" fmla="*/ 1383812 h 1573026"/>
              <a:gd name="connsiteX102" fmla="*/ 1768141 w 2525595"/>
              <a:gd name="connsiteY102" fmla="*/ 1421912 h 1573026"/>
              <a:gd name="connsiteX103" fmla="*/ 1689561 w 2525595"/>
              <a:gd name="connsiteY103" fmla="*/ 1450487 h 1573026"/>
              <a:gd name="connsiteX104" fmla="*/ 1680036 w 2525595"/>
              <a:gd name="connsiteY104" fmla="*/ 1538594 h 1573026"/>
              <a:gd name="connsiteX105" fmla="*/ 1613359 w 2525595"/>
              <a:gd name="connsiteY105" fmla="*/ 1560025 h 1573026"/>
              <a:gd name="connsiteX106" fmla="*/ 1577308 w 2525595"/>
              <a:gd name="connsiteY106" fmla="*/ 1573012 h 1573026"/>
              <a:gd name="connsiteX107" fmla="*/ 1496678 w 2525595"/>
              <a:gd name="connsiteY107" fmla="*/ 1557643 h 1573026"/>
              <a:gd name="connsiteX108" fmla="*/ 1470484 w 2525595"/>
              <a:gd name="connsiteY108" fmla="*/ 1571931 h 1573026"/>
              <a:gd name="connsiteX109" fmla="*/ 1415718 w 2525595"/>
              <a:gd name="connsiteY109" fmla="*/ 1543356 h 1573026"/>
              <a:gd name="connsiteX110" fmla="*/ 1375234 w 2525595"/>
              <a:gd name="connsiteY110" fmla="*/ 1507637 h 1573026"/>
              <a:gd name="connsiteX111" fmla="*/ 1332374 w 2525595"/>
              <a:gd name="connsiteY111" fmla="*/ 1479061 h 1573026"/>
              <a:gd name="connsiteX112" fmla="*/ 1360947 w 2525595"/>
              <a:gd name="connsiteY112" fmla="*/ 1455250 h 1573026"/>
              <a:gd name="connsiteX113" fmla="*/ 1349041 w 2525595"/>
              <a:gd name="connsiteY113" fmla="*/ 1438581 h 1573026"/>
              <a:gd name="connsiteX114" fmla="*/ 1287128 w 2525595"/>
              <a:gd name="connsiteY114" fmla="*/ 1426675 h 1573026"/>
              <a:gd name="connsiteX115" fmla="*/ 1268078 w 2525595"/>
              <a:gd name="connsiteY115" fmla="*/ 1402862 h 1573026"/>
              <a:gd name="connsiteX116" fmla="*/ 1229980 w 2525595"/>
              <a:gd name="connsiteY116" fmla="*/ 1379050 h 1573026"/>
              <a:gd name="connsiteX117" fmla="*/ 1225216 w 2525595"/>
              <a:gd name="connsiteY117" fmla="*/ 1390956 h 1573026"/>
              <a:gd name="connsiteX118" fmla="*/ 1239505 w 2525595"/>
              <a:gd name="connsiteY118" fmla="*/ 1429056 h 1573026"/>
              <a:gd name="connsiteX119" fmla="*/ 1208547 w 2525595"/>
              <a:gd name="connsiteY119" fmla="*/ 1443343 h 1573026"/>
              <a:gd name="connsiteX120" fmla="*/ 1182355 w 2525595"/>
              <a:gd name="connsiteY120" fmla="*/ 1457630 h 1573026"/>
              <a:gd name="connsiteX121" fmla="*/ 1165684 w 2525595"/>
              <a:gd name="connsiteY121" fmla="*/ 1450487 h 1573026"/>
              <a:gd name="connsiteX122" fmla="*/ 1120441 w 2525595"/>
              <a:gd name="connsiteY122" fmla="*/ 1388575 h 1573026"/>
              <a:gd name="connsiteX123" fmla="*/ 1075199 w 2525595"/>
              <a:gd name="connsiteY123" fmla="*/ 1355237 h 1573026"/>
              <a:gd name="connsiteX124" fmla="*/ 1096630 w 2525595"/>
              <a:gd name="connsiteY124" fmla="*/ 1338568 h 1573026"/>
              <a:gd name="connsiteX125" fmla="*/ 1118061 w 2525595"/>
              <a:gd name="connsiteY125" fmla="*/ 1298087 h 1573026"/>
              <a:gd name="connsiteX126" fmla="*/ 1103772 w 2525595"/>
              <a:gd name="connsiteY126" fmla="*/ 1286181 h 1573026"/>
              <a:gd name="connsiteX127" fmla="*/ 1065674 w 2525595"/>
              <a:gd name="connsiteY127" fmla="*/ 1288562 h 1573026"/>
              <a:gd name="connsiteX128" fmla="*/ 989474 w 2525595"/>
              <a:gd name="connsiteY128" fmla="*/ 1245700 h 1573026"/>
              <a:gd name="connsiteX129" fmla="*/ 946609 w 2525595"/>
              <a:gd name="connsiteY129" fmla="*/ 1226650 h 1573026"/>
              <a:gd name="connsiteX130" fmla="*/ 937086 w 2525595"/>
              <a:gd name="connsiteY130" fmla="*/ 1226650 h 1573026"/>
              <a:gd name="connsiteX131" fmla="*/ 925180 w 2525595"/>
              <a:gd name="connsiteY131" fmla="*/ 1162356 h 1573026"/>
              <a:gd name="connsiteX132" fmla="*/ 937086 w 2525595"/>
              <a:gd name="connsiteY132" fmla="*/ 1098062 h 1573026"/>
              <a:gd name="connsiteX133" fmla="*/ 906130 w 2525595"/>
              <a:gd name="connsiteY133" fmla="*/ 1064725 h 1573026"/>
              <a:gd name="connsiteX134" fmla="*/ 853743 w 2525595"/>
              <a:gd name="connsiteY134" fmla="*/ 1040912 h 1573026"/>
              <a:gd name="connsiteX135" fmla="*/ 879936 w 2525595"/>
              <a:gd name="connsiteY135" fmla="*/ 1017100 h 1573026"/>
              <a:gd name="connsiteX136" fmla="*/ 925180 w 2525595"/>
              <a:gd name="connsiteY136" fmla="*/ 1021862 h 1573026"/>
              <a:gd name="connsiteX137" fmla="*/ 920418 w 2525595"/>
              <a:gd name="connsiteY137" fmla="*/ 974237 h 1573026"/>
              <a:gd name="connsiteX138" fmla="*/ 891843 w 2525595"/>
              <a:gd name="connsiteY138" fmla="*/ 969475 h 1573026"/>
              <a:gd name="connsiteX139" fmla="*/ 896605 w 2525595"/>
              <a:gd name="connsiteY139" fmla="*/ 921850 h 1573026"/>
              <a:gd name="connsiteX140" fmla="*/ 865649 w 2525595"/>
              <a:gd name="connsiteY140" fmla="*/ 907562 h 1573026"/>
              <a:gd name="connsiteX141" fmla="*/ 868030 w 2525595"/>
              <a:gd name="connsiteY141" fmla="*/ 871843 h 1573026"/>
              <a:gd name="connsiteX142" fmla="*/ 820405 w 2525595"/>
              <a:gd name="connsiteY142" fmla="*/ 857556 h 1573026"/>
              <a:gd name="connsiteX143" fmla="*/ 801355 w 2525595"/>
              <a:gd name="connsiteY143" fmla="*/ 878987 h 1573026"/>
              <a:gd name="connsiteX144" fmla="*/ 772778 w 2525595"/>
              <a:gd name="connsiteY144" fmla="*/ 881368 h 1573026"/>
              <a:gd name="connsiteX145" fmla="*/ 722774 w 2525595"/>
              <a:gd name="connsiteY145" fmla="*/ 886131 h 1573026"/>
              <a:gd name="connsiteX146" fmla="*/ 691818 w 2525595"/>
              <a:gd name="connsiteY146" fmla="*/ 907562 h 1573026"/>
              <a:gd name="connsiteX147" fmla="*/ 691818 w 2525595"/>
              <a:gd name="connsiteY147" fmla="*/ 876606 h 1573026"/>
              <a:gd name="connsiteX148" fmla="*/ 651336 w 2525595"/>
              <a:gd name="connsiteY148" fmla="*/ 871843 h 1573026"/>
              <a:gd name="connsiteX149" fmla="*/ 658478 w 2525595"/>
              <a:gd name="connsiteY149" fmla="*/ 893275 h 1573026"/>
              <a:gd name="connsiteX150" fmla="*/ 653718 w 2525595"/>
              <a:gd name="connsiteY150" fmla="*/ 912325 h 1573026"/>
              <a:gd name="connsiteX151" fmla="*/ 567993 w 2525595"/>
              <a:gd name="connsiteY151" fmla="*/ 859936 h 1573026"/>
              <a:gd name="connsiteX152" fmla="*/ 546561 w 2525595"/>
              <a:gd name="connsiteY152" fmla="*/ 826600 h 1573026"/>
              <a:gd name="connsiteX153" fmla="*/ 558468 w 2525595"/>
              <a:gd name="connsiteY153" fmla="*/ 786117 h 1573026"/>
              <a:gd name="connsiteX154" fmla="*/ 527511 w 2525595"/>
              <a:gd name="connsiteY154" fmla="*/ 781356 h 1573026"/>
              <a:gd name="connsiteX155" fmla="*/ 479886 w 2525595"/>
              <a:gd name="connsiteY155" fmla="*/ 795643 h 1573026"/>
              <a:gd name="connsiteX156" fmla="*/ 470361 w 2525595"/>
              <a:gd name="connsiteY156" fmla="*/ 809931 h 1573026"/>
              <a:gd name="connsiteX157" fmla="*/ 315580 w 2525595"/>
              <a:gd name="connsiteY157" fmla="*/ 1031387 h 1573026"/>
              <a:gd name="connsiteX158" fmla="*/ 3634 w 2525595"/>
              <a:gd name="connsiteY158" fmla="*/ 1093300 h 1573026"/>
              <a:gd name="connsiteX0" fmla="*/ 3653 w 2525614"/>
              <a:gd name="connsiteY0" fmla="*/ 1093300 h 1573026"/>
              <a:gd name="connsiteX1" fmla="*/ 544197 w 2525614"/>
              <a:gd name="connsiteY1" fmla="*/ 524181 h 1573026"/>
              <a:gd name="connsiteX2" fmla="*/ 589441 w 2525614"/>
              <a:gd name="connsiteY2" fmla="*/ 547993 h 1573026"/>
              <a:gd name="connsiteX3" fmla="*/ 656118 w 2525614"/>
              <a:gd name="connsiteY3" fmla="*/ 562280 h 1573026"/>
              <a:gd name="connsiteX4" fmla="*/ 701360 w 2525614"/>
              <a:gd name="connsiteY4" fmla="*/ 478937 h 1573026"/>
              <a:gd name="connsiteX5" fmla="*/ 729935 w 2525614"/>
              <a:gd name="connsiteY5" fmla="*/ 455125 h 1573026"/>
              <a:gd name="connsiteX6" fmla="*/ 732319 w 2525614"/>
              <a:gd name="connsiteY6" fmla="*/ 426549 h 1573026"/>
              <a:gd name="connsiteX7" fmla="*/ 660878 w 2525614"/>
              <a:gd name="connsiteY7" fmla="*/ 412262 h 1573026"/>
              <a:gd name="connsiteX8" fmla="*/ 632305 w 2525614"/>
              <a:gd name="connsiteY8" fmla="*/ 417024 h 1573026"/>
              <a:gd name="connsiteX9" fmla="*/ 596585 w 2525614"/>
              <a:gd name="connsiteY9" fmla="*/ 383687 h 1573026"/>
              <a:gd name="connsiteX10" fmla="*/ 620399 w 2525614"/>
              <a:gd name="connsiteY10" fmla="*/ 357491 h 1573026"/>
              <a:gd name="connsiteX11" fmla="*/ 682310 w 2525614"/>
              <a:gd name="connsiteY11" fmla="*/ 343206 h 1573026"/>
              <a:gd name="connsiteX12" fmla="*/ 727553 w 2525614"/>
              <a:gd name="connsiteY12" fmla="*/ 357493 h 1573026"/>
              <a:gd name="connsiteX13" fmla="*/ 739460 w 2525614"/>
              <a:gd name="connsiteY13" fmla="*/ 376543 h 1573026"/>
              <a:gd name="connsiteX14" fmla="*/ 858522 w 2525614"/>
              <a:gd name="connsiteY14" fmla="*/ 436075 h 1573026"/>
              <a:gd name="connsiteX15" fmla="*/ 882335 w 2525614"/>
              <a:gd name="connsiteY15" fmla="*/ 500368 h 1573026"/>
              <a:gd name="connsiteX16" fmla="*/ 903766 w 2525614"/>
              <a:gd name="connsiteY16" fmla="*/ 512275 h 1573026"/>
              <a:gd name="connsiteX17" fmla="*/ 901385 w 2525614"/>
              <a:gd name="connsiteY17" fmla="*/ 421787 h 1573026"/>
              <a:gd name="connsiteX18" fmla="*/ 922816 w 2525614"/>
              <a:gd name="connsiteY18" fmla="*/ 383687 h 1573026"/>
              <a:gd name="connsiteX19" fmla="*/ 941866 w 2525614"/>
              <a:gd name="connsiteY19" fmla="*/ 386068 h 1573026"/>
              <a:gd name="connsiteX20" fmla="*/ 941866 w 2525614"/>
              <a:gd name="connsiteY20" fmla="*/ 347968 h 1573026"/>
              <a:gd name="connsiteX21" fmla="*/ 953774 w 2525614"/>
              <a:gd name="connsiteY21" fmla="*/ 340823 h 1573026"/>
              <a:gd name="connsiteX22" fmla="*/ 1010922 w 2525614"/>
              <a:gd name="connsiteY22" fmla="*/ 343206 h 1573026"/>
              <a:gd name="connsiteX23" fmla="*/ 1110935 w 2525614"/>
              <a:gd name="connsiteY23" fmla="*/ 317012 h 1573026"/>
              <a:gd name="connsiteX24" fmla="*/ 1182372 w 2525614"/>
              <a:gd name="connsiteY24" fmla="*/ 305106 h 1573026"/>
              <a:gd name="connsiteX25" fmla="*/ 1267764 w 2525614"/>
              <a:gd name="connsiteY25" fmla="*/ 250164 h 1573026"/>
              <a:gd name="connsiteX26" fmla="*/ 1339535 w 2525614"/>
              <a:gd name="connsiteY26" fmla="*/ 221762 h 1573026"/>
              <a:gd name="connsiteX27" fmla="*/ 1408593 w 2525614"/>
              <a:gd name="connsiteY27" fmla="*/ 188423 h 1573026"/>
              <a:gd name="connsiteX28" fmla="*/ 1480028 w 2525614"/>
              <a:gd name="connsiteY28" fmla="*/ 195568 h 1573026"/>
              <a:gd name="connsiteX29" fmla="*/ 1532416 w 2525614"/>
              <a:gd name="connsiteY29" fmla="*/ 174137 h 1573026"/>
              <a:gd name="connsiteX30" fmla="*/ 1563374 w 2525614"/>
              <a:gd name="connsiteY30" fmla="*/ 183660 h 1573026"/>
              <a:gd name="connsiteX31" fmla="*/ 1637191 w 2525614"/>
              <a:gd name="connsiteY31" fmla="*/ 233668 h 1573026"/>
              <a:gd name="connsiteX32" fmla="*/ 1575278 w 2525614"/>
              <a:gd name="connsiteY32" fmla="*/ 209856 h 1573026"/>
              <a:gd name="connsiteX33" fmla="*/ 1596710 w 2525614"/>
              <a:gd name="connsiteY33" fmla="*/ 281293 h 1573026"/>
              <a:gd name="connsiteX34" fmla="*/ 1634812 w 2525614"/>
              <a:gd name="connsiteY34" fmla="*/ 309866 h 1573026"/>
              <a:gd name="connsiteX35" fmla="*/ 1730060 w 2525614"/>
              <a:gd name="connsiteY35" fmla="*/ 314631 h 1573026"/>
              <a:gd name="connsiteX36" fmla="*/ 1796737 w 2525614"/>
              <a:gd name="connsiteY36" fmla="*/ 271766 h 1573026"/>
              <a:gd name="connsiteX37" fmla="*/ 1794353 w 2525614"/>
              <a:gd name="connsiteY37" fmla="*/ 293200 h 1573026"/>
              <a:gd name="connsiteX38" fmla="*/ 1758635 w 2525614"/>
              <a:gd name="connsiteY38" fmla="*/ 321775 h 1573026"/>
              <a:gd name="connsiteX39" fmla="*/ 1684816 w 2525614"/>
              <a:gd name="connsiteY39" fmla="*/ 338443 h 1573026"/>
              <a:gd name="connsiteX40" fmla="*/ 1691962 w 2525614"/>
              <a:gd name="connsiteY40" fmla="*/ 367017 h 1573026"/>
              <a:gd name="connsiteX41" fmla="*/ 1815787 w 2525614"/>
              <a:gd name="connsiteY41" fmla="*/ 331298 h 1573026"/>
              <a:gd name="connsiteX42" fmla="*/ 1868172 w 2525614"/>
              <a:gd name="connsiteY42" fmla="*/ 295581 h 1573026"/>
              <a:gd name="connsiteX43" fmla="*/ 1911036 w 2525614"/>
              <a:gd name="connsiteY43" fmla="*/ 271766 h 1573026"/>
              <a:gd name="connsiteX44" fmla="*/ 1834837 w 2525614"/>
              <a:gd name="connsiteY44" fmla="*/ 264623 h 1573026"/>
              <a:gd name="connsiteX45" fmla="*/ 1834837 w 2525614"/>
              <a:gd name="connsiteY45" fmla="*/ 202710 h 1573026"/>
              <a:gd name="connsiteX46" fmla="*/ 1884842 w 2525614"/>
              <a:gd name="connsiteY46" fmla="*/ 202710 h 1573026"/>
              <a:gd name="connsiteX47" fmla="*/ 1991998 w 2525614"/>
              <a:gd name="connsiteY47" fmla="*/ 97935 h 1573026"/>
              <a:gd name="connsiteX48" fmla="*/ 2042004 w 2525614"/>
              <a:gd name="connsiteY48" fmla="*/ 305 h 1573026"/>
              <a:gd name="connsiteX49" fmla="*/ 2006286 w 2525614"/>
              <a:gd name="connsiteY49" fmla="*/ 114604 h 1573026"/>
              <a:gd name="connsiteX50" fmla="*/ 1932468 w 2525614"/>
              <a:gd name="connsiteY50" fmla="*/ 193186 h 1573026"/>
              <a:gd name="connsiteX51" fmla="*/ 1996760 w 2525614"/>
              <a:gd name="connsiteY51" fmla="*/ 217000 h 1573026"/>
              <a:gd name="connsiteX52" fmla="*/ 2056291 w 2525614"/>
              <a:gd name="connsiteY52" fmla="*/ 212237 h 1573026"/>
              <a:gd name="connsiteX53" fmla="*/ 2101537 w 2525614"/>
              <a:gd name="connsiteY53" fmla="*/ 257480 h 1573026"/>
              <a:gd name="connsiteX54" fmla="*/ 2151541 w 2525614"/>
              <a:gd name="connsiteY54" fmla="*/ 243193 h 1573026"/>
              <a:gd name="connsiteX55" fmla="*/ 2194403 w 2525614"/>
              <a:gd name="connsiteY55" fmla="*/ 178900 h 1573026"/>
              <a:gd name="connsiteX56" fmla="*/ 2237266 w 2525614"/>
              <a:gd name="connsiteY56" fmla="*/ 169375 h 1573026"/>
              <a:gd name="connsiteX57" fmla="*/ 2342041 w 2525614"/>
              <a:gd name="connsiteY57" fmla="*/ 152706 h 1573026"/>
              <a:gd name="connsiteX58" fmla="*/ 2358710 w 2525614"/>
              <a:gd name="connsiteY58" fmla="*/ 147943 h 1573026"/>
              <a:gd name="connsiteX59" fmla="*/ 2446816 w 2525614"/>
              <a:gd name="connsiteY59" fmla="*/ 166993 h 1573026"/>
              <a:gd name="connsiteX60" fmla="*/ 2477772 w 2525614"/>
              <a:gd name="connsiteY60" fmla="*/ 188425 h 1573026"/>
              <a:gd name="connsiteX61" fmla="*/ 2503967 w 2525614"/>
              <a:gd name="connsiteY61" fmla="*/ 205092 h 1573026"/>
              <a:gd name="connsiteX62" fmla="*/ 2525397 w 2525614"/>
              <a:gd name="connsiteY62" fmla="*/ 221762 h 1573026"/>
              <a:gd name="connsiteX63" fmla="*/ 2506347 w 2525614"/>
              <a:gd name="connsiteY63" fmla="*/ 264625 h 1573026"/>
              <a:gd name="connsiteX64" fmla="*/ 2503966 w 2525614"/>
              <a:gd name="connsiteY64" fmla="*/ 319393 h 1573026"/>
              <a:gd name="connsiteX65" fmla="*/ 2489678 w 2525614"/>
              <a:gd name="connsiteY65" fmla="*/ 376543 h 1573026"/>
              <a:gd name="connsiteX66" fmla="*/ 2492060 w 2525614"/>
              <a:gd name="connsiteY66" fmla="*/ 386068 h 1573026"/>
              <a:gd name="connsiteX67" fmla="*/ 2523016 w 2525614"/>
              <a:gd name="connsiteY67" fmla="*/ 393212 h 1573026"/>
              <a:gd name="connsiteX68" fmla="*/ 2511110 w 2525614"/>
              <a:gd name="connsiteY68" fmla="*/ 424168 h 1573026"/>
              <a:gd name="connsiteX69" fmla="*/ 2477772 w 2525614"/>
              <a:gd name="connsiteY69" fmla="*/ 445600 h 1573026"/>
              <a:gd name="connsiteX70" fmla="*/ 2463485 w 2525614"/>
              <a:gd name="connsiteY70" fmla="*/ 476556 h 1573026"/>
              <a:gd name="connsiteX71" fmla="*/ 2466738 w 2525614"/>
              <a:gd name="connsiteY71" fmla="*/ 559163 h 1573026"/>
              <a:gd name="connsiteX72" fmla="*/ 2453959 w 2525614"/>
              <a:gd name="connsiteY72" fmla="*/ 590856 h 1573026"/>
              <a:gd name="connsiteX73" fmla="*/ 2451578 w 2525614"/>
              <a:gd name="connsiteY73" fmla="*/ 655150 h 1573026"/>
              <a:gd name="connsiteX74" fmla="*/ 2473010 w 2525614"/>
              <a:gd name="connsiteY74" fmla="*/ 690868 h 1573026"/>
              <a:gd name="connsiteX75" fmla="*/ 2468247 w 2525614"/>
              <a:gd name="connsiteY75" fmla="*/ 743256 h 1573026"/>
              <a:gd name="connsiteX76" fmla="*/ 2470628 w 2525614"/>
              <a:gd name="connsiteY76" fmla="*/ 790881 h 1573026"/>
              <a:gd name="connsiteX77" fmla="*/ 2458722 w 2525614"/>
              <a:gd name="connsiteY77" fmla="*/ 805168 h 1573026"/>
              <a:gd name="connsiteX78" fmla="*/ 2430147 w 2525614"/>
              <a:gd name="connsiteY78" fmla="*/ 890893 h 1573026"/>
              <a:gd name="connsiteX79" fmla="*/ 2399193 w 2525614"/>
              <a:gd name="connsiteY79" fmla="*/ 967092 h 1573026"/>
              <a:gd name="connsiteX80" fmla="*/ 2363472 w 2525614"/>
              <a:gd name="connsiteY80" fmla="*/ 945662 h 1573026"/>
              <a:gd name="connsiteX81" fmla="*/ 2303941 w 2525614"/>
              <a:gd name="connsiteY81" fmla="*/ 917087 h 1573026"/>
              <a:gd name="connsiteX82" fmla="*/ 2275366 w 2525614"/>
              <a:gd name="connsiteY82" fmla="*/ 883750 h 1573026"/>
              <a:gd name="connsiteX83" fmla="*/ 2242030 w 2525614"/>
              <a:gd name="connsiteY83" fmla="*/ 869462 h 1573026"/>
              <a:gd name="connsiteX84" fmla="*/ 2208691 w 2525614"/>
              <a:gd name="connsiteY84" fmla="*/ 871843 h 1573026"/>
              <a:gd name="connsiteX85" fmla="*/ 2158685 w 2525614"/>
              <a:gd name="connsiteY85" fmla="*/ 895656 h 1573026"/>
              <a:gd name="connsiteX86" fmla="*/ 2134872 w 2525614"/>
              <a:gd name="connsiteY86" fmla="*/ 909943 h 1573026"/>
              <a:gd name="connsiteX87" fmla="*/ 2065818 w 2525614"/>
              <a:gd name="connsiteY87" fmla="*/ 926612 h 1573026"/>
              <a:gd name="connsiteX88" fmla="*/ 2044385 w 2525614"/>
              <a:gd name="connsiteY88" fmla="*/ 957568 h 1573026"/>
              <a:gd name="connsiteX89" fmla="*/ 2042003 w 2525614"/>
              <a:gd name="connsiteY89" fmla="*/ 1036150 h 1573026"/>
              <a:gd name="connsiteX90" fmla="*/ 2044387 w 2525614"/>
              <a:gd name="connsiteY90" fmla="*/ 1062342 h 1573026"/>
              <a:gd name="connsiteX91" fmla="*/ 1944372 w 2525614"/>
              <a:gd name="connsiteY91" fmla="*/ 1112350 h 1573026"/>
              <a:gd name="connsiteX92" fmla="*/ 1901510 w 2525614"/>
              <a:gd name="connsiteY92" fmla="*/ 1112350 h 1573026"/>
              <a:gd name="connsiteX93" fmla="*/ 1811024 w 2525614"/>
              <a:gd name="connsiteY93" fmla="*/ 1148067 h 1573026"/>
              <a:gd name="connsiteX94" fmla="*/ 1789591 w 2525614"/>
              <a:gd name="connsiteY94" fmla="*/ 1188550 h 1573026"/>
              <a:gd name="connsiteX95" fmla="*/ 1789593 w 2525614"/>
              <a:gd name="connsiteY95" fmla="*/ 1238556 h 1573026"/>
              <a:gd name="connsiteX96" fmla="*/ 1739585 w 2525614"/>
              <a:gd name="connsiteY96" fmla="*/ 1279037 h 1573026"/>
              <a:gd name="connsiteX97" fmla="*/ 1722918 w 2525614"/>
              <a:gd name="connsiteY97" fmla="*/ 1309993 h 1573026"/>
              <a:gd name="connsiteX98" fmla="*/ 1725297 w 2525614"/>
              <a:gd name="connsiteY98" fmla="*/ 1331425 h 1573026"/>
              <a:gd name="connsiteX99" fmla="*/ 1758635 w 2525614"/>
              <a:gd name="connsiteY99" fmla="*/ 1326662 h 1573026"/>
              <a:gd name="connsiteX100" fmla="*/ 1782449 w 2525614"/>
              <a:gd name="connsiteY100" fmla="*/ 1350474 h 1573026"/>
              <a:gd name="connsiteX101" fmla="*/ 1770541 w 2525614"/>
              <a:gd name="connsiteY101" fmla="*/ 1383812 h 1573026"/>
              <a:gd name="connsiteX102" fmla="*/ 1768160 w 2525614"/>
              <a:gd name="connsiteY102" fmla="*/ 1421912 h 1573026"/>
              <a:gd name="connsiteX103" fmla="*/ 1689580 w 2525614"/>
              <a:gd name="connsiteY103" fmla="*/ 1450487 h 1573026"/>
              <a:gd name="connsiteX104" fmla="*/ 1680055 w 2525614"/>
              <a:gd name="connsiteY104" fmla="*/ 1538594 h 1573026"/>
              <a:gd name="connsiteX105" fmla="*/ 1613378 w 2525614"/>
              <a:gd name="connsiteY105" fmla="*/ 1560025 h 1573026"/>
              <a:gd name="connsiteX106" fmla="*/ 1577327 w 2525614"/>
              <a:gd name="connsiteY106" fmla="*/ 1573012 h 1573026"/>
              <a:gd name="connsiteX107" fmla="*/ 1496697 w 2525614"/>
              <a:gd name="connsiteY107" fmla="*/ 1557643 h 1573026"/>
              <a:gd name="connsiteX108" fmla="*/ 1470503 w 2525614"/>
              <a:gd name="connsiteY108" fmla="*/ 1571931 h 1573026"/>
              <a:gd name="connsiteX109" fmla="*/ 1415737 w 2525614"/>
              <a:gd name="connsiteY109" fmla="*/ 1543356 h 1573026"/>
              <a:gd name="connsiteX110" fmla="*/ 1375253 w 2525614"/>
              <a:gd name="connsiteY110" fmla="*/ 1507637 h 1573026"/>
              <a:gd name="connsiteX111" fmla="*/ 1332393 w 2525614"/>
              <a:gd name="connsiteY111" fmla="*/ 1479061 h 1573026"/>
              <a:gd name="connsiteX112" fmla="*/ 1360966 w 2525614"/>
              <a:gd name="connsiteY112" fmla="*/ 1455250 h 1573026"/>
              <a:gd name="connsiteX113" fmla="*/ 1349060 w 2525614"/>
              <a:gd name="connsiteY113" fmla="*/ 1438581 h 1573026"/>
              <a:gd name="connsiteX114" fmla="*/ 1287147 w 2525614"/>
              <a:gd name="connsiteY114" fmla="*/ 1426675 h 1573026"/>
              <a:gd name="connsiteX115" fmla="*/ 1268097 w 2525614"/>
              <a:gd name="connsiteY115" fmla="*/ 1402862 h 1573026"/>
              <a:gd name="connsiteX116" fmla="*/ 1229999 w 2525614"/>
              <a:gd name="connsiteY116" fmla="*/ 1379050 h 1573026"/>
              <a:gd name="connsiteX117" fmla="*/ 1225235 w 2525614"/>
              <a:gd name="connsiteY117" fmla="*/ 1390956 h 1573026"/>
              <a:gd name="connsiteX118" fmla="*/ 1239524 w 2525614"/>
              <a:gd name="connsiteY118" fmla="*/ 1429056 h 1573026"/>
              <a:gd name="connsiteX119" fmla="*/ 1208566 w 2525614"/>
              <a:gd name="connsiteY119" fmla="*/ 1443343 h 1573026"/>
              <a:gd name="connsiteX120" fmla="*/ 1182374 w 2525614"/>
              <a:gd name="connsiteY120" fmla="*/ 1457630 h 1573026"/>
              <a:gd name="connsiteX121" fmla="*/ 1165703 w 2525614"/>
              <a:gd name="connsiteY121" fmla="*/ 1450487 h 1573026"/>
              <a:gd name="connsiteX122" fmla="*/ 1120460 w 2525614"/>
              <a:gd name="connsiteY122" fmla="*/ 1388575 h 1573026"/>
              <a:gd name="connsiteX123" fmla="*/ 1075218 w 2525614"/>
              <a:gd name="connsiteY123" fmla="*/ 1355237 h 1573026"/>
              <a:gd name="connsiteX124" fmla="*/ 1096649 w 2525614"/>
              <a:gd name="connsiteY124" fmla="*/ 1338568 h 1573026"/>
              <a:gd name="connsiteX125" fmla="*/ 1118080 w 2525614"/>
              <a:gd name="connsiteY125" fmla="*/ 1298087 h 1573026"/>
              <a:gd name="connsiteX126" fmla="*/ 1103791 w 2525614"/>
              <a:gd name="connsiteY126" fmla="*/ 1286181 h 1573026"/>
              <a:gd name="connsiteX127" fmla="*/ 1065693 w 2525614"/>
              <a:gd name="connsiteY127" fmla="*/ 1288562 h 1573026"/>
              <a:gd name="connsiteX128" fmla="*/ 989493 w 2525614"/>
              <a:gd name="connsiteY128" fmla="*/ 1245700 h 1573026"/>
              <a:gd name="connsiteX129" fmla="*/ 946628 w 2525614"/>
              <a:gd name="connsiteY129" fmla="*/ 1226650 h 1573026"/>
              <a:gd name="connsiteX130" fmla="*/ 937105 w 2525614"/>
              <a:gd name="connsiteY130" fmla="*/ 1226650 h 1573026"/>
              <a:gd name="connsiteX131" fmla="*/ 925199 w 2525614"/>
              <a:gd name="connsiteY131" fmla="*/ 1162356 h 1573026"/>
              <a:gd name="connsiteX132" fmla="*/ 937105 w 2525614"/>
              <a:gd name="connsiteY132" fmla="*/ 1098062 h 1573026"/>
              <a:gd name="connsiteX133" fmla="*/ 906149 w 2525614"/>
              <a:gd name="connsiteY133" fmla="*/ 1064725 h 1573026"/>
              <a:gd name="connsiteX134" fmla="*/ 853762 w 2525614"/>
              <a:gd name="connsiteY134" fmla="*/ 1040912 h 1573026"/>
              <a:gd name="connsiteX135" fmla="*/ 879955 w 2525614"/>
              <a:gd name="connsiteY135" fmla="*/ 1017100 h 1573026"/>
              <a:gd name="connsiteX136" fmla="*/ 925199 w 2525614"/>
              <a:gd name="connsiteY136" fmla="*/ 1021862 h 1573026"/>
              <a:gd name="connsiteX137" fmla="*/ 920437 w 2525614"/>
              <a:gd name="connsiteY137" fmla="*/ 974237 h 1573026"/>
              <a:gd name="connsiteX138" fmla="*/ 891862 w 2525614"/>
              <a:gd name="connsiteY138" fmla="*/ 969475 h 1573026"/>
              <a:gd name="connsiteX139" fmla="*/ 896624 w 2525614"/>
              <a:gd name="connsiteY139" fmla="*/ 921850 h 1573026"/>
              <a:gd name="connsiteX140" fmla="*/ 865668 w 2525614"/>
              <a:gd name="connsiteY140" fmla="*/ 907562 h 1573026"/>
              <a:gd name="connsiteX141" fmla="*/ 868049 w 2525614"/>
              <a:gd name="connsiteY141" fmla="*/ 871843 h 1573026"/>
              <a:gd name="connsiteX142" fmla="*/ 820424 w 2525614"/>
              <a:gd name="connsiteY142" fmla="*/ 857556 h 1573026"/>
              <a:gd name="connsiteX143" fmla="*/ 801374 w 2525614"/>
              <a:gd name="connsiteY143" fmla="*/ 878987 h 1573026"/>
              <a:gd name="connsiteX144" fmla="*/ 772797 w 2525614"/>
              <a:gd name="connsiteY144" fmla="*/ 881368 h 1573026"/>
              <a:gd name="connsiteX145" fmla="*/ 722793 w 2525614"/>
              <a:gd name="connsiteY145" fmla="*/ 886131 h 1573026"/>
              <a:gd name="connsiteX146" fmla="*/ 691837 w 2525614"/>
              <a:gd name="connsiteY146" fmla="*/ 907562 h 1573026"/>
              <a:gd name="connsiteX147" fmla="*/ 691837 w 2525614"/>
              <a:gd name="connsiteY147" fmla="*/ 876606 h 1573026"/>
              <a:gd name="connsiteX148" fmla="*/ 651355 w 2525614"/>
              <a:gd name="connsiteY148" fmla="*/ 871843 h 1573026"/>
              <a:gd name="connsiteX149" fmla="*/ 658497 w 2525614"/>
              <a:gd name="connsiteY149" fmla="*/ 893275 h 1573026"/>
              <a:gd name="connsiteX150" fmla="*/ 653737 w 2525614"/>
              <a:gd name="connsiteY150" fmla="*/ 912325 h 1573026"/>
              <a:gd name="connsiteX151" fmla="*/ 568012 w 2525614"/>
              <a:gd name="connsiteY151" fmla="*/ 859936 h 1573026"/>
              <a:gd name="connsiteX152" fmla="*/ 546580 w 2525614"/>
              <a:gd name="connsiteY152" fmla="*/ 826600 h 1573026"/>
              <a:gd name="connsiteX153" fmla="*/ 558487 w 2525614"/>
              <a:gd name="connsiteY153" fmla="*/ 786117 h 1573026"/>
              <a:gd name="connsiteX154" fmla="*/ 527530 w 2525614"/>
              <a:gd name="connsiteY154" fmla="*/ 781356 h 1573026"/>
              <a:gd name="connsiteX155" fmla="*/ 479905 w 2525614"/>
              <a:gd name="connsiteY155" fmla="*/ 795643 h 1573026"/>
              <a:gd name="connsiteX156" fmla="*/ 315599 w 2525614"/>
              <a:gd name="connsiteY156" fmla="*/ 1031387 h 1573026"/>
              <a:gd name="connsiteX157" fmla="*/ 3653 w 2525614"/>
              <a:gd name="connsiteY157" fmla="*/ 1093300 h 1573026"/>
              <a:gd name="connsiteX0" fmla="*/ 3750 w 2525711"/>
              <a:gd name="connsiteY0" fmla="*/ 1093300 h 1573026"/>
              <a:gd name="connsiteX1" fmla="*/ 544294 w 2525711"/>
              <a:gd name="connsiteY1" fmla="*/ 524181 h 1573026"/>
              <a:gd name="connsiteX2" fmla="*/ 589538 w 2525711"/>
              <a:gd name="connsiteY2" fmla="*/ 547993 h 1573026"/>
              <a:gd name="connsiteX3" fmla="*/ 656215 w 2525711"/>
              <a:gd name="connsiteY3" fmla="*/ 562280 h 1573026"/>
              <a:gd name="connsiteX4" fmla="*/ 701457 w 2525711"/>
              <a:gd name="connsiteY4" fmla="*/ 478937 h 1573026"/>
              <a:gd name="connsiteX5" fmla="*/ 730032 w 2525711"/>
              <a:gd name="connsiteY5" fmla="*/ 455125 h 1573026"/>
              <a:gd name="connsiteX6" fmla="*/ 732416 w 2525711"/>
              <a:gd name="connsiteY6" fmla="*/ 426549 h 1573026"/>
              <a:gd name="connsiteX7" fmla="*/ 660975 w 2525711"/>
              <a:gd name="connsiteY7" fmla="*/ 412262 h 1573026"/>
              <a:gd name="connsiteX8" fmla="*/ 632402 w 2525711"/>
              <a:gd name="connsiteY8" fmla="*/ 417024 h 1573026"/>
              <a:gd name="connsiteX9" fmla="*/ 596682 w 2525711"/>
              <a:gd name="connsiteY9" fmla="*/ 383687 h 1573026"/>
              <a:gd name="connsiteX10" fmla="*/ 620496 w 2525711"/>
              <a:gd name="connsiteY10" fmla="*/ 357491 h 1573026"/>
              <a:gd name="connsiteX11" fmla="*/ 682407 w 2525711"/>
              <a:gd name="connsiteY11" fmla="*/ 343206 h 1573026"/>
              <a:gd name="connsiteX12" fmla="*/ 727650 w 2525711"/>
              <a:gd name="connsiteY12" fmla="*/ 357493 h 1573026"/>
              <a:gd name="connsiteX13" fmla="*/ 739557 w 2525711"/>
              <a:gd name="connsiteY13" fmla="*/ 376543 h 1573026"/>
              <a:gd name="connsiteX14" fmla="*/ 858619 w 2525711"/>
              <a:gd name="connsiteY14" fmla="*/ 436075 h 1573026"/>
              <a:gd name="connsiteX15" fmla="*/ 882432 w 2525711"/>
              <a:gd name="connsiteY15" fmla="*/ 500368 h 1573026"/>
              <a:gd name="connsiteX16" fmla="*/ 903863 w 2525711"/>
              <a:gd name="connsiteY16" fmla="*/ 512275 h 1573026"/>
              <a:gd name="connsiteX17" fmla="*/ 901482 w 2525711"/>
              <a:gd name="connsiteY17" fmla="*/ 421787 h 1573026"/>
              <a:gd name="connsiteX18" fmla="*/ 922913 w 2525711"/>
              <a:gd name="connsiteY18" fmla="*/ 383687 h 1573026"/>
              <a:gd name="connsiteX19" fmla="*/ 941963 w 2525711"/>
              <a:gd name="connsiteY19" fmla="*/ 386068 h 1573026"/>
              <a:gd name="connsiteX20" fmla="*/ 941963 w 2525711"/>
              <a:gd name="connsiteY20" fmla="*/ 347968 h 1573026"/>
              <a:gd name="connsiteX21" fmla="*/ 953871 w 2525711"/>
              <a:gd name="connsiteY21" fmla="*/ 340823 h 1573026"/>
              <a:gd name="connsiteX22" fmla="*/ 1011019 w 2525711"/>
              <a:gd name="connsiteY22" fmla="*/ 343206 h 1573026"/>
              <a:gd name="connsiteX23" fmla="*/ 1111032 w 2525711"/>
              <a:gd name="connsiteY23" fmla="*/ 317012 h 1573026"/>
              <a:gd name="connsiteX24" fmla="*/ 1182469 w 2525711"/>
              <a:gd name="connsiteY24" fmla="*/ 305106 h 1573026"/>
              <a:gd name="connsiteX25" fmla="*/ 1267861 w 2525711"/>
              <a:gd name="connsiteY25" fmla="*/ 250164 h 1573026"/>
              <a:gd name="connsiteX26" fmla="*/ 1339632 w 2525711"/>
              <a:gd name="connsiteY26" fmla="*/ 221762 h 1573026"/>
              <a:gd name="connsiteX27" fmla="*/ 1408690 w 2525711"/>
              <a:gd name="connsiteY27" fmla="*/ 188423 h 1573026"/>
              <a:gd name="connsiteX28" fmla="*/ 1480125 w 2525711"/>
              <a:gd name="connsiteY28" fmla="*/ 195568 h 1573026"/>
              <a:gd name="connsiteX29" fmla="*/ 1532513 w 2525711"/>
              <a:gd name="connsiteY29" fmla="*/ 174137 h 1573026"/>
              <a:gd name="connsiteX30" fmla="*/ 1563471 w 2525711"/>
              <a:gd name="connsiteY30" fmla="*/ 183660 h 1573026"/>
              <a:gd name="connsiteX31" fmla="*/ 1637288 w 2525711"/>
              <a:gd name="connsiteY31" fmla="*/ 233668 h 1573026"/>
              <a:gd name="connsiteX32" fmla="*/ 1575375 w 2525711"/>
              <a:gd name="connsiteY32" fmla="*/ 209856 h 1573026"/>
              <a:gd name="connsiteX33" fmla="*/ 1596807 w 2525711"/>
              <a:gd name="connsiteY33" fmla="*/ 281293 h 1573026"/>
              <a:gd name="connsiteX34" fmla="*/ 1634909 w 2525711"/>
              <a:gd name="connsiteY34" fmla="*/ 309866 h 1573026"/>
              <a:gd name="connsiteX35" fmla="*/ 1730157 w 2525711"/>
              <a:gd name="connsiteY35" fmla="*/ 314631 h 1573026"/>
              <a:gd name="connsiteX36" fmla="*/ 1796834 w 2525711"/>
              <a:gd name="connsiteY36" fmla="*/ 271766 h 1573026"/>
              <a:gd name="connsiteX37" fmla="*/ 1794450 w 2525711"/>
              <a:gd name="connsiteY37" fmla="*/ 293200 h 1573026"/>
              <a:gd name="connsiteX38" fmla="*/ 1758732 w 2525711"/>
              <a:gd name="connsiteY38" fmla="*/ 321775 h 1573026"/>
              <a:gd name="connsiteX39" fmla="*/ 1684913 w 2525711"/>
              <a:gd name="connsiteY39" fmla="*/ 338443 h 1573026"/>
              <a:gd name="connsiteX40" fmla="*/ 1692059 w 2525711"/>
              <a:gd name="connsiteY40" fmla="*/ 367017 h 1573026"/>
              <a:gd name="connsiteX41" fmla="*/ 1815884 w 2525711"/>
              <a:gd name="connsiteY41" fmla="*/ 331298 h 1573026"/>
              <a:gd name="connsiteX42" fmla="*/ 1868269 w 2525711"/>
              <a:gd name="connsiteY42" fmla="*/ 295581 h 1573026"/>
              <a:gd name="connsiteX43" fmla="*/ 1911133 w 2525711"/>
              <a:gd name="connsiteY43" fmla="*/ 271766 h 1573026"/>
              <a:gd name="connsiteX44" fmla="*/ 1834934 w 2525711"/>
              <a:gd name="connsiteY44" fmla="*/ 264623 h 1573026"/>
              <a:gd name="connsiteX45" fmla="*/ 1834934 w 2525711"/>
              <a:gd name="connsiteY45" fmla="*/ 202710 h 1573026"/>
              <a:gd name="connsiteX46" fmla="*/ 1884939 w 2525711"/>
              <a:gd name="connsiteY46" fmla="*/ 202710 h 1573026"/>
              <a:gd name="connsiteX47" fmla="*/ 1992095 w 2525711"/>
              <a:gd name="connsiteY47" fmla="*/ 97935 h 1573026"/>
              <a:gd name="connsiteX48" fmla="*/ 2042101 w 2525711"/>
              <a:gd name="connsiteY48" fmla="*/ 305 h 1573026"/>
              <a:gd name="connsiteX49" fmla="*/ 2006383 w 2525711"/>
              <a:gd name="connsiteY49" fmla="*/ 114604 h 1573026"/>
              <a:gd name="connsiteX50" fmla="*/ 1932565 w 2525711"/>
              <a:gd name="connsiteY50" fmla="*/ 193186 h 1573026"/>
              <a:gd name="connsiteX51" fmla="*/ 1996857 w 2525711"/>
              <a:gd name="connsiteY51" fmla="*/ 217000 h 1573026"/>
              <a:gd name="connsiteX52" fmla="*/ 2056388 w 2525711"/>
              <a:gd name="connsiteY52" fmla="*/ 212237 h 1573026"/>
              <a:gd name="connsiteX53" fmla="*/ 2101634 w 2525711"/>
              <a:gd name="connsiteY53" fmla="*/ 257480 h 1573026"/>
              <a:gd name="connsiteX54" fmla="*/ 2151638 w 2525711"/>
              <a:gd name="connsiteY54" fmla="*/ 243193 h 1573026"/>
              <a:gd name="connsiteX55" fmla="*/ 2194500 w 2525711"/>
              <a:gd name="connsiteY55" fmla="*/ 178900 h 1573026"/>
              <a:gd name="connsiteX56" fmla="*/ 2237363 w 2525711"/>
              <a:gd name="connsiteY56" fmla="*/ 169375 h 1573026"/>
              <a:gd name="connsiteX57" fmla="*/ 2342138 w 2525711"/>
              <a:gd name="connsiteY57" fmla="*/ 152706 h 1573026"/>
              <a:gd name="connsiteX58" fmla="*/ 2358807 w 2525711"/>
              <a:gd name="connsiteY58" fmla="*/ 147943 h 1573026"/>
              <a:gd name="connsiteX59" fmla="*/ 2446913 w 2525711"/>
              <a:gd name="connsiteY59" fmla="*/ 166993 h 1573026"/>
              <a:gd name="connsiteX60" fmla="*/ 2477869 w 2525711"/>
              <a:gd name="connsiteY60" fmla="*/ 188425 h 1573026"/>
              <a:gd name="connsiteX61" fmla="*/ 2504064 w 2525711"/>
              <a:gd name="connsiteY61" fmla="*/ 205092 h 1573026"/>
              <a:gd name="connsiteX62" fmla="*/ 2525494 w 2525711"/>
              <a:gd name="connsiteY62" fmla="*/ 221762 h 1573026"/>
              <a:gd name="connsiteX63" fmla="*/ 2506444 w 2525711"/>
              <a:gd name="connsiteY63" fmla="*/ 264625 h 1573026"/>
              <a:gd name="connsiteX64" fmla="*/ 2504063 w 2525711"/>
              <a:gd name="connsiteY64" fmla="*/ 319393 h 1573026"/>
              <a:gd name="connsiteX65" fmla="*/ 2489775 w 2525711"/>
              <a:gd name="connsiteY65" fmla="*/ 376543 h 1573026"/>
              <a:gd name="connsiteX66" fmla="*/ 2492157 w 2525711"/>
              <a:gd name="connsiteY66" fmla="*/ 386068 h 1573026"/>
              <a:gd name="connsiteX67" fmla="*/ 2523113 w 2525711"/>
              <a:gd name="connsiteY67" fmla="*/ 393212 h 1573026"/>
              <a:gd name="connsiteX68" fmla="*/ 2511207 w 2525711"/>
              <a:gd name="connsiteY68" fmla="*/ 424168 h 1573026"/>
              <a:gd name="connsiteX69" fmla="*/ 2477869 w 2525711"/>
              <a:gd name="connsiteY69" fmla="*/ 445600 h 1573026"/>
              <a:gd name="connsiteX70" fmla="*/ 2463582 w 2525711"/>
              <a:gd name="connsiteY70" fmla="*/ 476556 h 1573026"/>
              <a:gd name="connsiteX71" fmla="*/ 2466835 w 2525711"/>
              <a:gd name="connsiteY71" fmla="*/ 559163 h 1573026"/>
              <a:gd name="connsiteX72" fmla="*/ 2454056 w 2525711"/>
              <a:gd name="connsiteY72" fmla="*/ 590856 h 1573026"/>
              <a:gd name="connsiteX73" fmla="*/ 2451675 w 2525711"/>
              <a:gd name="connsiteY73" fmla="*/ 655150 h 1573026"/>
              <a:gd name="connsiteX74" fmla="*/ 2473107 w 2525711"/>
              <a:gd name="connsiteY74" fmla="*/ 690868 h 1573026"/>
              <a:gd name="connsiteX75" fmla="*/ 2468344 w 2525711"/>
              <a:gd name="connsiteY75" fmla="*/ 743256 h 1573026"/>
              <a:gd name="connsiteX76" fmla="*/ 2470725 w 2525711"/>
              <a:gd name="connsiteY76" fmla="*/ 790881 h 1573026"/>
              <a:gd name="connsiteX77" fmla="*/ 2458819 w 2525711"/>
              <a:gd name="connsiteY77" fmla="*/ 805168 h 1573026"/>
              <a:gd name="connsiteX78" fmla="*/ 2430244 w 2525711"/>
              <a:gd name="connsiteY78" fmla="*/ 890893 h 1573026"/>
              <a:gd name="connsiteX79" fmla="*/ 2399290 w 2525711"/>
              <a:gd name="connsiteY79" fmla="*/ 967092 h 1573026"/>
              <a:gd name="connsiteX80" fmla="*/ 2363569 w 2525711"/>
              <a:gd name="connsiteY80" fmla="*/ 945662 h 1573026"/>
              <a:gd name="connsiteX81" fmla="*/ 2304038 w 2525711"/>
              <a:gd name="connsiteY81" fmla="*/ 917087 h 1573026"/>
              <a:gd name="connsiteX82" fmla="*/ 2275463 w 2525711"/>
              <a:gd name="connsiteY82" fmla="*/ 883750 h 1573026"/>
              <a:gd name="connsiteX83" fmla="*/ 2242127 w 2525711"/>
              <a:gd name="connsiteY83" fmla="*/ 869462 h 1573026"/>
              <a:gd name="connsiteX84" fmla="*/ 2208788 w 2525711"/>
              <a:gd name="connsiteY84" fmla="*/ 871843 h 1573026"/>
              <a:gd name="connsiteX85" fmla="*/ 2158782 w 2525711"/>
              <a:gd name="connsiteY85" fmla="*/ 895656 h 1573026"/>
              <a:gd name="connsiteX86" fmla="*/ 2134969 w 2525711"/>
              <a:gd name="connsiteY86" fmla="*/ 909943 h 1573026"/>
              <a:gd name="connsiteX87" fmla="*/ 2065915 w 2525711"/>
              <a:gd name="connsiteY87" fmla="*/ 926612 h 1573026"/>
              <a:gd name="connsiteX88" fmla="*/ 2044482 w 2525711"/>
              <a:gd name="connsiteY88" fmla="*/ 957568 h 1573026"/>
              <a:gd name="connsiteX89" fmla="*/ 2042100 w 2525711"/>
              <a:gd name="connsiteY89" fmla="*/ 1036150 h 1573026"/>
              <a:gd name="connsiteX90" fmla="*/ 2044484 w 2525711"/>
              <a:gd name="connsiteY90" fmla="*/ 1062342 h 1573026"/>
              <a:gd name="connsiteX91" fmla="*/ 1944469 w 2525711"/>
              <a:gd name="connsiteY91" fmla="*/ 1112350 h 1573026"/>
              <a:gd name="connsiteX92" fmla="*/ 1901607 w 2525711"/>
              <a:gd name="connsiteY92" fmla="*/ 1112350 h 1573026"/>
              <a:gd name="connsiteX93" fmla="*/ 1811121 w 2525711"/>
              <a:gd name="connsiteY93" fmla="*/ 1148067 h 1573026"/>
              <a:gd name="connsiteX94" fmla="*/ 1789688 w 2525711"/>
              <a:gd name="connsiteY94" fmla="*/ 1188550 h 1573026"/>
              <a:gd name="connsiteX95" fmla="*/ 1789690 w 2525711"/>
              <a:gd name="connsiteY95" fmla="*/ 1238556 h 1573026"/>
              <a:gd name="connsiteX96" fmla="*/ 1739682 w 2525711"/>
              <a:gd name="connsiteY96" fmla="*/ 1279037 h 1573026"/>
              <a:gd name="connsiteX97" fmla="*/ 1723015 w 2525711"/>
              <a:gd name="connsiteY97" fmla="*/ 1309993 h 1573026"/>
              <a:gd name="connsiteX98" fmla="*/ 1725394 w 2525711"/>
              <a:gd name="connsiteY98" fmla="*/ 1331425 h 1573026"/>
              <a:gd name="connsiteX99" fmla="*/ 1758732 w 2525711"/>
              <a:gd name="connsiteY99" fmla="*/ 1326662 h 1573026"/>
              <a:gd name="connsiteX100" fmla="*/ 1782546 w 2525711"/>
              <a:gd name="connsiteY100" fmla="*/ 1350474 h 1573026"/>
              <a:gd name="connsiteX101" fmla="*/ 1770638 w 2525711"/>
              <a:gd name="connsiteY101" fmla="*/ 1383812 h 1573026"/>
              <a:gd name="connsiteX102" fmla="*/ 1768257 w 2525711"/>
              <a:gd name="connsiteY102" fmla="*/ 1421912 h 1573026"/>
              <a:gd name="connsiteX103" fmla="*/ 1689677 w 2525711"/>
              <a:gd name="connsiteY103" fmla="*/ 1450487 h 1573026"/>
              <a:gd name="connsiteX104" fmla="*/ 1680152 w 2525711"/>
              <a:gd name="connsiteY104" fmla="*/ 1538594 h 1573026"/>
              <a:gd name="connsiteX105" fmla="*/ 1613475 w 2525711"/>
              <a:gd name="connsiteY105" fmla="*/ 1560025 h 1573026"/>
              <a:gd name="connsiteX106" fmla="*/ 1577424 w 2525711"/>
              <a:gd name="connsiteY106" fmla="*/ 1573012 h 1573026"/>
              <a:gd name="connsiteX107" fmla="*/ 1496794 w 2525711"/>
              <a:gd name="connsiteY107" fmla="*/ 1557643 h 1573026"/>
              <a:gd name="connsiteX108" fmla="*/ 1470600 w 2525711"/>
              <a:gd name="connsiteY108" fmla="*/ 1571931 h 1573026"/>
              <a:gd name="connsiteX109" fmla="*/ 1415834 w 2525711"/>
              <a:gd name="connsiteY109" fmla="*/ 1543356 h 1573026"/>
              <a:gd name="connsiteX110" fmla="*/ 1375350 w 2525711"/>
              <a:gd name="connsiteY110" fmla="*/ 1507637 h 1573026"/>
              <a:gd name="connsiteX111" fmla="*/ 1332490 w 2525711"/>
              <a:gd name="connsiteY111" fmla="*/ 1479061 h 1573026"/>
              <a:gd name="connsiteX112" fmla="*/ 1361063 w 2525711"/>
              <a:gd name="connsiteY112" fmla="*/ 1455250 h 1573026"/>
              <a:gd name="connsiteX113" fmla="*/ 1349157 w 2525711"/>
              <a:gd name="connsiteY113" fmla="*/ 1438581 h 1573026"/>
              <a:gd name="connsiteX114" fmla="*/ 1287244 w 2525711"/>
              <a:gd name="connsiteY114" fmla="*/ 1426675 h 1573026"/>
              <a:gd name="connsiteX115" fmla="*/ 1268194 w 2525711"/>
              <a:gd name="connsiteY115" fmla="*/ 1402862 h 1573026"/>
              <a:gd name="connsiteX116" fmla="*/ 1230096 w 2525711"/>
              <a:gd name="connsiteY116" fmla="*/ 1379050 h 1573026"/>
              <a:gd name="connsiteX117" fmla="*/ 1225332 w 2525711"/>
              <a:gd name="connsiteY117" fmla="*/ 1390956 h 1573026"/>
              <a:gd name="connsiteX118" fmla="*/ 1239621 w 2525711"/>
              <a:gd name="connsiteY118" fmla="*/ 1429056 h 1573026"/>
              <a:gd name="connsiteX119" fmla="*/ 1208663 w 2525711"/>
              <a:gd name="connsiteY119" fmla="*/ 1443343 h 1573026"/>
              <a:gd name="connsiteX120" fmla="*/ 1182471 w 2525711"/>
              <a:gd name="connsiteY120" fmla="*/ 1457630 h 1573026"/>
              <a:gd name="connsiteX121" fmla="*/ 1165800 w 2525711"/>
              <a:gd name="connsiteY121" fmla="*/ 1450487 h 1573026"/>
              <a:gd name="connsiteX122" fmla="*/ 1120557 w 2525711"/>
              <a:gd name="connsiteY122" fmla="*/ 1388575 h 1573026"/>
              <a:gd name="connsiteX123" fmla="*/ 1075315 w 2525711"/>
              <a:gd name="connsiteY123" fmla="*/ 1355237 h 1573026"/>
              <a:gd name="connsiteX124" fmla="*/ 1096746 w 2525711"/>
              <a:gd name="connsiteY124" fmla="*/ 1338568 h 1573026"/>
              <a:gd name="connsiteX125" fmla="*/ 1118177 w 2525711"/>
              <a:gd name="connsiteY125" fmla="*/ 1298087 h 1573026"/>
              <a:gd name="connsiteX126" fmla="*/ 1103888 w 2525711"/>
              <a:gd name="connsiteY126" fmla="*/ 1286181 h 1573026"/>
              <a:gd name="connsiteX127" fmla="*/ 1065790 w 2525711"/>
              <a:gd name="connsiteY127" fmla="*/ 1288562 h 1573026"/>
              <a:gd name="connsiteX128" fmla="*/ 989590 w 2525711"/>
              <a:gd name="connsiteY128" fmla="*/ 1245700 h 1573026"/>
              <a:gd name="connsiteX129" fmla="*/ 946725 w 2525711"/>
              <a:gd name="connsiteY129" fmla="*/ 1226650 h 1573026"/>
              <a:gd name="connsiteX130" fmla="*/ 937202 w 2525711"/>
              <a:gd name="connsiteY130" fmla="*/ 1226650 h 1573026"/>
              <a:gd name="connsiteX131" fmla="*/ 925296 w 2525711"/>
              <a:gd name="connsiteY131" fmla="*/ 1162356 h 1573026"/>
              <a:gd name="connsiteX132" fmla="*/ 937202 w 2525711"/>
              <a:gd name="connsiteY132" fmla="*/ 1098062 h 1573026"/>
              <a:gd name="connsiteX133" fmla="*/ 906246 w 2525711"/>
              <a:gd name="connsiteY133" fmla="*/ 1064725 h 1573026"/>
              <a:gd name="connsiteX134" fmla="*/ 853859 w 2525711"/>
              <a:gd name="connsiteY134" fmla="*/ 1040912 h 1573026"/>
              <a:gd name="connsiteX135" fmla="*/ 880052 w 2525711"/>
              <a:gd name="connsiteY135" fmla="*/ 1017100 h 1573026"/>
              <a:gd name="connsiteX136" fmla="*/ 925296 w 2525711"/>
              <a:gd name="connsiteY136" fmla="*/ 1021862 h 1573026"/>
              <a:gd name="connsiteX137" fmla="*/ 920534 w 2525711"/>
              <a:gd name="connsiteY137" fmla="*/ 974237 h 1573026"/>
              <a:gd name="connsiteX138" fmla="*/ 891959 w 2525711"/>
              <a:gd name="connsiteY138" fmla="*/ 969475 h 1573026"/>
              <a:gd name="connsiteX139" fmla="*/ 896721 w 2525711"/>
              <a:gd name="connsiteY139" fmla="*/ 921850 h 1573026"/>
              <a:gd name="connsiteX140" fmla="*/ 865765 w 2525711"/>
              <a:gd name="connsiteY140" fmla="*/ 907562 h 1573026"/>
              <a:gd name="connsiteX141" fmla="*/ 868146 w 2525711"/>
              <a:gd name="connsiteY141" fmla="*/ 871843 h 1573026"/>
              <a:gd name="connsiteX142" fmla="*/ 820521 w 2525711"/>
              <a:gd name="connsiteY142" fmla="*/ 857556 h 1573026"/>
              <a:gd name="connsiteX143" fmla="*/ 801471 w 2525711"/>
              <a:gd name="connsiteY143" fmla="*/ 878987 h 1573026"/>
              <a:gd name="connsiteX144" fmla="*/ 772894 w 2525711"/>
              <a:gd name="connsiteY144" fmla="*/ 881368 h 1573026"/>
              <a:gd name="connsiteX145" fmla="*/ 722890 w 2525711"/>
              <a:gd name="connsiteY145" fmla="*/ 886131 h 1573026"/>
              <a:gd name="connsiteX146" fmla="*/ 691934 w 2525711"/>
              <a:gd name="connsiteY146" fmla="*/ 907562 h 1573026"/>
              <a:gd name="connsiteX147" fmla="*/ 691934 w 2525711"/>
              <a:gd name="connsiteY147" fmla="*/ 876606 h 1573026"/>
              <a:gd name="connsiteX148" fmla="*/ 651452 w 2525711"/>
              <a:gd name="connsiteY148" fmla="*/ 871843 h 1573026"/>
              <a:gd name="connsiteX149" fmla="*/ 658594 w 2525711"/>
              <a:gd name="connsiteY149" fmla="*/ 893275 h 1573026"/>
              <a:gd name="connsiteX150" fmla="*/ 653834 w 2525711"/>
              <a:gd name="connsiteY150" fmla="*/ 912325 h 1573026"/>
              <a:gd name="connsiteX151" fmla="*/ 568109 w 2525711"/>
              <a:gd name="connsiteY151" fmla="*/ 859936 h 1573026"/>
              <a:gd name="connsiteX152" fmla="*/ 546677 w 2525711"/>
              <a:gd name="connsiteY152" fmla="*/ 826600 h 1573026"/>
              <a:gd name="connsiteX153" fmla="*/ 558584 w 2525711"/>
              <a:gd name="connsiteY153" fmla="*/ 786117 h 1573026"/>
              <a:gd name="connsiteX154" fmla="*/ 527627 w 2525711"/>
              <a:gd name="connsiteY154" fmla="*/ 781356 h 1573026"/>
              <a:gd name="connsiteX155" fmla="*/ 315696 w 2525711"/>
              <a:gd name="connsiteY155" fmla="*/ 1031387 h 1573026"/>
              <a:gd name="connsiteX156" fmla="*/ 3750 w 2525711"/>
              <a:gd name="connsiteY156" fmla="*/ 1093300 h 1573026"/>
              <a:gd name="connsiteX0" fmla="*/ 3815 w 2525776"/>
              <a:gd name="connsiteY0" fmla="*/ 1093300 h 1573026"/>
              <a:gd name="connsiteX1" fmla="*/ 544359 w 2525776"/>
              <a:gd name="connsiteY1" fmla="*/ 524181 h 1573026"/>
              <a:gd name="connsiteX2" fmla="*/ 589603 w 2525776"/>
              <a:gd name="connsiteY2" fmla="*/ 547993 h 1573026"/>
              <a:gd name="connsiteX3" fmla="*/ 656280 w 2525776"/>
              <a:gd name="connsiteY3" fmla="*/ 562280 h 1573026"/>
              <a:gd name="connsiteX4" fmla="*/ 701522 w 2525776"/>
              <a:gd name="connsiteY4" fmla="*/ 478937 h 1573026"/>
              <a:gd name="connsiteX5" fmla="*/ 730097 w 2525776"/>
              <a:gd name="connsiteY5" fmla="*/ 455125 h 1573026"/>
              <a:gd name="connsiteX6" fmla="*/ 732481 w 2525776"/>
              <a:gd name="connsiteY6" fmla="*/ 426549 h 1573026"/>
              <a:gd name="connsiteX7" fmla="*/ 661040 w 2525776"/>
              <a:gd name="connsiteY7" fmla="*/ 412262 h 1573026"/>
              <a:gd name="connsiteX8" fmla="*/ 632467 w 2525776"/>
              <a:gd name="connsiteY8" fmla="*/ 417024 h 1573026"/>
              <a:gd name="connsiteX9" fmla="*/ 596747 w 2525776"/>
              <a:gd name="connsiteY9" fmla="*/ 383687 h 1573026"/>
              <a:gd name="connsiteX10" fmla="*/ 620561 w 2525776"/>
              <a:gd name="connsiteY10" fmla="*/ 357491 h 1573026"/>
              <a:gd name="connsiteX11" fmla="*/ 682472 w 2525776"/>
              <a:gd name="connsiteY11" fmla="*/ 343206 h 1573026"/>
              <a:gd name="connsiteX12" fmla="*/ 727715 w 2525776"/>
              <a:gd name="connsiteY12" fmla="*/ 357493 h 1573026"/>
              <a:gd name="connsiteX13" fmla="*/ 739622 w 2525776"/>
              <a:gd name="connsiteY13" fmla="*/ 376543 h 1573026"/>
              <a:gd name="connsiteX14" fmla="*/ 858684 w 2525776"/>
              <a:gd name="connsiteY14" fmla="*/ 436075 h 1573026"/>
              <a:gd name="connsiteX15" fmla="*/ 882497 w 2525776"/>
              <a:gd name="connsiteY15" fmla="*/ 500368 h 1573026"/>
              <a:gd name="connsiteX16" fmla="*/ 903928 w 2525776"/>
              <a:gd name="connsiteY16" fmla="*/ 512275 h 1573026"/>
              <a:gd name="connsiteX17" fmla="*/ 901547 w 2525776"/>
              <a:gd name="connsiteY17" fmla="*/ 421787 h 1573026"/>
              <a:gd name="connsiteX18" fmla="*/ 922978 w 2525776"/>
              <a:gd name="connsiteY18" fmla="*/ 383687 h 1573026"/>
              <a:gd name="connsiteX19" fmla="*/ 942028 w 2525776"/>
              <a:gd name="connsiteY19" fmla="*/ 386068 h 1573026"/>
              <a:gd name="connsiteX20" fmla="*/ 942028 w 2525776"/>
              <a:gd name="connsiteY20" fmla="*/ 347968 h 1573026"/>
              <a:gd name="connsiteX21" fmla="*/ 953936 w 2525776"/>
              <a:gd name="connsiteY21" fmla="*/ 340823 h 1573026"/>
              <a:gd name="connsiteX22" fmla="*/ 1011084 w 2525776"/>
              <a:gd name="connsiteY22" fmla="*/ 343206 h 1573026"/>
              <a:gd name="connsiteX23" fmla="*/ 1111097 w 2525776"/>
              <a:gd name="connsiteY23" fmla="*/ 317012 h 1573026"/>
              <a:gd name="connsiteX24" fmla="*/ 1182534 w 2525776"/>
              <a:gd name="connsiteY24" fmla="*/ 305106 h 1573026"/>
              <a:gd name="connsiteX25" fmla="*/ 1267926 w 2525776"/>
              <a:gd name="connsiteY25" fmla="*/ 250164 h 1573026"/>
              <a:gd name="connsiteX26" fmla="*/ 1339697 w 2525776"/>
              <a:gd name="connsiteY26" fmla="*/ 221762 h 1573026"/>
              <a:gd name="connsiteX27" fmla="*/ 1408755 w 2525776"/>
              <a:gd name="connsiteY27" fmla="*/ 188423 h 1573026"/>
              <a:gd name="connsiteX28" fmla="*/ 1480190 w 2525776"/>
              <a:gd name="connsiteY28" fmla="*/ 195568 h 1573026"/>
              <a:gd name="connsiteX29" fmla="*/ 1532578 w 2525776"/>
              <a:gd name="connsiteY29" fmla="*/ 174137 h 1573026"/>
              <a:gd name="connsiteX30" fmla="*/ 1563536 w 2525776"/>
              <a:gd name="connsiteY30" fmla="*/ 183660 h 1573026"/>
              <a:gd name="connsiteX31" fmla="*/ 1637353 w 2525776"/>
              <a:gd name="connsiteY31" fmla="*/ 233668 h 1573026"/>
              <a:gd name="connsiteX32" fmla="*/ 1575440 w 2525776"/>
              <a:gd name="connsiteY32" fmla="*/ 209856 h 1573026"/>
              <a:gd name="connsiteX33" fmla="*/ 1596872 w 2525776"/>
              <a:gd name="connsiteY33" fmla="*/ 281293 h 1573026"/>
              <a:gd name="connsiteX34" fmla="*/ 1634974 w 2525776"/>
              <a:gd name="connsiteY34" fmla="*/ 309866 h 1573026"/>
              <a:gd name="connsiteX35" fmla="*/ 1730222 w 2525776"/>
              <a:gd name="connsiteY35" fmla="*/ 314631 h 1573026"/>
              <a:gd name="connsiteX36" fmla="*/ 1796899 w 2525776"/>
              <a:gd name="connsiteY36" fmla="*/ 271766 h 1573026"/>
              <a:gd name="connsiteX37" fmla="*/ 1794515 w 2525776"/>
              <a:gd name="connsiteY37" fmla="*/ 293200 h 1573026"/>
              <a:gd name="connsiteX38" fmla="*/ 1758797 w 2525776"/>
              <a:gd name="connsiteY38" fmla="*/ 321775 h 1573026"/>
              <a:gd name="connsiteX39" fmla="*/ 1684978 w 2525776"/>
              <a:gd name="connsiteY39" fmla="*/ 338443 h 1573026"/>
              <a:gd name="connsiteX40" fmla="*/ 1692124 w 2525776"/>
              <a:gd name="connsiteY40" fmla="*/ 367017 h 1573026"/>
              <a:gd name="connsiteX41" fmla="*/ 1815949 w 2525776"/>
              <a:gd name="connsiteY41" fmla="*/ 331298 h 1573026"/>
              <a:gd name="connsiteX42" fmla="*/ 1868334 w 2525776"/>
              <a:gd name="connsiteY42" fmla="*/ 295581 h 1573026"/>
              <a:gd name="connsiteX43" fmla="*/ 1911198 w 2525776"/>
              <a:gd name="connsiteY43" fmla="*/ 271766 h 1573026"/>
              <a:gd name="connsiteX44" fmla="*/ 1834999 w 2525776"/>
              <a:gd name="connsiteY44" fmla="*/ 264623 h 1573026"/>
              <a:gd name="connsiteX45" fmla="*/ 1834999 w 2525776"/>
              <a:gd name="connsiteY45" fmla="*/ 202710 h 1573026"/>
              <a:gd name="connsiteX46" fmla="*/ 1885004 w 2525776"/>
              <a:gd name="connsiteY46" fmla="*/ 202710 h 1573026"/>
              <a:gd name="connsiteX47" fmla="*/ 1992160 w 2525776"/>
              <a:gd name="connsiteY47" fmla="*/ 97935 h 1573026"/>
              <a:gd name="connsiteX48" fmla="*/ 2042166 w 2525776"/>
              <a:gd name="connsiteY48" fmla="*/ 305 h 1573026"/>
              <a:gd name="connsiteX49" fmla="*/ 2006448 w 2525776"/>
              <a:gd name="connsiteY49" fmla="*/ 114604 h 1573026"/>
              <a:gd name="connsiteX50" fmla="*/ 1932630 w 2525776"/>
              <a:gd name="connsiteY50" fmla="*/ 193186 h 1573026"/>
              <a:gd name="connsiteX51" fmla="*/ 1996922 w 2525776"/>
              <a:gd name="connsiteY51" fmla="*/ 217000 h 1573026"/>
              <a:gd name="connsiteX52" fmla="*/ 2056453 w 2525776"/>
              <a:gd name="connsiteY52" fmla="*/ 212237 h 1573026"/>
              <a:gd name="connsiteX53" fmla="*/ 2101699 w 2525776"/>
              <a:gd name="connsiteY53" fmla="*/ 257480 h 1573026"/>
              <a:gd name="connsiteX54" fmla="*/ 2151703 w 2525776"/>
              <a:gd name="connsiteY54" fmla="*/ 243193 h 1573026"/>
              <a:gd name="connsiteX55" fmla="*/ 2194565 w 2525776"/>
              <a:gd name="connsiteY55" fmla="*/ 178900 h 1573026"/>
              <a:gd name="connsiteX56" fmla="*/ 2237428 w 2525776"/>
              <a:gd name="connsiteY56" fmla="*/ 169375 h 1573026"/>
              <a:gd name="connsiteX57" fmla="*/ 2342203 w 2525776"/>
              <a:gd name="connsiteY57" fmla="*/ 152706 h 1573026"/>
              <a:gd name="connsiteX58" fmla="*/ 2358872 w 2525776"/>
              <a:gd name="connsiteY58" fmla="*/ 147943 h 1573026"/>
              <a:gd name="connsiteX59" fmla="*/ 2446978 w 2525776"/>
              <a:gd name="connsiteY59" fmla="*/ 166993 h 1573026"/>
              <a:gd name="connsiteX60" fmla="*/ 2477934 w 2525776"/>
              <a:gd name="connsiteY60" fmla="*/ 188425 h 1573026"/>
              <a:gd name="connsiteX61" fmla="*/ 2504129 w 2525776"/>
              <a:gd name="connsiteY61" fmla="*/ 205092 h 1573026"/>
              <a:gd name="connsiteX62" fmla="*/ 2525559 w 2525776"/>
              <a:gd name="connsiteY62" fmla="*/ 221762 h 1573026"/>
              <a:gd name="connsiteX63" fmla="*/ 2506509 w 2525776"/>
              <a:gd name="connsiteY63" fmla="*/ 264625 h 1573026"/>
              <a:gd name="connsiteX64" fmla="*/ 2504128 w 2525776"/>
              <a:gd name="connsiteY64" fmla="*/ 319393 h 1573026"/>
              <a:gd name="connsiteX65" fmla="*/ 2489840 w 2525776"/>
              <a:gd name="connsiteY65" fmla="*/ 376543 h 1573026"/>
              <a:gd name="connsiteX66" fmla="*/ 2492222 w 2525776"/>
              <a:gd name="connsiteY66" fmla="*/ 386068 h 1573026"/>
              <a:gd name="connsiteX67" fmla="*/ 2523178 w 2525776"/>
              <a:gd name="connsiteY67" fmla="*/ 393212 h 1573026"/>
              <a:gd name="connsiteX68" fmla="*/ 2511272 w 2525776"/>
              <a:gd name="connsiteY68" fmla="*/ 424168 h 1573026"/>
              <a:gd name="connsiteX69" fmla="*/ 2477934 w 2525776"/>
              <a:gd name="connsiteY69" fmla="*/ 445600 h 1573026"/>
              <a:gd name="connsiteX70" fmla="*/ 2463647 w 2525776"/>
              <a:gd name="connsiteY70" fmla="*/ 476556 h 1573026"/>
              <a:gd name="connsiteX71" fmla="*/ 2466900 w 2525776"/>
              <a:gd name="connsiteY71" fmla="*/ 559163 h 1573026"/>
              <a:gd name="connsiteX72" fmla="*/ 2454121 w 2525776"/>
              <a:gd name="connsiteY72" fmla="*/ 590856 h 1573026"/>
              <a:gd name="connsiteX73" fmla="*/ 2451740 w 2525776"/>
              <a:gd name="connsiteY73" fmla="*/ 655150 h 1573026"/>
              <a:gd name="connsiteX74" fmla="*/ 2473172 w 2525776"/>
              <a:gd name="connsiteY74" fmla="*/ 690868 h 1573026"/>
              <a:gd name="connsiteX75" fmla="*/ 2468409 w 2525776"/>
              <a:gd name="connsiteY75" fmla="*/ 743256 h 1573026"/>
              <a:gd name="connsiteX76" fmla="*/ 2470790 w 2525776"/>
              <a:gd name="connsiteY76" fmla="*/ 790881 h 1573026"/>
              <a:gd name="connsiteX77" fmla="*/ 2458884 w 2525776"/>
              <a:gd name="connsiteY77" fmla="*/ 805168 h 1573026"/>
              <a:gd name="connsiteX78" fmla="*/ 2430309 w 2525776"/>
              <a:gd name="connsiteY78" fmla="*/ 890893 h 1573026"/>
              <a:gd name="connsiteX79" fmla="*/ 2399355 w 2525776"/>
              <a:gd name="connsiteY79" fmla="*/ 967092 h 1573026"/>
              <a:gd name="connsiteX80" fmla="*/ 2363634 w 2525776"/>
              <a:gd name="connsiteY80" fmla="*/ 945662 h 1573026"/>
              <a:gd name="connsiteX81" fmla="*/ 2304103 w 2525776"/>
              <a:gd name="connsiteY81" fmla="*/ 917087 h 1573026"/>
              <a:gd name="connsiteX82" fmla="*/ 2275528 w 2525776"/>
              <a:gd name="connsiteY82" fmla="*/ 883750 h 1573026"/>
              <a:gd name="connsiteX83" fmla="*/ 2242192 w 2525776"/>
              <a:gd name="connsiteY83" fmla="*/ 869462 h 1573026"/>
              <a:gd name="connsiteX84" fmla="*/ 2208853 w 2525776"/>
              <a:gd name="connsiteY84" fmla="*/ 871843 h 1573026"/>
              <a:gd name="connsiteX85" fmla="*/ 2158847 w 2525776"/>
              <a:gd name="connsiteY85" fmla="*/ 895656 h 1573026"/>
              <a:gd name="connsiteX86" fmla="*/ 2135034 w 2525776"/>
              <a:gd name="connsiteY86" fmla="*/ 909943 h 1573026"/>
              <a:gd name="connsiteX87" fmla="*/ 2065980 w 2525776"/>
              <a:gd name="connsiteY87" fmla="*/ 926612 h 1573026"/>
              <a:gd name="connsiteX88" fmla="*/ 2044547 w 2525776"/>
              <a:gd name="connsiteY88" fmla="*/ 957568 h 1573026"/>
              <a:gd name="connsiteX89" fmla="*/ 2042165 w 2525776"/>
              <a:gd name="connsiteY89" fmla="*/ 1036150 h 1573026"/>
              <a:gd name="connsiteX90" fmla="*/ 2044549 w 2525776"/>
              <a:gd name="connsiteY90" fmla="*/ 1062342 h 1573026"/>
              <a:gd name="connsiteX91" fmla="*/ 1944534 w 2525776"/>
              <a:gd name="connsiteY91" fmla="*/ 1112350 h 1573026"/>
              <a:gd name="connsiteX92" fmla="*/ 1901672 w 2525776"/>
              <a:gd name="connsiteY92" fmla="*/ 1112350 h 1573026"/>
              <a:gd name="connsiteX93" fmla="*/ 1811186 w 2525776"/>
              <a:gd name="connsiteY93" fmla="*/ 1148067 h 1573026"/>
              <a:gd name="connsiteX94" fmla="*/ 1789753 w 2525776"/>
              <a:gd name="connsiteY94" fmla="*/ 1188550 h 1573026"/>
              <a:gd name="connsiteX95" fmla="*/ 1789755 w 2525776"/>
              <a:gd name="connsiteY95" fmla="*/ 1238556 h 1573026"/>
              <a:gd name="connsiteX96" fmla="*/ 1739747 w 2525776"/>
              <a:gd name="connsiteY96" fmla="*/ 1279037 h 1573026"/>
              <a:gd name="connsiteX97" fmla="*/ 1723080 w 2525776"/>
              <a:gd name="connsiteY97" fmla="*/ 1309993 h 1573026"/>
              <a:gd name="connsiteX98" fmla="*/ 1725459 w 2525776"/>
              <a:gd name="connsiteY98" fmla="*/ 1331425 h 1573026"/>
              <a:gd name="connsiteX99" fmla="*/ 1758797 w 2525776"/>
              <a:gd name="connsiteY99" fmla="*/ 1326662 h 1573026"/>
              <a:gd name="connsiteX100" fmla="*/ 1782611 w 2525776"/>
              <a:gd name="connsiteY100" fmla="*/ 1350474 h 1573026"/>
              <a:gd name="connsiteX101" fmla="*/ 1770703 w 2525776"/>
              <a:gd name="connsiteY101" fmla="*/ 1383812 h 1573026"/>
              <a:gd name="connsiteX102" fmla="*/ 1768322 w 2525776"/>
              <a:gd name="connsiteY102" fmla="*/ 1421912 h 1573026"/>
              <a:gd name="connsiteX103" fmla="*/ 1689742 w 2525776"/>
              <a:gd name="connsiteY103" fmla="*/ 1450487 h 1573026"/>
              <a:gd name="connsiteX104" fmla="*/ 1680217 w 2525776"/>
              <a:gd name="connsiteY104" fmla="*/ 1538594 h 1573026"/>
              <a:gd name="connsiteX105" fmla="*/ 1613540 w 2525776"/>
              <a:gd name="connsiteY105" fmla="*/ 1560025 h 1573026"/>
              <a:gd name="connsiteX106" fmla="*/ 1577489 w 2525776"/>
              <a:gd name="connsiteY106" fmla="*/ 1573012 h 1573026"/>
              <a:gd name="connsiteX107" fmla="*/ 1496859 w 2525776"/>
              <a:gd name="connsiteY107" fmla="*/ 1557643 h 1573026"/>
              <a:gd name="connsiteX108" fmla="*/ 1470665 w 2525776"/>
              <a:gd name="connsiteY108" fmla="*/ 1571931 h 1573026"/>
              <a:gd name="connsiteX109" fmla="*/ 1415899 w 2525776"/>
              <a:gd name="connsiteY109" fmla="*/ 1543356 h 1573026"/>
              <a:gd name="connsiteX110" fmla="*/ 1375415 w 2525776"/>
              <a:gd name="connsiteY110" fmla="*/ 1507637 h 1573026"/>
              <a:gd name="connsiteX111" fmla="*/ 1332555 w 2525776"/>
              <a:gd name="connsiteY111" fmla="*/ 1479061 h 1573026"/>
              <a:gd name="connsiteX112" fmla="*/ 1361128 w 2525776"/>
              <a:gd name="connsiteY112" fmla="*/ 1455250 h 1573026"/>
              <a:gd name="connsiteX113" fmla="*/ 1349222 w 2525776"/>
              <a:gd name="connsiteY113" fmla="*/ 1438581 h 1573026"/>
              <a:gd name="connsiteX114" fmla="*/ 1287309 w 2525776"/>
              <a:gd name="connsiteY114" fmla="*/ 1426675 h 1573026"/>
              <a:gd name="connsiteX115" fmla="*/ 1268259 w 2525776"/>
              <a:gd name="connsiteY115" fmla="*/ 1402862 h 1573026"/>
              <a:gd name="connsiteX116" fmla="*/ 1230161 w 2525776"/>
              <a:gd name="connsiteY116" fmla="*/ 1379050 h 1573026"/>
              <a:gd name="connsiteX117" fmla="*/ 1225397 w 2525776"/>
              <a:gd name="connsiteY117" fmla="*/ 1390956 h 1573026"/>
              <a:gd name="connsiteX118" fmla="*/ 1239686 w 2525776"/>
              <a:gd name="connsiteY118" fmla="*/ 1429056 h 1573026"/>
              <a:gd name="connsiteX119" fmla="*/ 1208728 w 2525776"/>
              <a:gd name="connsiteY119" fmla="*/ 1443343 h 1573026"/>
              <a:gd name="connsiteX120" fmla="*/ 1182536 w 2525776"/>
              <a:gd name="connsiteY120" fmla="*/ 1457630 h 1573026"/>
              <a:gd name="connsiteX121" fmla="*/ 1165865 w 2525776"/>
              <a:gd name="connsiteY121" fmla="*/ 1450487 h 1573026"/>
              <a:gd name="connsiteX122" fmla="*/ 1120622 w 2525776"/>
              <a:gd name="connsiteY122" fmla="*/ 1388575 h 1573026"/>
              <a:gd name="connsiteX123" fmla="*/ 1075380 w 2525776"/>
              <a:gd name="connsiteY123" fmla="*/ 1355237 h 1573026"/>
              <a:gd name="connsiteX124" fmla="*/ 1096811 w 2525776"/>
              <a:gd name="connsiteY124" fmla="*/ 1338568 h 1573026"/>
              <a:gd name="connsiteX125" fmla="*/ 1118242 w 2525776"/>
              <a:gd name="connsiteY125" fmla="*/ 1298087 h 1573026"/>
              <a:gd name="connsiteX126" fmla="*/ 1103953 w 2525776"/>
              <a:gd name="connsiteY126" fmla="*/ 1286181 h 1573026"/>
              <a:gd name="connsiteX127" fmla="*/ 1065855 w 2525776"/>
              <a:gd name="connsiteY127" fmla="*/ 1288562 h 1573026"/>
              <a:gd name="connsiteX128" fmla="*/ 989655 w 2525776"/>
              <a:gd name="connsiteY128" fmla="*/ 1245700 h 1573026"/>
              <a:gd name="connsiteX129" fmla="*/ 946790 w 2525776"/>
              <a:gd name="connsiteY129" fmla="*/ 1226650 h 1573026"/>
              <a:gd name="connsiteX130" fmla="*/ 937267 w 2525776"/>
              <a:gd name="connsiteY130" fmla="*/ 1226650 h 1573026"/>
              <a:gd name="connsiteX131" fmla="*/ 925361 w 2525776"/>
              <a:gd name="connsiteY131" fmla="*/ 1162356 h 1573026"/>
              <a:gd name="connsiteX132" fmla="*/ 937267 w 2525776"/>
              <a:gd name="connsiteY132" fmla="*/ 1098062 h 1573026"/>
              <a:gd name="connsiteX133" fmla="*/ 906311 w 2525776"/>
              <a:gd name="connsiteY133" fmla="*/ 1064725 h 1573026"/>
              <a:gd name="connsiteX134" fmla="*/ 853924 w 2525776"/>
              <a:gd name="connsiteY134" fmla="*/ 1040912 h 1573026"/>
              <a:gd name="connsiteX135" fmla="*/ 880117 w 2525776"/>
              <a:gd name="connsiteY135" fmla="*/ 1017100 h 1573026"/>
              <a:gd name="connsiteX136" fmla="*/ 925361 w 2525776"/>
              <a:gd name="connsiteY136" fmla="*/ 1021862 h 1573026"/>
              <a:gd name="connsiteX137" fmla="*/ 920599 w 2525776"/>
              <a:gd name="connsiteY137" fmla="*/ 974237 h 1573026"/>
              <a:gd name="connsiteX138" fmla="*/ 892024 w 2525776"/>
              <a:gd name="connsiteY138" fmla="*/ 969475 h 1573026"/>
              <a:gd name="connsiteX139" fmla="*/ 896786 w 2525776"/>
              <a:gd name="connsiteY139" fmla="*/ 921850 h 1573026"/>
              <a:gd name="connsiteX140" fmla="*/ 865830 w 2525776"/>
              <a:gd name="connsiteY140" fmla="*/ 907562 h 1573026"/>
              <a:gd name="connsiteX141" fmla="*/ 868211 w 2525776"/>
              <a:gd name="connsiteY141" fmla="*/ 871843 h 1573026"/>
              <a:gd name="connsiteX142" fmla="*/ 820586 w 2525776"/>
              <a:gd name="connsiteY142" fmla="*/ 857556 h 1573026"/>
              <a:gd name="connsiteX143" fmla="*/ 801536 w 2525776"/>
              <a:gd name="connsiteY143" fmla="*/ 878987 h 1573026"/>
              <a:gd name="connsiteX144" fmla="*/ 772959 w 2525776"/>
              <a:gd name="connsiteY144" fmla="*/ 881368 h 1573026"/>
              <a:gd name="connsiteX145" fmla="*/ 722955 w 2525776"/>
              <a:gd name="connsiteY145" fmla="*/ 886131 h 1573026"/>
              <a:gd name="connsiteX146" fmla="*/ 691999 w 2525776"/>
              <a:gd name="connsiteY146" fmla="*/ 907562 h 1573026"/>
              <a:gd name="connsiteX147" fmla="*/ 691999 w 2525776"/>
              <a:gd name="connsiteY147" fmla="*/ 876606 h 1573026"/>
              <a:gd name="connsiteX148" fmla="*/ 651517 w 2525776"/>
              <a:gd name="connsiteY148" fmla="*/ 871843 h 1573026"/>
              <a:gd name="connsiteX149" fmla="*/ 658659 w 2525776"/>
              <a:gd name="connsiteY149" fmla="*/ 893275 h 1573026"/>
              <a:gd name="connsiteX150" fmla="*/ 653899 w 2525776"/>
              <a:gd name="connsiteY150" fmla="*/ 912325 h 1573026"/>
              <a:gd name="connsiteX151" fmla="*/ 568174 w 2525776"/>
              <a:gd name="connsiteY151" fmla="*/ 859936 h 1573026"/>
              <a:gd name="connsiteX152" fmla="*/ 546742 w 2525776"/>
              <a:gd name="connsiteY152" fmla="*/ 826600 h 1573026"/>
              <a:gd name="connsiteX153" fmla="*/ 558649 w 2525776"/>
              <a:gd name="connsiteY153" fmla="*/ 786117 h 1573026"/>
              <a:gd name="connsiteX154" fmla="*/ 315761 w 2525776"/>
              <a:gd name="connsiteY154" fmla="*/ 1031387 h 1573026"/>
              <a:gd name="connsiteX155" fmla="*/ 3815 w 2525776"/>
              <a:gd name="connsiteY155" fmla="*/ 1093300 h 1573026"/>
              <a:gd name="connsiteX0" fmla="*/ 3791 w 2525752"/>
              <a:gd name="connsiteY0" fmla="*/ 1093300 h 1573026"/>
              <a:gd name="connsiteX1" fmla="*/ 544335 w 2525752"/>
              <a:gd name="connsiteY1" fmla="*/ 524181 h 1573026"/>
              <a:gd name="connsiteX2" fmla="*/ 589579 w 2525752"/>
              <a:gd name="connsiteY2" fmla="*/ 547993 h 1573026"/>
              <a:gd name="connsiteX3" fmla="*/ 656256 w 2525752"/>
              <a:gd name="connsiteY3" fmla="*/ 562280 h 1573026"/>
              <a:gd name="connsiteX4" fmla="*/ 701498 w 2525752"/>
              <a:gd name="connsiteY4" fmla="*/ 478937 h 1573026"/>
              <a:gd name="connsiteX5" fmla="*/ 730073 w 2525752"/>
              <a:gd name="connsiteY5" fmla="*/ 455125 h 1573026"/>
              <a:gd name="connsiteX6" fmla="*/ 732457 w 2525752"/>
              <a:gd name="connsiteY6" fmla="*/ 426549 h 1573026"/>
              <a:gd name="connsiteX7" fmla="*/ 661016 w 2525752"/>
              <a:gd name="connsiteY7" fmla="*/ 412262 h 1573026"/>
              <a:gd name="connsiteX8" fmla="*/ 632443 w 2525752"/>
              <a:gd name="connsiteY8" fmla="*/ 417024 h 1573026"/>
              <a:gd name="connsiteX9" fmla="*/ 596723 w 2525752"/>
              <a:gd name="connsiteY9" fmla="*/ 383687 h 1573026"/>
              <a:gd name="connsiteX10" fmla="*/ 620537 w 2525752"/>
              <a:gd name="connsiteY10" fmla="*/ 357491 h 1573026"/>
              <a:gd name="connsiteX11" fmla="*/ 682448 w 2525752"/>
              <a:gd name="connsiteY11" fmla="*/ 343206 h 1573026"/>
              <a:gd name="connsiteX12" fmla="*/ 727691 w 2525752"/>
              <a:gd name="connsiteY12" fmla="*/ 357493 h 1573026"/>
              <a:gd name="connsiteX13" fmla="*/ 739598 w 2525752"/>
              <a:gd name="connsiteY13" fmla="*/ 376543 h 1573026"/>
              <a:gd name="connsiteX14" fmla="*/ 858660 w 2525752"/>
              <a:gd name="connsiteY14" fmla="*/ 436075 h 1573026"/>
              <a:gd name="connsiteX15" fmla="*/ 882473 w 2525752"/>
              <a:gd name="connsiteY15" fmla="*/ 500368 h 1573026"/>
              <a:gd name="connsiteX16" fmla="*/ 903904 w 2525752"/>
              <a:gd name="connsiteY16" fmla="*/ 512275 h 1573026"/>
              <a:gd name="connsiteX17" fmla="*/ 901523 w 2525752"/>
              <a:gd name="connsiteY17" fmla="*/ 421787 h 1573026"/>
              <a:gd name="connsiteX18" fmla="*/ 922954 w 2525752"/>
              <a:gd name="connsiteY18" fmla="*/ 383687 h 1573026"/>
              <a:gd name="connsiteX19" fmla="*/ 942004 w 2525752"/>
              <a:gd name="connsiteY19" fmla="*/ 386068 h 1573026"/>
              <a:gd name="connsiteX20" fmla="*/ 942004 w 2525752"/>
              <a:gd name="connsiteY20" fmla="*/ 347968 h 1573026"/>
              <a:gd name="connsiteX21" fmla="*/ 953912 w 2525752"/>
              <a:gd name="connsiteY21" fmla="*/ 340823 h 1573026"/>
              <a:gd name="connsiteX22" fmla="*/ 1011060 w 2525752"/>
              <a:gd name="connsiteY22" fmla="*/ 343206 h 1573026"/>
              <a:gd name="connsiteX23" fmla="*/ 1111073 w 2525752"/>
              <a:gd name="connsiteY23" fmla="*/ 317012 h 1573026"/>
              <a:gd name="connsiteX24" fmla="*/ 1182510 w 2525752"/>
              <a:gd name="connsiteY24" fmla="*/ 305106 h 1573026"/>
              <a:gd name="connsiteX25" fmla="*/ 1267902 w 2525752"/>
              <a:gd name="connsiteY25" fmla="*/ 250164 h 1573026"/>
              <a:gd name="connsiteX26" fmla="*/ 1339673 w 2525752"/>
              <a:gd name="connsiteY26" fmla="*/ 221762 h 1573026"/>
              <a:gd name="connsiteX27" fmla="*/ 1408731 w 2525752"/>
              <a:gd name="connsiteY27" fmla="*/ 188423 h 1573026"/>
              <a:gd name="connsiteX28" fmla="*/ 1480166 w 2525752"/>
              <a:gd name="connsiteY28" fmla="*/ 195568 h 1573026"/>
              <a:gd name="connsiteX29" fmla="*/ 1532554 w 2525752"/>
              <a:gd name="connsiteY29" fmla="*/ 174137 h 1573026"/>
              <a:gd name="connsiteX30" fmla="*/ 1563512 w 2525752"/>
              <a:gd name="connsiteY30" fmla="*/ 183660 h 1573026"/>
              <a:gd name="connsiteX31" fmla="*/ 1637329 w 2525752"/>
              <a:gd name="connsiteY31" fmla="*/ 233668 h 1573026"/>
              <a:gd name="connsiteX32" fmla="*/ 1575416 w 2525752"/>
              <a:gd name="connsiteY32" fmla="*/ 209856 h 1573026"/>
              <a:gd name="connsiteX33" fmla="*/ 1596848 w 2525752"/>
              <a:gd name="connsiteY33" fmla="*/ 281293 h 1573026"/>
              <a:gd name="connsiteX34" fmla="*/ 1634950 w 2525752"/>
              <a:gd name="connsiteY34" fmla="*/ 309866 h 1573026"/>
              <a:gd name="connsiteX35" fmla="*/ 1730198 w 2525752"/>
              <a:gd name="connsiteY35" fmla="*/ 314631 h 1573026"/>
              <a:gd name="connsiteX36" fmla="*/ 1796875 w 2525752"/>
              <a:gd name="connsiteY36" fmla="*/ 271766 h 1573026"/>
              <a:gd name="connsiteX37" fmla="*/ 1794491 w 2525752"/>
              <a:gd name="connsiteY37" fmla="*/ 293200 h 1573026"/>
              <a:gd name="connsiteX38" fmla="*/ 1758773 w 2525752"/>
              <a:gd name="connsiteY38" fmla="*/ 321775 h 1573026"/>
              <a:gd name="connsiteX39" fmla="*/ 1684954 w 2525752"/>
              <a:gd name="connsiteY39" fmla="*/ 338443 h 1573026"/>
              <a:gd name="connsiteX40" fmla="*/ 1692100 w 2525752"/>
              <a:gd name="connsiteY40" fmla="*/ 367017 h 1573026"/>
              <a:gd name="connsiteX41" fmla="*/ 1815925 w 2525752"/>
              <a:gd name="connsiteY41" fmla="*/ 331298 h 1573026"/>
              <a:gd name="connsiteX42" fmla="*/ 1868310 w 2525752"/>
              <a:gd name="connsiteY42" fmla="*/ 295581 h 1573026"/>
              <a:gd name="connsiteX43" fmla="*/ 1911174 w 2525752"/>
              <a:gd name="connsiteY43" fmla="*/ 271766 h 1573026"/>
              <a:gd name="connsiteX44" fmla="*/ 1834975 w 2525752"/>
              <a:gd name="connsiteY44" fmla="*/ 264623 h 1573026"/>
              <a:gd name="connsiteX45" fmla="*/ 1834975 w 2525752"/>
              <a:gd name="connsiteY45" fmla="*/ 202710 h 1573026"/>
              <a:gd name="connsiteX46" fmla="*/ 1884980 w 2525752"/>
              <a:gd name="connsiteY46" fmla="*/ 202710 h 1573026"/>
              <a:gd name="connsiteX47" fmla="*/ 1992136 w 2525752"/>
              <a:gd name="connsiteY47" fmla="*/ 97935 h 1573026"/>
              <a:gd name="connsiteX48" fmla="*/ 2042142 w 2525752"/>
              <a:gd name="connsiteY48" fmla="*/ 305 h 1573026"/>
              <a:gd name="connsiteX49" fmla="*/ 2006424 w 2525752"/>
              <a:gd name="connsiteY49" fmla="*/ 114604 h 1573026"/>
              <a:gd name="connsiteX50" fmla="*/ 1932606 w 2525752"/>
              <a:gd name="connsiteY50" fmla="*/ 193186 h 1573026"/>
              <a:gd name="connsiteX51" fmla="*/ 1996898 w 2525752"/>
              <a:gd name="connsiteY51" fmla="*/ 217000 h 1573026"/>
              <a:gd name="connsiteX52" fmla="*/ 2056429 w 2525752"/>
              <a:gd name="connsiteY52" fmla="*/ 212237 h 1573026"/>
              <a:gd name="connsiteX53" fmla="*/ 2101675 w 2525752"/>
              <a:gd name="connsiteY53" fmla="*/ 257480 h 1573026"/>
              <a:gd name="connsiteX54" fmla="*/ 2151679 w 2525752"/>
              <a:gd name="connsiteY54" fmla="*/ 243193 h 1573026"/>
              <a:gd name="connsiteX55" fmla="*/ 2194541 w 2525752"/>
              <a:gd name="connsiteY55" fmla="*/ 178900 h 1573026"/>
              <a:gd name="connsiteX56" fmla="*/ 2237404 w 2525752"/>
              <a:gd name="connsiteY56" fmla="*/ 169375 h 1573026"/>
              <a:gd name="connsiteX57" fmla="*/ 2342179 w 2525752"/>
              <a:gd name="connsiteY57" fmla="*/ 152706 h 1573026"/>
              <a:gd name="connsiteX58" fmla="*/ 2358848 w 2525752"/>
              <a:gd name="connsiteY58" fmla="*/ 147943 h 1573026"/>
              <a:gd name="connsiteX59" fmla="*/ 2446954 w 2525752"/>
              <a:gd name="connsiteY59" fmla="*/ 166993 h 1573026"/>
              <a:gd name="connsiteX60" fmla="*/ 2477910 w 2525752"/>
              <a:gd name="connsiteY60" fmla="*/ 188425 h 1573026"/>
              <a:gd name="connsiteX61" fmla="*/ 2504105 w 2525752"/>
              <a:gd name="connsiteY61" fmla="*/ 205092 h 1573026"/>
              <a:gd name="connsiteX62" fmla="*/ 2525535 w 2525752"/>
              <a:gd name="connsiteY62" fmla="*/ 221762 h 1573026"/>
              <a:gd name="connsiteX63" fmla="*/ 2506485 w 2525752"/>
              <a:gd name="connsiteY63" fmla="*/ 264625 h 1573026"/>
              <a:gd name="connsiteX64" fmla="*/ 2504104 w 2525752"/>
              <a:gd name="connsiteY64" fmla="*/ 319393 h 1573026"/>
              <a:gd name="connsiteX65" fmla="*/ 2489816 w 2525752"/>
              <a:gd name="connsiteY65" fmla="*/ 376543 h 1573026"/>
              <a:gd name="connsiteX66" fmla="*/ 2492198 w 2525752"/>
              <a:gd name="connsiteY66" fmla="*/ 386068 h 1573026"/>
              <a:gd name="connsiteX67" fmla="*/ 2523154 w 2525752"/>
              <a:gd name="connsiteY67" fmla="*/ 393212 h 1573026"/>
              <a:gd name="connsiteX68" fmla="*/ 2511248 w 2525752"/>
              <a:gd name="connsiteY68" fmla="*/ 424168 h 1573026"/>
              <a:gd name="connsiteX69" fmla="*/ 2477910 w 2525752"/>
              <a:gd name="connsiteY69" fmla="*/ 445600 h 1573026"/>
              <a:gd name="connsiteX70" fmla="*/ 2463623 w 2525752"/>
              <a:gd name="connsiteY70" fmla="*/ 476556 h 1573026"/>
              <a:gd name="connsiteX71" fmla="*/ 2466876 w 2525752"/>
              <a:gd name="connsiteY71" fmla="*/ 559163 h 1573026"/>
              <a:gd name="connsiteX72" fmla="*/ 2454097 w 2525752"/>
              <a:gd name="connsiteY72" fmla="*/ 590856 h 1573026"/>
              <a:gd name="connsiteX73" fmla="*/ 2451716 w 2525752"/>
              <a:gd name="connsiteY73" fmla="*/ 655150 h 1573026"/>
              <a:gd name="connsiteX74" fmla="*/ 2473148 w 2525752"/>
              <a:gd name="connsiteY74" fmla="*/ 690868 h 1573026"/>
              <a:gd name="connsiteX75" fmla="*/ 2468385 w 2525752"/>
              <a:gd name="connsiteY75" fmla="*/ 743256 h 1573026"/>
              <a:gd name="connsiteX76" fmla="*/ 2470766 w 2525752"/>
              <a:gd name="connsiteY76" fmla="*/ 790881 h 1573026"/>
              <a:gd name="connsiteX77" fmla="*/ 2458860 w 2525752"/>
              <a:gd name="connsiteY77" fmla="*/ 805168 h 1573026"/>
              <a:gd name="connsiteX78" fmla="*/ 2430285 w 2525752"/>
              <a:gd name="connsiteY78" fmla="*/ 890893 h 1573026"/>
              <a:gd name="connsiteX79" fmla="*/ 2399331 w 2525752"/>
              <a:gd name="connsiteY79" fmla="*/ 967092 h 1573026"/>
              <a:gd name="connsiteX80" fmla="*/ 2363610 w 2525752"/>
              <a:gd name="connsiteY80" fmla="*/ 945662 h 1573026"/>
              <a:gd name="connsiteX81" fmla="*/ 2304079 w 2525752"/>
              <a:gd name="connsiteY81" fmla="*/ 917087 h 1573026"/>
              <a:gd name="connsiteX82" fmla="*/ 2275504 w 2525752"/>
              <a:gd name="connsiteY82" fmla="*/ 883750 h 1573026"/>
              <a:gd name="connsiteX83" fmla="*/ 2242168 w 2525752"/>
              <a:gd name="connsiteY83" fmla="*/ 869462 h 1573026"/>
              <a:gd name="connsiteX84" fmla="*/ 2208829 w 2525752"/>
              <a:gd name="connsiteY84" fmla="*/ 871843 h 1573026"/>
              <a:gd name="connsiteX85" fmla="*/ 2158823 w 2525752"/>
              <a:gd name="connsiteY85" fmla="*/ 895656 h 1573026"/>
              <a:gd name="connsiteX86" fmla="*/ 2135010 w 2525752"/>
              <a:gd name="connsiteY86" fmla="*/ 909943 h 1573026"/>
              <a:gd name="connsiteX87" fmla="*/ 2065956 w 2525752"/>
              <a:gd name="connsiteY87" fmla="*/ 926612 h 1573026"/>
              <a:gd name="connsiteX88" fmla="*/ 2044523 w 2525752"/>
              <a:gd name="connsiteY88" fmla="*/ 957568 h 1573026"/>
              <a:gd name="connsiteX89" fmla="*/ 2042141 w 2525752"/>
              <a:gd name="connsiteY89" fmla="*/ 1036150 h 1573026"/>
              <a:gd name="connsiteX90" fmla="*/ 2044525 w 2525752"/>
              <a:gd name="connsiteY90" fmla="*/ 1062342 h 1573026"/>
              <a:gd name="connsiteX91" fmla="*/ 1944510 w 2525752"/>
              <a:gd name="connsiteY91" fmla="*/ 1112350 h 1573026"/>
              <a:gd name="connsiteX92" fmla="*/ 1901648 w 2525752"/>
              <a:gd name="connsiteY92" fmla="*/ 1112350 h 1573026"/>
              <a:gd name="connsiteX93" fmla="*/ 1811162 w 2525752"/>
              <a:gd name="connsiteY93" fmla="*/ 1148067 h 1573026"/>
              <a:gd name="connsiteX94" fmla="*/ 1789729 w 2525752"/>
              <a:gd name="connsiteY94" fmla="*/ 1188550 h 1573026"/>
              <a:gd name="connsiteX95" fmla="*/ 1789731 w 2525752"/>
              <a:gd name="connsiteY95" fmla="*/ 1238556 h 1573026"/>
              <a:gd name="connsiteX96" fmla="*/ 1739723 w 2525752"/>
              <a:gd name="connsiteY96" fmla="*/ 1279037 h 1573026"/>
              <a:gd name="connsiteX97" fmla="*/ 1723056 w 2525752"/>
              <a:gd name="connsiteY97" fmla="*/ 1309993 h 1573026"/>
              <a:gd name="connsiteX98" fmla="*/ 1725435 w 2525752"/>
              <a:gd name="connsiteY98" fmla="*/ 1331425 h 1573026"/>
              <a:gd name="connsiteX99" fmla="*/ 1758773 w 2525752"/>
              <a:gd name="connsiteY99" fmla="*/ 1326662 h 1573026"/>
              <a:gd name="connsiteX100" fmla="*/ 1782587 w 2525752"/>
              <a:gd name="connsiteY100" fmla="*/ 1350474 h 1573026"/>
              <a:gd name="connsiteX101" fmla="*/ 1770679 w 2525752"/>
              <a:gd name="connsiteY101" fmla="*/ 1383812 h 1573026"/>
              <a:gd name="connsiteX102" fmla="*/ 1768298 w 2525752"/>
              <a:gd name="connsiteY102" fmla="*/ 1421912 h 1573026"/>
              <a:gd name="connsiteX103" fmla="*/ 1689718 w 2525752"/>
              <a:gd name="connsiteY103" fmla="*/ 1450487 h 1573026"/>
              <a:gd name="connsiteX104" fmla="*/ 1680193 w 2525752"/>
              <a:gd name="connsiteY104" fmla="*/ 1538594 h 1573026"/>
              <a:gd name="connsiteX105" fmla="*/ 1613516 w 2525752"/>
              <a:gd name="connsiteY105" fmla="*/ 1560025 h 1573026"/>
              <a:gd name="connsiteX106" fmla="*/ 1577465 w 2525752"/>
              <a:gd name="connsiteY106" fmla="*/ 1573012 h 1573026"/>
              <a:gd name="connsiteX107" fmla="*/ 1496835 w 2525752"/>
              <a:gd name="connsiteY107" fmla="*/ 1557643 h 1573026"/>
              <a:gd name="connsiteX108" fmla="*/ 1470641 w 2525752"/>
              <a:gd name="connsiteY108" fmla="*/ 1571931 h 1573026"/>
              <a:gd name="connsiteX109" fmla="*/ 1415875 w 2525752"/>
              <a:gd name="connsiteY109" fmla="*/ 1543356 h 1573026"/>
              <a:gd name="connsiteX110" fmla="*/ 1375391 w 2525752"/>
              <a:gd name="connsiteY110" fmla="*/ 1507637 h 1573026"/>
              <a:gd name="connsiteX111" fmla="*/ 1332531 w 2525752"/>
              <a:gd name="connsiteY111" fmla="*/ 1479061 h 1573026"/>
              <a:gd name="connsiteX112" fmla="*/ 1361104 w 2525752"/>
              <a:gd name="connsiteY112" fmla="*/ 1455250 h 1573026"/>
              <a:gd name="connsiteX113" fmla="*/ 1349198 w 2525752"/>
              <a:gd name="connsiteY113" fmla="*/ 1438581 h 1573026"/>
              <a:gd name="connsiteX114" fmla="*/ 1287285 w 2525752"/>
              <a:gd name="connsiteY114" fmla="*/ 1426675 h 1573026"/>
              <a:gd name="connsiteX115" fmla="*/ 1268235 w 2525752"/>
              <a:gd name="connsiteY115" fmla="*/ 1402862 h 1573026"/>
              <a:gd name="connsiteX116" fmla="*/ 1230137 w 2525752"/>
              <a:gd name="connsiteY116" fmla="*/ 1379050 h 1573026"/>
              <a:gd name="connsiteX117" fmla="*/ 1225373 w 2525752"/>
              <a:gd name="connsiteY117" fmla="*/ 1390956 h 1573026"/>
              <a:gd name="connsiteX118" fmla="*/ 1239662 w 2525752"/>
              <a:gd name="connsiteY118" fmla="*/ 1429056 h 1573026"/>
              <a:gd name="connsiteX119" fmla="*/ 1208704 w 2525752"/>
              <a:gd name="connsiteY119" fmla="*/ 1443343 h 1573026"/>
              <a:gd name="connsiteX120" fmla="*/ 1182512 w 2525752"/>
              <a:gd name="connsiteY120" fmla="*/ 1457630 h 1573026"/>
              <a:gd name="connsiteX121" fmla="*/ 1165841 w 2525752"/>
              <a:gd name="connsiteY121" fmla="*/ 1450487 h 1573026"/>
              <a:gd name="connsiteX122" fmla="*/ 1120598 w 2525752"/>
              <a:gd name="connsiteY122" fmla="*/ 1388575 h 1573026"/>
              <a:gd name="connsiteX123" fmla="*/ 1075356 w 2525752"/>
              <a:gd name="connsiteY123" fmla="*/ 1355237 h 1573026"/>
              <a:gd name="connsiteX124" fmla="*/ 1096787 w 2525752"/>
              <a:gd name="connsiteY124" fmla="*/ 1338568 h 1573026"/>
              <a:gd name="connsiteX125" fmla="*/ 1118218 w 2525752"/>
              <a:gd name="connsiteY125" fmla="*/ 1298087 h 1573026"/>
              <a:gd name="connsiteX126" fmla="*/ 1103929 w 2525752"/>
              <a:gd name="connsiteY126" fmla="*/ 1286181 h 1573026"/>
              <a:gd name="connsiteX127" fmla="*/ 1065831 w 2525752"/>
              <a:gd name="connsiteY127" fmla="*/ 1288562 h 1573026"/>
              <a:gd name="connsiteX128" fmla="*/ 989631 w 2525752"/>
              <a:gd name="connsiteY128" fmla="*/ 1245700 h 1573026"/>
              <a:gd name="connsiteX129" fmla="*/ 946766 w 2525752"/>
              <a:gd name="connsiteY129" fmla="*/ 1226650 h 1573026"/>
              <a:gd name="connsiteX130" fmla="*/ 937243 w 2525752"/>
              <a:gd name="connsiteY130" fmla="*/ 1226650 h 1573026"/>
              <a:gd name="connsiteX131" fmla="*/ 925337 w 2525752"/>
              <a:gd name="connsiteY131" fmla="*/ 1162356 h 1573026"/>
              <a:gd name="connsiteX132" fmla="*/ 937243 w 2525752"/>
              <a:gd name="connsiteY132" fmla="*/ 1098062 h 1573026"/>
              <a:gd name="connsiteX133" fmla="*/ 906287 w 2525752"/>
              <a:gd name="connsiteY133" fmla="*/ 1064725 h 1573026"/>
              <a:gd name="connsiteX134" fmla="*/ 853900 w 2525752"/>
              <a:gd name="connsiteY134" fmla="*/ 1040912 h 1573026"/>
              <a:gd name="connsiteX135" fmla="*/ 880093 w 2525752"/>
              <a:gd name="connsiteY135" fmla="*/ 1017100 h 1573026"/>
              <a:gd name="connsiteX136" fmla="*/ 925337 w 2525752"/>
              <a:gd name="connsiteY136" fmla="*/ 1021862 h 1573026"/>
              <a:gd name="connsiteX137" fmla="*/ 920575 w 2525752"/>
              <a:gd name="connsiteY137" fmla="*/ 974237 h 1573026"/>
              <a:gd name="connsiteX138" fmla="*/ 892000 w 2525752"/>
              <a:gd name="connsiteY138" fmla="*/ 969475 h 1573026"/>
              <a:gd name="connsiteX139" fmla="*/ 896762 w 2525752"/>
              <a:gd name="connsiteY139" fmla="*/ 921850 h 1573026"/>
              <a:gd name="connsiteX140" fmla="*/ 865806 w 2525752"/>
              <a:gd name="connsiteY140" fmla="*/ 907562 h 1573026"/>
              <a:gd name="connsiteX141" fmla="*/ 868187 w 2525752"/>
              <a:gd name="connsiteY141" fmla="*/ 871843 h 1573026"/>
              <a:gd name="connsiteX142" fmla="*/ 820562 w 2525752"/>
              <a:gd name="connsiteY142" fmla="*/ 857556 h 1573026"/>
              <a:gd name="connsiteX143" fmla="*/ 801512 w 2525752"/>
              <a:gd name="connsiteY143" fmla="*/ 878987 h 1573026"/>
              <a:gd name="connsiteX144" fmla="*/ 772935 w 2525752"/>
              <a:gd name="connsiteY144" fmla="*/ 881368 h 1573026"/>
              <a:gd name="connsiteX145" fmla="*/ 722931 w 2525752"/>
              <a:gd name="connsiteY145" fmla="*/ 886131 h 1573026"/>
              <a:gd name="connsiteX146" fmla="*/ 691975 w 2525752"/>
              <a:gd name="connsiteY146" fmla="*/ 907562 h 1573026"/>
              <a:gd name="connsiteX147" fmla="*/ 691975 w 2525752"/>
              <a:gd name="connsiteY147" fmla="*/ 876606 h 1573026"/>
              <a:gd name="connsiteX148" fmla="*/ 651493 w 2525752"/>
              <a:gd name="connsiteY148" fmla="*/ 871843 h 1573026"/>
              <a:gd name="connsiteX149" fmla="*/ 658635 w 2525752"/>
              <a:gd name="connsiteY149" fmla="*/ 893275 h 1573026"/>
              <a:gd name="connsiteX150" fmla="*/ 653875 w 2525752"/>
              <a:gd name="connsiteY150" fmla="*/ 912325 h 1573026"/>
              <a:gd name="connsiteX151" fmla="*/ 568150 w 2525752"/>
              <a:gd name="connsiteY151" fmla="*/ 859936 h 1573026"/>
              <a:gd name="connsiteX152" fmla="*/ 546718 w 2525752"/>
              <a:gd name="connsiteY152" fmla="*/ 826600 h 1573026"/>
              <a:gd name="connsiteX153" fmla="*/ 315737 w 2525752"/>
              <a:gd name="connsiteY153" fmla="*/ 1031387 h 1573026"/>
              <a:gd name="connsiteX154" fmla="*/ 3791 w 2525752"/>
              <a:gd name="connsiteY154" fmla="*/ 1093300 h 1573026"/>
              <a:gd name="connsiteX0" fmla="*/ 3836 w 2525797"/>
              <a:gd name="connsiteY0" fmla="*/ 1093300 h 1573026"/>
              <a:gd name="connsiteX1" fmla="*/ 544380 w 2525797"/>
              <a:gd name="connsiteY1" fmla="*/ 524181 h 1573026"/>
              <a:gd name="connsiteX2" fmla="*/ 589624 w 2525797"/>
              <a:gd name="connsiteY2" fmla="*/ 547993 h 1573026"/>
              <a:gd name="connsiteX3" fmla="*/ 656301 w 2525797"/>
              <a:gd name="connsiteY3" fmla="*/ 562280 h 1573026"/>
              <a:gd name="connsiteX4" fmla="*/ 701543 w 2525797"/>
              <a:gd name="connsiteY4" fmla="*/ 478937 h 1573026"/>
              <a:gd name="connsiteX5" fmla="*/ 730118 w 2525797"/>
              <a:gd name="connsiteY5" fmla="*/ 455125 h 1573026"/>
              <a:gd name="connsiteX6" fmla="*/ 732502 w 2525797"/>
              <a:gd name="connsiteY6" fmla="*/ 426549 h 1573026"/>
              <a:gd name="connsiteX7" fmla="*/ 661061 w 2525797"/>
              <a:gd name="connsiteY7" fmla="*/ 412262 h 1573026"/>
              <a:gd name="connsiteX8" fmla="*/ 632488 w 2525797"/>
              <a:gd name="connsiteY8" fmla="*/ 417024 h 1573026"/>
              <a:gd name="connsiteX9" fmla="*/ 596768 w 2525797"/>
              <a:gd name="connsiteY9" fmla="*/ 383687 h 1573026"/>
              <a:gd name="connsiteX10" fmla="*/ 620582 w 2525797"/>
              <a:gd name="connsiteY10" fmla="*/ 357491 h 1573026"/>
              <a:gd name="connsiteX11" fmla="*/ 682493 w 2525797"/>
              <a:gd name="connsiteY11" fmla="*/ 343206 h 1573026"/>
              <a:gd name="connsiteX12" fmla="*/ 727736 w 2525797"/>
              <a:gd name="connsiteY12" fmla="*/ 357493 h 1573026"/>
              <a:gd name="connsiteX13" fmla="*/ 739643 w 2525797"/>
              <a:gd name="connsiteY13" fmla="*/ 376543 h 1573026"/>
              <a:gd name="connsiteX14" fmla="*/ 858705 w 2525797"/>
              <a:gd name="connsiteY14" fmla="*/ 436075 h 1573026"/>
              <a:gd name="connsiteX15" fmla="*/ 882518 w 2525797"/>
              <a:gd name="connsiteY15" fmla="*/ 500368 h 1573026"/>
              <a:gd name="connsiteX16" fmla="*/ 903949 w 2525797"/>
              <a:gd name="connsiteY16" fmla="*/ 512275 h 1573026"/>
              <a:gd name="connsiteX17" fmla="*/ 901568 w 2525797"/>
              <a:gd name="connsiteY17" fmla="*/ 421787 h 1573026"/>
              <a:gd name="connsiteX18" fmla="*/ 922999 w 2525797"/>
              <a:gd name="connsiteY18" fmla="*/ 383687 h 1573026"/>
              <a:gd name="connsiteX19" fmla="*/ 942049 w 2525797"/>
              <a:gd name="connsiteY19" fmla="*/ 386068 h 1573026"/>
              <a:gd name="connsiteX20" fmla="*/ 942049 w 2525797"/>
              <a:gd name="connsiteY20" fmla="*/ 347968 h 1573026"/>
              <a:gd name="connsiteX21" fmla="*/ 953957 w 2525797"/>
              <a:gd name="connsiteY21" fmla="*/ 340823 h 1573026"/>
              <a:gd name="connsiteX22" fmla="*/ 1011105 w 2525797"/>
              <a:gd name="connsiteY22" fmla="*/ 343206 h 1573026"/>
              <a:gd name="connsiteX23" fmla="*/ 1111118 w 2525797"/>
              <a:gd name="connsiteY23" fmla="*/ 317012 h 1573026"/>
              <a:gd name="connsiteX24" fmla="*/ 1182555 w 2525797"/>
              <a:gd name="connsiteY24" fmla="*/ 305106 h 1573026"/>
              <a:gd name="connsiteX25" fmla="*/ 1267947 w 2525797"/>
              <a:gd name="connsiteY25" fmla="*/ 250164 h 1573026"/>
              <a:gd name="connsiteX26" fmla="*/ 1339718 w 2525797"/>
              <a:gd name="connsiteY26" fmla="*/ 221762 h 1573026"/>
              <a:gd name="connsiteX27" fmla="*/ 1408776 w 2525797"/>
              <a:gd name="connsiteY27" fmla="*/ 188423 h 1573026"/>
              <a:gd name="connsiteX28" fmla="*/ 1480211 w 2525797"/>
              <a:gd name="connsiteY28" fmla="*/ 195568 h 1573026"/>
              <a:gd name="connsiteX29" fmla="*/ 1532599 w 2525797"/>
              <a:gd name="connsiteY29" fmla="*/ 174137 h 1573026"/>
              <a:gd name="connsiteX30" fmla="*/ 1563557 w 2525797"/>
              <a:gd name="connsiteY30" fmla="*/ 183660 h 1573026"/>
              <a:gd name="connsiteX31" fmla="*/ 1637374 w 2525797"/>
              <a:gd name="connsiteY31" fmla="*/ 233668 h 1573026"/>
              <a:gd name="connsiteX32" fmla="*/ 1575461 w 2525797"/>
              <a:gd name="connsiteY32" fmla="*/ 209856 h 1573026"/>
              <a:gd name="connsiteX33" fmla="*/ 1596893 w 2525797"/>
              <a:gd name="connsiteY33" fmla="*/ 281293 h 1573026"/>
              <a:gd name="connsiteX34" fmla="*/ 1634995 w 2525797"/>
              <a:gd name="connsiteY34" fmla="*/ 309866 h 1573026"/>
              <a:gd name="connsiteX35" fmla="*/ 1730243 w 2525797"/>
              <a:gd name="connsiteY35" fmla="*/ 314631 h 1573026"/>
              <a:gd name="connsiteX36" fmla="*/ 1796920 w 2525797"/>
              <a:gd name="connsiteY36" fmla="*/ 271766 h 1573026"/>
              <a:gd name="connsiteX37" fmla="*/ 1794536 w 2525797"/>
              <a:gd name="connsiteY37" fmla="*/ 293200 h 1573026"/>
              <a:gd name="connsiteX38" fmla="*/ 1758818 w 2525797"/>
              <a:gd name="connsiteY38" fmla="*/ 321775 h 1573026"/>
              <a:gd name="connsiteX39" fmla="*/ 1684999 w 2525797"/>
              <a:gd name="connsiteY39" fmla="*/ 338443 h 1573026"/>
              <a:gd name="connsiteX40" fmla="*/ 1692145 w 2525797"/>
              <a:gd name="connsiteY40" fmla="*/ 367017 h 1573026"/>
              <a:gd name="connsiteX41" fmla="*/ 1815970 w 2525797"/>
              <a:gd name="connsiteY41" fmla="*/ 331298 h 1573026"/>
              <a:gd name="connsiteX42" fmla="*/ 1868355 w 2525797"/>
              <a:gd name="connsiteY42" fmla="*/ 295581 h 1573026"/>
              <a:gd name="connsiteX43" fmla="*/ 1911219 w 2525797"/>
              <a:gd name="connsiteY43" fmla="*/ 271766 h 1573026"/>
              <a:gd name="connsiteX44" fmla="*/ 1835020 w 2525797"/>
              <a:gd name="connsiteY44" fmla="*/ 264623 h 1573026"/>
              <a:gd name="connsiteX45" fmla="*/ 1835020 w 2525797"/>
              <a:gd name="connsiteY45" fmla="*/ 202710 h 1573026"/>
              <a:gd name="connsiteX46" fmla="*/ 1885025 w 2525797"/>
              <a:gd name="connsiteY46" fmla="*/ 202710 h 1573026"/>
              <a:gd name="connsiteX47" fmla="*/ 1992181 w 2525797"/>
              <a:gd name="connsiteY47" fmla="*/ 97935 h 1573026"/>
              <a:gd name="connsiteX48" fmla="*/ 2042187 w 2525797"/>
              <a:gd name="connsiteY48" fmla="*/ 305 h 1573026"/>
              <a:gd name="connsiteX49" fmla="*/ 2006469 w 2525797"/>
              <a:gd name="connsiteY49" fmla="*/ 114604 h 1573026"/>
              <a:gd name="connsiteX50" fmla="*/ 1932651 w 2525797"/>
              <a:gd name="connsiteY50" fmla="*/ 193186 h 1573026"/>
              <a:gd name="connsiteX51" fmla="*/ 1996943 w 2525797"/>
              <a:gd name="connsiteY51" fmla="*/ 217000 h 1573026"/>
              <a:gd name="connsiteX52" fmla="*/ 2056474 w 2525797"/>
              <a:gd name="connsiteY52" fmla="*/ 212237 h 1573026"/>
              <a:gd name="connsiteX53" fmla="*/ 2101720 w 2525797"/>
              <a:gd name="connsiteY53" fmla="*/ 257480 h 1573026"/>
              <a:gd name="connsiteX54" fmla="*/ 2151724 w 2525797"/>
              <a:gd name="connsiteY54" fmla="*/ 243193 h 1573026"/>
              <a:gd name="connsiteX55" fmla="*/ 2194586 w 2525797"/>
              <a:gd name="connsiteY55" fmla="*/ 178900 h 1573026"/>
              <a:gd name="connsiteX56" fmla="*/ 2237449 w 2525797"/>
              <a:gd name="connsiteY56" fmla="*/ 169375 h 1573026"/>
              <a:gd name="connsiteX57" fmla="*/ 2342224 w 2525797"/>
              <a:gd name="connsiteY57" fmla="*/ 152706 h 1573026"/>
              <a:gd name="connsiteX58" fmla="*/ 2358893 w 2525797"/>
              <a:gd name="connsiteY58" fmla="*/ 147943 h 1573026"/>
              <a:gd name="connsiteX59" fmla="*/ 2446999 w 2525797"/>
              <a:gd name="connsiteY59" fmla="*/ 166993 h 1573026"/>
              <a:gd name="connsiteX60" fmla="*/ 2477955 w 2525797"/>
              <a:gd name="connsiteY60" fmla="*/ 188425 h 1573026"/>
              <a:gd name="connsiteX61" fmla="*/ 2504150 w 2525797"/>
              <a:gd name="connsiteY61" fmla="*/ 205092 h 1573026"/>
              <a:gd name="connsiteX62" fmla="*/ 2525580 w 2525797"/>
              <a:gd name="connsiteY62" fmla="*/ 221762 h 1573026"/>
              <a:gd name="connsiteX63" fmla="*/ 2506530 w 2525797"/>
              <a:gd name="connsiteY63" fmla="*/ 264625 h 1573026"/>
              <a:gd name="connsiteX64" fmla="*/ 2504149 w 2525797"/>
              <a:gd name="connsiteY64" fmla="*/ 319393 h 1573026"/>
              <a:gd name="connsiteX65" fmla="*/ 2489861 w 2525797"/>
              <a:gd name="connsiteY65" fmla="*/ 376543 h 1573026"/>
              <a:gd name="connsiteX66" fmla="*/ 2492243 w 2525797"/>
              <a:gd name="connsiteY66" fmla="*/ 386068 h 1573026"/>
              <a:gd name="connsiteX67" fmla="*/ 2523199 w 2525797"/>
              <a:gd name="connsiteY67" fmla="*/ 393212 h 1573026"/>
              <a:gd name="connsiteX68" fmla="*/ 2511293 w 2525797"/>
              <a:gd name="connsiteY68" fmla="*/ 424168 h 1573026"/>
              <a:gd name="connsiteX69" fmla="*/ 2477955 w 2525797"/>
              <a:gd name="connsiteY69" fmla="*/ 445600 h 1573026"/>
              <a:gd name="connsiteX70" fmla="*/ 2463668 w 2525797"/>
              <a:gd name="connsiteY70" fmla="*/ 476556 h 1573026"/>
              <a:gd name="connsiteX71" fmla="*/ 2466921 w 2525797"/>
              <a:gd name="connsiteY71" fmla="*/ 559163 h 1573026"/>
              <a:gd name="connsiteX72" fmla="*/ 2454142 w 2525797"/>
              <a:gd name="connsiteY72" fmla="*/ 590856 h 1573026"/>
              <a:gd name="connsiteX73" fmla="*/ 2451761 w 2525797"/>
              <a:gd name="connsiteY73" fmla="*/ 655150 h 1573026"/>
              <a:gd name="connsiteX74" fmla="*/ 2473193 w 2525797"/>
              <a:gd name="connsiteY74" fmla="*/ 690868 h 1573026"/>
              <a:gd name="connsiteX75" fmla="*/ 2468430 w 2525797"/>
              <a:gd name="connsiteY75" fmla="*/ 743256 h 1573026"/>
              <a:gd name="connsiteX76" fmla="*/ 2470811 w 2525797"/>
              <a:gd name="connsiteY76" fmla="*/ 790881 h 1573026"/>
              <a:gd name="connsiteX77" fmla="*/ 2458905 w 2525797"/>
              <a:gd name="connsiteY77" fmla="*/ 805168 h 1573026"/>
              <a:gd name="connsiteX78" fmla="*/ 2430330 w 2525797"/>
              <a:gd name="connsiteY78" fmla="*/ 890893 h 1573026"/>
              <a:gd name="connsiteX79" fmla="*/ 2399376 w 2525797"/>
              <a:gd name="connsiteY79" fmla="*/ 967092 h 1573026"/>
              <a:gd name="connsiteX80" fmla="*/ 2363655 w 2525797"/>
              <a:gd name="connsiteY80" fmla="*/ 945662 h 1573026"/>
              <a:gd name="connsiteX81" fmla="*/ 2304124 w 2525797"/>
              <a:gd name="connsiteY81" fmla="*/ 917087 h 1573026"/>
              <a:gd name="connsiteX82" fmla="*/ 2275549 w 2525797"/>
              <a:gd name="connsiteY82" fmla="*/ 883750 h 1573026"/>
              <a:gd name="connsiteX83" fmla="*/ 2242213 w 2525797"/>
              <a:gd name="connsiteY83" fmla="*/ 869462 h 1573026"/>
              <a:gd name="connsiteX84" fmla="*/ 2208874 w 2525797"/>
              <a:gd name="connsiteY84" fmla="*/ 871843 h 1573026"/>
              <a:gd name="connsiteX85" fmla="*/ 2158868 w 2525797"/>
              <a:gd name="connsiteY85" fmla="*/ 895656 h 1573026"/>
              <a:gd name="connsiteX86" fmla="*/ 2135055 w 2525797"/>
              <a:gd name="connsiteY86" fmla="*/ 909943 h 1573026"/>
              <a:gd name="connsiteX87" fmla="*/ 2066001 w 2525797"/>
              <a:gd name="connsiteY87" fmla="*/ 926612 h 1573026"/>
              <a:gd name="connsiteX88" fmla="*/ 2044568 w 2525797"/>
              <a:gd name="connsiteY88" fmla="*/ 957568 h 1573026"/>
              <a:gd name="connsiteX89" fmla="*/ 2042186 w 2525797"/>
              <a:gd name="connsiteY89" fmla="*/ 1036150 h 1573026"/>
              <a:gd name="connsiteX90" fmla="*/ 2044570 w 2525797"/>
              <a:gd name="connsiteY90" fmla="*/ 1062342 h 1573026"/>
              <a:gd name="connsiteX91" fmla="*/ 1944555 w 2525797"/>
              <a:gd name="connsiteY91" fmla="*/ 1112350 h 1573026"/>
              <a:gd name="connsiteX92" fmla="*/ 1901693 w 2525797"/>
              <a:gd name="connsiteY92" fmla="*/ 1112350 h 1573026"/>
              <a:gd name="connsiteX93" fmla="*/ 1811207 w 2525797"/>
              <a:gd name="connsiteY93" fmla="*/ 1148067 h 1573026"/>
              <a:gd name="connsiteX94" fmla="*/ 1789774 w 2525797"/>
              <a:gd name="connsiteY94" fmla="*/ 1188550 h 1573026"/>
              <a:gd name="connsiteX95" fmla="*/ 1789776 w 2525797"/>
              <a:gd name="connsiteY95" fmla="*/ 1238556 h 1573026"/>
              <a:gd name="connsiteX96" fmla="*/ 1739768 w 2525797"/>
              <a:gd name="connsiteY96" fmla="*/ 1279037 h 1573026"/>
              <a:gd name="connsiteX97" fmla="*/ 1723101 w 2525797"/>
              <a:gd name="connsiteY97" fmla="*/ 1309993 h 1573026"/>
              <a:gd name="connsiteX98" fmla="*/ 1725480 w 2525797"/>
              <a:gd name="connsiteY98" fmla="*/ 1331425 h 1573026"/>
              <a:gd name="connsiteX99" fmla="*/ 1758818 w 2525797"/>
              <a:gd name="connsiteY99" fmla="*/ 1326662 h 1573026"/>
              <a:gd name="connsiteX100" fmla="*/ 1782632 w 2525797"/>
              <a:gd name="connsiteY100" fmla="*/ 1350474 h 1573026"/>
              <a:gd name="connsiteX101" fmla="*/ 1770724 w 2525797"/>
              <a:gd name="connsiteY101" fmla="*/ 1383812 h 1573026"/>
              <a:gd name="connsiteX102" fmla="*/ 1768343 w 2525797"/>
              <a:gd name="connsiteY102" fmla="*/ 1421912 h 1573026"/>
              <a:gd name="connsiteX103" fmla="*/ 1689763 w 2525797"/>
              <a:gd name="connsiteY103" fmla="*/ 1450487 h 1573026"/>
              <a:gd name="connsiteX104" fmla="*/ 1680238 w 2525797"/>
              <a:gd name="connsiteY104" fmla="*/ 1538594 h 1573026"/>
              <a:gd name="connsiteX105" fmla="*/ 1613561 w 2525797"/>
              <a:gd name="connsiteY105" fmla="*/ 1560025 h 1573026"/>
              <a:gd name="connsiteX106" fmla="*/ 1577510 w 2525797"/>
              <a:gd name="connsiteY106" fmla="*/ 1573012 h 1573026"/>
              <a:gd name="connsiteX107" fmla="*/ 1496880 w 2525797"/>
              <a:gd name="connsiteY107" fmla="*/ 1557643 h 1573026"/>
              <a:gd name="connsiteX108" fmla="*/ 1470686 w 2525797"/>
              <a:gd name="connsiteY108" fmla="*/ 1571931 h 1573026"/>
              <a:gd name="connsiteX109" fmla="*/ 1415920 w 2525797"/>
              <a:gd name="connsiteY109" fmla="*/ 1543356 h 1573026"/>
              <a:gd name="connsiteX110" fmla="*/ 1375436 w 2525797"/>
              <a:gd name="connsiteY110" fmla="*/ 1507637 h 1573026"/>
              <a:gd name="connsiteX111" fmla="*/ 1332576 w 2525797"/>
              <a:gd name="connsiteY111" fmla="*/ 1479061 h 1573026"/>
              <a:gd name="connsiteX112" fmla="*/ 1361149 w 2525797"/>
              <a:gd name="connsiteY112" fmla="*/ 1455250 h 1573026"/>
              <a:gd name="connsiteX113" fmla="*/ 1349243 w 2525797"/>
              <a:gd name="connsiteY113" fmla="*/ 1438581 h 1573026"/>
              <a:gd name="connsiteX114" fmla="*/ 1287330 w 2525797"/>
              <a:gd name="connsiteY114" fmla="*/ 1426675 h 1573026"/>
              <a:gd name="connsiteX115" fmla="*/ 1268280 w 2525797"/>
              <a:gd name="connsiteY115" fmla="*/ 1402862 h 1573026"/>
              <a:gd name="connsiteX116" fmla="*/ 1230182 w 2525797"/>
              <a:gd name="connsiteY116" fmla="*/ 1379050 h 1573026"/>
              <a:gd name="connsiteX117" fmla="*/ 1225418 w 2525797"/>
              <a:gd name="connsiteY117" fmla="*/ 1390956 h 1573026"/>
              <a:gd name="connsiteX118" fmla="*/ 1239707 w 2525797"/>
              <a:gd name="connsiteY118" fmla="*/ 1429056 h 1573026"/>
              <a:gd name="connsiteX119" fmla="*/ 1208749 w 2525797"/>
              <a:gd name="connsiteY119" fmla="*/ 1443343 h 1573026"/>
              <a:gd name="connsiteX120" fmla="*/ 1182557 w 2525797"/>
              <a:gd name="connsiteY120" fmla="*/ 1457630 h 1573026"/>
              <a:gd name="connsiteX121" fmla="*/ 1165886 w 2525797"/>
              <a:gd name="connsiteY121" fmla="*/ 1450487 h 1573026"/>
              <a:gd name="connsiteX122" fmla="*/ 1120643 w 2525797"/>
              <a:gd name="connsiteY122" fmla="*/ 1388575 h 1573026"/>
              <a:gd name="connsiteX123" fmla="*/ 1075401 w 2525797"/>
              <a:gd name="connsiteY123" fmla="*/ 1355237 h 1573026"/>
              <a:gd name="connsiteX124" fmla="*/ 1096832 w 2525797"/>
              <a:gd name="connsiteY124" fmla="*/ 1338568 h 1573026"/>
              <a:gd name="connsiteX125" fmla="*/ 1118263 w 2525797"/>
              <a:gd name="connsiteY125" fmla="*/ 1298087 h 1573026"/>
              <a:gd name="connsiteX126" fmla="*/ 1103974 w 2525797"/>
              <a:gd name="connsiteY126" fmla="*/ 1286181 h 1573026"/>
              <a:gd name="connsiteX127" fmla="*/ 1065876 w 2525797"/>
              <a:gd name="connsiteY127" fmla="*/ 1288562 h 1573026"/>
              <a:gd name="connsiteX128" fmla="*/ 989676 w 2525797"/>
              <a:gd name="connsiteY128" fmla="*/ 1245700 h 1573026"/>
              <a:gd name="connsiteX129" fmla="*/ 946811 w 2525797"/>
              <a:gd name="connsiteY129" fmla="*/ 1226650 h 1573026"/>
              <a:gd name="connsiteX130" fmla="*/ 937288 w 2525797"/>
              <a:gd name="connsiteY130" fmla="*/ 1226650 h 1573026"/>
              <a:gd name="connsiteX131" fmla="*/ 925382 w 2525797"/>
              <a:gd name="connsiteY131" fmla="*/ 1162356 h 1573026"/>
              <a:gd name="connsiteX132" fmla="*/ 937288 w 2525797"/>
              <a:gd name="connsiteY132" fmla="*/ 1098062 h 1573026"/>
              <a:gd name="connsiteX133" fmla="*/ 906332 w 2525797"/>
              <a:gd name="connsiteY133" fmla="*/ 1064725 h 1573026"/>
              <a:gd name="connsiteX134" fmla="*/ 853945 w 2525797"/>
              <a:gd name="connsiteY134" fmla="*/ 1040912 h 1573026"/>
              <a:gd name="connsiteX135" fmla="*/ 880138 w 2525797"/>
              <a:gd name="connsiteY135" fmla="*/ 1017100 h 1573026"/>
              <a:gd name="connsiteX136" fmla="*/ 925382 w 2525797"/>
              <a:gd name="connsiteY136" fmla="*/ 1021862 h 1573026"/>
              <a:gd name="connsiteX137" fmla="*/ 920620 w 2525797"/>
              <a:gd name="connsiteY137" fmla="*/ 974237 h 1573026"/>
              <a:gd name="connsiteX138" fmla="*/ 892045 w 2525797"/>
              <a:gd name="connsiteY138" fmla="*/ 969475 h 1573026"/>
              <a:gd name="connsiteX139" fmla="*/ 896807 w 2525797"/>
              <a:gd name="connsiteY139" fmla="*/ 921850 h 1573026"/>
              <a:gd name="connsiteX140" fmla="*/ 865851 w 2525797"/>
              <a:gd name="connsiteY140" fmla="*/ 907562 h 1573026"/>
              <a:gd name="connsiteX141" fmla="*/ 868232 w 2525797"/>
              <a:gd name="connsiteY141" fmla="*/ 871843 h 1573026"/>
              <a:gd name="connsiteX142" fmla="*/ 820607 w 2525797"/>
              <a:gd name="connsiteY142" fmla="*/ 857556 h 1573026"/>
              <a:gd name="connsiteX143" fmla="*/ 801557 w 2525797"/>
              <a:gd name="connsiteY143" fmla="*/ 878987 h 1573026"/>
              <a:gd name="connsiteX144" fmla="*/ 772980 w 2525797"/>
              <a:gd name="connsiteY144" fmla="*/ 881368 h 1573026"/>
              <a:gd name="connsiteX145" fmla="*/ 722976 w 2525797"/>
              <a:gd name="connsiteY145" fmla="*/ 886131 h 1573026"/>
              <a:gd name="connsiteX146" fmla="*/ 692020 w 2525797"/>
              <a:gd name="connsiteY146" fmla="*/ 907562 h 1573026"/>
              <a:gd name="connsiteX147" fmla="*/ 692020 w 2525797"/>
              <a:gd name="connsiteY147" fmla="*/ 876606 h 1573026"/>
              <a:gd name="connsiteX148" fmla="*/ 651538 w 2525797"/>
              <a:gd name="connsiteY148" fmla="*/ 871843 h 1573026"/>
              <a:gd name="connsiteX149" fmla="*/ 658680 w 2525797"/>
              <a:gd name="connsiteY149" fmla="*/ 893275 h 1573026"/>
              <a:gd name="connsiteX150" fmla="*/ 653920 w 2525797"/>
              <a:gd name="connsiteY150" fmla="*/ 912325 h 1573026"/>
              <a:gd name="connsiteX151" fmla="*/ 568195 w 2525797"/>
              <a:gd name="connsiteY151" fmla="*/ 859936 h 1573026"/>
              <a:gd name="connsiteX152" fmla="*/ 315782 w 2525797"/>
              <a:gd name="connsiteY152" fmla="*/ 1031387 h 1573026"/>
              <a:gd name="connsiteX153" fmla="*/ 3836 w 2525797"/>
              <a:gd name="connsiteY153" fmla="*/ 1093300 h 1573026"/>
              <a:gd name="connsiteX0" fmla="*/ 4032 w 2525993"/>
              <a:gd name="connsiteY0" fmla="*/ 1093300 h 1573026"/>
              <a:gd name="connsiteX1" fmla="*/ 544576 w 2525993"/>
              <a:gd name="connsiteY1" fmla="*/ 524181 h 1573026"/>
              <a:gd name="connsiteX2" fmla="*/ 589820 w 2525993"/>
              <a:gd name="connsiteY2" fmla="*/ 547993 h 1573026"/>
              <a:gd name="connsiteX3" fmla="*/ 656497 w 2525993"/>
              <a:gd name="connsiteY3" fmla="*/ 562280 h 1573026"/>
              <a:gd name="connsiteX4" fmla="*/ 701739 w 2525993"/>
              <a:gd name="connsiteY4" fmla="*/ 478937 h 1573026"/>
              <a:gd name="connsiteX5" fmla="*/ 730314 w 2525993"/>
              <a:gd name="connsiteY5" fmla="*/ 455125 h 1573026"/>
              <a:gd name="connsiteX6" fmla="*/ 732698 w 2525993"/>
              <a:gd name="connsiteY6" fmla="*/ 426549 h 1573026"/>
              <a:gd name="connsiteX7" fmla="*/ 661257 w 2525993"/>
              <a:gd name="connsiteY7" fmla="*/ 412262 h 1573026"/>
              <a:gd name="connsiteX8" fmla="*/ 632684 w 2525993"/>
              <a:gd name="connsiteY8" fmla="*/ 417024 h 1573026"/>
              <a:gd name="connsiteX9" fmla="*/ 596964 w 2525993"/>
              <a:gd name="connsiteY9" fmla="*/ 383687 h 1573026"/>
              <a:gd name="connsiteX10" fmla="*/ 620778 w 2525993"/>
              <a:gd name="connsiteY10" fmla="*/ 357491 h 1573026"/>
              <a:gd name="connsiteX11" fmla="*/ 682689 w 2525993"/>
              <a:gd name="connsiteY11" fmla="*/ 343206 h 1573026"/>
              <a:gd name="connsiteX12" fmla="*/ 727932 w 2525993"/>
              <a:gd name="connsiteY12" fmla="*/ 357493 h 1573026"/>
              <a:gd name="connsiteX13" fmla="*/ 739839 w 2525993"/>
              <a:gd name="connsiteY13" fmla="*/ 376543 h 1573026"/>
              <a:gd name="connsiteX14" fmla="*/ 858901 w 2525993"/>
              <a:gd name="connsiteY14" fmla="*/ 436075 h 1573026"/>
              <a:gd name="connsiteX15" fmla="*/ 882714 w 2525993"/>
              <a:gd name="connsiteY15" fmla="*/ 500368 h 1573026"/>
              <a:gd name="connsiteX16" fmla="*/ 904145 w 2525993"/>
              <a:gd name="connsiteY16" fmla="*/ 512275 h 1573026"/>
              <a:gd name="connsiteX17" fmla="*/ 901764 w 2525993"/>
              <a:gd name="connsiteY17" fmla="*/ 421787 h 1573026"/>
              <a:gd name="connsiteX18" fmla="*/ 923195 w 2525993"/>
              <a:gd name="connsiteY18" fmla="*/ 383687 h 1573026"/>
              <a:gd name="connsiteX19" fmla="*/ 942245 w 2525993"/>
              <a:gd name="connsiteY19" fmla="*/ 386068 h 1573026"/>
              <a:gd name="connsiteX20" fmla="*/ 942245 w 2525993"/>
              <a:gd name="connsiteY20" fmla="*/ 347968 h 1573026"/>
              <a:gd name="connsiteX21" fmla="*/ 954153 w 2525993"/>
              <a:gd name="connsiteY21" fmla="*/ 340823 h 1573026"/>
              <a:gd name="connsiteX22" fmla="*/ 1011301 w 2525993"/>
              <a:gd name="connsiteY22" fmla="*/ 343206 h 1573026"/>
              <a:gd name="connsiteX23" fmla="*/ 1111314 w 2525993"/>
              <a:gd name="connsiteY23" fmla="*/ 317012 h 1573026"/>
              <a:gd name="connsiteX24" fmla="*/ 1182751 w 2525993"/>
              <a:gd name="connsiteY24" fmla="*/ 305106 h 1573026"/>
              <a:gd name="connsiteX25" fmla="*/ 1268143 w 2525993"/>
              <a:gd name="connsiteY25" fmla="*/ 250164 h 1573026"/>
              <a:gd name="connsiteX26" fmla="*/ 1339914 w 2525993"/>
              <a:gd name="connsiteY26" fmla="*/ 221762 h 1573026"/>
              <a:gd name="connsiteX27" fmla="*/ 1408972 w 2525993"/>
              <a:gd name="connsiteY27" fmla="*/ 188423 h 1573026"/>
              <a:gd name="connsiteX28" fmla="*/ 1480407 w 2525993"/>
              <a:gd name="connsiteY28" fmla="*/ 195568 h 1573026"/>
              <a:gd name="connsiteX29" fmla="*/ 1532795 w 2525993"/>
              <a:gd name="connsiteY29" fmla="*/ 174137 h 1573026"/>
              <a:gd name="connsiteX30" fmla="*/ 1563753 w 2525993"/>
              <a:gd name="connsiteY30" fmla="*/ 183660 h 1573026"/>
              <a:gd name="connsiteX31" fmla="*/ 1637570 w 2525993"/>
              <a:gd name="connsiteY31" fmla="*/ 233668 h 1573026"/>
              <a:gd name="connsiteX32" fmla="*/ 1575657 w 2525993"/>
              <a:gd name="connsiteY32" fmla="*/ 209856 h 1573026"/>
              <a:gd name="connsiteX33" fmla="*/ 1597089 w 2525993"/>
              <a:gd name="connsiteY33" fmla="*/ 281293 h 1573026"/>
              <a:gd name="connsiteX34" fmla="*/ 1635191 w 2525993"/>
              <a:gd name="connsiteY34" fmla="*/ 309866 h 1573026"/>
              <a:gd name="connsiteX35" fmla="*/ 1730439 w 2525993"/>
              <a:gd name="connsiteY35" fmla="*/ 314631 h 1573026"/>
              <a:gd name="connsiteX36" fmla="*/ 1797116 w 2525993"/>
              <a:gd name="connsiteY36" fmla="*/ 271766 h 1573026"/>
              <a:gd name="connsiteX37" fmla="*/ 1794732 w 2525993"/>
              <a:gd name="connsiteY37" fmla="*/ 293200 h 1573026"/>
              <a:gd name="connsiteX38" fmla="*/ 1759014 w 2525993"/>
              <a:gd name="connsiteY38" fmla="*/ 321775 h 1573026"/>
              <a:gd name="connsiteX39" fmla="*/ 1685195 w 2525993"/>
              <a:gd name="connsiteY39" fmla="*/ 338443 h 1573026"/>
              <a:gd name="connsiteX40" fmla="*/ 1692341 w 2525993"/>
              <a:gd name="connsiteY40" fmla="*/ 367017 h 1573026"/>
              <a:gd name="connsiteX41" fmla="*/ 1816166 w 2525993"/>
              <a:gd name="connsiteY41" fmla="*/ 331298 h 1573026"/>
              <a:gd name="connsiteX42" fmla="*/ 1868551 w 2525993"/>
              <a:gd name="connsiteY42" fmla="*/ 295581 h 1573026"/>
              <a:gd name="connsiteX43" fmla="*/ 1911415 w 2525993"/>
              <a:gd name="connsiteY43" fmla="*/ 271766 h 1573026"/>
              <a:gd name="connsiteX44" fmla="*/ 1835216 w 2525993"/>
              <a:gd name="connsiteY44" fmla="*/ 264623 h 1573026"/>
              <a:gd name="connsiteX45" fmla="*/ 1835216 w 2525993"/>
              <a:gd name="connsiteY45" fmla="*/ 202710 h 1573026"/>
              <a:gd name="connsiteX46" fmla="*/ 1885221 w 2525993"/>
              <a:gd name="connsiteY46" fmla="*/ 202710 h 1573026"/>
              <a:gd name="connsiteX47" fmla="*/ 1992377 w 2525993"/>
              <a:gd name="connsiteY47" fmla="*/ 97935 h 1573026"/>
              <a:gd name="connsiteX48" fmla="*/ 2042383 w 2525993"/>
              <a:gd name="connsiteY48" fmla="*/ 305 h 1573026"/>
              <a:gd name="connsiteX49" fmla="*/ 2006665 w 2525993"/>
              <a:gd name="connsiteY49" fmla="*/ 114604 h 1573026"/>
              <a:gd name="connsiteX50" fmla="*/ 1932847 w 2525993"/>
              <a:gd name="connsiteY50" fmla="*/ 193186 h 1573026"/>
              <a:gd name="connsiteX51" fmla="*/ 1997139 w 2525993"/>
              <a:gd name="connsiteY51" fmla="*/ 217000 h 1573026"/>
              <a:gd name="connsiteX52" fmla="*/ 2056670 w 2525993"/>
              <a:gd name="connsiteY52" fmla="*/ 212237 h 1573026"/>
              <a:gd name="connsiteX53" fmla="*/ 2101916 w 2525993"/>
              <a:gd name="connsiteY53" fmla="*/ 257480 h 1573026"/>
              <a:gd name="connsiteX54" fmla="*/ 2151920 w 2525993"/>
              <a:gd name="connsiteY54" fmla="*/ 243193 h 1573026"/>
              <a:gd name="connsiteX55" fmla="*/ 2194782 w 2525993"/>
              <a:gd name="connsiteY55" fmla="*/ 178900 h 1573026"/>
              <a:gd name="connsiteX56" fmla="*/ 2237645 w 2525993"/>
              <a:gd name="connsiteY56" fmla="*/ 169375 h 1573026"/>
              <a:gd name="connsiteX57" fmla="*/ 2342420 w 2525993"/>
              <a:gd name="connsiteY57" fmla="*/ 152706 h 1573026"/>
              <a:gd name="connsiteX58" fmla="*/ 2359089 w 2525993"/>
              <a:gd name="connsiteY58" fmla="*/ 147943 h 1573026"/>
              <a:gd name="connsiteX59" fmla="*/ 2447195 w 2525993"/>
              <a:gd name="connsiteY59" fmla="*/ 166993 h 1573026"/>
              <a:gd name="connsiteX60" fmla="*/ 2478151 w 2525993"/>
              <a:gd name="connsiteY60" fmla="*/ 188425 h 1573026"/>
              <a:gd name="connsiteX61" fmla="*/ 2504346 w 2525993"/>
              <a:gd name="connsiteY61" fmla="*/ 205092 h 1573026"/>
              <a:gd name="connsiteX62" fmla="*/ 2525776 w 2525993"/>
              <a:gd name="connsiteY62" fmla="*/ 221762 h 1573026"/>
              <a:gd name="connsiteX63" fmla="*/ 2506726 w 2525993"/>
              <a:gd name="connsiteY63" fmla="*/ 264625 h 1573026"/>
              <a:gd name="connsiteX64" fmla="*/ 2504345 w 2525993"/>
              <a:gd name="connsiteY64" fmla="*/ 319393 h 1573026"/>
              <a:gd name="connsiteX65" fmla="*/ 2490057 w 2525993"/>
              <a:gd name="connsiteY65" fmla="*/ 376543 h 1573026"/>
              <a:gd name="connsiteX66" fmla="*/ 2492439 w 2525993"/>
              <a:gd name="connsiteY66" fmla="*/ 386068 h 1573026"/>
              <a:gd name="connsiteX67" fmla="*/ 2523395 w 2525993"/>
              <a:gd name="connsiteY67" fmla="*/ 393212 h 1573026"/>
              <a:gd name="connsiteX68" fmla="*/ 2511489 w 2525993"/>
              <a:gd name="connsiteY68" fmla="*/ 424168 h 1573026"/>
              <a:gd name="connsiteX69" fmla="*/ 2478151 w 2525993"/>
              <a:gd name="connsiteY69" fmla="*/ 445600 h 1573026"/>
              <a:gd name="connsiteX70" fmla="*/ 2463864 w 2525993"/>
              <a:gd name="connsiteY70" fmla="*/ 476556 h 1573026"/>
              <a:gd name="connsiteX71" fmla="*/ 2467117 w 2525993"/>
              <a:gd name="connsiteY71" fmla="*/ 559163 h 1573026"/>
              <a:gd name="connsiteX72" fmla="*/ 2454338 w 2525993"/>
              <a:gd name="connsiteY72" fmla="*/ 590856 h 1573026"/>
              <a:gd name="connsiteX73" fmla="*/ 2451957 w 2525993"/>
              <a:gd name="connsiteY73" fmla="*/ 655150 h 1573026"/>
              <a:gd name="connsiteX74" fmla="*/ 2473389 w 2525993"/>
              <a:gd name="connsiteY74" fmla="*/ 690868 h 1573026"/>
              <a:gd name="connsiteX75" fmla="*/ 2468626 w 2525993"/>
              <a:gd name="connsiteY75" fmla="*/ 743256 h 1573026"/>
              <a:gd name="connsiteX76" fmla="*/ 2471007 w 2525993"/>
              <a:gd name="connsiteY76" fmla="*/ 790881 h 1573026"/>
              <a:gd name="connsiteX77" fmla="*/ 2459101 w 2525993"/>
              <a:gd name="connsiteY77" fmla="*/ 805168 h 1573026"/>
              <a:gd name="connsiteX78" fmla="*/ 2430526 w 2525993"/>
              <a:gd name="connsiteY78" fmla="*/ 890893 h 1573026"/>
              <a:gd name="connsiteX79" fmla="*/ 2399572 w 2525993"/>
              <a:gd name="connsiteY79" fmla="*/ 967092 h 1573026"/>
              <a:gd name="connsiteX80" fmla="*/ 2363851 w 2525993"/>
              <a:gd name="connsiteY80" fmla="*/ 945662 h 1573026"/>
              <a:gd name="connsiteX81" fmla="*/ 2304320 w 2525993"/>
              <a:gd name="connsiteY81" fmla="*/ 917087 h 1573026"/>
              <a:gd name="connsiteX82" fmla="*/ 2275745 w 2525993"/>
              <a:gd name="connsiteY82" fmla="*/ 883750 h 1573026"/>
              <a:gd name="connsiteX83" fmla="*/ 2242409 w 2525993"/>
              <a:gd name="connsiteY83" fmla="*/ 869462 h 1573026"/>
              <a:gd name="connsiteX84" fmla="*/ 2209070 w 2525993"/>
              <a:gd name="connsiteY84" fmla="*/ 871843 h 1573026"/>
              <a:gd name="connsiteX85" fmla="*/ 2159064 w 2525993"/>
              <a:gd name="connsiteY85" fmla="*/ 895656 h 1573026"/>
              <a:gd name="connsiteX86" fmla="*/ 2135251 w 2525993"/>
              <a:gd name="connsiteY86" fmla="*/ 909943 h 1573026"/>
              <a:gd name="connsiteX87" fmla="*/ 2066197 w 2525993"/>
              <a:gd name="connsiteY87" fmla="*/ 926612 h 1573026"/>
              <a:gd name="connsiteX88" fmla="*/ 2044764 w 2525993"/>
              <a:gd name="connsiteY88" fmla="*/ 957568 h 1573026"/>
              <a:gd name="connsiteX89" fmla="*/ 2042382 w 2525993"/>
              <a:gd name="connsiteY89" fmla="*/ 1036150 h 1573026"/>
              <a:gd name="connsiteX90" fmla="*/ 2044766 w 2525993"/>
              <a:gd name="connsiteY90" fmla="*/ 1062342 h 1573026"/>
              <a:gd name="connsiteX91" fmla="*/ 1944751 w 2525993"/>
              <a:gd name="connsiteY91" fmla="*/ 1112350 h 1573026"/>
              <a:gd name="connsiteX92" fmla="*/ 1901889 w 2525993"/>
              <a:gd name="connsiteY92" fmla="*/ 1112350 h 1573026"/>
              <a:gd name="connsiteX93" fmla="*/ 1811403 w 2525993"/>
              <a:gd name="connsiteY93" fmla="*/ 1148067 h 1573026"/>
              <a:gd name="connsiteX94" fmla="*/ 1789970 w 2525993"/>
              <a:gd name="connsiteY94" fmla="*/ 1188550 h 1573026"/>
              <a:gd name="connsiteX95" fmla="*/ 1789972 w 2525993"/>
              <a:gd name="connsiteY95" fmla="*/ 1238556 h 1573026"/>
              <a:gd name="connsiteX96" fmla="*/ 1739964 w 2525993"/>
              <a:gd name="connsiteY96" fmla="*/ 1279037 h 1573026"/>
              <a:gd name="connsiteX97" fmla="*/ 1723297 w 2525993"/>
              <a:gd name="connsiteY97" fmla="*/ 1309993 h 1573026"/>
              <a:gd name="connsiteX98" fmla="*/ 1725676 w 2525993"/>
              <a:gd name="connsiteY98" fmla="*/ 1331425 h 1573026"/>
              <a:gd name="connsiteX99" fmla="*/ 1759014 w 2525993"/>
              <a:gd name="connsiteY99" fmla="*/ 1326662 h 1573026"/>
              <a:gd name="connsiteX100" fmla="*/ 1782828 w 2525993"/>
              <a:gd name="connsiteY100" fmla="*/ 1350474 h 1573026"/>
              <a:gd name="connsiteX101" fmla="*/ 1770920 w 2525993"/>
              <a:gd name="connsiteY101" fmla="*/ 1383812 h 1573026"/>
              <a:gd name="connsiteX102" fmla="*/ 1768539 w 2525993"/>
              <a:gd name="connsiteY102" fmla="*/ 1421912 h 1573026"/>
              <a:gd name="connsiteX103" fmla="*/ 1689959 w 2525993"/>
              <a:gd name="connsiteY103" fmla="*/ 1450487 h 1573026"/>
              <a:gd name="connsiteX104" fmla="*/ 1680434 w 2525993"/>
              <a:gd name="connsiteY104" fmla="*/ 1538594 h 1573026"/>
              <a:gd name="connsiteX105" fmla="*/ 1613757 w 2525993"/>
              <a:gd name="connsiteY105" fmla="*/ 1560025 h 1573026"/>
              <a:gd name="connsiteX106" fmla="*/ 1577706 w 2525993"/>
              <a:gd name="connsiteY106" fmla="*/ 1573012 h 1573026"/>
              <a:gd name="connsiteX107" fmla="*/ 1497076 w 2525993"/>
              <a:gd name="connsiteY107" fmla="*/ 1557643 h 1573026"/>
              <a:gd name="connsiteX108" fmla="*/ 1470882 w 2525993"/>
              <a:gd name="connsiteY108" fmla="*/ 1571931 h 1573026"/>
              <a:gd name="connsiteX109" fmla="*/ 1416116 w 2525993"/>
              <a:gd name="connsiteY109" fmla="*/ 1543356 h 1573026"/>
              <a:gd name="connsiteX110" fmla="*/ 1375632 w 2525993"/>
              <a:gd name="connsiteY110" fmla="*/ 1507637 h 1573026"/>
              <a:gd name="connsiteX111" fmla="*/ 1332772 w 2525993"/>
              <a:gd name="connsiteY111" fmla="*/ 1479061 h 1573026"/>
              <a:gd name="connsiteX112" fmla="*/ 1361345 w 2525993"/>
              <a:gd name="connsiteY112" fmla="*/ 1455250 h 1573026"/>
              <a:gd name="connsiteX113" fmla="*/ 1349439 w 2525993"/>
              <a:gd name="connsiteY113" fmla="*/ 1438581 h 1573026"/>
              <a:gd name="connsiteX114" fmla="*/ 1287526 w 2525993"/>
              <a:gd name="connsiteY114" fmla="*/ 1426675 h 1573026"/>
              <a:gd name="connsiteX115" fmla="*/ 1268476 w 2525993"/>
              <a:gd name="connsiteY115" fmla="*/ 1402862 h 1573026"/>
              <a:gd name="connsiteX116" fmla="*/ 1230378 w 2525993"/>
              <a:gd name="connsiteY116" fmla="*/ 1379050 h 1573026"/>
              <a:gd name="connsiteX117" fmla="*/ 1225614 w 2525993"/>
              <a:gd name="connsiteY117" fmla="*/ 1390956 h 1573026"/>
              <a:gd name="connsiteX118" fmla="*/ 1239903 w 2525993"/>
              <a:gd name="connsiteY118" fmla="*/ 1429056 h 1573026"/>
              <a:gd name="connsiteX119" fmla="*/ 1208945 w 2525993"/>
              <a:gd name="connsiteY119" fmla="*/ 1443343 h 1573026"/>
              <a:gd name="connsiteX120" fmla="*/ 1182753 w 2525993"/>
              <a:gd name="connsiteY120" fmla="*/ 1457630 h 1573026"/>
              <a:gd name="connsiteX121" fmla="*/ 1166082 w 2525993"/>
              <a:gd name="connsiteY121" fmla="*/ 1450487 h 1573026"/>
              <a:gd name="connsiteX122" fmla="*/ 1120839 w 2525993"/>
              <a:gd name="connsiteY122" fmla="*/ 1388575 h 1573026"/>
              <a:gd name="connsiteX123" fmla="*/ 1075597 w 2525993"/>
              <a:gd name="connsiteY123" fmla="*/ 1355237 h 1573026"/>
              <a:gd name="connsiteX124" fmla="*/ 1097028 w 2525993"/>
              <a:gd name="connsiteY124" fmla="*/ 1338568 h 1573026"/>
              <a:gd name="connsiteX125" fmla="*/ 1118459 w 2525993"/>
              <a:gd name="connsiteY125" fmla="*/ 1298087 h 1573026"/>
              <a:gd name="connsiteX126" fmla="*/ 1104170 w 2525993"/>
              <a:gd name="connsiteY126" fmla="*/ 1286181 h 1573026"/>
              <a:gd name="connsiteX127" fmla="*/ 1066072 w 2525993"/>
              <a:gd name="connsiteY127" fmla="*/ 1288562 h 1573026"/>
              <a:gd name="connsiteX128" fmla="*/ 989872 w 2525993"/>
              <a:gd name="connsiteY128" fmla="*/ 1245700 h 1573026"/>
              <a:gd name="connsiteX129" fmla="*/ 947007 w 2525993"/>
              <a:gd name="connsiteY129" fmla="*/ 1226650 h 1573026"/>
              <a:gd name="connsiteX130" fmla="*/ 937484 w 2525993"/>
              <a:gd name="connsiteY130" fmla="*/ 1226650 h 1573026"/>
              <a:gd name="connsiteX131" fmla="*/ 925578 w 2525993"/>
              <a:gd name="connsiteY131" fmla="*/ 1162356 h 1573026"/>
              <a:gd name="connsiteX132" fmla="*/ 937484 w 2525993"/>
              <a:gd name="connsiteY132" fmla="*/ 1098062 h 1573026"/>
              <a:gd name="connsiteX133" fmla="*/ 906528 w 2525993"/>
              <a:gd name="connsiteY133" fmla="*/ 1064725 h 1573026"/>
              <a:gd name="connsiteX134" fmla="*/ 854141 w 2525993"/>
              <a:gd name="connsiteY134" fmla="*/ 1040912 h 1573026"/>
              <a:gd name="connsiteX135" fmla="*/ 880334 w 2525993"/>
              <a:gd name="connsiteY135" fmla="*/ 1017100 h 1573026"/>
              <a:gd name="connsiteX136" fmla="*/ 925578 w 2525993"/>
              <a:gd name="connsiteY136" fmla="*/ 1021862 h 1573026"/>
              <a:gd name="connsiteX137" fmla="*/ 920816 w 2525993"/>
              <a:gd name="connsiteY137" fmla="*/ 974237 h 1573026"/>
              <a:gd name="connsiteX138" fmla="*/ 892241 w 2525993"/>
              <a:gd name="connsiteY138" fmla="*/ 969475 h 1573026"/>
              <a:gd name="connsiteX139" fmla="*/ 897003 w 2525993"/>
              <a:gd name="connsiteY139" fmla="*/ 921850 h 1573026"/>
              <a:gd name="connsiteX140" fmla="*/ 866047 w 2525993"/>
              <a:gd name="connsiteY140" fmla="*/ 907562 h 1573026"/>
              <a:gd name="connsiteX141" fmla="*/ 868428 w 2525993"/>
              <a:gd name="connsiteY141" fmla="*/ 871843 h 1573026"/>
              <a:gd name="connsiteX142" fmla="*/ 820803 w 2525993"/>
              <a:gd name="connsiteY142" fmla="*/ 857556 h 1573026"/>
              <a:gd name="connsiteX143" fmla="*/ 801753 w 2525993"/>
              <a:gd name="connsiteY143" fmla="*/ 878987 h 1573026"/>
              <a:gd name="connsiteX144" fmla="*/ 773176 w 2525993"/>
              <a:gd name="connsiteY144" fmla="*/ 881368 h 1573026"/>
              <a:gd name="connsiteX145" fmla="*/ 723172 w 2525993"/>
              <a:gd name="connsiteY145" fmla="*/ 886131 h 1573026"/>
              <a:gd name="connsiteX146" fmla="*/ 692216 w 2525993"/>
              <a:gd name="connsiteY146" fmla="*/ 907562 h 1573026"/>
              <a:gd name="connsiteX147" fmla="*/ 692216 w 2525993"/>
              <a:gd name="connsiteY147" fmla="*/ 876606 h 1573026"/>
              <a:gd name="connsiteX148" fmla="*/ 651734 w 2525993"/>
              <a:gd name="connsiteY148" fmla="*/ 871843 h 1573026"/>
              <a:gd name="connsiteX149" fmla="*/ 658876 w 2525993"/>
              <a:gd name="connsiteY149" fmla="*/ 893275 h 1573026"/>
              <a:gd name="connsiteX150" fmla="*/ 654116 w 2525993"/>
              <a:gd name="connsiteY150" fmla="*/ 912325 h 1573026"/>
              <a:gd name="connsiteX151" fmla="*/ 315978 w 2525993"/>
              <a:gd name="connsiteY151" fmla="*/ 1031387 h 1573026"/>
              <a:gd name="connsiteX152" fmla="*/ 4032 w 2525993"/>
              <a:gd name="connsiteY152" fmla="*/ 1093300 h 1573026"/>
              <a:gd name="connsiteX0" fmla="*/ 1168 w 2211183"/>
              <a:gd name="connsiteY0" fmla="*/ 1031387 h 1573026"/>
              <a:gd name="connsiteX1" fmla="*/ 229766 w 2211183"/>
              <a:gd name="connsiteY1" fmla="*/ 524181 h 1573026"/>
              <a:gd name="connsiteX2" fmla="*/ 275010 w 2211183"/>
              <a:gd name="connsiteY2" fmla="*/ 547993 h 1573026"/>
              <a:gd name="connsiteX3" fmla="*/ 341687 w 2211183"/>
              <a:gd name="connsiteY3" fmla="*/ 562280 h 1573026"/>
              <a:gd name="connsiteX4" fmla="*/ 386929 w 2211183"/>
              <a:gd name="connsiteY4" fmla="*/ 478937 h 1573026"/>
              <a:gd name="connsiteX5" fmla="*/ 415504 w 2211183"/>
              <a:gd name="connsiteY5" fmla="*/ 455125 h 1573026"/>
              <a:gd name="connsiteX6" fmla="*/ 417888 w 2211183"/>
              <a:gd name="connsiteY6" fmla="*/ 426549 h 1573026"/>
              <a:gd name="connsiteX7" fmla="*/ 346447 w 2211183"/>
              <a:gd name="connsiteY7" fmla="*/ 412262 h 1573026"/>
              <a:gd name="connsiteX8" fmla="*/ 317874 w 2211183"/>
              <a:gd name="connsiteY8" fmla="*/ 417024 h 1573026"/>
              <a:gd name="connsiteX9" fmla="*/ 282154 w 2211183"/>
              <a:gd name="connsiteY9" fmla="*/ 383687 h 1573026"/>
              <a:gd name="connsiteX10" fmla="*/ 305968 w 2211183"/>
              <a:gd name="connsiteY10" fmla="*/ 357491 h 1573026"/>
              <a:gd name="connsiteX11" fmla="*/ 367879 w 2211183"/>
              <a:gd name="connsiteY11" fmla="*/ 343206 h 1573026"/>
              <a:gd name="connsiteX12" fmla="*/ 413122 w 2211183"/>
              <a:gd name="connsiteY12" fmla="*/ 357493 h 1573026"/>
              <a:gd name="connsiteX13" fmla="*/ 425029 w 2211183"/>
              <a:gd name="connsiteY13" fmla="*/ 376543 h 1573026"/>
              <a:gd name="connsiteX14" fmla="*/ 544091 w 2211183"/>
              <a:gd name="connsiteY14" fmla="*/ 436075 h 1573026"/>
              <a:gd name="connsiteX15" fmla="*/ 567904 w 2211183"/>
              <a:gd name="connsiteY15" fmla="*/ 500368 h 1573026"/>
              <a:gd name="connsiteX16" fmla="*/ 589335 w 2211183"/>
              <a:gd name="connsiteY16" fmla="*/ 512275 h 1573026"/>
              <a:gd name="connsiteX17" fmla="*/ 586954 w 2211183"/>
              <a:gd name="connsiteY17" fmla="*/ 421787 h 1573026"/>
              <a:gd name="connsiteX18" fmla="*/ 608385 w 2211183"/>
              <a:gd name="connsiteY18" fmla="*/ 383687 h 1573026"/>
              <a:gd name="connsiteX19" fmla="*/ 627435 w 2211183"/>
              <a:gd name="connsiteY19" fmla="*/ 386068 h 1573026"/>
              <a:gd name="connsiteX20" fmla="*/ 627435 w 2211183"/>
              <a:gd name="connsiteY20" fmla="*/ 347968 h 1573026"/>
              <a:gd name="connsiteX21" fmla="*/ 639343 w 2211183"/>
              <a:gd name="connsiteY21" fmla="*/ 340823 h 1573026"/>
              <a:gd name="connsiteX22" fmla="*/ 696491 w 2211183"/>
              <a:gd name="connsiteY22" fmla="*/ 343206 h 1573026"/>
              <a:gd name="connsiteX23" fmla="*/ 796504 w 2211183"/>
              <a:gd name="connsiteY23" fmla="*/ 317012 h 1573026"/>
              <a:gd name="connsiteX24" fmla="*/ 867941 w 2211183"/>
              <a:gd name="connsiteY24" fmla="*/ 305106 h 1573026"/>
              <a:gd name="connsiteX25" fmla="*/ 953333 w 2211183"/>
              <a:gd name="connsiteY25" fmla="*/ 250164 h 1573026"/>
              <a:gd name="connsiteX26" fmla="*/ 1025104 w 2211183"/>
              <a:gd name="connsiteY26" fmla="*/ 221762 h 1573026"/>
              <a:gd name="connsiteX27" fmla="*/ 1094162 w 2211183"/>
              <a:gd name="connsiteY27" fmla="*/ 188423 h 1573026"/>
              <a:gd name="connsiteX28" fmla="*/ 1165597 w 2211183"/>
              <a:gd name="connsiteY28" fmla="*/ 195568 h 1573026"/>
              <a:gd name="connsiteX29" fmla="*/ 1217985 w 2211183"/>
              <a:gd name="connsiteY29" fmla="*/ 174137 h 1573026"/>
              <a:gd name="connsiteX30" fmla="*/ 1248943 w 2211183"/>
              <a:gd name="connsiteY30" fmla="*/ 183660 h 1573026"/>
              <a:gd name="connsiteX31" fmla="*/ 1322760 w 2211183"/>
              <a:gd name="connsiteY31" fmla="*/ 233668 h 1573026"/>
              <a:gd name="connsiteX32" fmla="*/ 1260847 w 2211183"/>
              <a:gd name="connsiteY32" fmla="*/ 209856 h 1573026"/>
              <a:gd name="connsiteX33" fmla="*/ 1282279 w 2211183"/>
              <a:gd name="connsiteY33" fmla="*/ 281293 h 1573026"/>
              <a:gd name="connsiteX34" fmla="*/ 1320381 w 2211183"/>
              <a:gd name="connsiteY34" fmla="*/ 309866 h 1573026"/>
              <a:gd name="connsiteX35" fmla="*/ 1415629 w 2211183"/>
              <a:gd name="connsiteY35" fmla="*/ 314631 h 1573026"/>
              <a:gd name="connsiteX36" fmla="*/ 1482306 w 2211183"/>
              <a:gd name="connsiteY36" fmla="*/ 271766 h 1573026"/>
              <a:gd name="connsiteX37" fmla="*/ 1479922 w 2211183"/>
              <a:gd name="connsiteY37" fmla="*/ 293200 h 1573026"/>
              <a:gd name="connsiteX38" fmla="*/ 1444204 w 2211183"/>
              <a:gd name="connsiteY38" fmla="*/ 321775 h 1573026"/>
              <a:gd name="connsiteX39" fmla="*/ 1370385 w 2211183"/>
              <a:gd name="connsiteY39" fmla="*/ 338443 h 1573026"/>
              <a:gd name="connsiteX40" fmla="*/ 1377531 w 2211183"/>
              <a:gd name="connsiteY40" fmla="*/ 367017 h 1573026"/>
              <a:gd name="connsiteX41" fmla="*/ 1501356 w 2211183"/>
              <a:gd name="connsiteY41" fmla="*/ 331298 h 1573026"/>
              <a:gd name="connsiteX42" fmla="*/ 1553741 w 2211183"/>
              <a:gd name="connsiteY42" fmla="*/ 295581 h 1573026"/>
              <a:gd name="connsiteX43" fmla="*/ 1596605 w 2211183"/>
              <a:gd name="connsiteY43" fmla="*/ 271766 h 1573026"/>
              <a:gd name="connsiteX44" fmla="*/ 1520406 w 2211183"/>
              <a:gd name="connsiteY44" fmla="*/ 264623 h 1573026"/>
              <a:gd name="connsiteX45" fmla="*/ 1520406 w 2211183"/>
              <a:gd name="connsiteY45" fmla="*/ 202710 h 1573026"/>
              <a:gd name="connsiteX46" fmla="*/ 1570411 w 2211183"/>
              <a:gd name="connsiteY46" fmla="*/ 202710 h 1573026"/>
              <a:gd name="connsiteX47" fmla="*/ 1677567 w 2211183"/>
              <a:gd name="connsiteY47" fmla="*/ 97935 h 1573026"/>
              <a:gd name="connsiteX48" fmla="*/ 1727573 w 2211183"/>
              <a:gd name="connsiteY48" fmla="*/ 305 h 1573026"/>
              <a:gd name="connsiteX49" fmla="*/ 1691855 w 2211183"/>
              <a:gd name="connsiteY49" fmla="*/ 114604 h 1573026"/>
              <a:gd name="connsiteX50" fmla="*/ 1618037 w 2211183"/>
              <a:gd name="connsiteY50" fmla="*/ 193186 h 1573026"/>
              <a:gd name="connsiteX51" fmla="*/ 1682329 w 2211183"/>
              <a:gd name="connsiteY51" fmla="*/ 217000 h 1573026"/>
              <a:gd name="connsiteX52" fmla="*/ 1741860 w 2211183"/>
              <a:gd name="connsiteY52" fmla="*/ 212237 h 1573026"/>
              <a:gd name="connsiteX53" fmla="*/ 1787106 w 2211183"/>
              <a:gd name="connsiteY53" fmla="*/ 257480 h 1573026"/>
              <a:gd name="connsiteX54" fmla="*/ 1837110 w 2211183"/>
              <a:gd name="connsiteY54" fmla="*/ 243193 h 1573026"/>
              <a:gd name="connsiteX55" fmla="*/ 1879972 w 2211183"/>
              <a:gd name="connsiteY55" fmla="*/ 178900 h 1573026"/>
              <a:gd name="connsiteX56" fmla="*/ 1922835 w 2211183"/>
              <a:gd name="connsiteY56" fmla="*/ 169375 h 1573026"/>
              <a:gd name="connsiteX57" fmla="*/ 2027610 w 2211183"/>
              <a:gd name="connsiteY57" fmla="*/ 152706 h 1573026"/>
              <a:gd name="connsiteX58" fmla="*/ 2044279 w 2211183"/>
              <a:gd name="connsiteY58" fmla="*/ 147943 h 1573026"/>
              <a:gd name="connsiteX59" fmla="*/ 2132385 w 2211183"/>
              <a:gd name="connsiteY59" fmla="*/ 166993 h 1573026"/>
              <a:gd name="connsiteX60" fmla="*/ 2163341 w 2211183"/>
              <a:gd name="connsiteY60" fmla="*/ 188425 h 1573026"/>
              <a:gd name="connsiteX61" fmla="*/ 2189536 w 2211183"/>
              <a:gd name="connsiteY61" fmla="*/ 205092 h 1573026"/>
              <a:gd name="connsiteX62" fmla="*/ 2210966 w 2211183"/>
              <a:gd name="connsiteY62" fmla="*/ 221762 h 1573026"/>
              <a:gd name="connsiteX63" fmla="*/ 2191916 w 2211183"/>
              <a:gd name="connsiteY63" fmla="*/ 264625 h 1573026"/>
              <a:gd name="connsiteX64" fmla="*/ 2189535 w 2211183"/>
              <a:gd name="connsiteY64" fmla="*/ 319393 h 1573026"/>
              <a:gd name="connsiteX65" fmla="*/ 2175247 w 2211183"/>
              <a:gd name="connsiteY65" fmla="*/ 376543 h 1573026"/>
              <a:gd name="connsiteX66" fmla="*/ 2177629 w 2211183"/>
              <a:gd name="connsiteY66" fmla="*/ 386068 h 1573026"/>
              <a:gd name="connsiteX67" fmla="*/ 2208585 w 2211183"/>
              <a:gd name="connsiteY67" fmla="*/ 393212 h 1573026"/>
              <a:gd name="connsiteX68" fmla="*/ 2196679 w 2211183"/>
              <a:gd name="connsiteY68" fmla="*/ 424168 h 1573026"/>
              <a:gd name="connsiteX69" fmla="*/ 2163341 w 2211183"/>
              <a:gd name="connsiteY69" fmla="*/ 445600 h 1573026"/>
              <a:gd name="connsiteX70" fmla="*/ 2149054 w 2211183"/>
              <a:gd name="connsiteY70" fmla="*/ 476556 h 1573026"/>
              <a:gd name="connsiteX71" fmla="*/ 2152307 w 2211183"/>
              <a:gd name="connsiteY71" fmla="*/ 559163 h 1573026"/>
              <a:gd name="connsiteX72" fmla="*/ 2139528 w 2211183"/>
              <a:gd name="connsiteY72" fmla="*/ 590856 h 1573026"/>
              <a:gd name="connsiteX73" fmla="*/ 2137147 w 2211183"/>
              <a:gd name="connsiteY73" fmla="*/ 655150 h 1573026"/>
              <a:gd name="connsiteX74" fmla="*/ 2158579 w 2211183"/>
              <a:gd name="connsiteY74" fmla="*/ 690868 h 1573026"/>
              <a:gd name="connsiteX75" fmla="*/ 2153816 w 2211183"/>
              <a:gd name="connsiteY75" fmla="*/ 743256 h 1573026"/>
              <a:gd name="connsiteX76" fmla="*/ 2156197 w 2211183"/>
              <a:gd name="connsiteY76" fmla="*/ 790881 h 1573026"/>
              <a:gd name="connsiteX77" fmla="*/ 2144291 w 2211183"/>
              <a:gd name="connsiteY77" fmla="*/ 805168 h 1573026"/>
              <a:gd name="connsiteX78" fmla="*/ 2115716 w 2211183"/>
              <a:gd name="connsiteY78" fmla="*/ 890893 h 1573026"/>
              <a:gd name="connsiteX79" fmla="*/ 2084762 w 2211183"/>
              <a:gd name="connsiteY79" fmla="*/ 967092 h 1573026"/>
              <a:gd name="connsiteX80" fmla="*/ 2049041 w 2211183"/>
              <a:gd name="connsiteY80" fmla="*/ 945662 h 1573026"/>
              <a:gd name="connsiteX81" fmla="*/ 1989510 w 2211183"/>
              <a:gd name="connsiteY81" fmla="*/ 917087 h 1573026"/>
              <a:gd name="connsiteX82" fmla="*/ 1960935 w 2211183"/>
              <a:gd name="connsiteY82" fmla="*/ 883750 h 1573026"/>
              <a:gd name="connsiteX83" fmla="*/ 1927599 w 2211183"/>
              <a:gd name="connsiteY83" fmla="*/ 869462 h 1573026"/>
              <a:gd name="connsiteX84" fmla="*/ 1894260 w 2211183"/>
              <a:gd name="connsiteY84" fmla="*/ 871843 h 1573026"/>
              <a:gd name="connsiteX85" fmla="*/ 1844254 w 2211183"/>
              <a:gd name="connsiteY85" fmla="*/ 895656 h 1573026"/>
              <a:gd name="connsiteX86" fmla="*/ 1820441 w 2211183"/>
              <a:gd name="connsiteY86" fmla="*/ 909943 h 1573026"/>
              <a:gd name="connsiteX87" fmla="*/ 1751387 w 2211183"/>
              <a:gd name="connsiteY87" fmla="*/ 926612 h 1573026"/>
              <a:gd name="connsiteX88" fmla="*/ 1729954 w 2211183"/>
              <a:gd name="connsiteY88" fmla="*/ 957568 h 1573026"/>
              <a:gd name="connsiteX89" fmla="*/ 1727572 w 2211183"/>
              <a:gd name="connsiteY89" fmla="*/ 1036150 h 1573026"/>
              <a:gd name="connsiteX90" fmla="*/ 1729956 w 2211183"/>
              <a:gd name="connsiteY90" fmla="*/ 1062342 h 1573026"/>
              <a:gd name="connsiteX91" fmla="*/ 1629941 w 2211183"/>
              <a:gd name="connsiteY91" fmla="*/ 1112350 h 1573026"/>
              <a:gd name="connsiteX92" fmla="*/ 1587079 w 2211183"/>
              <a:gd name="connsiteY92" fmla="*/ 1112350 h 1573026"/>
              <a:gd name="connsiteX93" fmla="*/ 1496593 w 2211183"/>
              <a:gd name="connsiteY93" fmla="*/ 1148067 h 1573026"/>
              <a:gd name="connsiteX94" fmla="*/ 1475160 w 2211183"/>
              <a:gd name="connsiteY94" fmla="*/ 1188550 h 1573026"/>
              <a:gd name="connsiteX95" fmla="*/ 1475162 w 2211183"/>
              <a:gd name="connsiteY95" fmla="*/ 1238556 h 1573026"/>
              <a:gd name="connsiteX96" fmla="*/ 1425154 w 2211183"/>
              <a:gd name="connsiteY96" fmla="*/ 1279037 h 1573026"/>
              <a:gd name="connsiteX97" fmla="*/ 1408487 w 2211183"/>
              <a:gd name="connsiteY97" fmla="*/ 1309993 h 1573026"/>
              <a:gd name="connsiteX98" fmla="*/ 1410866 w 2211183"/>
              <a:gd name="connsiteY98" fmla="*/ 1331425 h 1573026"/>
              <a:gd name="connsiteX99" fmla="*/ 1444204 w 2211183"/>
              <a:gd name="connsiteY99" fmla="*/ 1326662 h 1573026"/>
              <a:gd name="connsiteX100" fmla="*/ 1468018 w 2211183"/>
              <a:gd name="connsiteY100" fmla="*/ 1350474 h 1573026"/>
              <a:gd name="connsiteX101" fmla="*/ 1456110 w 2211183"/>
              <a:gd name="connsiteY101" fmla="*/ 1383812 h 1573026"/>
              <a:gd name="connsiteX102" fmla="*/ 1453729 w 2211183"/>
              <a:gd name="connsiteY102" fmla="*/ 1421912 h 1573026"/>
              <a:gd name="connsiteX103" fmla="*/ 1375149 w 2211183"/>
              <a:gd name="connsiteY103" fmla="*/ 1450487 h 1573026"/>
              <a:gd name="connsiteX104" fmla="*/ 1365624 w 2211183"/>
              <a:gd name="connsiteY104" fmla="*/ 1538594 h 1573026"/>
              <a:gd name="connsiteX105" fmla="*/ 1298947 w 2211183"/>
              <a:gd name="connsiteY105" fmla="*/ 1560025 h 1573026"/>
              <a:gd name="connsiteX106" fmla="*/ 1262896 w 2211183"/>
              <a:gd name="connsiteY106" fmla="*/ 1573012 h 1573026"/>
              <a:gd name="connsiteX107" fmla="*/ 1182266 w 2211183"/>
              <a:gd name="connsiteY107" fmla="*/ 1557643 h 1573026"/>
              <a:gd name="connsiteX108" fmla="*/ 1156072 w 2211183"/>
              <a:gd name="connsiteY108" fmla="*/ 1571931 h 1573026"/>
              <a:gd name="connsiteX109" fmla="*/ 1101306 w 2211183"/>
              <a:gd name="connsiteY109" fmla="*/ 1543356 h 1573026"/>
              <a:gd name="connsiteX110" fmla="*/ 1060822 w 2211183"/>
              <a:gd name="connsiteY110" fmla="*/ 1507637 h 1573026"/>
              <a:gd name="connsiteX111" fmla="*/ 1017962 w 2211183"/>
              <a:gd name="connsiteY111" fmla="*/ 1479061 h 1573026"/>
              <a:gd name="connsiteX112" fmla="*/ 1046535 w 2211183"/>
              <a:gd name="connsiteY112" fmla="*/ 1455250 h 1573026"/>
              <a:gd name="connsiteX113" fmla="*/ 1034629 w 2211183"/>
              <a:gd name="connsiteY113" fmla="*/ 1438581 h 1573026"/>
              <a:gd name="connsiteX114" fmla="*/ 972716 w 2211183"/>
              <a:gd name="connsiteY114" fmla="*/ 1426675 h 1573026"/>
              <a:gd name="connsiteX115" fmla="*/ 953666 w 2211183"/>
              <a:gd name="connsiteY115" fmla="*/ 1402862 h 1573026"/>
              <a:gd name="connsiteX116" fmla="*/ 915568 w 2211183"/>
              <a:gd name="connsiteY116" fmla="*/ 1379050 h 1573026"/>
              <a:gd name="connsiteX117" fmla="*/ 910804 w 2211183"/>
              <a:gd name="connsiteY117" fmla="*/ 1390956 h 1573026"/>
              <a:gd name="connsiteX118" fmla="*/ 925093 w 2211183"/>
              <a:gd name="connsiteY118" fmla="*/ 1429056 h 1573026"/>
              <a:gd name="connsiteX119" fmla="*/ 894135 w 2211183"/>
              <a:gd name="connsiteY119" fmla="*/ 1443343 h 1573026"/>
              <a:gd name="connsiteX120" fmla="*/ 867943 w 2211183"/>
              <a:gd name="connsiteY120" fmla="*/ 1457630 h 1573026"/>
              <a:gd name="connsiteX121" fmla="*/ 851272 w 2211183"/>
              <a:gd name="connsiteY121" fmla="*/ 1450487 h 1573026"/>
              <a:gd name="connsiteX122" fmla="*/ 806029 w 2211183"/>
              <a:gd name="connsiteY122" fmla="*/ 1388575 h 1573026"/>
              <a:gd name="connsiteX123" fmla="*/ 760787 w 2211183"/>
              <a:gd name="connsiteY123" fmla="*/ 1355237 h 1573026"/>
              <a:gd name="connsiteX124" fmla="*/ 782218 w 2211183"/>
              <a:gd name="connsiteY124" fmla="*/ 1338568 h 1573026"/>
              <a:gd name="connsiteX125" fmla="*/ 803649 w 2211183"/>
              <a:gd name="connsiteY125" fmla="*/ 1298087 h 1573026"/>
              <a:gd name="connsiteX126" fmla="*/ 789360 w 2211183"/>
              <a:gd name="connsiteY126" fmla="*/ 1286181 h 1573026"/>
              <a:gd name="connsiteX127" fmla="*/ 751262 w 2211183"/>
              <a:gd name="connsiteY127" fmla="*/ 1288562 h 1573026"/>
              <a:gd name="connsiteX128" fmla="*/ 675062 w 2211183"/>
              <a:gd name="connsiteY128" fmla="*/ 1245700 h 1573026"/>
              <a:gd name="connsiteX129" fmla="*/ 632197 w 2211183"/>
              <a:gd name="connsiteY129" fmla="*/ 1226650 h 1573026"/>
              <a:gd name="connsiteX130" fmla="*/ 622674 w 2211183"/>
              <a:gd name="connsiteY130" fmla="*/ 1226650 h 1573026"/>
              <a:gd name="connsiteX131" fmla="*/ 610768 w 2211183"/>
              <a:gd name="connsiteY131" fmla="*/ 1162356 h 1573026"/>
              <a:gd name="connsiteX132" fmla="*/ 622674 w 2211183"/>
              <a:gd name="connsiteY132" fmla="*/ 1098062 h 1573026"/>
              <a:gd name="connsiteX133" fmla="*/ 591718 w 2211183"/>
              <a:gd name="connsiteY133" fmla="*/ 1064725 h 1573026"/>
              <a:gd name="connsiteX134" fmla="*/ 539331 w 2211183"/>
              <a:gd name="connsiteY134" fmla="*/ 1040912 h 1573026"/>
              <a:gd name="connsiteX135" fmla="*/ 565524 w 2211183"/>
              <a:gd name="connsiteY135" fmla="*/ 1017100 h 1573026"/>
              <a:gd name="connsiteX136" fmla="*/ 610768 w 2211183"/>
              <a:gd name="connsiteY136" fmla="*/ 1021862 h 1573026"/>
              <a:gd name="connsiteX137" fmla="*/ 606006 w 2211183"/>
              <a:gd name="connsiteY137" fmla="*/ 974237 h 1573026"/>
              <a:gd name="connsiteX138" fmla="*/ 577431 w 2211183"/>
              <a:gd name="connsiteY138" fmla="*/ 969475 h 1573026"/>
              <a:gd name="connsiteX139" fmla="*/ 582193 w 2211183"/>
              <a:gd name="connsiteY139" fmla="*/ 921850 h 1573026"/>
              <a:gd name="connsiteX140" fmla="*/ 551237 w 2211183"/>
              <a:gd name="connsiteY140" fmla="*/ 907562 h 1573026"/>
              <a:gd name="connsiteX141" fmla="*/ 553618 w 2211183"/>
              <a:gd name="connsiteY141" fmla="*/ 871843 h 1573026"/>
              <a:gd name="connsiteX142" fmla="*/ 505993 w 2211183"/>
              <a:gd name="connsiteY142" fmla="*/ 857556 h 1573026"/>
              <a:gd name="connsiteX143" fmla="*/ 486943 w 2211183"/>
              <a:gd name="connsiteY143" fmla="*/ 878987 h 1573026"/>
              <a:gd name="connsiteX144" fmla="*/ 458366 w 2211183"/>
              <a:gd name="connsiteY144" fmla="*/ 881368 h 1573026"/>
              <a:gd name="connsiteX145" fmla="*/ 408362 w 2211183"/>
              <a:gd name="connsiteY145" fmla="*/ 886131 h 1573026"/>
              <a:gd name="connsiteX146" fmla="*/ 377406 w 2211183"/>
              <a:gd name="connsiteY146" fmla="*/ 907562 h 1573026"/>
              <a:gd name="connsiteX147" fmla="*/ 377406 w 2211183"/>
              <a:gd name="connsiteY147" fmla="*/ 876606 h 1573026"/>
              <a:gd name="connsiteX148" fmla="*/ 336924 w 2211183"/>
              <a:gd name="connsiteY148" fmla="*/ 871843 h 1573026"/>
              <a:gd name="connsiteX149" fmla="*/ 344066 w 2211183"/>
              <a:gd name="connsiteY149" fmla="*/ 893275 h 1573026"/>
              <a:gd name="connsiteX150" fmla="*/ 339306 w 2211183"/>
              <a:gd name="connsiteY150" fmla="*/ 912325 h 1573026"/>
              <a:gd name="connsiteX151" fmla="*/ 1168 w 2211183"/>
              <a:gd name="connsiteY151" fmla="*/ 1031387 h 1573026"/>
              <a:gd name="connsiteX0" fmla="*/ 111439 w 1983316"/>
              <a:gd name="connsiteY0" fmla="*/ 912325 h 1573026"/>
              <a:gd name="connsiteX1" fmla="*/ 1899 w 1983316"/>
              <a:gd name="connsiteY1" fmla="*/ 524181 h 1573026"/>
              <a:gd name="connsiteX2" fmla="*/ 47143 w 1983316"/>
              <a:gd name="connsiteY2" fmla="*/ 547993 h 1573026"/>
              <a:gd name="connsiteX3" fmla="*/ 113820 w 1983316"/>
              <a:gd name="connsiteY3" fmla="*/ 562280 h 1573026"/>
              <a:gd name="connsiteX4" fmla="*/ 159062 w 1983316"/>
              <a:gd name="connsiteY4" fmla="*/ 478937 h 1573026"/>
              <a:gd name="connsiteX5" fmla="*/ 187637 w 1983316"/>
              <a:gd name="connsiteY5" fmla="*/ 455125 h 1573026"/>
              <a:gd name="connsiteX6" fmla="*/ 190021 w 1983316"/>
              <a:gd name="connsiteY6" fmla="*/ 426549 h 1573026"/>
              <a:gd name="connsiteX7" fmla="*/ 118580 w 1983316"/>
              <a:gd name="connsiteY7" fmla="*/ 412262 h 1573026"/>
              <a:gd name="connsiteX8" fmla="*/ 90007 w 1983316"/>
              <a:gd name="connsiteY8" fmla="*/ 417024 h 1573026"/>
              <a:gd name="connsiteX9" fmla="*/ 54287 w 1983316"/>
              <a:gd name="connsiteY9" fmla="*/ 383687 h 1573026"/>
              <a:gd name="connsiteX10" fmla="*/ 78101 w 1983316"/>
              <a:gd name="connsiteY10" fmla="*/ 357491 h 1573026"/>
              <a:gd name="connsiteX11" fmla="*/ 140012 w 1983316"/>
              <a:gd name="connsiteY11" fmla="*/ 343206 h 1573026"/>
              <a:gd name="connsiteX12" fmla="*/ 185255 w 1983316"/>
              <a:gd name="connsiteY12" fmla="*/ 357493 h 1573026"/>
              <a:gd name="connsiteX13" fmla="*/ 197162 w 1983316"/>
              <a:gd name="connsiteY13" fmla="*/ 376543 h 1573026"/>
              <a:gd name="connsiteX14" fmla="*/ 316224 w 1983316"/>
              <a:gd name="connsiteY14" fmla="*/ 436075 h 1573026"/>
              <a:gd name="connsiteX15" fmla="*/ 340037 w 1983316"/>
              <a:gd name="connsiteY15" fmla="*/ 500368 h 1573026"/>
              <a:gd name="connsiteX16" fmla="*/ 361468 w 1983316"/>
              <a:gd name="connsiteY16" fmla="*/ 512275 h 1573026"/>
              <a:gd name="connsiteX17" fmla="*/ 359087 w 1983316"/>
              <a:gd name="connsiteY17" fmla="*/ 421787 h 1573026"/>
              <a:gd name="connsiteX18" fmla="*/ 380518 w 1983316"/>
              <a:gd name="connsiteY18" fmla="*/ 383687 h 1573026"/>
              <a:gd name="connsiteX19" fmla="*/ 399568 w 1983316"/>
              <a:gd name="connsiteY19" fmla="*/ 386068 h 1573026"/>
              <a:gd name="connsiteX20" fmla="*/ 399568 w 1983316"/>
              <a:gd name="connsiteY20" fmla="*/ 347968 h 1573026"/>
              <a:gd name="connsiteX21" fmla="*/ 411476 w 1983316"/>
              <a:gd name="connsiteY21" fmla="*/ 340823 h 1573026"/>
              <a:gd name="connsiteX22" fmla="*/ 468624 w 1983316"/>
              <a:gd name="connsiteY22" fmla="*/ 343206 h 1573026"/>
              <a:gd name="connsiteX23" fmla="*/ 568637 w 1983316"/>
              <a:gd name="connsiteY23" fmla="*/ 317012 h 1573026"/>
              <a:gd name="connsiteX24" fmla="*/ 640074 w 1983316"/>
              <a:gd name="connsiteY24" fmla="*/ 305106 h 1573026"/>
              <a:gd name="connsiteX25" fmla="*/ 725466 w 1983316"/>
              <a:gd name="connsiteY25" fmla="*/ 250164 h 1573026"/>
              <a:gd name="connsiteX26" fmla="*/ 797237 w 1983316"/>
              <a:gd name="connsiteY26" fmla="*/ 221762 h 1573026"/>
              <a:gd name="connsiteX27" fmla="*/ 866295 w 1983316"/>
              <a:gd name="connsiteY27" fmla="*/ 188423 h 1573026"/>
              <a:gd name="connsiteX28" fmla="*/ 937730 w 1983316"/>
              <a:gd name="connsiteY28" fmla="*/ 195568 h 1573026"/>
              <a:gd name="connsiteX29" fmla="*/ 990118 w 1983316"/>
              <a:gd name="connsiteY29" fmla="*/ 174137 h 1573026"/>
              <a:gd name="connsiteX30" fmla="*/ 1021076 w 1983316"/>
              <a:gd name="connsiteY30" fmla="*/ 183660 h 1573026"/>
              <a:gd name="connsiteX31" fmla="*/ 1094893 w 1983316"/>
              <a:gd name="connsiteY31" fmla="*/ 233668 h 1573026"/>
              <a:gd name="connsiteX32" fmla="*/ 1032980 w 1983316"/>
              <a:gd name="connsiteY32" fmla="*/ 209856 h 1573026"/>
              <a:gd name="connsiteX33" fmla="*/ 1054412 w 1983316"/>
              <a:gd name="connsiteY33" fmla="*/ 281293 h 1573026"/>
              <a:gd name="connsiteX34" fmla="*/ 1092514 w 1983316"/>
              <a:gd name="connsiteY34" fmla="*/ 309866 h 1573026"/>
              <a:gd name="connsiteX35" fmla="*/ 1187762 w 1983316"/>
              <a:gd name="connsiteY35" fmla="*/ 314631 h 1573026"/>
              <a:gd name="connsiteX36" fmla="*/ 1254439 w 1983316"/>
              <a:gd name="connsiteY36" fmla="*/ 271766 h 1573026"/>
              <a:gd name="connsiteX37" fmla="*/ 1252055 w 1983316"/>
              <a:gd name="connsiteY37" fmla="*/ 293200 h 1573026"/>
              <a:gd name="connsiteX38" fmla="*/ 1216337 w 1983316"/>
              <a:gd name="connsiteY38" fmla="*/ 321775 h 1573026"/>
              <a:gd name="connsiteX39" fmla="*/ 1142518 w 1983316"/>
              <a:gd name="connsiteY39" fmla="*/ 338443 h 1573026"/>
              <a:gd name="connsiteX40" fmla="*/ 1149664 w 1983316"/>
              <a:gd name="connsiteY40" fmla="*/ 367017 h 1573026"/>
              <a:gd name="connsiteX41" fmla="*/ 1273489 w 1983316"/>
              <a:gd name="connsiteY41" fmla="*/ 331298 h 1573026"/>
              <a:gd name="connsiteX42" fmla="*/ 1325874 w 1983316"/>
              <a:gd name="connsiteY42" fmla="*/ 295581 h 1573026"/>
              <a:gd name="connsiteX43" fmla="*/ 1368738 w 1983316"/>
              <a:gd name="connsiteY43" fmla="*/ 271766 h 1573026"/>
              <a:gd name="connsiteX44" fmla="*/ 1292539 w 1983316"/>
              <a:gd name="connsiteY44" fmla="*/ 264623 h 1573026"/>
              <a:gd name="connsiteX45" fmla="*/ 1292539 w 1983316"/>
              <a:gd name="connsiteY45" fmla="*/ 202710 h 1573026"/>
              <a:gd name="connsiteX46" fmla="*/ 1342544 w 1983316"/>
              <a:gd name="connsiteY46" fmla="*/ 202710 h 1573026"/>
              <a:gd name="connsiteX47" fmla="*/ 1449700 w 1983316"/>
              <a:gd name="connsiteY47" fmla="*/ 97935 h 1573026"/>
              <a:gd name="connsiteX48" fmla="*/ 1499706 w 1983316"/>
              <a:gd name="connsiteY48" fmla="*/ 305 h 1573026"/>
              <a:gd name="connsiteX49" fmla="*/ 1463988 w 1983316"/>
              <a:gd name="connsiteY49" fmla="*/ 114604 h 1573026"/>
              <a:gd name="connsiteX50" fmla="*/ 1390170 w 1983316"/>
              <a:gd name="connsiteY50" fmla="*/ 193186 h 1573026"/>
              <a:gd name="connsiteX51" fmla="*/ 1454462 w 1983316"/>
              <a:gd name="connsiteY51" fmla="*/ 217000 h 1573026"/>
              <a:gd name="connsiteX52" fmla="*/ 1513993 w 1983316"/>
              <a:gd name="connsiteY52" fmla="*/ 212237 h 1573026"/>
              <a:gd name="connsiteX53" fmla="*/ 1559239 w 1983316"/>
              <a:gd name="connsiteY53" fmla="*/ 257480 h 1573026"/>
              <a:gd name="connsiteX54" fmla="*/ 1609243 w 1983316"/>
              <a:gd name="connsiteY54" fmla="*/ 243193 h 1573026"/>
              <a:gd name="connsiteX55" fmla="*/ 1652105 w 1983316"/>
              <a:gd name="connsiteY55" fmla="*/ 178900 h 1573026"/>
              <a:gd name="connsiteX56" fmla="*/ 1694968 w 1983316"/>
              <a:gd name="connsiteY56" fmla="*/ 169375 h 1573026"/>
              <a:gd name="connsiteX57" fmla="*/ 1799743 w 1983316"/>
              <a:gd name="connsiteY57" fmla="*/ 152706 h 1573026"/>
              <a:gd name="connsiteX58" fmla="*/ 1816412 w 1983316"/>
              <a:gd name="connsiteY58" fmla="*/ 147943 h 1573026"/>
              <a:gd name="connsiteX59" fmla="*/ 1904518 w 1983316"/>
              <a:gd name="connsiteY59" fmla="*/ 166993 h 1573026"/>
              <a:gd name="connsiteX60" fmla="*/ 1935474 w 1983316"/>
              <a:gd name="connsiteY60" fmla="*/ 188425 h 1573026"/>
              <a:gd name="connsiteX61" fmla="*/ 1961669 w 1983316"/>
              <a:gd name="connsiteY61" fmla="*/ 205092 h 1573026"/>
              <a:gd name="connsiteX62" fmla="*/ 1983099 w 1983316"/>
              <a:gd name="connsiteY62" fmla="*/ 221762 h 1573026"/>
              <a:gd name="connsiteX63" fmla="*/ 1964049 w 1983316"/>
              <a:gd name="connsiteY63" fmla="*/ 264625 h 1573026"/>
              <a:gd name="connsiteX64" fmla="*/ 1961668 w 1983316"/>
              <a:gd name="connsiteY64" fmla="*/ 319393 h 1573026"/>
              <a:gd name="connsiteX65" fmla="*/ 1947380 w 1983316"/>
              <a:gd name="connsiteY65" fmla="*/ 376543 h 1573026"/>
              <a:gd name="connsiteX66" fmla="*/ 1949762 w 1983316"/>
              <a:gd name="connsiteY66" fmla="*/ 386068 h 1573026"/>
              <a:gd name="connsiteX67" fmla="*/ 1980718 w 1983316"/>
              <a:gd name="connsiteY67" fmla="*/ 393212 h 1573026"/>
              <a:gd name="connsiteX68" fmla="*/ 1968812 w 1983316"/>
              <a:gd name="connsiteY68" fmla="*/ 424168 h 1573026"/>
              <a:gd name="connsiteX69" fmla="*/ 1935474 w 1983316"/>
              <a:gd name="connsiteY69" fmla="*/ 445600 h 1573026"/>
              <a:gd name="connsiteX70" fmla="*/ 1921187 w 1983316"/>
              <a:gd name="connsiteY70" fmla="*/ 476556 h 1573026"/>
              <a:gd name="connsiteX71" fmla="*/ 1924440 w 1983316"/>
              <a:gd name="connsiteY71" fmla="*/ 559163 h 1573026"/>
              <a:gd name="connsiteX72" fmla="*/ 1911661 w 1983316"/>
              <a:gd name="connsiteY72" fmla="*/ 590856 h 1573026"/>
              <a:gd name="connsiteX73" fmla="*/ 1909280 w 1983316"/>
              <a:gd name="connsiteY73" fmla="*/ 655150 h 1573026"/>
              <a:gd name="connsiteX74" fmla="*/ 1930712 w 1983316"/>
              <a:gd name="connsiteY74" fmla="*/ 690868 h 1573026"/>
              <a:gd name="connsiteX75" fmla="*/ 1925949 w 1983316"/>
              <a:gd name="connsiteY75" fmla="*/ 743256 h 1573026"/>
              <a:gd name="connsiteX76" fmla="*/ 1928330 w 1983316"/>
              <a:gd name="connsiteY76" fmla="*/ 790881 h 1573026"/>
              <a:gd name="connsiteX77" fmla="*/ 1916424 w 1983316"/>
              <a:gd name="connsiteY77" fmla="*/ 805168 h 1573026"/>
              <a:gd name="connsiteX78" fmla="*/ 1887849 w 1983316"/>
              <a:gd name="connsiteY78" fmla="*/ 890893 h 1573026"/>
              <a:gd name="connsiteX79" fmla="*/ 1856895 w 1983316"/>
              <a:gd name="connsiteY79" fmla="*/ 967092 h 1573026"/>
              <a:gd name="connsiteX80" fmla="*/ 1821174 w 1983316"/>
              <a:gd name="connsiteY80" fmla="*/ 945662 h 1573026"/>
              <a:gd name="connsiteX81" fmla="*/ 1761643 w 1983316"/>
              <a:gd name="connsiteY81" fmla="*/ 917087 h 1573026"/>
              <a:gd name="connsiteX82" fmla="*/ 1733068 w 1983316"/>
              <a:gd name="connsiteY82" fmla="*/ 883750 h 1573026"/>
              <a:gd name="connsiteX83" fmla="*/ 1699732 w 1983316"/>
              <a:gd name="connsiteY83" fmla="*/ 869462 h 1573026"/>
              <a:gd name="connsiteX84" fmla="*/ 1666393 w 1983316"/>
              <a:gd name="connsiteY84" fmla="*/ 871843 h 1573026"/>
              <a:gd name="connsiteX85" fmla="*/ 1616387 w 1983316"/>
              <a:gd name="connsiteY85" fmla="*/ 895656 h 1573026"/>
              <a:gd name="connsiteX86" fmla="*/ 1592574 w 1983316"/>
              <a:gd name="connsiteY86" fmla="*/ 909943 h 1573026"/>
              <a:gd name="connsiteX87" fmla="*/ 1523520 w 1983316"/>
              <a:gd name="connsiteY87" fmla="*/ 926612 h 1573026"/>
              <a:gd name="connsiteX88" fmla="*/ 1502087 w 1983316"/>
              <a:gd name="connsiteY88" fmla="*/ 957568 h 1573026"/>
              <a:gd name="connsiteX89" fmla="*/ 1499705 w 1983316"/>
              <a:gd name="connsiteY89" fmla="*/ 1036150 h 1573026"/>
              <a:gd name="connsiteX90" fmla="*/ 1502089 w 1983316"/>
              <a:gd name="connsiteY90" fmla="*/ 1062342 h 1573026"/>
              <a:gd name="connsiteX91" fmla="*/ 1402074 w 1983316"/>
              <a:gd name="connsiteY91" fmla="*/ 1112350 h 1573026"/>
              <a:gd name="connsiteX92" fmla="*/ 1359212 w 1983316"/>
              <a:gd name="connsiteY92" fmla="*/ 1112350 h 1573026"/>
              <a:gd name="connsiteX93" fmla="*/ 1268726 w 1983316"/>
              <a:gd name="connsiteY93" fmla="*/ 1148067 h 1573026"/>
              <a:gd name="connsiteX94" fmla="*/ 1247293 w 1983316"/>
              <a:gd name="connsiteY94" fmla="*/ 1188550 h 1573026"/>
              <a:gd name="connsiteX95" fmla="*/ 1247295 w 1983316"/>
              <a:gd name="connsiteY95" fmla="*/ 1238556 h 1573026"/>
              <a:gd name="connsiteX96" fmla="*/ 1197287 w 1983316"/>
              <a:gd name="connsiteY96" fmla="*/ 1279037 h 1573026"/>
              <a:gd name="connsiteX97" fmla="*/ 1180620 w 1983316"/>
              <a:gd name="connsiteY97" fmla="*/ 1309993 h 1573026"/>
              <a:gd name="connsiteX98" fmla="*/ 1182999 w 1983316"/>
              <a:gd name="connsiteY98" fmla="*/ 1331425 h 1573026"/>
              <a:gd name="connsiteX99" fmla="*/ 1216337 w 1983316"/>
              <a:gd name="connsiteY99" fmla="*/ 1326662 h 1573026"/>
              <a:gd name="connsiteX100" fmla="*/ 1240151 w 1983316"/>
              <a:gd name="connsiteY100" fmla="*/ 1350474 h 1573026"/>
              <a:gd name="connsiteX101" fmla="*/ 1228243 w 1983316"/>
              <a:gd name="connsiteY101" fmla="*/ 1383812 h 1573026"/>
              <a:gd name="connsiteX102" fmla="*/ 1225862 w 1983316"/>
              <a:gd name="connsiteY102" fmla="*/ 1421912 h 1573026"/>
              <a:gd name="connsiteX103" fmla="*/ 1147282 w 1983316"/>
              <a:gd name="connsiteY103" fmla="*/ 1450487 h 1573026"/>
              <a:gd name="connsiteX104" fmla="*/ 1137757 w 1983316"/>
              <a:gd name="connsiteY104" fmla="*/ 1538594 h 1573026"/>
              <a:gd name="connsiteX105" fmla="*/ 1071080 w 1983316"/>
              <a:gd name="connsiteY105" fmla="*/ 1560025 h 1573026"/>
              <a:gd name="connsiteX106" fmla="*/ 1035029 w 1983316"/>
              <a:gd name="connsiteY106" fmla="*/ 1573012 h 1573026"/>
              <a:gd name="connsiteX107" fmla="*/ 954399 w 1983316"/>
              <a:gd name="connsiteY107" fmla="*/ 1557643 h 1573026"/>
              <a:gd name="connsiteX108" fmla="*/ 928205 w 1983316"/>
              <a:gd name="connsiteY108" fmla="*/ 1571931 h 1573026"/>
              <a:gd name="connsiteX109" fmla="*/ 873439 w 1983316"/>
              <a:gd name="connsiteY109" fmla="*/ 1543356 h 1573026"/>
              <a:gd name="connsiteX110" fmla="*/ 832955 w 1983316"/>
              <a:gd name="connsiteY110" fmla="*/ 1507637 h 1573026"/>
              <a:gd name="connsiteX111" fmla="*/ 790095 w 1983316"/>
              <a:gd name="connsiteY111" fmla="*/ 1479061 h 1573026"/>
              <a:gd name="connsiteX112" fmla="*/ 818668 w 1983316"/>
              <a:gd name="connsiteY112" fmla="*/ 1455250 h 1573026"/>
              <a:gd name="connsiteX113" fmla="*/ 806762 w 1983316"/>
              <a:gd name="connsiteY113" fmla="*/ 1438581 h 1573026"/>
              <a:gd name="connsiteX114" fmla="*/ 744849 w 1983316"/>
              <a:gd name="connsiteY114" fmla="*/ 1426675 h 1573026"/>
              <a:gd name="connsiteX115" fmla="*/ 725799 w 1983316"/>
              <a:gd name="connsiteY115" fmla="*/ 1402862 h 1573026"/>
              <a:gd name="connsiteX116" fmla="*/ 687701 w 1983316"/>
              <a:gd name="connsiteY116" fmla="*/ 1379050 h 1573026"/>
              <a:gd name="connsiteX117" fmla="*/ 682937 w 1983316"/>
              <a:gd name="connsiteY117" fmla="*/ 1390956 h 1573026"/>
              <a:gd name="connsiteX118" fmla="*/ 697226 w 1983316"/>
              <a:gd name="connsiteY118" fmla="*/ 1429056 h 1573026"/>
              <a:gd name="connsiteX119" fmla="*/ 666268 w 1983316"/>
              <a:gd name="connsiteY119" fmla="*/ 1443343 h 1573026"/>
              <a:gd name="connsiteX120" fmla="*/ 640076 w 1983316"/>
              <a:gd name="connsiteY120" fmla="*/ 1457630 h 1573026"/>
              <a:gd name="connsiteX121" fmla="*/ 623405 w 1983316"/>
              <a:gd name="connsiteY121" fmla="*/ 1450487 h 1573026"/>
              <a:gd name="connsiteX122" fmla="*/ 578162 w 1983316"/>
              <a:gd name="connsiteY122" fmla="*/ 1388575 h 1573026"/>
              <a:gd name="connsiteX123" fmla="*/ 532920 w 1983316"/>
              <a:gd name="connsiteY123" fmla="*/ 1355237 h 1573026"/>
              <a:gd name="connsiteX124" fmla="*/ 554351 w 1983316"/>
              <a:gd name="connsiteY124" fmla="*/ 1338568 h 1573026"/>
              <a:gd name="connsiteX125" fmla="*/ 575782 w 1983316"/>
              <a:gd name="connsiteY125" fmla="*/ 1298087 h 1573026"/>
              <a:gd name="connsiteX126" fmla="*/ 561493 w 1983316"/>
              <a:gd name="connsiteY126" fmla="*/ 1286181 h 1573026"/>
              <a:gd name="connsiteX127" fmla="*/ 523395 w 1983316"/>
              <a:gd name="connsiteY127" fmla="*/ 1288562 h 1573026"/>
              <a:gd name="connsiteX128" fmla="*/ 447195 w 1983316"/>
              <a:gd name="connsiteY128" fmla="*/ 1245700 h 1573026"/>
              <a:gd name="connsiteX129" fmla="*/ 404330 w 1983316"/>
              <a:gd name="connsiteY129" fmla="*/ 1226650 h 1573026"/>
              <a:gd name="connsiteX130" fmla="*/ 394807 w 1983316"/>
              <a:gd name="connsiteY130" fmla="*/ 1226650 h 1573026"/>
              <a:gd name="connsiteX131" fmla="*/ 382901 w 1983316"/>
              <a:gd name="connsiteY131" fmla="*/ 1162356 h 1573026"/>
              <a:gd name="connsiteX132" fmla="*/ 394807 w 1983316"/>
              <a:gd name="connsiteY132" fmla="*/ 1098062 h 1573026"/>
              <a:gd name="connsiteX133" fmla="*/ 363851 w 1983316"/>
              <a:gd name="connsiteY133" fmla="*/ 1064725 h 1573026"/>
              <a:gd name="connsiteX134" fmla="*/ 311464 w 1983316"/>
              <a:gd name="connsiteY134" fmla="*/ 1040912 h 1573026"/>
              <a:gd name="connsiteX135" fmla="*/ 337657 w 1983316"/>
              <a:gd name="connsiteY135" fmla="*/ 1017100 h 1573026"/>
              <a:gd name="connsiteX136" fmla="*/ 382901 w 1983316"/>
              <a:gd name="connsiteY136" fmla="*/ 1021862 h 1573026"/>
              <a:gd name="connsiteX137" fmla="*/ 378139 w 1983316"/>
              <a:gd name="connsiteY137" fmla="*/ 974237 h 1573026"/>
              <a:gd name="connsiteX138" fmla="*/ 349564 w 1983316"/>
              <a:gd name="connsiteY138" fmla="*/ 969475 h 1573026"/>
              <a:gd name="connsiteX139" fmla="*/ 354326 w 1983316"/>
              <a:gd name="connsiteY139" fmla="*/ 921850 h 1573026"/>
              <a:gd name="connsiteX140" fmla="*/ 323370 w 1983316"/>
              <a:gd name="connsiteY140" fmla="*/ 907562 h 1573026"/>
              <a:gd name="connsiteX141" fmla="*/ 325751 w 1983316"/>
              <a:gd name="connsiteY141" fmla="*/ 871843 h 1573026"/>
              <a:gd name="connsiteX142" fmla="*/ 278126 w 1983316"/>
              <a:gd name="connsiteY142" fmla="*/ 857556 h 1573026"/>
              <a:gd name="connsiteX143" fmla="*/ 259076 w 1983316"/>
              <a:gd name="connsiteY143" fmla="*/ 878987 h 1573026"/>
              <a:gd name="connsiteX144" fmla="*/ 230499 w 1983316"/>
              <a:gd name="connsiteY144" fmla="*/ 881368 h 1573026"/>
              <a:gd name="connsiteX145" fmla="*/ 180495 w 1983316"/>
              <a:gd name="connsiteY145" fmla="*/ 886131 h 1573026"/>
              <a:gd name="connsiteX146" fmla="*/ 149539 w 1983316"/>
              <a:gd name="connsiteY146" fmla="*/ 907562 h 1573026"/>
              <a:gd name="connsiteX147" fmla="*/ 149539 w 1983316"/>
              <a:gd name="connsiteY147" fmla="*/ 876606 h 1573026"/>
              <a:gd name="connsiteX148" fmla="*/ 109057 w 1983316"/>
              <a:gd name="connsiteY148" fmla="*/ 871843 h 1573026"/>
              <a:gd name="connsiteX149" fmla="*/ 116199 w 1983316"/>
              <a:gd name="connsiteY149" fmla="*/ 893275 h 1573026"/>
              <a:gd name="connsiteX150" fmla="*/ 111439 w 1983316"/>
              <a:gd name="connsiteY150" fmla="*/ 912325 h 1573026"/>
              <a:gd name="connsiteX0" fmla="*/ 111439 w 1983316"/>
              <a:gd name="connsiteY0" fmla="*/ 912325 h 1573026"/>
              <a:gd name="connsiteX1" fmla="*/ 1899 w 1983316"/>
              <a:gd name="connsiteY1" fmla="*/ 524181 h 1573026"/>
              <a:gd name="connsiteX2" fmla="*/ 47143 w 1983316"/>
              <a:gd name="connsiteY2" fmla="*/ 547993 h 1573026"/>
              <a:gd name="connsiteX3" fmla="*/ 113820 w 1983316"/>
              <a:gd name="connsiteY3" fmla="*/ 562280 h 1573026"/>
              <a:gd name="connsiteX4" fmla="*/ 159062 w 1983316"/>
              <a:gd name="connsiteY4" fmla="*/ 478937 h 1573026"/>
              <a:gd name="connsiteX5" fmla="*/ 187637 w 1983316"/>
              <a:gd name="connsiteY5" fmla="*/ 455125 h 1573026"/>
              <a:gd name="connsiteX6" fmla="*/ 190021 w 1983316"/>
              <a:gd name="connsiteY6" fmla="*/ 426549 h 1573026"/>
              <a:gd name="connsiteX7" fmla="*/ 118580 w 1983316"/>
              <a:gd name="connsiteY7" fmla="*/ 412262 h 1573026"/>
              <a:gd name="connsiteX8" fmla="*/ 90007 w 1983316"/>
              <a:gd name="connsiteY8" fmla="*/ 417024 h 1573026"/>
              <a:gd name="connsiteX9" fmla="*/ 54287 w 1983316"/>
              <a:gd name="connsiteY9" fmla="*/ 383687 h 1573026"/>
              <a:gd name="connsiteX10" fmla="*/ 78101 w 1983316"/>
              <a:gd name="connsiteY10" fmla="*/ 357491 h 1573026"/>
              <a:gd name="connsiteX11" fmla="*/ 140012 w 1983316"/>
              <a:gd name="connsiteY11" fmla="*/ 343206 h 1573026"/>
              <a:gd name="connsiteX12" fmla="*/ 185255 w 1983316"/>
              <a:gd name="connsiteY12" fmla="*/ 357493 h 1573026"/>
              <a:gd name="connsiteX13" fmla="*/ 197162 w 1983316"/>
              <a:gd name="connsiteY13" fmla="*/ 376543 h 1573026"/>
              <a:gd name="connsiteX14" fmla="*/ 316224 w 1983316"/>
              <a:gd name="connsiteY14" fmla="*/ 436075 h 1573026"/>
              <a:gd name="connsiteX15" fmla="*/ 340037 w 1983316"/>
              <a:gd name="connsiteY15" fmla="*/ 500368 h 1573026"/>
              <a:gd name="connsiteX16" fmla="*/ 361468 w 1983316"/>
              <a:gd name="connsiteY16" fmla="*/ 512275 h 1573026"/>
              <a:gd name="connsiteX17" fmla="*/ 359087 w 1983316"/>
              <a:gd name="connsiteY17" fmla="*/ 421787 h 1573026"/>
              <a:gd name="connsiteX18" fmla="*/ 380518 w 1983316"/>
              <a:gd name="connsiteY18" fmla="*/ 383687 h 1573026"/>
              <a:gd name="connsiteX19" fmla="*/ 399568 w 1983316"/>
              <a:gd name="connsiteY19" fmla="*/ 386068 h 1573026"/>
              <a:gd name="connsiteX20" fmla="*/ 399568 w 1983316"/>
              <a:gd name="connsiteY20" fmla="*/ 347968 h 1573026"/>
              <a:gd name="connsiteX21" fmla="*/ 411476 w 1983316"/>
              <a:gd name="connsiteY21" fmla="*/ 340823 h 1573026"/>
              <a:gd name="connsiteX22" fmla="*/ 468624 w 1983316"/>
              <a:gd name="connsiteY22" fmla="*/ 343206 h 1573026"/>
              <a:gd name="connsiteX23" fmla="*/ 568637 w 1983316"/>
              <a:gd name="connsiteY23" fmla="*/ 317012 h 1573026"/>
              <a:gd name="connsiteX24" fmla="*/ 640074 w 1983316"/>
              <a:gd name="connsiteY24" fmla="*/ 305106 h 1573026"/>
              <a:gd name="connsiteX25" fmla="*/ 725466 w 1983316"/>
              <a:gd name="connsiteY25" fmla="*/ 250164 h 1573026"/>
              <a:gd name="connsiteX26" fmla="*/ 797237 w 1983316"/>
              <a:gd name="connsiteY26" fmla="*/ 221762 h 1573026"/>
              <a:gd name="connsiteX27" fmla="*/ 866295 w 1983316"/>
              <a:gd name="connsiteY27" fmla="*/ 188423 h 1573026"/>
              <a:gd name="connsiteX28" fmla="*/ 937730 w 1983316"/>
              <a:gd name="connsiteY28" fmla="*/ 195568 h 1573026"/>
              <a:gd name="connsiteX29" fmla="*/ 990118 w 1983316"/>
              <a:gd name="connsiteY29" fmla="*/ 174137 h 1573026"/>
              <a:gd name="connsiteX30" fmla="*/ 1021076 w 1983316"/>
              <a:gd name="connsiteY30" fmla="*/ 183660 h 1573026"/>
              <a:gd name="connsiteX31" fmla="*/ 1094893 w 1983316"/>
              <a:gd name="connsiteY31" fmla="*/ 233668 h 1573026"/>
              <a:gd name="connsiteX32" fmla="*/ 1032980 w 1983316"/>
              <a:gd name="connsiteY32" fmla="*/ 209856 h 1573026"/>
              <a:gd name="connsiteX33" fmla="*/ 1054412 w 1983316"/>
              <a:gd name="connsiteY33" fmla="*/ 281293 h 1573026"/>
              <a:gd name="connsiteX34" fmla="*/ 1092514 w 1983316"/>
              <a:gd name="connsiteY34" fmla="*/ 309866 h 1573026"/>
              <a:gd name="connsiteX35" fmla="*/ 1187762 w 1983316"/>
              <a:gd name="connsiteY35" fmla="*/ 314631 h 1573026"/>
              <a:gd name="connsiteX36" fmla="*/ 1254439 w 1983316"/>
              <a:gd name="connsiteY36" fmla="*/ 271766 h 1573026"/>
              <a:gd name="connsiteX37" fmla="*/ 1252055 w 1983316"/>
              <a:gd name="connsiteY37" fmla="*/ 293200 h 1573026"/>
              <a:gd name="connsiteX38" fmla="*/ 1216337 w 1983316"/>
              <a:gd name="connsiteY38" fmla="*/ 321775 h 1573026"/>
              <a:gd name="connsiteX39" fmla="*/ 1142518 w 1983316"/>
              <a:gd name="connsiteY39" fmla="*/ 338443 h 1573026"/>
              <a:gd name="connsiteX40" fmla="*/ 1149664 w 1983316"/>
              <a:gd name="connsiteY40" fmla="*/ 367017 h 1573026"/>
              <a:gd name="connsiteX41" fmla="*/ 1273489 w 1983316"/>
              <a:gd name="connsiteY41" fmla="*/ 331298 h 1573026"/>
              <a:gd name="connsiteX42" fmla="*/ 1325874 w 1983316"/>
              <a:gd name="connsiteY42" fmla="*/ 295581 h 1573026"/>
              <a:gd name="connsiteX43" fmla="*/ 1368738 w 1983316"/>
              <a:gd name="connsiteY43" fmla="*/ 271766 h 1573026"/>
              <a:gd name="connsiteX44" fmla="*/ 1292539 w 1983316"/>
              <a:gd name="connsiteY44" fmla="*/ 264623 h 1573026"/>
              <a:gd name="connsiteX45" fmla="*/ 1292539 w 1983316"/>
              <a:gd name="connsiteY45" fmla="*/ 202710 h 1573026"/>
              <a:gd name="connsiteX46" fmla="*/ 1342544 w 1983316"/>
              <a:gd name="connsiteY46" fmla="*/ 202710 h 1573026"/>
              <a:gd name="connsiteX47" fmla="*/ 1449700 w 1983316"/>
              <a:gd name="connsiteY47" fmla="*/ 97935 h 1573026"/>
              <a:gd name="connsiteX48" fmla="*/ 1499706 w 1983316"/>
              <a:gd name="connsiteY48" fmla="*/ 305 h 1573026"/>
              <a:gd name="connsiteX49" fmla="*/ 1463988 w 1983316"/>
              <a:gd name="connsiteY49" fmla="*/ 114604 h 1573026"/>
              <a:gd name="connsiteX50" fmla="*/ 1390170 w 1983316"/>
              <a:gd name="connsiteY50" fmla="*/ 193186 h 1573026"/>
              <a:gd name="connsiteX51" fmla="*/ 1454462 w 1983316"/>
              <a:gd name="connsiteY51" fmla="*/ 217000 h 1573026"/>
              <a:gd name="connsiteX52" fmla="*/ 1513993 w 1983316"/>
              <a:gd name="connsiteY52" fmla="*/ 212237 h 1573026"/>
              <a:gd name="connsiteX53" fmla="*/ 1559239 w 1983316"/>
              <a:gd name="connsiteY53" fmla="*/ 257480 h 1573026"/>
              <a:gd name="connsiteX54" fmla="*/ 1609243 w 1983316"/>
              <a:gd name="connsiteY54" fmla="*/ 243193 h 1573026"/>
              <a:gd name="connsiteX55" fmla="*/ 1652105 w 1983316"/>
              <a:gd name="connsiteY55" fmla="*/ 178900 h 1573026"/>
              <a:gd name="connsiteX56" fmla="*/ 1694968 w 1983316"/>
              <a:gd name="connsiteY56" fmla="*/ 169375 h 1573026"/>
              <a:gd name="connsiteX57" fmla="*/ 1799743 w 1983316"/>
              <a:gd name="connsiteY57" fmla="*/ 152706 h 1573026"/>
              <a:gd name="connsiteX58" fmla="*/ 1816412 w 1983316"/>
              <a:gd name="connsiteY58" fmla="*/ 147943 h 1573026"/>
              <a:gd name="connsiteX59" fmla="*/ 1904518 w 1983316"/>
              <a:gd name="connsiteY59" fmla="*/ 166993 h 1573026"/>
              <a:gd name="connsiteX60" fmla="*/ 1935474 w 1983316"/>
              <a:gd name="connsiteY60" fmla="*/ 188425 h 1573026"/>
              <a:gd name="connsiteX61" fmla="*/ 1961669 w 1983316"/>
              <a:gd name="connsiteY61" fmla="*/ 205092 h 1573026"/>
              <a:gd name="connsiteX62" fmla="*/ 1983099 w 1983316"/>
              <a:gd name="connsiteY62" fmla="*/ 221762 h 1573026"/>
              <a:gd name="connsiteX63" fmla="*/ 1964049 w 1983316"/>
              <a:gd name="connsiteY63" fmla="*/ 264625 h 1573026"/>
              <a:gd name="connsiteX64" fmla="*/ 1961668 w 1983316"/>
              <a:gd name="connsiteY64" fmla="*/ 319393 h 1573026"/>
              <a:gd name="connsiteX65" fmla="*/ 1947380 w 1983316"/>
              <a:gd name="connsiteY65" fmla="*/ 376543 h 1573026"/>
              <a:gd name="connsiteX66" fmla="*/ 1949762 w 1983316"/>
              <a:gd name="connsiteY66" fmla="*/ 386068 h 1573026"/>
              <a:gd name="connsiteX67" fmla="*/ 1980718 w 1983316"/>
              <a:gd name="connsiteY67" fmla="*/ 393212 h 1573026"/>
              <a:gd name="connsiteX68" fmla="*/ 1968812 w 1983316"/>
              <a:gd name="connsiteY68" fmla="*/ 424168 h 1573026"/>
              <a:gd name="connsiteX69" fmla="*/ 1935474 w 1983316"/>
              <a:gd name="connsiteY69" fmla="*/ 445600 h 1573026"/>
              <a:gd name="connsiteX70" fmla="*/ 1921187 w 1983316"/>
              <a:gd name="connsiteY70" fmla="*/ 476556 h 1573026"/>
              <a:gd name="connsiteX71" fmla="*/ 1924440 w 1983316"/>
              <a:gd name="connsiteY71" fmla="*/ 559163 h 1573026"/>
              <a:gd name="connsiteX72" fmla="*/ 1911661 w 1983316"/>
              <a:gd name="connsiteY72" fmla="*/ 590856 h 1573026"/>
              <a:gd name="connsiteX73" fmla="*/ 1909280 w 1983316"/>
              <a:gd name="connsiteY73" fmla="*/ 655150 h 1573026"/>
              <a:gd name="connsiteX74" fmla="*/ 1930712 w 1983316"/>
              <a:gd name="connsiteY74" fmla="*/ 690868 h 1573026"/>
              <a:gd name="connsiteX75" fmla="*/ 1925949 w 1983316"/>
              <a:gd name="connsiteY75" fmla="*/ 743256 h 1573026"/>
              <a:gd name="connsiteX76" fmla="*/ 1928330 w 1983316"/>
              <a:gd name="connsiteY76" fmla="*/ 790881 h 1573026"/>
              <a:gd name="connsiteX77" fmla="*/ 1916424 w 1983316"/>
              <a:gd name="connsiteY77" fmla="*/ 805168 h 1573026"/>
              <a:gd name="connsiteX78" fmla="*/ 1887849 w 1983316"/>
              <a:gd name="connsiteY78" fmla="*/ 890893 h 1573026"/>
              <a:gd name="connsiteX79" fmla="*/ 1856895 w 1983316"/>
              <a:gd name="connsiteY79" fmla="*/ 967092 h 1573026"/>
              <a:gd name="connsiteX80" fmla="*/ 1821174 w 1983316"/>
              <a:gd name="connsiteY80" fmla="*/ 945662 h 1573026"/>
              <a:gd name="connsiteX81" fmla="*/ 1761643 w 1983316"/>
              <a:gd name="connsiteY81" fmla="*/ 917087 h 1573026"/>
              <a:gd name="connsiteX82" fmla="*/ 1733068 w 1983316"/>
              <a:gd name="connsiteY82" fmla="*/ 883750 h 1573026"/>
              <a:gd name="connsiteX83" fmla="*/ 1699732 w 1983316"/>
              <a:gd name="connsiteY83" fmla="*/ 869462 h 1573026"/>
              <a:gd name="connsiteX84" fmla="*/ 1666393 w 1983316"/>
              <a:gd name="connsiteY84" fmla="*/ 871843 h 1573026"/>
              <a:gd name="connsiteX85" fmla="*/ 1616387 w 1983316"/>
              <a:gd name="connsiteY85" fmla="*/ 895656 h 1573026"/>
              <a:gd name="connsiteX86" fmla="*/ 1592574 w 1983316"/>
              <a:gd name="connsiteY86" fmla="*/ 909943 h 1573026"/>
              <a:gd name="connsiteX87" fmla="*/ 1523520 w 1983316"/>
              <a:gd name="connsiteY87" fmla="*/ 926612 h 1573026"/>
              <a:gd name="connsiteX88" fmla="*/ 1502087 w 1983316"/>
              <a:gd name="connsiteY88" fmla="*/ 957568 h 1573026"/>
              <a:gd name="connsiteX89" fmla="*/ 1499705 w 1983316"/>
              <a:gd name="connsiteY89" fmla="*/ 1036150 h 1573026"/>
              <a:gd name="connsiteX90" fmla="*/ 1502089 w 1983316"/>
              <a:gd name="connsiteY90" fmla="*/ 1062342 h 1573026"/>
              <a:gd name="connsiteX91" fmla="*/ 1402074 w 1983316"/>
              <a:gd name="connsiteY91" fmla="*/ 1112350 h 1573026"/>
              <a:gd name="connsiteX92" fmla="*/ 1359212 w 1983316"/>
              <a:gd name="connsiteY92" fmla="*/ 1112350 h 1573026"/>
              <a:gd name="connsiteX93" fmla="*/ 1268726 w 1983316"/>
              <a:gd name="connsiteY93" fmla="*/ 1148067 h 1573026"/>
              <a:gd name="connsiteX94" fmla="*/ 1247293 w 1983316"/>
              <a:gd name="connsiteY94" fmla="*/ 1188550 h 1573026"/>
              <a:gd name="connsiteX95" fmla="*/ 1247295 w 1983316"/>
              <a:gd name="connsiteY95" fmla="*/ 1238556 h 1573026"/>
              <a:gd name="connsiteX96" fmla="*/ 1197287 w 1983316"/>
              <a:gd name="connsiteY96" fmla="*/ 1279037 h 1573026"/>
              <a:gd name="connsiteX97" fmla="*/ 1180620 w 1983316"/>
              <a:gd name="connsiteY97" fmla="*/ 1309993 h 1573026"/>
              <a:gd name="connsiteX98" fmla="*/ 1182999 w 1983316"/>
              <a:gd name="connsiteY98" fmla="*/ 1331425 h 1573026"/>
              <a:gd name="connsiteX99" fmla="*/ 1216337 w 1983316"/>
              <a:gd name="connsiteY99" fmla="*/ 1326662 h 1573026"/>
              <a:gd name="connsiteX100" fmla="*/ 1240151 w 1983316"/>
              <a:gd name="connsiteY100" fmla="*/ 1350474 h 1573026"/>
              <a:gd name="connsiteX101" fmla="*/ 1228243 w 1983316"/>
              <a:gd name="connsiteY101" fmla="*/ 1383812 h 1573026"/>
              <a:gd name="connsiteX102" fmla="*/ 1225862 w 1983316"/>
              <a:gd name="connsiteY102" fmla="*/ 1421912 h 1573026"/>
              <a:gd name="connsiteX103" fmla="*/ 1147282 w 1983316"/>
              <a:gd name="connsiteY103" fmla="*/ 1450487 h 1573026"/>
              <a:gd name="connsiteX104" fmla="*/ 1137757 w 1983316"/>
              <a:gd name="connsiteY104" fmla="*/ 1538594 h 1573026"/>
              <a:gd name="connsiteX105" fmla="*/ 1071080 w 1983316"/>
              <a:gd name="connsiteY105" fmla="*/ 1560025 h 1573026"/>
              <a:gd name="connsiteX106" fmla="*/ 1035029 w 1983316"/>
              <a:gd name="connsiteY106" fmla="*/ 1573012 h 1573026"/>
              <a:gd name="connsiteX107" fmla="*/ 954399 w 1983316"/>
              <a:gd name="connsiteY107" fmla="*/ 1557643 h 1573026"/>
              <a:gd name="connsiteX108" fmla="*/ 928205 w 1983316"/>
              <a:gd name="connsiteY108" fmla="*/ 1571931 h 1573026"/>
              <a:gd name="connsiteX109" fmla="*/ 873439 w 1983316"/>
              <a:gd name="connsiteY109" fmla="*/ 1543356 h 1573026"/>
              <a:gd name="connsiteX110" fmla="*/ 832955 w 1983316"/>
              <a:gd name="connsiteY110" fmla="*/ 1507637 h 1573026"/>
              <a:gd name="connsiteX111" fmla="*/ 790095 w 1983316"/>
              <a:gd name="connsiteY111" fmla="*/ 1479061 h 1573026"/>
              <a:gd name="connsiteX112" fmla="*/ 818668 w 1983316"/>
              <a:gd name="connsiteY112" fmla="*/ 1455250 h 1573026"/>
              <a:gd name="connsiteX113" fmla="*/ 806762 w 1983316"/>
              <a:gd name="connsiteY113" fmla="*/ 1438581 h 1573026"/>
              <a:gd name="connsiteX114" fmla="*/ 744849 w 1983316"/>
              <a:gd name="connsiteY114" fmla="*/ 1426675 h 1573026"/>
              <a:gd name="connsiteX115" fmla="*/ 725799 w 1983316"/>
              <a:gd name="connsiteY115" fmla="*/ 1402862 h 1573026"/>
              <a:gd name="connsiteX116" fmla="*/ 687701 w 1983316"/>
              <a:gd name="connsiteY116" fmla="*/ 1379050 h 1573026"/>
              <a:gd name="connsiteX117" fmla="*/ 682937 w 1983316"/>
              <a:gd name="connsiteY117" fmla="*/ 1390956 h 1573026"/>
              <a:gd name="connsiteX118" fmla="*/ 697226 w 1983316"/>
              <a:gd name="connsiteY118" fmla="*/ 1429056 h 1573026"/>
              <a:gd name="connsiteX119" fmla="*/ 666268 w 1983316"/>
              <a:gd name="connsiteY119" fmla="*/ 1443343 h 1573026"/>
              <a:gd name="connsiteX120" fmla="*/ 640076 w 1983316"/>
              <a:gd name="connsiteY120" fmla="*/ 1457630 h 1573026"/>
              <a:gd name="connsiteX121" fmla="*/ 623405 w 1983316"/>
              <a:gd name="connsiteY121" fmla="*/ 1450487 h 1573026"/>
              <a:gd name="connsiteX122" fmla="*/ 578162 w 1983316"/>
              <a:gd name="connsiteY122" fmla="*/ 1388575 h 1573026"/>
              <a:gd name="connsiteX123" fmla="*/ 532920 w 1983316"/>
              <a:gd name="connsiteY123" fmla="*/ 1355237 h 1573026"/>
              <a:gd name="connsiteX124" fmla="*/ 554351 w 1983316"/>
              <a:gd name="connsiteY124" fmla="*/ 1338568 h 1573026"/>
              <a:gd name="connsiteX125" fmla="*/ 575782 w 1983316"/>
              <a:gd name="connsiteY125" fmla="*/ 1298087 h 1573026"/>
              <a:gd name="connsiteX126" fmla="*/ 561493 w 1983316"/>
              <a:gd name="connsiteY126" fmla="*/ 1286181 h 1573026"/>
              <a:gd name="connsiteX127" fmla="*/ 523395 w 1983316"/>
              <a:gd name="connsiteY127" fmla="*/ 1288562 h 1573026"/>
              <a:gd name="connsiteX128" fmla="*/ 447195 w 1983316"/>
              <a:gd name="connsiteY128" fmla="*/ 1245700 h 1573026"/>
              <a:gd name="connsiteX129" fmla="*/ 404330 w 1983316"/>
              <a:gd name="connsiteY129" fmla="*/ 1226650 h 1573026"/>
              <a:gd name="connsiteX130" fmla="*/ 394807 w 1983316"/>
              <a:gd name="connsiteY130" fmla="*/ 1226650 h 1573026"/>
              <a:gd name="connsiteX131" fmla="*/ 382901 w 1983316"/>
              <a:gd name="connsiteY131" fmla="*/ 1162356 h 1573026"/>
              <a:gd name="connsiteX132" fmla="*/ 394807 w 1983316"/>
              <a:gd name="connsiteY132" fmla="*/ 1098062 h 1573026"/>
              <a:gd name="connsiteX133" fmla="*/ 363851 w 1983316"/>
              <a:gd name="connsiteY133" fmla="*/ 1064725 h 1573026"/>
              <a:gd name="connsiteX134" fmla="*/ 311464 w 1983316"/>
              <a:gd name="connsiteY134" fmla="*/ 1040912 h 1573026"/>
              <a:gd name="connsiteX135" fmla="*/ 337657 w 1983316"/>
              <a:gd name="connsiteY135" fmla="*/ 1017100 h 1573026"/>
              <a:gd name="connsiteX136" fmla="*/ 382901 w 1983316"/>
              <a:gd name="connsiteY136" fmla="*/ 1021862 h 1573026"/>
              <a:gd name="connsiteX137" fmla="*/ 378139 w 1983316"/>
              <a:gd name="connsiteY137" fmla="*/ 974237 h 1573026"/>
              <a:gd name="connsiteX138" fmla="*/ 349564 w 1983316"/>
              <a:gd name="connsiteY138" fmla="*/ 969475 h 1573026"/>
              <a:gd name="connsiteX139" fmla="*/ 354326 w 1983316"/>
              <a:gd name="connsiteY139" fmla="*/ 921850 h 1573026"/>
              <a:gd name="connsiteX140" fmla="*/ 323370 w 1983316"/>
              <a:gd name="connsiteY140" fmla="*/ 907562 h 1573026"/>
              <a:gd name="connsiteX141" fmla="*/ 325751 w 1983316"/>
              <a:gd name="connsiteY141" fmla="*/ 871843 h 1573026"/>
              <a:gd name="connsiteX142" fmla="*/ 278126 w 1983316"/>
              <a:gd name="connsiteY142" fmla="*/ 857556 h 1573026"/>
              <a:gd name="connsiteX143" fmla="*/ 259076 w 1983316"/>
              <a:gd name="connsiteY143" fmla="*/ 878987 h 1573026"/>
              <a:gd name="connsiteX144" fmla="*/ 230499 w 1983316"/>
              <a:gd name="connsiteY144" fmla="*/ 881368 h 1573026"/>
              <a:gd name="connsiteX145" fmla="*/ 180495 w 1983316"/>
              <a:gd name="connsiteY145" fmla="*/ 886131 h 1573026"/>
              <a:gd name="connsiteX146" fmla="*/ 149539 w 1983316"/>
              <a:gd name="connsiteY146" fmla="*/ 907562 h 1573026"/>
              <a:gd name="connsiteX147" fmla="*/ 149539 w 1983316"/>
              <a:gd name="connsiteY147" fmla="*/ 876606 h 1573026"/>
              <a:gd name="connsiteX148" fmla="*/ 116199 w 1983316"/>
              <a:gd name="connsiteY148" fmla="*/ 893275 h 1573026"/>
              <a:gd name="connsiteX149" fmla="*/ 111439 w 1983316"/>
              <a:gd name="connsiteY149" fmla="*/ 912325 h 1573026"/>
              <a:gd name="connsiteX0" fmla="*/ 111439 w 1983316"/>
              <a:gd name="connsiteY0" fmla="*/ 912325 h 1573026"/>
              <a:gd name="connsiteX1" fmla="*/ 1899 w 1983316"/>
              <a:gd name="connsiteY1" fmla="*/ 524181 h 1573026"/>
              <a:gd name="connsiteX2" fmla="*/ 47143 w 1983316"/>
              <a:gd name="connsiteY2" fmla="*/ 547993 h 1573026"/>
              <a:gd name="connsiteX3" fmla="*/ 113820 w 1983316"/>
              <a:gd name="connsiteY3" fmla="*/ 562280 h 1573026"/>
              <a:gd name="connsiteX4" fmla="*/ 159062 w 1983316"/>
              <a:gd name="connsiteY4" fmla="*/ 478937 h 1573026"/>
              <a:gd name="connsiteX5" fmla="*/ 187637 w 1983316"/>
              <a:gd name="connsiteY5" fmla="*/ 455125 h 1573026"/>
              <a:gd name="connsiteX6" fmla="*/ 190021 w 1983316"/>
              <a:gd name="connsiteY6" fmla="*/ 426549 h 1573026"/>
              <a:gd name="connsiteX7" fmla="*/ 118580 w 1983316"/>
              <a:gd name="connsiteY7" fmla="*/ 412262 h 1573026"/>
              <a:gd name="connsiteX8" fmla="*/ 90007 w 1983316"/>
              <a:gd name="connsiteY8" fmla="*/ 417024 h 1573026"/>
              <a:gd name="connsiteX9" fmla="*/ 54287 w 1983316"/>
              <a:gd name="connsiteY9" fmla="*/ 383687 h 1573026"/>
              <a:gd name="connsiteX10" fmla="*/ 78101 w 1983316"/>
              <a:gd name="connsiteY10" fmla="*/ 357491 h 1573026"/>
              <a:gd name="connsiteX11" fmla="*/ 140012 w 1983316"/>
              <a:gd name="connsiteY11" fmla="*/ 343206 h 1573026"/>
              <a:gd name="connsiteX12" fmla="*/ 185255 w 1983316"/>
              <a:gd name="connsiteY12" fmla="*/ 357493 h 1573026"/>
              <a:gd name="connsiteX13" fmla="*/ 197162 w 1983316"/>
              <a:gd name="connsiteY13" fmla="*/ 376543 h 1573026"/>
              <a:gd name="connsiteX14" fmla="*/ 316224 w 1983316"/>
              <a:gd name="connsiteY14" fmla="*/ 436075 h 1573026"/>
              <a:gd name="connsiteX15" fmla="*/ 340037 w 1983316"/>
              <a:gd name="connsiteY15" fmla="*/ 500368 h 1573026"/>
              <a:gd name="connsiteX16" fmla="*/ 361468 w 1983316"/>
              <a:gd name="connsiteY16" fmla="*/ 512275 h 1573026"/>
              <a:gd name="connsiteX17" fmla="*/ 359087 w 1983316"/>
              <a:gd name="connsiteY17" fmla="*/ 421787 h 1573026"/>
              <a:gd name="connsiteX18" fmla="*/ 380518 w 1983316"/>
              <a:gd name="connsiteY18" fmla="*/ 383687 h 1573026"/>
              <a:gd name="connsiteX19" fmla="*/ 399568 w 1983316"/>
              <a:gd name="connsiteY19" fmla="*/ 386068 h 1573026"/>
              <a:gd name="connsiteX20" fmla="*/ 399568 w 1983316"/>
              <a:gd name="connsiteY20" fmla="*/ 347968 h 1573026"/>
              <a:gd name="connsiteX21" fmla="*/ 411476 w 1983316"/>
              <a:gd name="connsiteY21" fmla="*/ 340823 h 1573026"/>
              <a:gd name="connsiteX22" fmla="*/ 468624 w 1983316"/>
              <a:gd name="connsiteY22" fmla="*/ 343206 h 1573026"/>
              <a:gd name="connsiteX23" fmla="*/ 568637 w 1983316"/>
              <a:gd name="connsiteY23" fmla="*/ 317012 h 1573026"/>
              <a:gd name="connsiteX24" fmla="*/ 640074 w 1983316"/>
              <a:gd name="connsiteY24" fmla="*/ 305106 h 1573026"/>
              <a:gd name="connsiteX25" fmla="*/ 725466 w 1983316"/>
              <a:gd name="connsiteY25" fmla="*/ 250164 h 1573026"/>
              <a:gd name="connsiteX26" fmla="*/ 797237 w 1983316"/>
              <a:gd name="connsiteY26" fmla="*/ 221762 h 1573026"/>
              <a:gd name="connsiteX27" fmla="*/ 866295 w 1983316"/>
              <a:gd name="connsiteY27" fmla="*/ 188423 h 1573026"/>
              <a:gd name="connsiteX28" fmla="*/ 937730 w 1983316"/>
              <a:gd name="connsiteY28" fmla="*/ 195568 h 1573026"/>
              <a:gd name="connsiteX29" fmla="*/ 990118 w 1983316"/>
              <a:gd name="connsiteY29" fmla="*/ 174137 h 1573026"/>
              <a:gd name="connsiteX30" fmla="*/ 1021076 w 1983316"/>
              <a:gd name="connsiteY30" fmla="*/ 183660 h 1573026"/>
              <a:gd name="connsiteX31" fmla="*/ 1094893 w 1983316"/>
              <a:gd name="connsiteY31" fmla="*/ 233668 h 1573026"/>
              <a:gd name="connsiteX32" fmla="*/ 1032980 w 1983316"/>
              <a:gd name="connsiteY32" fmla="*/ 209856 h 1573026"/>
              <a:gd name="connsiteX33" fmla="*/ 1054412 w 1983316"/>
              <a:gd name="connsiteY33" fmla="*/ 281293 h 1573026"/>
              <a:gd name="connsiteX34" fmla="*/ 1092514 w 1983316"/>
              <a:gd name="connsiteY34" fmla="*/ 309866 h 1573026"/>
              <a:gd name="connsiteX35" fmla="*/ 1187762 w 1983316"/>
              <a:gd name="connsiteY35" fmla="*/ 314631 h 1573026"/>
              <a:gd name="connsiteX36" fmla="*/ 1254439 w 1983316"/>
              <a:gd name="connsiteY36" fmla="*/ 271766 h 1573026"/>
              <a:gd name="connsiteX37" fmla="*/ 1252055 w 1983316"/>
              <a:gd name="connsiteY37" fmla="*/ 293200 h 1573026"/>
              <a:gd name="connsiteX38" fmla="*/ 1216337 w 1983316"/>
              <a:gd name="connsiteY38" fmla="*/ 321775 h 1573026"/>
              <a:gd name="connsiteX39" fmla="*/ 1142518 w 1983316"/>
              <a:gd name="connsiteY39" fmla="*/ 338443 h 1573026"/>
              <a:gd name="connsiteX40" fmla="*/ 1149664 w 1983316"/>
              <a:gd name="connsiteY40" fmla="*/ 367017 h 1573026"/>
              <a:gd name="connsiteX41" fmla="*/ 1273489 w 1983316"/>
              <a:gd name="connsiteY41" fmla="*/ 331298 h 1573026"/>
              <a:gd name="connsiteX42" fmla="*/ 1325874 w 1983316"/>
              <a:gd name="connsiteY42" fmla="*/ 295581 h 1573026"/>
              <a:gd name="connsiteX43" fmla="*/ 1368738 w 1983316"/>
              <a:gd name="connsiteY43" fmla="*/ 271766 h 1573026"/>
              <a:gd name="connsiteX44" fmla="*/ 1292539 w 1983316"/>
              <a:gd name="connsiteY44" fmla="*/ 264623 h 1573026"/>
              <a:gd name="connsiteX45" fmla="*/ 1292539 w 1983316"/>
              <a:gd name="connsiteY45" fmla="*/ 202710 h 1573026"/>
              <a:gd name="connsiteX46" fmla="*/ 1342544 w 1983316"/>
              <a:gd name="connsiteY46" fmla="*/ 202710 h 1573026"/>
              <a:gd name="connsiteX47" fmla="*/ 1449700 w 1983316"/>
              <a:gd name="connsiteY47" fmla="*/ 97935 h 1573026"/>
              <a:gd name="connsiteX48" fmla="*/ 1499706 w 1983316"/>
              <a:gd name="connsiteY48" fmla="*/ 305 h 1573026"/>
              <a:gd name="connsiteX49" fmla="*/ 1463988 w 1983316"/>
              <a:gd name="connsiteY49" fmla="*/ 114604 h 1573026"/>
              <a:gd name="connsiteX50" fmla="*/ 1390170 w 1983316"/>
              <a:gd name="connsiteY50" fmla="*/ 193186 h 1573026"/>
              <a:gd name="connsiteX51" fmla="*/ 1454462 w 1983316"/>
              <a:gd name="connsiteY51" fmla="*/ 217000 h 1573026"/>
              <a:gd name="connsiteX52" fmla="*/ 1513993 w 1983316"/>
              <a:gd name="connsiteY52" fmla="*/ 212237 h 1573026"/>
              <a:gd name="connsiteX53" fmla="*/ 1559239 w 1983316"/>
              <a:gd name="connsiteY53" fmla="*/ 257480 h 1573026"/>
              <a:gd name="connsiteX54" fmla="*/ 1609243 w 1983316"/>
              <a:gd name="connsiteY54" fmla="*/ 243193 h 1573026"/>
              <a:gd name="connsiteX55" fmla="*/ 1652105 w 1983316"/>
              <a:gd name="connsiteY55" fmla="*/ 178900 h 1573026"/>
              <a:gd name="connsiteX56" fmla="*/ 1694968 w 1983316"/>
              <a:gd name="connsiteY56" fmla="*/ 169375 h 1573026"/>
              <a:gd name="connsiteX57" fmla="*/ 1799743 w 1983316"/>
              <a:gd name="connsiteY57" fmla="*/ 152706 h 1573026"/>
              <a:gd name="connsiteX58" fmla="*/ 1816412 w 1983316"/>
              <a:gd name="connsiteY58" fmla="*/ 147943 h 1573026"/>
              <a:gd name="connsiteX59" fmla="*/ 1904518 w 1983316"/>
              <a:gd name="connsiteY59" fmla="*/ 166993 h 1573026"/>
              <a:gd name="connsiteX60" fmla="*/ 1935474 w 1983316"/>
              <a:gd name="connsiteY60" fmla="*/ 188425 h 1573026"/>
              <a:gd name="connsiteX61" fmla="*/ 1961669 w 1983316"/>
              <a:gd name="connsiteY61" fmla="*/ 205092 h 1573026"/>
              <a:gd name="connsiteX62" fmla="*/ 1983099 w 1983316"/>
              <a:gd name="connsiteY62" fmla="*/ 221762 h 1573026"/>
              <a:gd name="connsiteX63" fmla="*/ 1964049 w 1983316"/>
              <a:gd name="connsiteY63" fmla="*/ 264625 h 1573026"/>
              <a:gd name="connsiteX64" fmla="*/ 1961668 w 1983316"/>
              <a:gd name="connsiteY64" fmla="*/ 319393 h 1573026"/>
              <a:gd name="connsiteX65" fmla="*/ 1947380 w 1983316"/>
              <a:gd name="connsiteY65" fmla="*/ 376543 h 1573026"/>
              <a:gd name="connsiteX66" fmla="*/ 1949762 w 1983316"/>
              <a:gd name="connsiteY66" fmla="*/ 386068 h 1573026"/>
              <a:gd name="connsiteX67" fmla="*/ 1980718 w 1983316"/>
              <a:gd name="connsiteY67" fmla="*/ 393212 h 1573026"/>
              <a:gd name="connsiteX68" fmla="*/ 1968812 w 1983316"/>
              <a:gd name="connsiteY68" fmla="*/ 424168 h 1573026"/>
              <a:gd name="connsiteX69" fmla="*/ 1935474 w 1983316"/>
              <a:gd name="connsiteY69" fmla="*/ 445600 h 1573026"/>
              <a:gd name="connsiteX70" fmla="*/ 1921187 w 1983316"/>
              <a:gd name="connsiteY70" fmla="*/ 476556 h 1573026"/>
              <a:gd name="connsiteX71" fmla="*/ 1924440 w 1983316"/>
              <a:gd name="connsiteY71" fmla="*/ 559163 h 1573026"/>
              <a:gd name="connsiteX72" fmla="*/ 1911661 w 1983316"/>
              <a:gd name="connsiteY72" fmla="*/ 590856 h 1573026"/>
              <a:gd name="connsiteX73" fmla="*/ 1909280 w 1983316"/>
              <a:gd name="connsiteY73" fmla="*/ 655150 h 1573026"/>
              <a:gd name="connsiteX74" fmla="*/ 1930712 w 1983316"/>
              <a:gd name="connsiteY74" fmla="*/ 690868 h 1573026"/>
              <a:gd name="connsiteX75" fmla="*/ 1925949 w 1983316"/>
              <a:gd name="connsiteY75" fmla="*/ 743256 h 1573026"/>
              <a:gd name="connsiteX76" fmla="*/ 1928330 w 1983316"/>
              <a:gd name="connsiteY76" fmla="*/ 790881 h 1573026"/>
              <a:gd name="connsiteX77" fmla="*/ 1916424 w 1983316"/>
              <a:gd name="connsiteY77" fmla="*/ 805168 h 1573026"/>
              <a:gd name="connsiteX78" fmla="*/ 1887849 w 1983316"/>
              <a:gd name="connsiteY78" fmla="*/ 890893 h 1573026"/>
              <a:gd name="connsiteX79" fmla="*/ 1856895 w 1983316"/>
              <a:gd name="connsiteY79" fmla="*/ 967092 h 1573026"/>
              <a:gd name="connsiteX80" fmla="*/ 1821174 w 1983316"/>
              <a:gd name="connsiteY80" fmla="*/ 945662 h 1573026"/>
              <a:gd name="connsiteX81" fmla="*/ 1761643 w 1983316"/>
              <a:gd name="connsiteY81" fmla="*/ 917087 h 1573026"/>
              <a:gd name="connsiteX82" fmla="*/ 1733068 w 1983316"/>
              <a:gd name="connsiteY82" fmla="*/ 883750 h 1573026"/>
              <a:gd name="connsiteX83" fmla="*/ 1699732 w 1983316"/>
              <a:gd name="connsiteY83" fmla="*/ 869462 h 1573026"/>
              <a:gd name="connsiteX84" fmla="*/ 1666393 w 1983316"/>
              <a:gd name="connsiteY84" fmla="*/ 871843 h 1573026"/>
              <a:gd name="connsiteX85" fmla="*/ 1616387 w 1983316"/>
              <a:gd name="connsiteY85" fmla="*/ 895656 h 1573026"/>
              <a:gd name="connsiteX86" fmla="*/ 1592574 w 1983316"/>
              <a:gd name="connsiteY86" fmla="*/ 909943 h 1573026"/>
              <a:gd name="connsiteX87" fmla="*/ 1523520 w 1983316"/>
              <a:gd name="connsiteY87" fmla="*/ 926612 h 1573026"/>
              <a:gd name="connsiteX88" fmla="*/ 1502087 w 1983316"/>
              <a:gd name="connsiteY88" fmla="*/ 957568 h 1573026"/>
              <a:gd name="connsiteX89" fmla="*/ 1499705 w 1983316"/>
              <a:gd name="connsiteY89" fmla="*/ 1036150 h 1573026"/>
              <a:gd name="connsiteX90" fmla="*/ 1502089 w 1983316"/>
              <a:gd name="connsiteY90" fmla="*/ 1062342 h 1573026"/>
              <a:gd name="connsiteX91" fmla="*/ 1402074 w 1983316"/>
              <a:gd name="connsiteY91" fmla="*/ 1112350 h 1573026"/>
              <a:gd name="connsiteX92" fmla="*/ 1359212 w 1983316"/>
              <a:gd name="connsiteY92" fmla="*/ 1112350 h 1573026"/>
              <a:gd name="connsiteX93" fmla="*/ 1268726 w 1983316"/>
              <a:gd name="connsiteY93" fmla="*/ 1148067 h 1573026"/>
              <a:gd name="connsiteX94" fmla="*/ 1247293 w 1983316"/>
              <a:gd name="connsiteY94" fmla="*/ 1188550 h 1573026"/>
              <a:gd name="connsiteX95" fmla="*/ 1247295 w 1983316"/>
              <a:gd name="connsiteY95" fmla="*/ 1238556 h 1573026"/>
              <a:gd name="connsiteX96" fmla="*/ 1197287 w 1983316"/>
              <a:gd name="connsiteY96" fmla="*/ 1279037 h 1573026"/>
              <a:gd name="connsiteX97" fmla="*/ 1180620 w 1983316"/>
              <a:gd name="connsiteY97" fmla="*/ 1309993 h 1573026"/>
              <a:gd name="connsiteX98" fmla="*/ 1182999 w 1983316"/>
              <a:gd name="connsiteY98" fmla="*/ 1331425 h 1573026"/>
              <a:gd name="connsiteX99" fmla="*/ 1216337 w 1983316"/>
              <a:gd name="connsiteY99" fmla="*/ 1326662 h 1573026"/>
              <a:gd name="connsiteX100" fmla="*/ 1240151 w 1983316"/>
              <a:gd name="connsiteY100" fmla="*/ 1350474 h 1573026"/>
              <a:gd name="connsiteX101" fmla="*/ 1228243 w 1983316"/>
              <a:gd name="connsiteY101" fmla="*/ 1383812 h 1573026"/>
              <a:gd name="connsiteX102" fmla="*/ 1225862 w 1983316"/>
              <a:gd name="connsiteY102" fmla="*/ 1421912 h 1573026"/>
              <a:gd name="connsiteX103" fmla="*/ 1147282 w 1983316"/>
              <a:gd name="connsiteY103" fmla="*/ 1450487 h 1573026"/>
              <a:gd name="connsiteX104" fmla="*/ 1137757 w 1983316"/>
              <a:gd name="connsiteY104" fmla="*/ 1538594 h 1573026"/>
              <a:gd name="connsiteX105" fmla="*/ 1071080 w 1983316"/>
              <a:gd name="connsiteY105" fmla="*/ 1560025 h 1573026"/>
              <a:gd name="connsiteX106" fmla="*/ 1035029 w 1983316"/>
              <a:gd name="connsiteY106" fmla="*/ 1573012 h 1573026"/>
              <a:gd name="connsiteX107" fmla="*/ 954399 w 1983316"/>
              <a:gd name="connsiteY107" fmla="*/ 1557643 h 1573026"/>
              <a:gd name="connsiteX108" fmla="*/ 928205 w 1983316"/>
              <a:gd name="connsiteY108" fmla="*/ 1571931 h 1573026"/>
              <a:gd name="connsiteX109" fmla="*/ 873439 w 1983316"/>
              <a:gd name="connsiteY109" fmla="*/ 1543356 h 1573026"/>
              <a:gd name="connsiteX110" fmla="*/ 832955 w 1983316"/>
              <a:gd name="connsiteY110" fmla="*/ 1507637 h 1573026"/>
              <a:gd name="connsiteX111" fmla="*/ 790095 w 1983316"/>
              <a:gd name="connsiteY111" fmla="*/ 1479061 h 1573026"/>
              <a:gd name="connsiteX112" fmla="*/ 818668 w 1983316"/>
              <a:gd name="connsiteY112" fmla="*/ 1455250 h 1573026"/>
              <a:gd name="connsiteX113" fmla="*/ 806762 w 1983316"/>
              <a:gd name="connsiteY113" fmla="*/ 1438581 h 1573026"/>
              <a:gd name="connsiteX114" fmla="*/ 744849 w 1983316"/>
              <a:gd name="connsiteY114" fmla="*/ 1426675 h 1573026"/>
              <a:gd name="connsiteX115" fmla="*/ 725799 w 1983316"/>
              <a:gd name="connsiteY115" fmla="*/ 1402862 h 1573026"/>
              <a:gd name="connsiteX116" fmla="*/ 687701 w 1983316"/>
              <a:gd name="connsiteY116" fmla="*/ 1379050 h 1573026"/>
              <a:gd name="connsiteX117" fmla="*/ 682937 w 1983316"/>
              <a:gd name="connsiteY117" fmla="*/ 1390956 h 1573026"/>
              <a:gd name="connsiteX118" fmla="*/ 697226 w 1983316"/>
              <a:gd name="connsiteY118" fmla="*/ 1429056 h 1573026"/>
              <a:gd name="connsiteX119" fmla="*/ 666268 w 1983316"/>
              <a:gd name="connsiteY119" fmla="*/ 1443343 h 1573026"/>
              <a:gd name="connsiteX120" fmla="*/ 640076 w 1983316"/>
              <a:gd name="connsiteY120" fmla="*/ 1457630 h 1573026"/>
              <a:gd name="connsiteX121" fmla="*/ 623405 w 1983316"/>
              <a:gd name="connsiteY121" fmla="*/ 1450487 h 1573026"/>
              <a:gd name="connsiteX122" fmla="*/ 578162 w 1983316"/>
              <a:gd name="connsiteY122" fmla="*/ 1388575 h 1573026"/>
              <a:gd name="connsiteX123" fmla="*/ 532920 w 1983316"/>
              <a:gd name="connsiteY123" fmla="*/ 1355237 h 1573026"/>
              <a:gd name="connsiteX124" fmla="*/ 554351 w 1983316"/>
              <a:gd name="connsiteY124" fmla="*/ 1338568 h 1573026"/>
              <a:gd name="connsiteX125" fmla="*/ 575782 w 1983316"/>
              <a:gd name="connsiteY125" fmla="*/ 1298087 h 1573026"/>
              <a:gd name="connsiteX126" fmla="*/ 561493 w 1983316"/>
              <a:gd name="connsiteY126" fmla="*/ 1286181 h 1573026"/>
              <a:gd name="connsiteX127" fmla="*/ 523395 w 1983316"/>
              <a:gd name="connsiteY127" fmla="*/ 1288562 h 1573026"/>
              <a:gd name="connsiteX128" fmla="*/ 447195 w 1983316"/>
              <a:gd name="connsiteY128" fmla="*/ 1245700 h 1573026"/>
              <a:gd name="connsiteX129" fmla="*/ 404330 w 1983316"/>
              <a:gd name="connsiteY129" fmla="*/ 1226650 h 1573026"/>
              <a:gd name="connsiteX130" fmla="*/ 394807 w 1983316"/>
              <a:gd name="connsiteY130" fmla="*/ 1226650 h 1573026"/>
              <a:gd name="connsiteX131" fmla="*/ 382901 w 1983316"/>
              <a:gd name="connsiteY131" fmla="*/ 1162356 h 1573026"/>
              <a:gd name="connsiteX132" fmla="*/ 394807 w 1983316"/>
              <a:gd name="connsiteY132" fmla="*/ 1098062 h 1573026"/>
              <a:gd name="connsiteX133" fmla="*/ 363851 w 1983316"/>
              <a:gd name="connsiteY133" fmla="*/ 1064725 h 1573026"/>
              <a:gd name="connsiteX134" fmla="*/ 311464 w 1983316"/>
              <a:gd name="connsiteY134" fmla="*/ 1040912 h 1573026"/>
              <a:gd name="connsiteX135" fmla="*/ 337657 w 1983316"/>
              <a:gd name="connsiteY135" fmla="*/ 1017100 h 1573026"/>
              <a:gd name="connsiteX136" fmla="*/ 382901 w 1983316"/>
              <a:gd name="connsiteY136" fmla="*/ 1021862 h 1573026"/>
              <a:gd name="connsiteX137" fmla="*/ 378139 w 1983316"/>
              <a:gd name="connsiteY137" fmla="*/ 974237 h 1573026"/>
              <a:gd name="connsiteX138" fmla="*/ 349564 w 1983316"/>
              <a:gd name="connsiteY138" fmla="*/ 969475 h 1573026"/>
              <a:gd name="connsiteX139" fmla="*/ 354326 w 1983316"/>
              <a:gd name="connsiteY139" fmla="*/ 921850 h 1573026"/>
              <a:gd name="connsiteX140" fmla="*/ 323370 w 1983316"/>
              <a:gd name="connsiteY140" fmla="*/ 907562 h 1573026"/>
              <a:gd name="connsiteX141" fmla="*/ 325751 w 1983316"/>
              <a:gd name="connsiteY141" fmla="*/ 871843 h 1573026"/>
              <a:gd name="connsiteX142" fmla="*/ 278126 w 1983316"/>
              <a:gd name="connsiteY142" fmla="*/ 857556 h 1573026"/>
              <a:gd name="connsiteX143" fmla="*/ 259076 w 1983316"/>
              <a:gd name="connsiteY143" fmla="*/ 878987 h 1573026"/>
              <a:gd name="connsiteX144" fmla="*/ 230499 w 1983316"/>
              <a:gd name="connsiteY144" fmla="*/ 881368 h 1573026"/>
              <a:gd name="connsiteX145" fmla="*/ 180495 w 1983316"/>
              <a:gd name="connsiteY145" fmla="*/ 886131 h 1573026"/>
              <a:gd name="connsiteX146" fmla="*/ 149539 w 1983316"/>
              <a:gd name="connsiteY146" fmla="*/ 907562 h 1573026"/>
              <a:gd name="connsiteX147" fmla="*/ 149539 w 1983316"/>
              <a:gd name="connsiteY147" fmla="*/ 876606 h 1573026"/>
              <a:gd name="connsiteX148" fmla="*/ 111439 w 1983316"/>
              <a:gd name="connsiteY148" fmla="*/ 912325 h 1573026"/>
              <a:gd name="connsiteX0" fmla="*/ 151519 w 1985296"/>
              <a:gd name="connsiteY0" fmla="*/ 876606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232479 w 1985296"/>
              <a:gd name="connsiteY144" fmla="*/ 881368 h 1573026"/>
              <a:gd name="connsiteX145" fmla="*/ 182475 w 1985296"/>
              <a:gd name="connsiteY145" fmla="*/ 886131 h 1573026"/>
              <a:gd name="connsiteX146" fmla="*/ 151519 w 1985296"/>
              <a:gd name="connsiteY146" fmla="*/ 907562 h 1573026"/>
              <a:gd name="connsiteX147" fmla="*/ 151519 w 1985296"/>
              <a:gd name="connsiteY147" fmla="*/ 876606 h 1573026"/>
              <a:gd name="connsiteX0" fmla="*/ 151519 w 1985296"/>
              <a:gd name="connsiteY0" fmla="*/ 876606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232479 w 1985296"/>
              <a:gd name="connsiteY144" fmla="*/ 881368 h 1573026"/>
              <a:gd name="connsiteX145" fmla="*/ 182475 w 1985296"/>
              <a:gd name="connsiteY145" fmla="*/ 886131 h 1573026"/>
              <a:gd name="connsiteX146" fmla="*/ 161039 w 1985296"/>
              <a:gd name="connsiteY146" fmla="*/ 907562 h 1573026"/>
              <a:gd name="connsiteX147" fmla="*/ 151519 w 1985296"/>
              <a:gd name="connsiteY147" fmla="*/ 907562 h 1573026"/>
              <a:gd name="connsiteX148" fmla="*/ 151519 w 1985296"/>
              <a:gd name="connsiteY148" fmla="*/ 876606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232479 w 1985296"/>
              <a:gd name="connsiteY144" fmla="*/ 881368 h 1573026"/>
              <a:gd name="connsiteX145" fmla="*/ 182475 w 1985296"/>
              <a:gd name="connsiteY145" fmla="*/ 886131 h 1573026"/>
              <a:gd name="connsiteX146" fmla="*/ 161039 w 1985296"/>
              <a:gd name="connsiteY146" fmla="*/ 907562 h 1573026"/>
              <a:gd name="connsiteX147" fmla="*/ 151519 w 1985296"/>
              <a:gd name="connsiteY147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232479 w 1985296"/>
              <a:gd name="connsiteY144" fmla="*/ 881368 h 1573026"/>
              <a:gd name="connsiteX145" fmla="*/ 161039 w 1985296"/>
              <a:gd name="connsiteY145" fmla="*/ 907562 h 1573026"/>
              <a:gd name="connsiteX146" fmla="*/ 151519 w 1985296"/>
              <a:gd name="connsiteY146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161039 w 1985296"/>
              <a:gd name="connsiteY144" fmla="*/ 907562 h 1573026"/>
              <a:gd name="connsiteX145" fmla="*/ 151519 w 1985296"/>
              <a:gd name="connsiteY145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161039 w 1985296"/>
              <a:gd name="connsiteY143" fmla="*/ 907562 h 1573026"/>
              <a:gd name="connsiteX144" fmla="*/ 151519 w 1985296"/>
              <a:gd name="connsiteY144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161039 w 1985296"/>
              <a:gd name="connsiteY142" fmla="*/ 907562 h 1573026"/>
              <a:gd name="connsiteX143" fmla="*/ 151519 w 1985296"/>
              <a:gd name="connsiteY143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161039 w 1985296"/>
              <a:gd name="connsiteY141" fmla="*/ 907562 h 1573026"/>
              <a:gd name="connsiteX142" fmla="*/ 151519 w 1985296"/>
              <a:gd name="connsiteY142" fmla="*/ 907562 h 1573026"/>
              <a:gd name="connsiteX0" fmla="*/ 102849 w 1936626"/>
              <a:gd name="connsiteY0" fmla="*/ 907562 h 1573026"/>
              <a:gd name="connsiteX1" fmla="*/ 453 w 1936626"/>
              <a:gd name="connsiteY1" fmla="*/ 547993 h 1573026"/>
              <a:gd name="connsiteX2" fmla="*/ 67130 w 1936626"/>
              <a:gd name="connsiteY2" fmla="*/ 562280 h 1573026"/>
              <a:gd name="connsiteX3" fmla="*/ 112372 w 1936626"/>
              <a:gd name="connsiteY3" fmla="*/ 478937 h 1573026"/>
              <a:gd name="connsiteX4" fmla="*/ 140947 w 1936626"/>
              <a:gd name="connsiteY4" fmla="*/ 455125 h 1573026"/>
              <a:gd name="connsiteX5" fmla="*/ 143331 w 1936626"/>
              <a:gd name="connsiteY5" fmla="*/ 426549 h 1573026"/>
              <a:gd name="connsiteX6" fmla="*/ 71890 w 1936626"/>
              <a:gd name="connsiteY6" fmla="*/ 412262 h 1573026"/>
              <a:gd name="connsiteX7" fmla="*/ 43317 w 1936626"/>
              <a:gd name="connsiteY7" fmla="*/ 417024 h 1573026"/>
              <a:gd name="connsiteX8" fmla="*/ 7597 w 1936626"/>
              <a:gd name="connsiteY8" fmla="*/ 383687 h 1573026"/>
              <a:gd name="connsiteX9" fmla="*/ 31411 w 1936626"/>
              <a:gd name="connsiteY9" fmla="*/ 357491 h 1573026"/>
              <a:gd name="connsiteX10" fmla="*/ 93322 w 1936626"/>
              <a:gd name="connsiteY10" fmla="*/ 343206 h 1573026"/>
              <a:gd name="connsiteX11" fmla="*/ 138565 w 1936626"/>
              <a:gd name="connsiteY11" fmla="*/ 357493 h 1573026"/>
              <a:gd name="connsiteX12" fmla="*/ 150472 w 1936626"/>
              <a:gd name="connsiteY12" fmla="*/ 376543 h 1573026"/>
              <a:gd name="connsiteX13" fmla="*/ 269534 w 1936626"/>
              <a:gd name="connsiteY13" fmla="*/ 436075 h 1573026"/>
              <a:gd name="connsiteX14" fmla="*/ 293347 w 1936626"/>
              <a:gd name="connsiteY14" fmla="*/ 500368 h 1573026"/>
              <a:gd name="connsiteX15" fmla="*/ 314778 w 1936626"/>
              <a:gd name="connsiteY15" fmla="*/ 512275 h 1573026"/>
              <a:gd name="connsiteX16" fmla="*/ 312397 w 1936626"/>
              <a:gd name="connsiteY16" fmla="*/ 421787 h 1573026"/>
              <a:gd name="connsiteX17" fmla="*/ 333828 w 1936626"/>
              <a:gd name="connsiteY17" fmla="*/ 383687 h 1573026"/>
              <a:gd name="connsiteX18" fmla="*/ 352878 w 1936626"/>
              <a:gd name="connsiteY18" fmla="*/ 386068 h 1573026"/>
              <a:gd name="connsiteX19" fmla="*/ 352878 w 1936626"/>
              <a:gd name="connsiteY19" fmla="*/ 347968 h 1573026"/>
              <a:gd name="connsiteX20" fmla="*/ 364786 w 1936626"/>
              <a:gd name="connsiteY20" fmla="*/ 340823 h 1573026"/>
              <a:gd name="connsiteX21" fmla="*/ 421934 w 1936626"/>
              <a:gd name="connsiteY21" fmla="*/ 343206 h 1573026"/>
              <a:gd name="connsiteX22" fmla="*/ 521947 w 1936626"/>
              <a:gd name="connsiteY22" fmla="*/ 317012 h 1573026"/>
              <a:gd name="connsiteX23" fmla="*/ 593384 w 1936626"/>
              <a:gd name="connsiteY23" fmla="*/ 305106 h 1573026"/>
              <a:gd name="connsiteX24" fmla="*/ 678776 w 1936626"/>
              <a:gd name="connsiteY24" fmla="*/ 250164 h 1573026"/>
              <a:gd name="connsiteX25" fmla="*/ 750547 w 1936626"/>
              <a:gd name="connsiteY25" fmla="*/ 221762 h 1573026"/>
              <a:gd name="connsiteX26" fmla="*/ 819605 w 1936626"/>
              <a:gd name="connsiteY26" fmla="*/ 188423 h 1573026"/>
              <a:gd name="connsiteX27" fmla="*/ 891040 w 1936626"/>
              <a:gd name="connsiteY27" fmla="*/ 195568 h 1573026"/>
              <a:gd name="connsiteX28" fmla="*/ 943428 w 1936626"/>
              <a:gd name="connsiteY28" fmla="*/ 174137 h 1573026"/>
              <a:gd name="connsiteX29" fmla="*/ 974386 w 1936626"/>
              <a:gd name="connsiteY29" fmla="*/ 183660 h 1573026"/>
              <a:gd name="connsiteX30" fmla="*/ 1048203 w 1936626"/>
              <a:gd name="connsiteY30" fmla="*/ 233668 h 1573026"/>
              <a:gd name="connsiteX31" fmla="*/ 986290 w 1936626"/>
              <a:gd name="connsiteY31" fmla="*/ 209856 h 1573026"/>
              <a:gd name="connsiteX32" fmla="*/ 1007722 w 1936626"/>
              <a:gd name="connsiteY32" fmla="*/ 281293 h 1573026"/>
              <a:gd name="connsiteX33" fmla="*/ 1045824 w 1936626"/>
              <a:gd name="connsiteY33" fmla="*/ 309866 h 1573026"/>
              <a:gd name="connsiteX34" fmla="*/ 1141072 w 1936626"/>
              <a:gd name="connsiteY34" fmla="*/ 314631 h 1573026"/>
              <a:gd name="connsiteX35" fmla="*/ 1207749 w 1936626"/>
              <a:gd name="connsiteY35" fmla="*/ 271766 h 1573026"/>
              <a:gd name="connsiteX36" fmla="*/ 1205365 w 1936626"/>
              <a:gd name="connsiteY36" fmla="*/ 293200 h 1573026"/>
              <a:gd name="connsiteX37" fmla="*/ 1169647 w 1936626"/>
              <a:gd name="connsiteY37" fmla="*/ 321775 h 1573026"/>
              <a:gd name="connsiteX38" fmla="*/ 1095828 w 1936626"/>
              <a:gd name="connsiteY38" fmla="*/ 338443 h 1573026"/>
              <a:gd name="connsiteX39" fmla="*/ 1102974 w 1936626"/>
              <a:gd name="connsiteY39" fmla="*/ 367017 h 1573026"/>
              <a:gd name="connsiteX40" fmla="*/ 1226799 w 1936626"/>
              <a:gd name="connsiteY40" fmla="*/ 331298 h 1573026"/>
              <a:gd name="connsiteX41" fmla="*/ 1279184 w 1936626"/>
              <a:gd name="connsiteY41" fmla="*/ 295581 h 1573026"/>
              <a:gd name="connsiteX42" fmla="*/ 1322048 w 1936626"/>
              <a:gd name="connsiteY42" fmla="*/ 271766 h 1573026"/>
              <a:gd name="connsiteX43" fmla="*/ 1245849 w 1936626"/>
              <a:gd name="connsiteY43" fmla="*/ 264623 h 1573026"/>
              <a:gd name="connsiteX44" fmla="*/ 1245849 w 1936626"/>
              <a:gd name="connsiteY44" fmla="*/ 202710 h 1573026"/>
              <a:gd name="connsiteX45" fmla="*/ 1295854 w 1936626"/>
              <a:gd name="connsiteY45" fmla="*/ 202710 h 1573026"/>
              <a:gd name="connsiteX46" fmla="*/ 1403010 w 1936626"/>
              <a:gd name="connsiteY46" fmla="*/ 97935 h 1573026"/>
              <a:gd name="connsiteX47" fmla="*/ 1453016 w 1936626"/>
              <a:gd name="connsiteY47" fmla="*/ 305 h 1573026"/>
              <a:gd name="connsiteX48" fmla="*/ 1417298 w 1936626"/>
              <a:gd name="connsiteY48" fmla="*/ 114604 h 1573026"/>
              <a:gd name="connsiteX49" fmla="*/ 1343480 w 1936626"/>
              <a:gd name="connsiteY49" fmla="*/ 193186 h 1573026"/>
              <a:gd name="connsiteX50" fmla="*/ 1407772 w 1936626"/>
              <a:gd name="connsiteY50" fmla="*/ 217000 h 1573026"/>
              <a:gd name="connsiteX51" fmla="*/ 1467303 w 1936626"/>
              <a:gd name="connsiteY51" fmla="*/ 212237 h 1573026"/>
              <a:gd name="connsiteX52" fmla="*/ 1512549 w 1936626"/>
              <a:gd name="connsiteY52" fmla="*/ 257480 h 1573026"/>
              <a:gd name="connsiteX53" fmla="*/ 1562553 w 1936626"/>
              <a:gd name="connsiteY53" fmla="*/ 243193 h 1573026"/>
              <a:gd name="connsiteX54" fmla="*/ 1605415 w 1936626"/>
              <a:gd name="connsiteY54" fmla="*/ 178900 h 1573026"/>
              <a:gd name="connsiteX55" fmla="*/ 1648278 w 1936626"/>
              <a:gd name="connsiteY55" fmla="*/ 169375 h 1573026"/>
              <a:gd name="connsiteX56" fmla="*/ 1753053 w 1936626"/>
              <a:gd name="connsiteY56" fmla="*/ 152706 h 1573026"/>
              <a:gd name="connsiteX57" fmla="*/ 1769722 w 1936626"/>
              <a:gd name="connsiteY57" fmla="*/ 147943 h 1573026"/>
              <a:gd name="connsiteX58" fmla="*/ 1857828 w 1936626"/>
              <a:gd name="connsiteY58" fmla="*/ 166993 h 1573026"/>
              <a:gd name="connsiteX59" fmla="*/ 1888784 w 1936626"/>
              <a:gd name="connsiteY59" fmla="*/ 188425 h 1573026"/>
              <a:gd name="connsiteX60" fmla="*/ 1914979 w 1936626"/>
              <a:gd name="connsiteY60" fmla="*/ 205092 h 1573026"/>
              <a:gd name="connsiteX61" fmla="*/ 1936409 w 1936626"/>
              <a:gd name="connsiteY61" fmla="*/ 221762 h 1573026"/>
              <a:gd name="connsiteX62" fmla="*/ 1917359 w 1936626"/>
              <a:gd name="connsiteY62" fmla="*/ 264625 h 1573026"/>
              <a:gd name="connsiteX63" fmla="*/ 1914978 w 1936626"/>
              <a:gd name="connsiteY63" fmla="*/ 319393 h 1573026"/>
              <a:gd name="connsiteX64" fmla="*/ 1900690 w 1936626"/>
              <a:gd name="connsiteY64" fmla="*/ 376543 h 1573026"/>
              <a:gd name="connsiteX65" fmla="*/ 1903072 w 1936626"/>
              <a:gd name="connsiteY65" fmla="*/ 386068 h 1573026"/>
              <a:gd name="connsiteX66" fmla="*/ 1934028 w 1936626"/>
              <a:gd name="connsiteY66" fmla="*/ 393212 h 1573026"/>
              <a:gd name="connsiteX67" fmla="*/ 1922122 w 1936626"/>
              <a:gd name="connsiteY67" fmla="*/ 424168 h 1573026"/>
              <a:gd name="connsiteX68" fmla="*/ 1888784 w 1936626"/>
              <a:gd name="connsiteY68" fmla="*/ 445600 h 1573026"/>
              <a:gd name="connsiteX69" fmla="*/ 1874497 w 1936626"/>
              <a:gd name="connsiteY69" fmla="*/ 476556 h 1573026"/>
              <a:gd name="connsiteX70" fmla="*/ 1877750 w 1936626"/>
              <a:gd name="connsiteY70" fmla="*/ 559163 h 1573026"/>
              <a:gd name="connsiteX71" fmla="*/ 1864971 w 1936626"/>
              <a:gd name="connsiteY71" fmla="*/ 590856 h 1573026"/>
              <a:gd name="connsiteX72" fmla="*/ 1862590 w 1936626"/>
              <a:gd name="connsiteY72" fmla="*/ 655150 h 1573026"/>
              <a:gd name="connsiteX73" fmla="*/ 1884022 w 1936626"/>
              <a:gd name="connsiteY73" fmla="*/ 690868 h 1573026"/>
              <a:gd name="connsiteX74" fmla="*/ 1879259 w 1936626"/>
              <a:gd name="connsiteY74" fmla="*/ 743256 h 1573026"/>
              <a:gd name="connsiteX75" fmla="*/ 1881640 w 1936626"/>
              <a:gd name="connsiteY75" fmla="*/ 790881 h 1573026"/>
              <a:gd name="connsiteX76" fmla="*/ 1869734 w 1936626"/>
              <a:gd name="connsiteY76" fmla="*/ 805168 h 1573026"/>
              <a:gd name="connsiteX77" fmla="*/ 1841159 w 1936626"/>
              <a:gd name="connsiteY77" fmla="*/ 890893 h 1573026"/>
              <a:gd name="connsiteX78" fmla="*/ 1810205 w 1936626"/>
              <a:gd name="connsiteY78" fmla="*/ 967092 h 1573026"/>
              <a:gd name="connsiteX79" fmla="*/ 1774484 w 1936626"/>
              <a:gd name="connsiteY79" fmla="*/ 945662 h 1573026"/>
              <a:gd name="connsiteX80" fmla="*/ 1714953 w 1936626"/>
              <a:gd name="connsiteY80" fmla="*/ 917087 h 1573026"/>
              <a:gd name="connsiteX81" fmla="*/ 1686378 w 1936626"/>
              <a:gd name="connsiteY81" fmla="*/ 883750 h 1573026"/>
              <a:gd name="connsiteX82" fmla="*/ 1653042 w 1936626"/>
              <a:gd name="connsiteY82" fmla="*/ 869462 h 1573026"/>
              <a:gd name="connsiteX83" fmla="*/ 1619703 w 1936626"/>
              <a:gd name="connsiteY83" fmla="*/ 871843 h 1573026"/>
              <a:gd name="connsiteX84" fmla="*/ 1569697 w 1936626"/>
              <a:gd name="connsiteY84" fmla="*/ 895656 h 1573026"/>
              <a:gd name="connsiteX85" fmla="*/ 1545884 w 1936626"/>
              <a:gd name="connsiteY85" fmla="*/ 909943 h 1573026"/>
              <a:gd name="connsiteX86" fmla="*/ 1476830 w 1936626"/>
              <a:gd name="connsiteY86" fmla="*/ 926612 h 1573026"/>
              <a:gd name="connsiteX87" fmla="*/ 1455397 w 1936626"/>
              <a:gd name="connsiteY87" fmla="*/ 957568 h 1573026"/>
              <a:gd name="connsiteX88" fmla="*/ 1453015 w 1936626"/>
              <a:gd name="connsiteY88" fmla="*/ 1036150 h 1573026"/>
              <a:gd name="connsiteX89" fmla="*/ 1455399 w 1936626"/>
              <a:gd name="connsiteY89" fmla="*/ 1062342 h 1573026"/>
              <a:gd name="connsiteX90" fmla="*/ 1355384 w 1936626"/>
              <a:gd name="connsiteY90" fmla="*/ 1112350 h 1573026"/>
              <a:gd name="connsiteX91" fmla="*/ 1312522 w 1936626"/>
              <a:gd name="connsiteY91" fmla="*/ 1112350 h 1573026"/>
              <a:gd name="connsiteX92" fmla="*/ 1222036 w 1936626"/>
              <a:gd name="connsiteY92" fmla="*/ 1148067 h 1573026"/>
              <a:gd name="connsiteX93" fmla="*/ 1200603 w 1936626"/>
              <a:gd name="connsiteY93" fmla="*/ 1188550 h 1573026"/>
              <a:gd name="connsiteX94" fmla="*/ 1200605 w 1936626"/>
              <a:gd name="connsiteY94" fmla="*/ 1238556 h 1573026"/>
              <a:gd name="connsiteX95" fmla="*/ 1150597 w 1936626"/>
              <a:gd name="connsiteY95" fmla="*/ 1279037 h 1573026"/>
              <a:gd name="connsiteX96" fmla="*/ 1133930 w 1936626"/>
              <a:gd name="connsiteY96" fmla="*/ 1309993 h 1573026"/>
              <a:gd name="connsiteX97" fmla="*/ 1136309 w 1936626"/>
              <a:gd name="connsiteY97" fmla="*/ 1331425 h 1573026"/>
              <a:gd name="connsiteX98" fmla="*/ 1169647 w 1936626"/>
              <a:gd name="connsiteY98" fmla="*/ 1326662 h 1573026"/>
              <a:gd name="connsiteX99" fmla="*/ 1193461 w 1936626"/>
              <a:gd name="connsiteY99" fmla="*/ 1350474 h 1573026"/>
              <a:gd name="connsiteX100" fmla="*/ 1181553 w 1936626"/>
              <a:gd name="connsiteY100" fmla="*/ 1383812 h 1573026"/>
              <a:gd name="connsiteX101" fmla="*/ 1179172 w 1936626"/>
              <a:gd name="connsiteY101" fmla="*/ 1421912 h 1573026"/>
              <a:gd name="connsiteX102" fmla="*/ 1100592 w 1936626"/>
              <a:gd name="connsiteY102" fmla="*/ 1450487 h 1573026"/>
              <a:gd name="connsiteX103" fmla="*/ 1091067 w 1936626"/>
              <a:gd name="connsiteY103" fmla="*/ 1538594 h 1573026"/>
              <a:gd name="connsiteX104" fmla="*/ 1024390 w 1936626"/>
              <a:gd name="connsiteY104" fmla="*/ 1560025 h 1573026"/>
              <a:gd name="connsiteX105" fmla="*/ 988339 w 1936626"/>
              <a:gd name="connsiteY105" fmla="*/ 1573012 h 1573026"/>
              <a:gd name="connsiteX106" fmla="*/ 907709 w 1936626"/>
              <a:gd name="connsiteY106" fmla="*/ 1557643 h 1573026"/>
              <a:gd name="connsiteX107" fmla="*/ 881515 w 1936626"/>
              <a:gd name="connsiteY107" fmla="*/ 1571931 h 1573026"/>
              <a:gd name="connsiteX108" fmla="*/ 826749 w 1936626"/>
              <a:gd name="connsiteY108" fmla="*/ 1543356 h 1573026"/>
              <a:gd name="connsiteX109" fmla="*/ 786265 w 1936626"/>
              <a:gd name="connsiteY109" fmla="*/ 1507637 h 1573026"/>
              <a:gd name="connsiteX110" fmla="*/ 743405 w 1936626"/>
              <a:gd name="connsiteY110" fmla="*/ 1479061 h 1573026"/>
              <a:gd name="connsiteX111" fmla="*/ 771978 w 1936626"/>
              <a:gd name="connsiteY111" fmla="*/ 1455250 h 1573026"/>
              <a:gd name="connsiteX112" fmla="*/ 760072 w 1936626"/>
              <a:gd name="connsiteY112" fmla="*/ 1438581 h 1573026"/>
              <a:gd name="connsiteX113" fmla="*/ 698159 w 1936626"/>
              <a:gd name="connsiteY113" fmla="*/ 1426675 h 1573026"/>
              <a:gd name="connsiteX114" fmla="*/ 679109 w 1936626"/>
              <a:gd name="connsiteY114" fmla="*/ 1402862 h 1573026"/>
              <a:gd name="connsiteX115" fmla="*/ 641011 w 1936626"/>
              <a:gd name="connsiteY115" fmla="*/ 1379050 h 1573026"/>
              <a:gd name="connsiteX116" fmla="*/ 636247 w 1936626"/>
              <a:gd name="connsiteY116" fmla="*/ 1390956 h 1573026"/>
              <a:gd name="connsiteX117" fmla="*/ 650536 w 1936626"/>
              <a:gd name="connsiteY117" fmla="*/ 1429056 h 1573026"/>
              <a:gd name="connsiteX118" fmla="*/ 619578 w 1936626"/>
              <a:gd name="connsiteY118" fmla="*/ 1443343 h 1573026"/>
              <a:gd name="connsiteX119" fmla="*/ 593386 w 1936626"/>
              <a:gd name="connsiteY119" fmla="*/ 1457630 h 1573026"/>
              <a:gd name="connsiteX120" fmla="*/ 576715 w 1936626"/>
              <a:gd name="connsiteY120" fmla="*/ 1450487 h 1573026"/>
              <a:gd name="connsiteX121" fmla="*/ 531472 w 1936626"/>
              <a:gd name="connsiteY121" fmla="*/ 1388575 h 1573026"/>
              <a:gd name="connsiteX122" fmla="*/ 486230 w 1936626"/>
              <a:gd name="connsiteY122" fmla="*/ 1355237 h 1573026"/>
              <a:gd name="connsiteX123" fmla="*/ 507661 w 1936626"/>
              <a:gd name="connsiteY123" fmla="*/ 1338568 h 1573026"/>
              <a:gd name="connsiteX124" fmla="*/ 529092 w 1936626"/>
              <a:gd name="connsiteY124" fmla="*/ 1298087 h 1573026"/>
              <a:gd name="connsiteX125" fmla="*/ 514803 w 1936626"/>
              <a:gd name="connsiteY125" fmla="*/ 1286181 h 1573026"/>
              <a:gd name="connsiteX126" fmla="*/ 476705 w 1936626"/>
              <a:gd name="connsiteY126" fmla="*/ 1288562 h 1573026"/>
              <a:gd name="connsiteX127" fmla="*/ 400505 w 1936626"/>
              <a:gd name="connsiteY127" fmla="*/ 1245700 h 1573026"/>
              <a:gd name="connsiteX128" fmla="*/ 357640 w 1936626"/>
              <a:gd name="connsiteY128" fmla="*/ 1226650 h 1573026"/>
              <a:gd name="connsiteX129" fmla="*/ 348117 w 1936626"/>
              <a:gd name="connsiteY129" fmla="*/ 1226650 h 1573026"/>
              <a:gd name="connsiteX130" fmla="*/ 336211 w 1936626"/>
              <a:gd name="connsiteY130" fmla="*/ 1162356 h 1573026"/>
              <a:gd name="connsiteX131" fmla="*/ 348117 w 1936626"/>
              <a:gd name="connsiteY131" fmla="*/ 1098062 h 1573026"/>
              <a:gd name="connsiteX132" fmla="*/ 317161 w 1936626"/>
              <a:gd name="connsiteY132" fmla="*/ 1064725 h 1573026"/>
              <a:gd name="connsiteX133" fmla="*/ 264774 w 1936626"/>
              <a:gd name="connsiteY133" fmla="*/ 1040912 h 1573026"/>
              <a:gd name="connsiteX134" fmla="*/ 290967 w 1936626"/>
              <a:gd name="connsiteY134" fmla="*/ 1017100 h 1573026"/>
              <a:gd name="connsiteX135" fmla="*/ 336211 w 1936626"/>
              <a:gd name="connsiteY135" fmla="*/ 1021862 h 1573026"/>
              <a:gd name="connsiteX136" fmla="*/ 331449 w 1936626"/>
              <a:gd name="connsiteY136" fmla="*/ 974237 h 1573026"/>
              <a:gd name="connsiteX137" fmla="*/ 302874 w 1936626"/>
              <a:gd name="connsiteY137" fmla="*/ 969475 h 1573026"/>
              <a:gd name="connsiteX138" fmla="*/ 307636 w 1936626"/>
              <a:gd name="connsiteY138" fmla="*/ 921850 h 1573026"/>
              <a:gd name="connsiteX139" fmla="*/ 276680 w 1936626"/>
              <a:gd name="connsiteY139" fmla="*/ 907562 h 1573026"/>
              <a:gd name="connsiteX140" fmla="*/ 112369 w 1936626"/>
              <a:gd name="connsiteY140" fmla="*/ 907562 h 1573026"/>
              <a:gd name="connsiteX141" fmla="*/ 102849 w 1936626"/>
              <a:gd name="connsiteY141" fmla="*/ 907562 h 1573026"/>
              <a:gd name="connsiteX0" fmla="*/ 95476 w 1929253"/>
              <a:gd name="connsiteY0" fmla="*/ 907562 h 1573026"/>
              <a:gd name="connsiteX1" fmla="*/ 59757 w 1929253"/>
              <a:gd name="connsiteY1" fmla="*/ 562280 h 1573026"/>
              <a:gd name="connsiteX2" fmla="*/ 104999 w 1929253"/>
              <a:gd name="connsiteY2" fmla="*/ 478937 h 1573026"/>
              <a:gd name="connsiteX3" fmla="*/ 133574 w 1929253"/>
              <a:gd name="connsiteY3" fmla="*/ 455125 h 1573026"/>
              <a:gd name="connsiteX4" fmla="*/ 135958 w 1929253"/>
              <a:gd name="connsiteY4" fmla="*/ 426549 h 1573026"/>
              <a:gd name="connsiteX5" fmla="*/ 64517 w 1929253"/>
              <a:gd name="connsiteY5" fmla="*/ 412262 h 1573026"/>
              <a:gd name="connsiteX6" fmla="*/ 35944 w 1929253"/>
              <a:gd name="connsiteY6" fmla="*/ 417024 h 1573026"/>
              <a:gd name="connsiteX7" fmla="*/ 224 w 1929253"/>
              <a:gd name="connsiteY7" fmla="*/ 383687 h 1573026"/>
              <a:gd name="connsiteX8" fmla="*/ 24038 w 1929253"/>
              <a:gd name="connsiteY8" fmla="*/ 357491 h 1573026"/>
              <a:gd name="connsiteX9" fmla="*/ 85949 w 1929253"/>
              <a:gd name="connsiteY9" fmla="*/ 343206 h 1573026"/>
              <a:gd name="connsiteX10" fmla="*/ 131192 w 1929253"/>
              <a:gd name="connsiteY10" fmla="*/ 357493 h 1573026"/>
              <a:gd name="connsiteX11" fmla="*/ 143099 w 1929253"/>
              <a:gd name="connsiteY11" fmla="*/ 376543 h 1573026"/>
              <a:gd name="connsiteX12" fmla="*/ 262161 w 1929253"/>
              <a:gd name="connsiteY12" fmla="*/ 436075 h 1573026"/>
              <a:gd name="connsiteX13" fmla="*/ 285974 w 1929253"/>
              <a:gd name="connsiteY13" fmla="*/ 500368 h 1573026"/>
              <a:gd name="connsiteX14" fmla="*/ 307405 w 1929253"/>
              <a:gd name="connsiteY14" fmla="*/ 512275 h 1573026"/>
              <a:gd name="connsiteX15" fmla="*/ 305024 w 1929253"/>
              <a:gd name="connsiteY15" fmla="*/ 421787 h 1573026"/>
              <a:gd name="connsiteX16" fmla="*/ 326455 w 1929253"/>
              <a:gd name="connsiteY16" fmla="*/ 383687 h 1573026"/>
              <a:gd name="connsiteX17" fmla="*/ 345505 w 1929253"/>
              <a:gd name="connsiteY17" fmla="*/ 386068 h 1573026"/>
              <a:gd name="connsiteX18" fmla="*/ 345505 w 1929253"/>
              <a:gd name="connsiteY18" fmla="*/ 347968 h 1573026"/>
              <a:gd name="connsiteX19" fmla="*/ 357413 w 1929253"/>
              <a:gd name="connsiteY19" fmla="*/ 340823 h 1573026"/>
              <a:gd name="connsiteX20" fmla="*/ 414561 w 1929253"/>
              <a:gd name="connsiteY20" fmla="*/ 343206 h 1573026"/>
              <a:gd name="connsiteX21" fmla="*/ 514574 w 1929253"/>
              <a:gd name="connsiteY21" fmla="*/ 317012 h 1573026"/>
              <a:gd name="connsiteX22" fmla="*/ 586011 w 1929253"/>
              <a:gd name="connsiteY22" fmla="*/ 305106 h 1573026"/>
              <a:gd name="connsiteX23" fmla="*/ 671403 w 1929253"/>
              <a:gd name="connsiteY23" fmla="*/ 250164 h 1573026"/>
              <a:gd name="connsiteX24" fmla="*/ 743174 w 1929253"/>
              <a:gd name="connsiteY24" fmla="*/ 221762 h 1573026"/>
              <a:gd name="connsiteX25" fmla="*/ 812232 w 1929253"/>
              <a:gd name="connsiteY25" fmla="*/ 188423 h 1573026"/>
              <a:gd name="connsiteX26" fmla="*/ 883667 w 1929253"/>
              <a:gd name="connsiteY26" fmla="*/ 195568 h 1573026"/>
              <a:gd name="connsiteX27" fmla="*/ 936055 w 1929253"/>
              <a:gd name="connsiteY27" fmla="*/ 174137 h 1573026"/>
              <a:gd name="connsiteX28" fmla="*/ 967013 w 1929253"/>
              <a:gd name="connsiteY28" fmla="*/ 183660 h 1573026"/>
              <a:gd name="connsiteX29" fmla="*/ 1040830 w 1929253"/>
              <a:gd name="connsiteY29" fmla="*/ 233668 h 1573026"/>
              <a:gd name="connsiteX30" fmla="*/ 978917 w 1929253"/>
              <a:gd name="connsiteY30" fmla="*/ 209856 h 1573026"/>
              <a:gd name="connsiteX31" fmla="*/ 1000349 w 1929253"/>
              <a:gd name="connsiteY31" fmla="*/ 281293 h 1573026"/>
              <a:gd name="connsiteX32" fmla="*/ 1038451 w 1929253"/>
              <a:gd name="connsiteY32" fmla="*/ 309866 h 1573026"/>
              <a:gd name="connsiteX33" fmla="*/ 1133699 w 1929253"/>
              <a:gd name="connsiteY33" fmla="*/ 314631 h 1573026"/>
              <a:gd name="connsiteX34" fmla="*/ 1200376 w 1929253"/>
              <a:gd name="connsiteY34" fmla="*/ 271766 h 1573026"/>
              <a:gd name="connsiteX35" fmla="*/ 1197992 w 1929253"/>
              <a:gd name="connsiteY35" fmla="*/ 293200 h 1573026"/>
              <a:gd name="connsiteX36" fmla="*/ 1162274 w 1929253"/>
              <a:gd name="connsiteY36" fmla="*/ 321775 h 1573026"/>
              <a:gd name="connsiteX37" fmla="*/ 1088455 w 1929253"/>
              <a:gd name="connsiteY37" fmla="*/ 338443 h 1573026"/>
              <a:gd name="connsiteX38" fmla="*/ 1095601 w 1929253"/>
              <a:gd name="connsiteY38" fmla="*/ 367017 h 1573026"/>
              <a:gd name="connsiteX39" fmla="*/ 1219426 w 1929253"/>
              <a:gd name="connsiteY39" fmla="*/ 331298 h 1573026"/>
              <a:gd name="connsiteX40" fmla="*/ 1271811 w 1929253"/>
              <a:gd name="connsiteY40" fmla="*/ 295581 h 1573026"/>
              <a:gd name="connsiteX41" fmla="*/ 1314675 w 1929253"/>
              <a:gd name="connsiteY41" fmla="*/ 271766 h 1573026"/>
              <a:gd name="connsiteX42" fmla="*/ 1238476 w 1929253"/>
              <a:gd name="connsiteY42" fmla="*/ 264623 h 1573026"/>
              <a:gd name="connsiteX43" fmla="*/ 1238476 w 1929253"/>
              <a:gd name="connsiteY43" fmla="*/ 202710 h 1573026"/>
              <a:gd name="connsiteX44" fmla="*/ 1288481 w 1929253"/>
              <a:gd name="connsiteY44" fmla="*/ 202710 h 1573026"/>
              <a:gd name="connsiteX45" fmla="*/ 1395637 w 1929253"/>
              <a:gd name="connsiteY45" fmla="*/ 97935 h 1573026"/>
              <a:gd name="connsiteX46" fmla="*/ 1445643 w 1929253"/>
              <a:gd name="connsiteY46" fmla="*/ 305 h 1573026"/>
              <a:gd name="connsiteX47" fmla="*/ 1409925 w 1929253"/>
              <a:gd name="connsiteY47" fmla="*/ 114604 h 1573026"/>
              <a:gd name="connsiteX48" fmla="*/ 1336107 w 1929253"/>
              <a:gd name="connsiteY48" fmla="*/ 193186 h 1573026"/>
              <a:gd name="connsiteX49" fmla="*/ 1400399 w 1929253"/>
              <a:gd name="connsiteY49" fmla="*/ 217000 h 1573026"/>
              <a:gd name="connsiteX50" fmla="*/ 1459930 w 1929253"/>
              <a:gd name="connsiteY50" fmla="*/ 212237 h 1573026"/>
              <a:gd name="connsiteX51" fmla="*/ 1505176 w 1929253"/>
              <a:gd name="connsiteY51" fmla="*/ 257480 h 1573026"/>
              <a:gd name="connsiteX52" fmla="*/ 1555180 w 1929253"/>
              <a:gd name="connsiteY52" fmla="*/ 243193 h 1573026"/>
              <a:gd name="connsiteX53" fmla="*/ 1598042 w 1929253"/>
              <a:gd name="connsiteY53" fmla="*/ 178900 h 1573026"/>
              <a:gd name="connsiteX54" fmla="*/ 1640905 w 1929253"/>
              <a:gd name="connsiteY54" fmla="*/ 169375 h 1573026"/>
              <a:gd name="connsiteX55" fmla="*/ 1745680 w 1929253"/>
              <a:gd name="connsiteY55" fmla="*/ 152706 h 1573026"/>
              <a:gd name="connsiteX56" fmla="*/ 1762349 w 1929253"/>
              <a:gd name="connsiteY56" fmla="*/ 147943 h 1573026"/>
              <a:gd name="connsiteX57" fmla="*/ 1850455 w 1929253"/>
              <a:gd name="connsiteY57" fmla="*/ 166993 h 1573026"/>
              <a:gd name="connsiteX58" fmla="*/ 1881411 w 1929253"/>
              <a:gd name="connsiteY58" fmla="*/ 188425 h 1573026"/>
              <a:gd name="connsiteX59" fmla="*/ 1907606 w 1929253"/>
              <a:gd name="connsiteY59" fmla="*/ 205092 h 1573026"/>
              <a:gd name="connsiteX60" fmla="*/ 1929036 w 1929253"/>
              <a:gd name="connsiteY60" fmla="*/ 221762 h 1573026"/>
              <a:gd name="connsiteX61" fmla="*/ 1909986 w 1929253"/>
              <a:gd name="connsiteY61" fmla="*/ 264625 h 1573026"/>
              <a:gd name="connsiteX62" fmla="*/ 1907605 w 1929253"/>
              <a:gd name="connsiteY62" fmla="*/ 319393 h 1573026"/>
              <a:gd name="connsiteX63" fmla="*/ 1893317 w 1929253"/>
              <a:gd name="connsiteY63" fmla="*/ 376543 h 1573026"/>
              <a:gd name="connsiteX64" fmla="*/ 1895699 w 1929253"/>
              <a:gd name="connsiteY64" fmla="*/ 386068 h 1573026"/>
              <a:gd name="connsiteX65" fmla="*/ 1926655 w 1929253"/>
              <a:gd name="connsiteY65" fmla="*/ 393212 h 1573026"/>
              <a:gd name="connsiteX66" fmla="*/ 1914749 w 1929253"/>
              <a:gd name="connsiteY66" fmla="*/ 424168 h 1573026"/>
              <a:gd name="connsiteX67" fmla="*/ 1881411 w 1929253"/>
              <a:gd name="connsiteY67" fmla="*/ 445600 h 1573026"/>
              <a:gd name="connsiteX68" fmla="*/ 1867124 w 1929253"/>
              <a:gd name="connsiteY68" fmla="*/ 476556 h 1573026"/>
              <a:gd name="connsiteX69" fmla="*/ 1870377 w 1929253"/>
              <a:gd name="connsiteY69" fmla="*/ 559163 h 1573026"/>
              <a:gd name="connsiteX70" fmla="*/ 1857598 w 1929253"/>
              <a:gd name="connsiteY70" fmla="*/ 590856 h 1573026"/>
              <a:gd name="connsiteX71" fmla="*/ 1855217 w 1929253"/>
              <a:gd name="connsiteY71" fmla="*/ 655150 h 1573026"/>
              <a:gd name="connsiteX72" fmla="*/ 1876649 w 1929253"/>
              <a:gd name="connsiteY72" fmla="*/ 690868 h 1573026"/>
              <a:gd name="connsiteX73" fmla="*/ 1871886 w 1929253"/>
              <a:gd name="connsiteY73" fmla="*/ 743256 h 1573026"/>
              <a:gd name="connsiteX74" fmla="*/ 1874267 w 1929253"/>
              <a:gd name="connsiteY74" fmla="*/ 790881 h 1573026"/>
              <a:gd name="connsiteX75" fmla="*/ 1862361 w 1929253"/>
              <a:gd name="connsiteY75" fmla="*/ 805168 h 1573026"/>
              <a:gd name="connsiteX76" fmla="*/ 1833786 w 1929253"/>
              <a:gd name="connsiteY76" fmla="*/ 890893 h 1573026"/>
              <a:gd name="connsiteX77" fmla="*/ 1802832 w 1929253"/>
              <a:gd name="connsiteY77" fmla="*/ 967092 h 1573026"/>
              <a:gd name="connsiteX78" fmla="*/ 1767111 w 1929253"/>
              <a:gd name="connsiteY78" fmla="*/ 945662 h 1573026"/>
              <a:gd name="connsiteX79" fmla="*/ 1707580 w 1929253"/>
              <a:gd name="connsiteY79" fmla="*/ 917087 h 1573026"/>
              <a:gd name="connsiteX80" fmla="*/ 1679005 w 1929253"/>
              <a:gd name="connsiteY80" fmla="*/ 883750 h 1573026"/>
              <a:gd name="connsiteX81" fmla="*/ 1645669 w 1929253"/>
              <a:gd name="connsiteY81" fmla="*/ 869462 h 1573026"/>
              <a:gd name="connsiteX82" fmla="*/ 1612330 w 1929253"/>
              <a:gd name="connsiteY82" fmla="*/ 871843 h 1573026"/>
              <a:gd name="connsiteX83" fmla="*/ 1562324 w 1929253"/>
              <a:gd name="connsiteY83" fmla="*/ 895656 h 1573026"/>
              <a:gd name="connsiteX84" fmla="*/ 1538511 w 1929253"/>
              <a:gd name="connsiteY84" fmla="*/ 909943 h 1573026"/>
              <a:gd name="connsiteX85" fmla="*/ 1469457 w 1929253"/>
              <a:gd name="connsiteY85" fmla="*/ 926612 h 1573026"/>
              <a:gd name="connsiteX86" fmla="*/ 1448024 w 1929253"/>
              <a:gd name="connsiteY86" fmla="*/ 957568 h 1573026"/>
              <a:gd name="connsiteX87" fmla="*/ 1445642 w 1929253"/>
              <a:gd name="connsiteY87" fmla="*/ 1036150 h 1573026"/>
              <a:gd name="connsiteX88" fmla="*/ 1448026 w 1929253"/>
              <a:gd name="connsiteY88" fmla="*/ 1062342 h 1573026"/>
              <a:gd name="connsiteX89" fmla="*/ 1348011 w 1929253"/>
              <a:gd name="connsiteY89" fmla="*/ 1112350 h 1573026"/>
              <a:gd name="connsiteX90" fmla="*/ 1305149 w 1929253"/>
              <a:gd name="connsiteY90" fmla="*/ 1112350 h 1573026"/>
              <a:gd name="connsiteX91" fmla="*/ 1214663 w 1929253"/>
              <a:gd name="connsiteY91" fmla="*/ 1148067 h 1573026"/>
              <a:gd name="connsiteX92" fmla="*/ 1193230 w 1929253"/>
              <a:gd name="connsiteY92" fmla="*/ 1188550 h 1573026"/>
              <a:gd name="connsiteX93" fmla="*/ 1193232 w 1929253"/>
              <a:gd name="connsiteY93" fmla="*/ 1238556 h 1573026"/>
              <a:gd name="connsiteX94" fmla="*/ 1143224 w 1929253"/>
              <a:gd name="connsiteY94" fmla="*/ 1279037 h 1573026"/>
              <a:gd name="connsiteX95" fmla="*/ 1126557 w 1929253"/>
              <a:gd name="connsiteY95" fmla="*/ 1309993 h 1573026"/>
              <a:gd name="connsiteX96" fmla="*/ 1128936 w 1929253"/>
              <a:gd name="connsiteY96" fmla="*/ 1331425 h 1573026"/>
              <a:gd name="connsiteX97" fmla="*/ 1162274 w 1929253"/>
              <a:gd name="connsiteY97" fmla="*/ 1326662 h 1573026"/>
              <a:gd name="connsiteX98" fmla="*/ 1186088 w 1929253"/>
              <a:gd name="connsiteY98" fmla="*/ 1350474 h 1573026"/>
              <a:gd name="connsiteX99" fmla="*/ 1174180 w 1929253"/>
              <a:gd name="connsiteY99" fmla="*/ 1383812 h 1573026"/>
              <a:gd name="connsiteX100" fmla="*/ 1171799 w 1929253"/>
              <a:gd name="connsiteY100" fmla="*/ 1421912 h 1573026"/>
              <a:gd name="connsiteX101" fmla="*/ 1093219 w 1929253"/>
              <a:gd name="connsiteY101" fmla="*/ 1450487 h 1573026"/>
              <a:gd name="connsiteX102" fmla="*/ 1083694 w 1929253"/>
              <a:gd name="connsiteY102" fmla="*/ 1538594 h 1573026"/>
              <a:gd name="connsiteX103" fmla="*/ 1017017 w 1929253"/>
              <a:gd name="connsiteY103" fmla="*/ 1560025 h 1573026"/>
              <a:gd name="connsiteX104" fmla="*/ 980966 w 1929253"/>
              <a:gd name="connsiteY104" fmla="*/ 1573012 h 1573026"/>
              <a:gd name="connsiteX105" fmla="*/ 900336 w 1929253"/>
              <a:gd name="connsiteY105" fmla="*/ 1557643 h 1573026"/>
              <a:gd name="connsiteX106" fmla="*/ 874142 w 1929253"/>
              <a:gd name="connsiteY106" fmla="*/ 1571931 h 1573026"/>
              <a:gd name="connsiteX107" fmla="*/ 819376 w 1929253"/>
              <a:gd name="connsiteY107" fmla="*/ 1543356 h 1573026"/>
              <a:gd name="connsiteX108" fmla="*/ 778892 w 1929253"/>
              <a:gd name="connsiteY108" fmla="*/ 1507637 h 1573026"/>
              <a:gd name="connsiteX109" fmla="*/ 736032 w 1929253"/>
              <a:gd name="connsiteY109" fmla="*/ 1479061 h 1573026"/>
              <a:gd name="connsiteX110" fmla="*/ 764605 w 1929253"/>
              <a:gd name="connsiteY110" fmla="*/ 1455250 h 1573026"/>
              <a:gd name="connsiteX111" fmla="*/ 752699 w 1929253"/>
              <a:gd name="connsiteY111" fmla="*/ 1438581 h 1573026"/>
              <a:gd name="connsiteX112" fmla="*/ 690786 w 1929253"/>
              <a:gd name="connsiteY112" fmla="*/ 1426675 h 1573026"/>
              <a:gd name="connsiteX113" fmla="*/ 671736 w 1929253"/>
              <a:gd name="connsiteY113" fmla="*/ 1402862 h 1573026"/>
              <a:gd name="connsiteX114" fmla="*/ 633638 w 1929253"/>
              <a:gd name="connsiteY114" fmla="*/ 1379050 h 1573026"/>
              <a:gd name="connsiteX115" fmla="*/ 628874 w 1929253"/>
              <a:gd name="connsiteY115" fmla="*/ 1390956 h 1573026"/>
              <a:gd name="connsiteX116" fmla="*/ 643163 w 1929253"/>
              <a:gd name="connsiteY116" fmla="*/ 1429056 h 1573026"/>
              <a:gd name="connsiteX117" fmla="*/ 612205 w 1929253"/>
              <a:gd name="connsiteY117" fmla="*/ 1443343 h 1573026"/>
              <a:gd name="connsiteX118" fmla="*/ 586013 w 1929253"/>
              <a:gd name="connsiteY118" fmla="*/ 1457630 h 1573026"/>
              <a:gd name="connsiteX119" fmla="*/ 569342 w 1929253"/>
              <a:gd name="connsiteY119" fmla="*/ 1450487 h 1573026"/>
              <a:gd name="connsiteX120" fmla="*/ 524099 w 1929253"/>
              <a:gd name="connsiteY120" fmla="*/ 1388575 h 1573026"/>
              <a:gd name="connsiteX121" fmla="*/ 478857 w 1929253"/>
              <a:gd name="connsiteY121" fmla="*/ 1355237 h 1573026"/>
              <a:gd name="connsiteX122" fmla="*/ 500288 w 1929253"/>
              <a:gd name="connsiteY122" fmla="*/ 1338568 h 1573026"/>
              <a:gd name="connsiteX123" fmla="*/ 521719 w 1929253"/>
              <a:gd name="connsiteY123" fmla="*/ 1298087 h 1573026"/>
              <a:gd name="connsiteX124" fmla="*/ 507430 w 1929253"/>
              <a:gd name="connsiteY124" fmla="*/ 1286181 h 1573026"/>
              <a:gd name="connsiteX125" fmla="*/ 469332 w 1929253"/>
              <a:gd name="connsiteY125" fmla="*/ 1288562 h 1573026"/>
              <a:gd name="connsiteX126" fmla="*/ 393132 w 1929253"/>
              <a:gd name="connsiteY126" fmla="*/ 1245700 h 1573026"/>
              <a:gd name="connsiteX127" fmla="*/ 350267 w 1929253"/>
              <a:gd name="connsiteY127" fmla="*/ 1226650 h 1573026"/>
              <a:gd name="connsiteX128" fmla="*/ 340744 w 1929253"/>
              <a:gd name="connsiteY128" fmla="*/ 1226650 h 1573026"/>
              <a:gd name="connsiteX129" fmla="*/ 328838 w 1929253"/>
              <a:gd name="connsiteY129" fmla="*/ 1162356 h 1573026"/>
              <a:gd name="connsiteX130" fmla="*/ 340744 w 1929253"/>
              <a:gd name="connsiteY130" fmla="*/ 1098062 h 1573026"/>
              <a:gd name="connsiteX131" fmla="*/ 309788 w 1929253"/>
              <a:gd name="connsiteY131" fmla="*/ 1064725 h 1573026"/>
              <a:gd name="connsiteX132" fmla="*/ 257401 w 1929253"/>
              <a:gd name="connsiteY132" fmla="*/ 1040912 h 1573026"/>
              <a:gd name="connsiteX133" fmla="*/ 283594 w 1929253"/>
              <a:gd name="connsiteY133" fmla="*/ 1017100 h 1573026"/>
              <a:gd name="connsiteX134" fmla="*/ 328838 w 1929253"/>
              <a:gd name="connsiteY134" fmla="*/ 1021862 h 1573026"/>
              <a:gd name="connsiteX135" fmla="*/ 324076 w 1929253"/>
              <a:gd name="connsiteY135" fmla="*/ 974237 h 1573026"/>
              <a:gd name="connsiteX136" fmla="*/ 295501 w 1929253"/>
              <a:gd name="connsiteY136" fmla="*/ 969475 h 1573026"/>
              <a:gd name="connsiteX137" fmla="*/ 300263 w 1929253"/>
              <a:gd name="connsiteY137" fmla="*/ 921850 h 1573026"/>
              <a:gd name="connsiteX138" fmla="*/ 269307 w 1929253"/>
              <a:gd name="connsiteY138" fmla="*/ 907562 h 1573026"/>
              <a:gd name="connsiteX139" fmla="*/ 104996 w 1929253"/>
              <a:gd name="connsiteY139" fmla="*/ 907562 h 1573026"/>
              <a:gd name="connsiteX140" fmla="*/ 95476 w 1929253"/>
              <a:gd name="connsiteY140" fmla="*/ 907562 h 1573026"/>
              <a:gd name="connsiteX0" fmla="*/ 95476 w 1929253"/>
              <a:gd name="connsiteY0" fmla="*/ 907562 h 1573026"/>
              <a:gd name="connsiteX1" fmla="*/ 104999 w 1929253"/>
              <a:gd name="connsiteY1" fmla="*/ 478937 h 1573026"/>
              <a:gd name="connsiteX2" fmla="*/ 133574 w 1929253"/>
              <a:gd name="connsiteY2" fmla="*/ 455125 h 1573026"/>
              <a:gd name="connsiteX3" fmla="*/ 135958 w 1929253"/>
              <a:gd name="connsiteY3" fmla="*/ 426549 h 1573026"/>
              <a:gd name="connsiteX4" fmla="*/ 64517 w 1929253"/>
              <a:gd name="connsiteY4" fmla="*/ 412262 h 1573026"/>
              <a:gd name="connsiteX5" fmla="*/ 35944 w 1929253"/>
              <a:gd name="connsiteY5" fmla="*/ 417024 h 1573026"/>
              <a:gd name="connsiteX6" fmla="*/ 224 w 1929253"/>
              <a:gd name="connsiteY6" fmla="*/ 383687 h 1573026"/>
              <a:gd name="connsiteX7" fmla="*/ 24038 w 1929253"/>
              <a:gd name="connsiteY7" fmla="*/ 357491 h 1573026"/>
              <a:gd name="connsiteX8" fmla="*/ 85949 w 1929253"/>
              <a:gd name="connsiteY8" fmla="*/ 343206 h 1573026"/>
              <a:gd name="connsiteX9" fmla="*/ 131192 w 1929253"/>
              <a:gd name="connsiteY9" fmla="*/ 357493 h 1573026"/>
              <a:gd name="connsiteX10" fmla="*/ 143099 w 1929253"/>
              <a:gd name="connsiteY10" fmla="*/ 376543 h 1573026"/>
              <a:gd name="connsiteX11" fmla="*/ 262161 w 1929253"/>
              <a:gd name="connsiteY11" fmla="*/ 436075 h 1573026"/>
              <a:gd name="connsiteX12" fmla="*/ 285974 w 1929253"/>
              <a:gd name="connsiteY12" fmla="*/ 500368 h 1573026"/>
              <a:gd name="connsiteX13" fmla="*/ 307405 w 1929253"/>
              <a:gd name="connsiteY13" fmla="*/ 512275 h 1573026"/>
              <a:gd name="connsiteX14" fmla="*/ 305024 w 1929253"/>
              <a:gd name="connsiteY14" fmla="*/ 421787 h 1573026"/>
              <a:gd name="connsiteX15" fmla="*/ 326455 w 1929253"/>
              <a:gd name="connsiteY15" fmla="*/ 383687 h 1573026"/>
              <a:gd name="connsiteX16" fmla="*/ 345505 w 1929253"/>
              <a:gd name="connsiteY16" fmla="*/ 386068 h 1573026"/>
              <a:gd name="connsiteX17" fmla="*/ 345505 w 1929253"/>
              <a:gd name="connsiteY17" fmla="*/ 347968 h 1573026"/>
              <a:gd name="connsiteX18" fmla="*/ 357413 w 1929253"/>
              <a:gd name="connsiteY18" fmla="*/ 340823 h 1573026"/>
              <a:gd name="connsiteX19" fmla="*/ 414561 w 1929253"/>
              <a:gd name="connsiteY19" fmla="*/ 343206 h 1573026"/>
              <a:gd name="connsiteX20" fmla="*/ 514574 w 1929253"/>
              <a:gd name="connsiteY20" fmla="*/ 317012 h 1573026"/>
              <a:gd name="connsiteX21" fmla="*/ 586011 w 1929253"/>
              <a:gd name="connsiteY21" fmla="*/ 305106 h 1573026"/>
              <a:gd name="connsiteX22" fmla="*/ 671403 w 1929253"/>
              <a:gd name="connsiteY22" fmla="*/ 250164 h 1573026"/>
              <a:gd name="connsiteX23" fmla="*/ 743174 w 1929253"/>
              <a:gd name="connsiteY23" fmla="*/ 221762 h 1573026"/>
              <a:gd name="connsiteX24" fmla="*/ 812232 w 1929253"/>
              <a:gd name="connsiteY24" fmla="*/ 188423 h 1573026"/>
              <a:gd name="connsiteX25" fmla="*/ 883667 w 1929253"/>
              <a:gd name="connsiteY25" fmla="*/ 195568 h 1573026"/>
              <a:gd name="connsiteX26" fmla="*/ 936055 w 1929253"/>
              <a:gd name="connsiteY26" fmla="*/ 174137 h 1573026"/>
              <a:gd name="connsiteX27" fmla="*/ 967013 w 1929253"/>
              <a:gd name="connsiteY27" fmla="*/ 183660 h 1573026"/>
              <a:gd name="connsiteX28" fmla="*/ 1040830 w 1929253"/>
              <a:gd name="connsiteY28" fmla="*/ 233668 h 1573026"/>
              <a:gd name="connsiteX29" fmla="*/ 978917 w 1929253"/>
              <a:gd name="connsiteY29" fmla="*/ 209856 h 1573026"/>
              <a:gd name="connsiteX30" fmla="*/ 1000349 w 1929253"/>
              <a:gd name="connsiteY30" fmla="*/ 281293 h 1573026"/>
              <a:gd name="connsiteX31" fmla="*/ 1038451 w 1929253"/>
              <a:gd name="connsiteY31" fmla="*/ 309866 h 1573026"/>
              <a:gd name="connsiteX32" fmla="*/ 1133699 w 1929253"/>
              <a:gd name="connsiteY32" fmla="*/ 314631 h 1573026"/>
              <a:gd name="connsiteX33" fmla="*/ 1200376 w 1929253"/>
              <a:gd name="connsiteY33" fmla="*/ 271766 h 1573026"/>
              <a:gd name="connsiteX34" fmla="*/ 1197992 w 1929253"/>
              <a:gd name="connsiteY34" fmla="*/ 293200 h 1573026"/>
              <a:gd name="connsiteX35" fmla="*/ 1162274 w 1929253"/>
              <a:gd name="connsiteY35" fmla="*/ 321775 h 1573026"/>
              <a:gd name="connsiteX36" fmla="*/ 1088455 w 1929253"/>
              <a:gd name="connsiteY36" fmla="*/ 338443 h 1573026"/>
              <a:gd name="connsiteX37" fmla="*/ 1095601 w 1929253"/>
              <a:gd name="connsiteY37" fmla="*/ 367017 h 1573026"/>
              <a:gd name="connsiteX38" fmla="*/ 1219426 w 1929253"/>
              <a:gd name="connsiteY38" fmla="*/ 331298 h 1573026"/>
              <a:gd name="connsiteX39" fmla="*/ 1271811 w 1929253"/>
              <a:gd name="connsiteY39" fmla="*/ 295581 h 1573026"/>
              <a:gd name="connsiteX40" fmla="*/ 1314675 w 1929253"/>
              <a:gd name="connsiteY40" fmla="*/ 271766 h 1573026"/>
              <a:gd name="connsiteX41" fmla="*/ 1238476 w 1929253"/>
              <a:gd name="connsiteY41" fmla="*/ 264623 h 1573026"/>
              <a:gd name="connsiteX42" fmla="*/ 1238476 w 1929253"/>
              <a:gd name="connsiteY42" fmla="*/ 202710 h 1573026"/>
              <a:gd name="connsiteX43" fmla="*/ 1288481 w 1929253"/>
              <a:gd name="connsiteY43" fmla="*/ 202710 h 1573026"/>
              <a:gd name="connsiteX44" fmla="*/ 1395637 w 1929253"/>
              <a:gd name="connsiteY44" fmla="*/ 97935 h 1573026"/>
              <a:gd name="connsiteX45" fmla="*/ 1445643 w 1929253"/>
              <a:gd name="connsiteY45" fmla="*/ 305 h 1573026"/>
              <a:gd name="connsiteX46" fmla="*/ 1409925 w 1929253"/>
              <a:gd name="connsiteY46" fmla="*/ 114604 h 1573026"/>
              <a:gd name="connsiteX47" fmla="*/ 1336107 w 1929253"/>
              <a:gd name="connsiteY47" fmla="*/ 193186 h 1573026"/>
              <a:gd name="connsiteX48" fmla="*/ 1400399 w 1929253"/>
              <a:gd name="connsiteY48" fmla="*/ 217000 h 1573026"/>
              <a:gd name="connsiteX49" fmla="*/ 1459930 w 1929253"/>
              <a:gd name="connsiteY49" fmla="*/ 212237 h 1573026"/>
              <a:gd name="connsiteX50" fmla="*/ 1505176 w 1929253"/>
              <a:gd name="connsiteY50" fmla="*/ 257480 h 1573026"/>
              <a:gd name="connsiteX51" fmla="*/ 1555180 w 1929253"/>
              <a:gd name="connsiteY51" fmla="*/ 243193 h 1573026"/>
              <a:gd name="connsiteX52" fmla="*/ 1598042 w 1929253"/>
              <a:gd name="connsiteY52" fmla="*/ 178900 h 1573026"/>
              <a:gd name="connsiteX53" fmla="*/ 1640905 w 1929253"/>
              <a:gd name="connsiteY53" fmla="*/ 169375 h 1573026"/>
              <a:gd name="connsiteX54" fmla="*/ 1745680 w 1929253"/>
              <a:gd name="connsiteY54" fmla="*/ 152706 h 1573026"/>
              <a:gd name="connsiteX55" fmla="*/ 1762349 w 1929253"/>
              <a:gd name="connsiteY55" fmla="*/ 147943 h 1573026"/>
              <a:gd name="connsiteX56" fmla="*/ 1850455 w 1929253"/>
              <a:gd name="connsiteY56" fmla="*/ 166993 h 1573026"/>
              <a:gd name="connsiteX57" fmla="*/ 1881411 w 1929253"/>
              <a:gd name="connsiteY57" fmla="*/ 188425 h 1573026"/>
              <a:gd name="connsiteX58" fmla="*/ 1907606 w 1929253"/>
              <a:gd name="connsiteY58" fmla="*/ 205092 h 1573026"/>
              <a:gd name="connsiteX59" fmla="*/ 1929036 w 1929253"/>
              <a:gd name="connsiteY59" fmla="*/ 221762 h 1573026"/>
              <a:gd name="connsiteX60" fmla="*/ 1909986 w 1929253"/>
              <a:gd name="connsiteY60" fmla="*/ 264625 h 1573026"/>
              <a:gd name="connsiteX61" fmla="*/ 1907605 w 1929253"/>
              <a:gd name="connsiteY61" fmla="*/ 319393 h 1573026"/>
              <a:gd name="connsiteX62" fmla="*/ 1893317 w 1929253"/>
              <a:gd name="connsiteY62" fmla="*/ 376543 h 1573026"/>
              <a:gd name="connsiteX63" fmla="*/ 1895699 w 1929253"/>
              <a:gd name="connsiteY63" fmla="*/ 386068 h 1573026"/>
              <a:gd name="connsiteX64" fmla="*/ 1926655 w 1929253"/>
              <a:gd name="connsiteY64" fmla="*/ 393212 h 1573026"/>
              <a:gd name="connsiteX65" fmla="*/ 1914749 w 1929253"/>
              <a:gd name="connsiteY65" fmla="*/ 424168 h 1573026"/>
              <a:gd name="connsiteX66" fmla="*/ 1881411 w 1929253"/>
              <a:gd name="connsiteY66" fmla="*/ 445600 h 1573026"/>
              <a:gd name="connsiteX67" fmla="*/ 1867124 w 1929253"/>
              <a:gd name="connsiteY67" fmla="*/ 476556 h 1573026"/>
              <a:gd name="connsiteX68" fmla="*/ 1870377 w 1929253"/>
              <a:gd name="connsiteY68" fmla="*/ 559163 h 1573026"/>
              <a:gd name="connsiteX69" fmla="*/ 1857598 w 1929253"/>
              <a:gd name="connsiteY69" fmla="*/ 590856 h 1573026"/>
              <a:gd name="connsiteX70" fmla="*/ 1855217 w 1929253"/>
              <a:gd name="connsiteY70" fmla="*/ 655150 h 1573026"/>
              <a:gd name="connsiteX71" fmla="*/ 1876649 w 1929253"/>
              <a:gd name="connsiteY71" fmla="*/ 690868 h 1573026"/>
              <a:gd name="connsiteX72" fmla="*/ 1871886 w 1929253"/>
              <a:gd name="connsiteY72" fmla="*/ 743256 h 1573026"/>
              <a:gd name="connsiteX73" fmla="*/ 1874267 w 1929253"/>
              <a:gd name="connsiteY73" fmla="*/ 790881 h 1573026"/>
              <a:gd name="connsiteX74" fmla="*/ 1862361 w 1929253"/>
              <a:gd name="connsiteY74" fmla="*/ 805168 h 1573026"/>
              <a:gd name="connsiteX75" fmla="*/ 1833786 w 1929253"/>
              <a:gd name="connsiteY75" fmla="*/ 890893 h 1573026"/>
              <a:gd name="connsiteX76" fmla="*/ 1802832 w 1929253"/>
              <a:gd name="connsiteY76" fmla="*/ 967092 h 1573026"/>
              <a:gd name="connsiteX77" fmla="*/ 1767111 w 1929253"/>
              <a:gd name="connsiteY77" fmla="*/ 945662 h 1573026"/>
              <a:gd name="connsiteX78" fmla="*/ 1707580 w 1929253"/>
              <a:gd name="connsiteY78" fmla="*/ 917087 h 1573026"/>
              <a:gd name="connsiteX79" fmla="*/ 1679005 w 1929253"/>
              <a:gd name="connsiteY79" fmla="*/ 883750 h 1573026"/>
              <a:gd name="connsiteX80" fmla="*/ 1645669 w 1929253"/>
              <a:gd name="connsiteY80" fmla="*/ 869462 h 1573026"/>
              <a:gd name="connsiteX81" fmla="*/ 1612330 w 1929253"/>
              <a:gd name="connsiteY81" fmla="*/ 871843 h 1573026"/>
              <a:gd name="connsiteX82" fmla="*/ 1562324 w 1929253"/>
              <a:gd name="connsiteY82" fmla="*/ 895656 h 1573026"/>
              <a:gd name="connsiteX83" fmla="*/ 1538511 w 1929253"/>
              <a:gd name="connsiteY83" fmla="*/ 909943 h 1573026"/>
              <a:gd name="connsiteX84" fmla="*/ 1469457 w 1929253"/>
              <a:gd name="connsiteY84" fmla="*/ 926612 h 1573026"/>
              <a:gd name="connsiteX85" fmla="*/ 1448024 w 1929253"/>
              <a:gd name="connsiteY85" fmla="*/ 957568 h 1573026"/>
              <a:gd name="connsiteX86" fmla="*/ 1445642 w 1929253"/>
              <a:gd name="connsiteY86" fmla="*/ 1036150 h 1573026"/>
              <a:gd name="connsiteX87" fmla="*/ 1448026 w 1929253"/>
              <a:gd name="connsiteY87" fmla="*/ 1062342 h 1573026"/>
              <a:gd name="connsiteX88" fmla="*/ 1348011 w 1929253"/>
              <a:gd name="connsiteY88" fmla="*/ 1112350 h 1573026"/>
              <a:gd name="connsiteX89" fmla="*/ 1305149 w 1929253"/>
              <a:gd name="connsiteY89" fmla="*/ 1112350 h 1573026"/>
              <a:gd name="connsiteX90" fmla="*/ 1214663 w 1929253"/>
              <a:gd name="connsiteY90" fmla="*/ 1148067 h 1573026"/>
              <a:gd name="connsiteX91" fmla="*/ 1193230 w 1929253"/>
              <a:gd name="connsiteY91" fmla="*/ 1188550 h 1573026"/>
              <a:gd name="connsiteX92" fmla="*/ 1193232 w 1929253"/>
              <a:gd name="connsiteY92" fmla="*/ 1238556 h 1573026"/>
              <a:gd name="connsiteX93" fmla="*/ 1143224 w 1929253"/>
              <a:gd name="connsiteY93" fmla="*/ 1279037 h 1573026"/>
              <a:gd name="connsiteX94" fmla="*/ 1126557 w 1929253"/>
              <a:gd name="connsiteY94" fmla="*/ 1309993 h 1573026"/>
              <a:gd name="connsiteX95" fmla="*/ 1128936 w 1929253"/>
              <a:gd name="connsiteY95" fmla="*/ 1331425 h 1573026"/>
              <a:gd name="connsiteX96" fmla="*/ 1162274 w 1929253"/>
              <a:gd name="connsiteY96" fmla="*/ 1326662 h 1573026"/>
              <a:gd name="connsiteX97" fmla="*/ 1186088 w 1929253"/>
              <a:gd name="connsiteY97" fmla="*/ 1350474 h 1573026"/>
              <a:gd name="connsiteX98" fmla="*/ 1174180 w 1929253"/>
              <a:gd name="connsiteY98" fmla="*/ 1383812 h 1573026"/>
              <a:gd name="connsiteX99" fmla="*/ 1171799 w 1929253"/>
              <a:gd name="connsiteY99" fmla="*/ 1421912 h 1573026"/>
              <a:gd name="connsiteX100" fmla="*/ 1093219 w 1929253"/>
              <a:gd name="connsiteY100" fmla="*/ 1450487 h 1573026"/>
              <a:gd name="connsiteX101" fmla="*/ 1083694 w 1929253"/>
              <a:gd name="connsiteY101" fmla="*/ 1538594 h 1573026"/>
              <a:gd name="connsiteX102" fmla="*/ 1017017 w 1929253"/>
              <a:gd name="connsiteY102" fmla="*/ 1560025 h 1573026"/>
              <a:gd name="connsiteX103" fmla="*/ 980966 w 1929253"/>
              <a:gd name="connsiteY103" fmla="*/ 1573012 h 1573026"/>
              <a:gd name="connsiteX104" fmla="*/ 900336 w 1929253"/>
              <a:gd name="connsiteY104" fmla="*/ 1557643 h 1573026"/>
              <a:gd name="connsiteX105" fmla="*/ 874142 w 1929253"/>
              <a:gd name="connsiteY105" fmla="*/ 1571931 h 1573026"/>
              <a:gd name="connsiteX106" fmla="*/ 819376 w 1929253"/>
              <a:gd name="connsiteY106" fmla="*/ 1543356 h 1573026"/>
              <a:gd name="connsiteX107" fmla="*/ 778892 w 1929253"/>
              <a:gd name="connsiteY107" fmla="*/ 1507637 h 1573026"/>
              <a:gd name="connsiteX108" fmla="*/ 736032 w 1929253"/>
              <a:gd name="connsiteY108" fmla="*/ 1479061 h 1573026"/>
              <a:gd name="connsiteX109" fmla="*/ 764605 w 1929253"/>
              <a:gd name="connsiteY109" fmla="*/ 1455250 h 1573026"/>
              <a:gd name="connsiteX110" fmla="*/ 752699 w 1929253"/>
              <a:gd name="connsiteY110" fmla="*/ 1438581 h 1573026"/>
              <a:gd name="connsiteX111" fmla="*/ 690786 w 1929253"/>
              <a:gd name="connsiteY111" fmla="*/ 1426675 h 1573026"/>
              <a:gd name="connsiteX112" fmla="*/ 671736 w 1929253"/>
              <a:gd name="connsiteY112" fmla="*/ 1402862 h 1573026"/>
              <a:gd name="connsiteX113" fmla="*/ 633638 w 1929253"/>
              <a:gd name="connsiteY113" fmla="*/ 1379050 h 1573026"/>
              <a:gd name="connsiteX114" fmla="*/ 628874 w 1929253"/>
              <a:gd name="connsiteY114" fmla="*/ 1390956 h 1573026"/>
              <a:gd name="connsiteX115" fmla="*/ 643163 w 1929253"/>
              <a:gd name="connsiteY115" fmla="*/ 1429056 h 1573026"/>
              <a:gd name="connsiteX116" fmla="*/ 612205 w 1929253"/>
              <a:gd name="connsiteY116" fmla="*/ 1443343 h 1573026"/>
              <a:gd name="connsiteX117" fmla="*/ 586013 w 1929253"/>
              <a:gd name="connsiteY117" fmla="*/ 1457630 h 1573026"/>
              <a:gd name="connsiteX118" fmla="*/ 569342 w 1929253"/>
              <a:gd name="connsiteY118" fmla="*/ 1450487 h 1573026"/>
              <a:gd name="connsiteX119" fmla="*/ 524099 w 1929253"/>
              <a:gd name="connsiteY119" fmla="*/ 1388575 h 1573026"/>
              <a:gd name="connsiteX120" fmla="*/ 478857 w 1929253"/>
              <a:gd name="connsiteY120" fmla="*/ 1355237 h 1573026"/>
              <a:gd name="connsiteX121" fmla="*/ 500288 w 1929253"/>
              <a:gd name="connsiteY121" fmla="*/ 1338568 h 1573026"/>
              <a:gd name="connsiteX122" fmla="*/ 521719 w 1929253"/>
              <a:gd name="connsiteY122" fmla="*/ 1298087 h 1573026"/>
              <a:gd name="connsiteX123" fmla="*/ 507430 w 1929253"/>
              <a:gd name="connsiteY123" fmla="*/ 1286181 h 1573026"/>
              <a:gd name="connsiteX124" fmla="*/ 469332 w 1929253"/>
              <a:gd name="connsiteY124" fmla="*/ 1288562 h 1573026"/>
              <a:gd name="connsiteX125" fmla="*/ 393132 w 1929253"/>
              <a:gd name="connsiteY125" fmla="*/ 1245700 h 1573026"/>
              <a:gd name="connsiteX126" fmla="*/ 350267 w 1929253"/>
              <a:gd name="connsiteY126" fmla="*/ 1226650 h 1573026"/>
              <a:gd name="connsiteX127" fmla="*/ 340744 w 1929253"/>
              <a:gd name="connsiteY127" fmla="*/ 1226650 h 1573026"/>
              <a:gd name="connsiteX128" fmla="*/ 328838 w 1929253"/>
              <a:gd name="connsiteY128" fmla="*/ 1162356 h 1573026"/>
              <a:gd name="connsiteX129" fmla="*/ 340744 w 1929253"/>
              <a:gd name="connsiteY129" fmla="*/ 1098062 h 1573026"/>
              <a:gd name="connsiteX130" fmla="*/ 309788 w 1929253"/>
              <a:gd name="connsiteY130" fmla="*/ 1064725 h 1573026"/>
              <a:gd name="connsiteX131" fmla="*/ 257401 w 1929253"/>
              <a:gd name="connsiteY131" fmla="*/ 1040912 h 1573026"/>
              <a:gd name="connsiteX132" fmla="*/ 283594 w 1929253"/>
              <a:gd name="connsiteY132" fmla="*/ 1017100 h 1573026"/>
              <a:gd name="connsiteX133" fmla="*/ 328838 w 1929253"/>
              <a:gd name="connsiteY133" fmla="*/ 1021862 h 1573026"/>
              <a:gd name="connsiteX134" fmla="*/ 324076 w 1929253"/>
              <a:gd name="connsiteY134" fmla="*/ 974237 h 1573026"/>
              <a:gd name="connsiteX135" fmla="*/ 295501 w 1929253"/>
              <a:gd name="connsiteY135" fmla="*/ 969475 h 1573026"/>
              <a:gd name="connsiteX136" fmla="*/ 300263 w 1929253"/>
              <a:gd name="connsiteY136" fmla="*/ 921850 h 1573026"/>
              <a:gd name="connsiteX137" fmla="*/ 269307 w 1929253"/>
              <a:gd name="connsiteY137" fmla="*/ 907562 h 1573026"/>
              <a:gd name="connsiteX138" fmla="*/ 104996 w 1929253"/>
              <a:gd name="connsiteY138" fmla="*/ 907562 h 1573026"/>
              <a:gd name="connsiteX139" fmla="*/ 95476 w 1929253"/>
              <a:gd name="connsiteY139" fmla="*/ 907562 h 1573026"/>
              <a:gd name="connsiteX0" fmla="*/ 95476 w 1929253"/>
              <a:gd name="connsiteY0" fmla="*/ 907562 h 1573026"/>
              <a:gd name="connsiteX1" fmla="*/ 133574 w 1929253"/>
              <a:gd name="connsiteY1" fmla="*/ 455125 h 1573026"/>
              <a:gd name="connsiteX2" fmla="*/ 135958 w 1929253"/>
              <a:gd name="connsiteY2" fmla="*/ 426549 h 1573026"/>
              <a:gd name="connsiteX3" fmla="*/ 64517 w 1929253"/>
              <a:gd name="connsiteY3" fmla="*/ 412262 h 1573026"/>
              <a:gd name="connsiteX4" fmla="*/ 35944 w 1929253"/>
              <a:gd name="connsiteY4" fmla="*/ 417024 h 1573026"/>
              <a:gd name="connsiteX5" fmla="*/ 224 w 1929253"/>
              <a:gd name="connsiteY5" fmla="*/ 383687 h 1573026"/>
              <a:gd name="connsiteX6" fmla="*/ 24038 w 1929253"/>
              <a:gd name="connsiteY6" fmla="*/ 357491 h 1573026"/>
              <a:gd name="connsiteX7" fmla="*/ 85949 w 1929253"/>
              <a:gd name="connsiteY7" fmla="*/ 343206 h 1573026"/>
              <a:gd name="connsiteX8" fmla="*/ 131192 w 1929253"/>
              <a:gd name="connsiteY8" fmla="*/ 357493 h 1573026"/>
              <a:gd name="connsiteX9" fmla="*/ 143099 w 1929253"/>
              <a:gd name="connsiteY9" fmla="*/ 376543 h 1573026"/>
              <a:gd name="connsiteX10" fmla="*/ 262161 w 1929253"/>
              <a:gd name="connsiteY10" fmla="*/ 436075 h 1573026"/>
              <a:gd name="connsiteX11" fmla="*/ 285974 w 1929253"/>
              <a:gd name="connsiteY11" fmla="*/ 500368 h 1573026"/>
              <a:gd name="connsiteX12" fmla="*/ 307405 w 1929253"/>
              <a:gd name="connsiteY12" fmla="*/ 512275 h 1573026"/>
              <a:gd name="connsiteX13" fmla="*/ 305024 w 1929253"/>
              <a:gd name="connsiteY13" fmla="*/ 421787 h 1573026"/>
              <a:gd name="connsiteX14" fmla="*/ 326455 w 1929253"/>
              <a:gd name="connsiteY14" fmla="*/ 383687 h 1573026"/>
              <a:gd name="connsiteX15" fmla="*/ 345505 w 1929253"/>
              <a:gd name="connsiteY15" fmla="*/ 386068 h 1573026"/>
              <a:gd name="connsiteX16" fmla="*/ 345505 w 1929253"/>
              <a:gd name="connsiteY16" fmla="*/ 347968 h 1573026"/>
              <a:gd name="connsiteX17" fmla="*/ 357413 w 1929253"/>
              <a:gd name="connsiteY17" fmla="*/ 340823 h 1573026"/>
              <a:gd name="connsiteX18" fmla="*/ 414561 w 1929253"/>
              <a:gd name="connsiteY18" fmla="*/ 343206 h 1573026"/>
              <a:gd name="connsiteX19" fmla="*/ 514574 w 1929253"/>
              <a:gd name="connsiteY19" fmla="*/ 317012 h 1573026"/>
              <a:gd name="connsiteX20" fmla="*/ 586011 w 1929253"/>
              <a:gd name="connsiteY20" fmla="*/ 305106 h 1573026"/>
              <a:gd name="connsiteX21" fmla="*/ 671403 w 1929253"/>
              <a:gd name="connsiteY21" fmla="*/ 250164 h 1573026"/>
              <a:gd name="connsiteX22" fmla="*/ 743174 w 1929253"/>
              <a:gd name="connsiteY22" fmla="*/ 221762 h 1573026"/>
              <a:gd name="connsiteX23" fmla="*/ 812232 w 1929253"/>
              <a:gd name="connsiteY23" fmla="*/ 188423 h 1573026"/>
              <a:gd name="connsiteX24" fmla="*/ 883667 w 1929253"/>
              <a:gd name="connsiteY24" fmla="*/ 195568 h 1573026"/>
              <a:gd name="connsiteX25" fmla="*/ 936055 w 1929253"/>
              <a:gd name="connsiteY25" fmla="*/ 174137 h 1573026"/>
              <a:gd name="connsiteX26" fmla="*/ 967013 w 1929253"/>
              <a:gd name="connsiteY26" fmla="*/ 183660 h 1573026"/>
              <a:gd name="connsiteX27" fmla="*/ 1040830 w 1929253"/>
              <a:gd name="connsiteY27" fmla="*/ 233668 h 1573026"/>
              <a:gd name="connsiteX28" fmla="*/ 978917 w 1929253"/>
              <a:gd name="connsiteY28" fmla="*/ 209856 h 1573026"/>
              <a:gd name="connsiteX29" fmla="*/ 1000349 w 1929253"/>
              <a:gd name="connsiteY29" fmla="*/ 281293 h 1573026"/>
              <a:gd name="connsiteX30" fmla="*/ 1038451 w 1929253"/>
              <a:gd name="connsiteY30" fmla="*/ 309866 h 1573026"/>
              <a:gd name="connsiteX31" fmla="*/ 1133699 w 1929253"/>
              <a:gd name="connsiteY31" fmla="*/ 314631 h 1573026"/>
              <a:gd name="connsiteX32" fmla="*/ 1200376 w 1929253"/>
              <a:gd name="connsiteY32" fmla="*/ 271766 h 1573026"/>
              <a:gd name="connsiteX33" fmla="*/ 1197992 w 1929253"/>
              <a:gd name="connsiteY33" fmla="*/ 293200 h 1573026"/>
              <a:gd name="connsiteX34" fmla="*/ 1162274 w 1929253"/>
              <a:gd name="connsiteY34" fmla="*/ 321775 h 1573026"/>
              <a:gd name="connsiteX35" fmla="*/ 1088455 w 1929253"/>
              <a:gd name="connsiteY35" fmla="*/ 338443 h 1573026"/>
              <a:gd name="connsiteX36" fmla="*/ 1095601 w 1929253"/>
              <a:gd name="connsiteY36" fmla="*/ 367017 h 1573026"/>
              <a:gd name="connsiteX37" fmla="*/ 1219426 w 1929253"/>
              <a:gd name="connsiteY37" fmla="*/ 331298 h 1573026"/>
              <a:gd name="connsiteX38" fmla="*/ 1271811 w 1929253"/>
              <a:gd name="connsiteY38" fmla="*/ 295581 h 1573026"/>
              <a:gd name="connsiteX39" fmla="*/ 1314675 w 1929253"/>
              <a:gd name="connsiteY39" fmla="*/ 271766 h 1573026"/>
              <a:gd name="connsiteX40" fmla="*/ 1238476 w 1929253"/>
              <a:gd name="connsiteY40" fmla="*/ 264623 h 1573026"/>
              <a:gd name="connsiteX41" fmla="*/ 1238476 w 1929253"/>
              <a:gd name="connsiteY41" fmla="*/ 202710 h 1573026"/>
              <a:gd name="connsiteX42" fmla="*/ 1288481 w 1929253"/>
              <a:gd name="connsiteY42" fmla="*/ 202710 h 1573026"/>
              <a:gd name="connsiteX43" fmla="*/ 1395637 w 1929253"/>
              <a:gd name="connsiteY43" fmla="*/ 97935 h 1573026"/>
              <a:gd name="connsiteX44" fmla="*/ 1445643 w 1929253"/>
              <a:gd name="connsiteY44" fmla="*/ 305 h 1573026"/>
              <a:gd name="connsiteX45" fmla="*/ 1409925 w 1929253"/>
              <a:gd name="connsiteY45" fmla="*/ 114604 h 1573026"/>
              <a:gd name="connsiteX46" fmla="*/ 1336107 w 1929253"/>
              <a:gd name="connsiteY46" fmla="*/ 193186 h 1573026"/>
              <a:gd name="connsiteX47" fmla="*/ 1400399 w 1929253"/>
              <a:gd name="connsiteY47" fmla="*/ 217000 h 1573026"/>
              <a:gd name="connsiteX48" fmla="*/ 1459930 w 1929253"/>
              <a:gd name="connsiteY48" fmla="*/ 212237 h 1573026"/>
              <a:gd name="connsiteX49" fmla="*/ 1505176 w 1929253"/>
              <a:gd name="connsiteY49" fmla="*/ 257480 h 1573026"/>
              <a:gd name="connsiteX50" fmla="*/ 1555180 w 1929253"/>
              <a:gd name="connsiteY50" fmla="*/ 243193 h 1573026"/>
              <a:gd name="connsiteX51" fmla="*/ 1598042 w 1929253"/>
              <a:gd name="connsiteY51" fmla="*/ 178900 h 1573026"/>
              <a:gd name="connsiteX52" fmla="*/ 1640905 w 1929253"/>
              <a:gd name="connsiteY52" fmla="*/ 169375 h 1573026"/>
              <a:gd name="connsiteX53" fmla="*/ 1745680 w 1929253"/>
              <a:gd name="connsiteY53" fmla="*/ 152706 h 1573026"/>
              <a:gd name="connsiteX54" fmla="*/ 1762349 w 1929253"/>
              <a:gd name="connsiteY54" fmla="*/ 147943 h 1573026"/>
              <a:gd name="connsiteX55" fmla="*/ 1850455 w 1929253"/>
              <a:gd name="connsiteY55" fmla="*/ 166993 h 1573026"/>
              <a:gd name="connsiteX56" fmla="*/ 1881411 w 1929253"/>
              <a:gd name="connsiteY56" fmla="*/ 188425 h 1573026"/>
              <a:gd name="connsiteX57" fmla="*/ 1907606 w 1929253"/>
              <a:gd name="connsiteY57" fmla="*/ 205092 h 1573026"/>
              <a:gd name="connsiteX58" fmla="*/ 1929036 w 1929253"/>
              <a:gd name="connsiteY58" fmla="*/ 221762 h 1573026"/>
              <a:gd name="connsiteX59" fmla="*/ 1909986 w 1929253"/>
              <a:gd name="connsiteY59" fmla="*/ 264625 h 1573026"/>
              <a:gd name="connsiteX60" fmla="*/ 1907605 w 1929253"/>
              <a:gd name="connsiteY60" fmla="*/ 319393 h 1573026"/>
              <a:gd name="connsiteX61" fmla="*/ 1893317 w 1929253"/>
              <a:gd name="connsiteY61" fmla="*/ 376543 h 1573026"/>
              <a:gd name="connsiteX62" fmla="*/ 1895699 w 1929253"/>
              <a:gd name="connsiteY62" fmla="*/ 386068 h 1573026"/>
              <a:gd name="connsiteX63" fmla="*/ 1926655 w 1929253"/>
              <a:gd name="connsiteY63" fmla="*/ 393212 h 1573026"/>
              <a:gd name="connsiteX64" fmla="*/ 1914749 w 1929253"/>
              <a:gd name="connsiteY64" fmla="*/ 424168 h 1573026"/>
              <a:gd name="connsiteX65" fmla="*/ 1881411 w 1929253"/>
              <a:gd name="connsiteY65" fmla="*/ 445600 h 1573026"/>
              <a:gd name="connsiteX66" fmla="*/ 1867124 w 1929253"/>
              <a:gd name="connsiteY66" fmla="*/ 476556 h 1573026"/>
              <a:gd name="connsiteX67" fmla="*/ 1870377 w 1929253"/>
              <a:gd name="connsiteY67" fmla="*/ 559163 h 1573026"/>
              <a:gd name="connsiteX68" fmla="*/ 1857598 w 1929253"/>
              <a:gd name="connsiteY68" fmla="*/ 590856 h 1573026"/>
              <a:gd name="connsiteX69" fmla="*/ 1855217 w 1929253"/>
              <a:gd name="connsiteY69" fmla="*/ 655150 h 1573026"/>
              <a:gd name="connsiteX70" fmla="*/ 1876649 w 1929253"/>
              <a:gd name="connsiteY70" fmla="*/ 690868 h 1573026"/>
              <a:gd name="connsiteX71" fmla="*/ 1871886 w 1929253"/>
              <a:gd name="connsiteY71" fmla="*/ 743256 h 1573026"/>
              <a:gd name="connsiteX72" fmla="*/ 1874267 w 1929253"/>
              <a:gd name="connsiteY72" fmla="*/ 790881 h 1573026"/>
              <a:gd name="connsiteX73" fmla="*/ 1862361 w 1929253"/>
              <a:gd name="connsiteY73" fmla="*/ 805168 h 1573026"/>
              <a:gd name="connsiteX74" fmla="*/ 1833786 w 1929253"/>
              <a:gd name="connsiteY74" fmla="*/ 890893 h 1573026"/>
              <a:gd name="connsiteX75" fmla="*/ 1802832 w 1929253"/>
              <a:gd name="connsiteY75" fmla="*/ 967092 h 1573026"/>
              <a:gd name="connsiteX76" fmla="*/ 1767111 w 1929253"/>
              <a:gd name="connsiteY76" fmla="*/ 945662 h 1573026"/>
              <a:gd name="connsiteX77" fmla="*/ 1707580 w 1929253"/>
              <a:gd name="connsiteY77" fmla="*/ 917087 h 1573026"/>
              <a:gd name="connsiteX78" fmla="*/ 1679005 w 1929253"/>
              <a:gd name="connsiteY78" fmla="*/ 883750 h 1573026"/>
              <a:gd name="connsiteX79" fmla="*/ 1645669 w 1929253"/>
              <a:gd name="connsiteY79" fmla="*/ 869462 h 1573026"/>
              <a:gd name="connsiteX80" fmla="*/ 1612330 w 1929253"/>
              <a:gd name="connsiteY80" fmla="*/ 871843 h 1573026"/>
              <a:gd name="connsiteX81" fmla="*/ 1562324 w 1929253"/>
              <a:gd name="connsiteY81" fmla="*/ 895656 h 1573026"/>
              <a:gd name="connsiteX82" fmla="*/ 1538511 w 1929253"/>
              <a:gd name="connsiteY82" fmla="*/ 909943 h 1573026"/>
              <a:gd name="connsiteX83" fmla="*/ 1469457 w 1929253"/>
              <a:gd name="connsiteY83" fmla="*/ 926612 h 1573026"/>
              <a:gd name="connsiteX84" fmla="*/ 1448024 w 1929253"/>
              <a:gd name="connsiteY84" fmla="*/ 957568 h 1573026"/>
              <a:gd name="connsiteX85" fmla="*/ 1445642 w 1929253"/>
              <a:gd name="connsiteY85" fmla="*/ 1036150 h 1573026"/>
              <a:gd name="connsiteX86" fmla="*/ 1448026 w 1929253"/>
              <a:gd name="connsiteY86" fmla="*/ 1062342 h 1573026"/>
              <a:gd name="connsiteX87" fmla="*/ 1348011 w 1929253"/>
              <a:gd name="connsiteY87" fmla="*/ 1112350 h 1573026"/>
              <a:gd name="connsiteX88" fmla="*/ 1305149 w 1929253"/>
              <a:gd name="connsiteY88" fmla="*/ 1112350 h 1573026"/>
              <a:gd name="connsiteX89" fmla="*/ 1214663 w 1929253"/>
              <a:gd name="connsiteY89" fmla="*/ 1148067 h 1573026"/>
              <a:gd name="connsiteX90" fmla="*/ 1193230 w 1929253"/>
              <a:gd name="connsiteY90" fmla="*/ 1188550 h 1573026"/>
              <a:gd name="connsiteX91" fmla="*/ 1193232 w 1929253"/>
              <a:gd name="connsiteY91" fmla="*/ 1238556 h 1573026"/>
              <a:gd name="connsiteX92" fmla="*/ 1143224 w 1929253"/>
              <a:gd name="connsiteY92" fmla="*/ 1279037 h 1573026"/>
              <a:gd name="connsiteX93" fmla="*/ 1126557 w 1929253"/>
              <a:gd name="connsiteY93" fmla="*/ 1309993 h 1573026"/>
              <a:gd name="connsiteX94" fmla="*/ 1128936 w 1929253"/>
              <a:gd name="connsiteY94" fmla="*/ 1331425 h 1573026"/>
              <a:gd name="connsiteX95" fmla="*/ 1162274 w 1929253"/>
              <a:gd name="connsiteY95" fmla="*/ 1326662 h 1573026"/>
              <a:gd name="connsiteX96" fmla="*/ 1186088 w 1929253"/>
              <a:gd name="connsiteY96" fmla="*/ 1350474 h 1573026"/>
              <a:gd name="connsiteX97" fmla="*/ 1174180 w 1929253"/>
              <a:gd name="connsiteY97" fmla="*/ 1383812 h 1573026"/>
              <a:gd name="connsiteX98" fmla="*/ 1171799 w 1929253"/>
              <a:gd name="connsiteY98" fmla="*/ 1421912 h 1573026"/>
              <a:gd name="connsiteX99" fmla="*/ 1093219 w 1929253"/>
              <a:gd name="connsiteY99" fmla="*/ 1450487 h 1573026"/>
              <a:gd name="connsiteX100" fmla="*/ 1083694 w 1929253"/>
              <a:gd name="connsiteY100" fmla="*/ 1538594 h 1573026"/>
              <a:gd name="connsiteX101" fmla="*/ 1017017 w 1929253"/>
              <a:gd name="connsiteY101" fmla="*/ 1560025 h 1573026"/>
              <a:gd name="connsiteX102" fmla="*/ 980966 w 1929253"/>
              <a:gd name="connsiteY102" fmla="*/ 1573012 h 1573026"/>
              <a:gd name="connsiteX103" fmla="*/ 900336 w 1929253"/>
              <a:gd name="connsiteY103" fmla="*/ 1557643 h 1573026"/>
              <a:gd name="connsiteX104" fmla="*/ 874142 w 1929253"/>
              <a:gd name="connsiteY104" fmla="*/ 1571931 h 1573026"/>
              <a:gd name="connsiteX105" fmla="*/ 819376 w 1929253"/>
              <a:gd name="connsiteY105" fmla="*/ 1543356 h 1573026"/>
              <a:gd name="connsiteX106" fmla="*/ 778892 w 1929253"/>
              <a:gd name="connsiteY106" fmla="*/ 1507637 h 1573026"/>
              <a:gd name="connsiteX107" fmla="*/ 736032 w 1929253"/>
              <a:gd name="connsiteY107" fmla="*/ 1479061 h 1573026"/>
              <a:gd name="connsiteX108" fmla="*/ 764605 w 1929253"/>
              <a:gd name="connsiteY108" fmla="*/ 1455250 h 1573026"/>
              <a:gd name="connsiteX109" fmla="*/ 752699 w 1929253"/>
              <a:gd name="connsiteY109" fmla="*/ 1438581 h 1573026"/>
              <a:gd name="connsiteX110" fmla="*/ 690786 w 1929253"/>
              <a:gd name="connsiteY110" fmla="*/ 1426675 h 1573026"/>
              <a:gd name="connsiteX111" fmla="*/ 671736 w 1929253"/>
              <a:gd name="connsiteY111" fmla="*/ 1402862 h 1573026"/>
              <a:gd name="connsiteX112" fmla="*/ 633638 w 1929253"/>
              <a:gd name="connsiteY112" fmla="*/ 1379050 h 1573026"/>
              <a:gd name="connsiteX113" fmla="*/ 628874 w 1929253"/>
              <a:gd name="connsiteY113" fmla="*/ 1390956 h 1573026"/>
              <a:gd name="connsiteX114" fmla="*/ 643163 w 1929253"/>
              <a:gd name="connsiteY114" fmla="*/ 1429056 h 1573026"/>
              <a:gd name="connsiteX115" fmla="*/ 612205 w 1929253"/>
              <a:gd name="connsiteY115" fmla="*/ 1443343 h 1573026"/>
              <a:gd name="connsiteX116" fmla="*/ 586013 w 1929253"/>
              <a:gd name="connsiteY116" fmla="*/ 1457630 h 1573026"/>
              <a:gd name="connsiteX117" fmla="*/ 569342 w 1929253"/>
              <a:gd name="connsiteY117" fmla="*/ 1450487 h 1573026"/>
              <a:gd name="connsiteX118" fmla="*/ 524099 w 1929253"/>
              <a:gd name="connsiteY118" fmla="*/ 1388575 h 1573026"/>
              <a:gd name="connsiteX119" fmla="*/ 478857 w 1929253"/>
              <a:gd name="connsiteY119" fmla="*/ 1355237 h 1573026"/>
              <a:gd name="connsiteX120" fmla="*/ 500288 w 1929253"/>
              <a:gd name="connsiteY120" fmla="*/ 1338568 h 1573026"/>
              <a:gd name="connsiteX121" fmla="*/ 521719 w 1929253"/>
              <a:gd name="connsiteY121" fmla="*/ 1298087 h 1573026"/>
              <a:gd name="connsiteX122" fmla="*/ 507430 w 1929253"/>
              <a:gd name="connsiteY122" fmla="*/ 1286181 h 1573026"/>
              <a:gd name="connsiteX123" fmla="*/ 469332 w 1929253"/>
              <a:gd name="connsiteY123" fmla="*/ 1288562 h 1573026"/>
              <a:gd name="connsiteX124" fmla="*/ 393132 w 1929253"/>
              <a:gd name="connsiteY124" fmla="*/ 1245700 h 1573026"/>
              <a:gd name="connsiteX125" fmla="*/ 350267 w 1929253"/>
              <a:gd name="connsiteY125" fmla="*/ 1226650 h 1573026"/>
              <a:gd name="connsiteX126" fmla="*/ 340744 w 1929253"/>
              <a:gd name="connsiteY126" fmla="*/ 1226650 h 1573026"/>
              <a:gd name="connsiteX127" fmla="*/ 328838 w 1929253"/>
              <a:gd name="connsiteY127" fmla="*/ 1162356 h 1573026"/>
              <a:gd name="connsiteX128" fmla="*/ 340744 w 1929253"/>
              <a:gd name="connsiteY128" fmla="*/ 1098062 h 1573026"/>
              <a:gd name="connsiteX129" fmla="*/ 309788 w 1929253"/>
              <a:gd name="connsiteY129" fmla="*/ 1064725 h 1573026"/>
              <a:gd name="connsiteX130" fmla="*/ 257401 w 1929253"/>
              <a:gd name="connsiteY130" fmla="*/ 1040912 h 1573026"/>
              <a:gd name="connsiteX131" fmla="*/ 283594 w 1929253"/>
              <a:gd name="connsiteY131" fmla="*/ 1017100 h 1573026"/>
              <a:gd name="connsiteX132" fmla="*/ 328838 w 1929253"/>
              <a:gd name="connsiteY132" fmla="*/ 1021862 h 1573026"/>
              <a:gd name="connsiteX133" fmla="*/ 324076 w 1929253"/>
              <a:gd name="connsiteY133" fmla="*/ 974237 h 1573026"/>
              <a:gd name="connsiteX134" fmla="*/ 295501 w 1929253"/>
              <a:gd name="connsiteY134" fmla="*/ 969475 h 1573026"/>
              <a:gd name="connsiteX135" fmla="*/ 300263 w 1929253"/>
              <a:gd name="connsiteY135" fmla="*/ 921850 h 1573026"/>
              <a:gd name="connsiteX136" fmla="*/ 269307 w 1929253"/>
              <a:gd name="connsiteY136" fmla="*/ 907562 h 1573026"/>
              <a:gd name="connsiteX137" fmla="*/ 104996 w 1929253"/>
              <a:gd name="connsiteY137" fmla="*/ 907562 h 1573026"/>
              <a:gd name="connsiteX138" fmla="*/ 95476 w 1929253"/>
              <a:gd name="connsiteY138" fmla="*/ 907562 h 1573026"/>
              <a:gd name="connsiteX0" fmla="*/ 95476 w 1929253"/>
              <a:gd name="connsiteY0" fmla="*/ 907562 h 1573026"/>
              <a:gd name="connsiteX1" fmla="*/ 135958 w 1929253"/>
              <a:gd name="connsiteY1" fmla="*/ 426549 h 1573026"/>
              <a:gd name="connsiteX2" fmla="*/ 64517 w 1929253"/>
              <a:gd name="connsiteY2" fmla="*/ 412262 h 1573026"/>
              <a:gd name="connsiteX3" fmla="*/ 35944 w 1929253"/>
              <a:gd name="connsiteY3" fmla="*/ 417024 h 1573026"/>
              <a:gd name="connsiteX4" fmla="*/ 224 w 1929253"/>
              <a:gd name="connsiteY4" fmla="*/ 383687 h 1573026"/>
              <a:gd name="connsiteX5" fmla="*/ 24038 w 1929253"/>
              <a:gd name="connsiteY5" fmla="*/ 357491 h 1573026"/>
              <a:gd name="connsiteX6" fmla="*/ 85949 w 1929253"/>
              <a:gd name="connsiteY6" fmla="*/ 343206 h 1573026"/>
              <a:gd name="connsiteX7" fmla="*/ 131192 w 1929253"/>
              <a:gd name="connsiteY7" fmla="*/ 357493 h 1573026"/>
              <a:gd name="connsiteX8" fmla="*/ 143099 w 1929253"/>
              <a:gd name="connsiteY8" fmla="*/ 376543 h 1573026"/>
              <a:gd name="connsiteX9" fmla="*/ 262161 w 1929253"/>
              <a:gd name="connsiteY9" fmla="*/ 436075 h 1573026"/>
              <a:gd name="connsiteX10" fmla="*/ 285974 w 1929253"/>
              <a:gd name="connsiteY10" fmla="*/ 500368 h 1573026"/>
              <a:gd name="connsiteX11" fmla="*/ 307405 w 1929253"/>
              <a:gd name="connsiteY11" fmla="*/ 512275 h 1573026"/>
              <a:gd name="connsiteX12" fmla="*/ 305024 w 1929253"/>
              <a:gd name="connsiteY12" fmla="*/ 421787 h 1573026"/>
              <a:gd name="connsiteX13" fmla="*/ 326455 w 1929253"/>
              <a:gd name="connsiteY13" fmla="*/ 383687 h 1573026"/>
              <a:gd name="connsiteX14" fmla="*/ 345505 w 1929253"/>
              <a:gd name="connsiteY14" fmla="*/ 386068 h 1573026"/>
              <a:gd name="connsiteX15" fmla="*/ 345505 w 1929253"/>
              <a:gd name="connsiteY15" fmla="*/ 347968 h 1573026"/>
              <a:gd name="connsiteX16" fmla="*/ 357413 w 1929253"/>
              <a:gd name="connsiteY16" fmla="*/ 340823 h 1573026"/>
              <a:gd name="connsiteX17" fmla="*/ 414561 w 1929253"/>
              <a:gd name="connsiteY17" fmla="*/ 343206 h 1573026"/>
              <a:gd name="connsiteX18" fmla="*/ 514574 w 1929253"/>
              <a:gd name="connsiteY18" fmla="*/ 317012 h 1573026"/>
              <a:gd name="connsiteX19" fmla="*/ 586011 w 1929253"/>
              <a:gd name="connsiteY19" fmla="*/ 305106 h 1573026"/>
              <a:gd name="connsiteX20" fmla="*/ 671403 w 1929253"/>
              <a:gd name="connsiteY20" fmla="*/ 250164 h 1573026"/>
              <a:gd name="connsiteX21" fmla="*/ 743174 w 1929253"/>
              <a:gd name="connsiteY21" fmla="*/ 221762 h 1573026"/>
              <a:gd name="connsiteX22" fmla="*/ 812232 w 1929253"/>
              <a:gd name="connsiteY22" fmla="*/ 188423 h 1573026"/>
              <a:gd name="connsiteX23" fmla="*/ 883667 w 1929253"/>
              <a:gd name="connsiteY23" fmla="*/ 195568 h 1573026"/>
              <a:gd name="connsiteX24" fmla="*/ 936055 w 1929253"/>
              <a:gd name="connsiteY24" fmla="*/ 174137 h 1573026"/>
              <a:gd name="connsiteX25" fmla="*/ 967013 w 1929253"/>
              <a:gd name="connsiteY25" fmla="*/ 183660 h 1573026"/>
              <a:gd name="connsiteX26" fmla="*/ 1040830 w 1929253"/>
              <a:gd name="connsiteY26" fmla="*/ 233668 h 1573026"/>
              <a:gd name="connsiteX27" fmla="*/ 978917 w 1929253"/>
              <a:gd name="connsiteY27" fmla="*/ 209856 h 1573026"/>
              <a:gd name="connsiteX28" fmla="*/ 1000349 w 1929253"/>
              <a:gd name="connsiteY28" fmla="*/ 281293 h 1573026"/>
              <a:gd name="connsiteX29" fmla="*/ 1038451 w 1929253"/>
              <a:gd name="connsiteY29" fmla="*/ 309866 h 1573026"/>
              <a:gd name="connsiteX30" fmla="*/ 1133699 w 1929253"/>
              <a:gd name="connsiteY30" fmla="*/ 314631 h 1573026"/>
              <a:gd name="connsiteX31" fmla="*/ 1200376 w 1929253"/>
              <a:gd name="connsiteY31" fmla="*/ 271766 h 1573026"/>
              <a:gd name="connsiteX32" fmla="*/ 1197992 w 1929253"/>
              <a:gd name="connsiteY32" fmla="*/ 293200 h 1573026"/>
              <a:gd name="connsiteX33" fmla="*/ 1162274 w 1929253"/>
              <a:gd name="connsiteY33" fmla="*/ 321775 h 1573026"/>
              <a:gd name="connsiteX34" fmla="*/ 1088455 w 1929253"/>
              <a:gd name="connsiteY34" fmla="*/ 338443 h 1573026"/>
              <a:gd name="connsiteX35" fmla="*/ 1095601 w 1929253"/>
              <a:gd name="connsiteY35" fmla="*/ 367017 h 1573026"/>
              <a:gd name="connsiteX36" fmla="*/ 1219426 w 1929253"/>
              <a:gd name="connsiteY36" fmla="*/ 331298 h 1573026"/>
              <a:gd name="connsiteX37" fmla="*/ 1271811 w 1929253"/>
              <a:gd name="connsiteY37" fmla="*/ 295581 h 1573026"/>
              <a:gd name="connsiteX38" fmla="*/ 1314675 w 1929253"/>
              <a:gd name="connsiteY38" fmla="*/ 271766 h 1573026"/>
              <a:gd name="connsiteX39" fmla="*/ 1238476 w 1929253"/>
              <a:gd name="connsiteY39" fmla="*/ 264623 h 1573026"/>
              <a:gd name="connsiteX40" fmla="*/ 1238476 w 1929253"/>
              <a:gd name="connsiteY40" fmla="*/ 202710 h 1573026"/>
              <a:gd name="connsiteX41" fmla="*/ 1288481 w 1929253"/>
              <a:gd name="connsiteY41" fmla="*/ 202710 h 1573026"/>
              <a:gd name="connsiteX42" fmla="*/ 1395637 w 1929253"/>
              <a:gd name="connsiteY42" fmla="*/ 97935 h 1573026"/>
              <a:gd name="connsiteX43" fmla="*/ 1445643 w 1929253"/>
              <a:gd name="connsiteY43" fmla="*/ 305 h 1573026"/>
              <a:gd name="connsiteX44" fmla="*/ 1409925 w 1929253"/>
              <a:gd name="connsiteY44" fmla="*/ 114604 h 1573026"/>
              <a:gd name="connsiteX45" fmla="*/ 1336107 w 1929253"/>
              <a:gd name="connsiteY45" fmla="*/ 193186 h 1573026"/>
              <a:gd name="connsiteX46" fmla="*/ 1400399 w 1929253"/>
              <a:gd name="connsiteY46" fmla="*/ 217000 h 1573026"/>
              <a:gd name="connsiteX47" fmla="*/ 1459930 w 1929253"/>
              <a:gd name="connsiteY47" fmla="*/ 212237 h 1573026"/>
              <a:gd name="connsiteX48" fmla="*/ 1505176 w 1929253"/>
              <a:gd name="connsiteY48" fmla="*/ 257480 h 1573026"/>
              <a:gd name="connsiteX49" fmla="*/ 1555180 w 1929253"/>
              <a:gd name="connsiteY49" fmla="*/ 243193 h 1573026"/>
              <a:gd name="connsiteX50" fmla="*/ 1598042 w 1929253"/>
              <a:gd name="connsiteY50" fmla="*/ 178900 h 1573026"/>
              <a:gd name="connsiteX51" fmla="*/ 1640905 w 1929253"/>
              <a:gd name="connsiteY51" fmla="*/ 169375 h 1573026"/>
              <a:gd name="connsiteX52" fmla="*/ 1745680 w 1929253"/>
              <a:gd name="connsiteY52" fmla="*/ 152706 h 1573026"/>
              <a:gd name="connsiteX53" fmla="*/ 1762349 w 1929253"/>
              <a:gd name="connsiteY53" fmla="*/ 147943 h 1573026"/>
              <a:gd name="connsiteX54" fmla="*/ 1850455 w 1929253"/>
              <a:gd name="connsiteY54" fmla="*/ 166993 h 1573026"/>
              <a:gd name="connsiteX55" fmla="*/ 1881411 w 1929253"/>
              <a:gd name="connsiteY55" fmla="*/ 188425 h 1573026"/>
              <a:gd name="connsiteX56" fmla="*/ 1907606 w 1929253"/>
              <a:gd name="connsiteY56" fmla="*/ 205092 h 1573026"/>
              <a:gd name="connsiteX57" fmla="*/ 1929036 w 1929253"/>
              <a:gd name="connsiteY57" fmla="*/ 221762 h 1573026"/>
              <a:gd name="connsiteX58" fmla="*/ 1909986 w 1929253"/>
              <a:gd name="connsiteY58" fmla="*/ 264625 h 1573026"/>
              <a:gd name="connsiteX59" fmla="*/ 1907605 w 1929253"/>
              <a:gd name="connsiteY59" fmla="*/ 319393 h 1573026"/>
              <a:gd name="connsiteX60" fmla="*/ 1893317 w 1929253"/>
              <a:gd name="connsiteY60" fmla="*/ 376543 h 1573026"/>
              <a:gd name="connsiteX61" fmla="*/ 1895699 w 1929253"/>
              <a:gd name="connsiteY61" fmla="*/ 386068 h 1573026"/>
              <a:gd name="connsiteX62" fmla="*/ 1926655 w 1929253"/>
              <a:gd name="connsiteY62" fmla="*/ 393212 h 1573026"/>
              <a:gd name="connsiteX63" fmla="*/ 1914749 w 1929253"/>
              <a:gd name="connsiteY63" fmla="*/ 424168 h 1573026"/>
              <a:gd name="connsiteX64" fmla="*/ 1881411 w 1929253"/>
              <a:gd name="connsiteY64" fmla="*/ 445600 h 1573026"/>
              <a:gd name="connsiteX65" fmla="*/ 1867124 w 1929253"/>
              <a:gd name="connsiteY65" fmla="*/ 476556 h 1573026"/>
              <a:gd name="connsiteX66" fmla="*/ 1870377 w 1929253"/>
              <a:gd name="connsiteY66" fmla="*/ 559163 h 1573026"/>
              <a:gd name="connsiteX67" fmla="*/ 1857598 w 1929253"/>
              <a:gd name="connsiteY67" fmla="*/ 590856 h 1573026"/>
              <a:gd name="connsiteX68" fmla="*/ 1855217 w 1929253"/>
              <a:gd name="connsiteY68" fmla="*/ 655150 h 1573026"/>
              <a:gd name="connsiteX69" fmla="*/ 1876649 w 1929253"/>
              <a:gd name="connsiteY69" fmla="*/ 690868 h 1573026"/>
              <a:gd name="connsiteX70" fmla="*/ 1871886 w 1929253"/>
              <a:gd name="connsiteY70" fmla="*/ 743256 h 1573026"/>
              <a:gd name="connsiteX71" fmla="*/ 1874267 w 1929253"/>
              <a:gd name="connsiteY71" fmla="*/ 790881 h 1573026"/>
              <a:gd name="connsiteX72" fmla="*/ 1862361 w 1929253"/>
              <a:gd name="connsiteY72" fmla="*/ 805168 h 1573026"/>
              <a:gd name="connsiteX73" fmla="*/ 1833786 w 1929253"/>
              <a:gd name="connsiteY73" fmla="*/ 890893 h 1573026"/>
              <a:gd name="connsiteX74" fmla="*/ 1802832 w 1929253"/>
              <a:gd name="connsiteY74" fmla="*/ 967092 h 1573026"/>
              <a:gd name="connsiteX75" fmla="*/ 1767111 w 1929253"/>
              <a:gd name="connsiteY75" fmla="*/ 945662 h 1573026"/>
              <a:gd name="connsiteX76" fmla="*/ 1707580 w 1929253"/>
              <a:gd name="connsiteY76" fmla="*/ 917087 h 1573026"/>
              <a:gd name="connsiteX77" fmla="*/ 1679005 w 1929253"/>
              <a:gd name="connsiteY77" fmla="*/ 883750 h 1573026"/>
              <a:gd name="connsiteX78" fmla="*/ 1645669 w 1929253"/>
              <a:gd name="connsiteY78" fmla="*/ 869462 h 1573026"/>
              <a:gd name="connsiteX79" fmla="*/ 1612330 w 1929253"/>
              <a:gd name="connsiteY79" fmla="*/ 871843 h 1573026"/>
              <a:gd name="connsiteX80" fmla="*/ 1562324 w 1929253"/>
              <a:gd name="connsiteY80" fmla="*/ 895656 h 1573026"/>
              <a:gd name="connsiteX81" fmla="*/ 1538511 w 1929253"/>
              <a:gd name="connsiteY81" fmla="*/ 909943 h 1573026"/>
              <a:gd name="connsiteX82" fmla="*/ 1469457 w 1929253"/>
              <a:gd name="connsiteY82" fmla="*/ 926612 h 1573026"/>
              <a:gd name="connsiteX83" fmla="*/ 1448024 w 1929253"/>
              <a:gd name="connsiteY83" fmla="*/ 957568 h 1573026"/>
              <a:gd name="connsiteX84" fmla="*/ 1445642 w 1929253"/>
              <a:gd name="connsiteY84" fmla="*/ 1036150 h 1573026"/>
              <a:gd name="connsiteX85" fmla="*/ 1448026 w 1929253"/>
              <a:gd name="connsiteY85" fmla="*/ 1062342 h 1573026"/>
              <a:gd name="connsiteX86" fmla="*/ 1348011 w 1929253"/>
              <a:gd name="connsiteY86" fmla="*/ 1112350 h 1573026"/>
              <a:gd name="connsiteX87" fmla="*/ 1305149 w 1929253"/>
              <a:gd name="connsiteY87" fmla="*/ 1112350 h 1573026"/>
              <a:gd name="connsiteX88" fmla="*/ 1214663 w 1929253"/>
              <a:gd name="connsiteY88" fmla="*/ 1148067 h 1573026"/>
              <a:gd name="connsiteX89" fmla="*/ 1193230 w 1929253"/>
              <a:gd name="connsiteY89" fmla="*/ 1188550 h 1573026"/>
              <a:gd name="connsiteX90" fmla="*/ 1193232 w 1929253"/>
              <a:gd name="connsiteY90" fmla="*/ 1238556 h 1573026"/>
              <a:gd name="connsiteX91" fmla="*/ 1143224 w 1929253"/>
              <a:gd name="connsiteY91" fmla="*/ 1279037 h 1573026"/>
              <a:gd name="connsiteX92" fmla="*/ 1126557 w 1929253"/>
              <a:gd name="connsiteY92" fmla="*/ 1309993 h 1573026"/>
              <a:gd name="connsiteX93" fmla="*/ 1128936 w 1929253"/>
              <a:gd name="connsiteY93" fmla="*/ 1331425 h 1573026"/>
              <a:gd name="connsiteX94" fmla="*/ 1162274 w 1929253"/>
              <a:gd name="connsiteY94" fmla="*/ 1326662 h 1573026"/>
              <a:gd name="connsiteX95" fmla="*/ 1186088 w 1929253"/>
              <a:gd name="connsiteY95" fmla="*/ 1350474 h 1573026"/>
              <a:gd name="connsiteX96" fmla="*/ 1174180 w 1929253"/>
              <a:gd name="connsiteY96" fmla="*/ 1383812 h 1573026"/>
              <a:gd name="connsiteX97" fmla="*/ 1171799 w 1929253"/>
              <a:gd name="connsiteY97" fmla="*/ 1421912 h 1573026"/>
              <a:gd name="connsiteX98" fmla="*/ 1093219 w 1929253"/>
              <a:gd name="connsiteY98" fmla="*/ 1450487 h 1573026"/>
              <a:gd name="connsiteX99" fmla="*/ 1083694 w 1929253"/>
              <a:gd name="connsiteY99" fmla="*/ 1538594 h 1573026"/>
              <a:gd name="connsiteX100" fmla="*/ 1017017 w 1929253"/>
              <a:gd name="connsiteY100" fmla="*/ 1560025 h 1573026"/>
              <a:gd name="connsiteX101" fmla="*/ 980966 w 1929253"/>
              <a:gd name="connsiteY101" fmla="*/ 1573012 h 1573026"/>
              <a:gd name="connsiteX102" fmla="*/ 900336 w 1929253"/>
              <a:gd name="connsiteY102" fmla="*/ 1557643 h 1573026"/>
              <a:gd name="connsiteX103" fmla="*/ 874142 w 1929253"/>
              <a:gd name="connsiteY103" fmla="*/ 1571931 h 1573026"/>
              <a:gd name="connsiteX104" fmla="*/ 819376 w 1929253"/>
              <a:gd name="connsiteY104" fmla="*/ 1543356 h 1573026"/>
              <a:gd name="connsiteX105" fmla="*/ 778892 w 1929253"/>
              <a:gd name="connsiteY105" fmla="*/ 1507637 h 1573026"/>
              <a:gd name="connsiteX106" fmla="*/ 736032 w 1929253"/>
              <a:gd name="connsiteY106" fmla="*/ 1479061 h 1573026"/>
              <a:gd name="connsiteX107" fmla="*/ 764605 w 1929253"/>
              <a:gd name="connsiteY107" fmla="*/ 1455250 h 1573026"/>
              <a:gd name="connsiteX108" fmla="*/ 752699 w 1929253"/>
              <a:gd name="connsiteY108" fmla="*/ 1438581 h 1573026"/>
              <a:gd name="connsiteX109" fmla="*/ 690786 w 1929253"/>
              <a:gd name="connsiteY109" fmla="*/ 1426675 h 1573026"/>
              <a:gd name="connsiteX110" fmla="*/ 671736 w 1929253"/>
              <a:gd name="connsiteY110" fmla="*/ 1402862 h 1573026"/>
              <a:gd name="connsiteX111" fmla="*/ 633638 w 1929253"/>
              <a:gd name="connsiteY111" fmla="*/ 1379050 h 1573026"/>
              <a:gd name="connsiteX112" fmla="*/ 628874 w 1929253"/>
              <a:gd name="connsiteY112" fmla="*/ 1390956 h 1573026"/>
              <a:gd name="connsiteX113" fmla="*/ 643163 w 1929253"/>
              <a:gd name="connsiteY113" fmla="*/ 1429056 h 1573026"/>
              <a:gd name="connsiteX114" fmla="*/ 612205 w 1929253"/>
              <a:gd name="connsiteY114" fmla="*/ 1443343 h 1573026"/>
              <a:gd name="connsiteX115" fmla="*/ 586013 w 1929253"/>
              <a:gd name="connsiteY115" fmla="*/ 1457630 h 1573026"/>
              <a:gd name="connsiteX116" fmla="*/ 569342 w 1929253"/>
              <a:gd name="connsiteY116" fmla="*/ 1450487 h 1573026"/>
              <a:gd name="connsiteX117" fmla="*/ 524099 w 1929253"/>
              <a:gd name="connsiteY117" fmla="*/ 1388575 h 1573026"/>
              <a:gd name="connsiteX118" fmla="*/ 478857 w 1929253"/>
              <a:gd name="connsiteY118" fmla="*/ 1355237 h 1573026"/>
              <a:gd name="connsiteX119" fmla="*/ 500288 w 1929253"/>
              <a:gd name="connsiteY119" fmla="*/ 1338568 h 1573026"/>
              <a:gd name="connsiteX120" fmla="*/ 521719 w 1929253"/>
              <a:gd name="connsiteY120" fmla="*/ 1298087 h 1573026"/>
              <a:gd name="connsiteX121" fmla="*/ 507430 w 1929253"/>
              <a:gd name="connsiteY121" fmla="*/ 1286181 h 1573026"/>
              <a:gd name="connsiteX122" fmla="*/ 469332 w 1929253"/>
              <a:gd name="connsiteY122" fmla="*/ 1288562 h 1573026"/>
              <a:gd name="connsiteX123" fmla="*/ 393132 w 1929253"/>
              <a:gd name="connsiteY123" fmla="*/ 1245700 h 1573026"/>
              <a:gd name="connsiteX124" fmla="*/ 350267 w 1929253"/>
              <a:gd name="connsiteY124" fmla="*/ 1226650 h 1573026"/>
              <a:gd name="connsiteX125" fmla="*/ 340744 w 1929253"/>
              <a:gd name="connsiteY125" fmla="*/ 1226650 h 1573026"/>
              <a:gd name="connsiteX126" fmla="*/ 328838 w 1929253"/>
              <a:gd name="connsiteY126" fmla="*/ 1162356 h 1573026"/>
              <a:gd name="connsiteX127" fmla="*/ 340744 w 1929253"/>
              <a:gd name="connsiteY127" fmla="*/ 1098062 h 1573026"/>
              <a:gd name="connsiteX128" fmla="*/ 309788 w 1929253"/>
              <a:gd name="connsiteY128" fmla="*/ 1064725 h 1573026"/>
              <a:gd name="connsiteX129" fmla="*/ 257401 w 1929253"/>
              <a:gd name="connsiteY129" fmla="*/ 1040912 h 1573026"/>
              <a:gd name="connsiteX130" fmla="*/ 283594 w 1929253"/>
              <a:gd name="connsiteY130" fmla="*/ 1017100 h 1573026"/>
              <a:gd name="connsiteX131" fmla="*/ 328838 w 1929253"/>
              <a:gd name="connsiteY131" fmla="*/ 1021862 h 1573026"/>
              <a:gd name="connsiteX132" fmla="*/ 324076 w 1929253"/>
              <a:gd name="connsiteY132" fmla="*/ 974237 h 1573026"/>
              <a:gd name="connsiteX133" fmla="*/ 295501 w 1929253"/>
              <a:gd name="connsiteY133" fmla="*/ 969475 h 1573026"/>
              <a:gd name="connsiteX134" fmla="*/ 300263 w 1929253"/>
              <a:gd name="connsiteY134" fmla="*/ 921850 h 1573026"/>
              <a:gd name="connsiteX135" fmla="*/ 269307 w 1929253"/>
              <a:gd name="connsiteY135" fmla="*/ 907562 h 1573026"/>
              <a:gd name="connsiteX136" fmla="*/ 104996 w 1929253"/>
              <a:gd name="connsiteY136" fmla="*/ 907562 h 1573026"/>
              <a:gd name="connsiteX137" fmla="*/ 95476 w 1929253"/>
              <a:gd name="connsiteY137" fmla="*/ 907562 h 1573026"/>
              <a:gd name="connsiteX0" fmla="*/ 95476 w 1929253"/>
              <a:gd name="connsiteY0" fmla="*/ 907562 h 1573026"/>
              <a:gd name="connsiteX1" fmla="*/ 64517 w 1929253"/>
              <a:gd name="connsiteY1" fmla="*/ 412262 h 1573026"/>
              <a:gd name="connsiteX2" fmla="*/ 35944 w 1929253"/>
              <a:gd name="connsiteY2" fmla="*/ 417024 h 1573026"/>
              <a:gd name="connsiteX3" fmla="*/ 224 w 1929253"/>
              <a:gd name="connsiteY3" fmla="*/ 383687 h 1573026"/>
              <a:gd name="connsiteX4" fmla="*/ 24038 w 1929253"/>
              <a:gd name="connsiteY4" fmla="*/ 357491 h 1573026"/>
              <a:gd name="connsiteX5" fmla="*/ 85949 w 1929253"/>
              <a:gd name="connsiteY5" fmla="*/ 343206 h 1573026"/>
              <a:gd name="connsiteX6" fmla="*/ 131192 w 1929253"/>
              <a:gd name="connsiteY6" fmla="*/ 357493 h 1573026"/>
              <a:gd name="connsiteX7" fmla="*/ 143099 w 1929253"/>
              <a:gd name="connsiteY7" fmla="*/ 376543 h 1573026"/>
              <a:gd name="connsiteX8" fmla="*/ 262161 w 1929253"/>
              <a:gd name="connsiteY8" fmla="*/ 436075 h 1573026"/>
              <a:gd name="connsiteX9" fmla="*/ 285974 w 1929253"/>
              <a:gd name="connsiteY9" fmla="*/ 500368 h 1573026"/>
              <a:gd name="connsiteX10" fmla="*/ 307405 w 1929253"/>
              <a:gd name="connsiteY10" fmla="*/ 512275 h 1573026"/>
              <a:gd name="connsiteX11" fmla="*/ 305024 w 1929253"/>
              <a:gd name="connsiteY11" fmla="*/ 421787 h 1573026"/>
              <a:gd name="connsiteX12" fmla="*/ 326455 w 1929253"/>
              <a:gd name="connsiteY12" fmla="*/ 383687 h 1573026"/>
              <a:gd name="connsiteX13" fmla="*/ 345505 w 1929253"/>
              <a:gd name="connsiteY13" fmla="*/ 386068 h 1573026"/>
              <a:gd name="connsiteX14" fmla="*/ 345505 w 1929253"/>
              <a:gd name="connsiteY14" fmla="*/ 347968 h 1573026"/>
              <a:gd name="connsiteX15" fmla="*/ 357413 w 1929253"/>
              <a:gd name="connsiteY15" fmla="*/ 340823 h 1573026"/>
              <a:gd name="connsiteX16" fmla="*/ 414561 w 1929253"/>
              <a:gd name="connsiteY16" fmla="*/ 343206 h 1573026"/>
              <a:gd name="connsiteX17" fmla="*/ 514574 w 1929253"/>
              <a:gd name="connsiteY17" fmla="*/ 317012 h 1573026"/>
              <a:gd name="connsiteX18" fmla="*/ 586011 w 1929253"/>
              <a:gd name="connsiteY18" fmla="*/ 305106 h 1573026"/>
              <a:gd name="connsiteX19" fmla="*/ 671403 w 1929253"/>
              <a:gd name="connsiteY19" fmla="*/ 250164 h 1573026"/>
              <a:gd name="connsiteX20" fmla="*/ 743174 w 1929253"/>
              <a:gd name="connsiteY20" fmla="*/ 221762 h 1573026"/>
              <a:gd name="connsiteX21" fmla="*/ 812232 w 1929253"/>
              <a:gd name="connsiteY21" fmla="*/ 188423 h 1573026"/>
              <a:gd name="connsiteX22" fmla="*/ 883667 w 1929253"/>
              <a:gd name="connsiteY22" fmla="*/ 195568 h 1573026"/>
              <a:gd name="connsiteX23" fmla="*/ 936055 w 1929253"/>
              <a:gd name="connsiteY23" fmla="*/ 174137 h 1573026"/>
              <a:gd name="connsiteX24" fmla="*/ 967013 w 1929253"/>
              <a:gd name="connsiteY24" fmla="*/ 183660 h 1573026"/>
              <a:gd name="connsiteX25" fmla="*/ 1040830 w 1929253"/>
              <a:gd name="connsiteY25" fmla="*/ 233668 h 1573026"/>
              <a:gd name="connsiteX26" fmla="*/ 978917 w 1929253"/>
              <a:gd name="connsiteY26" fmla="*/ 209856 h 1573026"/>
              <a:gd name="connsiteX27" fmla="*/ 1000349 w 1929253"/>
              <a:gd name="connsiteY27" fmla="*/ 281293 h 1573026"/>
              <a:gd name="connsiteX28" fmla="*/ 1038451 w 1929253"/>
              <a:gd name="connsiteY28" fmla="*/ 309866 h 1573026"/>
              <a:gd name="connsiteX29" fmla="*/ 1133699 w 1929253"/>
              <a:gd name="connsiteY29" fmla="*/ 314631 h 1573026"/>
              <a:gd name="connsiteX30" fmla="*/ 1200376 w 1929253"/>
              <a:gd name="connsiteY30" fmla="*/ 271766 h 1573026"/>
              <a:gd name="connsiteX31" fmla="*/ 1197992 w 1929253"/>
              <a:gd name="connsiteY31" fmla="*/ 293200 h 1573026"/>
              <a:gd name="connsiteX32" fmla="*/ 1162274 w 1929253"/>
              <a:gd name="connsiteY32" fmla="*/ 321775 h 1573026"/>
              <a:gd name="connsiteX33" fmla="*/ 1088455 w 1929253"/>
              <a:gd name="connsiteY33" fmla="*/ 338443 h 1573026"/>
              <a:gd name="connsiteX34" fmla="*/ 1095601 w 1929253"/>
              <a:gd name="connsiteY34" fmla="*/ 367017 h 1573026"/>
              <a:gd name="connsiteX35" fmla="*/ 1219426 w 1929253"/>
              <a:gd name="connsiteY35" fmla="*/ 331298 h 1573026"/>
              <a:gd name="connsiteX36" fmla="*/ 1271811 w 1929253"/>
              <a:gd name="connsiteY36" fmla="*/ 295581 h 1573026"/>
              <a:gd name="connsiteX37" fmla="*/ 1314675 w 1929253"/>
              <a:gd name="connsiteY37" fmla="*/ 271766 h 1573026"/>
              <a:gd name="connsiteX38" fmla="*/ 1238476 w 1929253"/>
              <a:gd name="connsiteY38" fmla="*/ 264623 h 1573026"/>
              <a:gd name="connsiteX39" fmla="*/ 1238476 w 1929253"/>
              <a:gd name="connsiteY39" fmla="*/ 202710 h 1573026"/>
              <a:gd name="connsiteX40" fmla="*/ 1288481 w 1929253"/>
              <a:gd name="connsiteY40" fmla="*/ 202710 h 1573026"/>
              <a:gd name="connsiteX41" fmla="*/ 1395637 w 1929253"/>
              <a:gd name="connsiteY41" fmla="*/ 97935 h 1573026"/>
              <a:gd name="connsiteX42" fmla="*/ 1445643 w 1929253"/>
              <a:gd name="connsiteY42" fmla="*/ 305 h 1573026"/>
              <a:gd name="connsiteX43" fmla="*/ 1409925 w 1929253"/>
              <a:gd name="connsiteY43" fmla="*/ 114604 h 1573026"/>
              <a:gd name="connsiteX44" fmla="*/ 1336107 w 1929253"/>
              <a:gd name="connsiteY44" fmla="*/ 193186 h 1573026"/>
              <a:gd name="connsiteX45" fmla="*/ 1400399 w 1929253"/>
              <a:gd name="connsiteY45" fmla="*/ 217000 h 1573026"/>
              <a:gd name="connsiteX46" fmla="*/ 1459930 w 1929253"/>
              <a:gd name="connsiteY46" fmla="*/ 212237 h 1573026"/>
              <a:gd name="connsiteX47" fmla="*/ 1505176 w 1929253"/>
              <a:gd name="connsiteY47" fmla="*/ 257480 h 1573026"/>
              <a:gd name="connsiteX48" fmla="*/ 1555180 w 1929253"/>
              <a:gd name="connsiteY48" fmla="*/ 243193 h 1573026"/>
              <a:gd name="connsiteX49" fmla="*/ 1598042 w 1929253"/>
              <a:gd name="connsiteY49" fmla="*/ 178900 h 1573026"/>
              <a:gd name="connsiteX50" fmla="*/ 1640905 w 1929253"/>
              <a:gd name="connsiteY50" fmla="*/ 169375 h 1573026"/>
              <a:gd name="connsiteX51" fmla="*/ 1745680 w 1929253"/>
              <a:gd name="connsiteY51" fmla="*/ 152706 h 1573026"/>
              <a:gd name="connsiteX52" fmla="*/ 1762349 w 1929253"/>
              <a:gd name="connsiteY52" fmla="*/ 147943 h 1573026"/>
              <a:gd name="connsiteX53" fmla="*/ 1850455 w 1929253"/>
              <a:gd name="connsiteY53" fmla="*/ 166993 h 1573026"/>
              <a:gd name="connsiteX54" fmla="*/ 1881411 w 1929253"/>
              <a:gd name="connsiteY54" fmla="*/ 188425 h 1573026"/>
              <a:gd name="connsiteX55" fmla="*/ 1907606 w 1929253"/>
              <a:gd name="connsiteY55" fmla="*/ 205092 h 1573026"/>
              <a:gd name="connsiteX56" fmla="*/ 1929036 w 1929253"/>
              <a:gd name="connsiteY56" fmla="*/ 221762 h 1573026"/>
              <a:gd name="connsiteX57" fmla="*/ 1909986 w 1929253"/>
              <a:gd name="connsiteY57" fmla="*/ 264625 h 1573026"/>
              <a:gd name="connsiteX58" fmla="*/ 1907605 w 1929253"/>
              <a:gd name="connsiteY58" fmla="*/ 319393 h 1573026"/>
              <a:gd name="connsiteX59" fmla="*/ 1893317 w 1929253"/>
              <a:gd name="connsiteY59" fmla="*/ 376543 h 1573026"/>
              <a:gd name="connsiteX60" fmla="*/ 1895699 w 1929253"/>
              <a:gd name="connsiteY60" fmla="*/ 386068 h 1573026"/>
              <a:gd name="connsiteX61" fmla="*/ 1926655 w 1929253"/>
              <a:gd name="connsiteY61" fmla="*/ 393212 h 1573026"/>
              <a:gd name="connsiteX62" fmla="*/ 1914749 w 1929253"/>
              <a:gd name="connsiteY62" fmla="*/ 424168 h 1573026"/>
              <a:gd name="connsiteX63" fmla="*/ 1881411 w 1929253"/>
              <a:gd name="connsiteY63" fmla="*/ 445600 h 1573026"/>
              <a:gd name="connsiteX64" fmla="*/ 1867124 w 1929253"/>
              <a:gd name="connsiteY64" fmla="*/ 476556 h 1573026"/>
              <a:gd name="connsiteX65" fmla="*/ 1870377 w 1929253"/>
              <a:gd name="connsiteY65" fmla="*/ 559163 h 1573026"/>
              <a:gd name="connsiteX66" fmla="*/ 1857598 w 1929253"/>
              <a:gd name="connsiteY66" fmla="*/ 590856 h 1573026"/>
              <a:gd name="connsiteX67" fmla="*/ 1855217 w 1929253"/>
              <a:gd name="connsiteY67" fmla="*/ 655150 h 1573026"/>
              <a:gd name="connsiteX68" fmla="*/ 1876649 w 1929253"/>
              <a:gd name="connsiteY68" fmla="*/ 690868 h 1573026"/>
              <a:gd name="connsiteX69" fmla="*/ 1871886 w 1929253"/>
              <a:gd name="connsiteY69" fmla="*/ 743256 h 1573026"/>
              <a:gd name="connsiteX70" fmla="*/ 1874267 w 1929253"/>
              <a:gd name="connsiteY70" fmla="*/ 790881 h 1573026"/>
              <a:gd name="connsiteX71" fmla="*/ 1862361 w 1929253"/>
              <a:gd name="connsiteY71" fmla="*/ 805168 h 1573026"/>
              <a:gd name="connsiteX72" fmla="*/ 1833786 w 1929253"/>
              <a:gd name="connsiteY72" fmla="*/ 890893 h 1573026"/>
              <a:gd name="connsiteX73" fmla="*/ 1802832 w 1929253"/>
              <a:gd name="connsiteY73" fmla="*/ 967092 h 1573026"/>
              <a:gd name="connsiteX74" fmla="*/ 1767111 w 1929253"/>
              <a:gd name="connsiteY74" fmla="*/ 945662 h 1573026"/>
              <a:gd name="connsiteX75" fmla="*/ 1707580 w 1929253"/>
              <a:gd name="connsiteY75" fmla="*/ 917087 h 1573026"/>
              <a:gd name="connsiteX76" fmla="*/ 1679005 w 1929253"/>
              <a:gd name="connsiteY76" fmla="*/ 883750 h 1573026"/>
              <a:gd name="connsiteX77" fmla="*/ 1645669 w 1929253"/>
              <a:gd name="connsiteY77" fmla="*/ 869462 h 1573026"/>
              <a:gd name="connsiteX78" fmla="*/ 1612330 w 1929253"/>
              <a:gd name="connsiteY78" fmla="*/ 871843 h 1573026"/>
              <a:gd name="connsiteX79" fmla="*/ 1562324 w 1929253"/>
              <a:gd name="connsiteY79" fmla="*/ 895656 h 1573026"/>
              <a:gd name="connsiteX80" fmla="*/ 1538511 w 1929253"/>
              <a:gd name="connsiteY80" fmla="*/ 909943 h 1573026"/>
              <a:gd name="connsiteX81" fmla="*/ 1469457 w 1929253"/>
              <a:gd name="connsiteY81" fmla="*/ 926612 h 1573026"/>
              <a:gd name="connsiteX82" fmla="*/ 1448024 w 1929253"/>
              <a:gd name="connsiteY82" fmla="*/ 957568 h 1573026"/>
              <a:gd name="connsiteX83" fmla="*/ 1445642 w 1929253"/>
              <a:gd name="connsiteY83" fmla="*/ 1036150 h 1573026"/>
              <a:gd name="connsiteX84" fmla="*/ 1448026 w 1929253"/>
              <a:gd name="connsiteY84" fmla="*/ 1062342 h 1573026"/>
              <a:gd name="connsiteX85" fmla="*/ 1348011 w 1929253"/>
              <a:gd name="connsiteY85" fmla="*/ 1112350 h 1573026"/>
              <a:gd name="connsiteX86" fmla="*/ 1305149 w 1929253"/>
              <a:gd name="connsiteY86" fmla="*/ 1112350 h 1573026"/>
              <a:gd name="connsiteX87" fmla="*/ 1214663 w 1929253"/>
              <a:gd name="connsiteY87" fmla="*/ 1148067 h 1573026"/>
              <a:gd name="connsiteX88" fmla="*/ 1193230 w 1929253"/>
              <a:gd name="connsiteY88" fmla="*/ 1188550 h 1573026"/>
              <a:gd name="connsiteX89" fmla="*/ 1193232 w 1929253"/>
              <a:gd name="connsiteY89" fmla="*/ 1238556 h 1573026"/>
              <a:gd name="connsiteX90" fmla="*/ 1143224 w 1929253"/>
              <a:gd name="connsiteY90" fmla="*/ 1279037 h 1573026"/>
              <a:gd name="connsiteX91" fmla="*/ 1126557 w 1929253"/>
              <a:gd name="connsiteY91" fmla="*/ 1309993 h 1573026"/>
              <a:gd name="connsiteX92" fmla="*/ 1128936 w 1929253"/>
              <a:gd name="connsiteY92" fmla="*/ 1331425 h 1573026"/>
              <a:gd name="connsiteX93" fmla="*/ 1162274 w 1929253"/>
              <a:gd name="connsiteY93" fmla="*/ 1326662 h 1573026"/>
              <a:gd name="connsiteX94" fmla="*/ 1186088 w 1929253"/>
              <a:gd name="connsiteY94" fmla="*/ 1350474 h 1573026"/>
              <a:gd name="connsiteX95" fmla="*/ 1174180 w 1929253"/>
              <a:gd name="connsiteY95" fmla="*/ 1383812 h 1573026"/>
              <a:gd name="connsiteX96" fmla="*/ 1171799 w 1929253"/>
              <a:gd name="connsiteY96" fmla="*/ 1421912 h 1573026"/>
              <a:gd name="connsiteX97" fmla="*/ 1093219 w 1929253"/>
              <a:gd name="connsiteY97" fmla="*/ 1450487 h 1573026"/>
              <a:gd name="connsiteX98" fmla="*/ 1083694 w 1929253"/>
              <a:gd name="connsiteY98" fmla="*/ 1538594 h 1573026"/>
              <a:gd name="connsiteX99" fmla="*/ 1017017 w 1929253"/>
              <a:gd name="connsiteY99" fmla="*/ 1560025 h 1573026"/>
              <a:gd name="connsiteX100" fmla="*/ 980966 w 1929253"/>
              <a:gd name="connsiteY100" fmla="*/ 1573012 h 1573026"/>
              <a:gd name="connsiteX101" fmla="*/ 900336 w 1929253"/>
              <a:gd name="connsiteY101" fmla="*/ 1557643 h 1573026"/>
              <a:gd name="connsiteX102" fmla="*/ 874142 w 1929253"/>
              <a:gd name="connsiteY102" fmla="*/ 1571931 h 1573026"/>
              <a:gd name="connsiteX103" fmla="*/ 819376 w 1929253"/>
              <a:gd name="connsiteY103" fmla="*/ 1543356 h 1573026"/>
              <a:gd name="connsiteX104" fmla="*/ 778892 w 1929253"/>
              <a:gd name="connsiteY104" fmla="*/ 1507637 h 1573026"/>
              <a:gd name="connsiteX105" fmla="*/ 736032 w 1929253"/>
              <a:gd name="connsiteY105" fmla="*/ 1479061 h 1573026"/>
              <a:gd name="connsiteX106" fmla="*/ 764605 w 1929253"/>
              <a:gd name="connsiteY106" fmla="*/ 1455250 h 1573026"/>
              <a:gd name="connsiteX107" fmla="*/ 752699 w 1929253"/>
              <a:gd name="connsiteY107" fmla="*/ 1438581 h 1573026"/>
              <a:gd name="connsiteX108" fmla="*/ 690786 w 1929253"/>
              <a:gd name="connsiteY108" fmla="*/ 1426675 h 1573026"/>
              <a:gd name="connsiteX109" fmla="*/ 671736 w 1929253"/>
              <a:gd name="connsiteY109" fmla="*/ 1402862 h 1573026"/>
              <a:gd name="connsiteX110" fmla="*/ 633638 w 1929253"/>
              <a:gd name="connsiteY110" fmla="*/ 1379050 h 1573026"/>
              <a:gd name="connsiteX111" fmla="*/ 628874 w 1929253"/>
              <a:gd name="connsiteY111" fmla="*/ 1390956 h 1573026"/>
              <a:gd name="connsiteX112" fmla="*/ 643163 w 1929253"/>
              <a:gd name="connsiteY112" fmla="*/ 1429056 h 1573026"/>
              <a:gd name="connsiteX113" fmla="*/ 612205 w 1929253"/>
              <a:gd name="connsiteY113" fmla="*/ 1443343 h 1573026"/>
              <a:gd name="connsiteX114" fmla="*/ 586013 w 1929253"/>
              <a:gd name="connsiteY114" fmla="*/ 1457630 h 1573026"/>
              <a:gd name="connsiteX115" fmla="*/ 569342 w 1929253"/>
              <a:gd name="connsiteY115" fmla="*/ 1450487 h 1573026"/>
              <a:gd name="connsiteX116" fmla="*/ 524099 w 1929253"/>
              <a:gd name="connsiteY116" fmla="*/ 1388575 h 1573026"/>
              <a:gd name="connsiteX117" fmla="*/ 478857 w 1929253"/>
              <a:gd name="connsiteY117" fmla="*/ 1355237 h 1573026"/>
              <a:gd name="connsiteX118" fmla="*/ 500288 w 1929253"/>
              <a:gd name="connsiteY118" fmla="*/ 1338568 h 1573026"/>
              <a:gd name="connsiteX119" fmla="*/ 521719 w 1929253"/>
              <a:gd name="connsiteY119" fmla="*/ 1298087 h 1573026"/>
              <a:gd name="connsiteX120" fmla="*/ 507430 w 1929253"/>
              <a:gd name="connsiteY120" fmla="*/ 1286181 h 1573026"/>
              <a:gd name="connsiteX121" fmla="*/ 469332 w 1929253"/>
              <a:gd name="connsiteY121" fmla="*/ 1288562 h 1573026"/>
              <a:gd name="connsiteX122" fmla="*/ 393132 w 1929253"/>
              <a:gd name="connsiteY122" fmla="*/ 1245700 h 1573026"/>
              <a:gd name="connsiteX123" fmla="*/ 350267 w 1929253"/>
              <a:gd name="connsiteY123" fmla="*/ 1226650 h 1573026"/>
              <a:gd name="connsiteX124" fmla="*/ 340744 w 1929253"/>
              <a:gd name="connsiteY124" fmla="*/ 1226650 h 1573026"/>
              <a:gd name="connsiteX125" fmla="*/ 328838 w 1929253"/>
              <a:gd name="connsiteY125" fmla="*/ 1162356 h 1573026"/>
              <a:gd name="connsiteX126" fmla="*/ 340744 w 1929253"/>
              <a:gd name="connsiteY126" fmla="*/ 1098062 h 1573026"/>
              <a:gd name="connsiteX127" fmla="*/ 309788 w 1929253"/>
              <a:gd name="connsiteY127" fmla="*/ 1064725 h 1573026"/>
              <a:gd name="connsiteX128" fmla="*/ 257401 w 1929253"/>
              <a:gd name="connsiteY128" fmla="*/ 1040912 h 1573026"/>
              <a:gd name="connsiteX129" fmla="*/ 283594 w 1929253"/>
              <a:gd name="connsiteY129" fmla="*/ 1017100 h 1573026"/>
              <a:gd name="connsiteX130" fmla="*/ 328838 w 1929253"/>
              <a:gd name="connsiteY130" fmla="*/ 1021862 h 1573026"/>
              <a:gd name="connsiteX131" fmla="*/ 324076 w 1929253"/>
              <a:gd name="connsiteY131" fmla="*/ 974237 h 1573026"/>
              <a:gd name="connsiteX132" fmla="*/ 295501 w 1929253"/>
              <a:gd name="connsiteY132" fmla="*/ 969475 h 1573026"/>
              <a:gd name="connsiteX133" fmla="*/ 300263 w 1929253"/>
              <a:gd name="connsiteY133" fmla="*/ 921850 h 1573026"/>
              <a:gd name="connsiteX134" fmla="*/ 269307 w 1929253"/>
              <a:gd name="connsiteY134" fmla="*/ 907562 h 1573026"/>
              <a:gd name="connsiteX135" fmla="*/ 104996 w 1929253"/>
              <a:gd name="connsiteY135" fmla="*/ 907562 h 1573026"/>
              <a:gd name="connsiteX136" fmla="*/ 95476 w 1929253"/>
              <a:gd name="connsiteY136" fmla="*/ 907562 h 1573026"/>
              <a:gd name="connsiteX0" fmla="*/ 95476 w 1929253"/>
              <a:gd name="connsiteY0" fmla="*/ 907562 h 1573026"/>
              <a:gd name="connsiteX1" fmla="*/ 35944 w 1929253"/>
              <a:gd name="connsiteY1" fmla="*/ 417024 h 1573026"/>
              <a:gd name="connsiteX2" fmla="*/ 224 w 1929253"/>
              <a:gd name="connsiteY2" fmla="*/ 383687 h 1573026"/>
              <a:gd name="connsiteX3" fmla="*/ 24038 w 1929253"/>
              <a:gd name="connsiteY3" fmla="*/ 357491 h 1573026"/>
              <a:gd name="connsiteX4" fmla="*/ 85949 w 1929253"/>
              <a:gd name="connsiteY4" fmla="*/ 343206 h 1573026"/>
              <a:gd name="connsiteX5" fmla="*/ 131192 w 1929253"/>
              <a:gd name="connsiteY5" fmla="*/ 357493 h 1573026"/>
              <a:gd name="connsiteX6" fmla="*/ 143099 w 1929253"/>
              <a:gd name="connsiteY6" fmla="*/ 376543 h 1573026"/>
              <a:gd name="connsiteX7" fmla="*/ 262161 w 1929253"/>
              <a:gd name="connsiteY7" fmla="*/ 436075 h 1573026"/>
              <a:gd name="connsiteX8" fmla="*/ 285974 w 1929253"/>
              <a:gd name="connsiteY8" fmla="*/ 500368 h 1573026"/>
              <a:gd name="connsiteX9" fmla="*/ 307405 w 1929253"/>
              <a:gd name="connsiteY9" fmla="*/ 512275 h 1573026"/>
              <a:gd name="connsiteX10" fmla="*/ 305024 w 1929253"/>
              <a:gd name="connsiteY10" fmla="*/ 421787 h 1573026"/>
              <a:gd name="connsiteX11" fmla="*/ 326455 w 1929253"/>
              <a:gd name="connsiteY11" fmla="*/ 383687 h 1573026"/>
              <a:gd name="connsiteX12" fmla="*/ 345505 w 1929253"/>
              <a:gd name="connsiteY12" fmla="*/ 386068 h 1573026"/>
              <a:gd name="connsiteX13" fmla="*/ 345505 w 1929253"/>
              <a:gd name="connsiteY13" fmla="*/ 347968 h 1573026"/>
              <a:gd name="connsiteX14" fmla="*/ 357413 w 1929253"/>
              <a:gd name="connsiteY14" fmla="*/ 340823 h 1573026"/>
              <a:gd name="connsiteX15" fmla="*/ 414561 w 1929253"/>
              <a:gd name="connsiteY15" fmla="*/ 343206 h 1573026"/>
              <a:gd name="connsiteX16" fmla="*/ 514574 w 1929253"/>
              <a:gd name="connsiteY16" fmla="*/ 317012 h 1573026"/>
              <a:gd name="connsiteX17" fmla="*/ 586011 w 1929253"/>
              <a:gd name="connsiteY17" fmla="*/ 305106 h 1573026"/>
              <a:gd name="connsiteX18" fmla="*/ 671403 w 1929253"/>
              <a:gd name="connsiteY18" fmla="*/ 250164 h 1573026"/>
              <a:gd name="connsiteX19" fmla="*/ 743174 w 1929253"/>
              <a:gd name="connsiteY19" fmla="*/ 221762 h 1573026"/>
              <a:gd name="connsiteX20" fmla="*/ 812232 w 1929253"/>
              <a:gd name="connsiteY20" fmla="*/ 188423 h 1573026"/>
              <a:gd name="connsiteX21" fmla="*/ 883667 w 1929253"/>
              <a:gd name="connsiteY21" fmla="*/ 195568 h 1573026"/>
              <a:gd name="connsiteX22" fmla="*/ 936055 w 1929253"/>
              <a:gd name="connsiteY22" fmla="*/ 174137 h 1573026"/>
              <a:gd name="connsiteX23" fmla="*/ 967013 w 1929253"/>
              <a:gd name="connsiteY23" fmla="*/ 183660 h 1573026"/>
              <a:gd name="connsiteX24" fmla="*/ 1040830 w 1929253"/>
              <a:gd name="connsiteY24" fmla="*/ 233668 h 1573026"/>
              <a:gd name="connsiteX25" fmla="*/ 978917 w 1929253"/>
              <a:gd name="connsiteY25" fmla="*/ 209856 h 1573026"/>
              <a:gd name="connsiteX26" fmla="*/ 1000349 w 1929253"/>
              <a:gd name="connsiteY26" fmla="*/ 281293 h 1573026"/>
              <a:gd name="connsiteX27" fmla="*/ 1038451 w 1929253"/>
              <a:gd name="connsiteY27" fmla="*/ 309866 h 1573026"/>
              <a:gd name="connsiteX28" fmla="*/ 1133699 w 1929253"/>
              <a:gd name="connsiteY28" fmla="*/ 314631 h 1573026"/>
              <a:gd name="connsiteX29" fmla="*/ 1200376 w 1929253"/>
              <a:gd name="connsiteY29" fmla="*/ 271766 h 1573026"/>
              <a:gd name="connsiteX30" fmla="*/ 1197992 w 1929253"/>
              <a:gd name="connsiteY30" fmla="*/ 293200 h 1573026"/>
              <a:gd name="connsiteX31" fmla="*/ 1162274 w 1929253"/>
              <a:gd name="connsiteY31" fmla="*/ 321775 h 1573026"/>
              <a:gd name="connsiteX32" fmla="*/ 1088455 w 1929253"/>
              <a:gd name="connsiteY32" fmla="*/ 338443 h 1573026"/>
              <a:gd name="connsiteX33" fmla="*/ 1095601 w 1929253"/>
              <a:gd name="connsiteY33" fmla="*/ 367017 h 1573026"/>
              <a:gd name="connsiteX34" fmla="*/ 1219426 w 1929253"/>
              <a:gd name="connsiteY34" fmla="*/ 331298 h 1573026"/>
              <a:gd name="connsiteX35" fmla="*/ 1271811 w 1929253"/>
              <a:gd name="connsiteY35" fmla="*/ 295581 h 1573026"/>
              <a:gd name="connsiteX36" fmla="*/ 1314675 w 1929253"/>
              <a:gd name="connsiteY36" fmla="*/ 271766 h 1573026"/>
              <a:gd name="connsiteX37" fmla="*/ 1238476 w 1929253"/>
              <a:gd name="connsiteY37" fmla="*/ 264623 h 1573026"/>
              <a:gd name="connsiteX38" fmla="*/ 1238476 w 1929253"/>
              <a:gd name="connsiteY38" fmla="*/ 202710 h 1573026"/>
              <a:gd name="connsiteX39" fmla="*/ 1288481 w 1929253"/>
              <a:gd name="connsiteY39" fmla="*/ 202710 h 1573026"/>
              <a:gd name="connsiteX40" fmla="*/ 1395637 w 1929253"/>
              <a:gd name="connsiteY40" fmla="*/ 97935 h 1573026"/>
              <a:gd name="connsiteX41" fmla="*/ 1445643 w 1929253"/>
              <a:gd name="connsiteY41" fmla="*/ 305 h 1573026"/>
              <a:gd name="connsiteX42" fmla="*/ 1409925 w 1929253"/>
              <a:gd name="connsiteY42" fmla="*/ 114604 h 1573026"/>
              <a:gd name="connsiteX43" fmla="*/ 1336107 w 1929253"/>
              <a:gd name="connsiteY43" fmla="*/ 193186 h 1573026"/>
              <a:gd name="connsiteX44" fmla="*/ 1400399 w 1929253"/>
              <a:gd name="connsiteY44" fmla="*/ 217000 h 1573026"/>
              <a:gd name="connsiteX45" fmla="*/ 1459930 w 1929253"/>
              <a:gd name="connsiteY45" fmla="*/ 212237 h 1573026"/>
              <a:gd name="connsiteX46" fmla="*/ 1505176 w 1929253"/>
              <a:gd name="connsiteY46" fmla="*/ 257480 h 1573026"/>
              <a:gd name="connsiteX47" fmla="*/ 1555180 w 1929253"/>
              <a:gd name="connsiteY47" fmla="*/ 243193 h 1573026"/>
              <a:gd name="connsiteX48" fmla="*/ 1598042 w 1929253"/>
              <a:gd name="connsiteY48" fmla="*/ 178900 h 1573026"/>
              <a:gd name="connsiteX49" fmla="*/ 1640905 w 1929253"/>
              <a:gd name="connsiteY49" fmla="*/ 169375 h 1573026"/>
              <a:gd name="connsiteX50" fmla="*/ 1745680 w 1929253"/>
              <a:gd name="connsiteY50" fmla="*/ 152706 h 1573026"/>
              <a:gd name="connsiteX51" fmla="*/ 1762349 w 1929253"/>
              <a:gd name="connsiteY51" fmla="*/ 147943 h 1573026"/>
              <a:gd name="connsiteX52" fmla="*/ 1850455 w 1929253"/>
              <a:gd name="connsiteY52" fmla="*/ 166993 h 1573026"/>
              <a:gd name="connsiteX53" fmla="*/ 1881411 w 1929253"/>
              <a:gd name="connsiteY53" fmla="*/ 188425 h 1573026"/>
              <a:gd name="connsiteX54" fmla="*/ 1907606 w 1929253"/>
              <a:gd name="connsiteY54" fmla="*/ 205092 h 1573026"/>
              <a:gd name="connsiteX55" fmla="*/ 1929036 w 1929253"/>
              <a:gd name="connsiteY55" fmla="*/ 221762 h 1573026"/>
              <a:gd name="connsiteX56" fmla="*/ 1909986 w 1929253"/>
              <a:gd name="connsiteY56" fmla="*/ 264625 h 1573026"/>
              <a:gd name="connsiteX57" fmla="*/ 1907605 w 1929253"/>
              <a:gd name="connsiteY57" fmla="*/ 319393 h 1573026"/>
              <a:gd name="connsiteX58" fmla="*/ 1893317 w 1929253"/>
              <a:gd name="connsiteY58" fmla="*/ 376543 h 1573026"/>
              <a:gd name="connsiteX59" fmla="*/ 1895699 w 1929253"/>
              <a:gd name="connsiteY59" fmla="*/ 386068 h 1573026"/>
              <a:gd name="connsiteX60" fmla="*/ 1926655 w 1929253"/>
              <a:gd name="connsiteY60" fmla="*/ 393212 h 1573026"/>
              <a:gd name="connsiteX61" fmla="*/ 1914749 w 1929253"/>
              <a:gd name="connsiteY61" fmla="*/ 424168 h 1573026"/>
              <a:gd name="connsiteX62" fmla="*/ 1881411 w 1929253"/>
              <a:gd name="connsiteY62" fmla="*/ 445600 h 1573026"/>
              <a:gd name="connsiteX63" fmla="*/ 1867124 w 1929253"/>
              <a:gd name="connsiteY63" fmla="*/ 476556 h 1573026"/>
              <a:gd name="connsiteX64" fmla="*/ 1870377 w 1929253"/>
              <a:gd name="connsiteY64" fmla="*/ 559163 h 1573026"/>
              <a:gd name="connsiteX65" fmla="*/ 1857598 w 1929253"/>
              <a:gd name="connsiteY65" fmla="*/ 590856 h 1573026"/>
              <a:gd name="connsiteX66" fmla="*/ 1855217 w 1929253"/>
              <a:gd name="connsiteY66" fmla="*/ 655150 h 1573026"/>
              <a:gd name="connsiteX67" fmla="*/ 1876649 w 1929253"/>
              <a:gd name="connsiteY67" fmla="*/ 690868 h 1573026"/>
              <a:gd name="connsiteX68" fmla="*/ 1871886 w 1929253"/>
              <a:gd name="connsiteY68" fmla="*/ 743256 h 1573026"/>
              <a:gd name="connsiteX69" fmla="*/ 1874267 w 1929253"/>
              <a:gd name="connsiteY69" fmla="*/ 790881 h 1573026"/>
              <a:gd name="connsiteX70" fmla="*/ 1862361 w 1929253"/>
              <a:gd name="connsiteY70" fmla="*/ 805168 h 1573026"/>
              <a:gd name="connsiteX71" fmla="*/ 1833786 w 1929253"/>
              <a:gd name="connsiteY71" fmla="*/ 890893 h 1573026"/>
              <a:gd name="connsiteX72" fmla="*/ 1802832 w 1929253"/>
              <a:gd name="connsiteY72" fmla="*/ 967092 h 1573026"/>
              <a:gd name="connsiteX73" fmla="*/ 1767111 w 1929253"/>
              <a:gd name="connsiteY73" fmla="*/ 945662 h 1573026"/>
              <a:gd name="connsiteX74" fmla="*/ 1707580 w 1929253"/>
              <a:gd name="connsiteY74" fmla="*/ 917087 h 1573026"/>
              <a:gd name="connsiteX75" fmla="*/ 1679005 w 1929253"/>
              <a:gd name="connsiteY75" fmla="*/ 883750 h 1573026"/>
              <a:gd name="connsiteX76" fmla="*/ 1645669 w 1929253"/>
              <a:gd name="connsiteY76" fmla="*/ 869462 h 1573026"/>
              <a:gd name="connsiteX77" fmla="*/ 1612330 w 1929253"/>
              <a:gd name="connsiteY77" fmla="*/ 871843 h 1573026"/>
              <a:gd name="connsiteX78" fmla="*/ 1562324 w 1929253"/>
              <a:gd name="connsiteY78" fmla="*/ 895656 h 1573026"/>
              <a:gd name="connsiteX79" fmla="*/ 1538511 w 1929253"/>
              <a:gd name="connsiteY79" fmla="*/ 909943 h 1573026"/>
              <a:gd name="connsiteX80" fmla="*/ 1469457 w 1929253"/>
              <a:gd name="connsiteY80" fmla="*/ 926612 h 1573026"/>
              <a:gd name="connsiteX81" fmla="*/ 1448024 w 1929253"/>
              <a:gd name="connsiteY81" fmla="*/ 957568 h 1573026"/>
              <a:gd name="connsiteX82" fmla="*/ 1445642 w 1929253"/>
              <a:gd name="connsiteY82" fmla="*/ 1036150 h 1573026"/>
              <a:gd name="connsiteX83" fmla="*/ 1448026 w 1929253"/>
              <a:gd name="connsiteY83" fmla="*/ 1062342 h 1573026"/>
              <a:gd name="connsiteX84" fmla="*/ 1348011 w 1929253"/>
              <a:gd name="connsiteY84" fmla="*/ 1112350 h 1573026"/>
              <a:gd name="connsiteX85" fmla="*/ 1305149 w 1929253"/>
              <a:gd name="connsiteY85" fmla="*/ 1112350 h 1573026"/>
              <a:gd name="connsiteX86" fmla="*/ 1214663 w 1929253"/>
              <a:gd name="connsiteY86" fmla="*/ 1148067 h 1573026"/>
              <a:gd name="connsiteX87" fmla="*/ 1193230 w 1929253"/>
              <a:gd name="connsiteY87" fmla="*/ 1188550 h 1573026"/>
              <a:gd name="connsiteX88" fmla="*/ 1193232 w 1929253"/>
              <a:gd name="connsiteY88" fmla="*/ 1238556 h 1573026"/>
              <a:gd name="connsiteX89" fmla="*/ 1143224 w 1929253"/>
              <a:gd name="connsiteY89" fmla="*/ 1279037 h 1573026"/>
              <a:gd name="connsiteX90" fmla="*/ 1126557 w 1929253"/>
              <a:gd name="connsiteY90" fmla="*/ 1309993 h 1573026"/>
              <a:gd name="connsiteX91" fmla="*/ 1128936 w 1929253"/>
              <a:gd name="connsiteY91" fmla="*/ 1331425 h 1573026"/>
              <a:gd name="connsiteX92" fmla="*/ 1162274 w 1929253"/>
              <a:gd name="connsiteY92" fmla="*/ 1326662 h 1573026"/>
              <a:gd name="connsiteX93" fmla="*/ 1186088 w 1929253"/>
              <a:gd name="connsiteY93" fmla="*/ 1350474 h 1573026"/>
              <a:gd name="connsiteX94" fmla="*/ 1174180 w 1929253"/>
              <a:gd name="connsiteY94" fmla="*/ 1383812 h 1573026"/>
              <a:gd name="connsiteX95" fmla="*/ 1171799 w 1929253"/>
              <a:gd name="connsiteY95" fmla="*/ 1421912 h 1573026"/>
              <a:gd name="connsiteX96" fmla="*/ 1093219 w 1929253"/>
              <a:gd name="connsiteY96" fmla="*/ 1450487 h 1573026"/>
              <a:gd name="connsiteX97" fmla="*/ 1083694 w 1929253"/>
              <a:gd name="connsiteY97" fmla="*/ 1538594 h 1573026"/>
              <a:gd name="connsiteX98" fmla="*/ 1017017 w 1929253"/>
              <a:gd name="connsiteY98" fmla="*/ 1560025 h 1573026"/>
              <a:gd name="connsiteX99" fmla="*/ 980966 w 1929253"/>
              <a:gd name="connsiteY99" fmla="*/ 1573012 h 1573026"/>
              <a:gd name="connsiteX100" fmla="*/ 900336 w 1929253"/>
              <a:gd name="connsiteY100" fmla="*/ 1557643 h 1573026"/>
              <a:gd name="connsiteX101" fmla="*/ 874142 w 1929253"/>
              <a:gd name="connsiteY101" fmla="*/ 1571931 h 1573026"/>
              <a:gd name="connsiteX102" fmla="*/ 819376 w 1929253"/>
              <a:gd name="connsiteY102" fmla="*/ 1543356 h 1573026"/>
              <a:gd name="connsiteX103" fmla="*/ 778892 w 1929253"/>
              <a:gd name="connsiteY103" fmla="*/ 1507637 h 1573026"/>
              <a:gd name="connsiteX104" fmla="*/ 736032 w 1929253"/>
              <a:gd name="connsiteY104" fmla="*/ 1479061 h 1573026"/>
              <a:gd name="connsiteX105" fmla="*/ 764605 w 1929253"/>
              <a:gd name="connsiteY105" fmla="*/ 1455250 h 1573026"/>
              <a:gd name="connsiteX106" fmla="*/ 752699 w 1929253"/>
              <a:gd name="connsiteY106" fmla="*/ 1438581 h 1573026"/>
              <a:gd name="connsiteX107" fmla="*/ 690786 w 1929253"/>
              <a:gd name="connsiteY107" fmla="*/ 1426675 h 1573026"/>
              <a:gd name="connsiteX108" fmla="*/ 671736 w 1929253"/>
              <a:gd name="connsiteY108" fmla="*/ 1402862 h 1573026"/>
              <a:gd name="connsiteX109" fmla="*/ 633638 w 1929253"/>
              <a:gd name="connsiteY109" fmla="*/ 1379050 h 1573026"/>
              <a:gd name="connsiteX110" fmla="*/ 628874 w 1929253"/>
              <a:gd name="connsiteY110" fmla="*/ 1390956 h 1573026"/>
              <a:gd name="connsiteX111" fmla="*/ 643163 w 1929253"/>
              <a:gd name="connsiteY111" fmla="*/ 1429056 h 1573026"/>
              <a:gd name="connsiteX112" fmla="*/ 612205 w 1929253"/>
              <a:gd name="connsiteY112" fmla="*/ 1443343 h 1573026"/>
              <a:gd name="connsiteX113" fmla="*/ 586013 w 1929253"/>
              <a:gd name="connsiteY113" fmla="*/ 1457630 h 1573026"/>
              <a:gd name="connsiteX114" fmla="*/ 569342 w 1929253"/>
              <a:gd name="connsiteY114" fmla="*/ 1450487 h 1573026"/>
              <a:gd name="connsiteX115" fmla="*/ 524099 w 1929253"/>
              <a:gd name="connsiteY115" fmla="*/ 1388575 h 1573026"/>
              <a:gd name="connsiteX116" fmla="*/ 478857 w 1929253"/>
              <a:gd name="connsiteY116" fmla="*/ 1355237 h 1573026"/>
              <a:gd name="connsiteX117" fmla="*/ 500288 w 1929253"/>
              <a:gd name="connsiteY117" fmla="*/ 1338568 h 1573026"/>
              <a:gd name="connsiteX118" fmla="*/ 521719 w 1929253"/>
              <a:gd name="connsiteY118" fmla="*/ 1298087 h 1573026"/>
              <a:gd name="connsiteX119" fmla="*/ 507430 w 1929253"/>
              <a:gd name="connsiteY119" fmla="*/ 1286181 h 1573026"/>
              <a:gd name="connsiteX120" fmla="*/ 469332 w 1929253"/>
              <a:gd name="connsiteY120" fmla="*/ 1288562 h 1573026"/>
              <a:gd name="connsiteX121" fmla="*/ 393132 w 1929253"/>
              <a:gd name="connsiteY121" fmla="*/ 1245700 h 1573026"/>
              <a:gd name="connsiteX122" fmla="*/ 350267 w 1929253"/>
              <a:gd name="connsiteY122" fmla="*/ 1226650 h 1573026"/>
              <a:gd name="connsiteX123" fmla="*/ 340744 w 1929253"/>
              <a:gd name="connsiteY123" fmla="*/ 1226650 h 1573026"/>
              <a:gd name="connsiteX124" fmla="*/ 328838 w 1929253"/>
              <a:gd name="connsiteY124" fmla="*/ 1162356 h 1573026"/>
              <a:gd name="connsiteX125" fmla="*/ 340744 w 1929253"/>
              <a:gd name="connsiteY125" fmla="*/ 1098062 h 1573026"/>
              <a:gd name="connsiteX126" fmla="*/ 309788 w 1929253"/>
              <a:gd name="connsiteY126" fmla="*/ 1064725 h 1573026"/>
              <a:gd name="connsiteX127" fmla="*/ 257401 w 1929253"/>
              <a:gd name="connsiteY127" fmla="*/ 1040912 h 1573026"/>
              <a:gd name="connsiteX128" fmla="*/ 283594 w 1929253"/>
              <a:gd name="connsiteY128" fmla="*/ 1017100 h 1573026"/>
              <a:gd name="connsiteX129" fmla="*/ 328838 w 1929253"/>
              <a:gd name="connsiteY129" fmla="*/ 1021862 h 1573026"/>
              <a:gd name="connsiteX130" fmla="*/ 324076 w 1929253"/>
              <a:gd name="connsiteY130" fmla="*/ 974237 h 1573026"/>
              <a:gd name="connsiteX131" fmla="*/ 295501 w 1929253"/>
              <a:gd name="connsiteY131" fmla="*/ 969475 h 1573026"/>
              <a:gd name="connsiteX132" fmla="*/ 300263 w 1929253"/>
              <a:gd name="connsiteY132" fmla="*/ 921850 h 1573026"/>
              <a:gd name="connsiteX133" fmla="*/ 269307 w 1929253"/>
              <a:gd name="connsiteY133" fmla="*/ 907562 h 1573026"/>
              <a:gd name="connsiteX134" fmla="*/ 104996 w 1929253"/>
              <a:gd name="connsiteY134" fmla="*/ 907562 h 1573026"/>
              <a:gd name="connsiteX135" fmla="*/ 95476 w 1929253"/>
              <a:gd name="connsiteY135" fmla="*/ 907562 h 1573026"/>
              <a:gd name="connsiteX0" fmla="*/ 98719 w 1932496"/>
              <a:gd name="connsiteY0" fmla="*/ 907562 h 1573026"/>
              <a:gd name="connsiteX1" fmla="*/ 3467 w 1932496"/>
              <a:gd name="connsiteY1" fmla="*/ 383687 h 1573026"/>
              <a:gd name="connsiteX2" fmla="*/ 27281 w 1932496"/>
              <a:gd name="connsiteY2" fmla="*/ 357491 h 1573026"/>
              <a:gd name="connsiteX3" fmla="*/ 89192 w 1932496"/>
              <a:gd name="connsiteY3" fmla="*/ 343206 h 1573026"/>
              <a:gd name="connsiteX4" fmla="*/ 134435 w 1932496"/>
              <a:gd name="connsiteY4" fmla="*/ 357493 h 1573026"/>
              <a:gd name="connsiteX5" fmla="*/ 146342 w 1932496"/>
              <a:gd name="connsiteY5" fmla="*/ 376543 h 1573026"/>
              <a:gd name="connsiteX6" fmla="*/ 265404 w 1932496"/>
              <a:gd name="connsiteY6" fmla="*/ 436075 h 1573026"/>
              <a:gd name="connsiteX7" fmla="*/ 289217 w 1932496"/>
              <a:gd name="connsiteY7" fmla="*/ 500368 h 1573026"/>
              <a:gd name="connsiteX8" fmla="*/ 310648 w 1932496"/>
              <a:gd name="connsiteY8" fmla="*/ 512275 h 1573026"/>
              <a:gd name="connsiteX9" fmla="*/ 308267 w 1932496"/>
              <a:gd name="connsiteY9" fmla="*/ 421787 h 1573026"/>
              <a:gd name="connsiteX10" fmla="*/ 329698 w 1932496"/>
              <a:gd name="connsiteY10" fmla="*/ 383687 h 1573026"/>
              <a:gd name="connsiteX11" fmla="*/ 348748 w 1932496"/>
              <a:gd name="connsiteY11" fmla="*/ 386068 h 1573026"/>
              <a:gd name="connsiteX12" fmla="*/ 348748 w 1932496"/>
              <a:gd name="connsiteY12" fmla="*/ 347968 h 1573026"/>
              <a:gd name="connsiteX13" fmla="*/ 360656 w 1932496"/>
              <a:gd name="connsiteY13" fmla="*/ 340823 h 1573026"/>
              <a:gd name="connsiteX14" fmla="*/ 417804 w 1932496"/>
              <a:gd name="connsiteY14" fmla="*/ 343206 h 1573026"/>
              <a:gd name="connsiteX15" fmla="*/ 517817 w 1932496"/>
              <a:gd name="connsiteY15" fmla="*/ 317012 h 1573026"/>
              <a:gd name="connsiteX16" fmla="*/ 589254 w 1932496"/>
              <a:gd name="connsiteY16" fmla="*/ 305106 h 1573026"/>
              <a:gd name="connsiteX17" fmla="*/ 674646 w 1932496"/>
              <a:gd name="connsiteY17" fmla="*/ 250164 h 1573026"/>
              <a:gd name="connsiteX18" fmla="*/ 746417 w 1932496"/>
              <a:gd name="connsiteY18" fmla="*/ 221762 h 1573026"/>
              <a:gd name="connsiteX19" fmla="*/ 815475 w 1932496"/>
              <a:gd name="connsiteY19" fmla="*/ 188423 h 1573026"/>
              <a:gd name="connsiteX20" fmla="*/ 886910 w 1932496"/>
              <a:gd name="connsiteY20" fmla="*/ 195568 h 1573026"/>
              <a:gd name="connsiteX21" fmla="*/ 939298 w 1932496"/>
              <a:gd name="connsiteY21" fmla="*/ 174137 h 1573026"/>
              <a:gd name="connsiteX22" fmla="*/ 970256 w 1932496"/>
              <a:gd name="connsiteY22" fmla="*/ 183660 h 1573026"/>
              <a:gd name="connsiteX23" fmla="*/ 1044073 w 1932496"/>
              <a:gd name="connsiteY23" fmla="*/ 233668 h 1573026"/>
              <a:gd name="connsiteX24" fmla="*/ 982160 w 1932496"/>
              <a:gd name="connsiteY24" fmla="*/ 209856 h 1573026"/>
              <a:gd name="connsiteX25" fmla="*/ 1003592 w 1932496"/>
              <a:gd name="connsiteY25" fmla="*/ 281293 h 1573026"/>
              <a:gd name="connsiteX26" fmla="*/ 1041694 w 1932496"/>
              <a:gd name="connsiteY26" fmla="*/ 309866 h 1573026"/>
              <a:gd name="connsiteX27" fmla="*/ 1136942 w 1932496"/>
              <a:gd name="connsiteY27" fmla="*/ 314631 h 1573026"/>
              <a:gd name="connsiteX28" fmla="*/ 1203619 w 1932496"/>
              <a:gd name="connsiteY28" fmla="*/ 271766 h 1573026"/>
              <a:gd name="connsiteX29" fmla="*/ 1201235 w 1932496"/>
              <a:gd name="connsiteY29" fmla="*/ 293200 h 1573026"/>
              <a:gd name="connsiteX30" fmla="*/ 1165517 w 1932496"/>
              <a:gd name="connsiteY30" fmla="*/ 321775 h 1573026"/>
              <a:gd name="connsiteX31" fmla="*/ 1091698 w 1932496"/>
              <a:gd name="connsiteY31" fmla="*/ 338443 h 1573026"/>
              <a:gd name="connsiteX32" fmla="*/ 1098844 w 1932496"/>
              <a:gd name="connsiteY32" fmla="*/ 367017 h 1573026"/>
              <a:gd name="connsiteX33" fmla="*/ 1222669 w 1932496"/>
              <a:gd name="connsiteY33" fmla="*/ 331298 h 1573026"/>
              <a:gd name="connsiteX34" fmla="*/ 1275054 w 1932496"/>
              <a:gd name="connsiteY34" fmla="*/ 295581 h 1573026"/>
              <a:gd name="connsiteX35" fmla="*/ 1317918 w 1932496"/>
              <a:gd name="connsiteY35" fmla="*/ 271766 h 1573026"/>
              <a:gd name="connsiteX36" fmla="*/ 1241719 w 1932496"/>
              <a:gd name="connsiteY36" fmla="*/ 264623 h 1573026"/>
              <a:gd name="connsiteX37" fmla="*/ 1241719 w 1932496"/>
              <a:gd name="connsiteY37" fmla="*/ 202710 h 1573026"/>
              <a:gd name="connsiteX38" fmla="*/ 1291724 w 1932496"/>
              <a:gd name="connsiteY38" fmla="*/ 202710 h 1573026"/>
              <a:gd name="connsiteX39" fmla="*/ 1398880 w 1932496"/>
              <a:gd name="connsiteY39" fmla="*/ 97935 h 1573026"/>
              <a:gd name="connsiteX40" fmla="*/ 1448886 w 1932496"/>
              <a:gd name="connsiteY40" fmla="*/ 305 h 1573026"/>
              <a:gd name="connsiteX41" fmla="*/ 1413168 w 1932496"/>
              <a:gd name="connsiteY41" fmla="*/ 114604 h 1573026"/>
              <a:gd name="connsiteX42" fmla="*/ 1339350 w 1932496"/>
              <a:gd name="connsiteY42" fmla="*/ 193186 h 1573026"/>
              <a:gd name="connsiteX43" fmla="*/ 1403642 w 1932496"/>
              <a:gd name="connsiteY43" fmla="*/ 217000 h 1573026"/>
              <a:gd name="connsiteX44" fmla="*/ 1463173 w 1932496"/>
              <a:gd name="connsiteY44" fmla="*/ 212237 h 1573026"/>
              <a:gd name="connsiteX45" fmla="*/ 1508419 w 1932496"/>
              <a:gd name="connsiteY45" fmla="*/ 257480 h 1573026"/>
              <a:gd name="connsiteX46" fmla="*/ 1558423 w 1932496"/>
              <a:gd name="connsiteY46" fmla="*/ 243193 h 1573026"/>
              <a:gd name="connsiteX47" fmla="*/ 1601285 w 1932496"/>
              <a:gd name="connsiteY47" fmla="*/ 178900 h 1573026"/>
              <a:gd name="connsiteX48" fmla="*/ 1644148 w 1932496"/>
              <a:gd name="connsiteY48" fmla="*/ 169375 h 1573026"/>
              <a:gd name="connsiteX49" fmla="*/ 1748923 w 1932496"/>
              <a:gd name="connsiteY49" fmla="*/ 152706 h 1573026"/>
              <a:gd name="connsiteX50" fmla="*/ 1765592 w 1932496"/>
              <a:gd name="connsiteY50" fmla="*/ 147943 h 1573026"/>
              <a:gd name="connsiteX51" fmla="*/ 1853698 w 1932496"/>
              <a:gd name="connsiteY51" fmla="*/ 166993 h 1573026"/>
              <a:gd name="connsiteX52" fmla="*/ 1884654 w 1932496"/>
              <a:gd name="connsiteY52" fmla="*/ 188425 h 1573026"/>
              <a:gd name="connsiteX53" fmla="*/ 1910849 w 1932496"/>
              <a:gd name="connsiteY53" fmla="*/ 205092 h 1573026"/>
              <a:gd name="connsiteX54" fmla="*/ 1932279 w 1932496"/>
              <a:gd name="connsiteY54" fmla="*/ 221762 h 1573026"/>
              <a:gd name="connsiteX55" fmla="*/ 1913229 w 1932496"/>
              <a:gd name="connsiteY55" fmla="*/ 264625 h 1573026"/>
              <a:gd name="connsiteX56" fmla="*/ 1910848 w 1932496"/>
              <a:gd name="connsiteY56" fmla="*/ 319393 h 1573026"/>
              <a:gd name="connsiteX57" fmla="*/ 1896560 w 1932496"/>
              <a:gd name="connsiteY57" fmla="*/ 376543 h 1573026"/>
              <a:gd name="connsiteX58" fmla="*/ 1898942 w 1932496"/>
              <a:gd name="connsiteY58" fmla="*/ 386068 h 1573026"/>
              <a:gd name="connsiteX59" fmla="*/ 1929898 w 1932496"/>
              <a:gd name="connsiteY59" fmla="*/ 393212 h 1573026"/>
              <a:gd name="connsiteX60" fmla="*/ 1917992 w 1932496"/>
              <a:gd name="connsiteY60" fmla="*/ 424168 h 1573026"/>
              <a:gd name="connsiteX61" fmla="*/ 1884654 w 1932496"/>
              <a:gd name="connsiteY61" fmla="*/ 445600 h 1573026"/>
              <a:gd name="connsiteX62" fmla="*/ 1870367 w 1932496"/>
              <a:gd name="connsiteY62" fmla="*/ 476556 h 1573026"/>
              <a:gd name="connsiteX63" fmla="*/ 1873620 w 1932496"/>
              <a:gd name="connsiteY63" fmla="*/ 559163 h 1573026"/>
              <a:gd name="connsiteX64" fmla="*/ 1860841 w 1932496"/>
              <a:gd name="connsiteY64" fmla="*/ 590856 h 1573026"/>
              <a:gd name="connsiteX65" fmla="*/ 1858460 w 1932496"/>
              <a:gd name="connsiteY65" fmla="*/ 655150 h 1573026"/>
              <a:gd name="connsiteX66" fmla="*/ 1879892 w 1932496"/>
              <a:gd name="connsiteY66" fmla="*/ 690868 h 1573026"/>
              <a:gd name="connsiteX67" fmla="*/ 1875129 w 1932496"/>
              <a:gd name="connsiteY67" fmla="*/ 743256 h 1573026"/>
              <a:gd name="connsiteX68" fmla="*/ 1877510 w 1932496"/>
              <a:gd name="connsiteY68" fmla="*/ 790881 h 1573026"/>
              <a:gd name="connsiteX69" fmla="*/ 1865604 w 1932496"/>
              <a:gd name="connsiteY69" fmla="*/ 805168 h 1573026"/>
              <a:gd name="connsiteX70" fmla="*/ 1837029 w 1932496"/>
              <a:gd name="connsiteY70" fmla="*/ 890893 h 1573026"/>
              <a:gd name="connsiteX71" fmla="*/ 1806075 w 1932496"/>
              <a:gd name="connsiteY71" fmla="*/ 967092 h 1573026"/>
              <a:gd name="connsiteX72" fmla="*/ 1770354 w 1932496"/>
              <a:gd name="connsiteY72" fmla="*/ 945662 h 1573026"/>
              <a:gd name="connsiteX73" fmla="*/ 1710823 w 1932496"/>
              <a:gd name="connsiteY73" fmla="*/ 917087 h 1573026"/>
              <a:gd name="connsiteX74" fmla="*/ 1682248 w 1932496"/>
              <a:gd name="connsiteY74" fmla="*/ 883750 h 1573026"/>
              <a:gd name="connsiteX75" fmla="*/ 1648912 w 1932496"/>
              <a:gd name="connsiteY75" fmla="*/ 869462 h 1573026"/>
              <a:gd name="connsiteX76" fmla="*/ 1615573 w 1932496"/>
              <a:gd name="connsiteY76" fmla="*/ 871843 h 1573026"/>
              <a:gd name="connsiteX77" fmla="*/ 1565567 w 1932496"/>
              <a:gd name="connsiteY77" fmla="*/ 895656 h 1573026"/>
              <a:gd name="connsiteX78" fmla="*/ 1541754 w 1932496"/>
              <a:gd name="connsiteY78" fmla="*/ 909943 h 1573026"/>
              <a:gd name="connsiteX79" fmla="*/ 1472700 w 1932496"/>
              <a:gd name="connsiteY79" fmla="*/ 926612 h 1573026"/>
              <a:gd name="connsiteX80" fmla="*/ 1451267 w 1932496"/>
              <a:gd name="connsiteY80" fmla="*/ 957568 h 1573026"/>
              <a:gd name="connsiteX81" fmla="*/ 1448885 w 1932496"/>
              <a:gd name="connsiteY81" fmla="*/ 1036150 h 1573026"/>
              <a:gd name="connsiteX82" fmla="*/ 1451269 w 1932496"/>
              <a:gd name="connsiteY82" fmla="*/ 1062342 h 1573026"/>
              <a:gd name="connsiteX83" fmla="*/ 1351254 w 1932496"/>
              <a:gd name="connsiteY83" fmla="*/ 1112350 h 1573026"/>
              <a:gd name="connsiteX84" fmla="*/ 1308392 w 1932496"/>
              <a:gd name="connsiteY84" fmla="*/ 1112350 h 1573026"/>
              <a:gd name="connsiteX85" fmla="*/ 1217906 w 1932496"/>
              <a:gd name="connsiteY85" fmla="*/ 1148067 h 1573026"/>
              <a:gd name="connsiteX86" fmla="*/ 1196473 w 1932496"/>
              <a:gd name="connsiteY86" fmla="*/ 1188550 h 1573026"/>
              <a:gd name="connsiteX87" fmla="*/ 1196475 w 1932496"/>
              <a:gd name="connsiteY87" fmla="*/ 1238556 h 1573026"/>
              <a:gd name="connsiteX88" fmla="*/ 1146467 w 1932496"/>
              <a:gd name="connsiteY88" fmla="*/ 1279037 h 1573026"/>
              <a:gd name="connsiteX89" fmla="*/ 1129800 w 1932496"/>
              <a:gd name="connsiteY89" fmla="*/ 1309993 h 1573026"/>
              <a:gd name="connsiteX90" fmla="*/ 1132179 w 1932496"/>
              <a:gd name="connsiteY90" fmla="*/ 1331425 h 1573026"/>
              <a:gd name="connsiteX91" fmla="*/ 1165517 w 1932496"/>
              <a:gd name="connsiteY91" fmla="*/ 1326662 h 1573026"/>
              <a:gd name="connsiteX92" fmla="*/ 1189331 w 1932496"/>
              <a:gd name="connsiteY92" fmla="*/ 1350474 h 1573026"/>
              <a:gd name="connsiteX93" fmla="*/ 1177423 w 1932496"/>
              <a:gd name="connsiteY93" fmla="*/ 1383812 h 1573026"/>
              <a:gd name="connsiteX94" fmla="*/ 1175042 w 1932496"/>
              <a:gd name="connsiteY94" fmla="*/ 1421912 h 1573026"/>
              <a:gd name="connsiteX95" fmla="*/ 1096462 w 1932496"/>
              <a:gd name="connsiteY95" fmla="*/ 1450487 h 1573026"/>
              <a:gd name="connsiteX96" fmla="*/ 1086937 w 1932496"/>
              <a:gd name="connsiteY96" fmla="*/ 1538594 h 1573026"/>
              <a:gd name="connsiteX97" fmla="*/ 1020260 w 1932496"/>
              <a:gd name="connsiteY97" fmla="*/ 1560025 h 1573026"/>
              <a:gd name="connsiteX98" fmla="*/ 984209 w 1932496"/>
              <a:gd name="connsiteY98" fmla="*/ 1573012 h 1573026"/>
              <a:gd name="connsiteX99" fmla="*/ 903579 w 1932496"/>
              <a:gd name="connsiteY99" fmla="*/ 1557643 h 1573026"/>
              <a:gd name="connsiteX100" fmla="*/ 877385 w 1932496"/>
              <a:gd name="connsiteY100" fmla="*/ 1571931 h 1573026"/>
              <a:gd name="connsiteX101" fmla="*/ 822619 w 1932496"/>
              <a:gd name="connsiteY101" fmla="*/ 1543356 h 1573026"/>
              <a:gd name="connsiteX102" fmla="*/ 782135 w 1932496"/>
              <a:gd name="connsiteY102" fmla="*/ 1507637 h 1573026"/>
              <a:gd name="connsiteX103" fmla="*/ 739275 w 1932496"/>
              <a:gd name="connsiteY103" fmla="*/ 1479061 h 1573026"/>
              <a:gd name="connsiteX104" fmla="*/ 767848 w 1932496"/>
              <a:gd name="connsiteY104" fmla="*/ 1455250 h 1573026"/>
              <a:gd name="connsiteX105" fmla="*/ 755942 w 1932496"/>
              <a:gd name="connsiteY105" fmla="*/ 1438581 h 1573026"/>
              <a:gd name="connsiteX106" fmla="*/ 694029 w 1932496"/>
              <a:gd name="connsiteY106" fmla="*/ 1426675 h 1573026"/>
              <a:gd name="connsiteX107" fmla="*/ 674979 w 1932496"/>
              <a:gd name="connsiteY107" fmla="*/ 1402862 h 1573026"/>
              <a:gd name="connsiteX108" fmla="*/ 636881 w 1932496"/>
              <a:gd name="connsiteY108" fmla="*/ 1379050 h 1573026"/>
              <a:gd name="connsiteX109" fmla="*/ 632117 w 1932496"/>
              <a:gd name="connsiteY109" fmla="*/ 1390956 h 1573026"/>
              <a:gd name="connsiteX110" fmla="*/ 646406 w 1932496"/>
              <a:gd name="connsiteY110" fmla="*/ 1429056 h 1573026"/>
              <a:gd name="connsiteX111" fmla="*/ 615448 w 1932496"/>
              <a:gd name="connsiteY111" fmla="*/ 1443343 h 1573026"/>
              <a:gd name="connsiteX112" fmla="*/ 589256 w 1932496"/>
              <a:gd name="connsiteY112" fmla="*/ 1457630 h 1573026"/>
              <a:gd name="connsiteX113" fmla="*/ 572585 w 1932496"/>
              <a:gd name="connsiteY113" fmla="*/ 1450487 h 1573026"/>
              <a:gd name="connsiteX114" fmla="*/ 527342 w 1932496"/>
              <a:gd name="connsiteY114" fmla="*/ 1388575 h 1573026"/>
              <a:gd name="connsiteX115" fmla="*/ 482100 w 1932496"/>
              <a:gd name="connsiteY115" fmla="*/ 1355237 h 1573026"/>
              <a:gd name="connsiteX116" fmla="*/ 503531 w 1932496"/>
              <a:gd name="connsiteY116" fmla="*/ 1338568 h 1573026"/>
              <a:gd name="connsiteX117" fmla="*/ 524962 w 1932496"/>
              <a:gd name="connsiteY117" fmla="*/ 1298087 h 1573026"/>
              <a:gd name="connsiteX118" fmla="*/ 510673 w 1932496"/>
              <a:gd name="connsiteY118" fmla="*/ 1286181 h 1573026"/>
              <a:gd name="connsiteX119" fmla="*/ 472575 w 1932496"/>
              <a:gd name="connsiteY119" fmla="*/ 1288562 h 1573026"/>
              <a:gd name="connsiteX120" fmla="*/ 396375 w 1932496"/>
              <a:gd name="connsiteY120" fmla="*/ 1245700 h 1573026"/>
              <a:gd name="connsiteX121" fmla="*/ 353510 w 1932496"/>
              <a:gd name="connsiteY121" fmla="*/ 1226650 h 1573026"/>
              <a:gd name="connsiteX122" fmla="*/ 343987 w 1932496"/>
              <a:gd name="connsiteY122" fmla="*/ 1226650 h 1573026"/>
              <a:gd name="connsiteX123" fmla="*/ 332081 w 1932496"/>
              <a:gd name="connsiteY123" fmla="*/ 1162356 h 1573026"/>
              <a:gd name="connsiteX124" fmla="*/ 343987 w 1932496"/>
              <a:gd name="connsiteY124" fmla="*/ 1098062 h 1573026"/>
              <a:gd name="connsiteX125" fmla="*/ 313031 w 1932496"/>
              <a:gd name="connsiteY125" fmla="*/ 1064725 h 1573026"/>
              <a:gd name="connsiteX126" fmla="*/ 260644 w 1932496"/>
              <a:gd name="connsiteY126" fmla="*/ 1040912 h 1573026"/>
              <a:gd name="connsiteX127" fmla="*/ 286837 w 1932496"/>
              <a:gd name="connsiteY127" fmla="*/ 1017100 h 1573026"/>
              <a:gd name="connsiteX128" fmla="*/ 332081 w 1932496"/>
              <a:gd name="connsiteY128" fmla="*/ 1021862 h 1573026"/>
              <a:gd name="connsiteX129" fmla="*/ 327319 w 1932496"/>
              <a:gd name="connsiteY129" fmla="*/ 974237 h 1573026"/>
              <a:gd name="connsiteX130" fmla="*/ 298744 w 1932496"/>
              <a:gd name="connsiteY130" fmla="*/ 969475 h 1573026"/>
              <a:gd name="connsiteX131" fmla="*/ 303506 w 1932496"/>
              <a:gd name="connsiteY131" fmla="*/ 921850 h 1573026"/>
              <a:gd name="connsiteX132" fmla="*/ 272550 w 1932496"/>
              <a:gd name="connsiteY132" fmla="*/ 907562 h 1573026"/>
              <a:gd name="connsiteX133" fmla="*/ 108239 w 1932496"/>
              <a:gd name="connsiteY133" fmla="*/ 907562 h 1573026"/>
              <a:gd name="connsiteX134" fmla="*/ 98719 w 1932496"/>
              <a:gd name="connsiteY134" fmla="*/ 907562 h 1573026"/>
              <a:gd name="connsiteX0" fmla="*/ 71479 w 1905256"/>
              <a:gd name="connsiteY0" fmla="*/ 907562 h 1573026"/>
              <a:gd name="connsiteX1" fmla="*/ 41 w 1905256"/>
              <a:gd name="connsiteY1" fmla="*/ 357491 h 1573026"/>
              <a:gd name="connsiteX2" fmla="*/ 61952 w 1905256"/>
              <a:gd name="connsiteY2" fmla="*/ 343206 h 1573026"/>
              <a:gd name="connsiteX3" fmla="*/ 107195 w 1905256"/>
              <a:gd name="connsiteY3" fmla="*/ 357493 h 1573026"/>
              <a:gd name="connsiteX4" fmla="*/ 119102 w 1905256"/>
              <a:gd name="connsiteY4" fmla="*/ 376543 h 1573026"/>
              <a:gd name="connsiteX5" fmla="*/ 238164 w 1905256"/>
              <a:gd name="connsiteY5" fmla="*/ 436075 h 1573026"/>
              <a:gd name="connsiteX6" fmla="*/ 261977 w 1905256"/>
              <a:gd name="connsiteY6" fmla="*/ 500368 h 1573026"/>
              <a:gd name="connsiteX7" fmla="*/ 283408 w 1905256"/>
              <a:gd name="connsiteY7" fmla="*/ 512275 h 1573026"/>
              <a:gd name="connsiteX8" fmla="*/ 281027 w 1905256"/>
              <a:gd name="connsiteY8" fmla="*/ 421787 h 1573026"/>
              <a:gd name="connsiteX9" fmla="*/ 302458 w 1905256"/>
              <a:gd name="connsiteY9" fmla="*/ 383687 h 1573026"/>
              <a:gd name="connsiteX10" fmla="*/ 321508 w 1905256"/>
              <a:gd name="connsiteY10" fmla="*/ 386068 h 1573026"/>
              <a:gd name="connsiteX11" fmla="*/ 321508 w 1905256"/>
              <a:gd name="connsiteY11" fmla="*/ 347968 h 1573026"/>
              <a:gd name="connsiteX12" fmla="*/ 333416 w 1905256"/>
              <a:gd name="connsiteY12" fmla="*/ 340823 h 1573026"/>
              <a:gd name="connsiteX13" fmla="*/ 390564 w 1905256"/>
              <a:gd name="connsiteY13" fmla="*/ 343206 h 1573026"/>
              <a:gd name="connsiteX14" fmla="*/ 490577 w 1905256"/>
              <a:gd name="connsiteY14" fmla="*/ 317012 h 1573026"/>
              <a:gd name="connsiteX15" fmla="*/ 562014 w 1905256"/>
              <a:gd name="connsiteY15" fmla="*/ 305106 h 1573026"/>
              <a:gd name="connsiteX16" fmla="*/ 647406 w 1905256"/>
              <a:gd name="connsiteY16" fmla="*/ 250164 h 1573026"/>
              <a:gd name="connsiteX17" fmla="*/ 719177 w 1905256"/>
              <a:gd name="connsiteY17" fmla="*/ 221762 h 1573026"/>
              <a:gd name="connsiteX18" fmla="*/ 788235 w 1905256"/>
              <a:gd name="connsiteY18" fmla="*/ 188423 h 1573026"/>
              <a:gd name="connsiteX19" fmla="*/ 859670 w 1905256"/>
              <a:gd name="connsiteY19" fmla="*/ 195568 h 1573026"/>
              <a:gd name="connsiteX20" fmla="*/ 912058 w 1905256"/>
              <a:gd name="connsiteY20" fmla="*/ 174137 h 1573026"/>
              <a:gd name="connsiteX21" fmla="*/ 943016 w 1905256"/>
              <a:gd name="connsiteY21" fmla="*/ 183660 h 1573026"/>
              <a:gd name="connsiteX22" fmla="*/ 1016833 w 1905256"/>
              <a:gd name="connsiteY22" fmla="*/ 233668 h 1573026"/>
              <a:gd name="connsiteX23" fmla="*/ 954920 w 1905256"/>
              <a:gd name="connsiteY23" fmla="*/ 209856 h 1573026"/>
              <a:gd name="connsiteX24" fmla="*/ 976352 w 1905256"/>
              <a:gd name="connsiteY24" fmla="*/ 281293 h 1573026"/>
              <a:gd name="connsiteX25" fmla="*/ 1014454 w 1905256"/>
              <a:gd name="connsiteY25" fmla="*/ 309866 h 1573026"/>
              <a:gd name="connsiteX26" fmla="*/ 1109702 w 1905256"/>
              <a:gd name="connsiteY26" fmla="*/ 314631 h 1573026"/>
              <a:gd name="connsiteX27" fmla="*/ 1176379 w 1905256"/>
              <a:gd name="connsiteY27" fmla="*/ 271766 h 1573026"/>
              <a:gd name="connsiteX28" fmla="*/ 1173995 w 1905256"/>
              <a:gd name="connsiteY28" fmla="*/ 293200 h 1573026"/>
              <a:gd name="connsiteX29" fmla="*/ 1138277 w 1905256"/>
              <a:gd name="connsiteY29" fmla="*/ 321775 h 1573026"/>
              <a:gd name="connsiteX30" fmla="*/ 1064458 w 1905256"/>
              <a:gd name="connsiteY30" fmla="*/ 338443 h 1573026"/>
              <a:gd name="connsiteX31" fmla="*/ 1071604 w 1905256"/>
              <a:gd name="connsiteY31" fmla="*/ 367017 h 1573026"/>
              <a:gd name="connsiteX32" fmla="*/ 1195429 w 1905256"/>
              <a:gd name="connsiteY32" fmla="*/ 331298 h 1573026"/>
              <a:gd name="connsiteX33" fmla="*/ 1247814 w 1905256"/>
              <a:gd name="connsiteY33" fmla="*/ 295581 h 1573026"/>
              <a:gd name="connsiteX34" fmla="*/ 1290678 w 1905256"/>
              <a:gd name="connsiteY34" fmla="*/ 271766 h 1573026"/>
              <a:gd name="connsiteX35" fmla="*/ 1214479 w 1905256"/>
              <a:gd name="connsiteY35" fmla="*/ 264623 h 1573026"/>
              <a:gd name="connsiteX36" fmla="*/ 1214479 w 1905256"/>
              <a:gd name="connsiteY36" fmla="*/ 202710 h 1573026"/>
              <a:gd name="connsiteX37" fmla="*/ 1264484 w 1905256"/>
              <a:gd name="connsiteY37" fmla="*/ 202710 h 1573026"/>
              <a:gd name="connsiteX38" fmla="*/ 1371640 w 1905256"/>
              <a:gd name="connsiteY38" fmla="*/ 97935 h 1573026"/>
              <a:gd name="connsiteX39" fmla="*/ 1421646 w 1905256"/>
              <a:gd name="connsiteY39" fmla="*/ 305 h 1573026"/>
              <a:gd name="connsiteX40" fmla="*/ 1385928 w 1905256"/>
              <a:gd name="connsiteY40" fmla="*/ 114604 h 1573026"/>
              <a:gd name="connsiteX41" fmla="*/ 1312110 w 1905256"/>
              <a:gd name="connsiteY41" fmla="*/ 193186 h 1573026"/>
              <a:gd name="connsiteX42" fmla="*/ 1376402 w 1905256"/>
              <a:gd name="connsiteY42" fmla="*/ 217000 h 1573026"/>
              <a:gd name="connsiteX43" fmla="*/ 1435933 w 1905256"/>
              <a:gd name="connsiteY43" fmla="*/ 212237 h 1573026"/>
              <a:gd name="connsiteX44" fmla="*/ 1481179 w 1905256"/>
              <a:gd name="connsiteY44" fmla="*/ 257480 h 1573026"/>
              <a:gd name="connsiteX45" fmla="*/ 1531183 w 1905256"/>
              <a:gd name="connsiteY45" fmla="*/ 243193 h 1573026"/>
              <a:gd name="connsiteX46" fmla="*/ 1574045 w 1905256"/>
              <a:gd name="connsiteY46" fmla="*/ 178900 h 1573026"/>
              <a:gd name="connsiteX47" fmla="*/ 1616908 w 1905256"/>
              <a:gd name="connsiteY47" fmla="*/ 169375 h 1573026"/>
              <a:gd name="connsiteX48" fmla="*/ 1721683 w 1905256"/>
              <a:gd name="connsiteY48" fmla="*/ 152706 h 1573026"/>
              <a:gd name="connsiteX49" fmla="*/ 1738352 w 1905256"/>
              <a:gd name="connsiteY49" fmla="*/ 147943 h 1573026"/>
              <a:gd name="connsiteX50" fmla="*/ 1826458 w 1905256"/>
              <a:gd name="connsiteY50" fmla="*/ 166993 h 1573026"/>
              <a:gd name="connsiteX51" fmla="*/ 1857414 w 1905256"/>
              <a:gd name="connsiteY51" fmla="*/ 188425 h 1573026"/>
              <a:gd name="connsiteX52" fmla="*/ 1883609 w 1905256"/>
              <a:gd name="connsiteY52" fmla="*/ 205092 h 1573026"/>
              <a:gd name="connsiteX53" fmla="*/ 1905039 w 1905256"/>
              <a:gd name="connsiteY53" fmla="*/ 221762 h 1573026"/>
              <a:gd name="connsiteX54" fmla="*/ 1885989 w 1905256"/>
              <a:gd name="connsiteY54" fmla="*/ 264625 h 1573026"/>
              <a:gd name="connsiteX55" fmla="*/ 1883608 w 1905256"/>
              <a:gd name="connsiteY55" fmla="*/ 319393 h 1573026"/>
              <a:gd name="connsiteX56" fmla="*/ 1869320 w 1905256"/>
              <a:gd name="connsiteY56" fmla="*/ 376543 h 1573026"/>
              <a:gd name="connsiteX57" fmla="*/ 1871702 w 1905256"/>
              <a:gd name="connsiteY57" fmla="*/ 386068 h 1573026"/>
              <a:gd name="connsiteX58" fmla="*/ 1902658 w 1905256"/>
              <a:gd name="connsiteY58" fmla="*/ 393212 h 1573026"/>
              <a:gd name="connsiteX59" fmla="*/ 1890752 w 1905256"/>
              <a:gd name="connsiteY59" fmla="*/ 424168 h 1573026"/>
              <a:gd name="connsiteX60" fmla="*/ 1857414 w 1905256"/>
              <a:gd name="connsiteY60" fmla="*/ 445600 h 1573026"/>
              <a:gd name="connsiteX61" fmla="*/ 1843127 w 1905256"/>
              <a:gd name="connsiteY61" fmla="*/ 476556 h 1573026"/>
              <a:gd name="connsiteX62" fmla="*/ 1846380 w 1905256"/>
              <a:gd name="connsiteY62" fmla="*/ 559163 h 1573026"/>
              <a:gd name="connsiteX63" fmla="*/ 1833601 w 1905256"/>
              <a:gd name="connsiteY63" fmla="*/ 590856 h 1573026"/>
              <a:gd name="connsiteX64" fmla="*/ 1831220 w 1905256"/>
              <a:gd name="connsiteY64" fmla="*/ 655150 h 1573026"/>
              <a:gd name="connsiteX65" fmla="*/ 1852652 w 1905256"/>
              <a:gd name="connsiteY65" fmla="*/ 690868 h 1573026"/>
              <a:gd name="connsiteX66" fmla="*/ 1847889 w 1905256"/>
              <a:gd name="connsiteY66" fmla="*/ 743256 h 1573026"/>
              <a:gd name="connsiteX67" fmla="*/ 1850270 w 1905256"/>
              <a:gd name="connsiteY67" fmla="*/ 790881 h 1573026"/>
              <a:gd name="connsiteX68" fmla="*/ 1838364 w 1905256"/>
              <a:gd name="connsiteY68" fmla="*/ 805168 h 1573026"/>
              <a:gd name="connsiteX69" fmla="*/ 1809789 w 1905256"/>
              <a:gd name="connsiteY69" fmla="*/ 890893 h 1573026"/>
              <a:gd name="connsiteX70" fmla="*/ 1778835 w 1905256"/>
              <a:gd name="connsiteY70" fmla="*/ 967092 h 1573026"/>
              <a:gd name="connsiteX71" fmla="*/ 1743114 w 1905256"/>
              <a:gd name="connsiteY71" fmla="*/ 945662 h 1573026"/>
              <a:gd name="connsiteX72" fmla="*/ 1683583 w 1905256"/>
              <a:gd name="connsiteY72" fmla="*/ 917087 h 1573026"/>
              <a:gd name="connsiteX73" fmla="*/ 1655008 w 1905256"/>
              <a:gd name="connsiteY73" fmla="*/ 883750 h 1573026"/>
              <a:gd name="connsiteX74" fmla="*/ 1621672 w 1905256"/>
              <a:gd name="connsiteY74" fmla="*/ 869462 h 1573026"/>
              <a:gd name="connsiteX75" fmla="*/ 1588333 w 1905256"/>
              <a:gd name="connsiteY75" fmla="*/ 871843 h 1573026"/>
              <a:gd name="connsiteX76" fmla="*/ 1538327 w 1905256"/>
              <a:gd name="connsiteY76" fmla="*/ 895656 h 1573026"/>
              <a:gd name="connsiteX77" fmla="*/ 1514514 w 1905256"/>
              <a:gd name="connsiteY77" fmla="*/ 909943 h 1573026"/>
              <a:gd name="connsiteX78" fmla="*/ 1445460 w 1905256"/>
              <a:gd name="connsiteY78" fmla="*/ 926612 h 1573026"/>
              <a:gd name="connsiteX79" fmla="*/ 1424027 w 1905256"/>
              <a:gd name="connsiteY79" fmla="*/ 957568 h 1573026"/>
              <a:gd name="connsiteX80" fmla="*/ 1421645 w 1905256"/>
              <a:gd name="connsiteY80" fmla="*/ 1036150 h 1573026"/>
              <a:gd name="connsiteX81" fmla="*/ 1424029 w 1905256"/>
              <a:gd name="connsiteY81" fmla="*/ 1062342 h 1573026"/>
              <a:gd name="connsiteX82" fmla="*/ 1324014 w 1905256"/>
              <a:gd name="connsiteY82" fmla="*/ 1112350 h 1573026"/>
              <a:gd name="connsiteX83" fmla="*/ 1281152 w 1905256"/>
              <a:gd name="connsiteY83" fmla="*/ 1112350 h 1573026"/>
              <a:gd name="connsiteX84" fmla="*/ 1190666 w 1905256"/>
              <a:gd name="connsiteY84" fmla="*/ 1148067 h 1573026"/>
              <a:gd name="connsiteX85" fmla="*/ 1169233 w 1905256"/>
              <a:gd name="connsiteY85" fmla="*/ 1188550 h 1573026"/>
              <a:gd name="connsiteX86" fmla="*/ 1169235 w 1905256"/>
              <a:gd name="connsiteY86" fmla="*/ 1238556 h 1573026"/>
              <a:gd name="connsiteX87" fmla="*/ 1119227 w 1905256"/>
              <a:gd name="connsiteY87" fmla="*/ 1279037 h 1573026"/>
              <a:gd name="connsiteX88" fmla="*/ 1102560 w 1905256"/>
              <a:gd name="connsiteY88" fmla="*/ 1309993 h 1573026"/>
              <a:gd name="connsiteX89" fmla="*/ 1104939 w 1905256"/>
              <a:gd name="connsiteY89" fmla="*/ 1331425 h 1573026"/>
              <a:gd name="connsiteX90" fmla="*/ 1138277 w 1905256"/>
              <a:gd name="connsiteY90" fmla="*/ 1326662 h 1573026"/>
              <a:gd name="connsiteX91" fmla="*/ 1162091 w 1905256"/>
              <a:gd name="connsiteY91" fmla="*/ 1350474 h 1573026"/>
              <a:gd name="connsiteX92" fmla="*/ 1150183 w 1905256"/>
              <a:gd name="connsiteY92" fmla="*/ 1383812 h 1573026"/>
              <a:gd name="connsiteX93" fmla="*/ 1147802 w 1905256"/>
              <a:gd name="connsiteY93" fmla="*/ 1421912 h 1573026"/>
              <a:gd name="connsiteX94" fmla="*/ 1069222 w 1905256"/>
              <a:gd name="connsiteY94" fmla="*/ 1450487 h 1573026"/>
              <a:gd name="connsiteX95" fmla="*/ 1059697 w 1905256"/>
              <a:gd name="connsiteY95" fmla="*/ 1538594 h 1573026"/>
              <a:gd name="connsiteX96" fmla="*/ 993020 w 1905256"/>
              <a:gd name="connsiteY96" fmla="*/ 1560025 h 1573026"/>
              <a:gd name="connsiteX97" fmla="*/ 956969 w 1905256"/>
              <a:gd name="connsiteY97" fmla="*/ 1573012 h 1573026"/>
              <a:gd name="connsiteX98" fmla="*/ 876339 w 1905256"/>
              <a:gd name="connsiteY98" fmla="*/ 1557643 h 1573026"/>
              <a:gd name="connsiteX99" fmla="*/ 850145 w 1905256"/>
              <a:gd name="connsiteY99" fmla="*/ 1571931 h 1573026"/>
              <a:gd name="connsiteX100" fmla="*/ 795379 w 1905256"/>
              <a:gd name="connsiteY100" fmla="*/ 1543356 h 1573026"/>
              <a:gd name="connsiteX101" fmla="*/ 754895 w 1905256"/>
              <a:gd name="connsiteY101" fmla="*/ 1507637 h 1573026"/>
              <a:gd name="connsiteX102" fmla="*/ 712035 w 1905256"/>
              <a:gd name="connsiteY102" fmla="*/ 1479061 h 1573026"/>
              <a:gd name="connsiteX103" fmla="*/ 740608 w 1905256"/>
              <a:gd name="connsiteY103" fmla="*/ 1455250 h 1573026"/>
              <a:gd name="connsiteX104" fmla="*/ 728702 w 1905256"/>
              <a:gd name="connsiteY104" fmla="*/ 1438581 h 1573026"/>
              <a:gd name="connsiteX105" fmla="*/ 666789 w 1905256"/>
              <a:gd name="connsiteY105" fmla="*/ 1426675 h 1573026"/>
              <a:gd name="connsiteX106" fmla="*/ 647739 w 1905256"/>
              <a:gd name="connsiteY106" fmla="*/ 1402862 h 1573026"/>
              <a:gd name="connsiteX107" fmla="*/ 609641 w 1905256"/>
              <a:gd name="connsiteY107" fmla="*/ 1379050 h 1573026"/>
              <a:gd name="connsiteX108" fmla="*/ 604877 w 1905256"/>
              <a:gd name="connsiteY108" fmla="*/ 1390956 h 1573026"/>
              <a:gd name="connsiteX109" fmla="*/ 619166 w 1905256"/>
              <a:gd name="connsiteY109" fmla="*/ 1429056 h 1573026"/>
              <a:gd name="connsiteX110" fmla="*/ 588208 w 1905256"/>
              <a:gd name="connsiteY110" fmla="*/ 1443343 h 1573026"/>
              <a:gd name="connsiteX111" fmla="*/ 562016 w 1905256"/>
              <a:gd name="connsiteY111" fmla="*/ 1457630 h 1573026"/>
              <a:gd name="connsiteX112" fmla="*/ 545345 w 1905256"/>
              <a:gd name="connsiteY112" fmla="*/ 1450487 h 1573026"/>
              <a:gd name="connsiteX113" fmla="*/ 500102 w 1905256"/>
              <a:gd name="connsiteY113" fmla="*/ 1388575 h 1573026"/>
              <a:gd name="connsiteX114" fmla="*/ 454860 w 1905256"/>
              <a:gd name="connsiteY114" fmla="*/ 1355237 h 1573026"/>
              <a:gd name="connsiteX115" fmla="*/ 476291 w 1905256"/>
              <a:gd name="connsiteY115" fmla="*/ 1338568 h 1573026"/>
              <a:gd name="connsiteX116" fmla="*/ 497722 w 1905256"/>
              <a:gd name="connsiteY116" fmla="*/ 1298087 h 1573026"/>
              <a:gd name="connsiteX117" fmla="*/ 483433 w 1905256"/>
              <a:gd name="connsiteY117" fmla="*/ 1286181 h 1573026"/>
              <a:gd name="connsiteX118" fmla="*/ 445335 w 1905256"/>
              <a:gd name="connsiteY118" fmla="*/ 1288562 h 1573026"/>
              <a:gd name="connsiteX119" fmla="*/ 369135 w 1905256"/>
              <a:gd name="connsiteY119" fmla="*/ 1245700 h 1573026"/>
              <a:gd name="connsiteX120" fmla="*/ 326270 w 1905256"/>
              <a:gd name="connsiteY120" fmla="*/ 1226650 h 1573026"/>
              <a:gd name="connsiteX121" fmla="*/ 316747 w 1905256"/>
              <a:gd name="connsiteY121" fmla="*/ 1226650 h 1573026"/>
              <a:gd name="connsiteX122" fmla="*/ 304841 w 1905256"/>
              <a:gd name="connsiteY122" fmla="*/ 1162356 h 1573026"/>
              <a:gd name="connsiteX123" fmla="*/ 316747 w 1905256"/>
              <a:gd name="connsiteY123" fmla="*/ 1098062 h 1573026"/>
              <a:gd name="connsiteX124" fmla="*/ 285791 w 1905256"/>
              <a:gd name="connsiteY124" fmla="*/ 1064725 h 1573026"/>
              <a:gd name="connsiteX125" fmla="*/ 233404 w 1905256"/>
              <a:gd name="connsiteY125" fmla="*/ 1040912 h 1573026"/>
              <a:gd name="connsiteX126" fmla="*/ 259597 w 1905256"/>
              <a:gd name="connsiteY126" fmla="*/ 1017100 h 1573026"/>
              <a:gd name="connsiteX127" fmla="*/ 304841 w 1905256"/>
              <a:gd name="connsiteY127" fmla="*/ 1021862 h 1573026"/>
              <a:gd name="connsiteX128" fmla="*/ 300079 w 1905256"/>
              <a:gd name="connsiteY128" fmla="*/ 974237 h 1573026"/>
              <a:gd name="connsiteX129" fmla="*/ 271504 w 1905256"/>
              <a:gd name="connsiteY129" fmla="*/ 969475 h 1573026"/>
              <a:gd name="connsiteX130" fmla="*/ 276266 w 1905256"/>
              <a:gd name="connsiteY130" fmla="*/ 921850 h 1573026"/>
              <a:gd name="connsiteX131" fmla="*/ 245310 w 1905256"/>
              <a:gd name="connsiteY131" fmla="*/ 907562 h 1573026"/>
              <a:gd name="connsiteX132" fmla="*/ 80999 w 1905256"/>
              <a:gd name="connsiteY132" fmla="*/ 907562 h 1573026"/>
              <a:gd name="connsiteX133" fmla="*/ 71479 w 1905256"/>
              <a:gd name="connsiteY133" fmla="*/ 907562 h 1573026"/>
              <a:gd name="connsiteX0" fmla="*/ 71828 w 1905605"/>
              <a:gd name="connsiteY0" fmla="*/ 907562 h 1573026"/>
              <a:gd name="connsiteX1" fmla="*/ 390 w 1905605"/>
              <a:gd name="connsiteY1" fmla="*/ 357491 h 1573026"/>
              <a:gd name="connsiteX2" fmla="*/ 107544 w 1905605"/>
              <a:gd name="connsiteY2" fmla="*/ 357493 h 1573026"/>
              <a:gd name="connsiteX3" fmla="*/ 119451 w 1905605"/>
              <a:gd name="connsiteY3" fmla="*/ 376543 h 1573026"/>
              <a:gd name="connsiteX4" fmla="*/ 238513 w 1905605"/>
              <a:gd name="connsiteY4" fmla="*/ 436075 h 1573026"/>
              <a:gd name="connsiteX5" fmla="*/ 262326 w 1905605"/>
              <a:gd name="connsiteY5" fmla="*/ 500368 h 1573026"/>
              <a:gd name="connsiteX6" fmla="*/ 283757 w 1905605"/>
              <a:gd name="connsiteY6" fmla="*/ 512275 h 1573026"/>
              <a:gd name="connsiteX7" fmla="*/ 281376 w 1905605"/>
              <a:gd name="connsiteY7" fmla="*/ 421787 h 1573026"/>
              <a:gd name="connsiteX8" fmla="*/ 302807 w 1905605"/>
              <a:gd name="connsiteY8" fmla="*/ 383687 h 1573026"/>
              <a:gd name="connsiteX9" fmla="*/ 321857 w 1905605"/>
              <a:gd name="connsiteY9" fmla="*/ 386068 h 1573026"/>
              <a:gd name="connsiteX10" fmla="*/ 321857 w 1905605"/>
              <a:gd name="connsiteY10" fmla="*/ 347968 h 1573026"/>
              <a:gd name="connsiteX11" fmla="*/ 333765 w 1905605"/>
              <a:gd name="connsiteY11" fmla="*/ 340823 h 1573026"/>
              <a:gd name="connsiteX12" fmla="*/ 390913 w 1905605"/>
              <a:gd name="connsiteY12" fmla="*/ 343206 h 1573026"/>
              <a:gd name="connsiteX13" fmla="*/ 490926 w 1905605"/>
              <a:gd name="connsiteY13" fmla="*/ 317012 h 1573026"/>
              <a:gd name="connsiteX14" fmla="*/ 562363 w 1905605"/>
              <a:gd name="connsiteY14" fmla="*/ 305106 h 1573026"/>
              <a:gd name="connsiteX15" fmla="*/ 647755 w 1905605"/>
              <a:gd name="connsiteY15" fmla="*/ 250164 h 1573026"/>
              <a:gd name="connsiteX16" fmla="*/ 719526 w 1905605"/>
              <a:gd name="connsiteY16" fmla="*/ 221762 h 1573026"/>
              <a:gd name="connsiteX17" fmla="*/ 788584 w 1905605"/>
              <a:gd name="connsiteY17" fmla="*/ 188423 h 1573026"/>
              <a:gd name="connsiteX18" fmla="*/ 860019 w 1905605"/>
              <a:gd name="connsiteY18" fmla="*/ 195568 h 1573026"/>
              <a:gd name="connsiteX19" fmla="*/ 912407 w 1905605"/>
              <a:gd name="connsiteY19" fmla="*/ 174137 h 1573026"/>
              <a:gd name="connsiteX20" fmla="*/ 943365 w 1905605"/>
              <a:gd name="connsiteY20" fmla="*/ 183660 h 1573026"/>
              <a:gd name="connsiteX21" fmla="*/ 1017182 w 1905605"/>
              <a:gd name="connsiteY21" fmla="*/ 233668 h 1573026"/>
              <a:gd name="connsiteX22" fmla="*/ 955269 w 1905605"/>
              <a:gd name="connsiteY22" fmla="*/ 209856 h 1573026"/>
              <a:gd name="connsiteX23" fmla="*/ 976701 w 1905605"/>
              <a:gd name="connsiteY23" fmla="*/ 281293 h 1573026"/>
              <a:gd name="connsiteX24" fmla="*/ 1014803 w 1905605"/>
              <a:gd name="connsiteY24" fmla="*/ 309866 h 1573026"/>
              <a:gd name="connsiteX25" fmla="*/ 1110051 w 1905605"/>
              <a:gd name="connsiteY25" fmla="*/ 314631 h 1573026"/>
              <a:gd name="connsiteX26" fmla="*/ 1176728 w 1905605"/>
              <a:gd name="connsiteY26" fmla="*/ 271766 h 1573026"/>
              <a:gd name="connsiteX27" fmla="*/ 1174344 w 1905605"/>
              <a:gd name="connsiteY27" fmla="*/ 293200 h 1573026"/>
              <a:gd name="connsiteX28" fmla="*/ 1138626 w 1905605"/>
              <a:gd name="connsiteY28" fmla="*/ 321775 h 1573026"/>
              <a:gd name="connsiteX29" fmla="*/ 1064807 w 1905605"/>
              <a:gd name="connsiteY29" fmla="*/ 338443 h 1573026"/>
              <a:gd name="connsiteX30" fmla="*/ 1071953 w 1905605"/>
              <a:gd name="connsiteY30" fmla="*/ 367017 h 1573026"/>
              <a:gd name="connsiteX31" fmla="*/ 1195778 w 1905605"/>
              <a:gd name="connsiteY31" fmla="*/ 331298 h 1573026"/>
              <a:gd name="connsiteX32" fmla="*/ 1248163 w 1905605"/>
              <a:gd name="connsiteY32" fmla="*/ 295581 h 1573026"/>
              <a:gd name="connsiteX33" fmla="*/ 1291027 w 1905605"/>
              <a:gd name="connsiteY33" fmla="*/ 271766 h 1573026"/>
              <a:gd name="connsiteX34" fmla="*/ 1214828 w 1905605"/>
              <a:gd name="connsiteY34" fmla="*/ 264623 h 1573026"/>
              <a:gd name="connsiteX35" fmla="*/ 1214828 w 1905605"/>
              <a:gd name="connsiteY35" fmla="*/ 202710 h 1573026"/>
              <a:gd name="connsiteX36" fmla="*/ 1264833 w 1905605"/>
              <a:gd name="connsiteY36" fmla="*/ 202710 h 1573026"/>
              <a:gd name="connsiteX37" fmla="*/ 1371989 w 1905605"/>
              <a:gd name="connsiteY37" fmla="*/ 97935 h 1573026"/>
              <a:gd name="connsiteX38" fmla="*/ 1421995 w 1905605"/>
              <a:gd name="connsiteY38" fmla="*/ 305 h 1573026"/>
              <a:gd name="connsiteX39" fmla="*/ 1386277 w 1905605"/>
              <a:gd name="connsiteY39" fmla="*/ 114604 h 1573026"/>
              <a:gd name="connsiteX40" fmla="*/ 1312459 w 1905605"/>
              <a:gd name="connsiteY40" fmla="*/ 193186 h 1573026"/>
              <a:gd name="connsiteX41" fmla="*/ 1376751 w 1905605"/>
              <a:gd name="connsiteY41" fmla="*/ 217000 h 1573026"/>
              <a:gd name="connsiteX42" fmla="*/ 1436282 w 1905605"/>
              <a:gd name="connsiteY42" fmla="*/ 212237 h 1573026"/>
              <a:gd name="connsiteX43" fmla="*/ 1481528 w 1905605"/>
              <a:gd name="connsiteY43" fmla="*/ 257480 h 1573026"/>
              <a:gd name="connsiteX44" fmla="*/ 1531532 w 1905605"/>
              <a:gd name="connsiteY44" fmla="*/ 243193 h 1573026"/>
              <a:gd name="connsiteX45" fmla="*/ 1574394 w 1905605"/>
              <a:gd name="connsiteY45" fmla="*/ 178900 h 1573026"/>
              <a:gd name="connsiteX46" fmla="*/ 1617257 w 1905605"/>
              <a:gd name="connsiteY46" fmla="*/ 169375 h 1573026"/>
              <a:gd name="connsiteX47" fmla="*/ 1722032 w 1905605"/>
              <a:gd name="connsiteY47" fmla="*/ 152706 h 1573026"/>
              <a:gd name="connsiteX48" fmla="*/ 1738701 w 1905605"/>
              <a:gd name="connsiteY48" fmla="*/ 147943 h 1573026"/>
              <a:gd name="connsiteX49" fmla="*/ 1826807 w 1905605"/>
              <a:gd name="connsiteY49" fmla="*/ 166993 h 1573026"/>
              <a:gd name="connsiteX50" fmla="*/ 1857763 w 1905605"/>
              <a:gd name="connsiteY50" fmla="*/ 188425 h 1573026"/>
              <a:gd name="connsiteX51" fmla="*/ 1883958 w 1905605"/>
              <a:gd name="connsiteY51" fmla="*/ 205092 h 1573026"/>
              <a:gd name="connsiteX52" fmla="*/ 1905388 w 1905605"/>
              <a:gd name="connsiteY52" fmla="*/ 221762 h 1573026"/>
              <a:gd name="connsiteX53" fmla="*/ 1886338 w 1905605"/>
              <a:gd name="connsiteY53" fmla="*/ 264625 h 1573026"/>
              <a:gd name="connsiteX54" fmla="*/ 1883957 w 1905605"/>
              <a:gd name="connsiteY54" fmla="*/ 319393 h 1573026"/>
              <a:gd name="connsiteX55" fmla="*/ 1869669 w 1905605"/>
              <a:gd name="connsiteY55" fmla="*/ 376543 h 1573026"/>
              <a:gd name="connsiteX56" fmla="*/ 1872051 w 1905605"/>
              <a:gd name="connsiteY56" fmla="*/ 386068 h 1573026"/>
              <a:gd name="connsiteX57" fmla="*/ 1903007 w 1905605"/>
              <a:gd name="connsiteY57" fmla="*/ 393212 h 1573026"/>
              <a:gd name="connsiteX58" fmla="*/ 1891101 w 1905605"/>
              <a:gd name="connsiteY58" fmla="*/ 424168 h 1573026"/>
              <a:gd name="connsiteX59" fmla="*/ 1857763 w 1905605"/>
              <a:gd name="connsiteY59" fmla="*/ 445600 h 1573026"/>
              <a:gd name="connsiteX60" fmla="*/ 1843476 w 1905605"/>
              <a:gd name="connsiteY60" fmla="*/ 476556 h 1573026"/>
              <a:gd name="connsiteX61" fmla="*/ 1846729 w 1905605"/>
              <a:gd name="connsiteY61" fmla="*/ 559163 h 1573026"/>
              <a:gd name="connsiteX62" fmla="*/ 1833950 w 1905605"/>
              <a:gd name="connsiteY62" fmla="*/ 590856 h 1573026"/>
              <a:gd name="connsiteX63" fmla="*/ 1831569 w 1905605"/>
              <a:gd name="connsiteY63" fmla="*/ 655150 h 1573026"/>
              <a:gd name="connsiteX64" fmla="*/ 1853001 w 1905605"/>
              <a:gd name="connsiteY64" fmla="*/ 690868 h 1573026"/>
              <a:gd name="connsiteX65" fmla="*/ 1848238 w 1905605"/>
              <a:gd name="connsiteY65" fmla="*/ 743256 h 1573026"/>
              <a:gd name="connsiteX66" fmla="*/ 1850619 w 1905605"/>
              <a:gd name="connsiteY66" fmla="*/ 790881 h 1573026"/>
              <a:gd name="connsiteX67" fmla="*/ 1838713 w 1905605"/>
              <a:gd name="connsiteY67" fmla="*/ 805168 h 1573026"/>
              <a:gd name="connsiteX68" fmla="*/ 1810138 w 1905605"/>
              <a:gd name="connsiteY68" fmla="*/ 890893 h 1573026"/>
              <a:gd name="connsiteX69" fmla="*/ 1779184 w 1905605"/>
              <a:gd name="connsiteY69" fmla="*/ 967092 h 1573026"/>
              <a:gd name="connsiteX70" fmla="*/ 1743463 w 1905605"/>
              <a:gd name="connsiteY70" fmla="*/ 945662 h 1573026"/>
              <a:gd name="connsiteX71" fmla="*/ 1683932 w 1905605"/>
              <a:gd name="connsiteY71" fmla="*/ 917087 h 1573026"/>
              <a:gd name="connsiteX72" fmla="*/ 1655357 w 1905605"/>
              <a:gd name="connsiteY72" fmla="*/ 883750 h 1573026"/>
              <a:gd name="connsiteX73" fmla="*/ 1622021 w 1905605"/>
              <a:gd name="connsiteY73" fmla="*/ 869462 h 1573026"/>
              <a:gd name="connsiteX74" fmla="*/ 1588682 w 1905605"/>
              <a:gd name="connsiteY74" fmla="*/ 871843 h 1573026"/>
              <a:gd name="connsiteX75" fmla="*/ 1538676 w 1905605"/>
              <a:gd name="connsiteY75" fmla="*/ 895656 h 1573026"/>
              <a:gd name="connsiteX76" fmla="*/ 1514863 w 1905605"/>
              <a:gd name="connsiteY76" fmla="*/ 909943 h 1573026"/>
              <a:gd name="connsiteX77" fmla="*/ 1445809 w 1905605"/>
              <a:gd name="connsiteY77" fmla="*/ 926612 h 1573026"/>
              <a:gd name="connsiteX78" fmla="*/ 1424376 w 1905605"/>
              <a:gd name="connsiteY78" fmla="*/ 957568 h 1573026"/>
              <a:gd name="connsiteX79" fmla="*/ 1421994 w 1905605"/>
              <a:gd name="connsiteY79" fmla="*/ 1036150 h 1573026"/>
              <a:gd name="connsiteX80" fmla="*/ 1424378 w 1905605"/>
              <a:gd name="connsiteY80" fmla="*/ 1062342 h 1573026"/>
              <a:gd name="connsiteX81" fmla="*/ 1324363 w 1905605"/>
              <a:gd name="connsiteY81" fmla="*/ 1112350 h 1573026"/>
              <a:gd name="connsiteX82" fmla="*/ 1281501 w 1905605"/>
              <a:gd name="connsiteY82" fmla="*/ 1112350 h 1573026"/>
              <a:gd name="connsiteX83" fmla="*/ 1191015 w 1905605"/>
              <a:gd name="connsiteY83" fmla="*/ 1148067 h 1573026"/>
              <a:gd name="connsiteX84" fmla="*/ 1169582 w 1905605"/>
              <a:gd name="connsiteY84" fmla="*/ 1188550 h 1573026"/>
              <a:gd name="connsiteX85" fmla="*/ 1169584 w 1905605"/>
              <a:gd name="connsiteY85" fmla="*/ 1238556 h 1573026"/>
              <a:gd name="connsiteX86" fmla="*/ 1119576 w 1905605"/>
              <a:gd name="connsiteY86" fmla="*/ 1279037 h 1573026"/>
              <a:gd name="connsiteX87" fmla="*/ 1102909 w 1905605"/>
              <a:gd name="connsiteY87" fmla="*/ 1309993 h 1573026"/>
              <a:gd name="connsiteX88" fmla="*/ 1105288 w 1905605"/>
              <a:gd name="connsiteY88" fmla="*/ 1331425 h 1573026"/>
              <a:gd name="connsiteX89" fmla="*/ 1138626 w 1905605"/>
              <a:gd name="connsiteY89" fmla="*/ 1326662 h 1573026"/>
              <a:gd name="connsiteX90" fmla="*/ 1162440 w 1905605"/>
              <a:gd name="connsiteY90" fmla="*/ 1350474 h 1573026"/>
              <a:gd name="connsiteX91" fmla="*/ 1150532 w 1905605"/>
              <a:gd name="connsiteY91" fmla="*/ 1383812 h 1573026"/>
              <a:gd name="connsiteX92" fmla="*/ 1148151 w 1905605"/>
              <a:gd name="connsiteY92" fmla="*/ 1421912 h 1573026"/>
              <a:gd name="connsiteX93" fmla="*/ 1069571 w 1905605"/>
              <a:gd name="connsiteY93" fmla="*/ 1450487 h 1573026"/>
              <a:gd name="connsiteX94" fmla="*/ 1060046 w 1905605"/>
              <a:gd name="connsiteY94" fmla="*/ 1538594 h 1573026"/>
              <a:gd name="connsiteX95" fmla="*/ 993369 w 1905605"/>
              <a:gd name="connsiteY95" fmla="*/ 1560025 h 1573026"/>
              <a:gd name="connsiteX96" fmla="*/ 957318 w 1905605"/>
              <a:gd name="connsiteY96" fmla="*/ 1573012 h 1573026"/>
              <a:gd name="connsiteX97" fmla="*/ 876688 w 1905605"/>
              <a:gd name="connsiteY97" fmla="*/ 1557643 h 1573026"/>
              <a:gd name="connsiteX98" fmla="*/ 850494 w 1905605"/>
              <a:gd name="connsiteY98" fmla="*/ 1571931 h 1573026"/>
              <a:gd name="connsiteX99" fmla="*/ 795728 w 1905605"/>
              <a:gd name="connsiteY99" fmla="*/ 1543356 h 1573026"/>
              <a:gd name="connsiteX100" fmla="*/ 755244 w 1905605"/>
              <a:gd name="connsiteY100" fmla="*/ 1507637 h 1573026"/>
              <a:gd name="connsiteX101" fmla="*/ 712384 w 1905605"/>
              <a:gd name="connsiteY101" fmla="*/ 1479061 h 1573026"/>
              <a:gd name="connsiteX102" fmla="*/ 740957 w 1905605"/>
              <a:gd name="connsiteY102" fmla="*/ 1455250 h 1573026"/>
              <a:gd name="connsiteX103" fmla="*/ 729051 w 1905605"/>
              <a:gd name="connsiteY103" fmla="*/ 1438581 h 1573026"/>
              <a:gd name="connsiteX104" fmla="*/ 667138 w 1905605"/>
              <a:gd name="connsiteY104" fmla="*/ 1426675 h 1573026"/>
              <a:gd name="connsiteX105" fmla="*/ 648088 w 1905605"/>
              <a:gd name="connsiteY105" fmla="*/ 1402862 h 1573026"/>
              <a:gd name="connsiteX106" fmla="*/ 609990 w 1905605"/>
              <a:gd name="connsiteY106" fmla="*/ 1379050 h 1573026"/>
              <a:gd name="connsiteX107" fmla="*/ 605226 w 1905605"/>
              <a:gd name="connsiteY107" fmla="*/ 1390956 h 1573026"/>
              <a:gd name="connsiteX108" fmla="*/ 619515 w 1905605"/>
              <a:gd name="connsiteY108" fmla="*/ 1429056 h 1573026"/>
              <a:gd name="connsiteX109" fmla="*/ 588557 w 1905605"/>
              <a:gd name="connsiteY109" fmla="*/ 1443343 h 1573026"/>
              <a:gd name="connsiteX110" fmla="*/ 562365 w 1905605"/>
              <a:gd name="connsiteY110" fmla="*/ 1457630 h 1573026"/>
              <a:gd name="connsiteX111" fmla="*/ 545694 w 1905605"/>
              <a:gd name="connsiteY111" fmla="*/ 1450487 h 1573026"/>
              <a:gd name="connsiteX112" fmla="*/ 500451 w 1905605"/>
              <a:gd name="connsiteY112" fmla="*/ 1388575 h 1573026"/>
              <a:gd name="connsiteX113" fmla="*/ 455209 w 1905605"/>
              <a:gd name="connsiteY113" fmla="*/ 1355237 h 1573026"/>
              <a:gd name="connsiteX114" fmla="*/ 476640 w 1905605"/>
              <a:gd name="connsiteY114" fmla="*/ 1338568 h 1573026"/>
              <a:gd name="connsiteX115" fmla="*/ 498071 w 1905605"/>
              <a:gd name="connsiteY115" fmla="*/ 1298087 h 1573026"/>
              <a:gd name="connsiteX116" fmla="*/ 483782 w 1905605"/>
              <a:gd name="connsiteY116" fmla="*/ 1286181 h 1573026"/>
              <a:gd name="connsiteX117" fmla="*/ 445684 w 1905605"/>
              <a:gd name="connsiteY117" fmla="*/ 1288562 h 1573026"/>
              <a:gd name="connsiteX118" fmla="*/ 369484 w 1905605"/>
              <a:gd name="connsiteY118" fmla="*/ 1245700 h 1573026"/>
              <a:gd name="connsiteX119" fmla="*/ 326619 w 1905605"/>
              <a:gd name="connsiteY119" fmla="*/ 1226650 h 1573026"/>
              <a:gd name="connsiteX120" fmla="*/ 317096 w 1905605"/>
              <a:gd name="connsiteY120" fmla="*/ 1226650 h 1573026"/>
              <a:gd name="connsiteX121" fmla="*/ 305190 w 1905605"/>
              <a:gd name="connsiteY121" fmla="*/ 1162356 h 1573026"/>
              <a:gd name="connsiteX122" fmla="*/ 317096 w 1905605"/>
              <a:gd name="connsiteY122" fmla="*/ 1098062 h 1573026"/>
              <a:gd name="connsiteX123" fmla="*/ 286140 w 1905605"/>
              <a:gd name="connsiteY123" fmla="*/ 1064725 h 1573026"/>
              <a:gd name="connsiteX124" fmla="*/ 233753 w 1905605"/>
              <a:gd name="connsiteY124" fmla="*/ 1040912 h 1573026"/>
              <a:gd name="connsiteX125" fmla="*/ 259946 w 1905605"/>
              <a:gd name="connsiteY125" fmla="*/ 1017100 h 1573026"/>
              <a:gd name="connsiteX126" fmla="*/ 305190 w 1905605"/>
              <a:gd name="connsiteY126" fmla="*/ 1021862 h 1573026"/>
              <a:gd name="connsiteX127" fmla="*/ 300428 w 1905605"/>
              <a:gd name="connsiteY127" fmla="*/ 974237 h 1573026"/>
              <a:gd name="connsiteX128" fmla="*/ 271853 w 1905605"/>
              <a:gd name="connsiteY128" fmla="*/ 969475 h 1573026"/>
              <a:gd name="connsiteX129" fmla="*/ 276615 w 1905605"/>
              <a:gd name="connsiteY129" fmla="*/ 921850 h 1573026"/>
              <a:gd name="connsiteX130" fmla="*/ 245659 w 1905605"/>
              <a:gd name="connsiteY130" fmla="*/ 907562 h 1573026"/>
              <a:gd name="connsiteX131" fmla="*/ 81348 w 1905605"/>
              <a:gd name="connsiteY131" fmla="*/ 907562 h 1573026"/>
              <a:gd name="connsiteX132" fmla="*/ 71828 w 1905605"/>
              <a:gd name="connsiteY132" fmla="*/ 907562 h 1573026"/>
              <a:gd name="connsiteX0" fmla="*/ 72099 w 1905876"/>
              <a:gd name="connsiteY0" fmla="*/ 907562 h 1573026"/>
              <a:gd name="connsiteX1" fmla="*/ 661 w 1905876"/>
              <a:gd name="connsiteY1" fmla="*/ 357491 h 1573026"/>
              <a:gd name="connsiteX2" fmla="*/ 119722 w 1905876"/>
              <a:gd name="connsiteY2" fmla="*/ 376543 h 1573026"/>
              <a:gd name="connsiteX3" fmla="*/ 238784 w 1905876"/>
              <a:gd name="connsiteY3" fmla="*/ 436075 h 1573026"/>
              <a:gd name="connsiteX4" fmla="*/ 262597 w 1905876"/>
              <a:gd name="connsiteY4" fmla="*/ 500368 h 1573026"/>
              <a:gd name="connsiteX5" fmla="*/ 284028 w 1905876"/>
              <a:gd name="connsiteY5" fmla="*/ 512275 h 1573026"/>
              <a:gd name="connsiteX6" fmla="*/ 281647 w 1905876"/>
              <a:gd name="connsiteY6" fmla="*/ 421787 h 1573026"/>
              <a:gd name="connsiteX7" fmla="*/ 303078 w 1905876"/>
              <a:gd name="connsiteY7" fmla="*/ 383687 h 1573026"/>
              <a:gd name="connsiteX8" fmla="*/ 322128 w 1905876"/>
              <a:gd name="connsiteY8" fmla="*/ 386068 h 1573026"/>
              <a:gd name="connsiteX9" fmla="*/ 322128 w 1905876"/>
              <a:gd name="connsiteY9" fmla="*/ 347968 h 1573026"/>
              <a:gd name="connsiteX10" fmla="*/ 334036 w 1905876"/>
              <a:gd name="connsiteY10" fmla="*/ 340823 h 1573026"/>
              <a:gd name="connsiteX11" fmla="*/ 391184 w 1905876"/>
              <a:gd name="connsiteY11" fmla="*/ 343206 h 1573026"/>
              <a:gd name="connsiteX12" fmla="*/ 491197 w 1905876"/>
              <a:gd name="connsiteY12" fmla="*/ 317012 h 1573026"/>
              <a:gd name="connsiteX13" fmla="*/ 562634 w 1905876"/>
              <a:gd name="connsiteY13" fmla="*/ 305106 h 1573026"/>
              <a:gd name="connsiteX14" fmla="*/ 648026 w 1905876"/>
              <a:gd name="connsiteY14" fmla="*/ 250164 h 1573026"/>
              <a:gd name="connsiteX15" fmla="*/ 719797 w 1905876"/>
              <a:gd name="connsiteY15" fmla="*/ 221762 h 1573026"/>
              <a:gd name="connsiteX16" fmla="*/ 788855 w 1905876"/>
              <a:gd name="connsiteY16" fmla="*/ 188423 h 1573026"/>
              <a:gd name="connsiteX17" fmla="*/ 860290 w 1905876"/>
              <a:gd name="connsiteY17" fmla="*/ 195568 h 1573026"/>
              <a:gd name="connsiteX18" fmla="*/ 912678 w 1905876"/>
              <a:gd name="connsiteY18" fmla="*/ 174137 h 1573026"/>
              <a:gd name="connsiteX19" fmla="*/ 943636 w 1905876"/>
              <a:gd name="connsiteY19" fmla="*/ 183660 h 1573026"/>
              <a:gd name="connsiteX20" fmla="*/ 1017453 w 1905876"/>
              <a:gd name="connsiteY20" fmla="*/ 233668 h 1573026"/>
              <a:gd name="connsiteX21" fmla="*/ 955540 w 1905876"/>
              <a:gd name="connsiteY21" fmla="*/ 209856 h 1573026"/>
              <a:gd name="connsiteX22" fmla="*/ 976972 w 1905876"/>
              <a:gd name="connsiteY22" fmla="*/ 281293 h 1573026"/>
              <a:gd name="connsiteX23" fmla="*/ 1015074 w 1905876"/>
              <a:gd name="connsiteY23" fmla="*/ 309866 h 1573026"/>
              <a:gd name="connsiteX24" fmla="*/ 1110322 w 1905876"/>
              <a:gd name="connsiteY24" fmla="*/ 314631 h 1573026"/>
              <a:gd name="connsiteX25" fmla="*/ 1176999 w 1905876"/>
              <a:gd name="connsiteY25" fmla="*/ 271766 h 1573026"/>
              <a:gd name="connsiteX26" fmla="*/ 1174615 w 1905876"/>
              <a:gd name="connsiteY26" fmla="*/ 293200 h 1573026"/>
              <a:gd name="connsiteX27" fmla="*/ 1138897 w 1905876"/>
              <a:gd name="connsiteY27" fmla="*/ 321775 h 1573026"/>
              <a:gd name="connsiteX28" fmla="*/ 1065078 w 1905876"/>
              <a:gd name="connsiteY28" fmla="*/ 338443 h 1573026"/>
              <a:gd name="connsiteX29" fmla="*/ 1072224 w 1905876"/>
              <a:gd name="connsiteY29" fmla="*/ 367017 h 1573026"/>
              <a:gd name="connsiteX30" fmla="*/ 1196049 w 1905876"/>
              <a:gd name="connsiteY30" fmla="*/ 331298 h 1573026"/>
              <a:gd name="connsiteX31" fmla="*/ 1248434 w 1905876"/>
              <a:gd name="connsiteY31" fmla="*/ 295581 h 1573026"/>
              <a:gd name="connsiteX32" fmla="*/ 1291298 w 1905876"/>
              <a:gd name="connsiteY32" fmla="*/ 271766 h 1573026"/>
              <a:gd name="connsiteX33" fmla="*/ 1215099 w 1905876"/>
              <a:gd name="connsiteY33" fmla="*/ 264623 h 1573026"/>
              <a:gd name="connsiteX34" fmla="*/ 1215099 w 1905876"/>
              <a:gd name="connsiteY34" fmla="*/ 202710 h 1573026"/>
              <a:gd name="connsiteX35" fmla="*/ 1265104 w 1905876"/>
              <a:gd name="connsiteY35" fmla="*/ 202710 h 1573026"/>
              <a:gd name="connsiteX36" fmla="*/ 1372260 w 1905876"/>
              <a:gd name="connsiteY36" fmla="*/ 97935 h 1573026"/>
              <a:gd name="connsiteX37" fmla="*/ 1422266 w 1905876"/>
              <a:gd name="connsiteY37" fmla="*/ 305 h 1573026"/>
              <a:gd name="connsiteX38" fmla="*/ 1386548 w 1905876"/>
              <a:gd name="connsiteY38" fmla="*/ 114604 h 1573026"/>
              <a:gd name="connsiteX39" fmla="*/ 1312730 w 1905876"/>
              <a:gd name="connsiteY39" fmla="*/ 193186 h 1573026"/>
              <a:gd name="connsiteX40" fmla="*/ 1377022 w 1905876"/>
              <a:gd name="connsiteY40" fmla="*/ 217000 h 1573026"/>
              <a:gd name="connsiteX41" fmla="*/ 1436553 w 1905876"/>
              <a:gd name="connsiteY41" fmla="*/ 212237 h 1573026"/>
              <a:gd name="connsiteX42" fmla="*/ 1481799 w 1905876"/>
              <a:gd name="connsiteY42" fmla="*/ 257480 h 1573026"/>
              <a:gd name="connsiteX43" fmla="*/ 1531803 w 1905876"/>
              <a:gd name="connsiteY43" fmla="*/ 243193 h 1573026"/>
              <a:gd name="connsiteX44" fmla="*/ 1574665 w 1905876"/>
              <a:gd name="connsiteY44" fmla="*/ 178900 h 1573026"/>
              <a:gd name="connsiteX45" fmla="*/ 1617528 w 1905876"/>
              <a:gd name="connsiteY45" fmla="*/ 169375 h 1573026"/>
              <a:gd name="connsiteX46" fmla="*/ 1722303 w 1905876"/>
              <a:gd name="connsiteY46" fmla="*/ 152706 h 1573026"/>
              <a:gd name="connsiteX47" fmla="*/ 1738972 w 1905876"/>
              <a:gd name="connsiteY47" fmla="*/ 147943 h 1573026"/>
              <a:gd name="connsiteX48" fmla="*/ 1827078 w 1905876"/>
              <a:gd name="connsiteY48" fmla="*/ 166993 h 1573026"/>
              <a:gd name="connsiteX49" fmla="*/ 1858034 w 1905876"/>
              <a:gd name="connsiteY49" fmla="*/ 188425 h 1573026"/>
              <a:gd name="connsiteX50" fmla="*/ 1884229 w 1905876"/>
              <a:gd name="connsiteY50" fmla="*/ 205092 h 1573026"/>
              <a:gd name="connsiteX51" fmla="*/ 1905659 w 1905876"/>
              <a:gd name="connsiteY51" fmla="*/ 221762 h 1573026"/>
              <a:gd name="connsiteX52" fmla="*/ 1886609 w 1905876"/>
              <a:gd name="connsiteY52" fmla="*/ 264625 h 1573026"/>
              <a:gd name="connsiteX53" fmla="*/ 1884228 w 1905876"/>
              <a:gd name="connsiteY53" fmla="*/ 319393 h 1573026"/>
              <a:gd name="connsiteX54" fmla="*/ 1869940 w 1905876"/>
              <a:gd name="connsiteY54" fmla="*/ 376543 h 1573026"/>
              <a:gd name="connsiteX55" fmla="*/ 1872322 w 1905876"/>
              <a:gd name="connsiteY55" fmla="*/ 386068 h 1573026"/>
              <a:gd name="connsiteX56" fmla="*/ 1903278 w 1905876"/>
              <a:gd name="connsiteY56" fmla="*/ 393212 h 1573026"/>
              <a:gd name="connsiteX57" fmla="*/ 1891372 w 1905876"/>
              <a:gd name="connsiteY57" fmla="*/ 424168 h 1573026"/>
              <a:gd name="connsiteX58" fmla="*/ 1858034 w 1905876"/>
              <a:gd name="connsiteY58" fmla="*/ 445600 h 1573026"/>
              <a:gd name="connsiteX59" fmla="*/ 1843747 w 1905876"/>
              <a:gd name="connsiteY59" fmla="*/ 476556 h 1573026"/>
              <a:gd name="connsiteX60" fmla="*/ 1847000 w 1905876"/>
              <a:gd name="connsiteY60" fmla="*/ 559163 h 1573026"/>
              <a:gd name="connsiteX61" fmla="*/ 1834221 w 1905876"/>
              <a:gd name="connsiteY61" fmla="*/ 590856 h 1573026"/>
              <a:gd name="connsiteX62" fmla="*/ 1831840 w 1905876"/>
              <a:gd name="connsiteY62" fmla="*/ 655150 h 1573026"/>
              <a:gd name="connsiteX63" fmla="*/ 1853272 w 1905876"/>
              <a:gd name="connsiteY63" fmla="*/ 690868 h 1573026"/>
              <a:gd name="connsiteX64" fmla="*/ 1848509 w 1905876"/>
              <a:gd name="connsiteY64" fmla="*/ 743256 h 1573026"/>
              <a:gd name="connsiteX65" fmla="*/ 1850890 w 1905876"/>
              <a:gd name="connsiteY65" fmla="*/ 790881 h 1573026"/>
              <a:gd name="connsiteX66" fmla="*/ 1838984 w 1905876"/>
              <a:gd name="connsiteY66" fmla="*/ 805168 h 1573026"/>
              <a:gd name="connsiteX67" fmla="*/ 1810409 w 1905876"/>
              <a:gd name="connsiteY67" fmla="*/ 890893 h 1573026"/>
              <a:gd name="connsiteX68" fmla="*/ 1779455 w 1905876"/>
              <a:gd name="connsiteY68" fmla="*/ 967092 h 1573026"/>
              <a:gd name="connsiteX69" fmla="*/ 1743734 w 1905876"/>
              <a:gd name="connsiteY69" fmla="*/ 945662 h 1573026"/>
              <a:gd name="connsiteX70" fmla="*/ 1684203 w 1905876"/>
              <a:gd name="connsiteY70" fmla="*/ 917087 h 1573026"/>
              <a:gd name="connsiteX71" fmla="*/ 1655628 w 1905876"/>
              <a:gd name="connsiteY71" fmla="*/ 883750 h 1573026"/>
              <a:gd name="connsiteX72" fmla="*/ 1622292 w 1905876"/>
              <a:gd name="connsiteY72" fmla="*/ 869462 h 1573026"/>
              <a:gd name="connsiteX73" fmla="*/ 1588953 w 1905876"/>
              <a:gd name="connsiteY73" fmla="*/ 871843 h 1573026"/>
              <a:gd name="connsiteX74" fmla="*/ 1538947 w 1905876"/>
              <a:gd name="connsiteY74" fmla="*/ 895656 h 1573026"/>
              <a:gd name="connsiteX75" fmla="*/ 1515134 w 1905876"/>
              <a:gd name="connsiteY75" fmla="*/ 909943 h 1573026"/>
              <a:gd name="connsiteX76" fmla="*/ 1446080 w 1905876"/>
              <a:gd name="connsiteY76" fmla="*/ 926612 h 1573026"/>
              <a:gd name="connsiteX77" fmla="*/ 1424647 w 1905876"/>
              <a:gd name="connsiteY77" fmla="*/ 957568 h 1573026"/>
              <a:gd name="connsiteX78" fmla="*/ 1422265 w 1905876"/>
              <a:gd name="connsiteY78" fmla="*/ 1036150 h 1573026"/>
              <a:gd name="connsiteX79" fmla="*/ 1424649 w 1905876"/>
              <a:gd name="connsiteY79" fmla="*/ 1062342 h 1573026"/>
              <a:gd name="connsiteX80" fmla="*/ 1324634 w 1905876"/>
              <a:gd name="connsiteY80" fmla="*/ 1112350 h 1573026"/>
              <a:gd name="connsiteX81" fmla="*/ 1281772 w 1905876"/>
              <a:gd name="connsiteY81" fmla="*/ 1112350 h 1573026"/>
              <a:gd name="connsiteX82" fmla="*/ 1191286 w 1905876"/>
              <a:gd name="connsiteY82" fmla="*/ 1148067 h 1573026"/>
              <a:gd name="connsiteX83" fmla="*/ 1169853 w 1905876"/>
              <a:gd name="connsiteY83" fmla="*/ 1188550 h 1573026"/>
              <a:gd name="connsiteX84" fmla="*/ 1169855 w 1905876"/>
              <a:gd name="connsiteY84" fmla="*/ 1238556 h 1573026"/>
              <a:gd name="connsiteX85" fmla="*/ 1119847 w 1905876"/>
              <a:gd name="connsiteY85" fmla="*/ 1279037 h 1573026"/>
              <a:gd name="connsiteX86" fmla="*/ 1103180 w 1905876"/>
              <a:gd name="connsiteY86" fmla="*/ 1309993 h 1573026"/>
              <a:gd name="connsiteX87" fmla="*/ 1105559 w 1905876"/>
              <a:gd name="connsiteY87" fmla="*/ 1331425 h 1573026"/>
              <a:gd name="connsiteX88" fmla="*/ 1138897 w 1905876"/>
              <a:gd name="connsiteY88" fmla="*/ 1326662 h 1573026"/>
              <a:gd name="connsiteX89" fmla="*/ 1162711 w 1905876"/>
              <a:gd name="connsiteY89" fmla="*/ 1350474 h 1573026"/>
              <a:gd name="connsiteX90" fmla="*/ 1150803 w 1905876"/>
              <a:gd name="connsiteY90" fmla="*/ 1383812 h 1573026"/>
              <a:gd name="connsiteX91" fmla="*/ 1148422 w 1905876"/>
              <a:gd name="connsiteY91" fmla="*/ 1421912 h 1573026"/>
              <a:gd name="connsiteX92" fmla="*/ 1069842 w 1905876"/>
              <a:gd name="connsiteY92" fmla="*/ 1450487 h 1573026"/>
              <a:gd name="connsiteX93" fmla="*/ 1060317 w 1905876"/>
              <a:gd name="connsiteY93" fmla="*/ 1538594 h 1573026"/>
              <a:gd name="connsiteX94" fmla="*/ 993640 w 1905876"/>
              <a:gd name="connsiteY94" fmla="*/ 1560025 h 1573026"/>
              <a:gd name="connsiteX95" fmla="*/ 957589 w 1905876"/>
              <a:gd name="connsiteY95" fmla="*/ 1573012 h 1573026"/>
              <a:gd name="connsiteX96" fmla="*/ 876959 w 1905876"/>
              <a:gd name="connsiteY96" fmla="*/ 1557643 h 1573026"/>
              <a:gd name="connsiteX97" fmla="*/ 850765 w 1905876"/>
              <a:gd name="connsiteY97" fmla="*/ 1571931 h 1573026"/>
              <a:gd name="connsiteX98" fmla="*/ 795999 w 1905876"/>
              <a:gd name="connsiteY98" fmla="*/ 1543356 h 1573026"/>
              <a:gd name="connsiteX99" fmla="*/ 755515 w 1905876"/>
              <a:gd name="connsiteY99" fmla="*/ 1507637 h 1573026"/>
              <a:gd name="connsiteX100" fmla="*/ 712655 w 1905876"/>
              <a:gd name="connsiteY100" fmla="*/ 1479061 h 1573026"/>
              <a:gd name="connsiteX101" fmla="*/ 741228 w 1905876"/>
              <a:gd name="connsiteY101" fmla="*/ 1455250 h 1573026"/>
              <a:gd name="connsiteX102" fmla="*/ 729322 w 1905876"/>
              <a:gd name="connsiteY102" fmla="*/ 1438581 h 1573026"/>
              <a:gd name="connsiteX103" fmla="*/ 667409 w 1905876"/>
              <a:gd name="connsiteY103" fmla="*/ 1426675 h 1573026"/>
              <a:gd name="connsiteX104" fmla="*/ 648359 w 1905876"/>
              <a:gd name="connsiteY104" fmla="*/ 1402862 h 1573026"/>
              <a:gd name="connsiteX105" fmla="*/ 610261 w 1905876"/>
              <a:gd name="connsiteY105" fmla="*/ 1379050 h 1573026"/>
              <a:gd name="connsiteX106" fmla="*/ 605497 w 1905876"/>
              <a:gd name="connsiteY106" fmla="*/ 1390956 h 1573026"/>
              <a:gd name="connsiteX107" fmla="*/ 619786 w 1905876"/>
              <a:gd name="connsiteY107" fmla="*/ 1429056 h 1573026"/>
              <a:gd name="connsiteX108" fmla="*/ 588828 w 1905876"/>
              <a:gd name="connsiteY108" fmla="*/ 1443343 h 1573026"/>
              <a:gd name="connsiteX109" fmla="*/ 562636 w 1905876"/>
              <a:gd name="connsiteY109" fmla="*/ 1457630 h 1573026"/>
              <a:gd name="connsiteX110" fmla="*/ 545965 w 1905876"/>
              <a:gd name="connsiteY110" fmla="*/ 1450487 h 1573026"/>
              <a:gd name="connsiteX111" fmla="*/ 500722 w 1905876"/>
              <a:gd name="connsiteY111" fmla="*/ 1388575 h 1573026"/>
              <a:gd name="connsiteX112" fmla="*/ 455480 w 1905876"/>
              <a:gd name="connsiteY112" fmla="*/ 1355237 h 1573026"/>
              <a:gd name="connsiteX113" fmla="*/ 476911 w 1905876"/>
              <a:gd name="connsiteY113" fmla="*/ 1338568 h 1573026"/>
              <a:gd name="connsiteX114" fmla="*/ 498342 w 1905876"/>
              <a:gd name="connsiteY114" fmla="*/ 1298087 h 1573026"/>
              <a:gd name="connsiteX115" fmla="*/ 484053 w 1905876"/>
              <a:gd name="connsiteY115" fmla="*/ 1286181 h 1573026"/>
              <a:gd name="connsiteX116" fmla="*/ 445955 w 1905876"/>
              <a:gd name="connsiteY116" fmla="*/ 1288562 h 1573026"/>
              <a:gd name="connsiteX117" fmla="*/ 369755 w 1905876"/>
              <a:gd name="connsiteY117" fmla="*/ 1245700 h 1573026"/>
              <a:gd name="connsiteX118" fmla="*/ 326890 w 1905876"/>
              <a:gd name="connsiteY118" fmla="*/ 1226650 h 1573026"/>
              <a:gd name="connsiteX119" fmla="*/ 317367 w 1905876"/>
              <a:gd name="connsiteY119" fmla="*/ 1226650 h 1573026"/>
              <a:gd name="connsiteX120" fmla="*/ 305461 w 1905876"/>
              <a:gd name="connsiteY120" fmla="*/ 1162356 h 1573026"/>
              <a:gd name="connsiteX121" fmla="*/ 317367 w 1905876"/>
              <a:gd name="connsiteY121" fmla="*/ 1098062 h 1573026"/>
              <a:gd name="connsiteX122" fmla="*/ 286411 w 1905876"/>
              <a:gd name="connsiteY122" fmla="*/ 1064725 h 1573026"/>
              <a:gd name="connsiteX123" fmla="*/ 234024 w 1905876"/>
              <a:gd name="connsiteY123" fmla="*/ 1040912 h 1573026"/>
              <a:gd name="connsiteX124" fmla="*/ 260217 w 1905876"/>
              <a:gd name="connsiteY124" fmla="*/ 1017100 h 1573026"/>
              <a:gd name="connsiteX125" fmla="*/ 305461 w 1905876"/>
              <a:gd name="connsiteY125" fmla="*/ 1021862 h 1573026"/>
              <a:gd name="connsiteX126" fmla="*/ 300699 w 1905876"/>
              <a:gd name="connsiteY126" fmla="*/ 974237 h 1573026"/>
              <a:gd name="connsiteX127" fmla="*/ 272124 w 1905876"/>
              <a:gd name="connsiteY127" fmla="*/ 969475 h 1573026"/>
              <a:gd name="connsiteX128" fmla="*/ 276886 w 1905876"/>
              <a:gd name="connsiteY128" fmla="*/ 921850 h 1573026"/>
              <a:gd name="connsiteX129" fmla="*/ 245930 w 1905876"/>
              <a:gd name="connsiteY129" fmla="*/ 907562 h 1573026"/>
              <a:gd name="connsiteX130" fmla="*/ 81619 w 1905876"/>
              <a:gd name="connsiteY130" fmla="*/ 907562 h 1573026"/>
              <a:gd name="connsiteX131" fmla="*/ 72099 w 1905876"/>
              <a:gd name="connsiteY131" fmla="*/ 907562 h 1573026"/>
              <a:gd name="connsiteX0" fmla="*/ 76942 w 1910719"/>
              <a:gd name="connsiteY0" fmla="*/ 907562 h 1573026"/>
              <a:gd name="connsiteX1" fmla="*/ 5504 w 1910719"/>
              <a:gd name="connsiteY1" fmla="*/ 357491 h 1573026"/>
              <a:gd name="connsiteX2" fmla="*/ 243627 w 1910719"/>
              <a:gd name="connsiteY2" fmla="*/ 436075 h 1573026"/>
              <a:gd name="connsiteX3" fmla="*/ 267440 w 1910719"/>
              <a:gd name="connsiteY3" fmla="*/ 500368 h 1573026"/>
              <a:gd name="connsiteX4" fmla="*/ 288871 w 1910719"/>
              <a:gd name="connsiteY4" fmla="*/ 512275 h 1573026"/>
              <a:gd name="connsiteX5" fmla="*/ 286490 w 1910719"/>
              <a:gd name="connsiteY5" fmla="*/ 421787 h 1573026"/>
              <a:gd name="connsiteX6" fmla="*/ 307921 w 1910719"/>
              <a:gd name="connsiteY6" fmla="*/ 383687 h 1573026"/>
              <a:gd name="connsiteX7" fmla="*/ 326971 w 1910719"/>
              <a:gd name="connsiteY7" fmla="*/ 386068 h 1573026"/>
              <a:gd name="connsiteX8" fmla="*/ 326971 w 1910719"/>
              <a:gd name="connsiteY8" fmla="*/ 347968 h 1573026"/>
              <a:gd name="connsiteX9" fmla="*/ 338879 w 1910719"/>
              <a:gd name="connsiteY9" fmla="*/ 340823 h 1573026"/>
              <a:gd name="connsiteX10" fmla="*/ 396027 w 1910719"/>
              <a:gd name="connsiteY10" fmla="*/ 343206 h 1573026"/>
              <a:gd name="connsiteX11" fmla="*/ 496040 w 1910719"/>
              <a:gd name="connsiteY11" fmla="*/ 317012 h 1573026"/>
              <a:gd name="connsiteX12" fmla="*/ 567477 w 1910719"/>
              <a:gd name="connsiteY12" fmla="*/ 305106 h 1573026"/>
              <a:gd name="connsiteX13" fmla="*/ 652869 w 1910719"/>
              <a:gd name="connsiteY13" fmla="*/ 250164 h 1573026"/>
              <a:gd name="connsiteX14" fmla="*/ 724640 w 1910719"/>
              <a:gd name="connsiteY14" fmla="*/ 221762 h 1573026"/>
              <a:gd name="connsiteX15" fmla="*/ 793698 w 1910719"/>
              <a:gd name="connsiteY15" fmla="*/ 188423 h 1573026"/>
              <a:gd name="connsiteX16" fmla="*/ 865133 w 1910719"/>
              <a:gd name="connsiteY16" fmla="*/ 195568 h 1573026"/>
              <a:gd name="connsiteX17" fmla="*/ 917521 w 1910719"/>
              <a:gd name="connsiteY17" fmla="*/ 174137 h 1573026"/>
              <a:gd name="connsiteX18" fmla="*/ 948479 w 1910719"/>
              <a:gd name="connsiteY18" fmla="*/ 183660 h 1573026"/>
              <a:gd name="connsiteX19" fmla="*/ 1022296 w 1910719"/>
              <a:gd name="connsiteY19" fmla="*/ 233668 h 1573026"/>
              <a:gd name="connsiteX20" fmla="*/ 960383 w 1910719"/>
              <a:gd name="connsiteY20" fmla="*/ 209856 h 1573026"/>
              <a:gd name="connsiteX21" fmla="*/ 981815 w 1910719"/>
              <a:gd name="connsiteY21" fmla="*/ 281293 h 1573026"/>
              <a:gd name="connsiteX22" fmla="*/ 1019917 w 1910719"/>
              <a:gd name="connsiteY22" fmla="*/ 309866 h 1573026"/>
              <a:gd name="connsiteX23" fmla="*/ 1115165 w 1910719"/>
              <a:gd name="connsiteY23" fmla="*/ 314631 h 1573026"/>
              <a:gd name="connsiteX24" fmla="*/ 1181842 w 1910719"/>
              <a:gd name="connsiteY24" fmla="*/ 271766 h 1573026"/>
              <a:gd name="connsiteX25" fmla="*/ 1179458 w 1910719"/>
              <a:gd name="connsiteY25" fmla="*/ 293200 h 1573026"/>
              <a:gd name="connsiteX26" fmla="*/ 1143740 w 1910719"/>
              <a:gd name="connsiteY26" fmla="*/ 321775 h 1573026"/>
              <a:gd name="connsiteX27" fmla="*/ 1069921 w 1910719"/>
              <a:gd name="connsiteY27" fmla="*/ 338443 h 1573026"/>
              <a:gd name="connsiteX28" fmla="*/ 1077067 w 1910719"/>
              <a:gd name="connsiteY28" fmla="*/ 367017 h 1573026"/>
              <a:gd name="connsiteX29" fmla="*/ 1200892 w 1910719"/>
              <a:gd name="connsiteY29" fmla="*/ 331298 h 1573026"/>
              <a:gd name="connsiteX30" fmla="*/ 1253277 w 1910719"/>
              <a:gd name="connsiteY30" fmla="*/ 295581 h 1573026"/>
              <a:gd name="connsiteX31" fmla="*/ 1296141 w 1910719"/>
              <a:gd name="connsiteY31" fmla="*/ 271766 h 1573026"/>
              <a:gd name="connsiteX32" fmla="*/ 1219942 w 1910719"/>
              <a:gd name="connsiteY32" fmla="*/ 264623 h 1573026"/>
              <a:gd name="connsiteX33" fmla="*/ 1219942 w 1910719"/>
              <a:gd name="connsiteY33" fmla="*/ 202710 h 1573026"/>
              <a:gd name="connsiteX34" fmla="*/ 1269947 w 1910719"/>
              <a:gd name="connsiteY34" fmla="*/ 202710 h 1573026"/>
              <a:gd name="connsiteX35" fmla="*/ 1377103 w 1910719"/>
              <a:gd name="connsiteY35" fmla="*/ 97935 h 1573026"/>
              <a:gd name="connsiteX36" fmla="*/ 1427109 w 1910719"/>
              <a:gd name="connsiteY36" fmla="*/ 305 h 1573026"/>
              <a:gd name="connsiteX37" fmla="*/ 1391391 w 1910719"/>
              <a:gd name="connsiteY37" fmla="*/ 114604 h 1573026"/>
              <a:gd name="connsiteX38" fmla="*/ 1317573 w 1910719"/>
              <a:gd name="connsiteY38" fmla="*/ 193186 h 1573026"/>
              <a:gd name="connsiteX39" fmla="*/ 1381865 w 1910719"/>
              <a:gd name="connsiteY39" fmla="*/ 217000 h 1573026"/>
              <a:gd name="connsiteX40" fmla="*/ 1441396 w 1910719"/>
              <a:gd name="connsiteY40" fmla="*/ 212237 h 1573026"/>
              <a:gd name="connsiteX41" fmla="*/ 1486642 w 1910719"/>
              <a:gd name="connsiteY41" fmla="*/ 257480 h 1573026"/>
              <a:gd name="connsiteX42" fmla="*/ 1536646 w 1910719"/>
              <a:gd name="connsiteY42" fmla="*/ 243193 h 1573026"/>
              <a:gd name="connsiteX43" fmla="*/ 1579508 w 1910719"/>
              <a:gd name="connsiteY43" fmla="*/ 178900 h 1573026"/>
              <a:gd name="connsiteX44" fmla="*/ 1622371 w 1910719"/>
              <a:gd name="connsiteY44" fmla="*/ 169375 h 1573026"/>
              <a:gd name="connsiteX45" fmla="*/ 1727146 w 1910719"/>
              <a:gd name="connsiteY45" fmla="*/ 152706 h 1573026"/>
              <a:gd name="connsiteX46" fmla="*/ 1743815 w 1910719"/>
              <a:gd name="connsiteY46" fmla="*/ 147943 h 1573026"/>
              <a:gd name="connsiteX47" fmla="*/ 1831921 w 1910719"/>
              <a:gd name="connsiteY47" fmla="*/ 166993 h 1573026"/>
              <a:gd name="connsiteX48" fmla="*/ 1862877 w 1910719"/>
              <a:gd name="connsiteY48" fmla="*/ 188425 h 1573026"/>
              <a:gd name="connsiteX49" fmla="*/ 1889072 w 1910719"/>
              <a:gd name="connsiteY49" fmla="*/ 205092 h 1573026"/>
              <a:gd name="connsiteX50" fmla="*/ 1910502 w 1910719"/>
              <a:gd name="connsiteY50" fmla="*/ 221762 h 1573026"/>
              <a:gd name="connsiteX51" fmla="*/ 1891452 w 1910719"/>
              <a:gd name="connsiteY51" fmla="*/ 264625 h 1573026"/>
              <a:gd name="connsiteX52" fmla="*/ 1889071 w 1910719"/>
              <a:gd name="connsiteY52" fmla="*/ 319393 h 1573026"/>
              <a:gd name="connsiteX53" fmla="*/ 1874783 w 1910719"/>
              <a:gd name="connsiteY53" fmla="*/ 376543 h 1573026"/>
              <a:gd name="connsiteX54" fmla="*/ 1877165 w 1910719"/>
              <a:gd name="connsiteY54" fmla="*/ 386068 h 1573026"/>
              <a:gd name="connsiteX55" fmla="*/ 1908121 w 1910719"/>
              <a:gd name="connsiteY55" fmla="*/ 393212 h 1573026"/>
              <a:gd name="connsiteX56" fmla="*/ 1896215 w 1910719"/>
              <a:gd name="connsiteY56" fmla="*/ 424168 h 1573026"/>
              <a:gd name="connsiteX57" fmla="*/ 1862877 w 1910719"/>
              <a:gd name="connsiteY57" fmla="*/ 445600 h 1573026"/>
              <a:gd name="connsiteX58" fmla="*/ 1848590 w 1910719"/>
              <a:gd name="connsiteY58" fmla="*/ 476556 h 1573026"/>
              <a:gd name="connsiteX59" fmla="*/ 1851843 w 1910719"/>
              <a:gd name="connsiteY59" fmla="*/ 559163 h 1573026"/>
              <a:gd name="connsiteX60" fmla="*/ 1839064 w 1910719"/>
              <a:gd name="connsiteY60" fmla="*/ 590856 h 1573026"/>
              <a:gd name="connsiteX61" fmla="*/ 1836683 w 1910719"/>
              <a:gd name="connsiteY61" fmla="*/ 655150 h 1573026"/>
              <a:gd name="connsiteX62" fmla="*/ 1858115 w 1910719"/>
              <a:gd name="connsiteY62" fmla="*/ 690868 h 1573026"/>
              <a:gd name="connsiteX63" fmla="*/ 1853352 w 1910719"/>
              <a:gd name="connsiteY63" fmla="*/ 743256 h 1573026"/>
              <a:gd name="connsiteX64" fmla="*/ 1855733 w 1910719"/>
              <a:gd name="connsiteY64" fmla="*/ 790881 h 1573026"/>
              <a:gd name="connsiteX65" fmla="*/ 1843827 w 1910719"/>
              <a:gd name="connsiteY65" fmla="*/ 805168 h 1573026"/>
              <a:gd name="connsiteX66" fmla="*/ 1815252 w 1910719"/>
              <a:gd name="connsiteY66" fmla="*/ 890893 h 1573026"/>
              <a:gd name="connsiteX67" fmla="*/ 1784298 w 1910719"/>
              <a:gd name="connsiteY67" fmla="*/ 967092 h 1573026"/>
              <a:gd name="connsiteX68" fmla="*/ 1748577 w 1910719"/>
              <a:gd name="connsiteY68" fmla="*/ 945662 h 1573026"/>
              <a:gd name="connsiteX69" fmla="*/ 1689046 w 1910719"/>
              <a:gd name="connsiteY69" fmla="*/ 917087 h 1573026"/>
              <a:gd name="connsiteX70" fmla="*/ 1660471 w 1910719"/>
              <a:gd name="connsiteY70" fmla="*/ 883750 h 1573026"/>
              <a:gd name="connsiteX71" fmla="*/ 1627135 w 1910719"/>
              <a:gd name="connsiteY71" fmla="*/ 869462 h 1573026"/>
              <a:gd name="connsiteX72" fmla="*/ 1593796 w 1910719"/>
              <a:gd name="connsiteY72" fmla="*/ 871843 h 1573026"/>
              <a:gd name="connsiteX73" fmla="*/ 1543790 w 1910719"/>
              <a:gd name="connsiteY73" fmla="*/ 895656 h 1573026"/>
              <a:gd name="connsiteX74" fmla="*/ 1519977 w 1910719"/>
              <a:gd name="connsiteY74" fmla="*/ 909943 h 1573026"/>
              <a:gd name="connsiteX75" fmla="*/ 1450923 w 1910719"/>
              <a:gd name="connsiteY75" fmla="*/ 926612 h 1573026"/>
              <a:gd name="connsiteX76" fmla="*/ 1429490 w 1910719"/>
              <a:gd name="connsiteY76" fmla="*/ 957568 h 1573026"/>
              <a:gd name="connsiteX77" fmla="*/ 1427108 w 1910719"/>
              <a:gd name="connsiteY77" fmla="*/ 1036150 h 1573026"/>
              <a:gd name="connsiteX78" fmla="*/ 1429492 w 1910719"/>
              <a:gd name="connsiteY78" fmla="*/ 1062342 h 1573026"/>
              <a:gd name="connsiteX79" fmla="*/ 1329477 w 1910719"/>
              <a:gd name="connsiteY79" fmla="*/ 1112350 h 1573026"/>
              <a:gd name="connsiteX80" fmla="*/ 1286615 w 1910719"/>
              <a:gd name="connsiteY80" fmla="*/ 1112350 h 1573026"/>
              <a:gd name="connsiteX81" fmla="*/ 1196129 w 1910719"/>
              <a:gd name="connsiteY81" fmla="*/ 1148067 h 1573026"/>
              <a:gd name="connsiteX82" fmla="*/ 1174696 w 1910719"/>
              <a:gd name="connsiteY82" fmla="*/ 1188550 h 1573026"/>
              <a:gd name="connsiteX83" fmla="*/ 1174698 w 1910719"/>
              <a:gd name="connsiteY83" fmla="*/ 1238556 h 1573026"/>
              <a:gd name="connsiteX84" fmla="*/ 1124690 w 1910719"/>
              <a:gd name="connsiteY84" fmla="*/ 1279037 h 1573026"/>
              <a:gd name="connsiteX85" fmla="*/ 1108023 w 1910719"/>
              <a:gd name="connsiteY85" fmla="*/ 1309993 h 1573026"/>
              <a:gd name="connsiteX86" fmla="*/ 1110402 w 1910719"/>
              <a:gd name="connsiteY86" fmla="*/ 1331425 h 1573026"/>
              <a:gd name="connsiteX87" fmla="*/ 1143740 w 1910719"/>
              <a:gd name="connsiteY87" fmla="*/ 1326662 h 1573026"/>
              <a:gd name="connsiteX88" fmla="*/ 1167554 w 1910719"/>
              <a:gd name="connsiteY88" fmla="*/ 1350474 h 1573026"/>
              <a:gd name="connsiteX89" fmla="*/ 1155646 w 1910719"/>
              <a:gd name="connsiteY89" fmla="*/ 1383812 h 1573026"/>
              <a:gd name="connsiteX90" fmla="*/ 1153265 w 1910719"/>
              <a:gd name="connsiteY90" fmla="*/ 1421912 h 1573026"/>
              <a:gd name="connsiteX91" fmla="*/ 1074685 w 1910719"/>
              <a:gd name="connsiteY91" fmla="*/ 1450487 h 1573026"/>
              <a:gd name="connsiteX92" fmla="*/ 1065160 w 1910719"/>
              <a:gd name="connsiteY92" fmla="*/ 1538594 h 1573026"/>
              <a:gd name="connsiteX93" fmla="*/ 998483 w 1910719"/>
              <a:gd name="connsiteY93" fmla="*/ 1560025 h 1573026"/>
              <a:gd name="connsiteX94" fmla="*/ 962432 w 1910719"/>
              <a:gd name="connsiteY94" fmla="*/ 1573012 h 1573026"/>
              <a:gd name="connsiteX95" fmla="*/ 881802 w 1910719"/>
              <a:gd name="connsiteY95" fmla="*/ 1557643 h 1573026"/>
              <a:gd name="connsiteX96" fmla="*/ 855608 w 1910719"/>
              <a:gd name="connsiteY96" fmla="*/ 1571931 h 1573026"/>
              <a:gd name="connsiteX97" fmla="*/ 800842 w 1910719"/>
              <a:gd name="connsiteY97" fmla="*/ 1543356 h 1573026"/>
              <a:gd name="connsiteX98" fmla="*/ 760358 w 1910719"/>
              <a:gd name="connsiteY98" fmla="*/ 1507637 h 1573026"/>
              <a:gd name="connsiteX99" fmla="*/ 717498 w 1910719"/>
              <a:gd name="connsiteY99" fmla="*/ 1479061 h 1573026"/>
              <a:gd name="connsiteX100" fmla="*/ 746071 w 1910719"/>
              <a:gd name="connsiteY100" fmla="*/ 1455250 h 1573026"/>
              <a:gd name="connsiteX101" fmla="*/ 734165 w 1910719"/>
              <a:gd name="connsiteY101" fmla="*/ 1438581 h 1573026"/>
              <a:gd name="connsiteX102" fmla="*/ 672252 w 1910719"/>
              <a:gd name="connsiteY102" fmla="*/ 1426675 h 1573026"/>
              <a:gd name="connsiteX103" fmla="*/ 653202 w 1910719"/>
              <a:gd name="connsiteY103" fmla="*/ 1402862 h 1573026"/>
              <a:gd name="connsiteX104" fmla="*/ 615104 w 1910719"/>
              <a:gd name="connsiteY104" fmla="*/ 1379050 h 1573026"/>
              <a:gd name="connsiteX105" fmla="*/ 610340 w 1910719"/>
              <a:gd name="connsiteY105" fmla="*/ 1390956 h 1573026"/>
              <a:gd name="connsiteX106" fmla="*/ 624629 w 1910719"/>
              <a:gd name="connsiteY106" fmla="*/ 1429056 h 1573026"/>
              <a:gd name="connsiteX107" fmla="*/ 593671 w 1910719"/>
              <a:gd name="connsiteY107" fmla="*/ 1443343 h 1573026"/>
              <a:gd name="connsiteX108" fmla="*/ 567479 w 1910719"/>
              <a:gd name="connsiteY108" fmla="*/ 1457630 h 1573026"/>
              <a:gd name="connsiteX109" fmla="*/ 550808 w 1910719"/>
              <a:gd name="connsiteY109" fmla="*/ 1450487 h 1573026"/>
              <a:gd name="connsiteX110" fmla="*/ 505565 w 1910719"/>
              <a:gd name="connsiteY110" fmla="*/ 1388575 h 1573026"/>
              <a:gd name="connsiteX111" fmla="*/ 460323 w 1910719"/>
              <a:gd name="connsiteY111" fmla="*/ 1355237 h 1573026"/>
              <a:gd name="connsiteX112" fmla="*/ 481754 w 1910719"/>
              <a:gd name="connsiteY112" fmla="*/ 1338568 h 1573026"/>
              <a:gd name="connsiteX113" fmla="*/ 503185 w 1910719"/>
              <a:gd name="connsiteY113" fmla="*/ 1298087 h 1573026"/>
              <a:gd name="connsiteX114" fmla="*/ 488896 w 1910719"/>
              <a:gd name="connsiteY114" fmla="*/ 1286181 h 1573026"/>
              <a:gd name="connsiteX115" fmla="*/ 450798 w 1910719"/>
              <a:gd name="connsiteY115" fmla="*/ 1288562 h 1573026"/>
              <a:gd name="connsiteX116" fmla="*/ 374598 w 1910719"/>
              <a:gd name="connsiteY116" fmla="*/ 1245700 h 1573026"/>
              <a:gd name="connsiteX117" fmla="*/ 331733 w 1910719"/>
              <a:gd name="connsiteY117" fmla="*/ 1226650 h 1573026"/>
              <a:gd name="connsiteX118" fmla="*/ 322210 w 1910719"/>
              <a:gd name="connsiteY118" fmla="*/ 1226650 h 1573026"/>
              <a:gd name="connsiteX119" fmla="*/ 310304 w 1910719"/>
              <a:gd name="connsiteY119" fmla="*/ 1162356 h 1573026"/>
              <a:gd name="connsiteX120" fmla="*/ 322210 w 1910719"/>
              <a:gd name="connsiteY120" fmla="*/ 1098062 h 1573026"/>
              <a:gd name="connsiteX121" fmla="*/ 291254 w 1910719"/>
              <a:gd name="connsiteY121" fmla="*/ 1064725 h 1573026"/>
              <a:gd name="connsiteX122" fmla="*/ 238867 w 1910719"/>
              <a:gd name="connsiteY122" fmla="*/ 1040912 h 1573026"/>
              <a:gd name="connsiteX123" fmla="*/ 265060 w 1910719"/>
              <a:gd name="connsiteY123" fmla="*/ 1017100 h 1573026"/>
              <a:gd name="connsiteX124" fmla="*/ 310304 w 1910719"/>
              <a:gd name="connsiteY124" fmla="*/ 1021862 h 1573026"/>
              <a:gd name="connsiteX125" fmla="*/ 305542 w 1910719"/>
              <a:gd name="connsiteY125" fmla="*/ 974237 h 1573026"/>
              <a:gd name="connsiteX126" fmla="*/ 276967 w 1910719"/>
              <a:gd name="connsiteY126" fmla="*/ 969475 h 1573026"/>
              <a:gd name="connsiteX127" fmla="*/ 281729 w 1910719"/>
              <a:gd name="connsiteY127" fmla="*/ 921850 h 1573026"/>
              <a:gd name="connsiteX128" fmla="*/ 250773 w 1910719"/>
              <a:gd name="connsiteY128" fmla="*/ 907562 h 1573026"/>
              <a:gd name="connsiteX129" fmla="*/ 86462 w 1910719"/>
              <a:gd name="connsiteY129" fmla="*/ 907562 h 1573026"/>
              <a:gd name="connsiteX130" fmla="*/ 76942 w 1910719"/>
              <a:gd name="connsiteY130" fmla="*/ 907562 h 1573026"/>
              <a:gd name="connsiteX0" fmla="*/ 78195 w 1911972"/>
              <a:gd name="connsiteY0" fmla="*/ 907562 h 1573026"/>
              <a:gd name="connsiteX1" fmla="*/ 6757 w 1911972"/>
              <a:gd name="connsiteY1" fmla="*/ 357491 h 1573026"/>
              <a:gd name="connsiteX2" fmla="*/ 268693 w 1911972"/>
              <a:gd name="connsiteY2" fmla="*/ 500368 h 1573026"/>
              <a:gd name="connsiteX3" fmla="*/ 290124 w 1911972"/>
              <a:gd name="connsiteY3" fmla="*/ 512275 h 1573026"/>
              <a:gd name="connsiteX4" fmla="*/ 287743 w 1911972"/>
              <a:gd name="connsiteY4" fmla="*/ 421787 h 1573026"/>
              <a:gd name="connsiteX5" fmla="*/ 309174 w 1911972"/>
              <a:gd name="connsiteY5" fmla="*/ 383687 h 1573026"/>
              <a:gd name="connsiteX6" fmla="*/ 328224 w 1911972"/>
              <a:gd name="connsiteY6" fmla="*/ 386068 h 1573026"/>
              <a:gd name="connsiteX7" fmla="*/ 328224 w 1911972"/>
              <a:gd name="connsiteY7" fmla="*/ 347968 h 1573026"/>
              <a:gd name="connsiteX8" fmla="*/ 340132 w 1911972"/>
              <a:gd name="connsiteY8" fmla="*/ 340823 h 1573026"/>
              <a:gd name="connsiteX9" fmla="*/ 397280 w 1911972"/>
              <a:gd name="connsiteY9" fmla="*/ 343206 h 1573026"/>
              <a:gd name="connsiteX10" fmla="*/ 497293 w 1911972"/>
              <a:gd name="connsiteY10" fmla="*/ 317012 h 1573026"/>
              <a:gd name="connsiteX11" fmla="*/ 568730 w 1911972"/>
              <a:gd name="connsiteY11" fmla="*/ 305106 h 1573026"/>
              <a:gd name="connsiteX12" fmla="*/ 654122 w 1911972"/>
              <a:gd name="connsiteY12" fmla="*/ 250164 h 1573026"/>
              <a:gd name="connsiteX13" fmla="*/ 725893 w 1911972"/>
              <a:gd name="connsiteY13" fmla="*/ 221762 h 1573026"/>
              <a:gd name="connsiteX14" fmla="*/ 794951 w 1911972"/>
              <a:gd name="connsiteY14" fmla="*/ 188423 h 1573026"/>
              <a:gd name="connsiteX15" fmla="*/ 866386 w 1911972"/>
              <a:gd name="connsiteY15" fmla="*/ 195568 h 1573026"/>
              <a:gd name="connsiteX16" fmla="*/ 918774 w 1911972"/>
              <a:gd name="connsiteY16" fmla="*/ 174137 h 1573026"/>
              <a:gd name="connsiteX17" fmla="*/ 949732 w 1911972"/>
              <a:gd name="connsiteY17" fmla="*/ 183660 h 1573026"/>
              <a:gd name="connsiteX18" fmla="*/ 1023549 w 1911972"/>
              <a:gd name="connsiteY18" fmla="*/ 233668 h 1573026"/>
              <a:gd name="connsiteX19" fmla="*/ 961636 w 1911972"/>
              <a:gd name="connsiteY19" fmla="*/ 209856 h 1573026"/>
              <a:gd name="connsiteX20" fmla="*/ 983068 w 1911972"/>
              <a:gd name="connsiteY20" fmla="*/ 281293 h 1573026"/>
              <a:gd name="connsiteX21" fmla="*/ 1021170 w 1911972"/>
              <a:gd name="connsiteY21" fmla="*/ 309866 h 1573026"/>
              <a:gd name="connsiteX22" fmla="*/ 1116418 w 1911972"/>
              <a:gd name="connsiteY22" fmla="*/ 314631 h 1573026"/>
              <a:gd name="connsiteX23" fmla="*/ 1183095 w 1911972"/>
              <a:gd name="connsiteY23" fmla="*/ 271766 h 1573026"/>
              <a:gd name="connsiteX24" fmla="*/ 1180711 w 1911972"/>
              <a:gd name="connsiteY24" fmla="*/ 293200 h 1573026"/>
              <a:gd name="connsiteX25" fmla="*/ 1144993 w 1911972"/>
              <a:gd name="connsiteY25" fmla="*/ 321775 h 1573026"/>
              <a:gd name="connsiteX26" fmla="*/ 1071174 w 1911972"/>
              <a:gd name="connsiteY26" fmla="*/ 338443 h 1573026"/>
              <a:gd name="connsiteX27" fmla="*/ 1078320 w 1911972"/>
              <a:gd name="connsiteY27" fmla="*/ 367017 h 1573026"/>
              <a:gd name="connsiteX28" fmla="*/ 1202145 w 1911972"/>
              <a:gd name="connsiteY28" fmla="*/ 331298 h 1573026"/>
              <a:gd name="connsiteX29" fmla="*/ 1254530 w 1911972"/>
              <a:gd name="connsiteY29" fmla="*/ 295581 h 1573026"/>
              <a:gd name="connsiteX30" fmla="*/ 1297394 w 1911972"/>
              <a:gd name="connsiteY30" fmla="*/ 271766 h 1573026"/>
              <a:gd name="connsiteX31" fmla="*/ 1221195 w 1911972"/>
              <a:gd name="connsiteY31" fmla="*/ 264623 h 1573026"/>
              <a:gd name="connsiteX32" fmla="*/ 1221195 w 1911972"/>
              <a:gd name="connsiteY32" fmla="*/ 202710 h 1573026"/>
              <a:gd name="connsiteX33" fmla="*/ 1271200 w 1911972"/>
              <a:gd name="connsiteY33" fmla="*/ 202710 h 1573026"/>
              <a:gd name="connsiteX34" fmla="*/ 1378356 w 1911972"/>
              <a:gd name="connsiteY34" fmla="*/ 97935 h 1573026"/>
              <a:gd name="connsiteX35" fmla="*/ 1428362 w 1911972"/>
              <a:gd name="connsiteY35" fmla="*/ 305 h 1573026"/>
              <a:gd name="connsiteX36" fmla="*/ 1392644 w 1911972"/>
              <a:gd name="connsiteY36" fmla="*/ 114604 h 1573026"/>
              <a:gd name="connsiteX37" fmla="*/ 1318826 w 1911972"/>
              <a:gd name="connsiteY37" fmla="*/ 193186 h 1573026"/>
              <a:gd name="connsiteX38" fmla="*/ 1383118 w 1911972"/>
              <a:gd name="connsiteY38" fmla="*/ 217000 h 1573026"/>
              <a:gd name="connsiteX39" fmla="*/ 1442649 w 1911972"/>
              <a:gd name="connsiteY39" fmla="*/ 212237 h 1573026"/>
              <a:gd name="connsiteX40" fmla="*/ 1487895 w 1911972"/>
              <a:gd name="connsiteY40" fmla="*/ 257480 h 1573026"/>
              <a:gd name="connsiteX41" fmla="*/ 1537899 w 1911972"/>
              <a:gd name="connsiteY41" fmla="*/ 243193 h 1573026"/>
              <a:gd name="connsiteX42" fmla="*/ 1580761 w 1911972"/>
              <a:gd name="connsiteY42" fmla="*/ 178900 h 1573026"/>
              <a:gd name="connsiteX43" fmla="*/ 1623624 w 1911972"/>
              <a:gd name="connsiteY43" fmla="*/ 169375 h 1573026"/>
              <a:gd name="connsiteX44" fmla="*/ 1728399 w 1911972"/>
              <a:gd name="connsiteY44" fmla="*/ 152706 h 1573026"/>
              <a:gd name="connsiteX45" fmla="*/ 1745068 w 1911972"/>
              <a:gd name="connsiteY45" fmla="*/ 147943 h 1573026"/>
              <a:gd name="connsiteX46" fmla="*/ 1833174 w 1911972"/>
              <a:gd name="connsiteY46" fmla="*/ 166993 h 1573026"/>
              <a:gd name="connsiteX47" fmla="*/ 1864130 w 1911972"/>
              <a:gd name="connsiteY47" fmla="*/ 188425 h 1573026"/>
              <a:gd name="connsiteX48" fmla="*/ 1890325 w 1911972"/>
              <a:gd name="connsiteY48" fmla="*/ 205092 h 1573026"/>
              <a:gd name="connsiteX49" fmla="*/ 1911755 w 1911972"/>
              <a:gd name="connsiteY49" fmla="*/ 221762 h 1573026"/>
              <a:gd name="connsiteX50" fmla="*/ 1892705 w 1911972"/>
              <a:gd name="connsiteY50" fmla="*/ 264625 h 1573026"/>
              <a:gd name="connsiteX51" fmla="*/ 1890324 w 1911972"/>
              <a:gd name="connsiteY51" fmla="*/ 319393 h 1573026"/>
              <a:gd name="connsiteX52" fmla="*/ 1876036 w 1911972"/>
              <a:gd name="connsiteY52" fmla="*/ 376543 h 1573026"/>
              <a:gd name="connsiteX53" fmla="*/ 1878418 w 1911972"/>
              <a:gd name="connsiteY53" fmla="*/ 386068 h 1573026"/>
              <a:gd name="connsiteX54" fmla="*/ 1909374 w 1911972"/>
              <a:gd name="connsiteY54" fmla="*/ 393212 h 1573026"/>
              <a:gd name="connsiteX55" fmla="*/ 1897468 w 1911972"/>
              <a:gd name="connsiteY55" fmla="*/ 424168 h 1573026"/>
              <a:gd name="connsiteX56" fmla="*/ 1864130 w 1911972"/>
              <a:gd name="connsiteY56" fmla="*/ 445600 h 1573026"/>
              <a:gd name="connsiteX57" fmla="*/ 1849843 w 1911972"/>
              <a:gd name="connsiteY57" fmla="*/ 476556 h 1573026"/>
              <a:gd name="connsiteX58" fmla="*/ 1853096 w 1911972"/>
              <a:gd name="connsiteY58" fmla="*/ 559163 h 1573026"/>
              <a:gd name="connsiteX59" fmla="*/ 1840317 w 1911972"/>
              <a:gd name="connsiteY59" fmla="*/ 590856 h 1573026"/>
              <a:gd name="connsiteX60" fmla="*/ 1837936 w 1911972"/>
              <a:gd name="connsiteY60" fmla="*/ 655150 h 1573026"/>
              <a:gd name="connsiteX61" fmla="*/ 1859368 w 1911972"/>
              <a:gd name="connsiteY61" fmla="*/ 690868 h 1573026"/>
              <a:gd name="connsiteX62" fmla="*/ 1854605 w 1911972"/>
              <a:gd name="connsiteY62" fmla="*/ 743256 h 1573026"/>
              <a:gd name="connsiteX63" fmla="*/ 1856986 w 1911972"/>
              <a:gd name="connsiteY63" fmla="*/ 790881 h 1573026"/>
              <a:gd name="connsiteX64" fmla="*/ 1845080 w 1911972"/>
              <a:gd name="connsiteY64" fmla="*/ 805168 h 1573026"/>
              <a:gd name="connsiteX65" fmla="*/ 1816505 w 1911972"/>
              <a:gd name="connsiteY65" fmla="*/ 890893 h 1573026"/>
              <a:gd name="connsiteX66" fmla="*/ 1785551 w 1911972"/>
              <a:gd name="connsiteY66" fmla="*/ 967092 h 1573026"/>
              <a:gd name="connsiteX67" fmla="*/ 1749830 w 1911972"/>
              <a:gd name="connsiteY67" fmla="*/ 945662 h 1573026"/>
              <a:gd name="connsiteX68" fmla="*/ 1690299 w 1911972"/>
              <a:gd name="connsiteY68" fmla="*/ 917087 h 1573026"/>
              <a:gd name="connsiteX69" fmla="*/ 1661724 w 1911972"/>
              <a:gd name="connsiteY69" fmla="*/ 883750 h 1573026"/>
              <a:gd name="connsiteX70" fmla="*/ 1628388 w 1911972"/>
              <a:gd name="connsiteY70" fmla="*/ 869462 h 1573026"/>
              <a:gd name="connsiteX71" fmla="*/ 1595049 w 1911972"/>
              <a:gd name="connsiteY71" fmla="*/ 871843 h 1573026"/>
              <a:gd name="connsiteX72" fmla="*/ 1545043 w 1911972"/>
              <a:gd name="connsiteY72" fmla="*/ 895656 h 1573026"/>
              <a:gd name="connsiteX73" fmla="*/ 1521230 w 1911972"/>
              <a:gd name="connsiteY73" fmla="*/ 909943 h 1573026"/>
              <a:gd name="connsiteX74" fmla="*/ 1452176 w 1911972"/>
              <a:gd name="connsiteY74" fmla="*/ 926612 h 1573026"/>
              <a:gd name="connsiteX75" fmla="*/ 1430743 w 1911972"/>
              <a:gd name="connsiteY75" fmla="*/ 957568 h 1573026"/>
              <a:gd name="connsiteX76" fmla="*/ 1428361 w 1911972"/>
              <a:gd name="connsiteY76" fmla="*/ 1036150 h 1573026"/>
              <a:gd name="connsiteX77" fmla="*/ 1430745 w 1911972"/>
              <a:gd name="connsiteY77" fmla="*/ 1062342 h 1573026"/>
              <a:gd name="connsiteX78" fmla="*/ 1330730 w 1911972"/>
              <a:gd name="connsiteY78" fmla="*/ 1112350 h 1573026"/>
              <a:gd name="connsiteX79" fmla="*/ 1287868 w 1911972"/>
              <a:gd name="connsiteY79" fmla="*/ 1112350 h 1573026"/>
              <a:gd name="connsiteX80" fmla="*/ 1197382 w 1911972"/>
              <a:gd name="connsiteY80" fmla="*/ 1148067 h 1573026"/>
              <a:gd name="connsiteX81" fmla="*/ 1175949 w 1911972"/>
              <a:gd name="connsiteY81" fmla="*/ 1188550 h 1573026"/>
              <a:gd name="connsiteX82" fmla="*/ 1175951 w 1911972"/>
              <a:gd name="connsiteY82" fmla="*/ 1238556 h 1573026"/>
              <a:gd name="connsiteX83" fmla="*/ 1125943 w 1911972"/>
              <a:gd name="connsiteY83" fmla="*/ 1279037 h 1573026"/>
              <a:gd name="connsiteX84" fmla="*/ 1109276 w 1911972"/>
              <a:gd name="connsiteY84" fmla="*/ 1309993 h 1573026"/>
              <a:gd name="connsiteX85" fmla="*/ 1111655 w 1911972"/>
              <a:gd name="connsiteY85" fmla="*/ 1331425 h 1573026"/>
              <a:gd name="connsiteX86" fmla="*/ 1144993 w 1911972"/>
              <a:gd name="connsiteY86" fmla="*/ 1326662 h 1573026"/>
              <a:gd name="connsiteX87" fmla="*/ 1168807 w 1911972"/>
              <a:gd name="connsiteY87" fmla="*/ 1350474 h 1573026"/>
              <a:gd name="connsiteX88" fmla="*/ 1156899 w 1911972"/>
              <a:gd name="connsiteY88" fmla="*/ 1383812 h 1573026"/>
              <a:gd name="connsiteX89" fmla="*/ 1154518 w 1911972"/>
              <a:gd name="connsiteY89" fmla="*/ 1421912 h 1573026"/>
              <a:gd name="connsiteX90" fmla="*/ 1075938 w 1911972"/>
              <a:gd name="connsiteY90" fmla="*/ 1450487 h 1573026"/>
              <a:gd name="connsiteX91" fmla="*/ 1066413 w 1911972"/>
              <a:gd name="connsiteY91" fmla="*/ 1538594 h 1573026"/>
              <a:gd name="connsiteX92" fmla="*/ 999736 w 1911972"/>
              <a:gd name="connsiteY92" fmla="*/ 1560025 h 1573026"/>
              <a:gd name="connsiteX93" fmla="*/ 963685 w 1911972"/>
              <a:gd name="connsiteY93" fmla="*/ 1573012 h 1573026"/>
              <a:gd name="connsiteX94" fmla="*/ 883055 w 1911972"/>
              <a:gd name="connsiteY94" fmla="*/ 1557643 h 1573026"/>
              <a:gd name="connsiteX95" fmla="*/ 856861 w 1911972"/>
              <a:gd name="connsiteY95" fmla="*/ 1571931 h 1573026"/>
              <a:gd name="connsiteX96" fmla="*/ 802095 w 1911972"/>
              <a:gd name="connsiteY96" fmla="*/ 1543356 h 1573026"/>
              <a:gd name="connsiteX97" fmla="*/ 761611 w 1911972"/>
              <a:gd name="connsiteY97" fmla="*/ 1507637 h 1573026"/>
              <a:gd name="connsiteX98" fmla="*/ 718751 w 1911972"/>
              <a:gd name="connsiteY98" fmla="*/ 1479061 h 1573026"/>
              <a:gd name="connsiteX99" fmla="*/ 747324 w 1911972"/>
              <a:gd name="connsiteY99" fmla="*/ 1455250 h 1573026"/>
              <a:gd name="connsiteX100" fmla="*/ 735418 w 1911972"/>
              <a:gd name="connsiteY100" fmla="*/ 1438581 h 1573026"/>
              <a:gd name="connsiteX101" fmla="*/ 673505 w 1911972"/>
              <a:gd name="connsiteY101" fmla="*/ 1426675 h 1573026"/>
              <a:gd name="connsiteX102" fmla="*/ 654455 w 1911972"/>
              <a:gd name="connsiteY102" fmla="*/ 1402862 h 1573026"/>
              <a:gd name="connsiteX103" fmla="*/ 616357 w 1911972"/>
              <a:gd name="connsiteY103" fmla="*/ 1379050 h 1573026"/>
              <a:gd name="connsiteX104" fmla="*/ 611593 w 1911972"/>
              <a:gd name="connsiteY104" fmla="*/ 1390956 h 1573026"/>
              <a:gd name="connsiteX105" fmla="*/ 625882 w 1911972"/>
              <a:gd name="connsiteY105" fmla="*/ 1429056 h 1573026"/>
              <a:gd name="connsiteX106" fmla="*/ 594924 w 1911972"/>
              <a:gd name="connsiteY106" fmla="*/ 1443343 h 1573026"/>
              <a:gd name="connsiteX107" fmla="*/ 568732 w 1911972"/>
              <a:gd name="connsiteY107" fmla="*/ 1457630 h 1573026"/>
              <a:gd name="connsiteX108" fmla="*/ 552061 w 1911972"/>
              <a:gd name="connsiteY108" fmla="*/ 1450487 h 1573026"/>
              <a:gd name="connsiteX109" fmla="*/ 506818 w 1911972"/>
              <a:gd name="connsiteY109" fmla="*/ 1388575 h 1573026"/>
              <a:gd name="connsiteX110" fmla="*/ 461576 w 1911972"/>
              <a:gd name="connsiteY110" fmla="*/ 1355237 h 1573026"/>
              <a:gd name="connsiteX111" fmla="*/ 483007 w 1911972"/>
              <a:gd name="connsiteY111" fmla="*/ 1338568 h 1573026"/>
              <a:gd name="connsiteX112" fmla="*/ 504438 w 1911972"/>
              <a:gd name="connsiteY112" fmla="*/ 1298087 h 1573026"/>
              <a:gd name="connsiteX113" fmla="*/ 490149 w 1911972"/>
              <a:gd name="connsiteY113" fmla="*/ 1286181 h 1573026"/>
              <a:gd name="connsiteX114" fmla="*/ 452051 w 1911972"/>
              <a:gd name="connsiteY114" fmla="*/ 1288562 h 1573026"/>
              <a:gd name="connsiteX115" fmla="*/ 375851 w 1911972"/>
              <a:gd name="connsiteY115" fmla="*/ 1245700 h 1573026"/>
              <a:gd name="connsiteX116" fmla="*/ 332986 w 1911972"/>
              <a:gd name="connsiteY116" fmla="*/ 1226650 h 1573026"/>
              <a:gd name="connsiteX117" fmla="*/ 323463 w 1911972"/>
              <a:gd name="connsiteY117" fmla="*/ 1226650 h 1573026"/>
              <a:gd name="connsiteX118" fmla="*/ 311557 w 1911972"/>
              <a:gd name="connsiteY118" fmla="*/ 1162356 h 1573026"/>
              <a:gd name="connsiteX119" fmla="*/ 323463 w 1911972"/>
              <a:gd name="connsiteY119" fmla="*/ 1098062 h 1573026"/>
              <a:gd name="connsiteX120" fmla="*/ 292507 w 1911972"/>
              <a:gd name="connsiteY120" fmla="*/ 1064725 h 1573026"/>
              <a:gd name="connsiteX121" fmla="*/ 240120 w 1911972"/>
              <a:gd name="connsiteY121" fmla="*/ 1040912 h 1573026"/>
              <a:gd name="connsiteX122" fmla="*/ 266313 w 1911972"/>
              <a:gd name="connsiteY122" fmla="*/ 1017100 h 1573026"/>
              <a:gd name="connsiteX123" fmla="*/ 311557 w 1911972"/>
              <a:gd name="connsiteY123" fmla="*/ 1021862 h 1573026"/>
              <a:gd name="connsiteX124" fmla="*/ 306795 w 1911972"/>
              <a:gd name="connsiteY124" fmla="*/ 974237 h 1573026"/>
              <a:gd name="connsiteX125" fmla="*/ 278220 w 1911972"/>
              <a:gd name="connsiteY125" fmla="*/ 969475 h 1573026"/>
              <a:gd name="connsiteX126" fmla="*/ 282982 w 1911972"/>
              <a:gd name="connsiteY126" fmla="*/ 921850 h 1573026"/>
              <a:gd name="connsiteX127" fmla="*/ 252026 w 1911972"/>
              <a:gd name="connsiteY127" fmla="*/ 907562 h 1573026"/>
              <a:gd name="connsiteX128" fmla="*/ 87715 w 1911972"/>
              <a:gd name="connsiteY128" fmla="*/ 907562 h 1573026"/>
              <a:gd name="connsiteX129" fmla="*/ 78195 w 1911972"/>
              <a:gd name="connsiteY129" fmla="*/ 907562 h 1573026"/>
              <a:gd name="connsiteX0" fmla="*/ 79371 w 1913148"/>
              <a:gd name="connsiteY0" fmla="*/ 907562 h 1573026"/>
              <a:gd name="connsiteX1" fmla="*/ 7933 w 1913148"/>
              <a:gd name="connsiteY1" fmla="*/ 357491 h 1573026"/>
              <a:gd name="connsiteX2" fmla="*/ 291300 w 1913148"/>
              <a:gd name="connsiteY2" fmla="*/ 512275 h 1573026"/>
              <a:gd name="connsiteX3" fmla="*/ 288919 w 1913148"/>
              <a:gd name="connsiteY3" fmla="*/ 421787 h 1573026"/>
              <a:gd name="connsiteX4" fmla="*/ 310350 w 1913148"/>
              <a:gd name="connsiteY4" fmla="*/ 383687 h 1573026"/>
              <a:gd name="connsiteX5" fmla="*/ 329400 w 1913148"/>
              <a:gd name="connsiteY5" fmla="*/ 386068 h 1573026"/>
              <a:gd name="connsiteX6" fmla="*/ 329400 w 1913148"/>
              <a:gd name="connsiteY6" fmla="*/ 347968 h 1573026"/>
              <a:gd name="connsiteX7" fmla="*/ 341308 w 1913148"/>
              <a:gd name="connsiteY7" fmla="*/ 340823 h 1573026"/>
              <a:gd name="connsiteX8" fmla="*/ 398456 w 1913148"/>
              <a:gd name="connsiteY8" fmla="*/ 343206 h 1573026"/>
              <a:gd name="connsiteX9" fmla="*/ 498469 w 1913148"/>
              <a:gd name="connsiteY9" fmla="*/ 317012 h 1573026"/>
              <a:gd name="connsiteX10" fmla="*/ 569906 w 1913148"/>
              <a:gd name="connsiteY10" fmla="*/ 305106 h 1573026"/>
              <a:gd name="connsiteX11" fmla="*/ 655298 w 1913148"/>
              <a:gd name="connsiteY11" fmla="*/ 250164 h 1573026"/>
              <a:gd name="connsiteX12" fmla="*/ 727069 w 1913148"/>
              <a:gd name="connsiteY12" fmla="*/ 221762 h 1573026"/>
              <a:gd name="connsiteX13" fmla="*/ 796127 w 1913148"/>
              <a:gd name="connsiteY13" fmla="*/ 188423 h 1573026"/>
              <a:gd name="connsiteX14" fmla="*/ 867562 w 1913148"/>
              <a:gd name="connsiteY14" fmla="*/ 195568 h 1573026"/>
              <a:gd name="connsiteX15" fmla="*/ 919950 w 1913148"/>
              <a:gd name="connsiteY15" fmla="*/ 174137 h 1573026"/>
              <a:gd name="connsiteX16" fmla="*/ 950908 w 1913148"/>
              <a:gd name="connsiteY16" fmla="*/ 183660 h 1573026"/>
              <a:gd name="connsiteX17" fmla="*/ 1024725 w 1913148"/>
              <a:gd name="connsiteY17" fmla="*/ 233668 h 1573026"/>
              <a:gd name="connsiteX18" fmla="*/ 962812 w 1913148"/>
              <a:gd name="connsiteY18" fmla="*/ 209856 h 1573026"/>
              <a:gd name="connsiteX19" fmla="*/ 984244 w 1913148"/>
              <a:gd name="connsiteY19" fmla="*/ 281293 h 1573026"/>
              <a:gd name="connsiteX20" fmla="*/ 1022346 w 1913148"/>
              <a:gd name="connsiteY20" fmla="*/ 309866 h 1573026"/>
              <a:gd name="connsiteX21" fmla="*/ 1117594 w 1913148"/>
              <a:gd name="connsiteY21" fmla="*/ 314631 h 1573026"/>
              <a:gd name="connsiteX22" fmla="*/ 1184271 w 1913148"/>
              <a:gd name="connsiteY22" fmla="*/ 271766 h 1573026"/>
              <a:gd name="connsiteX23" fmla="*/ 1181887 w 1913148"/>
              <a:gd name="connsiteY23" fmla="*/ 293200 h 1573026"/>
              <a:gd name="connsiteX24" fmla="*/ 1146169 w 1913148"/>
              <a:gd name="connsiteY24" fmla="*/ 321775 h 1573026"/>
              <a:gd name="connsiteX25" fmla="*/ 1072350 w 1913148"/>
              <a:gd name="connsiteY25" fmla="*/ 338443 h 1573026"/>
              <a:gd name="connsiteX26" fmla="*/ 1079496 w 1913148"/>
              <a:gd name="connsiteY26" fmla="*/ 367017 h 1573026"/>
              <a:gd name="connsiteX27" fmla="*/ 1203321 w 1913148"/>
              <a:gd name="connsiteY27" fmla="*/ 331298 h 1573026"/>
              <a:gd name="connsiteX28" fmla="*/ 1255706 w 1913148"/>
              <a:gd name="connsiteY28" fmla="*/ 295581 h 1573026"/>
              <a:gd name="connsiteX29" fmla="*/ 1298570 w 1913148"/>
              <a:gd name="connsiteY29" fmla="*/ 271766 h 1573026"/>
              <a:gd name="connsiteX30" fmla="*/ 1222371 w 1913148"/>
              <a:gd name="connsiteY30" fmla="*/ 264623 h 1573026"/>
              <a:gd name="connsiteX31" fmla="*/ 1222371 w 1913148"/>
              <a:gd name="connsiteY31" fmla="*/ 202710 h 1573026"/>
              <a:gd name="connsiteX32" fmla="*/ 1272376 w 1913148"/>
              <a:gd name="connsiteY32" fmla="*/ 202710 h 1573026"/>
              <a:gd name="connsiteX33" fmla="*/ 1379532 w 1913148"/>
              <a:gd name="connsiteY33" fmla="*/ 97935 h 1573026"/>
              <a:gd name="connsiteX34" fmla="*/ 1429538 w 1913148"/>
              <a:gd name="connsiteY34" fmla="*/ 305 h 1573026"/>
              <a:gd name="connsiteX35" fmla="*/ 1393820 w 1913148"/>
              <a:gd name="connsiteY35" fmla="*/ 114604 h 1573026"/>
              <a:gd name="connsiteX36" fmla="*/ 1320002 w 1913148"/>
              <a:gd name="connsiteY36" fmla="*/ 193186 h 1573026"/>
              <a:gd name="connsiteX37" fmla="*/ 1384294 w 1913148"/>
              <a:gd name="connsiteY37" fmla="*/ 217000 h 1573026"/>
              <a:gd name="connsiteX38" fmla="*/ 1443825 w 1913148"/>
              <a:gd name="connsiteY38" fmla="*/ 212237 h 1573026"/>
              <a:gd name="connsiteX39" fmla="*/ 1489071 w 1913148"/>
              <a:gd name="connsiteY39" fmla="*/ 257480 h 1573026"/>
              <a:gd name="connsiteX40" fmla="*/ 1539075 w 1913148"/>
              <a:gd name="connsiteY40" fmla="*/ 243193 h 1573026"/>
              <a:gd name="connsiteX41" fmla="*/ 1581937 w 1913148"/>
              <a:gd name="connsiteY41" fmla="*/ 178900 h 1573026"/>
              <a:gd name="connsiteX42" fmla="*/ 1624800 w 1913148"/>
              <a:gd name="connsiteY42" fmla="*/ 169375 h 1573026"/>
              <a:gd name="connsiteX43" fmla="*/ 1729575 w 1913148"/>
              <a:gd name="connsiteY43" fmla="*/ 152706 h 1573026"/>
              <a:gd name="connsiteX44" fmla="*/ 1746244 w 1913148"/>
              <a:gd name="connsiteY44" fmla="*/ 147943 h 1573026"/>
              <a:gd name="connsiteX45" fmla="*/ 1834350 w 1913148"/>
              <a:gd name="connsiteY45" fmla="*/ 166993 h 1573026"/>
              <a:gd name="connsiteX46" fmla="*/ 1865306 w 1913148"/>
              <a:gd name="connsiteY46" fmla="*/ 188425 h 1573026"/>
              <a:gd name="connsiteX47" fmla="*/ 1891501 w 1913148"/>
              <a:gd name="connsiteY47" fmla="*/ 205092 h 1573026"/>
              <a:gd name="connsiteX48" fmla="*/ 1912931 w 1913148"/>
              <a:gd name="connsiteY48" fmla="*/ 221762 h 1573026"/>
              <a:gd name="connsiteX49" fmla="*/ 1893881 w 1913148"/>
              <a:gd name="connsiteY49" fmla="*/ 264625 h 1573026"/>
              <a:gd name="connsiteX50" fmla="*/ 1891500 w 1913148"/>
              <a:gd name="connsiteY50" fmla="*/ 319393 h 1573026"/>
              <a:gd name="connsiteX51" fmla="*/ 1877212 w 1913148"/>
              <a:gd name="connsiteY51" fmla="*/ 376543 h 1573026"/>
              <a:gd name="connsiteX52" fmla="*/ 1879594 w 1913148"/>
              <a:gd name="connsiteY52" fmla="*/ 386068 h 1573026"/>
              <a:gd name="connsiteX53" fmla="*/ 1910550 w 1913148"/>
              <a:gd name="connsiteY53" fmla="*/ 393212 h 1573026"/>
              <a:gd name="connsiteX54" fmla="*/ 1898644 w 1913148"/>
              <a:gd name="connsiteY54" fmla="*/ 424168 h 1573026"/>
              <a:gd name="connsiteX55" fmla="*/ 1865306 w 1913148"/>
              <a:gd name="connsiteY55" fmla="*/ 445600 h 1573026"/>
              <a:gd name="connsiteX56" fmla="*/ 1851019 w 1913148"/>
              <a:gd name="connsiteY56" fmla="*/ 476556 h 1573026"/>
              <a:gd name="connsiteX57" fmla="*/ 1854272 w 1913148"/>
              <a:gd name="connsiteY57" fmla="*/ 559163 h 1573026"/>
              <a:gd name="connsiteX58" fmla="*/ 1841493 w 1913148"/>
              <a:gd name="connsiteY58" fmla="*/ 590856 h 1573026"/>
              <a:gd name="connsiteX59" fmla="*/ 1839112 w 1913148"/>
              <a:gd name="connsiteY59" fmla="*/ 655150 h 1573026"/>
              <a:gd name="connsiteX60" fmla="*/ 1860544 w 1913148"/>
              <a:gd name="connsiteY60" fmla="*/ 690868 h 1573026"/>
              <a:gd name="connsiteX61" fmla="*/ 1855781 w 1913148"/>
              <a:gd name="connsiteY61" fmla="*/ 743256 h 1573026"/>
              <a:gd name="connsiteX62" fmla="*/ 1858162 w 1913148"/>
              <a:gd name="connsiteY62" fmla="*/ 790881 h 1573026"/>
              <a:gd name="connsiteX63" fmla="*/ 1846256 w 1913148"/>
              <a:gd name="connsiteY63" fmla="*/ 805168 h 1573026"/>
              <a:gd name="connsiteX64" fmla="*/ 1817681 w 1913148"/>
              <a:gd name="connsiteY64" fmla="*/ 890893 h 1573026"/>
              <a:gd name="connsiteX65" fmla="*/ 1786727 w 1913148"/>
              <a:gd name="connsiteY65" fmla="*/ 967092 h 1573026"/>
              <a:gd name="connsiteX66" fmla="*/ 1751006 w 1913148"/>
              <a:gd name="connsiteY66" fmla="*/ 945662 h 1573026"/>
              <a:gd name="connsiteX67" fmla="*/ 1691475 w 1913148"/>
              <a:gd name="connsiteY67" fmla="*/ 917087 h 1573026"/>
              <a:gd name="connsiteX68" fmla="*/ 1662900 w 1913148"/>
              <a:gd name="connsiteY68" fmla="*/ 883750 h 1573026"/>
              <a:gd name="connsiteX69" fmla="*/ 1629564 w 1913148"/>
              <a:gd name="connsiteY69" fmla="*/ 869462 h 1573026"/>
              <a:gd name="connsiteX70" fmla="*/ 1596225 w 1913148"/>
              <a:gd name="connsiteY70" fmla="*/ 871843 h 1573026"/>
              <a:gd name="connsiteX71" fmla="*/ 1546219 w 1913148"/>
              <a:gd name="connsiteY71" fmla="*/ 895656 h 1573026"/>
              <a:gd name="connsiteX72" fmla="*/ 1522406 w 1913148"/>
              <a:gd name="connsiteY72" fmla="*/ 909943 h 1573026"/>
              <a:gd name="connsiteX73" fmla="*/ 1453352 w 1913148"/>
              <a:gd name="connsiteY73" fmla="*/ 926612 h 1573026"/>
              <a:gd name="connsiteX74" fmla="*/ 1431919 w 1913148"/>
              <a:gd name="connsiteY74" fmla="*/ 957568 h 1573026"/>
              <a:gd name="connsiteX75" fmla="*/ 1429537 w 1913148"/>
              <a:gd name="connsiteY75" fmla="*/ 1036150 h 1573026"/>
              <a:gd name="connsiteX76" fmla="*/ 1431921 w 1913148"/>
              <a:gd name="connsiteY76" fmla="*/ 1062342 h 1573026"/>
              <a:gd name="connsiteX77" fmla="*/ 1331906 w 1913148"/>
              <a:gd name="connsiteY77" fmla="*/ 1112350 h 1573026"/>
              <a:gd name="connsiteX78" fmla="*/ 1289044 w 1913148"/>
              <a:gd name="connsiteY78" fmla="*/ 1112350 h 1573026"/>
              <a:gd name="connsiteX79" fmla="*/ 1198558 w 1913148"/>
              <a:gd name="connsiteY79" fmla="*/ 1148067 h 1573026"/>
              <a:gd name="connsiteX80" fmla="*/ 1177125 w 1913148"/>
              <a:gd name="connsiteY80" fmla="*/ 1188550 h 1573026"/>
              <a:gd name="connsiteX81" fmla="*/ 1177127 w 1913148"/>
              <a:gd name="connsiteY81" fmla="*/ 1238556 h 1573026"/>
              <a:gd name="connsiteX82" fmla="*/ 1127119 w 1913148"/>
              <a:gd name="connsiteY82" fmla="*/ 1279037 h 1573026"/>
              <a:gd name="connsiteX83" fmla="*/ 1110452 w 1913148"/>
              <a:gd name="connsiteY83" fmla="*/ 1309993 h 1573026"/>
              <a:gd name="connsiteX84" fmla="*/ 1112831 w 1913148"/>
              <a:gd name="connsiteY84" fmla="*/ 1331425 h 1573026"/>
              <a:gd name="connsiteX85" fmla="*/ 1146169 w 1913148"/>
              <a:gd name="connsiteY85" fmla="*/ 1326662 h 1573026"/>
              <a:gd name="connsiteX86" fmla="*/ 1169983 w 1913148"/>
              <a:gd name="connsiteY86" fmla="*/ 1350474 h 1573026"/>
              <a:gd name="connsiteX87" fmla="*/ 1158075 w 1913148"/>
              <a:gd name="connsiteY87" fmla="*/ 1383812 h 1573026"/>
              <a:gd name="connsiteX88" fmla="*/ 1155694 w 1913148"/>
              <a:gd name="connsiteY88" fmla="*/ 1421912 h 1573026"/>
              <a:gd name="connsiteX89" fmla="*/ 1077114 w 1913148"/>
              <a:gd name="connsiteY89" fmla="*/ 1450487 h 1573026"/>
              <a:gd name="connsiteX90" fmla="*/ 1067589 w 1913148"/>
              <a:gd name="connsiteY90" fmla="*/ 1538594 h 1573026"/>
              <a:gd name="connsiteX91" fmla="*/ 1000912 w 1913148"/>
              <a:gd name="connsiteY91" fmla="*/ 1560025 h 1573026"/>
              <a:gd name="connsiteX92" fmla="*/ 964861 w 1913148"/>
              <a:gd name="connsiteY92" fmla="*/ 1573012 h 1573026"/>
              <a:gd name="connsiteX93" fmla="*/ 884231 w 1913148"/>
              <a:gd name="connsiteY93" fmla="*/ 1557643 h 1573026"/>
              <a:gd name="connsiteX94" fmla="*/ 858037 w 1913148"/>
              <a:gd name="connsiteY94" fmla="*/ 1571931 h 1573026"/>
              <a:gd name="connsiteX95" fmla="*/ 803271 w 1913148"/>
              <a:gd name="connsiteY95" fmla="*/ 1543356 h 1573026"/>
              <a:gd name="connsiteX96" fmla="*/ 762787 w 1913148"/>
              <a:gd name="connsiteY96" fmla="*/ 1507637 h 1573026"/>
              <a:gd name="connsiteX97" fmla="*/ 719927 w 1913148"/>
              <a:gd name="connsiteY97" fmla="*/ 1479061 h 1573026"/>
              <a:gd name="connsiteX98" fmla="*/ 748500 w 1913148"/>
              <a:gd name="connsiteY98" fmla="*/ 1455250 h 1573026"/>
              <a:gd name="connsiteX99" fmla="*/ 736594 w 1913148"/>
              <a:gd name="connsiteY99" fmla="*/ 1438581 h 1573026"/>
              <a:gd name="connsiteX100" fmla="*/ 674681 w 1913148"/>
              <a:gd name="connsiteY100" fmla="*/ 1426675 h 1573026"/>
              <a:gd name="connsiteX101" fmla="*/ 655631 w 1913148"/>
              <a:gd name="connsiteY101" fmla="*/ 1402862 h 1573026"/>
              <a:gd name="connsiteX102" fmla="*/ 617533 w 1913148"/>
              <a:gd name="connsiteY102" fmla="*/ 1379050 h 1573026"/>
              <a:gd name="connsiteX103" fmla="*/ 612769 w 1913148"/>
              <a:gd name="connsiteY103" fmla="*/ 1390956 h 1573026"/>
              <a:gd name="connsiteX104" fmla="*/ 627058 w 1913148"/>
              <a:gd name="connsiteY104" fmla="*/ 1429056 h 1573026"/>
              <a:gd name="connsiteX105" fmla="*/ 596100 w 1913148"/>
              <a:gd name="connsiteY105" fmla="*/ 1443343 h 1573026"/>
              <a:gd name="connsiteX106" fmla="*/ 569908 w 1913148"/>
              <a:gd name="connsiteY106" fmla="*/ 1457630 h 1573026"/>
              <a:gd name="connsiteX107" fmla="*/ 553237 w 1913148"/>
              <a:gd name="connsiteY107" fmla="*/ 1450487 h 1573026"/>
              <a:gd name="connsiteX108" fmla="*/ 507994 w 1913148"/>
              <a:gd name="connsiteY108" fmla="*/ 1388575 h 1573026"/>
              <a:gd name="connsiteX109" fmla="*/ 462752 w 1913148"/>
              <a:gd name="connsiteY109" fmla="*/ 1355237 h 1573026"/>
              <a:gd name="connsiteX110" fmla="*/ 484183 w 1913148"/>
              <a:gd name="connsiteY110" fmla="*/ 1338568 h 1573026"/>
              <a:gd name="connsiteX111" fmla="*/ 505614 w 1913148"/>
              <a:gd name="connsiteY111" fmla="*/ 1298087 h 1573026"/>
              <a:gd name="connsiteX112" fmla="*/ 491325 w 1913148"/>
              <a:gd name="connsiteY112" fmla="*/ 1286181 h 1573026"/>
              <a:gd name="connsiteX113" fmla="*/ 453227 w 1913148"/>
              <a:gd name="connsiteY113" fmla="*/ 1288562 h 1573026"/>
              <a:gd name="connsiteX114" fmla="*/ 377027 w 1913148"/>
              <a:gd name="connsiteY114" fmla="*/ 1245700 h 1573026"/>
              <a:gd name="connsiteX115" fmla="*/ 334162 w 1913148"/>
              <a:gd name="connsiteY115" fmla="*/ 1226650 h 1573026"/>
              <a:gd name="connsiteX116" fmla="*/ 324639 w 1913148"/>
              <a:gd name="connsiteY116" fmla="*/ 1226650 h 1573026"/>
              <a:gd name="connsiteX117" fmla="*/ 312733 w 1913148"/>
              <a:gd name="connsiteY117" fmla="*/ 1162356 h 1573026"/>
              <a:gd name="connsiteX118" fmla="*/ 324639 w 1913148"/>
              <a:gd name="connsiteY118" fmla="*/ 1098062 h 1573026"/>
              <a:gd name="connsiteX119" fmla="*/ 293683 w 1913148"/>
              <a:gd name="connsiteY119" fmla="*/ 1064725 h 1573026"/>
              <a:gd name="connsiteX120" fmla="*/ 241296 w 1913148"/>
              <a:gd name="connsiteY120" fmla="*/ 1040912 h 1573026"/>
              <a:gd name="connsiteX121" fmla="*/ 267489 w 1913148"/>
              <a:gd name="connsiteY121" fmla="*/ 1017100 h 1573026"/>
              <a:gd name="connsiteX122" fmla="*/ 312733 w 1913148"/>
              <a:gd name="connsiteY122" fmla="*/ 1021862 h 1573026"/>
              <a:gd name="connsiteX123" fmla="*/ 307971 w 1913148"/>
              <a:gd name="connsiteY123" fmla="*/ 974237 h 1573026"/>
              <a:gd name="connsiteX124" fmla="*/ 279396 w 1913148"/>
              <a:gd name="connsiteY124" fmla="*/ 969475 h 1573026"/>
              <a:gd name="connsiteX125" fmla="*/ 284158 w 1913148"/>
              <a:gd name="connsiteY125" fmla="*/ 921850 h 1573026"/>
              <a:gd name="connsiteX126" fmla="*/ 253202 w 1913148"/>
              <a:gd name="connsiteY126" fmla="*/ 907562 h 1573026"/>
              <a:gd name="connsiteX127" fmla="*/ 88891 w 1913148"/>
              <a:gd name="connsiteY127" fmla="*/ 907562 h 1573026"/>
              <a:gd name="connsiteX128" fmla="*/ 79371 w 1913148"/>
              <a:gd name="connsiteY128" fmla="*/ 907562 h 1573026"/>
              <a:gd name="connsiteX0" fmla="*/ 79240 w 1913017"/>
              <a:gd name="connsiteY0" fmla="*/ 907562 h 1573026"/>
              <a:gd name="connsiteX1" fmla="*/ 7802 w 1913017"/>
              <a:gd name="connsiteY1" fmla="*/ 357491 h 1573026"/>
              <a:gd name="connsiteX2" fmla="*/ 288788 w 1913017"/>
              <a:gd name="connsiteY2" fmla="*/ 421787 h 1573026"/>
              <a:gd name="connsiteX3" fmla="*/ 310219 w 1913017"/>
              <a:gd name="connsiteY3" fmla="*/ 383687 h 1573026"/>
              <a:gd name="connsiteX4" fmla="*/ 329269 w 1913017"/>
              <a:gd name="connsiteY4" fmla="*/ 386068 h 1573026"/>
              <a:gd name="connsiteX5" fmla="*/ 329269 w 1913017"/>
              <a:gd name="connsiteY5" fmla="*/ 347968 h 1573026"/>
              <a:gd name="connsiteX6" fmla="*/ 341177 w 1913017"/>
              <a:gd name="connsiteY6" fmla="*/ 340823 h 1573026"/>
              <a:gd name="connsiteX7" fmla="*/ 398325 w 1913017"/>
              <a:gd name="connsiteY7" fmla="*/ 343206 h 1573026"/>
              <a:gd name="connsiteX8" fmla="*/ 498338 w 1913017"/>
              <a:gd name="connsiteY8" fmla="*/ 317012 h 1573026"/>
              <a:gd name="connsiteX9" fmla="*/ 569775 w 1913017"/>
              <a:gd name="connsiteY9" fmla="*/ 305106 h 1573026"/>
              <a:gd name="connsiteX10" fmla="*/ 655167 w 1913017"/>
              <a:gd name="connsiteY10" fmla="*/ 250164 h 1573026"/>
              <a:gd name="connsiteX11" fmla="*/ 726938 w 1913017"/>
              <a:gd name="connsiteY11" fmla="*/ 221762 h 1573026"/>
              <a:gd name="connsiteX12" fmla="*/ 795996 w 1913017"/>
              <a:gd name="connsiteY12" fmla="*/ 188423 h 1573026"/>
              <a:gd name="connsiteX13" fmla="*/ 867431 w 1913017"/>
              <a:gd name="connsiteY13" fmla="*/ 195568 h 1573026"/>
              <a:gd name="connsiteX14" fmla="*/ 919819 w 1913017"/>
              <a:gd name="connsiteY14" fmla="*/ 174137 h 1573026"/>
              <a:gd name="connsiteX15" fmla="*/ 950777 w 1913017"/>
              <a:gd name="connsiteY15" fmla="*/ 183660 h 1573026"/>
              <a:gd name="connsiteX16" fmla="*/ 1024594 w 1913017"/>
              <a:gd name="connsiteY16" fmla="*/ 233668 h 1573026"/>
              <a:gd name="connsiteX17" fmla="*/ 962681 w 1913017"/>
              <a:gd name="connsiteY17" fmla="*/ 209856 h 1573026"/>
              <a:gd name="connsiteX18" fmla="*/ 984113 w 1913017"/>
              <a:gd name="connsiteY18" fmla="*/ 281293 h 1573026"/>
              <a:gd name="connsiteX19" fmla="*/ 1022215 w 1913017"/>
              <a:gd name="connsiteY19" fmla="*/ 309866 h 1573026"/>
              <a:gd name="connsiteX20" fmla="*/ 1117463 w 1913017"/>
              <a:gd name="connsiteY20" fmla="*/ 314631 h 1573026"/>
              <a:gd name="connsiteX21" fmla="*/ 1184140 w 1913017"/>
              <a:gd name="connsiteY21" fmla="*/ 271766 h 1573026"/>
              <a:gd name="connsiteX22" fmla="*/ 1181756 w 1913017"/>
              <a:gd name="connsiteY22" fmla="*/ 293200 h 1573026"/>
              <a:gd name="connsiteX23" fmla="*/ 1146038 w 1913017"/>
              <a:gd name="connsiteY23" fmla="*/ 321775 h 1573026"/>
              <a:gd name="connsiteX24" fmla="*/ 1072219 w 1913017"/>
              <a:gd name="connsiteY24" fmla="*/ 338443 h 1573026"/>
              <a:gd name="connsiteX25" fmla="*/ 1079365 w 1913017"/>
              <a:gd name="connsiteY25" fmla="*/ 367017 h 1573026"/>
              <a:gd name="connsiteX26" fmla="*/ 1203190 w 1913017"/>
              <a:gd name="connsiteY26" fmla="*/ 331298 h 1573026"/>
              <a:gd name="connsiteX27" fmla="*/ 1255575 w 1913017"/>
              <a:gd name="connsiteY27" fmla="*/ 295581 h 1573026"/>
              <a:gd name="connsiteX28" fmla="*/ 1298439 w 1913017"/>
              <a:gd name="connsiteY28" fmla="*/ 271766 h 1573026"/>
              <a:gd name="connsiteX29" fmla="*/ 1222240 w 1913017"/>
              <a:gd name="connsiteY29" fmla="*/ 264623 h 1573026"/>
              <a:gd name="connsiteX30" fmla="*/ 1222240 w 1913017"/>
              <a:gd name="connsiteY30" fmla="*/ 202710 h 1573026"/>
              <a:gd name="connsiteX31" fmla="*/ 1272245 w 1913017"/>
              <a:gd name="connsiteY31" fmla="*/ 202710 h 1573026"/>
              <a:gd name="connsiteX32" fmla="*/ 1379401 w 1913017"/>
              <a:gd name="connsiteY32" fmla="*/ 97935 h 1573026"/>
              <a:gd name="connsiteX33" fmla="*/ 1429407 w 1913017"/>
              <a:gd name="connsiteY33" fmla="*/ 305 h 1573026"/>
              <a:gd name="connsiteX34" fmla="*/ 1393689 w 1913017"/>
              <a:gd name="connsiteY34" fmla="*/ 114604 h 1573026"/>
              <a:gd name="connsiteX35" fmla="*/ 1319871 w 1913017"/>
              <a:gd name="connsiteY35" fmla="*/ 193186 h 1573026"/>
              <a:gd name="connsiteX36" fmla="*/ 1384163 w 1913017"/>
              <a:gd name="connsiteY36" fmla="*/ 217000 h 1573026"/>
              <a:gd name="connsiteX37" fmla="*/ 1443694 w 1913017"/>
              <a:gd name="connsiteY37" fmla="*/ 212237 h 1573026"/>
              <a:gd name="connsiteX38" fmla="*/ 1488940 w 1913017"/>
              <a:gd name="connsiteY38" fmla="*/ 257480 h 1573026"/>
              <a:gd name="connsiteX39" fmla="*/ 1538944 w 1913017"/>
              <a:gd name="connsiteY39" fmla="*/ 243193 h 1573026"/>
              <a:gd name="connsiteX40" fmla="*/ 1581806 w 1913017"/>
              <a:gd name="connsiteY40" fmla="*/ 178900 h 1573026"/>
              <a:gd name="connsiteX41" fmla="*/ 1624669 w 1913017"/>
              <a:gd name="connsiteY41" fmla="*/ 169375 h 1573026"/>
              <a:gd name="connsiteX42" fmla="*/ 1729444 w 1913017"/>
              <a:gd name="connsiteY42" fmla="*/ 152706 h 1573026"/>
              <a:gd name="connsiteX43" fmla="*/ 1746113 w 1913017"/>
              <a:gd name="connsiteY43" fmla="*/ 147943 h 1573026"/>
              <a:gd name="connsiteX44" fmla="*/ 1834219 w 1913017"/>
              <a:gd name="connsiteY44" fmla="*/ 166993 h 1573026"/>
              <a:gd name="connsiteX45" fmla="*/ 1865175 w 1913017"/>
              <a:gd name="connsiteY45" fmla="*/ 188425 h 1573026"/>
              <a:gd name="connsiteX46" fmla="*/ 1891370 w 1913017"/>
              <a:gd name="connsiteY46" fmla="*/ 205092 h 1573026"/>
              <a:gd name="connsiteX47" fmla="*/ 1912800 w 1913017"/>
              <a:gd name="connsiteY47" fmla="*/ 221762 h 1573026"/>
              <a:gd name="connsiteX48" fmla="*/ 1893750 w 1913017"/>
              <a:gd name="connsiteY48" fmla="*/ 264625 h 1573026"/>
              <a:gd name="connsiteX49" fmla="*/ 1891369 w 1913017"/>
              <a:gd name="connsiteY49" fmla="*/ 319393 h 1573026"/>
              <a:gd name="connsiteX50" fmla="*/ 1877081 w 1913017"/>
              <a:gd name="connsiteY50" fmla="*/ 376543 h 1573026"/>
              <a:gd name="connsiteX51" fmla="*/ 1879463 w 1913017"/>
              <a:gd name="connsiteY51" fmla="*/ 386068 h 1573026"/>
              <a:gd name="connsiteX52" fmla="*/ 1910419 w 1913017"/>
              <a:gd name="connsiteY52" fmla="*/ 393212 h 1573026"/>
              <a:gd name="connsiteX53" fmla="*/ 1898513 w 1913017"/>
              <a:gd name="connsiteY53" fmla="*/ 424168 h 1573026"/>
              <a:gd name="connsiteX54" fmla="*/ 1865175 w 1913017"/>
              <a:gd name="connsiteY54" fmla="*/ 445600 h 1573026"/>
              <a:gd name="connsiteX55" fmla="*/ 1850888 w 1913017"/>
              <a:gd name="connsiteY55" fmla="*/ 476556 h 1573026"/>
              <a:gd name="connsiteX56" fmla="*/ 1854141 w 1913017"/>
              <a:gd name="connsiteY56" fmla="*/ 559163 h 1573026"/>
              <a:gd name="connsiteX57" fmla="*/ 1841362 w 1913017"/>
              <a:gd name="connsiteY57" fmla="*/ 590856 h 1573026"/>
              <a:gd name="connsiteX58" fmla="*/ 1838981 w 1913017"/>
              <a:gd name="connsiteY58" fmla="*/ 655150 h 1573026"/>
              <a:gd name="connsiteX59" fmla="*/ 1860413 w 1913017"/>
              <a:gd name="connsiteY59" fmla="*/ 690868 h 1573026"/>
              <a:gd name="connsiteX60" fmla="*/ 1855650 w 1913017"/>
              <a:gd name="connsiteY60" fmla="*/ 743256 h 1573026"/>
              <a:gd name="connsiteX61" fmla="*/ 1858031 w 1913017"/>
              <a:gd name="connsiteY61" fmla="*/ 790881 h 1573026"/>
              <a:gd name="connsiteX62" fmla="*/ 1846125 w 1913017"/>
              <a:gd name="connsiteY62" fmla="*/ 805168 h 1573026"/>
              <a:gd name="connsiteX63" fmla="*/ 1817550 w 1913017"/>
              <a:gd name="connsiteY63" fmla="*/ 890893 h 1573026"/>
              <a:gd name="connsiteX64" fmla="*/ 1786596 w 1913017"/>
              <a:gd name="connsiteY64" fmla="*/ 967092 h 1573026"/>
              <a:gd name="connsiteX65" fmla="*/ 1750875 w 1913017"/>
              <a:gd name="connsiteY65" fmla="*/ 945662 h 1573026"/>
              <a:gd name="connsiteX66" fmla="*/ 1691344 w 1913017"/>
              <a:gd name="connsiteY66" fmla="*/ 917087 h 1573026"/>
              <a:gd name="connsiteX67" fmla="*/ 1662769 w 1913017"/>
              <a:gd name="connsiteY67" fmla="*/ 883750 h 1573026"/>
              <a:gd name="connsiteX68" fmla="*/ 1629433 w 1913017"/>
              <a:gd name="connsiteY68" fmla="*/ 869462 h 1573026"/>
              <a:gd name="connsiteX69" fmla="*/ 1596094 w 1913017"/>
              <a:gd name="connsiteY69" fmla="*/ 871843 h 1573026"/>
              <a:gd name="connsiteX70" fmla="*/ 1546088 w 1913017"/>
              <a:gd name="connsiteY70" fmla="*/ 895656 h 1573026"/>
              <a:gd name="connsiteX71" fmla="*/ 1522275 w 1913017"/>
              <a:gd name="connsiteY71" fmla="*/ 909943 h 1573026"/>
              <a:gd name="connsiteX72" fmla="*/ 1453221 w 1913017"/>
              <a:gd name="connsiteY72" fmla="*/ 926612 h 1573026"/>
              <a:gd name="connsiteX73" fmla="*/ 1431788 w 1913017"/>
              <a:gd name="connsiteY73" fmla="*/ 957568 h 1573026"/>
              <a:gd name="connsiteX74" fmla="*/ 1429406 w 1913017"/>
              <a:gd name="connsiteY74" fmla="*/ 1036150 h 1573026"/>
              <a:gd name="connsiteX75" fmla="*/ 1431790 w 1913017"/>
              <a:gd name="connsiteY75" fmla="*/ 1062342 h 1573026"/>
              <a:gd name="connsiteX76" fmla="*/ 1331775 w 1913017"/>
              <a:gd name="connsiteY76" fmla="*/ 1112350 h 1573026"/>
              <a:gd name="connsiteX77" fmla="*/ 1288913 w 1913017"/>
              <a:gd name="connsiteY77" fmla="*/ 1112350 h 1573026"/>
              <a:gd name="connsiteX78" fmla="*/ 1198427 w 1913017"/>
              <a:gd name="connsiteY78" fmla="*/ 1148067 h 1573026"/>
              <a:gd name="connsiteX79" fmla="*/ 1176994 w 1913017"/>
              <a:gd name="connsiteY79" fmla="*/ 1188550 h 1573026"/>
              <a:gd name="connsiteX80" fmla="*/ 1176996 w 1913017"/>
              <a:gd name="connsiteY80" fmla="*/ 1238556 h 1573026"/>
              <a:gd name="connsiteX81" fmla="*/ 1126988 w 1913017"/>
              <a:gd name="connsiteY81" fmla="*/ 1279037 h 1573026"/>
              <a:gd name="connsiteX82" fmla="*/ 1110321 w 1913017"/>
              <a:gd name="connsiteY82" fmla="*/ 1309993 h 1573026"/>
              <a:gd name="connsiteX83" fmla="*/ 1112700 w 1913017"/>
              <a:gd name="connsiteY83" fmla="*/ 1331425 h 1573026"/>
              <a:gd name="connsiteX84" fmla="*/ 1146038 w 1913017"/>
              <a:gd name="connsiteY84" fmla="*/ 1326662 h 1573026"/>
              <a:gd name="connsiteX85" fmla="*/ 1169852 w 1913017"/>
              <a:gd name="connsiteY85" fmla="*/ 1350474 h 1573026"/>
              <a:gd name="connsiteX86" fmla="*/ 1157944 w 1913017"/>
              <a:gd name="connsiteY86" fmla="*/ 1383812 h 1573026"/>
              <a:gd name="connsiteX87" fmla="*/ 1155563 w 1913017"/>
              <a:gd name="connsiteY87" fmla="*/ 1421912 h 1573026"/>
              <a:gd name="connsiteX88" fmla="*/ 1076983 w 1913017"/>
              <a:gd name="connsiteY88" fmla="*/ 1450487 h 1573026"/>
              <a:gd name="connsiteX89" fmla="*/ 1067458 w 1913017"/>
              <a:gd name="connsiteY89" fmla="*/ 1538594 h 1573026"/>
              <a:gd name="connsiteX90" fmla="*/ 1000781 w 1913017"/>
              <a:gd name="connsiteY90" fmla="*/ 1560025 h 1573026"/>
              <a:gd name="connsiteX91" fmla="*/ 964730 w 1913017"/>
              <a:gd name="connsiteY91" fmla="*/ 1573012 h 1573026"/>
              <a:gd name="connsiteX92" fmla="*/ 884100 w 1913017"/>
              <a:gd name="connsiteY92" fmla="*/ 1557643 h 1573026"/>
              <a:gd name="connsiteX93" fmla="*/ 857906 w 1913017"/>
              <a:gd name="connsiteY93" fmla="*/ 1571931 h 1573026"/>
              <a:gd name="connsiteX94" fmla="*/ 803140 w 1913017"/>
              <a:gd name="connsiteY94" fmla="*/ 1543356 h 1573026"/>
              <a:gd name="connsiteX95" fmla="*/ 762656 w 1913017"/>
              <a:gd name="connsiteY95" fmla="*/ 1507637 h 1573026"/>
              <a:gd name="connsiteX96" fmla="*/ 719796 w 1913017"/>
              <a:gd name="connsiteY96" fmla="*/ 1479061 h 1573026"/>
              <a:gd name="connsiteX97" fmla="*/ 748369 w 1913017"/>
              <a:gd name="connsiteY97" fmla="*/ 1455250 h 1573026"/>
              <a:gd name="connsiteX98" fmla="*/ 736463 w 1913017"/>
              <a:gd name="connsiteY98" fmla="*/ 1438581 h 1573026"/>
              <a:gd name="connsiteX99" fmla="*/ 674550 w 1913017"/>
              <a:gd name="connsiteY99" fmla="*/ 1426675 h 1573026"/>
              <a:gd name="connsiteX100" fmla="*/ 655500 w 1913017"/>
              <a:gd name="connsiteY100" fmla="*/ 1402862 h 1573026"/>
              <a:gd name="connsiteX101" fmla="*/ 617402 w 1913017"/>
              <a:gd name="connsiteY101" fmla="*/ 1379050 h 1573026"/>
              <a:gd name="connsiteX102" fmla="*/ 612638 w 1913017"/>
              <a:gd name="connsiteY102" fmla="*/ 1390956 h 1573026"/>
              <a:gd name="connsiteX103" fmla="*/ 626927 w 1913017"/>
              <a:gd name="connsiteY103" fmla="*/ 1429056 h 1573026"/>
              <a:gd name="connsiteX104" fmla="*/ 595969 w 1913017"/>
              <a:gd name="connsiteY104" fmla="*/ 1443343 h 1573026"/>
              <a:gd name="connsiteX105" fmla="*/ 569777 w 1913017"/>
              <a:gd name="connsiteY105" fmla="*/ 1457630 h 1573026"/>
              <a:gd name="connsiteX106" fmla="*/ 553106 w 1913017"/>
              <a:gd name="connsiteY106" fmla="*/ 1450487 h 1573026"/>
              <a:gd name="connsiteX107" fmla="*/ 507863 w 1913017"/>
              <a:gd name="connsiteY107" fmla="*/ 1388575 h 1573026"/>
              <a:gd name="connsiteX108" fmla="*/ 462621 w 1913017"/>
              <a:gd name="connsiteY108" fmla="*/ 1355237 h 1573026"/>
              <a:gd name="connsiteX109" fmla="*/ 484052 w 1913017"/>
              <a:gd name="connsiteY109" fmla="*/ 1338568 h 1573026"/>
              <a:gd name="connsiteX110" fmla="*/ 505483 w 1913017"/>
              <a:gd name="connsiteY110" fmla="*/ 1298087 h 1573026"/>
              <a:gd name="connsiteX111" fmla="*/ 491194 w 1913017"/>
              <a:gd name="connsiteY111" fmla="*/ 1286181 h 1573026"/>
              <a:gd name="connsiteX112" fmla="*/ 453096 w 1913017"/>
              <a:gd name="connsiteY112" fmla="*/ 1288562 h 1573026"/>
              <a:gd name="connsiteX113" fmla="*/ 376896 w 1913017"/>
              <a:gd name="connsiteY113" fmla="*/ 1245700 h 1573026"/>
              <a:gd name="connsiteX114" fmla="*/ 334031 w 1913017"/>
              <a:gd name="connsiteY114" fmla="*/ 1226650 h 1573026"/>
              <a:gd name="connsiteX115" fmla="*/ 324508 w 1913017"/>
              <a:gd name="connsiteY115" fmla="*/ 1226650 h 1573026"/>
              <a:gd name="connsiteX116" fmla="*/ 312602 w 1913017"/>
              <a:gd name="connsiteY116" fmla="*/ 1162356 h 1573026"/>
              <a:gd name="connsiteX117" fmla="*/ 324508 w 1913017"/>
              <a:gd name="connsiteY117" fmla="*/ 1098062 h 1573026"/>
              <a:gd name="connsiteX118" fmla="*/ 293552 w 1913017"/>
              <a:gd name="connsiteY118" fmla="*/ 1064725 h 1573026"/>
              <a:gd name="connsiteX119" fmla="*/ 241165 w 1913017"/>
              <a:gd name="connsiteY119" fmla="*/ 1040912 h 1573026"/>
              <a:gd name="connsiteX120" fmla="*/ 267358 w 1913017"/>
              <a:gd name="connsiteY120" fmla="*/ 1017100 h 1573026"/>
              <a:gd name="connsiteX121" fmla="*/ 312602 w 1913017"/>
              <a:gd name="connsiteY121" fmla="*/ 1021862 h 1573026"/>
              <a:gd name="connsiteX122" fmla="*/ 307840 w 1913017"/>
              <a:gd name="connsiteY122" fmla="*/ 974237 h 1573026"/>
              <a:gd name="connsiteX123" fmla="*/ 279265 w 1913017"/>
              <a:gd name="connsiteY123" fmla="*/ 969475 h 1573026"/>
              <a:gd name="connsiteX124" fmla="*/ 284027 w 1913017"/>
              <a:gd name="connsiteY124" fmla="*/ 921850 h 1573026"/>
              <a:gd name="connsiteX125" fmla="*/ 253071 w 1913017"/>
              <a:gd name="connsiteY125" fmla="*/ 907562 h 1573026"/>
              <a:gd name="connsiteX126" fmla="*/ 88760 w 1913017"/>
              <a:gd name="connsiteY126" fmla="*/ 907562 h 1573026"/>
              <a:gd name="connsiteX127" fmla="*/ 79240 w 1913017"/>
              <a:gd name="connsiteY127" fmla="*/ 907562 h 1573026"/>
              <a:gd name="connsiteX0" fmla="*/ 80451 w 1914228"/>
              <a:gd name="connsiteY0" fmla="*/ 907562 h 1573026"/>
              <a:gd name="connsiteX1" fmla="*/ 9013 w 1914228"/>
              <a:gd name="connsiteY1" fmla="*/ 357491 h 1573026"/>
              <a:gd name="connsiteX2" fmla="*/ 311430 w 1914228"/>
              <a:gd name="connsiteY2" fmla="*/ 383687 h 1573026"/>
              <a:gd name="connsiteX3" fmla="*/ 330480 w 1914228"/>
              <a:gd name="connsiteY3" fmla="*/ 386068 h 1573026"/>
              <a:gd name="connsiteX4" fmla="*/ 330480 w 1914228"/>
              <a:gd name="connsiteY4" fmla="*/ 347968 h 1573026"/>
              <a:gd name="connsiteX5" fmla="*/ 342388 w 1914228"/>
              <a:gd name="connsiteY5" fmla="*/ 340823 h 1573026"/>
              <a:gd name="connsiteX6" fmla="*/ 399536 w 1914228"/>
              <a:gd name="connsiteY6" fmla="*/ 343206 h 1573026"/>
              <a:gd name="connsiteX7" fmla="*/ 499549 w 1914228"/>
              <a:gd name="connsiteY7" fmla="*/ 317012 h 1573026"/>
              <a:gd name="connsiteX8" fmla="*/ 570986 w 1914228"/>
              <a:gd name="connsiteY8" fmla="*/ 305106 h 1573026"/>
              <a:gd name="connsiteX9" fmla="*/ 656378 w 1914228"/>
              <a:gd name="connsiteY9" fmla="*/ 250164 h 1573026"/>
              <a:gd name="connsiteX10" fmla="*/ 728149 w 1914228"/>
              <a:gd name="connsiteY10" fmla="*/ 221762 h 1573026"/>
              <a:gd name="connsiteX11" fmla="*/ 797207 w 1914228"/>
              <a:gd name="connsiteY11" fmla="*/ 188423 h 1573026"/>
              <a:gd name="connsiteX12" fmla="*/ 868642 w 1914228"/>
              <a:gd name="connsiteY12" fmla="*/ 195568 h 1573026"/>
              <a:gd name="connsiteX13" fmla="*/ 921030 w 1914228"/>
              <a:gd name="connsiteY13" fmla="*/ 174137 h 1573026"/>
              <a:gd name="connsiteX14" fmla="*/ 951988 w 1914228"/>
              <a:gd name="connsiteY14" fmla="*/ 183660 h 1573026"/>
              <a:gd name="connsiteX15" fmla="*/ 1025805 w 1914228"/>
              <a:gd name="connsiteY15" fmla="*/ 233668 h 1573026"/>
              <a:gd name="connsiteX16" fmla="*/ 963892 w 1914228"/>
              <a:gd name="connsiteY16" fmla="*/ 209856 h 1573026"/>
              <a:gd name="connsiteX17" fmla="*/ 985324 w 1914228"/>
              <a:gd name="connsiteY17" fmla="*/ 281293 h 1573026"/>
              <a:gd name="connsiteX18" fmla="*/ 1023426 w 1914228"/>
              <a:gd name="connsiteY18" fmla="*/ 309866 h 1573026"/>
              <a:gd name="connsiteX19" fmla="*/ 1118674 w 1914228"/>
              <a:gd name="connsiteY19" fmla="*/ 314631 h 1573026"/>
              <a:gd name="connsiteX20" fmla="*/ 1185351 w 1914228"/>
              <a:gd name="connsiteY20" fmla="*/ 271766 h 1573026"/>
              <a:gd name="connsiteX21" fmla="*/ 1182967 w 1914228"/>
              <a:gd name="connsiteY21" fmla="*/ 293200 h 1573026"/>
              <a:gd name="connsiteX22" fmla="*/ 1147249 w 1914228"/>
              <a:gd name="connsiteY22" fmla="*/ 321775 h 1573026"/>
              <a:gd name="connsiteX23" fmla="*/ 1073430 w 1914228"/>
              <a:gd name="connsiteY23" fmla="*/ 338443 h 1573026"/>
              <a:gd name="connsiteX24" fmla="*/ 1080576 w 1914228"/>
              <a:gd name="connsiteY24" fmla="*/ 367017 h 1573026"/>
              <a:gd name="connsiteX25" fmla="*/ 1204401 w 1914228"/>
              <a:gd name="connsiteY25" fmla="*/ 331298 h 1573026"/>
              <a:gd name="connsiteX26" fmla="*/ 1256786 w 1914228"/>
              <a:gd name="connsiteY26" fmla="*/ 295581 h 1573026"/>
              <a:gd name="connsiteX27" fmla="*/ 1299650 w 1914228"/>
              <a:gd name="connsiteY27" fmla="*/ 271766 h 1573026"/>
              <a:gd name="connsiteX28" fmla="*/ 1223451 w 1914228"/>
              <a:gd name="connsiteY28" fmla="*/ 264623 h 1573026"/>
              <a:gd name="connsiteX29" fmla="*/ 1223451 w 1914228"/>
              <a:gd name="connsiteY29" fmla="*/ 202710 h 1573026"/>
              <a:gd name="connsiteX30" fmla="*/ 1273456 w 1914228"/>
              <a:gd name="connsiteY30" fmla="*/ 202710 h 1573026"/>
              <a:gd name="connsiteX31" fmla="*/ 1380612 w 1914228"/>
              <a:gd name="connsiteY31" fmla="*/ 97935 h 1573026"/>
              <a:gd name="connsiteX32" fmla="*/ 1430618 w 1914228"/>
              <a:gd name="connsiteY32" fmla="*/ 305 h 1573026"/>
              <a:gd name="connsiteX33" fmla="*/ 1394900 w 1914228"/>
              <a:gd name="connsiteY33" fmla="*/ 114604 h 1573026"/>
              <a:gd name="connsiteX34" fmla="*/ 1321082 w 1914228"/>
              <a:gd name="connsiteY34" fmla="*/ 193186 h 1573026"/>
              <a:gd name="connsiteX35" fmla="*/ 1385374 w 1914228"/>
              <a:gd name="connsiteY35" fmla="*/ 217000 h 1573026"/>
              <a:gd name="connsiteX36" fmla="*/ 1444905 w 1914228"/>
              <a:gd name="connsiteY36" fmla="*/ 212237 h 1573026"/>
              <a:gd name="connsiteX37" fmla="*/ 1490151 w 1914228"/>
              <a:gd name="connsiteY37" fmla="*/ 257480 h 1573026"/>
              <a:gd name="connsiteX38" fmla="*/ 1540155 w 1914228"/>
              <a:gd name="connsiteY38" fmla="*/ 243193 h 1573026"/>
              <a:gd name="connsiteX39" fmla="*/ 1583017 w 1914228"/>
              <a:gd name="connsiteY39" fmla="*/ 178900 h 1573026"/>
              <a:gd name="connsiteX40" fmla="*/ 1625880 w 1914228"/>
              <a:gd name="connsiteY40" fmla="*/ 169375 h 1573026"/>
              <a:gd name="connsiteX41" fmla="*/ 1730655 w 1914228"/>
              <a:gd name="connsiteY41" fmla="*/ 152706 h 1573026"/>
              <a:gd name="connsiteX42" fmla="*/ 1747324 w 1914228"/>
              <a:gd name="connsiteY42" fmla="*/ 147943 h 1573026"/>
              <a:gd name="connsiteX43" fmla="*/ 1835430 w 1914228"/>
              <a:gd name="connsiteY43" fmla="*/ 166993 h 1573026"/>
              <a:gd name="connsiteX44" fmla="*/ 1866386 w 1914228"/>
              <a:gd name="connsiteY44" fmla="*/ 188425 h 1573026"/>
              <a:gd name="connsiteX45" fmla="*/ 1892581 w 1914228"/>
              <a:gd name="connsiteY45" fmla="*/ 205092 h 1573026"/>
              <a:gd name="connsiteX46" fmla="*/ 1914011 w 1914228"/>
              <a:gd name="connsiteY46" fmla="*/ 221762 h 1573026"/>
              <a:gd name="connsiteX47" fmla="*/ 1894961 w 1914228"/>
              <a:gd name="connsiteY47" fmla="*/ 264625 h 1573026"/>
              <a:gd name="connsiteX48" fmla="*/ 1892580 w 1914228"/>
              <a:gd name="connsiteY48" fmla="*/ 319393 h 1573026"/>
              <a:gd name="connsiteX49" fmla="*/ 1878292 w 1914228"/>
              <a:gd name="connsiteY49" fmla="*/ 376543 h 1573026"/>
              <a:gd name="connsiteX50" fmla="*/ 1880674 w 1914228"/>
              <a:gd name="connsiteY50" fmla="*/ 386068 h 1573026"/>
              <a:gd name="connsiteX51" fmla="*/ 1911630 w 1914228"/>
              <a:gd name="connsiteY51" fmla="*/ 393212 h 1573026"/>
              <a:gd name="connsiteX52" fmla="*/ 1899724 w 1914228"/>
              <a:gd name="connsiteY52" fmla="*/ 424168 h 1573026"/>
              <a:gd name="connsiteX53" fmla="*/ 1866386 w 1914228"/>
              <a:gd name="connsiteY53" fmla="*/ 445600 h 1573026"/>
              <a:gd name="connsiteX54" fmla="*/ 1852099 w 1914228"/>
              <a:gd name="connsiteY54" fmla="*/ 476556 h 1573026"/>
              <a:gd name="connsiteX55" fmla="*/ 1855352 w 1914228"/>
              <a:gd name="connsiteY55" fmla="*/ 559163 h 1573026"/>
              <a:gd name="connsiteX56" fmla="*/ 1842573 w 1914228"/>
              <a:gd name="connsiteY56" fmla="*/ 590856 h 1573026"/>
              <a:gd name="connsiteX57" fmla="*/ 1840192 w 1914228"/>
              <a:gd name="connsiteY57" fmla="*/ 655150 h 1573026"/>
              <a:gd name="connsiteX58" fmla="*/ 1861624 w 1914228"/>
              <a:gd name="connsiteY58" fmla="*/ 690868 h 1573026"/>
              <a:gd name="connsiteX59" fmla="*/ 1856861 w 1914228"/>
              <a:gd name="connsiteY59" fmla="*/ 743256 h 1573026"/>
              <a:gd name="connsiteX60" fmla="*/ 1859242 w 1914228"/>
              <a:gd name="connsiteY60" fmla="*/ 790881 h 1573026"/>
              <a:gd name="connsiteX61" fmla="*/ 1847336 w 1914228"/>
              <a:gd name="connsiteY61" fmla="*/ 805168 h 1573026"/>
              <a:gd name="connsiteX62" fmla="*/ 1818761 w 1914228"/>
              <a:gd name="connsiteY62" fmla="*/ 890893 h 1573026"/>
              <a:gd name="connsiteX63" fmla="*/ 1787807 w 1914228"/>
              <a:gd name="connsiteY63" fmla="*/ 967092 h 1573026"/>
              <a:gd name="connsiteX64" fmla="*/ 1752086 w 1914228"/>
              <a:gd name="connsiteY64" fmla="*/ 945662 h 1573026"/>
              <a:gd name="connsiteX65" fmla="*/ 1692555 w 1914228"/>
              <a:gd name="connsiteY65" fmla="*/ 917087 h 1573026"/>
              <a:gd name="connsiteX66" fmla="*/ 1663980 w 1914228"/>
              <a:gd name="connsiteY66" fmla="*/ 883750 h 1573026"/>
              <a:gd name="connsiteX67" fmla="*/ 1630644 w 1914228"/>
              <a:gd name="connsiteY67" fmla="*/ 869462 h 1573026"/>
              <a:gd name="connsiteX68" fmla="*/ 1597305 w 1914228"/>
              <a:gd name="connsiteY68" fmla="*/ 871843 h 1573026"/>
              <a:gd name="connsiteX69" fmla="*/ 1547299 w 1914228"/>
              <a:gd name="connsiteY69" fmla="*/ 895656 h 1573026"/>
              <a:gd name="connsiteX70" fmla="*/ 1523486 w 1914228"/>
              <a:gd name="connsiteY70" fmla="*/ 909943 h 1573026"/>
              <a:gd name="connsiteX71" fmla="*/ 1454432 w 1914228"/>
              <a:gd name="connsiteY71" fmla="*/ 926612 h 1573026"/>
              <a:gd name="connsiteX72" fmla="*/ 1432999 w 1914228"/>
              <a:gd name="connsiteY72" fmla="*/ 957568 h 1573026"/>
              <a:gd name="connsiteX73" fmla="*/ 1430617 w 1914228"/>
              <a:gd name="connsiteY73" fmla="*/ 1036150 h 1573026"/>
              <a:gd name="connsiteX74" fmla="*/ 1433001 w 1914228"/>
              <a:gd name="connsiteY74" fmla="*/ 1062342 h 1573026"/>
              <a:gd name="connsiteX75" fmla="*/ 1332986 w 1914228"/>
              <a:gd name="connsiteY75" fmla="*/ 1112350 h 1573026"/>
              <a:gd name="connsiteX76" fmla="*/ 1290124 w 1914228"/>
              <a:gd name="connsiteY76" fmla="*/ 1112350 h 1573026"/>
              <a:gd name="connsiteX77" fmla="*/ 1199638 w 1914228"/>
              <a:gd name="connsiteY77" fmla="*/ 1148067 h 1573026"/>
              <a:gd name="connsiteX78" fmla="*/ 1178205 w 1914228"/>
              <a:gd name="connsiteY78" fmla="*/ 1188550 h 1573026"/>
              <a:gd name="connsiteX79" fmla="*/ 1178207 w 1914228"/>
              <a:gd name="connsiteY79" fmla="*/ 1238556 h 1573026"/>
              <a:gd name="connsiteX80" fmla="*/ 1128199 w 1914228"/>
              <a:gd name="connsiteY80" fmla="*/ 1279037 h 1573026"/>
              <a:gd name="connsiteX81" fmla="*/ 1111532 w 1914228"/>
              <a:gd name="connsiteY81" fmla="*/ 1309993 h 1573026"/>
              <a:gd name="connsiteX82" fmla="*/ 1113911 w 1914228"/>
              <a:gd name="connsiteY82" fmla="*/ 1331425 h 1573026"/>
              <a:gd name="connsiteX83" fmla="*/ 1147249 w 1914228"/>
              <a:gd name="connsiteY83" fmla="*/ 1326662 h 1573026"/>
              <a:gd name="connsiteX84" fmla="*/ 1171063 w 1914228"/>
              <a:gd name="connsiteY84" fmla="*/ 1350474 h 1573026"/>
              <a:gd name="connsiteX85" fmla="*/ 1159155 w 1914228"/>
              <a:gd name="connsiteY85" fmla="*/ 1383812 h 1573026"/>
              <a:gd name="connsiteX86" fmla="*/ 1156774 w 1914228"/>
              <a:gd name="connsiteY86" fmla="*/ 1421912 h 1573026"/>
              <a:gd name="connsiteX87" fmla="*/ 1078194 w 1914228"/>
              <a:gd name="connsiteY87" fmla="*/ 1450487 h 1573026"/>
              <a:gd name="connsiteX88" fmla="*/ 1068669 w 1914228"/>
              <a:gd name="connsiteY88" fmla="*/ 1538594 h 1573026"/>
              <a:gd name="connsiteX89" fmla="*/ 1001992 w 1914228"/>
              <a:gd name="connsiteY89" fmla="*/ 1560025 h 1573026"/>
              <a:gd name="connsiteX90" fmla="*/ 965941 w 1914228"/>
              <a:gd name="connsiteY90" fmla="*/ 1573012 h 1573026"/>
              <a:gd name="connsiteX91" fmla="*/ 885311 w 1914228"/>
              <a:gd name="connsiteY91" fmla="*/ 1557643 h 1573026"/>
              <a:gd name="connsiteX92" fmla="*/ 859117 w 1914228"/>
              <a:gd name="connsiteY92" fmla="*/ 1571931 h 1573026"/>
              <a:gd name="connsiteX93" fmla="*/ 804351 w 1914228"/>
              <a:gd name="connsiteY93" fmla="*/ 1543356 h 1573026"/>
              <a:gd name="connsiteX94" fmla="*/ 763867 w 1914228"/>
              <a:gd name="connsiteY94" fmla="*/ 1507637 h 1573026"/>
              <a:gd name="connsiteX95" fmla="*/ 721007 w 1914228"/>
              <a:gd name="connsiteY95" fmla="*/ 1479061 h 1573026"/>
              <a:gd name="connsiteX96" fmla="*/ 749580 w 1914228"/>
              <a:gd name="connsiteY96" fmla="*/ 1455250 h 1573026"/>
              <a:gd name="connsiteX97" fmla="*/ 737674 w 1914228"/>
              <a:gd name="connsiteY97" fmla="*/ 1438581 h 1573026"/>
              <a:gd name="connsiteX98" fmla="*/ 675761 w 1914228"/>
              <a:gd name="connsiteY98" fmla="*/ 1426675 h 1573026"/>
              <a:gd name="connsiteX99" fmla="*/ 656711 w 1914228"/>
              <a:gd name="connsiteY99" fmla="*/ 1402862 h 1573026"/>
              <a:gd name="connsiteX100" fmla="*/ 618613 w 1914228"/>
              <a:gd name="connsiteY100" fmla="*/ 1379050 h 1573026"/>
              <a:gd name="connsiteX101" fmla="*/ 613849 w 1914228"/>
              <a:gd name="connsiteY101" fmla="*/ 1390956 h 1573026"/>
              <a:gd name="connsiteX102" fmla="*/ 628138 w 1914228"/>
              <a:gd name="connsiteY102" fmla="*/ 1429056 h 1573026"/>
              <a:gd name="connsiteX103" fmla="*/ 597180 w 1914228"/>
              <a:gd name="connsiteY103" fmla="*/ 1443343 h 1573026"/>
              <a:gd name="connsiteX104" fmla="*/ 570988 w 1914228"/>
              <a:gd name="connsiteY104" fmla="*/ 1457630 h 1573026"/>
              <a:gd name="connsiteX105" fmla="*/ 554317 w 1914228"/>
              <a:gd name="connsiteY105" fmla="*/ 1450487 h 1573026"/>
              <a:gd name="connsiteX106" fmla="*/ 509074 w 1914228"/>
              <a:gd name="connsiteY106" fmla="*/ 1388575 h 1573026"/>
              <a:gd name="connsiteX107" fmla="*/ 463832 w 1914228"/>
              <a:gd name="connsiteY107" fmla="*/ 1355237 h 1573026"/>
              <a:gd name="connsiteX108" fmla="*/ 485263 w 1914228"/>
              <a:gd name="connsiteY108" fmla="*/ 1338568 h 1573026"/>
              <a:gd name="connsiteX109" fmla="*/ 506694 w 1914228"/>
              <a:gd name="connsiteY109" fmla="*/ 1298087 h 1573026"/>
              <a:gd name="connsiteX110" fmla="*/ 492405 w 1914228"/>
              <a:gd name="connsiteY110" fmla="*/ 1286181 h 1573026"/>
              <a:gd name="connsiteX111" fmla="*/ 454307 w 1914228"/>
              <a:gd name="connsiteY111" fmla="*/ 1288562 h 1573026"/>
              <a:gd name="connsiteX112" fmla="*/ 378107 w 1914228"/>
              <a:gd name="connsiteY112" fmla="*/ 1245700 h 1573026"/>
              <a:gd name="connsiteX113" fmla="*/ 335242 w 1914228"/>
              <a:gd name="connsiteY113" fmla="*/ 1226650 h 1573026"/>
              <a:gd name="connsiteX114" fmla="*/ 325719 w 1914228"/>
              <a:gd name="connsiteY114" fmla="*/ 1226650 h 1573026"/>
              <a:gd name="connsiteX115" fmla="*/ 313813 w 1914228"/>
              <a:gd name="connsiteY115" fmla="*/ 1162356 h 1573026"/>
              <a:gd name="connsiteX116" fmla="*/ 325719 w 1914228"/>
              <a:gd name="connsiteY116" fmla="*/ 1098062 h 1573026"/>
              <a:gd name="connsiteX117" fmla="*/ 294763 w 1914228"/>
              <a:gd name="connsiteY117" fmla="*/ 1064725 h 1573026"/>
              <a:gd name="connsiteX118" fmla="*/ 242376 w 1914228"/>
              <a:gd name="connsiteY118" fmla="*/ 1040912 h 1573026"/>
              <a:gd name="connsiteX119" fmla="*/ 268569 w 1914228"/>
              <a:gd name="connsiteY119" fmla="*/ 1017100 h 1573026"/>
              <a:gd name="connsiteX120" fmla="*/ 313813 w 1914228"/>
              <a:gd name="connsiteY120" fmla="*/ 1021862 h 1573026"/>
              <a:gd name="connsiteX121" fmla="*/ 309051 w 1914228"/>
              <a:gd name="connsiteY121" fmla="*/ 974237 h 1573026"/>
              <a:gd name="connsiteX122" fmla="*/ 280476 w 1914228"/>
              <a:gd name="connsiteY122" fmla="*/ 969475 h 1573026"/>
              <a:gd name="connsiteX123" fmla="*/ 285238 w 1914228"/>
              <a:gd name="connsiteY123" fmla="*/ 921850 h 1573026"/>
              <a:gd name="connsiteX124" fmla="*/ 254282 w 1914228"/>
              <a:gd name="connsiteY124" fmla="*/ 907562 h 1573026"/>
              <a:gd name="connsiteX125" fmla="*/ 89971 w 1914228"/>
              <a:gd name="connsiteY125" fmla="*/ 907562 h 1573026"/>
              <a:gd name="connsiteX126" fmla="*/ 80451 w 1914228"/>
              <a:gd name="connsiteY126" fmla="*/ 907562 h 1573026"/>
              <a:gd name="connsiteX0" fmla="*/ 81558 w 1915335"/>
              <a:gd name="connsiteY0" fmla="*/ 907562 h 1573026"/>
              <a:gd name="connsiteX1" fmla="*/ 10120 w 1915335"/>
              <a:gd name="connsiteY1" fmla="*/ 357491 h 1573026"/>
              <a:gd name="connsiteX2" fmla="*/ 331587 w 1915335"/>
              <a:gd name="connsiteY2" fmla="*/ 386068 h 1573026"/>
              <a:gd name="connsiteX3" fmla="*/ 331587 w 1915335"/>
              <a:gd name="connsiteY3" fmla="*/ 347968 h 1573026"/>
              <a:gd name="connsiteX4" fmla="*/ 343495 w 1915335"/>
              <a:gd name="connsiteY4" fmla="*/ 340823 h 1573026"/>
              <a:gd name="connsiteX5" fmla="*/ 400643 w 1915335"/>
              <a:gd name="connsiteY5" fmla="*/ 343206 h 1573026"/>
              <a:gd name="connsiteX6" fmla="*/ 500656 w 1915335"/>
              <a:gd name="connsiteY6" fmla="*/ 317012 h 1573026"/>
              <a:gd name="connsiteX7" fmla="*/ 572093 w 1915335"/>
              <a:gd name="connsiteY7" fmla="*/ 305106 h 1573026"/>
              <a:gd name="connsiteX8" fmla="*/ 657485 w 1915335"/>
              <a:gd name="connsiteY8" fmla="*/ 250164 h 1573026"/>
              <a:gd name="connsiteX9" fmla="*/ 729256 w 1915335"/>
              <a:gd name="connsiteY9" fmla="*/ 221762 h 1573026"/>
              <a:gd name="connsiteX10" fmla="*/ 798314 w 1915335"/>
              <a:gd name="connsiteY10" fmla="*/ 188423 h 1573026"/>
              <a:gd name="connsiteX11" fmla="*/ 869749 w 1915335"/>
              <a:gd name="connsiteY11" fmla="*/ 195568 h 1573026"/>
              <a:gd name="connsiteX12" fmla="*/ 922137 w 1915335"/>
              <a:gd name="connsiteY12" fmla="*/ 174137 h 1573026"/>
              <a:gd name="connsiteX13" fmla="*/ 953095 w 1915335"/>
              <a:gd name="connsiteY13" fmla="*/ 183660 h 1573026"/>
              <a:gd name="connsiteX14" fmla="*/ 1026912 w 1915335"/>
              <a:gd name="connsiteY14" fmla="*/ 233668 h 1573026"/>
              <a:gd name="connsiteX15" fmla="*/ 964999 w 1915335"/>
              <a:gd name="connsiteY15" fmla="*/ 209856 h 1573026"/>
              <a:gd name="connsiteX16" fmla="*/ 986431 w 1915335"/>
              <a:gd name="connsiteY16" fmla="*/ 281293 h 1573026"/>
              <a:gd name="connsiteX17" fmla="*/ 1024533 w 1915335"/>
              <a:gd name="connsiteY17" fmla="*/ 309866 h 1573026"/>
              <a:gd name="connsiteX18" fmla="*/ 1119781 w 1915335"/>
              <a:gd name="connsiteY18" fmla="*/ 314631 h 1573026"/>
              <a:gd name="connsiteX19" fmla="*/ 1186458 w 1915335"/>
              <a:gd name="connsiteY19" fmla="*/ 271766 h 1573026"/>
              <a:gd name="connsiteX20" fmla="*/ 1184074 w 1915335"/>
              <a:gd name="connsiteY20" fmla="*/ 293200 h 1573026"/>
              <a:gd name="connsiteX21" fmla="*/ 1148356 w 1915335"/>
              <a:gd name="connsiteY21" fmla="*/ 321775 h 1573026"/>
              <a:gd name="connsiteX22" fmla="*/ 1074537 w 1915335"/>
              <a:gd name="connsiteY22" fmla="*/ 338443 h 1573026"/>
              <a:gd name="connsiteX23" fmla="*/ 1081683 w 1915335"/>
              <a:gd name="connsiteY23" fmla="*/ 367017 h 1573026"/>
              <a:gd name="connsiteX24" fmla="*/ 1205508 w 1915335"/>
              <a:gd name="connsiteY24" fmla="*/ 331298 h 1573026"/>
              <a:gd name="connsiteX25" fmla="*/ 1257893 w 1915335"/>
              <a:gd name="connsiteY25" fmla="*/ 295581 h 1573026"/>
              <a:gd name="connsiteX26" fmla="*/ 1300757 w 1915335"/>
              <a:gd name="connsiteY26" fmla="*/ 271766 h 1573026"/>
              <a:gd name="connsiteX27" fmla="*/ 1224558 w 1915335"/>
              <a:gd name="connsiteY27" fmla="*/ 264623 h 1573026"/>
              <a:gd name="connsiteX28" fmla="*/ 1224558 w 1915335"/>
              <a:gd name="connsiteY28" fmla="*/ 202710 h 1573026"/>
              <a:gd name="connsiteX29" fmla="*/ 1274563 w 1915335"/>
              <a:gd name="connsiteY29" fmla="*/ 202710 h 1573026"/>
              <a:gd name="connsiteX30" fmla="*/ 1381719 w 1915335"/>
              <a:gd name="connsiteY30" fmla="*/ 97935 h 1573026"/>
              <a:gd name="connsiteX31" fmla="*/ 1431725 w 1915335"/>
              <a:gd name="connsiteY31" fmla="*/ 305 h 1573026"/>
              <a:gd name="connsiteX32" fmla="*/ 1396007 w 1915335"/>
              <a:gd name="connsiteY32" fmla="*/ 114604 h 1573026"/>
              <a:gd name="connsiteX33" fmla="*/ 1322189 w 1915335"/>
              <a:gd name="connsiteY33" fmla="*/ 193186 h 1573026"/>
              <a:gd name="connsiteX34" fmla="*/ 1386481 w 1915335"/>
              <a:gd name="connsiteY34" fmla="*/ 217000 h 1573026"/>
              <a:gd name="connsiteX35" fmla="*/ 1446012 w 1915335"/>
              <a:gd name="connsiteY35" fmla="*/ 212237 h 1573026"/>
              <a:gd name="connsiteX36" fmla="*/ 1491258 w 1915335"/>
              <a:gd name="connsiteY36" fmla="*/ 257480 h 1573026"/>
              <a:gd name="connsiteX37" fmla="*/ 1541262 w 1915335"/>
              <a:gd name="connsiteY37" fmla="*/ 243193 h 1573026"/>
              <a:gd name="connsiteX38" fmla="*/ 1584124 w 1915335"/>
              <a:gd name="connsiteY38" fmla="*/ 178900 h 1573026"/>
              <a:gd name="connsiteX39" fmla="*/ 1626987 w 1915335"/>
              <a:gd name="connsiteY39" fmla="*/ 169375 h 1573026"/>
              <a:gd name="connsiteX40" fmla="*/ 1731762 w 1915335"/>
              <a:gd name="connsiteY40" fmla="*/ 152706 h 1573026"/>
              <a:gd name="connsiteX41" fmla="*/ 1748431 w 1915335"/>
              <a:gd name="connsiteY41" fmla="*/ 147943 h 1573026"/>
              <a:gd name="connsiteX42" fmla="*/ 1836537 w 1915335"/>
              <a:gd name="connsiteY42" fmla="*/ 166993 h 1573026"/>
              <a:gd name="connsiteX43" fmla="*/ 1867493 w 1915335"/>
              <a:gd name="connsiteY43" fmla="*/ 188425 h 1573026"/>
              <a:gd name="connsiteX44" fmla="*/ 1893688 w 1915335"/>
              <a:gd name="connsiteY44" fmla="*/ 205092 h 1573026"/>
              <a:gd name="connsiteX45" fmla="*/ 1915118 w 1915335"/>
              <a:gd name="connsiteY45" fmla="*/ 221762 h 1573026"/>
              <a:gd name="connsiteX46" fmla="*/ 1896068 w 1915335"/>
              <a:gd name="connsiteY46" fmla="*/ 264625 h 1573026"/>
              <a:gd name="connsiteX47" fmla="*/ 1893687 w 1915335"/>
              <a:gd name="connsiteY47" fmla="*/ 319393 h 1573026"/>
              <a:gd name="connsiteX48" fmla="*/ 1879399 w 1915335"/>
              <a:gd name="connsiteY48" fmla="*/ 376543 h 1573026"/>
              <a:gd name="connsiteX49" fmla="*/ 1881781 w 1915335"/>
              <a:gd name="connsiteY49" fmla="*/ 386068 h 1573026"/>
              <a:gd name="connsiteX50" fmla="*/ 1912737 w 1915335"/>
              <a:gd name="connsiteY50" fmla="*/ 393212 h 1573026"/>
              <a:gd name="connsiteX51" fmla="*/ 1900831 w 1915335"/>
              <a:gd name="connsiteY51" fmla="*/ 424168 h 1573026"/>
              <a:gd name="connsiteX52" fmla="*/ 1867493 w 1915335"/>
              <a:gd name="connsiteY52" fmla="*/ 445600 h 1573026"/>
              <a:gd name="connsiteX53" fmla="*/ 1853206 w 1915335"/>
              <a:gd name="connsiteY53" fmla="*/ 476556 h 1573026"/>
              <a:gd name="connsiteX54" fmla="*/ 1856459 w 1915335"/>
              <a:gd name="connsiteY54" fmla="*/ 559163 h 1573026"/>
              <a:gd name="connsiteX55" fmla="*/ 1843680 w 1915335"/>
              <a:gd name="connsiteY55" fmla="*/ 590856 h 1573026"/>
              <a:gd name="connsiteX56" fmla="*/ 1841299 w 1915335"/>
              <a:gd name="connsiteY56" fmla="*/ 655150 h 1573026"/>
              <a:gd name="connsiteX57" fmla="*/ 1862731 w 1915335"/>
              <a:gd name="connsiteY57" fmla="*/ 690868 h 1573026"/>
              <a:gd name="connsiteX58" fmla="*/ 1857968 w 1915335"/>
              <a:gd name="connsiteY58" fmla="*/ 743256 h 1573026"/>
              <a:gd name="connsiteX59" fmla="*/ 1860349 w 1915335"/>
              <a:gd name="connsiteY59" fmla="*/ 790881 h 1573026"/>
              <a:gd name="connsiteX60" fmla="*/ 1848443 w 1915335"/>
              <a:gd name="connsiteY60" fmla="*/ 805168 h 1573026"/>
              <a:gd name="connsiteX61" fmla="*/ 1819868 w 1915335"/>
              <a:gd name="connsiteY61" fmla="*/ 890893 h 1573026"/>
              <a:gd name="connsiteX62" fmla="*/ 1788914 w 1915335"/>
              <a:gd name="connsiteY62" fmla="*/ 967092 h 1573026"/>
              <a:gd name="connsiteX63" fmla="*/ 1753193 w 1915335"/>
              <a:gd name="connsiteY63" fmla="*/ 945662 h 1573026"/>
              <a:gd name="connsiteX64" fmla="*/ 1693662 w 1915335"/>
              <a:gd name="connsiteY64" fmla="*/ 917087 h 1573026"/>
              <a:gd name="connsiteX65" fmla="*/ 1665087 w 1915335"/>
              <a:gd name="connsiteY65" fmla="*/ 883750 h 1573026"/>
              <a:gd name="connsiteX66" fmla="*/ 1631751 w 1915335"/>
              <a:gd name="connsiteY66" fmla="*/ 869462 h 1573026"/>
              <a:gd name="connsiteX67" fmla="*/ 1598412 w 1915335"/>
              <a:gd name="connsiteY67" fmla="*/ 871843 h 1573026"/>
              <a:gd name="connsiteX68" fmla="*/ 1548406 w 1915335"/>
              <a:gd name="connsiteY68" fmla="*/ 895656 h 1573026"/>
              <a:gd name="connsiteX69" fmla="*/ 1524593 w 1915335"/>
              <a:gd name="connsiteY69" fmla="*/ 909943 h 1573026"/>
              <a:gd name="connsiteX70" fmla="*/ 1455539 w 1915335"/>
              <a:gd name="connsiteY70" fmla="*/ 926612 h 1573026"/>
              <a:gd name="connsiteX71" fmla="*/ 1434106 w 1915335"/>
              <a:gd name="connsiteY71" fmla="*/ 957568 h 1573026"/>
              <a:gd name="connsiteX72" fmla="*/ 1431724 w 1915335"/>
              <a:gd name="connsiteY72" fmla="*/ 1036150 h 1573026"/>
              <a:gd name="connsiteX73" fmla="*/ 1434108 w 1915335"/>
              <a:gd name="connsiteY73" fmla="*/ 1062342 h 1573026"/>
              <a:gd name="connsiteX74" fmla="*/ 1334093 w 1915335"/>
              <a:gd name="connsiteY74" fmla="*/ 1112350 h 1573026"/>
              <a:gd name="connsiteX75" fmla="*/ 1291231 w 1915335"/>
              <a:gd name="connsiteY75" fmla="*/ 1112350 h 1573026"/>
              <a:gd name="connsiteX76" fmla="*/ 1200745 w 1915335"/>
              <a:gd name="connsiteY76" fmla="*/ 1148067 h 1573026"/>
              <a:gd name="connsiteX77" fmla="*/ 1179312 w 1915335"/>
              <a:gd name="connsiteY77" fmla="*/ 1188550 h 1573026"/>
              <a:gd name="connsiteX78" fmla="*/ 1179314 w 1915335"/>
              <a:gd name="connsiteY78" fmla="*/ 1238556 h 1573026"/>
              <a:gd name="connsiteX79" fmla="*/ 1129306 w 1915335"/>
              <a:gd name="connsiteY79" fmla="*/ 1279037 h 1573026"/>
              <a:gd name="connsiteX80" fmla="*/ 1112639 w 1915335"/>
              <a:gd name="connsiteY80" fmla="*/ 1309993 h 1573026"/>
              <a:gd name="connsiteX81" fmla="*/ 1115018 w 1915335"/>
              <a:gd name="connsiteY81" fmla="*/ 1331425 h 1573026"/>
              <a:gd name="connsiteX82" fmla="*/ 1148356 w 1915335"/>
              <a:gd name="connsiteY82" fmla="*/ 1326662 h 1573026"/>
              <a:gd name="connsiteX83" fmla="*/ 1172170 w 1915335"/>
              <a:gd name="connsiteY83" fmla="*/ 1350474 h 1573026"/>
              <a:gd name="connsiteX84" fmla="*/ 1160262 w 1915335"/>
              <a:gd name="connsiteY84" fmla="*/ 1383812 h 1573026"/>
              <a:gd name="connsiteX85" fmla="*/ 1157881 w 1915335"/>
              <a:gd name="connsiteY85" fmla="*/ 1421912 h 1573026"/>
              <a:gd name="connsiteX86" fmla="*/ 1079301 w 1915335"/>
              <a:gd name="connsiteY86" fmla="*/ 1450487 h 1573026"/>
              <a:gd name="connsiteX87" fmla="*/ 1069776 w 1915335"/>
              <a:gd name="connsiteY87" fmla="*/ 1538594 h 1573026"/>
              <a:gd name="connsiteX88" fmla="*/ 1003099 w 1915335"/>
              <a:gd name="connsiteY88" fmla="*/ 1560025 h 1573026"/>
              <a:gd name="connsiteX89" fmla="*/ 967048 w 1915335"/>
              <a:gd name="connsiteY89" fmla="*/ 1573012 h 1573026"/>
              <a:gd name="connsiteX90" fmla="*/ 886418 w 1915335"/>
              <a:gd name="connsiteY90" fmla="*/ 1557643 h 1573026"/>
              <a:gd name="connsiteX91" fmla="*/ 860224 w 1915335"/>
              <a:gd name="connsiteY91" fmla="*/ 1571931 h 1573026"/>
              <a:gd name="connsiteX92" fmla="*/ 805458 w 1915335"/>
              <a:gd name="connsiteY92" fmla="*/ 1543356 h 1573026"/>
              <a:gd name="connsiteX93" fmla="*/ 764974 w 1915335"/>
              <a:gd name="connsiteY93" fmla="*/ 1507637 h 1573026"/>
              <a:gd name="connsiteX94" fmla="*/ 722114 w 1915335"/>
              <a:gd name="connsiteY94" fmla="*/ 1479061 h 1573026"/>
              <a:gd name="connsiteX95" fmla="*/ 750687 w 1915335"/>
              <a:gd name="connsiteY95" fmla="*/ 1455250 h 1573026"/>
              <a:gd name="connsiteX96" fmla="*/ 738781 w 1915335"/>
              <a:gd name="connsiteY96" fmla="*/ 1438581 h 1573026"/>
              <a:gd name="connsiteX97" fmla="*/ 676868 w 1915335"/>
              <a:gd name="connsiteY97" fmla="*/ 1426675 h 1573026"/>
              <a:gd name="connsiteX98" fmla="*/ 657818 w 1915335"/>
              <a:gd name="connsiteY98" fmla="*/ 1402862 h 1573026"/>
              <a:gd name="connsiteX99" fmla="*/ 619720 w 1915335"/>
              <a:gd name="connsiteY99" fmla="*/ 1379050 h 1573026"/>
              <a:gd name="connsiteX100" fmla="*/ 614956 w 1915335"/>
              <a:gd name="connsiteY100" fmla="*/ 1390956 h 1573026"/>
              <a:gd name="connsiteX101" fmla="*/ 629245 w 1915335"/>
              <a:gd name="connsiteY101" fmla="*/ 1429056 h 1573026"/>
              <a:gd name="connsiteX102" fmla="*/ 598287 w 1915335"/>
              <a:gd name="connsiteY102" fmla="*/ 1443343 h 1573026"/>
              <a:gd name="connsiteX103" fmla="*/ 572095 w 1915335"/>
              <a:gd name="connsiteY103" fmla="*/ 1457630 h 1573026"/>
              <a:gd name="connsiteX104" fmla="*/ 555424 w 1915335"/>
              <a:gd name="connsiteY104" fmla="*/ 1450487 h 1573026"/>
              <a:gd name="connsiteX105" fmla="*/ 510181 w 1915335"/>
              <a:gd name="connsiteY105" fmla="*/ 1388575 h 1573026"/>
              <a:gd name="connsiteX106" fmla="*/ 464939 w 1915335"/>
              <a:gd name="connsiteY106" fmla="*/ 1355237 h 1573026"/>
              <a:gd name="connsiteX107" fmla="*/ 486370 w 1915335"/>
              <a:gd name="connsiteY107" fmla="*/ 1338568 h 1573026"/>
              <a:gd name="connsiteX108" fmla="*/ 507801 w 1915335"/>
              <a:gd name="connsiteY108" fmla="*/ 1298087 h 1573026"/>
              <a:gd name="connsiteX109" fmla="*/ 493512 w 1915335"/>
              <a:gd name="connsiteY109" fmla="*/ 1286181 h 1573026"/>
              <a:gd name="connsiteX110" fmla="*/ 455414 w 1915335"/>
              <a:gd name="connsiteY110" fmla="*/ 1288562 h 1573026"/>
              <a:gd name="connsiteX111" fmla="*/ 379214 w 1915335"/>
              <a:gd name="connsiteY111" fmla="*/ 1245700 h 1573026"/>
              <a:gd name="connsiteX112" fmla="*/ 336349 w 1915335"/>
              <a:gd name="connsiteY112" fmla="*/ 1226650 h 1573026"/>
              <a:gd name="connsiteX113" fmla="*/ 326826 w 1915335"/>
              <a:gd name="connsiteY113" fmla="*/ 1226650 h 1573026"/>
              <a:gd name="connsiteX114" fmla="*/ 314920 w 1915335"/>
              <a:gd name="connsiteY114" fmla="*/ 1162356 h 1573026"/>
              <a:gd name="connsiteX115" fmla="*/ 326826 w 1915335"/>
              <a:gd name="connsiteY115" fmla="*/ 1098062 h 1573026"/>
              <a:gd name="connsiteX116" fmla="*/ 295870 w 1915335"/>
              <a:gd name="connsiteY116" fmla="*/ 1064725 h 1573026"/>
              <a:gd name="connsiteX117" fmla="*/ 243483 w 1915335"/>
              <a:gd name="connsiteY117" fmla="*/ 1040912 h 1573026"/>
              <a:gd name="connsiteX118" fmla="*/ 269676 w 1915335"/>
              <a:gd name="connsiteY118" fmla="*/ 1017100 h 1573026"/>
              <a:gd name="connsiteX119" fmla="*/ 314920 w 1915335"/>
              <a:gd name="connsiteY119" fmla="*/ 1021862 h 1573026"/>
              <a:gd name="connsiteX120" fmla="*/ 310158 w 1915335"/>
              <a:gd name="connsiteY120" fmla="*/ 974237 h 1573026"/>
              <a:gd name="connsiteX121" fmla="*/ 281583 w 1915335"/>
              <a:gd name="connsiteY121" fmla="*/ 969475 h 1573026"/>
              <a:gd name="connsiteX122" fmla="*/ 286345 w 1915335"/>
              <a:gd name="connsiteY122" fmla="*/ 921850 h 1573026"/>
              <a:gd name="connsiteX123" fmla="*/ 255389 w 1915335"/>
              <a:gd name="connsiteY123" fmla="*/ 907562 h 1573026"/>
              <a:gd name="connsiteX124" fmla="*/ 91078 w 1915335"/>
              <a:gd name="connsiteY124" fmla="*/ 907562 h 1573026"/>
              <a:gd name="connsiteX125" fmla="*/ 81558 w 1915335"/>
              <a:gd name="connsiteY125" fmla="*/ 907562 h 1573026"/>
              <a:gd name="connsiteX0" fmla="*/ 428 w 1834205"/>
              <a:gd name="connsiteY0" fmla="*/ 907562 h 1573026"/>
              <a:gd name="connsiteX1" fmla="*/ 338565 w 1834205"/>
              <a:gd name="connsiteY1" fmla="*/ 748016 h 1573026"/>
              <a:gd name="connsiteX2" fmla="*/ 250457 w 1834205"/>
              <a:gd name="connsiteY2" fmla="*/ 386068 h 1573026"/>
              <a:gd name="connsiteX3" fmla="*/ 250457 w 1834205"/>
              <a:gd name="connsiteY3" fmla="*/ 347968 h 1573026"/>
              <a:gd name="connsiteX4" fmla="*/ 262365 w 1834205"/>
              <a:gd name="connsiteY4" fmla="*/ 340823 h 1573026"/>
              <a:gd name="connsiteX5" fmla="*/ 319513 w 1834205"/>
              <a:gd name="connsiteY5" fmla="*/ 343206 h 1573026"/>
              <a:gd name="connsiteX6" fmla="*/ 419526 w 1834205"/>
              <a:gd name="connsiteY6" fmla="*/ 317012 h 1573026"/>
              <a:gd name="connsiteX7" fmla="*/ 490963 w 1834205"/>
              <a:gd name="connsiteY7" fmla="*/ 305106 h 1573026"/>
              <a:gd name="connsiteX8" fmla="*/ 576355 w 1834205"/>
              <a:gd name="connsiteY8" fmla="*/ 250164 h 1573026"/>
              <a:gd name="connsiteX9" fmla="*/ 648126 w 1834205"/>
              <a:gd name="connsiteY9" fmla="*/ 221762 h 1573026"/>
              <a:gd name="connsiteX10" fmla="*/ 717184 w 1834205"/>
              <a:gd name="connsiteY10" fmla="*/ 188423 h 1573026"/>
              <a:gd name="connsiteX11" fmla="*/ 788619 w 1834205"/>
              <a:gd name="connsiteY11" fmla="*/ 195568 h 1573026"/>
              <a:gd name="connsiteX12" fmla="*/ 841007 w 1834205"/>
              <a:gd name="connsiteY12" fmla="*/ 174137 h 1573026"/>
              <a:gd name="connsiteX13" fmla="*/ 871965 w 1834205"/>
              <a:gd name="connsiteY13" fmla="*/ 183660 h 1573026"/>
              <a:gd name="connsiteX14" fmla="*/ 945782 w 1834205"/>
              <a:gd name="connsiteY14" fmla="*/ 233668 h 1573026"/>
              <a:gd name="connsiteX15" fmla="*/ 883869 w 1834205"/>
              <a:gd name="connsiteY15" fmla="*/ 209856 h 1573026"/>
              <a:gd name="connsiteX16" fmla="*/ 905301 w 1834205"/>
              <a:gd name="connsiteY16" fmla="*/ 281293 h 1573026"/>
              <a:gd name="connsiteX17" fmla="*/ 943403 w 1834205"/>
              <a:gd name="connsiteY17" fmla="*/ 309866 h 1573026"/>
              <a:gd name="connsiteX18" fmla="*/ 1038651 w 1834205"/>
              <a:gd name="connsiteY18" fmla="*/ 314631 h 1573026"/>
              <a:gd name="connsiteX19" fmla="*/ 1105328 w 1834205"/>
              <a:gd name="connsiteY19" fmla="*/ 271766 h 1573026"/>
              <a:gd name="connsiteX20" fmla="*/ 1102944 w 1834205"/>
              <a:gd name="connsiteY20" fmla="*/ 293200 h 1573026"/>
              <a:gd name="connsiteX21" fmla="*/ 1067226 w 1834205"/>
              <a:gd name="connsiteY21" fmla="*/ 321775 h 1573026"/>
              <a:gd name="connsiteX22" fmla="*/ 993407 w 1834205"/>
              <a:gd name="connsiteY22" fmla="*/ 338443 h 1573026"/>
              <a:gd name="connsiteX23" fmla="*/ 1000553 w 1834205"/>
              <a:gd name="connsiteY23" fmla="*/ 367017 h 1573026"/>
              <a:gd name="connsiteX24" fmla="*/ 1124378 w 1834205"/>
              <a:gd name="connsiteY24" fmla="*/ 331298 h 1573026"/>
              <a:gd name="connsiteX25" fmla="*/ 1176763 w 1834205"/>
              <a:gd name="connsiteY25" fmla="*/ 295581 h 1573026"/>
              <a:gd name="connsiteX26" fmla="*/ 1219627 w 1834205"/>
              <a:gd name="connsiteY26" fmla="*/ 271766 h 1573026"/>
              <a:gd name="connsiteX27" fmla="*/ 1143428 w 1834205"/>
              <a:gd name="connsiteY27" fmla="*/ 264623 h 1573026"/>
              <a:gd name="connsiteX28" fmla="*/ 1143428 w 1834205"/>
              <a:gd name="connsiteY28" fmla="*/ 202710 h 1573026"/>
              <a:gd name="connsiteX29" fmla="*/ 1193433 w 1834205"/>
              <a:gd name="connsiteY29" fmla="*/ 202710 h 1573026"/>
              <a:gd name="connsiteX30" fmla="*/ 1300589 w 1834205"/>
              <a:gd name="connsiteY30" fmla="*/ 97935 h 1573026"/>
              <a:gd name="connsiteX31" fmla="*/ 1350595 w 1834205"/>
              <a:gd name="connsiteY31" fmla="*/ 305 h 1573026"/>
              <a:gd name="connsiteX32" fmla="*/ 1314877 w 1834205"/>
              <a:gd name="connsiteY32" fmla="*/ 114604 h 1573026"/>
              <a:gd name="connsiteX33" fmla="*/ 1241059 w 1834205"/>
              <a:gd name="connsiteY33" fmla="*/ 193186 h 1573026"/>
              <a:gd name="connsiteX34" fmla="*/ 1305351 w 1834205"/>
              <a:gd name="connsiteY34" fmla="*/ 217000 h 1573026"/>
              <a:gd name="connsiteX35" fmla="*/ 1364882 w 1834205"/>
              <a:gd name="connsiteY35" fmla="*/ 212237 h 1573026"/>
              <a:gd name="connsiteX36" fmla="*/ 1410128 w 1834205"/>
              <a:gd name="connsiteY36" fmla="*/ 257480 h 1573026"/>
              <a:gd name="connsiteX37" fmla="*/ 1460132 w 1834205"/>
              <a:gd name="connsiteY37" fmla="*/ 243193 h 1573026"/>
              <a:gd name="connsiteX38" fmla="*/ 1502994 w 1834205"/>
              <a:gd name="connsiteY38" fmla="*/ 178900 h 1573026"/>
              <a:gd name="connsiteX39" fmla="*/ 1545857 w 1834205"/>
              <a:gd name="connsiteY39" fmla="*/ 169375 h 1573026"/>
              <a:gd name="connsiteX40" fmla="*/ 1650632 w 1834205"/>
              <a:gd name="connsiteY40" fmla="*/ 152706 h 1573026"/>
              <a:gd name="connsiteX41" fmla="*/ 1667301 w 1834205"/>
              <a:gd name="connsiteY41" fmla="*/ 147943 h 1573026"/>
              <a:gd name="connsiteX42" fmla="*/ 1755407 w 1834205"/>
              <a:gd name="connsiteY42" fmla="*/ 166993 h 1573026"/>
              <a:gd name="connsiteX43" fmla="*/ 1786363 w 1834205"/>
              <a:gd name="connsiteY43" fmla="*/ 188425 h 1573026"/>
              <a:gd name="connsiteX44" fmla="*/ 1812558 w 1834205"/>
              <a:gd name="connsiteY44" fmla="*/ 205092 h 1573026"/>
              <a:gd name="connsiteX45" fmla="*/ 1833988 w 1834205"/>
              <a:gd name="connsiteY45" fmla="*/ 221762 h 1573026"/>
              <a:gd name="connsiteX46" fmla="*/ 1814938 w 1834205"/>
              <a:gd name="connsiteY46" fmla="*/ 264625 h 1573026"/>
              <a:gd name="connsiteX47" fmla="*/ 1812557 w 1834205"/>
              <a:gd name="connsiteY47" fmla="*/ 319393 h 1573026"/>
              <a:gd name="connsiteX48" fmla="*/ 1798269 w 1834205"/>
              <a:gd name="connsiteY48" fmla="*/ 376543 h 1573026"/>
              <a:gd name="connsiteX49" fmla="*/ 1800651 w 1834205"/>
              <a:gd name="connsiteY49" fmla="*/ 386068 h 1573026"/>
              <a:gd name="connsiteX50" fmla="*/ 1831607 w 1834205"/>
              <a:gd name="connsiteY50" fmla="*/ 393212 h 1573026"/>
              <a:gd name="connsiteX51" fmla="*/ 1819701 w 1834205"/>
              <a:gd name="connsiteY51" fmla="*/ 424168 h 1573026"/>
              <a:gd name="connsiteX52" fmla="*/ 1786363 w 1834205"/>
              <a:gd name="connsiteY52" fmla="*/ 445600 h 1573026"/>
              <a:gd name="connsiteX53" fmla="*/ 1772076 w 1834205"/>
              <a:gd name="connsiteY53" fmla="*/ 476556 h 1573026"/>
              <a:gd name="connsiteX54" fmla="*/ 1775329 w 1834205"/>
              <a:gd name="connsiteY54" fmla="*/ 559163 h 1573026"/>
              <a:gd name="connsiteX55" fmla="*/ 1762550 w 1834205"/>
              <a:gd name="connsiteY55" fmla="*/ 590856 h 1573026"/>
              <a:gd name="connsiteX56" fmla="*/ 1760169 w 1834205"/>
              <a:gd name="connsiteY56" fmla="*/ 655150 h 1573026"/>
              <a:gd name="connsiteX57" fmla="*/ 1781601 w 1834205"/>
              <a:gd name="connsiteY57" fmla="*/ 690868 h 1573026"/>
              <a:gd name="connsiteX58" fmla="*/ 1776838 w 1834205"/>
              <a:gd name="connsiteY58" fmla="*/ 743256 h 1573026"/>
              <a:gd name="connsiteX59" fmla="*/ 1779219 w 1834205"/>
              <a:gd name="connsiteY59" fmla="*/ 790881 h 1573026"/>
              <a:gd name="connsiteX60" fmla="*/ 1767313 w 1834205"/>
              <a:gd name="connsiteY60" fmla="*/ 805168 h 1573026"/>
              <a:gd name="connsiteX61" fmla="*/ 1738738 w 1834205"/>
              <a:gd name="connsiteY61" fmla="*/ 890893 h 1573026"/>
              <a:gd name="connsiteX62" fmla="*/ 1707784 w 1834205"/>
              <a:gd name="connsiteY62" fmla="*/ 967092 h 1573026"/>
              <a:gd name="connsiteX63" fmla="*/ 1672063 w 1834205"/>
              <a:gd name="connsiteY63" fmla="*/ 945662 h 1573026"/>
              <a:gd name="connsiteX64" fmla="*/ 1612532 w 1834205"/>
              <a:gd name="connsiteY64" fmla="*/ 917087 h 1573026"/>
              <a:gd name="connsiteX65" fmla="*/ 1583957 w 1834205"/>
              <a:gd name="connsiteY65" fmla="*/ 883750 h 1573026"/>
              <a:gd name="connsiteX66" fmla="*/ 1550621 w 1834205"/>
              <a:gd name="connsiteY66" fmla="*/ 869462 h 1573026"/>
              <a:gd name="connsiteX67" fmla="*/ 1517282 w 1834205"/>
              <a:gd name="connsiteY67" fmla="*/ 871843 h 1573026"/>
              <a:gd name="connsiteX68" fmla="*/ 1467276 w 1834205"/>
              <a:gd name="connsiteY68" fmla="*/ 895656 h 1573026"/>
              <a:gd name="connsiteX69" fmla="*/ 1443463 w 1834205"/>
              <a:gd name="connsiteY69" fmla="*/ 909943 h 1573026"/>
              <a:gd name="connsiteX70" fmla="*/ 1374409 w 1834205"/>
              <a:gd name="connsiteY70" fmla="*/ 926612 h 1573026"/>
              <a:gd name="connsiteX71" fmla="*/ 1352976 w 1834205"/>
              <a:gd name="connsiteY71" fmla="*/ 957568 h 1573026"/>
              <a:gd name="connsiteX72" fmla="*/ 1350594 w 1834205"/>
              <a:gd name="connsiteY72" fmla="*/ 1036150 h 1573026"/>
              <a:gd name="connsiteX73" fmla="*/ 1352978 w 1834205"/>
              <a:gd name="connsiteY73" fmla="*/ 1062342 h 1573026"/>
              <a:gd name="connsiteX74" fmla="*/ 1252963 w 1834205"/>
              <a:gd name="connsiteY74" fmla="*/ 1112350 h 1573026"/>
              <a:gd name="connsiteX75" fmla="*/ 1210101 w 1834205"/>
              <a:gd name="connsiteY75" fmla="*/ 1112350 h 1573026"/>
              <a:gd name="connsiteX76" fmla="*/ 1119615 w 1834205"/>
              <a:gd name="connsiteY76" fmla="*/ 1148067 h 1573026"/>
              <a:gd name="connsiteX77" fmla="*/ 1098182 w 1834205"/>
              <a:gd name="connsiteY77" fmla="*/ 1188550 h 1573026"/>
              <a:gd name="connsiteX78" fmla="*/ 1098184 w 1834205"/>
              <a:gd name="connsiteY78" fmla="*/ 1238556 h 1573026"/>
              <a:gd name="connsiteX79" fmla="*/ 1048176 w 1834205"/>
              <a:gd name="connsiteY79" fmla="*/ 1279037 h 1573026"/>
              <a:gd name="connsiteX80" fmla="*/ 1031509 w 1834205"/>
              <a:gd name="connsiteY80" fmla="*/ 1309993 h 1573026"/>
              <a:gd name="connsiteX81" fmla="*/ 1033888 w 1834205"/>
              <a:gd name="connsiteY81" fmla="*/ 1331425 h 1573026"/>
              <a:gd name="connsiteX82" fmla="*/ 1067226 w 1834205"/>
              <a:gd name="connsiteY82" fmla="*/ 1326662 h 1573026"/>
              <a:gd name="connsiteX83" fmla="*/ 1091040 w 1834205"/>
              <a:gd name="connsiteY83" fmla="*/ 1350474 h 1573026"/>
              <a:gd name="connsiteX84" fmla="*/ 1079132 w 1834205"/>
              <a:gd name="connsiteY84" fmla="*/ 1383812 h 1573026"/>
              <a:gd name="connsiteX85" fmla="*/ 1076751 w 1834205"/>
              <a:gd name="connsiteY85" fmla="*/ 1421912 h 1573026"/>
              <a:gd name="connsiteX86" fmla="*/ 998171 w 1834205"/>
              <a:gd name="connsiteY86" fmla="*/ 1450487 h 1573026"/>
              <a:gd name="connsiteX87" fmla="*/ 988646 w 1834205"/>
              <a:gd name="connsiteY87" fmla="*/ 1538594 h 1573026"/>
              <a:gd name="connsiteX88" fmla="*/ 921969 w 1834205"/>
              <a:gd name="connsiteY88" fmla="*/ 1560025 h 1573026"/>
              <a:gd name="connsiteX89" fmla="*/ 885918 w 1834205"/>
              <a:gd name="connsiteY89" fmla="*/ 1573012 h 1573026"/>
              <a:gd name="connsiteX90" fmla="*/ 805288 w 1834205"/>
              <a:gd name="connsiteY90" fmla="*/ 1557643 h 1573026"/>
              <a:gd name="connsiteX91" fmla="*/ 779094 w 1834205"/>
              <a:gd name="connsiteY91" fmla="*/ 1571931 h 1573026"/>
              <a:gd name="connsiteX92" fmla="*/ 724328 w 1834205"/>
              <a:gd name="connsiteY92" fmla="*/ 1543356 h 1573026"/>
              <a:gd name="connsiteX93" fmla="*/ 683844 w 1834205"/>
              <a:gd name="connsiteY93" fmla="*/ 1507637 h 1573026"/>
              <a:gd name="connsiteX94" fmla="*/ 640984 w 1834205"/>
              <a:gd name="connsiteY94" fmla="*/ 1479061 h 1573026"/>
              <a:gd name="connsiteX95" fmla="*/ 669557 w 1834205"/>
              <a:gd name="connsiteY95" fmla="*/ 1455250 h 1573026"/>
              <a:gd name="connsiteX96" fmla="*/ 657651 w 1834205"/>
              <a:gd name="connsiteY96" fmla="*/ 1438581 h 1573026"/>
              <a:gd name="connsiteX97" fmla="*/ 595738 w 1834205"/>
              <a:gd name="connsiteY97" fmla="*/ 1426675 h 1573026"/>
              <a:gd name="connsiteX98" fmla="*/ 576688 w 1834205"/>
              <a:gd name="connsiteY98" fmla="*/ 1402862 h 1573026"/>
              <a:gd name="connsiteX99" fmla="*/ 538590 w 1834205"/>
              <a:gd name="connsiteY99" fmla="*/ 1379050 h 1573026"/>
              <a:gd name="connsiteX100" fmla="*/ 533826 w 1834205"/>
              <a:gd name="connsiteY100" fmla="*/ 1390956 h 1573026"/>
              <a:gd name="connsiteX101" fmla="*/ 548115 w 1834205"/>
              <a:gd name="connsiteY101" fmla="*/ 1429056 h 1573026"/>
              <a:gd name="connsiteX102" fmla="*/ 517157 w 1834205"/>
              <a:gd name="connsiteY102" fmla="*/ 1443343 h 1573026"/>
              <a:gd name="connsiteX103" fmla="*/ 490965 w 1834205"/>
              <a:gd name="connsiteY103" fmla="*/ 1457630 h 1573026"/>
              <a:gd name="connsiteX104" fmla="*/ 474294 w 1834205"/>
              <a:gd name="connsiteY104" fmla="*/ 1450487 h 1573026"/>
              <a:gd name="connsiteX105" fmla="*/ 429051 w 1834205"/>
              <a:gd name="connsiteY105" fmla="*/ 1388575 h 1573026"/>
              <a:gd name="connsiteX106" fmla="*/ 383809 w 1834205"/>
              <a:gd name="connsiteY106" fmla="*/ 1355237 h 1573026"/>
              <a:gd name="connsiteX107" fmla="*/ 405240 w 1834205"/>
              <a:gd name="connsiteY107" fmla="*/ 1338568 h 1573026"/>
              <a:gd name="connsiteX108" fmla="*/ 426671 w 1834205"/>
              <a:gd name="connsiteY108" fmla="*/ 1298087 h 1573026"/>
              <a:gd name="connsiteX109" fmla="*/ 412382 w 1834205"/>
              <a:gd name="connsiteY109" fmla="*/ 1286181 h 1573026"/>
              <a:gd name="connsiteX110" fmla="*/ 374284 w 1834205"/>
              <a:gd name="connsiteY110" fmla="*/ 1288562 h 1573026"/>
              <a:gd name="connsiteX111" fmla="*/ 298084 w 1834205"/>
              <a:gd name="connsiteY111" fmla="*/ 1245700 h 1573026"/>
              <a:gd name="connsiteX112" fmla="*/ 255219 w 1834205"/>
              <a:gd name="connsiteY112" fmla="*/ 1226650 h 1573026"/>
              <a:gd name="connsiteX113" fmla="*/ 245696 w 1834205"/>
              <a:gd name="connsiteY113" fmla="*/ 1226650 h 1573026"/>
              <a:gd name="connsiteX114" fmla="*/ 233790 w 1834205"/>
              <a:gd name="connsiteY114" fmla="*/ 1162356 h 1573026"/>
              <a:gd name="connsiteX115" fmla="*/ 245696 w 1834205"/>
              <a:gd name="connsiteY115" fmla="*/ 1098062 h 1573026"/>
              <a:gd name="connsiteX116" fmla="*/ 214740 w 1834205"/>
              <a:gd name="connsiteY116" fmla="*/ 1064725 h 1573026"/>
              <a:gd name="connsiteX117" fmla="*/ 162353 w 1834205"/>
              <a:gd name="connsiteY117" fmla="*/ 1040912 h 1573026"/>
              <a:gd name="connsiteX118" fmla="*/ 188546 w 1834205"/>
              <a:gd name="connsiteY118" fmla="*/ 1017100 h 1573026"/>
              <a:gd name="connsiteX119" fmla="*/ 233790 w 1834205"/>
              <a:gd name="connsiteY119" fmla="*/ 1021862 h 1573026"/>
              <a:gd name="connsiteX120" fmla="*/ 229028 w 1834205"/>
              <a:gd name="connsiteY120" fmla="*/ 974237 h 1573026"/>
              <a:gd name="connsiteX121" fmla="*/ 200453 w 1834205"/>
              <a:gd name="connsiteY121" fmla="*/ 969475 h 1573026"/>
              <a:gd name="connsiteX122" fmla="*/ 205215 w 1834205"/>
              <a:gd name="connsiteY122" fmla="*/ 921850 h 1573026"/>
              <a:gd name="connsiteX123" fmla="*/ 174259 w 1834205"/>
              <a:gd name="connsiteY123" fmla="*/ 907562 h 1573026"/>
              <a:gd name="connsiteX124" fmla="*/ 9948 w 1834205"/>
              <a:gd name="connsiteY124" fmla="*/ 907562 h 1573026"/>
              <a:gd name="connsiteX125" fmla="*/ 428 w 1834205"/>
              <a:gd name="connsiteY125" fmla="*/ 907562 h 1573026"/>
              <a:gd name="connsiteX0" fmla="*/ 264396 w 1824330"/>
              <a:gd name="connsiteY0" fmla="*/ 833743 h 1573026"/>
              <a:gd name="connsiteX1" fmla="*/ 328690 w 1824330"/>
              <a:gd name="connsiteY1" fmla="*/ 748016 h 1573026"/>
              <a:gd name="connsiteX2" fmla="*/ 240582 w 1824330"/>
              <a:gd name="connsiteY2" fmla="*/ 386068 h 1573026"/>
              <a:gd name="connsiteX3" fmla="*/ 240582 w 1824330"/>
              <a:gd name="connsiteY3" fmla="*/ 347968 h 1573026"/>
              <a:gd name="connsiteX4" fmla="*/ 252490 w 1824330"/>
              <a:gd name="connsiteY4" fmla="*/ 340823 h 1573026"/>
              <a:gd name="connsiteX5" fmla="*/ 309638 w 1824330"/>
              <a:gd name="connsiteY5" fmla="*/ 343206 h 1573026"/>
              <a:gd name="connsiteX6" fmla="*/ 409651 w 1824330"/>
              <a:gd name="connsiteY6" fmla="*/ 317012 h 1573026"/>
              <a:gd name="connsiteX7" fmla="*/ 481088 w 1824330"/>
              <a:gd name="connsiteY7" fmla="*/ 305106 h 1573026"/>
              <a:gd name="connsiteX8" fmla="*/ 566480 w 1824330"/>
              <a:gd name="connsiteY8" fmla="*/ 250164 h 1573026"/>
              <a:gd name="connsiteX9" fmla="*/ 638251 w 1824330"/>
              <a:gd name="connsiteY9" fmla="*/ 221762 h 1573026"/>
              <a:gd name="connsiteX10" fmla="*/ 707309 w 1824330"/>
              <a:gd name="connsiteY10" fmla="*/ 188423 h 1573026"/>
              <a:gd name="connsiteX11" fmla="*/ 778744 w 1824330"/>
              <a:gd name="connsiteY11" fmla="*/ 195568 h 1573026"/>
              <a:gd name="connsiteX12" fmla="*/ 831132 w 1824330"/>
              <a:gd name="connsiteY12" fmla="*/ 174137 h 1573026"/>
              <a:gd name="connsiteX13" fmla="*/ 862090 w 1824330"/>
              <a:gd name="connsiteY13" fmla="*/ 183660 h 1573026"/>
              <a:gd name="connsiteX14" fmla="*/ 935907 w 1824330"/>
              <a:gd name="connsiteY14" fmla="*/ 233668 h 1573026"/>
              <a:gd name="connsiteX15" fmla="*/ 873994 w 1824330"/>
              <a:gd name="connsiteY15" fmla="*/ 209856 h 1573026"/>
              <a:gd name="connsiteX16" fmla="*/ 895426 w 1824330"/>
              <a:gd name="connsiteY16" fmla="*/ 281293 h 1573026"/>
              <a:gd name="connsiteX17" fmla="*/ 933528 w 1824330"/>
              <a:gd name="connsiteY17" fmla="*/ 309866 h 1573026"/>
              <a:gd name="connsiteX18" fmla="*/ 1028776 w 1824330"/>
              <a:gd name="connsiteY18" fmla="*/ 314631 h 1573026"/>
              <a:gd name="connsiteX19" fmla="*/ 1095453 w 1824330"/>
              <a:gd name="connsiteY19" fmla="*/ 271766 h 1573026"/>
              <a:gd name="connsiteX20" fmla="*/ 1093069 w 1824330"/>
              <a:gd name="connsiteY20" fmla="*/ 293200 h 1573026"/>
              <a:gd name="connsiteX21" fmla="*/ 1057351 w 1824330"/>
              <a:gd name="connsiteY21" fmla="*/ 321775 h 1573026"/>
              <a:gd name="connsiteX22" fmla="*/ 983532 w 1824330"/>
              <a:gd name="connsiteY22" fmla="*/ 338443 h 1573026"/>
              <a:gd name="connsiteX23" fmla="*/ 990678 w 1824330"/>
              <a:gd name="connsiteY23" fmla="*/ 367017 h 1573026"/>
              <a:gd name="connsiteX24" fmla="*/ 1114503 w 1824330"/>
              <a:gd name="connsiteY24" fmla="*/ 331298 h 1573026"/>
              <a:gd name="connsiteX25" fmla="*/ 1166888 w 1824330"/>
              <a:gd name="connsiteY25" fmla="*/ 295581 h 1573026"/>
              <a:gd name="connsiteX26" fmla="*/ 1209752 w 1824330"/>
              <a:gd name="connsiteY26" fmla="*/ 271766 h 1573026"/>
              <a:gd name="connsiteX27" fmla="*/ 1133553 w 1824330"/>
              <a:gd name="connsiteY27" fmla="*/ 264623 h 1573026"/>
              <a:gd name="connsiteX28" fmla="*/ 1133553 w 1824330"/>
              <a:gd name="connsiteY28" fmla="*/ 202710 h 1573026"/>
              <a:gd name="connsiteX29" fmla="*/ 1183558 w 1824330"/>
              <a:gd name="connsiteY29" fmla="*/ 202710 h 1573026"/>
              <a:gd name="connsiteX30" fmla="*/ 1290714 w 1824330"/>
              <a:gd name="connsiteY30" fmla="*/ 97935 h 1573026"/>
              <a:gd name="connsiteX31" fmla="*/ 1340720 w 1824330"/>
              <a:gd name="connsiteY31" fmla="*/ 305 h 1573026"/>
              <a:gd name="connsiteX32" fmla="*/ 1305002 w 1824330"/>
              <a:gd name="connsiteY32" fmla="*/ 114604 h 1573026"/>
              <a:gd name="connsiteX33" fmla="*/ 1231184 w 1824330"/>
              <a:gd name="connsiteY33" fmla="*/ 193186 h 1573026"/>
              <a:gd name="connsiteX34" fmla="*/ 1295476 w 1824330"/>
              <a:gd name="connsiteY34" fmla="*/ 217000 h 1573026"/>
              <a:gd name="connsiteX35" fmla="*/ 1355007 w 1824330"/>
              <a:gd name="connsiteY35" fmla="*/ 212237 h 1573026"/>
              <a:gd name="connsiteX36" fmla="*/ 1400253 w 1824330"/>
              <a:gd name="connsiteY36" fmla="*/ 257480 h 1573026"/>
              <a:gd name="connsiteX37" fmla="*/ 1450257 w 1824330"/>
              <a:gd name="connsiteY37" fmla="*/ 243193 h 1573026"/>
              <a:gd name="connsiteX38" fmla="*/ 1493119 w 1824330"/>
              <a:gd name="connsiteY38" fmla="*/ 178900 h 1573026"/>
              <a:gd name="connsiteX39" fmla="*/ 1535982 w 1824330"/>
              <a:gd name="connsiteY39" fmla="*/ 169375 h 1573026"/>
              <a:gd name="connsiteX40" fmla="*/ 1640757 w 1824330"/>
              <a:gd name="connsiteY40" fmla="*/ 152706 h 1573026"/>
              <a:gd name="connsiteX41" fmla="*/ 1657426 w 1824330"/>
              <a:gd name="connsiteY41" fmla="*/ 147943 h 1573026"/>
              <a:gd name="connsiteX42" fmla="*/ 1745532 w 1824330"/>
              <a:gd name="connsiteY42" fmla="*/ 166993 h 1573026"/>
              <a:gd name="connsiteX43" fmla="*/ 1776488 w 1824330"/>
              <a:gd name="connsiteY43" fmla="*/ 188425 h 1573026"/>
              <a:gd name="connsiteX44" fmla="*/ 1802683 w 1824330"/>
              <a:gd name="connsiteY44" fmla="*/ 205092 h 1573026"/>
              <a:gd name="connsiteX45" fmla="*/ 1824113 w 1824330"/>
              <a:gd name="connsiteY45" fmla="*/ 221762 h 1573026"/>
              <a:gd name="connsiteX46" fmla="*/ 1805063 w 1824330"/>
              <a:gd name="connsiteY46" fmla="*/ 264625 h 1573026"/>
              <a:gd name="connsiteX47" fmla="*/ 1802682 w 1824330"/>
              <a:gd name="connsiteY47" fmla="*/ 319393 h 1573026"/>
              <a:gd name="connsiteX48" fmla="*/ 1788394 w 1824330"/>
              <a:gd name="connsiteY48" fmla="*/ 376543 h 1573026"/>
              <a:gd name="connsiteX49" fmla="*/ 1790776 w 1824330"/>
              <a:gd name="connsiteY49" fmla="*/ 386068 h 1573026"/>
              <a:gd name="connsiteX50" fmla="*/ 1821732 w 1824330"/>
              <a:gd name="connsiteY50" fmla="*/ 393212 h 1573026"/>
              <a:gd name="connsiteX51" fmla="*/ 1809826 w 1824330"/>
              <a:gd name="connsiteY51" fmla="*/ 424168 h 1573026"/>
              <a:gd name="connsiteX52" fmla="*/ 1776488 w 1824330"/>
              <a:gd name="connsiteY52" fmla="*/ 445600 h 1573026"/>
              <a:gd name="connsiteX53" fmla="*/ 1762201 w 1824330"/>
              <a:gd name="connsiteY53" fmla="*/ 476556 h 1573026"/>
              <a:gd name="connsiteX54" fmla="*/ 1765454 w 1824330"/>
              <a:gd name="connsiteY54" fmla="*/ 559163 h 1573026"/>
              <a:gd name="connsiteX55" fmla="*/ 1752675 w 1824330"/>
              <a:gd name="connsiteY55" fmla="*/ 590856 h 1573026"/>
              <a:gd name="connsiteX56" fmla="*/ 1750294 w 1824330"/>
              <a:gd name="connsiteY56" fmla="*/ 655150 h 1573026"/>
              <a:gd name="connsiteX57" fmla="*/ 1771726 w 1824330"/>
              <a:gd name="connsiteY57" fmla="*/ 690868 h 1573026"/>
              <a:gd name="connsiteX58" fmla="*/ 1766963 w 1824330"/>
              <a:gd name="connsiteY58" fmla="*/ 743256 h 1573026"/>
              <a:gd name="connsiteX59" fmla="*/ 1769344 w 1824330"/>
              <a:gd name="connsiteY59" fmla="*/ 790881 h 1573026"/>
              <a:gd name="connsiteX60" fmla="*/ 1757438 w 1824330"/>
              <a:gd name="connsiteY60" fmla="*/ 805168 h 1573026"/>
              <a:gd name="connsiteX61" fmla="*/ 1728863 w 1824330"/>
              <a:gd name="connsiteY61" fmla="*/ 890893 h 1573026"/>
              <a:gd name="connsiteX62" fmla="*/ 1697909 w 1824330"/>
              <a:gd name="connsiteY62" fmla="*/ 967092 h 1573026"/>
              <a:gd name="connsiteX63" fmla="*/ 1662188 w 1824330"/>
              <a:gd name="connsiteY63" fmla="*/ 945662 h 1573026"/>
              <a:gd name="connsiteX64" fmla="*/ 1602657 w 1824330"/>
              <a:gd name="connsiteY64" fmla="*/ 917087 h 1573026"/>
              <a:gd name="connsiteX65" fmla="*/ 1574082 w 1824330"/>
              <a:gd name="connsiteY65" fmla="*/ 883750 h 1573026"/>
              <a:gd name="connsiteX66" fmla="*/ 1540746 w 1824330"/>
              <a:gd name="connsiteY66" fmla="*/ 869462 h 1573026"/>
              <a:gd name="connsiteX67" fmla="*/ 1507407 w 1824330"/>
              <a:gd name="connsiteY67" fmla="*/ 871843 h 1573026"/>
              <a:gd name="connsiteX68" fmla="*/ 1457401 w 1824330"/>
              <a:gd name="connsiteY68" fmla="*/ 895656 h 1573026"/>
              <a:gd name="connsiteX69" fmla="*/ 1433588 w 1824330"/>
              <a:gd name="connsiteY69" fmla="*/ 909943 h 1573026"/>
              <a:gd name="connsiteX70" fmla="*/ 1364534 w 1824330"/>
              <a:gd name="connsiteY70" fmla="*/ 926612 h 1573026"/>
              <a:gd name="connsiteX71" fmla="*/ 1343101 w 1824330"/>
              <a:gd name="connsiteY71" fmla="*/ 957568 h 1573026"/>
              <a:gd name="connsiteX72" fmla="*/ 1340719 w 1824330"/>
              <a:gd name="connsiteY72" fmla="*/ 1036150 h 1573026"/>
              <a:gd name="connsiteX73" fmla="*/ 1343103 w 1824330"/>
              <a:gd name="connsiteY73" fmla="*/ 1062342 h 1573026"/>
              <a:gd name="connsiteX74" fmla="*/ 1243088 w 1824330"/>
              <a:gd name="connsiteY74" fmla="*/ 1112350 h 1573026"/>
              <a:gd name="connsiteX75" fmla="*/ 1200226 w 1824330"/>
              <a:gd name="connsiteY75" fmla="*/ 1112350 h 1573026"/>
              <a:gd name="connsiteX76" fmla="*/ 1109740 w 1824330"/>
              <a:gd name="connsiteY76" fmla="*/ 1148067 h 1573026"/>
              <a:gd name="connsiteX77" fmla="*/ 1088307 w 1824330"/>
              <a:gd name="connsiteY77" fmla="*/ 1188550 h 1573026"/>
              <a:gd name="connsiteX78" fmla="*/ 1088309 w 1824330"/>
              <a:gd name="connsiteY78" fmla="*/ 1238556 h 1573026"/>
              <a:gd name="connsiteX79" fmla="*/ 1038301 w 1824330"/>
              <a:gd name="connsiteY79" fmla="*/ 1279037 h 1573026"/>
              <a:gd name="connsiteX80" fmla="*/ 1021634 w 1824330"/>
              <a:gd name="connsiteY80" fmla="*/ 1309993 h 1573026"/>
              <a:gd name="connsiteX81" fmla="*/ 1024013 w 1824330"/>
              <a:gd name="connsiteY81" fmla="*/ 1331425 h 1573026"/>
              <a:gd name="connsiteX82" fmla="*/ 1057351 w 1824330"/>
              <a:gd name="connsiteY82" fmla="*/ 1326662 h 1573026"/>
              <a:gd name="connsiteX83" fmla="*/ 1081165 w 1824330"/>
              <a:gd name="connsiteY83" fmla="*/ 1350474 h 1573026"/>
              <a:gd name="connsiteX84" fmla="*/ 1069257 w 1824330"/>
              <a:gd name="connsiteY84" fmla="*/ 1383812 h 1573026"/>
              <a:gd name="connsiteX85" fmla="*/ 1066876 w 1824330"/>
              <a:gd name="connsiteY85" fmla="*/ 1421912 h 1573026"/>
              <a:gd name="connsiteX86" fmla="*/ 988296 w 1824330"/>
              <a:gd name="connsiteY86" fmla="*/ 1450487 h 1573026"/>
              <a:gd name="connsiteX87" fmla="*/ 978771 w 1824330"/>
              <a:gd name="connsiteY87" fmla="*/ 1538594 h 1573026"/>
              <a:gd name="connsiteX88" fmla="*/ 912094 w 1824330"/>
              <a:gd name="connsiteY88" fmla="*/ 1560025 h 1573026"/>
              <a:gd name="connsiteX89" fmla="*/ 876043 w 1824330"/>
              <a:gd name="connsiteY89" fmla="*/ 1573012 h 1573026"/>
              <a:gd name="connsiteX90" fmla="*/ 795413 w 1824330"/>
              <a:gd name="connsiteY90" fmla="*/ 1557643 h 1573026"/>
              <a:gd name="connsiteX91" fmla="*/ 769219 w 1824330"/>
              <a:gd name="connsiteY91" fmla="*/ 1571931 h 1573026"/>
              <a:gd name="connsiteX92" fmla="*/ 714453 w 1824330"/>
              <a:gd name="connsiteY92" fmla="*/ 1543356 h 1573026"/>
              <a:gd name="connsiteX93" fmla="*/ 673969 w 1824330"/>
              <a:gd name="connsiteY93" fmla="*/ 1507637 h 1573026"/>
              <a:gd name="connsiteX94" fmla="*/ 631109 w 1824330"/>
              <a:gd name="connsiteY94" fmla="*/ 1479061 h 1573026"/>
              <a:gd name="connsiteX95" fmla="*/ 659682 w 1824330"/>
              <a:gd name="connsiteY95" fmla="*/ 1455250 h 1573026"/>
              <a:gd name="connsiteX96" fmla="*/ 647776 w 1824330"/>
              <a:gd name="connsiteY96" fmla="*/ 1438581 h 1573026"/>
              <a:gd name="connsiteX97" fmla="*/ 585863 w 1824330"/>
              <a:gd name="connsiteY97" fmla="*/ 1426675 h 1573026"/>
              <a:gd name="connsiteX98" fmla="*/ 566813 w 1824330"/>
              <a:gd name="connsiteY98" fmla="*/ 1402862 h 1573026"/>
              <a:gd name="connsiteX99" fmla="*/ 528715 w 1824330"/>
              <a:gd name="connsiteY99" fmla="*/ 1379050 h 1573026"/>
              <a:gd name="connsiteX100" fmla="*/ 523951 w 1824330"/>
              <a:gd name="connsiteY100" fmla="*/ 1390956 h 1573026"/>
              <a:gd name="connsiteX101" fmla="*/ 538240 w 1824330"/>
              <a:gd name="connsiteY101" fmla="*/ 1429056 h 1573026"/>
              <a:gd name="connsiteX102" fmla="*/ 507282 w 1824330"/>
              <a:gd name="connsiteY102" fmla="*/ 1443343 h 1573026"/>
              <a:gd name="connsiteX103" fmla="*/ 481090 w 1824330"/>
              <a:gd name="connsiteY103" fmla="*/ 1457630 h 1573026"/>
              <a:gd name="connsiteX104" fmla="*/ 464419 w 1824330"/>
              <a:gd name="connsiteY104" fmla="*/ 1450487 h 1573026"/>
              <a:gd name="connsiteX105" fmla="*/ 419176 w 1824330"/>
              <a:gd name="connsiteY105" fmla="*/ 1388575 h 1573026"/>
              <a:gd name="connsiteX106" fmla="*/ 373934 w 1824330"/>
              <a:gd name="connsiteY106" fmla="*/ 1355237 h 1573026"/>
              <a:gd name="connsiteX107" fmla="*/ 395365 w 1824330"/>
              <a:gd name="connsiteY107" fmla="*/ 1338568 h 1573026"/>
              <a:gd name="connsiteX108" fmla="*/ 416796 w 1824330"/>
              <a:gd name="connsiteY108" fmla="*/ 1298087 h 1573026"/>
              <a:gd name="connsiteX109" fmla="*/ 402507 w 1824330"/>
              <a:gd name="connsiteY109" fmla="*/ 1286181 h 1573026"/>
              <a:gd name="connsiteX110" fmla="*/ 364409 w 1824330"/>
              <a:gd name="connsiteY110" fmla="*/ 1288562 h 1573026"/>
              <a:gd name="connsiteX111" fmla="*/ 288209 w 1824330"/>
              <a:gd name="connsiteY111" fmla="*/ 1245700 h 1573026"/>
              <a:gd name="connsiteX112" fmla="*/ 245344 w 1824330"/>
              <a:gd name="connsiteY112" fmla="*/ 1226650 h 1573026"/>
              <a:gd name="connsiteX113" fmla="*/ 235821 w 1824330"/>
              <a:gd name="connsiteY113" fmla="*/ 1226650 h 1573026"/>
              <a:gd name="connsiteX114" fmla="*/ 223915 w 1824330"/>
              <a:gd name="connsiteY114" fmla="*/ 1162356 h 1573026"/>
              <a:gd name="connsiteX115" fmla="*/ 235821 w 1824330"/>
              <a:gd name="connsiteY115" fmla="*/ 1098062 h 1573026"/>
              <a:gd name="connsiteX116" fmla="*/ 204865 w 1824330"/>
              <a:gd name="connsiteY116" fmla="*/ 1064725 h 1573026"/>
              <a:gd name="connsiteX117" fmla="*/ 152478 w 1824330"/>
              <a:gd name="connsiteY117" fmla="*/ 1040912 h 1573026"/>
              <a:gd name="connsiteX118" fmla="*/ 178671 w 1824330"/>
              <a:gd name="connsiteY118" fmla="*/ 1017100 h 1573026"/>
              <a:gd name="connsiteX119" fmla="*/ 223915 w 1824330"/>
              <a:gd name="connsiteY119" fmla="*/ 1021862 h 1573026"/>
              <a:gd name="connsiteX120" fmla="*/ 219153 w 1824330"/>
              <a:gd name="connsiteY120" fmla="*/ 974237 h 1573026"/>
              <a:gd name="connsiteX121" fmla="*/ 190578 w 1824330"/>
              <a:gd name="connsiteY121" fmla="*/ 969475 h 1573026"/>
              <a:gd name="connsiteX122" fmla="*/ 195340 w 1824330"/>
              <a:gd name="connsiteY122" fmla="*/ 921850 h 1573026"/>
              <a:gd name="connsiteX123" fmla="*/ 164384 w 1824330"/>
              <a:gd name="connsiteY123" fmla="*/ 907562 h 1573026"/>
              <a:gd name="connsiteX124" fmla="*/ 73 w 1824330"/>
              <a:gd name="connsiteY124" fmla="*/ 907562 h 1573026"/>
              <a:gd name="connsiteX125" fmla="*/ 264396 w 1824330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136032 w 1672153"/>
              <a:gd name="connsiteY111" fmla="*/ 1245700 h 1573026"/>
              <a:gd name="connsiteX112" fmla="*/ 93167 w 1672153"/>
              <a:gd name="connsiteY112" fmla="*/ 1226650 h 1573026"/>
              <a:gd name="connsiteX113" fmla="*/ 83644 w 1672153"/>
              <a:gd name="connsiteY113" fmla="*/ 1226650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52688 w 1672153"/>
              <a:gd name="connsiteY116" fmla="*/ 1064725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71738 w 1672153"/>
              <a:gd name="connsiteY119" fmla="*/ 1021862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136032 w 1672153"/>
              <a:gd name="connsiteY111" fmla="*/ 1245700 h 1573026"/>
              <a:gd name="connsiteX112" fmla="*/ 93167 w 1672153"/>
              <a:gd name="connsiteY112" fmla="*/ 1226650 h 1573026"/>
              <a:gd name="connsiteX113" fmla="*/ 83644 w 1672153"/>
              <a:gd name="connsiteY113" fmla="*/ 1226650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52688 w 1672153"/>
              <a:gd name="connsiteY116" fmla="*/ 1064725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136032 w 1672153"/>
              <a:gd name="connsiteY111" fmla="*/ 1245700 h 1573026"/>
              <a:gd name="connsiteX112" fmla="*/ 93167 w 1672153"/>
              <a:gd name="connsiteY112" fmla="*/ 1226650 h 1573026"/>
              <a:gd name="connsiteX113" fmla="*/ 83644 w 1672153"/>
              <a:gd name="connsiteY113" fmla="*/ 1226650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136032 w 1672153"/>
              <a:gd name="connsiteY111" fmla="*/ 1245700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612280 w 1672153"/>
              <a:gd name="connsiteY98" fmla="*/ 1217124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700386 w 1672153"/>
              <a:gd name="connsiteY96" fmla="*/ 1262368 h 1573026"/>
              <a:gd name="connsiteX97" fmla="*/ 433686 w 1672153"/>
              <a:gd name="connsiteY97" fmla="*/ 1426675 h 1573026"/>
              <a:gd name="connsiteX98" fmla="*/ 612280 w 1672153"/>
              <a:gd name="connsiteY98" fmla="*/ 1217124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745629 w 1672153"/>
              <a:gd name="connsiteY93" fmla="*/ 1300468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700386 w 1672153"/>
              <a:gd name="connsiteY96" fmla="*/ 1262368 h 1573026"/>
              <a:gd name="connsiteX97" fmla="*/ 433686 w 1672153"/>
              <a:gd name="connsiteY97" fmla="*/ 1426675 h 1573026"/>
              <a:gd name="connsiteX98" fmla="*/ 612280 w 1672153"/>
              <a:gd name="connsiteY98" fmla="*/ 1217124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790875 w 1672153"/>
              <a:gd name="connsiteY87" fmla="*/ 1402862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745629 w 1672153"/>
              <a:gd name="connsiteY93" fmla="*/ 1300468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700386 w 1672153"/>
              <a:gd name="connsiteY96" fmla="*/ 1262368 h 1573026"/>
              <a:gd name="connsiteX97" fmla="*/ 433686 w 1672153"/>
              <a:gd name="connsiteY97" fmla="*/ 1426675 h 1573026"/>
              <a:gd name="connsiteX98" fmla="*/ 612280 w 1672153"/>
              <a:gd name="connsiteY98" fmla="*/ 1217124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88405 w 1672153"/>
              <a:gd name="connsiteY2" fmla="*/ 386068 h 1588628"/>
              <a:gd name="connsiteX3" fmla="*/ 88405 w 1672153"/>
              <a:gd name="connsiteY3" fmla="*/ 347968 h 1588628"/>
              <a:gd name="connsiteX4" fmla="*/ 100313 w 1672153"/>
              <a:gd name="connsiteY4" fmla="*/ 340823 h 1588628"/>
              <a:gd name="connsiteX5" fmla="*/ 157461 w 1672153"/>
              <a:gd name="connsiteY5" fmla="*/ 343206 h 1588628"/>
              <a:gd name="connsiteX6" fmla="*/ 257474 w 1672153"/>
              <a:gd name="connsiteY6" fmla="*/ 317012 h 1588628"/>
              <a:gd name="connsiteX7" fmla="*/ 328911 w 1672153"/>
              <a:gd name="connsiteY7" fmla="*/ 305106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88405 w 1672153"/>
              <a:gd name="connsiteY2" fmla="*/ 386068 h 1588628"/>
              <a:gd name="connsiteX3" fmla="*/ 88405 w 1672153"/>
              <a:gd name="connsiteY3" fmla="*/ 347968 h 1588628"/>
              <a:gd name="connsiteX4" fmla="*/ 100313 w 1672153"/>
              <a:gd name="connsiteY4" fmla="*/ 340823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28911 w 1672153"/>
              <a:gd name="connsiteY7" fmla="*/ 305106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88405 w 1672153"/>
              <a:gd name="connsiteY2" fmla="*/ 3860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28911 w 1672153"/>
              <a:gd name="connsiteY7" fmla="*/ 305106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28911 w 1672153"/>
              <a:gd name="connsiteY7" fmla="*/ 305106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793257 w 1672153"/>
              <a:gd name="connsiteY23" fmla="*/ 517035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793257 w 1672153"/>
              <a:gd name="connsiteY23" fmla="*/ 517035 h 1588628"/>
              <a:gd name="connsiteX24" fmla="*/ 921844 w 1672153"/>
              <a:gd name="connsiteY24" fmla="*/ 531323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793257 w 1672153"/>
              <a:gd name="connsiteY23" fmla="*/ 517035 h 1588628"/>
              <a:gd name="connsiteX24" fmla="*/ 921844 w 1672153"/>
              <a:gd name="connsiteY24" fmla="*/ 531323 h 1588628"/>
              <a:gd name="connsiteX25" fmla="*/ 1014711 w 1672153"/>
              <a:gd name="connsiteY25" fmla="*/ 295581 h 1588628"/>
              <a:gd name="connsiteX26" fmla="*/ 1159969 w 1672153"/>
              <a:gd name="connsiteY26" fmla="*/ 5765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793257 w 1672153"/>
              <a:gd name="connsiteY23" fmla="*/ 517035 h 1588628"/>
              <a:gd name="connsiteX24" fmla="*/ 921844 w 1672153"/>
              <a:gd name="connsiteY24" fmla="*/ 531323 h 1588628"/>
              <a:gd name="connsiteX25" fmla="*/ 1026618 w 1672153"/>
              <a:gd name="connsiteY25" fmla="*/ 612287 h 1588628"/>
              <a:gd name="connsiteX26" fmla="*/ 1159969 w 1672153"/>
              <a:gd name="connsiteY26" fmla="*/ 5765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202830 w 1672153"/>
              <a:gd name="connsiteY36" fmla="*/ 212243 h 1588634"/>
              <a:gd name="connsiteX37" fmla="*/ 1248076 w 1672153"/>
              <a:gd name="connsiteY37" fmla="*/ 257486 h 1588634"/>
              <a:gd name="connsiteX38" fmla="*/ 1298080 w 1672153"/>
              <a:gd name="connsiteY38" fmla="*/ 243199 h 1588634"/>
              <a:gd name="connsiteX39" fmla="*/ 1340942 w 1672153"/>
              <a:gd name="connsiteY39" fmla="*/ 178906 h 1588634"/>
              <a:gd name="connsiteX40" fmla="*/ 1383805 w 1672153"/>
              <a:gd name="connsiteY40" fmla="*/ 169381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348086 w 1672153"/>
              <a:gd name="connsiteY36" fmla="*/ 493231 h 1588634"/>
              <a:gd name="connsiteX37" fmla="*/ 1248076 w 1672153"/>
              <a:gd name="connsiteY37" fmla="*/ 257486 h 1588634"/>
              <a:gd name="connsiteX38" fmla="*/ 1298080 w 1672153"/>
              <a:gd name="connsiteY38" fmla="*/ 243199 h 1588634"/>
              <a:gd name="connsiteX39" fmla="*/ 1340942 w 1672153"/>
              <a:gd name="connsiteY39" fmla="*/ 178906 h 1588634"/>
              <a:gd name="connsiteX40" fmla="*/ 1383805 w 1672153"/>
              <a:gd name="connsiteY40" fmla="*/ 169381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348086 w 1672153"/>
              <a:gd name="connsiteY36" fmla="*/ 493231 h 1588634"/>
              <a:gd name="connsiteX37" fmla="*/ 1248076 w 1672153"/>
              <a:gd name="connsiteY37" fmla="*/ 257486 h 1588634"/>
              <a:gd name="connsiteX38" fmla="*/ 1443336 w 1672153"/>
              <a:gd name="connsiteY38" fmla="*/ 445606 h 1588634"/>
              <a:gd name="connsiteX39" fmla="*/ 1340942 w 1672153"/>
              <a:gd name="connsiteY39" fmla="*/ 178906 h 1588634"/>
              <a:gd name="connsiteX40" fmla="*/ 1383805 w 1672153"/>
              <a:gd name="connsiteY40" fmla="*/ 169381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348086 w 1672153"/>
              <a:gd name="connsiteY36" fmla="*/ 493231 h 1588634"/>
              <a:gd name="connsiteX37" fmla="*/ 1248076 w 1672153"/>
              <a:gd name="connsiteY37" fmla="*/ 257486 h 1588634"/>
              <a:gd name="connsiteX38" fmla="*/ 1443336 w 1672153"/>
              <a:gd name="connsiteY38" fmla="*/ 445606 h 1588634"/>
              <a:gd name="connsiteX39" fmla="*/ 1438573 w 1672153"/>
              <a:gd name="connsiteY39" fmla="*/ 264631 h 1588634"/>
              <a:gd name="connsiteX40" fmla="*/ 1383805 w 1672153"/>
              <a:gd name="connsiteY40" fmla="*/ 169381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348086 w 1672153"/>
              <a:gd name="connsiteY36" fmla="*/ 493231 h 1588634"/>
              <a:gd name="connsiteX37" fmla="*/ 1248076 w 1672153"/>
              <a:gd name="connsiteY37" fmla="*/ 257486 h 1588634"/>
              <a:gd name="connsiteX38" fmla="*/ 1443336 w 1672153"/>
              <a:gd name="connsiteY38" fmla="*/ 445606 h 1588634"/>
              <a:gd name="connsiteX39" fmla="*/ 1438573 w 1672153"/>
              <a:gd name="connsiteY39" fmla="*/ 264631 h 1588634"/>
              <a:gd name="connsiteX40" fmla="*/ 1450480 w 1672153"/>
              <a:gd name="connsiteY40" fmla="*/ 200337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157461 w 1672153"/>
              <a:gd name="connsiteY4" fmla="*/ 343212 h 1588634"/>
              <a:gd name="connsiteX5" fmla="*/ 290811 w 1672153"/>
              <a:gd name="connsiteY5" fmla="*/ 667061 h 1588634"/>
              <a:gd name="connsiteX6" fmla="*/ 367011 w 1672153"/>
              <a:gd name="connsiteY6" fmla="*/ 619437 h 1588634"/>
              <a:gd name="connsiteX7" fmla="*/ 414303 w 1672153"/>
              <a:gd name="connsiteY7" fmla="*/ 250170 h 1588634"/>
              <a:gd name="connsiteX8" fmla="*/ 467024 w 1672153"/>
              <a:gd name="connsiteY8" fmla="*/ 564668 h 1588634"/>
              <a:gd name="connsiteX9" fmla="*/ 555132 w 1672153"/>
              <a:gd name="connsiteY9" fmla="*/ 188429 h 1588634"/>
              <a:gd name="connsiteX10" fmla="*/ 567036 w 1672153"/>
              <a:gd name="connsiteY10" fmla="*/ 547999 h 1588634"/>
              <a:gd name="connsiteX11" fmla="*/ 678955 w 1672153"/>
              <a:gd name="connsiteY11" fmla="*/ 174143 h 1588634"/>
              <a:gd name="connsiteX12" fmla="*/ 664669 w 1672153"/>
              <a:gd name="connsiteY12" fmla="*/ 643247 h 1588634"/>
              <a:gd name="connsiteX13" fmla="*/ 783730 w 1672153"/>
              <a:gd name="connsiteY13" fmla="*/ 233674 h 1588634"/>
              <a:gd name="connsiteX14" fmla="*/ 721817 w 1672153"/>
              <a:gd name="connsiteY14" fmla="*/ 209862 h 1588634"/>
              <a:gd name="connsiteX15" fmla="*/ 743249 w 1672153"/>
              <a:gd name="connsiteY15" fmla="*/ 281299 h 1588634"/>
              <a:gd name="connsiteX16" fmla="*/ 781351 w 1672153"/>
              <a:gd name="connsiteY16" fmla="*/ 309872 h 1588634"/>
              <a:gd name="connsiteX17" fmla="*/ 876599 w 1672153"/>
              <a:gd name="connsiteY17" fmla="*/ 314637 h 1588634"/>
              <a:gd name="connsiteX18" fmla="*/ 943276 w 1672153"/>
              <a:gd name="connsiteY18" fmla="*/ 271772 h 1588634"/>
              <a:gd name="connsiteX19" fmla="*/ 940892 w 1672153"/>
              <a:gd name="connsiteY19" fmla="*/ 293206 h 1588634"/>
              <a:gd name="connsiteX20" fmla="*/ 905174 w 1672153"/>
              <a:gd name="connsiteY20" fmla="*/ 321781 h 1588634"/>
              <a:gd name="connsiteX21" fmla="*/ 831355 w 1672153"/>
              <a:gd name="connsiteY21" fmla="*/ 338449 h 1588634"/>
              <a:gd name="connsiteX22" fmla="*/ 793257 w 1672153"/>
              <a:gd name="connsiteY22" fmla="*/ 517041 h 1588634"/>
              <a:gd name="connsiteX23" fmla="*/ 921844 w 1672153"/>
              <a:gd name="connsiteY23" fmla="*/ 531329 h 1588634"/>
              <a:gd name="connsiteX24" fmla="*/ 1026618 w 1672153"/>
              <a:gd name="connsiteY24" fmla="*/ 612293 h 1588634"/>
              <a:gd name="connsiteX25" fmla="*/ 1159969 w 1672153"/>
              <a:gd name="connsiteY25" fmla="*/ 576572 h 1588634"/>
              <a:gd name="connsiteX26" fmla="*/ 981376 w 1672153"/>
              <a:gd name="connsiteY26" fmla="*/ 264629 h 1588634"/>
              <a:gd name="connsiteX27" fmla="*/ 981376 w 1672153"/>
              <a:gd name="connsiteY27" fmla="*/ 202716 h 1588634"/>
              <a:gd name="connsiteX28" fmla="*/ 1031381 w 1672153"/>
              <a:gd name="connsiteY28" fmla="*/ 202716 h 1588634"/>
              <a:gd name="connsiteX29" fmla="*/ 1281410 w 1672153"/>
              <a:gd name="connsiteY29" fmla="*/ 564668 h 1588634"/>
              <a:gd name="connsiteX30" fmla="*/ 1138537 w 1672153"/>
              <a:gd name="connsiteY30" fmla="*/ 97941 h 1588634"/>
              <a:gd name="connsiteX31" fmla="*/ 1188543 w 1672153"/>
              <a:gd name="connsiteY31" fmla="*/ 311 h 1588634"/>
              <a:gd name="connsiteX32" fmla="*/ 1152825 w 1672153"/>
              <a:gd name="connsiteY32" fmla="*/ 114610 h 1588634"/>
              <a:gd name="connsiteX33" fmla="*/ 1079007 w 1672153"/>
              <a:gd name="connsiteY33" fmla="*/ 193192 h 1588634"/>
              <a:gd name="connsiteX34" fmla="*/ 1143299 w 1672153"/>
              <a:gd name="connsiteY34" fmla="*/ 217006 h 1588634"/>
              <a:gd name="connsiteX35" fmla="*/ 1348086 w 1672153"/>
              <a:gd name="connsiteY35" fmla="*/ 493231 h 1588634"/>
              <a:gd name="connsiteX36" fmla="*/ 1248076 w 1672153"/>
              <a:gd name="connsiteY36" fmla="*/ 257486 h 1588634"/>
              <a:gd name="connsiteX37" fmla="*/ 1443336 w 1672153"/>
              <a:gd name="connsiteY37" fmla="*/ 445606 h 1588634"/>
              <a:gd name="connsiteX38" fmla="*/ 1438573 w 1672153"/>
              <a:gd name="connsiteY38" fmla="*/ 264631 h 1588634"/>
              <a:gd name="connsiteX39" fmla="*/ 1450480 w 1672153"/>
              <a:gd name="connsiteY39" fmla="*/ 200337 h 1588634"/>
              <a:gd name="connsiteX40" fmla="*/ 1488580 w 1672153"/>
              <a:gd name="connsiteY40" fmla="*/ 152712 h 1588634"/>
              <a:gd name="connsiteX41" fmla="*/ 1505249 w 1672153"/>
              <a:gd name="connsiteY41" fmla="*/ 147949 h 1588634"/>
              <a:gd name="connsiteX42" fmla="*/ 1593355 w 1672153"/>
              <a:gd name="connsiteY42" fmla="*/ 166999 h 1588634"/>
              <a:gd name="connsiteX43" fmla="*/ 1624311 w 1672153"/>
              <a:gd name="connsiteY43" fmla="*/ 188431 h 1588634"/>
              <a:gd name="connsiteX44" fmla="*/ 1650506 w 1672153"/>
              <a:gd name="connsiteY44" fmla="*/ 205098 h 1588634"/>
              <a:gd name="connsiteX45" fmla="*/ 1671936 w 1672153"/>
              <a:gd name="connsiteY45" fmla="*/ 221768 h 1588634"/>
              <a:gd name="connsiteX46" fmla="*/ 1652886 w 1672153"/>
              <a:gd name="connsiteY46" fmla="*/ 264631 h 1588634"/>
              <a:gd name="connsiteX47" fmla="*/ 1650505 w 1672153"/>
              <a:gd name="connsiteY47" fmla="*/ 319399 h 1588634"/>
              <a:gd name="connsiteX48" fmla="*/ 1636217 w 1672153"/>
              <a:gd name="connsiteY48" fmla="*/ 376549 h 1588634"/>
              <a:gd name="connsiteX49" fmla="*/ 1638599 w 1672153"/>
              <a:gd name="connsiteY49" fmla="*/ 386074 h 1588634"/>
              <a:gd name="connsiteX50" fmla="*/ 1669555 w 1672153"/>
              <a:gd name="connsiteY50" fmla="*/ 393218 h 1588634"/>
              <a:gd name="connsiteX51" fmla="*/ 1657649 w 1672153"/>
              <a:gd name="connsiteY51" fmla="*/ 424174 h 1588634"/>
              <a:gd name="connsiteX52" fmla="*/ 1624311 w 1672153"/>
              <a:gd name="connsiteY52" fmla="*/ 445606 h 1588634"/>
              <a:gd name="connsiteX53" fmla="*/ 1610024 w 1672153"/>
              <a:gd name="connsiteY53" fmla="*/ 476562 h 1588634"/>
              <a:gd name="connsiteX54" fmla="*/ 1613277 w 1672153"/>
              <a:gd name="connsiteY54" fmla="*/ 559169 h 1588634"/>
              <a:gd name="connsiteX55" fmla="*/ 1600498 w 1672153"/>
              <a:gd name="connsiteY55" fmla="*/ 590862 h 1588634"/>
              <a:gd name="connsiteX56" fmla="*/ 1598117 w 1672153"/>
              <a:gd name="connsiteY56" fmla="*/ 655156 h 1588634"/>
              <a:gd name="connsiteX57" fmla="*/ 1619549 w 1672153"/>
              <a:gd name="connsiteY57" fmla="*/ 690874 h 1588634"/>
              <a:gd name="connsiteX58" fmla="*/ 1614786 w 1672153"/>
              <a:gd name="connsiteY58" fmla="*/ 743262 h 1588634"/>
              <a:gd name="connsiteX59" fmla="*/ 1617167 w 1672153"/>
              <a:gd name="connsiteY59" fmla="*/ 790887 h 1588634"/>
              <a:gd name="connsiteX60" fmla="*/ 1605261 w 1672153"/>
              <a:gd name="connsiteY60" fmla="*/ 805174 h 1588634"/>
              <a:gd name="connsiteX61" fmla="*/ 1576686 w 1672153"/>
              <a:gd name="connsiteY61" fmla="*/ 890899 h 1588634"/>
              <a:gd name="connsiteX62" fmla="*/ 1545732 w 1672153"/>
              <a:gd name="connsiteY62" fmla="*/ 967098 h 1588634"/>
              <a:gd name="connsiteX63" fmla="*/ 1510011 w 1672153"/>
              <a:gd name="connsiteY63" fmla="*/ 945668 h 1588634"/>
              <a:gd name="connsiteX64" fmla="*/ 1450480 w 1672153"/>
              <a:gd name="connsiteY64" fmla="*/ 917093 h 1588634"/>
              <a:gd name="connsiteX65" fmla="*/ 1421905 w 1672153"/>
              <a:gd name="connsiteY65" fmla="*/ 883756 h 1588634"/>
              <a:gd name="connsiteX66" fmla="*/ 1388569 w 1672153"/>
              <a:gd name="connsiteY66" fmla="*/ 869468 h 1588634"/>
              <a:gd name="connsiteX67" fmla="*/ 1355230 w 1672153"/>
              <a:gd name="connsiteY67" fmla="*/ 871849 h 1588634"/>
              <a:gd name="connsiteX68" fmla="*/ 1305224 w 1672153"/>
              <a:gd name="connsiteY68" fmla="*/ 895662 h 1588634"/>
              <a:gd name="connsiteX69" fmla="*/ 1281411 w 1672153"/>
              <a:gd name="connsiteY69" fmla="*/ 909949 h 1588634"/>
              <a:gd name="connsiteX70" fmla="*/ 1212357 w 1672153"/>
              <a:gd name="connsiteY70" fmla="*/ 926618 h 1588634"/>
              <a:gd name="connsiteX71" fmla="*/ 1190924 w 1672153"/>
              <a:gd name="connsiteY71" fmla="*/ 957574 h 1588634"/>
              <a:gd name="connsiteX72" fmla="*/ 1188542 w 1672153"/>
              <a:gd name="connsiteY72" fmla="*/ 1036156 h 1588634"/>
              <a:gd name="connsiteX73" fmla="*/ 1190926 w 1672153"/>
              <a:gd name="connsiteY73" fmla="*/ 1062348 h 1588634"/>
              <a:gd name="connsiteX74" fmla="*/ 1090911 w 1672153"/>
              <a:gd name="connsiteY74" fmla="*/ 1112356 h 1588634"/>
              <a:gd name="connsiteX75" fmla="*/ 1048049 w 1672153"/>
              <a:gd name="connsiteY75" fmla="*/ 1112356 h 1588634"/>
              <a:gd name="connsiteX76" fmla="*/ 957563 w 1672153"/>
              <a:gd name="connsiteY76" fmla="*/ 1148073 h 1588634"/>
              <a:gd name="connsiteX77" fmla="*/ 936130 w 1672153"/>
              <a:gd name="connsiteY77" fmla="*/ 1188556 h 1588634"/>
              <a:gd name="connsiteX78" fmla="*/ 936132 w 1672153"/>
              <a:gd name="connsiteY78" fmla="*/ 1238562 h 1588634"/>
              <a:gd name="connsiteX79" fmla="*/ 886124 w 1672153"/>
              <a:gd name="connsiteY79" fmla="*/ 1279043 h 1588634"/>
              <a:gd name="connsiteX80" fmla="*/ 869457 w 1672153"/>
              <a:gd name="connsiteY80" fmla="*/ 1309999 h 1588634"/>
              <a:gd name="connsiteX81" fmla="*/ 871836 w 1672153"/>
              <a:gd name="connsiteY81" fmla="*/ 1331431 h 1588634"/>
              <a:gd name="connsiteX82" fmla="*/ 905174 w 1672153"/>
              <a:gd name="connsiteY82" fmla="*/ 1326668 h 1588634"/>
              <a:gd name="connsiteX83" fmla="*/ 928988 w 1672153"/>
              <a:gd name="connsiteY83" fmla="*/ 1350480 h 1588634"/>
              <a:gd name="connsiteX84" fmla="*/ 917080 w 1672153"/>
              <a:gd name="connsiteY84" fmla="*/ 1383818 h 1588634"/>
              <a:gd name="connsiteX85" fmla="*/ 914699 w 1672153"/>
              <a:gd name="connsiteY85" fmla="*/ 1421918 h 1588634"/>
              <a:gd name="connsiteX86" fmla="*/ 836119 w 1672153"/>
              <a:gd name="connsiteY86" fmla="*/ 1450493 h 1588634"/>
              <a:gd name="connsiteX87" fmla="*/ 790875 w 1672153"/>
              <a:gd name="connsiteY87" fmla="*/ 1402868 h 1588634"/>
              <a:gd name="connsiteX88" fmla="*/ 759917 w 1672153"/>
              <a:gd name="connsiteY88" fmla="*/ 1560031 h 1588634"/>
              <a:gd name="connsiteX89" fmla="*/ 723866 w 1672153"/>
              <a:gd name="connsiteY89" fmla="*/ 1573018 h 1588634"/>
              <a:gd name="connsiteX90" fmla="*/ 774205 w 1672153"/>
              <a:gd name="connsiteY90" fmla="*/ 1324287 h 1588634"/>
              <a:gd name="connsiteX91" fmla="*/ 617042 w 1672153"/>
              <a:gd name="connsiteY91" fmla="*/ 1571937 h 1588634"/>
              <a:gd name="connsiteX92" fmla="*/ 562276 w 1672153"/>
              <a:gd name="connsiteY92" fmla="*/ 1543362 h 1588634"/>
              <a:gd name="connsiteX93" fmla="*/ 745629 w 1672153"/>
              <a:gd name="connsiteY93" fmla="*/ 1300474 h 1588634"/>
              <a:gd name="connsiteX94" fmla="*/ 478932 w 1672153"/>
              <a:gd name="connsiteY94" fmla="*/ 1479067 h 1588634"/>
              <a:gd name="connsiteX95" fmla="*/ 507505 w 1672153"/>
              <a:gd name="connsiteY95" fmla="*/ 1455256 h 1588634"/>
              <a:gd name="connsiteX96" fmla="*/ 700386 w 1672153"/>
              <a:gd name="connsiteY96" fmla="*/ 1262374 h 1588634"/>
              <a:gd name="connsiteX97" fmla="*/ 433686 w 1672153"/>
              <a:gd name="connsiteY97" fmla="*/ 1426681 h 1588634"/>
              <a:gd name="connsiteX98" fmla="*/ 612280 w 1672153"/>
              <a:gd name="connsiteY98" fmla="*/ 1217130 h 1588634"/>
              <a:gd name="connsiteX99" fmla="*/ 376538 w 1672153"/>
              <a:gd name="connsiteY99" fmla="*/ 1379056 h 1588634"/>
              <a:gd name="connsiteX100" fmla="*/ 371774 w 1672153"/>
              <a:gd name="connsiteY100" fmla="*/ 1390962 h 1588634"/>
              <a:gd name="connsiteX101" fmla="*/ 386063 w 1672153"/>
              <a:gd name="connsiteY101" fmla="*/ 1429062 h 1588634"/>
              <a:gd name="connsiteX102" fmla="*/ 355105 w 1672153"/>
              <a:gd name="connsiteY102" fmla="*/ 1443349 h 1588634"/>
              <a:gd name="connsiteX103" fmla="*/ 328913 w 1672153"/>
              <a:gd name="connsiteY103" fmla="*/ 1457636 h 1588634"/>
              <a:gd name="connsiteX104" fmla="*/ 312242 w 1672153"/>
              <a:gd name="connsiteY104" fmla="*/ 1450493 h 1588634"/>
              <a:gd name="connsiteX105" fmla="*/ 588468 w 1672153"/>
              <a:gd name="connsiteY105" fmla="*/ 1138549 h 1588634"/>
              <a:gd name="connsiteX106" fmla="*/ 221757 w 1672153"/>
              <a:gd name="connsiteY106" fmla="*/ 1355243 h 1588634"/>
              <a:gd name="connsiteX107" fmla="*/ 243188 w 1672153"/>
              <a:gd name="connsiteY107" fmla="*/ 1338574 h 1588634"/>
              <a:gd name="connsiteX108" fmla="*/ 552750 w 1672153"/>
              <a:gd name="connsiteY108" fmla="*/ 1074256 h 1588634"/>
              <a:gd name="connsiteX109" fmla="*/ 250330 w 1672153"/>
              <a:gd name="connsiteY109" fmla="*/ 1286187 h 1588634"/>
              <a:gd name="connsiteX110" fmla="*/ 212232 w 1672153"/>
              <a:gd name="connsiteY110" fmla="*/ 1288568 h 1588634"/>
              <a:gd name="connsiteX111" fmla="*/ 457501 w 1672153"/>
              <a:gd name="connsiteY111" fmla="*/ 1038538 h 1588634"/>
              <a:gd name="connsiteX112" fmla="*/ 93167 w 1672153"/>
              <a:gd name="connsiteY112" fmla="*/ 1226656 h 1588634"/>
              <a:gd name="connsiteX113" fmla="*/ 347963 w 1672153"/>
              <a:gd name="connsiteY113" fmla="*/ 1043300 h 1588634"/>
              <a:gd name="connsiteX114" fmla="*/ 71738 w 1672153"/>
              <a:gd name="connsiteY114" fmla="*/ 1162362 h 1588634"/>
              <a:gd name="connsiteX115" fmla="*/ 83644 w 1672153"/>
              <a:gd name="connsiteY115" fmla="*/ 1098068 h 1588634"/>
              <a:gd name="connsiteX116" fmla="*/ 295576 w 1672153"/>
              <a:gd name="connsiteY116" fmla="*/ 1029012 h 1588634"/>
              <a:gd name="connsiteX117" fmla="*/ 301 w 1672153"/>
              <a:gd name="connsiteY117" fmla="*/ 1040918 h 1588634"/>
              <a:gd name="connsiteX118" fmla="*/ 26494 w 1672153"/>
              <a:gd name="connsiteY118" fmla="*/ 1017106 h 1588634"/>
              <a:gd name="connsiteX119" fmla="*/ 269382 w 1672153"/>
              <a:gd name="connsiteY119" fmla="*/ 971862 h 1588634"/>
              <a:gd name="connsiteX120" fmla="*/ 66976 w 1672153"/>
              <a:gd name="connsiteY120" fmla="*/ 974243 h 1588634"/>
              <a:gd name="connsiteX121" fmla="*/ 38401 w 1672153"/>
              <a:gd name="connsiteY121" fmla="*/ 969481 h 1588634"/>
              <a:gd name="connsiteX122" fmla="*/ 43163 w 1672153"/>
              <a:gd name="connsiteY122" fmla="*/ 921856 h 1588634"/>
              <a:gd name="connsiteX123" fmla="*/ 12207 w 1672153"/>
              <a:gd name="connsiteY123" fmla="*/ 907568 h 1588634"/>
              <a:gd name="connsiteX124" fmla="*/ 193177 w 1672153"/>
              <a:gd name="connsiteY124" fmla="*/ 869468 h 1588634"/>
              <a:gd name="connsiteX125" fmla="*/ 112219 w 1672153"/>
              <a:gd name="connsiteY125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14303 w 1672153"/>
              <a:gd name="connsiteY6" fmla="*/ 250170 h 1588634"/>
              <a:gd name="connsiteX7" fmla="*/ 467024 w 1672153"/>
              <a:gd name="connsiteY7" fmla="*/ 564668 h 1588634"/>
              <a:gd name="connsiteX8" fmla="*/ 555132 w 1672153"/>
              <a:gd name="connsiteY8" fmla="*/ 188429 h 1588634"/>
              <a:gd name="connsiteX9" fmla="*/ 567036 w 1672153"/>
              <a:gd name="connsiteY9" fmla="*/ 547999 h 1588634"/>
              <a:gd name="connsiteX10" fmla="*/ 678955 w 1672153"/>
              <a:gd name="connsiteY10" fmla="*/ 174143 h 1588634"/>
              <a:gd name="connsiteX11" fmla="*/ 664669 w 1672153"/>
              <a:gd name="connsiteY11" fmla="*/ 643247 h 1588634"/>
              <a:gd name="connsiteX12" fmla="*/ 783730 w 1672153"/>
              <a:gd name="connsiteY12" fmla="*/ 233674 h 1588634"/>
              <a:gd name="connsiteX13" fmla="*/ 721817 w 1672153"/>
              <a:gd name="connsiteY13" fmla="*/ 209862 h 1588634"/>
              <a:gd name="connsiteX14" fmla="*/ 743249 w 1672153"/>
              <a:gd name="connsiteY14" fmla="*/ 281299 h 1588634"/>
              <a:gd name="connsiteX15" fmla="*/ 781351 w 1672153"/>
              <a:gd name="connsiteY15" fmla="*/ 309872 h 1588634"/>
              <a:gd name="connsiteX16" fmla="*/ 876599 w 1672153"/>
              <a:gd name="connsiteY16" fmla="*/ 314637 h 1588634"/>
              <a:gd name="connsiteX17" fmla="*/ 943276 w 1672153"/>
              <a:gd name="connsiteY17" fmla="*/ 271772 h 1588634"/>
              <a:gd name="connsiteX18" fmla="*/ 940892 w 1672153"/>
              <a:gd name="connsiteY18" fmla="*/ 293206 h 1588634"/>
              <a:gd name="connsiteX19" fmla="*/ 905174 w 1672153"/>
              <a:gd name="connsiteY19" fmla="*/ 321781 h 1588634"/>
              <a:gd name="connsiteX20" fmla="*/ 831355 w 1672153"/>
              <a:gd name="connsiteY20" fmla="*/ 338449 h 1588634"/>
              <a:gd name="connsiteX21" fmla="*/ 793257 w 1672153"/>
              <a:gd name="connsiteY21" fmla="*/ 517041 h 1588634"/>
              <a:gd name="connsiteX22" fmla="*/ 921844 w 1672153"/>
              <a:gd name="connsiteY22" fmla="*/ 531329 h 1588634"/>
              <a:gd name="connsiteX23" fmla="*/ 1026618 w 1672153"/>
              <a:gd name="connsiteY23" fmla="*/ 612293 h 1588634"/>
              <a:gd name="connsiteX24" fmla="*/ 1159969 w 1672153"/>
              <a:gd name="connsiteY24" fmla="*/ 576572 h 1588634"/>
              <a:gd name="connsiteX25" fmla="*/ 981376 w 1672153"/>
              <a:gd name="connsiteY25" fmla="*/ 264629 h 1588634"/>
              <a:gd name="connsiteX26" fmla="*/ 981376 w 1672153"/>
              <a:gd name="connsiteY26" fmla="*/ 202716 h 1588634"/>
              <a:gd name="connsiteX27" fmla="*/ 1031381 w 1672153"/>
              <a:gd name="connsiteY27" fmla="*/ 202716 h 1588634"/>
              <a:gd name="connsiteX28" fmla="*/ 1281410 w 1672153"/>
              <a:gd name="connsiteY28" fmla="*/ 564668 h 1588634"/>
              <a:gd name="connsiteX29" fmla="*/ 1138537 w 1672153"/>
              <a:gd name="connsiteY29" fmla="*/ 97941 h 1588634"/>
              <a:gd name="connsiteX30" fmla="*/ 1188543 w 1672153"/>
              <a:gd name="connsiteY30" fmla="*/ 311 h 1588634"/>
              <a:gd name="connsiteX31" fmla="*/ 1152825 w 1672153"/>
              <a:gd name="connsiteY31" fmla="*/ 114610 h 1588634"/>
              <a:gd name="connsiteX32" fmla="*/ 1079007 w 1672153"/>
              <a:gd name="connsiteY32" fmla="*/ 193192 h 1588634"/>
              <a:gd name="connsiteX33" fmla="*/ 1143299 w 1672153"/>
              <a:gd name="connsiteY33" fmla="*/ 217006 h 1588634"/>
              <a:gd name="connsiteX34" fmla="*/ 1348086 w 1672153"/>
              <a:gd name="connsiteY34" fmla="*/ 493231 h 1588634"/>
              <a:gd name="connsiteX35" fmla="*/ 1248076 w 1672153"/>
              <a:gd name="connsiteY35" fmla="*/ 257486 h 1588634"/>
              <a:gd name="connsiteX36" fmla="*/ 1443336 w 1672153"/>
              <a:gd name="connsiteY36" fmla="*/ 445606 h 1588634"/>
              <a:gd name="connsiteX37" fmla="*/ 1438573 w 1672153"/>
              <a:gd name="connsiteY37" fmla="*/ 264631 h 1588634"/>
              <a:gd name="connsiteX38" fmla="*/ 1450480 w 1672153"/>
              <a:gd name="connsiteY38" fmla="*/ 200337 h 1588634"/>
              <a:gd name="connsiteX39" fmla="*/ 1488580 w 1672153"/>
              <a:gd name="connsiteY39" fmla="*/ 152712 h 1588634"/>
              <a:gd name="connsiteX40" fmla="*/ 1505249 w 1672153"/>
              <a:gd name="connsiteY40" fmla="*/ 147949 h 1588634"/>
              <a:gd name="connsiteX41" fmla="*/ 1593355 w 1672153"/>
              <a:gd name="connsiteY41" fmla="*/ 166999 h 1588634"/>
              <a:gd name="connsiteX42" fmla="*/ 1624311 w 1672153"/>
              <a:gd name="connsiteY42" fmla="*/ 188431 h 1588634"/>
              <a:gd name="connsiteX43" fmla="*/ 1650506 w 1672153"/>
              <a:gd name="connsiteY43" fmla="*/ 205098 h 1588634"/>
              <a:gd name="connsiteX44" fmla="*/ 1671936 w 1672153"/>
              <a:gd name="connsiteY44" fmla="*/ 221768 h 1588634"/>
              <a:gd name="connsiteX45" fmla="*/ 1652886 w 1672153"/>
              <a:gd name="connsiteY45" fmla="*/ 264631 h 1588634"/>
              <a:gd name="connsiteX46" fmla="*/ 1650505 w 1672153"/>
              <a:gd name="connsiteY46" fmla="*/ 319399 h 1588634"/>
              <a:gd name="connsiteX47" fmla="*/ 1636217 w 1672153"/>
              <a:gd name="connsiteY47" fmla="*/ 376549 h 1588634"/>
              <a:gd name="connsiteX48" fmla="*/ 1638599 w 1672153"/>
              <a:gd name="connsiteY48" fmla="*/ 386074 h 1588634"/>
              <a:gd name="connsiteX49" fmla="*/ 1669555 w 1672153"/>
              <a:gd name="connsiteY49" fmla="*/ 393218 h 1588634"/>
              <a:gd name="connsiteX50" fmla="*/ 1657649 w 1672153"/>
              <a:gd name="connsiteY50" fmla="*/ 424174 h 1588634"/>
              <a:gd name="connsiteX51" fmla="*/ 1624311 w 1672153"/>
              <a:gd name="connsiteY51" fmla="*/ 445606 h 1588634"/>
              <a:gd name="connsiteX52" fmla="*/ 1610024 w 1672153"/>
              <a:gd name="connsiteY52" fmla="*/ 476562 h 1588634"/>
              <a:gd name="connsiteX53" fmla="*/ 1613277 w 1672153"/>
              <a:gd name="connsiteY53" fmla="*/ 559169 h 1588634"/>
              <a:gd name="connsiteX54" fmla="*/ 1600498 w 1672153"/>
              <a:gd name="connsiteY54" fmla="*/ 590862 h 1588634"/>
              <a:gd name="connsiteX55" fmla="*/ 1598117 w 1672153"/>
              <a:gd name="connsiteY55" fmla="*/ 655156 h 1588634"/>
              <a:gd name="connsiteX56" fmla="*/ 1619549 w 1672153"/>
              <a:gd name="connsiteY56" fmla="*/ 690874 h 1588634"/>
              <a:gd name="connsiteX57" fmla="*/ 1614786 w 1672153"/>
              <a:gd name="connsiteY57" fmla="*/ 743262 h 1588634"/>
              <a:gd name="connsiteX58" fmla="*/ 1617167 w 1672153"/>
              <a:gd name="connsiteY58" fmla="*/ 790887 h 1588634"/>
              <a:gd name="connsiteX59" fmla="*/ 1605261 w 1672153"/>
              <a:gd name="connsiteY59" fmla="*/ 805174 h 1588634"/>
              <a:gd name="connsiteX60" fmla="*/ 1576686 w 1672153"/>
              <a:gd name="connsiteY60" fmla="*/ 890899 h 1588634"/>
              <a:gd name="connsiteX61" fmla="*/ 1545732 w 1672153"/>
              <a:gd name="connsiteY61" fmla="*/ 967098 h 1588634"/>
              <a:gd name="connsiteX62" fmla="*/ 1510011 w 1672153"/>
              <a:gd name="connsiteY62" fmla="*/ 945668 h 1588634"/>
              <a:gd name="connsiteX63" fmla="*/ 1450480 w 1672153"/>
              <a:gd name="connsiteY63" fmla="*/ 917093 h 1588634"/>
              <a:gd name="connsiteX64" fmla="*/ 1421905 w 1672153"/>
              <a:gd name="connsiteY64" fmla="*/ 883756 h 1588634"/>
              <a:gd name="connsiteX65" fmla="*/ 1388569 w 1672153"/>
              <a:gd name="connsiteY65" fmla="*/ 869468 h 1588634"/>
              <a:gd name="connsiteX66" fmla="*/ 1355230 w 1672153"/>
              <a:gd name="connsiteY66" fmla="*/ 871849 h 1588634"/>
              <a:gd name="connsiteX67" fmla="*/ 1305224 w 1672153"/>
              <a:gd name="connsiteY67" fmla="*/ 895662 h 1588634"/>
              <a:gd name="connsiteX68" fmla="*/ 1281411 w 1672153"/>
              <a:gd name="connsiteY68" fmla="*/ 909949 h 1588634"/>
              <a:gd name="connsiteX69" fmla="*/ 1212357 w 1672153"/>
              <a:gd name="connsiteY69" fmla="*/ 926618 h 1588634"/>
              <a:gd name="connsiteX70" fmla="*/ 1190924 w 1672153"/>
              <a:gd name="connsiteY70" fmla="*/ 957574 h 1588634"/>
              <a:gd name="connsiteX71" fmla="*/ 1188542 w 1672153"/>
              <a:gd name="connsiteY71" fmla="*/ 1036156 h 1588634"/>
              <a:gd name="connsiteX72" fmla="*/ 1190926 w 1672153"/>
              <a:gd name="connsiteY72" fmla="*/ 1062348 h 1588634"/>
              <a:gd name="connsiteX73" fmla="*/ 1090911 w 1672153"/>
              <a:gd name="connsiteY73" fmla="*/ 1112356 h 1588634"/>
              <a:gd name="connsiteX74" fmla="*/ 1048049 w 1672153"/>
              <a:gd name="connsiteY74" fmla="*/ 1112356 h 1588634"/>
              <a:gd name="connsiteX75" fmla="*/ 957563 w 1672153"/>
              <a:gd name="connsiteY75" fmla="*/ 1148073 h 1588634"/>
              <a:gd name="connsiteX76" fmla="*/ 936130 w 1672153"/>
              <a:gd name="connsiteY76" fmla="*/ 1188556 h 1588634"/>
              <a:gd name="connsiteX77" fmla="*/ 936132 w 1672153"/>
              <a:gd name="connsiteY77" fmla="*/ 1238562 h 1588634"/>
              <a:gd name="connsiteX78" fmla="*/ 886124 w 1672153"/>
              <a:gd name="connsiteY78" fmla="*/ 1279043 h 1588634"/>
              <a:gd name="connsiteX79" fmla="*/ 869457 w 1672153"/>
              <a:gd name="connsiteY79" fmla="*/ 1309999 h 1588634"/>
              <a:gd name="connsiteX80" fmla="*/ 871836 w 1672153"/>
              <a:gd name="connsiteY80" fmla="*/ 1331431 h 1588634"/>
              <a:gd name="connsiteX81" fmla="*/ 905174 w 1672153"/>
              <a:gd name="connsiteY81" fmla="*/ 1326668 h 1588634"/>
              <a:gd name="connsiteX82" fmla="*/ 928988 w 1672153"/>
              <a:gd name="connsiteY82" fmla="*/ 1350480 h 1588634"/>
              <a:gd name="connsiteX83" fmla="*/ 917080 w 1672153"/>
              <a:gd name="connsiteY83" fmla="*/ 1383818 h 1588634"/>
              <a:gd name="connsiteX84" fmla="*/ 914699 w 1672153"/>
              <a:gd name="connsiteY84" fmla="*/ 1421918 h 1588634"/>
              <a:gd name="connsiteX85" fmla="*/ 836119 w 1672153"/>
              <a:gd name="connsiteY85" fmla="*/ 1450493 h 1588634"/>
              <a:gd name="connsiteX86" fmla="*/ 790875 w 1672153"/>
              <a:gd name="connsiteY86" fmla="*/ 1402868 h 1588634"/>
              <a:gd name="connsiteX87" fmla="*/ 759917 w 1672153"/>
              <a:gd name="connsiteY87" fmla="*/ 1560031 h 1588634"/>
              <a:gd name="connsiteX88" fmla="*/ 723866 w 1672153"/>
              <a:gd name="connsiteY88" fmla="*/ 1573018 h 1588634"/>
              <a:gd name="connsiteX89" fmla="*/ 774205 w 1672153"/>
              <a:gd name="connsiteY89" fmla="*/ 1324287 h 1588634"/>
              <a:gd name="connsiteX90" fmla="*/ 617042 w 1672153"/>
              <a:gd name="connsiteY90" fmla="*/ 1571937 h 1588634"/>
              <a:gd name="connsiteX91" fmla="*/ 562276 w 1672153"/>
              <a:gd name="connsiteY91" fmla="*/ 1543362 h 1588634"/>
              <a:gd name="connsiteX92" fmla="*/ 745629 w 1672153"/>
              <a:gd name="connsiteY92" fmla="*/ 1300474 h 1588634"/>
              <a:gd name="connsiteX93" fmla="*/ 478932 w 1672153"/>
              <a:gd name="connsiteY93" fmla="*/ 1479067 h 1588634"/>
              <a:gd name="connsiteX94" fmla="*/ 507505 w 1672153"/>
              <a:gd name="connsiteY94" fmla="*/ 1455256 h 1588634"/>
              <a:gd name="connsiteX95" fmla="*/ 700386 w 1672153"/>
              <a:gd name="connsiteY95" fmla="*/ 1262374 h 1588634"/>
              <a:gd name="connsiteX96" fmla="*/ 433686 w 1672153"/>
              <a:gd name="connsiteY96" fmla="*/ 1426681 h 1588634"/>
              <a:gd name="connsiteX97" fmla="*/ 612280 w 1672153"/>
              <a:gd name="connsiteY97" fmla="*/ 1217130 h 1588634"/>
              <a:gd name="connsiteX98" fmla="*/ 376538 w 1672153"/>
              <a:gd name="connsiteY98" fmla="*/ 1379056 h 1588634"/>
              <a:gd name="connsiteX99" fmla="*/ 371774 w 1672153"/>
              <a:gd name="connsiteY99" fmla="*/ 1390962 h 1588634"/>
              <a:gd name="connsiteX100" fmla="*/ 386063 w 1672153"/>
              <a:gd name="connsiteY100" fmla="*/ 1429062 h 1588634"/>
              <a:gd name="connsiteX101" fmla="*/ 355105 w 1672153"/>
              <a:gd name="connsiteY101" fmla="*/ 1443349 h 1588634"/>
              <a:gd name="connsiteX102" fmla="*/ 328913 w 1672153"/>
              <a:gd name="connsiteY102" fmla="*/ 1457636 h 1588634"/>
              <a:gd name="connsiteX103" fmla="*/ 312242 w 1672153"/>
              <a:gd name="connsiteY103" fmla="*/ 1450493 h 1588634"/>
              <a:gd name="connsiteX104" fmla="*/ 588468 w 1672153"/>
              <a:gd name="connsiteY104" fmla="*/ 1138549 h 1588634"/>
              <a:gd name="connsiteX105" fmla="*/ 221757 w 1672153"/>
              <a:gd name="connsiteY105" fmla="*/ 1355243 h 1588634"/>
              <a:gd name="connsiteX106" fmla="*/ 243188 w 1672153"/>
              <a:gd name="connsiteY106" fmla="*/ 1338574 h 1588634"/>
              <a:gd name="connsiteX107" fmla="*/ 552750 w 1672153"/>
              <a:gd name="connsiteY107" fmla="*/ 1074256 h 1588634"/>
              <a:gd name="connsiteX108" fmla="*/ 250330 w 1672153"/>
              <a:gd name="connsiteY108" fmla="*/ 1286187 h 1588634"/>
              <a:gd name="connsiteX109" fmla="*/ 212232 w 1672153"/>
              <a:gd name="connsiteY109" fmla="*/ 1288568 h 1588634"/>
              <a:gd name="connsiteX110" fmla="*/ 457501 w 1672153"/>
              <a:gd name="connsiteY110" fmla="*/ 1038538 h 1588634"/>
              <a:gd name="connsiteX111" fmla="*/ 93167 w 1672153"/>
              <a:gd name="connsiteY111" fmla="*/ 1226656 h 1588634"/>
              <a:gd name="connsiteX112" fmla="*/ 347963 w 1672153"/>
              <a:gd name="connsiteY112" fmla="*/ 1043300 h 1588634"/>
              <a:gd name="connsiteX113" fmla="*/ 71738 w 1672153"/>
              <a:gd name="connsiteY113" fmla="*/ 1162362 h 1588634"/>
              <a:gd name="connsiteX114" fmla="*/ 83644 w 1672153"/>
              <a:gd name="connsiteY114" fmla="*/ 1098068 h 1588634"/>
              <a:gd name="connsiteX115" fmla="*/ 295576 w 1672153"/>
              <a:gd name="connsiteY115" fmla="*/ 1029012 h 1588634"/>
              <a:gd name="connsiteX116" fmla="*/ 301 w 1672153"/>
              <a:gd name="connsiteY116" fmla="*/ 1040918 h 1588634"/>
              <a:gd name="connsiteX117" fmla="*/ 26494 w 1672153"/>
              <a:gd name="connsiteY117" fmla="*/ 1017106 h 1588634"/>
              <a:gd name="connsiteX118" fmla="*/ 269382 w 1672153"/>
              <a:gd name="connsiteY118" fmla="*/ 971862 h 1588634"/>
              <a:gd name="connsiteX119" fmla="*/ 66976 w 1672153"/>
              <a:gd name="connsiteY119" fmla="*/ 974243 h 1588634"/>
              <a:gd name="connsiteX120" fmla="*/ 38401 w 1672153"/>
              <a:gd name="connsiteY120" fmla="*/ 969481 h 1588634"/>
              <a:gd name="connsiteX121" fmla="*/ 43163 w 1672153"/>
              <a:gd name="connsiteY121" fmla="*/ 921856 h 1588634"/>
              <a:gd name="connsiteX122" fmla="*/ 12207 w 1672153"/>
              <a:gd name="connsiteY122" fmla="*/ 907568 h 1588634"/>
              <a:gd name="connsiteX123" fmla="*/ 193177 w 1672153"/>
              <a:gd name="connsiteY123" fmla="*/ 869468 h 1588634"/>
              <a:gd name="connsiteX124" fmla="*/ 112219 w 1672153"/>
              <a:gd name="connsiteY124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55132 w 1672153"/>
              <a:gd name="connsiteY7" fmla="*/ 188429 h 1588634"/>
              <a:gd name="connsiteX8" fmla="*/ 567036 w 1672153"/>
              <a:gd name="connsiteY8" fmla="*/ 547999 h 1588634"/>
              <a:gd name="connsiteX9" fmla="*/ 678955 w 1672153"/>
              <a:gd name="connsiteY9" fmla="*/ 174143 h 1588634"/>
              <a:gd name="connsiteX10" fmla="*/ 664669 w 1672153"/>
              <a:gd name="connsiteY10" fmla="*/ 643247 h 1588634"/>
              <a:gd name="connsiteX11" fmla="*/ 783730 w 1672153"/>
              <a:gd name="connsiteY11" fmla="*/ 233674 h 1588634"/>
              <a:gd name="connsiteX12" fmla="*/ 721817 w 1672153"/>
              <a:gd name="connsiteY12" fmla="*/ 209862 h 1588634"/>
              <a:gd name="connsiteX13" fmla="*/ 743249 w 1672153"/>
              <a:gd name="connsiteY13" fmla="*/ 281299 h 1588634"/>
              <a:gd name="connsiteX14" fmla="*/ 781351 w 1672153"/>
              <a:gd name="connsiteY14" fmla="*/ 309872 h 1588634"/>
              <a:gd name="connsiteX15" fmla="*/ 876599 w 1672153"/>
              <a:gd name="connsiteY15" fmla="*/ 314637 h 1588634"/>
              <a:gd name="connsiteX16" fmla="*/ 943276 w 1672153"/>
              <a:gd name="connsiteY16" fmla="*/ 271772 h 1588634"/>
              <a:gd name="connsiteX17" fmla="*/ 940892 w 1672153"/>
              <a:gd name="connsiteY17" fmla="*/ 293206 h 1588634"/>
              <a:gd name="connsiteX18" fmla="*/ 905174 w 1672153"/>
              <a:gd name="connsiteY18" fmla="*/ 321781 h 1588634"/>
              <a:gd name="connsiteX19" fmla="*/ 831355 w 1672153"/>
              <a:gd name="connsiteY19" fmla="*/ 338449 h 1588634"/>
              <a:gd name="connsiteX20" fmla="*/ 793257 w 1672153"/>
              <a:gd name="connsiteY20" fmla="*/ 517041 h 1588634"/>
              <a:gd name="connsiteX21" fmla="*/ 921844 w 1672153"/>
              <a:gd name="connsiteY21" fmla="*/ 531329 h 1588634"/>
              <a:gd name="connsiteX22" fmla="*/ 1026618 w 1672153"/>
              <a:gd name="connsiteY22" fmla="*/ 612293 h 1588634"/>
              <a:gd name="connsiteX23" fmla="*/ 1159969 w 1672153"/>
              <a:gd name="connsiteY23" fmla="*/ 576572 h 1588634"/>
              <a:gd name="connsiteX24" fmla="*/ 981376 w 1672153"/>
              <a:gd name="connsiteY24" fmla="*/ 264629 h 1588634"/>
              <a:gd name="connsiteX25" fmla="*/ 981376 w 1672153"/>
              <a:gd name="connsiteY25" fmla="*/ 202716 h 1588634"/>
              <a:gd name="connsiteX26" fmla="*/ 1031381 w 1672153"/>
              <a:gd name="connsiteY26" fmla="*/ 202716 h 1588634"/>
              <a:gd name="connsiteX27" fmla="*/ 1281410 w 1672153"/>
              <a:gd name="connsiteY27" fmla="*/ 564668 h 1588634"/>
              <a:gd name="connsiteX28" fmla="*/ 1138537 w 1672153"/>
              <a:gd name="connsiteY28" fmla="*/ 97941 h 1588634"/>
              <a:gd name="connsiteX29" fmla="*/ 1188543 w 1672153"/>
              <a:gd name="connsiteY29" fmla="*/ 311 h 1588634"/>
              <a:gd name="connsiteX30" fmla="*/ 1152825 w 1672153"/>
              <a:gd name="connsiteY30" fmla="*/ 114610 h 1588634"/>
              <a:gd name="connsiteX31" fmla="*/ 1079007 w 1672153"/>
              <a:gd name="connsiteY31" fmla="*/ 193192 h 1588634"/>
              <a:gd name="connsiteX32" fmla="*/ 1143299 w 1672153"/>
              <a:gd name="connsiteY32" fmla="*/ 217006 h 1588634"/>
              <a:gd name="connsiteX33" fmla="*/ 1348086 w 1672153"/>
              <a:gd name="connsiteY33" fmla="*/ 493231 h 1588634"/>
              <a:gd name="connsiteX34" fmla="*/ 1248076 w 1672153"/>
              <a:gd name="connsiteY34" fmla="*/ 257486 h 1588634"/>
              <a:gd name="connsiteX35" fmla="*/ 1443336 w 1672153"/>
              <a:gd name="connsiteY35" fmla="*/ 445606 h 1588634"/>
              <a:gd name="connsiteX36" fmla="*/ 1438573 w 1672153"/>
              <a:gd name="connsiteY36" fmla="*/ 264631 h 1588634"/>
              <a:gd name="connsiteX37" fmla="*/ 1450480 w 1672153"/>
              <a:gd name="connsiteY37" fmla="*/ 200337 h 1588634"/>
              <a:gd name="connsiteX38" fmla="*/ 1488580 w 1672153"/>
              <a:gd name="connsiteY38" fmla="*/ 152712 h 1588634"/>
              <a:gd name="connsiteX39" fmla="*/ 1505249 w 1672153"/>
              <a:gd name="connsiteY39" fmla="*/ 147949 h 1588634"/>
              <a:gd name="connsiteX40" fmla="*/ 1593355 w 1672153"/>
              <a:gd name="connsiteY40" fmla="*/ 166999 h 1588634"/>
              <a:gd name="connsiteX41" fmla="*/ 1624311 w 1672153"/>
              <a:gd name="connsiteY41" fmla="*/ 188431 h 1588634"/>
              <a:gd name="connsiteX42" fmla="*/ 1650506 w 1672153"/>
              <a:gd name="connsiteY42" fmla="*/ 205098 h 1588634"/>
              <a:gd name="connsiteX43" fmla="*/ 1671936 w 1672153"/>
              <a:gd name="connsiteY43" fmla="*/ 221768 h 1588634"/>
              <a:gd name="connsiteX44" fmla="*/ 1652886 w 1672153"/>
              <a:gd name="connsiteY44" fmla="*/ 264631 h 1588634"/>
              <a:gd name="connsiteX45" fmla="*/ 1650505 w 1672153"/>
              <a:gd name="connsiteY45" fmla="*/ 319399 h 1588634"/>
              <a:gd name="connsiteX46" fmla="*/ 1636217 w 1672153"/>
              <a:gd name="connsiteY46" fmla="*/ 376549 h 1588634"/>
              <a:gd name="connsiteX47" fmla="*/ 1638599 w 1672153"/>
              <a:gd name="connsiteY47" fmla="*/ 386074 h 1588634"/>
              <a:gd name="connsiteX48" fmla="*/ 1669555 w 1672153"/>
              <a:gd name="connsiteY48" fmla="*/ 393218 h 1588634"/>
              <a:gd name="connsiteX49" fmla="*/ 1657649 w 1672153"/>
              <a:gd name="connsiteY49" fmla="*/ 424174 h 1588634"/>
              <a:gd name="connsiteX50" fmla="*/ 1624311 w 1672153"/>
              <a:gd name="connsiteY50" fmla="*/ 445606 h 1588634"/>
              <a:gd name="connsiteX51" fmla="*/ 1610024 w 1672153"/>
              <a:gd name="connsiteY51" fmla="*/ 476562 h 1588634"/>
              <a:gd name="connsiteX52" fmla="*/ 1613277 w 1672153"/>
              <a:gd name="connsiteY52" fmla="*/ 559169 h 1588634"/>
              <a:gd name="connsiteX53" fmla="*/ 1600498 w 1672153"/>
              <a:gd name="connsiteY53" fmla="*/ 590862 h 1588634"/>
              <a:gd name="connsiteX54" fmla="*/ 1598117 w 1672153"/>
              <a:gd name="connsiteY54" fmla="*/ 655156 h 1588634"/>
              <a:gd name="connsiteX55" fmla="*/ 1619549 w 1672153"/>
              <a:gd name="connsiteY55" fmla="*/ 690874 h 1588634"/>
              <a:gd name="connsiteX56" fmla="*/ 1614786 w 1672153"/>
              <a:gd name="connsiteY56" fmla="*/ 743262 h 1588634"/>
              <a:gd name="connsiteX57" fmla="*/ 1617167 w 1672153"/>
              <a:gd name="connsiteY57" fmla="*/ 790887 h 1588634"/>
              <a:gd name="connsiteX58" fmla="*/ 1605261 w 1672153"/>
              <a:gd name="connsiteY58" fmla="*/ 805174 h 1588634"/>
              <a:gd name="connsiteX59" fmla="*/ 1576686 w 1672153"/>
              <a:gd name="connsiteY59" fmla="*/ 890899 h 1588634"/>
              <a:gd name="connsiteX60" fmla="*/ 1545732 w 1672153"/>
              <a:gd name="connsiteY60" fmla="*/ 967098 h 1588634"/>
              <a:gd name="connsiteX61" fmla="*/ 1510011 w 1672153"/>
              <a:gd name="connsiteY61" fmla="*/ 945668 h 1588634"/>
              <a:gd name="connsiteX62" fmla="*/ 1450480 w 1672153"/>
              <a:gd name="connsiteY62" fmla="*/ 917093 h 1588634"/>
              <a:gd name="connsiteX63" fmla="*/ 1421905 w 1672153"/>
              <a:gd name="connsiteY63" fmla="*/ 883756 h 1588634"/>
              <a:gd name="connsiteX64" fmla="*/ 1388569 w 1672153"/>
              <a:gd name="connsiteY64" fmla="*/ 869468 h 1588634"/>
              <a:gd name="connsiteX65" fmla="*/ 1355230 w 1672153"/>
              <a:gd name="connsiteY65" fmla="*/ 871849 h 1588634"/>
              <a:gd name="connsiteX66" fmla="*/ 1305224 w 1672153"/>
              <a:gd name="connsiteY66" fmla="*/ 895662 h 1588634"/>
              <a:gd name="connsiteX67" fmla="*/ 1281411 w 1672153"/>
              <a:gd name="connsiteY67" fmla="*/ 909949 h 1588634"/>
              <a:gd name="connsiteX68" fmla="*/ 1212357 w 1672153"/>
              <a:gd name="connsiteY68" fmla="*/ 926618 h 1588634"/>
              <a:gd name="connsiteX69" fmla="*/ 1190924 w 1672153"/>
              <a:gd name="connsiteY69" fmla="*/ 957574 h 1588634"/>
              <a:gd name="connsiteX70" fmla="*/ 1188542 w 1672153"/>
              <a:gd name="connsiteY70" fmla="*/ 1036156 h 1588634"/>
              <a:gd name="connsiteX71" fmla="*/ 1190926 w 1672153"/>
              <a:gd name="connsiteY71" fmla="*/ 1062348 h 1588634"/>
              <a:gd name="connsiteX72" fmla="*/ 1090911 w 1672153"/>
              <a:gd name="connsiteY72" fmla="*/ 1112356 h 1588634"/>
              <a:gd name="connsiteX73" fmla="*/ 1048049 w 1672153"/>
              <a:gd name="connsiteY73" fmla="*/ 1112356 h 1588634"/>
              <a:gd name="connsiteX74" fmla="*/ 957563 w 1672153"/>
              <a:gd name="connsiteY74" fmla="*/ 1148073 h 1588634"/>
              <a:gd name="connsiteX75" fmla="*/ 936130 w 1672153"/>
              <a:gd name="connsiteY75" fmla="*/ 1188556 h 1588634"/>
              <a:gd name="connsiteX76" fmla="*/ 936132 w 1672153"/>
              <a:gd name="connsiteY76" fmla="*/ 1238562 h 1588634"/>
              <a:gd name="connsiteX77" fmla="*/ 886124 w 1672153"/>
              <a:gd name="connsiteY77" fmla="*/ 1279043 h 1588634"/>
              <a:gd name="connsiteX78" fmla="*/ 869457 w 1672153"/>
              <a:gd name="connsiteY78" fmla="*/ 1309999 h 1588634"/>
              <a:gd name="connsiteX79" fmla="*/ 871836 w 1672153"/>
              <a:gd name="connsiteY79" fmla="*/ 1331431 h 1588634"/>
              <a:gd name="connsiteX80" fmla="*/ 905174 w 1672153"/>
              <a:gd name="connsiteY80" fmla="*/ 1326668 h 1588634"/>
              <a:gd name="connsiteX81" fmla="*/ 928988 w 1672153"/>
              <a:gd name="connsiteY81" fmla="*/ 1350480 h 1588634"/>
              <a:gd name="connsiteX82" fmla="*/ 917080 w 1672153"/>
              <a:gd name="connsiteY82" fmla="*/ 1383818 h 1588634"/>
              <a:gd name="connsiteX83" fmla="*/ 914699 w 1672153"/>
              <a:gd name="connsiteY83" fmla="*/ 1421918 h 1588634"/>
              <a:gd name="connsiteX84" fmla="*/ 836119 w 1672153"/>
              <a:gd name="connsiteY84" fmla="*/ 1450493 h 1588634"/>
              <a:gd name="connsiteX85" fmla="*/ 790875 w 1672153"/>
              <a:gd name="connsiteY85" fmla="*/ 1402868 h 1588634"/>
              <a:gd name="connsiteX86" fmla="*/ 759917 w 1672153"/>
              <a:gd name="connsiteY86" fmla="*/ 1560031 h 1588634"/>
              <a:gd name="connsiteX87" fmla="*/ 723866 w 1672153"/>
              <a:gd name="connsiteY87" fmla="*/ 1573018 h 1588634"/>
              <a:gd name="connsiteX88" fmla="*/ 774205 w 1672153"/>
              <a:gd name="connsiteY88" fmla="*/ 1324287 h 1588634"/>
              <a:gd name="connsiteX89" fmla="*/ 617042 w 1672153"/>
              <a:gd name="connsiteY89" fmla="*/ 1571937 h 1588634"/>
              <a:gd name="connsiteX90" fmla="*/ 562276 w 1672153"/>
              <a:gd name="connsiteY90" fmla="*/ 1543362 h 1588634"/>
              <a:gd name="connsiteX91" fmla="*/ 745629 w 1672153"/>
              <a:gd name="connsiteY91" fmla="*/ 1300474 h 1588634"/>
              <a:gd name="connsiteX92" fmla="*/ 478932 w 1672153"/>
              <a:gd name="connsiteY92" fmla="*/ 1479067 h 1588634"/>
              <a:gd name="connsiteX93" fmla="*/ 507505 w 1672153"/>
              <a:gd name="connsiteY93" fmla="*/ 1455256 h 1588634"/>
              <a:gd name="connsiteX94" fmla="*/ 700386 w 1672153"/>
              <a:gd name="connsiteY94" fmla="*/ 1262374 h 1588634"/>
              <a:gd name="connsiteX95" fmla="*/ 433686 w 1672153"/>
              <a:gd name="connsiteY95" fmla="*/ 1426681 h 1588634"/>
              <a:gd name="connsiteX96" fmla="*/ 612280 w 1672153"/>
              <a:gd name="connsiteY96" fmla="*/ 1217130 h 1588634"/>
              <a:gd name="connsiteX97" fmla="*/ 376538 w 1672153"/>
              <a:gd name="connsiteY97" fmla="*/ 1379056 h 1588634"/>
              <a:gd name="connsiteX98" fmla="*/ 371774 w 1672153"/>
              <a:gd name="connsiteY98" fmla="*/ 1390962 h 1588634"/>
              <a:gd name="connsiteX99" fmla="*/ 386063 w 1672153"/>
              <a:gd name="connsiteY99" fmla="*/ 1429062 h 1588634"/>
              <a:gd name="connsiteX100" fmla="*/ 355105 w 1672153"/>
              <a:gd name="connsiteY100" fmla="*/ 1443349 h 1588634"/>
              <a:gd name="connsiteX101" fmla="*/ 328913 w 1672153"/>
              <a:gd name="connsiteY101" fmla="*/ 1457636 h 1588634"/>
              <a:gd name="connsiteX102" fmla="*/ 312242 w 1672153"/>
              <a:gd name="connsiteY102" fmla="*/ 1450493 h 1588634"/>
              <a:gd name="connsiteX103" fmla="*/ 588468 w 1672153"/>
              <a:gd name="connsiteY103" fmla="*/ 1138549 h 1588634"/>
              <a:gd name="connsiteX104" fmla="*/ 221757 w 1672153"/>
              <a:gd name="connsiteY104" fmla="*/ 1355243 h 1588634"/>
              <a:gd name="connsiteX105" fmla="*/ 243188 w 1672153"/>
              <a:gd name="connsiteY105" fmla="*/ 1338574 h 1588634"/>
              <a:gd name="connsiteX106" fmla="*/ 552750 w 1672153"/>
              <a:gd name="connsiteY106" fmla="*/ 1074256 h 1588634"/>
              <a:gd name="connsiteX107" fmla="*/ 250330 w 1672153"/>
              <a:gd name="connsiteY107" fmla="*/ 1286187 h 1588634"/>
              <a:gd name="connsiteX108" fmla="*/ 212232 w 1672153"/>
              <a:gd name="connsiteY108" fmla="*/ 1288568 h 1588634"/>
              <a:gd name="connsiteX109" fmla="*/ 457501 w 1672153"/>
              <a:gd name="connsiteY109" fmla="*/ 1038538 h 1588634"/>
              <a:gd name="connsiteX110" fmla="*/ 93167 w 1672153"/>
              <a:gd name="connsiteY110" fmla="*/ 1226656 h 1588634"/>
              <a:gd name="connsiteX111" fmla="*/ 347963 w 1672153"/>
              <a:gd name="connsiteY111" fmla="*/ 1043300 h 1588634"/>
              <a:gd name="connsiteX112" fmla="*/ 71738 w 1672153"/>
              <a:gd name="connsiteY112" fmla="*/ 1162362 h 1588634"/>
              <a:gd name="connsiteX113" fmla="*/ 83644 w 1672153"/>
              <a:gd name="connsiteY113" fmla="*/ 1098068 h 1588634"/>
              <a:gd name="connsiteX114" fmla="*/ 295576 w 1672153"/>
              <a:gd name="connsiteY114" fmla="*/ 1029012 h 1588634"/>
              <a:gd name="connsiteX115" fmla="*/ 301 w 1672153"/>
              <a:gd name="connsiteY115" fmla="*/ 1040918 h 1588634"/>
              <a:gd name="connsiteX116" fmla="*/ 26494 w 1672153"/>
              <a:gd name="connsiteY116" fmla="*/ 1017106 h 1588634"/>
              <a:gd name="connsiteX117" fmla="*/ 269382 w 1672153"/>
              <a:gd name="connsiteY117" fmla="*/ 971862 h 1588634"/>
              <a:gd name="connsiteX118" fmla="*/ 66976 w 1672153"/>
              <a:gd name="connsiteY118" fmla="*/ 974243 h 1588634"/>
              <a:gd name="connsiteX119" fmla="*/ 38401 w 1672153"/>
              <a:gd name="connsiteY119" fmla="*/ 969481 h 1588634"/>
              <a:gd name="connsiteX120" fmla="*/ 43163 w 1672153"/>
              <a:gd name="connsiteY120" fmla="*/ 921856 h 1588634"/>
              <a:gd name="connsiteX121" fmla="*/ 12207 w 1672153"/>
              <a:gd name="connsiteY121" fmla="*/ 907568 h 1588634"/>
              <a:gd name="connsiteX122" fmla="*/ 193177 w 1672153"/>
              <a:gd name="connsiteY122" fmla="*/ 869468 h 1588634"/>
              <a:gd name="connsiteX123" fmla="*/ 112219 w 1672153"/>
              <a:gd name="connsiteY123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78955 w 1672153"/>
              <a:gd name="connsiteY8" fmla="*/ 174143 h 1588634"/>
              <a:gd name="connsiteX9" fmla="*/ 664669 w 1672153"/>
              <a:gd name="connsiteY9" fmla="*/ 643247 h 1588634"/>
              <a:gd name="connsiteX10" fmla="*/ 783730 w 1672153"/>
              <a:gd name="connsiteY10" fmla="*/ 233674 h 1588634"/>
              <a:gd name="connsiteX11" fmla="*/ 721817 w 1672153"/>
              <a:gd name="connsiteY11" fmla="*/ 209862 h 1588634"/>
              <a:gd name="connsiteX12" fmla="*/ 743249 w 1672153"/>
              <a:gd name="connsiteY12" fmla="*/ 281299 h 1588634"/>
              <a:gd name="connsiteX13" fmla="*/ 781351 w 1672153"/>
              <a:gd name="connsiteY13" fmla="*/ 309872 h 1588634"/>
              <a:gd name="connsiteX14" fmla="*/ 876599 w 1672153"/>
              <a:gd name="connsiteY14" fmla="*/ 314637 h 1588634"/>
              <a:gd name="connsiteX15" fmla="*/ 943276 w 1672153"/>
              <a:gd name="connsiteY15" fmla="*/ 271772 h 1588634"/>
              <a:gd name="connsiteX16" fmla="*/ 940892 w 1672153"/>
              <a:gd name="connsiteY16" fmla="*/ 293206 h 1588634"/>
              <a:gd name="connsiteX17" fmla="*/ 905174 w 1672153"/>
              <a:gd name="connsiteY17" fmla="*/ 321781 h 1588634"/>
              <a:gd name="connsiteX18" fmla="*/ 831355 w 1672153"/>
              <a:gd name="connsiteY18" fmla="*/ 338449 h 1588634"/>
              <a:gd name="connsiteX19" fmla="*/ 793257 w 1672153"/>
              <a:gd name="connsiteY19" fmla="*/ 517041 h 1588634"/>
              <a:gd name="connsiteX20" fmla="*/ 921844 w 1672153"/>
              <a:gd name="connsiteY20" fmla="*/ 531329 h 1588634"/>
              <a:gd name="connsiteX21" fmla="*/ 1026618 w 1672153"/>
              <a:gd name="connsiteY21" fmla="*/ 612293 h 1588634"/>
              <a:gd name="connsiteX22" fmla="*/ 1159969 w 1672153"/>
              <a:gd name="connsiteY22" fmla="*/ 576572 h 1588634"/>
              <a:gd name="connsiteX23" fmla="*/ 981376 w 1672153"/>
              <a:gd name="connsiteY23" fmla="*/ 264629 h 1588634"/>
              <a:gd name="connsiteX24" fmla="*/ 981376 w 1672153"/>
              <a:gd name="connsiteY24" fmla="*/ 202716 h 1588634"/>
              <a:gd name="connsiteX25" fmla="*/ 1031381 w 1672153"/>
              <a:gd name="connsiteY25" fmla="*/ 202716 h 1588634"/>
              <a:gd name="connsiteX26" fmla="*/ 1281410 w 1672153"/>
              <a:gd name="connsiteY26" fmla="*/ 564668 h 1588634"/>
              <a:gd name="connsiteX27" fmla="*/ 1138537 w 1672153"/>
              <a:gd name="connsiteY27" fmla="*/ 97941 h 1588634"/>
              <a:gd name="connsiteX28" fmla="*/ 1188543 w 1672153"/>
              <a:gd name="connsiteY28" fmla="*/ 311 h 1588634"/>
              <a:gd name="connsiteX29" fmla="*/ 1152825 w 1672153"/>
              <a:gd name="connsiteY29" fmla="*/ 114610 h 1588634"/>
              <a:gd name="connsiteX30" fmla="*/ 1079007 w 1672153"/>
              <a:gd name="connsiteY30" fmla="*/ 193192 h 1588634"/>
              <a:gd name="connsiteX31" fmla="*/ 1143299 w 1672153"/>
              <a:gd name="connsiteY31" fmla="*/ 217006 h 1588634"/>
              <a:gd name="connsiteX32" fmla="*/ 1348086 w 1672153"/>
              <a:gd name="connsiteY32" fmla="*/ 493231 h 1588634"/>
              <a:gd name="connsiteX33" fmla="*/ 1248076 w 1672153"/>
              <a:gd name="connsiteY33" fmla="*/ 257486 h 1588634"/>
              <a:gd name="connsiteX34" fmla="*/ 1443336 w 1672153"/>
              <a:gd name="connsiteY34" fmla="*/ 445606 h 1588634"/>
              <a:gd name="connsiteX35" fmla="*/ 1438573 w 1672153"/>
              <a:gd name="connsiteY35" fmla="*/ 264631 h 1588634"/>
              <a:gd name="connsiteX36" fmla="*/ 1450480 w 1672153"/>
              <a:gd name="connsiteY36" fmla="*/ 200337 h 1588634"/>
              <a:gd name="connsiteX37" fmla="*/ 1488580 w 1672153"/>
              <a:gd name="connsiteY37" fmla="*/ 152712 h 1588634"/>
              <a:gd name="connsiteX38" fmla="*/ 1505249 w 1672153"/>
              <a:gd name="connsiteY38" fmla="*/ 147949 h 1588634"/>
              <a:gd name="connsiteX39" fmla="*/ 1593355 w 1672153"/>
              <a:gd name="connsiteY39" fmla="*/ 166999 h 1588634"/>
              <a:gd name="connsiteX40" fmla="*/ 1624311 w 1672153"/>
              <a:gd name="connsiteY40" fmla="*/ 188431 h 1588634"/>
              <a:gd name="connsiteX41" fmla="*/ 1650506 w 1672153"/>
              <a:gd name="connsiteY41" fmla="*/ 205098 h 1588634"/>
              <a:gd name="connsiteX42" fmla="*/ 1671936 w 1672153"/>
              <a:gd name="connsiteY42" fmla="*/ 221768 h 1588634"/>
              <a:gd name="connsiteX43" fmla="*/ 1652886 w 1672153"/>
              <a:gd name="connsiteY43" fmla="*/ 264631 h 1588634"/>
              <a:gd name="connsiteX44" fmla="*/ 1650505 w 1672153"/>
              <a:gd name="connsiteY44" fmla="*/ 319399 h 1588634"/>
              <a:gd name="connsiteX45" fmla="*/ 1636217 w 1672153"/>
              <a:gd name="connsiteY45" fmla="*/ 376549 h 1588634"/>
              <a:gd name="connsiteX46" fmla="*/ 1638599 w 1672153"/>
              <a:gd name="connsiteY46" fmla="*/ 386074 h 1588634"/>
              <a:gd name="connsiteX47" fmla="*/ 1669555 w 1672153"/>
              <a:gd name="connsiteY47" fmla="*/ 393218 h 1588634"/>
              <a:gd name="connsiteX48" fmla="*/ 1657649 w 1672153"/>
              <a:gd name="connsiteY48" fmla="*/ 424174 h 1588634"/>
              <a:gd name="connsiteX49" fmla="*/ 1624311 w 1672153"/>
              <a:gd name="connsiteY49" fmla="*/ 445606 h 1588634"/>
              <a:gd name="connsiteX50" fmla="*/ 1610024 w 1672153"/>
              <a:gd name="connsiteY50" fmla="*/ 476562 h 1588634"/>
              <a:gd name="connsiteX51" fmla="*/ 1613277 w 1672153"/>
              <a:gd name="connsiteY51" fmla="*/ 559169 h 1588634"/>
              <a:gd name="connsiteX52" fmla="*/ 1600498 w 1672153"/>
              <a:gd name="connsiteY52" fmla="*/ 590862 h 1588634"/>
              <a:gd name="connsiteX53" fmla="*/ 1598117 w 1672153"/>
              <a:gd name="connsiteY53" fmla="*/ 655156 h 1588634"/>
              <a:gd name="connsiteX54" fmla="*/ 1619549 w 1672153"/>
              <a:gd name="connsiteY54" fmla="*/ 690874 h 1588634"/>
              <a:gd name="connsiteX55" fmla="*/ 1614786 w 1672153"/>
              <a:gd name="connsiteY55" fmla="*/ 743262 h 1588634"/>
              <a:gd name="connsiteX56" fmla="*/ 1617167 w 1672153"/>
              <a:gd name="connsiteY56" fmla="*/ 790887 h 1588634"/>
              <a:gd name="connsiteX57" fmla="*/ 1605261 w 1672153"/>
              <a:gd name="connsiteY57" fmla="*/ 805174 h 1588634"/>
              <a:gd name="connsiteX58" fmla="*/ 1576686 w 1672153"/>
              <a:gd name="connsiteY58" fmla="*/ 890899 h 1588634"/>
              <a:gd name="connsiteX59" fmla="*/ 1545732 w 1672153"/>
              <a:gd name="connsiteY59" fmla="*/ 967098 h 1588634"/>
              <a:gd name="connsiteX60" fmla="*/ 1510011 w 1672153"/>
              <a:gd name="connsiteY60" fmla="*/ 945668 h 1588634"/>
              <a:gd name="connsiteX61" fmla="*/ 1450480 w 1672153"/>
              <a:gd name="connsiteY61" fmla="*/ 917093 h 1588634"/>
              <a:gd name="connsiteX62" fmla="*/ 1421905 w 1672153"/>
              <a:gd name="connsiteY62" fmla="*/ 883756 h 1588634"/>
              <a:gd name="connsiteX63" fmla="*/ 1388569 w 1672153"/>
              <a:gd name="connsiteY63" fmla="*/ 869468 h 1588634"/>
              <a:gd name="connsiteX64" fmla="*/ 1355230 w 1672153"/>
              <a:gd name="connsiteY64" fmla="*/ 871849 h 1588634"/>
              <a:gd name="connsiteX65" fmla="*/ 1305224 w 1672153"/>
              <a:gd name="connsiteY65" fmla="*/ 895662 h 1588634"/>
              <a:gd name="connsiteX66" fmla="*/ 1281411 w 1672153"/>
              <a:gd name="connsiteY66" fmla="*/ 909949 h 1588634"/>
              <a:gd name="connsiteX67" fmla="*/ 1212357 w 1672153"/>
              <a:gd name="connsiteY67" fmla="*/ 926618 h 1588634"/>
              <a:gd name="connsiteX68" fmla="*/ 1190924 w 1672153"/>
              <a:gd name="connsiteY68" fmla="*/ 957574 h 1588634"/>
              <a:gd name="connsiteX69" fmla="*/ 1188542 w 1672153"/>
              <a:gd name="connsiteY69" fmla="*/ 1036156 h 1588634"/>
              <a:gd name="connsiteX70" fmla="*/ 1190926 w 1672153"/>
              <a:gd name="connsiteY70" fmla="*/ 1062348 h 1588634"/>
              <a:gd name="connsiteX71" fmla="*/ 1090911 w 1672153"/>
              <a:gd name="connsiteY71" fmla="*/ 1112356 h 1588634"/>
              <a:gd name="connsiteX72" fmla="*/ 1048049 w 1672153"/>
              <a:gd name="connsiteY72" fmla="*/ 1112356 h 1588634"/>
              <a:gd name="connsiteX73" fmla="*/ 957563 w 1672153"/>
              <a:gd name="connsiteY73" fmla="*/ 1148073 h 1588634"/>
              <a:gd name="connsiteX74" fmla="*/ 936130 w 1672153"/>
              <a:gd name="connsiteY74" fmla="*/ 1188556 h 1588634"/>
              <a:gd name="connsiteX75" fmla="*/ 936132 w 1672153"/>
              <a:gd name="connsiteY75" fmla="*/ 1238562 h 1588634"/>
              <a:gd name="connsiteX76" fmla="*/ 886124 w 1672153"/>
              <a:gd name="connsiteY76" fmla="*/ 1279043 h 1588634"/>
              <a:gd name="connsiteX77" fmla="*/ 869457 w 1672153"/>
              <a:gd name="connsiteY77" fmla="*/ 1309999 h 1588634"/>
              <a:gd name="connsiteX78" fmla="*/ 871836 w 1672153"/>
              <a:gd name="connsiteY78" fmla="*/ 1331431 h 1588634"/>
              <a:gd name="connsiteX79" fmla="*/ 905174 w 1672153"/>
              <a:gd name="connsiteY79" fmla="*/ 1326668 h 1588634"/>
              <a:gd name="connsiteX80" fmla="*/ 928988 w 1672153"/>
              <a:gd name="connsiteY80" fmla="*/ 1350480 h 1588634"/>
              <a:gd name="connsiteX81" fmla="*/ 917080 w 1672153"/>
              <a:gd name="connsiteY81" fmla="*/ 1383818 h 1588634"/>
              <a:gd name="connsiteX82" fmla="*/ 914699 w 1672153"/>
              <a:gd name="connsiteY82" fmla="*/ 1421918 h 1588634"/>
              <a:gd name="connsiteX83" fmla="*/ 836119 w 1672153"/>
              <a:gd name="connsiteY83" fmla="*/ 1450493 h 1588634"/>
              <a:gd name="connsiteX84" fmla="*/ 790875 w 1672153"/>
              <a:gd name="connsiteY84" fmla="*/ 1402868 h 1588634"/>
              <a:gd name="connsiteX85" fmla="*/ 759917 w 1672153"/>
              <a:gd name="connsiteY85" fmla="*/ 1560031 h 1588634"/>
              <a:gd name="connsiteX86" fmla="*/ 723866 w 1672153"/>
              <a:gd name="connsiteY86" fmla="*/ 1573018 h 1588634"/>
              <a:gd name="connsiteX87" fmla="*/ 774205 w 1672153"/>
              <a:gd name="connsiteY87" fmla="*/ 1324287 h 1588634"/>
              <a:gd name="connsiteX88" fmla="*/ 617042 w 1672153"/>
              <a:gd name="connsiteY88" fmla="*/ 1571937 h 1588634"/>
              <a:gd name="connsiteX89" fmla="*/ 562276 w 1672153"/>
              <a:gd name="connsiteY89" fmla="*/ 1543362 h 1588634"/>
              <a:gd name="connsiteX90" fmla="*/ 745629 w 1672153"/>
              <a:gd name="connsiteY90" fmla="*/ 1300474 h 1588634"/>
              <a:gd name="connsiteX91" fmla="*/ 478932 w 1672153"/>
              <a:gd name="connsiteY91" fmla="*/ 1479067 h 1588634"/>
              <a:gd name="connsiteX92" fmla="*/ 507505 w 1672153"/>
              <a:gd name="connsiteY92" fmla="*/ 1455256 h 1588634"/>
              <a:gd name="connsiteX93" fmla="*/ 700386 w 1672153"/>
              <a:gd name="connsiteY93" fmla="*/ 1262374 h 1588634"/>
              <a:gd name="connsiteX94" fmla="*/ 433686 w 1672153"/>
              <a:gd name="connsiteY94" fmla="*/ 1426681 h 1588634"/>
              <a:gd name="connsiteX95" fmla="*/ 612280 w 1672153"/>
              <a:gd name="connsiteY95" fmla="*/ 1217130 h 1588634"/>
              <a:gd name="connsiteX96" fmla="*/ 376538 w 1672153"/>
              <a:gd name="connsiteY96" fmla="*/ 1379056 h 1588634"/>
              <a:gd name="connsiteX97" fmla="*/ 371774 w 1672153"/>
              <a:gd name="connsiteY97" fmla="*/ 1390962 h 1588634"/>
              <a:gd name="connsiteX98" fmla="*/ 386063 w 1672153"/>
              <a:gd name="connsiteY98" fmla="*/ 1429062 h 1588634"/>
              <a:gd name="connsiteX99" fmla="*/ 355105 w 1672153"/>
              <a:gd name="connsiteY99" fmla="*/ 1443349 h 1588634"/>
              <a:gd name="connsiteX100" fmla="*/ 328913 w 1672153"/>
              <a:gd name="connsiteY100" fmla="*/ 1457636 h 1588634"/>
              <a:gd name="connsiteX101" fmla="*/ 312242 w 1672153"/>
              <a:gd name="connsiteY101" fmla="*/ 1450493 h 1588634"/>
              <a:gd name="connsiteX102" fmla="*/ 588468 w 1672153"/>
              <a:gd name="connsiteY102" fmla="*/ 1138549 h 1588634"/>
              <a:gd name="connsiteX103" fmla="*/ 221757 w 1672153"/>
              <a:gd name="connsiteY103" fmla="*/ 1355243 h 1588634"/>
              <a:gd name="connsiteX104" fmla="*/ 243188 w 1672153"/>
              <a:gd name="connsiteY104" fmla="*/ 1338574 h 1588634"/>
              <a:gd name="connsiteX105" fmla="*/ 552750 w 1672153"/>
              <a:gd name="connsiteY105" fmla="*/ 1074256 h 1588634"/>
              <a:gd name="connsiteX106" fmla="*/ 250330 w 1672153"/>
              <a:gd name="connsiteY106" fmla="*/ 1286187 h 1588634"/>
              <a:gd name="connsiteX107" fmla="*/ 212232 w 1672153"/>
              <a:gd name="connsiteY107" fmla="*/ 1288568 h 1588634"/>
              <a:gd name="connsiteX108" fmla="*/ 457501 w 1672153"/>
              <a:gd name="connsiteY108" fmla="*/ 1038538 h 1588634"/>
              <a:gd name="connsiteX109" fmla="*/ 93167 w 1672153"/>
              <a:gd name="connsiteY109" fmla="*/ 1226656 h 1588634"/>
              <a:gd name="connsiteX110" fmla="*/ 347963 w 1672153"/>
              <a:gd name="connsiteY110" fmla="*/ 1043300 h 1588634"/>
              <a:gd name="connsiteX111" fmla="*/ 71738 w 1672153"/>
              <a:gd name="connsiteY111" fmla="*/ 1162362 h 1588634"/>
              <a:gd name="connsiteX112" fmla="*/ 83644 w 1672153"/>
              <a:gd name="connsiteY112" fmla="*/ 1098068 h 1588634"/>
              <a:gd name="connsiteX113" fmla="*/ 295576 w 1672153"/>
              <a:gd name="connsiteY113" fmla="*/ 1029012 h 1588634"/>
              <a:gd name="connsiteX114" fmla="*/ 301 w 1672153"/>
              <a:gd name="connsiteY114" fmla="*/ 1040918 h 1588634"/>
              <a:gd name="connsiteX115" fmla="*/ 26494 w 1672153"/>
              <a:gd name="connsiteY115" fmla="*/ 1017106 h 1588634"/>
              <a:gd name="connsiteX116" fmla="*/ 269382 w 1672153"/>
              <a:gd name="connsiteY116" fmla="*/ 971862 h 1588634"/>
              <a:gd name="connsiteX117" fmla="*/ 66976 w 1672153"/>
              <a:gd name="connsiteY117" fmla="*/ 974243 h 1588634"/>
              <a:gd name="connsiteX118" fmla="*/ 38401 w 1672153"/>
              <a:gd name="connsiteY118" fmla="*/ 969481 h 1588634"/>
              <a:gd name="connsiteX119" fmla="*/ 43163 w 1672153"/>
              <a:gd name="connsiteY119" fmla="*/ 921856 h 1588634"/>
              <a:gd name="connsiteX120" fmla="*/ 12207 w 1672153"/>
              <a:gd name="connsiteY120" fmla="*/ 907568 h 1588634"/>
              <a:gd name="connsiteX121" fmla="*/ 193177 w 1672153"/>
              <a:gd name="connsiteY121" fmla="*/ 869468 h 1588634"/>
              <a:gd name="connsiteX122" fmla="*/ 112219 w 1672153"/>
              <a:gd name="connsiteY122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83730 w 1672153"/>
              <a:gd name="connsiteY9" fmla="*/ 233674 h 1588634"/>
              <a:gd name="connsiteX10" fmla="*/ 721817 w 1672153"/>
              <a:gd name="connsiteY10" fmla="*/ 209862 h 1588634"/>
              <a:gd name="connsiteX11" fmla="*/ 743249 w 1672153"/>
              <a:gd name="connsiteY11" fmla="*/ 281299 h 1588634"/>
              <a:gd name="connsiteX12" fmla="*/ 781351 w 1672153"/>
              <a:gd name="connsiteY12" fmla="*/ 309872 h 1588634"/>
              <a:gd name="connsiteX13" fmla="*/ 876599 w 1672153"/>
              <a:gd name="connsiteY13" fmla="*/ 314637 h 1588634"/>
              <a:gd name="connsiteX14" fmla="*/ 943276 w 1672153"/>
              <a:gd name="connsiteY14" fmla="*/ 271772 h 1588634"/>
              <a:gd name="connsiteX15" fmla="*/ 940892 w 1672153"/>
              <a:gd name="connsiteY15" fmla="*/ 293206 h 1588634"/>
              <a:gd name="connsiteX16" fmla="*/ 905174 w 1672153"/>
              <a:gd name="connsiteY16" fmla="*/ 321781 h 1588634"/>
              <a:gd name="connsiteX17" fmla="*/ 831355 w 1672153"/>
              <a:gd name="connsiteY17" fmla="*/ 338449 h 1588634"/>
              <a:gd name="connsiteX18" fmla="*/ 793257 w 1672153"/>
              <a:gd name="connsiteY18" fmla="*/ 517041 h 1588634"/>
              <a:gd name="connsiteX19" fmla="*/ 921844 w 1672153"/>
              <a:gd name="connsiteY19" fmla="*/ 531329 h 1588634"/>
              <a:gd name="connsiteX20" fmla="*/ 1026618 w 1672153"/>
              <a:gd name="connsiteY20" fmla="*/ 612293 h 1588634"/>
              <a:gd name="connsiteX21" fmla="*/ 1159969 w 1672153"/>
              <a:gd name="connsiteY21" fmla="*/ 576572 h 1588634"/>
              <a:gd name="connsiteX22" fmla="*/ 981376 w 1672153"/>
              <a:gd name="connsiteY22" fmla="*/ 264629 h 1588634"/>
              <a:gd name="connsiteX23" fmla="*/ 981376 w 1672153"/>
              <a:gd name="connsiteY23" fmla="*/ 202716 h 1588634"/>
              <a:gd name="connsiteX24" fmla="*/ 1031381 w 1672153"/>
              <a:gd name="connsiteY24" fmla="*/ 202716 h 1588634"/>
              <a:gd name="connsiteX25" fmla="*/ 1281410 w 1672153"/>
              <a:gd name="connsiteY25" fmla="*/ 564668 h 1588634"/>
              <a:gd name="connsiteX26" fmla="*/ 1138537 w 1672153"/>
              <a:gd name="connsiteY26" fmla="*/ 97941 h 1588634"/>
              <a:gd name="connsiteX27" fmla="*/ 1188543 w 1672153"/>
              <a:gd name="connsiteY27" fmla="*/ 311 h 1588634"/>
              <a:gd name="connsiteX28" fmla="*/ 1152825 w 1672153"/>
              <a:gd name="connsiteY28" fmla="*/ 114610 h 1588634"/>
              <a:gd name="connsiteX29" fmla="*/ 1079007 w 1672153"/>
              <a:gd name="connsiteY29" fmla="*/ 193192 h 1588634"/>
              <a:gd name="connsiteX30" fmla="*/ 1143299 w 1672153"/>
              <a:gd name="connsiteY30" fmla="*/ 217006 h 1588634"/>
              <a:gd name="connsiteX31" fmla="*/ 1348086 w 1672153"/>
              <a:gd name="connsiteY31" fmla="*/ 493231 h 1588634"/>
              <a:gd name="connsiteX32" fmla="*/ 1248076 w 1672153"/>
              <a:gd name="connsiteY32" fmla="*/ 257486 h 1588634"/>
              <a:gd name="connsiteX33" fmla="*/ 1443336 w 1672153"/>
              <a:gd name="connsiteY33" fmla="*/ 445606 h 1588634"/>
              <a:gd name="connsiteX34" fmla="*/ 1438573 w 1672153"/>
              <a:gd name="connsiteY34" fmla="*/ 264631 h 1588634"/>
              <a:gd name="connsiteX35" fmla="*/ 1450480 w 1672153"/>
              <a:gd name="connsiteY35" fmla="*/ 200337 h 1588634"/>
              <a:gd name="connsiteX36" fmla="*/ 1488580 w 1672153"/>
              <a:gd name="connsiteY36" fmla="*/ 152712 h 1588634"/>
              <a:gd name="connsiteX37" fmla="*/ 1505249 w 1672153"/>
              <a:gd name="connsiteY37" fmla="*/ 147949 h 1588634"/>
              <a:gd name="connsiteX38" fmla="*/ 1593355 w 1672153"/>
              <a:gd name="connsiteY38" fmla="*/ 166999 h 1588634"/>
              <a:gd name="connsiteX39" fmla="*/ 1624311 w 1672153"/>
              <a:gd name="connsiteY39" fmla="*/ 188431 h 1588634"/>
              <a:gd name="connsiteX40" fmla="*/ 1650506 w 1672153"/>
              <a:gd name="connsiteY40" fmla="*/ 205098 h 1588634"/>
              <a:gd name="connsiteX41" fmla="*/ 1671936 w 1672153"/>
              <a:gd name="connsiteY41" fmla="*/ 221768 h 1588634"/>
              <a:gd name="connsiteX42" fmla="*/ 1652886 w 1672153"/>
              <a:gd name="connsiteY42" fmla="*/ 264631 h 1588634"/>
              <a:gd name="connsiteX43" fmla="*/ 1650505 w 1672153"/>
              <a:gd name="connsiteY43" fmla="*/ 319399 h 1588634"/>
              <a:gd name="connsiteX44" fmla="*/ 1636217 w 1672153"/>
              <a:gd name="connsiteY44" fmla="*/ 376549 h 1588634"/>
              <a:gd name="connsiteX45" fmla="*/ 1638599 w 1672153"/>
              <a:gd name="connsiteY45" fmla="*/ 386074 h 1588634"/>
              <a:gd name="connsiteX46" fmla="*/ 1669555 w 1672153"/>
              <a:gd name="connsiteY46" fmla="*/ 393218 h 1588634"/>
              <a:gd name="connsiteX47" fmla="*/ 1657649 w 1672153"/>
              <a:gd name="connsiteY47" fmla="*/ 424174 h 1588634"/>
              <a:gd name="connsiteX48" fmla="*/ 1624311 w 1672153"/>
              <a:gd name="connsiteY48" fmla="*/ 445606 h 1588634"/>
              <a:gd name="connsiteX49" fmla="*/ 1610024 w 1672153"/>
              <a:gd name="connsiteY49" fmla="*/ 476562 h 1588634"/>
              <a:gd name="connsiteX50" fmla="*/ 1613277 w 1672153"/>
              <a:gd name="connsiteY50" fmla="*/ 559169 h 1588634"/>
              <a:gd name="connsiteX51" fmla="*/ 1600498 w 1672153"/>
              <a:gd name="connsiteY51" fmla="*/ 590862 h 1588634"/>
              <a:gd name="connsiteX52" fmla="*/ 1598117 w 1672153"/>
              <a:gd name="connsiteY52" fmla="*/ 655156 h 1588634"/>
              <a:gd name="connsiteX53" fmla="*/ 1619549 w 1672153"/>
              <a:gd name="connsiteY53" fmla="*/ 690874 h 1588634"/>
              <a:gd name="connsiteX54" fmla="*/ 1614786 w 1672153"/>
              <a:gd name="connsiteY54" fmla="*/ 743262 h 1588634"/>
              <a:gd name="connsiteX55" fmla="*/ 1617167 w 1672153"/>
              <a:gd name="connsiteY55" fmla="*/ 790887 h 1588634"/>
              <a:gd name="connsiteX56" fmla="*/ 1605261 w 1672153"/>
              <a:gd name="connsiteY56" fmla="*/ 805174 h 1588634"/>
              <a:gd name="connsiteX57" fmla="*/ 1576686 w 1672153"/>
              <a:gd name="connsiteY57" fmla="*/ 890899 h 1588634"/>
              <a:gd name="connsiteX58" fmla="*/ 1545732 w 1672153"/>
              <a:gd name="connsiteY58" fmla="*/ 967098 h 1588634"/>
              <a:gd name="connsiteX59" fmla="*/ 1510011 w 1672153"/>
              <a:gd name="connsiteY59" fmla="*/ 945668 h 1588634"/>
              <a:gd name="connsiteX60" fmla="*/ 1450480 w 1672153"/>
              <a:gd name="connsiteY60" fmla="*/ 917093 h 1588634"/>
              <a:gd name="connsiteX61" fmla="*/ 1421905 w 1672153"/>
              <a:gd name="connsiteY61" fmla="*/ 883756 h 1588634"/>
              <a:gd name="connsiteX62" fmla="*/ 1388569 w 1672153"/>
              <a:gd name="connsiteY62" fmla="*/ 869468 h 1588634"/>
              <a:gd name="connsiteX63" fmla="*/ 1355230 w 1672153"/>
              <a:gd name="connsiteY63" fmla="*/ 871849 h 1588634"/>
              <a:gd name="connsiteX64" fmla="*/ 1305224 w 1672153"/>
              <a:gd name="connsiteY64" fmla="*/ 895662 h 1588634"/>
              <a:gd name="connsiteX65" fmla="*/ 1281411 w 1672153"/>
              <a:gd name="connsiteY65" fmla="*/ 909949 h 1588634"/>
              <a:gd name="connsiteX66" fmla="*/ 1212357 w 1672153"/>
              <a:gd name="connsiteY66" fmla="*/ 926618 h 1588634"/>
              <a:gd name="connsiteX67" fmla="*/ 1190924 w 1672153"/>
              <a:gd name="connsiteY67" fmla="*/ 957574 h 1588634"/>
              <a:gd name="connsiteX68" fmla="*/ 1188542 w 1672153"/>
              <a:gd name="connsiteY68" fmla="*/ 1036156 h 1588634"/>
              <a:gd name="connsiteX69" fmla="*/ 1190926 w 1672153"/>
              <a:gd name="connsiteY69" fmla="*/ 1062348 h 1588634"/>
              <a:gd name="connsiteX70" fmla="*/ 1090911 w 1672153"/>
              <a:gd name="connsiteY70" fmla="*/ 1112356 h 1588634"/>
              <a:gd name="connsiteX71" fmla="*/ 1048049 w 1672153"/>
              <a:gd name="connsiteY71" fmla="*/ 1112356 h 1588634"/>
              <a:gd name="connsiteX72" fmla="*/ 957563 w 1672153"/>
              <a:gd name="connsiteY72" fmla="*/ 1148073 h 1588634"/>
              <a:gd name="connsiteX73" fmla="*/ 936130 w 1672153"/>
              <a:gd name="connsiteY73" fmla="*/ 1188556 h 1588634"/>
              <a:gd name="connsiteX74" fmla="*/ 936132 w 1672153"/>
              <a:gd name="connsiteY74" fmla="*/ 1238562 h 1588634"/>
              <a:gd name="connsiteX75" fmla="*/ 886124 w 1672153"/>
              <a:gd name="connsiteY75" fmla="*/ 1279043 h 1588634"/>
              <a:gd name="connsiteX76" fmla="*/ 869457 w 1672153"/>
              <a:gd name="connsiteY76" fmla="*/ 1309999 h 1588634"/>
              <a:gd name="connsiteX77" fmla="*/ 871836 w 1672153"/>
              <a:gd name="connsiteY77" fmla="*/ 1331431 h 1588634"/>
              <a:gd name="connsiteX78" fmla="*/ 905174 w 1672153"/>
              <a:gd name="connsiteY78" fmla="*/ 1326668 h 1588634"/>
              <a:gd name="connsiteX79" fmla="*/ 928988 w 1672153"/>
              <a:gd name="connsiteY79" fmla="*/ 1350480 h 1588634"/>
              <a:gd name="connsiteX80" fmla="*/ 917080 w 1672153"/>
              <a:gd name="connsiteY80" fmla="*/ 1383818 h 1588634"/>
              <a:gd name="connsiteX81" fmla="*/ 914699 w 1672153"/>
              <a:gd name="connsiteY81" fmla="*/ 1421918 h 1588634"/>
              <a:gd name="connsiteX82" fmla="*/ 836119 w 1672153"/>
              <a:gd name="connsiteY82" fmla="*/ 1450493 h 1588634"/>
              <a:gd name="connsiteX83" fmla="*/ 790875 w 1672153"/>
              <a:gd name="connsiteY83" fmla="*/ 1402868 h 1588634"/>
              <a:gd name="connsiteX84" fmla="*/ 759917 w 1672153"/>
              <a:gd name="connsiteY84" fmla="*/ 1560031 h 1588634"/>
              <a:gd name="connsiteX85" fmla="*/ 723866 w 1672153"/>
              <a:gd name="connsiteY85" fmla="*/ 1573018 h 1588634"/>
              <a:gd name="connsiteX86" fmla="*/ 774205 w 1672153"/>
              <a:gd name="connsiteY86" fmla="*/ 1324287 h 1588634"/>
              <a:gd name="connsiteX87" fmla="*/ 617042 w 1672153"/>
              <a:gd name="connsiteY87" fmla="*/ 1571937 h 1588634"/>
              <a:gd name="connsiteX88" fmla="*/ 562276 w 1672153"/>
              <a:gd name="connsiteY88" fmla="*/ 1543362 h 1588634"/>
              <a:gd name="connsiteX89" fmla="*/ 745629 w 1672153"/>
              <a:gd name="connsiteY89" fmla="*/ 1300474 h 1588634"/>
              <a:gd name="connsiteX90" fmla="*/ 478932 w 1672153"/>
              <a:gd name="connsiteY90" fmla="*/ 1479067 h 1588634"/>
              <a:gd name="connsiteX91" fmla="*/ 507505 w 1672153"/>
              <a:gd name="connsiteY91" fmla="*/ 1455256 h 1588634"/>
              <a:gd name="connsiteX92" fmla="*/ 700386 w 1672153"/>
              <a:gd name="connsiteY92" fmla="*/ 1262374 h 1588634"/>
              <a:gd name="connsiteX93" fmla="*/ 433686 w 1672153"/>
              <a:gd name="connsiteY93" fmla="*/ 1426681 h 1588634"/>
              <a:gd name="connsiteX94" fmla="*/ 612280 w 1672153"/>
              <a:gd name="connsiteY94" fmla="*/ 1217130 h 1588634"/>
              <a:gd name="connsiteX95" fmla="*/ 376538 w 1672153"/>
              <a:gd name="connsiteY95" fmla="*/ 1379056 h 1588634"/>
              <a:gd name="connsiteX96" fmla="*/ 371774 w 1672153"/>
              <a:gd name="connsiteY96" fmla="*/ 1390962 h 1588634"/>
              <a:gd name="connsiteX97" fmla="*/ 386063 w 1672153"/>
              <a:gd name="connsiteY97" fmla="*/ 1429062 h 1588634"/>
              <a:gd name="connsiteX98" fmla="*/ 355105 w 1672153"/>
              <a:gd name="connsiteY98" fmla="*/ 1443349 h 1588634"/>
              <a:gd name="connsiteX99" fmla="*/ 328913 w 1672153"/>
              <a:gd name="connsiteY99" fmla="*/ 1457636 h 1588634"/>
              <a:gd name="connsiteX100" fmla="*/ 312242 w 1672153"/>
              <a:gd name="connsiteY100" fmla="*/ 1450493 h 1588634"/>
              <a:gd name="connsiteX101" fmla="*/ 588468 w 1672153"/>
              <a:gd name="connsiteY101" fmla="*/ 1138549 h 1588634"/>
              <a:gd name="connsiteX102" fmla="*/ 221757 w 1672153"/>
              <a:gd name="connsiteY102" fmla="*/ 1355243 h 1588634"/>
              <a:gd name="connsiteX103" fmla="*/ 243188 w 1672153"/>
              <a:gd name="connsiteY103" fmla="*/ 1338574 h 1588634"/>
              <a:gd name="connsiteX104" fmla="*/ 552750 w 1672153"/>
              <a:gd name="connsiteY104" fmla="*/ 1074256 h 1588634"/>
              <a:gd name="connsiteX105" fmla="*/ 250330 w 1672153"/>
              <a:gd name="connsiteY105" fmla="*/ 1286187 h 1588634"/>
              <a:gd name="connsiteX106" fmla="*/ 212232 w 1672153"/>
              <a:gd name="connsiteY106" fmla="*/ 1288568 h 1588634"/>
              <a:gd name="connsiteX107" fmla="*/ 457501 w 1672153"/>
              <a:gd name="connsiteY107" fmla="*/ 1038538 h 1588634"/>
              <a:gd name="connsiteX108" fmla="*/ 93167 w 1672153"/>
              <a:gd name="connsiteY108" fmla="*/ 1226656 h 1588634"/>
              <a:gd name="connsiteX109" fmla="*/ 347963 w 1672153"/>
              <a:gd name="connsiteY109" fmla="*/ 1043300 h 1588634"/>
              <a:gd name="connsiteX110" fmla="*/ 71738 w 1672153"/>
              <a:gd name="connsiteY110" fmla="*/ 1162362 h 1588634"/>
              <a:gd name="connsiteX111" fmla="*/ 83644 w 1672153"/>
              <a:gd name="connsiteY111" fmla="*/ 1098068 h 1588634"/>
              <a:gd name="connsiteX112" fmla="*/ 295576 w 1672153"/>
              <a:gd name="connsiteY112" fmla="*/ 1029012 h 1588634"/>
              <a:gd name="connsiteX113" fmla="*/ 301 w 1672153"/>
              <a:gd name="connsiteY113" fmla="*/ 1040918 h 1588634"/>
              <a:gd name="connsiteX114" fmla="*/ 26494 w 1672153"/>
              <a:gd name="connsiteY114" fmla="*/ 1017106 h 1588634"/>
              <a:gd name="connsiteX115" fmla="*/ 269382 w 1672153"/>
              <a:gd name="connsiteY115" fmla="*/ 971862 h 1588634"/>
              <a:gd name="connsiteX116" fmla="*/ 66976 w 1672153"/>
              <a:gd name="connsiteY116" fmla="*/ 974243 h 1588634"/>
              <a:gd name="connsiteX117" fmla="*/ 38401 w 1672153"/>
              <a:gd name="connsiteY117" fmla="*/ 969481 h 1588634"/>
              <a:gd name="connsiteX118" fmla="*/ 43163 w 1672153"/>
              <a:gd name="connsiteY118" fmla="*/ 921856 h 1588634"/>
              <a:gd name="connsiteX119" fmla="*/ 12207 w 1672153"/>
              <a:gd name="connsiteY119" fmla="*/ 907568 h 1588634"/>
              <a:gd name="connsiteX120" fmla="*/ 193177 w 1672153"/>
              <a:gd name="connsiteY120" fmla="*/ 869468 h 1588634"/>
              <a:gd name="connsiteX121" fmla="*/ 112219 w 1672153"/>
              <a:gd name="connsiteY121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83730 w 1672153"/>
              <a:gd name="connsiteY9" fmla="*/ 233674 h 1588634"/>
              <a:gd name="connsiteX10" fmla="*/ 743249 w 1672153"/>
              <a:gd name="connsiteY10" fmla="*/ 281299 h 1588634"/>
              <a:gd name="connsiteX11" fmla="*/ 781351 w 1672153"/>
              <a:gd name="connsiteY11" fmla="*/ 309872 h 1588634"/>
              <a:gd name="connsiteX12" fmla="*/ 876599 w 1672153"/>
              <a:gd name="connsiteY12" fmla="*/ 314637 h 1588634"/>
              <a:gd name="connsiteX13" fmla="*/ 943276 w 1672153"/>
              <a:gd name="connsiteY13" fmla="*/ 271772 h 1588634"/>
              <a:gd name="connsiteX14" fmla="*/ 940892 w 1672153"/>
              <a:gd name="connsiteY14" fmla="*/ 293206 h 1588634"/>
              <a:gd name="connsiteX15" fmla="*/ 905174 w 1672153"/>
              <a:gd name="connsiteY15" fmla="*/ 321781 h 1588634"/>
              <a:gd name="connsiteX16" fmla="*/ 831355 w 1672153"/>
              <a:gd name="connsiteY16" fmla="*/ 338449 h 1588634"/>
              <a:gd name="connsiteX17" fmla="*/ 793257 w 1672153"/>
              <a:gd name="connsiteY17" fmla="*/ 517041 h 1588634"/>
              <a:gd name="connsiteX18" fmla="*/ 921844 w 1672153"/>
              <a:gd name="connsiteY18" fmla="*/ 531329 h 1588634"/>
              <a:gd name="connsiteX19" fmla="*/ 1026618 w 1672153"/>
              <a:gd name="connsiteY19" fmla="*/ 612293 h 1588634"/>
              <a:gd name="connsiteX20" fmla="*/ 1159969 w 1672153"/>
              <a:gd name="connsiteY20" fmla="*/ 576572 h 1588634"/>
              <a:gd name="connsiteX21" fmla="*/ 981376 w 1672153"/>
              <a:gd name="connsiteY21" fmla="*/ 264629 h 1588634"/>
              <a:gd name="connsiteX22" fmla="*/ 981376 w 1672153"/>
              <a:gd name="connsiteY22" fmla="*/ 202716 h 1588634"/>
              <a:gd name="connsiteX23" fmla="*/ 1031381 w 1672153"/>
              <a:gd name="connsiteY23" fmla="*/ 202716 h 1588634"/>
              <a:gd name="connsiteX24" fmla="*/ 1281410 w 1672153"/>
              <a:gd name="connsiteY24" fmla="*/ 564668 h 1588634"/>
              <a:gd name="connsiteX25" fmla="*/ 1138537 w 1672153"/>
              <a:gd name="connsiteY25" fmla="*/ 97941 h 1588634"/>
              <a:gd name="connsiteX26" fmla="*/ 1188543 w 1672153"/>
              <a:gd name="connsiteY26" fmla="*/ 311 h 1588634"/>
              <a:gd name="connsiteX27" fmla="*/ 1152825 w 1672153"/>
              <a:gd name="connsiteY27" fmla="*/ 114610 h 1588634"/>
              <a:gd name="connsiteX28" fmla="*/ 1079007 w 1672153"/>
              <a:gd name="connsiteY28" fmla="*/ 193192 h 1588634"/>
              <a:gd name="connsiteX29" fmla="*/ 1143299 w 1672153"/>
              <a:gd name="connsiteY29" fmla="*/ 217006 h 1588634"/>
              <a:gd name="connsiteX30" fmla="*/ 1348086 w 1672153"/>
              <a:gd name="connsiteY30" fmla="*/ 493231 h 1588634"/>
              <a:gd name="connsiteX31" fmla="*/ 1248076 w 1672153"/>
              <a:gd name="connsiteY31" fmla="*/ 257486 h 1588634"/>
              <a:gd name="connsiteX32" fmla="*/ 1443336 w 1672153"/>
              <a:gd name="connsiteY32" fmla="*/ 445606 h 1588634"/>
              <a:gd name="connsiteX33" fmla="*/ 1438573 w 1672153"/>
              <a:gd name="connsiteY33" fmla="*/ 264631 h 1588634"/>
              <a:gd name="connsiteX34" fmla="*/ 1450480 w 1672153"/>
              <a:gd name="connsiteY34" fmla="*/ 200337 h 1588634"/>
              <a:gd name="connsiteX35" fmla="*/ 1488580 w 1672153"/>
              <a:gd name="connsiteY35" fmla="*/ 152712 h 1588634"/>
              <a:gd name="connsiteX36" fmla="*/ 1505249 w 1672153"/>
              <a:gd name="connsiteY36" fmla="*/ 147949 h 1588634"/>
              <a:gd name="connsiteX37" fmla="*/ 1593355 w 1672153"/>
              <a:gd name="connsiteY37" fmla="*/ 166999 h 1588634"/>
              <a:gd name="connsiteX38" fmla="*/ 1624311 w 1672153"/>
              <a:gd name="connsiteY38" fmla="*/ 188431 h 1588634"/>
              <a:gd name="connsiteX39" fmla="*/ 1650506 w 1672153"/>
              <a:gd name="connsiteY39" fmla="*/ 205098 h 1588634"/>
              <a:gd name="connsiteX40" fmla="*/ 1671936 w 1672153"/>
              <a:gd name="connsiteY40" fmla="*/ 221768 h 1588634"/>
              <a:gd name="connsiteX41" fmla="*/ 1652886 w 1672153"/>
              <a:gd name="connsiteY41" fmla="*/ 264631 h 1588634"/>
              <a:gd name="connsiteX42" fmla="*/ 1650505 w 1672153"/>
              <a:gd name="connsiteY42" fmla="*/ 319399 h 1588634"/>
              <a:gd name="connsiteX43" fmla="*/ 1636217 w 1672153"/>
              <a:gd name="connsiteY43" fmla="*/ 376549 h 1588634"/>
              <a:gd name="connsiteX44" fmla="*/ 1638599 w 1672153"/>
              <a:gd name="connsiteY44" fmla="*/ 386074 h 1588634"/>
              <a:gd name="connsiteX45" fmla="*/ 1669555 w 1672153"/>
              <a:gd name="connsiteY45" fmla="*/ 393218 h 1588634"/>
              <a:gd name="connsiteX46" fmla="*/ 1657649 w 1672153"/>
              <a:gd name="connsiteY46" fmla="*/ 424174 h 1588634"/>
              <a:gd name="connsiteX47" fmla="*/ 1624311 w 1672153"/>
              <a:gd name="connsiteY47" fmla="*/ 445606 h 1588634"/>
              <a:gd name="connsiteX48" fmla="*/ 1610024 w 1672153"/>
              <a:gd name="connsiteY48" fmla="*/ 476562 h 1588634"/>
              <a:gd name="connsiteX49" fmla="*/ 1613277 w 1672153"/>
              <a:gd name="connsiteY49" fmla="*/ 559169 h 1588634"/>
              <a:gd name="connsiteX50" fmla="*/ 1600498 w 1672153"/>
              <a:gd name="connsiteY50" fmla="*/ 590862 h 1588634"/>
              <a:gd name="connsiteX51" fmla="*/ 1598117 w 1672153"/>
              <a:gd name="connsiteY51" fmla="*/ 655156 h 1588634"/>
              <a:gd name="connsiteX52" fmla="*/ 1619549 w 1672153"/>
              <a:gd name="connsiteY52" fmla="*/ 690874 h 1588634"/>
              <a:gd name="connsiteX53" fmla="*/ 1614786 w 1672153"/>
              <a:gd name="connsiteY53" fmla="*/ 743262 h 1588634"/>
              <a:gd name="connsiteX54" fmla="*/ 1617167 w 1672153"/>
              <a:gd name="connsiteY54" fmla="*/ 790887 h 1588634"/>
              <a:gd name="connsiteX55" fmla="*/ 1605261 w 1672153"/>
              <a:gd name="connsiteY55" fmla="*/ 805174 h 1588634"/>
              <a:gd name="connsiteX56" fmla="*/ 1576686 w 1672153"/>
              <a:gd name="connsiteY56" fmla="*/ 890899 h 1588634"/>
              <a:gd name="connsiteX57" fmla="*/ 1545732 w 1672153"/>
              <a:gd name="connsiteY57" fmla="*/ 967098 h 1588634"/>
              <a:gd name="connsiteX58" fmla="*/ 1510011 w 1672153"/>
              <a:gd name="connsiteY58" fmla="*/ 945668 h 1588634"/>
              <a:gd name="connsiteX59" fmla="*/ 1450480 w 1672153"/>
              <a:gd name="connsiteY59" fmla="*/ 917093 h 1588634"/>
              <a:gd name="connsiteX60" fmla="*/ 1421905 w 1672153"/>
              <a:gd name="connsiteY60" fmla="*/ 883756 h 1588634"/>
              <a:gd name="connsiteX61" fmla="*/ 1388569 w 1672153"/>
              <a:gd name="connsiteY61" fmla="*/ 869468 h 1588634"/>
              <a:gd name="connsiteX62" fmla="*/ 1355230 w 1672153"/>
              <a:gd name="connsiteY62" fmla="*/ 871849 h 1588634"/>
              <a:gd name="connsiteX63" fmla="*/ 1305224 w 1672153"/>
              <a:gd name="connsiteY63" fmla="*/ 895662 h 1588634"/>
              <a:gd name="connsiteX64" fmla="*/ 1281411 w 1672153"/>
              <a:gd name="connsiteY64" fmla="*/ 909949 h 1588634"/>
              <a:gd name="connsiteX65" fmla="*/ 1212357 w 1672153"/>
              <a:gd name="connsiteY65" fmla="*/ 926618 h 1588634"/>
              <a:gd name="connsiteX66" fmla="*/ 1190924 w 1672153"/>
              <a:gd name="connsiteY66" fmla="*/ 957574 h 1588634"/>
              <a:gd name="connsiteX67" fmla="*/ 1188542 w 1672153"/>
              <a:gd name="connsiteY67" fmla="*/ 1036156 h 1588634"/>
              <a:gd name="connsiteX68" fmla="*/ 1190926 w 1672153"/>
              <a:gd name="connsiteY68" fmla="*/ 1062348 h 1588634"/>
              <a:gd name="connsiteX69" fmla="*/ 1090911 w 1672153"/>
              <a:gd name="connsiteY69" fmla="*/ 1112356 h 1588634"/>
              <a:gd name="connsiteX70" fmla="*/ 1048049 w 1672153"/>
              <a:gd name="connsiteY70" fmla="*/ 1112356 h 1588634"/>
              <a:gd name="connsiteX71" fmla="*/ 957563 w 1672153"/>
              <a:gd name="connsiteY71" fmla="*/ 1148073 h 1588634"/>
              <a:gd name="connsiteX72" fmla="*/ 936130 w 1672153"/>
              <a:gd name="connsiteY72" fmla="*/ 1188556 h 1588634"/>
              <a:gd name="connsiteX73" fmla="*/ 936132 w 1672153"/>
              <a:gd name="connsiteY73" fmla="*/ 1238562 h 1588634"/>
              <a:gd name="connsiteX74" fmla="*/ 886124 w 1672153"/>
              <a:gd name="connsiteY74" fmla="*/ 1279043 h 1588634"/>
              <a:gd name="connsiteX75" fmla="*/ 869457 w 1672153"/>
              <a:gd name="connsiteY75" fmla="*/ 1309999 h 1588634"/>
              <a:gd name="connsiteX76" fmla="*/ 871836 w 1672153"/>
              <a:gd name="connsiteY76" fmla="*/ 1331431 h 1588634"/>
              <a:gd name="connsiteX77" fmla="*/ 905174 w 1672153"/>
              <a:gd name="connsiteY77" fmla="*/ 1326668 h 1588634"/>
              <a:gd name="connsiteX78" fmla="*/ 928988 w 1672153"/>
              <a:gd name="connsiteY78" fmla="*/ 1350480 h 1588634"/>
              <a:gd name="connsiteX79" fmla="*/ 917080 w 1672153"/>
              <a:gd name="connsiteY79" fmla="*/ 1383818 h 1588634"/>
              <a:gd name="connsiteX80" fmla="*/ 914699 w 1672153"/>
              <a:gd name="connsiteY80" fmla="*/ 1421918 h 1588634"/>
              <a:gd name="connsiteX81" fmla="*/ 836119 w 1672153"/>
              <a:gd name="connsiteY81" fmla="*/ 1450493 h 1588634"/>
              <a:gd name="connsiteX82" fmla="*/ 790875 w 1672153"/>
              <a:gd name="connsiteY82" fmla="*/ 1402868 h 1588634"/>
              <a:gd name="connsiteX83" fmla="*/ 759917 w 1672153"/>
              <a:gd name="connsiteY83" fmla="*/ 1560031 h 1588634"/>
              <a:gd name="connsiteX84" fmla="*/ 723866 w 1672153"/>
              <a:gd name="connsiteY84" fmla="*/ 1573018 h 1588634"/>
              <a:gd name="connsiteX85" fmla="*/ 774205 w 1672153"/>
              <a:gd name="connsiteY85" fmla="*/ 1324287 h 1588634"/>
              <a:gd name="connsiteX86" fmla="*/ 617042 w 1672153"/>
              <a:gd name="connsiteY86" fmla="*/ 1571937 h 1588634"/>
              <a:gd name="connsiteX87" fmla="*/ 562276 w 1672153"/>
              <a:gd name="connsiteY87" fmla="*/ 1543362 h 1588634"/>
              <a:gd name="connsiteX88" fmla="*/ 745629 w 1672153"/>
              <a:gd name="connsiteY88" fmla="*/ 1300474 h 1588634"/>
              <a:gd name="connsiteX89" fmla="*/ 478932 w 1672153"/>
              <a:gd name="connsiteY89" fmla="*/ 1479067 h 1588634"/>
              <a:gd name="connsiteX90" fmla="*/ 507505 w 1672153"/>
              <a:gd name="connsiteY90" fmla="*/ 1455256 h 1588634"/>
              <a:gd name="connsiteX91" fmla="*/ 700386 w 1672153"/>
              <a:gd name="connsiteY91" fmla="*/ 1262374 h 1588634"/>
              <a:gd name="connsiteX92" fmla="*/ 433686 w 1672153"/>
              <a:gd name="connsiteY92" fmla="*/ 1426681 h 1588634"/>
              <a:gd name="connsiteX93" fmla="*/ 612280 w 1672153"/>
              <a:gd name="connsiteY93" fmla="*/ 1217130 h 1588634"/>
              <a:gd name="connsiteX94" fmla="*/ 376538 w 1672153"/>
              <a:gd name="connsiteY94" fmla="*/ 1379056 h 1588634"/>
              <a:gd name="connsiteX95" fmla="*/ 371774 w 1672153"/>
              <a:gd name="connsiteY95" fmla="*/ 1390962 h 1588634"/>
              <a:gd name="connsiteX96" fmla="*/ 386063 w 1672153"/>
              <a:gd name="connsiteY96" fmla="*/ 1429062 h 1588634"/>
              <a:gd name="connsiteX97" fmla="*/ 355105 w 1672153"/>
              <a:gd name="connsiteY97" fmla="*/ 1443349 h 1588634"/>
              <a:gd name="connsiteX98" fmla="*/ 328913 w 1672153"/>
              <a:gd name="connsiteY98" fmla="*/ 1457636 h 1588634"/>
              <a:gd name="connsiteX99" fmla="*/ 312242 w 1672153"/>
              <a:gd name="connsiteY99" fmla="*/ 1450493 h 1588634"/>
              <a:gd name="connsiteX100" fmla="*/ 588468 w 1672153"/>
              <a:gd name="connsiteY100" fmla="*/ 1138549 h 1588634"/>
              <a:gd name="connsiteX101" fmla="*/ 221757 w 1672153"/>
              <a:gd name="connsiteY101" fmla="*/ 1355243 h 1588634"/>
              <a:gd name="connsiteX102" fmla="*/ 243188 w 1672153"/>
              <a:gd name="connsiteY102" fmla="*/ 1338574 h 1588634"/>
              <a:gd name="connsiteX103" fmla="*/ 552750 w 1672153"/>
              <a:gd name="connsiteY103" fmla="*/ 1074256 h 1588634"/>
              <a:gd name="connsiteX104" fmla="*/ 250330 w 1672153"/>
              <a:gd name="connsiteY104" fmla="*/ 1286187 h 1588634"/>
              <a:gd name="connsiteX105" fmla="*/ 212232 w 1672153"/>
              <a:gd name="connsiteY105" fmla="*/ 1288568 h 1588634"/>
              <a:gd name="connsiteX106" fmla="*/ 457501 w 1672153"/>
              <a:gd name="connsiteY106" fmla="*/ 1038538 h 1588634"/>
              <a:gd name="connsiteX107" fmla="*/ 93167 w 1672153"/>
              <a:gd name="connsiteY107" fmla="*/ 1226656 h 1588634"/>
              <a:gd name="connsiteX108" fmla="*/ 347963 w 1672153"/>
              <a:gd name="connsiteY108" fmla="*/ 1043300 h 1588634"/>
              <a:gd name="connsiteX109" fmla="*/ 71738 w 1672153"/>
              <a:gd name="connsiteY109" fmla="*/ 1162362 h 1588634"/>
              <a:gd name="connsiteX110" fmla="*/ 83644 w 1672153"/>
              <a:gd name="connsiteY110" fmla="*/ 1098068 h 1588634"/>
              <a:gd name="connsiteX111" fmla="*/ 295576 w 1672153"/>
              <a:gd name="connsiteY111" fmla="*/ 1029012 h 1588634"/>
              <a:gd name="connsiteX112" fmla="*/ 301 w 1672153"/>
              <a:gd name="connsiteY112" fmla="*/ 1040918 h 1588634"/>
              <a:gd name="connsiteX113" fmla="*/ 26494 w 1672153"/>
              <a:gd name="connsiteY113" fmla="*/ 1017106 h 1588634"/>
              <a:gd name="connsiteX114" fmla="*/ 269382 w 1672153"/>
              <a:gd name="connsiteY114" fmla="*/ 971862 h 1588634"/>
              <a:gd name="connsiteX115" fmla="*/ 66976 w 1672153"/>
              <a:gd name="connsiteY115" fmla="*/ 974243 h 1588634"/>
              <a:gd name="connsiteX116" fmla="*/ 38401 w 1672153"/>
              <a:gd name="connsiteY116" fmla="*/ 969481 h 1588634"/>
              <a:gd name="connsiteX117" fmla="*/ 43163 w 1672153"/>
              <a:gd name="connsiteY117" fmla="*/ 921856 h 1588634"/>
              <a:gd name="connsiteX118" fmla="*/ 12207 w 1672153"/>
              <a:gd name="connsiteY118" fmla="*/ 907568 h 1588634"/>
              <a:gd name="connsiteX119" fmla="*/ 193177 w 1672153"/>
              <a:gd name="connsiteY119" fmla="*/ 869468 h 1588634"/>
              <a:gd name="connsiteX120" fmla="*/ 112219 w 1672153"/>
              <a:gd name="connsiteY120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83730 w 1672153"/>
              <a:gd name="connsiteY9" fmla="*/ 233674 h 1588634"/>
              <a:gd name="connsiteX10" fmla="*/ 781351 w 1672153"/>
              <a:gd name="connsiteY10" fmla="*/ 309872 h 1588634"/>
              <a:gd name="connsiteX11" fmla="*/ 876599 w 1672153"/>
              <a:gd name="connsiteY11" fmla="*/ 314637 h 1588634"/>
              <a:gd name="connsiteX12" fmla="*/ 943276 w 1672153"/>
              <a:gd name="connsiteY12" fmla="*/ 271772 h 1588634"/>
              <a:gd name="connsiteX13" fmla="*/ 940892 w 1672153"/>
              <a:gd name="connsiteY13" fmla="*/ 293206 h 1588634"/>
              <a:gd name="connsiteX14" fmla="*/ 905174 w 1672153"/>
              <a:gd name="connsiteY14" fmla="*/ 321781 h 1588634"/>
              <a:gd name="connsiteX15" fmla="*/ 831355 w 1672153"/>
              <a:gd name="connsiteY15" fmla="*/ 338449 h 1588634"/>
              <a:gd name="connsiteX16" fmla="*/ 793257 w 1672153"/>
              <a:gd name="connsiteY16" fmla="*/ 517041 h 1588634"/>
              <a:gd name="connsiteX17" fmla="*/ 921844 w 1672153"/>
              <a:gd name="connsiteY17" fmla="*/ 531329 h 1588634"/>
              <a:gd name="connsiteX18" fmla="*/ 1026618 w 1672153"/>
              <a:gd name="connsiteY18" fmla="*/ 612293 h 1588634"/>
              <a:gd name="connsiteX19" fmla="*/ 1159969 w 1672153"/>
              <a:gd name="connsiteY19" fmla="*/ 576572 h 1588634"/>
              <a:gd name="connsiteX20" fmla="*/ 981376 w 1672153"/>
              <a:gd name="connsiteY20" fmla="*/ 264629 h 1588634"/>
              <a:gd name="connsiteX21" fmla="*/ 981376 w 1672153"/>
              <a:gd name="connsiteY21" fmla="*/ 202716 h 1588634"/>
              <a:gd name="connsiteX22" fmla="*/ 1031381 w 1672153"/>
              <a:gd name="connsiteY22" fmla="*/ 202716 h 1588634"/>
              <a:gd name="connsiteX23" fmla="*/ 1281410 w 1672153"/>
              <a:gd name="connsiteY23" fmla="*/ 564668 h 1588634"/>
              <a:gd name="connsiteX24" fmla="*/ 1138537 w 1672153"/>
              <a:gd name="connsiteY24" fmla="*/ 97941 h 1588634"/>
              <a:gd name="connsiteX25" fmla="*/ 1188543 w 1672153"/>
              <a:gd name="connsiteY25" fmla="*/ 311 h 1588634"/>
              <a:gd name="connsiteX26" fmla="*/ 1152825 w 1672153"/>
              <a:gd name="connsiteY26" fmla="*/ 114610 h 1588634"/>
              <a:gd name="connsiteX27" fmla="*/ 1079007 w 1672153"/>
              <a:gd name="connsiteY27" fmla="*/ 193192 h 1588634"/>
              <a:gd name="connsiteX28" fmla="*/ 1143299 w 1672153"/>
              <a:gd name="connsiteY28" fmla="*/ 217006 h 1588634"/>
              <a:gd name="connsiteX29" fmla="*/ 1348086 w 1672153"/>
              <a:gd name="connsiteY29" fmla="*/ 493231 h 1588634"/>
              <a:gd name="connsiteX30" fmla="*/ 1248076 w 1672153"/>
              <a:gd name="connsiteY30" fmla="*/ 257486 h 1588634"/>
              <a:gd name="connsiteX31" fmla="*/ 1443336 w 1672153"/>
              <a:gd name="connsiteY31" fmla="*/ 445606 h 1588634"/>
              <a:gd name="connsiteX32" fmla="*/ 1438573 w 1672153"/>
              <a:gd name="connsiteY32" fmla="*/ 264631 h 1588634"/>
              <a:gd name="connsiteX33" fmla="*/ 1450480 w 1672153"/>
              <a:gd name="connsiteY33" fmla="*/ 200337 h 1588634"/>
              <a:gd name="connsiteX34" fmla="*/ 1488580 w 1672153"/>
              <a:gd name="connsiteY34" fmla="*/ 152712 h 1588634"/>
              <a:gd name="connsiteX35" fmla="*/ 1505249 w 1672153"/>
              <a:gd name="connsiteY35" fmla="*/ 147949 h 1588634"/>
              <a:gd name="connsiteX36" fmla="*/ 1593355 w 1672153"/>
              <a:gd name="connsiteY36" fmla="*/ 166999 h 1588634"/>
              <a:gd name="connsiteX37" fmla="*/ 1624311 w 1672153"/>
              <a:gd name="connsiteY37" fmla="*/ 188431 h 1588634"/>
              <a:gd name="connsiteX38" fmla="*/ 1650506 w 1672153"/>
              <a:gd name="connsiteY38" fmla="*/ 205098 h 1588634"/>
              <a:gd name="connsiteX39" fmla="*/ 1671936 w 1672153"/>
              <a:gd name="connsiteY39" fmla="*/ 221768 h 1588634"/>
              <a:gd name="connsiteX40" fmla="*/ 1652886 w 1672153"/>
              <a:gd name="connsiteY40" fmla="*/ 264631 h 1588634"/>
              <a:gd name="connsiteX41" fmla="*/ 1650505 w 1672153"/>
              <a:gd name="connsiteY41" fmla="*/ 319399 h 1588634"/>
              <a:gd name="connsiteX42" fmla="*/ 1636217 w 1672153"/>
              <a:gd name="connsiteY42" fmla="*/ 376549 h 1588634"/>
              <a:gd name="connsiteX43" fmla="*/ 1638599 w 1672153"/>
              <a:gd name="connsiteY43" fmla="*/ 386074 h 1588634"/>
              <a:gd name="connsiteX44" fmla="*/ 1669555 w 1672153"/>
              <a:gd name="connsiteY44" fmla="*/ 393218 h 1588634"/>
              <a:gd name="connsiteX45" fmla="*/ 1657649 w 1672153"/>
              <a:gd name="connsiteY45" fmla="*/ 424174 h 1588634"/>
              <a:gd name="connsiteX46" fmla="*/ 1624311 w 1672153"/>
              <a:gd name="connsiteY46" fmla="*/ 445606 h 1588634"/>
              <a:gd name="connsiteX47" fmla="*/ 1610024 w 1672153"/>
              <a:gd name="connsiteY47" fmla="*/ 476562 h 1588634"/>
              <a:gd name="connsiteX48" fmla="*/ 1613277 w 1672153"/>
              <a:gd name="connsiteY48" fmla="*/ 559169 h 1588634"/>
              <a:gd name="connsiteX49" fmla="*/ 1600498 w 1672153"/>
              <a:gd name="connsiteY49" fmla="*/ 590862 h 1588634"/>
              <a:gd name="connsiteX50" fmla="*/ 1598117 w 1672153"/>
              <a:gd name="connsiteY50" fmla="*/ 655156 h 1588634"/>
              <a:gd name="connsiteX51" fmla="*/ 1619549 w 1672153"/>
              <a:gd name="connsiteY51" fmla="*/ 690874 h 1588634"/>
              <a:gd name="connsiteX52" fmla="*/ 1614786 w 1672153"/>
              <a:gd name="connsiteY52" fmla="*/ 743262 h 1588634"/>
              <a:gd name="connsiteX53" fmla="*/ 1617167 w 1672153"/>
              <a:gd name="connsiteY53" fmla="*/ 790887 h 1588634"/>
              <a:gd name="connsiteX54" fmla="*/ 1605261 w 1672153"/>
              <a:gd name="connsiteY54" fmla="*/ 805174 h 1588634"/>
              <a:gd name="connsiteX55" fmla="*/ 1576686 w 1672153"/>
              <a:gd name="connsiteY55" fmla="*/ 890899 h 1588634"/>
              <a:gd name="connsiteX56" fmla="*/ 1545732 w 1672153"/>
              <a:gd name="connsiteY56" fmla="*/ 967098 h 1588634"/>
              <a:gd name="connsiteX57" fmla="*/ 1510011 w 1672153"/>
              <a:gd name="connsiteY57" fmla="*/ 945668 h 1588634"/>
              <a:gd name="connsiteX58" fmla="*/ 1450480 w 1672153"/>
              <a:gd name="connsiteY58" fmla="*/ 917093 h 1588634"/>
              <a:gd name="connsiteX59" fmla="*/ 1421905 w 1672153"/>
              <a:gd name="connsiteY59" fmla="*/ 883756 h 1588634"/>
              <a:gd name="connsiteX60" fmla="*/ 1388569 w 1672153"/>
              <a:gd name="connsiteY60" fmla="*/ 869468 h 1588634"/>
              <a:gd name="connsiteX61" fmla="*/ 1355230 w 1672153"/>
              <a:gd name="connsiteY61" fmla="*/ 871849 h 1588634"/>
              <a:gd name="connsiteX62" fmla="*/ 1305224 w 1672153"/>
              <a:gd name="connsiteY62" fmla="*/ 895662 h 1588634"/>
              <a:gd name="connsiteX63" fmla="*/ 1281411 w 1672153"/>
              <a:gd name="connsiteY63" fmla="*/ 909949 h 1588634"/>
              <a:gd name="connsiteX64" fmla="*/ 1212357 w 1672153"/>
              <a:gd name="connsiteY64" fmla="*/ 926618 h 1588634"/>
              <a:gd name="connsiteX65" fmla="*/ 1190924 w 1672153"/>
              <a:gd name="connsiteY65" fmla="*/ 957574 h 1588634"/>
              <a:gd name="connsiteX66" fmla="*/ 1188542 w 1672153"/>
              <a:gd name="connsiteY66" fmla="*/ 1036156 h 1588634"/>
              <a:gd name="connsiteX67" fmla="*/ 1190926 w 1672153"/>
              <a:gd name="connsiteY67" fmla="*/ 1062348 h 1588634"/>
              <a:gd name="connsiteX68" fmla="*/ 1090911 w 1672153"/>
              <a:gd name="connsiteY68" fmla="*/ 1112356 h 1588634"/>
              <a:gd name="connsiteX69" fmla="*/ 1048049 w 1672153"/>
              <a:gd name="connsiteY69" fmla="*/ 1112356 h 1588634"/>
              <a:gd name="connsiteX70" fmla="*/ 957563 w 1672153"/>
              <a:gd name="connsiteY70" fmla="*/ 1148073 h 1588634"/>
              <a:gd name="connsiteX71" fmla="*/ 936130 w 1672153"/>
              <a:gd name="connsiteY71" fmla="*/ 1188556 h 1588634"/>
              <a:gd name="connsiteX72" fmla="*/ 936132 w 1672153"/>
              <a:gd name="connsiteY72" fmla="*/ 1238562 h 1588634"/>
              <a:gd name="connsiteX73" fmla="*/ 886124 w 1672153"/>
              <a:gd name="connsiteY73" fmla="*/ 1279043 h 1588634"/>
              <a:gd name="connsiteX74" fmla="*/ 869457 w 1672153"/>
              <a:gd name="connsiteY74" fmla="*/ 1309999 h 1588634"/>
              <a:gd name="connsiteX75" fmla="*/ 871836 w 1672153"/>
              <a:gd name="connsiteY75" fmla="*/ 1331431 h 1588634"/>
              <a:gd name="connsiteX76" fmla="*/ 905174 w 1672153"/>
              <a:gd name="connsiteY76" fmla="*/ 1326668 h 1588634"/>
              <a:gd name="connsiteX77" fmla="*/ 928988 w 1672153"/>
              <a:gd name="connsiteY77" fmla="*/ 1350480 h 1588634"/>
              <a:gd name="connsiteX78" fmla="*/ 917080 w 1672153"/>
              <a:gd name="connsiteY78" fmla="*/ 1383818 h 1588634"/>
              <a:gd name="connsiteX79" fmla="*/ 914699 w 1672153"/>
              <a:gd name="connsiteY79" fmla="*/ 1421918 h 1588634"/>
              <a:gd name="connsiteX80" fmla="*/ 836119 w 1672153"/>
              <a:gd name="connsiteY80" fmla="*/ 1450493 h 1588634"/>
              <a:gd name="connsiteX81" fmla="*/ 790875 w 1672153"/>
              <a:gd name="connsiteY81" fmla="*/ 1402868 h 1588634"/>
              <a:gd name="connsiteX82" fmla="*/ 759917 w 1672153"/>
              <a:gd name="connsiteY82" fmla="*/ 1560031 h 1588634"/>
              <a:gd name="connsiteX83" fmla="*/ 723866 w 1672153"/>
              <a:gd name="connsiteY83" fmla="*/ 1573018 h 1588634"/>
              <a:gd name="connsiteX84" fmla="*/ 774205 w 1672153"/>
              <a:gd name="connsiteY84" fmla="*/ 1324287 h 1588634"/>
              <a:gd name="connsiteX85" fmla="*/ 617042 w 1672153"/>
              <a:gd name="connsiteY85" fmla="*/ 1571937 h 1588634"/>
              <a:gd name="connsiteX86" fmla="*/ 562276 w 1672153"/>
              <a:gd name="connsiteY86" fmla="*/ 1543362 h 1588634"/>
              <a:gd name="connsiteX87" fmla="*/ 745629 w 1672153"/>
              <a:gd name="connsiteY87" fmla="*/ 1300474 h 1588634"/>
              <a:gd name="connsiteX88" fmla="*/ 478932 w 1672153"/>
              <a:gd name="connsiteY88" fmla="*/ 1479067 h 1588634"/>
              <a:gd name="connsiteX89" fmla="*/ 507505 w 1672153"/>
              <a:gd name="connsiteY89" fmla="*/ 1455256 h 1588634"/>
              <a:gd name="connsiteX90" fmla="*/ 700386 w 1672153"/>
              <a:gd name="connsiteY90" fmla="*/ 1262374 h 1588634"/>
              <a:gd name="connsiteX91" fmla="*/ 433686 w 1672153"/>
              <a:gd name="connsiteY91" fmla="*/ 1426681 h 1588634"/>
              <a:gd name="connsiteX92" fmla="*/ 612280 w 1672153"/>
              <a:gd name="connsiteY92" fmla="*/ 1217130 h 1588634"/>
              <a:gd name="connsiteX93" fmla="*/ 376538 w 1672153"/>
              <a:gd name="connsiteY93" fmla="*/ 1379056 h 1588634"/>
              <a:gd name="connsiteX94" fmla="*/ 371774 w 1672153"/>
              <a:gd name="connsiteY94" fmla="*/ 1390962 h 1588634"/>
              <a:gd name="connsiteX95" fmla="*/ 386063 w 1672153"/>
              <a:gd name="connsiteY95" fmla="*/ 1429062 h 1588634"/>
              <a:gd name="connsiteX96" fmla="*/ 355105 w 1672153"/>
              <a:gd name="connsiteY96" fmla="*/ 1443349 h 1588634"/>
              <a:gd name="connsiteX97" fmla="*/ 328913 w 1672153"/>
              <a:gd name="connsiteY97" fmla="*/ 1457636 h 1588634"/>
              <a:gd name="connsiteX98" fmla="*/ 312242 w 1672153"/>
              <a:gd name="connsiteY98" fmla="*/ 1450493 h 1588634"/>
              <a:gd name="connsiteX99" fmla="*/ 588468 w 1672153"/>
              <a:gd name="connsiteY99" fmla="*/ 1138549 h 1588634"/>
              <a:gd name="connsiteX100" fmla="*/ 221757 w 1672153"/>
              <a:gd name="connsiteY100" fmla="*/ 1355243 h 1588634"/>
              <a:gd name="connsiteX101" fmla="*/ 243188 w 1672153"/>
              <a:gd name="connsiteY101" fmla="*/ 1338574 h 1588634"/>
              <a:gd name="connsiteX102" fmla="*/ 552750 w 1672153"/>
              <a:gd name="connsiteY102" fmla="*/ 1074256 h 1588634"/>
              <a:gd name="connsiteX103" fmla="*/ 250330 w 1672153"/>
              <a:gd name="connsiteY103" fmla="*/ 1286187 h 1588634"/>
              <a:gd name="connsiteX104" fmla="*/ 212232 w 1672153"/>
              <a:gd name="connsiteY104" fmla="*/ 1288568 h 1588634"/>
              <a:gd name="connsiteX105" fmla="*/ 457501 w 1672153"/>
              <a:gd name="connsiteY105" fmla="*/ 1038538 h 1588634"/>
              <a:gd name="connsiteX106" fmla="*/ 93167 w 1672153"/>
              <a:gd name="connsiteY106" fmla="*/ 1226656 h 1588634"/>
              <a:gd name="connsiteX107" fmla="*/ 347963 w 1672153"/>
              <a:gd name="connsiteY107" fmla="*/ 1043300 h 1588634"/>
              <a:gd name="connsiteX108" fmla="*/ 71738 w 1672153"/>
              <a:gd name="connsiteY108" fmla="*/ 1162362 h 1588634"/>
              <a:gd name="connsiteX109" fmla="*/ 83644 w 1672153"/>
              <a:gd name="connsiteY109" fmla="*/ 1098068 h 1588634"/>
              <a:gd name="connsiteX110" fmla="*/ 295576 w 1672153"/>
              <a:gd name="connsiteY110" fmla="*/ 1029012 h 1588634"/>
              <a:gd name="connsiteX111" fmla="*/ 301 w 1672153"/>
              <a:gd name="connsiteY111" fmla="*/ 1040918 h 1588634"/>
              <a:gd name="connsiteX112" fmla="*/ 26494 w 1672153"/>
              <a:gd name="connsiteY112" fmla="*/ 1017106 h 1588634"/>
              <a:gd name="connsiteX113" fmla="*/ 269382 w 1672153"/>
              <a:gd name="connsiteY113" fmla="*/ 971862 h 1588634"/>
              <a:gd name="connsiteX114" fmla="*/ 66976 w 1672153"/>
              <a:gd name="connsiteY114" fmla="*/ 974243 h 1588634"/>
              <a:gd name="connsiteX115" fmla="*/ 38401 w 1672153"/>
              <a:gd name="connsiteY115" fmla="*/ 969481 h 1588634"/>
              <a:gd name="connsiteX116" fmla="*/ 43163 w 1672153"/>
              <a:gd name="connsiteY116" fmla="*/ 921856 h 1588634"/>
              <a:gd name="connsiteX117" fmla="*/ 12207 w 1672153"/>
              <a:gd name="connsiteY117" fmla="*/ 907568 h 1588634"/>
              <a:gd name="connsiteX118" fmla="*/ 193177 w 1672153"/>
              <a:gd name="connsiteY118" fmla="*/ 869468 h 1588634"/>
              <a:gd name="connsiteX119" fmla="*/ 112219 w 1672153"/>
              <a:gd name="connsiteY119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81351 w 1672153"/>
              <a:gd name="connsiteY9" fmla="*/ 309872 h 1588634"/>
              <a:gd name="connsiteX10" fmla="*/ 876599 w 1672153"/>
              <a:gd name="connsiteY10" fmla="*/ 314637 h 1588634"/>
              <a:gd name="connsiteX11" fmla="*/ 943276 w 1672153"/>
              <a:gd name="connsiteY11" fmla="*/ 271772 h 1588634"/>
              <a:gd name="connsiteX12" fmla="*/ 940892 w 1672153"/>
              <a:gd name="connsiteY12" fmla="*/ 293206 h 1588634"/>
              <a:gd name="connsiteX13" fmla="*/ 905174 w 1672153"/>
              <a:gd name="connsiteY13" fmla="*/ 321781 h 1588634"/>
              <a:gd name="connsiteX14" fmla="*/ 831355 w 1672153"/>
              <a:gd name="connsiteY14" fmla="*/ 338449 h 1588634"/>
              <a:gd name="connsiteX15" fmla="*/ 793257 w 1672153"/>
              <a:gd name="connsiteY15" fmla="*/ 517041 h 1588634"/>
              <a:gd name="connsiteX16" fmla="*/ 921844 w 1672153"/>
              <a:gd name="connsiteY16" fmla="*/ 531329 h 1588634"/>
              <a:gd name="connsiteX17" fmla="*/ 1026618 w 1672153"/>
              <a:gd name="connsiteY17" fmla="*/ 612293 h 1588634"/>
              <a:gd name="connsiteX18" fmla="*/ 1159969 w 1672153"/>
              <a:gd name="connsiteY18" fmla="*/ 576572 h 1588634"/>
              <a:gd name="connsiteX19" fmla="*/ 981376 w 1672153"/>
              <a:gd name="connsiteY19" fmla="*/ 264629 h 1588634"/>
              <a:gd name="connsiteX20" fmla="*/ 981376 w 1672153"/>
              <a:gd name="connsiteY20" fmla="*/ 202716 h 1588634"/>
              <a:gd name="connsiteX21" fmla="*/ 1031381 w 1672153"/>
              <a:gd name="connsiteY21" fmla="*/ 202716 h 1588634"/>
              <a:gd name="connsiteX22" fmla="*/ 1281410 w 1672153"/>
              <a:gd name="connsiteY22" fmla="*/ 564668 h 1588634"/>
              <a:gd name="connsiteX23" fmla="*/ 1138537 w 1672153"/>
              <a:gd name="connsiteY23" fmla="*/ 97941 h 1588634"/>
              <a:gd name="connsiteX24" fmla="*/ 1188543 w 1672153"/>
              <a:gd name="connsiteY24" fmla="*/ 311 h 1588634"/>
              <a:gd name="connsiteX25" fmla="*/ 1152825 w 1672153"/>
              <a:gd name="connsiteY25" fmla="*/ 114610 h 1588634"/>
              <a:gd name="connsiteX26" fmla="*/ 1079007 w 1672153"/>
              <a:gd name="connsiteY26" fmla="*/ 193192 h 1588634"/>
              <a:gd name="connsiteX27" fmla="*/ 1143299 w 1672153"/>
              <a:gd name="connsiteY27" fmla="*/ 217006 h 1588634"/>
              <a:gd name="connsiteX28" fmla="*/ 1348086 w 1672153"/>
              <a:gd name="connsiteY28" fmla="*/ 493231 h 1588634"/>
              <a:gd name="connsiteX29" fmla="*/ 1248076 w 1672153"/>
              <a:gd name="connsiteY29" fmla="*/ 257486 h 1588634"/>
              <a:gd name="connsiteX30" fmla="*/ 1443336 w 1672153"/>
              <a:gd name="connsiteY30" fmla="*/ 445606 h 1588634"/>
              <a:gd name="connsiteX31" fmla="*/ 1438573 w 1672153"/>
              <a:gd name="connsiteY31" fmla="*/ 264631 h 1588634"/>
              <a:gd name="connsiteX32" fmla="*/ 1450480 w 1672153"/>
              <a:gd name="connsiteY32" fmla="*/ 200337 h 1588634"/>
              <a:gd name="connsiteX33" fmla="*/ 1488580 w 1672153"/>
              <a:gd name="connsiteY33" fmla="*/ 152712 h 1588634"/>
              <a:gd name="connsiteX34" fmla="*/ 1505249 w 1672153"/>
              <a:gd name="connsiteY34" fmla="*/ 147949 h 1588634"/>
              <a:gd name="connsiteX35" fmla="*/ 1593355 w 1672153"/>
              <a:gd name="connsiteY35" fmla="*/ 166999 h 1588634"/>
              <a:gd name="connsiteX36" fmla="*/ 1624311 w 1672153"/>
              <a:gd name="connsiteY36" fmla="*/ 188431 h 1588634"/>
              <a:gd name="connsiteX37" fmla="*/ 1650506 w 1672153"/>
              <a:gd name="connsiteY37" fmla="*/ 205098 h 1588634"/>
              <a:gd name="connsiteX38" fmla="*/ 1671936 w 1672153"/>
              <a:gd name="connsiteY38" fmla="*/ 221768 h 1588634"/>
              <a:gd name="connsiteX39" fmla="*/ 1652886 w 1672153"/>
              <a:gd name="connsiteY39" fmla="*/ 264631 h 1588634"/>
              <a:gd name="connsiteX40" fmla="*/ 1650505 w 1672153"/>
              <a:gd name="connsiteY40" fmla="*/ 319399 h 1588634"/>
              <a:gd name="connsiteX41" fmla="*/ 1636217 w 1672153"/>
              <a:gd name="connsiteY41" fmla="*/ 376549 h 1588634"/>
              <a:gd name="connsiteX42" fmla="*/ 1638599 w 1672153"/>
              <a:gd name="connsiteY42" fmla="*/ 386074 h 1588634"/>
              <a:gd name="connsiteX43" fmla="*/ 1669555 w 1672153"/>
              <a:gd name="connsiteY43" fmla="*/ 393218 h 1588634"/>
              <a:gd name="connsiteX44" fmla="*/ 1657649 w 1672153"/>
              <a:gd name="connsiteY44" fmla="*/ 424174 h 1588634"/>
              <a:gd name="connsiteX45" fmla="*/ 1624311 w 1672153"/>
              <a:gd name="connsiteY45" fmla="*/ 445606 h 1588634"/>
              <a:gd name="connsiteX46" fmla="*/ 1610024 w 1672153"/>
              <a:gd name="connsiteY46" fmla="*/ 476562 h 1588634"/>
              <a:gd name="connsiteX47" fmla="*/ 1613277 w 1672153"/>
              <a:gd name="connsiteY47" fmla="*/ 559169 h 1588634"/>
              <a:gd name="connsiteX48" fmla="*/ 1600498 w 1672153"/>
              <a:gd name="connsiteY48" fmla="*/ 590862 h 1588634"/>
              <a:gd name="connsiteX49" fmla="*/ 1598117 w 1672153"/>
              <a:gd name="connsiteY49" fmla="*/ 655156 h 1588634"/>
              <a:gd name="connsiteX50" fmla="*/ 1619549 w 1672153"/>
              <a:gd name="connsiteY50" fmla="*/ 690874 h 1588634"/>
              <a:gd name="connsiteX51" fmla="*/ 1614786 w 1672153"/>
              <a:gd name="connsiteY51" fmla="*/ 743262 h 1588634"/>
              <a:gd name="connsiteX52" fmla="*/ 1617167 w 1672153"/>
              <a:gd name="connsiteY52" fmla="*/ 790887 h 1588634"/>
              <a:gd name="connsiteX53" fmla="*/ 1605261 w 1672153"/>
              <a:gd name="connsiteY53" fmla="*/ 805174 h 1588634"/>
              <a:gd name="connsiteX54" fmla="*/ 1576686 w 1672153"/>
              <a:gd name="connsiteY54" fmla="*/ 890899 h 1588634"/>
              <a:gd name="connsiteX55" fmla="*/ 1545732 w 1672153"/>
              <a:gd name="connsiteY55" fmla="*/ 967098 h 1588634"/>
              <a:gd name="connsiteX56" fmla="*/ 1510011 w 1672153"/>
              <a:gd name="connsiteY56" fmla="*/ 945668 h 1588634"/>
              <a:gd name="connsiteX57" fmla="*/ 1450480 w 1672153"/>
              <a:gd name="connsiteY57" fmla="*/ 917093 h 1588634"/>
              <a:gd name="connsiteX58" fmla="*/ 1421905 w 1672153"/>
              <a:gd name="connsiteY58" fmla="*/ 883756 h 1588634"/>
              <a:gd name="connsiteX59" fmla="*/ 1388569 w 1672153"/>
              <a:gd name="connsiteY59" fmla="*/ 869468 h 1588634"/>
              <a:gd name="connsiteX60" fmla="*/ 1355230 w 1672153"/>
              <a:gd name="connsiteY60" fmla="*/ 871849 h 1588634"/>
              <a:gd name="connsiteX61" fmla="*/ 1305224 w 1672153"/>
              <a:gd name="connsiteY61" fmla="*/ 895662 h 1588634"/>
              <a:gd name="connsiteX62" fmla="*/ 1281411 w 1672153"/>
              <a:gd name="connsiteY62" fmla="*/ 909949 h 1588634"/>
              <a:gd name="connsiteX63" fmla="*/ 1212357 w 1672153"/>
              <a:gd name="connsiteY63" fmla="*/ 926618 h 1588634"/>
              <a:gd name="connsiteX64" fmla="*/ 1190924 w 1672153"/>
              <a:gd name="connsiteY64" fmla="*/ 957574 h 1588634"/>
              <a:gd name="connsiteX65" fmla="*/ 1188542 w 1672153"/>
              <a:gd name="connsiteY65" fmla="*/ 1036156 h 1588634"/>
              <a:gd name="connsiteX66" fmla="*/ 1190926 w 1672153"/>
              <a:gd name="connsiteY66" fmla="*/ 1062348 h 1588634"/>
              <a:gd name="connsiteX67" fmla="*/ 1090911 w 1672153"/>
              <a:gd name="connsiteY67" fmla="*/ 1112356 h 1588634"/>
              <a:gd name="connsiteX68" fmla="*/ 1048049 w 1672153"/>
              <a:gd name="connsiteY68" fmla="*/ 1112356 h 1588634"/>
              <a:gd name="connsiteX69" fmla="*/ 957563 w 1672153"/>
              <a:gd name="connsiteY69" fmla="*/ 1148073 h 1588634"/>
              <a:gd name="connsiteX70" fmla="*/ 936130 w 1672153"/>
              <a:gd name="connsiteY70" fmla="*/ 1188556 h 1588634"/>
              <a:gd name="connsiteX71" fmla="*/ 936132 w 1672153"/>
              <a:gd name="connsiteY71" fmla="*/ 1238562 h 1588634"/>
              <a:gd name="connsiteX72" fmla="*/ 886124 w 1672153"/>
              <a:gd name="connsiteY72" fmla="*/ 1279043 h 1588634"/>
              <a:gd name="connsiteX73" fmla="*/ 869457 w 1672153"/>
              <a:gd name="connsiteY73" fmla="*/ 1309999 h 1588634"/>
              <a:gd name="connsiteX74" fmla="*/ 871836 w 1672153"/>
              <a:gd name="connsiteY74" fmla="*/ 1331431 h 1588634"/>
              <a:gd name="connsiteX75" fmla="*/ 905174 w 1672153"/>
              <a:gd name="connsiteY75" fmla="*/ 1326668 h 1588634"/>
              <a:gd name="connsiteX76" fmla="*/ 928988 w 1672153"/>
              <a:gd name="connsiteY76" fmla="*/ 1350480 h 1588634"/>
              <a:gd name="connsiteX77" fmla="*/ 917080 w 1672153"/>
              <a:gd name="connsiteY77" fmla="*/ 1383818 h 1588634"/>
              <a:gd name="connsiteX78" fmla="*/ 914699 w 1672153"/>
              <a:gd name="connsiteY78" fmla="*/ 1421918 h 1588634"/>
              <a:gd name="connsiteX79" fmla="*/ 836119 w 1672153"/>
              <a:gd name="connsiteY79" fmla="*/ 1450493 h 1588634"/>
              <a:gd name="connsiteX80" fmla="*/ 790875 w 1672153"/>
              <a:gd name="connsiteY80" fmla="*/ 1402868 h 1588634"/>
              <a:gd name="connsiteX81" fmla="*/ 759917 w 1672153"/>
              <a:gd name="connsiteY81" fmla="*/ 1560031 h 1588634"/>
              <a:gd name="connsiteX82" fmla="*/ 723866 w 1672153"/>
              <a:gd name="connsiteY82" fmla="*/ 1573018 h 1588634"/>
              <a:gd name="connsiteX83" fmla="*/ 774205 w 1672153"/>
              <a:gd name="connsiteY83" fmla="*/ 1324287 h 1588634"/>
              <a:gd name="connsiteX84" fmla="*/ 617042 w 1672153"/>
              <a:gd name="connsiteY84" fmla="*/ 1571937 h 1588634"/>
              <a:gd name="connsiteX85" fmla="*/ 562276 w 1672153"/>
              <a:gd name="connsiteY85" fmla="*/ 1543362 h 1588634"/>
              <a:gd name="connsiteX86" fmla="*/ 745629 w 1672153"/>
              <a:gd name="connsiteY86" fmla="*/ 1300474 h 1588634"/>
              <a:gd name="connsiteX87" fmla="*/ 478932 w 1672153"/>
              <a:gd name="connsiteY87" fmla="*/ 1479067 h 1588634"/>
              <a:gd name="connsiteX88" fmla="*/ 507505 w 1672153"/>
              <a:gd name="connsiteY88" fmla="*/ 1455256 h 1588634"/>
              <a:gd name="connsiteX89" fmla="*/ 700386 w 1672153"/>
              <a:gd name="connsiteY89" fmla="*/ 1262374 h 1588634"/>
              <a:gd name="connsiteX90" fmla="*/ 433686 w 1672153"/>
              <a:gd name="connsiteY90" fmla="*/ 1426681 h 1588634"/>
              <a:gd name="connsiteX91" fmla="*/ 612280 w 1672153"/>
              <a:gd name="connsiteY91" fmla="*/ 1217130 h 1588634"/>
              <a:gd name="connsiteX92" fmla="*/ 376538 w 1672153"/>
              <a:gd name="connsiteY92" fmla="*/ 1379056 h 1588634"/>
              <a:gd name="connsiteX93" fmla="*/ 371774 w 1672153"/>
              <a:gd name="connsiteY93" fmla="*/ 1390962 h 1588634"/>
              <a:gd name="connsiteX94" fmla="*/ 386063 w 1672153"/>
              <a:gd name="connsiteY94" fmla="*/ 1429062 h 1588634"/>
              <a:gd name="connsiteX95" fmla="*/ 355105 w 1672153"/>
              <a:gd name="connsiteY95" fmla="*/ 1443349 h 1588634"/>
              <a:gd name="connsiteX96" fmla="*/ 328913 w 1672153"/>
              <a:gd name="connsiteY96" fmla="*/ 1457636 h 1588634"/>
              <a:gd name="connsiteX97" fmla="*/ 312242 w 1672153"/>
              <a:gd name="connsiteY97" fmla="*/ 1450493 h 1588634"/>
              <a:gd name="connsiteX98" fmla="*/ 588468 w 1672153"/>
              <a:gd name="connsiteY98" fmla="*/ 1138549 h 1588634"/>
              <a:gd name="connsiteX99" fmla="*/ 221757 w 1672153"/>
              <a:gd name="connsiteY99" fmla="*/ 1355243 h 1588634"/>
              <a:gd name="connsiteX100" fmla="*/ 243188 w 1672153"/>
              <a:gd name="connsiteY100" fmla="*/ 1338574 h 1588634"/>
              <a:gd name="connsiteX101" fmla="*/ 552750 w 1672153"/>
              <a:gd name="connsiteY101" fmla="*/ 1074256 h 1588634"/>
              <a:gd name="connsiteX102" fmla="*/ 250330 w 1672153"/>
              <a:gd name="connsiteY102" fmla="*/ 1286187 h 1588634"/>
              <a:gd name="connsiteX103" fmla="*/ 212232 w 1672153"/>
              <a:gd name="connsiteY103" fmla="*/ 1288568 h 1588634"/>
              <a:gd name="connsiteX104" fmla="*/ 457501 w 1672153"/>
              <a:gd name="connsiteY104" fmla="*/ 1038538 h 1588634"/>
              <a:gd name="connsiteX105" fmla="*/ 93167 w 1672153"/>
              <a:gd name="connsiteY105" fmla="*/ 1226656 h 1588634"/>
              <a:gd name="connsiteX106" fmla="*/ 347963 w 1672153"/>
              <a:gd name="connsiteY106" fmla="*/ 1043300 h 1588634"/>
              <a:gd name="connsiteX107" fmla="*/ 71738 w 1672153"/>
              <a:gd name="connsiteY107" fmla="*/ 1162362 h 1588634"/>
              <a:gd name="connsiteX108" fmla="*/ 83644 w 1672153"/>
              <a:gd name="connsiteY108" fmla="*/ 1098068 h 1588634"/>
              <a:gd name="connsiteX109" fmla="*/ 295576 w 1672153"/>
              <a:gd name="connsiteY109" fmla="*/ 1029012 h 1588634"/>
              <a:gd name="connsiteX110" fmla="*/ 301 w 1672153"/>
              <a:gd name="connsiteY110" fmla="*/ 1040918 h 1588634"/>
              <a:gd name="connsiteX111" fmla="*/ 26494 w 1672153"/>
              <a:gd name="connsiteY111" fmla="*/ 1017106 h 1588634"/>
              <a:gd name="connsiteX112" fmla="*/ 269382 w 1672153"/>
              <a:gd name="connsiteY112" fmla="*/ 971862 h 1588634"/>
              <a:gd name="connsiteX113" fmla="*/ 66976 w 1672153"/>
              <a:gd name="connsiteY113" fmla="*/ 974243 h 1588634"/>
              <a:gd name="connsiteX114" fmla="*/ 38401 w 1672153"/>
              <a:gd name="connsiteY114" fmla="*/ 969481 h 1588634"/>
              <a:gd name="connsiteX115" fmla="*/ 43163 w 1672153"/>
              <a:gd name="connsiteY115" fmla="*/ 921856 h 1588634"/>
              <a:gd name="connsiteX116" fmla="*/ 12207 w 1672153"/>
              <a:gd name="connsiteY116" fmla="*/ 907568 h 1588634"/>
              <a:gd name="connsiteX117" fmla="*/ 193177 w 1672153"/>
              <a:gd name="connsiteY117" fmla="*/ 869468 h 1588634"/>
              <a:gd name="connsiteX118" fmla="*/ 112219 w 1672153"/>
              <a:gd name="connsiteY118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943276 w 1672153"/>
              <a:gd name="connsiteY10" fmla="*/ 271772 h 1588634"/>
              <a:gd name="connsiteX11" fmla="*/ 940892 w 1672153"/>
              <a:gd name="connsiteY11" fmla="*/ 293206 h 1588634"/>
              <a:gd name="connsiteX12" fmla="*/ 905174 w 1672153"/>
              <a:gd name="connsiteY12" fmla="*/ 321781 h 1588634"/>
              <a:gd name="connsiteX13" fmla="*/ 831355 w 1672153"/>
              <a:gd name="connsiteY13" fmla="*/ 338449 h 1588634"/>
              <a:gd name="connsiteX14" fmla="*/ 793257 w 1672153"/>
              <a:gd name="connsiteY14" fmla="*/ 517041 h 1588634"/>
              <a:gd name="connsiteX15" fmla="*/ 921844 w 1672153"/>
              <a:gd name="connsiteY15" fmla="*/ 531329 h 1588634"/>
              <a:gd name="connsiteX16" fmla="*/ 1026618 w 1672153"/>
              <a:gd name="connsiteY16" fmla="*/ 612293 h 1588634"/>
              <a:gd name="connsiteX17" fmla="*/ 1159969 w 1672153"/>
              <a:gd name="connsiteY17" fmla="*/ 576572 h 1588634"/>
              <a:gd name="connsiteX18" fmla="*/ 981376 w 1672153"/>
              <a:gd name="connsiteY18" fmla="*/ 264629 h 1588634"/>
              <a:gd name="connsiteX19" fmla="*/ 981376 w 1672153"/>
              <a:gd name="connsiteY19" fmla="*/ 202716 h 1588634"/>
              <a:gd name="connsiteX20" fmla="*/ 1031381 w 1672153"/>
              <a:gd name="connsiteY20" fmla="*/ 202716 h 1588634"/>
              <a:gd name="connsiteX21" fmla="*/ 1281410 w 1672153"/>
              <a:gd name="connsiteY21" fmla="*/ 564668 h 1588634"/>
              <a:gd name="connsiteX22" fmla="*/ 1138537 w 1672153"/>
              <a:gd name="connsiteY22" fmla="*/ 97941 h 1588634"/>
              <a:gd name="connsiteX23" fmla="*/ 1188543 w 1672153"/>
              <a:gd name="connsiteY23" fmla="*/ 311 h 1588634"/>
              <a:gd name="connsiteX24" fmla="*/ 1152825 w 1672153"/>
              <a:gd name="connsiteY24" fmla="*/ 114610 h 1588634"/>
              <a:gd name="connsiteX25" fmla="*/ 1079007 w 1672153"/>
              <a:gd name="connsiteY25" fmla="*/ 193192 h 1588634"/>
              <a:gd name="connsiteX26" fmla="*/ 1143299 w 1672153"/>
              <a:gd name="connsiteY26" fmla="*/ 217006 h 1588634"/>
              <a:gd name="connsiteX27" fmla="*/ 1348086 w 1672153"/>
              <a:gd name="connsiteY27" fmla="*/ 493231 h 1588634"/>
              <a:gd name="connsiteX28" fmla="*/ 1248076 w 1672153"/>
              <a:gd name="connsiteY28" fmla="*/ 257486 h 1588634"/>
              <a:gd name="connsiteX29" fmla="*/ 1443336 w 1672153"/>
              <a:gd name="connsiteY29" fmla="*/ 445606 h 1588634"/>
              <a:gd name="connsiteX30" fmla="*/ 1438573 w 1672153"/>
              <a:gd name="connsiteY30" fmla="*/ 264631 h 1588634"/>
              <a:gd name="connsiteX31" fmla="*/ 1450480 w 1672153"/>
              <a:gd name="connsiteY31" fmla="*/ 200337 h 1588634"/>
              <a:gd name="connsiteX32" fmla="*/ 1488580 w 1672153"/>
              <a:gd name="connsiteY32" fmla="*/ 152712 h 1588634"/>
              <a:gd name="connsiteX33" fmla="*/ 1505249 w 1672153"/>
              <a:gd name="connsiteY33" fmla="*/ 147949 h 1588634"/>
              <a:gd name="connsiteX34" fmla="*/ 1593355 w 1672153"/>
              <a:gd name="connsiteY34" fmla="*/ 166999 h 1588634"/>
              <a:gd name="connsiteX35" fmla="*/ 1624311 w 1672153"/>
              <a:gd name="connsiteY35" fmla="*/ 188431 h 1588634"/>
              <a:gd name="connsiteX36" fmla="*/ 1650506 w 1672153"/>
              <a:gd name="connsiteY36" fmla="*/ 205098 h 1588634"/>
              <a:gd name="connsiteX37" fmla="*/ 1671936 w 1672153"/>
              <a:gd name="connsiteY37" fmla="*/ 221768 h 1588634"/>
              <a:gd name="connsiteX38" fmla="*/ 1652886 w 1672153"/>
              <a:gd name="connsiteY38" fmla="*/ 264631 h 1588634"/>
              <a:gd name="connsiteX39" fmla="*/ 1650505 w 1672153"/>
              <a:gd name="connsiteY39" fmla="*/ 319399 h 1588634"/>
              <a:gd name="connsiteX40" fmla="*/ 1636217 w 1672153"/>
              <a:gd name="connsiteY40" fmla="*/ 376549 h 1588634"/>
              <a:gd name="connsiteX41" fmla="*/ 1638599 w 1672153"/>
              <a:gd name="connsiteY41" fmla="*/ 386074 h 1588634"/>
              <a:gd name="connsiteX42" fmla="*/ 1669555 w 1672153"/>
              <a:gd name="connsiteY42" fmla="*/ 393218 h 1588634"/>
              <a:gd name="connsiteX43" fmla="*/ 1657649 w 1672153"/>
              <a:gd name="connsiteY43" fmla="*/ 424174 h 1588634"/>
              <a:gd name="connsiteX44" fmla="*/ 1624311 w 1672153"/>
              <a:gd name="connsiteY44" fmla="*/ 445606 h 1588634"/>
              <a:gd name="connsiteX45" fmla="*/ 1610024 w 1672153"/>
              <a:gd name="connsiteY45" fmla="*/ 476562 h 1588634"/>
              <a:gd name="connsiteX46" fmla="*/ 1613277 w 1672153"/>
              <a:gd name="connsiteY46" fmla="*/ 559169 h 1588634"/>
              <a:gd name="connsiteX47" fmla="*/ 1600498 w 1672153"/>
              <a:gd name="connsiteY47" fmla="*/ 590862 h 1588634"/>
              <a:gd name="connsiteX48" fmla="*/ 1598117 w 1672153"/>
              <a:gd name="connsiteY48" fmla="*/ 655156 h 1588634"/>
              <a:gd name="connsiteX49" fmla="*/ 1619549 w 1672153"/>
              <a:gd name="connsiteY49" fmla="*/ 690874 h 1588634"/>
              <a:gd name="connsiteX50" fmla="*/ 1614786 w 1672153"/>
              <a:gd name="connsiteY50" fmla="*/ 743262 h 1588634"/>
              <a:gd name="connsiteX51" fmla="*/ 1617167 w 1672153"/>
              <a:gd name="connsiteY51" fmla="*/ 790887 h 1588634"/>
              <a:gd name="connsiteX52" fmla="*/ 1605261 w 1672153"/>
              <a:gd name="connsiteY52" fmla="*/ 805174 h 1588634"/>
              <a:gd name="connsiteX53" fmla="*/ 1576686 w 1672153"/>
              <a:gd name="connsiteY53" fmla="*/ 890899 h 1588634"/>
              <a:gd name="connsiteX54" fmla="*/ 1545732 w 1672153"/>
              <a:gd name="connsiteY54" fmla="*/ 967098 h 1588634"/>
              <a:gd name="connsiteX55" fmla="*/ 1510011 w 1672153"/>
              <a:gd name="connsiteY55" fmla="*/ 945668 h 1588634"/>
              <a:gd name="connsiteX56" fmla="*/ 1450480 w 1672153"/>
              <a:gd name="connsiteY56" fmla="*/ 917093 h 1588634"/>
              <a:gd name="connsiteX57" fmla="*/ 1421905 w 1672153"/>
              <a:gd name="connsiteY57" fmla="*/ 883756 h 1588634"/>
              <a:gd name="connsiteX58" fmla="*/ 1388569 w 1672153"/>
              <a:gd name="connsiteY58" fmla="*/ 869468 h 1588634"/>
              <a:gd name="connsiteX59" fmla="*/ 1355230 w 1672153"/>
              <a:gd name="connsiteY59" fmla="*/ 871849 h 1588634"/>
              <a:gd name="connsiteX60" fmla="*/ 1305224 w 1672153"/>
              <a:gd name="connsiteY60" fmla="*/ 895662 h 1588634"/>
              <a:gd name="connsiteX61" fmla="*/ 1281411 w 1672153"/>
              <a:gd name="connsiteY61" fmla="*/ 909949 h 1588634"/>
              <a:gd name="connsiteX62" fmla="*/ 1212357 w 1672153"/>
              <a:gd name="connsiteY62" fmla="*/ 926618 h 1588634"/>
              <a:gd name="connsiteX63" fmla="*/ 1190924 w 1672153"/>
              <a:gd name="connsiteY63" fmla="*/ 957574 h 1588634"/>
              <a:gd name="connsiteX64" fmla="*/ 1188542 w 1672153"/>
              <a:gd name="connsiteY64" fmla="*/ 1036156 h 1588634"/>
              <a:gd name="connsiteX65" fmla="*/ 1190926 w 1672153"/>
              <a:gd name="connsiteY65" fmla="*/ 1062348 h 1588634"/>
              <a:gd name="connsiteX66" fmla="*/ 1090911 w 1672153"/>
              <a:gd name="connsiteY66" fmla="*/ 1112356 h 1588634"/>
              <a:gd name="connsiteX67" fmla="*/ 1048049 w 1672153"/>
              <a:gd name="connsiteY67" fmla="*/ 1112356 h 1588634"/>
              <a:gd name="connsiteX68" fmla="*/ 957563 w 1672153"/>
              <a:gd name="connsiteY68" fmla="*/ 1148073 h 1588634"/>
              <a:gd name="connsiteX69" fmla="*/ 936130 w 1672153"/>
              <a:gd name="connsiteY69" fmla="*/ 1188556 h 1588634"/>
              <a:gd name="connsiteX70" fmla="*/ 936132 w 1672153"/>
              <a:gd name="connsiteY70" fmla="*/ 1238562 h 1588634"/>
              <a:gd name="connsiteX71" fmla="*/ 886124 w 1672153"/>
              <a:gd name="connsiteY71" fmla="*/ 1279043 h 1588634"/>
              <a:gd name="connsiteX72" fmla="*/ 869457 w 1672153"/>
              <a:gd name="connsiteY72" fmla="*/ 1309999 h 1588634"/>
              <a:gd name="connsiteX73" fmla="*/ 871836 w 1672153"/>
              <a:gd name="connsiteY73" fmla="*/ 1331431 h 1588634"/>
              <a:gd name="connsiteX74" fmla="*/ 905174 w 1672153"/>
              <a:gd name="connsiteY74" fmla="*/ 1326668 h 1588634"/>
              <a:gd name="connsiteX75" fmla="*/ 928988 w 1672153"/>
              <a:gd name="connsiteY75" fmla="*/ 1350480 h 1588634"/>
              <a:gd name="connsiteX76" fmla="*/ 917080 w 1672153"/>
              <a:gd name="connsiteY76" fmla="*/ 1383818 h 1588634"/>
              <a:gd name="connsiteX77" fmla="*/ 914699 w 1672153"/>
              <a:gd name="connsiteY77" fmla="*/ 1421918 h 1588634"/>
              <a:gd name="connsiteX78" fmla="*/ 836119 w 1672153"/>
              <a:gd name="connsiteY78" fmla="*/ 1450493 h 1588634"/>
              <a:gd name="connsiteX79" fmla="*/ 790875 w 1672153"/>
              <a:gd name="connsiteY79" fmla="*/ 1402868 h 1588634"/>
              <a:gd name="connsiteX80" fmla="*/ 759917 w 1672153"/>
              <a:gd name="connsiteY80" fmla="*/ 1560031 h 1588634"/>
              <a:gd name="connsiteX81" fmla="*/ 723866 w 1672153"/>
              <a:gd name="connsiteY81" fmla="*/ 1573018 h 1588634"/>
              <a:gd name="connsiteX82" fmla="*/ 774205 w 1672153"/>
              <a:gd name="connsiteY82" fmla="*/ 1324287 h 1588634"/>
              <a:gd name="connsiteX83" fmla="*/ 617042 w 1672153"/>
              <a:gd name="connsiteY83" fmla="*/ 1571937 h 1588634"/>
              <a:gd name="connsiteX84" fmla="*/ 562276 w 1672153"/>
              <a:gd name="connsiteY84" fmla="*/ 1543362 h 1588634"/>
              <a:gd name="connsiteX85" fmla="*/ 745629 w 1672153"/>
              <a:gd name="connsiteY85" fmla="*/ 1300474 h 1588634"/>
              <a:gd name="connsiteX86" fmla="*/ 478932 w 1672153"/>
              <a:gd name="connsiteY86" fmla="*/ 1479067 h 1588634"/>
              <a:gd name="connsiteX87" fmla="*/ 507505 w 1672153"/>
              <a:gd name="connsiteY87" fmla="*/ 1455256 h 1588634"/>
              <a:gd name="connsiteX88" fmla="*/ 700386 w 1672153"/>
              <a:gd name="connsiteY88" fmla="*/ 1262374 h 1588634"/>
              <a:gd name="connsiteX89" fmla="*/ 433686 w 1672153"/>
              <a:gd name="connsiteY89" fmla="*/ 1426681 h 1588634"/>
              <a:gd name="connsiteX90" fmla="*/ 612280 w 1672153"/>
              <a:gd name="connsiteY90" fmla="*/ 1217130 h 1588634"/>
              <a:gd name="connsiteX91" fmla="*/ 376538 w 1672153"/>
              <a:gd name="connsiteY91" fmla="*/ 1379056 h 1588634"/>
              <a:gd name="connsiteX92" fmla="*/ 371774 w 1672153"/>
              <a:gd name="connsiteY92" fmla="*/ 1390962 h 1588634"/>
              <a:gd name="connsiteX93" fmla="*/ 386063 w 1672153"/>
              <a:gd name="connsiteY93" fmla="*/ 1429062 h 1588634"/>
              <a:gd name="connsiteX94" fmla="*/ 355105 w 1672153"/>
              <a:gd name="connsiteY94" fmla="*/ 1443349 h 1588634"/>
              <a:gd name="connsiteX95" fmla="*/ 328913 w 1672153"/>
              <a:gd name="connsiteY95" fmla="*/ 1457636 h 1588634"/>
              <a:gd name="connsiteX96" fmla="*/ 312242 w 1672153"/>
              <a:gd name="connsiteY96" fmla="*/ 1450493 h 1588634"/>
              <a:gd name="connsiteX97" fmla="*/ 588468 w 1672153"/>
              <a:gd name="connsiteY97" fmla="*/ 1138549 h 1588634"/>
              <a:gd name="connsiteX98" fmla="*/ 221757 w 1672153"/>
              <a:gd name="connsiteY98" fmla="*/ 1355243 h 1588634"/>
              <a:gd name="connsiteX99" fmla="*/ 243188 w 1672153"/>
              <a:gd name="connsiteY99" fmla="*/ 1338574 h 1588634"/>
              <a:gd name="connsiteX100" fmla="*/ 552750 w 1672153"/>
              <a:gd name="connsiteY100" fmla="*/ 1074256 h 1588634"/>
              <a:gd name="connsiteX101" fmla="*/ 250330 w 1672153"/>
              <a:gd name="connsiteY101" fmla="*/ 1286187 h 1588634"/>
              <a:gd name="connsiteX102" fmla="*/ 212232 w 1672153"/>
              <a:gd name="connsiteY102" fmla="*/ 1288568 h 1588634"/>
              <a:gd name="connsiteX103" fmla="*/ 457501 w 1672153"/>
              <a:gd name="connsiteY103" fmla="*/ 1038538 h 1588634"/>
              <a:gd name="connsiteX104" fmla="*/ 93167 w 1672153"/>
              <a:gd name="connsiteY104" fmla="*/ 1226656 h 1588634"/>
              <a:gd name="connsiteX105" fmla="*/ 347963 w 1672153"/>
              <a:gd name="connsiteY105" fmla="*/ 1043300 h 1588634"/>
              <a:gd name="connsiteX106" fmla="*/ 71738 w 1672153"/>
              <a:gd name="connsiteY106" fmla="*/ 1162362 h 1588634"/>
              <a:gd name="connsiteX107" fmla="*/ 83644 w 1672153"/>
              <a:gd name="connsiteY107" fmla="*/ 1098068 h 1588634"/>
              <a:gd name="connsiteX108" fmla="*/ 295576 w 1672153"/>
              <a:gd name="connsiteY108" fmla="*/ 1029012 h 1588634"/>
              <a:gd name="connsiteX109" fmla="*/ 301 w 1672153"/>
              <a:gd name="connsiteY109" fmla="*/ 1040918 h 1588634"/>
              <a:gd name="connsiteX110" fmla="*/ 26494 w 1672153"/>
              <a:gd name="connsiteY110" fmla="*/ 1017106 h 1588634"/>
              <a:gd name="connsiteX111" fmla="*/ 269382 w 1672153"/>
              <a:gd name="connsiteY111" fmla="*/ 971862 h 1588634"/>
              <a:gd name="connsiteX112" fmla="*/ 66976 w 1672153"/>
              <a:gd name="connsiteY112" fmla="*/ 974243 h 1588634"/>
              <a:gd name="connsiteX113" fmla="*/ 38401 w 1672153"/>
              <a:gd name="connsiteY113" fmla="*/ 969481 h 1588634"/>
              <a:gd name="connsiteX114" fmla="*/ 43163 w 1672153"/>
              <a:gd name="connsiteY114" fmla="*/ 921856 h 1588634"/>
              <a:gd name="connsiteX115" fmla="*/ 12207 w 1672153"/>
              <a:gd name="connsiteY115" fmla="*/ 907568 h 1588634"/>
              <a:gd name="connsiteX116" fmla="*/ 193177 w 1672153"/>
              <a:gd name="connsiteY116" fmla="*/ 869468 h 1588634"/>
              <a:gd name="connsiteX117" fmla="*/ 112219 w 1672153"/>
              <a:gd name="connsiteY117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943276 w 1672153"/>
              <a:gd name="connsiteY10" fmla="*/ 271772 h 1588634"/>
              <a:gd name="connsiteX11" fmla="*/ 940892 w 1672153"/>
              <a:gd name="connsiteY11" fmla="*/ 293206 h 1588634"/>
              <a:gd name="connsiteX12" fmla="*/ 905174 w 1672153"/>
              <a:gd name="connsiteY12" fmla="*/ 321781 h 1588634"/>
              <a:gd name="connsiteX13" fmla="*/ 793257 w 1672153"/>
              <a:gd name="connsiteY13" fmla="*/ 517041 h 1588634"/>
              <a:gd name="connsiteX14" fmla="*/ 921844 w 1672153"/>
              <a:gd name="connsiteY14" fmla="*/ 531329 h 1588634"/>
              <a:gd name="connsiteX15" fmla="*/ 1026618 w 1672153"/>
              <a:gd name="connsiteY15" fmla="*/ 612293 h 1588634"/>
              <a:gd name="connsiteX16" fmla="*/ 1159969 w 1672153"/>
              <a:gd name="connsiteY16" fmla="*/ 576572 h 1588634"/>
              <a:gd name="connsiteX17" fmla="*/ 981376 w 1672153"/>
              <a:gd name="connsiteY17" fmla="*/ 264629 h 1588634"/>
              <a:gd name="connsiteX18" fmla="*/ 981376 w 1672153"/>
              <a:gd name="connsiteY18" fmla="*/ 202716 h 1588634"/>
              <a:gd name="connsiteX19" fmla="*/ 1031381 w 1672153"/>
              <a:gd name="connsiteY19" fmla="*/ 202716 h 1588634"/>
              <a:gd name="connsiteX20" fmla="*/ 1281410 w 1672153"/>
              <a:gd name="connsiteY20" fmla="*/ 564668 h 1588634"/>
              <a:gd name="connsiteX21" fmla="*/ 1138537 w 1672153"/>
              <a:gd name="connsiteY21" fmla="*/ 97941 h 1588634"/>
              <a:gd name="connsiteX22" fmla="*/ 1188543 w 1672153"/>
              <a:gd name="connsiteY22" fmla="*/ 311 h 1588634"/>
              <a:gd name="connsiteX23" fmla="*/ 1152825 w 1672153"/>
              <a:gd name="connsiteY23" fmla="*/ 114610 h 1588634"/>
              <a:gd name="connsiteX24" fmla="*/ 1079007 w 1672153"/>
              <a:gd name="connsiteY24" fmla="*/ 193192 h 1588634"/>
              <a:gd name="connsiteX25" fmla="*/ 1143299 w 1672153"/>
              <a:gd name="connsiteY25" fmla="*/ 217006 h 1588634"/>
              <a:gd name="connsiteX26" fmla="*/ 1348086 w 1672153"/>
              <a:gd name="connsiteY26" fmla="*/ 493231 h 1588634"/>
              <a:gd name="connsiteX27" fmla="*/ 1248076 w 1672153"/>
              <a:gd name="connsiteY27" fmla="*/ 257486 h 1588634"/>
              <a:gd name="connsiteX28" fmla="*/ 1443336 w 1672153"/>
              <a:gd name="connsiteY28" fmla="*/ 445606 h 1588634"/>
              <a:gd name="connsiteX29" fmla="*/ 1438573 w 1672153"/>
              <a:gd name="connsiteY29" fmla="*/ 264631 h 1588634"/>
              <a:gd name="connsiteX30" fmla="*/ 1450480 w 1672153"/>
              <a:gd name="connsiteY30" fmla="*/ 200337 h 1588634"/>
              <a:gd name="connsiteX31" fmla="*/ 1488580 w 1672153"/>
              <a:gd name="connsiteY31" fmla="*/ 152712 h 1588634"/>
              <a:gd name="connsiteX32" fmla="*/ 1505249 w 1672153"/>
              <a:gd name="connsiteY32" fmla="*/ 147949 h 1588634"/>
              <a:gd name="connsiteX33" fmla="*/ 1593355 w 1672153"/>
              <a:gd name="connsiteY33" fmla="*/ 166999 h 1588634"/>
              <a:gd name="connsiteX34" fmla="*/ 1624311 w 1672153"/>
              <a:gd name="connsiteY34" fmla="*/ 188431 h 1588634"/>
              <a:gd name="connsiteX35" fmla="*/ 1650506 w 1672153"/>
              <a:gd name="connsiteY35" fmla="*/ 205098 h 1588634"/>
              <a:gd name="connsiteX36" fmla="*/ 1671936 w 1672153"/>
              <a:gd name="connsiteY36" fmla="*/ 221768 h 1588634"/>
              <a:gd name="connsiteX37" fmla="*/ 1652886 w 1672153"/>
              <a:gd name="connsiteY37" fmla="*/ 264631 h 1588634"/>
              <a:gd name="connsiteX38" fmla="*/ 1650505 w 1672153"/>
              <a:gd name="connsiteY38" fmla="*/ 319399 h 1588634"/>
              <a:gd name="connsiteX39" fmla="*/ 1636217 w 1672153"/>
              <a:gd name="connsiteY39" fmla="*/ 376549 h 1588634"/>
              <a:gd name="connsiteX40" fmla="*/ 1638599 w 1672153"/>
              <a:gd name="connsiteY40" fmla="*/ 386074 h 1588634"/>
              <a:gd name="connsiteX41" fmla="*/ 1669555 w 1672153"/>
              <a:gd name="connsiteY41" fmla="*/ 393218 h 1588634"/>
              <a:gd name="connsiteX42" fmla="*/ 1657649 w 1672153"/>
              <a:gd name="connsiteY42" fmla="*/ 424174 h 1588634"/>
              <a:gd name="connsiteX43" fmla="*/ 1624311 w 1672153"/>
              <a:gd name="connsiteY43" fmla="*/ 445606 h 1588634"/>
              <a:gd name="connsiteX44" fmla="*/ 1610024 w 1672153"/>
              <a:gd name="connsiteY44" fmla="*/ 476562 h 1588634"/>
              <a:gd name="connsiteX45" fmla="*/ 1613277 w 1672153"/>
              <a:gd name="connsiteY45" fmla="*/ 559169 h 1588634"/>
              <a:gd name="connsiteX46" fmla="*/ 1600498 w 1672153"/>
              <a:gd name="connsiteY46" fmla="*/ 590862 h 1588634"/>
              <a:gd name="connsiteX47" fmla="*/ 1598117 w 1672153"/>
              <a:gd name="connsiteY47" fmla="*/ 655156 h 1588634"/>
              <a:gd name="connsiteX48" fmla="*/ 1619549 w 1672153"/>
              <a:gd name="connsiteY48" fmla="*/ 690874 h 1588634"/>
              <a:gd name="connsiteX49" fmla="*/ 1614786 w 1672153"/>
              <a:gd name="connsiteY49" fmla="*/ 743262 h 1588634"/>
              <a:gd name="connsiteX50" fmla="*/ 1617167 w 1672153"/>
              <a:gd name="connsiteY50" fmla="*/ 790887 h 1588634"/>
              <a:gd name="connsiteX51" fmla="*/ 1605261 w 1672153"/>
              <a:gd name="connsiteY51" fmla="*/ 805174 h 1588634"/>
              <a:gd name="connsiteX52" fmla="*/ 1576686 w 1672153"/>
              <a:gd name="connsiteY52" fmla="*/ 890899 h 1588634"/>
              <a:gd name="connsiteX53" fmla="*/ 1545732 w 1672153"/>
              <a:gd name="connsiteY53" fmla="*/ 967098 h 1588634"/>
              <a:gd name="connsiteX54" fmla="*/ 1510011 w 1672153"/>
              <a:gd name="connsiteY54" fmla="*/ 945668 h 1588634"/>
              <a:gd name="connsiteX55" fmla="*/ 1450480 w 1672153"/>
              <a:gd name="connsiteY55" fmla="*/ 917093 h 1588634"/>
              <a:gd name="connsiteX56" fmla="*/ 1421905 w 1672153"/>
              <a:gd name="connsiteY56" fmla="*/ 883756 h 1588634"/>
              <a:gd name="connsiteX57" fmla="*/ 1388569 w 1672153"/>
              <a:gd name="connsiteY57" fmla="*/ 869468 h 1588634"/>
              <a:gd name="connsiteX58" fmla="*/ 1355230 w 1672153"/>
              <a:gd name="connsiteY58" fmla="*/ 871849 h 1588634"/>
              <a:gd name="connsiteX59" fmla="*/ 1305224 w 1672153"/>
              <a:gd name="connsiteY59" fmla="*/ 895662 h 1588634"/>
              <a:gd name="connsiteX60" fmla="*/ 1281411 w 1672153"/>
              <a:gd name="connsiteY60" fmla="*/ 909949 h 1588634"/>
              <a:gd name="connsiteX61" fmla="*/ 1212357 w 1672153"/>
              <a:gd name="connsiteY61" fmla="*/ 926618 h 1588634"/>
              <a:gd name="connsiteX62" fmla="*/ 1190924 w 1672153"/>
              <a:gd name="connsiteY62" fmla="*/ 957574 h 1588634"/>
              <a:gd name="connsiteX63" fmla="*/ 1188542 w 1672153"/>
              <a:gd name="connsiteY63" fmla="*/ 1036156 h 1588634"/>
              <a:gd name="connsiteX64" fmla="*/ 1190926 w 1672153"/>
              <a:gd name="connsiteY64" fmla="*/ 1062348 h 1588634"/>
              <a:gd name="connsiteX65" fmla="*/ 1090911 w 1672153"/>
              <a:gd name="connsiteY65" fmla="*/ 1112356 h 1588634"/>
              <a:gd name="connsiteX66" fmla="*/ 1048049 w 1672153"/>
              <a:gd name="connsiteY66" fmla="*/ 1112356 h 1588634"/>
              <a:gd name="connsiteX67" fmla="*/ 957563 w 1672153"/>
              <a:gd name="connsiteY67" fmla="*/ 1148073 h 1588634"/>
              <a:gd name="connsiteX68" fmla="*/ 936130 w 1672153"/>
              <a:gd name="connsiteY68" fmla="*/ 1188556 h 1588634"/>
              <a:gd name="connsiteX69" fmla="*/ 936132 w 1672153"/>
              <a:gd name="connsiteY69" fmla="*/ 1238562 h 1588634"/>
              <a:gd name="connsiteX70" fmla="*/ 886124 w 1672153"/>
              <a:gd name="connsiteY70" fmla="*/ 1279043 h 1588634"/>
              <a:gd name="connsiteX71" fmla="*/ 869457 w 1672153"/>
              <a:gd name="connsiteY71" fmla="*/ 1309999 h 1588634"/>
              <a:gd name="connsiteX72" fmla="*/ 871836 w 1672153"/>
              <a:gd name="connsiteY72" fmla="*/ 1331431 h 1588634"/>
              <a:gd name="connsiteX73" fmla="*/ 905174 w 1672153"/>
              <a:gd name="connsiteY73" fmla="*/ 1326668 h 1588634"/>
              <a:gd name="connsiteX74" fmla="*/ 928988 w 1672153"/>
              <a:gd name="connsiteY74" fmla="*/ 1350480 h 1588634"/>
              <a:gd name="connsiteX75" fmla="*/ 917080 w 1672153"/>
              <a:gd name="connsiteY75" fmla="*/ 1383818 h 1588634"/>
              <a:gd name="connsiteX76" fmla="*/ 914699 w 1672153"/>
              <a:gd name="connsiteY76" fmla="*/ 1421918 h 1588634"/>
              <a:gd name="connsiteX77" fmla="*/ 836119 w 1672153"/>
              <a:gd name="connsiteY77" fmla="*/ 1450493 h 1588634"/>
              <a:gd name="connsiteX78" fmla="*/ 790875 w 1672153"/>
              <a:gd name="connsiteY78" fmla="*/ 1402868 h 1588634"/>
              <a:gd name="connsiteX79" fmla="*/ 759917 w 1672153"/>
              <a:gd name="connsiteY79" fmla="*/ 1560031 h 1588634"/>
              <a:gd name="connsiteX80" fmla="*/ 723866 w 1672153"/>
              <a:gd name="connsiteY80" fmla="*/ 1573018 h 1588634"/>
              <a:gd name="connsiteX81" fmla="*/ 774205 w 1672153"/>
              <a:gd name="connsiteY81" fmla="*/ 1324287 h 1588634"/>
              <a:gd name="connsiteX82" fmla="*/ 617042 w 1672153"/>
              <a:gd name="connsiteY82" fmla="*/ 1571937 h 1588634"/>
              <a:gd name="connsiteX83" fmla="*/ 562276 w 1672153"/>
              <a:gd name="connsiteY83" fmla="*/ 1543362 h 1588634"/>
              <a:gd name="connsiteX84" fmla="*/ 745629 w 1672153"/>
              <a:gd name="connsiteY84" fmla="*/ 1300474 h 1588634"/>
              <a:gd name="connsiteX85" fmla="*/ 478932 w 1672153"/>
              <a:gd name="connsiteY85" fmla="*/ 1479067 h 1588634"/>
              <a:gd name="connsiteX86" fmla="*/ 507505 w 1672153"/>
              <a:gd name="connsiteY86" fmla="*/ 1455256 h 1588634"/>
              <a:gd name="connsiteX87" fmla="*/ 700386 w 1672153"/>
              <a:gd name="connsiteY87" fmla="*/ 1262374 h 1588634"/>
              <a:gd name="connsiteX88" fmla="*/ 433686 w 1672153"/>
              <a:gd name="connsiteY88" fmla="*/ 1426681 h 1588634"/>
              <a:gd name="connsiteX89" fmla="*/ 612280 w 1672153"/>
              <a:gd name="connsiteY89" fmla="*/ 1217130 h 1588634"/>
              <a:gd name="connsiteX90" fmla="*/ 376538 w 1672153"/>
              <a:gd name="connsiteY90" fmla="*/ 1379056 h 1588634"/>
              <a:gd name="connsiteX91" fmla="*/ 371774 w 1672153"/>
              <a:gd name="connsiteY91" fmla="*/ 1390962 h 1588634"/>
              <a:gd name="connsiteX92" fmla="*/ 386063 w 1672153"/>
              <a:gd name="connsiteY92" fmla="*/ 1429062 h 1588634"/>
              <a:gd name="connsiteX93" fmla="*/ 355105 w 1672153"/>
              <a:gd name="connsiteY93" fmla="*/ 1443349 h 1588634"/>
              <a:gd name="connsiteX94" fmla="*/ 328913 w 1672153"/>
              <a:gd name="connsiteY94" fmla="*/ 1457636 h 1588634"/>
              <a:gd name="connsiteX95" fmla="*/ 312242 w 1672153"/>
              <a:gd name="connsiteY95" fmla="*/ 1450493 h 1588634"/>
              <a:gd name="connsiteX96" fmla="*/ 588468 w 1672153"/>
              <a:gd name="connsiteY96" fmla="*/ 1138549 h 1588634"/>
              <a:gd name="connsiteX97" fmla="*/ 221757 w 1672153"/>
              <a:gd name="connsiteY97" fmla="*/ 1355243 h 1588634"/>
              <a:gd name="connsiteX98" fmla="*/ 243188 w 1672153"/>
              <a:gd name="connsiteY98" fmla="*/ 1338574 h 1588634"/>
              <a:gd name="connsiteX99" fmla="*/ 552750 w 1672153"/>
              <a:gd name="connsiteY99" fmla="*/ 1074256 h 1588634"/>
              <a:gd name="connsiteX100" fmla="*/ 250330 w 1672153"/>
              <a:gd name="connsiteY100" fmla="*/ 1286187 h 1588634"/>
              <a:gd name="connsiteX101" fmla="*/ 212232 w 1672153"/>
              <a:gd name="connsiteY101" fmla="*/ 1288568 h 1588634"/>
              <a:gd name="connsiteX102" fmla="*/ 457501 w 1672153"/>
              <a:gd name="connsiteY102" fmla="*/ 1038538 h 1588634"/>
              <a:gd name="connsiteX103" fmla="*/ 93167 w 1672153"/>
              <a:gd name="connsiteY103" fmla="*/ 1226656 h 1588634"/>
              <a:gd name="connsiteX104" fmla="*/ 347963 w 1672153"/>
              <a:gd name="connsiteY104" fmla="*/ 1043300 h 1588634"/>
              <a:gd name="connsiteX105" fmla="*/ 71738 w 1672153"/>
              <a:gd name="connsiteY105" fmla="*/ 1162362 h 1588634"/>
              <a:gd name="connsiteX106" fmla="*/ 83644 w 1672153"/>
              <a:gd name="connsiteY106" fmla="*/ 1098068 h 1588634"/>
              <a:gd name="connsiteX107" fmla="*/ 295576 w 1672153"/>
              <a:gd name="connsiteY107" fmla="*/ 1029012 h 1588634"/>
              <a:gd name="connsiteX108" fmla="*/ 301 w 1672153"/>
              <a:gd name="connsiteY108" fmla="*/ 1040918 h 1588634"/>
              <a:gd name="connsiteX109" fmla="*/ 26494 w 1672153"/>
              <a:gd name="connsiteY109" fmla="*/ 1017106 h 1588634"/>
              <a:gd name="connsiteX110" fmla="*/ 269382 w 1672153"/>
              <a:gd name="connsiteY110" fmla="*/ 971862 h 1588634"/>
              <a:gd name="connsiteX111" fmla="*/ 66976 w 1672153"/>
              <a:gd name="connsiteY111" fmla="*/ 974243 h 1588634"/>
              <a:gd name="connsiteX112" fmla="*/ 38401 w 1672153"/>
              <a:gd name="connsiteY112" fmla="*/ 969481 h 1588634"/>
              <a:gd name="connsiteX113" fmla="*/ 43163 w 1672153"/>
              <a:gd name="connsiteY113" fmla="*/ 921856 h 1588634"/>
              <a:gd name="connsiteX114" fmla="*/ 12207 w 1672153"/>
              <a:gd name="connsiteY114" fmla="*/ 907568 h 1588634"/>
              <a:gd name="connsiteX115" fmla="*/ 193177 w 1672153"/>
              <a:gd name="connsiteY115" fmla="*/ 869468 h 1588634"/>
              <a:gd name="connsiteX116" fmla="*/ 112219 w 1672153"/>
              <a:gd name="connsiteY11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943276 w 1672153"/>
              <a:gd name="connsiteY10" fmla="*/ 271772 h 1588634"/>
              <a:gd name="connsiteX11" fmla="*/ 940892 w 1672153"/>
              <a:gd name="connsiteY11" fmla="*/ 293206 h 1588634"/>
              <a:gd name="connsiteX12" fmla="*/ 793257 w 1672153"/>
              <a:gd name="connsiteY12" fmla="*/ 517041 h 1588634"/>
              <a:gd name="connsiteX13" fmla="*/ 921844 w 1672153"/>
              <a:gd name="connsiteY13" fmla="*/ 531329 h 1588634"/>
              <a:gd name="connsiteX14" fmla="*/ 1026618 w 1672153"/>
              <a:gd name="connsiteY14" fmla="*/ 612293 h 1588634"/>
              <a:gd name="connsiteX15" fmla="*/ 1159969 w 1672153"/>
              <a:gd name="connsiteY15" fmla="*/ 576572 h 1588634"/>
              <a:gd name="connsiteX16" fmla="*/ 981376 w 1672153"/>
              <a:gd name="connsiteY16" fmla="*/ 264629 h 1588634"/>
              <a:gd name="connsiteX17" fmla="*/ 981376 w 1672153"/>
              <a:gd name="connsiteY17" fmla="*/ 202716 h 1588634"/>
              <a:gd name="connsiteX18" fmla="*/ 1031381 w 1672153"/>
              <a:gd name="connsiteY18" fmla="*/ 202716 h 1588634"/>
              <a:gd name="connsiteX19" fmla="*/ 1281410 w 1672153"/>
              <a:gd name="connsiteY19" fmla="*/ 564668 h 1588634"/>
              <a:gd name="connsiteX20" fmla="*/ 1138537 w 1672153"/>
              <a:gd name="connsiteY20" fmla="*/ 97941 h 1588634"/>
              <a:gd name="connsiteX21" fmla="*/ 1188543 w 1672153"/>
              <a:gd name="connsiteY21" fmla="*/ 311 h 1588634"/>
              <a:gd name="connsiteX22" fmla="*/ 1152825 w 1672153"/>
              <a:gd name="connsiteY22" fmla="*/ 114610 h 1588634"/>
              <a:gd name="connsiteX23" fmla="*/ 1079007 w 1672153"/>
              <a:gd name="connsiteY23" fmla="*/ 193192 h 1588634"/>
              <a:gd name="connsiteX24" fmla="*/ 1143299 w 1672153"/>
              <a:gd name="connsiteY24" fmla="*/ 217006 h 1588634"/>
              <a:gd name="connsiteX25" fmla="*/ 1348086 w 1672153"/>
              <a:gd name="connsiteY25" fmla="*/ 493231 h 1588634"/>
              <a:gd name="connsiteX26" fmla="*/ 1248076 w 1672153"/>
              <a:gd name="connsiteY26" fmla="*/ 257486 h 1588634"/>
              <a:gd name="connsiteX27" fmla="*/ 1443336 w 1672153"/>
              <a:gd name="connsiteY27" fmla="*/ 445606 h 1588634"/>
              <a:gd name="connsiteX28" fmla="*/ 1438573 w 1672153"/>
              <a:gd name="connsiteY28" fmla="*/ 264631 h 1588634"/>
              <a:gd name="connsiteX29" fmla="*/ 1450480 w 1672153"/>
              <a:gd name="connsiteY29" fmla="*/ 200337 h 1588634"/>
              <a:gd name="connsiteX30" fmla="*/ 1488580 w 1672153"/>
              <a:gd name="connsiteY30" fmla="*/ 152712 h 1588634"/>
              <a:gd name="connsiteX31" fmla="*/ 1505249 w 1672153"/>
              <a:gd name="connsiteY31" fmla="*/ 147949 h 1588634"/>
              <a:gd name="connsiteX32" fmla="*/ 1593355 w 1672153"/>
              <a:gd name="connsiteY32" fmla="*/ 166999 h 1588634"/>
              <a:gd name="connsiteX33" fmla="*/ 1624311 w 1672153"/>
              <a:gd name="connsiteY33" fmla="*/ 188431 h 1588634"/>
              <a:gd name="connsiteX34" fmla="*/ 1650506 w 1672153"/>
              <a:gd name="connsiteY34" fmla="*/ 205098 h 1588634"/>
              <a:gd name="connsiteX35" fmla="*/ 1671936 w 1672153"/>
              <a:gd name="connsiteY35" fmla="*/ 221768 h 1588634"/>
              <a:gd name="connsiteX36" fmla="*/ 1652886 w 1672153"/>
              <a:gd name="connsiteY36" fmla="*/ 264631 h 1588634"/>
              <a:gd name="connsiteX37" fmla="*/ 1650505 w 1672153"/>
              <a:gd name="connsiteY37" fmla="*/ 319399 h 1588634"/>
              <a:gd name="connsiteX38" fmla="*/ 1636217 w 1672153"/>
              <a:gd name="connsiteY38" fmla="*/ 376549 h 1588634"/>
              <a:gd name="connsiteX39" fmla="*/ 1638599 w 1672153"/>
              <a:gd name="connsiteY39" fmla="*/ 386074 h 1588634"/>
              <a:gd name="connsiteX40" fmla="*/ 1669555 w 1672153"/>
              <a:gd name="connsiteY40" fmla="*/ 393218 h 1588634"/>
              <a:gd name="connsiteX41" fmla="*/ 1657649 w 1672153"/>
              <a:gd name="connsiteY41" fmla="*/ 424174 h 1588634"/>
              <a:gd name="connsiteX42" fmla="*/ 1624311 w 1672153"/>
              <a:gd name="connsiteY42" fmla="*/ 445606 h 1588634"/>
              <a:gd name="connsiteX43" fmla="*/ 1610024 w 1672153"/>
              <a:gd name="connsiteY43" fmla="*/ 476562 h 1588634"/>
              <a:gd name="connsiteX44" fmla="*/ 1613277 w 1672153"/>
              <a:gd name="connsiteY44" fmla="*/ 559169 h 1588634"/>
              <a:gd name="connsiteX45" fmla="*/ 1600498 w 1672153"/>
              <a:gd name="connsiteY45" fmla="*/ 590862 h 1588634"/>
              <a:gd name="connsiteX46" fmla="*/ 1598117 w 1672153"/>
              <a:gd name="connsiteY46" fmla="*/ 655156 h 1588634"/>
              <a:gd name="connsiteX47" fmla="*/ 1619549 w 1672153"/>
              <a:gd name="connsiteY47" fmla="*/ 690874 h 1588634"/>
              <a:gd name="connsiteX48" fmla="*/ 1614786 w 1672153"/>
              <a:gd name="connsiteY48" fmla="*/ 743262 h 1588634"/>
              <a:gd name="connsiteX49" fmla="*/ 1617167 w 1672153"/>
              <a:gd name="connsiteY49" fmla="*/ 790887 h 1588634"/>
              <a:gd name="connsiteX50" fmla="*/ 1605261 w 1672153"/>
              <a:gd name="connsiteY50" fmla="*/ 805174 h 1588634"/>
              <a:gd name="connsiteX51" fmla="*/ 1576686 w 1672153"/>
              <a:gd name="connsiteY51" fmla="*/ 890899 h 1588634"/>
              <a:gd name="connsiteX52" fmla="*/ 1545732 w 1672153"/>
              <a:gd name="connsiteY52" fmla="*/ 967098 h 1588634"/>
              <a:gd name="connsiteX53" fmla="*/ 1510011 w 1672153"/>
              <a:gd name="connsiteY53" fmla="*/ 945668 h 1588634"/>
              <a:gd name="connsiteX54" fmla="*/ 1450480 w 1672153"/>
              <a:gd name="connsiteY54" fmla="*/ 917093 h 1588634"/>
              <a:gd name="connsiteX55" fmla="*/ 1421905 w 1672153"/>
              <a:gd name="connsiteY55" fmla="*/ 883756 h 1588634"/>
              <a:gd name="connsiteX56" fmla="*/ 1388569 w 1672153"/>
              <a:gd name="connsiteY56" fmla="*/ 869468 h 1588634"/>
              <a:gd name="connsiteX57" fmla="*/ 1355230 w 1672153"/>
              <a:gd name="connsiteY57" fmla="*/ 871849 h 1588634"/>
              <a:gd name="connsiteX58" fmla="*/ 1305224 w 1672153"/>
              <a:gd name="connsiteY58" fmla="*/ 895662 h 1588634"/>
              <a:gd name="connsiteX59" fmla="*/ 1281411 w 1672153"/>
              <a:gd name="connsiteY59" fmla="*/ 909949 h 1588634"/>
              <a:gd name="connsiteX60" fmla="*/ 1212357 w 1672153"/>
              <a:gd name="connsiteY60" fmla="*/ 926618 h 1588634"/>
              <a:gd name="connsiteX61" fmla="*/ 1190924 w 1672153"/>
              <a:gd name="connsiteY61" fmla="*/ 957574 h 1588634"/>
              <a:gd name="connsiteX62" fmla="*/ 1188542 w 1672153"/>
              <a:gd name="connsiteY62" fmla="*/ 1036156 h 1588634"/>
              <a:gd name="connsiteX63" fmla="*/ 1190926 w 1672153"/>
              <a:gd name="connsiteY63" fmla="*/ 1062348 h 1588634"/>
              <a:gd name="connsiteX64" fmla="*/ 1090911 w 1672153"/>
              <a:gd name="connsiteY64" fmla="*/ 1112356 h 1588634"/>
              <a:gd name="connsiteX65" fmla="*/ 1048049 w 1672153"/>
              <a:gd name="connsiteY65" fmla="*/ 1112356 h 1588634"/>
              <a:gd name="connsiteX66" fmla="*/ 957563 w 1672153"/>
              <a:gd name="connsiteY66" fmla="*/ 1148073 h 1588634"/>
              <a:gd name="connsiteX67" fmla="*/ 936130 w 1672153"/>
              <a:gd name="connsiteY67" fmla="*/ 1188556 h 1588634"/>
              <a:gd name="connsiteX68" fmla="*/ 936132 w 1672153"/>
              <a:gd name="connsiteY68" fmla="*/ 1238562 h 1588634"/>
              <a:gd name="connsiteX69" fmla="*/ 886124 w 1672153"/>
              <a:gd name="connsiteY69" fmla="*/ 1279043 h 1588634"/>
              <a:gd name="connsiteX70" fmla="*/ 869457 w 1672153"/>
              <a:gd name="connsiteY70" fmla="*/ 1309999 h 1588634"/>
              <a:gd name="connsiteX71" fmla="*/ 871836 w 1672153"/>
              <a:gd name="connsiteY71" fmla="*/ 1331431 h 1588634"/>
              <a:gd name="connsiteX72" fmla="*/ 905174 w 1672153"/>
              <a:gd name="connsiteY72" fmla="*/ 1326668 h 1588634"/>
              <a:gd name="connsiteX73" fmla="*/ 928988 w 1672153"/>
              <a:gd name="connsiteY73" fmla="*/ 1350480 h 1588634"/>
              <a:gd name="connsiteX74" fmla="*/ 917080 w 1672153"/>
              <a:gd name="connsiteY74" fmla="*/ 1383818 h 1588634"/>
              <a:gd name="connsiteX75" fmla="*/ 914699 w 1672153"/>
              <a:gd name="connsiteY75" fmla="*/ 1421918 h 1588634"/>
              <a:gd name="connsiteX76" fmla="*/ 836119 w 1672153"/>
              <a:gd name="connsiteY76" fmla="*/ 1450493 h 1588634"/>
              <a:gd name="connsiteX77" fmla="*/ 790875 w 1672153"/>
              <a:gd name="connsiteY77" fmla="*/ 1402868 h 1588634"/>
              <a:gd name="connsiteX78" fmla="*/ 759917 w 1672153"/>
              <a:gd name="connsiteY78" fmla="*/ 1560031 h 1588634"/>
              <a:gd name="connsiteX79" fmla="*/ 723866 w 1672153"/>
              <a:gd name="connsiteY79" fmla="*/ 1573018 h 1588634"/>
              <a:gd name="connsiteX80" fmla="*/ 774205 w 1672153"/>
              <a:gd name="connsiteY80" fmla="*/ 1324287 h 1588634"/>
              <a:gd name="connsiteX81" fmla="*/ 617042 w 1672153"/>
              <a:gd name="connsiteY81" fmla="*/ 1571937 h 1588634"/>
              <a:gd name="connsiteX82" fmla="*/ 562276 w 1672153"/>
              <a:gd name="connsiteY82" fmla="*/ 1543362 h 1588634"/>
              <a:gd name="connsiteX83" fmla="*/ 745629 w 1672153"/>
              <a:gd name="connsiteY83" fmla="*/ 1300474 h 1588634"/>
              <a:gd name="connsiteX84" fmla="*/ 478932 w 1672153"/>
              <a:gd name="connsiteY84" fmla="*/ 1479067 h 1588634"/>
              <a:gd name="connsiteX85" fmla="*/ 507505 w 1672153"/>
              <a:gd name="connsiteY85" fmla="*/ 1455256 h 1588634"/>
              <a:gd name="connsiteX86" fmla="*/ 700386 w 1672153"/>
              <a:gd name="connsiteY86" fmla="*/ 1262374 h 1588634"/>
              <a:gd name="connsiteX87" fmla="*/ 433686 w 1672153"/>
              <a:gd name="connsiteY87" fmla="*/ 1426681 h 1588634"/>
              <a:gd name="connsiteX88" fmla="*/ 612280 w 1672153"/>
              <a:gd name="connsiteY88" fmla="*/ 1217130 h 1588634"/>
              <a:gd name="connsiteX89" fmla="*/ 376538 w 1672153"/>
              <a:gd name="connsiteY89" fmla="*/ 1379056 h 1588634"/>
              <a:gd name="connsiteX90" fmla="*/ 371774 w 1672153"/>
              <a:gd name="connsiteY90" fmla="*/ 1390962 h 1588634"/>
              <a:gd name="connsiteX91" fmla="*/ 386063 w 1672153"/>
              <a:gd name="connsiteY91" fmla="*/ 1429062 h 1588634"/>
              <a:gd name="connsiteX92" fmla="*/ 355105 w 1672153"/>
              <a:gd name="connsiteY92" fmla="*/ 1443349 h 1588634"/>
              <a:gd name="connsiteX93" fmla="*/ 328913 w 1672153"/>
              <a:gd name="connsiteY93" fmla="*/ 1457636 h 1588634"/>
              <a:gd name="connsiteX94" fmla="*/ 312242 w 1672153"/>
              <a:gd name="connsiteY94" fmla="*/ 1450493 h 1588634"/>
              <a:gd name="connsiteX95" fmla="*/ 588468 w 1672153"/>
              <a:gd name="connsiteY95" fmla="*/ 1138549 h 1588634"/>
              <a:gd name="connsiteX96" fmla="*/ 221757 w 1672153"/>
              <a:gd name="connsiteY96" fmla="*/ 1355243 h 1588634"/>
              <a:gd name="connsiteX97" fmla="*/ 243188 w 1672153"/>
              <a:gd name="connsiteY97" fmla="*/ 1338574 h 1588634"/>
              <a:gd name="connsiteX98" fmla="*/ 552750 w 1672153"/>
              <a:gd name="connsiteY98" fmla="*/ 1074256 h 1588634"/>
              <a:gd name="connsiteX99" fmla="*/ 250330 w 1672153"/>
              <a:gd name="connsiteY99" fmla="*/ 1286187 h 1588634"/>
              <a:gd name="connsiteX100" fmla="*/ 212232 w 1672153"/>
              <a:gd name="connsiteY100" fmla="*/ 1288568 h 1588634"/>
              <a:gd name="connsiteX101" fmla="*/ 457501 w 1672153"/>
              <a:gd name="connsiteY101" fmla="*/ 1038538 h 1588634"/>
              <a:gd name="connsiteX102" fmla="*/ 93167 w 1672153"/>
              <a:gd name="connsiteY102" fmla="*/ 1226656 h 1588634"/>
              <a:gd name="connsiteX103" fmla="*/ 347963 w 1672153"/>
              <a:gd name="connsiteY103" fmla="*/ 1043300 h 1588634"/>
              <a:gd name="connsiteX104" fmla="*/ 71738 w 1672153"/>
              <a:gd name="connsiteY104" fmla="*/ 1162362 h 1588634"/>
              <a:gd name="connsiteX105" fmla="*/ 83644 w 1672153"/>
              <a:gd name="connsiteY105" fmla="*/ 1098068 h 1588634"/>
              <a:gd name="connsiteX106" fmla="*/ 295576 w 1672153"/>
              <a:gd name="connsiteY106" fmla="*/ 1029012 h 1588634"/>
              <a:gd name="connsiteX107" fmla="*/ 301 w 1672153"/>
              <a:gd name="connsiteY107" fmla="*/ 1040918 h 1588634"/>
              <a:gd name="connsiteX108" fmla="*/ 26494 w 1672153"/>
              <a:gd name="connsiteY108" fmla="*/ 1017106 h 1588634"/>
              <a:gd name="connsiteX109" fmla="*/ 269382 w 1672153"/>
              <a:gd name="connsiteY109" fmla="*/ 971862 h 1588634"/>
              <a:gd name="connsiteX110" fmla="*/ 66976 w 1672153"/>
              <a:gd name="connsiteY110" fmla="*/ 974243 h 1588634"/>
              <a:gd name="connsiteX111" fmla="*/ 38401 w 1672153"/>
              <a:gd name="connsiteY111" fmla="*/ 969481 h 1588634"/>
              <a:gd name="connsiteX112" fmla="*/ 43163 w 1672153"/>
              <a:gd name="connsiteY112" fmla="*/ 921856 h 1588634"/>
              <a:gd name="connsiteX113" fmla="*/ 12207 w 1672153"/>
              <a:gd name="connsiteY113" fmla="*/ 907568 h 1588634"/>
              <a:gd name="connsiteX114" fmla="*/ 193177 w 1672153"/>
              <a:gd name="connsiteY114" fmla="*/ 869468 h 1588634"/>
              <a:gd name="connsiteX115" fmla="*/ 112219 w 1672153"/>
              <a:gd name="connsiteY115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943276 w 1672153"/>
              <a:gd name="connsiteY10" fmla="*/ 271772 h 1588634"/>
              <a:gd name="connsiteX11" fmla="*/ 793257 w 1672153"/>
              <a:gd name="connsiteY11" fmla="*/ 517041 h 1588634"/>
              <a:gd name="connsiteX12" fmla="*/ 921844 w 1672153"/>
              <a:gd name="connsiteY12" fmla="*/ 531329 h 1588634"/>
              <a:gd name="connsiteX13" fmla="*/ 1026618 w 1672153"/>
              <a:gd name="connsiteY13" fmla="*/ 612293 h 1588634"/>
              <a:gd name="connsiteX14" fmla="*/ 1159969 w 1672153"/>
              <a:gd name="connsiteY14" fmla="*/ 576572 h 1588634"/>
              <a:gd name="connsiteX15" fmla="*/ 981376 w 1672153"/>
              <a:gd name="connsiteY15" fmla="*/ 264629 h 1588634"/>
              <a:gd name="connsiteX16" fmla="*/ 981376 w 1672153"/>
              <a:gd name="connsiteY16" fmla="*/ 202716 h 1588634"/>
              <a:gd name="connsiteX17" fmla="*/ 1031381 w 1672153"/>
              <a:gd name="connsiteY17" fmla="*/ 202716 h 1588634"/>
              <a:gd name="connsiteX18" fmla="*/ 1281410 w 1672153"/>
              <a:gd name="connsiteY18" fmla="*/ 564668 h 1588634"/>
              <a:gd name="connsiteX19" fmla="*/ 1138537 w 1672153"/>
              <a:gd name="connsiteY19" fmla="*/ 97941 h 1588634"/>
              <a:gd name="connsiteX20" fmla="*/ 1188543 w 1672153"/>
              <a:gd name="connsiteY20" fmla="*/ 311 h 1588634"/>
              <a:gd name="connsiteX21" fmla="*/ 1152825 w 1672153"/>
              <a:gd name="connsiteY21" fmla="*/ 114610 h 1588634"/>
              <a:gd name="connsiteX22" fmla="*/ 1079007 w 1672153"/>
              <a:gd name="connsiteY22" fmla="*/ 193192 h 1588634"/>
              <a:gd name="connsiteX23" fmla="*/ 1143299 w 1672153"/>
              <a:gd name="connsiteY23" fmla="*/ 217006 h 1588634"/>
              <a:gd name="connsiteX24" fmla="*/ 1348086 w 1672153"/>
              <a:gd name="connsiteY24" fmla="*/ 493231 h 1588634"/>
              <a:gd name="connsiteX25" fmla="*/ 1248076 w 1672153"/>
              <a:gd name="connsiteY25" fmla="*/ 257486 h 1588634"/>
              <a:gd name="connsiteX26" fmla="*/ 1443336 w 1672153"/>
              <a:gd name="connsiteY26" fmla="*/ 445606 h 1588634"/>
              <a:gd name="connsiteX27" fmla="*/ 1438573 w 1672153"/>
              <a:gd name="connsiteY27" fmla="*/ 264631 h 1588634"/>
              <a:gd name="connsiteX28" fmla="*/ 1450480 w 1672153"/>
              <a:gd name="connsiteY28" fmla="*/ 200337 h 1588634"/>
              <a:gd name="connsiteX29" fmla="*/ 1488580 w 1672153"/>
              <a:gd name="connsiteY29" fmla="*/ 152712 h 1588634"/>
              <a:gd name="connsiteX30" fmla="*/ 1505249 w 1672153"/>
              <a:gd name="connsiteY30" fmla="*/ 147949 h 1588634"/>
              <a:gd name="connsiteX31" fmla="*/ 1593355 w 1672153"/>
              <a:gd name="connsiteY31" fmla="*/ 166999 h 1588634"/>
              <a:gd name="connsiteX32" fmla="*/ 1624311 w 1672153"/>
              <a:gd name="connsiteY32" fmla="*/ 188431 h 1588634"/>
              <a:gd name="connsiteX33" fmla="*/ 1650506 w 1672153"/>
              <a:gd name="connsiteY33" fmla="*/ 205098 h 1588634"/>
              <a:gd name="connsiteX34" fmla="*/ 1671936 w 1672153"/>
              <a:gd name="connsiteY34" fmla="*/ 221768 h 1588634"/>
              <a:gd name="connsiteX35" fmla="*/ 1652886 w 1672153"/>
              <a:gd name="connsiteY35" fmla="*/ 264631 h 1588634"/>
              <a:gd name="connsiteX36" fmla="*/ 1650505 w 1672153"/>
              <a:gd name="connsiteY36" fmla="*/ 319399 h 1588634"/>
              <a:gd name="connsiteX37" fmla="*/ 1636217 w 1672153"/>
              <a:gd name="connsiteY37" fmla="*/ 376549 h 1588634"/>
              <a:gd name="connsiteX38" fmla="*/ 1638599 w 1672153"/>
              <a:gd name="connsiteY38" fmla="*/ 386074 h 1588634"/>
              <a:gd name="connsiteX39" fmla="*/ 1669555 w 1672153"/>
              <a:gd name="connsiteY39" fmla="*/ 393218 h 1588634"/>
              <a:gd name="connsiteX40" fmla="*/ 1657649 w 1672153"/>
              <a:gd name="connsiteY40" fmla="*/ 424174 h 1588634"/>
              <a:gd name="connsiteX41" fmla="*/ 1624311 w 1672153"/>
              <a:gd name="connsiteY41" fmla="*/ 445606 h 1588634"/>
              <a:gd name="connsiteX42" fmla="*/ 1610024 w 1672153"/>
              <a:gd name="connsiteY42" fmla="*/ 476562 h 1588634"/>
              <a:gd name="connsiteX43" fmla="*/ 1613277 w 1672153"/>
              <a:gd name="connsiteY43" fmla="*/ 559169 h 1588634"/>
              <a:gd name="connsiteX44" fmla="*/ 1600498 w 1672153"/>
              <a:gd name="connsiteY44" fmla="*/ 590862 h 1588634"/>
              <a:gd name="connsiteX45" fmla="*/ 1598117 w 1672153"/>
              <a:gd name="connsiteY45" fmla="*/ 655156 h 1588634"/>
              <a:gd name="connsiteX46" fmla="*/ 1619549 w 1672153"/>
              <a:gd name="connsiteY46" fmla="*/ 690874 h 1588634"/>
              <a:gd name="connsiteX47" fmla="*/ 1614786 w 1672153"/>
              <a:gd name="connsiteY47" fmla="*/ 743262 h 1588634"/>
              <a:gd name="connsiteX48" fmla="*/ 1617167 w 1672153"/>
              <a:gd name="connsiteY48" fmla="*/ 790887 h 1588634"/>
              <a:gd name="connsiteX49" fmla="*/ 1605261 w 1672153"/>
              <a:gd name="connsiteY49" fmla="*/ 805174 h 1588634"/>
              <a:gd name="connsiteX50" fmla="*/ 1576686 w 1672153"/>
              <a:gd name="connsiteY50" fmla="*/ 890899 h 1588634"/>
              <a:gd name="connsiteX51" fmla="*/ 1545732 w 1672153"/>
              <a:gd name="connsiteY51" fmla="*/ 967098 h 1588634"/>
              <a:gd name="connsiteX52" fmla="*/ 1510011 w 1672153"/>
              <a:gd name="connsiteY52" fmla="*/ 945668 h 1588634"/>
              <a:gd name="connsiteX53" fmla="*/ 1450480 w 1672153"/>
              <a:gd name="connsiteY53" fmla="*/ 917093 h 1588634"/>
              <a:gd name="connsiteX54" fmla="*/ 1421905 w 1672153"/>
              <a:gd name="connsiteY54" fmla="*/ 883756 h 1588634"/>
              <a:gd name="connsiteX55" fmla="*/ 1388569 w 1672153"/>
              <a:gd name="connsiteY55" fmla="*/ 869468 h 1588634"/>
              <a:gd name="connsiteX56" fmla="*/ 1355230 w 1672153"/>
              <a:gd name="connsiteY56" fmla="*/ 871849 h 1588634"/>
              <a:gd name="connsiteX57" fmla="*/ 1305224 w 1672153"/>
              <a:gd name="connsiteY57" fmla="*/ 895662 h 1588634"/>
              <a:gd name="connsiteX58" fmla="*/ 1281411 w 1672153"/>
              <a:gd name="connsiteY58" fmla="*/ 909949 h 1588634"/>
              <a:gd name="connsiteX59" fmla="*/ 1212357 w 1672153"/>
              <a:gd name="connsiteY59" fmla="*/ 926618 h 1588634"/>
              <a:gd name="connsiteX60" fmla="*/ 1190924 w 1672153"/>
              <a:gd name="connsiteY60" fmla="*/ 957574 h 1588634"/>
              <a:gd name="connsiteX61" fmla="*/ 1188542 w 1672153"/>
              <a:gd name="connsiteY61" fmla="*/ 1036156 h 1588634"/>
              <a:gd name="connsiteX62" fmla="*/ 1190926 w 1672153"/>
              <a:gd name="connsiteY62" fmla="*/ 1062348 h 1588634"/>
              <a:gd name="connsiteX63" fmla="*/ 1090911 w 1672153"/>
              <a:gd name="connsiteY63" fmla="*/ 1112356 h 1588634"/>
              <a:gd name="connsiteX64" fmla="*/ 1048049 w 1672153"/>
              <a:gd name="connsiteY64" fmla="*/ 1112356 h 1588634"/>
              <a:gd name="connsiteX65" fmla="*/ 957563 w 1672153"/>
              <a:gd name="connsiteY65" fmla="*/ 1148073 h 1588634"/>
              <a:gd name="connsiteX66" fmla="*/ 936130 w 1672153"/>
              <a:gd name="connsiteY66" fmla="*/ 1188556 h 1588634"/>
              <a:gd name="connsiteX67" fmla="*/ 936132 w 1672153"/>
              <a:gd name="connsiteY67" fmla="*/ 1238562 h 1588634"/>
              <a:gd name="connsiteX68" fmla="*/ 886124 w 1672153"/>
              <a:gd name="connsiteY68" fmla="*/ 1279043 h 1588634"/>
              <a:gd name="connsiteX69" fmla="*/ 869457 w 1672153"/>
              <a:gd name="connsiteY69" fmla="*/ 1309999 h 1588634"/>
              <a:gd name="connsiteX70" fmla="*/ 871836 w 1672153"/>
              <a:gd name="connsiteY70" fmla="*/ 1331431 h 1588634"/>
              <a:gd name="connsiteX71" fmla="*/ 905174 w 1672153"/>
              <a:gd name="connsiteY71" fmla="*/ 1326668 h 1588634"/>
              <a:gd name="connsiteX72" fmla="*/ 928988 w 1672153"/>
              <a:gd name="connsiteY72" fmla="*/ 1350480 h 1588634"/>
              <a:gd name="connsiteX73" fmla="*/ 917080 w 1672153"/>
              <a:gd name="connsiteY73" fmla="*/ 1383818 h 1588634"/>
              <a:gd name="connsiteX74" fmla="*/ 914699 w 1672153"/>
              <a:gd name="connsiteY74" fmla="*/ 1421918 h 1588634"/>
              <a:gd name="connsiteX75" fmla="*/ 836119 w 1672153"/>
              <a:gd name="connsiteY75" fmla="*/ 1450493 h 1588634"/>
              <a:gd name="connsiteX76" fmla="*/ 790875 w 1672153"/>
              <a:gd name="connsiteY76" fmla="*/ 1402868 h 1588634"/>
              <a:gd name="connsiteX77" fmla="*/ 759917 w 1672153"/>
              <a:gd name="connsiteY77" fmla="*/ 1560031 h 1588634"/>
              <a:gd name="connsiteX78" fmla="*/ 723866 w 1672153"/>
              <a:gd name="connsiteY78" fmla="*/ 1573018 h 1588634"/>
              <a:gd name="connsiteX79" fmla="*/ 774205 w 1672153"/>
              <a:gd name="connsiteY79" fmla="*/ 1324287 h 1588634"/>
              <a:gd name="connsiteX80" fmla="*/ 617042 w 1672153"/>
              <a:gd name="connsiteY80" fmla="*/ 1571937 h 1588634"/>
              <a:gd name="connsiteX81" fmla="*/ 562276 w 1672153"/>
              <a:gd name="connsiteY81" fmla="*/ 1543362 h 1588634"/>
              <a:gd name="connsiteX82" fmla="*/ 745629 w 1672153"/>
              <a:gd name="connsiteY82" fmla="*/ 1300474 h 1588634"/>
              <a:gd name="connsiteX83" fmla="*/ 478932 w 1672153"/>
              <a:gd name="connsiteY83" fmla="*/ 1479067 h 1588634"/>
              <a:gd name="connsiteX84" fmla="*/ 507505 w 1672153"/>
              <a:gd name="connsiteY84" fmla="*/ 1455256 h 1588634"/>
              <a:gd name="connsiteX85" fmla="*/ 700386 w 1672153"/>
              <a:gd name="connsiteY85" fmla="*/ 1262374 h 1588634"/>
              <a:gd name="connsiteX86" fmla="*/ 433686 w 1672153"/>
              <a:gd name="connsiteY86" fmla="*/ 1426681 h 1588634"/>
              <a:gd name="connsiteX87" fmla="*/ 612280 w 1672153"/>
              <a:gd name="connsiteY87" fmla="*/ 1217130 h 1588634"/>
              <a:gd name="connsiteX88" fmla="*/ 376538 w 1672153"/>
              <a:gd name="connsiteY88" fmla="*/ 1379056 h 1588634"/>
              <a:gd name="connsiteX89" fmla="*/ 371774 w 1672153"/>
              <a:gd name="connsiteY89" fmla="*/ 1390962 h 1588634"/>
              <a:gd name="connsiteX90" fmla="*/ 386063 w 1672153"/>
              <a:gd name="connsiteY90" fmla="*/ 1429062 h 1588634"/>
              <a:gd name="connsiteX91" fmla="*/ 355105 w 1672153"/>
              <a:gd name="connsiteY91" fmla="*/ 1443349 h 1588634"/>
              <a:gd name="connsiteX92" fmla="*/ 328913 w 1672153"/>
              <a:gd name="connsiteY92" fmla="*/ 1457636 h 1588634"/>
              <a:gd name="connsiteX93" fmla="*/ 312242 w 1672153"/>
              <a:gd name="connsiteY93" fmla="*/ 1450493 h 1588634"/>
              <a:gd name="connsiteX94" fmla="*/ 588468 w 1672153"/>
              <a:gd name="connsiteY94" fmla="*/ 1138549 h 1588634"/>
              <a:gd name="connsiteX95" fmla="*/ 221757 w 1672153"/>
              <a:gd name="connsiteY95" fmla="*/ 1355243 h 1588634"/>
              <a:gd name="connsiteX96" fmla="*/ 243188 w 1672153"/>
              <a:gd name="connsiteY96" fmla="*/ 1338574 h 1588634"/>
              <a:gd name="connsiteX97" fmla="*/ 552750 w 1672153"/>
              <a:gd name="connsiteY97" fmla="*/ 1074256 h 1588634"/>
              <a:gd name="connsiteX98" fmla="*/ 250330 w 1672153"/>
              <a:gd name="connsiteY98" fmla="*/ 1286187 h 1588634"/>
              <a:gd name="connsiteX99" fmla="*/ 212232 w 1672153"/>
              <a:gd name="connsiteY99" fmla="*/ 1288568 h 1588634"/>
              <a:gd name="connsiteX100" fmla="*/ 457501 w 1672153"/>
              <a:gd name="connsiteY100" fmla="*/ 1038538 h 1588634"/>
              <a:gd name="connsiteX101" fmla="*/ 93167 w 1672153"/>
              <a:gd name="connsiteY101" fmla="*/ 1226656 h 1588634"/>
              <a:gd name="connsiteX102" fmla="*/ 347963 w 1672153"/>
              <a:gd name="connsiteY102" fmla="*/ 1043300 h 1588634"/>
              <a:gd name="connsiteX103" fmla="*/ 71738 w 1672153"/>
              <a:gd name="connsiteY103" fmla="*/ 1162362 h 1588634"/>
              <a:gd name="connsiteX104" fmla="*/ 83644 w 1672153"/>
              <a:gd name="connsiteY104" fmla="*/ 1098068 h 1588634"/>
              <a:gd name="connsiteX105" fmla="*/ 295576 w 1672153"/>
              <a:gd name="connsiteY105" fmla="*/ 1029012 h 1588634"/>
              <a:gd name="connsiteX106" fmla="*/ 301 w 1672153"/>
              <a:gd name="connsiteY106" fmla="*/ 1040918 h 1588634"/>
              <a:gd name="connsiteX107" fmla="*/ 26494 w 1672153"/>
              <a:gd name="connsiteY107" fmla="*/ 1017106 h 1588634"/>
              <a:gd name="connsiteX108" fmla="*/ 269382 w 1672153"/>
              <a:gd name="connsiteY108" fmla="*/ 971862 h 1588634"/>
              <a:gd name="connsiteX109" fmla="*/ 66976 w 1672153"/>
              <a:gd name="connsiteY109" fmla="*/ 974243 h 1588634"/>
              <a:gd name="connsiteX110" fmla="*/ 38401 w 1672153"/>
              <a:gd name="connsiteY110" fmla="*/ 969481 h 1588634"/>
              <a:gd name="connsiteX111" fmla="*/ 43163 w 1672153"/>
              <a:gd name="connsiteY111" fmla="*/ 921856 h 1588634"/>
              <a:gd name="connsiteX112" fmla="*/ 12207 w 1672153"/>
              <a:gd name="connsiteY112" fmla="*/ 907568 h 1588634"/>
              <a:gd name="connsiteX113" fmla="*/ 193177 w 1672153"/>
              <a:gd name="connsiteY113" fmla="*/ 869468 h 1588634"/>
              <a:gd name="connsiteX114" fmla="*/ 112219 w 1672153"/>
              <a:gd name="connsiteY114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793257 w 1672153"/>
              <a:gd name="connsiteY10" fmla="*/ 517041 h 1588634"/>
              <a:gd name="connsiteX11" fmla="*/ 921844 w 1672153"/>
              <a:gd name="connsiteY11" fmla="*/ 531329 h 1588634"/>
              <a:gd name="connsiteX12" fmla="*/ 1026618 w 1672153"/>
              <a:gd name="connsiteY12" fmla="*/ 612293 h 1588634"/>
              <a:gd name="connsiteX13" fmla="*/ 1159969 w 1672153"/>
              <a:gd name="connsiteY13" fmla="*/ 576572 h 1588634"/>
              <a:gd name="connsiteX14" fmla="*/ 981376 w 1672153"/>
              <a:gd name="connsiteY14" fmla="*/ 264629 h 1588634"/>
              <a:gd name="connsiteX15" fmla="*/ 981376 w 1672153"/>
              <a:gd name="connsiteY15" fmla="*/ 202716 h 1588634"/>
              <a:gd name="connsiteX16" fmla="*/ 1031381 w 1672153"/>
              <a:gd name="connsiteY16" fmla="*/ 202716 h 1588634"/>
              <a:gd name="connsiteX17" fmla="*/ 1281410 w 1672153"/>
              <a:gd name="connsiteY17" fmla="*/ 564668 h 1588634"/>
              <a:gd name="connsiteX18" fmla="*/ 1138537 w 1672153"/>
              <a:gd name="connsiteY18" fmla="*/ 97941 h 1588634"/>
              <a:gd name="connsiteX19" fmla="*/ 1188543 w 1672153"/>
              <a:gd name="connsiteY19" fmla="*/ 311 h 1588634"/>
              <a:gd name="connsiteX20" fmla="*/ 1152825 w 1672153"/>
              <a:gd name="connsiteY20" fmla="*/ 114610 h 1588634"/>
              <a:gd name="connsiteX21" fmla="*/ 1079007 w 1672153"/>
              <a:gd name="connsiteY21" fmla="*/ 193192 h 1588634"/>
              <a:gd name="connsiteX22" fmla="*/ 1143299 w 1672153"/>
              <a:gd name="connsiteY22" fmla="*/ 217006 h 1588634"/>
              <a:gd name="connsiteX23" fmla="*/ 1348086 w 1672153"/>
              <a:gd name="connsiteY23" fmla="*/ 493231 h 1588634"/>
              <a:gd name="connsiteX24" fmla="*/ 1248076 w 1672153"/>
              <a:gd name="connsiteY24" fmla="*/ 257486 h 1588634"/>
              <a:gd name="connsiteX25" fmla="*/ 1443336 w 1672153"/>
              <a:gd name="connsiteY25" fmla="*/ 445606 h 1588634"/>
              <a:gd name="connsiteX26" fmla="*/ 1438573 w 1672153"/>
              <a:gd name="connsiteY26" fmla="*/ 264631 h 1588634"/>
              <a:gd name="connsiteX27" fmla="*/ 1450480 w 1672153"/>
              <a:gd name="connsiteY27" fmla="*/ 200337 h 1588634"/>
              <a:gd name="connsiteX28" fmla="*/ 1488580 w 1672153"/>
              <a:gd name="connsiteY28" fmla="*/ 152712 h 1588634"/>
              <a:gd name="connsiteX29" fmla="*/ 1505249 w 1672153"/>
              <a:gd name="connsiteY29" fmla="*/ 147949 h 1588634"/>
              <a:gd name="connsiteX30" fmla="*/ 1593355 w 1672153"/>
              <a:gd name="connsiteY30" fmla="*/ 166999 h 1588634"/>
              <a:gd name="connsiteX31" fmla="*/ 1624311 w 1672153"/>
              <a:gd name="connsiteY31" fmla="*/ 188431 h 1588634"/>
              <a:gd name="connsiteX32" fmla="*/ 1650506 w 1672153"/>
              <a:gd name="connsiteY32" fmla="*/ 205098 h 1588634"/>
              <a:gd name="connsiteX33" fmla="*/ 1671936 w 1672153"/>
              <a:gd name="connsiteY33" fmla="*/ 221768 h 1588634"/>
              <a:gd name="connsiteX34" fmla="*/ 1652886 w 1672153"/>
              <a:gd name="connsiteY34" fmla="*/ 264631 h 1588634"/>
              <a:gd name="connsiteX35" fmla="*/ 1650505 w 1672153"/>
              <a:gd name="connsiteY35" fmla="*/ 319399 h 1588634"/>
              <a:gd name="connsiteX36" fmla="*/ 1636217 w 1672153"/>
              <a:gd name="connsiteY36" fmla="*/ 376549 h 1588634"/>
              <a:gd name="connsiteX37" fmla="*/ 1638599 w 1672153"/>
              <a:gd name="connsiteY37" fmla="*/ 386074 h 1588634"/>
              <a:gd name="connsiteX38" fmla="*/ 1669555 w 1672153"/>
              <a:gd name="connsiteY38" fmla="*/ 393218 h 1588634"/>
              <a:gd name="connsiteX39" fmla="*/ 1657649 w 1672153"/>
              <a:gd name="connsiteY39" fmla="*/ 424174 h 1588634"/>
              <a:gd name="connsiteX40" fmla="*/ 1624311 w 1672153"/>
              <a:gd name="connsiteY40" fmla="*/ 445606 h 1588634"/>
              <a:gd name="connsiteX41" fmla="*/ 1610024 w 1672153"/>
              <a:gd name="connsiteY41" fmla="*/ 476562 h 1588634"/>
              <a:gd name="connsiteX42" fmla="*/ 1613277 w 1672153"/>
              <a:gd name="connsiteY42" fmla="*/ 559169 h 1588634"/>
              <a:gd name="connsiteX43" fmla="*/ 1600498 w 1672153"/>
              <a:gd name="connsiteY43" fmla="*/ 590862 h 1588634"/>
              <a:gd name="connsiteX44" fmla="*/ 1598117 w 1672153"/>
              <a:gd name="connsiteY44" fmla="*/ 655156 h 1588634"/>
              <a:gd name="connsiteX45" fmla="*/ 1619549 w 1672153"/>
              <a:gd name="connsiteY45" fmla="*/ 690874 h 1588634"/>
              <a:gd name="connsiteX46" fmla="*/ 1614786 w 1672153"/>
              <a:gd name="connsiteY46" fmla="*/ 743262 h 1588634"/>
              <a:gd name="connsiteX47" fmla="*/ 1617167 w 1672153"/>
              <a:gd name="connsiteY47" fmla="*/ 790887 h 1588634"/>
              <a:gd name="connsiteX48" fmla="*/ 1605261 w 1672153"/>
              <a:gd name="connsiteY48" fmla="*/ 805174 h 1588634"/>
              <a:gd name="connsiteX49" fmla="*/ 1576686 w 1672153"/>
              <a:gd name="connsiteY49" fmla="*/ 890899 h 1588634"/>
              <a:gd name="connsiteX50" fmla="*/ 1545732 w 1672153"/>
              <a:gd name="connsiteY50" fmla="*/ 967098 h 1588634"/>
              <a:gd name="connsiteX51" fmla="*/ 1510011 w 1672153"/>
              <a:gd name="connsiteY51" fmla="*/ 945668 h 1588634"/>
              <a:gd name="connsiteX52" fmla="*/ 1450480 w 1672153"/>
              <a:gd name="connsiteY52" fmla="*/ 917093 h 1588634"/>
              <a:gd name="connsiteX53" fmla="*/ 1421905 w 1672153"/>
              <a:gd name="connsiteY53" fmla="*/ 883756 h 1588634"/>
              <a:gd name="connsiteX54" fmla="*/ 1388569 w 1672153"/>
              <a:gd name="connsiteY54" fmla="*/ 869468 h 1588634"/>
              <a:gd name="connsiteX55" fmla="*/ 1355230 w 1672153"/>
              <a:gd name="connsiteY55" fmla="*/ 871849 h 1588634"/>
              <a:gd name="connsiteX56" fmla="*/ 1305224 w 1672153"/>
              <a:gd name="connsiteY56" fmla="*/ 895662 h 1588634"/>
              <a:gd name="connsiteX57" fmla="*/ 1281411 w 1672153"/>
              <a:gd name="connsiteY57" fmla="*/ 909949 h 1588634"/>
              <a:gd name="connsiteX58" fmla="*/ 1212357 w 1672153"/>
              <a:gd name="connsiteY58" fmla="*/ 926618 h 1588634"/>
              <a:gd name="connsiteX59" fmla="*/ 1190924 w 1672153"/>
              <a:gd name="connsiteY59" fmla="*/ 957574 h 1588634"/>
              <a:gd name="connsiteX60" fmla="*/ 1188542 w 1672153"/>
              <a:gd name="connsiteY60" fmla="*/ 1036156 h 1588634"/>
              <a:gd name="connsiteX61" fmla="*/ 1190926 w 1672153"/>
              <a:gd name="connsiteY61" fmla="*/ 1062348 h 1588634"/>
              <a:gd name="connsiteX62" fmla="*/ 1090911 w 1672153"/>
              <a:gd name="connsiteY62" fmla="*/ 1112356 h 1588634"/>
              <a:gd name="connsiteX63" fmla="*/ 1048049 w 1672153"/>
              <a:gd name="connsiteY63" fmla="*/ 1112356 h 1588634"/>
              <a:gd name="connsiteX64" fmla="*/ 957563 w 1672153"/>
              <a:gd name="connsiteY64" fmla="*/ 1148073 h 1588634"/>
              <a:gd name="connsiteX65" fmla="*/ 936130 w 1672153"/>
              <a:gd name="connsiteY65" fmla="*/ 1188556 h 1588634"/>
              <a:gd name="connsiteX66" fmla="*/ 936132 w 1672153"/>
              <a:gd name="connsiteY66" fmla="*/ 1238562 h 1588634"/>
              <a:gd name="connsiteX67" fmla="*/ 886124 w 1672153"/>
              <a:gd name="connsiteY67" fmla="*/ 1279043 h 1588634"/>
              <a:gd name="connsiteX68" fmla="*/ 869457 w 1672153"/>
              <a:gd name="connsiteY68" fmla="*/ 1309999 h 1588634"/>
              <a:gd name="connsiteX69" fmla="*/ 871836 w 1672153"/>
              <a:gd name="connsiteY69" fmla="*/ 1331431 h 1588634"/>
              <a:gd name="connsiteX70" fmla="*/ 905174 w 1672153"/>
              <a:gd name="connsiteY70" fmla="*/ 1326668 h 1588634"/>
              <a:gd name="connsiteX71" fmla="*/ 928988 w 1672153"/>
              <a:gd name="connsiteY71" fmla="*/ 1350480 h 1588634"/>
              <a:gd name="connsiteX72" fmla="*/ 917080 w 1672153"/>
              <a:gd name="connsiteY72" fmla="*/ 1383818 h 1588634"/>
              <a:gd name="connsiteX73" fmla="*/ 914699 w 1672153"/>
              <a:gd name="connsiteY73" fmla="*/ 1421918 h 1588634"/>
              <a:gd name="connsiteX74" fmla="*/ 836119 w 1672153"/>
              <a:gd name="connsiteY74" fmla="*/ 1450493 h 1588634"/>
              <a:gd name="connsiteX75" fmla="*/ 790875 w 1672153"/>
              <a:gd name="connsiteY75" fmla="*/ 1402868 h 1588634"/>
              <a:gd name="connsiteX76" fmla="*/ 759917 w 1672153"/>
              <a:gd name="connsiteY76" fmla="*/ 1560031 h 1588634"/>
              <a:gd name="connsiteX77" fmla="*/ 723866 w 1672153"/>
              <a:gd name="connsiteY77" fmla="*/ 1573018 h 1588634"/>
              <a:gd name="connsiteX78" fmla="*/ 774205 w 1672153"/>
              <a:gd name="connsiteY78" fmla="*/ 1324287 h 1588634"/>
              <a:gd name="connsiteX79" fmla="*/ 617042 w 1672153"/>
              <a:gd name="connsiteY79" fmla="*/ 1571937 h 1588634"/>
              <a:gd name="connsiteX80" fmla="*/ 562276 w 1672153"/>
              <a:gd name="connsiteY80" fmla="*/ 1543362 h 1588634"/>
              <a:gd name="connsiteX81" fmla="*/ 745629 w 1672153"/>
              <a:gd name="connsiteY81" fmla="*/ 1300474 h 1588634"/>
              <a:gd name="connsiteX82" fmla="*/ 478932 w 1672153"/>
              <a:gd name="connsiteY82" fmla="*/ 1479067 h 1588634"/>
              <a:gd name="connsiteX83" fmla="*/ 507505 w 1672153"/>
              <a:gd name="connsiteY83" fmla="*/ 1455256 h 1588634"/>
              <a:gd name="connsiteX84" fmla="*/ 700386 w 1672153"/>
              <a:gd name="connsiteY84" fmla="*/ 1262374 h 1588634"/>
              <a:gd name="connsiteX85" fmla="*/ 433686 w 1672153"/>
              <a:gd name="connsiteY85" fmla="*/ 1426681 h 1588634"/>
              <a:gd name="connsiteX86" fmla="*/ 612280 w 1672153"/>
              <a:gd name="connsiteY86" fmla="*/ 1217130 h 1588634"/>
              <a:gd name="connsiteX87" fmla="*/ 376538 w 1672153"/>
              <a:gd name="connsiteY87" fmla="*/ 1379056 h 1588634"/>
              <a:gd name="connsiteX88" fmla="*/ 371774 w 1672153"/>
              <a:gd name="connsiteY88" fmla="*/ 1390962 h 1588634"/>
              <a:gd name="connsiteX89" fmla="*/ 386063 w 1672153"/>
              <a:gd name="connsiteY89" fmla="*/ 1429062 h 1588634"/>
              <a:gd name="connsiteX90" fmla="*/ 355105 w 1672153"/>
              <a:gd name="connsiteY90" fmla="*/ 1443349 h 1588634"/>
              <a:gd name="connsiteX91" fmla="*/ 328913 w 1672153"/>
              <a:gd name="connsiteY91" fmla="*/ 1457636 h 1588634"/>
              <a:gd name="connsiteX92" fmla="*/ 312242 w 1672153"/>
              <a:gd name="connsiteY92" fmla="*/ 1450493 h 1588634"/>
              <a:gd name="connsiteX93" fmla="*/ 588468 w 1672153"/>
              <a:gd name="connsiteY93" fmla="*/ 1138549 h 1588634"/>
              <a:gd name="connsiteX94" fmla="*/ 221757 w 1672153"/>
              <a:gd name="connsiteY94" fmla="*/ 1355243 h 1588634"/>
              <a:gd name="connsiteX95" fmla="*/ 243188 w 1672153"/>
              <a:gd name="connsiteY95" fmla="*/ 1338574 h 1588634"/>
              <a:gd name="connsiteX96" fmla="*/ 552750 w 1672153"/>
              <a:gd name="connsiteY96" fmla="*/ 1074256 h 1588634"/>
              <a:gd name="connsiteX97" fmla="*/ 250330 w 1672153"/>
              <a:gd name="connsiteY97" fmla="*/ 1286187 h 1588634"/>
              <a:gd name="connsiteX98" fmla="*/ 212232 w 1672153"/>
              <a:gd name="connsiteY98" fmla="*/ 1288568 h 1588634"/>
              <a:gd name="connsiteX99" fmla="*/ 457501 w 1672153"/>
              <a:gd name="connsiteY99" fmla="*/ 1038538 h 1588634"/>
              <a:gd name="connsiteX100" fmla="*/ 93167 w 1672153"/>
              <a:gd name="connsiteY100" fmla="*/ 1226656 h 1588634"/>
              <a:gd name="connsiteX101" fmla="*/ 347963 w 1672153"/>
              <a:gd name="connsiteY101" fmla="*/ 1043300 h 1588634"/>
              <a:gd name="connsiteX102" fmla="*/ 71738 w 1672153"/>
              <a:gd name="connsiteY102" fmla="*/ 1162362 h 1588634"/>
              <a:gd name="connsiteX103" fmla="*/ 83644 w 1672153"/>
              <a:gd name="connsiteY103" fmla="*/ 1098068 h 1588634"/>
              <a:gd name="connsiteX104" fmla="*/ 295576 w 1672153"/>
              <a:gd name="connsiteY104" fmla="*/ 1029012 h 1588634"/>
              <a:gd name="connsiteX105" fmla="*/ 301 w 1672153"/>
              <a:gd name="connsiteY105" fmla="*/ 1040918 h 1588634"/>
              <a:gd name="connsiteX106" fmla="*/ 26494 w 1672153"/>
              <a:gd name="connsiteY106" fmla="*/ 1017106 h 1588634"/>
              <a:gd name="connsiteX107" fmla="*/ 269382 w 1672153"/>
              <a:gd name="connsiteY107" fmla="*/ 971862 h 1588634"/>
              <a:gd name="connsiteX108" fmla="*/ 66976 w 1672153"/>
              <a:gd name="connsiteY108" fmla="*/ 974243 h 1588634"/>
              <a:gd name="connsiteX109" fmla="*/ 38401 w 1672153"/>
              <a:gd name="connsiteY109" fmla="*/ 969481 h 1588634"/>
              <a:gd name="connsiteX110" fmla="*/ 43163 w 1672153"/>
              <a:gd name="connsiteY110" fmla="*/ 921856 h 1588634"/>
              <a:gd name="connsiteX111" fmla="*/ 12207 w 1672153"/>
              <a:gd name="connsiteY111" fmla="*/ 907568 h 1588634"/>
              <a:gd name="connsiteX112" fmla="*/ 193177 w 1672153"/>
              <a:gd name="connsiteY112" fmla="*/ 869468 h 1588634"/>
              <a:gd name="connsiteX113" fmla="*/ 112219 w 1672153"/>
              <a:gd name="connsiteY113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981376 w 1672153"/>
              <a:gd name="connsiteY13" fmla="*/ 264629 h 1588634"/>
              <a:gd name="connsiteX14" fmla="*/ 981376 w 1672153"/>
              <a:gd name="connsiteY14" fmla="*/ 202716 h 1588634"/>
              <a:gd name="connsiteX15" fmla="*/ 1031381 w 1672153"/>
              <a:gd name="connsiteY15" fmla="*/ 202716 h 1588634"/>
              <a:gd name="connsiteX16" fmla="*/ 1281410 w 1672153"/>
              <a:gd name="connsiteY16" fmla="*/ 564668 h 1588634"/>
              <a:gd name="connsiteX17" fmla="*/ 1138537 w 1672153"/>
              <a:gd name="connsiteY17" fmla="*/ 97941 h 1588634"/>
              <a:gd name="connsiteX18" fmla="*/ 1188543 w 1672153"/>
              <a:gd name="connsiteY18" fmla="*/ 311 h 1588634"/>
              <a:gd name="connsiteX19" fmla="*/ 1152825 w 1672153"/>
              <a:gd name="connsiteY19" fmla="*/ 114610 h 1588634"/>
              <a:gd name="connsiteX20" fmla="*/ 1079007 w 1672153"/>
              <a:gd name="connsiteY20" fmla="*/ 193192 h 1588634"/>
              <a:gd name="connsiteX21" fmla="*/ 1143299 w 1672153"/>
              <a:gd name="connsiteY21" fmla="*/ 217006 h 1588634"/>
              <a:gd name="connsiteX22" fmla="*/ 1348086 w 1672153"/>
              <a:gd name="connsiteY22" fmla="*/ 493231 h 1588634"/>
              <a:gd name="connsiteX23" fmla="*/ 1248076 w 1672153"/>
              <a:gd name="connsiteY23" fmla="*/ 257486 h 1588634"/>
              <a:gd name="connsiteX24" fmla="*/ 1443336 w 1672153"/>
              <a:gd name="connsiteY24" fmla="*/ 445606 h 1588634"/>
              <a:gd name="connsiteX25" fmla="*/ 1438573 w 1672153"/>
              <a:gd name="connsiteY25" fmla="*/ 264631 h 1588634"/>
              <a:gd name="connsiteX26" fmla="*/ 1450480 w 1672153"/>
              <a:gd name="connsiteY26" fmla="*/ 200337 h 1588634"/>
              <a:gd name="connsiteX27" fmla="*/ 1488580 w 1672153"/>
              <a:gd name="connsiteY27" fmla="*/ 152712 h 1588634"/>
              <a:gd name="connsiteX28" fmla="*/ 1505249 w 1672153"/>
              <a:gd name="connsiteY28" fmla="*/ 147949 h 1588634"/>
              <a:gd name="connsiteX29" fmla="*/ 1593355 w 1672153"/>
              <a:gd name="connsiteY29" fmla="*/ 166999 h 1588634"/>
              <a:gd name="connsiteX30" fmla="*/ 1624311 w 1672153"/>
              <a:gd name="connsiteY30" fmla="*/ 188431 h 1588634"/>
              <a:gd name="connsiteX31" fmla="*/ 1650506 w 1672153"/>
              <a:gd name="connsiteY31" fmla="*/ 205098 h 1588634"/>
              <a:gd name="connsiteX32" fmla="*/ 1671936 w 1672153"/>
              <a:gd name="connsiteY32" fmla="*/ 221768 h 1588634"/>
              <a:gd name="connsiteX33" fmla="*/ 1652886 w 1672153"/>
              <a:gd name="connsiteY33" fmla="*/ 264631 h 1588634"/>
              <a:gd name="connsiteX34" fmla="*/ 1650505 w 1672153"/>
              <a:gd name="connsiteY34" fmla="*/ 319399 h 1588634"/>
              <a:gd name="connsiteX35" fmla="*/ 1636217 w 1672153"/>
              <a:gd name="connsiteY35" fmla="*/ 376549 h 1588634"/>
              <a:gd name="connsiteX36" fmla="*/ 1638599 w 1672153"/>
              <a:gd name="connsiteY36" fmla="*/ 386074 h 1588634"/>
              <a:gd name="connsiteX37" fmla="*/ 1669555 w 1672153"/>
              <a:gd name="connsiteY37" fmla="*/ 393218 h 1588634"/>
              <a:gd name="connsiteX38" fmla="*/ 1657649 w 1672153"/>
              <a:gd name="connsiteY38" fmla="*/ 424174 h 1588634"/>
              <a:gd name="connsiteX39" fmla="*/ 1624311 w 1672153"/>
              <a:gd name="connsiteY39" fmla="*/ 445606 h 1588634"/>
              <a:gd name="connsiteX40" fmla="*/ 1610024 w 1672153"/>
              <a:gd name="connsiteY40" fmla="*/ 476562 h 1588634"/>
              <a:gd name="connsiteX41" fmla="*/ 1613277 w 1672153"/>
              <a:gd name="connsiteY41" fmla="*/ 559169 h 1588634"/>
              <a:gd name="connsiteX42" fmla="*/ 1600498 w 1672153"/>
              <a:gd name="connsiteY42" fmla="*/ 590862 h 1588634"/>
              <a:gd name="connsiteX43" fmla="*/ 1598117 w 1672153"/>
              <a:gd name="connsiteY43" fmla="*/ 655156 h 1588634"/>
              <a:gd name="connsiteX44" fmla="*/ 1619549 w 1672153"/>
              <a:gd name="connsiteY44" fmla="*/ 690874 h 1588634"/>
              <a:gd name="connsiteX45" fmla="*/ 1614786 w 1672153"/>
              <a:gd name="connsiteY45" fmla="*/ 743262 h 1588634"/>
              <a:gd name="connsiteX46" fmla="*/ 1617167 w 1672153"/>
              <a:gd name="connsiteY46" fmla="*/ 790887 h 1588634"/>
              <a:gd name="connsiteX47" fmla="*/ 1605261 w 1672153"/>
              <a:gd name="connsiteY47" fmla="*/ 805174 h 1588634"/>
              <a:gd name="connsiteX48" fmla="*/ 1576686 w 1672153"/>
              <a:gd name="connsiteY48" fmla="*/ 890899 h 1588634"/>
              <a:gd name="connsiteX49" fmla="*/ 1545732 w 1672153"/>
              <a:gd name="connsiteY49" fmla="*/ 967098 h 1588634"/>
              <a:gd name="connsiteX50" fmla="*/ 1510011 w 1672153"/>
              <a:gd name="connsiteY50" fmla="*/ 945668 h 1588634"/>
              <a:gd name="connsiteX51" fmla="*/ 1450480 w 1672153"/>
              <a:gd name="connsiteY51" fmla="*/ 917093 h 1588634"/>
              <a:gd name="connsiteX52" fmla="*/ 1421905 w 1672153"/>
              <a:gd name="connsiteY52" fmla="*/ 883756 h 1588634"/>
              <a:gd name="connsiteX53" fmla="*/ 1388569 w 1672153"/>
              <a:gd name="connsiteY53" fmla="*/ 869468 h 1588634"/>
              <a:gd name="connsiteX54" fmla="*/ 1355230 w 1672153"/>
              <a:gd name="connsiteY54" fmla="*/ 871849 h 1588634"/>
              <a:gd name="connsiteX55" fmla="*/ 1305224 w 1672153"/>
              <a:gd name="connsiteY55" fmla="*/ 895662 h 1588634"/>
              <a:gd name="connsiteX56" fmla="*/ 1281411 w 1672153"/>
              <a:gd name="connsiteY56" fmla="*/ 909949 h 1588634"/>
              <a:gd name="connsiteX57" fmla="*/ 1212357 w 1672153"/>
              <a:gd name="connsiteY57" fmla="*/ 926618 h 1588634"/>
              <a:gd name="connsiteX58" fmla="*/ 1190924 w 1672153"/>
              <a:gd name="connsiteY58" fmla="*/ 957574 h 1588634"/>
              <a:gd name="connsiteX59" fmla="*/ 1188542 w 1672153"/>
              <a:gd name="connsiteY59" fmla="*/ 1036156 h 1588634"/>
              <a:gd name="connsiteX60" fmla="*/ 1190926 w 1672153"/>
              <a:gd name="connsiteY60" fmla="*/ 1062348 h 1588634"/>
              <a:gd name="connsiteX61" fmla="*/ 1090911 w 1672153"/>
              <a:gd name="connsiteY61" fmla="*/ 1112356 h 1588634"/>
              <a:gd name="connsiteX62" fmla="*/ 1048049 w 1672153"/>
              <a:gd name="connsiteY62" fmla="*/ 1112356 h 1588634"/>
              <a:gd name="connsiteX63" fmla="*/ 957563 w 1672153"/>
              <a:gd name="connsiteY63" fmla="*/ 1148073 h 1588634"/>
              <a:gd name="connsiteX64" fmla="*/ 936130 w 1672153"/>
              <a:gd name="connsiteY64" fmla="*/ 1188556 h 1588634"/>
              <a:gd name="connsiteX65" fmla="*/ 936132 w 1672153"/>
              <a:gd name="connsiteY65" fmla="*/ 1238562 h 1588634"/>
              <a:gd name="connsiteX66" fmla="*/ 886124 w 1672153"/>
              <a:gd name="connsiteY66" fmla="*/ 1279043 h 1588634"/>
              <a:gd name="connsiteX67" fmla="*/ 869457 w 1672153"/>
              <a:gd name="connsiteY67" fmla="*/ 1309999 h 1588634"/>
              <a:gd name="connsiteX68" fmla="*/ 871836 w 1672153"/>
              <a:gd name="connsiteY68" fmla="*/ 1331431 h 1588634"/>
              <a:gd name="connsiteX69" fmla="*/ 905174 w 1672153"/>
              <a:gd name="connsiteY69" fmla="*/ 1326668 h 1588634"/>
              <a:gd name="connsiteX70" fmla="*/ 928988 w 1672153"/>
              <a:gd name="connsiteY70" fmla="*/ 1350480 h 1588634"/>
              <a:gd name="connsiteX71" fmla="*/ 917080 w 1672153"/>
              <a:gd name="connsiteY71" fmla="*/ 1383818 h 1588634"/>
              <a:gd name="connsiteX72" fmla="*/ 914699 w 1672153"/>
              <a:gd name="connsiteY72" fmla="*/ 1421918 h 1588634"/>
              <a:gd name="connsiteX73" fmla="*/ 836119 w 1672153"/>
              <a:gd name="connsiteY73" fmla="*/ 1450493 h 1588634"/>
              <a:gd name="connsiteX74" fmla="*/ 790875 w 1672153"/>
              <a:gd name="connsiteY74" fmla="*/ 1402868 h 1588634"/>
              <a:gd name="connsiteX75" fmla="*/ 759917 w 1672153"/>
              <a:gd name="connsiteY75" fmla="*/ 1560031 h 1588634"/>
              <a:gd name="connsiteX76" fmla="*/ 723866 w 1672153"/>
              <a:gd name="connsiteY76" fmla="*/ 1573018 h 1588634"/>
              <a:gd name="connsiteX77" fmla="*/ 774205 w 1672153"/>
              <a:gd name="connsiteY77" fmla="*/ 1324287 h 1588634"/>
              <a:gd name="connsiteX78" fmla="*/ 617042 w 1672153"/>
              <a:gd name="connsiteY78" fmla="*/ 1571937 h 1588634"/>
              <a:gd name="connsiteX79" fmla="*/ 562276 w 1672153"/>
              <a:gd name="connsiteY79" fmla="*/ 1543362 h 1588634"/>
              <a:gd name="connsiteX80" fmla="*/ 745629 w 1672153"/>
              <a:gd name="connsiteY80" fmla="*/ 1300474 h 1588634"/>
              <a:gd name="connsiteX81" fmla="*/ 478932 w 1672153"/>
              <a:gd name="connsiteY81" fmla="*/ 1479067 h 1588634"/>
              <a:gd name="connsiteX82" fmla="*/ 507505 w 1672153"/>
              <a:gd name="connsiteY82" fmla="*/ 1455256 h 1588634"/>
              <a:gd name="connsiteX83" fmla="*/ 700386 w 1672153"/>
              <a:gd name="connsiteY83" fmla="*/ 1262374 h 1588634"/>
              <a:gd name="connsiteX84" fmla="*/ 433686 w 1672153"/>
              <a:gd name="connsiteY84" fmla="*/ 1426681 h 1588634"/>
              <a:gd name="connsiteX85" fmla="*/ 612280 w 1672153"/>
              <a:gd name="connsiteY85" fmla="*/ 1217130 h 1588634"/>
              <a:gd name="connsiteX86" fmla="*/ 376538 w 1672153"/>
              <a:gd name="connsiteY86" fmla="*/ 1379056 h 1588634"/>
              <a:gd name="connsiteX87" fmla="*/ 371774 w 1672153"/>
              <a:gd name="connsiteY87" fmla="*/ 1390962 h 1588634"/>
              <a:gd name="connsiteX88" fmla="*/ 386063 w 1672153"/>
              <a:gd name="connsiteY88" fmla="*/ 1429062 h 1588634"/>
              <a:gd name="connsiteX89" fmla="*/ 355105 w 1672153"/>
              <a:gd name="connsiteY89" fmla="*/ 1443349 h 1588634"/>
              <a:gd name="connsiteX90" fmla="*/ 328913 w 1672153"/>
              <a:gd name="connsiteY90" fmla="*/ 1457636 h 1588634"/>
              <a:gd name="connsiteX91" fmla="*/ 312242 w 1672153"/>
              <a:gd name="connsiteY91" fmla="*/ 1450493 h 1588634"/>
              <a:gd name="connsiteX92" fmla="*/ 588468 w 1672153"/>
              <a:gd name="connsiteY92" fmla="*/ 1138549 h 1588634"/>
              <a:gd name="connsiteX93" fmla="*/ 221757 w 1672153"/>
              <a:gd name="connsiteY93" fmla="*/ 1355243 h 1588634"/>
              <a:gd name="connsiteX94" fmla="*/ 243188 w 1672153"/>
              <a:gd name="connsiteY94" fmla="*/ 1338574 h 1588634"/>
              <a:gd name="connsiteX95" fmla="*/ 552750 w 1672153"/>
              <a:gd name="connsiteY95" fmla="*/ 1074256 h 1588634"/>
              <a:gd name="connsiteX96" fmla="*/ 250330 w 1672153"/>
              <a:gd name="connsiteY96" fmla="*/ 1286187 h 1588634"/>
              <a:gd name="connsiteX97" fmla="*/ 212232 w 1672153"/>
              <a:gd name="connsiteY97" fmla="*/ 1288568 h 1588634"/>
              <a:gd name="connsiteX98" fmla="*/ 457501 w 1672153"/>
              <a:gd name="connsiteY98" fmla="*/ 1038538 h 1588634"/>
              <a:gd name="connsiteX99" fmla="*/ 93167 w 1672153"/>
              <a:gd name="connsiteY99" fmla="*/ 1226656 h 1588634"/>
              <a:gd name="connsiteX100" fmla="*/ 347963 w 1672153"/>
              <a:gd name="connsiteY100" fmla="*/ 1043300 h 1588634"/>
              <a:gd name="connsiteX101" fmla="*/ 71738 w 1672153"/>
              <a:gd name="connsiteY101" fmla="*/ 1162362 h 1588634"/>
              <a:gd name="connsiteX102" fmla="*/ 83644 w 1672153"/>
              <a:gd name="connsiteY102" fmla="*/ 1098068 h 1588634"/>
              <a:gd name="connsiteX103" fmla="*/ 295576 w 1672153"/>
              <a:gd name="connsiteY103" fmla="*/ 1029012 h 1588634"/>
              <a:gd name="connsiteX104" fmla="*/ 301 w 1672153"/>
              <a:gd name="connsiteY104" fmla="*/ 1040918 h 1588634"/>
              <a:gd name="connsiteX105" fmla="*/ 26494 w 1672153"/>
              <a:gd name="connsiteY105" fmla="*/ 1017106 h 1588634"/>
              <a:gd name="connsiteX106" fmla="*/ 269382 w 1672153"/>
              <a:gd name="connsiteY106" fmla="*/ 971862 h 1588634"/>
              <a:gd name="connsiteX107" fmla="*/ 66976 w 1672153"/>
              <a:gd name="connsiteY107" fmla="*/ 974243 h 1588634"/>
              <a:gd name="connsiteX108" fmla="*/ 38401 w 1672153"/>
              <a:gd name="connsiteY108" fmla="*/ 969481 h 1588634"/>
              <a:gd name="connsiteX109" fmla="*/ 43163 w 1672153"/>
              <a:gd name="connsiteY109" fmla="*/ 921856 h 1588634"/>
              <a:gd name="connsiteX110" fmla="*/ 12207 w 1672153"/>
              <a:gd name="connsiteY110" fmla="*/ 907568 h 1588634"/>
              <a:gd name="connsiteX111" fmla="*/ 193177 w 1672153"/>
              <a:gd name="connsiteY111" fmla="*/ 869468 h 1588634"/>
              <a:gd name="connsiteX112" fmla="*/ 112219 w 1672153"/>
              <a:gd name="connsiteY112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981376 w 1672153"/>
              <a:gd name="connsiteY13" fmla="*/ 202716 h 1588634"/>
              <a:gd name="connsiteX14" fmla="*/ 1031381 w 1672153"/>
              <a:gd name="connsiteY14" fmla="*/ 202716 h 1588634"/>
              <a:gd name="connsiteX15" fmla="*/ 1281410 w 1672153"/>
              <a:gd name="connsiteY15" fmla="*/ 564668 h 1588634"/>
              <a:gd name="connsiteX16" fmla="*/ 1138537 w 1672153"/>
              <a:gd name="connsiteY16" fmla="*/ 97941 h 1588634"/>
              <a:gd name="connsiteX17" fmla="*/ 1188543 w 1672153"/>
              <a:gd name="connsiteY17" fmla="*/ 311 h 1588634"/>
              <a:gd name="connsiteX18" fmla="*/ 1152825 w 1672153"/>
              <a:gd name="connsiteY18" fmla="*/ 114610 h 1588634"/>
              <a:gd name="connsiteX19" fmla="*/ 1079007 w 1672153"/>
              <a:gd name="connsiteY19" fmla="*/ 193192 h 1588634"/>
              <a:gd name="connsiteX20" fmla="*/ 1143299 w 1672153"/>
              <a:gd name="connsiteY20" fmla="*/ 217006 h 1588634"/>
              <a:gd name="connsiteX21" fmla="*/ 1348086 w 1672153"/>
              <a:gd name="connsiteY21" fmla="*/ 493231 h 1588634"/>
              <a:gd name="connsiteX22" fmla="*/ 1248076 w 1672153"/>
              <a:gd name="connsiteY22" fmla="*/ 257486 h 1588634"/>
              <a:gd name="connsiteX23" fmla="*/ 1443336 w 1672153"/>
              <a:gd name="connsiteY23" fmla="*/ 445606 h 1588634"/>
              <a:gd name="connsiteX24" fmla="*/ 1438573 w 1672153"/>
              <a:gd name="connsiteY24" fmla="*/ 264631 h 1588634"/>
              <a:gd name="connsiteX25" fmla="*/ 1450480 w 1672153"/>
              <a:gd name="connsiteY25" fmla="*/ 200337 h 1588634"/>
              <a:gd name="connsiteX26" fmla="*/ 1488580 w 1672153"/>
              <a:gd name="connsiteY26" fmla="*/ 152712 h 1588634"/>
              <a:gd name="connsiteX27" fmla="*/ 1505249 w 1672153"/>
              <a:gd name="connsiteY27" fmla="*/ 147949 h 1588634"/>
              <a:gd name="connsiteX28" fmla="*/ 1593355 w 1672153"/>
              <a:gd name="connsiteY28" fmla="*/ 166999 h 1588634"/>
              <a:gd name="connsiteX29" fmla="*/ 1624311 w 1672153"/>
              <a:gd name="connsiteY29" fmla="*/ 188431 h 1588634"/>
              <a:gd name="connsiteX30" fmla="*/ 1650506 w 1672153"/>
              <a:gd name="connsiteY30" fmla="*/ 205098 h 1588634"/>
              <a:gd name="connsiteX31" fmla="*/ 1671936 w 1672153"/>
              <a:gd name="connsiteY31" fmla="*/ 221768 h 1588634"/>
              <a:gd name="connsiteX32" fmla="*/ 1652886 w 1672153"/>
              <a:gd name="connsiteY32" fmla="*/ 264631 h 1588634"/>
              <a:gd name="connsiteX33" fmla="*/ 1650505 w 1672153"/>
              <a:gd name="connsiteY33" fmla="*/ 319399 h 1588634"/>
              <a:gd name="connsiteX34" fmla="*/ 1636217 w 1672153"/>
              <a:gd name="connsiteY34" fmla="*/ 376549 h 1588634"/>
              <a:gd name="connsiteX35" fmla="*/ 1638599 w 1672153"/>
              <a:gd name="connsiteY35" fmla="*/ 386074 h 1588634"/>
              <a:gd name="connsiteX36" fmla="*/ 1669555 w 1672153"/>
              <a:gd name="connsiteY36" fmla="*/ 393218 h 1588634"/>
              <a:gd name="connsiteX37" fmla="*/ 1657649 w 1672153"/>
              <a:gd name="connsiteY37" fmla="*/ 424174 h 1588634"/>
              <a:gd name="connsiteX38" fmla="*/ 1624311 w 1672153"/>
              <a:gd name="connsiteY38" fmla="*/ 445606 h 1588634"/>
              <a:gd name="connsiteX39" fmla="*/ 1610024 w 1672153"/>
              <a:gd name="connsiteY39" fmla="*/ 476562 h 1588634"/>
              <a:gd name="connsiteX40" fmla="*/ 1613277 w 1672153"/>
              <a:gd name="connsiteY40" fmla="*/ 559169 h 1588634"/>
              <a:gd name="connsiteX41" fmla="*/ 1600498 w 1672153"/>
              <a:gd name="connsiteY41" fmla="*/ 590862 h 1588634"/>
              <a:gd name="connsiteX42" fmla="*/ 1598117 w 1672153"/>
              <a:gd name="connsiteY42" fmla="*/ 655156 h 1588634"/>
              <a:gd name="connsiteX43" fmla="*/ 1619549 w 1672153"/>
              <a:gd name="connsiteY43" fmla="*/ 690874 h 1588634"/>
              <a:gd name="connsiteX44" fmla="*/ 1614786 w 1672153"/>
              <a:gd name="connsiteY44" fmla="*/ 743262 h 1588634"/>
              <a:gd name="connsiteX45" fmla="*/ 1617167 w 1672153"/>
              <a:gd name="connsiteY45" fmla="*/ 790887 h 1588634"/>
              <a:gd name="connsiteX46" fmla="*/ 1605261 w 1672153"/>
              <a:gd name="connsiteY46" fmla="*/ 805174 h 1588634"/>
              <a:gd name="connsiteX47" fmla="*/ 1576686 w 1672153"/>
              <a:gd name="connsiteY47" fmla="*/ 890899 h 1588634"/>
              <a:gd name="connsiteX48" fmla="*/ 1545732 w 1672153"/>
              <a:gd name="connsiteY48" fmla="*/ 967098 h 1588634"/>
              <a:gd name="connsiteX49" fmla="*/ 1510011 w 1672153"/>
              <a:gd name="connsiteY49" fmla="*/ 945668 h 1588634"/>
              <a:gd name="connsiteX50" fmla="*/ 1450480 w 1672153"/>
              <a:gd name="connsiteY50" fmla="*/ 917093 h 1588634"/>
              <a:gd name="connsiteX51" fmla="*/ 1421905 w 1672153"/>
              <a:gd name="connsiteY51" fmla="*/ 883756 h 1588634"/>
              <a:gd name="connsiteX52" fmla="*/ 1388569 w 1672153"/>
              <a:gd name="connsiteY52" fmla="*/ 869468 h 1588634"/>
              <a:gd name="connsiteX53" fmla="*/ 1355230 w 1672153"/>
              <a:gd name="connsiteY53" fmla="*/ 871849 h 1588634"/>
              <a:gd name="connsiteX54" fmla="*/ 1305224 w 1672153"/>
              <a:gd name="connsiteY54" fmla="*/ 895662 h 1588634"/>
              <a:gd name="connsiteX55" fmla="*/ 1281411 w 1672153"/>
              <a:gd name="connsiteY55" fmla="*/ 909949 h 1588634"/>
              <a:gd name="connsiteX56" fmla="*/ 1212357 w 1672153"/>
              <a:gd name="connsiteY56" fmla="*/ 926618 h 1588634"/>
              <a:gd name="connsiteX57" fmla="*/ 1190924 w 1672153"/>
              <a:gd name="connsiteY57" fmla="*/ 957574 h 1588634"/>
              <a:gd name="connsiteX58" fmla="*/ 1188542 w 1672153"/>
              <a:gd name="connsiteY58" fmla="*/ 1036156 h 1588634"/>
              <a:gd name="connsiteX59" fmla="*/ 1190926 w 1672153"/>
              <a:gd name="connsiteY59" fmla="*/ 1062348 h 1588634"/>
              <a:gd name="connsiteX60" fmla="*/ 1090911 w 1672153"/>
              <a:gd name="connsiteY60" fmla="*/ 1112356 h 1588634"/>
              <a:gd name="connsiteX61" fmla="*/ 1048049 w 1672153"/>
              <a:gd name="connsiteY61" fmla="*/ 1112356 h 1588634"/>
              <a:gd name="connsiteX62" fmla="*/ 957563 w 1672153"/>
              <a:gd name="connsiteY62" fmla="*/ 1148073 h 1588634"/>
              <a:gd name="connsiteX63" fmla="*/ 936130 w 1672153"/>
              <a:gd name="connsiteY63" fmla="*/ 1188556 h 1588634"/>
              <a:gd name="connsiteX64" fmla="*/ 936132 w 1672153"/>
              <a:gd name="connsiteY64" fmla="*/ 1238562 h 1588634"/>
              <a:gd name="connsiteX65" fmla="*/ 886124 w 1672153"/>
              <a:gd name="connsiteY65" fmla="*/ 1279043 h 1588634"/>
              <a:gd name="connsiteX66" fmla="*/ 869457 w 1672153"/>
              <a:gd name="connsiteY66" fmla="*/ 1309999 h 1588634"/>
              <a:gd name="connsiteX67" fmla="*/ 871836 w 1672153"/>
              <a:gd name="connsiteY67" fmla="*/ 1331431 h 1588634"/>
              <a:gd name="connsiteX68" fmla="*/ 905174 w 1672153"/>
              <a:gd name="connsiteY68" fmla="*/ 1326668 h 1588634"/>
              <a:gd name="connsiteX69" fmla="*/ 928988 w 1672153"/>
              <a:gd name="connsiteY69" fmla="*/ 1350480 h 1588634"/>
              <a:gd name="connsiteX70" fmla="*/ 917080 w 1672153"/>
              <a:gd name="connsiteY70" fmla="*/ 1383818 h 1588634"/>
              <a:gd name="connsiteX71" fmla="*/ 914699 w 1672153"/>
              <a:gd name="connsiteY71" fmla="*/ 1421918 h 1588634"/>
              <a:gd name="connsiteX72" fmla="*/ 836119 w 1672153"/>
              <a:gd name="connsiteY72" fmla="*/ 1450493 h 1588634"/>
              <a:gd name="connsiteX73" fmla="*/ 790875 w 1672153"/>
              <a:gd name="connsiteY73" fmla="*/ 1402868 h 1588634"/>
              <a:gd name="connsiteX74" fmla="*/ 759917 w 1672153"/>
              <a:gd name="connsiteY74" fmla="*/ 1560031 h 1588634"/>
              <a:gd name="connsiteX75" fmla="*/ 723866 w 1672153"/>
              <a:gd name="connsiteY75" fmla="*/ 1573018 h 1588634"/>
              <a:gd name="connsiteX76" fmla="*/ 774205 w 1672153"/>
              <a:gd name="connsiteY76" fmla="*/ 1324287 h 1588634"/>
              <a:gd name="connsiteX77" fmla="*/ 617042 w 1672153"/>
              <a:gd name="connsiteY77" fmla="*/ 1571937 h 1588634"/>
              <a:gd name="connsiteX78" fmla="*/ 562276 w 1672153"/>
              <a:gd name="connsiteY78" fmla="*/ 1543362 h 1588634"/>
              <a:gd name="connsiteX79" fmla="*/ 745629 w 1672153"/>
              <a:gd name="connsiteY79" fmla="*/ 1300474 h 1588634"/>
              <a:gd name="connsiteX80" fmla="*/ 478932 w 1672153"/>
              <a:gd name="connsiteY80" fmla="*/ 1479067 h 1588634"/>
              <a:gd name="connsiteX81" fmla="*/ 507505 w 1672153"/>
              <a:gd name="connsiteY81" fmla="*/ 1455256 h 1588634"/>
              <a:gd name="connsiteX82" fmla="*/ 700386 w 1672153"/>
              <a:gd name="connsiteY82" fmla="*/ 1262374 h 1588634"/>
              <a:gd name="connsiteX83" fmla="*/ 433686 w 1672153"/>
              <a:gd name="connsiteY83" fmla="*/ 1426681 h 1588634"/>
              <a:gd name="connsiteX84" fmla="*/ 612280 w 1672153"/>
              <a:gd name="connsiteY84" fmla="*/ 1217130 h 1588634"/>
              <a:gd name="connsiteX85" fmla="*/ 376538 w 1672153"/>
              <a:gd name="connsiteY85" fmla="*/ 1379056 h 1588634"/>
              <a:gd name="connsiteX86" fmla="*/ 371774 w 1672153"/>
              <a:gd name="connsiteY86" fmla="*/ 1390962 h 1588634"/>
              <a:gd name="connsiteX87" fmla="*/ 386063 w 1672153"/>
              <a:gd name="connsiteY87" fmla="*/ 1429062 h 1588634"/>
              <a:gd name="connsiteX88" fmla="*/ 355105 w 1672153"/>
              <a:gd name="connsiteY88" fmla="*/ 1443349 h 1588634"/>
              <a:gd name="connsiteX89" fmla="*/ 328913 w 1672153"/>
              <a:gd name="connsiteY89" fmla="*/ 1457636 h 1588634"/>
              <a:gd name="connsiteX90" fmla="*/ 312242 w 1672153"/>
              <a:gd name="connsiteY90" fmla="*/ 1450493 h 1588634"/>
              <a:gd name="connsiteX91" fmla="*/ 588468 w 1672153"/>
              <a:gd name="connsiteY91" fmla="*/ 1138549 h 1588634"/>
              <a:gd name="connsiteX92" fmla="*/ 221757 w 1672153"/>
              <a:gd name="connsiteY92" fmla="*/ 1355243 h 1588634"/>
              <a:gd name="connsiteX93" fmla="*/ 243188 w 1672153"/>
              <a:gd name="connsiteY93" fmla="*/ 1338574 h 1588634"/>
              <a:gd name="connsiteX94" fmla="*/ 552750 w 1672153"/>
              <a:gd name="connsiteY94" fmla="*/ 1074256 h 1588634"/>
              <a:gd name="connsiteX95" fmla="*/ 250330 w 1672153"/>
              <a:gd name="connsiteY95" fmla="*/ 1286187 h 1588634"/>
              <a:gd name="connsiteX96" fmla="*/ 212232 w 1672153"/>
              <a:gd name="connsiteY96" fmla="*/ 1288568 h 1588634"/>
              <a:gd name="connsiteX97" fmla="*/ 457501 w 1672153"/>
              <a:gd name="connsiteY97" fmla="*/ 1038538 h 1588634"/>
              <a:gd name="connsiteX98" fmla="*/ 93167 w 1672153"/>
              <a:gd name="connsiteY98" fmla="*/ 1226656 h 1588634"/>
              <a:gd name="connsiteX99" fmla="*/ 347963 w 1672153"/>
              <a:gd name="connsiteY99" fmla="*/ 1043300 h 1588634"/>
              <a:gd name="connsiteX100" fmla="*/ 71738 w 1672153"/>
              <a:gd name="connsiteY100" fmla="*/ 1162362 h 1588634"/>
              <a:gd name="connsiteX101" fmla="*/ 83644 w 1672153"/>
              <a:gd name="connsiteY101" fmla="*/ 1098068 h 1588634"/>
              <a:gd name="connsiteX102" fmla="*/ 295576 w 1672153"/>
              <a:gd name="connsiteY102" fmla="*/ 1029012 h 1588634"/>
              <a:gd name="connsiteX103" fmla="*/ 301 w 1672153"/>
              <a:gd name="connsiteY103" fmla="*/ 1040918 h 1588634"/>
              <a:gd name="connsiteX104" fmla="*/ 26494 w 1672153"/>
              <a:gd name="connsiteY104" fmla="*/ 1017106 h 1588634"/>
              <a:gd name="connsiteX105" fmla="*/ 269382 w 1672153"/>
              <a:gd name="connsiteY105" fmla="*/ 971862 h 1588634"/>
              <a:gd name="connsiteX106" fmla="*/ 66976 w 1672153"/>
              <a:gd name="connsiteY106" fmla="*/ 974243 h 1588634"/>
              <a:gd name="connsiteX107" fmla="*/ 38401 w 1672153"/>
              <a:gd name="connsiteY107" fmla="*/ 969481 h 1588634"/>
              <a:gd name="connsiteX108" fmla="*/ 43163 w 1672153"/>
              <a:gd name="connsiteY108" fmla="*/ 921856 h 1588634"/>
              <a:gd name="connsiteX109" fmla="*/ 12207 w 1672153"/>
              <a:gd name="connsiteY109" fmla="*/ 907568 h 1588634"/>
              <a:gd name="connsiteX110" fmla="*/ 193177 w 1672153"/>
              <a:gd name="connsiteY110" fmla="*/ 869468 h 1588634"/>
              <a:gd name="connsiteX111" fmla="*/ 112219 w 1672153"/>
              <a:gd name="connsiteY111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031381 w 1672153"/>
              <a:gd name="connsiteY13" fmla="*/ 202716 h 1588634"/>
              <a:gd name="connsiteX14" fmla="*/ 1281410 w 1672153"/>
              <a:gd name="connsiteY14" fmla="*/ 564668 h 1588634"/>
              <a:gd name="connsiteX15" fmla="*/ 1138537 w 1672153"/>
              <a:gd name="connsiteY15" fmla="*/ 97941 h 1588634"/>
              <a:gd name="connsiteX16" fmla="*/ 1188543 w 1672153"/>
              <a:gd name="connsiteY16" fmla="*/ 311 h 1588634"/>
              <a:gd name="connsiteX17" fmla="*/ 1152825 w 1672153"/>
              <a:gd name="connsiteY17" fmla="*/ 114610 h 1588634"/>
              <a:gd name="connsiteX18" fmla="*/ 1079007 w 1672153"/>
              <a:gd name="connsiteY18" fmla="*/ 193192 h 1588634"/>
              <a:gd name="connsiteX19" fmla="*/ 1143299 w 1672153"/>
              <a:gd name="connsiteY19" fmla="*/ 217006 h 1588634"/>
              <a:gd name="connsiteX20" fmla="*/ 1348086 w 1672153"/>
              <a:gd name="connsiteY20" fmla="*/ 493231 h 1588634"/>
              <a:gd name="connsiteX21" fmla="*/ 1248076 w 1672153"/>
              <a:gd name="connsiteY21" fmla="*/ 257486 h 1588634"/>
              <a:gd name="connsiteX22" fmla="*/ 1443336 w 1672153"/>
              <a:gd name="connsiteY22" fmla="*/ 445606 h 1588634"/>
              <a:gd name="connsiteX23" fmla="*/ 1438573 w 1672153"/>
              <a:gd name="connsiteY23" fmla="*/ 264631 h 1588634"/>
              <a:gd name="connsiteX24" fmla="*/ 1450480 w 1672153"/>
              <a:gd name="connsiteY24" fmla="*/ 200337 h 1588634"/>
              <a:gd name="connsiteX25" fmla="*/ 1488580 w 1672153"/>
              <a:gd name="connsiteY25" fmla="*/ 152712 h 1588634"/>
              <a:gd name="connsiteX26" fmla="*/ 1505249 w 1672153"/>
              <a:gd name="connsiteY26" fmla="*/ 147949 h 1588634"/>
              <a:gd name="connsiteX27" fmla="*/ 1593355 w 1672153"/>
              <a:gd name="connsiteY27" fmla="*/ 166999 h 1588634"/>
              <a:gd name="connsiteX28" fmla="*/ 1624311 w 1672153"/>
              <a:gd name="connsiteY28" fmla="*/ 188431 h 1588634"/>
              <a:gd name="connsiteX29" fmla="*/ 1650506 w 1672153"/>
              <a:gd name="connsiteY29" fmla="*/ 205098 h 1588634"/>
              <a:gd name="connsiteX30" fmla="*/ 1671936 w 1672153"/>
              <a:gd name="connsiteY30" fmla="*/ 221768 h 1588634"/>
              <a:gd name="connsiteX31" fmla="*/ 1652886 w 1672153"/>
              <a:gd name="connsiteY31" fmla="*/ 264631 h 1588634"/>
              <a:gd name="connsiteX32" fmla="*/ 1650505 w 1672153"/>
              <a:gd name="connsiteY32" fmla="*/ 319399 h 1588634"/>
              <a:gd name="connsiteX33" fmla="*/ 1636217 w 1672153"/>
              <a:gd name="connsiteY33" fmla="*/ 376549 h 1588634"/>
              <a:gd name="connsiteX34" fmla="*/ 1638599 w 1672153"/>
              <a:gd name="connsiteY34" fmla="*/ 386074 h 1588634"/>
              <a:gd name="connsiteX35" fmla="*/ 1669555 w 1672153"/>
              <a:gd name="connsiteY35" fmla="*/ 393218 h 1588634"/>
              <a:gd name="connsiteX36" fmla="*/ 1657649 w 1672153"/>
              <a:gd name="connsiteY36" fmla="*/ 424174 h 1588634"/>
              <a:gd name="connsiteX37" fmla="*/ 1624311 w 1672153"/>
              <a:gd name="connsiteY37" fmla="*/ 445606 h 1588634"/>
              <a:gd name="connsiteX38" fmla="*/ 1610024 w 1672153"/>
              <a:gd name="connsiteY38" fmla="*/ 476562 h 1588634"/>
              <a:gd name="connsiteX39" fmla="*/ 1613277 w 1672153"/>
              <a:gd name="connsiteY39" fmla="*/ 559169 h 1588634"/>
              <a:gd name="connsiteX40" fmla="*/ 1600498 w 1672153"/>
              <a:gd name="connsiteY40" fmla="*/ 590862 h 1588634"/>
              <a:gd name="connsiteX41" fmla="*/ 1598117 w 1672153"/>
              <a:gd name="connsiteY41" fmla="*/ 655156 h 1588634"/>
              <a:gd name="connsiteX42" fmla="*/ 1619549 w 1672153"/>
              <a:gd name="connsiteY42" fmla="*/ 690874 h 1588634"/>
              <a:gd name="connsiteX43" fmla="*/ 1614786 w 1672153"/>
              <a:gd name="connsiteY43" fmla="*/ 743262 h 1588634"/>
              <a:gd name="connsiteX44" fmla="*/ 1617167 w 1672153"/>
              <a:gd name="connsiteY44" fmla="*/ 790887 h 1588634"/>
              <a:gd name="connsiteX45" fmla="*/ 1605261 w 1672153"/>
              <a:gd name="connsiteY45" fmla="*/ 805174 h 1588634"/>
              <a:gd name="connsiteX46" fmla="*/ 1576686 w 1672153"/>
              <a:gd name="connsiteY46" fmla="*/ 890899 h 1588634"/>
              <a:gd name="connsiteX47" fmla="*/ 1545732 w 1672153"/>
              <a:gd name="connsiteY47" fmla="*/ 967098 h 1588634"/>
              <a:gd name="connsiteX48" fmla="*/ 1510011 w 1672153"/>
              <a:gd name="connsiteY48" fmla="*/ 945668 h 1588634"/>
              <a:gd name="connsiteX49" fmla="*/ 1450480 w 1672153"/>
              <a:gd name="connsiteY49" fmla="*/ 917093 h 1588634"/>
              <a:gd name="connsiteX50" fmla="*/ 1421905 w 1672153"/>
              <a:gd name="connsiteY50" fmla="*/ 883756 h 1588634"/>
              <a:gd name="connsiteX51" fmla="*/ 1388569 w 1672153"/>
              <a:gd name="connsiteY51" fmla="*/ 869468 h 1588634"/>
              <a:gd name="connsiteX52" fmla="*/ 1355230 w 1672153"/>
              <a:gd name="connsiteY52" fmla="*/ 871849 h 1588634"/>
              <a:gd name="connsiteX53" fmla="*/ 1305224 w 1672153"/>
              <a:gd name="connsiteY53" fmla="*/ 895662 h 1588634"/>
              <a:gd name="connsiteX54" fmla="*/ 1281411 w 1672153"/>
              <a:gd name="connsiteY54" fmla="*/ 909949 h 1588634"/>
              <a:gd name="connsiteX55" fmla="*/ 1212357 w 1672153"/>
              <a:gd name="connsiteY55" fmla="*/ 926618 h 1588634"/>
              <a:gd name="connsiteX56" fmla="*/ 1190924 w 1672153"/>
              <a:gd name="connsiteY56" fmla="*/ 957574 h 1588634"/>
              <a:gd name="connsiteX57" fmla="*/ 1188542 w 1672153"/>
              <a:gd name="connsiteY57" fmla="*/ 1036156 h 1588634"/>
              <a:gd name="connsiteX58" fmla="*/ 1190926 w 1672153"/>
              <a:gd name="connsiteY58" fmla="*/ 1062348 h 1588634"/>
              <a:gd name="connsiteX59" fmla="*/ 1090911 w 1672153"/>
              <a:gd name="connsiteY59" fmla="*/ 1112356 h 1588634"/>
              <a:gd name="connsiteX60" fmla="*/ 1048049 w 1672153"/>
              <a:gd name="connsiteY60" fmla="*/ 1112356 h 1588634"/>
              <a:gd name="connsiteX61" fmla="*/ 957563 w 1672153"/>
              <a:gd name="connsiteY61" fmla="*/ 1148073 h 1588634"/>
              <a:gd name="connsiteX62" fmla="*/ 936130 w 1672153"/>
              <a:gd name="connsiteY62" fmla="*/ 1188556 h 1588634"/>
              <a:gd name="connsiteX63" fmla="*/ 936132 w 1672153"/>
              <a:gd name="connsiteY63" fmla="*/ 1238562 h 1588634"/>
              <a:gd name="connsiteX64" fmla="*/ 886124 w 1672153"/>
              <a:gd name="connsiteY64" fmla="*/ 1279043 h 1588634"/>
              <a:gd name="connsiteX65" fmla="*/ 869457 w 1672153"/>
              <a:gd name="connsiteY65" fmla="*/ 1309999 h 1588634"/>
              <a:gd name="connsiteX66" fmla="*/ 871836 w 1672153"/>
              <a:gd name="connsiteY66" fmla="*/ 1331431 h 1588634"/>
              <a:gd name="connsiteX67" fmla="*/ 905174 w 1672153"/>
              <a:gd name="connsiteY67" fmla="*/ 1326668 h 1588634"/>
              <a:gd name="connsiteX68" fmla="*/ 928988 w 1672153"/>
              <a:gd name="connsiteY68" fmla="*/ 1350480 h 1588634"/>
              <a:gd name="connsiteX69" fmla="*/ 917080 w 1672153"/>
              <a:gd name="connsiteY69" fmla="*/ 1383818 h 1588634"/>
              <a:gd name="connsiteX70" fmla="*/ 914699 w 1672153"/>
              <a:gd name="connsiteY70" fmla="*/ 1421918 h 1588634"/>
              <a:gd name="connsiteX71" fmla="*/ 836119 w 1672153"/>
              <a:gd name="connsiteY71" fmla="*/ 1450493 h 1588634"/>
              <a:gd name="connsiteX72" fmla="*/ 790875 w 1672153"/>
              <a:gd name="connsiteY72" fmla="*/ 1402868 h 1588634"/>
              <a:gd name="connsiteX73" fmla="*/ 759917 w 1672153"/>
              <a:gd name="connsiteY73" fmla="*/ 1560031 h 1588634"/>
              <a:gd name="connsiteX74" fmla="*/ 723866 w 1672153"/>
              <a:gd name="connsiteY74" fmla="*/ 1573018 h 1588634"/>
              <a:gd name="connsiteX75" fmla="*/ 774205 w 1672153"/>
              <a:gd name="connsiteY75" fmla="*/ 1324287 h 1588634"/>
              <a:gd name="connsiteX76" fmla="*/ 617042 w 1672153"/>
              <a:gd name="connsiteY76" fmla="*/ 1571937 h 1588634"/>
              <a:gd name="connsiteX77" fmla="*/ 562276 w 1672153"/>
              <a:gd name="connsiteY77" fmla="*/ 1543362 h 1588634"/>
              <a:gd name="connsiteX78" fmla="*/ 745629 w 1672153"/>
              <a:gd name="connsiteY78" fmla="*/ 1300474 h 1588634"/>
              <a:gd name="connsiteX79" fmla="*/ 478932 w 1672153"/>
              <a:gd name="connsiteY79" fmla="*/ 1479067 h 1588634"/>
              <a:gd name="connsiteX80" fmla="*/ 507505 w 1672153"/>
              <a:gd name="connsiteY80" fmla="*/ 1455256 h 1588634"/>
              <a:gd name="connsiteX81" fmla="*/ 700386 w 1672153"/>
              <a:gd name="connsiteY81" fmla="*/ 1262374 h 1588634"/>
              <a:gd name="connsiteX82" fmla="*/ 433686 w 1672153"/>
              <a:gd name="connsiteY82" fmla="*/ 1426681 h 1588634"/>
              <a:gd name="connsiteX83" fmla="*/ 612280 w 1672153"/>
              <a:gd name="connsiteY83" fmla="*/ 1217130 h 1588634"/>
              <a:gd name="connsiteX84" fmla="*/ 376538 w 1672153"/>
              <a:gd name="connsiteY84" fmla="*/ 1379056 h 1588634"/>
              <a:gd name="connsiteX85" fmla="*/ 371774 w 1672153"/>
              <a:gd name="connsiteY85" fmla="*/ 1390962 h 1588634"/>
              <a:gd name="connsiteX86" fmla="*/ 386063 w 1672153"/>
              <a:gd name="connsiteY86" fmla="*/ 1429062 h 1588634"/>
              <a:gd name="connsiteX87" fmla="*/ 355105 w 1672153"/>
              <a:gd name="connsiteY87" fmla="*/ 1443349 h 1588634"/>
              <a:gd name="connsiteX88" fmla="*/ 328913 w 1672153"/>
              <a:gd name="connsiteY88" fmla="*/ 1457636 h 1588634"/>
              <a:gd name="connsiteX89" fmla="*/ 312242 w 1672153"/>
              <a:gd name="connsiteY89" fmla="*/ 1450493 h 1588634"/>
              <a:gd name="connsiteX90" fmla="*/ 588468 w 1672153"/>
              <a:gd name="connsiteY90" fmla="*/ 1138549 h 1588634"/>
              <a:gd name="connsiteX91" fmla="*/ 221757 w 1672153"/>
              <a:gd name="connsiteY91" fmla="*/ 1355243 h 1588634"/>
              <a:gd name="connsiteX92" fmla="*/ 243188 w 1672153"/>
              <a:gd name="connsiteY92" fmla="*/ 1338574 h 1588634"/>
              <a:gd name="connsiteX93" fmla="*/ 552750 w 1672153"/>
              <a:gd name="connsiteY93" fmla="*/ 1074256 h 1588634"/>
              <a:gd name="connsiteX94" fmla="*/ 250330 w 1672153"/>
              <a:gd name="connsiteY94" fmla="*/ 1286187 h 1588634"/>
              <a:gd name="connsiteX95" fmla="*/ 212232 w 1672153"/>
              <a:gd name="connsiteY95" fmla="*/ 1288568 h 1588634"/>
              <a:gd name="connsiteX96" fmla="*/ 457501 w 1672153"/>
              <a:gd name="connsiteY96" fmla="*/ 1038538 h 1588634"/>
              <a:gd name="connsiteX97" fmla="*/ 93167 w 1672153"/>
              <a:gd name="connsiteY97" fmla="*/ 1226656 h 1588634"/>
              <a:gd name="connsiteX98" fmla="*/ 347963 w 1672153"/>
              <a:gd name="connsiteY98" fmla="*/ 1043300 h 1588634"/>
              <a:gd name="connsiteX99" fmla="*/ 71738 w 1672153"/>
              <a:gd name="connsiteY99" fmla="*/ 1162362 h 1588634"/>
              <a:gd name="connsiteX100" fmla="*/ 83644 w 1672153"/>
              <a:gd name="connsiteY100" fmla="*/ 1098068 h 1588634"/>
              <a:gd name="connsiteX101" fmla="*/ 295576 w 1672153"/>
              <a:gd name="connsiteY101" fmla="*/ 1029012 h 1588634"/>
              <a:gd name="connsiteX102" fmla="*/ 301 w 1672153"/>
              <a:gd name="connsiteY102" fmla="*/ 1040918 h 1588634"/>
              <a:gd name="connsiteX103" fmla="*/ 26494 w 1672153"/>
              <a:gd name="connsiteY103" fmla="*/ 1017106 h 1588634"/>
              <a:gd name="connsiteX104" fmla="*/ 269382 w 1672153"/>
              <a:gd name="connsiteY104" fmla="*/ 971862 h 1588634"/>
              <a:gd name="connsiteX105" fmla="*/ 66976 w 1672153"/>
              <a:gd name="connsiteY105" fmla="*/ 974243 h 1588634"/>
              <a:gd name="connsiteX106" fmla="*/ 38401 w 1672153"/>
              <a:gd name="connsiteY106" fmla="*/ 969481 h 1588634"/>
              <a:gd name="connsiteX107" fmla="*/ 43163 w 1672153"/>
              <a:gd name="connsiteY107" fmla="*/ 921856 h 1588634"/>
              <a:gd name="connsiteX108" fmla="*/ 12207 w 1672153"/>
              <a:gd name="connsiteY108" fmla="*/ 907568 h 1588634"/>
              <a:gd name="connsiteX109" fmla="*/ 193177 w 1672153"/>
              <a:gd name="connsiteY109" fmla="*/ 869468 h 1588634"/>
              <a:gd name="connsiteX110" fmla="*/ 112219 w 1672153"/>
              <a:gd name="connsiteY110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281410 w 1672153"/>
              <a:gd name="connsiteY13" fmla="*/ 564668 h 1588634"/>
              <a:gd name="connsiteX14" fmla="*/ 1138537 w 1672153"/>
              <a:gd name="connsiteY14" fmla="*/ 97941 h 1588634"/>
              <a:gd name="connsiteX15" fmla="*/ 1188543 w 1672153"/>
              <a:gd name="connsiteY15" fmla="*/ 311 h 1588634"/>
              <a:gd name="connsiteX16" fmla="*/ 1152825 w 1672153"/>
              <a:gd name="connsiteY16" fmla="*/ 114610 h 1588634"/>
              <a:gd name="connsiteX17" fmla="*/ 1079007 w 1672153"/>
              <a:gd name="connsiteY17" fmla="*/ 193192 h 1588634"/>
              <a:gd name="connsiteX18" fmla="*/ 1143299 w 1672153"/>
              <a:gd name="connsiteY18" fmla="*/ 217006 h 1588634"/>
              <a:gd name="connsiteX19" fmla="*/ 1348086 w 1672153"/>
              <a:gd name="connsiteY19" fmla="*/ 493231 h 1588634"/>
              <a:gd name="connsiteX20" fmla="*/ 1248076 w 1672153"/>
              <a:gd name="connsiteY20" fmla="*/ 257486 h 1588634"/>
              <a:gd name="connsiteX21" fmla="*/ 1443336 w 1672153"/>
              <a:gd name="connsiteY21" fmla="*/ 445606 h 1588634"/>
              <a:gd name="connsiteX22" fmla="*/ 1438573 w 1672153"/>
              <a:gd name="connsiteY22" fmla="*/ 264631 h 1588634"/>
              <a:gd name="connsiteX23" fmla="*/ 1450480 w 1672153"/>
              <a:gd name="connsiteY23" fmla="*/ 200337 h 1588634"/>
              <a:gd name="connsiteX24" fmla="*/ 1488580 w 1672153"/>
              <a:gd name="connsiteY24" fmla="*/ 152712 h 1588634"/>
              <a:gd name="connsiteX25" fmla="*/ 1505249 w 1672153"/>
              <a:gd name="connsiteY25" fmla="*/ 147949 h 1588634"/>
              <a:gd name="connsiteX26" fmla="*/ 1593355 w 1672153"/>
              <a:gd name="connsiteY26" fmla="*/ 166999 h 1588634"/>
              <a:gd name="connsiteX27" fmla="*/ 1624311 w 1672153"/>
              <a:gd name="connsiteY27" fmla="*/ 188431 h 1588634"/>
              <a:gd name="connsiteX28" fmla="*/ 1650506 w 1672153"/>
              <a:gd name="connsiteY28" fmla="*/ 205098 h 1588634"/>
              <a:gd name="connsiteX29" fmla="*/ 1671936 w 1672153"/>
              <a:gd name="connsiteY29" fmla="*/ 221768 h 1588634"/>
              <a:gd name="connsiteX30" fmla="*/ 1652886 w 1672153"/>
              <a:gd name="connsiteY30" fmla="*/ 264631 h 1588634"/>
              <a:gd name="connsiteX31" fmla="*/ 1650505 w 1672153"/>
              <a:gd name="connsiteY31" fmla="*/ 319399 h 1588634"/>
              <a:gd name="connsiteX32" fmla="*/ 1636217 w 1672153"/>
              <a:gd name="connsiteY32" fmla="*/ 376549 h 1588634"/>
              <a:gd name="connsiteX33" fmla="*/ 1638599 w 1672153"/>
              <a:gd name="connsiteY33" fmla="*/ 386074 h 1588634"/>
              <a:gd name="connsiteX34" fmla="*/ 1669555 w 1672153"/>
              <a:gd name="connsiteY34" fmla="*/ 393218 h 1588634"/>
              <a:gd name="connsiteX35" fmla="*/ 1657649 w 1672153"/>
              <a:gd name="connsiteY35" fmla="*/ 424174 h 1588634"/>
              <a:gd name="connsiteX36" fmla="*/ 1624311 w 1672153"/>
              <a:gd name="connsiteY36" fmla="*/ 445606 h 1588634"/>
              <a:gd name="connsiteX37" fmla="*/ 1610024 w 1672153"/>
              <a:gd name="connsiteY37" fmla="*/ 476562 h 1588634"/>
              <a:gd name="connsiteX38" fmla="*/ 1613277 w 1672153"/>
              <a:gd name="connsiteY38" fmla="*/ 559169 h 1588634"/>
              <a:gd name="connsiteX39" fmla="*/ 1600498 w 1672153"/>
              <a:gd name="connsiteY39" fmla="*/ 590862 h 1588634"/>
              <a:gd name="connsiteX40" fmla="*/ 1598117 w 1672153"/>
              <a:gd name="connsiteY40" fmla="*/ 655156 h 1588634"/>
              <a:gd name="connsiteX41" fmla="*/ 1619549 w 1672153"/>
              <a:gd name="connsiteY41" fmla="*/ 690874 h 1588634"/>
              <a:gd name="connsiteX42" fmla="*/ 1614786 w 1672153"/>
              <a:gd name="connsiteY42" fmla="*/ 743262 h 1588634"/>
              <a:gd name="connsiteX43" fmla="*/ 1617167 w 1672153"/>
              <a:gd name="connsiteY43" fmla="*/ 790887 h 1588634"/>
              <a:gd name="connsiteX44" fmla="*/ 1605261 w 1672153"/>
              <a:gd name="connsiteY44" fmla="*/ 805174 h 1588634"/>
              <a:gd name="connsiteX45" fmla="*/ 1576686 w 1672153"/>
              <a:gd name="connsiteY45" fmla="*/ 890899 h 1588634"/>
              <a:gd name="connsiteX46" fmla="*/ 1545732 w 1672153"/>
              <a:gd name="connsiteY46" fmla="*/ 967098 h 1588634"/>
              <a:gd name="connsiteX47" fmla="*/ 1510011 w 1672153"/>
              <a:gd name="connsiteY47" fmla="*/ 945668 h 1588634"/>
              <a:gd name="connsiteX48" fmla="*/ 1450480 w 1672153"/>
              <a:gd name="connsiteY48" fmla="*/ 917093 h 1588634"/>
              <a:gd name="connsiteX49" fmla="*/ 1421905 w 1672153"/>
              <a:gd name="connsiteY49" fmla="*/ 883756 h 1588634"/>
              <a:gd name="connsiteX50" fmla="*/ 1388569 w 1672153"/>
              <a:gd name="connsiteY50" fmla="*/ 869468 h 1588634"/>
              <a:gd name="connsiteX51" fmla="*/ 1355230 w 1672153"/>
              <a:gd name="connsiteY51" fmla="*/ 871849 h 1588634"/>
              <a:gd name="connsiteX52" fmla="*/ 1305224 w 1672153"/>
              <a:gd name="connsiteY52" fmla="*/ 895662 h 1588634"/>
              <a:gd name="connsiteX53" fmla="*/ 1281411 w 1672153"/>
              <a:gd name="connsiteY53" fmla="*/ 909949 h 1588634"/>
              <a:gd name="connsiteX54" fmla="*/ 1212357 w 1672153"/>
              <a:gd name="connsiteY54" fmla="*/ 926618 h 1588634"/>
              <a:gd name="connsiteX55" fmla="*/ 1190924 w 1672153"/>
              <a:gd name="connsiteY55" fmla="*/ 957574 h 1588634"/>
              <a:gd name="connsiteX56" fmla="*/ 1188542 w 1672153"/>
              <a:gd name="connsiteY56" fmla="*/ 1036156 h 1588634"/>
              <a:gd name="connsiteX57" fmla="*/ 1190926 w 1672153"/>
              <a:gd name="connsiteY57" fmla="*/ 1062348 h 1588634"/>
              <a:gd name="connsiteX58" fmla="*/ 1090911 w 1672153"/>
              <a:gd name="connsiteY58" fmla="*/ 1112356 h 1588634"/>
              <a:gd name="connsiteX59" fmla="*/ 1048049 w 1672153"/>
              <a:gd name="connsiteY59" fmla="*/ 1112356 h 1588634"/>
              <a:gd name="connsiteX60" fmla="*/ 957563 w 1672153"/>
              <a:gd name="connsiteY60" fmla="*/ 1148073 h 1588634"/>
              <a:gd name="connsiteX61" fmla="*/ 936130 w 1672153"/>
              <a:gd name="connsiteY61" fmla="*/ 1188556 h 1588634"/>
              <a:gd name="connsiteX62" fmla="*/ 936132 w 1672153"/>
              <a:gd name="connsiteY62" fmla="*/ 1238562 h 1588634"/>
              <a:gd name="connsiteX63" fmla="*/ 886124 w 1672153"/>
              <a:gd name="connsiteY63" fmla="*/ 1279043 h 1588634"/>
              <a:gd name="connsiteX64" fmla="*/ 869457 w 1672153"/>
              <a:gd name="connsiteY64" fmla="*/ 1309999 h 1588634"/>
              <a:gd name="connsiteX65" fmla="*/ 871836 w 1672153"/>
              <a:gd name="connsiteY65" fmla="*/ 1331431 h 1588634"/>
              <a:gd name="connsiteX66" fmla="*/ 905174 w 1672153"/>
              <a:gd name="connsiteY66" fmla="*/ 1326668 h 1588634"/>
              <a:gd name="connsiteX67" fmla="*/ 928988 w 1672153"/>
              <a:gd name="connsiteY67" fmla="*/ 1350480 h 1588634"/>
              <a:gd name="connsiteX68" fmla="*/ 917080 w 1672153"/>
              <a:gd name="connsiteY68" fmla="*/ 1383818 h 1588634"/>
              <a:gd name="connsiteX69" fmla="*/ 914699 w 1672153"/>
              <a:gd name="connsiteY69" fmla="*/ 1421918 h 1588634"/>
              <a:gd name="connsiteX70" fmla="*/ 836119 w 1672153"/>
              <a:gd name="connsiteY70" fmla="*/ 1450493 h 1588634"/>
              <a:gd name="connsiteX71" fmla="*/ 790875 w 1672153"/>
              <a:gd name="connsiteY71" fmla="*/ 1402868 h 1588634"/>
              <a:gd name="connsiteX72" fmla="*/ 759917 w 1672153"/>
              <a:gd name="connsiteY72" fmla="*/ 1560031 h 1588634"/>
              <a:gd name="connsiteX73" fmla="*/ 723866 w 1672153"/>
              <a:gd name="connsiteY73" fmla="*/ 1573018 h 1588634"/>
              <a:gd name="connsiteX74" fmla="*/ 774205 w 1672153"/>
              <a:gd name="connsiteY74" fmla="*/ 1324287 h 1588634"/>
              <a:gd name="connsiteX75" fmla="*/ 617042 w 1672153"/>
              <a:gd name="connsiteY75" fmla="*/ 1571937 h 1588634"/>
              <a:gd name="connsiteX76" fmla="*/ 562276 w 1672153"/>
              <a:gd name="connsiteY76" fmla="*/ 1543362 h 1588634"/>
              <a:gd name="connsiteX77" fmla="*/ 745629 w 1672153"/>
              <a:gd name="connsiteY77" fmla="*/ 1300474 h 1588634"/>
              <a:gd name="connsiteX78" fmla="*/ 478932 w 1672153"/>
              <a:gd name="connsiteY78" fmla="*/ 1479067 h 1588634"/>
              <a:gd name="connsiteX79" fmla="*/ 507505 w 1672153"/>
              <a:gd name="connsiteY79" fmla="*/ 1455256 h 1588634"/>
              <a:gd name="connsiteX80" fmla="*/ 700386 w 1672153"/>
              <a:gd name="connsiteY80" fmla="*/ 1262374 h 1588634"/>
              <a:gd name="connsiteX81" fmla="*/ 433686 w 1672153"/>
              <a:gd name="connsiteY81" fmla="*/ 1426681 h 1588634"/>
              <a:gd name="connsiteX82" fmla="*/ 612280 w 1672153"/>
              <a:gd name="connsiteY82" fmla="*/ 1217130 h 1588634"/>
              <a:gd name="connsiteX83" fmla="*/ 376538 w 1672153"/>
              <a:gd name="connsiteY83" fmla="*/ 1379056 h 1588634"/>
              <a:gd name="connsiteX84" fmla="*/ 371774 w 1672153"/>
              <a:gd name="connsiteY84" fmla="*/ 1390962 h 1588634"/>
              <a:gd name="connsiteX85" fmla="*/ 386063 w 1672153"/>
              <a:gd name="connsiteY85" fmla="*/ 1429062 h 1588634"/>
              <a:gd name="connsiteX86" fmla="*/ 355105 w 1672153"/>
              <a:gd name="connsiteY86" fmla="*/ 1443349 h 1588634"/>
              <a:gd name="connsiteX87" fmla="*/ 328913 w 1672153"/>
              <a:gd name="connsiteY87" fmla="*/ 1457636 h 1588634"/>
              <a:gd name="connsiteX88" fmla="*/ 312242 w 1672153"/>
              <a:gd name="connsiteY88" fmla="*/ 1450493 h 1588634"/>
              <a:gd name="connsiteX89" fmla="*/ 588468 w 1672153"/>
              <a:gd name="connsiteY89" fmla="*/ 1138549 h 1588634"/>
              <a:gd name="connsiteX90" fmla="*/ 221757 w 1672153"/>
              <a:gd name="connsiteY90" fmla="*/ 1355243 h 1588634"/>
              <a:gd name="connsiteX91" fmla="*/ 243188 w 1672153"/>
              <a:gd name="connsiteY91" fmla="*/ 1338574 h 1588634"/>
              <a:gd name="connsiteX92" fmla="*/ 552750 w 1672153"/>
              <a:gd name="connsiteY92" fmla="*/ 1074256 h 1588634"/>
              <a:gd name="connsiteX93" fmla="*/ 250330 w 1672153"/>
              <a:gd name="connsiteY93" fmla="*/ 1286187 h 1588634"/>
              <a:gd name="connsiteX94" fmla="*/ 212232 w 1672153"/>
              <a:gd name="connsiteY94" fmla="*/ 1288568 h 1588634"/>
              <a:gd name="connsiteX95" fmla="*/ 457501 w 1672153"/>
              <a:gd name="connsiteY95" fmla="*/ 1038538 h 1588634"/>
              <a:gd name="connsiteX96" fmla="*/ 93167 w 1672153"/>
              <a:gd name="connsiteY96" fmla="*/ 1226656 h 1588634"/>
              <a:gd name="connsiteX97" fmla="*/ 347963 w 1672153"/>
              <a:gd name="connsiteY97" fmla="*/ 1043300 h 1588634"/>
              <a:gd name="connsiteX98" fmla="*/ 71738 w 1672153"/>
              <a:gd name="connsiteY98" fmla="*/ 1162362 h 1588634"/>
              <a:gd name="connsiteX99" fmla="*/ 83644 w 1672153"/>
              <a:gd name="connsiteY99" fmla="*/ 1098068 h 1588634"/>
              <a:gd name="connsiteX100" fmla="*/ 295576 w 1672153"/>
              <a:gd name="connsiteY100" fmla="*/ 1029012 h 1588634"/>
              <a:gd name="connsiteX101" fmla="*/ 301 w 1672153"/>
              <a:gd name="connsiteY101" fmla="*/ 1040918 h 1588634"/>
              <a:gd name="connsiteX102" fmla="*/ 26494 w 1672153"/>
              <a:gd name="connsiteY102" fmla="*/ 1017106 h 1588634"/>
              <a:gd name="connsiteX103" fmla="*/ 269382 w 1672153"/>
              <a:gd name="connsiteY103" fmla="*/ 971862 h 1588634"/>
              <a:gd name="connsiteX104" fmla="*/ 66976 w 1672153"/>
              <a:gd name="connsiteY104" fmla="*/ 974243 h 1588634"/>
              <a:gd name="connsiteX105" fmla="*/ 38401 w 1672153"/>
              <a:gd name="connsiteY105" fmla="*/ 969481 h 1588634"/>
              <a:gd name="connsiteX106" fmla="*/ 43163 w 1672153"/>
              <a:gd name="connsiteY106" fmla="*/ 921856 h 1588634"/>
              <a:gd name="connsiteX107" fmla="*/ 12207 w 1672153"/>
              <a:gd name="connsiteY107" fmla="*/ 907568 h 1588634"/>
              <a:gd name="connsiteX108" fmla="*/ 193177 w 1672153"/>
              <a:gd name="connsiteY108" fmla="*/ 869468 h 1588634"/>
              <a:gd name="connsiteX109" fmla="*/ 112219 w 1672153"/>
              <a:gd name="connsiteY109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281410 w 1672153"/>
              <a:gd name="connsiteY13" fmla="*/ 564668 h 1588634"/>
              <a:gd name="connsiteX14" fmla="*/ 1138537 w 1672153"/>
              <a:gd name="connsiteY14" fmla="*/ 97941 h 1588634"/>
              <a:gd name="connsiteX15" fmla="*/ 1188543 w 1672153"/>
              <a:gd name="connsiteY15" fmla="*/ 311 h 1588634"/>
              <a:gd name="connsiteX16" fmla="*/ 1152825 w 1672153"/>
              <a:gd name="connsiteY16" fmla="*/ 114610 h 1588634"/>
              <a:gd name="connsiteX17" fmla="*/ 1143299 w 1672153"/>
              <a:gd name="connsiteY17" fmla="*/ 217006 h 1588634"/>
              <a:gd name="connsiteX18" fmla="*/ 1348086 w 1672153"/>
              <a:gd name="connsiteY18" fmla="*/ 493231 h 1588634"/>
              <a:gd name="connsiteX19" fmla="*/ 1248076 w 1672153"/>
              <a:gd name="connsiteY19" fmla="*/ 257486 h 1588634"/>
              <a:gd name="connsiteX20" fmla="*/ 1443336 w 1672153"/>
              <a:gd name="connsiteY20" fmla="*/ 445606 h 1588634"/>
              <a:gd name="connsiteX21" fmla="*/ 1438573 w 1672153"/>
              <a:gd name="connsiteY21" fmla="*/ 264631 h 1588634"/>
              <a:gd name="connsiteX22" fmla="*/ 1450480 w 1672153"/>
              <a:gd name="connsiteY22" fmla="*/ 200337 h 1588634"/>
              <a:gd name="connsiteX23" fmla="*/ 1488580 w 1672153"/>
              <a:gd name="connsiteY23" fmla="*/ 152712 h 1588634"/>
              <a:gd name="connsiteX24" fmla="*/ 1505249 w 1672153"/>
              <a:gd name="connsiteY24" fmla="*/ 147949 h 1588634"/>
              <a:gd name="connsiteX25" fmla="*/ 1593355 w 1672153"/>
              <a:gd name="connsiteY25" fmla="*/ 166999 h 1588634"/>
              <a:gd name="connsiteX26" fmla="*/ 1624311 w 1672153"/>
              <a:gd name="connsiteY26" fmla="*/ 188431 h 1588634"/>
              <a:gd name="connsiteX27" fmla="*/ 1650506 w 1672153"/>
              <a:gd name="connsiteY27" fmla="*/ 205098 h 1588634"/>
              <a:gd name="connsiteX28" fmla="*/ 1671936 w 1672153"/>
              <a:gd name="connsiteY28" fmla="*/ 221768 h 1588634"/>
              <a:gd name="connsiteX29" fmla="*/ 1652886 w 1672153"/>
              <a:gd name="connsiteY29" fmla="*/ 264631 h 1588634"/>
              <a:gd name="connsiteX30" fmla="*/ 1650505 w 1672153"/>
              <a:gd name="connsiteY30" fmla="*/ 319399 h 1588634"/>
              <a:gd name="connsiteX31" fmla="*/ 1636217 w 1672153"/>
              <a:gd name="connsiteY31" fmla="*/ 376549 h 1588634"/>
              <a:gd name="connsiteX32" fmla="*/ 1638599 w 1672153"/>
              <a:gd name="connsiteY32" fmla="*/ 386074 h 1588634"/>
              <a:gd name="connsiteX33" fmla="*/ 1669555 w 1672153"/>
              <a:gd name="connsiteY33" fmla="*/ 393218 h 1588634"/>
              <a:gd name="connsiteX34" fmla="*/ 1657649 w 1672153"/>
              <a:gd name="connsiteY34" fmla="*/ 424174 h 1588634"/>
              <a:gd name="connsiteX35" fmla="*/ 1624311 w 1672153"/>
              <a:gd name="connsiteY35" fmla="*/ 445606 h 1588634"/>
              <a:gd name="connsiteX36" fmla="*/ 1610024 w 1672153"/>
              <a:gd name="connsiteY36" fmla="*/ 476562 h 1588634"/>
              <a:gd name="connsiteX37" fmla="*/ 1613277 w 1672153"/>
              <a:gd name="connsiteY37" fmla="*/ 559169 h 1588634"/>
              <a:gd name="connsiteX38" fmla="*/ 1600498 w 1672153"/>
              <a:gd name="connsiteY38" fmla="*/ 590862 h 1588634"/>
              <a:gd name="connsiteX39" fmla="*/ 1598117 w 1672153"/>
              <a:gd name="connsiteY39" fmla="*/ 655156 h 1588634"/>
              <a:gd name="connsiteX40" fmla="*/ 1619549 w 1672153"/>
              <a:gd name="connsiteY40" fmla="*/ 690874 h 1588634"/>
              <a:gd name="connsiteX41" fmla="*/ 1614786 w 1672153"/>
              <a:gd name="connsiteY41" fmla="*/ 743262 h 1588634"/>
              <a:gd name="connsiteX42" fmla="*/ 1617167 w 1672153"/>
              <a:gd name="connsiteY42" fmla="*/ 790887 h 1588634"/>
              <a:gd name="connsiteX43" fmla="*/ 1605261 w 1672153"/>
              <a:gd name="connsiteY43" fmla="*/ 805174 h 1588634"/>
              <a:gd name="connsiteX44" fmla="*/ 1576686 w 1672153"/>
              <a:gd name="connsiteY44" fmla="*/ 890899 h 1588634"/>
              <a:gd name="connsiteX45" fmla="*/ 1545732 w 1672153"/>
              <a:gd name="connsiteY45" fmla="*/ 967098 h 1588634"/>
              <a:gd name="connsiteX46" fmla="*/ 1510011 w 1672153"/>
              <a:gd name="connsiteY46" fmla="*/ 945668 h 1588634"/>
              <a:gd name="connsiteX47" fmla="*/ 1450480 w 1672153"/>
              <a:gd name="connsiteY47" fmla="*/ 917093 h 1588634"/>
              <a:gd name="connsiteX48" fmla="*/ 1421905 w 1672153"/>
              <a:gd name="connsiteY48" fmla="*/ 883756 h 1588634"/>
              <a:gd name="connsiteX49" fmla="*/ 1388569 w 1672153"/>
              <a:gd name="connsiteY49" fmla="*/ 869468 h 1588634"/>
              <a:gd name="connsiteX50" fmla="*/ 1355230 w 1672153"/>
              <a:gd name="connsiteY50" fmla="*/ 871849 h 1588634"/>
              <a:gd name="connsiteX51" fmla="*/ 1305224 w 1672153"/>
              <a:gd name="connsiteY51" fmla="*/ 895662 h 1588634"/>
              <a:gd name="connsiteX52" fmla="*/ 1281411 w 1672153"/>
              <a:gd name="connsiteY52" fmla="*/ 909949 h 1588634"/>
              <a:gd name="connsiteX53" fmla="*/ 1212357 w 1672153"/>
              <a:gd name="connsiteY53" fmla="*/ 926618 h 1588634"/>
              <a:gd name="connsiteX54" fmla="*/ 1190924 w 1672153"/>
              <a:gd name="connsiteY54" fmla="*/ 957574 h 1588634"/>
              <a:gd name="connsiteX55" fmla="*/ 1188542 w 1672153"/>
              <a:gd name="connsiteY55" fmla="*/ 1036156 h 1588634"/>
              <a:gd name="connsiteX56" fmla="*/ 1190926 w 1672153"/>
              <a:gd name="connsiteY56" fmla="*/ 1062348 h 1588634"/>
              <a:gd name="connsiteX57" fmla="*/ 1090911 w 1672153"/>
              <a:gd name="connsiteY57" fmla="*/ 1112356 h 1588634"/>
              <a:gd name="connsiteX58" fmla="*/ 1048049 w 1672153"/>
              <a:gd name="connsiteY58" fmla="*/ 1112356 h 1588634"/>
              <a:gd name="connsiteX59" fmla="*/ 957563 w 1672153"/>
              <a:gd name="connsiteY59" fmla="*/ 1148073 h 1588634"/>
              <a:gd name="connsiteX60" fmla="*/ 936130 w 1672153"/>
              <a:gd name="connsiteY60" fmla="*/ 1188556 h 1588634"/>
              <a:gd name="connsiteX61" fmla="*/ 936132 w 1672153"/>
              <a:gd name="connsiteY61" fmla="*/ 1238562 h 1588634"/>
              <a:gd name="connsiteX62" fmla="*/ 886124 w 1672153"/>
              <a:gd name="connsiteY62" fmla="*/ 1279043 h 1588634"/>
              <a:gd name="connsiteX63" fmla="*/ 869457 w 1672153"/>
              <a:gd name="connsiteY63" fmla="*/ 1309999 h 1588634"/>
              <a:gd name="connsiteX64" fmla="*/ 871836 w 1672153"/>
              <a:gd name="connsiteY64" fmla="*/ 1331431 h 1588634"/>
              <a:gd name="connsiteX65" fmla="*/ 905174 w 1672153"/>
              <a:gd name="connsiteY65" fmla="*/ 1326668 h 1588634"/>
              <a:gd name="connsiteX66" fmla="*/ 928988 w 1672153"/>
              <a:gd name="connsiteY66" fmla="*/ 1350480 h 1588634"/>
              <a:gd name="connsiteX67" fmla="*/ 917080 w 1672153"/>
              <a:gd name="connsiteY67" fmla="*/ 1383818 h 1588634"/>
              <a:gd name="connsiteX68" fmla="*/ 914699 w 1672153"/>
              <a:gd name="connsiteY68" fmla="*/ 1421918 h 1588634"/>
              <a:gd name="connsiteX69" fmla="*/ 836119 w 1672153"/>
              <a:gd name="connsiteY69" fmla="*/ 1450493 h 1588634"/>
              <a:gd name="connsiteX70" fmla="*/ 790875 w 1672153"/>
              <a:gd name="connsiteY70" fmla="*/ 1402868 h 1588634"/>
              <a:gd name="connsiteX71" fmla="*/ 759917 w 1672153"/>
              <a:gd name="connsiteY71" fmla="*/ 1560031 h 1588634"/>
              <a:gd name="connsiteX72" fmla="*/ 723866 w 1672153"/>
              <a:gd name="connsiteY72" fmla="*/ 1573018 h 1588634"/>
              <a:gd name="connsiteX73" fmla="*/ 774205 w 1672153"/>
              <a:gd name="connsiteY73" fmla="*/ 1324287 h 1588634"/>
              <a:gd name="connsiteX74" fmla="*/ 617042 w 1672153"/>
              <a:gd name="connsiteY74" fmla="*/ 1571937 h 1588634"/>
              <a:gd name="connsiteX75" fmla="*/ 562276 w 1672153"/>
              <a:gd name="connsiteY75" fmla="*/ 1543362 h 1588634"/>
              <a:gd name="connsiteX76" fmla="*/ 745629 w 1672153"/>
              <a:gd name="connsiteY76" fmla="*/ 1300474 h 1588634"/>
              <a:gd name="connsiteX77" fmla="*/ 478932 w 1672153"/>
              <a:gd name="connsiteY77" fmla="*/ 1479067 h 1588634"/>
              <a:gd name="connsiteX78" fmla="*/ 507505 w 1672153"/>
              <a:gd name="connsiteY78" fmla="*/ 1455256 h 1588634"/>
              <a:gd name="connsiteX79" fmla="*/ 700386 w 1672153"/>
              <a:gd name="connsiteY79" fmla="*/ 1262374 h 1588634"/>
              <a:gd name="connsiteX80" fmla="*/ 433686 w 1672153"/>
              <a:gd name="connsiteY80" fmla="*/ 1426681 h 1588634"/>
              <a:gd name="connsiteX81" fmla="*/ 612280 w 1672153"/>
              <a:gd name="connsiteY81" fmla="*/ 1217130 h 1588634"/>
              <a:gd name="connsiteX82" fmla="*/ 376538 w 1672153"/>
              <a:gd name="connsiteY82" fmla="*/ 1379056 h 1588634"/>
              <a:gd name="connsiteX83" fmla="*/ 371774 w 1672153"/>
              <a:gd name="connsiteY83" fmla="*/ 1390962 h 1588634"/>
              <a:gd name="connsiteX84" fmla="*/ 386063 w 1672153"/>
              <a:gd name="connsiteY84" fmla="*/ 1429062 h 1588634"/>
              <a:gd name="connsiteX85" fmla="*/ 355105 w 1672153"/>
              <a:gd name="connsiteY85" fmla="*/ 1443349 h 1588634"/>
              <a:gd name="connsiteX86" fmla="*/ 328913 w 1672153"/>
              <a:gd name="connsiteY86" fmla="*/ 1457636 h 1588634"/>
              <a:gd name="connsiteX87" fmla="*/ 312242 w 1672153"/>
              <a:gd name="connsiteY87" fmla="*/ 1450493 h 1588634"/>
              <a:gd name="connsiteX88" fmla="*/ 588468 w 1672153"/>
              <a:gd name="connsiteY88" fmla="*/ 1138549 h 1588634"/>
              <a:gd name="connsiteX89" fmla="*/ 221757 w 1672153"/>
              <a:gd name="connsiteY89" fmla="*/ 1355243 h 1588634"/>
              <a:gd name="connsiteX90" fmla="*/ 243188 w 1672153"/>
              <a:gd name="connsiteY90" fmla="*/ 1338574 h 1588634"/>
              <a:gd name="connsiteX91" fmla="*/ 552750 w 1672153"/>
              <a:gd name="connsiteY91" fmla="*/ 1074256 h 1588634"/>
              <a:gd name="connsiteX92" fmla="*/ 250330 w 1672153"/>
              <a:gd name="connsiteY92" fmla="*/ 1286187 h 1588634"/>
              <a:gd name="connsiteX93" fmla="*/ 212232 w 1672153"/>
              <a:gd name="connsiteY93" fmla="*/ 1288568 h 1588634"/>
              <a:gd name="connsiteX94" fmla="*/ 457501 w 1672153"/>
              <a:gd name="connsiteY94" fmla="*/ 1038538 h 1588634"/>
              <a:gd name="connsiteX95" fmla="*/ 93167 w 1672153"/>
              <a:gd name="connsiteY95" fmla="*/ 1226656 h 1588634"/>
              <a:gd name="connsiteX96" fmla="*/ 347963 w 1672153"/>
              <a:gd name="connsiteY96" fmla="*/ 1043300 h 1588634"/>
              <a:gd name="connsiteX97" fmla="*/ 71738 w 1672153"/>
              <a:gd name="connsiteY97" fmla="*/ 1162362 h 1588634"/>
              <a:gd name="connsiteX98" fmla="*/ 83644 w 1672153"/>
              <a:gd name="connsiteY98" fmla="*/ 1098068 h 1588634"/>
              <a:gd name="connsiteX99" fmla="*/ 295576 w 1672153"/>
              <a:gd name="connsiteY99" fmla="*/ 1029012 h 1588634"/>
              <a:gd name="connsiteX100" fmla="*/ 301 w 1672153"/>
              <a:gd name="connsiteY100" fmla="*/ 1040918 h 1588634"/>
              <a:gd name="connsiteX101" fmla="*/ 26494 w 1672153"/>
              <a:gd name="connsiteY101" fmla="*/ 1017106 h 1588634"/>
              <a:gd name="connsiteX102" fmla="*/ 269382 w 1672153"/>
              <a:gd name="connsiteY102" fmla="*/ 971862 h 1588634"/>
              <a:gd name="connsiteX103" fmla="*/ 66976 w 1672153"/>
              <a:gd name="connsiteY103" fmla="*/ 974243 h 1588634"/>
              <a:gd name="connsiteX104" fmla="*/ 38401 w 1672153"/>
              <a:gd name="connsiteY104" fmla="*/ 969481 h 1588634"/>
              <a:gd name="connsiteX105" fmla="*/ 43163 w 1672153"/>
              <a:gd name="connsiteY105" fmla="*/ 921856 h 1588634"/>
              <a:gd name="connsiteX106" fmla="*/ 12207 w 1672153"/>
              <a:gd name="connsiteY106" fmla="*/ 907568 h 1588634"/>
              <a:gd name="connsiteX107" fmla="*/ 193177 w 1672153"/>
              <a:gd name="connsiteY107" fmla="*/ 869468 h 1588634"/>
              <a:gd name="connsiteX108" fmla="*/ 112219 w 1672153"/>
              <a:gd name="connsiteY108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281410 w 1672153"/>
              <a:gd name="connsiteY13" fmla="*/ 564668 h 1588634"/>
              <a:gd name="connsiteX14" fmla="*/ 1138537 w 1672153"/>
              <a:gd name="connsiteY14" fmla="*/ 97941 h 1588634"/>
              <a:gd name="connsiteX15" fmla="*/ 1188543 w 1672153"/>
              <a:gd name="connsiteY15" fmla="*/ 311 h 1588634"/>
              <a:gd name="connsiteX16" fmla="*/ 1152825 w 1672153"/>
              <a:gd name="connsiteY16" fmla="*/ 114610 h 1588634"/>
              <a:gd name="connsiteX17" fmla="*/ 1348086 w 1672153"/>
              <a:gd name="connsiteY17" fmla="*/ 493231 h 1588634"/>
              <a:gd name="connsiteX18" fmla="*/ 1248076 w 1672153"/>
              <a:gd name="connsiteY18" fmla="*/ 257486 h 1588634"/>
              <a:gd name="connsiteX19" fmla="*/ 1443336 w 1672153"/>
              <a:gd name="connsiteY19" fmla="*/ 445606 h 1588634"/>
              <a:gd name="connsiteX20" fmla="*/ 1438573 w 1672153"/>
              <a:gd name="connsiteY20" fmla="*/ 264631 h 1588634"/>
              <a:gd name="connsiteX21" fmla="*/ 1450480 w 1672153"/>
              <a:gd name="connsiteY21" fmla="*/ 200337 h 1588634"/>
              <a:gd name="connsiteX22" fmla="*/ 1488580 w 1672153"/>
              <a:gd name="connsiteY22" fmla="*/ 152712 h 1588634"/>
              <a:gd name="connsiteX23" fmla="*/ 1505249 w 1672153"/>
              <a:gd name="connsiteY23" fmla="*/ 147949 h 1588634"/>
              <a:gd name="connsiteX24" fmla="*/ 1593355 w 1672153"/>
              <a:gd name="connsiteY24" fmla="*/ 166999 h 1588634"/>
              <a:gd name="connsiteX25" fmla="*/ 1624311 w 1672153"/>
              <a:gd name="connsiteY25" fmla="*/ 188431 h 1588634"/>
              <a:gd name="connsiteX26" fmla="*/ 1650506 w 1672153"/>
              <a:gd name="connsiteY26" fmla="*/ 205098 h 1588634"/>
              <a:gd name="connsiteX27" fmla="*/ 1671936 w 1672153"/>
              <a:gd name="connsiteY27" fmla="*/ 221768 h 1588634"/>
              <a:gd name="connsiteX28" fmla="*/ 1652886 w 1672153"/>
              <a:gd name="connsiteY28" fmla="*/ 264631 h 1588634"/>
              <a:gd name="connsiteX29" fmla="*/ 1650505 w 1672153"/>
              <a:gd name="connsiteY29" fmla="*/ 319399 h 1588634"/>
              <a:gd name="connsiteX30" fmla="*/ 1636217 w 1672153"/>
              <a:gd name="connsiteY30" fmla="*/ 376549 h 1588634"/>
              <a:gd name="connsiteX31" fmla="*/ 1638599 w 1672153"/>
              <a:gd name="connsiteY31" fmla="*/ 386074 h 1588634"/>
              <a:gd name="connsiteX32" fmla="*/ 1669555 w 1672153"/>
              <a:gd name="connsiteY32" fmla="*/ 393218 h 1588634"/>
              <a:gd name="connsiteX33" fmla="*/ 1657649 w 1672153"/>
              <a:gd name="connsiteY33" fmla="*/ 424174 h 1588634"/>
              <a:gd name="connsiteX34" fmla="*/ 1624311 w 1672153"/>
              <a:gd name="connsiteY34" fmla="*/ 445606 h 1588634"/>
              <a:gd name="connsiteX35" fmla="*/ 1610024 w 1672153"/>
              <a:gd name="connsiteY35" fmla="*/ 476562 h 1588634"/>
              <a:gd name="connsiteX36" fmla="*/ 1613277 w 1672153"/>
              <a:gd name="connsiteY36" fmla="*/ 559169 h 1588634"/>
              <a:gd name="connsiteX37" fmla="*/ 1600498 w 1672153"/>
              <a:gd name="connsiteY37" fmla="*/ 590862 h 1588634"/>
              <a:gd name="connsiteX38" fmla="*/ 1598117 w 1672153"/>
              <a:gd name="connsiteY38" fmla="*/ 655156 h 1588634"/>
              <a:gd name="connsiteX39" fmla="*/ 1619549 w 1672153"/>
              <a:gd name="connsiteY39" fmla="*/ 690874 h 1588634"/>
              <a:gd name="connsiteX40" fmla="*/ 1614786 w 1672153"/>
              <a:gd name="connsiteY40" fmla="*/ 743262 h 1588634"/>
              <a:gd name="connsiteX41" fmla="*/ 1617167 w 1672153"/>
              <a:gd name="connsiteY41" fmla="*/ 790887 h 1588634"/>
              <a:gd name="connsiteX42" fmla="*/ 1605261 w 1672153"/>
              <a:gd name="connsiteY42" fmla="*/ 805174 h 1588634"/>
              <a:gd name="connsiteX43" fmla="*/ 1576686 w 1672153"/>
              <a:gd name="connsiteY43" fmla="*/ 890899 h 1588634"/>
              <a:gd name="connsiteX44" fmla="*/ 1545732 w 1672153"/>
              <a:gd name="connsiteY44" fmla="*/ 967098 h 1588634"/>
              <a:gd name="connsiteX45" fmla="*/ 1510011 w 1672153"/>
              <a:gd name="connsiteY45" fmla="*/ 945668 h 1588634"/>
              <a:gd name="connsiteX46" fmla="*/ 1450480 w 1672153"/>
              <a:gd name="connsiteY46" fmla="*/ 917093 h 1588634"/>
              <a:gd name="connsiteX47" fmla="*/ 1421905 w 1672153"/>
              <a:gd name="connsiteY47" fmla="*/ 883756 h 1588634"/>
              <a:gd name="connsiteX48" fmla="*/ 1388569 w 1672153"/>
              <a:gd name="connsiteY48" fmla="*/ 869468 h 1588634"/>
              <a:gd name="connsiteX49" fmla="*/ 1355230 w 1672153"/>
              <a:gd name="connsiteY49" fmla="*/ 871849 h 1588634"/>
              <a:gd name="connsiteX50" fmla="*/ 1305224 w 1672153"/>
              <a:gd name="connsiteY50" fmla="*/ 895662 h 1588634"/>
              <a:gd name="connsiteX51" fmla="*/ 1281411 w 1672153"/>
              <a:gd name="connsiteY51" fmla="*/ 909949 h 1588634"/>
              <a:gd name="connsiteX52" fmla="*/ 1212357 w 1672153"/>
              <a:gd name="connsiteY52" fmla="*/ 926618 h 1588634"/>
              <a:gd name="connsiteX53" fmla="*/ 1190924 w 1672153"/>
              <a:gd name="connsiteY53" fmla="*/ 957574 h 1588634"/>
              <a:gd name="connsiteX54" fmla="*/ 1188542 w 1672153"/>
              <a:gd name="connsiteY54" fmla="*/ 1036156 h 1588634"/>
              <a:gd name="connsiteX55" fmla="*/ 1190926 w 1672153"/>
              <a:gd name="connsiteY55" fmla="*/ 1062348 h 1588634"/>
              <a:gd name="connsiteX56" fmla="*/ 1090911 w 1672153"/>
              <a:gd name="connsiteY56" fmla="*/ 1112356 h 1588634"/>
              <a:gd name="connsiteX57" fmla="*/ 1048049 w 1672153"/>
              <a:gd name="connsiteY57" fmla="*/ 1112356 h 1588634"/>
              <a:gd name="connsiteX58" fmla="*/ 957563 w 1672153"/>
              <a:gd name="connsiteY58" fmla="*/ 1148073 h 1588634"/>
              <a:gd name="connsiteX59" fmla="*/ 936130 w 1672153"/>
              <a:gd name="connsiteY59" fmla="*/ 1188556 h 1588634"/>
              <a:gd name="connsiteX60" fmla="*/ 936132 w 1672153"/>
              <a:gd name="connsiteY60" fmla="*/ 1238562 h 1588634"/>
              <a:gd name="connsiteX61" fmla="*/ 886124 w 1672153"/>
              <a:gd name="connsiteY61" fmla="*/ 1279043 h 1588634"/>
              <a:gd name="connsiteX62" fmla="*/ 869457 w 1672153"/>
              <a:gd name="connsiteY62" fmla="*/ 1309999 h 1588634"/>
              <a:gd name="connsiteX63" fmla="*/ 871836 w 1672153"/>
              <a:gd name="connsiteY63" fmla="*/ 1331431 h 1588634"/>
              <a:gd name="connsiteX64" fmla="*/ 905174 w 1672153"/>
              <a:gd name="connsiteY64" fmla="*/ 1326668 h 1588634"/>
              <a:gd name="connsiteX65" fmla="*/ 928988 w 1672153"/>
              <a:gd name="connsiteY65" fmla="*/ 1350480 h 1588634"/>
              <a:gd name="connsiteX66" fmla="*/ 917080 w 1672153"/>
              <a:gd name="connsiteY66" fmla="*/ 1383818 h 1588634"/>
              <a:gd name="connsiteX67" fmla="*/ 914699 w 1672153"/>
              <a:gd name="connsiteY67" fmla="*/ 1421918 h 1588634"/>
              <a:gd name="connsiteX68" fmla="*/ 836119 w 1672153"/>
              <a:gd name="connsiteY68" fmla="*/ 1450493 h 1588634"/>
              <a:gd name="connsiteX69" fmla="*/ 790875 w 1672153"/>
              <a:gd name="connsiteY69" fmla="*/ 1402868 h 1588634"/>
              <a:gd name="connsiteX70" fmla="*/ 759917 w 1672153"/>
              <a:gd name="connsiteY70" fmla="*/ 1560031 h 1588634"/>
              <a:gd name="connsiteX71" fmla="*/ 723866 w 1672153"/>
              <a:gd name="connsiteY71" fmla="*/ 1573018 h 1588634"/>
              <a:gd name="connsiteX72" fmla="*/ 774205 w 1672153"/>
              <a:gd name="connsiteY72" fmla="*/ 1324287 h 1588634"/>
              <a:gd name="connsiteX73" fmla="*/ 617042 w 1672153"/>
              <a:gd name="connsiteY73" fmla="*/ 1571937 h 1588634"/>
              <a:gd name="connsiteX74" fmla="*/ 562276 w 1672153"/>
              <a:gd name="connsiteY74" fmla="*/ 1543362 h 1588634"/>
              <a:gd name="connsiteX75" fmla="*/ 745629 w 1672153"/>
              <a:gd name="connsiteY75" fmla="*/ 1300474 h 1588634"/>
              <a:gd name="connsiteX76" fmla="*/ 478932 w 1672153"/>
              <a:gd name="connsiteY76" fmla="*/ 1479067 h 1588634"/>
              <a:gd name="connsiteX77" fmla="*/ 507505 w 1672153"/>
              <a:gd name="connsiteY77" fmla="*/ 1455256 h 1588634"/>
              <a:gd name="connsiteX78" fmla="*/ 700386 w 1672153"/>
              <a:gd name="connsiteY78" fmla="*/ 1262374 h 1588634"/>
              <a:gd name="connsiteX79" fmla="*/ 433686 w 1672153"/>
              <a:gd name="connsiteY79" fmla="*/ 1426681 h 1588634"/>
              <a:gd name="connsiteX80" fmla="*/ 612280 w 1672153"/>
              <a:gd name="connsiteY80" fmla="*/ 1217130 h 1588634"/>
              <a:gd name="connsiteX81" fmla="*/ 376538 w 1672153"/>
              <a:gd name="connsiteY81" fmla="*/ 1379056 h 1588634"/>
              <a:gd name="connsiteX82" fmla="*/ 371774 w 1672153"/>
              <a:gd name="connsiteY82" fmla="*/ 1390962 h 1588634"/>
              <a:gd name="connsiteX83" fmla="*/ 386063 w 1672153"/>
              <a:gd name="connsiteY83" fmla="*/ 1429062 h 1588634"/>
              <a:gd name="connsiteX84" fmla="*/ 355105 w 1672153"/>
              <a:gd name="connsiteY84" fmla="*/ 1443349 h 1588634"/>
              <a:gd name="connsiteX85" fmla="*/ 328913 w 1672153"/>
              <a:gd name="connsiteY85" fmla="*/ 1457636 h 1588634"/>
              <a:gd name="connsiteX86" fmla="*/ 312242 w 1672153"/>
              <a:gd name="connsiteY86" fmla="*/ 1450493 h 1588634"/>
              <a:gd name="connsiteX87" fmla="*/ 588468 w 1672153"/>
              <a:gd name="connsiteY87" fmla="*/ 1138549 h 1588634"/>
              <a:gd name="connsiteX88" fmla="*/ 221757 w 1672153"/>
              <a:gd name="connsiteY88" fmla="*/ 1355243 h 1588634"/>
              <a:gd name="connsiteX89" fmla="*/ 243188 w 1672153"/>
              <a:gd name="connsiteY89" fmla="*/ 1338574 h 1588634"/>
              <a:gd name="connsiteX90" fmla="*/ 552750 w 1672153"/>
              <a:gd name="connsiteY90" fmla="*/ 1074256 h 1588634"/>
              <a:gd name="connsiteX91" fmla="*/ 250330 w 1672153"/>
              <a:gd name="connsiteY91" fmla="*/ 1286187 h 1588634"/>
              <a:gd name="connsiteX92" fmla="*/ 212232 w 1672153"/>
              <a:gd name="connsiteY92" fmla="*/ 1288568 h 1588634"/>
              <a:gd name="connsiteX93" fmla="*/ 457501 w 1672153"/>
              <a:gd name="connsiteY93" fmla="*/ 1038538 h 1588634"/>
              <a:gd name="connsiteX94" fmla="*/ 93167 w 1672153"/>
              <a:gd name="connsiteY94" fmla="*/ 1226656 h 1588634"/>
              <a:gd name="connsiteX95" fmla="*/ 347963 w 1672153"/>
              <a:gd name="connsiteY95" fmla="*/ 1043300 h 1588634"/>
              <a:gd name="connsiteX96" fmla="*/ 71738 w 1672153"/>
              <a:gd name="connsiteY96" fmla="*/ 1162362 h 1588634"/>
              <a:gd name="connsiteX97" fmla="*/ 83644 w 1672153"/>
              <a:gd name="connsiteY97" fmla="*/ 1098068 h 1588634"/>
              <a:gd name="connsiteX98" fmla="*/ 295576 w 1672153"/>
              <a:gd name="connsiteY98" fmla="*/ 1029012 h 1588634"/>
              <a:gd name="connsiteX99" fmla="*/ 301 w 1672153"/>
              <a:gd name="connsiteY99" fmla="*/ 1040918 h 1588634"/>
              <a:gd name="connsiteX100" fmla="*/ 26494 w 1672153"/>
              <a:gd name="connsiteY100" fmla="*/ 1017106 h 1588634"/>
              <a:gd name="connsiteX101" fmla="*/ 269382 w 1672153"/>
              <a:gd name="connsiteY101" fmla="*/ 971862 h 1588634"/>
              <a:gd name="connsiteX102" fmla="*/ 66976 w 1672153"/>
              <a:gd name="connsiteY102" fmla="*/ 974243 h 1588634"/>
              <a:gd name="connsiteX103" fmla="*/ 38401 w 1672153"/>
              <a:gd name="connsiteY103" fmla="*/ 969481 h 1588634"/>
              <a:gd name="connsiteX104" fmla="*/ 43163 w 1672153"/>
              <a:gd name="connsiteY104" fmla="*/ 921856 h 1588634"/>
              <a:gd name="connsiteX105" fmla="*/ 12207 w 1672153"/>
              <a:gd name="connsiteY105" fmla="*/ 907568 h 1588634"/>
              <a:gd name="connsiteX106" fmla="*/ 193177 w 1672153"/>
              <a:gd name="connsiteY106" fmla="*/ 869468 h 1588634"/>
              <a:gd name="connsiteX107" fmla="*/ 112219 w 1672153"/>
              <a:gd name="connsiteY107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281410 w 1672153"/>
              <a:gd name="connsiteY13" fmla="*/ 564668 h 1588634"/>
              <a:gd name="connsiteX14" fmla="*/ 1138537 w 1672153"/>
              <a:gd name="connsiteY14" fmla="*/ 97941 h 1588634"/>
              <a:gd name="connsiteX15" fmla="*/ 1188543 w 1672153"/>
              <a:gd name="connsiteY15" fmla="*/ 311 h 1588634"/>
              <a:gd name="connsiteX16" fmla="*/ 1152825 w 1672153"/>
              <a:gd name="connsiteY16" fmla="*/ 114610 h 1588634"/>
              <a:gd name="connsiteX17" fmla="*/ 1348086 w 1672153"/>
              <a:gd name="connsiteY17" fmla="*/ 493231 h 1588634"/>
              <a:gd name="connsiteX18" fmla="*/ 1443336 w 1672153"/>
              <a:gd name="connsiteY18" fmla="*/ 445606 h 1588634"/>
              <a:gd name="connsiteX19" fmla="*/ 1438573 w 1672153"/>
              <a:gd name="connsiteY19" fmla="*/ 264631 h 1588634"/>
              <a:gd name="connsiteX20" fmla="*/ 1450480 w 1672153"/>
              <a:gd name="connsiteY20" fmla="*/ 200337 h 1588634"/>
              <a:gd name="connsiteX21" fmla="*/ 1488580 w 1672153"/>
              <a:gd name="connsiteY21" fmla="*/ 152712 h 1588634"/>
              <a:gd name="connsiteX22" fmla="*/ 1505249 w 1672153"/>
              <a:gd name="connsiteY22" fmla="*/ 147949 h 1588634"/>
              <a:gd name="connsiteX23" fmla="*/ 1593355 w 1672153"/>
              <a:gd name="connsiteY23" fmla="*/ 166999 h 1588634"/>
              <a:gd name="connsiteX24" fmla="*/ 1624311 w 1672153"/>
              <a:gd name="connsiteY24" fmla="*/ 188431 h 1588634"/>
              <a:gd name="connsiteX25" fmla="*/ 1650506 w 1672153"/>
              <a:gd name="connsiteY25" fmla="*/ 205098 h 1588634"/>
              <a:gd name="connsiteX26" fmla="*/ 1671936 w 1672153"/>
              <a:gd name="connsiteY26" fmla="*/ 221768 h 1588634"/>
              <a:gd name="connsiteX27" fmla="*/ 1652886 w 1672153"/>
              <a:gd name="connsiteY27" fmla="*/ 264631 h 1588634"/>
              <a:gd name="connsiteX28" fmla="*/ 1650505 w 1672153"/>
              <a:gd name="connsiteY28" fmla="*/ 319399 h 1588634"/>
              <a:gd name="connsiteX29" fmla="*/ 1636217 w 1672153"/>
              <a:gd name="connsiteY29" fmla="*/ 376549 h 1588634"/>
              <a:gd name="connsiteX30" fmla="*/ 1638599 w 1672153"/>
              <a:gd name="connsiteY30" fmla="*/ 386074 h 1588634"/>
              <a:gd name="connsiteX31" fmla="*/ 1669555 w 1672153"/>
              <a:gd name="connsiteY31" fmla="*/ 393218 h 1588634"/>
              <a:gd name="connsiteX32" fmla="*/ 1657649 w 1672153"/>
              <a:gd name="connsiteY32" fmla="*/ 424174 h 1588634"/>
              <a:gd name="connsiteX33" fmla="*/ 1624311 w 1672153"/>
              <a:gd name="connsiteY33" fmla="*/ 445606 h 1588634"/>
              <a:gd name="connsiteX34" fmla="*/ 1610024 w 1672153"/>
              <a:gd name="connsiteY34" fmla="*/ 476562 h 1588634"/>
              <a:gd name="connsiteX35" fmla="*/ 1613277 w 1672153"/>
              <a:gd name="connsiteY35" fmla="*/ 559169 h 1588634"/>
              <a:gd name="connsiteX36" fmla="*/ 1600498 w 1672153"/>
              <a:gd name="connsiteY36" fmla="*/ 590862 h 1588634"/>
              <a:gd name="connsiteX37" fmla="*/ 1598117 w 1672153"/>
              <a:gd name="connsiteY37" fmla="*/ 655156 h 1588634"/>
              <a:gd name="connsiteX38" fmla="*/ 1619549 w 1672153"/>
              <a:gd name="connsiteY38" fmla="*/ 690874 h 1588634"/>
              <a:gd name="connsiteX39" fmla="*/ 1614786 w 1672153"/>
              <a:gd name="connsiteY39" fmla="*/ 743262 h 1588634"/>
              <a:gd name="connsiteX40" fmla="*/ 1617167 w 1672153"/>
              <a:gd name="connsiteY40" fmla="*/ 790887 h 1588634"/>
              <a:gd name="connsiteX41" fmla="*/ 1605261 w 1672153"/>
              <a:gd name="connsiteY41" fmla="*/ 805174 h 1588634"/>
              <a:gd name="connsiteX42" fmla="*/ 1576686 w 1672153"/>
              <a:gd name="connsiteY42" fmla="*/ 890899 h 1588634"/>
              <a:gd name="connsiteX43" fmla="*/ 1545732 w 1672153"/>
              <a:gd name="connsiteY43" fmla="*/ 967098 h 1588634"/>
              <a:gd name="connsiteX44" fmla="*/ 1510011 w 1672153"/>
              <a:gd name="connsiteY44" fmla="*/ 945668 h 1588634"/>
              <a:gd name="connsiteX45" fmla="*/ 1450480 w 1672153"/>
              <a:gd name="connsiteY45" fmla="*/ 917093 h 1588634"/>
              <a:gd name="connsiteX46" fmla="*/ 1421905 w 1672153"/>
              <a:gd name="connsiteY46" fmla="*/ 883756 h 1588634"/>
              <a:gd name="connsiteX47" fmla="*/ 1388569 w 1672153"/>
              <a:gd name="connsiteY47" fmla="*/ 869468 h 1588634"/>
              <a:gd name="connsiteX48" fmla="*/ 1355230 w 1672153"/>
              <a:gd name="connsiteY48" fmla="*/ 871849 h 1588634"/>
              <a:gd name="connsiteX49" fmla="*/ 1305224 w 1672153"/>
              <a:gd name="connsiteY49" fmla="*/ 895662 h 1588634"/>
              <a:gd name="connsiteX50" fmla="*/ 1281411 w 1672153"/>
              <a:gd name="connsiteY50" fmla="*/ 909949 h 1588634"/>
              <a:gd name="connsiteX51" fmla="*/ 1212357 w 1672153"/>
              <a:gd name="connsiteY51" fmla="*/ 926618 h 1588634"/>
              <a:gd name="connsiteX52" fmla="*/ 1190924 w 1672153"/>
              <a:gd name="connsiteY52" fmla="*/ 957574 h 1588634"/>
              <a:gd name="connsiteX53" fmla="*/ 1188542 w 1672153"/>
              <a:gd name="connsiteY53" fmla="*/ 1036156 h 1588634"/>
              <a:gd name="connsiteX54" fmla="*/ 1190926 w 1672153"/>
              <a:gd name="connsiteY54" fmla="*/ 1062348 h 1588634"/>
              <a:gd name="connsiteX55" fmla="*/ 1090911 w 1672153"/>
              <a:gd name="connsiteY55" fmla="*/ 1112356 h 1588634"/>
              <a:gd name="connsiteX56" fmla="*/ 1048049 w 1672153"/>
              <a:gd name="connsiteY56" fmla="*/ 1112356 h 1588634"/>
              <a:gd name="connsiteX57" fmla="*/ 957563 w 1672153"/>
              <a:gd name="connsiteY57" fmla="*/ 1148073 h 1588634"/>
              <a:gd name="connsiteX58" fmla="*/ 936130 w 1672153"/>
              <a:gd name="connsiteY58" fmla="*/ 1188556 h 1588634"/>
              <a:gd name="connsiteX59" fmla="*/ 936132 w 1672153"/>
              <a:gd name="connsiteY59" fmla="*/ 1238562 h 1588634"/>
              <a:gd name="connsiteX60" fmla="*/ 886124 w 1672153"/>
              <a:gd name="connsiteY60" fmla="*/ 1279043 h 1588634"/>
              <a:gd name="connsiteX61" fmla="*/ 869457 w 1672153"/>
              <a:gd name="connsiteY61" fmla="*/ 1309999 h 1588634"/>
              <a:gd name="connsiteX62" fmla="*/ 871836 w 1672153"/>
              <a:gd name="connsiteY62" fmla="*/ 1331431 h 1588634"/>
              <a:gd name="connsiteX63" fmla="*/ 905174 w 1672153"/>
              <a:gd name="connsiteY63" fmla="*/ 1326668 h 1588634"/>
              <a:gd name="connsiteX64" fmla="*/ 928988 w 1672153"/>
              <a:gd name="connsiteY64" fmla="*/ 1350480 h 1588634"/>
              <a:gd name="connsiteX65" fmla="*/ 917080 w 1672153"/>
              <a:gd name="connsiteY65" fmla="*/ 1383818 h 1588634"/>
              <a:gd name="connsiteX66" fmla="*/ 914699 w 1672153"/>
              <a:gd name="connsiteY66" fmla="*/ 1421918 h 1588634"/>
              <a:gd name="connsiteX67" fmla="*/ 836119 w 1672153"/>
              <a:gd name="connsiteY67" fmla="*/ 1450493 h 1588634"/>
              <a:gd name="connsiteX68" fmla="*/ 790875 w 1672153"/>
              <a:gd name="connsiteY68" fmla="*/ 1402868 h 1588634"/>
              <a:gd name="connsiteX69" fmla="*/ 759917 w 1672153"/>
              <a:gd name="connsiteY69" fmla="*/ 1560031 h 1588634"/>
              <a:gd name="connsiteX70" fmla="*/ 723866 w 1672153"/>
              <a:gd name="connsiteY70" fmla="*/ 1573018 h 1588634"/>
              <a:gd name="connsiteX71" fmla="*/ 774205 w 1672153"/>
              <a:gd name="connsiteY71" fmla="*/ 1324287 h 1588634"/>
              <a:gd name="connsiteX72" fmla="*/ 617042 w 1672153"/>
              <a:gd name="connsiteY72" fmla="*/ 1571937 h 1588634"/>
              <a:gd name="connsiteX73" fmla="*/ 562276 w 1672153"/>
              <a:gd name="connsiteY73" fmla="*/ 1543362 h 1588634"/>
              <a:gd name="connsiteX74" fmla="*/ 745629 w 1672153"/>
              <a:gd name="connsiteY74" fmla="*/ 1300474 h 1588634"/>
              <a:gd name="connsiteX75" fmla="*/ 478932 w 1672153"/>
              <a:gd name="connsiteY75" fmla="*/ 1479067 h 1588634"/>
              <a:gd name="connsiteX76" fmla="*/ 507505 w 1672153"/>
              <a:gd name="connsiteY76" fmla="*/ 1455256 h 1588634"/>
              <a:gd name="connsiteX77" fmla="*/ 700386 w 1672153"/>
              <a:gd name="connsiteY77" fmla="*/ 1262374 h 1588634"/>
              <a:gd name="connsiteX78" fmla="*/ 433686 w 1672153"/>
              <a:gd name="connsiteY78" fmla="*/ 1426681 h 1588634"/>
              <a:gd name="connsiteX79" fmla="*/ 612280 w 1672153"/>
              <a:gd name="connsiteY79" fmla="*/ 1217130 h 1588634"/>
              <a:gd name="connsiteX80" fmla="*/ 376538 w 1672153"/>
              <a:gd name="connsiteY80" fmla="*/ 1379056 h 1588634"/>
              <a:gd name="connsiteX81" fmla="*/ 371774 w 1672153"/>
              <a:gd name="connsiteY81" fmla="*/ 1390962 h 1588634"/>
              <a:gd name="connsiteX82" fmla="*/ 386063 w 1672153"/>
              <a:gd name="connsiteY82" fmla="*/ 1429062 h 1588634"/>
              <a:gd name="connsiteX83" fmla="*/ 355105 w 1672153"/>
              <a:gd name="connsiteY83" fmla="*/ 1443349 h 1588634"/>
              <a:gd name="connsiteX84" fmla="*/ 328913 w 1672153"/>
              <a:gd name="connsiteY84" fmla="*/ 1457636 h 1588634"/>
              <a:gd name="connsiteX85" fmla="*/ 312242 w 1672153"/>
              <a:gd name="connsiteY85" fmla="*/ 1450493 h 1588634"/>
              <a:gd name="connsiteX86" fmla="*/ 588468 w 1672153"/>
              <a:gd name="connsiteY86" fmla="*/ 1138549 h 1588634"/>
              <a:gd name="connsiteX87" fmla="*/ 221757 w 1672153"/>
              <a:gd name="connsiteY87" fmla="*/ 1355243 h 1588634"/>
              <a:gd name="connsiteX88" fmla="*/ 243188 w 1672153"/>
              <a:gd name="connsiteY88" fmla="*/ 1338574 h 1588634"/>
              <a:gd name="connsiteX89" fmla="*/ 552750 w 1672153"/>
              <a:gd name="connsiteY89" fmla="*/ 1074256 h 1588634"/>
              <a:gd name="connsiteX90" fmla="*/ 250330 w 1672153"/>
              <a:gd name="connsiteY90" fmla="*/ 1286187 h 1588634"/>
              <a:gd name="connsiteX91" fmla="*/ 212232 w 1672153"/>
              <a:gd name="connsiteY91" fmla="*/ 1288568 h 1588634"/>
              <a:gd name="connsiteX92" fmla="*/ 457501 w 1672153"/>
              <a:gd name="connsiteY92" fmla="*/ 1038538 h 1588634"/>
              <a:gd name="connsiteX93" fmla="*/ 93167 w 1672153"/>
              <a:gd name="connsiteY93" fmla="*/ 1226656 h 1588634"/>
              <a:gd name="connsiteX94" fmla="*/ 347963 w 1672153"/>
              <a:gd name="connsiteY94" fmla="*/ 1043300 h 1588634"/>
              <a:gd name="connsiteX95" fmla="*/ 71738 w 1672153"/>
              <a:gd name="connsiteY95" fmla="*/ 1162362 h 1588634"/>
              <a:gd name="connsiteX96" fmla="*/ 83644 w 1672153"/>
              <a:gd name="connsiteY96" fmla="*/ 1098068 h 1588634"/>
              <a:gd name="connsiteX97" fmla="*/ 295576 w 1672153"/>
              <a:gd name="connsiteY97" fmla="*/ 1029012 h 1588634"/>
              <a:gd name="connsiteX98" fmla="*/ 301 w 1672153"/>
              <a:gd name="connsiteY98" fmla="*/ 1040918 h 1588634"/>
              <a:gd name="connsiteX99" fmla="*/ 26494 w 1672153"/>
              <a:gd name="connsiteY99" fmla="*/ 1017106 h 1588634"/>
              <a:gd name="connsiteX100" fmla="*/ 269382 w 1672153"/>
              <a:gd name="connsiteY100" fmla="*/ 971862 h 1588634"/>
              <a:gd name="connsiteX101" fmla="*/ 66976 w 1672153"/>
              <a:gd name="connsiteY101" fmla="*/ 974243 h 1588634"/>
              <a:gd name="connsiteX102" fmla="*/ 38401 w 1672153"/>
              <a:gd name="connsiteY102" fmla="*/ 969481 h 1588634"/>
              <a:gd name="connsiteX103" fmla="*/ 43163 w 1672153"/>
              <a:gd name="connsiteY103" fmla="*/ 921856 h 1588634"/>
              <a:gd name="connsiteX104" fmla="*/ 12207 w 1672153"/>
              <a:gd name="connsiteY104" fmla="*/ 907568 h 1588634"/>
              <a:gd name="connsiteX105" fmla="*/ 193177 w 1672153"/>
              <a:gd name="connsiteY105" fmla="*/ 869468 h 1588634"/>
              <a:gd name="connsiteX106" fmla="*/ 112219 w 1672153"/>
              <a:gd name="connsiteY106" fmla="*/ 833749 h 1588634"/>
              <a:gd name="connsiteX0" fmla="*/ 112219 w 1672153"/>
              <a:gd name="connsiteY0" fmla="*/ 851750 h 1606635"/>
              <a:gd name="connsiteX1" fmla="*/ 176513 w 1672153"/>
              <a:gd name="connsiteY1" fmla="*/ 766023 h 1606635"/>
              <a:gd name="connsiteX2" fmla="*/ 207467 w 1672153"/>
              <a:gd name="connsiteY2" fmla="*/ 746975 h 1606635"/>
              <a:gd name="connsiteX3" fmla="*/ 238426 w 1672153"/>
              <a:gd name="connsiteY3" fmla="*/ 730305 h 1606635"/>
              <a:gd name="connsiteX4" fmla="*/ 290811 w 1672153"/>
              <a:gd name="connsiteY4" fmla="*/ 685062 h 1606635"/>
              <a:gd name="connsiteX5" fmla="*/ 367011 w 1672153"/>
              <a:gd name="connsiteY5" fmla="*/ 637438 h 1606635"/>
              <a:gd name="connsiteX6" fmla="*/ 467024 w 1672153"/>
              <a:gd name="connsiteY6" fmla="*/ 582669 h 1606635"/>
              <a:gd name="connsiteX7" fmla="*/ 567036 w 1672153"/>
              <a:gd name="connsiteY7" fmla="*/ 566000 h 1606635"/>
              <a:gd name="connsiteX8" fmla="*/ 664669 w 1672153"/>
              <a:gd name="connsiteY8" fmla="*/ 661248 h 1606635"/>
              <a:gd name="connsiteX9" fmla="*/ 793257 w 1672153"/>
              <a:gd name="connsiteY9" fmla="*/ 535042 h 1606635"/>
              <a:gd name="connsiteX10" fmla="*/ 921844 w 1672153"/>
              <a:gd name="connsiteY10" fmla="*/ 549330 h 1606635"/>
              <a:gd name="connsiteX11" fmla="*/ 1026618 w 1672153"/>
              <a:gd name="connsiteY11" fmla="*/ 630294 h 1606635"/>
              <a:gd name="connsiteX12" fmla="*/ 1159969 w 1672153"/>
              <a:gd name="connsiteY12" fmla="*/ 594573 h 1606635"/>
              <a:gd name="connsiteX13" fmla="*/ 1281410 w 1672153"/>
              <a:gd name="connsiteY13" fmla="*/ 582669 h 1606635"/>
              <a:gd name="connsiteX14" fmla="*/ 1138537 w 1672153"/>
              <a:gd name="connsiteY14" fmla="*/ 115942 h 1606635"/>
              <a:gd name="connsiteX15" fmla="*/ 1188543 w 1672153"/>
              <a:gd name="connsiteY15" fmla="*/ 18312 h 1606635"/>
              <a:gd name="connsiteX16" fmla="*/ 1348086 w 1672153"/>
              <a:gd name="connsiteY16" fmla="*/ 511232 h 1606635"/>
              <a:gd name="connsiteX17" fmla="*/ 1443336 w 1672153"/>
              <a:gd name="connsiteY17" fmla="*/ 463607 h 1606635"/>
              <a:gd name="connsiteX18" fmla="*/ 1438573 w 1672153"/>
              <a:gd name="connsiteY18" fmla="*/ 282632 h 1606635"/>
              <a:gd name="connsiteX19" fmla="*/ 1450480 w 1672153"/>
              <a:gd name="connsiteY19" fmla="*/ 218338 h 1606635"/>
              <a:gd name="connsiteX20" fmla="*/ 1488580 w 1672153"/>
              <a:gd name="connsiteY20" fmla="*/ 170713 h 1606635"/>
              <a:gd name="connsiteX21" fmla="*/ 1505249 w 1672153"/>
              <a:gd name="connsiteY21" fmla="*/ 165950 h 1606635"/>
              <a:gd name="connsiteX22" fmla="*/ 1593355 w 1672153"/>
              <a:gd name="connsiteY22" fmla="*/ 185000 h 1606635"/>
              <a:gd name="connsiteX23" fmla="*/ 1624311 w 1672153"/>
              <a:gd name="connsiteY23" fmla="*/ 206432 h 1606635"/>
              <a:gd name="connsiteX24" fmla="*/ 1650506 w 1672153"/>
              <a:gd name="connsiteY24" fmla="*/ 223099 h 1606635"/>
              <a:gd name="connsiteX25" fmla="*/ 1671936 w 1672153"/>
              <a:gd name="connsiteY25" fmla="*/ 239769 h 1606635"/>
              <a:gd name="connsiteX26" fmla="*/ 1652886 w 1672153"/>
              <a:gd name="connsiteY26" fmla="*/ 282632 h 1606635"/>
              <a:gd name="connsiteX27" fmla="*/ 1650505 w 1672153"/>
              <a:gd name="connsiteY27" fmla="*/ 337400 h 1606635"/>
              <a:gd name="connsiteX28" fmla="*/ 1636217 w 1672153"/>
              <a:gd name="connsiteY28" fmla="*/ 394550 h 1606635"/>
              <a:gd name="connsiteX29" fmla="*/ 1638599 w 1672153"/>
              <a:gd name="connsiteY29" fmla="*/ 404075 h 1606635"/>
              <a:gd name="connsiteX30" fmla="*/ 1669555 w 1672153"/>
              <a:gd name="connsiteY30" fmla="*/ 411219 h 1606635"/>
              <a:gd name="connsiteX31" fmla="*/ 1657649 w 1672153"/>
              <a:gd name="connsiteY31" fmla="*/ 442175 h 1606635"/>
              <a:gd name="connsiteX32" fmla="*/ 1624311 w 1672153"/>
              <a:gd name="connsiteY32" fmla="*/ 463607 h 1606635"/>
              <a:gd name="connsiteX33" fmla="*/ 1610024 w 1672153"/>
              <a:gd name="connsiteY33" fmla="*/ 494563 h 1606635"/>
              <a:gd name="connsiteX34" fmla="*/ 1613277 w 1672153"/>
              <a:gd name="connsiteY34" fmla="*/ 577170 h 1606635"/>
              <a:gd name="connsiteX35" fmla="*/ 1600498 w 1672153"/>
              <a:gd name="connsiteY35" fmla="*/ 608863 h 1606635"/>
              <a:gd name="connsiteX36" fmla="*/ 1598117 w 1672153"/>
              <a:gd name="connsiteY36" fmla="*/ 673157 h 1606635"/>
              <a:gd name="connsiteX37" fmla="*/ 1619549 w 1672153"/>
              <a:gd name="connsiteY37" fmla="*/ 708875 h 1606635"/>
              <a:gd name="connsiteX38" fmla="*/ 1614786 w 1672153"/>
              <a:gd name="connsiteY38" fmla="*/ 761263 h 1606635"/>
              <a:gd name="connsiteX39" fmla="*/ 1617167 w 1672153"/>
              <a:gd name="connsiteY39" fmla="*/ 808888 h 1606635"/>
              <a:gd name="connsiteX40" fmla="*/ 1605261 w 1672153"/>
              <a:gd name="connsiteY40" fmla="*/ 823175 h 1606635"/>
              <a:gd name="connsiteX41" fmla="*/ 1576686 w 1672153"/>
              <a:gd name="connsiteY41" fmla="*/ 908900 h 1606635"/>
              <a:gd name="connsiteX42" fmla="*/ 1545732 w 1672153"/>
              <a:gd name="connsiteY42" fmla="*/ 985099 h 1606635"/>
              <a:gd name="connsiteX43" fmla="*/ 1510011 w 1672153"/>
              <a:gd name="connsiteY43" fmla="*/ 963669 h 1606635"/>
              <a:gd name="connsiteX44" fmla="*/ 1450480 w 1672153"/>
              <a:gd name="connsiteY44" fmla="*/ 935094 h 1606635"/>
              <a:gd name="connsiteX45" fmla="*/ 1421905 w 1672153"/>
              <a:gd name="connsiteY45" fmla="*/ 901757 h 1606635"/>
              <a:gd name="connsiteX46" fmla="*/ 1388569 w 1672153"/>
              <a:gd name="connsiteY46" fmla="*/ 887469 h 1606635"/>
              <a:gd name="connsiteX47" fmla="*/ 1355230 w 1672153"/>
              <a:gd name="connsiteY47" fmla="*/ 889850 h 1606635"/>
              <a:gd name="connsiteX48" fmla="*/ 1305224 w 1672153"/>
              <a:gd name="connsiteY48" fmla="*/ 913663 h 1606635"/>
              <a:gd name="connsiteX49" fmla="*/ 1281411 w 1672153"/>
              <a:gd name="connsiteY49" fmla="*/ 927950 h 1606635"/>
              <a:gd name="connsiteX50" fmla="*/ 1212357 w 1672153"/>
              <a:gd name="connsiteY50" fmla="*/ 944619 h 1606635"/>
              <a:gd name="connsiteX51" fmla="*/ 1190924 w 1672153"/>
              <a:gd name="connsiteY51" fmla="*/ 975575 h 1606635"/>
              <a:gd name="connsiteX52" fmla="*/ 1188542 w 1672153"/>
              <a:gd name="connsiteY52" fmla="*/ 1054157 h 1606635"/>
              <a:gd name="connsiteX53" fmla="*/ 1190926 w 1672153"/>
              <a:gd name="connsiteY53" fmla="*/ 1080349 h 1606635"/>
              <a:gd name="connsiteX54" fmla="*/ 1090911 w 1672153"/>
              <a:gd name="connsiteY54" fmla="*/ 1130357 h 1606635"/>
              <a:gd name="connsiteX55" fmla="*/ 1048049 w 1672153"/>
              <a:gd name="connsiteY55" fmla="*/ 1130357 h 1606635"/>
              <a:gd name="connsiteX56" fmla="*/ 957563 w 1672153"/>
              <a:gd name="connsiteY56" fmla="*/ 1166074 h 1606635"/>
              <a:gd name="connsiteX57" fmla="*/ 936130 w 1672153"/>
              <a:gd name="connsiteY57" fmla="*/ 1206557 h 1606635"/>
              <a:gd name="connsiteX58" fmla="*/ 936132 w 1672153"/>
              <a:gd name="connsiteY58" fmla="*/ 1256563 h 1606635"/>
              <a:gd name="connsiteX59" fmla="*/ 886124 w 1672153"/>
              <a:gd name="connsiteY59" fmla="*/ 1297044 h 1606635"/>
              <a:gd name="connsiteX60" fmla="*/ 869457 w 1672153"/>
              <a:gd name="connsiteY60" fmla="*/ 1328000 h 1606635"/>
              <a:gd name="connsiteX61" fmla="*/ 871836 w 1672153"/>
              <a:gd name="connsiteY61" fmla="*/ 1349432 h 1606635"/>
              <a:gd name="connsiteX62" fmla="*/ 905174 w 1672153"/>
              <a:gd name="connsiteY62" fmla="*/ 1344669 h 1606635"/>
              <a:gd name="connsiteX63" fmla="*/ 928988 w 1672153"/>
              <a:gd name="connsiteY63" fmla="*/ 1368481 h 1606635"/>
              <a:gd name="connsiteX64" fmla="*/ 917080 w 1672153"/>
              <a:gd name="connsiteY64" fmla="*/ 1401819 h 1606635"/>
              <a:gd name="connsiteX65" fmla="*/ 914699 w 1672153"/>
              <a:gd name="connsiteY65" fmla="*/ 1439919 h 1606635"/>
              <a:gd name="connsiteX66" fmla="*/ 836119 w 1672153"/>
              <a:gd name="connsiteY66" fmla="*/ 1468494 h 1606635"/>
              <a:gd name="connsiteX67" fmla="*/ 790875 w 1672153"/>
              <a:gd name="connsiteY67" fmla="*/ 1420869 h 1606635"/>
              <a:gd name="connsiteX68" fmla="*/ 759917 w 1672153"/>
              <a:gd name="connsiteY68" fmla="*/ 1578032 h 1606635"/>
              <a:gd name="connsiteX69" fmla="*/ 723866 w 1672153"/>
              <a:gd name="connsiteY69" fmla="*/ 1591019 h 1606635"/>
              <a:gd name="connsiteX70" fmla="*/ 774205 w 1672153"/>
              <a:gd name="connsiteY70" fmla="*/ 1342288 h 1606635"/>
              <a:gd name="connsiteX71" fmla="*/ 617042 w 1672153"/>
              <a:gd name="connsiteY71" fmla="*/ 1589938 h 1606635"/>
              <a:gd name="connsiteX72" fmla="*/ 562276 w 1672153"/>
              <a:gd name="connsiteY72" fmla="*/ 1561363 h 1606635"/>
              <a:gd name="connsiteX73" fmla="*/ 745629 w 1672153"/>
              <a:gd name="connsiteY73" fmla="*/ 1318475 h 1606635"/>
              <a:gd name="connsiteX74" fmla="*/ 478932 w 1672153"/>
              <a:gd name="connsiteY74" fmla="*/ 1497068 h 1606635"/>
              <a:gd name="connsiteX75" fmla="*/ 507505 w 1672153"/>
              <a:gd name="connsiteY75" fmla="*/ 1473257 h 1606635"/>
              <a:gd name="connsiteX76" fmla="*/ 700386 w 1672153"/>
              <a:gd name="connsiteY76" fmla="*/ 1280375 h 1606635"/>
              <a:gd name="connsiteX77" fmla="*/ 433686 w 1672153"/>
              <a:gd name="connsiteY77" fmla="*/ 1444682 h 1606635"/>
              <a:gd name="connsiteX78" fmla="*/ 612280 w 1672153"/>
              <a:gd name="connsiteY78" fmla="*/ 1235131 h 1606635"/>
              <a:gd name="connsiteX79" fmla="*/ 376538 w 1672153"/>
              <a:gd name="connsiteY79" fmla="*/ 1397057 h 1606635"/>
              <a:gd name="connsiteX80" fmla="*/ 371774 w 1672153"/>
              <a:gd name="connsiteY80" fmla="*/ 1408963 h 1606635"/>
              <a:gd name="connsiteX81" fmla="*/ 386063 w 1672153"/>
              <a:gd name="connsiteY81" fmla="*/ 1447063 h 1606635"/>
              <a:gd name="connsiteX82" fmla="*/ 355105 w 1672153"/>
              <a:gd name="connsiteY82" fmla="*/ 1461350 h 1606635"/>
              <a:gd name="connsiteX83" fmla="*/ 328913 w 1672153"/>
              <a:gd name="connsiteY83" fmla="*/ 1475637 h 1606635"/>
              <a:gd name="connsiteX84" fmla="*/ 312242 w 1672153"/>
              <a:gd name="connsiteY84" fmla="*/ 1468494 h 1606635"/>
              <a:gd name="connsiteX85" fmla="*/ 588468 w 1672153"/>
              <a:gd name="connsiteY85" fmla="*/ 1156550 h 1606635"/>
              <a:gd name="connsiteX86" fmla="*/ 221757 w 1672153"/>
              <a:gd name="connsiteY86" fmla="*/ 1373244 h 1606635"/>
              <a:gd name="connsiteX87" fmla="*/ 243188 w 1672153"/>
              <a:gd name="connsiteY87" fmla="*/ 1356575 h 1606635"/>
              <a:gd name="connsiteX88" fmla="*/ 552750 w 1672153"/>
              <a:gd name="connsiteY88" fmla="*/ 1092257 h 1606635"/>
              <a:gd name="connsiteX89" fmla="*/ 250330 w 1672153"/>
              <a:gd name="connsiteY89" fmla="*/ 1304188 h 1606635"/>
              <a:gd name="connsiteX90" fmla="*/ 212232 w 1672153"/>
              <a:gd name="connsiteY90" fmla="*/ 1306569 h 1606635"/>
              <a:gd name="connsiteX91" fmla="*/ 457501 w 1672153"/>
              <a:gd name="connsiteY91" fmla="*/ 1056539 h 1606635"/>
              <a:gd name="connsiteX92" fmla="*/ 93167 w 1672153"/>
              <a:gd name="connsiteY92" fmla="*/ 1244657 h 1606635"/>
              <a:gd name="connsiteX93" fmla="*/ 347963 w 1672153"/>
              <a:gd name="connsiteY93" fmla="*/ 1061301 h 1606635"/>
              <a:gd name="connsiteX94" fmla="*/ 71738 w 1672153"/>
              <a:gd name="connsiteY94" fmla="*/ 1180363 h 1606635"/>
              <a:gd name="connsiteX95" fmla="*/ 83644 w 1672153"/>
              <a:gd name="connsiteY95" fmla="*/ 1116069 h 1606635"/>
              <a:gd name="connsiteX96" fmla="*/ 295576 w 1672153"/>
              <a:gd name="connsiteY96" fmla="*/ 1047013 h 1606635"/>
              <a:gd name="connsiteX97" fmla="*/ 301 w 1672153"/>
              <a:gd name="connsiteY97" fmla="*/ 1058919 h 1606635"/>
              <a:gd name="connsiteX98" fmla="*/ 26494 w 1672153"/>
              <a:gd name="connsiteY98" fmla="*/ 1035107 h 1606635"/>
              <a:gd name="connsiteX99" fmla="*/ 269382 w 1672153"/>
              <a:gd name="connsiteY99" fmla="*/ 989863 h 1606635"/>
              <a:gd name="connsiteX100" fmla="*/ 66976 w 1672153"/>
              <a:gd name="connsiteY100" fmla="*/ 992244 h 1606635"/>
              <a:gd name="connsiteX101" fmla="*/ 38401 w 1672153"/>
              <a:gd name="connsiteY101" fmla="*/ 987482 h 1606635"/>
              <a:gd name="connsiteX102" fmla="*/ 43163 w 1672153"/>
              <a:gd name="connsiteY102" fmla="*/ 939857 h 1606635"/>
              <a:gd name="connsiteX103" fmla="*/ 12207 w 1672153"/>
              <a:gd name="connsiteY103" fmla="*/ 925569 h 1606635"/>
              <a:gd name="connsiteX104" fmla="*/ 193177 w 1672153"/>
              <a:gd name="connsiteY104" fmla="*/ 887469 h 1606635"/>
              <a:gd name="connsiteX105" fmla="*/ 112219 w 1672153"/>
              <a:gd name="connsiteY105" fmla="*/ 851750 h 1606635"/>
              <a:gd name="connsiteX0" fmla="*/ 112219 w 1672153"/>
              <a:gd name="connsiteY0" fmla="*/ 833681 h 1588566"/>
              <a:gd name="connsiteX1" fmla="*/ 176513 w 1672153"/>
              <a:gd name="connsiteY1" fmla="*/ 747954 h 1588566"/>
              <a:gd name="connsiteX2" fmla="*/ 207467 w 1672153"/>
              <a:gd name="connsiteY2" fmla="*/ 728906 h 1588566"/>
              <a:gd name="connsiteX3" fmla="*/ 238426 w 1672153"/>
              <a:gd name="connsiteY3" fmla="*/ 712236 h 1588566"/>
              <a:gd name="connsiteX4" fmla="*/ 290811 w 1672153"/>
              <a:gd name="connsiteY4" fmla="*/ 666993 h 1588566"/>
              <a:gd name="connsiteX5" fmla="*/ 367011 w 1672153"/>
              <a:gd name="connsiteY5" fmla="*/ 619369 h 1588566"/>
              <a:gd name="connsiteX6" fmla="*/ 467024 w 1672153"/>
              <a:gd name="connsiteY6" fmla="*/ 564600 h 1588566"/>
              <a:gd name="connsiteX7" fmla="*/ 567036 w 1672153"/>
              <a:gd name="connsiteY7" fmla="*/ 547931 h 1588566"/>
              <a:gd name="connsiteX8" fmla="*/ 664669 w 1672153"/>
              <a:gd name="connsiteY8" fmla="*/ 643179 h 1588566"/>
              <a:gd name="connsiteX9" fmla="*/ 793257 w 1672153"/>
              <a:gd name="connsiteY9" fmla="*/ 516973 h 1588566"/>
              <a:gd name="connsiteX10" fmla="*/ 921844 w 1672153"/>
              <a:gd name="connsiteY10" fmla="*/ 531261 h 1588566"/>
              <a:gd name="connsiteX11" fmla="*/ 1026618 w 1672153"/>
              <a:gd name="connsiteY11" fmla="*/ 612225 h 1588566"/>
              <a:gd name="connsiteX12" fmla="*/ 1159969 w 1672153"/>
              <a:gd name="connsiteY12" fmla="*/ 576504 h 1588566"/>
              <a:gd name="connsiteX13" fmla="*/ 1281410 w 1672153"/>
              <a:gd name="connsiteY13" fmla="*/ 564600 h 1588566"/>
              <a:gd name="connsiteX14" fmla="*/ 1188543 w 1672153"/>
              <a:gd name="connsiteY14" fmla="*/ 243 h 1588566"/>
              <a:gd name="connsiteX15" fmla="*/ 1348086 w 1672153"/>
              <a:gd name="connsiteY15" fmla="*/ 493163 h 1588566"/>
              <a:gd name="connsiteX16" fmla="*/ 1443336 w 1672153"/>
              <a:gd name="connsiteY16" fmla="*/ 445538 h 1588566"/>
              <a:gd name="connsiteX17" fmla="*/ 1438573 w 1672153"/>
              <a:gd name="connsiteY17" fmla="*/ 264563 h 1588566"/>
              <a:gd name="connsiteX18" fmla="*/ 1450480 w 1672153"/>
              <a:gd name="connsiteY18" fmla="*/ 200269 h 1588566"/>
              <a:gd name="connsiteX19" fmla="*/ 1488580 w 1672153"/>
              <a:gd name="connsiteY19" fmla="*/ 152644 h 1588566"/>
              <a:gd name="connsiteX20" fmla="*/ 1505249 w 1672153"/>
              <a:gd name="connsiteY20" fmla="*/ 147881 h 1588566"/>
              <a:gd name="connsiteX21" fmla="*/ 1593355 w 1672153"/>
              <a:gd name="connsiteY21" fmla="*/ 166931 h 1588566"/>
              <a:gd name="connsiteX22" fmla="*/ 1624311 w 1672153"/>
              <a:gd name="connsiteY22" fmla="*/ 188363 h 1588566"/>
              <a:gd name="connsiteX23" fmla="*/ 1650506 w 1672153"/>
              <a:gd name="connsiteY23" fmla="*/ 205030 h 1588566"/>
              <a:gd name="connsiteX24" fmla="*/ 1671936 w 1672153"/>
              <a:gd name="connsiteY24" fmla="*/ 221700 h 1588566"/>
              <a:gd name="connsiteX25" fmla="*/ 1652886 w 1672153"/>
              <a:gd name="connsiteY25" fmla="*/ 264563 h 1588566"/>
              <a:gd name="connsiteX26" fmla="*/ 1650505 w 1672153"/>
              <a:gd name="connsiteY26" fmla="*/ 319331 h 1588566"/>
              <a:gd name="connsiteX27" fmla="*/ 1636217 w 1672153"/>
              <a:gd name="connsiteY27" fmla="*/ 376481 h 1588566"/>
              <a:gd name="connsiteX28" fmla="*/ 1638599 w 1672153"/>
              <a:gd name="connsiteY28" fmla="*/ 386006 h 1588566"/>
              <a:gd name="connsiteX29" fmla="*/ 1669555 w 1672153"/>
              <a:gd name="connsiteY29" fmla="*/ 393150 h 1588566"/>
              <a:gd name="connsiteX30" fmla="*/ 1657649 w 1672153"/>
              <a:gd name="connsiteY30" fmla="*/ 424106 h 1588566"/>
              <a:gd name="connsiteX31" fmla="*/ 1624311 w 1672153"/>
              <a:gd name="connsiteY31" fmla="*/ 445538 h 1588566"/>
              <a:gd name="connsiteX32" fmla="*/ 1610024 w 1672153"/>
              <a:gd name="connsiteY32" fmla="*/ 476494 h 1588566"/>
              <a:gd name="connsiteX33" fmla="*/ 1613277 w 1672153"/>
              <a:gd name="connsiteY33" fmla="*/ 559101 h 1588566"/>
              <a:gd name="connsiteX34" fmla="*/ 1600498 w 1672153"/>
              <a:gd name="connsiteY34" fmla="*/ 590794 h 1588566"/>
              <a:gd name="connsiteX35" fmla="*/ 1598117 w 1672153"/>
              <a:gd name="connsiteY35" fmla="*/ 655088 h 1588566"/>
              <a:gd name="connsiteX36" fmla="*/ 1619549 w 1672153"/>
              <a:gd name="connsiteY36" fmla="*/ 690806 h 1588566"/>
              <a:gd name="connsiteX37" fmla="*/ 1614786 w 1672153"/>
              <a:gd name="connsiteY37" fmla="*/ 743194 h 1588566"/>
              <a:gd name="connsiteX38" fmla="*/ 1617167 w 1672153"/>
              <a:gd name="connsiteY38" fmla="*/ 790819 h 1588566"/>
              <a:gd name="connsiteX39" fmla="*/ 1605261 w 1672153"/>
              <a:gd name="connsiteY39" fmla="*/ 805106 h 1588566"/>
              <a:gd name="connsiteX40" fmla="*/ 1576686 w 1672153"/>
              <a:gd name="connsiteY40" fmla="*/ 890831 h 1588566"/>
              <a:gd name="connsiteX41" fmla="*/ 1545732 w 1672153"/>
              <a:gd name="connsiteY41" fmla="*/ 967030 h 1588566"/>
              <a:gd name="connsiteX42" fmla="*/ 1510011 w 1672153"/>
              <a:gd name="connsiteY42" fmla="*/ 945600 h 1588566"/>
              <a:gd name="connsiteX43" fmla="*/ 1450480 w 1672153"/>
              <a:gd name="connsiteY43" fmla="*/ 917025 h 1588566"/>
              <a:gd name="connsiteX44" fmla="*/ 1421905 w 1672153"/>
              <a:gd name="connsiteY44" fmla="*/ 883688 h 1588566"/>
              <a:gd name="connsiteX45" fmla="*/ 1388569 w 1672153"/>
              <a:gd name="connsiteY45" fmla="*/ 869400 h 1588566"/>
              <a:gd name="connsiteX46" fmla="*/ 1355230 w 1672153"/>
              <a:gd name="connsiteY46" fmla="*/ 871781 h 1588566"/>
              <a:gd name="connsiteX47" fmla="*/ 1305224 w 1672153"/>
              <a:gd name="connsiteY47" fmla="*/ 895594 h 1588566"/>
              <a:gd name="connsiteX48" fmla="*/ 1281411 w 1672153"/>
              <a:gd name="connsiteY48" fmla="*/ 909881 h 1588566"/>
              <a:gd name="connsiteX49" fmla="*/ 1212357 w 1672153"/>
              <a:gd name="connsiteY49" fmla="*/ 926550 h 1588566"/>
              <a:gd name="connsiteX50" fmla="*/ 1190924 w 1672153"/>
              <a:gd name="connsiteY50" fmla="*/ 957506 h 1588566"/>
              <a:gd name="connsiteX51" fmla="*/ 1188542 w 1672153"/>
              <a:gd name="connsiteY51" fmla="*/ 1036088 h 1588566"/>
              <a:gd name="connsiteX52" fmla="*/ 1190926 w 1672153"/>
              <a:gd name="connsiteY52" fmla="*/ 1062280 h 1588566"/>
              <a:gd name="connsiteX53" fmla="*/ 1090911 w 1672153"/>
              <a:gd name="connsiteY53" fmla="*/ 1112288 h 1588566"/>
              <a:gd name="connsiteX54" fmla="*/ 1048049 w 1672153"/>
              <a:gd name="connsiteY54" fmla="*/ 1112288 h 1588566"/>
              <a:gd name="connsiteX55" fmla="*/ 957563 w 1672153"/>
              <a:gd name="connsiteY55" fmla="*/ 1148005 h 1588566"/>
              <a:gd name="connsiteX56" fmla="*/ 936130 w 1672153"/>
              <a:gd name="connsiteY56" fmla="*/ 1188488 h 1588566"/>
              <a:gd name="connsiteX57" fmla="*/ 936132 w 1672153"/>
              <a:gd name="connsiteY57" fmla="*/ 1238494 h 1588566"/>
              <a:gd name="connsiteX58" fmla="*/ 886124 w 1672153"/>
              <a:gd name="connsiteY58" fmla="*/ 1278975 h 1588566"/>
              <a:gd name="connsiteX59" fmla="*/ 869457 w 1672153"/>
              <a:gd name="connsiteY59" fmla="*/ 1309931 h 1588566"/>
              <a:gd name="connsiteX60" fmla="*/ 871836 w 1672153"/>
              <a:gd name="connsiteY60" fmla="*/ 1331363 h 1588566"/>
              <a:gd name="connsiteX61" fmla="*/ 905174 w 1672153"/>
              <a:gd name="connsiteY61" fmla="*/ 1326600 h 1588566"/>
              <a:gd name="connsiteX62" fmla="*/ 928988 w 1672153"/>
              <a:gd name="connsiteY62" fmla="*/ 1350412 h 1588566"/>
              <a:gd name="connsiteX63" fmla="*/ 917080 w 1672153"/>
              <a:gd name="connsiteY63" fmla="*/ 1383750 h 1588566"/>
              <a:gd name="connsiteX64" fmla="*/ 914699 w 1672153"/>
              <a:gd name="connsiteY64" fmla="*/ 1421850 h 1588566"/>
              <a:gd name="connsiteX65" fmla="*/ 836119 w 1672153"/>
              <a:gd name="connsiteY65" fmla="*/ 1450425 h 1588566"/>
              <a:gd name="connsiteX66" fmla="*/ 790875 w 1672153"/>
              <a:gd name="connsiteY66" fmla="*/ 1402800 h 1588566"/>
              <a:gd name="connsiteX67" fmla="*/ 759917 w 1672153"/>
              <a:gd name="connsiteY67" fmla="*/ 1559963 h 1588566"/>
              <a:gd name="connsiteX68" fmla="*/ 723866 w 1672153"/>
              <a:gd name="connsiteY68" fmla="*/ 1572950 h 1588566"/>
              <a:gd name="connsiteX69" fmla="*/ 774205 w 1672153"/>
              <a:gd name="connsiteY69" fmla="*/ 1324219 h 1588566"/>
              <a:gd name="connsiteX70" fmla="*/ 617042 w 1672153"/>
              <a:gd name="connsiteY70" fmla="*/ 1571869 h 1588566"/>
              <a:gd name="connsiteX71" fmla="*/ 562276 w 1672153"/>
              <a:gd name="connsiteY71" fmla="*/ 1543294 h 1588566"/>
              <a:gd name="connsiteX72" fmla="*/ 745629 w 1672153"/>
              <a:gd name="connsiteY72" fmla="*/ 1300406 h 1588566"/>
              <a:gd name="connsiteX73" fmla="*/ 478932 w 1672153"/>
              <a:gd name="connsiteY73" fmla="*/ 1478999 h 1588566"/>
              <a:gd name="connsiteX74" fmla="*/ 507505 w 1672153"/>
              <a:gd name="connsiteY74" fmla="*/ 1455188 h 1588566"/>
              <a:gd name="connsiteX75" fmla="*/ 700386 w 1672153"/>
              <a:gd name="connsiteY75" fmla="*/ 1262306 h 1588566"/>
              <a:gd name="connsiteX76" fmla="*/ 433686 w 1672153"/>
              <a:gd name="connsiteY76" fmla="*/ 1426613 h 1588566"/>
              <a:gd name="connsiteX77" fmla="*/ 612280 w 1672153"/>
              <a:gd name="connsiteY77" fmla="*/ 1217062 h 1588566"/>
              <a:gd name="connsiteX78" fmla="*/ 376538 w 1672153"/>
              <a:gd name="connsiteY78" fmla="*/ 1378988 h 1588566"/>
              <a:gd name="connsiteX79" fmla="*/ 371774 w 1672153"/>
              <a:gd name="connsiteY79" fmla="*/ 1390894 h 1588566"/>
              <a:gd name="connsiteX80" fmla="*/ 386063 w 1672153"/>
              <a:gd name="connsiteY80" fmla="*/ 1428994 h 1588566"/>
              <a:gd name="connsiteX81" fmla="*/ 355105 w 1672153"/>
              <a:gd name="connsiteY81" fmla="*/ 1443281 h 1588566"/>
              <a:gd name="connsiteX82" fmla="*/ 328913 w 1672153"/>
              <a:gd name="connsiteY82" fmla="*/ 1457568 h 1588566"/>
              <a:gd name="connsiteX83" fmla="*/ 312242 w 1672153"/>
              <a:gd name="connsiteY83" fmla="*/ 1450425 h 1588566"/>
              <a:gd name="connsiteX84" fmla="*/ 588468 w 1672153"/>
              <a:gd name="connsiteY84" fmla="*/ 1138481 h 1588566"/>
              <a:gd name="connsiteX85" fmla="*/ 221757 w 1672153"/>
              <a:gd name="connsiteY85" fmla="*/ 1355175 h 1588566"/>
              <a:gd name="connsiteX86" fmla="*/ 243188 w 1672153"/>
              <a:gd name="connsiteY86" fmla="*/ 1338506 h 1588566"/>
              <a:gd name="connsiteX87" fmla="*/ 552750 w 1672153"/>
              <a:gd name="connsiteY87" fmla="*/ 1074188 h 1588566"/>
              <a:gd name="connsiteX88" fmla="*/ 250330 w 1672153"/>
              <a:gd name="connsiteY88" fmla="*/ 1286119 h 1588566"/>
              <a:gd name="connsiteX89" fmla="*/ 212232 w 1672153"/>
              <a:gd name="connsiteY89" fmla="*/ 1288500 h 1588566"/>
              <a:gd name="connsiteX90" fmla="*/ 457501 w 1672153"/>
              <a:gd name="connsiteY90" fmla="*/ 1038470 h 1588566"/>
              <a:gd name="connsiteX91" fmla="*/ 93167 w 1672153"/>
              <a:gd name="connsiteY91" fmla="*/ 1226588 h 1588566"/>
              <a:gd name="connsiteX92" fmla="*/ 347963 w 1672153"/>
              <a:gd name="connsiteY92" fmla="*/ 1043232 h 1588566"/>
              <a:gd name="connsiteX93" fmla="*/ 71738 w 1672153"/>
              <a:gd name="connsiteY93" fmla="*/ 1162294 h 1588566"/>
              <a:gd name="connsiteX94" fmla="*/ 83644 w 1672153"/>
              <a:gd name="connsiteY94" fmla="*/ 1098000 h 1588566"/>
              <a:gd name="connsiteX95" fmla="*/ 295576 w 1672153"/>
              <a:gd name="connsiteY95" fmla="*/ 1028944 h 1588566"/>
              <a:gd name="connsiteX96" fmla="*/ 301 w 1672153"/>
              <a:gd name="connsiteY96" fmla="*/ 1040850 h 1588566"/>
              <a:gd name="connsiteX97" fmla="*/ 26494 w 1672153"/>
              <a:gd name="connsiteY97" fmla="*/ 1017038 h 1588566"/>
              <a:gd name="connsiteX98" fmla="*/ 269382 w 1672153"/>
              <a:gd name="connsiteY98" fmla="*/ 971794 h 1588566"/>
              <a:gd name="connsiteX99" fmla="*/ 66976 w 1672153"/>
              <a:gd name="connsiteY99" fmla="*/ 974175 h 1588566"/>
              <a:gd name="connsiteX100" fmla="*/ 38401 w 1672153"/>
              <a:gd name="connsiteY100" fmla="*/ 969413 h 1588566"/>
              <a:gd name="connsiteX101" fmla="*/ 43163 w 1672153"/>
              <a:gd name="connsiteY101" fmla="*/ 921788 h 1588566"/>
              <a:gd name="connsiteX102" fmla="*/ 12207 w 1672153"/>
              <a:gd name="connsiteY102" fmla="*/ 907500 h 1588566"/>
              <a:gd name="connsiteX103" fmla="*/ 193177 w 1672153"/>
              <a:gd name="connsiteY103" fmla="*/ 869400 h 1588566"/>
              <a:gd name="connsiteX104" fmla="*/ 112219 w 1672153"/>
              <a:gd name="connsiteY104" fmla="*/ 833681 h 1588566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66976 w 1672153"/>
              <a:gd name="connsiteY98" fmla="*/ 826943 h 1441334"/>
              <a:gd name="connsiteX99" fmla="*/ 38401 w 1672153"/>
              <a:gd name="connsiteY99" fmla="*/ 822181 h 1441334"/>
              <a:gd name="connsiteX100" fmla="*/ 43163 w 1672153"/>
              <a:gd name="connsiteY100" fmla="*/ 774556 h 1441334"/>
              <a:gd name="connsiteX101" fmla="*/ 12207 w 1672153"/>
              <a:gd name="connsiteY101" fmla="*/ 760268 h 1441334"/>
              <a:gd name="connsiteX102" fmla="*/ 193177 w 1672153"/>
              <a:gd name="connsiteY102" fmla="*/ 722168 h 1441334"/>
              <a:gd name="connsiteX103" fmla="*/ 112219 w 1672153"/>
              <a:gd name="connsiteY103" fmla="*/ 686449 h 1441334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66976 w 1672153"/>
              <a:gd name="connsiteY98" fmla="*/ 826943 h 1441334"/>
              <a:gd name="connsiteX99" fmla="*/ 38401 w 1672153"/>
              <a:gd name="connsiteY99" fmla="*/ 822181 h 1441334"/>
              <a:gd name="connsiteX100" fmla="*/ 12207 w 1672153"/>
              <a:gd name="connsiteY100" fmla="*/ 760268 h 1441334"/>
              <a:gd name="connsiteX101" fmla="*/ 193177 w 1672153"/>
              <a:gd name="connsiteY101" fmla="*/ 722168 h 1441334"/>
              <a:gd name="connsiteX102" fmla="*/ 112219 w 1672153"/>
              <a:gd name="connsiteY102" fmla="*/ 686449 h 1441334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66976 w 1672153"/>
              <a:gd name="connsiteY98" fmla="*/ 826943 h 1441334"/>
              <a:gd name="connsiteX99" fmla="*/ 38401 w 1672153"/>
              <a:gd name="connsiteY99" fmla="*/ 822181 h 1441334"/>
              <a:gd name="connsiteX100" fmla="*/ 193177 w 1672153"/>
              <a:gd name="connsiteY100" fmla="*/ 722168 h 1441334"/>
              <a:gd name="connsiteX101" fmla="*/ 112219 w 1672153"/>
              <a:gd name="connsiteY101" fmla="*/ 686449 h 1441334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66976 w 1672153"/>
              <a:gd name="connsiteY98" fmla="*/ 826943 h 1441334"/>
              <a:gd name="connsiteX99" fmla="*/ 193177 w 1672153"/>
              <a:gd name="connsiteY99" fmla="*/ 722168 h 1441334"/>
              <a:gd name="connsiteX100" fmla="*/ 112219 w 1672153"/>
              <a:gd name="connsiteY100" fmla="*/ 686449 h 1441334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193177 w 1672153"/>
              <a:gd name="connsiteY98" fmla="*/ 722168 h 1441334"/>
              <a:gd name="connsiteX99" fmla="*/ 112219 w 1672153"/>
              <a:gd name="connsiteY99" fmla="*/ 686449 h 1441334"/>
              <a:gd name="connsiteX0" fmla="*/ 111977 w 1671911"/>
              <a:gd name="connsiteY0" fmla="*/ 686449 h 1441334"/>
              <a:gd name="connsiteX1" fmla="*/ 176271 w 1671911"/>
              <a:gd name="connsiteY1" fmla="*/ 600722 h 1441334"/>
              <a:gd name="connsiteX2" fmla="*/ 207225 w 1671911"/>
              <a:gd name="connsiteY2" fmla="*/ 581674 h 1441334"/>
              <a:gd name="connsiteX3" fmla="*/ 238184 w 1671911"/>
              <a:gd name="connsiteY3" fmla="*/ 565004 h 1441334"/>
              <a:gd name="connsiteX4" fmla="*/ 290569 w 1671911"/>
              <a:gd name="connsiteY4" fmla="*/ 519761 h 1441334"/>
              <a:gd name="connsiteX5" fmla="*/ 366769 w 1671911"/>
              <a:gd name="connsiteY5" fmla="*/ 472137 h 1441334"/>
              <a:gd name="connsiteX6" fmla="*/ 466782 w 1671911"/>
              <a:gd name="connsiteY6" fmla="*/ 417368 h 1441334"/>
              <a:gd name="connsiteX7" fmla="*/ 566794 w 1671911"/>
              <a:gd name="connsiteY7" fmla="*/ 400699 h 1441334"/>
              <a:gd name="connsiteX8" fmla="*/ 664427 w 1671911"/>
              <a:gd name="connsiteY8" fmla="*/ 495947 h 1441334"/>
              <a:gd name="connsiteX9" fmla="*/ 793015 w 1671911"/>
              <a:gd name="connsiteY9" fmla="*/ 369741 h 1441334"/>
              <a:gd name="connsiteX10" fmla="*/ 921602 w 1671911"/>
              <a:gd name="connsiteY10" fmla="*/ 384029 h 1441334"/>
              <a:gd name="connsiteX11" fmla="*/ 1026376 w 1671911"/>
              <a:gd name="connsiteY11" fmla="*/ 464993 h 1441334"/>
              <a:gd name="connsiteX12" fmla="*/ 1159727 w 1671911"/>
              <a:gd name="connsiteY12" fmla="*/ 429272 h 1441334"/>
              <a:gd name="connsiteX13" fmla="*/ 1281168 w 1671911"/>
              <a:gd name="connsiteY13" fmla="*/ 417368 h 1441334"/>
              <a:gd name="connsiteX14" fmla="*/ 1347844 w 1671911"/>
              <a:gd name="connsiteY14" fmla="*/ 345931 h 1441334"/>
              <a:gd name="connsiteX15" fmla="*/ 1443094 w 1671911"/>
              <a:gd name="connsiteY15" fmla="*/ 298306 h 1441334"/>
              <a:gd name="connsiteX16" fmla="*/ 1438331 w 1671911"/>
              <a:gd name="connsiteY16" fmla="*/ 117331 h 1441334"/>
              <a:gd name="connsiteX17" fmla="*/ 1450238 w 1671911"/>
              <a:gd name="connsiteY17" fmla="*/ 53037 h 1441334"/>
              <a:gd name="connsiteX18" fmla="*/ 1488338 w 1671911"/>
              <a:gd name="connsiteY18" fmla="*/ 5412 h 1441334"/>
              <a:gd name="connsiteX19" fmla="*/ 1505007 w 1671911"/>
              <a:gd name="connsiteY19" fmla="*/ 649 h 1441334"/>
              <a:gd name="connsiteX20" fmla="*/ 1593113 w 1671911"/>
              <a:gd name="connsiteY20" fmla="*/ 19699 h 1441334"/>
              <a:gd name="connsiteX21" fmla="*/ 1624069 w 1671911"/>
              <a:gd name="connsiteY21" fmla="*/ 41131 h 1441334"/>
              <a:gd name="connsiteX22" fmla="*/ 1650264 w 1671911"/>
              <a:gd name="connsiteY22" fmla="*/ 57798 h 1441334"/>
              <a:gd name="connsiteX23" fmla="*/ 1671694 w 1671911"/>
              <a:gd name="connsiteY23" fmla="*/ 74468 h 1441334"/>
              <a:gd name="connsiteX24" fmla="*/ 1652644 w 1671911"/>
              <a:gd name="connsiteY24" fmla="*/ 117331 h 1441334"/>
              <a:gd name="connsiteX25" fmla="*/ 1650263 w 1671911"/>
              <a:gd name="connsiteY25" fmla="*/ 172099 h 1441334"/>
              <a:gd name="connsiteX26" fmla="*/ 1635975 w 1671911"/>
              <a:gd name="connsiteY26" fmla="*/ 229249 h 1441334"/>
              <a:gd name="connsiteX27" fmla="*/ 1638357 w 1671911"/>
              <a:gd name="connsiteY27" fmla="*/ 238774 h 1441334"/>
              <a:gd name="connsiteX28" fmla="*/ 1669313 w 1671911"/>
              <a:gd name="connsiteY28" fmla="*/ 245918 h 1441334"/>
              <a:gd name="connsiteX29" fmla="*/ 1657407 w 1671911"/>
              <a:gd name="connsiteY29" fmla="*/ 276874 h 1441334"/>
              <a:gd name="connsiteX30" fmla="*/ 1624069 w 1671911"/>
              <a:gd name="connsiteY30" fmla="*/ 298306 h 1441334"/>
              <a:gd name="connsiteX31" fmla="*/ 1609782 w 1671911"/>
              <a:gd name="connsiteY31" fmla="*/ 329262 h 1441334"/>
              <a:gd name="connsiteX32" fmla="*/ 1613035 w 1671911"/>
              <a:gd name="connsiteY32" fmla="*/ 411869 h 1441334"/>
              <a:gd name="connsiteX33" fmla="*/ 1600256 w 1671911"/>
              <a:gd name="connsiteY33" fmla="*/ 443562 h 1441334"/>
              <a:gd name="connsiteX34" fmla="*/ 1597875 w 1671911"/>
              <a:gd name="connsiteY34" fmla="*/ 507856 h 1441334"/>
              <a:gd name="connsiteX35" fmla="*/ 1619307 w 1671911"/>
              <a:gd name="connsiteY35" fmla="*/ 543574 h 1441334"/>
              <a:gd name="connsiteX36" fmla="*/ 1614544 w 1671911"/>
              <a:gd name="connsiteY36" fmla="*/ 595962 h 1441334"/>
              <a:gd name="connsiteX37" fmla="*/ 1616925 w 1671911"/>
              <a:gd name="connsiteY37" fmla="*/ 643587 h 1441334"/>
              <a:gd name="connsiteX38" fmla="*/ 1605019 w 1671911"/>
              <a:gd name="connsiteY38" fmla="*/ 657874 h 1441334"/>
              <a:gd name="connsiteX39" fmla="*/ 1576444 w 1671911"/>
              <a:gd name="connsiteY39" fmla="*/ 743599 h 1441334"/>
              <a:gd name="connsiteX40" fmla="*/ 1545490 w 1671911"/>
              <a:gd name="connsiteY40" fmla="*/ 819798 h 1441334"/>
              <a:gd name="connsiteX41" fmla="*/ 1509769 w 1671911"/>
              <a:gd name="connsiteY41" fmla="*/ 798368 h 1441334"/>
              <a:gd name="connsiteX42" fmla="*/ 1450238 w 1671911"/>
              <a:gd name="connsiteY42" fmla="*/ 769793 h 1441334"/>
              <a:gd name="connsiteX43" fmla="*/ 1421663 w 1671911"/>
              <a:gd name="connsiteY43" fmla="*/ 736456 h 1441334"/>
              <a:gd name="connsiteX44" fmla="*/ 1388327 w 1671911"/>
              <a:gd name="connsiteY44" fmla="*/ 722168 h 1441334"/>
              <a:gd name="connsiteX45" fmla="*/ 1354988 w 1671911"/>
              <a:gd name="connsiteY45" fmla="*/ 724549 h 1441334"/>
              <a:gd name="connsiteX46" fmla="*/ 1304982 w 1671911"/>
              <a:gd name="connsiteY46" fmla="*/ 748362 h 1441334"/>
              <a:gd name="connsiteX47" fmla="*/ 1281169 w 1671911"/>
              <a:gd name="connsiteY47" fmla="*/ 762649 h 1441334"/>
              <a:gd name="connsiteX48" fmla="*/ 1212115 w 1671911"/>
              <a:gd name="connsiteY48" fmla="*/ 779318 h 1441334"/>
              <a:gd name="connsiteX49" fmla="*/ 1190682 w 1671911"/>
              <a:gd name="connsiteY49" fmla="*/ 810274 h 1441334"/>
              <a:gd name="connsiteX50" fmla="*/ 1188300 w 1671911"/>
              <a:gd name="connsiteY50" fmla="*/ 888856 h 1441334"/>
              <a:gd name="connsiteX51" fmla="*/ 1190684 w 1671911"/>
              <a:gd name="connsiteY51" fmla="*/ 915048 h 1441334"/>
              <a:gd name="connsiteX52" fmla="*/ 1090669 w 1671911"/>
              <a:gd name="connsiteY52" fmla="*/ 965056 h 1441334"/>
              <a:gd name="connsiteX53" fmla="*/ 1047807 w 1671911"/>
              <a:gd name="connsiteY53" fmla="*/ 965056 h 1441334"/>
              <a:gd name="connsiteX54" fmla="*/ 957321 w 1671911"/>
              <a:gd name="connsiteY54" fmla="*/ 1000773 h 1441334"/>
              <a:gd name="connsiteX55" fmla="*/ 935888 w 1671911"/>
              <a:gd name="connsiteY55" fmla="*/ 1041256 h 1441334"/>
              <a:gd name="connsiteX56" fmla="*/ 935890 w 1671911"/>
              <a:gd name="connsiteY56" fmla="*/ 1091262 h 1441334"/>
              <a:gd name="connsiteX57" fmla="*/ 885882 w 1671911"/>
              <a:gd name="connsiteY57" fmla="*/ 1131743 h 1441334"/>
              <a:gd name="connsiteX58" fmla="*/ 869215 w 1671911"/>
              <a:gd name="connsiteY58" fmla="*/ 1162699 h 1441334"/>
              <a:gd name="connsiteX59" fmla="*/ 871594 w 1671911"/>
              <a:gd name="connsiteY59" fmla="*/ 1184131 h 1441334"/>
              <a:gd name="connsiteX60" fmla="*/ 904932 w 1671911"/>
              <a:gd name="connsiteY60" fmla="*/ 1179368 h 1441334"/>
              <a:gd name="connsiteX61" fmla="*/ 928746 w 1671911"/>
              <a:gd name="connsiteY61" fmla="*/ 1203180 h 1441334"/>
              <a:gd name="connsiteX62" fmla="*/ 916838 w 1671911"/>
              <a:gd name="connsiteY62" fmla="*/ 1236518 h 1441334"/>
              <a:gd name="connsiteX63" fmla="*/ 914457 w 1671911"/>
              <a:gd name="connsiteY63" fmla="*/ 1274618 h 1441334"/>
              <a:gd name="connsiteX64" fmla="*/ 835877 w 1671911"/>
              <a:gd name="connsiteY64" fmla="*/ 1303193 h 1441334"/>
              <a:gd name="connsiteX65" fmla="*/ 790633 w 1671911"/>
              <a:gd name="connsiteY65" fmla="*/ 1255568 h 1441334"/>
              <a:gd name="connsiteX66" fmla="*/ 759675 w 1671911"/>
              <a:gd name="connsiteY66" fmla="*/ 1412731 h 1441334"/>
              <a:gd name="connsiteX67" fmla="*/ 723624 w 1671911"/>
              <a:gd name="connsiteY67" fmla="*/ 1425718 h 1441334"/>
              <a:gd name="connsiteX68" fmla="*/ 773963 w 1671911"/>
              <a:gd name="connsiteY68" fmla="*/ 1176987 h 1441334"/>
              <a:gd name="connsiteX69" fmla="*/ 616800 w 1671911"/>
              <a:gd name="connsiteY69" fmla="*/ 1424637 h 1441334"/>
              <a:gd name="connsiteX70" fmla="*/ 562034 w 1671911"/>
              <a:gd name="connsiteY70" fmla="*/ 1396062 h 1441334"/>
              <a:gd name="connsiteX71" fmla="*/ 745387 w 1671911"/>
              <a:gd name="connsiteY71" fmla="*/ 1153174 h 1441334"/>
              <a:gd name="connsiteX72" fmla="*/ 478690 w 1671911"/>
              <a:gd name="connsiteY72" fmla="*/ 1331767 h 1441334"/>
              <a:gd name="connsiteX73" fmla="*/ 507263 w 1671911"/>
              <a:gd name="connsiteY73" fmla="*/ 1307956 h 1441334"/>
              <a:gd name="connsiteX74" fmla="*/ 700144 w 1671911"/>
              <a:gd name="connsiteY74" fmla="*/ 1115074 h 1441334"/>
              <a:gd name="connsiteX75" fmla="*/ 433444 w 1671911"/>
              <a:gd name="connsiteY75" fmla="*/ 1279381 h 1441334"/>
              <a:gd name="connsiteX76" fmla="*/ 612038 w 1671911"/>
              <a:gd name="connsiteY76" fmla="*/ 1069830 h 1441334"/>
              <a:gd name="connsiteX77" fmla="*/ 376296 w 1671911"/>
              <a:gd name="connsiteY77" fmla="*/ 1231756 h 1441334"/>
              <a:gd name="connsiteX78" fmla="*/ 371532 w 1671911"/>
              <a:gd name="connsiteY78" fmla="*/ 1243662 h 1441334"/>
              <a:gd name="connsiteX79" fmla="*/ 385821 w 1671911"/>
              <a:gd name="connsiteY79" fmla="*/ 1281762 h 1441334"/>
              <a:gd name="connsiteX80" fmla="*/ 354863 w 1671911"/>
              <a:gd name="connsiteY80" fmla="*/ 1296049 h 1441334"/>
              <a:gd name="connsiteX81" fmla="*/ 328671 w 1671911"/>
              <a:gd name="connsiteY81" fmla="*/ 1310336 h 1441334"/>
              <a:gd name="connsiteX82" fmla="*/ 312000 w 1671911"/>
              <a:gd name="connsiteY82" fmla="*/ 1303193 h 1441334"/>
              <a:gd name="connsiteX83" fmla="*/ 588226 w 1671911"/>
              <a:gd name="connsiteY83" fmla="*/ 991249 h 1441334"/>
              <a:gd name="connsiteX84" fmla="*/ 221515 w 1671911"/>
              <a:gd name="connsiteY84" fmla="*/ 1207943 h 1441334"/>
              <a:gd name="connsiteX85" fmla="*/ 242946 w 1671911"/>
              <a:gd name="connsiteY85" fmla="*/ 1191274 h 1441334"/>
              <a:gd name="connsiteX86" fmla="*/ 552508 w 1671911"/>
              <a:gd name="connsiteY86" fmla="*/ 926956 h 1441334"/>
              <a:gd name="connsiteX87" fmla="*/ 250088 w 1671911"/>
              <a:gd name="connsiteY87" fmla="*/ 1138887 h 1441334"/>
              <a:gd name="connsiteX88" fmla="*/ 211990 w 1671911"/>
              <a:gd name="connsiteY88" fmla="*/ 1141268 h 1441334"/>
              <a:gd name="connsiteX89" fmla="*/ 457259 w 1671911"/>
              <a:gd name="connsiteY89" fmla="*/ 891238 h 1441334"/>
              <a:gd name="connsiteX90" fmla="*/ 92925 w 1671911"/>
              <a:gd name="connsiteY90" fmla="*/ 1079356 h 1441334"/>
              <a:gd name="connsiteX91" fmla="*/ 347721 w 1671911"/>
              <a:gd name="connsiteY91" fmla="*/ 896000 h 1441334"/>
              <a:gd name="connsiteX92" fmla="*/ 71496 w 1671911"/>
              <a:gd name="connsiteY92" fmla="*/ 1015062 h 1441334"/>
              <a:gd name="connsiteX93" fmla="*/ 83402 w 1671911"/>
              <a:gd name="connsiteY93" fmla="*/ 950768 h 1441334"/>
              <a:gd name="connsiteX94" fmla="*/ 295334 w 1671911"/>
              <a:gd name="connsiteY94" fmla="*/ 881712 h 1441334"/>
              <a:gd name="connsiteX95" fmla="*/ 59 w 1671911"/>
              <a:gd name="connsiteY95" fmla="*/ 893618 h 1441334"/>
              <a:gd name="connsiteX96" fmla="*/ 269140 w 1671911"/>
              <a:gd name="connsiteY96" fmla="*/ 824562 h 1441334"/>
              <a:gd name="connsiteX97" fmla="*/ 192935 w 1671911"/>
              <a:gd name="connsiteY97" fmla="*/ 722168 h 1441334"/>
              <a:gd name="connsiteX98" fmla="*/ 111977 w 1671911"/>
              <a:gd name="connsiteY98" fmla="*/ 686449 h 1441334"/>
              <a:gd name="connsiteX0" fmla="*/ 40481 w 1600415"/>
              <a:gd name="connsiteY0" fmla="*/ 686449 h 1441334"/>
              <a:gd name="connsiteX1" fmla="*/ 104775 w 1600415"/>
              <a:gd name="connsiteY1" fmla="*/ 600722 h 1441334"/>
              <a:gd name="connsiteX2" fmla="*/ 135729 w 1600415"/>
              <a:gd name="connsiteY2" fmla="*/ 581674 h 1441334"/>
              <a:gd name="connsiteX3" fmla="*/ 166688 w 1600415"/>
              <a:gd name="connsiteY3" fmla="*/ 565004 h 1441334"/>
              <a:gd name="connsiteX4" fmla="*/ 219073 w 1600415"/>
              <a:gd name="connsiteY4" fmla="*/ 519761 h 1441334"/>
              <a:gd name="connsiteX5" fmla="*/ 295273 w 1600415"/>
              <a:gd name="connsiteY5" fmla="*/ 472137 h 1441334"/>
              <a:gd name="connsiteX6" fmla="*/ 395286 w 1600415"/>
              <a:gd name="connsiteY6" fmla="*/ 417368 h 1441334"/>
              <a:gd name="connsiteX7" fmla="*/ 495298 w 1600415"/>
              <a:gd name="connsiteY7" fmla="*/ 400699 h 1441334"/>
              <a:gd name="connsiteX8" fmla="*/ 592931 w 1600415"/>
              <a:gd name="connsiteY8" fmla="*/ 495947 h 1441334"/>
              <a:gd name="connsiteX9" fmla="*/ 721519 w 1600415"/>
              <a:gd name="connsiteY9" fmla="*/ 369741 h 1441334"/>
              <a:gd name="connsiteX10" fmla="*/ 850106 w 1600415"/>
              <a:gd name="connsiteY10" fmla="*/ 384029 h 1441334"/>
              <a:gd name="connsiteX11" fmla="*/ 954880 w 1600415"/>
              <a:gd name="connsiteY11" fmla="*/ 464993 h 1441334"/>
              <a:gd name="connsiteX12" fmla="*/ 1088231 w 1600415"/>
              <a:gd name="connsiteY12" fmla="*/ 429272 h 1441334"/>
              <a:gd name="connsiteX13" fmla="*/ 1209672 w 1600415"/>
              <a:gd name="connsiteY13" fmla="*/ 417368 h 1441334"/>
              <a:gd name="connsiteX14" fmla="*/ 1276348 w 1600415"/>
              <a:gd name="connsiteY14" fmla="*/ 345931 h 1441334"/>
              <a:gd name="connsiteX15" fmla="*/ 1371598 w 1600415"/>
              <a:gd name="connsiteY15" fmla="*/ 298306 h 1441334"/>
              <a:gd name="connsiteX16" fmla="*/ 1366835 w 1600415"/>
              <a:gd name="connsiteY16" fmla="*/ 117331 h 1441334"/>
              <a:gd name="connsiteX17" fmla="*/ 1378742 w 1600415"/>
              <a:gd name="connsiteY17" fmla="*/ 53037 h 1441334"/>
              <a:gd name="connsiteX18" fmla="*/ 1416842 w 1600415"/>
              <a:gd name="connsiteY18" fmla="*/ 5412 h 1441334"/>
              <a:gd name="connsiteX19" fmla="*/ 1433511 w 1600415"/>
              <a:gd name="connsiteY19" fmla="*/ 649 h 1441334"/>
              <a:gd name="connsiteX20" fmla="*/ 1521617 w 1600415"/>
              <a:gd name="connsiteY20" fmla="*/ 19699 h 1441334"/>
              <a:gd name="connsiteX21" fmla="*/ 1552573 w 1600415"/>
              <a:gd name="connsiteY21" fmla="*/ 41131 h 1441334"/>
              <a:gd name="connsiteX22" fmla="*/ 1578768 w 1600415"/>
              <a:gd name="connsiteY22" fmla="*/ 57798 h 1441334"/>
              <a:gd name="connsiteX23" fmla="*/ 1600198 w 1600415"/>
              <a:gd name="connsiteY23" fmla="*/ 74468 h 1441334"/>
              <a:gd name="connsiteX24" fmla="*/ 1581148 w 1600415"/>
              <a:gd name="connsiteY24" fmla="*/ 117331 h 1441334"/>
              <a:gd name="connsiteX25" fmla="*/ 1578767 w 1600415"/>
              <a:gd name="connsiteY25" fmla="*/ 172099 h 1441334"/>
              <a:gd name="connsiteX26" fmla="*/ 1564479 w 1600415"/>
              <a:gd name="connsiteY26" fmla="*/ 229249 h 1441334"/>
              <a:gd name="connsiteX27" fmla="*/ 1566861 w 1600415"/>
              <a:gd name="connsiteY27" fmla="*/ 238774 h 1441334"/>
              <a:gd name="connsiteX28" fmla="*/ 1597817 w 1600415"/>
              <a:gd name="connsiteY28" fmla="*/ 245918 h 1441334"/>
              <a:gd name="connsiteX29" fmla="*/ 1585911 w 1600415"/>
              <a:gd name="connsiteY29" fmla="*/ 276874 h 1441334"/>
              <a:gd name="connsiteX30" fmla="*/ 1552573 w 1600415"/>
              <a:gd name="connsiteY30" fmla="*/ 298306 h 1441334"/>
              <a:gd name="connsiteX31" fmla="*/ 1538286 w 1600415"/>
              <a:gd name="connsiteY31" fmla="*/ 329262 h 1441334"/>
              <a:gd name="connsiteX32" fmla="*/ 1541539 w 1600415"/>
              <a:gd name="connsiteY32" fmla="*/ 411869 h 1441334"/>
              <a:gd name="connsiteX33" fmla="*/ 1528760 w 1600415"/>
              <a:gd name="connsiteY33" fmla="*/ 443562 h 1441334"/>
              <a:gd name="connsiteX34" fmla="*/ 1526379 w 1600415"/>
              <a:gd name="connsiteY34" fmla="*/ 507856 h 1441334"/>
              <a:gd name="connsiteX35" fmla="*/ 1547811 w 1600415"/>
              <a:gd name="connsiteY35" fmla="*/ 543574 h 1441334"/>
              <a:gd name="connsiteX36" fmla="*/ 1543048 w 1600415"/>
              <a:gd name="connsiteY36" fmla="*/ 595962 h 1441334"/>
              <a:gd name="connsiteX37" fmla="*/ 1545429 w 1600415"/>
              <a:gd name="connsiteY37" fmla="*/ 643587 h 1441334"/>
              <a:gd name="connsiteX38" fmla="*/ 1533523 w 1600415"/>
              <a:gd name="connsiteY38" fmla="*/ 657874 h 1441334"/>
              <a:gd name="connsiteX39" fmla="*/ 1504948 w 1600415"/>
              <a:gd name="connsiteY39" fmla="*/ 743599 h 1441334"/>
              <a:gd name="connsiteX40" fmla="*/ 1473994 w 1600415"/>
              <a:gd name="connsiteY40" fmla="*/ 819798 h 1441334"/>
              <a:gd name="connsiteX41" fmla="*/ 1438273 w 1600415"/>
              <a:gd name="connsiteY41" fmla="*/ 798368 h 1441334"/>
              <a:gd name="connsiteX42" fmla="*/ 1378742 w 1600415"/>
              <a:gd name="connsiteY42" fmla="*/ 769793 h 1441334"/>
              <a:gd name="connsiteX43" fmla="*/ 1350167 w 1600415"/>
              <a:gd name="connsiteY43" fmla="*/ 736456 h 1441334"/>
              <a:gd name="connsiteX44" fmla="*/ 1316831 w 1600415"/>
              <a:gd name="connsiteY44" fmla="*/ 722168 h 1441334"/>
              <a:gd name="connsiteX45" fmla="*/ 1283492 w 1600415"/>
              <a:gd name="connsiteY45" fmla="*/ 724549 h 1441334"/>
              <a:gd name="connsiteX46" fmla="*/ 1233486 w 1600415"/>
              <a:gd name="connsiteY46" fmla="*/ 748362 h 1441334"/>
              <a:gd name="connsiteX47" fmla="*/ 1209673 w 1600415"/>
              <a:gd name="connsiteY47" fmla="*/ 762649 h 1441334"/>
              <a:gd name="connsiteX48" fmla="*/ 1140619 w 1600415"/>
              <a:gd name="connsiteY48" fmla="*/ 779318 h 1441334"/>
              <a:gd name="connsiteX49" fmla="*/ 1119186 w 1600415"/>
              <a:gd name="connsiteY49" fmla="*/ 810274 h 1441334"/>
              <a:gd name="connsiteX50" fmla="*/ 1116804 w 1600415"/>
              <a:gd name="connsiteY50" fmla="*/ 888856 h 1441334"/>
              <a:gd name="connsiteX51" fmla="*/ 1119188 w 1600415"/>
              <a:gd name="connsiteY51" fmla="*/ 915048 h 1441334"/>
              <a:gd name="connsiteX52" fmla="*/ 1019173 w 1600415"/>
              <a:gd name="connsiteY52" fmla="*/ 965056 h 1441334"/>
              <a:gd name="connsiteX53" fmla="*/ 976311 w 1600415"/>
              <a:gd name="connsiteY53" fmla="*/ 965056 h 1441334"/>
              <a:gd name="connsiteX54" fmla="*/ 885825 w 1600415"/>
              <a:gd name="connsiteY54" fmla="*/ 1000773 h 1441334"/>
              <a:gd name="connsiteX55" fmla="*/ 864392 w 1600415"/>
              <a:gd name="connsiteY55" fmla="*/ 1041256 h 1441334"/>
              <a:gd name="connsiteX56" fmla="*/ 864394 w 1600415"/>
              <a:gd name="connsiteY56" fmla="*/ 1091262 h 1441334"/>
              <a:gd name="connsiteX57" fmla="*/ 814386 w 1600415"/>
              <a:gd name="connsiteY57" fmla="*/ 1131743 h 1441334"/>
              <a:gd name="connsiteX58" fmla="*/ 797719 w 1600415"/>
              <a:gd name="connsiteY58" fmla="*/ 1162699 h 1441334"/>
              <a:gd name="connsiteX59" fmla="*/ 800098 w 1600415"/>
              <a:gd name="connsiteY59" fmla="*/ 1184131 h 1441334"/>
              <a:gd name="connsiteX60" fmla="*/ 833436 w 1600415"/>
              <a:gd name="connsiteY60" fmla="*/ 1179368 h 1441334"/>
              <a:gd name="connsiteX61" fmla="*/ 857250 w 1600415"/>
              <a:gd name="connsiteY61" fmla="*/ 1203180 h 1441334"/>
              <a:gd name="connsiteX62" fmla="*/ 845342 w 1600415"/>
              <a:gd name="connsiteY62" fmla="*/ 1236518 h 1441334"/>
              <a:gd name="connsiteX63" fmla="*/ 842961 w 1600415"/>
              <a:gd name="connsiteY63" fmla="*/ 1274618 h 1441334"/>
              <a:gd name="connsiteX64" fmla="*/ 764381 w 1600415"/>
              <a:gd name="connsiteY64" fmla="*/ 1303193 h 1441334"/>
              <a:gd name="connsiteX65" fmla="*/ 719137 w 1600415"/>
              <a:gd name="connsiteY65" fmla="*/ 1255568 h 1441334"/>
              <a:gd name="connsiteX66" fmla="*/ 688179 w 1600415"/>
              <a:gd name="connsiteY66" fmla="*/ 1412731 h 1441334"/>
              <a:gd name="connsiteX67" fmla="*/ 652128 w 1600415"/>
              <a:gd name="connsiteY67" fmla="*/ 1425718 h 1441334"/>
              <a:gd name="connsiteX68" fmla="*/ 702467 w 1600415"/>
              <a:gd name="connsiteY68" fmla="*/ 1176987 h 1441334"/>
              <a:gd name="connsiteX69" fmla="*/ 545304 w 1600415"/>
              <a:gd name="connsiteY69" fmla="*/ 1424637 h 1441334"/>
              <a:gd name="connsiteX70" fmla="*/ 490538 w 1600415"/>
              <a:gd name="connsiteY70" fmla="*/ 1396062 h 1441334"/>
              <a:gd name="connsiteX71" fmla="*/ 673891 w 1600415"/>
              <a:gd name="connsiteY71" fmla="*/ 1153174 h 1441334"/>
              <a:gd name="connsiteX72" fmla="*/ 407194 w 1600415"/>
              <a:gd name="connsiteY72" fmla="*/ 1331767 h 1441334"/>
              <a:gd name="connsiteX73" fmla="*/ 435767 w 1600415"/>
              <a:gd name="connsiteY73" fmla="*/ 1307956 h 1441334"/>
              <a:gd name="connsiteX74" fmla="*/ 628648 w 1600415"/>
              <a:gd name="connsiteY74" fmla="*/ 1115074 h 1441334"/>
              <a:gd name="connsiteX75" fmla="*/ 361948 w 1600415"/>
              <a:gd name="connsiteY75" fmla="*/ 1279381 h 1441334"/>
              <a:gd name="connsiteX76" fmla="*/ 540542 w 1600415"/>
              <a:gd name="connsiteY76" fmla="*/ 1069830 h 1441334"/>
              <a:gd name="connsiteX77" fmla="*/ 304800 w 1600415"/>
              <a:gd name="connsiteY77" fmla="*/ 1231756 h 1441334"/>
              <a:gd name="connsiteX78" fmla="*/ 300036 w 1600415"/>
              <a:gd name="connsiteY78" fmla="*/ 1243662 h 1441334"/>
              <a:gd name="connsiteX79" fmla="*/ 314325 w 1600415"/>
              <a:gd name="connsiteY79" fmla="*/ 1281762 h 1441334"/>
              <a:gd name="connsiteX80" fmla="*/ 283367 w 1600415"/>
              <a:gd name="connsiteY80" fmla="*/ 1296049 h 1441334"/>
              <a:gd name="connsiteX81" fmla="*/ 257175 w 1600415"/>
              <a:gd name="connsiteY81" fmla="*/ 1310336 h 1441334"/>
              <a:gd name="connsiteX82" fmla="*/ 240504 w 1600415"/>
              <a:gd name="connsiteY82" fmla="*/ 1303193 h 1441334"/>
              <a:gd name="connsiteX83" fmla="*/ 516730 w 1600415"/>
              <a:gd name="connsiteY83" fmla="*/ 991249 h 1441334"/>
              <a:gd name="connsiteX84" fmla="*/ 150019 w 1600415"/>
              <a:gd name="connsiteY84" fmla="*/ 1207943 h 1441334"/>
              <a:gd name="connsiteX85" fmla="*/ 171450 w 1600415"/>
              <a:gd name="connsiteY85" fmla="*/ 1191274 h 1441334"/>
              <a:gd name="connsiteX86" fmla="*/ 481012 w 1600415"/>
              <a:gd name="connsiteY86" fmla="*/ 926956 h 1441334"/>
              <a:gd name="connsiteX87" fmla="*/ 178592 w 1600415"/>
              <a:gd name="connsiteY87" fmla="*/ 1138887 h 1441334"/>
              <a:gd name="connsiteX88" fmla="*/ 140494 w 1600415"/>
              <a:gd name="connsiteY88" fmla="*/ 1141268 h 1441334"/>
              <a:gd name="connsiteX89" fmla="*/ 385763 w 1600415"/>
              <a:gd name="connsiteY89" fmla="*/ 891238 h 1441334"/>
              <a:gd name="connsiteX90" fmla="*/ 21429 w 1600415"/>
              <a:gd name="connsiteY90" fmla="*/ 1079356 h 1441334"/>
              <a:gd name="connsiteX91" fmla="*/ 276225 w 1600415"/>
              <a:gd name="connsiteY91" fmla="*/ 896000 h 1441334"/>
              <a:gd name="connsiteX92" fmla="*/ 0 w 1600415"/>
              <a:gd name="connsiteY92" fmla="*/ 1015062 h 1441334"/>
              <a:gd name="connsiteX93" fmla="*/ 11906 w 1600415"/>
              <a:gd name="connsiteY93" fmla="*/ 950768 h 1441334"/>
              <a:gd name="connsiteX94" fmla="*/ 223838 w 1600415"/>
              <a:gd name="connsiteY94" fmla="*/ 881712 h 1441334"/>
              <a:gd name="connsiteX95" fmla="*/ 197644 w 1600415"/>
              <a:gd name="connsiteY95" fmla="*/ 824562 h 1441334"/>
              <a:gd name="connsiteX96" fmla="*/ 121439 w 1600415"/>
              <a:gd name="connsiteY96" fmla="*/ 722168 h 1441334"/>
              <a:gd name="connsiteX97" fmla="*/ 40481 w 1600415"/>
              <a:gd name="connsiteY97" fmla="*/ 686449 h 1441334"/>
              <a:gd name="connsiteX0" fmla="*/ 40758 w 1600692"/>
              <a:gd name="connsiteY0" fmla="*/ 686449 h 1441334"/>
              <a:gd name="connsiteX1" fmla="*/ 105052 w 1600692"/>
              <a:gd name="connsiteY1" fmla="*/ 600722 h 1441334"/>
              <a:gd name="connsiteX2" fmla="*/ 136006 w 1600692"/>
              <a:gd name="connsiteY2" fmla="*/ 581674 h 1441334"/>
              <a:gd name="connsiteX3" fmla="*/ 166965 w 1600692"/>
              <a:gd name="connsiteY3" fmla="*/ 565004 h 1441334"/>
              <a:gd name="connsiteX4" fmla="*/ 219350 w 1600692"/>
              <a:gd name="connsiteY4" fmla="*/ 519761 h 1441334"/>
              <a:gd name="connsiteX5" fmla="*/ 295550 w 1600692"/>
              <a:gd name="connsiteY5" fmla="*/ 472137 h 1441334"/>
              <a:gd name="connsiteX6" fmla="*/ 395563 w 1600692"/>
              <a:gd name="connsiteY6" fmla="*/ 417368 h 1441334"/>
              <a:gd name="connsiteX7" fmla="*/ 495575 w 1600692"/>
              <a:gd name="connsiteY7" fmla="*/ 400699 h 1441334"/>
              <a:gd name="connsiteX8" fmla="*/ 593208 w 1600692"/>
              <a:gd name="connsiteY8" fmla="*/ 495947 h 1441334"/>
              <a:gd name="connsiteX9" fmla="*/ 721796 w 1600692"/>
              <a:gd name="connsiteY9" fmla="*/ 369741 h 1441334"/>
              <a:gd name="connsiteX10" fmla="*/ 850383 w 1600692"/>
              <a:gd name="connsiteY10" fmla="*/ 384029 h 1441334"/>
              <a:gd name="connsiteX11" fmla="*/ 955157 w 1600692"/>
              <a:gd name="connsiteY11" fmla="*/ 464993 h 1441334"/>
              <a:gd name="connsiteX12" fmla="*/ 1088508 w 1600692"/>
              <a:gd name="connsiteY12" fmla="*/ 429272 h 1441334"/>
              <a:gd name="connsiteX13" fmla="*/ 1209949 w 1600692"/>
              <a:gd name="connsiteY13" fmla="*/ 417368 h 1441334"/>
              <a:gd name="connsiteX14" fmla="*/ 1276625 w 1600692"/>
              <a:gd name="connsiteY14" fmla="*/ 345931 h 1441334"/>
              <a:gd name="connsiteX15" fmla="*/ 1371875 w 1600692"/>
              <a:gd name="connsiteY15" fmla="*/ 298306 h 1441334"/>
              <a:gd name="connsiteX16" fmla="*/ 1367112 w 1600692"/>
              <a:gd name="connsiteY16" fmla="*/ 117331 h 1441334"/>
              <a:gd name="connsiteX17" fmla="*/ 1379019 w 1600692"/>
              <a:gd name="connsiteY17" fmla="*/ 53037 h 1441334"/>
              <a:gd name="connsiteX18" fmla="*/ 1417119 w 1600692"/>
              <a:gd name="connsiteY18" fmla="*/ 5412 h 1441334"/>
              <a:gd name="connsiteX19" fmla="*/ 1433788 w 1600692"/>
              <a:gd name="connsiteY19" fmla="*/ 649 h 1441334"/>
              <a:gd name="connsiteX20" fmla="*/ 1521894 w 1600692"/>
              <a:gd name="connsiteY20" fmla="*/ 19699 h 1441334"/>
              <a:gd name="connsiteX21" fmla="*/ 1552850 w 1600692"/>
              <a:gd name="connsiteY21" fmla="*/ 41131 h 1441334"/>
              <a:gd name="connsiteX22" fmla="*/ 1579045 w 1600692"/>
              <a:gd name="connsiteY22" fmla="*/ 57798 h 1441334"/>
              <a:gd name="connsiteX23" fmla="*/ 1600475 w 1600692"/>
              <a:gd name="connsiteY23" fmla="*/ 74468 h 1441334"/>
              <a:gd name="connsiteX24" fmla="*/ 1581425 w 1600692"/>
              <a:gd name="connsiteY24" fmla="*/ 117331 h 1441334"/>
              <a:gd name="connsiteX25" fmla="*/ 1579044 w 1600692"/>
              <a:gd name="connsiteY25" fmla="*/ 172099 h 1441334"/>
              <a:gd name="connsiteX26" fmla="*/ 1564756 w 1600692"/>
              <a:gd name="connsiteY26" fmla="*/ 229249 h 1441334"/>
              <a:gd name="connsiteX27" fmla="*/ 1567138 w 1600692"/>
              <a:gd name="connsiteY27" fmla="*/ 238774 h 1441334"/>
              <a:gd name="connsiteX28" fmla="*/ 1598094 w 1600692"/>
              <a:gd name="connsiteY28" fmla="*/ 245918 h 1441334"/>
              <a:gd name="connsiteX29" fmla="*/ 1586188 w 1600692"/>
              <a:gd name="connsiteY29" fmla="*/ 276874 h 1441334"/>
              <a:gd name="connsiteX30" fmla="*/ 1552850 w 1600692"/>
              <a:gd name="connsiteY30" fmla="*/ 298306 h 1441334"/>
              <a:gd name="connsiteX31" fmla="*/ 1538563 w 1600692"/>
              <a:gd name="connsiteY31" fmla="*/ 329262 h 1441334"/>
              <a:gd name="connsiteX32" fmla="*/ 1541816 w 1600692"/>
              <a:gd name="connsiteY32" fmla="*/ 411869 h 1441334"/>
              <a:gd name="connsiteX33" fmla="*/ 1529037 w 1600692"/>
              <a:gd name="connsiteY33" fmla="*/ 443562 h 1441334"/>
              <a:gd name="connsiteX34" fmla="*/ 1526656 w 1600692"/>
              <a:gd name="connsiteY34" fmla="*/ 507856 h 1441334"/>
              <a:gd name="connsiteX35" fmla="*/ 1548088 w 1600692"/>
              <a:gd name="connsiteY35" fmla="*/ 543574 h 1441334"/>
              <a:gd name="connsiteX36" fmla="*/ 1543325 w 1600692"/>
              <a:gd name="connsiteY36" fmla="*/ 595962 h 1441334"/>
              <a:gd name="connsiteX37" fmla="*/ 1545706 w 1600692"/>
              <a:gd name="connsiteY37" fmla="*/ 643587 h 1441334"/>
              <a:gd name="connsiteX38" fmla="*/ 1533800 w 1600692"/>
              <a:gd name="connsiteY38" fmla="*/ 657874 h 1441334"/>
              <a:gd name="connsiteX39" fmla="*/ 1505225 w 1600692"/>
              <a:gd name="connsiteY39" fmla="*/ 743599 h 1441334"/>
              <a:gd name="connsiteX40" fmla="*/ 1474271 w 1600692"/>
              <a:gd name="connsiteY40" fmla="*/ 819798 h 1441334"/>
              <a:gd name="connsiteX41" fmla="*/ 1438550 w 1600692"/>
              <a:gd name="connsiteY41" fmla="*/ 798368 h 1441334"/>
              <a:gd name="connsiteX42" fmla="*/ 1379019 w 1600692"/>
              <a:gd name="connsiteY42" fmla="*/ 769793 h 1441334"/>
              <a:gd name="connsiteX43" fmla="*/ 1350444 w 1600692"/>
              <a:gd name="connsiteY43" fmla="*/ 736456 h 1441334"/>
              <a:gd name="connsiteX44" fmla="*/ 1317108 w 1600692"/>
              <a:gd name="connsiteY44" fmla="*/ 722168 h 1441334"/>
              <a:gd name="connsiteX45" fmla="*/ 1283769 w 1600692"/>
              <a:gd name="connsiteY45" fmla="*/ 724549 h 1441334"/>
              <a:gd name="connsiteX46" fmla="*/ 1233763 w 1600692"/>
              <a:gd name="connsiteY46" fmla="*/ 748362 h 1441334"/>
              <a:gd name="connsiteX47" fmla="*/ 1209950 w 1600692"/>
              <a:gd name="connsiteY47" fmla="*/ 762649 h 1441334"/>
              <a:gd name="connsiteX48" fmla="*/ 1140896 w 1600692"/>
              <a:gd name="connsiteY48" fmla="*/ 779318 h 1441334"/>
              <a:gd name="connsiteX49" fmla="*/ 1119463 w 1600692"/>
              <a:gd name="connsiteY49" fmla="*/ 810274 h 1441334"/>
              <a:gd name="connsiteX50" fmla="*/ 1117081 w 1600692"/>
              <a:gd name="connsiteY50" fmla="*/ 888856 h 1441334"/>
              <a:gd name="connsiteX51" fmla="*/ 1119465 w 1600692"/>
              <a:gd name="connsiteY51" fmla="*/ 915048 h 1441334"/>
              <a:gd name="connsiteX52" fmla="*/ 1019450 w 1600692"/>
              <a:gd name="connsiteY52" fmla="*/ 965056 h 1441334"/>
              <a:gd name="connsiteX53" fmla="*/ 976588 w 1600692"/>
              <a:gd name="connsiteY53" fmla="*/ 965056 h 1441334"/>
              <a:gd name="connsiteX54" fmla="*/ 886102 w 1600692"/>
              <a:gd name="connsiteY54" fmla="*/ 1000773 h 1441334"/>
              <a:gd name="connsiteX55" fmla="*/ 864669 w 1600692"/>
              <a:gd name="connsiteY55" fmla="*/ 1041256 h 1441334"/>
              <a:gd name="connsiteX56" fmla="*/ 864671 w 1600692"/>
              <a:gd name="connsiteY56" fmla="*/ 1091262 h 1441334"/>
              <a:gd name="connsiteX57" fmla="*/ 814663 w 1600692"/>
              <a:gd name="connsiteY57" fmla="*/ 1131743 h 1441334"/>
              <a:gd name="connsiteX58" fmla="*/ 797996 w 1600692"/>
              <a:gd name="connsiteY58" fmla="*/ 1162699 h 1441334"/>
              <a:gd name="connsiteX59" fmla="*/ 800375 w 1600692"/>
              <a:gd name="connsiteY59" fmla="*/ 1184131 h 1441334"/>
              <a:gd name="connsiteX60" fmla="*/ 833713 w 1600692"/>
              <a:gd name="connsiteY60" fmla="*/ 1179368 h 1441334"/>
              <a:gd name="connsiteX61" fmla="*/ 857527 w 1600692"/>
              <a:gd name="connsiteY61" fmla="*/ 1203180 h 1441334"/>
              <a:gd name="connsiteX62" fmla="*/ 845619 w 1600692"/>
              <a:gd name="connsiteY62" fmla="*/ 1236518 h 1441334"/>
              <a:gd name="connsiteX63" fmla="*/ 843238 w 1600692"/>
              <a:gd name="connsiteY63" fmla="*/ 1274618 h 1441334"/>
              <a:gd name="connsiteX64" fmla="*/ 764658 w 1600692"/>
              <a:gd name="connsiteY64" fmla="*/ 1303193 h 1441334"/>
              <a:gd name="connsiteX65" fmla="*/ 719414 w 1600692"/>
              <a:gd name="connsiteY65" fmla="*/ 1255568 h 1441334"/>
              <a:gd name="connsiteX66" fmla="*/ 688456 w 1600692"/>
              <a:gd name="connsiteY66" fmla="*/ 1412731 h 1441334"/>
              <a:gd name="connsiteX67" fmla="*/ 652405 w 1600692"/>
              <a:gd name="connsiteY67" fmla="*/ 1425718 h 1441334"/>
              <a:gd name="connsiteX68" fmla="*/ 702744 w 1600692"/>
              <a:gd name="connsiteY68" fmla="*/ 1176987 h 1441334"/>
              <a:gd name="connsiteX69" fmla="*/ 545581 w 1600692"/>
              <a:gd name="connsiteY69" fmla="*/ 1424637 h 1441334"/>
              <a:gd name="connsiteX70" fmla="*/ 490815 w 1600692"/>
              <a:gd name="connsiteY70" fmla="*/ 1396062 h 1441334"/>
              <a:gd name="connsiteX71" fmla="*/ 674168 w 1600692"/>
              <a:gd name="connsiteY71" fmla="*/ 1153174 h 1441334"/>
              <a:gd name="connsiteX72" fmla="*/ 407471 w 1600692"/>
              <a:gd name="connsiteY72" fmla="*/ 1331767 h 1441334"/>
              <a:gd name="connsiteX73" fmla="*/ 436044 w 1600692"/>
              <a:gd name="connsiteY73" fmla="*/ 1307956 h 1441334"/>
              <a:gd name="connsiteX74" fmla="*/ 628925 w 1600692"/>
              <a:gd name="connsiteY74" fmla="*/ 1115074 h 1441334"/>
              <a:gd name="connsiteX75" fmla="*/ 362225 w 1600692"/>
              <a:gd name="connsiteY75" fmla="*/ 1279381 h 1441334"/>
              <a:gd name="connsiteX76" fmla="*/ 540819 w 1600692"/>
              <a:gd name="connsiteY76" fmla="*/ 1069830 h 1441334"/>
              <a:gd name="connsiteX77" fmla="*/ 305077 w 1600692"/>
              <a:gd name="connsiteY77" fmla="*/ 1231756 h 1441334"/>
              <a:gd name="connsiteX78" fmla="*/ 300313 w 1600692"/>
              <a:gd name="connsiteY78" fmla="*/ 1243662 h 1441334"/>
              <a:gd name="connsiteX79" fmla="*/ 314602 w 1600692"/>
              <a:gd name="connsiteY79" fmla="*/ 1281762 h 1441334"/>
              <a:gd name="connsiteX80" fmla="*/ 283644 w 1600692"/>
              <a:gd name="connsiteY80" fmla="*/ 1296049 h 1441334"/>
              <a:gd name="connsiteX81" fmla="*/ 257452 w 1600692"/>
              <a:gd name="connsiteY81" fmla="*/ 1310336 h 1441334"/>
              <a:gd name="connsiteX82" fmla="*/ 240781 w 1600692"/>
              <a:gd name="connsiteY82" fmla="*/ 1303193 h 1441334"/>
              <a:gd name="connsiteX83" fmla="*/ 517007 w 1600692"/>
              <a:gd name="connsiteY83" fmla="*/ 991249 h 1441334"/>
              <a:gd name="connsiteX84" fmla="*/ 150296 w 1600692"/>
              <a:gd name="connsiteY84" fmla="*/ 1207943 h 1441334"/>
              <a:gd name="connsiteX85" fmla="*/ 171727 w 1600692"/>
              <a:gd name="connsiteY85" fmla="*/ 1191274 h 1441334"/>
              <a:gd name="connsiteX86" fmla="*/ 481289 w 1600692"/>
              <a:gd name="connsiteY86" fmla="*/ 926956 h 1441334"/>
              <a:gd name="connsiteX87" fmla="*/ 178869 w 1600692"/>
              <a:gd name="connsiteY87" fmla="*/ 1138887 h 1441334"/>
              <a:gd name="connsiteX88" fmla="*/ 140771 w 1600692"/>
              <a:gd name="connsiteY88" fmla="*/ 1141268 h 1441334"/>
              <a:gd name="connsiteX89" fmla="*/ 386040 w 1600692"/>
              <a:gd name="connsiteY89" fmla="*/ 891238 h 1441334"/>
              <a:gd name="connsiteX90" fmla="*/ 21706 w 1600692"/>
              <a:gd name="connsiteY90" fmla="*/ 1079356 h 1441334"/>
              <a:gd name="connsiteX91" fmla="*/ 276502 w 1600692"/>
              <a:gd name="connsiteY91" fmla="*/ 896000 h 1441334"/>
              <a:gd name="connsiteX92" fmla="*/ 277 w 1600692"/>
              <a:gd name="connsiteY92" fmla="*/ 1015062 h 1441334"/>
              <a:gd name="connsiteX93" fmla="*/ 224115 w 1600692"/>
              <a:gd name="connsiteY93" fmla="*/ 881712 h 1441334"/>
              <a:gd name="connsiteX94" fmla="*/ 197921 w 1600692"/>
              <a:gd name="connsiteY94" fmla="*/ 824562 h 1441334"/>
              <a:gd name="connsiteX95" fmla="*/ 121716 w 1600692"/>
              <a:gd name="connsiteY95" fmla="*/ 722168 h 1441334"/>
              <a:gd name="connsiteX96" fmla="*/ 40758 w 1600692"/>
              <a:gd name="connsiteY96" fmla="*/ 686449 h 1441334"/>
              <a:gd name="connsiteX0" fmla="*/ 19295 w 1579229"/>
              <a:gd name="connsiteY0" fmla="*/ 686449 h 1441334"/>
              <a:gd name="connsiteX1" fmla="*/ 83589 w 1579229"/>
              <a:gd name="connsiteY1" fmla="*/ 600722 h 1441334"/>
              <a:gd name="connsiteX2" fmla="*/ 114543 w 1579229"/>
              <a:gd name="connsiteY2" fmla="*/ 581674 h 1441334"/>
              <a:gd name="connsiteX3" fmla="*/ 145502 w 1579229"/>
              <a:gd name="connsiteY3" fmla="*/ 565004 h 1441334"/>
              <a:gd name="connsiteX4" fmla="*/ 197887 w 1579229"/>
              <a:gd name="connsiteY4" fmla="*/ 519761 h 1441334"/>
              <a:gd name="connsiteX5" fmla="*/ 274087 w 1579229"/>
              <a:gd name="connsiteY5" fmla="*/ 472137 h 1441334"/>
              <a:gd name="connsiteX6" fmla="*/ 374100 w 1579229"/>
              <a:gd name="connsiteY6" fmla="*/ 417368 h 1441334"/>
              <a:gd name="connsiteX7" fmla="*/ 474112 w 1579229"/>
              <a:gd name="connsiteY7" fmla="*/ 400699 h 1441334"/>
              <a:gd name="connsiteX8" fmla="*/ 571745 w 1579229"/>
              <a:gd name="connsiteY8" fmla="*/ 495947 h 1441334"/>
              <a:gd name="connsiteX9" fmla="*/ 700333 w 1579229"/>
              <a:gd name="connsiteY9" fmla="*/ 369741 h 1441334"/>
              <a:gd name="connsiteX10" fmla="*/ 828920 w 1579229"/>
              <a:gd name="connsiteY10" fmla="*/ 384029 h 1441334"/>
              <a:gd name="connsiteX11" fmla="*/ 933694 w 1579229"/>
              <a:gd name="connsiteY11" fmla="*/ 464993 h 1441334"/>
              <a:gd name="connsiteX12" fmla="*/ 1067045 w 1579229"/>
              <a:gd name="connsiteY12" fmla="*/ 429272 h 1441334"/>
              <a:gd name="connsiteX13" fmla="*/ 1188486 w 1579229"/>
              <a:gd name="connsiteY13" fmla="*/ 417368 h 1441334"/>
              <a:gd name="connsiteX14" fmla="*/ 1255162 w 1579229"/>
              <a:gd name="connsiteY14" fmla="*/ 345931 h 1441334"/>
              <a:gd name="connsiteX15" fmla="*/ 1350412 w 1579229"/>
              <a:gd name="connsiteY15" fmla="*/ 298306 h 1441334"/>
              <a:gd name="connsiteX16" fmla="*/ 1345649 w 1579229"/>
              <a:gd name="connsiteY16" fmla="*/ 117331 h 1441334"/>
              <a:gd name="connsiteX17" fmla="*/ 1357556 w 1579229"/>
              <a:gd name="connsiteY17" fmla="*/ 53037 h 1441334"/>
              <a:gd name="connsiteX18" fmla="*/ 1395656 w 1579229"/>
              <a:gd name="connsiteY18" fmla="*/ 5412 h 1441334"/>
              <a:gd name="connsiteX19" fmla="*/ 1412325 w 1579229"/>
              <a:gd name="connsiteY19" fmla="*/ 649 h 1441334"/>
              <a:gd name="connsiteX20" fmla="*/ 1500431 w 1579229"/>
              <a:gd name="connsiteY20" fmla="*/ 19699 h 1441334"/>
              <a:gd name="connsiteX21" fmla="*/ 1531387 w 1579229"/>
              <a:gd name="connsiteY21" fmla="*/ 41131 h 1441334"/>
              <a:gd name="connsiteX22" fmla="*/ 1557582 w 1579229"/>
              <a:gd name="connsiteY22" fmla="*/ 57798 h 1441334"/>
              <a:gd name="connsiteX23" fmla="*/ 1579012 w 1579229"/>
              <a:gd name="connsiteY23" fmla="*/ 74468 h 1441334"/>
              <a:gd name="connsiteX24" fmla="*/ 1559962 w 1579229"/>
              <a:gd name="connsiteY24" fmla="*/ 117331 h 1441334"/>
              <a:gd name="connsiteX25" fmla="*/ 1557581 w 1579229"/>
              <a:gd name="connsiteY25" fmla="*/ 172099 h 1441334"/>
              <a:gd name="connsiteX26" fmla="*/ 1543293 w 1579229"/>
              <a:gd name="connsiteY26" fmla="*/ 229249 h 1441334"/>
              <a:gd name="connsiteX27" fmla="*/ 1545675 w 1579229"/>
              <a:gd name="connsiteY27" fmla="*/ 238774 h 1441334"/>
              <a:gd name="connsiteX28" fmla="*/ 1576631 w 1579229"/>
              <a:gd name="connsiteY28" fmla="*/ 245918 h 1441334"/>
              <a:gd name="connsiteX29" fmla="*/ 1564725 w 1579229"/>
              <a:gd name="connsiteY29" fmla="*/ 276874 h 1441334"/>
              <a:gd name="connsiteX30" fmla="*/ 1531387 w 1579229"/>
              <a:gd name="connsiteY30" fmla="*/ 298306 h 1441334"/>
              <a:gd name="connsiteX31" fmla="*/ 1517100 w 1579229"/>
              <a:gd name="connsiteY31" fmla="*/ 329262 h 1441334"/>
              <a:gd name="connsiteX32" fmla="*/ 1520353 w 1579229"/>
              <a:gd name="connsiteY32" fmla="*/ 411869 h 1441334"/>
              <a:gd name="connsiteX33" fmla="*/ 1507574 w 1579229"/>
              <a:gd name="connsiteY33" fmla="*/ 443562 h 1441334"/>
              <a:gd name="connsiteX34" fmla="*/ 1505193 w 1579229"/>
              <a:gd name="connsiteY34" fmla="*/ 507856 h 1441334"/>
              <a:gd name="connsiteX35" fmla="*/ 1526625 w 1579229"/>
              <a:gd name="connsiteY35" fmla="*/ 543574 h 1441334"/>
              <a:gd name="connsiteX36" fmla="*/ 1521862 w 1579229"/>
              <a:gd name="connsiteY36" fmla="*/ 595962 h 1441334"/>
              <a:gd name="connsiteX37" fmla="*/ 1524243 w 1579229"/>
              <a:gd name="connsiteY37" fmla="*/ 643587 h 1441334"/>
              <a:gd name="connsiteX38" fmla="*/ 1512337 w 1579229"/>
              <a:gd name="connsiteY38" fmla="*/ 657874 h 1441334"/>
              <a:gd name="connsiteX39" fmla="*/ 1483762 w 1579229"/>
              <a:gd name="connsiteY39" fmla="*/ 743599 h 1441334"/>
              <a:gd name="connsiteX40" fmla="*/ 1452808 w 1579229"/>
              <a:gd name="connsiteY40" fmla="*/ 819798 h 1441334"/>
              <a:gd name="connsiteX41" fmla="*/ 1417087 w 1579229"/>
              <a:gd name="connsiteY41" fmla="*/ 798368 h 1441334"/>
              <a:gd name="connsiteX42" fmla="*/ 1357556 w 1579229"/>
              <a:gd name="connsiteY42" fmla="*/ 769793 h 1441334"/>
              <a:gd name="connsiteX43" fmla="*/ 1328981 w 1579229"/>
              <a:gd name="connsiteY43" fmla="*/ 736456 h 1441334"/>
              <a:gd name="connsiteX44" fmla="*/ 1295645 w 1579229"/>
              <a:gd name="connsiteY44" fmla="*/ 722168 h 1441334"/>
              <a:gd name="connsiteX45" fmla="*/ 1262306 w 1579229"/>
              <a:gd name="connsiteY45" fmla="*/ 724549 h 1441334"/>
              <a:gd name="connsiteX46" fmla="*/ 1212300 w 1579229"/>
              <a:gd name="connsiteY46" fmla="*/ 748362 h 1441334"/>
              <a:gd name="connsiteX47" fmla="*/ 1188487 w 1579229"/>
              <a:gd name="connsiteY47" fmla="*/ 762649 h 1441334"/>
              <a:gd name="connsiteX48" fmla="*/ 1119433 w 1579229"/>
              <a:gd name="connsiteY48" fmla="*/ 779318 h 1441334"/>
              <a:gd name="connsiteX49" fmla="*/ 1098000 w 1579229"/>
              <a:gd name="connsiteY49" fmla="*/ 810274 h 1441334"/>
              <a:gd name="connsiteX50" fmla="*/ 1095618 w 1579229"/>
              <a:gd name="connsiteY50" fmla="*/ 888856 h 1441334"/>
              <a:gd name="connsiteX51" fmla="*/ 1098002 w 1579229"/>
              <a:gd name="connsiteY51" fmla="*/ 915048 h 1441334"/>
              <a:gd name="connsiteX52" fmla="*/ 997987 w 1579229"/>
              <a:gd name="connsiteY52" fmla="*/ 965056 h 1441334"/>
              <a:gd name="connsiteX53" fmla="*/ 955125 w 1579229"/>
              <a:gd name="connsiteY53" fmla="*/ 965056 h 1441334"/>
              <a:gd name="connsiteX54" fmla="*/ 864639 w 1579229"/>
              <a:gd name="connsiteY54" fmla="*/ 1000773 h 1441334"/>
              <a:gd name="connsiteX55" fmla="*/ 843206 w 1579229"/>
              <a:gd name="connsiteY55" fmla="*/ 1041256 h 1441334"/>
              <a:gd name="connsiteX56" fmla="*/ 843208 w 1579229"/>
              <a:gd name="connsiteY56" fmla="*/ 1091262 h 1441334"/>
              <a:gd name="connsiteX57" fmla="*/ 793200 w 1579229"/>
              <a:gd name="connsiteY57" fmla="*/ 1131743 h 1441334"/>
              <a:gd name="connsiteX58" fmla="*/ 776533 w 1579229"/>
              <a:gd name="connsiteY58" fmla="*/ 1162699 h 1441334"/>
              <a:gd name="connsiteX59" fmla="*/ 778912 w 1579229"/>
              <a:gd name="connsiteY59" fmla="*/ 1184131 h 1441334"/>
              <a:gd name="connsiteX60" fmla="*/ 812250 w 1579229"/>
              <a:gd name="connsiteY60" fmla="*/ 1179368 h 1441334"/>
              <a:gd name="connsiteX61" fmla="*/ 836064 w 1579229"/>
              <a:gd name="connsiteY61" fmla="*/ 1203180 h 1441334"/>
              <a:gd name="connsiteX62" fmla="*/ 824156 w 1579229"/>
              <a:gd name="connsiteY62" fmla="*/ 1236518 h 1441334"/>
              <a:gd name="connsiteX63" fmla="*/ 821775 w 1579229"/>
              <a:gd name="connsiteY63" fmla="*/ 1274618 h 1441334"/>
              <a:gd name="connsiteX64" fmla="*/ 743195 w 1579229"/>
              <a:gd name="connsiteY64" fmla="*/ 1303193 h 1441334"/>
              <a:gd name="connsiteX65" fmla="*/ 697951 w 1579229"/>
              <a:gd name="connsiteY65" fmla="*/ 1255568 h 1441334"/>
              <a:gd name="connsiteX66" fmla="*/ 666993 w 1579229"/>
              <a:gd name="connsiteY66" fmla="*/ 1412731 h 1441334"/>
              <a:gd name="connsiteX67" fmla="*/ 630942 w 1579229"/>
              <a:gd name="connsiteY67" fmla="*/ 1425718 h 1441334"/>
              <a:gd name="connsiteX68" fmla="*/ 681281 w 1579229"/>
              <a:gd name="connsiteY68" fmla="*/ 1176987 h 1441334"/>
              <a:gd name="connsiteX69" fmla="*/ 524118 w 1579229"/>
              <a:gd name="connsiteY69" fmla="*/ 1424637 h 1441334"/>
              <a:gd name="connsiteX70" fmla="*/ 469352 w 1579229"/>
              <a:gd name="connsiteY70" fmla="*/ 1396062 h 1441334"/>
              <a:gd name="connsiteX71" fmla="*/ 652705 w 1579229"/>
              <a:gd name="connsiteY71" fmla="*/ 1153174 h 1441334"/>
              <a:gd name="connsiteX72" fmla="*/ 386008 w 1579229"/>
              <a:gd name="connsiteY72" fmla="*/ 1331767 h 1441334"/>
              <a:gd name="connsiteX73" fmla="*/ 414581 w 1579229"/>
              <a:gd name="connsiteY73" fmla="*/ 1307956 h 1441334"/>
              <a:gd name="connsiteX74" fmla="*/ 607462 w 1579229"/>
              <a:gd name="connsiteY74" fmla="*/ 1115074 h 1441334"/>
              <a:gd name="connsiteX75" fmla="*/ 340762 w 1579229"/>
              <a:gd name="connsiteY75" fmla="*/ 1279381 h 1441334"/>
              <a:gd name="connsiteX76" fmla="*/ 519356 w 1579229"/>
              <a:gd name="connsiteY76" fmla="*/ 1069830 h 1441334"/>
              <a:gd name="connsiteX77" fmla="*/ 283614 w 1579229"/>
              <a:gd name="connsiteY77" fmla="*/ 1231756 h 1441334"/>
              <a:gd name="connsiteX78" fmla="*/ 278850 w 1579229"/>
              <a:gd name="connsiteY78" fmla="*/ 1243662 h 1441334"/>
              <a:gd name="connsiteX79" fmla="*/ 293139 w 1579229"/>
              <a:gd name="connsiteY79" fmla="*/ 1281762 h 1441334"/>
              <a:gd name="connsiteX80" fmla="*/ 262181 w 1579229"/>
              <a:gd name="connsiteY80" fmla="*/ 1296049 h 1441334"/>
              <a:gd name="connsiteX81" fmla="*/ 235989 w 1579229"/>
              <a:gd name="connsiteY81" fmla="*/ 1310336 h 1441334"/>
              <a:gd name="connsiteX82" fmla="*/ 219318 w 1579229"/>
              <a:gd name="connsiteY82" fmla="*/ 1303193 h 1441334"/>
              <a:gd name="connsiteX83" fmla="*/ 495544 w 1579229"/>
              <a:gd name="connsiteY83" fmla="*/ 991249 h 1441334"/>
              <a:gd name="connsiteX84" fmla="*/ 128833 w 1579229"/>
              <a:gd name="connsiteY84" fmla="*/ 1207943 h 1441334"/>
              <a:gd name="connsiteX85" fmla="*/ 150264 w 1579229"/>
              <a:gd name="connsiteY85" fmla="*/ 1191274 h 1441334"/>
              <a:gd name="connsiteX86" fmla="*/ 459826 w 1579229"/>
              <a:gd name="connsiteY86" fmla="*/ 926956 h 1441334"/>
              <a:gd name="connsiteX87" fmla="*/ 157406 w 1579229"/>
              <a:gd name="connsiteY87" fmla="*/ 1138887 h 1441334"/>
              <a:gd name="connsiteX88" fmla="*/ 119308 w 1579229"/>
              <a:gd name="connsiteY88" fmla="*/ 1141268 h 1441334"/>
              <a:gd name="connsiteX89" fmla="*/ 364577 w 1579229"/>
              <a:gd name="connsiteY89" fmla="*/ 891238 h 1441334"/>
              <a:gd name="connsiteX90" fmla="*/ 243 w 1579229"/>
              <a:gd name="connsiteY90" fmla="*/ 1079356 h 1441334"/>
              <a:gd name="connsiteX91" fmla="*/ 255039 w 1579229"/>
              <a:gd name="connsiteY91" fmla="*/ 896000 h 1441334"/>
              <a:gd name="connsiteX92" fmla="*/ 202652 w 1579229"/>
              <a:gd name="connsiteY92" fmla="*/ 881712 h 1441334"/>
              <a:gd name="connsiteX93" fmla="*/ 176458 w 1579229"/>
              <a:gd name="connsiteY93" fmla="*/ 824562 h 1441334"/>
              <a:gd name="connsiteX94" fmla="*/ 100253 w 1579229"/>
              <a:gd name="connsiteY94" fmla="*/ 722168 h 1441334"/>
              <a:gd name="connsiteX95" fmla="*/ 19295 w 1579229"/>
              <a:gd name="connsiteY95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112413 w 1562809"/>
              <a:gd name="connsiteY84" fmla="*/ 1207943 h 1441334"/>
              <a:gd name="connsiteX85" fmla="*/ 133844 w 1562809"/>
              <a:gd name="connsiteY85" fmla="*/ 1191274 h 1441334"/>
              <a:gd name="connsiteX86" fmla="*/ 443406 w 1562809"/>
              <a:gd name="connsiteY86" fmla="*/ 926956 h 1441334"/>
              <a:gd name="connsiteX87" fmla="*/ 140986 w 1562809"/>
              <a:gd name="connsiteY87" fmla="*/ 1138887 h 1441334"/>
              <a:gd name="connsiteX88" fmla="*/ 102888 w 1562809"/>
              <a:gd name="connsiteY88" fmla="*/ 1141268 h 1441334"/>
              <a:gd name="connsiteX89" fmla="*/ 348157 w 1562809"/>
              <a:gd name="connsiteY89" fmla="*/ 891238 h 1441334"/>
              <a:gd name="connsiteX90" fmla="*/ 238619 w 1562809"/>
              <a:gd name="connsiteY90" fmla="*/ 896000 h 1441334"/>
              <a:gd name="connsiteX91" fmla="*/ 186232 w 1562809"/>
              <a:gd name="connsiteY91" fmla="*/ 881712 h 1441334"/>
              <a:gd name="connsiteX92" fmla="*/ 160038 w 1562809"/>
              <a:gd name="connsiteY92" fmla="*/ 824562 h 1441334"/>
              <a:gd name="connsiteX93" fmla="*/ 83833 w 1562809"/>
              <a:gd name="connsiteY93" fmla="*/ 722168 h 1441334"/>
              <a:gd name="connsiteX94" fmla="*/ 2875 w 1562809"/>
              <a:gd name="connsiteY94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112413 w 1562809"/>
              <a:gd name="connsiteY84" fmla="*/ 1207943 h 1441334"/>
              <a:gd name="connsiteX85" fmla="*/ 133844 w 1562809"/>
              <a:gd name="connsiteY85" fmla="*/ 1191274 h 1441334"/>
              <a:gd name="connsiteX86" fmla="*/ 443406 w 1562809"/>
              <a:gd name="connsiteY86" fmla="*/ 926956 h 1441334"/>
              <a:gd name="connsiteX87" fmla="*/ 140986 w 1562809"/>
              <a:gd name="connsiteY87" fmla="*/ 1138887 h 1441334"/>
              <a:gd name="connsiteX88" fmla="*/ 348157 w 1562809"/>
              <a:gd name="connsiteY88" fmla="*/ 891238 h 1441334"/>
              <a:gd name="connsiteX89" fmla="*/ 238619 w 1562809"/>
              <a:gd name="connsiteY89" fmla="*/ 896000 h 1441334"/>
              <a:gd name="connsiteX90" fmla="*/ 186232 w 1562809"/>
              <a:gd name="connsiteY90" fmla="*/ 881712 h 1441334"/>
              <a:gd name="connsiteX91" fmla="*/ 160038 w 1562809"/>
              <a:gd name="connsiteY91" fmla="*/ 824562 h 1441334"/>
              <a:gd name="connsiteX92" fmla="*/ 83833 w 1562809"/>
              <a:gd name="connsiteY92" fmla="*/ 722168 h 1441334"/>
              <a:gd name="connsiteX93" fmla="*/ 2875 w 1562809"/>
              <a:gd name="connsiteY93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112413 w 1562809"/>
              <a:gd name="connsiteY84" fmla="*/ 1207943 h 1441334"/>
              <a:gd name="connsiteX85" fmla="*/ 133844 w 1562809"/>
              <a:gd name="connsiteY85" fmla="*/ 1191274 h 1441334"/>
              <a:gd name="connsiteX86" fmla="*/ 443406 w 1562809"/>
              <a:gd name="connsiteY86" fmla="*/ 926956 h 1441334"/>
              <a:gd name="connsiteX87" fmla="*/ 348157 w 1562809"/>
              <a:gd name="connsiteY87" fmla="*/ 891238 h 1441334"/>
              <a:gd name="connsiteX88" fmla="*/ 238619 w 1562809"/>
              <a:gd name="connsiteY88" fmla="*/ 896000 h 1441334"/>
              <a:gd name="connsiteX89" fmla="*/ 186232 w 1562809"/>
              <a:gd name="connsiteY89" fmla="*/ 881712 h 1441334"/>
              <a:gd name="connsiteX90" fmla="*/ 160038 w 1562809"/>
              <a:gd name="connsiteY90" fmla="*/ 824562 h 1441334"/>
              <a:gd name="connsiteX91" fmla="*/ 83833 w 1562809"/>
              <a:gd name="connsiteY91" fmla="*/ 722168 h 1441334"/>
              <a:gd name="connsiteX92" fmla="*/ 2875 w 1562809"/>
              <a:gd name="connsiteY92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112413 w 1562809"/>
              <a:gd name="connsiteY84" fmla="*/ 1207943 h 1441334"/>
              <a:gd name="connsiteX85" fmla="*/ 443406 w 1562809"/>
              <a:gd name="connsiteY85" fmla="*/ 926956 h 1441334"/>
              <a:gd name="connsiteX86" fmla="*/ 348157 w 1562809"/>
              <a:gd name="connsiteY86" fmla="*/ 891238 h 1441334"/>
              <a:gd name="connsiteX87" fmla="*/ 238619 w 1562809"/>
              <a:gd name="connsiteY87" fmla="*/ 896000 h 1441334"/>
              <a:gd name="connsiteX88" fmla="*/ 186232 w 1562809"/>
              <a:gd name="connsiteY88" fmla="*/ 881712 h 1441334"/>
              <a:gd name="connsiteX89" fmla="*/ 160038 w 1562809"/>
              <a:gd name="connsiteY89" fmla="*/ 824562 h 1441334"/>
              <a:gd name="connsiteX90" fmla="*/ 83833 w 1562809"/>
              <a:gd name="connsiteY90" fmla="*/ 722168 h 1441334"/>
              <a:gd name="connsiteX91" fmla="*/ 2875 w 1562809"/>
              <a:gd name="connsiteY91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443406 w 1562809"/>
              <a:gd name="connsiteY84" fmla="*/ 926956 h 1441334"/>
              <a:gd name="connsiteX85" fmla="*/ 348157 w 1562809"/>
              <a:gd name="connsiteY85" fmla="*/ 891238 h 1441334"/>
              <a:gd name="connsiteX86" fmla="*/ 238619 w 1562809"/>
              <a:gd name="connsiteY86" fmla="*/ 896000 h 1441334"/>
              <a:gd name="connsiteX87" fmla="*/ 186232 w 1562809"/>
              <a:gd name="connsiteY87" fmla="*/ 881712 h 1441334"/>
              <a:gd name="connsiteX88" fmla="*/ 160038 w 1562809"/>
              <a:gd name="connsiteY88" fmla="*/ 824562 h 1441334"/>
              <a:gd name="connsiteX89" fmla="*/ 83833 w 1562809"/>
              <a:gd name="connsiteY89" fmla="*/ 722168 h 1441334"/>
              <a:gd name="connsiteX90" fmla="*/ 2875 w 1562809"/>
              <a:gd name="connsiteY90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479124 w 1562809"/>
              <a:gd name="connsiteY82" fmla="*/ 991249 h 1441334"/>
              <a:gd name="connsiteX83" fmla="*/ 443406 w 1562809"/>
              <a:gd name="connsiteY83" fmla="*/ 926956 h 1441334"/>
              <a:gd name="connsiteX84" fmla="*/ 348157 w 1562809"/>
              <a:gd name="connsiteY84" fmla="*/ 891238 h 1441334"/>
              <a:gd name="connsiteX85" fmla="*/ 238619 w 1562809"/>
              <a:gd name="connsiteY85" fmla="*/ 896000 h 1441334"/>
              <a:gd name="connsiteX86" fmla="*/ 186232 w 1562809"/>
              <a:gd name="connsiteY86" fmla="*/ 881712 h 1441334"/>
              <a:gd name="connsiteX87" fmla="*/ 160038 w 1562809"/>
              <a:gd name="connsiteY87" fmla="*/ 824562 h 1441334"/>
              <a:gd name="connsiteX88" fmla="*/ 83833 w 1562809"/>
              <a:gd name="connsiteY88" fmla="*/ 722168 h 1441334"/>
              <a:gd name="connsiteX89" fmla="*/ 2875 w 1562809"/>
              <a:gd name="connsiteY89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29091 w 1562809"/>
              <a:gd name="connsiteY81" fmla="*/ 1312718 h 1441334"/>
              <a:gd name="connsiteX82" fmla="*/ 219569 w 1562809"/>
              <a:gd name="connsiteY82" fmla="*/ 1310336 h 1441334"/>
              <a:gd name="connsiteX83" fmla="*/ 479124 w 1562809"/>
              <a:gd name="connsiteY83" fmla="*/ 991249 h 1441334"/>
              <a:gd name="connsiteX84" fmla="*/ 443406 w 1562809"/>
              <a:gd name="connsiteY84" fmla="*/ 926956 h 1441334"/>
              <a:gd name="connsiteX85" fmla="*/ 348157 w 1562809"/>
              <a:gd name="connsiteY85" fmla="*/ 891238 h 1441334"/>
              <a:gd name="connsiteX86" fmla="*/ 238619 w 1562809"/>
              <a:gd name="connsiteY86" fmla="*/ 896000 h 1441334"/>
              <a:gd name="connsiteX87" fmla="*/ 186232 w 1562809"/>
              <a:gd name="connsiteY87" fmla="*/ 881712 h 1441334"/>
              <a:gd name="connsiteX88" fmla="*/ 160038 w 1562809"/>
              <a:gd name="connsiteY88" fmla="*/ 824562 h 1441334"/>
              <a:gd name="connsiteX89" fmla="*/ 83833 w 1562809"/>
              <a:gd name="connsiteY89" fmla="*/ 722168 h 1441334"/>
              <a:gd name="connsiteX90" fmla="*/ 2875 w 1562809"/>
              <a:gd name="connsiteY90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52904 w 1562809"/>
              <a:gd name="connsiteY80" fmla="*/ 1293668 h 1441334"/>
              <a:gd name="connsiteX81" fmla="*/ 245761 w 1562809"/>
              <a:gd name="connsiteY81" fmla="*/ 1296049 h 1441334"/>
              <a:gd name="connsiteX82" fmla="*/ 229091 w 1562809"/>
              <a:gd name="connsiteY82" fmla="*/ 1312718 h 1441334"/>
              <a:gd name="connsiteX83" fmla="*/ 219569 w 1562809"/>
              <a:gd name="connsiteY83" fmla="*/ 1310336 h 1441334"/>
              <a:gd name="connsiteX84" fmla="*/ 479124 w 1562809"/>
              <a:gd name="connsiteY84" fmla="*/ 991249 h 1441334"/>
              <a:gd name="connsiteX85" fmla="*/ 443406 w 1562809"/>
              <a:gd name="connsiteY85" fmla="*/ 926956 h 1441334"/>
              <a:gd name="connsiteX86" fmla="*/ 348157 w 1562809"/>
              <a:gd name="connsiteY86" fmla="*/ 891238 h 1441334"/>
              <a:gd name="connsiteX87" fmla="*/ 238619 w 1562809"/>
              <a:gd name="connsiteY87" fmla="*/ 896000 h 1441334"/>
              <a:gd name="connsiteX88" fmla="*/ 186232 w 1562809"/>
              <a:gd name="connsiteY88" fmla="*/ 881712 h 1441334"/>
              <a:gd name="connsiteX89" fmla="*/ 160038 w 1562809"/>
              <a:gd name="connsiteY89" fmla="*/ 824562 h 1441334"/>
              <a:gd name="connsiteX90" fmla="*/ 83833 w 1562809"/>
              <a:gd name="connsiteY90" fmla="*/ 722168 h 1441334"/>
              <a:gd name="connsiteX91" fmla="*/ 2875 w 1562809"/>
              <a:gd name="connsiteY91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52904 w 1562809"/>
              <a:gd name="connsiteY79" fmla="*/ 1293668 h 1441334"/>
              <a:gd name="connsiteX80" fmla="*/ 245761 w 1562809"/>
              <a:gd name="connsiteY80" fmla="*/ 1296049 h 1441334"/>
              <a:gd name="connsiteX81" fmla="*/ 229091 w 1562809"/>
              <a:gd name="connsiteY81" fmla="*/ 1312718 h 1441334"/>
              <a:gd name="connsiteX82" fmla="*/ 219569 w 1562809"/>
              <a:gd name="connsiteY82" fmla="*/ 1310336 h 1441334"/>
              <a:gd name="connsiteX83" fmla="*/ 479124 w 1562809"/>
              <a:gd name="connsiteY83" fmla="*/ 991249 h 1441334"/>
              <a:gd name="connsiteX84" fmla="*/ 443406 w 1562809"/>
              <a:gd name="connsiteY84" fmla="*/ 926956 h 1441334"/>
              <a:gd name="connsiteX85" fmla="*/ 348157 w 1562809"/>
              <a:gd name="connsiteY85" fmla="*/ 891238 h 1441334"/>
              <a:gd name="connsiteX86" fmla="*/ 238619 w 1562809"/>
              <a:gd name="connsiteY86" fmla="*/ 896000 h 1441334"/>
              <a:gd name="connsiteX87" fmla="*/ 186232 w 1562809"/>
              <a:gd name="connsiteY87" fmla="*/ 881712 h 1441334"/>
              <a:gd name="connsiteX88" fmla="*/ 160038 w 1562809"/>
              <a:gd name="connsiteY88" fmla="*/ 824562 h 1441334"/>
              <a:gd name="connsiteX89" fmla="*/ 83833 w 1562809"/>
              <a:gd name="connsiteY89" fmla="*/ 722168 h 1441334"/>
              <a:gd name="connsiteX90" fmla="*/ 2875 w 1562809"/>
              <a:gd name="connsiteY90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2430 w 1562809"/>
              <a:gd name="connsiteY77" fmla="*/ 1243662 h 1441334"/>
              <a:gd name="connsiteX78" fmla="*/ 252904 w 1562809"/>
              <a:gd name="connsiteY78" fmla="*/ 1293668 h 1441334"/>
              <a:gd name="connsiteX79" fmla="*/ 245761 w 1562809"/>
              <a:gd name="connsiteY79" fmla="*/ 1296049 h 1441334"/>
              <a:gd name="connsiteX80" fmla="*/ 229091 w 1562809"/>
              <a:gd name="connsiteY80" fmla="*/ 1312718 h 1441334"/>
              <a:gd name="connsiteX81" fmla="*/ 219569 w 1562809"/>
              <a:gd name="connsiteY81" fmla="*/ 1310336 h 1441334"/>
              <a:gd name="connsiteX82" fmla="*/ 479124 w 1562809"/>
              <a:gd name="connsiteY82" fmla="*/ 991249 h 1441334"/>
              <a:gd name="connsiteX83" fmla="*/ 443406 w 1562809"/>
              <a:gd name="connsiteY83" fmla="*/ 926956 h 1441334"/>
              <a:gd name="connsiteX84" fmla="*/ 348157 w 1562809"/>
              <a:gd name="connsiteY84" fmla="*/ 891238 h 1441334"/>
              <a:gd name="connsiteX85" fmla="*/ 238619 w 1562809"/>
              <a:gd name="connsiteY85" fmla="*/ 896000 h 1441334"/>
              <a:gd name="connsiteX86" fmla="*/ 186232 w 1562809"/>
              <a:gd name="connsiteY86" fmla="*/ 881712 h 1441334"/>
              <a:gd name="connsiteX87" fmla="*/ 160038 w 1562809"/>
              <a:gd name="connsiteY87" fmla="*/ 824562 h 1441334"/>
              <a:gd name="connsiteX88" fmla="*/ 83833 w 1562809"/>
              <a:gd name="connsiteY88" fmla="*/ 722168 h 1441334"/>
              <a:gd name="connsiteX89" fmla="*/ 2875 w 1562809"/>
              <a:gd name="connsiteY89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52904 w 1562809"/>
              <a:gd name="connsiteY77" fmla="*/ 1293668 h 1441334"/>
              <a:gd name="connsiteX78" fmla="*/ 245761 w 1562809"/>
              <a:gd name="connsiteY78" fmla="*/ 1296049 h 1441334"/>
              <a:gd name="connsiteX79" fmla="*/ 229091 w 1562809"/>
              <a:gd name="connsiteY79" fmla="*/ 1312718 h 1441334"/>
              <a:gd name="connsiteX80" fmla="*/ 219569 w 1562809"/>
              <a:gd name="connsiteY80" fmla="*/ 1310336 h 1441334"/>
              <a:gd name="connsiteX81" fmla="*/ 479124 w 1562809"/>
              <a:gd name="connsiteY81" fmla="*/ 991249 h 1441334"/>
              <a:gd name="connsiteX82" fmla="*/ 443406 w 1562809"/>
              <a:gd name="connsiteY82" fmla="*/ 926956 h 1441334"/>
              <a:gd name="connsiteX83" fmla="*/ 348157 w 1562809"/>
              <a:gd name="connsiteY83" fmla="*/ 891238 h 1441334"/>
              <a:gd name="connsiteX84" fmla="*/ 238619 w 1562809"/>
              <a:gd name="connsiteY84" fmla="*/ 896000 h 1441334"/>
              <a:gd name="connsiteX85" fmla="*/ 186232 w 1562809"/>
              <a:gd name="connsiteY85" fmla="*/ 881712 h 1441334"/>
              <a:gd name="connsiteX86" fmla="*/ 160038 w 1562809"/>
              <a:gd name="connsiteY86" fmla="*/ 824562 h 1441334"/>
              <a:gd name="connsiteX87" fmla="*/ 83833 w 1562809"/>
              <a:gd name="connsiteY87" fmla="*/ 722168 h 1441334"/>
              <a:gd name="connsiteX88" fmla="*/ 2875 w 1562809"/>
              <a:gd name="connsiteY88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52904 w 1562809"/>
              <a:gd name="connsiteY77" fmla="*/ 1293668 h 1441334"/>
              <a:gd name="connsiteX78" fmla="*/ 229091 w 1562809"/>
              <a:gd name="connsiteY78" fmla="*/ 1312718 h 1441334"/>
              <a:gd name="connsiteX79" fmla="*/ 219569 w 1562809"/>
              <a:gd name="connsiteY79" fmla="*/ 1310336 h 1441334"/>
              <a:gd name="connsiteX80" fmla="*/ 479124 w 1562809"/>
              <a:gd name="connsiteY80" fmla="*/ 991249 h 1441334"/>
              <a:gd name="connsiteX81" fmla="*/ 443406 w 1562809"/>
              <a:gd name="connsiteY81" fmla="*/ 926956 h 1441334"/>
              <a:gd name="connsiteX82" fmla="*/ 348157 w 1562809"/>
              <a:gd name="connsiteY82" fmla="*/ 891238 h 1441334"/>
              <a:gd name="connsiteX83" fmla="*/ 238619 w 1562809"/>
              <a:gd name="connsiteY83" fmla="*/ 896000 h 1441334"/>
              <a:gd name="connsiteX84" fmla="*/ 186232 w 1562809"/>
              <a:gd name="connsiteY84" fmla="*/ 881712 h 1441334"/>
              <a:gd name="connsiteX85" fmla="*/ 160038 w 1562809"/>
              <a:gd name="connsiteY85" fmla="*/ 824562 h 1441334"/>
              <a:gd name="connsiteX86" fmla="*/ 83833 w 1562809"/>
              <a:gd name="connsiteY86" fmla="*/ 722168 h 1441334"/>
              <a:gd name="connsiteX87" fmla="*/ 2875 w 1562809"/>
              <a:gd name="connsiteY87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52904 w 1562809"/>
              <a:gd name="connsiteY77" fmla="*/ 1293668 h 1441334"/>
              <a:gd name="connsiteX78" fmla="*/ 229091 w 1562809"/>
              <a:gd name="connsiteY78" fmla="*/ 1312718 h 1441334"/>
              <a:gd name="connsiteX79" fmla="*/ 479124 w 1562809"/>
              <a:gd name="connsiteY79" fmla="*/ 991249 h 1441334"/>
              <a:gd name="connsiteX80" fmla="*/ 443406 w 1562809"/>
              <a:gd name="connsiteY80" fmla="*/ 926956 h 1441334"/>
              <a:gd name="connsiteX81" fmla="*/ 348157 w 1562809"/>
              <a:gd name="connsiteY81" fmla="*/ 891238 h 1441334"/>
              <a:gd name="connsiteX82" fmla="*/ 238619 w 1562809"/>
              <a:gd name="connsiteY82" fmla="*/ 896000 h 1441334"/>
              <a:gd name="connsiteX83" fmla="*/ 186232 w 1562809"/>
              <a:gd name="connsiteY83" fmla="*/ 881712 h 1441334"/>
              <a:gd name="connsiteX84" fmla="*/ 160038 w 1562809"/>
              <a:gd name="connsiteY84" fmla="*/ 824562 h 1441334"/>
              <a:gd name="connsiteX85" fmla="*/ 83833 w 1562809"/>
              <a:gd name="connsiteY85" fmla="*/ 722168 h 1441334"/>
              <a:gd name="connsiteX86" fmla="*/ 2875 w 1562809"/>
              <a:gd name="connsiteY86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52904 w 1562809"/>
              <a:gd name="connsiteY77" fmla="*/ 1293668 h 1441334"/>
              <a:gd name="connsiteX78" fmla="*/ 224329 w 1562809"/>
              <a:gd name="connsiteY78" fmla="*/ 1319862 h 1441334"/>
              <a:gd name="connsiteX79" fmla="*/ 229091 w 1562809"/>
              <a:gd name="connsiteY79" fmla="*/ 1312718 h 1441334"/>
              <a:gd name="connsiteX80" fmla="*/ 479124 w 1562809"/>
              <a:gd name="connsiteY80" fmla="*/ 991249 h 1441334"/>
              <a:gd name="connsiteX81" fmla="*/ 443406 w 1562809"/>
              <a:gd name="connsiteY81" fmla="*/ 926956 h 1441334"/>
              <a:gd name="connsiteX82" fmla="*/ 348157 w 1562809"/>
              <a:gd name="connsiteY82" fmla="*/ 891238 h 1441334"/>
              <a:gd name="connsiteX83" fmla="*/ 238619 w 1562809"/>
              <a:gd name="connsiteY83" fmla="*/ 896000 h 1441334"/>
              <a:gd name="connsiteX84" fmla="*/ 186232 w 1562809"/>
              <a:gd name="connsiteY84" fmla="*/ 881712 h 1441334"/>
              <a:gd name="connsiteX85" fmla="*/ 160038 w 1562809"/>
              <a:gd name="connsiteY85" fmla="*/ 824562 h 1441334"/>
              <a:gd name="connsiteX86" fmla="*/ 83833 w 1562809"/>
              <a:gd name="connsiteY86" fmla="*/ 722168 h 1441334"/>
              <a:gd name="connsiteX87" fmla="*/ 2875 w 1562809"/>
              <a:gd name="connsiteY87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24329 w 1562809"/>
              <a:gd name="connsiteY77" fmla="*/ 1319862 h 1441334"/>
              <a:gd name="connsiteX78" fmla="*/ 229091 w 1562809"/>
              <a:gd name="connsiteY78" fmla="*/ 1312718 h 1441334"/>
              <a:gd name="connsiteX79" fmla="*/ 479124 w 1562809"/>
              <a:gd name="connsiteY79" fmla="*/ 991249 h 1441334"/>
              <a:gd name="connsiteX80" fmla="*/ 443406 w 1562809"/>
              <a:gd name="connsiteY80" fmla="*/ 926956 h 1441334"/>
              <a:gd name="connsiteX81" fmla="*/ 348157 w 1562809"/>
              <a:gd name="connsiteY81" fmla="*/ 891238 h 1441334"/>
              <a:gd name="connsiteX82" fmla="*/ 238619 w 1562809"/>
              <a:gd name="connsiteY82" fmla="*/ 896000 h 1441334"/>
              <a:gd name="connsiteX83" fmla="*/ 186232 w 1562809"/>
              <a:gd name="connsiteY83" fmla="*/ 881712 h 1441334"/>
              <a:gd name="connsiteX84" fmla="*/ 160038 w 1562809"/>
              <a:gd name="connsiteY84" fmla="*/ 824562 h 1441334"/>
              <a:gd name="connsiteX85" fmla="*/ 83833 w 1562809"/>
              <a:gd name="connsiteY85" fmla="*/ 722168 h 1441334"/>
              <a:gd name="connsiteX86" fmla="*/ 2875 w 1562809"/>
              <a:gd name="connsiteY86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502936 w 1562809"/>
              <a:gd name="connsiteY75" fmla="*/ 1069830 h 1441334"/>
              <a:gd name="connsiteX76" fmla="*/ 224329 w 1562809"/>
              <a:gd name="connsiteY76" fmla="*/ 1319862 h 1441334"/>
              <a:gd name="connsiteX77" fmla="*/ 229091 w 1562809"/>
              <a:gd name="connsiteY77" fmla="*/ 1312718 h 1441334"/>
              <a:gd name="connsiteX78" fmla="*/ 479124 w 1562809"/>
              <a:gd name="connsiteY78" fmla="*/ 991249 h 1441334"/>
              <a:gd name="connsiteX79" fmla="*/ 443406 w 1562809"/>
              <a:gd name="connsiteY79" fmla="*/ 926956 h 1441334"/>
              <a:gd name="connsiteX80" fmla="*/ 348157 w 1562809"/>
              <a:gd name="connsiteY80" fmla="*/ 891238 h 1441334"/>
              <a:gd name="connsiteX81" fmla="*/ 238619 w 1562809"/>
              <a:gd name="connsiteY81" fmla="*/ 896000 h 1441334"/>
              <a:gd name="connsiteX82" fmla="*/ 186232 w 1562809"/>
              <a:gd name="connsiteY82" fmla="*/ 881712 h 1441334"/>
              <a:gd name="connsiteX83" fmla="*/ 160038 w 1562809"/>
              <a:gd name="connsiteY83" fmla="*/ 824562 h 1441334"/>
              <a:gd name="connsiteX84" fmla="*/ 83833 w 1562809"/>
              <a:gd name="connsiteY84" fmla="*/ 722168 h 1441334"/>
              <a:gd name="connsiteX85" fmla="*/ 2875 w 1562809"/>
              <a:gd name="connsiteY85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591042 w 1562809"/>
              <a:gd name="connsiteY73" fmla="*/ 1115074 h 1441334"/>
              <a:gd name="connsiteX74" fmla="*/ 502936 w 1562809"/>
              <a:gd name="connsiteY74" fmla="*/ 1069830 h 1441334"/>
              <a:gd name="connsiteX75" fmla="*/ 224329 w 1562809"/>
              <a:gd name="connsiteY75" fmla="*/ 1319862 h 1441334"/>
              <a:gd name="connsiteX76" fmla="*/ 229091 w 1562809"/>
              <a:gd name="connsiteY76" fmla="*/ 1312718 h 1441334"/>
              <a:gd name="connsiteX77" fmla="*/ 479124 w 1562809"/>
              <a:gd name="connsiteY77" fmla="*/ 991249 h 1441334"/>
              <a:gd name="connsiteX78" fmla="*/ 443406 w 1562809"/>
              <a:gd name="connsiteY78" fmla="*/ 926956 h 1441334"/>
              <a:gd name="connsiteX79" fmla="*/ 348157 w 1562809"/>
              <a:gd name="connsiteY79" fmla="*/ 891238 h 1441334"/>
              <a:gd name="connsiteX80" fmla="*/ 238619 w 1562809"/>
              <a:gd name="connsiteY80" fmla="*/ 896000 h 1441334"/>
              <a:gd name="connsiteX81" fmla="*/ 186232 w 1562809"/>
              <a:gd name="connsiteY81" fmla="*/ 881712 h 1441334"/>
              <a:gd name="connsiteX82" fmla="*/ 160038 w 1562809"/>
              <a:gd name="connsiteY82" fmla="*/ 824562 h 1441334"/>
              <a:gd name="connsiteX83" fmla="*/ 83833 w 1562809"/>
              <a:gd name="connsiteY83" fmla="*/ 722168 h 1441334"/>
              <a:gd name="connsiteX84" fmla="*/ 2875 w 1562809"/>
              <a:gd name="connsiteY84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591042 w 1562809"/>
              <a:gd name="connsiteY72" fmla="*/ 1115074 h 1441334"/>
              <a:gd name="connsiteX73" fmla="*/ 502936 w 1562809"/>
              <a:gd name="connsiteY73" fmla="*/ 1069830 h 1441334"/>
              <a:gd name="connsiteX74" fmla="*/ 224329 w 1562809"/>
              <a:gd name="connsiteY74" fmla="*/ 1319862 h 1441334"/>
              <a:gd name="connsiteX75" fmla="*/ 229091 w 1562809"/>
              <a:gd name="connsiteY75" fmla="*/ 1312718 h 1441334"/>
              <a:gd name="connsiteX76" fmla="*/ 479124 w 1562809"/>
              <a:gd name="connsiteY76" fmla="*/ 991249 h 1441334"/>
              <a:gd name="connsiteX77" fmla="*/ 443406 w 1562809"/>
              <a:gd name="connsiteY77" fmla="*/ 926956 h 1441334"/>
              <a:gd name="connsiteX78" fmla="*/ 348157 w 1562809"/>
              <a:gd name="connsiteY78" fmla="*/ 891238 h 1441334"/>
              <a:gd name="connsiteX79" fmla="*/ 238619 w 1562809"/>
              <a:gd name="connsiteY79" fmla="*/ 896000 h 1441334"/>
              <a:gd name="connsiteX80" fmla="*/ 186232 w 1562809"/>
              <a:gd name="connsiteY80" fmla="*/ 881712 h 1441334"/>
              <a:gd name="connsiteX81" fmla="*/ 160038 w 1562809"/>
              <a:gd name="connsiteY81" fmla="*/ 824562 h 1441334"/>
              <a:gd name="connsiteX82" fmla="*/ 83833 w 1562809"/>
              <a:gd name="connsiteY82" fmla="*/ 722168 h 1441334"/>
              <a:gd name="connsiteX83" fmla="*/ 2875 w 1562809"/>
              <a:gd name="connsiteY83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636285 w 1562809"/>
              <a:gd name="connsiteY70" fmla="*/ 1153174 h 1441334"/>
              <a:gd name="connsiteX71" fmla="*/ 591042 w 1562809"/>
              <a:gd name="connsiteY71" fmla="*/ 1115074 h 1441334"/>
              <a:gd name="connsiteX72" fmla="*/ 502936 w 1562809"/>
              <a:gd name="connsiteY72" fmla="*/ 1069830 h 1441334"/>
              <a:gd name="connsiteX73" fmla="*/ 224329 w 1562809"/>
              <a:gd name="connsiteY73" fmla="*/ 1319862 h 1441334"/>
              <a:gd name="connsiteX74" fmla="*/ 229091 w 1562809"/>
              <a:gd name="connsiteY74" fmla="*/ 1312718 h 1441334"/>
              <a:gd name="connsiteX75" fmla="*/ 479124 w 1562809"/>
              <a:gd name="connsiteY75" fmla="*/ 991249 h 1441334"/>
              <a:gd name="connsiteX76" fmla="*/ 443406 w 1562809"/>
              <a:gd name="connsiteY76" fmla="*/ 926956 h 1441334"/>
              <a:gd name="connsiteX77" fmla="*/ 348157 w 1562809"/>
              <a:gd name="connsiteY77" fmla="*/ 891238 h 1441334"/>
              <a:gd name="connsiteX78" fmla="*/ 238619 w 1562809"/>
              <a:gd name="connsiteY78" fmla="*/ 896000 h 1441334"/>
              <a:gd name="connsiteX79" fmla="*/ 186232 w 1562809"/>
              <a:gd name="connsiteY79" fmla="*/ 881712 h 1441334"/>
              <a:gd name="connsiteX80" fmla="*/ 160038 w 1562809"/>
              <a:gd name="connsiteY80" fmla="*/ 824562 h 1441334"/>
              <a:gd name="connsiteX81" fmla="*/ 83833 w 1562809"/>
              <a:gd name="connsiteY81" fmla="*/ 722168 h 1441334"/>
              <a:gd name="connsiteX82" fmla="*/ 2875 w 1562809"/>
              <a:gd name="connsiteY82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636285 w 1562809"/>
              <a:gd name="connsiteY69" fmla="*/ 1153174 h 1441334"/>
              <a:gd name="connsiteX70" fmla="*/ 591042 w 1562809"/>
              <a:gd name="connsiteY70" fmla="*/ 1115074 h 1441334"/>
              <a:gd name="connsiteX71" fmla="*/ 502936 w 1562809"/>
              <a:gd name="connsiteY71" fmla="*/ 1069830 h 1441334"/>
              <a:gd name="connsiteX72" fmla="*/ 224329 w 1562809"/>
              <a:gd name="connsiteY72" fmla="*/ 1319862 h 1441334"/>
              <a:gd name="connsiteX73" fmla="*/ 229091 w 1562809"/>
              <a:gd name="connsiteY73" fmla="*/ 1312718 h 1441334"/>
              <a:gd name="connsiteX74" fmla="*/ 479124 w 1562809"/>
              <a:gd name="connsiteY74" fmla="*/ 991249 h 1441334"/>
              <a:gd name="connsiteX75" fmla="*/ 443406 w 1562809"/>
              <a:gd name="connsiteY75" fmla="*/ 926956 h 1441334"/>
              <a:gd name="connsiteX76" fmla="*/ 348157 w 1562809"/>
              <a:gd name="connsiteY76" fmla="*/ 891238 h 1441334"/>
              <a:gd name="connsiteX77" fmla="*/ 238619 w 1562809"/>
              <a:gd name="connsiteY77" fmla="*/ 896000 h 1441334"/>
              <a:gd name="connsiteX78" fmla="*/ 186232 w 1562809"/>
              <a:gd name="connsiteY78" fmla="*/ 881712 h 1441334"/>
              <a:gd name="connsiteX79" fmla="*/ 160038 w 1562809"/>
              <a:gd name="connsiteY79" fmla="*/ 824562 h 1441334"/>
              <a:gd name="connsiteX80" fmla="*/ 83833 w 1562809"/>
              <a:gd name="connsiteY80" fmla="*/ 722168 h 1441334"/>
              <a:gd name="connsiteX81" fmla="*/ 2875 w 1562809"/>
              <a:gd name="connsiteY81" fmla="*/ 686449 h 1441334"/>
              <a:gd name="connsiteX0" fmla="*/ 2875 w 1562809"/>
              <a:gd name="connsiteY0" fmla="*/ 686449 h 1413535"/>
              <a:gd name="connsiteX1" fmla="*/ 67169 w 1562809"/>
              <a:gd name="connsiteY1" fmla="*/ 600722 h 1413535"/>
              <a:gd name="connsiteX2" fmla="*/ 98123 w 1562809"/>
              <a:gd name="connsiteY2" fmla="*/ 581674 h 1413535"/>
              <a:gd name="connsiteX3" fmla="*/ 129082 w 1562809"/>
              <a:gd name="connsiteY3" fmla="*/ 565004 h 1413535"/>
              <a:gd name="connsiteX4" fmla="*/ 181467 w 1562809"/>
              <a:gd name="connsiteY4" fmla="*/ 519761 h 1413535"/>
              <a:gd name="connsiteX5" fmla="*/ 257667 w 1562809"/>
              <a:gd name="connsiteY5" fmla="*/ 472137 h 1413535"/>
              <a:gd name="connsiteX6" fmla="*/ 357680 w 1562809"/>
              <a:gd name="connsiteY6" fmla="*/ 417368 h 1413535"/>
              <a:gd name="connsiteX7" fmla="*/ 457692 w 1562809"/>
              <a:gd name="connsiteY7" fmla="*/ 400699 h 1413535"/>
              <a:gd name="connsiteX8" fmla="*/ 555325 w 1562809"/>
              <a:gd name="connsiteY8" fmla="*/ 495947 h 1413535"/>
              <a:gd name="connsiteX9" fmla="*/ 683913 w 1562809"/>
              <a:gd name="connsiteY9" fmla="*/ 369741 h 1413535"/>
              <a:gd name="connsiteX10" fmla="*/ 812500 w 1562809"/>
              <a:gd name="connsiteY10" fmla="*/ 384029 h 1413535"/>
              <a:gd name="connsiteX11" fmla="*/ 917274 w 1562809"/>
              <a:gd name="connsiteY11" fmla="*/ 464993 h 1413535"/>
              <a:gd name="connsiteX12" fmla="*/ 1050625 w 1562809"/>
              <a:gd name="connsiteY12" fmla="*/ 429272 h 1413535"/>
              <a:gd name="connsiteX13" fmla="*/ 1172066 w 1562809"/>
              <a:gd name="connsiteY13" fmla="*/ 417368 h 1413535"/>
              <a:gd name="connsiteX14" fmla="*/ 1238742 w 1562809"/>
              <a:gd name="connsiteY14" fmla="*/ 345931 h 1413535"/>
              <a:gd name="connsiteX15" fmla="*/ 1333992 w 1562809"/>
              <a:gd name="connsiteY15" fmla="*/ 298306 h 1413535"/>
              <a:gd name="connsiteX16" fmla="*/ 1329229 w 1562809"/>
              <a:gd name="connsiteY16" fmla="*/ 117331 h 1413535"/>
              <a:gd name="connsiteX17" fmla="*/ 1341136 w 1562809"/>
              <a:gd name="connsiteY17" fmla="*/ 53037 h 1413535"/>
              <a:gd name="connsiteX18" fmla="*/ 1379236 w 1562809"/>
              <a:gd name="connsiteY18" fmla="*/ 5412 h 1413535"/>
              <a:gd name="connsiteX19" fmla="*/ 1395905 w 1562809"/>
              <a:gd name="connsiteY19" fmla="*/ 649 h 1413535"/>
              <a:gd name="connsiteX20" fmla="*/ 1484011 w 1562809"/>
              <a:gd name="connsiteY20" fmla="*/ 19699 h 1413535"/>
              <a:gd name="connsiteX21" fmla="*/ 1514967 w 1562809"/>
              <a:gd name="connsiteY21" fmla="*/ 41131 h 1413535"/>
              <a:gd name="connsiteX22" fmla="*/ 1541162 w 1562809"/>
              <a:gd name="connsiteY22" fmla="*/ 57798 h 1413535"/>
              <a:gd name="connsiteX23" fmla="*/ 1562592 w 1562809"/>
              <a:gd name="connsiteY23" fmla="*/ 74468 h 1413535"/>
              <a:gd name="connsiteX24" fmla="*/ 1543542 w 1562809"/>
              <a:gd name="connsiteY24" fmla="*/ 117331 h 1413535"/>
              <a:gd name="connsiteX25" fmla="*/ 1541161 w 1562809"/>
              <a:gd name="connsiteY25" fmla="*/ 172099 h 1413535"/>
              <a:gd name="connsiteX26" fmla="*/ 1526873 w 1562809"/>
              <a:gd name="connsiteY26" fmla="*/ 229249 h 1413535"/>
              <a:gd name="connsiteX27" fmla="*/ 1529255 w 1562809"/>
              <a:gd name="connsiteY27" fmla="*/ 238774 h 1413535"/>
              <a:gd name="connsiteX28" fmla="*/ 1560211 w 1562809"/>
              <a:gd name="connsiteY28" fmla="*/ 245918 h 1413535"/>
              <a:gd name="connsiteX29" fmla="*/ 1548305 w 1562809"/>
              <a:gd name="connsiteY29" fmla="*/ 276874 h 1413535"/>
              <a:gd name="connsiteX30" fmla="*/ 1514967 w 1562809"/>
              <a:gd name="connsiteY30" fmla="*/ 298306 h 1413535"/>
              <a:gd name="connsiteX31" fmla="*/ 1500680 w 1562809"/>
              <a:gd name="connsiteY31" fmla="*/ 329262 h 1413535"/>
              <a:gd name="connsiteX32" fmla="*/ 1503933 w 1562809"/>
              <a:gd name="connsiteY32" fmla="*/ 411869 h 1413535"/>
              <a:gd name="connsiteX33" fmla="*/ 1491154 w 1562809"/>
              <a:gd name="connsiteY33" fmla="*/ 443562 h 1413535"/>
              <a:gd name="connsiteX34" fmla="*/ 1488773 w 1562809"/>
              <a:gd name="connsiteY34" fmla="*/ 507856 h 1413535"/>
              <a:gd name="connsiteX35" fmla="*/ 1510205 w 1562809"/>
              <a:gd name="connsiteY35" fmla="*/ 543574 h 1413535"/>
              <a:gd name="connsiteX36" fmla="*/ 1505442 w 1562809"/>
              <a:gd name="connsiteY36" fmla="*/ 595962 h 1413535"/>
              <a:gd name="connsiteX37" fmla="*/ 1507823 w 1562809"/>
              <a:gd name="connsiteY37" fmla="*/ 643587 h 1413535"/>
              <a:gd name="connsiteX38" fmla="*/ 1495917 w 1562809"/>
              <a:gd name="connsiteY38" fmla="*/ 657874 h 1413535"/>
              <a:gd name="connsiteX39" fmla="*/ 1467342 w 1562809"/>
              <a:gd name="connsiteY39" fmla="*/ 743599 h 1413535"/>
              <a:gd name="connsiteX40" fmla="*/ 1436388 w 1562809"/>
              <a:gd name="connsiteY40" fmla="*/ 819798 h 1413535"/>
              <a:gd name="connsiteX41" fmla="*/ 1400667 w 1562809"/>
              <a:gd name="connsiteY41" fmla="*/ 798368 h 1413535"/>
              <a:gd name="connsiteX42" fmla="*/ 1341136 w 1562809"/>
              <a:gd name="connsiteY42" fmla="*/ 769793 h 1413535"/>
              <a:gd name="connsiteX43" fmla="*/ 1312561 w 1562809"/>
              <a:gd name="connsiteY43" fmla="*/ 736456 h 1413535"/>
              <a:gd name="connsiteX44" fmla="*/ 1279225 w 1562809"/>
              <a:gd name="connsiteY44" fmla="*/ 722168 h 1413535"/>
              <a:gd name="connsiteX45" fmla="*/ 1245886 w 1562809"/>
              <a:gd name="connsiteY45" fmla="*/ 724549 h 1413535"/>
              <a:gd name="connsiteX46" fmla="*/ 1195880 w 1562809"/>
              <a:gd name="connsiteY46" fmla="*/ 748362 h 1413535"/>
              <a:gd name="connsiteX47" fmla="*/ 1172067 w 1562809"/>
              <a:gd name="connsiteY47" fmla="*/ 762649 h 1413535"/>
              <a:gd name="connsiteX48" fmla="*/ 1103013 w 1562809"/>
              <a:gd name="connsiteY48" fmla="*/ 779318 h 1413535"/>
              <a:gd name="connsiteX49" fmla="*/ 1081580 w 1562809"/>
              <a:gd name="connsiteY49" fmla="*/ 810274 h 1413535"/>
              <a:gd name="connsiteX50" fmla="*/ 1079198 w 1562809"/>
              <a:gd name="connsiteY50" fmla="*/ 888856 h 1413535"/>
              <a:gd name="connsiteX51" fmla="*/ 1081582 w 1562809"/>
              <a:gd name="connsiteY51" fmla="*/ 915048 h 1413535"/>
              <a:gd name="connsiteX52" fmla="*/ 981567 w 1562809"/>
              <a:gd name="connsiteY52" fmla="*/ 965056 h 1413535"/>
              <a:gd name="connsiteX53" fmla="*/ 938705 w 1562809"/>
              <a:gd name="connsiteY53" fmla="*/ 965056 h 1413535"/>
              <a:gd name="connsiteX54" fmla="*/ 848219 w 1562809"/>
              <a:gd name="connsiteY54" fmla="*/ 1000773 h 1413535"/>
              <a:gd name="connsiteX55" fmla="*/ 826786 w 1562809"/>
              <a:gd name="connsiteY55" fmla="*/ 1041256 h 1413535"/>
              <a:gd name="connsiteX56" fmla="*/ 826788 w 1562809"/>
              <a:gd name="connsiteY56" fmla="*/ 1091262 h 1413535"/>
              <a:gd name="connsiteX57" fmla="*/ 776780 w 1562809"/>
              <a:gd name="connsiteY57" fmla="*/ 1131743 h 1413535"/>
              <a:gd name="connsiteX58" fmla="*/ 760113 w 1562809"/>
              <a:gd name="connsiteY58" fmla="*/ 1162699 h 1413535"/>
              <a:gd name="connsiteX59" fmla="*/ 762492 w 1562809"/>
              <a:gd name="connsiteY59" fmla="*/ 1184131 h 1413535"/>
              <a:gd name="connsiteX60" fmla="*/ 795830 w 1562809"/>
              <a:gd name="connsiteY60" fmla="*/ 1179368 h 1413535"/>
              <a:gd name="connsiteX61" fmla="*/ 819644 w 1562809"/>
              <a:gd name="connsiteY61" fmla="*/ 1203180 h 1413535"/>
              <a:gd name="connsiteX62" fmla="*/ 807736 w 1562809"/>
              <a:gd name="connsiteY62" fmla="*/ 1236518 h 1413535"/>
              <a:gd name="connsiteX63" fmla="*/ 805355 w 1562809"/>
              <a:gd name="connsiteY63" fmla="*/ 1274618 h 1413535"/>
              <a:gd name="connsiteX64" fmla="*/ 726775 w 1562809"/>
              <a:gd name="connsiteY64" fmla="*/ 1303193 h 1413535"/>
              <a:gd name="connsiteX65" fmla="*/ 681531 w 1562809"/>
              <a:gd name="connsiteY65" fmla="*/ 1255568 h 1413535"/>
              <a:gd name="connsiteX66" fmla="*/ 650573 w 1562809"/>
              <a:gd name="connsiteY66" fmla="*/ 1412731 h 1413535"/>
              <a:gd name="connsiteX67" fmla="*/ 664861 w 1562809"/>
              <a:gd name="connsiteY67" fmla="*/ 1176987 h 1413535"/>
              <a:gd name="connsiteX68" fmla="*/ 636285 w 1562809"/>
              <a:gd name="connsiteY68" fmla="*/ 1153174 h 1413535"/>
              <a:gd name="connsiteX69" fmla="*/ 591042 w 1562809"/>
              <a:gd name="connsiteY69" fmla="*/ 1115074 h 1413535"/>
              <a:gd name="connsiteX70" fmla="*/ 502936 w 1562809"/>
              <a:gd name="connsiteY70" fmla="*/ 1069830 h 1413535"/>
              <a:gd name="connsiteX71" fmla="*/ 224329 w 1562809"/>
              <a:gd name="connsiteY71" fmla="*/ 1319862 h 1413535"/>
              <a:gd name="connsiteX72" fmla="*/ 229091 w 1562809"/>
              <a:gd name="connsiteY72" fmla="*/ 1312718 h 1413535"/>
              <a:gd name="connsiteX73" fmla="*/ 479124 w 1562809"/>
              <a:gd name="connsiteY73" fmla="*/ 991249 h 1413535"/>
              <a:gd name="connsiteX74" fmla="*/ 443406 w 1562809"/>
              <a:gd name="connsiteY74" fmla="*/ 926956 h 1413535"/>
              <a:gd name="connsiteX75" fmla="*/ 348157 w 1562809"/>
              <a:gd name="connsiteY75" fmla="*/ 891238 h 1413535"/>
              <a:gd name="connsiteX76" fmla="*/ 238619 w 1562809"/>
              <a:gd name="connsiteY76" fmla="*/ 896000 h 1413535"/>
              <a:gd name="connsiteX77" fmla="*/ 186232 w 1562809"/>
              <a:gd name="connsiteY77" fmla="*/ 881712 h 1413535"/>
              <a:gd name="connsiteX78" fmla="*/ 160038 w 1562809"/>
              <a:gd name="connsiteY78" fmla="*/ 824562 h 1413535"/>
              <a:gd name="connsiteX79" fmla="*/ 83833 w 1562809"/>
              <a:gd name="connsiteY79" fmla="*/ 722168 h 1413535"/>
              <a:gd name="connsiteX80" fmla="*/ 2875 w 1562809"/>
              <a:gd name="connsiteY80" fmla="*/ 686449 h 1413535"/>
              <a:gd name="connsiteX0" fmla="*/ 2875 w 1562809"/>
              <a:gd name="connsiteY0" fmla="*/ 686449 h 1352008"/>
              <a:gd name="connsiteX1" fmla="*/ 67169 w 1562809"/>
              <a:gd name="connsiteY1" fmla="*/ 600722 h 1352008"/>
              <a:gd name="connsiteX2" fmla="*/ 98123 w 1562809"/>
              <a:gd name="connsiteY2" fmla="*/ 581674 h 1352008"/>
              <a:gd name="connsiteX3" fmla="*/ 129082 w 1562809"/>
              <a:gd name="connsiteY3" fmla="*/ 565004 h 1352008"/>
              <a:gd name="connsiteX4" fmla="*/ 181467 w 1562809"/>
              <a:gd name="connsiteY4" fmla="*/ 519761 h 1352008"/>
              <a:gd name="connsiteX5" fmla="*/ 257667 w 1562809"/>
              <a:gd name="connsiteY5" fmla="*/ 472137 h 1352008"/>
              <a:gd name="connsiteX6" fmla="*/ 357680 w 1562809"/>
              <a:gd name="connsiteY6" fmla="*/ 417368 h 1352008"/>
              <a:gd name="connsiteX7" fmla="*/ 457692 w 1562809"/>
              <a:gd name="connsiteY7" fmla="*/ 400699 h 1352008"/>
              <a:gd name="connsiteX8" fmla="*/ 555325 w 1562809"/>
              <a:gd name="connsiteY8" fmla="*/ 495947 h 1352008"/>
              <a:gd name="connsiteX9" fmla="*/ 683913 w 1562809"/>
              <a:gd name="connsiteY9" fmla="*/ 369741 h 1352008"/>
              <a:gd name="connsiteX10" fmla="*/ 812500 w 1562809"/>
              <a:gd name="connsiteY10" fmla="*/ 384029 h 1352008"/>
              <a:gd name="connsiteX11" fmla="*/ 917274 w 1562809"/>
              <a:gd name="connsiteY11" fmla="*/ 464993 h 1352008"/>
              <a:gd name="connsiteX12" fmla="*/ 1050625 w 1562809"/>
              <a:gd name="connsiteY12" fmla="*/ 429272 h 1352008"/>
              <a:gd name="connsiteX13" fmla="*/ 1172066 w 1562809"/>
              <a:gd name="connsiteY13" fmla="*/ 417368 h 1352008"/>
              <a:gd name="connsiteX14" fmla="*/ 1238742 w 1562809"/>
              <a:gd name="connsiteY14" fmla="*/ 345931 h 1352008"/>
              <a:gd name="connsiteX15" fmla="*/ 1333992 w 1562809"/>
              <a:gd name="connsiteY15" fmla="*/ 298306 h 1352008"/>
              <a:gd name="connsiteX16" fmla="*/ 1329229 w 1562809"/>
              <a:gd name="connsiteY16" fmla="*/ 117331 h 1352008"/>
              <a:gd name="connsiteX17" fmla="*/ 1341136 w 1562809"/>
              <a:gd name="connsiteY17" fmla="*/ 53037 h 1352008"/>
              <a:gd name="connsiteX18" fmla="*/ 1379236 w 1562809"/>
              <a:gd name="connsiteY18" fmla="*/ 5412 h 1352008"/>
              <a:gd name="connsiteX19" fmla="*/ 1395905 w 1562809"/>
              <a:gd name="connsiteY19" fmla="*/ 649 h 1352008"/>
              <a:gd name="connsiteX20" fmla="*/ 1484011 w 1562809"/>
              <a:gd name="connsiteY20" fmla="*/ 19699 h 1352008"/>
              <a:gd name="connsiteX21" fmla="*/ 1514967 w 1562809"/>
              <a:gd name="connsiteY21" fmla="*/ 41131 h 1352008"/>
              <a:gd name="connsiteX22" fmla="*/ 1541162 w 1562809"/>
              <a:gd name="connsiteY22" fmla="*/ 57798 h 1352008"/>
              <a:gd name="connsiteX23" fmla="*/ 1562592 w 1562809"/>
              <a:gd name="connsiteY23" fmla="*/ 74468 h 1352008"/>
              <a:gd name="connsiteX24" fmla="*/ 1543542 w 1562809"/>
              <a:gd name="connsiteY24" fmla="*/ 117331 h 1352008"/>
              <a:gd name="connsiteX25" fmla="*/ 1541161 w 1562809"/>
              <a:gd name="connsiteY25" fmla="*/ 172099 h 1352008"/>
              <a:gd name="connsiteX26" fmla="*/ 1526873 w 1562809"/>
              <a:gd name="connsiteY26" fmla="*/ 229249 h 1352008"/>
              <a:gd name="connsiteX27" fmla="*/ 1529255 w 1562809"/>
              <a:gd name="connsiteY27" fmla="*/ 238774 h 1352008"/>
              <a:gd name="connsiteX28" fmla="*/ 1560211 w 1562809"/>
              <a:gd name="connsiteY28" fmla="*/ 245918 h 1352008"/>
              <a:gd name="connsiteX29" fmla="*/ 1548305 w 1562809"/>
              <a:gd name="connsiteY29" fmla="*/ 276874 h 1352008"/>
              <a:gd name="connsiteX30" fmla="*/ 1514967 w 1562809"/>
              <a:gd name="connsiteY30" fmla="*/ 298306 h 1352008"/>
              <a:gd name="connsiteX31" fmla="*/ 1500680 w 1562809"/>
              <a:gd name="connsiteY31" fmla="*/ 329262 h 1352008"/>
              <a:gd name="connsiteX32" fmla="*/ 1503933 w 1562809"/>
              <a:gd name="connsiteY32" fmla="*/ 411869 h 1352008"/>
              <a:gd name="connsiteX33" fmla="*/ 1491154 w 1562809"/>
              <a:gd name="connsiteY33" fmla="*/ 443562 h 1352008"/>
              <a:gd name="connsiteX34" fmla="*/ 1488773 w 1562809"/>
              <a:gd name="connsiteY34" fmla="*/ 507856 h 1352008"/>
              <a:gd name="connsiteX35" fmla="*/ 1510205 w 1562809"/>
              <a:gd name="connsiteY35" fmla="*/ 543574 h 1352008"/>
              <a:gd name="connsiteX36" fmla="*/ 1505442 w 1562809"/>
              <a:gd name="connsiteY36" fmla="*/ 595962 h 1352008"/>
              <a:gd name="connsiteX37" fmla="*/ 1507823 w 1562809"/>
              <a:gd name="connsiteY37" fmla="*/ 643587 h 1352008"/>
              <a:gd name="connsiteX38" fmla="*/ 1495917 w 1562809"/>
              <a:gd name="connsiteY38" fmla="*/ 657874 h 1352008"/>
              <a:gd name="connsiteX39" fmla="*/ 1467342 w 1562809"/>
              <a:gd name="connsiteY39" fmla="*/ 743599 h 1352008"/>
              <a:gd name="connsiteX40" fmla="*/ 1436388 w 1562809"/>
              <a:gd name="connsiteY40" fmla="*/ 819798 h 1352008"/>
              <a:gd name="connsiteX41" fmla="*/ 1400667 w 1562809"/>
              <a:gd name="connsiteY41" fmla="*/ 798368 h 1352008"/>
              <a:gd name="connsiteX42" fmla="*/ 1341136 w 1562809"/>
              <a:gd name="connsiteY42" fmla="*/ 769793 h 1352008"/>
              <a:gd name="connsiteX43" fmla="*/ 1312561 w 1562809"/>
              <a:gd name="connsiteY43" fmla="*/ 736456 h 1352008"/>
              <a:gd name="connsiteX44" fmla="*/ 1279225 w 1562809"/>
              <a:gd name="connsiteY44" fmla="*/ 722168 h 1352008"/>
              <a:gd name="connsiteX45" fmla="*/ 1245886 w 1562809"/>
              <a:gd name="connsiteY45" fmla="*/ 724549 h 1352008"/>
              <a:gd name="connsiteX46" fmla="*/ 1195880 w 1562809"/>
              <a:gd name="connsiteY46" fmla="*/ 748362 h 1352008"/>
              <a:gd name="connsiteX47" fmla="*/ 1172067 w 1562809"/>
              <a:gd name="connsiteY47" fmla="*/ 762649 h 1352008"/>
              <a:gd name="connsiteX48" fmla="*/ 1103013 w 1562809"/>
              <a:gd name="connsiteY48" fmla="*/ 779318 h 1352008"/>
              <a:gd name="connsiteX49" fmla="*/ 1081580 w 1562809"/>
              <a:gd name="connsiteY49" fmla="*/ 810274 h 1352008"/>
              <a:gd name="connsiteX50" fmla="*/ 1079198 w 1562809"/>
              <a:gd name="connsiteY50" fmla="*/ 888856 h 1352008"/>
              <a:gd name="connsiteX51" fmla="*/ 1081582 w 1562809"/>
              <a:gd name="connsiteY51" fmla="*/ 915048 h 1352008"/>
              <a:gd name="connsiteX52" fmla="*/ 981567 w 1562809"/>
              <a:gd name="connsiteY52" fmla="*/ 965056 h 1352008"/>
              <a:gd name="connsiteX53" fmla="*/ 938705 w 1562809"/>
              <a:gd name="connsiteY53" fmla="*/ 965056 h 1352008"/>
              <a:gd name="connsiteX54" fmla="*/ 848219 w 1562809"/>
              <a:gd name="connsiteY54" fmla="*/ 1000773 h 1352008"/>
              <a:gd name="connsiteX55" fmla="*/ 826786 w 1562809"/>
              <a:gd name="connsiteY55" fmla="*/ 1041256 h 1352008"/>
              <a:gd name="connsiteX56" fmla="*/ 826788 w 1562809"/>
              <a:gd name="connsiteY56" fmla="*/ 1091262 h 1352008"/>
              <a:gd name="connsiteX57" fmla="*/ 776780 w 1562809"/>
              <a:gd name="connsiteY57" fmla="*/ 1131743 h 1352008"/>
              <a:gd name="connsiteX58" fmla="*/ 760113 w 1562809"/>
              <a:gd name="connsiteY58" fmla="*/ 1162699 h 1352008"/>
              <a:gd name="connsiteX59" fmla="*/ 762492 w 1562809"/>
              <a:gd name="connsiteY59" fmla="*/ 1184131 h 1352008"/>
              <a:gd name="connsiteX60" fmla="*/ 795830 w 1562809"/>
              <a:gd name="connsiteY60" fmla="*/ 1179368 h 1352008"/>
              <a:gd name="connsiteX61" fmla="*/ 819644 w 1562809"/>
              <a:gd name="connsiteY61" fmla="*/ 1203180 h 1352008"/>
              <a:gd name="connsiteX62" fmla="*/ 807736 w 1562809"/>
              <a:gd name="connsiteY62" fmla="*/ 1236518 h 1352008"/>
              <a:gd name="connsiteX63" fmla="*/ 805355 w 1562809"/>
              <a:gd name="connsiteY63" fmla="*/ 1274618 h 1352008"/>
              <a:gd name="connsiteX64" fmla="*/ 726775 w 1562809"/>
              <a:gd name="connsiteY64" fmla="*/ 1303193 h 1352008"/>
              <a:gd name="connsiteX65" fmla="*/ 681531 w 1562809"/>
              <a:gd name="connsiteY65" fmla="*/ 1255568 h 1352008"/>
              <a:gd name="connsiteX66" fmla="*/ 664861 w 1562809"/>
              <a:gd name="connsiteY66" fmla="*/ 1176987 h 1352008"/>
              <a:gd name="connsiteX67" fmla="*/ 636285 w 1562809"/>
              <a:gd name="connsiteY67" fmla="*/ 1153174 h 1352008"/>
              <a:gd name="connsiteX68" fmla="*/ 591042 w 1562809"/>
              <a:gd name="connsiteY68" fmla="*/ 1115074 h 1352008"/>
              <a:gd name="connsiteX69" fmla="*/ 502936 w 1562809"/>
              <a:gd name="connsiteY69" fmla="*/ 1069830 h 1352008"/>
              <a:gd name="connsiteX70" fmla="*/ 224329 w 1562809"/>
              <a:gd name="connsiteY70" fmla="*/ 1319862 h 1352008"/>
              <a:gd name="connsiteX71" fmla="*/ 229091 w 1562809"/>
              <a:gd name="connsiteY71" fmla="*/ 1312718 h 1352008"/>
              <a:gd name="connsiteX72" fmla="*/ 479124 w 1562809"/>
              <a:gd name="connsiteY72" fmla="*/ 991249 h 1352008"/>
              <a:gd name="connsiteX73" fmla="*/ 443406 w 1562809"/>
              <a:gd name="connsiteY73" fmla="*/ 926956 h 1352008"/>
              <a:gd name="connsiteX74" fmla="*/ 348157 w 1562809"/>
              <a:gd name="connsiteY74" fmla="*/ 891238 h 1352008"/>
              <a:gd name="connsiteX75" fmla="*/ 238619 w 1562809"/>
              <a:gd name="connsiteY75" fmla="*/ 896000 h 1352008"/>
              <a:gd name="connsiteX76" fmla="*/ 186232 w 1562809"/>
              <a:gd name="connsiteY76" fmla="*/ 881712 h 1352008"/>
              <a:gd name="connsiteX77" fmla="*/ 160038 w 1562809"/>
              <a:gd name="connsiteY77" fmla="*/ 824562 h 1352008"/>
              <a:gd name="connsiteX78" fmla="*/ 83833 w 1562809"/>
              <a:gd name="connsiteY78" fmla="*/ 722168 h 1352008"/>
              <a:gd name="connsiteX79" fmla="*/ 2875 w 1562809"/>
              <a:gd name="connsiteY79" fmla="*/ 686449 h 1352008"/>
              <a:gd name="connsiteX0" fmla="*/ 2875 w 1562809"/>
              <a:gd name="connsiteY0" fmla="*/ 686449 h 1320402"/>
              <a:gd name="connsiteX1" fmla="*/ 67169 w 1562809"/>
              <a:gd name="connsiteY1" fmla="*/ 600722 h 1320402"/>
              <a:gd name="connsiteX2" fmla="*/ 98123 w 1562809"/>
              <a:gd name="connsiteY2" fmla="*/ 581674 h 1320402"/>
              <a:gd name="connsiteX3" fmla="*/ 129082 w 1562809"/>
              <a:gd name="connsiteY3" fmla="*/ 565004 h 1320402"/>
              <a:gd name="connsiteX4" fmla="*/ 181467 w 1562809"/>
              <a:gd name="connsiteY4" fmla="*/ 519761 h 1320402"/>
              <a:gd name="connsiteX5" fmla="*/ 257667 w 1562809"/>
              <a:gd name="connsiteY5" fmla="*/ 472137 h 1320402"/>
              <a:gd name="connsiteX6" fmla="*/ 357680 w 1562809"/>
              <a:gd name="connsiteY6" fmla="*/ 417368 h 1320402"/>
              <a:gd name="connsiteX7" fmla="*/ 457692 w 1562809"/>
              <a:gd name="connsiteY7" fmla="*/ 400699 h 1320402"/>
              <a:gd name="connsiteX8" fmla="*/ 555325 w 1562809"/>
              <a:gd name="connsiteY8" fmla="*/ 495947 h 1320402"/>
              <a:gd name="connsiteX9" fmla="*/ 683913 w 1562809"/>
              <a:gd name="connsiteY9" fmla="*/ 369741 h 1320402"/>
              <a:gd name="connsiteX10" fmla="*/ 812500 w 1562809"/>
              <a:gd name="connsiteY10" fmla="*/ 384029 h 1320402"/>
              <a:gd name="connsiteX11" fmla="*/ 917274 w 1562809"/>
              <a:gd name="connsiteY11" fmla="*/ 464993 h 1320402"/>
              <a:gd name="connsiteX12" fmla="*/ 1050625 w 1562809"/>
              <a:gd name="connsiteY12" fmla="*/ 429272 h 1320402"/>
              <a:gd name="connsiteX13" fmla="*/ 1172066 w 1562809"/>
              <a:gd name="connsiteY13" fmla="*/ 417368 h 1320402"/>
              <a:gd name="connsiteX14" fmla="*/ 1238742 w 1562809"/>
              <a:gd name="connsiteY14" fmla="*/ 345931 h 1320402"/>
              <a:gd name="connsiteX15" fmla="*/ 1333992 w 1562809"/>
              <a:gd name="connsiteY15" fmla="*/ 298306 h 1320402"/>
              <a:gd name="connsiteX16" fmla="*/ 1329229 w 1562809"/>
              <a:gd name="connsiteY16" fmla="*/ 117331 h 1320402"/>
              <a:gd name="connsiteX17" fmla="*/ 1341136 w 1562809"/>
              <a:gd name="connsiteY17" fmla="*/ 53037 h 1320402"/>
              <a:gd name="connsiteX18" fmla="*/ 1379236 w 1562809"/>
              <a:gd name="connsiteY18" fmla="*/ 5412 h 1320402"/>
              <a:gd name="connsiteX19" fmla="*/ 1395905 w 1562809"/>
              <a:gd name="connsiteY19" fmla="*/ 649 h 1320402"/>
              <a:gd name="connsiteX20" fmla="*/ 1484011 w 1562809"/>
              <a:gd name="connsiteY20" fmla="*/ 19699 h 1320402"/>
              <a:gd name="connsiteX21" fmla="*/ 1514967 w 1562809"/>
              <a:gd name="connsiteY21" fmla="*/ 41131 h 1320402"/>
              <a:gd name="connsiteX22" fmla="*/ 1541162 w 1562809"/>
              <a:gd name="connsiteY22" fmla="*/ 57798 h 1320402"/>
              <a:gd name="connsiteX23" fmla="*/ 1562592 w 1562809"/>
              <a:gd name="connsiteY23" fmla="*/ 74468 h 1320402"/>
              <a:gd name="connsiteX24" fmla="*/ 1543542 w 1562809"/>
              <a:gd name="connsiteY24" fmla="*/ 117331 h 1320402"/>
              <a:gd name="connsiteX25" fmla="*/ 1541161 w 1562809"/>
              <a:gd name="connsiteY25" fmla="*/ 172099 h 1320402"/>
              <a:gd name="connsiteX26" fmla="*/ 1526873 w 1562809"/>
              <a:gd name="connsiteY26" fmla="*/ 229249 h 1320402"/>
              <a:gd name="connsiteX27" fmla="*/ 1529255 w 1562809"/>
              <a:gd name="connsiteY27" fmla="*/ 238774 h 1320402"/>
              <a:gd name="connsiteX28" fmla="*/ 1560211 w 1562809"/>
              <a:gd name="connsiteY28" fmla="*/ 245918 h 1320402"/>
              <a:gd name="connsiteX29" fmla="*/ 1548305 w 1562809"/>
              <a:gd name="connsiteY29" fmla="*/ 276874 h 1320402"/>
              <a:gd name="connsiteX30" fmla="*/ 1514967 w 1562809"/>
              <a:gd name="connsiteY30" fmla="*/ 298306 h 1320402"/>
              <a:gd name="connsiteX31" fmla="*/ 1500680 w 1562809"/>
              <a:gd name="connsiteY31" fmla="*/ 329262 h 1320402"/>
              <a:gd name="connsiteX32" fmla="*/ 1503933 w 1562809"/>
              <a:gd name="connsiteY32" fmla="*/ 411869 h 1320402"/>
              <a:gd name="connsiteX33" fmla="*/ 1491154 w 1562809"/>
              <a:gd name="connsiteY33" fmla="*/ 443562 h 1320402"/>
              <a:gd name="connsiteX34" fmla="*/ 1488773 w 1562809"/>
              <a:gd name="connsiteY34" fmla="*/ 507856 h 1320402"/>
              <a:gd name="connsiteX35" fmla="*/ 1510205 w 1562809"/>
              <a:gd name="connsiteY35" fmla="*/ 543574 h 1320402"/>
              <a:gd name="connsiteX36" fmla="*/ 1505442 w 1562809"/>
              <a:gd name="connsiteY36" fmla="*/ 595962 h 1320402"/>
              <a:gd name="connsiteX37" fmla="*/ 1507823 w 1562809"/>
              <a:gd name="connsiteY37" fmla="*/ 643587 h 1320402"/>
              <a:gd name="connsiteX38" fmla="*/ 1495917 w 1562809"/>
              <a:gd name="connsiteY38" fmla="*/ 657874 h 1320402"/>
              <a:gd name="connsiteX39" fmla="*/ 1467342 w 1562809"/>
              <a:gd name="connsiteY39" fmla="*/ 743599 h 1320402"/>
              <a:gd name="connsiteX40" fmla="*/ 1436388 w 1562809"/>
              <a:gd name="connsiteY40" fmla="*/ 819798 h 1320402"/>
              <a:gd name="connsiteX41" fmla="*/ 1400667 w 1562809"/>
              <a:gd name="connsiteY41" fmla="*/ 798368 h 1320402"/>
              <a:gd name="connsiteX42" fmla="*/ 1341136 w 1562809"/>
              <a:gd name="connsiteY42" fmla="*/ 769793 h 1320402"/>
              <a:gd name="connsiteX43" fmla="*/ 1312561 w 1562809"/>
              <a:gd name="connsiteY43" fmla="*/ 736456 h 1320402"/>
              <a:gd name="connsiteX44" fmla="*/ 1279225 w 1562809"/>
              <a:gd name="connsiteY44" fmla="*/ 722168 h 1320402"/>
              <a:gd name="connsiteX45" fmla="*/ 1245886 w 1562809"/>
              <a:gd name="connsiteY45" fmla="*/ 724549 h 1320402"/>
              <a:gd name="connsiteX46" fmla="*/ 1195880 w 1562809"/>
              <a:gd name="connsiteY46" fmla="*/ 748362 h 1320402"/>
              <a:gd name="connsiteX47" fmla="*/ 1172067 w 1562809"/>
              <a:gd name="connsiteY47" fmla="*/ 762649 h 1320402"/>
              <a:gd name="connsiteX48" fmla="*/ 1103013 w 1562809"/>
              <a:gd name="connsiteY48" fmla="*/ 779318 h 1320402"/>
              <a:gd name="connsiteX49" fmla="*/ 1081580 w 1562809"/>
              <a:gd name="connsiteY49" fmla="*/ 810274 h 1320402"/>
              <a:gd name="connsiteX50" fmla="*/ 1079198 w 1562809"/>
              <a:gd name="connsiteY50" fmla="*/ 888856 h 1320402"/>
              <a:gd name="connsiteX51" fmla="*/ 1081582 w 1562809"/>
              <a:gd name="connsiteY51" fmla="*/ 915048 h 1320402"/>
              <a:gd name="connsiteX52" fmla="*/ 981567 w 1562809"/>
              <a:gd name="connsiteY52" fmla="*/ 965056 h 1320402"/>
              <a:gd name="connsiteX53" fmla="*/ 938705 w 1562809"/>
              <a:gd name="connsiteY53" fmla="*/ 965056 h 1320402"/>
              <a:gd name="connsiteX54" fmla="*/ 848219 w 1562809"/>
              <a:gd name="connsiteY54" fmla="*/ 1000773 h 1320402"/>
              <a:gd name="connsiteX55" fmla="*/ 826786 w 1562809"/>
              <a:gd name="connsiteY55" fmla="*/ 1041256 h 1320402"/>
              <a:gd name="connsiteX56" fmla="*/ 826788 w 1562809"/>
              <a:gd name="connsiteY56" fmla="*/ 1091262 h 1320402"/>
              <a:gd name="connsiteX57" fmla="*/ 776780 w 1562809"/>
              <a:gd name="connsiteY57" fmla="*/ 1131743 h 1320402"/>
              <a:gd name="connsiteX58" fmla="*/ 760113 w 1562809"/>
              <a:gd name="connsiteY58" fmla="*/ 1162699 h 1320402"/>
              <a:gd name="connsiteX59" fmla="*/ 762492 w 1562809"/>
              <a:gd name="connsiteY59" fmla="*/ 1184131 h 1320402"/>
              <a:gd name="connsiteX60" fmla="*/ 795830 w 1562809"/>
              <a:gd name="connsiteY60" fmla="*/ 1179368 h 1320402"/>
              <a:gd name="connsiteX61" fmla="*/ 819644 w 1562809"/>
              <a:gd name="connsiteY61" fmla="*/ 1203180 h 1320402"/>
              <a:gd name="connsiteX62" fmla="*/ 807736 w 1562809"/>
              <a:gd name="connsiteY62" fmla="*/ 1236518 h 1320402"/>
              <a:gd name="connsiteX63" fmla="*/ 805355 w 1562809"/>
              <a:gd name="connsiteY63" fmla="*/ 1274618 h 1320402"/>
              <a:gd name="connsiteX64" fmla="*/ 726775 w 1562809"/>
              <a:gd name="connsiteY64" fmla="*/ 1303193 h 1320402"/>
              <a:gd name="connsiteX65" fmla="*/ 681531 w 1562809"/>
              <a:gd name="connsiteY65" fmla="*/ 1255568 h 1320402"/>
              <a:gd name="connsiteX66" fmla="*/ 664861 w 1562809"/>
              <a:gd name="connsiteY66" fmla="*/ 1176987 h 1320402"/>
              <a:gd name="connsiteX67" fmla="*/ 636285 w 1562809"/>
              <a:gd name="connsiteY67" fmla="*/ 1153174 h 1320402"/>
              <a:gd name="connsiteX68" fmla="*/ 591042 w 1562809"/>
              <a:gd name="connsiteY68" fmla="*/ 1115074 h 1320402"/>
              <a:gd name="connsiteX69" fmla="*/ 502936 w 1562809"/>
              <a:gd name="connsiteY69" fmla="*/ 1069830 h 1320402"/>
              <a:gd name="connsiteX70" fmla="*/ 224329 w 1562809"/>
              <a:gd name="connsiteY70" fmla="*/ 1319862 h 1320402"/>
              <a:gd name="connsiteX71" fmla="*/ 479124 w 1562809"/>
              <a:gd name="connsiteY71" fmla="*/ 991249 h 1320402"/>
              <a:gd name="connsiteX72" fmla="*/ 443406 w 1562809"/>
              <a:gd name="connsiteY72" fmla="*/ 926956 h 1320402"/>
              <a:gd name="connsiteX73" fmla="*/ 348157 w 1562809"/>
              <a:gd name="connsiteY73" fmla="*/ 891238 h 1320402"/>
              <a:gd name="connsiteX74" fmla="*/ 238619 w 1562809"/>
              <a:gd name="connsiteY74" fmla="*/ 896000 h 1320402"/>
              <a:gd name="connsiteX75" fmla="*/ 186232 w 1562809"/>
              <a:gd name="connsiteY75" fmla="*/ 881712 h 1320402"/>
              <a:gd name="connsiteX76" fmla="*/ 160038 w 1562809"/>
              <a:gd name="connsiteY76" fmla="*/ 824562 h 1320402"/>
              <a:gd name="connsiteX77" fmla="*/ 83833 w 1562809"/>
              <a:gd name="connsiteY77" fmla="*/ 722168 h 1320402"/>
              <a:gd name="connsiteX78" fmla="*/ 2875 w 1562809"/>
              <a:gd name="connsiteY78" fmla="*/ 686449 h 1320402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57692 w 1562809"/>
              <a:gd name="connsiteY7" fmla="*/ 400699 h 1308438"/>
              <a:gd name="connsiteX8" fmla="*/ 555325 w 1562809"/>
              <a:gd name="connsiteY8" fmla="*/ 495947 h 1308438"/>
              <a:gd name="connsiteX9" fmla="*/ 683913 w 1562809"/>
              <a:gd name="connsiteY9" fmla="*/ 369741 h 1308438"/>
              <a:gd name="connsiteX10" fmla="*/ 812500 w 1562809"/>
              <a:gd name="connsiteY10" fmla="*/ 384029 h 1308438"/>
              <a:gd name="connsiteX11" fmla="*/ 917274 w 1562809"/>
              <a:gd name="connsiteY11" fmla="*/ 464993 h 1308438"/>
              <a:gd name="connsiteX12" fmla="*/ 1050625 w 1562809"/>
              <a:gd name="connsiteY12" fmla="*/ 429272 h 1308438"/>
              <a:gd name="connsiteX13" fmla="*/ 1172066 w 1562809"/>
              <a:gd name="connsiteY13" fmla="*/ 417368 h 1308438"/>
              <a:gd name="connsiteX14" fmla="*/ 1238742 w 1562809"/>
              <a:gd name="connsiteY14" fmla="*/ 345931 h 1308438"/>
              <a:gd name="connsiteX15" fmla="*/ 1333992 w 1562809"/>
              <a:gd name="connsiteY15" fmla="*/ 298306 h 1308438"/>
              <a:gd name="connsiteX16" fmla="*/ 1329229 w 1562809"/>
              <a:gd name="connsiteY16" fmla="*/ 117331 h 1308438"/>
              <a:gd name="connsiteX17" fmla="*/ 1341136 w 1562809"/>
              <a:gd name="connsiteY17" fmla="*/ 53037 h 1308438"/>
              <a:gd name="connsiteX18" fmla="*/ 1379236 w 1562809"/>
              <a:gd name="connsiteY18" fmla="*/ 5412 h 1308438"/>
              <a:gd name="connsiteX19" fmla="*/ 1395905 w 1562809"/>
              <a:gd name="connsiteY19" fmla="*/ 649 h 1308438"/>
              <a:gd name="connsiteX20" fmla="*/ 1484011 w 1562809"/>
              <a:gd name="connsiteY20" fmla="*/ 19699 h 1308438"/>
              <a:gd name="connsiteX21" fmla="*/ 1514967 w 1562809"/>
              <a:gd name="connsiteY21" fmla="*/ 41131 h 1308438"/>
              <a:gd name="connsiteX22" fmla="*/ 1541162 w 1562809"/>
              <a:gd name="connsiteY22" fmla="*/ 57798 h 1308438"/>
              <a:gd name="connsiteX23" fmla="*/ 1562592 w 1562809"/>
              <a:gd name="connsiteY23" fmla="*/ 74468 h 1308438"/>
              <a:gd name="connsiteX24" fmla="*/ 1543542 w 1562809"/>
              <a:gd name="connsiteY24" fmla="*/ 117331 h 1308438"/>
              <a:gd name="connsiteX25" fmla="*/ 1541161 w 1562809"/>
              <a:gd name="connsiteY25" fmla="*/ 172099 h 1308438"/>
              <a:gd name="connsiteX26" fmla="*/ 1526873 w 1562809"/>
              <a:gd name="connsiteY26" fmla="*/ 229249 h 1308438"/>
              <a:gd name="connsiteX27" fmla="*/ 1529255 w 1562809"/>
              <a:gd name="connsiteY27" fmla="*/ 238774 h 1308438"/>
              <a:gd name="connsiteX28" fmla="*/ 1560211 w 1562809"/>
              <a:gd name="connsiteY28" fmla="*/ 245918 h 1308438"/>
              <a:gd name="connsiteX29" fmla="*/ 1548305 w 1562809"/>
              <a:gd name="connsiteY29" fmla="*/ 276874 h 1308438"/>
              <a:gd name="connsiteX30" fmla="*/ 1514967 w 1562809"/>
              <a:gd name="connsiteY30" fmla="*/ 298306 h 1308438"/>
              <a:gd name="connsiteX31" fmla="*/ 1500680 w 1562809"/>
              <a:gd name="connsiteY31" fmla="*/ 329262 h 1308438"/>
              <a:gd name="connsiteX32" fmla="*/ 1503933 w 1562809"/>
              <a:gd name="connsiteY32" fmla="*/ 411869 h 1308438"/>
              <a:gd name="connsiteX33" fmla="*/ 1491154 w 1562809"/>
              <a:gd name="connsiteY33" fmla="*/ 443562 h 1308438"/>
              <a:gd name="connsiteX34" fmla="*/ 1488773 w 1562809"/>
              <a:gd name="connsiteY34" fmla="*/ 507856 h 1308438"/>
              <a:gd name="connsiteX35" fmla="*/ 1510205 w 1562809"/>
              <a:gd name="connsiteY35" fmla="*/ 543574 h 1308438"/>
              <a:gd name="connsiteX36" fmla="*/ 1505442 w 1562809"/>
              <a:gd name="connsiteY36" fmla="*/ 595962 h 1308438"/>
              <a:gd name="connsiteX37" fmla="*/ 1507823 w 1562809"/>
              <a:gd name="connsiteY37" fmla="*/ 643587 h 1308438"/>
              <a:gd name="connsiteX38" fmla="*/ 1495917 w 1562809"/>
              <a:gd name="connsiteY38" fmla="*/ 657874 h 1308438"/>
              <a:gd name="connsiteX39" fmla="*/ 1467342 w 1562809"/>
              <a:gd name="connsiteY39" fmla="*/ 743599 h 1308438"/>
              <a:gd name="connsiteX40" fmla="*/ 1436388 w 1562809"/>
              <a:gd name="connsiteY40" fmla="*/ 819798 h 1308438"/>
              <a:gd name="connsiteX41" fmla="*/ 1400667 w 1562809"/>
              <a:gd name="connsiteY41" fmla="*/ 798368 h 1308438"/>
              <a:gd name="connsiteX42" fmla="*/ 1341136 w 1562809"/>
              <a:gd name="connsiteY42" fmla="*/ 769793 h 1308438"/>
              <a:gd name="connsiteX43" fmla="*/ 1312561 w 1562809"/>
              <a:gd name="connsiteY43" fmla="*/ 736456 h 1308438"/>
              <a:gd name="connsiteX44" fmla="*/ 1279225 w 1562809"/>
              <a:gd name="connsiteY44" fmla="*/ 722168 h 1308438"/>
              <a:gd name="connsiteX45" fmla="*/ 1245886 w 1562809"/>
              <a:gd name="connsiteY45" fmla="*/ 724549 h 1308438"/>
              <a:gd name="connsiteX46" fmla="*/ 1195880 w 1562809"/>
              <a:gd name="connsiteY46" fmla="*/ 748362 h 1308438"/>
              <a:gd name="connsiteX47" fmla="*/ 1172067 w 1562809"/>
              <a:gd name="connsiteY47" fmla="*/ 762649 h 1308438"/>
              <a:gd name="connsiteX48" fmla="*/ 1103013 w 1562809"/>
              <a:gd name="connsiteY48" fmla="*/ 779318 h 1308438"/>
              <a:gd name="connsiteX49" fmla="*/ 1081580 w 1562809"/>
              <a:gd name="connsiteY49" fmla="*/ 810274 h 1308438"/>
              <a:gd name="connsiteX50" fmla="*/ 1079198 w 1562809"/>
              <a:gd name="connsiteY50" fmla="*/ 888856 h 1308438"/>
              <a:gd name="connsiteX51" fmla="*/ 1081582 w 1562809"/>
              <a:gd name="connsiteY51" fmla="*/ 915048 h 1308438"/>
              <a:gd name="connsiteX52" fmla="*/ 981567 w 1562809"/>
              <a:gd name="connsiteY52" fmla="*/ 965056 h 1308438"/>
              <a:gd name="connsiteX53" fmla="*/ 938705 w 1562809"/>
              <a:gd name="connsiteY53" fmla="*/ 965056 h 1308438"/>
              <a:gd name="connsiteX54" fmla="*/ 848219 w 1562809"/>
              <a:gd name="connsiteY54" fmla="*/ 1000773 h 1308438"/>
              <a:gd name="connsiteX55" fmla="*/ 826786 w 1562809"/>
              <a:gd name="connsiteY55" fmla="*/ 1041256 h 1308438"/>
              <a:gd name="connsiteX56" fmla="*/ 826788 w 1562809"/>
              <a:gd name="connsiteY56" fmla="*/ 1091262 h 1308438"/>
              <a:gd name="connsiteX57" fmla="*/ 776780 w 1562809"/>
              <a:gd name="connsiteY57" fmla="*/ 1131743 h 1308438"/>
              <a:gd name="connsiteX58" fmla="*/ 760113 w 1562809"/>
              <a:gd name="connsiteY58" fmla="*/ 1162699 h 1308438"/>
              <a:gd name="connsiteX59" fmla="*/ 762492 w 1562809"/>
              <a:gd name="connsiteY59" fmla="*/ 1184131 h 1308438"/>
              <a:gd name="connsiteX60" fmla="*/ 795830 w 1562809"/>
              <a:gd name="connsiteY60" fmla="*/ 1179368 h 1308438"/>
              <a:gd name="connsiteX61" fmla="*/ 819644 w 1562809"/>
              <a:gd name="connsiteY61" fmla="*/ 1203180 h 1308438"/>
              <a:gd name="connsiteX62" fmla="*/ 807736 w 1562809"/>
              <a:gd name="connsiteY62" fmla="*/ 1236518 h 1308438"/>
              <a:gd name="connsiteX63" fmla="*/ 805355 w 1562809"/>
              <a:gd name="connsiteY63" fmla="*/ 1274618 h 1308438"/>
              <a:gd name="connsiteX64" fmla="*/ 726775 w 1562809"/>
              <a:gd name="connsiteY64" fmla="*/ 1303193 h 1308438"/>
              <a:gd name="connsiteX65" fmla="*/ 681531 w 1562809"/>
              <a:gd name="connsiteY65" fmla="*/ 1255568 h 1308438"/>
              <a:gd name="connsiteX66" fmla="*/ 664861 w 1562809"/>
              <a:gd name="connsiteY66" fmla="*/ 1176987 h 1308438"/>
              <a:gd name="connsiteX67" fmla="*/ 636285 w 1562809"/>
              <a:gd name="connsiteY67" fmla="*/ 1153174 h 1308438"/>
              <a:gd name="connsiteX68" fmla="*/ 591042 w 1562809"/>
              <a:gd name="connsiteY68" fmla="*/ 1115074 h 1308438"/>
              <a:gd name="connsiteX69" fmla="*/ 502936 w 1562809"/>
              <a:gd name="connsiteY69" fmla="*/ 1069830 h 1308438"/>
              <a:gd name="connsiteX70" fmla="*/ 479124 w 1562809"/>
              <a:gd name="connsiteY70" fmla="*/ 991249 h 1308438"/>
              <a:gd name="connsiteX71" fmla="*/ 443406 w 1562809"/>
              <a:gd name="connsiteY71" fmla="*/ 926956 h 1308438"/>
              <a:gd name="connsiteX72" fmla="*/ 348157 w 1562809"/>
              <a:gd name="connsiteY72" fmla="*/ 891238 h 1308438"/>
              <a:gd name="connsiteX73" fmla="*/ 238619 w 1562809"/>
              <a:gd name="connsiteY73" fmla="*/ 896000 h 1308438"/>
              <a:gd name="connsiteX74" fmla="*/ 186232 w 1562809"/>
              <a:gd name="connsiteY74" fmla="*/ 881712 h 1308438"/>
              <a:gd name="connsiteX75" fmla="*/ 160038 w 1562809"/>
              <a:gd name="connsiteY75" fmla="*/ 824562 h 1308438"/>
              <a:gd name="connsiteX76" fmla="*/ 83833 w 1562809"/>
              <a:gd name="connsiteY76" fmla="*/ 722168 h 1308438"/>
              <a:gd name="connsiteX77" fmla="*/ 2875 w 1562809"/>
              <a:gd name="connsiteY77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72066 w 1562809"/>
              <a:gd name="connsiteY14" fmla="*/ 417368 h 1308438"/>
              <a:gd name="connsiteX15" fmla="*/ 1238742 w 1562809"/>
              <a:gd name="connsiteY15" fmla="*/ 345931 h 1308438"/>
              <a:gd name="connsiteX16" fmla="*/ 1333992 w 1562809"/>
              <a:gd name="connsiteY16" fmla="*/ 298306 h 1308438"/>
              <a:gd name="connsiteX17" fmla="*/ 1329229 w 1562809"/>
              <a:gd name="connsiteY17" fmla="*/ 117331 h 1308438"/>
              <a:gd name="connsiteX18" fmla="*/ 1341136 w 1562809"/>
              <a:gd name="connsiteY18" fmla="*/ 53037 h 1308438"/>
              <a:gd name="connsiteX19" fmla="*/ 1379236 w 1562809"/>
              <a:gd name="connsiteY19" fmla="*/ 5412 h 1308438"/>
              <a:gd name="connsiteX20" fmla="*/ 1395905 w 1562809"/>
              <a:gd name="connsiteY20" fmla="*/ 649 h 1308438"/>
              <a:gd name="connsiteX21" fmla="*/ 1484011 w 1562809"/>
              <a:gd name="connsiteY21" fmla="*/ 19699 h 1308438"/>
              <a:gd name="connsiteX22" fmla="*/ 1514967 w 1562809"/>
              <a:gd name="connsiteY22" fmla="*/ 41131 h 1308438"/>
              <a:gd name="connsiteX23" fmla="*/ 1541162 w 1562809"/>
              <a:gd name="connsiteY23" fmla="*/ 57798 h 1308438"/>
              <a:gd name="connsiteX24" fmla="*/ 1562592 w 1562809"/>
              <a:gd name="connsiteY24" fmla="*/ 74468 h 1308438"/>
              <a:gd name="connsiteX25" fmla="*/ 1543542 w 1562809"/>
              <a:gd name="connsiteY25" fmla="*/ 117331 h 1308438"/>
              <a:gd name="connsiteX26" fmla="*/ 1541161 w 1562809"/>
              <a:gd name="connsiteY26" fmla="*/ 172099 h 1308438"/>
              <a:gd name="connsiteX27" fmla="*/ 1526873 w 1562809"/>
              <a:gd name="connsiteY27" fmla="*/ 229249 h 1308438"/>
              <a:gd name="connsiteX28" fmla="*/ 1529255 w 1562809"/>
              <a:gd name="connsiteY28" fmla="*/ 238774 h 1308438"/>
              <a:gd name="connsiteX29" fmla="*/ 1560211 w 1562809"/>
              <a:gd name="connsiteY29" fmla="*/ 245918 h 1308438"/>
              <a:gd name="connsiteX30" fmla="*/ 1548305 w 1562809"/>
              <a:gd name="connsiteY30" fmla="*/ 276874 h 1308438"/>
              <a:gd name="connsiteX31" fmla="*/ 1514967 w 1562809"/>
              <a:gd name="connsiteY31" fmla="*/ 298306 h 1308438"/>
              <a:gd name="connsiteX32" fmla="*/ 1500680 w 1562809"/>
              <a:gd name="connsiteY32" fmla="*/ 329262 h 1308438"/>
              <a:gd name="connsiteX33" fmla="*/ 1503933 w 1562809"/>
              <a:gd name="connsiteY33" fmla="*/ 411869 h 1308438"/>
              <a:gd name="connsiteX34" fmla="*/ 1491154 w 1562809"/>
              <a:gd name="connsiteY34" fmla="*/ 443562 h 1308438"/>
              <a:gd name="connsiteX35" fmla="*/ 1488773 w 1562809"/>
              <a:gd name="connsiteY35" fmla="*/ 507856 h 1308438"/>
              <a:gd name="connsiteX36" fmla="*/ 1510205 w 1562809"/>
              <a:gd name="connsiteY36" fmla="*/ 543574 h 1308438"/>
              <a:gd name="connsiteX37" fmla="*/ 1505442 w 1562809"/>
              <a:gd name="connsiteY37" fmla="*/ 595962 h 1308438"/>
              <a:gd name="connsiteX38" fmla="*/ 1507823 w 1562809"/>
              <a:gd name="connsiteY38" fmla="*/ 643587 h 1308438"/>
              <a:gd name="connsiteX39" fmla="*/ 1495917 w 1562809"/>
              <a:gd name="connsiteY39" fmla="*/ 657874 h 1308438"/>
              <a:gd name="connsiteX40" fmla="*/ 1467342 w 1562809"/>
              <a:gd name="connsiteY40" fmla="*/ 743599 h 1308438"/>
              <a:gd name="connsiteX41" fmla="*/ 1436388 w 1562809"/>
              <a:gd name="connsiteY41" fmla="*/ 819798 h 1308438"/>
              <a:gd name="connsiteX42" fmla="*/ 1400667 w 1562809"/>
              <a:gd name="connsiteY42" fmla="*/ 798368 h 1308438"/>
              <a:gd name="connsiteX43" fmla="*/ 1341136 w 1562809"/>
              <a:gd name="connsiteY43" fmla="*/ 769793 h 1308438"/>
              <a:gd name="connsiteX44" fmla="*/ 1312561 w 1562809"/>
              <a:gd name="connsiteY44" fmla="*/ 736456 h 1308438"/>
              <a:gd name="connsiteX45" fmla="*/ 1279225 w 1562809"/>
              <a:gd name="connsiteY45" fmla="*/ 722168 h 1308438"/>
              <a:gd name="connsiteX46" fmla="*/ 1245886 w 1562809"/>
              <a:gd name="connsiteY46" fmla="*/ 724549 h 1308438"/>
              <a:gd name="connsiteX47" fmla="*/ 1195880 w 1562809"/>
              <a:gd name="connsiteY47" fmla="*/ 748362 h 1308438"/>
              <a:gd name="connsiteX48" fmla="*/ 1172067 w 1562809"/>
              <a:gd name="connsiteY48" fmla="*/ 762649 h 1308438"/>
              <a:gd name="connsiteX49" fmla="*/ 1103013 w 1562809"/>
              <a:gd name="connsiteY49" fmla="*/ 779318 h 1308438"/>
              <a:gd name="connsiteX50" fmla="*/ 1081580 w 1562809"/>
              <a:gd name="connsiteY50" fmla="*/ 810274 h 1308438"/>
              <a:gd name="connsiteX51" fmla="*/ 1079198 w 1562809"/>
              <a:gd name="connsiteY51" fmla="*/ 888856 h 1308438"/>
              <a:gd name="connsiteX52" fmla="*/ 1081582 w 1562809"/>
              <a:gd name="connsiteY52" fmla="*/ 915048 h 1308438"/>
              <a:gd name="connsiteX53" fmla="*/ 981567 w 1562809"/>
              <a:gd name="connsiteY53" fmla="*/ 965056 h 1308438"/>
              <a:gd name="connsiteX54" fmla="*/ 938705 w 1562809"/>
              <a:gd name="connsiteY54" fmla="*/ 965056 h 1308438"/>
              <a:gd name="connsiteX55" fmla="*/ 848219 w 1562809"/>
              <a:gd name="connsiteY55" fmla="*/ 1000773 h 1308438"/>
              <a:gd name="connsiteX56" fmla="*/ 826786 w 1562809"/>
              <a:gd name="connsiteY56" fmla="*/ 1041256 h 1308438"/>
              <a:gd name="connsiteX57" fmla="*/ 826788 w 1562809"/>
              <a:gd name="connsiteY57" fmla="*/ 1091262 h 1308438"/>
              <a:gd name="connsiteX58" fmla="*/ 776780 w 1562809"/>
              <a:gd name="connsiteY58" fmla="*/ 1131743 h 1308438"/>
              <a:gd name="connsiteX59" fmla="*/ 760113 w 1562809"/>
              <a:gd name="connsiteY59" fmla="*/ 1162699 h 1308438"/>
              <a:gd name="connsiteX60" fmla="*/ 762492 w 1562809"/>
              <a:gd name="connsiteY60" fmla="*/ 1184131 h 1308438"/>
              <a:gd name="connsiteX61" fmla="*/ 795830 w 1562809"/>
              <a:gd name="connsiteY61" fmla="*/ 1179368 h 1308438"/>
              <a:gd name="connsiteX62" fmla="*/ 819644 w 1562809"/>
              <a:gd name="connsiteY62" fmla="*/ 1203180 h 1308438"/>
              <a:gd name="connsiteX63" fmla="*/ 807736 w 1562809"/>
              <a:gd name="connsiteY63" fmla="*/ 1236518 h 1308438"/>
              <a:gd name="connsiteX64" fmla="*/ 805355 w 1562809"/>
              <a:gd name="connsiteY64" fmla="*/ 1274618 h 1308438"/>
              <a:gd name="connsiteX65" fmla="*/ 726775 w 1562809"/>
              <a:gd name="connsiteY65" fmla="*/ 1303193 h 1308438"/>
              <a:gd name="connsiteX66" fmla="*/ 681531 w 1562809"/>
              <a:gd name="connsiteY66" fmla="*/ 1255568 h 1308438"/>
              <a:gd name="connsiteX67" fmla="*/ 664861 w 1562809"/>
              <a:gd name="connsiteY67" fmla="*/ 1176987 h 1308438"/>
              <a:gd name="connsiteX68" fmla="*/ 636285 w 1562809"/>
              <a:gd name="connsiteY68" fmla="*/ 1153174 h 1308438"/>
              <a:gd name="connsiteX69" fmla="*/ 591042 w 1562809"/>
              <a:gd name="connsiteY69" fmla="*/ 1115074 h 1308438"/>
              <a:gd name="connsiteX70" fmla="*/ 502936 w 1562809"/>
              <a:gd name="connsiteY70" fmla="*/ 1069830 h 1308438"/>
              <a:gd name="connsiteX71" fmla="*/ 479124 w 1562809"/>
              <a:gd name="connsiteY71" fmla="*/ 991249 h 1308438"/>
              <a:gd name="connsiteX72" fmla="*/ 443406 w 1562809"/>
              <a:gd name="connsiteY72" fmla="*/ 926956 h 1308438"/>
              <a:gd name="connsiteX73" fmla="*/ 348157 w 1562809"/>
              <a:gd name="connsiteY73" fmla="*/ 891238 h 1308438"/>
              <a:gd name="connsiteX74" fmla="*/ 238619 w 1562809"/>
              <a:gd name="connsiteY74" fmla="*/ 896000 h 1308438"/>
              <a:gd name="connsiteX75" fmla="*/ 186232 w 1562809"/>
              <a:gd name="connsiteY75" fmla="*/ 881712 h 1308438"/>
              <a:gd name="connsiteX76" fmla="*/ 160038 w 1562809"/>
              <a:gd name="connsiteY76" fmla="*/ 824562 h 1308438"/>
              <a:gd name="connsiteX77" fmla="*/ 83833 w 1562809"/>
              <a:gd name="connsiteY77" fmla="*/ 722168 h 1308438"/>
              <a:gd name="connsiteX78" fmla="*/ 2875 w 1562809"/>
              <a:gd name="connsiteY7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117331 h 1308438"/>
              <a:gd name="connsiteX19" fmla="*/ 1341136 w 1562809"/>
              <a:gd name="connsiteY19" fmla="*/ 53037 h 1308438"/>
              <a:gd name="connsiteX20" fmla="*/ 1379236 w 1562809"/>
              <a:gd name="connsiteY20" fmla="*/ 5412 h 1308438"/>
              <a:gd name="connsiteX21" fmla="*/ 1395905 w 1562809"/>
              <a:gd name="connsiteY21" fmla="*/ 649 h 1308438"/>
              <a:gd name="connsiteX22" fmla="*/ 1484011 w 1562809"/>
              <a:gd name="connsiteY22" fmla="*/ 19699 h 1308438"/>
              <a:gd name="connsiteX23" fmla="*/ 1514967 w 1562809"/>
              <a:gd name="connsiteY23" fmla="*/ 41131 h 1308438"/>
              <a:gd name="connsiteX24" fmla="*/ 1541162 w 1562809"/>
              <a:gd name="connsiteY24" fmla="*/ 57798 h 1308438"/>
              <a:gd name="connsiteX25" fmla="*/ 1562592 w 1562809"/>
              <a:gd name="connsiteY25" fmla="*/ 74468 h 1308438"/>
              <a:gd name="connsiteX26" fmla="*/ 1543542 w 1562809"/>
              <a:gd name="connsiteY26" fmla="*/ 117331 h 1308438"/>
              <a:gd name="connsiteX27" fmla="*/ 1541161 w 1562809"/>
              <a:gd name="connsiteY27" fmla="*/ 172099 h 1308438"/>
              <a:gd name="connsiteX28" fmla="*/ 1526873 w 1562809"/>
              <a:gd name="connsiteY28" fmla="*/ 229249 h 1308438"/>
              <a:gd name="connsiteX29" fmla="*/ 1529255 w 1562809"/>
              <a:gd name="connsiteY29" fmla="*/ 238774 h 1308438"/>
              <a:gd name="connsiteX30" fmla="*/ 1560211 w 1562809"/>
              <a:gd name="connsiteY30" fmla="*/ 245918 h 1308438"/>
              <a:gd name="connsiteX31" fmla="*/ 1548305 w 1562809"/>
              <a:gd name="connsiteY31" fmla="*/ 276874 h 1308438"/>
              <a:gd name="connsiteX32" fmla="*/ 1514967 w 1562809"/>
              <a:gd name="connsiteY32" fmla="*/ 298306 h 1308438"/>
              <a:gd name="connsiteX33" fmla="*/ 1500680 w 1562809"/>
              <a:gd name="connsiteY33" fmla="*/ 329262 h 1308438"/>
              <a:gd name="connsiteX34" fmla="*/ 1503933 w 1562809"/>
              <a:gd name="connsiteY34" fmla="*/ 411869 h 1308438"/>
              <a:gd name="connsiteX35" fmla="*/ 1491154 w 1562809"/>
              <a:gd name="connsiteY35" fmla="*/ 443562 h 1308438"/>
              <a:gd name="connsiteX36" fmla="*/ 1488773 w 1562809"/>
              <a:gd name="connsiteY36" fmla="*/ 507856 h 1308438"/>
              <a:gd name="connsiteX37" fmla="*/ 1510205 w 1562809"/>
              <a:gd name="connsiteY37" fmla="*/ 543574 h 1308438"/>
              <a:gd name="connsiteX38" fmla="*/ 1505442 w 1562809"/>
              <a:gd name="connsiteY38" fmla="*/ 595962 h 1308438"/>
              <a:gd name="connsiteX39" fmla="*/ 1507823 w 1562809"/>
              <a:gd name="connsiteY39" fmla="*/ 643587 h 1308438"/>
              <a:gd name="connsiteX40" fmla="*/ 1495917 w 1562809"/>
              <a:gd name="connsiteY40" fmla="*/ 657874 h 1308438"/>
              <a:gd name="connsiteX41" fmla="*/ 1467342 w 1562809"/>
              <a:gd name="connsiteY41" fmla="*/ 743599 h 1308438"/>
              <a:gd name="connsiteX42" fmla="*/ 1436388 w 1562809"/>
              <a:gd name="connsiteY42" fmla="*/ 819798 h 1308438"/>
              <a:gd name="connsiteX43" fmla="*/ 1400667 w 1562809"/>
              <a:gd name="connsiteY43" fmla="*/ 798368 h 1308438"/>
              <a:gd name="connsiteX44" fmla="*/ 1341136 w 1562809"/>
              <a:gd name="connsiteY44" fmla="*/ 769793 h 1308438"/>
              <a:gd name="connsiteX45" fmla="*/ 1312561 w 1562809"/>
              <a:gd name="connsiteY45" fmla="*/ 736456 h 1308438"/>
              <a:gd name="connsiteX46" fmla="*/ 1279225 w 1562809"/>
              <a:gd name="connsiteY46" fmla="*/ 722168 h 1308438"/>
              <a:gd name="connsiteX47" fmla="*/ 1245886 w 1562809"/>
              <a:gd name="connsiteY47" fmla="*/ 724549 h 1308438"/>
              <a:gd name="connsiteX48" fmla="*/ 1195880 w 1562809"/>
              <a:gd name="connsiteY48" fmla="*/ 748362 h 1308438"/>
              <a:gd name="connsiteX49" fmla="*/ 1172067 w 1562809"/>
              <a:gd name="connsiteY49" fmla="*/ 762649 h 1308438"/>
              <a:gd name="connsiteX50" fmla="*/ 1103013 w 1562809"/>
              <a:gd name="connsiteY50" fmla="*/ 779318 h 1308438"/>
              <a:gd name="connsiteX51" fmla="*/ 1081580 w 1562809"/>
              <a:gd name="connsiteY51" fmla="*/ 810274 h 1308438"/>
              <a:gd name="connsiteX52" fmla="*/ 1079198 w 1562809"/>
              <a:gd name="connsiteY52" fmla="*/ 888856 h 1308438"/>
              <a:gd name="connsiteX53" fmla="*/ 1081582 w 1562809"/>
              <a:gd name="connsiteY53" fmla="*/ 915048 h 1308438"/>
              <a:gd name="connsiteX54" fmla="*/ 981567 w 1562809"/>
              <a:gd name="connsiteY54" fmla="*/ 965056 h 1308438"/>
              <a:gd name="connsiteX55" fmla="*/ 938705 w 1562809"/>
              <a:gd name="connsiteY55" fmla="*/ 965056 h 1308438"/>
              <a:gd name="connsiteX56" fmla="*/ 848219 w 1562809"/>
              <a:gd name="connsiteY56" fmla="*/ 1000773 h 1308438"/>
              <a:gd name="connsiteX57" fmla="*/ 826786 w 1562809"/>
              <a:gd name="connsiteY57" fmla="*/ 1041256 h 1308438"/>
              <a:gd name="connsiteX58" fmla="*/ 826788 w 1562809"/>
              <a:gd name="connsiteY58" fmla="*/ 1091262 h 1308438"/>
              <a:gd name="connsiteX59" fmla="*/ 776780 w 1562809"/>
              <a:gd name="connsiteY59" fmla="*/ 1131743 h 1308438"/>
              <a:gd name="connsiteX60" fmla="*/ 760113 w 1562809"/>
              <a:gd name="connsiteY60" fmla="*/ 1162699 h 1308438"/>
              <a:gd name="connsiteX61" fmla="*/ 762492 w 1562809"/>
              <a:gd name="connsiteY61" fmla="*/ 1184131 h 1308438"/>
              <a:gd name="connsiteX62" fmla="*/ 795830 w 1562809"/>
              <a:gd name="connsiteY62" fmla="*/ 1179368 h 1308438"/>
              <a:gd name="connsiteX63" fmla="*/ 819644 w 1562809"/>
              <a:gd name="connsiteY63" fmla="*/ 1203180 h 1308438"/>
              <a:gd name="connsiteX64" fmla="*/ 807736 w 1562809"/>
              <a:gd name="connsiteY64" fmla="*/ 1236518 h 1308438"/>
              <a:gd name="connsiteX65" fmla="*/ 805355 w 1562809"/>
              <a:gd name="connsiteY65" fmla="*/ 1274618 h 1308438"/>
              <a:gd name="connsiteX66" fmla="*/ 726775 w 1562809"/>
              <a:gd name="connsiteY66" fmla="*/ 1303193 h 1308438"/>
              <a:gd name="connsiteX67" fmla="*/ 681531 w 1562809"/>
              <a:gd name="connsiteY67" fmla="*/ 1255568 h 1308438"/>
              <a:gd name="connsiteX68" fmla="*/ 664861 w 1562809"/>
              <a:gd name="connsiteY68" fmla="*/ 1176987 h 1308438"/>
              <a:gd name="connsiteX69" fmla="*/ 636285 w 1562809"/>
              <a:gd name="connsiteY69" fmla="*/ 1153174 h 1308438"/>
              <a:gd name="connsiteX70" fmla="*/ 591042 w 1562809"/>
              <a:gd name="connsiteY70" fmla="*/ 1115074 h 1308438"/>
              <a:gd name="connsiteX71" fmla="*/ 502936 w 1562809"/>
              <a:gd name="connsiteY71" fmla="*/ 1069830 h 1308438"/>
              <a:gd name="connsiteX72" fmla="*/ 479124 w 1562809"/>
              <a:gd name="connsiteY72" fmla="*/ 991249 h 1308438"/>
              <a:gd name="connsiteX73" fmla="*/ 443406 w 1562809"/>
              <a:gd name="connsiteY73" fmla="*/ 926956 h 1308438"/>
              <a:gd name="connsiteX74" fmla="*/ 348157 w 1562809"/>
              <a:gd name="connsiteY74" fmla="*/ 891238 h 1308438"/>
              <a:gd name="connsiteX75" fmla="*/ 238619 w 1562809"/>
              <a:gd name="connsiteY75" fmla="*/ 896000 h 1308438"/>
              <a:gd name="connsiteX76" fmla="*/ 186232 w 1562809"/>
              <a:gd name="connsiteY76" fmla="*/ 881712 h 1308438"/>
              <a:gd name="connsiteX77" fmla="*/ 160038 w 1562809"/>
              <a:gd name="connsiteY77" fmla="*/ 824562 h 1308438"/>
              <a:gd name="connsiteX78" fmla="*/ 83833 w 1562809"/>
              <a:gd name="connsiteY78" fmla="*/ 722168 h 1308438"/>
              <a:gd name="connsiteX79" fmla="*/ 2875 w 1562809"/>
              <a:gd name="connsiteY7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29229 w 1562809"/>
              <a:gd name="connsiteY19" fmla="*/ 117331 h 1308438"/>
              <a:gd name="connsiteX20" fmla="*/ 1341136 w 1562809"/>
              <a:gd name="connsiteY20" fmla="*/ 53037 h 1308438"/>
              <a:gd name="connsiteX21" fmla="*/ 1379236 w 1562809"/>
              <a:gd name="connsiteY21" fmla="*/ 5412 h 1308438"/>
              <a:gd name="connsiteX22" fmla="*/ 1395905 w 1562809"/>
              <a:gd name="connsiteY22" fmla="*/ 649 h 1308438"/>
              <a:gd name="connsiteX23" fmla="*/ 1484011 w 1562809"/>
              <a:gd name="connsiteY23" fmla="*/ 19699 h 1308438"/>
              <a:gd name="connsiteX24" fmla="*/ 1514967 w 1562809"/>
              <a:gd name="connsiteY24" fmla="*/ 41131 h 1308438"/>
              <a:gd name="connsiteX25" fmla="*/ 1541162 w 1562809"/>
              <a:gd name="connsiteY25" fmla="*/ 57798 h 1308438"/>
              <a:gd name="connsiteX26" fmla="*/ 1562592 w 1562809"/>
              <a:gd name="connsiteY26" fmla="*/ 74468 h 1308438"/>
              <a:gd name="connsiteX27" fmla="*/ 1543542 w 1562809"/>
              <a:gd name="connsiteY27" fmla="*/ 117331 h 1308438"/>
              <a:gd name="connsiteX28" fmla="*/ 1541161 w 1562809"/>
              <a:gd name="connsiteY28" fmla="*/ 172099 h 1308438"/>
              <a:gd name="connsiteX29" fmla="*/ 1526873 w 1562809"/>
              <a:gd name="connsiteY29" fmla="*/ 229249 h 1308438"/>
              <a:gd name="connsiteX30" fmla="*/ 1529255 w 1562809"/>
              <a:gd name="connsiteY30" fmla="*/ 238774 h 1308438"/>
              <a:gd name="connsiteX31" fmla="*/ 1560211 w 1562809"/>
              <a:gd name="connsiteY31" fmla="*/ 245918 h 1308438"/>
              <a:gd name="connsiteX32" fmla="*/ 1548305 w 1562809"/>
              <a:gd name="connsiteY32" fmla="*/ 276874 h 1308438"/>
              <a:gd name="connsiteX33" fmla="*/ 1514967 w 1562809"/>
              <a:gd name="connsiteY33" fmla="*/ 298306 h 1308438"/>
              <a:gd name="connsiteX34" fmla="*/ 1500680 w 1562809"/>
              <a:gd name="connsiteY34" fmla="*/ 329262 h 1308438"/>
              <a:gd name="connsiteX35" fmla="*/ 1503933 w 1562809"/>
              <a:gd name="connsiteY35" fmla="*/ 411869 h 1308438"/>
              <a:gd name="connsiteX36" fmla="*/ 1491154 w 1562809"/>
              <a:gd name="connsiteY36" fmla="*/ 443562 h 1308438"/>
              <a:gd name="connsiteX37" fmla="*/ 1488773 w 1562809"/>
              <a:gd name="connsiteY37" fmla="*/ 507856 h 1308438"/>
              <a:gd name="connsiteX38" fmla="*/ 1510205 w 1562809"/>
              <a:gd name="connsiteY38" fmla="*/ 543574 h 1308438"/>
              <a:gd name="connsiteX39" fmla="*/ 1505442 w 1562809"/>
              <a:gd name="connsiteY39" fmla="*/ 595962 h 1308438"/>
              <a:gd name="connsiteX40" fmla="*/ 1507823 w 1562809"/>
              <a:gd name="connsiteY40" fmla="*/ 643587 h 1308438"/>
              <a:gd name="connsiteX41" fmla="*/ 1495917 w 1562809"/>
              <a:gd name="connsiteY41" fmla="*/ 657874 h 1308438"/>
              <a:gd name="connsiteX42" fmla="*/ 1467342 w 1562809"/>
              <a:gd name="connsiteY42" fmla="*/ 743599 h 1308438"/>
              <a:gd name="connsiteX43" fmla="*/ 1436388 w 1562809"/>
              <a:gd name="connsiteY43" fmla="*/ 819798 h 1308438"/>
              <a:gd name="connsiteX44" fmla="*/ 1400667 w 1562809"/>
              <a:gd name="connsiteY44" fmla="*/ 798368 h 1308438"/>
              <a:gd name="connsiteX45" fmla="*/ 1341136 w 1562809"/>
              <a:gd name="connsiteY45" fmla="*/ 769793 h 1308438"/>
              <a:gd name="connsiteX46" fmla="*/ 1312561 w 1562809"/>
              <a:gd name="connsiteY46" fmla="*/ 736456 h 1308438"/>
              <a:gd name="connsiteX47" fmla="*/ 1279225 w 1562809"/>
              <a:gd name="connsiteY47" fmla="*/ 722168 h 1308438"/>
              <a:gd name="connsiteX48" fmla="*/ 1245886 w 1562809"/>
              <a:gd name="connsiteY48" fmla="*/ 724549 h 1308438"/>
              <a:gd name="connsiteX49" fmla="*/ 1195880 w 1562809"/>
              <a:gd name="connsiteY49" fmla="*/ 748362 h 1308438"/>
              <a:gd name="connsiteX50" fmla="*/ 1172067 w 1562809"/>
              <a:gd name="connsiteY50" fmla="*/ 762649 h 1308438"/>
              <a:gd name="connsiteX51" fmla="*/ 1103013 w 1562809"/>
              <a:gd name="connsiteY51" fmla="*/ 779318 h 1308438"/>
              <a:gd name="connsiteX52" fmla="*/ 1081580 w 1562809"/>
              <a:gd name="connsiteY52" fmla="*/ 810274 h 1308438"/>
              <a:gd name="connsiteX53" fmla="*/ 1079198 w 1562809"/>
              <a:gd name="connsiteY53" fmla="*/ 888856 h 1308438"/>
              <a:gd name="connsiteX54" fmla="*/ 1081582 w 1562809"/>
              <a:gd name="connsiteY54" fmla="*/ 915048 h 1308438"/>
              <a:gd name="connsiteX55" fmla="*/ 981567 w 1562809"/>
              <a:gd name="connsiteY55" fmla="*/ 965056 h 1308438"/>
              <a:gd name="connsiteX56" fmla="*/ 938705 w 1562809"/>
              <a:gd name="connsiteY56" fmla="*/ 965056 h 1308438"/>
              <a:gd name="connsiteX57" fmla="*/ 848219 w 1562809"/>
              <a:gd name="connsiteY57" fmla="*/ 1000773 h 1308438"/>
              <a:gd name="connsiteX58" fmla="*/ 826786 w 1562809"/>
              <a:gd name="connsiteY58" fmla="*/ 1041256 h 1308438"/>
              <a:gd name="connsiteX59" fmla="*/ 826788 w 1562809"/>
              <a:gd name="connsiteY59" fmla="*/ 1091262 h 1308438"/>
              <a:gd name="connsiteX60" fmla="*/ 776780 w 1562809"/>
              <a:gd name="connsiteY60" fmla="*/ 1131743 h 1308438"/>
              <a:gd name="connsiteX61" fmla="*/ 760113 w 1562809"/>
              <a:gd name="connsiteY61" fmla="*/ 1162699 h 1308438"/>
              <a:gd name="connsiteX62" fmla="*/ 762492 w 1562809"/>
              <a:gd name="connsiteY62" fmla="*/ 1184131 h 1308438"/>
              <a:gd name="connsiteX63" fmla="*/ 795830 w 1562809"/>
              <a:gd name="connsiteY63" fmla="*/ 1179368 h 1308438"/>
              <a:gd name="connsiteX64" fmla="*/ 819644 w 1562809"/>
              <a:gd name="connsiteY64" fmla="*/ 1203180 h 1308438"/>
              <a:gd name="connsiteX65" fmla="*/ 807736 w 1562809"/>
              <a:gd name="connsiteY65" fmla="*/ 1236518 h 1308438"/>
              <a:gd name="connsiteX66" fmla="*/ 805355 w 1562809"/>
              <a:gd name="connsiteY66" fmla="*/ 1274618 h 1308438"/>
              <a:gd name="connsiteX67" fmla="*/ 726775 w 1562809"/>
              <a:gd name="connsiteY67" fmla="*/ 1303193 h 1308438"/>
              <a:gd name="connsiteX68" fmla="*/ 681531 w 1562809"/>
              <a:gd name="connsiteY68" fmla="*/ 1255568 h 1308438"/>
              <a:gd name="connsiteX69" fmla="*/ 664861 w 1562809"/>
              <a:gd name="connsiteY69" fmla="*/ 1176987 h 1308438"/>
              <a:gd name="connsiteX70" fmla="*/ 636285 w 1562809"/>
              <a:gd name="connsiteY70" fmla="*/ 1153174 h 1308438"/>
              <a:gd name="connsiteX71" fmla="*/ 591042 w 1562809"/>
              <a:gd name="connsiteY71" fmla="*/ 1115074 h 1308438"/>
              <a:gd name="connsiteX72" fmla="*/ 502936 w 1562809"/>
              <a:gd name="connsiteY72" fmla="*/ 1069830 h 1308438"/>
              <a:gd name="connsiteX73" fmla="*/ 479124 w 1562809"/>
              <a:gd name="connsiteY73" fmla="*/ 991249 h 1308438"/>
              <a:gd name="connsiteX74" fmla="*/ 443406 w 1562809"/>
              <a:gd name="connsiteY74" fmla="*/ 926956 h 1308438"/>
              <a:gd name="connsiteX75" fmla="*/ 348157 w 1562809"/>
              <a:gd name="connsiteY75" fmla="*/ 891238 h 1308438"/>
              <a:gd name="connsiteX76" fmla="*/ 238619 w 1562809"/>
              <a:gd name="connsiteY76" fmla="*/ 896000 h 1308438"/>
              <a:gd name="connsiteX77" fmla="*/ 186232 w 1562809"/>
              <a:gd name="connsiteY77" fmla="*/ 881712 h 1308438"/>
              <a:gd name="connsiteX78" fmla="*/ 160038 w 1562809"/>
              <a:gd name="connsiteY78" fmla="*/ 824562 h 1308438"/>
              <a:gd name="connsiteX79" fmla="*/ 83833 w 1562809"/>
              <a:gd name="connsiteY79" fmla="*/ 722168 h 1308438"/>
              <a:gd name="connsiteX80" fmla="*/ 2875 w 1562809"/>
              <a:gd name="connsiteY80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38754 w 1562809"/>
              <a:gd name="connsiteY19" fmla="*/ 160194 h 1308438"/>
              <a:gd name="connsiteX20" fmla="*/ 1329229 w 1562809"/>
              <a:gd name="connsiteY20" fmla="*/ 117331 h 1308438"/>
              <a:gd name="connsiteX21" fmla="*/ 1341136 w 1562809"/>
              <a:gd name="connsiteY21" fmla="*/ 53037 h 1308438"/>
              <a:gd name="connsiteX22" fmla="*/ 1379236 w 1562809"/>
              <a:gd name="connsiteY22" fmla="*/ 5412 h 1308438"/>
              <a:gd name="connsiteX23" fmla="*/ 1395905 w 1562809"/>
              <a:gd name="connsiteY23" fmla="*/ 649 h 1308438"/>
              <a:gd name="connsiteX24" fmla="*/ 1484011 w 1562809"/>
              <a:gd name="connsiteY24" fmla="*/ 19699 h 1308438"/>
              <a:gd name="connsiteX25" fmla="*/ 1514967 w 1562809"/>
              <a:gd name="connsiteY25" fmla="*/ 41131 h 1308438"/>
              <a:gd name="connsiteX26" fmla="*/ 1541162 w 1562809"/>
              <a:gd name="connsiteY26" fmla="*/ 57798 h 1308438"/>
              <a:gd name="connsiteX27" fmla="*/ 1562592 w 1562809"/>
              <a:gd name="connsiteY27" fmla="*/ 74468 h 1308438"/>
              <a:gd name="connsiteX28" fmla="*/ 1543542 w 1562809"/>
              <a:gd name="connsiteY28" fmla="*/ 117331 h 1308438"/>
              <a:gd name="connsiteX29" fmla="*/ 1541161 w 1562809"/>
              <a:gd name="connsiteY29" fmla="*/ 172099 h 1308438"/>
              <a:gd name="connsiteX30" fmla="*/ 1526873 w 1562809"/>
              <a:gd name="connsiteY30" fmla="*/ 229249 h 1308438"/>
              <a:gd name="connsiteX31" fmla="*/ 1529255 w 1562809"/>
              <a:gd name="connsiteY31" fmla="*/ 238774 h 1308438"/>
              <a:gd name="connsiteX32" fmla="*/ 1560211 w 1562809"/>
              <a:gd name="connsiteY32" fmla="*/ 245918 h 1308438"/>
              <a:gd name="connsiteX33" fmla="*/ 1548305 w 1562809"/>
              <a:gd name="connsiteY33" fmla="*/ 276874 h 1308438"/>
              <a:gd name="connsiteX34" fmla="*/ 1514967 w 1562809"/>
              <a:gd name="connsiteY34" fmla="*/ 298306 h 1308438"/>
              <a:gd name="connsiteX35" fmla="*/ 1500680 w 1562809"/>
              <a:gd name="connsiteY35" fmla="*/ 329262 h 1308438"/>
              <a:gd name="connsiteX36" fmla="*/ 1503933 w 1562809"/>
              <a:gd name="connsiteY36" fmla="*/ 411869 h 1308438"/>
              <a:gd name="connsiteX37" fmla="*/ 1491154 w 1562809"/>
              <a:gd name="connsiteY37" fmla="*/ 443562 h 1308438"/>
              <a:gd name="connsiteX38" fmla="*/ 1488773 w 1562809"/>
              <a:gd name="connsiteY38" fmla="*/ 507856 h 1308438"/>
              <a:gd name="connsiteX39" fmla="*/ 1510205 w 1562809"/>
              <a:gd name="connsiteY39" fmla="*/ 543574 h 1308438"/>
              <a:gd name="connsiteX40" fmla="*/ 1505442 w 1562809"/>
              <a:gd name="connsiteY40" fmla="*/ 595962 h 1308438"/>
              <a:gd name="connsiteX41" fmla="*/ 1507823 w 1562809"/>
              <a:gd name="connsiteY41" fmla="*/ 643587 h 1308438"/>
              <a:gd name="connsiteX42" fmla="*/ 1495917 w 1562809"/>
              <a:gd name="connsiteY42" fmla="*/ 657874 h 1308438"/>
              <a:gd name="connsiteX43" fmla="*/ 1467342 w 1562809"/>
              <a:gd name="connsiteY43" fmla="*/ 743599 h 1308438"/>
              <a:gd name="connsiteX44" fmla="*/ 1436388 w 1562809"/>
              <a:gd name="connsiteY44" fmla="*/ 819798 h 1308438"/>
              <a:gd name="connsiteX45" fmla="*/ 1400667 w 1562809"/>
              <a:gd name="connsiteY45" fmla="*/ 798368 h 1308438"/>
              <a:gd name="connsiteX46" fmla="*/ 1341136 w 1562809"/>
              <a:gd name="connsiteY46" fmla="*/ 769793 h 1308438"/>
              <a:gd name="connsiteX47" fmla="*/ 1312561 w 1562809"/>
              <a:gd name="connsiteY47" fmla="*/ 736456 h 1308438"/>
              <a:gd name="connsiteX48" fmla="*/ 1279225 w 1562809"/>
              <a:gd name="connsiteY48" fmla="*/ 722168 h 1308438"/>
              <a:gd name="connsiteX49" fmla="*/ 1245886 w 1562809"/>
              <a:gd name="connsiteY49" fmla="*/ 724549 h 1308438"/>
              <a:gd name="connsiteX50" fmla="*/ 1195880 w 1562809"/>
              <a:gd name="connsiteY50" fmla="*/ 748362 h 1308438"/>
              <a:gd name="connsiteX51" fmla="*/ 1172067 w 1562809"/>
              <a:gd name="connsiteY51" fmla="*/ 762649 h 1308438"/>
              <a:gd name="connsiteX52" fmla="*/ 1103013 w 1562809"/>
              <a:gd name="connsiteY52" fmla="*/ 779318 h 1308438"/>
              <a:gd name="connsiteX53" fmla="*/ 1081580 w 1562809"/>
              <a:gd name="connsiteY53" fmla="*/ 810274 h 1308438"/>
              <a:gd name="connsiteX54" fmla="*/ 1079198 w 1562809"/>
              <a:gd name="connsiteY54" fmla="*/ 888856 h 1308438"/>
              <a:gd name="connsiteX55" fmla="*/ 1081582 w 1562809"/>
              <a:gd name="connsiteY55" fmla="*/ 915048 h 1308438"/>
              <a:gd name="connsiteX56" fmla="*/ 981567 w 1562809"/>
              <a:gd name="connsiteY56" fmla="*/ 965056 h 1308438"/>
              <a:gd name="connsiteX57" fmla="*/ 938705 w 1562809"/>
              <a:gd name="connsiteY57" fmla="*/ 965056 h 1308438"/>
              <a:gd name="connsiteX58" fmla="*/ 848219 w 1562809"/>
              <a:gd name="connsiteY58" fmla="*/ 1000773 h 1308438"/>
              <a:gd name="connsiteX59" fmla="*/ 826786 w 1562809"/>
              <a:gd name="connsiteY59" fmla="*/ 1041256 h 1308438"/>
              <a:gd name="connsiteX60" fmla="*/ 826788 w 1562809"/>
              <a:gd name="connsiteY60" fmla="*/ 1091262 h 1308438"/>
              <a:gd name="connsiteX61" fmla="*/ 776780 w 1562809"/>
              <a:gd name="connsiteY61" fmla="*/ 1131743 h 1308438"/>
              <a:gd name="connsiteX62" fmla="*/ 760113 w 1562809"/>
              <a:gd name="connsiteY62" fmla="*/ 1162699 h 1308438"/>
              <a:gd name="connsiteX63" fmla="*/ 762492 w 1562809"/>
              <a:gd name="connsiteY63" fmla="*/ 1184131 h 1308438"/>
              <a:gd name="connsiteX64" fmla="*/ 795830 w 1562809"/>
              <a:gd name="connsiteY64" fmla="*/ 1179368 h 1308438"/>
              <a:gd name="connsiteX65" fmla="*/ 819644 w 1562809"/>
              <a:gd name="connsiteY65" fmla="*/ 1203180 h 1308438"/>
              <a:gd name="connsiteX66" fmla="*/ 807736 w 1562809"/>
              <a:gd name="connsiteY66" fmla="*/ 1236518 h 1308438"/>
              <a:gd name="connsiteX67" fmla="*/ 805355 w 1562809"/>
              <a:gd name="connsiteY67" fmla="*/ 1274618 h 1308438"/>
              <a:gd name="connsiteX68" fmla="*/ 726775 w 1562809"/>
              <a:gd name="connsiteY68" fmla="*/ 1303193 h 1308438"/>
              <a:gd name="connsiteX69" fmla="*/ 681531 w 1562809"/>
              <a:gd name="connsiteY69" fmla="*/ 1255568 h 1308438"/>
              <a:gd name="connsiteX70" fmla="*/ 664861 w 1562809"/>
              <a:gd name="connsiteY70" fmla="*/ 1176987 h 1308438"/>
              <a:gd name="connsiteX71" fmla="*/ 636285 w 1562809"/>
              <a:gd name="connsiteY71" fmla="*/ 1153174 h 1308438"/>
              <a:gd name="connsiteX72" fmla="*/ 591042 w 1562809"/>
              <a:gd name="connsiteY72" fmla="*/ 1115074 h 1308438"/>
              <a:gd name="connsiteX73" fmla="*/ 502936 w 1562809"/>
              <a:gd name="connsiteY73" fmla="*/ 1069830 h 1308438"/>
              <a:gd name="connsiteX74" fmla="*/ 479124 w 1562809"/>
              <a:gd name="connsiteY74" fmla="*/ 991249 h 1308438"/>
              <a:gd name="connsiteX75" fmla="*/ 443406 w 1562809"/>
              <a:gd name="connsiteY75" fmla="*/ 926956 h 1308438"/>
              <a:gd name="connsiteX76" fmla="*/ 348157 w 1562809"/>
              <a:gd name="connsiteY76" fmla="*/ 891238 h 1308438"/>
              <a:gd name="connsiteX77" fmla="*/ 238619 w 1562809"/>
              <a:gd name="connsiteY77" fmla="*/ 896000 h 1308438"/>
              <a:gd name="connsiteX78" fmla="*/ 186232 w 1562809"/>
              <a:gd name="connsiteY78" fmla="*/ 881712 h 1308438"/>
              <a:gd name="connsiteX79" fmla="*/ 160038 w 1562809"/>
              <a:gd name="connsiteY79" fmla="*/ 824562 h 1308438"/>
              <a:gd name="connsiteX80" fmla="*/ 83833 w 1562809"/>
              <a:gd name="connsiteY80" fmla="*/ 722168 h 1308438"/>
              <a:gd name="connsiteX81" fmla="*/ 2875 w 1562809"/>
              <a:gd name="connsiteY8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38754 w 1562809"/>
              <a:gd name="connsiteY19" fmla="*/ 160194 h 1308438"/>
              <a:gd name="connsiteX20" fmla="*/ 1329229 w 1562809"/>
              <a:gd name="connsiteY20" fmla="*/ 117331 h 1308438"/>
              <a:gd name="connsiteX21" fmla="*/ 1341136 w 1562809"/>
              <a:gd name="connsiteY21" fmla="*/ 10175 h 1308438"/>
              <a:gd name="connsiteX22" fmla="*/ 1379236 w 1562809"/>
              <a:gd name="connsiteY22" fmla="*/ 5412 h 1308438"/>
              <a:gd name="connsiteX23" fmla="*/ 1395905 w 1562809"/>
              <a:gd name="connsiteY23" fmla="*/ 649 h 1308438"/>
              <a:gd name="connsiteX24" fmla="*/ 1484011 w 1562809"/>
              <a:gd name="connsiteY24" fmla="*/ 19699 h 1308438"/>
              <a:gd name="connsiteX25" fmla="*/ 1514967 w 1562809"/>
              <a:gd name="connsiteY25" fmla="*/ 41131 h 1308438"/>
              <a:gd name="connsiteX26" fmla="*/ 1541162 w 1562809"/>
              <a:gd name="connsiteY26" fmla="*/ 57798 h 1308438"/>
              <a:gd name="connsiteX27" fmla="*/ 1562592 w 1562809"/>
              <a:gd name="connsiteY27" fmla="*/ 74468 h 1308438"/>
              <a:gd name="connsiteX28" fmla="*/ 1543542 w 1562809"/>
              <a:gd name="connsiteY28" fmla="*/ 117331 h 1308438"/>
              <a:gd name="connsiteX29" fmla="*/ 1541161 w 1562809"/>
              <a:gd name="connsiteY29" fmla="*/ 172099 h 1308438"/>
              <a:gd name="connsiteX30" fmla="*/ 1526873 w 1562809"/>
              <a:gd name="connsiteY30" fmla="*/ 229249 h 1308438"/>
              <a:gd name="connsiteX31" fmla="*/ 1529255 w 1562809"/>
              <a:gd name="connsiteY31" fmla="*/ 238774 h 1308438"/>
              <a:gd name="connsiteX32" fmla="*/ 1560211 w 1562809"/>
              <a:gd name="connsiteY32" fmla="*/ 245918 h 1308438"/>
              <a:gd name="connsiteX33" fmla="*/ 1548305 w 1562809"/>
              <a:gd name="connsiteY33" fmla="*/ 276874 h 1308438"/>
              <a:gd name="connsiteX34" fmla="*/ 1514967 w 1562809"/>
              <a:gd name="connsiteY34" fmla="*/ 298306 h 1308438"/>
              <a:gd name="connsiteX35" fmla="*/ 1500680 w 1562809"/>
              <a:gd name="connsiteY35" fmla="*/ 329262 h 1308438"/>
              <a:gd name="connsiteX36" fmla="*/ 1503933 w 1562809"/>
              <a:gd name="connsiteY36" fmla="*/ 411869 h 1308438"/>
              <a:gd name="connsiteX37" fmla="*/ 1491154 w 1562809"/>
              <a:gd name="connsiteY37" fmla="*/ 443562 h 1308438"/>
              <a:gd name="connsiteX38" fmla="*/ 1488773 w 1562809"/>
              <a:gd name="connsiteY38" fmla="*/ 507856 h 1308438"/>
              <a:gd name="connsiteX39" fmla="*/ 1510205 w 1562809"/>
              <a:gd name="connsiteY39" fmla="*/ 543574 h 1308438"/>
              <a:gd name="connsiteX40" fmla="*/ 1505442 w 1562809"/>
              <a:gd name="connsiteY40" fmla="*/ 595962 h 1308438"/>
              <a:gd name="connsiteX41" fmla="*/ 1507823 w 1562809"/>
              <a:gd name="connsiteY41" fmla="*/ 643587 h 1308438"/>
              <a:gd name="connsiteX42" fmla="*/ 1495917 w 1562809"/>
              <a:gd name="connsiteY42" fmla="*/ 657874 h 1308438"/>
              <a:gd name="connsiteX43" fmla="*/ 1467342 w 1562809"/>
              <a:gd name="connsiteY43" fmla="*/ 743599 h 1308438"/>
              <a:gd name="connsiteX44" fmla="*/ 1436388 w 1562809"/>
              <a:gd name="connsiteY44" fmla="*/ 819798 h 1308438"/>
              <a:gd name="connsiteX45" fmla="*/ 1400667 w 1562809"/>
              <a:gd name="connsiteY45" fmla="*/ 798368 h 1308438"/>
              <a:gd name="connsiteX46" fmla="*/ 1341136 w 1562809"/>
              <a:gd name="connsiteY46" fmla="*/ 769793 h 1308438"/>
              <a:gd name="connsiteX47" fmla="*/ 1312561 w 1562809"/>
              <a:gd name="connsiteY47" fmla="*/ 736456 h 1308438"/>
              <a:gd name="connsiteX48" fmla="*/ 1279225 w 1562809"/>
              <a:gd name="connsiteY48" fmla="*/ 722168 h 1308438"/>
              <a:gd name="connsiteX49" fmla="*/ 1245886 w 1562809"/>
              <a:gd name="connsiteY49" fmla="*/ 724549 h 1308438"/>
              <a:gd name="connsiteX50" fmla="*/ 1195880 w 1562809"/>
              <a:gd name="connsiteY50" fmla="*/ 748362 h 1308438"/>
              <a:gd name="connsiteX51" fmla="*/ 1172067 w 1562809"/>
              <a:gd name="connsiteY51" fmla="*/ 762649 h 1308438"/>
              <a:gd name="connsiteX52" fmla="*/ 1103013 w 1562809"/>
              <a:gd name="connsiteY52" fmla="*/ 779318 h 1308438"/>
              <a:gd name="connsiteX53" fmla="*/ 1081580 w 1562809"/>
              <a:gd name="connsiteY53" fmla="*/ 810274 h 1308438"/>
              <a:gd name="connsiteX54" fmla="*/ 1079198 w 1562809"/>
              <a:gd name="connsiteY54" fmla="*/ 888856 h 1308438"/>
              <a:gd name="connsiteX55" fmla="*/ 1081582 w 1562809"/>
              <a:gd name="connsiteY55" fmla="*/ 915048 h 1308438"/>
              <a:gd name="connsiteX56" fmla="*/ 981567 w 1562809"/>
              <a:gd name="connsiteY56" fmla="*/ 965056 h 1308438"/>
              <a:gd name="connsiteX57" fmla="*/ 938705 w 1562809"/>
              <a:gd name="connsiteY57" fmla="*/ 965056 h 1308438"/>
              <a:gd name="connsiteX58" fmla="*/ 848219 w 1562809"/>
              <a:gd name="connsiteY58" fmla="*/ 1000773 h 1308438"/>
              <a:gd name="connsiteX59" fmla="*/ 826786 w 1562809"/>
              <a:gd name="connsiteY59" fmla="*/ 1041256 h 1308438"/>
              <a:gd name="connsiteX60" fmla="*/ 826788 w 1562809"/>
              <a:gd name="connsiteY60" fmla="*/ 1091262 h 1308438"/>
              <a:gd name="connsiteX61" fmla="*/ 776780 w 1562809"/>
              <a:gd name="connsiteY61" fmla="*/ 1131743 h 1308438"/>
              <a:gd name="connsiteX62" fmla="*/ 760113 w 1562809"/>
              <a:gd name="connsiteY62" fmla="*/ 1162699 h 1308438"/>
              <a:gd name="connsiteX63" fmla="*/ 762492 w 1562809"/>
              <a:gd name="connsiteY63" fmla="*/ 1184131 h 1308438"/>
              <a:gd name="connsiteX64" fmla="*/ 795830 w 1562809"/>
              <a:gd name="connsiteY64" fmla="*/ 1179368 h 1308438"/>
              <a:gd name="connsiteX65" fmla="*/ 819644 w 1562809"/>
              <a:gd name="connsiteY65" fmla="*/ 1203180 h 1308438"/>
              <a:gd name="connsiteX66" fmla="*/ 807736 w 1562809"/>
              <a:gd name="connsiteY66" fmla="*/ 1236518 h 1308438"/>
              <a:gd name="connsiteX67" fmla="*/ 805355 w 1562809"/>
              <a:gd name="connsiteY67" fmla="*/ 1274618 h 1308438"/>
              <a:gd name="connsiteX68" fmla="*/ 726775 w 1562809"/>
              <a:gd name="connsiteY68" fmla="*/ 1303193 h 1308438"/>
              <a:gd name="connsiteX69" fmla="*/ 681531 w 1562809"/>
              <a:gd name="connsiteY69" fmla="*/ 1255568 h 1308438"/>
              <a:gd name="connsiteX70" fmla="*/ 664861 w 1562809"/>
              <a:gd name="connsiteY70" fmla="*/ 1176987 h 1308438"/>
              <a:gd name="connsiteX71" fmla="*/ 636285 w 1562809"/>
              <a:gd name="connsiteY71" fmla="*/ 1153174 h 1308438"/>
              <a:gd name="connsiteX72" fmla="*/ 591042 w 1562809"/>
              <a:gd name="connsiteY72" fmla="*/ 1115074 h 1308438"/>
              <a:gd name="connsiteX73" fmla="*/ 502936 w 1562809"/>
              <a:gd name="connsiteY73" fmla="*/ 1069830 h 1308438"/>
              <a:gd name="connsiteX74" fmla="*/ 479124 w 1562809"/>
              <a:gd name="connsiteY74" fmla="*/ 991249 h 1308438"/>
              <a:gd name="connsiteX75" fmla="*/ 443406 w 1562809"/>
              <a:gd name="connsiteY75" fmla="*/ 926956 h 1308438"/>
              <a:gd name="connsiteX76" fmla="*/ 348157 w 1562809"/>
              <a:gd name="connsiteY76" fmla="*/ 891238 h 1308438"/>
              <a:gd name="connsiteX77" fmla="*/ 238619 w 1562809"/>
              <a:gd name="connsiteY77" fmla="*/ 896000 h 1308438"/>
              <a:gd name="connsiteX78" fmla="*/ 186232 w 1562809"/>
              <a:gd name="connsiteY78" fmla="*/ 881712 h 1308438"/>
              <a:gd name="connsiteX79" fmla="*/ 160038 w 1562809"/>
              <a:gd name="connsiteY79" fmla="*/ 824562 h 1308438"/>
              <a:gd name="connsiteX80" fmla="*/ 83833 w 1562809"/>
              <a:gd name="connsiteY80" fmla="*/ 722168 h 1308438"/>
              <a:gd name="connsiteX81" fmla="*/ 2875 w 1562809"/>
              <a:gd name="connsiteY8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38754 w 1562809"/>
              <a:gd name="connsiteY19" fmla="*/ 160194 h 1308438"/>
              <a:gd name="connsiteX20" fmla="*/ 1329229 w 1562809"/>
              <a:gd name="connsiteY20" fmla="*/ 117331 h 1308438"/>
              <a:gd name="connsiteX21" fmla="*/ 1350660 w 1562809"/>
              <a:gd name="connsiteY21" fmla="*/ 57800 h 1308438"/>
              <a:gd name="connsiteX22" fmla="*/ 1341136 w 1562809"/>
              <a:gd name="connsiteY22" fmla="*/ 10175 h 1308438"/>
              <a:gd name="connsiteX23" fmla="*/ 1379236 w 1562809"/>
              <a:gd name="connsiteY23" fmla="*/ 5412 h 1308438"/>
              <a:gd name="connsiteX24" fmla="*/ 1395905 w 1562809"/>
              <a:gd name="connsiteY24" fmla="*/ 649 h 1308438"/>
              <a:gd name="connsiteX25" fmla="*/ 1484011 w 1562809"/>
              <a:gd name="connsiteY25" fmla="*/ 19699 h 1308438"/>
              <a:gd name="connsiteX26" fmla="*/ 1514967 w 1562809"/>
              <a:gd name="connsiteY26" fmla="*/ 41131 h 1308438"/>
              <a:gd name="connsiteX27" fmla="*/ 1541162 w 1562809"/>
              <a:gd name="connsiteY27" fmla="*/ 57798 h 1308438"/>
              <a:gd name="connsiteX28" fmla="*/ 1562592 w 1562809"/>
              <a:gd name="connsiteY28" fmla="*/ 74468 h 1308438"/>
              <a:gd name="connsiteX29" fmla="*/ 1543542 w 1562809"/>
              <a:gd name="connsiteY29" fmla="*/ 117331 h 1308438"/>
              <a:gd name="connsiteX30" fmla="*/ 1541161 w 1562809"/>
              <a:gd name="connsiteY30" fmla="*/ 172099 h 1308438"/>
              <a:gd name="connsiteX31" fmla="*/ 1526873 w 1562809"/>
              <a:gd name="connsiteY31" fmla="*/ 229249 h 1308438"/>
              <a:gd name="connsiteX32" fmla="*/ 1529255 w 1562809"/>
              <a:gd name="connsiteY32" fmla="*/ 238774 h 1308438"/>
              <a:gd name="connsiteX33" fmla="*/ 1560211 w 1562809"/>
              <a:gd name="connsiteY33" fmla="*/ 245918 h 1308438"/>
              <a:gd name="connsiteX34" fmla="*/ 1548305 w 1562809"/>
              <a:gd name="connsiteY34" fmla="*/ 276874 h 1308438"/>
              <a:gd name="connsiteX35" fmla="*/ 1514967 w 1562809"/>
              <a:gd name="connsiteY35" fmla="*/ 298306 h 1308438"/>
              <a:gd name="connsiteX36" fmla="*/ 1500680 w 1562809"/>
              <a:gd name="connsiteY36" fmla="*/ 329262 h 1308438"/>
              <a:gd name="connsiteX37" fmla="*/ 1503933 w 1562809"/>
              <a:gd name="connsiteY37" fmla="*/ 411869 h 1308438"/>
              <a:gd name="connsiteX38" fmla="*/ 1491154 w 1562809"/>
              <a:gd name="connsiteY38" fmla="*/ 443562 h 1308438"/>
              <a:gd name="connsiteX39" fmla="*/ 1488773 w 1562809"/>
              <a:gd name="connsiteY39" fmla="*/ 507856 h 1308438"/>
              <a:gd name="connsiteX40" fmla="*/ 1510205 w 1562809"/>
              <a:gd name="connsiteY40" fmla="*/ 543574 h 1308438"/>
              <a:gd name="connsiteX41" fmla="*/ 1505442 w 1562809"/>
              <a:gd name="connsiteY41" fmla="*/ 595962 h 1308438"/>
              <a:gd name="connsiteX42" fmla="*/ 1507823 w 1562809"/>
              <a:gd name="connsiteY42" fmla="*/ 643587 h 1308438"/>
              <a:gd name="connsiteX43" fmla="*/ 1495917 w 1562809"/>
              <a:gd name="connsiteY43" fmla="*/ 657874 h 1308438"/>
              <a:gd name="connsiteX44" fmla="*/ 1467342 w 1562809"/>
              <a:gd name="connsiteY44" fmla="*/ 743599 h 1308438"/>
              <a:gd name="connsiteX45" fmla="*/ 1436388 w 1562809"/>
              <a:gd name="connsiteY45" fmla="*/ 819798 h 1308438"/>
              <a:gd name="connsiteX46" fmla="*/ 1400667 w 1562809"/>
              <a:gd name="connsiteY46" fmla="*/ 798368 h 1308438"/>
              <a:gd name="connsiteX47" fmla="*/ 1341136 w 1562809"/>
              <a:gd name="connsiteY47" fmla="*/ 769793 h 1308438"/>
              <a:gd name="connsiteX48" fmla="*/ 1312561 w 1562809"/>
              <a:gd name="connsiteY48" fmla="*/ 736456 h 1308438"/>
              <a:gd name="connsiteX49" fmla="*/ 1279225 w 1562809"/>
              <a:gd name="connsiteY49" fmla="*/ 722168 h 1308438"/>
              <a:gd name="connsiteX50" fmla="*/ 1245886 w 1562809"/>
              <a:gd name="connsiteY50" fmla="*/ 724549 h 1308438"/>
              <a:gd name="connsiteX51" fmla="*/ 1195880 w 1562809"/>
              <a:gd name="connsiteY51" fmla="*/ 748362 h 1308438"/>
              <a:gd name="connsiteX52" fmla="*/ 1172067 w 1562809"/>
              <a:gd name="connsiteY52" fmla="*/ 762649 h 1308438"/>
              <a:gd name="connsiteX53" fmla="*/ 1103013 w 1562809"/>
              <a:gd name="connsiteY53" fmla="*/ 779318 h 1308438"/>
              <a:gd name="connsiteX54" fmla="*/ 1081580 w 1562809"/>
              <a:gd name="connsiteY54" fmla="*/ 810274 h 1308438"/>
              <a:gd name="connsiteX55" fmla="*/ 1079198 w 1562809"/>
              <a:gd name="connsiteY55" fmla="*/ 888856 h 1308438"/>
              <a:gd name="connsiteX56" fmla="*/ 1081582 w 1562809"/>
              <a:gd name="connsiteY56" fmla="*/ 915048 h 1308438"/>
              <a:gd name="connsiteX57" fmla="*/ 981567 w 1562809"/>
              <a:gd name="connsiteY57" fmla="*/ 965056 h 1308438"/>
              <a:gd name="connsiteX58" fmla="*/ 938705 w 1562809"/>
              <a:gd name="connsiteY58" fmla="*/ 965056 h 1308438"/>
              <a:gd name="connsiteX59" fmla="*/ 848219 w 1562809"/>
              <a:gd name="connsiteY59" fmla="*/ 1000773 h 1308438"/>
              <a:gd name="connsiteX60" fmla="*/ 826786 w 1562809"/>
              <a:gd name="connsiteY60" fmla="*/ 1041256 h 1308438"/>
              <a:gd name="connsiteX61" fmla="*/ 826788 w 1562809"/>
              <a:gd name="connsiteY61" fmla="*/ 1091262 h 1308438"/>
              <a:gd name="connsiteX62" fmla="*/ 776780 w 1562809"/>
              <a:gd name="connsiteY62" fmla="*/ 1131743 h 1308438"/>
              <a:gd name="connsiteX63" fmla="*/ 760113 w 1562809"/>
              <a:gd name="connsiteY63" fmla="*/ 1162699 h 1308438"/>
              <a:gd name="connsiteX64" fmla="*/ 762492 w 1562809"/>
              <a:gd name="connsiteY64" fmla="*/ 1184131 h 1308438"/>
              <a:gd name="connsiteX65" fmla="*/ 795830 w 1562809"/>
              <a:gd name="connsiteY65" fmla="*/ 1179368 h 1308438"/>
              <a:gd name="connsiteX66" fmla="*/ 819644 w 1562809"/>
              <a:gd name="connsiteY66" fmla="*/ 1203180 h 1308438"/>
              <a:gd name="connsiteX67" fmla="*/ 807736 w 1562809"/>
              <a:gd name="connsiteY67" fmla="*/ 1236518 h 1308438"/>
              <a:gd name="connsiteX68" fmla="*/ 805355 w 1562809"/>
              <a:gd name="connsiteY68" fmla="*/ 1274618 h 1308438"/>
              <a:gd name="connsiteX69" fmla="*/ 726775 w 1562809"/>
              <a:gd name="connsiteY69" fmla="*/ 1303193 h 1308438"/>
              <a:gd name="connsiteX70" fmla="*/ 681531 w 1562809"/>
              <a:gd name="connsiteY70" fmla="*/ 1255568 h 1308438"/>
              <a:gd name="connsiteX71" fmla="*/ 664861 w 1562809"/>
              <a:gd name="connsiteY71" fmla="*/ 1176987 h 1308438"/>
              <a:gd name="connsiteX72" fmla="*/ 636285 w 1562809"/>
              <a:gd name="connsiteY72" fmla="*/ 1153174 h 1308438"/>
              <a:gd name="connsiteX73" fmla="*/ 591042 w 1562809"/>
              <a:gd name="connsiteY73" fmla="*/ 1115074 h 1308438"/>
              <a:gd name="connsiteX74" fmla="*/ 502936 w 1562809"/>
              <a:gd name="connsiteY74" fmla="*/ 1069830 h 1308438"/>
              <a:gd name="connsiteX75" fmla="*/ 479124 w 1562809"/>
              <a:gd name="connsiteY75" fmla="*/ 991249 h 1308438"/>
              <a:gd name="connsiteX76" fmla="*/ 443406 w 1562809"/>
              <a:gd name="connsiteY76" fmla="*/ 926956 h 1308438"/>
              <a:gd name="connsiteX77" fmla="*/ 348157 w 1562809"/>
              <a:gd name="connsiteY77" fmla="*/ 891238 h 1308438"/>
              <a:gd name="connsiteX78" fmla="*/ 238619 w 1562809"/>
              <a:gd name="connsiteY78" fmla="*/ 896000 h 1308438"/>
              <a:gd name="connsiteX79" fmla="*/ 186232 w 1562809"/>
              <a:gd name="connsiteY79" fmla="*/ 881712 h 1308438"/>
              <a:gd name="connsiteX80" fmla="*/ 160038 w 1562809"/>
              <a:gd name="connsiteY80" fmla="*/ 824562 h 1308438"/>
              <a:gd name="connsiteX81" fmla="*/ 83833 w 1562809"/>
              <a:gd name="connsiteY81" fmla="*/ 722168 h 1308438"/>
              <a:gd name="connsiteX82" fmla="*/ 2875 w 1562809"/>
              <a:gd name="connsiteY82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22085 w 1562809"/>
              <a:gd name="connsiteY19" fmla="*/ 200675 h 1308438"/>
              <a:gd name="connsiteX20" fmla="*/ 1338754 w 1562809"/>
              <a:gd name="connsiteY20" fmla="*/ 160194 h 1308438"/>
              <a:gd name="connsiteX21" fmla="*/ 1329229 w 1562809"/>
              <a:gd name="connsiteY21" fmla="*/ 117331 h 1308438"/>
              <a:gd name="connsiteX22" fmla="*/ 1350660 w 1562809"/>
              <a:gd name="connsiteY22" fmla="*/ 57800 h 1308438"/>
              <a:gd name="connsiteX23" fmla="*/ 1341136 w 1562809"/>
              <a:gd name="connsiteY23" fmla="*/ 10175 h 1308438"/>
              <a:gd name="connsiteX24" fmla="*/ 1379236 w 1562809"/>
              <a:gd name="connsiteY24" fmla="*/ 5412 h 1308438"/>
              <a:gd name="connsiteX25" fmla="*/ 1395905 w 1562809"/>
              <a:gd name="connsiteY25" fmla="*/ 649 h 1308438"/>
              <a:gd name="connsiteX26" fmla="*/ 1484011 w 1562809"/>
              <a:gd name="connsiteY26" fmla="*/ 19699 h 1308438"/>
              <a:gd name="connsiteX27" fmla="*/ 1514967 w 1562809"/>
              <a:gd name="connsiteY27" fmla="*/ 41131 h 1308438"/>
              <a:gd name="connsiteX28" fmla="*/ 1541162 w 1562809"/>
              <a:gd name="connsiteY28" fmla="*/ 57798 h 1308438"/>
              <a:gd name="connsiteX29" fmla="*/ 1562592 w 1562809"/>
              <a:gd name="connsiteY29" fmla="*/ 74468 h 1308438"/>
              <a:gd name="connsiteX30" fmla="*/ 1543542 w 1562809"/>
              <a:gd name="connsiteY30" fmla="*/ 117331 h 1308438"/>
              <a:gd name="connsiteX31" fmla="*/ 1541161 w 1562809"/>
              <a:gd name="connsiteY31" fmla="*/ 172099 h 1308438"/>
              <a:gd name="connsiteX32" fmla="*/ 1526873 w 1562809"/>
              <a:gd name="connsiteY32" fmla="*/ 229249 h 1308438"/>
              <a:gd name="connsiteX33" fmla="*/ 1529255 w 1562809"/>
              <a:gd name="connsiteY33" fmla="*/ 238774 h 1308438"/>
              <a:gd name="connsiteX34" fmla="*/ 1560211 w 1562809"/>
              <a:gd name="connsiteY34" fmla="*/ 245918 h 1308438"/>
              <a:gd name="connsiteX35" fmla="*/ 1548305 w 1562809"/>
              <a:gd name="connsiteY35" fmla="*/ 276874 h 1308438"/>
              <a:gd name="connsiteX36" fmla="*/ 1514967 w 1562809"/>
              <a:gd name="connsiteY36" fmla="*/ 298306 h 1308438"/>
              <a:gd name="connsiteX37" fmla="*/ 1500680 w 1562809"/>
              <a:gd name="connsiteY37" fmla="*/ 329262 h 1308438"/>
              <a:gd name="connsiteX38" fmla="*/ 1503933 w 1562809"/>
              <a:gd name="connsiteY38" fmla="*/ 411869 h 1308438"/>
              <a:gd name="connsiteX39" fmla="*/ 1491154 w 1562809"/>
              <a:gd name="connsiteY39" fmla="*/ 443562 h 1308438"/>
              <a:gd name="connsiteX40" fmla="*/ 1488773 w 1562809"/>
              <a:gd name="connsiteY40" fmla="*/ 507856 h 1308438"/>
              <a:gd name="connsiteX41" fmla="*/ 1510205 w 1562809"/>
              <a:gd name="connsiteY41" fmla="*/ 543574 h 1308438"/>
              <a:gd name="connsiteX42" fmla="*/ 1505442 w 1562809"/>
              <a:gd name="connsiteY42" fmla="*/ 595962 h 1308438"/>
              <a:gd name="connsiteX43" fmla="*/ 1507823 w 1562809"/>
              <a:gd name="connsiteY43" fmla="*/ 643587 h 1308438"/>
              <a:gd name="connsiteX44" fmla="*/ 1495917 w 1562809"/>
              <a:gd name="connsiteY44" fmla="*/ 657874 h 1308438"/>
              <a:gd name="connsiteX45" fmla="*/ 1467342 w 1562809"/>
              <a:gd name="connsiteY45" fmla="*/ 743599 h 1308438"/>
              <a:gd name="connsiteX46" fmla="*/ 1436388 w 1562809"/>
              <a:gd name="connsiteY46" fmla="*/ 819798 h 1308438"/>
              <a:gd name="connsiteX47" fmla="*/ 1400667 w 1562809"/>
              <a:gd name="connsiteY47" fmla="*/ 798368 h 1308438"/>
              <a:gd name="connsiteX48" fmla="*/ 1341136 w 1562809"/>
              <a:gd name="connsiteY48" fmla="*/ 769793 h 1308438"/>
              <a:gd name="connsiteX49" fmla="*/ 1312561 w 1562809"/>
              <a:gd name="connsiteY49" fmla="*/ 736456 h 1308438"/>
              <a:gd name="connsiteX50" fmla="*/ 1279225 w 1562809"/>
              <a:gd name="connsiteY50" fmla="*/ 722168 h 1308438"/>
              <a:gd name="connsiteX51" fmla="*/ 1245886 w 1562809"/>
              <a:gd name="connsiteY51" fmla="*/ 724549 h 1308438"/>
              <a:gd name="connsiteX52" fmla="*/ 1195880 w 1562809"/>
              <a:gd name="connsiteY52" fmla="*/ 748362 h 1308438"/>
              <a:gd name="connsiteX53" fmla="*/ 1172067 w 1562809"/>
              <a:gd name="connsiteY53" fmla="*/ 762649 h 1308438"/>
              <a:gd name="connsiteX54" fmla="*/ 1103013 w 1562809"/>
              <a:gd name="connsiteY54" fmla="*/ 779318 h 1308438"/>
              <a:gd name="connsiteX55" fmla="*/ 1081580 w 1562809"/>
              <a:gd name="connsiteY55" fmla="*/ 810274 h 1308438"/>
              <a:gd name="connsiteX56" fmla="*/ 1079198 w 1562809"/>
              <a:gd name="connsiteY56" fmla="*/ 888856 h 1308438"/>
              <a:gd name="connsiteX57" fmla="*/ 1081582 w 1562809"/>
              <a:gd name="connsiteY57" fmla="*/ 915048 h 1308438"/>
              <a:gd name="connsiteX58" fmla="*/ 981567 w 1562809"/>
              <a:gd name="connsiteY58" fmla="*/ 965056 h 1308438"/>
              <a:gd name="connsiteX59" fmla="*/ 938705 w 1562809"/>
              <a:gd name="connsiteY59" fmla="*/ 965056 h 1308438"/>
              <a:gd name="connsiteX60" fmla="*/ 848219 w 1562809"/>
              <a:gd name="connsiteY60" fmla="*/ 1000773 h 1308438"/>
              <a:gd name="connsiteX61" fmla="*/ 826786 w 1562809"/>
              <a:gd name="connsiteY61" fmla="*/ 1041256 h 1308438"/>
              <a:gd name="connsiteX62" fmla="*/ 826788 w 1562809"/>
              <a:gd name="connsiteY62" fmla="*/ 1091262 h 1308438"/>
              <a:gd name="connsiteX63" fmla="*/ 776780 w 1562809"/>
              <a:gd name="connsiteY63" fmla="*/ 1131743 h 1308438"/>
              <a:gd name="connsiteX64" fmla="*/ 760113 w 1562809"/>
              <a:gd name="connsiteY64" fmla="*/ 1162699 h 1308438"/>
              <a:gd name="connsiteX65" fmla="*/ 762492 w 1562809"/>
              <a:gd name="connsiteY65" fmla="*/ 1184131 h 1308438"/>
              <a:gd name="connsiteX66" fmla="*/ 795830 w 1562809"/>
              <a:gd name="connsiteY66" fmla="*/ 1179368 h 1308438"/>
              <a:gd name="connsiteX67" fmla="*/ 819644 w 1562809"/>
              <a:gd name="connsiteY67" fmla="*/ 1203180 h 1308438"/>
              <a:gd name="connsiteX68" fmla="*/ 807736 w 1562809"/>
              <a:gd name="connsiteY68" fmla="*/ 1236518 h 1308438"/>
              <a:gd name="connsiteX69" fmla="*/ 805355 w 1562809"/>
              <a:gd name="connsiteY69" fmla="*/ 1274618 h 1308438"/>
              <a:gd name="connsiteX70" fmla="*/ 726775 w 1562809"/>
              <a:gd name="connsiteY70" fmla="*/ 1303193 h 1308438"/>
              <a:gd name="connsiteX71" fmla="*/ 681531 w 1562809"/>
              <a:gd name="connsiteY71" fmla="*/ 1255568 h 1308438"/>
              <a:gd name="connsiteX72" fmla="*/ 664861 w 1562809"/>
              <a:gd name="connsiteY72" fmla="*/ 1176987 h 1308438"/>
              <a:gd name="connsiteX73" fmla="*/ 636285 w 1562809"/>
              <a:gd name="connsiteY73" fmla="*/ 1153174 h 1308438"/>
              <a:gd name="connsiteX74" fmla="*/ 591042 w 1562809"/>
              <a:gd name="connsiteY74" fmla="*/ 1115074 h 1308438"/>
              <a:gd name="connsiteX75" fmla="*/ 502936 w 1562809"/>
              <a:gd name="connsiteY75" fmla="*/ 1069830 h 1308438"/>
              <a:gd name="connsiteX76" fmla="*/ 479124 w 1562809"/>
              <a:gd name="connsiteY76" fmla="*/ 991249 h 1308438"/>
              <a:gd name="connsiteX77" fmla="*/ 443406 w 1562809"/>
              <a:gd name="connsiteY77" fmla="*/ 926956 h 1308438"/>
              <a:gd name="connsiteX78" fmla="*/ 348157 w 1562809"/>
              <a:gd name="connsiteY78" fmla="*/ 891238 h 1308438"/>
              <a:gd name="connsiteX79" fmla="*/ 238619 w 1562809"/>
              <a:gd name="connsiteY79" fmla="*/ 896000 h 1308438"/>
              <a:gd name="connsiteX80" fmla="*/ 186232 w 1562809"/>
              <a:gd name="connsiteY80" fmla="*/ 881712 h 1308438"/>
              <a:gd name="connsiteX81" fmla="*/ 160038 w 1562809"/>
              <a:gd name="connsiteY81" fmla="*/ 824562 h 1308438"/>
              <a:gd name="connsiteX82" fmla="*/ 83833 w 1562809"/>
              <a:gd name="connsiteY82" fmla="*/ 722168 h 1308438"/>
              <a:gd name="connsiteX83" fmla="*/ 2875 w 1562809"/>
              <a:gd name="connsiteY83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288747 w 1562809"/>
              <a:gd name="connsiteY17" fmla="*/ 334025 h 1308438"/>
              <a:gd name="connsiteX18" fmla="*/ 1333992 w 1562809"/>
              <a:gd name="connsiteY18" fmla="*/ 298306 h 1308438"/>
              <a:gd name="connsiteX19" fmla="*/ 1329229 w 1562809"/>
              <a:gd name="connsiteY19" fmla="*/ 229250 h 1308438"/>
              <a:gd name="connsiteX20" fmla="*/ 1322085 w 1562809"/>
              <a:gd name="connsiteY20" fmla="*/ 200675 h 1308438"/>
              <a:gd name="connsiteX21" fmla="*/ 1338754 w 1562809"/>
              <a:gd name="connsiteY21" fmla="*/ 160194 h 1308438"/>
              <a:gd name="connsiteX22" fmla="*/ 1329229 w 1562809"/>
              <a:gd name="connsiteY22" fmla="*/ 117331 h 1308438"/>
              <a:gd name="connsiteX23" fmla="*/ 1350660 w 1562809"/>
              <a:gd name="connsiteY23" fmla="*/ 57800 h 1308438"/>
              <a:gd name="connsiteX24" fmla="*/ 1341136 w 1562809"/>
              <a:gd name="connsiteY24" fmla="*/ 10175 h 1308438"/>
              <a:gd name="connsiteX25" fmla="*/ 1379236 w 1562809"/>
              <a:gd name="connsiteY25" fmla="*/ 5412 h 1308438"/>
              <a:gd name="connsiteX26" fmla="*/ 1395905 w 1562809"/>
              <a:gd name="connsiteY26" fmla="*/ 649 h 1308438"/>
              <a:gd name="connsiteX27" fmla="*/ 1484011 w 1562809"/>
              <a:gd name="connsiteY27" fmla="*/ 19699 h 1308438"/>
              <a:gd name="connsiteX28" fmla="*/ 1514967 w 1562809"/>
              <a:gd name="connsiteY28" fmla="*/ 41131 h 1308438"/>
              <a:gd name="connsiteX29" fmla="*/ 1541162 w 1562809"/>
              <a:gd name="connsiteY29" fmla="*/ 57798 h 1308438"/>
              <a:gd name="connsiteX30" fmla="*/ 1562592 w 1562809"/>
              <a:gd name="connsiteY30" fmla="*/ 74468 h 1308438"/>
              <a:gd name="connsiteX31" fmla="*/ 1543542 w 1562809"/>
              <a:gd name="connsiteY31" fmla="*/ 117331 h 1308438"/>
              <a:gd name="connsiteX32" fmla="*/ 1541161 w 1562809"/>
              <a:gd name="connsiteY32" fmla="*/ 172099 h 1308438"/>
              <a:gd name="connsiteX33" fmla="*/ 1526873 w 1562809"/>
              <a:gd name="connsiteY33" fmla="*/ 229249 h 1308438"/>
              <a:gd name="connsiteX34" fmla="*/ 1529255 w 1562809"/>
              <a:gd name="connsiteY34" fmla="*/ 238774 h 1308438"/>
              <a:gd name="connsiteX35" fmla="*/ 1560211 w 1562809"/>
              <a:gd name="connsiteY35" fmla="*/ 245918 h 1308438"/>
              <a:gd name="connsiteX36" fmla="*/ 1548305 w 1562809"/>
              <a:gd name="connsiteY36" fmla="*/ 276874 h 1308438"/>
              <a:gd name="connsiteX37" fmla="*/ 1514967 w 1562809"/>
              <a:gd name="connsiteY37" fmla="*/ 298306 h 1308438"/>
              <a:gd name="connsiteX38" fmla="*/ 1500680 w 1562809"/>
              <a:gd name="connsiteY38" fmla="*/ 329262 h 1308438"/>
              <a:gd name="connsiteX39" fmla="*/ 1503933 w 1562809"/>
              <a:gd name="connsiteY39" fmla="*/ 411869 h 1308438"/>
              <a:gd name="connsiteX40" fmla="*/ 1491154 w 1562809"/>
              <a:gd name="connsiteY40" fmla="*/ 443562 h 1308438"/>
              <a:gd name="connsiteX41" fmla="*/ 1488773 w 1562809"/>
              <a:gd name="connsiteY41" fmla="*/ 507856 h 1308438"/>
              <a:gd name="connsiteX42" fmla="*/ 1510205 w 1562809"/>
              <a:gd name="connsiteY42" fmla="*/ 543574 h 1308438"/>
              <a:gd name="connsiteX43" fmla="*/ 1505442 w 1562809"/>
              <a:gd name="connsiteY43" fmla="*/ 595962 h 1308438"/>
              <a:gd name="connsiteX44" fmla="*/ 1507823 w 1562809"/>
              <a:gd name="connsiteY44" fmla="*/ 643587 h 1308438"/>
              <a:gd name="connsiteX45" fmla="*/ 1495917 w 1562809"/>
              <a:gd name="connsiteY45" fmla="*/ 657874 h 1308438"/>
              <a:gd name="connsiteX46" fmla="*/ 1467342 w 1562809"/>
              <a:gd name="connsiteY46" fmla="*/ 743599 h 1308438"/>
              <a:gd name="connsiteX47" fmla="*/ 1436388 w 1562809"/>
              <a:gd name="connsiteY47" fmla="*/ 819798 h 1308438"/>
              <a:gd name="connsiteX48" fmla="*/ 1400667 w 1562809"/>
              <a:gd name="connsiteY48" fmla="*/ 798368 h 1308438"/>
              <a:gd name="connsiteX49" fmla="*/ 1341136 w 1562809"/>
              <a:gd name="connsiteY49" fmla="*/ 769793 h 1308438"/>
              <a:gd name="connsiteX50" fmla="*/ 1312561 w 1562809"/>
              <a:gd name="connsiteY50" fmla="*/ 736456 h 1308438"/>
              <a:gd name="connsiteX51" fmla="*/ 1279225 w 1562809"/>
              <a:gd name="connsiteY51" fmla="*/ 722168 h 1308438"/>
              <a:gd name="connsiteX52" fmla="*/ 1245886 w 1562809"/>
              <a:gd name="connsiteY52" fmla="*/ 724549 h 1308438"/>
              <a:gd name="connsiteX53" fmla="*/ 1195880 w 1562809"/>
              <a:gd name="connsiteY53" fmla="*/ 748362 h 1308438"/>
              <a:gd name="connsiteX54" fmla="*/ 1172067 w 1562809"/>
              <a:gd name="connsiteY54" fmla="*/ 762649 h 1308438"/>
              <a:gd name="connsiteX55" fmla="*/ 1103013 w 1562809"/>
              <a:gd name="connsiteY55" fmla="*/ 779318 h 1308438"/>
              <a:gd name="connsiteX56" fmla="*/ 1081580 w 1562809"/>
              <a:gd name="connsiteY56" fmla="*/ 810274 h 1308438"/>
              <a:gd name="connsiteX57" fmla="*/ 1079198 w 1562809"/>
              <a:gd name="connsiteY57" fmla="*/ 888856 h 1308438"/>
              <a:gd name="connsiteX58" fmla="*/ 1081582 w 1562809"/>
              <a:gd name="connsiteY58" fmla="*/ 915048 h 1308438"/>
              <a:gd name="connsiteX59" fmla="*/ 981567 w 1562809"/>
              <a:gd name="connsiteY59" fmla="*/ 965056 h 1308438"/>
              <a:gd name="connsiteX60" fmla="*/ 938705 w 1562809"/>
              <a:gd name="connsiteY60" fmla="*/ 965056 h 1308438"/>
              <a:gd name="connsiteX61" fmla="*/ 848219 w 1562809"/>
              <a:gd name="connsiteY61" fmla="*/ 1000773 h 1308438"/>
              <a:gd name="connsiteX62" fmla="*/ 826786 w 1562809"/>
              <a:gd name="connsiteY62" fmla="*/ 1041256 h 1308438"/>
              <a:gd name="connsiteX63" fmla="*/ 826788 w 1562809"/>
              <a:gd name="connsiteY63" fmla="*/ 1091262 h 1308438"/>
              <a:gd name="connsiteX64" fmla="*/ 776780 w 1562809"/>
              <a:gd name="connsiteY64" fmla="*/ 1131743 h 1308438"/>
              <a:gd name="connsiteX65" fmla="*/ 760113 w 1562809"/>
              <a:gd name="connsiteY65" fmla="*/ 1162699 h 1308438"/>
              <a:gd name="connsiteX66" fmla="*/ 762492 w 1562809"/>
              <a:gd name="connsiteY66" fmla="*/ 1184131 h 1308438"/>
              <a:gd name="connsiteX67" fmla="*/ 795830 w 1562809"/>
              <a:gd name="connsiteY67" fmla="*/ 1179368 h 1308438"/>
              <a:gd name="connsiteX68" fmla="*/ 819644 w 1562809"/>
              <a:gd name="connsiteY68" fmla="*/ 1203180 h 1308438"/>
              <a:gd name="connsiteX69" fmla="*/ 807736 w 1562809"/>
              <a:gd name="connsiteY69" fmla="*/ 1236518 h 1308438"/>
              <a:gd name="connsiteX70" fmla="*/ 805355 w 1562809"/>
              <a:gd name="connsiteY70" fmla="*/ 1274618 h 1308438"/>
              <a:gd name="connsiteX71" fmla="*/ 726775 w 1562809"/>
              <a:gd name="connsiteY71" fmla="*/ 1303193 h 1308438"/>
              <a:gd name="connsiteX72" fmla="*/ 681531 w 1562809"/>
              <a:gd name="connsiteY72" fmla="*/ 1255568 h 1308438"/>
              <a:gd name="connsiteX73" fmla="*/ 664861 w 1562809"/>
              <a:gd name="connsiteY73" fmla="*/ 1176987 h 1308438"/>
              <a:gd name="connsiteX74" fmla="*/ 636285 w 1562809"/>
              <a:gd name="connsiteY74" fmla="*/ 1153174 h 1308438"/>
              <a:gd name="connsiteX75" fmla="*/ 591042 w 1562809"/>
              <a:gd name="connsiteY75" fmla="*/ 1115074 h 1308438"/>
              <a:gd name="connsiteX76" fmla="*/ 502936 w 1562809"/>
              <a:gd name="connsiteY76" fmla="*/ 1069830 h 1308438"/>
              <a:gd name="connsiteX77" fmla="*/ 479124 w 1562809"/>
              <a:gd name="connsiteY77" fmla="*/ 991249 h 1308438"/>
              <a:gd name="connsiteX78" fmla="*/ 443406 w 1562809"/>
              <a:gd name="connsiteY78" fmla="*/ 926956 h 1308438"/>
              <a:gd name="connsiteX79" fmla="*/ 348157 w 1562809"/>
              <a:gd name="connsiteY79" fmla="*/ 891238 h 1308438"/>
              <a:gd name="connsiteX80" fmla="*/ 238619 w 1562809"/>
              <a:gd name="connsiteY80" fmla="*/ 896000 h 1308438"/>
              <a:gd name="connsiteX81" fmla="*/ 186232 w 1562809"/>
              <a:gd name="connsiteY81" fmla="*/ 881712 h 1308438"/>
              <a:gd name="connsiteX82" fmla="*/ 160038 w 1562809"/>
              <a:gd name="connsiteY82" fmla="*/ 824562 h 1308438"/>
              <a:gd name="connsiteX83" fmla="*/ 83833 w 1562809"/>
              <a:gd name="connsiteY83" fmla="*/ 722168 h 1308438"/>
              <a:gd name="connsiteX84" fmla="*/ 2875 w 1562809"/>
              <a:gd name="connsiteY84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288747 w 1562809"/>
              <a:gd name="connsiteY17" fmla="*/ 334025 h 1308438"/>
              <a:gd name="connsiteX18" fmla="*/ 1333992 w 1562809"/>
              <a:gd name="connsiteY18" fmla="*/ 298306 h 1308438"/>
              <a:gd name="connsiteX19" fmla="*/ 1333991 w 1562809"/>
              <a:gd name="connsiteY19" fmla="*/ 257825 h 1308438"/>
              <a:gd name="connsiteX20" fmla="*/ 1329229 w 1562809"/>
              <a:gd name="connsiteY20" fmla="*/ 229250 h 1308438"/>
              <a:gd name="connsiteX21" fmla="*/ 1322085 w 1562809"/>
              <a:gd name="connsiteY21" fmla="*/ 200675 h 1308438"/>
              <a:gd name="connsiteX22" fmla="*/ 1338754 w 1562809"/>
              <a:gd name="connsiteY22" fmla="*/ 160194 h 1308438"/>
              <a:gd name="connsiteX23" fmla="*/ 1329229 w 1562809"/>
              <a:gd name="connsiteY23" fmla="*/ 117331 h 1308438"/>
              <a:gd name="connsiteX24" fmla="*/ 1350660 w 1562809"/>
              <a:gd name="connsiteY24" fmla="*/ 57800 h 1308438"/>
              <a:gd name="connsiteX25" fmla="*/ 1341136 w 1562809"/>
              <a:gd name="connsiteY25" fmla="*/ 10175 h 1308438"/>
              <a:gd name="connsiteX26" fmla="*/ 1379236 w 1562809"/>
              <a:gd name="connsiteY26" fmla="*/ 5412 h 1308438"/>
              <a:gd name="connsiteX27" fmla="*/ 1395905 w 1562809"/>
              <a:gd name="connsiteY27" fmla="*/ 649 h 1308438"/>
              <a:gd name="connsiteX28" fmla="*/ 1484011 w 1562809"/>
              <a:gd name="connsiteY28" fmla="*/ 19699 h 1308438"/>
              <a:gd name="connsiteX29" fmla="*/ 1514967 w 1562809"/>
              <a:gd name="connsiteY29" fmla="*/ 41131 h 1308438"/>
              <a:gd name="connsiteX30" fmla="*/ 1541162 w 1562809"/>
              <a:gd name="connsiteY30" fmla="*/ 57798 h 1308438"/>
              <a:gd name="connsiteX31" fmla="*/ 1562592 w 1562809"/>
              <a:gd name="connsiteY31" fmla="*/ 74468 h 1308438"/>
              <a:gd name="connsiteX32" fmla="*/ 1543542 w 1562809"/>
              <a:gd name="connsiteY32" fmla="*/ 117331 h 1308438"/>
              <a:gd name="connsiteX33" fmla="*/ 1541161 w 1562809"/>
              <a:gd name="connsiteY33" fmla="*/ 172099 h 1308438"/>
              <a:gd name="connsiteX34" fmla="*/ 1526873 w 1562809"/>
              <a:gd name="connsiteY34" fmla="*/ 229249 h 1308438"/>
              <a:gd name="connsiteX35" fmla="*/ 1529255 w 1562809"/>
              <a:gd name="connsiteY35" fmla="*/ 238774 h 1308438"/>
              <a:gd name="connsiteX36" fmla="*/ 1560211 w 1562809"/>
              <a:gd name="connsiteY36" fmla="*/ 245918 h 1308438"/>
              <a:gd name="connsiteX37" fmla="*/ 1548305 w 1562809"/>
              <a:gd name="connsiteY37" fmla="*/ 276874 h 1308438"/>
              <a:gd name="connsiteX38" fmla="*/ 1514967 w 1562809"/>
              <a:gd name="connsiteY38" fmla="*/ 298306 h 1308438"/>
              <a:gd name="connsiteX39" fmla="*/ 1500680 w 1562809"/>
              <a:gd name="connsiteY39" fmla="*/ 329262 h 1308438"/>
              <a:gd name="connsiteX40" fmla="*/ 1503933 w 1562809"/>
              <a:gd name="connsiteY40" fmla="*/ 411869 h 1308438"/>
              <a:gd name="connsiteX41" fmla="*/ 1491154 w 1562809"/>
              <a:gd name="connsiteY41" fmla="*/ 443562 h 1308438"/>
              <a:gd name="connsiteX42" fmla="*/ 1488773 w 1562809"/>
              <a:gd name="connsiteY42" fmla="*/ 507856 h 1308438"/>
              <a:gd name="connsiteX43" fmla="*/ 1510205 w 1562809"/>
              <a:gd name="connsiteY43" fmla="*/ 543574 h 1308438"/>
              <a:gd name="connsiteX44" fmla="*/ 1505442 w 1562809"/>
              <a:gd name="connsiteY44" fmla="*/ 595962 h 1308438"/>
              <a:gd name="connsiteX45" fmla="*/ 1507823 w 1562809"/>
              <a:gd name="connsiteY45" fmla="*/ 643587 h 1308438"/>
              <a:gd name="connsiteX46" fmla="*/ 1495917 w 1562809"/>
              <a:gd name="connsiteY46" fmla="*/ 657874 h 1308438"/>
              <a:gd name="connsiteX47" fmla="*/ 1467342 w 1562809"/>
              <a:gd name="connsiteY47" fmla="*/ 743599 h 1308438"/>
              <a:gd name="connsiteX48" fmla="*/ 1436388 w 1562809"/>
              <a:gd name="connsiteY48" fmla="*/ 819798 h 1308438"/>
              <a:gd name="connsiteX49" fmla="*/ 1400667 w 1562809"/>
              <a:gd name="connsiteY49" fmla="*/ 798368 h 1308438"/>
              <a:gd name="connsiteX50" fmla="*/ 1341136 w 1562809"/>
              <a:gd name="connsiteY50" fmla="*/ 769793 h 1308438"/>
              <a:gd name="connsiteX51" fmla="*/ 1312561 w 1562809"/>
              <a:gd name="connsiteY51" fmla="*/ 736456 h 1308438"/>
              <a:gd name="connsiteX52" fmla="*/ 1279225 w 1562809"/>
              <a:gd name="connsiteY52" fmla="*/ 722168 h 1308438"/>
              <a:gd name="connsiteX53" fmla="*/ 1245886 w 1562809"/>
              <a:gd name="connsiteY53" fmla="*/ 724549 h 1308438"/>
              <a:gd name="connsiteX54" fmla="*/ 1195880 w 1562809"/>
              <a:gd name="connsiteY54" fmla="*/ 748362 h 1308438"/>
              <a:gd name="connsiteX55" fmla="*/ 1172067 w 1562809"/>
              <a:gd name="connsiteY55" fmla="*/ 762649 h 1308438"/>
              <a:gd name="connsiteX56" fmla="*/ 1103013 w 1562809"/>
              <a:gd name="connsiteY56" fmla="*/ 779318 h 1308438"/>
              <a:gd name="connsiteX57" fmla="*/ 1081580 w 1562809"/>
              <a:gd name="connsiteY57" fmla="*/ 810274 h 1308438"/>
              <a:gd name="connsiteX58" fmla="*/ 1079198 w 1562809"/>
              <a:gd name="connsiteY58" fmla="*/ 888856 h 1308438"/>
              <a:gd name="connsiteX59" fmla="*/ 1081582 w 1562809"/>
              <a:gd name="connsiteY59" fmla="*/ 915048 h 1308438"/>
              <a:gd name="connsiteX60" fmla="*/ 981567 w 1562809"/>
              <a:gd name="connsiteY60" fmla="*/ 965056 h 1308438"/>
              <a:gd name="connsiteX61" fmla="*/ 938705 w 1562809"/>
              <a:gd name="connsiteY61" fmla="*/ 965056 h 1308438"/>
              <a:gd name="connsiteX62" fmla="*/ 848219 w 1562809"/>
              <a:gd name="connsiteY62" fmla="*/ 1000773 h 1308438"/>
              <a:gd name="connsiteX63" fmla="*/ 826786 w 1562809"/>
              <a:gd name="connsiteY63" fmla="*/ 1041256 h 1308438"/>
              <a:gd name="connsiteX64" fmla="*/ 826788 w 1562809"/>
              <a:gd name="connsiteY64" fmla="*/ 1091262 h 1308438"/>
              <a:gd name="connsiteX65" fmla="*/ 776780 w 1562809"/>
              <a:gd name="connsiteY65" fmla="*/ 1131743 h 1308438"/>
              <a:gd name="connsiteX66" fmla="*/ 760113 w 1562809"/>
              <a:gd name="connsiteY66" fmla="*/ 1162699 h 1308438"/>
              <a:gd name="connsiteX67" fmla="*/ 762492 w 1562809"/>
              <a:gd name="connsiteY67" fmla="*/ 1184131 h 1308438"/>
              <a:gd name="connsiteX68" fmla="*/ 795830 w 1562809"/>
              <a:gd name="connsiteY68" fmla="*/ 1179368 h 1308438"/>
              <a:gd name="connsiteX69" fmla="*/ 819644 w 1562809"/>
              <a:gd name="connsiteY69" fmla="*/ 1203180 h 1308438"/>
              <a:gd name="connsiteX70" fmla="*/ 807736 w 1562809"/>
              <a:gd name="connsiteY70" fmla="*/ 1236518 h 1308438"/>
              <a:gd name="connsiteX71" fmla="*/ 805355 w 1562809"/>
              <a:gd name="connsiteY71" fmla="*/ 1274618 h 1308438"/>
              <a:gd name="connsiteX72" fmla="*/ 726775 w 1562809"/>
              <a:gd name="connsiteY72" fmla="*/ 1303193 h 1308438"/>
              <a:gd name="connsiteX73" fmla="*/ 681531 w 1562809"/>
              <a:gd name="connsiteY73" fmla="*/ 1255568 h 1308438"/>
              <a:gd name="connsiteX74" fmla="*/ 664861 w 1562809"/>
              <a:gd name="connsiteY74" fmla="*/ 1176987 h 1308438"/>
              <a:gd name="connsiteX75" fmla="*/ 636285 w 1562809"/>
              <a:gd name="connsiteY75" fmla="*/ 1153174 h 1308438"/>
              <a:gd name="connsiteX76" fmla="*/ 591042 w 1562809"/>
              <a:gd name="connsiteY76" fmla="*/ 1115074 h 1308438"/>
              <a:gd name="connsiteX77" fmla="*/ 502936 w 1562809"/>
              <a:gd name="connsiteY77" fmla="*/ 1069830 h 1308438"/>
              <a:gd name="connsiteX78" fmla="*/ 479124 w 1562809"/>
              <a:gd name="connsiteY78" fmla="*/ 991249 h 1308438"/>
              <a:gd name="connsiteX79" fmla="*/ 443406 w 1562809"/>
              <a:gd name="connsiteY79" fmla="*/ 926956 h 1308438"/>
              <a:gd name="connsiteX80" fmla="*/ 348157 w 1562809"/>
              <a:gd name="connsiteY80" fmla="*/ 891238 h 1308438"/>
              <a:gd name="connsiteX81" fmla="*/ 238619 w 1562809"/>
              <a:gd name="connsiteY81" fmla="*/ 896000 h 1308438"/>
              <a:gd name="connsiteX82" fmla="*/ 186232 w 1562809"/>
              <a:gd name="connsiteY82" fmla="*/ 881712 h 1308438"/>
              <a:gd name="connsiteX83" fmla="*/ 160038 w 1562809"/>
              <a:gd name="connsiteY83" fmla="*/ 824562 h 1308438"/>
              <a:gd name="connsiteX84" fmla="*/ 83833 w 1562809"/>
              <a:gd name="connsiteY84" fmla="*/ 722168 h 1308438"/>
              <a:gd name="connsiteX85" fmla="*/ 2875 w 1562809"/>
              <a:gd name="connsiteY85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917274 w 1562809"/>
              <a:gd name="connsiteY13" fmla="*/ 464993 h 1308438"/>
              <a:gd name="connsiteX14" fmla="*/ 1050625 w 1562809"/>
              <a:gd name="connsiteY14" fmla="*/ 429272 h 1308438"/>
              <a:gd name="connsiteX15" fmla="*/ 1114916 w 1562809"/>
              <a:gd name="connsiteY15" fmla="*/ 412607 h 1308438"/>
              <a:gd name="connsiteX16" fmla="*/ 1172066 w 1562809"/>
              <a:gd name="connsiteY16" fmla="*/ 417368 h 1308438"/>
              <a:gd name="connsiteX17" fmla="*/ 1238742 w 1562809"/>
              <a:gd name="connsiteY17" fmla="*/ 345931 h 1308438"/>
              <a:gd name="connsiteX18" fmla="*/ 1288747 w 1562809"/>
              <a:gd name="connsiteY18" fmla="*/ 334025 h 1308438"/>
              <a:gd name="connsiteX19" fmla="*/ 1333992 w 1562809"/>
              <a:gd name="connsiteY19" fmla="*/ 298306 h 1308438"/>
              <a:gd name="connsiteX20" fmla="*/ 1333991 w 1562809"/>
              <a:gd name="connsiteY20" fmla="*/ 257825 h 1308438"/>
              <a:gd name="connsiteX21" fmla="*/ 1329229 w 1562809"/>
              <a:gd name="connsiteY21" fmla="*/ 229250 h 1308438"/>
              <a:gd name="connsiteX22" fmla="*/ 1322085 w 1562809"/>
              <a:gd name="connsiteY22" fmla="*/ 200675 h 1308438"/>
              <a:gd name="connsiteX23" fmla="*/ 1338754 w 1562809"/>
              <a:gd name="connsiteY23" fmla="*/ 160194 h 1308438"/>
              <a:gd name="connsiteX24" fmla="*/ 1329229 w 1562809"/>
              <a:gd name="connsiteY24" fmla="*/ 117331 h 1308438"/>
              <a:gd name="connsiteX25" fmla="*/ 1350660 w 1562809"/>
              <a:gd name="connsiteY25" fmla="*/ 57800 h 1308438"/>
              <a:gd name="connsiteX26" fmla="*/ 1341136 w 1562809"/>
              <a:gd name="connsiteY26" fmla="*/ 10175 h 1308438"/>
              <a:gd name="connsiteX27" fmla="*/ 1379236 w 1562809"/>
              <a:gd name="connsiteY27" fmla="*/ 5412 h 1308438"/>
              <a:gd name="connsiteX28" fmla="*/ 1395905 w 1562809"/>
              <a:gd name="connsiteY28" fmla="*/ 649 h 1308438"/>
              <a:gd name="connsiteX29" fmla="*/ 1484011 w 1562809"/>
              <a:gd name="connsiteY29" fmla="*/ 19699 h 1308438"/>
              <a:gd name="connsiteX30" fmla="*/ 1514967 w 1562809"/>
              <a:gd name="connsiteY30" fmla="*/ 41131 h 1308438"/>
              <a:gd name="connsiteX31" fmla="*/ 1541162 w 1562809"/>
              <a:gd name="connsiteY31" fmla="*/ 57798 h 1308438"/>
              <a:gd name="connsiteX32" fmla="*/ 1562592 w 1562809"/>
              <a:gd name="connsiteY32" fmla="*/ 74468 h 1308438"/>
              <a:gd name="connsiteX33" fmla="*/ 1543542 w 1562809"/>
              <a:gd name="connsiteY33" fmla="*/ 117331 h 1308438"/>
              <a:gd name="connsiteX34" fmla="*/ 1541161 w 1562809"/>
              <a:gd name="connsiteY34" fmla="*/ 172099 h 1308438"/>
              <a:gd name="connsiteX35" fmla="*/ 1526873 w 1562809"/>
              <a:gd name="connsiteY35" fmla="*/ 229249 h 1308438"/>
              <a:gd name="connsiteX36" fmla="*/ 1529255 w 1562809"/>
              <a:gd name="connsiteY36" fmla="*/ 238774 h 1308438"/>
              <a:gd name="connsiteX37" fmla="*/ 1560211 w 1562809"/>
              <a:gd name="connsiteY37" fmla="*/ 245918 h 1308438"/>
              <a:gd name="connsiteX38" fmla="*/ 1548305 w 1562809"/>
              <a:gd name="connsiteY38" fmla="*/ 276874 h 1308438"/>
              <a:gd name="connsiteX39" fmla="*/ 1514967 w 1562809"/>
              <a:gd name="connsiteY39" fmla="*/ 298306 h 1308438"/>
              <a:gd name="connsiteX40" fmla="*/ 1500680 w 1562809"/>
              <a:gd name="connsiteY40" fmla="*/ 329262 h 1308438"/>
              <a:gd name="connsiteX41" fmla="*/ 1503933 w 1562809"/>
              <a:gd name="connsiteY41" fmla="*/ 411869 h 1308438"/>
              <a:gd name="connsiteX42" fmla="*/ 1491154 w 1562809"/>
              <a:gd name="connsiteY42" fmla="*/ 443562 h 1308438"/>
              <a:gd name="connsiteX43" fmla="*/ 1488773 w 1562809"/>
              <a:gd name="connsiteY43" fmla="*/ 507856 h 1308438"/>
              <a:gd name="connsiteX44" fmla="*/ 1510205 w 1562809"/>
              <a:gd name="connsiteY44" fmla="*/ 543574 h 1308438"/>
              <a:gd name="connsiteX45" fmla="*/ 1505442 w 1562809"/>
              <a:gd name="connsiteY45" fmla="*/ 595962 h 1308438"/>
              <a:gd name="connsiteX46" fmla="*/ 1507823 w 1562809"/>
              <a:gd name="connsiteY46" fmla="*/ 643587 h 1308438"/>
              <a:gd name="connsiteX47" fmla="*/ 1495917 w 1562809"/>
              <a:gd name="connsiteY47" fmla="*/ 657874 h 1308438"/>
              <a:gd name="connsiteX48" fmla="*/ 1467342 w 1562809"/>
              <a:gd name="connsiteY48" fmla="*/ 743599 h 1308438"/>
              <a:gd name="connsiteX49" fmla="*/ 1436388 w 1562809"/>
              <a:gd name="connsiteY49" fmla="*/ 819798 h 1308438"/>
              <a:gd name="connsiteX50" fmla="*/ 1400667 w 1562809"/>
              <a:gd name="connsiteY50" fmla="*/ 798368 h 1308438"/>
              <a:gd name="connsiteX51" fmla="*/ 1341136 w 1562809"/>
              <a:gd name="connsiteY51" fmla="*/ 769793 h 1308438"/>
              <a:gd name="connsiteX52" fmla="*/ 1312561 w 1562809"/>
              <a:gd name="connsiteY52" fmla="*/ 736456 h 1308438"/>
              <a:gd name="connsiteX53" fmla="*/ 1279225 w 1562809"/>
              <a:gd name="connsiteY53" fmla="*/ 722168 h 1308438"/>
              <a:gd name="connsiteX54" fmla="*/ 1245886 w 1562809"/>
              <a:gd name="connsiteY54" fmla="*/ 724549 h 1308438"/>
              <a:gd name="connsiteX55" fmla="*/ 1195880 w 1562809"/>
              <a:gd name="connsiteY55" fmla="*/ 748362 h 1308438"/>
              <a:gd name="connsiteX56" fmla="*/ 1172067 w 1562809"/>
              <a:gd name="connsiteY56" fmla="*/ 762649 h 1308438"/>
              <a:gd name="connsiteX57" fmla="*/ 1103013 w 1562809"/>
              <a:gd name="connsiteY57" fmla="*/ 779318 h 1308438"/>
              <a:gd name="connsiteX58" fmla="*/ 1081580 w 1562809"/>
              <a:gd name="connsiteY58" fmla="*/ 810274 h 1308438"/>
              <a:gd name="connsiteX59" fmla="*/ 1079198 w 1562809"/>
              <a:gd name="connsiteY59" fmla="*/ 888856 h 1308438"/>
              <a:gd name="connsiteX60" fmla="*/ 1081582 w 1562809"/>
              <a:gd name="connsiteY60" fmla="*/ 915048 h 1308438"/>
              <a:gd name="connsiteX61" fmla="*/ 981567 w 1562809"/>
              <a:gd name="connsiteY61" fmla="*/ 965056 h 1308438"/>
              <a:gd name="connsiteX62" fmla="*/ 938705 w 1562809"/>
              <a:gd name="connsiteY62" fmla="*/ 965056 h 1308438"/>
              <a:gd name="connsiteX63" fmla="*/ 848219 w 1562809"/>
              <a:gd name="connsiteY63" fmla="*/ 1000773 h 1308438"/>
              <a:gd name="connsiteX64" fmla="*/ 826786 w 1562809"/>
              <a:gd name="connsiteY64" fmla="*/ 1041256 h 1308438"/>
              <a:gd name="connsiteX65" fmla="*/ 826788 w 1562809"/>
              <a:gd name="connsiteY65" fmla="*/ 1091262 h 1308438"/>
              <a:gd name="connsiteX66" fmla="*/ 776780 w 1562809"/>
              <a:gd name="connsiteY66" fmla="*/ 1131743 h 1308438"/>
              <a:gd name="connsiteX67" fmla="*/ 760113 w 1562809"/>
              <a:gd name="connsiteY67" fmla="*/ 1162699 h 1308438"/>
              <a:gd name="connsiteX68" fmla="*/ 762492 w 1562809"/>
              <a:gd name="connsiteY68" fmla="*/ 1184131 h 1308438"/>
              <a:gd name="connsiteX69" fmla="*/ 795830 w 1562809"/>
              <a:gd name="connsiteY69" fmla="*/ 1179368 h 1308438"/>
              <a:gd name="connsiteX70" fmla="*/ 819644 w 1562809"/>
              <a:gd name="connsiteY70" fmla="*/ 1203180 h 1308438"/>
              <a:gd name="connsiteX71" fmla="*/ 807736 w 1562809"/>
              <a:gd name="connsiteY71" fmla="*/ 1236518 h 1308438"/>
              <a:gd name="connsiteX72" fmla="*/ 805355 w 1562809"/>
              <a:gd name="connsiteY72" fmla="*/ 1274618 h 1308438"/>
              <a:gd name="connsiteX73" fmla="*/ 726775 w 1562809"/>
              <a:gd name="connsiteY73" fmla="*/ 1303193 h 1308438"/>
              <a:gd name="connsiteX74" fmla="*/ 681531 w 1562809"/>
              <a:gd name="connsiteY74" fmla="*/ 1255568 h 1308438"/>
              <a:gd name="connsiteX75" fmla="*/ 664861 w 1562809"/>
              <a:gd name="connsiteY75" fmla="*/ 1176987 h 1308438"/>
              <a:gd name="connsiteX76" fmla="*/ 636285 w 1562809"/>
              <a:gd name="connsiteY76" fmla="*/ 1153174 h 1308438"/>
              <a:gd name="connsiteX77" fmla="*/ 591042 w 1562809"/>
              <a:gd name="connsiteY77" fmla="*/ 1115074 h 1308438"/>
              <a:gd name="connsiteX78" fmla="*/ 502936 w 1562809"/>
              <a:gd name="connsiteY78" fmla="*/ 1069830 h 1308438"/>
              <a:gd name="connsiteX79" fmla="*/ 479124 w 1562809"/>
              <a:gd name="connsiteY79" fmla="*/ 991249 h 1308438"/>
              <a:gd name="connsiteX80" fmla="*/ 443406 w 1562809"/>
              <a:gd name="connsiteY80" fmla="*/ 926956 h 1308438"/>
              <a:gd name="connsiteX81" fmla="*/ 348157 w 1562809"/>
              <a:gd name="connsiteY81" fmla="*/ 891238 h 1308438"/>
              <a:gd name="connsiteX82" fmla="*/ 238619 w 1562809"/>
              <a:gd name="connsiteY82" fmla="*/ 896000 h 1308438"/>
              <a:gd name="connsiteX83" fmla="*/ 186232 w 1562809"/>
              <a:gd name="connsiteY83" fmla="*/ 881712 h 1308438"/>
              <a:gd name="connsiteX84" fmla="*/ 160038 w 1562809"/>
              <a:gd name="connsiteY84" fmla="*/ 824562 h 1308438"/>
              <a:gd name="connsiteX85" fmla="*/ 83833 w 1562809"/>
              <a:gd name="connsiteY85" fmla="*/ 722168 h 1308438"/>
              <a:gd name="connsiteX86" fmla="*/ 2875 w 1562809"/>
              <a:gd name="connsiteY86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917274 w 1562809"/>
              <a:gd name="connsiteY14" fmla="*/ 464993 h 1308438"/>
              <a:gd name="connsiteX15" fmla="*/ 1050625 w 1562809"/>
              <a:gd name="connsiteY15" fmla="*/ 429272 h 1308438"/>
              <a:gd name="connsiteX16" fmla="*/ 1114916 w 1562809"/>
              <a:gd name="connsiteY16" fmla="*/ 412607 h 1308438"/>
              <a:gd name="connsiteX17" fmla="*/ 1172066 w 1562809"/>
              <a:gd name="connsiteY17" fmla="*/ 417368 h 1308438"/>
              <a:gd name="connsiteX18" fmla="*/ 1238742 w 1562809"/>
              <a:gd name="connsiteY18" fmla="*/ 345931 h 1308438"/>
              <a:gd name="connsiteX19" fmla="*/ 1288747 w 1562809"/>
              <a:gd name="connsiteY19" fmla="*/ 334025 h 1308438"/>
              <a:gd name="connsiteX20" fmla="*/ 1333992 w 1562809"/>
              <a:gd name="connsiteY20" fmla="*/ 298306 h 1308438"/>
              <a:gd name="connsiteX21" fmla="*/ 1333991 w 1562809"/>
              <a:gd name="connsiteY21" fmla="*/ 257825 h 1308438"/>
              <a:gd name="connsiteX22" fmla="*/ 1329229 w 1562809"/>
              <a:gd name="connsiteY22" fmla="*/ 229250 h 1308438"/>
              <a:gd name="connsiteX23" fmla="*/ 1322085 w 1562809"/>
              <a:gd name="connsiteY23" fmla="*/ 200675 h 1308438"/>
              <a:gd name="connsiteX24" fmla="*/ 1338754 w 1562809"/>
              <a:gd name="connsiteY24" fmla="*/ 160194 h 1308438"/>
              <a:gd name="connsiteX25" fmla="*/ 1329229 w 1562809"/>
              <a:gd name="connsiteY25" fmla="*/ 117331 h 1308438"/>
              <a:gd name="connsiteX26" fmla="*/ 1350660 w 1562809"/>
              <a:gd name="connsiteY26" fmla="*/ 57800 h 1308438"/>
              <a:gd name="connsiteX27" fmla="*/ 1341136 w 1562809"/>
              <a:gd name="connsiteY27" fmla="*/ 10175 h 1308438"/>
              <a:gd name="connsiteX28" fmla="*/ 1379236 w 1562809"/>
              <a:gd name="connsiteY28" fmla="*/ 5412 h 1308438"/>
              <a:gd name="connsiteX29" fmla="*/ 1395905 w 1562809"/>
              <a:gd name="connsiteY29" fmla="*/ 649 h 1308438"/>
              <a:gd name="connsiteX30" fmla="*/ 1484011 w 1562809"/>
              <a:gd name="connsiteY30" fmla="*/ 19699 h 1308438"/>
              <a:gd name="connsiteX31" fmla="*/ 1514967 w 1562809"/>
              <a:gd name="connsiteY31" fmla="*/ 41131 h 1308438"/>
              <a:gd name="connsiteX32" fmla="*/ 1541162 w 1562809"/>
              <a:gd name="connsiteY32" fmla="*/ 57798 h 1308438"/>
              <a:gd name="connsiteX33" fmla="*/ 1562592 w 1562809"/>
              <a:gd name="connsiteY33" fmla="*/ 74468 h 1308438"/>
              <a:gd name="connsiteX34" fmla="*/ 1543542 w 1562809"/>
              <a:gd name="connsiteY34" fmla="*/ 117331 h 1308438"/>
              <a:gd name="connsiteX35" fmla="*/ 1541161 w 1562809"/>
              <a:gd name="connsiteY35" fmla="*/ 172099 h 1308438"/>
              <a:gd name="connsiteX36" fmla="*/ 1526873 w 1562809"/>
              <a:gd name="connsiteY36" fmla="*/ 229249 h 1308438"/>
              <a:gd name="connsiteX37" fmla="*/ 1529255 w 1562809"/>
              <a:gd name="connsiteY37" fmla="*/ 238774 h 1308438"/>
              <a:gd name="connsiteX38" fmla="*/ 1560211 w 1562809"/>
              <a:gd name="connsiteY38" fmla="*/ 245918 h 1308438"/>
              <a:gd name="connsiteX39" fmla="*/ 1548305 w 1562809"/>
              <a:gd name="connsiteY39" fmla="*/ 276874 h 1308438"/>
              <a:gd name="connsiteX40" fmla="*/ 1514967 w 1562809"/>
              <a:gd name="connsiteY40" fmla="*/ 298306 h 1308438"/>
              <a:gd name="connsiteX41" fmla="*/ 1500680 w 1562809"/>
              <a:gd name="connsiteY41" fmla="*/ 329262 h 1308438"/>
              <a:gd name="connsiteX42" fmla="*/ 1503933 w 1562809"/>
              <a:gd name="connsiteY42" fmla="*/ 411869 h 1308438"/>
              <a:gd name="connsiteX43" fmla="*/ 1491154 w 1562809"/>
              <a:gd name="connsiteY43" fmla="*/ 443562 h 1308438"/>
              <a:gd name="connsiteX44" fmla="*/ 1488773 w 1562809"/>
              <a:gd name="connsiteY44" fmla="*/ 507856 h 1308438"/>
              <a:gd name="connsiteX45" fmla="*/ 1510205 w 1562809"/>
              <a:gd name="connsiteY45" fmla="*/ 543574 h 1308438"/>
              <a:gd name="connsiteX46" fmla="*/ 1505442 w 1562809"/>
              <a:gd name="connsiteY46" fmla="*/ 595962 h 1308438"/>
              <a:gd name="connsiteX47" fmla="*/ 1507823 w 1562809"/>
              <a:gd name="connsiteY47" fmla="*/ 643587 h 1308438"/>
              <a:gd name="connsiteX48" fmla="*/ 1495917 w 1562809"/>
              <a:gd name="connsiteY48" fmla="*/ 657874 h 1308438"/>
              <a:gd name="connsiteX49" fmla="*/ 1467342 w 1562809"/>
              <a:gd name="connsiteY49" fmla="*/ 743599 h 1308438"/>
              <a:gd name="connsiteX50" fmla="*/ 1436388 w 1562809"/>
              <a:gd name="connsiteY50" fmla="*/ 819798 h 1308438"/>
              <a:gd name="connsiteX51" fmla="*/ 1400667 w 1562809"/>
              <a:gd name="connsiteY51" fmla="*/ 798368 h 1308438"/>
              <a:gd name="connsiteX52" fmla="*/ 1341136 w 1562809"/>
              <a:gd name="connsiteY52" fmla="*/ 769793 h 1308438"/>
              <a:gd name="connsiteX53" fmla="*/ 1312561 w 1562809"/>
              <a:gd name="connsiteY53" fmla="*/ 736456 h 1308438"/>
              <a:gd name="connsiteX54" fmla="*/ 1279225 w 1562809"/>
              <a:gd name="connsiteY54" fmla="*/ 722168 h 1308438"/>
              <a:gd name="connsiteX55" fmla="*/ 1245886 w 1562809"/>
              <a:gd name="connsiteY55" fmla="*/ 724549 h 1308438"/>
              <a:gd name="connsiteX56" fmla="*/ 1195880 w 1562809"/>
              <a:gd name="connsiteY56" fmla="*/ 748362 h 1308438"/>
              <a:gd name="connsiteX57" fmla="*/ 1172067 w 1562809"/>
              <a:gd name="connsiteY57" fmla="*/ 762649 h 1308438"/>
              <a:gd name="connsiteX58" fmla="*/ 1103013 w 1562809"/>
              <a:gd name="connsiteY58" fmla="*/ 779318 h 1308438"/>
              <a:gd name="connsiteX59" fmla="*/ 1081580 w 1562809"/>
              <a:gd name="connsiteY59" fmla="*/ 810274 h 1308438"/>
              <a:gd name="connsiteX60" fmla="*/ 1079198 w 1562809"/>
              <a:gd name="connsiteY60" fmla="*/ 888856 h 1308438"/>
              <a:gd name="connsiteX61" fmla="*/ 1081582 w 1562809"/>
              <a:gd name="connsiteY61" fmla="*/ 915048 h 1308438"/>
              <a:gd name="connsiteX62" fmla="*/ 981567 w 1562809"/>
              <a:gd name="connsiteY62" fmla="*/ 965056 h 1308438"/>
              <a:gd name="connsiteX63" fmla="*/ 938705 w 1562809"/>
              <a:gd name="connsiteY63" fmla="*/ 965056 h 1308438"/>
              <a:gd name="connsiteX64" fmla="*/ 848219 w 1562809"/>
              <a:gd name="connsiteY64" fmla="*/ 1000773 h 1308438"/>
              <a:gd name="connsiteX65" fmla="*/ 826786 w 1562809"/>
              <a:gd name="connsiteY65" fmla="*/ 1041256 h 1308438"/>
              <a:gd name="connsiteX66" fmla="*/ 826788 w 1562809"/>
              <a:gd name="connsiteY66" fmla="*/ 1091262 h 1308438"/>
              <a:gd name="connsiteX67" fmla="*/ 776780 w 1562809"/>
              <a:gd name="connsiteY67" fmla="*/ 1131743 h 1308438"/>
              <a:gd name="connsiteX68" fmla="*/ 760113 w 1562809"/>
              <a:gd name="connsiteY68" fmla="*/ 1162699 h 1308438"/>
              <a:gd name="connsiteX69" fmla="*/ 762492 w 1562809"/>
              <a:gd name="connsiteY69" fmla="*/ 1184131 h 1308438"/>
              <a:gd name="connsiteX70" fmla="*/ 795830 w 1562809"/>
              <a:gd name="connsiteY70" fmla="*/ 1179368 h 1308438"/>
              <a:gd name="connsiteX71" fmla="*/ 819644 w 1562809"/>
              <a:gd name="connsiteY71" fmla="*/ 1203180 h 1308438"/>
              <a:gd name="connsiteX72" fmla="*/ 807736 w 1562809"/>
              <a:gd name="connsiteY72" fmla="*/ 1236518 h 1308438"/>
              <a:gd name="connsiteX73" fmla="*/ 805355 w 1562809"/>
              <a:gd name="connsiteY73" fmla="*/ 1274618 h 1308438"/>
              <a:gd name="connsiteX74" fmla="*/ 726775 w 1562809"/>
              <a:gd name="connsiteY74" fmla="*/ 1303193 h 1308438"/>
              <a:gd name="connsiteX75" fmla="*/ 681531 w 1562809"/>
              <a:gd name="connsiteY75" fmla="*/ 1255568 h 1308438"/>
              <a:gd name="connsiteX76" fmla="*/ 664861 w 1562809"/>
              <a:gd name="connsiteY76" fmla="*/ 1176987 h 1308438"/>
              <a:gd name="connsiteX77" fmla="*/ 636285 w 1562809"/>
              <a:gd name="connsiteY77" fmla="*/ 1153174 h 1308438"/>
              <a:gd name="connsiteX78" fmla="*/ 591042 w 1562809"/>
              <a:gd name="connsiteY78" fmla="*/ 1115074 h 1308438"/>
              <a:gd name="connsiteX79" fmla="*/ 502936 w 1562809"/>
              <a:gd name="connsiteY79" fmla="*/ 1069830 h 1308438"/>
              <a:gd name="connsiteX80" fmla="*/ 479124 w 1562809"/>
              <a:gd name="connsiteY80" fmla="*/ 991249 h 1308438"/>
              <a:gd name="connsiteX81" fmla="*/ 443406 w 1562809"/>
              <a:gd name="connsiteY81" fmla="*/ 926956 h 1308438"/>
              <a:gd name="connsiteX82" fmla="*/ 348157 w 1562809"/>
              <a:gd name="connsiteY82" fmla="*/ 891238 h 1308438"/>
              <a:gd name="connsiteX83" fmla="*/ 238619 w 1562809"/>
              <a:gd name="connsiteY83" fmla="*/ 896000 h 1308438"/>
              <a:gd name="connsiteX84" fmla="*/ 186232 w 1562809"/>
              <a:gd name="connsiteY84" fmla="*/ 881712 h 1308438"/>
              <a:gd name="connsiteX85" fmla="*/ 160038 w 1562809"/>
              <a:gd name="connsiteY85" fmla="*/ 824562 h 1308438"/>
              <a:gd name="connsiteX86" fmla="*/ 83833 w 1562809"/>
              <a:gd name="connsiteY86" fmla="*/ 722168 h 1308438"/>
              <a:gd name="connsiteX87" fmla="*/ 2875 w 1562809"/>
              <a:gd name="connsiteY87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917274 w 1562809"/>
              <a:gd name="connsiteY15" fmla="*/ 464993 h 1308438"/>
              <a:gd name="connsiteX16" fmla="*/ 1050625 w 1562809"/>
              <a:gd name="connsiteY16" fmla="*/ 429272 h 1308438"/>
              <a:gd name="connsiteX17" fmla="*/ 1114916 w 1562809"/>
              <a:gd name="connsiteY17" fmla="*/ 412607 h 1308438"/>
              <a:gd name="connsiteX18" fmla="*/ 1172066 w 1562809"/>
              <a:gd name="connsiteY18" fmla="*/ 417368 h 1308438"/>
              <a:gd name="connsiteX19" fmla="*/ 1238742 w 1562809"/>
              <a:gd name="connsiteY19" fmla="*/ 345931 h 1308438"/>
              <a:gd name="connsiteX20" fmla="*/ 1288747 w 1562809"/>
              <a:gd name="connsiteY20" fmla="*/ 334025 h 1308438"/>
              <a:gd name="connsiteX21" fmla="*/ 1333992 w 1562809"/>
              <a:gd name="connsiteY21" fmla="*/ 298306 h 1308438"/>
              <a:gd name="connsiteX22" fmla="*/ 1333991 w 1562809"/>
              <a:gd name="connsiteY22" fmla="*/ 257825 h 1308438"/>
              <a:gd name="connsiteX23" fmla="*/ 1329229 w 1562809"/>
              <a:gd name="connsiteY23" fmla="*/ 229250 h 1308438"/>
              <a:gd name="connsiteX24" fmla="*/ 1322085 w 1562809"/>
              <a:gd name="connsiteY24" fmla="*/ 200675 h 1308438"/>
              <a:gd name="connsiteX25" fmla="*/ 1338754 w 1562809"/>
              <a:gd name="connsiteY25" fmla="*/ 160194 h 1308438"/>
              <a:gd name="connsiteX26" fmla="*/ 1329229 w 1562809"/>
              <a:gd name="connsiteY26" fmla="*/ 117331 h 1308438"/>
              <a:gd name="connsiteX27" fmla="*/ 1350660 w 1562809"/>
              <a:gd name="connsiteY27" fmla="*/ 57800 h 1308438"/>
              <a:gd name="connsiteX28" fmla="*/ 1341136 w 1562809"/>
              <a:gd name="connsiteY28" fmla="*/ 10175 h 1308438"/>
              <a:gd name="connsiteX29" fmla="*/ 1379236 w 1562809"/>
              <a:gd name="connsiteY29" fmla="*/ 5412 h 1308438"/>
              <a:gd name="connsiteX30" fmla="*/ 1395905 w 1562809"/>
              <a:gd name="connsiteY30" fmla="*/ 649 h 1308438"/>
              <a:gd name="connsiteX31" fmla="*/ 1484011 w 1562809"/>
              <a:gd name="connsiteY31" fmla="*/ 19699 h 1308438"/>
              <a:gd name="connsiteX32" fmla="*/ 1514967 w 1562809"/>
              <a:gd name="connsiteY32" fmla="*/ 41131 h 1308438"/>
              <a:gd name="connsiteX33" fmla="*/ 1541162 w 1562809"/>
              <a:gd name="connsiteY33" fmla="*/ 57798 h 1308438"/>
              <a:gd name="connsiteX34" fmla="*/ 1562592 w 1562809"/>
              <a:gd name="connsiteY34" fmla="*/ 74468 h 1308438"/>
              <a:gd name="connsiteX35" fmla="*/ 1543542 w 1562809"/>
              <a:gd name="connsiteY35" fmla="*/ 117331 h 1308438"/>
              <a:gd name="connsiteX36" fmla="*/ 1541161 w 1562809"/>
              <a:gd name="connsiteY36" fmla="*/ 172099 h 1308438"/>
              <a:gd name="connsiteX37" fmla="*/ 1526873 w 1562809"/>
              <a:gd name="connsiteY37" fmla="*/ 229249 h 1308438"/>
              <a:gd name="connsiteX38" fmla="*/ 1529255 w 1562809"/>
              <a:gd name="connsiteY38" fmla="*/ 238774 h 1308438"/>
              <a:gd name="connsiteX39" fmla="*/ 1560211 w 1562809"/>
              <a:gd name="connsiteY39" fmla="*/ 245918 h 1308438"/>
              <a:gd name="connsiteX40" fmla="*/ 1548305 w 1562809"/>
              <a:gd name="connsiteY40" fmla="*/ 276874 h 1308438"/>
              <a:gd name="connsiteX41" fmla="*/ 1514967 w 1562809"/>
              <a:gd name="connsiteY41" fmla="*/ 298306 h 1308438"/>
              <a:gd name="connsiteX42" fmla="*/ 1500680 w 1562809"/>
              <a:gd name="connsiteY42" fmla="*/ 329262 h 1308438"/>
              <a:gd name="connsiteX43" fmla="*/ 1503933 w 1562809"/>
              <a:gd name="connsiteY43" fmla="*/ 411869 h 1308438"/>
              <a:gd name="connsiteX44" fmla="*/ 1491154 w 1562809"/>
              <a:gd name="connsiteY44" fmla="*/ 443562 h 1308438"/>
              <a:gd name="connsiteX45" fmla="*/ 1488773 w 1562809"/>
              <a:gd name="connsiteY45" fmla="*/ 507856 h 1308438"/>
              <a:gd name="connsiteX46" fmla="*/ 1510205 w 1562809"/>
              <a:gd name="connsiteY46" fmla="*/ 543574 h 1308438"/>
              <a:gd name="connsiteX47" fmla="*/ 1505442 w 1562809"/>
              <a:gd name="connsiteY47" fmla="*/ 595962 h 1308438"/>
              <a:gd name="connsiteX48" fmla="*/ 1507823 w 1562809"/>
              <a:gd name="connsiteY48" fmla="*/ 643587 h 1308438"/>
              <a:gd name="connsiteX49" fmla="*/ 1495917 w 1562809"/>
              <a:gd name="connsiteY49" fmla="*/ 657874 h 1308438"/>
              <a:gd name="connsiteX50" fmla="*/ 1467342 w 1562809"/>
              <a:gd name="connsiteY50" fmla="*/ 743599 h 1308438"/>
              <a:gd name="connsiteX51" fmla="*/ 1436388 w 1562809"/>
              <a:gd name="connsiteY51" fmla="*/ 819798 h 1308438"/>
              <a:gd name="connsiteX52" fmla="*/ 1400667 w 1562809"/>
              <a:gd name="connsiteY52" fmla="*/ 798368 h 1308438"/>
              <a:gd name="connsiteX53" fmla="*/ 1341136 w 1562809"/>
              <a:gd name="connsiteY53" fmla="*/ 769793 h 1308438"/>
              <a:gd name="connsiteX54" fmla="*/ 1312561 w 1562809"/>
              <a:gd name="connsiteY54" fmla="*/ 736456 h 1308438"/>
              <a:gd name="connsiteX55" fmla="*/ 1279225 w 1562809"/>
              <a:gd name="connsiteY55" fmla="*/ 722168 h 1308438"/>
              <a:gd name="connsiteX56" fmla="*/ 1245886 w 1562809"/>
              <a:gd name="connsiteY56" fmla="*/ 724549 h 1308438"/>
              <a:gd name="connsiteX57" fmla="*/ 1195880 w 1562809"/>
              <a:gd name="connsiteY57" fmla="*/ 748362 h 1308438"/>
              <a:gd name="connsiteX58" fmla="*/ 1172067 w 1562809"/>
              <a:gd name="connsiteY58" fmla="*/ 762649 h 1308438"/>
              <a:gd name="connsiteX59" fmla="*/ 1103013 w 1562809"/>
              <a:gd name="connsiteY59" fmla="*/ 779318 h 1308438"/>
              <a:gd name="connsiteX60" fmla="*/ 1081580 w 1562809"/>
              <a:gd name="connsiteY60" fmla="*/ 810274 h 1308438"/>
              <a:gd name="connsiteX61" fmla="*/ 1079198 w 1562809"/>
              <a:gd name="connsiteY61" fmla="*/ 888856 h 1308438"/>
              <a:gd name="connsiteX62" fmla="*/ 1081582 w 1562809"/>
              <a:gd name="connsiteY62" fmla="*/ 915048 h 1308438"/>
              <a:gd name="connsiteX63" fmla="*/ 981567 w 1562809"/>
              <a:gd name="connsiteY63" fmla="*/ 965056 h 1308438"/>
              <a:gd name="connsiteX64" fmla="*/ 938705 w 1562809"/>
              <a:gd name="connsiteY64" fmla="*/ 965056 h 1308438"/>
              <a:gd name="connsiteX65" fmla="*/ 848219 w 1562809"/>
              <a:gd name="connsiteY65" fmla="*/ 1000773 h 1308438"/>
              <a:gd name="connsiteX66" fmla="*/ 826786 w 1562809"/>
              <a:gd name="connsiteY66" fmla="*/ 1041256 h 1308438"/>
              <a:gd name="connsiteX67" fmla="*/ 826788 w 1562809"/>
              <a:gd name="connsiteY67" fmla="*/ 1091262 h 1308438"/>
              <a:gd name="connsiteX68" fmla="*/ 776780 w 1562809"/>
              <a:gd name="connsiteY68" fmla="*/ 1131743 h 1308438"/>
              <a:gd name="connsiteX69" fmla="*/ 760113 w 1562809"/>
              <a:gd name="connsiteY69" fmla="*/ 1162699 h 1308438"/>
              <a:gd name="connsiteX70" fmla="*/ 762492 w 1562809"/>
              <a:gd name="connsiteY70" fmla="*/ 1184131 h 1308438"/>
              <a:gd name="connsiteX71" fmla="*/ 795830 w 1562809"/>
              <a:gd name="connsiteY71" fmla="*/ 1179368 h 1308438"/>
              <a:gd name="connsiteX72" fmla="*/ 819644 w 1562809"/>
              <a:gd name="connsiteY72" fmla="*/ 1203180 h 1308438"/>
              <a:gd name="connsiteX73" fmla="*/ 807736 w 1562809"/>
              <a:gd name="connsiteY73" fmla="*/ 1236518 h 1308438"/>
              <a:gd name="connsiteX74" fmla="*/ 805355 w 1562809"/>
              <a:gd name="connsiteY74" fmla="*/ 1274618 h 1308438"/>
              <a:gd name="connsiteX75" fmla="*/ 726775 w 1562809"/>
              <a:gd name="connsiteY75" fmla="*/ 1303193 h 1308438"/>
              <a:gd name="connsiteX76" fmla="*/ 681531 w 1562809"/>
              <a:gd name="connsiteY76" fmla="*/ 1255568 h 1308438"/>
              <a:gd name="connsiteX77" fmla="*/ 664861 w 1562809"/>
              <a:gd name="connsiteY77" fmla="*/ 1176987 h 1308438"/>
              <a:gd name="connsiteX78" fmla="*/ 636285 w 1562809"/>
              <a:gd name="connsiteY78" fmla="*/ 1153174 h 1308438"/>
              <a:gd name="connsiteX79" fmla="*/ 591042 w 1562809"/>
              <a:gd name="connsiteY79" fmla="*/ 1115074 h 1308438"/>
              <a:gd name="connsiteX80" fmla="*/ 502936 w 1562809"/>
              <a:gd name="connsiteY80" fmla="*/ 1069830 h 1308438"/>
              <a:gd name="connsiteX81" fmla="*/ 479124 w 1562809"/>
              <a:gd name="connsiteY81" fmla="*/ 991249 h 1308438"/>
              <a:gd name="connsiteX82" fmla="*/ 443406 w 1562809"/>
              <a:gd name="connsiteY82" fmla="*/ 926956 h 1308438"/>
              <a:gd name="connsiteX83" fmla="*/ 348157 w 1562809"/>
              <a:gd name="connsiteY83" fmla="*/ 891238 h 1308438"/>
              <a:gd name="connsiteX84" fmla="*/ 238619 w 1562809"/>
              <a:gd name="connsiteY84" fmla="*/ 896000 h 1308438"/>
              <a:gd name="connsiteX85" fmla="*/ 186232 w 1562809"/>
              <a:gd name="connsiteY85" fmla="*/ 881712 h 1308438"/>
              <a:gd name="connsiteX86" fmla="*/ 160038 w 1562809"/>
              <a:gd name="connsiteY86" fmla="*/ 824562 h 1308438"/>
              <a:gd name="connsiteX87" fmla="*/ 83833 w 1562809"/>
              <a:gd name="connsiteY87" fmla="*/ 722168 h 1308438"/>
              <a:gd name="connsiteX88" fmla="*/ 2875 w 1562809"/>
              <a:gd name="connsiteY8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1050625 w 1562809"/>
              <a:gd name="connsiteY17" fmla="*/ 429272 h 1308438"/>
              <a:gd name="connsiteX18" fmla="*/ 1114916 w 1562809"/>
              <a:gd name="connsiteY18" fmla="*/ 412607 h 1308438"/>
              <a:gd name="connsiteX19" fmla="*/ 1172066 w 1562809"/>
              <a:gd name="connsiteY19" fmla="*/ 417368 h 1308438"/>
              <a:gd name="connsiteX20" fmla="*/ 1238742 w 1562809"/>
              <a:gd name="connsiteY20" fmla="*/ 345931 h 1308438"/>
              <a:gd name="connsiteX21" fmla="*/ 1288747 w 1562809"/>
              <a:gd name="connsiteY21" fmla="*/ 334025 h 1308438"/>
              <a:gd name="connsiteX22" fmla="*/ 1333992 w 1562809"/>
              <a:gd name="connsiteY22" fmla="*/ 298306 h 1308438"/>
              <a:gd name="connsiteX23" fmla="*/ 1333991 w 1562809"/>
              <a:gd name="connsiteY23" fmla="*/ 257825 h 1308438"/>
              <a:gd name="connsiteX24" fmla="*/ 1329229 w 1562809"/>
              <a:gd name="connsiteY24" fmla="*/ 229250 h 1308438"/>
              <a:gd name="connsiteX25" fmla="*/ 1322085 w 1562809"/>
              <a:gd name="connsiteY25" fmla="*/ 200675 h 1308438"/>
              <a:gd name="connsiteX26" fmla="*/ 1338754 w 1562809"/>
              <a:gd name="connsiteY26" fmla="*/ 160194 h 1308438"/>
              <a:gd name="connsiteX27" fmla="*/ 1329229 w 1562809"/>
              <a:gd name="connsiteY27" fmla="*/ 117331 h 1308438"/>
              <a:gd name="connsiteX28" fmla="*/ 1350660 w 1562809"/>
              <a:gd name="connsiteY28" fmla="*/ 57800 h 1308438"/>
              <a:gd name="connsiteX29" fmla="*/ 1341136 w 1562809"/>
              <a:gd name="connsiteY29" fmla="*/ 10175 h 1308438"/>
              <a:gd name="connsiteX30" fmla="*/ 1379236 w 1562809"/>
              <a:gd name="connsiteY30" fmla="*/ 5412 h 1308438"/>
              <a:gd name="connsiteX31" fmla="*/ 1395905 w 1562809"/>
              <a:gd name="connsiteY31" fmla="*/ 649 h 1308438"/>
              <a:gd name="connsiteX32" fmla="*/ 1484011 w 1562809"/>
              <a:gd name="connsiteY32" fmla="*/ 19699 h 1308438"/>
              <a:gd name="connsiteX33" fmla="*/ 1514967 w 1562809"/>
              <a:gd name="connsiteY33" fmla="*/ 41131 h 1308438"/>
              <a:gd name="connsiteX34" fmla="*/ 1541162 w 1562809"/>
              <a:gd name="connsiteY34" fmla="*/ 57798 h 1308438"/>
              <a:gd name="connsiteX35" fmla="*/ 1562592 w 1562809"/>
              <a:gd name="connsiteY35" fmla="*/ 74468 h 1308438"/>
              <a:gd name="connsiteX36" fmla="*/ 1543542 w 1562809"/>
              <a:gd name="connsiteY36" fmla="*/ 117331 h 1308438"/>
              <a:gd name="connsiteX37" fmla="*/ 1541161 w 1562809"/>
              <a:gd name="connsiteY37" fmla="*/ 172099 h 1308438"/>
              <a:gd name="connsiteX38" fmla="*/ 1526873 w 1562809"/>
              <a:gd name="connsiteY38" fmla="*/ 229249 h 1308438"/>
              <a:gd name="connsiteX39" fmla="*/ 1529255 w 1562809"/>
              <a:gd name="connsiteY39" fmla="*/ 238774 h 1308438"/>
              <a:gd name="connsiteX40" fmla="*/ 1560211 w 1562809"/>
              <a:gd name="connsiteY40" fmla="*/ 245918 h 1308438"/>
              <a:gd name="connsiteX41" fmla="*/ 1548305 w 1562809"/>
              <a:gd name="connsiteY41" fmla="*/ 276874 h 1308438"/>
              <a:gd name="connsiteX42" fmla="*/ 1514967 w 1562809"/>
              <a:gd name="connsiteY42" fmla="*/ 298306 h 1308438"/>
              <a:gd name="connsiteX43" fmla="*/ 1500680 w 1562809"/>
              <a:gd name="connsiteY43" fmla="*/ 329262 h 1308438"/>
              <a:gd name="connsiteX44" fmla="*/ 1503933 w 1562809"/>
              <a:gd name="connsiteY44" fmla="*/ 411869 h 1308438"/>
              <a:gd name="connsiteX45" fmla="*/ 1491154 w 1562809"/>
              <a:gd name="connsiteY45" fmla="*/ 443562 h 1308438"/>
              <a:gd name="connsiteX46" fmla="*/ 1488773 w 1562809"/>
              <a:gd name="connsiteY46" fmla="*/ 507856 h 1308438"/>
              <a:gd name="connsiteX47" fmla="*/ 1510205 w 1562809"/>
              <a:gd name="connsiteY47" fmla="*/ 543574 h 1308438"/>
              <a:gd name="connsiteX48" fmla="*/ 1505442 w 1562809"/>
              <a:gd name="connsiteY48" fmla="*/ 595962 h 1308438"/>
              <a:gd name="connsiteX49" fmla="*/ 1507823 w 1562809"/>
              <a:gd name="connsiteY49" fmla="*/ 643587 h 1308438"/>
              <a:gd name="connsiteX50" fmla="*/ 1495917 w 1562809"/>
              <a:gd name="connsiteY50" fmla="*/ 657874 h 1308438"/>
              <a:gd name="connsiteX51" fmla="*/ 1467342 w 1562809"/>
              <a:gd name="connsiteY51" fmla="*/ 743599 h 1308438"/>
              <a:gd name="connsiteX52" fmla="*/ 1436388 w 1562809"/>
              <a:gd name="connsiteY52" fmla="*/ 819798 h 1308438"/>
              <a:gd name="connsiteX53" fmla="*/ 1400667 w 1562809"/>
              <a:gd name="connsiteY53" fmla="*/ 798368 h 1308438"/>
              <a:gd name="connsiteX54" fmla="*/ 1341136 w 1562809"/>
              <a:gd name="connsiteY54" fmla="*/ 769793 h 1308438"/>
              <a:gd name="connsiteX55" fmla="*/ 1312561 w 1562809"/>
              <a:gd name="connsiteY55" fmla="*/ 736456 h 1308438"/>
              <a:gd name="connsiteX56" fmla="*/ 1279225 w 1562809"/>
              <a:gd name="connsiteY56" fmla="*/ 722168 h 1308438"/>
              <a:gd name="connsiteX57" fmla="*/ 1245886 w 1562809"/>
              <a:gd name="connsiteY57" fmla="*/ 724549 h 1308438"/>
              <a:gd name="connsiteX58" fmla="*/ 1195880 w 1562809"/>
              <a:gd name="connsiteY58" fmla="*/ 748362 h 1308438"/>
              <a:gd name="connsiteX59" fmla="*/ 1172067 w 1562809"/>
              <a:gd name="connsiteY59" fmla="*/ 762649 h 1308438"/>
              <a:gd name="connsiteX60" fmla="*/ 1103013 w 1562809"/>
              <a:gd name="connsiteY60" fmla="*/ 779318 h 1308438"/>
              <a:gd name="connsiteX61" fmla="*/ 1081580 w 1562809"/>
              <a:gd name="connsiteY61" fmla="*/ 810274 h 1308438"/>
              <a:gd name="connsiteX62" fmla="*/ 1079198 w 1562809"/>
              <a:gd name="connsiteY62" fmla="*/ 888856 h 1308438"/>
              <a:gd name="connsiteX63" fmla="*/ 1081582 w 1562809"/>
              <a:gd name="connsiteY63" fmla="*/ 915048 h 1308438"/>
              <a:gd name="connsiteX64" fmla="*/ 981567 w 1562809"/>
              <a:gd name="connsiteY64" fmla="*/ 965056 h 1308438"/>
              <a:gd name="connsiteX65" fmla="*/ 938705 w 1562809"/>
              <a:gd name="connsiteY65" fmla="*/ 965056 h 1308438"/>
              <a:gd name="connsiteX66" fmla="*/ 848219 w 1562809"/>
              <a:gd name="connsiteY66" fmla="*/ 1000773 h 1308438"/>
              <a:gd name="connsiteX67" fmla="*/ 826786 w 1562809"/>
              <a:gd name="connsiteY67" fmla="*/ 1041256 h 1308438"/>
              <a:gd name="connsiteX68" fmla="*/ 826788 w 1562809"/>
              <a:gd name="connsiteY68" fmla="*/ 1091262 h 1308438"/>
              <a:gd name="connsiteX69" fmla="*/ 776780 w 1562809"/>
              <a:gd name="connsiteY69" fmla="*/ 1131743 h 1308438"/>
              <a:gd name="connsiteX70" fmla="*/ 760113 w 1562809"/>
              <a:gd name="connsiteY70" fmla="*/ 1162699 h 1308438"/>
              <a:gd name="connsiteX71" fmla="*/ 762492 w 1562809"/>
              <a:gd name="connsiteY71" fmla="*/ 1184131 h 1308438"/>
              <a:gd name="connsiteX72" fmla="*/ 795830 w 1562809"/>
              <a:gd name="connsiteY72" fmla="*/ 1179368 h 1308438"/>
              <a:gd name="connsiteX73" fmla="*/ 819644 w 1562809"/>
              <a:gd name="connsiteY73" fmla="*/ 1203180 h 1308438"/>
              <a:gd name="connsiteX74" fmla="*/ 807736 w 1562809"/>
              <a:gd name="connsiteY74" fmla="*/ 1236518 h 1308438"/>
              <a:gd name="connsiteX75" fmla="*/ 805355 w 1562809"/>
              <a:gd name="connsiteY75" fmla="*/ 1274618 h 1308438"/>
              <a:gd name="connsiteX76" fmla="*/ 726775 w 1562809"/>
              <a:gd name="connsiteY76" fmla="*/ 1303193 h 1308438"/>
              <a:gd name="connsiteX77" fmla="*/ 681531 w 1562809"/>
              <a:gd name="connsiteY77" fmla="*/ 1255568 h 1308438"/>
              <a:gd name="connsiteX78" fmla="*/ 664861 w 1562809"/>
              <a:gd name="connsiteY78" fmla="*/ 1176987 h 1308438"/>
              <a:gd name="connsiteX79" fmla="*/ 636285 w 1562809"/>
              <a:gd name="connsiteY79" fmla="*/ 1153174 h 1308438"/>
              <a:gd name="connsiteX80" fmla="*/ 591042 w 1562809"/>
              <a:gd name="connsiteY80" fmla="*/ 1115074 h 1308438"/>
              <a:gd name="connsiteX81" fmla="*/ 502936 w 1562809"/>
              <a:gd name="connsiteY81" fmla="*/ 1069830 h 1308438"/>
              <a:gd name="connsiteX82" fmla="*/ 479124 w 1562809"/>
              <a:gd name="connsiteY82" fmla="*/ 991249 h 1308438"/>
              <a:gd name="connsiteX83" fmla="*/ 443406 w 1562809"/>
              <a:gd name="connsiteY83" fmla="*/ 926956 h 1308438"/>
              <a:gd name="connsiteX84" fmla="*/ 348157 w 1562809"/>
              <a:gd name="connsiteY84" fmla="*/ 891238 h 1308438"/>
              <a:gd name="connsiteX85" fmla="*/ 238619 w 1562809"/>
              <a:gd name="connsiteY85" fmla="*/ 896000 h 1308438"/>
              <a:gd name="connsiteX86" fmla="*/ 186232 w 1562809"/>
              <a:gd name="connsiteY86" fmla="*/ 881712 h 1308438"/>
              <a:gd name="connsiteX87" fmla="*/ 160038 w 1562809"/>
              <a:gd name="connsiteY87" fmla="*/ 824562 h 1308438"/>
              <a:gd name="connsiteX88" fmla="*/ 83833 w 1562809"/>
              <a:gd name="connsiteY88" fmla="*/ 722168 h 1308438"/>
              <a:gd name="connsiteX89" fmla="*/ 2875 w 1562809"/>
              <a:gd name="connsiteY8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50625 w 1562809"/>
              <a:gd name="connsiteY18" fmla="*/ 429272 h 1308438"/>
              <a:gd name="connsiteX19" fmla="*/ 1114916 w 1562809"/>
              <a:gd name="connsiteY19" fmla="*/ 412607 h 1308438"/>
              <a:gd name="connsiteX20" fmla="*/ 1172066 w 1562809"/>
              <a:gd name="connsiteY20" fmla="*/ 417368 h 1308438"/>
              <a:gd name="connsiteX21" fmla="*/ 1238742 w 1562809"/>
              <a:gd name="connsiteY21" fmla="*/ 345931 h 1308438"/>
              <a:gd name="connsiteX22" fmla="*/ 1288747 w 1562809"/>
              <a:gd name="connsiteY22" fmla="*/ 334025 h 1308438"/>
              <a:gd name="connsiteX23" fmla="*/ 1333992 w 1562809"/>
              <a:gd name="connsiteY23" fmla="*/ 298306 h 1308438"/>
              <a:gd name="connsiteX24" fmla="*/ 1333991 w 1562809"/>
              <a:gd name="connsiteY24" fmla="*/ 257825 h 1308438"/>
              <a:gd name="connsiteX25" fmla="*/ 1329229 w 1562809"/>
              <a:gd name="connsiteY25" fmla="*/ 229250 h 1308438"/>
              <a:gd name="connsiteX26" fmla="*/ 1322085 w 1562809"/>
              <a:gd name="connsiteY26" fmla="*/ 200675 h 1308438"/>
              <a:gd name="connsiteX27" fmla="*/ 1338754 w 1562809"/>
              <a:gd name="connsiteY27" fmla="*/ 160194 h 1308438"/>
              <a:gd name="connsiteX28" fmla="*/ 1329229 w 1562809"/>
              <a:gd name="connsiteY28" fmla="*/ 117331 h 1308438"/>
              <a:gd name="connsiteX29" fmla="*/ 1350660 w 1562809"/>
              <a:gd name="connsiteY29" fmla="*/ 57800 h 1308438"/>
              <a:gd name="connsiteX30" fmla="*/ 1341136 w 1562809"/>
              <a:gd name="connsiteY30" fmla="*/ 10175 h 1308438"/>
              <a:gd name="connsiteX31" fmla="*/ 1379236 w 1562809"/>
              <a:gd name="connsiteY31" fmla="*/ 5412 h 1308438"/>
              <a:gd name="connsiteX32" fmla="*/ 1395905 w 1562809"/>
              <a:gd name="connsiteY32" fmla="*/ 649 h 1308438"/>
              <a:gd name="connsiteX33" fmla="*/ 1484011 w 1562809"/>
              <a:gd name="connsiteY33" fmla="*/ 19699 h 1308438"/>
              <a:gd name="connsiteX34" fmla="*/ 1514967 w 1562809"/>
              <a:gd name="connsiteY34" fmla="*/ 41131 h 1308438"/>
              <a:gd name="connsiteX35" fmla="*/ 1541162 w 1562809"/>
              <a:gd name="connsiteY35" fmla="*/ 57798 h 1308438"/>
              <a:gd name="connsiteX36" fmla="*/ 1562592 w 1562809"/>
              <a:gd name="connsiteY36" fmla="*/ 74468 h 1308438"/>
              <a:gd name="connsiteX37" fmla="*/ 1543542 w 1562809"/>
              <a:gd name="connsiteY37" fmla="*/ 117331 h 1308438"/>
              <a:gd name="connsiteX38" fmla="*/ 1541161 w 1562809"/>
              <a:gd name="connsiteY38" fmla="*/ 172099 h 1308438"/>
              <a:gd name="connsiteX39" fmla="*/ 1526873 w 1562809"/>
              <a:gd name="connsiteY39" fmla="*/ 229249 h 1308438"/>
              <a:gd name="connsiteX40" fmla="*/ 1529255 w 1562809"/>
              <a:gd name="connsiteY40" fmla="*/ 238774 h 1308438"/>
              <a:gd name="connsiteX41" fmla="*/ 1560211 w 1562809"/>
              <a:gd name="connsiteY41" fmla="*/ 245918 h 1308438"/>
              <a:gd name="connsiteX42" fmla="*/ 1548305 w 1562809"/>
              <a:gd name="connsiteY42" fmla="*/ 276874 h 1308438"/>
              <a:gd name="connsiteX43" fmla="*/ 1514967 w 1562809"/>
              <a:gd name="connsiteY43" fmla="*/ 298306 h 1308438"/>
              <a:gd name="connsiteX44" fmla="*/ 1500680 w 1562809"/>
              <a:gd name="connsiteY44" fmla="*/ 329262 h 1308438"/>
              <a:gd name="connsiteX45" fmla="*/ 1503933 w 1562809"/>
              <a:gd name="connsiteY45" fmla="*/ 411869 h 1308438"/>
              <a:gd name="connsiteX46" fmla="*/ 1491154 w 1562809"/>
              <a:gd name="connsiteY46" fmla="*/ 443562 h 1308438"/>
              <a:gd name="connsiteX47" fmla="*/ 1488773 w 1562809"/>
              <a:gd name="connsiteY47" fmla="*/ 507856 h 1308438"/>
              <a:gd name="connsiteX48" fmla="*/ 1510205 w 1562809"/>
              <a:gd name="connsiteY48" fmla="*/ 543574 h 1308438"/>
              <a:gd name="connsiteX49" fmla="*/ 1505442 w 1562809"/>
              <a:gd name="connsiteY49" fmla="*/ 595962 h 1308438"/>
              <a:gd name="connsiteX50" fmla="*/ 1507823 w 1562809"/>
              <a:gd name="connsiteY50" fmla="*/ 643587 h 1308438"/>
              <a:gd name="connsiteX51" fmla="*/ 1495917 w 1562809"/>
              <a:gd name="connsiteY51" fmla="*/ 657874 h 1308438"/>
              <a:gd name="connsiteX52" fmla="*/ 1467342 w 1562809"/>
              <a:gd name="connsiteY52" fmla="*/ 743599 h 1308438"/>
              <a:gd name="connsiteX53" fmla="*/ 1436388 w 1562809"/>
              <a:gd name="connsiteY53" fmla="*/ 819798 h 1308438"/>
              <a:gd name="connsiteX54" fmla="*/ 1400667 w 1562809"/>
              <a:gd name="connsiteY54" fmla="*/ 798368 h 1308438"/>
              <a:gd name="connsiteX55" fmla="*/ 1341136 w 1562809"/>
              <a:gd name="connsiteY55" fmla="*/ 769793 h 1308438"/>
              <a:gd name="connsiteX56" fmla="*/ 1312561 w 1562809"/>
              <a:gd name="connsiteY56" fmla="*/ 736456 h 1308438"/>
              <a:gd name="connsiteX57" fmla="*/ 1279225 w 1562809"/>
              <a:gd name="connsiteY57" fmla="*/ 722168 h 1308438"/>
              <a:gd name="connsiteX58" fmla="*/ 1245886 w 1562809"/>
              <a:gd name="connsiteY58" fmla="*/ 724549 h 1308438"/>
              <a:gd name="connsiteX59" fmla="*/ 1195880 w 1562809"/>
              <a:gd name="connsiteY59" fmla="*/ 748362 h 1308438"/>
              <a:gd name="connsiteX60" fmla="*/ 1172067 w 1562809"/>
              <a:gd name="connsiteY60" fmla="*/ 762649 h 1308438"/>
              <a:gd name="connsiteX61" fmla="*/ 1103013 w 1562809"/>
              <a:gd name="connsiteY61" fmla="*/ 779318 h 1308438"/>
              <a:gd name="connsiteX62" fmla="*/ 1081580 w 1562809"/>
              <a:gd name="connsiteY62" fmla="*/ 810274 h 1308438"/>
              <a:gd name="connsiteX63" fmla="*/ 1079198 w 1562809"/>
              <a:gd name="connsiteY63" fmla="*/ 888856 h 1308438"/>
              <a:gd name="connsiteX64" fmla="*/ 1081582 w 1562809"/>
              <a:gd name="connsiteY64" fmla="*/ 915048 h 1308438"/>
              <a:gd name="connsiteX65" fmla="*/ 981567 w 1562809"/>
              <a:gd name="connsiteY65" fmla="*/ 965056 h 1308438"/>
              <a:gd name="connsiteX66" fmla="*/ 938705 w 1562809"/>
              <a:gd name="connsiteY66" fmla="*/ 965056 h 1308438"/>
              <a:gd name="connsiteX67" fmla="*/ 848219 w 1562809"/>
              <a:gd name="connsiteY67" fmla="*/ 1000773 h 1308438"/>
              <a:gd name="connsiteX68" fmla="*/ 826786 w 1562809"/>
              <a:gd name="connsiteY68" fmla="*/ 1041256 h 1308438"/>
              <a:gd name="connsiteX69" fmla="*/ 826788 w 1562809"/>
              <a:gd name="connsiteY69" fmla="*/ 1091262 h 1308438"/>
              <a:gd name="connsiteX70" fmla="*/ 776780 w 1562809"/>
              <a:gd name="connsiteY70" fmla="*/ 1131743 h 1308438"/>
              <a:gd name="connsiteX71" fmla="*/ 760113 w 1562809"/>
              <a:gd name="connsiteY71" fmla="*/ 1162699 h 1308438"/>
              <a:gd name="connsiteX72" fmla="*/ 762492 w 1562809"/>
              <a:gd name="connsiteY72" fmla="*/ 1184131 h 1308438"/>
              <a:gd name="connsiteX73" fmla="*/ 795830 w 1562809"/>
              <a:gd name="connsiteY73" fmla="*/ 1179368 h 1308438"/>
              <a:gd name="connsiteX74" fmla="*/ 819644 w 1562809"/>
              <a:gd name="connsiteY74" fmla="*/ 1203180 h 1308438"/>
              <a:gd name="connsiteX75" fmla="*/ 807736 w 1562809"/>
              <a:gd name="connsiteY75" fmla="*/ 1236518 h 1308438"/>
              <a:gd name="connsiteX76" fmla="*/ 805355 w 1562809"/>
              <a:gd name="connsiteY76" fmla="*/ 1274618 h 1308438"/>
              <a:gd name="connsiteX77" fmla="*/ 726775 w 1562809"/>
              <a:gd name="connsiteY77" fmla="*/ 1303193 h 1308438"/>
              <a:gd name="connsiteX78" fmla="*/ 681531 w 1562809"/>
              <a:gd name="connsiteY78" fmla="*/ 1255568 h 1308438"/>
              <a:gd name="connsiteX79" fmla="*/ 664861 w 1562809"/>
              <a:gd name="connsiteY79" fmla="*/ 1176987 h 1308438"/>
              <a:gd name="connsiteX80" fmla="*/ 636285 w 1562809"/>
              <a:gd name="connsiteY80" fmla="*/ 1153174 h 1308438"/>
              <a:gd name="connsiteX81" fmla="*/ 591042 w 1562809"/>
              <a:gd name="connsiteY81" fmla="*/ 1115074 h 1308438"/>
              <a:gd name="connsiteX82" fmla="*/ 502936 w 1562809"/>
              <a:gd name="connsiteY82" fmla="*/ 1069830 h 1308438"/>
              <a:gd name="connsiteX83" fmla="*/ 479124 w 1562809"/>
              <a:gd name="connsiteY83" fmla="*/ 991249 h 1308438"/>
              <a:gd name="connsiteX84" fmla="*/ 443406 w 1562809"/>
              <a:gd name="connsiteY84" fmla="*/ 926956 h 1308438"/>
              <a:gd name="connsiteX85" fmla="*/ 348157 w 1562809"/>
              <a:gd name="connsiteY85" fmla="*/ 891238 h 1308438"/>
              <a:gd name="connsiteX86" fmla="*/ 238619 w 1562809"/>
              <a:gd name="connsiteY86" fmla="*/ 896000 h 1308438"/>
              <a:gd name="connsiteX87" fmla="*/ 186232 w 1562809"/>
              <a:gd name="connsiteY87" fmla="*/ 881712 h 1308438"/>
              <a:gd name="connsiteX88" fmla="*/ 160038 w 1562809"/>
              <a:gd name="connsiteY88" fmla="*/ 824562 h 1308438"/>
              <a:gd name="connsiteX89" fmla="*/ 83833 w 1562809"/>
              <a:gd name="connsiteY89" fmla="*/ 722168 h 1308438"/>
              <a:gd name="connsiteX90" fmla="*/ 2875 w 1562809"/>
              <a:gd name="connsiteY90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503933 w 1562809"/>
              <a:gd name="connsiteY46" fmla="*/ 411869 h 1308438"/>
              <a:gd name="connsiteX47" fmla="*/ 1491154 w 1562809"/>
              <a:gd name="connsiteY47" fmla="*/ 443562 h 1308438"/>
              <a:gd name="connsiteX48" fmla="*/ 1488773 w 1562809"/>
              <a:gd name="connsiteY48" fmla="*/ 507856 h 1308438"/>
              <a:gd name="connsiteX49" fmla="*/ 1510205 w 1562809"/>
              <a:gd name="connsiteY49" fmla="*/ 543574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491154 w 1562809"/>
              <a:gd name="connsiteY47" fmla="*/ 443562 h 1308438"/>
              <a:gd name="connsiteX48" fmla="*/ 1488773 w 1562809"/>
              <a:gd name="connsiteY48" fmla="*/ 507856 h 1308438"/>
              <a:gd name="connsiteX49" fmla="*/ 1510205 w 1562809"/>
              <a:gd name="connsiteY49" fmla="*/ 543574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488773 w 1562809"/>
              <a:gd name="connsiteY48" fmla="*/ 507856 h 1308438"/>
              <a:gd name="connsiteX49" fmla="*/ 1510205 w 1562809"/>
              <a:gd name="connsiteY49" fmla="*/ 543574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510205 w 1562809"/>
              <a:gd name="connsiteY49" fmla="*/ 543574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341136 w 1562809"/>
              <a:gd name="connsiteY55" fmla="*/ 769793 h 1308438"/>
              <a:gd name="connsiteX56" fmla="*/ 1312561 w 1562809"/>
              <a:gd name="connsiteY56" fmla="*/ 736456 h 1308438"/>
              <a:gd name="connsiteX57" fmla="*/ 1279225 w 1562809"/>
              <a:gd name="connsiteY57" fmla="*/ 722168 h 1308438"/>
              <a:gd name="connsiteX58" fmla="*/ 1245886 w 1562809"/>
              <a:gd name="connsiteY58" fmla="*/ 724549 h 1308438"/>
              <a:gd name="connsiteX59" fmla="*/ 1195880 w 1562809"/>
              <a:gd name="connsiteY59" fmla="*/ 748362 h 1308438"/>
              <a:gd name="connsiteX60" fmla="*/ 1172067 w 1562809"/>
              <a:gd name="connsiteY60" fmla="*/ 762649 h 1308438"/>
              <a:gd name="connsiteX61" fmla="*/ 1103013 w 1562809"/>
              <a:gd name="connsiteY61" fmla="*/ 779318 h 1308438"/>
              <a:gd name="connsiteX62" fmla="*/ 1081580 w 1562809"/>
              <a:gd name="connsiteY62" fmla="*/ 810274 h 1308438"/>
              <a:gd name="connsiteX63" fmla="*/ 1079198 w 1562809"/>
              <a:gd name="connsiteY63" fmla="*/ 888856 h 1308438"/>
              <a:gd name="connsiteX64" fmla="*/ 1081582 w 1562809"/>
              <a:gd name="connsiteY64" fmla="*/ 915048 h 1308438"/>
              <a:gd name="connsiteX65" fmla="*/ 981567 w 1562809"/>
              <a:gd name="connsiteY65" fmla="*/ 965056 h 1308438"/>
              <a:gd name="connsiteX66" fmla="*/ 938705 w 1562809"/>
              <a:gd name="connsiteY66" fmla="*/ 965056 h 1308438"/>
              <a:gd name="connsiteX67" fmla="*/ 848219 w 1562809"/>
              <a:gd name="connsiteY67" fmla="*/ 1000773 h 1308438"/>
              <a:gd name="connsiteX68" fmla="*/ 826786 w 1562809"/>
              <a:gd name="connsiteY68" fmla="*/ 1041256 h 1308438"/>
              <a:gd name="connsiteX69" fmla="*/ 826788 w 1562809"/>
              <a:gd name="connsiteY69" fmla="*/ 1091262 h 1308438"/>
              <a:gd name="connsiteX70" fmla="*/ 776780 w 1562809"/>
              <a:gd name="connsiteY70" fmla="*/ 1131743 h 1308438"/>
              <a:gd name="connsiteX71" fmla="*/ 760113 w 1562809"/>
              <a:gd name="connsiteY71" fmla="*/ 1162699 h 1308438"/>
              <a:gd name="connsiteX72" fmla="*/ 762492 w 1562809"/>
              <a:gd name="connsiteY72" fmla="*/ 1184131 h 1308438"/>
              <a:gd name="connsiteX73" fmla="*/ 795830 w 1562809"/>
              <a:gd name="connsiteY73" fmla="*/ 1179368 h 1308438"/>
              <a:gd name="connsiteX74" fmla="*/ 819644 w 1562809"/>
              <a:gd name="connsiteY74" fmla="*/ 1203180 h 1308438"/>
              <a:gd name="connsiteX75" fmla="*/ 807736 w 1562809"/>
              <a:gd name="connsiteY75" fmla="*/ 1236518 h 1308438"/>
              <a:gd name="connsiteX76" fmla="*/ 805355 w 1562809"/>
              <a:gd name="connsiteY76" fmla="*/ 1274618 h 1308438"/>
              <a:gd name="connsiteX77" fmla="*/ 726775 w 1562809"/>
              <a:gd name="connsiteY77" fmla="*/ 1303193 h 1308438"/>
              <a:gd name="connsiteX78" fmla="*/ 681531 w 1562809"/>
              <a:gd name="connsiteY78" fmla="*/ 1255568 h 1308438"/>
              <a:gd name="connsiteX79" fmla="*/ 664861 w 1562809"/>
              <a:gd name="connsiteY79" fmla="*/ 1176987 h 1308438"/>
              <a:gd name="connsiteX80" fmla="*/ 636285 w 1562809"/>
              <a:gd name="connsiteY80" fmla="*/ 1153174 h 1308438"/>
              <a:gd name="connsiteX81" fmla="*/ 591042 w 1562809"/>
              <a:gd name="connsiteY81" fmla="*/ 1115074 h 1308438"/>
              <a:gd name="connsiteX82" fmla="*/ 502936 w 1562809"/>
              <a:gd name="connsiteY82" fmla="*/ 1069830 h 1308438"/>
              <a:gd name="connsiteX83" fmla="*/ 479124 w 1562809"/>
              <a:gd name="connsiteY83" fmla="*/ 991249 h 1308438"/>
              <a:gd name="connsiteX84" fmla="*/ 443406 w 1562809"/>
              <a:gd name="connsiteY84" fmla="*/ 926956 h 1308438"/>
              <a:gd name="connsiteX85" fmla="*/ 348157 w 1562809"/>
              <a:gd name="connsiteY85" fmla="*/ 891238 h 1308438"/>
              <a:gd name="connsiteX86" fmla="*/ 238619 w 1562809"/>
              <a:gd name="connsiteY86" fmla="*/ 896000 h 1308438"/>
              <a:gd name="connsiteX87" fmla="*/ 186232 w 1562809"/>
              <a:gd name="connsiteY87" fmla="*/ 881712 h 1308438"/>
              <a:gd name="connsiteX88" fmla="*/ 160038 w 1562809"/>
              <a:gd name="connsiteY88" fmla="*/ 824562 h 1308438"/>
              <a:gd name="connsiteX89" fmla="*/ 83833 w 1562809"/>
              <a:gd name="connsiteY89" fmla="*/ 722168 h 1308438"/>
              <a:gd name="connsiteX90" fmla="*/ 2875 w 1562809"/>
              <a:gd name="connsiteY90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312561 w 1562809"/>
              <a:gd name="connsiteY55" fmla="*/ 736456 h 1308438"/>
              <a:gd name="connsiteX56" fmla="*/ 1279225 w 1562809"/>
              <a:gd name="connsiteY56" fmla="*/ 722168 h 1308438"/>
              <a:gd name="connsiteX57" fmla="*/ 1245886 w 1562809"/>
              <a:gd name="connsiteY57" fmla="*/ 724549 h 1308438"/>
              <a:gd name="connsiteX58" fmla="*/ 1195880 w 1562809"/>
              <a:gd name="connsiteY58" fmla="*/ 748362 h 1308438"/>
              <a:gd name="connsiteX59" fmla="*/ 1172067 w 1562809"/>
              <a:gd name="connsiteY59" fmla="*/ 762649 h 1308438"/>
              <a:gd name="connsiteX60" fmla="*/ 1103013 w 1562809"/>
              <a:gd name="connsiteY60" fmla="*/ 779318 h 1308438"/>
              <a:gd name="connsiteX61" fmla="*/ 1081580 w 1562809"/>
              <a:gd name="connsiteY61" fmla="*/ 810274 h 1308438"/>
              <a:gd name="connsiteX62" fmla="*/ 1079198 w 1562809"/>
              <a:gd name="connsiteY62" fmla="*/ 888856 h 1308438"/>
              <a:gd name="connsiteX63" fmla="*/ 1081582 w 1562809"/>
              <a:gd name="connsiteY63" fmla="*/ 915048 h 1308438"/>
              <a:gd name="connsiteX64" fmla="*/ 981567 w 1562809"/>
              <a:gd name="connsiteY64" fmla="*/ 965056 h 1308438"/>
              <a:gd name="connsiteX65" fmla="*/ 938705 w 1562809"/>
              <a:gd name="connsiteY65" fmla="*/ 965056 h 1308438"/>
              <a:gd name="connsiteX66" fmla="*/ 848219 w 1562809"/>
              <a:gd name="connsiteY66" fmla="*/ 1000773 h 1308438"/>
              <a:gd name="connsiteX67" fmla="*/ 826786 w 1562809"/>
              <a:gd name="connsiteY67" fmla="*/ 1041256 h 1308438"/>
              <a:gd name="connsiteX68" fmla="*/ 826788 w 1562809"/>
              <a:gd name="connsiteY68" fmla="*/ 1091262 h 1308438"/>
              <a:gd name="connsiteX69" fmla="*/ 776780 w 1562809"/>
              <a:gd name="connsiteY69" fmla="*/ 1131743 h 1308438"/>
              <a:gd name="connsiteX70" fmla="*/ 760113 w 1562809"/>
              <a:gd name="connsiteY70" fmla="*/ 1162699 h 1308438"/>
              <a:gd name="connsiteX71" fmla="*/ 762492 w 1562809"/>
              <a:gd name="connsiteY71" fmla="*/ 1184131 h 1308438"/>
              <a:gd name="connsiteX72" fmla="*/ 795830 w 1562809"/>
              <a:gd name="connsiteY72" fmla="*/ 1179368 h 1308438"/>
              <a:gd name="connsiteX73" fmla="*/ 819644 w 1562809"/>
              <a:gd name="connsiteY73" fmla="*/ 1203180 h 1308438"/>
              <a:gd name="connsiteX74" fmla="*/ 807736 w 1562809"/>
              <a:gd name="connsiteY74" fmla="*/ 1236518 h 1308438"/>
              <a:gd name="connsiteX75" fmla="*/ 805355 w 1562809"/>
              <a:gd name="connsiteY75" fmla="*/ 1274618 h 1308438"/>
              <a:gd name="connsiteX76" fmla="*/ 726775 w 1562809"/>
              <a:gd name="connsiteY76" fmla="*/ 1303193 h 1308438"/>
              <a:gd name="connsiteX77" fmla="*/ 681531 w 1562809"/>
              <a:gd name="connsiteY77" fmla="*/ 1255568 h 1308438"/>
              <a:gd name="connsiteX78" fmla="*/ 664861 w 1562809"/>
              <a:gd name="connsiteY78" fmla="*/ 1176987 h 1308438"/>
              <a:gd name="connsiteX79" fmla="*/ 636285 w 1562809"/>
              <a:gd name="connsiteY79" fmla="*/ 1153174 h 1308438"/>
              <a:gd name="connsiteX80" fmla="*/ 591042 w 1562809"/>
              <a:gd name="connsiteY80" fmla="*/ 1115074 h 1308438"/>
              <a:gd name="connsiteX81" fmla="*/ 502936 w 1562809"/>
              <a:gd name="connsiteY81" fmla="*/ 1069830 h 1308438"/>
              <a:gd name="connsiteX82" fmla="*/ 479124 w 1562809"/>
              <a:gd name="connsiteY82" fmla="*/ 991249 h 1308438"/>
              <a:gd name="connsiteX83" fmla="*/ 443406 w 1562809"/>
              <a:gd name="connsiteY83" fmla="*/ 926956 h 1308438"/>
              <a:gd name="connsiteX84" fmla="*/ 348157 w 1562809"/>
              <a:gd name="connsiteY84" fmla="*/ 891238 h 1308438"/>
              <a:gd name="connsiteX85" fmla="*/ 238619 w 1562809"/>
              <a:gd name="connsiteY85" fmla="*/ 896000 h 1308438"/>
              <a:gd name="connsiteX86" fmla="*/ 186232 w 1562809"/>
              <a:gd name="connsiteY86" fmla="*/ 881712 h 1308438"/>
              <a:gd name="connsiteX87" fmla="*/ 160038 w 1562809"/>
              <a:gd name="connsiteY87" fmla="*/ 824562 h 1308438"/>
              <a:gd name="connsiteX88" fmla="*/ 83833 w 1562809"/>
              <a:gd name="connsiteY88" fmla="*/ 722168 h 1308438"/>
              <a:gd name="connsiteX89" fmla="*/ 2875 w 1562809"/>
              <a:gd name="connsiteY8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67342 w 1562809"/>
              <a:gd name="connsiteY53" fmla="*/ 743599 h 1308438"/>
              <a:gd name="connsiteX54" fmla="*/ 1312561 w 1562809"/>
              <a:gd name="connsiteY54" fmla="*/ 736456 h 1308438"/>
              <a:gd name="connsiteX55" fmla="*/ 1279225 w 1562809"/>
              <a:gd name="connsiteY55" fmla="*/ 722168 h 1308438"/>
              <a:gd name="connsiteX56" fmla="*/ 1245886 w 1562809"/>
              <a:gd name="connsiteY56" fmla="*/ 724549 h 1308438"/>
              <a:gd name="connsiteX57" fmla="*/ 1195880 w 1562809"/>
              <a:gd name="connsiteY57" fmla="*/ 748362 h 1308438"/>
              <a:gd name="connsiteX58" fmla="*/ 1172067 w 1562809"/>
              <a:gd name="connsiteY58" fmla="*/ 762649 h 1308438"/>
              <a:gd name="connsiteX59" fmla="*/ 1103013 w 1562809"/>
              <a:gd name="connsiteY59" fmla="*/ 779318 h 1308438"/>
              <a:gd name="connsiteX60" fmla="*/ 1081580 w 1562809"/>
              <a:gd name="connsiteY60" fmla="*/ 810274 h 1308438"/>
              <a:gd name="connsiteX61" fmla="*/ 1079198 w 1562809"/>
              <a:gd name="connsiteY61" fmla="*/ 888856 h 1308438"/>
              <a:gd name="connsiteX62" fmla="*/ 1081582 w 1562809"/>
              <a:gd name="connsiteY62" fmla="*/ 915048 h 1308438"/>
              <a:gd name="connsiteX63" fmla="*/ 981567 w 1562809"/>
              <a:gd name="connsiteY63" fmla="*/ 965056 h 1308438"/>
              <a:gd name="connsiteX64" fmla="*/ 938705 w 1562809"/>
              <a:gd name="connsiteY64" fmla="*/ 965056 h 1308438"/>
              <a:gd name="connsiteX65" fmla="*/ 848219 w 1562809"/>
              <a:gd name="connsiteY65" fmla="*/ 1000773 h 1308438"/>
              <a:gd name="connsiteX66" fmla="*/ 826786 w 1562809"/>
              <a:gd name="connsiteY66" fmla="*/ 1041256 h 1308438"/>
              <a:gd name="connsiteX67" fmla="*/ 826788 w 1562809"/>
              <a:gd name="connsiteY67" fmla="*/ 1091262 h 1308438"/>
              <a:gd name="connsiteX68" fmla="*/ 776780 w 1562809"/>
              <a:gd name="connsiteY68" fmla="*/ 1131743 h 1308438"/>
              <a:gd name="connsiteX69" fmla="*/ 760113 w 1562809"/>
              <a:gd name="connsiteY69" fmla="*/ 1162699 h 1308438"/>
              <a:gd name="connsiteX70" fmla="*/ 762492 w 1562809"/>
              <a:gd name="connsiteY70" fmla="*/ 1184131 h 1308438"/>
              <a:gd name="connsiteX71" fmla="*/ 795830 w 1562809"/>
              <a:gd name="connsiteY71" fmla="*/ 1179368 h 1308438"/>
              <a:gd name="connsiteX72" fmla="*/ 819644 w 1562809"/>
              <a:gd name="connsiteY72" fmla="*/ 1203180 h 1308438"/>
              <a:gd name="connsiteX73" fmla="*/ 807736 w 1562809"/>
              <a:gd name="connsiteY73" fmla="*/ 1236518 h 1308438"/>
              <a:gd name="connsiteX74" fmla="*/ 805355 w 1562809"/>
              <a:gd name="connsiteY74" fmla="*/ 1274618 h 1308438"/>
              <a:gd name="connsiteX75" fmla="*/ 726775 w 1562809"/>
              <a:gd name="connsiteY75" fmla="*/ 1303193 h 1308438"/>
              <a:gd name="connsiteX76" fmla="*/ 681531 w 1562809"/>
              <a:gd name="connsiteY76" fmla="*/ 1255568 h 1308438"/>
              <a:gd name="connsiteX77" fmla="*/ 664861 w 1562809"/>
              <a:gd name="connsiteY77" fmla="*/ 1176987 h 1308438"/>
              <a:gd name="connsiteX78" fmla="*/ 636285 w 1562809"/>
              <a:gd name="connsiteY78" fmla="*/ 1153174 h 1308438"/>
              <a:gd name="connsiteX79" fmla="*/ 591042 w 1562809"/>
              <a:gd name="connsiteY79" fmla="*/ 1115074 h 1308438"/>
              <a:gd name="connsiteX80" fmla="*/ 502936 w 1562809"/>
              <a:gd name="connsiteY80" fmla="*/ 1069830 h 1308438"/>
              <a:gd name="connsiteX81" fmla="*/ 479124 w 1562809"/>
              <a:gd name="connsiteY81" fmla="*/ 991249 h 1308438"/>
              <a:gd name="connsiteX82" fmla="*/ 443406 w 1562809"/>
              <a:gd name="connsiteY82" fmla="*/ 926956 h 1308438"/>
              <a:gd name="connsiteX83" fmla="*/ 348157 w 1562809"/>
              <a:gd name="connsiteY83" fmla="*/ 891238 h 1308438"/>
              <a:gd name="connsiteX84" fmla="*/ 238619 w 1562809"/>
              <a:gd name="connsiteY84" fmla="*/ 896000 h 1308438"/>
              <a:gd name="connsiteX85" fmla="*/ 186232 w 1562809"/>
              <a:gd name="connsiteY85" fmla="*/ 881712 h 1308438"/>
              <a:gd name="connsiteX86" fmla="*/ 160038 w 1562809"/>
              <a:gd name="connsiteY86" fmla="*/ 824562 h 1308438"/>
              <a:gd name="connsiteX87" fmla="*/ 83833 w 1562809"/>
              <a:gd name="connsiteY87" fmla="*/ 722168 h 1308438"/>
              <a:gd name="connsiteX88" fmla="*/ 2875 w 1562809"/>
              <a:gd name="connsiteY8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55435 w 1562809"/>
              <a:gd name="connsiteY53" fmla="*/ 738838 h 1308438"/>
              <a:gd name="connsiteX54" fmla="*/ 1467342 w 1562809"/>
              <a:gd name="connsiteY54" fmla="*/ 743599 h 1308438"/>
              <a:gd name="connsiteX55" fmla="*/ 1312561 w 1562809"/>
              <a:gd name="connsiteY55" fmla="*/ 736456 h 1308438"/>
              <a:gd name="connsiteX56" fmla="*/ 1279225 w 1562809"/>
              <a:gd name="connsiteY56" fmla="*/ 722168 h 1308438"/>
              <a:gd name="connsiteX57" fmla="*/ 1245886 w 1562809"/>
              <a:gd name="connsiteY57" fmla="*/ 724549 h 1308438"/>
              <a:gd name="connsiteX58" fmla="*/ 1195880 w 1562809"/>
              <a:gd name="connsiteY58" fmla="*/ 748362 h 1308438"/>
              <a:gd name="connsiteX59" fmla="*/ 1172067 w 1562809"/>
              <a:gd name="connsiteY59" fmla="*/ 762649 h 1308438"/>
              <a:gd name="connsiteX60" fmla="*/ 1103013 w 1562809"/>
              <a:gd name="connsiteY60" fmla="*/ 779318 h 1308438"/>
              <a:gd name="connsiteX61" fmla="*/ 1081580 w 1562809"/>
              <a:gd name="connsiteY61" fmla="*/ 810274 h 1308438"/>
              <a:gd name="connsiteX62" fmla="*/ 1079198 w 1562809"/>
              <a:gd name="connsiteY62" fmla="*/ 888856 h 1308438"/>
              <a:gd name="connsiteX63" fmla="*/ 1081582 w 1562809"/>
              <a:gd name="connsiteY63" fmla="*/ 915048 h 1308438"/>
              <a:gd name="connsiteX64" fmla="*/ 981567 w 1562809"/>
              <a:gd name="connsiteY64" fmla="*/ 965056 h 1308438"/>
              <a:gd name="connsiteX65" fmla="*/ 938705 w 1562809"/>
              <a:gd name="connsiteY65" fmla="*/ 965056 h 1308438"/>
              <a:gd name="connsiteX66" fmla="*/ 848219 w 1562809"/>
              <a:gd name="connsiteY66" fmla="*/ 1000773 h 1308438"/>
              <a:gd name="connsiteX67" fmla="*/ 826786 w 1562809"/>
              <a:gd name="connsiteY67" fmla="*/ 1041256 h 1308438"/>
              <a:gd name="connsiteX68" fmla="*/ 826788 w 1562809"/>
              <a:gd name="connsiteY68" fmla="*/ 1091262 h 1308438"/>
              <a:gd name="connsiteX69" fmla="*/ 776780 w 1562809"/>
              <a:gd name="connsiteY69" fmla="*/ 1131743 h 1308438"/>
              <a:gd name="connsiteX70" fmla="*/ 760113 w 1562809"/>
              <a:gd name="connsiteY70" fmla="*/ 1162699 h 1308438"/>
              <a:gd name="connsiteX71" fmla="*/ 762492 w 1562809"/>
              <a:gd name="connsiteY71" fmla="*/ 1184131 h 1308438"/>
              <a:gd name="connsiteX72" fmla="*/ 795830 w 1562809"/>
              <a:gd name="connsiteY72" fmla="*/ 1179368 h 1308438"/>
              <a:gd name="connsiteX73" fmla="*/ 819644 w 1562809"/>
              <a:gd name="connsiteY73" fmla="*/ 1203180 h 1308438"/>
              <a:gd name="connsiteX74" fmla="*/ 807736 w 1562809"/>
              <a:gd name="connsiteY74" fmla="*/ 1236518 h 1308438"/>
              <a:gd name="connsiteX75" fmla="*/ 805355 w 1562809"/>
              <a:gd name="connsiteY75" fmla="*/ 1274618 h 1308438"/>
              <a:gd name="connsiteX76" fmla="*/ 726775 w 1562809"/>
              <a:gd name="connsiteY76" fmla="*/ 1303193 h 1308438"/>
              <a:gd name="connsiteX77" fmla="*/ 681531 w 1562809"/>
              <a:gd name="connsiteY77" fmla="*/ 1255568 h 1308438"/>
              <a:gd name="connsiteX78" fmla="*/ 664861 w 1562809"/>
              <a:gd name="connsiteY78" fmla="*/ 1176987 h 1308438"/>
              <a:gd name="connsiteX79" fmla="*/ 636285 w 1562809"/>
              <a:gd name="connsiteY79" fmla="*/ 1153174 h 1308438"/>
              <a:gd name="connsiteX80" fmla="*/ 591042 w 1562809"/>
              <a:gd name="connsiteY80" fmla="*/ 1115074 h 1308438"/>
              <a:gd name="connsiteX81" fmla="*/ 502936 w 1562809"/>
              <a:gd name="connsiteY81" fmla="*/ 1069830 h 1308438"/>
              <a:gd name="connsiteX82" fmla="*/ 479124 w 1562809"/>
              <a:gd name="connsiteY82" fmla="*/ 991249 h 1308438"/>
              <a:gd name="connsiteX83" fmla="*/ 443406 w 1562809"/>
              <a:gd name="connsiteY83" fmla="*/ 926956 h 1308438"/>
              <a:gd name="connsiteX84" fmla="*/ 348157 w 1562809"/>
              <a:gd name="connsiteY84" fmla="*/ 891238 h 1308438"/>
              <a:gd name="connsiteX85" fmla="*/ 238619 w 1562809"/>
              <a:gd name="connsiteY85" fmla="*/ 896000 h 1308438"/>
              <a:gd name="connsiteX86" fmla="*/ 186232 w 1562809"/>
              <a:gd name="connsiteY86" fmla="*/ 881712 h 1308438"/>
              <a:gd name="connsiteX87" fmla="*/ 160038 w 1562809"/>
              <a:gd name="connsiteY87" fmla="*/ 824562 h 1308438"/>
              <a:gd name="connsiteX88" fmla="*/ 83833 w 1562809"/>
              <a:gd name="connsiteY88" fmla="*/ 722168 h 1308438"/>
              <a:gd name="connsiteX89" fmla="*/ 2875 w 1562809"/>
              <a:gd name="connsiteY8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55435 w 1562809"/>
              <a:gd name="connsiteY53" fmla="*/ 738838 h 1308438"/>
              <a:gd name="connsiteX54" fmla="*/ 1312561 w 1562809"/>
              <a:gd name="connsiteY54" fmla="*/ 736456 h 1308438"/>
              <a:gd name="connsiteX55" fmla="*/ 1279225 w 1562809"/>
              <a:gd name="connsiteY55" fmla="*/ 722168 h 1308438"/>
              <a:gd name="connsiteX56" fmla="*/ 1245886 w 1562809"/>
              <a:gd name="connsiteY56" fmla="*/ 724549 h 1308438"/>
              <a:gd name="connsiteX57" fmla="*/ 1195880 w 1562809"/>
              <a:gd name="connsiteY57" fmla="*/ 748362 h 1308438"/>
              <a:gd name="connsiteX58" fmla="*/ 1172067 w 1562809"/>
              <a:gd name="connsiteY58" fmla="*/ 762649 h 1308438"/>
              <a:gd name="connsiteX59" fmla="*/ 1103013 w 1562809"/>
              <a:gd name="connsiteY59" fmla="*/ 779318 h 1308438"/>
              <a:gd name="connsiteX60" fmla="*/ 1081580 w 1562809"/>
              <a:gd name="connsiteY60" fmla="*/ 810274 h 1308438"/>
              <a:gd name="connsiteX61" fmla="*/ 1079198 w 1562809"/>
              <a:gd name="connsiteY61" fmla="*/ 888856 h 1308438"/>
              <a:gd name="connsiteX62" fmla="*/ 1081582 w 1562809"/>
              <a:gd name="connsiteY62" fmla="*/ 915048 h 1308438"/>
              <a:gd name="connsiteX63" fmla="*/ 981567 w 1562809"/>
              <a:gd name="connsiteY63" fmla="*/ 965056 h 1308438"/>
              <a:gd name="connsiteX64" fmla="*/ 938705 w 1562809"/>
              <a:gd name="connsiteY64" fmla="*/ 965056 h 1308438"/>
              <a:gd name="connsiteX65" fmla="*/ 848219 w 1562809"/>
              <a:gd name="connsiteY65" fmla="*/ 1000773 h 1308438"/>
              <a:gd name="connsiteX66" fmla="*/ 826786 w 1562809"/>
              <a:gd name="connsiteY66" fmla="*/ 1041256 h 1308438"/>
              <a:gd name="connsiteX67" fmla="*/ 826788 w 1562809"/>
              <a:gd name="connsiteY67" fmla="*/ 1091262 h 1308438"/>
              <a:gd name="connsiteX68" fmla="*/ 776780 w 1562809"/>
              <a:gd name="connsiteY68" fmla="*/ 1131743 h 1308438"/>
              <a:gd name="connsiteX69" fmla="*/ 760113 w 1562809"/>
              <a:gd name="connsiteY69" fmla="*/ 1162699 h 1308438"/>
              <a:gd name="connsiteX70" fmla="*/ 762492 w 1562809"/>
              <a:gd name="connsiteY70" fmla="*/ 1184131 h 1308438"/>
              <a:gd name="connsiteX71" fmla="*/ 795830 w 1562809"/>
              <a:gd name="connsiteY71" fmla="*/ 1179368 h 1308438"/>
              <a:gd name="connsiteX72" fmla="*/ 819644 w 1562809"/>
              <a:gd name="connsiteY72" fmla="*/ 1203180 h 1308438"/>
              <a:gd name="connsiteX73" fmla="*/ 807736 w 1562809"/>
              <a:gd name="connsiteY73" fmla="*/ 1236518 h 1308438"/>
              <a:gd name="connsiteX74" fmla="*/ 805355 w 1562809"/>
              <a:gd name="connsiteY74" fmla="*/ 1274618 h 1308438"/>
              <a:gd name="connsiteX75" fmla="*/ 726775 w 1562809"/>
              <a:gd name="connsiteY75" fmla="*/ 1303193 h 1308438"/>
              <a:gd name="connsiteX76" fmla="*/ 681531 w 1562809"/>
              <a:gd name="connsiteY76" fmla="*/ 1255568 h 1308438"/>
              <a:gd name="connsiteX77" fmla="*/ 664861 w 1562809"/>
              <a:gd name="connsiteY77" fmla="*/ 1176987 h 1308438"/>
              <a:gd name="connsiteX78" fmla="*/ 636285 w 1562809"/>
              <a:gd name="connsiteY78" fmla="*/ 1153174 h 1308438"/>
              <a:gd name="connsiteX79" fmla="*/ 591042 w 1562809"/>
              <a:gd name="connsiteY79" fmla="*/ 1115074 h 1308438"/>
              <a:gd name="connsiteX80" fmla="*/ 502936 w 1562809"/>
              <a:gd name="connsiteY80" fmla="*/ 1069830 h 1308438"/>
              <a:gd name="connsiteX81" fmla="*/ 479124 w 1562809"/>
              <a:gd name="connsiteY81" fmla="*/ 991249 h 1308438"/>
              <a:gd name="connsiteX82" fmla="*/ 443406 w 1562809"/>
              <a:gd name="connsiteY82" fmla="*/ 926956 h 1308438"/>
              <a:gd name="connsiteX83" fmla="*/ 348157 w 1562809"/>
              <a:gd name="connsiteY83" fmla="*/ 891238 h 1308438"/>
              <a:gd name="connsiteX84" fmla="*/ 238619 w 1562809"/>
              <a:gd name="connsiteY84" fmla="*/ 896000 h 1308438"/>
              <a:gd name="connsiteX85" fmla="*/ 186232 w 1562809"/>
              <a:gd name="connsiteY85" fmla="*/ 881712 h 1308438"/>
              <a:gd name="connsiteX86" fmla="*/ 160038 w 1562809"/>
              <a:gd name="connsiteY86" fmla="*/ 824562 h 1308438"/>
              <a:gd name="connsiteX87" fmla="*/ 83833 w 1562809"/>
              <a:gd name="connsiteY87" fmla="*/ 722168 h 1308438"/>
              <a:gd name="connsiteX88" fmla="*/ 2875 w 1562809"/>
              <a:gd name="connsiteY8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312561 w 1562809"/>
              <a:gd name="connsiteY53" fmla="*/ 736456 h 1308438"/>
              <a:gd name="connsiteX54" fmla="*/ 1279225 w 1562809"/>
              <a:gd name="connsiteY54" fmla="*/ 722168 h 1308438"/>
              <a:gd name="connsiteX55" fmla="*/ 1245886 w 1562809"/>
              <a:gd name="connsiteY55" fmla="*/ 724549 h 1308438"/>
              <a:gd name="connsiteX56" fmla="*/ 1195880 w 1562809"/>
              <a:gd name="connsiteY56" fmla="*/ 748362 h 1308438"/>
              <a:gd name="connsiteX57" fmla="*/ 1172067 w 1562809"/>
              <a:gd name="connsiteY57" fmla="*/ 762649 h 1308438"/>
              <a:gd name="connsiteX58" fmla="*/ 1103013 w 1562809"/>
              <a:gd name="connsiteY58" fmla="*/ 779318 h 1308438"/>
              <a:gd name="connsiteX59" fmla="*/ 1081580 w 1562809"/>
              <a:gd name="connsiteY59" fmla="*/ 810274 h 1308438"/>
              <a:gd name="connsiteX60" fmla="*/ 1079198 w 1562809"/>
              <a:gd name="connsiteY60" fmla="*/ 888856 h 1308438"/>
              <a:gd name="connsiteX61" fmla="*/ 1081582 w 1562809"/>
              <a:gd name="connsiteY61" fmla="*/ 915048 h 1308438"/>
              <a:gd name="connsiteX62" fmla="*/ 981567 w 1562809"/>
              <a:gd name="connsiteY62" fmla="*/ 965056 h 1308438"/>
              <a:gd name="connsiteX63" fmla="*/ 938705 w 1562809"/>
              <a:gd name="connsiteY63" fmla="*/ 965056 h 1308438"/>
              <a:gd name="connsiteX64" fmla="*/ 848219 w 1562809"/>
              <a:gd name="connsiteY64" fmla="*/ 1000773 h 1308438"/>
              <a:gd name="connsiteX65" fmla="*/ 826786 w 1562809"/>
              <a:gd name="connsiteY65" fmla="*/ 1041256 h 1308438"/>
              <a:gd name="connsiteX66" fmla="*/ 826788 w 1562809"/>
              <a:gd name="connsiteY66" fmla="*/ 1091262 h 1308438"/>
              <a:gd name="connsiteX67" fmla="*/ 776780 w 1562809"/>
              <a:gd name="connsiteY67" fmla="*/ 1131743 h 1308438"/>
              <a:gd name="connsiteX68" fmla="*/ 760113 w 1562809"/>
              <a:gd name="connsiteY68" fmla="*/ 1162699 h 1308438"/>
              <a:gd name="connsiteX69" fmla="*/ 762492 w 1562809"/>
              <a:gd name="connsiteY69" fmla="*/ 1184131 h 1308438"/>
              <a:gd name="connsiteX70" fmla="*/ 795830 w 1562809"/>
              <a:gd name="connsiteY70" fmla="*/ 1179368 h 1308438"/>
              <a:gd name="connsiteX71" fmla="*/ 819644 w 1562809"/>
              <a:gd name="connsiteY71" fmla="*/ 1203180 h 1308438"/>
              <a:gd name="connsiteX72" fmla="*/ 807736 w 1562809"/>
              <a:gd name="connsiteY72" fmla="*/ 1236518 h 1308438"/>
              <a:gd name="connsiteX73" fmla="*/ 805355 w 1562809"/>
              <a:gd name="connsiteY73" fmla="*/ 1274618 h 1308438"/>
              <a:gd name="connsiteX74" fmla="*/ 726775 w 1562809"/>
              <a:gd name="connsiteY74" fmla="*/ 1303193 h 1308438"/>
              <a:gd name="connsiteX75" fmla="*/ 681531 w 1562809"/>
              <a:gd name="connsiteY75" fmla="*/ 1255568 h 1308438"/>
              <a:gd name="connsiteX76" fmla="*/ 664861 w 1562809"/>
              <a:gd name="connsiteY76" fmla="*/ 1176987 h 1308438"/>
              <a:gd name="connsiteX77" fmla="*/ 636285 w 1562809"/>
              <a:gd name="connsiteY77" fmla="*/ 1153174 h 1308438"/>
              <a:gd name="connsiteX78" fmla="*/ 591042 w 1562809"/>
              <a:gd name="connsiteY78" fmla="*/ 1115074 h 1308438"/>
              <a:gd name="connsiteX79" fmla="*/ 502936 w 1562809"/>
              <a:gd name="connsiteY79" fmla="*/ 1069830 h 1308438"/>
              <a:gd name="connsiteX80" fmla="*/ 479124 w 1562809"/>
              <a:gd name="connsiteY80" fmla="*/ 991249 h 1308438"/>
              <a:gd name="connsiteX81" fmla="*/ 443406 w 1562809"/>
              <a:gd name="connsiteY81" fmla="*/ 926956 h 1308438"/>
              <a:gd name="connsiteX82" fmla="*/ 348157 w 1562809"/>
              <a:gd name="connsiteY82" fmla="*/ 891238 h 1308438"/>
              <a:gd name="connsiteX83" fmla="*/ 238619 w 1562809"/>
              <a:gd name="connsiteY83" fmla="*/ 896000 h 1308438"/>
              <a:gd name="connsiteX84" fmla="*/ 186232 w 1562809"/>
              <a:gd name="connsiteY84" fmla="*/ 881712 h 1308438"/>
              <a:gd name="connsiteX85" fmla="*/ 160038 w 1562809"/>
              <a:gd name="connsiteY85" fmla="*/ 824562 h 1308438"/>
              <a:gd name="connsiteX86" fmla="*/ 83833 w 1562809"/>
              <a:gd name="connsiteY86" fmla="*/ 722168 h 1308438"/>
              <a:gd name="connsiteX87" fmla="*/ 2875 w 1562809"/>
              <a:gd name="connsiteY87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74472 w 1562809"/>
              <a:gd name="connsiteY51" fmla="*/ 588819 h 1308438"/>
              <a:gd name="connsiteX52" fmla="*/ 1388760 w 1562809"/>
              <a:gd name="connsiteY52" fmla="*/ 629299 h 1308438"/>
              <a:gd name="connsiteX53" fmla="*/ 1341136 w 1562809"/>
              <a:gd name="connsiteY53" fmla="*/ 684068 h 1308438"/>
              <a:gd name="connsiteX54" fmla="*/ 1312561 w 1562809"/>
              <a:gd name="connsiteY54" fmla="*/ 736456 h 1308438"/>
              <a:gd name="connsiteX55" fmla="*/ 1279225 w 1562809"/>
              <a:gd name="connsiteY55" fmla="*/ 722168 h 1308438"/>
              <a:gd name="connsiteX56" fmla="*/ 1245886 w 1562809"/>
              <a:gd name="connsiteY56" fmla="*/ 724549 h 1308438"/>
              <a:gd name="connsiteX57" fmla="*/ 1195880 w 1562809"/>
              <a:gd name="connsiteY57" fmla="*/ 748362 h 1308438"/>
              <a:gd name="connsiteX58" fmla="*/ 1172067 w 1562809"/>
              <a:gd name="connsiteY58" fmla="*/ 762649 h 1308438"/>
              <a:gd name="connsiteX59" fmla="*/ 1103013 w 1562809"/>
              <a:gd name="connsiteY59" fmla="*/ 779318 h 1308438"/>
              <a:gd name="connsiteX60" fmla="*/ 1081580 w 1562809"/>
              <a:gd name="connsiteY60" fmla="*/ 810274 h 1308438"/>
              <a:gd name="connsiteX61" fmla="*/ 1079198 w 1562809"/>
              <a:gd name="connsiteY61" fmla="*/ 888856 h 1308438"/>
              <a:gd name="connsiteX62" fmla="*/ 1081582 w 1562809"/>
              <a:gd name="connsiteY62" fmla="*/ 915048 h 1308438"/>
              <a:gd name="connsiteX63" fmla="*/ 981567 w 1562809"/>
              <a:gd name="connsiteY63" fmla="*/ 965056 h 1308438"/>
              <a:gd name="connsiteX64" fmla="*/ 938705 w 1562809"/>
              <a:gd name="connsiteY64" fmla="*/ 965056 h 1308438"/>
              <a:gd name="connsiteX65" fmla="*/ 848219 w 1562809"/>
              <a:gd name="connsiteY65" fmla="*/ 1000773 h 1308438"/>
              <a:gd name="connsiteX66" fmla="*/ 826786 w 1562809"/>
              <a:gd name="connsiteY66" fmla="*/ 1041256 h 1308438"/>
              <a:gd name="connsiteX67" fmla="*/ 826788 w 1562809"/>
              <a:gd name="connsiteY67" fmla="*/ 1091262 h 1308438"/>
              <a:gd name="connsiteX68" fmla="*/ 776780 w 1562809"/>
              <a:gd name="connsiteY68" fmla="*/ 1131743 h 1308438"/>
              <a:gd name="connsiteX69" fmla="*/ 760113 w 1562809"/>
              <a:gd name="connsiteY69" fmla="*/ 1162699 h 1308438"/>
              <a:gd name="connsiteX70" fmla="*/ 762492 w 1562809"/>
              <a:gd name="connsiteY70" fmla="*/ 1184131 h 1308438"/>
              <a:gd name="connsiteX71" fmla="*/ 795830 w 1562809"/>
              <a:gd name="connsiteY71" fmla="*/ 1179368 h 1308438"/>
              <a:gd name="connsiteX72" fmla="*/ 819644 w 1562809"/>
              <a:gd name="connsiteY72" fmla="*/ 1203180 h 1308438"/>
              <a:gd name="connsiteX73" fmla="*/ 807736 w 1562809"/>
              <a:gd name="connsiteY73" fmla="*/ 1236518 h 1308438"/>
              <a:gd name="connsiteX74" fmla="*/ 805355 w 1562809"/>
              <a:gd name="connsiteY74" fmla="*/ 1274618 h 1308438"/>
              <a:gd name="connsiteX75" fmla="*/ 726775 w 1562809"/>
              <a:gd name="connsiteY75" fmla="*/ 1303193 h 1308438"/>
              <a:gd name="connsiteX76" fmla="*/ 681531 w 1562809"/>
              <a:gd name="connsiteY76" fmla="*/ 1255568 h 1308438"/>
              <a:gd name="connsiteX77" fmla="*/ 664861 w 1562809"/>
              <a:gd name="connsiteY77" fmla="*/ 1176987 h 1308438"/>
              <a:gd name="connsiteX78" fmla="*/ 636285 w 1562809"/>
              <a:gd name="connsiteY78" fmla="*/ 1153174 h 1308438"/>
              <a:gd name="connsiteX79" fmla="*/ 591042 w 1562809"/>
              <a:gd name="connsiteY79" fmla="*/ 1115074 h 1308438"/>
              <a:gd name="connsiteX80" fmla="*/ 502936 w 1562809"/>
              <a:gd name="connsiteY80" fmla="*/ 1069830 h 1308438"/>
              <a:gd name="connsiteX81" fmla="*/ 479124 w 1562809"/>
              <a:gd name="connsiteY81" fmla="*/ 991249 h 1308438"/>
              <a:gd name="connsiteX82" fmla="*/ 443406 w 1562809"/>
              <a:gd name="connsiteY82" fmla="*/ 926956 h 1308438"/>
              <a:gd name="connsiteX83" fmla="*/ 348157 w 1562809"/>
              <a:gd name="connsiteY83" fmla="*/ 891238 h 1308438"/>
              <a:gd name="connsiteX84" fmla="*/ 238619 w 1562809"/>
              <a:gd name="connsiteY84" fmla="*/ 896000 h 1308438"/>
              <a:gd name="connsiteX85" fmla="*/ 186232 w 1562809"/>
              <a:gd name="connsiteY85" fmla="*/ 881712 h 1308438"/>
              <a:gd name="connsiteX86" fmla="*/ 160038 w 1562809"/>
              <a:gd name="connsiteY86" fmla="*/ 824562 h 1308438"/>
              <a:gd name="connsiteX87" fmla="*/ 83833 w 1562809"/>
              <a:gd name="connsiteY87" fmla="*/ 722168 h 1308438"/>
              <a:gd name="connsiteX88" fmla="*/ 2875 w 1562809"/>
              <a:gd name="connsiteY8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298272 w 1562809"/>
              <a:gd name="connsiteY49" fmla="*/ 464994 h 1308438"/>
              <a:gd name="connsiteX50" fmla="*/ 1360186 w 1562809"/>
              <a:gd name="connsiteY50" fmla="*/ 491187 h 1308438"/>
              <a:gd name="connsiteX51" fmla="*/ 1381617 w 1562809"/>
              <a:gd name="connsiteY51" fmla="*/ 545955 h 1308438"/>
              <a:gd name="connsiteX52" fmla="*/ 1374472 w 1562809"/>
              <a:gd name="connsiteY52" fmla="*/ 588819 h 1308438"/>
              <a:gd name="connsiteX53" fmla="*/ 1388760 w 1562809"/>
              <a:gd name="connsiteY53" fmla="*/ 629299 h 1308438"/>
              <a:gd name="connsiteX54" fmla="*/ 1341136 w 1562809"/>
              <a:gd name="connsiteY54" fmla="*/ 684068 h 1308438"/>
              <a:gd name="connsiteX55" fmla="*/ 1312561 w 1562809"/>
              <a:gd name="connsiteY55" fmla="*/ 736456 h 1308438"/>
              <a:gd name="connsiteX56" fmla="*/ 1279225 w 1562809"/>
              <a:gd name="connsiteY56" fmla="*/ 722168 h 1308438"/>
              <a:gd name="connsiteX57" fmla="*/ 1245886 w 1562809"/>
              <a:gd name="connsiteY57" fmla="*/ 724549 h 1308438"/>
              <a:gd name="connsiteX58" fmla="*/ 1195880 w 1562809"/>
              <a:gd name="connsiteY58" fmla="*/ 748362 h 1308438"/>
              <a:gd name="connsiteX59" fmla="*/ 1172067 w 1562809"/>
              <a:gd name="connsiteY59" fmla="*/ 762649 h 1308438"/>
              <a:gd name="connsiteX60" fmla="*/ 1103013 w 1562809"/>
              <a:gd name="connsiteY60" fmla="*/ 779318 h 1308438"/>
              <a:gd name="connsiteX61" fmla="*/ 1081580 w 1562809"/>
              <a:gd name="connsiteY61" fmla="*/ 810274 h 1308438"/>
              <a:gd name="connsiteX62" fmla="*/ 1079198 w 1562809"/>
              <a:gd name="connsiteY62" fmla="*/ 888856 h 1308438"/>
              <a:gd name="connsiteX63" fmla="*/ 1081582 w 1562809"/>
              <a:gd name="connsiteY63" fmla="*/ 915048 h 1308438"/>
              <a:gd name="connsiteX64" fmla="*/ 981567 w 1562809"/>
              <a:gd name="connsiteY64" fmla="*/ 965056 h 1308438"/>
              <a:gd name="connsiteX65" fmla="*/ 938705 w 1562809"/>
              <a:gd name="connsiteY65" fmla="*/ 965056 h 1308438"/>
              <a:gd name="connsiteX66" fmla="*/ 848219 w 1562809"/>
              <a:gd name="connsiteY66" fmla="*/ 1000773 h 1308438"/>
              <a:gd name="connsiteX67" fmla="*/ 826786 w 1562809"/>
              <a:gd name="connsiteY67" fmla="*/ 1041256 h 1308438"/>
              <a:gd name="connsiteX68" fmla="*/ 826788 w 1562809"/>
              <a:gd name="connsiteY68" fmla="*/ 1091262 h 1308438"/>
              <a:gd name="connsiteX69" fmla="*/ 776780 w 1562809"/>
              <a:gd name="connsiteY69" fmla="*/ 1131743 h 1308438"/>
              <a:gd name="connsiteX70" fmla="*/ 760113 w 1562809"/>
              <a:gd name="connsiteY70" fmla="*/ 1162699 h 1308438"/>
              <a:gd name="connsiteX71" fmla="*/ 762492 w 1562809"/>
              <a:gd name="connsiteY71" fmla="*/ 1184131 h 1308438"/>
              <a:gd name="connsiteX72" fmla="*/ 795830 w 1562809"/>
              <a:gd name="connsiteY72" fmla="*/ 1179368 h 1308438"/>
              <a:gd name="connsiteX73" fmla="*/ 819644 w 1562809"/>
              <a:gd name="connsiteY73" fmla="*/ 1203180 h 1308438"/>
              <a:gd name="connsiteX74" fmla="*/ 807736 w 1562809"/>
              <a:gd name="connsiteY74" fmla="*/ 1236518 h 1308438"/>
              <a:gd name="connsiteX75" fmla="*/ 805355 w 1562809"/>
              <a:gd name="connsiteY75" fmla="*/ 1274618 h 1308438"/>
              <a:gd name="connsiteX76" fmla="*/ 726775 w 1562809"/>
              <a:gd name="connsiteY76" fmla="*/ 1303193 h 1308438"/>
              <a:gd name="connsiteX77" fmla="*/ 681531 w 1562809"/>
              <a:gd name="connsiteY77" fmla="*/ 1255568 h 1308438"/>
              <a:gd name="connsiteX78" fmla="*/ 664861 w 1562809"/>
              <a:gd name="connsiteY78" fmla="*/ 1176987 h 1308438"/>
              <a:gd name="connsiteX79" fmla="*/ 636285 w 1562809"/>
              <a:gd name="connsiteY79" fmla="*/ 1153174 h 1308438"/>
              <a:gd name="connsiteX80" fmla="*/ 591042 w 1562809"/>
              <a:gd name="connsiteY80" fmla="*/ 1115074 h 1308438"/>
              <a:gd name="connsiteX81" fmla="*/ 502936 w 1562809"/>
              <a:gd name="connsiteY81" fmla="*/ 1069830 h 1308438"/>
              <a:gd name="connsiteX82" fmla="*/ 479124 w 1562809"/>
              <a:gd name="connsiteY82" fmla="*/ 991249 h 1308438"/>
              <a:gd name="connsiteX83" fmla="*/ 443406 w 1562809"/>
              <a:gd name="connsiteY83" fmla="*/ 926956 h 1308438"/>
              <a:gd name="connsiteX84" fmla="*/ 348157 w 1562809"/>
              <a:gd name="connsiteY84" fmla="*/ 891238 h 1308438"/>
              <a:gd name="connsiteX85" fmla="*/ 238619 w 1562809"/>
              <a:gd name="connsiteY85" fmla="*/ 896000 h 1308438"/>
              <a:gd name="connsiteX86" fmla="*/ 186232 w 1562809"/>
              <a:gd name="connsiteY86" fmla="*/ 881712 h 1308438"/>
              <a:gd name="connsiteX87" fmla="*/ 160038 w 1562809"/>
              <a:gd name="connsiteY87" fmla="*/ 824562 h 1308438"/>
              <a:gd name="connsiteX88" fmla="*/ 83833 w 1562809"/>
              <a:gd name="connsiteY88" fmla="*/ 722168 h 1308438"/>
              <a:gd name="connsiteX89" fmla="*/ 2875 w 1562809"/>
              <a:gd name="connsiteY8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345897 w 1562809"/>
              <a:gd name="connsiteY48" fmla="*/ 403082 h 1308438"/>
              <a:gd name="connsiteX49" fmla="*/ 1298273 w 1562809"/>
              <a:gd name="connsiteY49" fmla="*/ 417368 h 1308438"/>
              <a:gd name="connsiteX50" fmla="*/ 1298272 w 1562809"/>
              <a:gd name="connsiteY50" fmla="*/ 464994 h 1308438"/>
              <a:gd name="connsiteX51" fmla="*/ 1360186 w 1562809"/>
              <a:gd name="connsiteY51" fmla="*/ 491187 h 1308438"/>
              <a:gd name="connsiteX52" fmla="*/ 1381617 w 1562809"/>
              <a:gd name="connsiteY52" fmla="*/ 545955 h 1308438"/>
              <a:gd name="connsiteX53" fmla="*/ 1374472 w 1562809"/>
              <a:gd name="connsiteY53" fmla="*/ 588819 h 1308438"/>
              <a:gd name="connsiteX54" fmla="*/ 1388760 w 1562809"/>
              <a:gd name="connsiteY54" fmla="*/ 629299 h 1308438"/>
              <a:gd name="connsiteX55" fmla="*/ 1341136 w 1562809"/>
              <a:gd name="connsiteY55" fmla="*/ 684068 h 1308438"/>
              <a:gd name="connsiteX56" fmla="*/ 1312561 w 1562809"/>
              <a:gd name="connsiteY56" fmla="*/ 736456 h 1308438"/>
              <a:gd name="connsiteX57" fmla="*/ 1279225 w 1562809"/>
              <a:gd name="connsiteY57" fmla="*/ 722168 h 1308438"/>
              <a:gd name="connsiteX58" fmla="*/ 1245886 w 1562809"/>
              <a:gd name="connsiteY58" fmla="*/ 724549 h 1308438"/>
              <a:gd name="connsiteX59" fmla="*/ 1195880 w 1562809"/>
              <a:gd name="connsiteY59" fmla="*/ 748362 h 1308438"/>
              <a:gd name="connsiteX60" fmla="*/ 1172067 w 1562809"/>
              <a:gd name="connsiteY60" fmla="*/ 762649 h 1308438"/>
              <a:gd name="connsiteX61" fmla="*/ 1103013 w 1562809"/>
              <a:gd name="connsiteY61" fmla="*/ 779318 h 1308438"/>
              <a:gd name="connsiteX62" fmla="*/ 1081580 w 1562809"/>
              <a:gd name="connsiteY62" fmla="*/ 810274 h 1308438"/>
              <a:gd name="connsiteX63" fmla="*/ 1079198 w 1562809"/>
              <a:gd name="connsiteY63" fmla="*/ 888856 h 1308438"/>
              <a:gd name="connsiteX64" fmla="*/ 1081582 w 1562809"/>
              <a:gd name="connsiteY64" fmla="*/ 915048 h 1308438"/>
              <a:gd name="connsiteX65" fmla="*/ 981567 w 1562809"/>
              <a:gd name="connsiteY65" fmla="*/ 965056 h 1308438"/>
              <a:gd name="connsiteX66" fmla="*/ 938705 w 1562809"/>
              <a:gd name="connsiteY66" fmla="*/ 965056 h 1308438"/>
              <a:gd name="connsiteX67" fmla="*/ 848219 w 1562809"/>
              <a:gd name="connsiteY67" fmla="*/ 1000773 h 1308438"/>
              <a:gd name="connsiteX68" fmla="*/ 826786 w 1562809"/>
              <a:gd name="connsiteY68" fmla="*/ 1041256 h 1308438"/>
              <a:gd name="connsiteX69" fmla="*/ 826788 w 1562809"/>
              <a:gd name="connsiteY69" fmla="*/ 1091262 h 1308438"/>
              <a:gd name="connsiteX70" fmla="*/ 776780 w 1562809"/>
              <a:gd name="connsiteY70" fmla="*/ 1131743 h 1308438"/>
              <a:gd name="connsiteX71" fmla="*/ 760113 w 1562809"/>
              <a:gd name="connsiteY71" fmla="*/ 1162699 h 1308438"/>
              <a:gd name="connsiteX72" fmla="*/ 762492 w 1562809"/>
              <a:gd name="connsiteY72" fmla="*/ 1184131 h 1308438"/>
              <a:gd name="connsiteX73" fmla="*/ 795830 w 1562809"/>
              <a:gd name="connsiteY73" fmla="*/ 1179368 h 1308438"/>
              <a:gd name="connsiteX74" fmla="*/ 819644 w 1562809"/>
              <a:gd name="connsiteY74" fmla="*/ 1203180 h 1308438"/>
              <a:gd name="connsiteX75" fmla="*/ 807736 w 1562809"/>
              <a:gd name="connsiteY75" fmla="*/ 1236518 h 1308438"/>
              <a:gd name="connsiteX76" fmla="*/ 805355 w 1562809"/>
              <a:gd name="connsiteY76" fmla="*/ 1274618 h 1308438"/>
              <a:gd name="connsiteX77" fmla="*/ 726775 w 1562809"/>
              <a:gd name="connsiteY77" fmla="*/ 1303193 h 1308438"/>
              <a:gd name="connsiteX78" fmla="*/ 681531 w 1562809"/>
              <a:gd name="connsiteY78" fmla="*/ 1255568 h 1308438"/>
              <a:gd name="connsiteX79" fmla="*/ 664861 w 1562809"/>
              <a:gd name="connsiteY79" fmla="*/ 1176987 h 1308438"/>
              <a:gd name="connsiteX80" fmla="*/ 636285 w 1562809"/>
              <a:gd name="connsiteY80" fmla="*/ 1153174 h 1308438"/>
              <a:gd name="connsiteX81" fmla="*/ 591042 w 1562809"/>
              <a:gd name="connsiteY81" fmla="*/ 1115074 h 1308438"/>
              <a:gd name="connsiteX82" fmla="*/ 502936 w 1562809"/>
              <a:gd name="connsiteY82" fmla="*/ 1069830 h 1308438"/>
              <a:gd name="connsiteX83" fmla="*/ 479124 w 1562809"/>
              <a:gd name="connsiteY83" fmla="*/ 991249 h 1308438"/>
              <a:gd name="connsiteX84" fmla="*/ 443406 w 1562809"/>
              <a:gd name="connsiteY84" fmla="*/ 926956 h 1308438"/>
              <a:gd name="connsiteX85" fmla="*/ 348157 w 1562809"/>
              <a:gd name="connsiteY85" fmla="*/ 891238 h 1308438"/>
              <a:gd name="connsiteX86" fmla="*/ 238619 w 1562809"/>
              <a:gd name="connsiteY86" fmla="*/ 896000 h 1308438"/>
              <a:gd name="connsiteX87" fmla="*/ 186232 w 1562809"/>
              <a:gd name="connsiteY87" fmla="*/ 881712 h 1308438"/>
              <a:gd name="connsiteX88" fmla="*/ 160038 w 1562809"/>
              <a:gd name="connsiteY88" fmla="*/ 824562 h 1308438"/>
              <a:gd name="connsiteX89" fmla="*/ 83833 w 1562809"/>
              <a:gd name="connsiteY89" fmla="*/ 722168 h 1308438"/>
              <a:gd name="connsiteX90" fmla="*/ 2875 w 1562809"/>
              <a:gd name="connsiteY90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45897 w 1562809"/>
              <a:gd name="connsiteY49" fmla="*/ 403082 h 1308438"/>
              <a:gd name="connsiteX50" fmla="*/ 1298273 w 1562809"/>
              <a:gd name="connsiteY50" fmla="*/ 417368 h 1308438"/>
              <a:gd name="connsiteX51" fmla="*/ 1298272 w 1562809"/>
              <a:gd name="connsiteY51" fmla="*/ 464994 h 1308438"/>
              <a:gd name="connsiteX52" fmla="*/ 1360186 w 1562809"/>
              <a:gd name="connsiteY52" fmla="*/ 491187 h 1308438"/>
              <a:gd name="connsiteX53" fmla="*/ 1381617 w 1562809"/>
              <a:gd name="connsiteY53" fmla="*/ 545955 h 1308438"/>
              <a:gd name="connsiteX54" fmla="*/ 1374472 w 1562809"/>
              <a:gd name="connsiteY54" fmla="*/ 588819 h 1308438"/>
              <a:gd name="connsiteX55" fmla="*/ 1388760 w 1562809"/>
              <a:gd name="connsiteY55" fmla="*/ 629299 h 1308438"/>
              <a:gd name="connsiteX56" fmla="*/ 1341136 w 1562809"/>
              <a:gd name="connsiteY56" fmla="*/ 684068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493536 w 1562809"/>
              <a:gd name="connsiteY45" fmla="*/ 319737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45897 w 1562809"/>
              <a:gd name="connsiteY49" fmla="*/ 403082 h 1308438"/>
              <a:gd name="connsiteX50" fmla="*/ 1298273 w 1562809"/>
              <a:gd name="connsiteY50" fmla="*/ 417368 h 1308438"/>
              <a:gd name="connsiteX51" fmla="*/ 1298272 w 1562809"/>
              <a:gd name="connsiteY51" fmla="*/ 464994 h 1308438"/>
              <a:gd name="connsiteX52" fmla="*/ 1360186 w 1562809"/>
              <a:gd name="connsiteY52" fmla="*/ 491187 h 1308438"/>
              <a:gd name="connsiteX53" fmla="*/ 1381617 w 1562809"/>
              <a:gd name="connsiteY53" fmla="*/ 545955 h 1308438"/>
              <a:gd name="connsiteX54" fmla="*/ 1374472 w 1562809"/>
              <a:gd name="connsiteY54" fmla="*/ 588819 h 1308438"/>
              <a:gd name="connsiteX55" fmla="*/ 1388760 w 1562809"/>
              <a:gd name="connsiteY55" fmla="*/ 629299 h 1308438"/>
              <a:gd name="connsiteX56" fmla="*/ 1341136 w 1562809"/>
              <a:gd name="connsiteY56" fmla="*/ 684068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493536 w 1562809"/>
              <a:gd name="connsiteY45" fmla="*/ 319737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74472 w 1562809"/>
              <a:gd name="connsiteY49" fmla="*/ 379269 h 1308438"/>
              <a:gd name="connsiteX50" fmla="*/ 1345897 w 1562809"/>
              <a:gd name="connsiteY50" fmla="*/ 403082 h 1308438"/>
              <a:gd name="connsiteX51" fmla="*/ 1298273 w 1562809"/>
              <a:gd name="connsiteY51" fmla="*/ 417368 h 1308438"/>
              <a:gd name="connsiteX52" fmla="*/ 1298272 w 1562809"/>
              <a:gd name="connsiteY52" fmla="*/ 464994 h 1308438"/>
              <a:gd name="connsiteX53" fmla="*/ 1360186 w 1562809"/>
              <a:gd name="connsiteY53" fmla="*/ 491187 h 1308438"/>
              <a:gd name="connsiteX54" fmla="*/ 1381617 w 1562809"/>
              <a:gd name="connsiteY54" fmla="*/ 545955 h 1308438"/>
              <a:gd name="connsiteX55" fmla="*/ 1374472 w 1562809"/>
              <a:gd name="connsiteY55" fmla="*/ 588819 h 1308438"/>
              <a:gd name="connsiteX56" fmla="*/ 1388760 w 1562809"/>
              <a:gd name="connsiteY56" fmla="*/ 629299 h 1308438"/>
              <a:gd name="connsiteX57" fmla="*/ 1341136 w 1562809"/>
              <a:gd name="connsiteY57" fmla="*/ 684068 h 1308438"/>
              <a:gd name="connsiteX58" fmla="*/ 1312561 w 1562809"/>
              <a:gd name="connsiteY58" fmla="*/ 736456 h 1308438"/>
              <a:gd name="connsiteX59" fmla="*/ 1279225 w 1562809"/>
              <a:gd name="connsiteY59" fmla="*/ 722168 h 1308438"/>
              <a:gd name="connsiteX60" fmla="*/ 1245886 w 1562809"/>
              <a:gd name="connsiteY60" fmla="*/ 724549 h 1308438"/>
              <a:gd name="connsiteX61" fmla="*/ 1195880 w 1562809"/>
              <a:gd name="connsiteY61" fmla="*/ 748362 h 1308438"/>
              <a:gd name="connsiteX62" fmla="*/ 1172067 w 1562809"/>
              <a:gd name="connsiteY62" fmla="*/ 762649 h 1308438"/>
              <a:gd name="connsiteX63" fmla="*/ 1103013 w 1562809"/>
              <a:gd name="connsiteY63" fmla="*/ 779318 h 1308438"/>
              <a:gd name="connsiteX64" fmla="*/ 1081580 w 1562809"/>
              <a:gd name="connsiteY64" fmla="*/ 810274 h 1308438"/>
              <a:gd name="connsiteX65" fmla="*/ 1079198 w 1562809"/>
              <a:gd name="connsiteY65" fmla="*/ 888856 h 1308438"/>
              <a:gd name="connsiteX66" fmla="*/ 1081582 w 1562809"/>
              <a:gd name="connsiteY66" fmla="*/ 915048 h 1308438"/>
              <a:gd name="connsiteX67" fmla="*/ 981567 w 1562809"/>
              <a:gd name="connsiteY67" fmla="*/ 965056 h 1308438"/>
              <a:gd name="connsiteX68" fmla="*/ 938705 w 1562809"/>
              <a:gd name="connsiteY68" fmla="*/ 965056 h 1308438"/>
              <a:gd name="connsiteX69" fmla="*/ 848219 w 1562809"/>
              <a:gd name="connsiteY69" fmla="*/ 1000773 h 1308438"/>
              <a:gd name="connsiteX70" fmla="*/ 826786 w 1562809"/>
              <a:gd name="connsiteY70" fmla="*/ 1041256 h 1308438"/>
              <a:gd name="connsiteX71" fmla="*/ 826788 w 1562809"/>
              <a:gd name="connsiteY71" fmla="*/ 1091262 h 1308438"/>
              <a:gd name="connsiteX72" fmla="*/ 776780 w 1562809"/>
              <a:gd name="connsiteY72" fmla="*/ 1131743 h 1308438"/>
              <a:gd name="connsiteX73" fmla="*/ 760113 w 1562809"/>
              <a:gd name="connsiteY73" fmla="*/ 1162699 h 1308438"/>
              <a:gd name="connsiteX74" fmla="*/ 762492 w 1562809"/>
              <a:gd name="connsiteY74" fmla="*/ 1184131 h 1308438"/>
              <a:gd name="connsiteX75" fmla="*/ 795830 w 1562809"/>
              <a:gd name="connsiteY75" fmla="*/ 1179368 h 1308438"/>
              <a:gd name="connsiteX76" fmla="*/ 819644 w 1562809"/>
              <a:gd name="connsiteY76" fmla="*/ 1203180 h 1308438"/>
              <a:gd name="connsiteX77" fmla="*/ 807736 w 1562809"/>
              <a:gd name="connsiteY77" fmla="*/ 1236518 h 1308438"/>
              <a:gd name="connsiteX78" fmla="*/ 805355 w 1562809"/>
              <a:gd name="connsiteY78" fmla="*/ 1274618 h 1308438"/>
              <a:gd name="connsiteX79" fmla="*/ 726775 w 1562809"/>
              <a:gd name="connsiteY79" fmla="*/ 1303193 h 1308438"/>
              <a:gd name="connsiteX80" fmla="*/ 681531 w 1562809"/>
              <a:gd name="connsiteY80" fmla="*/ 1255568 h 1308438"/>
              <a:gd name="connsiteX81" fmla="*/ 664861 w 1562809"/>
              <a:gd name="connsiteY81" fmla="*/ 1176987 h 1308438"/>
              <a:gd name="connsiteX82" fmla="*/ 636285 w 1562809"/>
              <a:gd name="connsiteY82" fmla="*/ 1153174 h 1308438"/>
              <a:gd name="connsiteX83" fmla="*/ 591042 w 1562809"/>
              <a:gd name="connsiteY83" fmla="*/ 1115074 h 1308438"/>
              <a:gd name="connsiteX84" fmla="*/ 502936 w 1562809"/>
              <a:gd name="connsiteY84" fmla="*/ 1069830 h 1308438"/>
              <a:gd name="connsiteX85" fmla="*/ 479124 w 1562809"/>
              <a:gd name="connsiteY85" fmla="*/ 991249 h 1308438"/>
              <a:gd name="connsiteX86" fmla="*/ 443406 w 1562809"/>
              <a:gd name="connsiteY86" fmla="*/ 926956 h 1308438"/>
              <a:gd name="connsiteX87" fmla="*/ 348157 w 1562809"/>
              <a:gd name="connsiteY87" fmla="*/ 891238 h 1308438"/>
              <a:gd name="connsiteX88" fmla="*/ 238619 w 1562809"/>
              <a:gd name="connsiteY88" fmla="*/ 896000 h 1308438"/>
              <a:gd name="connsiteX89" fmla="*/ 186232 w 1562809"/>
              <a:gd name="connsiteY89" fmla="*/ 881712 h 1308438"/>
              <a:gd name="connsiteX90" fmla="*/ 160038 w 1562809"/>
              <a:gd name="connsiteY90" fmla="*/ 824562 h 1308438"/>
              <a:gd name="connsiteX91" fmla="*/ 83833 w 1562809"/>
              <a:gd name="connsiteY91" fmla="*/ 722168 h 1308438"/>
              <a:gd name="connsiteX92" fmla="*/ 2875 w 1562809"/>
              <a:gd name="connsiteY92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493536 w 1562809"/>
              <a:gd name="connsiteY45" fmla="*/ 319737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74472 w 1562809"/>
              <a:gd name="connsiteY49" fmla="*/ 379269 h 1308438"/>
              <a:gd name="connsiteX50" fmla="*/ 1345897 w 1562809"/>
              <a:gd name="connsiteY50" fmla="*/ 403082 h 1308438"/>
              <a:gd name="connsiteX51" fmla="*/ 1298273 w 1562809"/>
              <a:gd name="connsiteY51" fmla="*/ 417368 h 1308438"/>
              <a:gd name="connsiteX52" fmla="*/ 1298272 w 1562809"/>
              <a:gd name="connsiteY52" fmla="*/ 464994 h 1308438"/>
              <a:gd name="connsiteX53" fmla="*/ 1360186 w 1562809"/>
              <a:gd name="connsiteY53" fmla="*/ 491187 h 1308438"/>
              <a:gd name="connsiteX54" fmla="*/ 1353041 w 1562809"/>
              <a:gd name="connsiteY54" fmla="*/ 529288 h 1308438"/>
              <a:gd name="connsiteX55" fmla="*/ 1381617 w 1562809"/>
              <a:gd name="connsiteY55" fmla="*/ 545955 h 1308438"/>
              <a:gd name="connsiteX56" fmla="*/ 1374472 w 1562809"/>
              <a:gd name="connsiteY56" fmla="*/ 588819 h 1308438"/>
              <a:gd name="connsiteX57" fmla="*/ 1388760 w 1562809"/>
              <a:gd name="connsiteY57" fmla="*/ 629299 h 1308438"/>
              <a:gd name="connsiteX58" fmla="*/ 1341136 w 1562809"/>
              <a:gd name="connsiteY58" fmla="*/ 684068 h 1308438"/>
              <a:gd name="connsiteX59" fmla="*/ 1312561 w 1562809"/>
              <a:gd name="connsiteY59" fmla="*/ 736456 h 1308438"/>
              <a:gd name="connsiteX60" fmla="*/ 1279225 w 1562809"/>
              <a:gd name="connsiteY60" fmla="*/ 722168 h 1308438"/>
              <a:gd name="connsiteX61" fmla="*/ 1245886 w 1562809"/>
              <a:gd name="connsiteY61" fmla="*/ 724549 h 1308438"/>
              <a:gd name="connsiteX62" fmla="*/ 1195880 w 1562809"/>
              <a:gd name="connsiteY62" fmla="*/ 748362 h 1308438"/>
              <a:gd name="connsiteX63" fmla="*/ 1172067 w 1562809"/>
              <a:gd name="connsiteY63" fmla="*/ 762649 h 1308438"/>
              <a:gd name="connsiteX64" fmla="*/ 1103013 w 1562809"/>
              <a:gd name="connsiteY64" fmla="*/ 779318 h 1308438"/>
              <a:gd name="connsiteX65" fmla="*/ 1081580 w 1562809"/>
              <a:gd name="connsiteY65" fmla="*/ 810274 h 1308438"/>
              <a:gd name="connsiteX66" fmla="*/ 1079198 w 1562809"/>
              <a:gd name="connsiteY66" fmla="*/ 888856 h 1308438"/>
              <a:gd name="connsiteX67" fmla="*/ 1081582 w 1562809"/>
              <a:gd name="connsiteY67" fmla="*/ 915048 h 1308438"/>
              <a:gd name="connsiteX68" fmla="*/ 981567 w 1562809"/>
              <a:gd name="connsiteY68" fmla="*/ 965056 h 1308438"/>
              <a:gd name="connsiteX69" fmla="*/ 938705 w 1562809"/>
              <a:gd name="connsiteY69" fmla="*/ 965056 h 1308438"/>
              <a:gd name="connsiteX70" fmla="*/ 848219 w 1562809"/>
              <a:gd name="connsiteY70" fmla="*/ 1000773 h 1308438"/>
              <a:gd name="connsiteX71" fmla="*/ 826786 w 1562809"/>
              <a:gd name="connsiteY71" fmla="*/ 1041256 h 1308438"/>
              <a:gd name="connsiteX72" fmla="*/ 826788 w 1562809"/>
              <a:gd name="connsiteY72" fmla="*/ 1091262 h 1308438"/>
              <a:gd name="connsiteX73" fmla="*/ 776780 w 1562809"/>
              <a:gd name="connsiteY73" fmla="*/ 1131743 h 1308438"/>
              <a:gd name="connsiteX74" fmla="*/ 760113 w 1562809"/>
              <a:gd name="connsiteY74" fmla="*/ 1162699 h 1308438"/>
              <a:gd name="connsiteX75" fmla="*/ 762492 w 1562809"/>
              <a:gd name="connsiteY75" fmla="*/ 1184131 h 1308438"/>
              <a:gd name="connsiteX76" fmla="*/ 795830 w 1562809"/>
              <a:gd name="connsiteY76" fmla="*/ 1179368 h 1308438"/>
              <a:gd name="connsiteX77" fmla="*/ 819644 w 1562809"/>
              <a:gd name="connsiteY77" fmla="*/ 1203180 h 1308438"/>
              <a:gd name="connsiteX78" fmla="*/ 807736 w 1562809"/>
              <a:gd name="connsiteY78" fmla="*/ 1236518 h 1308438"/>
              <a:gd name="connsiteX79" fmla="*/ 805355 w 1562809"/>
              <a:gd name="connsiteY79" fmla="*/ 1274618 h 1308438"/>
              <a:gd name="connsiteX80" fmla="*/ 726775 w 1562809"/>
              <a:gd name="connsiteY80" fmla="*/ 1303193 h 1308438"/>
              <a:gd name="connsiteX81" fmla="*/ 681531 w 1562809"/>
              <a:gd name="connsiteY81" fmla="*/ 1255568 h 1308438"/>
              <a:gd name="connsiteX82" fmla="*/ 664861 w 1562809"/>
              <a:gd name="connsiteY82" fmla="*/ 1176987 h 1308438"/>
              <a:gd name="connsiteX83" fmla="*/ 636285 w 1562809"/>
              <a:gd name="connsiteY83" fmla="*/ 1153174 h 1308438"/>
              <a:gd name="connsiteX84" fmla="*/ 591042 w 1562809"/>
              <a:gd name="connsiteY84" fmla="*/ 1115074 h 1308438"/>
              <a:gd name="connsiteX85" fmla="*/ 502936 w 1562809"/>
              <a:gd name="connsiteY85" fmla="*/ 1069830 h 1308438"/>
              <a:gd name="connsiteX86" fmla="*/ 479124 w 1562809"/>
              <a:gd name="connsiteY86" fmla="*/ 991249 h 1308438"/>
              <a:gd name="connsiteX87" fmla="*/ 443406 w 1562809"/>
              <a:gd name="connsiteY87" fmla="*/ 926956 h 1308438"/>
              <a:gd name="connsiteX88" fmla="*/ 348157 w 1562809"/>
              <a:gd name="connsiteY88" fmla="*/ 891238 h 1308438"/>
              <a:gd name="connsiteX89" fmla="*/ 238619 w 1562809"/>
              <a:gd name="connsiteY89" fmla="*/ 896000 h 1308438"/>
              <a:gd name="connsiteX90" fmla="*/ 186232 w 1562809"/>
              <a:gd name="connsiteY90" fmla="*/ 881712 h 1308438"/>
              <a:gd name="connsiteX91" fmla="*/ 160038 w 1562809"/>
              <a:gd name="connsiteY91" fmla="*/ 824562 h 1308438"/>
              <a:gd name="connsiteX92" fmla="*/ 83833 w 1562809"/>
              <a:gd name="connsiteY92" fmla="*/ 722168 h 1308438"/>
              <a:gd name="connsiteX93" fmla="*/ 2875 w 1562809"/>
              <a:gd name="connsiteY93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493536 w 1562809"/>
              <a:gd name="connsiteY45" fmla="*/ 319737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74472 w 1562809"/>
              <a:gd name="connsiteY49" fmla="*/ 379269 h 1308438"/>
              <a:gd name="connsiteX50" fmla="*/ 1345897 w 1562809"/>
              <a:gd name="connsiteY50" fmla="*/ 403082 h 1308438"/>
              <a:gd name="connsiteX51" fmla="*/ 1298273 w 1562809"/>
              <a:gd name="connsiteY51" fmla="*/ 417368 h 1308438"/>
              <a:gd name="connsiteX52" fmla="*/ 1298272 w 1562809"/>
              <a:gd name="connsiteY52" fmla="*/ 464994 h 1308438"/>
              <a:gd name="connsiteX53" fmla="*/ 1331610 w 1562809"/>
              <a:gd name="connsiteY53" fmla="*/ 464994 h 1308438"/>
              <a:gd name="connsiteX54" fmla="*/ 1360186 w 1562809"/>
              <a:gd name="connsiteY54" fmla="*/ 491187 h 1308438"/>
              <a:gd name="connsiteX55" fmla="*/ 1353041 w 1562809"/>
              <a:gd name="connsiteY55" fmla="*/ 529288 h 1308438"/>
              <a:gd name="connsiteX56" fmla="*/ 1381617 w 1562809"/>
              <a:gd name="connsiteY56" fmla="*/ 545955 h 1308438"/>
              <a:gd name="connsiteX57" fmla="*/ 1374472 w 1562809"/>
              <a:gd name="connsiteY57" fmla="*/ 588819 h 1308438"/>
              <a:gd name="connsiteX58" fmla="*/ 1388760 w 1562809"/>
              <a:gd name="connsiteY58" fmla="*/ 629299 h 1308438"/>
              <a:gd name="connsiteX59" fmla="*/ 1341136 w 1562809"/>
              <a:gd name="connsiteY59" fmla="*/ 684068 h 1308438"/>
              <a:gd name="connsiteX60" fmla="*/ 1312561 w 1562809"/>
              <a:gd name="connsiteY60" fmla="*/ 736456 h 1308438"/>
              <a:gd name="connsiteX61" fmla="*/ 1279225 w 1562809"/>
              <a:gd name="connsiteY61" fmla="*/ 722168 h 1308438"/>
              <a:gd name="connsiteX62" fmla="*/ 1245886 w 1562809"/>
              <a:gd name="connsiteY62" fmla="*/ 724549 h 1308438"/>
              <a:gd name="connsiteX63" fmla="*/ 1195880 w 1562809"/>
              <a:gd name="connsiteY63" fmla="*/ 748362 h 1308438"/>
              <a:gd name="connsiteX64" fmla="*/ 1172067 w 1562809"/>
              <a:gd name="connsiteY64" fmla="*/ 762649 h 1308438"/>
              <a:gd name="connsiteX65" fmla="*/ 1103013 w 1562809"/>
              <a:gd name="connsiteY65" fmla="*/ 779318 h 1308438"/>
              <a:gd name="connsiteX66" fmla="*/ 1081580 w 1562809"/>
              <a:gd name="connsiteY66" fmla="*/ 810274 h 1308438"/>
              <a:gd name="connsiteX67" fmla="*/ 1079198 w 1562809"/>
              <a:gd name="connsiteY67" fmla="*/ 888856 h 1308438"/>
              <a:gd name="connsiteX68" fmla="*/ 1081582 w 1562809"/>
              <a:gd name="connsiteY68" fmla="*/ 915048 h 1308438"/>
              <a:gd name="connsiteX69" fmla="*/ 981567 w 1562809"/>
              <a:gd name="connsiteY69" fmla="*/ 965056 h 1308438"/>
              <a:gd name="connsiteX70" fmla="*/ 938705 w 1562809"/>
              <a:gd name="connsiteY70" fmla="*/ 965056 h 1308438"/>
              <a:gd name="connsiteX71" fmla="*/ 848219 w 1562809"/>
              <a:gd name="connsiteY71" fmla="*/ 1000773 h 1308438"/>
              <a:gd name="connsiteX72" fmla="*/ 826786 w 1562809"/>
              <a:gd name="connsiteY72" fmla="*/ 1041256 h 1308438"/>
              <a:gd name="connsiteX73" fmla="*/ 826788 w 1562809"/>
              <a:gd name="connsiteY73" fmla="*/ 1091262 h 1308438"/>
              <a:gd name="connsiteX74" fmla="*/ 776780 w 1562809"/>
              <a:gd name="connsiteY74" fmla="*/ 1131743 h 1308438"/>
              <a:gd name="connsiteX75" fmla="*/ 760113 w 1562809"/>
              <a:gd name="connsiteY75" fmla="*/ 1162699 h 1308438"/>
              <a:gd name="connsiteX76" fmla="*/ 762492 w 1562809"/>
              <a:gd name="connsiteY76" fmla="*/ 1184131 h 1308438"/>
              <a:gd name="connsiteX77" fmla="*/ 795830 w 1562809"/>
              <a:gd name="connsiteY77" fmla="*/ 1179368 h 1308438"/>
              <a:gd name="connsiteX78" fmla="*/ 819644 w 1562809"/>
              <a:gd name="connsiteY78" fmla="*/ 1203180 h 1308438"/>
              <a:gd name="connsiteX79" fmla="*/ 807736 w 1562809"/>
              <a:gd name="connsiteY79" fmla="*/ 1236518 h 1308438"/>
              <a:gd name="connsiteX80" fmla="*/ 805355 w 1562809"/>
              <a:gd name="connsiteY80" fmla="*/ 1274618 h 1308438"/>
              <a:gd name="connsiteX81" fmla="*/ 726775 w 1562809"/>
              <a:gd name="connsiteY81" fmla="*/ 1303193 h 1308438"/>
              <a:gd name="connsiteX82" fmla="*/ 681531 w 1562809"/>
              <a:gd name="connsiteY82" fmla="*/ 1255568 h 1308438"/>
              <a:gd name="connsiteX83" fmla="*/ 664861 w 1562809"/>
              <a:gd name="connsiteY83" fmla="*/ 1176987 h 1308438"/>
              <a:gd name="connsiteX84" fmla="*/ 636285 w 1562809"/>
              <a:gd name="connsiteY84" fmla="*/ 1153174 h 1308438"/>
              <a:gd name="connsiteX85" fmla="*/ 591042 w 1562809"/>
              <a:gd name="connsiteY85" fmla="*/ 1115074 h 1308438"/>
              <a:gd name="connsiteX86" fmla="*/ 502936 w 1562809"/>
              <a:gd name="connsiteY86" fmla="*/ 1069830 h 1308438"/>
              <a:gd name="connsiteX87" fmla="*/ 479124 w 1562809"/>
              <a:gd name="connsiteY87" fmla="*/ 991249 h 1308438"/>
              <a:gd name="connsiteX88" fmla="*/ 443406 w 1562809"/>
              <a:gd name="connsiteY88" fmla="*/ 926956 h 1308438"/>
              <a:gd name="connsiteX89" fmla="*/ 348157 w 1562809"/>
              <a:gd name="connsiteY89" fmla="*/ 891238 h 1308438"/>
              <a:gd name="connsiteX90" fmla="*/ 238619 w 1562809"/>
              <a:gd name="connsiteY90" fmla="*/ 896000 h 1308438"/>
              <a:gd name="connsiteX91" fmla="*/ 186232 w 1562809"/>
              <a:gd name="connsiteY91" fmla="*/ 881712 h 1308438"/>
              <a:gd name="connsiteX92" fmla="*/ 160038 w 1562809"/>
              <a:gd name="connsiteY92" fmla="*/ 824562 h 1308438"/>
              <a:gd name="connsiteX93" fmla="*/ 83833 w 1562809"/>
              <a:gd name="connsiteY93" fmla="*/ 722168 h 1308438"/>
              <a:gd name="connsiteX94" fmla="*/ 2875 w 1562809"/>
              <a:gd name="connsiteY94" fmla="*/ 686449 h 1308438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64861 w 1562809"/>
              <a:gd name="connsiteY84" fmla="*/ 1176987 h 1304296"/>
              <a:gd name="connsiteX85" fmla="*/ 636285 w 1562809"/>
              <a:gd name="connsiteY85" fmla="*/ 1153174 h 1304296"/>
              <a:gd name="connsiteX86" fmla="*/ 591042 w 1562809"/>
              <a:gd name="connsiteY86" fmla="*/ 1115074 h 1304296"/>
              <a:gd name="connsiteX87" fmla="*/ 502936 w 1562809"/>
              <a:gd name="connsiteY87" fmla="*/ 1069830 h 1304296"/>
              <a:gd name="connsiteX88" fmla="*/ 479124 w 1562809"/>
              <a:gd name="connsiteY88" fmla="*/ 991249 h 1304296"/>
              <a:gd name="connsiteX89" fmla="*/ 443406 w 1562809"/>
              <a:gd name="connsiteY89" fmla="*/ 926956 h 1304296"/>
              <a:gd name="connsiteX90" fmla="*/ 348157 w 1562809"/>
              <a:gd name="connsiteY90" fmla="*/ 891238 h 1304296"/>
              <a:gd name="connsiteX91" fmla="*/ 238619 w 1562809"/>
              <a:gd name="connsiteY91" fmla="*/ 896000 h 1304296"/>
              <a:gd name="connsiteX92" fmla="*/ 186232 w 1562809"/>
              <a:gd name="connsiteY92" fmla="*/ 881712 h 1304296"/>
              <a:gd name="connsiteX93" fmla="*/ 160038 w 1562809"/>
              <a:gd name="connsiteY93" fmla="*/ 824562 h 1304296"/>
              <a:gd name="connsiteX94" fmla="*/ 83833 w 1562809"/>
              <a:gd name="connsiteY94" fmla="*/ 722168 h 1304296"/>
              <a:gd name="connsiteX95" fmla="*/ 2875 w 1562809"/>
              <a:gd name="connsiteY95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02936 w 1562809"/>
              <a:gd name="connsiteY88" fmla="*/ 1069830 h 1304296"/>
              <a:gd name="connsiteX89" fmla="*/ 479124 w 1562809"/>
              <a:gd name="connsiteY89" fmla="*/ 991249 h 1304296"/>
              <a:gd name="connsiteX90" fmla="*/ 443406 w 1562809"/>
              <a:gd name="connsiteY90" fmla="*/ 926956 h 1304296"/>
              <a:gd name="connsiteX91" fmla="*/ 348157 w 1562809"/>
              <a:gd name="connsiteY91" fmla="*/ 891238 h 1304296"/>
              <a:gd name="connsiteX92" fmla="*/ 238619 w 1562809"/>
              <a:gd name="connsiteY92" fmla="*/ 896000 h 1304296"/>
              <a:gd name="connsiteX93" fmla="*/ 186232 w 1562809"/>
              <a:gd name="connsiteY93" fmla="*/ 881712 h 1304296"/>
              <a:gd name="connsiteX94" fmla="*/ 160038 w 1562809"/>
              <a:gd name="connsiteY94" fmla="*/ 824562 h 1304296"/>
              <a:gd name="connsiteX95" fmla="*/ 83833 w 1562809"/>
              <a:gd name="connsiteY95" fmla="*/ 722168 h 1304296"/>
              <a:gd name="connsiteX96" fmla="*/ 2875 w 1562809"/>
              <a:gd name="connsiteY96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479124 w 1562809"/>
              <a:gd name="connsiteY90" fmla="*/ 991249 h 1304296"/>
              <a:gd name="connsiteX91" fmla="*/ 443406 w 1562809"/>
              <a:gd name="connsiteY91" fmla="*/ 926956 h 1304296"/>
              <a:gd name="connsiteX92" fmla="*/ 348157 w 1562809"/>
              <a:gd name="connsiteY92" fmla="*/ 891238 h 1304296"/>
              <a:gd name="connsiteX93" fmla="*/ 238619 w 1562809"/>
              <a:gd name="connsiteY93" fmla="*/ 896000 h 1304296"/>
              <a:gd name="connsiteX94" fmla="*/ 186232 w 1562809"/>
              <a:gd name="connsiteY94" fmla="*/ 881712 h 1304296"/>
              <a:gd name="connsiteX95" fmla="*/ 160038 w 1562809"/>
              <a:gd name="connsiteY95" fmla="*/ 824562 h 1304296"/>
              <a:gd name="connsiteX96" fmla="*/ 83833 w 1562809"/>
              <a:gd name="connsiteY96" fmla="*/ 722168 h 1304296"/>
              <a:gd name="connsiteX97" fmla="*/ 2875 w 1562809"/>
              <a:gd name="connsiteY97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3406 w 1562809"/>
              <a:gd name="connsiteY92" fmla="*/ 926956 h 1304296"/>
              <a:gd name="connsiteX93" fmla="*/ 348157 w 1562809"/>
              <a:gd name="connsiteY93" fmla="*/ 891238 h 1304296"/>
              <a:gd name="connsiteX94" fmla="*/ 238619 w 1562809"/>
              <a:gd name="connsiteY94" fmla="*/ 896000 h 1304296"/>
              <a:gd name="connsiteX95" fmla="*/ 186232 w 1562809"/>
              <a:gd name="connsiteY95" fmla="*/ 881712 h 1304296"/>
              <a:gd name="connsiteX96" fmla="*/ 160038 w 1562809"/>
              <a:gd name="connsiteY96" fmla="*/ 824562 h 1304296"/>
              <a:gd name="connsiteX97" fmla="*/ 83833 w 1562809"/>
              <a:gd name="connsiteY97" fmla="*/ 722168 h 1304296"/>
              <a:gd name="connsiteX98" fmla="*/ 2875 w 1562809"/>
              <a:gd name="connsiteY98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48157 w 1562809"/>
              <a:gd name="connsiteY94" fmla="*/ 891238 h 1304296"/>
              <a:gd name="connsiteX95" fmla="*/ 238619 w 1562809"/>
              <a:gd name="connsiteY95" fmla="*/ 896000 h 1304296"/>
              <a:gd name="connsiteX96" fmla="*/ 186232 w 1562809"/>
              <a:gd name="connsiteY96" fmla="*/ 881712 h 1304296"/>
              <a:gd name="connsiteX97" fmla="*/ 160038 w 1562809"/>
              <a:gd name="connsiteY97" fmla="*/ 824562 h 1304296"/>
              <a:gd name="connsiteX98" fmla="*/ 83833 w 1562809"/>
              <a:gd name="connsiteY98" fmla="*/ 722168 h 1304296"/>
              <a:gd name="connsiteX99" fmla="*/ 2875 w 1562809"/>
              <a:gd name="connsiteY99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48157 w 1562809"/>
              <a:gd name="connsiteY95" fmla="*/ 891238 h 1304296"/>
              <a:gd name="connsiteX96" fmla="*/ 238619 w 1562809"/>
              <a:gd name="connsiteY96" fmla="*/ 896000 h 1304296"/>
              <a:gd name="connsiteX97" fmla="*/ 186232 w 1562809"/>
              <a:gd name="connsiteY97" fmla="*/ 881712 h 1304296"/>
              <a:gd name="connsiteX98" fmla="*/ 160038 w 1562809"/>
              <a:gd name="connsiteY98" fmla="*/ 824562 h 1304296"/>
              <a:gd name="connsiteX99" fmla="*/ 83833 w 1562809"/>
              <a:gd name="connsiteY99" fmla="*/ 722168 h 1304296"/>
              <a:gd name="connsiteX100" fmla="*/ 2875 w 1562809"/>
              <a:gd name="connsiteY100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48157 w 1562809"/>
              <a:gd name="connsiteY96" fmla="*/ 891238 h 1304296"/>
              <a:gd name="connsiteX97" fmla="*/ 238619 w 1562809"/>
              <a:gd name="connsiteY97" fmla="*/ 896000 h 1304296"/>
              <a:gd name="connsiteX98" fmla="*/ 186232 w 1562809"/>
              <a:gd name="connsiteY98" fmla="*/ 881712 h 1304296"/>
              <a:gd name="connsiteX99" fmla="*/ 160038 w 1562809"/>
              <a:gd name="connsiteY99" fmla="*/ 824562 h 1304296"/>
              <a:gd name="connsiteX100" fmla="*/ 83833 w 1562809"/>
              <a:gd name="connsiteY100" fmla="*/ 722168 h 1304296"/>
              <a:gd name="connsiteX101" fmla="*/ 2875 w 1562809"/>
              <a:gd name="connsiteY101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295769 w 1562809"/>
              <a:gd name="connsiteY96" fmla="*/ 896001 h 1304296"/>
              <a:gd name="connsiteX97" fmla="*/ 238619 w 1562809"/>
              <a:gd name="connsiteY97" fmla="*/ 896000 h 1304296"/>
              <a:gd name="connsiteX98" fmla="*/ 186232 w 1562809"/>
              <a:gd name="connsiteY98" fmla="*/ 881712 h 1304296"/>
              <a:gd name="connsiteX99" fmla="*/ 160038 w 1562809"/>
              <a:gd name="connsiteY99" fmla="*/ 824562 h 1304296"/>
              <a:gd name="connsiteX100" fmla="*/ 83833 w 1562809"/>
              <a:gd name="connsiteY100" fmla="*/ 722168 h 1304296"/>
              <a:gd name="connsiteX101" fmla="*/ 2875 w 1562809"/>
              <a:gd name="connsiteY101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238619 w 1562809"/>
              <a:gd name="connsiteY96" fmla="*/ 896000 h 1304296"/>
              <a:gd name="connsiteX97" fmla="*/ 186232 w 1562809"/>
              <a:gd name="connsiteY97" fmla="*/ 881712 h 1304296"/>
              <a:gd name="connsiteX98" fmla="*/ 160038 w 1562809"/>
              <a:gd name="connsiteY98" fmla="*/ 824562 h 1304296"/>
              <a:gd name="connsiteX99" fmla="*/ 83833 w 1562809"/>
              <a:gd name="connsiteY99" fmla="*/ 722168 h 1304296"/>
              <a:gd name="connsiteX100" fmla="*/ 2875 w 1562809"/>
              <a:gd name="connsiteY100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00529 w 1562809"/>
              <a:gd name="connsiteY96" fmla="*/ 903144 h 1304296"/>
              <a:gd name="connsiteX97" fmla="*/ 238619 w 1562809"/>
              <a:gd name="connsiteY97" fmla="*/ 896000 h 1304296"/>
              <a:gd name="connsiteX98" fmla="*/ 186232 w 1562809"/>
              <a:gd name="connsiteY98" fmla="*/ 881712 h 1304296"/>
              <a:gd name="connsiteX99" fmla="*/ 160038 w 1562809"/>
              <a:gd name="connsiteY99" fmla="*/ 824562 h 1304296"/>
              <a:gd name="connsiteX100" fmla="*/ 83833 w 1562809"/>
              <a:gd name="connsiteY100" fmla="*/ 722168 h 1304296"/>
              <a:gd name="connsiteX101" fmla="*/ 2875 w 1562809"/>
              <a:gd name="connsiteY101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38619 w 1562809"/>
              <a:gd name="connsiteY98" fmla="*/ 896000 h 1304296"/>
              <a:gd name="connsiteX99" fmla="*/ 186232 w 1562809"/>
              <a:gd name="connsiteY99" fmla="*/ 881712 h 1304296"/>
              <a:gd name="connsiteX100" fmla="*/ 160038 w 1562809"/>
              <a:gd name="connsiteY100" fmla="*/ 824562 h 1304296"/>
              <a:gd name="connsiteX101" fmla="*/ 83833 w 1562809"/>
              <a:gd name="connsiteY101" fmla="*/ 722168 h 1304296"/>
              <a:gd name="connsiteX102" fmla="*/ 2875 w 1562809"/>
              <a:gd name="connsiteY102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38619 w 1562809"/>
              <a:gd name="connsiteY98" fmla="*/ 896000 h 1304296"/>
              <a:gd name="connsiteX99" fmla="*/ 186232 w 1562809"/>
              <a:gd name="connsiteY99" fmla="*/ 881712 h 1304296"/>
              <a:gd name="connsiteX100" fmla="*/ 176704 w 1562809"/>
              <a:gd name="connsiteY100" fmla="*/ 876950 h 1304296"/>
              <a:gd name="connsiteX101" fmla="*/ 160038 w 1562809"/>
              <a:gd name="connsiteY101" fmla="*/ 824562 h 1304296"/>
              <a:gd name="connsiteX102" fmla="*/ 83833 w 1562809"/>
              <a:gd name="connsiteY102" fmla="*/ 722168 h 1304296"/>
              <a:gd name="connsiteX103" fmla="*/ 2875 w 1562809"/>
              <a:gd name="connsiteY103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38619 w 1562809"/>
              <a:gd name="connsiteY98" fmla="*/ 896000 h 1304296"/>
              <a:gd name="connsiteX99" fmla="*/ 221947 w 1562809"/>
              <a:gd name="connsiteY99" fmla="*/ 869807 h 1304296"/>
              <a:gd name="connsiteX100" fmla="*/ 186232 w 1562809"/>
              <a:gd name="connsiteY100" fmla="*/ 881712 h 1304296"/>
              <a:gd name="connsiteX101" fmla="*/ 176704 w 1562809"/>
              <a:gd name="connsiteY101" fmla="*/ 876950 h 1304296"/>
              <a:gd name="connsiteX102" fmla="*/ 160038 w 1562809"/>
              <a:gd name="connsiteY102" fmla="*/ 824562 h 1304296"/>
              <a:gd name="connsiteX103" fmla="*/ 83833 w 1562809"/>
              <a:gd name="connsiteY103" fmla="*/ 722168 h 1304296"/>
              <a:gd name="connsiteX104" fmla="*/ 2875 w 1562809"/>
              <a:gd name="connsiteY104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52907 w 1562809"/>
              <a:gd name="connsiteY98" fmla="*/ 893618 h 1304296"/>
              <a:gd name="connsiteX99" fmla="*/ 221947 w 1562809"/>
              <a:gd name="connsiteY99" fmla="*/ 869807 h 1304296"/>
              <a:gd name="connsiteX100" fmla="*/ 186232 w 1562809"/>
              <a:gd name="connsiteY100" fmla="*/ 881712 h 1304296"/>
              <a:gd name="connsiteX101" fmla="*/ 176704 w 1562809"/>
              <a:gd name="connsiteY101" fmla="*/ 876950 h 1304296"/>
              <a:gd name="connsiteX102" fmla="*/ 160038 w 1562809"/>
              <a:gd name="connsiteY102" fmla="*/ 824562 h 1304296"/>
              <a:gd name="connsiteX103" fmla="*/ 83833 w 1562809"/>
              <a:gd name="connsiteY103" fmla="*/ 722168 h 1304296"/>
              <a:gd name="connsiteX104" fmla="*/ 2875 w 1562809"/>
              <a:gd name="connsiteY104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52907 w 1562809"/>
              <a:gd name="connsiteY98" fmla="*/ 893618 h 1304296"/>
              <a:gd name="connsiteX99" fmla="*/ 221947 w 1562809"/>
              <a:gd name="connsiteY99" fmla="*/ 869807 h 1304296"/>
              <a:gd name="connsiteX100" fmla="*/ 186232 w 1562809"/>
              <a:gd name="connsiteY100" fmla="*/ 881712 h 1304296"/>
              <a:gd name="connsiteX101" fmla="*/ 176704 w 1562809"/>
              <a:gd name="connsiteY101" fmla="*/ 876950 h 1304296"/>
              <a:gd name="connsiteX102" fmla="*/ 160038 w 1562809"/>
              <a:gd name="connsiteY102" fmla="*/ 824562 h 1304296"/>
              <a:gd name="connsiteX103" fmla="*/ 121935 w 1562809"/>
              <a:gd name="connsiteY103" fmla="*/ 788844 h 1304296"/>
              <a:gd name="connsiteX104" fmla="*/ 83833 w 1562809"/>
              <a:gd name="connsiteY104" fmla="*/ 722168 h 1304296"/>
              <a:gd name="connsiteX105" fmla="*/ 2875 w 1562809"/>
              <a:gd name="connsiteY105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52907 w 1562809"/>
              <a:gd name="connsiteY98" fmla="*/ 893618 h 1304296"/>
              <a:gd name="connsiteX99" fmla="*/ 221947 w 1562809"/>
              <a:gd name="connsiteY99" fmla="*/ 869807 h 1304296"/>
              <a:gd name="connsiteX100" fmla="*/ 186232 w 1562809"/>
              <a:gd name="connsiteY100" fmla="*/ 881712 h 1304296"/>
              <a:gd name="connsiteX101" fmla="*/ 176704 w 1562809"/>
              <a:gd name="connsiteY101" fmla="*/ 876950 h 1304296"/>
              <a:gd name="connsiteX102" fmla="*/ 160038 w 1562809"/>
              <a:gd name="connsiteY102" fmla="*/ 824562 h 1304296"/>
              <a:gd name="connsiteX103" fmla="*/ 121935 w 1562809"/>
              <a:gd name="connsiteY103" fmla="*/ 788844 h 1304296"/>
              <a:gd name="connsiteX104" fmla="*/ 90979 w 1562809"/>
              <a:gd name="connsiteY104" fmla="*/ 748363 h 1304296"/>
              <a:gd name="connsiteX105" fmla="*/ 83833 w 1562809"/>
              <a:gd name="connsiteY105" fmla="*/ 722168 h 1304296"/>
              <a:gd name="connsiteX106" fmla="*/ 2875 w 1562809"/>
              <a:gd name="connsiteY106" fmla="*/ 686449 h 1304296"/>
              <a:gd name="connsiteX0" fmla="*/ 4243 w 1547508"/>
              <a:gd name="connsiteY0" fmla="*/ 669780 h 1304296"/>
              <a:gd name="connsiteX1" fmla="*/ 51868 w 1547508"/>
              <a:gd name="connsiteY1" fmla="*/ 600722 h 1304296"/>
              <a:gd name="connsiteX2" fmla="*/ 82822 w 1547508"/>
              <a:gd name="connsiteY2" fmla="*/ 581674 h 1304296"/>
              <a:gd name="connsiteX3" fmla="*/ 113781 w 1547508"/>
              <a:gd name="connsiteY3" fmla="*/ 565004 h 1304296"/>
              <a:gd name="connsiteX4" fmla="*/ 166166 w 1547508"/>
              <a:gd name="connsiteY4" fmla="*/ 519761 h 1304296"/>
              <a:gd name="connsiteX5" fmla="*/ 242366 w 1547508"/>
              <a:gd name="connsiteY5" fmla="*/ 472137 h 1304296"/>
              <a:gd name="connsiteX6" fmla="*/ 342379 w 1547508"/>
              <a:gd name="connsiteY6" fmla="*/ 417368 h 1304296"/>
              <a:gd name="connsiteX7" fmla="*/ 399528 w 1547508"/>
              <a:gd name="connsiteY7" fmla="*/ 438800 h 1304296"/>
              <a:gd name="connsiteX8" fmla="*/ 442391 w 1547508"/>
              <a:gd name="connsiteY8" fmla="*/ 400699 h 1304296"/>
              <a:gd name="connsiteX9" fmla="*/ 540024 w 1547508"/>
              <a:gd name="connsiteY9" fmla="*/ 495947 h 1304296"/>
              <a:gd name="connsiteX10" fmla="*/ 668612 w 1547508"/>
              <a:gd name="connsiteY10" fmla="*/ 369741 h 1304296"/>
              <a:gd name="connsiteX11" fmla="*/ 797199 w 1547508"/>
              <a:gd name="connsiteY11" fmla="*/ 384029 h 1304296"/>
              <a:gd name="connsiteX12" fmla="*/ 823390 w 1547508"/>
              <a:gd name="connsiteY12" fmla="*/ 434038 h 1304296"/>
              <a:gd name="connsiteX13" fmla="*/ 809103 w 1547508"/>
              <a:gd name="connsiteY13" fmla="*/ 460232 h 1304296"/>
              <a:gd name="connsiteX14" fmla="*/ 842440 w 1547508"/>
              <a:gd name="connsiteY14" fmla="*/ 495950 h 1304296"/>
              <a:gd name="connsiteX15" fmla="*/ 868634 w 1547508"/>
              <a:gd name="connsiteY15" fmla="*/ 495950 h 1304296"/>
              <a:gd name="connsiteX16" fmla="*/ 901973 w 1547508"/>
              <a:gd name="connsiteY16" fmla="*/ 464993 h 1304296"/>
              <a:gd name="connsiteX17" fmla="*/ 947215 w 1547508"/>
              <a:gd name="connsiteY17" fmla="*/ 472138 h 1304296"/>
              <a:gd name="connsiteX18" fmla="*/ 1004365 w 1547508"/>
              <a:gd name="connsiteY18" fmla="*/ 457850 h 1304296"/>
              <a:gd name="connsiteX19" fmla="*/ 1035324 w 1547508"/>
              <a:gd name="connsiteY19" fmla="*/ 429272 h 1304296"/>
              <a:gd name="connsiteX20" fmla="*/ 1099615 w 1547508"/>
              <a:gd name="connsiteY20" fmla="*/ 412607 h 1304296"/>
              <a:gd name="connsiteX21" fmla="*/ 1156765 w 1547508"/>
              <a:gd name="connsiteY21" fmla="*/ 417368 h 1304296"/>
              <a:gd name="connsiteX22" fmla="*/ 1223441 w 1547508"/>
              <a:gd name="connsiteY22" fmla="*/ 345931 h 1304296"/>
              <a:gd name="connsiteX23" fmla="*/ 1273446 w 1547508"/>
              <a:gd name="connsiteY23" fmla="*/ 334025 h 1304296"/>
              <a:gd name="connsiteX24" fmla="*/ 1318691 w 1547508"/>
              <a:gd name="connsiteY24" fmla="*/ 298306 h 1304296"/>
              <a:gd name="connsiteX25" fmla="*/ 1318690 w 1547508"/>
              <a:gd name="connsiteY25" fmla="*/ 257825 h 1304296"/>
              <a:gd name="connsiteX26" fmla="*/ 1313928 w 1547508"/>
              <a:gd name="connsiteY26" fmla="*/ 229250 h 1304296"/>
              <a:gd name="connsiteX27" fmla="*/ 1306784 w 1547508"/>
              <a:gd name="connsiteY27" fmla="*/ 200675 h 1304296"/>
              <a:gd name="connsiteX28" fmla="*/ 1323453 w 1547508"/>
              <a:gd name="connsiteY28" fmla="*/ 160194 h 1304296"/>
              <a:gd name="connsiteX29" fmla="*/ 1313928 w 1547508"/>
              <a:gd name="connsiteY29" fmla="*/ 117331 h 1304296"/>
              <a:gd name="connsiteX30" fmla="*/ 1335359 w 1547508"/>
              <a:gd name="connsiteY30" fmla="*/ 57800 h 1304296"/>
              <a:gd name="connsiteX31" fmla="*/ 1325835 w 1547508"/>
              <a:gd name="connsiteY31" fmla="*/ 10175 h 1304296"/>
              <a:gd name="connsiteX32" fmla="*/ 1363935 w 1547508"/>
              <a:gd name="connsiteY32" fmla="*/ 5412 h 1304296"/>
              <a:gd name="connsiteX33" fmla="*/ 1380604 w 1547508"/>
              <a:gd name="connsiteY33" fmla="*/ 649 h 1304296"/>
              <a:gd name="connsiteX34" fmla="*/ 1468710 w 1547508"/>
              <a:gd name="connsiteY34" fmla="*/ 19699 h 1304296"/>
              <a:gd name="connsiteX35" fmla="*/ 1499666 w 1547508"/>
              <a:gd name="connsiteY35" fmla="*/ 41131 h 1304296"/>
              <a:gd name="connsiteX36" fmla="*/ 1525861 w 1547508"/>
              <a:gd name="connsiteY36" fmla="*/ 57798 h 1304296"/>
              <a:gd name="connsiteX37" fmla="*/ 1547291 w 1547508"/>
              <a:gd name="connsiteY37" fmla="*/ 74468 h 1304296"/>
              <a:gd name="connsiteX38" fmla="*/ 1528241 w 1547508"/>
              <a:gd name="connsiteY38" fmla="*/ 117331 h 1304296"/>
              <a:gd name="connsiteX39" fmla="*/ 1525860 w 1547508"/>
              <a:gd name="connsiteY39" fmla="*/ 172099 h 1304296"/>
              <a:gd name="connsiteX40" fmla="*/ 1511572 w 1547508"/>
              <a:gd name="connsiteY40" fmla="*/ 229249 h 1304296"/>
              <a:gd name="connsiteX41" fmla="*/ 1513954 w 1547508"/>
              <a:gd name="connsiteY41" fmla="*/ 238774 h 1304296"/>
              <a:gd name="connsiteX42" fmla="*/ 1544910 w 1547508"/>
              <a:gd name="connsiteY42" fmla="*/ 245918 h 1304296"/>
              <a:gd name="connsiteX43" fmla="*/ 1533004 w 1547508"/>
              <a:gd name="connsiteY43" fmla="*/ 276874 h 1304296"/>
              <a:gd name="connsiteX44" fmla="*/ 1499666 w 1547508"/>
              <a:gd name="connsiteY44" fmla="*/ 298306 h 1304296"/>
              <a:gd name="connsiteX45" fmla="*/ 1478235 w 1547508"/>
              <a:gd name="connsiteY45" fmla="*/ 319737 h 1304296"/>
              <a:gd name="connsiteX46" fmla="*/ 1424338 w 1547508"/>
              <a:gd name="connsiteY46" fmla="*/ 307094 h 1304296"/>
              <a:gd name="connsiteX47" fmla="*/ 1387746 w 1547508"/>
              <a:gd name="connsiteY47" fmla="*/ 336407 h 1304296"/>
              <a:gd name="connsiteX48" fmla="*/ 1380603 w 1547508"/>
              <a:gd name="connsiteY48" fmla="*/ 369744 h 1304296"/>
              <a:gd name="connsiteX49" fmla="*/ 1359171 w 1547508"/>
              <a:gd name="connsiteY49" fmla="*/ 379269 h 1304296"/>
              <a:gd name="connsiteX50" fmla="*/ 1330596 w 1547508"/>
              <a:gd name="connsiteY50" fmla="*/ 403082 h 1304296"/>
              <a:gd name="connsiteX51" fmla="*/ 1282972 w 1547508"/>
              <a:gd name="connsiteY51" fmla="*/ 417368 h 1304296"/>
              <a:gd name="connsiteX52" fmla="*/ 1282971 w 1547508"/>
              <a:gd name="connsiteY52" fmla="*/ 464994 h 1304296"/>
              <a:gd name="connsiteX53" fmla="*/ 1316309 w 1547508"/>
              <a:gd name="connsiteY53" fmla="*/ 464994 h 1304296"/>
              <a:gd name="connsiteX54" fmla="*/ 1344885 w 1547508"/>
              <a:gd name="connsiteY54" fmla="*/ 491187 h 1304296"/>
              <a:gd name="connsiteX55" fmla="*/ 1337740 w 1547508"/>
              <a:gd name="connsiteY55" fmla="*/ 529288 h 1304296"/>
              <a:gd name="connsiteX56" fmla="*/ 1366316 w 1547508"/>
              <a:gd name="connsiteY56" fmla="*/ 545955 h 1304296"/>
              <a:gd name="connsiteX57" fmla="*/ 1359171 w 1547508"/>
              <a:gd name="connsiteY57" fmla="*/ 588819 h 1304296"/>
              <a:gd name="connsiteX58" fmla="*/ 1373459 w 1547508"/>
              <a:gd name="connsiteY58" fmla="*/ 629299 h 1304296"/>
              <a:gd name="connsiteX59" fmla="*/ 1325835 w 1547508"/>
              <a:gd name="connsiteY59" fmla="*/ 684068 h 1304296"/>
              <a:gd name="connsiteX60" fmla="*/ 1297260 w 1547508"/>
              <a:gd name="connsiteY60" fmla="*/ 736456 h 1304296"/>
              <a:gd name="connsiteX61" fmla="*/ 1263924 w 1547508"/>
              <a:gd name="connsiteY61" fmla="*/ 722168 h 1304296"/>
              <a:gd name="connsiteX62" fmla="*/ 1230585 w 1547508"/>
              <a:gd name="connsiteY62" fmla="*/ 724549 h 1304296"/>
              <a:gd name="connsiteX63" fmla="*/ 1180579 w 1547508"/>
              <a:gd name="connsiteY63" fmla="*/ 748362 h 1304296"/>
              <a:gd name="connsiteX64" fmla="*/ 1156766 w 1547508"/>
              <a:gd name="connsiteY64" fmla="*/ 762649 h 1304296"/>
              <a:gd name="connsiteX65" fmla="*/ 1087712 w 1547508"/>
              <a:gd name="connsiteY65" fmla="*/ 779318 h 1304296"/>
              <a:gd name="connsiteX66" fmla="*/ 1066279 w 1547508"/>
              <a:gd name="connsiteY66" fmla="*/ 810274 h 1304296"/>
              <a:gd name="connsiteX67" fmla="*/ 1063897 w 1547508"/>
              <a:gd name="connsiteY67" fmla="*/ 888856 h 1304296"/>
              <a:gd name="connsiteX68" fmla="*/ 1066281 w 1547508"/>
              <a:gd name="connsiteY68" fmla="*/ 915048 h 1304296"/>
              <a:gd name="connsiteX69" fmla="*/ 966266 w 1547508"/>
              <a:gd name="connsiteY69" fmla="*/ 965056 h 1304296"/>
              <a:gd name="connsiteX70" fmla="*/ 923404 w 1547508"/>
              <a:gd name="connsiteY70" fmla="*/ 965056 h 1304296"/>
              <a:gd name="connsiteX71" fmla="*/ 832918 w 1547508"/>
              <a:gd name="connsiteY71" fmla="*/ 1000773 h 1304296"/>
              <a:gd name="connsiteX72" fmla="*/ 811485 w 1547508"/>
              <a:gd name="connsiteY72" fmla="*/ 1041256 h 1304296"/>
              <a:gd name="connsiteX73" fmla="*/ 811487 w 1547508"/>
              <a:gd name="connsiteY73" fmla="*/ 1091262 h 1304296"/>
              <a:gd name="connsiteX74" fmla="*/ 761479 w 1547508"/>
              <a:gd name="connsiteY74" fmla="*/ 1131743 h 1304296"/>
              <a:gd name="connsiteX75" fmla="*/ 744812 w 1547508"/>
              <a:gd name="connsiteY75" fmla="*/ 1162699 h 1304296"/>
              <a:gd name="connsiteX76" fmla="*/ 747191 w 1547508"/>
              <a:gd name="connsiteY76" fmla="*/ 1184131 h 1304296"/>
              <a:gd name="connsiteX77" fmla="*/ 780529 w 1547508"/>
              <a:gd name="connsiteY77" fmla="*/ 1179368 h 1304296"/>
              <a:gd name="connsiteX78" fmla="*/ 804343 w 1547508"/>
              <a:gd name="connsiteY78" fmla="*/ 1203180 h 1304296"/>
              <a:gd name="connsiteX79" fmla="*/ 792435 w 1547508"/>
              <a:gd name="connsiteY79" fmla="*/ 1236518 h 1304296"/>
              <a:gd name="connsiteX80" fmla="*/ 790054 w 1547508"/>
              <a:gd name="connsiteY80" fmla="*/ 1274618 h 1304296"/>
              <a:gd name="connsiteX81" fmla="*/ 759096 w 1547508"/>
              <a:gd name="connsiteY81" fmla="*/ 1291288 h 1304296"/>
              <a:gd name="connsiteX82" fmla="*/ 711474 w 1547508"/>
              <a:gd name="connsiteY82" fmla="*/ 1303193 h 1304296"/>
              <a:gd name="connsiteX83" fmla="*/ 666230 w 1547508"/>
              <a:gd name="connsiteY83" fmla="*/ 1255568 h 1304296"/>
              <a:gd name="connsiteX84" fmla="*/ 666228 w 1547508"/>
              <a:gd name="connsiteY84" fmla="*/ 1210325 h 1304296"/>
              <a:gd name="connsiteX85" fmla="*/ 649560 w 1547508"/>
              <a:gd name="connsiteY85" fmla="*/ 1176987 h 1304296"/>
              <a:gd name="connsiteX86" fmla="*/ 620984 w 1547508"/>
              <a:gd name="connsiteY86" fmla="*/ 1153174 h 1304296"/>
              <a:gd name="connsiteX87" fmla="*/ 575741 w 1547508"/>
              <a:gd name="connsiteY87" fmla="*/ 1115074 h 1304296"/>
              <a:gd name="connsiteX88" fmla="*/ 540021 w 1547508"/>
              <a:gd name="connsiteY88" fmla="*/ 1076975 h 1304296"/>
              <a:gd name="connsiteX89" fmla="*/ 487635 w 1547508"/>
              <a:gd name="connsiteY89" fmla="*/ 1069830 h 1304296"/>
              <a:gd name="connsiteX90" fmla="*/ 494778 w 1547508"/>
              <a:gd name="connsiteY90" fmla="*/ 1026969 h 1304296"/>
              <a:gd name="connsiteX91" fmla="*/ 463823 w 1547508"/>
              <a:gd name="connsiteY91" fmla="*/ 991249 h 1304296"/>
              <a:gd name="connsiteX92" fmla="*/ 430484 w 1547508"/>
              <a:gd name="connsiteY92" fmla="*/ 953150 h 1304296"/>
              <a:gd name="connsiteX93" fmla="*/ 428105 w 1547508"/>
              <a:gd name="connsiteY93" fmla="*/ 926956 h 1304296"/>
              <a:gd name="connsiteX94" fmla="*/ 382859 w 1547508"/>
              <a:gd name="connsiteY94" fmla="*/ 917432 h 1304296"/>
              <a:gd name="connsiteX95" fmla="*/ 354284 w 1547508"/>
              <a:gd name="connsiteY95" fmla="*/ 884094 h 1304296"/>
              <a:gd name="connsiteX96" fmla="*/ 309040 w 1547508"/>
              <a:gd name="connsiteY96" fmla="*/ 872188 h 1304296"/>
              <a:gd name="connsiteX97" fmla="*/ 285228 w 1547508"/>
              <a:gd name="connsiteY97" fmla="*/ 903144 h 1304296"/>
              <a:gd name="connsiteX98" fmla="*/ 237606 w 1547508"/>
              <a:gd name="connsiteY98" fmla="*/ 893618 h 1304296"/>
              <a:gd name="connsiteX99" fmla="*/ 206646 w 1547508"/>
              <a:gd name="connsiteY99" fmla="*/ 869807 h 1304296"/>
              <a:gd name="connsiteX100" fmla="*/ 170931 w 1547508"/>
              <a:gd name="connsiteY100" fmla="*/ 881712 h 1304296"/>
              <a:gd name="connsiteX101" fmla="*/ 161403 w 1547508"/>
              <a:gd name="connsiteY101" fmla="*/ 876950 h 1304296"/>
              <a:gd name="connsiteX102" fmla="*/ 144737 w 1547508"/>
              <a:gd name="connsiteY102" fmla="*/ 824562 h 1304296"/>
              <a:gd name="connsiteX103" fmla="*/ 106634 w 1547508"/>
              <a:gd name="connsiteY103" fmla="*/ 788844 h 1304296"/>
              <a:gd name="connsiteX104" fmla="*/ 75678 w 1547508"/>
              <a:gd name="connsiteY104" fmla="*/ 748363 h 1304296"/>
              <a:gd name="connsiteX105" fmla="*/ 68532 w 1547508"/>
              <a:gd name="connsiteY105" fmla="*/ 722168 h 1304296"/>
              <a:gd name="connsiteX106" fmla="*/ 4243 w 1547508"/>
              <a:gd name="connsiteY106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79571 w 1544257"/>
              <a:gd name="connsiteY3" fmla="*/ 581674 h 1304296"/>
              <a:gd name="connsiteX4" fmla="*/ 110530 w 1544257"/>
              <a:gd name="connsiteY4" fmla="*/ 565004 h 1304296"/>
              <a:gd name="connsiteX5" fmla="*/ 162915 w 1544257"/>
              <a:gd name="connsiteY5" fmla="*/ 519761 h 1304296"/>
              <a:gd name="connsiteX6" fmla="*/ 239115 w 1544257"/>
              <a:gd name="connsiteY6" fmla="*/ 472137 h 1304296"/>
              <a:gd name="connsiteX7" fmla="*/ 339128 w 1544257"/>
              <a:gd name="connsiteY7" fmla="*/ 417368 h 1304296"/>
              <a:gd name="connsiteX8" fmla="*/ 396277 w 1544257"/>
              <a:gd name="connsiteY8" fmla="*/ 438800 h 1304296"/>
              <a:gd name="connsiteX9" fmla="*/ 439140 w 1544257"/>
              <a:gd name="connsiteY9" fmla="*/ 400699 h 1304296"/>
              <a:gd name="connsiteX10" fmla="*/ 536773 w 1544257"/>
              <a:gd name="connsiteY10" fmla="*/ 495947 h 1304296"/>
              <a:gd name="connsiteX11" fmla="*/ 665361 w 1544257"/>
              <a:gd name="connsiteY11" fmla="*/ 369741 h 1304296"/>
              <a:gd name="connsiteX12" fmla="*/ 793948 w 1544257"/>
              <a:gd name="connsiteY12" fmla="*/ 384029 h 1304296"/>
              <a:gd name="connsiteX13" fmla="*/ 820139 w 1544257"/>
              <a:gd name="connsiteY13" fmla="*/ 434038 h 1304296"/>
              <a:gd name="connsiteX14" fmla="*/ 805852 w 1544257"/>
              <a:gd name="connsiteY14" fmla="*/ 460232 h 1304296"/>
              <a:gd name="connsiteX15" fmla="*/ 839189 w 1544257"/>
              <a:gd name="connsiteY15" fmla="*/ 495950 h 1304296"/>
              <a:gd name="connsiteX16" fmla="*/ 865383 w 1544257"/>
              <a:gd name="connsiteY16" fmla="*/ 495950 h 1304296"/>
              <a:gd name="connsiteX17" fmla="*/ 898722 w 1544257"/>
              <a:gd name="connsiteY17" fmla="*/ 464993 h 1304296"/>
              <a:gd name="connsiteX18" fmla="*/ 943964 w 1544257"/>
              <a:gd name="connsiteY18" fmla="*/ 472138 h 1304296"/>
              <a:gd name="connsiteX19" fmla="*/ 1001114 w 1544257"/>
              <a:gd name="connsiteY19" fmla="*/ 457850 h 1304296"/>
              <a:gd name="connsiteX20" fmla="*/ 1032073 w 1544257"/>
              <a:gd name="connsiteY20" fmla="*/ 429272 h 1304296"/>
              <a:gd name="connsiteX21" fmla="*/ 1096364 w 1544257"/>
              <a:gd name="connsiteY21" fmla="*/ 412607 h 1304296"/>
              <a:gd name="connsiteX22" fmla="*/ 1153514 w 1544257"/>
              <a:gd name="connsiteY22" fmla="*/ 417368 h 1304296"/>
              <a:gd name="connsiteX23" fmla="*/ 1220190 w 1544257"/>
              <a:gd name="connsiteY23" fmla="*/ 345931 h 1304296"/>
              <a:gd name="connsiteX24" fmla="*/ 1270195 w 1544257"/>
              <a:gd name="connsiteY24" fmla="*/ 334025 h 1304296"/>
              <a:gd name="connsiteX25" fmla="*/ 1315440 w 1544257"/>
              <a:gd name="connsiteY25" fmla="*/ 298306 h 1304296"/>
              <a:gd name="connsiteX26" fmla="*/ 1315439 w 1544257"/>
              <a:gd name="connsiteY26" fmla="*/ 257825 h 1304296"/>
              <a:gd name="connsiteX27" fmla="*/ 1310677 w 1544257"/>
              <a:gd name="connsiteY27" fmla="*/ 229250 h 1304296"/>
              <a:gd name="connsiteX28" fmla="*/ 1303533 w 1544257"/>
              <a:gd name="connsiteY28" fmla="*/ 200675 h 1304296"/>
              <a:gd name="connsiteX29" fmla="*/ 1320202 w 1544257"/>
              <a:gd name="connsiteY29" fmla="*/ 160194 h 1304296"/>
              <a:gd name="connsiteX30" fmla="*/ 1310677 w 1544257"/>
              <a:gd name="connsiteY30" fmla="*/ 117331 h 1304296"/>
              <a:gd name="connsiteX31" fmla="*/ 1332108 w 1544257"/>
              <a:gd name="connsiteY31" fmla="*/ 57800 h 1304296"/>
              <a:gd name="connsiteX32" fmla="*/ 1322584 w 1544257"/>
              <a:gd name="connsiteY32" fmla="*/ 10175 h 1304296"/>
              <a:gd name="connsiteX33" fmla="*/ 1360684 w 1544257"/>
              <a:gd name="connsiteY33" fmla="*/ 5412 h 1304296"/>
              <a:gd name="connsiteX34" fmla="*/ 1377353 w 1544257"/>
              <a:gd name="connsiteY34" fmla="*/ 649 h 1304296"/>
              <a:gd name="connsiteX35" fmla="*/ 1465459 w 1544257"/>
              <a:gd name="connsiteY35" fmla="*/ 19699 h 1304296"/>
              <a:gd name="connsiteX36" fmla="*/ 1496415 w 1544257"/>
              <a:gd name="connsiteY36" fmla="*/ 41131 h 1304296"/>
              <a:gd name="connsiteX37" fmla="*/ 1522610 w 1544257"/>
              <a:gd name="connsiteY37" fmla="*/ 57798 h 1304296"/>
              <a:gd name="connsiteX38" fmla="*/ 1544040 w 1544257"/>
              <a:gd name="connsiteY38" fmla="*/ 74468 h 1304296"/>
              <a:gd name="connsiteX39" fmla="*/ 1524990 w 1544257"/>
              <a:gd name="connsiteY39" fmla="*/ 117331 h 1304296"/>
              <a:gd name="connsiteX40" fmla="*/ 1522609 w 1544257"/>
              <a:gd name="connsiteY40" fmla="*/ 172099 h 1304296"/>
              <a:gd name="connsiteX41" fmla="*/ 1508321 w 1544257"/>
              <a:gd name="connsiteY41" fmla="*/ 229249 h 1304296"/>
              <a:gd name="connsiteX42" fmla="*/ 1510703 w 1544257"/>
              <a:gd name="connsiteY42" fmla="*/ 238774 h 1304296"/>
              <a:gd name="connsiteX43" fmla="*/ 1541659 w 1544257"/>
              <a:gd name="connsiteY43" fmla="*/ 245918 h 1304296"/>
              <a:gd name="connsiteX44" fmla="*/ 1529753 w 1544257"/>
              <a:gd name="connsiteY44" fmla="*/ 276874 h 1304296"/>
              <a:gd name="connsiteX45" fmla="*/ 1496415 w 1544257"/>
              <a:gd name="connsiteY45" fmla="*/ 298306 h 1304296"/>
              <a:gd name="connsiteX46" fmla="*/ 1474984 w 1544257"/>
              <a:gd name="connsiteY46" fmla="*/ 319737 h 1304296"/>
              <a:gd name="connsiteX47" fmla="*/ 1421087 w 1544257"/>
              <a:gd name="connsiteY47" fmla="*/ 307094 h 1304296"/>
              <a:gd name="connsiteX48" fmla="*/ 1384495 w 1544257"/>
              <a:gd name="connsiteY48" fmla="*/ 336407 h 1304296"/>
              <a:gd name="connsiteX49" fmla="*/ 1377352 w 1544257"/>
              <a:gd name="connsiteY49" fmla="*/ 369744 h 1304296"/>
              <a:gd name="connsiteX50" fmla="*/ 1355920 w 1544257"/>
              <a:gd name="connsiteY50" fmla="*/ 379269 h 1304296"/>
              <a:gd name="connsiteX51" fmla="*/ 1327345 w 1544257"/>
              <a:gd name="connsiteY51" fmla="*/ 403082 h 1304296"/>
              <a:gd name="connsiteX52" fmla="*/ 1279721 w 1544257"/>
              <a:gd name="connsiteY52" fmla="*/ 417368 h 1304296"/>
              <a:gd name="connsiteX53" fmla="*/ 1279720 w 1544257"/>
              <a:gd name="connsiteY53" fmla="*/ 464994 h 1304296"/>
              <a:gd name="connsiteX54" fmla="*/ 1313058 w 1544257"/>
              <a:gd name="connsiteY54" fmla="*/ 464994 h 1304296"/>
              <a:gd name="connsiteX55" fmla="*/ 1341634 w 1544257"/>
              <a:gd name="connsiteY55" fmla="*/ 491187 h 1304296"/>
              <a:gd name="connsiteX56" fmla="*/ 1334489 w 1544257"/>
              <a:gd name="connsiteY56" fmla="*/ 529288 h 1304296"/>
              <a:gd name="connsiteX57" fmla="*/ 1363065 w 1544257"/>
              <a:gd name="connsiteY57" fmla="*/ 545955 h 1304296"/>
              <a:gd name="connsiteX58" fmla="*/ 1355920 w 1544257"/>
              <a:gd name="connsiteY58" fmla="*/ 588819 h 1304296"/>
              <a:gd name="connsiteX59" fmla="*/ 1370208 w 1544257"/>
              <a:gd name="connsiteY59" fmla="*/ 629299 h 1304296"/>
              <a:gd name="connsiteX60" fmla="*/ 1322584 w 1544257"/>
              <a:gd name="connsiteY60" fmla="*/ 684068 h 1304296"/>
              <a:gd name="connsiteX61" fmla="*/ 1294009 w 1544257"/>
              <a:gd name="connsiteY61" fmla="*/ 736456 h 1304296"/>
              <a:gd name="connsiteX62" fmla="*/ 1260673 w 1544257"/>
              <a:gd name="connsiteY62" fmla="*/ 722168 h 1304296"/>
              <a:gd name="connsiteX63" fmla="*/ 1227334 w 1544257"/>
              <a:gd name="connsiteY63" fmla="*/ 724549 h 1304296"/>
              <a:gd name="connsiteX64" fmla="*/ 1177328 w 1544257"/>
              <a:gd name="connsiteY64" fmla="*/ 748362 h 1304296"/>
              <a:gd name="connsiteX65" fmla="*/ 1153515 w 1544257"/>
              <a:gd name="connsiteY65" fmla="*/ 762649 h 1304296"/>
              <a:gd name="connsiteX66" fmla="*/ 1084461 w 1544257"/>
              <a:gd name="connsiteY66" fmla="*/ 779318 h 1304296"/>
              <a:gd name="connsiteX67" fmla="*/ 1063028 w 1544257"/>
              <a:gd name="connsiteY67" fmla="*/ 810274 h 1304296"/>
              <a:gd name="connsiteX68" fmla="*/ 1060646 w 1544257"/>
              <a:gd name="connsiteY68" fmla="*/ 888856 h 1304296"/>
              <a:gd name="connsiteX69" fmla="*/ 1063030 w 1544257"/>
              <a:gd name="connsiteY69" fmla="*/ 915048 h 1304296"/>
              <a:gd name="connsiteX70" fmla="*/ 963015 w 1544257"/>
              <a:gd name="connsiteY70" fmla="*/ 965056 h 1304296"/>
              <a:gd name="connsiteX71" fmla="*/ 920153 w 1544257"/>
              <a:gd name="connsiteY71" fmla="*/ 965056 h 1304296"/>
              <a:gd name="connsiteX72" fmla="*/ 829667 w 1544257"/>
              <a:gd name="connsiteY72" fmla="*/ 1000773 h 1304296"/>
              <a:gd name="connsiteX73" fmla="*/ 808234 w 1544257"/>
              <a:gd name="connsiteY73" fmla="*/ 1041256 h 1304296"/>
              <a:gd name="connsiteX74" fmla="*/ 808236 w 1544257"/>
              <a:gd name="connsiteY74" fmla="*/ 1091262 h 1304296"/>
              <a:gd name="connsiteX75" fmla="*/ 758228 w 1544257"/>
              <a:gd name="connsiteY75" fmla="*/ 1131743 h 1304296"/>
              <a:gd name="connsiteX76" fmla="*/ 741561 w 1544257"/>
              <a:gd name="connsiteY76" fmla="*/ 1162699 h 1304296"/>
              <a:gd name="connsiteX77" fmla="*/ 743940 w 1544257"/>
              <a:gd name="connsiteY77" fmla="*/ 1184131 h 1304296"/>
              <a:gd name="connsiteX78" fmla="*/ 777278 w 1544257"/>
              <a:gd name="connsiteY78" fmla="*/ 1179368 h 1304296"/>
              <a:gd name="connsiteX79" fmla="*/ 801092 w 1544257"/>
              <a:gd name="connsiteY79" fmla="*/ 1203180 h 1304296"/>
              <a:gd name="connsiteX80" fmla="*/ 789184 w 1544257"/>
              <a:gd name="connsiteY80" fmla="*/ 1236518 h 1304296"/>
              <a:gd name="connsiteX81" fmla="*/ 786803 w 1544257"/>
              <a:gd name="connsiteY81" fmla="*/ 1274618 h 1304296"/>
              <a:gd name="connsiteX82" fmla="*/ 755845 w 1544257"/>
              <a:gd name="connsiteY82" fmla="*/ 1291288 h 1304296"/>
              <a:gd name="connsiteX83" fmla="*/ 708223 w 1544257"/>
              <a:gd name="connsiteY83" fmla="*/ 1303193 h 1304296"/>
              <a:gd name="connsiteX84" fmla="*/ 662979 w 1544257"/>
              <a:gd name="connsiteY84" fmla="*/ 1255568 h 1304296"/>
              <a:gd name="connsiteX85" fmla="*/ 662977 w 1544257"/>
              <a:gd name="connsiteY85" fmla="*/ 1210325 h 1304296"/>
              <a:gd name="connsiteX86" fmla="*/ 646309 w 1544257"/>
              <a:gd name="connsiteY86" fmla="*/ 1176987 h 1304296"/>
              <a:gd name="connsiteX87" fmla="*/ 617733 w 1544257"/>
              <a:gd name="connsiteY87" fmla="*/ 1153174 h 1304296"/>
              <a:gd name="connsiteX88" fmla="*/ 572490 w 1544257"/>
              <a:gd name="connsiteY88" fmla="*/ 1115074 h 1304296"/>
              <a:gd name="connsiteX89" fmla="*/ 536770 w 1544257"/>
              <a:gd name="connsiteY89" fmla="*/ 1076975 h 1304296"/>
              <a:gd name="connsiteX90" fmla="*/ 484384 w 1544257"/>
              <a:gd name="connsiteY90" fmla="*/ 1069830 h 1304296"/>
              <a:gd name="connsiteX91" fmla="*/ 491527 w 1544257"/>
              <a:gd name="connsiteY91" fmla="*/ 1026969 h 1304296"/>
              <a:gd name="connsiteX92" fmla="*/ 460572 w 1544257"/>
              <a:gd name="connsiteY92" fmla="*/ 991249 h 1304296"/>
              <a:gd name="connsiteX93" fmla="*/ 427233 w 1544257"/>
              <a:gd name="connsiteY93" fmla="*/ 953150 h 1304296"/>
              <a:gd name="connsiteX94" fmla="*/ 424854 w 1544257"/>
              <a:gd name="connsiteY94" fmla="*/ 926956 h 1304296"/>
              <a:gd name="connsiteX95" fmla="*/ 379608 w 1544257"/>
              <a:gd name="connsiteY95" fmla="*/ 917432 h 1304296"/>
              <a:gd name="connsiteX96" fmla="*/ 351033 w 1544257"/>
              <a:gd name="connsiteY96" fmla="*/ 884094 h 1304296"/>
              <a:gd name="connsiteX97" fmla="*/ 305789 w 1544257"/>
              <a:gd name="connsiteY97" fmla="*/ 872188 h 1304296"/>
              <a:gd name="connsiteX98" fmla="*/ 281977 w 1544257"/>
              <a:gd name="connsiteY98" fmla="*/ 903144 h 1304296"/>
              <a:gd name="connsiteX99" fmla="*/ 234355 w 1544257"/>
              <a:gd name="connsiteY99" fmla="*/ 893618 h 1304296"/>
              <a:gd name="connsiteX100" fmla="*/ 203395 w 1544257"/>
              <a:gd name="connsiteY100" fmla="*/ 869807 h 1304296"/>
              <a:gd name="connsiteX101" fmla="*/ 167680 w 1544257"/>
              <a:gd name="connsiteY101" fmla="*/ 881712 h 1304296"/>
              <a:gd name="connsiteX102" fmla="*/ 158152 w 1544257"/>
              <a:gd name="connsiteY102" fmla="*/ 876950 h 1304296"/>
              <a:gd name="connsiteX103" fmla="*/ 141486 w 1544257"/>
              <a:gd name="connsiteY103" fmla="*/ 824562 h 1304296"/>
              <a:gd name="connsiteX104" fmla="*/ 103383 w 1544257"/>
              <a:gd name="connsiteY104" fmla="*/ 788844 h 1304296"/>
              <a:gd name="connsiteX105" fmla="*/ 72427 w 1544257"/>
              <a:gd name="connsiteY105" fmla="*/ 748363 h 1304296"/>
              <a:gd name="connsiteX106" fmla="*/ 65281 w 1544257"/>
              <a:gd name="connsiteY106" fmla="*/ 722168 h 1304296"/>
              <a:gd name="connsiteX107" fmla="*/ 992 w 1544257"/>
              <a:gd name="connsiteY107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79571 w 1544257"/>
              <a:gd name="connsiteY3" fmla="*/ 581674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239115 w 1544257"/>
              <a:gd name="connsiteY7" fmla="*/ 472137 h 1304296"/>
              <a:gd name="connsiteX8" fmla="*/ 339128 w 1544257"/>
              <a:gd name="connsiteY8" fmla="*/ 417368 h 1304296"/>
              <a:gd name="connsiteX9" fmla="*/ 396277 w 1544257"/>
              <a:gd name="connsiteY9" fmla="*/ 438800 h 1304296"/>
              <a:gd name="connsiteX10" fmla="*/ 439140 w 1544257"/>
              <a:gd name="connsiteY10" fmla="*/ 400699 h 1304296"/>
              <a:gd name="connsiteX11" fmla="*/ 536773 w 1544257"/>
              <a:gd name="connsiteY11" fmla="*/ 495947 h 1304296"/>
              <a:gd name="connsiteX12" fmla="*/ 665361 w 1544257"/>
              <a:gd name="connsiteY12" fmla="*/ 369741 h 1304296"/>
              <a:gd name="connsiteX13" fmla="*/ 793948 w 1544257"/>
              <a:gd name="connsiteY13" fmla="*/ 384029 h 1304296"/>
              <a:gd name="connsiteX14" fmla="*/ 820139 w 1544257"/>
              <a:gd name="connsiteY14" fmla="*/ 434038 h 1304296"/>
              <a:gd name="connsiteX15" fmla="*/ 805852 w 1544257"/>
              <a:gd name="connsiteY15" fmla="*/ 460232 h 1304296"/>
              <a:gd name="connsiteX16" fmla="*/ 839189 w 1544257"/>
              <a:gd name="connsiteY16" fmla="*/ 495950 h 1304296"/>
              <a:gd name="connsiteX17" fmla="*/ 865383 w 1544257"/>
              <a:gd name="connsiteY17" fmla="*/ 495950 h 1304296"/>
              <a:gd name="connsiteX18" fmla="*/ 898722 w 1544257"/>
              <a:gd name="connsiteY18" fmla="*/ 464993 h 1304296"/>
              <a:gd name="connsiteX19" fmla="*/ 943964 w 1544257"/>
              <a:gd name="connsiteY19" fmla="*/ 472138 h 1304296"/>
              <a:gd name="connsiteX20" fmla="*/ 1001114 w 1544257"/>
              <a:gd name="connsiteY20" fmla="*/ 457850 h 1304296"/>
              <a:gd name="connsiteX21" fmla="*/ 1032073 w 1544257"/>
              <a:gd name="connsiteY21" fmla="*/ 429272 h 1304296"/>
              <a:gd name="connsiteX22" fmla="*/ 1096364 w 1544257"/>
              <a:gd name="connsiteY22" fmla="*/ 412607 h 1304296"/>
              <a:gd name="connsiteX23" fmla="*/ 1153514 w 1544257"/>
              <a:gd name="connsiteY23" fmla="*/ 417368 h 1304296"/>
              <a:gd name="connsiteX24" fmla="*/ 1220190 w 1544257"/>
              <a:gd name="connsiteY24" fmla="*/ 345931 h 1304296"/>
              <a:gd name="connsiteX25" fmla="*/ 1270195 w 1544257"/>
              <a:gd name="connsiteY25" fmla="*/ 334025 h 1304296"/>
              <a:gd name="connsiteX26" fmla="*/ 1315440 w 1544257"/>
              <a:gd name="connsiteY26" fmla="*/ 298306 h 1304296"/>
              <a:gd name="connsiteX27" fmla="*/ 1315439 w 1544257"/>
              <a:gd name="connsiteY27" fmla="*/ 257825 h 1304296"/>
              <a:gd name="connsiteX28" fmla="*/ 1310677 w 1544257"/>
              <a:gd name="connsiteY28" fmla="*/ 229250 h 1304296"/>
              <a:gd name="connsiteX29" fmla="*/ 1303533 w 1544257"/>
              <a:gd name="connsiteY29" fmla="*/ 200675 h 1304296"/>
              <a:gd name="connsiteX30" fmla="*/ 1320202 w 1544257"/>
              <a:gd name="connsiteY30" fmla="*/ 160194 h 1304296"/>
              <a:gd name="connsiteX31" fmla="*/ 1310677 w 1544257"/>
              <a:gd name="connsiteY31" fmla="*/ 117331 h 1304296"/>
              <a:gd name="connsiteX32" fmla="*/ 1332108 w 1544257"/>
              <a:gd name="connsiteY32" fmla="*/ 57800 h 1304296"/>
              <a:gd name="connsiteX33" fmla="*/ 1322584 w 1544257"/>
              <a:gd name="connsiteY33" fmla="*/ 10175 h 1304296"/>
              <a:gd name="connsiteX34" fmla="*/ 1360684 w 1544257"/>
              <a:gd name="connsiteY34" fmla="*/ 5412 h 1304296"/>
              <a:gd name="connsiteX35" fmla="*/ 1377353 w 1544257"/>
              <a:gd name="connsiteY35" fmla="*/ 649 h 1304296"/>
              <a:gd name="connsiteX36" fmla="*/ 1465459 w 1544257"/>
              <a:gd name="connsiteY36" fmla="*/ 19699 h 1304296"/>
              <a:gd name="connsiteX37" fmla="*/ 1496415 w 1544257"/>
              <a:gd name="connsiteY37" fmla="*/ 41131 h 1304296"/>
              <a:gd name="connsiteX38" fmla="*/ 1522610 w 1544257"/>
              <a:gd name="connsiteY38" fmla="*/ 57798 h 1304296"/>
              <a:gd name="connsiteX39" fmla="*/ 1544040 w 1544257"/>
              <a:gd name="connsiteY39" fmla="*/ 74468 h 1304296"/>
              <a:gd name="connsiteX40" fmla="*/ 1524990 w 1544257"/>
              <a:gd name="connsiteY40" fmla="*/ 117331 h 1304296"/>
              <a:gd name="connsiteX41" fmla="*/ 1522609 w 1544257"/>
              <a:gd name="connsiteY41" fmla="*/ 172099 h 1304296"/>
              <a:gd name="connsiteX42" fmla="*/ 1508321 w 1544257"/>
              <a:gd name="connsiteY42" fmla="*/ 229249 h 1304296"/>
              <a:gd name="connsiteX43" fmla="*/ 1510703 w 1544257"/>
              <a:gd name="connsiteY43" fmla="*/ 238774 h 1304296"/>
              <a:gd name="connsiteX44" fmla="*/ 1541659 w 1544257"/>
              <a:gd name="connsiteY44" fmla="*/ 245918 h 1304296"/>
              <a:gd name="connsiteX45" fmla="*/ 1529753 w 1544257"/>
              <a:gd name="connsiteY45" fmla="*/ 276874 h 1304296"/>
              <a:gd name="connsiteX46" fmla="*/ 1496415 w 1544257"/>
              <a:gd name="connsiteY46" fmla="*/ 298306 h 1304296"/>
              <a:gd name="connsiteX47" fmla="*/ 1474984 w 1544257"/>
              <a:gd name="connsiteY47" fmla="*/ 319737 h 1304296"/>
              <a:gd name="connsiteX48" fmla="*/ 1421087 w 1544257"/>
              <a:gd name="connsiteY48" fmla="*/ 307094 h 1304296"/>
              <a:gd name="connsiteX49" fmla="*/ 1384495 w 1544257"/>
              <a:gd name="connsiteY49" fmla="*/ 336407 h 1304296"/>
              <a:gd name="connsiteX50" fmla="*/ 1377352 w 1544257"/>
              <a:gd name="connsiteY50" fmla="*/ 369744 h 1304296"/>
              <a:gd name="connsiteX51" fmla="*/ 1355920 w 1544257"/>
              <a:gd name="connsiteY51" fmla="*/ 379269 h 1304296"/>
              <a:gd name="connsiteX52" fmla="*/ 1327345 w 1544257"/>
              <a:gd name="connsiteY52" fmla="*/ 403082 h 1304296"/>
              <a:gd name="connsiteX53" fmla="*/ 1279721 w 1544257"/>
              <a:gd name="connsiteY53" fmla="*/ 417368 h 1304296"/>
              <a:gd name="connsiteX54" fmla="*/ 1279720 w 1544257"/>
              <a:gd name="connsiteY54" fmla="*/ 464994 h 1304296"/>
              <a:gd name="connsiteX55" fmla="*/ 1313058 w 1544257"/>
              <a:gd name="connsiteY55" fmla="*/ 464994 h 1304296"/>
              <a:gd name="connsiteX56" fmla="*/ 1341634 w 1544257"/>
              <a:gd name="connsiteY56" fmla="*/ 491187 h 1304296"/>
              <a:gd name="connsiteX57" fmla="*/ 1334489 w 1544257"/>
              <a:gd name="connsiteY57" fmla="*/ 529288 h 1304296"/>
              <a:gd name="connsiteX58" fmla="*/ 1363065 w 1544257"/>
              <a:gd name="connsiteY58" fmla="*/ 545955 h 1304296"/>
              <a:gd name="connsiteX59" fmla="*/ 1355920 w 1544257"/>
              <a:gd name="connsiteY59" fmla="*/ 588819 h 1304296"/>
              <a:gd name="connsiteX60" fmla="*/ 1370208 w 1544257"/>
              <a:gd name="connsiteY60" fmla="*/ 629299 h 1304296"/>
              <a:gd name="connsiteX61" fmla="*/ 1322584 w 1544257"/>
              <a:gd name="connsiteY61" fmla="*/ 684068 h 1304296"/>
              <a:gd name="connsiteX62" fmla="*/ 1294009 w 1544257"/>
              <a:gd name="connsiteY62" fmla="*/ 736456 h 1304296"/>
              <a:gd name="connsiteX63" fmla="*/ 1260673 w 1544257"/>
              <a:gd name="connsiteY63" fmla="*/ 722168 h 1304296"/>
              <a:gd name="connsiteX64" fmla="*/ 1227334 w 1544257"/>
              <a:gd name="connsiteY64" fmla="*/ 724549 h 1304296"/>
              <a:gd name="connsiteX65" fmla="*/ 1177328 w 1544257"/>
              <a:gd name="connsiteY65" fmla="*/ 748362 h 1304296"/>
              <a:gd name="connsiteX66" fmla="*/ 1153515 w 1544257"/>
              <a:gd name="connsiteY66" fmla="*/ 762649 h 1304296"/>
              <a:gd name="connsiteX67" fmla="*/ 1084461 w 1544257"/>
              <a:gd name="connsiteY67" fmla="*/ 779318 h 1304296"/>
              <a:gd name="connsiteX68" fmla="*/ 1063028 w 1544257"/>
              <a:gd name="connsiteY68" fmla="*/ 810274 h 1304296"/>
              <a:gd name="connsiteX69" fmla="*/ 1060646 w 1544257"/>
              <a:gd name="connsiteY69" fmla="*/ 888856 h 1304296"/>
              <a:gd name="connsiteX70" fmla="*/ 1063030 w 1544257"/>
              <a:gd name="connsiteY70" fmla="*/ 915048 h 1304296"/>
              <a:gd name="connsiteX71" fmla="*/ 963015 w 1544257"/>
              <a:gd name="connsiteY71" fmla="*/ 965056 h 1304296"/>
              <a:gd name="connsiteX72" fmla="*/ 920153 w 1544257"/>
              <a:gd name="connsiteY72" fmla="*/ 965056 h 1304296"/>
              <a:gd name="connsiteX73" fmla="*/ 829667 w 1544257"/>
              <a:gd name="connsiteY73" fmla="*/ 1000773 h 1304296"/>
              <a:gd name="connsiteX74" fmla="*/ 808234 w 1544257"/>
              <a:gd name="connsiteY74" fmla="*/ 1041256 h 1304296"/>
              <a:gd name="connsiteX75" fmla="*/ 808236 w 1544257"/>
              <a:gd name="connsiteY75" fmla="*/ 1091262 h 1304296"/>
              <a:gd name="connsiteX76" fmla="*/ 758228 w 1544257"/>
              <a:gd name="connsiteY76" fmla="*/ 1131743 h 1304296"/>
              <a:gd name="connsiteX77" fmla="*/ 741561 w 1544257"/>
              <a:gd name="connsiteY77" fmla="*/ 1162699 h 1304296"/>
              <a:gd name="connsiteX78" fmla="*/ 743940 w 1544257"/>
              <a:gd name="connsiteY78" fmla="*/ 1184131 h 1304296"/>
              <a:gd name="connsiteX79" fmla="*/ 777278 w 1544257"/>
              <a:gd name="connsiteY79" fmla="*/ 1179368 h 1304296"/>
              <a:gd name="connsiteX80" fmla="*/ 801092 w 1544257"/>
              <a:gd name="connsiteY80" fmla="*/ 1203180 h 1304296"/>
              <a:gd name="connsiteX81" fmla="*/ 789184 w 1544257"/>
              <a:gd name="connsiteY81" fmla="*/ 1236518 h 1304296"/>
              <a:gd name="connsiteX82" fmla="*/ 786803 w 1544257"/>
              <a:gd name="connsiteY82" fmla="*/ 1274618 h 1304296"/>
              <a:gd name="connsiteX83" fmla="*/ 755845 w 1544257"/>
              <a:gd name="connsiteY83" fmla="*/ 1291288 h 1304296"/>
              <a:gd name="connsiteX84" fmla="*/ 708223 w 1544257"/>
              <a:gd name="connsiteY84" fmla="*/ 1303193 h 1304296"/>
              <a:gd name="connsiteX85" fmla="*/ 662979 w 1544257"/>
              <a:gd name="connsiteY85" fmla="*/ 1255568 h 1304296"/>
              <a:gd name="connsiteX86" fmla="*/ 662977 w 1544257"/>
              <a:gd name="connsiteY86" fmla="*/ 1210325 h 1304296"/>
              <a:gd name="connsiteX87" fmla="*/ 646309 w 1544257"/>
              <a:gd name="connsiteY87" fmla="*/ 1176987 h 1304296"/>
              <a:gd name="connsiteX88" fmla="*/ 617733 w 1544257"/>
              <a:gd name="connsiteY88" fmla="*/ 1153174 h 1304296"/>
              <a:gd name="connsiteX89" fmla="*/ 572490 w 1544257"/>
              <a:gd name="connsiteY89" fmla="*/ 1115074 h 1304296"/>
              <a:gd name="connsiteX90" fmla="*/ 536770 w 1544257"/>
              <a:gd name="connsiteY90" fmla="*/ 1076975 h 1304296"/>
              <a:gd name="connsiteX91" fmla="*/ 484384 w 1544257"/>
              <a:gd name="connsiteY91" fmla="*/ 1069830 h 1304296"/>
              <a:gd name="connsiteX92" fmla="*/ 491527 w 1544257"/>
              <a:gd name="connsiteY92" fmla="*/ 1026969 h 1304296"/>
              <a:gd name="connsiteX93" fmla="*/ 460572 w 1544257"/>
              <a:gd name="connsiteY93" fmla="*/ 991249 h 1304296"/>
              <a:gd name="connsiteX94" fmla="*/ 427233 w 1544257"/>
              <a:gd name="connsiteY94" fmla="*/ 953150 h 1304296"/>
              <a:gd name="connsiteX95" fmla="*/ 424854 w 1544257"/>
              <a:gd name="connsiteY95" fmla="*/ 926956 h 1304296"/>
              <a:gd name="connsiteX96" fmla="*/ 379608 w 1544257"/>
              <a:gd name="connsiteY96" fmla="*/ 917432 h 1304296"/>
              <a:gd name="connsiteX97" fmla="*/ 351033 w 1544257"/>
              <a:gd name="connsiteY97" fmla="*/ 884094 h 1304296"/>
              <a:gd name="connsiteX98" fmla="*/ 305789 w 1544257"/>
              <a:gd name="connsiteY98" fmla="*/ 872188 h 1304296"/>
              <a:gd name="connsiteX99" fmla="*/ 281977 w 1544257"/>
              <a:gd name="connsiteY99" fmla="*/ 903144 h 1304296"/>
              <a:gd name="connsiteX100" fmla="*/ 234355 w 1544257"/>
              <a:gd name="connsiteY100" fmla="*/ 893618 h 1304296"/>
              <a:gd name="connsiteX101" fmla="*/ 203395 w 1544257"/>
              <a:gd name="connsiteY101" fmla="*/ 869807 h 1304296"/>
              <a:gd name="connsiteX102" fmla="*/ 167680 w 1544257"/>
              <a:gd name="connsiteY102" fmla="*/ 881712 h 1304296"/>
              <a:gd name="connsiteX103" fmla="*/ 158152 w 1544257"/>
              <a:gd name="connsiteY103" fmla="*/ 876950 h 1304296"/>
              <a:gd name="connsiteX104" fmla="*/ 141486 w 1544257"/>
              <a:gd name="connsiteY104" fmla="*/ 824562 h 1304296"/>
              <a:gd name="connsiteX105" fmla="*/ 103383 w 1544257"/>
              <a:gd name="connsiteY105" fmla="*/ 788844 h 1304296"/>
              <a:gd name="connsiteX106" fmla="*/ 72427 w 1544257"/>
              <a:gd name="connsiteY106" fmla="*/ 748363 h 1304296"/>
              <a:gd name="connsiteX107" fmla="*/ 65281 w 1544257"/>
              <a:gd name="connsiteY107" fmla="*/ 722168 h 1304296"/>
              <a:gd name="connsiteX108" fmla="*/ 992 w 1544257"/>
              <a:gd name="connsiteY108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239115 w 1544257"/>
              <a:gd name="connsiteY7" fmla="*/ 472137 h 1304296"/>
              <a:gd name="connsiteX8" fmla="*/ 339128 w 1544257"/>
              <a:gd name="connsiteY8" fmla="*/ 417368 h 1304296"/>
              <a:gd name="connsiteX9" fmla="*/ 396277 w 1544257"/>
              <a:gd name="connsiteY9" fmla="*/ 438800 h 1304296"/>
              <a:gd name="connsiteX10" fmla="*/ 439140 w 1544257"/>
              <a:gd name="connsiteY10" fmla="*/ 400699 h 1304296"/>
              <a:gd name="connsiteX11" fmla="*/ 536773 w 1544257"/>
              <a:gd name="connsiteY11" fmla="*/ 495947 h 1304296"/>
              <a:gd name="connsiteX12" fmla="*/ 665361 w 1544257"/>
              <a:gd name="connsiteY12" fmla="*/ 369741 h 1304296"/>
              <a:gd name="connsiteX13" fmla="*/ 793948 w 1544257"/>
              <a:gd name="connsiteY13" fmla="*/ 384029 h 1304296"/>
              <a:gd name="connsiteX14" fmla="*/ 820139 w 1544257"/>
              <a:gd name="connsiteY14" fmla="*/ 434038 h 1304296"/>
              <a:gd name="connsiteX15" fmla="*/ 805852 w 1544257"/>
              <a:gd name="connsiteY15" fmla="*/ 460232 h 1304296"/>
              <a:gd name="connsiteX16" fmla="*/ 839189 w 1544257"/>
              <a:gd name="connsiteY16" fmla="*/ 495950 h 1304296"/>
              <a:gd name="connsiteX17" fmla="*/ 865383 w 1544257"/>
              <a:gd name="connsiteY17" fmla="*/ 495950 h 1304296"/>
              <a:gd name="connsiteX18" fmla="*/ 898722 w 1544257"/>
              <a:gd name="connsiteY18" fmla="*/ 464993 h 1304296"/>
              <a:gd name="connsiteX19" fmla="*/ 943964 w 1544257"/>
              <a:gd name="connsiteY19" fmla="*/ 472138 h 1304296"/>
              <a:gd name="connsiteX20" fmla="*/ 1001114 w 1544257"/>
              <a:gd name="connsiteY20" fmla="*/ 457850 h 1304296"/>
              <a:gd name="connsiteX21" fmla="*/ 1032073 w 1544257"/>
              <a:gd name="connsiteY21" fmla="*/ 429272 h 1304296"/>
              <a:gd name="connsiteX22" fmla="*/ 1096364 w 1544257"/>
              <a:gd name="connsiteY22" fmla="*/ 412607 h 1304296"/>
              <a:gd name="connsiteX23" fmla="*/ 1153514 w 1544257"/>
              <a:gd name="connsiteY23" fmla="*/ 417368 h 1304296"/>
              <a:gd name="connsiteX24" fmla="*/ 1220190 w 1544257"/>
              <a:gd name="connsiteY24" fmla="*/ 345931 h 1304296"/>
              <a:gd name="connsiteX25" fmla="*/ 1270195 w 1544257"/>
              <a:gd name="connsiteY25" fmla="*/ 334025 h 1304296"/>
              <a:gd name="connsiteX26" fmla="*/ 1315440 w 1544257"/>
              <a:gd name="connsiteY26" fmla="*/ 298306 h 1304296"/>
              <a:gd name="connsiteX27" fmla="*/ 1315439 w 1544257"/>
              <a:gd name="connsiteY27" fmla="*/ 257825 h 1304296"/>
              <a:gd name="connsiteX28" fmla="*/ 1310677 w 1544257"/>
              <a:gd name="connsiteY28" fmla="*/ 229250 h 1304296"/>
              <a:gd name="connsiteX29" fmla="*/ 1303533 w 1544257"/>
              <a:gd name="connsiteY29" fmla="*/ 200675 h 1304296"/>
              <a:gd name="connsiteX30" fmla="*/ 1320202 w 1544257"/>
              <a:gd name="connsiteY30" fmla="*/ 160194 h 1304296"/>
              <a:gd name="connsiteX31" fmla="*/ 1310677 w 1544257"/>
              <a:gd name="connsiteY31" fmla="*/ 117331 h 1304296"/>
              <a:gd name="connsiteX32" fmla="*/ 1332108 w 1544257"/>
              <a:gd name="connsiteY32" fmla="*/ 57800 h 1304296"/>
              <a:gd name="connsiteX33" fmla="*/ 1322584 w 1544257"/>
              <a:gd name="connsiteY33" fmla="*/ 10175 h 1304296"/>
              <a:gd name="connsiteX34" fmla="*/ 1360684 w 1544257"/>
              <a:gd name="connsiteY34" fmla="*/ 5412 h 1304296"/>
              <a:gd name="connsiteX35" fmla="*/ 1377353 w 1544257"/>
              <a:gd name="connsiteY35" fmla="*/ 649 h 1304296"/>
              <a:gd name="connsiteX36" fmla="*/ 1465459 w 1544257"/>
              <a:gd name="connsiteY36" fmla="*/ 19699 h 1304296"/>
              <a:gd name="connsiteX37" fmla="*/ 1496415 w 1544257"/>
              <a:gd name="connsiteY37" fmla="*/ 41131 h 1304296"/>
              <a:gd name="connsiteX38" fmla="*/ 1522610 w 1544257"/>
              <a:gd name="connsiteY38" fmla="*/ 57798 h 1304296"/>
              <a:gd name="connsiteX39" fmla="*/ 1544040 w 1544257"/>
              <a:gd name="connsiteY39" fmla="*/ 74468 h 1304296"/>
              <a:gd name="connsiteX40" fmla="*/ 1524990 w 1544257"/>
              <a:gd name="connsiteY40" fmla="*/ 117331 h 1304296"/>
              <a:gd name="connsiteX41" fmla="*/ 1522609 w 1544257"/>
              <a:gd name="connsiteY41" fmla="*/ 172099 h 1304296"/>
              <a:gd name="connsiteX42" fmla="*/ 1508321 w 1544257"/>
              <a:gd name="connsiteY42" fmla="*/ 229249 h 1304296"/>
              <a:gd name="connsiteX43" fmla="*/ 1510703 w 1544257"/>
              <a:gd name="connsiteY43" fmla="*/ 238774 h 1304296"/>
              <a:gd name="connsiteX44" fmla="*/ 1541659 w 1544257"/>
              <a:gd name="connsiteY44" fmla="*/ 245918 h 1304296"/>
              <a:gd name="connsiteX45" fmla="*/ 1529753 w 1544257"/>
              <a:gd name="connsiteY45" fmla="*/ 276874 h 1304296"/>
              <a:gd name="connsiteX46" fmla="*/ 1496415 w 1544257"/>
              <a:gd name="connsiteY46" fmla="*/ 298306 h 1304296"/>
              <a:gd name="connsiteX47" fmla="*/ 1474984 w 1544257"/>
              <a:gd name="connsiteY47" fmla="*/ 319737 h 1304296"/>
              <a:gd name="connsiteX48" fmla="*/ 1421087 w 1544257"/>
              <a:gd name="connsiteY48" fmla="*/ 307094 h 1304296"/>
              <a:gd name="connsiteX49" fmla="*/ 1384495 w 1544257"/>
              <a:gd name="connsiteY49" fmla="*/ 336407 h 1304296"/>
              <a:gd name="connsiteX50" fmla="*/ 1377352 w 1544257"/>
              <a:gd name="connsiteY50" fmla="*/ 369744 h 1304296"/>
              <a:gd name="connsiteX51" fmla="*/ 1355920 w 1544257"/>
              <a:gd name="connsiteY51" fmla="*/ 379269 h 1304296"/>
              <a:gd name="connsiteX52" fmla="*/ 1327345 w 1544257"/>
              <a:gd name="connsiteY52" fmla="*/ 403082 h 1304296"/>
              <a:gd name="connsiteX53" fmla="*/ 1279721 w 1544257"/>
              <a:gd name="connsiteY53" fmla="*/ 417368 h 1304296"/>
              <a:gd name="connsiteX54" fmla="*/ 1279720 w 1544257"/>
              <a:gd name="connsiteY54" fmla="*/ 464994 h 1304296"/>
              <a:gd name="connsiteX55" fmla="*/ 1313058 w 1544257"/>
              <a:gd name="connsiteY55" fmla="*/ 464994 h 1304296"/>
              <a:gd name="connsiteX56" fmla="*/ 1341634 w 1544257"/>
              <a:gd name="connsiteY56" fmla="*/ 491187 h 1304296"/>
              <a:gd name="connsiteX57" fmla="*/ 1334489 w 1544257"/>
              <a:gd name="connsiteY57" fmla="*/ 529288 h 1304296"/>
              <a:gd name="connsiteX58" fmla="*/ 1363065 w 1544257"/>
              <a:gd name="connsiteY58" fmla="*/ 545955 h 1304296"/>
              <a:gd name="connsiteX59" fmla="*/ 1355920 w 1544257"/>
              <a:gd name="connsiteY59" fmla="*/ 588819 h 1304296"/>
              <a:gd name="connsiteX60" fmla="*/ 1370208 w 1544257"/>
              <a:gd name="connsiteY60" fmla="*/ 629299 h 1304296"/>
              <a:gd name="connsiteX61" fmla="*/ 1322584 w 1544257"/>
              <a:gd name="connsiteY61" fmla="*/ 684068 h 1304296"/>
              <a:gd name="connsiteX62" fmla="*/ 1294009 w 1544257"/>
              <a:gd name="connsiteY62" fmla="*/ 736456 h 1304296"/>
              <a:gd name="connsiteX63" fmla="*/ 1260673 w 1544257"/>
              <a:gd name="connsiteY63" fmla="*/ 722168 h 1304296"/>
              <a:gd name="connsiteX64" fmla="*/ 1227334 w 1544257"/>
              <a:gd name="connsiteY64" fmla="*/ 724549 h 1304296"/>
              <a:gd name="connsiteX65" fmla="*/ 1177328 w 1544257"/>
              <a:gd name="connsiteY65" fmla="*/ 748362 h 1304296"/>
              <a:gd name="connsiteX66" fmla="*/ 1153515 w 1544257"/>
              <a:gd name="connsiteY66" fmla="*/ 762649 h 1304296"/>
              <a:gd name="connsiteX67" fmla="*/ 1084461 w 1544257"/>
              <a:gd name="connsiteY67" fmla="*/ 779318 h 1304296"/>
              <a:gd name="connsiteX68" fmla="*/ 1063028 w 1544257"/>
              <a:gd name="connsiteY68" fmla="*/ 810274 h 1304296"/>
              <a:gd name="connsiteX69" fmla="*/ 1060646 w 1544257"/>
              <a:gd name="connsiteY69" fmla="*/ 888856 h 1304296"/>
              <a:gd name="connsiteX70" fmla="*/ 1063030 w 1544257"/>
              <a:gd name="connsiteY70" fmla="*/ 915048 h 1304296"/>
              <a:gd name="connsiteX71" fmla="*/ 963015 w 1544257"/>
              <a:gd name="connsiteY71" fmla="*/ 965056 h 1304296"/>
              <a:gd name="connsiteX72" fmla="*/ 920153 w 1544257"/>
              <a:gd name="connsiteY72" fmla="*/ 965056 h 1304296"/>
              <a:gd name="connsiteX73" fmla="*/ 829667 w 1544257"/>
              <a:gd name="connsiteY73" fmla="*/ 1000773 h 1304296"/>
              <a:gd name="connsiteX74" fmla="*/ 808234 w 1544257"/>
              <a:gd name="connsiteY74" fmla="*/ 1041256 h 1304296"/>
              <a:gd name="connsiteX75" fmla="*/ 808236 w 1544257"/>
              <a:gd name="connsiteY75" fmla="*/ 1091262 h 1304296"/>
              <a:gd name="connsiteX76" fmla="*/ 758228 w 1544257"/>
              <a:gd name="connsiteY76" fmla="*/ 1131743 h 1304296"/>
              <a:gd name="connsiteX77" fmla="*/ 741561 w 1544257"/>
              <a:gd name="connsiteY77" fmla="*/ 1162699 h 1304296"/>
              <a:gd name="connsiteX78" fmla="*/ 743940 w 1544257"/>
              <a:gd name="connsiteY78" fmla="*/ 1184131 h 1304296"/>
              <a:gd name="connsiteX79" fmla="*/ 777278 w 1544257"/>
              <a:gd name="connsiteY79" fmla="*/ 1179368 h 1304296"/>
              <a:gd name="connsiteX80" fmla="*/ 801092 w 1544257"/>
              <a:gd name="connsiteY80" fmla="*/ 1203180 h 1304296"/>
              <a:gd name="connsiteX81" fmla="*/ 789184 w 1544257"/>
              <a:gd name="connsiteY81" fmla="*/ 1236518 h 1304296"/>
              <a:gd name="connsiteX82" fmla="*/ 786803 w 1544257"/>
              <a:gd name="connsiteY82" fmla="*/ 1274618 h 1304296"/>
              <a:gd name="connsiteX83" fmla="*/ 755845 w 1544257"/>
              <a:gd name="connsiteY83" fmla="*/ 1291288 h 1304296"/>
              <a:gd name="connsiteX84" fmla="*/ 708223 w 1544257"/>
              <a:gd name="connsiteY84" fmla="*/ 1303193 h 1304296"/>
              <a:gd name="connsiteX85" fmla="*/ 662979 w 1544257"/>
              <a:gd name="connsiteY85" fmla="*/ 1255568 h 1304296"/>
              <a:gd name="connsiteX86" fmla="*/ 662977 w 1544257"/>
              <a:gd name="connsiteY86" fmla="*/ 1210325 h 1304296"/>
              <a:gd name="connsiteX87" fmla="*/ 646309 w 1544257"/>
              <a:gd name="connsiteY87" fmla="*/ 1176987 h 1304296"/>
              <a:gd name="connsiteX88" fmla="*/ 617733 w 1544257"/>
              <a:gd name="connsiteY88" fmla="*/ 1153174 h 1304296"/>
              <a:gd name="connsiteX89" fmla="*/ 572490 w 1544257"/>
              <a:gd name="connsiteY89" fmla="*/ 1115074 h 1304296"/>
              <a:gd name="connsiteX90" fmla="*/ 536770 w 1544257"/>
              <a:gd name="connsiteY90" fmla="*/ 1076975 h 1304296"/>
              <a:gd name="connsiteX91" fmla="*/ 484384 w 1544257"/>
              <a:gd name="connsiteY91" fmla="*/ 1069830 h 1304296"/>
              <a:gd name="connsiteX92" fmla="*/ 491527 w 1544257"/>
              <a:gd name="connsiteY92" fmla="*/ 1026969 h 1304296"/>
              <a:gd name="connsiteX93" fmla="*/ 460572 w 1544257"/>
              <a:gd name="connsiteY93" fmla="*/ 991249 h 1304296"/>
              <a:gd name="connsiteX94" fmla="*/ 427233 w 1544257"/>
              <a:gd name="connsiteY94" fmla="*/ 953150 h 1304296"/>
              <a:gd name="connsiteX95" fmla="*/ 424854 w 1544257"/>
              <a:gd name="connsiteY95" fmla="*/ 926956 h 1304296"/>
              <a:gd name="connsiteX96" fmla="*/ 379608 w 1544257"/>
              <a:gd name="connsiteY96" fmla="*/ 917432 h 1304296"/>
              <a:gd name="connsiteX97" fmla="*/ 351033 w 1544257"/>
              <a:gd name="connsiteY97" fmla="*/ 884094 h 1304296"/>
              <a:gd name="connsiteX98" fmla="*/ 305789 w 1544257"/>
              <a:gd name="connsiteY98" fmla="*/ 872188 h 1304296"/>
              <a:gd name="connsiteX99" fmla="*/ 281977 w 1544257"/>
              <a:gd name="connsiteY99" fmla="*/ 903144 h 1304296"/>
              <a:gd name="connsiteX100" fmla="*/ 234355 w 1544257"/>
              <a:gd name="connsiteY100" fmla="*/ 893618 h 1304296"/>
              <a:gd name="connsiteX101" fmla="*/ 203395 w 1544257"/>
              <a:gd name="connsiteY101" fmla="*/ 869807 h 1304296"/>
              <a:gd name="connsiteX102" fmla="*/ 167680 w 1544257"/>
              <a:gd name="connsiteY102" fmla="*/ 881712 h 1304296"/>
              <a:gd name="connsiteX103" fmla="*/ 158152 w 1544257"/>
              <a:gd name="connsiteY103" fmla="*/ 876950 h 1304296"/>
              <a:gd name="connsiteX104" fmla="*/ 141486 w 1544257"/>
              <a:gd name="connsiteY104" fmla="*/ 824562 h 1304296"/>
              <a:gd name="connsiteX105" fmla="*/ 103383 w 1544257"/>
              <a:gd name="connsiteY105" fmla="*/ 788844 h 1304296"/>
              <a:gd name="connsiteX106" fmla="*/ 72427 w 1544257"/>
              <a:gd name="connsiteY106" fmla="*/ 748363 h 1304296"/>
              <a:gd name="connsiteX107" fmla="*/ 65281 w 1544257"/>
              <a:gd name="connsiteY107" fmla="*/ 722168 h 1304296"/>
              <a:gd name="connsiteX108" fmla="*/ 992 w 1544257"/>
              <a:gd name="connsiteY108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239115 w 1544257"/>
              <a:gd name="connsiteY7" fmla="*/ 472137 h 1304296"/>
              <a:gd name="connsiteX8" fmla="*/ 339128 w 1544257"/>
              <a:gd name="connsiteY8" fmla="*/ 417368 h 1304296"/>
              <a:gd name="connsiteX9" fmla="*/ 396277 w 1544257"/>
              <a:gd name="connsiteY9" fmla="*/ 438800 h 1304296"/>
              <a:gd name="connsiteX10" fmla="*/ 439140 w 1544257"/>
              <a:gd name="connsiteY10" fmla="*/ 400699 h 1304296"/>
              <a:gd name="connsiteX11" fmla="*/ 536773 w 1544257"/>
              <a:gd name="connsiteY11" fmla="*/ 495947 h 1304296"/>
              <a:gd name="connsiteX12" fmla="*/ 665361 w 1544257"/>
              <a:gd name="connsiteY12" fmla="*/ 369741 h 1304296"/>
              <a:gd name="connsiteX13" fmla="*/ 793948 w 1544257"/>
              <a:gd name="connsiteY13" fmla="*/ 384029 h 1304296"/>
              <a:gd name="connsiteX14" fmla="*/ 820139 w 1544257"/>
              <a:gd name="connsiteY14" fmla="*/ 434038 h 1304296"/>
              <a:gd name="connsiteX15" fmla="*/ 805852 w 1544257"/>
              <a:gd name="connsiteY15" fmla="*/ 460232 h 1304296"/>
              <a:gd name="connsiteX16" fmla="*/ 839189 w 1544257"/>
              <a:gd name="connsiteY16" fmla="*/ 495950 h 1304296"/>
              <a:gd name="connsiteX17" fmla="*/ 865383 w 1544257"/>
              <a:gd name="connsiteY17" fmla="*/ 495950 h 1304296"/>
              <a:gd name="connsiteX18" fmla="*/ 898722 w 1544257"/>
              <a:gd name="connsiteY18" fmla="*/ 464993 h 1304296"/>
              <a:gd name="connsiteX19" fmla="*/ 943964 w 1544257"/>
              <a:gd name="connsiteY19" fmla="*/ 472138 h 1304296"/>
              <a:gd name="connsiteX20" fmla="*/ 1001114 w 1544257"/>
              <a:gd name="connsiteY20" fmla="*/ 457850 h 1304296"/>
              <a:gd name="connsiteX21" fmla="*/ 1032073 w 1544257"/>
              <a:gd name="connsiteY21" fmla="*/ 429272 h 1304296"/>
              <a:gd name="connsiteX22" fmla="*/ 1096364 w 1544257"/>
              <a:gd name="connsiteY22" fmla="*/ 412607 h 1304296"/>
              <a:gd name="connsiteX23" fmla="*/ 1153514 w 1544257"/>
              <a:gd name="connsiteY23" fmla="*/ 417368 h 1304296"/>
              <a:gd name="connsiteX24" fmla="*/ 1220190 w 1544257"/>
              <a:gd name="connsiteY24" fmla="*/ 345931 h 1304296"/>
              <a:gd name="connsiteX25" fmla="*/ 1270195 w 1544257"/>
              <a:gd name="connsiteY25" fmla="*/ 334025 h 1304296"/>
              <a:gd name="connsiteX26" fmla="*/ 1315440 w 1544257"/>
              <a:gd name="connsiteY26" fmla="*/ 298306 h 1304296"/>
              <a:gd name="connsiteX27" fmla="*/ 1315439 w 1544257"/>
              <a:gd name="connsiteY27" fmla="*/ 257825 h 1304296"/>
              <a:gd name="connsiteX28" fmla="*/ 1310677 w 1544257"/>
              <a:gd name="connsiteY28" fmla="*/ 229250 h 1304296"/>
              <a:gd name="connsiteX29" fmla="*/ 1303533 w 1544257"/>
              <a:gd name="connsiteY29" fmla="*/ 200675 h 1304296"/>
              <a:gd name="connsiteX30" fmla="*/ 1320202 w 1544257"/>
              <a:gd name="connsiteY30" fmla="*/ 160194 h 1304296"/>
              <a:gd name="connsiteX31" fmla="*/ 1310677 w 1544257"/>
              <a:gd name="connsiteY31" fmla="*/ 117331 h 1304296"/>
              <a:gd name="connsiteX32" fmla="*/ 1332108 w 1544257"/>
              <a:gd name="connsiteY32" fmla="*/ 57800 h 1304296"/>
              <a:gd name="connsiteX33" fmla="*/ 1322584 w 1544257"/>
              <a:gd name="connsiteY33" fmla="*/ 10175 h 1304296"/>
              <a:gd name="connsiteX34" fmla="*/ 1360684 w 1544257"/>
              <a:gd name="connsiteY34" fmla="*/ 5412 h 1304296"/>
              <a:gd name="connsiteX35" fmla="*/ 1377353 w 1544257"/>
              <a:gd name="connsiteY35" fmla="*/ 649 h 1304296"/>
              <a:gd name="connsiteX36" fmla="*/ 1465459 w 1544257"/>
              <a:gd name="connsiteY36" fmla="*/ 19699 h 1304296"/>
              <a:gd name="connsiteX37" fmla="*/ 1496415 w 1544257"/>
              <a:gd name="connsiteY37" fmla="*/ 41131 h 1304296"/>
              <a:gd name="connsiteX38" fmla="*/ 1522610 w 1544257"/>
              <a:gd name="connsiteY38" fmla="*/ 57798 h 1304296"/>
              <a:gd name="connsiteX39" fmla="*/ 1544040 w 1544257"/>
              <a:gd name="connsiteY39" fmla="*/ 74468 h 1304296"/>
              <a:gd name="connsiteX40" fmla="*/ 1524990 w 1544257"/>
              <a:gd name="connsiteY40" fmla="*/ 117331 h 1304296"/>
              <a:gd name="connsiteX41" fmla="*/ 1522609 w 1544257"/>
              <a:gd name="connsiteY41" fmla="*/ 172099 h 1304296"/>
              <a:gd name="connsiteX42" fmla="*/ 1508321 w 1544257"/>
              <a:gd name="connsiteY42" fmla="*/ 229249 h 1304296"/>
              <a:gd name="connsiteX43" fmla="*/ 1510703 w 1544257"/>
              <a:gd name="connsiteY43" fmla="*/ 238774 h 1304296"/>
              <a:gd name="connsiteX44" fmla="*/ 1541659 w 1544257"/>
              <a:gd name="connsiteY44" fmla="*/ 245918 h 1304296"/>
              <a:gd name="connsiteX45" fmla="*/ 1529753 w 1544257"/>
              <a:gd name="connsiteY45" fmla="*/ 276874 h 1304296"/>
              <a:gd name="connsiteX46" fmla="*/ 1496415 w 1544257"/>
              <a:gd name="connsiteY46" fmla="*/ 298306 h 1304296"/>
              <a:gd name="connsiteX47" fmla="*/ 1474984 w 1544257"/>
              <a:gd name="connsiteY47" fmla="*/ 319737 h 1304296"/>
              <a:gd name="connsiteX48" fmla="*/ 1421087 w 1544257"/>
              <a:gd name="connsiteY48" fmla="*/ 307094 h 1304296"/>
              <a:gd name="connsiteX49" fmla="*/ 1384495 w 1544257"/>
              <a:gd name="connsiteY49" fmla="*/ 336407 h 1304296"/>
              <a:gd name="connsiteX50" fmla="*/ 1377352 w 1544257"/>
              <a:gd name="connsiteY50" fmla="*/ 369744 h 1304296"/>
              <a:gd name="connsiteX51" fmla="*/ 1355920 w 1544257"/>
              <a:gd name="connsiteY51" fmla="*/ 379269 h 1304296"/>
              <a:gd name="connsiteX52" fmla="*/ 1327345 w 1544257"/>
              <a:gd name="connsiteY52" fmla="*/ 403082 h 1304296"/>
              <a:gd name="connsiteX53" fmla="*/ 1279721 w 1544257"/>
              <a:gd name="connsiteY53" fmla="*/ 417368 h 1304296"/>
              <a:gd name="connsiteX54" fmla="*/ 1279720 w 1544257"/>
              <a:gd name="connsiteY54" fmla="*/ 464994 h 1304296"/>
              <a:gd name="connsiteX55" fmla="*/ 1313058 w 1544257"/>
              <a:gd name="connsiteY55" fmla="*/ 464994 h 1304296"/>
              <a:gd name="connsiteX56" fmla="*/ 1341634 w 1544257"/>
              <a:gd name="connsiteY56" fmla="*/ 491187 h 1304296"/>
              <a:gd name="connsiteX57" fmla="*/ 1334489 w 1544257"/>
              <a:gd name="connsiteY57" fmla="*/ 529288 h 1304296"/>
              <a:gd name="connsiteX58" fmla="*/ 1363065 w 1544257"/>
              <a:gd name="connsiteY58" fmla="*/ 545955 h 1304296"/>
              <a:gd name="connsiteX59" fmla="*/ 1355920 w 1544257"/>
              <a:gd name="connsiteY59" fmla="*/ 588819 h 1304296"/>
              <a:gd name="connsiteX60" fmla="*/ 1370208 w 1544257"/>
              <a:gd name="connsiteY60" fmla="*/ 629299 h 1304296"/>
              <a:gd name="connsiteX61" fmla="*/ 1322584 w 1544257"/>
              <a:gd name="connsiteY61" fmla="*/ 684068 h 1304296"/>
              <a:gd name="connsiteX62" fmla="*/ 1294009 w 1544257"/>
              <a:gd name="connsiteY62" fmla="*/ 736456 h 1304296"/>
              <a:gd name="connsiteX63" fmla="*/ 1260673 w 1544257"/>
              <a:gd name="connsiteY63" fmla="*/ 722168 h 1304296"/>
              <a:gd name="connsiteX64" fmla="*/ 1227334 w 1544257"/>
              <a:gd name="connsiteY64" fmla="*/ 724549 h 1304296"/>
              <a:gd name="connsiteX65" fmla="*/ 1177328 w 1544257"/>
              <a:gd name="connsiteY65" fmla="*/ 748362 h 1304296"/>
              <a:gd name="connsiteX66" fmla="*/ 1153515 w 1544257"/>
              <a:gd name="connsiteY66" fmla="*/ 762649 h 1304296"/>
              <a:gd name="connsiteX67" fmla="*/ 1084461 w 1544257"/>
              <a:gd name="connsiteY67" fmla="*/ 779318 h 1304296"/>
              <a:gd name="connsiteX68" fmla="*/ 1063028 w 1544257"/>
              <a:gd name="connsiteY68" fmla="*/ 810274 h 1304296"/>
              <a:gd name="connsiteX69" fmla="*/ 1060646 w 1544257"/>
              <a:gd name="connsiteY69" fmla="*/ 888856 h 1304296"/>
              <a:gd name="connsiteX70" fmla="*/ 1063030 w 1544257"/>
              <a:gd name="connsiteY70" fmla="*/ 915048 h 1304296"/>
              <a:gd name="connsiteX71" fmla="*/ 963015 w 1544257"/>
              <a:gd name="connsiteY71" fmla="*/ 965056 h 1304296"/>
              <a:gd name="connsiteX72" fmla="*/ 920153 w 1544257"/>
              <a:gd name="connsiteY72" fmla="*/ 965056 h 1304296"/>
              <a:gd name="connsiteX73" fmla="*/ 829667 w 1544257"/>
              <a:gd name="connsiteY73" fmla="*/ 1000773 h 1304296"/>
              <a:gd name="connsiteX74" fmla="*/ 808234 w 1544257"/>
              <a:gd name="connsiteY74" fmla="*/ 1041256 h 1304296"/>
              <a:gd name="connsiteX75" fmla="*/ 808236 w 1544257"/>
              <a:gd name="connsiteY75" fmla="*/ 1091262 h 1304296"/>
              <a:gd name="connsiteX76" fmla="*/ 758228 w 1544257"/>
              <a:gd name="connsiteY76" fmla="*/ 1131743 h 1304296"/>
              <a:gd name="connsiteX77" fmla="*/ 741561 w 1544257"/>
              <a:gd name="connsiteY77" fmla="*/ 1162699 h 1304296"/>
              <a:gd name="connsiteX78" fmla="*/ 743940 w 1544257"/>
              <a:gd name="connsiteY78" fmla="*/ 1184131 h 1304296"/>
              <a:gd name="connsiteX79" fmla="*/ 777278 w 1544257"/>
              <a:gd name="connsiteY79" fmla="*/ 1179368 h 1304296"/>
              <a:gd name="connsiteX80" fmla="*/ 801092 w 1544257"/>
              <a:gd name="connsiteY80" fmla="*/ 1203180 h 1304296"/>
              <a:gd name="connsiteX81" fmla="*/ 789184 w 1544257"/>
              <a:gd name="connsiteY81" fmla="*/ 1236518 h 1304296"/>
              <a:gd name="connsiteX82" fmla="*/ 786803 w 1544257"/>
              <a:gd name="connsiteY82" fmla="*/ 1274618 h 1304296"/>
              <a:gd name="connsiteX83" fmla="*/ 755845 w 1544257"/>
              <a:gd name="connsiteY83" fmla="*/ 1291288 h 1304296"/>
              <a:gd name="connsiteX84" fmla="*/ 708223 w 1544257"/>
              <a:gd name="connsiteY84" fmla="*/ 1303193 h 1304296"/>
              <a:gd name="connsiteX85" fmla="*/ 662979 w 1544257"/>
              <a:gd name="connsiteY85" fmla="*/ 1255568 h 1304296"/>
              <a:gd name="connsiteX86" fmla="*/ 662977 w 1544257"/>
              <a:gd name="connsiteY86" fmla="*/ 1210325 h 1304296"/>
              <a:gd name="connsiteX87" fmla="*/ 646309 w 1544257"/>
              <a:gd name="connsiteY87" fmla="*/ 1176987 h 1304296"/>
              <a:gd name="connsiteX88" fmla="*/ 617733 w 1544257"/>
              <a:gd name="connsiteY88" fmla="*/ 1153174 h 1304296"/>
              <a:gd name="connsiteX89" fmla="*/ 572490 w 1544257"/>
              <a:gd name="connsiteY89" fmla="*/ 1115074 h 1304296"/>
              <a:gd name="connsiteX90" fmla="*/ 536770 w 1544257"/>
              <a:gd name="connsiteY90" fmla="*/ 1076975 h 1304296"/>
              <a:gd name="connsiteX91" fmla="*/ 484384 w 1544257"/>
              <a:gd name="connsiteY91" fmla="*/ 1069830 h 1304296"/>
              <a:gd name="connsiteX92" fmla="*/ 491527 w 1544257"/>
              <a:gd name="connsiteY92" fmla="*/ 1026969 h 1304296"/>
              <a:gd name="connsiteX93" fmla="*/ 460572 w 1544257"/>
              <a:gd name="connsiteY93" fmla="*/ 991249 h 1304296"/>
              <a:gd name="connsiteX94" fmla="*/ 427233 w 1544257"/>
              <a:gd name="connsiteY94" fmla="*/ 953150 h 1304296"/>
              <a:gd name="connsiteX95" fmla="*/ 424854 w 1544257"/>
              <a:gd name="connsiteY95" fmla="*/ 926956 h 1304296"/>
              <a:gd name="connsiteX96" fmla="*/ 379608 w 1544257"/>
              <a:gd name="connsiteY96" fmla="*/ 917432 h 1304296"/>
              <a:gd name="connsiteX97" fmla="*/ 351033 w 1544257"/>
              <a:gd name="connsiteY97" fmla="*/ 884094 h 1304296"/>
              <a:gd name="connsiteX98" fmla="*/ 305789 w 1544257"/>
              <a:gd name="connsiteY98" fmla="*/ 872188 h 1304296"/>
              <a:gd name="connsiteX99" fmla="*/ 281977 w 1544257"/>
              <a:gd name="connsiteY99" fmla="*/ 903144 h 1304296"/>
              <a:gd name="connsiteX100" fmla="*/ 234355 w 1544257"/>
              <a:gd name="connsiteY100" fmla="*/ 893618 h 1304296"/>
              <a:gd name="connsiteX101" fmla="*/ 203395 w 1544257"/>
              <a:gd name="connsiteY101" fmla="*/ 869807 h 1304296"/>
              <a:gd name="connsiteX102" fmla="*/ 167680 w 1544257"/>
              <a:gd name="connsiteY102" fmla="*/ 881712 h 1304296"/>
              <a:gd name="connsiteX103" fmla="*/ 158152 w 1544257"/>
              <a:gd name="connsiteY103" fmla="*/ 876950 h 1304296"/>
              <a:gd name="connsiteX104" fmla="*/ 141486 w 1544257"/>
              <a:gd name="connsiteY104" fmla="*/ 824562 h 1304296"/>
              <a:gd name="connsiteX105" fmla="*/ 103383 w 1544257"/>
              <a:gd name="connsiteY105" fmla="*/ 788844 h 1304296"/>
              <a:gd name="connsiteX106" fmla="*/ 72427 w 1544257"/>
              <a:gd name="connsiteY106" fmla="*/ 748363 h 1304296"/>
              <a:gd name="connsiteX107" fmla="*/ 65281 w 1544257"/>
              <a:gd name="connsiteY107" fmla="*/ 722168 h 1304296"/>
              <a:gd name="connsiteX108" fmla="*/ 17657 w 1544257"/>
              <a:gd name="connsiteY108" fmla="*/ 693594 h 1304296"/>
              <a:gd name="connsiteX109" fmla="*/ 992 w 1544257"/>
              <a:gd name="connsiteY109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239115 w 1544257"/>
              <a:gd name="connsiteY7" fmla="*/ 472137 h 1304296"/>
              <a:gd name="connsiteX8" fmla="*/ 339128 w 1544257"/>
              <a:gd name="connsiteY8" fmla="*/ 417368 h 1304296"/>
              <a:gd name="connsiteX9" fmla="*/ 396277 w 1544257"/>
              <a:gd name="connsiteY9" fmla="*/ 438800 h 1304296"/>
              <a:gd name="connsiteX10" fmla="*/ 439140 w 1544257"/>
              <a:gd name="connsiteY10" fmla="*/ 400699 h 1304296"/>
              <a:gd name="connsiteX11" fmla="*/ 536773 w 1544257"/>
              <a:gd name="connsiteY11" fmla="*/ 495947 h 1304296"/>
              <a:gd name="connsiteX12" fmla="*/ 665361 w 1544257"/>
              <a:gd name="connsiteY12" fmla="*/ 369741 h 1304296"/>
              <a:gd name="connsiteX13" fmla="*/ 793948 w 1544257"/>
              <a:gd name="connsiteY13" fmla="*/ 384029 h 1304296"/>
              <a:gd name="connsiteX14" fmla="*/ 820139 w 1544257"/>
              <a:gd name="connsiteY14" fmla="*/ 434038 h 1304296"/>
              <a:gd name="connsiteX15" fmla="*/ 805852 w 1544257"/>
              <a:gd name="connsiteY15" fmla="*/ 460232 h 1304296"/>
              <a:gd name="connsiteX16" fmla="*/ 839189 w 1544257"/>
              <a:gd name="connsiteY16" fmla="*/ 495950 h 1304296"/>
              <a:gd name="connsiteX17" fmla="*/ 865383 w 1544257"/>
              <a:gd name="connsiteY17" fmla="*/ 495950 h 1304296"/>
              <a:gd name="connsiteX18" fmla="*/ 898722 w 1544257"/>
              <a:gd name="connsiteY18" fmla="*/ 464993 h 1304296"/>
              <a:gd name="connsiteX19" fmla="*/ 943964 w 1544257"/>
              <a:gd name="connsiteY19" fmla="*/ 472138 h 1304296"/>
              <a:gd name="connsiteX20" fmla="*/ 1001114 w 1544257"/>
              <a:gd name="connsiteY20" fmla="*/ 457850 h 1304296"/>
              <a:gd name="connsiteX21" fmla="*/ 1032073 w 1544257"/>
              <a:gd name="connsiteY21" fmla="*/ 429272 h 1304296"/>
              <a:gd name="connsiteX22" fmla="*/ 1096364 w 1544257"/>
              <a:gd name="connsiteY22" fmla="*/ 412607 h 1304296"/>
              <a:gd name="connsiteX23" fmla="*/ 1153514 w 1544257"/>
              <a:gd name="connsiteY23" fmla="*/ 417368 h 1304296"/>
              <a:gd name="connsiteX24" fmla="*/ 1220190 w 1544257"/>
              <a:gd name="connsiteY24" fmla="*/ 345931 h 1304296"/>
              <a:gd name="connsiteX25" fmla="*/ 1270195 w 1544257"/>
              <a:gd name="connsiteY25" fmla="*/ 334025 h 1304296"/>
              <a:gd name="connsiteX26" fmla="*/ 1315440 w 1544257"/>
              <a:gd name="connsiteY26" fmla="*/ 298306 h 1304296"/>
              <a:gd name="connsiteX27" fmla="*/ 1315439 w 1544257"/>
              <a:gd name="connsiteY27" fmla="*/ 257825 h 1304296"/>
              <a:gd name="connsiteX28" fmla="*/ 1310677 w 1544257"/>
              <a:gd name="connsiteY28" fmla="*/ 229250 h 1304296"/>
              <a:gd name="connsiteX29" fmla="*/ 1303533 w 1544257"/>
              <a:gd name="connsiteY29" fmla="*/ 200675 h 1304296"/>
              <a:gd name="connsiteX30" fmla="*/ 1320202 w 1544257"/>
              <a:gd name="connsiteY30" fmla="*/ 160194 h 1304296"/>
              <a:gd name="connsiteX31" fmla="*/ 1310677 w 1544257"/>
              <a:gd name="connsiteY31" fmla="*/ 117331 h 1304296"/>
              <a:gd name="connsiteX32" fmla="*/ 1332108 w 1544257"/>
              <a:gd name="connsiteY32" fmla="*/ 57800 h 1304296"/>
              <a:gd name="connsiteX33" fmla="*/ 1322584 w 1544257"/>
              <a:gd name="connsiteY33" fmla="*/ 10175 h 1304296"/>
              <a:gd name="connsiteX34" fmla="*/ 1360684 w 1544257"/>
              <a:gd name="connsiteY34" fmla="*/ 5412 h 1304296"/>
              <a:gd name="connsiteX35" fmla="*/ 1377353 w 1544257"/>
              <a:gd name="connsiteY35" fmla="*/ 649 h 1304296"/>
              <a:gd name="connsiteX36" fmla="*/ 1465459 w 1544257"/>
              <a:gd name="connsiteY36" fmla="*/ 19699 h 1304296"/>
              <a:gd name="connsiteX37" fmla="*/ 1496415 w 1544257"/>
              <a:gd name="connsiteY37" fmla="*/ 41131 h 1304296"/>
              <a:gd name="connsiteX38" fmla="*/ 1522610 w 1544257"/>
              <a:gd name="connsiteY38" fmla="*/ 57798 h 1304296"/>
              <a:gd name="connsiteX39" fmla="*/ 1544040 w 1544257"/>
              <a:gd name="connsiteY39" fmla="*/ 74468 h 1304296"/>
              <a:gd name="connsiteX40" fmla="*/ 1524990 w 1544257"/>
              <a:gd name="connsiteY40" fmla="*/ 117331 h 1304296"/>
              <a:gd name="connsiteX41" fmla="*/ 1522609 w 1544257"/>
              <a:gd name="connsiteY41" fmla="*/ 172099 h 1304296"/>
              <a:gd name="connsiteX42" fmla="*/ 1508321 w 1544257"/>
              <a:gd name="connsiteY42" fmla="*/ 229249 h 1304296"/>
              <a:gd name="connsiteX43" fmla="*/ 1510703 w 1544257"/>
              <a:gd name="connsiteY43" fmla="*/ 238774 h 1304296"/>
              <a:gd name="connsiteX44" fmla="*/ 1541659 w 1544257"/>
              <a:gd name="connsiteY44" fmla="*/ 245918 h 1304296"/>
              <a:gd name="connsiteX45" fmla="*/ 1529753 w 1544257"/>
              <a:gd name="connsiteY45" fmla="*/ 276874 h 1304296"/>
              <a:gd name="connsiteX46" fmla="*/ 1496415 w 1544257"/>
              <a:gd name="connsiteY46" fmla="*/ 298306 h 1304296"/>
              <a:gd name="connsiteX47" fmla="*/ 1474984 w 1544257"/>
              <a:gd name="connsiteY47" fmla="*/ 319737 h 1304296"/>
              <a:gd name="connsiteX48" fmla="*/ 1421087 w 1544257"/>
              <a:gd name="connsiteY48" fmla="*/ 307094 h 1304296"/>
              <a:gd name="connsiteX49" fmla="*/ 1384495 w 1544257"/>
              <a:gd name="connsiteY49" fmla="*/ 336407 h 1304296"/>
              <a:gd name="connsiteX50" fmla="*/ 1377352 w 1544257"/>
              <a:gd name="connsiteY50" fmla="*/ 369744 h 1304296"/>
              <a:gd name="connsiteX51" fmla="*/ 1355920 w 1544257"/>
              <a:gd name="connsiteY51" fmla="*/ 379269 h 1304296"/>
              <a:gd name="connsiteX52" fmla="*/ 1327345 w 1544257"/>
              <a:gd name="connsiteY52" fmla="*/ 403082 h 1304296"/>
              <a:gd name="connsiteX53" fmla="*/ 1279721 w 1544257"/>
              <a:gd name="connsiteY53" fmla="*/ 417368 h 1304296"/>
              <a:gd name="connsiteX54" fmla="*/ 1279720 w 1544257"/>
              <a:gd name="connsiteY54" fmla="*/ 464994 h 1304296"/>
              <a:gd name="connsiteX55" fmla="*/ 1313058 w 1544257"/>
              <a:gd name="connsiteY55" fmla="*/ 464994 h 1304296"/>
              <a:gd name="connsiteX56" fmla="*/ 1341634 w 1544257"/>
              <a:gd name="connsiteY56" fmla="*/ 491187 h 1304296"/>
              <a:gd name="connsiteX57" fmla="*/ 1334489 w 1544257"/>
              <a:gd name="connsiteY57" fmla="*/ 529288 h 1304296"/>
              <a:gd name="connsiteX58" fmla="*/ 1363065 w 1544257"/>
              <a:gd name="connsiteY58" fmla="*/ 545955 h 1304296"/>
              <a:gd name="connsiteX59" fmla="*/ 1355920 w 1544257"/>
              <a:gd name="connsiteY59" fmla="*/ 588819 h 1304296"/>
              <a:gd name="connsiteX60" fmla="*/ 1370208 w 1544257"/>
              <a:gd name="connsiteY60" fmla="*/ 629299 h 1304296"/>
              <a:gd name="connsiteX61" fmla="*/ 1322584 w 1544257"/>
              <a:gd name="connsiteY61" fmla="*/ 684068 h 1304296"/>
              <a:gd name="connsiteX62" fmla="*/ 1294009 w 1544257"/>
              <a:gd name="connsiteY62" fmla="*/ 736456 h 1304296"/>
              <a:gd name="connsiteX63" fmla="*/ 1260673 w 1544257"/>
              <a:gd name="connsiteY63" fmla="*/ 722168 h 1304296"/>
              <a:gd name="connsiteX64" fmla="*/ 1227334 w 1544257"/>
              <a:gd name="connsiteY64" fmla="*/ 724549 h 1304296"/>
              <a:gd name="connsiteX65" fmla="*/ 1177328 w 1544257"/>
              <a:gd name="connsiteY65" fmla="*/ 748362 h 1304296"/>
              <a:gd name="connsiteX66" fmla="*/ 1153515 w 1544257"/>
              <a:gd name="connsiteY66" fmla="*/ 762649 h 1304296"/>
              <a:gd name="connsiteX67" fmla="*/ 1084461 w 1544257"/>
              <a:gd name="connsiteY67" fmla="*/ 779318 h 1304296"/>
              <a:gd name="connsiteX68" fmla="*/ 1063028 w 1544257"/>
              <a:gd name="connsiteY68" fmla="*/ 810274 h 1304296"/>
              <a:gd name="connsiteX69" fmla="*/ 1060646 w 1544257"/>
              <a:gd name="connsiteY69" fmla="*/ 888856 h 1304296"/>
              <a:gd name="connsiteX70" fmla="*/ 1063030 w 1544257"/>
              <a:gd name="connsiteY70" fmla="*/ 915048 h 1304296"/>
              <a:gd name="connsiteX71" fmla="*/ 963015 w 1544257"/>
              <a:gd name="connsiteY71" fmla="*/ 965056 h 1304296"/>
              <a:gd name="connsiteX72" fmla="*/ 920153 w 1544257"/>
              <a:gd name="connsiteY72" fmla="*/ 965056 h 1304296"/>
              <a:gd name="connsiteX73" fmla="*/ 829667 w 1544257"/>
              <a:gd name="connsiteY73" fmla="*/ 1000773 h 1304296"/>
              <a:gd name="connsiteX74" fmla="*/ 808234 w 1544257"/>
              <a:gd name="connsiteY74" fmla="*/ 1041256 h 1304296"/>
              <a:gd name="connsiteX75" fmla="*/ 808236 w 1544257"/>
              <a:gd name="connsiteY75" fmla="*/ 1091262 h 1304296"/>
              <a:gd name="connsiteX76" fmla="*/ 758228 w 1544257"/>
              <a:gd name="connsiteY76" fmla="*/ 1131743 h 1304296"/>
              <a:gd name="connsiteX77" fmla="*/ 741561 w 1544257"/>
              <a:gd name="connsiteY77" fmla="*/ 1162699 h 1304296"/>
              <a:gd name="connsiteX78" fmla="*/ 743940 w 1544257"/>
              <a:gd name="connsiteY78" fmla="*/ 1184131 h 1304296"/>
              <a:gd name="connsiteX79" fmla="*/ 777278 w 1544257"/>
              <a:gd name="connsiteY79" fmla="*/ 1179368 h 1304296"/>
              <a:gd name="connsiteX80" fmla="*/ 801092 w 1544257"/>
              <a:gd name="connsiteY80" fmla="*/ 1203180 h 1304296"/>
              <a:gd name="connsiteX81" fmla="*/ 789184 w 1544257"/>
              <a:gd name="connsiteY81" fmla="*/ 1236518 h 1304296"/>
              <a:gd name="connsiteX82" fmla="*/ 786803 w 1544257"/>
              <a:gd name="connsiteY82" fmla="*/ 1274618 h 1304296"/>
              <a:gd name="connsiteX83" fmla="*/ 755845 w 1544257"/>
              <a:gd name="connsiteY83" fmla="*/ 1291288 h 1304296"/>
              <a:gd name="connsiteX84" fmla="*/ 708223 w 1544257"/>
              <a:gd name="connsiteY84" fmla="*/ 1303193 h 1304296"/>
              <a:gd name="connsiteX85" fmla="*/ 662979 w 1544257"/>
              <a:gd name="connsiteY85" fmla="*/ 1255568 h 1304296"/>
              <a:gd name="connsiteX86" fmla="*/ 662977 w 1544257"/>
              <a:gd name="connsiteY86" fmla="*/ 1210325 h 1304296"/>
              <a:gd name="connsiteX87" fmla="*/ 646309 w 1544257"/>
              <a:gd name="connsiteY87" fmla="*/ 1176987 h 1304296"/>
              <a:gd name="connsiteX88" fmla="*/ 617733 w 1544257"/>
              <a:gd name="connsiteY88" fmla="*/ 1153174 h 1304296"/>
              <a:gd name="connsiteX89" fmla="*/ 572490 w 1544257"/>
              <a:gd name="connsiteY89" fmla="*/ 1115074 h 1304296"/>
              <a:gd name="connsiteX90" fmla="*/ 536770 w 1544257"/>
              <a:gd name="connsiteY90" fmla="*/ 1076975 h 1304296"/>
              <a:gd name="connsiteX91" fmla="*/ 484384 w 1544257"/>
              <a:gd name="connsiteY91" fmla="*/ 1069830 h 1304296"/>
              <a:gd name="connsiteX92" fmla="*/ 491527 w 1544257"/>
              <a:gd name="connsiteY92" fmla="*/ 1026969 h 1304296"/>
              <a:gd name="connsiteX93" fmla="*/ 460572 w 1544257"/>
              <a:gd name="connsiteY93" fmla="*/ 991249 h 1304296"/>
              <a:gd name="connsiteX94" fmla="*/ 427233 w 1544257"/>
              <a:gd name="connsiteY94" fmla="*/ 953150 h 1304296"/>
              <a:gd name="connsiteX95" fmla="*/ 424854 w 1544257"/>
              <a:gd name="connsiteY95" fmla="*/ 926956 h 1304296"/>
              <a:gd name="connsiteX96" fmla="*/ 379608 w 1544257"/>
              <a:gd name="connsiteY96" fmla="*/ 917432 h 1304296"/>
              <a:gd name="connsiteX97" fmla="*/ 351033 w 1544257"/>
              <a:gd name="connsiteY97" fmla="*/ 884094 h 1304296"/>
              <a:gd name="connsiteX98" fmla="*/ 305789 w 1544257"/>
              <a:gd name="connsiteY98" fmla="*/ 872188 h 1304296"/>
              <a:gd name="connsiteX99" fmla="*/ 281977 w 1544257"/>
              <a:gd name="connsiteY99" fmla="*/ 903144 h 1304296"/>
              <a:gd name="connsiteX100" fmla="*/ 234355 w 1544257"/>
              <a:gd name="connsiteY100" fmla="*/ 893618 h 1304296"/>
              <a:gd name="connsiteX101" fmla="*/ 203395 w 1544257"/>
              <a:gd name="connsiteY101" fmla="*/ 869807 h 1304296"/>
              <a:gd name="connsiteX102" fmla="*/ 167680 w 1544257"/>
              <a:gd name="connsiteY102" fmla="*/ 881712 h 1304296"/>
              <a:gd name="connsiteX103" fmla="*/ 158152 w 1544257"/>
              <a:gd name="connsiteY103" fmla="*/ 876950 h 1304296"/>
              <a:gd name="connsiteX104" fmla="*/ 141486 w 1544257"/>
              <a:gd name="connsiteY104" fmla="*/ 824562 h 1304296"/>
              <a:gd name="connsiteX105" fmla="*/ 103383 w 1544257"/>
              <a:gd name="connsiteY105" fmla="*/ 788844 h 1304296"/>
              <a:gd name="connsiteX106" fmla="*/ 72427 w 1544257"/>
              <a:gd name="connsiteY106" fmla="*/ 748363 h 1304296"/>
              <a:gd name="connsiteX107" fmla="*/ 53375 w 1544257"/>
              <a:gd name="connsiteY107" fmla="*/ 722168 h 1304296"/>
              <a:gd name="connsiteX108" fmla="*/ 17657 w 1544257"/>
              <a:gd name="connsiteY108" fmla="*/ 693594 h 1304296"/>
              <a:gd name="connsiteX109" fmla="*/ 992 w 1544257"/>
              <a:gd name="connsiteY109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39115 w 1544257"/>
              <a:gd name="connsiteY8" fmla="*/ 472137 h 1304296"/>
              <a:gd name="connsiteX9" fmla="*/ 339128 w 1544257"/>
              <a:gd name="connsiteY9" fmla="*/ 417368 h 1304296"/>
              <a:gd name="connsiteX10" fmla="*/ 396277 w 1544257"/>
              <a:gd name="connsiteY10" fmla="*/ 438800 h 1304296"/>
              <a:gd name="connsiteX11" fmla="*/ 439140 w 1544257"/>
              <a:gd name="connsiteY11" fmla="*/ 400699 h 1304296"/>
              <a:gd name="connsiteX12" fmla="*/ 536773 w 1544257"/>
              <a:gd name="connsiteY12" fmla="*/ 495947 h 1304296"/>
              <a:gd name="connsiteX13" fmla="*/ 665361 w 1544257"/>
              <a:gd name="connsiteY13" fmla="*/ 369741 h 1304296"/>
              <a:gd name="connsiteX14" fmla="*/ 793948 w 1544257"/>
              <a:gd name="connsiteY14" fmla="*/ 384029 h 1304296"/>
              <a:gd name="connsiteX15" fmla="*/ 820139 w 1544257"/>
              <a:gd name="connsiteY15" fmla="*/ 434038 h 1304296"/>
              <a:gd name="connsiteX16" fmla="*/ 805852 w 1544257"/>
              <a:gd name="connsiteY16" fmla="*/ 460232 h 1304296"/>
              <a:gd name="connsiteX17" fmla="*/ 839189 w 1544257"/>
              <a:gd name="connsiteY17" fmla="*/ 495950 h 1304296"/>
              <a:gd name="connsiteX18" fmla="*/ 865383 w 1544257"/>
              <a:gd name="connsiteY18" fmla="*/ 495950 h 1304296"/>
              <a:gd name="connsiteX19" fmla="*/ 898722 w 1544257"/>
              <a:gd name="connsiteY19" fmla="*/ 464993 h 1304296"/>
              <a:gd name="connsiteX20" fmla="*/ 943964 w 1544257"/>
              <a:gd name="connsiteY20" fmla="*/ 472138 h 1304296"/>
              <a:gd name="connsiteX21" fmla="*/ 1001114 w 1544257"/>
              <a:gd name="connsiteY21" fmla="*/ 457850 h 1304296"/>
              <a:gd name="connsiteX22" fmla="*/ 1032073 w 1544257"/>
              <a:gd name="connsiteY22" fmla="*/ 429272 h 1304296"/>
              <a:gd name="connsiteX23" fmla="*/ 1096364 w 1544257"/>
              <a:gd name="connsiteY23" fmla="*/ 412607 h 1304296"/>
              <a:gd name="connsiteX24" fmla="*/ 1153514 w 1544257"/>
              <a:gd name="connsiteY24" fmla="*/ 417368 h 1304296"/>
              <a:gd name="connsiteX25" fmla="*/ 1220190 w 1544257"/>
              <a:gd name="connsiteY25" fmla="*/ 345931 h 1304296"/>
              <a:gd name="connsiteX26" fmla="*/ 1270195 w 1544257"/>
              <a:gd name="connsiteY26" fmla="*/ 334025 h 1304296"/>
              <a:gd name="connsiteX27" fmla="*/ 1315440 w 1544257"/>
              <a:gd name="connsiteY27" fmla="*/ 298306 h 1304296"/>
              <a:gd name="connsiteX28" fmla="*/ 1315439 w 1544257"/>
              <a:gd name="connsiteY28" fmla="*/ 257825 h 1304296"/>
              <a:gd name="connsiteX29" fmla="*/ 1310677 w 1544257"/>
              <a:gd name="connsiteY29" fmla="*/ 229250 h 1304296"/>
              <a:gd name="connsiteX30" fmla="*/ 1303533 w 1544257"/>
              <a:gd name="connsiteY30" fmla="*/ 200675 h 1304296"/>
              <a:gd name="connsiteX31" fmla="*/ 1320202 w 1544257"/>
              <a:gd name="connsiteY31" fmla="*/ 160194 h 1304296"/>
              <a:gd name="connsiteX32" fmla="*/ 1310677 w 1544257"/>
              <a:gd name="connsiteY32" fmla="*/ 117331 h 1304296"/>
              <a:gd name="connsiteX33" fmla="*/ 1332108 w 1544257"/>
              <a:gd name="connsiteY33" fmla="*/ 57800 h 1304296"/>
              <a:gd name="connsiteX34" fmla="*/ 1322584 w 1544257"/>
              <a:gd name="connsiteY34" fmla="*/ 10175 h 1304296"/>
              <a:gd name="connsiteX35" fmla="*/ 1360684 w 1544257"/>
              <a:gd name="connsiteY35" fmla="*/ 5412 h 1304296"/>
              <a:gd name="connsiteX36" fmla="*/ 1377353 w 1544257"/>
              <a:gd name="connsiteY36" fmla="*/ 649 h 1304296"/>
              <a:gd name="connsiteX37" fmla="*/ 1465459 w 1544257"/>
              <a:gd name="connsiteY37" fmla="*/ 19699 h 1304296"/>
              <a:gd name="connsiteX38" fmla="*/ 1496415 w 1544257"/>
              <a:gd name="connsiteY38" fmla="*/ 41131 h 1304296"/>
              <a:gd name="connsiteX39" fmla="*/ 1522610 w 1544257"/>
              <a:gd name="connsiteY39" fmla="*/ 57798 h 1304296"/>
              <a:gd name="connsiteX40" fmla="*/ 1544040 w 1544257"/>
              <a:gd name="connsiteY40" fmla="*/ 74468 h 1304296"/>
              <a:gd name="connsiteX41" fmla="*/ 1524990 w 1544257"/>
              <a:gd name="connsiteY41" fmla="*/ 117331 h 1304296"/>
              <a:gd name="connsiteX42" fmla="*/ 1522609 w 1544257"/>
              <a:gd name="connsiteY42" fmla="*/ 172099 h 1304296"/>
              <a:gd name="connsiteX43" fmla="*/ 1508321 w 1544257"/>
              <a:gd name="connsiteY43" fmla="*/ 229249 h 1304296"/>
              <a:gd name="connsiteX44" fmla="*/ 1510703 w 1544257"/>
              <a:gd name="connsiteY44" fmla="*/ 238774 h 1304296"/>
              <a:gd name="connsiteX45" fmla="*/ 1541659 w 1544257"/>
              <a:gd name="connsiteY45" fmla="*/ 245918 h 1304296"/>
              <a:gd name="connsiteX46" fmla="*/ 1529753 w 1544257"/>
              <a:gd name="connsiteY46" fmla="*/ 276874 h 1304296"/>
              <a:gd name="connsiteX47" fmla="*/ 1496415 w 1544257"/>
              <a:gd name="connsiteY47" fmla="*/ 298306 h 1304296"/>
              <a:gd name="connsiteX48" fmla="*/ 1474984 w 1544257"/>
              <a:gd name="connsiteY48" fmla="*/ 319737 h 1304296"/>
              <a:gd name="connsiteX49" fmla="*/ 1421087 w 1544257"/>
              <a:gd name="connsiteY49" fmla="*/ 307094 h 1304296"/>
              <a:gd name="connsiteX50" fmla="*/ 1384495 w 1544257"/>
              <a:gd name="connsiteY50" fmla="*/ 336407 h 1304296"/>
              <a:gd name="connsiteX51" fmla="*/ 1377352 w 1544257"/>
              <a:gd name="connsiteY51" fmla="*/ 369744 h 1304296"/>
              <a:gd name="connsiteX52" fmla="*/ 1355920 w 1544257"/>
              <a:gd name="connsiteY52" fmla="*/ 379269 h 1304296"/>
              <a:gd name="connsiteX53" fmla="*/ 1327345 w 1544257"/>
              <a:gd name="connsiteY53" fmla="*/ 403082 h 1304296"/>
              <a:gd name="connsiteX54" fmla="*/ 1279721 w 1544257"/>
              <a:gd name="connsiteY54" fmla="*/ 417368 h 1304296"/>
              <a:gd name="connsiteX55" fmla="*/ 1279720 w 1544257"/>
              <a:gd name="connsiteY55" fmla="*/ 464994 h 1304296"/>
              <a:gd name="connsiteX56" fmla="*/ 1313058 w 1544257"/>
              <a:gd name="connsiteY56" fmla="*/ 464994 h 1304296"/>
              <a:gd name="connsiteX57" fmla="*/ 1341634 w 1544257"/>
              <a:gd name="connsiteY57" fmla="*/ 491187 h 1304296"/>
              <a:gd name="connsiteX58" fmla="*/ 1334489 w 1544257"/>
              <a:gd name="connsiteY58" fmla="*/ 529288 h 1304296"/>
              <a:gd name="connsiteX59" fmla="*/ 1363065 w 1544257"/>
              <a:gd name="connsiteY59" fmla="*/ 545955 h 1304296"/>
              <a:gd name="connsiteX60" fmla="*/ 1355920 w 1544257"/>
              <a:gd name="connsiteY60" fmla="*/ 588819 h 1304296"/>
              <a:gd name="connsiteX61" fmla="*/ 1370208 w 1544257"/>
              <a:gd name="connsiteY61" fmla="*/ 629299 h 1304296"/>
              <a:gd name="connsiteX62" fmla="*/ 1322584 w 1544257"/>
              <a:gd name="connsiteY62" fmla="*/ 684068 h 1304296"/>
              <a:gd name="connsiteX63" fmla="*/ 1294009 w 1544257"/>
              <a:gd name="connsiteY63" fmla="*/ 736456 h 1304296"/>
              <a:gd name="connsiteX64" fmla="*/ 1260673 w 1544257"/>
              <a:gd name="connsiteY64" fmla="*/ 722168 h 1304296"/>
              <a:gd name="connsiteX65" fmla="*/ 1227334 w 1544257"/>
              <a:gd name="connsiteY65" fmla="*/ 724549 h 1304296"/>
              <a:gd name="connsiteX66" fmla="*/ 1177328 w 1544257"/>
              <a:gd name="connsiteY66" fmla="*/ 748362 h 1304296"/>
              <a:gd name="connsiteX67" fmla="*/ 1153515 w 1544257"/>
              <a:gd name="connsiteY67" fmla="*/ 762649 h 1304296"/>
              <a:gd name="connsiteX68" fmla="*/ 1084461 w 1544257"/>
              <a:gd name="connsiteY68" fmla="*/ 779318 h 1304296"/>
              <a:gd name="connsiteX69" fmla="*/ 1063028 w 1544257"/>
              <a:gd name="connsiteY69" fmla="*/ 810274 h 1304296"/>
              <a:gd name="connsiteX70" fmla="*/ 1060646 w 1544257"/>
              <a:gd name="connsiteY70" fmla="*/ 888856 h 1304296"/>
              <a:gd name="connsiteX71" fmla="*/ 1063030 w 1544257"/>
              <a:gd name="connsiteY71" fmla="*/ 915048 h 1304296"/>
              <a:gd name="connsiteX72" fmla="*/ 963015 w 1544257"/>
              <a:gd name="connsiteY72" fmla="*/ 965056 h 1304296"/>
              <a:gd name="connsiteX73" fmla="*/ 920153 w 1544257"/>
              <a:gd name="connsiteY73" fmla="*/ 965056 h 1304296"/>
              <a:gd name="connsiteX74" fmla="*/ 829667 w 1544257"/>
              <a:gd name="connsiteY74" fmla="*/ 1000773 h 1304296"/>
              <a:gd name="connsiteX75" fmla="*/ 808234 w 1544257"/>
              <a:gd name="connsiteY75" fmla="*/ 1041256 h 1304296"/>
              <a:gd name="connsiteX76" fmla="*/ 808236 w 1544257"/>
              <a:gd name="connsiteY76" fmla="*/ 1091262 h 1304296"/>
              <a:gd name="connsiteX77" fmla="*/ 758228 w 1544257"/>
              <a:gd name="connsiteY77" fmla="*/ 1131743 h 1304296"/>
              <a:gd name="connsiteX78" fmla="*/ 741561 w 1544257"/>
              <a:gd name="connsiteY78" fmla="*/ 1162699 h 1304296"/>
              <a:gd name="connsiteX79" fmla="*/ 743940 w 1544257"/>
              <a:gd name="connsiteY79" fmla="*/ 1184131 h 1304296"/>
              <a:gd name="connsiteX80" fmla="*/ 777278 w 1544257"/>
              <a:gd name="connsiteY80" fmla="*/ 1179368 h 1304296"/>
              <a:gd name="connsiteX81" fmla="*/ 801092 w 1544257"/>
              <a:gd name="connsiteY81" fmla="*/ 1203180 h 1304296"/>
              <a:gd name="connsiteX82" fmla="*/ 789184 w 1544257"/>
              <a:gd name="connsiteY82" fmla="*/ 1236518 h 1304296"/>
              <a:gd name="connsiteX83" fmla="*/ 786803 w 1544257"/>
              <a:gd name="connsiteY83" fmla="*/ 1274618 h 1304296"/>
              <a:gd name="connsiteX84" fmla="*/ 755845 w 1544257"/>
              <a:gd name="connsiteY84" fmla="*/ 1291288 h 1304296"/>
              <a:gd name="connsiteX85" fmla="*/ 708223 w 1544257"/>
              <a:gd name="connsiteY85" fmla="*/ 1303193 h 1304296"/>
              <a:gd name="connsiteX86" fmla="*/ 662979 w 1544257"/>
              <a:gd name="connsiteY86" fmla="*/ 1255568 h 1304296"/>
              <a:gd name="connsiteX87" fmla="*/ 662977 w 1544257"/>
              <a:gd name="connsiteY87" fmla="*/ 1210325 h 1304296"/>
              <a:gd name="connsiteX88" fmla="*/ 646309 w 1544257"/>
              <a:gd name="connsiteY88" fmla="*/ 1176987 h 1304296"/>
              <a:gd name="connsiteX89" fmla="*/ 617733 w 1544257"/>
              <a:gd name="connsiteY89" fmla="*/ 1153174 h 1304296"/>
              <a:gd name="connsiteX90" fmla="*/ 572490 w 1544257"/>
              <a:gd name="connsiteY90" fmla="*/ 1115074 h 1304296"/>
              <a:gd name="connsiteX91" fmla="*/ 536770 w 1544257"/>
              <a:gd name="connsiteY91" fmla="*/ 1076975 h 1304296"/>
              <a:gd name="connsiteX92" fmla="*/ 484384 w 1544257"/>
              <a:gd name="connsiteY92" fmla="*/ 1069830 h 1304296"/>
              <a:gd name="connsiteX93" fmla="*/ 491527 w 1544257"/>
              <a:gd name="connsiteY93" fmla="*/ 1026969 h 1304296"/>
              <a:gd name="connsiteX94" fmla="*/ 460572 w 1544257"/>
              <a:gd name="connsiteY94" fmla="*/ 991249 h 1304296"/>
              <a:gd name="connsiteX95" fmla="*/ 427233 w 1544257"/>
              <a:gd name="connsiteY95" fmla="*/ 953150 h 1304296"/>
              <a:gd name="connsiteX96" fmla="*/ 424854 w 1544257"/>
              <a:gd name="connsiteY96" fmla="*/ 926956 h 1304296"/>
              <a:gd name="connsiteX97" fmla="*/ 379608 w 1544257"/>
              <a:gd name="connsiteY97" fmla="*/ 917432 h 1304296"/>
              <a:gd name="connsiteX98" fmla="*/ 351033 w 1544257"/>
              <a:gd name="connsiteY98" fmla="*/ 884094 h 1304296"/>
              <a:gd name="connsiteX99" fmla="*/ 305789 w 1544257"/>
              <a:gd name="connsiteY99" fmla="*/ 872188 h 1304296"/>
              <a:gd name="connsiteX100" fmla="*/ 281977 w 1544257"/>
              <a:gd name="connsiteY100" fmla="*/ 903144 h 1304296"/>
              <a:gd name="connsiteX101" fmla="*/ 234355 w 1544257"/>
              <a:gd name="connsiteY101" fmla="*/ 893618 h 1304296"/>
              <a:gd name="connsiteX102" fmla="*/ 203395 w 1544257"/>
              <a:gd name="connsiteY102" fmla="*/ 869807 h 1304296"/>
              <a:gd name="connsiteX103" fmla="*/ 167680 w 1544257"/>
              <a:gd name="connsiteY103" fmla="*/ 881712 h 1304296"/>
              <a:gd name="connsiteX104" fmla="*/ 158152 w 1544257"/>
              <a:gd name="connsiteY104" fmla="*/ 876950 h 1304296"/>
              <a:gd name="connsiteX105" fmla="*/ 141486 w 1544257"/>
              <a:gd name="connsiteY105" fmla="*/ 824562 h 1304296"/>
              <a:gd name="connsiteX106" fmla="*/ 103383 w 1544257"/>
              <a:gd name="connsiteY106" fmla="*/ 788844 h 1304296"/>
              <a:gd name="connsiteX107" fmla="*/ 72427 w 1544257"/>
              <a:gd name="connsiteY107" fmla="*/ 748363 h 1304296"/>
              <a:gd name="connsiteX108" fmla="*/ 53375 w 1544257"/>
              <a:gd name="connsiteY108" fmla="*/ 722168 h 1304296"/>
              <a:gd name="connsiteX109" fmla="*/ 17657 w 1544257"/>
              <a:gd name="connsiteY109" fmla="*/ 693594 h 1304296"/>
              <a:gd name="connsiteX110" fmla="*/ 992 w 1544257"/>
              <a:gd name="connsiteY110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96277 w 1544257"/>
              <a:gd name="connsiteY11" fmla="*/ 438800 h 1304296"/>
              <a:gd name="connsiteX12" fmla="*/ 439140 w 1544257"/>
              <a:gd name="connsiteY12" fmla="*/ 400699 h 1304296"/>
              <a:gd name="connsiteX13" fmla="*/ 536773 w 1544257"/>
              <a:gd name="connsiteY13" fmla="*/ 495947 h 1304296"/>
              <a:gd name="connsiteX14" fmla="*/ 665361 w 1544257"/>
              <a:gd name="connsiteY14" fmla="*/ 369741 h 1304296"/>
              <a:gd name="connsiteX15" fmla="*/ 793948 w 1544257"/>
              <a:gd name="connsiteY15" fmla="*/ 384029 h 1304296"/>
              <a:gd name="connsiteX16" fmla="*/ 820139 w 1544257"/>
              <a:gd name="connsiteY16" fmla="*/ 434038 h 1304296"/>
              <a:gd name="connsiteX17" fmla="*/ 805852 w 1544257"/>
              <a:gd name="connsiteY17" fmla="*/ 460232 h 1304296"/>
              <a:gd name="connsiteX18" fmla="*/ 839189 w 1544257"/>
              <a:gd name="connsiteY18" fmla="*/ 495950 h 1304296"/>
              <a:gd name="connsiteX19" fmla="*/ 865383 w 1544257"/>
              <a:gd name="connsiteY19" fmla="*/ 495950 h 1304296"/>
              <a:gd name="connsiteX20" fmla="*/ 898722 w 1544257"/>
              <a:gd name="connsiteY20" fmla="*/ 464993 h 1304296"/>
              <a:gd name="connsiteX21" fmla="*/ 943964 w 1544257"/>
              <a:gd name="connsiteY21" fmla="*/ 472138 h 1304296"/>
              <a:gd name="connsiteX22" fmla="*/ 1001114 w 1544257"/>
              <a:gd name="connsiteY22" fmla="*/ 457850 h 1304296"/>
              <a:gd name="connsiteX23" fmla="*/ 1032073 w 1544257"/>
              <a:gd name="connsiteY23" fmla="*/ 429272 h 1304296"/>
              <a:gd name="connsiteX24" fmla="*/ 1096364 w 1544257"/>
              <a:gd name="connsiteY24" fmla="*/ 412607 h 1304296"/>
              <a:gd name="connsiteX25" fmla="*/ 1153514 w 1544257"/>
              <a:gd name="connsiteY25" fmla="*/ 417368 h 1304296"/>
              <a:gd name="connsiteX26" fmla="*/ 1220190 w 1544257"/>
              <a:gd name="connsiteY26" fmla="*/ 345931 h 1304296"/>
              <a:gd name="connsiteX27" fmla="*/ 1270195 w 1544257"/>
              <a:gd name="connsiteY27" fmla="*/ 334025 h 1304296"/>
              <a:gd name="connsiteX28" fmla="*/ 1315440 w 1544257"/>
              <a:gd name="connsiteY28" fmla="*/ 298306 h 1304296"/>
              <a:gd name="connsiteX29" fmla="*/ 1315439 w 1544257"/>
              <a:gd name="connsiteY29" fmla="*/ 257825 h 1304296"/>
              <a:gd name="connsiteX30" fmla="*/ 1310677 w 1544257"/>
              <a:gd name="connsiteY30" fmla="*/ 229250 h 1304296"/>
              <a:gd name="connsiteX31" fmla="*/ 1303533 w 1544257"/>
              <a:gd name="connsiteY31" fmla="*/ 200675 h 1304296"/>
              <a:gd name="connsiteX32" fmla="*/ 1320202 w 1544257"/>
              <a:gd name="connsiteY32" fmla="*/ 160194 h 1304296"/>
              <a:gd name="connsiteX33" fmla="*/ 1310677 w 1544257"/>
              <a:gd name="connsiteY33" fmla="*/ 117331 h 1304296"/>
              <a:gd name="connsiteX34" fmla="*/ 1332108 w 1544257"/>
              <a:gd name="connsiteY34" fmla="*/ 57800 h 1304296"/>
              <a:gd name="connsiteX35" fmla="*/ 1322584 w 1544257"/>
              <a:gd name="connsiteY35" fmla="*/ 10175 h 1304296"/>
              <a:gd name="connsiteX36" fmla="*/ 1360684 w 1544257"/>
              <a:gd name="connsiteY36" fmla="*/ 5412 h 1304296"/>
              <a:gd name="connsiteX37" fmla="*/ 1377353 w 1544257"/>
              <a:gd name="connsiteY37" fmla="*/ 649 h 1304296"/>
              <a:gd name="connsiteX38" fmla="*/ 1465459 w 1544257"/>
              <a:gd name="connsiteY38" fmla="*/ 19699 h 1304296"/>
              <a:gd name="connsiteX39" fmla="*/ 1496415 w 1544257"/>
              <a:gd name="connsiteY39" fmla="*/ 41131 h 1304296"/>
              <a:gd name="connsiteX40" fmla="*/ 1522610 w 1544257"/>
              <a:gd name="connsiteY40" fmla="*/ 57798 h 1304296"/>
              <a:gd name="connsiteX41" fmla="*/ 1544040 w 1544257"/>
              <a:gd name="connsiteY41" fmla="*/ 74468 h 1304296"/>
              <a:gd name="connsiteX42" fmla="*/ 1524990 w 1544257"/>
              <a:gd name="connsiteY42" fmla="*/ 117331 h 1304296"/>
              <a:gd name="connsiteX43" fmla="*/ 1522609 w 1544257"/>
              <a:gd name="connsiteY43" fmla="*/ 172099 h 1304296"/>
              <a:gd name="connsiteX44" fmla="*/ 1508321 w 1544257"/>
              <a:gd name="connsiteY44" fmla="*/ 229249 h 1304296"/>
              <a:gd name="connsiteX45" fmla="*/ 1510703 w 1544257"/>
              <a:gd name="connsiteY45" fmla="*/ 238774 h 1304296"/>
              <a:gd name="connsiteX46" fmla="*/ 1541659 w 1544257"/>
              <a:gd name="connsiteY46" fmla="*/ 245918 h 1304296"/>
              <a:gd name="connsiteX47" fmla="*/ 1529753 w 1544257"/>
              <a:gd name="connsiteY47" fmla="*/ 276874 h 1304296"/>
              <a:gd name="connsiteX48" fmla="*/ 1496415 w 1544257"/>
              <a:gd name="connsiteY48" fmla="*/ 298306 h 1304296"/>
              <a:gd name="connsiteX49" fmla="*/ 1474984 w 1544257"/>
              <a:gd name="connsiteY49" fmla="*/ 319737 h 1304296"/>
              <a:gd name="connsiteX50" fmla="*/ 1421087 w 1544257"/>
              <a:gd name="connsiteY50" fmla="*/ 307094 h 1304296"/>
              <a:gd name="connsiteX51" fmla="*/ 1384495 w 1544257"/>
              <a:gd name="connsiteY51" fmla="*/ 336407 h 1304296"/>
              <a:gd name="connsiteX52" fmla="*/ 1377352 w 1544257"/>
              <a:gd name="connsiteY52" fmla="*/ 369744 h 1304296"/>
              <a:gd name="connsiteX53" fmla="*/ 1355920 w 1544257"/>
              <a:gd name="connsiteY53" fmla="*/ 379269 h 1304296"/>
              <a:gd name="connsiteX54" fmla="*/ 1327345 w 1544257"/>
              <a:gd name="connsiteY54" fmla="*/ 403082 h 1304296"/>
              <a:gd name="connsiteX55" fmla="*/ 1279721 w 1544257"/>
              <a:gd name="connsiteY55" fmla="*/ 417368 h 1304296"/>
              <a:gd name="connsiteX56" fmla="*/ 1279720 w 1544257"/>
              <a:gd name="connsiteY56" fmla="*/ 464994 h 1304296"/>
              <a:gd name="connsiteX57" fmla="*/ 1313058 w 1544257"/>
              <a:gd name="connsiteY57" fmla="*/ 464994 h 1304296"/>
              <a:gd name="connsiteX58" fmla="*/ 1341634 w 1544257"/>
              <a:gd name="connsiteY58" fmla="*/ 491187 h 1304296"/>
              <a:gd name="connsiteX59" fmla="*/ 1334489 w 1544257"/>
              <a:gd name="connsiteY59" fmla="*/ 529288 h 1304296"/>
              <a:gd name="connsiteX60" fmla="*/ 1363065 w 1544257"/>
              <a:gd name="connsiteY60" fmla="*/ 545955 h 1304296"/>
              <a:gd name="connsiteX61" fmla="*/ 1355920 w 1544257"/>
              <a:gd name="connsiteY61" fmla="*/ 588819 h 1304296"/>
              <a:gd name="connsiteX62" fmla="*/ 1370208 w 1544257"/>
              <a:gd name="connsiteY62" fmla="*/ 629299 h 1304296"/>
              <a:gd name="connsiteX63" fmla="*/ 1322584 w 1544257"/>
              <a:gd name="connsiteY63" fmla="*/ 684068 h 1304296"/>
              <a:gd name="connsiteX64" fmla="*/ 1294009 w 1544257"/>
              <a:gd name="connsiteY64" fmla="*/ 736456 h 1304296"/>
              <a:gd name="connsiteX65" fmla="*/ 1260673 w 1544257"/>
              <a:gd name="connsiteY65" fmla="*/ 722168 h 1304296"/>
              <a:gd name="connsiteX66" fmla="*/ 1227334 w 1544257"/>
              <a:gd name="connsiteY66" fmla="*/ 724549 h 1304296"/>
              <a:gd name="connsiteX67" fmla="*/ 1177328 w 1544257"/>
              <a:gd name="connsiteY67" fmla="*/ 748362 h 1304296"/>
              <a:gd name="connsiteX68" fmla="*/ 1153515 w 1544257"/>
              <a:gd name="connsiteY68" fmla="*/ 762649 h 1304296"/>
              <a:gd name="connsiteX69" fmla="*/ 1084461 w 1544257"/>
              <a:gd name="connsiteY69" fmla="*/ 779318 h 1304296"/>
              <a:gd name="connsiteX70" fmla="*/ 1063028 w 1544257"/>
              <a:gd name="connsiteY70" fmla="*/ 810274 h 1304296"/>
              <a:gd name="connsiteX71" fmla="*/ 1060646 w 1544257"/>
              <a:gd name="connsiteY71" fmla="*/ 888856 h 1304296"/>
              <a:gd name="connsiteX72" fmla="*/ 1063030 w 1544257"/>
              <a:gd name="connsiteY72" fmla="*/ 915048 h 1304296"/>
              <a:gd name="connsiteX73" fmla="*/ 963015 w 1544257"/>
              <a:gd name="connsiteY73" fmla="*/ 965056 h 1304296"/>
              <a:gd name="connsiteX74" fmla="*/ 920153 w 1544257"/>
              <a:gd name="connsiteY74" fmla="*/ 965056 h 1304296"/>
              <a:gd name="connsiteX75" fmla="*/ 829667 w 1544257"/>
              <a:gd name="connsiteY75" fmla="*/ 1000773 h 1304296"/>
              <a:gd name="connsiteX76" fmla="*/ 808234 w 1544257"/>
              <a:gd name="connsiteY76" fmla="*/ 1041256 h 1304296"/>
              <a:gd name="connsiteX77" fmla="*/ 808236 w 1544257"/>
              <a:gd name="connsiteY77" fmla="*/ 1091262 h 1304296"/>
              <a:gd name="connsiteX78" fmla="*/ 758228 w 1544257"/>
              <a:gd name="connsiteY78" fmla="*/ 1131743 h 1304296"/>
              <a:gd name="connsiteX79" fmla="*/ 741561 w 1544257"/>
              <a:gd name="connsiteY79" fmla="*/ 1162699 h 1304296"/>
              <a:gd name="connsiteX80" fmla="*/ 743940 w 1544257"/>
              <a:gd name="connsiteY80" fmla="*/ 1184131 h 1304296"/>
              <a:gd name="connsiteX81" fmla="*/ 777278 w 1544257"/>
              <a:gd name="connsiteY81" fmla="*/ 1179368 h 1304296"/>
              <a:gd name="connsiteX82" fmla="*/ 801092 w 1544257"/>
              <a:gd name="connsiteY82" fmla="*/ 1203180 h 1304296"/>
              <a:gd name="connsiteX83" fmla="*/ 789184 w 1544257"/>
              <a:gd name="connsiteY83" fmla="*/ 1236518 h 1304296"/>
              <a:gd name="connsiteX84" fmla="*/ 786803 w 1544257"/>
              <a:gd name="connsiteY84" fmla="*/ 1274618 h 1304296"/>
              <a:gd name="connsiteX85" fmla="*/ 755845 w 1544257"/>
              <a:gd name="connsiteY85" fmla="*/ 1291288 h 1304296"/>
              <a:gd name="connsiteX86" fmla="*/ 708223 w 1544257"/>
              <a:gd name="connsiteY86" fmla="*/ 1303193 h 1304296"/>
              <a:gd name="connsiteX87" fmla="*/ 662979 w 1544257"/>
              <a:gd name="connsiteY87" fmla="*/ 1255568 h 1304296"/>
              <a:gd name="connsiteX88" fmla="*/ 662977 w 1544257"/>
              <a:gd name="connsiteY88" fmla="*/ 1210325 h 1304296"/>
              <a:gd name="connsiteX89" fmla="*/ 646309 w 1544257"/>
              <a:gd name="connsiteY89" fmla="*/ 1176987 h 1304296"/>
              <a:gd name="connsiteX90" fmla="*/ 617733 w 1544257"/>
              <a:gd name="connsiteY90" fmla="*/ 1153174 h 1304296"/>
              <a:gd name="connsiteX91" fmla="*/ 572490 w 1544257"/>
              <a:gd name="connsiteY91" fmla="*/ 1115074 h 1304296"/>
              <a:gd name="connsiteX92" fmla="*/ 536770 w 1544257"/>
              <a:gd name="connsiteY92" fmla="*/ 1076975 h 1304296"/>
              <a:gd name="connsiteX93" fmla="*/ 484384 w 1544257"/>
              <a:gd name="connsiteY93" fmla="*/ 1069830 h 1304296"/>
              <a:gd name="connsiteX94" fmla="*/ 491527 w 1544257"/>
              <a:gd name="connsiteY94" fmla="*/ 1026969 h 1304296"/>
              <a:gd name="connsiteX95" fmla="*/ 460572 w 1544257"/>
              <a:gd name="connsiteY95" fmla="*/ 991249 h 1304296"/>
              <a:gd name="connsiteX96" fmla="*/ 427233 w 1544257"/>
              <a:gd name="connsiteY96" fmla="*/ 953150 h 1304296"/>
              <a:gd name="connsiteX97" fmla="*/ 424854 w 1544257"/>
              <a:gd name="connsiteY97" fmla="*/ 926956 h 1304296"/>
              <a:gd name="connsiteX98" fmla="*/ 379608 w 1544257"/>
              <a:gd name="connsiteY98" fmla="*/ 917432 h 1304296"/>
              <a:gd name="connsiteX99" fmla="*/ 351033 w 1544257"/>
              <a:gd name="connsiteY99" fmla="*/ 884094 h 1304296"/>
              <a:gd name="connsiteX100" fmla="*/ 305789 w 1544257"/>
              <a:gd name="connsiteY100" fmla="*/ 872188 h 1304296"/>
              <a:gd name="connsiteX101" fmla="*/ 281977 w 1544257"/>
              <a:gd name="connsiteY101" fmla="*/ 903144 h 1304296"/>
              <a:gd name="connsiteX102" fmla="*/ 234355 w 1544257"/>
              <a:gd name="connsiteY102" fmla="*/ 893618 h 1304296"/>
              <a:gd name="connsiteX103" fmla="*/ 203395 w 1544257"/>
              <a:gd name="connsiteY103" fmla="*/ 869807 h 1304296"/>
              <a:gd name="connsiteX104" fmla="*/ 167680 w 1544257"/>
              <a:gd name="connsiteY104" fmla="*/ 881712 h 1304296"/>
              <a:gd name="connsiteX105" fmla="*/ 158152 w 1544257"/>
              <a:gd name="connsiteY105" fmla="*/ 876950 h 1304296"/>
              <a:gd name="connsiteX106" fmla="*/ 141486 w 1544257"/>
              <a:gd name="connsiteY106" fmla="*/ 824562 h 1304296"/>
              <a:gd name="connsiteX107" fmla="*/ 103383 w 1544257"/>
              <a:gd name="connsiteY107" fmla="*/ 788844 h 1304296"/>
              <a:gd name="connsiteX108" fmla="*/ 72427 w 1544257"/>
              <a:gd name="connsiteY108" fmla="*/ 748363 h 1304296"/>
              <a:gd name="connsiteX109" fmla="*/ 53375 w 1544257"/>
              <a:gd name="connsiteY109" fmla="*/ 722168 h 1304296"/>
              <a:gd name="connsiteX110" fmla="*/ 17657 w 1544257"/>
              <a:gd name="connsiteY110" fmla="*/ 693594 h 1304296"/>
              <a:gd name="connsiteX111" fmla="*/ 992 w 1544257"/>
              <a:gd name="connsiteY111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96277 w 1544257"/>
              <a:gd name="connsiteY11" fmla="*/ 438800 h 1304296"/>
              <a:gd name="connsiteX12" fmla="*/ 439140 w 1544257"/>
              <a:gd name="connsiteY12" fmla="*/ 400699 h 1304296"/>
              <a:gd name="connsiteX13" fmla="*/ 536773 w 1544257"/>
              <a:gd name="connsiteY13" fmla="*/ 495947 h 1304296"/>
              <a:gd name="connsiteX14" fmla="*/ 665361 w 1544257"/>
              <a:gd name="connsiteY14" fmla="*/ 369741 h 1304296"/>
              <a:gd name="connsiteX15" fmla="*/ 793948 w 1544257"/>
              <a:gd name="connsiteY15" fmla="*/ 384029 h 1304296"/>
              <a:gd name="connsiteX16" fmla="*/ 820139 w 1544257"/>
              <a:gd name="connsiteY16" fmla="*/ 434038 h 1304296"/>
              <a:gd name="connsiteX17" fmla="*/ 805852 w 1544257"/>
              <a:gd name="connsiteY17" fmla="*/ 460232 h 1304296"/>
              <a:gd name="connsiteX18" fmla="*/ 839189 w 1544257"/>
              <a:gd name="connsiteY18" fmla="*/ 495950 h 1304296"/>
              <a:gd name="connsiteX19" fmla="*/ 865383 w 1544257"/>
              <a:gd name="connsiteY19" fmla="*/ 495950 h 1304296"/>
              <a:gd name="connsiteX20" fmla="*/ 898722 w 1544257"/>
              <a:gd name="connsiteY20" fmla="*/ 464993 h 1304296"/>
              <a:gd name="connsiteX21" fmla="*/ 943964 w 1544257"/>
              <a:gd name="connsiteY21" fmla="*/ 472138 h 1304296"/>
              <a:gd name="connsiteX22" fmla="*/ 1001114 w 1544257"/>
              <a:gd name="connsiteY22" fmla="*/ 457850 h 1304296"/>
              <a:gd name="connsiteX23" fmla="*/ 1032073 w 1544257"/>
              <a:gd name="connsiteY23" fmla="*/ 429272 h 1304296"/>
              <a:gd name="connsiteX24" fmla="*/ 1096364 w 1544257"/>
              <a:gd name="connsiteY24" fmla="*/ 412607 h 1304296"/>
              <a:gd name="connsiteX25" fmla="*/ 1153514 w 1544257"/>
              <a:gd name="connsiteY25" fmla="*/ 417368 h 1304296"/>
              <a:gd name="connsiteX26" fmla="*/ 1220190 w 1544257"/>
              <a:gd name="connsiteY26" fmla="*/ 345931 h 1304296"/>
              <a:gd name="connsiteX27" fmla="*/ 1270195 w 1544257"/>
              <a:gd name="connsiteY27" fmla="*/ 334025 h 1304296"/>
              <a:gd name="connsiteX28" fmla="*/ 1315440 w 1544257"/>
              <a:gd name="connsiteY28" fmla="*/ 298306 h 1304296"/>
              <a:gd name="connsiteX29" fmla="*/ 1315439 w 1544257"/>
              <a:gd name="connsiteY29" fmla="*/ 257825 h 1304296"/>
              <a:gd name="connsiteX30" fmla="*/ 1310677 w 1544257"/>
              <a:gd name="connsiteY30" fmla="*/ 229250 h 1304296"/>
              <a:gd name="connsiteX31" fmla="*/ 1303533 w 1544257"/>
              <a:gd name="connsiteY31" fmla="*/ 200675 h 1304296"/>
              <a:gd name="connsiteX32" fmla="*/ 1320202 w 1544257"/>
              <a:gd name="connsiteY32" fmla="*/ 160194 h 1304296"/>
              <a:gd name="connsiteX33" fmla="*/ 1310677 w 1544257"/>
              <a:gd name="connsiteY33" fmla="*/ 117331 h 1304296"/>
              <a:gd name="connsiteX34" fmla="*/ 1332108 w 1544257"/>
              <a:gd name="connsiteY34" fmla="*/ 57800 h 1304296"/>
              <a:gd name="connsiteX35" fmla="*/ 1322584 w 1544257"/>
              <a:gd name="connsiteY35" fmla="*/ 10175 h 1304296"/>
              <a:gd name="connsiteX36" fmla="*/ 1360684 w 1544257"/>
              <a:gd name="connsiteY36" fmla="*/ 5412 h 1304296"/>
              <a:gd name="connsiteX37" fmla="*/ 1377353 w 1544257"/>
              <a:gd name="connsiteY37" fmla="*/ 649 h 1304296"/>
              <a:gd name="connsiteX38" fmla="*/ 1465459 w 1544257"/>
              <a:gd name="connsiteY38" fmla="*/ 19699 h 1304296"/>
              <a:gd name="connsiteX39" fmla="*/ 1496415 w 1544257"/>
              <a:gd name="connsiteY39" fmla="*/ 41131 h 1304296"/>
              <a:gd name="connsiteX40" fmla="*/ 1522610 w 1544257"/>
              <a:gd name="connsiteY40" fmla="*/ 57798 h 1304296"/>
              <a:gd name="connsiteX41" fmla="*/ 1544040 w 1544257"/>
              <a:gd name="connsiteY41" fmla="*/ 74468 h 1304296"/>
              <a:gd name="connsiteX42" fmla="*/ 1524990 w 1544257"/>
              <a:gd name="connsiteY42" fmla="*/ 117331 h 1304296"/>
              <a:gd name="connsiteX43" fmla="*/ 1522609 w 1544257"/>
              <a:gd name="connsiteY43" fmla="*/ 172099 h 1304296"/>
              <a:gd name="connsiteX44" fmla="*/ 1508321 w 1544257"/>
              <a:gd name="connsiteY44" fmla="*/ 229249 h 1304296"/>
              <a:gd name="connsiteX45" fmla="*/ 1510703 w 1544257"/>
              <a:gd name="connsiteY45" fmla="*/ 238774 h 1304296"/>
              <a:gd name="connsiteX46" fmla="*/ 1541659 w 1544257"/>
              <a:gd name="connsiteY46" fmla="*/ 245918 h 1304296"/>
              <a:gd name="connsiteX47" fmla="*/ 1529753 w 1544257"/>
              <a:gd name="connsiteY47" fmla="*/ 276874 h 1304296"/>
              <a:gd name="connsiteX48" fmla="*/ 1496415 w 1544257"/>
              <a:gd name="connsiteY48" fmla="*/ 298306 h 1304296"/>
              <a:gd name="connsiteX49" fmla="*/ 1474984 w 1544257"/>
              <a:gd name="connsiteY49" fmla="*/ 319737 h 1304296"/>
              <a:gd name="connsiteX50" fmla="*/ 1421087 w 1544257"/>
              <a:gd name="connsiteY50" fmla="*/ 307094 h 1304296"/>
              <a:gd name="connsiteX51" fmla="*/ 1384495 w 1544257"/>
              <a:gd name="connsiteY51" fmla="*/ 336407 h 1304296"/>
              <a:gd name="connsiteX52" fmla="*/ 1377352 w 1544257"/>
              <a:gd name="connsiteY52" fmla="*/ 369744 h 1304296"/>
              <a:gd name="connsiteX53" fmla="*/ 1355920 w 1544257"/>
              <a:gd name="connsiteY53" fmla="*/ 379269 h 1304296"/>
              <a:gd name="connsiteX54" fmla="*/ 1327345 w 1544257"/>
              <a:gd name="connsiteY54" fmla="*/ 403082 h 1304296"/>
              <a:gd name="connsiteX55" fmla="*/ 1279721 w 1544257"/>
              <a:gd name="connsiteY55" fmla="*/ 417368 h 1304296"/>
              <a:gd name="connsiteX56" fmla="*/ 1279720 w 1544257"/>
              <a:gd name="connsiteY56" fmla="*/ 464994 h 1304296"/>
              <a:gd name="connsiteX57" fmla="*/ 1313058 w 1544257"/>
              <a:gd name="connsiteY57" fmla="*/ 464994 h 1304296"/>
              <a:gd name="connsiteX58" fmla="*/ 1341634 w 1544257"/>
              <a:gd name="connsiteY58" fmla="*/ 491187 h 1304296"/>
              <a:gd name="connsiteX59" fmla="*/ 1334489 w 1544257"/>
              <a:gd name="connsiteY59" fmla="*/ 529288 h 1304296"/>
              <a:gd name="connsiteX60" fmla="*/ 1363065 w 1544257"/>
              <a:gd name="connsiteY60" fmla="*/ 545955 h 1304296"/>
              <a:gd name="connsiteX61" fmla="*/ 1355920 w 1544257"/>
              <a:gd name="connsiteY61" fmla="*/ 588819 h 1304296"/>
              <a:gd name="connsiteX62" fmla="*/ 1370208 w 1544257"/>
              <a:gd name="connsiteY62" fmla="*/ 629299 h 1304296"/>
              <a:gd name="connsiteX63" fmla="*/ 1322584 w 1544257"/>
              <a:gd name="connsiteY63" fmla="*/ 684068 h 1304296"/>
              <a:gd name="connsiteX64" fmla="*/ 1294009 w 1544257"/>
              <a:gd name="connsiteY64" fmla="*/ 736456 h 1304296"/>
              <a:gd name="connsiteX65" fmla="*/ 1260673 w 1544257"/>
              <a:gd name="connsiteY65" fmla="*/ 722168 h 1304296"/>
              <a:gd name="connsiteX66" fmla="*/ 1227334 w 1544257"/>
              <a:gd name="connsiteY66" fmla="*/ 724549 h 1304296"/>
              <a:gd name="connsiteX67" fmla="*/ 1177328 w 1544257"/>
              <a:gd name="connsiteY67" fmla="*/ 748362 h 1304296"/>
              <a:gd name="connsiteX68" fmla="*/ 1153515 w 1544257"/>
              <a:gd name="connsiteY68" fmla="*/ 762649 h 1304296"/>
              <a:gd name="connsiteX69" fmla="*/ 1084461 w 1544257"/>
              <a:gd name="connsiteY69" fmla="*/ 779318 h 1304296"/>
              <a:gd name="connsiteX70" fmla="*/ 1063028 w 1544257"/>
              <a:gd name="connsiteY70" fmla="*/ 810274 h 1304296"/>
              <a:gd name="connsiteX71" fmla="*/ 1060646 w 1544257"/>
              <a:gd name="connsiteY71" fmla="*/ 888856 h 1304296"/>
              <a:gd name="connsiteX72" fmla="*/ 1063030 w 1544257"/>
              <a:gd name="connsiteY72" fmla="*/ 915048 h 1304296"/>
              <a:gd name="connsiteX73" fmla="*/ 963015 w 1544257"/>
              <a:gd name="connsiteY73" fmla="*/ 965056 h 1304296"/>
              <a:gd name="connsiteX74" fmla="*/ 920153 w 1544257"/>
              <a:gd name="connsiteY74" fmla="*/ 965056 h 1304296"/>
              <a:gd name="connsiteX75" fmla="*/ 829667 w 1544257"/>
              <a:gd name="connsiteY75" fmla="*/ 1000773 h 1304296"/>
              <a:gd name="connsiteX76" fmla="*/ 808234 w 1544257"/>
              <a:gd name="connsiteY76" fmla="*/ 1041256 h 1304296"/>
              <a:gd name="connsiteX77" fmla="*/ 808236 w 1544257"/>
              <a:gd name="connsiteY77" fmla="*/ 1091262 h 1304296"/>
              <a:gd name="connsiteX78" fmla="*/ 758228 w 1544257"/>
              <a:gd name="connsiteY78" fmla="*/ 1131743 h 1304296"/>
              <a:gd name="connsiteX79" fmla="*/ 741561 w 1544257"/>
              <a:gd name="connsiteY79" fmla="*/ 1162699 h 1304296"/>
              <a:gd name="connsiteX80" fmla="*/ 743940 w 1544257"/>
              <a:gd name="connsiteY80" fmla="*/ 1184131 h 1304296"/>
              <a:gd name="connsiteX81" fmla="*/ 777278 w 1544257"/>
              <a:gd name="connsiteY81" fmla="*/ 1179368 h 1304296"/>
              <a:gd name="connsiteX82" fmla="*/ 801092 w 1544257"/>
              <a:gd name="connsiteY82" fmla="*/ 1203180 h 1304296"/>
              <a:gd name="connsiteX83" fmla="*/ 789184 w 1544257"/>
              <a:gd name="connsiteY83" fmla="*/ 1236518 h 1304296"/>
              <a:gd name="connsiteX84" fmla="*/ 786803 w 1544257"/>
              <a:gd name="connsiteY84" fmla="*/ 1274618 h 1304296"/>
              <a:gd name="connsiteX85" fmla="*/ 755845 w 1544257"/>
              <a:gd name="connsiteY85" fmla="*/ 1291288 h 1304296"/>
              <a:gd name="connsiteX86" fmla="*/ 708223 w 1544257"/>
              <a:gd name="connsiteY86" fmla="*/ 1303193 h 1304296"/>
              <a:gd name="connsiteX87" fmla="*/ 662979 w 1544257"/>
              <a:gd name="connsiteY87" fmla="*/ 1255568 h 1304296"/>
              <a:gd name="connsiteX88" fmla="*/ 662977 w 1544257"/>
              <a:gd name="connsiteY88" fmla="*/ 1210325 h 1304296"/>
              <a:gd name="connsiteX89" fmla="*/ 646309 w 1544257"/>
              <a:gd name="connsiteY89" fmla="*/ 1176987 h 1304296"/>
              <a:gd name="connsiteX90" fmla="*/ 617733 w 1544257"/>
              <a:gd name="connsiteY90" fmla="*/ 1153174 h 1304296"/>
              <a:gd name="connsiteX91" fmla="*/ 572490 w 1544257"/>
              <a:gd name="connsiteY91" fmla="*/ 1115074 h 1304296"/>
              <a:gd name="connsiteX92" fmla="*/ 536770 w 1544257"/>
              <a:gd name="connsiteY92" fmla="*/ 1076975 h 1304296"/>
              <a:gd name="connsiteX93" fmla="*/ 484384 w 1544257"/>
              <a:gd name="connsiteY93" fmla="*/ 1069830 h 1304296"/>
              <a:gd name="connsiteX94" fmla="*/ 491527 w 1544257"/>
              <a:gd name="connsiteY94" fmla="*/ 1026969 h 1304296"/>
              <a:gd name="connsiteX95" fmla="*/ 460572 w 1544257"/>
              <a:gd name="connsiteY95" fmla="*/ 991249 h 1304296"/>
              <a:gd name="connsiteX96" fmla="*/ 427233 w 1544257"/>
              <a:gd name="connsiteY96" fmla="*/ 953150 h 1304296"/>
              <a:gd name="connsiteX97" fmla="*/ 424854 w 1544257"/>
              <a:gd name="connsiteY97" fmla="*/ 926956 h 1304296"/>
              <a:gd name="connsiteX98" fmla="*/ 379608 w 1544257"/>
              <a:gd name="connsiteY98" fmla="*/ 917432 h 1304296"/>
              <a:gd name="connsiteX99" fmla="*/ 351033 w 1544257"/>
              <a:gd name="connsiteY99" fmla="*/ 884094 h 1304296"/>
              <a:gd name="connsiteX100" fmla="*/ 305789 w 1544257"/>
              <a:gd name="connsiteY100" fmla="*/ 872188 h 1304296"/>
              <a:gd name="connsiteX101" fmla="*/ 281977 w 1544257"/>
              <a:gd name="connsiteY101" fmla="*/ 903144 h 1304296"/>
              <a:gd name="connsiteX102" fmla="*/ 234355 w 1544257"/>
              <a:gd name="connsiteY102" fmla="*/ 893618 h 1304296"/>
              <a:gd name="connsiteX103" fmla="*/ 203395 w 1544257"/>
              <a:gd name="connsiteY103" fmla="*/ 869807 h 1304296"/>
              <a:gd name="connsiteX104" fmla="*/ 167680 w 1544257"/>
              <a:gd name="connsiteY104" fmla="*/ 881712 h 1304296"/>
              <a:gd name="connsiteX105" fmla="*/ 158152 w 1544257"/>
              <a:gd name="connsiteY105" fmla="*/ 876950 h 1304296"/>
              <a:gd name="connsiteX106" fmla="*/ 141486 w 1544257"/>
              <a:gd name="connsiteY106" fmla="*/ 824562 h 1304296"/>
              <a:gd name="connsiteX107" fmla="*/ 103383 w 1544257"/>
              <a:gd name="connsiteY107" fmla="*/ 788844 h 1304296"/>
              <a:gd name="connsiteX108" fmla="*/ 72427 w 1544257"/>
              <a:gd name="connsiteY108" fmla="*/ 748363 h 1304296"/>
              <a:gd name="connsiteX109" fmla="*/ 53375 w 1544257"/>
              <a:gd name="connsiteY109" fmla="*/ 722168 h 1304296"/>
              <a:gd name="connsiteX110" fmla="*/ 17657 w 1544257"/>
              <a:gd name="connsiteY110" fmla="*/ 693594 h 1304296"/>
              <a:gd name="connsiteX111" fmla="*/ 992 w 1544257"/>
              <a:gd name="connsiteY111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53413 w 1544257"/>
              <a:gd name="connsiteY11" fmla="*/ 426894 h 1304296"/>
              <a:gd name="connsiteX12" fmla="*/ 396277 w 1544257"/>
              <a:gd name="connsiteY12" fmla="*/ 438800 h 1304296"/>
              <a:gd name="connsiteX13" fmla="*/ 439140 w 1544257"/>
              <a:gd name="connsiteY13" fmla="*/ 400699 h 1304296"/>
              <a:gd name="connsiteX14" fmla="*/ 536773 w 1544257"/>
              <a:gd name="connsiteY14" fmla="*/ 495947 h 1304296"/>
              <a:gd name="connsiteX15" fmla="*/ 665361 w 1544257"/>
              <a:gd name="connsiteY15" fmla="*/ 369741 h 1304296"/>
              <a:gd name="connsiteX16" fmla="*/ 793948 w 1544257"/>
              <a:gd name="connsiteY16" fmla="*/ 384029 h 1304296"/>
              <a:gd name="connsiteX17" fmla="*/ 820139 w 1544257"/>
              <a:gd name="connsiteY17" fmla="*/ 434038 h 1304296"/>
              <a:gd name="connsiteX18" fmla="*/ 805852 w 1544257"/>
              <a:gd name="connsiteY18" fmla="*/ 460232 h 1304296"/>
              <a:gd name="connsiteX19" fmla="*/ 839189 w 1544257"/>
              <a:gd name="connsiteY19" fmla="*/ 495950 h 1304296"/>
              <a:gd name="connsiteX20" fmla="*/ 865383 w 1544257"/>
              <a:gd name="connsiteY20" fmla="*/ 495950 h 1304296"/>
              <a:gd name="connsiteX21" fmla="*/ 898722 w 1544257"/>
              <a:gd name="connsiteY21" fmla="*/ 464993 h 1304296"/>
              <a:gd name="connsiteX22" fmla="*/ 943964 w 1544257"/>
              <a:gd name="connsiteY22" fmla="*/ 472138 h 1304296"/>
              <a:gd name="connsiteX23" fmla="*/ 1001114 w 1544257"/>
              <a:gd name="connsiteY23" fmla="*/ 457850 h 1304296"/>
              <a:gd name="connsiteX24" fmla="*/ 1032073 w 1544257"/>
              <a:gd name="connsiteY24" fmla="*/ 429272 h 1304296"/>
              <a:gd name="connsiteX25" fmla="*/ 1096364 w 1544257"/>
              <a:gd name="connsiteY25" fmla="*/ 412607 h 1304296"/>
              <a:gd name="connsiteX26" fmla="*/ 1153514 w 1544257"/>
              <a:gd name="connsiteY26" fmla="*/ 417368 h 1304296"/>
              <a:gd name="connsiteX27" fmla="*/ 1220190 w 1544257"/>
              <a:gd name="connsiteY27" fmla="*/ 345931 h 1304296"/>
              <a:gd name="connsiteX28" fmla="*/ 1270195 w 1544257"/>
              <a:gd name="connsiteY28" fmla="*/ 334025 h 1304296"/>
              <a:gd name="connsiteX29" fmla="*/ 1315440 w 1544257"/>
              <a:gd name="connsiteY29" fmla="*/ 298306 h 1304296"/>
              <a:gd name="connsiteX30" fmla="*/ 1315439 w 1544257"/>
              <a:gd name="connsiteY30" fmla="*/ 257825 h 1304296"/>
              <a:gd name="connsiteX31" fmla="*/ 1310677 w 1544257"/>
              <a:gd name="connsiteY31" fmla="*/ 229250 h 1304296"/>
              <a:gd name="connsiteX32" fmla="*/ 1303533 w 1544257"/>
              <a:gd name="connsiteY32" fmla="*/ 200675 h 1304296"/>
              <a:gd name="connsiteX33" fmla="*/ 1320202 w 1544257"/>
              <a:gd name="connsiteY33" fmla="*/ 160194 h 1304296"/>
              <a:gd name="connsiteX34" fmla="*/ 1310677 w 1544257"/>
              <a:gd name="connsiteY34" fmla="*/ 117331 h 1304296"/>
              <a:gd name="connsiteX35" fmla="*/ 1332108 w 1544257"/>
              <a:gd name="connsiteY35" fmla="*/ 57800 h 1304296"/>
              <a:gd name="connsiteX36" fmla="*/ 1322584 w 1544257"/>
              <a:gd name="connsiteY36" fmla="*/ 10175 h 1304296"/>
              <a:gd name="connsiteX37" fmla="*/ 1360684 w 1544257"/>
              <a:gd name="connsiteY37" fmla="*/ 5412 h 1304296"/>
              <a:gd name="connsiteX38" fmla="*/ 1377353 w 1544257"/>
              <a:gd name="connsiteY38" fmla="*/ 649 h 1304296"/>
              <a:gd name="connsiteX39" fmla="*/ 1465459 w 1544257"/>
              <a:gd name="connsiteY39" fmla="*/ 19699 h 1304296"/>
              <a:gd name="connsiteX40" fmla="*/ 1496415 w 1544257"/>
              <a:gd name="connsiteY40" fmla="*/ 41131 h 1304296"/>
              <a:gd name="connsiteX41" fmla="*/ 1522610 w 1544257"/>
              <a:gd name="connsiteY41" fmla="*/ 57798 h 1304296"/>
              <a:gd name="connsiteX42" fmla="*/ 1544040 w 1544257"/>
              <a:gd name="connsiteY42" fmla="*/ 74468 h 1304296"/>
              <a:gd name="connsiteX43" fmla="*/ 1524990 w 1544257"/>
              <a:gd name="connsiteY43" fmla="*/ 117331 h 1304296"/>
              <a:gd name="connsiteX44" fmla="*/ 1522609 w 1544257"/>
              <a:gd name="connsiteY44" fmla="*/ 172099 h 1304296"/>
              <a:gd name="connsiteX45" fmla="*/ 1508321 w 1544257"/>
              <a:gd name="connsiteY45" fmla="*/ 229249 h 1304296"/>
              <a:gd name="connsiteX46" fmla="*/ 1510703 w 1544257"/>
              <a:gd name="connsiteY46" fmla="*/ 238774 h 1304296"/>
              <a:gd name="connsiteX47" fmla="*/ 1541659 w 1544257"/>
              <a:gd name="connsiteY47" fmla="*/ 245918 h 1304296"/>
              <a:gd name="connsiteX48" fmla="*/ 1529753 w 1544257"/>
              <a:gd name="connsiteY48" fmla="*/ 276874 h 1304296"/>
              <a:gd name="connsiteX49" fmla="*/ 1496415 w 1544257"/>
              <a:gd name="connsiteY49" fmla="*/ 298306 h 1304296"/>
              <a:gd name="connsiteX50" fmla="*/ 1474984 w 1544257"/>
              <a:gd name="connsiteY50" fmla="*/ 319737 h 1304296"/>
              <a:gd name="connsiteX51" fmla="*/ 1421087 w 1544257"/>
              <a:gd name="connsiteY51" fmla="*/ 307094 h 1304296"/>
              <a:gd name="connsiteX52" fmla="*/ 1384495 w 1544257"/>
              <a:gd name="connsiteY52" fmla="*/ 336407 h 1304296"/>
              <a:gd name="connsiteX53" fmla="*/ 1377352 w 1544257"/>
              <a:gd name="connsiteY53" fmla="*/ 369744 h 1304296"/>
              <a:gd name="connsiteX54" fmla="*/ 1355920 w 1544257"/>
              <a:gd name="connsiteY54" fmla="*/ 379269 h 1304296"/>
              <a:gd name="connsiteX55" fmla="*/ 1327345 w 1544257"/>
              <a:gd name="connsiteY55" fmla="*/ 403082 h 1304296"/>
              <a:gd name="connsiteX56" fmla="*/ 1279721 w 1544257"/>
              <a:gd name="connsiteY56" fmla="*/ 417368 h 1304296"/>
              <a:gd name="connsiteX57" fmla="*/ 1279720 w 1544257"/>
              <a:gd name="connsiteY57" fmla="*/ 464994 h 1304296"/>
              <a:gd name="connsiteX58" fmla="*/ 1313058 w 1544257"/>
              <a:gd name="connsiteY58" fmla="*/ 464994 h 1304296"/>
              <a:gd name="connsiteX59" fmla="*/ 1341634 w 1544257"/>
              <a:gd name="connsiteY59" fmla="*/ 491187 h 1304296"/>
              <a:gd name="connsiteX60" fmla="*/ 1334489 w 1544257"/>
              <a:gd name="connsiteY60" fmla="*/ 529288 h 1304296"/>
              <a:gd name="connsiteX61" fmla="*/ 1363065 w 1544257"/>
              <a:gd name="connsiteY61" fmla="*/ 545955 h 1304296"/>
              <a:gd name="connsiteX62" fmla="*/ 1355920 w 1544257"/>
              <a:gd name="connsiteY62" fmla="*/ 588819 h 1304296"/>
              <a:gd name="connsiteX63" fmla="*/ 1370208 w 1544257"/>
              <a:gd name="connsiteY63" fmla="*/ 629299 h 1304296"/>
              <a:gd name="connsiteX64" fmla="*/ 1322584 w 1544257"/>
              <a:gd name="connsiteY64" fmla="*/ 684068 h 1304296"/>
              <a:gd name="connsiteX65" fmla="*/ 1294009 w 1544257"/>
              <a:gd name="connsiteY65" fmla="*/ 736456 h 1304296"/>
              <a:gd name="connsiteX66" fmla="*/ 1260673 w 1544257"/>
              <a:gd name="connsiteY66" fmla="*/ 722168 h 1304296"/>
              <a:gd name="connsiteX67" fmla="*/ 1227334 w 1544257"/>
              <a:gd name="connsiteY67" fmla="*/ 724549 h 1304296"/>
              <a:gd name="connsiteX68" fmla="*/ 1177328 w 1544257"/>
              <a:gd name="connsiteY68" fmla="*/ 748362 h 1304296"/>
              <a:gd name="connsiteX69" fmla="*/ 1153515 w 1544257"/>
              <a:gd name="connsiteY69" fmla="*/ 762649 h 1304296"/>
              <a:gd name="connsiteX70" fmla="*/ 1084461 w 1544257"/>
              <a:gd name="connsiteY70" fmla="*/ 779318 h 1304296"/>
              <a:gd name="connsiteX71" fmla="*/ 1063028 w 1544257"/>
              <a:gd name="connsiteY71" fmla="*/ 810274 h 1304296"/>
              <a:gd name="connsiteX72" fmla="*/ 1060646 w 1544257"/>
              <a:gd name="connsiteY72" fmla="*/ 888856 h 1304296"/>
              <a:gd name="connsiteX73" fmla="*/ 1063030 w 1544257"/>
              <a:gd name="connsiteY73" fmla="*/ 915048 h 1304296"/>
              <a:gd name="connsiteX74" fmla="*/ 963015 w 1544257"/>
              <a:gd name="connsiteY74" fmla="*/ 965056 h 1304296"/>
              <a:gd name="connsiteX75" fmla="*/ 920153 w 1544257"/>
              <a:gd name="connsiteY75" fmla="*/ 965056 h 1304296"/>
              <a:gd name="connsiteX76" fmla="*/ 829667 w 1544257"/>
              <a:gd name="connsiteY76" fmla="*/ 1000773 h 1304296"/>
              <a:gd name="connsiteX77" fmla="*/ 808234 w 1544257"/>
              <a:gd name="connsiteY77" fmla="*/ 1041256 h 1304296"/>
              <a:gd name="connsiteX78" fmla="*/ 808236 w 1544257"/>
              <a:gd name="connsiteY78" fmla="*/ 1091262 h 1304296"/>
              <a:gd name="connsiteX79" fmla="*/ 758228 w 1544257"/>
              <a:gd name="connsiteY79" fmla="*/ 1131743 h 1304296"/>
              <a:gd name="connsiteX80" fmla="*/ 741561 w 1544257"/>
              <a:gd name="connsiteY80" fmla="*/ 1162699 h 1304296"/>
              <a:gd name="connsiteX81" fmla="*/ 743940 w 1544257"/>
              <a:gd name="connsiteY81" fmla="*/ 1184131 h 1304296"/>
              <a:gd name="connsiteX82" fmla="*/ 777278 w 1544257"/>
              <a:gd name="connsiteY82" fmla="*/ 1179368 h 1304296"/>
              <a:gd name="connsiteX83" fmla="*/ 801092 w 1544257"/>
              <a:gd name="connsiteY83" fmla="*/ 1203180 h 1304296"/>
              <a:gd name="connsiteX84" fmla="*/ 789184 w 1544257"/>
              <a:gd name="connsiteY84" fmla="*/ 1236518 h 1304296"/>
              <a:gd name="connsiteX85" fmla="*/ 786803 w 1544257"/>
              <a:gd name="connsiteY85" fmla="*/ 1274618 h 1304296"/>
              <a:gd name="connsiteX86" fmla="*/ 755845 w 1544257"/>
              <a:gd name="connsiteY86" fmla="*/ 1291288 h 1304296"/>
              <a:gd name="connsiteX87" fmla="*/ 708223 w 1544257"/>
              <a:gd name="connsiteY87" fmla="*/ 1303193 h 1304296"/>
              <a:gd name="connsiteX88" fmla="*/ 662979 w 1544257"/>
              <a:gd name="connsiteY88" fmla="*/ 1255568 h 1304296"/>
              <a:gd name="connsiteX89" fmla="*/ 662977 w 1544257"/>
              <a:gd name="connsiteY89" fmla="*/ 1210325 h 1304296"/>
              <a:gd name="connsiteX90" fmla="*/ 646309 w 1544257"/>
              <a:gd name="connsiteY90" fmla="*/ 1176987 h 1304296"/>
              <a:gd name="connsiteX91" fmla="*/ 617733 w 1544257"/>
              <a:gd name="connsiteY91" fmla="*/ 1153174 h 1304296"/>
              <a:gd name="connsiteX92" fmla="*/ 572490 w 1544257"/>
              <a:gd name="connsiteY92" fmla="*/ 1115074 h 1304296"/>
              <a:gd name="connsiteX93" fmla="*/ 536770 w 1544257"/>
              <a:gd name="connsiteY93" fmla="*/ 1076975 h 1304296"/>
              <a:gd name="connsiteX94" fmla="*/ 484384 w 1544257"/>
              <a:gd name="connsiteY94" fmla="*/ 1069830 h 1304296"/>
              <a:gd name="connsiteX95" fmla="*/ 491527 w 1544257"/>
              <a:gd name="connsiteY95" fmla="*/ 1026969 h 1304296"/>
              <a:gd name="connsiteX96" fmla="*/ 460572 w 1544257"/>
              <a:gd name="connsiteY96" fmla="*/ 991249 h 1304296"/>
              <a:gd name="connsiteX97" fmla="*/ 427233 w 1544257"/>
              <a:gd name="connsiteY97" fmla="*/ 953150 h 1304296"/>
              <a:gd name="connsiteX98" fmla="*/ 424854 w 1544257"/>
              <a:gd name="connsiteY98" fmla="*/ 926956 h 1304296"/>
              <a:gd name="connsiteX99" fmla="*/ 379608 w 1544257"/>
              <a:gd name="connsiteY99" fmla="*/ 917432 h 1304296"/>
              <a:gd name="connsiteX100" fmla="*/ 351033 w 1544257"/>
              <a:gd name="connsiteY100" fmla="*/ 884094 h 1304296"/>
              <a:gd name="connsiteX101" fmla="*/ 305789 w 1544257"/>
              <a:gd name="connsiteY101" fmla="*/ 872188 h 1304296"/>
              <a:gd name="connsiteX102" fmla="*/ 281977 w 1544257"/>
              <a:gd name="connsiteY102" fmla="*/ 903144 h 1304296"/>
              <a:gd name="connsiteX103" fmla="*/ 234355 w 1544257"/>
              <a:gd name="connsiteY103" fmla="*/ 893618 h 1304296"/>
              <a:gd name="connsiteX104" fmla="*/ 203395 w 1544257"/>
              <a:gd name="connsiteY104" fmla="*/ 869807 h 1304296"/>
              <a:gd name="connsiteX105" fmla="*/ 167680 w 1544257"/>
              <a:gd name="connsiteY105" fmla="*/ 881712 h 1304296"/>
              <a:gd name="connsiteX106" fmla="*/ 158152 w 1544257"/>
              <a:gd name="connsiteY106" fmla="*/ 876950 h 1304296"/>
              <a:gd name="connsiteX107" fmla="*/ 141486 w 1544257"/>
              <a:gd name="connsiteY107" fmla="*/ 824562 h 1304296"/>
              <a:gd name="connsiteX108" fmla="*/ 103383 w 1544257"/>
              <a:gd name="connsiteY108" fmla="*/ 788844 h 1304296"/>
              <a:gd name="connsiteX109" fmla="*/ 72427 w 1544257"/>
              <a:gd name="connsiteY109" fmla="*/ 748363 h 1304296"/>
              <a:gd name="connsiteX110" fmla="*/ 53375 w 1544257"/>
              <a:gd name="connsiteY110" fmla="*/ 722168 h 1304296"/>
              <a:gd name="connsiteX111" fmla="*/ 17657 w 1544257"/>
              <a:gd name="connsiteY111" fmla="*/ 693594 h 1304296"/>
              <a:gd name="connsiteX112" fmla="*/ 992 w 1544257"/>
              <a:gd name="connsiteY112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53413 w 1544257"/>
              <a:gd name="connsiteY11" fmla="*/ 426894 h 1304296"/>
              <a:gd name="connsiteX12" fmla="*/ 396277 w 1544257"/>
              <a:gd name="connsiteY12" fmla="*/ 438800 h 1304296"/>
              <a:gd name="connsiteX13" fmla="*/ 439140 w 1544257"/>
              <a:gd name="connsiteY13" fmla="*/ 400699 h 1304296"/>
              <a:gd name="connsiteX14" fmla="*/ 536773 w 1544257"/>
              <a:gd name="connsiteY14" fmla="*/ 495947 h 1304296"/>
              <a:gd name="connsiteX15" fmla="*/ 565344 w 1544257"/>
              <a:gd name="connsiteY15" fmla="*/ 453088 h 1304296"/>
              <a:gd name="connsiteX16" fmla="*/ 665361 w 1544257"/>
              <a:gd name="connsiteY16" fmla="*/ 369741 h 1304296"/>
              <a:gd name="connsiteX17" fmla="*/ 793948 w 1544257"/>
              <a:gd name="connsiteY17" fmla="*/ 384029 h 1304296"/>
              <a:gd name="connsiteX18" fmla="*/ 820139 w 1544257"/>
              <a:gd name="connsiteY18" fmla="*/ 434038 h 1304296"/>
              <a:gd name="connsiteX19" fmla="*/ 805852 w 1544257"/>
              <a:gd name="connsiteY19" fmla="*/ 460232 h 1304296"/>
              <a:gd name="connsiteX20" fmla="*/ 839189 w 1544257"/>
              <a:gd name="connsiteY20" fmla="*/ 495950 h 1304296"/>
              <a:gd name="connsiteX21" fmla="*/ 865383 w 1544257"/>
              <a:gd name="connsiteY21" fmla="*/ 495950 h 1304296"/>
              <a:gd name="connsiteX22" fmla="*/ 898722 w 1544257"/>
              <a:gd name="connsiteY22" fmla="*/ 464993 h 1304296"/>
              <a:gd name="connsiteX23" fmla="*/ 943964 w 1544257"/>
              <a:gd name="connsiteY23" fmla="*/ 472138 h 1304296"/>
              <a:gd name="connsiteX24" fmla="*/ 1001114 w 1544257"/>
              <a:gd name="connsiteY24" fmla="*/ 457850 h 1304296"/>
              <a:gd name="connsiteX25" fmla="*/ 1032073 w 1544257"/>
              <a:gd name="connsiteY25" fmla="*/ 429272 h 1304296"/>
              <a:gd name="connsiteX26" fmla="*/ 1096364 w 1544257"/>
              <a:gd name="connsiteY26" fmla="*/ 412607 h 1304296"/>
              <a:gd name="connsiteX27" fmla="*/ 1153514 w 1544257"/>
              <a:gd name="connsiteY27" fmla="*/ 417368 h 1304296"/>
              <a:gd name="connsiteX28" fmla="*/ 1220190 w 1544257"/>
              <a:gd name="connsiteY28" fmla="*/ 345931 h 1304296"/>
              <a:gd name="connsiteX29" fmla="*/ 1270195 w 1544257"/>
              <a:gd name="connsiteY29" fmla="*/ 334025 h 1304296"/>
              <a:gd name="connsiteX30" fmla="*/ 1315440 w 1544257"/>
              <a:gd name="connsiteY30" fmla="*/ 298306 h 1304296"/>
              <a:gd name="connsiteX31" fmla="*/ 1315439 w 1544257"/>
              <a:gd name="connsiteY31" fmla="*/ 257825 h 1304296"/>
              <a:gd name="connsiteX32" fmla="*/ 1310677 w 1544257"/>
              <a:gd name="connsiteY32" fmla="*/ 229250 h 1304296"/>
              <a:gd name="connsiteX33" fmla="*/ 1303533 w 1544257"/>
              <a:gd name="connsiteY33" fmla="*/ 200675 h 1304296"/>
              <a:gd name="connsiteX34" fmla="*/ 1320202 w 1544257"/>
              <a:gd name="connsiteY34" fmla="*/ 160194 h 1304296"/>
              <a:gd name="connsiteX35" fmla="*/ 1310677 w 1544257"/>
              <a:gd name="connsiteY35" fmla="*/ 117331 h 1304296"/>
              <a:gd name="connsiteX36" fmla="*/ 1332108 w 1544257"/>
              <a:gd name="connsiteY36" fmla="*/ 57800 h 1304296"/>
              <a:gd name="connsiteX37" fmla="*/ 1322584 w 1544257"/>
              <a:gd name="connsiteY37" fmla="*/ 10175 h 1304296"/>
              <a:gd name="connsiteX38" fmla="*/ 1360684 w 1544257"/>
              <a:gd name="connsiteY38" fmla="*/ 5412 h 1304296"/>
              <a:gd name="connsiteX39" fmla="*/ 1377353 w 1544257"/>
              <a:gd name="connsiteY39" fmla="*/ 649 h 1304296"/>
              <a:gd name="connsiteX40" fmla="*/ 1465459 w 1544257"/>
              <a:gd name="connsiteY40" fmla="*/ 19699 h 1304296"/>
              <a:gd name="connsiteX41" fmla="*/ 1496415 w 1544257"/>
              <a:gd name="connsiteY41" fmla="*/ 41131 h 1304296"/>
              <a:gd name="connsiteX42" fmla="*/ 1522610 w 1544257"/>
              <a:gd name="connsiteY42" fmla="*/ 57798 h 1304296"/>
              <a:gd name="connsiteX43" fmla="*/ 1544040 w 1544257"/>
              <a:gd name="connsiteY43" fmla="*/ 74468 h 1304296"/>
              <a:gd name="connsiteX44" fmla="*/ 1524990 w 1544257"/>
              <a:gd name="connsiteY44" fmla="*/ 117331 h 1304296"/>
              <a:gd name="connsiteX45" fmla="*/ 1522609 w 1544257"/>
              <a:gd name="connsiteY45" fmla="*/ 172099 h 1304296"/>
              <a:gd name="connsiteX46" fmla="*/ 1508321 w 1544257"/>
              <a:gd name="connsiteY46" fmla="*/ 229249 h 1304296"/>
              <a:gd name="connsiteX47" fmla="*/ 1510703 w 1544257"/>
              <a:gd name="connsiteY47" fmla="*/ 238774 h 1304296"/>
              <a:gd name="connsiteX48" fmla="*/ 1541659 w 1544257"/>
              <a:gd name="connsiteY48" fmla="*/ 245918 h 1304296"/>
              <a:gd name="connsiteX49" fmla="*/ 1529753 w 1544257"/>
              <a:gd name="connsiteY49" fmla="*/ 276874 h 1304296"/>
              <a:gd name="connsiteX50" fmla="*/ 1496415 w 1544257"/>
              <a:gd name="connsiteY50" fmla="*/ 298306 h 1304296"/>
              <a:gd name="connsiteX51" fmla="*/ 1474984 w 1544257"/>
              <a:gd name="connsiteY51" fmla="*/ 319737 h 1304296"/>
              <a:gd name="connsiteX52" fmla="*/ 1421087 w 1544257"/>
              <a:gd name="connsiteY52" fmla="*/ 307094 h 1304296"/>
              <a:gd name="connsiteX53" fmla="*/ 1384495 w 1544257"/>
              <a:gd name="connsiteY53" fmla="*/ 336407 h 1304296"/>
              <a:gd name="connsiteX54" fmla="*/ 1377352 w 1544257"/>
              <a:gd name="connsiteY54" fmla="*/ 369744 h 1304296"/>
              <a:gd name="connsiteX55" fmla="*/ 1355920 w 1544257"/>
              <a:gd name="connsiteY55" fmla="*/ 379269 h 1304296"/>
              <a:gd name="connsiteX56" fmla="*/ 1327345 w 1544257"/>
              <a:gd name="connsiteY56" fmla="*/ 403082 h 1304296"/>
              <a:gd name="connsiteX57" fmla="*/ 1279721 w 1544257"/>
              <a:gd name="connsiteY57" fmla="*/ 417368 h 1304296"/>
              <a:gd name="connsiteX58" fmla="*/ 1279720 w 1544257"/>
              <a:gd name="connsiteY58" fmla="*/ 464994 h 1304296"/>
              <a:gd name="connsiteX59" fmla="*/ 1313058 w 1544257"/>
              <a:gd name="connsiteY59" fmla="*/ 464994 h 1304296"/>
              <a:gd name="connsiteX60" fmla="*/ 1341634 w 1544257"/>
              <a:gd name="connsiteY60" fmla="*/ 491187 h 1304296"/>
              <a:gd name="connsiteX61" fmla="*/ 1334489 w 1544257"/>
              <a:gd name="connsiteY61" fmla="*/ 529288 h 1304296"/>
              <a:gd name="connsiteX62" fmla="*/ 1363065 w 1544257"/>
              <a:gd name="connsiteY62" fmla="*/ 545955 h 1304296"/>
              <a:gd name="connsiteX63" fmla="*/ 1355920 w 1544257"/>
              <a:gd name="connsiteY63" fmla="*/ 588819 h 1304296"/>
              <a:gd name="connsiteX64" fmla="*/ 1370208 w 1544257"/>
              <a:gd name="connsiteY64" fmla="*/ 629299 h 1304296"/>
              <a:gd name="connsiteX65" fmla="*/ 1322584 w 1544257"/>
              <a:gd name="connsiteY65" fmla="*/ 684068 h 1304296"/>
              <a:gd name="connsiteX66" fmla="*/ 1294009 w 1544257"/>
              <a:gd name="connsiteY66" fmla="*/ 736456 h 1304296"/>
              <a:gd name="connsiteX67" fmla="*/ 1260673 w 1544257"/>
              <a:gd name="connsiteY67" fmla="*/ 722168 h 1304296"/>
              <a:gd name="connsiteX68" fmla="*/ 1227334 w 1544257"/>
              <a:gd name="connsiteY68" fmla="*/ 724549 h 1304296"/>
              <a:gd name="connsiteX69" fmla="*/ 1177328 w 1544257"/>
              <a:gd name="connsiteY69" fmla="*/ 748362 h 1304296"/>
              <a:gd name="connsiteX70" fmla="*/ 1153515 w 1544257"/>
              <a:gd name="connsiteY70" fmla="*/ 762649 h 1304296"/>
              <a:gd name="connsiteX71" fmla="*/ 1084461 w 1544257"/>
              <a:gd name="connsiteY71" fmla="*/ 779318 h 1304296"/>
              <a:gd name="connsiteX72" fmla="*/ 1063028 w 1544257"/>
              <a:gd name="connsiteY72" fmla="*/ 810274 h 1304296"/>
              <a:gd name="connsiteX73" fmla="*/ 1060646 w 1544257"/>
              <a:gd name="connsiteY73" fmla="*/ 888856 h 1304296"/>
              <a:gd name="connsiteX74" fmla="*/ 1063030 w 1544257"/>
              <a:gd name="connsiteY74" fmla="*/ 915048 h 1304296"/>
              <a:gd name="connsiteX75" fmla="*/ 963015 w 1544257"/>
              <a:gd name="connsiteY75" fmla="*/ 965056 h 1304296"/>
              <a:gd name="connsiteX76" fmla="*/ 920153 w 1544257"/>
              <a:gd name="connsiteY76" fmla="*/ 965056 h 1304296"/>
              <a:gd name="connsiteX77" fmla="*/ 829667 w 1544257"/>
              <a:gd name="connsiteY77" fmla="*/ 1000773 h 1304296"/>
              <a:gd name="connsiteX78" fmla="*/ 808234 w 1544257"/>
              <a:gd name="connsiteY78" fmla="*/ 1041256 h 1304296"/>
              <a:gd name="connsiteX79" fmla="*/ 808236 w 1544257"/>
              <a:gd name="connsiteY79" fmla="*/ 1091262 h 1304296"/>
              <a:gd name="connsiteX80" fmla="*/ 758228 w 1544257"/>
              <a:gd name="connsiteY80" fmla="*/ 1131743 h 1304296"/>
              <a:gd name="connsiteX81" fmla="*/ 741561 w 1544257"/>
              <a:gd name="connsiteY81" fmla="*/ 1162699 h 1304296"/>
              <a:gd name="connsiteX82" fmla="*/ 743940 w 1544257"/>
              <a:gd name="connsiteY82" fmla="*/ 1184131 h 1304296"/>
              <a:gd name="connsiteX83" fmla="*/ 777278 w 1544257"/>
              <a:gd name="connsiteY83" fmla="*/ 1179368 h 1304296"/>
              <a:gd name="connsiteX84" fmla="*/ 801092 w 1544257"/>
              <a:gd name="connsiteY84" fmla="*/ 1203180 h 1304296"/>
              <a:gd name="connsiteX85" fmla="*/ 789184 w 1544257"/>
              <a:gd name="connsiteY85" fmla="*/ 1236518 h 1304296"/>
              <a:gd name="connsiteX86" fmla="*/ 786803 w 1544257"/>
              <a:gd name="connsiteY86" fmla="*/ 1274618 h 1304296"/>
              <a:gd name="connsiteX87" fmla="*/ 755845 w 1544257"/>
              <a:gd name="connsiteY87" fmla="*/ 1291288 h 1304296"/>
              <a:gd name="connsiteX88" fmla="*/ 708223 w 1544257"/>
              <a:gd name="connsiteY88" fmla="*/ 1303193 h 1304296"/>
              <a:gd name="connsiteX89" fmla="*/ 662979 w 1544257"/>
              <a:gd name="connsiteY89" fmla="*/ 1255568 h 1304296"/>
              <a:gd name="connsiteX90" fmla="*/ 662977 w 1544257"/>
              <a:gd name="connsiteY90" fmla="*/ 1210325 h 1304296"/>
              <a:gd name="connsiteX91" fmla="*/ 646309 w 1544257"/>
              <a:gd name="connsiteY91" fmla="*/ 1176987 h 1304296"/>
              <a:gd name="connsiteX92" fmla="*/ 617733 w 1544257"/>
              <a:gd name="connsiteY92" fmla="*/ 1153174 h 1304296"/>
              <a:gd name="connsiteX93" fmla="*/ 572490 w 1544257"/>
              <a:gd name="connsiteY93" fmla="*/ 1115074 h 1304296"/>
              <a:gd name="connsiteX94" fmla="*/ 536770 w 1544257"/>
              <a:gd name="connsiteY94" fmla="*/ 1076975 h 1304296"/>
              <a:gd name="connsiteX95" fmla="*/ 484384 w 1544257"/>
              <a:gd name="connsiteY95" fmla="*/ 1069830 h 1304296"/>
              <a:gd name="connsiteX96" fmla="*/ 491527 w 1544257"/>
              <a:gd name="connsiteY96" fmla="*/ 1026969 h 1304296"/>
              <a:gd name="connsiteX97" fmla="*/ 460572 w 1544257"/>
              <a:gd name="connsiteY97" fmla="*/ 991249 h 1304296"/>
              <a:gd name="connsiteX98" fmla="*/ 427233 w 1544257"/>
              <a:gd name="connsiteY98" fmla="*/ 953150 h 1304296"/>
              <a:gd name="connsiteX99" fmla="*/ 424854 w 1544257"/>
              <a:gd name="connsiteY99" fmla="*/ 926956 h 1304296"/>
              <a:gd name="connsiteX100" fmla="*/ 379608 w 1544257"/>
              <a:gd name="connsiteY100" fmla="*/ 917432 h 1304296"/>
              <a:gd name="connsiteX101" fmla="*/ 351033 w 1544257"/>
              <a:gd name="connsiteY101" fmla="*/ 884094 h 1304296"/>
              <a:gd name="connsiteX102" fmla="*/ 305789 w 1544257"/>
              <a:gd name="connsiteY102" fmla="*/ 872188 h 1304296"/>
              <a:gd name="connsiteX103" fmla="*/ 281977 w 1544257"/>
              <a:gd name="connsiteY103" fmla="*/ 903144 h 1304296"/>
              <a:gd name="connsiteX104" fmla="*/ 234355 w 1544257"/>
              <a:gd name="connsiteY104" fmla="*/ 893618 h 1304296"/>
              <a:gd name="connsiteX105" fmla="*/ 203395 w 1544257"/>
              <a:gd name="connsiteY105" fmla="*/ 869807 h 1304296"/>
              <a:gd name="connsiteX106" fmla="*/ 167680 w 1544257"/>
              <a:gd name="connsiteY106" fmla="*/ 881712 h 1304296"/>
              <a:gd name="connsiteX107" fmla="*/ 158152 w 1544257"/>
              <a:gd name="connsiteY107" fmla="*/ 876950 h 1304296"/>
              <a:gd name="connsiteX108" fmla="*/ 141486 w 1544257"/>
              <a:gd name="connsiteY108" fmla="*/ 824562 h 1304296"/>
              <a:gd name="connsiteX109" fmla="*/ 103383 w 1544257"/>
              <a:gd name="connsiteY109" fmla="*/ 788844 h 1304296"/>
              <a:gd name="connsiteX110" fmla="*/ 72427 w 1544257"/>
              <a:gd name="connsiteY110" fmla="*/ 748363 h 1304296"/>
              <a:gd name="connsiteX111" fmla="*/ 53375 w 1544257"/>
              <a:gd name="connsiteY111" fmla="*/ 722168 h 1304296"/>
              <a:gd name="connsiteX112" fmla="*/ 17657 w 1544257"/>
              <a:gd name="connsiteY112" fmla="*/ 693594 h 1304296"/>
              <a:gd name="connsiteX113" fmla="*/ 992 w 1544257"/>
              <a:gd name="connsiteY113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53413 w 1544257"/>
              <a:gd name="connsiteY11" fmla="*/ 426894 h 1304296"/>
              <a:gd name="connsiteX12" fmla="*/ 396277 w 1544257"/>
              <a:gd name="connsiteY12" fmla="*/ 438800 h 1304296"/>
              <a:gd name="connsiteX13" fmla="*/ 439140 w 1544257"/>
              <a:gd name="connsiteY13" fmla="*/ 400699 h 1304296"/>
              <a:gd name="connsiteX14" fmla="*/ 489144 w 1544257"/>
              <a:gd name="connsiteY14" fmla="*/ 431657 h 1304296"/>
              <a:gd name="connsiteX15" fmla="*/ 536773 w 1544257"/>
              <a:gd name="connsiteY15" fmla="*/ 495947 h 1304296"/>
              <a:gd name="connsiteX16" fmla="*/ 565344 w 1544257"/>
              <a:gd name="connsiteY16" fmla="*/ 453088 h 1304296"/>
              <a:gd name="connsiteX17" fmla="*/ 665361 w 1544257"/>
              <a:gd name="connsiteY17" fmla="*/ 369741 h 1304296"/>
              <a:gd name="connsiteX18" fmla="*/ 793948 w 1544257"/>
              <a:gd name="connsiteY18" fmla="*/ 384029 h 1304296"/>
              <a:gd name="connsiteX19" fmla="*/ 820139 w 1544257"/>
              <a:gd name="connsiteY19" fmla="*/ 434038 h 1304296"/>
              <a:gd name="connsiteX20" fmla="*/ 805852 w 1544257"/>
              <a:gd name="connsiteY20" fmla="*/ 460232 h 1304296"/>
              <a:gd name="connsiteX21" fmla="*/ 839189 w 1544257"/>
              <a:gd name="connsiteY21" fmla="*/ 495950 h 1304296"/>
              <a:gd name="connsiteX22" fmla="*/ 865383 w 1544257"/>
              <a:gd name="connsiteY22" fmla="*/ 495950 h 1304296"/>
              <a:gd name="connsiteX23" fmla="*/ 898722 w 1544257"/>
              <a:gd name="connsiteY23" fmla="*/ 464993 h 1304296"/>
              <a:gd name="connsiteX24" fmla="*/ 943964 w 1544257"/>
              <a:gd name="connsiteY24" fmla="*/ 472138 h 1304296"/>
              <a:gd name="connsiteX25" fmla="*/ 1001114 w 1544257"/>
              <a:gd name="connsiteY25" fmla="*/ 457850 h 1304296"/>
              <a:gd name="connsiteX26" fmla="*/ 1032073 w 1544257"/>
              <a:gd name="connsiteY26" fmla="*/ 429272 h 1304296"/>
              <a:gd name="connsiteX27" fmla="*/ 1096364 w 1544257"/>
              <a:gd name="connsiteY27" fmla="*/ 412607 h 1304296"/>
              <a:gd name="connsiteX28" fmla="*/ 1153514 w 1544257"/>
              <a:gd name="connsiteY28" fmla="*/ 417368 h 1304296"/>
              <a:gd name="connsiteX29" fmla="*/ 1220190 w 1544257"/>
              <a:gd name="connsiteY29" fmla="*/ 345931 h 1304296"/>
              <a:gd name="connsiteX30" fmla="*/ 1270195 w 1544257"/>
              <a:gd name="connsiteY30" fmla="*/ 334025 h 1304296"/>
              <a:gd name="connsiteX31" fmla="*/ 1315440 w 1544257"/>
              <a:gd name="connsiteY31" fmla="*/ 298306 h 1304296"/>
              <a:gd name="connsiteX32" fmla="*/ 1315439 w 1544257"/>
              <a:gd name="connsiteY32" fmla="*/ 257825 h 1304296"/>
              <a:gd name="connsiteX33" fmla="*/ 1310677 w 1544257"/>
              <a:gd name="connsiteY33" fmla="*/ 229250 h 1304296"/>
              <a:gd name="connsiteX34" fmla="*/ 1303533 w 1544257"/>
              <a:gd name="connsiteY34" fmla="*/ 200675 h 1304296"/>
              <a:gd name="connsiteX35" fmla="*/ 1320202 w 1544257"/>
              <a:gd name="connsiteY35" fmla="*/ 160194 h 1304296"/>
              <a:gd name="connsiteX36" fmla="*/ 1310677 w 1544257"/>
              <a:gd name="connsiteY36" fmla="*/ 117331 h 1304296"/>
              <a:gd name="connsiteX37" fmla="*/ 1332108 w 1544257"/>
              <a:gd name="connsiteY37" fmla="*/ 57800 h 1304296"/>
              <a:gd name="connsiteX38" fmla="*/ 1322584 w 1544257"/>
              <a:gd name="connsiteY38" fmla="*/ 10175 h 1304296"/>
              <a:gd name="connsiteX39" fmla="*/ 1360684 w 1544257"/>
              <a:gd name="connsiteY39" fmla="*/ 5412 h 1304296"/>
              <a:gd name="connsiteX40" fmla="*/ 1377353 w 1544257"/>
              <a:gd name="connsiteY40" fmla="*/ 649 h 1304296"/>
              <a:gd name="connsiteX41" fmla="*/ 1465459 w 1544257"/>
              <a:gd name="connsiteY41" fmla="*/ 19699 h 1304296"/>
              <a:gd name="connsiteX42" fmla="*/ 1496415 w 1544257"/>
              <a:gd name="connsiteY42" fmla="*/ 41131 h 1304296"/>
              <a:gd name="connsiteX43" fmla="*/ 1522610 w 1544257"/>
              <a:gd name="connsiteY43" fmla="*/ 57798 h 1304296"/>
              <a:gd name="connsiteX44" fmla="*/ 1544040 w 1544257"/>
              <a:gd name="connsiteY44" fmla="*/ 74468 h 1304296"/>
              <a:gd name="connsiteX45" fmla="*/ 1524990 w 1544257"/>
              <a:gd name="connsiteY45" fmla="*/ 117331 h 1304296"/>
              <a:gd name="connsiteX46" fmla="*/ 1522609 w 1544257"/>
              <a:gd name="connsiteY46" fmla="*/ 172099 h 1304296"/>
              <a:gd name="connsiteX47" fmla="*/ 1508321 w 1544257"/>
              <a:gd name="connsiteY47" fmla="*/ 229249 h 1304296"/>
              <a:gd name="connsiteX48" fmla="*/ 1510703 w 1544257"/>
              <a:gd name="connsiteY48" fmla="*/ 238774 h 1304296"/>
              <a:gd name="connsiteX49" fmla="*/ 1541659 w 1544257"/>
              <a:gd name="connsiteY49" fmla="*/ 245918 h 1304296"/>
              <a:gd name="connsiteX50" fmla="*/ 1529753 w 1544257"/>
              <a:gd name="connsiteY50" fmla="*/ 276874 h 1304296"/>
              <a:gd name="connsiteX51" fmla="*/ 1496415 w 1544257"/>
              <a:gd name="connsiteY51" fmla="*/ 298306 h 1304296"/>
              <a:gd name="connsiteX52" fmla="*/ 1474984 w 1544257"/>
              <a:gd name="connsiteY52" fmla="*/ 319737 h 1304296"/>
              <a:gd name="connsiteX53" fmla="*/ 1421087 w 1544257"/>
              <a:gd name="connsiteY53" fmla="*/ 307094 h 1304296"/>
              <a:gd name="connsiteX54" fmla="*/ 1384495 w 1544257"/>
              <a:gd name="connsiteY54" fmla="*/ 336407 h 1304296"/>
              <a:gd name="connsiteX55" fmla="*/ 1377352 w 1544257"/>
              <a:gd name="connsiteY55" fmla="*/ 369744 h 1304296"/>
              <a:gd name="connsiteX56" fmla="*/ 1355920 w 1544257"/>
              <a:gd name="connsiteY56" fmla="*/ 379269 h 1304296"/>
              <a:gd name="connsiteX57" fmla="*/ 1327345 w 1544257"/>
              <a:gd name="connsiteY57" fmla="*/ 403082 h 1304296"/>
              <a:gd name="connsiteX58" fmla="*/ 1279721 w 1544257"/>
              <a:gd name="connsiteY58" fmla="*/ 417368 h 1304296"/>
              <a:gd name="connsiteX59" fmla="*/ 1279720 w 1544257"/>
              <a:gd name="connsiteY59" fmla="*/ 464994 h 1304296"/>
              <a:gd name="connsiteX60" fmla="*/ 1313058 w 1544257"/>
              <a:gd name="connsiteY60" fmla="*/ 464994 h 1304296"/>
              <a:gd name="connsiteX61" fmla="*/ 1341634 w 1544257"/>
              <a:gd name="connsiteY61" fmla="*/ 491187 h 1304296"/>
              <a:gd name="connsiteX62" fmla="*/ 1334489 w 1544257"/>
              <a:gd name="connsiteY62" fmla="*/ 529288 h 1304296"/>
              <a:gd name="connsiteX63" fmla="*/ 1363065 w 1544257"/>
              <a:gd name="connsiteY63" fmla="*/ 545955 h 1304296"/>
              <a:gd name="connsiteX64" fmla="*/ 1355920 w 1544257"/>
              <a:gd name="connsiteY64" fmla="*/ 588819 h 1304296"/>
              <a:gd name="connsiteX65" fmla="*/ 1370208 w 1544257"/>
              <a:gd name="connsiteY65" fmla="*/ 629299 h 1304296"/>
              <a:gd name="connsiteX66" fmla="*/ 1322584 w 1544257"/>
              <a:gd name="connsiteY66" fmla="*/ 684068 h 1304296"/>
              <a:gd name="connsiteX67" fmla="*/ 1294009 w 1544257"/>
              <a:gd name="connsiteY67" fmla="*/ 736456 h 1304296"/>
              <a:gd name="connsiteX68" fmla="*/ 1260673 w 1544257"/>
              <a:gd name="connsiteY68" fmla="*/ 722168 h 1304296"/>
              <a:gd name="connsiteX69" fmla="*/ 1227334 w 1544257"/>
              <a:gd name="connsiteY69" fmla="*/ 724549 h 1304296"/>
              <a:gd name="connsiteX70" fmla="*/ 1177328 w 1544257"/>
              <a:gd name="connsiteY70" fmla="*/ 748362 h 1304296"/>
              <a:gd name="connsiteX71" fmla="*/ 1153515 w 1544257"/>
              <a:gd name="connsiteY71" fmla="*/ 762649 h 1304296"/>
              <a:gd name="connsiteX72" fmla="*/ 1084461 w 1544257"/>
              <a:gd name="connsiteY72" fmla="*/ 779318 h 1304296"/>
              <a:gd name="connsiteX73" fmla="*/ 1063028 w 1544257"/>
              <a:gd name="connsiteY73" fmla="*/ 810274 h 1304296"/>
              <a:gd name="connsiteX74" fmla="*/ 1060646 w 1544257"/>
              <a:gd name="connsiteY74" fmla="*/ 888856 h 1304296"/>
              <a:gd name="connsiteX75" fmla="*/ 1063030 w 1544257"/>
              <a:gd name="connsiteY75" fmla="*/ 915048 h 1304296"/>
              <a:gd name="connsiteX76" fmla="*/ 963015 w 1544257"/>
              <a:gd name="connsiteY76" fmla="*/ 965056 h 1304296"/>
              <a:gd name="connsiteX77" fmla="*/ 920153 w 1544257"/>
              <a:gd name="connsiteY77" fmla="*/ 965056 h 1304296"/>
              <a:gd name="connsiteX78" fmla="*/ 829667 w 1544257"/>
              <a:gd name="connsiteY78" fmla="*/ 1000773 h 1304296"/>
              <a:gd name="connsiteX79" fmla="*/ 808234 w 1544257"/>
              <a:gd name="connsiteY79" fmla="*/ 1041256 h 1304296"/>
              <a:gd name="connsiteX80" fmla="*/ 808236 w 1544257"/>
              <a:gd name="connsiteY80" fmla="*/ 1091262 h 1304296"/>
              <a:gd name="connsiteX81" fmla="*/ 758228 w 1544257"/>
              <a:gd name="connsiteY81" fmla="*/ 1131743 h 1304296"/>
              <a:gd name="connsiteX82" fmla="*/ 741561 w 1544257"/>
              <a:gd name="connsiteY82" fmla="*/ 1162699 h 1304296"/>
              <a:gd name="connsiteX83" fmla="*/ 743940 w 1544257"/>
              <a:gd name="connsiteY83" fmla="*/ 1184131 h 1304296"/>
              <a:gd name="connsiteX84" fmla="*/ 777278 w 1544257"/>
              <a:gd name="connsiteY84" fmla="*/ 1179368 h 1304296"/>
              <a:gd name="connsiteX85" fmla="*/ 801092 w 1544257"/>
              <a:gd name="connsiteY85" fmla="*/ 1203180 h 1304296"/>
              <a:gd name="connsiteX86" fmla="*/ 789184 w 1544257"/>
              <a:gd name="connsiteY86" fmla="*/ 1236518 h 1304296"/>
              <a:gd name="connsiteX87" fmla="*/ 786803 w 1544257"/>
              <a:gd name="connsiteY87" fmla="*/ 1274618 h 1304296"/>
              <a:gd name="connsiteX88" fmla="*/ 755845 w 1544257"/>
              <a:gd name="connsiteY88" fmla="*/ 1291288 h 1304296"/>
              <a:gd name="connsiteX89" fmla="*/ 708223 w 1544257"/>
              <a:gd name="connsiteY89" fmla="*/ 1303193 h 1304296"/>
              <a:gd name="connsiteX90" fmla="*/ 662979 w 1544257"/>
              <a:gd name="connsiteY90" fmla="*/ 1255568 h 1304296"/>
              <a:gd name="connsiteX91" fmla="*/ 662977 w 1544257"/>
              <a:gd name="connsiteY91" fmla="*/ 1210325 h 1304296"/>
              <a:gd name="connsiteX92" fmla="*/ 646309 w 1544257"/>
              <a:gd name="connsiteY92" fmla="*/ 1176987 h 1304296"/>
              <a:gd name="connsiteX93" fmla="*/ 617733 w 1544257"/>
              <a:gd name="connsiteY93" fmla="*/ 1153174 h 1304296"/>
              <a:gd name="connsiteX94" fmla="*/ 572490 w 1544257"/>
              <a:gd name="connsiteY94" fmla="*/ 1115074 h 1304296"/>
              <a:gd name="connsiteX95" fmla="*/ 536770 w 1544257"/>
              <a:gd name="connsiteY95" fmla="*/ 1076975 h 1304296"/>
              <a:gd name="connsiteX96" fmla="*/ 484384 w 1544257"/>
              <a:gd name="connsiteY96" fmla="*/ 1069830 h 1304296"/>
              <a:gd name="connsiteX97" fmla="*/ 491527 w 1544257"/>
              <a:gd name="connsiteY97" fmla="*/ 1026969 h 1304296"/>
              <a:gd name="connsiteX98" fmla="*/ 460572 w 1544257"/>
              <a:gd name="connsiteY98" fmla="*/ 991249 h 1304296"/>
              <a:gd name="connsiteX99" fmla="*/ 427233 w 1544257"/>
              <a:gd name="connsiteY99" fmla="*/ 953150 h 1304296"/>
              <a:gd name="connsiteX100" fmla="*/ 424854 w 1544257"/>
              <a:gd name="connsiteY100" fmla="*/ 926956 h 1304296"/>
              <a:gd name="connsiteX101" fmla="*/ 379608 w 1544257"/>
              <a:gd name="connsiteY101" fmla="*/ 917432 h 1304296"/>
              <a:gd name="connsiteX102" fmla="*/ 351033 w 1544257"/>
              <a:gd name="connsiteY102" fmla="*/ 884094 h 1304296"/>
              <a:gd name="connsiteX103" fmla="*/ 305789 w 1544257"/>
              <a:gd name="connsiteY103" fmla="*/ 872188 h 1304296"/>
              <a:gd name="connsiteX104" fmla="*/ 281977 w 1544257"/>
              <a:gd name="connsiteY104" fmla="*/ 903144 h 1304296"/>
              <a:gd name="connsiteX105" fmla="*/ 234355 w 1544257"/>
              <a:gd name="connsiteY105" fmla="*/ 893618 h 1304296"/>
              <a:gd name="connsiteX106" fmla="*/ 203395 w 1544257"/>
              <a:gd name="connsiteY106" fmla="*/ 869807 h 1304296"/>
              <a:gd name="connsiteX107" fmla="*/ 167680 w 1544257"/>
              <a:gd name="connsiteY107" fmla="*/ 881712 h 1304296"/>
              <a:gd name="connsiteX108" fmla="*/ 158152 w 1544257"/>
              <a:gd name="connsiteY108" fmla="*/ 876950 h 1304296"/>
              <a:gd name="connsiteX109" fmla="*/ 141486 w 1544257"/>
              <a:gd name="connsiteY109" fmla="*/ 824562 h 1304296"/>
              <a:gd name="connsiteX110" fmla="*/ 103383 w 1544257"/>
              <a:gd name="connsiteY110" fmla="*/ 788844 h 1304296"/>
              <a:gd name="connsiteX111" fmla="*/ 72427 w 1544257"/>
              <a:gd name="connsiteY111" fmla="*/ 748363 h 1304296"/>
              <a:gd name="connsiteX112" fmla="*/ 53375 w 1544257"/>
              <a:gd name="connsiteY112" fmla="*/ 722168 h 1304296"/>
              <a:gd name="connsiteX113" fmla="*/ 17657 w 1544257"/>
              <a:gd name="connsiteY113" fmla="*/ 693594 h 1304296"/>
              <a:gd name="connsiteX114" fmla="*/ 992 w 1544257"/>
              <a:gd name="connsiteY114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53413 w 1544257"/>
              <a:gd name="connsiteY11" fmla="*/ 426894 h 1304296"/>
              <a:gd name="connsiteX12" fmla="*/ 396277 w 1544257"/>
              <a:gd name="connsiteY12" fmla="*/ 438800 h 1304296"/>
              <a:gd name="connsiteX13" fmla="*/ 439140 w 1544257"/>
              <a:gd name="connsiteY13" fmla="*/ 400699 h 1304296"/>
              <a:gd name="connsiteX14" fmla="*/ 453426 w 1544257"/>
              <a:gd name="connsiteY14" fmla="*/ 429275 h 1304296"/>
              <a:gd name="connsiteX15" fmla="*/ 489144 w 1544257"/>
              <a:gd name="connsiteY15" fmla="*/ 431657 h 1304296"/>
              <a:gd name="connsiteX16" fmla="*/ 536773 w 1544257"/>
              <a:gd name="connsiteY16" fmla="*/ 495947 h 1304296"/>
              <a:gd name="connsiteX17" fmla="*/ 565344 w 1544257"/>
              <a:gd name="connsiteY17" fmla="*/ 453088 h 1304296"/>
              <a:gd name="connsiteX18" fmla="*/ 665361 w 1544257"/>
              <a:gd name="connsiteY18" fmla="*/ 369741 h 1304296"/>
              <a:gd name="connsiteX19" fmla="*/ 793948 w 1544257"/>
              <a:gd name="connsiteY19" fmla="*/ 384029 h 1304296"/>
              <a:gd name="connsiteX20" fmla="*/ 820139 w 1544257"/>
              <a:gd name="connsiteY20" fmla="*/ 434038 h 1304296"/>
              <a:gd name="connsiteX21" fmla="*/ 805852 w 1544257"/>
              <a:gd name="connsiteY21" fmla="*/ 460232 h 1304296"/>
              <a:gd name="connsiteX22" fmla="*/ 839189 w 1544257"/>
              <a:gd name="connsiteY22" fmla="*/ 495950 h 1304296"/>
              <a:gd name="connsiteX23" fmla="*/ 865383 w 1544257"/>
              <a:gd name="connsiteY23" fmla="*/ 495950 h 1304296"/>
              <a:gd name="connsiteX24" fmla="*/ 898722 w 1544257"/>
              <a:gd name="connsiteY24" fmla="*/ 464993 h 1304296"/>
              <a:gd name="connsiteX25" fmla="*/ 943964 w 1544257"/>
              <a:gd name="connsiteY25" fmla="*/ 472138 h 1304296"/>
              <a:gd name="connsiteX26" fmla="*/ 1001114 w 1544257"/>
              <a:gd name="connsiteY26" fmla="*/ 457850 h 1304296"/>
              <a:gd name="connsiteX27" fmla="*/ 1032073 w 1544257"/>
              <a:gd name="connsiteY27" fmla="*/ 429272 h 1304296"/>
              <a:gd name="connsiteX28" fmla="*/ 1096364 w 1544257"/>
              <a:gd name="connsiteY28" fmla="*/ 412607 h 1304296"/>
              <a:gd name="connsiteX29" fmla="*/ 1153514 w 1544257"/>
              <a:gd name="connsiteY29" fmla="*/ 417368 h 1304296"/>
              <a:gd name="connsiteX30" fmla="*/ 1220190 w 1544257"/>
              <a:gd name="connsiteY30" fmla="*/ 345931 h 1304296"/>
              <a:gd name="connsiteX31" fmla="*/ 1270195 w 1544257"/>
              <a:gd name="connsiteY31" fmla="*/ 334025 h 1304296"/>
              <a:gd name="connsiteX32" fmla="*/ 1315440 w 1544257"/>
              <a:gd name="connsiteY32" fmla="*/ 298306 h 1304296"/>
              <a:gd name="connsiteX33" fmla="*/ 1315439 w 1544257"/>
              <a:gd name="connsiteY33" fmla="*/ 257825 h 1304296"/>
              <a:gd name="connsiteX34" fmla="*/ 1310677 w 1544257"/>
              <a:gd name="connsiteY34" fmla="*/ 229250 h 1304296"/>
              <a:gd name="connsiteX35" fmla="*/ 1303533 w 1544257"/>
              <a:gd name="connsiteY35" fmla="*/ 200675 h 1304296"/>
              <a:gd name="connsiteX36" fmla="*/ 1320202 w 1544257"/>
              <a:gd name="connsiteY36" fmla="*/ 160194 h 1304296"/>
              <a:gd name="connsiteX37" fmla="*/ 1310677 w 1544257"/>
              <a:gd name="connsiteY37" fmla="*/ 117331 h 1304296"/>
              <a:gd name="connsiteX38" fmla="*/ 1332108 w 1544257"/>
              <a:gd name="connsiteY38" fmla="*/ 57800 h 1304296"/>
              <a:gd name="connsiteX39" fmla="*/ 1322584 w 1544257"/>
              <a:gd name="connsiteY39" fmla="*/ 10175 h 1304296"/>
              <a:gd name="connsiteX40" fmla="*/ 1360684 w 1544257"/>
              <a:gd name="connsiteY40" fmla="*/ 5412 h 1304296"/>
              <a:gd name="connsiteX41" fmla="*/ 1377353 w 1544257"/>
              <a:gd name="connsiteY41" fmla="*/ 649 h 1304296"/>
              <a:gd name="connsiteX42" fmla="*/ 1465459 w 1544257"/>
              <a:gd name="connsiteY42" fmla="*/ 19699 h 1304296"/>
              <a:gd name="connsiteX43" fmla="*/ 1496415 w 1544257"/>
              <a:gd name="connsiteY43" fmla="*/ 41131 h 1304296"/>
              <a:gd name="connsiteX44" fmla="*/ 1522610 w 1544257"/>
              <a:gd name="connsiteY44" fmla="*/ 57798 h 1304296"/>
              <a:gd name="connsiteX45" fmla="*/ 1544040 w 1544257"/>
              <a:gd name="connsiteY45" fmla="*/ 74468 h 1304296"/>
              <a:gd name="connsiteX46" fmla="*/ 1524990 w 1544257"/>
              <a:gd name="connsiteY46" fmla="*/ 117331 h 1304296"/>
              <a:gd name="connsiteX47" fmla="*/ 1522609 w 1544257"/>
              <a:gd name="connsiteY47" fmla="*/ 172099 h 1304296"/>
              <a:gd name="connsiteX48" fmla="*/ 1508321 w 1544257"/>
              <a:gd name="connsiteY48" fmla="*/ 229249 h 1304296"/>
              <a:gd name="connsiteX49" fmla="*/ 1510703 w 1544257"/>
              <a:gd name="connsiteY49" fmla="*/ 238774 h 1304296"/>
              <a:gd name="connsiteX50" fmla="*/ 1541659 w 1544257"/>
              <a:gd name="connsiteY50" fmla="*/ 245918 h 1304296"/>
              <a:gd name="connsiteX51" fmla="*/ 1529753 w 1544257"/>
              <a:gd name="connsiteY51" fmla="*/ 276874 h 1304296"/>
              <a:gd name="connsiteX52" fmla="*/ 1496415 w 1544257"/>
              <a:gd name="connsiteY52" fmla="*/ 298306 h 1304296"/>
              <a:gd name="connsiteX53" fmla="*/ 1474984 w 1544257"/>
              <a:gd name="connsiteY53" fmla="*/ 319737 h 1304296"/>
              <a:gd name="connsiteX54" fmla="*/ 1421087 w 1544257"/>
              <a:gd name="connsiteY54" fmla="*/ 307094 h 1304296"/>
              <a:gd name="connsiteX55" fmla="*/ 1384495 w 1544257"/>
              <a:gd name="connsiteY55" fmla="*/ 336407 h 1304296"/>
              <a:gd name="connsiteX56" fmla="*/ 1377352 w 1544257"/>
              <a:gd name="connsiteY56" fmla="*/ 369744 h 1304296"/>
              <a:gd name="connsiteX57" fmla="*/ 1355920 w 1544257"/>
              <a:gd name="connsiteY57" fmla="*/ 379269 h 1304296"/>
              <a:gd name="connsiteX58" fmla="*/ 1327345 w 1544257"/>
              <a:gd name="connsiteY58" fmla="*/ 403082 h 1304296"/>
              <a:gd name="connsiteX59" fmla="*/ 1279721 w 1544257"/>
              <a:gd name="connsiteY59" fmla="*/ 417368 h 1304296"/>
              <a:gd name="connsiteX60" fmla="*/ 1279720 w 1544257"/>
              <a:gd name="connsiteY60" fmla="*/ 464994 h 1304296"/>
              <a:gd name="connsiteX61" fmla="*/ 1313058 w 1544257"/>
              <a:gd name="connsiteY61" fmla="*/ 464994 h 1304296"/>
              <a:gd name="connsiteX62" fmla="*/ 1341634 w 1544257"/>
              <a:gd name="connsiteY62" fmla="*/ 491187 h 1304296"/>
              <a:gd name="connsiteX63" fmla="*/ 1334489 w 1544257"/>
              <a:gd name="connsiteY63" fmla="*/ 529288 h 1304296"/>
              <a:gd name="connsiteX64" fmla="*/ 1363065 w 1544257"/>
              <a:gd name="connsiteY64" fmla="*/ 545955 h 1304296"/>
              <a:gd name="connsiteX65" fmla="*/ 1355920 w 1544257"/>
              <a:gd name="connsiteY65" fmla="*/ 588819 h 1304296"/>
              <a:gd name="connsiteX66" fmla="*/ 1370208 w 1544257"/>
              <a:gd name="connsiteY66" fmla="*/ 629299 h 1304296"/>
              <a:gd name="connsiteX67" fmla="*/ 1322584 w 1544257"/>
              <a:gd name="connsiteY67" fmla="*/ 684068 h 1304296"/>
              <a:gd name="connsiteX68" fmla="*/ 1294009 w 1544257"/>
              <a:gd name="connsiteY68" fmla="*/ 736456 h 1304296"/>
              <a:gd name="connsiteX69" fmla="*/ 1260673 w 1544257"/>
              <a:gd name="connsiteY69" fmla="*/ 722168 h 1304296"/>
              <a:gd name="connsiteX70" fmla="*/ 1227334 w 1544257"/>
              <a:gd name="connsiteY70" fmla="*/ 724549 h 1304296"/>
              <a:gd name="connsiteX71" fmla="*/ 1177328 w 1544257"/>
              <a:gd name="connsiteY71" fmla="*/ 748362 h 1304296"/>
              <a:gd name="connsiteX72" fmla="*/ 1153515 w 1544257"/>
              <a:gd name="connsiteY72" fmla="*/ 762649 h 1304296"/>
              <a:gd name="connsiteX73" fmla="*/ 1084461 w 1544257"/>
              <a:gd name="connsiteY73" fmla="*/ 779318 h 1304296"/>
              <a:gd name="connsiteX74" fmla="*/ 1063028 w 1544257"/>
              <a:gd name="connsiteY74" fmla="*/ 810274 h 1304296"/>
              <a:gd name="connsiteX75" fmla="*/ 1060646 w 1544257"/>
              <a:gd name="connsiteY75" fmla="*/ 888856 h 1304296"/>
              <a:gd name="connsiteX76" fmla="*/ 1063030 w 1544257"/>
              <a:gd name="connsiteY76" fmla="*/ 915048 h 1304296"/>
              <a:gd name="connsiteX77" fmla="*/ 963015 w 1544257"/>
              <a:gd name="connsiteY77" fmla="*/ 965056 h 1304296"/>
              <a:gd name="connsiteX78" fmla="*/ 920153 w 1544257"/>
              <a:gd name="connsiteY78" fmla="*/ 965056 h 1304296"/>
              <a:gd name="connsiteX79" fmla="*/ 829667 w 1544257"/>
              <a:gd name="connsiteY79" fmla="*/ 1000773 h 1304296"/>
              <a:gd name="connsiteX80" fmla="*/ 808234 w 1544257"/>
              <a:gd name="connsiteY80" fmla="*/ 1041256 h 1304296"/>
              <a:gd name="connsiteX81" fmla="*/ 808236 w 1544257"/>
              <a:gd name="connsiteY81" fmla="*/ 1091262 h 1304296"/>
              <a:gd name="connsiteX82" fmla="*/ 758228 w 1544257"/>
              <a:gd name="connsiteY82" fmla="*/ 1131743 h 1304296"/>
              <a:gd name="connsiteX83" fmla="*/ 741561 w 1544257"/>
              <a:gd name="connsiteY83" fmla="*/ 1162699 h 1304296"/>
              <a:gd name="connsiteX84" fmla="*/ 743940 w 1544257"/>
              <a:gd name="connsiteY84" fmla="*/ 1184131 h 1304296"/>
              <a:gd name="connsiteX85" fmla="*/ 777278 w 1544257"/>
              <a:gd name="connsiteY85" fmla="*/ 1179368 h 1304296"/>
              <a:gd name="connsiteX86" fmla="*/ 801092 w 1544257"/>
              <a:gd name="connsiteY86" fmla="*/ 1203180 h 1304296"/>
              <a:gd name="connsiteX87" fmla="*/ 789184 w 1544257"/>
              <a:gd name="connsiteY87" fmla="*/ 1236518 h 1304296"/>
              <a:gd name="connsiteX88" fmla="*/ 786803 w 1544257"/>
              <a:gd name="connsiteY88" fmla="*/ 1274618 h 1304296"/>
              <a:gd name="connsiteX89" fmla="*/ 755845 w 1544257"/>
              <a:gd name="connsiteY89" fmla="*/ 1291288 h 1304296"/>
              <a:gd name="connsiteX90" fmla="*/ 708223 w 1544257"/>
              <a:gd name="connsiteY90" fmla="*/ 1303193 h 1304296"/>
              <a:gd name="connsiteX91" fmla="*/ 662979 w 1544257"/>
              <a:gd name="connsiteY91" fmla="*/ 1255568 h 1304296"/>
              <a:gd name="connsiteX92" fmla="*/ 662977 w 1544257"/>
              <a:gd name="connsiteY92" fmla="*/ 1210325 h 1304296"/>
              <a:gd name="connsiteX93" fmla="*/ 646309 w 1544257"/>
              <a:gd name="connsiteY93" fmla="*/ 1176987 h 1304296"/>
              <a:gd name="connsiteX94" fmla="*/ 617733 w 1544257"/>
              <a:gd name="connsiteY94" fmla="*/ 1153174 h 1304296"/>
              <a:gd name="connsiteX95" fmla="*/ 572490 w 1544257"/>
              <a:gd name="connsiteY95" fmla="*/ 1115074 h 1304296"/>
              <a:gd name="connsiteX96" fmla="*/ 536770 w 1544257"/>
              <a:gd name="connsiteY96" fmla="*/ 1076975 h 1304296"/>
              <a:gd name="connsiteX97" fmla="*/ 484384 w 1544257"/>
              <a:gd name="connsiteY97" fmla="*/ 1069830 h 1304296"/>
              <a:gd name="connsiteX98" fmla="*/ 491527 w 1544257"/>
              <a:gd name="connsiteY98" fmla="*/ 1026969 h 1304296"/>
              <a:gd name="connsiteX99" fmla="*/ 460572 w 1544257"/>
              <a:gd name="connsiteY99" fmla="*/ 991249 h 1304296"/>
              <a:gd name="connsiteX100" fmla="*/ 427233 w 1544257"/>
              <a:gd name="connsiteY100" fmla="*/ 953150 h 1304296"/>
              <a:gd name="connsiteX101" fmla="*/ 424854 w 1544257"/>
              <a:gd name="connsiteY101" fmla="*/ 926956 h 1304296"/>
              <a:gd name="connsiteX102" fmla="*/ 379608 w 1544257"/>
              <a:gd name="connsiteY102" fmla="*/ 917432 h 1304296"/>
              <a:gd name="connsiteX103" fmla="*/ 351033 w 1544257"/>
              <a:gd name="connsiteY103" fmla="*/ 884094 h 1304296"/>
              <a:gd name="connsiteX104" fmla="*/ 305789 w 1544257"/>
              <a:gd name="connsiteY104" fmla="*/ 872188 h 1304296"/>
              <a:gd name="connsiteX105" fmla="*/ 281977 w 1544257"/>
              <a:gd name="connsiteY105" fmla="*/ 903144 h 1304296"/>
              <a:gd name="connsiteX106" fmla="*/ 234355 w 1544257"/>
              <a:gd name="connsiteY106" fmla="*/ 893618 h 1304296"/>
              <a:gd name="connsiteX107" fmla="*/ 203395 w 1544257"/>
              <a:gd name="connsiteY107" fmla="*/ 869807 h 1304296"/>
              <a:gd name="connsiteX108" fmla="*/ 167680 w 1544257"/>
              <a:gd name="connsiteY108" fmla="*/ 881712 h 1304296"/>
              <a:gd name="connsiteX109" fmla="*/ 158152 w 1544257"/>
              <a:gd name="connsiteY109" fmla="*/ 876950 h 1304296"/>
              <a:gd name="connsiteX110" fmla="*/ 141486 w 1544257"/>
              <a:gd name="connsiteY110" fmla="*/ 824562 h 1304296"/>
              <a:gd name="connsiteX111" fmla="*/ 103383 w 1544257"/>
              <a:gd name="connsiteY111" fmla="*/ 788844 h 1304296"/>
              <a:gd name="connsiteX112" fmla="*/ 72427 w 1544257"/>
              <a:gd name="connsiteY112" fmla="*/ 748363 h 1304296"/>
              <a:gd name="connsiteX113" fmla="*/ 53375 w 1544257"/>
              <a:gd name="connsiteY113" fmla="*/ 722168 h 1304296"/>
              <a:gd name="connsiteX114" fmla="*/ 17657 w 1544257"/>
              <a:gd name="connsiteY114" fmla="*/ 693594 h 1304296"/>
              <a:gd name="connsiteX115" fmla="*/ 992 w 1544257"/>
              <a:gd name="connsiteY115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36773 w 1544257"/>
              <a:gd name="connsiteY17" fmla="*/ 495947 h 1304296"/>
              <a:gd name="connsiteX18" fmla="*/ 565344 w 1544257"/>
              <a:gd name="connsiteY18" fmla="*/ 453088 h 1304296"/>
              <a:gd name="connsiteX19" fmla="*/ 665361 w 1544257"/>
              <a:gd name="connsiteY19" fmla="*/ 369741 h 1304296"/>
              <a:gd name="connsiteX20" fmla="*/ 793948 w 1544257"/>
              <a:gd name="connsiteY20" fmla="*/ 384029 h 1304296"/>
              <a:gd name="connsiteX21" fmla="*/ 820139 w 1544257"/>
              <a:gd name="connsiteY21" fmla="*/ 434038 h 1304296"/>
              <a:gd name="connsiteX22" fmla="*/ 805852 w 1544257"/>
              <a:gd name="connsiteY22" fmla="*/ 460232 h 1304296"/>
              <a:gd name="connsiteX23" fmla="*/ 839189 w 1544257"/>
              <a:gd name="connsiteY23" fmla="*/ 495950 h 1304296"/>
              <a:gd name="connsiteX24" fmla="*/ 865383 w 1544257"/>
              <a:gd name="connsiteY24" fmla="*/ 495950 h 1304296"/>
              <a:gd name="connsiteX25" fmla="*/ 898722 w 1544257"/>
              <a:gd name="connsiteY25" fmla="*/ 464993 h 1304296"/>
              <a:gd name="connsiteX26" fmla="*/ 943964 w 1544257"/>
              <a:gd name="connsiteY26" fmla="*/ 472138 h 1304296"/>
              <a:gd name="connsiteX27" fmla="*/ 1001114 w 1544257"/>
              <a:gd name="connsiteY27" fmla="*/ 457850 h 1304296"/>
              <a:gd name="connsiteX28" fmla="*/ 1032073 w 1544257"/>
              <a:gd name="connsiteY28" fmla="*/ 429272 h 1304296"/>
              <a:gd name="connsiteX29" fmla="*/ 1096364 w 1544257"/>
              <a:gd name="connsiteY29" fmla="*/ 412607 h 1304296"/>
              <a:gd name="connsiteX30" fmla="*/ 1153514 w 1544257"/>
              <a:gd name="connsiteY30" fmla="*/ 417368 h 1304296"/>
              <a:gd name="connsiteX31" fmla="*/ 1220190 w 1544257"/>
              <a:gd name="connsiteY31" fmla="*/ 345931 h 1304296"/>
              <a:gd name="connsiteX32" fmla="*/ 1270195 w 1544257"/>
              <a:gd name="connsiteY32" fmla="*/ 334025 h 1304296"/>
              <a:gd name="connsiteX33" fmla="*/ 1315440 w 1544257"/>
              <a:gd name="connsiteY33" fmla="*/ 298306 h 1304296"/>
              <a:gd name="connsiteX34" fmla="*/ 1315439 w 1544257"/>
              <a:gd name="connsiteY34" fmla="*/ 257825 h 1304296"/>
              <a:gd name="connsiteX35" fmla="*/ 1310677 w 1544257"/>
              <a:gd name="connsiteY35" fmla="*/ 229250 h 1304296"/>
              <a:gd name="connsiteX36" fmla="*/ 1303533 w 1544257"/>
              <a:gd name="connsiteY36" fmla="*/ 200675 h 1304296"/>
              <a:gd name="connsiteX37" fmla="*/ 1320202 w 1544257"/>
              <a:gd name="connsiteY37" fmla="*/ 160194 h 1304296"/>
              <a:gd name="connsiteX38" fmla="*/ 1310677 w 1544257"/>
              <a:gd name="connsiteY38" fmla="*/ 117331 h 1304296"/>
              <a:gd name="connsiteX39" fmla="*/ 1332108 w 1544257"/>
              <a:gd name="connsiteY39" fmla="*/ 57800 h 1304296"/>
              <a:gd name="connsiteX40" fmla="*/ 1322584 w 1544257"/>
              <a:gd name="connsiteY40" fmla="*/ 10175 h 1304296"/>
              <a:gd name="connsiteX41" fmla="*/ 1360684 w 1544257"/>
              <a:gd name="connsiteY41" fmla="*/ 5412 h 1304296"/>
              <a:gd name="connsiteX42" fmla="*/ 1377353 w 1544257"/>
              <a:gd name="connsiteY42" fmla="*/ 649 h 1304296"/>
              <a:gd name="connsiteX43" fmla="*/ 1465459 w 1544257"/>
              <a:gd name="connsiteY43" fmla="*/ 19699 h 1304296"/>
              <a:gd name="connsiteX44" fmla="*/ 1496415 w 1544257"/>
              <a:gd name="connsiteY44" fmla="*/ 41131 h 1304296"/>
              <a:gd name="connsiteX45" fmla="*/ 1522610 w 1544257"/>
              <a:gd name="connsiteY45" fmla="*/ 57798 h 1304296"/>
              <a:gd name="connsiteX46" fmla="*/ 1544040 w 1544257"/>
              <a:gd name="connsiteY46" fmla="*/ 74468 h 1304296"/>
              <a:gd name="connsiteX47" fmla="*/ 1524990 w 1544257"/>
              <a:gd name="connsiteY47" fmla="*/ 117331 h 1304296"/>
              <a:gd name="connsiteX48" fmla="*/ 1522609 w 1544257"/>
              <a:gd name="connsiteY48" fmla="*/ 172099 h 1304296"/>
              <a:gd name="connsiteX49" fmla="*/ 1508321 w 1544257"/>
              <a:gd name="connsiteY49" fmla="*/ 229249 h 1304296"/>
              <a:gd name="connsiteX50" fmla="*/ 1510703 w 1544257"/>
              <a:gd name="connsiteY50" fmla="*/ 238774 h 1304296"/>
              <a:gd name="connsiteX51" fmla="*/ 1541659 w 1544257"/>
              <a:gd name="connsiteY51" fmla="*/ 245918 h 1304296"/>
              <a:gd name="connsiteX52" fmla="*/ 1529753 w 1544257"/>
              <a:gd name="connsiteY52" fmla="*/ 276874 h 1304296"/>
              <a:gd name="connsiteX53" fmla="*/ 1496415 w 1544257"/>
              <a:gd name="connsiteY53" fmla="*/ 298306 h 1304296"/>
              <a:gd name="connsiteX54" fmla="*/ 1474984 w 1544257"/>
              <a:gd name="connsiteY54" fmla="*/ 319737 h 1304296"/>
              <a:gd name="connsiteX55" fmla="*/ 1421087 w 1544257"/>
              <a:gd name="connsiteY55" fmla="*/ 307094 h 1304296"/>
              <a:gd name="connsiteX56" fmla="*/ 1384495 w 1544257"/>
              <a:gd name="connsiteY56" fmla="*/ 336407 h 1304296"/>
              <a:gd name="connsiteX57" fmla="*/ 1377352 w 1544257"/>
              <a:gd name="connsiteY57" fmla="*/ 369744 h 1304296"/>
              <a:gd name="connsiteX58" fmla="*/ 1355920 w 1544257"/>
              <a:gd name="connsiteY58" fmla="*/ 379269 h 1304296"/>
              <a:gd name="connsiteX59" fmla="*/ 1327345 w 1544257"/>
              <a:gd name="connsiteY59" fmla="*/ 403082 h 1304296"/>
              <a:gd name="connsiteX60" fmla="*/ 1279721 w 1544257"/>
              <a:gd name="connsiteY60" fmla="*/ 417368 h 1304296"/>
              <a:gd name="connsiteX61" fmla="*/ 1279720 w 1544257"/>
              <a:gd name="connsiteY61" fmla="*/ 464994 h 1304296"/>
              <a:gd name="connsiteX62" fmla="*/ 1313058 w 1544257"/>
              <a:gd name="connsiteY62" fmla="*/ 464994 h 1304296"/>
              <a:gd name="connsiteX63" fmla="*/ 1341634 w 1544257"/>
              <a:gd name="connsiteY63" fmla="*/ 491187 h 1304296"/>
              <a:gd name="connsiteX64" fmla="*/ 1334489 w 1544257"/>
              <a:gd name="connsiteY64" fmla="*/ 529288 h 1304296"/>
              <a:gd name="connsiteX65" fmla="*/ 1363065 w 1544257"/>
              <a:gd name="connsiteY65" fmla="*/ 545955 h 1304296"/>
              <a:gd name="connsiteX66" fmla="*/ 1355920 w 1544257"/>
              <a:gd name="connsiteY66" fmla="*/ 588819 h 1304296"/>
              <a:gd name="connsiteX67" fmla="*/ 1370208 w 1544257"/>
              <a:gd name="connsiteY67" fmla="*/ 629299 h 1304296"/>
              <a:gd name="connsiteX68" fmla="*/ 1322584 w 1544257"/>
              <a:gd name="connsiteY68" fmla="*/ 684068 h 1304296"/>
              <a:gd name="connsiteX69" fmla="*/ 1294009 w 1544257"/>
              <a:gd name="connsiteY69" fmla="*/ 736456 h 1304296"/>
              <a:gd name="connsiteX70" fmla="*/ 1260673 w 1544257"/>
              <a:gd name="connsiteY70" fmla="*/ 722168 h 1304296"/>
              <a:gd name="connsiteX71" fmla="*/ 1227334 w 1544257"/>
              <a:gd name="connsiteY71" fmla="*/ 724549 h 1304296"/>
              <a:gd name="connsiteX72" fmla="*/ 1177328 w 1544257"/>
              <a:gd name="connsiteY72" fmla="*/ 748362 h 1304296"/>
              <a:gd name="connsiteX73" fmla="*/ 1153515 w 1544257"/>
              <a:gd name="connsiteY73" fmla="*/ 762649 h 1304296"/>
              <a:gd name="connsiteX74" fmla="*/ 1084461 w 1544257"/>
              <a:gd name="connsiteY74" fmla="*/ 779318 h 1304296"/>
              <a:gd name="connsiteX75" fmla="*/ 1063028 w 1544257"/>
              <a:gd name="connsiteY75" fmla="*/ 810274 h 1304296"/>
              <a:gd name="connsiteX76" fmla="*/ 1060646 w 1544257"/>
              <a:gd name="connsiteY76" fmla="*/ 888856 h 1304296"/>
              <a:gd name="connsiteX77" fmla="*/ 1063030 w 1544257"/>
              <a:gd name="connsiteY77" fmla="*/ 915048 h 1304296"/>
              <a:gd name="connsiteX78" fmla="*/ 963015 w 1544257"/>
              <a:gd name="connsiteY78" fmla="*/ 965056 h 1304296"/>
              <a:gd name="connsiteX79" fmla="*/ 920153 w 1544257"/>
              <a:gd name="connsiteY79" fmla="*/ 965056 h 1304296"/>
              <a:gd name="connsiteX80" fmla="*/ 829667 w 1544257"/>
              <a:gd name="connsiteY80" fmla="*/ 1000773 h 1304296"/>
              <a:gd name="connsiteX81" fmla="*/ 808234 w 1544257"/>
              <a:gd name="connsiteY81" fmla="*/ 1041256 h 1304296"/>
              <a:gd name="connsiteX82" fmla="*/ 808236 w 1544257"/>
              <a:gd name="connsiteY82" fmla="*/ 1091262 h 1304296"/>
              <a:gd name="connsiteX83" fmla="*/ 758228 w 1544257"/>
              <a:gd name="connsiteY83" fmla="*/ 1131743 h 1304296"/>
              <a:gd name="connsiteX84" fmla="*/ 741561 w 1544257"/>
              <a:gd name="connsiteY84" fmla="*/ 1162699 h 1304296"/>
              <a:gd name="connsiteX85" fmla="*/ 743940 w 1544257"/>
              <a:gd name="connsiteY85" fmla="*/ 1184131 h 1304296"/>
              <a:gd name="connsiteX86" fmla="*/ 777278 w 1544257"/>
              <a:gd name="connsiteY86" fmla="*/ 1179368 h 1304296"/>
              <a:gd name="connsiteX87" fmla="*/ 801092 w 1544257"/>
              <a:gd name="connsiteY87" fmla="*/ 1203180 h 1304296"/>
              <a:gd name="connsiteX88" fmla="*/ 789184 w 1544257"/>
              <a:gd name="connsiteY88" fmla="*/ 1236518 h 1304296"/>
              <a:gd name="connsiteX89" fmla="*/ 786803 w 1544257"/>
              <a:gd name="connsiteY89" fmla="*/ 1274618 h 1304296"/>
              <a:gd name="connsiteX90" fmla="*/ 755845 w 1544257"/>
              <a:gd name="connsiteY90" fmla="*/ 1291288 h 1304296"/>
              <a:gd name="connsiteX91" fmla="*/ 708223 w 1544257"/>
              <a:gd name="connsiteY91" fmla="*/ 1303193 h 1304296"/>
              <a:gd name="connsiteX92" fmla="*/ 662979 w 1544257"/>
              <a:gd name="connsiteY92" fmla="*/ 1255568 h 1304296"/>
              <a:gd name="connsiteX93" fmla="*/ 662977 w 1544257"/>
              <a:gd name="connsiteY93" fmla="*/ 1210325 h 1304296"/>
              <a:gd name="connsiteX94" fmla="*/ 646309 w 1544257"/>
              <a:gd name="connsiteY94" fmla="*/ 1176987 h 1304296"/>
              <a:gd name="connsiteX95" fmla="*/ 617733 w 1544257"/>
              <a:gd name="connsiteY95" fmla="*/ 1153174 h 1304296"/>
              <a:gd name="connsiteX96" fmla="*/ 572490 w 1544257"/>
              <a:gd name="connsiteY96" fmla="*/ 1115074 h 1304296"/>
              <a:gd name="connsiteX97" fmla="*/ 536770 w 1544257"/>
              <a:gd name="connsiteY97" fmla="*/ 1076975 h 1304296"/>
              <a:gd name="connsiteX98" fmla="*/ 484384 w 1544257"/>
              <a:gd name="connsiteY98" fmla="*/ 1069830 h 1304296"/>
              <a:gd name="connsiteX99" fmla="*/ 491527 w 1544257"/>
              <a:gd name="connsiteY99" fmla="*/ 1026969 h 1304296"/>
              <a:gd name="connsiteX100" fmla="*/ 460572 w 1544257"/>
              <a:gd name="connsiteY100" fmla="*/ 991249 h 1304296"/>
              <a:gd name="connsiteX101" fmla="*/ 427233 w 1544257"/>
              <a:gd name="connsiteY101" fmla="*/ 953150 h 1304296"/>
              <a:gd name="connsiteX102" fmla="*/ 424854 w 1544257"/>
              <a:gd name="connsiteY102" fmla="*/ 926956 h 1304296"/>
              <a:gd name="connsiteX103" fmla="*/ 379608 w 1544257"/>
              <a:gd name="connsiteY103" fmla="*/ 917432 h 1304296"/>
              <a:gd name="connsiteX104" fmla="*/ 351033 w 1544257"/>
              <a:gd name="connsiteY104" fmla="*/ 884094 h 1304296"/>
              <a:gd name="connsiteX105" fmla="*/ 305789 w 1544257"/>
              <a:gd name="connsiteY105" fmla="*/ 872188 h 1304296"/>
              <a:gd name="connsiteX106" fmla="*/ 281977 w 1544257"/>
              <a:gd name="connsiteY106" fmla="*/ 903144 h 1304296"/>
              <a:gd name="connsiteX107" fmla="*/ 234355 w 1544257"/>
              <a:gd name="connsiteY107" fmla="*/ 893618 h 1304296"/>
              <a:gd name="connsiteX108" fmla="*/ 203395 w 1544257"/>
              <a:gd name="connsiteY108" fmla="*/ 869807 h 1304296"/>
              <a:gd name="connsiteX109" fmla="*/ 167680 w 1544257"/>
              <a:gd name="connsiteY109" fmla="*/ 881712 h 1304296"/>
              <a:gd name="connsiteX110" fmla="*/ 158152 w 1544257"/>
              <a:gd name="connsiteY110" fmla="*/ 876950 h 1304296"/>
              <a:gd name="connsiteX111" fmla="*/ 141486 w 1544257"/>
              <a:gd name="connsiteY111" fmla="*/ 824562 h 1304296"/>
              <a:gd name="connsiteX112" fmla="*/ 103383 w 1544257"/>
              <a:gd name="connsiteY112" fmla="*/ 788844 h 1304296"/>
              <a:gd name="connsiteX113" fmla="*/ 72427 w 1544257"/>
              <a:gd name="connsiteY113" fmla="*/ 748363 h 1304296"/>
              <a:gd name="connsiteX114" fmla="*/ 53375 w 1544257"/>
              <a:gd name="connsiteY114" fmla="*/ 722168 h 1304296"/>
              <a:gd name="connsiteX115" fmla="*/ 17657 w 1544257"/>
              <a:gd name="connsiteY115" fmla="*/ 693594 h 1304296"/>
              <a:gd name="connsiteX116" fmla="*/ 992 w 1544257"/>
              <a:gd name="connsiteY116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665361 w 1544257"/>
              <a:gd name="connsiteY20" fmla="*/ 369741 h 1304296"/>
              <a:gd name="connsiteX21" fmla="*/ 793948 w 1544257"/>
              <a:gd name="connsiteY21" fmla="*/ 384029 h 1304296"/>
              <a:gd name="connsiteX22" fmla="*/ 820139 w 1544257"/>
              <a:gd name="connsiteY22" fmla="*/ 434038 h 1304296"/>
              <a:gd name="connsiteX23" fmla="*/ 805852 w 1544257"/>
              <a:gd name="connsiteY23" fmla="*/ 460232 h 1304296"/>
              <a:gd name="connsiteX24" fmla="*/ 839189 w 1544257"/>
              <a:gd name="connsiteY24" fmla="*/ 495950 h 1304296"/>
              <a:gd name="connsiteX25" fmla="*/ 865383 w 1544257"/>
              <a:gd name="connsiteY25" fmla="*/ 495950 h 1304296"/>
              <a:gd name="connsiteX26" fmla="*/ 898722 w 1544257"/>
              <a:gd name="connsiteY26" fmla="*/ 464993 h 1304296"/>
              <a:gd name="connsiteX27" fmla="*/ 943964 w 1544257"/>
              <a:gd name="connsiteY27" fmla="*/ 472138 h 1304296"/>
              <a:gd name="connsiteX28" fmla="*/ 1001114 w 1544257"/>
              <a:gd name="connsiteY28" fmla="*/ 457850 h 1304296"/>
              <a:gd name="connsiteX29" fmla="*/ 1032073 w 1544257"/>
              <a:gd name="connsiteY29" fmla="*/ 429272 h 1304296"/>
              <a:gd name="connsiteX30" fmla="*/ 1096364 w 1544257"/>
              <a:gd name="connsiteY30" fmla="*/ 412607 h 1304296"/>
              <a:gd name="connsiteX31" fmla="*/ 1153514 w 1544257"/>
              <a:gd name="connsiteY31" fmla="*/ 417368 h 1304296"/>
              <a:gd name="connsiteX32" fmla="*/ 1220190 w 1544257"/>
              <a:gd name="connsiteY32" fmla="*/ 345931 h 1304296"/>
              <a:gd name="connsiteX33" fmla="*/ 1270195 w 1544257"/>
              <a:gd name="connsiteY33" fmla="*/ 334025 h 1304296"/>
              <a:gd name="connsiteX34" fmla="*/ 1315440 w 1544257"/>
              <a:gd name="connsiteY34" fmla="*/ 298306 h 1304296"/>
              <a:gd name="connsiteX35" fmla="*/ 1315439 w 1544257"/>
              <a:gd name="connsiteY35" fmla="*/ 257825 h 1304296"/>
              <a:gd name="connsiteX36" fmla="*/ 1310677 w 1544257"/>
              <a:gd name="connsiteY36" fmla="*/ 229250 h 1304296"/>
              <a:gd name="connsiteX37" fmla="*/ 1303533 w 1544257"/>
              <a:gd name="connsiteY37" fmla="*/ 200675 h 1304296"/>
              <a:gd name="connsiteX38" fmla="*/ 1320202 w 1544257"/>
              <a:gd name="connsiteY38" fmla="*/ 160194 h 1304296"/>
              <a:gd name="connsiteX39" fmla="*/ 1310677 w 1544257"/>
              <a:gd name="connsiteY39" fmla="*/ 117331 h 1304296"/>
              <a:gd name="connsiteX40" fmla="*/ 1332108 w 1544257"/>
              <a:gd name="connsiteY40" fmla="*/ 57800 h 1304296"/>
              <a:gd name="connsiteX41" fmla="*/ 1322584 w 1544257"/>
              <a:gd name="connsiteY41" fmla="*/ 10175 h 1304296"/>
              <a:gd name="connsiteX42" fmla="*/ 1360684 w 1544257"/>
              <a:gd name="connsiteY42" fmla="*/ 5412 h 1304296"/>
              <a:gd name="connsiteX43" fmla="*/ 1377353 w 1544257"/>
              <a:gd name="connsiteY43" fmla="*/ 649 h 1304296"/>
              <a:gd name="connsiteX44" fmla="*/ 1465459 w 1544257"/>
              <a:gd name="connsiteY44" fmla="*/ 19699 h 1304296"/>
              <a:gd name="connsiteX45" fmla="*/ 1496415 w 1544257"/>
              <a:gd name="connsiteY45" fmla="*/ 41131 h 1304296"/>
              <a:gd name="connsiteX46" fmla="*/ 1522610 w 1544257"/>
              <a:gd name="connsiteY46" fmla="*/ 57798 h 1304296"/>
              <a:gd name="connsiteX47" fmla="*/ 1544040 w 1544257"/>
              <a:gd name="connsiteY47" fmla="*/ 74468 h 1304296"/>
              <a:gd name="connsiteX48" fmla="*/ 1524990 w 1544257"/>
              <a:gd name="connsiteY48" fmla="*/ 117331 h 1304296"/>
              <a:gd name="connsiteX49" fmla="*/ 1522609 w 1544257"/>
              <a:gd name="connsiteY49" fmla="*/ 172099 h 1304296"/>
              <a:gd name="connsiteX50" fmla="*/ 1508321 w 1544257"/>
              <a:gd name="connsiteY50" fmla="*/ 229249 h 1304296"/>
              <a:gd name="connsiteX51" fmla="*/ 1510703 w 1544257"/>
              <a:gd name="connsiteY51" fmla="*/ 238774 h 1304296"/>
              <a:gd name="connsiteX52" fmla="*/ 1541659 w 1544257"/>
              <a:gd name="connsiteY52" fmla="*/ 245918 h 1304296"/>
              <a:gd name="connsiteX53" fmla="*/ 1529753 w 1544257"/>
              <a:gd name="connsiteY53" fmla="*/ 276874 h 1304296"/>
              <a:gd name="connsiteX54" fmla="*/ 1496415 w 1544257"/>
              <a:gd name="connsiteY54" fmla="*/ 298306 h 1304296"/>
              <a:gd name="connsiteX55" fmla="*/ 1474984 w 1544257"/>
              <a:gd name="connsiteY55" fmla="*/ 319737 h 1304296"/>
              <a:gd name="connsiteX56" fmla="*/ 1421087 w 1544257"/>
              <a:gd name="connsiteY56" fmla="*/ 307094 h 1304296"/>
              <a:gd name="connsiteX57" fmla="*/ 1384495 w 1544257"/>
              <a:gd name="connsiteY57" fmla="*/ 336407 h 1304296"/>
              <a:gd name="connsiteX58" fmla="*/ 1377352 w 1544257"/>
              <a:gd name="connsiteY58" fmla="*/ 369744 h 1304296"/>
              <a:gd name="connsiteX59" fmla="*/ 1355920 w 1544257"/>
              <a:gd name="connsiteY59" fmla="*/ 379269 h 1304296"/>
              <a:gd name="connsiteX60" fmla="*/ 1327345 w 1544257"/>
              <a:gd name="connsiteY60" fmla="*/ 403082 h 1304296"/>
              <a:gd name="connsiteX61" fmla="*/ 1279721 w 1544257"/>
              <a:gd name="connsiteY61" fmla="*/ 417368 h 1304296"/>
              <a:gd name="connsiteX62" fmla="*/ 1279720 w 1544257"/>
              <a:gd name="connsiteY62" fmla="*/ 464994 h 1304296"/>
              <a:gd name="connsiteX63" fmla="*/ 1313058 w 1544257"/>
              <a:gd name="connsiteY63" fmla="*/ 464994 h 1304296"/>
              <a:gd name="connsiteX64" fmla="*/ 1341634 w 1544257"/>
              <a:gd name="connsiteY64" fmla="*/ 491187 h 1304296"/>
              <a:gd name="connsiteX65" fmla="*/ 1334489 w 1544257"/>
              <a:gd name="connsiteY65" fmla="*/ 529288 h 1304296"/>
              <a:gd name="connsiteX66" fmla="*/ 1363065 w 1544257"/>
              <a:gd name="connsiteY66" fmla="*/ 545955 h 1304296"/>
              <a:gd name="connsiteX67" fmla="*/ 1355920 w 1544257"/>
              <a:gd name="connsiteY67" fmla="*/ 588819 h 1304296"/>
              <a:gd name="connsiteX68" fmla="*/ 1370208 w 1544257"/>
              <a:gd name="connsiteY68" fmla="*/ 629299 h 1304296"/>
              <a:gd name="connsiteX69" fmla="*/ 1322584 w 1544257"/>
              <a:gd name="connsiteY69" fmla="*/ 684068 h 1304296"/>
              <a:gd name="connsiteX70" fmla="*/ 1294009 w 1544257"/>
              <a:gd name="connsiteY70" fmla="*/ 736456 h 1304296"/>
              <a:gd name="connsiteX71" fmla="*/ 1260673 w 1544257"/>
              <a:gd name="connsiteY71" fmla="*/ 722168 h 1304296"/>
              <a:gd name="connsiteX72" fmla="*/ 1227334 w 1544257"/>
              <a:gd name="connsiteY72" fmla="*/ 724549 h 1304296"/>
              <a:gd name="connsiteX73" fmla="*/ 1177328 w 1544257"/>
              <a:gd name="connsiteY73" fmla="*/ 748362 h 1304296"/>
              <a:gd name="connsiteX74" fmla="*/ 1153515 w 1544257"/>
              <a:gd name="connsiteY74" fmla="*/ 762649 h 1304296"/>
              <a:gd name="connsiteX75" fmla="*/ 1084461 w 1544257"/>
              <a:gd name="connsiteY75" fmla="*/ 779318 h 1304296"/>
              <a:gd name="connsiteX76" fmla="*/ 1063028 w 1544257"/>
              <a:gd name="connsiteY76" fmla="*/ 810274 h 1304296"/>
              <a:gd name="connsiteX77" fmla="*/ 1060646 w 1544257"/>
              <a:gd name="connsiteY77" fmla="*/ 888856 h 1304296"/>
              <a:gd name="connsiteX78" fmla="*/ 1063030 w 1544257"/>
              <a:gd name="connsiteY78" fmla="*/ 915048 h 1304296"/>
              <a:gd name="connsiteX79" fmla="*/ 963015 w 1544257"/>
              <a:gd name="connsiteY79" fmla="*/ 965056 h 1304296"/>
              <a:gd name="connsiteX80" fmla="*/ 920153 w 1544257"/>
              <a:gd name="connsiteY80" fmla="*/ 965056 h 1304296"/>
              <a:gd name="connsiteX81" fmla="*/ 829667 w 1544257"/>
              <a:gd name="connsiteY81" fmla="*/ 1000773 h 1304296"/>
              <a:gd name="connsiteX82" fmla="*/ 808234 w 1544257"/>
              <a:gd name="connsiteY82" fmla="*/ 1041256 h 1304296"/>
              <a:gd name="connsiteX83" fmla="*/ 808236 w 1544257"/>
              <a:gd name="connsiteY83" fmla="*/ 1091262 h 1304296"/>
              <a:gd name="connsiteX84" fmla="*/ 758228 w 1544257"/>
              <a:gd name="connsiteY84" fmla="*/ 1131743 h 1304296"/>
              <a:gd name="connsiteX85" fmla="*/ 741561 w 1544257"/>
              <a:gd name="connsiteY85" fmla="*/ 1162699 h 1304296"/>
              <a:gd name="connsiteX86" fmla="*/ 743940 w 1544257"/>
              <a:gd name="connsiteY86" fmla="*/ 1184131 h 1304296"/>
              <a:gd name="connsiteX87" fmla="*/ 777278 w 1544257"/>
              <a:gd name="connsiteY87" fmla="*/ 1179368 h 1304296"/>
              <a:gd name="connsiteX88" fmla="*/ 801092 w 1544257"/>
              <a:gd name="connsiteY88" fmla="*/ 1203180 h 1304296"/>
              <a:gd name="connsiteX89" fmla="*/ 789184 w 1544257"/>
              <a:gd name="connsiteY89" fmla="*/ 1236518 h 1304296"/>
              <a:gd name="connsiteX90" fmla="*/ 786803 w 1544257"/>
              <a:gd name="connsiteY90" fmla="*/ 1274618 h 1304296"/>
              <a:gd name="connsiteX91" fmla="*/ 755845 w 1544257"/>
              <a:gd name="connsiteY91" fmla="*/ 1291288 h 1304296"/>
              <a:gd name="connsiteX92" fmla="*/ 708223 w 1544257"/>
              <a:gd name="connsiteY92" fmla="*/ 1303193 h 1304296"/>
              <a:gd name="connsiteX93" fmla="*/ 662979 w 1544257"/>
              <a:gd name="connsiteY93" fmla="*/ 1255568 h 1304296"/>
              <a:gd name="connsiteX94" fmla="*/ 662977 w 1544257"/>
              <a:gd name="connsiteY94" fmla="*/ 1210325 h 1304296"/>
              <a:gd name="connsiteX95" fmla="*/ 646309 w 1544257"/>
              <a:gd name="connsiteY95" fmla="*/ 1176987 h 1304296"/>
              <a:gd name="connsiteX96" fmla="*/ 617733 w 1544257"/>
              <a:gd name="connsiteY96" fmla="*/ 1153174 h 1304296"/>
              <a:gd name="connsiteX97" fmla="*/ 572490 w 1544257"/>
              <a:gd name="connsiteY97" fmla="*/ 1115074 h 1304296"/>
              <a:gd name="connsiteX98" fmla="*/ 536770 w 1544257"/>
              <a:gd name="connsiteY98" fmla="*/ 1076975 h 1304296"/>
              <a:gd name="connsiteX99" fmla="*/ 484384 w 1544257"/>
              <a:gd name="connsiteY99" fmla="*/ 1069830 h 1304296"/>
              <a:gd name="connsiteX100" fmla="*/ 491527 w 1544257"/>
              <a:gd name="connsiteY100" fmla="*/ 1026969 h 1304296"/>
              <a:gd name="connsiteX101" fmla="*/ 460572 w 1544257"/>
              <a:gd name="connsiteY101" fmla="*/ 991249 h 1304296"/>
              <a:gd name="connsiteX102" fmla="*/ 427233 w 1544257"/>
              <a:gd name="connsiteY102" fmla="*/ 953150 h 1304296"/>
              <a:gd name="connsiteX103" fmla="*/ 424854 w 1544257"/>
              <a:gd name="connsiteY103" fmla="*/ 926956 h 1304296"/>
              <a:gd name="connsiteX104" fmla="*/ 379608 w 1544257"/>
              <a:gd name="connsiteY104" fmla="*/ 917432 h 1304296"/>
              <a:gd name="connsiteX105" fmla="*/ 351033 w 1544257"/>
              <a:gd name="connsiteY105" fmla="*/ 884094 h 1304296"/>
              <a:gd name="connsiteX106" fmla="*/ 305789 w 1544257"/>
              <a:gd name="connsiteY106" fmla="*/ 872188 h 1304296"/>
              <a:gd name="connsiteX107" fmla="*/ 281977 w 1544257"/>
              <a:gd name="connsiteY107" fmla="*/ 903144 h 1304296"/>
              <a:gd name="connsiteX108" fmla="*/ 234355 w 1544257"/>
              <a:gd name="connsiteY108" fmla="*/ 893618 h 1304296"/>
              <a:gd name="connsiteX109" fmla="*/ 203395 w 1544257"/>
              <a:gd name="connsiteY109" fmla="*/ 869807 h 1304296"/>
              <a:gd name="connsiteX110" fmla="*/ 167680 w 1544257"/>
              <a:gd name="connsiteY110" fmla="*/ 881712 h 1304296"/>
              <a:gd name="connsiteX111" fmla="*/ 158152 w 1544257"/>
              <a:gd name="connsiteY111" fmla="*/ 876950 h 1304296"/>
              <a:gd name="connsiteX112" fmla="*/ 141486 w 1544257"/>
              <a:gd name="connsiteY112" fmla="*/ 824562 h 1304296"/>
              <a:gd name="connsiteX113" fmla="*/ 103383 w 1544257"/>
              <a:gd name="connsiteY113" fmla="*/ 788844 h 1304296"/>
              <a:gd name="connsiteX114" fmla="*/ 72427 w 1544257"/>
              <a:gd name="connsiteY114" fmla="*/ 748363 h 1304296"/>
              <a:gd name="connsiteX115" fmla="*/ 53375 w 1544257"/>
              <a:gd name="connsiteY115" fmla="*/ 722168 h 1304296"/>
              <a:gd name="connsiteX116" fmla="*/ 17657 w 1544257"/>
              <a:gd name="connsiteY116" fmla="*/ 693594 h 1304296"/>
              <a:gd name="connsiteX117" fmla="*/ 992 w 1544257"/>
              <a:gd name="connsiteY117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65361 w 1544257"/>
              <a:gd name="connsiteY21" fmla="*/ 369741 h 1304296"/>
              <a:gd name="connsiteX22" fmla="*/ 793948 w 1544257"/>
              <a:gd name="connsiteY22" fmla="*/ 384029 h 1304296"/>
              <a:gd name="connsiteX23" fmla="*/ 820139 w 1544257"/>
              <a:gd name="connsiteY23" fmla="*/ 434038 h 1304296"/>
              <a:gd name="connsiteX24" fmla="*/ 805852 w 1544257"/>
              <a:gd name="connsiteY24" fmla="*/ 460232 h 1304296"/>
              <a:gd name="connsiteX25" fmla="*/ 839189 w 1544257"/>
              <a:gd name="connsiteY25" fmla="*/ 495950 h 1304296"/>
              <a:gd name="connsiteX26" fmla="*/ 865383 w 1544257"/>
              <a:gd name="connsiteY26" fmla="*/ 495950 h 1304296"/>
              <a:gd name="connsiteX27" fmla="*/ 898722 w 1544257"/>
              <a:gd name="connsiteY27" fmla="*/ 464993 h 1304296"/>
              <a:gd name="connsiteX28" fmla="*/ 943964 w 1544257"/>
              <a:gd name="connsiteY28" fmla="*/ 472138 h 1304296"/>
              <a:gd name="connsiteX29" fmla="*/ 1001114 w 1544257"/>
              <a:gd name="connsiteY29" fmla="*/ 457850 h 1304296"/>
              <a:gd name="connsiteX30" fmla="*/ 1032073 w 1544257"/>
              <a:gd name="connsiteY30" fmla="*/ 429272 h 1304296"/>
              <a:gd name="connsiteX31" fmla="*/ 1096364 w 1544257"/>
              <a:gd name="connsiteY31" fmla="*/ 412607 h 1304296"/>
              <a:gd name="connsiteX32" fmla="*/ 1153514 w 1544257"/>
              <a:gd name="connsiteY32" fmla="*/ 417368 h 1304296"/>
              <a:gd name="connsiteX33" fmla="*/ 1220190 w 1544257"/>
              <a:gd name="connsiteY33" fmla="*/ 345931 h 1304296"/>
              <a:gd name="connsiteX34" fmla="*/ 1270195 w 1544257"/>
              <a:gd name="connsiteY34" fmla="*/ 334025 h 1304296"/>
              <a:gd name="connsiteX35" fmla="*/ 1315440 w 1544257"/>
              <a:gd name="connsiteY35" fmla="*/ 298306 h 1304296"/>
              <a:gd name="connsiteX36" fmla="*/ 1315439 w 1544257"/>
              <a:gd name="connsiteY36" fmla="*/ 257825 h 1304296"/>
              <a:gd name="connsiteX37" fmla="*/ 1310677 w 1544257"/>
              <a:gd name="connsiteY37" fmla="*/ 229250 h 1304296"/>
              <a:gd name="connsiteX38" fmla="*/ 1303533 w 1544257"/>
              <a:gd name="connsiteY38" fmla="*/ 200675 h 1304296"/>
              <a:gd name="connsiteX39" fmla="*/ 1320202 w 1544257"/>
              <a:gd name="connsiteY39" fmla="*/ 160194 h 1304296"/>
              <a:gd name="connsiteX40" fmla="*/ 1310677 w 1544257"/>
              <a:gd name="connsiteY40" fmla="*/ 117331 h 1304296"/>
              <a:gd name="connsiteX41" fmla="*/ 1332108 w 1544257"/>
              <a:gd name="connsiteY41" fmla="*/ 57800 h 1304296"/>
              <a:gd name="connsiteX42" fmla="*/ 1322584 w 1544257"/>
              <a:gd name="connsiteY42" fmla="*/ 10175 h 1304296"/>
              <a:gd name="connsiteX43" fmla="*/ 1360684 w 1544257"/>
              <a:gd name="connsiteY43" fmla="*/ 5412 h 1304296"/>
              <a:gd name="connsiteX44" fmla="*/ 1377353 w 1544257"/>
              <a:gd name="connsiteY44" fmla="*/ 649 h 1304296"/>
              <a:gd name="connsiteX45" fmla="*/ 1465459 w 1544257"/>
              <a:gd name="connsiteY45" fmla="*/ 19699 h 1304296"/>
              <a:gd name="connsiteX46" fmla="*/ 1496415 w 1544257"/>
              <a:gd name="connsiteY46" fmla="*/ 41131 h 1304296"/>
              <a:gd name="connsiteX47" fmla="*/ 1522610 w 1544257"/>
              <a:gd name="connsiteY47" fmla="*/ 57798 h 1304296"/>
              <a:gd name="connsiteX48" fmla="*/ 1544040 w 1544257"/>
              <a:gd name="connsiteY48" fmla="*/ 74468 h 1304296"/>
              <a:gd name="connsiteX49" fmla="*/ 1524990 w 1544257"/>
              <a:gd name="connsiteY49" fmla="*/ 117331 h 1304296"/>
              <a:gd name="connsiteX50" fmla="*/ 1522609 w 1544257"/>
              <a:gd name="connsiteY50" fmla="*/ 172099 h 1304296"/>
              <a:gd name="connsiteX51" fmla="*/ 1508321 w 1544257"/>
              <a:gd name="connsiteY51" fmla="*/ 229249 h 1304296"/>
              <a:gd name="connsiteX52" fmla="*/ 1510703 w 1544257"/>
              <a:gd name="connsiteY52" fmla="*/ 238774 h 1304296"/>
              <a:gd name="connsiteX53" fmla="*/ 1541659 w 1544257"/>
              <a:gd name="connsiteY53" fmla="*/ 245918 h 1304296"/>
              <a:gd name="connsiteX54" fmla="*/ 1529753 w 1544257"/>
              <a:gd name="connsiteY54" fmla="*/ 276874 h 1304296"/>
              <a:gd name="connsiteX55" fmla="*/ 1496415 w 1544257"/>
              <a:gd name="connsiteY55" fmla="*/ 298306 h 1304296"/>
              <a:gd name="connsiteX56" fmla="*/ 1474984 w 1544257"/>
              <a:gd name="connsiteY56" fmla="*/ 319737 h 1304296"/>
              <a:gd name="connsiteX57" fmla="*/ 1421087 w 1544257"/>
              <a:gd name="connsiteY57" fmla="*/ 307094 h 1304296"/>
              <a:gd name="connsiteX58" fmla="*/ 1384495 w 1544257"/>
              <a:gd name="connsiteY58" fmla="*/ 336407 h 1304296"/>
              <a:gd name="connsiteX59" fmla="*/ 1377352 w 1544257"/>
              <a:gd name="connsiteY59" fmla="*/ 369744 h 1304296"/>
              <a:gd name="connsiteX60" fmla="*/ 1355920 w 1544257"/>
              <a:gd name="connsiteY60" fmla="*/ 379269 h 1304296"/>
              <a:gd name="connsiteX61" fmla="*/ 1327345 w 1544257"/>
              <a:gd name="connsiteY61" fmla="*/ 403082 h 1304296"/>
              <a:gd name="connsiteX62" fmla="*/ 1279721 w 1544257"/>
              <a:gd name="connsiteY62" fmla="*/ 417368 h 1304296"/>
              <a:gd name="connsiteX63" fmla="*/ 1279720 w 1544257"/>
              <a:gd name="connsiteY63" fmla="*/ 464994 h 1304296"/>
              <a:gd name="connsiteX64" fmla="*/ 1313058 w 1544257"/>
              <a:gd name="connsiteY64" fmla="*/ 464994 h 1304296"/>
              <a:gd name="connsiteX65" fmla="*/ 1341634 w 1544257"/>
              <a:gd name="connsiteY65" fmla="*/ 491187 h 1304296"/>
              <a:gd name="connsiteX66" fmla="*/ 1334489 w 1544257"/>
              <a:gd name="connsiteY66" fmla="*/ 529288 h 1304296"/>
              <a:gd name="connsiteX67" fmla="*/ 1363065 w 1544257"/>
              <a:gd name="connsiteY67" fmla="*/ 545955 h 1304296"/>
              <a:gd name="connsiteX68" fmla="*/ 1355920 w 1544257"/>
              <a:gd name="connsiteY68" fmla="*/ 588819 h 1304296"/>
              <a:gd name="connsiteX69" fmla="*/ 1370208 w 1544257"/>
              <a:gd name="connsiteY69" fmla="*/ 629299 h 1304296"/>
              <a:gd name="connsiteX70" fmla="*/ 1322584 w 1544257"/>
              <a:gd name="connsiteY70" fmla="*/ 684068 h 1304296"/>
              <a:gd name="connsiteX71" fmla="*/ 1294009 w 1544257"/>
              <a:gd name="connsiteY71" fmla="*/ 736456 h 1304296"/>
              <a:gd name="connsiteX72" fmla="*/ 1260673 w 1544257"/>
              <a:gd name="connsiteY72" fmla="*/ 722168 h 1304296"/>
              <a:gd name="connsiteX73" fmla="*/ 1227334 w 1544257"/>
              <a:gd name="connsiteY73" fmla="*/ 724549 h 1304296"/>
              <a:gd name="connsiteX74" fmla="*/ 1177328 w 1544257"/>
              <a:gd name="connsiteY74" fmla="*/ 748362 h 1304296"/>
              <a:gd name="connsiteX75" fmla="*/ 1153515 w 1544257"/>
              <a:gd name="connsiteY75" fmla="*/ 762649 h 1304296"/>
              <a:gd name="connsiteX76" fmla="*/ 1084461 w 1544257"/>
              <a:gd name="connsiteY76" fmla="*/ 779318 h 1304296"/>
              <a:gd name="connsiteX77" fmla="*/ 1063028 w 1544257"/>
              <a:gd name="connsiteY77" fmla="*/ 810274 h 1304296"/>
              <a:gd name="connsiteX78" fmla="*/ 1060646 w 1544257"/>
              <a:gd name="connsiteY78" fmla="*/ 888856 h 1304296"/>
              <a:gd name="connsiteX79" fmla="*/ 1063030 w 1544257"/>
              <a:gd name="connsiteY79" fmla="*/ 915048 h 1304296"/>
              <a:gd name="connsiteX80" fmla="*/ 963015 w 1544257"/>
              <a:gd name="connsiteY80" fmla="*/ 965056 h 1304296"/>
              <a:gd name="connsiteX81" fmla="*/ 920153 w 1544257"/>
              <a:gd name="connsiteY81" fmla="*/ 965056 h 1304296"/>
              <a:gd name="connsiteX82" fmla="*/ 829667 w 1544257"/>
              <a:gd name="connsiteY82" fmla="*/ 1000773 h 1304296"/>
              <a:gd name="connsiteX83" fmla="*/ 808234 w 1544257"/>
              <a:gd name="connsiteY83" fmla="*/ 1041256 h 1304296"/>
              <a:gd name="connsiteX84" fmla="*/ 808236 w 1544257"/>
              <a:gd name="connsiteY84" fmla="*/ 1091262 h 1304296"/>
              <a:gd name="connsiteX85" fmla="*/ 758228 w 1544257"/>
              <a:gd name="connsiteY85" fmla="*/ 1131743 h 1304296"/>
              <a:gd name="connsiteX86" fmla="*/ 741561 w 1544257"/>
              <a:gd name="connsiteY86" fmla="*/ 1162699 h 1304296"/>
              <a:gd name="connsiteX87" fmla="*/ 743940 w 1544257"/>
              <a:gd name="connsiteY87" fmla="*/ 1184131 h 1304296"/>
              <a:gd name="connsiteX88" fmla="*/ 777278 w 1544257"/>
              <a:gd name="connsiteY88" fmla="*/ 1179368 h 1304296"/>
              <a:gd name="connsiteX89" fmla="*/ 801092 w 1544257"/>
              <a:gd name="connsiteY89" fmla="*/ 1203180 h 1304296"/>
              <a:gd name="connsiteX90" fmla="*/ 789184 w 1544257"/>
              <a:gd name="connsiteY90" fmla="*/ 1236518 h 1304296"/>
              <a:gd name="connsiteX91" fmla="*/ 786803 w 1544257"/>
              <a:gd name="connsiteY91" fmla="*/ 1274618 h 1304296"/>
              <a:gd name="connsiteX92" fmla="*/ 755845 w 1544257"/>
              <a:gd name="connsiteY92" fmla="*/ 1291288 h 1304296"/>
              <a:gd name="connsiteX93" fmla="*/ 708223 w 1544257"/>
              <a:gd name="connsiteY93" fmla="*/ 1303193 h 1304296"/>
              <a:gd name="connsiteX94" fmla="*/ 662979 w 1544257"/>
              <a:gd name="connsiteY94" fmla="*/ 1255568 h 1304296"/>
              <a:gd name="connsiteX95" fmla="*/ 662977 w 1544257"/>
              <a:gd name="connsiteY95" fmla="*/ 1210325 h 1304296"/>
              <a:gd name="connsiteX96" fmla="*/ 646309 w 1544257"/>
              <a:gd name="connsiteY96" fmla="*/ 1176987 h 1304296"/>
              <a:gd name="connsiteX97" fmla="*/ 617733 w 1544257"/>
              <a:gd name="connsiteY97" fmla="*/ 1153174 h 1304296"/>
              <a:gd name="connsiteX98" fmla="*/ 572490 w 1544257"/>
              <a:gd name="connsiteY98" fmla="*/ 1115074 h 1304296"/>
              <a:gd name="connsiteX99" fmla="*/ 536770 w 1544257"/>
              <a:gd name="connsiteY99" fmla="*/ 1076975 h 1304296"/>
              <a:gd name="connsiteX100" fmla="*/ 484384 w 1544257"/>
              <a:gd name="connsiteY100" fmla="*/ 1069830 h 1304296"/>
              <a:gd name="connsiteX101" fmla="*/ 491527 w 1544257"/>
              <a:gd name="connsiteY101" fmla="*/ 1026969 h 1304296"/>
              <a:gd name="connsiteX102" fmla="*/ 460572 w 1544257"/>
              <a:gd name="connsiteY102" fmla="*/ 991249 h 1304296"/>
              <a:gd name="connsiteX103" fmla="*/ 427233 w 1544257"/>
              <a:gd name="connsiteY103" fmla="*/ 953150 h 1304296"/>
              <a:gd name="connsiteX104" fmla="*/ 424854 w 1544257"/>
              <a:gd name="connsiteY104" fmla="*/ 926956 h 1304296"/>
              <a:gd name="connsiteX105" fmla="*/ 379608 w 1544257"/>
              <a:gd name="connsiteY105" fmla="*/ 917432 h 1304296"/>
              <a:gd name="connsiteX106" fmla="*/ 351033 w 1544257"/>
              <a:gd name="connsiteY106" fmla="*/ 884094 h 1304296"/>
              <a:gd name="connsiteX107" fmla="*/ 305789 w 1544257"/>
              <a:gd name="connsiteY107" fmla="*/ 872188 h 1304296"/>
              <a:gd name="connsiteX108" fmla="*/ 281977 w 1544257"/>
              <a:gd name="connsiteY108" fmla="*/ 903144 h 1304296"/>
              <a:gd name="connsiteX109" fmla="*/ 234355 w 1544257"/>
              <a:gd name="connsiteY109" fmla="*/ 893618 h 1304296"/>
              <a:gd name="connsiteX110" fmla="*/ 203395 w 1544257"/>
              <a:gd name="connsiteY110" fmla="*/ 869807 h 1304296"/>
              <a:gd name="connsiteX111" fmla="*/ 167680 w 1544257"/>
              <a:gd name="connsiteY111" fmla="*/ 881712 h 1304296"/>
              <a:gd name="connsiteX112" fmla="*/ 158152 w 1544257"/>
              <a:gd name="connsiteY112" fmla="*/ 876950 h 1304296"/>
              <a:gd name="connsiteX113" fmla="*/ 141486 w 1544257"/>
              <a:gd name="connsiteY113" fmla="*/ 824562 h 1304296"/>
              <a:gd name="connsiteX114" fmla="*/ 103383 w 1544257"/>
              <a:gd name="connsiteY114" fmla="*/ 788844 h 1304296"/>
              <a:gd name="connsiteX115" fmla="*/ 72427 w 1544257"/>
              <a:gd name="connsiteY115" fmla="*/ 748363 h 1304296"/>
              <a:gd name="connsiteX116" fmla="*/ 53375 w 1544257"/>
              <a:gd name="connsiteY116" fmla="*/ 722168 h 1304296"/>
              <a:gd name="connsiteX117" fmla="*/ 17657 w 1544257"/>
              <a:gd name="connsiteY117" fmla="*/ 693594 h 1304296"/>
              <a:gd name="connsiteX118" fmla="*/ 992 w 1544257"/>
              <a:gd name="connsiteY118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27257 w 1544257"/>
              <a:gd name="connsiteY21" fmla="*/ 376888 h 1304296"/>
              <a:gd name="connsiteX22" fmla="*/ 665361 w 1544257"/>
              <a:gd name="connsiteY22" fmla="*/ 369741 h 1304296"/>
              <a:gd name="connsiteX23" fmla="*/ 793948 w 1544257"/>
              <a:gd name="connsiteY23" fmla="*/ 384029 h 1304296"/>
              <a:gd name="connsiteX24" fmla="*/ 820139 w 1544257"/>
              <a:gd name="connsiteY24" fmla="*/ 434038 h 1304296"/>
              <a:gd name="connsiteX25" fmla="*/ 805852 w 1544257"/>
              <a:gd name="connsiteY25" fmla="*/ 460232 h 1304296"/>
              <a:gd name="connsiteX26" fmla="*/ 839189 w 1544257"/>
              <a:gd name="connsiteY26" fmla="*/ 495950 h 1304296"/>
              <a:gd name="connsiteX27" fmla="*/ 865383 w 1544257"/>
              <a:gd name="connsiteY27" fmla="*/ 495950 h 1304296"/>
              <a:gd name="connsiteX28" fmla="*/ 898722 w 1544257"/>
              <a:gd name="connsiteY28" fmla="*/ 464993 h 1304296"/>
              <a:gd name="connsiteX29" fmla="*/ 943964 w 1544257"/>
              <a:gd name="connsiteY29" fmla="*/ 472138 h 1304296"/>
              <a:gd name="connsiteX30" fmla="*/ 1001114 w 1544257"/>
              <a:gd name="connsiteY30" fmla="*/ 457850 h 1304296"/>
              <a:gd name="connsiteX31" fmla="*/ 1032073 w 1544257"/>
              <a:gd name="connsiteY31" fmla="*/ 429272 h 1304296"/>
              <a:gd name="connsiteX32" fmla="*/ 1096364 w 1544257"/>
              <a:gd name="connsiteY32" fmla="*/ 412607 h 1304296"/>
              <a:gd name="connsiteX33" fmla="*/ 1153514 w 1544257"/>
              <a:gd name="connsiteY33" fmla="*/ 417368 h 1304296"/>
              <a:gd name="connsiteX34" fmla="*/ 1220190 w 1544257"/>
              <a:gd name="connsiteY34" fmla="*/ 345931 h 1304296"/>
              <a:gd name="connsiteX35" fmla="*/ 1270195 w 1544257"/>
              <a:gd name="connsiteY35" fmla="*/ 334025 h 1304296"/>
              <a:gd name="connsiteX36" fmla="*/ 1315440 w 1544257"/>
              <a:gd name="connsiteY36" fmla="*/ 298306 h 1304296"/>
              <a:gd name="connsiteX37" fmla="*/ 1315439 w 1544257"/>
              <a:gd name="connsiteY37" fmla="*/ 257825 h 1304296"/>
              <a:gd name="connsiteX38" fmla="*/ 1310677 w 1544257"/>
              <a:gd name="connsiteY38" fmla="*/ 229250 h 1304296"/>
              <a:gd name="connsiteX39" fmla="*/ 1303533 w 1544257"/>
              <a:gd name="connsiteY39" fmla="*/ 200675 h 1304296"/>
              <a:gd name="connsiteX40" fmla="*/ 1320202 w 1544257"/>
              <a:gd name="connsiteY40" fmla="*/ 160194 h 1304296"/>
              <a:gd name="connsiteX41" fmla="*/ 1310677 w 1544257"/>
              <a:gd name="connsiteY41" fmla="*/ 117331 h 1304296"/>
              <a:gd name="connsiteX42" fmla="*/ 1332108 w 1544257"/>
              <a:gd name="connsiteY42" fmla="*/ 57800 h 1304296"/>
              <a:gd name="connsiteX43" fmla="*/ 1322584 w 1544257"/>
              <a:gd name="connsiteY43" fmla="*/ 10175 h 1304296"/>
              <a:gd name="connsiteX44" fmla="*/ 1360684 w 1544257"/>
              <a:gd name="connsiteY44" fmla="*/ 5412 h 1304296"/>
              <a:gd name="connsiteX45" fmla="*/ 1377353 w 1544257"/>
              <a:gd name="connsiteY45" fmla="*/ 649 h 1304296"/>
              <a:gd name="connsiteX46" fmla="*/ 1465459 w 1544257"/>
              <a:gd name="connsiteY46" fmla="*/ 19699 h 1304296"/>
              <a:gd name="connsiteX47" fmla="*/ 1496415 w 1544257"/>
              <a:gd name="connsiteY47" fmla="*/ 41131 h 1304296"/>
              <a:gd name="connsiteX48" fmla="*/ 1522610 w 1544257"/>
              <a:gd name="connsiteY48" fmla="*/ 57798 h 1304296"/>
              <a:gd name="connsiteX49" fmla="*/ 1544040 w 1544257"/>
              <a:gd name="connsiteY49" fmla="*/ 74468 h 1304296"/>
              <a:gd name="connsiteX50" fmla="*/ 1524990 w 1544257"/>
              <a:gd name="connsiteY50" fmla="*/ 117331 h 1304296"/>
              <a:gd name="connsiteX51" fmla="*/ 1522609 w 1544257"/>
              <a:gd name="connsiteY51" fmla="*/ 172099 h 1304296"/>
              <a:gd name="connsiteX52" fmla="*/ 1508321 w 1544257"/>
              <a:gd name="connsiteY52" fmla="*/ 229249 h 1304296"/>
              <a:gd name="connsiteX53" fmla="*/ 1510703 w 1544257"/>
              <a:gd name="connsiteY53" fmla="*/ 238774 h 1304296"/>
              <a:gd name="connsiteX54" fmla="*/ 1541659 w 1544257"/>
              <a:gd name="connsiteY54" fmla="*/ 245918 h 1304296"/>
              <a:gd name="connsiteX55" fmla="*/ 1529753 w 1544257"/>
              <a:gd name="connsiteY55" fmla="*/ 276874 h 1304296"/>
              <a:gd name="connsiteX56" fmla="*/ 1496415 w 1544257"/>
              <a:gd name="connsiteY56" fmla="*/ 298306 h 1304296"/>
              <a:gd name="connsiteX57" fmla="*/ 1474984 w 1544257"/>
              <a:gd name="connsiteY57" fmla="*/ 319737 h 1304296"/>
              <a:gd name="connsiteX58" fmla="*/ 1421087 w 1544257"/>
              <a:gd name="connsiteY58" fmla="*/ 307094 h 1304296"/>
              <a:gd name="connsiteX59" fmla="*/ 1384495 w 1544257"/>
              <a:gd name="connsiteY59" fmla="*/ 336407 h 1304296"/>
              <a:gd name="connsiteX60" fmla="*/ 1377352 w 1544257"/>
              <a:gd name="connsiteY60" fmla="*/ 369744 h 1304296"/>
              <a:gd name="connsiteX61" fmla="*/ 1355920 w 1544257"/>
              <a:gd name="connsiteY61" fmla="*/ 379269 h 1304296"/>
              <a:gd name="connsiteX62" fmla="*/ 1327345 w 1544257"/>
              <a:gd name="connsiteY62" fmla="*/ 403082 h 1304296"/>
              <a:gd name="connsiteX63" fmla="*/ 1279721 w 1544257"/>
              <a:gd name="connsiteY63" fmla="*/ 417368 h 1304296"/>
              <a:gd name="connsiteX64" fmla="*/ 1279720 w 1544257"/>
              <a:gd name="connsiteY64" fmla="*/ 464994 h 1304296"/>
              <a:gd name="connsiteX65" fmla="*/ 1313058 w 1544257"/>
              <a:gd name="connsiteY65" fmla="*/ 464994 h 1304296"/>
              <a:gd name="connsiteX66" fmla="*/ 1341634 w 1544257"/>
              <a:gd name="connsiteY66" fmla="*/ 491187 h 1304296"/>
              <a:gd name="connsiteX67" fmla="*/ 1334489 w 1544257"/>
              <a:gd name="connsiteY67" fmla="*/ 529288 h 1304296"/>
              <a:gd name="connsiteX68" fmla="*/ 1363065 w 1544257"/>
              <a:gd name="connsiteY68" fmla="*/ 545955 h 1304296"/>
              <a:gd name="connsiteX69" fmla="*/ 1355920 w 1544257"/>
              <a:gd name="connsiteY69" fmla="*/ 588819 h 1304296"/>
              <a:gd name="connsiteX70" fmla="*/ 1370208 w 1544257"/>
              <a:gd name="connsiteY70" fmla="*/ 629299 h 1304296"/>
              <a:gd name="connsiteX71" fmla="*/ 1322584 w 1544257"/>
              <a:gd name="connsiteY71" fmla="*/ 684068 h 1304296"/>
              <a:gd name="connsiteX72" fmla="*/ 1294009 w 1544257"/>
              <a:gd name="connsiteY72" fmla="*/ 736456 h 1304296"/>
              <a:gd name="connsiteX73" fmla="*/ 1260673 w 1544257"/>
              <a:gd name="connsiteY73" fmla="*/ 722168 h 1304296"/>
              <a:gd name="connsiteX74" fmla="*/ 1227334 w 1544257"/>
              <a:gd name="connsiteY74" fmla="*/ 724549 h 1304296"/>
              <a:gd name="connsiteX75" fmla="*/ 1177328 w 1544257"/>
              <a:gd name="connsiteY75" fmla="*/ 748362 h 1304296"/>
              <a:gd name="connsiteX76" fmla="*/ 1153515 w 1544257"/>
              <a:gd name="connsiteY76" fmla="*/ 762649 h 1304296"/>
              <a:gd name="connsiteX77" fmla="*/ 1084461 w 1544257"/>
              <a:gd name="connsiteY77" fmla="*/ 779318 h 1304296"/>
              <a:gd name="connsiteX78" fmla="*/ 1063028 w 1544257"/>
              <a:gd name="connsiteY78" fmla="*/ 810274 h 1304296"/>
              <a:gd name="connsiteX79" fmla="*/ 1060646 w 1544257"/>
              <a:gd name="connsiteY79" fmla="*/ 888856 h 1304296"/>
              <a:gd name="connsiteX80" fmla="*/ 1063030 w 1544257"/>
              <a:gd name="connsiteY80" fmla="*/ 915048 h 1304296"/>
              <a:gd name="connsiteX81" fmla="*/ 963015 w 1544257"/>
              <a:gd name="connsiteY81" fmla="*/ 965056 h 1304296"/>
              <a:gd name="connsiteX82" fmla="*/ 920153 w 1544257"/>
              <a:gd name="connsiteY82" fmla="*/ 965056 h 1304296"/>
              <a:gd name="connsiteX83" fmla="*/ 829667 w 1544257"/>
              <a:gd name="connsiteY83" fmla="*/ 1000773 h 1304296"/>
              <a:gd name="connsiteX84" fmla="*/ 808234 w 1544257"/>
              <a:gd name="connsiteY84" fmla="*/ 1041256 h 1304296"/>
              <a:gd name="connsiteX85" fmla="*/ 808236 w 1544257"/>
              <a:gd name="connsiteY85" fmla="*/ 1091262 h 1304296"/>
              <a:gd name="connsiteX86" fmla="*/ 758228 w 1544257"/>
              <a:gd name="connsiteY86" fmla="*/ 1131743 h 1304296"/>
              <a:gd name="connsiteX87" fmla="*/ 741561 w 1544257"/>
              <a:gd name="connsiteY87" fmla="*/ 1162699 h 1304296"/>
              <a:gd name="connsiteX88" fmla="*/ 743940 w 1544257"/>
              <a:gd name="connsiteY88" fmla="*/ 1184131 h 1304296"/>
              <a:gd name="connsiteX89" fmla="*/ 777278 w 1544257"/>
              <a:gd name="connsiteY89" fmla="*/ 1179368 h 1304296"/>
              <a:gd name="connsiteX90" fmla="*/ 801092 w 1544257"/>
              <a:gd name="connsiteY90" fmla="*/ 1203180 h 1304296"/>
              <a:gd name="connsiteX91" fmla="*/ 789184 w 1544257"/>
              <a:gd name="connsiteY91" fmla="*/ 1236518 h 1304296"/>
              <a:gd name="connsiteX92" fmla="*/ 786803 w 1544257"/>
              <a:gd name="connsiteY92" fmla="*/ 1274618 h 1304296"/>
              <a:gd name="connsiteX93" fmla="*/ 755845 w 1544257"/>
              <a:gd name="connsiteY93" fmla="*/ 1291288 h 1304296"/>
              <a:gd name="connsiteX94" fmla="*/ 708223 w 1544257"/>
              <a:gd name="connsiteY94" fmla="*/ 1303193 h 1304296"/>
              <a:gd name="connsiteX95" fmla="*/ 662979 w 1544257"/>
              <a:gd name="connsiteY95" fmla="*/ 1255568 h 1304296"/>
              <a:gd name="connsiteX96" fmla="*/ 662977 w 1544257"/>
              <a:gd name="connsiteY96" fmla="*/ 1210325 h 1304296"/>
              <a:gd name="connsiteX97" fmla="*/ 646309 w 1544257"/>
              <a:gd name="connsiteY97" fmla="*/ 1176987 h 1304296"/>
              <a:gd name="connsiteX98" fmla="*/ 617733 w 1544257"/>
              <a:gd name="connsiteY98" fmla="*/ 1153174 h 1304296"/>
              <a:gd name="connsiteX99" fmla="*/ 572490 w 1544257"/>
              <a:gd name="connsiteY99" fmla="*/ 1115074 h 1304296"/>
              <a:gd name="connsiteX100" fmla="*/ 536770 w 1544257"/>
              <a:gd name="connsiteY100" fmla="*/ 1076975 h 1304296"/>
              <a:gd name="connsiteX101" fmla="*/ 484384 w 1544257"/>
              <a:gd name="connsiteY101" fmla="*/ 1069830 h 1304296"/>
              <a:gd name="connsiteX102" fmla="*/ 491527 w 1544257"/>
              <a:gd name="connsiteY102" fmla="*/ 1026969 h 1304296"/>
              <a:gd name="connsiteX103" fmla="*/ 460572 w 1544257"/>
              <a:gd name="connsiteY103" fmla="*/ 991249 h 1304296"/>
              <a:gd name="connsiteX104" fmla="*/ 427233 w 1544257"/>
              <a:gd name="connsiteY104" fmla="*/ 953150 h 1304296"/>
              <a:gd name="connsiteX105" fmla="*/ 424854 w 1544257"/>
              <a:gd name="connsiteY105" fmla="*/ 926956 h 1304296"/>
              <a:gd name="connsiteX106" fmla="*/ 379608 w 1544257"/>
              <a:gd name="connsiteY106" fmla="*/ 917432 h 1304296"/>
              <a:gd name="connsiteX107" fmla="*/ 351033 w 1544257"/>
              <a:gd name="connsiteY107" fmla="*/ 884094 h 1304296"/>
              <a:gd name="connsiteX108" fmla="*/ 305789 w 1544257"/>
              <a:gd name="connsiteY108" fmla="*/ 872188 h 1304296"/>
              <a:gd name="connsiteX109" fmla="*/ 281977 w 1544257"/>
              <a:gd name="connsiteY109" fmla="*/ 903144 h 1304296"/>
              <a:gd name="connsiteX110" fmla="*/ 234355 w 1544257"/>
              <a:gd name="connsiteY110" fmla="*/ 893618 h 1304296"/>
              <a:gd name="connsiteX111" fmla="*/ 203395 w 1544257"/>
              <a:gd name="connsiteY111" fmla="*/ 869807 h 1304296"/>
              <a:gd name="connsiteX112" fmla="*/ 167680 w 1544257"/>
              <a:gd name="connsiteY112" fmla="*/ 881712 h 1304296"/>
              <a:gd name="connsiteX113" fmla="*/ 158152 w 1544257"/>
              <a:gd name="connsiteY113" fmla="*/ 876950 h 1304296"/>
              <a:gd name="connsiteX114" fmla="*/ 141486 w 1544257"/>
              <a:gd name="connsiteY114" fmla="*/ 824562 h 1304296"/>
              <a:gd name="connsiteX115" fmla="*/ 103383 w 1544257"/>
              <a:gd name="connsiteY115" fmla="*/ 788844 h 1304296"/>
              <a:gd name="connsiteX116" fmla="*/ 72427 w 1544257"/>
              <a:gd name="connsiteY116" fmla="*/ 748363 h 1304296"/>
              <a:gd name="connsiteX117" fmla="*/ 53375 w 1544257"/>
              <a:gd name="connsiteY117" fmla="*/ 722168 h 1304296"/>
              <a:gd name="connsiteX118" fmla="*/ 17657 w 1544257"/>
              <a:gd name="connsiteY118" fmla="*/ 693594 h 1304296"/>
              <a:gd name="connsiteX119" fmla="*/ 992 w 1544257"/>
              <a:gd name="connsiteY119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793948 w 1544257"/>
              <a:gd name="connsiteY24" fmla="*/ 384029 h 1304296"/>
              <a:gd name="connsiteX25" fmla="*/ 820139 w 1544257"/>
              <a:gd name="connsiteY25" fmla="*/ 434038 h 1304296"/>
              <a:gd name="connsiteX26" fmla="*/ 805852 w 1544257"/>
              <a:gd name="connsiteY26" fmla="*/ 460232 h 1304296"/>
              <a:gd name="connsiteX27" fmla="*/ 839189 w 1544257"/>
              <a:gd name="connsiteY27" fmla="*/ 495950 h 1304296"/>
              <a:gd name="connsiteX28" fmla="*/ 865383 w 1544257"/>
              <a:gd name="connsiteY28" fmla="*/ 495950 h 1304296"/>
              <a:gd name="connsiteX29" fmla="*/ 898722 w 1544257"/>
              <a:gd name="connsiteY29" fmla="*/ 464993 h 1304296"/>
              <a:gd name="connsiteX30" fmla="*/ 943964 w 1544257"/>
              <a:gd name="connsiteY30" fmla="*/ 472138 h 1304296"/>
              <a:gd name="connsiteX31" fmla="*/ 1001114 w 1544257"/>
              <a:gd name="connsiteY31" fmla="*/ 457850 h 1304296"/>
              <a:gd name="connsiteX32" fmla="*/ 1032073 w 1544257"/>
              <a:gd name="connsiteY32" fmla="*/ 429272 h 1304296"/>
              <a:gd name="connsiteX33" fmla="*/ 1096364 w 1544257"/>
              <a:gd name="connsiteY33" fmla="*/ 412607 h 1304296"/>
              <a:gd name="connsiteX34" fmla="*/ 1153514 w 1544257"/>
              <a:gd name="connsiteY34" fmla="*/ 417368 h 1304296"/>
              <a:gd name="connsiteX35" fmla="*/ 1220190 w 1544257"/>
              <a:gd name="connsiteY35" fmla="*/ 345931 h 1304296"/>
              <a:gd name="connsiteX36" fmla="*/ 1270195 w 1544257"/>
              <a:gd name="connsiteY36" fmla="*/ 334025 h 1304296"/>
              <a:gd name="connsiteX37" fmla="*/ 1315440 w 1544257"/>
              <a:gd name="connsiteY37" fmla="*/ 298306 h 1304296"/>
              <a:gd name="connsiteX38" fmla="*/ 1315439 w 1544257"/>
              <a:gd name="connsiteY38" fmla="*/ 257825 h 1304296"/>
              <a:gd name="connsiteX39" fmla="*/ 1310677 w 1544257"/>
              <a:gd name="connsiteY39" fmla="*/ 229250 h 1304296"/>
              <a:gd name="connsiteX40" fmla="*/ 1303533 w 1544257"/>
              <a:gd name="connsiteY40" fmla="*/ 200675 h 1304296"/>
              <a:gd name="connsiteX41" fmla="*/ 1320202 w 1544257"/>
              <a:gd name="connsiteY41" fmla="*/ 160194 h 1304296"/>
              <a:gd name="connsiteX42" fmla="*/ 1310677 w 1544257"/>
              <a:gd name="connsiteY42" fmla="*/ 117331 h 1304296"/>
              <a:gd name="connsiteX43" fmla="*/ 1332108 w 1544257"/>
              <a:gd name="connsiteY43" fmla="*/ 57800 h 1304296"/>
              <a:gd name="connsiteX44" fmla="*/ 1322584 w 1544257"/>
              <a:gd name="connsiteY44" fmla="*/ 10175 h 1304296"/>
              <a:gd name="connsiteX45" fmla="*/ 1360684 w 1544257"/>
              <a:gd name="connsiteY45" fmla="*/ 5412 h 1304296"/>
              <a:gd name="connsiteX46" fmla="*/ 1377353 w 1544257"/>
              <a:gd name="connsiteY46" fmla="*/ 649 h 1304296"/>
              <a:gd name="connsiteX47" fmla="*/ 1465459 w 1544257"/>
              <a:gd name="connsiteY47" fmla="*/ 19699 h 1304296"/>
              <a:gd name="connsiteX48" fmla="*/ 1496415 w 1544257"/>
              <a:gd name="connsiteY48" fmla="*/ 41131 h 1304296"/>
              <a:gd name="connsiteX49" fmla="*/ 1522610 w 1544257"/>
              <a:gd name="connsiteY49" fmla="*/ 57798 h 1304296"/>
              <a:gd name="connsiteX50" fmla="*/ 1544040 w 1544257"/>
              <a:gd name="connsiteY50" fmla="*/ 74468 h 1304296"/>
              <a:gd name="connsiteX51" fmla="*/ 1524990 w 1544257"/>
              <a:gd name="connsiteY51" fmla="*/ 117331 h 1304296"/>
              <a:gd name="connsiteX52" fmla="*/ 1522609 w 1544257"/>
              <a:gd name="connsiteY52" fmla="*/ 172099 h 1304296"/>
              <a:gd name="connsiteX53" fmla="*/ 1508321 w 1544257"/>
              <a:gd name="connsiteY53" fmla="*/ 229249 h 1304296"/>
              <a:gd name="connsiteX54" fmla="*/ 1510703 w 1544257"/>
              <a:gd name="connsiteY54" fmla="*/ 238774 h 1304296"/>
              <a:gd name="connsiteX55" fmla="*/ 1541659 w 1544257"/>
              <a:gd name="connsiteY55" fmla="*/ 245918 h 1304296"/>
              <a:gd name="connsiteX56" fmla="*/ 1529753 w 1544257"/>
              <a:gd name="connsiteY56" fmla="*/ 276874 h 1304296"/>
              <a:gd name="connsiteX57" fmla="*/ 1496415 w 1544257"/>
              <a:gd name="connsiteY57" fmla="*/ 298306 h 1304296"/>
              <a:gd name="connsiteX58" fmla="*/ 1474984 w 1544257"/>
              <a:gd name="connsiteY58" fmla="*/ 319737 h 1304296"/>
              <a:gd name="connsiteX59" fmla="*/ 1421087 w 1544257"/>
              <a:gd name="connsiteY59" fmla="*/ 307094 h 1304296"/>
              <a:gd name="connsiteX60" fmla="*/ 1384495 w 1544257"/>
              <a:gd name="connsiteY60" fmla="*/ 336407 h 1304296"/>
              <a:gd name="connsiteX61" fmla="*/ 1377352 w 1544257"/>
              <a:gd name="connsiteY61" fmla="*/ 369744 h 1304296"/>
              <a:gd name="connsiteX62" fmla="*/ 1355920 w 1544257"/>
              <a:gd name="connsiteY62" fmla="*/ 379269 h 1304296"/>
              <a:gd name="connsiteX63" fmla="*/ 1327345 w 1544257"/>
              <a:gd name="connsiteY63" fmla="*/ 403082 h 1304296"/>
              <a:gd name="connsiteX64" fmla="*/ 1279721 w 1544257"/>
              <a:gd name="connsiteY64" fmla="*/ 417368 h 1304296"/>
              <a:gd name="connsiteX65" fmla="*/ 1279720 w 1544257"/>
              <a:gd name="connsiteY65" fmla="*/ 464994 h 1304296"/>
              <a:gd name="connsiteX66" fmla="*/ 1313058 w 1544257"/>
              <a:gd name="connsiteY66" fmla="*/ 464994 h 1304296"/>
              <a:gd name="connsiteX67" fmla="*/ 1341634 w 1544257"/>
              <a:gd name="connsiteY67" fmla="*/ 491187 h 1304296"/>
              <a:gd name="connsiteX68" fmla="*/ 1334489 w 1544257"/>
              <a:gd name="connsiteY68" fmla="*/ 529288 h 1304296"/>
              <a:gd name="connsiteX69" fmla="*/ 1363065 w 1544257"/>
              <a:gd name="connsiteY69" fmla="*/ 545955 h 1304296"/>
              <a:gd name="connsiteX70" fmla="*/ 1355920 w 1544257"/>
              <a:gd name="connsiteY70" fmla="*/ 588819 h 1304296"/>
              <a:gd name="connsiteX71" fmla="*/ 1370208 w 1544257"/>
              <a:gd name="connsiteY71" fmla="*/ 629299 h 1304296"/>
              <a:gd name="connsiteX72" fmla="*/ 1322584 w 1544257"/>
              <a:gd name="connsiteY72" fmla="*/ 684068 h 1304296"/>
              <a:gd name="connsiteX73" fmla="*/ 1294009 w 1544257"/>
              <a:gd name="connsiteY73" fmla="*/ 736456 h 1304296"/>
              <a:gd name="connsiteX74" fmla="*/ 1260673 w 1544257"/>
              <a:gd name="connsiteY74" fmla="*/ 722168 h 1304296"/>
              <a:gd name="connsiteX75" fmla="*/ 1227334 w 1544257"/>
              <a:gd name="connsiteY75" fmla="*/ 724549 h 1304296"/>
              <a:gd name="connsiteX76" fmla="*/ 1177328 w 1544257"/>
              <a:gd name="connsiteY76" fmla="*/ 748362 h 1304296"/>
              <a:gd name="connsiteX77" fmla="*/ 1153515 w 1544257"/>
              <a:gd name="connsiteY77" fmla="*/ 762649 h 1304296"/>
              <a:gd name="connsiteX78" fmla="*/ 1084461 w 1544257"/>
              <a:gd name="connsiteY78" fmla="*/ 779318 h 1304296"/>
              <a:gd name="connsiteX79" fmla="*/ 1063028 w 1544257"/>
              <a:gd name="connsiteY79" fmla="*/ 810274 h 1304296"/>
              <a:gd name="connsiteX80" fmla="*/ 1060646 w 1544257"/>
              <a:gd name="connsiteY80" fmla="*/ 888856 h 1304296"/>
              <a:gd name="connsiteX81" fmla="*/ 1063030 w 1544257"/>
              <a:gd name="connsiteY81" fmla="*/ 915048 h 1304296"/>
              <a:gd name="connsiteX82" fmla="*/ 963015 w 1544257"/>
              <a:gd name="connsiteY82" fmla="*/ 965056 h 1304296"/>
              <a:gd name="connsiteX83" fmla="*/ 920153 w 1544257"/>
              <a:gd name="connsiteY83" fmla="*/ 965056 h 1304296"/>
              <a:gd name="connsiteX84" fmla="*/ 829667 w 1544257"/>
              <a:gd name="connsiteY84" fmla="*/ 1000773 h 1304296"/>
              <a:gd name="connsiteX85" fmla="*/ 808234 w 1544257"/>
              <a:gd name="connsiteY85" fmla="*/ 1041256 h 1304296"/>
              <a:gd name="connsiteX86" fmla="*/ 808236 w 1544257"/>
              <a:gd name="connsiteY86" fmla="*/ 1091262 h 1304296"/>
              <a:gd name="connsiteX87" fmla="*/ 758228 w 1544257"/>
              <a:gd name="connsiteY87" fmla="*/ 1131743 h 1304296"/>
              <a:gd name="connsiteX88" fmla="*/ 741561 w 1544257"/>
              <a:gd name="connsiteY88" fmla="*/ 1162699 h 1304296"/>
              <a:gd name="connsiteX89" fmla="*/ 743940 w 1544257"/>
              <a:gd name="connsiteY89" fmla="*/ 1184131 h 1304296"/>
              <a:gd name="connsiteX90" fmla="*/ 777278 w 1544257"/>
              <a:gd name="connsiteY90" fmla="*/ 1179368 h 1304296"/>
              <a:gd name="connsiteX91" fmla="*/ 801092 w 1544257"/>
              <a:gd name="connsiteY91" fmla="*/ 1203180 h 1304296"/>
              <a:gd name="connsiteX92" fmla="*/ 789184 w 1544257"/>
              <a:gd name="connsiteY92" fmla="*/ 1236518 h 1304296"/>
              <a:gd name="connsiteX93" fmla="*/ 786803 w 1544257"/>
              <a:gd name="connsiteY93" fmla="*/ 1274618 h 1304296"/>
              <a:gd name="connsiteX94" fmla="*/ 755845 w 1544257"/>
              <a:gd name="connsiteY94" fmla="*/ 1291288 h 1304296"/>
              <a:gd name="connsiteX95" fmla="*/ 708223 w 1544257"/>
              <a:gd name="connsiteY95" fmla="*/ 1303193 h 1304296"/>
              <a:gd name="connsiteX96" fmla="*/ 662979 w 1544257"/>
              <a:gd name="connsiteY96" fmla="*/ 1255568 h 1304296"/>
              <a:gd name="connsiteX97" fmla="*/ 662977 w 1544257"/>
              <a:gd name="connsiteY97" fmla="*/ 1210325 h 1304296"/>
              <a:gd name="connsiteX98" fmla="*/ 646309 w 1544257"/>
              <a:gd name="connsiteY98" fmla="*/ 1176987 h 1304296"/>
              <a:gd name="connsiteX99" fmla="*/ 617733 w 1544257"/>
              <a:gd name="connsiteY99" fmla="*/ 1153174 h 1304296"/>
              <a:gd name="connsiteX100" fmla="*/ 572490 w 1544257"/>
              <a:gd name="connsiteY100" fmla="*/ 1115074 h 1304296"/>
              <a:gd name="connsiteX101" fmla="*/ 536770 w 1544257"/>
              <a:gd name="connsiteY101" fmla="*/ 1076975 h 1304296"/>
              <a:gd name="connsiteX102" fmla="*/ 484384 w 1544257"/>
              <a:gd name="connsiteY102" fmla="*/ 1069830 h 1304296"/>
              <a:gd name="connsiteX103" fmla="*/ 491527 w 1544257"/>
              <a:gd name="connsiteY103" fmla="*/ 1026969 h 1304296"/>
              <a:gd name="connsiteX104" fmla="*/ 460572 w 1544257"/>
              <a:gd name="connsiteY104" fmla="*/ 991249 h 1304296"/>
              <a:gd name="connsiteX105" fmla="*/ 427233 w 1544257"/>
              <a:gd name="connsiteY105" fmla="*/ 953150 h 1304296"/>
              <a:gd name="connsiteX106" fmla="*/ 424854 w 1544257"/>
              <a:gd name="connsiteY106" fmla="*/ 926956 h 1304296"/>
              <a:gd name="connsiteX107" fmla="*/ 379608 w 1544257"/>
              <a:gd name="connsiteY107" fmla="*/ 917432 h 1304296"/>
              <a:gd name="connsiteX108" fmla="*/ 351033 w 1544257"/>
              <a:gd name="connsiteY108" fmla="*/ 884094 h 1304296"/>
              <a:gd name="connsiteX109" fmla="*/ 305789 w 1544257"/>
              <a:gd name="connsiteY109" fmla="*/ 872188 h 1304296"/>
              <a:gd name="connsiteX110" fmla="*/ 281977 w 1544257"/>
              <a:gd name="connsiteY110" fmla="*/ 903144 h 1304296"/>
              <a:gd name="connsiteX111" fmla="*/ 234355 w 1544257"/>
              <a:gd name="connsiteY111" fmla="*/ 893618 h 1304296"/>
              <a:gd name="connsiteX112" fmla="*/ 203395 w 1544257"/>
              <a:gd name="connsiteY112" fmla="*/ 869807 h 1304296"/>
              <a:gd name="connsiteX113" fmla="*/ 167680 w 1544257"/>
              <a:gd name="connsiteY113" fmla="*/ 881712 h 1304296"/>
              <a:gd name="connsiteX114" fmla="*/ 158152 w 1544257"/>
              <a:gd name="connsiteY114" fmla="*/ 876950 h 1304296"/>
              <a:gd name="connsiteX115" fmla="*/ 141486 w 1544257"/>
              <a:gd name="connsiteY115" fmla="*/ 824562 h 1304296"/>
              <a:gd name="connsiteX116" fmla="*/ 103383 w 1544257"/>
              <a:gd name="connsiteY116" fmla="*/ 788844 h 1304296"/>
              <a:gd name="connsiteX117" fmla="*/ 72427 w 1544257"/>
              <a:gd name="connsiteY117" fmla="*/ 748363 h 1304296"/>
              <a:gd name="connsiteX118" fmla="*/ 53375 w 1544257"/>
              <a:gd name="connsiteY118" fmla="*/ 722168 h 1304296"/>
              <a:gd name="connsiteX119" fmla="*/ 17657 w 1544257"/>
              <a:gd name="connsiteY119" fmla="*/ 693594 h 1304296"/>
              <a:gd name="connsiteX120" fmla="*/ 992 w 1544257"/>
              <a:gd name="connsiteY120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793948 w 1544257"/>
              <a:gd name="connsiteY24" fmla="*/ 384029 h 1304296"/>
              <a:gd name="connsiteX25" fmla="*/ 820139 w 1544257"/>
              <a:gd name="connsiteY25" fmla="*/ 434038 h 1304296"/>
              <a:gd name="connsiteX26" fmla="*/ 805852 w 1544257"/>
              <a:gd name="connsiteY26" fmla="*/ 460232 h 1304296"/>
              <a:gd name="connsiteX27" fmla="*/ 839189 w 1544257"/>
              <a:gd name="connsiteY27" fmla="*/ 495950 h 1304296"/>
              <a:gd name="connsiteX28" fmla="*/ 865383 w 1544257"/>
              <a:gd name="connsiteY28" fmla="*/ 495950 h 1304296"/>
              <a:gd name="connsiteX29" fmla="*/ 898722 w 1544257"/>
              <a:gd name="connsiteY29" fmla="*/ 464993 h 1304296"/>
              <a:gd name="connsiteX30" fmla="*/ 943964 w 1544257"/>
              <a:gd name="connsiteY30" fmla="*/ 472138 h 1304296"/>
              <a:gd name="connsiteX31" fmla="*/ 1001114 w 1544257"/>
              <a:gd name="connsiteY31" fmla="*/ 457850 h 1304296"/>
              <a:gd name="connsiteX32" fmla="*/ 1032073 w 1544257"/>
              <a:gd name="connsiteY32" fmla="*/ 429272 h 1304296"/>
              <a:gd name="connsiteX33" fmla="*/ 1096364 w 1544257"/>
              <a:gd name="connsiteY33" fmla="*/ 412607 h 1304296"/>
              <a:gd name="connsiteX34" fmla="*/ 1153514 w 1544257"/>
              <a:gd name="connsiteY34" fmla="*/ 417368 h 1304296"/>
              <a:gd name="connsiteX35" fmla="*/ 1220190 w 1544257"/>
              <a:gd name="connsiteY35" fmla="*/ 345931 h 1304296"/>
              <a:gd name="connsiteX36" fmla="*/ 1270195 w 1544257"/>
              <a:gd name="connsiteY36" fmla="*/ 334025 h 1304296"/>
              <a:gd name="connsiteX37" fmla="*/ 1315440 w 1544257"/>
              <a:gd name="connsiteY37" fmla="*/ 298306 h 1304296"/>
              <a:gd name="connsiteX38" fmla="*/ 1315439 w 1544257"/>
              <a:gd name="connsiteY38" fmla="*/ 257825 h 1304296"/>
              <a:gd name="connsiteX39" fmla="*/ 1310677 w 1544257"/>
              <a:gd name="connsiteY39" fmla="*/ 229250 h 1304296"/>
              <a:gd name="connsiteX40" fmla="*/ 1303533 w 1544257"/>
              <a:gd name="connsiteY40" fmla="*/ 200675 h 1304296"/>
              <a:gd name="connsiteX41" fmla="*/ 1320202 w 1544257"/>
              <a:gd name="connsiteY41" fmla="*/ 160194 h 1304296"/>
              <a:gd name="connsiteX42" fmla="*/ 1310677 w 1544257"/>
              <a:gd name="connsiteY42" fmla="*/ 117331 h 1304296"/>
              <a:gd name="connsiteX43" fmla="*/ 1332108 w 1544257"/>
              <a:gd name="connsiteY43" fmla="*/ 57800 h 1304296"/>
              <a:gd name="connsiteX44" fmla="*/ 1322584 w 1544257"/>
              <a:gd name="connsiteY44" fmla="*/ 10175 h 1304296"/>
              <a:gd name="connsiteX45" fmla="*/ 1360684 w 1544257"/>
              <a:gd name="connsiteY45" fmla="*/ 5412 h 1304296"/>
              <a:gd name="connsiteX46" fmla="*/ 1377353 w 1544257"/>
              <a:gd name="connsiteY46" fmla="*/ 649 h 1304296"/>
              <a:gd name="connsiteX47" fmla="*/ 1465459 w 1544257"/>
              <a:gd name="connsiteY47" fmla="*/ 19699 h 1304296"/>
              <a:gd name="connsiteX48" fmla="*/ 1496415 w 1544257"/>
              <a:gd name="connsiteY48" fmla="*/ 41131 h 1304296"/>
              <a:gd name="connsiteX49" fmla="*/ 1522610 w 1544257"/>
              <a:gd name="connsiteY49" fmla="*/ 57798 h 1304296"/>
              <a:gd name="connsiteX50" fmla="*/ 1544040 w 1544257"/>
              <a:gd name="connsiteY50" fmla="*/ 74468 h 1304296"/>
              <a:gd name="connsiteX51" fmla="*/ 1524990 w 1544257"/>
              <a:gd name="connsiteY51" fmla="*/ 117331 h 1304296"/>
              <a:gd name="connsiteX52" fmla="*/ 1522609 w 1544257"/>
              <a:gd name="connsiteY52" fmla="*/ 172099 h 1304296"/>
              <a:gd name="connsiteX53" fmla="*/ 1508321 w 1544257"/>
              <a:gd name="connsiteY53" fmla="*/ 229249 h 1304296"/>
              <a:gd name="connsiteX54" fmla="*/ 1510703 w 1544257"/>
              <a:gd name="connsiteY54" fmla="*/ 238774 h 1304296"/>
              <a:gd name="connsiteX55" fmla="*/ 1541659 w 1544257"/>
              <a:gd name="connsiteY55" fmla="*/ 245918 h 1304296"/>
              <a:gd name="connsiteX56" fmla="*/ 1529753 w 1544257"/>
              <a:gd name="connsiteY56" fmla="*/ 276874 h 1304296"/>
              <a:gd name="connsiteX57" fmla="*/ 1496415 w 1544257"/>
              <a:gd name="connsiteY57" fmla="*/ 298306 h 1304296"/>
              <a:gd name="connsiteX58" fmla="*/ 1474984 w 1544257"/>
              <a:gd name="connsiteY58" fmla="*/ 319737 h 1304296"/>
              <a:gd name="connsiteX59" fmla="*/ 1421087 w 1544257"/>
              <a:gd name="connsiteY59" fmla="*/ 307094 h 1304296"/>
              <a:gd name="connsiteX60" fmla="*/ 1384495 w 1544257"/>
              <a:gd name="connsiteY60" fmla="*/ 336407 h 1304296"/>
              <a:gd name="connsiteX61" fmla="*/ 1377352 w 1544257"/>
              <a:gd name="connsiteY61" fmla="*/ 369744 h 1304296"/>
              <a:gd name="connsiteX62" fmla="*/ 1355920 w 1544257"/>
              <a:gd name="connsiteY62" fmla="*/ 379269 h 1304296"/>
              <a:gd name="connsiteX63" fmla="*/ 1327345 w 1544257"/>
              <a:gd name="connsiteY63" fmla="*/ 403082 h 1304296"/>
              <a:gd name="connsiteX64" fmla="*/ 1279721 w 1544257"/>
              <a:gd name="connsiteY64" fmla="*/ 417368 h 1304296"/>
              <a:gd name="connsiteX65" fmla="*/ 1279720 w 1544257"/>
              <a:gd name="connsiteY65" fmla="*/ 464994 h 1304296"/>
              <a:gd name="connsiteX66" fmla="*/ 1313058 w 1544257"/>
              <a:gd name="connsiteY66" fmla="*/ 464994 h 1304296"/>
              <a:gd name="connsiteX67" fmla="*/ 1341634 w 1544257"/>
              <a:gd name="connsiteY67" fmla="*/ 491187 h 1304296"/>
              <a:gd name="connsiteX68" fmla="*/ 1334489 w 1544257"/>
              <a:gd name="connsiteY68" fmla="*/ 529288 h 1304296"/>
              <a:gd name="connsiteX69" fmla="*/ 1363065 w 1544257"/>
              <a:gd name="connsiteY69" fmla="*/ 545955 h 1304296"/>
              <a:gd name="connsiteX70" fmla="*/ 1355920 w 1544257"/>
              <a:gd name="connsiteY70" fmla="*/ 588819 h 1304296"/>
              <a:gd name="connsiteX71" fmla="*/ 1370208 w 1544257"/>
              <a:gd name="connsiteY71" fmla="*/ 629299 h 1304296"/>
              <a:gd name="connsiteX72" fmla="*/ 1322584 w 1544257"/>
              <a:gd name="connsiteY72" fmla="*/ 684068 h 1304296"/>
              <a:gd name="connsiteX73" fmla="*/ 1294009 w 1544257"/>
              <a:gd name="connsiteY73" fmla="*/ 736456 h 1304296"/>
              <a:gd name="connsiteX74" fmla="*/ 1260673 w 1544257"/>
              <a:gd name="connsiteY74" fmla="*/ 722168 h 1304296"/>
              <a:gd name="connsiteX75" fmla="*/ 1227334 w 1544257"/>
              <a:gd name="connsiteY75" fmla="*/ 724549 h 1304296"/>
              <a:gd name="connsiteX76" fmla="*/ 1177328 w 1544257"/>
              <a:gd name="connsiteY76" fmla="*/ 748362 h 1304296"/>
              <a:gd name="connsiteX77" fmla="*/ 1153515 w 1544257"/>
              <a:gd name="connsiteY77" fmla="*/ 762649 h 1304296"/>
              <a:gd name="connsiteX78" fmla="*/ 1084461 w 1544257"/>
              <a:gd name="connsiteY78" fmla="*/ 779318 h 1304296"/>
              <a:gd name="connsiteX79" fmla="*/ 1063028 w 1544257"/>
              <a:gd name="connsiteY79" fmla="*/ 810274 h 1304296"/>
              <a:gd name="connsiteX80" fmla="*/ 1060646 w 1544257"/>
              <a:gd name="connsiteY80" fmla="*/ 888856 h 1304296"/>
              <a:gd name="connsiteX81" fmla="*/ 1063030 w 1544257"/>
              <a:gd name="connsiteY81" fmla="*/ 915048 h 1304296"/>
              <a:gd name="connsiteX82" fmla="*/ 963015 w 1544257"/>
              <a:gd name="connsiteY82" fmla="*/ 965056 h 1304296"/>
              <a:gd name="connsiteX83" fmla="*/ 920153 w 1544257"/>
              <a:gd name="connsiteY83" fmla="*/ 965056 h 1304296"/>
              <a:gd name="connsiteX84" fmla="*/ 829667 w 1544257"/>
              <a:gd name="connsiteY84" fmla="*/ 1000773 h 1304296"/>
              <a:gd name="connsiteX85" fmla="*/ 808234 w 1544257"/>
              <a:gd name="connsiteY85" fmla="*/ 1041256 h 1304296"/>
              <a:gd name="connsiteX86" fmla="*/ 808236 w 1544257"/>
              <a:gd name="connsiteY86" fmla="*/ 1091262 h 1304296"/>
              <a:gd name="connsiteX87" fmla="*/ 758228 w 1544257"/>
              <a:gd name="connsiteY87" fmla="*/ 1131743 h 1304296"/>
              <a:gd name="connsiteX88" fmla="*/ 741561 w 1544257"/>
              <a:gd name="connsiteY88" fmla="*/ 1162699 h 1304296"/>
              <a:gd name="connsiteX89" fmla="*/ 743940 w 1544257"/>
              <a:gd name="connsiteY89" fmla="*/ 1184131 h 1304296"/>
              <a:gd name="connsiteX90" fmla="*/ 777278 w 1544257"/>
              <a:gd name="connsiteY90" fmla="*/ 1179368 h 1304296"/>
              <a:gd name="connsiteX91" fmla="*/ 801092 w 1544257"/>
              <a:gd name="connsiteY91" fmla="*/ 1203180 h 1304296"/>
              <a:gd name="connsiteX92" fmla="*/ 789184 w 1544257"/>
              <a:gd name="connsiteY92" fmla="*/ 1236518 h 1304296"/>
              <a:gd name="connsiteX93" fmla="*/ 786803 w 1544257"/>
              <a:gd name="connsiteY93" fmla="*/ 1274618 h 1304296"/>
              <a:gd name="connsiteX94" fmla="*/ 755845 w 1544257"/>
              <a:gd name="connsiteY94" fmla="*/ 1291288 h 1304296"/>
              <a:gd name="connsiteX95" fmla="*/ 708223 w 1544257"/>
              <a:gd name="connsiteY95" fmla="*/ 1303193 h 1304296"/>
              <a:gd name="connsiteX96" fmla="*/ 662979 w 1544257"/>
              <a:gd name="connsiteY96" fmla="*/ 1255568 h 1304296"/>
              <a:gd name="connsiteX97" fmla="*/ 662977 w 1544257"/>
              <a:gd name="connsiteY97" fmla="*/ 1210325 h 1304296"/>
              <a:gd name="connsiteX98" fmla="*/ 646309 w 1544257"/>
              <a:gd name="connsiteY98" fmla="*/ 1176987 h 1304296"/>
              <a:gd name="connsiteX99" fmla="*/ 617733 w 1544257"/>
              <a:gd name="connsiteY99" fmla="*/ 1153174 h 1304296"/>
              <a:gd name="connsiteX100" fmla="*/ 572490 w 1544257"/>
              <a:gd name="connsiteY100" fmla="*/ 1115074 h 1304296"/>
              <a:gd name="connsiteX101" fmla="*/ 536770 w 1544257"/>
              <a:gd name="connsiteY101" fmla="*/ 1076975 h 1304296"/>
              <a:gd name="connsiteX102" fmla="*/ 484384 w 1544257"/>
              <a:gd name="connsiteY102" fmla="*/ 1069830 h 1304296"/>
              <a:gd name="connsiteX103" fmla="*/ 491527 w 1544257"/>
              <a:gd name="connsiteY103" fmla="*/ 1026969 h 1304296"/>
              <a:gd name="connsiteX104" fmla="*/ 460572 w 1544257"/>
              <a:gd name="connsiteY104" fmla="*/ 991249 h 1304296"/>
              <a:gd name="connsiteX105" fmla="*/ 427233 w 1544257"/>
              <a:gd name="connsiteY105" fmla="*/ 953150 h 1304296"/>
              <a:gd name="connsiteX106" fmla="*/ 424854 w 1544257"/>
              <a:gd name="connsiteY106" fmla="*/ 926956 h 1304296"/>
              <a:gd name="connsiteX107" fmla="*/ 379608 w 1544257"/>
              <a:gd name="connsiteY107" fmla="*/ 917432 h 1304296"/>
              <a:gd name="connsiteX108" fmla="*/ 351033 w 1544257"/>
              <a:gd name="connsiteY108" fmla="*/ 884094 h 1304296"/>
              <a:gd name="connsiteX109" fmla="*/ 305789 w 1544257"/>
              <a:gd name="connsiteY109" fmla="*/ 872188 h 1304296"/>
              <a:gd name="connsiteX110" fmla="*/ 281977 w 1544257"/>
              <a:gd name="connsiteY110" fmla="*/ 903144 h 1304296"/>
              <a:gd name="connsiteX111" fmla="*/ 234355 w 1544257"/>
              <a:gd name="connsiteY111" fmla="*/ 893618 h 1304296"/>
              <a:gd name="connsiteX112" fmla="*/ 203395 w 1544257"/>
              <a:gd name="connsiteY112" fmla="*/ 869807 h 1304296"/>
              <a:gd name="connsiteX113" fmla="*/ 167680 w 1544257"/>
              <a:gd name="connsiteY113" fmla="*/ 881712 h 1304296"/>
              <a:gd name="connsiteX114" fmla="*/ 158152 w 1544257"/>
              <a:gd name="connsiteY114" fmla="*/ 876950 h 1304296"/>
              <a:gd name="connsiteX115" fmla="*/ 141486 w 1544257"/>
              <a:gd name="connsiteY115" fmla="*/ 824562 h 1304296"/>
              <a:gd name="connsiteX116" fmla="*/ 103383 w 1544257"/>
              <a:gd name="connsiteY116" fmla="*/ 788844 h 1304296"/>
              <a:gd name="connsiteX117" fmla="*/ 72427 w 1544257"/>
              <a:gd name="connsiteY117" fmla="*/ 748363 h 1304296"/>
              <a:gd name="connsiteX118" fmla="*/ 53375 w 1544257"/>
              <a:gd name="connsiteY118" fmla="*/ 722168 h 1304296"/>
              <a:gd name="connsiteX119" fmla="*/ 17657 w 1544257"/>
              <a:gd name="connsiteY119" fmla="*/ 693594 h 1304296"/>
              <a:gd name="connsiteX120" fmla="*/ 992 w 1544257"/>
              <a:gd name="connsiteY120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93948 w 1544257"/>
              <a:gd name="connsiteY25" fmla="*/ 384029 h 1304296"/>
              <a:gd name="connsiteX26" fmla="*/ 820139 w 1544257"/>
              <a:gd name="connsiteY26" fmla="*/ 434038 h 1304296"/>
              <a:gd name="connsiteX27" fmla="*/ 805852 w 1544257"/>
              <a:gd name="connsiteY27" fmla="*/ 460232 h 1304296"/>
              <a:gd name="connsiteX28" fmla="*/ 839189 w 1544257"/>
              <a:gd name="connsiteY28" fmla="*/ 495950 h 1304296"/>
              <a:gd name="connsiteX29" fmla="*/ 865383 w 1544257"/>
              <a:gd name="connsiteY29" fmla="*/ 495950 h 1304296"/>
              <a:gd name="connsiteX30" fmla="*/ 898722 w 1544257"/>
              <a:gd name="connsiteY30" fmla="*/ 464993 h 1304296"/>
              <a:gd name="connsiteX31" fmla="*/ 943964 w 1544257"/>
              <a:gd name="connsiteY31" fmla="*/ 472138 h 1304296"/>
              <a:gd name="connsiteX32" fmla="*/ 1001114 w 1544257"/>
              <a:gd name="connsiteY32" fmla="*/ 457850 h 1304296"/>
              <a:gd name="connsiteX33" fmla="*/ 1032073 w 1544257"/>
              <a:gd name="connsiteY33" fmla="*/ 429272 h 1304296"/>
              <a:gd name="connsiteX34" fmla="*/ 1096364 w 1544257"/>
              <a:gd name="connsiteY34" fmla="*/ 412607 h 1304296"/>
              <a:gd name="connsiteX35" fmla="*/ 1153514 w 1544257"/>
              <a:gd name="connsiteY35" fmla="*/ 417368 h 1304296"/>
              <a:gd name="connsiteX36" fmla="*/ 1220190 w 1544257"/>
              <a:gd name="connsiteY36" fmla="*/ 345931 h 1304296"/>
              <a:gd name="connsiteX37" fmla="*/ 1270195 w 1544257"/>
              <a:gd name="connsiteY37" fmla="*/ 334025 h 1304296"/>
              <a:gd name="connsiteX38" fmla="*/ 1315440 w 1544257"/>
              <a:gd name="connsiteY38" fmla="*/ 298306 h 1304296"/>
              <a:gd name="connsiteX39" fmla="*/ 1315439 w 1544257"/>
              <a:gd name="connsiteY39" fmla="*/ 257825 h 1304296"/>
              <a:gd name="connsiteX40" fmla="*/ 1310677 w 1544257"/>
              <a:gd name="connsiteY40" fmla="*/ 229250 h 1304296"/>
              <a:gd name="connsiteX41" fmla="*/ 1303533 w 1544257"/>
              <a:gd name="connsiteY41" fmla="*/ 200675 h 1304296"/>
              <a:gd name="connsiteX42" fmla="*/ 1320202 w 1544257"/>
              <a:gd name="connsiteY42" fmla="*/ 160194 h 1304296"/>
              <a:gd name="connsiteX43" fmla="*/ 1310677 w 1544257"/>
              <a:gd name="connsiteY43" fmla="*/ 117331 h 1304296"/>
              <a:gd name="connsiteX44" fmla="*/ 1332108 w 1544257"/>
              <a:gd name="connsiteY44" fmla="*/ 57800 h 1304296"/>
              <a:gd name="connsiteX45" fmla="*/ 1322584 w 1544257"/>
              <a:gd name="connsiteY45" fmla="*/ 10175 h 1304296"/>
              <a:gd name="connsiteX46" fmla="*/ 1360684 w 1544257"/>
              <a:gd name="connsiteY46" fmla="*/ 5412 h 1304296"/>
              <a:gd name="connsiteX47" fmla="*/ 1377353 w 1544257"/>
              <a:gd name="connsiteY47" fmla="*/ 649 h 1304296"/>
              <a:gd name="connsiteX48" fmla="*/ 1465459 w 1544257"/>
              <a:gd name="connsiteY48" fmla="*/ 19699 h 1304296"/>
              <a:gd name="connsiteX49" fmla="*/ 1496415 w 1544257"/>
              <a:gd name="connsiteY49" fmla="*/ 41131 h 1304296"/>
              <a:gd name="connsiteX50" fmla="*/ 1522610 w 1544257"/>
              <a:gd name="connsiteY50" fmla="*/ 57798 h 1304296"/>
              <a:gd name="connsiteX51" fmla="*/ 1544040 w 1544257"/>
              <a:gd name="connsiteY51" fmla="*/ 74468 h 1304296"/>
              <a:gd name="connsiteX52" fmla="*/ 1524990 w 1544257"/>
              <a:gd name="connsiteY52" fmla="*/ 117331 h 1304296"/>
              <a:gd name="connsiteX53" fmla="*/ 1522609 w 1544257"/>
              <a:gd name="connsiteY53" fmla="*/ 172099 h 1304296"/>
              <a:gd name="connsiteX54" fmla="*/ 1508321 w 1544257"/>
              <a:gd name="connsiteY54" fmla="*/ 229249 h 1304296"/>
              <a:gd name="connsiteX55" fmla="*/ 1510703 w 1544257"/>
              <a:gd name="connsiteY55" fmla="*/ 238774 h 1304296"/>
              <a:gd name="connsiteX56" fmla="*/ 1541659 w 1544257"/>
              <a:gd name="connsiteY56" fmla="*/ 245918 h 1304296"/>
              <a:gd name="connsiteX57" fmla="*/ 1529753 w 1544257"/>
              <a:gd name="connsiteY57" fmla="*/ 276874 h 1304296"/>
              <a:gd name="connsiteX58" fmla="*/ 1496415 w 1544257"/>
              <a:gd name="connsiteY58" fmla="*/ 298306 h 1304296"/>
              <a:gd name="connsiteX59" fmla="*/ 1474984 w 1544257"/>
              <a:gd name="connsiteY59" fmla="*/ 319737 h 1304296"/>
              <a:gd name="connsiteX60" fmla="*/ 1421087 w 1544257"/>
              <a:gd name="connsiteY60" fmla="*/ 307094 h 1304296"/>
              <a:gd name="connsiteX61" fmla="*/ 1384495 w 1544257"/>
              <a:gd name="connsiteY61" fmla="*/ 336407 h 1304296"/>
              <a:gd name="connsiteX62" fmla="*/ 1377352 w 1544257"/>
              <a:gd name="connsiteY62" fmla="*/ 369744 h 1304296"/>
              <a:gd name="connsiteX63" fmla="*/ 1355920 w 1544257"/>
              <a:gd name="connsiteY63" fmla="*/ 379269 h 1304296"/>
              <a:gd name="connsiteX64" fmla="*/ 1327345 w 1544257"/>
              <a:gd name="connsiteY64" fmla="*/ 403082 h 1304296"/>
              <a:gd name="connsiteX65" fmla="*/ 1279721 w 1544257"/>
              <a:gd name="connsiteY65" fmla="*/ 417368 h 1304296"/>
              <a:gd name="connsiteX66" fmla="*/ 1279720 w 1544257"/>
              <a:gd name="connsiteY66" fmla="*/ 464994 h 1304296"/>
              <a:gd name="connsiteX67" fmla="*/ 1313058 w 1544257"/>
              <a:gd name="connsiteY67" fmla="*/ 464994 h 1304296"/>
              <a:gd name="connsiteX68" fmla="*/ 1341634 w 1544257"/>
              <a:gd name="connsiteY68" fmla="*/ 491187 h 1304296"/>
              <a:gd name="connsiteX69" fmla="*/ 1334489 w 1544257"/>
              <a:gd name="connsiteY69" fmla="*/ 529288 h 1304296"/>
              <a:gd name="connsiteX70" fmla="*/ 1363065 w 1544257"/>
              <a:gd name="connsiteY70" fmla="*/ 545955 h 1304296"/>
              <a:gd name="connsiteX71" fmla="*/ 1355920 w 1544257"/>
              <a:gd name="connsiteY71" fmla="*/ 588819 h 1304296"/>
              <a:gd name="connsiteX72" fmla="*/ 1370208 w 1544257"/>
              <a:gd name="connsiteY72" fmla="*/ 629299 h 1304296"/>
              <a:gd name="connsiteX73" fmla="*/ 1322584 w 1544257"/>
              <a:gd name="connsiteY73" fmla="*/ 684068 h 1304296"/>
              <a:gd name="connsiteX74" fmla="*/ 1294009 w 1544257"/>
              <a:gd name="connsiteY74" fmla="*/ 736456 h 1304296"/>
              <a:gd name="connsiteX75" fmla="*/ 1260673 w 1544257"/>
              <a:gd name="connsiteY75" fmla="*/ 722168 h 1304296"/>
              <a:gd name="connsiteX76" fmla="*/ 1227334 w 1544257"/>
              <a:gd name="connsiteY76" fmla="*/ 724549 h 1304296"/>
              <a:gd name="connsiteX77" fmla="*/ 1177328 w 1544257"/>
              <a:gd name="connsiteY77" fmla="*/ 748362 h 1304296"/>
              <a:gd name="connsiteX78" fmla="*/ 1153515 w 1544257"/>
              <a:gd name="connsiteY78" fmla="*/ 762649 h 1304296"/>
              <a:gd name="connsiteX79" fmla="*/ 1084461 w 1544257"/>
              <a:gd name="connsiteY79" fmla="*/ 779318 h 1304296"/>
              <a:gd name="connsiteX80" fmla="*/ 1063028 w 1544257"/>
              <a:gd name="connsiteY80" fmla="*/ 810274 h 1304296"/>
              <a:gd name="connsiteX81" fmla="*/ 1060646 w 1544257"/>
              <a:gd name="connsiteY81" fmla="*/ 888856 h 1304296"/>
              <a:gd name="connsiteX82" fmla="*/ 1063030 w 1544257"/>
              <a:gd name="connsiteY82" fmla="*/ 915048 h 1304296"/>
              <a:gd name="connsiteX83" fmla="*/ 963015 w 1544257"/>
              <a:gd name="connsiteY83" fmla="*/ 965056 h 1304296"/>
              <a:gd name="connsiteX84" fmla="*/ 920153 w 1544257"/>
              <a:gd name="connsiteY84" fmla="*/ 965056 h 1304296"/>
              <a:gd name="connsiteX85" fmla="*/ 829667 w 1544257"/>
              <a:gd name="connsiteY85" fmla="*/ 1000773 h 1304296"/>
              <a:gd name="connsiteX86" fmla="*/ 808234 w 1544257"/>
              <a:gd name="connsiteY86" fmla="*/ 1041256 h 1304296"/>
              <a:gd name="connsiteX87" fmla="*/ 808236 w 1544257"/>
              <a:gd name="connsiteY87" fmla="*/ 1091262 h 1304296"/>
              <a:gd name="connsiteX88" fmla="*/ 758228 w 1544257"/>
              <a:gd name="connsiteY88" fmla="*/ 1131743 h 1304296"/>
              <a:gd name="connsiteX89" fmla="*/ 741561 w 1544257"/>
              <a:gd name="connsiteY89" fmla="*/ 1162699 h 1304296"/>
              <a:gd name="connsiteX90" fmla="*/ 743940 w 1544257"/>
              <a:gd name="connsiteY90" fmla="*/ 1184131 h 1304296"/>
              <a:gd name="connsiteX91" fmla="*/ 777278 w 1544257"/>
              <a:gd name="connsiteY91" fmla="*/ 1179368 h 1304296"/>
              <a:gd name="connsiteX92" fmla="*/ 801092 w 1544257"/>
              <a:gd name="connsiteY92" fmla="*/ 1203180 h 1304296"/>
              <a:gd name="connsiteX93" fmla="*/ 789184 w 1544257"/>
              <a:gd name="connsiteY93" fmla="*/ 1236518 h 1304296"/>
              <a:gd name="connsiteX94" fmla="*/ 786803 w 1544257"/>
              <a:gd name="connsiteY94" fmla="*/ 1274618 h 1304296"/>
              <a:gd name="connsiteX95" fmla="*/ 755845 w 1544257"/>
              <a:gd name="connsiteY95" fmla="*/ 1291288 h 1304296"/>
              <a:gd name="connsiteX96" fmla="*/ 708223 w 1544257"/>
              <a:gd name="connsiteY96" fmla="*/ 1303193 h 1304296"/>
              <a:gd name="connsiteX97" fmla="*/ 662979 w 1544257"/>
              <a:gd name="connsiteY97" fmla="*/ 1255568 h 1304296"/>
              <a:gd name="connsiteX98" fmla="*/ 662977 w 1544257"/>
              <a:gd name="connsiteY98" fmla="*/ 1210325 h 1304296"/>
              <a:gd name="connsiteX99" fmla="*/ 646309 w 1544257"/>
              <a:gd name="connsiteY99" fmla="*/ 1176987 h 1304296"/>
              <a:gd name="connsiteX100" fmla="*/ 617733 w 1544257"/>
              <a:gd name="connsiteY100" fmla="*/ 1153174 h 1304296"/>
              <a:gd name="connsiteX101" fmla="*/ 572490 w 1544257"/>
              <a:gd name="connsiteY101" fmla="*/ 1115074 h 1304296"/>
              <a:gd name="connsiteX102" fmla="*/ 536770 w 1544257"/>
              <a:gd name="connsiteY102" fmla="*/ 1076975 h 1304296"/>
              <a:gd name="connsiteX103" fmla="*/ 484384 w 1544257"/>
              <a:gd name="connsiteY103" fmla="*/ 1069830 h 1304296"/>
              <a:gd name="connsiteX104" fmla="*/ 491527 w 1544257"/>
              <a:gd name="connsiteY104" fmla="*/ 1026969 h 1304296"/>
              <a:gd name="connsiteX105" fmla="*/ 460572 w 1544257"/>
              <a:gd name="connsiteY105" fmla="*/ 991249 h 1304296"/>
              <a:gd name="connsiteX106" fmla="*/ 427233 w 1544257"/>
              <a:gd name="connsiteY106" fmla="*/ 953150 h 1304296"/>
              <a:gd name="connsiteX107" fmla="*/ 424854 w 1544257"/>
              <a:gd name="connsiteY107" fmla="*/ 926956 h 1304296"/>
              <a:gd name="connsiteX108" fmla="*/ 379608 w 1544257"/>
              <a:gd name="connsiteY108" fmla="*/ 917432 h 1304296"/>
              <a:gd name="connsiteX109" fmla="*/ 351033 w 1544257"/>
              <a:gd name="connsiteY109" fmla="*/ 884094 h 1304296"/>
              <a:gd name="connsiteX110" fmla="*/ 305789 w 1544257"/>
              <a:gd name="connsiteY110" fmla="*/ 872188 h 1304296"/>
              <a:gd name="connsiteX111" fmla="*/ 281977 w 1544257"/>
              <a:gd name="connsiteY111" fmla="*/ 903144 h 1304296"/>
              <a:gd name="connsiteX112" fmla="*/ 234355 w 1544257"/>
              <a:gd name="connsiteY112" fmla="*/ 893618 h 1304296"/>
              <a:gd name="connsiteX113" fmla="*/ 203395 w 1544257"/>
              <a:gd name="connsiteY113" fmla="*/ 869807 h 1304296"/>
              <a:gd name="connsiteX114" fmla="*/ 167680 w 1544257"/>
              <a:gd name="connsiteY114" fmla="*/ 881712 h 1304296"/>
              <a:gd name="connsiteX115" fmla="*/ 158152 w 1544257"/>
              <a:gd name="connsiteY115" fmla="*/ 876950 h 1304296"/>
              <a:gd name="connsiteX116" fmla="*/ 141486 w 1544257"/>
              <a:gd name="connsiteY116" fmla="*/ 824562 h 1304296"/>
              <a:gd name="connsiteX117" fmla="*/ 103383 w 1544257"/>
              <a:gd name="connsiteY117" fmla="*/ 788844 h 1304296"/>
              <a:gd name="connsiteX118" fmla="*/ 72427 w 1544257"/>
              <a:gd name="connsiteY118" fmla="*/ 748363 h 1304296"/>
              <a:gd name="connsiteX119" fmla="*/ 53375 w 1544257"/>
              <a:gd name="connsiteY119" fmla="*/ 722168 h 1304296"/>
              <a:gd name="connsiteX120" fmla="*/ 17657 w 1544257"/>
              <a:gd name="connsiteY120" fmla="*/ 693594 h 1304296"/>
              <a:gd name="connsiteX121" fmla="*/ 992 w 1544257"/>
              <a:gd name="connsiteY121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27269 w 1544257"/>
              <a:gd name="connsiteY25" fmla="*/ 381650 h 1304296"/>
              <a:gd name="connsiteX26" fmla="*/ 793948 w 1544257"/>
              <a:gd name="connsiteY26" fmla="*/ 384029 h 1304296"/>
              <a:gd name="connsiteX27" fmla="*/ 820139 w 1544257"/>
              <a:gd name="connsiteY27" fmla="*/ 434038 h 1304296"/>
              <a:gd name="connsiteX28" fmla="*/ 805852 w 1544257"/>
              <a:gd name="connsiteY28" fmla="*/ 460232 h 1304296"/>
              <a:gd name="connsiteX29" fmla="*/ 839189 w 1544257"/>
              <a:gd name="connsiteY29" fmla="*/ 495950 h 1304296"/>
              <a:gd name="connsiteX30" fmla="*/ 865383 w 1544257"/>
              <a:gd name="connsiteY30" fmla="*/ 495950 h 1304296"/>
              <a:gd name="connsiteX31" fmla="*/ 898722 w 1544257"/>
              <a:gd name="connsiteY31" fmla="*/ 464993 h 1304296"/>
              <a:gd name="connsiteX32" fmla="*/ 943964 w 1544257"/>
              <a:gd name="connsiteY32" fmla="*/ 472138 h 1304296"/>
              <a:gd name="connsiteX33" fmla="*/ 1001114 w 1544257"/>
              <a:gd name="connsiteY33" fmla="*/ 457850 h 1304296"/>
              <a:gd name="connsiteX34" fmla="*/ 1032073 w 1544257"/>
              <a:gd name="connsiteY34" fmla="*/ 429272 h 1304296"/>
              <a:gd name="connsiteX35" fmla="*/ 1096364 w 1544257"/>
              <a:gd name="connsiteY35" fmla="*/ 412607 h 1304296"/>
              <a:gd name="connsiteX36" fmla="*/ 1153514 w 1544257"/>
              <a:gd name="connsiteY36" fmla="*/ 417368 h 1304296"/>
              <a:gd name="connsiteX37" fmla="*/ 1220190 w 1544257"/>
              <a:gd name="connsiteY37" fmla="*/ 345931 h 1304296"/>
              <a:gd name="connsiteX38" fmla="*/ 1270195 w 1544257"/>
              <a:gd name="connsiteY38" fmla="*/ 334025 h 1304296"/>
              <a:gd name="connsiteX39" fmla="*/ 1315440 w 1544257"/>
              <a:gd name="connsiteY39" fmla="*/ 298306 h 1304296"/>
              <a:gd name="connsiteX40" fmla="*/ 1315439 w 1544257"/>
              <a:gd name="connsiteY40" fmla="*/ 257825 h 1304296"/>
              <a:gd name="connsiteX41" fmla="*/ 1310677 w 1544257"/>
              <a:gd name="connsiteY41" fmla="*/ 229250 h 1304296"/>
              <a:gd name="connsiteX42" fmla="*/ 1303533 w 1544257"/>
              <a:gd name="connsiteY42" fmla="*/ 200675 h 1304296"/>
              <a:gd name="connsiteX43" fmla="*/ 1320202 w 1544257"/>
              <a:gd name="connsiteY43" fmla="*/ 160194 h 1304296"/>
              <a:gd name="connsiteX44" fmla="*/ 1310677 w 1544257"/>
              <a:gd name="connsiteY44" fmla="*/ 117331 h 1304296"/>
              <a:gd name="connsiteX45" fmla="*/ 1332108 w 1544257"/>
              <a:gd name="connsiteY45" fmla="*/ 57800 h 1304296"/>
              <a:gd name="connsiteX46" fmla="*/ 1322584 w 1544257"/>
              <a:gd name="connsiteY46" fmla="*/ 10175 h 1304296"/>
              <a:gd name="connsiteX47" fmla="*/ 1360684 w 1544257"/>
              <a:gd name="connsiteY47" fmla="*/ 5412 h 1304296"/>
              <a:gd name="connsiteX48" fmla="*/ 1377353 w 1544257"/>
              <a:gd name="connsiteY48" fmla="*/ 649 h 1304296"/>
              <a:gd name="connsiteX49" fmla="*/ 1465459 w 1544257"/>
              <a:gd name="connsiteY49" fmla="*/ 19699 h 1304296"/>
              <a:gd name="connsiteX50" fmla="*/ 1496415 w 1544257"/>
              <a:gd name="connsiteY50" fmla="*/ 41131 h 1304296"/>
              <a:gd name="connsiteX51" fmla="*/ 1522610 w 1544257"/>
              <a:gd name="connsiteY51" fmla="*/ 57798 h 1304296"/>
              <a:gd name="connsiteX52" fmla="*/ 1544040 w 1544257"/>
              <a:gd name="connsiteY52" fmla="*/ 74468 h 1304296"/>
              <a:gd name="connsiteX53" fmla="*/ 1524990 w 1544257"/>
              <a:gd name="connsiteY53" fmla="*/ 117331 h 1304296"/>
              <a:gd name="connsiteX54" fmla="*/ 1522609 w 1544257"/>
              <a:gd name="connsiteY54" fmla="*/ 172099 h 1304296"/>
              <a:gd name="connsiteX55" fmla="*/ 1508321 w 1544257"/>
              <a:gd name="connsiteY55" fmla="*/ 229249 h 1304296"/>
              <a:gd name="connsiteX56" fmla="*/ 1510703 w 1544257"/>
              <a:gd name="connsiteY56" fmla="*/ 238774 h 1304296"/>
              <a:gd name="connsiteX57" fmla="*/ 1541659 w 1544257"/>
              <a:gd name="connsiteY57" fmla="*/ 245918 h 1304296"/>
              <a:gd name="connsiteX58" fmla="*/ 1529753 w 1544257"/>
              <a:gd name="connsiteY58" fmla="*/ 276874 h 1304296"/>
              <a:gd name="connsiteX59" fmla="*/ 1496415 w 1544257"/>
              <a:gd name="connsiteY59" fmla="*/ 298306 h 1304296"/>
              <a:gd name="connsiteX60" fmla="*/ 1474984 w 1544257"/>
              <a:gd name="connsiteY60" fmla="*/ 319737 h 1304296"/>
              <a:gd name="connsiteX61" fmla="*/ 1421087 w 1544257"/>
              <a:gd name="connsiteY61" fmla="*/ 307094 h 1304296"/>
              <a:gd name="connsiteX62" fmla="*/ 1384495 w 1544257"/>
              <a:gd name="connsiteY62" fmla="*/ 336407 h 1304296"/>
              <a:gd name="connsiteX63" fmla="*/ 1377352 w 1544257"/>
              <a:gd name="connsiteY63" fmla="*/ 369744 h 1304296"/>
              <a:gd name="connsiteX64" fmla="*/ 1355920 w 1544257"/>
              <a:gd name="connsiteY64" fmla="*/ 379269 h 1304296"/>
              <a:gd name="connsiteX65" fmla="*/ 1327345 w 1544257"/>
              <a:gd name="connsiteY65" fmla="*/ 403082 h 1304296"/>
              <a:gd name="connsiteX66" fmla="*/ 1279721 w 1544257"/>
              <a:gd name="connsiteY66" fmla="*/ 417368 h 1304296"/>
              <a:gd name="connsiteX67" fmla="*/ 1279720 w 1544257"/>
              <a:gd name="connsiteY67" fmla="*/ 464994 h 1304296"/>
              <a:gd name="connsiteX68" fmla="*/ 1313058 w 1544257"/>
              <a:gd name="connsiteY68" fmla="*/ 464994 h 1304296"/>
              <a:gd name="connsiteX69" fmla="*/ 1341634 w 1544257"/>
              <a:gd name="connsiteY69" fmla="*/ 491187 h 1304296"/>
              <a:gd name="connsiteX70" fmla="*/ 1334489 w 1544257"/>
              <a:gd name="connsiteY70" fmla="*/ 529288 h 1304296"/>
              <a:gd name="connsiteX71" fmla="*/ 1363065 w 1544257"/>
              <a:gd name="connsiteY71" fmla="*/ 545955 h 1304296"/>
              <a:gd name="connsiteX72" fmla="*/ 1355920 w 1544257"/>
              <a:gd name="connsiteY72" fmla="*/ 588819 h 1304296"/>
              <a:gd name="connsiteX73" fmla="*/ 1370208 w 1544257"/>
              <a:gd name="connsiteY73" fmla="*/ 629299 h 1304296"/>
              <a:gd name="connsiteX74" fmla="*/ 1322584 w 1544257"/>
              <a:gd name="connsiteY74" fmla="*/ 684068 h 1304296"/>
              <a:gd name="connsiteX75" fmla="*/ 1294009 w 1544257"/>
              <a:gd name="connsiteY75" fmla="*/ 736456 h 1304296"/>
              <a:gd name="connsiteX76" fmla="*/ 1260673 w 1544257"/>
              <a:gd name="connsiteY76" fmla="*/ 722168 h 1304296"/>
              <a:gd name="connsiteX77" fmla="*/ 1227334 w 1544257"/>
              <a:gd name="connsiteY77" fmla="*/ 724549 h 1304296"/>
              <a:gd name="connsiteX78" fmla="*/ 1177328 w 1544257"/>
              <a:gd name="connsiteY78" fmla="*/ 748362 h 1304296"/>
              <a:gd name="connsiteX79" fmla="*/ 1153515 w 1544257"/>
              <a:gd name="connsiteY79" fmla="*/ 762649 h 1304296"/>
              <a:gd name="connsiteX80" fmla="*/ 1084461 w 1544257"/>
              <a:gd name="connsiteY80" fmla="*/ 779318 h 1304296"/>
              <a:gd name="connsiteX81" fmla="*/ 1063028 w 1544257"/>
              <a:gd name="connsiteY81" fmla="*/ 810274 h 1304296"/>
              <a:gd name="connsiteX82" fmla="*/ 1060646 w 1544257"/>
              <a:gd name="connsiteY82" fmla="*/ 888856 h 1304296"/>
              <a:gd name="connsiteX83" fmla="*/ 1063030 w 1544257"/>
              <a:gd name="connsiteY83" fmla="*/ 915048 h 1304296"/>
              <a:gd name="connsiteX84" fmla="*/ 963015 w 1544257"/>
              <a:gd name="connsiteY84" fmla="*/ 965056 h 1304296"/>
              <a:gd name="connsiteX85" fmla="*/ 920153 w 1544257"/>
              <a:gd name="connsiteY85" fmla="*/ 965056 h 1304296"/>
              <a:gd name="connsiteX86" fmla="*/ 829667 w 1544257"/>
              <a:gd name="connsiteY86" fmla="*/ 1000773 h 1304296"/>
              <a:gd name="connsiteX87" fmla="*/ 808234 w 1544257"/>
              <a:gd name="connsiteY87" fmla="*/ 1041256 h 1304296"/>
              <a:gd name="connsiteX88" fmla="*/ 808236 w 1544257"/>
              <a:gd name="connsiteY88" fmla="*/ 1091262 h 1304296"/>
              <a:gd name="connsiteX89" fmla="*/ 758228 w 1544257"/>
              <a:gd name="connsiteY89" fmla="*/ 1131743 h 1304296"/>
              <a:gd name="connsiteX90" fmla="*/ 741561 w 1544257"/>
              <a:gd name="connsiteY90" fmla="*/ 1162699 h 1304296"/>
              <a:gd name="connsiteX91" fmla="*/ 743940 w 1544257"/>
              <a:gd name="connsiteY91" fmla="*/ 1184131 h 1304296"/>
              <a:gd name="connsiteX92" fmla="*/ 777278 w 1544257"/>
              <a:gd name="connsiteY92" fmla="*/ 1179368 h 1304296"/>
              <a:gd name="connsiteX93" fmla="*/ 801092 w 1544257"/>
              <a:gd name="connsiteY93" fmla="*/ 1203180 h 1304296"/>
              <a:gd name="connsiteX94" fmla="*/ 789184 w 1544257"/>
              <a:gd name="connsiteY94" fmla="*/ 1236518 h 1304296"/>
              <a:gd name="connsiteX95" fmla="*/ 786803 w 1544257"/>
              <a:gd name="connsiteY95" fmla="*/ 1274618 h 1304296"/>
              <a:gd name="connsiteX96" fmla="*/ 755845 w 1544257"/>
              <a:gd name="connsiteY96" fmla="*/ 1291288 h 1304296"/>
              <a:gd name="connsiteX97" fmla="*/ 708223 w 1544257"/>
              <a:gd name="connsiteY97" fmla="*/ 1303193 h 1304296"/>
              <a:gd name="connsiteX98" fmla="*/ 662979 w 1544257"/>
              <a:gd name="connsiteY98" fmla="*/ 1255568 h 1304296"/>
              <a:gd name="connsiteX99" fmla="*/ 662977 w 1544257"/>
              <a:gd name="connsiteY99" fmla="*/ 1210325 h 1304296"/>
              <a:gd name="connsiteX100" fmla="*/ 646309 w 1544257"/>
              <a:gd name="connsiteY100" fmla="*/ 1176987 h 1304296"/>
              <a:gd name="connsiteX101" fmla="*/ 617733 w 1544257"/>
              <a:gd name="connsiteY101" fmla="*/ 1153174 h 1304296"/>
              <a:gd name="connsiteX102" fmla="*/ 572490 w 1544257"/>
              <a:gd name="connsiteY102" fmla="*/ 1115074 h 1304296"/>
              <a:gd name="connsiteX103" fmla="*/ 536770 w 1544257"/>
              <a:gd name="connsiteY103" fmla="*/ 1076975 h 1304296"/>
              <a:gd name="connsiteX104" fmla="*/ 484384 w 1544257"/>
              <a:gd name="connsiteY104" fmla="*/ 1069830 h 1304296"/>
              <a:gd name="connsiteX105" fmla="*/ 491527 w 1544257"/>
              <a:gd name="connsiteY105" fmla="*/ 1026969 h 1304296"/>
              <a:gd name="connsiteX106" fmla="*/ 460572 w 1544257"/>
              <a:gd name="connsiteY106" fmla="*/ 991249 h 1304296"/>
              <a:gd name="connsiteX107" fmla="*/ 427233 w 1544257"/>
              <a:gd name="connsiteY107" fmla="*/ 953150 h 1304296"/>
              <a:gd name="connsiteX108" fmla="*/ 424854 w 1544257"/>
              <a:gd name="connsiteY108" fmla="*/ 926956 h 1304296"/>
              <a:gd name="connsiteX109" fmla="*/ 379608 w 1544257"/>
              <a:gd name="connsiteY109" fmla="*/ 917432 h 1304296"/>
              <a:gd name="connsiteX110" fmla="*/ 351033 w 1544257"/>
              <a:gd name="connsiteY110" fmla="*/ 884094 h 1304296"/>
              <a:gd name="connsiteX111" fmla="*/ 305789 w 1544257"/>
              <a:gd name="connsiteY111" fmla="*/ 872188 h 1304296"/>
              <a:gd name="connsiteX112" fmla="*/ 281977 w 1544257"/>
              <a:gd name="connsiteY112" fmla="*/ 903144 h 1304296"/>
              <a:gd name="connsiteX113" fmla="*/ 234355 w 1544257"/>
              <a:gd name="connsiteY113" fmla="*/ 893618 h 1304296"/>
              <a:gd name="connsiteX114" fmla="*/ 203395 w 1544257"/>
              <a:gd name="connsiteY114" fmla="*/ 869807 h 1304296"/>
              <a:gd name="connsiteX115" fmla="*/ 167680 w 1544257"/>
              <a:gd name="connsiteY115" fmla="*/ 881712 h 1304296"/>
              <a:gd name="connsiteX116" fmla="*/ 158152 w 1544257"/>
              <a:gd name="connsiteY116" fmla="*/ 876950 h 1304296"/>
              <a:gd name="connsiteX117" fmla="*/ 141486 w 1544257"/>
              <a:gd name="connsiteY117" fmla="*/ 824562 h 1304296"/>
              <a:gd name="connsiteX118" fmla="*/ 103383 w 1544257"/>
              <a:gd name="connsiteY118" fmla="*/ 788844 h 1304296"/>
              <a:gd name="connsiteX119" fmla="*/ 72427 w 1544257"/>
              <a:gd name="connsiteY119" fmla="*/ 748363 h 1304296"/>
              <a:gd name="connsiteX120" fmla="*/ 53375 w 1544257"/>
              <a:gd name="connsiteY120" fmla="*/ 722168 h 1304296"/>
              <a:gd name="connsiteX121" fmla="*/ 17657 w 1544257"/>
              <a:gd name="connsiteY121" fmla="*/ 693594 h 1304296"/>
              <a:gd name="connsiteX122" fmla="*/ 992 w 1544257"/>
              <a:gd name="connsiteY122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27269 w 1544257"/>
              <a:gd name="connsiteY25" fmla="*/ 381650 h 1304296"/>
              <a:gd name="connsiteX26" fmla="*/ 753463 w 1544257"/>
              <a:gd name="connsiteY26" fmla="*/ 398319 h 1304296"/>
              <a:gd name="connsiteX27" fmla="*/ 793948 w 1544257"/>
              <a:gd name="connsiteY27" fmla="*/ 384029 h 1304296"/>
              <a:gd name="connsiteX28" fmla="*/ 820139 w 1544257"/>
              <a:gd name="connsiteY28" fmla="*/ 434038 h 1304296"/>
              <a:gd name="connsiteX29" fmla="*/ 805852 w 1544257"/>
              <a:gd name="connsiteY29" fmla="*/ 460232 h 1304296"/>
              <a:gd name="connsiteX30" fmla="*/ 839189 w 1544257"/>
              <a:gd name="connsiteY30" fmla="*/ 495950 h 1304296"/>
              <a:gd name="connsiteX31" fmla="*/ 865383 w 1544257"/>
              <a:gd name="connsiteY31" fmla="*/ 495950 h 1304296"/>
              <a:gd name="connsiteX32" fmla="*/ 898722 w 1544257"/>
              <a:gd name="connsiteY32" fmla="*/ 464993 h 1304296"/>
              <a:gd name="connsiteX33" fmla="*/ 943964 w 1544257"/>
              <a:gd name="connsiteY33" fmla="*/ 472138 h 1304296"/>
              <a:gd name="connsiteX34" fmla="*/ 1001114 w 1544257"/>
              <a:gd name="connsiteY34" fmla="*/ 457850 h 1304296"/>
              <a:gd name="connsiteX35" fmla="*/ 1032073 w 1544257"/>
              <a:gd name="connsiteY35" fmla="*/ 429272 h 1304296"/>
              <a:gd name="connsiteX36" fmla="*/ 1096364 w 1544257"/>
              <a:gd name="connsiteY36" fmla="*/ 412607 h 1304296"/>
              <a:gd name="connsiteX37" fmla="*/ 1153514 w 1544257"/>
              <a:gd name="connsiteY37" fmla="*/ 417368 h 1304296"/>
              <a:gd name="connsiteX38" fmla="*/ 1220190 w 1544257"/>
              <a:gd name="connsiteY38" fmla="*/ 345931 h 1304296"/>
              <a:gd name="connsiteX39" fmla="*/ 1270195 w 1544257"/>
              <a:gd name="connsiteY39" fmla="*/ 334025 h 1304296"/>
              <a:gd name="connsiteX40" fmla="*/ 1315440 w 1544257"/>
              <a:gd name="connsiteY40" fmla="*/ 298306 h 1304296"/>
              <a:gd name="connsiteX41" fmla="*/ 1315439 w 1544257"/>
              <a:gd name="connsiteY41" fmla="*/ 257825 h 1304296"/>
              <a:gd name="connsiteX42" fmla="*/ 1310677 w 1544257"/>
              <a:gd name="connsiteY42" fmla="*/ 229250 h 1304296"/>
              <a:gd name="connsiteX43" fmla="*/ 1303533 w 1544257"/>
              <a:gd name="connsiteY43" fmla="*/ 200675 h 1304296"/>
              <a:gd name="connsiteX44" fmla="*/ 1320202 w 1544257"/>
              <a:gd name="connsiteY44" fmla="*/ 160194 h 1304296"/>
              <a:gd name="connsiteX45" fmla="*/ 1310677 w 1544257"/>
              <a:gd name="connsiteY45" fmla="*/ 117331 h 1304296"/>
              <a:gd name="connsiteX46" fmla="*/ 1332108 w 1544257"/>
              <a:gd name="connsiteY46" fmla="*/ 57800 h 1304296"/>
              <a:gd name="connsiteX47" fmla="*/ 1322584 w 1544257"/>
              <a:gd name="connsiteY47" fmla="*/ 10175 h 1304296"/>
              <a:gd name="connsiteX48" fmla="*/ 1360684 w 1544257"/>
              <a:gd name="connsiteY48" fmla="*/ 5412 h 1304296"/>
              <a:gd name="connsiteX49" fmla="*/ 1377353 w 1544257"/>
              <a:gd name="connsiteY49" fmla="*/ 649 h 1304296"/>
              <a:gd name="connsiteX50" fmla="*/ 1465459 w 1544257"/>
              <a:gd name="connsiteY50" fmla="*/ 19699 h 1304296"/>
              <a:gd name="connsiteX51" fmla="*/ 1496415 w 1544257"/>
              <a:gd name="connsiteY51" fmla="*/ 41131 h 1304296"/>
              <a:gd name="connsiteX52" fmla="*/ 1522610 w 1544257"/>
              <a:gd name="connsiteY52" fmla="*/ 57798 h 1304296"/>
              <a:gd name="connsiteX53" fmla="*/ 1544040 w 1544257"/>
              <a:gd name="connsiteY53" fmla="*/ 74468 h 1304296"/>
              <a:gd name="connsiteX54" fmla="*/ 1524990 w 1544257"/>
              <a:gd name="connsiteY54" fmla="*/ 117331 h 1304296"/>
              <a:gd name="connsiteX55" fmla="*/ 1522609 w 1544257"/>
              <a:gd name="connsiteY55" fmla="*/ 172099 h 1304296"/>
              <a:gd name="connsiteX56" fmla="*/ 1508321 w 1544257"/>
              <a:gd name="connsiteY56" fmla="*/ 229249 h 1304296"/>
              <a:gd name="connsiteX57" fmla="*/ 1510703 w 1544257"/>
              <a:gd name="connsiteY57" fmla="*/ 238774 h 1304296"/>
              <a:gd name="connsiteX58" fmla="*/ 1541659 w 1544257"/>
              <a:gd name="connsiteY58" fmla="*/ 245918 h 1304296"/>
              <a:gd name="connsiteX59" fmla="*/ 1529753 w 1544257"/>
              <a:gd name="connsiteY59" fmla="*/ 276874 h 1304296"/>
              <a:gd name="connsiteX60" fmla="*/ 1496415 w 1544257"/>
              <a:gd name="connsiteY60" fmla="*/ 298306 h 1304296"/>
              <a:gd name="connsiteX61" fmla="*/ 1474984 w 1544257"/>
              <a:gd name="connsiteY61" fmla="*/ 319737 h 1304296"/>
              <a:gd name="connsiteX62" fmla="*/ 1421087 w 1544257"/>
              <a:gd name="connsiteY62" fmla="*/ 307094 h 1304296"/>
              <a:gd name="connsiteX63" fmla="*/ 1384495 w 1544257"/>
              <a:gd name="connsiteY63" fmla="*/ 336407 h 1304296"/>
              <a:gd name="connsiteX64" fmla="*/ 1377352 w 1544257"/>
              <a:gd name="connsiteY64" fmla="*/ 369744 h 1304296"/>
              <a:gd name="connsiteX65" fmla="*/ 1355920 w 1544257"/>
              <a:gd name="connsiteY65" fmla="*/ 379269 h 1304296"/>
              <a:gd name="connsiteX66" fmla="*/ 1327345 w 1544257"/>
              <a:gd name="connsiteY66" fmla="*/ 403082 h 1304296"/>
              <a:gd name="connsiteX67" fmla="*/ 1279721 w 1544257"/>
              <a:gd name="connsiteY67" fmla="*/ 417368 h 1304296"/>
              <a:gd name="connsiteX68" fmla="*/ 1279720 w 1544257"/>
              <a:gd name="connsiteY68" fmla="*/ 464994 h 1304296"/>
              <a:gd name="connsiteX69" fmla="*/ 1313058 w 1544257"/>
              <a:gd name="connsiteY69" fmla="*/ 464994 h 1304296"/>
              <a:gd name="connsiteX70" fmla="*/ 1341634 w 1544257"/>
              <a:gd name="connsiteY70" fmla="*/ 491187 h 1304296"/>
              <a:gd name="connsiteX71" fmla="*/ 1334489 w 1544257"/>
              <a:gd name="connsiteY71" fmla="*/ 529288 h 1304296"/>
              <a:gd name="connsiteX72" fmla="*/ 1363065 w 1544257"/>
              <a:gd name="connsiteY72" fmla="*/ 545955 h 1304296"/>
              <a:gd name="connsiteX73" fmla="*/ 1355920 w 1544257"/>
              <a:gd name="connsiteY73" fmla="*/ 588819 h 1304296"/>
              <a:gd name="connsiteX74" fmla="*/ 1370208 w 1544257"/>
              <a:gd name="connsiteY74" fmla="*/ 629299 h 1304296"/>
              <a:gd name="connsiteX75" fmla="*/ 1322584 w 1544257"/>
              <a:gd name="connsiteY75" fmla="*/ 684068 h 1304296"/>
              <a:gd name="connsiteX76" fmla="*/ 1294009 w 1544257"/>
              <a:gd name="connsiteY76" fmla="*/ 736456 h 1304296"/>
              <a:gd name="connsiteX77" fmla="*/ 1260673 w 1544257"/>
              <a:gd name="connsiteY77" fmla="*/ 722168 h 1304296"/>
              <a:gd name="connsiteX78" fmla="*/ 1227334 w 1544257"/>
              <a:gd name="connsiteY78" fmla="*/ 724549 h 1304296"/>
              <a:gd name="connsiteX79" fmla="*/ 1177328 w 1544257"/>
              <a:gd name="connsiteY79" fmla="*/ 748362 h 1304296"/>
              <a:gd name="connsiteX80" fmla="*/ 1153515 w 1544257"/>
              <a:gd name="connsiteY80" fmla="*/ 762649 h 1304296"/>
              <a:gd name="connsiteX81" fmla="*/ 1084461 w 1544257"/>
              <a:gd name="connsiteY81" fmla="*/ 779318 h 1304296"/>
              <a:gd name="connsiteX82" fmla="*/ 1063028 w 1544257"/>
              <a:gd name="connsiteY82" fmla="*/ 810274 h 1304296"/>
              <a:gd name="connsiteX83" fmla="*/ 1060646 w 1544257"/>
              <a:gd name="connsiteY83" fmla="*/ 888856 h 1304296"/>
              <a:gd name="connsiteX84" fmla="*/ 1063030 w 1544257"/>
              <a:gd name="connsiteY84" fmla="*/ 915048 h 1304296"/>
              <a:gd name="connsiteX85" fmla="*/ 963015 w 1544257"/>
              <a:gd name="connsiteY85" fmla="*/ 965056 h 1304296"/>
              <a:gd name="connsiteX86" fmla="*/ 920153 w 1544257"/>
              <a:gd name="connsiteY86" fmla="*/ 965056 h 1304296"/>
              <a:gd name="connsiteX87" fmla="*/ 829667 w 1544257"/>
              <a:gd name="connsiteY87" fmla="*/ 1000773 h 1304296"/>
              <a:gd name="connsiteX88" fmla="*/ 808234 w 1544257"/>
              <a:gd name="connsiteY88" fmla="*/ 1041256 h 1304296"/>
              <a:gd name="connsiteX89" fmla="*/ 808236 w 1544257"/>
              <a:gd name="connsiteY89" fmla="*/ 1091262 h 1304296"/>
              <a:gd name="connsiteX90" fmla="*/ 758228 w 1544257"/>
              <a:gd name="connsiteY90" fmla="*/ 1131743 h 1304296"/>
              <a:gd name="connsiteX91" fmla="*/ 741561 w 1544257"/>
              <a:gd name="connsiteY91" fmla="*/ 1162699 h 1304296"/>
              <a:gd name="connsiteX92" fmla="*/ 743940 w 1544257"/>
              <a:gd name="connsiteY92" fmla="*/ 1184131 h 1304296"/>
              <a:gd name="connsiteX93" fmla="*/ 777278 w 1544257"/>
              <a:gd name="connsiteY93" fmla="*/ 1179368 h 1304296"/>
              <a:gd name="connsiteX94" fmla="*/ 801092 w 1544257"/>
              <a:gd name="connsiteY94" fmla="*/ 1203180 h 1304296"/>
              <a:gd name="connsiteX95" fmla="*/ 789184 w 1544257"/>
              <a:gd name="connsiteY95" fmla="*/ 1236518 h 1304296"/>
              <a:gd name="connsiteX96" fmla="*/ 786803 w 1544257"/>
              <a:gd name="connsiteY96" fmla="*/ 1274618 h 1304296"/>
              <a:gd name="connsiteX97" fmla="*/ 755845 w 1544257"/>
              <a:gd name="connsiteY97" fmla="*/ 1291288 h 1304296"/>
              <a:gd name="connsiteX98" fmla="*/ 708223 w 1544257"/>
              <a:gd name="connsiteY98" fmla="*/ 1303193 h 1304296"/>
              <a:gd name="connsiteX99" fmla="*/ 662979 w 1544257"/>
              <a:gd name="connsiteY99" fmla="*/ 1255568 h 1304296"/>
              <a:gd name="connsiteX100" fmla="*/ 662977 w 1544257"/>
              <a:gd name="connsiteY100" fmla="*/ 1210325 h 1304296"/>
              <a:gd name="connsiteX101" fmla="*/ 646309 w 1544257"/>
              <a:gd name="connsiteY101" fmla="*/ 1176987 h 1304296"/>
              <a:gd name="connsiteX102" fmla="*/ 617733 w 1544257"/>
              <a:gd name="connsiteY102" fmla="*/ 1153174 h 1304296"/>
              <a:gd name="connsiteX103" fmla="*/ 572490 w 1544257"/>
              <a:gd name="connsiteY103" fmla="*/ 1115074 h 1304296"/>
              <a:gd name="connsiteX104" fmla="*/ 536770 w 1544257"/>
              <a:gd name="connsiteY104" fmla="*/ 1076975 h 1304296"/>
              <a:gd name="connsiteX105" fmla="*/ 484384 w 1544257"/>
              <a:gd name="connsiteY105" fmla="*/ 1069830 h 1304296"/>
              <a:gd name="connsiteX106" fmla="*/ 491527 w 1544257"/>
              <a:gd name="connsiteY106" fmla="*/ 1026969 h 1304296"/>
              <a:gd name="connsiteX107" fmla="*/ 460572 w 1544257"/>
              <a:gd name="connsiteY107" fmla="*/ 991249 h 1304296"/>
              <a:gd name="connsiteX108" fmla="*/ 427233 w 1544257"/>
              <a:gd name="connsiteY108" fmla="*/ 953150 h 1304296"/>
              <a:gd name="connsiteX109" fmla="*/ 424854 w 1544257"/>
              <a:gd name="connsiteY109" fmla="*/ 926956 h 1304296"/>
              <a:gd name="connsiteX110" fmla="*/ 379608 w 1544257"/>
              <a:gd name="connsiteY110" fmla="*/ 917432 h 1304296"/>
              <a:gd name="connsiteX111" fmla="*/ 351033 w 1544257"/>
              <a:gd name="connsiteY111" fmla="*/ 884094 h 1304296"/>
              <a:gd name="connsiteX112" fmla="*/ 305789 w 1544257"/>
              <a:gd name="connsiteY112" fmla="*/ 872188 h 1304296"/>
              <a:gd name="connsiteX113" fmla="*/ 281977 w 1544257"/>
              <a:gd name="connsiteY113" fmla="*/ 903144 h 1304296"/>
              <a:gd name="connsiteX114" fmla="*/ 234355 w 1544257"/>
              <a:gd name="connsiteY114" fmla="*/ 893618 h 1304296"/>
              <a:gd name="connsiteX115" fmla="*/ 203395 w 1544257"/>
              <a:gd name="connsiteY115" fmla="*/ 869807 h 1304296"/>
              <a:gd name="connsiteX116" fmla="*/ 167680 w 1544257"/>
              <a:gd name="connsiteY116" fmla="*/ 881712 h 1304296"/>
              <a:gd name="connsiteX117" fmla="*/ 158152 w 1544257"/>
              <a:gd name="connsiteY117" fmla="*/ 876950 h 1304296"/>
              <a:gd name="connsiteX118" fmla="*/ 141486 w 1544257"/>
              <a:gd name="connsiteY118" fmla="*/ 824562 h 1304296"/>
              <a:gd name="connsiteX119" fmla="*/ 103383 w 1544257"/>
              <a:gd name="connsiteY119" fmla="*/ 788844 h 1304296"/>
              <a:gd name="connsiteX120" fmla="*/ 72427 w 1544257"/>
              <a:gd name="connsiteY120" fmla="*/ 748363 h 1304296"/>
              <a:gd name="connsiteX121" fmla="*/ 53375 w 1544257"/>
              <a:gd name="connsiteY121" fmla="*/ 722168 h 1304296"/>
              <a:gd name="connsiteX122" fmla="*/ 17657 w 1544257"/>
              <a:gd name="connsiteY122" fmla="*/ 693594 h 1304296"/>
              <a:gd name="connsiteX123" fmla="*/ 992 w 1544257"/>
              <a:gd name="connsiteY123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05852 w 1544257"/>
              <a:gd name="connsiteY30" fmla="*/ 460232 h 1304296"/>
              <a:gd name="connsiteX31" fmla="*/ 839189 w 1544257"/>
              <a:gd name="connsiteY31" fmla="*/ 495950 h 1304296"/>
              <a:gd name="connsiteX32" fmla="*/ 865383 w 1544257"/>
              <a:gd name="connsiteY32" fmla="*/ 495950 h 1304296"/>
              <a:gd name="connsiteX33" fmla="*/ 898722 w 1544257"/>
              <a:gd name="connsiteY33" fmla="*/ 464993 h 1304296"/>
              <a:gd name="connsiteX34" fmla="*/ 943964 w 1544257"/>
              <a:gd name="connsiteY34" fmla="*/ 472138 h 1304296"/>
              <a:gd name="connsiteX35" fmla="*/ 1001114 w 1544257"/>
              <a:gd name="connsiteY35" fmla="*/ 457850 h 1304296"/>
              <a:gd name="connsiteX36" fmla="*/ 1032073 w 1544257"/>
              <a:gd name="connsiteY36" fmla="*/ 429272 h 1304296"/>
              <a:gd name="connsiteX37" fmla="*/ 1096364 w 1544257"/>
              <a:gd name="connsiteY37" fmla="*/ 412607 h 1304296"/>
              <a:gd name="connsiteX38" fmla="*/ 1153514 w 1544257"/>
              <a:gd name="connsiteY38" fmla="*/ 417368 h 1304296"/>
              <a:gd name="connsiteX39" fmla="*/ 1220190 w 1544257"/>
              <a:gd name="connsiteY39" fmla="*/ 345931 h 1304296"/>
              <a:gd name="connsiteX40" fmla="*/ 1270195 w 1544257"/>
              <a:gd name="connsiteY40" fmla="*/ 334025 h 1304296"/>
              <a:gd name="connsiteX41" fmla="*/ 1315440 w 1544257"/>
              <a:gd name="connsiteY41" fmla="*/ 298306 h 1304296"/>
              <a:gd name="connsiteX42" fmla="*/ 1315439 w 1544257"/>
              <a:gd name="connsiteY42" fmla="*/ 257825 h 1304296"/>
              <a:gd name="connsiteX43" fmla="*/ 1310677 w 1544257"/>
              <a:gd name="connsiteY43" fmla="*/ 229250 h 1304296"/>
              <a:gd name="connsiteX44" fmla="*/ 1303533 w 1544257"/>
              <a:gd name="connsiteY44" fmla="*/ 200675 h 1304296"/>
              <a:gd name="connsiteX45" fmla="*/ 1320202 w 1544257"/>
              <a:gd name="connsiteY45" fmla="*/ 160194 h 1304296"/>
              <a:gd name="connsiteX46" fmla="*/ 1310677 w 1544257"/>
              <a:gd name="connsiteY46" fmla="*/ 117331 h 1304296"/>
              <a:gd name="connsiteX47" fmla="*/ 1332108 w 1544257"/>
              <a:gd name="connsiteY47" fmla="*/ 57800 h 1304296"/>
              <a:gd name="connsiteX48" fmla="*/ 1322584 w 1544257"/>
              <a:gd name="connsiteY48" fmla="*/ 10175 h 1304296"/>
              <a:gd name="connsiteX49" fmla="*/ 1360684 w 1544257"/>
              <a:gd name="connsiteY49" fmla="*/ 5412 h 1304296"/>
              <a:gd name="connsiteX50" fmla="*/ 1377353 w 1544257"/>
              <a:gd name="connsiteY50" fmla="*/ 649 h 1304296"/>
              <a:gd name="connsiteX51" fmla="*/ 1465459 w 1544257"/>
              <a:gd name="connsiteY51" fmla="*/ 19699 h 1304296"/>
              <a:gd name="connsiteX52" fmla="*/ 1496415 w 1544257"/>
              <a:gd name="connsiteY52" fmla="*/ 41131 h 1304296"/>
              <a:gd name="connsiteX53" fmla="*/ 1522610 w 1544257"/>
              <a:gd name="connsiteY53" fmla="*/ 57798 h 1304296"/>
              <a:gd name="connsiteX54" fmla="*/ 1544040 w 1544257"/>
              <a:gd name="connsiteY54" fmla="*/ 74468 h 1304296"/>
              <a:gd name="connsiteX55" fmla="*/ 1524990 w 1544257"/>
              <a:gd name="connsiteY55" fmla="*/ 117331 h 1304296"/>
              <a:gd name="connsiteX56" fmla="*/ 1522609 w 1544257"/>
              <a:gd name="connsiteY56" fmla="*/ 172099 h 1304296"/>
              <a:gd name="connsiteX57" fmla="*/ 1508321 w 1544257"/>
              <a:gd name="connsiteY57" fmla="*/ 229249 h 1304296"/>
              <a:gd name="connsiteX58" fmla="*/ 1510703 w 1544257"/>
              <a:gd name="connsiteY58" fmla="*/ 238774 h 1304296"/>
              <a:gd name="connsiteX59" fmla="*/ 1541659 w 1544257"/>
              <a:gd name="connsiteY59" fmla="*/ 245918 h 1304296"/>
              <a:gd name="connsiteX60" fmla="*/ 1529753 w 1544257"/>
              <a:gd name="connsiteY60" fmla="*/ 276874 h 1304296"/>
              <a:gd name="connsiteX61" fmla="*/ 1496415 w 1544257"/>
              <a:gd name="connsiteY61" fmla="*/ 298306 h 1304296"/>
              <a:gd name="connsiteX62" fmla="*/ 1474984 w 1544257"/>
              <a:gd name="connsiteY62" fmla="*/ 319737 h 1304296"/>
              <a:gd name="connsiteX63" fmla="*/ 1421087 w 1544257"/>
              <a:gd name="connsiteY63" fmla="*/ 307094 h 1304296"/>
              <a:gd name="connsiteX64" fmla="*/ 1384495 w 1544257"/>
              <a:gd name="connsiteY64" fmla="*/ 336407 h 1304296"/>
              <a:gd name="connsiteX65" fmla="*/ 1377352 w 1544257"/>
              <a:gd name="connsiteY65" fmla="*/ 369744 h 1304296"/>
              <a:gd name="connsiteX66" fmla="*/ 1355920 w 1544257"/>
              <a:gd name="connsiteY66" fmla="*/ 379269 h 1304296"/>
              <a:gd name="connsiteX67" fmla="*/ 1327345 w 1544257"/>
              <a:gd name="connsiteY67" fmla="*/ 403082 h 1304296"/>
              <a:gd name="connsiteX68" fmla="*/ 1279721 w 1544257"/>
              <a:gd name="connsiteY68" fmla="*/ 417368 h 1304296"/>
              <a:gd name="connsiteX69" fmla="*/ 1279720 w 1544257"/>
              <a:gd name="connsiteY69" fmla="*/ 464994 h 1304296"/>
              <a:gd name="connsiteX70" fmla="*/ 1313058 w 1544257"/>
              <a:gd name="connsiteY70" fmla="*/ 464994 h 1304296"/>
              <a:gd name="connsiteX71" fmla="*/ 1341634 w 1544257"/>
              <a:gd name="connsiteY71" fmla="*/ 491187 h 1304296"/>
              <a:gd name="connsiteX72" fmla="*/ 1334489 w 1544257"/>
              <a:gd name="connsiteY72" fmla="*/ 529288 h 1304296"/>
              <a:gd name="connsiteX73" fmla="*/ 1363065 w 1544257"/>
              <a:gd name="connsiteY73" fmla="*/ 545955 h 1304296"/>
              <a:gd name="connsiteX74" fmla="*/ 1355920 w 1544257"/>
              <a:gd name="connsiteY74" fmla="*/ 588819 h 1304296"/>
              <a:gd name="connsiteX75" fmla="*/ 1370208 w 1544257"/>
              <a:gd name="connsiteY75" fmla="*/ 629299 h 1304296"/>
              <a:gd name="connsiteX76" fmla="*/ 1322584 w 1544257"/>
              <a:gd name="connsiteY76" fmla="*/ 684068 h 1304296"/>
              <a:gd name="connsiteX77" fmla="*/ 1294009 w 1544257"/>
              <a:gd name="connsiteY77" fmla="*/ 736456 h 1304296"/>
              <a:gd name="connsiteX78" fmla="*/ 1260673 w 1544257"/>
              <a:gd name="connsiteY78" fmla="*/ 722168 h 1304296"/>
              <a:gd name="connsiteX79" fmla="*/ 1227334 w 1544257"/>
              <a:gd name="connsiteY79" fmla="*/ 724549 h 1304296"/>
              <a:gd name="connsiteX80" fmla="*/ 1177328 w 1544257"/>
              <a:gd name="connsiteY80" fmla="*/ 748362 h 1304296"/>
              <a:gd name="connsiteX81" fmla="*/ 1153515 w 1544257"/>
              <a:gd name="connsiteY81" fmla="*/ 762649 h 1304296"/>
              <a:gd name="connsiteX82" fmla="*/ 1084461 w 1544257"/>
              <a:gd name="connsiteY82" fmla="*/ 779318 h 1304296"/>
              <a:gd name="connsiteX83" fmla="*/ 1063028 w 1544257"/>
              <a:gd name="connsiteY83" fmla="*/ 810274 h 1304296"/>
              <a:gd name="connsiteX84" fmla="*/ 1060646 w 1544257"/>
              <a:gd name="connsiteY84" fmla="*/ 888856 h 1304296"/>
              <a:gd name="connsiteX85" fmla="*/ 1063030 w 1544257"/>
              <a:gd name="connsiteY85" fmla="*/ 915048 h 1304296"/>
              <a:gd name="connsiteX86" fmla="*/ 963015 w 1544257"/>
              <a:gd name="connsiteY86" fmla="*/ 965056 h 1304296"/>
              <a:gd name="connsiteX87" fmla="*/ 920153 w 1544257"/>
              <a:gd name="connsiteY87" fmla="*/ 965056 h 1304296"/>
              <a:gd name="connsiteX88" fmla="*/ 829667 w 1544257"/>
              <a:gd name="connsiteY88" fmla="*/ 1000773 h 1304296"/>
              <a:gd name="connsiteX89" fmla="*/ 808234 w 1544257"/>
              <a:gd name="connsiteY89" fmla="*/ 1041256 h 1304296"/>
              <a:gd name="connsiteX90" fmla="*/ 808236 w 1544257"/>
              <a:gd name="connsiteY90" fmla="*/ 1091262 h 1304296"/>
              <a:gd name="connsiteX91" fmla="*/ 758228 w 1544257"/>
              <a:gd name="connsiteY91" fmla="*/ 1131743 h 1304296"/>
              <a:gd name="connsiteX92" fmla="*/ 741561 w 1544257"/>
              <a:gd name="connsiteY92" fmla="*/ 1162699 h 1304296"/>
              <a:gd name="connsiteX93" fmla="*/ 743940 w 1544257"/>
              <a:gd name="connsiteY93" fmla="*/ 1184131 h 1304296"/>
              <a:gd name="connsiteX94" fmla="*/ 777278 w 1544257"/>
              <a:gd name="connsiteY94" fmla="*/ 1179368 h 1304296"/>
              <a:gd name="connsiteX95" fmla="*/ 801092 w 1544257"/>
              <a:gd name="connsiteY95" fmla="*/ 1203180 h 1304296"/>
              <a:gd name="connsiteX96" fmla="*/ 789184 w 1544257"/>
              <a:gd name="connsiteY96" fmla="*/ 1236518 h 1304296"/>
              <a:gd name="connsiteX97" fmla="*/ 786803 w 1544257"/>
              <a:gd name="connsiteY97" fmla="*/ 1274618 h 1304296"/>
              <a:gd name="connsiteX98" fmla="*/ 755845 w 1544257"/>
              <a:gd name="connsiteY98" fmla="*/ 1291288 h 1304296"/>
              <a:gd name="connsiteX99" fmla="*/ 708223 w 1544257"/>
              <a:gd name="connsiteY99" fmla="*/ 1303193 h 1304296"/>
              <a:gd name="connsiteX100" fmla="*/ 662979 w 1544257"/>
              <a:gd name="connsiteY100" fmla="*/ 1255568 h 1304296"/>
              <a:gd name="connsiteX101" fmla="*/ 662977 w 1544257"/>
              <a:gd name="connsiteY101" fmla="*/ 1210325 h 1304296"/>
              <a:gd name="connsiteX102" fmla="*/ 646309 w 1544257"/>
              <a:gd name="connsiteY102" fmla="*/ 1176987 h 1304296"/>
              <a:gd name="connsiteX103" fmla="*/ 617733 w 1544257"/>
              <a:gd name="connsiteY103" fmla="*/ 1153174 h 1304296"/>
              <a:gd name="connsiteX104" fmla="*/ 572490 w 1544257"/>
              <a:gd name="connsiteY104" fmla="*/ 1115074 h 1304296"/>
              <a:gd name="connsiteX105" fmla="*/ 536770 w 1544257"/>
              <a:gd name="connsiteY105" fmla="*/ 1076975 h 1304296"/>
              <a:gd name="connsiteX106" fmla="*/ 484384 w 1544257"/>
              <a:gd name="connsiteY106" fmla="*/ 1069830 h 1304296"/>
              <a:gd name="connsiteX107" fmla="*/ 491527 w 1544257"/>
              <a:gd name="connsiteY107" fmla="*/ 1026969 h 1304296"/>
              <a:gd name="connsiteX108" fmla="*/ 460572 w 1544257"/>
              <a:gd name="connsiteY108" fmla="*/ 991249 h 1304296"/>
              <a:gd name="connsiteX109" fmla="*/ 427233 w 1544257"/>
              <a:gd name="connsiteY109" fmla="*/ 953150 h 1304296"/>
              <a:gd name="connsiteX110" fmla="*/ 424854 w 1544257"/>
              <a:gd name="connsiteY110" fmla="*/ 926956 h 1304296"/>
              <a:gd name="connsiteX111" fmla="*/ 379608 w 1544257"/>
              <a:gd name="connsiteY111" fmla="*/ 917432 h 1304296"/>
              <a:gd name="connsiteX112" fmla="*/ 351033 w 1544257"/>
              <a:gd name="connsiteY112" fmla="*/ 884094 h 1304296"/>
              <a:gd name="connsiteX113" fmla="*/ 305789 w 1544257"/>
              <a:gd name="connsiteY113" fmla="*/ 872188 h 1304296"/>
              <a:gd name="connsiteX114" fmla="*/ 281977 w 1544257"/>
              <a:gd name="connsiteY114" fmla="*/ 903144 h 1304296"/>
              <a:gd name="connsiteX115" fmla="*/ 234355 w 1544257"/>
              <a:gd name="connsiteY115" fmla="*/ 893618 h 1304296"/>
              <a:gd name="connsiteX116" fmla="*/ 203395 w 1544257"/>
              <a:gd name="connsiteY116" fmla="*/ 869807 h 1304296"/>
              <a:gd name="connsiteX117" fmla="*/ 167680 w 1544257"/>
              <a:gd name="connsiteY117" fmla="*/ 881712 h 1304296"/>
              <a:gd name="connsiteX118" fmla="*/ 158152 w 1544257"/>
              <a:gd name="connsiteY118" fmla="*/ 876950 h 1304296"/>
              <a:gd name="connsiteX119" fmla="*/ 141486 w 1544257"/>
              <a:gd name="connsiteY119" fmla="*/ 824562 h 1304296"/>
              <a:gd name="connsiteX120" fmla="*/ 103383 w 1544257"/>
              <a:gd name="connsiteY120" fmla="*/ 788844 h 1304296"/>
              <a:gd name="connsiteX121" fmla="*/ 72427 w 1544257"/>
              <a:gd name="connsiteY121" fmla="*/ 748363 h 1304296"/>
              <a:gd name="connsiteX122" fmla="*/ 53375 w 1544257"/>
              <a:gd name="connsiteY122" fmla="*/ 722168 h 1304296"/>
              <a:gd name="connsiteX123" fmla="*/ 17657 w 1544257"/>
              <a:gd name="connsiteY123" fmla="*/ 693594 h 1304296"/>
              <a:gd name="connsiteX124" fmla="*/ 992 w 1544257"/>
              <a:gd name="connsiteY124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10613 w 1544257"/>
              <a:gd name="connsiteY30" fmla="*/ 438800 h 1304296"/>
              <a:gd name="connsiteX31" fmla="*/ 805852 w 1544257"/>
              <a:gd name="connsiteY31" fmla="*/ 460232 h 1304296"/>
              <a:gd name="connsiteX32" fmla="*/ 839189 w 1544257"/>
              <a:gd name="connsiteY32" fmla="*/ 495950 h 1304296"/>
              <a:gd name="connsiteX33" fmla="*/ 865383 w 1544257"/>
              <a:gd name="connsiteY33" fmla="*/ 495950 h 1304296"/>
              <a:gd name="connsiteX34" fmla="*/ 898722 w 1544257"/>
              <a:gd name="connsiteY34" fmla="*/ 464993 h 1304296"/>
              <a:gd name="connsiteX35" fmla="*/ 943964 w 1544257"/>
              <a:gd name="connsiteY35" fmla="*/ 472138 h 1304296"/>
              <a:gd name="connsiteX36" fmla="*/ 1001114 w 1544257"/>
              <a:gd name="connsiteY36" fmla="*/ 457850 h 1304296"/>
              <a:gd name="connsiteX37" fmla="*/ 1032073 w 1544257"/>
              <a:gd name="connsiteY37" fmla="*/ 429272 h 1304296"/>
              <a:gd name="connsiteX38" fmla="*/ 1096364 w 1544257"/>
              <a:gd name="connsiteY38" fmla="*/ 412607 h 1304296"/>
              <a:gd name="connsiteX39" fmla="*/ 1153514 w 1544257"/>
              <a:gd name="connsiteY39" fmla="*/ 417368 h 1304296"/>
              <a:gd name="connsiteX40" fmla="*/ 1220190 w 1544257"/>
              <a:gd name="connsiteY40" fmla="*/ 345931 h 1304296"/>
              <a:gd name="connsiteX41" fmla="*/ 1270195 w 1544257"/>
              <a:gd name="connsiteY41" fmla="*/ 334025 h 1304296"/>
              <a:gd name="connsiteX42" fmla="*/ 1315440 w 1544257"/>
              <a:gd name="connsiteY42" fmla="*/ 298306 h 1304296"/>
              <a:gd name="connsiteX43" fmla="*/ 1315439 w 1544257"/>
              <a:gd name="connsiteY43" fmla="*/ 257825 h 1304296"/>
              <a:gd name="connsiteX44" fmla="*/ 1310677 w 1544257"/>
              <a:gd name="connsiteY44" fmla="*/ 229250 h 1304296"/>
              <a:gd name="connsiteX45" fmla="*/ 1303533 w 1544257"/>
              <a:gd name="connsiteY45" fmla="*/ 200675 h 1304296"/>
              <a:gd name="connsiteX46" fmla="*/ 1320202 w 1544257"/>
              <a:gd name="connsiteY46" fmla="*/ 160194 h 1304296"/>
              <a:gd name="connsiteX47" fmla="*/ 1310677 w 1544257"/>
              <a:gd name="connsiteY47" fmla="*/ 117331 h 1304296"/>
              <a:gd name="connsiteX48" fmla="*/ 1332108 w 1544257"/>
              <a:gd name="connsiteY48" fmla="*/ 57800 h 1304296"/>
              <a:gd name="connsiteX49" fmla="*/ 1322584 w 1544257"/>
              <a:gd name="connsiteY49" fmla="*/ 10175 h 1304296"/>
              <a:gd name="connsiteX50" fmla="*/ 1360684 w 1544257"/>
              <a:gd name="connsiteY50" fmla="*/ 5412 h 1304296"/>
              <a:gd name="connsiteX51" fmla="*/ 1377353 w 1544257"/>
              <a:gd name="connsiteY51" fmla="*/ 649 h 1304296"/>
              <a:gd name="connsiteX52" fmla="*/ 1465459 w 1544257"/>
              <a:gd name="connsiteY52" fmla="*/ 19699 h 1304296"/>
              <a:gd name="connsiteX53" fmla="*/ 1496415 w 1544257"/>
              <a:gd name="connsiteY53" fmla="*/ 41131 h 1304296"/>
              <a:gd name="connsiteX54" fmla="*/ 1522610 w 1544257"/>
              <a:gd name="connsiteY54" fmla="*/ 57798 h 1304296"/>
              <a:gd name="connsiteX55" fmla="*/ 1544040 w 1544257"/>
              <a:gd name="connsiteY55" fmla="*/ 74468 h 1304296"/>
              <a:gd name="connsiteX56" fmla="*/ 1524990 w 1544257"/>
              <a:gd name="connsiteY56" fmla="*/ 117331 h 1304296"/>
              <a:gd name="connsiteX57" fmla="*/ 1522609 w 1544257"/>
              <a:gd name="connsiteY57" fmla="*/ 172099 h 1304296"/>
              <a:gd name="connsiteX58" fmla="*/ 1508321 w 1544257"/>
              <a:gd name="connsiteY58" fmla="*/ 229249 h 1304296"/>
              <a:gd name="connsiteX59" fmla="*/ 1510703 w 1544257"/>
              <a:gd name="connsiteY59" fmla="*/ 238774 h 1304296"/>
              <a:gd name="connsiteX60" fmla="*/ 1541659 w 1544257"/>
              <a:gd name="connsiteY60" fmla="*/ 245918 h 1304296"/>
              <a:gd name="connsiteX61" fmla="*/ 1529753 w 1544257"/>
              <a:gd name="connsiteY61" fmla="*/ 276874 h 1304296"/>
              <a:gd name="connsiteX62" fmla="*/ 1496415 w 1544257"/>
              <a:gd name="connsiteY62" fmla="*/ 298306 h 1304296"/>
              <a:gd name="connsiteX63" fmla="*/ 1474984 w 1544257"/>
              <a:gd name="connsiteY63" fmla="*/ 319737 h 1304296"/>
              <a:gd name="connsiteX64" fmla="*/ 1421087 w 1544257"/>
              <a:gd name="connsiteY64" fmla="*/ 307094 h 1304296"/>
              <a:gd name="connsiteX65" fmla="*/ 1384495 w 1544257"/>
              <a:gd name="connsiteY65" fmla="*/ 336407 h 1304296"/>
              <a:gd name="connsiteX66" fmla="*/ 1377352 w 1544257"/>
              <a:gd name="connsiteY66" fmla="*/ 369744 h 1304296"/>
              <a:gd name="connsiteX67" fmla="*/ 1355920 w 1544257"/>
              <a:gd name="connsiteY67" fmla="*/ 379269 h 1304296"/>
              <a:gd name="connsiteX68" fmla="*/ 1327345 w 1544257"/>
              <a:gd name="connsiteY68" fmla="*/ 403082 h 1304296"/>
              <a:gd name="connsiteX69" fmla="*/ 1279721 w 1544257"/>
              <a:gd name="connsiteY69" fmla="*/ 417368 h 1304296"/>
              <a:gd name="connsiteX70" fmla="*/ 1279720 w 1544257"/>
              <a:gd name="connsiteY70" fmla="*/ 464994 h 1304296"/>
              <a:gd name="connsiteX71" fmla="*/ 1313058 w 1544257"/>
              <a:gd name="connsiteY71" fmla="*/ 464994 h 1304296"/>
              <a:gd name="connsiteX72" fmla="*/ 1341634 w 1544257"/>
              <a:gd name="connsiteY72" fmla="*/ 491187 h 1304296"/>
              <a:gd name="connsiteX73" fmla="*/ 1334489 w 1544257"/>
              <a:gd name="connsiteY73" fmla="*/ 529288 h 1304296"/>
              <a:gd name="connsiteX74" fmla="*/ 1363065 w 1544257"/>
              <a:gd name="connsiteY74" fmla="*/ 545955 h 1304296"/>
              <a:gd name="connsiteX75" fmla="*/ 1355920 w 1544257"/>
              <a:gd name="connsiteY75" fmla="*/ 588819 h 1304296"/>
              <a:gd name="connsiteX76" fmla="*/ 1370208 w 1544257"/>
              <a:gd name="connsiteY76" fmla="*/ 629299 h 1304296"/>
              <a:gd name="connsiteX77" fmla="*/ 1322584 w 1544257"/>
              <a:gd name="connsiteY77" fmla="*/ 684068 h 1304296"/>
              <a:gd name="connsiteX78" fmla="*/ 1294009 w 1544257"/>
              <a:gd name="connsiteY78" fmla="*/ 736456 h 1304296"/>
              <a:gd name="connsiteX79" fmla="*/ 1260673 w 1544257"/>
              <a:gd name="connsiteY79" fmla="*/ 722168 h 1304296"/>
              <a:gd name="connsiteX80" fmla="*/ 1227334 w 1544257"/>
              <a:gd name="connsiteY80" fmla="*/ 724549 h 1304296"/>
              <a:gd name="connsiteX81" fmla="*/ 1177328 w 1544257"/>
              <a:gd name="connsiteY81" fmla="*/ 748362 h 1304296"/>
              <a:gd name="connsiteX82" fmla="*/ 1153515 w 1544257"/>
              <a:gd name="connsiteY82" fmla="*/ 762649 h 1304296"/>
              <a:gd name="connsiteX83" fmla="*/ 1084461 w 1544257"/>
              <a:gd name="connsiteY83" fmla="*/ 779318 h 1304296"/>
              <a:gd name="connsiteX84" fmla="*/ 1063028 w 1544257"/>
              <a:gd name="connsiteY84" fmla="*/ 810274 h 1304296"/>
              <a:gd name="connsiteX85" fmla="*/ 1060646 w 1544257"/>
              <a:gd name="connsiteY85" fmla="*/ 888856 h 1304296"/>
              <a:gd name="connsiteX86" fmla="*/ 1063030 w 1544257"/>
              <a:gd name="connsiteY86" fmla="*/ 915048 h 1304296"/>
              <a:gd name="connsiteX87" fmla="*/ 963015 w 1544257"/>
              <a:gd name="connsiteY87" fmla="*/ 965056 h 1304296"/>
              <a:gd name="connsiteX88" fmla="*/ 920153 w 1544257"/>
              <a:gd name="connsiteY88" fmla="*/ 965056 h 1304296"/>
              <a:gd name="connsiteX89" fmla="*/ 829667 w 1544257"/>
              <a:gd name="connsiteY89" fmla="*/ 1000773 h 1304296"/>
              <a:gd name="connsiteX90" fmla="*/ 808234 w 1544257"/>
              <a:gd name="connsiteY90" fmla="*/ 1041256 h 1304296"/>
              <a:gd name="connsiteX91" fmla="*/ 808236 w 1544257"/>
              <a:gd name="connsiteY91" fmla="*/ 1091262 h 1304296"/>
              <a:gd name="connsiteX92" fmla="*/ 758228 w 1544257"/>
              <a:gd name="connsiteY92" fmla="*/ 1131743 h 1304296"/>
              <a:gd name="connsiteX93" fmla="*/ 741561 w 1544257"/>
              <a:gd name="connsiteY93" fmla="*/ 1162699 h 1304296"/>
              <a:gd name="connsiteX94" fmla="*/ 743940 w 1544257"/>
              <a:gd name="connsiteY94" fmla="*/ 1184131 h 1304296"/>
              <a:gd name="connsiteX95" fmla="*/ 777278 w 1544257"/>
              <a:gd name="connsiteY95" fmla="*/ 1179368 h 1304296"/>
              <a:gd name="connsiteX96" fmla="*/ 801092 w 1544257"/>
              <a:gd name="connsiteY96" fmla="*/ 1203180 h 1304296"/>
              <a:gd name="connsiteX97" fmla="*/ 789184 w 1544257"/>
              <a:gd name="connsiteY97" fmla="*/ 1236518 h 1304296"/>
              <a:gd name="connsiteX98" fmla="*/ 786803 w 1544257"/>
              <a:gd name="connsiteY98" fmla="*/ 1274618 h 1304296"/>
              <a:gd name="connsiteX99" fmla="*/ 755845 w 1544257"/>
              <a:gd name="connsiteY99" fmla="*/ 1291288 h 1304296"/>
              <a:gd name="connsiteX100" fmla="*/ 708223 w 1544257"/>
              <a:gd name="connsiteY100" fmla="*/ 1303193 h 1304296"/>
              <a:gd name="connsiteX101" fmla="*/ 662979 w 1544257"/>
              <a:gd name="connsiteY101" fmla="*/ 1255568 h 1304296"/>
              <a:gd name="connsiteX102" fmla="*/ 662977 w 1544257"/>
              <a:gd name="connsiteY102" fmla="*/ 1210325 h 1304296"/>
              <a:gd name="connsiteX103" fmla="*/ 646309 w 1544257"/>
              <a:gd name="connsiteY103" fmla="*/ 1176987 h 1304296"/>
              <a:gd name="connsiteX104" fmla="*/ 617733 w 1544257"/>
              <a:gd name="connsiteY104" fmla="*/ 1153174 h 1304296"/>
              <a:gd name="connsiteX105" fmla="*/ 572490 w 1544257"/>
              <a:gd name="connsiteY105" fmla="*/ 1115074 h 1304296"/>
              <a:gd name="connsiteX106" fmla="*/ 536770 w 1544257"/>
              <a:gd name="connsiteY106" fmla="*/ 1076975 h 1304296"/>
              <a:gd name="connsiteX107" fmla="*/ 484384 w 1544257"/>
              <a:gd name="connsiteY107" fmla="*/ 1069830 h 1304296"/>
              <a:gd name="connsiteX108" fmla="*/ 491527 w 1544257"/>
              <a:gd name="connsiteY108" fmla="*/ 1026969 h 1304296"/>
              <a:gd name="connsiteX109" fmla="*/ 460572 w 1544257"/>
              <a:gd name="connsiteY109" fmla="*/ 991249 h 1304296"/>
              <a:gd name="connsiteX110" fmla="*/ 427233 w 1544257"/>
              <a:gd name="connsiteY110" fmla="*/ 953150 h 1304296"/>
              <a:gd name="connsiteX111" fmla="*/ 424854 w 1544257"/>
              <a:gd name="connsiteY111" fmla="*/ 926956 h 1304296"/>
              <a:gd name="connsiteX112" fmla="*/ 379608 w 1544257"/>
              <a:gd name="connsiteY112" fmla="*/ 917432 h 1304296"/>
              <a:gd name="connsiteX113" fmla="*/ 351033 w 1544257"/>
              <a:gd name="connsiteY113" fmla="*/ 884094 h 1304296"/>
              <a:gd name="connsiteX114" fmla="*/ 305789 w 1544257"/>
              <a:gd name="connsiteY114" fmla="*/ 872188 h 1304296"/>
              <a:gd name="connsiteX115" fmla="*/ 281977 w 1544257"/>
              <a:gd name="connsiteY115" fmla="*/ 903144 h 1304296"/>
              <a:gd name="connsiteX116" fmla="*/ 234355 w 1544257"/>
              <a:gd name="connsiteY116" fmla="*/ 893618 h 1304296"/>
              <a:gd name="connsiteX117" fmla="*/ 203395 w 1544257"/>
              <a:gd name="connsiteY117" fmla="*/ 869807 h 1304296"/>
              <a:gd name="connsiteX118" fmla="*/ 167680 w 1544257"/>
              <a:gd name="connsiteY118" fmla="*/ 881712 h 1304296"/>
              <a:gd name="connsiteX119" fmla="*/ 158152 w 1544257"/>
              <a:gd name="connsiteY119" fmla="*/ 876950 h 1304296"/>
              <a:gd name="connsiteX120" fmla="*/ 141486 w 1544257"/>
              <a:gd name="connsiteY120" fmla="*/ 824562 h 1304296"/>
              <a:gd name="connsiteX121" fmla="*/ 103383 w 1544257"/>
              <a:gd name="connsiteY121" fmla="*/ 788844 h 1304296"/>
              <a:gd name="connsiteX122" fmla="*/ 72427 w 1544257"/>
              <a:gd name="connsiteY122" fmla="*/ 748363 h 1304296"/>
              <a:gd name="connsiteX123" fmla="*/ 53375 w 1544257"/>
              <a:gd name="connsiteY123" fmla="*/ 722168 h 1304296"/>
              <a:gd name="connsiteX124" fmla="*/ 17657 w 1544257"/>
              <a:gd name="connsiteY124" fmla="*/ 693594 h 1304296"/>
              <a:gd name="connsiteX125" fmla="*/ 992 w 1544257"/>
              <a:gd name="connsiteY125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10613 w 1544257"/>
              <a:gd name="connsiteY30" fmla="*/ 438800 h 1304296"/>
              <a:gd name="connsiteX31" fmla="*/ 805852 w 1544257"/>
              <a:gd name="connsiteY31" fmla="*/ 460232 h 1304296"/>
              <a:gd name="connsiteX32" fmla="*/ 834426 w 1544257"/>
              <a:gd name="connsiteY32" fmla="*/ 503094 h 1304296"/>
              <a:gd name="connsiteX33" fmla="*/ 865383 w 1544257"/>
              <a:gd name="connsiteY33" fmla="*/ 495950 h 1304296"/>
              <a:gd name="connsiteX34" fmla="*/ 898722 w 1544257"/>
              <a:gd name="connsiteY34" fmla="*/ 464993 h 1304296"/>
              <a:gd name="connsiteX35" fmla="*/ 943964 w 1544257"/>
              <a:gd name="connsiteY35" fmla="*/ 472138 h 1304296"/>
              <a:gd name="connsiteX36" fmla="*/ 1001114 w 1544257"/>
              <a:gd name="connsiteY36" fmla="*/ 457850 h 1304296"/>
              <a:gd name="connsiteX37" fmla="*/ 1032073 w 1544257"/>
              <a:gd name="connsiteY37" fmla="*/ 429272 h 1304296"/>
              <a:gd name="connsiteX38" fmla="*/ 1096364 w 1544257"/>
              <a:gd name="connsiteY38" fmla="*/ 412607 h 1304296"/>
              <a:gd name="connsiteX39" fmla="*/ 1153514 w 1544257"/>
              <a:gd name="connsiteY39" fmla="*/ 417368 h 1304296"/>
              <a:gd name="connsiteX40" fmla="*/ 1220190 w 1544257"/>
              <a:gd name="connsiteY40" fmla="*/ 345931 h 1304296"/>
              <a:gd name="connsiteX41" fmla="*/ 1270195 w 1544257"/>
              <a:gd name="connsiteY41" fmla="*/ 334025 h 1304296"/>
              <a:gd name="connsiteX42" fmla="*/ 1315440 w 1544257"/>
              <a:gd name="connsiteY42" fmla="*/ 298306 h 1304296"/>
              <a:gd name="connsiteX43" fmla="*/ 1315439 w 1544257"/>
              <a:gd name="connsiteY43" fmla="*/ 257825 h 1304296"/>
              <a:gd name="connsiteX44" fmla="*/ 1310677 w 1544257"/>
              <a:gd name="connsiteY44" fmla="*/ 229250 h 1304296"/>
              <a:gd name="connsiteX45" fmla="*/ 1303533 w 1544257"/>
              <a:gd name="connsiteY45" fmla="*/ 200675 h 1304296"/>
              <a:gd name="connsiteX46" fmla="*/ 1320202 w 1544257"/>
              <a:gd name="connsiteY46" fmla="*/ 160194 h 1304296"/>
              <a:gd name="connsiteX47" fmla="*/ 1310677 w 1544257"/>
              <a:gd name="connsiteY47" fmla="*/ 117331 h 1304296"/>
              <a:gd name="connsiteX48" fmla="*/ 1332108 w 1544257"/>
              <a:gd name="connsiteY48" fmla="*/ 57800 h 1304296"/>
              <a:gd name="connsiteX49" fmla="*/ 1322584 w 1544257"/>
              <a:gd name="connsiteY49" fmla="*/ 10175 h 1304296"/>
              <a:gd name="connsiteX50" fmla="*/ 1360684 w 1544257"/>
              <a:gd name="connsiteY50" fmla="*/ 5412 h 1304296"/>
              <a:gd name="connsiteX51" fmla="*/ 1377353 w 1544257"/>
              <a:gd name="connsiteY51" fmla="*/ 649 h 1304296"/>
              <a:gd name="connsiteX52" fmla="*/ 1465459 w 1544257"/>
              <a:gd name="connsiteY52" fmla="*/ 19699 h 1304296"/>
              <a:gd name="connsiteX53" fmla="*/ 1496415 w 1544257"/>
              <a:gd name="connsiteY53" fmla="*/ 41131 h 1304296"/>
              <a:gd name="connsiteX54" fmla="*/ 1522610 w 1544257"/>
              <a:gd name="connsiteY54" fmla="*/ 57798 h 1304296"/>
              <a:gd name="connsiteX55" fmla="*/ 1544040 w 1544257"/>
              <a:gd name="connsiteY55" fmla="*/ 74468 h 1304296"/>
              <a:gd name="connsiteX56" fmla="*/ 1524990 w 1544257"/>
              <a:gd name="connsiteY56" fmla="*/ 117331 h 1304296"/>
              <a:gd name="connsiteX57" fmla="*/ 1522609 w 1544257"/>
              <a:gd name="connsiteY57" fmla="*/ 172099 h 1304296"/>
              <a:gd name="connsiteX58" fmla="*/ 1508321 w 1544257"/>
              <a:gd name="connsiteY58" fmla="*/ 229249 h 1304296"/>
              <a:gd name="connsiteX59" fmla="*/ 1510703 w 1544257"/>
              <a:gd name="connsiteY59" fmla="*/ 238774 h 1304296"/>
              <a:gd name="connsiteX60" fmla="*/ 1541659 w 1544257"/>
              <a:gd name="connsiteY60" fmla="*/ 245918 h 1304296"/>
              <a:gd name="connsiteX61" fmla="*/ 1529753 w 1544257"/>
              <a:gd name="connsiteY61" fmla="*/ 276874 h 1304296"/>
              <a:gd name="connsiteX62" fmla="*/ 1496415 w 1544257"/>
              <a:gd name="connsiteY62" fmla="*/ 298306 h 1304296"/>
              <a:gd name="connsiteX63" fmla="*/ 1474984 w 1544257"/>
              <a:gd name="connsiteY63" fmla="*/ 319737 h 1304296"/>
              <a:gd name="connsiteX64" fmla="*/ 1421087 w 1544257"/>
              <a:gd name="connsiteY64" fmla="*/ 307094 h 1304296"/>
              <a:gd name="connsiteX65" fmla="*/ 1384495 w 1544257"/>
              <a:gd name="connsiteY65" fmla="*/ 336407 h 1304296"/>
              <a:gd name="connsiteX66" fmla="*/ 1377352 w 1544257"/>
              <a:gd name="connsiteY66" fmla="*/ 369744 h 1304296"/>
              <a:gd name="connsiteX67" fmla="*/ 1355920 w 1544257"/>
              <a:gd name="connsiteY67" fmla="*/ 379269 h 1304296"/>
              <a:gd name="connsiteX68" fmla="*/ 1327345 w 1544257"/>
              <a:gd name="connsiteY68" fmla="*/ 403082 h 1304296"/>
              <a:gd name="connsiteX69" fmla="*/ 1279721 w 1544257"/>
              <a:gd name="connsiteY69" fmla="*/ 417368 h 1304296"/>
              <a:gd name="connsiteX70" fmla="*/ 1279720 w 1544257"/>
              <a:gd name="connsiteY70" fmla="*/ 464994 h 1304296"/>
              <a:gd name="connsiteX71" fmla="*/ 1313058 w 1544257"/>
              <a:gd name="connsiteY71" fmla="*/ 464994 h 1304296"/>
              <a:gd name="connsiteX72" fmla="*/ 1341634 w 1544257"/>
              <a:gd name="connsiteY72" fmla="*/ 491187 h 1304296"/>
              <a:gd name="connsiteX73" fmla="*/ 1334489 w 1544257"/>
              <a:gd name="connsiteY73" fmla="*/ 529288 h 1304296"/>
              <a:gd name="connsiteX74" fmla="*/ 1363065 w 1544257"/>
              <a:gd name="connsiteY74" fmla="*/ 545955 h 1304296"/>
              <a:gd name="connsiteX75" fmla="*/ 1355920 w 1544257"/>
              <a:gd name="connsiteY75" fmla="*/ 588819 h 1304296"/>
              <a:gd name="connsiteX76" fmla="*/ 1370208 w 1544257"/>
              <a:gd name="connsiteY76" fmla="*/ 629299 h 1304296"/>
              <a:gd name="connsiteX77" fmla="*/ 1322584 w 1544257"/>
              <a:gd name="connsiteY77" fmla="*/ 684068 h 1304296"/>
              <a:gd name="connsiteX78" fmla="*/ 1294009 w 1544257"/>
              <a:gd name="connsiteY78" fmla="*/ 736456 h 1304296"/>
              <a:gd name="connsiteX79" fmla="*/ 1260673 w 1544257"/>
              <a:gd name="connsiteY79" fmla="*/ 722168 h 1304296"/>
              <a:gd name="connsiteX80" fmla="*/ 1227334 w 1544257"/>
              <a:gd name="connsiteY80" fmla="*/ 724549 h 1304296"/>
              <a:gd name="connsiteX81" fmla="*/ 1177328 w 1544257"/>
              <a:gd name="connsiteY81" fmla="*/ 748362 h 1304296"/>
              <a:gd name="connsiteX82" fmla="*/ 1153515 w 1544257"/>
              <a:gd name="connsiteY82" fmla="*/ 762649 h 1304296"/>
              <a:gd name="connsiteX83" fmla="*/ 1084461 w 1544257"/>
              <a:gd name="connsiteY83" fmla="*/ 779318 h 1304296"/>
              <a:gd name="connsiteX84" fmla="*/ 1063028 w 1544257"/>
              <a:gd name="connsiteY84" fmla="*/ 810274 h 1304296"/>
              <a:gd name="connsiteX85" fmla="*/ 1060646 w 1544257"/>
              <a:gd name="connsiteY85" fmla="*/ 888856 h 1304296"/>
              <a:gd name="connsiteX86" fmla="*/ 1063030 w 1544257"/>
              <a:gd name="connsiteY86" fmla="*/ 915048 h 1304296"/>
              <a:gd name="connsiteX87" fmla="*/ 963015 w 1544257"/>
              <a:gd name="connsiteY87" fmla="*/ 965056 h 1304296"/>
              <a:gd name="connsiteX88" fmla="*/ 920153 w 1544257"/>
              <a:gd name="connsiteY88" fmla="*/ 965056 h 1304296"/>
              <a:gd name="connsiteX89" fmla="*/ 829667 w 1544257"/>
              <a:gd name="connsiteY89" fmla="*/ 1000773 h 1304296"/>
              <a:gd name="connsiteX90" fmla="*/ 808234 w 1544257"/>
              <a:gd name="connsiteY90" fmla="*/ 1041256 h 1304296"/>
              <a:gd name="connsiteX91" fmla="*/ 808236 w 1544257"/>
              <a:gd name="connsiteY91" fmla="*/ 1091262 h 1304296"/>
              <a:gd name="connsiteX92" fmla="*/ 758228 w 1544257"/>
              <a:gd name="connsiteY92" fmla="*/ 1131743 h 1304296"/>
              <a:gd name="connsiteX93" fmla="*/ 741561 w 1544257"/>
              <a:gd name="connsiteY93" fmla="*/ 1162699 h 1304296"/>
              <a:gd name="connsiteX94" fmla="*/ 743940 w 1544257"/>
              <a:gd name="connsiteY94" fmla="*/ 1184131 h 1304296"/>
              <a:gd name="connsiteX95" fmla="*/ 777278 w 1544257"/>
              <a:gd name="connsiteY95" fmla="*/ 1179368 h 1304296"/>
              <a:gd name="connsiteX96" fmla="*/ 801092 w 1544257"/>
              <a:gd name="connsiteY96" fmla="*/ 1203180 h 1304296"/>
              <a:gd name="connsiteX97" fmla="*/ 789184 w 1544257"/>
              <a:gd name="connsiteY97" fmla="*/ 1236518 h 1304296"/>
              <a:gd name="connsiteX98" fmla="*/ 786803 w 1544257"/>
              <a:gd name="connsiteY98" fmla="*/ 1274618 h 1304296"/>
              <a:gd name="connsiteX99" fmla="*/ 755845 w 1544257"/>
              <a:gd name="connsiteY99" fmla="*/ 1291288 h 1304296"/>
              <a:gd name="connsiteX100" fmla="*/ 708223 w 1544257"/>
              <a:gd name="connsiteY100" fmla="*/ 1303193 h 1304296"/>
              <a:gd name="connsiteX101" fmla="*/ 662979 w 1544257"/>
              <a:gd name="connsiteY101" fmla="*/ 1255568 h 1304296"/>
              <a:gd name="connsiteX102" fmla="*/ 662977 w 1544257"/>
              <a:gd name="connsiteY102" fmla="*/ 1210325 h 1304296"/>
              <a:gd name="connsiteX103" fmla="*/ 646309 w 1544257"/>
              <a:gd name="connsiteY103" fmla="*/ 1176987 h 1304296"/>
              <a:gd name="connsiteX104" fmla="*/ 617733 w 1544257"/>
              <a:gd name="connsiteY104" fmla="*/ 1153174 h 1304296"/>
              <a:gd name="connsiteX105" fmla="*/ 572490 w 1544257"/>
              <a:gd name="connsiteY105" fmla="*/ 1115074 h 1304296"/>
              <a:gd name="connsiteX106" fmla="*/ 536770 w 1544257"/>
              <a:gd name="connsiteY106" fmla="*/ 1076975 h 1304296"/>
              <a:gd name="connsiteX107" fmla="*/ 484384 w 1544257"/>
              <a:gd name="connsiteY107" fmla="*/ 1069830 h 1304296"/>
              <a:gd name="connsiteX108" fmla="*/ 491527 w 1544257"/>
              <a:gd name="connsiteY108" fmla="*/ 1026969 h 1304296"/>
              <a:gd name="connsiteX109" fmla="*/ 460572 w 1544257"/>
              <a:gd name="connsiteY109" fmla="*/ 991249 h 1304296"/>
              <a:gd name="connsiteX110" fmla="*/ 427233 w 1544257"/>
              <a:gd name="connsiteY110" fmla="*/ 953150 h 1304296"/>
              <a:gd name="connsiteX111" fmla="*/ 424854 w 1544257"/>
              <a:gd name="connsiteY111" fmla="*/ 926956 h 1304296"/>
              <a:gd name="connsiteX112" fmla="*/ 379608 w 1544257"/>
              <a:gd name="connsiteY112" fmla="*/ 917432 h 1304296"/>
              <a:gd name="connsiteX113" fmla="*/ 351033 w 1544257"/>
              <a:gd name="connsiteY113" fmla="*/ 884094 h 1304296"/>
              <a:gd name="connsiteX114" fmla="*/ 305789 w 1544257"/>
              <a:gd name="connsiteY114" fmla="*/ 872188 h 1304296"/>
              <a:gd name="connsiteX115" fmla="*/ 281977 w 1544257"/>
              <a:gd name="connsiteY115" fmla="*/ 903144 h 1304296"/>
              <a:gd name="connsiteX116" fmla="*/ 234355 w 1544257"/>
              <a:gd name="connsiteY116" fmla="*/ 893618 h 1304296"/>
              <a:gd name="connsiteX117" fmla="*/ 203395 w 1544257"/>
              <a:gd name="connsiteY117" fmla="*/ 869807 h 1304296"/>
              <a:gd name="connsiteX118" fmla="*/ 167680 w 1544257"/>
              <a:gd name="connsiteY118" fmla="*/ 881712 h 1304296"/>
              <a:gd name="connsiteX119" fmla="*/ 158152 w 1544257"/>
              <a:gd name="connsiteY119" fmla="*/ 876950 h 1304296"/>
              <a:gd name="connsiteX120" fmla="*/ 141486 w 1544257"/>
              <a:gd name="connsiteY120" fmla="*/ 824562 h 1304296"/>
              <a:gd name="connsiteX121" fmla="*/ 103383 w 1544257"/>
              <a:gd name="connsiteY121" fmla="*/ 788844 h 1304296"/>
              <a:gd name="connsiteX122" fmla="*/ 72427 w 1544257"/>
              <a:gd name="connsiteY122" fmla="*/ 748363 h 1304296"/>
              <a:gd name="connsiteX123" fmla="*/ 53375 w 1544257"/>
              <a:gd name="connsiteY123" fmla="*/ 722168 h 1304296"/>
              <a:gd name="connsiteX124" fmla="*/ 17657 w 1544257"/>
              <a:gd name="connsiteY124" fmla="*/ 693594 h 1304296"/>
              <a:gd name="connsiteX125" fmla="*/ 992 w 1544257"/>
              <a:gd name="connsiteY125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10613 w 1544257"/>
              <a:gd name="connsiteY30" fmla="*/ 438800 h 1304296"/>
              <a:gd name="connsiteX31" fmla="*/ 805852 w 1544257"/>
              <a:gd name="connsiteY31" fmla="*/ 460232 h 1304296"/>
              <a:gd name="connsiteX32" fmla="*/ 834426 w 1544257"/>
              <a:gd name="connsiteY32" fmla="*/ 503094 h 1304296"/>
              <a:gd name="connsiteX33" fmla="*/ 865383 w 1544257"/>
              <a:gd name="connsiteY33" fmla="*/ 495950 h 1304296"/>
              <a:gd name="connsiteX34" fmla="*/ 898722 w 1544257"/>
              <a:gd name="connsiteY34" fmla="*/ 464993 h 1304296"/>
              <a:gd name="connsiteX35" fmla="*/ 943964 w 1544257"/>
              <a:gd name="connsiteY35" fmla="*/ 472138 h 1304296"/>
              <a:gd name="connsiteX36" fmla="*/ 1001114 w 1544257"/>
              <a:gd name="connsiteY36" fmla="*/ 457850 h 1304296"/>
              <a:gd name="connsiteX37" fmla="*/ 1032073 w 1544257"/>
              <a:gd name="connsiteY37" fmla="*/ 429272 h 1304296"/>
              <a:gd name="connsiteX38" fmla="*/ 1096364 w 1544257"/>
              <a:gd name="connsiteY38" fmla="*/ 412607 h 1304296"/>
              <a:gd name="connsiteX39" fmla="*/ 1153514 w 1544257"/>
              <a:gd name="connsiteY39" fmla="*/ 417368 h 1304296"/>
              <a:gd name="connsiteX40" fmla="*/ 1220190 w 1544257"/>
              <a:gd name="connsiteY40" fmla="*/ 345931 h 1304296"/>
              <a:gd name="connsiteX41" fmla="*/ 1270195 w 1544257"/>
              <a:gd name="connsiteY41" fmla="*/ 334025 h 1304296"/>
              <a:gd name="connsiteX42" fmla="*/ 1315440 w 1544257"/>
              <a:gd name="connsiteY42" fmla="*/ 298306 h 1304296"/>
              <a:gd name="connsiteX43" fmla="*/ 1315439 w 1544257"/>
              <a:gd name="connsiteY43" fmla="*/ 257825 h 1304296"/>
              <a:gd name="connsiteX44" fmla="*/ 1310677 w 1544257"/>
              <a:gd name="connsiteY44" fmla="*/ 229250 h 1304296"/>
              <a:gd name="connsiteX45" fmla="*/ 1303533 w 1544257"/>
              <a:gd name="connsiteY45" fmla="*/ 200675 h 1304296"/>
              <a:gd name="connsiteX46" fmla="*/ 1320202 w 1544257"/>
              <a:gd name="connsiteY46" fmla="*/ 160194 h 1304296"/>
              <a:gd name="connsiteX47" fmla="*/ 1310677 w 1544257"/>
              <a:gd name="connsiteY47" fmla="*/ 117331 h 1304296"/>
              <a:gd name="connsiteX48" fmla="*/ 1332108 w 1544257"/>
              <a:gd name="connsiteY48" fmla="*/ 57800 h 1304296"/>
              <a:gd name="connsiteX49" fmla="*/ 1322584 w 1544257"/>
              <a:gd name="connsiteY49" fmla="*/ 10175 h 1304296"/>
              <a:gd name="connsiteX50" fmla="*/ 1360684 w 1544257"/>
              <a:gd name="connsiteY50" fmla="*/ 5412 h 1304296"/>
              <a:gd name="connsiteX51" fmla="*/ 1377353 w 1544257"/>
              <a:gd name="connsiteY51" fmla="*/ 649 h 1304296"/>
              <a:gd name="connsiteX52" fmla="*/ 1465459 w 1544257"/>
              <a:gd name="connsiteY52" fmla="*/ 19699 h 1304296"/>
              <a:gd name="connsiteX53" fmla="*/ 1496415 w 1544257"/>
              <a:gd name="connsiteY53" fmla="*/ 41131 h 1304296"/>
              <a:gd name="connsiteX54" fmla="*/ 1522610 w 1544257"/>
              <a:gd name="connsiteY54" fmla="*/ 57798 h 1304296"/>
              <a:gd name="connsiteX55" fmla="*/ 1544040 w 1544257"/>
              <a:gd name="connsiteY55" fmla="*/ 74468 h 1304296"/>
              <a:gd name="connsiteX56" fmla="*/ 1524990 w 1544257"/>
              <a:gd name="connsiteY56" fmla="*/ 117331 h 1304296"/>
              <a:gd name="connsiteX57" fmla="*/ 1522609 w 1544257"/>
              <a:gd name="connsiteY57" fmla="*/ 172099 h 1304296"/>
              <a:gd name="connsiteX58" fmla="*/ 1508321 w 1544257"/>
              <a:gd name="connsiteY58" fmla="*/ 229249 h 1304296"/>
              <a:gd name="connsiteX59" fmla="*/ 1510703 w 1544257"/>
              <a:gd name="connsiteY59" fmla="*/ 238774 h 1304296"/>
              <a:gd name="connsiteX60" fmla="*/ 1541659 w 1544257"/>
              <a:gd name="connsiteY60" fmla="*/ 245918 h 1304296"/>
              <a:gd name="connsiteX61" fmla="*/ 1529753 w 1544257"/>
              <a:gd name="connsiteY61" fmla="*/ 276874 h 1304296"/>
              <a:gd name="connsiteX62" fmla="*/ 1496415 w 1544257"/>
              <a:gd name="connsiteY62" fmla="*/ 298306 h 1304296"/>
              <a:gd name="connsiteX63" fmla="*/ 1474984 w 1544257"/>
              <a:gd name="connsiteY63" fmla="*/ 319737 h 1304296"/>
              <a:gd name="connsiteX64" fmla="*/ 1421087 w 1544257"/>
              <a:gd name="connsiteY64" fmla="*/ 307094 h 1304296"/>
              <a:gd name="connsiteX65" fmla="*/ 1384495 w 1544257"/>
              <a:gd name="connsiteY65" fmla="*/ 336407 h 1304296"/>
              <a:gd name="connsiteX66" fmla="*/ 1377352 w 1544257"/>
              <a:gd name="connsiteY66" fmla="*/ 369744 h 1304296"/>
              <a:gd name="connsiteX67" fmla="*/ 1355920 w 1544257"/>
              <a:gd name="connsiteY67" fmla="*/ 379269 h 1304296"/>
              <a:gd name="connsiteX68" fmla="*/ 1327345 w 1544257"/>
              <a:gd name="connsiteY68" fmla="*/ 403082 h 1304296"/>
              <a:gd name="connsiteX69" fmla="*/ 1279721 w 1544257"/>
              <a:gd name="connsiteY69" fmla="*/ 417368 h 1304296"/>
              <a:gd name="connsiteX70" fmla="*/ 1279720 w 1544257"/>
              <a:gd name="connsiteY70" fmla="*/ 464994 h 1304296"/>
              <a:gd name="connsiteX71" fmla="*/ 1313058 w 1544257"/>
              <a:gd name="connsiteY71" fmla="*/ 464994 h 1304296"/>
              <a:gd name="connsiteX72" fmla="*/ 1341634 w 1544257"/>
              <a:gd name="connsiteY72" fmla="*/ 491187 h 1304296"/>
              <a:gd name="connsiteX73" fmla="*/ 1334489 w 1544257"/>
              <a:gd name="connsiteY73" fmla="*/ 529288 h 1304296"/>
              <a:gd name="connsiteX74" fmla="*/ 1363065 w 1544257"/>
              <a:gd name="connsiteY74" fmla="*/ 545955 h 1304296"/>
              <a:gd name="connsiteX75" fmla="*/ 1355920 w 1544257"/>
              <a:gd name="connsiteY75" fmla="*/ 588819 h 1304296"/>
              <a:gd name="connsiteX76" fmla="*/ 1370208 w 1544257"/>
              <a:gd name="connsiteY76" fmla="*/ 629299 h 1304296"/>
              <a:gd name="connsiteX77" fmla="*/ 1322584 w 1544257"/>
              <a:gd name="connsiteY77" fmla="*/ 684068 h 1304296"/>
              <a:gd name="connsiteX78" fmla="*/ 1294009 w 1544257"/>
              <a:gd name="connsiteY78" fmla="*/ 736456 h 1304296"/>
              <a:gd name="connsiteX79" fmla="*/ 1260673 w 1544257"/>
              <a:gd name="connsiteY79" fmla="*/ 722168 h 1304296"/>
              <a:gd name="connsiteX80" fmla="*/ 1227334 w 1544257"/>
              <a:gd name="connsiteY80" fmla="*/ 724549 h 1304296"/>
              <a:gd name="connsiteX81" fmla="*/ 1177328 w 1544257"/>
              <a:gd name="connsiteY81" fmla="*/ 748362 h 1304296"/>
              <a:gd name="connsiteX82" fmla="*/ 1153515 w 1544257"/>
              <a:gd name="connsiteY82" fmla="*/ 762649 h 1304296"/>
              <a:gd name="connsiteX83" fmla="*/ 1084461 w 1544257"/>
              <a:gd name="connsiteY83" fmla="*/ 779318 h 1304296"/>
              <a:gd name="connsiteX84" fmla="*/ 1063028 w 1544257"/>
              <a:gd name="connsiteY84" fmla="*/ 810274 h 1304296"/>
              <a:gd name="connsiteX85" fmla="*/ 1060646 w 1544257"/>
              <a:gd name="connsiteY85" fmla="*/ 888856 h 1304296"/>
              <a:gd name="connsiteX86" fmla="*/ 1063030 w 1544257"/>
              <a:gd name="connsiteY86" fmla="*/ 915048 h 1304296"/>
              <a:gd name="connsiteX87" fmla="*/ 963015 w 1544257"/>
              <a:gd name="connsiteY87" fmla="*/ 965056 h 1304296"/>
              <a:gd name="connsiteX88" fmla="*/ 920153 w 1544257"/>
              <a:gd name="connsiteY88" fmla="*/ 965056 h 1304296"/>
              <a:gd name="connsiteX89" fmla="*/ 829667 w 1544257"/>
              <a:gd name="connsiteY89" fmla="*/ 1000773 h 1304296"/>
              <a:gd name="connsiteX90" fmla="*/ 808234 w 1544257"/>
              <a:gd name="connsiteY90" fmla="*/ 1041256 h 1304296"/>
              <a:gd name="connsiteX91" fmla="*/ 808236 w 1544257"/>
              <a:gd name="connsiteY91" fmla="*/ 1091262 h 1304296"/>
              <a:gd name="connsiteX92" fmla="*/ 758228 w 1544257"/>
              <a:gd name="connsiteY92" fmla="*/ 1131743 h 1304296"/>
              <a:gd name="connsiteX93" fmla="*/ 741561 w 1544257"/>
              <a:gd name="connsiteY93" fmla="*/ 1162699 h 1304296"/>
              <a:gd name="connsiteX94" fmla="*/ 743940 w 1544257"/>
              <a:gd name="connsiteY94" fmla="*/ 1184131 h 1304296"/>
              <a:gd name="connsiteX95" fmla="*/ 777278 w 1544257"/>
              <a:gd name="connsiteY95" fmla="*/ 1179368 h 1304296"/>
              <a:gd name="connsiteX96" fmla="*/ 801092 w 1544257"/>
              <a:gd name="connsiteY96" fmla="*/ 1203180 h 1304296"/>
              <a:gd name="connsiteX97" fmla="*/ 789184 w 1544257"/>
              <a:gd name="connsiteY97" fmla="*/ 1236518 h 1304296"/>
              <a:gd name="connsiteX98" fmla="*/ 786803 w 1544257"/>
              <a:gd name="connsiteY98" fmla="*/ 1274618 h 1304296"/>
              <a:gd name="connsiteX99" fmla="*/ 755845 w 1544257"/>
              <a:gd name="connsiteY99" fmla="*/ 1291288 h 1304296"/>
              <a:gd name="connsiteX100" fmla="*/ 708223 w 1544257"/>
              <a:gd name="connsiteY100" fmla="*/ 1303193 h 1304296"/>
              <a:gd name="connsiteX101" fmla="*/ 662979 w 1544257"/>
              <a:gd name="connsiteY101" fmla="*/ 1255568 h 1304296"/>
              <a:gd name="connsiteX102" fmla="*/ 662977 w 1544257"/>
              <a:gd name="connsiteY102" fmla="*/ 1210325 h 1304296"/>
              <a:gd name="connsiteX103" fmla="*/ 646309 w 1544257"/>
              <a:gd name="connsiteY103" fmla="*/ 1176987 h 1304296"/>
              <a:gd name="connsiteX104" fmla="*/ 617733 w 1544257"/>
              <a:gd name="connsiteY104" fmla="*/ 1153174 h 1304296"/>
              <a:gd name="connsiteX105" fmla="*/ 596301 w 1544257"/>
              <a:gd name="connsiteY105" fmla="*/ 1146032 h 1304296"/>
              <a:gd name="connsiteX106" fmla="*/ 572490 w 1544257"/>
              <a:gd name="connsiteY106" fmla="*/ 1115074 h 1304296"/>
              <a:gd name="connsiteX107" fmla="*/ 536770 w 1544257"/>
              <a:gd name="connsiteY107" fmla="*/ 1076975 h 1304296"/>
              <a:gd name="connsiteX108" fmla="*/ 484384 w 1544257"/>
              <a:gd name="connsiteY108" fmla="*/ 1069830 h 1304296"/>
              <a:gd name="connsiteX109" fmla="*/ 491527 w 1544257"/>
              <a:gd name="connsiteY109" fmla="*/ 1026969 h 1304296"/>
              <a:gd name="connsiteX110" fmla="*/ 460572 w 1544257"/>
              <a:gd name="connsiteY110" fmla="*/ 991249 h 1304296"/>
              <a:gd name="connsiteX111" fmla="*/ 427233 w 1544257"/>
              <a:gd name="connsiteY111" fmla="*/ 953150 h 1304296"/>
              <a:gd name="connsiteX112" fmla="*/ 424854 w 1544257"/>
              <a:gd name="connsiteY112" fmla="*/ 926956 h 1304296"/>
              <a:gd name="connsiteX113" fmla="*/ 379608 w 1544257"/>
              <a:gd name="connsiteY113" fmla="*/ 917432 h 1304296"/>
              <a:gd name="connsiteX114" fmla="*/ 351033 w 1544257"/>
              <a:gd name="connsiteY114" fmla="*/ 884094 h 1304296"/>
              <a:gd name="connsiteX115" fmla="*/ 305789 w 1544257"/>
              <a:gd name="connsiteY115" fmla="*/ 872188 h 1304296"/>
              <a:gd name="connsiteX116" fmla="*/ 281977 w 1544257"/>
              <a:gd name="connsiteY116" fmla="*/ 903144 h 1304296"/>
              <a:gd name="connsiteX117" fmla="*/ 234355 w 1544257"/>
              <a:gd name="connsiteY117" fmla="*/ 893618 h 1304296"/>
              <a:gd name="connsiteX118" fmla="*/ 203395 w 1544257"/>
              <a:gd name="connsiteY118" fmla="*/ 869807 h 1304296"/>
              <a:gd name="connsiteX119" fmla="*/ 167680 w 1544257"/>
              <a:gd name="connsiteY119" fmla="*/ 881712 h 1304296"/>
              <a:gd name="connsiteX120" fmla="*/ 158152 w 1544257"/>
              <a:gd name="connsiteY120" fmla="*/ 876950 h 1304296"/>
              <a:gd name="connsiteX121" fmla="*/ 141486 w 1544257"/>
              <a:gd name="connsiteY121" fmla="*/ 824562 h 1304296"/>
              <a:gd name="connsiteX122" fmla="*/ 103383 w 1544257"/>
              <a:gd name="connsiteY122" fmla="*/ 788844 h 1304296"/>
              <a:gd name="connsiteX123" fmla="*/ 72427 w 1544257"/>
              <a:gd name="connsiteY123" fmla="*/ 748363 h 1304296"/>
              <a:gd name="connsiteX124" fmla="*/ 53375 w 1544257"/>
              <a:gd name="connsiteY124" fmla="*/ 722168 h 1304296"/>
              <a:gd name="connsiteX125" fmla="*/ 17657 w 1544257"/>
              <a:gd name="connsiteY125" fmla="*/ 693594 h 1304296"/>
              <a:gd name="connsiteX126" fmla="*/ 992 w 1544257"/>
              <a:gd name="connsiteY126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10613 w 1544257"/>
              <a:gd name="connsiteY30" fmla="*/ 438800 h 1304296"/>
              <a:gd name="connsiteX31" fmla="*/ 805852 w 1544257"/>
              <a:gd name="connsiteY31" fmla="*/ 460232 h 1304296"/>
              <a:gd name="connsiteX32" fmla="*/ 834426 w 1544257"/>
              <a:gd name="connsiteY32" fmla="*/ 503094 h 1304296"/>
              <a:gd name="connsiteX33" fmla="*/ 865383 w 1544257"/>
              <a:gd name="connsiteY33" fmla="*/ 495950 h 1304296"/>
              <a:gd name="connsiteX34" fmla="*/ 898722 w 1544257"/>
              <a:gd name="connsiteY34" fmla="*/ 464993 h 1304296"/>
              <a:gd name="connsiteX35" fmla="*/ 943964 w 1544257"/>
              <a:gd name="connsiteY35" fmla="*/ 472138 h 1304296"/>
              <a:gd name="connsiteX36" fmla="*/ 1001114 w 1544257"/>
              <a:gd name="connsiteY36" fmla="*/ 457850 h 1304296"/>
              <a:gd name="connsiteX37" fmla="*/ 1032073 w 1544257"/>
              <a:gd name="connsiteY37" fmla="*/ 429272 h 1304296"/>
              <a:gd name="connsiteX38" fmla="*/ 1096364 w 1544257"/>
              <a:gd name="connsiteY38" fmla="*/ 412607 h 1304296"/>
              <a:gd name="connsiteX39" fmla="*/ 1153514 w 1544257"/>
              <a:gd name="connsiteY39" fmla="*/ 417368 h 1304296"/>
              <a:gd name="connsiteX40" fmla="*/ 1220190 w 1544257"/>
              <a:gd name="connsiteY40" fmla="*/ 345931 h 1304296"/>
              <a:gd name="connsiteX41" fmla="*/ 1270195 w 1544257"/>
              <a:gd name="connsiteY41" fmla="*/ 334025 h 1304296"/>
              <a:gd name="connsiteX42" fmla="*/ 1315440 w 1544257"/>
              <a:gd name="connsiteY42" fmla="*/ 298306 h 1304296"/>
              <a:gd name="connsiteX43" fmla="*/ 1315439 w 1544257"/>
              <a:gd name="connsiteY43" fmla="*/ 257825 h 1304296"/>
              <a:gd name="connsiteX44" fmla="*/ 1310677 w 1544257"/>
              <a:gd name="connsiteY44" fmla="*/ 229250 h 1304296"/>
              <a:gd name="connsiteX45" fmla="*/ 1303533 w 1544257"/>
              <a:gd name="connsiteY45" fmla="*/ 200675 h 1304296"/>
              <a:gd name="connsiteX46" fmla="*/ 1320202 w 1544257"/>
              <a:gd name="connsiteY46" fmla="*/ 160194 h 1304296"/>
              <a:gd name="connsiteX47" fmla="*/ 1310677 w 1544257"/>
              <a:gd name="connsiteY47" fmla="*/ 117331 h 1304296"/>
              <a:gd name="connsiteX48" fmla="*/ 1332108 w 1544257"/>
              <a:gd name="connsiteY48" fmla="*/ 57800 h 1304296"/>
              <a:gd name="connsiteX49" fmla="*/ 1322584 w 1544257"/>
              <a:gd name="connsiteY49" fmla="*/ 10175 h 1304296"/>
              <a:gd name="connsiteX50" fmla="*/ 1360684 w 1544257"/>
              <a:gd name="connsiteY50" fmla="*/ 5412 h 1304296"/>
              <a:gd name="connsiteX51" fmla="*/ 1377353 w 1544257"/>
              <a:gd name="connsiteY51" fmla="*/ 649 h 1304296"/>
              <a:gd name="connsiteX52" fmla="*/ 1465459 w 1544257"/>
              <a:gd name="connsiteY52" fmla="*/ 19699 h 1304296"/>
              <a:gd name="connsiteX53" fmla="*/ 1496415 w 1544257"/>
              <a:gd name="connsiteY53" fmla="*/ 41131 h 1304296"/>
              <a:gd name="connsiteX54" fmla="*/ 1522610 w 1544257"/>
              <a:gd name="connsiteY54" fmla="*/ 57798 h 1304296"/>
              <a:gd name="connsiteX55" fmla="*/ 1544040 w 1544257"/>
              <a:gd name="connsiteY55" fmla="*/ 74468 h 1304296"/>
              <a:gd name="connsiteX56" fmla="*/ 1524990 w 1544257"/>
              <a:gd name="connsiteY56" fmla="*/ 117331 h 1304296"/>
              <a:gd name="connsiteX57" fmla="*/ 1522609 w 1544257"/>
              <a:gd name="connsiteY57" fmla="*/ 172099 h 1304296"/>
              <a:gd name="connsiteX58" fmla="*/ 1508321 w 1544257"/>
              <a:gd name="connsiteY58" fmla="*/ 229249 h 1304296"/>
              <a:gd name="connsiteX59" fmla="*/ 1510703 w 1544257"/>
              <a:gd name="connsiteY59" fmla="*/ 238774 h 1304296"/>
              <a:gd name="connsiteX60" fmla="*/ 1541659 w 1544257"/>
              <a:gd name="connsiteY60" fmla="*/ 245918 h 1304296"/>
              <a:gd name="connsiteX61" fmla="*/ 1529753 w 1544257"/>
              <a:gd name="connsiteY61" fmla="*/ 276874 h 1304296"/>
              <a:gd name="connsiteX62" fmla="*/ 1496415 w 1544257"/>
              <a:gd name="connsiteY62" fmla="*/ 298306 h 1304296"/>
              <a:gd name="connsiteX63" fmla="*/ 1474984 w 1544257"/>
              <a:gd name="connsiteY63" fmla="*/ 319737 h 1304296"/>
              <a:gd name="connsiteX64" fmla="*/ 1421087 w 1544257"/>
              <a:gd name="connsiteY64" fmla="*/ 307094 h 1304296"/>
              <a:gd name="connsiteX65" fmla="*/ 1384495 w 1544257"/>
              <a:gd name="connsiteY65" fmla="*/ 336407 h 1304296"/>
              <a:gd name="connsiteX66" fmla="*/ 1377352 w 1544257"/>
              <a:gd name="connsiteY66" fmla="*/ 369744 h 1304296"/>
              <a:gd name="connsiteX67" fmla="*/ 1355920 w 1544257"/>
              <a:gd name="connsiteY67" fmla="*/ 379269 h 1304296"/>
              <a:gd name="connsiteX68" fmla="*/ 1327345 w 1544257"/>
              <a:gd name="connsiteY68" fmla="*/ 403082 h 1304296"/>
              <a:gd name="connsiteX69" fmla="*/ 1279721 w 1544257"/>
              <a:gd name="connsiteY69" fmla="*/ 417368 h 1304296"/>
              <a:gd name="connsiteX70" fmla="*/ 1279720 w 1544257"/>
              <a:gd name="connsiteY70" fmla="*/ 464994 h 1304296"/>
              <a:gd name="connsiteX71" fmla="*/ 1313058 w 1544257"/>
              <a:gd name="connsiteY71" fmla="*/ 464994 h 1304296"/>
              <a:gd name="connsiteX72" fmla="*/ 1341634 w 1544257"/>
              <a:gd name="connsiteY72" fmla="*/ 491187 h 1304296"/>
              <a:gd name="connsiteX73" fmla="*/ 1334489 w 1544257"/>
              <a:gd name="connsiteY73" fmla="*/ 529288 h 1304296"/>
              <a:gd name="connsiteX74" fmla="*/ 1363065 w 1544257"/>
              <a:gd name="connsiteY74" fmla="*/ 545955 h 1304296"/>
              <a:gd name="connsiteX75" fmla="*/ 1355920 w 1544257"/>
              <a:gd name="connsiteY75" fmla="*/ 588819 h 1304296"/>
              <a:gd name="connsiteX76" fmla="*/ 1370208 w 1544257"/>
              <a:gd name="connsiteY76" fmla="*/ 629299 h 1304296"/>
              <a:gd name="connsiteX77" fmla="*/ 1322584 w 1544257"/>
              <a:gd name="connsiteY77" fmla="*/ 684068 h 1304296"/>
              <a:gd name="connsiteX78" fmla="*/ 1294009 w 1544257"/>
              <a:gd name="connsiteY78" fmla="*/ 736456 h 1304296"/>
              <a:gd name="connsiteX79" fmla="*/ 1260673 w 1544257"/>
              <a:gd name="connsiteY79" fmla="*/ 722168 h 1304296"/>
              <a:gd name="connsiteX80" fmla="*/ 1227334 w 1544257"/>
              <a:gd name="connsiteY80" fmla="*/ 724549 h 1304296"/>
              <a:gd name="connsiteX81" fmla="*/ 1177328 w 1544257"/>
              <a:gd name="connsiteY81" fmla="*/ 748362 h 1304296"/>
              <a:gd name="connsiteX82" fmla="*/ 1153515 w 1544257"/>
              <a:gd name="connsiteY82" fmla="*/ 762649 h 1304296"/>
              <a:gd name="connsiteX83" fmla="*/ 1084461 w 1544257"/>
              <a:gd name="connsiteY83" fmla="*/ 779318 h 1304296"/>
              <a:gd name="connsiteX84" fmla="*/ 1063028 w 1544257"/>
              <a:gd name="connsiteY84" fmla="*/ 810274 h 1304296"/>
              <a:gd name="connsiteX85" fmla="*/ 1060646 w 1544257"/>
              <a:gd name="connsiteY85" fmla="*/ 888856 h 1304296"/>
              <a:gd name="connsiteX86" fmla="*/ 1063030 w 1544257"/>
              <a:gd name="connsiteY86" fmla="*/ 915048 h 1304296"/>
              <a:gd name="connsiteX87" fmla="*/ 963015 w 1544257"/>
              <a:gd name="connsiteY87" fmla="*/ 965056 h 1304296"/>
              <a:gd name="connsiteX88" fmla="*/ 920153 w 1544257"/>
              <a:gd name="connsiteY88" fmla="*/ 965056 h 1304296"/>
              <a:gd name="connsiteX89" fmla="*/ 829667 w 1544257"/>
              <a:gd name="connsiteY89" fmla="*/ 1000773 h 1304296"/>
              <a:gd name="connsiteX90" fmla="*/ 808234 w 1544257"/>
              <a:gd name="connsiteY90" fmla="*/ 1041256 h 1304296"/>
              <a:gd name="connsiteX91" fmla="*/ 808236 w 1544257"/>
              <a:gd name="connsiteY91" fmla="*/ 1091262 h 1304296"/>
              <a:gd name="connsiteX92" fmla="*/ 758228 w 1544257"/>
              <a:gd name="connsiteY92" fmla="*/ 1131743 h 1304296"/>
              <a:gd name="connsiteX93" fmla="*/ 741561 w 1544257"/>
              <a:gd name="connsiteY93" fmla="*/ 1162699 h 1304296"/>
              <a:gd name="connsiteX94" fmla="*/ 743940 w 1544257"/>
              <a:gd name="connsiteY94" fmla="*/ 1184131 h 1304296"/>
              <a:gd name="connsiteX95" fmla="*/ 777278 w 1544257"/>
              <a:gd name="connsiteY95" fmla="*/ 1179368 h 1304296"/>
              <a:gd name="connsiteX96" fmla="*/ 801092 w 1544257"/>
              <a:gd name="connsiteY96" fmla="*/ 1203180 h 1304296"/>
              <a:gd name="connsiteX97" fmla="*/ 789184 w 1544257"/>
              <a:gd name="connsiteY97" fmla="*/ 1236518 h 1304296"/>
              <a:gd name="connsiteX98" fmla="*/ 786803 w 1544257"/>
              <a:gd name="connsiteY98" fmla="*/ 1274618 h 1304296"/>
              <a:gd name="connsiteX99" fmla="*/ 755845 w 1544257"/>
              <a:gd name="connsiteY99" fmla="*/ 1291288 h 1304296"/>
              <a:gd name="connsiteX100" fmla="*/ 708223 w 1544257"/>
              <a:gd name="connsiteY100" fmla="*/ 1303193 h 1304296"/>
              <a:gd name="connsiteX101" fmla="*/ 662979 w 1544257"/>
              <a:gd name="connsiteY101" fmla="*/ 1255568 h 1304296"/>
              <a:gd name="connsiteX102" fmla="*/ 662977 w 1544257"/>
              <a:gd name="connsiteY102" fmla="*/ 1210325 h 1304296"/>
              <a:gd name="connsiteX103" fmla="*/ 646309 w 1544257"/>
              <a:gd name="connsiteY103" fmla="*/ 1176987 h 1304296"/>
              <a:gd name="connsiteX104" fmla="*/ 617733 w 1544257"/>
              <a:gd name="connsiteY104" fmla="*/ 1153174 h 1304296"/>
              <a:gd name="connsiteX105" fmla="*/ 596301 w 1544257"/>
              <a:gd name="connsiteY105" fmla="*/ 1146032 h 1304296"/>
              <a:gd name="connsiteX106" fmla="*/ 572490 w 1544257"/>
              <a:gd name="connsiteY106" fmla="*/ 1115074 h 1304296"/>
              <a:gd name="connsiteX107" fmla="*/ 536770 w 1544257"/>
              <a:gd name="connsiteY107" fmla="*/ 1076975 h 1304296"/>
              <a:gd name="connsiteX108" fmla="*/ 484384 w 1544257"/>
              <a:gd name="connsiteY108" fmla="*/ 1069830 h 1304296"/>
              <a:gd name="connsiteX109" fmla="*/ 491527 w 1544257"/>
              <a:gd name="connsiteY109" fmla="*/ 1026969 h 1304296"/>
              <a:gd name="connsiteX110" fmla="*/ 460572 w 1544257"/>
              <a:gd name="connsiteY110" fmla="*/ 991249 h 1304296"/>
              <a:gd name="connsiteX111" fmla="*/ 427233 w 1544257"/>
              <a:gd name="connsiteY111" fmla="*/ 953150 h 1304296"/>
              <a:gd name="connsiteX112" fmla="*/ 424854 w 1544257"/>
              <a:gd name="connsiteY112" fmla="*/ 926956 h 1304296"/>
              <a:gd name="connsiteX113" fmla="*/ 379608 w 1544257"/>
              <a:gd name="connsiteY113" fmla="*/ 917432 h 1304296"/>
              <a:gd name="connsiteX114" fmla="*/ 351033 w 1544257"/>
              <a:gd name="connsiteY114" fmla="*/ 884094 h 1304296"/>
              <a:gd name="connsiteX115" fmla="*/ 305789 w 1544257"/>
              <a:gd name="connsiteY115" fmla="*/ 872188 h 1304296"/>
              <a:gd name="connsiteX116" fmla="*/ 281977 w 1544257"/>
              <a:gd name="connsiteY116" fmla="*/ 903144 h 1304296"/>
              <a:gd name="connsiteX117" fmla="*/ 234355 w 1544257"/>
              <a:gd name="connsiteY117" fmla="*/ 893618 h 1304296"/>
              <a:gd name="connsiteX118" fmla="*/ 203395 w 1544257"/>
              <a:gd name="connsiteY118" fmla="*/ 869807 h 1304296"/>
              <a:gd name="connsiteX119" fmla="*/ 167680 w 1544257"/>
              <a:gd name="connsiteY119" fmla="*/ 881712 h 1304296"/>
              <a:gd name="connsiteX120" fmla="*/ 158152 w 1544257"/>
              <a:gd name="connsiteY120" fmla="*/ 876950 h 1304296"/>
              <a:gd name="connsiteX121" fmla="*/ 141486 w 1544257"/>
              <a:gd name="connsiteY121" fmla="*/ 824562 h 1304296"/>
              <a:gd name="connsiteX122" fmla="*/ 103383 w 1544257"/>
              <a:gd name="connsiteY122" fmla="*/ 788844 h 1304296"/>
              <a:gd name="connsiteX123" fmla="*/ 72427 w 1544257"/>
              <a:gd name="connsiteY123" fmla="*/ 748363 h 1304296"/>
              <a:gd name="connsiteX124" fmla="*/ 53375 w 1544257"/>
              <a:gd name="connsiteY124" fmla="*/ 722168 h 1304296"/>
              <a:gd name="connsiteX125" fmla="*/ 17657 w 1544257"/>
              <a:gd name="connsiteY125" fmla="*/ 693594 h 1304296"/>
              <a:gd name="connsiteX126" fmla="*/ 992 w 1544257"/>
              <a:gd name="connsiteY126" fmla="*/ 669780 h 1304296"/>
              <a:gd name="connsiteX0" fmla="*/ 992 w 1551343"/>
              <a:gd name="connsiteY0" fmla="*/ 669780 h 1304296"/>
              <a:gd name="connsiteX1" fmla="*/ 20038 w 1551343"/>
              <a:gd name="connsiteY1" fmla="*/ 612632 h 1304296"/>
              <a:gd name="connsiteX2" fmla="*/ 55760 w 1551343"/>
              <a:gd name="connsiteY2" fmla="*/ 588816 h 1304296"/>
              <a:gd name="connsiteX3" fmla="*/ 98621 w 1551343"/>
              <a:gd name="connsiteY3" fmla="*/ 593580 h 1304296"/>
              <a:gd name="connsiteX4" fmla="*/ 110530 w 1551343"/>
              <a:gd name="connsiteY4" fmla="*/ 565004 h 1304296"/>
              <a:gd name="connsiteX5" fmla="*/ 146244 w 1551343"/>
              <a:gd name="connsiteY5" fmla="*/ 550719 h 1304296"/>
              <a:gd name="connsiteX6" fmla="*/ 162915 w 1551343"/>
              <a:gd name="connsiteY6" fmla="*/ 519761 h 1304296"/>
              <a:gd name="connsiteX7" fmla="*/ 196251 w 1551343"/>
              <a:gd name="connsiteY7" fmla="*/ 512619 h 1304296"/>
              <a:gd name="connsiteX8" fmla="*/ 208157 w 1551343"/>
              <a:gd name="connsiteY8" fmla="*/ 479282 h 1304296"/>
              <a:gd name="connsiteX9" fmla="*/ 239115 w 1551343"/>
              <a:gd name="connsiteY9" fmla="*/ 472137 h 1304296"/>
              <a:gd name="connsiteX10" fmla="*/ 310551 w 1551343"/>
              <a:gd name="connsiteY10" fmla="*/ 438800 h 1304296"/>
              <a:gd name="connsiteX11" fmla="*/ 339128 w 1551343"/>
              <a:gd name="connsiteY11" fmla="*/ 417368 h 1304296"/>
              <a:gd name="connsiteX12" fmla="*/ 353413 w 1551343"/>
              <a:gd name="connsiteY12" fmla="*/ 426894 h 1304296"/>
              <a:gd name="connsiteX13" fmla="*/ 396277 w 1551343"/>
              <a:gd name="connsiteY13" fmla="*/ 438800 h 1304296"/>
              <a:gd name="connsiteX14" fmla="*/ 439140 w 1551343"/>
              <a:gd name="connsiteY14" fmla="*/ 400699 h 1304296"/>
              <a:gd name="connsiteX15" fmla="*/ 453426 w 1551343"/>
              <a:gd name="connsiteY15" fmla="*/ 429275 h 1304296"/>
              <a:gd name="connsiteX16" fmla="*/ 489144 w 1551343"/>
              <a:gd name="connsiteY16" fmla="*/ 431657 h 1304296"/>
              <a:gd name="connsiteX17" fmla="*/ 501051 w 1551343"/>
              <a:gd name="connsiteY17" fmla="*/ 464994 h 1304296"/>
              <a:gd name="connsiteX18" fmla="*/ 536773 w 1551343"/>
              <a:gd name="connsiteY18" fmla="*/ 495947 h 1304296"/>
              <a:gd name="connsiteX19" fmla="*/ 565344 w 1551343"/>
              <a:gd name="connsiteY19" fmla="*/ 453088 h 1304296"/>
              <a:gd name="connsiteX20" fmla="*/ 596301 w 1551343"/>
              <a:gd name="connsiteY20" fmla="*/ 438800 h 1304296"/>
              <a:gd name="connsiteX21" fmla="*/ 605826 w 1551343"/>
              <a:gd name="connsiteY21" fmla="*/ 410225 h 1304296"/>
              <a:gd name="connsiteX22" fmla="*/ 627257 w 1551343"/>
              <a:gd name="connsiteY22" fmla="*/ 376888 h 1304296"/>
              <a:gd name="connsiteX23" fmla="*/ 665361 w 1551343"/>
              <a:gd name="connsiteY23" fmla="*/ 369741 h 1304296"/>
              <a:gd name="connsiteX24" fmla="*/ 677263 w 1551343"/>
              <a:gd name="connsiteY24" fmla="*/ 412607 h 1304296"/>
              <a:gd name="connsiteX25" fmla="*/ 717744 w 1551343"/>
              <a:gd name="connsiteY25" fmla="*/ 381650 h 1304296"/>
              <a:gd name="connsiteX26" fmla="*/ 727269 w 1551343"/>
              <a:gd name="connsiteY26" fmla="*/ 381650 h 1304296"/>
              <a:gd name="connsiteX27" fmla="*/ 753463 w 1551343"/>
              <a:gd name="connsiteY27" fmla="*/ 398319 h 1304296"/>
              <a:gd name="connsiteX28" fmla="*/ 793948 w 1551343"/>
              <a:gd name="connsiteY28" fmla="*/ 384029 h 1304296"/>
              <a:gd name="connsiteX29" fmla="*/ 820139 w 1551343"/>
              <a:gd name="connsiteY29" fmla="*/ 434038 h 1304296"/>
              <a:gd name="connsiteX30" fmla="*/ 810613 w 1551343"/>
              <a:gd name="connsiteY30" fmla="*/ 438800 h 1304296"/>
              <a:gd name="connsiteX31" fmla="*/ 805852 w 1551343"/>
              <a:gd name="connsiteY31" fmla="*/ 460232 h 1304296"/>
              <a:gd name="connsiteX32" fmla="*/ 834426 w 1551343"/>
              <a:gd name="connsiteY32" fmla="*/ 503094 h 1304296"/>
              <a:gd name="connsiteX33" fmla="*/ 865383 w 1551343"/>
              <a:gd name="connsiteY33" fmla="*/ 495950 h 1304296"/>
              <a:gd name="connsiteX34" fmla="*/ 898722 w 1551343"/>
              <a:gd name="connsiteY34" fmla="*/ 464993 h 1304296"/>
              <a:gd name="connsiteX35" fmla="*/ 943964 w 1551343"/>
              <a:gd name="connsiteY35" fmla="*/ 472138 h 1304296"/>
              <a:gd name="connsiteX36" fmla="*/ 1001114 w 1551343"/>
              <a:gd name="connsiteY36" fmla="*/ 457850 h 1304296"/>
              <a:gd name="connsiteX37" fmla="*/ 1032073 w 1551343"/>
              <a:gd name="connsiteY37" fmla="*/ 429272 h 1304296"/>
              <a:gd name="connsiteX38" fmla="*/ 1096364 w 1551343"/>
              <a:gd name="connsiteY38" fmla="*/ 412607 h 1304296"/>
              <a:gd name="connsiteX39" fmla="*/ 1153514 w 1551343"/>
              <a:gd name="connsiteY39" fmla="*/ 417368 h 1304296"/>
              <a:gd name="connsiteX40" fmla="*/ 1220190 w 1551343"/>
              <a:gd name="connsiteY40" fmla="*/ 345931 h 1304296"/>
              <a:gd name="connsiteX41" fmla="*/ 1270195 w 1551343"/>
              <a:gd name="connsiteY41" fmla="*/ 334025 h 1304296"/>
              <a:gd name="connsiteX42" fmla="*/ 1315440 w 1551343"/>
              <a:gd name="connsiteY42" fmla="*/ 298306 h 1304296"/>
              <a:gd name="connsiteX43" fmla="*/ 1315439 w 1551343"/>
              <a:gd name="connsiteY43" fmla="*/ 257825 h 1304296"/>
              <a:gd name="connsiteX44" fmla="*/ 1310677 w 1551343"/>
              <a:gd name="connsiteY44" fmla="*/ 229250 h 1304296"/>
              <a:gd name="connsiteX45" fmla="*/ 1303533 w 1551343"/>
              <a:gd name="connsiteY45" fmla="*/ 200675 h 1304296"/>
              <a:gd name="connsiteX46" fmla="*/ 1320202 w 1551343"/>
              <a:gd name="connsiteY46" fmla="*/ 160194 h 1304296"/>
              <a:gd name="connsiteX47" fmla="*/ 1310677 w 1551343"/>
              <a:gd name="connsiteY47" fmla="*/ 117331 h 1304296"/>
              <a:gd name="connsiteX48" fmla="*/ 1332108 w 1551343"/>
              <a:gd name="connsiteY48" fmla="*/ 57800 h 1304296"/>
              <a:gd name="connsiteX49" fmla="*/ 1322584 w 1551343"/>
              <a:gd name="connsiteY49" fmla="*/ 10175 h 1304296"/>
              <a:gd name="connsiteX50" fmla="*/ 1360684 w 1551343"/>
              <a:gd name="connsiteY50" fmla="*/ 5412 h 1304296"/>
              <a:gd name="connsiteX51" fmla="*/ 1377353 w 1551343"/>
              <a:gd name="connsiteY51" fmla="*/ 649 h 1304296"/>
              <a:gd name="connsiteX52" fmla="*/ 1465459 w 1551343"/>
              <a:gd name="connsiteY52" fmla="*/ 19699 h 1304296"/>
              <a:gd name="connsiteX53" fmla="*/ 1496415 w 1551343"/>
              <a:gd name="connsiteY53" fmla="*/ 41131 h 1304296"/>
              <a:gd name="connsiteX54" fmla="*/ 1522610 w 1551343"/>
              <a:gd name="connsiteY54" fmla="*/ 57798 h 1304296"/>
              <a:gd name="connsiteX55" fmla="*/ 1551184 w 1551343"/>
              <a:gd name="connsiteY55" fmla="*/ 67324 h 1304296"/>
              <a:gd name="connsiteX56" fmla="*/ 1524990 w 1551343"/>
              <a:gd name="connsiteY56" fmla="*/ 117331 h 1304296"/>
              <a:gd name="connsiteX57" fmla="*/ 1522609 w 1551343"/>
              <a:gd name="connsiteY57" fmla="*/ 172099 h 1304296"/>
              <a:gd name="connsiteX58" fmla="*/ 1508321 w 1551343"/>
              <a:gd name="connsiteY58" fmla="*/ 229249 h 1304296"/>
              <a:gd name="connsiteX59" fmla="*/ 1510703 w 1551343"/>
              <a:gd name="connsiteY59" fmla="*/ 238774 h 1304296"/>
              <a:gd name="connsiteX60" fmla="*/ 1541659 w 1551343"/>
              <a:gd name="connsiteY60" fmla="*/ 245918 h 1304296"/>
              <a:gd name="connsiteX61" fmla="*/ 1529753 w 1551343"/>
              <a:gd name="connsiteY61" fmla="*/ 276874 h 1304296"/>
              <a:gd name="connsiteX62" fmla="*/ 1496415 w 1551343"/>
              <a:gd name="connsiteY62" fmla="*/ 298306 h 1304296"/>
              <a:gd name="connsiteX63" fmla="*/ 1474984 w 1551343"/>
              <a:gd name="connsiteY63" fmla="*/ 319737 h 1304296"/>
              <a:gd name="connsiteX64" fmla="*/ 1421087 w 1551343"/>
              <a:gd name="connsiteY64" fmla="*/ 307094 h 1304296"/>
              <a:gd name="connsiteX65" fmla="*/ 1384495 w 1551343"/>
              <a:gd name="connsiteY65" fmla="*/ 336407 h 1304296"/>
              <a:gd name="connsiteX66" fmla="*/ 1377352 w 1551343"/>
              <a:gd name="connsiteY66" fmla="*/ 369744 h 1304296"/>
              <a:gd name="connsiteX67" fmla="*/ 1355920 w 1551343"/>
              <a:gd name="connsiteY67" fmla="*/ 379269 h 1304296"/>
              <a:gd name="connsiteX68" fmla="*/ 1327345 w 1551343"/>
              <a:gd name="connsiteY68" fmla="*/ 403082 h 1304296"/>
              <a:gd name="connsiteX69" fmla="*/ 1279721 w 1551343"/>
              <a:gd name="connsiteY69" fmla="*/ 417368 h 1304296"/>
              <a:gd name="connsiteX70" fmla="*/ 1279720 w 1551343"/>
              <a:gd name="connsiteY70" fmla="*/ 464994 h 1304296"/>
              <a:gd name="connsiteX71" fmla="*/ 1313058 w 1551343"/>
              <a:gd name="connsiteY71" fmla="*/ 464994 h 1304296"/>
              <a:gd name="connsiteX72" fmla="*/ 1341634 w 1551343"/>
              <a:gd name="connsiteY72" fmla="*/ 491187 h 1304296"/>
              <a:gd name="connsiteX73" fmla="*/ 1334489 w 1551343"/>
              <a:gd name="connsiteY73" fmla="*/ 529288 h 1304296"/>
              <a:gd name="connsiteX74" fmla="*/ 1363065 w 1551343"/>
              <a:gd name="connsiteY74" fmla="*/ 545955 h 1304296"/>
              <a:gd name="connsiteX75" fmla="*/ 1355920 w 1551343"/>
              <a:gd name="connsiteY75" fmla="*/ 588819 h 1304296"/>
              <a:gd name="connsiteX76" fmla="*/ 1370208 w 1551343"/>
              <a:gd name="connsiteY76" fmla="*/ 629299 h 1304296"/>
              <a:gd name="connsiteX77" fmla="*/ 1322584 w 1551343"/>
              <a:gd name="connsiteY77" fmla="*/ 684068 h 1304296"/>
              <a:gd name="connsiteX78" fmla="*/ 1294009 w 1551343"/>
              <a:gd name="connsiteY78" fmla="*/ 736456 h 1304296"/>
              <a:gd name="connsiteX79" fmla="*/ 1260673 w 1551343"/>
              <a:gd name="connsiteY79" fmla="*/ 722168 h 1304296"/>
              <a:gd name="connsiteX80" fmla="*/ 1227334 w 1551343"/>
              <a:gd name="connsiteY80" fmla="*/ 724549 h 1304296"/>
              <a:gd name="connsiteX81" fmla="*/ 1177328 w 1551343"/>
              <a:gd name="connsiteY81" fmla="*/ 748362 h 1304296"/>
              <a:gd name="connsiteX82" fmla="*/ 1153515 w 1551343"/>
              <a:gd name="connsiteY82" fmla="*/ 762649 h 1304296"/>
              <a:gd name="connsiteX83" fmla="*/ 1084461 w 1551343"/>
              <a:gd name="connsiteY83" fmla="*/ 779318 h 1304296"/>
              <a:gd name="connsiteX84" fmla="*/ 1063028 w 1551343"/>
              <a:gd name="connsiteY84" fmla="*/ 810274 h 1304296"/>
              <a:gd name="connsiteX85" fmla="*/ 1060646 w 1551343"/>
              <a:gd name="connsiteY85" fmla="*/ 888856 h 1304296"/>
              <a:gd name="connsiteX86" fmla="*/ 1063030 w 1551343"/>
              <a:gd name="connsiteY86" fmla="*/ 915048 h 1304296"/>
              <a:gd name="connsiteX87" fmla="*/ 963015 w 1551343"/>
              <a:gd name="connsiteY87" fmla="*/ 965056 h 1304296"/>
              <a:gd name="connsiteX88" fmla="*/ 920153 w 1551343"/>
              <a:gd name="connsiteY88" fmla="*/ 965056 h 1304296"/>
              <a:gd name="connsiteX89" fmla="*/ 829667 w 1551343"/>
              <a:gd name="connsiteY89" fmla="*/ 1000773 h 1304296"/>
              <a:gd name="connsiteX90" fmla="*/ 808234 w 1551343"/>
              <a:gd name="connsiteY90" fmla="*/ 1041256 h 1304296"/>
              <a:gd name="connsiteX91" fmla="*/ 808236 w 1551343"/>
              <a:gd name="connsiteY91" fmla="*/ 1091262 h 1304296"/>
              <a:gd name="connsiteX92" fmla="*/ 758228 w 1551343"/>
              <a:gd name="connsiteY92" fmla="*/ 1131743 h 1304296"/>
              <a:gd name="connsiteX93" fmla="*/ 741561 w 1551343"/>
              <a:gd name="connsiteY93" fmla="*/ 1162699 h 1304296"/>
              <a:gd name="connsiteX94" fmla="*/ 743940 w 1551343"/>
              <a:gd name="connsiteY94" fmla="*/ 1184131 h 1304296"/>
              <a:gd name="connsiteX95" fmla="*/ 777278 w 1551343"/>
              <a:gd name="connsiteY95" fmla="*/ 1179368 h 1304296"/>
              <a:gd name="connsiteX96" fmla="*/ 801092 w 1551343"/>
              <a:gd name="connsiteY96" fmla="*/ 1203180 h 1304296"/>
              <a:gd name="connsiteX97" fmla="*/ 789184 w 1551343"/>
              <a:gd name="connsiteY97" fmla="*/ 1236518 h 1304296"/>
              <a:gd name="connsiteX98" fmla="*/ 786803 w 1551343"/>
              <a:gd name="connsiteY98" fmla="*/ 1274618 h 1304296"/>
              <a:gd name="connsiteX99" fmla="*/ 755845 w 1551343"/>
              <a:gd name="connsiteY99" fmla="*/ 1291288 h 1304296"/>
              <a:gd name="connsiteX100" fmla="*/ 708223 w 1551343"/>
              <a:gd name="connsiteY100" fmla="*/ 1303193 h 1304296"/>
              <a:gd name="connsiteX101" fmla="*/ 662979 w 1551343"/>
              <a:gd name="connsiteY101" fmla="*/ 1255568 h 1304296"/>
              <a:gd name="connsiteX102" fmla="*/ 662977 w 1551343"/>
              <a:gd name="connsiteY102" fmla="*/ 1210325 h 1304296"/>
              <a:gd name="connsiteX103" fmla="*/ 646309 w 1551343"/>
              <a:gd name="connsiteY103" fmla="*/ 1176987 h 1304296"/>
              <a:gd name="connsiteX104" fmla="*/ 617733 w 1551343"/>
              <a:gd name="connsiteY104" fmla="*/ 1153174 h 1304296"/>
              <a:gd name="connsiteX105" fmla="*/ 596301 w 1551343"/>
              <a:gd name="connsiteY105" fmla="*/ 1146032 h 1304296"/>
              <a:gd name="connsiteX106" fmla="*/ 572490 w 1551343"/>
              <a:gd name="connsiteY106" fmla="*/ 1115074 h 1304296"/>
              <a:gd name="connsiteX107" fmla="*/ 536770 w 1551343"/>
              <a:gd name="connsiteY107" fmla="*/ 1076975 h 1304296"/>
              <a:gd name="connsiteX108" fmla="*/ 484384 w 1551343"/>
              <a:gd name="connsiteY108" fmla="*/ 1069830 h 1304296"/>
              <a:gd name="connsiteX109" fmla="*/ 491527 w 1551343"/>
              <a:gd name="connsiteY109" fmla="*/ 1026969 h 1304296"/>
              <a:gd name="connsiteX110" fmla="*/ 460572 w 1551343"/>
              <a:gd name="connsiteY110" fmla="*/ 991249 h 1304296"/>
              <a:gd name="connsiteX111" fmla="*/ 427233 w 1551343"/>
              <a:gd name="connsiteY111" fmla="*/ 953150 h 1304296"/>
              <a:gd name="connsiteX112" fmla="*/ 424854 w 1551343"/>
              <a:gd name="connsiteY112" fmla="*/ 926956 h 1304296"/>
              <a:gd name="connsiteX113" fmla="*/ 379608 w 1551343"/>
              <a:gd name="connsiteY113" fmla="*/ 917432 h 1304296"/>
              <a:gd name="connsiteX114" fmla="*/ 351033 w 1551343"/>
              <a:gd name="connsiteY114" fmla="*/ 884094 h 1304296"/>
              <a:gd name="connsiteX115" fmla="*/ 305789 w 1551343"/>
              <a:gd name="connsiteY115" fmla="*/ 872188 h 1304296"/>
              <a:gd name="connsiteX116" fmla="*/ 281977 w 1551343"/>
              <a:gd name="connsiteY116" fmla="*/ 903144 h 1304296"/>
              <a:gd name="connsiteX117" fmla="*/ 234355 w 1551343"/>
              <a:gd name="connsiteY117" fmla="*/ 893618 h 1304296"/>
              <a:gd name="connsiteX118" fmla="*/ 203395 w 1551343"/>
              <a:gd name="connsiteY118" fmla="*/ 869807 h 1304296"/>
              <a:gd name="connsiteX119" fmla="*/ 167680 w 1551343"/>
              <a:gd name="connsiteY119" fmla="*/ 881712 h 1304296"/>
              <a:gd name="connsiteX120" fmla="*/ 158152 w 1551343"/>
              <a:gd name="connsiteY120" fmla="*/ 876950 h 1304296"/>
              <a:gd name="connsiteX121" fmla="*/ 141486 w 1551343"/>
              <a:gd name="connsiteY121" fmla="*/ 824562 h 1304296"/>
              <a:gd name="connsiteX122" fmla="*/ 103383 w 1551343"/>
              <a:gd name="connsiteY122" fmla="*/ 788844 h 1304296"/>
              <a:gd name="connsiteX123" fmla="*/ 72427 w 1551343"/>
              <a:gd name="connsiteY123" fmla="*/ 748363 h 1304296"/>
              <a:gd name="connsiteX124" fmla="*/ 53375 w 1551343"/>
              <a:gd name="connsiteY124" fmla="*/ 722168 h 1304296"/>
              <a:gd name="connsiteX125" fmla="*/ 17657 w 1551343"/>
              <a:gd name="connsiteY125" fmla="*/ 693594 h 1304296"/>
              <a:gd name="connsiteX126" fmla="*/ 992 w 1551343"/>
              <a:gd name="connsiteY126" fmla="*/ 669780 h 1304296"/>
              <a:gd name="connsiteX0" fmla="*/ 992 w 1551343"/>
              <a:gd name="connsiteY0" fmla="*/ 669780 h 1304905"/>
              <a:gd name="connsiteX1" fmla="*/ 20038 w 1551343"/>
              <a:gd name="connsiteY1" fmla="*/ 612632 h 1304905"/>
              <a:gd name="connsiteX2" fmla="*/ 55760 w 1551343"/>
              <a:gd name="connsiteY2" fmla="*/ 588816 h 1304905"/>
              <a:gd name="connsiteX3" fmla="*/ 98621 w 1551343"/>
              <a:gd name="connsiteY3" fmla="*/ 593580 h 1304905"/>
              <a:gd name="connsiteX4" fmla="*/ 110530 w 1551343"/>
              <a:gd name="connsiteY4" fmla="*/ 565004 h 1304905"/>
              <a:gd name="connsiteX5" fmla="*/ 146244 w 1551343"/>
              <a:gd name="connsiteY5" fmla="*/ 550719 h 1304905"/>
              <a:gd name="connsiteX6" fmla="*/ 162915 w 1551343"/>
              <a:gd name="connsiteY6" fmla="*/ 519761 h 1304905"/>
              <a:gd name="connsiteX7" fmla="*/ 196251 w 1551343"/>
              <a:gd name="connsiteY7" fmla="*/ 512619 h 1304905"/>
              <a:gd name="connsiteX8" fmla="*/ 208157 w 1551343"/>
              <a:gd name="connsiteY8" fmla="*/ 479282 h 1304905"/>
              <a:gd name="connsiteX9" fmla="*/ 239115 w 1551343"/>
              <a:gd name="connsiteY9" fmla="*/ 472137 h 1304905"/>
              <a:gd name="connsiteX10" fmla="*/ 310551 w 1551343"/>
              <a:gd name="connsiteY10" fmla="*/ 438800 h 1304905"/>
              <a:gd name="connsiteX11" fmla="*/ 339128 w 1551343"/>
              <a:gd name="connsiteY11" fmla="*/ 417368 h 1304905"/>
              <a:gd name="connsiteX12" fmla="*/ 353413 w 1551343"/>
              <a:gd name="connsiteY12" fmla="*/ 426894 h 1304905"/>
              <a:gd name="connsiteX13" fmla="*/ 396277 w 1551343"/>
              <a:gd name="connsiteY13" fmla="*/ 438800 h 1304905"/>
              <a:gd name="connsiteX14" fmla="*/ 439140 w 1551343"/>
              <a:gd name="connsiteY14" fmla="*/ 400699 h 1304905"/>
              <a:gd name="connsiteX15" fmla="*/ 453426 w 1551343"/>
              <a:gd name="connsiteY15" fmla="*/ 429275 h 1304905"/>
              <a:gd name="connsiteX16" fmla="*/ 489144 w 1551343"/>
              <a:gd name="connsiteY16" fmla="*/ 431657 h 1304905"/>
              <a:gd name="connsiteX17" fmla="*/ 501051 w 1551343"/>
              <a:gd name="connsiteY17" fmla="*/ 464994 h 1304905"/>
              <a:gd name="connsiteX18" fmla="*/ 536773 w 1551343"/>
              <a:gd name="connsiteY18" fmla="*/ 495947 h 1304905"/>
              <a:gd name="connsiteX19" fmla="*/ 565344 w 1551343"/>
              <a:gd name="connsiteY19" fmla="*/ 453088 h 1304905"/>
              <a:gd name="connsiteX20" fmla="*/ 596301 w 1551343"/>
              <a:gd name="connsiteY20" fmla="*/ 438800 h 1304905"/>
              <a:gd name="connsiteX21" fmla="*/ 605826 w 1551343"/>
              <a:gd name="connsiteY21" fmla="*/ 410225 h 1304905"/>
              <a:gd name="connsiteX22" fmla="*/ 627257 w 1551343"/>
              <a:gd name="connsiteY22" fmla="*/ 376888 h 1304905"/>
              <a:gd name="connsiteX23" fmla="*/ 665361 w 1551343"/>
              <a:gd name="connsiteY23" fmla="*/ 369741 h 1304905"/>
              <a:gd name="connsiteX24" fmla="*/ 677263 w 1551343"/>
              <a:gd name="connsiteY24" fmla="*/ 412607 h 1304905"/>
              <a:gd name="connsiteX25" fmla="*/ 717744 w 1551343"/>
              <a:gd name="connsiteY25" fmla="*/ 381650 h 1304905"/>
              <a:gd name="connsiteX26" fmla="*/ 727269 w 1551343"/>
              <a:gd name="connsiteY26" fmla="*/ 381650 h 1304905"/>
              <a:gd name="connsiteX27" fmla="*/ 753463 w 1551343"/>
              <a:gd name="connsiteY27" fmla="*/ 398319 h 1304905"/>
              <a:gd name="connsiteX28" fmla="*/ 793948 w 1551343"/>
              <a:gd name="connsiteY28" fmla="*/ 384029 h 1304905"/>
              <a:gd name="connsiteX29" fmla="*/ 820139 w 1551343"/>
              <a:gd name="connsiteY29" fmla="*/ 434038 h 1304905"/>
              <a:gd name="connsiteX30" fmla="*/ 810613 w 1551343"/>
              <a:gd name="connsiteY30" fmla="*/ 438800 h 1304905"/>
              <a:gd name="connsiteX31" fmla="*/ 805852 w 1551343"/>
              <a:gd name="connsiteY31" fmla="*/ 460232 h 1304905"/>
              <a:gd name="connsiteX32" fmla="*/ 834426 w 1551343"/>
              <a:gd name="connsiteY32" fmla="*/ 503094 h 1304905"/>
              <a:gd name="connsiteX33" fmla="*/ 865383 w 1551343"/>
              <a:gd name="connsiteY33" fmla="*/ 495950 h 1304905"/>
              <a:gd name="connsiteX34" fmla="*/ 898722 w 1551343"/>
              <a:gd name="connsiteY34" fmla="*/ 464993 h 1304905"/>
              <a:gd name="connsiteX35" fmla="*/ 943964 w 1551343"/>
              <a:gd name="connsiteY35" fmla="*/ 472138 h 1304905"/>
              <a:gd name="connsiteX36" fmla="*/ 1001114 w 1551343"/>
              <a:gd name="connsiteY36" fmla="*/ 457850 h 1304905"/>
              <a:gd name="connsiteX37" fmla="*/ 1032073 w 1551343"/>
              <a:gd name="connsiteY37" fmla="*/ 429272 h 1304905"/>
              <a:gd name="connsiteX38" fmla="*/ 1096364 w 1551343"/>
              <a:gd name="connsiteY38" fmla="*/ 412607 h 1304905"/>
              <a:gd name="connsiteX39" fmla="*/ 1153514 w 1551343"/>
              <a:gd name="connsiteY39" fmla="*/ 417368 h 1304905"/>
              <a:gd name="connsiteX40" fmla="*/ 1220190 w 1551343"/>
              <a:gd name="connsiteY40" fmla="*/ 345931 h 1304905"/>
              <a:gd name="connsiteX41" fmla="*/ 1270195 w 1551343"/>
              <a:gd name="connsiteY41" fmla="*/ 334025 h 1304905"/>
              <a:gd name="connsiteX42" fmla="*/ 1315440 w 1551343"/>
              <a:gd name="connsiteY42" fmla="*/ 298306 h 1304905"/>
              <a:gd name="connsiteX43" fmla="*/ 1315439 w 1551343"/>
              <a:gd name="connsiteY43" fmla="*/ 257825 h 1304905"/>
              <a:gd name="connsiteX44" fmla="*/ 1310677 w 1551343"/>
              <a:gd name="connsiteY44" fmla="*/ 229250 h 1304905"/>
              <a:gd name="connsiteX45" fmla="*/ 1303533 w 1551343"/>
              <a:gd name="connsiteY45" fmla="*/ 200675 h 1304905"/>
              <a:gd name="connsiteX46" fmla="*/ 1320202 w 1551343"/>
              <a:gd name="connsiteY46" fmla="*/ 160194 h 1304905"/>
              <a:gd name="connsiteX47" fmla="*/ 1310677 w 1551343"/>
              <a:gd name="connsiteY47" fmla="*/ 117331 h 1304905"/>
              <a:gd name="connsiteX48" fmla="*/ 1332108 w 1551343"/>
              <a:gd name="connsiteY48" fmla="*/ 57800 h 1304905"/>
              <a:gd name="connsiteX49" fmla="*/ 1322584 w 1551343"/>
              <a:gd name="connsiteY49" fmla="*/ 10175 h 1304905"/>
              <a:gd name="connsiteX50" fmla="*/ 1360684 w 1551343"/>
              <a:gd name="connsiteY50" fmla="*/ 5412 h 1304905"/>
              <a:gd name="connsiteX51" fmla="*/ 1377353 w 1551343"/>
              <a:gd name="connsiteY51" fmla="*/ 649 h 1304905"/>
              <a:gd name="connsiteX52" fmla="*/ 1465459 w 1551343"/>
              <a:gd name="connsiteY52" fmla="*/ 19699 h 1304905"/>
              <a:gd name="connsiteX53" fmla="*/ 1496415 w 1551343"/>
              <a:gd name="connsiteY53" fmla="*/ 41131 h 1304905"/>
              <a:gd name="connsiteX54" fmla="*/ 1522610 w 1551343"/>
              <a:gd name="connsiteY54" fmla="*/ 57798 h 1304905"/>
              <a:gd name="connsiteX55" fmla="*/ 1551184 w 1551343"/>
              <a:gd name="connsiteY55" fmla="*/ 67324 h 1304905"/>
              <a:gd name="connsiteX56" fmla="*/ 1524990 w 1551343"/>
              <a:gd name="connsiteY56" fmla="*/ 117331 h 1304905"/>
              <a:gd name="connsiteX57" fmla="*/ 1522609 w 1551343"/>
              <a:gd name="connsiteY57" fmla="*/ 172099 h 1304905"/>
              <a:gd name="connsiteX58" fmla="*/ 1508321 w 1551343"/>
              <a:gd name="connsiteY58" fmla="*/ 229249 h 1304905"/>
              <a:gd name="connsiteX59" fmla="*/ 1510703 w 1551343"/>
              <a:gd name="connsiteY59" fmla="*/ 238774 h 1304905"/>
              <a:gd name="connsiteX60" fmla="*/ 1541659 w 1551343"/>
              <a:gd name="connsiteY60" fmla="*/ 245918 h 1304905"/>
              <a:gd name="connsiteX61" fmla="*/ 1529753 w 1551343"/>
              <a:gd name="connsiteY61" fmla="*/ 276874 h 1304905"/>
              <a:gd name="connsiteX62" fmla="*/ 1496415 w 1551343"/>
              <a:gd name="connsiteY62" fmla="*/ 298306 h 1304905"/>
              <a:gd name="connsiteX63" fmla="*/ 1474984 w 1551343"/>
              <a:gd name="connsiteY63" fmla="*/ 319737 h 1304905"/>
              <a:gd name="connsiteX64" fmla="*/ 1421087 w 1551343"/>
              <a:gd name="connsiteY64" fmla="*/ 307094 h 1304905"/>
              <a:gd name="connsiteX65" fmla="*/ 1384495 w 1551343"/>
              <a:gd name="connsiteY65" fmla="*/ 336407 h 1304905"/>
              <a:gd name="connsiteX66" fmla="*/ 1377352 w 1551343"/>
              <a:gd name="connsiteY66" fmla="*/ 369744 h 1304905"/>
              <a:gd name="connsiteX67" fmla="*/ 1355920 w 1551343"/>
              <a:gd name="connsiteY67" fmla="*/ 379269 h 1304905"/>
              <a:gd name="connsiteX68" fmla="*/ 1327345 w 1551343"/>
              <a:gd name="connsiteY68" fmla="*/ 403082 h 1304905"/>
              <a:gd name="connsiteX69" fmla="*/ 1279721 w 1551343"/>
              <a:gd name="connsiteY69" fmla="*/ 417368 h 1304905"/>
              <a:gd name="connsiteX70" fmla="*/ 1279720 w 1551343"/>
              <a:gd name="connsiteY70" fmla="*/ 464994 h 1304905"/>
              <a:gd name="connsiteX71" fmla="*/ 1313058 w 1551343"/>
              <a:gd name="connsiteY71" fmla="*/ 464994 h 1304905"/>
              <a:gd name="connsiteX72" fmla="*/ 1341634 w 1551343"/>
              <a:gd name="connsiteY72" fmla="*/ 491187 h 1304905"/>
              <a:gd name="connsiteX73" fmla="*/ 1334489 w 1551343"/>
              <a:gd name="connsiteY73" fmla="*/ 529288 h 1304905"/>
              <a:gd name="connsiteX74" fmla="*/ 1363065 w 1551343"/>
              <a:gd name="connsiteY74" fmla="*/ 545955 h 1304905"/>
              <a:gd name="connsiteX75" fmla="*/ 1355920 w 1551343"/>
              <a:gd name="connsiteY75" fmla="*/ 588819 h 1304905"/>
              <a:gd name="connsiteX76" fmla="*/ 1370208 w 1551343"/>
              <a:gd name="connsiteY76" fmla="*/ 629299 h 1304905"/>
              <a:gd name="connsiteX77" fmla="*/ 1322584 w 1551343"/>
              <a:gd name="connsiteY77" fmla="*/ 684068 h 1304905"/>
              <a:gd name="connsiteX78" fmla="*/ 1294009 w 1551343"/>
              <a:gd name="connsiteY78" fmla="*/ 736456 h 1304905"/>
              <a:gd name="connsiteX79" fmla="*/ 1260673 w 1551343"/>
              <a:gd name="connsiteY79" fmla="*/ 722168 h 1304905"/>
              <a:gd name="connsiteX80" fmla="*/ 1227334 w 1551343"/>
              <a:gd name="connsiteY80" fmla="*/ 724549 h 1304905"/>
              <a:gd name="connsiteX81" fmla="*/ 1177328 w 1551343"/>
              <a:gd name="connsiteY81" fmla="*/ 748362 h 1304905"/>
              <a:gd name="connsiteX82" fmla="*/ 1153515 w 1551343"/>
              <a:gd name="connsiteY82" fmla="*/ 762649 h 1304905"/>
              <a:gd name="connsiteX83" fmla="*/ 1084461 w 1551343"/>
              <a:gd name="connsiteY83" fmla="*/ 779318 h 1304905"/>
              <a:gd name="connsiteX84" fmla="*/ 1063028 w 1551343"/>
              <a:gd name="connsiteY84" fmla="*/ 810274 h 1304905"/>
              <a:gd name="connsiteX85" fmla="*/ 1060646 w 1551343"/>
              <a:gd name="connsiteY85" fmla="*/ 888856 h 1304905"/>
              <a:gd name="connsiteX86" fmla="*/ 1063030 w 1551343"/>
              <a:gd name="connsiteY86" fmla="*/ 915048 h 1304905"/>
              <a:gd name="connsiteX87" fmla="*/ 963015 w 1551343"/>
              <a:gd name="connsiteY87" fmla="*/ 965056 h 1304905"/>
              <a:gd name="connsiteX88" fmla="*/ 920153 w 1551343"/>
              <a:gd name="connsiteY88" fmla="*/ 965056 h 1304905"/>
              <a:gd name="connsiteX89" fmla="*/ 829667 w 1551343"/>
              <a:gd name="connsiteY89" fmla="*/ 1000773 h 1304905"/>
              <a:gd name="connsiteX90" fmla="*/ 808234 w 1551343"/>
              <a:gd name="connsiteY90" fmla="*/ 1041256 h 1304905"/>
              <a:gd name="connsiteX91" fmla="*/ 808236 w 1551343"/>
              <a:gd name="connsiteY91" fmla="*/ 1091262 h 1304905"/>
              <a:gd name="connsiteX92" fmla="*/ 758228 w 1551343"/>
              <a:gd name="connsiteY92" fmla="*/ 1131743 h 1304905"/>
              <a:gd name="connsiteX93" fmla="*/ 741561 w 1551343"/>
              <a:gd name="connsiteY93" fmla="*/ 1162699 h 1304905"/>
              <a:gd name="connsiteX94" fmla="*/ 743940 w 1551343"/>
              <a:gd name="connsiteY94" fmla="*/ 1184131 h 1304905"/>
              <a:gd name="connsiteX95" fmla="*/ 777278 w 1551343"/>
              <a:gd name="connsiteY95" fmla="*/ 1179368 h 1304905"/>
              <a:gd name="connsiteX96" fmla="*/ 801092 w 1551343"/>
              <a:gd name="connsiteY96" fmla="*/ 1203180 h 1304905"/>
              <a:gd name="connsiteX97" fmla="*/ 789184 w 1551343"/>
              <a:gd name="connsiteY97" fmla="*/ 1236518 h 1304905"/>
              <a:gd name="connsiteX98" fmla="*/ 755845 w 1551343"/>
              <a:gd name="connsiteY98" fmla="*/ 1291288 h 1304905"/>
              <a:gd name="connsiteX99" fmla="*/ 708223 w 1551343"/>
              <a:gd name="connsiteY99" fmla="*/ 1303193 h 1304905"/>
              <a:gd name="connsiteX100" fmla="*/ 662979 w 1551343"/>
              <a:gd name="connsiteY100" fmla="*/ 1255568 h 1304905"/>
              <a:gd name="connsiteX101" fmla="*/ 662977 w 1551343"/>
              <a:gd name="connsiteY101" fmla="*/ 1210325 h 1304905"/>
              <a:gd name="connsiteX102" fmla="*/ 646309 w 1551343"/>
              <a:gd name="connsiteY102" fmla="*/ 1176987 h 1304905"/>
              <a:gd name="connsiteX103" fmla="*/ 617733 w 1551343"/>
              <a:gd name="connsiteY103" fmla="*/ 1153174 h 1304905"/>
              <a:gd name="connsiteX104" fmla="*/ 596301 w 1551343"/>
              <a:gd name="connsiteY104" fmla="*/ 1146032 h 1304905"/>
              <a:gd name="connsiteX105" fmla="*/ 572490 w 1551343"/>
              <a:gd name="connsiteY105" fmla="*/ 1115074 h 1304905"/>
              <a:gd name="connsiteX106" fmla="*/ 536770 w 1551343"/>
              <a:gd name="connsiteY106" fmla="*/ 1076975 h 1304905"/>
              <a:gd name="connsiteX107" fmla="*/ 484384 w 1551343"/>
              <a:gd name="connsiteY107" fmla="*/ 1069830 h 1304905"/>
              <a:gd name="connsiteX108" fmla="*/ 491527 w 1551343"/>
              <a:gd name="connsiteY108" fmla="*/ 1026969 h 1304905"/>
              <a:gd name="connsiteX109" fmla="*/ 460572 w 1551343"/>
              <a:gd name="connsiteY109" fmla="*/ 991249 h 1304905"/>
              <a:gd name="connsiteX110" fmla="*/ 427233 w 1551343"/>
              <a:gd name="connsiteY110" fmla="*/ 953150 h 1304905"/>
              <a:gd name="connsiteX111" fmla="*/ 424854 w 1551343"/>
              <a:gd name="connsiteY111" fmla="*/ 926956 h 1304905"/>
              <a:gd name="connsiteX112" fmla="*/ 379608 w 1551343"/>
              <a:gd name="connsiteY112" fmla="*/ 917432 h 1304905"/>
              <a:gd name="connsiteX113" fmla="*/ 351033 w 1551343"/>
              <a:gd name="connsiteY113" fmla="*/ 884094 h 1304905"/>
              <a:gd name="connsiteX114" fmla="*/ 305789 w 1551343"/>
              <a:gd name="connsiteY114" fmla="*/ 872188 h 1304905"/>
              <a:gd name="connsiteX115" fmla="*/ 281977 w 1551343"/>
              <a:gd name="connsiteY115" fmla="*/ 903144 h 1304905"/>
              <a:gd name="connsiteX116" fmla="*/ 234355 w 1551343"/>
              <a:gd name="connsiteY116" fmla="*/ 893618 h 1304905"/>
              <a:gd name="connsiteX117" fmla="*/ 203395 w 1551343"/>
              <a:gd name="connsiteY117" fmla="*/ 869807 h 1304905"/>
              <a:gd name="connsiteX118" fmla="*/ 167680 w 1551343"/>
              <a:gd name="connsiteY118" fmla="*/ 881712 h 1304905"/>
              <a:gd name="connsiteX119" fmla="*/ 158152 w 1551343"/>
              <a:gd name="connsiteY119" fmla="*/ 876950 h 1304905"/>
              <a:gd name="connsiteX120" fmla="*/ 141486 w 1551343"/>
              <a:gd name="connsiteY120" fmla="*/ 824562 h 1304905"/>
              <a:gd name="connsiteX121" fmla="*/ 103383 w 1551343"/>
              <a:gd name="connsiteY121" fmla="*/ 788844 h 1304905"/>
              <a:gd name="connsiteX122" fmla="*/ 72427 w 1551343"/>
              <a:gd name="connsiteY122" fmla="*/ 748363 h 1304905"/>
              <a:gd name="connsiteX123" fmla="*/ 53375 w 1551343"/>
              <a:gd name="connsiteY123" fmla="*/ 722168 h 1304905"/>
              <a:gd name="connsiteX124" fmla="*/ 17657 w 1551343"/>
              <a:gd name="connsiteY124" fmla="*/ 693594 h 1304905"/>
              <a:gd name="connsiteX125" fmla="*/ 992 w 1551343"/>
              <a:gd name="connsiteY125" fmla="*/ 669780 h 1304905"/>
              <a:gd name="connsiteX0" fmla="*/ 992 w 1551343"/>
              <a:gd name="connsiteY0" fmla="*/ 669780 h 1303393"/>
              <a:gd name="connsiteX1" fmla="*/ 20038 w 1551343"/>
              <a:gd name="connsiteY1" fmla="*/ 612632 h 1303393"/>
              <a:gd name="connsiteX2" fmla="*/ 55760 w 1551343"/>
              <a:gd name="connsiteY2" fmla="*/ 588816 h 1303393"/>
              <a:gd name="connsiteX3" fmla="*/ 98621 w 1551343"/>
              <a:gd name="connsiteY3" fmla="*/ 593580 h 1303393"/>
              <a:gd name="connsiteX4" fmla="*/ 110530 w 1551343"/>
              <a:gd name="connsiteY4" fmla="*/ 565004 h 1303393"/>
              <a:gd name="connsiteX5" fmla="*/ 146244 w 1551343"/>
              <a:gd name="connsiteY5" fmla="*/ 550719 h 1303393"/>
              <a:gd name="connsiteX6" fmla="*/ 162915 w 1551343"/>
              <a:gd name="connsiteY6" fmla="*/ 519761 h 1303393"/>
              <a:gd name="connsiteX7" fmla="*/ 196251 w 1551343"/>
              <a:gd name="connsiteY7" fmla="*/ 512619 h 1303393"/>
              <a:gd name="connsiteX8" fmla="*/ 208157 w 1551343"/>
              <a:gd name="connsiteY8" fmla="*/ 479282 h 1303393"/>
              <a:gd name="connsiteX9" fmla="*/ 239115 w 1551343"/>
              <a:gd name="connsiteY9" fmla="*/ 472137 h 1303393"/>
              <a:gd name="connsiteX10" fmla="*/ 310551 w 1551343"/>
              <a:gd name="connsiteY10" fmla="*/ 438800 h 1303393"/>
              <a:gd name="connsiteX11" fmla="*/ 339128 w 1551343"/>
              <a:gd name="connsiteY11" fmla="*/ 417368 h 1303393"/>
              <a:gd name="connsiteX12" fmla="*/ 353413 w 1551343"/>
              <a:gd name="connsiteY12" fmla="*/ 426894 h 1303393"/>
              <a:gd name="connsiteX13" fmla="*/ 396277 w 1551343"/>
              <a:gd name="connsiteY13" fmla="*/ 438800 h 1303393"/>
              <a:gd name="connsiteX14" fmla="*/ 439140 w 1551343"/>
              <a:gd name="connsiteY14" fmla="*/ 400699 h 1303393"/>
              <a:gd name="connsiteX15" fmla="*/ 453426 w 1551343"/>
              <a:gd name="connsiteY15" fmla="*/ 429275 h 1303393"/>
              <a:gd name="connsiteX16" fmla="*/ 489144 w 1551343"/>
              <a:gd name="connsiteY16" fmla="*/ 431657 h 1303393"/>
              <a:gd name="connsiteX17" fmla="*/ 501051 w 1551343"/>
              <a:gd name="connsiteY17" fmla="*/ 464994 h 1303393"/>
              <a:gd name="connsiteX18" fmla="*/ 536773 w 1551343"/>
              <a:gd name="connsiteY18" fmla="*/ 495947 h 1303393"/>
              <a:gd name="connsiteX19" fmla="*/ 565344 w 1551343"/>
              <a:gd name="connsiteY19" fmla="*/ 453088 h 1303393"/>
              <a:gd name="connsiteX20" fmla="*/ 596301 w 1551343"/>
              <a:gd name="connsiteY20" fmla="*/ 438800 h 1303393"/>
              <a:gd name="connsiteX21" fmla="*/ 605826 w 1551343"/>
              <a:gd name="connsiteY21" fmla="*/ 410225 h 1303393"/>
              <a:gd name="connsiteX22" fmla="*/ 627257 w 1551343"/>
              <a:gd name="connsiteY22" fmla="*/ 376888 h 1303393"/>
              <a:gd name="connsiteX23" fmla="*/ 665361 w 1551343"/>
              <a:gd name="connsiteY23" fmla="*/ 369741 h 1303393"/>
              <a:gd name="connsiteX24" fmla="*/ 677263 w 1551343"/>
              <a:gd name="connsiteY24" fmla="*/ 412607 h 1303393"/>
              <a:gd name="connsiteX25" fmla="*/ 717744 w 1551343"/>
              <a:gd name="connsiteY25" fmla="*/ 381650 h 1303393"/>
              <a:gd name="connsiteX26" fmla="*/ 727269 w 1551343"/>
              <a:gd name="connsiteY26" fmla="*/ 381650 h 1303393"/>
              <a:gd name="connsiteX27" fmla="*/ 753463 w 1551343"/>
              <a:gd name="connsiteY27" fmla="*/ 398319 h 1303393"/>
              <a:gd name="connsiteX28" fmla="*/ 793948 w 1551343"/>
              <a:gd name="connsiteY28" fmla="*/ 384029 h 1303393"/>
              <a:gd name="connsiteX29" fmla="*/ 820139 w 1551343"/>
              <a:gd name="connsiteY29" fmla="*/ 434038 h 1303393"/>
              <a:gd name="connsiteX30" fmla="*/ 810613 w 1551343"/>
              <a:gd name="connsiteY30" fmla="*/ 438800 h 1303393"/>
              <a:gd name="connsiteX31" fmla="*/ 805852 w 1551343"/>
              <a:gd name="connsiteY31" fmla="*/ 460232 h 1303393"/>
              <a:gd name="connsiteX32" fmla="*/ 834426 w 1551343"/>
              <a:gd name="connsiteY32" fmla="*/ 503094 h 1303393"/>
              <a:gd name="connsiteX33" fmla="*/ 865383 w 1551343"/>
              <a:gd name="connsiteY33" fmla="*/ 495950 h 1303393"/>
              <a:gd name="connsiteX34" fmla="*/ 898722 w 1551343"/>
              <a:gd name="connsiteY34" fmla="*/ 464993 h 1303393"/>
              <a:gd name="connsiteX35" fmla="*/ 943964 w 1551343"/>
              <a:gd name="connsiteY35" fmla="*/ 472138 h 1303393"/>
              <a:gd name="connsiteX36" fmla="*/ 1001114 w 1551343"/>
              <a:gd name="connsiteY36" fmla="*/ 457850 h 1303393"/>
              <a:gd name="connsiteX37" fmla="*/ 1032073 w 1551343"/>
              <a:gd name="connsiteY37" fmla="*/ 429272 h 1303393"/>
              <a:gd name="connsiteX38" fmla="*/ 1096364 w 1551343"/>
              <a:gd name="connsiteY38" fmla="*/ 412607 h 1303393"/>
              <a:gd name="connsiteX39" fmla="*/ 1153514 w 1551343"/>
              <a:gd name="connsiteY39" fmla="*/ 417368 h 1303393"/>
              <a:gd name="connsiteX40" fmla="*/ 1220190 w 1551343"/>
              <a:gd name="connsiteY40" fmla="*/ 345931 h 1303393"/>
              <a:gd name="connsiteX41" fmla="*/ 1270195 w 1551343"/>
              <a:gd name="connsiteY41" fmla="*/ 334025 h 1303393"/>
              <a:gd name="connsiteX42" fmla="*/ 1315440 w 1551343"/>
              <a:gd name="connsiteY42" fmla="*/ 298306 h 1303393"/>
              <a:gd name="connsiteX43" fmla="*/ 1315439 w 1551343"/>
              <a:gd name="connsiteY43" fmla="*/ 257825 h 1303393"/>
              <a:gd name="connsiteX44" fmla="*/ 1310677 w 1551343"/>
              <a:gd name="connsiteY44" fmla="*/ 229250 h 1303393"/>
              <a:gd name="connsiteX45" fmla="*/ 1303533 w 1551343"/>
              <a:gd name="connsiteY45" fmla="*/ 200675 h 1303393"/>
              <a:gd name="connsiteX46" fmla="*/ 1320202 w 1551343"/>
              <a:gd name="connsiteY46" fmla="*/ 160194 h 1303393"/>
              <a:gd name="connsiteX47" fmla="*/ 1310677 w 1551343"/>
              <a:gd name="connsiteY47" fmla="*/ 117331 h 1303393"/>
              <a:gd name="connsiteX48" fmla="*/ 1332108 w 1551343"/>
              <a:gd name="connsiteY48" fmla="*/ 57800 h 1303393"/>
              <a:gd name="connsiteX49" fmla="*/ 1322584 w 1551343"/>
              <a:gd name="connsiteY49" fmla="*/ 10175 h 1303393"/>
              <a:gd name="connsiteX50" fmla="*/ 1360684 w 1551343"/>
              <a:gd name="connsiteY50" fmla="*/ 5412 h 1303393"/>
              <a:gd name="connsiteX51" fmla="*/ 1377353 w 1551343"/>
              <a:gd name="connsiteY51" fmla="*/ 649 h 1303393"/>
              <a:gd name="connsiteX52" fmla="*/ 1465459 w 1551343"/>
              <a:gd name="connsiteY52" fmla="*/ 19699 h 1303393"/>
              <a:gd name="connsiteX53" fmla="*/ 1496415 w 1551343"/>
              <a:gd name="connsiteY53" fmla="*/ 41131 h 1303393"/>
              <a:gd name="connsiteX54" fmla="*/ 1522610 w 1551343"/>
              <a:gd name="connsiteY54" fmla="*/ 57798 h 1303393"/>
              <a:gd name="connsiteX55" fmla="*/ 1551184 w 1551343"/>
              <a:gd name="connsiteY55" fmla="*/ 67324 h 1303393"/>
              <a:gd name="connsiteX56" fmla="*/ 1524990 w 1551343"/>
              <a:gd name="connsiteY56" fmla="*/ 117331 h 1303393"/>
              <a:gd name="connsiteX57" fmla="*/ 1522609 w 1551343"/>
              <a:gd name="connsiteY57" fmla="*/ 172099 h 1303393"/>
              <a:gd name="connsiteX58" fmla="*/ 1508321 w 1551343"/>
              <a:gd name="connsiteY58" fmla="*/ 229249 h 1303393"/>
              <a:gd name="connsiteX59" fmla="*/ 1510703 w 1551343"/>
              <a:gd name="connsiteY59" fmla="*/ 238774 h 1303393"/>
              <a:gd name="connsiteX60" fmla="*/ 1541659 w 1551343"/>
              <a:gd name="connsiteY60" fmla="*/ 245918 h 1303393"/>
              <a:gd name="connsiteX61" fmla="*/ 1529753 w 1551343"/>
              <a:gd name="connsiteY61" fmla="*/ 276874 h 1303393"/>
              <a:gd name="connsiteX62" fmla="*/ 1496415 w 1551343"/>
              <a:gd name="connsiteY62" fmla="*/ 298306 h 1303393"/>
              <a:gd name="connsiteX63" fmla="*/ 1474984 w 1551343"/>
              <a:gd name="connsiteY63" fmla="*/ 319737 h 1303393"/>
              <a:gd name="connsiteX64" fmla="*/ 1421087 w 1551343"/>
              <a:gd name="connsiteY64" fmla="*/ 307094 h 1303393"/>
              <a:gd name="connsiteX65" fmla="*/ 1384495 w 1551343"/>
              <a:gd name="connsiteY65" fmla="*/ 336407 h 1303393"/>
              <a:gd name="connsiteX66" fmla="*/ 1377352 w 1551343"/>
              <a:gd name="connsiteY66" fmla="*/ 369744 h 1303393"/>
              <a:gd name="connsiteX67" fmla="*/ 1355920 w 1551343"/>
              <a:gd name="connsiteY67" fmla="*/ 379269 h 1303393"/>
              <a:gd name="connsiteX68" fmla="*/ 1327345 w 1551343"/>
              <a:gd name="connsiteY68" fmla="*/ 403082 h 1303393"/>
              <a:gd name="connsiteX69" fmla="*/ 1279721 w 1551343"/>
              <a:gd name="connsiteY69" fmla="*/ 417368 h 1303393"/>
              <a:gd name="connsiteX70" fmla="*/ 1279720 w 1551343"/>
              <a:gd name="connsiteY70" fmla="*/ 464994 h 1303393"/>
              <a:gd name="connsiteX71" fmla="*/ 1313058 w 1551343"/>
              <a:gd name="connsiteY71" fmla="*/ 464994 h 1303393"/>
              <a:gd name="connsiteX72" fmla="*/ 1341634 w 1551343"/>
              <a:gd name="connsiteY72" fmla="*/ 491187 h 1303393"/>
              <a:gd name="connsiteX73" fmla="*/ 1334489 w 1551343"/>
              <a:gd name="connsiteY73" fmla="*/ 529288 h 1303393"/>
              <a:gd name="connsiteX74" fmla="*/ 1363065 w 1551343"/>
              <a:gd name="connsiteY74" fmla="*/ 545955 h 1303393"/>
              <a:gd name="connsiteX75" fmla="*/ 1355920 w 1551343"/>
              <a:gd name="connsiteY75" fmla="*/ 588819 h 1303393"/>
              <a:gd name="connsiteX76" fmla="*/ 1370208 w 1551343"/>
              <a:gd name="connsiteY76" fmla="*/ 629299 h 1303393"/>
              <a:gd name="connsiteX77" fmla="*/ 1322584 w 1551343"/>
              <a:gd name="connsiteY77" fmla="*/ 684068 h 1303393"/>
              <a:gd name="connsiteX78" fmla="*/ 1294009 w 1551343"/>
              <a:gd name="connsiteY78" fmla="*/ 736456 h 1303393"/>
              <a:gd name="connsiteX79" fmla="*/ 1260673 w 1551343"/>
              <a:gd name="connsiteY79" fmla="*/ 722168 h 1303393"/>
              <a:gd name="connsiteX80" fmla="*/ 1227334 w 1551343"/>
              <a:gd name="connsiteY80" fmla="*/ 724549 h 1303393"/>
              <a:gd name="connsiteX81" fmla="*/ 1177328 w 1551343"/>
              <a:gd name="connsiteY81" fmla="*/ 748362 h 1303393"/>
              <a:gd name="connsiteX82" fmla="*/ 1153515 w 1551343"/>
              <a:gd name="connsiteY82" fmla="*/ 762649 h 1303393"/>
              <a:gd name="connsiteX83" fmla="*/ 1084461 w 1551343"/>
              <a:gd name="connsiteY83" fmla="*/ 779318 h 1303393"/>
              <a:gd name="connsiteX84" fmla="*/ 1063028 w 1551343"/>
              <a:gd name="connsiteY84" fmla="*/ 810274 h 1303393"/>
              <a:gd name="connsiteX85" fmla="*/ 1060646 w 1551343"/>
              <a:gd name="connsiteY85" fmla="*/ 888856 h 1303393"/>
              <a:gd name="connsiteX86" fmla="*/ 1063030 w 1551343"/>
              <a:gd name="connsiteY86" fmla="*/ 915048 h 1303393"/>
              <a:gd name="connsiteX87" fmla="*/ 963015 w 1551343"/>
              <a:gd name="connsiteY87" fmla="*/ 965056 h 1303393"/>
              <a:gd name="connsiteX88" fmla="*/ 920153 w 1551343"/>
              <a:gd name="connsiteY88" fmla="*/ 965056 h 1303393"/>
              <a:gd name="connsiteX89" fmla="*/ 829667 w 1551343"/>
              <a:gd name="connsiteY89" fmla="*/ 1000773 h 1303393"/>
              <a:gd name="connsiteX90" fmla="*/ 808234 w 1551343"/>
              <a:gd name="connsiteY90" fmla="*/ 1041256 h 1303393"/>
              <a:gd name="connsiteX91" fmla="*/ 808236 w 1551343"/>
              <a:gd name="connsiteY91" fmla="*/ 1091262 h 1303393"/>
              <a:gd name="connsiteX92" fmla="*/ 758228 w 1551343"/>
              <a:gd name="connsiteY92" fmla="*/ 1131743 h 1303393"/>
              <a:gd name="connsiteX93" fmla="*/ 741561 w 1551343"/>
              <a:gd name="connsiteY93" fmla="*/ 1162699 h 1303393"/>
              <a:gd name="connsiteX94" fmla="*/ 743940 w 1551343"/>
              <a:gd name="connsiteY94" fmla="*/ 1184131 h 1303393"/>
              <a:gd name="connsiteX95" fmla="*/ 777278 w 1551343"/>
              <a:gd name="connsiteY95" fmla="*/ 1179368 h 1303393"/>
              <a:gd name="connsiteX96" fmla="*/ 801092 w 1551343"/>
              <a:gd name="connsiteY96" fmla="*/ 1203180 h 1303393"/>
              <a:gd name="connsiteX97" fmla="*/ 789184 w 1551343"/>
              <a:gd name="connsiteY97" fmla="*/ 1236518 h 1303393"/>
              <a:gd name="connsiteX98" fmla="*/ 708223 w 1551343"/>
              <a:gd name="connsiteY98" fmla="*/ 1303193 h 1303393"/>
              <a:gd name="connsiteX99" fmla="*/ 662979 w 1551343"/>
              <a:gd name="connsiteY99" fmla="*/ 1255568 h 1303393"/>
              <a:gd name="connsiteX100" fmla="*/ 662977 w 1551343"/>
              <a:gd name="connsiteY100" fmla="*/ 1210325 h 1303393"/>
              <a:gd name="connsiteX101" fmla="*/ 646309 w 1551343"/>
              <a:gd name="connsiteY101" fmla="*/ 1176987 h 1303393"/>
              <a:gd name="connsiteX102" fmla="*/ 617733 w 1551343"/>
              <a:gd name="connsiteY102" fmla="*/ 1153174 h 1303393"/>
              <a:gd name="connsiteX103" fmla="*/ 596301 w 1551343"/>
              <a:gd name="connsiteY103" fmla="*/ 1146032 h 1303393"/>
              <a:gd name="connsiteX104" fmla="*/ 572490 w 1551343"/>
              <a:gd name="connsiteY104" fmla="*/ 1115074 h 1303393"/>
              <a:gd name="connsiteX105" fmla="*/ 536770 w 1551343"/>
              <a:gd name="connsiteY105" fmla="*/ 1076975 h 1303393"/>
              <a:gd name="connsiteX106" fmla="*/ 484384 w 1551343"/>
              <a:gd name="connsiteY106" fmla="*/ 1069830 h 1303393"/>
              <a:gd name="connsiteX107" fmla="*/ 491527 w 1551343"/>
              <a:gd name="connsiteY107" fmla="*/ 1026969 h 1303393"/>
              <a:gd name="connsiteX108" fmla="*/ 460572 w 1551343"/>
              <a:gd name="connsiteY108" fmla="*/ 991249 h 1303393"/>
              <a:gd name="connsiteX109" fmla="*/ 427233 w 1551343"/>
              <a:gd name="connsiteY109" fmla="*/ 953150 h 1303393"/>
              <a:gd name="connsiteX110" fmla="*/ 424854 w 1551343"/>
              <a:gd name="connsiteY110" fmla="*/ 926956 h 1303393"/>
              <a:gd name="connsiteX111" fmla="*/ 379608 w 1551343"/>
              <a:gd name="connsiteY111" fmla="*/ 917432 h 1303393"/>
              <a:gd name="connsiteX112" fmla="*/ 351033 w 1551343"/>
              <a:gd name="connsiteY112" fmla="*/ 884094 h 1303393"/>
              <a:gd name="connsiteX113" fmla="*/ 305789 w 1551343"/>
              <a:gd name="connsiteY113" fmla="*/ 872188 h 1303393"/>
              <a:gd name="connsiteX114" fmla="*/ 281977 w 1551343"/>
              <a:gd name="connsiteY114" fmla="*/ 903144 h 1303393"/>
              <a:gd name="connsiteX115" fmla="*/ 234355 w 1551343"/>
              <a:gd name="connsiteY115" fmla="*/ 893618 h 1303393"/>
              <a:gd name="connsiteX116" fmla="*/ 203395 w 1551343"/>
              <a:gd name="connsiteY116" fmla="*/ 869807 h 1303393"/>
              <a:gd name="connsiteX117" fmla="*/ 167680 w 1551343"/>
              <a:gd name="connsiteY117" fmla="*/ 881712 h 1303393"/>
              <a:gd name="connsiteX118" fmla="*/ 158152 w 1551343"/>
              <a:gd name="connsiteY118" fmla="*/ 876950 h 1303393"/>
              <a:gd name="connsiteX119" fmla="*/ 141486 w 1551343"/>
              <a:gd name="connsiteY119" fmla="*/ 824562 h 1303393"/>
              <a:gd name="connsiteX120" fmla="*/ 103383 w 1551343"/>
              <a:gd name="connsiteY120" fmla="*/ 788844 h 1303393"/>
              <a:gd name="connsiteX121" fmla="*/ 72427 w 1551343"/>
              <a:gd name="connsiteY121" fmla="*/ 748363 h 1303393"/>
              <a:gd name="connsiteX122" fmla="*/ 53375 w 1551343"/>
              <a:gd name="connsiteY122" fmla="*/ 722168 h 1303393"/>
              <a:gd name="connsiteX123" fmla="*/ 17657 w 1551343"/>
              <a:gd name="connsiteY123" fmla="*/ 693594 h 1303393"/>
              <a:gd name="connsiteX124" fmla="*/ 992 w 1551343"/>
              <a:gd name="connsiteY124" fmla="*/ 669780 h 1303393"/>
              <a:gd name="connsiteX0" fmla="*/ 992 w 1551343"/>
              <a:gd name="connsiteY0" fmla="*/ 669780 h 1256361"/>
              <a:gd name="connsiteX1" fmla="*/ 20038 w 1551343"/>
              <a:gd name="connsiteY1" fmla="*/ 612632 h 1256361"/>
              <a:gd name="connsiteX2" fmla="*/ 55760 w 1551343"/>
              <a:gd name="connsiteY2" fmla="*/ 588816 h 1256361"/>
              <a:gd name="connsiteX3" fmla="*/ 98621 w 1551343"/>
              <a:gd name="connsiteY3" fmla="*/ 593580 h 1256361"/>
              <a:gd name="connsiteX4" fmla="*/ 110530 w 1551343"/>
              <a:gd name="connsiteY4" fmla="*/ 565004 h 1256361"/>
              <a:gd name="connsiteX5" fmla="*/ 146244 w 1551343"/>
              <a:gd name="connsiteY5" fmla="*/ 550719 h 1256361"/>
              <a:gd name="connsiteX6" fmla="*/ 162915 w 1551343"/>
              <a:gd name="connsiteY6" fmla="*/ 519761 h 1256361"/>
              <a:gd name="connsiteX7" fmla="*/ 196251 w 1551343"/>
              <a:gd name="connsiteY7" fmla="*/ 512619 h 1256361"/>
              <a:gd name="connsiteX8" fmla="*/ 208157 w 1551343"/>
              <a:gd name="connsiteY8" fmla="*/ 479282 h 1256361"/>
              <a:gd name="connsiteX9" fmla="*/ 239115 w 1551343"/>
              <a:gd name="connsiteY9" fmla="*/ 472137 h 1256361"/>
              <a:gd name="connsiteX10" fmla="*/ 310551 w 1551343"/>
              <a:gd name="connsiteY10" fmla="*/ 438800 h 1256361"/>
              <a:gd name="connsiteX11" fmla="*/ 339128 w 1551343"/>
              <a:gd name="connsiteY11" fmla="*/ 417368 h 1256361"/>
              <a:gd name="connsiteX12" fmla="*/ 353413 w 1551343"/>
              <a:gd name="connsiteY12" fmla="*/ 426894 h 1256361"/>
              <a:gd name="connsiteX13" fmla="*/ 396277 w 1551343"/>
              <a:gd name="connsiteY13" fmla="*/ 438800 h 1256361"/>
              <a:gd name="connsiteX14" fmla="*/ 439140 w 1551343"/>
              <a:gd name="connsiteY14" fmla="*/ 400699 h 1256361"/>
              <a:gd name="connsiteX15" fmla="*/ 453426 w 1551343"/>
              <a:gd name="connsiteY15" fmla="*/ 429275 h 1256361"/>
              <a:gd name="connsiteX16" fmla="*/ 489144 w 1551343"/>
              <a:gd name="connsiteY16" fmla="*/ 431657 h 1256361"/>
              <a:gd name="connsiteX17" fmla="*/ 501051 w 1551343"/>
              <a:gd name="connsiteY17" fmla="*/ 464994 h 1256361"/>
              <a:gd name="connsiteX18" fmla="*/ 536773 w 1551343"/>
              <a:gd name="connsiteY18" fmla="*/ 495947 h 1256361"/>
              <a:gd name="connsiteX19" fmla="*/ 565344 w 1551343"/>
              <a:gd name="connsiteY19" fmla="*/ 453088 h 1256361"/>
              <a:gd name="connsiteX20" fmla="*/ 596301 w 1551343"/>
              <a:gd name="connsiteY20" fmla="*/ 438800 h 1256361"/>
              <a:gd name="connsiteX21" fmla="*/ 605826 w 1551343"/>
              <a:gd name="connsiteY21" fmla="*/ 410225 h 1256361"/>
              <a:gd name="connsiteX22" fmla="*/ 627257 w 1551343"/>
              <a:gd name="connsiteY22" fmla="*/ 376888 h 1256361"/>
              <a:gd name="connsiteX23" fmla="*/ 665361 w 1551343"/>
              <a:gd name="connsiteY23" fmla="*/ 369741 h 1256361"/>
              <a:gd name="connsiteX24" fmla="*/ 677263 w 1551343"/>
              <a:gd name="connsiteY24" fmla="*/ 412607 h 1256361"/>
              <a:gd name="connsiteX25" fmla="*/ 717744 w 1551343"/>
              <a:gd name="connsiteY25" fmla="*/ 381650 h 1256361"/>
              <a:gd name="connsiteX26" fmla="*/ 727269 w 1551343"/>
              <a:gd name="connsiteY26" fmla="*/ 381650 h 1256361"/>
              <a:gd name="connsiteX27" fmla="*/ 753463 w 1551343"/>
              <a:gd name="connsiteY27" fmla="*/ 398319 h 1256361"/>
              <a:gd name="connsiteX28" fmla="*/ 793948 w 1551343"/>
              <a:gd name="connsiteY28" fmla="*/ 384029 h 1256361"/>
              <a:gd name="connsiteX29" fmla="*/ 820139 w 1551343"/>
              <a:gd name="connsiteY29" fmla="*/ 434038 h 1256361"/>
              <a:gd name="connsiteX30" fmla="*/ 810613 w 1551343"/>
              <a:gd name="connsiteY30" fmla="*/ 438800 h 1256361"/>
              <a:gd name="connsiteX31" fmla="*/ 805852 w 1551343"/>
              <a:gd name="connsiteY31" fmla="*/ 460232 h 1256361"/>
              <a:gd name="connsiteX32" fmla="*/ 834426 w 1551343"/>
              <a:gd name="connsiteY32" fmla="*/ 503094 h 1256361"/>
              <a:gd name="connsiteX33" fmla="*/ 865383 w 1551343"/>
              <a:gd name="connsiteY33" fmla="*/ 495950 h 1256361"/>
              <a:gd name="connsiteX34" fmla="*/ 898722 w 1551343"/>
              <a:gd name="connsiteY34" fmla="*/ 464993 h 1256361"/>
              <a:gd name="connsiteX35" fmla="*/ 943964 w 1551343"/>
              <a:gd name="connsiteY35" fmla="*/ 472138 h 1256361"/>
              <a:gd name="connsiteX36" fmla="*/ 1001114 w 1551343"/>
              <a:gd name="connsiteY36" fmla="*/ 457850 h 1256361"/>
              <a:gd name="connsiteX37" fmla="*/ 1032073 w 1551343"/>
              <a:gd name="connsiteY37" fmla="*/ 429272 h 1256361"/>
              <a:gd name="connsiteX38" fmla="*/ 1096364 w 1551343"/>
              <a:gd name="connsiteY38" fmla="*/ 412607 h 1256361"/>
              <a:gd name="connsiteX39" fmla="*/ 1153514 w 1551343"/>
              <a:gd name="connsiteY39" fmla="*/ 417368 h 1256361"/>
              <a:gd name="connsiteX40" fmla="*/ 1220190 w 1551343"/>
              <a:gd name="connsiteY40" fmla="*/ 345931 h 1256361"/>
              <a:gd name="connsiteX41" fmla="*/ 1270195 w 1551343"/>
              <a:gd name="connsiteY41" fmla="*/ 334025 h 1256361"/>
              <a:gd name="connsiteX42" fmla="*/ 1315440 w 1551343"/>
              <a:gd name="connsiteY42" fmla="*/ 298306 h 1256361"/>
              <a:gd name="connsiteX43" fmla="*/ 1315439 w 1551343"/>
              <a:gd name="connsiteY43" fmla="*/ 257825 h 1256361"/>
              <a:gd name="connsiteX44" fmla="*/ 1310677 w 1551343"/>
              <a:gd name="connsiteY44" fmla="*/ 229250 h 1256361"/>
              <a:gd name="connsiteX45" fmla="*/ 1303533 w 1551343"/>
              <a:gd name="connsiteY45" fmla="*/ 200675 h 1256361"/>
              <a:gd name="connsiteX46" fmla="*/ 1320202 w 1551343"/>
              <a:gd name="connsiteY46" fmla="*/ 160194 h 1256361"/>
              <a:gd name="connsiteX47" fmla="*/ 1310677 w 1551343"/>
              <a:gd name="connsiteY47" fmla="*/ 117331 h 1256361"/>
              <a:gd name="connsiteX48" fmla="*/ 1332108 w 1551343"/>
              <a:gd name="connsiteY48" fmla="*/ 57800 h 1256361"/>
              <a:gd name="connsiteX49" fmla="*/ 1322584 w 1551343"/>
              <a:gd name="connsiteY49" fmla="*/ 10175 h 1256361"/>
              <a:gd name="connsiteX50" fmla="*/ 1360684 w 1551343"/>
              <a:gd name="connsiteY50" fmla="*/ 5412 h 1256361"/>
              <a:gd name="connsiteX51" fmla="*/ 1377353 w 1551343"/>
              <a:gd name="connsiteY51" fmla="*/ 649 h 1256361"/>
              <a:gd name="connsiteX52" fmla="*/ 1465459 w 1551343"/>
              <a:gd name="connsiteY52" fmla="*/ 19699 h 1256361"/>
              <a:gd name="connsiteX53" fmla="*/ 1496415 w 1551343"/>
              <a:gd name="connsiteY53" fmla="*/ 41131 h 1256361"/>
              <a:gd name="connsiteX54" fmla="*/ 1522610 w 1551343"/>
              <a:gd name="connsiteY54" fmla="*/ 57798 h 1256361"/>
              <a:gd name="connsiteX55" fmla="*/ 1551184 w 1551343"/>
              <a:gd name="connsiteY55" fmla="*/ 67324 h 1256361"/>
              <a:gd name="connsiteX56" fmla="*/ 1524990 w 1551343"/>
              <a:gd name="connsiteY56" fmla="*/ 117331 h 1256361"/>
              <a:gd name="connsiteX57" fmla="*/ 1522609 w 1551343"/>
              <a:gd name="connsiteY57" fmla="*/ 172099 h 1256361"/>
              <a:gd name="connsiteX58" fmla="*/ 1508321 w 1551343"/>
              <a:gd name="connsiteY58" fmla="*/ 229249 h 1256361"/>
              <a:gd name="connsiteX59" fmla="*/ 1510703 w 1551343"/>
              <a:gd name="connsiteY59" fmla="*/ 238774 h 1256361"/>
              <a:gd name="connsiteX60" fmla="*/ 1541659 w 1551343"/>
              <a:gd name="connsiteY60" fmla="*/ 245918 h 1256361"/>
              <a:gd name="connsiteX61" fmla="*/ 1529753 w 1551343"/>
              <a:gd name="connsiteY61" fmla="*/ 276874 h 1256361"/>
              <a:gd name="connsiteX62" fmla="*/ 1496415 w 1551343"/>
              <a:gd name="connsiteY62" fmla="*/ 298306 h 1256361"/>
              <a:gd name="connsiteX63" fmla="*/ 1474984 w 1551343"/>
              <a:gd name="connsiteY63" fmla="*/ 319737 h 1256361"/>
              <a:gd name="connsiteX64" fmla="*/ 1421087 w 1551343"/>
              <a:gd name="connsiteY64" fmla="*/ 307094 h 1256361"/>
              <a:gd name="connsiteX65" fmla="*/ 1384495 w 1551343"/>
              <a:gd name="connsiteY65" fmla="*/ 336407 h 1256361"/>
              <a:gd name="connsiteX66" fmla="*/ 1377352 w 1551343"/>
              <a:gd name="connsiteY66" fmla="*/ 369744 h 1256361"/>
              <a:gd name="connsiteX67" fmla="*/ 1355920 w 1551343"/>
              <a:gd name="connsiteY67" fmla="*/ 379269 h 1256361"/>
              <a:gd name="connsiteX68" fmla="*/ 1327345 w 1551343"/>
              <a:gd name="connsiteY68" fmla="*/ 403082 h 1256361"/>
              <a:gd name="connsiteX69" fmla="*/ 1279721 w 1551343"/>
              <a:gd name="connsiteY69" fmla="*/ 417368 h 1256361"/>
              <a:gd name="connsiteX70" fmla="*/ 1279720 w 1551343"/>
              <a:gd name="connsiteY70" fmla="*/ 464994 h 1256361"/>
              <a:gd name="connsiteX71" fmla="*/ 1313058 w 1551343"/>
              <a:gd name="connsiteY71" fmla="*/ 464994 h 1256361"/>
              <a:gd name="connsiteX72" fmla="*/ 1341634 w 1551343"/>
              <a:gd name="connsiteY72" fmla="*/ 491187 h 1256361"/>
              <a:gd name="connsiteX73" fmla="*/ 1334489 w 1551343"/>
              <a:gd name="connsiteY73" fmla="*/ 529288 h 1256361"/>
              <a:gd name="connsiteX74" fmla="*/ 1363065 w 1551343"/>
              <a:gd name="connsiteY74" fmla="*/ 545955 h 1256361"/>
              <a:gd name="connsiteX75" fmla="*/ 1355920 w 1551343"/>
              <a:gd name="connsiteY75" fmla="*/ 588819 h 1256361"/>
              <a:gd name="connsiteX76" fmla="*/ 1370208 w 1551343"/>
              <a:gd name="connsiteY76" fmla="*/ 629299 h 1256361"/>
              <a:gd name="connsiteX77" fmla="*/ 1322584 w 1551343"/>
              <a:gd name="connsiteY77" fmla="*/ 684068 h 1256361"/>
              <a:gd name="connsiteX78" fmla="*/ 1294009 w 1551343"/>
              <a:gd name="connsiteY78" fmla="*/ 736456 h 1256361"/>
              <a:gd name="connsiteX79" fmla="*/ 1260673 w 1551343"/>
              <a:gd name="connsiteY79" fmla="*/ 722168 h 1256361"/>
              <a:gd name="connsiteX80" fmla="*/ 1227334 w 1551343"/>
              <a:gd name="connsiteY80" fmla="*/ 724549 h 1256361"/>
              <a:gd name="connsiteX81" fmla="*/ 1177328 w 1551343"/>
              <a:gd name="connsiteY81" fmla="*/ 748362 h 1256361"/>
              <a:gd name="connsiteX82" fmla="*/ 1153515 w 1551343"/>
              <a:gd name="connsiteY82" fmla="*/ 762649 h 1256361"/>
              <a:gd name="connsiteX83" fmla="*/ 1084461 w 1551343"/>
              <a:gd name="connsiteY83" fmla="*/ 779318 h 1256361"/>
              <a:gd name="connsiteX84" fmla="*/ 1063028 w 1551343"/>
              <a:gd name="connsiteY84" fmla="*/ 810274 h 1256361"/>
              <a:gd name="connsiteX85" fmla="*/ 1060646 w 1551343"/>
              <a:gd name="connsiteY85" fmla="*/ 888856 h 1256361"/>
              <a:gd name="connsiteX86" fmla="*/ 1063030 w 1551343"/>
              <a:gd name="connsiteY86" fmla="*/ 915048 h 1256361"/>
              <a:gd name="connsiteX87" fmla="*/ 963015 w 1551343"/>
              <a:gd name="connsiteY87" fmla="*/ 965056 h 1256361"/>
              <a:gd name="connsiteX88" fmla="*/ 920153 w 1551343"/>
              <a:gd name="connsiteY88" fmla="*/ 965056 h 1256361"/>
              <a:gd name="connsiteX89" fmla="*/ 829667 w 1551343"/>
              <a:gd name="connsiteY89" fmla="*/ 1000773 h 1256361"/>
              <a:gd name="connsiteX90" fmla="*/ 808234 w 1551343"/>
              <a:gd name="connsiteY90" fmla="*/ 1041256 h 1256361"/>
              <a:gd name="connsiteX91" fmla="*/ 808236 w 1551343"/>
              <a:gd name="connsiteY91" fmla="*/ 1091262 h 1256361"/>
              <a:gd name="connsiteX92" fmla="*/ 758228 w 1551343"/>
              <a:gd name="connsiteY92" fmla="*/ 1131743 h 1256361"/>
              <a:gd name="connsiteX93" fmla="*/ 741561 w 1551343"/>
              <a:gd name="connsiteY93" fmla="*/ 1162699 h 1256361"/>
              <a:gd name="connsiteX94" fmla="*/ 743940 w 1551343"/>
              <a:gd name="connsiteY94" fmla="*/ 1184131 h 1256361"/>
              <a:gd name="connsiteX95" fmla="*/ 777278 w 1551343"/>
              <a:gd name="connsiteY95" fmla="*/ 1179368 h 1256361"/>
              <a:gd name="connsiteX96" fmla="*/ 801092 w 1551343"/>
              <a:gd name="connsiteY96" fmla="*/ 1203180 h 1256361"/>
              <a:gd name="connsiteX97" fmla="*/ 789184 w 1551343"/>
              <a:gd name="connsiteY97" fmla="*/ 1236518 h 1256361"/>
              <a:gd name="connsiteX98" fmla="*/ 662979 w 1551343"/>
              <a:gd name="connsiteY98" fmla="*/ 1255568 h 1256361"/>
              <a:gd name="connsiteX99" fmla="*/ 662977 w 1551343"/>
              <a:gd name="connsiteY99" fmla="*/ 1210325 h 1256361"/>
              <a:gd name="connsiteX100" fmla="*/ 646309 w 1551343"/>
              <a:gd name="connsiteY100" fmla="*/ 1176987 h 1256361"/>
              <a:gd name="connsiteX101" fmla="*/ 617733 w 1551343"/>
              <a:gd name="connsiteY101" fmla="*/ 1153174 h 1256361"/>
              <a:gd name="connsiteX102" fmla="*/ 596301 w 1551343"/>
              <a:gd name="connsiteY102" fmla="*/ 1146032 h 1256361"/>
              <a:gd name="connsiteX103" fmla="*/ 572490 w 1551343"/>
              <a:gd name="connsiteY103" fmla="*/ 1115074 h 1256361"/>
              <a:gd name="connsiteX104" fmla="*/ 536770 w 1551343"/>
              <a:gd name="connsiteY104" fmla="*/ 1076975 h 1256361"/>
              <a:gd name="connsiteX105" fmla="*/ 484384 w 1551343"/>
              <a:gd name="connsiteY105" fmla="*/ 1069830 h 1256361"/>
              <a:gd name="connsiteX106" fmla="*/ 491527 w 1551343"/>
              <a:gd name="connsiteY106" fmla="*/ 1026969 h 1256361"/>
              <a:gd name="connsiteX107" fmla="*/ 460572 w 1551343"/>
              <a:gd name="connsiteY107" fmla="*/ 991249 h 1256361"/>
              <a:gd name="connsiteX108" fmla="*/ 427233 w 1551343"/>
              <a:gd name="connsiteY108" fmla="*/ 953150 h 1256361"/>
              <a:gd name="connsiteX109" fmla="*/ 424854 w 1551343"/>
              <a:gd name="connsiteY109" fmla="*/ 926956 h 1256361"/>
              <a:gd name="connsiteX110" fmla="*/ 379608 w 1551343"/>
              <a:gd name="connsiteY110" fmla="*/ 917432 h 1256361"/>
              <a:gd name="connsiteX111" fmla="*/ 351033 w 1551343"/>
              <a:gd name="connsiteY111" fmla="*/ 884094 h 1256361"/>
              <a:gd name="connsiteX112" fmla="*/ 305789 w 1551343"/>
              <a:gd name="connsiteY112" fmla="*/ 872188 h 1256361"/>
              <a:gd name="connsiteX113" fmla="*/ 281977 w 1551343"/>
              <a:gd name="connsiteY113" fmla="*/ 903144 h 1256361"/>
              <a:gd name="connsiteX114" fmla="*/ 234355 w 1551343"/>
              <a:gd name="connsiteY114" fmla="*/ 893618 h 1256361"/>
              <a:gd name="connsiteX115" fmla="*/ 203395 w 1551343"/>
              <a:gd name="connsiteY115" fmla="*/ 869807 h 1256361"/>
              <a:gd name="connsiteX116" fmla="*/ 167680 w 1551343"/>
              <a:gd name="connsiteY116" fmla="*/ 881712 h 1256361"/>
              <a:gd name="connsiteX117" fmla="*/ 158152 w 1551343"/>
              <a:gd name="connsiteY117" fmla="*/ 876950 h 1256361"/>
              <a:gd name="connsiteX118" fmla="*/ 141486 w 1551343"/>
              <a:gd name="connsiteY118" fmla="*/ 824562 h 1256361"/>
              <a:gd name="connsiteX119" fmla="*/ 103383 w 1551343"/>
              <a:gd name="connsiteY119" fmla="*/ 788844 h 1256361"/>
              <a:gd name="connsiteX120" fmla="*/ 72427 w 1551343"/>
              <a:gd name="connsiteY120" fmla="*/ 748363 h 1256361"/>
              <a:gd name="connsiteX121" fmla="*/ 53375 w 1551343"/>
              <a:gd name="connsiteY121" fmla="*/ 722168 h 1256361"/>
              <a:gd name="connsiteX122" fmla="*/ 17657 w 1551343"/>
              <a:gd name="connsiteY122" fmla="*/ 693594 h 1256361"/>
              <a:gd name="connsiteX123" fmla="*/ 992 w 1551343"/>
              <a:gd name="connsiteY123" fmla="*/ 669780 h 1256361"/>
              <a:gd name="connsiteX0" fmla="*/ 992 w 1551343"/>
              <a:gd name="connsiteY0" fmla="*/ 669780 h 1236575"/>
              <a:gd name="connsiteX1" fmla="*/ 20038 w 1551343"/>
              <a:gd name="connsiteY1" fmla="*/ 612632 h 1236575"/>
              <a:gd name="connsiteX2" fmla="*/ 55760 w 1551343"/>
              <a:gd name="connsiteY2" fmla="*/ 588816 h 1236575"/>
              <a:gd name="connsiteX3" fmla="*/ 98621 w 1551343"/>
              <a:gd name="connsiteY3" fmla="*/ 593580 h 1236575"/>
              <a:gd name="connsiteX4" fmla="*/ 110530 w 1551343"/>
              <a:gd name="connsiteY4" fmla="*/ 565004 h 1236575"/>
              <a:gd name="connsiteX5" fmla="*/ 146244 w 1551343"/>
              <a:gd name="connsiteY5" fmla="*/ 550719 h 1236575"/>
              <a:gd name="connsiteX6" fmla="*/ 162915 w 1551343"/>
              <a:gd name="connsiteY6" fmla="*/ 519761 h 1236575"/>
              <a:gd name="connsiteX7" fmla="*/ 196251 w 1551343"/>
              <a:gd name="connsiteY7" fmla="*/ 512619 h 1236575"/>
              <a:gd name="connsiteX8" fmla="*/ 208157 w 1551343"/>
              <a:gd name="connsiteY8" fmla="*/ 479282 h 1236575"/>
              <a:gd name="connsiteX9" fmla="*/ 239115 w 1551343"/>
              <a:gd name="connsiteY9" fmla="*/ 472137 h 1236575"/>
              <a:gd name="connsiteX10" fmla="*/ 310551 w 1551343"/>
              <a:gd name="connsiteY10" fmla="*/ 438800 h 1236575"/>
              <a:gd name="connsiteX11" fmla="*/ 339128 w 1551343"/>
              <a:gd name="connsiteY11" fmla="*/ 417368 h 1236575"/>
              <a:gd name="connsiteX12" fmla="*/ 353413 w 1551343"/>
              <a:gd name="connsiteY12" fmla="*/ 426894 h 1236575"/>
              <a:gd name="connsiteX13" fmla="*/ 396277 w 1551343"/>
              <a:gd name="connsiteY13" fmla="*/ 438800 h 1236575"/>
              <a:gd name="connsiteX14" fmla="*/ 439140 w 1551343"/>
              <a:gd name="connsiteY14" fmla="*/ 400699 h 1236575"/>
              <a:gd name="connsiteX15" fmla="*/ 453426 w 1551343"/>
              <a:gd name="connsiteY15" fmla="*/ 429275 h 1236575"/>
              <a:gd name="connsiteX16" fmla="*/ 489144 w 1551343"/>
              <a:gd name="connsiteY16" fmla="*/ 431657 h 1236575"/>
              <a:gd name="connsiteX17" fmla="*/ 501051 w 1551343"/>
              <a:gd name="connsiteY17" fmla="*/ 464994 h 1236575"/>
              <a:gd name="connsiteX18" fmla="*/ 536773 w 1551343"/>
              <a:gd name="connsiteY18" fmla="*/ 495947 h 1236575"/>
              <a:gd name="connsiteX19" fmla="*/ 565344 w 1551343"/>
              <a:gd name="connsiteY19" fmla="*/ 453088 h 1236575"/>
              <a:gd name="connsiteX20" fmla="*/ 596301 w 1551343"/>
              <a:gd name="connsiteY20" fmla="*/ 438800 h 1236575"/>
              <a:gd name="connsiteX21" fmla="*/ 605826 w 1551343"/>
              <a:gd name="connsiteY21" fmla="*/ 410225 h 1236575"/>
              <a:gd name="connsiteX22" fmla="*/ 627257 w 1551343"/>
              <a:gd name="connsiteY22" fmla="*/ 376888 h 1236575"/>
              <a:gd name="connsiteX23" fmla="*/ 665361 w 1551343"/>
              <a:gd name="connsiteY23" fmla="*/ 369741 h 1236575"/>
              <a:gd name="connsiteX24" fmla="*/ 677263 w 1551343"/>
              <a:gd name="connsiteY24" fmla="*/ 412607 h 1236575"/>
              <a:gd name="connsiteX25" fmla="*/ 717744 w 1551343"/>
              <a:gd name="connsiteY25" fmla="*/ 381650 h 1236575"/>
              <a:gd name="connsiteX26" fmla="*/ 727269 w 1551343"/>
              <a:gd name="connsiteY26" fmla="*/ 381650 h 1236575"/>
              <a:gd name="connsiteX27" fmla="*/ 753463 w 1551343"/>
              <a:gd name="connsiteY27" fmla="*/ 398319 h 1236575"/>
              <a:gd name="connsiteX28" fmla="*/ 793948 w 1551343"/>
              <a:gd name="connsiteY28" fmla="*/ 384029 h 1236575"/>
              <a:gd name="connsiteX29" fmla="*/ 820139 w 1551343"/>
              <a:gd name="connsiteY29" fmla="*/ 434038 h 1236575"/>
              <a:gd name="connsiteX30" fmla="*/ 810613 w 1551343"/>
              <a:gd name="connsiteY30" fmla="*/ 438800 h 1236575"/>
              <a:gd name="connsiteX31" fmla="*/ 805852 w 1551343"/>
              <a:gd name="connsiteY31" fmla="*/ 460232 h 1236575"/>
              <a:gd name="connsiteX32" fmla="*/ 834426 w 1551343"/>
              <a:gd name="connsiteY32" fmla="*/ 503094 h 1236575"/>
              <a:gd name="connsiteX33" fmla="*/ 865383 w 1551343"/>
              <a:gd name="connsiteY33" fmla="*/ 495950 h 1236575"/>
              <a:gd name="connsiteX34" fmla="*/ 898722 w 1551343"/>
              <a:gd name="connsiteY34" fmla="*/ 464993 h 1236575"/>
              <a:gd name="connsiteX35" fmla="*/ 943964 w 1551343"/>
              <a:gd name="connsiteY35" fmla="*/ 472138 h 1236575"/>
              <a:gd name="connsiteX36" fmla="*/ 1001114 w 1551343"/>
              <a:gd name="connsiteY36" fmla="*/ 457850 h 1236575"/>
              <a:gd name="connsiteX37" fmla="*/ 1032073 w 1551343"/>
              <a:gd name="connsiteY37" fmla="*/ 429272 h 1236575"/>
              <a:gd name="connsiteX38" fmla="*/ 1096364 w 1551343"/>
              <a:gd name="connsiteY38" fmla="*/ 412607 h 1236575"/>
              <a:gd name="connsiteX39" fmla="*/ 1153514 w 1551343"/>
              <a:gd name="connsiteY39" fmla="*/ 417368 h 1236575"/>
              <a:gd name="connsiteX40" fmla="*/ 1220190 w 1551343"/>
              <a:gd name="connsiteY40" fmla="*/ 345931 h 1236575"/>
              <a:gd name="connsiteX41" fmla="*/ 1270195 w 1551343"/>
              <a:gd name="connsiteY41" fmla="*/ 334025 h 1236575"/>
              <a:gd name="connsiteX42" fmla="*/ 1315440 w 1551343"/>
              <a:gd name="connsiteY42" fmla="*/ 298306 h 1236575"/>
              <a:gd name="connsiteX43" fmla="*/ 1315439 w 1551343"/>
              <a:gd name="connsiteY43" fmla="*/ 257825 h 1236575"/>
              <a:gd name="connsiteX44" fmla="*/ 1310677 w 1551343"/>
              <a:gd name="connsiteY44" fmla="*/ 229250 h 1236575"/>
              <a:gd name="connsiteX45" fmla="*/ 1303533 w 1551343"/>
              <a:gd name="connsiteY45" fmla="*/ 200675 h 1236575"/>
              <a:gd name="connsiteX46" fmla="*/ 1320202 w 1551343"/>
              <a:gd name="connsiteY46" fmla="*/ 160194 h 1236575"/>
              <a:gd name="connsiteX47" fmla="*/ 1310677 w 1551343"/>
              <a:gd name="connsiteY47" fmla="*/ 117331 h 1236575"/>
              <a:gd name="connsiteX48" fmla="*/ 1332108 w 1551343"/>
              <a:gd name="connsiteY48" fmla="*/ 57800 h 1236575"/>
              <a:gd name="connsiteX49" fmla="*/ 1322584 w 1551343"/>
              <a:gd name="connsiteY49" fmla="*/ 10175 h 1236575"/>
              <a:gd name="connsiteX50" fmla="*/ 1360684 w 1551343"/>
              <a:gd name="connsiteY50" fmla="*/ 5412 h 1236575"/>
              <a:gd name="connsiteX51" fmla="*/ 1377353 w 1551343"/>
              <a:gd name="connsiteY51" fmla="*/ 649 h 1236575"/>
              <a:gd name="connsiteX52" fmla="*/ 1465459 w 1551343"/>
              <a:gd name="connsiteY52" fmla="*/ 19699 h 1236575"/>
              <a:gd name="connsiteX53" fmla="*/ 1496415 w 1551343"/>
              <a:gd name="connsiteY53" fmla="*/ 41131 h 1236575"/>
              <a:gd name="connsiteX54" fmla="*/ 1522610 w 1551343"/>
              <a:gd name="connsiteY54" fmla="*/ 57798 h 1236575"/>
              <a:gd name="connsiteX55" fmla="*/ 1551184 w 1551343"/>
              <a:gd name="connsiteY55" fmla="*/ 67324 h 1236575"/>
              <a:gd name="connsiteX56" fmla="*/ 1524990 w 1551343"/>
              <a:gd name="connsiteY56" fmla="*/ 117331 h 1236575"/>
              <a:gd name="connsiteX57" fmla="*/ 1522609 w 1551343"/>
              <a:gd name="connsiteY57" fmla="*/ 172099 h 1236575"/>
              <a:gd name="connsiteX58" fmla="*/ 1508321 w 1551343"/>
              <a:gd name="connsiteY58" fmla="*/ 229249 h 1236575"/>
              <a:gd name="connsiteX59" fmla="*/ 1510703 w 1551343"/>
              <a:gd name="connsiteY59" fmla="*/ 238774 h 1236575"/>
              <a:gd name="connsiteX60" fmla="*/ 1541659 w 1551343"/>
              <a:gd name="connsiteY60" fmla="*/ 245918 h 1236575"/>
              <a:gd name="connsiteX61" fmla="*/ 1529753 w 1551343"/>
              <a:gd name="connsiteY61" fmla="*/ 276874 h 1236575"/>
              <a:gd name="connsiteX62" fmla="*/ 1496415 w 1551343"/>
              <a:gd name="connsiteY62" fmla="*/ 298306 h 1236575"/>
              <a:gd name="connsiteX63" fmla="*/ 1474984 w 1551343"/>
              <a:gd name="connsiteY63" fmla="*/ 319737 h 1236575"/>
              <a:gd name="connsiteX64" fmla="*/ 1421087 w 1551343"/>
              <a:gd name="connsiteY64" fmla="*/ 307094 h 1236575"/>
              <a:gd name="connsiteX65" fmla="*/ 1384495 w 1551343"/>
              <a:gd name="connsiteY65" fmla="*/ 336407 h 1236575"/>
              <a:gd name="connsiteX66" fmla="*/ 1377352 w 1551343"/>
              <a:gd name="connsiteY66" fmla="*/ 369744 h 1236575"/>
              <a:gd name="connsiteX67" fmla="*/ 1355920 w 1551343"/>
              <a:gd name="connsiteY67" fmla="*/ 379269 h 1236575"/>
              <a:gd name="connsiteX68" fmla="*/ 1327345 w 1551343"/>
              <a:gd name="connsiteY68" fmla="*/ 403082 h 1236575"/>
              <a:gd name="connsiteX69" fmla="*/ 1279721 w 1551343"/>
              <a:gd name="connsiteY69" fmla="*/ 417368 h 1236575"/>
              <a:gd name="connsiteX70" fmla="*/ 1279720 w 1551343"/>
              <a:gd name="connsiteY70" fmla="*/ 464994 h 1236575"/>
              <a:gd name="connsiteX71" fmla="*/ 1313058 w 1551343"/>
              <a:gd name="connsiteY71" fmla="*/ 464994 h 1236575"/>
              <a:gd name="connsiteX72" fmla="*/ 1341634 w 1551343"/>
              <a:gd name="connsiteY72" fmla="*/ 491187 h 1236575"/>
              <a:gd name="connsiteX73" fmla="*/ 1334489 w 1551343"/>
              <a:gd name="connsiteY73" fmla="*/ 529288 h 1236575"/>
              <a:gd name="connsiteX74" fmla="*/ 1363065 w 1551343"/>
              <a:gd name="connsiteY74" fmla="*/ 545955 h 1236575"/>
              <a:gd name="connsiteX75" fmla="*/ 1355920 w 1551343"/>
              <a:gd name="connsiteY75" fmla="*/ 588819 h 1236575"/>
              <a:gd name="connsiteX76" fmla="*/ 1370208 w 1551343"/>
              <a:gd name="connsiteY76" fmla="*/ 629299 h 1236575"/>
              <a:gd name="connsiteX77" fmla="*/ 1322584 w 1551343"/>
              <a:gd name="connsiteY77" fmla="*/ 684068 h 1236575"/>
              <a:gd name="connsiteX78" fmla="*/ 1294009 w 1551343"/>
              <a:gd name="connsiteY78" fmla="*/ 736456 h 1236575"/>
              <a:gd name="connsiteX79" fmla="*/ 1260673 w 1551343"/>
              <a:gd name="connsiteY79" fmla="*/ 722168 h 1236575"/>
              <a:gd name="connsiteX80" fmla="*/ 1227334 w 1551343"/>
              <a:gd name="connsiteY80" fmla="*/ 724549 h 1236575"/>
              <a:gd name="connsiteX81" fmla="*/ 1177328 w 1551343"/>
              <a:gd name="connsiteY81" fmla="*/ 748362 h 1236575"/>
              <a:gd name="connsiteX82" fmla="*/ 1153515 w 1551343"/>
              <a:gd name="connsiteY82" fmla="*/ 762649 h 1236575"/>
              <a:gd name="connsiteX83" fmla="*/ 1084461 w 1551343"/>
              <a:gd name="connsiteY83" fmla="*/ 779318 h 1236575"/>
              <a:gd name="connsiteX84" fmla="*/ 1063028 w 1551343"/>
              <a:gd name="connsiteY84" fmla="*/ 810274 h 1236575"/>
              <a:gd name="connsiteX85" fmla="*/ 1060646 w 1551343"/>
              <a:gd name="connsiteY85" fmla="*/ 888856 h 1236575"/>
              <a:gd name="connsiteX86" fmla="*/ 1063030 w 1551343"/>
              <a:gd name="connsiteY86" fmla="*/ 915048 h 1236575"/>
              <a:gd name="connsiteX87" fmla="*/ 963015 w 1551343"/>
              <a:gd name="connsiteY87" fmla="*/ 965056 h 1236575"/>
              <a:gd name="connsiteX88" fmla="*/ 920153 w 1551343"/>
              <a:gd name="connsiteY88" fmla="*/ 965056 h 1236575"/>
              <a:gd name="connsiteX89" fmla="*/ 829667 w 1551343"/>
              <a:gd name="connsiteY89" fmla="*/ 1000773 h 1236575"/>
              <a:gd name="connsiteX90" fmla="*/ 808234 w 1551343"/>
              <a:gd name="connsiteY90" fmla="*/ 1041256 h 1236575"/>
              <a:gd name="connsiteX91" fmla="*/ 808236 w 1551343"/>
              <a:gd name="connsiteY91" fmla="*/ 1091262 h 1236575"/>
              <a:gd name="connsiteX92" fmla="*/ 758228 w 1551343"/>
              <a:gd name="connsiteY92" fmla="*/ 1131743 h 1236575"/>
              <a:gd name="connsiteX93" fmla="*/ 741561 w 1551343"/>
              <a:gd name="connsiteY93" fmla="*/ 1162699 h 1236575"/>
              <a:gd name="connsiteX94" fmla="*/ 743940 w 1551343"/>
              <a:gd name="connsiteY94" fmla="*/ 1184131 h 1236575"/>
              <a:gd name="connsiteX95" fmla="*/ 777278 w 1551343"/>
              <a:gd name="connsiteY95" fmla="*/ 1179368 h 1236575"/>
              <a:gd name="connsiteX96" fmla="*/ 801092 w 1551343"/>
              <a:gd name="connsiteY96" fmla="*/ 1203180 h 1236575"/>
              <a:gd name="connsiteX97" fmla="*/ 789184 w 1551343"/>
              <a:gd name="connsiteY97" fmla="*/ 1236518 h 1236575"/>
              <a:gd name="connsiteX98" fmla="*/ 662977 w 1551343"/>
              <a:gd name="connsiteY98" fmla="*/ 1210325 h 1236575"/>
              <a:gd name="connsiteX99" fmla="*/ 646309 w 1551343"/>
              <a:gd name="connsiteY99" fmla="*/ 1176987 h 1236575"/>
              <a:gd name="connsiteX100" fmla="*/ 617733 w 1551343"/>
              <a:gd name="connsiteY100" fmla="*/ 1153174 h 1236575"/>
              <a:gd name="connsiteX101" fmla="*/ 596301 w 1551343"/>
              <a:gd name="connsiteY101" fmla="*/ 1146032 h 1236575"/>
              <a:gd name="connsiteX102" fmla="*/ 572490 w 1551343"/>
              <a:gd name="connsiteY102" fmla="*/ 1115074 h 1236575"/>
              <a:gd name="connsiteX103" fmla="*/ 536770 w 1551343"/>
              <a:gd name="connsiteY103" fmla="*/ 1076975 h 1236575"/>
              <a:gd name="connsiteX104" fmla="*/ 484384 w 1551343"/>
              <a:gd name="connsiteY104" fmla="*/ 1069830 h 1236575"/>
              <a:gd name="connsiteX105" fmla="*/ 491527 w 1551343"/>
              <a:gd name="connsiteY105" fmla="*/ 1026969 h 1236575"/>
              <a:gd name="connsiteX106" fmla="*/ 460572 w 1551343"/>
              <a:gd name="connsiteY106" fmla="*/ 991249 h 1236575"/>
              <a:gd name="connsiteX107" fmla="*/ 427233 w 1551343"/>
              <a:gd name="connsiteY107" fmla="*/ 953150 h 1236575"/>
              <a:gd name="connsiteX108" fmla="*/ 424854 w 1551343"/>
              <a:gd name="connsiteY108" fmla="*/ 926956 h 1236575"/>
              <a:gd name="connsiteX109" fmla="*/ 379608 w 1551343"/>
              <a:gd name="connsiteY109" fmla="*/ 917432 h 1236575"/>
              <a:gd name="connsiteX110" fmla="*/ 351033 w 1551343"/>
              <a:gd name="connsiteY110" fmla="*/ 884094 h 1236575"/>
              <a:gd name="connsiteX111" fmla="*/ 305789 w 1551343"/>
              <a:gd name="connsiteY111" fmla="*/ 872188 h 1236575"/>
              <a:gd name="connsiteX112" fmla="*/ 281977 w 1551343"/>
              <a:gd name="connsiteY112" fmla="*/ 903144 h 1236575"/>
              <a:gd name="connsiteX113" fmla="*/ 234355 w 1551343"/>
              <a:gd name="connsiteY113" fmla="*/ 893618 h 1236575"/>
              <a:gd name="connsiteX114" fmla="*/ 203395 w 1551343"/>
              <a:gd name="connsiteY114" fmla="*/ 869807 h 1236575"/>
              <a:gd name="connsiteX115" fmla="*/ 167680 w 1551343"/>
              <a:gd name="connsiteY115" fmla="*/ 881712 h 1236575"/>
              <a:gd name="connsiteX116" fmla="*/ 158152 w 1551343"/>
              <a:gd name="connsiteY116" fmla="*/ 876950 h 1236575"/>
              <a:gd name="connsiteX117" fmla="*/ 141486 w 1551343"/>
              <a:gd name="connsiteY117" fmla="*/ 824562 h 1236575"/>
              <a:gd name="connsiteX118" fmla="*/ 103383 w 1551343"/>
              <a:gd name="connsiteY118" fmla="*/ 788844 h 1236575"/>
              <a:gd name="connsiteX119" fmla="*/ 72427 w 1551343"/>
              <a:gd name="connsiteY119" fmla="*/ 748363 h 1236575"/>
              <a:gd name="connsiteX120" fmla="*/ 53375 w 1551343"/>
              <a:gd name="connsiteY120" fmla="*/ 722168 h 1236575"/>
              <a:gd name="connsiteX121" fmla="*/ 17657 w 1551343"/>
              <a:gd name="connsiteY121" fmla="*/ 693594 h 1236575"/>
              <a:gd name="connsiteX122" fmla="*/ 992 w 1551343"/>
              <a:gd name="connsiteY122" fmla="*/ 669780 h 1236575"/>
              <a:gd name="connsiteX0" fmla="*/ 992 w 1551343"/>
              <a:gd name="connsiteY0" fmla="*/ 669780 h 1236963"/>
              <a:gd name="connsiteX1" fmla="*/ 20038 w 1551343"/>
              <a:gd name="connsiteY1" fmla="*/ 612632 h 1236963"/>
              <a:gd name="connsiteX2" fmla="*/ 55760 w 1551343"/>
              <a:gd name="connsiteY2" fmla="*/ 588816 h 1236963"/>
              <a:gd name="connsiteX3" fmla="*/ 98621 w 1551343"/>
              <a:gd name="connsiteY3" fmla="*/ 593580 h 1236963"/>
              <a:gd name="connsiteX4" fmla="*/ 110530 w 1551343"/>
              <a:gd name="connsiteY4" fmla="*/ 565004 h 1236963"/>
              <a:gd name="connsiteX5" fmla="*/ 146244 w 1551343"/>
              <a:gd name="connsiteY5" fmla="*/ 550719 h 1236963"/>
              <a:gd name="connsiteX6" fmla="*/ 162915 w 1551343"/>
              <a:gd name="connsiteY6" fmla="*/ 519761 h 1236963"/>
              <a:gd name="connsiteX7" fmla="*/ 196251 w 1551343"/>
              <a:gd name="connsiteY7" fmla="*/ 512619 h 1236963"/>
              <a:gd name="connsiteX8" fmla="*/ 208157 w 1551343"/>
              <a:gd name="connsiteY8" fmla="*/ 479282 h 1236963"/>
              <a:gd name="connsiteX9" fmla="*/ 239115 w 1551343"/>
              <a:gd name="connsiteY9" fmla="*/ 472137 h 1236963"/>
              <a:gd name="connsiteX10" fmla="*/ 310551 w 1551343"/>
              <a:gd name="connsiteY10" fmla="*/ 438800 h 1236963"/>
              <a:gd name="connsiteX11" fmla="*/ 339128 w 1551343"/>
              <a:gd name="connsiteY11" fmla="*/ 417368 h 1236963"/>
              <a:gd name="connsiteX12" fmla="*/ 353413 w 1551343"/>
              <a:gd name="connsiteY12" fmla="*/ 426894 h 1236963"/>
              <a:gd name="connsiteX13" fmla="*/ 396277 w 1551343"/>
              <a:gd name="connsiteY13" fmla="*/ 438800 h 1236963"/>
              <a:gd name="connsiteX14" fmla="*/ 439140 w 1551343"/>
              <a:gd name="connsiteY14" fmla="*/ 400699 h 1236963"/>
              <a:gd name="connsiteX15" fmla="*/ 453426 w 1551343"/>
              <a:gd name="connsiteY15" fmla="*/ 429275 h 1236963"/>
              <a:gd name="connsiteX16" fmla="*/ 489144 w 1551343"/>
              <a:gd name="connsiteY16" fmla="*/ 431657 h 1236963"/>
              <a:gd name="connsiteX17" fmla="*/ 501051 w 1551343"/>
              <a:gd name="connsiteY17" fmla="*/ 464994 h 1236963"/>
              <a:gd name="connsiteX18" fmla="*/ 536773 w 1551343"/>
              <a:gd name="connsiteY18" fmla="*/ 495947 h 1236963"/>
              <a:gd name="connsiteX19" fmla="*/ 565344 w 1551343"/>
              <a:gd name="connsiteY19" fmla="*/ 453088 h 1236963"/>
              <a:gd name="connsiteX20" fmla="*/ 596301 w 1551343"/>
              <a:gd name="connsiteY20" fmla="*/ 438800 h 1236963"/>
              <a:gd name="connsiteX21" fmla="*/ 605826 w 1551343"/>
              <a:gd name="connsiteY21" fmla="*/ 410225 h 1236963"/>
              <a:gd name="connsiteX22" fmla="*/ 627257 w 1551343"/>
              <a:gd name="connsiteY22" fmla="*/ 376888 h 1236963"/>
              <a:gd name="connsiteX23" fmla="*/ 665361 w 1551343"/>
              <a:gd name="connsiteY23" fmla="*/ 369741 h 1236963"/>
              <a:gd name="connsiteX24" fmla="*/ 677263 w 1551343"/>
              <a:gd name="connsiteY24" fmla="*/ 412607 h 1236963"/>
              <a:gd name="connsiteX25" fmla="*/ 717744 w 1551343"/>
              <a:gd name="connsiteY25" fmla="*/ 381650 h 1236963"/>
              <a:gd name="connsiteX26" fmla="*/ 727269 w 1551343"/>
              <a:gd name="connsiteY26" fmla="*/ 381650 h 1236963"/>
              <a:gd name="connsiteX27" fmla="*/ 753463 w 1551343"/>
              <a:gd name="connsiteY27" fmla="*/ 398319 h 1236963"/>
              <a:gd name="connsiteX28" fmla="*/ 793948 w 1551343"/>
              <a:gd name="connsiteY28" fmla="*/ 384029 h 1236963"/>
              <a:gd name="connsiteX29" fmla="*/ 820139 w 1551343"/>
              <a:gd name="connsiteY29" fmla="*/ 434038 h 1236963"/>
              <a:gd name="connsiteX30" fmla="*/ 810613 w 1551343"/>
              <a:gd name="connsiteY30" fmla="*/ 438800 h 1236963"/>
              <a:gd name="connsiteX31" fmla="*/ 805852 w 1551343"/>
              <a:gd name="connsiteY31" fmla="*/ 460232 h 1236963"/>
              <a:gd name="connsiteX32" fmla="*/ 834426 w 1551343"/>
              <a:gd name="connsiteY32" fmla="*/ 503094 h 1236963"/>
              <a:gd name="connsiteX33" fmla="*/ 865383 w 1551343"/>
              <a:gd name="connsiteY33" fmla="*/ 495950 h 1236963"/>
              <a:gd name="connsiteX34" fmla="*/ 898722 w 1551343"/>
              <a:gd name="connsiteY34" fmla="*/ 464993 h 1236963"/>
              <a:gd name="connsiteX35" fmla="*/ 943964 w 1551343"/>
              <a:gd name="connsiteY35" fmla="*/ 472138 h 1236963"/>
              <a:gd name="connsiteX36" fmla="*/ 1001114 w 1551343"/>
              <a:gd name="connsiteY36" fmla="*/ 457850 h 1236963"/>
              <a:gd name="connsiteX37" fmla="*/ 1032073 w 1551343"/>
              <a:gd name="connsiteY37" fmla="*/ 429272 h 1236963"/>
              <a:gd name="connsiteX38" fmla="*/ 1096364 w 1551343"/>
              <a:gd name="connsiteY38" fmla="*/ 412607 h 1236963"/>
              <a:gd name="connsiteX39" fmla="*/ 1153514 w 1551343"/>
              <a:gd name="connsiteY39" fmla="*/ 417368 h 1236963"/>
              <a:gd name="connsiteX40" fmla="*/ 1220190 w 1551343"/>
              <a:gd name="connsiteY40" fmla="*/ 345931 h 1236963"/>
              <a:gd name="connsiteX41" fmla="*/ 1270195 w 1551343"/>
              <a:gd name="connsiteY41" fmla="*/ 334025 h 1236963"/>
              <a:gd name="connsiteX42" fmla="*/ 1315440 w 1551343"/>
              <a:gd name="connsiteY42" fmla="*/ 298306 h 1236963"/>
              <a:gd name="connsiteX43" fmla="*/ 1315439 w 1551343"/>
              <a:gd name="connsiteY43" fmla="*/ 257825 h 1236963"/>
              <a:gd name="connsiteX44" fmla="*/ 1310677 w 1551343"/>
              <a:gd name="connsiteY44" fmla="*/ 229250 h 1236963"/>
              <a:gd name="connsiteX45" fmla="*/ 1303533 w 1551343"/>
              <a:gd name="connsiteY45" fmla="*/ 200675 h 1236963"/>
              <a:gd name="connsiteX46" fmla="*/ 1320202 w 1551343"/>
              <a:gd name="connsiteY46" fmla="*/ 160194 h 1236963"/>
              <a:gd name="connsiteX47" fmla="*/ 1310677 w 1551343"/>
              <a:gd name="connsiteY47" fmla="*/ 117331 h 1236963"/>
              <a:gd name="connsiteX48" fmla="*/ 1332108 w 1551343"/>
              <a:gd name="connsiteY48" fmla="*/ 57800 h 1236963"/>
              <a:gd name="connsiteX49" fmla="*/ 1322584 w 1551343"/>
              <a:gd name="connsiteY49" fmla="*/ 10175 h 1236963"/>
              <a:gd name="connsiteX50" fmla="*/ 1360684 w 1551343"/>
              <a:gd name="connsiteY50" fmla="*/ 5412 h 1236963"/>
              <a:gd name="connsiteX51" fmla="*/ 1377353 w 1551343"/>
              <a:gd name="connsiteY51" fmla="*/ 649 h 1236963"/>
              <a:gd name="connsiteX52" fmla="*/ 1465459 w 1551343"/>
              <a:gd name="connsiteY52" fmla="*/ 19699 h 1236963"/>
              <a:gd name="connsiteX53" fmla="*/ 1496415 w 1551343"/>
              <a:gd name="connsiteY53" fmla="*/ 41131 h 1236963"/>
              <a:gd name="connsiteX54" fmla="*/ 1522610 w 1551343"/>
              <a:gd name="connsiteY54" fmla="*/ 57798 h 1236963"/>
              <a:gd name="connsiteX55" fmla="*/ 1551184 w 1551343"/>
              <a:gd name="connsiteY55" fmla="*/ 67324 h 1236963"/>
              <a:gd name="connsiteX56" fmla="*/ 1524990 w 1551343"/>
              <a:gd name="connsiteY56" fmla="*/ 117331 h 1236963"/>
              <a:gd name="connsiteX57" fmla="*/ 1522609 w 1551343"/>
              <a:gd name="connsiteY57" fmla="*/ 172099 h 1236963"/>
              <a:gd name="connsiteX58" fmla="*/ 1508321 w 1551343"/>
              <a:gd name="connsiteY58" fmla="*/ 229249 h 1236963"/>
              <a:gd name="connsiteX59" fmla="*/ 1510703 w 1551343"/>
              <a:gd name="connsiteY59" fmla="*/ 238774 h 1236963"/>
              <a:gd name="connsiteX60" fmla="*/ 1541659 w 1551343"/>
              <a:gd name="connsiteY60" fmla="*/ 245918 h 1236963"/>
              <a:gd name="connsiteX61" fmla="*/ 1529753 w 1551343"/>
              <a:gd name="connsiteY61" fmla="*/ 276874 h 1236963"/>
              <a:gd name="connsiteX62" fmla="*/ 1496415 w 1551343"/>
              <a:gd name="connsiteY62" fmla="*/ 298306 h 1236963"/>
              <a:gd name="connsiteX63" fmla="*/ 1474984 w 1551343"/>
              <a:gd name="connsiteY63" fmla="*/ 319737 h 1236963"/>
              <a:gd name="connsiteX64" fmla="*/ 1421087 w 1551343"/>
              <a:gd name="connsiteY64" fmla="*/ 307094 h 1236963"/>
              <a:gd name="connsiteX65" fmla="*/ 1384495 w 1551343"/>
              <a:gd name="connsiteY65" fmla="*/ 336407 h 1236963"/>
              <a:gd name="connsiteX66" fmla="*/ 1377352 w 1551343"/>
              <a:gd name="connsiteY66" fmla="*/ 369744 h 1236963"/>
              <a:gd name="connsiteX67" fmla="*/ 1355920 w 1551343"/>
              <a:gd name="connsiteY67" fmla="*/ 379269 h 1236963"/>
              <a:gd name="connsiteX68" fmla="*/ 1327345 w 1551343"/>
              <a:gd name="connsiteY68" fmla="*/ 403082 h 1236963"/>
              <a:gd name="connsiteX69" fmla="*/ 1279721 w 1551343"/>
              <a:gd name="connsiteY69" fmla="*/ 417368 h 1236963"/>
              <a:gd name="connsiteX70" fmla="*/ 1279720 w 1551343"/>
              <a:gd name="connsiteY70" fmla="*/ 464994 h 1236963"/>
              <a:gd name="connsiteX71" fmla="*/ 1313058 w 1551343"/>
              <a:gd name="connsiteY71" fmla="*/ 464994 h 1236963"/>
              <a:gd name="connsiteX72" fmla="*/ 1341634 w 1551343"/>
              <a:gd name="connsiteY72" fmla="*/ 491187 h 1236963"/>
              <a:gd name="connsiteX73" fmla="*/ 1334489 w 1551343"/>
              <a:gd name="connsiteY73" fmla="*/ 529288 h 1236963"/>
              <a:gd name="connsiteX74" fmla="*/ 1363065 w 1551343"/>
              <a:gd name="connsiteY74" fmla="*/ 545955 h 1236963"/>
              <a:gd name="connsiteX75" fmla="*/ 1355920 w 1551343"/>
              <a:gd name="connsiteY75" fmla="*/ 588819 h 1236963"/>
              <a:gd name="connsiteX76" fmla="*/ 1370208 w 1551343"/>
              <a:gd name="connsiteY76" fmla="*/ 629299 h 1236963"/>
              <a:gd name="connsiteX77" fmla="*/ 1322584 w 1551343"/>
              <a:gd name="connsiteY77" fmla="*/ 684068 h 1236963"/>
              <a:gd name="connsiteX78" fmla="*/ 1294009 w 1551343"/>
              <a:gd name="connsiteY78" fmla="*/ 736456 h 1236963"/>
              <a:gd name="connsiteX79" fmla="*/ 1260673 w 1551343"/>
              <a:gd name="connsiteY79" fmla="*/ 722168 h 1236963"/>
              <a:gd name="connsiteX80" fmla="*/ 1227334 w 1551343"/>
              <a:gd name="connsiteY80" fmla="*/ 724549 h 1236963"/>
              <a:gd name="connsiteX81" fmla="*/ 1177328 w 1551343"/>
              <a:gd name="connsiteY81" fmla="*/ 748362 h 1236963"/>
              <a:gd name="connsiteX82" fmla="*/ 1153515 w 1551343"/>
              <a:gd name="connsiteY82" fmla="*/ 762649 h 1236963"/>
              <a:gd name="connsiteX83" fmla="*/ 1084461 w 1551343"/>
              <a:gd name="connsiteY83" fmla="*/ 779318 h 1236963"/>
              <a:gd name="connsiteX84" fmla="*/ 1063028 w 1551343"/>
              <a:gd name="connsiteY84" fmla="*/ 810274 h 1236963"/>
              <a:gd name="connsiteX85" fmla="*/ 1060646 w 1551343"/>
              <a:gd name="connsiteY85" fmla="*/ 888856 h 1236963"/>
              <a:gd name="connsiteX86" fmla="*/ 1063030 w 1551343"/>
              <a:gd name="connsiteY86" fmla="*/ 915048 h 1236963"/>
              <a:gd name="connsiteX87" fmla="*/ 963015 w 1551343"/>
              <a:gd name="connsiteY87" fmla="*/ 965056 h 1236963"/>
              <a:gd name="connsiteX88" fmla="*/ 920153 w 1551343"/>
              <a:gd name="connsiteY88" fmla="*/ 965056 h 1236963"/>
              <a:gd name="connsiteX89" fmla="*/ 829667 w 1551343"/>
              <a:gd name="connsiteY89" fmla="*/ 1000773 h 1236963"/>
              <a:gd name="connsiteX90" fmla="*/ 808234 w 1551343"/>
              <a:gd name="connsiteY90" fmla="*/ 1041256 h 1236963"/>
              <a:gd name="connsiteX91" fmla="*/ 808236 w 1551343"/>
              <a:gd name="connsiteY91" fmla="*/ 1091262 h 1236963"/>
              <a:gd name="connsiteX92" fmla="*/ 758228 w 1551343"/>
              <a:gd name="connsiteY92" fmla="*/ 1131743 h 1236963"/>
              <a:gd name="connsiteX93" fmla="*/ 741561 w 1551343"/>
              <a:gd name="connsiteY93" fmla="*/ 1162699 h 1236963"/>
              <a:gd name="connsiteX94" fmla="*/ 743940 w 1551343"/>
              <a:gd name="connsiteY94" fmla="*/ 1184131 h 1236963"/>
              <a:gd name="connsiteX95" fmla="*/ 777278 w 1551343"/>
              <a:gd name="connsiteY95" fmla="*/ 1179368 h 1236963"/>
              <a:gd name="connsiteX96" fmla="*/ 801092 w 1551343"/>
              <a:gd name="connsiteY96" fmla="*/ 1203180 h 1236963"/>
              <a:gd name="connsiteX97" fmla="*/ 789184 w 1551343"/>
              <a:gd name="connsiteY97" fmla="*/ 1236518 h 1236963"/>
              <a:gd name="connsiteX98" fmla="*/ 646309 w 1551343"/>
              <a:gd name="connsiteY98" fmla="*/ 1176987 h 1236963"/>
              <a:gd name="connsiteX99" fmla="*/ 617733 w 1551343"/>
              <a:gd name="connsiteY99" fmla="*/ 1153174 h 1236963"/>
              <a:gd name="connsiteX100" fmla="*/ 596301 w 1551343"/>
              <a:gd name="connsiteY100" fmla="*/ 1146032 h 1236963"/>
              <a:gd name="connsiteX101" fmla="*/ 572490 w 1551343"/>
              <a:gd name="connsiteY101" fmla="*/ 1115074 h 1236963"/>
              <a:gd name="connsiteX102" fmla="*/ 536770 w 1551343"/>
              <a:gd name="connsiteY102" fmla="*/ 1076975 h 1236963"/>
              <a:gd name="connsiteX103" fmla="*/ 484384 w 1551343"/>
              <a:gd name="connsiteY103" fmla="*/ 1069830 h 1236963"/>
              <a:gd name="connsiteX104" fmla="*/ 491527 w 1551343"/>
              <a:gd name="connsiteY104" fmla="*/ 1026969 h 1236963"/>
              <a:gd name="connsiteX105" fmla="*/ 460572 w 1551343"/>
              <a:gd name="connsiteY105" fmla="*/ 991249 h 1236963"/>
              <a:gd name="connsiteX106" fmla="*/ 427233 w 1551343"/>
              <a:gd name="connsiteY106" fmla="*/ 953150 h 1236963"/>
              <a:gd name="connsiteX107" fmla="*/ 424854 w 1551343"/>
              <a:gd name="connsiteY107" fmla="*/ 926956 h 1236963"/>
              <a:gd name="connsiteX108" fmla="*/ 379608 w 1551343"/>
              <a:gd name="connsiteY108" fmla="*/ 917432 h 1236963"/>
              <a:gd name="connsiteX109" fmla="*/ 351033 w 1551343"/>
              <a:gd name="connsiteY109" fmla="*/ 884094 h 1236963"/>
              <a:gd name="connsiteX110" fmla="*/ 305789 w 1551343"/>
              <a:gd name="connsiteY110" fmla="*/ 872188 h 1236963"/>
              <a:gd name="connsiteX111" fmla="*/ 281977 w 1551343"/>
              <a:gd name="connsiteY111" fmla="*/ 903144 h 1236963"/>
              <a:gd name="connsiteX112" fmla="*/ 234355 w 1551343"/>
              <a:gd name="connsiteY112" fmla="*/ 893618 h 1236963"/>
              <a:gd name="connsiteX113" fmla="*/ 203395 w 1551343"/>
              <a:gd name="connsiteY113" fmla="*/ 869807 h 1236963"/>
              <a:gd name="connsiteX114" fmla="*/ 167680 w 1551343"/>
              <a:gd name="connsiteY114" fmla="*/ 881712 h 1236963"/>
              <a:gd name="connsiteX115" fmla="*/ 158152 w 1551343"/>
              <a:gd name="connsiteY115" fmla="*/ 876950 h 1236963"/>
              <a:gd name="connsiteX116" fmla="*/ 141486 w 1551343"/>
              <a:gd name="connsiteY116" fmla="*/ 824562 h 1236963"/>
              <a:gd name="connsiteX117" fmla="*/ 103383 w 1551343"/>
              <a:gd name="connsiteY117" fmla="*/ 788844 h 1236963"/>
              <a:gd name="connsiteX118" fmla="*/ 72427 w 1551343"/>
              <a:gd name="connsiteY118" fmla="*/ 748363 h 1236963"/>
              <a:gd name="connsiteX119" fmla="*/ 53375 w 1551343"/>
              <a:gd name="connsiteY119" fmla="*/ 722168 h 1236963"/>
              <a:gd name="connsiteX120" fmla="*/ 17657 w 1551343"/>
              <a:gd name="connsiteY120" fmla="*/ 693594 h 1236963"/>
              <a:gd name="connsiteX121" fmla="*/ 992 w 1551343"/>
              <a:gd name="connsiteY121" fmla="*/ 669780 h 1236963"/>
              <a:gd name="connsiteX0" fmla="*/ 992 w 1551343"/>
              <a:gd name="connsiteY0" fmla="*/ 669780 h 1237857"/>
              <a:gd name="connsiteX1" fmla="*/ 20038 w 1551343"/>
              <a:gd name="connsiteY1" fmla="*/ 612632 h 1237857"/>
              <a:gd name="connsiteX2" fmla="*/ 55760 w 1551343"/>
              <a:gd name="connsiteY2" fmla="*/ 588816 h 1237857"/>
              <a:gd name="connsiteX3" fmla="*/ 98621 w 1551343"/>
              <a:gd name="connsiteY3" fmla="*/ 593580 h 1237857"/>
              <a:gd name="connsiteX4" fmla="*/ 110530 w 1551343"/>
              <a:gd name="connsiteY4" fmla="*/ 565004 h 1237857"/>
              <a:gd name="connsiteX5" fmla="*/ 146244 w 1551343"/>
              <a:gd name="connsiteY5" fmla="*/ 550719 h 1237857"/>
              <a:gd name="connsiteX6" fmla="*/ 162915 w 1551343"/>
              <a:gd name="connsiteY6" fmla="*/ 519761 h 1237857"/>
              <a:gd name="connsiteX7" fmla="*/ 196251 w 1551343"/>
              <a:gd name="connsiteY7" fmla="*/ 512619 h 1237857"/>
              <a:gd name="connsiteX8" fmla="*/ 208157 w 1551343"/>
              <a:gd name="connsiteY8" fmla="*/ 479282 h 1237857"/>
              <a:gd name="connsiteX9" fmla="*/ 239115 w 1551343"/>
              <a:gd name="connsiteY9" fmla="*/ 472137 h 1237857"/>
              <a:gd name="connsiteX10" fmla="*/ 310551 w 1551343"/>
              <a:gd name="connsiteY10" fmla="*/ 438800 h 1237857"/>
              <a:gd name="connsiteX11" fmla="*/ 339128 w 1551343"/>
              <a:gd name="connsiteY11" fmla="*/ 417368 h 1237857"/>
              <a:gd name="connsiteX12" fmla="*/ 353413 w 1551343"/>
              <a:gd name="connsiteY12" fmla="*/ 426894 h 1237857"/>
              <a:gd name="connsiteX13" fmla="*/ 396277 w 1551343"/>
              <a:gd name="connsiteY13" fmla="*/ 438800 h 1237857"/>
              <a:gd name="connsiteX14" fmla="*/ 439140 w 1551343"/>
              <a:gd name="connsiteY14" fmla="*/ 400699 h 1237857"/>
              <a:gd name="connsiteX15" fmla="*/ 453426 w 1551343"/>
              <a:gd name="connsiteY15" fmla="*/ 429275 h 1237857"/>
              <a:gd name="connsiteX16" fmla="*/ 489144 w 1551343"/>
              <a:gd name="connsiteY16" fmla="*/ 431657 h 1237857"/>
              <a:gd name="connsiteX17" fmla="*/ 501051 w 1551343"/>
              <a:gd name="connsiteY17" fmla="*/ 464994 h 1237857"/>
              <a:gd name="connsiteX18" fmla="*/ 536773 w 1551343"/>
              <a:gd name="connsiteY18" fmla="*/ 495947 h 1237857"/>
              <a:gd name="connsiteX19" fmla="*/ 565344 w 1551343"/>
              <a:gd name="connsiteY19" fmla="*/ 453088 h 1237857"/>
              <a:gd name="connsiteX20" fmla="*/ 596301 w 1551343"/>
              <a:gd name="connsiteY20" fmla="*/ 438800 h 1237857"/>
              <a:gd name="connsiteX21" fmla="*/ 605826 w 1551343"/>
              <a:gd name="connsiteY21" fmla="*/ 410225 h 1237857"/>
              <a:gd name="connsiteX22" fmla="*/ 627257 w 1551343"/>
              <a:gd name="connsiteY22" fmla="*/ 376888 h 1237857"/>
              <a:gd name="connsiteX23" fmla="*/ 665361 w 1551343"/>
              <a:gd name="connsiteY23" fmla="*/ 369741 h 1237857"/>
              <a:gd name="connsiteX24" fmla="*/ 677263 w 1551343"/>
              <a:gd name="connsiteY24" fmla="*/ 412607 h 1237857"/>
              <a:gd name="connsiteX25" fmla="*/ 717744 w 1551343"/>
              <a:gd name="connsiteY25" fmla="*/ 381650 h 1237857"/>
              <a:gd name="connsiteX26" fmla="*/ 727269 w 1551343"/>
              <a:gd name="connsiteY26" fmla="*/ 381650 h 1237857"/>
              <a:gd name="connsiteX27" fmla="*/ 753463 w 1551343"/>
              <a:gd name="connsiteY27" fmla="*/ 398319 h 1237857"/>
              <a:gd name="connsiteX28" fmla="*/ 793948 w 1551343"/>
              <a:gd name="connsiteY28" fmla="*/ 384029 h 1237857"/>
              <a:gd name="connsiteX29" fmla="*/ 820139 w 1551343"/>
              <a:gd name="connsiteY29" fmla="*/ 434038 h 1237857"/>
              <a:gd name="connsiteX30" fmla="*/ 810613 w 1551343"/>
              <a:gd name="connsiteY30" fmla="*/ 438800 h 1237857"/>
              <a:gd name="connsiteX31" fmla="*/ 805852 w 1551343"/>
              <a:gd name="connsiteY31" fmla="*/ 460232 h 1237857"/>
              <a:gd name="connsiteX32" fmla="*/ 834426 w 1551343"/>
              <a:gd name="connsiteY32" fmla="*/ 503094 h 1237857"/>
              <a:gd name="connsiteX33" fmla="*/ 865383 w 1551343"/>
              <a:gd name="connsiteY33" fmla="*/ 495950 h 1237857"/>
              <a:gd name="connsiteX34" fmla="*/ 898722 w 1551343"/>
              <a:gd name="connsiteY34" fmla="*/ 464993 h 1237857"/>
              <a:gd name="connsiteX35" fmla="*/ 943964 w 1551343"/>
              <a:gd name="connsiteY35" fmla="*/ 472138 h 1237857"/>
              <a:gd name="connsiteX36" fmla="*/ 1001114 w 1551343"/>
              <a:gd name="connsiteY36" fmla="*/ 457850 h 1237857"/>
              <a:gd name="connsiteX37" fmla="*/ 1032073 w 1551343"/>
              <a:gd name="connsiteY37" fmla="*/ 429272 h 1237857"/>
              <a:gd name="connsiteX38" fmla="*/ 1096364 w 1551343"/>
              <a:gd name="connsiteY38" fmla="*/ 412607 h 1237857"/>
              <a:gd name="connsiteX39" fmla="*/ 1153514 w 1551343"/>
              <a:gd name="connsiteY39" fmla="*/ 417368 h 1237857"/>
              <a:gd name="connsiteX40" fmla="*/ 1220190 w 1551343"/>
              <a:gd name="connsiteY40" fmla="*/ 345931 h 1237857"/>
              <a:gd name="connsiteX41" fmla="*/ 1270195 w 1551343"/>
              <a:gd name="connsiteY41" fmla="*/ 334025 h 1237857"/>
              <a:gd name="connsiteX42" fmla="*/ 1315440 w 1551343"/>
              <a:gd name="connsiteY42" fmla="*/ 298306 h 1237857"/>
              <a:gd name="connsiteX43" fmla="*/ 1315439 w 1551343"/>
              <a:gd name="connsiteY43" fmla="*/ 257825 h 1237857"/>
              <a:gd name="connsiteX44" fmla="*/ 1310677 w 1551343"/>
              <a:gd name="connsiteY44" fmla="*/ 229250 h 1237857"/>
              <a:gd name="connsiteX45" fmla="*/ 1303533 w 1551343"/>
              <a:gd name="connsiteY45" fmla="*/ 200675 h 1237857"/>
              <a:gd name="connsiteX46" fmla="*/ 1320202 w 1551343"/>
              <a:gd name="connsiteY46" fmla="*/ 160194 h 1237857"/>
              <a:gd name="connsiteX47" fmla="*/ 1310677 w 1551343"/>
              <a:gd name="connsiteY47" fmla="*/ 117331 h 1237857"/>
              <a:gd name="connsiteX48" fmla="*/ 1332108 w 1551343"/>
              <a:gd name="connsiteY48" fmla="*/ 57800 h 1237857"/>
              <a:gd name="connsiteX49" fmla="*/ 1322584 w 1551343"/>
              <a:gd name="connsiteY49" fmla="*/ 10175 h 1237857"/>
              <a:gd name="connsiteX50" fmla="*/ 1360684 w 1551343"/>
              <a:gd name="connsiteY50" fmla="*/ 5412 h 1237857"/>
              <a:gd name="connsiteX51" fmla="*/ 1377353 w 1551343"/>
              <a:gd name="connsiteY51" fmla="*/ 649 h 1237857"/>
              <a:gd name="connsiteX52" fmla="*/ 1465459 w 1551343"/>
              <a:gd name="connsiteY52" fmla="*/ 19699 h 1237857"/>
              <a:gd name="connsiteX53" fmla="*/ 1496415 w 1551343"/>
              <a:gd name="connsiteY53" fmla="*/ 41131 h 1237857"/>
              <a:gd name="connsiteX54" fmla="*/ 1522610 w 1551343"/>
              <a:gd name="connsiteY54" fmla="*/ 57798 h 1237857"/>
              <a:gd name="connsiteX55" fmla="*/ 1551184 w 1551343"/>
              <a:gd name="connsiteY55" fmla="*/ 67324 h 1237857"/>
              <a:gd name="connsiteX56" fmla="*/ 1524990 w 1551343"/>
              <a:gd name="connsiteY56" fmla="*/ 117331 h 1237857"/>
              <a:gd name="connsiteX57" fmla="*/ 1522609 w 1551343"/>
              <a:gd name="connsiteY57" fmla="*/ 172099 h 1237857"/>
              <a:gd name="connsiteX58" fmla="*/ 1508321 w 1551343"/>
              <a:gd name="connsiteY58" fmla="*/ 229249 h 1237857"/>
              <a:gd name="connsiteX59" fmla="*/ 1510703 w 1551343"/>
              <a:gd name="connsiteY59" fmla="*/ 238774 h 1237857"/>
              <a:gd name="connsiteX60" fmla="*/ 1541659 w 1551343"/>
              <a:gd name="connsiteY60" fmla="*/ 245918 h 1237857"/>
              <a:gd name="connsiteX61" fmla="*/ 1529753 w 1551343"/>
              <a:gd name="connsiteY61" fmla="*/ 276874 h 1237857"/>
              <a:gd name="connsiteX62" fmla="*/ 1496415 w 1551343"/>
              <a:gd name="connsiteY62" fmla="*/ 298306 h 1237857"/>
              <a:gd name="connsiteX63" fmla="*/ 1474984 w 1551343"/>
              <a:gd name="connsiteY63" fmla="*/ 319737 h 1237857"/>
              <a:gd name="connsiteX64" fmla="*/ 1421087 w 1551343"/>
              <a:gd name="connsiteY64" fmla="*/ 307094 h 1237857"/>
              <a:gd name="connsiteX65" fmla="*/ 1384495 w 1551343"/>
              <a:gd name="connsiteY65" fmla="*/ 336407 h 1237857"/>
              <a:gd name="connsiteX66" fmla="*/ 1377352 w 1551343"/>
              <a:gd name="connsiteY66" fmla="*/ 369744 h 1237857"/>
              <a:gd name="connsiteX67" fmla="*/ 1355920 w 1551343"/>
              <a:gd name="connsiteY67" fmla="*/ 379269 h 1237857"/>
              <a:gd name="connsiteX68" fmla="*/ 1327345 w 1551343"/>
              <a:gd name="connsiteY68" fmla="*/ 403082 h 1237857"/>
              <a:gd name="connsiteX69" fmla="*/ 1279721 w 1551343"/>
              <a:gd name="connsiteY69" fmla="*/ 417368 h 1237857"/>
              <a:gd name="connsiteX70" fmla="*/ 1279720 w 1551343"/>
              <a:gd name="connsiteY70" fmla="*/ 464994 h 1237857"/>
              <a:gd name="connsiteX71" fmla="*/ 1313058 w 1551343"/>
              <a:gd name="connsiteY71" fmla="*/ 464994 h 1237857"/>
              <a:gd name="connsiteX72" fmla="*/ 1341634 w 1551343"/>
              <a:gd name="connsiteY72" fmla="*/ 491187 h 1237857"/>
              <a:gd name="connsiteX73" fmla="*/ 1334489 w 1551343"/>
              <a:gd name="connsiteY73" fmla="*/ 529288 h 1237857"/>
              <a:gd name="connsiteX74" fmla="*/ 1363065 w 1551343"/>
              <a:gd name="connsiteY74" fmla="*/ 545955 h 1237857"/>
              <a:gd name="connsiteX75" fmla="*/ 1355920 w 1551343"/>
              <a:gd name="connsiteY75" fmla="*/ 588819 h 1237857"/>
              <a:gd name="connsiteX76" fmla="*/ 1370208 w 1551343"/>
              <a:gd name="connsiteY76" fmla="*/ 629299 h 1237857"/>
              <a:gd name="connsiteX77" fmla="*/ 1322584 w 1551343"/>
              <a:gd name="connsiteY77" fmla="*/ 684068 h 1237857"/>
              <a:gd name="connsiteX78" fmla="*/ 1294009 w 1551343"/>
              <a:gd name="connsiteY78" fmla="*/ 736456 h 1237857"/>
              <a:gd name="connsiteX79" fmla="*/ 1260673 w 1551343"/>
              <a:gd name="connsiteY79" fmla="*/ 722168 h 1237857"/>
              <a:gd name="connsiteX80" fmla="*/ 1227334 w 1551343"/>
              <a:gd name="connsiteY80" fmla="*/ 724549 h 1237857"/>
              <a:gd name="connsiteX81" fmla="*/ 1177328 w 1551343"/>
              <a:gd name="connsiteY81" fmla="*/ 748362 h 1237857"/>
              <a:gd name="connsiteX82" fmla="*/ 1153515 w 1551343"/>
              <a:gd name="connsiteY82" fmla="*/ 762649 h 1237857"/>
              <a:gd name="connsiteX83" fmla="*/ 1084461 w 1551343"/>
              <a:gd name="connsiteY83" fmla="*/ 779318 h 1237857"/>
              <a:gd name="connsiteX84" fmla="*/ 1063028 w 1551343"/>
              <a:gd name="connsiteY84" fmla="*/ 810274 h 1237857"/>
              <a:gd name="connsiteX85" fmla="*/ 1060646 w 1551343"/>
              <a:gd name="connsiteY85" fmla="*/ 888856 h 1237857"/>
              <a:gd name="connsiteX86" fmla="*/ 1063030 w 1551343"/>
              <a:gd name="connsiteY86" fmla="*/ 915048 h 1237857"/>
              <a:gd name="connsiteX87" fmla="*/ 963015 w 1551343"/>
              <a:gd name="connsiteY87" fmla="*/ 965056 h 1237857"/>
              <a:gd name="connsiteX88" fmla="*/ 920153 w 1551343"/>
              <a:gd name="connsiteY88" fmla="*/ 965056 h 1237857"/>
              <a:gd name="connsiteX89" fmla="*/ 829667 w 1551343"/>
              <a:gd name="connsiteY89" fmla="*/ 1000773 h 1237857"/>
              <a:gd name="connsiteX90" fmla="*/ 808234 w 1551343"/>
              <a:gd name="connsiteY90" fmla="*/ 1041256 h 1237857"/>
              <a:gd name="connsiteX91" fmla="*/ 808236 w 1551343"/>
              <a:gd name="connsiteY91" fmla="*/ 1091262 h 1237857"/>
              <a:gd name="connsiteX92" fmla="*/ 758228 w 1551343"/>
              <a:gd name="connsiteY92" fmla="*/ 1131743 h 1237857"/>
              <a:gd name="connsiteX93" fmla="*/ 741561 w 1551343"/>
              <a:gd name="connsiteY93" fmla="*/ 1162699 h 1237857"/>
              <a:gd name="connsiteX94" fmla="*/ 743940 w 1551343"/>
              <a:gd name="connsiteY94" fmla="*/ 1184131 h 1237857"/>
              <a:gd name="connsiteX95" fmla="*/ 777278 w 1551343"/>
              <a:gd name="connsiteY95" fmla="*/ 1179368 h 1237857"/>
              <a:gd name="connsiteX96" fmla="*/ 801092 w 1551343"/>
              <a:gd name="connsiteY96" fmla="*/ 1203180 h 1237857"/>
              <a:gd name="connsiteX97" fmla="*/ 789184 w 1551343"/>
              <a:gd name="connsiteY97" fmla="*/ 1236518 h 1237857"/>
              <a:gd name="connsiteX98" fmla="*/ 617733 w 1551343"/>
              <a:gd name="connsiteY98" fmla="*/ 1153174 h 1237857"/>
              <a:gd name="connsiteX99" fmla="*/ 596301 w 1551343"/>
              <a:gd name="connsiteY99" fmla="*/ 1146032 h 1237857"/>
              <a:gd name="connsiteX100" fmla="*/ 572490 w 1551343"/>
              <a:gd name="connsiteY100" fmla="*/ 1115074 h 1237857"/>
              <a:gd name="connsiteX101" fmla="*/ 536770 w 1551343"/>
              <a:gd name="connsiteY101" fmla="*/ 1076975 h 1237857"/>
              <a:gd name="connsiteX102" fmla="*/ 484384 w 1551343"/>
              <a:gd name="connsiteY102" fmla="*/ 1069830 h 1237857"/>
              <a:gd name="connsiteX103" fmla="*/ 491527 w 1551343"/>
              <a:gd name="connsiteY103" fmla="*/ 1026969 h 1237857"/>
              <a:gd name="connsiteX104" fmla="*/ 460572 w 1551343"/>
              <a:gd name="connsiteY104" fmla="*/ 991249 h 1237857"/>
              <a:gd name="connsiteX105" fmla="*/ 427233 w 1551343"/>
              <a:gd name="connsiteY105" fmla="*/ 953150 h 1237857"/>
              <a:gd name="connsiteX106" fmla="*/ 424854 w 1551343"/>
              <a:gd name="connsiteY106" fmla="*/ 926956 h 1237857"/>
              <a:gd name="connsiteX107" fmla="*/ 379608 w 1551343"/>
              <a:gd name="connsiteY107" fmla="*/ 917432 h 1237857"/>
              <a:gd name="connsiteX108" fmla="*/ 351033 w 1551343"/>
              <a:gd name="connsiteY108" fmla="*/ 884094 h 1237857"/>
              <a:gd name="connsiteX109" fmla="*/ 305789 w 1551343"/>
              <a:gd name="connsiteY109" fmla="*/ 872188 h 1237857"/>
              <a:gd name="connsiteX110" fmla="*/ 281977 w 1551343"/>
              <a:gd name="connsiteY110" fmla="*/ 903144 h 1237857"/>
              <a:gd name="connsiteX111" fmla="*/ 234355 w 1551343"/>
              <a:gd name="connsiteY111" fmla="*/ 893618 h 1237857"/>
              <a:gd name="connsiteX112" fmla="*/ 203395 w 1551343"/>
              <a:gd name="connsiteY112" fmla="*/ 869807 h 1237857"/>
              <a:gd name="connsiteX113" fmla="*/ 167680 w 1551343"/>
              <a:gd name="connsiteY113" fmla="*/ 881712 h 1237857"/>
              <a:gd name="connsiteX114" fmla="*/ 158152 w 1551343"/>
              <a:gd name="connsiteY114" fmla="*/ 876950 h 1237857"/>
              <a:gd name="connsiteX115" fmla="*/ 141486 w 1551343"/>
              <a:gd name="connsiteY115" fmla="*/ 824562 h 1237857"/>
              <a:gd name="connsiteX116" fmla="*/ 103383 w 1551343"/>
              <a:gd name="connsiteY116" fmla="*/ 788844 h 1237857"/>
              <a:gd name="connsiteX117" fmla="*/ 72427 w 1551343"/>
              <a:gd name="connsiteY117" fmla="*/ 748363 h 1237857"/>
              <a:gd name="connsiteX118" fmla="*/ 53375 w 1551343"/>
              <a:gd name="connsiteY118" fmla="*/ 722168 h 1237857"/>
              <a:gd name="connsiteX119" fmla="*/ 17657 w 1551343"/>
              <a:gd name="connsiteY119" fmla="*/ 693594 h 1237857"/>
              <a:gd name="connsiteX120" fmla="*/ 992 w 1551343"/>
              <a:gd name="connsiteY120" fmla="*/ 669780 h 1237857"/>
              <a:gd name="connsiteX0" fmla="*/ 992 w 1551343"/>
              <a:gd name="connsiteY0" fmla="*/ 669780 h 1238180"/>
              <a:gd name="connsiteX1" fmla="*/ 20038 w 1551343"/>
              <a:gd name="connsiteY1" fmla="*/ 612632 h 1238180"/>
              <a:gd name="connsiteX2" fmla="*/ 55760 w 1551343"/>
              <a:gd name="connsiteY2" fmla="*/ 588816 h 1238180"/>
              <a:gd name="connsiteX3" fmla="*/ 98621 w 1551343"/>
              <a:gd name="connsiteY3" fmla="*/ 593580 h 1238180"/>
              <a:gd name="connsiteX4" fmla="*/ 110530 w 1551343"/>
              <a:gd name="connsiteY4" fmla="*/ 565004 h 1238180"/>
              <a:gd name="connsiteX5" fmla="*/ 146244 w 1551343"/>
              <a:gd name="connsiteY5" fmla="*/ 550719 h 1238180"/>
              <a:gd name="connsiteX6" fmla="*/ 162915 w 1551343"/>
              <a:gd name="connsiteY6" fmla="*/ 519761 h 1238180"/>
              <a:gd name="connsiteX7" fmla="*/ 196251 w 1551343"/>
              <a:gd name="connsiteY7" fmla="*/ 512619 h 1238180"/>
              <a:gd name="connsiteX8" fmla="*/ 208157 w 1551343"/>
              <a:gd name="connsiteY8" fmla="*/ 479282 h 1238180"/>
              <a:gd name="connsiteX9" fmla="*/ 239115 w 1551343"/>
              <a:gd name="connsiteY9" fmla="*/ 472137 h 1238180"/>
              <a:gd name="connsiteX10" fmla="*/ 310551 w 1551343"/>
              <a:gd name="connsiteY10" fmla="*/ 438800 h 1238180"/>
              <a:gd name="connsiteX11" fmla="*/ 339128 w 1551343"/>
              <a:gd name="connsiteY11" fmla="*/ 417368 h 1238180"/>
              <a:gd name="connsiteX12" fmla="*/ 353413 w 1551343"/>
              <a:gd name="connsiteY12" fmla="*/ 426894 h 1238180"/>
              <a:gd name="connsiteX13" fmla="*/ 396277 w 1551343"/>
              <a:gd name="connsiteY13" fmla="*/ 438800 h 1238180"/>
              <a:gd name="connsiteX14" fmla="*/ 439140 w 1551343"/>
              <a:gd name="connsiteY14" fmla="*/ 400699 h 1238180"/>
              <a:gd name="connsiteX15" fmla="*/ 453426 w 1551343"/>
              <a:gd name="connsiteY15" fmla="*/ 429275 h 1238180"/>
              <a:gd name="connsiteX16" fmla="*/ 489144 w 1551343"/>
              <a:gd name="connsiteY16" fmla="*/ 431657 h 1238180"/>
              <a:gd name="connsiteX17" fmla="*/ 501051 w 1551343"/>
              <a:gd name="connsiteY17" fmla="*/ 464994 h 1238180"/>
              <a:gd name="connsiteX18" fmla="*/ 536773 w 1551343"/>
              <a:gd name="connsiteY18" fmla="*/ 495947 h 1238180"/>
              <a:gd name="connsiteX19" fmla="*/ 565344 w 1551343"/>
              <a:gd name="connsiteY19" fmla="*/ 453088 h 1238180"/>
              <a:gd name="connsiteX20" fmla="*/ 596301 w 1551343"/>
              <a:gd name="connsiteY20" fmla="*/ 438800 h 1238180"/>
              <a:gd name="connsiteX21" fmla="*/ 605826 w 1551343"/>
              <a:gd name="connsiteY21" fmla="*/ 410225 h 1238180"/>
              <a:gd name="connsiteX22" fmla="*/ 627257 w 1551343"/>
              <a:gd name="connsiteY22" fmla="*/ 376888 h 1238180"/>
              <a:gd name="connsiteX23" fmla="*/ 665361 w 1551343"/>
              <a:gd name="connsiteY23" fmla="*/ 369741 h 1238180"/>
              <a:gd name="connsiteX24" fmla="*/ 677263 w 1551343"/>
              <a:gd name="connsiteY24" fmla="*/ 412607 h 1238180"/>
              <a:gd name="connsiteX25" fmla="*/ 717744 w 1551343"/>
              <a:gd name="connsiteY25" fmla="*/ 381650 h 1238180"/>
              <a:gd name="connsiteX26" fmla="*/ 727269 w 1551343"/>
              <a:gd name="connsiteY26" fmla="*/ 381650 h 1238180"/>
              <a:gd name="connsiteX27" fmla="*/ 753463 w 1551343"/>
              <a:gd name="connsiteY27" fmla="*/ 398319 h 1238180"/>
              <a:gd name="connsiteX28" fmla="*/ 793948 w 1551343"/>
              <a:gd name="connsiteY28" fmla="*/ 384029 h 1238180"/>
              <a:gd name="connsiteX29" fmla="*/ 820139 w 1551343"/>
              <a:gd name="connsiteY29" fmla="*/ 434038 h 1238180"/>
              <a:gd name="connsiteX30" fmla="*/ 810613 w 1551343"/>
              <a:gd name="connsiteY30" fmla="*/ 438800 h 1238180"/>
              <a:gd name="connsiteX31" fmla="*/ 805852 w 1551343"/>
              <a:gd name="connsiteY31" fmla="*/ 460232 h 1238180"/>
              <a:gd name="connsiteX32" fmla="*/ 834426 w 1551343"/>
              <a:gd name="connsiteY32" fmla="*/ 503094 h 1238180"/>
              <a:gd name="connsiteX33" fmla="*/ 865383 w 1551343"/>
              <a:gd name="connsiteY33" fmla="*/ 495950 h 1238180"/>
              <a:gd name="connsiteX34" fmla="*/ 898722 w 1551343"/>
              <a:gd name="connsiteY34" fmla="*/ 464993 h 1238180"/>
              <a:gd name="connsiteX35" fmla="*/ 943964 w 1551343"/>
              <a:gd name="connsiteY35" fmla="*/ 472138 h 1238180"/>
              <a:gd name="connsiteX36" fmla="*/ 1001114 w 1551343"/>
              <a:gd name="connsiteY36" fmla="*/ 457850 h 1238180"/>
              <a:gd name="connsiteX37" fmla="*/ 1032073 w 1551343"/>
              <a:gd name="connsiteY37" fmla="*/ 429272 h 1238180"/>
              <a:gd name="connsiteX38" fmla="*/ 1096364 w 1551343"/>
              <a:gd name="connsiteY38" fmla="*/ 412607 h 1238180"/>
              <a:gd name="connsiteX39" fmla="*/ 1153514 w 1551343"/>
              <a:gd name="connsiteY39" fmla="*/ 417368 h 1238180"/>
              <a:gd name="connsiteX40" fmla="*/ 1220190 w 1551343"/>
              <a:gd name="connsiteY40" fmla="*/ 345931 h 1238180"/>
              <a:gd name="connsiteX41" fmla="*/ 1270195 w 1551343"/>
              <a:gd name="connsiteY41" fmla="*/ 334025 h 1238180"/>
              <a:gd name="connsiteX42" fmla="*/ 1315440 w 1551343"/>
              <a:gd name="connsiteY42" fmla="*/ 298306 h 1238180"/>
              <a:gd name="connsiteX43" fmla="*/ 1315439 w 1551343"/>
              <a:gd name="connsiteY43" fmla="*/ 257825 h 1238180"/>
              <a:gd name="connsiteX44" fmla="*/ 1310677 w 1551343"/>
              <a:gd name="connsiteY44" fmla="*/ 229250 h 1238180"/>
              <a:gd name="connsiteX45" fmla="*/ 1303533 w 1551343"/>
              <a:gd name="connsiteY45" fmla="*/ 200675 h 1238180"/>
              <a:gd name="connsiteX46" fmla="*/ 1320202 w 1551343"/>
              <a:gd name="connsiteY46" fmla="*/ 160194 h 1238180"/>
              <a:gd name="connsiteX47" fmla="*/ 1310677 w 1551343"/>
              <a:gd name="connsiteY47" fmla="*/ 117331 h 1238180"/>
              <a:gd name="connsiteX48" fmla="*/ 1332108 w 1551343"/>
              <a:gd name="connsiteY48" fmla="*/ 57800 h 1238180"/>
              <a:gd name="connsiteX49" fmla="*/ 1322584 w 1551343"/>
              <a:gd name="connsiteY49" fmla="*/ 10175 h 1238180"/>
              <a:gd name="connsiteX50" fmla="*/ 1360684 w 1551343"/>
              <a:gd name="connsiteY50" fmla="*/ 5412 h 1238180"/>
              <a:gd name="connsiteX51" fmla="*/ 1377353 w 1551343"/>
              <a:gd name="connsiteY51" fmla="*/ 649 h 1238180"/>
              <a:gd name="connsiteX52" fmla="*/ 1465459 w 1551343"/>
              <a:gd name="connsiteY52" fmla="*/ 19699 h 1238180"/>
              <a:gd name="connsiteX53" fmla="*/ 1496415 w 1551343"/>
              <a:gd name="connsiteY53" fmla="*/ 41131 h 1238180"/>
              <a:gd name="connsiteX54" fmla="*/ 1522610 w 1551343"/>
              <a:gd name="connsiteY54" fmla="*/ 57798 h 1238180"/>
              <a:gd name="connsiteX55" fmla="*/ 1551184 w 1551343"/>
              <a:gd name="connsiteY55" fmla="*/ 67324 h 1238180"/>
              <a:gd name="connsiteX56" fmla="*/ 1524990 w 1551343"/>
              <a:gd name="connsiteY56" fmla="*/ 117331 h 1238180"/>
              <a:gd name="connsiteX57" fmla="*/ 1522609 w 1551343"/>
              <a:gd name="connsiteY57" fmla="*/ 172099 h 1238180"/>
              <a:gd name="connsiteX58" fmla="*/ 1508321 w 1551343"/>
              <a:gd name="connsiteY58" fmla="*/ 229249 h 1238180"/>
              <a:gd name="connsiteX59" fmla="*/ 1510703 w 1551343"/>
              <a:gd name="connsiteY59" fmla="*/ 238774 h 1238180"/>
              <a:gd name="connsiteX60" fmla="*/ 1541659 w 1551343"/>
              <a:gd name="connsiteY60" fmla="*/ 245918 h 1238180"/>
              <a:gd name="connsiteX61" fmla="*/ 1529753 w 1551343"/>
              <a:gd name="connsiteY61" fmla="*/ 276874 h 1238180"/>
              <a:gd name="connsiteX62" fmla="*/ 1496415 w 1551343"/>
              <a:gd name="connsiteY62" fmla="*/ 298306 h 1238180"/>
              <a:gd name="connsiteX63" fmla="*/ 1474984 w 1551343"/>
              <a:gd name="connsiteY63" fmla="*/ 319737 h 1238180"/>
              <a:gd name="connsiteX64" fmla="*/ 1421087 w 1551343"/>
              <a:gd name="connsiteY64" fmla="*/ 307094 h 1238180"/>
              <a:gd name="connsiteX65" fmla="*/ 1384495 w 1551343"/>
              <a:gd name="connsiteY65" fmla="*/ 336407 h 1238180"/>
              <a:gd name="connsiteX66" fmla="*/ 1377352 w 1551343"/>
              <a:gd name="connsiteY66" fmla="*/ 369744 h 1238180"/>
              <a:gd name="connsiteX67" fmla="*/ 1355920 w 1551343"/>
              <a:gd name="connsiteY67" fmla="*/ 379269 h 1238180"/>
              <a:gd name="connsiteX68" fmla="*/ 1327345 w 1551343"/>
              <a:gd name="connsiteY68" fmla="*/ 403082 h 1238180"/>
              <a:gd name="connsiteX69" fmla="*/ 1279721 w 1551343"/>
              <a:gd name="connsiteY69" fmla="*/ 417368 h 1238180"/>
              <a:gd name="connsiteX70" fmla="*/ 1279720 w 1551343"/>
              <a:gd name="connsiteY70" fmla="*/ 464994 h 1238180"/>
              <a:gd name="connsiteX71" fmla="*/ 1313058 w 1551343"/>
              <a:gd name="connsiteY71" fmla="*/ 464994 h 1238180"/>
              <a:gd name="connsiteX72" fmla="*/ 1341634 w 1551343"/>
              <a:gd name="connsiteY72" fmla="*/ 491187 h 1238180"/>
              <a:gd name="connsiteX73" fmla="*/ 1334489 w 1551343"/>
              <a:gd name="connsiteY73" fmla="*/ 529288 h 1238180"/>
              <a:gd name="connsiteX74" fmla="*/ 1363065 w 1551343"/>
              <a:gd name="connsiteY74" fmla="*/ 545955 h 1238180"/>
              <a:gd name="connsiteX75" fmla="*/ 1355920 w 1551343"/>
              <a:gd name="connsiteY75" fmla="*/ 588819 h 1238180"/>
              <a:gd name="connsiteX76" fmla="*/ 1370208 w 1551343"/>
              <a:gd name="connsiteY76" fmla="*/ 629299 h 1238180"/>
              <a:gd name="connsiteX77" fmla="*/ 1322584 w 1551343"/>
              <a:gd name="connsiteY77" fmla="*/ 684068 h 1238180"/>
              <a:gd name="connsiteX78" fmla="*/ 1294009 w 1551343"/>
              <a:gd name="connsiteY78" fmla="*/ 736456 h 1238180"/>
              <a:gd name="connsiteX79" fmla="*/ 1260673 w 1551343"/>
              <a:gd name="connsiteY79" fmla="*/ 722168 h 1238180"/>
              <a:gd name="connsiteX80" fmla="*/ 1227334 w 1551343"/>
              <a:gd name="connsiteY80" fmla="*/ 724549 h 1238180"/>
              <a:gd name="connsiteX81" fmla="*/ 1177328 w 1551343"/>
              <a:gd name="connsiteY81" fmla="*/ 748362 h 1238180"/>
              <a:gd name="connsiteX82" fmla="*/ 1153515 w 1551343"/>
              <a:gd name="connsiteY82" fmla="*/ 762649 h 1238180"/>
              <a:gd name="connsiteX83" fmla="*/ 1084461 w 1551343"/>
              <a:gd name="connsiteY83" fmla="*/ 779318 h 1238180"/>
              <a:gd name="connsiteX84" fmla="*/ 1063028 w 1551343"/>
              <a:gd name="connsiteY84" fmla="*/ 810274 h 1238180"/>
              <a:gd name="connsiteX85" fmla="*/ 1060646 w 1551343"/>
              <a:gd name="connsiteY85" fmla="*/ 888856 h 1238180"/>
              <a:gd name="connsiteX86" fmla="*/ 1063030 w 1551343"/>
              <a:gd name="connsiteY86" fmla="*/ 915048 h 1238180"/>
              <a:gd name="connsiteX87" fmla="*/ 963015 w 1551343"/>
              <a:gd name="connsiteY87" fmla="*/ 965056 h 1238180"/>
              <a:gd name="connsiteX88" fmla="*/ 920153 w 1551343"/>
              <a:gd name="connsiteY88" fmla="*/ 965056 h 1238180"/>
              <a:gd name="connsiteX89" fmla="*/ 829667 w 1551343"/>
              <a:gd name="connsiteY89" fmla="*/ 1000773 h 1238180"/>
              <a:gd name="connsiteX90" fmla="*/ 808234 w 1551343"/>
              <a:gd name="connsiteY90" fmla="*/ 1041256 h 1238180"/>
              <a:gd name="connsiteX91" fmla="*/ 808236 w 1551343"/>
              <a:gd name="connsiteY91" fmla="*/ 1091262 h 1238180"/>
              <a:gd name="connsiteX92" fmla="*/ 758228 w 1551343"/>
              <a:gd name="connsiteY92" fmla="*/ 1131743 h 1238180"/>
              <a:gd name="connsiteX93" fmla="*/ 741561 w 1551343"/>
              <a:gd name="connsiteY93" fmla="*/ 1162699 h 1238180"/>
              <a:gd name="connsiteX94" fmla="*/ 743940 w 1551343"/>
              <a:gd name="connsiteY94" fmla="*/ 1184131 h 1238180"/>
              <a:gd name="connsiteX95" fmla="*/ 777278 w 1551343"/>
              <a:gd name="connsiteY95" fmla="*/ 1179368 h 1238180"/>
              <a:gd name="connsiteX96" fmla="*/ 801092 w 1551343"/>
              <a:gd name="connsiteY96" fmla="*/ 1203180 h 1238180"/>
              <a:gd name="connsiteX97" fmla="*/ 789184 w 1551343"/>
              <a:gd name="connsiteY97" fmla="*/ 1236518 h 1238180"/>
              <a:gd name="connsiteX98" fmla="*/ 596301 w 1551343"/>
              <a:gd name="connsiteY98" fmla="*/ 1146032 h 1238180"/>
              <a:gd name="connsiteX99" fmla="*/ 572490 w 1551343"/>
              <a:gd name="connsiteY99" fmla="*/ 1115074 h 1238180"/>
              <a:gd name="connsiteX100" fmla="*/ 536770 w 1551343"/>
              <a:gd name="connsiteY100" fmla="*/ 1076975 h 1238180"/>
              <a:gd name="connsiteX101" fmla="*/ 484384 w 1551343"/>
              <a:gd name="connsiteY101" fmla="*/ 1069830 h 1238180"/>
              <a:gd name="connsiteX102" fmla="*/ 491527 w 1551343"/>
              <a:gd name="connsiteY102" fmla="*/ 1026969 h 1238180"/>
              <a:gd name="connsiteX103" fmla="*/ 460572 w 1551343"/>
              <a:gd name="connsiteY103" fmla="*/ 991249 h 1238180"/>
              <a:gd name="connsiteX104" fmla="*/ 427233 w 1551343"/>
              <a:gd name="connsiteY104" fmla="*/ 953150 h 1238180"/>
              <a:gd name="connsiteX105" fmla="*/ 424854 w 1551343"/>
              <a:gd name="connsiteY105" fmla="*/ 926956 h 1238180"/>
              <a:gd name="connsiteX106" fmla="*/ 379608 w 1551343"/>
              <a:gd name="connsiteY106" fmla="*/ 917432 h 1238180"/>
              <a:gd name="connsiteX107" fmla="*/ 351033 w 1551343"/>
              <a:gd name="connsiteY107" fmla="*/ 884094 h 1238180"/>
              <a:gd name="connsiteX108" fmla="*/ 305789 w 1551343"/>
              <a:gd name="connsiteY108" fmla="*/ 872188 h 1238180"/>
              <a:gd name="connsiteX109" fmla="*/ 281977 w 1551343"/>
              <a:gd name="connsiteY109" fmla="*/ 903144 h 1238180"/>
              <a:gd name="connsiteX110" fmla="*/ 234355 w 1551343"/>
              <a:gd name="connsiteY110" fmla="*/ 893618 h 1238180"/>
              <a:gd name="connsiteX111" fmla="*/ 203395 w 1551343"/>
              <a:gd name="connsiteY111" fmla="*/ 869807 h 1238180"/>
              <a:gd name="connsiteX112" fmla="*/ 167680 w 1551343"/>
              <a:gd name="connsiteY112" fmla="*/ 881712 h 1238180"/>
              <a:gd name="connsiteX113" fmla="*/ 158152 w 1551343"/>
              <a:gd name="connsiteY113" fmla="*/ 876950 h 1238180"/>
              <a:gd name="connsiteX114" fmla="*/ 141486 w 1551343"/>
              <a:gd name="connsiteY114" fmla="*/ 824562 h 1238180"/>
              <a:gd name="connsiteX115" fmla="*/ 103383 w 1551343"/>
              <a:gd name="connsiteY115" fmla="*/ 788844 h 1238180"/>
              <a:gd name="connsiteX116" fmla="*/ 72427 w 1551343"/>
              <a:gd name="connsiteY116" fmla="*/ 748363 h 1238180"/>
              <a:gd name="connsiteX117" fmla="*/ 53375 w 1551343"/>
              <a:gd name="connsiteY117" fmla="*/ 722168 h 1238180"/>
              <a:gd name="connsiteX118" fmla="*/ 17657 w 1551343"/>
              <a:gd name="connsiteY118" fmla="*/ 693594 h 1238180"/>
              <a:gd name="connsiteX119" fmla="*/ 992 w 1551343"/>
              <a:gd name="connsiteY119" fmla="*/ 669780 h 1238180"/>
              <a:gd name="connsiteX0" fmla="*/ 992 w 1551343"/>
              <a:gd name="connsiteY0" fmla="*/ 669780 h 1238020"/>
              <a:gd name="connsiteX1" fmla="*/ 20038 w 1551343"/>
              <a:gd name="connsiteY1" fmla="*/ 612632 h 1238020"/>
              <a:gd name="connsiteX2" fmla="*/ 55760 w 1551343"/>
              <a:gd name="connsiteY2" fmla="*/ 588816 h 1238020"/>
              <a:gd name="connsiteX3" fmla="*/ 98621 w 1551343"/>
              <a:gd name="connsiteY3" fmla="*/ 593580 h 1238020"/>
              <a:gd name="connsiteX4" fmla="*/ 110530 w 1551343"/>
              <a:gd name="connsiteY4" fmla="*/ 565004 h 1238020"/>
              <a:gd name="connsiteX5" fmla="*/ 146244 w 1551343"/>
              <a:gd name="connsiteY5" fmla="*/ 550719 h 1238020"/>
              <a:gd name="connsiteX6" fmla="*/ 162915 w 1551343"/>
              <a:gd name="connsiteY6" fmla="*/ 519761 h 1238020"/>
              <a:gd name="connsiteX7" fmla="*/ 196251 w 1551343"/>
              <a:gd name="connsiteY7" fmla="*/ 512619 h 1238020"/>
              <a:gd name="connsiteX8" fmla="*/ 208157 w 1551343"/>
              <a:gd name="connsiteY8" fmla="*/ 479282 h 1238020"/>
              <a:gd name="connsiteX9" fmla="*/ 239115 w 1551343"/>
              <a:gd name="connsiteY9" fmla="*/ 472137 h 1238020"/>
              <a:gd name="connsiteX10" fmla="*/ 310551 w 1551343"/>
              <a:gd name="connsiteY10" fmla="*/ 438800 h 1238020"/>
              <a:gd name="connsiteX11" fmla="*/ 339128 w 1551343"/>
              <a:gd name="connsiteY11" fmla="*/ 417368 h 1238020"/>
              <a:gd name="connsiteX12" fmla="*/ 353413 w 1551343"/>
              <a:gd name="connsiteY12" fmla="*/ 426894 h 1238020"/>
              <a:gd name="connsiteX13" fmla="*/ 396277 w 1551343"/>
              <a:gd name="connsiteY13" fmla="*/ 438800 h 1238020"/>
              <a:gd name="connsiteX14" fmla="*/ 439140 w 1551343"/>
              <a:gd name="connsiteY14" fmla="*/ 400699 h 1238020"/>
              <a:gd name="connsiteX15" fmla="*/ 453426 w 1551343"/>
              <a:gd name="connsiteY15" fmla="*/ 429275 h 1238020"/>
              <a:gd name="connsiteX16" fmla="*/ 489144 w 1551343"/>
              <a:gd name="connsiteY16" fmla="*/ 431657 h 1238020"/>
              <a:gd name="connsiteX17" fmla="*/ 501051 w 1551343"/>
              <a:gd name="connsiteY17" fmla="*/ 464994 h 1238020"/>
              <a:gd name="connsiteX18" fmla="*/ 536773 w 1551343"/>
              <a:gd name="connsiteY18" fmla="*/ 495947 h 1238020"/>
              <a:gd name="connsiteX19" fmla="*/ 565344 w 1551343"/>
              <a:gd name="connsiteY19" fmla="*/ 453088 h 1238020"/>
              <a:gd name="connsiteX20" fmla="*/ 596301 w 1551343"/>
              <a:gd name="connsiteY20" fmla="*/ 438800 h 1238020"/>
              <a:gd name="connsiteX21" fmla="*/ 605826 w 1551343"/>
              <a:gd name="connsiteY21" fmla="*/ 410225 h 1238020"/>
              <a:gd name="connsiteX22" fmla="*/ 627257 w 1551343"/>
              <a:gd name="connsiteY22" fmla="*/ 376888 h 1238020"/>
              <a:gd name="connsiteX23" fmla="*/ 665361 w 1551343"/>
              <a:gd name="connsiteY23" fmla="*/ 369741 h 1238020"/>
              <a:gd name="connsiteX24" fmla="*/ 677263 w 1551343"/>
              <a:gd name="connsiteY24" fmla="*/ 412607 h 1238020"/>
              <a:gd name="connsiteX25" fmla="*/ 717744 w 1551343"/>
              <a:gd name="connsiteY25" fmla="*/ 381650 h 1238020"/>
              <a:gd name="connsiteX26" fmla="*/ 727269 w 1551343"/>
              <a:gd name="connsiteY26" fmla="*/ 381650 h 1238020"/>
              <a:gd name="connsiteX27" fmla="*/ 753463 w 1551343"/>
              <a:gd name="connsiteY27" fmla="*/ 398319 h 1238020"/>
              <a:gd name="connsiteX28" fmla="*/ 793948 w 1551343"/>
              <a:gd name="connsiteY28" fmla="*/ 384029 h 1238020"/>
              <a:gd name="connsiteX29" fmla="*/ 820139 w 1551343"/>
              <a:gd name="connsiteY29" fmla="*/ 434038 h 1238020"/>
              <a:gd name="connsiteX30" fmla="*/ 810613 w 1551343"/>
              <a:gd name="connsiteY30" fmla="*/ 438800 h 1238020"/>
              <a:gd name="connsiteX31" fmla="*/ 805852 w 1551343"/>
              <a:gd name="connsiteY31" fmla="*/ 460232 h 1238020"/>
              <a:gd name="connsiteX32" fmla="*/ 834426 w 1551343"/>
              <a:gd name="connsiteY32" fmla="*/ 503094 h 1238020"/>
              <a:gd name="connsiteX33" fmla="*/ 865383 w 1551343"/>
              <a:gd name="connsiteY33" fmla="*/ 495950 h 1238020"/>
              <a:gd name="connsiteX34" fmla="*/ 898722 w 1551343"/>
              <a:gd name="connsiteY34" fmla="*/ 464993 h 1238020"/>
              <a:gd name="connsiteX35" fmla="*/ 943964 w 1551343"/>
              <a:gd name="connsiteY35" fmla="*/ 472138 h 1238020"/>
              <a:gd name="connsiteX36" fmla="*/ 1001114 w 1551343"/>
              <a:gd name="connsiteY36" fmla="*/ 457850 h 1238020"/>
              <a:gd name="connsiteX37" fmla="*/ 1032073 w 1551343"/>
              <a:gd name="connsiteY37" fmla="*/ 429272 h 1238020"/>
              <a:gd name="connsiteX38" fmla="*/ 1096364 w 1551343"/>
              <a:gd name="connsiteY38" fmla="*/ 412607 h 1238020"/>
              <a:gd name="connsiteX39" fmla="*/ 1153514 w 1551343"/>
              <a:gd name="connsiteY39" fmla="*/ 417368 h 1238020"/>
              <a:gd name="connsiteX40" fmla="*/ 1220190 w 1551343"/>
              <a:gd name="connsiteY40" fmla="*/ 345931 h 1238020"/>
              <a:gd name="connsiteX41" fmla="*/ 1270195 w 1551343"/>
              <a:gd name="connsiteY41" fmla="*/ 334025 h 1238020"/>
              <a:gd name="connsiteX42" fmla="*/ 1315440 w 1551343"/>
              <a:gd name="connsiteY42" fmla="*/ 298306 h 1238020"/>
              <a:gd name="connsiteX43" fmla="*/ 1315439 w 1551343"/>
              <a:gd name="connsiteY43" fmla="*/ 257825 h 1238020"/>
              <a:gd name="connsiteX44" fmla="*/ 1310677 w 1551343"/>
              <a:gd name="connsiteY44" fmla="*/ 229250 h 1238020"/>
              <a:gd name="connsiteX45" fmla="*/ 1303533 w 1551343"/>
              <a:gd name="connsiteY45" fmla="*/ 200675 h 1238020"/>
              <a:gd name="connsiteX46" fmla="*/ 1320202 w 1551343"/>
              <a:gd name="connsiteY46" fmla="*/ 160194 h 1238020"/>
              <a:gd name="connsiteX47" fmla="*/ 1310677 w 1551343"/>
              <a:gd name="connsiteY47" fmla="*/ 117331 h 1238020"/>
              <a:gd name="connsiteX48" fmla="*/ 1332108 w 1551343"/>
              <a:gd name="connsiteY48" fmla="*/ 57800 h 1238020"/>
              <a:gd name="connsiteX49" fmla="*/ 1322584 w 1551343"/>
              <a:gd name="connsiteY49" fmla="*/ 10175 h 1238020"/>
              <a:gd name="connsiteX50" fmla="*/ 1360684 w 1551343"/>
              <a:gd name="connsiteY50" fmla="*/ 5412 h 1238020"/>
              <a:gd name="connsiteX51" fmla="*/ 1377353 w 1551343"/>
              <a:gd name="connsiteY51" fmla="*/ 649 h 1238020"/>
              <a:gd name="connsiteX52" fmla="*/ 1465459 w 1551343"/>
              <a:gd name="connsiteY52" fmla="*/ 19699 h 1238020"/>
              <a:gd name="connsiteX53" fmla="*/ 1496415 w 1551343"/>
              <a:gd name="connsiteY53" fmla="*/ 41131 h 1238020"/>
              <a:gd name="connsiteX54" fmla="*/ 1522610 w 1551343"/>
              <a:gd name="connsiteY54" fmla="*/ 57798 h 1238020"/>
              <a:gd name="connsiteX55" fmla="*/ 1551184 w 1551343"/>
              <a:gd name="connsiteY55" fmla="*/ 67324 h 1238020"/>
              <a:gd name="connsiteX56" fmla="*/ 1524990 w 1551343"/>
              <a:gd name="connsiteY56" fmla="*/ 117331 h 1238020"/>
              <a:gd name="connsiteX57" fmla="*/ 1522609 w 1551343"/>
              <a:gd name="connsiteY57" fmla="*/ 172099 h 1238020"/>
              <a:gd name="connsiteX58" fmla="*/ 1508321 w 1551343"/>
              <a:gd name="connsiteY58" fmla="*/ 229249 h 1238020"/>
              <a:gd name="connsiteX59" fmla="*/ 1510703 w 1551343"/>
              <a:gd name="connsiteY59" fmla="*/ 238774 h 1238020"/>
              <a:gd name="connsiteX60" fmla="*/ 1541659 w 1551343"/>
              <a:gd name="connsiteY60" fmla="*/ 245918 h 1238020"/>
              <a:gd name="connsiteX61" fmla="*/ 1529753 w 1551343"/>
              <a:gd name="connsiteY61" fmla="*/ 276874 h 1238020"/>
              <a:gd name="connsiteX62" fmla="*/ 1496415 w 1551343"/>
              <a:gd name="connsiteY62" fmla="*/ 298306 h 1238020"/>
              <a:gd name="connsiteX63" fmla="*/ 1474984 w 1551343"/>
              <a:gd name="connsiteY63" fmla="*/ 319737 h 1238020"/>
              <a:gd name="connsiteX64" fmla="*/ 1421087 w 1551343"/>
              <a:gd name="connsiteY64" fmla="*/ 307094 h 1238020"/>
              <a:gd name="connsiteX65" fmla="*/ 1384495 w 1551343"/>
              <a:gd name="connsiteY65" fmla="*/ 336407 h 1238020"/>
              <a:gd name="connsiteX66" fmla="*/ 1377352 w 1551343"/>
              <a:gd name="connsiteY66" fmla="*/ 369744 h 1238020"/>
              <a:gd name="connsiteX67" fmla="*/ 1355920 w 1551343"/>
              <a:gd name="connsiteY67" fmla="*/ 379269 h 1238020"/>
              <a:gd name="connsiteX68" fmla="*/ 1327345 w 1551343"/>
              <a:gd name="connsiteY68" fmla="*/ 403082 h 1238020"/>
              <a:gd name="connsiteX69" fmla="*/ 1279721 w 1551343"/>
              <a:gd name="connsiteY69" fmla="*/ 417368 h 1238020"/>
              <a:gd name="connsiteX70" fmla="*/ 1279720 w 1551343"/>
              <a:gd name="connsiteY70" fmla="*/ 464994 h 1238020"/>
              <a:gd name="connsiteX71" fmla="*/ 1313058 w 1551343"/>
              <a:gd name="connsiteY71" fmla="*/ 464994 h 1238020"/>
              <a:gd name="connsiteX72" fmla="*/ 1341634 w 1551343"/>
              <a:gd name="connsiteY72" fmla="*/ 491187 h 1238020"/>
              <a:gd name="connsiteX73" fmla="*/ 1334489 w 1551343"/>
              <a:gd name="connsiteY73" fmla="*/ 529288 h 1238020"/>
              <a:gd name="connsiteX74" fmla="*/ 1363065 w 1551343"/>
              <a:gd name="connsiteY74" fmla="*/ 545955 h 1238020"/>
              <a:gd name="connsiteX75" fmla="*/ 1355920 w 1551343"/>
              <a:gd name="connsiteY75" fmla="*/ 588819 h 1238020"/>
              <a:gd name="connsiteX76" fmla="*/ 1370208 w 1551343"/>
              <a:gd name="connsiteY76" fmla="*/ 629299 h 1238020"/>
              <a:gd name="connsiteX77" fmla="*/ 1322584 w 1551343"/>
              <a:gd name="connsiteY77" fmla="*/ 684068 h 1238020"/>
              <a:gd name="connsiteX78" fmla="*/ 1294009 w 1551343"/>
              <a:gd name="connsiteY78" fmla="*/ 736456 h 1238020"/>
              <a:gd name="connsiteX79" fmla="*/ 1260673 w 1551343"/>
              <a:gd name="connsiteY79" fmla="*/ 722168 h 1238020"/>
              <a:gd name="connsiteX80" fmla="*/ 1227334 w 1551343"/>
              <a:gd name="connsiteY80" fmla="*/ 724549 h 1238020"/>
              <a:gd name="connsiteX81" fmla="*/ 1177328 w 1551343"/>
              <a:gd name="connsiteY81" fmla="*/ 748362 h 1238020"/>
              <a:gd name="connsiteX82" fmla="*/ 1153515 w 1551343"/>
              <a:gd name="connsiteY82" fmla="*/ 762649 h 1238020"/>
              <a:gd name="connsiteX83" fmla="*/ 1084461 w 1551343"/>
              <a:gd name="connsiteY83" fmla="*/ 779318 h 1238020"/>
              <a:gd name="connsiteX84" fmla="*/ 1063028 w 1551343"/>
              <a:gd name="connsiteY84" fmla="*/ 810274 h 1238020"/>
              <a:gd name="connsiteX85" fmla="*/ 1060646 w 1551343"/>
              <a:gd name="connsiteY85" fmla="*/ 888856 h 1238020"/>
              <a:gd name="connsiteX86" fmla="*/ 1063030 w 1551343"/>
              <a:gd name="connsiteY86" fmla="*/ 915048 h 1238020"/>
              <a:gd name="connsiteX87" fmla="*/ 963015 w 1551343"/>
              <a:gd name="connsiteY87" fmla="*/ 965056 h 1238020"/>
              <a:gd name="connsiteX88" fmla="*/ 920153 w 1551343"/>
              <a:gd name="connsiteY88" fmla="*/ 965056 h 1238020"/>
              <a:gd name="connsiteX89" fmla="*/ 829667 w 1551343"/>
              <a:gd name="connsiteY89" fmla="*/ 1000773 h 1238020"/>
              <a:gd name="connsiteX90" fmla="*/ 808234 w 1551343"/>
              <a:gd name="connsiteY90" fmla="*/ 1041256 h 1238020"/>
              <a:gd name="connsiteX91" fmla="*/ 808236 w 1551343"/>
              <a:gd name="connsiteY91" fmla="*/ 1091262 h 1238020"/>
              <a:gd name="connsiteX92" fmla="*/ 758228 w 1551343"/>
              <a:gd name="connsiteY92" fmla="*/ 1131743 h 1238020"/>
              <a:gd name="connsiteX93" fmla="*/ 741561 w 1551343"/>
              <a:gd name="connsiteY93" fmla="*/ 1162699 h 1238020"/>
              <a:gd name="connsiteX94" fmla="*/ 743940 w 1551343"/>
              <a:gd name="connsiteY94" fmla="*/ 1184131 h 1238020"/>
              <a:gd name="connsiteX95" fmla="*/ 777278 w 1551343"/>
              <a:gd name="connsiteY95" fmla="*/ 1179368 h 1238020"/>
              <a:gd name="connsiteX96" fmla="*/ 801092 w 1551343"/>
              <a:gd name="connsiteY96" fmla="*/ 1203180 h 1238020"/>
              <a:gd name="connsiteX97" fmla="*/ 789184 w 1551343"/>
              <a:gd name="connsiteY97" fmla="*/ 1236518 h 1238020"/>
              <a:gd name="connsiteX98" fmla="*/ 604635 w 1551343"/>
              <a:gd name="connsiteY98" fmla="*/ 1149514 h 1238020"/>
              <a:gd name="connsiteX99" fmla="*/ 596301 w 1551343"/>
              <a:gd name="connsiteY99" fmla="*/ 1146032 h 1238020"/>
              <a:gd name="connsiteX100" fmla="*/ 572490 w 1551343"/>
              <a:gd name="connsiteY100" fmla="*/ 1115074 h 1238020"/>
              <a:gd name="connsiteX101" fmla="*/ 536770 w 1551343"/>
              <a:gd name="connsiteY101" fmla="*/ 1076975 h 1238020"/>
              <a:gd name="connsiteX102" fmla="*/ 484384 w 1551343"/>
              <a:gd name="connsiteY102" fmla="*/ 1069830 h 1238020"/>
              <a:gd name="connsiteX103" fmla="*/ 491527 w 1551343"/>
              <a:gd name="connsiteY103" fmla="*/ 1026969 h 1238020"/>
              <a:gd name="connsiteX104" fmla="*/ 460572 w 1551343"/>
              <a:gd name="connsiteY104" fmla="*/ 991249 h 1238020"/>
              <a:gd name="connsiteX105" fmla="*/ 427233 w 1551343"/>
              <a:gd name="connsiteY105" fmla="*/ 953150 h 1238020"/>
              <a:gd name="connsiteX106" fmla="*/ 424854 w 1551343"/>
              <a:gd name="connsiteY106" fmla="*/ 926956 h 1238020"/>
              <a:gd name="connsiteX107" fmla="*/ 379608 w 1551343"/>
              <a:gd name="connsiteY107" fmla="*/ 917432 h 1238020"/>
              <a:gd name="connsiteX108" fmla="*/ 351033 w 1551343"/>
              <a:gd name="connsiteY108" fmla="*/ 884094 h 1238020"/>
              <a:gd name="connsiteX109" fmla="*/ 305789 w 1551343"/>
              <a:gd name="connsiteY109" fmla="*/ 872188 h 1238020"/>
              <a:gd name="connsiteX110" fmla="*/ 281977 w 1551343"/>
              <a:gd name="connsiteY110" fmla="*/ 903144 h 1238020"/>
              <a:gd name="connsiteX111" fmla="*/ 234355 w 1551343"/>
              <a:gd name="connsiteY111" fmla="*/ 893618 h 1238020"/>
              <a:gd name="connsiteX112" fmla="*/ 203395 w 1551343"/>
              <a:gd name="connsiteY112" fmla="*/ 869807 h 1238020"/>
              <a:gd name="connsiteX113" fmla="*/ 167680 w 1551343"/>
              <a:gd name="connsiteY113" fmla="*/ 881712 h 1238020"/>
              <a:gd name="connsiteX114" fmla="*/ 158152 w 1551343"/>
              <a:gd name="connsiteY114" fmla="*/ 876950 h 1238020"/>
              <a:gd name="connsiteX115" fmla="*/ 141486 w 1551343"/>
              <a:gd name="connsiteY115" fmla="*/ 824562 h 1238020"/>
              <a:gd name="connsiteX116" fmla="*/ 103383 w 1551343"/>
              <a:gd name="connsiteY116" fmla="*/ 788844 h 1238020"/>
              <a:gd name="connsiteX117" fmla="*/ 72427 w 1551343"/>
              <a:gd name="connsiteY117" fmla="*/ 748363 h 1238020"/>
              <a:gd name="connsiteX118" fmla="*/ 53375 w 1551343"/>
              <a:gd name="connsiteY118" fmla="*/ 722168 h 1238020"/>
              <a:gd name="connsiteX119" fmla="*/ 17657 w 1551343"/>
              <a:gd name="connsiteY119" fmla="*/ 693594 h 1238020"/>
              <a:gd name="connsiteX120" fmla="*/ 992 w 1551343"/>
              <a:gd name="connsiteY120" fmla="*/ 669780 h 1238020"/>
              <a:gd name="connsiteX0" fmla="*/ 992 w 1551343"/>
              <a:gd name="connsiteY0" fmla="*/ 669780 h 1238020"/>
              <a:gd name="connsiteX1" fmla="*/ 20038 w 1551343"/>
              <a:gd name="connsiteY1" fmla="*/ 612632 h 1238020"/>
              <a:gd name="connsiteX2" fmla="*/ 55760 w 1551343"/>
              <a:gd name="connsiteY2" fmla="*/ 588816 h 1238020"/>
              <a:gd name="connsiteX3" fmla="*/ 98621 w 1551343"/>
              <a:gd name="connsiteY3" fmla="*/ 593580 h 1238020"/>
              <a:gd name="connsiteX4" fmla="*/ 110530 w 1551343"/>
              <a:gd name="connsiteY4" fmla="*/ 565004 h 1238020"/>
              <a:gd name="connsiteX5" fmla="*/ 146244 w 1551343"/>
              <a:gd name="connsiteY5" fmla="*/ 550719 h 1238020"/>
              <a:gd name="connsiteX6" fmla="*/ 162915 w 1551343"/>
              <a:gd name="connsiteY6" fmla="*/ 519761 h 1238020"/>
              <a:gd name="connsiteX7" fmla="*/ 196251 w 1551343"/>
              <a:gd name="connsiteY7" fmla="*/ 512619 h 1238020"/>
              <a:gd name="connsiteX8" fmla="*/ 208157 w 1551343"/>
              <a:gd name="connsiteY8" fmla="*/ 479282 h 1238020"/>
              <a:gd name="connsiteX9" fmla="*/ 239115 w 1551343"/>
              <a:gd name="connsiteY9" fmla="*/ 472137 h 1238020"/>
              <a:gd name="connsiteX10" fmla="*/ 310551 w 1551343"/>
              <a:gd name="connsiteY10" fmla="*/ 438800 h 1238020"/>
              <a:gd name="connsiteX11" fmla="*/ 339128 w 1551343"/>
              <a:gd name="connsiteY11" fmla="*/ 417368 h 1238020"/>
              <a:gd name="connsiteX12" fmla="*/ 353413 w 1551343"/>
              <a:gd name="connsiteY12" fmla="*/ 426894 h 1238020"/>
              <a:gd name="connsiteX13" fmla="*/ 396277 w 1551343"/>
              <a:gd name="connsiteY13" fmla="*/ 438800 h 1238020"/>
              <a:gd name="connsiteX14" fmla="*/ 439140 w 1551343"/>
              <a:gd name="connsiteY14" fmla="*/ 400699 h 1238020"/>
              <a:gd name="connsiteX15" fmla="*/ 453426 w 1551343"/>
              <a:gd name="connsiteY15" fmla="*/ 429275 h 1238020"/>
              <a:gd name="connsiteX16" fmla="*/ 489144 w 1551343"/>
              <a:gd name="connsiteY16" fmla="*/ 431657 h 1238020"/>
              <a:gd name="connsiteX17" fmla="*/ 501051 w 1551343"/>
              <a:gd name="connsiteY17" fmla="*/ 464994 h 1238020"/>
              <a:gd name="connsiteX18" fmla="*/ 536773 w 1551343"/>
              <a:gd name="connsiteY18" fmla="*/ 495947 h 1238020"/>
              <a:gd name="connsiteX19" fmla="*/ 565344 w 1551343"/>
              <a:gd name="connsiteY19" fmla="*/ 453088 h 1238020"/>
              <a:gd name="connsiteX20" fmla="*/ 596301 w 1551343"/>
              <a:gd name="connsiteY20" fmla="*/ 438800 h 1238020"/>
              <a:gd name="connsiteX21" fmla="*/ 605826 w 1551343"/>
              <a:gd name="connsiteY21" fmla="*/ 410225 h 1238020"/>
              <a:gd name="connsiteX22" fmla="*/ 627257 w 1551343"/>
              <a:gd name="connsiteY22" fmla="*/ 376888 h 1238020"/>
              <a:gd name="connsiteX23" fmla="*/ 665361 w 1551343"/>
              <a:gd name="connsiteY23" fmla="*/ 369741 h 1238020"/>
              <a:gd name="connsiteX24" fmla="*/ 677263 w 1551343"/>
              <a:gd name="connsiteY24" fmla="*/ 412607 h 1238020"/>
              <a:gd name="connsiteX25" fmla="*/ 717744 w 1551343"/>
              <a:gd name="connsiteY25" fmla="*/ 381650 h 1238020"/>
              <a:gd name="connsiteX26" fmla="*/ 727269 w 1551343"/>
              <a:gd name="connsiteY26" fmla="*/ 381650 h 1238020"/>
              <a:gd name="connsiteX27" fmla="*/ 753463 w 1551343"/>
              <a:gd name="connsiteY27" fmla="*/ 398319 h 1238020"/>
              <a:gd name="connsiteX28" fmla="*/ 793948 w 1551343"/>
              <a:gd name="connsiteY28" fmla="*/ 384029 h 1238020"/>
              <a:gd name="connsiteX29" fmla="*/ 820139 w 1551343"/>
              <a:gd name="connsiteY29" fmla="*/ 434038 h 1238020"/>
              <a:gd name="connsiteX30" fmla="*/ 810613 w 1551343"/>
              <a:gd name="connsiteY30" fmla="*/ 438800 h 1238020"/>
              <a:gd name="connsiteX31" fmla="*/ 805852 w 1551343"/>
              <a:gd name="connsiteY31" fmla="*/ 460232 h 1238020"/>
              <a:gd name="connsiteX32" fmla="*/ 834426 w 1551343"/>
              <a:gd name="connsiteY32" fmla="*/ 503094 h 1238020"/>
              <a:gd name="connsiteX33" fmla="*/ 865383 w 1551343"/>
              <a:gd name="connsiteY33" fmla="*/ 495950 h 1238020"/>
              <a:gd name="connsiteX34" fmla="*/ 898722 w 1551343"/>
              <a:gd name="connsiteY34" fmla="*/ 464993 h 1238020"/>
              <a:gd name="connsiteX35" fmla="*/ 943964 w 1551343"/>
              <a:gd name="connsiteY35" fmla="*/ 472138 h 1238020"/>
              <a:gd name="connsiteX36" fmla="*/ 1001114 w 1551343"/>
              <a:gd name="connsiteY36" fmla="*/ 457850 h 1238020"/>
              <a:gd name="connsiteX37" fmla="*/ 1032073 w 1551343"/>
              <a:gd name="connsiteY37" fmla="*/ 429272 h 1238020"/>
              <a:gd name="connsiteX38" fmla="*/ 1096364 w 1551343"/>
              <a:gd name="connsiteY38" fmla="*/ 412607 h 1238020"/>
              <a:gd name="connsiteX39" fmla="*/ 1153514 w 1551343"/>
              <a:gd name="connsiteY39" fmla="*/ 417368 h 1238020"/>
              <a:gd name="connsiteX40" fmla="*/ 1220190 w 1551343"/>
              <a:gd name="connsiteY40" fmla="*/ 345931 h 1238020"/>
              <a:gd name="connsiteX41" fmla="*/ 1270195 w 1551343"/>
              <a:gd name="connsiteY41" fmla="*/ 334025 h 1238020"/>
              <a:gd name="connsiteX42" fmla="*/ 1315440 w 1551343"/>
              <a:gd name="connsiteY42" fmla="*/ 298306 h 1238020"/>
              <a:gd name="connsiteX43" fmla="*/ 1315439 w 1551343"/>
              <a:gd name="connsiteY43" fmla="*/ 257825 h 1238020"/>
              <a:gd name="connsiteX44" fmla="*/ 1310677 w 1551343"/>
              <a:gd name="connsiteY44" fmla="*/ 229250 h 1238020"/>
              <a:gd name="connsiteX45" fmla="*/ 1303533 w 1551343"/>
              <a:gd name="connsiteY45" fmla="*/ 200675 h 1238020"/>
              <a:gd name="connsiteX46" fmla="*/ 1320202 w 1551343"/>
              <a:gd name="connsiteY46" fmla="*/ 160194 h 1238020"/>
              <a:gd name="connsiteX47" fmla="*/ 1310677 w 1551343"/>
              <a:gd name="connsiteY47" fmla="*/ 117331 h 1238020"/>
              <a:gd name="connsiteX48" fmla="*/ 1332108 w 1551343"/>
              <a:gd name="connsiteY48" fmla="*/ 57800 h 1238020"/>
              <a:gd name="connsiteX49" fmla="*/ 1322584 w 1551343"/>
              <a:gd name="connsiteY49" fmla="*/ 10175 h 1238020"/>
              <a:gd name="connsiteX50" fmla="*/ 1360684 w 1551343"/>
              <a:gd name="connsiteY50" fmla="*/ 5412 h 1238020"/>
              <a:gd name="connsiteX51" fmla="*/ 1377353 w 1551343"/>
              <a:gd name="connsiteY51" fmla="*/ 649 h 1238020"/>
              <a:gd name="connsiteX52" fmla="*/ 1465459 w 1551343"/>
              <a:gd name="connsiteY52" fmla="*/ 19699 h 1238020"/>
              <a:gd name="connsiteX53" fmla="*/ 1496415 w 1551343"/>
              <a:gd name="connsiteY53" fmla="*/ 41131 h 1238020"/>
              <a:gd name="connsiteX54" fmla="*/ 1522610 w 1551343"/>
              <a:gd name="connsiteY54" fmla="*/ 57798 h 1238020"/>
              <a:gd name="connsiteX55" fmla="*/ 1551184 w 1551343"/>
              <a:gd name="connsiteY55" fmla="*/ 67324 h 1238020"/>
              <a:gd name="connsiteX56" fmla="*/ 1524990 w 1551343"/>
              <a:gd name="connsiteY56" fmla="*/ 117331 h 1238020"/>
              <a:gd name="connsiteX57" fmla="*/ 1522609 w 1551343"/>
              <a:gd name="connsiteY57" fmla="*/ 172099 h 1238020"/>
              <a:gd name="connsiteX58" fmla="*/ 1508321 w 1551343"/>
              <a:gd name="connsiteY58" fmla="*/ 229249 h 1238020"/>
              <a:gd name="connsiteX59" fmla="*/ 1510703 w 1551343"/>
              <a:gd name="connsiteY59" fmla="*/ 238774 h 1238020"/>
              <a:gd name="connsiteX60" fmla="*/ 1541659 w 1551343"/>
              <a:gd name="connsiteY60" fmla="*/ 245918 h 1238020"/>
              <a:gd name="connsiteX61" fmla="*/ 1529753 w 1551343"/>
              <a:gd name="connsiteY61" fmla="*/ 276874 h 1238020"/>
              <a:gd name="connsiteX62" fmla="*/ 1496415 w 1551343"/>
              <a:gd name="connsiteY62" fmla="*/ 298306 h 1238020"/>
              <a:gd name="connsiteX63" fmla="*/ 1474984 w 1551343"/>
              <a:gd name="connsiteY63" fmla="*/ 319737 h 1238020"/>
              <a:gd name="connsiteX64" fmla="*/ 1421087 w 1551343"/>
              <a:gd name="connsiteY64" fmla="*/ 307094 h 1238020"/>
              <a:gd name="connsiteX65" fmla="*/ 1384495 w 1551343"/>
              <a:gd name="connsiteY65" fmla="*/ 336407 h 1238020"/>
              <a:gd name="connsiteX66" fmla="*/ 1377352 w 1551343"/>
              <a:gd name="connsiteY66" fmla="*/ 369744 h 1238020"/>
              <a:gd name="connsiteX67" fmla="*/ 1355920 w 1551343"/>
              <a:gd name="connsiteY67" fmla="*/ 379269 h 1238020"/>
              <a:gd name="connsiteX68" fmla="*/ 1327345 w 1551343"/>
              <a:gd name="connsiteY68" fmla="*/ 403082 h 1238020"/>
              <a:gd name="connsiteX69" fmla="*/ 1279721 w 1551343"/>
              <a:gd name="connsiteY69" fmla="*/ 417368 h 1238020"/>
              <a:gd name="connsiteX70" fmla="*/ 1279720 w 1551343"/>
              <a:gd name="connsiteY70" fmla="*/ 464994 h 1238020"/>
              <a:gd name="connsiteX71" fmla="*/ 1313058 w 1551343"/>
              <a:gd name="connsiteY71" fmla="*/ 464994 h 1238020"/>
              <a:gd name="connsiteX72" fmla="*/ 1341634 w 1551343"/>
              <a:gd name="connsiteY72" fmla="*/ 491187 h 1238020"/>
              <a:gd name="connsiteX73" fmla="*/ 1334489 w 1551343"/>
              <a:gd name="connsiteY73" fmla="*/ 529288 h 1238020"/>
              <a:gd name="connsiteX74" fmla="*/ 1363065 w 1551343"/>
              <a:gd name="connsiteY74" fmla="*/ 545955 h 1238020"/>
              <a:gd name="connsiteX75" fmla="*/ 1355920 w 1551343"/>
              <a:gd name="connsiteY75" fmla="*/ 588819 h 1238020"/>
              <a:gd name="connsiteX76" fmla="*/ 1370208 w 1551343"/>
              <a:gd name="connsiteY76" fmla="*/ 629299 h 1238020"/>
              <a:gd name="connsiteX77" fmla="*/ 1322584 w 1551343"/>
              <a:gd name="connsiteY77" fmla="*/ 684068 h 1238020"/>
              <a:gd name="connsiteX78" fmla="*/ 1294009 w 1551343"/>
              <a:gd name="connsiteY78" fmla="*/ 736456 h 1238020"/>
              <a:gd name="connsiteX79" fmla="*/ 1260673 w 1551343"/>
              <a:gd name="connsiteY79" fmla="*/ 722168 h 1238020"/>
              <a:gd name="connsiteX80" fmla="*/ 1227334 w 1551343"/>
              <a:gd name="connsiteY80" fmla="*/ 724549 h 1238020"/>
              <a:gd name="connsiteX81" fmla="*/ 1177328 w 1551343"/>
              <a:gd name="connsiteY81" fmla="*/ 748362 h 1238020"/>
              <a:gd name="connsiteX82" fmla="*/ 1153515 w 1551343"/>
              <a:gd name="connsiteY82" fmla="*/ 762649 h 1238020"/>
              <a:gd name="connsiteX83" fmla="*/ 1084461 w 1551343"/>
              <a:gd name="connsiteY83" fmla="*/ 779318 h 1238020"/>
              <a:gd name="connsiteX84" fmla="*/ 1063028 w 1551343"/>
              <a:gd name="connsiteY84" fmla="*/ 810274 h 1238020"/>
              <a:gd name="connsiteX85" fmla="*/ 1060646 w 1551343"/>
              <a:gd name="connsiteY85" fmla="*/ 888856 h 1238020"/>
              <a:gd name="connsiteX86" fmla="*/ 1063030 w 1551343"/>
              <a:gd name="connsiteY86" fmla="*/ 915048 h 1238020"/>
              <a:gd name="connsiteX87" fmla="*/ 963015 w 1551343"/>
              <a:gd name="connsiteY87" fmla="*/ 965056 h 1238020"/>
              <a:gd name="connsiteX88" fmla="*/ 920153 w 1551343"/>
              <a:gd name="connsiteY88" fmla="*/ 965056 h 1238020"/>
              <a:gd name="connsiteX89" fmla="*/ 829667 w 1551343"/>
              <a:gd name="connsiteY89" fmla="*/ 1000773 h 1238020"/>
              <a:gd name="connsiteX90" fmla="*/ 808234 w 1551343"/>
              <a:gd name="connsiteY90" fmla="*/ 1041256 h 1238020"/>
              <a:gd name="connsiteX91" fmla="*/ 808236 w 1551343"/>
              <a:gd name="connsiteY91" fmla="*/ 1091262 h 1238020"/>
              <a:gd name="connsiteX92" fmla="*/ 758228 w 1551343"/>
              <a:gd name="connsiteY92" fmla="*/ 1131743 h 1238020"/>
              <a:gd name="connsiteX93" fmla="*/ 741561 w 1551343"/>
              <a:gd name="connsiteY93" fmla="*/ 1162699 h 1238020"/>
              <a:gd name="connsiteX94" fmla="*/ 743940 w 1551343"/>
              <a:gd name="connsiteY94" fmla="*/ 1184131 h 1238020"/>
              <a:gd name="connsiteX95" fmla="*/ 777278 w 1551343"/>
              <a:gd name="connsiteY95" fmla="*/ 1179368 h 1238020"/>
              <a:gd name="connsiteX96" fmla="*/ 801092 w 1551343"/>
              <a:gd name="connsiteY96" fmla="*/ 1203180 h 1238020"/>
              <a:gd name="connsiteX97" fmla="*/ 789184 w 1551343"/>
              <a:gd name="connsiteY97" fmla="*/ 1236518 h 1238020"/>
              <a:gd name="connsiteX98" fmla="*/ 604635 w 1551343"/>
              <a:gd name="connsiteY98" fmla="*/ 1149514 h 1238020"/>
              <a:gd name="connsiteX99" fmla="*/ 596301 w 1551343"/>
              <a:gd name="connsiteY99" fmla="*/ 1146032 h 1238020"/>
              <a:gd name="connsiteX100" fmla="*/ 536770 w 1551343"/>
              <a:gd name="connsiteY100" fmla="*/ 1076975 h 1238020"/>
              <a:gd name="connsiteX101" fmla="*/ 484384 w 1551343"/>
              <a:gd name="connsiteY101" fmla="*/ 1069830 h 1238020"/>
              <a:gd name="connsiteX102" fmla="*/ 491527 w 1551343"/>
              <a:gd name="connsiteY102" fmla="*/ 1026969 h 1238020"/>
              <a:gd name="connsiteX103" fmla="*/ 460572 w 1551343"/>
              <a:gd name="connsiteY103" fmla="*/ 991249 h 1238020"/>
              <a:gd name="connsiteX104" fmla="*/ 427233 w 1551343"/>
              <a:gd name="connsiteY104" fmla="*/ 953150 h 1238020"/>
              <a:gd name="connsiteX105" fmla="*/ 424854 w 1551343"/>
              <a:gd name="connsiteY105" fmla="*/ 926956 h 1238020"/>
              <a:gd name="connsiteX106" fmla="*/ 379608 w 1551343"/>
              <a:gd name="connsiteY106" fmla="*/ 917432 h 1238020"/>
              <a:gd name="connsiteX107" fmla="*/ 351033 w 1551343"/>
              <a:gd name="connsiteY107" fmla="*/ 884094 h 1238020"/>
              <a:gd name="connsiteX108" fmla="*/ 305789 w 1551343"/>
              <a:gd name="connsiteY108" fmla="*/ 872188 h 1238020"/>
              <a:gd name="connsiteX109" fmla="*/ 281977 w 1551343"/>
              <a:gd name="connsiteY109" fmla="*/ 903144 h 1238020"/>
              <a:gd name="connsiteX110" fmla="*/ 234355 w 1551343"/>
              <a:gd name="connsiteY110" fmla="*/ 893618 h 1238020"/>
              <a:gd name="connsiteX111" fmla="*/ 203395 w 1551343"/>
              <a:gd name="connsiteY111" fmla="*/ 869807 h 1238020"/>
              <a:gd name="connsiteX112" fmla="*/ 167680 w 1551343"/>
              <a:gd name="connsiteY112" fmla="*/ 881712 h 1238020"/>
              <a:gd name="connsiteX113" fmla="*/ 158152 w 1551343"/>
              <a:gd name="connsiteY113" fmla="*/ 876950 h 1238020"/>
              <a:gd name="connsiteX114" fmla="*/ 141486 w 1551343"/>
              <a:gd name="connsiteY114" fmla="*/ 824562 h 1238020"/>
              <a:gd name="connsiteX115" fmla="*/ 103383 w 1551343"/>
              <a:gd name="connsiteY115" fmla="*/ 788844 h 1238020"/>
              <a:gd name="connsiteX116" fmla="*/ 72427 w 1551343"/>
              <a:gd name="connsiteY116" fmla="*/ 748363 h 1238020"/>
              <a:gd name="connsiteX117" fmla="*/ 53375 w 1551343"/>
              <a:gd name="connsiteY117" fmla="*/ 722168 h 1238020"/>
              <a:gd name="connsiteX118" fmla="*/ 17657 w 1551343"/>
              <a:gd name="connsiteY118" fmla="*/ 693594 h 1238020"/>
              <a:gd name="connsiteX119" fmla="*/ 992 w 1551343"/>
              <a:gd name="connsiteY119" fmla="*/ 669780 h 1238020"/>
              <a:gd name="connsiteX0" fmla="*/ 992 w 1551343"/>
              <a:gd name="connsiteY0" fmla="*/ 669780 h 1238020"/>
              <a:gd name="connsiteX1" fmla="*/ 20038 w 1551343"/>
              <a:gd name="connsiteY1" fmla="*/ 612632 h 1238020"/>
              <a:gd name="connsiteX2" fmla="*/ 55760 w 1551343"/>
              <a:gd name="connsiteY2" fmla="*/ 588816 h 1238020"/>
              <a:gd name="connsiteX3" fmla="*/ 98621 w 1551343"/>
              <a:gd name="connsiteY3" fmla="*/ 593580 h 1238020"/>
              <a:gd name="connsiteX4" fmla="*/ 110530 w 1551343"/>
              <a:gd name="connsiteY4" fmla="*/ 565004 h 1238020"/>
              <a:gd name="connsiteX5" fmla="*/ 146244 w 1551343"/>
              <a:gd name="connsiteY5" fmla="*/ 550719 h 1238020"/>
              <a:gd name="connsiteX6" fmla="*/ 162915 w 1551343"/>
              <a:gd name="connsiteY6" fmla="*/ 519761 h 1238020"/>
              <a:gd name="connsiteX7" fmla="*/ 196251 w 1551343"/>
              <a:gd name="connsiteY7" fmla="*/ 512619 h 1238020"/>
              <a:gd name="connsiteX8" fmla="*/ 208157 w 1551343"/>
              <a:gd name="connsiteY8" fmla="*/ 479282 h 1238020"/>
              <a:gd name="connsiteX9" fmla="*/ 239115 w 1551343"/>
              <a:gd name="connsiteY9" fmla="*/ 472137 h 1238020"/>
              <a:gd name="connsiteX10" fmla="*/ 310551 w 1551343"/>
              <a:gd name="connsiteY10" fmla="*/ 438800 h 1238020"/>
              <a:gd name="connsiteX11" fmla="*/ 339128 w 1551343"/>
              <a:gd name="connsiteY11" fmla="*/ 417368 h 1238020"/>
              <a:gd name="connsiteX12" fmla="*/ 353413 w 1551343"/>
              <a:gd name="connsiteY12" fmla="*/ 426894 h 1238020"/>
              <a:gd name="connsiteX13" fmla="*/ 396277 w 1551343"/>
              <a:gd name="connsiteY13" fmla="*/ 438800 h 1238020"/>
              <a:gd name="connsiteX14" fmla="*/ 439140 w 1551343"/>
              <a:gd name="connsiteY14" fmla="*/ 400699 h 1238020"/>
              <a:gd name="connsiteX15" fmla="*/ 453426 w 1551343"/>
              <a:gd name="connsiteY15" fmla="*/ 429275 h 1238020"/>
              <a:gd name="connsiteX16" fmla="*/ 489144 w 1551343"/>
              <a:gd name="connsiteY16" fmla="*/ 431657 h 1238020"/>
              <a:gd name="connsiteX17" fmla="*/ 501051 w 1551343"/>
              <a:gd name="connsiteY17" fmla="*/ 464994 h 1238020"/>
              <a:gd name="connsiteX18" fmla="*/ 536773 w 1551343"/>
              <a:gd name="connsiteY18" fmla="*/ 495947 h 1238020"/>
              <a:gd name="connsiteX19" fmla="*/ 565344 w 1551343"/>
              <a:gd name="connsiteY19" fmla="*/ 453088 h 1238020"/>
              <a:gd name="connsiteX20" fmla="*/ 596301 w 1551343"/>
              <a:gd name="connsiteY20" fmla="*/ 438800 h 1238020"/>
              <a:gd name="connsiteX21" fmla="*/ 605826 w 1551343"/>
              <a:gd name="connsiteY21" fmla="*/ 410225 h 1238020"/>
              <a:gd name="connsiteX22" fmla="*/ 627257 w 1551343"/>
              <a:gd name="connsiteY22" fmla="*/ 376888 h 1238020"/>
              <a:gd name="connsiteX23" fmla="*/ 665361 w 1551343"/>
              <a:gd name="connsiteY23" fmla="*/ 369741 h 1238020"/>
              <a:gd name="connsiteX24" fmla="*/ 677263 w 1551343"/>
              <a:gd name="connsiteY24" fmla="*/ 412607 h 1238020"/>
              <a:gd name="connsiteX25" fmla="*/ 717744 w 1551343"/>
              <a:gd name="connsiteY25" fmla="*/ 381650 h 1238020"/>
              <a:gd name="connsiteX26" fmla="*/ 727269 w 1551343"/>
              <a:gd name="connsiteY26" fmla="*/ 381650 h 1238020"/>
              <a:gd name="connsiteX27" fmla="*/ 753463 w 1551343"/>
              <a:gd name="connsiteY27" fmla="*/ 398319 h 1238020"/>
              <a:gd name="connsiteX28" fmla="*/ 793948 w 1551343"/>
              <a:gd name="connsiteY28" fmla="*/ 384029 h 1238020"/>
              <a:gd name="connsiteX29" fmla="*/ 820139 w 1551343"/>
              <a:gd name="connsiteY29" fmla="*/ 434038 h 1238020"/>
              <a:gd name="connsiteX30" fmla="*/ 810613 w 1551343"/>
              <a:gd name="connsiteY30" fmla="*/ 438800 h 1238020"/>
              <a:gd name="connsiteX31" fmla="*/ 805852 w 1551343"/>
              <a:gd name="connsiteY31" fmla="*/ 460232 h 1238020"/>
              <a:gd name="connsiteX32" fmla="*/ 834426 w 1551343"/>
              <a:gd name="connsiteY32" fmla="*/ 503094 h 1238020"/>
              <a:gd name="connsiteX33" fmla="*/ 865383 w 1551343"/>
              <a:gd name="connsiteY33" fmla="*/ 495950 h 1238020"/>
              <a:gd name="connsiteX34" fmla="*/ 898722 w 1551343"/>
              <a:gd name="connsiteY34" fmla="*/ 464993 h 1238020"/>
              <a:gd name="connsiteX35" fmla="*/ 943964 w 1551343"/>
              <a:gd name="connsiteY35" fmla="*/ 472138 h 1238020"/>
              <a:gd name="connsiteX36" fmla="*/ 1001114 w 1551343"/>
              <a:gd name="connsiteY36" fmla="*/ 457850 h 1238020"/>
              <a:gd name="connsiteX37" fmla="*/ 1032073 w 1551343"/>
              <a:gd name="connsiteY37" fmla="*/ 429272 h 1238020"/>
              <a:gd name="connsiteX38" fmla="*/ 1096364 w 1551343"/>
              <a:gd name="connsiteY38" fmla="*/ 412607 h 1238020"/>
              <a:gd name="connsiteX39" fmla="*/ 1153514 w 1551343"/>
              <a:gd name="connsiteY39" fmla="*/ 417368 h 1238020"/>
              <a:gd name="connsiteX40" fmla="*/ 1220190 w 1551343"/>
              <a:gd name="connsiteY40" fmla="*/ 345931 h 1238020"/>
              <a:gd name="connsiteX41" fmla="*/ 1270195 w 1551343"/>
              <a:gd name="connsiteY41" fmla="*/ 334025 h 1238020"/>
              <a:gd name="connsiteX42" fmla="*/ 1315440 w 1551343"/>
              <a:gd name="connsiteY42" fmla="*/ 298306 h 1238020"/>
              <a:gd name="connsiteX43" fmla="*/ 1315439 w 1551343"/>
              <a:gd name="connsiteY43" fmla="*/ 257825 h 1238020"/>
              <a:gd name="connsiteX44" fmla="*/ 1310677 w 1551343"/>
              <a:gd name="connsiteY44" fmla="*/ 229250 h 1238020"/>
              <a:gd name="connsiteX45" fmla="*/ 1303533 w 1551343"/>
              <a:gd name="connsiteY45" fmla="*/ 200675 h 1238020"/>
              <a:gd name="connsiteX46" fmla="*/ 1320202 w 1551343"/>
              <a:gd name="connsiteY46" fmla="*/ 160194 h 1238020"/>
              <a:gd name="connsiteX47" fmla="*/ 1310677 w 1551343"/>
              <a:gd name="connsiteY47" fmla="*/ 117331 h 1238020"/>
              <a:gd name="connsiteX48" fmla="*/ 1332108 w 1551343"/>
              <a:gd name="connsiteY48" fmla="*/ 57800 h 1238020"/>
              <a:gd name="connsiteX49" fmla="*/ 1322584 w 1551343"/>
              <a:gd name="connsiteY49" fmla="*/ 10175 h 1238020"/>
              <a:gd name="connsiteX50" fmla="*/ 1360684 w 1551343"/>
              <a:gd name="connsiteY50" fmla="*/ 5412 h 1238020"/>
              <a:gd name="connsiteX51" fmla="*/ 1377353 w 1551343"/>
              <a:gd name="connsiteY51" fmla="*/ 649 h 1238020"/>
              <a:gd name="connsiteX52" fmla="*/ 1465459 w 1551343"/>
              <a:gd name="connsiteY52" fmla="*/ 19699 h 1238020"/>
              <a:gd name="connsiteX53" fmla="*/ 1496415 w 1551343"/>
              <a:gd name="connsiteY53" fmla="*/ 41131 h 1238020"/>
              <a:gd name="connsiteX54" fmla="*/ 1522610 w 1551343"/>
              <a:gd name="connsiteY54" fmla="*/ 57798 h 1238020"/>
              <a:gd name="connsiteX55" fmla="*/ 1551184 w 1551343"/>
              <a:gd name="connsiteY55" fmla="*/ 67324 h 1238020"/>
              <a:gd name="connsiteX56" fmla="*/ 1524990 w 1551343"/>
              <a:gd name="connsiteY56" fmla="*/ 117331 h 1238020"/>
              <a:gd name="connsiteX57" fmla="*/ 1522609 w 1551343"/>
              <a:gd name="connsiteY57" fmla="*/ 172099 h 1238020"/>
              <a:gd name="connsiteX58" fmla="*/ 1508321 w 1551343"/>
              <a:gd name="connsiteY58" fmla="*/ 229249 h 1238020"/>
              <a:gd name="connsiteX59" fmla="*/ 1510703 w 1551343"/>
              <a:gd name="connsiteY59" fmla="*/ 238774 h 1238020"/>
              <a:gd name="connsiteX60" fmla="*/ 1541659 w 1551343"/>
              <a:gd name="connsiteY60" fmla="*/ 245918 h 1238020"/>
              <a:gd name="connsiteX61" fmla="*/ 1529753 w 1551343"/>
              <a:gd name="connsiteY61" fmla="*/ 276874 h 1238020"/>
              <a:gd name="connsiteX62" fmla="*/ 1496415 w 1551343"/>
              <a:gd name="connsiteY62" fmla="*/ 298306 h 1238020"/>
              <a:gd name="connsiteX63" fmla="*/ 1474984 w 1551343"/>
              <a:gd name="connsiteY63" fmla="*/ 319737 h 1238020"/>
              <a:gd name="connsiteX64" fmla="*/ 1421087 w 1551343"/>
              <a:gd name="connsiteY64" fmla="*/ 307094 h 1238020"/>
              <a:gd name="connsiteX65" fmla="*/ 1384495 w 1551343"/>
              <a:gd name="connsiteY65" fmla="*/ 336407 h 1238020"/>
              <a:gd name="connsiteX66" fmla="*/ 1377352 w 1551343"/>
              <a:gd name="connsiteY66" fmla="*/ 369744 h 1238020"/>
              <a:gd name="connsiteX67" fmla="*/ 1355920 w 1551343"/>
              <a:gd name="connsiteY67" fmla="*/ 379269 h 1238020"/>
              <a:gd name="connsiteX68" fmla="*/ 1327345 w 1551343"/>
              <a:gd name="connsiteY68" fmla="*/ 403082 h 1238020"/>
              <a:gd name="connsiteX69" fmla="*/ 1279721 w 1551343"/>
              <a:gd name="connsiteY69" fmla="*/ 417368 h 1238020"/>
              <a:gd name="connsiteX70" fmla="*/ 1279720 w 1551343"/>
              <a:gd name="connsiteY70" fmla="*/ 464994 h 1238020"/>
              <a:gd name="connsiteX71" fmla="*/ 1313058 w 1551343"/>
              <a:gd name="connsiteY71" fmla="*/ 464994 h 1238020"/>
              <a:gd name="connsiteX72" fmla="*/ 1341634 w 1551343"/>
              <a:gd name="connsiteY72" fmla="*/ 491187 h 1238020"/>
              <a:gd name="connsiteX73" fmla="*/ 1334489 w 1551343"/>
              <a:gd name="connsiteY73" fmla="*/ 529288 h 1238020"/>
              <a:gd name="connsiteX74" fmla="*/ 1363065 w 1551343"/>
              <a:gd name="connsiteY74" fmla="*/ 545955 h 1238020"/>
              <a:gd name="connsiteX75" fmla="*/ 1355920 w 1551343"/>
              <a:gd name="connsiteY75" fmla="*/ 588819 h 1238020"/>
              <a:gd name="connsiteX76" fmla="*/ 1370208 w 1551343"/>
              <a:gd name="connsiteY76" fmla="*/ 629299 h 1238020"/>
              <a:gd name="connsiteX77" fmla="*/ 1322584 w 1551343"/>
              <a:gd name="connsiteY77" fmla="*/ 684068 h 1238020"/>
              <a:gd name="connsiteX78" fmla="*/ 1294009 w 1551343"/>
              <a:gd name="connsiteY78" fmla="*/ 736456 h 1238020"/>
              <a:gd name="connsiteX79" fmla="*/ 1260673 w 1551343"/>
              <a:gd name="connsiteY79" fmla="*/ 722168 h 1238020"/>
              <a:gd name="connsiteX80" fmla="*/ 1227334 w 1551343"/>
              <a:gd name="connsiteY80" fmla="*/ 724549 h 1238020"/>
              <a:gd name="connsiteX81" fmla="*/ 1177328 w 1551343"/>
              <a:gd name="connsiteY81" fmla="*/ 748362 h 1238020"/>
              <a:gd name="connsiteX82" fmla="*/ 1153515 w 1551343"/>
              <a:gd name="connsiteY82" fmla="*/ 762649 h 1238020"/>
              <a:gd name="connsiteX83" fmla="*/ 1084461 w 1551343"/>
              <a:gd name="connsiteY83" fmla="*/ 779318 h 1238020"/>
              <a:gd name="connsiteX84" fmla="*/ 1063028 w 1551343"/>
              <a:gd name="connsiteY84" fmla="*/ 810274 h 1238020"/>
              <a:gd name="connsiteX85" fmla="*/ 1060646 w 1551343"/>
              <a:gd name="connsiteY85" fmla="*/ 888856 h 1238020"/>
              <a:gd name="connsiteX86" fmla="*/ 1063030 w 1551343"/>
              <a:gd name="connsiteY86" fmla="*/ 915048 h 1238020"/>
              <a:gd name="connsiteX87" fmla="*/ 963015 w 1551343"/>
              <a:gd name="connsiteY87" fmla="*/ 965056 h 1238020"/>
              <a:gd name="connsiteX88" fmla="*/ 920153 w 1551343"/>
              <a:gd name="connsiteY88" fmla="*/ 965056 h 1238020"/>
              <a:gd name="connsiteX89" fmla="*/ 829667 w 1551343"/>
              <a:gd name="connsiteY89" fmla="*/ 1000773 h 1238020"/>
              <a:gd name="connsiteX90" fmla="*/ 808234 w 1551343"/>
              <a:gd name="connsiteY90" fmla="*/ 1041256 h 1238020"/>
              <a:gd name="connsiteX91" fmla="*/ 808236 w 1551343"/>
              <a:gd name="connsiteY91" fmla="*/ 1091262 h 1238020"/>
              <a:gd name="connsiteX92" fmla="*/ 758228 w 1551343"/>
              <a:gd name="connsiteY92" fmla="*/ 1131743 h 1238020"/>
              <a:gd name="connsiteX93" fmla="*/ 741561 w 1551343"/>
              <a:gd name="connsiteY93" fmla="*/ 1162699 h 1238020"/>
              <a:gd name="connsiteX94" fmla="*/ 743940 w 1551343"/>
              <a:gd name="connsiteY94" fmla="*/ 1184131 h 1238020"/>
              <a:gd name="connsiteX95" fmla="*/ 777278 w 1551343"/>
              <a:gd name="connsiteY95" fmla="*/ 1179368 h 1238020"/>
              <a:gd name="connsiteX96" fmla="*/ 801092 w 1551343"/>
              <a:gd name="connsiteY96" fmla="*/ 1203180 h 1238020"/>
              <a:gd name="connsiteX97" fmla="*/ 789184 w 1551343"/>
              <a:gd name="connsiteY97" fmla="*/ 1236518 h 1238020"/>
              <a:gd name="connsiteX98" fmla="*/ 604635 w 1551343"/>
              <a:gd name="connsiteY98" fmla="*/ 1149514 h 1238020"/>
              <a:gd name="connsiteX99" fmla="*/ 596301 w 1551343"/>
              <a:gd name="connsiteY99" fmla="*/ 1146032 h 1238020"/>
              <a:gd name="connsiteX100" fmla="*/ 484384 w 1551343"/>
              <a:gd name="connsiteY100" fmla="*/ 1069830 h 1238020"/>
              <a:gd name="connsiteX101" fmla="*/ 491527 w 1551343"/>
              <a:gd name="connsiteY101" fmla="*/ 1026969 h 1238020"/>
              <a:gd name="connsiteX102" fmla="*/ 460572 w 1551343"/>
              <a:gd name="connsiteY102" fmla="*/ 991249 h 1238020"/>
              <a:gd name="connsiteX103" fmla="*/ 427233 w 1551343"/>
              <a:gd name="connsiteY103" fmla="*/ 953150 h 1238020"/>
              <a:gd name="connsiteX104" fmla="*/ 424854 w 1551343"/>
              <a:gd name="connsiteY104" fmla="*/ 926956 h 1238020"/>
              <a:gd name="connsiteX105" fmla="*/ 379608 w 1551343"/>
              <a:gd name="connsiteY105" fmla="*/ 917432 h 1238020"/>
              <a:gd name="connsiteX106" fmla="*/ 351033 w 1551343"/>
              <a:gd name="connsiteY106" fmla="*/ 884094 h 1238020"/>
              <a:gd name="connsiteX107" fmla="*/ 305789 w 1551343"/>
              <a:gd name="connsiteY107" fmla="*/ 872188 h 1238020"/>
              <a:gd name="connsiteX108" fmla="*/ 281977 w 1551343"/>
              <a:gd name="connsiteY108" fmla="*/ 903144 h 1238020"/>
              <a:gd name="connsiteX109" fmla="*/ 234355 w 1551343"/>
              <a:gd name="connsiteY109" fmla="*/ 893618 h 1238020"/>
              <a:gd name="connsiteX110" fmla="*/ 203395 w 1551343"/>
              <a:gd name="connsiteY110" fmla="*/ 869807 h 1238020"/>
              <a:gd name="connsiteX111" fmla="*/ 167680 w 1551343"/>
              <a:gd name="connsiteY111" fmla="*/ 881712 h 1238020"/>
              <a:gd name="connsiteX112" fmla="*/ 158152 w 1551343"/>
              <a:gd name="connsiteY112" fmla="*/ 876950 h 1238020"/>
              <a:gd name="connsiteX113" fmla="*/ 141486 w 1551343"/>
              <a:gd name="connsiteY113" fmla="*/ 824562 h 1238020"/>
              <a:gd name="connsiteX114" fmla="*/ 103383 w 1551343"/>
              <a:gd name="connsiteY114" fmla="*/ 788844 h 1238020"/>
              <a:gd name="connsiteX115" fmla="*/ 72427 w 1551343"/>
              <a:gd name="connsiteY115" fmla="*/ 748363 h 1238020"/>
              <a:gd name="connsiteX116" fmla="*/ 53375 w 1551343"/>
              <a:gd name="connsiteY116" fmla="*/ 722168 h 1238020"/>
              <a:gd name="connsiteX117" fmla="*/ 17657 w 1551343"/>
              <a:gd name="connsiteY117" fmla="*/ 693594 h 1238020"/>
              <a:gd name="connsiteX118" fmla="*/ 992 w 1551343"/>
              <a:gd name="connsiteY118" fmla="*/ 669780 h 1238020"/>
              <a:gd name="connsiteX0" fmla="*/ 992 w 1551343"/>
              <a:gd name="connsiteY0" fmla="*/ 669780 h 1238020"/>
              <a:gd name="connsiteX1" fmla="*/ 20038 w 1551343"/>
              <a:gd name="connsiteY1" fmla="*/ 612632 h 1238020"/>
              <a:gd name="connsiteX2" fmla="*/ 55760 w 1551343"/>
              <a:gd name="connsiteY2" fmla="*/ 588816 h 1238020"/>
              <a:gd name="connsiteX3" fmla="*/ 98621 w 1551343"/>
              <a:gd name="connsiteY3" fmla="*/ 593580 h 1238020"/>
              <a:gd name="connsiteX4" fmla="*/ 110530 w 1551343"/>
              <a:gd name="connsiteY4" fmla="*/ 565004 h 1238020"/>
              <a:gd name="connsiteX5" fmla="*/ 146244 w 1551343"/>
              <a:gd name="connsiteY5" fmla="*/ 550719 h 1238020"/>
              <a:gd name="connsiteX6" fmla="*/ 162915 w 1551343"/>
              <a:gd name="connsiteY6" fmla="*/ 519761 h 1238020"/>
              <a:gd name="connsiteX7" fmla="*/ 196251 w 1551343"/>
              <a:gd name="connsiteY7" fmla="*/ 512619 h 1238020"/>
              <a:gd name="connsiteX8" fmla="*/ 208157 w 1551343"/>
              <a:gd name="connsiteY8" fmla="*/ 479282 h 1238020"/>
              <a:gd name="connsiteX9" fmla="*/ 239115 w 1551343"/>
              <a:gd name="connsiteY9" fmla="*/ 472137 h 1238020"/>
              <a:gd name="connsiteX10" fmla="*/ 310551 w 1551343"/>
              <a:gd name="connsiteY10" fmla="*/ 438800 h 1238020"/>
              <a:gd name="connsiteX11" fmla="*/ 339128 w 1551343"/>
              <a:gd name="connsiteY11" fmla="*/ 417368 h 1238020"/>
              <a:gd name="connsiteX12" fmla="*/ 353413 w 1551343"/>
              <a:gd name="connsiteY12" fmla="*/ 426894 h 1238020"/>
              <a:gd name="connsiteX13" fmla="*/ 396277 w 1551343"/>
              <a:gd name="connsiteY13" fmla="*/ 438800 h 1238020"/>
              <a:gd name="connsiteX14" fmla="*/ 439140 w 1551343"/>
              <a:gd name="connsiteY14" fmla="*/ 400699 h 1238020"/>
              <a:gd name="connsiteX15" fmla="*/ 453426 w 1551343"/>
              <a:gd name="connsiteY15" fmla="*/ 429275 h 1238020"/>
              <a:gd name="connsiteX16" fmla="*/ 489144 w 1551343"/>
              <a:gd name="connsiteY16" fmla="*/ 431657 h 1238020"/>
              <a:gd name="connsiteX17" fmla="*/ 501051 w 1551343"/>
              <a:gd name="connsiteY17" fmla="*/ 464994 h 1238020"/>
              <a:gd name="connsiteX18" fmla="*/ 536773 w 1551343"/>
              <a:gd name="connsiteY18" fmla="*/ 495947 h 1238020"/>
              <a:gd name="connsiteX19" fmla="*/ 565344 w 1551343"/>
              <a:gd name="connsiteY19" fmla="*/ 453088 h 1238020"/>
              <a:gd name="connsiteX20" fmla="*/ 596301 w 1551343"/>
              <a:gd name="connsiteY20" fmla="*/ 438800 h 1238020"/>
              <a:gd name="connsiteX21" fmla="*/ 605826 w 1551343"/>
              <a:gd name="connsiteY21" fmla="*/ 410225 h 1238020"/>
              <a:gd name="connsiteX22" fmla="*/ 627257 w 1551343"/>
              <a:gd name="connsiteY22" fmla="*/ 376888 h 1238020"/>
              <a:gd name="connsiteX23" fmla="*/ 665361 w 1551343"/>
              <a:gd name="connsiteY23" fmla="*/ 369741 h 1238020"/>
              <a:gd name="connsiteX24" fmla="*/ 677263 w 1551343"/>
              <a:gd name="connsiteY24" fmla="*/ 412607 h 1238020"/>
              <a:gd name="connsiteX25" fmla="*/ 717744 w 1551343"/>
              <a:gd name="connsiteY25" fmla="*/ 381650 h 1238020"/>
              <a:gd name="connsiteX26" fmla="*/ 727269 w 1551343"/>
              <a:gd name="connsiteY26" fmla="*/ 381650 h 1238020"/>
              <a:gd name="connsiteX27" fmla="*/ 753463 w 1551343"/>
              <a:gd name="connsiteY27" fmla="*/ 398319 h 1238020"/>
              <a:gd name="connsiteX28" fmla="*/ 793948 w 1551343"/>
              <a:gd name="connsiteY28" fmla="*/ 384029 h 1238020"/>
              <a:gd name="connsiteX29" fmla="*/ 820139 w 1551343"/>
              <a:gd name="connsiteY29" fmla="*/ 434038 h 1238020"/>
              <a:gd name="connsiteX30" fmla="*/ 810613 w 1551343"/>
              <a:gd name="connsiteY30" fmla="*/ 438800 h 1238020"/>
              <a:gd name="connsiteX31" fmla="*/ 805852 w 1551343"/>
              <a:gd name="connsiteY31" fmla="*/ 460232 h 1238020"/>
              <a:gd name="connsiteX32" fmla="*/ 834426 w 1551343"/>
              <a:gd name="connsiteY32" fmla="*/ 503094 h 1238020"/>
              <a:gd name="connsiteX33" fmla="*/ 865383 w 1551343"/>
              <a:gd name="connsiteY33" fmla="*/ 495950 h 1238020"/>
              <a:gd name="connsiteX34" fmla="*/ 898722 w 1551343"/>
              <a:gd name="connsiteY34" fmla="*/ 464993 h 1238020"/>
              <a:gd name="connsiteX35" fmla="*/ 943964 w 1551343"/>
              <a:gd name="connsiteY35" fmla="*/ 472138 h 1238020"/>
              <a:gd name="connsiteX36" fmla="*/ 1001114 w 1551343"/>
              <a:gd name="connsiteY36" fmla="*/ 457850 h 1238020"/>
              <a:gd name="connsiteX37" fmla="*/ 1032073 w 1551343"/>
              <a:gd name="connsiteY37" fmla="*/ 429272 h 1238020"/>
              <a:gd name="connsiteX38" fmla="*/ 1096364 w 1551343"/>
              <a:gd name="connsiteY38" fmla="*/ 412607 h 1238020"/>
              <a:gd name="connsiteX39" fmla="*/ 1153514 w 1551343"/>
              <a:gd name="connsiteY39" fmla="*/ 417368 h 1238020"/>
              <a:gd name="connsiteX40" fmla="*/ 1220190 w 1551343"/>
              <a:gd name="connsiteY40" fmla="*/ 345931 h 1238020"/>
              <a:gd name="connsiteX41" fmla="*/ 1270195 w 1551343"/>
              <a:gd name="connsiteY41" fmla="*/ 334025 h 1238020"/>
              <a:gd name="connsiteX42" fmla="*/ 1315440 w 1551343"/>
              <a:gd name="connsiteY42" fmla="*/ 298306 h 1238020"/>
              <a:gd name="connsiteX43" fmla="*/ 1315439 w 1551343"/>
              <a:gd name="connsiteY43" fmla="*/ 257825 h 1238020"/>
              <a:gd name="connsiteX44" fmla="*/ 1310677 w 1551343"/>
              <a:gd name="connsiteY44" fmla="*/ 229250 h 1238020"/>
              <a:gd name="connsiteX45" fmla="*/ 1303533 w 1551343"/>
              <a:gd name="connsiteY45" fmla="*/ 200675 h 1238020"/>
              <a:gd name="connsiteX46" fmla="*/ 1320202 w 1551343"/>
              <a:gd name="connsiteY46" fmla="*/ 160194 h 1238020"/>
              <a:gd name="connsiteX47" fmla="*/ 1310677 w 1551343"/>
              <a:gd name="connsiteY47" fmla="*/ 117331 h 1238020"/>
              <a:gd name="connsiteX48" fmla="*/ 1332108 w 1551343"/>
              <a:gd name="connsiteY48" fmla="*/ 57800 h 1238020"/>
              <a:gd name="connsiteX49" fmla="*/ 1322584 w 1551343"/>
              <a:gd name="connsiteY49" fmla="*/ 10175 h 1238020"/>
              <a:gd name="connsiteX50" fmla="*/ 1360684 w 1551343"/>
              <a:gd name="connsiteY50" fmla="*/ 5412 h 1238020"/>
              <a:gd name="connsiteX51" fmla="*/ 1377353 w 1551343"/>
              <a:gd name="connsiteY51" fmla="*/ 649 h 1238020"/>
              <a:gd name="connsiteX52" fmla="*/ 1465459 w 1551343"/>
              <a:gd name="connsiteY52" fmla="*/ 19699 h 1238020"/>
              <a:gd name="connsiteX53" fmla="*/ 1496415 w 1551343"/>
              <a:gd name="connsiteY53" fmla="*/ 41131 h 1238020"/>
              <a:gd name="connsiteX54" fmla="*/ 1522610 w 1551343"/>
              <a:gd name="connsiteY54" fmla="*/ 57798 h 1238020"/>
              <a:gd name="connsiteX55" fmla="*/ 1551184 w 1551343"/>
              <a:gd name="connsiteY55" fmla="*/ 67324 h 1238020"/>
              <a:gd name="connsiteX56" fmla="*/ 1524990 w 1551343"/>
              <a:gd name="connsiteY56" fmla="*/ 117331 h 1238020"/>
              <a:gd name="connsiteX57" fmla="*/ 1522609 w 1551343"/>
              <a:gd name="connsiteY57" fmla="*/ 172099 h 1238020"/>
              <a:gd name="connsiteX58" fmla="*/ 1508321 w 1551343"/>
              <a:gd name="connsiteY58" fmla="*/ 229249 h 1238020"/>
              <a:gd name="connsiteX59" fmla="*/ 1510703 w 1551343"/>
              <a:gd name="connsiteY59" fmla="*/ 238774 h 1238020"/>
              <a:gd name="connsiteX60" fmla="*/ 1541659 w 1551343"/>
              <a:gd name="connsiteY60" fmla="*/ 245918 h 1238020"/>
              <a:gd name="connsiteX61" fmla="*/ 1529753 w 1551343"/>
              <a:gd name="connsiteY61" fmla="*/ 276874 h 1238020"/>
              <a:gd name="connsiteX62" fmla="*/ 1496415 w 1551343"/>
              <a:gd name="connsiteY62" fmla="*/ 298306 h 1238020"/>
              <a:gd name="connsiteX63" fmla="*/ 1474984 w 1551343"/>
              <a:gd name="connsiteY63" fmla="*/ 319737 h 1238020"/>
              <a:gd name="connsiteX64" fmla="*/ 1421087 w 1551343"/>
              <a:gd name="connsiteY64" fmla="*/ 307094 h 1238020"/>
              <a:gd name="connsiteX65" fmla="*/ 1384495 w 1551343"/>
              <a:gd name="connsiteY65" fmla="*/ 336407 h 1238020"/>
              <a:gd name="connsiteX66" fmla="*/ 1377352 w 1551343"/>
              <a:gd name="connsiteY66" fmla="*/ 369744 h 1238020"/>
              <a:gd name="connsiteX67" fmla="*/ 1355920 w 1551343"/>
              <a:gd name="connsiteY67" fmla="*/ 379269 h 1238020"/>
              <a:gd name="connsiteX68" fmla="*/ 1327345 w 1551343"/>
              <a:gd name="connsiteY68" fmla="*/ 403082 h 1238020"/>
              <a:gd name="connsiteX69" fmla="*/ 1279721 w 1551343"/>
              <a:gd name="connsiteY69" fmla="*/ 417368 h 1238020"/>
              <a:gd name="connsiteX70" fmla="*/ 1279720 w 1551343"/>
              <a:gd name="connsiteY70" fmla="*/ 464994 h 1238020"/>
              <a:gd name="connsiteX71" fmla="*/ 1313058 w 1551343"/>
              <a:gd name="connsiteY71" fmla="*/ 464994 h 1238020"/>
              <a:gd name="connsiteX72" fmla="*/ 1341634 w 1551343"/>
              <a:gd name="connsiteY72" fmla="*/ 491187 h 1238020"/>
              <a:gd name="connsiteX73" fmla="*/ 1334489 w 1551343"/>
              <a:gd name="connsiteY73" fmla="*/ 529288 h 1238020"/>
              <a:gd name="connsiteX74" fmla="*/ 1363065 w 1551343"/>
              <a:gd name="connsiteY74" fmla="*/ 545955 h 1238020"/>
              <a:gd name="connsiteX75" fmla="*/ 1355920 w 1551343"/>
              <a:gd name="connsiteY75" fmla="*/ 588819 h 1238020"/>
              <a:gd name="connsiteX76" fmla="*/ 1370208 w 1551343"/>
              <a:gd name="connsiteY76" fmla="*/ 629299 h 1238020"/>
              <a:gd name="connsiteX77" fmla="*/ 1322584 w 1551343"/>
              <a:gd name="connsiteY77" fmla="*/ 684068 h 1238020"/>
              <a:gd name="connsiteX78" fmla="*/ 1294009 w 1551343"/>
              <a:gd name="connsiteY78" fmla="*/ 736456 h 1238020"/>
              <a:gd name="connsiteX79" fmla="*/ 1260673 w 1551343"/>
              <a:gd name="connsiteY79" fmla="*/ 722168 h 1238020"/>
              <a:gd name="connsiteX80" fmla="*/ 1227334 w 1551343"/>
              <a:gd name="connsiteY80" fmla="*/ 724549 h 1238020"/>
              <a:gd name="connsiteX81" fmla="*/ 1177328 w 1551343"/>
              <a:gd name="connsiteY81" fmla="*/ 748362 h 1238020"/>
              <a:gd name="connsiteX82" fmla="*/ 1153515 w 1551343"/>
              <a:gd name="connsiteY82" fmla="*/ 762649 h 1238020"/>
              <a:gd name="connsiteX83" fmla="*/ 1084461 w 1551343"/>
              <a:gd name="connsiteY83" fmla="*/ 779318 h 1238020"/>
              <a:gd name="connsiteX84" fmla="*/ 1063028 w 1551343"/>
              <a:gd name="connsiteY84" fmla="*/ 810274 h 1238020"/>
              <a:gd name="connsiteX85" fmla="*/ 1060646 w 1551343"/>
              <a:gd name="connsiteY85" fmla="*/ 888856 h 1238020"/>
              <a:gd name="connsiteX86" fmla="*/ 1063030 w 1551343"/>
              <a:gd name="connsiteY86" fmla="*/ 915048 h 1238020"/>
              <a:gd name="connsiteX87" fmla="*/ 963015 w 1551343"/>
              <a:gd name="connsiteY87" fmla="*/ 965056 h 1238020"/>
              <a:gd name="connsiteX88" fmla="*/ 920153 w 1551343"/>
              <a:gd name="connsiteY88" fmla="*/ 965056 h 1238020"/>
              <a:gd name="connsiteX89" fmla="*/ 829667 w 1551343"/>
              <a:gd name="connsiteY89" fmla="*/ 1000773 h 1238020"/>
              <a:gd name="connsiteX90" fmla="*/ 808234 w 1551343"/>
              <a:gd name="connsiteY90" fmla="*/ 1041256 h 1238020"/>
              <a:gd name="connsiteX91" fmla="*/ 808236 w 1551343"/>
              <a:gd name="connsiteY91" fmla="*/ 1091262 h 1238020"/>
              <a:gd name="connsiteX92" fmla="*/ 758228 w 1551343"/>
              <a:gd name="connsiteY92" fmla="*/ 1131743 h 1238020"/>
              <a:gd name="connsiteX93" fmla="*/ 741561 w 1551343"/>
              <a:gd name="connsiteY93" fmla="*/ 1162699 h 1238020"/>
              <a:gd name="connsiteX94" fmla="*/ 743940 w 1551343"/>
              <a:gd name="connsiteY94" fmla="*/ 1184131 h 1238020"/>
              <a:gd name="connsiteX95" fmla="*/ 777278 w 1551343"/>
              <a:gd name="connsiteY95" fmla="*/ 1179368 h 1238020"/>
              <a:gd name="connsiteX96" fmla="*/ 801092 w 1551343"/>
              <a:gd name="connsiteY96" fmla="*/ 1203180 h 1238020"/>
              <a:gd name="connsiteX97" fmla="*/ 789184 w 1551343"/>
              <a:gd name="connsiteY97" fmla="*/ 1236518 h 1238020"/>
              <a:gd name="connsiteX98" fmla="*/ 604635 w 1551343"/>
              <a:gd name="connsiteY98" fmla="*/ 1149514 h 1238020"/>
              <a:gd name="connsiteX99" fmla="*/ 596301 w 1551343"/>
              <a:gd name="connsiteY99" fmla="*/ 1146032 h 1238020"/>
              <a:gd name="connsiteX100" fmla="*/ 491527 w 1551343"/>
              <a:gd name="connsiteY100" fmla="*/ 1026969 h 1238020"/>
              <a:gd name="connsiteX101" fmla="*/ 460572 w 1551343"/>
              <a:gd name="connsiteY101" fmla="*/ 991249 h 1238020"/>
              <a:gd name="connsiteX102" fmla="*/ 427233 w 1551343"/>
              <a:gd name="connsiteY102" fmla="*/ 953150 h 1238020"/>
              <a:gd name="connsiteX103" fmla="*/ 424854 w 1551343"/>
              <a:gd name="connsiteY103" fmla="*/ 926956 h 1238020"/>
              <a:gd name="connsiteX104" fmla="*/ 379608 w 1551343"/>
              <a:gd name="connsiteY104" fmla="*/ 917432 h 1238020"/>
              <a:gd name="connsiteX105" fmla="*/ 351033 w 1551343"/>
              <a:gd name="connsiteY105" fmla="*/ 884094 h 1238020"/>
              <a:gd name="connsiteX106" fmla="*/ 305789 w 1551343"/>
              <a:gd name="connsiteY106" fmla="*/ 872188 h 1238020"/>
              <a:gd name="connsiteX107" fmla="*/ 281977 w 1551343"/>
              <a:gd name="connsiteY107" fmla="*/ 903144 h 1238020"/>
              <a:gd name="connsiteX108" fmla="*/ 234355 w 1551343"/>
              <a:gd name="connsiteY108" fmla="*/ 893618 h 1238020"/>
              <a:gd name="connsiteX109" fmla="*/ 203395 w 1551343"/>
              <a:gd name="connsiteY109" fmla="*/ 869807 h 1238020"/>
              <a:gd name="connsiteX110" fmla="*/ 167680 w 1551343"/>
              <a:gd name="connsiteY110" fmla="*/ 881712 h 1238020"/>
              <a:gd name="connsiteX111" fmla="*/ 158152 w 1551343"/>
              <a:gd name="connsiteY111" fmla="*/ 876950 h 1238020"/>
              <a:gd name="connsiteX112" fmla="*/ 141486 w 1551343"/>
              <a:gd name="connsiteY112" fmla="*/ 824562 h 1238020"/>
              <a:gd name="connsiteX113" fmla="*/ 103383 w 1551343"/>
              <a:gd name="connsiteY113" fmla="*/ 788844 h 1238020"/>
              <a:gd name="connsiteX114" fmla="*/ 72427 w 1551343"/>
              <a:gd name="connsiteY114" fmla="*/ 748363 h 1238020"/>
              <a:gd name="connsiteX115" fmla="*/ 53375 w 1551343"/>
              <a:gd name="connsiteY115" fmla="*/ 722168 h 1238020"/>
              <a:gd name="connsiteX116" fmla="*/ 17657 w 1551343"/>
              <a:gd name="connsiteY116" fmla="*/ 693594 h 1238020"/>
              <a:gd name="connsiteX117" fmla="*/ 992 w 1551343"/>
              <a:gd name="connsiteY117" fmla="*/ 669780 h 1238020"/>
              <a:gd name="connsiteX0" fmla="*/ 992 w 1551343"/>
              <a:gd name="connsiteY0" fmla="*/ 669780 h 1238020"/>
              <a:gd name="connsiteX1" fmla="*/ 20038 w 1551343"/>
              <a:gd name="connsiteY1" fmla="*/ 612632 h 1238020"/>
              <a:gd name="connsiteX2" fmla="*/ 55760 w 1551343"/>
              <a:gd name="connsiteY2" fmla="*/ 588816 h 1238020"/>
              <a:gd name="connsiteX3" fmla="*/ 98621 w 1551343"/>
              <a:gd name="connsiteY3" fmla="*/ 593580 h 1238020"/>
              <a:gd name="connsiteX4" fmla="*/ 110530 w 1551343"/>
              <a:gd name="connsiteY4" fmla="*/ 565004 h 1238020"/>
              <a:gd name="connsiteX5" fmla="*/ 146244 w 1551343"/>
              <a:gd name="connsiteY5" fmla="*/ 550719 h 1238020"/>
              <a:gd name="connsiteX6" fmla="*/ 162915 w 1551343"/>
              <a:gd name="connsiteY6" fmla="*/ 519761 h 1238020"/>
              <a:gd name="connsiteX7" fmla="*/ 196251 w 1551343"/>
              <a:gd name="connsiteY7" fmla="*/ 512619 h 1238020"/>
              <a:gd name="connsiteX8" fmla="*/ 208157 w 1551343"/>
              <a:gd name="connsiteY8" fmla="*/ 479282 h 1238020"/>
              <a:gd name="connsiteX9" fmla="*/ 239115 w 1551343"/>
              <a:gd name="connsiteY9" fmla="*/ 472137 h 1238020"/>
              <a:gd name="connsiteX10" fmla="*/ 310551 w 1551343"/>
              <a:gd name="connsiteY10" fmla="*/ 438800 h 1238020"/>
              <a:gd name="connsiteX11" fmla="*/ 339128 w 1551343"/>
              <a:gd name="connsiteY11" fmla="*/ 417368 h 1238020"/>
              <a:gd name="connsiteX12" fmla="*/ 353413 w 1551343"/>
              <a:gd name="connsiteY12" fmla="*/ 426894 h 1238020"/>
              <a:gd name="connsiteX13" fmla="*/ 396277 w 1551343"/>
              <a:gd name="connsiteY13" fmla="*/ 438800 h 1238020"/>
              <a:gd name="connsiteX14" fmla="*/ 439140 w 1551343"/>
              <a:gd name="connsiteY14" fmla="*/ 400699 h 1238020"/>
              <a:gd name="connsiteX15" fmla="*/ 453426 w 1551343"/>
              <a:gd name="connsiteY15" fmla="*/ 429275 h 1238020"/>
              <a:gd name="connsiteX16" fmla="*/ 489144 w 1551343"/>
              <a:gd name="connsiteY16" fmla="*/ 431657 h 1238020"/>
              <a:gd name="connsiteX17" fmla="*/ 501051 w 1551343"/>
              <a:gd name="connsiteY17" fmla="*/ 464994 h 1238020"/>
              <a:gd name="connsiteX18" fmla="*/ 536773 w 1551343"/>
              <a:gd name="connsiteY18" fmla="*/ 495947 h 1238020"/>
              <a:gd name="connsiteX19" fmla="*/ 565344 w 1551343"/>
              <a:gd name="connsiteY19" fmla="*/ 453088 h 1238020"/>
              <a:gd name="connsiteX20" fmla="*/ 596301 w 1551343"/>
              <a:gd name="connsiteY20" fmla="*/ 438800 h 1238020"/>
              <a:gd name="connsiteX21" fmla="*/ 605826 w 1551343"/>
              <a:gd name="connsiteY21" fmla="*/ 410225 h 1238020"/>
              <a:gd name="connsiteX22" fmla="*/ 627257 w 1551343"/>
              <a:gd name="connsiteY22" fmla="*/ 376888 h 1238020"/>
              <a:gd name="connsiteX23" fmla="*/ 665361 w 1551343"/>
              <a:gd name="connsiteY23" fmla="*/ 369741 h 1238020"/>
              <a:gd name="connsiteX24" fmla="*/ 677263 w 1551343"/>
              <a:gd name="connsiteY24" fmla="*/ 412607 h 1238020"/>
              <a:gd name="connsiteX25" fmla="*/ 717744 w 1551343"/>
              <a:gd name="connsiteY25" fmla="*/ 381650 h 1238020"/>
              <a:gd name="connsiteX26" fmla="*/ 727269 w 1551343"/>
              <a:gd name="connsiteY26" fmla="*/ 381650 h 1238020"/>
              <a:gd name="connsiteX27" fmla="*/ 753463 w 1551343"/>
              <a:gd name="connsiteY27" fmla="*/ 398319 h 1238020"/>
              <a:gd name="connsiteX28" fmla="*/ 793948 w 1551343"/>
              <a:gd name="connsiteY28" fmla="*/ 384029 h 1238020"/>
              <a:gd name="connsiteX29" fmla="*/ 820139 w 1551343"/>
              <a:gd name="connsiteY29" fmla="*/ 434038 h 1238020"/>
              <a:gd name="connsiteX30" fmla="*/ 810613 w 1551343"/>
              <a:gd name="connsiteY30" fmla="*/ 438800 h 1238020"/>
              <a:gd name="connsiteX31" fmla="*/ 805852 w 1551343"/>
              <a:gd name="connsiteY31" fmla="*/ 460232 h 1238020"/>
              <a:gd name="connsiteX32" fmla="*/ 834426 w 1551343"/>
              <a:gd name="connsiteY32" fmla="*/ 503094 h 1238020"/>
              <a:gd name="connsiteX33" fmla="*/ 865383 w 1551343"/>
              <a:gd name="connsiteY33" fmla="*/ 495950 h 1238020"/>
              <a:gd name="connsiteX34" fmla="*/ 898722 w 1551343"/>
              <a:gd name="connsiteY34" fmla="*/ 464993 h 1238020"/>
              <a:gd name="connsiteX35" fmla="*/ 943964 w 1551343"/>
              <a:gd name="connsiteY35" fmla="*/ 472138 h 1238020"/>
              <a:gd name="connsiteX36" fmla="*/ 1001114 w 1551343"/>
              <a:gd name="connsiteY36" fmla="*/ 457850 h 1238020"/>
              <a:gd name="connsiteX37" fmla="*/ 1032073 w 1551343"/>
              <a:gd name="connsiteY37" fmla="*/ 429272 h 1238020"/>
              <a:gd name="connsiteX38" fmla="*/ 1096364 w 1551343"/>
              <a:gd name="connsiteY38" fmla="*/ 412607 h 1238020"/>
              <a:gd name="connsiteX39" fmla="*/ 1153514 w 1551343"/>
              <a:gd name="connsiteY39" fmla="*/ 417368 h 1238020"/>
              <a:gd name="connsiteX40" fmla="*/ 1220190 w 1551343"/>
              <a:gd name="connsiteY40" fmla="*/ 345931 h 1238020"/>
              <a:gd name="connsiteX41" fmla="*/ 1270195 w 1551343"/>
              <a:gd name="connsiteY41" fmla="*/ 334025 h 1238020"/>
              <a:gd name="connsiteX42" fmla="*/ 1315440 w 1551343"/>
              <a:gd name="connsiteY42" fmla="*/ 298306 h 1238020"/>
              <a:gd name="connsiteX43" fmla="*/ 1315439 w 1551343"/>
              <a:gd name="connsiteY43" fmla="*/ 257825 h 1238020"/>
              <a:gd name="connsiteX44" fmla="*/ 1310677 w 1551343"/>
              <a:gd name="connsiteY44" fmla="*/ 229250 h 1238020"/>
              <a:gd name="connsiteX45" fmla="*/ 1303533 w 1551343"/>
              <a:gd name="connsiteY45" fmla="*/ 200675 h 1238020"/>
              <a:gd name="connsiteX46" fmla="*/ 1320202 w 1551343"/>
              <a:gd name="connsiteY46" fmla="*/ 160194 h 1238020"/>
              <a:gd name="connsiteX47" fmla="*/ 1310677 w 1551343"/>
              <a:gd name="connsiteY47" fmla="*/ 117331 h 1238020"/>
              <a:gd name="connsiteX48" fmla="*/ 1332108 w 1551343"/>
              <a:gd name="connsiteY48" fmla="*/ 57800 h 1238020"/>
              <a:gd name="connsiteX49" fmla="*/ 1322584 w 1551343"/>
              <a:gd name="connsiteY49" fmla="*/ 10175 h 1238020"/>
              <a:gd name="connsiteX50" fmla="*/ 1360684 w 1551343"/>
              <a:gd name="connsiteY50" fmla="*/ 5412 h 1238020"/>
              <a:gd name="connsiteX51" fmla="*/ 1377353 w 1551343"/>
              <a:gd name="connsiteY51" fmla="*/ 649 h 1238020"/>
              <a:gd name="connsiteX52" fmla="*/ 1465459 w 1551343"/>
              <a:gd name="connsiteY52" fmla="*/ 19699 h 1238020"/>
              <a:gd name="connsiteX53" fmla="*/ 1496415 w 1551343"/>
              <a:gd name="connsiteY53" fmla="*/ 41131 h 1238020"/>
              <a:gd name="connsiteX54" fmla="*/ 1522610 w 1551343"/>
              <a:gd name="connsiteY54" fmla="*/ 57798 h 1238020"/>
              <a:gd name="connsiteX55" fmla="*/ 1551184 w 1551343"/>
              <a:gd name="connsiteY55" fmla="*/ 67324 h 1238020"/>
              <a:gd name="connsiteX56" fmla="*/ 1524990 w 1551343"/>
              <a:gd name="connsiteY56" fmla="*/ 117331 h 1238020"/>
              <a:gd name="connsiteX57" fmla="*/ 1522609 w 1551343"/>
              <a:gd name="connsiteY57" fmla="*/ 172099 h 1238020"/>
              <a:gd name="connsiteX58" fmla="*/ 1508321 w 1551343"/>
              <a:gd name="connsiteY58" fmla="*/ 229249 h 1238020"/>
              <a:gd name="connsiteX59" fmla="*/ 1510703 w 1551343"/>
              <a:gd name="connsiteY59" fmla="*/ 238774 h 1238020"/>
              <a:gd name="connsiteX60" fmla="*/ 1541659 w 1551343"/>
              <a:gd name="connsiteY60" fmla="*/ 245918 h 1238020"/>
              <a:gd name="connsiteX61" fmla="*/ 1529753 w 1551343"/>
              <a:gd name="connsiteY61" fmla="*/ 276874 h 1238020"/>
              <a:gd name="connsiteX62" fmla="*/ 1496415 w 1551343"/>
              <a:gd name="connsiteY62" fmla="*/ 298306 h 1238020"/>
              <a:gd name="connsiteX63" fmla="*/ 1474984 w 1551343"/>
              <a:gd name="connsiteY63" fmla="*/ 319737 h 1238020"/>
              <a:gd name="connsiteX64" fmla="*/ 1421087 w 1551343"/>
              <a:gd name="connsiteY64" fmla="*/ 307094 h 1238020"/>
              <a:gd name="connsiteX65" fmla="*/ 1384495 w 1551343"/>
              <a:gd name="connsiteY65" fmla="*/ 336407 h 1238020"/>
              <a:gd name="connsiteX66" fmla="*/ 1377352 w 1551343"/>
              <a:gd name="connsiteY66" fmla="*/ 369744 h 1238020"/>
              <a:gd name="connsiteX67" fmla="*/ 1355920 w 1551343"/>
              <a:gd name="connsiteY67" fmla="*/ 379269 h 1238020"/>
              <a:gd name="connsiteX68" fmla="*/ 1327345 w 1551343"/>
              <a:gd name="connsiteY68" fmla="*/ 403082 h 1238020"/>
              <a:gd name="connsiteX69" fmla="*/ 1279721 w 1551343"/>
              <a:gd name="connsiteY69" fmla="*/ 417368 h 1238020"/>
              <a:gd name="connsiteX70" fmla="*/ 1279720 w 1551343"/>
              <a:gd name="connsiteY70" fmla="*/ 464994 h 1238020"/>
              <a:gd name="connsiteX71" fmla="*/ 1313058 w 1551343"/>
              <a:gd name="connsiteY71" fmla="*/ 464994 h 1238020"/>
              <a:gd name="connsiteX72" fmla="*/ 1341634 w 1551343"/>
              <a:gd name="connsiteY72" fmla="*/ 491187 h 1238020"/>
              <a:gd name="connsiteX73" fmla="*/ 1334489 w 1551343"/>
              <a:gd name="connsiteY73" fmla="*/ 529288 h 1238020"/>
              <a:gd name="connsiteX74" fmla="*/ 1363065 w 1551343"/>
              <a:gd name="connsiteY74" fmla="*/ 545955 h 1238020"/>
              <a:gd name="connsiteX75" fmla="*/ 1355920 w 1551343"/>
              <a:gd name="connsiteY75" fmla="*/ 588819 h 1238020"/>
              <a:gd name="connsiteX76" fmla="*/ 1370208 w 1551343"/>
              <a:gd name="connsiteY76" fmla="*/ 629299 h 1238020"/>
              <a:gd name="connsiteX77" fmla="*/ 1322584 w 1551343"/>
              <a:gd name="connsiteY77" fmla="*/ 684068 h 1238020"/>
              <a:gd name="connsiteX78" fmla="*/ 1294009 w 1551343"/>
              <a:gd name="connsiteY78" fmla="*/ 736456 h 1238020"/>
              <a:gd name="connsiteX79" fmla="*/ 1260673 w 1551343"/>
              <a:gd name="connsiteY79" fmla="*/ 722168 h 1238020"/>
              <a:gd name="connsiteX80" fmla="*/ 1227334 w 1551343"/>
              <a:gd name="connsiteY80" fmla="*/ 724549 h 1238020"/>
              <a:gd name="connsiteX81" fmla="*/ 1177328 w 1551343"/>
              <a:gd name="connsiteY81" fmla="*/ 748362 h 1238020"/>
              <a:gd name="connsiteX82" fmla="*/ 1153515 w 1551343"/>
              <a:gd name="connsiteY82" fmla="*/ 762649 h 1238020"/>
              <a:gd name="connsiteX83" fmla="*/ 1084461 w 1551343"/>
              <a:gd name="connsiteY83" fmla="*/ 779318 h 1238020"/>
              <a:gd name="connsiteX84" fmla="*/ 1063028 w 1551343"/>
              <a:gd name="connsiteY84" fmla="*/ 810274 h 1238020"/>
              <a:gd name="connsiteX85" fmla="*/ 1060646 w 1551343"/>
              <a:gd name="connsiteY85" fmla="*/ 888856 h 1238020"/>
              <a:gd name="connsiteX86" fmla="*/ 1063030 w 1551343"/>
              <a:gd name="connsiteY86" fmla="*/ 915048 h 1238020"/>
              <a:gd name="connsiteX87" fmla="*/ 963015 w 1551343"/>
              <a:gd name="connsiteY87" fmla="*/ 965056 h 1238020"/>
              <a:gd name="connsiteX88" fmla="*/ 920153 w 1551343"/>
              <a:gd name="connsiteY88" fmla="*/ 965056 h 1238020"/>
              <a:gd name="connsiteX89" fmla="*/ 829667 w 1551343"/>
              <a:gd name="connsiteY89" fmla="*/ 1000773 h 1238020"/>
              <a:gd name="connsiteX90" fmla="*/ 808234 w 1551343"/>
              <a:gd name="connsiteY90" fmla="*/ 1041256 h 1238020"/>
              <a:gd name="connsiteX91" fmla="*/ 808236 w 1551343"/>
              <a:gd name="connsiteY91" fmla="*/ 1091262 h 1238020"/>
              <a:gd name="connsiteX92" fmla="*/ 758228 w 1551343"/>
              <a:gd name="connsiteY92" fmla="*/ 1131743 h 1238020"/>
              <a:gd name="connsiteX93" fmla="*/ 741561 w 1551343"/>
              <a:gd name="connsiteY93" fmla="*/ 1162699 h 1238020"/>
              <a:gd name="connsiteX94" fmla="*/ 743940 w 1551343"/>
              <a:gd name="connsiteY94" fmla="*/ 1184131 h 1238020"/>
              <a:gd name="connsiteX95" fmla="*/ 777278 w 1551343"/>
              <a:gd name="connsiteY95" fmla="*/ 1179368 h 1238020"/>
              <a:gd name="connsiteX96" fmla="*/ 801092 w 1551343"/>
              <a:gd name="connsiteY96" fmla="*/ 1203180 h 1238020"/>
              <a:gd name="connsiteX97" fmla="*/ 789184 w 1551343"/>
              <a:gd name="connsiteY97" fmla="*/ 1236518 h 1238020"/>
              <a:gd name="connsiteX98" fmla="*/ 604635 w 1551343"/>
              <a:gd name="connsiteY98" fmla="*/ 1149514 h 1238020"/>
              <a:gd name="connsiteX99" fmla="*/ 596301 w 1551343"/>
              <a:gd name="connsiteY99" fmla="*/ 1146032 h 1238020"/>
              <a:gd name="connsiteX100" fmla="*/ 460572 w 1551343"/>
              <a:gd name="connsiteY100" fmla="*/ 991249 h 1238020"/>
              <a:gd name="connsiteX101" fmla="*/ 427233 w 1551343"/>
              <a:gd name="connsiteY101" fmla="*/ 953150 h 1238020"/>
              <a:gd name="connsiteX102" fmla="*/ 424854 w 1551343"/>
              <a:gd name="connsiteY102" fmla="*/ 926956 h 1238020"/>
              <a:gd name="connsiteX103" fmla="*/ 379608 w 1551343"/>
              <a:gd name="connsiteY103" fmla="*/ 917432 h 1238020"/>
              <a:gd name="connsiteX104" fmla="*/ 351033 w 1551343"/>
              <a:gd name="connsiteY104" fmla="*/ 884094 h 1238020"/>
              <a:gd name="connsiteX105" fmla="*/ 305789 w 1551343"/>
              <a:gd name="connsiteY105" fmla="*/ 872188 h 1238020"/>
              <a:gd name="connsiteX106" fmla="*/ 281977 w 1551343"/>
              <a:gd name="connsiteY106" fmla="*/ 903144 h 1238020"/>
              <a:gd name="connsiteX107" fmla="*/ 234355 w 1551343"/>
              <a:gd name="connsiteY107" fmla="*/ 893618 h 1238020"/>
              <a:gd name="connsiteX108" fmla="*/ 203395 w 1551343"/>
              <a:gd name="connsiteY108" fmla="*/ 869807 h 1238020"/>
              <a:gd name="connsiteX109" fmla="*/ 167680 w 1551343"/>
              <a:gd name="connsiteY109" fmla="*/ 881712 h 1238020"/>
              <a:gd name="connsiteX110" fmla="*/ 158152 w 1551343"/>
              <a:gd name="connsiteY110" fmla="*/ 876950 h 1238020"/>
              <a:gd name="connsiteX111" fmla="*/ 141486 w 1551343"/>
              <a:gd name="connsiteY111" fmla="*/ 824562 h 1238020"/>
              <a:gd name="connsiteX112" fmla="*/ 103383 w 1551343"/>
              <a:gd name="connsiteY112" fmla="*/ 788844 h 1238020"/>
              <a:gd name="connsiteX113" fmla="*/ 72427 w 1551343"/>
              <a:gd name="connsiteY113" fmla="*/ 748363 h 1238020"/>
              <a:gd name="connsiteX114" fmla="*/ 53375 w 1551343"/>
              <a:gd name="connsiteY114" fmla="*/ 722168 h 1238020"/>
              <a:gd name="connsiteX115" fmla="*/ 17657 w 1551343"/>
              <a:gd name="connsiteY115" fmla="*/ 693594 h 1238020"/>
              <a:gd name="connsiteX116" fmla="*/ 992 w 1551343"/>
              <a:gd name="connsiteY116" fmla="*/ 669780 h 1238020"/>
              <a:gd name="connsiteX0" fmla="*/ 992 w 1551343"/>
              <a:gd name="connsiteY0" fmla="*/ 669780 h 1238020"/>
              <a:gd name="connsiteX1" fmla="*/ 20038 w 1551343"/>
              <a:gd name="connsiteY1" fmla="*/ 612632 h 1238020"/>
              <a:gd name="connsiteX2" fmla="*/ 55760 w 1551343"/>
              <a:gd name="connsiteY2" fmla="*/ 588816 h 1238020"/>
              <a:gd name="connsiteX3" fmla="*/ 98621 w 1551343"/>
              <a:gd name="connsiteY3" fmla="*/ 593580 h 1238020"/>
              <a:gd name="connsiteX4" fmla="*/ 110530 w 1551343"/>
              <a:gd name="connsiteY4" fmla="*/ 565004 h 1238020"/>
              <a:gd name="connsiteX5" fmla="*/ 146244 w 1551343"/>
              <a:gd name="connsiteY5" fmla="*/ 550719 h 1238020"/>
              <a:gd name="connsiteX6" fmla="*/ 162915 w 1551343"/>
              <a:gd name="connsiteY6" fmla="*/ 519761 h 1238020"/>
              <a:gd name="connsiteX7" fmla="*/ 196251 w 1551343"/>
              <a:gd name="connsiteY7" fmla="*/ 512619 h 1238020"/>
              <a:gd name="connsiteX8" fmla="*/ 208157 w 1551343"/>
              <a:gd name="connsiteY8" fmla="*/ 479282 h 1238020"/>
              <a:gd name="connsiteX9" fmla="*/ 239115 w 1551343"/>
              <a:gd name="connsiteY9" fmla="*/ 472137 h 1238020"/>
              <a:gd name="connsiteX10" fmla="*/ 310551 w 1551343"/>
              <a:gd name="connsiteY10" fmla="*/ 438800 h 1238020"/>
              <a:gd name="connsiteX11" fmla="*/ 339128 w 1551343"/>
              <a:gd name="connsiteY11" fmla="*/ 417368 h 1238020"/>
              <a:gd name="connsiteX12" fmla="*/ 353413 w 1551343"/>
              <a:gd name="connsiteY12" fmla="*/ 426894 h 1238020"/>
              <a:gd name="connsiteX13" fmla="*/ 396277 w 1551343"/>
              <a:gd name="connsiteY13" fmla="*/ 438800 h 1238020"/>
              <a:gd name="connsiteX14" fmla="*/ 439140 w 1551343"/>
              <a:gd name="connsiteY14" fmla="*/ 400699 h 1238020"/>
              <a:gd name="connsiteX15" fmla="*/ 453426 w 1551343"/>
              <a:gd name="connsiteY15" fmla="*/ 429275 h 1238020"/>
              <a:gd name="connsiteX16" fmla="*/ 489144 w 1551343"/>
              <a:gd name="connsiteY16" fmla="*/ 431657 h 1238020"/>
              <a:gd name="connsiteX17" fmla="*/ 501051 w 1551343"/>
              <a:gd name="connsiteY17" fmla="*/ 464994 h 1238020"/>
              <a:gd name="connsiteX18" fmla="*/ 536773 w 1551343"/>
              <a:gd name="connsiteY18" fmla="*/ 495947 h 1238020"/>
              <a:gd name="connsiteX19" fmla="*/ 565344 w 1551343"/>
              <a:gd name="connsiteY19" fmla="*/ 453088 h 1238020"/>
              <a:gd name="connsiteX20" fmla="*/ 596301 w 1551343"/>
              <a:gd name="connsiteY20" fmla="*/ 438800 h 1238020"/>
              <a:gd name="connsiteX21" fmla="*/ 605826 w 1551343"/>
              <a:gd name="connsiteY21" fmla="*/ 410225 h 1238020"/>
              <a:gd name="connsiteX22" fmla="*/ 627257 w 1551343"/>
              <a:gd name="connsiteY22" fmla="*/ 376888 h 1238020"/>
              <a:gd name="connsiteX23" fmla="*/ 665361 w 1551343"/>
              <a:gd name="connsiteY23" fmla="*/ 369741 h 1238020"/>
              <a:gd name="connsiteX24" fmla="*/ 677263 w 1551343"/>
              <a:gd name="connsiteY24" fmla="*/ 412607 h 1238020"/>
              <a:gd name="connsiteX25" fmla="*/ 717744 w 1551343"/>
              <a:gd name="connsiteY25" fmla="*/ 381650 h 1238020"/>
              <a:gd name="connsiteX26" fmla="*/ 727269 w 1551343"/>
              <a:gd name="connsiteY26" fmla="*/ 381650 h 1238020"/>
              <a:gd name="connsiteX27" fmla="*/ 753463 w 1551343"/>
              <a:gd name="connsiteY27" fmla="*/ 398319 h 1238020"/>
              <a:gd name="connsiteX28" fmla="*/ 793948 w 1551343"/>
              <a:gd name="connsiteY28" fmla="*/ 384029 h 1238020"/>
              <a:gd name="connsiteX29" fmla="*/ 820139 w 1551343"/>
              <a:gd name="connsiteY29" fmla="*/ 434038 h 1238020"/>
              <a:gd name="connsiteX30" fmla="*/ 810613 w 1551343"/>
              <a:gd name="connsiteY30" fmla="*/ 438800 h 1238020"/>
              <a:gd name="connsiteX31" fmla="*/ 805852 w 1551343"/>
              <a:gd name="connsiteY31" fmla="*/ 460232 h 1238020"/>
              <a:gd name="connsiteX32" fmla="*/ 834426 w 1551343"/>
              <a:gd name="connsiteY32" fmla="*/ 503094 h 1238020"/>
              <a:gd name="connsiteX33" fmla="*/ 865383 w 1551343"/>
              <a:gd name="connsiteY33" fmla="*/ 495950 h 1238020"/>
              <a:gd name="connsiteX34" fmla="*/ 898722 w 1551343"/>
              <a:gd name="connsiteY34" fmla="*/ 464993 h 1238020"/>
              <a:gd name="connsiteX35" fmla="*/ 943964 w 1551343"/>
              <a:gd name="connsiteY35" fmla="*/ 472138 h 1238020"/>
              <a:gd name="connsiteX36" fmla="*/ 1001114 w 1551343"/>
              <a:gd name="connsiteY36" fmla="*/ 457850 h 1238020"/>
              <a:gd name="connsiteX37" fmla="*/ 1032073 w 1551343"/>
              <a:gd name="connsiteY37" fmla="*/ 429272 h 1238020"/>
              <a:gd name="connsiteX38" fmla="*/ 1096364 w 1551343"/>
              <a:gd name="connsiteY38" fmla="*/ 412607 h 1238020"/>
              <a:gd name="connsiteX39" fmla="*/ 1153514 w 1551343"/>
              <a:gd name="connsiteY39" fmla="*/ 417368 h 1238020"/>
              <a:gd name="connsiteX40" fmla="*/ 1220190 w 1551343"/>
              <a:gd name="connsiteY40" fmla="*/ 345931 h 1238020"/>
              <a:gd name="connsiteX41" fmla="*/ 1270195 w 1551343"/>
              <a:gd name="connsiteY41" fmla="*/ 334025 h 1238020"/>
              <a:gd name="connsiteX42" fmla="*/ 1315440 w 1551343"/>
              <a:gd name="connsiteY42" fmla="*/ 298306 h 1238020"/>
              <a:gd name="connsiteX43" fmla="*/ 1315439 w 1551343"/>
              <a:gd name="connsiteY43" fmla="*/ 257825 h 1238020"/>
              <a:gd name="connsiteX44" fmla="*/ 1310677 w 1551343"/>
              <a:gd name="connsiteY44" fmla="*/ 229250 h 1238020"/>
              <a:gd name="connsiteX45" fmla="*/ 1303533 w 1551343"/>
              <a:gd name="connsiteY45" fmla="*/ 200675 h 1238020"/>
              <a:gd name="connsiteX46" fmla="*/ 1320202 w 1551343"/>
              <a:gd name="connsiteY46" fmla="*/ 160194 h 1238020"/>
              <a:gd name="connsiteX47" fmla="*/ 1310677 w 1551343"/>
              <a:gd name="connsiteY47" fmla="*/ 117331 h 1238020"/>
              <a:gd name="connsiteX48" fmla="*/ 1332108 w 1551343"/>
              <a:gd name="connsiteY48" fmla="*/ 57800 h 1238020"/>
              <a:gd name="connsiteX49" fmla="*/ 1322584 w 1551343"/>
              <a:gd name="connsiteY49" fmla="*/ 10175 h 1238020"/>
              <a:gd name="connsiteX50" fmla="*/ 1360684 w 1551343"/>
              <a:gd name="connsiteY50" fmla="*/ 5412 h 1238020"/>
              <a:gd name="connsiteX51" fmla="*/ 1377353 w 1551343"/>
              <a:gd name="connsiteY51" fmla="*/ 649 h 1238020"/>
              <a:gd name="connsiteX52" fmla="*/ 1465459 w 1551343"/>
              <a:gd name="connsiteY52" fmla="*/ 19699 h 1238020"/>
              <a:gd name="connsiteX53" fmla="*/ 1496415 w 1551343"/>
              <a:gd name="connsiteY53" fmla="*/ 41131 h 1238020"/>
              <a:gd name="connsiteX54" fmla="*/ 1522610 w 1551343"/>
              <a:gd name="connsiteY54" fmla="*/ 57798 h 1238020"/>
              <a:gd name="connsiteX55" fmla="*/ 1551184 w 1551343"/>
              <a:gd name="connsiteY55" fmla="*/ 67324 h 1238020"/>
              <a:gd name="connsiteX56" fmla="*/ 1524990 w 1551343"/>
              <a:gd name="connsiteY56" fmla="*/ 117331 h 1238020"/>
              <a:gd name="connsiteX57" fmla="*/ 1522609 w 1551343"/>
              <a:gd name="connsiteY57" fmla="*/ 172099 h 1238020"/>
              <a:gd name="connsiteX58" fmla="*/ 1508321 w 1551343"/>
              <a:gd name="connsiteY58" fmla="*/ 229249 h 1238020"/>
              <a:gd name="connsiteX59" fmla="*/ 1510703 w 1551343"/>
              <a:gd name="connsiteY59" fmla="*/ 238774 h 1238020"/>
              <a:gd name="connsiteX60" fmla="*/ 1541659 w 1551343"/>
              <a:gd name="connsiteY60" fmla="*/ 245918 h 1238020"/>
              <a:gd name="connsiteX61" fmla="*/ 1529753 w 1551343"/>
              <a:gd name="connsiteY61" fmla="*/ 276874 h 1238020"/>
              <a:gd name="connsiteX62" fmla="*/ 1496415 w 1551343"/>
              <a:gd name="connsiteY62" fmla="*/ 298306 h 1238020"/>
              <a:gd name="connsiteX63" fmla="*/ 1474984 w 1551343"/>
              <a:gd name="connsiteY63" fmla="*/ 319737 h 1238020"/>
              <a:gd name="connsiteX64" fmla="*/ 1421087 w 1551343"/>
              <a:gd name="connsiteY64" fmla="*/ 307094 h 1238020"/>
              <a:gd name="connsiteX65" fmla="*/ 1384495 w 1551343"/>
              <a:gd name="connsiteY65" fmla="*/ 336407 h 1238020"/>
              <a:gd name="connsiteX66" fmla="*/ 1377352 w 1551343"/>
              <a:gd name="connsiteY66" fmla="*/ 369744 h 1238020"/>
              <a:gd name="connsiteX67" fmla="*/ 1355920 w 1551343"/>
              <a:gd name="connsiteY67" fmla="*/ 379269 h 1238020"/>
              <a:gd name="connsiteX68" fmla="*/ 1327345 w 1551343"/>
              <a:gd name="connsiteY68" fmla="*/ 403082 h 1238020"/>
              <a:gd name="connsiteX69" fmla="*/ 1279721 w 1551343"/>
              <a:gd name="connsiteY69" fmla="*/ 417368 h 1238020"/>
              <a:gd name="connsiteX70" fmla="*/ 1279720 w 1551343"/>
              <a:gd name="connsiteY70" fmla="*/ 464994 h 1238020"/>
              <a:gd name="connsiteX71" fmla="*/ 1313058 w 1551343"/>
              <a:gd name="connsiteY71" fmla="*/ 464994 h 1238020"/>
              <a:gd name="connsiteX72" fmla="*/ 1341634 w 1551343"/>
              <a:gd name="connsiteY72" fmla="*/ 491187 h 1238020"/>
              <a:gd name="connsiteX73" fmla="*/ 1334489 w 1551343"/>
              <a:gd name="connsiteY73" fmla="*/ 529288 h 1238020"/>
              <a:gd name="connsiteX74" fmla="*/ 1363065 w 1551343"/>
              <a:gd name="connsiteY74" fmla="*/ 545955 h 1238020"/>
              <a:gd name="connsiteX75" fmla="*/ 1355920 w 1551343"/>
              <a:gd name="connsiteY75" fmla="*/ 588819 h 1238020"/>
              <a:gd name="connsiteX76" fmla="*/ 1370208 w 1551343"/>
              <a:gd name="connsiteY76" fmla="*/ 629299 h 1238020"/>
              <a:gd name="connsiteX77" fmla="*/ 1322584 w 1551343"/>
              <a:gd name="connsiteY77" fmla="*/ 684068 h 1238020"/>
              <a:gd name="connsiteX78" fmla="*/ 1294009 w 1551343"/>
              <a:gd name="connsiteY78" fmla="*/ 736456 h 1238020"/>
              <a:gd name="connsiteX79" fmla="*/ 1260673 w 1551343"/>
              <a:gd name="connsiteY79" fmla="*/ 722168 h 1238020"/>
              <a:gd name="connsiteX80" fmla="*/ 1227334 w 1551343"/>
              <a:gd name="connsiteY80" fmla="*/ 724549 h 1238020"/>
              <a:gd name="connsiteX81" fmla="*/ 1177328 w 1551343"/>
              <a:gd name="connsiteY81" fmla="*/ 748362 h 1238020"/>
              <a:gd name="connsiteX82" fmla="*/ 1153515 w 1551343"/>
              <a:gd name="connsiteY82" fmla="*/ 762649 h 1238020"/>
              <a:gd name="connsiteX83" fmla="*/ 1084461 w 1551343"/>
              <a:gd name="connsiteY83" fmla="*/ 779318 h 1238020"/>
              <a:gd name="connsiteX84" fmla="*/ 1063028 w 1551343"/>
              <a:gd name="connsiteY84" fmla="*/ 810274 h 1238020"/>
              <a:gd name="connsiteX85" fmla="*/ 1060646 w 1551343"/>
              <a:gd name="connsiteY85" fmla="*/ 888856 h 1238020"/>
              <a:gd name="connsiteX86" fmla="*/ 1063030 w 1551343"/>
              <a:gd name="connsiteY86" fmla="*/ 915048 h 1238020"/>
              <a:gd name="connsiteX87" fmla="*/ 963015 w 1551343"/>
              <a:gd name="connsiteY87" fmla="*/ 965056 h 1238020"/>
              <a:gd name="connsiteX88" fmla="*/ 920153 w 1551343"/>
              <a:gd name="connsiteY88" fmla="*/ 965056 h 1238020"/>
              <a:gd name="connsiteX89" fmla="*/ 829667 w 1551343"/>
              <a:gd name="connsiteY89" fmla="*/ 1000773 h 1238020"/>
              <a:gd name="connsiteX90" fmla="*/ 808234 w 1551343"/>
              <a:gd name="connsiteY90" fmla="*/ 1041256 h 1238020"/>
              <a:gd name="connsiteX91" fmla="*/ 808236 w 1551343"/>
              <a:gd name="connsiteY91" fmla="*/ 1091262 h 1238020"/>
              <a:gd name="connsiteX92" fmla="*/ 758228 w 1551343"/>
              <a:gd name="connsiteY92" fmla="*/ 1131743 h 1238020"/>
              <a:gd name="connsiteX93" fmla="*/ 741561 w 1551343"/>
              <a:gd name="connsiteY93" fmla="*/ 1162699 h 1238020"/>
              <a:gd name="connsiteX94" fmla="*/ 743940 w 1551343"/>
              <a:gd name="connsiteY94" fmla="*/ 1184131 h 1238020"/>
              <a:gd name="connsiteX95" fmla="*/ 777278 w 1551343"/>
              <a:gd name="connsiteY95" fmla="*/ 1179368 h 1238020"/>
              <a:gd name="connsiteX96" fmla="*/ 801092 w 1551343"/>
              <a:gd name="connsiteY96" fmla="*/ 1203180 h 1238020"/>
              <a:gd name="connsiteX97" fmla="*/ 789184 w 1551343"/>
              <a:gd name="connsiteY97" fmla="*/ 1236518 h 1238020"/>
              <a:gd name="connsiteX98" fmla="*/ 604635 w 1551343"/>
              <a:gd name="connsiteY98" fmla="*/ 1149514 h 1238020"/>
              <a:gd name="connsiteX99" fmla="*/ 596301 w 1551343"/>
              <a:gd name="connsiteY99" fmla="*/ 1146032 h 1238020"/>
              <a:gd name="connsiteX100" fmla="*/ 427233 w 1551343"/>
              <a:gd name="connsiteY100" fmla="*/ 953150 h 1238020"/>
              <a:gd name="connsiteX101" fmla="*/ 424854 w 1551343"/>
              <a:gd name="connsiteY101" fmla="*/ 926956 h 1238020"/>
              <a:gd name="connsiteX102" fmla="*/ 379608 w 1551343"/>
              <a:gd name="connsiteY102" fmla="*/ 917432 h 1238020"/>
              <a:gd name="connsiteX103" fmla="*/ 351033 w 1551343"/>
              <a:gd name="connsiteY103" fmla="*/ 884094 h 1238020"/>
              <a:gd name="connsiteX104" fmla="*/ 305789 w 1551343"/>
              <a:gd name="connsiteY104" fmla="*/ 872188 h 1238020"/>
              <a:gd name="connsiteX105" fmla="*/ 281977 w 1551343"/>
              <a:gd name="connsiteY105" fmla="*/ 903144 h 1238020"/>
              <a:gd name="connsiteX106" fmla="*/ 234355 w 1551343"/>
              <a:gd name="connsiteY106" fmla="*/ 893618 h 1238020"/>
              <a:gd name="connsiteX107" fmla="*/ 203395 w 1551343"/>
              <a:gd name="connsiteY107" fmla="*/ 869807 h 1238020"/>
              <a:gd name="connsiteX108" fmla="*/ 167680 w 1551343"/>
              <a:gd name="connsiteY108" fmla="*/ 881712 h 1238020"/>
              <a:gd name="connsiteX109" fmla="*/ 158152 w 1551343"/>
              <a:gd name="connsiteY109" fmla="*/ 876950 h 1238020"/>
              <a:gd name="connsiteX110" fmla="*/ 141486 w 1551343"/>
              <a:gd name="connsiteY110" fmla="*/ 824562 h 1238020"/>
              <a:gd name="connsiteX111" fmla="*/ 103383 w 1551343"/>
              <a:gd name="connsiteY111" fmla="*/ 788844 h 1238020"/>
              <a:gd name="connsiteX112" fmla="*/ 72427 w 1551343"/>
              <a:gd name="connsiteY112" fmla="*/ 748363 h 1238020"/>
              <a:gd name="connsiteX113" fmla="*/ 53375 w 1551343"/>
              <a:gd name="connsiteY113" fmla="*/ 722168 h 1238020"/>
              <a:gd name="connsiteX114" fmla="*/ 17657 w 1551343"/>
              <a:gd name="connsiteY114" fmla="*/ 693594 h 1238020"/>
              <a:gd name="connsiteX115" fmla="*/ 992 w 1551343"/>
              <a:gd name="connsiteY115" fmla="*/ 669780 h 1238020"/>
              <a:gd name="connsiteX0" fmla="*/ 992 w 1551343"/>
              <a:gd name="connsiteY0" fmla="*/ 669780 h 1238020"/>
              <a:gd name="connsiteX1" fmla="*/ 20038 w 1551343"/>
              <a:gd name="connsiteY1" fmla="*/ 612632 h 1238020"/>
              <a:gd name="connsiteX2" fmla="*/ 55760 w 1551343"/>
              <a:gd name="connsiteY2" fmla="*/ 588816 h 1238020"/>
              <a:gd name="connsiteX3" fmla="*/ 98621 w 1551343"/>
              <a:gd name="connsiteY3" fmla="*/ 593580 h 1238020"/>
              <a:gd name="connsiteX4" fmla="*/ 110530 w 1551343"/>
              <a:gd name="connsiteY4" fmla="*/ 565004 h 1238020"/>
              <a:gd name="connsiteX5" fmla="*/ 146244 w 1551343"/>
              <a:gd name="connsiteY5" fmla="*/ 550719 h 1238020"/>
              <a:gd name="connsiteX6" fmla="*/ 162915 w 1551343"/>
              <a:gd name="connsiteY6" fmla="*/ 519761 h 1238020"/>
              <a:gd name="connsiteX7" fmla="*/ 196251 w 1551343"/>
              <a:gd name="connsiteY7" fmla="*/ 512619 h 1238020"/>
              <a:gd name="connsiteX8" fmla="*/ 208157 w 1551343"/>
              <a:gd name="connsiteY8" fmla="*/ 479282 h 1238020"/>
              <a:gd name="connsiteX9" fmla="*/ 239115 w 1551343"/>
              <a:gd name="connsiteY9" fmla="*/ 472137 h 1238020"/>
              <a:gd name="connsiteX10" fmla="*/ 310551 w 1551343"/>
              <a:gd name="connsiteY10" fmla="*/ 438800 h 1238020"/>
              <a:gd name="connsiteX11" fmla="*/ 339128 w 1551343"/>
              <a:gd name="connsiteY11" fmla="*/ 417368 h 1238020"/>
              <a:gd name="connsiteX12" fmla="*/ 353413 w 1551343"/>
              <a:gd name="connsiteY12" fmla="*/ 426894 h 1238020"/>
              <a:gd name="connsiteX13" fmla="*/ 396277 w 1551343"/>
              <a:gd name="connsiteY13" fmla="*/ 438800 h 1238020"/>
              <a:gd name="connsiteX14" fmla="*/ 439140 w 1551343"/>
              <a:gd name="connsiteY14" fmla="*/ 400699 h 1238020"/>
              <a:gd name="connsiteX15" fmla="*/ 453426 w 1551343"/>
              <a:gd name="connsiteY15" fmla="*/ 429275 h 1238020"/>
              <a:gd name="connsiteX16" fmla="*/ 489144 w 1551343"/>
              <a:gd name="connsiteY16" fmla="*/ 431657 h 1238020"/>
              <a:gd name="connsiteX17" fmla="*/ 501051 w 1551343"/>
              <a:gd name="connsiteY17" fmla="*/ 464994 h 1238020"/>
              <a:gd name="connsiteX18" fmla="*/ 536773 w 1551343"/>
              <a:gd name="connsiteY18" fmla="*/ 495947 h 1238020"/>
              <a:gd name="connsiteX19" fmla="*/ 565344 w 1551343"/>
              <a:gd name="connsiteY19" fmla="*/ 453088 h 1238020"/>
              <a:gd name="connsiteX20" fmla="*/ 596301 w 1551343"/>
              <a:gd name="connsiteY20" fmla="*/ 438800 h 1238020"/>
              <a:gd name="connsiteX21" fmla="*/ 605826 w 1551343"/>
              <a:gd name="connsiteY21" fmla="*/ 410225 h 1238020"/>
              <a:gd name="connsiteX22" fmla="*/ 627257 w 1551343"/>
              <a:gd name="connsiteY22" fmla="*/ 376888 h 1238020"/>
              <a:gd name="connsiteX23" fmla="*/ 665361 w 1551343"/>
              <a:gd name="connsiteY23" fmla="*/ 369741 h 1238020"/>
              <a:gd name="connsiteX24" fmla="*/ 677263 w 1551343"/>
              <a:gd name="connsiteY24" fmla="*/ 412607 h 1238020"/>
              <a:gd name="connsiteX25" fmla="*/ 717744 w 1551343"/>
              <a:gd name="connsiteY25" fmla="*/ 381650 h 1238020"/>
              <a:gd name="connsiteX26" fmla="*/ 727269 w 1551343"/>
              <a:gd name="connsiteY26" fmla="*/ 381650 h 1238020"/>
              <a:gd name="connsiteX27" fmla="*/ 753463 w 1551343"/>
              <a:gd name="connsiteY27" fmla="*/ 398319 h 1238020"/>
              <a:gd name="connsiteX28" fmla="*/ 793948 w 1551343"/>
              <a:gd name="connsiteY28" fmla="*/ 384029 h 1238020"/>
              <a:gd name="connsiteX29" fmla="*/ 820139 w 1551343"/>
              <a:gd name="connsiteY29" fmla="*/ 434038 h 1238020"/>
              <a:gd name="connsiteX30" fmla="*/ 810613 w 1551343"/>
              <a:gd name="connsiteY30" fmla="*/ 438800 h 1238020"/>
              <a:gd name="connsiteX31" fmla="*/ 805852 w 1551343"/>
              <a:gd name="connsiteY31" fmla="*/ 460232 h 1238020"/>
              <a:gd name="connsiteX32" fmla="*/ 834426 w 1551343"/>
              <a:gd name="connsiteY32" fmla="*/ 503094 h 1238020"/>
              <a:gd name="connsiteX33" fmla="*/ 865383 w 1551343"/>
              <a:gd name="connsiteY33" fmla="*/ 495950 h 1238020"/>
              <a:gd name="connsiteX34" fmla="*/ 898722 w 1551343"/>
              <a:gd name="connsiteY34" fmla="*/ 464993 h 1238020"/>
              <a:gd name="connsiteX35" fmla="*/ 943964 w 1551343"/>
              <a:gd name="connsiteY35" fmla="*/ 472138 h 1238020"/>
              <a:gd name="connsiteX36" fmla="*/ 1001114 w 1551343"/>
              <a:gd name="connsiteY36" fmla="*/ 457850 h 1238020"/>
              <a:gd name="connsiteX37" fmla="*/ 1032073 w 1551343"/>
              <a:gd name="connsiteY37" fmla="*/ 429272 h 1238020"/>
              <a:gd name="connsiteX38" fmla="*/ 1096364 w 1551343"/>
              <a:gd name="connsiteY38" fmla="*/ 412607 h 1238020"/>
              <a:gd name="connsiteX39" fmla="*/ 1153514 w 1551343"/>
              <a:gd name="connsiteY39" fmla="*/ 417368 h 1238020"/>
              <a:gd name="connsiteX40" fmla="*/ 1220190 w 1551343"/>
              <a:gd name="connsiteY40" fmla="*/ 345931 h 1238020"/>
              <a:gd name="connsiteX41" fmla="*/ 1270195 w 1551343"/>
              <a:gd name="connsiteY41" fmla="*/ 334025 h 1238020"/>
              <a:gd name="connsiteX42" fmla="*/ 1315440 w 1551343"/>
              <a:gd name="connsiteY42" fmla="*/ 298306 h 1238020"/>
              <a:gd name="connsiteX43" fmla="*/ 1315439 w 1551343"/>
              <a:gd name="connsiteY43" fmla="*/ 257825 h 1238020"/>
              <a:gd name="connsiteX44" fmla="*/ 1310677 w 1551343"/>
              <a:gd name="connsiteY44" fmla="*/ 229250 h 1238020"/>
              <a:gd name="connsiteX45" fmla="*/ 1303533 w 1551343"/>
              <a:gd name="connsiteY45" fmla="*/ 200675 h 1238020"/>
              <a:gd name="connsiteX46" fmla="*/ 1320202 w 1551343"/>
              <a:gd name="connsiteY46" fmla="*/ 160194 h 1238020"/>
              <a:gd name="connsiteX47" fmla="*/ 1310677 w 1551343"/>
              <a:gd name="connsiteY47" fmla="*/ 117331 h 1238020"/>
              <a:gd name="connsiteX48" fmla="*/ 1332108 w 1551343"/>
              <a:gd name="connsiteY48" fmla="*/ 57800 h 1238020"/>
              <a:gd name="connsiteX49" fmla="*/ 1322584 w 1551343"/>
              <a:gd name="connsiteY49" fmla="*/ 10175 h 1238020"/>
              <a:gd name="connsiteX50" fmla="*/ 1360684 w 1551343"/>
              <a:gd name="connsiteY50" fmla="*/ 5412 h 1238020"/>
              <a:gd name="connsiteX51" fmla="*/ 1377353 w 1551343"/>
              <a:gd name="connsiteY51" fmla="*/ 649 h 1238020"/>
              <a:gd name="connsiteX52" fmla="*/ 1465459 w 1551343"/>
              <a:gd name="connsiteY52" fmla="*/ 19699 h 1238020"/>
              <a:gd name="connsiteX53" fmla="*/ 1496415 w 1551343"/>
              <a:gd name="connsiteY53" fmla="*/ 41131 h 1238020"/>
              <a:gd name="connsiteX54" fmla="*/ 1522610 w 1551343"/>
              <a:gd name="connsiteY54" fmla="*/ 57798 h 1238020"/>
              <a:gd name="connsiteX55" fmla="*/ 1551184 w 1551343"/>
              <a:gd name="connsiteY55" fmla="*/ 67324 h 1238020"/>
              <a:gd name="connsiteX56" fmla="*/ 1524990 w 1551343"/>
              <a:gd name="connsiteY56" fmla="*/ 117331 h 1238020"/>
              <a:gd name="connsiteX57" fmla="*/ 1522609 w 1551343"/>
              <a:gd name="connsiteY57" fmla="*/ 172099 h 1238020"/>
              <a:gd name="connsiteX58" fmla="*/ 1508321 w 1551343"/>
              <a:gd name="connsiteY58" fmla="*/ 229249 h 1238020"/>
              <a:gd name="connsiteX59" fmla="*/ 1510703 w 1551343"/>
              <a:gd name="connsiteY59" fmla="*/ 238774 h 1238020"/>
              <a:gd name="connsiteX60" fmla="*/ 1541659 w 1551343"/>
              <a:gd name="connsiteY60" fmla="*/ 245918 h 1238020"/>
              <a:gd name="connsiteX61" fmla="*/ 1529753 w 1551343"/>
              <a:gd name="connsiteY61" fmla="*/ 276874 h 1238020"/>
              <a:gd name="connsiteX62" fmla="*/ 1496415 w 1551343"/>
              <a:gd name="connsiteY62" fmla="*/ 298306 h 1238020"/>
              <a:gd name="connsiteX63" fmla="*/ 1474984 w 1551343"/>
              <a:gd name="connsiteY63" fmla="*/ 319737 h 1238020"/>
              <a:gd name="connsiteX64" fmla="*/ 1421087 w 1551343"/>
              <a:gd name="connsiteY64" fmla="*/ 307094 h 1238020"/>
              <a:gd name="connsiteX65" fmla="*/ 1384495 w 1551343"/>
              <a:gd name="connsiteY65" fmla="*/ 336407 h 1238020"/>
              <a:gd name="connsiteX66" fmla="*/ 1377352 w 1551343"/>
              <a:gd name="connsiteY66" fmla="*/ 369744 h 1238020"/>
              <a:gd name="connsiteX67" fmla="*/ 1355920 w 1551343"/>
              <a:gd name="connsiteY67" fmla="*/ 379269 h 1238020"/>
              <a:gd name="connsiteX68" fmla="*/ 1327345 w 1551343"/>
              <a:gd name="connsiteY68" fmla="*/ 403082 h 1238020"/>
              <a:gd name="connsiteX69" fmla="*/ 1279721 w 1551343"/>
              <a:gd name="connsiteY69" fmla="*/ 417368 h 1238020"/>
              <a:gd name="connsiteX70" fmla="*/ 1279720 w 1551343"/>
              <a:gd name="connsiteY70" fmla="*/ 464994 h 1238020"/>
              <a:gd name="connsiteX71" fmla="*/ 1313058 w 1551343"/>
              <a:gd name="connsiteY71" fmla="*/ 464994 h 1238020"/>
              <a:gd name="connsiteX72" fmla="*/ 1341634 w 1551343"/>
              <a:gd name="connsiteY72" fmla="*/ 491187 h 1238020"/>
              <a:gd name="connsiteX73" fmla="*/ 1334489 w 1551343"/>
              <a:gd name="connsiteY73" fmla="*/ 529288 h 1238020"/>
              <a:gd name="connsiteX74" fmla="*/ 1363065 w 1551343"/>
              <a:gd name="connsiteY74" fmla="*/ 545955 h 1238020"/>
              <a:gd name="connsiteX75" fmla="*/ 1355920 w 1551343"/>
              <a:gd name="connsiteY75" fmla="*/ 588819 h 1238020"/>
              <a:gd name="connsiteX76" fmla="*/ 1370208 w 1551343"/>
              <a:gd name="connsiteY76" fmla="*/ 629299 h 1238020"/>
              <a:gd name="connsiteX77" fmla="*/ 1322584 w 1551343"/>
              <a:gd name="connsiteY77" fmla="*/ 684068 h 1238020"/>
              <a:gd name="connsiteX78" fmla="*/ 1294009 w 1551343"/>
              <a:gd name="connsiteY78" fmla="*/ 736456 h 1238020"/>
              <a:gd name="connsiteX79" fmla="*/ 1260673 w 1551343"/>
              <a:gd name="connsiteY79" fmla="*/ 722168 h 1238020"/>
              <a:gd name="connsiteX80" fmla="*/ 1227334 w 1551343"/>
              <a:gd name="connsiteY80" fmla="*/ 724549 h 1238020"/>
              <a:gd name="connsiteX81" fmla="*/ 1177328 w 1551343"/>
              <a:gd name="connsiteY81" fmla="*/ 748362 h 1238020"/>
              <a:gd name="connsiteX82" fmla="*/ 1153515 w 1551343"/>
              <a:gd name="connsiteY82" fmla="*/ 762649 h 1238020"/>
              <a:gd name="connsiteX83" fmla="*/ 1084461 w 1551343"/>
              <a:gd name="connsiteY83" fmla="*/ 779318 h 1238020"/>
              <a:gd name="connsiteX84" fmla="*/ 1063028 w 1551343"/>
              <a:gd name="connsiteY84" fmla="*/ 810274 h 1238020"/>
              <a:gd name="connsiteX85" fmla="*/ 1060646 w 1551343"/>
              <a:gd name="connsiteY85" fmla="*/ 888856 h 1238020"/>
              <a:gd name="connsiteX86" fmla="*/ 1063030 w 1551343"/>
              <a:gd name="connsiteY86" fmla="*/ 915048 h 1238020"/>
              <a:gd name="connsiteX87" fmla="*/ 963015 w 1551343"/>
              <a:gd name="connsiteY87" fmla="*/ 965056 h 1238020"/>
              <a:gd name="connsiteX88" fmla="*/ 920153 w 1551343"/>
              <a:gd name="connsiteY88" fmla="*/ 965056 h 1238020"/>
              <a:gd name="connsiteX89" fmla="*/ 829667 w 1551343"/>
              <a:gd name="connsiteY89" fmla="*/ 1000773 h 1238020"/>
              <a:gd name="connsiteX90" fmla="*/ 808234 w 1551343"/>
              <a:gd name="connsiteY90" fmla="*/ 1041256 h 1238020"/>
              <a:gd name="connsiteX91" fmla="*/ 808236 w 1551343"/>
              <a:gd name="connsiteY91" fmla="*/ 1091262 h 1238020"/>
              <a:gd name="connsiteX92" fmla="*/ 758228 w 1551343"/>
              <a:gd name="connsiteY92" fmla="*/ 1131743 h 1238020"/>
              <a:gd name="connsiteX93" fmla="*/ 741561 w 1551343"/>
              <a:gd name="connsiteY93" fmla="*/ 1162699 h 1238020"/>
              <a:gd name="connsiteX94" fmla="*/ 743940 w 1551343"/>
              <a:gd name="connsiteY94" fmla="*/ 1184131 h 1238020"/>
              <a:gd name="connsiteX95" fmla="*/ 777278 w 1551343"/>
              <a:gd name="connsiteY95" fmla="*/ 1179368 h 1238020"/>
              <a:gd name="connsiteX96" fmla="*/ 801092 w 1551343"/>
              <a:gd name="connsiteY96" fmla="*/ 1203180 h 1238020"/>
              <a:gd name="connsiteX97" fmla="*/ 789184 w 1551343"/>
              <a:gd name="connsiteY97" fmla="*/ 1236518 h 1238020"/>
              <a:gd name="connsiteX98" fmla="*/ 604635 w 1551343"/>
              <a:gd name="connsiteY98" fmla="*/ 1149514 h 1238020"/>
              <a:gd name="connsiteX99" fmla="*/ 596301 w 1551343"/>
              <a:gd name="connsiteY99" fmla="*/ 1146032 h 1238020"/>
              <a:gd name="connsiteX100" fmla="*/ 424854 w 1551343"/>
              <a:gd name="connsiteY100" fmla="*/ 926956 h 1238020"/>
              <a:gd name="connsiteX101" fmla="*/ 379608 w 1551343"/>
              <a:gd name="connsiteY101" fmla="*/ 917432 h 1238020"/>
              <a:gd name="connsiteX102" fmla="*/ 351033 w 1551343"/>
              <a:gd name="connsiteY102" fmla="*/ 884094 h 1238020"/>
              <a:gd name="connsiteX103" fmla="*/ 305789 w 1551343"/>
              <a:gd name="connsiteY103" fmla="*/ 872188 h 1238020"/>
              <a:gd name="connsiteX104" fmla="*/ 281977 w 1551343"/>
              <a:gd name="connsiteY104" fmla="*/ 903144 h 1238020"/>
              <a:gd name="connsiteX105" fmla="*/ 234355 w 1551343"/>
              <a:gd name="connsiteY105" fmla="*/ 893618 h 1238020"/>
              <a:gd name="connsiteX106" fmla="*/ 203395 w 1551343"/>
              <a:gd name="connsiteY106" fmla="*/ 869807 h 1238020"/>
              <a:gd name="connsiteX107" fmla="*/ 167680 w 1551343"/>
              <a:gd name="connsiteY107" fmla="*/ 881712 h 1238020"/>
              <a:gd name="connsiteX108" fmla="*/ 158152 w 1551343"/>
              <a:gd name="connsiteY108" fmla="*/ 876950 h 1238020"/>
              <a:gd name="connsiteX109" fmla="*/ 141486 w 1551343"/>
              <a:gd name="connsiteY109" fmla="*/ 824562 h 1238020"/>
              <a:gd name="connsiteX110" fmla="*/ 103383 w 1551343"/>
              <a:gd name="connsiteY110" fmla="*/ 788844 h 1238020"/>
              <a:gd name="connsiteX111" fmla="*/ 72427 w 1551343"/>
              <a:gd name="connsiteY111" fmla="*/ 748363 h 1238020"/>
              <a:gd name="connsiteX112" fmla="*/ 53375 w 1551343"/>
              <a:gd name="connsiteY112" fmla="*/ 722168 h 1238020"/>
              <a:gd name="connsiteX113" fmla="*/ 17657 w 1551343"/>
              <a:gd name="connsiteY113" fmla="*/ 693594 h 1238020"/>
              <a:gd name="connsiteX114" fmla="*/ 992 w 1551343"/>
              <a:gd name="connsiteY114" fmla="*/ 669780 h 1238020"/>
              <a:gd name="connsiteX0" fmla="*/ 992 w 1551343"/>
              <a:gd name="connsiteY0" fmla="*/ 669780 h 1238020"/>
              <a:gd name="connsiteX1" fmla="*/ 20038 w 1551343"/>
              <a:gd name="connsiteY1" fmla="*/ 612632 h 1238020"/>
              <a:gd name="connsiteX2" fmla="*/ 55760 w 1551343"/>
              <a:gd name="connsiteY2" fmla="*/ 588816 h 1238020"/>
              <a:gd name="connsiteX3" fmla="*/ 98621 w 1551343"/>
              <a:gd name="connsiteY3" fmla="*/ 593580 h 1238020"/>
              <a:gd name="connsiteX4" fmla="*/ 110530 w 1551343"/>
              <a:gd name="connsiteY4" fmla="*/ 565004 h 1238020"/>
              <a:gd name="connsiteX5" fmla="*/ 146244 w 1551343"/>
              <a:gd name="connsiteY5" fmla="*/ 550719 h 1238020"/>
              <a:gd name="connsiteX6" fmla="*/ 162915 w 1551343"/>
              <a:gd name="connsiteY6" fmla="*/ 519761 h 1238020"/>
              <a:gd name="connsiteX7" fmla="*/ 196251 w 1551343"/>
              <a:gd name="connsiteY7" fmla="*/ 512619 h 1238020"/>
              <a:gd name="connsiteX8" fmla="*/ 208157 w 1551343"/>
              <a:gd name="connsiteY8" fmla="*/ 479282 h 1238020"/>
              <a:gd name="connsiteX9" fmla="*/ 239115 w 1551343"/>
              <a:gd name="connsiteY9" fmla="*/ 472137 h 1238020"/>
              <a:gd name="connsiteX10" fmla="*/ 310551 w 1551343"/>
              <a:gd name="connsiteY10" fmla="*/ 438800 h 1238020"/>
              <a:gd name="connsiteX11" fmla="*/ 339128 w 1551343"/>
              <a:gd name="connsiteY11" fmla="*/ 417368 h 1238020"/>
              <a:gd name="connsiteX12" fmla="*/ 353413 w 1551343"/>
              <a:gd name="connsiteY12" fmla="*/ 426894 h 1238020"/>
              <a:gd name="connsiteX13" fmla="*/ 396277 w 1551343"/>
              <a:gd name="connsiteY13" fmla="*/ 438800 h 1238020"/>
              <a:gd name="connsiteX14" fmla="*/ 439140 w 1551343"/>
              <a:gd name="connsiteY14" fmla="*/ 400699 h 1238020"/>
              <a:gd name="connsiteX15" fmla="*/ 453426 w 1551343"/>
              <a:gd name="connsiteY15" fmla="*/ 429275 h 1238020"/>
              <a:gd name="connsiteX16" fmla="*/ 489144 w 1551343"/>
              <a:gd name="connsiteY16" fmla="*/ 431657 h 1238020"/>
              <a:gd name="connsiteX17" fmla="*/ 501051 w 1551343"/>
              <a:gd name="connsiteY17" fmla="*/ 464994 h 1238020"/>
              <a:gd name="connsiteX18" fmla="*/ 536773 w 1551343"/>
              <a:gd name="connsiteY18" fmla="*/ 495947 h 1238020"/>
              <a:gd name="connsiteX19" fmla="*/ 565344 w 1551343"/>
              <a:gd name="connsiteY19" fmla="*/ 453088 h 1238020"/>
              <a:gd name="connsiteX20" fmla="*/ 596301 w 1551343"/>
              <a:gd name="connsiteY20" fmla="*/ 438800 h 1238020"/>
              <a:gd name="connsiteX21" fmla="*/ 605826 w 1551343"/>
              <a:gd name="connsiteY21" fmla="*/ 410225 h 1238020"/>
              <a:gd name="connsiteX22" fmla="*/ 627257 w 1551343"/>
              <a:gd name="connsiteY22" fmla="*/ 376888 h 1238020"/>
              <a:gd name="connsiteX23" fmla="*/ 665361 w 1551343"/>
              <a:gd name="connsiteY23" fmla="*/ 369741 h 1238020"/>
              <a:gd name="connsiteX24" fmla="*/ 677263 w 1551343"/>
              <a:gd name="connsiteY24" fmla="*/ 412607 h 1238020"/>
              <a:gd name="connsiteX25" fmla="*/ 717744 w 1551343"/>
              <a:gd name="connsiteY25" fmla="*/ 381650 h 1238020"/>
              <a:gd name="connsiteX26" fmla="*/ 727269 w 1551343"/>
              <a:gd name="connsiteY26" fmla="*/ 381650 h 1238020"/>
              <a:gd name="connsiteX27" fmla="*/ 753463 w 1551343"/>
              <a:gd name="connsiteY27" fmla="*/ 398319 h 1238020"/>
              <a:gd name="connsiteX28" fmla="*/ 793948 w 1551343"/>
              <a:gd name="connsiteY28" fmla="*/ 384029 h 1238020"/>
              <a:gd name="connsiteX29" fmla="*/ 820139 w 1551343"/>
              <a:gd name="connsiteY29" fmla="*/ 434038 h 1238020"/>
              <a:gd name="connsiteX30" fmla="*/ 810613 w 1551343"/>
              <a:gd name="connsiteY30" fmla="*/ 438800 h 1238020"/>
              <a:gd name="connsiteX31" fmla="*/ 805852 w 1551343"/>
              <a:gd name="connsiteY31" fmla="*/ 460232 h 1238020"/>
              <a:gd name="connsiteX32" fmla="*/ 834426 w 1551343"/>
              <a:gd name="connsiteY32" fmla="*/ 503094 h 1238020"/>
              <a:gd name="connsiteX33" fmla="*/ 865383 w 1551343"/>
              <a:gd name="connsiteY33" fmla="*/ 495950 h 1238020"/>
              <a:gd name="connsiteX34" fmla="*/ 898722 w 1551343"/>
              <a:gd name="connsiteY34" fmla="*/ 464993 h 1238020"/>
              <a:gd name="connsiteX35" fmla="*/ 943964 w 1551343"/>
              <a:gd name="connsiteY35" fmla="*/ 472138 h 1238020"/>
              <a:gd name="connsiteX36" fmla="*/ 1001114 w 1551343"/>
              <a:gd name="connsiteY36" fmla="*/ 457850 h 1238020"/>
              <a:gd name="connsiteX37" fmla="*/ 1032073 w 1551343"/>
              <a:gd name="connsiteY37" fmla="*/ 429272 h 1238020"/>
              <a:gd name="connsiteX38" fmla="*/ 1096364 w 1551343"/>
              <a:gd name="connsiteY38" fmla="*/ 412607 h 1238020"/>
              <a:gd name="connsiteX39" fmla="*/ 1153514 w 1551343"/>
              <a:gd name="connsiteY39" fmla="*/ 417368 h 1238020"/>
              <a:gd name="connsiteX40" fmla="*/ 1220190 w 1551343"/>
              <a:gd name="connsiteY40" fmla="*/ 345931 h 1238020"/>
              <a:gd name="connsiteX41" fmla="*/ 1270195 w 1551343"/>
              <a:gd name="connsiteY41" fmla="*/ 334025 h 1238020"/>
              <a:gd name="connsiteX42" fmla="*/ 1315440 w 1551343"/>
              <a:gd name="connsiteY42" fmla="*/ 298306 h 1238020"/>
              <a:gd name="connsiteX43" fmla="*/ 1315439 w 1551343"/>
              <a:gd name="connsiteY43" fmla="*/ 257825 h 1238020"/>
              <a:gd name="connsiteX44" fmla="*/ 1310677 w 1551343"/>
              <a:gd name="connsiteY44" fmla="*/ 229250 h 1238020"/>
              <a:gd name="connsiteX45" fmla="*/ 1303533 w 1551343"/>
              <a:gd name="connsiteY45" fmla="*/ 200675 h 1238020"/>
              <a:gd name="connsiteX46" fmla="*/ 1320202 w 1551343"/>
              <a:gd name="connsiteY46" fmla="*/ 160194 h 1238020"/>
              <a:gd name="connsiteX47" fmla="*/ 1310677 w 1551343"/>
              <a:gd name="connsiteY47" fmla="*/ 117331 h 1238020"/>
              <a:gd name="connsiteX48" fmla="*/ 1332108 w 1551343"/>
              <a:gd name="connsiteY48" fmla="*/ 57800 h 1238020"/>
              <a:gd name="connsiteX49" fmla="*/ 1322584 w 1551343"/>
              <a:gd name="connsiteY49" fmla="*/ 10175 h 1238020"/>
              <a:gd name="connsiteX50" fmla="*/ 1360684 w 1551343"/>
              <a:gd name="connsiteY50" fmla="*/ 5412 h 1238020"/>
              <a:gd name="connsiteX51" fmla="*/ 1377353 w 1551343"/>
              <a:gd name="connsiteY51" fmla="*/ 649 h 1238020"/>
              <a:gd name="connsiteX52" fmla="*/ 1465459 w 1551343"/>
              <a:gd name="connsiteY52" fmla="*/ 19699 h 1238020"/>
              <a:gd name="connsiteX53" fmla="*/ 1496415 w 1551343"/>
              <a:gd name="connsiteY53" fmla="*/ 41131 h 1238020"/>
              <a:gd name="connsiteX54" fmla="*/ 1522610 w 1551343"/>
              <a:gd name="connsiteY54" fmla="*/ 57798 h 1238020"/>
              <a:gd name="connsiteX55" fmla="*/ 1551184 w 1551343"/>
              <a:gd name="connsiteY55" fmla="*/ 67324 h 1238020"/>
              <a:gd name="connsiteX56" fmla="*/ 1524990 w 1551343"/>
              <a:gd name="connsiteY56" fmla="*/ 117331 h 1238020"/>
              <a:gd name="connsiteX57" fmla="*/ 1522609 w 1551343"/>
              <a:gd name="connsiteY57" fmla="*/ 172099 h 1238020"/>
              <a:gd name="connsiteX58" fmla="*/ 1508321 w 1551343"/>
              <a:gd name="connsiteY58" fmla="*/ 229249 h 1238020"/>
              <a:gd name="connsiteX59" fmla="*/ 1510703 w 1551343"/>
              <a:gd name="connsiteY59" fmla="*/ 238774 h 1238020"/>
              <a:gd name="connsiteX60" fmla="*/ 1541659 w 1551343"/>
              <a:gd name="connsiteY60" fmla="*/ 245918 h 1238020"/>
              <a:gd name="connsiteX61" fmla="*/ 1529753 w 1551343"/>
              <a:gd name="connsiteY61" fmla="*/ 276874 h 1238020"/>
              <a:gd name="connsiteX62" fmla="*/ 1496415 w 1551343"/>
              <a:gd name="connsiteY62" fmla="*/ 298306 h 1238020"/>
              <a:gd name="connsiteX63" fmla="*/ 1474984 w 1551343"/>
              <a:gd name="connsiteY63" fmla="*/ 319737 h 1238020"/>
              <a:gd name="connsiteX64" fmla="*/ 1421087 w 1551343"/>
              <a:gd name="connsiteY64" fmla="*/ 307094 h 1238020"/>
              <a:gd name="connsiteX65" fmla="*/ 1384495 w 1551343"/>
              <a:gd name="connsiteY65" fmla="*/ 336407 h 1238020"/>
              <a:gd name="connsiteX66" fmla="*/ 1377352 w 1551343"/>
              <a:gd name="connsiteY66" fmla="*/ 369744 h 1238020"/>
              <a:gd name="connsiteX67" fmla="*/ 1355920 w 1551343"/>
              <a:gd name="connsiteY67" fmla="*/ 379269 h 1238020"/>
              <a:gd name="connsiteX68" fmla="*/ 1327345 w 1551343"/>
              <a:gd name="connsiteY68" fmla="*/ 403082 h 1238020"/>
              <a:gd name="connsiteX69" fmla="*/ 1279721 w 1551343"/>
              <a:gd name="connsiteY69" fmla="*/ 417368 h 1238020"/>
              <a:gd name="connsiteX70" fmla="*/ 1279720 w 1551343"/>
              <a:gd name="connsiteY70" fmla="*/ 464994 h 1238020"/>
              <a:gd name="connsiteX71" fmla="*/ 1313058 w 1551343"/>
              <a:gd name="connsiteY71" fmla="*/ 464994 h 1238020"/>
              <a:gd name="connsiteX72" fmla="*/ 1341634 w 1551343"/>
              <a:gd name="connsiteY72" fmla="*/ 491187 h 1238020"/>
              <a:gd name="connsiteX73" fmla="*/ 1334489 w 1551343"/>
              <a:gd name="connsiteY73" fmla="*/ 529288 h 1238020"/>
              <a:gd name="connsiteX74" fmla="*/ 1363065 w 1551343"/>
              <a:gd name="connsiteY74" fmla="*/ 545955 h 1238020"/>
              <a:gd name="connsiteX75" fmla="*/ 1355920 w 1551343"/>
              <a:gd name="connsiteY75" fmla="*/ 588819 h 1238020"/>
              <a:gd name="connsiteX76" fmla="*/ 1370208 w 1551343"/>
              <a:gd name="connsiteY76" fmla="*/ 629299 h 1238020"/>
              <a:gd name="connsiteX77" fmla="*/ 1322584 w 1551343"/>
              <a:gd name="connsiteY77" fmla="*/ 684068 h 1238020"/>
              <a:gd name="connsiteX78" fmla="*/ 1294009 w 1551343"/>
              <a:gd name="connsiteY78" fmla="*/ 736456 h 1238020"/>
              <a:gd name="connsiteX79" fmla="*/ 1260673 w 1551343"/>
              <a:gd name="connsiteY79" fmla="*/ 722168 h 1238020"/>
              <a:gd name="connsiteX80" fmla="*/ 1227334 w 1551343"/>
              <a:gd name="connsiteY80" fmla="*/ 724549 h 1238020"/>
              <a:gd name="connsiteX81" fmla="*/ 1177328 w 1551343"/>
              <a:gd name="connsiteY81" fmla="*/ 748362 h 1238020"/>
              <a:gd name="connsiteX82" fmla="*/ 1153515 w 1551343"/>
              <a:gd name="connsiteY82" fmla="*/ 762649 h 1238020"/>
              <a:gd name="connsiteX83" fmla="*/ 1084461 w 1551343"/>
              <a:gd name="connsiteY83" fmla="*/ 779318 h 1238020"/>
              <a:gd name="connsiteX84" fmla="*/ 1063028 w 1551343"/>
              <a:gd name="connsiteY84" fmla="*/ 810274 h 1238020"/>
              <a:gd name="connsiteX85" fmla="*/ 1060646 w 1551343"/>
              <a:gd name="connsiteY85" fmla="*/ 888856 h 1238020"/>
              <a:gd name="connsiteX86" fmla="*/ 1063030 w 1551343"/>
              <a:gd name="connsiteY86" fmla="*/ 915048 h 1238020"/>
              <a:gd name="connsiteX87" fmla="*/ 963015 w 1551343"/>
              <a:gd name="connsiteY87" fmla="*/ 965056 h 1238020"/>
              <a:gd name="connsiteX88" fmla="*/ 920153 w 1551343"/>
              <a:gd name="connsiteY88" fmla="*/ 965056 h 1238020"/>
              <a:gd name="connsiteX89" fmla="*/ 829667 w 1551343"/>
              <a:gd name="connsiteY89" fmla="*/ 1000773 h 1238020"/>
              <a:gd name="connsiteX90" fmla="*/ 808234 w 1551343"/>
              <a:gd name="connsiteY90" fmla="*/ 1041256 h 1238020"/>
              <a:gd name="connsiteX91" fmla="*/ 808236 w 1551343"/>
              <a:gd name="connsiteY91" fmla="*/ 1091262 h 1238020"/>
              <a:gd name="connsiteX92" fmla="*/ 758228 w 1551343"/>
              <a:gd name="connsiteY92" fmla="*/ 1131743 h 1238020"/>
              <a:gd name="connsiteX93" fmla="*/ 741561 w 1551343"/>
              <a:gd name="connsiteY93" fmla="*/ 1162699 h 1238020"/>
              <a:gd name="connsiteX94" fmla="*/ 743940 w 1551343"/>
              <a:gd name="connsiteY94" fmla="*/ 1184131 h 1238020"/>
              <a:gd name="connsiteX95" fmla="*/ 777278 w 1551343"/>
              <a:gd name="connsiteY95" fmla="*/ 1179368 h 1238020"/>
              <a:gd name="connsiteX96" fmla="*/ 801092 w 1551343"/>
              <a:gd name="connsiteY96" fmla="*/ 1203180 h 1238020"/>
              <a:gd name="connsiteX97" fmla="*/ 789184 w 1551343"/>
              <a:gd name="connsiteY97" fmla="*/ 1236518 h 1238020"/>
              <a:gd name="connsiteX98" fmla="*/ 604635 w 1551343"/>
              <a:gd name="connsiteY98" fmla="*/ 1149514 h 1238020"/>
              <a:gd name="connsiteX99" fmla="*/ 596301 w 1551343"/>
              <a:gd name="connsiteY99" fmla="*/ 1146032 h 1238020"/>
              <a:gd name="connsiteX100" fmla="*/ 379608 w 1551343"/>
              <a:gd name="connsiteY100" fmla="*/ 917432 h 1238020"/>
              <a:gd name="connsiteX101" fmla="*/ 351033 w 1551343"/>
              <a:gd name="connsiteY101" fmla="*/ 884094 h 1238020"/>
              <a:gd name="connsiteX102" fmla="*/ 305789 w 1551343"/>
              <a:gd name="connsiteY102" fmla="*/ 872188 h 1238020"/>
              <a:gd name="connsiteX103" fmla="*/ 281977 w 1551343"/>
              <a:gd name="connsiteY103" fmla="*/ 903144 h 1238020"/>
              <a:gd name="connsiteX104" fmla="*/ 234355 w 1551343"/>
              <a:gd name="connsiteY104" fmla="*/ 893618 h 1238020"/>
              <a:gd name="connsiteX105" fmla="*/ 203395 w 1551343"/>
              <a:gd name="connsiteY105" fmla="*/ 869807 h 1238020"/>
              <a:gd name="connsiteX106" fmla="*/ 167680 w 1551343"/>
              <a:gd name="connsiteY106" fmla="*/ 881712 h 1238020"/>
              <a:gd name="connsiteX107" fmla="*/ 158152 w 1551343"/>
              <a:gd name="connsiteY107" fmla="*/ 876950 h 1238020"/>
              <a:gd name="connsiteX108" fmla="*/ 141486 w 1551343"/>
              <a:gd name="connsiteY108" fmla="*/ 824562 h 1238020"/>
              <a:gd name="connsiteX109" fmla="*/ 103383 w 1551343"/>
              <a:gd name="connsiteY109" fmla="*/ 788844 h 1238020"/>
              <a:gd name="connsiteX110" fmla="*/ 72427 w 1551343"/>
              <a:gd name="connsiteY110" fmla="*/ 748363 h 1238020"/>
              <a:gd name="connsiteX111" fmla="*/ 53375 w 1551343"/>
              <a:gd name="connsiteY111" fmla="*/ 722168 h 1238020"/>
              <a:gd name="connsiteX112" fmla="*/ 17657 w 1551343"/>
              <a:gd name="connsiteY112" fmla="*/ 693594 h 1238020"/>
              <a:gd name="connsiteX113" fmla="*/ 992 w 1551343"/>
              <a:gd name="connsiteY113" fmla="*/ 669780 h 1238020"/>
              <a:gd name="connsiteX0" fmla="*/ 992 w 1551343"/>
              <a:gd name="connsiteY0" fmla="*/ 669780 h 1238020"/>
              <a:gd name="connsiteX1" fmla="*/ 20038 w 1551343"/>
              <a:gd name="connsiteY1" fmla="*/ 612632 h 1238020"/>
              <a:gd name="connsiteX2" fmla="*/ 55760 w 1551343"/>
              <a:gd name="connsiteY2" fmla="*/ 588816 h 1238020"/>
              <a:gd name="connsiteX3" fmla="*/ 98621 w 1551343"/>
              <a:gd name="connsiteY3" fmla="*/ 593580 h 1238020"/>
              <a:gd name="connsiteX4" fmla="*/ 110530 w 1551343"/>
              <a:gd name="connsiteY4" fmla="*/ 565004 h 1238020"/>
              <a:gd name="connsiteX5" fmla="*/ 146244 w 1551343"/>
              <a:gd name="connsiteY5" fmla="*/ 550719 h 1238020"/>
              <a:gd name="connsiteX6" fmla="*/ 162915 w 1551343"/>
              <a:gd name="connsiteY6" fmla="*/ 519761 h 1238020"/>
              <a:gd name="connsiteX7" fmla="*/ 196251 w 1551343"/>
              <a:gd name="connsiteY7" fmla="*/ 512619 h 1238020"/>
              <a:gd name="connsiteX8" fmla="*/ 208157 w 1551343"/>
              <a:gd name="connsiteY8" fmla="*/ 479282 h 1238020"/>
              <a:gd name="connsiteX9" fmla="*/ 239115 w 1551343"/>
              <a:gd name="connsiteY9" fmla="*/ 472137 h 1238020"/>
              <a:gd name="connsiteX10" fmla="*/ 310551 w 1551343"/>
              <a:gd name="connsiteY10" fmla="*/ 438800 h 1238020"/>
              <a:gd name="connsiteX11" fmla="*/ 339128 w 1551343"/>
              <a:gd name="connsiteY11" fmla="*/ 417368 h 1238020"/>
              <a:gd name="connsiteX12" fmla="*/ 353413 w 1551343"/>
              <a:gd name="connsiteY12" fmla="*/ 426894 h 1238020"/>
              <a:gd name="connsiteX13" fmla="*/ 396277 w 1551343"/>
              <a:gd name="connsiteY13" fmla="*/ 438800 h 1238020"/>
              <a:gd name="connsiteX14" fmla="*/ 439140 w 1551343"/>
              <a:gd name="connsiteY14" fmla="*/ 400699 h 1238020"/>
              <a:gd name="connsiteX15" fmla="*/ 453426 w 1551343"/>
              <a:gd name="connsiteY15" fmla="*/ 429275 h 1238020"/>
              <a:gd name="connsiteX16" fmla="*/ 489144 w 1551343"/>
              <a:gd name="connsiteY16" fmla="*/ 431657 h 1238020"/>
              <a:gd name="connsiteX17" fmla="*/ 501051 w 1551343"/>
              <a:gd name="connsiteY17" fmla="*/ 464994 h 1238020"/>
              <a:gd name="connsiteX18" fmla="*/ 536773 w 1551343"/>
              <a:gd name="connsiteY18" fmla="*/ 495947 h 1238020"/>
              <a:gd name="connsiteX19" fmla="*/ 565344 w 1551343"/>
              <a:gd name="connsiteY19" fmla="*/ 453088 h 1238020"/>
              <a:gd name="connsiteX20" fmla="*/ 596301 w 1551343"/>
              <a:gd name="connsiteY20" fmla="*/ 438800 h 1238020"/>
              <a:gd name="connsiteX21" fmla="*/ 605826 w 1551343"/>
              <a:gd name="connsiteY21" fmla="*/ 410225 h 1238020"/>
              <a:gd name="connsiteX22" fmla="*/ 627257 w 1551343"/>
              <a:gd name="connsiteY22" fmla="*/ 376888 h 1238020"/>
              <a:gd name="connsiteX23" fmla="*/ 665361 w 1551343"/>
              <a:gd name="connsiteY23" fmla="*/ 369741 h 1238020"/>
              <a:gd name="connsiteX24" fmla="*/ 677263 w 1551343"/>
              <a:gd name="connsiteY24" fmla="*/ 412607 h 1238020"/>
              <a:gd name="connsiteX25" fmla="*/ 717744 w 1551343"/>
              <a:gd name="connsiteY25" fmla="*/ 381650 h 1238020"/>
              <a:gd name="connsiteX26" fmla="*/ 727269 w 1551343"/>
              <a:gd name="connsiteY26" fmla="*/ 381650 h 1238020"/>
              <a:gd name="connsiteX27" fmla="*/ 753463 w 1551343"/>
              <a:gd name="connsiteY27" fmla="*/ 398319 h 1238020"/>
              <a:gd name="connsiteX28" fmla="*/ 793948 w 1551343"/>
              <a:gd name="connsiteY28" fmla="*/ 384029 h 1238020"/>
              <a:gd name="connsiteX29" fmla="*/ 820139 w 1551343"/>
              <a:gd name="connsiteY29" fmla="*/ 434038 h 1238020"/>
              <a:gd name="connsiteX30" fmla="*/ 810613 w 1551343"/>
              <a:gd name="connsiteY30" fmla="*/ 438800 h 1238020"/>
              <a:gd name="connsiteX31" fmla="*/ 805852 w 1551343"/>
              <a:gd name="connsiteY31" fmla="*/ 460232 h 1238020"/>
              <a:gd name="connsiteX32" fmla="*/ 834426 w 1551343"/>
              <a:gd name="connsiteY32" fmla="*/ 503094 h 1238020"/>
              <a:gd name="connsiteX33" fmla="*/ 865383 w 1551343"/>
              <a:gd name="connsiteY33" fmla="*/ 495950 h 1238020"/>
              <a:gd name="connsiteX34" fmla="*/ 898722 w 1551343"/>
              <a:gd name="connsiteY34" fmla="*/ 464993 h 1238020"/>
              <a:gd name="connsiteX35" fmla="*/ 943964 w 1551343"/>
              <a:gd name="connsiteY35" fmla="*/ 472138 h 1238020"/>
              <a:gd name="connsiteX36" fmla="*/ 1001114 w 1551343"/>
              <a:gd name="connsiteY36" fmla="*/ 457850 h 1238020"/>
              <a:gd name="connsiteX37" fmla="*/ 1032073 w 1551343"/>
              <a:gd name="connsiteY37" fmla="*/ 429272 h 1238020"/>
              <a:gd name="connsiteX38" fmla="*/ 1096364 w 1551343"/>
              <a:gd name="connsiteY38" fmla="*/ 412607 h 1238020"/>
              <a:gd name="connsiteX39" fmla="*/ 1153514 w 1551343"/>
              <a:gd name="connsiteY39" fmla="*/ 417368 h 1238020"/>
              <a:gd name="connsiteX40" fmla="*/ 1220190 w 1551343"/>
              <a:gd name="connsiteY40" fmla="*/ 345931 h 1238020"/>
              <a:gd name="connsiteX41" fmla="*/ 1270195 w 1551343"/>
              <a:gd name="connsiteY41" fmla="*/ 334025 h 1238020"/>
              <a:gd name="connsiteX42" fmla="*/ 1315440 w 1551343"/>
              <a:gd name="connsiteY42" fmla="*/ 298306 h 1238020"/>
              <a:gd name="connsiteX43" fmla="*/ 1315439 w 1551343"/>
              <a:gd name="connsiteY43" fmla="*/ 257825 h 1238020"/>
              <a:gd name="connsiteX44" fmla="*/ 1310677 w 1551343"/>
              <a:gd name="connsiteY44" fmla="*/ 229250 h 1238020"/>
              <a:gd name="connsiteX45" fmla="*/ 1303533 w 1551343"/>
              <a:gd name="connsiteY45" fmla="*/ 200675 h 1238020"/>
              <a:gd name="connsiteX46" fmla="*/ 1320202 w 1551343"/>
              <a:gd name="connsiteY46" fmla="*/ 160194 h 1238020"/>
              <a:gd name="connsiteX47" fmla="*/ 1310677 w 1551343"/>
              <a:gd name="connsiteY47" fmla="*/ 117331 h 1238020"/>
              <a:gd name="connsiteX48" fmla="*/ 1332108 w 1551343"/>
              <a:gd name="connsiteY48" fmla="*/ 57800 h 1238020"/>
              <a:gd name="connsiteX49" fmla="*/ 1322584 w 1551343"/>
              <a:gd name="connsiteY49" fmla="*/ 10175 h 1238020"/>
              <a:gd name="connsiteX50" fmla="*/ 1360684 w 1551343"/>
              <a:gd name="connsiteY50" fmla="*/ 5412 h 1238020"/>
              <a:gd name="connsiteX51" fmla="*/ 1377353 w 1551343"/>
              <a:gd name="connsiteY51" fmla="*/ 649 h 1238020"/>
              <a:gd name="connsiteX52" fmla="*/ 1465459 w 1551343"/>
              <a:gd name="connsiteY52" fmla="*/ 19699 h 1238020"/>
              <a:gd name="connsiteX53" fmla="*/ 1496415 w 1551343"/>
              <a:gd name="connsiteY53" fmla="*/ 41131 h 1238020"/>
              <a:gd name="connsiteX54" fmla="*/ 1522610 w 1551343"/>
              <a:gd name="connsiteY54" fmla="*/ 57798 h 1238020"/>
              <a:gd name="connsiteX55" fmla="*/ 1551184 w 1551343"/>
              <a:gd name="connsiteY55" fmla="*/ 67324 h 1238020"/>
              <a:gd name="connsiteX56" fmla="*/ 1524990 w 1551343"/>
              <a:gd name="connsiteY56" fmla="*/ 117331 h 1238020"/>
              <a:gd name="connsiteX57" fmla="*/ 1522609 w 1551343"/>
              <a:gd name="connsiteY57" fmla="*/ 172099 h 1238020"/>
              <a:gd name="connsiteX58" fmla="*/ 1508321 w 1551343"/>
              <a:gd name="connsiteY58" fmla="*/ 229249 h 1238020"/>
              <a:gd name="connsiteX59" fmla="*/ 1510703 w 1551343"/>
              <a:gd name="connsiteY59" fmla="*/ 238774 h 1238020"/>
              <a:gd name="connsiteX60" fmla="*/ 1541659 w 1551343"/>
              <a:gd name="connsiteY60" fmla="*/ 245918 h 1238020"/>
              <a:gd name="connsiteX61" fmla="*/ 1529753 w 1551343"/>
              <a:gd name="connsiteY61" fmla="*/ 276874 h 1238020"/>
              <a:gd name="connsiteX62" fmla="*/ 1496415 w 1551343"/>
              <a:gd name="connsiteY62" fmla="*/ 298306 h 1238020"/>
              <a:gd name="connsiteX63" fmla="*/ 1474984 w 1551343"/>
              <a:gd name="connsiteY63" fmla="*/ 319737 h 1238020"/>
              <a:gd name="connsiteX64" fmla="*/ 1421087 w 1551343"/>
              <a:gd name="connsiteY64" fmla="*/ 307094 h 1238020"/>
              <a:gd name="connsiteX65" fmla="*/ 1384495 w 1551343"/>
              <a:gd name="connsiteY65" fmla="*/ 336407 h 1238020"/>
              <a:gd name="connsiteX66" fmla="*/ 1377352 w 1551343"/>
              <a:gd name="connsiteY66" fmla="*/ 369744 h 1238020"/>
              <a:gd name="connsiteX67" fmla="*/ 1355920 w 1551343"/>
              <a:gd name="connsiteY67" fmla="*/ 379269 h 1238020"/>
              <a:gd name="connsiteX68" fmla="*/ 1327345 w 1551343"/>
              <a:gd name="connsiteY68" fmla="*/ 403082 h 1238020"/>
              <a:gd name="connsiteX69" fmla="*/ 1279721 w 1551343"/>
              <a:gd name="connsiteY69" fmla="*/ 417368 h 1238020"/>
              <a:gd name="connsiteX70" fmla="*/ 1279720 w 1551343"/>
              <a:gd name="connsiteY70" fmla="*/ 464994 h 1238020"/>
              <a:gd name="connsiteX71" fmla="*/ 1313058 w 1551343"/>
              <a:gd name="connsiteY71" fmla="*/ 464994 h 1238020"/>
              <a:gd name="connsiteX72" fmla="*/ 1341634 w 1551343"/>
              <a:gd name="connsiteY72" fmla="*/ 491187 h 1238020"/>
              <a:gd name="connsiteX73" fmla="*/ 1334489 w 1551343"/>
              <a:gd name="connsiteY73" fmla="*/ 529288 h 1238020"/>
              <a:gd name="connsiteX74" fmla="*/ 1363065 w 1551343"/>
              <a:gd name="connsiteY74" fmla="*/ 545955 h 1238020"/>
              <a:gd name="connsiteX75" fmla="*/ 1355920 w 1551343"/>
              <a:gd name="connsiteY75" fmla="*/ 588819 h 1238020"/>
              <a:gd name="connsiteX76" fmla="*/ 1370208 w 1551343"/>
              <a:gd name="connsiteY76" fmla="*/ 629299 h 1238020"/>
              <a:gd name="connsiteX77" fmla="*/ 1322584 w 1551343"/>
              <a:gd name="connsiteY77" fmla="*/ 684068 h 1238020"/>
              <a:gd name="connsiteX78" fmla="*/ 1294009 w 1551343"/>
              <a:gd name="connsiteY78" fmla="*/ 736456 h 1238020"/>
              <a:gd name="connsiteX79" fmla="*/ 1260673 w 1551343"/>
              <a:gd name="connsiteY79" fmla="*/ 722168 h 1238020"/>
              <a:gd name="connsiteX80" fmla="*/ 1227334 w 1551343"/>
              <a:gd name="connsiteY80" fmla="*/ 724549 h 1238020"/>
              <a:gd name="connsiteX81" fmla="*/ 1177328 w 1551343"/>
              <a:gd name="connsiteY81" fmla="*/ 748362 h 1238020"/>
              <a:gd name="connsiteX82" fmla="*/ 1153515 w 1551343"/>
              <a:gd name="connsiteY82" fmla="*/ 762649 h 1238020"/>
              <a:gd name="connsiteX83" fmla="*/ 1084461 w 1551343"/>
              <a:gd name="connsiteY83" fmla="*/ 779318 h 1238020"/>
              <a:gd name="connsiteX84" fmla="*/ 1063028 w 1551343"/>
              <a:gd name="connsiteY84" fmla="*/ 810274 h 1238020"/>
              <a:gd name="connsiteX85" fmla="*/ 1060646 w 1551343"/>
              <a:gd name="connsiteY85" fmla="*/ 888856 h 1238020"/>
              <a:gd name="connsiteX86" fmla="*/ 1063030 w 1551343"/>
              <a:gd name="connsiteY86" fmla="*/ 915048 h 1238020"/>
              <a:gd name="connsiteX87" fmla="*/ 963015 w 1551343"/>
              <a:gd name="connsiteY87" fmla="*/ 965056 h 1238020"/>
              <a:gd name="connsiteX88" fmla="*/ 920153 w 1551343"/>
              <a:gd name="connsiteY88" fmla="*/ 965056 h 1238020"/>
              <a:gd name="connsiteX89" fmla="*/ 829667 w 1551343"/>
              <a:gd name="connsiteY89" fmla="*/ 1000773 h 1238020"/>
              <a:gd name="connsiteX90" fmla="*/ 808234 w 1551343"/>
              <a:gd name="connsiteY90" fmla="*/ 1041256 h 1238020"/>
              <a:gd name="connsiteX91" fmla="*/ 808236 w 1551343"/>
              <a:gd name="connsiteY91" fmla="*/ 1091262 h 1238020"/>
              <a:gd name="connsiteX92" fmla="*/ 758228 w 1551343"/>
              <a:gd name="connsiteY92" fmla="*/ 1131743 h 1238020"/>
              <a:gd name="connsiteX93" fmla="*/ 741561 w 1551343"/>
              <a:gd name="connsiteY93" fmla="*/ 1162699 h 1238020"/>
              <a:gd name="connsiteX94" fmla="*/ 743940 w 1551343"/>
              <a:gd name="connsiteY94" fmla="*/ 1184131 h 1238020"/>
              <a:gd name="connsiteX95" fmla="*/ 777278 w 1551343"/>
              <a:gd name="connsiteY95" fmla="*/ 1179368 h 1238020"/>
              <a:gd name="connsiteX96" fmla="*/ 801092 w 1551343"/>
              <a:gd name="connsiteY96" fmla="*/ 1203180 h 1238020"/>
              <a:gd name="connsiteX97" fmla="*/ 789184 w 1551343"/>
              <a:gd name="connsiteY97" fmla="*/ 1236518 h 1238020"/>
              <a:gd name="connsiteX98" fmla="*/ 604635 w 1551343"/>
              <a:gd name="connsiteY98" fmla="*/ 1149514 h 1238020"/>
              <a:gd name="connsiteX99" fmla="*/ 596301 w 1551343"/>
              <a:gd name="connsiteY99" fmla="*/ 1146032 h 1238020"/>
              <a:gd name="connsiteX100" fmla="*/ 379608 w 1551343"/>
              <a:gd name="connsiteY100" fmla="*/ 917432 h 1238020"/>
              <a:gd name="connsiteX101" fmla="*/ 305789 w 1551343"/>
              <a:gd name="connsiteY101" fmla="*/ 872188 h 1238020"/>
              <a:gd name="connsiteX102" fmla="*/ 281977 w 1551343"/>
              <a:gd name="connsiteY102" fmla="*/ 903144 h 1238020"/>
              <a:gd name="connsiteX103" fmla="*/ 234355 w 1551343"/>
              <a:gd name="connsiteY103" fmla="*/ 893618 h 1238020"/>
              <a:gd name="connsiteX104" fmla="*/ 203395 w 1551343"/>
              <a:gd name="connsiteY104" fmla="*/ 869807 h 1238020"/>
              <a:gd name="connsiteX105" fmla="*/ 167680 w 1551343"/>
              <a:gd name="connsiteY105" fmla="*/ 881712 h 1238020"/>
              <a:gd name="connsiteX106" fmla="*/ 158152 w 1551343"/>
              <a:gd name="connsiteY106" fmla="*/ 876950 h 1238020"/>
              <a:gd name="connsiteX107" fmla="*/ 141486 w 1551343"/>
              <a:gd name="connsiteY107" fmla="*/ 824562 h 1238020"/>
              <a:gd name="connsiteX108" fmla="*/ 103383 w 1551343"/>
              <a:gd name="connsiteY108" fmla="*/ 788844 h 1238020"/>
              <a:gd name="connsiteX109" fmla="*/ 72427 w 1551343"/>
              <a:gd name="connsiteY109" fmla="*/ 748363 h 1238020"/>
              <a:gd name="connsiteX110" fmla="*/ 53375 w 1551343"/>
              <a:gd name="connsiteY110" fmla="*/ 722168 h 1238020"/>
              <a:gd name="connsiteX111" fmla="*/ 17657 w 1551343"/>
              <a:gd name="connsiteY111" fmla="*/ 693594 h 1238020"/>
              <a:gd name="connsiteX112" fmla="*/ 992 w 1551343"/>
              <a:gd name="connsiteY112" fmla="*/ 669780 h 1238020"/>
              <a:gd name="connsiteX0" fmla="*/ 992 w 1551343"/>
              <a:gd name="connsiteY0" fmla="*/ 669780 h 1238020"/>
              <a:gd name="connsiteX1" fmla="*/ 20038 w 1551343"/>
              <a:gd name="connsiteY1" fmla="*/ 612632 h 1238020"/>
              <a:gd name="connsiteX2" fmla="*/ 55760 w 1551343"/>
              <a:gd name="connsiteY2" fmla="*/ 588816 h 1238020"/>
              <a:gd name="connsiteX3" fmla="*/ 98621 w 1551343"/>
              <a:gd name="connsiteY3" fmla="*/ 593580 h 1238020"/>
              <a:gd name="connsiteX4" fmla="*/ 110530 w 1551343"/>
              <a:gd name="connsiteY4" fmla="*/ 565004 h 1238020"/>
              <a:gd name="connsiteX5" fmla="*/ 146244 w 1551343"/>
              <a:gd name="connsiteY5" fmla="*/ 550719 h 1238020"/>
              <a:gd name="connsiteX6" fmla="*/ 162915 w 1551343"/>
              <a:gd name="connsiteY6" fmla="*/ 519761 h 1238020"/>
              <a:gd name="connsiteX7" fmla="*/ 196251 w 1551343"/>
              <a:gd name="connsiteY7" fmla="*/ 512619 h 1238020"/>
              <a:gd name="connsiteX8" fmla="*/ 208157 w 1551343"/>
              <a:gd name="connsiteY8" fmla="*/ 479282 h 1238020"/>
              <a:gd name="connsiteX9" fmla="*/ 239115 w 1551343"/>
              <a:gd name="connsiteY9" fmla="*/ 472137 h 1238020"/>
              <a:gd name="connsiteX10" fmla="*/ 310551 w 1551343"/>
              <a:gd name="connsiteY10" fmla="*/ 438800 h 1238020"/>
              <a:gd name="connsiteX11" fmla="*/ 339128 w 1551343"/>
              <a:gd name="connsiteY11" fmla="*/ 417368 h 1238020"/>
              <a:gd name="connsiteX12" fmla="*/ 353413 w 1551343"/>
              <a:gd name="connsiteY12" fmla="*/ 426894 h 1238020"/>
              <a:gd name="connsiteX13" fmla="*/ 396277 w 1551343"/>
              <a:gd name="connsiteY13" fmla="*/ 438800 h 1238020"/>
              <a:gd name="connsiteX14" fmla="*/ 439140 w 1551343"/>
              <a:gd name="connsiteY14" fmla="*/ 400699 h 1238020"/>
              <a:gd name="connsiteX15" fmla="*/ 453426 w 1551343"/>
              <a:gd name="connsiteY15" fmla="*/ 429275 h 1238020"/>
              <a:gd name="connsiteX16" fmla="*/ 489144 w 1551343"/>
              <a:gd name="connsiteY16" fmla="*/ 431657 h 1238020"/>
              <a:gd name="connsiteX17" fmla="*/ 501051 w 1551343"/>
              <a:gd name="connsiteY17" fmla="*/ 464994 h 1238020"/>
              <a:gd name="connsiteX18" fmla="*/ 536773 w 1551343"/>
              <a:gd name="connsiteY18" fmla="*/ 495947 h 1238020"/>
              <a:gd name="connsiteX19" fmla="*/ 565344 w 1551343"/>
              <a:gd name="connsiteY19" fmla="*/ 453088 h 1238020"/>
              <a:gd name="connsiteX20" fmla="*/ 596301 w 1551343"/>
              <a:gd name="connsiteY20" fmla="*/ 438800 h 1238020"/>
              <a:gd name="connsiteX21" fmla="*/ 605826 w 1551343"/>
              <a:gd name="connsiteY21" fmla="*/ 410225 h 1238020"/>
              <a:gd name="connsiteX22" fmla="*/ 627257 w 1551343"/>
              <a:gd name="connsiteY22" fmla="*/ 376888 h 1238020"/>
              <a:gd name="connsiteX23" fmla="*/ 665361 w 1551343"/>
              <a:gd name="connsiteY23" fmla="*/ 369741 h 1238020"/>
              <a:gd name="connsiteX24" fmla="*/ 677263 w 1551343"/>
              <a:gd name="connsiteY24" fmla="*/ 412607 h 1238020"/>
              <a:gd name="connsiteX25" fmla="*/ 717744 w 1551343"/>
              <a:gd name="connsiteY25" fmla="*/ 381650 h 1238020"/>
              <a:gd name="connsiteX26" fmla="*/ 727269 w 1551343"/>
              <a:gd name="connsiteY26" fmla="*/ 381650 h 1238020"/>
              <a:gd name="connsiteX27" fmla="*/ 753463 w 1551343"/>
              <a:gd name="connsiteY27" fmla="*/ 398319 h 1238020"/>
              <a:gd name="connsiteX28" fmla="*/ 793948 w 1551343"/>
              <a:gd name="connsiteY28" fmla="*/ 384029 h 1238020"/>
              <a:gd name="connsiteX29" fmla="*/ 820139 w 1551343"/>
              <a:gd name="connsiteY29" fmla="*/ 434038 h 1238020"/>
              <a:gd name="connsiteX30" fmla="*/ 810613 w 1551343"/>
              <a:gd name="connsiteY30" fmla="*/ 438800 h 1238020"/>
              <a:gd name="connsiteX31" fmla="*/ 805852 w 1551343"/>
              <a:gd name="connsiteY31" fmla="*/ 460232 h 1238020"/>
              <a:gd name="connsiteX32" fmla="*/ 834426 w 1551343"/>
              <a:gd name="connsiteY32" fmla="*/ 503094 h 1238020"/>
              <a:gd name="connsiteX33" fmla="*/ 865383 w 1551343"/>
              <a:gd name="connsiteY33" fmla="*/ 495950 h 1238020"/>
              <a:gd name="connsiteX34" fmla="*/ 898722 w 1551343"/>
              <a:gd name="connsiteY34" fmla="*/ 464993 h 1238020"/>
              <a:gd name="connsiteX35" fmla="*/ 943964 w 1551343"/>
              <a:gd name="connsiteY35" fmla="*/ 472138 h 1238020"/>
              <a:gd name="connsiteX36" fmla="*/ 1001114 w 1551343"/>
              <a:gd name="connsiteY36" fmla="*/ 457850 h 1238020"/>
              <a:gd name="connsiteX37" fmla="*/ 1032073 w 1551343"/>
              <a:gd name="connsiteY37" fmla="*/ 429272 h 1238020"/>
              <a:gd name="connsiteX38" fmla="*/ 1096364 w 1551343"/>
              <a:gd name="connsiteY38" fmla="*/ 412607 h 1238020"/>
              <a:gd name="connsiteX39" fmla="*/ 1153514 w 1551343"/>
              <a:gd name="connsiteY39" fmla="*/ 417368 h 1238020"/>
              <a:gd name="connsiteX40" fmla="*/ 1220190 w 1551343"/>
              <a:gd name="connsiteY40" fmla="*/ 345931 h 1238020"/>
              <a:gd name="connsiteX41" fmla="*/ 1270195 w 1551343"/>
              <a:gd name="connsiteY41" fmla="*/ 334025 h 1238020"/>
              <a:gd name="connsiteX42" fmla="*/ 1315440 w 1551343"/>
              <a:gd name="connsiteY42" fmla="*/ 298306 h 1238020"/>
              <a:gd name="connsiteX43" fmla="*/ 1315439 w 1551343"/>
              <a:gd name="connsiteY43" fmla="*/ 257825 h 1238020"/>
              <a:gd name="connsiteX44" fmla="*/ 1310677 w 1551343"/>
              <a:gd name="connsiteY44" fmla="*/ 229250 h 1238020"/>
              <a:gd name="connsiteX45" fmla="*/ 1303533 w 1551343"/>
              <a:gd name="connsiteY45" fmla="*/ 200675 h 1238020"/>
              <a:gd name="connsiteX46" fmla="*/ 1320202 w 1551343"/>
              <a:gd name="connsiteY46" fmla="*/ 160194 h 1238020"/>
              <a:gd name="connsiteX47" fmla="*/ 1310677 w 1551343"/>
              <a:gd name="connsiteY47" fmla="*/ 117331 h 1238020"/>
              <a:gd name="connsiteX48" fmla="*/ 1332108 w 1551343"/>
              <a:gd name="connsiteY48" fmla="*/ 57800 h 1238020"/>
              <a:gd name="connsiteX49" fmla="*/ 1322584 w 1551343"/>
              <a:gd name="connsiteY49" fmla="*/ 10175 h 1238020"/>
              <a:gd name="connsiteX50" fmla="*/ 1360684 w 1551343"/>
              <a:gd name="connsiteY50" fmla="*/ 5412 h 1238020"/>
              <a:gd name="connsiteX51" fmla="*/ 1377353 w 1551343"/>
              <a:gd name="connsiteY51" fmla="*/ 649 h 1238020"/>
              <a:gd name="connsiteX52" fmla="*/ 1465459 w 1551343"/>
              <a:gd name="connsiteY52" fmla="*/ 19699 h 1238020"/>
              <a:gd name="connsiteX53" fmla="*/ 1496415 w 1551343"/>
              <a:gd name="connsiteY53" fmla="*/ 41131 h 1238020"/>
              <a:gd name="connsiteX54" fmla="*/ 1522610 w 1551343"/>
              <a:gd name="connsiteY54" fmla="*/ 57798 h 1238020"/>
              <a:gd name="connsiteX55" fmla="*/ 1551184 w 1551343"/>
              <a:gd name="connsiteY55" fmla="*/ 67324 h 1238020"/>
              <a:gd name="connsiteX56" fmla="*/ 1524990 w 1551343"/>
              <a:gd name="connsiteY56" fmla="*/ 117331 h 1238020"/>
              <a:gd name="connsiteX57" fmla="*/ 1522609 w 1551343"/>
              <a:gd name="connsiteY57" fmla="*/ 172099 h 1238020"/>
              <a:gd name="connsiteX58" fmla="*/ 1508321 w 1551343"/>
              <a:gd name="connsiteY58" fmla="*/ 229249 h 1238020"/>
              <a:gd name="connsiteX59" fmla="*/ 1510703 w 1551343"/>
              <a:gd name="connsiteY59" fmla="*/ 238774 h 1238020"/>
              <a:gd name="connsiteX60" fmla="*/ 1541659 w 1551343"/>
              <a:gd name="connsiteY60" fmla="*/ 245918 h 1238020"/>
              <a:gd name="connsiteX61" fmla="*/ 1529753 w 1551343"/>
              <a:gd name="connsiteY61" fmla="*/ 276874 h 1238020"/>
              <a:gd name="connsiteX62" fmla="*/ 1496415 w 1551343"/>
              <a:gd name="connsiteY62" fmla="*/ 298306 h 1238020"/>
              <a:gd name="connsiteX63" fmla="*/ 1474984 w 1551343"/>
              <a:gd name="connsiteY63" fmla="*/ 319737 h 1238020"/>
              <a:gd name="connsiteX64" fmla="*/ 1421087 w 1551343"/>
              <a:gd name="connsiteY64" fmla="*/ 307094 h 1238020"/>
              <a:gd name="connsiteX65" fmla="*/ 1384495 w 1551343"/>
              <a:gd name="connsiteY65" fmla="*/ 336407 h 1238020"/>
              <a:gd name="connsiteX66" fmla="*/ 1377352 w 1551343"/>
              <a:gd name="connsiteY66" fmla="*/ 369744 h 1238020"/>
              <a:gd name="connsiteX67" fmla="*/ 1355920 w 1551343"/>
              <a:gd name="connsiteY67" fmla="*/ 379269 h 1238020"/>
              <a:gd name="connsiteX68" fmla="*/ 1327345 w 1551343"/>
              <a:gd name="connsiteY68" fmla="*/ 403082 h 1238020"/>
              <a:gd name="connsiteX69" fmla="*/ 1279721 w 1551343"/>
              <a:gd name="connsiteY69" fmla="*/ 417368 h 1238020"/>
              <a:gd name="connsiteX70" fmla="*/ 1279720 w 1551343"/>
              <a:gd name="connsiteY70" fmla="*/ 464994 h 1238020"/>
              <a:gd name="connsiteX71" fmla="*/ 1313058 w 1551343"/>
              <a:gd name="connsiteY71" fmla="*/ 464994 h 1238020"/>
              <a:gd name="connsiteX72" fmla="*/ 1341634 w 1551343"/>
              <a:gd name="connsiteY72" fmla="*/ 491187 h 1238020"/>
              <a:gd name="connsiteX73" fmla="*/ 1334489 w 1551343"/>
              <a:gd name="connsiteY73" fmla="*/ 529288 h 1238020"/>
              <a:gd name="connsiteX74" fmla="*/ 1363065 w 1551343"/>
              <a:gd name="connsiteY74" fmla="*/ 545955 h 1238020"/>
              <a:gd name="connsiteX75" fmla="*/ 1355920 w 1551343"/>
              <a:gd name="connsiteY75" fmla="*/ 588819 h 1238020"/>
              <a:gd name="connsiteX76" fmla="*/ 1370208 w 1551343"/>
              <a:gd name="connsiteY76" fmla="*/ 629299 h 1238020"/>
              <a:gd name="connsiteX77" fmla="*/ 1322584 w 1551343"/>
              <a:gd name="connsiteY77" fmla="*/ 684068 h 1238020"/>
              <a:gd name="connsiteX78" fmla="*/ 1294009 w 1551343"/>
              <a:gd name="connsiteY78" fmla="*/ 736456 h 1238020"/>
              <a:gd name="connsiteX79" fmla="*/ 1260673 w 1551343"/>
              <a:gd name="connsiteY79" fmla="*/ 722168 h 1238020"/>
              <a:gd name="connsiteX80" fmla="*/ 1227334 w 1551343"/>
              <a:gd name="connsiteY80" fmla="*/ 724549 h 1238020"/>
              <a:gd name="connsiteX81" fmla="*/ 1177328 w 1551343"/>
              <a:gd name="connsiteY81" fmla="*/ 748362 h 1238020"/>
              <a:gd name="connsiteX82" fmla="*/ 1153515 w 1551343"/>
              <a:gd name="connsiteY82" fmla="*/ 762649 h 1238020"/>
              <a:gd name="connsiteX83" fmla="*/ 1084461 w 1551343"/>
              <a:gd name="connsiteY83" fmla="*/ 779318 h 1238020"/>
              <a:gd name="connsiteX84" fmla="*/ 1063028 w 1551343"/>
              <a:gd name="connsiteY84" fmla="*/ 810274 h 1238020"/>
              <a:gd name="connsiteX85" fmla="*/ 1060646 w 1551343"/>
              <a:gd name="connsiteY85" fmla="*/ 888856 h 1238020"/>
              <a:gd name="connsiteX86" fmla="*/ 1063030 w 1551343"/>
              <a:gd name="connsiteY86" fmla="*/ 915048 h 1238020"/>
              <a:gd name="connsiteX87" fmla="*/ 963015 w 1551343"/>
              <a:gd name="connsiteY87" fmla="*/ 965056 h 1238020"/>
              <a:gd name="connsiteX88" fmla="*/ 920153 w 1551343"/>
              <a:gd name="connsiteY88" fmla="*/ 965056 h 1238020"/>
              <a:gd name="connsiteX89" fmla="*/ 829667 w 1551343"/>
              <a:gd name="connsiteY89" fmla="*/ 1000773 h 1238020"/>
              <a:gd name="connsiteX90" fmla="*/ 808234 w 1551343"/>
              <a:gd name="connsiteY90" fmla="*/ 1041256 h 1238020"/>
              <a:gd name="connsiteX91" fmla="*/ 808236 w 1551343"/>
              <a:gd name="connsiteY91" fmla="*/ 1091262 h 1238020"/>
              <a:gd name="connsiteX92" fmla="*/ 758228 w 1551343"/>
              <a:gd name="connsiteY92" fmla="*/ 1131743 h 1238020"/>
              <a:gd name="connsiteX93" fmla="*/ 741561 w 1551343"/>
              <a:gd name="connsiteY93" fmla="*/ 1162699 h 1238020"/>
              <a:gd name="connsiteX94" fmla="*/ 743940 w 1551343"/>
              <a:gd name="connsiteY94" fmla="*/ 1184131 h 1238020"/>
              <a:gd name="connsiteX95" fmla="*/ 777278 w 1551343"/>
              <a:gd name="connsiteY95" fmla="*/ 1179368 h 1238020"/>
              <a:gd name="connsiteX96" fmla="*/ 801092 w 1551343"/>
              <a:gd name="connsiteY96" fmla="*/ 1203180 h 1238020"/>
              <a:gd name="connsiteX97" fmla="*/ 789184 w 1551343"/>
              <a:gd name="connsiteY97" fmla="*/ 1236518 h 1238020"/>
              <a:gd name="connsiteX98" fmla="*/ 604635 w 1551343"/>
              <a:gd name="connsiteY98" fmla="*/ 1149514 h 1238020"/>
              <a:gd name="connsiteX99" fmla="*/ 596301 w 1551343"/>
              <a:gd name="connsiteY99" fmla="*/ 1146032 h 1238020"/>
              <a:gd name="connsiteX100" fmla="*/ 379608 w 1551343"/>
              <a:gd name="connsiteY100" fmla="*/ 917432 h 1238020"/>
              <a:gd name="connsiteX101" fmla="*/ 281977 w 1551343"/>
              <a:gd name="connsiteY101" fmla="*/ 903144 h 1238020"/>
              <a:gd name="connsiteX102" fmla="*/ 234355 w 1551343"/>
              <a:gd name="connsiteY102" fmla="*/ 893618 h 1238020"/>
              <a:gd name="connsiteX103" fmla="*/ 203395 w 1551343"/>
              <a:gd name="connsiteY103" fmla="*/ 869807 h 1238020"/>
              <a:gd name="connsiteX104" fmla="*/ 167680 w 1551343"/>
              <a:gd name="connsiteY104" fmla="*/ 881712 h 1238020"/>
              <a:gd name="connsiteX105" fmla="*/ 158152 w 1551343"/>
              <a:gd name="connsiteY105" fmla="*/ 876950 h 1238020"/>
              <a:gd name="connsiteX106" fmla="*/ 141486 w 1551343"/>
              <a:gd name="connsiteY106" fmla="*/ 824562 h 1238020"/>
              <a:gd name="connsiteX107" fmla="*/ 103383 w 1551343"/>
              <a:gd name="connsiteY107" fmla="*/ 788844 h 1238020"/>
              <a:gd name="connsiteX108" fmla="*/ 72427 w 1551343"/>
              <a:gd name="connsiteY108" fmla="*/ 748363 h 1238020"/>
              <a:gd name="connsiteX109" fmla="*/ 53375 w 1551343"/>
              <a:gd name="connsiteY109" fmla="*/ 722168 h 1238020"/>
              <a:gd name="connsiteX110" fmla="*/ 17657 w 1551343"/>
              <a:gd name="connsiteY110" fmla="*/ 693594 h 1238020"/>
              <a:gd name="connsiteX111" fmla="*/ 992 w 1551343"/>
              <a:gd name="connsiteY111" fmla="*/ 669780 h 1238020"/>
              <a:gd name="connsiteX0" fmla="*/ 992 w 1551343"/>
              <a:gd name="connsiteY0" fmla="*/ 669780 h 1238020"/>
              <a:gd name="connsiteX1" fmla="*/ 20038 w 1551343"/>
              <a:gd name="connsiteY1" fmla="*/ 612632 h 1238020"/>
              <a:gd name="connsiteX2" fmla="*/ 55760 w 1551343"/>
              <a:gd name="connsiteY2" fmla="*/ 588816 h 1238020"/>
              <a:gd name="connsiteX3" fmla="*/ 98621 w 1551343"/>
              <a:gd name="connsiteY3" fmla="*/ 593580 h 1238020"/>
              <a:gd name="connsiteX4" fmla="*/ 110530 w 1551343"/>
              <a:gd name="connsiteY4" fmla="*/ 565004 h 1238020"/>
              <a:gd name="connsiteX5" fmla="*/ 146244 w 1551343"/>
              <a:gd name="connsiteY5" fmla="*/ 550719 h 1238020"/>
              <a:gd name="connsiteX6" fmla="*/ 162915 w 1551343"/>
              <a:gd name="connsiteY6" fmla="*/ 519761 h 1238020"/>
              <a:gd name="connsiteX7" fmla="*/ 196251 w 1551343"/>
              <a:gd name="connsiteY7" fmla="*/ 512619 h 1238020"/>
              <a:gd name="connsiteX8" fmla="*/ 208157 w 1551343"/>
              <a:gd name="connsiteY8" fmla="*/ 479282 h 1238020"/>
              <a:gd name="connsiteX9" fmla="*/ 239115 w 1551343"/>
              <a:gd name="connsiteY9" fmla="*/ 472137 h 1238020"/>
              <a:gd name="connsiteX10" fmla="*/ 310551 w 1551343"/>
              <a:gd name="connsiteY10" fmla="*/ 438800 h 1238020"/>
              <a:gd name="connsiteX11" fmla="*/ 339128 w 1551343"/>
              <a:gd name="connsiteY11" fmla="*/ 417368 h 1238020"/>
              <a:gd name="connsiteX12" fmla="*/ 353413 w 1551343"/>
              <a:gd name="connsiteY12" fmla="*/ 426894 h 1238020"/>
              <a:gd name="connsiteX13" fmla="*/ 396277 w 1551343"/>
              <a:gd name="connsiteY13" fmla="*/ 438800 h 1238020"/>
              <a:gd name="connsiteX14" fmla="*/ 439140 w 1551343"/>
              <a:gd name="connsiteY14" fmla="*/ 400699 h 1238020"/>
              <a:gd name="connsiteX15" fmla="*/ 453426 w 1551343"/>
              <a:gd name="connsiteY15" fmla="*/ 429275 h 1238020"/>
              <a:gd name="connsiteX16" fmla="*/ 489144 w 1551343"/>
              <a:gd name="connsiteY16" fmla="*/ 431657 h 1238020"/>
              <a:gd name="connsiteX17" fmla="*/ 501051 w 1551343"/>
              <a:gd name="connsiteY17" fmla="*/ 464994 h 1238020"/>
              <a:gd name="connsiteX18" fmla="*/ 536773 w 1551343"/>
              <a:gd name="connsiteY18" fmla="*/ 495947 h 1238020"/>
              <a:gd name="connsiteX19" fmla="*/ 565344 w 1551343"/>
              <a:gd name="connsiteY19" fmla="*/ 453088 h 1238020"/>
              <a:gd name="connsiteX20" fmla="*/ 596301 w 1551343"/>
              <a:gd name="connsiteY20" fmla="*/ 438800 h 1238020"/>
              <a:gd name="connsiteX21" fmla="*/ 605826 w 1551343"/>
              <a:gd name="connsiteY21" fmla="*/ 410225 h 1238020"/>
              <a:gd name="connsiteX22" fmla="*/ 627257 w 1551343"/>
              <a:gd name="connsiteY22" fmla="*/ 376888 h 1238020"/>
              <a:gd name="connsiteX23" fmla="*/ 665361 w 1551343"/>
              <a:gd name="connsiteY23" fmla="*/ 369741 h 1238020"/>
              <a:gd name="connsiteX24" fmla="*/ 677263 w 1551343"/>
              <a:gd name="connsiteY24" fmla="*/ 412607 h 1238020"/>
              <a:gd name="connsiteX25" fmla="*/ 717744 w 1551343"/>
              <a:gd name="connsiteY25" fmla="*/ 381650 h 1238020"/>
              <a:gd name="connsiteX26" fmla="*/ 727269 w 1551343"/>
              <a:gd name="connsiteY26" fmla="*/ 381650 h 1238020"/>
              <a:gd name="connsiteX27" fmla="*/ 753463 w 1551343"/>
              <a:gd name="connsiteY27" fmla="*/ 398319 h 1238020"/>
              <a:gd name="connsiteX28" fmla="*/ 793948 w 1551343"/>
              <a:gd name="connsiteY28" fmla="*/ 384029 h 1238020"/>
              <a:gd name="connsiteX29" fmla="*/ 820139 w 1551343"/>
              <a:gd name="connsiteY29" fmla="*/ 434038 h 1238020"/>
              <a:gd name="connsiteX30" fmla="*/ 810613 w 1551343"/>
              <a:gd name="connsiteY30" fmla="*/ 438800 h 1238020"/>
              <a:gd name="connsiteX31" fmla="*/ 805852 w 1551343"/>
              <a:gd name="connsiteY31" fmla="*/ 460232 h 1238020"/>
              <a:gd name="connsiteX32" fmla="*/ 834426 w 1551343"/>
              <a:gd name="connsiteY32" fmla="*/ 503094 h 1238020"/>
              <a:gd name="connsiteX33" fmla="*/ 865383 w 1551343"/>
              <a:gd name="connsiteY33" fmla="*/ 495950 h 1238020"/>
              <a:gd name="connsiteX34" fmla="*/ 898722 w 1551343"/>
              <a:gd name="connsiteY34" fmla="*/ 464993 h 1238020"/>
              <a:gd name="connsiteX35" fmla="*/ 943964 w 1551343"/>
              <a:gd name="connsiteY35" fmla="*/ 472138 h 1238020"/>
              <a:gd name="connsiteX36" fmla="*/ 1001114 w 1551343"/>
              <a:gd name="connsiteY36" fmla="*/ 457850 h 1238020"/>
              <a:gd name="connsiteX37" fmla="*/ 1032073 w 1551343"/>
              <a:gd name="connsiteY37" fmla="*/ 429272 h 1238020"/>
              <a:gd name="connsiteX38" fmla="*/ 1096364 w 1551343"/>
              <a:gd name="connsiteY38" fmla="*/ 412607 h 1238020"/>
              <a:gd name="connsiteX39" fmla="*/ 1153514 w 1551343"/>
              <a:gd name="connsiteY39" fmla="*/ 417368 h 1238020"/>
              <a:gd name="connsiteX40" fmla="*/ 1220190 w 1551343"/>
              <a:gd name="connsiteY40" fmla="*/ 345931 h 1238020"/>
              <a:gd name="connsiteX41" fmla="*/ 1270195 w 1551343"/>
              <a:gd name="connsiteY41" fmla="*/ 334025 h 1238020"/>
              <a:gd name="connsiteX42" fmla="*/ 1315440 w 1551343"/>
              <a:gd name="connsiteY42" fmla="*/ 298306 h 1238020"/>
              <a:gd name="connsiteX43" fmla="*/ 1315439 w 1551343"/>
              <a:gd name="connsiteY43" fmla="*/ 257825 h 1238020"/>
              <a:gd name="connsiteX44" fmla="*/ 1310677 w 1551343"/>
              <a:gd name="connsiteY44" fmla="*/ 229250 h 1238020"/>
              <a:gd name="connsiteX45" fmla="*/ 1303533 w 1551343"/>
              <a:gd name="connsiteY45" fmla="*/ 200675 h 1238020"/>
              <a:gd name="connsiteX46" fmla="*/ 1320202 w 1551343"/>
              <a:gd name="connsiteY46" fmla="*/ 160194 h 1238020"/>
              <a:gd name="connsiteX47" fmla="*/ 1310677 w 1551343"/>
              <a:gd name="connsiteY47" fmla="*/ 117331 h 1238020"/>
              <a:gd name="connsiteX48" fmla="*/ 1332108 w 1551343"/>
              <a:gd name="connsiteY48" fmla="*/ 57800 h 1238020"/>
              <a:gd name="connsiteX49" fmla="*/ 1322584 w 1551343"/>
              <a:gd name="connsiteY49" fmla="*/ 10175 h 1238020"/>
              <a:gd name="connsiteX50" fmla="*/ 1360684 w 1551343"/>
              <a:gd name="connsiteY50" fmla="*/ 5412 h 1238020"/>
              <a:gd name="connsiteX51" fmla="*/ 1377353 w 1551343"/>
              <a:gd name="connsiteY51" fmla="*/ 649 h 1238020"/>
              <a:gd name="connsiteX52" fmla="*/ 1465459 w 1551343"/>
              <a:gd name="connsiteY52" fmla="*/ 19699 h 1238020"/>
              <a:gd name="connsiteX53" fmla="*/ 1496415 w 1551343"/>
              <a:gd name="connsiteY53" fmla="*/ 41131 h 1238020"/>
              <a:gd name="connsiteX54" fmla="*/ 1522610 w 1551343"/>
              <a:gd name="connsiteY54" fmla="*/ 57798 h 1238020"/>
              <a:gd name="connsiteX55" fmla="*/ 1551184 w 1551343"/>
              <a:gd name="connsiteY55" fmla="*/ 67324 h 1238020"/>
              <a:gd name="connsiteX56" fmla="*/ 1524990 w 1551343"/>
              <a:gd name="connsiteY56" fmla="*/ 117331 h 1238020"/>
              <a:gd name="connsiteX57" fmla="*/ 1522609 w 1551343"/>
              <a:gd name="connsiteY57" fmla="*/ 172099 h 1238020"/>
              <a:gd name="connsiteX58" fmla="*/ 1508321 w 1551343"/>
              <a:gd name="connsiteY58" fmla="*/ 229249 h 1238020"/>
              <a:gd name="connsiteX59" fmla="*/ 1510703 w 1551343"/>
              <a:gd name="connsiteY59" fmla="*/ 238774 h 1238020"/>
              <a:gd name="connsiteX60" fmla="*/ 1541659 w 1551343"/>
              <a:gd name="connsiteY60" fmla="*/ 245918 h 1238020"/>
              <a:gd name="connsiteX61" fmla="*/ 1529753 w 1551343"/>
              <a:gd name="connsiteY61" fmla="*/ 276874 h 1238020"/>
              <a:gd name="connsiteX62" fmla="*/ 1496415 w 1551343"/>
              <a:gd name="connsiteY62" fmla="*/ 298306 h 1238020"/>
              <a:gd name="connsiteX63" fmla="*/ 1474984 w 1551343"/>
              <a:gd name="connsiteY63" fmla="*/ 319737 h 1238020"/>
              <a:gd name="connsiteX64" fmla="*/ 1421087 w 1551343"/>
              <a:gd name="connsiteY64" fmla="*/ 307094 h 1238020"/>
              <a:gd name="connsiteX65" fmla="*/ 1384495 w 1551343"/>
              <a:gd name="connsiteY65" fmla="*/ 336407 h 1238020"/>
              <a:gd name="connsiteX66" fmla="*/ 1377352 w 1551343"/>
              <a:gd name="connsiteY66" fmla="*/ 369744 h 1238020"/>
              <a:gd name="connsiteX67" fmla="*/ 1355920 w 1551343"/>
              <a:gd name="connsiteY67" fmla="*/ 379269 h 1238020"/>
              <a:gd name="connsiteX68" fmla="*/ 1327345 w 1551343"/>
              <a:gd name="connsiteY68" fmla="*/ 403082 h 1238020"/>
              <a:gd name="connsiteX69" fmla="*/ 1279721 w 1551343"/>
              <a:gd name="connsiteY69" fmla="*/ 417368 h 1238020"/>
              <a:gd name="connsiteX70" fmla="*/ 1279720 w 1551343"/>
              <a:gd name="connsiteY70" fmla="*/ 464994 h 1238020"/>
              <a:gd name="connsiteX71" fmla="*/ 1313058 w 1551343"/>
              <a:gd name="connsiteY71" fmla="*/ 464994 h 1238020"/>
              <a:gd name="connsiteX72" fmla="*/ 1341634 w 1551343"/>
              <a:gd name="connsiteY72" fmla="*/ 491187 h 1238020"/>
              <a:gd name="connsiteX73" fmla="*/ 1334489 w 1551343"/>
              <a:gd name="connsiteY73" fmla="*/ 529288 h 1238020"/>
              <a:gd name="connsiteX74" fmla="*/ 1363065 w 1551343"/>
              <a:gd name="connsiteY74" fmla="*/ 545955 h 1238020"/>
              <a:gd name="connsiteX75" fmla="*/ 1355920 w 1551343"/>
              <a:gd name="connsiteY75" fmla="*/ 588819 h 1238020"/>
              <a:gd name="connsiteX76" fmla="*/ 1370208 w 1551343"/>
              <a:gd name="connsiteY76" fmla="*/ 629299 h 1238020"/>
              <a:gd name="connsiteX77" fmla="*/ 1322584 w 1551343"/>
              <a:gd name="connsiteY77" fmla="*/ 684068 h 1238020"/>
              <a:gd name="connsiteX78" fmla="*/ 1294009 w 1551343"/>
              <a:gd name="connsiteY78" fmla="*/ 736456 h 1238020"/>
              <a:gd name="connsiteX79" fmla="*/ 1260673 w 1551343"/>
              <a:gd name="connsiteY79" fmla="*/ 722168 h 1238020"/>
              <a:gd name="connsiteX80" fmla="*/ 1227334 w 1551343"/>
              <a:gd name="connsiteY80" fmla="*/ 724549 h 1238020"/>
              <a:gd name="connsiteX81" fmla="*/ 1177328 w 1551343"/>
              <a:gd name="connsiteY81" fmla="*/ 748362 h 1238020"/>
              <a:gd name="connsiteX82" fmla="*/ 1153515 w 1551343"/>
              <a:gd name="connsiteY82" fmla="*/ 762649 h 1238020"/>
              <a:gd name="connsiteX83" fmla="*/ 1084461 w 1551343"/>
              <a:gd name="connsiteY83" fmla="*/ 779318 h 1238020"/>
              <a:gd name="connsiteX84" fmla="*/ 1063028 w 1551343"/>
              <a:gd name="connsiteY84" fmla="*/ 810274 h 1238020"/>
              <a:gd name="connsiteX85" fmla="*/ 1060646 w 1551343"/>
              <a:gd name="connsiteY85" fmla="*/ 888856 h 1238020"/>
              <a:gd name="connsiteX86" fmla="*/ 1063030 w 1551343"/>
              <a:gd name="connsiteY86" fmla="*/ 915048 h 1238020"/>
              <a:gd name="connsiteX87" fmla="*/ 963015 w 1551343"/>
              <a:gd name="connsiteY87" fmla="*/ 965056 h 1238020"/>
              <a:gd name="connsiteX88" fmla="*/ 920153 w 1551343"/>
              <a:gd name="connsiteY88" fmla="*/ 965056 h 1238020"/>
              <a:gd name="connsiteX89" fmla="*/ 829667 w 1551343"/>
              <a:gd name="connsiteY89" fmla="*/ 1000773 h 1238020"/>
              <a:gd name="connsiteX90" fmla="*/ 808234 w 1551343"/>
              <a:gd name="connsiteY90" fmla="*/ 1041256 h 1238020"/>
              <a:gd name="connsiteX91" fmla="*/ 808236 w 1551343"/>
              <a:gd name="connsiteY91" fmla="*/ 1091262 h 1238020"/>
              <a:gd name="connsiteX92" fmla="*/ 758228 w 1551343"/>
              <a:gd name="connsiteY92" fmla="*/ 1131743 h 1238020"/>
              <a:gd name="connsiteX93" fmla="*/ 741561 w 1551343"/>
              <a:gd name="connsiteY93" fmla="*/ 1162699 h 1238020"/>
              <a:gd name="connsiteX94" fmla="*/ 743940 w 1551343"/>
              <a:gd name="connsiteY94" fmla="*/ 1184131 h 1238020"/>
              <a:gd name="connsiteX95" fmla="*/ 777278 w 1551343"/>
              <a:gd name="connsiteY95" fmla="*/ 1179368 h 1238020"/>
              <a:gd name="connsiteX96" fmla="*/ 801092 w 1551343"/>
              <a:gd name="connsiteY96" fmla="*/ 1203180 h 1238020"/>
              <a:gd name="connsiteX97" fmla="*/ 789184 w 1551343"/>
              <a:gd name="connsiteY97" fmla="*/ 1236518 h 1238020"/>
              <a:gd name="connsiteX98" fmla="*/ 604635 w 1551343"/>
              <a:gd name="connsiteY98" fmla="*/ 1149514 h 1238020"/>
              <a:gd name="connsiteX99" fmla="*/ 596301 w 1551343"/>
              <a:gd name="connsiteY99" fmla="*/ 1146032 h 1238020"/>
              <a:gd name="connsiteX100" fmla="*/ 379608 w 1551343"/>
              <a:gd name="connsiteY100" fmla="*/ 917432 h 1238020"/>
              <a:gd name="connsiteX101" fmla="*/ 234355 w 1551343"/>
              <a:gd name="connsiteY101" fmla="*/ 893618 h 1238020"/>
              <a:gd name="connsiteX102" fmla="*/ 203395 w 1551343"/>
              <a:gd name="connsiteY102" fmla="*/ 869807 h 1238020"/>
              <a:gd name="connsiteX103" fmla="*/ 167680 w 1551343"/>
              <a:gd name="connsiteY103" fmla="*/ 881712 h 1238020"/>
              <a:gd name="connsiteX104" fmla="*/ 158152 w 1551343"/>
              <a:gd name="connsiteY104" fmla="*/ 876950 h 1238020"/>
              <a:gd name="connsiteX105" fmla="*/ 141486 w 1551343"/>
              <a:gd name="connsiteY105" fmla="*/ 824562 h 1238020"/>
              <a:gd name="connsiteX106" fmla="*/ 103383 w 1551343"/>
              <a:gd name="connsiteY106" fmla="*/ 788844 h 1238020"/>
              <a:gd name="connsiteX107" fmla="*/ 72427 w 1551343"/>
              <a:gd name="connsiteY107" fmla="*/ 748363 h 1238020"/>
              <a:gd name="connsiteX108" fmla="*/ 53375 w 1551343"/>
              <a:gd name="connsiteY108" fmla="*/ 722168 h 1238020"/>
              <a:gd name="connsiteX109" fmla="*/ 17657 w 1551343"/>
              <a:gd name="connsiteY109" fmla="*/ 693594 h 1238020"/>
              <a:gd name="connsiteX110" fmla="*/ 992 w 1551343"/>
              <a:gd name="connsiteY110" fmla="*/ 669780 h 1238020"/>
              <a:gd name="connsiteX0" fmla="*/ 992 w 1551343"/>
              <a:gd name="connsiteY0" fmla="*/ 669780 h 1238020"/>
              <a:gd name="connsiteX1" fmla="*/ 20038 w 1551343"/>
              <a:gd name="connsiteY1" fmla="*/ 612632 h 1238020"/>
              <a:gd name="connsiteX2" fmla="*/ 55760 w 1551343"/>
              <a:gd name="connsiteY2" fmla="*/ 588816 h 1238020"/>
              <a:gd name="connsiteX3" fmla="*/ 98621 w 1551343"/>
              <a:gd name="connsiteY3" fmla="*/ 593580 h 1238020"/>
              <a:gd name="connsiteX4" fmla="*/ 110530 w 1551343"/>
              <a:gd name="connsiteY4" fmla="*/ 565004 h 1238020"/>
              <a:gd name="connsiteX5" fmla="*/ 146244 w 1551343"/>
              <a:gd name="connsiteY5" fmla="*/ 550719 h 1238020"/>
              <a:gd name="connsiteX6" fmla="*/ 162915 w 1551343"/>
              <a:gd name="connsiteY6" fmla="*/ 519761 h 1238020"/>
              <a:gd name="connsiteX7" fmla="*/ 196251 w 1551343"/>
              <a:gd name="connsiteY7" fmla="*/ 512619 h 1238020"/>
              <a:gd name="connsiteX8" fmla="*/ 208157 w 1551343"/>
              <a:gd name="connsiteY8" fmla="*/ 479282 h 1238020"/>
              <a:gd name="connsiteX9" fmla="*/ 239115 w 1551343"/>
              <a:gd name="connsiteY9" fmla="*/ 472137 h 1238020"/>
              <a:gd name="connsiteX10" fmla="*/ 310551 w 1551343"/>
              <a:gd name="connsiteY10" fmla="*/ 438800 h 1238020"/>
              <a:gd name="connsiteX11" fmla="*/ 339128 w 1551343"/>
              <a:gd name="connsiteY11" fmla="*/ 417368 h 1238020"/>
              <a:gd name="connsiteX12" fmla="*/ 353413 w 1551343"/>
              <a:gd name="connsiteY12" fmla="*/ 426894 h 1238020"/>
              <a:gd name="connsiteX13" fmla="*/ 396277 w 1551343"/>
              <a:gd name="connsiteY13" fmla="*/ 438800 h 1238020"/>
              <a:gd name="connsiteX14" fmla="*/ 439140 w 1551343"/>
              <a:gd name="connsiteY14" fmla="*/ 400699 h 1238020"/>
              <a:gd name="connsiteX15" fmla="*/ 453426 w 1551343"/>
              <a:gd name="connsiteY15" fmla="*/ 429275 h 1238020"/>
              <a:gd name="connsiteX16" fmla="*/ 489144 w 1551343"/>
              <a:gd name="connsiteY16" fmla="*/ 431657 h 1238020"/>
              <a:gd name="connsiteX17" fmla="*/ 501051 w 1551343"/>
              <a:gd name="connsiteY17" fmla="*/ 464994 h 1238020"/>
              <a:gd name="connsiteX18" fmla="*/ 536773 w 1551343"/>
              <a:gd name="connsiteY18" fmla="*/ 495947 h 1238020"/>
              <a:gd name="connsiteX19" fmla="*/ 565344 w 1551343"/>
              <a:gd name="connsiteY19" fmla="*/ 453088 h 1238020"/>
              <a:gd name="connsiteX20" fmla="*/ 596301 w 1551343"/>
              <a:gd name="connsiteY20" fmla="*/ 438800 h 1238020"/>
              <a:gd name="connsiteX21" fmla="*/ 605826 w 1551343"/>
              <a:gd name="connsiteY21" fmla="*/ 410225 h 1238020"/>
              <a:gd name="connsiteX22" fmla="*/ 627257 w 1551343"/>
              <a:gd name="connsiteY22" fmla="*/ 376888 h 1238020"/>
              <a:gd name="connsiteX23" fmla="*/ 665361 w 1551343"/>
              <a:gd name="connsiteY23" fmla="*/ 369741 h 1238020"/>
              <a:gd name="connsiteX24" fmla="*/ 677263 w 1551343"/>
              <a:gd name="connsiteY24" fmla="*/ 412607 h 1238020"/>
              <a:gd name="connsiteX25" fmla="*/ 717744 w 1551343"/>
              <a:gd name="connsiteY25" fmla="*/ 381650 h 1238020"/>
              <a:gd name="connsiteX26" fmla="*/ 727269 w 1551343"/>
              <a:gd name="connsiteY26" fmla="*/ 381650 h 1238020"/>
              <a:gd name="connsiteX27" fmla="*/ 753463 w 1551343"/>
              <a:gd name="connsiteY27" fmla="*/ 398319 h 1238020"/>
              <a:gd name="connsiteX28" fmla="*/ 793948 w 1551343"/>
              <a:gd name="connsiteY28" fmla="*/ 384029 h 1238020"/>
              <a:gd name="connsiteX29" fmla="*/ 820139 w 1551343"/>
              <a:gd name="connsiteY29" fmla="*/ 434038 h 1238020"/>
              <a:gd name="connsiteX30" fmla="*/ 810613 w 1551343"/>
              <a:gd name="connsiteY30" fmla="*/ 438800 h 1238020"/>
              <a:gd name="connsiteX31" fmla="*/ 805852 w 1551343"/>
              <a:gd name="connsiteY31" fmla="*/ 460232 h 1238020"/>
              <a:gd name="connsiteX32" fmla="*/ 834426 w 1551343"/>
              <a:gd name="connsiteY32" fmla="*/ 503094 h 1238020"/>
              <a:gd name="connsiteX33" fmla="*/ 865383 w 1551343"/>
              <a:gd name="connsiteY33" fmla="*/ 495950 h 1238020"/>
              <a:gd name="connsiteX34" fmla="*/ 898722 w 1551343"/>
              <a:gd name="connsiteY34" fmla="*/ 464993 h 1238020"/>
              <a:gd name="connsiteX35" fmla="*/ 943964 w 1551343"/>
              <a:gd name="connsiteY35" fmla="*/ 472138 h 1238020"/>
              <a:gd name="connsiteX36" fmla="*/ 1001114 w 1551343"/>
              <a:gd name="connsiteY36" fmla="*/ 457850 h 1238020"/>
              <a:gd name="connsiteX37" fmla="*/ 1032073 w 1551343"/>
              <a:gd name="connsiteY37" fmla="*/ 429272 h 1238020"/>
              <a:gd name="connsiteX38" fmla="*/ 1096364 w 1551343"/>
              <a:gd name="connsiteY38" fmla="*/ 412607 h 1238020"/>
              <a:gd name="connsiteX39" fmla="*/ 1153514 w 1551343"/>
              <a:gd name="connsiteY39" fmla="*/ 417368 h 1238020"/>
              <a:gd name="connsiteX40" fmla="*/ 1220190 w 1551343"/>
              <a:gd name="connsiteY40" fmla="*/ 345931 h 1238020"/>
              <a:gd name="connsiteX41" fmla="*/ 1270195 w 1551343"/>
              <a:gd name="connsiteY41" fmla="*/ 334025 h 1238020"/>
              <a:gd name="connsiteX42" fmla="*/ 1315440 w 1551343"/>
              <a:gd name="connsiteY42" fmla="*/ 298306 h 1238020"/>
              <a:gd name="connsiteX43" fmla="*/ 1315439 w 1551343"/>
              <a:gd name="connsiteY43" fmla="*/ 257825 h 1238020"/>
              <a:gd name="connsiteX44" fmla="*/ 1310677 w 1551343"/>
              <a:gd name="connsiteY44" fmla="*/ 229250 h 1238020"/>
              <a:gd name="connsiteX45" fmla="*/ 1303533 w 1551343"/>
              <a:gd name="connsiteY45" fmla="*/ 200675 h 1238020"/>
              <a:gd name="connsiteX46" fmla="*/ 1320202 w 1551343"/>
              <a:gd name="connsiteY46" fmla="*/ 160194 h 1238020"/>
              <a:gd name="connsiteX47" fmla="*/ 1310677 w 1551343"/>
              <a:gd name="connsiteY47" fmla="*/ 117331 h 1238020"/>
              <a:gd name="connsiteX48" fmla="*/ 1332108 w 1551343"/>
              <a:gd name="connsiteY48" fmla="*/ 57800 h 1238020"/>
              <a:gd name="connsiteX49" fmla="*/ 1322584 w 1551343"/>
              <a:gd name="connsiteY49" fmla="*/ 10175 h 1238020"/>
              <a:gd name="connsiteX50" fmla="*/ 1360684 w 1551343"/>
              <a:gd name="connsiteY50" fmla="*/ 5412 h 1238020"/>
              <a:gd name="connsiteX51" fmla="*/ 1377353 w 1551343"/>
              <a:gd name="connsiteY51" fmla="*/ 649 h 1238020"/>
              <a:gd name="connsiteX52" fmla="*/ 1465459 w 1551343"/>
              <a:gd name="connsiteY52" fmla="*/ 19699 h 1238020"/>
              <a:gd name="connsiteX53" fmla="*/ 1496415 w 1551343"/>
              <a:gd name="connsiteY53" fmla="*/ 41131 h 1238020"/>
              <a:gd name="connsiteX54" fmla="*/ 1522610 w 1551343"/>
              <a:gd name="connsiteY54" fmla="*/ 57798 h 1238020"/>
              <a:gd name="connsiteX55" fmla="*/ 1551184 w 1551343"/>
              <a:gd name="connsiteY55" fmla="*/ 67324 h 1238020"/>
              <a:gd name="connsiteX56" fmla="*/ 1524990 w 1551343"/>
              <a:gd name="connsiteY56" fmla="*/ 117331 h 1238020"/>
              <a:gd name="connsiteX57" fmla="*/ 1522609 w 1551343"/>
              <a:gd name="connsiteY57" fmla="*/ 172099 h 1238020"/>
              <a:gd name="connsiteX58" fmla="*/ 1508321 w 1551343"/>
              <a:gd name="connsiteY58" fmla="*/ 229249 h 1238020"/>
              <a:gd name="connsiteX59" fmla="*/ 1510703 w 1551343"/>
              <a:gd name="connsiteY59" fmla="*/ 238774 h 1238020"/>
              <a:gd name="connsiteX60" fmla="*/ 1541659 w 1551343"/>
              <a:gd name="connsiteY60" fmla="*/ 245918 h 1238020"/>
              <a:gd name="connsiteX61" fmla="*/ 1529753 w 1551343"/>
              <a:gd name="connsiteY61" fmla="*/ 276874 h 1238020"/>
              <a:gd name="connsiteX62" fmla="*/ 1496415 w 1551343"/>
              <a:gd name="connsiteY62" fmla="*/ 298306 h 1238020"/>
              <a:gd name="connsiteX63" fmla="*/ 1474984 w 1551343"/>
              <a:gd name="connsiteY63" fmla="*/ 319737 h 1238020"/>
              <a:gd name="connsiteX64" fmla="*/ 1421087 w 1551343"/>
              <a:gd name="connsiteY64" fmla="*/ 307094 h 1238020"/>
              <a:gd name="connsiteX65" fmla="*/ 1384495 w 1551343"/>
              <a:gd name="connsiteY65" fmla="*/ 336407 h 1238020"/>
              <a:gd name="connsiteX66" fmla="*/ 1377352 w 1551343"/>
              <a:gd name="connsiteY66" fmla="*/ 369744 h 1238020"/>
              <a:gd name="connsiteX67" fmla="*/ 1355920 w 1551343"/>
              <a:gd name="connsiteY67" fmla="*/ 379269 h 1238020"/>
              <a:gd name="connsiteX68" fmla="*/ 1327345 w 1551343"/>
              <a:gd name="connsiteY68" fmla="*/ 403082 h 1238020"/>
              <a:gd name="connsiteX69" fmla="*/ 1279721 w 1551343"/>
              <a:gd name="connsiteY69" fmla="*/ 417368 h 1238020"/>
              <a:gd name="connsiteX70" fmla="*/ 1279720 w 1551343"/>
              <a:gd name="connsiteY70" fmla="*/ 464994 h 1238020"/>
              <a:gd name="connsiteX71" fmla="*/ 1313058 w 1551343"/>
              <a:gd name="connsiteY71" fmla="*/ 464994 h 1238020"/>
              <a:gd name="connsiteX72" fmla="*/ 1341634 w 1551343"/>
              <a:gd name="connsiteY72" fmla="*/ 491187 h 1238020"/>
              <a:gd name="connsiteX73" fmla="*/ 1334489 w 1551343"/>
              <a:gd name="connsiteY73" fmla="*/ 529288 h 1238020"/>
              <a:gd name="connsiteX74" fmla="*/ 1363065 w 1551343"/>
              <a:gd name="connsiteY74" fmla="*/ 545955 h 1238020"/>
              <a:gd name="connsiteX75" fmla="*/ 1355920 w 1551343"/>
              <a:gd name="connsiteY75" fmla="*/ 588819 h 1238020"/>
              <a:gd name="connsiteX76" fmla="*/ 1370208 w 1551343"/>
              <a:gd name="connsiteY76" fmla="*/ 629299 h 1238020"/>
              <a:gd name="connsiteX77" fmla="*/ 1322584 w 1551343"/>
              <a:gd name="connsiteY77" fmla="*/ 684068 h 1238020"/>
              <a:gd name="connsiteX78" fmla="*/ 1294009 w 1551343"/>
              <a:gd name="connsiteY78" fmla="*/ 736456 h 1238020"/>
              <a:gd name="connsiteX79" fmla="*/ 1260673 w 1551343"/>
              <a:gd name="connsiteY79" fmla="*/ 722168 h 1238020"/>
              <a:gd name="connsiteX80" fmla="*/ 1227334 w 1551343"/>
              <a:gd name="connsiteY80" fmla="*/ 724549 h 1238020"/>
              <a:gd name="connsiteX81" fmla="*/ 1177328 w 1551343"/>
              <a:gd name="connsiteY81" fmla="*/ 748362 h 1238020"/>
              <a:gd name="connsiteX82" fmla="*/ 1153515 w 1551343"/>
              <a:gd name="connsiteY82" fmla="*/ 762649 h 1238020"/>
              <a:gd name="connsiteX83" fmla="*/ 1084461 w 1551343"/>
              <a:gd name="connsiteY83" fmla="*/ 779318 h 1238020"/>
              <a:gd name="connsiteX84" fmla="*/ 1063028 w 1551343"/>
              <a:gd name="connsiteY84" fmla="*/ 810274 h 1238020"/>
              <a:gd name="connsiteX85" fmla="*/ 1060646 w 1551343"/>
              <a:gd name="connsiteY85" fmla="*/ 888856 h 1238020"/>
              <a:gd name="connsiteX86" fmla="*/ 1063030 w 1551343"/>
              <a:gd name="connsiteY86" fmla="*/ 915048 h 1238020"/>
              <a:gd name="connsiteX87" fmla="*/ 963015 w 1551343"/>
              <a:gd name="connsiteY87" fmla="*/ 965056 h 1238020"/>
              <a:gd name="connsiteX88" fmla="*/ 920153 w 1551343"/>
              <a:gd name="connsiteY88" fmla="*/ 965056 h 1238020"/>
              <a:gd name="connsiteX89" fmla="*/ 829667 w 1551343"/>
              <a:gd name="connsiteY89" fmla="*/ 1000773 h 1238020"/>
              <a:gd name="connsiteX90" fmla="*/ 808234 w 1551343"/>
              <a:gd name="connsiteY90" fmla="*/ 1041256 h 1238020"/>
              <a:gd name="connsiteX91" fmla="*/ 808236 w 1551343"/>
              <a:gd name="connsiteY91" fmla="*/ 1091262 h 1238020"/>
              <a:gd name="connsiteX92" fmla="*/ 758228 w 1551343"/>
              <a:gd name="connsiteY92" fmla="*/ 1131743 h 1238020"/>
              <a:gd name="connsiteX93" fmla="*/ 741561 w 1551343"/>
              <a:gd name="connsiteY93" fmla="*/ 1162699 h 1238020"/>
              <a:gd name="connsiteX94" fmla="*/ 743940 w 1551343"/>
              <a:gd name="connsiteY94" fmla="*/ 1184131 h 1238020"/>
              <a:gd name="connsiteX95" fmla="*/ 777278 w 1551343"/>
              <a:gd name="connsiteY95" fmla="*/ 1179368 h 1238020"/>
              <a:gd name="connsiteX96" fmla="*/ 801092 w 1551343"/>
              <a:gd name="connsiteY96" fmla="*/ 1203180 h 1238020"/>
              <a:gd name="connsiteX97" fmla="*/ 789184 w 1551343"/>
              <a:gd name="connsiteY97" fmla="*/ 1236518 h 1238020"/>
              <a:gd name="connsiteX98" fmla="*/ 604635 w 1551343"/>
              <a:gd name="connsiteY98" fmla="*/ 1149514 h 1238020"/>
              <a:gd name="connsiteX99" fmla="*/ 379608 w 1551343"/>
              <a:gd name="connsiteY99" fmla="*/ 917432 h 1238020"/>
              <a:gd name="connsiteX100" fmla="*/ 234355 w 1551343"/>
              <a:gd name="connsiteY100" fmla="*/ 893618 h 1238020"/>
              <a:gd name="connsiteX101" fmla="*/ 203395 w 1551343"/>
              <a:gd name="connsiteY101" fmla="*/ 869807 h 1238020"/>
              <a:gd name="connsiteX102" fmla="*/ 167680 w 1551343"/>
              <a:gd name="connsiteY102" fmla="*/ 881712 h 1238020"/>
              <a:gd name="connsiteX103" fmla="*/ 158152 w 1551343"/>
              <a:gd name="connsiteY103" fmla="*/ 876950 h 1238020"/>
              <a:gd name="connsiteX104" fmla="*/ 141486 w 1551343"/>
              <a:gd name="connsiteY104" fmla="*/ 824562 h 1238020"/>
              <a:gd name="connsiteX105" fmla="*/ 103383 w 1551343"/>
              <a:gd name="connsiteY105" fmla="*/ 788844 h 1238020"/>
              <a:gd name="connsiteX106" fmla="*/ 72427 w 1551343"/>
              <a:gd name="connsiteY106" fmla="*/ 748363 h 1238020"/>
              <a:gd name="connsiteX107" fmla="*/ 53375 w 1551343"/>
              <a:gd name="connsiteY107" fmla="*/ 722168 h 1238020"/>
              <a:gd name="connsiteX108" fmla="*/ 17657 w 1551343"/>
              <a:gd name="connsiteY108" fmla="*/ 693594 h 1238020"/>
              <a:gd name="connsiteX109" fmla="*/ 992 w 1551343"/>
              <a:gd name="connsiteY109" fmla="*/ 669780 h 1238020"/>
              <a:gd name="connsiteX0" fmla="*/ 992 w 1551343"/>
              <a:gd name="connsiteY0" fmla="*/ 669780 h 1252635"/>
              <a:gd name="connsiteX1" fmla="*/ 20038 w 1551343"/>
              <a:gd name="connsiteY1" fmla="*/ 612632 h 1252635"/>
              <a:gd name="connsiteX2" fmla="*/ 55760 w 1551343"/>
              <a:gd name="connsiteY2" fmla="*/ 588816 h 1252635"/>
              <a:gd name="connsiteX3" fmla="*/ 98621 w 1551343"/>
              <a:gd name="connsiteY3" fmla="*/ 593580 h 1252635"/>
              <a:gd name="connsiteX4" fmla="*/ 110530 w 1551343"/>
              <a:gd name="connsiteY4" fmla="*/ 565004 h 1252635"/>
              <a:gd name="connsiteX5" fmla="*/ 146244 w 1551343"/>
              <a:gd name="connsiteY5" fmla="*/ 550719 h 1252635"/>
              <a:gd name="connsiteX6" fmla="*/ 162915 w 1551343"/>
              <a:gd name="connsiteY6" fmla="*/ 519761 h 1252635"/>
              <a:gd name="connsiteX7" fmla="*/ 196251 w 1551343"/>
              <a:gd name="connsiteY7" fmla="*/ 512619 h 1252635"/>
              <a:gd name="connsiteX8" fmla="*/ 208157 w 1551343"/>
              <a:gd name="connsiteY8" fmla="*/ 479282 h 1252635"/>
              <a:gd name="connsiteX9" fmla="*/ 239115 w 1551343"/>
              <a:gd name="connsiteY9" fmla="*/ 472137 h 1252635"/>
              <a:gd name="connsiteX10" fmla="*/ 310551 w 1551343"/>
              <a:gd name="connsiteY10" fmla="*/ 438800 h 1252635"/>
              <a:gd name="connsiteX11" fmla="*/ 339128 w 1551343"/>
              <a:gd name="connsiteY11" fmla="*/ 417368 h 1252635"/>
              <a:gd name="connsiteX12" fmla="*/ 353413 w 1551343"/>
              <a:gd name="connsiteY12" fmla="*/ 426894 h 1252635"/>
              <a:gd name="connsiteX13" fmla="*/ 396277 w 1551343"/>
              <a:gd name="connsiteY13" fmla="*/ 438800 h 1252635"/>
              <a:gd name="connsiteX14" fmla="*/ 439140 w 1551343"/>
              <a:gd name="connsiteY14" fmla="*/ 400699 h 1252635"/>
              <a:gd name="connsiteX15" fmla="*/ 453426 w 1551343"/>
              <a:gd name="connsiteY15" fmla="*/ 429275 h 1252635"/>
              <a:gd name="connsiteX16" fmla="*/ 489144 w 1551343"/>
              <a:gd name="connsiteY16" fmla="*/ 431657 h 1252635"/>
              <a:gd name="connsiteX17" fmla="*/ 501051 w 1551343"/>
              <a:gd name="connsiteY17" fmla="*/ 464994 h 1252635"/>
              <a:gd name="connsiteX18" fmla="*/ 536773 w 1551343"/>
              <a:gd name="connsiteY18" fmla="*/ 495947 h 1252635"/>
              <a:gd name="connsiteX19" fmla="*/ 565344 w 1551343"/>
              <a:gd name="connsiteY19" fmla="*/ 453088 h 1252635"/>
              <a:gd name="connsiteX20" fmla="*/ 596301 w 1551343"/>
              <a:gd name="connsiteY20" fmla="*/ 438800 h 1252635"/>
              <a:gd name="connsiteX21" fmla="*/ 605826 w 1551343"/>
              <a:gd name="connsiteY21" fmla="*/ 410225 h 1252635"/>
              <a:gd name="connsiteX22" fmla="*/ 627257 w 1551343"/>
              <a:gd name="connsiteY22" fmla="*/ 376888 h 1252635"/>
              <a:gd name="connsiteX23" fmla="*/ 665361 w 1551343"/>
              <a:gd name="connsiteY23" fmla="*/ 369741 h 1252635"/>
              <a:gd name="connsiteX24" fmla="*/ 677263 w 1551343"/>
              <a:gd name="connsiteY24" fmla="*/ 412607 h 1252635"/>
              <a:gd name="connsiteX25" fmla="*/ 717744 w 1551343"/>
              <a:gd name="connsiteY25" fmla="*/ 381650 h 1252635"/>
              <a:gd name="connsiteX26" fmla="*/ 727269 w 1551343"/>
              <a:gd name="connsiteY26" fmla="*/ 381650 h 1252635"/>
              <a:gd name="connsiteX27" fmla="*/ 753463 w 1551343"/>
              <a:gd name="connsiteY27" fmla="*/ 398319 h 1252635"/>
              <a:gd name="connsiteX28" fmla="*/ 793948 w 1551343"/>
              <a:gd name="connsiteY28" fmla="*/ 384029 h 1252635"/>
              <a:gd name="connsiteX29" fmla="*/ 820139 w 1551343"/>
              <a:gd name="connsiteY29" fmla="*/ 434038 h 1252635"/>
              <a:gd name="connsiteX30" fmla="*/ 810613 w 1551343"/>
              <a:gd name="connsiteY30" fmla="*/ 438800 h 1252635"/>
              <a:gd name="connsiteX31" fmla="*/ 805852 w 1551343"/>
              <a:gd name="connsiteY31" fmla="*/ 460232 h 1252635"/>
              <a:gd name="connsiteX32" fmla="*/ 834426 w 1551343"/>
              <a:gd name="connsiteY32" fmla="*/ 503094 h 1252635"/>
              <a:gd name="connsiteX33" fmla="*/ 865383 w 1551343"/>
              <a:gd name="connsiteY33" fmla="*/ 495950 h 1252635"/>
              <a:gd name="connsiteX34" fmla="*/ 898722 w 1551343"/>
              <a:gd name="connsiteY34" fmla="*/ 464993 h 1252635"/>
              <a:gd name="connsiteX35" fmla="*/ 943964 w 1551343"/>
              <a:gd name="connsiteY35" fmla="*/ 472138 h 1252635"/>
              <a:gd name="connsiteX36" fmla="*/ 1001114 w 1551343"/>
              <a:gd name="connsiteY36" fmla="*/ 457850 h 1252635"/>
              <a:gd name="connsiteX37" fmla="*/ 1032073 w 1551343"/>
              <a:gd name="connsiteY37" fmla="*/ 429272 h 1252635"/>
              <a:gd name="connsiteX38" fmla="*/ 1096364 w 1551343"/>
              <a:gd name="connsiteY38" fmla="*/ 412607 h 1252635"/>
              <a:gd name="connsiteX39" fmla="*/ 1153514 w 1551343"/>
              <a:gd name="connsiteY39" fmla="*/ 417368 h 1252635"/>
              <a:gd name="connsiteX40" fmla="*/ 1220190 w 1551343"/>
              <a:gd name="connsiteY40" fmla="*/ 345931 h 1252635"/>
              <a:gd name="connsiteX41" fmla="*/ 1270195 w 1551343"/>
              <a:gd name="connsiteY41" fmla="*/ 334025 h 1252635"/>
              <a:gd name="connsiteX42" fmla="*/ 1315440 w 1551343"/>
              <a:gd name="connsiteY42" fmla="*/ 298306 h 1252635"/>
              <a:gd name="connsiteX43" fmla="*/ 1315439 w 1551343"/>
              <a:gd name="connsiteY43" fmla="*/ 257825 h 1252635"/>
              <a:gd name="connsiteX44" fmla="*/ 1310677 w 1551343"/>
              <a:gd name="connsiteY44" fmla="*/ 229250 h 1252635"/>
              <a:gd name="connsiteX45" fmla="*/ 1303533 w 1551343"/>
              <a:gd name="connsiteY45" fmla="*/ 200675 h 1252635"/>
              <a:gd name="connsiteX46" fmla="*/ 1320202 w 1551343"/>
              <a:gd name="connsiteY46" fmla="*/ 160194 h 1252635"/>
              <a:gd name="connsiteX47" fmla="*/ 1310677 w 1551343"/>
              <a:gd name="connsiteY47" fmla="*/ 117331 h 1252635"/>
              <a:gd name="connsiteX48" fmla="*/ 1332108 w 1551343"/>
              <a:gd name="connsiteY48" fmla="*/ 57800 h 1252635"/>
              <a:gd name="connsiteX49" fmla="*/ 1322584 w 1551343"/>
              <a:gd name="connsiteY49" fmla="*/ 10175 h 1252635"/>
              <a:gd name="connsiteX50" fmla="*/ 1360684 w 1551343"/>
              <a:gd name="connsiteY50" fmla="*/ 5412 h 1252635"/>
              <a:gd name="connsiteX51" fmla="*/ 1377353 w 1551343"/>
              <a:gd name="connsiteY51" fmla="*/ 649 h 1252635"/>
              <a:gd name="connsiteX52" fmla="*/ 1465459 w 1551343"/>
              <a:gd name="connsiteY52" fmla="*/ 19699 h 1252635"/>
              <a:gd name="connsiteX53" fmla="*/ 1496415 w 1551343"/>
              <a:gd name="connsiteY53" fmla="*/ 41131 h 1252635"/>
              <a:gd name="connsiteX54" fmla="*/ 1522610 w 1551343"/>
              <a:gd name="connsiteY54" fmla="*/ 57798 h 1252635"/>
              <a:gd name="connsiteX55" fmla="*/ 1551184 w 1551343"/>
              <a:gd name="connsiteY55" fmla="*/ 67324 h 1252635"/>
              <a:gd name="connsiteX56" fmla="*/ 1524990 w 1551343"/>
              <a:gd name="connsiteY56" fmla="*/ 117331 h 1252635"/>
              <a:gd name="connsiteX57" fmla="*/ 1522609 w 1551343"/>
              <a:gd name="connsiteY57" fmla="*/ 172099 h 1252635"/>
              <a:gd name="connsiteX58" fmla="*/ 1508321 w 1551343"/>
              <a:gd name="connsiteY58" fmla="*/ 229249 h 1252635"/>
              <a:gd name="connsiteX59" fmla="*/ 1510703 w 1551343"/>
              <a:gd name="connsiteY59" fmla="*/ 238774 h 1252635"/>
              <a:gd name="connsiteX60" fmla="*/ 1541659 w 1551343"/>
              <a:gd name="connsiteY60" fmla="*/ 245918 h 1252635"/>
              <a:gd name="connsiteX61" fmla="*/ 1529753 w 1551343"/>
              <a:gd name="connsiteY61" fmla="*/ 276874 h 1252635"/>
              <a:gd name="connsiteX62" fmla="*/ 1496415 w 1551343"/>
              <a:gd name="connsiteY62" fmla="*/ 298306 h 1252635"/>
              <a:gd name="connsiteX63" fmla="*/ 1474984 w 1551343"/>
              <a:gd name="connsiteY63" fmla="*/ 319737 h 1252635"/>
              <a:gd name="connsiteX64" fmla="*/ 1421087 w 1551343"/>
              <a:gd name="connsiteY64" fmla="*/ 307094 h 1252635"/>
              <a:gd name="connsiteX65" fmla="*/ 1384495 w 1551343"/>
              <a:gd name="connsiteY65" fmla="*/ 336407 h 1252635"/>
              <a:gd name="connsiteX66" fmla="*/ 1377352 w 1551343"/>
              <a:gd name="connsiteY66" fmla="*/ 369744 h 1252635"/>
              <a:gd name="connsiteX67" fmla="*/ 1355920 w 1551343"/>
              <a:gd name="connsiteY67" fmla="*/ 379269 h 1252635"/>
              <a:gd name="connsiteX68" fmla="*/ 1327345 w 1551343"/>
              <a:gd name="connsiteY68" fmla="*/ 403082 h 1252635"/>
              <a:gd name="connsiteX69" fmla="*/ 1279721 w 1551343"/>
              <a:gd name="connsiteY69" fmla="*/ 417368 h 1252635"/>
              <a:gd name="connsiteX70" fmla="*/ 1279720 w 1551343"/>
              <a:gd name="connsiteY70" fmla="*/ 464994 h 1252635"/>
              <a:gd name="connsiteX71" fmla="*/ 1313058 w 1551343"/>
              <a:gd name="connsiteY71" fmla="*/ 464994 h 1252635"/>
              <a:gd name="connsiteX72" fmla="*/ 1341634 w 1551343"/>
              <a:gd name="connsiteY72" fmla="*/ 491187 h 1252635"/>
              <a:gd name="connsiteX73" fmla="*/ 1334489 w 1551343"/>
              <a:gd name="connsiteY73" fmla="*/ 529288 h 1252635"/>
              <a:gd name="connsiteX74" fmla="*/ 1363065 w 1551343"/>
              <a:gd name="connsiteY74" fmla="*/ 545955 h 1252635"/>
              <a:gd name="connsiteX75" fmla="*/ 1355920 w 1551343"/>
              <a:gd name="connsiteY75" fmla="*/ 588819 h 1252635"/>
              <a:gd name="connsiteX76" fmla="*/ 1370208 w 1551343"/>
              <a:gd name="connsiteY76" fmla="*/ 629299 h 1252635"/>
              <a:gd name="connsiteX77" fmla="*/ 1322584 w 1551343"/>
              <a:gd name="connsiteY77" fmla="*/ 684068 h 1252635"/>
              <a:gd name="connsiteX78" fmla="*/ 1294009 w 1551343"/>
              <a:gd name="connsiteY78" fmla="*/ 736456 h 1252635"/>
              <a:gd name="connsiteX79" fmla="*/ 1260673 w 1551343"/>
              <a:gd name="connsiteY79" fmla="*/ 722168 h 1252635"/>
              <a:gd name="connsiteX80" fmla="*/ 1227334 w 1551343"/>
              <a:gd name="connsiteY80" fmla="*/ 724549 h 1252635"/>
              <a:gd name="connsiteX81" fmla="*/ 1177328 w 1551343"/>
              <a:gd name="connsiteY81" fmla="*/ 748362 h 1252635"/>
              <a:gd name="connsiteX82" fmla="*/ 1153515 w 1551343"/>
              <a:gd name="connsiteY82" fmla="*/ 762649 h 1252635"/>
              <a:gd name="connsiteX83" fmla="*/ 1084461 w 1551343"/>
              <a:gd name="connsiteY83" fmla="*/ 779318 h 1252635"/>
              <a:gd name="connsiteX84" fmla="*/ 1063028 w 1551343"/>
              <a:gd name="connsiteY84" fmla="*/ 810274 h 1252635"/>
              <a:gd name="connsiteX85" fmla="*/ 1060646 w 1551343"/>
              <a:gd name="connsiteY85" fmla="*/ 888856 h 1252635"/>
              <a:gd name="connsiteX86" fmla="*/ 1063030 w 1551343"/>
              <a:gd name="connsiteY86" fmla="*/ 915048 h 1252635"/>
              <a:gd name="connsiteX87" fmla="*/ 963015 w 1551343"/>
              <a:gd name="connsiteY87" fmla="*/ 965056 h 1252635"/>
              <a:gd name="connsiteX88" fmla="*/ 920153 w 1551343"/>
              <a:gd name="connsiteY88" fmla="*/ 965056 h 1252635"/>
              <a:gd name="connsiteX89" fmla="*/ 829667 w 1551343"/>
              <a:gd name="connsiteY89" fmla="*/ 1000773 h 1252635"/>
              <a:gd name="connsiteX90" fmla="*/ 808234 w 1551343"/>
              <a:gd name="connsiteY90" fmla="*/ 1041256 h 1252635"/>
              <a:gd name="connsiteX91" fmla="*/ 808236 w 1551343"/>
              <a:gd name="connsiteY91" fmla="*/ 1091262 h 1252635"/>
              <a:gd name="connsiteX92" fmla="*/ 758228 w 1551343"/>
              <a:gd name="connsiteY92" fmla="*/ 1131743 h 1252635"/>
              <a:gd name="connsiteX93" fmla="*/ 741561 w 1551343"/>
              <a:gd name="connsiteY93" fmla="*/ 1162699 h 1252635"/>
              <a:gd name="connsiteX94" fmla="*/ 743940 w 1551343"/>
              <a:gd name="connsiteY94" fmla="*/ 1184131 h 1252635"/>
              <a:gd name="connsiteX95" fmla="*/ 777278 w 1551343"/>
              <a:gd name="connsiteY95" fmla="*/ 1179368 h 1252635"/>
              <a:gd name="connsiteX96" fmla="*/ 801092 w 1551343"/>
              <a:gd name="connsiteY96" fmla="*/ 1203180 h 1252635"/>
              <a:gd name="connsiteX97" fmla="*/ 789184 w 1551343"/>
              <a:gd name="connsiteY97" fmla="*/ 1236518 h 1252635"/>
              <a:gd name="connsiteX98" fmla="*/ 379608 w 1551343"/>
              <a:gd name="connsiteY98" fmla="*/ 917432 h 1252635"/>
              <a:gd name="connsiteX99" fmla="*/ 234355 w 1551343"/>
              <a:gd name="connsiteY99" fmla="*/ 893618 h 1252635"/>
              <a:gd name="connsiteX100" fmla="*/ 203395 w 1551343"/>
              <a:gd name="connsiteY100" fmla="*/ 869807 h 1252635"/>
              <a:gd name="connsiteX101" fmla="*/ 167680 w 1551343"/>
              <a:gd name="connsiteY101" fmla="*/ 881712 h 1252635"/>
              <a:gd name="connsiteX102" fmla="*/ 158152 w 1551343"/>
              <a:gd name="connsiteY102" fmla="*/ 876950 h 1252635"/>
              <a:gd name="connsiteX103" fmla="*/ 141486 w 1551343"/>
              <a:gd name="connsiteY103" fmla="*/ 824562 h 1252635"/>
              <a:gd name="connsiteX104" fmla="*/ 103383 w 1551343"/>
              <a:gd name="connsiteY104" fmla="*/ 788844 h 1252635"/>
              <a:gd name="connsiteX105" fmla="*/ 72427 w 1551343"/>
              <a:gd name="connsiteY105" fmla="*/ 748363 h 1252635"/>
              <a:gd name="connsiteX106" fmla="*/ 53375 w 1551343"/>
              <a:gd name="connsiteY106" fmla="*/ 722168 h 1252635"/>
              <a:gd name="connsiteX107" fmla="*/ 17657 w 1551343"/>
              <a:gd name="connsiteY107" fmla="*/ 693594 h 1252635"/>
              <a:gd name="connsiteX108" fmla="*/ 992 w 1551343"/>
              <a:gd name="connsiteY108" fmla="*/ 669780 h 1252635"/>
              <a:gd name="connsiteX0" fmla="*/ 992 w 1551343"/>
              <a:gd name="connsiteY0" fmla="*/ 669780 h 1218495"/>
              <a:gd name="connsiteX1" fmla="*/ 20038 w 1551343"/>
              <a:gd name="connsiteY1" fmla="*/ 612632 h 1218495"/>
              <a:gd name="connsiteX2" fmla="*/ 55760 w 1551343"/>
              <a:gd name="connsiteY2" fmla="*/ 588816 h 1218495"/>
              <a:gd name="connsiteX3" fmla="*/ 98621 w 1551343"/>
              <a:gd name="connsiteY3" fmla="*/ 593580 h 1218495"/>
              <a:gd name="connsiteX4" fmla="*/ 110530 w 1551343"/>
              <a:gd name="connsiteY4" fmla="*/ 565004 h 1218495"/>
              <a:gd name="connsiteX5" fmla="*/ 146244 w 1551343"/>
              <a:gd name="connsiteY5" fmla="*/ 550719 h 1218495"/>
              <a:gd name="connsiteX6" fmla="*/ 162915 w 1551343"/>
              <a:gd name="connsiteY6" fmla="*/ 519761 h 1218495"/>
              <a:gd name="connsiteX7" fmla="*/ 196251 w 1551343"/>
              <a:gd name="connsiteY7" fmla="*/ 512619 h 1218495"/>
              <a:gd name="connsiteX8" fmla="*/ 208157 w 1551343"/>
              <a:gd name="connsiteY8" fmla="*/ 479282 h 1218495"/>
              <a:gd name="connsiteX9" fmla="*/ 239115 w 1551343"/>
              <a:gd name="connsiteY9" fmla="*/ 472137 h 1218495"/>
              <a:gd name="connsiteX10" fmla="*/ 310551 w 1551343"/>
              <a:gd name="connsiteY10" fmla="*/ 438800 h 1218495"/>
              <a:gd name="connsiteX11" fmla="*/ 339128 w 1551343"/>
              <a:gd name="connsiteY11" fmla="*/ 417368 h 1218495"/>
              <a:gd name="connsiteX12" fmla="*/ 353413 w 1551343"/>
              <a:gd name="connsiteY12" fmla="*/ 426894 h 1218495"/>
              <a:gd name="connsiteX13" fmla="*/ 396277 w 1551343"/>
              <a:gd name="connsiteY13" fmla="*/ 438800 h 1218495"/>
              <a:gd name="connsiteX14" fmla="*/ 439140 w 1551343"/>
              <a:gd name="connsiteY14" fmla="*/ 400699 h 1218495"/>
              <a:gd name="connsiteX15" fmla="*/ 453426 w 1551343"/>
              <a:gd name="connsiteY15" fmla="*/ 429275 h 1218495"/>
              <a:gd name="connsiteX16" fmla="*/ 489144 w 1551343"/>
              <a:gd name="connsiteY16" fmla="*/ 431657 h 1218495"/>
              <a:gd name="connsiteX17" fmla="*/ 501051 w 1551343"/>
              <a:gd name="connsiteY17" fmla="*/ 464994 h 1218495"/>
              <a:gd name="connsiteX18" fmla="*/ 536773 w 1551343"/>
              <a:gd name="connsiteY18" fmla="*/ 495947 h 1218495"/>
              <a:gd name="connsiteX19" fmla="*/ 565344 w 1551343"/>
              <a:gd name="connsiteY19" fmla="*/ 453088 h 1218495"/>
              <a:gd name="connsiteX20" fmla="*/ 596301 w 1551343"/>
              <a:gd name="connsiteY20" fmla="*/ 438800 h 1218495"/>
              <a:gd name="connsiteX21" fmla="*/ 605826 w 1551343"/>
              <a:gd name="connsiteY21" fmla="*/ 410225 h 1218495"/>
              <a:gd name="connsiteX22" fmla="*/ 627257 w 1551343"/>
              <a:gd name="connsiteY22" fmla="*/ 376888 h 1218495"/>
              <a:gd name="connsiteX23" fmla="*/ 665361 w 1551343"/>
              <a:gd name="connsiteY23" fmla="*/ 369741 h 1218495"/>
              <a:gd name="connsiteX24" fmla="*/ 677263 w 1551343"/>
              <a:gd name="connsiteY24" fmla="*/ 412607 h 1218495"/>
              <a:gd name="connsiteX25" fmla="*/ 717744 w 1551343"/>
              <a:gd name="connsiteY25" fmla="*/ 381650 h 1218495"/>
              <a:gd name="connsiteX26" fmla="*/ 727269 w 1551343"/>
              <a:gd name="connsiteY26" fmla="*/ 381650 h 1218495"/>
              <a:gd name="connsiteX27" fmla="*/ 753463 w 1551343"/>
              <a:gd name="connsiteY27" fmla="*/ 398319 h 1218495"/>
              <a:gd name="connsiteX28" fmla="*/ 793948 w 1551343"/>
              <a:gd name="connsiteY28" fmla="*/ 384029 h 1218495"/>
              <a:gd name="connsiteX29" fmla="*/ 820139 w 1551343"/>
              <a:gd name="connsiteY29" fmla="*/ 434038 h 1218495"/>
              <a:gd name="connsiteX30" fmla="*/ 810613 w 1551343"/>
              <a:gd name="connsiteY30" fmla="*/ 438800 h 1218495"/>
              <a:gd name="connsiteX31" fmla="*/ 805852 w 1551343"/>
              <a:gd name="connsiteY31" fmla="*/ 460232 h 1218495"/>
              <a:gd name="connsiteX32" fmla="*/ 834426 w 1551343"/>
              <a:gd name="connsiteY32" fmla="*/ 503094 h 1218495"/>
              <a:gd name="connsiteX33" fmla="*/ 865383 w 1551343"/>
              <a:gd name="connsiteY33" fmla="*/ 495950 h 1218495"/>
              <a:gd name="connsiteX34" fmla="*/ 898722 w 1551343"/>
              <a:gd name="connsiteY34" fmla="*/ 464993 h 1218495"/>
              <a:gd name="connsiteX35" fmla="*/ 943964 w 1551343"/>
              <a:gd name="connsiteY35" fmla="*/ 472138 h 1218495"/>
              <a:gd name="connsiteX36" fmla="*/ 1001114 w 1551343"/>
              <a:gd name="connsiteY36" fmla="*/ 457850 h 1218495"/>
              <a:gd name="connsiteX37" fmla="*/ 1032073 w 1551343"/>
              <a:gd name="connsiteY37" fmla="*/ 429272 h 1218495"/>
              <a:gd name="connsiteX38" fmla="*/ 1096364 w 1551343"/>
              <a:gd name="connsiteY38" fmla="*/ 412607 h 1218495"/>
              <a:gd name="connsiteX39" fmla="*/ 1153514 w 1551343"/>
              <a:gd name="connsiteY39" fmla="*/ 417368 h 1218495"/>
              <a:gd name="connsiteX40" fmla="*/ 1220190 w 1551343"/>
              <a:gd name="connsiteY40" fmla="*/ 345931 h 1218495"/>
              <a:gd name="connsiteX41" fmla="*/ 1270195 w 1551343"/>
              <a:gd name="connsiteY41" fmla="*/ 334025 h 1218495"/>
              <a:gd name="connsiteX42" fmla="*/ 1315440 w 1551343"/>
              <a:gd name="connsiteY42" fmla="*/ 298306 h 1218495"/>
              <a:gd name="connsiteX43" fmla="*/ 1315439 w 1551343"/>
              <a:gd name="connsiteY43" fmla="*/ 257825 h 1218495"/>
              <a:gd name="connsiteX44" fmla="*/ 1310677 w 1551343"/>
              <a:gd name="connsiteY44" fmla="*/ 229250 h 1218495"/>
              <a:gd name="connsiteX45" fmla="*/ 1303533 w 1551343"/>
              <a:gd name="connsiteY45" fmla="*/ 200675 h 1218495"/>
              <a:gd name="connsiteX46" fmla="*/ 1320202 w 1551343"/>
              <a:gd name="connsiteY46" fmla="*/ 160194 h 1218495"/>
              <a:gd name="connsiteX47" fmla="*/ 1310677 w 1551343"/>
              <a:gd name="connsiteY47" fmla="*/ 117331 h 1218495"/>
              <a:gd name="connsiteX48" fmla="*/ 1332108 w 1551343"/>
              <a:gd name="connsiteY48" fmla="*/ 57800 h 1218495"/>
              <a:gd name="connsiteX49" fmla="*/ 1322584 w 1551343"/>
              <a:gd name="connsiteY49" fmla="*/ 10175 h 1218495"/>
              <a:gd name="connsiteX50" fmla="*/ 1360684 w 1551343"/>
              <a:gd name="connsiteY50" fmla="*/ 5412 h 1218495"/>
              <a:gd name="connsiteX51" fmla="*/ 1377353 w 1551343"/>
              <a:gd name="connsiteY51" fmla="*/ 649 h 1218495"/>
              <a:gd name="connsiteX52" fmla="*/ 1465459 w 1551343"/>
              <a:gd name="connsiteY52" fmla="*/ 19699 h 1218495"/>
              <a:gd name="connsiteX53" fmla="*/ 1496415 w 1551343"/>
              <a:gd name="connsiteY53" fmla="*/ 41131 h 1218495"/>
              <a:gd name="connsiteX54" fmla="*/ 1522610 w 1551343"/>
              <a:gd name="connsiteY54" fmla="*/ 57798 h 1218495"/>
              <a:gd name="connsiteX55" fmla="*/ 1551184 w 1551343"/>
              <a:gd name="connsiteY55" fmla="*/ 67324 h 1218495"/>
              <a:gd name="connsiteX56" fmla="*/ 1524990 w 1551343"/>
              <a:gd name="connsiteY56" fmla="*/ 117331 h 1218495"/>
              <a:gd name="connsiteX57" fmla="*/ 1522609 w 1551343"/>
              <a:gd name="connsiteY57" fmla="*/ 172099 h 1218495"/>
              <a:gd name="connsiteX58" fmla="*/ 1508321 w 1551343"/>
              <a:gd name="connsiteY58" fmla="*/ 229249 h 1218495"/>
              <a:gd name="connsiteX59" fmla="*/ 1510703 w 1551343"/>
              <a:gd name="connsiteY59" fmla="*/ 238774 h 1218495"/>
              <a:gd name="connsiteX60" fmla="*/ 1541659 w 1551343"/>
              <a:gd name="connsiteY60" fmla="*/ 245918 h 1218495"/>
              <a:gd name="connsiteX61" fmla="*/ 1529753 w 1551343"/>
              <a:gd name="connsiteY61" fmla="*/ 276874 h 1218495"/>
              <a:gd name="connsiteX62" fmla="*/ 1496415 w 1551343"/>
              <a:gd name="connsiteY62" fmla="*/ 298306 h 1218495"/>
              <a:gd name="connsiteX63" fmla="*/ 1474984 w 1551343"/>
              <a:gd name="connsiteY63" fmla="*/ 319737 h 1218495"/>
              <a:gd name="connsiteX64" fmla="*/ 1421087 w 1551343"/>
              <a:gd name="connsiteY64" fmla="*/ 307094 h 1218495"/>
              <a:gd name="connsiteX65" fmla="*/ 1384495 w 1551343"/>
              <a:gd name="connsiteY65" fmla="*/ 336407 h 1218495"/>
              <a:gd name="connsiteX66" fmla="*/ 1377352 w 1551343"/>
              <a:gd name="connsiteY66" fmla="*/ 369744 h 1218495"/>
              <a:gd name="connsiteX67" fmla="*/ 1355920 w 1551343"/>
              <a:gd name="connsiteY67" fmla="*/ 379269 h 1218495"/>
              <a:gd name="connsiteX68" fmla="*/ 1327345 w 1551343"/>
              <a:gd name="connsiteY68" fmla="*/ 403082 h 1218495"/>
              <a:gd name="connsiteX69" fmla="*/ 1279721 w 1551343"/>
              <a:gd name="connsiteY69" fmla="*/ 417368 h 1218495"/>
              <a:gd name="connsiteX70" fmla="*/ 1279720 w 1551343"/>
              <a:gd name="connsiteY70" fmla="*/ 464994 h 1218495"/>
              <a:gd name="connsiteX71" fmla="*/ 1313058 w 1551343"/>
              <a:gd name="connsiteY71" fmla="*/ 464994 h 1218495"/>
              <a:gd name="connsiteX72" fmla="*/ 1341634 w 1551343"/>
              <a:gd name="connsiteY72" fmla="*/ 491187 h 1218495"/>
              <a:gd name="connsiteX73" fmla="*/ 1334489 w 1551343"/>
              <a:gd name="connsiteY73" fmla="*/ 529288 h 1218495"/>
              <a:gd name="connsiteX74" fmla="*/ 1363065 w 1551343"/>
              <a:gd name="connsiteY74" fmla="*/ 545955 h 1218495"/>
              <a:gd name="connsiteX75" fmla="*/ 1355920 w 1551343"/>
              <a:gd name="connsiteY75" fmla="*/ 588819 h 1218495"/>
              <a:gd name="connsiteX76" fmla="*/ 1370208 w 1551343"/>
              <a:gd name="connsiteY76" fmla="*/ 629299 h 1218495"/>
              <a:gd name="connsiteX77" fmla="*/ 1322584 w 1551343"/>
              <a:gd name="connsiteY77" fmla="*/ 684068 h 1218495"/>
              <a:gd name="connsiteX78" fmla="*/ 1294009 w 1551343"/>
              <a:gd name="connsiteY78" fmla="*/ 736456 h 1218495"/>
              <a:gd name="connsiteX79" fmla="*/ 1260673 w 1551343"/>
              <a:gd name="connsiteY79" fmla="*/ 722168 h 1218495"/>
              <a:gd name="connsiteX80" fmla="*/ 1227334 w 1551343"/>
              <a:gd name="connsiteY80" fmla="*/ 724549 h 1218495"/>
              <a:gd name="connsiteX81" fmla="*/ 1177328 w 1551343"/>
              <a:gd name="connsiteY81" fmla="*/ 748362 h 1218495"/>
              <a:gd name="connsiteX82" fmla="*/ 1153515 w 1551343"/>
              <a:gd name="connsiteY82" fmla="*/ 762649 h 1218495"/>
              <a:gd name="connsiteX83" fmla="*/ 1084461 w 1551343"/>
              <a:gd name="connsiteY83" fmla="*/ 779318 h 1218495"/>
              <a:gd name="connsiteX84" fmla="*/ 1063028 w 1551343"/>
              <a:gd name="connsiteY84" fmla="*/ 810274 h 1218495"/>
              <a:gd name="connsiteX85" fmla="*/ 1060646 w 1551343"/>
              <a:gd name="connsiteY85" fmla="*/ 888856 h 1218495"/>
              <a:gd name="connsiteX86" fmla="*/ 1063030 w 1551343"/>
              <a:gd name="connsiteY86" fmla="*/ 915048 h 1218495"/>
              <a:gd name="connsiteX87" fmla="*/ 963015 w 1551343"/>
              <a:gd name="connsiteY87" fmla="*/ 965056 h 1218495"/>
              <a:gd name="connsiteX88" fmla="*/ 920153 w 1551343"/>
              <a:gd name="connsiteY88" fmla="*/ 965056 h 1218495"/>
              <a:gd name="connsiteX89" fmla="*/ 829667 w 1551343"/>
              <a:gd name="connsiteY89" fmla="*/ 1000773 h 1218495"/>
              <a:gd name="connsiteX90" fmla="*/ 808234 w 1551343"/>
              <a:gd name="connsiteY90" fmla="*/ 1041256 h 1218495"/>
              <a:gd name="connsiteX91" fmla="*/ 808236 w 1551343"/>
              <a:gd name="connsiteY91" fmla="*/ 1091262 h 1218495"/>
              <a:gd name="connsiteX92" fmla="*/ 758228 w 1551343"/>
              <a:gd name="connsiteY92" fmla="*/ 1131743 h 1218495"/>
              <a:gd name="connsiteX93" fmla="*/ 741561 w 1551343"/>
              <a:gd name="connsiteY93" fmla="*/ 1162699 h 1218495"/>
              <a:gd name="connsiteX94" fmla="*/ 743940 w 1551343"/>
              <a:gd name="connsiteY94" fmla="*/ 1184131 h 1218495"/>
              <a:gd name="connsiteX95" fmla="*/ 777278 w 1551343"/>
              <a:gd name="connsiteY95" fmla="*/ 1179368 h 1218495"/>
              <a:gd name="connsiteX96" fmla="*/ 801092 w 1551343"/>
              <a:gd name="connsiteY96" fmla="*/ 1203180 h 1218495"/>
              <a:gd name="connsiteX97" fmla="*/ 379608 w 1551343"/>
              <a:gd name="connsiteY97" fmla="*/ 917432 h 1218495"/>
              <a:gd name="connsiteX98" fmla="*/ 234355 w 1551343"/>
              <a:gd name="connsiteY98" fmla="*/ 893618 h 1218495"/>
              <a:gd name="connsiteX99" fmla="*/ 203395 w 1551343"/>
              <a:gd name="connsiteY99" fmla="*/ 869807 h 1218495"/>
              <a:gd name="connsiteX100" fmla="*/ 167680 w 1551343"/>
              <a:gd name="connsiteY100" fmla="*/ 881712 h 1218495"/>
              <a:gd name="connsiteX101" fmla="*/ 158152 w 1551343"/>
              <a:gd name="connsiteY101" fmla="*/ 876950 h 1218495"/>
              <a:gd name="connsiteX102" fmla="*/ 141486 w 1551343"/>
              <a:gd name="connsiteY102" fmla="*/ 824562 h 1218495"/>
              <a:gd name="connsiteX103" fmla="*/ 103383 w 1551343"/>
              <a:gd name="connsiteY103" fmla="*/ 788844 h 1218495"/>
              <a:gd name="connsiteX104" fmla="*/ 72427 w 1551343"/>
              <a:gd name="connsiteY104" fmla="*/ 748363 h 1218495"/>
              <a:gd name="connsiteX105" fmla="*/ 53375 w 1551343"/>
              <a:gd name="connsiteY105" fmla="*/ 722168 h 1218495"/>
              <a:gd name="connsiteX106" fmla="*/ 17657 w 1551343"/>
              <a:gd name="connsiteY106" fmla="*/ 693594 h 1218495"/>
              <a:gd name="connsiteX107" fmla="*/ 992 w 1551343"/>
              <a:gd name="connsiteY107" fmla="*/ 669780 h 1218495"/>
              <a:gd name="connsiteX0" fmla="*/ 992 w 1551343"/>
              <a:gd name="connsiteY0" fmla="*/ 669780 h 1201143"/>
              <a:gd name="connsiteX1" fmla="*/ 20038 w 1551343"/>
              <a:gd name="connsiteY1" fmla="*/ 612632 h 1201143"/>
              <a:gd name="connsiteX2" fmla="*/ 55760 w 1551343"/>
              <a:gd name="connsiteY2" fmla="*/ 588816 h 1201143"/>
              <a:gd name="connsiteX3" fmla="*/ 98621 w 1551343"/>
              <a:gd name="connsiteY3" fmla="*/ 593580 h 1201143"/>
              <a:gd name="connsiteX4" fmla="*/ 110530 w 1551343"/>
              <a:gd name="connsiteY4" fmla="*/ 565004 h 1201143"/>
              <a:gd name="connsiteX5" fmla="*/ 146244 w 1551343"/>
              <a:gd name="connsiteY5" fmla="*/ 550719 h 1201143"/>
              <a:gd name="connsiteX6" fmla="*/ 162915 w 1551343"/>
              <a:gd name="connsiteY6" fmla="*/ 519761 h 1201143"/>
              <a:gd name="connsiteX7" fmla="*/ 196251 w 1551343"/>
              <a:gd name="connsiteY7" fmla="*/ 512619 h 1201143"/>
              <a:gd name="connsiteX8" fmla="*/ 208157 w 1551343"/>
              <a:gd name="connsiteY8" fmla="*/ 479282 h 1201143"/>
              <a:gd name="connsiteX9" fmla="*/ 239115 w 1551343"/>
              <a:gd name="connsiteY9" fmla="*/ 472137 h 1201143"/>
              <a:gd name="connsiteX10" fmla="*/ 310551 w 1551343"/>
              <a:gd name="connsiteY10" fmla="*/ 438800 h 1201143"/>
              <a:gd name="connsiteX11" fmla="*/ 339128 w 1551343"/>
              <a:gd name="connsiteY11" fmla="*/ 417368 h 1201143"/>
              <a:gd name="connsiteX12" fmla="*/ 353413 w 1551343"/>
              <a:gd name="connsiteY12" fmla="*/ 426894 h 1201143"/>
              <a:gd name="connsiteX13" fmla="*/ 396277 w 1551343"/>
              <a:gd name="connsiteY13" fmla="*/ 438800 h 1201143"/>
              <a:gd name="connsiteX14" fmla="*/ 439140 w 1551343"/>
              <a:gd name="connsiteY14" fmla="*/ 400699 h 1201143"/>
              <a:gd name="connsiteX15" fmla="*/ 453426 w 1551343"/>
              <a:gd name="connsiteY15" fmla="*/ 429275 h 1201143"/>
              <a:gd name="connsiteX16" fmla="*/ 489144 w 1551343"/>
              <a:gd name="connsiteY16" fmla="*/ 431657 h 1201143"/>
              <a:gd name="connsiteX17" fmla="*/ 501051 w 1551343"/>
              <a:gd name="connsiteY17" fmla="*/ 464994 h 1201143"/>
              <a:gd name="connsiteX18" fmla="*/ 536773 w 1551343"/>
              <a:gd name="connsiteY18" fmla="*/ 495947 h 1201143"/>
              <a:gd name="connsiteX19" fmla="*/ 565344 w 1551343"/>
              <a:gd name="connsiteY19" fmla="*/ 453088 h 1201143"/>
              <a:gd name="connsiteX20" fmla="*/ 596301 w 1551343"/>
              <a:gd name="connsiteY20" fmla="*/ 438800 h 1201143"/>
              <a:gd name="connsiteX21" fmla="*/ 605826 w 1551343"/>
              <a:gd name="connsiteY21" fmla="*/ 410225 h 1201143"/>
              <a:gd name="connsiteX22" fmla="*/ 627257 w 1551343"/>
              <a:gd name="connsiteY22" fmla="*/ 376888 h 1201143"/>
              <a:gd name="connsiteX23" fmla="*/ 665361 w 1551343"/>
              <a:gd name="connsiteY23" fmla="*/ 369741 h 1201143"/>
              <a:gd name="connsiteX24" fmla="*/ 677263 w 1551343"/>
              <a:gd name="connsiteY24" fmla="*/ 412607 h 1201143"/>
              <a:gd name="connsiteX25" fmla="*/ 717744 w 1551343"/>
              <a:gd name="connsiteY25" fmla="*/ 381650 h 1201143"/>
              <a:gd name="connsiteX26" fmla="*/ 727269 w 1551343"/>
              <a:gd name="connsiteY26" fmla="*/ 381650 h 1201143"/>
              <a:gd name="connsiteX27" fmla="*/ 753463 w 1551343"/>
              <a:gd name="connsiteY27" fmla="*/ 398319 h 1201143"/>
              <a:gd name="connsiteX28" fmla="*/ 793948 w 1551343"/>
              <a:gd name="connsiteY28" fmla="*/ 384029 h 1201143"/>
              <a:gd name="connsiteX29" fmla="*/ 820139 w 1551343"/>
              <a:gd name="connsiteY29" fmla="*/ 434038 h 1201143"/>
              <a:gd name="connsiteX30" fmla="*/ 810613 w 1551343"/>
              <a:gd name="connsiteY30" fmla="*/ 438800 h 1201143"/>
              <a:gd name="connsiteX31" fmla="*/ 805852 w 1551343"/>
              <a:gd name="connsiteY31" fmla="*/ 460232 h 1201143"/>
              <a:gd name="connsiteX32" fmla="*/ 834426 w 1551343"/>
              <a:gd name="connsiteY32" fmla="*/ 503094 h 1201143"/>
              <a:gd name="connsiteX33" fmla="*/ 865383 w 1551343"/>
              <a:gd name="connsiteY33" fmla="*/ 495950 h 1201143"/>
              <a:gd name="connsiteX34" fmla="*/ 898722 w 1551343"/>
              <a:gd name="connsiteY34" fmla="*/ 464993 h 1201143"/>
              <a:gd name="connsiteX35" fmla="*/ 943964 w 1551343"/>
              <a:gd name="connsiteY35" fmla="*/ 472138 h 1201143"/>
              <a:gd name="connsiteX36" fmla="*/ 1001114 w 1551343"/>
              <a:gd name="connsiteY36" fmla="*/ 457850 h 1201143"/>
              <a:gd name="connsiteX37" fmla="*/ 1032073 w 1551343"/>
              <a:gd name="connsiteY37" fmla="*/ 429272 h 1201143"/>
              <a:gd name="connsiteX38" fmla="*/ 1096364 w 1551343"/>
              <a:gd name="connsiteY38" fmla="*/ 412607 h 1201143"/>
              <a:gd name="connsiteX39" fmla="*/ 1153514 w 1551343"/>
              <a:gd name="connsiteY39" fmla="*/ 417368 h 1201143"/>
              <a:gd name="connsiteX40" fmla="*/ 1220190 w 1551343"/>
              <a:gd name="connsiteY40" fmla="*/ 345931 h 1201143"/>
              <a:gd name="connsiteX41" fmla="*/ 1270195 w 1551343"/>
              <a:gd name="connsiteY41" fmla="*/ 334025 h 1201143"/>
              <a:gd name="connsiteX42" fmla="*/ 1315440 w 1551343"/>
              <a:gd name="connsiteY42" fmla="*/ 298306 h 1201143"/>
              <a:gd name="connsiteX43" fmla="*/ 1315439 w 1551343"/>
              <a:gd name="connsiteY43" fmla="*/ 257825 h 1201143"/>
              <a:gd name="connsiteX44" fmla="*/ 1310677 w 1551343"/>
              <a:gd name="connsiteY44" fmla="*/ 229250 h 1201143"/>
              <a:gd name="connsiteX45" fmla="*/ 1303533 w 1551343"/>
              <a:gd name="connsiteY45" fmla="*/ 200675 h 1201143"/>
              <a:gd name="connsiteX46" fmla="*/ 1320202 w 1551343"/>
              <a:gd name="connsiteY46" fmla="*/ 160194 h 1201143"/>
              <a:gd name="connsiteX47" fmla="*/ 1310677 w 1551343"/>
              <a:gd name="connsiteY47" fmla="*/ 117331 h 1201143"/>
              <a:gd name="connsiteX48" fmla="*/ 1332108 w 1551343"/>
              <a:gd name="connsiteY48" fmla="*/ 57800 h 1201143"/>
              <a:gd name="connsiteX49" fmla="*/ 1322584 w 1551343"/>
              <a:gd name="connsiteY49" fmla="*/ 10175 h 1201143"/>
              <a:gd name="connsiteX50" fmla="*/ 1360684 w 1551343"/>
              <a:gd name="connsiteY50" fmla="*/ 5412 h 1201143"/>
              <a:gd name="connsiteX51" fmla="*/ 1377353 w 1551343"/>
              <a:gd name="connsiteY51" fmla="*/ 649 h 1201143"/>
              <a:gd name="connsiteX52" fmla="*/ 1465459 w 1551343"/>
              <a:gd name="connsiteY52" fmla="*/ 19699 h 1201143"/>
              <a:gd name="connsiteX53" fmla="*/ 1496415 w 1551343"/>
              <a:gd name="connsiteY53" fmla="*/ 41131 h 1201143"/>
              <a:gd name="connsiteX54" fmla="*/ 1522610 w 1551343"/>
              <a:gd name="connsiteY54" fmla="*/ 57798 h 1201143"/>
              <a:gd name="connsiteX55" fmla="*/ 1551184 w 1551343"/>
              <a:gd name="connsiteY55" fmla="*/ 67324 h 1201143"/>
              <a:gd name="connsiteX56" fmla="*/ 1524990 w 1551343"/>
              <a:gd name="connsiteY56" fmla="*/ 117331 h 1201143"/>
              <a:gd name="connsiteX57" fmla="*/ 1522609 w 1551343"/>
              <a:gd name="connsiteY57" fmla="*/ 172099 h 1201143"/>
              <a:gd name="connsiteX58" fmla="*/ 1508321 w 1551343"/>
              <a:gd name="connsiteY58" fmla="*/ 229249 h 1201143"/>
              <a:gd name="connsiteX59" fmla="*/ 1510703 w 1551343"/>
              <a:gd name="connsiteY59" fmla="*/ 238774 h 1201143"/>
              <a:gd name="connsiteX60" fmla="*/ 1541659 w 1551343"/>
              <a:gd name="connsiteY60" fmla="*/ 245918 h 1201143"/>
              <a:gd name="connsiteX61" fmla="*/ 1529753 w 1551343"/>
              <a:gd name="connsiteY61" fmla="*/ 276874 h 1201143"/>
              <a:gd name="connsiteX62" fmla="*/ 1496415 w 1551343"/>
              <a:gd name="connsiteY62" fmla="*/ 298306 h 1201143"/>
              <a:gd name="connsiteX63" fmla="*/ 1474984 w 1551343"/>
              <a:gd name="connsiteY63" fmla="*/ 319737 h 1201143"/>
              <a:gd name="connsiteX64" fmla="*/ 1421087 w 1551343"/>
              <a:gd name="connsiteY64" fmla="*/ 307094 h 1201143"/>
              <a:gd name="connsiteX65" fmla="*/ 1384495 w 1551343"/>
              <a:gd name="connsiteY65" fmla="*/ 336407 h 1201143"/>
              <a:gd name="connsiteX66" fmla="*/ 1377352 w 1551343"/>
              <a:gd name="connsiteY66" fmla="*/ 369744 h 1201143"/>
              <a:gd name="connsiteX67" fmla="*/ 1355920 w 1551343"/>
              <a:gd name="connsiteY67" fmla="*/ 379269 h 1201143"/>
              <a:gd name="connsiteX68" fmla="*/ 1327345 w 1551343"/>
              <a:gd name="connsiteY68" fmla="*/ 403082 h 1201143"/>
              <a:gd name="connsiteX69" fmla="*/ 1279721 w 1551343"/>
              <a:gd name="connsiteY69" fmla="*/ 417368 h 1201143"/>
              <a:gd name="connsiteX70" fmla="*/ 1279720 w 1551343"/>
              <a:gd name="connsiteY70" fmla="*/ 464994 h 1201143"/>
              <a:gd name="connsiteX71" fmla="*/ 1313058 w 1551343"/>
              <a:gd name="connsiteY71" fmla="*/ 464994 h 1201143"/>
              <a:gd name="connsiteX72" fmla="*/ 1341634 w 1551343"/>
              <a:gd name="connsiteY72" fmla="*/ 491187 h 1201143"/>
              <a:gd name="connsiteX73" fmla="*/ 1334489 w 1551343"/>
              <a:gd name="connsiteY73" fmla="*/ 529288 h 1201143"/>
              <a:gd name="connsiteX74" fmla="*/ 1363065 w 1551343"/>
              <a:gd name="connsiteY74" fmla="*/ 545955 h 1201143"/>
              <a:gd name="connsiteX75" fmla="*/ 1355920 w 1551343"/>
              <a:gd name="connsiteY75" fmla="*/ 588819 h 1201143"/>
              <a:gd name="connsiteX76" fmla="*/ 1370208 w 1551343"/>
              <a:gd name="connsiteY76" fmla="*/ 629299 h 1201143"/>
              <a:gd name="connsiteX77" fmla="*/ 1322584 w 1551343"/>
              <a:gd name="connsiteY77" fmla="*/ 684068 h 1201143"/>
              <a:gd name="connsiteX78" fmla="*/ 1294009 w 1551343"/>
              <a:gd name="connsiteY78" fmla="*/ 736456 h 1201143"/>
              <a:gd name="connsiteX79" fmla="*/ 1260673 w 1551343"/>
              <a:gd name="connsiteY79" fmla="*/ 722168 h 1201143"/>
              <a:gd name="connsiteX80" fmla="*/ 1227334 w 1551343"/>
              <a:gd name="connsiteY80" fmla="*/ 724549 h 1201143"/>
              <a:gd name="connsiteX81" fmla="*/ 1177328 w 1551343"/>
              <a:gd name="connsiteY81" fmla="*/ 748362 h 1201143"/>
              <a:gd name="connsiteX82" fmla="*/ 1153515 w 1551343"/>
              <a:gd name="connsiteY82" fmla="*/ 762649 h 1201143"/>
              <a:gd name="connsiteX83" fmla="*/ 1084461 w 1551343"/>
              <a:gd name="connsiteY83" fmla="*/ 779318 h 1201143"/>
              <a:gd name="connsiteX84" fmla="*/ 1063028 w 1551343"/>
              <a:gd name="connsiteY84" fmla="*/ 810274 h 1201143"/>
              <a:gd name="connsiteX85" fmla="*/ 1060646 w 1551343"/>
              <a:gd name="connsiteY85" fmla="*/ 888856 h 1201143"/>
              <a:gd name="connsiteX86" fmla="*/ 1063030 w 1551343"/>
              <a:gd name="connsiteY86" fmla="*/ 915048 h 1201143"/>
              <a:gd name="connsiteX87" fmla="*/ 963015 w 1551343"/>
              <a:gd name="connsiteY87" fmla="*/ 965056 h 1201143"/>
              <a:gd name="connsiteX88" fmla="*/ 920153 w 1551343"/>
              <a:gd name="connsiteY88" fmla="*/ 965056 h 1201143"/>
              <a:gd name="connsiteX89" fmla="*/ 829667 w 1551343"/>
              <a:gd name="connsiteY89" fmla="*/ 1000773 h 1201143"/>
              <a:gd name="connsiteX90" fmla="*/ 808234 w 1551343"/>
              <a:gd name="connsiteY90" fmla="*/ 1041256 h 1201143"/>
              <a:gd name="connsiteX91" fmla="*/ 808236 w 1551343"/>
              <a:gd name="connsiteY91" fmla="*/ 1091262 h 1201143"/>
              <a:gd name="connsiteX92" fmla="*/ 758228 w 1551343"/>
              <a:gd name="connsiteY92" fmla="*/ 1131743 h 1201143"/>
              <a:gd name="connsiteX93" fmla="*/ 741561 w 1551343"/>
              <a:gd name="connsiteY93" fmla="*/ 1162699 h 1201143"/>
              <a:gd name="connsiteX94" fmla="*/ 743940 w 1551343"/>
              <a:gd name="connsiteY94" fmla="*/ 1184131 h 1201143"/>
              <a:gd name="connsiteX95" fmla="*/ 777278 w 1551343"/>
              <a:gd name="connsiteY95" fmla="*/ 1179368 h 1201143"/>
              <a:gd name="connsiteX96" fmla="*/ 379608 w 1551343"/>
              <a:gd name="connsiteY96" fmla="*/ 917432 h 1201143"/>
              <a:gd name="connsiteX97" fmla="*/ 234355 w 1551343"/>
              <a:gd name="connsiteY97" fmla="*/ 893618 h 1201143"/>
              <a:gd name="connsiteX98" fmla="*/ 203395 w 1551343"/>
              <a:gd name="connsiteY98" fmla="*/ 869807 h 1201143"/>
              <a:gd name="connsiteX99" fmla="*/ 167680 w 1551343"/>
              <a:gd name="connsiteY99" fmla="*/ 881712 h 1201143"/>
              <a:gd name="connsiteX100" fmla="*/ 158152 w 1551343"/>
              <a:gd name="connsiteY100" fmla="*/ 876950 h 1201143"/>
              <a:gd name="connsiteX101" fmla="*/ 141486 w 1551343"/>
              <a:gd name="connsiteY101" fmla="*/ 824562 h 1201143"/>
              <a:gd name="connsiteX102" fmla="*/ 103383 w 1551343"/>
              <a:gd name="connsiteY102" fmla="*/ 788844 h 1201143"/>
              <a:gd name="connsiteX103" fmla="*/ 72427 w 1551343"/>
              <a:gd name="connsiteY103" fmla="*/ 748363 h 1201143"/>
              <a:gd name="connsiteX104" fmla="*/ 53375 w 1551343"/>
              <a:gd name="connsiteY104" fmla="*/ 722168 h 1201143"/>
              <a:gd name="connsiteX105" fmla="*/ 17657 w 1551343"/>
              <a:gd name="connsiteY105" fmla="*/ 693594 h 1201143"/>
              <a:gd name="connsiteX106" fmla="*/ 992 w 1551343"/>
              <a:gd name="connsiteY106" fmla="*/ 669780 h 1201143"/>
              <a:gd name="connsiteX0" fmla="*/ 992 w 1551343"/>
              <a:gd name="connsiteY0" fmla="*/ 669780 h 1199138"/>
              <a:gd name="connsiteX1" fmla="*/ 20038 w 1551343"/>
              <a:gd name="connsiteY1" fmla="*/ 612632 h 1199138"/>
              <a:gd name="connsiteX2" fmla="*/ 55760 w 1551343"/>
              <a:gd name="connsiteY2" fmla="*/ 588816 h 1199138"/>
              <a:gd name="connsiteX3" fmla="*/ 98621 w 1551343"/>
              <a:gd name="connsiteY3" fmla="*/ 593580 h 1199138"/>
              <a:gd name="connsiteX4" fmla="*/ 110530 w 1551343"/>
              <a:gd name="connsiteY4" fmla="*/ 565004 h 1199138"/>
              <a:gd name="connsiteX5" fmla="*/ 146244 w 1551343"/>
              <a:gd name="connsiteY5" fmla="*/ 550719 h 1199138"/>
              <a:gd name="connsiteX6" fmla="*/ 162915 w 1551343"/>
              <a:gd name="connsiteY6" fmla="*/ 519761 h 1199138"/>
              <a:gd name="connsiteX7" fmla="*/ 196251 w 1551343"/>
              <a:gd name="connsiteY7" fmla="*/ 512619 h 1199138"/>
              <a:gd name="connsiteX8" fmla="*/ 208157 w 1551343"/>
              <a:gd name="connsiteY8" fmla="*/ 479282 h 1199138"/>
              <a:gd name="connsiteX9" fmla="*/ 239115 w 1551343"/>
              <a:gd name="connsiteY9" fmla="*/ 472137 h 1199138"/>
              <a:gd name="connsiteX10" fmla="*/ 310551 w 1551343"/>
              <a:gd name="connsiteY10" fmla="*/ 438800 h 1199138"/>
              <a:gd name="connsiteX11" fmla="*/ 339128 w 1551343"/>
              <a:gd name="connsiteY11" fmla="*/ 417368 h 1199138"/>
              <a:gd name="connsiteX12" fmla="*/ 353413 w 1551343"/>
              <a:gd name="connsiteY12" fmla="*/ 426894 h 1199138"/>
              <a:gd name="connsiteX13" fmla="*/ 396277 w 1551343"/>
              <a:gd name="connsiteY13" fmla="*/ 438800 h 1199138"/>
              <a:gd name="connsiteX14" fmla="*/ 439140 w 1551343"/>
              <a:gd name="connsiteY14" fmla="*/ 400699 h 1199138"/>
              <a:gd name="connsiteX15" fmla="*/ 453426 w 1551343"/>
              <a:gd name="connsiteY15" fmla="*/ 429275 h 1199138"/>
              <a:gd name="connsiteX16" fmla="*/ 489144 w 1551343"/>
              <a:gd name="connsiteY16" fmla="*/ 431657 h 1199138"/>
              <a:gd name="connsiteX17" fmla="*/ 501051 w 1551343"/>
              <a:gd name="connsiteY17" fmla="*/ 464994 h 1199138"/>
              <a:gd name="connsiteX18" fmla="*/ 536773 w 1551343"/>
              <a:gd name="connsiteY18" fmla="*/ 495947 h 1199138"/>
              <a:gd name="connsiteX19" fmla="*/ 565344 w 1551343"/>
              <a:gd name="connsiteY19" fmla="*/ 453088 h 1199138"/>
              <a:gd name="connsiteX20" fmla="*/ 596301 w 1551343"/>
              <a:gd name="connsiteY20" fmla="*/ 438800 h 1199138"/>
              <a:gd name="connsiteX21" fmla="*/ 605826 w 1551343"/>
              <a:gd name="connsiteY21" fmla="*/ 410225 h 1199138"/>
              <a:gd name="connsiteX22" fmla="*/ 627257 w 1551343"/>
              <a:gd name="connsiteY22" fmla="*/ 376888 h 1199138"/>
              <a:gd name="connsiteX23" fmla="*/ 665361 w 1551343"/>
              <a:gd name="connsiteY23" fmla="*/ 369741 h 1199138"/>
              <a:gd name="connsiteX24" fmla="*/ 677263 w 1551343"/>
              <a:gd name="connsiteY24" fmla="*/ 412607 h 1199138"/>
              <a:gd name="connsiteX25" fmla="*/ 717744 w 1551343"/>
              <a:gd name="connsiteY25" fmla="*/ 381650 h 1199138"/>
              <a:gd name="connsiteX26" fmla="*/ 727269 w 1551343"/>
              <a:gd name="connsiteY26" fmla="*/ 381650 h 1199138"/>
              <a:gd name="connsiteX27" fmla="*/ 753463 w 1551343"/>
              <a:gd name="connsiteY27" fmla="*/ 398319 h 1199138"/>
              <a:gd name="connsiteX28" fmla="*/ 793948 w 1551343"/>
              <a:gd name="connsiteY28" fmla="*/ 384029 h 1199138"/>
              <a:gd name="connsiteX29" fmla="*/ 820139 w 1551343"/>
              <a:gd name="connsiteY29" fmla="*/ 434038 h 1199138"/>
              <a:gd name="connsiteX30" fmla="*/ 810613 w 1551343"/>
              <a:gd name="connsiteY30" fmla="*/ 438800 h 1199138"/>
              <a:gd name="connsiteX31" fmla="*/ 805852 w 1551343"/>
              <a:gd name="connsiteY31" fmla="*/ 460232 h 1199138"/>
              <a:gd name="connsiteX32" fmla="*/ 834426 w 1551343"/>
              <a:gd name="connsiteY32" fmla="*/ 503094 h 1199138"/>
              <a:gd name="connsiteX33" fmla="*/ 865383 w 1551343"/>
              <a:gd name="connsiteY33" fmla="*/ 495950 h 1199138"/>
              <a:gd name="connsiteX34" fmla="*/ 898722 w 1551343"/>
              <a:gd name="connsiteY34" fmla="*/ 464993 h 1199138"/>
              <a:gd name="connsiteX35" fmla="*/ 943964 w 1551343"/>
              <a:gd name="connsiteY35" fmla="*/ 472138 h 1199138"/>
              <a:gd name="connsiteX36" fmla="*/ 1001114 w 1551343"/>
              <a:gd name="connsiteY36" fmla="*/ 457850 h 1199138"/>
              <a:gd name="connsiteX37" fmla="*/ 1032073 w 1551343"/>
              <a:gd name="connsiteY37" fmla="*/ 429272 h 1199138"/>
              <a:gd name="connsiteX38" fmla="*/ 1096364 w 1551343"/>
              <a:gd name="connsiteY38" fmla="*/ 412607 h 1199138"/>
              <a:gd name="connsiteX39" fmla="*/ 1153514 w 1551343"/>
              <a:gd name="connsiteY39" fmla="*/ 417368 h 1199138"/>
              <a:gd name="connsiteX40" fmla="*/ 1220190 w 1551343"/>
              <a:gd name="connsiteY40" fmla="*/ 345931 h 1199138"/>
              <a:gd name="connsiteX41" fmla="*/ 1270195 w 1551343"/>
              <a:gd name="connsiteY41" fmla="*/ 334025 h 1199138"/>
              <a:gd name="connsiteX42" fmla="*/ 1315440 w 1551343"/>
              <a:gd name="connsiteY42" fmla="*/ 298306 h 1199138"/>
              <a:gd name="connsiteX43" fmla="*/ 1315439 w 1551343"/>
              <a:gd name="connsiteY43" fmla="*/ 257825 h 1199138"/>
              <a:gd name="connsiteX44" fmla="*/ 1310677 w 1551343"/>
              <a:gd name="connsiteY44" fmla="*/ 229250 h 1199138"/>
              <a:gd name="connsiteX45" fmla="*/ 1303533 w 1551343"/>
              <a:gd name="connsiteY45" fmla="*/ 200675 h 1199138"/>
              <a:gd name="connsiteX46" fmla="*/ 1320202 w 1551343"/>
              <a:gd name="connsiteY46" fmla="*/ 160194 h 1199138"/>
              <a:gd name="connsiteX47" fmla="*/ 1310677 w 1551343"/>
              <a:gd name="connsiteY47" fmla="*/ 117331 h 1199138"/>
              <a:gd name="connsiteX48" fmla="*/ 1332108 w 1551343"/>
              <a:gd name="connsiteY48" fmla="*/ 57800 h 1199138"/>
              <a:gd name="connsiteX49" fmla="*/ 1322584 w 1551343"/>
              <a:gd name="connsiteY49" fmla="*/ 10175 h 1199138"/>
              <a:gd name="connsiteX50" fmla="*/ 1360684 w 1551343"/>
              <a:gd name="connsiteY50" fmla="*/ 5412 h 1199138"/>
              <a:gd name="connsiteX51" fmla="*/ 1377353 w 1551343"/>
              <a:gd name="connsiteY51" fmla="*/ 649 h 1199138"/>
              <a:gd name="connsiteX52" fmla="*/ 1465459 w 1551343"/>
              <a:gd name="connsiteY52" fmla="*/ 19699 h 1199138"/>
              <a:gd name="connsiteX53" fmla="*/ 1496415 w 1551343"/>
              <a:gd name="connsiteY53" fmla="*/ 41131 h 1199138"/>
              <a:gd name="connsiteX54" fmla="*/ 1522610 w 1551343"/>
              <a:gd name="connsiteY54" fmla="*/ 57798 h 1199138"/>
              <a:gd name="connsiteX55" fmla="*/ 1551184 w 1551343"/>
              <a:gd name="connsiteY55" fmla="*/ 67324 h 1199138"/>
              <a:gd name="connsiteX56" fmla="*/ 1524990 w 1551343"/>
              <a:gd name="connsiteY56" fmla="*/ 117331 h 1199138"/>
              <a:gd name="connsiteX57" fmla="*/ 1522609 w 1551343"/>
              <a:gd name="connsiteY57" fmla="*/ 172099 h 1199138"/>
              <a:gd name="connsiteX58" fmla="*/ 1508321 w 1551343"/>
              <a:gd name="connsiteY58" fmla="*/ 229249 h 1199138"/>
              <a:gd name="connsiteX59" fmla="*/ 1510703 w 1551343"/>
              <a:gd name="connsiteY59" fmla="*/ 238774 h 1199138"/>
              <a:gd name="connsiteX60" fmla="*/ 1541659 w 1551343"/>
              <a:gd name="connsiteY60" fmla="*/ 245918 h 1199138"/>
              <a:gd name="connsiteX61" fmla="*/ 1529753 w 1551343"/>
              <a:gd name="connsiteY61" fmla="*/ 276874 h 1199138"/>
              <a:gd name="connsiteX62" fmla="*/ 1496415 w 1551343"/>
              <a:gd name="connsiteY62" fmla="*/ 298306 h 1199138"/>
              <a:gd name="connsiteX63" fmla="*/ 1474984 w 1551343"/>
              <a:gd name="connsiteY63" fmla="*/ 319737 h 1199138"/>
              <a:gd name="connsiteX64" fmla="*/ 1421087 w 1551343"/>
              <a:gd name="connsiteY64" fmla="*/ 307094 h 1199138"/>
              <a:gd name="connsiteX65" fmla="*/ 1384495 w 1551343"/>
              <a:gd name="connsiteY65" fmla="*/ 336407 h 1199138"/>
              <a:gd name="connsiteX66" fmla="*/ 1377352 w 1551343"/>
              <a:gd name="connsiteY66" fmla="*/ 369744 h 1199138"/>
              <a:gd name="connsiteX67" fmla="*/ 1355920 w 1551343"/>
              <a:gd name="connsiteY67" fmla="*/ 379269 h 1199138"/>
              <a:gd name="connsiteX68" fmla="*/ 1327345 w 1551343"/>
              <a:gd name="connsiteY68" fmla="*/ 403082 h 1199138"/>
              <a:gd name="connsiteX69" fmla="*/ 1279721 w 1551343"/>
              <a:gd name="connsiteY69" fmla="*/ 417368 h 1199138"/>
              <a:gd name="connsiteX70" fmla="*/ 1279720 w 1551343"/>
              <a:gd name="connsiteY70" fmla="*/ 464994 h 1199138"/>
              <a:gd name="connsiteX71" fmla="*/ 1313058 w 1551343"/>
              <a:gd name="connsiteY71" fmla="*/ 464994 h 1199138"/>
              <a:gd name="connsiteX72" fmla="*/ 1341634 w 1551343"/>
              <a:gd name="connsiteY72" fmla="*/ 491187 h 1199138"/>
              <a:gd name="connsiteX73" fmla="*/ 1334489 w 1551343"/>
              <a:gd name="connsiteY73" fmla="*/ 529288 h 1199138"/>
              <a:gd name="connsiteX74" fmla="*/ 1363065 w 1551343"/>
              <a:gd name="connsiteY74" fmla="*/ 545955 h 1199138"/>
              <a:gd name="connsiteX75" fmla="*/ 1355920 w 1551343"/>
              <a:gd name="connsiteY75" fmla="*/ 588819 h 1199138"/>
              <a:gd name="connsiteX76" fmla="*/ 1370208 w 1551343"/>
              <a:gd name="connsiteY76" fmla="*/ 629299 h 1199138"/>
              <a:gd name="connsiteX77" fmla="*/ 1322584 w 1551343"/>
              <a:gd name="connsiteY77" fmla="*/ 684068 h 1199138"/>
              <a:gd name="connsiteX78" fmla="*/ 1294009 w 1551343"/>
              <a:gd name="connsiteY78" fmla="*/ 736456 h 1199138"/>
              <a:gd name="connsiteX79" fmla="*/ 1260673 w 1551343"/>
              <a:gd name="connsiteY79" fmla="*/ 722168 h 1199138"/>
              <a:gd name="connsiteX80" fmla="*/ 1227334 w 1551343"/>
              <a:gd name="connsiteY80" fmla="*/ 724549 h 1199138"/>
              <a:gd name="connsiteX81" fmla="*/ 1177328 w 1551343"/>
              <a:gd name="connsiteY81" fmla="*/ 748362 h 1199138"/>
              <a:gd name="connsiteX82" fmla="*/ 1153515 w 1551343"/>
              <a:gd name="connsiteY82" fmla="*/ 762649 h 1199138"/>
              <a:gd name="connsiteX83" fmla="*/ 1084461 w 1551343"/>
              <a:gd name="connsiteY83" fmla="*/ 779318 h 1199138"/>
              <a:gd name="connsiteX84" fmla="*/ 1063028 w 1551343"/>
              <a:gd name="connsiteY84" fmla="*/ 810274 h 1199138"/>
              <a:gd name="connsiteX85" fmla="*/ 1060646 w 1551343"/>
              <a:gd name="connsiteY85" fmla="*/ 888856 h 1199138"/>
              <a:gd name="connsiteX86" fmla="*/ 1063030 w 1551343"/>
              <a:gd name="connsiteY86" fmla="*/ 915048 h 1199138"/>
              <a:gd name="connsiteX87" fmla="*/ 963015 w 1551343"/>
              <a:gd name="connsiteY87" fmla="*/ 965056 h 1199138"/>
              <a:gd name="connsiteX88" fmla="*/ 920153 w 1551343"/>
              <a:gd name="connsiteY88" fmla="*/ 965056 h 1199138"/>
              <a:gd name="connsiteX89" fmla="*/ 829667 w 1551343"/>
              <a:gd name="connsiteY89" fmla="*/ 1000773 h 1199138"/>
              <a:gd name="connsiteX90" fmla="*/ 808234 w 1551343"/>
              <a:gd name="connsiteY90" fmla="*/ 1041256 h 1199138"/>
              <a:gd name="connsiteX91" fmla="*/ 808236 w 1551343"/>
              <a:gd name="connsiteY91" fmla="*/ 1091262 h 1199138"/>
              <a:gd name="connsiteX92" fmla="*/ 758228 w 1551343"/>
              <a:gd name="connsiteY92" fmla="*/ 1131743 h 1199138"/>
              <a:gd name="connsiteX93" fmla="*/ 741561 w 1551343"/>
              <a:gd name="connsiteY93" fmla="*/ 1162699 h 1199138"/>
              <a:gd name="connsiteX94" fmla="*/ 743940 w 1551343"/>
              <a:gd name="connsiteY94" fmla="*/ 1184131 h 1199138"/>
              <a:gd name="connsiteX95" fmla="*/ 379608 w 1551343"/>
              <a:gd name="connsiteY95" fmla="*/ 917432 h 1199138"/>
              <a:gd name="connsiteX96" fmla="*/ 234355 w 1551343"/>
              <a:gd name="connsiteY96" fmla="*/ 893618 h 1199138"/>
              <a:gd name="connsiteX97" fmla="*/ 203395 w 1551343"/>
              <a:gd name="connsiteY97" fmla="*/ 869807 h 1199138"/>
              <a:gd name="connsiteX98" fmla="*/ 167680 w 1551343"/>
              <a:gd name="connsiteY98" fmla="*/ 881712 h 1199138"/>
              <a:gd name="connsiteX99" fmla="*/ 158152 w 1551343"/>
              <a:gd name="connsiteY99" fmla="*/ 876950 h 1199138"/>
              <a:gd name="connsiteX100" fmla="*/ 141486 w 1551343"/>
              <a:gd name="connsiteY100" fmla="*/ 824562 h 1199138"/>
              <a:gd name="connsiteX101" fmla="*/ 103383 w 1551343"/>
              <a:gd name="connsiteY101" fmla="*/ 788844 h 1199138"/>
              <a:gd name="connsiteX102" fmla="*/ 72427 w 1551343"/>
              <a:gd name="connsiteY102" fmla="*/ 748363 h 1199138"/>
              <a:gd name="connsiteX103" fmla="*/ 53375 w 1551343"/>
              <a:gd name="connsiteY103" fmla="*/ 722168 h 1199138"/>
              <a:gd name="connsiteX104" fmla="*/ 17657 w 1551343"/>
              <a:gd name="connsiteY104" fmla="*/ 693594 h 1199138"/>
              <a:gd name="connsiteX105" fmla="*/ 992 w 1551343"/>
              <a:gd name="connsiteY105" fmla="*/ 669780 h 1199138"/>
              <a:gd name="connsiteX0" fmla="*/ 992 w 1551343"/>
              <a:gd name="connsiteY0" fmla="*/ 669780 h 1174623"/>
              <a:gd name="connsiteX1" fmla="*/ 20038 w 1551343"/>
              <a:gd name="connsiteY1" fmla="*/ 612632 h 1174623"/>
              <a:gd name="connsiteX2" fmla="*/ 55760 w 1551343"/>
              <a:gd name="connsiteY2" fmla="*/ 588816 h 1174623"/>
              <a:gd name="connsiteX3" fmla="*/ 98621 w 1551343"/>
              <a:gd name="connsiteY3" fmla="*/ 593580 h 1174623"/>
              <a:gd name="connsiteX4" fmla="*/ 110530 w 1551343"/>
              <a:gd name="connsiteY4" fmla="*/ 565004 h 1174623"/>
              <a:gd name="connsiteX5" fmla="*/ 146244 w 1551343"/>
              <a:gd name="connsiteY5" fmla="*/ 550719 h 1174623"/>
              <a:gd name="connsiteX6" fmla="*/ 162915 w 1551343"/>
              <a:gd name="connsiteY6" fmla="*/ 519761 h 1174623"/>
              <a:gd name="connsiteX7" fmla="*/ 196251 w 1551343"/>
              <a:gd name="connsiteY7" fmla="*/ 512619 h 1174623"/>
              <a:gd name="connsiteX8" fmla="*/ 208157 w 1551343"/>
              <a:gd name="connsiteY8" fmla="*/ 479282 h 1174623"/>
              <a:gd name="connsiteX9" fmla="*/ 239115 w 1551343"/>
              <a:gd name="connsiteY9" fmla="*/ 472137 h 1174623"/>
              <a:gd name="connsiteX10" fmla="*/ 310551 w 1551343"/>
              <a:gd name="connsiteY10" fmla="*/ 438800 h 1174623"/>
              <a:gd name="connsiteX11" fmla="*/ 339128 w 1551343"/>
              <a:gd name="connsiteY11" fmla="*/ 417368 h 1174623"/>
              <a:gd name="connsiteX12" fmla="*/ 353413 w 1551343"/>
              <a:gd name="connsiteY12" fmla="*/ 426894 h 1174623"/>
              <a:gd name="connsiteX13" fmla="*/ 396277 w 1551343"/>
              <a:gd name="connsiteY13" fmla="*/ 438800 h 1174623"/>
              <a:gd name="connsiteX14" fmla="*/ 439140 w 1551343"/>
              <a:gd name="connsiteY14" fmla="*/ 400699 h 1174623"/>
              <a:gd name="connsiteX15" fmla="*/ 453426 w 1551343"/>
              <a:gd name="connsiteY15" fmla="*/ 429275 h 1174623"/>
              <a:gd name="connsiteX16" fmla="*/ 489144 w 1551343"/>
              <a:gd name="connsiteY16" fmla="*/ 431657 h 1174623"/>
              <a:gd name="connsiteX17" fmla="*/ 501051 w 1551343"/>
              <a:gd name="connsiteY17" fmla="*/ 464994 h 1174623"/>
              <a:gd name="connsiteX18" fmla="*/ 536773 w 1551343"/>
              <a:gd name="connsiteY18" fmla="*/ 495947 h 1174623"/>
              <a:gd name="connsiteX19" fmla="*/ 565344 w 1551343"/>
              <a:gd name="connsiteY19" fmla="*/ 453088 h 1174623"/>
              <a:gd name="connsiteX20" fmla="*/ 596301 w 1551343"/>
              <a:gd name="connsiteY20" fmla="*/ 438800 h 1174623"/>
              <a:gd name="connsiteX21" fmla="*/ 605826 w 1551343"/>
              <a:gd name="connsiteY21" fmla="*/ 410225 h 1174623"/>
              <a:gd name="connsiteX22" fmla="*/ 627257 w 1551343"/>
              <a:gd name="connsiteY22" fmla="*/ 376888 h 1174623"/>
              <a:gd name="connsiteX23" fmla="*/ 665361 w 1551343"/>
              <a:gd name="connsiteY23" fmla="*/ 369741 h 1174623"/>
              <a:gd name="connsiteX24" fmla="*/ 677263 w 1551343"/>
              <a:gd name="connsiteY24" fmla="*/ 412607 h 1174623"/>
              <a:gd name="connsiteX25" fmla="*/ 717744 w 1551343"/>
              <a:gd name="connsiteY25" fmla="*/ 381650 h 1174623"/>
              <a:gd name="connsiteX26" fmla="*/ 727269 w 1551343"/>
              <a:gd name="connsiteY26" fmla="*/ 381650 h 1174623"/>
              <a:gd name="connsiteX27" fmla="*/ 753463 w 1551343"/>
              <a:gd name="connsiteY27" fmla="*/ 398319 h 1174623"/>
              <a:gd name="connsiteX28" fmla="*/ 793948 w 1551343"/>
              <a:gd name="connsiteY28" fmla="*/ 384029 h 1174623"/>
              <a:gd name="connsiteX29" fmla="*/ 820139 w 1551343"/>
              <a:gd name="connsiteY29" fmla="*/ 434038 h 1174623"/>
              <a:gd name="connsiteX30" fmla="*/ 810613 w 1551343"/>
              <a:gd name="connsiteY30" fmla="*/ 438800 h 1174623"/>
              <a:gd name="connsiteX31" fmla="*/ 805852 w 1551343"/>
              <a:gd name="connsiteY31" fmla="*/ 460232 h 1174623"/>
              <a:gd name="connsiteX32" fmla="*/ 834426 w 1551343"/>
              <a:gd name="connsiteY32" fmla="*/ 503094 h 1174623"/>
              <a:gd name="connsiteX33" fmla="*/ 865383 w 1551343"/>
              <a:gd name="connsiteY33" fmla="*/ 495950 h 1174623"/>
              <a:gd name="connsiteX34" fmla="*/ 898722 w 1551343"/>
              <a:gd name="connsiteY34" fmla="*/ 464993 h 1174623"/>
              <a:gd name="connsiteX35" fmla="*/ 943964 w 1551343"/>
              <a:gd name="connsiteY35" fmla="*/ 472138 h 1174623"/>
              <a:gd name="connsiteX36" fmla="*/ 1001114 w 1551343"/>
              <a:gd name="connsiteY36" fmla="*/ 457850 h 1174623"/>
              <a:gd name="connsiteX37" fmla="*/ 1032073 w 1551343"/>
              <a:gd name="connsiteY37" fmla="*/ 429272 h 1174623"/>
              <a:gd name="connsiteX38" fmla="*/ 1096364 w 1551343"/>
              <a:gd name="connsiteY38" fmla="*/ 412607 h 1174623"/>
              <a:gd name="connsiteX39" fmla="*/ 1153514 w 1551343"/>
              <a:gd name="connsiteY39" fmla="*/ 417368 h 1174623"/>
              <a:gd name="connsiteX40" fmla="*/ 1220190 w 1551343"/>
              <a:gd name="connsiteY40" fmla="*/ 345931 h 1174623"/>
              <a:gd name="connsiteX41" fmla="*/ 1270195 w 1551343"/>
              <a:gd name="connsiteY41" fmla="*/ 334025 h 1174623"/>
              <a:gd name="connsiteX42" fmla="*/ 1315440 w 1551343"/>
              <a:gd name="connsiteY42" fmla="*/ 298306 h 1174623"/>
              <a:gd name="connsiteX43" fmla="*/ 1315439 w 1551343"/>
              <a:gd name="connsiteY43" fmla="*/ 257825 h 1174623"/>
              <a:gd name="connsiteX44" fmla="*/ 1310677 w 1551343"/>
              <a:gd name="connsiteY44" fmla="*/ 229250 h 1174623"/>
              <a:gd name="connsiteX45" fmla="*/ 1303533 w 1551343"/>
              <a:gd name="connsiteY45" fmla="*/ 200675 h 1174623"/>
              <a:gd name="connsiteX46" fmla="*/ 1320202 w 1551343"/>
              <a:gd name="connsiteY46" fmla="*/ 160194 h 1174623"/>
              <a:gd name="connsiteX47" fmla="*/ 1310677 w 1551343"/>
              <a:gd name="connsiteY47" fmla="*/ 117331 h 1174623"/>
              <a:gd name="connsiteX48" fmla="*/ 1332108 w 1551343"/>
              <a:gd name="connsiteY48" fmla="*/ 57800 h 1174623"/>
              <a:gd name="connsiteX49" fmla="*/ 1322584 w 1551343"/>
              <a:gd name="connsiteY49" fmla="*/ 10175 h 1174623"/>
              <a:gd name="connsiteX50" fmla="*/ 1360684 w 1551343"/>
              <a:gd name="connsiteY50" fmla="*/ 5412 h 1174623"/>
              <a:gd name="connsiteX51" fmla="*/ 1377353 w 1551343"/>
              <a:gd name="connsiteY51" fmla="*/ 649 h 1174623"/>
              <a:gd name="connsiteX52" fmla="*/ 1465459 w 1551343"/>
              <a:gd name="connsiteY52" fmla="*/ 19699 h 1174623"/>
              <a:gd name="connsiteX53" fmla="*/ 1496415 w 1551343"/>
              <a:gd name="connsiteY53" fmla="*/ 41131 h 1174623"/>
              <a:gd name="connsiteX54" fmla="*/ 1522610 w 1551343"/>
              <a:gd name="connsiteY54" fmla="*/ 57798 h 1174623"/>
              <a:gd name="connsiteX55" fmla="*/ 1551184 w 1551343"/>
              <a:gd name="connsiteY55" fmla="*/ 67324 h 1174623"/>
              <a:gd name="connsiteX56" fmla="*/ 1524990 w 1551343"/>
              <a:gd name="connsiteY56" fmla="*/ 117331 h 1174623"/>
              <a:gd name="connsiteX57" fmla="*/ 1522609 w 1551343"/>
              <a:gd name="connsiteY57" fmla="*/ 172099 h 1174623"/>
              <a:gd name="connsiteX58" fmla="*/ 1508321 w 1551343"/>
              <a:gd name="connsiteY58" fmla="*/ 229249 h 1174623"/>
              <a:gd name="connsiteX59" fmla="*/ 1510703 w 1551343"/>
              <a:gd name="connsiteY59" fmla="*/ 238774 h 1174623"/>
              <a:gd name="connsiteX60" fmla="*/ 1541659 w 1551343"/>
              <a:gd name="connsiteY60" fmla="*/ 245918 h 1174623"/>
              <a:gd name="connsiteX61" fmla="*/ 1529753 w 1551343"/>
              <a:gd name="connsiteY61" fmla="*/ 276874 h 1174623"/>
              <a:gd name="connsiteX62" fmla="*/ 1496415 w 1551343"/>
              <a:gd name="connsiteY62" fmla="*/ 298306 h 1174623"/>
              <a:gd name="connsiteX63" fmla="*/ 1474984 w 1551343"/>
              <a:gd name="connsiteY63" fmla="*/ 319737 h 1174623"/>
              <a:gd name="connsiteX64" fmla="*/ 1421087 w 1551343"/>
              <a:gd name="connsiteY64" fmla="*/ 307094 h 1174623"/>
              <a:gd name="connsiteX65" fmla="*/ 1384495 w 1551343"/>
              <a:gd name="connsiteY65" fmla="*/ 336407 h 1174623"/>
              <a:gd name="connsiteX66" fmla="*/ 1377352 w 1551343"/>
              <a:gd name="connsiteY66" fmla="*/ 369744 h 1174623"/>
              <a:gd name="connsiteX67" fmla="*/ 1355920 w 1551343"/>
              <a:gd name="connsiteY67" fmla="*/ 379269 h 1174623"/>
              <a:gd name="connsiteX68" fmla="*/ 1327345 w 1551343"/>
              <a:gd name="connsiteY68" fmla="*/ 403082 h 1174623"/>
              <a:gd name="connsiteX69" fmla="*/ 1279721 w 1551343"/>
              <a:gd name="connsiteY69" fmla="*/ 417368 h 1174623"/>
              <a:gd name="connsiteX70" fmla="*/ 1279720 w 1551343"/>
              <a:gd name="connsiteY70" fmla="*/ 464994 h 1174623"/>
              <a:gd name="connsiteX71" fmla="*/ 1313058 w 1551343"/>
              <a:gd name="connsiteY71" fmla="*/ 464994 h 1174623"/>
              <a:gd name="connsiteX72" fmla="*/ 1341634 w 1551343"/>
              <a:gd name="connsiteY72" fmla="*/ 491187 h 1174623"/>
              <a:gd name="connsiteX73" fmla="*/ 1334489 w 1551343"/>
              <a:gd name="connsiteY73" fmla="*/ 529288 h 1174623"/>
              <a:gd name="connsiteX74" fmla="*/ 1363065 w 1551343"/>
              <a:gd name="connsiteY74" fmla="*/ 545955 h 1174623"/>
              <a:gd name="connsiteX75" fmla="*/ 1355920 w 1551343"/>
              <a:gd name="connsiteY75" fmla="*/ 588819 h 1174623"/>
              <a:gd name="connsiteX76" fmla="*/ 1370208 w 1551343"/>
              <a:gd name="connsiteY76" fmla="*/ 629299 h 1174623"/>
              <a:gd name="connsiteX77" fmla="*/ 1322584 w 1551343"/>
              <a:gd name="connsiteY77" fmla="*/ 684068 h 1174623"/>
              <a:gd name="connsiteX78" fmla="*/ 1294009 w 1551343"/>
              <a:gd name="connsiteY78" fmla="*/ 736456 h 1174623"/>
              <a:gd name="connsiteX79" fmla="*/ 1260673 w 1551343"/>
              <a:gd name="connsiteY79" fmla="*/ 722168 h 1174623"/>
              <a:gd name="connsiteX80" fmla="*/ 1227334 w 1551343"/>
              <a:gd name="connsiteY80" fmla="*/ 724549 h 1174623"/>
              <a:gd name="connsiteX81" fmla="*/ 1177328 w 1551343"/>
              <a:gd name="connsiteY81" fmla="*/ 748362 h 1174623"/>
              <a:gd name="connsiteX82" fmla="*/ 1153515 w 1551343"/>
              <a:gd name="connsiteY82" fmla="*/ 762649 h 1174623"/>
              <a:gd name="connsiteX83" fmla="*/ 1084461 w 1551343"/>
              <a:gd name="connsiteY83" fmla="*/ 779318 h 1174623"/>
              <a:gd name="connsiteX84" fmla="*/ 1063028 w 1551343"/>
              <a:gd name="connsiteY84" fmla="*/ 810274 h 1174623"/>
              <a:gd name="connsiteX85" fmla="*/ 1060646 w 1551343"/>
              <a:gd name="connsiteY85" fmla="*/ 888856 h 1174623"/>
              <a:gd name="connsiteX86" fmla="*/ 1063030 w 1551343"/>
              <a:gd name="connsiteY86" fmla="*/ 915048 h 1174623"/>
              <a:gd name="connsiteX87" fmla="*/ 963015 w 1551343"/>
              <a:gd name="connsiteY87" fmla="*/ 965056 h 1174623"/>
              <a:gd name="connsiteX88" fmla="*/ 920153 w 1551343"/>
              <a:gd name="connsiteY88" fmla="*/ 965056 h 1174623"/>
              <a:gd name="connsiteX89" fmla="*/ 829667 w 1551343"/>
              <a:gd name="connsiteY89" fmla="*/ 1000773 h 1174623"/>
              <a:gd name="connsiteX90" fmla="*/ 808234 w 1551343"/>
              <a:gd name="connsiteY90" fmla="*/ 1041256 h 1174623"/>
              <a:gd name="connsiteX91" fmla="*/ 808236 w 1551343"/>
              <a:gd name="connsiteY91" fmla="*/ 1091262 h 1174623"/>
              <a:gd name="connsiteX92" fmla="*/ 758228 w 1551343"/>
              <a:gd name="connsiteY92" fmla="*/ 1131743 h 1174623"/>
              <a:gd name="connsiteX93" fmla="*/ 741561 w 1551343"/>
              <a:gd name="connsiteY93" fmla="*/ 1162699 h 1174623"/>
              <a:gd name="connsiteX94" fmla="*/ 379608 w 1551343"/>
              <a:gd name="connsiteY94" fmla="*/ 917432 h 1174623"/>
              <a:gd name="connsiteX95" fmla="*/ 234355 w 1551343"/>
              <a:gd name="connsiteY95" fmla="*/ 893618 h 1174623"/>
              <a:gd name="connsiteX96" fmla="*/ 203395 w 1551343"/>
              <a:gd name="connsiteY96" fmla="*/ 869807 h 1174623"/>
              <a:gd name="connsiteX97" fmla="*/ 167680 w 1551343"/>
              <a:gd name="connsiteY97" fmla="*/ 881712 h 1174623"/>
              <a:gd name="connsiteX98" fmla="*/ 158152 w 1551343"/>
              <a:gd name="connsiteY98" fmla="*/ 876950 h 1174623"/>
              <a:gd name="connsiteX99" fmla="*/ 141486 w 1551343"/>
              <a:gd name="connsiteY99" fmla="*/ 824562 h 1174623"/>
              <a:gd name="connsiteX100" fmla="*/ 103383 w 1551343"/>
              <a:gd name="connsiteY100" fmla="*/ 788844 h 1174623"/>
              <a:gd name="connsiteX101" fmla="*/ 72427 w 1551343"/>
              <a:gd name="connsiteY101" fmla="*/ 748363 h 1174623"/>
              <a:gd name="connsiteX102" fmla="*/ 53375 w 1551343"/>
              <a:gd name="connsiteY102" fmla="*/ 722168 h 1174623"/>
              <a:gd name="connsiteX103" fmla="*/ 17657 w 1551343"/>
              <a:gd name="connsiteY103" fmla="*/ 693594 h 1174623"/>
              <a:gd name="connsiteX104" fmla="*/ 992 w 1551343"/>
              <a:gd name="connsiteY104" fmla="*/ 669780 h 1174623"/>
              <a:gd name="connsiteX0" fmla="*/ 992 w 1551343"/>
              <a:gd name="connsiteY0" fmla="*/ 669780 h 1140230"/>
              <a:gd name="connsiteX1" fmla="*/ 20038 w 1551343"/>
              <a:gd name="connsiteY1" fmla="*/ 612632 h 1140230"/>
              <a:gd name="connsiteX2" fmla="*/ 55760 w 1551343"/>
              <a:gd name="connsiteY2" fmla="*/ 588816 h 1140230"/>
              <a:gd name="connsiteX3" fmla="*/ 98621 w 1551343"/>
              <a:gd name="connsiteY3" fmla="*/ 593580 h 1140230"/>
              <a:gd name="connsiteX4" fmla="*/ 110530 w 1551343"/>
              <a:gd name="connsiteY4" fmla="*/ 565004 h 1140230"/>
              <a:gd name="connsiteX5" fmla="*/ 146244 w 1551343"/>
              <a:gd name="connsiteY5" fmla="*/ 550719 h 1140230"/>
              <a:gd name="connsiteX6" fmla="*/ 162915 w 1551343"/>
              <a:gd name="connsiteY6" fmla="*/ 519761 h 1140230"/>
              <a:gd name="connsiteX7" fmla="*/ 196251 w 1551343"/>
              <a:gd name="connsiteY7" fmla="*/ 512619 h 1140230"/>
              <a:gd name="connsiteX8" fmla="*/ 208157 w 1551343"/>
              <a:gd name="connsiteY8" fmla="*/ 479282 h 1140230"/>
              <a:gd name="connsiteX9" fmla="*/ 239115 w 1551343"/>
              <a:gd name="connsiteY9" fmla="*/ 472137 h 1140230"/>
              <a:gd name="connsiteX10" fmla="*/ 310551 w 1551343"/>
              <a:gd name="connsiteY10" fmla="*/ 438800 h 1140230"/>
              <a:gd name="connsiteX11" fmla="*/ 339128 w 1551343"/>
              <a:gd name="connsiteY11" fmla="*/ 417368 h 1140230"/>
              <a:gd name="connsiteX12" fmla="*/ 353413 w 1551343"/>
              <a:gd name="connsiteY12" fmla="*/ 426894 h 1140230"/>
              <a:gd name="connsiteX13" fmla="*/ 396277 w 1551343"/>
              <a:gd name="connsiteY13" fmla="*/ 438800 h 1140230"/>
              <a:gd name="connsiteX14" fmla="*/ 439140 w 1551343"/>
              <a:gd name="connsiteY14" fmla="*/ 400699 h 1140230"/>
              <a:gd name="connsiteX15" fmla="*/ 453426 w 1551343"/>
              <a:gd name="connsiteY15" fmla="*/ 429275 h 1140230"/>
              <a:gd name="connsiteX16" fmla="*/ 489144 w 1551343"/>
              <a:gd name="connsiteY16" fmla="*/ 431657 h 1140230"/>
              <a:gd name="connsiteX17" fmla="*/ 501051 w 1551343"/>
              <a:gd name="connsiteY17" fmla="*/ 464994 h 1140230"/>
              <a:gd name="connsiteX18" fmla="*/ 536773 w 1551343"/>
              <a:gd name="connsiteY18" fmla="*/ 495947 h 1140230"/>
              <a:gd name="connsiteX19" fmla="*/ 565344 w 1551343"/>
              <a:gd name="connsiteY19" fmla="*/ 453088 h 1140230"/>
              <a:gd name="connsiteX20" fmla="*/ 596301 w 1551343"/>
              <a:gd name="connsiteY20" fmla="*/ 438800 h 1140230"/>
              <a:gd name="connsiteX21" fmla="*/ 605826 w 1551343"/>
              <a:gd name="connsiteY21" fmla="*/ 410225 h 1140230"/>
              <a:gd name="connsiteX22" fmla="*/ 627257 w 1551343"/>
              <a:gd name="connsiteY22" fmla="*/ 376888 h 1140230"/>
              <a:gd name="connsiteX23" fmla="*/ 665361 w 1551343"/>
              <a:gd name="connsiteY23" fmla="*/ 369741 h 1140230"/>
              <a:gd name="connsiteX24" fmla="*/ 677263 w 1551343"/>
              <a:gd name="connsiteY24" fmla="*/ 412607 h 1140230"/>
              <a:gd name="connsiteX25" fmla="*/ 717744 w 1551343"/>
              <a:gd name="connsiteY25" fmla="*/ 381650 h 1140230"/>
              <a:gd name="connsiteX26" fmla="*/ 727269 w 1551343"/>
              <a:gd name="connsiteY26" fmla="*/ 381650 h 1140230"/>
              <a:gd name="connsiteX27" fmla="*/ 753463 w 1551343"/>
              <a:gd name="connsiteY27" fmla="*/ 398319 h 1140230"/>
              <a:gd name="connsiteX28" fmla="*/ 793948 w 1551343"/>
              <a:gd name="connsiteY28" fmla="*/ 384029 h 1140230"/>
              <a:gd name="connsiteX29" fmla="*/ 820139 w 1551343"/>
              <a:gd name="connsiteY29" fmla="*/ 434038 h 1140230"/>
              <a:gd name="connsiteX30" fmla="*/ 810613 w 1551343"/>
              <a:gd name="connsiteY30" fmla="*/ 438800 h 1140230"/>
              <a:gd name="connsiteX31" fmla="*/ 805852 w 1551343"/>
              <a:gd name="connsiteY31" fmla="*/ 460232 h 1140230"/>
              <a:gd name="connsiteX32" fmla="*/ 834426 w 1551343"/>
              <a:gd name="connsiteY32" fmla="*/ 503094 h 1140230"/>
              <a:gd name="connsiteX33" fmla="*/ 865383 w 1551343"/>
              <a:gd name="connsiteY33" fmla="*/ 495950 h 1140230"/>
              <a:gd name="connsiteX34" fmla="*/ 898722 w 1551343"/>
              <a:gd name="connsiteY34" fmla="*/ 464993 h 1140230"/>
              <a:gd name="connsiteX35" fmla="*/ 943964 w 1551343"/>
              <a:gd name="connsiteY35" fmla="*/ 472138 h 1140230"/>
              <a:gd name="connsiteX36" fmla="*/ 1001114 w 1551343"/>
              <a:gd name="connsiteY36" fmla="*/ 457850 h 1140230"/>
              <a:gd name="connsiteX37" fmla="*/ 1032073 w 1551343"/>
              <a:gd name="connsiteY37" fmla="*/ 429272 h 1140230"/>
              <a:gd name="connsiteX38" fmla="*/ 1096364 w 1551343"/>
              <a:gd name="connsiteY38" fmla="*/ 412607 h 1140230"/>
              <a:gd name="connsiteX39" fmla="*/ 1153514 w 1551343"/>
              <a:gd name="connsiteY39" fmla="*/ 417368 h 1140230"/>
              <a:gd name="connsiteX40" fmla="*/ 1220190 w 1551343"/>
              <a:gd name="connsiteY40" fmla="*/ 345931 h 1140230"/>
              <a:gd name="connsiteX41" fmla="*/ 1270195 w 1551343"/>
              <a:gd name="connsiteY41" fmla="*/ 334025 h 1140230"/>
              <a:gd name="connsiteX42" fmla="*/ 1315440 w 1551343"/>
              <a:gd name="connsiteY42" fmla="*/ 298306 h 1140230"/>
              <a:gd name="connsiteX43" fmla="*/ 1315439 w 1551343"/>
              <a:gd name="connsiteY43" fmla="*/ 257825 h 1140230"/>
              <a:gd name="connsiteX44" fmla="*/ 1310677 w 1551343"/>
              <a:gd name="connsiteY44" fmla="*/ 229250 h 1140230"/>
              <a:gd name="connsiteX45" fmla="*/ 1303533 w 1551343"/>
              <a:gd name="connsiteY45" fmla="*/ 200675 h 1140230"/>
              <a:gd name="connsiteX46" fmla="*/ 1320202 w 1551343"/>
              <a:gd name="connsiteY46" fmla="*/ 160194 h 1140230"/>
              <a:gd name="connsiteX47" fmla="*/ 1310677 w 1551343"/>
              <a:gd name="connsiteY47" fmla="*/ 117331 h 1140230"/>
              <a:gd name="connsiteX48" fmla="*/ 1332108 w 1551343"/>
              <a:gd name="connsiteY48" fmla="*/ 57800 h 1140230"/>
              <a:gd name="connsiteX49" fmla="*/ 1322584 w 1551343"/>
              <a:gd name="connsiteY49" fmla="*/ 10175 h 1140230"/>
              <a:gd name="connsiteX50" fmla="*/ 1360684 w 1551343"/>
              <a:gd name="connsiteY50" fmla="*/ 5412 h 1140230"/>
              <a:gd name="connsiteX51" fmla="*/ 1377353 w 1551343"/>
              <a:gd name="connsiteY51" fmla="*/ 649 h 1140230"/>
              <a:gd name="connsiteX52" fmla="*/ 1465459 w 1551343"/>
              <a:gd name="connsiteY52" fmla="*/ 19699 h 1140230"/>
              <a:gd name="connsiteX53" fmla="*/ 1496415 w 1551343"/>
              <a:gd name="connsiteY53" fmla="*/ 41131 h 1140230"/>
              <a:gd name="connsiteX54" fmla="*/ 1522610 w 1551343"/>
              <a:gd name="connsiteY54" fmla="*/ 57798 h 1140230"/>
              <a:gd name="connsiteX55" fmla="*/ 1551184 w 1551343"/>
              <a:gd name="connsiteY55" fmla="*/ 67324 h 1140230"/>
              <a:gd name="connsiteX56" fmla="*/ 1524990 w 1551343"/>
              <a:gd name="connsiteY56" fmla="*/ 117331 h 1140230"/>
              <a:gd name="connsiteX57" fmla="*/ 1522609 w 1551343"/>
              <a:gd name="connsiteY57" fmla="*/ 172099 h 1140230"/>
              <a:gd name="connsiteX58" fmla="*/ 1508321 w 1551343"/>
              <a:gd name="connsiteY58" fmla="*/ 229249 h 1140230"/>
              <a:gd name="connsiteX59" fmla="*/ 1510703 w 1551343"/>
              <a:gd name="connsiteY59" fmla="*/ 238774 h 1140230"/>
              <a:gd name="connsiteX60" fmla="*/ 1541659 w 1551343"/>
              <a:gd name="connsiteY60" fmla="*/ 245918 h 1140230"/>
              <a:gd name="connsiteX61" fmla="*/ 1529753 w 1551343"/>
              <a:gd name="connsiteY61" fmla="*/ 276874 h 1140230"/>
              <a:gd name="connsiteX62" fmla="*/ 1496415 w 1551343"/>
              <a:gd name="connsiteY62" fmla="*/ 298306 h 1140230"/>
              <a:gd name="connsiteX63" fmla="*/ 1474984 w 1551343"/>
              <a:gd name="connsiteY63" fmla="*/ 319737 h 1140230"/>
              <a:gd name="connsiteX64" fmla="*/ 1421087 w 1551343"/>
              <a:gd name="connsiteY64" fmla="*/ 307094 h 1140230"/>
              <a:gd name="connsiteX65" fmla="*/ 1384495 w 1551343"/>
              <a:gd name="connsiteY65" fmla="*/ 336407 h 1140230"/>
              <a:gd name="connsiteX66" fmla="*/ 1377352 w 1551343"/>
              <a:gd name="connsiteY66" fmla="*/ 369744 h 1140230"/>
              <a:gd name="connsiteX67" fmla="*/ 1355920 w 1551343"/>
              <a:gd name="connsiteY67" fmla="*/ 379269 h 1140230"/>
              <a:gd name="connsiteX68" fmla="*/ 1327345 w 1551343"/>
              <a:gd name="connsiteY68" fmla="*/ 403082 h 1140230"/>
              <a:gd name="connsiteX69" fmla="*/ 1279721 w 1551343"/>
              <a:gd name="connsiteY69" fmla="*/ 417368 h 1140230"/>
              <a:gd name="connsiteX70" fmla="*/ 1279720 w 1551343"/>
              <a:gd name="connsiteY70" fmla="*/ 464994 h 1140230"/>
              <a:gd name="connsiteX71" fmla="*/ 1313058 w 1551343"/>
              <a:gd name="connsiteY71" fmla="*/ 464994 h 1140230"/>
              <a:gd name="connsiteX72" fmla="*/ 1341634 w 1551343"/>
              <a:gd name="connsiteY72" fmla="*/ 491187 h 1140230"/>
              <a:gd name="connsiteX73" fmla="*/ 1334489 w 1551343"/>
              <a:gd name="connsiteY73" fmla="*/ 529288 h 1140230"/>
              <a:gd name="connsiteX74" fmla="*/ 1363065 w 1551343"/>
              <a:gd name="connsiteY74" fmla="*/ 545955 h 1140230"/>
              <a:gd name="connsiteX75" fmla="*/ 1355920 w 1551343"/>
              <a:gd name="connsiteY75" fmla="*/ 588819 h 1140230"/>
              <a:gd name="connsiteX76" fmla="*/ 1370208 w 1551343"/>
              <a:gd name="connsiteY76" fmla="*/ 629299 h 1140230"/>
              <a:gd name="connsiteX77" fmla="*/ 1322584 w 1551343"/>
              <a:gd name="connsiteY77" fmla="*/ 684068 h 1140230"/>
              <a:gd name="connsiteX78" fmla="*/ 1294009 w 1551343"/>
              <a:gd name="connsiteY78" fmla="*/ 736456 h 1140230"/>
              <a:gd name="connsiteX79" fmla="*/ 1260673 w 1551343"/>
              <a:gd name="connsiteY79" fmla="*/ 722168 h 1140230"/>
              <a:gd name="connsiteX80" fmla="*/ 1227334 w 1551343"/>
              <a:gd name="connsiteY80" fmla="*/ 724549 h 1140230"/>
              <a:gd name="connsiteX81" fmla="*/ 1177328 w 1551343"/>
              <a:gd name="connsiteY81" fmla="*/ 748362 h 1140230"/>
              <a:gd name="connsiteX82" fmla="*/ 1153515 w 1551343"/>
              <a:gd name="connsiteY82" fmla="*/ 762649 h 1140230"/>
              <a:gd name="connsiteX83" fmla="*/ 1084461 w 1551343"/>
              <a:gd name="connsiteY83" fmla="*/ 779318 h 1140230"/>
              <a:gd name="connsiteX84" fmla="*/ 1063028 w 1551343"/>
              <a:gd name="connsiteY84" fmla="*/ 810274 h 1140230"/>
              <a:gd name="connsiteX85" fmla="*/ 1060646 w 1551343"/>
              <a:gd name="connsiteY85" fmla="*/ 888856 h 1140230"/>
              <a:gd name="connsiteX86" fmla="*/ 1063030 w 1551343"/>
              <a:gd name="connsiteY86" fmla="*/ 915048 h 1140230"/>
              <a:gd name="connsiteX87" fmla="*/ 963015 w 1551343"/>
              <a:gd name="connsiteY87" fmla="*/ 965056 h 1140230"/>
              <a:gd name="connsiteX88" fmla="*/ 920153 w 1551343"/>
              <a:gd name="connsiteY88" fmla="*/ 965056 h 1140230"/>
              <a:gd name="connsiteX89" fmla="*/ 829667 w 1551343"/>
              <a:gd name="connsiteY89" fmla="*/ 1000773 h 1140230"/>
              <a:gd name="connsiteX90" fmla="*/ 808234 w 1551343"/>
              <a:gd name="connsiteY90" fmla="*/ 1041256 h 1140230"/>
              <a:gd name="connsiteX91" fmla="*/ 808236 w 1551343"/>
              <a:gd name="connsiteY91" fmla="*/ 1091262 h 1140230"/>
              <a:gd name="connsiteX92" fmla="*/ 758228 w 1551343"/>
              <a:gd name="connsiteY92" fmla="*/ 1131743 h 1140230"/>
              <a:gd name="connsiteX93" fmla="*/ 379608 w 1551343"/>
              <a:gd name="connsiteY93" fmla="*/ 917432 h 1140230"/>
              <a:gd name="connsiteX94" fmla="*/ 234355 w 1551343"/>
              <a:gd name="connsiteY94" fmla="*/ 893618 h 1140230"/>
              <a:gd name="connsiteX95" fmla="*/ 203395 w 1551343"/>
              <a:gd name="connsiteY95" fmla="*/ 869807 h 1140230"/>
              <a:gd name="connsiteX96" fmla="*/ 167680 w 1551343"/>
              <a:gd name="connsiteY96" fmla="*/ 881712 h 1140230"/>
              <a:gd name="connsiteX97" fmla="*/ 158152 w 1551343"/>
              <a:gd name="connsiteY97" fmla="*/ 876950 h 1140230"/>
              <a:gd name="connsiteX98" fmla="*/ 141486 w 1551343"/>
              <a:gd name="connsiteY98" fmla="*/ 824562 h 1140230"/>
              <a:gd name="connsiteX99" fmla="*/ 103383 w 1551343"/>
              <a:gd name="connsiteY99" fmla="*/ 788844 h 1140230"/>
              <a:gd name="connsiteX100" fmla="*/ 72427 w 1551343"/>
              <a:gd name="connsiteY100" fmla="*/ 748363 h 1140230"/>
              <a:gd name="connsiteX101" fmla="*/ 53375 w 1551343"/>
              <a:gd name="connsiteY101" fmla="*/ 722168 h 1140230"/>
              <a:gd name="connsiteX102" fmla="*/ 17657 w 1551343"/>
              <a:gd name="connsiteY102" fmla="*/ 693594 h 1140230"/>
              <a:gd name="connsiteX103" fmla="*/ 992 w 1551343"/>
              <a:gd name="connsiteY103" fmla="*/ 669780 h 1140230"/>
              <a:gd name="connsiteX0" fmla="*/ 992 w 1551343"/>
              <a:gd name="connsiteY0" fmla="*/ 669780 h 1095801"/>
              <a:gd name="connsiteX1" fmla="*/ 20038 w 1551343"/>
              <a:gd name="connsiteY1" fmla="*/ 612632 h 1095801"/>
              <a:gd name="connsiteX2" fmla="*/ 55760 w 1551343"/>
              <a:gd name="connsiteY2" fmla="*/ 588816 h 1095801"/>
              <a:gd name="connsiteX3" fmla="*/ 98621 w 1551343"/>
              <a:gd name="connsiteY3" fmla="*/ 593580 h 1095801"/>
              <a:gd name="connsiteX4" fmla="*/ 110530 w 1551343"/>
              <a:gd name="connsiteY4" fmla="*/ 565004 h 1095801"/>
              <a:gd name="connsiteX5" fmla="*/ 146244 w 1551343"/>
              <a:gd name="connsiteY5" fmla="*/ 550719 h 1095801"/>
              <a:gd name="connsiteX6" fmla="*/ 162915 w 1551343"/>
              <a:gd name="connsiteY6" fmla="*/ 519761 h 1095801"/>
              <a:gd name="connsiteX7" fmla="*/ 196251 w 1551343"/>
              <a:gd name="connsiteY7" fmla="*/ 512619 h 1095801"/>
              <a:gd name="connsiteX8" fmla="*/ 208157 w 1551343"/>
              <a:gd name="connsiteY8" fmla="*/ 479282 h 1095801"/>
              <a:gd name="connsiteX9" fmla="*/ 239115 w 1551343"/>
              <a:gd name="connsiteY9" fmla="*/ 472137 h 1095801"/>
              <a:gd name="connsiteX10" fmla="*/ 310551 w 1551343"/>
              <a:gd name="connsiteY10" fmla="*/ 438800 h 1095801"/>
              <a:gd name="connsiteX11" fmla="*/ 339128 w 1551343"/>
              <a:gd name="connsiteY11" fmla="*/ 417368 h 1095801"/>
              <a:gd name="connsiteX12" fmla="*/ 353413 w 1551343"/>
              <a:gd name="connsiteY12" fmla="*/ 426894 h 1095801"/>
              <a:gd name="connsiteX13" fmla="*/ 396277 w 1551343"/>
              <a:gd name="connsiteY13" fmla="*/ 438800 h 1095801"/>
              <a:gd name="connsiteX14" fmla="*/ 439140 w 1551343"/>
              <a:gd name="connsiteY14" fmla="*/ 400699 h 1095801"/>
              <a:gd name="connsiteX15" fmla="*/ 453426 w 1551343"/>
              <a:gd name="connsiteY15" fmla="*/ 429275 h 1095801"/>
              <a:gd name="connsiteX16" fmla="*/ 489144 w 1551343"/>
              <a:gd name="connsiteY16" fmla="*/ 431657 h 1095801"/>
              <a:gd name="connsiteX17" fmla="*/ 501051 w 1551343"/>
              <a:gd name="connsiteY17" fmla="*/ 464994 h 1095801"/>
              <a:gd name="connsiteX18" fmla="*/ 536773 w 1551343"/>
              <a:gd name="connsiteY18" fmla="*/ 495947 h 1095801"/>
              <a:gd name="connsiteX19" fmla="*/ 565344 w 1551343"/>
              <a:gd name="connsiteY19" fmla="*/ 453088 h 1095801"/>
              <a:gd name="connsiteX20" fmla="*/ 596301 w 1551343"/>
              <a:gd name="connsiteY20" fmla="*/ 438800 h 1095801"/>
              <a:gd name="connsiteX21" fmla="*/ 605826 w 1551343"/>
              <a:gd name="connsiteY21" fmla="*/ 410225 h 1095801"/>
              <a:gd name="connsiteX22" fmla="*/ 627257 w 1551343"/>
              <a:gd name="connsiteY22" fmla="*/ 376888 h 1095801"/>
              <a:gd name="connsiteX23" fmla="*/ 665361 w 1551343"/>
              <a:gd name="connsiteY23" fmla="*/ 369741 h 1095801"/>
              <a:gd name="connsiteX24" fmla="*/ 677263 w 1551343"/>
              <a:gd name="connsiteY24" fmla="*/ 412607 h 1095801"/>
              <a:gd name="connsiteX25" fmla="*/ 717744 w 1551343"/>
              <a:gd name="connsiteY25" fmla="*/ 381650 h 1095801"/>
              <a:gd name="connsiteX26" fmla="*/ 727269 w 1551343"/>
              <a:gd name="connsiteY26" fmla="*/ 381650 h 1095801"/>
              <a:gd name="connsiteX27" fmla="*/ 753463 w 1551343"/>
              <a:gd name="connsiteY27" fmla="*/ 398319 h 1095801"/>
              <a:gd name="connsiteX28" fmla="*/ 793948 w 1551343"/>
              <a:gd name="connsiteY28" fmla="*/ 384029 h 1095801"/>
              <a:gd name="connsiteX29" fmla="*/ 820139 w 1551343"/>
              <a:gd name="connsiteY29" fmla="*/ 434038 h 1095801"/>
              <a:gd name="connsiteX30" fmla="*/ 810613 w 1551343"/>
              <a:gd name="connsiteY30" fmla="*/ 438800 h 1095801"/>
              <a:gd name="connsiteX31" fmla="*/ 805852 w 1551343"/>
              <a:gd name="connsiteY31" fmla="*/ 460232 h 1095801"/>
              <a:gd name="connsiteX32" fmla="*/ 834426 w 1551343"/>
              <a:gd name="connsiteY32" fmla="*/ 503094 h 1095801"/>
              <a:gd name="connsiteX33" fmla="*/ 865383 w 1551343"/>
              <a:gd name="connsiteY33" fmla="*/ 495950 h 1095801"/>
              <a:gd name="connsiteX34" fmla="*/ 898722 w 1551343"/>
              <a:gd name="connsiteY34" fmla="*/ 464993 h 1095801"/>
              <a:gd name="connsiteX35" fmla="*/ 943964 w 1551343"/>
              <a:gd name="connsiteY35" fmla="*/ 472138 h 1095801"/>
              <a:gd name="connsiteX36" fmla="*/ 1001114 w 1551343"/>
              <a:gd name="connsiteY36" fmla="*/ 457850 h 1095801"/>
              <a:gd name="connsiteX37" fmla="*/ 1032073 w 1551343"/>
              <a:gd name="connsiteY37" fmla="*/ 429272 h 1095801"/>
              <a:gd name="connsiteX38" fmla="*/ 1096364 w 1551343"/>
              <a:gd name="connsiteY38" fmla="*/ 412607 h 1095801"/>
              <a:gd name="connsiteX39" fmla="*/ 1153514 w 1551343"/>
              <a:gd name="connsiteY39" fmla="*/ 417368 h 1095801"/>
              <a:gd name="connsiteX40" fmla="*/ 1220190 w 1551343"/>
              <a:gd name="connsiteY40" fmla="*/ 345931 h 1095801"/>
              <a:gd name="connsiteX41" fmla="*/ 1270195 w 1551343"/>
              <a:gd name="connsiteY41" fmla="*/ 334025 h 1095801"/>
              <a:gd name="connsiteX42" fmla="*/ 1315440 w 1551343"/>
              <a:gd name="connsiteY42" fmla="*/ 298306 h 1095801"/>
              <a:gd name="connsiteX43" fmla="*/ 1315439 w 1551343"/>
              <a:gd name="connsiteY43" fmla="*/ 257825 h 1095801"/>
              <a:gd name="connsiteX44" fmla="*/ 1310677 w 1551343"/>
              <a:gd name="connsiteY44" fmla="*/ 229250 h 1095801"/>
              <a:gd name="connsiteX45" fmla="*/ 1303533 w 1551343"/>
              <a:gd name="connsiteY45" fmla="*/ 200675 h 1095801"/>
              <a:gd name="connsiteX46" fmla="*/ 1320202 w 1551343"/>
              <a:gd name="connsiteY46" fmla="*/ 160194 h 1095801"/>
              <a:gd name="connsiteX47" fmla="*/ 1310677 w 1551343"/>
              <a:gd name="connsiteY47" fmla="*/ 117331 h 1095801"/>
              <a:gd name="connsiteX48" fmla="*/ 1332108 w 1551343"/>
              <a:gd name="connsiteY48" fmla="*/ 57800 h 1095801"/>
              <a:gd name="connsiteX49" fmla="*/ 1322584 w 1551343"/>
              <a:gd name="connsiteY49" fmla="*/ 10175 h 1095801"/>
              <a:gd name="connsiteX50" fmla="*/ 1360684 w 1551343"/>
              <a:gd name="connsiteY50" fmla="*/ 5412 h 1095801"/>
              <a:gd name="connsiteX51" fmla="*/ 1377353 w 1551343"/>
              <a:gd name="connsiteY51" fmla="*/ 649 h 1095801"/>
              <a:gd name="connsiteX52" fmla="*/ 1465459 w 1551343"/>
              <a:gd name="connsiteY52" fmla="*/ 19699 h 1095801"/>
              <a:gd name="connsiteX53" fmla="*/ 1496415 w 1551343"/>
              <a:gd name="connsiteY53" fmla="*/ 41131 h 1095801"/>
              <a:gd name="connsiteX54" fmla="*/ 1522610 w 1551343"/>
              <a:gd name="connsiteY54" fmla="*/ 57798 h 1095801"/>
              <a:gd name="connsiteX55" fmla="*/ 1551184 w 1551343"/>
              <a:gd name="connsiteY55" fmla="*/ 67324 h 1095801"/>
              <a:gd name="connsiteX56" fmla="*/ 1524990 w 1551343"/>
              <a:gd name="connsiteY56" fmla="*/ 117331 h 1095801"/>
              <a:gd name="connsiteX57" fmla="*/ 1522609 w 1551343"/>
              <a:gd name="connsiteY57" fmla="*/ 172099 h 1095801"/>
              <a:gd name="connsiteX58" fmla="*/ 1508321 w 1551343"/>
              <a:gd name="connsiteY58" fmla="*/ 229249 h 1095801"/>
              <a:gd name="connsiteX59" fmla="*/ 1510703 w 1551343"/>
              <a:gd name="connsiteY59" fmla="*/ 238774 h 1095801"/>
              <a:gd name="connsiteX60" fmla="*/ 1541659 w 1551343"/>
              <a:gd name="connsiteY60" fmla="*/ 245918 h 1095801"/>
              <a:gd name="connsiteX61" fmla="*/ 1529753 w 1551343"/>
              <a:gd name="connsiteY61" fmla="*/ 276874 h 1095801"/>
              <a:gd name="connsiteX62" fmla="*/ 1496415 w 1551343"/>
              <a:gd name="connsiteY62" fmla="*/ 298306 h 1095801"/>
              <a:gd name="connsiteX63" fmla="*/ 1474984 w 1551343"/>
              <a:gd name="connsiteY63" fmla="*/ 319737 h 1095801"/>
              <a:gd name="connsiteX64" fmla="*/ 1421087 w 1551343"/>
              <a:gd name="connsiteY64" fmla="*/ 307094 h 1095801"/>
              <a:gd name="connsiteX65" fmla="*/ 1384495 w 1551343"/>
              <a:gd name="connsiteY65" fmla="*/ 336407 h 1095801"/>
              <a:gd name="connsiteX66" fmla="*/ 1377352 w 1551343"/>
              <a:gd name="connsiteY66" fmla="*/ 369744 h 1095801"/>
              <a:gd name="connsiteX67" fmla="*/ 1355920 w 1551343"/>
              <a:gd name="connsiteY67" fmla="*/ 379269 h 1095801"/>
              <a:gd name="connsiteX68" fmla="*/ 1327345 w 1551343"/>
              <a:gd name="connsiteY68" fmla="*/ 403082 h 1095801"/>
              <a:gd name="connsiteX69" fmla="*/ 1279721 w 1551343"/>
              <a:gd name="connsiteY69" fmla="*/ 417368 h 1095801"/>
              <a:gd name="connsiteX70" fmla="*/ 1279720 w 1551343"/>
              <a:gd name="connsiteY70" fmla="*/ 464994 h 1095801"/>
              <a:gd name="connsiteX71" fmla="*/ 1313058 w 1551343"/>
              <a:gd name="connsiteY71" fmla="*/ 464994 h 1095801"/>
              <a:gd name="connsiteX72" fmla="*/ 1341634 w 1551343"/>
              <a:gd name="connsiteY72" fmla="*/ 491187 h 1095801"/>
              <a:gd name="connsiteX73" fmla="*/ 1334489 w 1551343"/>
              <a:gd name="connsiteY73" fmla="*/ 529288 h 1095801"/>
              <a:gd name="connsiteX74" fmla="*/ 1363065 w 1551343"/>
              <a:gd name="connsiteY74" fmla="*/ 545955 h 1095801"/>
              <a:gd name="connsiteX75" fmla="*/ 1355920 w 1551343"/>
              <a:gd name="connsiteY75" fmla="*/ 588819 h 1095801"/>
              <a:gd name="connsiteX76" fmla="*/ 1370208 w 1551343"/>
              <a:gd name="connsiteY76" fmla="*/ 629299 h 1095801"/>
              <a:gd name="connsiteX77" fmla="*/ 1322584 w 1551343"/>
              <a:gd name="connsiteY77" fmla="*/ 684068 h 1095801"/>
              <a:gd name="connsiteX78" fmla="*/ 1294009 w 1551343"/>
              <a:gd name="connsiteY78" fmla="*/ 736456 h 1095801"/>
              <a:gd name="connsiteX79" fmla="*/ 1260673 w 1551343"/>
              <a:gd name="connsiteY79" fmla="*/ 722168 h 1095801"/>
              <a:gd name="connsiteX80" fmla="*/ 1227334 w 1551343"/>
              <a:gd name="connsiteY80" fmla="*/ 724549 h 1095801"/>
              <a:gd name="connsiteX81" fmla="*/ 1177328 w 1551343"/>
              <a:gd name="connsiteY81" fmla="*/ 748362 h 1095801"/>
              <a:gd name="connsiteX82" fmla="*/ 1153515 w 1551343"/>
              <a:gd name="connsiteY82" fmla="*/ 762649 h 1095801"/>
              <a:gd name="connsiteX83" fmla="*/ 1084461 w 1551343"/>
              <a:gd name="connsiteY83" fmla="*/ 779318 h 1095801"/>
              <a:gd name="connsiteX84" fmla="*/ 1063028 w 1551343"/>
              <a:gd name="connsiteY84" fmla="*/ 810274 h 1095801"/>
              <a:gd name="connsiteX85" fmla="*/ 1060646 w 1551343"/>
              <a:gd name="connsiteY85" fmla="*/ 888856 h 1095801"/>
              <a:gd name="connsiteX86" fmla="*/ 1063030 w 1551343"/>
              <a:gd name="connsiteY86" fmla="*/ 915048 h 1095801"/>
              <a:gd name="connsiteX87" fmla="*/ 963015 w 1551343"/>
              <a:gd name="connsiteY87" fmla="*/ 965056 h 1095801"/>
              <a:gd name="connsiteX88" fmla="*/ 920153 w 1551343"/>
              <a:gd name="connsiteY88" fmla="*/ 965056 h 1095801"/>
              <a:gd name="connsiteX89" fmla="*/ 829667 w 1551343"/>
              <a:gd name="connsiteY89" fmla="*/ 1000773 h 1095801"/>
              <a:gd name="connsiteX90" fmla="*/ 808234 w 1551343"/>
              <a:gd name="connsiteY90" fmla="*/ 1041256 h 1095801"/>
              <a:gd name="connsiteX91" fmla="*/ 808236 w 1551343"/>
              <a:gd name="connsiteY91" fmla="*/ 1091262 h 1095801"/>
              <a:gd name="connsiteX92" fmla="*/ 379608 w 1551343"/>
              <a:gd name="connsiteY92" fmla="*/ 917432 h 1095801"/>
              <a:gd name="connsiteX93" fmla="*/ 234355 w 1551343"/>
              <a:gd name="connsiteY93" fmla="*/ 893618 h 1095801"/>
              <a:gd name="connsiteX94" fmla="*/ 203395 w 1551343"/>
              <a:gd name="connsiteY94" fmla="*/ 869807 h 1095801"/>
              <a:gd name="connsiteX95" fmla="*/ 167680 w 1551343"/>
              <a:gd name="connsiteY95" fmla="*/ 881712 h 1095801"/>
              <a:gd name="connsiteX96" fmla="*/ 158152 w 1551343"/>
              <a:gd name="connsiteY96" fmla="*/ 876950 h 1095801"/>
              <a:gd name="connsiteX97" fmla="*/ 141486 w 1551343"/>
              <a:gd name="connsiteY97" fmla="*/ 824562 h 1095801"/>
              <a:gd name="connsiteX98" fmla="*/ 103383 w 1551343"/>
              <a:gd name="connsiteY98" fmla="*/ 788844 h 1095801"/>
              <a:gd name="connsiteX99" fmla="*/ 72427 w 1551343"/>
              <a:gd name="connsiteY99" fmla="*/ 748363 h 1095801"/>
              <a:gd name="connsiteX100" fmla="*/ 53375 w 1551343"/>
              <a:gd name="connsiteY100" fmla="*/ 722168 h 1095801"/>
              <a:gd name="connsiteX101" fmla="*/ 17657 w 1551343"/>
              <a:gd name="connsiteY101" fmla="*/ 693594 h 1095801"/>
              <a:gd name="connsiteX102" fmla="*/ 992 w 1551343"/>
              <a:gd name="connsiteY102" fmla="*/ 669780 h 1095801"/>
              <a:gd name="connsiteX0" fmla="*/ 992 w 1551343"/>
              <a:gd name="connsiteY0" fmla="*/ 669780 h 1044115"/>
              <a:gd name="connsiteX1" fmla="*/ 20038 w 1551343"/>
              <a:gd name="connsiteY1" fmla="*/ 612632 h 1044115"/>
              <a:gd name="connsiteX2" fmla="*/ 55760 w 1551343"/>
              <a:gd name="connsiteY2" fmla="*/ 588816 h 1044115"/>
              <a:gd name="connsiteX3" fmla="*/ 98621 w 1551343"/>
              <a:gd name="connsiteY3" fmla="*/ 593580 h 1044115"/>
              <a:gd name="connsiteX4" fmla="*/ 110530 w 1551343"/>
              <a:gd name="connsiteY4" fmla="*/ 565004 h 1044115"/>
              <a:gd name="connsiteX5" fmla="*/ 146244 w 1551343"/>
              <a:gd name="connsiteY5" fmla="*/ 550719 h 1044115"/>
              <a:gd name="connsiteX6" fmla="*/ 162915 w 1551343"/>
              <a:gd name="connsiteY6" fmla="*/ 519761 h 1044115"/>
              <a:gd name="connsiteX7" fmla="*/ 196251 w 1551343"/>
              <a:gd name="connsiteY7" fmla="*/ 512619 h 1044115"/>
              <a:gd name="connsiteX8" fmla="*/ 208157 w 1551343"/>
              <a:gd name="connsiteY8" fmla="*/ 479282 h 1044115"/>
              <a:gd name="connsiteX9" fmla="*/ 239115 w 1551343"/>
              <a:gd name="connsiteY9" fmla="*/ 472137 h 1044115"/>
              <a:gd name="connsiteX10" fmla="*/ 310551 w 1551343"/>
              <a:gd name="connsiteY10" fmla="*/ 438800 h 1044115"/>
              <a:gd name="connsiteX11" fmla="*/ 339128 w 1551343"/>
              <a:gd name="connsiteY11" fmla="*/ 417368 h 1044115"/>
              <a:gd name="connsiteX12" fmla="*/ 353413 w 1551343"/>
              <a:gd name="connsiteY12" fmla="*/ 426894 h 1044115"/>
              <a:gd name="connsiteX13" fmla="*/ 396277 w 1551343"/>
              <a:gd name="connsiteY13" fmla="*/ 438800 h 1044115"/>
              <a:gd name="connsiteX14" fmla="*/ 439140 w 1551343"/>
              <a:gd name="connsiteY14" fmla="*/ 400699 h 1044115"/>
              <a:gd name="connsiteX15" fmla="*/ 453426 w 1551343"/>
              <a:gd name="connsiteY15" fmla="*/ 429275 h 1044115"/>
              <a:gd name="connsiteX16" fmla="*/ 489144 w 1551343"/>
              <a:gd name="connsiteY16" fmla="*/ 431657 h 1044115"/>
              <a:gd name="connsiteX17" fmla="*/ 501051 w 1551343"/>
              <a:gd name="connsiteY17" fmla="*/ 464994 h 1044115"/>
              <a:gd name="connsiteX18" fmla="*/ 536773 w 1551343"/>
              <a:gd name="connsiteY18" fmla="*/ 495947 h 1044115"/>
              <a:gd name="connsiteX19" fmla="*/ 565344 w 1551343"/>
              <a:gd name="connsiteY19" fmla="*/ 453088 h 1044115"/>
              <a:gd name="connsiteX20" fmla="*/ 596301 w 1551343"/>
              <a:gd name="connsiteY20" fmla="*/ 438800 h 1044115"/>
              <a:gd name="connsiteX21" fmla="*/ 605826 w 1551343"/>
              <a:gd name="connsiteY21" fmla="*/ 410225 h 1044115"/>
              <a:gd name="connsiteX22" fmla="*/ 627257 w 1551343"/>
              <a:gd name="connsiteY22" fmla="*/ 376888 h 1044115"/>
              <a:gd name="connsiteX23" fmla="*/ 665361 w 1551343"/>
              <a:gd name="connsiteY23" fmla="*/ 369741 h 1044115"/>
              <a:gd name="connsiteX24" fmla="*/ 677263 w 1551343"/>
              <a:gd name="connsiteY24" fmla="*/ 412607 h 1044115"/>
              <a:gd name="connsiteX25" fmla="*/ 717744 w 1551343"/>
              <a:gd name="connsiteY25" fmla="*/ 381650 h 1044115"/>
              <a:gd name="connsiteX26" fmla="*/ 727269 w 1551343"/>
              <a:gd name="connsiteY26" fmla="*/ 381650 h 1044115"/>
              <a:gd name="connsiteX27" fmla="*/ 753463 w 1551343"/>
              <a:gd name="connsiteY27" fmla="*/ 398319 h 1044115"/>
              <a:gd name="connsiteX28" fmla="*/ 793948 w 1551343"/>
              <a:gd name="connsiteY28" fmla="*/ 384029 h 1044115"/>
              <a:gd name="connsiteX29" fmla="*/ 820139 w 1551343"/>
              <a:gd name="connsiteY29" fmla="*/ 434038 h 1044115"/>
              <a:gd name="connsiteX30" fmla="*/ 810613 w 1551343"/>
              <a:gd name="connsiteY30" fmla="*/ 438800 h 1044115"/>
              <a:gd name="connsiteX31" fmla="*/ 805852 w 1551343"/>
              <a:gd name="connsiteY31" fmla="*/ 460232 h 1044115"/>
              <a:gd name="connsiteX32" fmla="*/ 834426 w 1551343"/>
              <a:gd name="connsiteY32" fmla="*/ 503094 h 1044115"/>
              <a:gd name="connsiteX33" fmla="*/ 865383 w 1551343"/>
              <a:gd name="connsiteY33" fmla="*/ 495950 h 1044115"/>
              <a:gd name="connsiteX34" fmla="*/ 898722 w 1551343"/>
              <a:gd name="connsiteY34" fmla="*/ 464993 h 1044115"/>
              <a:gd name="connsiteX35" fmla="*/ 943964 w 1551343"/>
              <a:gd name="connsiteY35" fmla="*/ 472138 h 1044115"/>
              <a:gd name="connsiteX36" fmla="*/ 1001114 w 1551343"/>
              <a:gd name="connsiteY36" fmla="*/ 457850 h 1044115"/>
              <a:gd name="connsiteX37" fmla="*/ 1032073 w 1551343"/>
              <a:gd name="connsiteY37" fmla="*/ 429272 h 1044115"/>
              <a:gd name="connsiteX38" fmla="*/ 1096364 w 1551343"/>
              <a:gd name="connsiteY38" fmla="*/ 412607 h 1044115"/>
              <a:gd name="connsiteX39" fmla="*/ 1153514 w 1551343"/>
              <a:gd name="connsiteY39" fmla="*/ 417368 h 1044115"/>
              <a:gd name="connsiteX40" fmla="*/ 1220190 w 1551343"/>
              <a:gd name="connsiteY40" fmla="*/ 345931 h 1044115"/>
              <a:gd name="connsiteX41" fmla="*/ 1270195 w 1551343"/>
              <a:gd name="connsiteY41" fmla="*/ 334025 h 1044115"/>
              <a:gd name="connsiteX42" fmla="*/ 1315440 w 1551343"/>
              <a:gd name="connsiteY42" fmla="*/ 298306 h 1044115"/>
              <a:gd name="connsiteX43" fmla="*/ 1315439 w 1551343"/>
              <a:gd name="connsiteY43" fmla="*/ 257825 h 1044115"/>
              <a:gd name="connsiteX44" fmla="*/ 1310677 w 1551343"/>
              <a:gd name="connsiteY44" fmla="*/ 229250 h 1044115"/>
              <a:gd name="connsiteX45" fmla="*/ 1303533 w 1551343"/>
              <a:gd name="connsiteY45" fmla="*/ 200675 h 1044115"/>
              <a:gd name="connsiteX46" fmla="*/ 1320202 w 1551343"/>
              <a:gd name="connsiteY46" fmla="*/ 160194 h 1044115"/>
              <a:gd name="connsiteX47" fmla="*/ 1310677 w 1551343"/>
              <a:gd name="connsiteY47" fmla="*/ 117331 h 1044115"/>
              <a:gd name="connsiteX48" fmla="*/ 1332108 w 1551343"/>
              <a:gd name="connsiteY48" fmla="*/ 57800 h 1044115"/>
              <a:gd name="connsiteX49" fmla="*/ 1322584 w 1551343"/>
              <a:gd name="connsiteY49" fmla="*/ 10175 h 1044115"/>
              <a:gd name="connsiteX50" fmla="*/ 1360684 w 1551343"/>
              <a:gd name="connsiteY50" fmla="*/ 5412 h 1044115"/>
              <a:gd name="connsiteX51" fmla="*/ 1377353 w 1551343"/>
              <a:gd name="connsiteY51" fmla="*/ 649 h 1044115"/>
              <a:gd name="connsiteX52" fmla="*/ 1465459 w 1551343"/>
              <a:gd name="connsiteY52" fmla="*/ 19699 h 1044115"/>
              <a:gd name="connsiteX53" fmla="*/ 1496415 w 1551343"/>
              <a:gd name="connsiteY53" fmla="*/ 41131 h 1044115"/>
              <a:gd name="connsiteX54" fmla="*/ 1522610 w 1551343"/>
              <a:gd name="connsiteY54" fmla="*/ 57798 h 1044115"/>
              <a:gd name="connsiteX55" fmla="*/ 1551184 w 1551343"/>
              <a:gd name="connsiteY55" fmla="*/ 67324 h 1044115"/>
              <a:gd name="connsiteX56" fmla="*/ 1524990 w 1551343"/>
              <a:gd name="connsiteY56" fmla="*/ 117331 h 1044115"/>
              <a:gd name="connsiteX57" fmla="*/ 1522609 w 1551343"/>
              <a:gd name="connsiteY57" fmla="*/ 172099 h 1044115"/>
              <a:gd name="connsiteX58" fmla="*/ 1508321 w 1551343"/>
              <a:gd name="connsiteY58" fmla="*/ 229249 h 1044115"/>
              <a:gd name="connsiteX59" fmla="*/ 1510703 w 1551343"/>
              <a:gd name="connsiteY59" fmla="*/ 238774 h 1044115"/>
              <a:gd name="connsiteX60" fmla="*/ 1541659 w 1551343"/>
              <a:gd name="connsiteY60" fmla="*/ 245918 h 1044115"/>
              <a:gd name="connsiteX61" fmla="*/ 1529753 w 1551343"/>
              <a:gd name="connsiteY61" fmla="*/ 276874 h 1044115"/>
              <a:gd name="connsiteX62" fmla="*/ 1496415 w 1551343"/>
              <a:gd name="connsiteY62" fmla="*/ 298306 h 1044115"/>
              <a:gd name="connsiteX63" fmla="*/ 1474984 w 1551343"/>
              <a:gd name="connsiteY63" fmla="*/ 319737 h 1044115"/>
              <a:gd name="connsiteX64" fmla="*/ 1421087 w 1551343"/>
              <a:gd name="connsiteY64" fmla="*/ 307094 h 1044115"/>
              <a:gd name="connsiteX65" fmla="*/ 1384495 w 1551343"/>
              <a:gd name="connsiteY65" fmla="*/ 336407 h 1044115"/>
              <a:gd name="connsiteX66" fmla="*/ 1377352 w 1551343"/>
              <a:gd name="connsiteY66" fmla="*/ 369744 h 1044115"/>
              <a:gd name="connsiteX67" fmla="*/ 1355920 w 1551343"/>
              <a:gd name="connsiteY67" fmla="*/ 379269 h 1044115"/>
              <a:gd name="connsiteX68" fmla="*/ 1327345 w 1551343"/>
              <a:gd name="connsiteY68" fmla="*/ 403082 h 1044115"/>
              <a:gd name="connsiteX69" fmla="*/ 1279721 w 1551343"/>
              <a:gd name="connsiteY69" fmla="*/ 417368 h 1044115"/>
              <a:gd name="connsiteX70" fmla="*/ 1279720 w 1551343"/>
              <a:gd name="connsiteY70" fmla="*/ 464994 h 1044115"/>
              <a:gd name="connsiteX71" fmla="*/ 1313058 w 1551343"/>
              <a:gd name="connsiteY71" fmla="*/ 464994 h 1044115"/>
              <a:gd name="connsiteX72" fmla="*/ 1341634 w 1551343"/>
              <a:gd name="connsiteY72" fmla="*/ 491187 h 1044115"/>
              <a:gd name="connsiteX73" fmla="*/ 1334489 w 1551343"/>
              <a:gd name="connsiteY73" fmla="*/ 529288 h 1044115"/>
              <a:gd name="connsiteX74" fmla="*/ 1363065 w 1551343"/>
              <a:gd name="connsiteY74" fmla="*/ 545955 h 1044115"/>
              <a:gd name="connsiteX75" fmla="*/ 1355920 w 1551343"/>
              <a:gd name="connsiteY75" fmla="*/ 588819 h 1044115"/>
              <a:gd name="connsiteX76" fmla="*/ 1370208 w 1551343"/>
              <a:gd name="connsiteY76" fmla="*/ 629299 h 1044115"/>
              <a:gd name="connsiteX77" fmla="*/ 1322584 w 1551343"/>
              <a:gd name="connsiteY77" fmla="*/ 684068 h 1044115"/>
              <a:gd name="connsiteX78" fmla="*/ 1294009 w 1551343"/>
              <a:gd name="connsiteY78" fmla="*/ 736456 h 1044115"/>
              <a:gd name="connsiteX79" fmla="*/ 1260673 w 1551343"/>
              <a:gd name="connsiteY79" fmla="*/ 722168 h 1044115"/>
              <a:gd name="connsiteX80" fmla="*/ 1227334 w 1551343"/>
              <a:gd name="connsiteY80" fmla="*/ 724549 h 1044115"/>
              <a:gd name="connsiteX81" fmla="*/ 1177328 w 1551343"/>
              <a:gd name="connsiteY81" fmla="*/ 748362 h 1044115"/>
              <a:gd name="connsiteX82" fmla="*/ 1153515 w 1551343"/>
              <a:gd name="connsiteY82" fmla="*/ 762649 h 1044115"/>
              <a:gd name="connsiteX83" fmla="*/ 1084461 w 1551343"/>
              <a:gd name="connsiteY83" fmla="*/ 779318 h 1044115"/>
              <a:gd name="connsiteX84" fmla="*/ 1063028 w 1551343"/>
              <a:gd name="connsiteY84" fmla="*/ 810274 h 1044115"/>
              <a:gd name="connsiteX85" fmla="*/ 1060646 w 1551343"/>
              <a:gd name="connsiteY85" fmla="*/ 888856 h 1044115"/>
              <a:gd name="connsiteX86" fmla="*/ 1063030 w 1551343"/>
              <a:gd name="connsiteY86" fmla="*/ 915048 h 1044115"/>
              <a:gd name="connsiteX87" fmla="*/ 963015 w 1551343"/>
              <a:gd name="connsiteY87" fmla="*/ 965056 h 1044115"/>
              <a:gd name="connsiteX88" fmla="*/ 920153 w 1551343"/>
              <a:gd name="connsiteY88" fmla="*/ 965056 h 1044115"/>
              <a:gd name="connsiteX89" fmla="*/ 829667 w 1551343"/>
              <a:gd name="connsiteY89" fmla="*/ 1000773 h 1044115"/>
              <a:gd name="connsiteX90" fmla="*/ 808234 w 1551343"/>
              <a:gd name="connsiteY90" fmla="*/ 1041256 h 1044115"/>
              <a:gd name="connsiteX91" fmla="*/ 379608 w 1551343"/>
              <a:gd name="connsiteY91" fmla="*/ 917432 h 1044115"/>
              <a:gd name="connsiteX92" fmla="*/ 234355 w 1551343"/>
              <a:gd name="connsiteY92" fmla="*/ 893618 h 1044115"/>
              <a:gd name="connsiteX93" fmla="*/ 203395 w 1551343"/>
              <a:gd name="connsiteY93" fmla="*/ 869807 h 1044115"/>
              <a:gd name="connsiteX94" fmla="*/ 167680 w 1551343"/>
              <a:gd name="connsiteY94" fmla="*/ 881712 h 1044115"/>
              <a:gd name="connsiteX95" fmla="*/ 158152 w 1551343"/>
              <a:gd name="connsiteY95" fmla="*/ 876950 h 1044115"/>
              <a:gd name="connsiteX96" fmla="*/ 141486 w 1551343"/>
              <a:gd name="connsiteY96" fmla="*/ 824562 h 1044115"/>
              <a:gd name="connsiteX97" fmla="*/ 103383 w 1551343"/>
              <a:gd name="connsiteY97" fmla="*/ 788844 h 1044115"/>
              <a:gd name="connsiteX98" fmla="*/ 72427 w 1551343"/>
              <a:gd name="connsiteY98" fmla="*/ 748363 h 1044115"/>
              <a:gd name="connsiteX99" fmla="*/ 53375 w 1551343"/>
              <a:gd name="connsiteY99" fmla="*/ 722168 h 1044115"/>
              <a:gd name="connsiteX100" fmla="*/ 17657 w 1551343"/>
              <a:gd name="connsiteY100" fmla="*/ 693594 h 1044115"/>
              <a:gd name="connsiteX101" fmla="*/ 992 w 1551343"/>
              <a:gd name="connsiteY101" fmla="*/ 669780 h 1044115"/>
              <a:gd name="connsiteX0" fmla="*/ 992 w 1551343"/>
              <a:gd name="connsiteY0" fmla="*/ 669780 h 1001865"/>
              <a:gd name="connsiteX1" fmla="*/ 20038 w 1551343"/>
              <a:gd name="connsiteY1" fmla="*/ 612632 h 1001865"/>
              <a:gd name="connsiteX2" fmla="*/ 55760 w 1551343"/>
              <a:gd name="connsiteY2" fmla="*/ 588816 h 1001865"/>
              <a:gd name="connsiteX3" fmla="*/ 98621 w 1551343"/>
              <a:gd name="connsiteY3" fmla="*/ 593580 h 1001865"/>
              <a:gd name="connsiteX4" fmla="*/ 110530 w 1551343"/>
              <a:gd name="connsiteY4" fmla="*/ 565004 h 1001865"/>
              <a:gd name="connsiteX5" fmla="*/ 146244 w 1551343"/>
              <a:gd name="connsiteY5" fmla="*/ 550719 h 1001865"/>
              <a:gd name="connsiteX6" fmla="*/ 162915 w 1551343"/>
              <a:gd name="connsiteY6" fmla="*/ 519761 h 1001865"/>
              <a:gd name="connsiteX7" fmla="*/ 196251 w 1551343"/>
              <a:gd name="connsiteY7" fmla="*/ 512619 h 1001865"/>
              <a:gd name="connsiteX8" fmla="*/ 208157 w 1551343"/>
              <a:gd name="connsiteY8" fmla="*/ 479282 h 1001865"/>
              <a:gd name="connsiteX9" fmla="*/ 239115 w 1551343"/>
              <a:gd name="connsiteY9" fmla="*/ 472137 h 1001865"/>
              <a:gd name="connsiteX10" fmla="*/ 310551 w 1551343"/>
              <a:gd name="connsiteY10" fmla="*/ 438800 h 1001865"/>
              <a:gd name="connsiteX11" fmla="*/ 339128 w 1551343"/>
              <a:gd name="connsiteY11" fmla="*/ 417368 h 1001865"/>
              <a:gd name="connsiteX12" fmla="*/ 353413 w 1551343"/>
              <a:gd name="connsiteY12" fmla="*/ 426894 h 1001865"/>
              <a:gd name="connsiteX13" fmla="*/ 396277 w 1551343"/>
              <a:gd name="connsiteY13" fmla="*/ 438800 h 1001865"/>
              <a:gd name="connsiteX14" fmla="*/ 439140 w 1551343"/>
              <a:gd name="connsiteY14" fmla="*/ 400699 h 1001865"/>
              <a:gd name="connsiteX15" fmla="*/ 453426 w 1551343"/>
              <a:gd name="connsiteY15" fmla="*/ 429275 h 1001865"/>
              <a:gd name="connsiteX16" fmla="*/ 489144 w 1551343"/>
              <a:gd name="connsiteY16" fmla="*/ 431657 h 1001865"/>
              <a:gd name="connsiteX17" fmla="*/ 501051 w 1551343"/>
              <a:gd name="connsiteY17" fmla="*/ 464994 h 1001865"/>
              <a:gd name="connsiteX18" fmla="*/ 536773 w 1551343"/>
              <a:gd name="connsiteY18" fmla="*/ 495947 h 1001865"/>
              <a:gd name="connsiteX19" fmla="*/ 565344 w 1551343"/>
              <a:gd name="connsiteY19" fmla="*/ 453088 h 1001865"/>
              <a:gd name="connsiteX20" fmla="*/ 596301 w 1551343"/>
              <a:gd name="connsiteY20" fmla="*/ 438800 h 1001865"/>
              <a:gd name="connsiteX21" fmla="*/ 605826 w 1551343"/>
              <a:gd name="connsiteY21" fmla="*/ 410225 h 1001865"/>
              <a:gd name="connsiteX22" fmla="*/ 627257 w 1551343"/>
              <a:gd name="connsiteY22" fmla="*/ 376888 h 1001865"/>
              <a:gd name="connsiteX23" fmla="*/ 665361 w 1551343"/>
              <a:gd name="connsiteY23" fmla="*/ 369741 h 1001865"/>
              <a:gd name="connsiteX24" fmla="*/ 677263 w 1551343"/>
              <a:gd name="connsiteY24" fmla="*/ 412607 h 1001865"/>
              <a:gd name="connsiteX25" fmla="*/ 717744 w 1551343"/>
              <a:gd name="connsiteY25" fmla="*/ 381650 h 1001865"/>
              <a:gd name="connsiteX26" fmla="*/ 727269 w 1551343"/>
              <a:gd name="connsiteY26" fmla="*/ 381650 h 1001865"/>
              <a:gd name="connsiteX27" fmla="*/ 753463 w 1551343"/>
              <a:gd name="connsiteY27" fmla="*/ 398319 h 1001865"/>
              <a:gd name="connsiteX28" fmla="*/ 793948 w 1551343"/>
              <a:gd name="connsiteY28" fmla="*/ 384029 h 1001865"/>
              <a:gd name="connsiteX29" fmla="*/ 820139 w 1551343"/>
              <a:gd name="connsiteY29" fmla="*/ 434038 h 1001865"/>
              <a:gd name="connsiteX30" fmla="*/ 810613 w 1551343"/>
              <a:gd name="connsiteY30" fmla="*/ 438800 h 1001865"/>
              <a:gd name="connsiteX31" fmla="*/ 805852 w 1551343"/>
              <a:gd name="connsiteY31" fmla="*/ 460232 h 1001865"/>
              <a:gd name="connsiteX32" fmla="*/ 834426 w 1551343"/>
              <a:gd name="connsiteY32" fmla="*/ 503094 h 1001865"/>
              <a:gd name="connsiteX33" fmla="*/ 865383 w 1551343"/>
              <a:gd name="connsiteY33" fmla="*/ 495950 h 1001865"/>
              <a:gd name="connsiteX34" fmla="*/ 898722 w 1551343"/>
              <a:gd name="connsiteY34" fmla="*/ 464993 h 1001865"/>
              <a:gd name="connsiteX35" fmla="*/ 943964 w 1551343"/>
              <a:gd name="connsiteY35" fmla="*/ 472138 h 1001865"/>
              <a:gd name="connsiteX36" fmla="*/ 1001114 w 1551343"/>
              <a:gd name="connsiteY36" fmla="*/ 457850 h 1001865"/>
              <a:gd name="connsiteX37" fmla="*/ 1032073 w 1551343"/>
              <a:gd name="connsiteY37" fmla="*/ 429272 h 1001865"/>
              <a:gd name="connsiteX38" fmla="*/ 1096364 w 1551343"/>
              <a:gd name="connsiteY38" fmla="*/ 412607 h 1001865"/>
              <a:gd name="connsiteX39" fmla="*/ 1153514 w 1551343"/>
              <a:gd name="connsiteY39" fmla="*/ 417368 h 1001865"/>
              <a:gd name="connsiteX40" fmla="*/ 1220190 w 1551343"/>
              <a:gd name="connsiteY40" fmla="*/ 345931 h 1001865"/>
              <a:gd name="connsiteX41" fmla="*/ 1270195 w 1551343"/>
              <a:gd name="connsiteY41" fmla="*/ 334025 h 1001865"/>
              <a:gd name="connsiteX42" fmla="*/ 1315440 w 1551343"/>
              <a:gd name="connsiteY42" fmla="*/ 298306 h 1001865"/>
              <a:gd name="connsiteX43" fmla="*/ 1315439 w 1551343"/>
              <a:gd name="connsiteY43" fmla="*/ 257825 h 1001865"/>
              <a:gd name="connsiteX44" fmla="*/ 1310677 w 1551343"/>
              <a:gd name="connsiteY44" fmla="*/ 229250 h 1001865"/>
              <a:gd name="connsiteX45" fmla="*/ 1303533 w 1551343"/>
              <a:gd name="connsiteY45" fmla="*/ 200675 h 1001865"/>
              <a:gd name="connsiteX46" fmla="*/ 1320202 w 1551343"/>
              <a:gd name="connsiteY46" fmla="*/ 160194 h 1001865"/>
              <a:gd name="connsiteX47" fmla="*/ 1310677 w 1551343"/>
              <a:gd name="connsiteY47" fmla="*/ 117331 h 1001865"/>
              <a:gd name="connsiteX48" fmla="*/ 1332108 w 1551343"/>
              <a:gd name="connsiteY48" fmla="*/ 57800 h 1001865"/>
              <a:gd name="connsiteX49" fmla="*/ 1322584 w 1551343"/>
              <a:gd name="connsiteY49" fmla="*/ 10175 h 1001865"/>
              <a:gd name="connsiteX50" fmla="*/ 1360684 w 1551343"/>
              <a:gd name="connsiteY50" fmla="*/ 5412 h 1001865"/>
              <a:gd name="connsiteX51" fmla="*/ 1377353 w 1551343"/>
              <a:gd name="connsiteY51" fmla="*/ 649 h 1001865"/>
              <a:gd name="connsiteX52" fmla="*/ 1465459 w 1551343"/>
              <a:gd name="connsiteY52" fmla="*/ 19699 h 1001865"/>
              <a:gd name="connsiteX53" fmla="*/ 1496415 w 1551343"/>
              <a:gd name="connsiteY53" fmla="*/ 41131 h 1001865"/>
              <a:gd name="connsiteX54" fmla="*/ 1522610 w 1551343"/>
              <a:gd name="connsiteY54" fmla="*/ 57798 h 1001865"/>
              <a:gd name="connsiteX55" fmla="*/ 1551184 w 1551343"/>
              <a:gd name="connsiteY55" fmla="*/ 67324 h 1001865"/>
              <a:gd name="connsiteX56" fmla="*/ 1524990 w 1551343"/>
              <a:gd name="connsiteY56" fmla="*/ 117331 h 1001865"/>
              <a:gd name="connsiteX57" fmla="*/ 1522609 w 1551343"/>
              <a:gd name="connsiteY57" fmla="*/ 172099 h 1001865"/>
              <a:gd name="connsiteX58" fmla="*/ 1508321 w 1551343"/>
              <a:gd name="connsiteY58" fmla="*/ 229249 h 1001865"/>
              <a:gd name="connsiteX59" fmla="*/ 1510703 w 1551343"/>
              <a:gd name="connsiteY59" fmla="*/ 238774 h 1001865"/>
              <a:gd name="connsiteX60" fmla="*/ 1541659 w 1551343"/>
              <a:gd name="connsiteY60" fmla="*/ 245918 h 1001865"/>
              <a:gd name="connsiteX61" fmla="*/ 1529753 w 1551343"/>
              <a:gd name="connsiteY61" fmla="*/ 276874 h 1001865"/>
              <a:gd name="connsiteX62" fmla="*/ 1496415 w 1551343"/>
              <a:gd name="connsiteY62" fmla="*/ 298306 h 1001865"/>
              <a:gd name="connsiteX63" fmla="*/ 1474984 w 1551343"/>
              <a:gd name="connsiteY63" fmla="*/ 319737 h 1001865"/>
              <a:gd name="connsiteX64" fmla="*/ 1421087 w 1551343"/>
              <a:gd name="connsiteY64" fmla="*/ 307094 h 1001865"/>
              <a:gd name="connsiteX65" fmla="*/ 1384495 w 1551343"/>
              <a:gd name="connsiteY65" fmla="*/ 336407 h 1001865"/>
              <a:gd name="connsiteX66" fmla="*/ 1377352 w 1551343"/>
              <a:gd name="connsiteY66" fmla="*/ 369744 h 1001865"/>
              <a:gd name="connsiteX67" fmla="*/ 1355920 w 1551343"/>
              <a:gd name="connsiteY67" fmla="*/ 379269 h 1001865"/>
              <a:gd name="connsiteX68" fmla="*/ 1327345 w 1551343"/>
              <a:gd name="connsiteY68" fmla="*/ 403082 h 1001865"/>
              <a:gd name="connsiteX69" fmla="*/ 1279721 w 1551343"/>
              <a:gd name="connsiteY69" fmla="*/ 417368 h 1001865"/>
              <a:gd name="connsiteX70" fmla="*/ 1279720 w 1551343"/>
              <a:gd name="connsiteY70" fmla="*/ 464994 h 1001865"/>
              <a:gd name="connsiteX71" fmla="*/ 1313058 w 1551343"/>
              <a:gd name="connsiteY71" fmla="*/ 464994 h 1001865"/>
              <a:gd name="connsiteX72" fmla="*/ 1341634 w 1551343"/>
              <a:gd name="connsiteY72" fmla="*/ 491187 h 1001865"/>
              <a:gd name="connsiteX73" fmla="*/ 1334489 w 1551343"/>
              <a:gd name="connsiteY73" fmla="*/ 529288 h 1001865"/>
              <a:gd name="connsiteX74" fmla="*/ 1363065 w 1551343"/>
              <a:gd name="connsiteY74" fmla="*/ 545955 h 1001865"/>
              <a:gd name="connsiteX75" fmla="*/ 1355920 w 1551343"/>
              <a:gd name="connsiteY75" fmla="*/ 588819 h 1001865"/>
              <a:gd name="connsiteX76" fmla="*/ 1370208 w 1551343"/>
              <a:gd name="connsiteY76" fmla="*/ 629299 h 1001865"/>
              <a:gd name="connsiteX77" fmla="*/ 1322584 w 1551343"/>
              <a:gd name="connsiteY77" fmla="*/ 684068 h 1001865"/>
              <a:gd name="connsiteX78" fmla="*/ 1294009 w 1551343"/>
              <a:gd name="connsiteY78" fmla="*/ 736456 h 1001865"/>
              <a:gd name="connsiteX79" fmla="*/ 1260673 w 1551343"/>
              <a:gd name="connsiteY79" fmla="*/ 722168 h 1001865"/>
              <a:gd name="connsiteX80" fmla="*/ 1227334 w 1551343"/>
              <a:gd name="connsiteY80" fmla="*/ 724549 h 1001865"/>
              <a:gd name="connsiteX81" fmla="*/ 1177328 w 1551343"/>
              <a:gd name="connsiteY81" fmla="*/ 748362 h 1001865"/>
              <a:gd name="connsiteX82" fmla="*/ 1153515 w 1551343"/>
              <a:gd name="connsiteY82" fmla="*/ 762649 h 1001865"/>
              <a:gd name="connsiteX83" fmla="*/ 1084461 w 1551343"/>
              <a:gd name="connsiteY83" fmla="*/ 779318 h 1001865"/>
              <a:gd name="connsiteX84" fmla="*/ 1063028 w 1551343"/>
              <a:gd name="connsiteY84" fmla="*/ 810274 h 1001865"/>
              <a:gd name="connsiteX85" fmla="*/ 1060646 w 1551343"/>
              <a:gd name="connsiteY85" fmla="*/ 888856 h 1001865"/>
              <a:gd name="connsiteX86" fmla="*/ 1063030 w 1551343"/>
              <a:gd name="connsiteY86" fmla="*/ 915048 h 1001865"/>
              <a:gd name="connsiteX87" fmla="*/ 963015 w 1551343"/>
              <a:gd name="connsiteY87" fmla="*/ 965056 h 1001865"/>
              <a:gd name="connsiteX88" fmla="*/ 920153 w 1551343"/>
              <a:gd name="connsiteY88" fmla="*/ 965056 h 1001865"/>
              <a:gd name="connsiteX89" fmla="*/ 829667 w 1551343"/>
              <a:gd name="connsiteY89" fmla="*/ 1000773 h 1001865"/>
              <a:gd name="connsiteX90" fmla="*/ 379608 w 1551343"/>
              <a:gd name="connsiteY90" fmla="*/ 917432 h 1001865"/>
              <a:gd name="connsiteX91" fmla="*/ 234355 w 1551343"/>
              <a:gd name="connsiteY91" fmla="*/ 893618 h 1001865"/>
              <a:gd name="connsiteX92" fmla="*/ 203395 w 1551343"/>
              <a:gd name="connsiteY92" fmla="*/ 869807 h 1001865"/>
              <a:gd name="connsiteX93" fmla="*/ 167680 w 1551343"/>
              <a:gd name="connsiteY93" fmla="*/ 881712 h 1001865"/>
              <a:gd name="connsiteX94" fmla="*/ 158152 w 1551343"/>
              <a:gd name="connsiteY94" fmla="*/ 876950 h 1001865"/>
              <a:gd name="connsiteX95" fmla="*/ 141486 w 1551343"/>
              <a:gd name="connsiteY95" fmla="*/ 824562 h 1001865"/>
              <a:gd name="connsiteX96" fmla="*/ 103383 w 1551343"/>
              <a:gd name="connsiteY96" fmla="*/ 788844 h 1001865"/>
              <a:gd name="connsiteX97" fmla="*/ 72427 w 1551343"/>
              <a:gd name="connsiteY97" fmla="*/ 748363 h 1001865"/>
              <a:gd name="connsiteX98" fmla="*/ 53375 w 1551343"/>
              <a:gd name="connsiteY98" fmla="*/ 722168 h 1001865"/>
              <a:gd name="connsiteX99" fmla="*/ 17657 w 1551343"/>
              <a:gd name="connsiteY99" fmla="*/ 693594 h 1001865"/>
              <a:gd name="connsiteX100" fmla="*/ 992 w 1551343"/>
              <a:gd name="connsiteY100" fmla="*/ 669780 h 1001865"/>
              <a:gd name="connsiteX0" fmla="*/ 992 w 1551343"/>
              <a:gd name="connsiteY0" fmla="*/ 669780 h 972248"/>
              <a:gd name="connsiteX1" fmla="*/ 20038 w 1551343"/>
              <a:gd name="connsiteY1" fmla="*/ 612632 h 972248"/>
              <a:gd name="connsiteX2" fmla="*/ 55760 w 1551343"/>
              <a:gd name="connsiteY2" fmla="*/ 588816 h 972248"/>
              <a:gd name="connsiteX3" fmla="*/ 98621 w 1551343"/>
              <a:gd name="connsiteY3" fmla="*/ 593580 h 972248"/>
              <a:gd name="connsiteX4" fmla="*/ 110530 w 1551343"/>
              <a:gd name="connsiteY4" fmla="*/ 565004 h 972248"/>
              <a:gd name="connsiteX5" fmla="*/ 146244 w 1551343"/>
              <a:gd name="connsiteY5" fmla="*/ 550719 h 972248"/>
              <a:gd name="connsiteX6" fmla="*/ 162915 w 1551343"/>
              <a:gd name="connsiteY6" fmla="*/ 519761 h 972248"/>
              <a:gd name="connsiteX7" fmla="*/ 196251 w 1551343"/>
              <a:gd name="connsiteY7" fmla="*/ 512619 h 972248"/>
              <a:gd name="connsiteX8" fmla="*/ 208157 w 1551343"/>
              <a:gd name="connsiteY8" fmla="*/ 479282 h 972248"/>
              <a:gd name="connsiteX9" fmla="*/ 239115 w 1551343"/>
              <a:gd name="connsiteY9" fmla="*/ 472137 h 972248"/>
              <a:gd name="connsiteX10" fmla="*/ 310551 w 1551343"/>
              <a:gd name="connsiteY10" fmla="*/ 438800 h 972248"/>
              <a:gd name="connsiteX11" fmla="*/ 339128 w 1551343"/>
              <a:gd name="connsiteY11" fmla="*/ 417368 h 972248"/>
              <a:gd name="connsiteX12" fmla="*/ 353413 w 1551343"/>
              <a:gd name="connsiteY12" fmla="*/ 426894 h 972248"/>
              <a:gd name="connsiteX13" fmla="*/ 396277 w 1551343"/>
              <a:gd name="connsiteY13" fmla="*/ 438800 h 972248"/>
              <a:gd name="connsiteX14" fmla="*/ 439140 w 1551343"/>
              <a:gd name="connsiteY14" fmla="*/ 400699 h 972248"/>
              <a:gd name="connsiteX15" fmla="*/ 453426 w 1551343"/>
              <a:gd name="connsiteY15" fmla="*/ 429275 h 972248"/>
              <a:gd name="connsiteX16" fmla="*/ 489144 w 1551343"/>
              <a:gd name="connsiteY16" fmla="*/ 431657 h 972248"/>
              <a:gd name="connsiteX17" fmla="*/ 501051 w 1551343"/>
              <a:gd name="connsiteY17" fmla="*/ 464994 h 972248"/>
              <a:gd name="connsiteX18" fmla="*/ 536773 w 1551343"/>
              <a:gd name="connsiteY18" fmla="*/ 495947 h 972248"/>
              <a:gd name="connsiteX19" fmla="*/ 565344 w 1551343"/>
              <a:gd name="connsiteY19" fmla="*/ 453088 h 972248"/>
              <a:gd name="connsiteX20" fmla="*/ 596301 w 1551343"/>
              <a:gd name="connsiteY20" fmla="*/ 438800 h 972248"/>
              <a:gd name="connsiteX21" fmla="*/ 605826 w 1551343"/>
              <a:gd name="connsiteY21" fmla="*/ 410225 h 972248"/>
              <a:gd name="connsiteX22" fmla="*/ 627257 w 1551343"/>
              <a:gd name="connsiteY22" fmla="*/ 376888 h 972248"/>
              <a:gd name="connsiteX23" fmla="*/ 665361 w 1551343"/>
              <a:gd name="connsiteY23" fmla="*/ 369741 h 972248"/>
              <a:gd name="connsiteX24" fmla="*/ 677263 w 1551343"/>
              <a:gd name="connsiteY24" fmla="*/ 412607 h 972248"/>
              <a:gd name="connsiteX25" fmla="*/ 717744 w 1551343"/>
              <a:gd name="connsiteY25" fmla="*/ 381650 h 972248"/>
              <a:gd name="connsiteX26" fmla="*/ 727269 w 1551343"/>
              <a:gd name="connsiteY26" fmla="*/ 381650 h 972248"/>
              <a:gd name="connsiteX27" fmla="*/ 753463 w 1551343"/>
              <a:gd name="connsiteY27" fmla="*/ 398319 h 972248"/>
              <a:gd name="connsiteX28" fmla="*/ 793948 w 1551343"/>
              <a:gd name="connsiteY28" fmla="*/ 384029 h 972248"/>
              <a:gd name="connsiteX29" fmla="*/ 820139 w 1551343"/>
              <a:gd name="connsiteY29" fmla="*/ 434038 h 972248"/>
              <a:gd name="connsiteX30" fmla="*/ 810613 w 1551343"/>
              <a:gd name="connsiteY30" fmla="*/ 438800 h 972248"/>
              <a:gd name="connsiteX31" fmla="*/ 805852 w 1551343"/>
              <a:gd name="connsiteY31" fmla="*/ 460232 h 972248"/>
              <a:gd name="connsiteX32" fmla="*/ 834426 w 1551343"/>
              <a:gd name="connsiteY32" fmla="*/ 503094 h 972248"/>
              <a:gd name="connsiteX33" fmla="*/ 865383 w 1551343"/>
              <a:gd name="connsiteY33" fmla="*/ 495950 h 972248"/>
              <a:gd name="connsiteX34" fmla="*/ 898722 w 1551343"/>
              <a:gd name="connsiteY34" fmla="*/ 464993 h 972248"/>
              <a:gd name="connsiteX35" fmla="*/ 943964 w 1551343"/>
              <a:gd name="connsiteY35" fmla="*/ 472138 h 972248"/>
              <a:gd name="connsiteX36" fmla="*/ 1001114 w 1551343"/>
              <a:gd name="connsiteY36" fmla="*/ 457850 h 972248"/>
              <a:gd name="connsiteX37" fmla="*/ 1032073 w 1551343"/>
              <a:gd name="connsiteY37" fmla="*/ 429272 h 972248"/>
              <a:gd name="connsiteX38" fmla="*/ 1096364 w 1551343"/>
              <a:gd name="connsiteY38" fmla="*/ 412607 h 972248"/>
              <a:gd name="connsiteX39" fmla="*/ 1153514 w 1551343"/>
              <a:gd name="connsiteY39" fmla="*/ 417368 h 972248"/>
              <a:gd name="connsiteX40" fmla="*/ 1220190 w 1551343"/>
              <a:gd name="connsiteY40" fmla="*/ 345931 h 972248"/>
              <a:gd name="connsiteX41" fmla="*/ 1270195 w 1551343"/>
              <a:gd name="connsiteY41" fmla="*/ 334025 h 972248"/>
              <a:gd name="connsiteX42" fmla="*/ 1315440 w 1551343"/>
              <a:gd name="connsiteY42" fmla="*/ 298306 h 972248"/>
              <a:gd name="connsiteX43" fmla="*/ 1315439 w 1551343"/>
              <a:gd name="connsiteY43" fmla="*/ 257825 h 972248"/>
              <a:gd name="connsiteX44" fmla="*/ 1310677 w 1551343"/>
              <a:gd name="connsiteY44" fmla="*/ 229250 h 972248"/>
              <a:gd name="connsiteX45" fmla="*/ 1303533 w 1551343"/>
              <a:gd name="connsiteY45" fmla="*/ 200675 h 972248"/>
              <a:gd name="connsiteX46" fmla="*/ 1320202 w 1551343"/>
              <a:gd name="connsiteY46" fmla="*/ 160194 h 972248"/>
              <a:gd name="connsiteX47" fmla="*/ 1310677 w 1551343"/>
              <a:gd name="connsiteY47" fmla="*/ 117331 h 972248"/>
              <a:gd name="connsiteX48" fmla="*/ 1332108 w 1551343"/>
              <a:gd name="connsiteY48" fmla="*/ 57800 h 972248"/>
              <a:gd name="connsiteX49" fmla="*/ 1322584 w 1551343"/>
              <a:gd name="connsiteY49" fmla="*/ 10175 h 972248"/>
              <a:gd name="connsiteX50" fmla="*/ 1360684 w 1551343"/>
              <a:gd name="connsiteY50" fmla="*/ 5412 h 972248"/>
              <a:gd name="connsiteX51" fmla="*/ 1377353 w 1551343"/>
              <a:gd name="connsiteY51" fmla="*/ 649 h 972248"/>
              <a:gd name="connsiteX52" fmla="*/ 1465459 w 1551343"/>
              <a:gd name="connsiteY52" fmla="*/ 19699 h 972248"/>
              <a:gd name="connsiteX53" fmla="*/ 1496415 w 1551343"/>
              <a:gd name="connsiteY53" fmla="*/ 41131 h 972248"/>
              <a:gd name="connsiteX54" fmla="*/ 1522610 w 1551343"/>
              <a:gd name="connsiteY54" fmla="*/ 57798 h 972248"/>
              <a:gd name="connsiteX55" fmla="*/ 1551184 w 1551343"/>
              <a:gd name="connsiteY55" fmla="*/ 67324 h 972248"/>
              <a:gd name="connsiteX56" fmla="*/ 1524990 w 1551343"/>
              <a:gd name="connsiteY56" fmla="*/ 117331 h 972248"/>
              <a:gd name="connsiteX57" fmla="*/ 1522609 w 1551343"/>
              <a:gd name="connsiteY57" fmla="*/ 172099 h 972248"/>
              <a:gd name="connsiteX58" fmla="*/ 1508321 w 1551343"/>
              <a:gd name="connsiteY58" fmla="*/ 229249 h 972248"/>
              <a:gd name="connsiteX59" fmla="*/ 1510703 w 1551343"/>
              <a:gd name="connsiteY59" fmla="*/ 238774 h 972248"/>
              <a:gd name="connsiteX60" fmla="*/ 1541659 w 1551343"/>
              <a:gd name="connsiteY60" fmla="*/ 245918 h 972248"/>
              <a:gd name="connsiteX61" fmla="*/ 1529753 w 1551343"/>
              <a:gd name="connsiteY61" fmla="*/ 276874 h 972248"/>
              <a:gd name="connsiteX62" fmla="*/ 1496415 w 1551343"/>
              <a:gd name="connsiteY62" fmla="*/ 298306 h 972248"/>
              <a:gd name="connsiteX63" fmla="*/ 1474984 w 1551343"/>
              <a:gd name="connsiteY63" fmla="*/ 319737 h 972248"/>
              <a:gd name="connsiteX64" fmla="*/ 1421087 w 1551343"/>
              <a:gd name="connsiteY64" fmla="*/ 307094 h 972248"/>
              <a:gd name="connsiteX65" fmla="*/ 1384495 w 1551343"/>
              <a:gd name="connsiteY65" fmla="*/ 336407 h 972248"/>
              <a:gd name="connsiteX66" fmla="*/ 1377352 w 1551343"/>
              <a:gd name="connsiteY66" fmla="*/ 369744 h 972248"/>
              <a:gd name="connsiteX67" fmla="*/ 1355920 w 1551343"/>
              <a:gd name="connsiteY67" fmla="*/ 379269 h 972248"/>
              <a:gd name="connsiteX68" fmla="*/ 1327345 w 1551343"/>
              <a:gd name="connsiteY68" fmla="*/ 403082 h 972248"/>
              <a:gd name="connsiteX69" fmla="*/ 1279721 w 1551343"/>
              <a:gd name="connsiteY69" fmla="*/ 417368 h 972248"/>
              <a:gd name="connsiteX70" fmla="*/ 1279720 w 1551343"/>
              <a:gd name="connsiteY70" fmla="*/ 464994 h 972248"/>
              <a:gd name="connsiteX71" fmla="*/ 1313058 w 1551343"/>
              <a:gd name="connsiteY71" fmla="*/ 464994 h 972248"/>
              <a:gd name="connsiteX72" fmla="*/ 1341634 w 1551343"/>
              <a:gd name="connsiteY72" fmla="*/ 491187 h 972248"/>
              <a:gd name="connsiteX73" fmla="*/ 1334489 w 1551343"/>
              <a:gd name="connsiteY73" fmla="*/ 529288 h 972248"/>
              <a:gd name="connsiteX74" fmla="*/ 1363065 w 1551343"/>
              <a:gd name="connsiteY74" fmla="*/ 545955 h 972248"/>
              <a:gd name="connsiteX75" fmla="*/ 1355920 w 1551343"/>
              <a:gd name="connsiteY75" fmla="*/ 588819 h 972248"/>
              <a:gd name="connsiteX76" fmla="*/ 1370208 w 1551343"/>
              <a:gd name="connsiteY76" fmla="*/ 629299 h 972248"/>
              <a:gd name="connsiteX77" fmla="*/ 1322584 w 1551343"/>
              <a:gd name="connsiteY77" fmla="*/ 684068 h 972248"/>
              <a:gd name="connsiteX78" fmla="*/ 1294009 w 1551343"/>
              <a:gd name="connsiteY78" fmla="*/ 736456 h 972248"/>
              <a:gd name="connsiteX79" fmla="*/ 1260673 w 1551343"/>
              <a:gd name="connsiteY79" fmla="*/ 722168 h 972248"/>
              <a:gd name="connsiteX80" fmla="*/ 1227334 w 1551343"/>
              <a:gd name="connsiteY80" fmla="*/ 724549 h 972248"/>
              <a:gd name="connsiteX81" fmla="*/ 1177328 w 1551343"/>
              <a:gd name="connsiteY81" fmla="*/ 748362 h 972248"/>
              <a:gd name="connsiteX82" fmla="*/ 1153515 w 1551343"/>
              <a:gd name="connsiteY82" fmla="*/ 762649 h 972248"/>
              <a:gd name="connsiteX83" fmla="*/ 1084461 w 1551343"/>
              <a:gd name="connsiteY83" fmla="*/ 779318 h 972248"/>
              <a:gd name="connsiteX84" fmla="*/ 1063028 w 1551343"/>
              <a:gd name="connsiteY84" fmla="*/ 810274 h 972248"/>
              <a:gd name="connsiteX85" fmla="*/ 1060646 w 1551343"/>
              <a:gd name="connsiteY85" fmla="*/ 888856 h 972248"/>
              <a:gd name="connsiteX86" fmla="*/ 1063030 w 1551343"/>
              <a:gd name="connsiteY86" fmla="*/ 915048 h 972248"/>
              <a:gd name="connsiteX87" fmla="*/ 963015 w 1551343"/>
              <a:gd name="connsiteY87" fmla="*/ 965056 h 972248"/>
              <a:gd name="connsiteX88" fmla="*/ 920153 w 1551343"/>
              <a:gd name="connsiteY88" fmla="*/ 965056 h 972248"/>
              <a:gd name="connsiteX89" fmla="*/ 379608 w 1551343"/>
              <a:gd name="connsiteY89" fmla="*/ 917432 h 972248"/>
              <a:gd name="connsiteX90" fmla="*/ 234355 w 1551343"/>
              <a:gd name="connsiteY90" fmla="*/ 893618 h 972248"/>
              <a:gd name="connsiteX91" fmla="*/ 203395 w 1551343"/>
              <a:gd name="connsiteY91" fmla="*/ 869807 h 972248"/>
              <a:gd name="connsiteX92" fmla="*/ 167680 w 1551343"/>
              <a:gd name="connsiteY92" fmla="*/ 881712 h 972248"/>
              <a:gd name="connsiteX93" fmla="*/ 158152 w 1551343"/>
              <a:gd name="connsiteY93" fmla="*/ 876950 h 972248"/>
              <a:gd name="connsiteX94" fmla="*/ 141486 w 1551343"/>
              <a:gd name="connsiteY94" fmla="*/ 824562 h 972248"/>
              <a:gd name="connsiteX95" fmla="*/ 103383 w 1551343"/>
              <a:gd name="connsiteY95" fmla="*/ 788844 h 972248"/>
              <a:gd name="connsiteX96" fmla="*/ 72427 w 1551343"/>
              <a:gd name="connsiteY96" fmla="*/ 748363 h 972248"/>
              <a:gd name="connsiteX97" fmla="*/ 53375 w 1551343"/>
              <a:gd name="connsiteY97" fmla="*/ 722168 h 972248"/>
              <a:gd name="connsiteX98" fmla="*/ 17657 w 1551343"/>
              <a:gd name="connsiteY98" fmla="*/ 693594 h 972248"/>
              <a:gd name="connsiteX99" fmla="*/ 992 w 1551343"/>
              <a:gd name="connsiteY99" fmla="*/ 669780 h 972248"/>
              <a:gd name="connsiteX0" fmla="*/ 992 w 1551343"/>
              <a:gd name="connsiteY0" fmla="*/ 669780 h 965059"/>
              <a:gd name="connsiteX1" fmla="*/ 20038 w 1551343"/>
              <a:gd name="connsiteY1" fmla="*/ 612632 h 965059"/>
              <a:gd name="connsiteX2" fmla="*/ 55760 w 1551343"/>
              <a:gd name="connsiteY2" fmla="*/ 588816 h 965059"/>
              <a:gd name="connsiteX3" fmla="*/ 98621 w 1551343"/>
              <a:gd name="connsiteY3" fmla="*/ 593580 h 965059"/>
              <a:gd name="connsiteX4" fmla="*/ 110530 w 1551343"/>
              <a:gd name="connsiteY4" fmla="*/ 565004 h 965059"/>
              <a:gd name="connsiteX5" fmla="*/ 146244 w 1551343"/>
              <a:gd name="connsiteY5" fmla="*/ 550719 h 965059"/>
              <a:gd name="connsiteX6" fmla="*/ 162915 w 1551343"/>
              <a:gd name="connsiteY6" fmla="*/ 519761 h 965059"/>
              <a:gd name="connsiteX7" fmla="*/ 196251 w 1551343"/>
              <a:gd name="connsiteY7" fmla="*/ 512619 h 965059"/>
              <a:gd name="connsiteX8" fmla="*/ 208157 w 1551343"/>
              <a:gd name="connsiteY8" fmla="*/ 479282 h 965059"/>
              <a:gd name="connsiteX9" fmla="*/ 239115 w 1551343"/>
              <a:gd name="connsiteY9" fmla="*/ 472137 h 965059"/>
              <a:gd name="connsiteX10" fmla="*/ 310551 w 1551343"/>
              <a:gd name="connsiteY10" fmla="*/ 438800 h 965059"/>
              <a:gd name="connsiteX11" fmla="*/ 339128 w 1551343"/>
              <a:gd name="connsiteY11" fmla="*/ 417368 h 965059"/>
              <a:gd name="connsiteX12" fmla="*/ 353413 w 1551343"/>
              <a:gd name="connsiteY12" fmla="*/ 426894 h 965059"/>
              <a:gd name="connsiteX13" fmla="*/ 396277 w 1551343"/>
              <a:gd name="connsiteY13" fmla="*/ 438800 h 965059"/>
              <a:gd name="connsiteX14" fmla="*/ 439140 w 1551343"/>
              <a:gd name="connsiteY14" fmla="*/ 400699 h 965059"/>
              <a:gd name="connsiteX15" fmla="*/ 453426 w 1551343"/>
              <a:gd name="connsiteY15" fmla="*/ 429275 h 965059"/>
              <a:gd name="connsiteX16" fmla="*/ 489144 w 1551343"/>
              <a:gd name="connsiteY16" fmla="*/ 431657 h 965059"/>
              <a:gd name="connsiteX17" fmla="*/ 501051 w 1551343"/>
              <a:gd name="connsiteY17" fmla="*/ 464994 h 965059"/>
              <a:gd name="connsiteX18" fmla="*/ 536773 w 1551343"/>
              <a:gd name="connsiteY18" fmla="*/ 495947 h 965059"/>
              <a:gd name="connsiteX19" fmla="*/ 565344 w 1551343"/>
              <a:gd name="connsiteY19" fmla="*/ 453088 h 965059"/>
              <a:gd name="connsiteX20" fmla="*/ 596301 w 1551343"/>
              <a:gd name="connsiteY20" fmla="*/ 438800 h 965059"/>
              <a:gd name="connsiteX21" fmla="*/ 605826 w 1551343"/>
              <a:gd name="connsiteY21" fmla="*/ 410225 h 965059"/>
              <a:gd name="connsiteX22" fmla="*/ 627257 w 1551343"/>
              <a:gd name="connsiteY22" fmla="*/ 376888 h 965059"/>
              <a:gd name="connsiteX23" fmla="*/ 665361 w 1551343"/>
              <a:gd name="connsiteY23" fmla="*/ 369741 h 965059"/>
              <a:gd name="connsiteX24" fmla="*/ 677263 w 1551343"/>
              <a:gd name="connsiteY24" fmla="*/ 412607 h 965059"/>
              <a:gd name="connsiteX25" fmla="*/ 717744 w 1551343"/>
              <a:gd name="connsiteY25" fmla="*/ 381650 h 965059"/>
              <a:gd name="connsiteX26" fmla="*/ 727269 w 1551343"/>
              <a:gd name="connsiteY26" fmla="*/ 381650 h 965059"/>
              <a:gd name="connsiteX27" fmla="*/ 753463 w 1551343"/>
              <a:gd name="connsiteY27" fmla="*/ 398319 h 965059"/>
              <a:gd name="connsiteX28" fmla="*/ 793948 w 1551343"/>
              <a:gd name="connsiteY28" fmla="*/ 384029 h 965059"/>
              <a:gd name="connsiteX29" fmla="*/ 820139 w 1551343"/>
              <a:gd name="connsiteY29" fmla="*/ 434038 h 965059"/>
              <a:gd name="connsiteX30" fmla="*/ 810613 w 1551343"/>
              <a:gd name="connsiteY30" fmla="*/ 438800 h 965059"/>
              <a:gd name="connsiteX31" fmla="*/ 805852 w 1551343"/>
              <a:gd name="connsiteY31" fmla="*/ 460232 h 965059"/>
              <a:gd name="connsiteX32" fmla="*/ 834426 w 1551343"/>
              <a:gd name="connsiteY32" fmla="*/ 503094 h 965059"/>
              <a:gd name="connsiteX33" fmla="*/ 865383 w 1551343"/>
              <a:gd name="connsiteY33" fmla="*/ 495950 h 965059"/>
              <a:gd name="connsiteX34" fmla="*/ 898722 w 1551343"/>
              <a:gd name="connsiteY34" fmla="*/ 464993 h 965059"/>
              <a:gd name="connsiteX35" fmla="*/ 943964 w 1551343"/>
              <a:gd name="connsiteY35" fmla="*/ 472138 h 965059"/>
              <a:gd name="connsiteX36" fmla="*/ 1001114 w 1551343"/>
              <a:gd name="connsiteY36" fmla="*/ 457850 h 965059"/>
              <a:gd name="connsiteX37" fmla="*/ 1032073 w 1551343"/>
              <a:gd name="connsiteY37" fmla="*/ 429272 h 965059"/>
              <a:gd name="connsiteX38" fmla="*/ 1096364 w 1551343"/>
              <a:gd name="connsiteY38" fmla="*/ 412607 h 965059"/>
              <a:gd name="connsiteX39" fmla="*/ 1153514 w 1551343"/>
              <a:gd name="connsiteY39" fmla="*/ 417368 h 965059"/>
              <a:gd name="connsiteX40" fmla="*/ 1220190 w 1551343"/>
              <a:gd name="connsiteY40" fmla="*/ 345931 h 965059"/>
              <a:gd name="connsiteX41" fmla="*/ 1270195 w 1551343"/>
              <a:gd name="connsiteY41" fmla="*/ 334025 h 965059"/>
              <a:gd name="connsiteX42" fmla="*/ 1315440 w 1551343"/>
              <a:gd name="connsiteY42" fmla="*/ 298306 h 965059"/>
              <a:gd name="connsiteX43" fmla="*/ 1315439 w 1551343"/>
              <a:gd name="connsiteY43" fmla="*/ 257825 h 965059"/>
              <a:gd name="connsiteX44" fmla="*/ 1310677 w 1551343"/>
              <a:gd name="connsiteY44" fmla="*/ 229250 h 965059"/>
              <a:gd name="connsiteX45" fmla="*/ 1303533 w 1551343"/>
              <a:gd name="connsiteY45" fmla="*/ 200675 h 965059"/>
              <a:gd name="connsiteX46" fmla="*/ 1320202 w 1551343"/>
              <a:gd name="connsiteY46" fmla="*/ 160194 h 965059"/>
              <a:gd name="connsiteX47" fmla="*/ 1310677 w 1551343"/>
              <a:gd name="connsiteY47" fmla="*/ 117331 h 965059"/>
              <a:gd name="connsiteX48" fmla="*/ 1332108 w 1551343"/>
              <a:gd name="connsiteY48" fmla="*/ 57800 h 965059"/>
              <a:gd name="connsiteX49" fmla="*/ 1322584 w 1551343"/>
              <a:gd name="connsiteY49" fmla="*/ 10175 h 965059"/>
              <a:gd name="connsiteX50" fmla="*/ 1360684 w 1551343"/>
              <a:gd name="connsiteY50" fmla="*/ 5412 h 965059"/>
              <a:gd name="connsiteX51" fmla="*/ 1377353 w 1551343"/>
              <a:gd name="connsiteY51" fmla="*/ 649 h 965059"/>
              <a:gd name="connsiteX52" fmla="*/ 1465459 w 1551343"/>
              <a:gd name="connsiteY52" fmla="*/ 19699 h 965059"/>
              <a:gd name="connsiteX53" fmla="*/ 1496415 w 1551343"/>
              <a:gd name="connsiteY53" fmla="*/ 41131 h 965059"/>
              <a:gd name="connsiteX54" fmla="*/ 1522610 w 1551343"/>
              <a:gd name="connsiteY54" fmla="*/ 57798 h 965059"/>
              <a:gd name="connsiteX55" fmla="*/ 1551184 w 1551343"/>
              <a:gd name="connsiteY55" fmla="*/ 67324 h 965059"/>
              <a:gd name="connsiteX56" fmla="*/ 1524990 w 1551343"/>
              <a:gd name="connsiteY56" fmla="*/ 117331 h 965059"/>
              <a:gd name="connsiteX57" fmla="*/ 1522609 w 1551343"/>
              <a:gd name="connsiteY57" fmla="*/ 172099 h 965059"/>
              <a:gd name="connsiteX58" fmla="*/ 1508321 w 1551343"/>
              <a:gd name="connsiteY58" fmla="*/ 229249 h 965059"/>
              <a:gd name="connsiteX59" fmla="*/ 1510703 w 1551343"/>
              <a:gd name="connsiteY59" fmla="*/ 238774 h 965059"/>
              <a:gd name="connsiteX60" fmla="*/ 1541659 w 1551343"/>
              <a:gd name="connsiteY60" fmla="*/ 245918 h 965059"/>
              <a:gd name="connsiteX61" fmla="*/ 1529753 w 1551343"/>
              <a:gd name="connsiteY61" fmla="*/ 276874 h 965059"/>
              <a:gd name="connsiteX62" fmla="*/ 1496415 w 1551343"/>
              <a:gd name="connsiteY62" fmla="*/ 298306 h 965059"/>
              <a:gd name="connsiteX63" fmla="*/ 1474984 w 1551343"/>
              <a:gd name="connsiteY63" fmla="*/ 319737 h 965059"/>
              <a:gd name="connsiteX64" fmla="*/ 1421087 w 1551343"/>
              <a:gd name="connsiteY64" fmla="*/ 307094 h 965059"/>
              <a:gd name="connsiteX65" fmla="*/ 1384495 w 1551343"/>
              <a:gd name="connsiteY65" fmla="*/ 336407 h 965059"/>
              <a:gd name="connsiteX66" fmla="*/ 1377352 w 1551343"/>
              <a:gd name="connsiteY66" fmla="*/ 369744 h 965059"/>
              <a:gd name="connsiteX67" fmla="*/ 1355920 w 1551343"/>
              <a:gd name="connsiteY67" fmla="*/ 379269 h 965059"/>
              <a:gd name="connsiteX68" fmla="*/ 1327345 w 1551343"/>
              <a:gd name="connsiteY68" fmla="*/ 403082 h 965059"/>
              <a:gd name="connsiteX69" fmla="*/ 1279721 w 1551343"/>
              <a:gd name="connsiteY69" fmla="*/ 417368 h 965059"/>
              <a:gd name="connsiteX70" fmla="*/ 1279720 w 1551343"/>
              <a:gd name="connsiteY70" fmla="*/ 464994 h 965059"/>
              <a:gd name="connsiteX71" fmla="*/ 1313058 w 1551343"/>
              <a:gd name="connsiteY71" fmla="*/ 464994 h 965059"/>
              <a:gd name="connsiteX72" fmla="*/ 1341634 w 1551343"/>
              <a:gd name="connsiteY72" fmla="*/ 491187 h 965059"/>
              <a:gd name="connsiteX73" fmla="*/ 1334489 w 1551343"/>
              <a:gd name="connsiteY73" fmla="*/ 529288 h 965059"/>
              <a:gd name="connsiteX74" fmla="*/ 1363065 w 1551343"/>
              <a:gd name="connsiteY74" fmla="*/ 545955 h 965059"/>
              <a:gd name="connsiteX75" fmla="*/ 1355920 w 1551343"/>
              <a:gd name="connsiteY75" fmla="*/ 588819 h 965059"/>
              <a:gd name="connsiteX76" fmla="*/ 1370208 w 1551343"/>
              <a:gd name="connsiteY76" fmla="*/ 629299 h 965059"/>
              <a:gd name="connsiteX77" fmla="*/ 1322584 w 1551343"/>
              <a:gd name="connsiteY77" fmla="*/ 684068 h 965059"/>
              <a:gd name="connsiteX78" fmla="*/ 1294009 w 1551343"/>
              <a:gd name="connsiteY78" fmla="*/ 736456 h 965059"/>
              <a:gd name="connsiteX79" fmla="*/ 1260673 w 1551343"/>
              <a:gd name="connsiteY79" fmla="*/ 722168 h 965059"/>
              <a:gd name="connsiteX80" fmla="*/ 1227334 w 1551343"/>
              <a:gd name="connsiteY80" fmla="*/ 724549 h 965059"/>
              <a:gd name="connsiteX81" fmla="*/ 1177328 w 1551343"/>
              <a:gd name="connsiteY81" fmla="*/ 748362 h 965059"/>
              <a:gd name="connsiteX82" fmla="*/ 1153515 w 1551343"/>
              <a:gd name="connsiteY82" fmla="*/ 762649 h 965059"/>
              <a:gd name="connsiteX83" fmla="*/ 1084461 w 1551343"/>
              <a:gd name="connsiteY83" fmla="*/ 779318 h 965059"/>
              <a:gd name="connsiteX84" fmla="*/ 1063028 w 1551343"/>
              <a:gd name="connsiteY84" fmla="*/ 810274 h 965059"/>
              <a:gd name="connsiteX85" fmla="*/ 1060646 w 1551343"/>
              <a:gd name="connsiteY85" fmla="*/ 888856 h 965059"/>
              <a:gd name="connsiteX86" fmla="*/ 1063030 w 1551343"/>
              <a:gd name="connsiteY86" fmla="*/ 915048 h 965059"/>
              <a:gd name="connsiteX87" fmla="*/ 963015 w 1551343"/>
              <a:gd name="connsiteY87" fmla="*/ 965056 h 965059"/>
              <a:gd name="connsiteX88" fmla="*/ 379608 w 1551343"/>
              <a:gd name="connsiteY88" fmla="*/ 917432 h 965059"/>
              <a:gd name="connsiteX89" fmla="*/ 234355 w 1551343"/>
              <a:gd name="connsiteY89" fmla="*/ 893618 h 965059"/>
              <a:gd name="connsiteX90" fmla="*/ 203395 w 1551343"/>
              <a:gd name="connsiteY90" fmla="*/ 869807 h 965059"/>
              <a:gd name="connsiteX91" fmla="*/ 167680 w 1551343"/>
              <a:gd name="connsiteY91" fmla="*/ 881712 h 965059"/>
              <a:gd name="connsiteX92" fmla="*/ 158152 w 1551343"/>
              <a:gd name="connsiteY92" fmla="*/ 876950 h 965059"/>
              <a:gd name="connsiteX93" fmla="*/ 141486 w 1551343"/>
              <a:gd name="connsiteY93" fmla="*/ 824562 h 965059"/>
              <a:gd name="connsiteX94" fmla="*/ 103383 w 1551343"/>
              <a:gd name="connsiteY94" fmla="*/ 788844 h 965059"/>
              <a:gd name="connsiteX95" fmla="*/ 72427 w 1551343"/>
              <a:gd name="connsiteY95" fmla="*/ 748363 h 965059"/>
              <a:gd name="connsiteX96" fmla="*/ 53375 w 1551343"/>
              <a:gd name="connsiteY96" fmla="*/ 722168 h 965059"/>
              <a:gd name="connsiteX97" fmla="*/ 17657 w 1551343"/>
              <a:gd name="connsiteY97" fmla="*/ 693594 h 965059"/>
              <a:gd name="connsiteX98" fmla="*/ 992 w 1551343"/>
              <a:gd name="connsiteY98" fmla="*/ 669780 h 965059"/>
              <a:gd name="connsiteX0" fmla="*/ 992 w 1551343"/>
              <a:gd name="connsiteY0" fmla="*/ 669780 h 919508"/>
              <a:gd name="connsiteX1" fmla="*/ 20038 w 1551343"/>
              <a:gd name="connsiteY1" fmla="*/ 612632 h 919508"/>
              <a:gd name="connsiteX2" fmla="*/ 55760 w 1551343"/>
              <a:gd name="connsiteY2" fmla="*/ 588816 h 919508"/>
              <a:gd name="connsiteX3" fmla="*/ 98621 w 1551343"/>
              <a:gd name="connsiteY3" fmla="*/ 593580 h 919508"/>
              <a:gd name="connsiteX4" fmla="*/ 110530 w 1551343"/>
              <a:gd name="connsiteY4" fmla="*/ 565004 h 919508"/>
              <a:gd name="connsiteX5" fmla="*/ 146244 w 1551343"/>
              <a:gd name="connsiteY5" fmla="*/ 550719 h 919508"/>
              <a:gd name="connsiteX6" fmla="*/ 162915 w 1551343"/>
              <a:gd name="connsiteY6" fmla="*/ 519761 h 919508"/>
              <a:gd name="connsiteX7" fmla="*/ 196251 w 1551343"/>
              <a:gd name="connsiteY7" fmla="*/ 512619 h 919508"/>
              <a:gd name="connsiteX8" fmla="*/ 208157 w 1551343"/>
              <a:gd name="connsiteY8" fmla="*/ 479282 h 919508"/>
              <a:gd name="connsiteX9" fmla="*/ 239115 w 1551343"/>
              <a:gd name="connsiteY9" fmla="*/ 472137 h 919508"/>
              <a:gd name="connsiteX10" fmla="*/ 310551 w 1551343"/>
              <a:gd name="connsiteY10" fmla="*/ 438800 h 919508"/>
              <a:gd name="connsiteX11" fmla="*/ 339128 w 1551343"/>
              <a:gd name="connsiteY11" fmla="*/ 417368 h 919508"/>
              <a:gd name="connsiteX12" fmla="*/ 353413 w 1551343"/>
              <a:gd name="connsiteY12" fmla="*/ 426894 h 919508"/>
              <a:gd name="connsiteX13" fmla="*/ 396277 w 1551343"/>
              <a:gd name="connsiteY13" fmla="*/ 438800 h 919508"/>
              <a:gd name="connsiteX14" fmla="*/ 439140 w 1551343"/>
              <a:gd name="connsiteY14" fmla="*/ 400699 h 919508"/>
              <a:gd name="connsiteX15" fmla="*/ 453426 w 1551343"/>
              <a:gd name="connsiteY15" fmla="*/ 429275 h 919508"/>
              <a:gd name="connsiteX16" fmla="*/ 489144 w 1551343"/>
              <a:gd name="connsiteY16" fmla="*/ 431657 h 919508"/>
              <a:gd name="connsiteX17" fmla="*/ 501051 w 1551343"/>
              <a:gd name="connsiteY17" fmla="*/ 464994 h 919508"/>
              <a:gd name="connsiteX18" fmla="*/ 536773 w 1551343"/>
              <a:gd name="connsiteY18" fmla="*/ 495947 h 919508"/>
              <a:gd name="connsiteX19" fmla="*/ 565344 w 1551343"/>
              <a:gd name="connsiteY19" fmla="*/ 453088 h 919508"/>
              <a:gd name="connsiteX20" fmla="*/ 596301 w 1551343"/>
              <a:gd name="connsiteY20" fmla="*/ 438800 h 919508"/>
              <a:gd name="connsiteX21" fmla="*/ 605826 w 1551343"/>
              <a:gd name="connsiteY21" fmla="*/ 410225 h 919508"/>
              <a:gd name="connsiteX22" fmla="*/ 627257 w 1551343"/>
              <a:gd name="connsiteY22" fmla="*/ 376888 h 919508"/>
              <a:gd name="connsiteX23" fmla="*/ 665361 w 1551343"/>
              <a:gd name="connsiteY23" fmla="*/ 369741 h 919508"/>
              <a:gd name="connsiteX24" fmla="*/ 677263 w 1551343"/>
              <a:gd name="connsiteY24" fmla="*/ 412607 h 919508"/>
              <a:gd name="connsiteX25" fmla="*/ 717744 w 1551343"/>
              <a:gd name="connsiteY25" fmla="*/ 381650 h 919508"/>
              <a:gd name="connsiteX26" fmla="*/ 727269 w 1551343"/>
              <a:gd name="connsiteY26" fmla="*/ 381650 h 919508"/>
              <a:gd name="connsiteX27" fmla="*/ 753463 w 1551343"/>
              <a:gd name="connsiteY27" fmla="*/ 398319 h 919508"/>
              <a:gd name="connsiteX28" fmla="*/ 793948 w 1551343"/>
              <a:gd name="connsiteY28" fmla="*/ 384029 h 919508"/>
              <a:gd name="connsiteX29" fmla="*/ 820139 w 1551343"/>
              <a:gd name="connsiteY29" fmla="*/ 434038 h 919508"/>
              <a:gd name="connsiteX30" fmla="*/ 810613 w 1551343"/>
              <a:gd name="connsiteY30" fmla="*/ 438800 h 919508"/>
              <a:gd name="connsiteX31" fmla="*/ 805852 w 1551343"/>
              <a:gd name="connsiteY31" fmla="*/ 460232 h 919508"/>
              <a:gd name="connsiteX32" fmla="*/ 834426 w 1551343"/>
              <a:gd name="connsiteY32" fmla="*/ 503094 h 919508"/>
              <a:gd name="connsiteX33" fmla="*/ 865383 w 1551343"/>
              <a:gd name="connsiteY33" fmla="*/ 495950 h 919508"/>
              <a:gd name="connsiteX34" fmla="*/ 898722 w 1551343"/>
              <a:gd name="connsiteY34" fmla="*/ 464993 h 919508"/>
              <a:gd name="connsiteX35" fmla="*/ 943964 w 1551343"/>
              <a:gd name="connsiteY35" fmla="*/ 472138 h 919508"/>
              <a:gd name="connsiteX36" fmla="*/ 1001114 w 1551343"/>
              <a:gd name="connsiteY36" fmla="*/ 457850 h 919508"/>
              <a:gd name="connsiteX37" fmla="*/ 1032073 w 1551343"/>
              <a:gd name="connsiteY37" fmla="*/ 429272 h 919508"/>
              <a:gd name="connsiteX38" fmla="*/ 1096364 w 1551343"/>
              <a:gd name="connsiteY38" fmla="*/ 412607 h 919508"/>
              <a:gd name="connsiteX39" fmla="*/ 1153514 w 1551343"/>
              <a:gd name="connsiteY39" fmla="*/ 417368 h 919508"/>
              <a:gd name="connsiteX40" fmla="*/ 1220190 w 1551343"/>
              <a:gd name="connsiteY40" fmla="*/ 345931 h 919508"/>
              <a:gd name="connsiteX41" fmla="*/ 1270195 w 1551343"/>
              <a:gd name="connsiteY41" fmla="*/ 334025 h 919508"/>
              <a:gd name="connsiteX42" fmla="*/ 1315440 w 1551343"/>
              <a:gd name="connsiteY42" fmla="*/ 298306 h 919508"/>
              <a:gd name="connsiteX43" fmla="*/ 1315439 w 1551343"/>
              <a:gd name="connsiteY43" fmla="*/ 257825 h 919508"/>
              <a:gd name="connsiteX44" fmla="*/ 1310677 w 1551343"/>
              <a:gd name="connsiteY44" fmla="*/ 229250 h 919508"/>
              <a:gd name="connsiteX45" fmla="*/ 1303533 w 1551343"/>
              <a:gd name="connsiteY45" fmla="*/ 200675 h 919508"/>
              <a:gd name="connsiteX46" fmla="*/ 1320202 w 1551343"/>
              <a:gd name="connsiteY46" fmla="*/ 160194 h 919508"/>
              <a:gd name="connsiteX47" fmla="*/ 1310677 w 1551343"/>
              <a:gd name="connsiteY47" fmla="*/ 117331 h 919508"/>
              <a:gd name="connsiteX48" fmla="*/ 1332108 w 1551343"/>
              <a:gd name="connsiteY48" fmla="*/ 57800 h 919508"/>
              <a:gd name="connsiteX49" fmla="*/ 1322584 w 1551343"/>
              <a:gd name="connsiteY49" fmla="*/ 10175 h 919508"/>
              <a:gd name="connsiteX50" fmla="*/ 1360684 w 1551343"/>
              <a:gd name="connsiteY50" fmla="*/ 5412 h 919508"/>
              <a:gd name="connsiteX51" fmla="*/ 1377353 w 1551343"/>
              <a:gd name="connsiteY51" fmla="*/ 649 h 919508"/>
              <a:gd name="connsiteX52" fmla="*/ 1465459 w 1551343"/>
              <a:gd name="connsiteY52" fmla="*/ 19699 h 919508"/>
              <a:gd name="connsiteX53" fmla="*/ 1496415 w 1551343"/>
              <a:gd name="connsiteY53" fmla="*/ 41131 h 919508"/>
              <a:gd name="connsiteX54" fmla="*/ 1522610 w 1551343"/>
              <a:gd name="connsiteY54" fmla="*/ 57798 h 919508"/>
              <a:gd name="connsiteX55" fmla="*/ 1551184 w 1551343"/>
              <a:gd name="connsiteY55" fmla="*/ 67324 h 919508"/>
              <a:gd name="connsiteX56" fmla="*/ 1524990 w 1551343"/>
              <a:gd name="connsiteY56" fmla="*/ 117331 h 919508"/>
              <a:gd name="connsiteX57" fmla="*/ 1522609 w 1551343"/>
              <a:gd name="connsiteY57" fmla="*/ 172099 h 919508"/>
              <a:gd name="connsiteX58" fmla="*/ 1508321 w 1551343"/>
              <a:gd name="connsiteY58" fmla="*/ 229249 h 919508"/>
              <a:gd name="connsiteX59" fmla="*/ 1510703 w 1551343"/>
              <a:gd name="connsiteY59" fmla="*/ 238774 h 919508"/>
              <a:gd name="connsiteX60" fmla="*/ 1541659 w 1551343"/>
              <a:gd name="connsiteY60" fmla="*/ 245918 h 919508"/>
              <a:gd name="connsiteX61" fmla="*/ 1529753 w 1551343"/>
              <a:gd name="connsiteY61" fmla="*/ 276874 h 919508"/>
              <a:gd name="connsiteX62" fmla="*/ 1496415 w 1551343"/>
              <a:gd name="connsiteY62" fmla="*/ 298306 h 919508"/>
              <a:gd name="connsiteX63" fmla="*/ 1474984 w 1551343"/>
              <a:gd name="connsiteY63" fmla="*/ 319737 h 919508"/>
              <a:gd name="connsiteX64" fmla="*/ 1421087 w 1551343"/>
              <a:gd name="connsiteY64" fmla="*/ 307094 h 919508"/>
              <a:gd name="connsiteX65" fmla="*/ 1384495 w 1551343"/>
              <a:gd name="connsiteY65" fmla="*/ 336407 h 919508"/>
              <a:gd name="connsiteX66" fmla="*/ 1377352 w 1551343"/>
              <a:gd name="connsiteY66" fmla="*/ 369744 h 919508"/>
              <a:gd name="connsiteX67" fmla="*/ 1355920 w 1551343"/>
              <a:gd name="connsiteY67" fmla="*/ 379269 h 919508"/>
              <a:gd name="connsiteX68" fmla="*/ 1327345 w 1551343"/>
              <a:gd name="connsiteY68" fmla="*/ 403082 h 919508"/>
              <a:gd name="connsiteX69" fmla="*/ 1279721 w 1551343"/>
              <a:gd name="connsiteY69" fmla="*/ 417368 h 919508"/>
              <a:gd name="connsiteX70" fmla="*/ 1279720 w 1551343"/>
              <a:gd name="connsiteY70" fmla="*/ 464994 h 919508"/>
              <a:gd name="connsiteX71" fmla="*/ 1313058 w 1551343"/>
              <a:gd name="connsiteY71" fmla="*/ 464994 h 919508"/>
              <a:gd name="connsiteX72" fmla="*/ 1341634 w 1551343"/>
              <a:gd name="connsiteY72" fmla="*/ 491187 h 919508"/>
              <a:gd name="connsiteX73" fmla="*/ 1334489 w 1551343"/>
              <a:gd name="connsiteY73" fmla="*/ 529288 h 919508"/>
              <a:gd name="connsiteX74" fmla="*/ 1363065 w 1551343"/>
              <a:gd name="connsiteY74" fmla="*/ 545955 h 919508"/>
              <a:gd name="connsiteX75" fmla="*/ 1355920 w 1551343"/>
              <a:gd name="connsiteY75" fmla="*/ 588819 h 919508"/>
              <a:gd name="connsiteX76" fmla="*/ 1370208 w 1551343"/>
              <a:gd name="connsiteY76" fmla="*/ 629299 h 919508"/>
              <a:gd name="connsiteX77" fmla="*/ 1322584 w 1551343"/>
              <a:gd name="connsiteY77" fmla="*/ 684068 h 919508"/>
              <a:gd name="connsiteX78" fmla="*/ 1294009 w 1551343"/>
              <a:gd name="connsiteY78" fmla="*/ 736456 h 919508"/>
              <a:gd name="connsiteX79" fmla="*/ 1260673 w 1551343"/>
              <a:gd name="connsiteY79" fmla="*/ 722168 h 919508"/>
              <a:gd name="connsiteX80" fmla="*/ 1227334 w 1551343"/>
              <a:gd name="connsiteY80" fmla="*/ 724549 h 919508"/>
              <a:gd name="connsiteX81" fmla="*/ 1177328 w 1551343"/>
              <a:gd name="connsiteY81" fmla="*/ 748362 h 919508"/>
              <a:gd name="connsiteX82" fmla="*/ 1153515 w 1551343"/>
              <a:gd name="connsiteY82" fmla="*/ 762649 h 919508"/>
              <a:gd name="connsiteX83" fmla="*/ 1084461 w 1551343"/>
              <a:gd name="connsiteY83" fmla="*/ 779318 h 919508"/>
              <a:gd name="connsiteX84" fmla="*/ 1063028 w 1551343"/>
              <a:gd name="connsiteY84" fmla="*/ 810274 h 919508"/>
              <a:gd name="connsiteX85" fmla="*/ 1060646 w 1551343"/>
              <a:gd name="connsiteY85" fmla="*/ 888856 h 919508"/>
              <a:gd name="connsiteX86" fmla="*/ 1063030 w 1551343"/>
              <a:gd name="connsiteY86" fmla="*/ 915048 h 919508"/>
              <a:gd name="connsiteX87" fmla="*/ 379608 w 1551343"/>
              <a:gd name="connsiteY87" fmla="*/ 917432 h 919508"/>
              <a:gd name="connsiteX88" fmla="*/ 234355 w 1551343"/>
              <a:gd name="connsiteY88" fmla="*/ 893618 h 919508"/>
              <a:gd name="connsiteX89" fmla="*/ 203395 w 1551343"/>
              <a:gd name="connsiteY89" fmla="*/ 869807 h 919508"/>
              <a:gd name="connsiteX90" fmla="*/ 167680 w 1551343"/>
              <a:gd name="connsiteY90" fmla="*/ 881712 h 919508"/>
              <a:gd name="connsiteX91" fmla="*/ 158152 w 1551343"/>
              <a:gd name="connsiteY91" fmla="*/ 876950 h 919508"/>
              <a:gd name="connsiteX92" fmla="*/ 141486 w 1551343"/>
              <a:gd name="connsiteY92" fmla="*/ 824562 h 919508"/>
              <a:gd name="connsiteX93" fmla="*/ 103383 w 1551343"/>
              <a:gd name="connsiteY93" fmla="*/ 788844 h 919508"/>
              <a:gd name="connsiteX94" fmla="*/ 72427 w 1551343"/>
              <a:gd name="connsiteY94" fmla="*/ 748363 h 919508"/>
              <a:gd name="connsiteX95" fmla="*/ 53375 w 1551343"/>
              <a:gd name="connsiteY95" fmla="*/ 722168 h 919508"/>
              <a:gd name="connsiteX96" fmla="*/ 17657 w 1551343"/>
              <a:gd name="connsiteY96" fmla="*/ 693594 h 919508"/>
              <a:gd name="connsiteX97" fmla="*/ 992 w 1551343"/>
              <a:gd name="connsiteY97" fmla="*/ 669780 h 919508"/>
              <a:gd name="connsiteX0" fmla="*/ 992 w 1551343"/>
              <a:gd name="connsiteY0" fmla="*/ 669780 h 917459"/>
              <a:gd name="connsiteX1" fmla="*/ 20038 w 1551343"/>
              <a:gd name="connsiteY1" fmla="*/ 612632 h 917459"/>
              <a:gd name="connsiteX2" fmla="*/ 55760 w 1551343"/>
              <a:gd name="connsiteY2" fmla="*/ 588816 h 917459"/>
              <a:gd name="connsiteX3" fmla="*/ 98621 w 1551343"/>
              <a:gd name="connsiteY3" fmla="*/ 593580 h 917459"/>
              <a:gd name="connsiteX4" fmla="*/ 110530 w 1551343"/>
              <a:gd name="connsiteY4" fmla="*/ 565004 h 917459"/>
              <a:gd name="connsiteX5" fmla="*/ 146244 w 1551343"/>
              <a:gd name="connsiteY5" fmla="*/ 550719 h 917459"/>
              <a:gd name="connsiteX6" fmla="*/ 162915 w 1551343"/>
              <a:gd name="connsiteY6" fmla="*/ 519761 h 917459"/>
              <a:gd name="connsiteX7" fmla="*/ 196251 w 1551343"/>
              <a:gd name="connsiteY7" fmla="*/ 512619 h 917459"/>
              <a:gd name="connsiteX8" fmla="*/ 208157 w 1551343"/>
              <a:gd name="connsiteY8" fmla="*/ 479282 h 917459"/>
              <a:gd name="connsiteX9" fmla="*/ 239115 w 1551343"/>
              <a:gd name="connsiteY9" fmla="*/ 472137 h 917459"/>
              <a:gd name="connsiteX10" fmla="*/ 310551 w 1551343"/>
              <a:gd name="connsiteY10" fmla="*/ 438800 h 917459"/>
              <a:gd name="connsiteX11" fmla="*/ 339128 w 1551343"/>
              <a:gd name="connsiteY11" fmla="*/ 417368 h 917459"/>
              <a:gd name="connsiteX12" fmla="*/ 353413 w 1551343"/>
              <a:gd name="connsiteY12" fmla="*/ 426894 h 917459"/>
              <a:gd name="connsiteX13" fmla="*/ 396277 w 1551343"/>
              <a:gd name="connsiteY13" fmla="*/ 438800 h 917459"/>
              <a:gd name="connsiteX14" fmla="*/ 439140 w 1551343"/>
              <a:gd name="connsiteY14" fmla="*/ 400699 h 917459"/>
              <a:gd name="connsiteX15" fmla="*/ 453426 w 1551343"/>
              <a:gd name="connsiteY15" fmla="*/ 429275 h 917459"/>
              <a:gd name="connsiteX16" fmla="*/ 489144 w 1551343"/>
              <a:gd name="connsiteY16" fmla="*/ 431657 h 917459"/>
              <a:gd name="connsiteX17" fmla="*/ 501051 w 1551343"/>
              <a:gd name="connsiteY17" fmla="*/ 464994 h 917459"/>
              <a:gd name="connsiteX18" fmla="*/ 536773 w 1551343"/>
              <a:gd name="connsiteY18" fmla="*/ 495947 h 917459"/>
              <a:gd name="connsiteX19" fmla="*/ 565344 w 1551343"/>
              <a:gd name="connsiteY19" fmla="*/ 453088 h 917459"/>
              <a:gd name="connsiteX20" fmla="*/ 596301 w 1551343"/>
              <a:gd name="connsiteY20" fmla="*/ 438800 h 917459"/>
              <a:gd name="connsiteX21" fmla="*/ 605826 w 1551343"/>
              <a:gd name="connsiteY21" fmla="*/ 410225 h 917459"/>
              <a:gd name="connsiteX22" fmla="*/ 627257 w 1551343"/>
              <a:gd name="connsiteY22" fmla="*/ 376888 h 917459"/>
              <a:gd name="connsiteX23" fmla="*/ 665361 w 1551343"/>
              <a:gd name="connsiteY23" fmla="*/ 369741 h 917459"/>
              <a:gd name="connsiteX24" fmla="*/ 677263 w 1551343"/>
              <a:gd name="connsiteY24" fmla="*/ 412607 h 917459"/>
              <a:gd name="connsiteX25" fmla="*/ 717744 w 1551343"/>
              <a:gd name="connsiteY25" fmla="*/ 381650 h 917459"/>
              <a:gd name="connsiteX26" fmla="*/ 727269 w 1551343"/>
              <a:gd name="connsiteY26" fmla="*/ 381650 h 917459"/>
              <a:gd name="connsiteX27" fmla="*/ 753463 w 1551343"/>
              <a:gd name="connsiteY27" fmla="*/ 398319 h 917459"/>
              <a:gd name="connsiteX28" fmla="*/ 793948 w 1551343"/>
              <a:gd name="connsiteY28" fmla="*/ 384029 h 917459"/>
              <a:gd name="connsiteX29" fmla="*/ 820139 w 1551343"/>
              <a:gd name="connsiteY29" fmla="*/ 434038 h 917459"/>
              <a:gd name="connsiteX30" fmla="*/ 810613 w 1551343"/>
              <a:gd name="connsiteY30" fmla="*/ 438800 h 917459"/>
              <a:gd name="connsiteX31" fmla="*/ 805852 w 1551343"/>
              <a:gd name="connsiteY31" fmla="*/ 460232 h 917459"/>
              <a:gd name="connsiteX32" fmla="*/ 834426 w 1551343"/>
              <a:gd name="connsiteY32" fmla="*/ 503094 h 917459"/>
              <a:gd name="connsiteX33" fmla="*/ 865383 w 1551343"/>
              <a:gd name="connsiteY33" fmla="*/ 495950 h 917459"/>
              <a:gd name="connsiteX34" fmla="*/ 898722 w 1551343"/>
              <a:gd name="connsiteY34" fmla="*/ 464993 h 917459"/>
              <a:gd name="connsiteX35" fmla="*/ 943964 w 1551343"/>
              <a:gd name="connsiteY35" fmla="*/ 472138 h 917459"/>
              <a:gd name="connsiteX36" fmla="*/ 1001114 w 1551343"/>
              <a:gd name="connsiteY36" fmla="*/ 457850 h 917459"/>
              <a:gd name="connsiteX37" fmla="*/ 1032073 w 1551343"/>
              <a:gd name="connsiteY37" fmla="*/ 429272 h 917459"/>
              <a:gd name="connsiteX38" fmla="*/ 1096364 w 1551343"/>
              <a:gd name="connsiteY38" fmla="*/ 412607 h 917459"/>
              <a:gd name="connsiteX39" fmla="*/ 1153514 w 1551343"/>
              <a:gd name="connsiteY39" fmla="*/ 417368 h 917459"/>
              <a:gd name="connsiteX40" fmla="*/ 1220190 w 1551343"/>
              <a:gd name="connsiteY40" fmla="*/ 345931 h 917459"/>
              <a:gd name="connsiteX41" fmla="*/ 1270195 w 1551343"/>
              <a:gd name="connsiteY41" fmla="*/ 334025 h 917459"/>
              <a:gd name="connsiteX42" fmla="*/ 1315440 w 1551343"/>
              <a:gd name="connsiteY42" fmla="*/ 298306 h 917459"/>
              <a:gd name="connsiteX43" fmla="*/ 1315439 w 1551343"/>
              <a:gd name="connsiteY43" fmla="*/ 257825 h 917459"/>
              <a:gd name="connsiteX44" fmla="*/ 1310677 w 1551343"/>
              <a:gd name="connsiteY44" fmla="*/ 229250 h 917459"/>
              <a:gd name="connsiteX45" fmla="*/ 1303533 w 1551343"/>
              <a:gd name="connsiteY45" fmla="*/ 200675 h 917459"/>
              <a:gd name="connsiteX46" fmla="*/ 1320202 w 1551343"/>
              <a:gd name="connsiteY46" fmla="*/ 160194 h 917459"/>
              <a:gd name="connsiteX47" fmla="*/ 1310677 w 1551343"/>
              <a:gd name="connsiteY47" fmla="*/ 117331 h 917459"/>
              <a:gd name="connsiteX48" fmla="*/ 1332108 w 1551343"/>
              <a:gd name="connsiteY48" fmla="*/ 57800 h 917459"/>
              <a:gd name="connsiteX49" fmla="*/ 1322584 w 1551343"/>
              <a:gd name="connsiteY49" fmla="*/ 10175 h 917459"/>
              <a:gd name="connsiteX50" fmla="*/ 1360684 w 1551343"/>
              <a:gd name="connsiteY50" fmla="*/ 5412 h 917459"/>
              <a:gd name="connsiteX51" fmla="*/ 1377353 w 1551343"/>
              <a:gd name="connsiteY51" fmla="*/ 649 h 917459"/>
              <a:gd name="connsiteX52" fmla="*/ 1465459 w 1551343"/>
              <a:gd name="connsiteY52" fmla="*/ 19699 h 917459"/>
              <a:gd name="connsiteX53" fmla="*/ 1496415 w 1551343"/>
              <a:gd name="connsiteY53" fmla="*/ 41131 h 917459"/>
              <a:gd name="connsiteX54" fmla="*/ 1522610 w 1551343"/>
              <a:gd name="connsiteY54" fmla="*/ 57798 h 917459"/>
              <a:gd name="connsiteX55" fmla="*/ 1551184 w 1551343"/>
              <a:gd name="connsiteY55" fmla="*/ 67324 h 917459"/>
              <a:gd name="connsiteX56" fmla="*/ 1524990 w 1551343"/>
              <a:gd name="connsiteY56" fmla="*/ 117331 h 917459"/>
              <a:gd name="connsiteX57" fmla="*/ 1522609 w 1551343"/>
              <a:gd name="connsiteY57" fmla="*/ 172099 h 917459"/>
              <a:gd name="connsiteX58" fmla="*/ 1508321 w 1551343"/>
              <a:gd name="connsiteY58" fmla="*/ 229249 h 917459"/>
              <a:gd name="connsiteX59" fmla="*/ 1510703 w 1551343"/>
              <a:gd name="connsiteY59" fmla="*/ 238774 h 917459"/>
              <a:gd name="connsiteX60" fmla="*/ 1541659 w 1551343"/>
              <a:gd name="connsiteY60" fmla="*/ 245918 h 917459"/>
              <a:gd name="connsiteX61" fmla="*/ 1529753 w 1551343"/>
              <a:gd name="connsiteY61" fmla="*/ 276874 h 917459"/>
              <a:gd name="connsiteX62" fmla="*/ 1496415 w 1551343"/>
              <a:gd name="connsiteY62" fmla="*/ 298306 h 917459"/>
              <a:gd name="connsiteX63" fmla="*/ 1474984 w 1551343"/>
              <a:gd name="connsiteY63" fmla="*/ 319737 h 917459"/>
              <a:gd name="connsiteX64" fmla="*/ 1421087 w 1551343"/>
              <a:gd name="connsiteY64" fmla="*/ 307094 h 917459"/>
              <a:gd name="connsiteX65" fmla="*/ 1384495 w 1551343"/>
              <a:gd name="connsiteY65" fmla="*/ 336407 h 917459"/>
              <a:gd name="connsiteX66" fmla="*/ 1377352 w 1551343"/>
              <a:gd name="connsiteY66" fmla="*/ 369744 h 917459"/>
              <a:gd name="connsiteX67" fmla="*/ 1355920 w 1551343"/>
              <a:gd name="connsiteY67" fmla="*/ 379269 h 917459"/>
              <a:gd name="connsiteX68" fmla="*/ 1327345 w 1551343"/>
              <a:gd name="connsiteY68" fmla="*/ 403082 h 917459"/>
              <a:gd name="connsiteX69" fmla="*/ 1279721 w 1551343"/>
              <a:gd name="connsiteY69" fmla="*/ 417368 h 917459"/>
              <a:gd name="connsiteX70" fmla="*/ 1279720 w 1551343"/>
              <a:gd name="connsiteY70" fmla="*/ 464994 h 917459"/>
              <a:gd name="connsiteX71" fmla="*/ 1313058 w 1551343"/>
              <a:gd name="connsiteY71" fmla="*/ 464994 h 917459"/>
              <a:gd name="connsiteX72" fmla="*/ 1341634 w 1551343"/>
              <a:gd name="connsiteY72" fmla="*/ 491187 h 917459"/>
              <a:gd name="connsiteX73" fmla="*/ 1334489 w 1551343"/>
              <a:gd name="connsiteY73" fmla="*/ 529288 h 917459"/>
              <a:gd name="connsiteX74" fmla="*/ 1363065 w 1551343"/>
              <a:gd name="connsiteY74" fmla="*/ 545955 h 917459"/>
              <a:gd name="connsiteX75" fmla="*/ 1355920 w 1551343"/>
              <a:gd name="connsiteY75" fmla="*/ 588819 h 917459"/>
              <a:gd name="connsiteX76" fmla="*/ 1370208 w 1551343"/>
              <a:gd name="connsiteY76" fmla="*/ 629299 h 917459"/>
              <a:gd name="connsiteX77" fmla="*/ 1322584 w 1551343"/>
              <a:gd name="connsiteY77" fmla="*/ 684068 h 917459"/>
              <a:gd name="connsiteX78" fmla="*/ 1294009 w 1551343"/>
              <a:gd name="connsiteY78" fmla="*/ 736456 h 917459"/>
              <a:gd name="connsiteX79" fmla="*/ 1260673 w 1551343"/>
              <a:gd name="connsiteY79" fmla="*/ 722168 h 917459"/>
              <a:gd name="connsiteX80" fmla="*/ 1227334 w 1551343"/>
              <a:gd name="connsiteY80" fmla="*/ 724549 h 917459"/>
              <a:gd name="connsiteX81" fmla="*/ 1177328 w 1551343"/>
              <a:gd name="connsiteY81" fmla="*/ 748362 h 917459"/>
              <a:gd name="connsiteX82" fmla="*/ 1153515 w 1551343"/>
              <a:gd name="connsiteY82" fmla="*/ 762649 h 917459"/>
              <a:gd name="connsiteX83" fmla="*/ 1084461 w 1551343"/>
              <a:gd name="connsiteY83" fmla="*/ 779318 h 917459"/>
              <a:gd name="connsiteX84" fmla="*/ 1063028 w 1551343"/>
              <a:gd name="connsiteY84" fmla="*/ 810274 h 917459"/>
              <a:gd name="connsiteX85" fmla="*/ 1060646 w 1551343"/>
              <a:gd name="connsiteY85" fmla="*/ 888856 h 917459"/>
              <a:gd name="connsiteX86" fmla="*/ 379608 w 1551343"/>
              <a:gd name="connsiteY86" fmla="*/ 917432 h 917459"/>
              <a:gd name="connsiteX87" fmla="*/ 234355 w 1551343"/>
              <a:gd name="connsiteY87" fmla="*/ 893618 h 917459"/>
              <a:gd name="connsiteX88" fmla="*/ 203395 w 1551343"/>
              <a:gd name="connsiteY88" fmla="*/ 869807 h 917459"/>
              <a:gd name="connsiteX89" fmla="*/ 167680 w 1551343"/>
              <a:gd name="connsiteY89" fmla="*/ 881712 h 917459"/>
              <a:gd name="connsiteX90" fmla="*/ 158152 w 1551343"/>
              <a:gd name="connsiteY90" fmla="*/ 876950 h 917459"/>
              <a:gd name="connsiteX91" fmla="*/ 141486 w 1551343"/>
              <a:gd name="connsiteY91" fmla="*/ 824562 h 917459"/>
              <a:gd name="connsiteX92" fmla="*/ 103383 w 1551343"/>
              <a:gd name="connsiteY92" fmla="*/ 788844 h 917459"/>
              <a:gd name="connsiteX93" fmla="*/ 72427 w 1551343"/>
              <a:gd name="connsiteY93" fmla="*/ 748363 h 917459"/>
              <a:gd name="connsiteX94" fmla="*/ 53375 w 1551343"/>
              <a:gd name="connsiteY94" fmla="*/ 722168 h 917459"/>
              <a:gd name="connsiteX95" fmla="*/ 17657 w 1551343"/>
              <a:gd name="connsiteY95" fmla="*/ 693594 h 917459"/>
              <a:gd name="connsiteX96" fmla="*/ 992 w 1551343"/>
              <a:gd name="connsiteY96" fmla="*/ 669780 h 917459"/>
              <a:gd name="connsiteX0" fmla="*/ 992 w 1551343"/>
              <a:gd name="connsiteY0" fmla="*/ 669780 h 921073"/>
              <a:gd name="connsiteX1" fmla="*/ 20038 w 1551343"/>
              <a:gd name="connsiteY1" fmla="*/ 612632 h 921073"/>
              <a:gd name="connsiteX2" fmla="*/ 55760 w 1551343"/>
              <a:gd name="connsiteY2" fmla="*/ 588816 h 921073"/>
              <a:gd name="connsiteX3" fmla="*/ 98621 w 1551343"/>
              <a:gd name="connsiteY3" fmla="*/ 593580 h 921073"/>
              <a:gd name="connsiteX4" fmla="*/ 110530 w 1551343"/>
              <a:gd name="connsiteY4" fmla="*/ 565004 h 921073"/>
              <a:gd name="connsiteX5" fmla="*/ 146244 w 1551343"/>
              <a:gd name="connsiteY5" fmla="*/ 550719 h 921073"/>
              <a:gd name="connsiteX6" fmla="*/ 162915 w 1551343"/>
              <a:gd name="connsiteY6" fmla="*/ 519761 h 921073"/>
              <a:gd name="connsiteX7" fmla="*/ 196251 w 1551343"/>
              <a:gd name="connsiteY7" fmla="*/ 512619 h 921073"/>
              <a:gd name="connsiteX8" fmla="*/ 208157 w 1551343"/>
              <a:gd name="connsiteY8" fmla="*/ 479282 h 921073"/>
              <a:gd name="connsiteX9" fmla="*/ 239115 w 1551343"/>
              <a:gd name="connsiteY9" fmla="*/ 472137 h 921073"/>
              <a:gd name="connsiteX10" fmla="*/ 310551 w 1551343"/>
              <a:gd name="connsiteY10" fmla="*/ 438800 h 921073"/>
              <a:gd name="connsiteX11" fmla="*/ 339128 w 1551343"/>
              <a:gd name="connsiteY11" fmla="*/ 417368 h 921073"/>
              <a:gd name="connsiteX12" fmla="*/ 353413 w 1551343"/>
              <a:gd name="connsiteY12" fmla="*/ 426894 h 921073"/>
              <a:gd name="connsiteX13" fmla="*/ 396277 w 1551343"/>
              <a:gd name="connsiteY13" fmla="*/ 438800 h 921073"/>
              <a:gd name="connsiteX14" fmla="*/ 439140 w 1551343"/>
              <a:gd name="connsiteY14" fmla="*/ 400699 h 921073"/>
              <a:gd name="connsiteX15" fmla="*/ 453426 w 1551343"/>
              <a:gd name="connsiteY15" fmla="*/ 429275 h 921073"/>
              <a:gd name="connsiteX16" fmla="*/ 489144 w 1551343"/>
              <a:gd name="connsiteY16" fmla="*/ 431657 h 921073"/>
              <a:gd name="connsiteX17" fmla="*/ 501051 w 1551343"/>
              <a:gd name="connsiteY17" fmla="*/ 464994 h 921073"/>
              <a:gd name="connsiteX18" fmla="*/ 536773 w 1551343"/>
              <a:gd name="connsiteY18" fmla="*/ 495947 h 921073"/>
              <a:gd name="connsiteX19" fmla="*/ 565344 w 1551343"/>
              <a:gd name="connsiteY19" fmla="*/ 453088 h 921073"/>
              <a:gd name="connsiteX20" fmla="*/ 596301 w 1551343"/>
              <a:gd name="connsiteY20" fmla="*/ 438800 h 921073"/>
              <a:gd name="connsiteX21" fmla="*/ 605826 w 1551343"/>
              <a:gd name="connsiteY21" fmla="*/ 410225 h 921073"/>
              <a:gd name="connsiteX22" fmla="*/ 627257 w 1551343"/>
              <a:gd name="connsiteY22" fmla="*/ 376888 h 921073"/>
              <a:gd name="connsiteX23" fmla="*/ 665361 w 1551343"/>
              <a:gd name="connsiteY23" fmla="*/ 369741 h 921073"/>
              <a:gd name="connsiteX24" fmla="*/ 677263 w 1551343"/>
              <a:gd name="connsiteY24" fmla="*/ 412607 h 921073"/>
              <a:gd name="connsiteX25" fmla="*/ 717744 w 1551343"/>
              <a:gd name="connsiteY25" fmla="*/ 381650 h 921073"/>
              <a:gd name="connsiteX26" fmla="*/ 727269 w 1551343"/>
              <a:gd name="connsiteY26" fmla="*/ 381650 h 921073"/>
              <a:gd name="connsiteX27" fmla="*/ 753463 w 1551343"/>
              <a:gd name="connsiteY27" fmla="*/ 398319 h 921073"/>
              <a:gd name="connsiteX28" fmla="*/ 793948 w 1551343"/>
              <a:gd name="connsiteY28" fmla="*/ 384029 h 921073"/>
              <a:gd name="connsiteX29" fmla="*/ 820139 w 1551343"/>
              <a:gd name="connsiteY29" fmla="*/ 434038 h 921073"/>
              <a:gd name="connsiteX30" fmla="*/ 810613 w 1551343"/>
              <a:gd name="connsiteY30" fmla="*/ 438800 h 921073"/>
              <a:gd name="connsiteX31" fmla="*/ 805852 w 1551343"/>
              <a:gd name="connsiteY31" fmla="*/ 460232 h 921073"/>
              <a:gd name="connsiteX32" fmla="*/ 834426 w 1551343"/>
              <a:gd name="connsiteY32" fmla="*/ 503094 h 921073"/>
              <a:gd name="connsiteX33" fmla="*/ 865383 w 1551343"/>
              <a:gd name="connsiteY33" fmla="*/ 495950 h 921073"/>
              <a:gd name="connsiteX34" fmla="*/ 898722 w 1551343"/>
              <a:gd name="connsiteY34" fmla="*/ 464993 h 921073"/>
              <a:gd name="connsiteX35" fmla="*/ 943964 w 1551343"/>
              <a:gd name="connsiteY35" fmla="*/ 472138 h 921073"/>
              <a:gd name="connsiteX36" fmla="*/ 1001114 w 1551343"/>
              <a:gd name="connsiteY36" fmla="*/ 457850 h 921073"/>
              <a:gd name="connsiteX37" fmla="*/ 1032073 w 1551343"/>
              <a:gd name="connsiteY37" fmla="*/ 429272 h 921073"/>
              <a:gd name="connsiteX38" fmla="*/ 1096364 w 1551343"/>
              <a:gd name="connsiteY38" fmla="*/ 412607 h 921073"/>
              <a:gd name="connsiteX39" fmla="*/ 1153514 w 1551343"/>
              <a:gd name="connsiteY39" fmla="*/ 417368 h 921073"/>
              <a:gd name="connsiteX40" fmla="*/ 1220190 w 1551343"/>
              <a:gd name="connsiteY40" fmla="*/ 345931 h 921073"/>
              <a:gd name="connsiteX41" fmla="*/ 1270195 w 1551343"/>
              <a:gd name="connsiteY41" fmla="*/ 334025 h 921073"/>
              <a:gd name="connsiteX42" fmla="*/ 1315440 w 1551343"/>
              <a:gd name="connsiteY42" fmla="*/ 298306 h 921073"/>
              <a:gd name="connsiteX43" fmla="*/ 1315439 w 1551343"/>
              <a:gd name="connsiteY43" fmla="*/ 257825 h 921073"/>
              <a:gd name="connsiteX44" fmla="*/ 1310677 w 1551343"/>
              <a:gd name="connsiteY44" fmla="*/ 229250 h 921073"/>
              <a:gd name="connsiteX45" fmla="*/ 1303533 w 1551343"/>
              <a:gd name="connsiteY45" fmla="*/ 200675 h 921073"/>
              <a:gd name="connsiteX46" fmla="*/ 1320202 w 1551343"/>
              <a:gd name="connsiteY46" fmla="*/ 160194 h 921073"/>
              <a:gd name="connsiteX47" fmla="*/ 1310677 w 1551343"/>
              <a:gd name="connsiteY47" fmla="*/ 117331 h 921073"/>
              <a:gd name="connsiteX48" fmla="*/ 1332108 w 1551343"/>
              <a:gd name="connsiteY48" fmla="*/ 57800 h 921073"/>
              <a:gd name="connsiteX49" fmla="*/ 1322584 w 1551343"/>
              <a:gd name="connsiteY49" fmla="*/ 10175 h 921073"/>
              <a:gd name="connsiteX50" fmla="*/ 1360684 w 1551343"/>
              <a:gd name="connsiteY50" fmla="*/ 5412 h 921073"/>
              <a:gd name="connsiteX51" fmla="*/ 1377353 w 1551343"/>
              <a:gd name="connsiteY51" fmla="*/ 649 h 921073"/>
              <a:gd name="connsiteX52" fmla="*/ 1465459 w 1551343"/>
              <a:gd name="connsiteY52" fmla="*/ 19699 h 921073"/>
              <a:gd name="connsiteX53" fmla="*/ 1496415 w 1551343"/>
              <a:gd name="connsiteY53" fmla="*/ 41131 h 921073"/>
              <a:gd name="connsiteX54" fmla="*/ 1522610 w 1551343"/>
              <a:gd name="connsiteY54" fmla="*/ 57798 h 921073"/>
              <a:gd name="connsiteX55" fmla="*/ 1551184 w 1551343"/>
              <a:gd name="connsiteY55" fmla="*/ 67324 h 921073"/>
              <a:gd name="connsiteX56" fmla="*/ 1524990 w 1551343"/>
              <a:gd name="connsiteY56" fmla="*/ 117331 h 921073"/>
              <a:gd name="connsiteX57" fmla="*/ 1522609 w 1551343"/>
              <a:gd name="connsiteY57" fmla="*/ 172099 h 921073"/>
              <a:gd name="connsiteX58" fmla="*/ 1508321 w 1551343"/>
              <a:gd name="connsiteY58" fmla="*/ 229249 h 921073"/>
              <a:gd name="connsiteX59" fmla="*/ 1510703 w 1551343"/>
              <a:gd name="connsiteY59" fmla="*/ 238774 h 921073"/>
              <a:gd name="connsiteX60" fmla="*/ 1541659 w 1551343"/>
              <a:gd name="connsiteY60" fmla="*/ 245918 h 921073"/>
              <a:gd name="connsiteX61" fmla="*/ 1529753 w 1551343"/>
              <a:gd name="connsiteY61" fmla="*/ 276874 h 921073"/>
              <a:gd name="connsiteX62" fmla="*/ 1496415 w 1551343"/>
              <a:gd name="connsiteY62" fmla="*/ 298306 h 921073"/>
              <a:gd name="connsiteX63" fmla="*/ 1474984 w 1551343"/>
              <a:gd name="connsiteY63" fmla="*/ 319737 h 921073"/>
              <a:gd name="connsiteX64" fmla="*/ 1421087 w 1551343"/>
              <a:gd name="connsiteY64" fmla="*/ 307094 h 921073"/>
              <a:gd name="connsiteX65" fmla="*/ 1384495 w 1551343"/>
              <a:gd name="connsiteY65" fmla="*/ 336407 h 921073"/>
              <a:gd name="connsiteX66" fmla="*/ 1377352 w 1551343"/>
              <a:gd name="connsiteY66" fmla="*/ 369744 h 921073"/>
              <a:gd name="connsiteX67" fmla="*/ 1355920 w 1551343"/>
              <a:gd name="connsiteY67" fmla="*/ 379269 h 921073"/>
              <a:gd name="connsiteX68" fmla="*/ 1327345 w 1551343"/>
              <a:gd name="connsiteY68" fmla="*/ 403082 h 921073"/>
              <a:gd name="connsiteX69" fmla="*/ 1279721 w 1551343"/>
              <a:gd name="connsiteY69" fmla="*/ 417368 h 921073"/>
              <a:gd name="connsiteX70" fmla="*/ 1279720 w 1551343"/>
              <a:gd name="connsiteY70" fmla="*/ 464994 h 921073"/>
              <a:gd name="connsiteX71" fmla="*/ 1313058 w 1551343"/>
              <a:gd name="connsiteY71" fmla="*/ 464994 h 921073"/>
              <a:gd name="connsiteX72" fmla="*/ 1341634 w 1551343"/>
              <a:gd name="connsiteY72" fmla="*/ 491187 h 921073"/>
              <a:gd name="connsiteX73" fmla="*/ 1334489 w 1551343"/>
              <a:gd name="connsiteY73" fmla="*/ 529288 h 921073"/>
              <a:gd name="connsiteX74" fmla="*/ 1363065 w 1551343"/>
              <a:gd name="connsiteY74" fmla="*/ 545955 h 921073"/>
              <a:gd name="connsiteX75" fmla="*/ 1355920 w 1551343"/>
              <a:gd name="connsiteY75" fmla="*/ 588819 h 921073"/>
              <a:gd name="connsiteX76" fmla="*/ 1370208 w 1551343"/>
              <a:gd name="connsiteY76" fmla="*/ 629299 h 921073"/>
              <a:gd name="connsiteX77" fmla="*/ 1322584 w 1551343"/>
              <a:gd name="connsiteY77" fmla="*/ 684068 h 921073"/>
              <a:gd name="connsiteX78" fmla="*/ 1294009 w 1551343"/>
              <a:gd name="connsiteY78" fmla="*/ 736456 h 921073"/>
              <a:gd name="connsiteX79" fmla="*/ 1260673 w 1551343"/>
              <a:gd name="connsiteY79" fmla="*/ 722168 h 921073"/>
              <a:gd name="connsiteX80" fmla="*/ 1227334 w 1551343"/>
              <a:gd name="connsiteY80" fmla="*/ 724549 h 921073"/>
              <a:gd name="connsiteX81" fmla="*/ 1177328 w 1551343"/>
              <a:gd name="connsiteY81" fmla="*/ 748362 h 921073"/>
              <a:gd name="connsiteX82" fmla="*/ 1153515 w 1551343"/>
              <a:gd name="connsiteY82" fmla="*/ 762649 h 921073"/>
              <a:gd name="connsiteX83" fmla="*/ 1084461 w 1551343"/>
              <a:gd name="connsiteY83" fmla="*/ 779318 h 921073"/>
              <a:gd name="connsiteX84" fmla="*/ 1063028 w 1551343"/>
              <a:gd name="connsiteY84" fmla="*/ 810274 h 921073"/>
              <a:gd name="connsiteX85" fmla="*/ 379608 w 1551343"/>
              <a:gd name="connsiteY85" fmla="*/ 917432 h 921073"/>
              <a:gd name="connsiteX86" fmla="*/ 234355 w 1551343"/>
              <a:gd name="connsiteY86" fmla="*/ 893618 h 921073"/>
              <a:gd name="connsiteX87" fmla="*/ 203395 w 1551343"/>
              <a:gd name="connsiteY87" fmla="*/ 869807 h 921073"/>
              <a:gd name="connsiteX88" fmla="*/ 167680 w 1551343"/>
              <a:gd name="connsiteY88" fmla="*/ 881712 h 921073"/>
              <a:gd name="connsiteX89" fmla="*/ 158152 w 1551343"/>
              <a:gd name="connsiteY89" fmla="*/ 876950 h 921073"/>
              <a:gd name="connsiteX90" fmla="*/ 141486 w 1551343"/>
              <a:gd name="connsiteY90" fmla="*/ 824562 h 921073"/>
              <a:gd name="connsiteX91" fmla="*/ 103383 w 1551343"/>
              <a:gd name="connsiteY91" fmla="*/ 788844 h 921073"/>
              <a:gd name="connsiteX92" fmla="*/ 72427 w 1551343"/>
              <a:gd name="connsiteY92" fmla="*/ 748363 h 921073"/>
              <a:gd name="connsiteX93" fmla="*/ 53375 w 1551343"/>
              <a:gd name="connsiteY93" fmla="*/ 722168 h 921073"/>
              <a:gd name="connsiteX94" fmla="*/ 17657 w 1551343"/>
              <a:gd name="connsiteY94" fmla="*/ 693594 h 921073"/>
              <a:gd name="connsiteX95" fmla="*/ 992 w 1551343"/>
              <a:gd name="connsiteY95" fmla="*/ 669780 h 921073"/>
              <a:gd name="connsiteX0" fmla="*/ 992 w 1551343"/>
              <a:gd name="connsiteY0" fmla="*/ 669780 h 923042"/>
              <a:gd name="connsiteX1" fmla="*/ 20038 w 1551343"/>
              <a:gd name="connsiteY1" fmla="*/ 612632 h 923042"/>
              <a:gd name="connsiteX2" fmla="*/ 55760 w 1551343"/>
              <a:gd name="connsiteY2" fmla="*/ 588816 h 923042"/>
              <a:gd name="connsiteX3" fmla="*/ 98621 w 1551343"/>
              <a:gd name="connsiteY3" fmla="*/ 593580 h 923042"/>
              <a:gd name="connsiteX4" fmla="*/ 110530 w 1551343"/>
              <a:gd name="connsiteY4" fmla="*/ 565004 h 923042"/>
              <a:gd name="connsiteX5" fmla="*/ 146244 w 1551343"/>
              <a:gd name="connsiteY5" fmla="*/ 550719 h 923042"/>
              <a:gd name="connsiteX6" fmla="*/ 162915 w 1551343"/>
              <a:gd name="connsiteY6" fmla="*/ 519761 h 923042"/>
              <a:gd name="connsiteX7" fmla="*/ 196251 w 1551343"/>
              <a:gd name="connsiteY7" fmla="*/ 512619 h 923042"/>
              <a:gd name="connsiteX8" fmla="*/ 208157 w 1551343"/>
              <a:gd name="connsiteY8" fmla="*/ 479282 h 923042"/>
              <a:gd name="connsiteX9" fmla="*/ 239115 w 1551343"/>
              <a:gd name="connsiteY9" fmla="*/ 472137 h 923042"/>
              <a:gd name="connsiteX10" fmla="*/ 310551 w 1551343"/>
              <a:gd name="connsiteY10" fmla="*/ 438800 h 923042"/>
              <a:gd name="connsiteX11" fmla="*/ 339128 w 1551343"/>
              <a:gd name="connsiteY11" fmla="*/ 417368 h 923042"/>
              <a:gd name="connsiteX12" fmla="*/ 353413 w 1551343"/>
              <a:gd name="connsiteY12" fmla="*/ 426894 h 923042"/>
              <a:gd name="connsiteX13" fmla="*/ 396277 w 1551343"/>
              <a:gd name="connsiteY13" fmla="*/ 438800 h 923042"/>
              <a:gd name="connsiteX14" fmla="*/ 439140 w 1551343"/>
              <a:gd name="connsiteY14" fmla="*/ 400699 h 923042"/>
              <a:gd name="connsiteX15" fmla="*/ 453426 w 1551343"/>
              <a:gd name="connsiteY15" fmla="*/ 429275 h 923042"/>
              <a:gd name="connsiteX16" fmla="*/ 489144 w 1551343"/>
              <a:gd name="connsiteY16" fmla="*/ 431657 h 923042"/>
              <a:gd name="connsiteX17" fmla="*/ 501051 w 1551343"/>
              <a:gd name="connsiteY17" fmla="*/ 464994 h 923042"/>
              <a:gd name="connsiteX18" fmla="*/ 536773 w 1551343"/>
              <a:gd name="connsiteY18" fmla="*/ 495947 h 923042"/>
              <a:gd name="connsiteX19" fmla="*/ 565344 w 1551343"/>
              <a:gd name="connsiteY19" fmla="*/ 453088 h 923042"/>
              <a:gd name="connsiteX20" fmla="*/ 596301 w 1551343"/>
              <a:gd name="connsiteY20" fmla="*/ 438800 h 923042"/>
              <a:gd name="connsiteX21" fmla="*/ 605826 w 1551343"/>
              <a:gd name="connsiteY21" fmla="*/ 410225 h 923042"/>
              <a:gd name="connsiteX22" fmla="*/ 627257 w 1551343"/>
              <a:gd name="connsiteY22" fmla="*/ 376888 h 923042"/>
              <a:gd name="connsiteX23" fmla="*/ 665361 w 1551343"/>
              <a:gd name="connsiteY23" fmla="*/ 369741 h 923042"/>
              <a:gd name="connsiteX24" fmla="*/ 677263 w 1551343"/>
              <a:gd name="connsiteY24" fmla="*/ 412607 h 923042"/>
              <a:gd name="connsiteX25" fmla="*/ 717744 w 1551343"/>
              <a:gd name="connsiteY25" fmla="*/ 381650 h 923042"/>
              <a:gd name="connsiteX26" fmla="*/ 727269 w 1551343"/>
              <a:gd name="connsiteY26" fmla="*/ 381650 h 923042"/>
              <a:gd name="connsiteX27" fmla="*/ 753463 w 1551343"/>
              <a:gd name="connsiteY27" fmla="*/ 398319 h 923042"/>
              <a:gd name="connsiteX28" fmla="*/ 793948 w 1551343"/>
              <a:gd name="connsiteY28" fmla="*/ 384029 h 923042"/>
              <a:gd name="connsiteX29" fmla="*/ 820139 w 1551343"/>
              <a:gd name="connsiteY29" fmla="*/ 434038 h 923042"/>
              <a:gd name="connsiteX30" fmla="*/ 810613 w 1551343"/>
              <a:gd name="connsiteY30" fmla="*/ 438800 h 923042"/>
              <a:gd name="connsiteX31" fmla="*/ 805852 w 1551343"/>
              <a:gd name="connsiteY31" fmla="*/ 460232 h 923042"/>
              <a:gd name="connsiteX32" fmla="*/ 834426 w 1551343"/>
              <a:gd name="connsiteY32" fmla="*/ 503094 h 923042"/>
              <a:gd name="connsiteX33" fmla="*/ 865383 w 1551343"/>
              <a:gd name="connsiteY33" fmla="*/ 495950 h 923042"/>
              <a:gd name="connsiteX34" fmla="*/ 898722 w 1551343"/>
              <a:gd name="connsiteY34" fmla="*/ 464993 h 923042"/>
              <a:gd name="connsiteX35" fmla="*/ 943964 w 1551343"/>
              <a:gd name="connsiteY35" fmla="*/ 472138 h 923042"/>
              <a:gd name="connsiteX36" fmla="*/ 1001114 w 1551343"/>
              <a:gd name="connsiteY36" fmla="*/ 457850 h 923042"/>
              <a:gd name="connsiteX37" fmla="*/ 1032073 w 1551343"/>
              <a:gd name="connsiteY37" fmla="*/ 429272 h 923042"/>
              <a:gd name="connsiteX38" fmla="*/ 1096364 w 1551343"/>
              <a:gd name="connsiteY38" fmla="*/ 412607 h 923042"/>
              <a:gd name="connsiteX39" fmla="*/ 1153514 w 1551343"/>
              <a:gd name="connsiteY39" fmla="*/ 417368 h 923042"/>
              <a:gd name="connsiteX40" fmla="*/ 1220190 w 1551343"/>
              <a:gd name="connsiteY40" fmla="*/ 345931 h 923042"/>
              <a:gd name="connsiteX41" fmla="*/ 1270195 w 1551343"/>
              <a:gd name="connsiteY41" fmla="*/ 334025 h 923042"/>
              <a:gd name="connsiteX42" fmla="*/ 1315440 w 1551343"/>
              <a:gd name="connsiteY42" fmla="*/ 298306 h 923042"/>
              <a:gd name="connsiteX43" fmla="*/ 1315439 w 1551343"/>
              <a:gd name="connsiteY43" fmla="*/ 257825 h 923042"/>
              <a:gd name="connsiteX44" fmla="*/ 1310677 w 1551343"/>
              <a:gd name="connsiteY44" fmla="*/ 229250 h 923042"/>
              <a:gd name="connsiteX45" fmla="*/ 1303533 w 1551343"/>
              <a:gd name="connsiteY45" fmla="*/ 200675 h 923042"/>
              <a:gd name="connsiteX46" fmla="*/ 1320202 w 1551343"/>
              <a:gd name="connsiteY46" fmla="*/ 160194 h 923042"/>
              <a:gd name="connsiteX47" fmla="*/ 1310677 w 1551343"/>
              <a:gd name="connsiteY47" fmla="*/ 117331 h 923042"/>
              <a:gd name="connsiteX48" fmla="*/ 1332108 w 1551343"/>
              <a:gd name="connsiteY48" fmla="*/ 57800 h 923042"/>
              <a:gd name="connsiteX49" fmla="*/ 1322584 w 1551343"/>
              <a:gd name="connsiteY49" fmla="*/ 10175 h 923042"/>
              <a:gd name="connsiteX50" fmla="*/ 1360684 w 1551343"/>
              <a:gd name="connsiteY50" fmla="*/ 5412 h 923042"/>
              <a:gd name="connsiteX51" fmla="*/ 1377353 w 1551343"/>
              <a:gd name="connsiteY51" fmla="*/ 649 h 923042"/>
              <a:gd name="connsiteX52" fmla="*/ 1465459 w 1551343"/>
              <a:gd name="connsiteY52" fmla="*/ 19699 h 923042"/>
              <a:gd name="connsiteX53" fmla="*/ 1496415 w 1551343"/>
              <a:gd name="connsiteY53" fmla="*/ 41131 h 923042"/>
              <a:gd name="connsiteX54" fmla="*/ 1522610 w 1551343"/>
              <a:gd name="connsiteY54" fmla="*/ 57798 h 923042"/>
              <a:gd name="connsiteX55" fmla="*/ 1551184 w 1551343"/>
              <a:gd name="connsiteY55" fmla="*/ 67324 h 923042"/>
              <a:gd name="connsiteX56" fmla="*/ 1524990 w 1551343"/>
              <a:gd name="connsiteY56" fmla="*/ 117331 h 923042"/>
              <a:gd name="connsiteX57" fmla="*/ 1522609 w 1551343"/>
              <a:gd name="connsiteY57" fmla="*/ 172099 h 923042"/>
              <a:gd name="connsiteX58" fmla="*/ 1508321 w 1551343"/>
              <a:gd name="connsiteY58" fmla="*/ 229249 h 923042"/>
              <a:gd name="connsiteX59" fmla="*/ 1510703 w 1551343"/>
              <a:gd name="connsiteY59" fmla="*/ 238774 h 923042"/>
              <a:gd name="connsiteX60" fmla="*/ 1541659 w 1551343"/>
              <a:gd name="connsiteY60" fmla="*/ 245918 h 923042"/>
              <a:gd name="connsiteX61" fmla="*/ 1529753 w 1551343"/>
              <a:gd name="connsiteY61" fmla="*/ 276874 h 923042"/>
              <a:gd name="connsiteX62" fmla="*/ 1496415 w 1551343"/>
              <a:gd name="connsiteY62" fmla="*/ 298306 h 923042"/>
              <a:gd name="connsiteX63" fmla="*/ 1474984 w 1551343"/>
              <a:gd name="connsiteY63" fmla="*/ 319737 h 923042"/>
              <a:gd name="connsiteX64" fmla="*/ 1421087 w 1551343"/>
              <a:gd name="connsiteY64" fmla="*/ 307094 h 923042"/>
              <a:gd name="connsiteX65" fmla="*/ 1384495 w 1551343"/>
              <a:gd name="connsiteY65" fmla="*/ 336407 h 923042"/>
              <a:gd name="connsiteX66" fmla="*/ 1377352 w 1551343"/>
              <a:gd name="connsiteY66" fmla="*/ 369744 h 923042"/>
              <a:gd name="connsiteX67" fmla="*/ 1355920 w 1551343"/>
              <a:gd name="connsiteY67" fmla="*/ 379269 h 923042"/>
              <a:gd name="connsiteX68" fmla="*/ 1327345 w 1551343"/>
              <a:gd name="connsiteY68" fmla="*/ 403082 h 923042"/>
              <a:gd name="connsiteX69" fmla="*/ 1279721 w 1551343"/>
              <a:gd name="connsiteY69" fmla="*/ 417368 h 923042"/>
              <a:gd name="connsiteX70" fmla="*/ 1279720 w 1551343"/>
              <a:gd name="connsiteY70" fmla="*/ 464994 h 923042"/>
              <a:gd name="connsiteX71" fmla="*/ 1313058 w 1551343"/>
              <a:gd name="connsiteY71" fmla="*/ 464994 h 923042"/>
              <a:gd name="connsiteX72" fmla="*/ 1341634 w 1551343"/>
              <a:gd name="connsiteY72" fmla="*/ 491187 h 923042"/>
              <a:gd name="connsiteX73" fmla="*/ 1334489 w 1551343"/>
              <a:gd name="connsiteY73" fmla="*/ 529288 h 923042"/>
              <a:gd name="connsiteX74" fmla="*/ 1363065 w 1551343"/>
              <a:gd name="connsiteY74" fmla="*/ 545955 h 923042"/>
              <a:gd name="connsiteX75" fmla="*/ 1355920 w 1551343"/>
              <a:gd name="connsiteY75" fmla="*/ 588819 h 923042"/>
              <a:gd name="connsiteX76" fmla="*/ 1370208 w 1551343"/>
              <a:gd name="connsiteY76" fmla="*/ 629299 h 923042"/>
              <a:gd name="connsiteX77" fmla="*/ 1322584 w 1551343"/>
              <a:gd name="connsiteY77" fmla="*/ 684068 h 923042"/>
              <a:gd name="connsiteX78" fmla="*/ 1294009 w 1551343"/>
              <a:gd name="connsiteY78" fmla="*/ 736456 h 923042"/>
              <a:gd name="connsiteX79" fmla="*/ 1260673 w 1551343"/>
              <a:gd name="connsiteY79" fmla="*/ 722168 h 923042"/>
              <a:gd name="connsiteX80" fmla="*/ 1227334 w 1551343"/>
              <a:gd name="connsiteY80" fmla="*/ 724549 h 923042"/>
              <a:gd name="connsiteX81" fmla="*/ 1177328 w 1551343"/>
              <a:gd name="connsiteY81" fmla="*/ 748362 h 923042"/>
              <a:gd name="connsiteX82" fmla="*/ 1153515 w 1551343"/>
              <a:gd name="connsiteY82" fmla="*/ 762649 h 923042"/>
              <a:gd name="connsiteX83" fmla="*/ 1084461 w 1551343"/>
              <a:gd name="connsiteY83" fmla="*/ 779318 h 923042"/>
              <a:gd name="connsiteX84" fmla="*/ 379608 w 1551343"/>
              <a:gd name="connsiteY84" fmla="*/ 917432 h 923042"/>
              <a:gd name="connsiteX85" fmla="*/ 234355 w 1551343"/>
              <a:gd name="connsiteY85" fmla="*/ 893618 h 923042"/>
              <a:gd name="connsiteX86" fmla="*/ 203395 w 1551343"/>
              <a:gd name="connsiteY86" fmla="*/ 869807 h 923042"/>
              <a:gd name="connsiteX87" fmla="*/ 167680 w 1551343"/>
              <a:gd name="connsiteY87" fmla="*/ 881712 h 923042"/>
              <a:gd name="connsiteX88" fmla="*/ 158152 w 1551343"/>
              <a:gd name="connsiteY88" fmla="*/ 876950 h 923042"/>
              <a:gd name="connsiteX89" fmla="*/ 141486 w 1551343"/>
              <a:gd name="connsiteY89" fmla="*/ 824562 h 923042"/>
              <a:gd name="connsiteX90" fmla="*/ 103383 w 1551343"/>
              <a:gd name="connsiteY90" fmla="*/ 788844 h 923042"/>
              <a:gd name="connsiteX91" fmla="*/ 72427 w 1551343"/>
              <a:gd name="connsiteY91" fmla="*/ 748363 h 923042"/>
              <a:gd name="connsiteX92" fmla="*/ 53375 w 1551343"/>
              <a:gd name="connsiteY92" fmla="*/ 722168 h 923042"/>
              <a:gd name="connsiteX93" fmla="*/ 17657 w 1551343"/>
              <a:gd name="connsiteY93" fmla="*/ 693594 h 923042"/>
              <a:gd name="connsiteX94" fmla="*/ 992 w 1551343"/>
              <a:gd name="connsiteY94" fmla="*/ 669780 h 923042"/>
              <a:gd name="connsiteX0" fmla="*/ 992 w 1551343"/>
              <a:gd name="connsiteY0" fmla="*/ 669780 h 924145"/>
              <a:gd name="connsiteX1" fmla="*/ 20038 w 1551343"/>
              <a:gd name="connsiteY1" fmla="*/ 612632 h 924145"/>
              <a:gd name="connsiteX2" fmla="*/ 55760 w 1551343"/>
              <a:gd name="connsiteY2" fmla="*/ 588816 h 924145"/>
              <a:gd name="connsiteX3" fmla="*/ 98621 w 1551343"/>
              <a:gd name="connsiteY3" fmla="*/ 593580 h 924145"/>
              <a:gd name="connsiteX4" fmla="*/ 110530 w 1551343"/>
              <a:gd name="connsiteY4" fmla="*/ 565004 h 924145"/>
              <a:gd name="connsiteX5" fmla="*/ 146244 w 1551343"/>
              <a:gd name="connsiteY5" fmla="*/ 550719 h 924145"/>
              <a:gd name="connsiteX6" fmla="*/ 162915 w 1551343"/>
              <a:gd name="connsiteY6" fmla="*/ 519761 h 924145"/>
              <a:gd name="connsiteX7" fmla="*/ 196251 w 1551343"/>
              <a:gd name="connsiteY7" fmla="*/ 512619 h 924145"/>
              <a:gd name="connsiteX8" fmla="*/ 208157 w 1551343"/>
              <a:gd name="connsiteY8" fmla="*/ 479282 h 924145"/>
              <a:gd name="connsiteX9" fmla="*/ 239115 w 1551343"/>
              <a:gd name="connsiteY9" fmla="*/ 472137 h 924145"/>
              <a:gd name="connsiteX10" fmla="*/ 310551 w 1551343"/>
              <a:gd name="connsiteY10" fmla="*/ 438800 h 924145"/>
              <a:gd name="connsiteX11" fmla="*/ 339128 w 1551343"/>
              <a:gd name="connsiteY11" fmla="*/ 417368 h 924145"/>
              <a:gd name="connsiteX12" fmla="*/ 353413 w 1551343"/>
              <a:gd name="connsiteY12" fmla="*/ 426894 h 924145"/>
              <a:gd name="connsiteX13" fmla="*/ 396277 w 1551343"/>
              <a:gd name="connsiteY13" fmla="*/ 438800 h 924145"/>
              <a:gd name="connsiteX14" fmla="*/ 439140 w 1551343"/>
              <a:gd name="connsiteY14" fmla="*/ 400699 h 924145"/>
              <a:gd name="connsiteX15" fmla="*/ 453426 w 1551343"/>
              <a:gd name="connsiteY15" fmla="*/ 429275 h 924145"/>
              <a:gd name="connsiteX16" fmla="*/ 489144 w 1551343"/>
              <a:gd name="connsiteY16" fmla="*/ 431657 h 924145"/>
              <a:gd name="connsiteX17" fmla="*/ 501051 w 1551343"/>
              <a:gd name="connsiteY17" fmla="*/ 464994 h 924145"/>
              <a:gd name="connsiteX18" fmla="*/ 536773 w 1551343"/>
              <a:gd name="connsiteY18" fmla="*/ 495947 h 924145"/>
              <a:gd name="connsiteX19" fmla="*/ 565344 w 1551343"/>
              <a:gd name="connsiteY19" fmla="*/ 453088 h 924145"/>
              <a:gd name="connsiteX20" fmla="*/ 596301 w 1551343"/>
              <a:gd name="connsiteY20" fmla="*/ 438800 h 924145"/>
              <a:gd name="connsiteX21" fmla="*/ 605826 w 1551343"/>
              <a:gd name="connsiteY21" fmla="*/ 410225 h 924145"/>
              <a:gd name="connsiteX22" fmla="*/ 627257 w 1551343"/>
              <a:gd name="connsiteY22" fmla="*/ 376888 h 924145"/>
              <a:gd name="connsiteX23" fmla="*/ 665361 w 1551343"/>
              <a:gd name="connsiteY23" fmla="*/ 369741 h 924145"/>
              <a:gd name="connsiteX24" fmla="*/ 677263 w 1551343"/>
              <a:gd name="connsiteY24" fmla="*/ 412607 h 924145"/>
              <a:gd name="connsiteX25" fmla="*/ 717744 w 1551343"/>
              <a:gd name="connsiteY25" fmla="*/ 381650 h 924145"/>
              <a:gd name="connsiteX26" fmla="*/ 727269 w 1551343"/>
              <a:gd name="connsiteY26" fmla="*/ 381650 h 924145"/>
              <a:gd name="connsiteX27" fmla="*/ 753463 w 1551343"/>
              <a:gd name="connsiteY27" fmla="*/ 398319 h 924145"/>
              <a:gd name="connsiteX28" fmla="*/ 793948 w 1551343"/>
              <a:gd name="connsiteY28" fmla="*/ 384029 h 924145"/>
              <a:gd name="connsiteX29" fmla="*/ 820139 w 1551343"/>
              <a:gd name="connsiteY29" fmla="*/ 434038 h 924145"/>
              <a:gd name="connsiteX30" fmla="*/ 810613 w 1551343"/>
              <a:gd name="connsiteY30" fmla="*/ 438800 h 924145"/>
              <a:gd name="connsiteX31" fmla="*/ 805852 w 1551343"/>
              <a:gd name="connsiteY31" fmla="*/ 460232 h 924145"/>
              <a:gd name="connsiteX32" fmla="*/ 834426 w 1551343"/>
              <a:gd name="connsiteY32" fmla="*/ 503094 h 924145"/>
              <a:gd name="connsiteX33" fmla="*/ 865383 w 1551343"/>
              <a:gd name="connsiteY33" fmla="*/ 495950 h 924145"/>
              <a:gd name="connsiteX34" fmla="*/ 898722 w 1551343"/>
              <a:gd name="connsiteY34" fmla="*/ 464993 h 924145"/>
              <a:gd name="connsiteX35" fmla="*/ 943964 w 1551343"/>
              <a:gd name="connsiteY35" fmla="*/ 472138 h 924145"/>
              <a:gd name="connsiteX36" fmla="*/ 1001114 w 1551343"/>
              <a:gd name="connsiteY36" fmla="*/ 457850 h 924145"/>
              <a:gd name="connsiteX37" fmla="*/ 1032073 w 1551343"/>
              <a:gd name="connsiteY37" fmla="*/ 429272 h 924145"/>
              <a:gd name="connsiteX38" fmla="*/ 1096364 w 1551343"/>
              <a:gd name="connsiteY38" fmla="*/ 412607 h 924145"/>
              <a:gd name="connsiteX39" fmla="*/ 1153514 w 1551343"/>
              <a:gd name="connsiteY39" fmla="*/ 417368 h 924145"/>
              <a:gd name="connsiteX40" fmla="*/ 1220190 w 1551343"/>
              <a:gd name="connsiteY40" fmla="*/ 345931 h 924145"/>
              <a:gd name="connsiteX41" fmla="*/ 1270195 w 1551343"/>
              <a:gd name="connsiteY41" fmla="*/ 334025 h 924145"/>
              <a:gd name="connsiteX42" fmla="*/ 1315440 w 1551343"/>
              <a:gd name="connsiteY42" fmla="*/ 298306 h 924145"/>
              <a:gd name="connsiteX43" fmla="*/ 1315439 w 1551343"/>
              <a:gd name="connsiteY43" fmla="*/ 257825 h 924145"/>
              <a:gd name="connsiteX44" fmla="*/ 1310677 w 1551343"/>
              <a:gd name="connsiteY44" fmla="*/ 229250 h 924145"/>
              <a:gd name="connsiteX45" fmla="*/ 1303533 w 1551343"/>
              <a:gd name="connsiteY45" fmla="*/ 200675 h 924145"/>
              <a:gd name="connsiteX46" fmla="*/ 1320202 w 1551343"/>
              <a:gd name="connsiteY46" fmla="*/ 160194 h 924145"/>
              <a:gd name="connsiteX47" fmla="*/ 1310677 w 1551343"/>
              <a:gd name="connsiteY47" fmla="*/ 117331 h 924145"/>
              <a:gd name="connsiteX48" fmla="*/ 1332108 w 1551343"/>
              <a:gd name="connsiteY48" fmla="*/ 57800 h 924145"/>
              <a:gd name="connsiteX49" fmla="*/ 1322584 w 1551343"/>
              <a:gd name="connsiteY49" fmla="*/ 10175 h 924145"/>
              <a:gd name="connsiteX50" fmla="*/ 1360684 w 1551343"/>
              <a:gd name="connsiteY50" fmla="*/ 5412 h 924145"/>
              <a:gd name="connsiteX51" fmla="*/ 1377353 w 1551343"/>
              <a:gd name="connsiteY51" fmla="*/ 649 h 924145"/>
              <a:gd name="connsiteX52" fmla="*/ 1465459 w 1551343"/>
              <a:gd name="connsiteY52" fmla="*/ 19699 h 924145"/>
              <a:gd name="connsiteX53" fmla="*/ 1496415 w 1551343"/>
              <a:gd name="connsiteY53" fmla="*/ 41131 h 924145"/>
              <a:gd name="connsiteX54" fmla="*/ 1522610 w 1551343"/>
              <a:gd name="connsiteY54" fmla="*/ 57798 h 924145"/>
              <a:gd name="connsiteX55" fmla="*/ 1551184 w 1551343"/>
              <a:gd name="connsiteY55" fmla="*/ 67324 h 924145"/>
              <a:gd name="connsiteX56" fmla="*/ 1524990 w 1551343"/>
              <a:gd name="connsiteY56" fmla="*/ 117331 h 924145"/>
              <a:gd name="connsiteX57" fmla="*/ 1522609 w 1551343"/>
              <a:gd name="connsiteY57" fmla="*/ 172099 h 924145"/>
              <a:gd name="connsiteX58" fmla="*/ 1508321 w 1551343"/>
              <a:gd name="connsiteY58" fmla="*/ 229249 h 924145"/>
              <a:gd name="connsiteX59" fmla="*/ 1510703 w 1551343"/>
              <a:gd name="connsiteY59" fmla="*/ 238774 h 924145"/>
              <a:gd name="connsiteX60" fmla="*/ 1541659 w 1551343"/>
              <a:gd name="connsiteY60" fmla="*/ 245918 h 924145"/>
              <a:gd name="connsiteX61" fmla="*/ 1529753 w 1551343"/>
              <a:gd name="connsiteY61" fmla="*/ 276874 h 924145"/>
              <a:gd name="connsiteX62" fmla="*/ 1496415 w 1551343"/>
              <a:gd name="connsiteY62" fmla="*/ 298306 h 924145"/>
              <a:gd name="connsiteX63" fmla="*/ 1474984 w 1551343"/>
              <a:gd name="connsiteY63" fmla="*/ 319737 h 924145"/>
              <a:gd name="connsiteX64" fmla="*/ 1421087 w 1551343"/>
              <a:gd name="connsiteY64" fmla="*/ 307094 h 924145"/>
              <a:gd name="connsiteX65" fmla="*/ 1384495 w 1551343"/>
              <a:gd name="connsiteY65" fmla="*/ 336407 h 924145"/>
              <a:gd name="connsiteX66" fmla="*/ 1377352 w 1551343"/>
              <a:gd name="connsiteY66" fmla="*/ 369744 h 924145"/>
              <a:gd name="connsiteX67" fmla="*/ 1355920 w 1551343"/>
              <a:gd name="connsiteY67" fmla="*/ 379269 h 924145"/>
              <a:gd name="connsiteX68" fmla="*/ 1327345 w 1551343"/>
              <a:gd name="connsiteY68" fmla="*/ 403082 h 924145"/>
              <a:gd name="connsiteX69" fmla="*/ 1279721 w 1551343"/>
              <a:gd name="connsiteY69" fmla="*/ 417368 h 924145"/>
              <a:gd name="connsiteX70" fmla="*/ 1279720 w 1551343"/>
              <a:gd name="connsiteY70" fmla="*/ 464994 h 924145"/>
              <a:gd name="connsiteX71" fmla="*/ 1313058 w 1551343"/>
              <a:gd name="connsiteY71" fmla="*/ 464994 h 924145"/>
              <a:gd name="connsiteX72" fmla="*/ 1341634 w 1551343"/>
              <a:gd name="connsiteY72" fmla="*/ 491187 h 924145"/>
              <a:gd name="connsiteX73" fmla="*/ 1334489 w 1551343"/>
              <a:gd name="connsiteY73" fmla="*/ 529288 h 924145"/>
              <a:gd name="connsiteX74" fmla="*/ 1363065 w 1551343"/>
              <a:gd name="connsiteY74" fmla="*/ 545955 h 924145"/>
              <a:gd name="connsiteX75" fmla="*/ 1355920 w 1551343"/>
              <a:gd name="connsiteY75" fmla="*/ 588819 h 924145"/>
              <a:gd name="connsiteX76" fmla="*/ 1370208 w 1551343"/>
              <a:gd name="connsiteY76" fmla="*/ 629299 h 924145"/>
              <a:gd name="connsiteX77" fmla="*/ 1322584 w 1551343"/>
              <a:gd name="connsiteY77" fmla="*/ 684068 h 924145"/>
              <a:gd name="connsiteX78" fmla="*/ 1294009 w 1551343"/>
              <a:gd name="connsiteY78" fmla="*/ 736456 h 924145"/>
              <a:gd name="connsiteX79" fmla="*/ 1260673 w 1551343"/>
              <a:gd name="connsiteY79" fmla="*/ 722168 h 924145"/>
              <a:gd name="connsiteX80" fmla="*/ 1227334 w 1551343"/>
              <a:gd name="connsiteY80" fmla="*/ 724549 h 924145"/>
              <a:gd name="connsiteX81" fmla="*/ 1177328 w 1551343"/>
              <a:gd name="connsiteY81" fmla="*/ 748362 h 924145"/>
              <a:gd name="connsiteX82" fmla="*/ 1153515 w 1551343"/>
              <a:gd name="connsiteY82" fmla="*/ 762649 h 924145"/>
              <a:gd name="connsiteX83" fmla="*/ 379608 w 1551343"/>
              <a:gd name="connsiteY83" fmla="*/ 917432 h 924145"/>
              <a:gd name="connsiteX84" fmla="*/ 234355 w 1551343"/>
              <a:gd name="connsiteY84" fmla="*/ 893618 h 924145"/>
              <a:gd name="connsiteX85" fmla="*/ 203395 w 1551343"/>
              <a:gd name="connsiteY85" fmla="*/ 869807 h 924145"/>
              <a:gd name="connsiteX86" fmla="*/ 167680 w 1551343"/>
              <a:gd name="connsiteY86" fmla="*/ 881712 h 924145"/>
              <a:gd name="connsiteX87" fmla="*/ 158152 w 1551343"/>
              <a:gd name="connsiteY87" fmla="*/ 876950 h 924145"/>
              <a:gd name="connsiteX88" fmla="*/ 141486 w 1551343"/>
              <a:gd name="connsiteY88" fmla="*/ 824562 h 924145"/>
              <a:gd name="connsiteX89" fmla="*/ 103383 w 1551343"/>
              <a:gd name="connsiteY89" fmla="*/ 788844 h 924145"/>
              <a:gd name="connsiteX90" fmla="*/ 72427 w 1551343"/>
              <a:gd name="connsiteY90" fmla="*/ 748363 h 924145"/>
              <a:gd name="connsiteX91" fmla="*/ 53375 w 1551343"/>
              <a:gd name="connsiteY91" fmla="*/ 722168 h 924145"/>
              <a:gd name="connsiteX92" fmla="*/ 17657 w 1551343"/>
              <a:gd name="connsiteY92" fmla="*/ 693594 h 924145"/>
              <a:gd name="connsiteX93" fmla="*/ 992 w 1551343"/>
              <a:gd name="connsiteY93" fmla="*/ 669780 h 924145"/>
              <a:gd name="connsiteX0" fmla="*/ 992 w 1551343"/>
              <a:gd name="connsiteY0" fmla="*/ 669780 h 924145"/>
              <a:gd name="connsiteX1" fmla="*/ 20038 w 1551343"/>
              <a:gd name="connsiteY1" fmla="*/ 612632 h 924145"/>
              <a:gd name="connsiteX2" fmla="*/ 55760 w 1551343"/>
              <a:gd name="connsiteY2" fmla="*/ 588816 h 924145"/>
              <a:gd name="connsiteX3" fmla="*/ 98621 w 1551343"/>
              <a:gd name="connsiteY3" fmla="*/ 593580 h 924145"/>
              <a:gd name="connsiteX4" fmla="*/ 110530 w 1551343"/>
              <a:gd name="connsiteY4" fmla="*/ 565004 h 924145"/>
              <a:gd name="connsiteX5" fmla="*/ 146244 w 1551343"/>
              <a:gd name="connsiteY5" fmla="*/ 550719 h 924145"/>
              <a:gd name="connsiteX6" fmla="*/ 162915 w 1551343"/>
              <a:gd name="connsiteY6" fmla="*/ 519761 h 924145"/>
              <a:gd name="connsiteX7" fmla="*/ 196251 w 1551343"/>
              <a:gd name="connsiteY7" fmla="*/ 512619 h 924145"/>
              <a:gd name="connsiteX8" fmla="*/ 208157 w 1551343"/>
              <a:gd name="connsiteY8" fmla="*/ 479282 h 924145"/>
              <a:gd name="connsiteX9" fmla="*/ 239115 w 1551343"/>
              <a:gd name="connsiteY9" fmla="*/ 472137 h 924145"/>
              <a:gd name="connsiteX10" fmla="*/ 310551 w 1551343"/>
              <a:gd name="connsiteY10" fmla="*/ 438800 h 924145"/>
              <a:gd name="connsiteX11" fmla="*/ 339128 w 1551343"/>
              <a:gd name="connsiteY11" fmla="*/ 417368 h 924145"/>
              <a:gd name="connsiteX12" fmla="*/ 353413 w 1551343"/>
              <a:gd name="connsiteY12" fmla="*/ 426894 h 924145"/>
              <a:gd name="connsiteX13" fmla="*/ 396277 w 1551343"/>
              <a:gd name="connsiteY13" fmla="*/ 438800 h 924145"/>
              <a:gd name="connsiteX14" fmla="*/ 439140 w 1551343"/>
              <a:gd name="connsiteY14" fmla="*/ 400699 h 924145"/>
              <a:gd name="connsiteX15" fmla="*/ 453426 w 1551343"/>
              <a:gd name="connsiteY15" fmla="*/ 429275 h 924145"/>
              <a:gd name="connsiteX16" fmla="*/ 489144 w 1551343"/>
              <a:gd name="connsiteY16" fmla="*/ 431657 h 924145"/>
              <a:gd name="connsiteX17" fmla="*/ 501051 w 1551343"/>
              <a:gd name="connsiteY17" fmla="*/ 464994 h 924145"/>
              <a:gd name="connsiteX18" fmla="*/ 536773 w 1551343"/>
              <a:gd name="connsiteY18" fmla="*/ 495947 h 924145"/>
              <a:gd name="connsiteX19" fmla="*/ 565344 w 1551343"/>
              <a:gd name="connsiteY19" fmla="*/ 453088 h 924145"/>
              <a:gd name="connsiteX20" fmla="*/ 596301 w 1551343"/>
              <a:gd name="connsiteY20" fmla="*/ 438800 h 924145"/>
              <a:gd name="connsiteX21" fmla="*/ 605826 w 1551343"/>
              <a:gd name="connsiteY21" fmla="*/ 410225 h 924145"/>
              <a:gd name="connsiteX22" fmla="*/ 627257 w 1551343"/>
              <a:gd name="connsiteY22" fmla="*/ 376888 h 924145"/>
              <a:gd name="connsiteX23" fmla="*/ 665361 w 1551343"/>
              <a:gd name="connsiteY23" fmla="*/ 369741 h 924145"/>
              <a:gd name="connsiteX24" fmla="*/ 677263 w 1551343"/>
              <a:gd name="connsiteY24" fmla="*/ 412607 h 924145"/>
              <a:gd name="connsiteX25" fmla="*/ 717744 w 1551343"/>
              <a:gd name="connsiteY25" fmla="*/ 381650 h 924145"/>
              <a:gd name="connsiteX26" fmla="*/ 727269 w 1551343"/>
              <a:gd name="connsiteY26" fmla="*/ 381650 h 924145"/>
              <a:gd name="connsiteX27" fmla="*/ 753463 w 1551343"/>
              <a:gd name="connsiteY27" fmla="*/ 398319 h 924145"/>
              <a:gd name="connsiteX28" fmla="*/ 793948 w 1551343"/>
              <a:gd name="connsiteY28" fmla="*/ 384029 h 924145"/>
              <a:gd name="connsiteX29" fmla="*/ 820139 w 1551343"/>
              <a:gd name="connsiteY29" fmla="*/ 434038 h 924145"/>
              <a:gd name="connsiteX30" fmla="*/ 810613 w 1551343"/>
              <a:gd name="connsiteY30" fmla="*/ 438800 h 924145"/>
              <a:gd name="connsiteX31" fmla="*/ 805852 w 1551343"/>
              <a:gd name="connsiteY31" fmla="*/ 460232 h 924145"/>
              <a:gd name="connsiteX32" fmla="*/ 834426 w 1551343"/>
              <a:gd name="connsiteY32" fmla="*/ 503094 h 924145"/>
              <a:gd name="connsiteX33" fmla="*/ 865383 w 1551343"/>
              <a:gd name="connsiteY33" fmla="*/ 495950 h 924145"/>
              <a:gd name="connsiteX34" fmla="*/ 898722 w 1551343"/>
              <a:gd name="connsiteY34" fmla="*/ 464993 h 924145"/>
              <a:gd name="connsiteX35" fmla="*/ 943964 w 1551343"/>
              <a:gd name="connsiteY35" fmla="*/ 472138 h 924145"/>
              <a:gd name="connsiteX36" fmla="*/ 1001114 w 1551343"/>
              <a:gd name="connsiteY36" fmla="*/ 457850 h 924145"/>
              <a:gd name="connsiteX37" fmla="*/ 1032073 w 1551343"/>
              <a:gd name="connsiteY37" fmla="*/ 429272 h 924145"/>
              <a:gd name="connsiteX38" fmla="*/ 1096364 w 1551343"/>
              <a:gd name="connsiteY38" fmla="*/ 412607 h 924145"/>
              <a:gd name="connsiteX39" fmla="*/ 1153514 w 1551343"/>
              <a:gd name="connsiteY39" fmla="*/ 417368 h 924145"/>
              <a:gd name="connsiteX40" fmla="*/ 1220190 w 1551343"/>
              <a:gd name="connsiteY40" fmla="*/ 345931 h 924145"/>
              <a:gd name="connsiteX41" fmla="*/ 1270195 w 1551343"/>
              <a:gd name="connsiteY41" fmla="*/ 334025 h 924145"/>
              <a:gd name="connsiteX42" fmla="*/ 1315440 w 1551343"/>
              <a:gd name="connsiteY42" fmla="*/ 298306 h 924145"/>
              <a:gd name="connsiteX43" fmla="*/ 1315439 w 1551343"/>
              <a:gd name="connsiteY43" fmla="*/ 257825 h 924145"/>
              <a:gd name="connsiteX44" fmla="*/ 1310677 w 1551343"/>
              <a:gd name="connsiteY44" fmla="*/ 229250 h 924145"/>
              <a:gd name="connsiteX45" fmla="*/ 1303533 w 1551343"/>
              <a:gd name="connsiteY45" fmla="*/ 200675 h 924145"/>
              <a:gd name="connsiteX46" fmla="*/ 1320202 w 1551343"/>
              <a:gd name="connsiteY46" fmla="*/ 160194 h 924145"/>
              <a:gd name="connsiteX47" fmla="*/ 1310677 w 1551343"/>
              <a:gd name="connsiteY47" fmla="*/ 117331 h 924145"/>
              <a:gd name="connsiteX48" fmla="*/ 1332108 w 1551343"/>
              <a:gd name="connsiteY48" fmla="*/ 57800 h 924145"/>
              <a:gd name="connsiteX49" fmla="*/ 1322584 w 1551343"/>
              <a:gd name="connsiteY49" fmla="*/ 10175 h 924145"/>
              <a:gd name="connsiteX50" fmla="*/ 1360684 w 1551343"/>
              <a:gd name="connsiteY50" fmla="*/ 5412 h 924145"/>
              <a:gd name="connsiteX51" fmla="*/ 1377353 w 1551343"/>
              <a:gd name="connsiteY51" fmla="*/ 649 h 924145"/>
              <a:gd name="connsiteX52" fmla="*/ 1465459 w 1551343"/>
              <a:gd name="connsiteY52" fmla="*/ 19699 h 924145"/>
              <a:gd name="connsiteX53" fmla="*/ 1496415 w 1551343"/>
              <a:gd name="connsiteY53" fmla="*/ 41131 h 924145"/>
              <a:gd name="connsiteX54" fmla="*/ 1522610 w 1551343"/>
              <a:gd name="connsiteY54" fmla="*/ 57798 h 924145"/>
              <a:gd name="connsiteX55" fmla="*/ 1551184 w 1551343"/>
              <a:gd name="connsiteY55" fmla="*/ 67324 h 924145"/>
              <a:gd name="connsiteX56" fmla="*/ 1524990 w 1551343"/>
              <a:gd name="connsiteY56" fmla="*/ 117331 h 924145"/>
              <a:gd name="connsiteX57" fmla="*/ 1522609 w 1551343"/>
              <a:gd name="connsiteY57" fmla="*/ 172099 h 924145"/>
              <a:gd name="connsiteX58" fmla="*/ 1508321 w 1551343"/>
              <a:gd name="connsiteY58" fmla="*/ 229249 h 924145"/>
              <a:gd name="connsiteX59" fmla="*/ 1510703 w 1551343"/>
              <a:gd name="connsiteY59" fmla="*/ 238774 h 924145"/>
              <a:gd name="connsiteX60" fmla="*/ 1541659 w 1551343"/>
              <a:gd name="connsiteY60" fmla="*/ 245918 h 924145"/>
              <a:gd name="connsiteX61" fmla="*/ 1529753 w 1551343"/>
              <a:gd name="connsiteY61" fmla="*/ 276874 h 924145"/>
              <a:gd name="connsiteX62" fmla="*/ 1496415 w 1551343"/>
              <a:gd name="connsiteY62" fmla="*/ 298306 h 924145"/>
              <a:gd name="connsiteX63" fmla="*/ 1474984 w 1551343"/>
              <a:gd name="connsiteY63" fmla="*/ 319737 h 924145"/>
              <a:gd name="connsiteX64" fmla="*/ 1421087 w 1551343"/>
              <a:gd name="connsiteY64" fmla="*/ 307094 h 924145"/>
              <a:gd name="connsiteX65" fmla="*/ 1384495 w 1551343"/>
              <a:gd name="connsiteY65" fmla="*/ 336407 h 924145"/>
              <a:gd name="connsiteX66" fmla="*/ 1377352 w 1551343"/>
              <a:gd name="connsiteY66" fmla="*/ 369744 h 924145"/>
              <a:gd name="connsiteX67" fmla="*/ 1355920 w 1551343"/>
              <a:gd name="connsiteY67" fmla="*/ 379269 h 924145"/>
              <a:gd name="connsiteX68" fmla="*/ 1327345 w 1551343"/>
              <a:gd name="connsiteY68" fmla="*/ 403082 h 924145"/>
              <a:gd name="connsiteX69" fmla="*/ 1279721 w 1551343"/>
              <a:gd name="connsiteY69" fmla="*/ 417368 h 924145"/>
              <a:gd name="connsiteX70" fmla="*/ 1279720 w 1551343"/>
              <a:gd name="connsiteY70" fmla="*/ 464994 h 924145"/>
              <a:gd name="connsiteX71" fmla="*/ 1313058 w 1551343"/>
              <a:gd name="connsiteY71" fmla="*/ 464994 h 924145"/>
              <a:gd name="connsiteX72" fmla="*/ 1341634 w 1551343"/>
              <a:gd name="connsiteY72" fmla="*/ 491187 h 924145"/>
              <a:gd name="connsiteX73" fmla="*/ 1334489 w 1551343"/>
              <a:gd name="connsiteY73" fmla="*/ 529288 h 924145"/>
              <a:gd name="connsiteX74" fmla="*/ 1363065 w 1551343"/>
              <a:gd name="connsiteY74" fmla="*/ 545955 h 924145"/>
              <a:gd name="connsiteX75" fmla="*/ 1355920 w 1551343"/>
              <a:gd name="connsiteY75" fmla="*/ 588819 h 924145"/>
              <a:gd name="connsiteX76" fmla="*/ 1370208 w 1551343"/>
              <a:gd name="connsiteY76" fmla="*/ 629299 h 924145"/>
              <a:gd name="connsiteX77" fmla="*/ 1322584 w 1551343"/>
              <a:gd name="connsiteY77" fmla="*/ 684068 h 924145"/>
              <a:gd name="connsiteX78" fmla="*/ 1294009 w 1551343"/>
              <a:gd name="connsiteY78" fmla="*/ 736456 h 924145"/>
              <a:gd name="connsiteX79" fmla="*/ 1260673 w 1551343"/>
              <a:gd name="connsiteY79" fmla="*/ 722168 h 924145"/>
              <a:gd name="connsiteX80" fmla="*/ 1227334 w 1551343"/>
              <a:gd name="connsiteY80" fmla="*/ 724549 h 924145"/>
              <a:gd name="connsiteX81" fmla="*/ 1153515 w 1551343"/>
              <a:gd name="connsiteY81" fmla="*/ 762649 h 924145"/>
              <a:gd name="connsiteX82" fmla="*/ 379608 w 1551343"/>
              <a:gd name="connsiteY82" fmla="*/ 917432 h 924145"/>
              <a:gd name="connsiteX83" fmla="*/ 234355 w 1551343"/>
              <a:gd name="connsiteY83" fmla="*/ 893618 h 924145"/>
              <a:gd name="connsiteX84" fmla="*/ 203395 w 1551343"/>
              <a:gd name="connsiteY84" fmla="*/ 869807 h 924145"/>
              <a:gd name="connsiteX85" fmla="*/ 167680 w 1551343"/>
              <a:gd name="connsiteY85" fmla="*/ 881712 h 924145"/>
              <a:gd name="connsiteX86" fmla="*/ 158152 w 1551343"/>
              <a:gd name="connsiteY86" fmla="*/ 876950 h 924145"/>
              <a:gd name="connsiteX87" fmla="*/ 141486 w 1551343"/>
              <a:gd name="connsiteY87" fmla="*/ 824562 h 924145"/>
              <a:gd name="connsiteX88" fmla="*/ 103383 w 1551343"/>
              <a:gd name="connsiteY88" fmla="*/ 788844 h 924145"/>
              <a:gd name="connsiteX89" fmla="*/ 72427 w 1551343"/>
              <a:gd name="connsiteY89" fmla="*/ 748363 h 924145"/>
              <a:gd name="connsiteX90" fmla="*/ 53375 w 1551343"/>
              <a:gd name="connsiteY90" fmla="*/ 722168 h 924145"/>
              <a:gd name="connsiteX91" fmla="*/ 17657 w 1551343"/>
              <a:gd name="connsiteY91" fmla="*/ 693594 h 924145"/>
              <a:gd name="connsiteX92" fmla="*/ 992 w 1551343"/>
              <a:gd name="connsiteY92" fmla="*/ 669780 h 924145"/>
              <a:gd name="connsiteX0" fmla="*/ 992 w 1551343"/>
              <a:gd name="connsiteY0" fmla="*/ 669780 h 924145"/>
              <a:gd name="connsiteX1" fmla="*/ 20038 w 1551343"/>
              <a:gd name="connsiteY1" fmla="*/ 612632 h 924145"/>
              <a:gd name="connsiteX2" fmla="*/ 55760 w 1551343"/>
              <a:gd name="connsiteY2" fmla="*/ 588816 h 924145"/>
              <a:gd name="connsiteX3" fmla="*/ 98621 w 1551343"/>
              <a:gd name="connsiteY3" fmla="*/ 593580 h 924145"/>
              <a:gd name="connsiteX4" fmla="*/ 110530 w 1551343"/>
              <a:gd name="connsiteY4" fmla="*/ 565004 h 924145"/>
              <a:gd name="connsiteX5" fmla="*/ 146244 w 1551343"/>
              <a:gd name="connsiteY5" fmla="*/ 550719 h 924145"/>
              <a:gd name="connsiteX6" fmla="*/ 162915 w 1551343"/>
              <a:gd name="connsiteY6" fmla="*/ 519761 h 924145"/>
              <a:gd name="connsiteX7" fmla="*/ 196251 w 1551343"/>
              <a:gd name="connsiteY7" fmla="*/ 512619 h 924145"/>
              <a:gd name="connsiteX8" fmla="*/ 208157 w 1551343"/>
              <a:gd name="connsiteY8" fmla="*/ 479282 h 924145"/>
              <a:gd name="connsiteX9" fmla="*/ 239115 w 1551343"/>
              <a:gd name="connsiteY9" fmla="*/ 472137 h 924145"/>
              <a:gd name="connsiteX10" fmla="*/ 310551 w 1551343"/>
              <a:gd name="connsiteY10" fmla="*/ 438800 h 924145"/>
              <a:gd name="connsiteX11" fmla="*/ 339128 w 1551343"/>
              <a:gd name="connsiteY11" fmla="*/ 417368 h 924145"/>
              <a:gd name="connsiteX12" fmla="*/ 353413 w 1551343"/>
              <a:gd name="connsiteY12" fmla="*/ 426894 h 924145"/>
              <a:gd name="connsiteX13" fmla="*/ 396277 w 1551343"/>
              <a:gd name="connsiteY13" fmla="*/ 438800 h 924145"/>
              <a:gd name="connsiteX14" fmla="*/ 439140 w 1551343"/>
              <a:gd name="connsiteY14" fmla="*/ 400699 h 924145"/>
              <a:gd name="connsiteX15" fmla="*/ 453426 w 1551343"/>
              <a:gd name="connsiteY15" fmla="*/ 429275 h 924145"/>
              <a:gd name="connsiteX16" fmla="*/ 489144 w 1551343"/>
              <a:gd name="connsiteY16" fmla="*/ 431657 h 924145"/>
              <a:gd name="connsiteX17" fmla="*/ 501051 w 1551343"/>
              <a:gd name="connsiteY17" fmla="*/ 464994 h 924145"/>
              <a:gd name="connsiteX18" fmla="*/ 536773 w 1551343"/>
              <a:gd name="connsiteY18" fmla="*/ 495947 h 924145"/>
              <a:gd name="connsiteX19" fmla="*/ 565344 w 1551343"/>
              <a:gd name="connsiteY19" fmla="*/ 453088 h 924145"/>
              <a:gd name="connsiteX20" fmla="*/ 596301 w 1551343"/>
              <a:gd name="connsiteY20" fmla="*/ 438800 h 924145"/>
              <a:gd name="connsiteX21" fmla="*/ 605826 w 1551343"/>
              <a:gd name="connsiteY21" fmla="*/ 410225 h 924145"/>
              <a:gd name="connsiteX22" fmla="*/ 627257 w 1551343"/>
              <a:gd name="connsiteY22" fmla="*/ 376888 h 924145"/>
              <a:gd name="connsiteX23" fmla="*/ 665361 w 1551343"/>
              <a:gd name="connsiteY23" fmla="*/ 369741 h 924145"/>
              <a:gd name="connsiteX24" fmla="*/ 677263 w 1551343"/>
              <a:gd name="connsiteY24" fmla="*/ 412607 h 924145"/>
              <a:gd name="connsiteX25" fmla="*/ 717744 w 1551343"/>
              <a:gd name="connsiteY25" fmla="*/ 381650 h 924145"/>
              <a:gd name="connsiteX26" fmla="*/ 727269 w 1551343"/>
              <a:gd name="connsiteY26" fmla="*/ 381650 h 924145"/>
              <a:gd name="connsiteX27" fmla="*/ 753463 w 1551343"/>
              <a:gd name="connsiteY27" fmla="*/ 398319 h 924145"/>
              <a:gd name="connsiteX28" fmla="*/ 793948 w 1551343"/>
              <a:gd name="connsiteY28" fmla="*/ 384029 h 924145"/>
              <a:gd name="connsiteX29" fmla="*/ 820139 w 1551343"/>
              <a:gd name="connsiteY29" fmla="*/ 434038 h 924145"/>
              <a:gd name="connsiteX30" fmla="*/ 810613 w 1551343"/>
              <a:gd name="connsiteY30" fmla="*/ 438800 h 924145"/>
              <a:gd name="connsiteX31" fmla="*/ 805852 w 1551343"/>
              <a:gd name="connsiteY31" fmla="*/ 460232 h 924145"/>
              <a:gd name="connsiteX32" fmla="*/ 834426 w 1551343"/>
              <a:gd name="connsiteY32" fmla="*/ 503094 h 924145"/>
              <a:gd name="connsiteX33" fmla="*/ 865383 w 1551343"/>
              <a:gd name="connsiteY33" fmla="*/ 495950 h 924145"/>
              <a:gd name="connsiteX34" fmla="*/ 898722 w 1551343"/>
              <a:gd name="connsiteY34" fmla="*/ 464993 h 924145"/>
              <a:gd name="connsiteX35" fmla="*/ 943964 w 1551343"/>
              <a:gd name="connsiteY35" fmla="*/ 472138 h 924145"/>
              <a:gd name="connsiteX36" fmla="*/ 1001114 w 1551343"/>
              <a:gd name="connsiteY36" fmla="*/ 457850 h 924145"/>
              <a:gd name="connsiteX37" fmla="*/ 1032073 w 1551343"/>
              <a:gd name="connsiteY37" fmla="*/ 429272 h 924145"/>
              <a:gd name="connsiteX38" fmla="*/ 1096364 w 1551343"/>
              <a:gd name="connsiteY38" fmla="*/ 412607 h 924145"/>
              <a:gd name="connsiteX39" fmla="*/ 1153514 w 1551343"/>
              <a:gd name="connsiteY39" fmla="*/ 417368 h 924145"/>
              <a:gd name="connsiteX40" fmla="*/ 1220190 w 1551343"/>
              <a:gd name="connsiteY40" fmla="*/ 345931 h 924145"/>
              <a:gd name="connsiteX41" fmla="*/ 1270195 w 1551343"/>
              <a:gd name="connsiteY41" fmla="*/ 334025 h 924145"/>
              <a:gd name="connsiteX42" fmla="*/ 1315440 w 1551343"/>
              <a:gd name="connsiteY42" fmla="*/ 298306 h 924145"/>
              <a:gd name="connsiteX43" fmla="*/ 1315439 w 1551343"/>
              <a:gd name="connsiteY43" fmla="*/ 257825 h 924145"/>
              <a:gd name="connsiteX44" fmla="*/ 1310677 w 1551343"/>
              <a:gd name="connsiteY44" fmla="*/ 229250 h 924145"/>
              <a:gd name="connsiteX45" fmla="*/ 1303533 w 1551343"/>
              <a:gd name="connsiteY45" fmla="*/ 200675 h 924145"/>
              <a:gd name="connsiteX46" fmla="*/ 1320202 w 1551343"/>
              <a:gd name="connsiteY46" fmla="*/ 160194 h 924145"/>
              <a:gd name="connsiteX47" fmla="*/ 1310677 w 1551343"/>
              <a:gd name="connsiteY47" fmla="*/ 117331 h 924145"/>
              <a:gd name="connsiteX48" fmla="*/ 1332108 w 1551343"/>
              <a:gd name="connsiteY48" fmla="*/ 57800 h 924145"/>
              <a:gd name="connsiteX49" fmla="*/ 1322584 w 1551343"/>
              <a:gd name="connsiteY49" fmla="*/ 10175 h 924145"/>
              <a:gd name="connsiteX50" fmla="*/ 1360684 w 1551343"/>
              <a:gd name="connsiteY50" fmla="*/ 5412 h 924145"/>
              <a:gd name="connsiteX51" fmla="*/ 1377353 w 1551343"/>
              <a:gd name="connsiteY51" fmla="*/ 649 h 924145"/>
              <a:gd name="connsiteX52" fmla="*/ 1465459 w 1551343"/>
              <a:gd name="connsiteY52" fmla="*/ 19699 h 924145"/>
              <a:gd name="connsiteX53" fmla="*/ 1496415 w 1551343"/>
              <a:gd name="connsiteY53" fmla="*/ 41131 h 924145"/>
              <a:gd name="connsiteX54" fmla="*/ 1522610 w 1551343"/>
              <a:gd name="connsiteY54" fmla="*/ 57798 h 924145"/>
              <a:gd name="connsiteX55" fmla="*/ 1551184 w 1551343"/>
              <a:gd name="connsiteY55" fmla="*/ 67324 h 924145"/>
              <a:gd name="connsiteX56" fmla="*/ 1524990 w 1551343"/>
              <a:gd name="connsiteY56" fmla="*/ 117331 h 924145"/>
              <a:gd name="connsiteX57" fmla="*/ 1522609 w 1551343"/>
              <a:gd name="connsiteY57" fmla="*/ 172099 h 924145"/>
              <a:gd name="connsiteX58" fmla="*/ 1508321 w 1551343"/>
              <a:gd name="connsiteY58" fmla="*/ 229249 h 924145"/>
              <a:gd name="connsiteX59" fmla="*/ 1510703 w 1551343"/>
              <a:gd name="connsiteY59" fmla="*/ 238774 h 924145"/>
              <a:gd name="connsiteX60" fmla="*/ 1541659 w 1551343"/>
              <a:gd name="connsiteY60" fmla="*/ 245918 h 924145"/>
              <a:gd name="connsiteX61" fmla="*/ 1529753 w 1551343"/>
              <a:gd name="connsiteY61" fmla="*/ 276874 h 924145"/>
              <a:gd name="connsiteX62" fmla="*/ 1496415 w 1551343"/>
              <a:gd name="connsiteY62" fmla="*/ 298306 h 924145"/>
              <a:gd name="connsiteX63" fmla="*/ 1474984 w 1551343"/>
              <a:gd name="connsiteY63" fmla="*/ 319737 h 924145"/>
              <a:gd name="connsiteX64" fmla="*/ 1421087 w 1551343"/>
              <a:gd name="connsiteY64" fmla="*/ 307094 h 924145"/>
              <a:gd name="connsiteX65" fmla="*/ 1384495 w 1551343"/>
              <a:gd name="connsiteY65" fmla="*/ 336407 h 924145"/>
              <a:gd name="connsiteX66" fmla="*/ 1377352 w 1551343"/>
              <a:gd name="connsiteY66" fmla="*/ 369744 h 924145"/>
              <a:gd name="connsiteX67" fmla="*/ 1355920 w 1551343"/>
              <a:gd name="connsiteY67" fmla="*/ 379269 h 924145"/>
              <a:gd name="connsiteX68" fmla="*/ 1327345 w 1551343"/>
              <a:gd name="connsiteY68" fmla="*/ 403082 h 924145"/>
              <a:gd name="connsiteX69" fmla="*/ 1279721 w 1551343"/>
              <a:gd name="connsiteY69" fmla="*/ 417368 h 924145"/>
              <a:gd name="connsiteX70" fmla="*/ 1279720 w 1551343"/>
              <a:gd name="connsiteY70" fmla="*/ 464994 h 924145"/>
              <a:gd name="connsiteX71" fmla="*/ 1313058 w 1551343"/>
              <a:gd name="connsiteY71" fmla="*/ 464994 h 924145"/>
              <a:gd name="connsiteX72" fmla="*/ 1341634 w 1551343"/>
              <a:gd name="connsiteY72" fmla="*/ 491187 h 924145"/>
              <a:gd name="connsiteX73" fmla="*/ 1334489 w 1551343"/>
              <a:gd name="connsiteY73" fmla="*/ 529288 h 924145"/>
              <a:gd name="connsiteX74" fmla="*/ 1363065 w 1551343"/>
              <a:gd name="connsiteY74" fmla="*/ 545955 h 924145"/>
              <a:gd name="connsiteX75" fmla="*/ 1355920 w 1551343"/>
              <a:gd name="connsiteY75" fmla="*/ 588819 h 924145"/>
              <a:gd name="connsiteX76" fmla="*/ 1370208 w 1551343"/>
              <a:gd name="connsiteY76" fmla="*/ 629299 h 924145"/>
              <a:gd name="connsiteX77" fmla="*/ 1322584 w 1551343"/>
              <a:gd name="connsiteY77" fmla="*/ 684068 h 924145"/>
              <a:gd name="connsiteX78" fmla="*/ 1294009 w 1551343"/>
              <a:gd name="connsiteY78" fmla="*/ 736456 h 924145"/>
              <a:gd name="connsiteX79" fmla="*/ 1260673 w 1551343"/>
              <a:gd name="connsiteY79" fmla="*/ 722168 h 924145"/>
              <a:gd name="connsiteX80" fmla="*/ 1153515 w 1551343"/>
              <a:gd name="connsiteY80" fmla="*/ 762649 h 924145"/>
              <a:gd name="connsiteX81" fmla="*/ 379608 w 1551343"/>
              <a:gd name="connsiteY81" fmla="*/ 917432 h 924145"/>
              <a:gd name="connsiteX82" fmla="*/ 234355 w 1551343"/>
              <a:gd name="connsiteY82" fmla="*/ 893618 h 924145"/>
              <a:gd name="connsiteX83" fmla="*/ 203395 w 1551343"/>
              <a:gd name="connsiteY83" fmla="*/ 869807 h 924145"/>
              <a:gd name="connsiteX84" fmla="*/ 167680 w 1551343"/>
              <a:gd name="connsiteY84" fmla="*/ 881712 h 924145"/>
              <a:gd name="connsiteX85" fmla="*/ 158152 w 1551343"/>
              <a:gd name="connsiteY85" fmla="*/ 876950 h 924145"/>
              <a:gd name="connsiteX86" fmla="*/ 141486 w 1551343"/>
              <a:gd name="connsiteY86" fmla="*/ 824562 h 924145"/>
              <a:gd name="connsiteX87" fmla="*/ 103383 w 1551343"/>
              <a:gd name="connsiteY87" fmla="*/ 788844 h 924145"/>
              <a:gd name="connsiteX88" fmla="*/ 72427 w 1551343"/>
              <a:gd name="connsiteY88" fmla="*/ 748363 h 924145"/>
              <a:gd name="connsiteX89" fmla="*/ 53375 w 1551343"/>
              <a:gd name="connsiteY89" fmla="*/ 722168 h 924145"/>
              <a:gd name="connsiteX90" fmla="*/ 17657 w 1551343"/>
              <a:gd name="connsiteY90" fmla="*/ 693594 h 924145"/>
              <a:gd name="connsiteX91" fmla="*/ 992 w 1551343"/>
              <a:gd name="connsiteY91" fmla="*/ 669780 h 924145"/>
              <a:gd name="connsiteX0" fmla="*/ 992 w 1551343"/>
              <a:gd name="connsiteY0" fmla="*/ 669780 h 924145"/>
              <a:gd name="connsiteX1" fmla="*/ 20038 w 1551343"/>
              <a:gd name="connsiteY1" fmla="*/ 612632 h 924145"/>
              <a:gd name="connsiteX2" fmla="*/ 55760 w 1551343"/>
              <a:gd name="connsiteY2" fmla="*/ 588816 h 924145"/>
              <a:gd name="connsiteX3" fmla="*/ 98621 w 1551343"/>
              <a:gd name="connsiteY3" fmla="*/ 593580 h 924145"/>
              <a:gd name="connsiteX4" fmla="*/ 110530 w 1551343"/>
              <a:gd name="connsiteY4" fmla="*/ 565004 h 924145"/>
              <a:gd name="connsiteX5" fmla="*/ 146244 w 1551343"/>
              <a:gd name="connsiteY5" fmla="*/ 550719 h 924145"/>
              <a:gd name="connsiteX6" fmla="*/ 162915 w 1551343"/>
              <a:gd name="connsiteY6" fmla="*/ 519761 h 924145"/>
              <a:gd name="connsiteX7" fmla="*/ 196251 w 1551343"/>
              <a:gd name="connsiteY7" fmla="*/ 512619 h 924145"/>
              <a:gd name="connsiteX8" fmla="*/ 208157 w 1551343"/>
              <a:gd name="connsiteY8" fmla="*/ 479282 h 924145"/>
              <a:gd name="connsiteX9" fmla="*/ 239115 w 1551343"/>
              <a:gd name="connsiteY9" fmla="*/ 472137 h 924145"/>
              <a:gd name="connsiteX10" fmla="*/ 310551 w 1551343"/>
              <a:gd name="connsiteY10" fmla="*/ 438800 h 924145"/>
              <a:gd name="connsiteX11" fmla="*/ 339128 w 1551343"/>
              <a:gd name="connsiteY11" fmla="*/ 417368 h 924145"/>
              <a:gd name="connsiteX12" fmla="*/ 353413 w 1551343"/>
              <a:gd name="connsiteY12" fmla="*/ 426894 h 924145"/>
              <a:gd name="connsiteX13" fmla="*/ 396277 w 1551343"/>
              <a:gd name="connsiteY13" fmla="*/ 438800 h 924145"/>
              <a:gd name="connsiteX14" fmla="*/ 439140 w 1551343"/>
              <a:gd name="connsiteY14" fmla="*/ 400699 h 924145"/>
              <a:gd name="connsiteX15" fmla="*/ 453426 w 1551343"/>
              <a:gd name="connsiteY15" fmla="*/ 429275 h 924145"/>
              <a:gd name="connsiteX16" fmla="*/ 489144 w 1551343"/>
              <a:gd name="connsiteY16" fmla="*/ 431657 h 924145"/>
              <a:gd name="connsiteX17" fmla="*/ 501051 w 1551343"/>
              <a:gd name="connsiteY17" fmla="*/ 464994 h 924145"/>
              <a:gd name="connsiteX18" fmla="*/ 536773 w 1551343"/>
              <a:gd name="connsiteY18" fmla="*/ 495947 h 924145"/>
              <a:gd name="connsiteX19" fmla="*/ 565344 w 1551343"/>
              <a:gd name="connsiteY19" fmla="*/ 453088 h 924145"/>
              <a:gd name="connsiteX20" fmla="*/ 596301 w 1551343"/>
              <a:gd name="connsiteY20" fmla="*/ 438800 h 924145"/>
              <a:gd name="connsiteX21" fmla="*/ 605826 w 1551343"/>
              <a:gd name="connsiteY21" fmla="*/ 410225 h 924145"/>
              <a:gd name="connsiteX22" fmla="*/ 627257 w 1551343"/>
              <a:gd name="connsiteY22" fmla="*/ 376888 h 924145"/>
              <a:gd name="connsiteX23" fmla="*/ 665361 w 1551343"/>
              <a:gd name="connsiteY23" fmla="*/ 369741 h 924145"/>
              <a:gd name="connsiteX24" fmla="*/ 677263 w 1551343"/>
              <a:gd name="connsiteY24" fmla="*/ 412607 h 924145"/>
              <a:gd name="connsiteX25" fmla="*/ 717744 w 1551343"/>
              <a:gd name="connsiteY25" fmla="*/ 381650 h 924145"/>
              <a:gd name="connsiteX26" fmla="*/ 727269 w 1551343"/>
              <a:gd name="connsiteY26" fmla="*/ 381650 h 924145"/>
              <a:gd name="connsiteX27" fmla="*/ 753463 w 1551343"/>
              <a:gd name="connsiteY27" fmla="*/ 398319 h 924145"/>
              <a:gd name="connsiteX28" fmla="*/ 793948 w 1551343"/>
              <a:gd name="connsiteY28" fmla="*/ 384029 h 924145"/>
              <a:gd name="connsiteX29" fmla="*/ 820139 w 1551343"/>
              <a:gd name="connsiteY29" fmla="*/ 434038 h 924145"/>
              <a:gd name="connsiteX30" fmla="*/ 810613 w 1551343"/>
              <a:gd name="connsiteY30" fmla="*/ 438800 h 924145"/>
              <a:gd name="connsiteX31" fmla="*/ 805852 w 1551343"/>
              <a:gd name="connsiteY31" fmla="*/ 460232 h 924145"/>
              <a:gd name="connsiteX32" fmla="*/ 834426 w 1551343"/>
              <a:gd name="connsiteY32" fmla="*/ 503094 h 924145"/>
              <a:gd name="connsiteX33" fmla="*/ 865383 w 1551343"/>
              <a:gd name="connsiteY33" fmla="*/ 495950 h 924145"/>
              <a:gd name="connsiteX34" fmla="*/ 898722 w 1551343"/>
              <a:gd name="connsiteY34" fmla="*/ 464993 h 924145"/>
              <a:gd name="connsiteX35" fmla="*/ 943964 w 1551343"/>
              <a:gd name="connsiteY35" fmla="*/ 472138 h 924145"/>
              <a:gd name="connsiteX36" fmla="*/ 1001114 w 1551343"/>
              <a:gd name="connsiteY36" fmla="*/ 457850 h 924145"/>
              <a:gd name="connsiteX37" fmla="*/ 1032073 w 1551343"/>
              <a:gd name="connsiteY37" fmla="*/ 429272 h 924145"/>
              <a:gd name="connsiteX38" fmla="*/ 1096364 w 1551343"/>
              <a:gd name="connsiteY38" fmla="*/ 412607 h 924145"/>
              <a:gd name="connsiteX39" fmla="*/ 1153514 w 1551343"/>
              <a:gd name="connsiteY39" fmla="*/ 417368 h 924145"/>
              <a:gd name="connsiteX40" fmla="*/ 1220190 w 1551343"/>
              <a:gd name="connsiteY40" fmla="*/ 345931 h 924145"/>
              <a:gd name="connsiteX41" fmla="*/ 1270195 w 1551343"/>
              <a:gd name="connsiteY41" fmla="*/ 334025 h 924145"/>
              <a:gd name="connsiteX42" fmla="*/ 1315440 w 1551343"/>
              <a:gd name="connsiteY42" fmla="*/ 298306 h 924145"/>
              <a:gd name="connsiteX43" fmla="*/ 1315439 w 1551343"/>
              <a:gd name="connsiteY43" fmla="*/ 257825 h 924145"/>
              <a:gd name="connsiteX44" fmla="*/ 1310677 w 1551343"/>
              <a:gd name="connsiteY44" fmla="*/ 229250 h 924145"/>
              <a:gd name="connsiteX45" fmla="*/ 1303533 w 1551343"/>
              <a:gd name="connsiteY45" fmla="*/ 200675 h 924145"/>
              <a:gd name="connsiteX46" fmla="*/ 1320202 w 1551343"/>
              <a:gd name="connsiteY46" fmla="*/ 160194 h 924145"/>
              <a:gd name="connsiteX47" fmla="*/ 1310677 w 1551343"/>
              <a:gd name="connsiteY47" fmla="*/ 117331 h 924145"/>
              <a:gd name="connsiteX48" fmla="*/ 1332108 w 1551343"/>
              <a:gd name="connsiteY48" fmla="*/ 57800 h 924145"/>
              <a:gd name="connsiteX49" fmla="*/ 1322584 w 1551343"/>
              <a:gd name="connsiteY49" fmla="*/ 10175 h 924145"/>
              <a:gd name="connsiteX50" fmla="*/ 1360684 w 1551343"/>
              <a:gd name="connsiteY50" fmla="*/ 5412 h 924145"/>
              <a:gd name="connsiteX51" fmla="*/ 1377353 w 1551343"/>
              <a:gd name="connsiteY51" fmla="*/ 649 h 924145"/>
              <a:gd name="connsiteX52" fmla="*/ 1465459 w 1551343"/>
              <a:gd name="connsiteY52" fmla="*/ 19699 h 924145"/>
              <a:gd name="connsiteX53" fmla="*/ 1496415 w 1551343"/>
              <a:gd name="connsiteY53" fmla="*/ 41131 h 924145"/>
              <a:gd name="connsiteX54" fmla="*/ 1522610 w 1551343"/>
              <a:gd name="connsiteY54" fmla="*/ 57798 h 924145"/>
              <a:gd name="connsiteX55" fmla="*/ 1551184 w 1551343"/>
              <a:gd name="connsiteY55" fmla="*/ 67324 h 924145"/>
              <a:gd name="connsiteX56" fmla="*/ 1524990 w 1551343"/>
              <a:gd name="connsiteY56" fmla="*/ 117331 h 924145"/>
              <a:gd name="connsiteX57" fmla="*/ 1522609 w 1551343"/>
              <a:gd name="connsiteY57" fmla="*/ 172099 h 924145"/>
              <a:gd name="connsiteX58" fmla="*/ 1508321 w 1551343"/>
              <a:gd name="connsiteY58" fmla="*/ 229249 h 924145"/>
              <a:gd name="connsiteX59" fmla="*/ 1510703 w 1551343"/>
              <a:gd name="connsiteY59" fmla="*/ 238774 h 924145"/>
              <a:gd name="connsiteX60" fmla="*/ 1541659 w 1551343"/>
              <a:gd name="connsiteY60" fmla="*/ 245918 h 924145"/>
              <a:gd name="connsiteX61" fmla="*/ 1529753 w 1551343"/>
              <a:gd name="connsiteY61" fmla="*/ 276874 h 924145"/>
              <a:gd name="connsiteX62" fmla="*/ 1496415 w 1551343"/>
              <a:gd name="connsiteY62" fmla="*/ 298306 h 924145"/>
              <a:gd name="connsiteX63" fmla="*/ 1474984 w 1551343"/>
              <a:gd name="connsiteY63" fmla="*/ 319737 h 924145"/>
              <a:gd name="connsiteX64" fmla="*/ 1421087 w 1551343"/>
              <a:gd name="connsiteY64" fmla="*/ 307094 h 924145"/>
              <a:gd name="connsiteX65" fmla="*/ 1384495 w 1551343"/>
              <a:gd name="connsiteY65" fmla="*/ 336407 h 924145"/>
              <a:gd name="connsiteX66" fmla="*/ 1377352 w 1551343"/>
              <a:gd name="connsiteY66" fmla="*/ 369744 h 924145"/>
              <a:gd name="connsiteX67" fmla="*/ 1355920 w 1551343"/>
              <a:gd name="connsiteY67" fmla="*/ 379269 h 924145"/>
              <a:gd name="connsiteX68" fmla="*/ 1327345 w 1551343"/>
              <a:gd name="connsiteY68" fmla="*/ 403082 h 924145"/>
              <a:gd name="connsiteX69" fmla="*/ 1279721 w 1551343"/>
              <a:gd name="connsiteY69" fmla="*/ 417368 h 924145"/>
              <a:gd name="connsiteX70" fmla="*/ 1279720 w 1551343"/>
              <a:gd name="connsiteY70" fmla="*/ 464994 h 924145"/>
              <a:gd name="connsiteX71" fmla="*/ 1313058 w 1551343"/>
              <a:gd name="connsiteY71" fmla="*/ 464994 h 924145"/>
              <a:gd name="connsiteX72" fmla="*/ 1341634 w 1551343"/>
              <a:gd name="connsiteY72" fmla="*/ 491187 h 924145"/>
              <a:gd name="connsiteX73" fmla="*/ 1334489 w 1551343"/>
              <a:gd name="connsiteY73" fmla="*/ 529288 h 924145"/>
              <a:gd name="connsiteX74" fmla="*/ 1363065 w 1551343"/>
              <a:gd name="connsiteY74" fmla="*/ 545955 h 924145"/>
              <a:gd name="connsiteX75" fmla="*/ 1355920 w 1551343"/>
              <a:gd name="connsiteY75" fmla="*/ 588819 h 924145"/>
              <a:gd name="connsiteX76" fmla="*/ 1370208 w 1551343"/>
              <a:gd name="connsiteY76" fmla="*/ 629299 h 924145"/>
              <a:gd name="connsiteX77" fmla="*/ 1322584 w 1551343"/>
              <a:gd name="connsiteY77" fmla="*/ 684068 h 924145"/>
              <a:gd name="connsiteX78" fmla="*/ 1294009 w 1551343"/>
              <a:gd name="connsiteY78" fmla="*/ 736456 h 924145"/>
              <a:gd name="connsiteX79" fmla="*/ 1153515 w 1551343"/>
              <a:gd name="connsiteY79" fmla="*/ 762649 h 924145"/>
              <a:gd name="connsiteX80" fmla="*/ 379608 w 1551343"/>
              <a:gd name="connsiteY80" fmla="*/ 917432 h 924145"/>
              <a:gd name="connsiteX81" fmla="*/ 234355 w 1551343"/>
              <a:gd name="connsiteY81" fmla="*/ 893618 h 924145"/>
              <a:gd name="connsiteX82" fmla="*/ 203395 w 1551343"/>
              <a:gd name="connsiteY82" fmla="*/ 869807 h 924145"/>
              <a:gd name="connsiteX83" fmla="*/ 167680 w 1551343"/>
              <a:gd name="connsiteY83" fmla="*/ 881712 h 924145"/>
              <a:gd name="connsiteX84" fmla="*/ 158152 w 1551343"/>
              <a:gd name="connsiteY84" fmla="*/ 876950 h 924145"/>
              <a:gd name="connsiteX85" fmla="*/ 141486 w 1551343"/>
              <a:gd name="connsiteY85" fmla="*/ 824562 h 924145"/>
              <a:gd name="connsiteX86" fmla="*/ 103383 w 1551343"/>
              <a:gd name="connsiteY86" fmla="*/ 788844 h 924145"/>
              <a:gd name="connsiteX87" fmla="*/ 72427 w 1551343"/>
              <a:gd name="connsiteY87" fmla="*/ 748363 h 924145"/>
              <a:gd name="connsiteX88" fmla="*/ 53375 w 1551343"/>
              <a:gd name="connsiteY88" fmla="*/ 722168 h 924145"/>
              <a:gd name="connsiteX89" fmla="*/ 17657 w 1551343"/>
              <a:gd name="connsiteY89" fmla="*/ 693594 h 924145"/>
              <a:gd name="connsiteX90" fmla="*/ 992 w 1551343"/>
              <a:gd name="connsiteY90" fmla="*/ 669780 h 924145"/>
              <a:gd name="connsiteX0" fmla="*/ 992 w 1551343"/>
              <a:gd name="connsiteY0" fmla="*/ 669780 h 898258"/>
              <a:gd name="connsiteX1" fmla="*/ 20038 w 1551343"/>
              <a:gd name="connsiteY1" fmla="*/ 612632 h 898258"/>
              <a:gd name="connsiteX2" fmla="*/ 55760 w 1551343"/>
              <a:gd name="connsiteY2" fmla="*/ 588816 h 898258"/>
              <a:gd name="connsiteX3" fmla="*/ 98621 w 1551343"/>
              <a:gd name="connsiteY3" fmla="*/ 593580 h 898258"/>
              <a:gd name="connsiteX4" fmla="*/ 110530 w 1551343"/>
              <a:gd name="connsiteY4" fmla="*/ 565004 h 898258"/>
              <a:gd name="connsiteX5" fmla="*/ 146244 w 1551343"/>
              <a:gd name="connsiteY5" fmla="*/ 550719 h 898258"/>
              <a:gd name="connsiteX6" fmla="*/ 162915 w 1551343"/>
              <a:gd name="connsiteY6" fmla="*/ 519761 h 898258"/>
              <a:gd name="connsiteX7" fmla="*/ 196251 w 1551343"/>
              <a:gd name="connsiteY7" fmla="*/ 512619 h 898258"/>
              <a:gd name="connsiteX8" fmla="*/ 208157 w 1551343"/>
              <a:gd name="connsiteY8" fmla="*/ 479282 h 898258"/>
              <a:gd name="connsiteX9" fmla="*/ 239115 w 1551343"/>
              <a:gd name="connsiteY9" fmla="*/ 472137 h 898258"/>
              <a:gd name="connsiteX10" fmla="*/ 310551 w 1551343"/>
              <a:gd name="connsiteY10" fmla="*/ 438800 h 898258"/>
              <a:gd name="connsiteX11" fmla="*/ 339128 w 1551343"/>
              <a:gd name="connsiteY11" fmla="*/ 417368 h 898258"/>
              <a:gd name="connsiteX12" fmla="*/ 353413 w 1551343"/>
              <a:gd name="connsiteY12" fmla="*/ 426894 h 898258"/>
              <a:gd name="connsiteX13" fmla="*/ 396277 w 1551343"/>
              <a:gd name="connsiteY13" fmla="*/ 438800 h 898258"/>
              <a:gd name="connsiteX14" fmla="*/ 439140 w 1551343"/>
              <a:gd name="connsiteY14" fmla="*/ 400699 h 898258"/>
              <a:gd name="connsiteX15" fmla="*/ 453426 w 1551343"/>
              <a:gd name="connsiteY15" fmla="*/ 429275 h 898258"/>
              <a:gd name="connsiteX16" fmla="*/ 489144 w 1551343"/>
              <a:gd name="connsiteY16" fmla="*/ 431657 h 898258"/>
              <a:gd name="connsiteX17" fmla="*/ 501051 w 1551343"/>
              <a:gd name="connsiteY17" fmla="*/ 464994 h 898258"/>
              <a:gd name="connsiteX18" fmla="*/ 536773 w 1551343"/>
              <a:gd name="connsiteY18" fmla="*/ 495947 h 898258"/>
              <a:gd name="connsiteX19" fmla="*/ 565344 w 1551343"/>
              <a:gd name="connsiteY19" fmla="*/ 453088 h 898258"/>
              <a:gd name="connsiteX20" fmla="*/ 596301 w 1551343"/>
              <a:gd name="connsiteY20" fmla="*/ 438800 h 898258"/>
              <a:gd name="connsiteX21" fmla="*/ 605826 w 1551343"/>
              <a:gd name="connsiteY21" fmla="*/ 410225 h 898258"/>
              <a:gd name="connsiteX22" fmla="*/ 627257 w 1551343"/>
              <a:gd name="connsiteY22" fmla="*/ 376888 h 898258"/>
              <a:gd name="connsiteX23" fmla="*/ 665361 w 1551343"/>
              <a:gd name="connsiteY23" fmla="*/ 369741 h 898258"/>
              <a:gd name="connsiteX24" fmla="*/ 677263 w 1551343"/>
              <a:gd name="connsiteY24" fmla="*/ 412607 h 898258"/>
              <a:gd name="connsiteX25" fmla="*/ 717744 w 1551343"/>
              <a:gd name="connsiteY25" fmla="*/ 381650 h 898258"/>
              <a:gd name="connsiteX26" fmla="*/ 727269 w 1551343"/>
              <a:gd name="connsiteY26" fmla="*/ 381650 h 898258"/>
              <a:gd name="connsiteX27" fmla="*/ 753463 w 1551343"/>
              <a:gd name="connsiteY27" fmla="*/ 398319 h 898258"/>
              <a:gd name="connsiteX28" fmla="*/ 793948 w 1551343"/>
              <a:gd name="connsiteY28" fmla="*/ 384029 h 898258"/>
              <a:gd name="connsiteX29" fmla="*/ 820139 w 1551343"/>
              <a:gd name="connsiteY29" fmla="*/ 434038 h 898258"/>
              <a:gd name="connsiteX30" fmla="*/ 810613 w 1551343"/>
              <a:gd name="connsiteY30" fmla="*/ 438800 h 898258"/>
              <a:gd name="connsiteX31" fmla="*/ 805852 w 1551343"/>
              <a:gd name="connsiteY31" fmla="*/ 460232 h 898258"/>
              <a:gd name="connsiteX32" fmla="*/ 834426 w 1551343"/>
              <a:gd name="connsiteY32" fmla="*/ 503094 h 898258"/>
              <a:gd name="connsiteX33" fmla="*/ 865383 w 1551343"/>
              <a:gd name="connsiteY33" fmla="*/ 495950 h 898258"/>
              <a:gd name="connsiteX34" fmla="*/ 898722 w 1551343"/>
              <a:gd name="connsiteY34" fmla="*/ 464993 h 898258"/>
              <a:gd name="connsiteX35" fmla="*/ 943964 w 1551343"/>
              <a:gd name="connsiteY35" fmla="*/ 472138 h 898258"/>
              <a:gd name="connsiteX36" fmla="*/ 1001114 w 1551343"/>
              <a:gd name="connsiteY36" fmla="*/ 457850 h 898258"/>
              <a:gd name="connsiteX37" fmla="*/ 1032073 w 1551343"/>
              <a:gd name="connsiteY37" fmla="*/ 429272 h 898258"/>
              <a:gd name="connsiteX38" fmla="*/ 1096364 w 1551343"/>
              <a:gd name="connsiteY38" fmla="*/ 412607 h 898258"/>
              <a:gd name="connsiteX39" fmla="*/ 1153514 w 1551343"/>
              <a:gd name="connsiteY39" fmla="*/ 417368 h 898258"/>
              <a:gd name="connsiteX40" fmla="*/ 1220190 w 1551343"/>
              <a:gd name="connsiteY40" fmla="*/ 345931 h 898258"/>
              <a:gd name="connsiteX41" fmla="*/ 1270195 w 1551343"/>
              <a:gd name="connsiteY41" fmla="*/ 334025 h 898258"/>
              <a:gd name="connsiteX42" fmla="*/ 1315440 w 1551343"/>
              <a:gd name="connsiteY42" fmla="*/ 298306 h 898258"/>
              <a:gd name="connsiteX43" fmla="*/ 1315439 w 1551343"/>
              <a:gd name="connsiteY43" fmla="*/ 257825 h 898258"/>
              <a:gd name="connsiteX44" fmla="*/ 1310677 w 1551343"/>
              <a:gd name="connsiteY44" fmla="*/ 229250 h 898258"/>
              <a:gd name="connsiteX45" fmla="*/ 1303533 w 1551343"/>
              <a:gd name="connsiteY45" fmla="*/ 200675 h 898258"/>
              <a:gd name="connsiteX46" fmla="*/ 1320202 w 1551343"/>
              <a:gd name="connsiteY46" fmla="*/ 160194 h 898258"/>
              <a:gd name="connsiteX47" fmla="*/ 1310677 w 1551343"/>
              <a:gd name="connsiteY47" fmla="*/ 117331 h 898258"/>
              <a:gd name="connsiteX48" fmla="*/ 1332108 w 1551343"/>
              <a:gd name="connsiteY48" fmla="*/ 57800 h 898258"/>
              <a:gd name="connsiteX49" fmla="*/ 1322584 w 1551343"/>
              <a:gd name="connsiteY49" fmla="*/ 10175 h 898258"/>
              <a:gd name="connsiteX50" fmla="*/ 1360684 w 1551343"/>
              <a:gd name="connsiteY50" fmla="*/ 5412 h 898258"/>
              <a:gd name="connsiteX51" fmla="*/ 1377353 w 1551343"/>
              <a:gd name="connsiteY51" fmla="*/ 649 h 898258"/>
              <a:gd name="connsiteX52" fmla="*/ 1465459 w 1551343"/>
              <a:gd name="connsiteY52" fmla="*/ 19699 h 898258"/>
              <a:gd name="connsiteX53" fmla="*/ 1496415 w 1551343"/>
              <a:gd name="connsiteY53" fmla="*/ 41131 h 898258"/>
              <a:gd name="connsiteX54" fmla="*/ 1522610 w 1551343"/>
              <a:gd name="connsiteY54" fmla="*/ 57798 h 898258"/>
              <a:gd name="connsiteX55" fmla="*/ 1551184 w 1551343"/>
              <a:gd name="connsiteY55" fmla="*/ 67324 h 898258"/>
              <a:gd name="connsiteX56" fmla="*/ 1524990 w 1551343"/>
              <a:gd name="connsiteY56" fmla="*/ 117331 h 898258"/>
              <a:gd name="connsiteX57" fmla="*/ 1522609 w 1551343"/>
              <a:gd name="connsiteY57" fmla="*/ 172099 h 898258"/>
              <a:gd name="connsiteX58" fmla="*/ 1508321 w 1551343"/>
              <a:gd name="connsiteY58" fmla="*/ 229249 h 898258"/>
              <a:gd name="connsiteX59" fmla="*/ 1510703 w 1551343"/>
              <a:gd name="connsiteY59" fmla="*/ 238774 h 898258"/>
              <a:gd name="connsiteX60" fmla="*/ 1541659 w 1551343"/>
              <a:gd name="connsiteY60" fmla="*/ 245918 h 898258"/>
              <a:gd name="connsiteX61" fmla="*/ 1529753 w 1551343"/>
              <a:gd name="connsiteY61" fmla="*/ 276874 h 898258"/>
              <a:gd name="connsiteX62" fmla="*/ 1496415 w 1551343"/>
              <a:gd name="connsiteY62" fmla="*/ 298306 h 898258"/>
              <a:gd name="connsiteX63" fmla="*/ 1474984 w 1551343"/>
              <a:gd name="connsiteY63" fmla="*/ 319737 h 898258"/>
              <a:gd name="connsiteX64" fmla="*/ 1421087 w 1551343"/>
              <a:gd name="connsiteY64" fmla="*/ 307094 h 898258"/>
              <a:gd name="connsiteX65" fmla="*/ 1384495 w 1551343"/>
              <a:gd name="connsiteY65" fmla="*/ 336407 h 898258"/>
              <a:gd name="connsiteX66" fmla="*/ 1377352 w 1551343"/>
              <a:gd name="connsiteY66" fmla="*/ 369744 h 898258"/>
              <a:gd name="connsiteX67" fmla="*/ 1355920 w 1551343"/>
              <a:gd name="connsiteY67" fmla="*/ 379269 h 898258"/>
              <a:gd name="connsiteX68" fmla="*/ 1327345 w 1551343"/>
              <a:gd name="connsiteY68" fmla="*/ 403082 h 898258"/>
              <a:gd name="connsiteX69" fmla="*/ 1279721 w 1551343"/>
              <a:gd name="connsiteY69" fmla="*/ 417368 h 898258"/>
              <a:gd name="connsiteX70" fmla="*/ 1279720 w 1551343"/>
              <a:gd name="connsiteY70" fmla="*/ 464994 h 898258"/>
              <a:gd name="connsiteX71" fmla="*/ 1313058 w 1551343"/>
              <a:gd name="connsiteY71" fmla="*/ 464994 h 898258"/>
              <a:gd name="connsiteX72" fmla="*/ 1341634 w 1551343"/>
              <a:gd name="connsiteY72" fmla="*/ 491187 h 898258"/>
              <a:gd name="connsiteX73" fmla="*/ 1334489 w 1551343"/>
              <a:gd name="connsiteY73" fmla="*/ 529288 h 898258"/>
              <a:gd name="connsiteX74" fmla="*/ 1363065 w 1551343"/>
              <a:gd name="connsiteY74" fmla="*/ 545955 h 898258"/>
              <a:gd name="connsiteX75" fmla="*/ 1355920 w 1551343"/>
              <a:gd name="connsiteY75" fmla="*/ 588819 h 898258"/>
              <a:gd name="connsiteX76" fmla="*/ 1370208 w 1551343"/>
              <a:gd name="connsiteY76" fmla="*/ 629299 h 898258"/>
              <a:gd name="connsiteX77" fmla="*/ 1322584 w 1551343"/>
              <a:gd name="connsiteY77" fmla="*/ 684068 h 898258"/>
              <a:gd name="connsiteX78" fmla="*/ 1294009 w 1551343"/>
              <a:gd name="connsiteY78" fmla="*/ 736456 h 898258"/>
              <a:gd name="connsiteX79" fmla="*/ 1153515 w 1551343"/>
              <a:gd name="connsiteY79" fmla="*/ 762649 h 898258"/>
              <a:gd name="connsiteX80" fmla="*/ 234355 w 1551343"/>
              <a:gd name="connsiteY80" fmla="*/ 893618 h 898258"/>
              <a:gd name="connsiteX81" fmla="*/ 203395 w 1551343"/>
              <a:gd name="connsiteY81" fmla="*/ 869807 h 898258"/>
              <a:gd name="connsiteX82" fmla="*/ 167680 w 1551343"/>
              <a:gd name="connsiteY82" fmla="*/ 881712 h 898258"/>
              <a:gd name="connsiteX83" fmla="*/ 158152 w 1551343"/>
              <a:gd name="connsiteY83" fmla="*/ 876950 h 898258"/>
              <a:gd name="connsiteX84" fmla="*/ 141486 w 1551343"/>
              <a:gd name="connsiteY84" fmla="*/ 824562 h 898258"/>
              <a:gd name="connsiteX85" fmla="*/ 103383 w 1551343"/>
              <a:gd name="connsiteY85" fmla="*/ 788844 h 898258"/>
              <a:gd name="connsiteX86" fmla="*/ 72427 w 1551343"/>
              <a:gd name="connsiteY86" fmla="*/ 748363 h 898258"/>
              <a:gd name="connsiteX87" fmla="*/ 53375 w 1551343"/>
              <a:gd name="connsiteY87" fmla="*/ 722168 h 898258"/>
              <a:gd name="connsiteX88" fmla="*/ 17657 w 1551343"/>
              <a:gd name="connsiteY88" fmla="*/ 693594 h 898258"/>
              <a:gd name="connsiteX89" fmla="*/ 992 w 1551343"/>
              <a:gd name="connsiteY89" fmla="*/ 669780 h 898258"/>
              <a:gd name="connsiteX0" fmla="*/ 992 w 1551343"/>
              <a:gd name="connsiteY0" fmla="*/ 669780 h 881777"/>
              <a:gd name="connsiteX1" fmla="*/ 20038 w 1551343"/>
              <a:gd name="connsiteY1" fmla="*/ 612632 h 881777"/>
              <a:gd name="connsiteX2" fmla="*/ 55760 w 1551343"/>
              <a:gd name="connsiteY2" fmla="*/ 588816 h 881777"/>
              <a:gd name="connsiteX3" fmla="*/ 98621 w 1551343"/>
              <a:gd name="connsiteY3" fmla="*/ 593580 h 881777"/>
              <a:gd name="connsiteX4" fmla="*/ 110530 w 1551343"/>
              <a:gd name="connsiteY4" fmla="*/ 565004 h 881777"/>
              <a:gd name="connsiteX5" fmla="*/ 146244 w 1551343"/>
              <a:gd name="connsiteY5" fmla="*/ 550719 h 881777"/>
              <a:gd name="connsiteX6" fmla="*/ 162915 w 1551343"/>
              <a:gd name="connsiteY6" fmla="*/ 519761 h 881777"/>
              <a:gd name="connsiteX7" fmla="*/ 196251 w 1551343"/>
              <a:gd name="connsiteY7" fmla="*/ 512619 h 881777"/>
              <a:gd name="connsiteX8" fmla="*/ 208157 w 1551343"/>
              <a:gd name="connsiteY8" fmla="*/ 479282 h 881777"/>
              <a:gd name="connsiteX9" fmla="*/ 239115 w 1551343"/>
              <a:gd name="connsiteY9" fmla="*/ 472137 h 881777"/>
              <a:gd name="connsiteX10" fmla="*/ 310551 w 1551343"/>
              <a:gd name="connsiteY10" fmla="*/ 438800 h 881777"/>
              <a:gd name="connsiteX11" fmla="*/ 339128 w 1551343"/>
              <a:gd name="connsiteY11" fmla="*/ 417368 h 881777"/>
              <a:gd name="connsiteX12" fmla="*/ 353413 w 1551343"/>
              <a:gd name="connsiteY12" fmla="*/ 426894 h 881777"/>
              <a:gd name="connsiteX13" fmla="*/ 396277 w 1551343"/>
              <a:gd name="connsiteY13" fmla="*/ 438800 h 881777"/>
              <a:gd name="connsiteX14" fmla="*/ 439140 w 1551343"/>
              <a:gd name="connsiteY14" fmla="*/ 400699 h 881777"/>
              <a:gd name="connsiteX15" fmla="*/ 453426 w 1551343"/>
              <a:gd name="connsiteY15" fmla="*/ 429275 h 881777"/>
              <a:gd name="connsiteX16" fmla="*/ 489144 w 1551343"/>
              <a:gd name="connsiteY16" fmla="*/ 431657 h 881777"/>
              <a:gd name="connsiteX17" fmla="*/ 501051 w 1551343"/>
              <a:gd name="connsiteY17" fmla="*/ 464994 h 881777"/>
              <a:gd name="connsiteX18" fmla="*/ 536773 w 1551343"/>
              <a:gd name="connsiteY18" fmla="*/ 495947 h 881777"/>
              <a:gd name="connsiteX19" fmla="*/ 565344 w 1551343"/>
              <a:gd name="connsiteY19" fmla="*/ 453088 h 881777"/>
              <a:gd name="connsiteX20" fmla="*/ 596301 w 1551343"/>
              <a:gd name="connsiteY20" fmla="*/ 438800 h 881777"/>
              <a:gd name="connsiteX21" fmla="*/ 605826 w 1551343"/>
              <a:gd name="connsiteY21" fmla="*/ 410225 h 881777"/>
              <a:gd name="connsiteX22" fmla="*/ 627257 w 1551343"/>
              <a:gd name="connsiteY22" fmla="*/ 376888 h 881777"/>
              <a:gd name="connsiteX23" fmla="*/ 665361 w 1551343"/>
              <a:gd name="connsiteY23" fmla="*/ 369741 h 881777"/>
              <a:gd name="connsiteX24" fmla="*/ 677263 w 1551343"/>
              <a:gd name="connsiteY24" fmla="*/ 412607 h 881777"/>
              <a:gd name="connsiteX25" fmla="*/ 717744 w 1551343"/>
              <a:gd name="connsiteY25" fmla="*/ 381650 h 881777"/>
              <a:gd name="connsiteX26" fmla="*/ 727269 w 1551343"/>
              <a:gd name="connsiteY26" fmla="*/ 381650 h 881777"/>
              <a:gd name="connsiteX27" fmla="*/ 753463 w 1551343"/>
              <a:gd name="connsiteY27" fmla="*/ 398319 h 881777"/>
              <a:gd name="connsiteX28" fmla="*/ 793948 w 1551343"/>
              <a:gd name="connsiteY28" fmla="*/ 384029 h 881777"/>
              <a:gd name="connsiteX29" fmla="*/ 820139 w 1551343"/>
              <a:gd name="connsiteY29" fmla="*/ 434038 h 881777"/>
              <a:gd name="connsiteX30" fmla="*/ 810613 w 1551343"/>
              <a:gd name="connsiteY30" fmla="*/ 438800 h 881777"/>
              <a:gd name="connsiteX31" fmla="*/ 805852 w 1551343"/>
              <a:gd name="connsiteY31" fmla="*/ 460232 h 881777"/>
              <a:gd name="connsiteX32" fmla="*/ 834426 w 1551343"/>
              <a:gd name="connsiteY32" fmla="*/ 503094 h 881777"/>
              <a:gd name="connsiteX33" fmla="*/ 865383 w 1551343"/>
              <a:gd name="connsiteY33" fmla="*/ 495950 h 881777"/>
              <a:gd name="connsiteX34" fmla="*/ 898722 w 1551343"/>
              <a:gd name="connsiteY34" fmla="*/ 464993 h 881777"/>
              <a:gd name="connsiteX35" fmla="*/ 943964 w 1551343"/>
              <a:gd name="connsiteY35" fmla="*/ 472138 h 881777"/>
              <a:gd name="connsiteX36" fmla="*/ 1001114 w 1551343"/>
              <a:gd name="connsiteY36" fmla="*/ 457850 h 881777"/>
              <a:gd name="connsiteX37" fmla="*/ 1032073 w 1551343"/>
              <a:gd name="connsiteY37" fmla="*/ 429272 h 881777"/>
              <a:gd name="connsiteX38" fmla="*/ 1096364 w 1551343"/>
              <a:gd name="connsiteY38" fmla="*/ 412607 h 881777"/>
              <a:gd name="connsiteX39" fmla="*/ 1153514 w 1551343"/>
              <a:gd name="connsiteY39" fmla="*/ 417368 h 881777"/>
              <a:gd name="connsiteX40" fmla="*/ 1220190 w 1551343"/>
              <a:gd name="connsiteY40" fmla="*/ 345931 h 881777"/>
              <a:gd name="connsiteX41" fmla="*/ 1270195 w 1551343"/>
              <a:gd name="connsiteY41" fmla="*/ 334025 h 881777"/>
              <a:gd name="connsiteX42" fmla="*/ 1315440 w 1551343"/>
              <a:gd name="connsiteY42" fmla="*/ 298306 h 881777"/>
              <a:gd name="connsiteX43" fmla="*/ 1315439 w 1551343"/>
              <a:gd name="connsiteY43" fmla="*/ 257825 h 881777"/>
              <a:gd name="connsiteX44" fmla="*/ 1310677 w 1551343"/>
              <a:gd name="connsiteY44" fmla="*/ 229250 h 881777"/>
              <a:gd name="connsiteX45" fmla="*/ 1303533 w 1551343"/>
              <a:gd name="connsiteY45" fmla="*/ 200675 h 881777"/>
              <a:gd name="connsiteX46" fmla="*/ 1320202 w 1551343"/>
              <a:gd name="connsiteY46" fmla="*/ 160194 h 881777"/>
              <a:gd name="connsiteX47" fmla="*/ 1310677 w 1551343"/>
              <a:gd name="connsiteY47" fmla="*/ 117331 h 881777"/>
              <a:gd name="connsiteX48" fmla="*/ 1332108 w 1551343"/>
              <a:gd name="connsiteY48" fmla="*/ 57800 h 881777"/>
              <a:gd name="connsiteX49" fmla="*/ 1322584 w 1551343"/>
              <a:gd name="connsiteY49" fmla="*/ 10175 h 881777"/>
              <a:gd name="connsiteX50" fmla="*/ 1360684 w 1551343"/>
              <a:gd name="connsiteY50" fmla="*/ 5412 h 881777"/>
              <a:gd name="connsiteX51" fmla="*/ 1377353 w 1551343"/>
              <a:gd name="connsiteY51" fmla="*/ 649 h 881777"/>
              <a:gd name="connsiteX52" fmla="*/ 1465459 w 1551343"/>
              <a:gd name="connsiteY52" fmla="*/ 19699 h 881777"/>
              <a:gd name="connsiteX53" fmla="*/ 1496415 w 1551343"/>
              <a:gd name="connsiteY53" fmla="*/ 41131 h 881777"/>
              <a:gd name="connsiteX54" fmla="*/ 1522610 w 1551343"/>
              <a:gd name="connsiteY54" fmla="*/ 57798 h 881777"/>
              <a:gd name="connsiteX55" fmla="*/ 1551184 w 1551343"/>
              <a:gd name="connsiteY55" fmla="*/ 67324 h 881777"/>
              <a:gd name="connsiteX56" fmla="*/ 1524990 w 1551343"/>
              <a:gd name="connsiteY56" fmla="*/ 117331 h 881777"/>
              <a:gd name="connsiteX57" fmla="*/ 1522609 w 1551343"/>
              <a:gd name="connsiteY57" fmla="*/ 172099 h 881777"/>
              <a:gd name="connsiteX58" fmla="*/ 1508321 w 1551343"/>
              <a:gd name="connsiteY58" fmla="*/ 229249 h 881777"/>
              <a:gd name="connsiteX59" fmla="*/ 1510703 w 1551343"/>
              <a:gd name="connsiteY59" fmla="*/ 238774 h 881777"/>
              <a:gd name="connsiteX60" fmla="*/ 1541659 w 1551343"/>
              <a:gd name="connsiteY60" fmla="*/ 245918 h 881777"/>
              <a:gd name="connsiteX61" fmla="*/ 1529753 w 1551343"/>
              <a:gd name="connsiteY61" fmla="*/ 276874 h 881777"/>
              <a:gd name="connsiteX62" fmla="*/ 1496415 w 1551343"/>
              <a:gd name="connsiteY62" fmla="*/ 298306 h 881777"/>
              <a:gd name="connsiteX63" fmla="*/ 1474984 w 1551343"/>
              <a:gd name="connsiteY63" fmla="*/ 319737 h 881777"/>
              <a:gd name="connsiteX64" fmla="*/ 1421087 w 1551343"/>
              <a:gd name="connsiteY64" fmla="*/ 307094 h 881777"/>
              <a:gd name="connsiteX65" fmla="*/ 1384495 w 1551343"/>
              <a:gd name="connsiteY65" fmla="*/ 336407 h 881777"/>
              <a:gd name="connsiteX66" fmla="*/ 1377352 w 1551343"/>
              <a:gd name="connsiteY66" fmla="*/ 369744 h 881777"/>
              <a:gd name="connsiteX67" fmla="*/ 1355920 w 1551343"/>
              <a:gd name="connsiteY67" fmla="*/ 379269 h 881777"/>
              <a:gd name="connsiteX68" fmla="*/ 1327345 w 1551343"/>
              <a:gd name="connsiteY68" fmla="*/ 403082 h 881777"/>
              <a:gd name="connsiteX69" fmla="*/ 1279721 w 1551343"/>
              <a:gd name="connsiteY69" fmla="*/ 417368 h 881777"/>
              <a:gd name="connsiteX70" fmla="*/ 1279720 w 1551343"/>
              <a:gd name="connsiteY70" fmla="*/ 464994 h 881777"/>
              <a:gd name="connsiteX71" fmla="*/ 1313058 w 1551343"/>
              <a:gd name="connsiteY71" fmla="*/ 464994 h 881777"/>
              <a:gd name="connsiteX72" fmla="*/ 1341634 w 1551343"/>
              <a:gd name="connsiteY72" fmla="*/ 491187 h 881777"/>
              <a:gd name="connsiteX73" fmla="*/ 1334489 w 1551343"/>
              <a:gd name="connsiteY73" fmla="*/ 529288 h 881777"/>
              <a:gd name="connsiteX74" fmla="*/ 1363065 w 1551343"/>
              <a:gd name="connsiteY74" fmla="*/ 545955 h 881777"/>
              <a:gd name="connsiteX75" fmla="*/ 1355920 w 1551343"/>
              <a:gd name="connsiteY75" fmla="*/ 588819 h 881777"/>
              <a:gd name="connsiteX76" fmla="*/ 1370208 w 1551343"/>
              <a:gd name="connsiteY76" fmla="*/ 629299 h 881777"/>
              <a:gd name="connsiteX77" fmla="*/ 1322584 w 1551343"/>
              <a:gd name="connsiteY77" fmla="*/ 684068 h 881777"/>
              <a:gd name="connsiteX78" fmla="*/ 1294009 w 1551343"/>
              <a:gd name="connsiteY78" fmla="*/ 736456 h 881777"/>
              <a:gd name="connsiteX79" fmla="*/ 1153515 w 1551343"/>
              <a:gd name="connsiteY79" fmla="*/ 762649 h 881777"/>
              <a:gd name="connsiteX80" fmla="*/ 203395 w 1551343"/>
              <a:gd name="connsiteY80" fmla="*/ 869807 h 881777"/>
              <a:gd name="connsiteX81" fmla="*/ 167680 w 1551343"/>
              <a:gd name="connsiteY81" fmla="*/ 881712 h 881777"/>
              <a:gd name="connsiteX82" fmla="*/ 158152 w 1551343"/>
              <a:gd name="connsiteY82" fmla="*/ 876950 h 881777"/>
              <a:gd name="connsiteX83" fmla="*/ 141486 w 1551343"/>
              <a:gd name="connsiteY83" fmla="*/ 824562 h 881777"/>
              <a:gd name="connsiteX84" fmla="*/ 103383 w 1551343"/>
              <a:gd name="connsiteY84" fmla="*/ 788844 h 881777"/>
              <a:gd name="connsiteX85" fmla="*/ 72427 w 1551343"/>
              <a:gd name="connsiteY85" fmla="*/ 748363 h 881777"/>
              <a:gd name="connsiteX86" fmla="*/ 53375 w 1551343"/>
              <a:gd name="connsiteY86" fmla="*/ 722168 h 881777"/>
              <a:gd name="connsiteX87" fmla="*/ 17657 w 1551343"/>
              <a:gd name="connsiteY87" fmla="*/ 693594 h 881777"/>
              <a:gd name="connsiteX88" fmla="*/ 992 w 1551343"/>
              <a:gd name="connsiteY88" fmla="*/ 669780 h 881777"/>
              <a:gd name="connsiteX0" fmla="*/ 992 w 1551343"/>
              <a:gd name="connsiteY0" fmla="*/ 669780 h 881777"/>
              <a:gd name="connsiteX1" fmla="*/ 20038 w 1551343"/>
              <a:gd name="connsiteY1" fmla="*/ 612632 h 881777"/>
              <a:gd name="connsiteX2" fmla="*/ 55760 w 1551343"/>
              <a:gd name="connsiteY2" fmla="*/ 588816 h 881777"/>
              <a:gd name="connsiteX3" fmla="*/ 98621 w 1551343"/>
              <a:gd name="connsiteY3" fmla="*/ 593580 h 881777"/>
              <a:gd name="connsiteX4" fmla="*/ 110530 w 1551343"/>
              <a:gd name="connsiteY4" fmla="*/ 565004 h 881777"/>
              <a:gd name="connsiteX5" fmla="*/ 146244 w 1551343"/>
              <a:gd name="connsiteY5" fmla="*/ 550719 h 881777"/>
              <a:gd name="connsiteX6" fmla="*/ 162915 w 1551343"/>
              <a:gd name="connsiteY6" fmla="*/ 519761 h 881777"/>
              <a:gd name="connsiteX7" fmla="*/ 196251 w 1551343"/>
              <a:gd name="connsiteY7" fmla="*/ 512619 h 881777"/>
              <a:gd name="connsiteX8" fmla="*/ 208157 w 1551343"/>
              <a:gd name="connsiteY8" fmla="*/ 479282 h 881777"/>
              <a:gd name="connsiteX9" fmla="*/ 239115 w 1551343"/>
              <a:gd name="connsiteY9" fmla="*/ 472137 h 881777"/>
              <a:gd name="connsiteX10" fmla="*/ 310551 w 1551343"/>
              <a:gd name="connsiteY10" fmla="*/ 438800 h 881777"/>
              <a:gd name="connsiteX11" fmla="*/ 339128 w 1551343"/>
              <a:gd name="connsiteY11" fmla="*/ 417368 h 881777"/>
              <a:gd name="connsiteX12" fmla="*/ 353413 w 1551343"/>
              <a:gd name="connsiteY12" fmla="*/ 426894 h 881777"/>
              <a:gd name="connsiteX13" fmla="*/ 396277 w 1551343"/>
              <a:gd name="connsiteY13" fmla="*/ 438800 h 881777"/>
              <a:gd name="connsiteX14" fmla="*/ 439140 w 1551343"/>
              <a:gd name="connsiteY14" fmla="*/ 400699 h 881777"/>
              <a:gd name="connsiteX15" fmla="*/ 453426 w 1551343"/>
              <a:gd name="connsiteY15" fmla="*/ 429275 h 881777"/>
              <a:gd name="connsiteX16" fmla="*/ 489144 w 1551343"/>
              <a:gd name="connsiteY16" fmla="*/ 431657 h 881777"/>
              <a:gd name="connsiteX17" fmla="*/ 501051 w 1551343"/>
              <a:gd name="connsiteY17" fmla="*/ 464994 h 881777"/>
              <a:gd name="connsiteX18" fmla="*/ 536773 w 1551343"/>
              <a:gd name="connsiteY18" fmla="*/ 495947 h 881777"/>
              <a:gd name="connsiteX19" fmla="*/ 565344 w 1551343"/>
              <a:gd name="connsiteY19" fmla="*/ 453088 h 881777"/>
              <a:gd name="connsiteX20" fmla="*/ 596301 w 1551343"/>
              <a:gd name="connsiteY20" fmla="*/ 438800 h 881777"/>
              <a:gd name="connsiteX21" fmla="*/ 605826 w 1551343"/>
              <a:gd name="connsiteY21" fmla="*/ 410225 h 881777"/>
              <a:gd name="connsiteX22" fmla="*/ 627257 w 1551343"/>
              <a:gd name="connsiteY22" fmla="*/ 376888 h 881777"/>
              <a:gd name="connsiteX23" fmla="*/ 665361 w 1551343"/>
              <a:gd name="connsiteY23" fmla="*/ 369741 h 881777"/>
              <a:gd name="connsiteX24" fmla="*/ 677263 w 1551343"/>
              <a:gd name="connsiteY24" fmla="*/ 412607 h 881777"/>
              <a:gd name="connsiteX25" fmla="*/ 717744 w 1551343"/>
              <a:gd name="connsiteY25" fmla="*/ 381650 h 881777"/>
              <a:gd name="connsiteX26" fmla="*/ 727269 w 1551343"/>
              <a:gd name="connsiteY26" fmla="*/ 381650 h 881777"/>
              <a:gd name="connsiteX27" fmla="*/ 753463 w 1551343"/>
              <a:gd name="connsiteY27" fmla="*/ 398319 h 881777"/>
              <a:gd name="connsiteX28" fmla="*/ 793948 w 1551343"/>
              <a:gd name="connsiteY28" fmla="*/ 384029 h 881777"/>
              <a:gd name="connsiteX29" fmla="*/ 820139 w 1551343"/>
              <a:gd name="connsiteY29" fmla="*/ 434038 h 881777"/>
              <a:gd name="connsiteX30" fmla="*/ 810613 w 1551343"/>
              <a:gd name="connsiteY30" fmla="*/ 438800 h 881777"/>
              <a:gd name="connsiteX31" fmla="*/ 805852 w 1551343"/>
              <a:gd name="connsiteY31" fmla="*/ 460232 h 881777"/>
              <a:gd name="connsiteX32" fmla="*/ 834426 w 1551343"/>
              <a:gd name="connsiteY32" fmla="*/ 503094 h 881777"/>
              <a:gd name="connsiteX33" fmla="*/ 865383 w 1551343"/>
              <a:gd name="connsiteY33" fmla="*/ 495950 h 881777"/>
              <a:gd name="connsiteX34" fmla="*/ 898722 w 1551343"/>
              <a:gd name="connsiteY34" fmla="*/ 464993 h 881777"/>
              <a:gd name="connsiteX35" fmla="*/ 943964 w 1551343"/>
              <a:gd name="connsiteY35" fmla="*/ 472138 h 881777"/>
              <a:gd name="connsiteX36" fmla="*/ 1001114 w 1551343"/>
              <a:gd name="connsiteY36" fmla="*/ 457850 h 881777"/>
              <a:gd name="connsiteX37" fmla="*/ 1032073 w 1551343"/>
              <a:gd name="connsiteY37" fmla="*/ 429272 h 881777"/>
              <a:gd name="connsiteX38" fmla="*/ 1096364 w 1551343"/>
              <a:gd name="connsiteY38" fmla="*/ 412607 h 881777"/>
              <a:gd name="connsiteX39" fmla="*/ 1153514 w 1551343"/>
              <a:gd name="connsiteY39" fmla="*/ 417368 h 881777"/>
              <a:gd name="connsiteX40" fmla="*/ 1220190 w 1551343"/>
              <a:gd name="connsiteY40" fmla="*/ 345931 h 881777"/>
              <a:gd name="connsiteX41" fmla="*/ 1270195 w 1551343"/>
              <a:gd name="connsiteY41" fmla="*/ 334025 h 881777"/>
              <a:gd name="connsiteX42" fmla="*/ 1315440 w 1551343"/>
              <a:gd name="connsiteY42" fmla="*/ 298306 h 881777"/>
              <a:gd name="connsiteX43" fmla="*/ 1315439 w 1551343"/>
              <a:gd name="connsiteY43" fmla="*/ 257825 h 881777"/>
              <a:gd name="connsiteX44" fmla="*/ 1310677 w 1551343"/>
              <a:gd name="connsiteY44" fmla="*/ 229250 h 881777"/>
              <a:gd name="connsiteX45" fmla="*/ 1303533 w 1551343"/>
              <a:gd name="connsiteY45" fmla="*/ 200675 h 881777"/>
              <a:gd name="connsiteX46" fmla="*/ 1320202 w 1551343"/>
              <a:gd name="connsiteY46" fmla="*/ 160194 h 881777"/>
              <a:gd name="connsiteX47" fmla="*/ 1310677 w 1551343"/>
              <a:gd name="connsiteY47" fmla="*/ 117331 h 881777"/>
              <a:gd name="connsiteX48" fmla="*/ 1332108 w 1551343"/>
              <a:gd name="connsiteY48" fmla="*/ 57800 h 881777"/>
              <a:gd name="connsiteX49" fmla="*/ 1322584 w 1551343"/>
              <a:gd name="connsiteY49" fmla="*/ 10175 h 881777"/>
              <a:gd name="connsiteX50" fmla="*/ 1360684 w 1551343"/>
              <a:gd name="connsiteY50" fmla="*/ 5412 h 881777"/>
              <a:gd name="connsiteX51" fmla="*/ 1377353 w 1551343"/>
              <a:gd name="connsiteY51" fmla="*/ 649 h 881777"/>
              <a:gd name="connsiteX52" fmla="*/ 1465459 w 1551343"/>
              <a:gd name="connsiteY52" fmla="*/ 19699 h 881777"/>
              <a:gd name="connsiteX53" fmla="*/ 1496415 w 1551343"/>
              <a:gd name="connsiteY53" fmla="*/ 41131 h 881777"/>
              <a:gd name="connsiteX54" fmla="*/ 1522610 w 1551343"/>
              <a:gd name="connsiteY54" fmla="*/ 57798 h 881777"/>
              <a:gd name="connsiteX55" fmla="*/ 1551184 w 1551343"/>
              <a:gd name="connsiteY55" fmla="*/ 67324 h 881777"/>
              <a:gd name="connsiteX56" fmla="*/ 1524990 w 1551343"/>
              <a:gd name="connsiteY56" fmla="*/ 117331 h 881777"/>
              <a:gd name="connsiteX57" fmla="*/ 1522609 w 1551343"/>
              <a:gd name="connsiteY57" fmla="*/ 172099 h 881777"/>
              <a:gd name="connsiteX58" fmla="*/ 1508321 w 1551343"/>
              <a:gd name="connsiteY58" fmla="*/ 229249 h 881777"/>
              <a:gd name="connsiteX59" fmla="*/ 1510703 w 1551343"/>
              <a:gd name="connsiteY59" fmla="*/ 238774 h 881777"/>
              <a:gd name="connsiteX60" fmla="*/ 1541659 w 1551343"/>
              <a:gd name="connsiteY60" fmla="*/ 245918 h 881777"/>
              <a:gd name="connsiteX61" fmla="*/ 1529753 w 1551343"/>
              <a:gd name="connsiteY61" fmla="*/ 276874 h 881777"/>
              <a:gd name="connsiteX62" fmla="*/ 1496415 w 1551343"/>
              <a:gd name="connsiteY62" fmla="*/ 298306 h 881777"/>
              <a:gd name="connsiteX63" fmla="*/ 1474984 w 1551343"/>
              <a:gd name="connsiteY63" fmla="*/ 319737 h 881777"/>
              <a:gd name="connsiteX64" fmla="*/ 1421087 w 1551343"/>
              <a:gd name="connsiteY64" fmla="*/ 307094 h 881777"/>
              <a:gd name="connsiteX65" fmla="*/ 1384495 w 1551343"/>
              <a:gd name="connsiteY65" fmla="*/ 336407 h 881777"/>
              <a:gd name="connsiteX66" fmla="*/ 1377352 w 1551343"/>
              <a:gd name="connsiteY66" fmla="*/ 369744 h 881777"/>
              <a:gd name="connsiteX67" fmla="*/ 1355920 w 1551343"/>
              <a:gd name="connsiteY67" fmla="*/ 379269 h 881777"/>
              <a:gd name="connsiteX68" fmla="*/ 1327345 w 1551343"/>
              <a:gd name="connsiteY68" fmla="*/ 403082 h 881777"/>
              <a:gd name="connsiteX69" fmla="*/ 1279721 w 1551343"/>
              <a:gd name="connsiteY69" fmla="*/ 417368 h 881777"/>
              <a:gd name="connsiteX70" fmla="*/ 1279720 w 1551343"/>
              <a:gd name="connsiteY70" fmla="*/ 464994 h 881777"/>
              <a:gd name="connsiteX71" fmla="*/ 1313058 w 1551343"/>
              <a:gd name="connsiteY71" fmla="*/ 464994 h 881777"/>
              <a:gd name="connsiteX72" fmla="*/ 1341634 w 1551343"/>
              <a:gd name="connsiteY72" fmla="*/ 491187 h 881777"/>
              <a:gd name="connsiteX73" fmla="*/ 1334489 w 1551343"/>
              <a:gd name="connsiteY73" fmla="*/ 529288 h 881777"/>
              <a:gd name="connsiteX74" fmla="*/ 1363065 w 1551343"/>
              <a:gd name="connsiteY74" fmla="*/ 545955 h 881777"/>
              <a:gd name="connsiteX75" fmla="*/ 1355920 w 1551343"/>
              <a:gd name="connsiteY75" fmla="*/ 588819 h 881777"/>
              <a:gd name="connsiteX76" fmla="*/ 1370208 w 1551343"/>
              <a:gd name="connsiteY76" fmla="*/ 629299 h 881777"/>
              <a:gd name="connsiteX77" fmla="*/ 1322584 w 1551343"/>
              <a:gd name="connsiteY77" fmla="*/ 684068 h 881777"/>
              <a:gd name="connsiteX78" fmla="*/ 1294009 w 1551343"/>
              <a:gd name="connsiteY78" fmla="*/ 736456 h 881777"/>
              <a:gd name="connsiteX79" fmla="*/ 1153515 w 1551343"/>
              <a:gd name="connsiteY79" fmla="*/ 762649 h 881777"/>
              <a:gd name="connsiteX80" fmla="*/ 211729 w 1551343"/>
              <a:gd name="connsiteY80" fmla="*/ 868531 h 881777"/>
              <a:gd name="connsiteX81" fmla="*/ 203395 w 1551343"/>
              <a:gd name="connsiteY81" fmla="*/ 869807 h 881777"/>
              <a:gd name="connsiteX82" fmla="*/ 167680 w 1551343"/>
              <a:gd name="connsiteY82" fmla="*/ 881712 h 881777"/>
              <a:gd name="connsiteX83" fmla="*/ 158152 w 1551343"/>
              <a:gd name="connsiteY83" fmla="*/ 876950 h 881777"/>
              <a:gd name="connsiteX84" fmla="*/ 141486 w 1551343"/>
              <a:gd name="connsiteY84" fmla="*/ 824562 h 881777"/>
              <a:gd name="connsiteX85" fmla="*/ 103383 w 1551343"/>
              <a:gd name="connsiteY85" fmla="*/ 788844 h 881777"/>
              <a:gd name="connsiteX86" fmla="*/ 72427 w 1551343"/>
              <a:gd name="connsiteY86" fmla="*/ 748363 h 881777"/>
              <a:gd name="connsiteX87" fmla="*/ 53375 w 1551343"/>
              <a:gd name="connsiteY87" fmla="*/ 722168 h 881777"/>
              <a:gd name="connsiteX88" fmla="*/ 17657 w 1551343"/>
              <a:gd name="connsiteY88" fmla="*/ 693594 h 881777"/>
              <a:gd name="connsiteX89" fmla="*/ 992 w 1551343"/>
              <a:gd name="connsiteY89" fmla="*/ 669780 h 881777"/>
              <a:gd name="connsiteX0" fmla="*/ 992 w 1551343"/>
              <a:gd name="connsiteY0" fmla="*/ 669780 h 879251"/>
              <a:gd name="connsiteX1" fmla="*/ 20038 w 1551343"/>
              <a:gd name="connsiteY1" fmla="*/ 612632 h 879251"/>
              <a:gd name="connsiteX2" fmla="*/ 55760 w 1551343"/>
              <a:gd name="connsiteY2" fmla="*/ 588816 h 879251"/>
              <a:gd name="connsiteX3" fmla="*/ 98621 w 1551343"/>
              <a:gd name="connsiteY3" fmla="*/ 593580 h 879251"/>
              <a:gd name="connsiteX4" fmla="*/ 110530 w 1551343"/>
              <a:gd name="connsiteY4" fmla="*/ 565004 h 879251"/>
              <a:gd name="connsiteX5" fmla="*/ 146244 w 1551343"/>
              <a:gd name="connsiteY5" fmla="*/ 550719 h 879251"/>
              <a:gd name="connsiteX6" fmla="*/ 162915 w 1551343"/>
              <a:gd name="connsiteY6" fmla="*/ 519761 h 879251"/>
              <a:gd name="connsiteX7" fmla="*/ 196251 w 1551343"/>
              <a:gd name="connsiteY7" fmla="*/ 512619 h 879251"/>
              <a:gd name="connsiteX8" fmla="*/ 208157 w 1551343"/>
              <a:gd name="connsiteY8" fmla="*/ 479282 h 879251"/>
              <a:gd name="connsiteX9" fmla="*/ 239115 w 1551343"/>
              <a:gd name="connsiteY9" fmla="*/ 472137 h 879251"/>
              <a:gd name="connsiteX10" fmla="*/ 310551 w 1551343"/>
              <a:gd name="connsiteY10" fmla="*/ 438800 h 879251"/>
              <a:gd name="connsiteX11" fmla="*/ 339128 w 1551343"/>
              <a:gd name="connsiteY11" fmla="*/ 417368 h 879251"/>
              <a:gd name="connsiteX12" fmla="*/ 353413 w 1551343"/>
              <a:gd name="connsiteY12" fmla="*/ 426894 h 879251"/>
              <a:gd name="connsiteX13" fmla="*/ 396277 w 1551343"/>
              <a:gd name="connsiteY13" fmla="*/ 438800 h 879251"/>
              <a:gd name="connsiteX14" fmla="*/ 439140 w 1551343"/>
              <a:gd name="connsiteY14" fmla="*/ 400699 h 879251"/>
              <a:gd name="connsiteX15" fmla="*/ 453426 w 1551343"/>
              <a:gd name="connsiteY15" fmla="*/ 429275 h 879251"/>
              <a:gd name="connsiteX16" fmla="*/ 489144 w 1551343"/>
              <a:gd name="connsiteY16" fmla="*/ 431657 h 879251"/>
              <a:gd name="connsiteX17" fmla="*/ 501051 w 1551343"/>
              <a:gd name="connsiteY17" fmla="*/ 464994 h 879251"/>
              <a:gd name="connsiteX18" fmla="*/ 536773 w 1551343"/>
              <a:gd name="connsiteY18" fmla="*/ 495947 h 879251"/>
              <a:gd name="connsiteX19" fmla="*/ 565344 w 1551343"/>
              <a:gd name="connsiteY19" fmla="*/ 453088 h 879251"/>
              <a:gd name="connsiteX20" fmla="*/ 596301 w 1551343"/>
              <a:gd name="connsiteY20" fmla="*/ 438800 h 879251"/>
              <a:gd name="connsiteX21" fmla="*/ 605826 w 1551343"/>
              <a:gd name="connsiteY21" fmla="*/ 410225 h 879251"/>
              <a:gd name="connsiteX22" fmla="*/ 627257 w 1551343"/>
              <a:gd name="connsiteY22" fmla="*/ 376888 h 879251"/>
              <a:gd name="connsiteX23" fmla="*/ 665361 w 1551343"/>
              <a:gd name="connsiteY23" fmla="*/ 369741 h 879251"/>
              <a:gd name="connsiteX24" fmla="*/ 677263 w 1551343"/>
              <a:gd name="connsiteY24" fmla="*/ 412607 h 879251"/>
              <a:gd name="connsiteX25" fmla="*/ 717744 w 1551343"/>
              <a:gd name="connsiteY25" fmla="*/ 381650 h 879251"/>
              <a:gd name="connsiteX26" fmla="*/ 727269 w 1551343"/>
              <a:gd name="connsiteY26" fmla="*/ 381650 h 879251"/>
              <a:gd name="connsiteX27" fmla="*/ 753463 w 1551343"/>
              <a:gd name="connsiteY27" fmla="*/ 398319 h 879251"/>
              <a:gd name="connsiteX28" fmla="*/ 793948 w 1551343"/>
              <a:gd name="connsiteY28" fmla="*/ 384029 h 879251"/>
              <a:gd name="connsiteX29" fmla="*/ 820139 w 1551343"/>
              <a:gd name="connsiteY29" fmla="*/ 434038 h 879251"/>
              <a:gd name="connsiteX30" fmla="*/ 810613 w 1551343"/>
              <a:gd name="connsiteY30" fmla="*/ 438800 h 879251"/>
              <a:gd name="connsiteX31" fmla="*/ 805852 w 1551343"/>
              <a:gd name="connsiteY31" fmla="*/ 460232 h 879251"/>
              <a:gd name="connsiteX32" fmla="*/ 834426 w 1551343"/>
              <a:gd name="connsiteY32" fmla="*/ 503094 h 879251"/>
              <a:gd name="connsiteX33" fmla="*/ 865383 w 1551343"/>
              <a:gd name="connsiteY33" fmla="*/ 495950 h 879251"/>
              <a:gd name="connsiteX34" fmla="*/ 898722 w 1551343"/>
              <a:gd name="connsiteY34" fmla="*/ 464993 h 879251"/>
              <a:gd name="connsiteX35" fmla="*/ 943964 w 1551343"/>
              <a:gd name="connsiteY35" fmla="*/ 472138 h 879251"/>
              <a:gd name="connsiteX36" fmla="*/ 1001114 w 1551343"/>
              <a:gd name="connsiteY36" fmla="*/ 457850 h 879251"/>
              <a:gd name="connsiteX37" fmla="*/ 1032073 w 1551343"/>
              <a:gd name="connsiteY37" fmla="*/ 429272 h 879251"/>
              <a:gd name="connsiteX38" fmla="*/ 1096364 w 1551343"/>
              <a:gd name="connsiteY38" fmla="*/ 412607 h 879251"/>
              <a:gd name="connsiteX39" fmla="*/ 1153514 w 1551343"/>
              <a:gd name="connsiteY39" fmla="*/ 417368 h 879251"/>
              <a:gd name="connsiteX40" fmla="*/ 1220190 w 1551343"/>
              <a:gd name="connsiteY40" fmla="*/ 345931 h 879251"/>
              <a:gd name="connsiteX41" fmla="*/ 1270195 w 1551343"/>
              <a:gd name="connsiteY41" fmla="*/ 334025 h 879251"/>
              <a:gd name="connsiteX42" fmla="*/ 1315440 w 1551343"/>
              <a:gd name="connsiteY42" fmla="*/ 298306 h 879251"/>
              <a:gd name="connsiteX43" fmla="*/ 1315439 w 1551343"/>
              <a:gd name="connsiteY43" fmla="*/ 257825 h 879251"/>
              <a:gd name="connsiteX44" fmla="*/ 1310677 w 1551343"/>
              <a:gd name="connsiteY44" fmla="*/ 229250 h 879251"/>
              <a:gd name="connsiteX45" fmla="*/ 1303533 w 1551343"/>
              <a:gd name="connsiteY45" fmla="*/ 200675 h 879251"/>
              <a:gd name="connsiteX46" fmla="*/ 1320202 w 1551343"/>
              <a:gd name="connsiteY46" fmla="*/ 160194 h 879251"/>
              <a:gd name="connsiteX47" fmla="*/ 1310677 w 1551343"/>
              <a:gd name="connsiteY47" fmla="*/ 117331 h 879251"/>
              <a:gd name="connsiteX48" fmla="*/ 1332108 w 1551343"/>
              <a:gd name="connsiteY48" fmla="*/ 57800 h 879251"/>
              <a:gd name="connsiteX49" fmla="*/ 1322584 w 1551343"/>
              <a:gd name="connsiteY49" fmla="*/ 10175 h 879251"/>
              <a:gd name="connsiteX50" fmla="*/ 1360684 w 1551343"/>
              <a:gd name="connsiteY50" fmla="*/ 5412 h 879251"/>
              <a:gd name="connsiteX51" fmla="*/ 1377353 w 1551343"/>
              <a:gd name="connsiteY51" fmla="*/ 649 h 879251"/>
              <a:gd name="connsiteX52" fmla="*/ 1465459 w 1551343"/>
              <a:gd name="connsiteY52" fmla="*/ 19699 h 879251"/>
              <a:gd name="connsiteX53" fmla="*/ 1496415 w 1551343"/>
              <a:gd name="connsiteY53" fmla="*/ 41131 h 879251"/>
              <a:gd name="connsiteX54" fmla="*/ 1522610 w 1551343"/>
              <a:gd name="connsiteY54" fmla="*/ 57798 h 879251"/>
              <a:gd name="connsiteX55" fmla="*/ 1551184 w 1551343"/>
              <a:gd name="connsiteY55" fmla="*/ 67324 h 879251"/>
              <a:gd name="connsiteX56" fmla="*/ 1524990 w 1551343"/>
              <a:gd name="connsiteY56" fmla="*/ 117331 h 879251"/>
              <a:gd name="connsiteX57" fmla="*/ 1522609 w 1551343"/>
              <a:gd name="connsiteY57" fmla="*/ 172099 h 879251"/>
              <a:gd name="connsiteX58" fmla="*/ 1508321 w 1551343"/>
              <a:gd name="connsiteY58" fmla="*/ 229249 h 879251"/>
              <a:gd name="connsiteX59" fmla="*/ 1510703 w 1551343"/>
              <a:gd name="connsiteY59" fmla="*/ 238774 h 879251"/>
              <a:gd name="connsiteX60" fmla="*/ 1541659 w 1551343"/>
              <a:gd name="connsiteY60" fmla="*/ 245918 h 879251"/>
              <a:gd name="connsiteX61" fmla="*/ 1529753 w 1551343"/>
              <a:gd name="connsiteY61" fmla="*/ 276874 h 879251"/>
              <a:gd name="connsiteX62" fmla="*/ 1496415 w 1551343"/>
              <a:gd name="connsiteY62" fmla="*/ 298306 h 879251"/>
              <a:gd name="connsiteX63" fmla="*/ 1474984 w 1551343"/>
              <a:gd name="connsiteY63" fmla="*/ 319737 h 879251"/>
              <a:gd name="connsiteX64" fmla="*/ 1421087 w 1551343"/>
              <a:gd name="connsiteY64" fmla="*/ 307094 h 879251"/>
              <a:gd name="connsiteX65" fmla="*/ 1384495 w 1551343"/>
              <a:gd name="connsiteY65" fmla="*/ 336407 h 879251"/>
              <a:gd name="connsiteX66" fmla="*/ 1377352 w 1551343"/>
              <a:gd name="connsiteY66" fmla="*/ 369744 h 879251"/>
              <a:gd name="connsiteX67" fmla="*/ 1355920 w 1551343"/>
              <a:gd name="connsiteY67" fmla="*/ 379269 h 879251"/>
              <a:gd name="connsiteX68" fmla="*/ 1327345 w 1551343"/>
              <a:gd name="connsiteY68" fmla="*/ 403082 h 879251"/>
              <a:gd name="connsiteX69" fmla="*/ 1279721 w 1551343"/>
              <a:gd name="connsiteY69" fmla="*/ 417368 h 879251"/>
              <a:gd name="connsiteX70" fmla="*/ 1279720 w 1551343"/>
              <a:gd name="connsiteY70" fmla="*/ 464994 h 879251"/>
              <a:gd name="connsiteX71" fmla="*/ 1313058 w 1551343"/>
              <a:gd name="connsiteY71" fmla="*/ 464994 h 879251"/>
              <a:gd name="connsiteX72" fmla="*/ 1341634 w 1551343"/>
              <a:gd name="connsiteY72" fmla="*/ 491187 h 879251"/>
              <a:gd name="connsiteX73" fmla="*/ 1334489 w 1551343"/>
              <a:gd name="connsiteY73" fmla="*/ 529288 h 879251"/>
              <a:gd name="connsiteX74" fmla="*/ 1363065 w 1551343"/>
              <a:gd name="connsiteY74" fmla="*/ 545955 h 879251"/>
              <a:gd name="connsiteX75" fmla="*/ 1355920 w 1551343"/>
              <a:gd name="connsiteY75" fmla="*/ 588819 h 879251"/>
              <a:gd name="connsiteX76" fmla="*/ 1370208 w 1551343"/>
              <a:gd name="connsiteY76" fmla="*/ 629299 h 879251"/>
              <a:gd name="connsiteX77" fmla="*/ 1322584 w 1551343"/>
              <a:gd name="connsiteY77" fmla="*/ 684068 h 879251"/>
              <a:gd name="connsiteX78" fmla="*/ 1294009 w 1551343"/>
              <a:gd name="connsiteY78" fmla="*/ 736456 h 879251"/>
              <a:gd name="connsiteX79" fmla="*/ 1153515 w 1551343"/>
              <a:gd name="connsiteY79" fmla="*/ 762649 h 879251"/>
              <a:gd name="connsiteX80" fmla="*/ 211729 w 1551343"/>
              <a:gd name="connsiteY80" fmla="*/ 868531 h 879251"/>
              <a:gd name="connsiteX81" fmla="*/ 203395 w 1551343"/>
              <a:gd name="connsiteY81" fmla="*/ 869807 h 879251"/>
              <a:gd name="connsiteX82" fmla="*/ 158152 w 1551343"/>
              <a:gd name="connsiteY82" fmla="*/ 876950 h 879251"/>
              <a:gd name="connsiteX83" fmla="*/ 141486 w 1551343"/>
              <a:gd name="connsiteY83" fmla="*/ 824562 h 879251"/>
              <a:gd name="connsiteX84" fmla="*/ 103383 w 1551343"/>
              <a:gd name="connsiteY84" fmla="*/ 788844 h 879251"/>
              <a:gd name="connsiteX85" fmla="*/ 72427 w 1551343"/>
              <a:gd name="connsiteY85" fmla="*/ 748363 h 879251"/>
              <a:gd name="connsiteX86" fmla="*/ 53375 w 1551343"/>
              <a:gd name="connsiteY86" fmla="*/ 722168 h 879251"/>
              <a:gd name="connsiteX87" fmla="*/ 17657 w 1551343"/>
              <a:gd name="connsiteY87" fmla="*/ 693594 h 879251"/>
              <a:gd name="connsiteX88" fmla="*/ 992 w 1551343"/>
              <a:gd name="connsiteY88" fmla="*/ 669780 h 879251"/>
              <a:gd name="connsiteX0" fmla="*/ 992 w 1551343"/>
              <a:gd name="connsiteY0" fmla="*/ 669780 h 869807"/>
              <a:gd name="connsiteX1" fmla="*/ 20038 w 1551343"/>
              <a:gd name="connsiteY1" fmla="*/ 612632 h 869807"/>
              <a:gd name="connsiteX2" fmla="*/ 55760 w 1551343"/>
              <a:gd name="connsiteY2" fmla="*/ 588816 h 869807"/>
              <a:gd name="connsiteX3" fmla="*/ 98621 w 1551343"/>
              <a:gd name="connsiteY3" fmla="*/ 593580 h 869807"/>
              <a:gd name="connsiteX4" fmla="*/ 110530 w 1551343"/>
              <a:gd name="connsiteY4" fmla="*/ 565004 h 869807"/>
              <a:gd name="connsiteX5" fmla="*/ 146244 w 1551343"/>
              <a:gd name="connsiteY5" fmla="*/ 550719 h 869807"/>
              <a:gd name="connsiteX6" fmla="*/ 162915 w 1551343"/>
              <a:gd name="connsiteY6" fmla="*/ 519761 h 869807"/>
              <a:gd name="connsiteX7" fmla="*/ 196251 w 1551343"/>
              <a:gd name="connsiteY7" fmla="*/ 512619 h 869807"/>
              <a:gd name="connsiteX8" fmla="*/ 208157 w 1551343"/>
              <a:gd name="connsiteY8" fmla="*/ 479282 h 869807"/>
              <a:gd name="connsiteX9" fmla="*/ 239115 w 1551343"/>
              <a:gd name="connsiteY9" fmla="*/ 472137 h 869807"/>
              <a:gd name="connsiteX10" fmla="*/ 310551 w 1551343"/>
              <a:gd name="connsiteY10" fmla="*/ 438800 h 869807"/>
              <a:gd name="connsiteX11" fmla="*/ 339128 w 1551343"/>
              <a:gd name="connsiteY11" fmla="*/ 417368 h 869807"/>
              <a:gd name="connsiteX12" fmla="*/ 353413 w 1551343"/>
              <a:gd name="connsiteY12" fmla="*/ 426894 h 869807"/>
              <a:gd name="connsiteX13" fmla="*/ 396277 w 1551343"/>
              <a:gd name="connsiteY13" fmla="*/ 438800 h 869807"/>
              <a:gd name="connsiteX14" fmla="*/ 439140 w 1551343"/>
              <a:gd name="connsiteY14" fmla="*/ 400699 h 869807"/>
              <a:gd name="connsiteX15" fmla="*/ 453426 w 1551343"/>
              <a:gd name="connsiteY15" fmla="*/ 429275 h 869807"/>
              <a:gd name="connsiteX16" fmla="*/ 489144 w 1551343"/>
              <a:gd name="connsiteY16" fmla="*/ 431657 h 869807"/>
              <a:gd name="connsiteX17" fmla="*/ 501051 w 1551343"/>
              <a:gd name="connsiteY17" fmla="*/ 464994 h 869807"/>
              <a:gd name="connsiteX18" fmla="*/ 536773 w 1551343"/>
              <a:gd name="connsiteY18" fmla="*/ 495947 h 869807"/>
              <a:gd name="connsiteX19" fmla="*/ 565344 w 1551343"/>
              <a:gd name="connsiteY19" fmla="*/ 453088 h 869807"/>
              <a:gd name="connsiteX20" fmla="*/ 596301 w 1551343"/>
              <a:gd name="connsiteY20" fmla="*/ 438800 h 869807"/>
              <a:gd name="connsiteX21" fmla="*/ 605826 w 1551343"/>
              <a:gd name="connsiteY21" fmla="*/ 410225 h 869807"/>
              <a:gd name="connsiteX22" fmla="*/ 627257 w 1551343"/>
              <a:gd name="connsiteY22" fmla="*/ 376888 h 869807"/>
              <a:gd name="connsiteX23" fmla="*/ 665361 w 1551343"/>
              <a:gd name="connsiteY23" fmla="*/ 369741 h 869807"/>
              <a:gd name="connsiteX24" fmla="*/ 677263 w 1551343"/>
              <a:gd name="connsiteY24" fmla="*/ 412607 h 869807"/>
              <a:gd name="connsiteX25" fmla="*/ 717744 w 1551343"/>
              <a:gd name="connsiteY25" fmla="*/ 381650 h 869807"/>
              <a:gd name="connsiteX26" fmla="*/ 727269 w 1551343"/>
              <a:gd name="connsiteY26" fmla="*/ 381650 h 869807"/>
              <a:gd name="connsiteX27" fmla="*/ 753463 w 1551343"/>
              <a:gd name="connsiteY27" fmla="*/ 398319 h 869807"/>
              <a:gd name="connsiteX28" fmla="*/ 793948 w 1551343"/>
              <a:gd name="connsiteY28" fmla="*/ 384029 h 869807"/>
              <a:gd name="connsiteX29" fmla="*/ 820139 w 1551343"/>
              <a:gd name="connsiteY29" fmla="*/ 434038 h 869807"/>
              <a:gd name="connsiteX30" fmla="*/ 810613 w 1551343"/>
              <a:gd name="connsiteY30" fmla="*/ 438800 h 869807"/>
              <a:gd name="connsiteX31" fmla="*/ 805852 w 1551343"/>
              <a:gd name="connsiteY31" fmla="*/ 460232 h 869807"/>
              <a:gd name="connsiteX32" fmla="*/ 834426 w 1551343"/>
              <a:gd name="connsiteY32" fmla="*/ 503094 h 869807"/>
              <a:gd name="connsiteX33" fmla="*/ 865383 w 1551343"/>
              <a:gd name="connsiteY33" fmla="*/ 495950 h 869807"/>
              <a:gd name="connsiteX34" fmla="*/ 898722 w 1551343"/>
              <a:gd name="connsiteY34" fmla="*/ 464993 h 869807"/>
              <a:gd name="connsiteX35" fmla="*/ 943964 w 1551343"/>
              <a:gd name="connsiteY35" fmla="*/ 472138 h 869807"/>
              <a:gd name="connsiteX36" fmla="*/ 1001114 w 1551343"/>
              <a:gd name="connsiteY36" fmla="*/ 457850 h 869807"/>
              <a:gd name="connsiteX37" fmla="*/ 1032073 w 1551343"/>
              <a:gd name="connsiteY37" fmla="*/ 429272 h 869807"/>
              <a:gd name="connsiteX38" fmla="*/ 1096364 w 1551343"/>
              <a:gd name="connsiteY38" fmla="*/ 412607 h 869807"/>
              <a:gd name="connsiteX39" fmla="*/ 1153514 w 1551343"/>
              <a:gd name="connsiteY39" fmla="*/ 417368 h 869807"/>
              <a:gd name="connsiteX40" fmla="*/ 1220190 w 1551343"/>
              <a:gd name="connsiteY40" fmla="*/ 345931 h 869807"/>
              <a:gd name="connsiteX41" fmla="*/ 1270195 w 1551343"/>
              <a:gd name="connsiteY41" fmla="*/ 334025 h 869807"/>
              <a:gd name="connsiteX42" fmla="*/ 1315440 w 1551343"/>
              <a:gd name="connsiteY42" fmla="*/ 298306 h 869807"/>
              <a:gd name="connsiteX43" fmla="*/ 1315439 w 1551343"/>
              <a:gd name="connsiteY43" fmla="*/ 257825 h 869807"/>
              <a:gd name="connsiteX44" fmla="*/ 1310677 w 1551343"/>
              <a:gd name="connsiteY44" fmla="*/ 229250 h 869807"/>
              <a:gd name="connsiteX45" fmla="*/ 1303533 w 1551343"/>
              <a:gd name="connsiteY45" fmla="*/ 200675 h 869807"/>
              <a:gd name="connsiteX46" fmla="*/ 1320202 w 1551343"/>
              <a:gd name="connsiteY46" fmla="*/ 160194 h 869807"/>
              <a:gd name="connsiteX47" fmla="*/ 1310677 w 1551343"/>
              <a:gd name="connsiteY47" fmla="*/ 117331 h 869807"/>
              <a:gd name="connsiteX48" fmla="*/ 1332108 w 1551343"/>
              <a:gd name="connsiteY48" fmla="*/ 57800 h 869807"/>
              <a:gd name="connsiteX49" fmla="*/ 1322584 w 1551343"/>
              <a:gd name="connsiteY49" fmla="*/ 10175 h 869807"/>
              <a:gd name="connsiteX50" fmla="*/ 1360684 w 1551343"/>
              <a:gd name="connsiteY50" fmla="*/ 5412 h 869807"/>
              <a:gd name="connsiteX51" fmla="*/ 1377353 w 1551343"/>
              <a:gd name="connsiteY51" fmla="*/ 649 h 869807"/>
              <a:gd name="connsiteX52" fmla="*/ 1465459 w 1551343"/>
              <a:gd name="connsiteY52" fmla="*/ 19699 h 869807"/>
              <a:gd name="connsiteX53" fmla="*/ 1496415 w 1551343"/>
              <a:gd name="connsiteY53" fmla="*/ 41131 h 869807"/>
              <a:gd name="connsiteX54" fmla="*/ 1522610 w 1551343"/>
              <a:gd name="connsiteY54" fmla="*/ 57798 h 869807"/>
              <a:gd name="connsiteX55" fmla="*/ 1551184 w 1551343"/>
              <a:gd name="connsiteY55" fmla="*/ 67324 h 869807"/>
              <a:gd name="connsiteX56" fmla="*/ 1524990 w 1551343"/>
              <a:gd name="connsiteY56" fmla="*/ 117331 h 869807"/>
              <a:gd name="connsiteX57" fmla="*/ 1522609 w 1551343"/>
              <a:gd name="connsiteY57" fmla="*/ 172099 h 869807"/>
              <a:gd name="connsiteX58" fmla="*/ 1508321 w 1551343"/>
              <a:gd name="connsiteY58" fmla="*/ 229249 h 869807"/>
              <a:gd name="connsiteX59" fmla="*/ 1510703 w 1551343"/>
              <a:gd name="connsiteY59" fmla="*/ 238774 h 869807"/>
              <a:gd name="connsiteX60" fmla="*/ 1541659 w 1551343"/>
              <a:gd name="connsiteY60" fmla="*/ 245918 h 869807"/>
              <a:gd name="connsiteX61" fmla="*/ 1529753 w 1551343"/>
              <a:gd name="connsiteY61" fmla="*/ 276874 h 869807"/>
              <a:gd name="connsiteX62" fmla="*/ 1496415 w 1551343"/>
              <a:gd name="connsiteY62" fmla="*/ 298306 h 869807"/>
              <a:gd name="connsiteX63" fmla="*/ 1474984 w 1551343"/>
              <a:gd name="connsiteY63" fmla="*/ 319737 h 869807"/>
              <a:gd name="connsiteX64" fmla="*/ 1421087 w 1551343"/>
              <a:gd name="connsiteY64" fmla="*/ 307094 h 869807"/>
              <a:gd name="connsiteX65" fmla="*/ 1384495 w 1551343"/>
              <a:gd name="connsiteY65" fmla="*/ 336407 h 869807"/>
              <a:gd name="connsiteX66" fmla="*/ 1377352 w 1551343"/>
              <a:gd name="connsiteY66" fmla="*/ 369744 h 869807"/>
              <a:gd name="connsiteX67" fmla="*/ 1355920 w 1551343"/>
              <a:gd name="connsiteY67" fmla="*/ 379269 h 869807"/>
              <a:gd name="connsiteX68" fmla="*/ 1327345 w 1551343"/>
              <a:gd name="connsiteY68" fmla="*/ 403082 h 869807"/>
              <a:gd name="connsiteX69" fmla="*/ 1279721 w 1551343"/>
              <a:gd name="connsiteY69" fmla="*/ 417368 h 869807"/>
              <a:gd name="connsiteX70" fmla="*/ 1279720 w 1551343"/>
              <a:gd name="connsiteY70" fmla="*/ 464994 h 869807"/>
              <a:gd name="connsiteX71" fmla="*/ 1313058 w 1551343"/>
              <a:gd name="connsiteY71" fmla="*/ 464994 h 869807"/>
              <a:gd name="connsiteX72" fmla="*/ 1341634 w 1551343"/>
              <a:gd name="connsiteY72" fmla="*/ 491187 h 869807"/>
              <a:gd name="connsiteX73" fmla="*/ 1334489 w 1551343"/>
              <a:gd name="connsiteY73" fmla="*/ 529288 h 869807"/>
              <a:gd name="connsiteX74" fmla="*/ 1363065 w 1551343"/>
              <a:gd name="connsiteY74" fmla="*/ 545955 h 869807"/>
              <a:gd name="connsiteX75" fmla="*/ 1355920 w 1551343"/>
              <a:gd name="connsiteY75" fmla="*/ 588819 h 869807"/>
              <a:gd name="connsiteX76" fmla="*/ 1370208 w 1551343"/>
              <a:gd name="connsiteY76" fmla="*/ 629299 h 869807"/>
              <a:gd name="connsiteX77" fmla="*/ 1322584 w 1551343"/>
              <a:gd name="connsiteY77" fmla="*/ 684068 h 869807"/>
              <a:gd name="connsiteX78" fmla="*/ 1294009 w 1551343"/>
              <a:gd name="connsiteY78" fmla="*/ 736456 h 869807"/>
              <a:gd name="connsiteX79" fmla="*/ 1153515 w 1551343"/>
              <a:gd name="connsiteY79" fmla="*/ 762649 h 869807"/>
              <a:gd name="connsiteX80" fmla="*/ 211729 w 1551343"/>
              <a:gd name="connsiteY80" fmla="*/ 868531 h 869807"/>
              <a:gd name="connsiteX81" fmla="*/ 203395 w 1551343"/>
              <a:gd name="connsiteY81" fmla="*/ 869807 h 869807"/>
              <a:gd name="connsiteX82" fmla="*/ 141486 w 1551343"/>
              <a:gd name="connsiteY82" fmla="*/ 824562 h 869807"/>
              <a:gd name="connsiteX83" fmla="*/ 103383 w 1551343"/>
              <a:gd name="connsiteY83" fmla="*/ 788844 h 869807"/>
              <a:gd name="connsiteX84" fmla="*/ 72427 w 1551343"/>
              <a:gd name="connsiteY84" fmla="*/ 748363 h 869807"/>
              <a:gd name="connsiteX85" fmla="*/ 53375 w 1551343"/>
              <a:gd name="connsiteY85" fmla="*/ 722168 h 869807"/>
              <a:gd name="connsiteX86" fmla="*/ 17657 w 1551343"/>
              <a:gd name="connsiteY86" fmla="*/ 693594 h 869807"/>
              <a:gd name="connsiteX87" fmla="*/ 992 w 1551343"/>
              <a:gd name="connsiteY87" fmla="*/ 669780 h 869807"/>
              <a:gd name="connsiteX0" fmla="*/ 992 w 1551343"/>
              <a:gd name="connsiteY0" fmla="*/ 669780 h 869807"/>
              <a:gd name="connsiteX1" fmla="*/ 20038 w 1551343"/>
              <a:gd name="connsiteY1" fmla="*/ 612632 h 869807"/>
              <a:gd name="connsiteX2" fmla="*/ 55760 w 1551343"/>
              <a:gd name="connsiteY2" fmla="*/ 588816 h 869807"/>
              <a:gd name="connsiteX3" fmla="*/ 98621 w 1551343"/>
              <a:gd name="connsiteY3" fmla="*/ 593580 h 869807"/>
              <a:gd name="connsiteX4" fmla="*/ 110530 w 1551343"/>
              <a:gd name="connsiteY4" fmla="*/ 565004 h 869807"/>
              <a:gd name="connsiteX5" fmla="*/ 146244 w 1551343"/>
              <a:gd name="connsiteY5" fmla="*/ 550719 h 869807"/>
              <a:gd name="connsiteX6" fmla="*/ 162915 w 1551343"/>
              <a:gd name="connsiteY6" fmla="*/ 519761 h 869807"/>
              <a:gd name="connsiteX7" fmla="*/ 196251 w 1551343"/>
              <a:gd name="connsiteY7" fmla="*/ 512619 h 869807"/>
              <a:gd name="connsiteX8" fmla="*/ 208157 w 1551343"/>
              <a:gd name="connsiteY8" fmla="*/ 479282 h 869807"/>
              <a:gd name="connsiteX9" fmla="*/ 239115 w 1551343"/>
              <a:gd name="connsiteY9" fmla="*/ 472137 h 869807"/>
              <a:gd name="connsiteX10" fmla="*/ 310551 w 1551343"/>
              <a:gd name="connsiteY10" fmla="*/ 438800 h 869807"/>
              <a:gd name="connsiteX11" fmla="*/ 339128 w 1551343"/>
              <a:gd name="connsiteY11" fmla="*/ 417368 h 869807"/>
              <a:gd name="connsiteX12" fmla="*/ 353413 w 1551343"/>
              <a:gd name="connsiteY12" fmla="*/ 426894 h 869807"/>
              <a:gd name="connsiteX13" fmla="*/ 396277 w 1551343"/>
              <a:gd name="connsiteY13" fmla="*/ 438800 h 869807"/>
              <a:gd name="connsiteX14" fmla="*/ 439140 w 1551343"/>
              <a:gd name="connsiteY14" fmla="*/ 400699 h 869807"/>
              <a:gd name="connsiteX15" fmla="*/ 453426 w 1551343"/>
              <a:gd name="connsiteY15" fmla="*/ 429275 h 869807"/>
              <a:gd name="connsiteX16" fmla="*/ 489144 w 1551343"/>
              <a:gd name="connsiteY16" fmla="*/ 431657 h 869807"/>
              <a:gd name="connsiteX17" fmla="*/ 501051 w 1551343"/>
              <a:gd name="connsiteY17" fmla="*/ 464994 h 869807"/>
              <a:gd name="connsiteX18" fmla="*/ 536773 w 1551343"/>
              <a:gd name="connsiteY18" fmla="*/ 495947 h 869807"/>
              <a:gd name="connsiteX19" fmla="*/ 565344 w 1551343"/>
              <a:gd name="connsiteY19" fmla="*/ 453088 h 869807"/>
              <a:gd name="connsiteX20" fmla="*/ 596301 w 1551343"/>
              <a:gd name="connsiteY20" fmla="*/ 438800 h 869807"/>
              <a:gd name="connsiteX21" fmla="*/ 605826 w 1551343"/>
              <a:gd name="connsiteY21" fmla="*/ 410225 h 869807"/>
              <a:gd name="connsiteX22" fmla="*/ 627257 w 1551343"/>
              <a:gd name="connsiteY22" fmla="*/ 376888 h 869807"/>
              <a:gd name="connsiteX23" fmla="*/ 665361 w 1551343"/>
              <a:gd name="connsiteY23" fmla="*/ 369741 h 869807"/>
              <a:gd name="connsiteX24" fmla="*/ 677263 w 1551343"/>
              <a:gd name="connsiteY24" fmla="*/ 412607 h 869807"/>
              <a:gd name="connsiteX25" fmla="*/ 717744 w 1551343"/>
              <a:gd name="connsiteY25" fmla="*/ 381650 h 869807"/>
              <a:gd name="connsiteX26" fmla="*/ 727269 w 1551343"/>
              <a:gd name="connsiteY26" fmla="*/ 381650 h 869807"/>
              <a:gd name="connsiteX27" fmla="*/ 753463 w 1551343"/>
              <a:gd name="connsiteY27" fmla="*/ 398319 h 869807"/>
              <a:gd name="connsiteX28" fmla="*/ 793948 w 1551343"/>
              <a:gd name="connsiteY28" fmla="*/ 384029 h 869807"/>
              <a:gd name="connsiteX29" fmla="*/ 820139 w 1551343"/>
              <a:gd name="connsiteY29" fmla="*/ 434038 h 869807"/>
              <a:gd name="connsiteX30" fmla="*/ 810613 w 1551343"/>
              <a:gd name="connsiteY30" fmla="*/ 438800 h 869807"/>
              <a:gd name="connsiteX31" fmla="*/ 805852 w 1551343"/>
              <a:gd name="connsiteY31" fmla="*/ 460232 h 869807"/>
              <a:gd name="connsiteX32" fmla="*/ 834426 w 1551343"/>
              <a:gd name="connsiteY32" fmla="*/ 503094 h 869807"/>
              <a:gd name="connsiteX33" fmla="*/ 865383 w 1551343"/>
              <a:gd name="connsiteY33" fmla="*/ 495950 h 869807"/>
              <a:gd name="connsiteX34" fmla="*/ 898722 w 1551343"/>
              <a:gd name="connsiteY34" fmla="*/ 464993 h 869807"/>
              <a:gd name="connsiteX35" fmla="*/ 943964 w 1551343"/>
              <a:gd name="connsiteY35" fmla="*/ 472138 h 869807"/>
              <a:gd name="connsiteX36" fmla="*/ 1001114 w 1551343"/>
              <a:gd name="connsiteY36" fmla="*/ 457850 h 869807"/>
              <a:gd name="connsiteX37" fmla="*/ 1032073 w 1551343"/>
              <a:gd name="connsiteY37" fmla="*/ 429272 h 869807"/>
              <a:gd name="connsiteX38" fmla="*/ 1096364 w 1551343"/>
              <a:gd name="connsiteY38" fmla="*/ 412607 h 869807"/>
              <a:gd name="connsiteX39" fmla="*/ 1153514 w 1551343"/>
              <a:gd name="connsiteY39" fmla="*/ 417368 h 869807"/>
              <a:gd name="connsiteX40" fmla="*/ 1220190 w 1551343"/>
              <a:gd name="connsiteY40" fmla="*/ 345931 h 869807"/>
              <a:gd name="connsiteX41" fmla="*/ 1270195 w 1551343"/>
              <a:gd name="connsiteY41" fmla="*/ 334025 h 869807"/>
              <a:gd name="connsiteX42" fmla="*/ 1315440 w 1551343"/>
              <a:gd name="connsiteY42" fmla="*/ 298306 h 869807"/>
              <a:gd name="connsiteX43" fmla="*/ 1315439 w 1551343"/>
              <a:gd name="connsiteY43" fmla="*/ 257825 h 869807"/>
              <a:gd name="connsiteX44" fmla="*/ 1310677 w 1551343"/>
              <a:gd name="connsiteY44" fmla="*/ 229250 h 869807"/>
              <a:gd name="connsiteX45" fmla="*/ 1303533 w 1551343"/>
              <a:gd name="connsiteY45" fmla="*/ 200675 h 869807"/>
              <a:gd name="connsiteX46" fmla="*/ 1320202 w 1551343"/>
              <a:gd name="connsiteY46" fmla="*/ 160194 h 869807"/>
              <a:gd name="connsiteX47" fmla="*/ 1310677 w 1551343"/>
              <a:gd name="connsiteY47" fmla="*/ 117331 h 869807"/>
              <a:gd name="connsiteX48" fmla="*/ 1332108 w 1551343"/>
              <a:gd name="connsiteY48" fmla="*/ 57800 h 869807"/>
              <a:gd name="connsiteX49" fmla="*/ 1322584 w 1551343"/>
              <a:gd name="connsiteY49" fmla="*/ 10175 h 869807"/>
              <a:gd name="connsiteX50" fmla="*/ 1360684 w 1551343"/>
              <a:gd name="connsiteY50" fmla="*/ 5412 h 869807"/>
              <a:gd name="connsiteX51" fmla="*/ 1377353 w 1551343"/>
              <a:gd name="connsiteY51" fmla="*/ 649 h 869807"/>
              <a:gd name="connsiteX52" fmla="*/ 1465459 w 1551343"/>
              <a:gd name="connsiteY52" fmla="*/ 19699 h 869807"/>
              <a:gd name="connsiteX53" fmla="*/ 1496415 w 1551343"/>
              <a:gd name="connsiteY53" fmla="*/ 41131 h 869807"/>
              <a:gd name="connsiteX54" fmla="*/ 1522610 w 1551343"/>
              <a:gd name="connsiteY54" fmla="*/ 57798 h 869807"/>
              <a:gd name="connsiteX55" fmla="*/ 1551184 w 1551343"/>
              <a:gd name="connsiteY55" fmla="*/ 67324 h 869807"/>
              <a:gd name="connsiteX56" fmla="*/ 1524990 w 1551343"/>
              <a:gd name="connsiteY56" fmla="*/ 117331 h 869807"/>
              <a:gd name="connsiteX57" fmla="*/ 1522609 w 1551343"/>
              <a:gd name="connsiteY57" fmla="*/ 172099 h 869807"/>
              <a:gd name="connsiteX58" fmla="*/ 1508321 w 1551343"/>
              <a:gd name="connsiteY58" fmla="*/ 229249 h 869807"/>
              <a:gd name="connsiteX59" fmla="*/ 1510703 w 1551343"/>
              <a:gd name="connsiteY59" fmla="*/ 238774 h 869807"/>
              <a:gd name="connsiteX60" fmla="*/ 1541659 w 1551343"/>
              <a:gd name="connsiteY60" fmla="*/ 245918 h 869807"/>
              <a:gd name="connsiteX61" fmla="*/ 1529753 w 1551343"/>
              <a:gd name="connsiteY61" fmla="*/ 276874 h 869807"/>
              <a:gd name="connsiteX62" fmla="*/ 1496415 w 1551343"/>
              <a:gd name="connsiteY62" fmla="*/ 298306 h 869807"/>
              <a:gd name="connsiteX63" fmla="*/ 1474984 w 1551343"/>
              <a:gd name="connsiteY63" fmla="*/ 319737 h 869807"/>
              <a:gd name="connsiteX64" fmla="*/ 1421087 w 1551343"/>
              <a:gd name="connsiteY64" fmla="*/ 307094 h 869807"/>
              <a:gd name="connsiteX65" fmla="*/ 1384495 w 1551343"/>
              <a:gd name="connsiteY65" fmla="*/ 336407 h 869807"/>
              <a:gd name="connsiteX66" fmla="*/ 1377352 w 1551343"/>
              <a:gd name="connsiteY66" fmla="*/ 369744 h 869807"/>
              <a:gd name="connsiteX67" fmla="*/ 1355920 w 1551343"/>
              <a:gd name="connsiteY67" fmla="*/ 379269 h 869807"/>
              <a:gd name="connsiteX68" fmla="*/ 1327345 w 1551343"/>
              <a:gd name="connsiteY68" fmla="*/ 403082 h 869807"/>
              <a:gd name="connsiteX69" fmla="*/ 1279721 w 1551343"/>
              <a:gd name="connsiteY69" fmla="*/ 417368 h 869807"/>
              <a:gd name="connsiteX70" fmla="*/ 1279720 w 1551343"/>
              <a:gd name="connsiteY70" fmla="*/ 464994 h 869807"/>
              <a:gd name="connsiteX71" fmla="*/ 1313058 w 1551343"/>
              <a:gd name="connsiteY71" fmla="*/ 464994 h 869807"/>
              <a:gd name="connsiteX72" fmla="*/ 1341634 w 1551343"/>
              <a:gd name="connsiteY72" fmla="*/ 491187 h 869807"/>
              <a:gd name="connsiteX73" fmla="*/ 1334489 w 1551343"/>
              <a:gd name="connsiteY73" fmla="*/ 529288 h 869807"/>
              <a:gd name="connsiteX74" fmla="*/ 1363065 w 1551343"/>
              <a:gd name="connsiteY74" fmla="*/ 545955 h 869807"/>
              <a:gd name="connsiteX75" fmla="*/ 1355920 w 1551343"/>
              <a:gd name="connsiteY75" fmla="*/ 588819 h 869807"/>
              <a:gd name="connsiteX76" fmla="*/ 1370208 w 1551343"/>
              <a:gd name="connsiteY76" fmla="*/ 629299 h 869807"/>
              <a:gd name="connsiteX77" fmla="*/ 1322584 w 1551343"/>
              <a:gd name="connsiteY77" fmla="*/ 684068 h 869807"/>
              <a:gd name="connsiteX78" fmla="*/ 1294009 w 1551343"/>
              <a:gd name="connsiteY78" fmla="*/ 736456 h 869807"/>
              <a:gd name="connsiteX79" fmla="*/ 1153515 w 1551343"/>
              <a:gd name="connsiteY79" fmla="*/ 762649 h 869807"/>
              <a:gd name="connsiteX80" fmla="*/ 211729 w 1551343"/>
              <a:gd name="connsiteY80" fmla="*/ 868531 h 869807"/>
              <a:gd name="connsiteX81" fmla="*/ 203395 w 1551343"/>
              <a:gd name="connsiteY81" fmla="*/ 869807 h 869807"/>
              <a:gd name="connsiteX82" fmla="*/ 103383 w 1551343"/>
              <a:gd name="connsiteY82" fmla="*/ 788844 h 869807"/>
              <a:gd name="connsiteX83" fmla="*/ 72427 w 1551343"/>
              <a:gd name="connsiteY83" fmla="*/ 748363 h 869807"/>
              <a:gd name="connsiteX84" fmla="*/ 53375 w 1551343"/>
              <a:gd name="connsiteY84" fmla="*/ 722168 h 869807"/>
              <a:gd name="connsiteX85" fmla="*/ 17657 w 1551343"/>
              <a:gd name="connsiteY85" fmla="*/ 693594 h 869807"/>
              <a:gd name="connsiteX86" fmla="*/ 992 w 1551343"/>
              <a:gd name="connsiteY86" fmla="*/ 669780 h 869807"/>
              <a:gd name="connsiteX0" fmla="*/ 992 w 1551343"/>
              <a:gd name="connsiteY0" fmla="*/ 669780 h 869807"/>
              <a:gd name="connsiteX1" fmla="*/ 20038 w 1551343"/>
              <a:gd name="connsiteY1" fmla="*/ 612632 h 869807"/>
              <a:gd name="connsiteX2" fmla="*/ 55760 w 1551343"/>
              <a:gd name="connsiteY2" fmla="*/ 588816 h 869807"/>
              <a:gd name="connsiteX3" fmla="*/ 98621 w 1551343"/>
              <a:gd name="connsiteY3" fmla="*/ 593580 h 869807"/>
              <a:gd name="connsiteX4" fmla="*/ 110530 w 1551343"/>
              <a:gd name="connsiteY4" fmla="*/ 565004 h 869807"/>
              <a:gd name="connsiteX5" fmla="*/ 146244 w 1551343"/>
              <a:gd name="connsiteY5" fmla="*/ 550719 h 869807"/>
              <a:gd name="connsiteX6" fmla="*/ 162915 w 1551343"/>
              <a:gd name="connsiteY6" fmla="*/ 519761 h 869807"/>
              <a:gd name="connsiteX7" fmla="*/ 196251 w 1551343"/>
              <a:gd name="connsiteY7" fmla="*/ 512619 h 869807"/>
              <a:gd name="connsiteX8" fmla="*/ 208157 w 1551343"/>
              <a:gd name="connsiteY8" fmla="*/ 479282 h 869807"/>
              <a:gd name="connsiteX9" fmla="*/ 239115 w 1551343"/>
              <a:gd name="connsiteY9" fmla="*/ 472137 h 869807"/>
              <a:gd name="connsiteX10" fmla="*/ 310551 w 1551343"/>
              <a:gd name="connsiteY10" fmla="*/ 438800 h 869807"/>
              <a:gd name="connsiteX11" fmla="*/ 339128 w 1551343"/>
              <a:gd name="connsiteY11" fmla="*/ 417368 h 869807"/>
              <a:gd name="connsiteX12" fmla="*/ 353413 w 1551343"/>
              <a:gd name="connsiteY12" fmla="*/ 426894 h 869807"/>
              <a:gd name="connsiteX13" fmla="*/ 396277 w 1551343"/>
              <a:gd name="connsiteY13" fmla="*/ 438800 h 869807"/>
              <a:gd name="connsiteX14" fmla="*/ 439140 w 1551343"/>
              <a:gd name="connsiteY14" fmla="*/ 400699 h 869807"/>
              <a:gd name="connsiteX15" fmla="*/ 453426 w 1551343"/>
              <a:gd name="connsiteY15" fmla="*/ 429275 h 869807"/>
              <a:gd name="connsiteX16" fmla="*/ 489144 w 1551343"/>
              <a:gd name="connsiteY16" fmla="*/ 431657 h 869807"/>
              <a:gd name="connsiteX17" fmla="*/ 501051 w 1551343"/>
              <a:gd name="connsiteY17" fmla="*/ 464994 h 869807"/>
              <a:gd name="connsiteX18" fmla="*/ 536773 w 1551343"/>
              <a:gd name="connsiteY18" fmla="*/ 495947 h 869807"/>
              <a:gd name="connsiteX19" fmla="*/ 565344 w 1551343"/>
              <a:gd name="connsiteY19" fmla="*/ 453088 h 869807"/>
              <a:gd name="connsiteX20" fmla="*/ 596301 w 1551343"/>
              <a:gd name="connsiteY20" fmla="*/ 438800 h 869807"/>
              <a:gd name="connsiteX21" fmla="*/ 605826 w 1551343"/>
              <a:gd name="connsiteY21" fmla="*/ 410225 h 869807"/>
              <a:gd name="connsiteX22" fmla="*/ 627257 w 1551343"/>
              <a:gd name="connsiteY22" fmla="*/ 376888 h 869807"/>
              <a:gd name="connsiteX23" fmla="*/ 665361 w 1551343"/>
              <a:gd name="connsiteY23" fmla="*/ 369741 h 869807"/>
              <a:gd name="connsiteX24" fmla="*/ 677263 w 1551343"/>
              <a:gd name="connsiteY24" fmla="*/ 412607 h 869807"/>
              <a:gd name="connsiteX25" fmla="*/ 717744 w 1551343"/>
              <a:gd name="connsiteY25" fmla="*/ 381650 h 869807"/>
              <a:gd name="connsiteX26" fmla="*/ 727269 w 1551343"/>
              <a:gd name="connsiteY26" fmla="*/ 381650 h 869807"/>
              <a:gd name="connsiteX27" fmla="*/ 753463 w 1551343"/>
              <a:gd name="connsiteY27" fmla="*/ 398319 h 869807"/>
              <a:gd name="connsiteX28" fmla="*/ 793948 w 1551343"/>
              <a:gd name="connsiteY28" fmla="*/ 384029 h 869807"/>
              <a:gd name="connsiteX29" fmla="*/ 820139 w 1551343"/>
              <a:gd name="connsiteY29" fmla="*/ 434038 h 869807"/>
              <a:gd name="connsiteX30" fmla="*/ 810613 w 1551343"/>
              <a:gd name="connsiteY30" fmla="*/ 438800 h 869807"/>
              <a:gd name="connsiteX31" fmla="*/ 805852 w 1551343"/>
              <a:gd name="connsiteY31" fmla="*/ 460232 h 869807"/>
              <a:gd name="connsiteX32" fmla="*/ 834426 w 1551343"/>
              <a:gd name="connsiteY32" fmla="*/ 503094 h 869807"/>
              <a:gd name="connsiteX33" fmla="*/ 865383 w 1551343"/>
              <a:gd name="connsiteY33" fmla="*/ 495950 h 869807"/>
              <a:gd name="connsiteX34" fmla="*/ 898722 w 1551343"/>
              <a:gd name="connsiteY34" fmla="*/ 464993 h 869807"/>
              <a:gd name="connsiteX35" fmla="*/ 943964 w 1551343"/>
              <a:gd name="connsiteY35" fmla="*/ 472138 h 869807"/>
              <a:gd name="connsiteX36" fmla="*/ 1001114 w 1551343"/>
              <a:gd name="connsiteY36" fmla="*/ 457850 h 869807"/>
              <a:gd name="connsiteX37" fmla="*/ 1032073 w 1551343"/>
              <a:gd name="connsiteY37" fmla="*/ 429272 h 869807"/>
              <a:gd name="connsiteX38" fmla="*/ 1096364 w 1551343"/>
              <a:gd name="connsiteY38" fmla="*/ 412607 h 869807"/>
              <a:gd name="connsiteX39" fmla="*/ 1153514 w 1551343"/>
              <a:gd name="connsiteY39" fmla="*/ 417368 h 869807"/>
              <a:gd name="connsiteX40" fmla="*/ 1220190 w 1551343"/>
              <a:gd name="connsiteY40" fmla="*/ 345931 h 869807"/>
              <a:gd name="connsiteX41" fmla="*/ 1270195 w 1551343"/>
              <a:gd name="connsiteY41" fmla="*/ 334025 h 869807"/>
              <a:gd name="connsiteX42" fmla="*/ 1315440 w 1551343"/>
              <a:gd name="connsiteY42" fmla="*/ 298306 h 869807"/>
              <a:gd name="connsiteX43" fmla="*/ 1315439 w 1551343"/>
              <a:gd name="connsiteY43" fmla="*/ 257825 h 869807"/>
              <a:gd name="connsiteX44" fmla="*/ 1310677 w 1551343"/>
              <a:gd name="connsiteY44" fmla="*/ 229250 h 869807"/>
              <a:gd name="connsiteX45" fmla="*/ 1303533 w 1551343"/>
              <a:gd name="connsiteY45" fmla="*/ 200675 h 869807"/>
              <a:gd name="connsiteX46" fmla="*/ 1320202 w 1551343"/>
              <a:gd name="connsiteY46" fmla="*/ 160194 h 869807"/>
              <a:gd name="connsiteX47" fmla="*/ 1310677 w 1551343"/>
              <a:gd name="connsiteY47" fmla="*/ 117331 h 869807"/>
              <a:gd name="connsiteX48" fmla="*/ 1332108 w 1551343"/>
              <a:gd name="connsiteY48" fmla="*/ 57800 h 869807"/>
              <a:gd name="connsiteX49" fmla="*/ 1322584 w 1551343"/>
              <a:gd name="connsiteY49" fmla="*/ 10175 h 869807"/>
              <a:gd name="connsiteX50" fmla="*/ 1360684 w 1551343"/>
              <a:gd name="connsiteY50" fmla="*/ 5412 h 869807"/>
              <a:gd name="connsiteX51" fmla="*/ 1377353 w 1551343"/>
              <a:gd name="connsiteY51" fmla="*/ 649 h 869807"/>
              <a:gd name="connsiteX52" fmla="*/ 1465459 w 1551343"/>
              <a:gd name="connsiteY52" fmla="*/ 19699 h 869807"/>
              <a:gd name="connsiteX53" fmla="*/ 1496415 w 1551343"/>
              <a:gd name="connsiteY53" fmla="*/ 41131 h 869807"/>
              <a:gd name="connsiteX54" fmla="*/ 1522610 w 1551343"/>
              <a:gd name="connsiteY54" fmla="*/ 57798 h 869807"/>
              <a:gd name="connsiteX55" fmla="*/ 1551184 w 1551343"/>
              <a:gd name="connsiteY55" fmla="*/ 67324 h 869807"/>
              <a:gd name="connsiteX56" fmla="*/ 1524990 w 1551343"/>
              <a:gd name="connsiteY56" fmla="*/ 117331 h 869807"/>
              <a:gd name="connsiteX57" fmla="*/ 1522609 w 1551343"/>
              <a:gd name="connsiteY57" fmla="*/ 172099 h 869807"/>
              <a:gd name="connsiteX58" fmla="*/ 1508321 w 1551343"/>
              <a:gd name="connsiteY58" fmla="*/ 229249 h 869807"/>
              <a:gd name="connsiteX59" fmla="*/ 1510703 w 1551343"/>
              <a:gd name="connsiteY59" fmla="*/ 238774 h 869807"/>
              <a:gd name="connsiteX60" fmla="*/ 1541659 w 1551343"/>
              <a:gd name="connsiteY60" fmla="*/ 245918 h 869807"/>
              <a:gd name="connsiteX61" fmla="*/ 1529753 w 1551343"/>
              <a:gd name="connsiteY61" fmla="*/ 276874 h 869807"/>
              <a:gd name="connsiteX62" fmla="*/ 1496415 w 1551343"/>
              <a:gd name="connsiteY62" fmla="*/ 298306 h 869807"/>
              <a:gd name="connsiteX63" fmla="*/ 1474984 w 1551343"/>
              <a:gd name="connsiteY63" fmla="*/ 319737 h 869807"/>
              <a:gd name="connsiteX64" fmla="*/ 1421087 w 1551343"/>
              <a:gd name="connsiteY64" fmla="*/ 307094 h 869807"/>
              <a:gd name="connsiteX65" fmla="*/ 1384495 w 1551343"/>
              <a:gd name="connsiteY65" fmla="*/ 336407 h 869807"/>
              <a:gd name="connsiteX66" fmla="*/ 1377352 w 1551343"/>
              <a:gd name="connsiteY66" fmla="*/ 369744 h 869807"/>
              <a:gd name="connsiteX67" fmla="*/ 1355920 w 1551343"/>
              <a:gd name="connsiteY67" fmla="*/ 379269 h 869807"/>
              <a:gd name="connsiteX68" fmla="*/ 1327345 w 1551343"/>
              <a:gd name="connsiteY68" fmla="*/ 403082 h 869807"/>
              <a:gd name="connsiteX69" fmla="*/ 1279721 w 1551343"/>
              <a:gd name="connsiteY69" fmla="*/ 417368 h 869807"/>
              <a:gd name="connsiteX70" fmla="*/ 1279720 w 1551343"/>
              <a:gd name="connsiteY70" fmla="*/ 464994 h 869807"/>
              <a:gd name="connsiteX71" fmla="*/ 1313058 w 1551343"/>
              <a:gd name="connsiteY71" fmla="*/ 464994 h 869807"/>
              <a:gd name="connsiteX72" fmla="*/ 1341634 w 1551343"/>
              <a:gd name="connsiteY72" fmla="*/ 491187 h 869807"/>
              <a:gd name="connsiteX73" fmla="*/ 1334489 w 1551343"/>
              <a:gd name="connsiteY73" fmla="*/ 529288 h 869807"/>
              <a:gd name="connsiteX74" fmla="*/ 1363065 w 1551343"/>
              <a:gd name="connsiteY74" fmla="*/ 545955 h 869807"/>
              <a:gd name="connsiteX75" fmla="*/ 1355920 w 1551343"/>
              <a:gd name="connsiteY75" fmla="*/ 588819 h 869807"/>
              <a:gd name="connsiteX76" fmla="*/ 1370208 w 1551343"/>
              <a:gd name="connsiteY76" fmla="*/ 629299 h 869807"/>
              <a:gd name="connsiteX77" fmla="*/ 1322584 w 1551343"/>
              <a:gd name="connsiteY77" fmla="*/ 684068 h 869807"/>
              <a:gd name="connsiteX78" fmla="*/ 1294009 w 1551343"/>
              <a:gd name="connsiteY78" fmla="*/ 736456 h 869807"/>
              <a:gd name="connsiteX79" fmla="*/ 1153515 w 1551343"/>
              <a:gd name="connsiteY79" fmla="*/ 762649 h 869807"/>
              <a:gd name="connsiteX80" fmla="*/ 211729 w 1551343"/>
              <a:gd name="connsiteY80" fmla="*/ 868531 h 869807"/>
              <a:gd name="connsiteX81" fmla="*/ 203395 w 1551343"/>
              <a:gd name="connsiteY81" fmla="*/ 869807 h 869807"/>
              <a:gd name="connsiteX82" fmla="*/ 72427 w 1551343"/>
              <a:gd name="connsiteY82" fmla="*/ 748363 h 869807"/>
              <a:gd name="connsiteX83" fmla="*/ 53375 w 1551343"/>
              <a:gd name="connsiteY83" fmla="*/ 722168 h 869807"/>
              <a:gd name="connsiteX84" fmla="*/ 17657 w 1551343"/>
              <a:gd name="connsiteY84" fmla="*/ 693594 h 869807"/>
              <a:gd name="connsiteX85" fmla="*/ 992 w 1551343"/>
              <a:gd name="connsiteY85" fmla="*/ 669780 h 869807"/>
              <a:gd name="connsiteX0" fmla="*/ 992 w 1551343"/>
              <a:gd name="connsiteY0" fmla="*/ 669780 h 869807"/>
              <a:gd name="connsiteX1" fmla="*/ 20038 w 1551343"/>
              <a:gd name="connsiteY1" fmla="*/ 612632 h 869807"/>
              <a:gd name="connsiteX2" fmla="*/ 55760 w 1551343"/>
              <a:gd name="connsiteY2" fmla="*/ 588816 h 869807"/>
              <a:gd name="connsiteX3" fmla="*/ 98621 w 1551343"/>
              <a:gd name="connsiteY3" fmla="*/ 593580 h 869807"/>
              <a:gd name="connsiteX4" fmla="*/ 110530 w 1551343"/>
              <a:gd name="connsiteY4" fmla="*/ 565004 h 869807"/>
              <a:gd name="connsiteX5" fmla="*/ 146244 w 1551343"/>
              <a:gd name="connsiteY5" fmla="*/ 550719 h 869807"/>
              <a:gd name="connsiteX6" fmla="*/ 162915 w 1551343"/>
              <a:gd name="connsiteY6" fmla="*/ 519761 h 869807"/>
              <a:gd name="connsiteX7" fmla="*/ 196251 w 1551343"/>
              <a:gd name="connsiteY7" fmla="*/ 512619 h 869807"/>
              <a:gd name="connsiteX8" fmla="*/ 208157 w 1551343"/>
              <a:gd name="connsiteY8" fmla="*/ 479282 h 869807"/>
              <a:gd name="connsiteX9" fmla="*/ 239115 w 1551343"/>
              <a:gd name="connsiteY9" fmla="*/ 472137 h 869807"/>
              <a:gd name="connsiteX10" fmla="*/ 310551 w 1551343"/>
              <a:gd name="connsiteY10" fmla="*/ 438800 h 869807"/>
              <a:gd name="connsiteX11" fmla="*/ 339128 w 1551343"/>
              <a:gd name="connsiteY11" fmla="*/ 417368 h 869807"/>
              <a:gd name="connsiteX12" fmla="*/ 353413 w 1551343"/>
              <a:gd name="connsiteY12" fmla="*/ 426894 h 869807"/>
              <a:gd name="connsiteX13" fmla="*/ 396277 w 1551343"/>
              <a:gd name="connsiteY13" fmla="*/ 438800 h 869807"/>
              <a:gd name="connsiteX14" fmla="*/ 439140 w 1551343"/>
              <a:gd name="connsiteY14" fmla="*/ 400699 h 869807"/>
              <a:gd name="connsiteX15" fmla="*/ 453426 w 1551343"/>
              <a:gd name="connsiteY15" fmla="*/ 429275 h 869807"/>
              <a:gd name="connsiteX16" fmla="*/ 489144 w 1551343"/>
              <a:gd name="connsiteY16" fmla="*/ 431657 h 869807"/>
              <a:gd name="connsiteX17" fmla="*/ 501051 w 1551343"/>
              <a:gd name="connsiteY17" fmla="*/ 464994 h 869807"/>
              <a:gd name="connsiteX18" fmla="*/ 536773 w 1551343"/>
              <a:gd name="connsiteY18" fmla="*/ 495947 h 869807"/>
              <a:gd name="connsiteX19" fmla="*/ 565344 w 1551343"/>
              <a:gd name="connsiteY19" fmla="*/ 453088 h 869807"/>
              <a:gd name="connsiteX20" fmla="*/ 596301 w 1551343"/>
              <a:gd name="connsiteY20" fmla="*/ 438800 h 869807"/>
              <a:gd name="connsiteX21" fmla="*/ 605826 w 1551343"/>
              <a:gd name="connsiteY21" fmla="*/ 410225 h 869807"/>
              <a:gd name="connsiteX22" fmla="*/ 627257 w 1551343"/>
              <a:gd name="connsiteY22" fmla="*/ 376888 h 869807"/>
              <a:gd name="connsiteX23" fmla="*/ 665361 w 1551343"/>
              <a:gd name="connsiteY23" fmla="*/ 369741 h 869807"/>
              <a:gd name="connsiteX24" fmla="*/ 677263 w 1551343"/>
              <a:gd name="connsiteY24" fmla="*/ 412607 h 869807"/>
              <a:gd name="connsiteX25" fmla="*/ 717744 w 1551343"/>
              <a:gd name="connsiteY25" fmla="*/ 381650 h 869807"/>
              <a:gd name="connsiteX26" fmla="*/ 727269 w 1551343"/>
              <a:gd name="connsiteY26" fmla="*/ 381650 h 869807"/>
              <a:gd name="connsiteX27" fmla="*/ 753463 w 1551343"/>
              <a:gd name="connsiteY27" fmla="*/ 398319 h 869807"/>
              <a:gd name="connsiteX28" fmla="*/ 793948 w 1551343"/>
              <a:gd name="connsiteY28" fmla="*/ 384029 h 869807"/>
              <a:gd name="connsiteX29" fmla="*/ 820139 w 1551343"/>
              <a:gd name="connsiteY29" fmla="*/ 434038 h 869807"/>
              <a:gd name="connsiteX30" fmla="*/ 810613 w 1551343"/>
              <a:gd name="connsiteY30" fmla="*/ 438800 h 869807"/>
              <a:gd name="connsiteX31" fmla="*/ 805852 w 1551343"/>
              <a:gd name="connsiteY31" fmla="*/ 460232 h 869807"/>
              <a:gd name="connsiteX32" fmla="*/ 834426 w 1551343"/>
              <a:gd name="connsiteY32" fmla="*/ 503094 h 869807"/>
              <a:gd name="connsiteX33" fmla="*/ 865383 w 1551343"/>
              <a:gd name="connsiteY33" fmla="*/ 495950 h 869807"/>
              <a:gd name="connsiteX34" fmla="*/ 898722 w 1551343"/>
              <a:gd name="connsiteY34" fmla="*/ 464993 h 869807"/>
              <a:gd name="connsiteX35" fmla="*/ 943964 w 1551343"/>
              <a:gd name="connsiteY35" fmla="*/ 472138 h 869807"/>
              <a:gd name="connsiteX36" fmla="*/ 1001114 w 1551343"/>
              <a:gd name="connsiteY36" fmla="*/ 457850 h 869807"/>
              <a:gd name="connsiteX37" fmla="*/ 1032073 w 1551343"/>
              <a:gd name="connsiteY37" fmla="*/ 429272 h 869807"/>
              <a:gd name="connsiteX38" fmla="*/ 1096364 w 1551343"/>
              <a:gd name="connsiteY38" fmla="*/ 412607 h 869807"/>
              <a:gd name="connsiteX39" fmla="*/ 1153514 w 1551343"/>
              <a:gd name="connsiteY39" fmla="*/ 417368 h 869807"/>
              <a:gd name="connsiteX40" fmla="*/ 1220190 w 1551343"/>
              <a:gd name="connsiteY40" fmla="*/ 345931 h 869807"/>
              <a:gd name="connsiteX41" fmla="*/ 1270195 w 1551343"/>
              <a:gd name="connsiteY41" fmla="*/ 334025 h 869807"/>
              <a:gd name="connsiteX42" fmla="*/ 1315440 w 1551343"/>
              <a:gd name="connsiteY42" fmla="*/ 298306 h 869807"/>
              <a:gd name="connsiteX43" fmla="*/ 1315439 w 1551343"/>
              <a:gd name="connsiteY43" fmla="*/ 257825 h 869807"/>
              <a:gd name="connsiteX44" fmla="*/ 1310677 w 1551343"/>
              <a:gd name="connsiteY44" fmla="*/ 229250 h 869807"/>
              <a:gd name="connsiteX45" fmla="*/ 1303533 w 1551343"/>
              <a:gd name="connsiteY45" fmla="*/ 200675 h 869807"/>
              <a:gd name="connsiteX46" fmla="*/ 1320202 w 1551343"/>
              <a:gd name="connsiteY46" fmla="*/ 160194 h 869807"/>
              <a:gd name="connsiteX47" fmla="*/ 1310677 w 1551343"/>
              <a:gd name="connsiteY47" fmla="*/ 117331 h 869807"/>
              <a:gd name="connsiteX48" fmla="*/ 1332108 w 1551343"/>
              <a:gd name="connsiteY48" fmla="*/ 57800 h 869807"/>
              <a:gd name="connsiteX49" fmla="*/ 1322584 w 1551343"/>
              <a:gd name="connsiteY49" fmla="*/ 10175 h 869807"/>
              <a:gd name="connsiteX50" fmla="*/ 1360684 w 1551343"/>
              <a:gd name="connsiteY50" fmla="*/ 5412 h 869807"/>
              <a:gd name="connsiteX51" fmla="*/ 1377353 w 1551343"/>
              <a:gd name="connsiteY51" fmla="*/ 649 h 869807"/>
              <a:gd name="connsiteX52" fmla="*/ 1465459 w 1551343"/>
              <a:gd name="connsiteY52" fmla="*/ 19699 h 869807"/>
              <a:gd name="connsiteX53" fmla="*/ 1496415 w 1551343"/>
              <a:gd name="connsiteY53" fmla="*/ 41131 h 869807"/>
              <a:gd name="connsiteX54" fmla="*/ 1522610 w 1551343"/>
              <a:gd name="connsiteY54" fmla="*/ 57798 h 869807"/>
              <a:gd name="connsiteX55" fmla="*/ 1551184 w 1551343"/>
              <a:gd name="connsiteY55" fmla="*/ 67324 h 869807"/>
              <a:gd name="connsiteX56" fmla="*/ 1524990 w 1551343"/>
              <a:gd name="connsiteY56" fmla="*/ 117331 h 869807"/>
              <a:gd name="connsiteX57" fmla="*/ 1522609 w 1551343"/>
              <a:gd name="connsiteY57" fmla="*/ 172099 h 869807"/>
              <a:gd name="connsiteX58" fmla="*/ 1508321 w 1551343"/>
              <a:gd name="connsiteY58" fmla="*/ 229249 h 869807"/>
              <a:gd name="connsiteX59" fmla="*/ 1510703 w 1551343"/>
              <a:gd name="connsiteY59" fmla="*/ 238774 h 869807"/>
              <a:gd name="connsiteX60" fmla="*/ 1541659 w 1551343"/>
              <a:gd name="connsiteY60" fmla="*/ 245918 h 869807"/>
              <a:gd name="connsiteX61" fmla="*/ 1529753 w 1551343"/>
              <a:gd name="connsiteY61" fmla="*/ 276874 h 869807"/>
              <a:gd name="connsiteX62" fmla="*/ 1496415 w 1551343"/>
              <a:gd name="connsiteY62" fmla="*/ 298306 h 869807"/>
              <a:gd name="connsiteX63" fmla="*/ 1474984 w 1551343"/>
              <a:gd name="connsiteY63" fmla="*/ 319737 h 869807"/>
              <a:gd name="connsiteX64" fmla="*/ 1421087 w 1551343"/>
              <a:gd name="connsiteY64" fmla="*/ 307094 h 869807"/>
              <a:gd name="connsiteX65" fmla="*/ 1384495 w 1551343"/>
              <a:gd name="connsiteY65" fmla="*/ 336407 h 869807"/>
              <a:gd name="connsiteX66" fmla="*/ 1377352 w 1551343"/>
              <a:gd name="connsiteY66" fmla="*/ 369744 h 869807"/>
              <a:gd name="connsiteX67" fmla="*/ 1355920 w 1551343"/>
              <a:gd name="connsiteY67" fmla="*/ 379269 h 869807"/>
              <a:gd name="connsiteX68" fmla="*/ 1327345 w 1551343"/>
              <a:gd name="connsiteY68" fmla="*/ 403082 h 869807"/>
              <a:gd name="connsiteX69" fmla="*/ 1279721 w 1551343"/>
              <a:gd name="connsiteY69" fmla="*/ 417368 h 869807"/>
              <a:gd name="connsiteX70" fmla="*/ 1279720 w 1551343"/>
              <a:gd name="connsiteY70" fmla="*/ 464994 h 869807"/>
              <a:gd name="connsiteX71" fmla="*/ 1313058 w 1551343"/>
              <a:gd name="connsiteY71" fmla="*/ 464994 h 869807"/>
              <a:gd name="connsiteX72" fmla="*/ 1341634 w 1551343"/>
              <a:gd name="connsiteY72" fmla="*/ 491187 h 869807"/>
              <a:gd name="connsiteX73" fmla="*/ 1334489 w 1551343"/>
              <a:gd name="connsiteY73" fmla="*/ 529288 h 869807"/>
              <a:gd name="connsiteX74" fmla="*/ 1363065 w 1551343"/>
              <a:gd name="connsiteY74" fmla="*/ 545955 h 869807"/>
              <a:gd name="connsiteX75" fmla="*/ 1355920 w 1551343"/>
              <a:gd name="connsiteY75" fmla="*/ 588819 h 869807"/>
              <a:gd name="connsiteX76" fmla="*/ 1370208 w 1551343"/>
              <a:gd name="connsiteY76" fmla="*/ 629299 h 869807"/>
              <a:gd name="connsiteX77" fmla="*/ 1322584 w 1551343"/>
              <a:gd name="connsiteY77" fmla="*/ 684068 h 869807"/>
              <a:gd name="connsiteX78" fmla="*/ 1294009 w 1551343"/>
              <a:gd name="connsiteY78" fmla="*/ 736456 h 869807"/>
              <a:gd name="connsiteX79" fmla="*/ 1153515 w 1551343"/>
              <a:gd name="connsiteY79" fmla="*/ 762649 h 869807"/>
              <a:gd name="connsiteX80" fmla="*/ 211729 w 1551343"/>
              <a:gd name="connsiteY80" fmla="*/ 868531 h 869807"/>
              <a:gd name="connsiteX81" fmla="*/ 203395 w 1551343"/>
              <a:gd name="connsiteY81" fmla="*/ 869807 h 869807"/>
              <a:gd name="connsiteX82" fmla="*/ 53375 w 1551343"/>
              <a:gd name="connsiteY82" fmla="*/ 722168 h 869807"/>
              <a:gd name="connsiteX83" fmla="*/ 17657 w 1551343"/>
              <a:gd name="connsiteY83" fmla="*/ 693594 h 869807"/>
              <a:gd name="connsiteX84" fmla="*/ 992 w 1551343"/>
              <a:gd name="connsiteY84" fmla="*/ 669780 h 869807"/>
              <a:gd name="connsiteX0" fmla="*/ 992 w 1551343"/>
              <a:gd name="connsiteY0" fmla="*/ 669780 h 869807"/>
              <a:gd name="connsiteX1" fmla="*/ 20038 w 1551343"/>
              <a:gd name="connsiteY1" fmla="*/ 612632 h 869807"/>
              <a:gd name="connsiteX2" fmla="*/ 55760 w 1551343"/>
              <a:gd name="connsiteY2" fmla="*/ 588816 h 869807"/>
              <a:gd name="connsiteX3" fmla="*/ 98621 w 1551343"/>
              <a:gd name="connsiteY3" fmla="*/ 593580 h 869807"/>
              <a:gd name="connsiteX4" fmla="*/ 110530 w 1551343"/>
              <a:gd name="connsiteY4" fmla="*/ 565004 h 869807"/>
              <a:gd name="connsiteX5" fmla="*/ 146244 w 1551343"/>
              <a:gd name="connsiteY5" fmla="*/ 550719 h 869807"/>
              <a:gd name="connsiteX6" fmla="*/ 162915 w 1551343"/>
              <a:gd name="connsiteY6" fmla="*/ 519761 h 869807"/>
              <a:gd name="connsiteX7" fmla="*/ 196251 w 1551343"/>
              <a:gd name="connsiteY7" fmla="*/ 512619 h 869807"/>
              <a:gd name="connsiteX8" fmla="*/ 208157 w 1551343"/>
              <a:gd name="connsiteY8" fmla="*/ 479282 h 869807"/>
              <a:gd name="connsiteX9" fmla="*/ 239115 w 1551343"/>
              <a:gd name="connsiteY9" fmla="*/ 472137 h 869807"/>
              <a:gd name="connsiteX10" fmla="*/ 310551 w 1551343"/>
              <a:gd name="connsiteY10" fmla="*/ 438800 h 869807"/>
              <a:gd name="connsiteX11" fmla="*/ 339128 w 1551343"/>
              <a:gd name="connsiteY11" fmla="*/ 417368 h 869807"/>
              <a:gd name="connsiteX12" fmla="*/ 353413 w 1551343"/>
              <a:gd name="connsiteY12" fmla="*/ 426894 h 869807"/>
              <a:gd name="connsiteX13" fmla="*/ 396277 w 1551343"/>
              <a:gd name="connsiteY13" fmla="*/ 438800 h 869807"/>
              <a:gd name="connsiteX14" fmla="*/ 439140 w 1551343"/>
              <a:gd name="connsiteY14" fmla="*/ 400699 h 869807"/>
              <a:gd name="connsiteX15" fmla="*/ 453426 w 1551343"/>
              <a:gd name="connsiteY15" fmla="*/ 429275 h 869807"/>
              <a:gd name="connsiteX16" fmla="*/ 489144 w 1551343"/>
              <a:gd name="connsiteY16" fmla="*/ 431657 h 869807"/>
              <a:gd name="connsiteX17" fmla="*/ 501051 w 1551343"/>
              <a:gd name="connsiteY17" fmla="*/ 464994 h 869807"/>
              <a:gd name="connsiteX18" fmla="*/ 536773 w 1551343"/>
              <a:gd name="connsiteY18" fmla="*/ 495947 h 869807"/>
              <a:gd name="connsiteX19" fmla="*/ 565344 w 1551343"/>
              <a:gd name="connsiteY19" fmla="*/ 453088 h 869807"/>
              <a:gd name="connsiteX20" fmla="*/ 596301 w 1551343"/>
              <a:gd name="connsiteY20" fmla="*/ 438800 h 869807"/>
              <a:gd name="connsiteX21" fmla="*/ 605826 w 1551343"/>
              <a:gd name="connsiteY21" fmla="*/ 410225 h 869807"/>
              <a:gd name="connsiteX22" fmla="*/ 627257 w 1551343"/>
              <a:gd name="connsiteY22" fmla="*/ 376888 h 869807"/>
              <a:gd name="connsiteX23" fmla="*/ 665361 w 1551343"/>
              <a:gd name="connsiteY23" fmla="*/ 369741 h 869807"/>
              <a:gd name="connsiteX24" fmla="*/ 677263 w 1551343"/>
              <a:gd name="connsiteY24" fmla="*/ 412607 h 869807"/>
              <a:gd name="connsiteX25" fmla="*/ 717744 w 1551343"/>
              <a:gd name="connsiteY25" fmla="*/ 381650 h 869807"/>
              <a:gd name="connsiteX26" fmla="*/ 727269 w 1551343"/>
              <a:gd name="connsiteY26" fmla="*/ 381650 h 869807"/>
              <a:gd name="connsiteX27" fmla="*/ 753463 w 1551343"/>
              <a:gd name="connsiteY27" fmla="*/ 398319 h 869807"/>
              <a:gd name="connsiteX28" fmla="*/ 793948 w 1551343"/>
              <a:gd name="connsiteY28" fmla="*/ 384029 h 869807"/>
              <a:gd name="connsiteX29" fmla="*/ 820139 w 1551343"/>
              <a:gd name="connsiteY29" fmla="*/ 434038 h 869807"/>
              <a:gd name="connsiteX30" fmla="*/ 810613 w 1551343"/>
              <a:gd name="connsiteY30" fmla="*/ 438800 h 869807"/>
              <a:gd name="connsiteX31" fmla="*/ 805852 w 1551343"/>
              <a:gd name="connsiteY31" fmla="*/ 460232 h 869807"/>
              <a:gd name="connsiteX32" fmla="*/ 834426 w 1551343"/>
              <a:gd name="connsiteY32" fmla="*/ 503094 h 869807"/>
              <a:gd name="connsiteX33" fmla="*/ 865383 w 1551343"/>
              <a:gd name="connsiteY33" fmla="*/ 495950 h 869807"/>
              <a:gd name="connsiteX34" fmla="*/ 898722 w 1551343"/>
              <a:gd name="connsiteY34" fmla="*/ 464993 h 869807"/>
              <a:gd name="connsiteX35" fmla="*/ 943964 w 1551343"/>
              <a:gd name="connsiteY35" fmla="*/ 472138 h 869807"/>
              <a:gd name="connsiteX36" fmla="*/ 1001114 w 1551343"/>
              <a:gd name="connsiteY36" fmla="*/ 457850 h 869807"/>
              <a:gd name="connsiteX37" fmla="*/ 1032073 w 1551343"/>
              <a:gd name="connsiteY37" fmla="*/ 429272 h 869807"/>
              <a:gd name="connsiteX38" fmla="*/ 1096364 w 1551343"/>
              <a:gd name="connsiteY38" fmla="*/ 412607 h 869807"/>
              <a:gd name="connsiteX39" fmla="*/ 1153514 w 1551343"/>
              <a:gd name="connsiteY39" fmla="*/ 417368 h 869807"/>
              <a:gd name="connsiteX40" fmla="*/ 1220190 w 1551343"/>
              <a:gd name="connsiteY40" fmla="*/ 345931 h 869807"/>
              <a:gd name="connsiteX41" fmla="*/ 1270195 w 1551343"/>
              <a:gd name="connsiteY41" fmla="*/ 334025 h 869807"/>
              <a:gd name="connsiteX42" fmla="*/ 1315440 w 1551343"/>
              <a:gd name="connsiteY42" fmla="*/ 298306 h 869807"/>
              <a:gd name="connsiteX43" fmla="*/ 1315439 w 1551343"/>
              <a:gd name="connsiteY43" fmla="*/ 257825 h 869807"/>
              <a:gd name="connsiteX44" fmla="*/ 1310677 w 1551343"/>
              <a:gd name="connsiteY44" fmla="*/ 229250 h 869807"/>
              <a:gd name="connsiteX45" fmla="*/ 1303533 w 1551343"/>
              <a:gd name="connsiteY45" fmla="*/ 200675 h 869807"/>
              <a:gd name="connsiteX46" fmla="*/ 1320202 w 1551343"/>
              <a:gd name="connsiteY46" fmla="*/ 160194 h 869807"/>
              <a:gd name="connsiteX47" fmla="*/ 1310677 w 1551343"/>
              <a:gd name="connsiteY47" fmla="*/ 117331 h 869807"/>
              <a:gd name="connsiteX48" fmla="*/ 1332108 w 1551343"/>
              <a:gd name="connsiteY48" fmla="*/ 57800 h 869807"/>
              <a:gd name="connsiteX49" fmla="*/ 1322584 w 1551343"/>
              <a:gd name="connsiteY49" fmla="*/ 10175 h 869807"/>
              <a:gd name="connsiteX50" fmla="*/ 1360684 w 1551343"/>
              <a:gd name="connsiteY50" fmla="*/ 5412 h 869807"/>
              <a:gd name="connsiteX51" fmla="*/ 1377353 w 1551343"/>
              <a:gd name="connsiteY51" fmla="*/ 649 h 869807"/>
              <a:gd name="connsiteX52" fmla="*/ 1465459 w 1551343"/>
              <a:gd name="connsiteY52" fmla="*/ 19699 h 869807"/>
              <a:gd name="connsiteX53" fmla="*/ 1496415 w 1551343"/>
              <a:gd name="connsiteY53" fmla="*/ 41131 h 869807"/>
              <a:gd name="connsiteX54" fmla="*/ 1522610 w 1551343"/>
              <a:gd name="connsiteY54" fmla="*/ 57798 h 869807"/>
              <a:gd name="connsiteX55" fmla="*/ 1551184 w 1551343"/>
              <a:gd name="connsiteY55" fmla="*/ 67324 h 869807"/>
              <a:gd name="connsiteX56" fmla="*/ 1524990 w 1551343"/>
              <a:gd name="connsiteY56" fmla="*/ 117331 h 869807"/>
              <a:gd name="connsiteX57" fmla="*/ 1522609 w 1551343"/>
              <a:gd name="connsiteY57" fmla="*/ 172099 h 869807"/>
              <a:gd name="connsiteX58" fmla="*/ 1508321 w 1551343"/>
              <a:gd name="connsiteY58" fmla="*/ 229249 h 869807"/>
              <a:gd name="connsiteX59" fmla="*/ 1510703 w 1551343"/>
              <a:gd name="connsiteY59" fmla="*/ 238774 h 869807"/>
              <a:gd name="connsiteX60" fmla="*/ 1541659 w 1551343"/>
              <a:gd name="connsiteY60" fmla="*/ 245918 h 869807"/>
              <a:gd name="connsiteX61" fmla="*/ 1529753 w 1551343"/>
              <a:gd name="connsiteY61" fmla="*/ 276874 h 869807"/>
              <a:gd name="connsiteX62" fmla="*/ 1496415 w 1551343"/>
              <a:gd name="connsiteY62" fmla="*/ 298306 h 869807"/>
              <a:gd name="connsiteX63" fmla="*/ 1474984 w 1551343"/>
              <a:gd name="connsiteY63" fmla="*/ 319737 h 869807"/>
              <a:gd name="connsiteX64" fmla="*/ 1421087 w 1551343"/>
              <a:gd name="connsiteY64" fmla="*/ 307094 h 869807"/>
              <a:gd name="connsiteX65" fmla="*/ 1384495 w 1551343"/>
              <a:gd name="connsiteY65" fmla="*/ 336407 h 869807"/>
              <a:gd name="connsiteX66" fmla="*/ 1377352 w 1551343"/>
              <a:gd name="connsiteY66" fmla="*/ 369744 h 869807"/>
              <a:gd name="connsiteX67" fmla="*/ 1355920 w 1551343"/>
              <a:gd name="connsiteY67" fmla="*/ 379269 h 869807"/>
              <a:gd name="connsiteX68" fmla="*/ 1327345 w 1551343"/>
              <a:gd name="connsiteY68" fmla="*/ 403082 h 869807"/>
              <a:gd name="connsiteX69" fmla="*/ 1279721 w 1551343"/>
              <a:gd name="connsiteY69" fmla="*/ 417368 h 869807"/>
              <a:gd name="connsiteX70" fmla="*/ 1279720 w 1551343"/>
              <a:gd name="connsiteY70" fmla="*/ 464994 h 869807"/>
              <a:gd name="connsiteX71" fmla="*/ 1313058 w 1551343"/>
              <a:gd name="connsiteY71" fmla="*/ 464994 h 869807"/>
              <a:gd name="connsiteX72" fmla="*/ 1341634 w 1551343"/>
              <a:gd name="connsiteY72" fmla="*/ 491187 h 869807"/>
              <a:gd name="connsiteX73" fmla="*/ 1334489 w 1551343"/>
              <a:gd name="connsiteY73" fmla="*/ 529288 h 869807"/>
              <a:gd name="connsiteX74" fmla="*/ 1363065 w 1551343"/>
              <a:gd name="connsiteY74" fmla="*/ 545955 h 869807"/>
              <a:gd name="connsiteX75" fmla="*/ 1355920 w 1551343"/>
              <a:gd name="connsiteY75" fmla="*/ 588819 h 869807"/>
              <a:gd name="connsiteX76" fmla="*/ 1370208 w 1551343"/>
              <a:gd name="connsiteY76" fmla="*/ 629299 h 869807"/>
              <a:gd name="connsiteX77" fmla="*/ 1322584 w 1551343"/>
              <a:gd name="connsiteY77" fmla="*/ 684068 h 869807"/>
              <a:gd name="connsiteX78" fmla="*/ 1294009 w 1551343"/>
              <a:gd name="connsiteY78" fmla="*/ 736456 h 869807"/>
              <a:gd name="connsiteX79" fmla="*/ 1153515 w 1551343"/>
              <a:gd name="connsiteY79" fmla="*/ 762649 h 869807"/>
              <a:gd name="connsiteX80" fmla="*/ 211729 w 1551343"/>
              <a:gd name="connsiteY80" fmla="*/ 868531 h 869807"/>
              <a:gd name="connsiteX81" fmla="*/ 203395 w 1551343"/>
              <a:gd name="connsiteY81" fmla="*/ 869807 h 869807"/>
              <a:gd name="connsiteX82" fmla="*/ 17657 w 1551343"/>
              <a:gd name="connsiteY82" fmla="*/ 693594 h 869807"/>
              <a:gd name="connsiteX83" fmla="*/ 992 w 1551343"/>
              <a:gd name="connsiteY83" fmla="*/ 669780 h 869807"/>
              <a:gd name="connsiteX0" fmla="*/ 11051 w 1561402"/>
              <a:gd name="connsiteY0" fmla="*/ 669780 h 869807"/>
              <a:gd name="connsiteX1" fmla="*/ 30097 w 1561402"/>
              <a:gd name="connsiteY1" fmla="*/ 612632 h 869807"/>
              <a:gd name="connsiteX2" fmla="*/ 65819 w 1561402"/>
              <a:gd name="connsiteY2" fmla="*/ 588816 h 869807"/>
              <a:gd name="connsiteX3" fmla="*/ 108680 w 1561402"/>
              <a:gd name="connsiteY3" fmla="*/ 593580 h 869807"/>
              <a:gd name="connsiteX4" fmla="*/ 120589 w 1561402"/>
              <a:gd name="connsiteY4" fmla="*/ 565004 h 869807"/>
              <a:gd name="connsiteX5" fmla="*/ 156303 w 1561402"/>
              <a:gd name="connsiteY5" fmla="*/ 550719 h 869807"/>
              <a:gd name="connsiteX6" fmla="*/ 172974 w 1561402"/>
              <a:gd name="connsiteY6" fmla="*/ 519761 h 869807"/>
              <a:gd name="connsiteX7" fmla="*/ 206310 w 1561402"/>
              <a:gd name="connsiteY7" fmla="*/ 512619 h 869807"/>
              <a:gd name="connsiteX8" fmla="*/ 218216 w 1561402"/>
              <a:gd name="connsiteY8" fmla="*/ 479282 h 869807"/>
              <a:gd name="connsiteX9" fmla="*/ 249174 w 1561402"/>
              <a:gd name="connsiteY9" fmla="*/ 472137 h 869807"/>
              <a:gd name="connsiteX10" fmla="*/ 320610 w 1561402"/>
              <a:gd name="connsiteY10" fmla="*/ 438800 h 869807"/>
              <a:gd name="connsiteX11" fmla="*/ 349187 w 1561402"/>
              <a:gd name="connsiteY11" fmla="*/ 417368 h 869807"/>
              <a:gd name="connsiteX12" fmla="*/ 363472 w 1561402"/>
              <a:gd name="connsiteY12" fmla="*/ 426894 h 869807"/>
              <a:gd name="connsiteX13" fmla="*/ 406336 w 1561402"/>
              <a:gd name="connsiteY13" fmla="*/ 438800 h 869807"/>
              <a:gd name="connsiteX14" fmla="*/ 449199 w 1561402"/>
              <a:gd name="connsiteY14" fmla="*/ 400699 h 869807"/>
              <a:gd name="connsiteX15" fmla="*/ 463485 w 1561402"/>
              <a:gd name="connsiteY15" fmla="*/ 429275 h 869807"/>
              <a:gd name="connsiteX16" fmla="*/ 499203 w 1561402"/>
              <a:gd name="connsiteY16" fmla="*/ 431657 h 869807"/>
              <a:gd name="connsiteX17" fmla="*/ 511110 w 1561402"/>
              <a:gd name="connsiteY17" fmla="*/ 464994 h 869807"/>
              <a:gd name="connsiteX18" fmla="*/ 546832 w 1561402"/>
              <a:gd name="connsiteY18" fmla="*/ 495947 h 869807"/>
              <a:gd name="connsiteX19" fmla="*/ 575403 w 1561402"/>
              <a:gd name="connsiteY19" fmla="*/ 453088 h 869807"/>
              <a:gd name="connsiteX20" fmla="*/ 606360 w 1561402"/>
              <a:gd name="connsiteY20" fmla="*/ 438800 h 869807"/>
              <a:gd name="connsiteX21" fmla="*/ 615885 w 1561402"/>
              <a:gd name="connsiteY21" fmla="*/ 410225 h 869807"/>
              <a:gd name="connsiteX22" fmla="*/ 637316 w 1561402"/>
              <a:gd name="connsiteY22" fmla="*/ 376888 h 869807"/>
              <a:gd name="connsiteX23" fmla="*/ 675420 w 1561402"/>
              <a:gd name="connsiteY23" fmla="*/ 369741 h 869807"/>
              <a:gd name="connsiteX24" fmla="*/ 687322 w 1561402"/>
              <a:gd name="connsiteY24" fmla="*/ 412607 h 869807"/>
              <a:gd name="connsiteX25" fmla="*/ 727803 w 1561402"/>
              <a:gd name="connsiteY25" fmla="*/ 381650 h 869807"/>
              <a:gd name="connsiteX26" fmla="*/ 737328 w 1561402"/>
              <a:gd name="connsiteY26" fmla="*/ 381650 h 869807"/>
              <a:gd name="connsiteX27" fmla="*/ 763522 w 1561402"/>
              <a:gd name="connsiteY27" fmla="*/ 398319 h 869807"/>
              <a:gd name="connsiteX28" fmla="*/ 804007 w 1561402"/>
              <a:gd name="connsiteY28" fmla="*/ 384029 h 869807"/>
              <a:gd name="connsiteX29" fmla="*/ 830198 w 1561402"/>
              <a:gd name="connsiteY29" fmla="*/ 434038 h 869807"/>
              <a:gd name="connsiteX30" fmla="*/ 820672 w 1561402"/>
              <a:gd name="connsiteY30" fmla="*/ 438800 h 869807"/>
              <a:gd name="connsiteX31" fmla="*/ 815911 w 1561402"/>
              <a:gd name="connsiteY31" fmla="*/ 460232 h 869807"/>
              <a:gd name="connsiteX32" fmla="*/ 844485 w 1561402"/>
              <a:gd name="connsiteY32" fmla="*/ 503094 h 869807"/>
              <a:gd name="connsiteX33" fmla="*/ 875442 w 1561402"/>
              <a:gd name="connsiteY33" fmla="*/ 495950 h 869807"/>
              <a:gd name="connsiteX34" fmla="*/ 908781 w 1561402"/>
              <a:gd name="connsiteY34" fmla="*/ 464993 h 869807"/>
              <a:gd name="connsiteX35" fmla="*/ 954023 w 1561402"/>
              <a:gd name="connsiteY35" fmla="*/ 472138 h 869807"/>
              <a:gd name="connsiteX36" fmla="*/ 1011173 w 1561402"/>
              <a:gd name="connsiteY36" fmla="*/ 457850 h 869807"/>
              <a:gd name="connsiteX37" fmla="*/ 1042132 w 1561402"/>
              <a:gd name="connsiteY37" fmla="*/ 429272 h 869807"/>
              <a:gd name="connsiteX38" fmla="*/ 1106423 w 1561402"/>
              <a:gd name="connsiteY38" fmla="*/ 412607 h 869807"/>
              <a:gd name="connsiteX39" fmla="*/ 1163573 w 1561402"/>
              <a:gd name="connsiteY39" fmla="*/ 417368 h 869807"/>
              <a:gd name="connsiteX40" fmla="*/ 1230249 w 1561402"/>
              <a:gd name="connsiteY40" fmla="*/ 345931 h 869807"/>
              <a:gd name="connsiteX41" fmla="*/ 1280254 w 1561402"/>
              <a:gd name="connsiteY41" fmla="*/ 334025 h 869807"/>
              <a:gd name="connsiteX42" fmla="*/ 1325499 w 1561402"/>
              <a:gd name="connsiteY42" fmla="*/ 298306 h 869807"/>
              <a:gd name="connsiteX43" fmla="*/ 1325498 w 1561402"/>
              <a:gd name="connsiteY43" fmla="*/ 257825 h 869807"/>
              <a:gd name="connsiteX44" fmla="*/ 1320736 w 1561402"/>
              <a:gd name="connsiteY44" fmla="*/ 229250 h 869807"/>
              <a:gd name="connsiteX45" fmla="*/ 1313592 w 1561402"/>
              <a:gd name="connsiteY45" fmla="*/ 200675 h 869807"/>
              <a:gd name="connsiteX46" fmla="*/ 1330261 w 1561402"/>
              <a:gd name="connsiteY46" fmla="*/ 160194 h 869807"/>
              <a:gd name="connsiteX47" fmla="*/ 1320736 w 1561402"/>
              <a:gd name="connsiteY47" fmla="*/ 117331 h 869807"/>
              <a:gd name="connsiteX48" fmla="*/ 1342167 w 1561402"/>
              <a:gd name="connsiteY48" fmla="*/ 57800 h 869807"/>
              <a:gd name="connsiteX49" fmla="*/ 1332643 w 1561402"/>
              <a:gd name="connsiteY49" fmla="*/ 10175 h 869807"/>
              <a:gd name="connsiteX50" fmla="*/ 1370743 w 1561402"/>
              <a:gd name="connsiteY50" fmla="*/ 5412 h 869807"/>
              <a:gd name="connsiteX51" fmla="*/ 1387412 w 1561402"/>
              <a:gd name="connsiteY51" fmla="*/ 649 h 869807"/>
              <a:gd name="connsiteX52" fmla="*/ 1475518 w 1561402"/>
              <a:gd name="connsiteY52" fmla="*/ 19699 h 869807"/>
              <a:gd name="connsiteX53" fmla="*/ 1506474 w 1561402"/>
              <a:gd name="connsiteY53" fmla="*/ 41131 h 869807"/>
              <a:gd name="connsiteX54" fmla="*/ 1532669 w 1561402"/>
              <a:gd name="connsiteY54" fmla="*/ 57798 h 869807"/>
              <a:gd name="connsiteX55" fmla="*/ 1561243 w 1561402"/>
              <a:gd name="connsiteY55" fmla="*/ 67324 h 869807"/>
              <a:gd name="connsiteX56" fmla="*/ 1535049 w 1561402"/>
              <a:gd name="connsiteY56" fmla="*/ 117331 h 869807"/>
              <a:gd name="connsiteX57" fmla="*/ 1532668 w 1561402"/>
              <a:gd name="connsiteY57" fmla="*/ 172099 h 869807"/>
              <a:gd name="connsiteX58" fmla="*/ 1518380 w 1561402"/>
              <a:gd name="connsiteY58" fmla="*/ 229249 h 869807"/>
              <a:gd name="connsiteX59" fmla="*/ 1520762 w 1561402"/>
              <a:gd name="connsiteY59" fmla="*/ 238774 h 869807"/>
              <a:gd name="connsiteX60" fmla="*/ 1551718 w 1561402"/>
              <a:gd name="connsiteY60" fmla="*/ 245918 h 869807"/>
              <a:gd name="connsiteX61" fmla="*/ 1539812 w 1561402"/>
              <a:gd name="connsiteY61" fmla="*/ 276874 h 869807"/>
              <a:gd name="connsiteX62" fmla="*/ 1506474 w 1561402"/>
              <a:gd name="connsiteY62" fmla="*/ 298306 h 869807"/>
              <a:gd name="connsiteX63" fmla="*/ 1485043 w 1561402"/>
              <a:gd name="connsiteY63" fmla="*/ 319737 h 869807"/>
              <a:gd name="connsiteX64" fmla="*/ 1431146 w 1561402"/>
              <a:gd name="connsiteY64" fmla="*/ 307094 h 869807"/>
              <a:gd name="connsiteX65" fmla="*/ 1394554 w 1561402"/>
              <a:gd name="connsiteY65" fmla="*/ 336407 h 869807"/>
              <a:gd name="connsiteX66" fmla="*/ 1387411 w 1561402"/>
              <a:gd name="connsiteY66" fmla="*/ 369744 h 869807"/>
              <a:gd name="connsiteX67" fmla="*/ 1365979 w 1561402"/>
              <a:gd name="connsiteY67" fmla="*/ 379269 h 869807"/>
              <a:gd name="connsiteX68" fmla="*/ 1337404 w 1561402"/>
              <a:gd name="connsiteY68" fmla="*/ 403082 h 869807"/>
              <a:gd name="connsiteX69" fmla="*/ 1289780 w 1561402"/>
              <a:gd name="connsiteY69" fmla="*/ 417368 h 869807"/>
              <a:gd name="connsiteX70" fmla="*/ 1289779 w 1561402"/>
              <a:gd name="connsiteY70" fmla="*/ 464994 h 869807"/>
              <a:gd name="connsiteX71" fmla="*/ 1323117 w 1561402"/>
              <a:gd name="connsiteY71" fmla="*/ 464994 h 869807"/>
              <a:gd name="connsiteX72" fmla="*/ 1351693 w 1561402"/>
              <a:gd name="connsiteY72" fmla="*/ 491187 h 869807"/>
              <a:gd name="connsiteX73" fmla="*/ 1344548 w 1561402"/>
              <a:gd name="connsiteY73" fmla="*/ 529288 h 869807"/>
              <a:gd name="connsiteX74" fmla="*/ 1373124 w 1561402"/>
              <a:gd name="connsiteY74" fmla="*/ 545955 h 869807"/>
              <a:gd name="connsiteX75" fmla="*/ 1365979 w 1561402"/>
              <a:gd name="connsiteY75" fmla="*/ 588819 h 869807"/>
              <a:gd name="connsiteX76" fmla="*/ 1380267 w 1561402"/>
              <a:gd name="connsiteY76" fmla="*/ 629299 h 869807"/>
              <a:gd name="connsiteX77" fmla="*/ 1332643 w 1561402"/>
              <a:gd name="connsiteY77" fmla="*/ 684068 h 869807"/>
              <a:gd name="connsiteX78" fmla="*/ 1304068 w 1561402"/>
              <a:gd name="connsiteY78" fmla="*/ 736456 h 869807"/>
              <a:gd name="connsiteX79" fmla="*/ 1163574 w 1561402"/>
              <a:gd name="connsiteY79" fmla="*/ 762649 h 869807"/>
              <a:gd name="connsiteX80" fmla="*/ 221788 w 1561402"/>
              <a:gd name="connsiteY80" fmla="*/ 868531 h 869807"/>
              <a:gd name="connsiteX81" fmla="*/ 213454 w 1561402"/>
              <a:gd name="connsiteY81" fmla="*/ 869807 h 869807"/>
              <a:gd name="connsiteX82" fmla="*/ 11051 w 1561402"/>
              <a:gd name="connsiteY82" fmla="*/ 669780 h 869807"/>
              <a:gd name="connsiteX0" fmla="*/ 189844 w 1537792"/>
              <a:gd name="connsiteY0" fmla="*/ 869807 h 869807"/>
              <a:gd name="connsiteX1" fmla="*/ 6487 w 1537792"/>
              <a:gd name="connsiteY1" fmla="*/ 612632 h 869807"/>
              <a:gd name="connsiteX2" fmla="*/ 42209 w 1537792"/>
              <a:gd name="connsiteY2" fmla="*/ 588816 h 869807"/>
              <a:gd name="connsiteX3" fmla="*/ 85070 w 1537792"/>
              <a:gd name="connsiteY3" fmla="*/ 593580 h 869807"/>
              <a:gd name="connsiteX4" fmla="*/ 96979 w 1537792"/>
              <a:gd name="connsiteY4" fmla="*/ 565004 h 869807"/>
              <a:gd name="connsiteX5" fmla="*/ 132693 w 1537792"/>
              <a:gd name="connsiteY5" fmla="*/ 550719 h 869807"/>
              <a:gd name="connsiteX6" fmla="*/ 149364 w 1537792"/>
              <a:gd name="connsiteY6" fmla="*/ 519761 h 869807"/>
              <a:gd name="connsiteX7" fmla="*/ 182700 w 1537792"/>
              <a:gd name="connsiteY7" fmla="*/ 512619 h 869807"/>
              <a:gd name="connsiteX8" fmla="*/ 194606 w 1537792"/>
              <a:gd name="connsiteY8" fmla="*/ 479282 h 869807"/>
              <a:gd name="connsiteX9" fmla="*/ 225564 w 1537792"/>
              <a:gd name="connsiteY9" fmla="*/ 472137 h 869807"/>
              <a:gd name="connsiteX10" fmla="*/ 297000 w 1537792"/>
              <a:gd name="connsiteY10" fmla="*/ 438800 h 869807"/>
              <a:gd name="connsiteX11" fmla="*/ 325577 w 1537792"/>
              <a:gd name="connsiteY11" fmla="*/ 417368 h 869807"/>
              <a:gd name="connsiteX12" fmla="*/ 339862 w 1537792"/>
              <a:gd name="connsiteY12" fmla="*/ 426894 h 869807"/>
              <a:gd name="connsiteX13" fmla="*/ 382726 w 1537792"/>
              <a:gd name="connsiteY13" fmla="*/ 438800 h 869807"/>
              <a:gd name="connsiteX14" fmla="*/ 425589 w 1537792"/>
              <a:gd name="connsiteY14" fmla="*/ 400699 h 869807"/>
              <a:gd name="connsiteX15" fmla="*/ 439875 w 1537792"/>
              <a:gd name="connsiteY15" fmla="*/ 429275 h 869807"/>
              <a:gd name="connsiteX16" fmla="*/ 475593 w 1537792"/>
              <a:gd name="connsiteY16" fmla="*/ 431657 h 869807"/>
              <a:gd name="connsiteX17" fmla="*/ 487500 w 1537792"/>
              <a:gd name="connsiteY17" fmla="*/ 464994 h 869807"/>
              <a:gd name="connsiteX18" fmla="*/ 523222 w 1537792"/>
              <a:gd name="connsiteY18" fmla="*/ 495947 h 869807"/>
              <a:gd name="connsiteX19" fmla="*/ 551793 w 1537792"/>
              <a:gd name="connsiteY19" fmla="*/ 453088 h 869807"/>
              <a:gd name="connsiteX20" fmla="*/ 582750 w 1537792"/>
              <a:gd name="connsiteY20" fmla="*/ 438800 h 869807"/>
              <a:gd name="connsiteX21" fmla="*/ 592275 w 1537792"/>
              <a:gd name="connsiteY21" fmla="*/ 410225 h 869807"/>
              <a:gd name="connsiteX22" fmla="*/ 613706 w 1537792"/>
              <a:gd name="connsiteY22" fmla="*/ 376888 h 869807"/>
              <a:gd name="connsiteX23" fmla="*/ 651810 w 1537792"/>
              <a:gd name="connsiteY23" fmla="*/ 369741 h 869807"/>
              <a:gd name="connsiteX24" fmla="*/ 663712 w 1537792"/>
              <a:gd name="connsiteY24" fmla="*/ 412607 h 869807"/>
              <a:gd name="connsiteX25" fmla="*/ 704193 w 1537792"/>
              <a:gd name="connsiteY25" fmla="*/ 381650 h 869807"/>
              <a:gd name="connsiteX26" fmla="*/ 713718 w 1537792"/>
              <a:gd name="connsiteY26" fmla="*/ 381650 h 869807"/>
              <a:gd name="connsiteX27" fmla="*/ 739912 w 1537792"/>
              <a:gd name="connsiteY27" fmla="*/ 398319 h 869807"/>
              <a:gd name="connsiteX28" fmla="*/ 780397 w 1537792"/>
              <a:gd name="connsiteY28" fmla="*/ 384029 h 869807"/>
              <a:gd name="connsiteX29" fmla="*/ 806588 w 1537792"/>
              <a:gd name="connsiteY29" fmla="*/ 434038 h 869807"/>
              <a:gd name="connsiteX30" fmla="*/ 797062 w 1537792"/>
              <a:gd name="connsiteY30" fmla="*/ 438800 h 869807"/>
              <a:gd name="connsiteX31" fmla="*/ 792301 w 1537792"/>
              <a:gd name="connsiteY31" fmla="*/ 460232 h 869807"/>
              <a:gd name="connsiteX32" fmla="*/ 820875 w 1537792"/>
              <a:gd name="connsiteY32" fmla="*/ 503094 h 869807"/>
              <a:gd name="connsiteX33" fmla="*/ 851832 w 1537792"/>
              <a:gd name="connsiteY33" fmla="*/ 495950 h 869807"/>
              <a:gd name="connsiteX34" fmla="*/ 885171 w 1537792"/>
              <a:gd name="connsiteY34" fmla="*/ 464993 h 869807"/>
              <a:gd name="connsiteX35" fmla="*/ 930413 w 1537792"/>
              <a:gd name="connsiteY35" fmla="*/ 472138 h 869807"/>
              <a:gd name="connsiteX36" fmla="*/ 987563 w 1537792"/>
              <a:gd name="connsiteY36" fmla="*/ 457850 h 869807"/>
              <a:gd name="connsiteX37" fmla="*/ 1018522 w 1537792"/>
              <a:gd name="connsiteY37" fmla="*/ 429272 h 869807"/>
              <a:gd name="connsiteX38" fmla="*/ 1082813 w 1537792"/>
              <a:gd name="connsiteY38" fmla="*/ 412607 h 869807"/>
              <a:gd name="connsiteX39" fmla="*/ 1139963 w 1537792"/>
              <a:gd name="connsiteY39" fmla="*/ 417368 h 869807"/>
              <a:gd name="connsiteX40" fmla="*/ 1206639 w 1537792"/>
              <a:gd name="connsiteY40" fmla="*/ 345931 h 869807"/>
              <a:gd name="connsiteX41" fmla="*/ 1256644 w 1537792"/>
              <a:gd name="connsiteY41" fmla="*/ 334025 h 869807"/>
              <a:gd name="connsiteX42" fmla="*/ 1301889 w 1537792"/>
              <a:gd name="connsiteY42" fmla="*/ 298306 h 869807"/>
              <a:gd name="connsiteX43" fmla="*/ 1301888 w 1537792"/>
              <a:gd name="connsiteY43" fmla="*/ 257825 h 869807"/>
              <a:gd name="connsiteX44" fmla="*/ 1297126 w 1537792"/>
              <a:gd name="connsiteY44" fmla="*/ 229250 h 869807"/>
              <a:gd name="connsiteX45" fmla="*/ 1289982 w 1537792"/>
              <a:gd name="connsiteY45" fmla="*/ 200675 h 869807"/>
              <a:gd name="connsiteX46" fmla="*/ 1306651 w 1537792"/>
              <a:gd name="connsiteY46" fmla="*/ 160194 h 869807"/>
              <a:gd name="connsiteX47" fmla="*/ 1297126 w 1537792"/>
              <a:gd name="connsiteY47" fmla="*/ 117331 h 869807"/>
              <a:gd name="connsiteX48" fmla="*/ 1318557 w 1537792"/>
              <a:gd name="connsiteY48" fmla="*/ 57800 h 869807"/>
              <a:gd name="connsiteX49" fmla="*/ 1309033 w 1537792"/>
              <a:gd name="connsiteY49" fmla="*/ 10175 h 869807"/>
              <a:gd name="connsiteX50" fmla="*/ 1347133 w 1537792"/>
              <a:gd name="connsiteY50" fmla="*/ 5412 h 869807"/>
              <a:gd name="connsiteX51" fmla="*/ 1363802 w 1537792"/>
              <a:gd name="connsiteY51" fmla="*/ 649 h 869807"/>
              <a:gd name="connsiteX52" fmla="*/ 1451908 w 1537792"/>
              <a:gd name="connsiteY52" fmla="*/ 19699 h 869807"/>
              <a:gd name="connsiteX53" fmla="*/ 1482864 w 1537792"/>
              <a:gd name="connsiteY53" fmla="*/ 41131 h 869807"/>
              <a:gd name="connsiteX54" fmla="*/ 1509059 w 1537792"/>
              <a:gd name="connsiteY54" fmla="*/ 57798 h 869807"/>
              <a:gd name="connsiteX55" fmla="*/ 1537633 w 1537792"/>
              <a:gd name="connsiteY55" fmla="*/ 67324 h 869807"/>
              <a:gd name="connsiteX56" fmla="*/ 1511439 w 1537792"/>
              <a:gd name="connsiteY56" fmla="*/ 117331 h 869807"/>
              <a:gd name="connsiteX57" fmla="*/ 1509058 w 1537792"/>
              <a:gd name="connsiteY57" fmla="*/ 172099 h 869807"/>
              <a:gd name="connsiteX58" fmla="*/ 1494770 w 1537792"/>
              <a:gd name="connsiteY58" fmla="*/ 229249 h 869807"/>
              <a:gd name="connsiteX59" fmla="*/ 1497152 w 1537792"/>
              <a:gd name="connsiteY59" fmla="*/ 238774 h 869807"/>
              <a:gd name="connsiteX60" fmla="*/ 1528108 w 1537792"/>
              <a:gd name="connsiteY60" fmla="*/ 245918 h 869807"/>
              <a:gd name="connsiteX61" fmla="*/ 1516202 w 1537792"/>
              <a:gd name="connsiteY61" fmla="*/ 276874 h 869807"/>
              <a:gd name="connsiteX62" fmla="*/ 1482864 w 1537792"/>
              <a:gd name="connsiteY62" fmla="*/ 298306 h 869807"/>
              <a:gd name="connsiteX63" fmla="*/ 1461433 w 1537792"/>
              <a:gd name="connsiteY63" fmla="*/ 319737 h 869807"/>
              <a:gd name="connsiteX64" fmla="*/ 1407536 w 1537792"/>
              <a:gd name="connsiteY64" fmla="*/ 307094 h 869807"/>
              <a:gd name="connsiteX65" fmla="*/ 1370944 w 1537792"/>
              <a:gd name="connsiteY65" fmla="*/ 336407 h 869807"/>
              <a:gd name="connsiteX66" fmla="*/ 1363801 w 1537792"/>
              <a:gd name="connsiteY66" fmla="*/ 369744 h 869807"/>
              <a:gd name="connsiteX67" fmla="*/ 1342369 w 1537792"/>
              <a:gd name="connsiteY67" fmla="*/ 379269 h 869807"/>
              <a:gd name="connsiteX68" fmla="*/ 1313794 w 1537792"/>
              <a:gd name="connsiteY68" fmla="*/ 403082 h 869807"/>
              <a:gd name="connsiteX69" fmla="*/ 1266170 w 1537792"/>
              <a:gd name="connsiteY69" fmla="*/ 417368 h 869807"/>
              <a:gd name="connsiteX70" fmla="*/ 1266169 w 1537792"/>
              <a:gd name="connsiteY70" fmla="*/ 464994 h 869807"/>
              <a:gd name="connsiteX71" fmla="*/ 1299507 w 1537792"/>
              <a:gd name="connsiteY71" fmla="*/ 464994 h 869807"/>
              <a:gd name="connsiteX72" fmla="*/ 1328083 w 1537792"/>
              <a:gd name="connsiteY72" fmla="*/ 491187 h 869807"/>
              <a:gd name="connsiteX73" fmla="*/ 1320938 w 1537792"/>
              <a:gd name="connsiteY73" fmla="*/ 529288 h 869807"/>
              <a:gd name="connsiteX74" fmla="*/ 1349514 w 1537792"/>
              <a:gd name="connsiteY74" fmla="*/ 545955 h 869807"/>
              <a:gd name="connsiteX75" fmla="*/ 1342369 w 1537792"/>
              <a:gd name="connsiteY75" fmla="*/ 588819 h 869807"/>
              <a:gd name="connsiteX76" fmla="*/ 1356657 w 1537792"/>
              <a:gd name="connsiteY76" fmla="*/ 629299 h 869807"/>
              <a:gd name="connsiteX77" fmla="*/ 1309033 w 1537792"/>
              <a:gd name="connsiteY77" fmla="*/ 684068 h 869807"/>
              <a:gd name="connsiteX78" fmla="*/ 1280458 w 1537792"/>
              <a:gd name="connsiteY78" fmla="*/ 736456 h 869807"/>
              <a:gd name="connsiteX79" fmla="*/ 1139964 w 1537792"/>
              <a:gd name="connsiteY79" fmla="*/ 762649 h 869807"/>
              <a:gd name="connsiteX80" fmla="*/ 198178 w 1537792"/>
              <a:gd name="connsiteY80" fmla="*/ 868531 h 869807"/>
              <a:gd name="connsiteX81" fmla="*/ 189844 w 1537792"/>
              <a:gd name="connsiteY81" fmla="*/ 869807 h 869807"/>
              <a:gd name="connsiteX0" fmla="*/ 151303 w 1499251"/>
              <a:gd name="connsiteY0" fmla="*/ 869807 h 869807"/>
              <a:gd name="connsiteX1" fmla="*/ 3668 w 1499251"/>
              <a:gd name="connsiteY1" fmla="*/ 588816 h 869807"/>
              <a:gd name="connsiteX2" fmla="*/ 46529 w 1499251"/>
              <a:gd name="connsiteY2" fmla="*/ 593580 h 869807"/>
              <a:gd name="connsiteX3" fmla="*/ 58438 w 1499251"/>
              <a:gd name="connsiteY3" fmla="*/ 565004 h 869807"/>
              <a:gd name="connsiteX4" fmla="*/ 94152 w 1499251"/>
              <a:gd name="connsiteY4" fmla="*/ 550719 h 869807"/>
              <a:gd name="connsiteX5" fmla="*/ 110823 w 1499251"/>
              <a:gd name="connsiteY5" fmla="*/ 519761 h 869807"/>
              <a:gd name="connsiteX6" fmla="*/ 144159 w 1499251"/>
              <a:gd name="connsiteY6" fmla="*/ 512619 h 869807"/>
              <a:gd name="connsiteX7" fmla="*/ 156065 w 1499251"/>
              <a:gd name="connsiteY7" fmla="*/ 479282 h 869807"/>
              <a:gd name="connsiteX8" fmla="*/ 187023 w 1499251"/>
              <a:gd name="connsiteY8" fmla="*/ 472137 h 869807"/>
              <a:gd name="connsiteX9" fmla="*/ 258459 w 1499251"/>
              <a:gd name="connsiteY9" fmla="*/ 438800 h 869807"/>
              <a:gd name="connsiteX10" fmla="*/ 287036 w 1499251"/>
              <a:gd name="connsiteY10" fmla="*/ 417368 h 869807"/>
              <a:gd name="connsiteX11" fmla="*/ 301321 w 1499251"/>
              <a:gd name="connsiteY11" fmla="*/ 426894 h 869807"/>
              <a:gd name="connsiteX12" fmla="*/ 344185 w 1499251"/>
              <a:gd name="connsiteY12" fmla="*/ 438800 h 869807"/>
              <a:gd name="connsiteX13" fmla="*/ 387048 w 1499251"/>
              <a:gd name="connsiteY13" fmla="*/ 400699 h 869807"/>
              <a:gd name="connsiteX14" fmla="*/ 401334 w 1499251"/>
              <a:gd name="connsiteY14" fmla="*/ 429275 h 869807"/>
              <a:gd name="connsiteX15" fmla="*/ 437052 w 1499251"/>
              <a:gd name="connsiteY15" fmla="*/ 431657 h 869807"/>
              <a:gd name="connsiteX16" fmla="*/ 448959 w 1499251"/>
              <a:gd name="connsiteY16" fmla="*/ 464994 h 869807"/>
              <a:gd name="connsiteX17" fmla="*/ 484681 w 1499251"/>
              <a:gd name="connsiteY17" fmla="*/ 495947 h 869807"/>
              <a:gd name="connsiteX18" fmla="*/ 513252 w 1499251"/>
              <a:gd name="connsiteY18" fmla="*/ 453088 h 869807"/>
              <a:gd name="connsiteX19" fmla="*/ 544209 w 1499251"/>
              <a:gd name="connsiteY19" fmla="*/ 438800 h 869807"/>
              <a:gd name="connsiteX20" fmla="*/ 553734 w 1499251"/>
              <a:gd name="connsiteY20" fmla="*/ 410225 h 869807"/>
              <a:gd name="connsiteX21" fmla="*/ 575165 w 1499251"/>
              <a:gd name="connsiteY21" fmla="*/ 376888 h 869807"/>
              <a:gd name="connsiteX22" fmla="*/ 613269 w 1499251"/>
              <a:gd name="connsiteY22" fmla="*/ 369741 h 869807"/>
              <a:gd name="connsiteX23" fmla="*/ 625171 w 1499251"/>
              <a:gd name="connsiteY23" fmla="*/ 412607 h 869807"/>
              <a:gd name="connsiteX24" fmla="*/ 665652 w 1499251"/>
              <a:gd name="connsiteY24" fmla="*/ 381650 h 869807"/>
              <a:gd name="connsiteX25" fmla="*/ 675177 w 1499251"/>
              <a:gd name="connsiteY25" fmla="*/ 381650 h 869807"/>
              <a:gd name="connsiteX26" fmla="*/ 701371 w 1499251"/>
              <a:gd name="connsiteY26" fmla="*/ 398319 h 869807"/>
              <a:gd name="connsiteX27" fmla="*/ 741856 w 1499251"/>
              <a:gd name="connsiteY27" fmla="*/ 384029 h 869807"/>
              <a:gd name="connsiteX28" fmla="*/ 768047 w 1499251"/>
              <a:gd name="connsiteY28" fmla="*/ 434038 h 869807"/>
              <a:gd name="connsiteX29" fmla="*/ 758521 w 1499251"/>
              <a:gd name="connsiteY29" fmla="*/ 438800 h 869807"/>
              <a:gd name="connsiteX30" fmla="*/ 753760 w 1499251"/>
              <a:gd name="connsiteY30" fmla="*/ 460232 h 869807"/>
              <a:gd name="connsiteX31" fmla="*/ 782334 w 1499251"/>
              <a:gd name="connsiteY31" fmla="*/ 503094 h 869807"/>
              <a:gd name="connsiteX32" fmla="*/ 813291 w 1499251"/>
              <a:gd name="connsiteY32" fmla="*/ 495950 h 869807"/>
              <a:gd name="connsiteX33" fmla="*/ 846630 w 1499251"/>
              <a:gd name="connsiteY33" fmla="*/ 464993 h 869807"/>
              <a:gd name="connsiteX34" fmla="*/ 891872 w 1499251"/>
              <a:gd name="connsiteY34" fmla="*/ 472138 h 869807"/>
              <a:gd name="connsiteX35" fmla="*/ 949022 w 1499251"/>
              <a:gd name="connsiteY35" fmla="*/ 457850 h 869807"/>
              <a:gd name="connsiteX36" fmla="*/ 979981 w 1499251"/>
              <a:gd name="connsiteY36" fmla="*/ 429272 h 869807"/>
              <a:gd name="connsiteX37" fmla="*/ 1044272 w 1499251"/>
              <a:gd name="connsiteY37" fmla="*/ 412607 h 869807"/>
              <a:gd name="connsiteX38" fmla="*/ 1101422 w 1499251"/>
              <a:gd name="connsiteY38" fmla="*/ 417368 h 869807"/>
              <a:gd name="connsiteX39" fmla="*/ 1168098 w 1499251"/>
              <a:gd name="connsiteY39" fmla="*/ 345931 h 869807"/>
              <a:gd name="connsiteX40" fmla="*/ 1218103 w 1499251"/>
              <a:gd name="connsiteY40" fmla="*/ 334025 h 869807"/>
              <a:gd name="connsiteX41" fmla="*/ 1263348 w 1499251"/>
              <a:gd name="connsiteY41" fmla="*/ 298306 h 869807"/>
              <a:gd name="connsiteX42" fmla="*/ 1263347 w 1499251"/>
              <a:gd name="connsiteY42" fmla="*/ 257825 h 869807"/>
              <a:gd name="connsiteX43" fmla="*/ 1258585 w 1499251"/>
              <a:gd name="connsiteY43" fmla="*/ 229250 h 869807"/>
              <a:gd name="connsiteX44" fmla="*/ 1251441 w 1499251"/>
              <a:gd name="connsiteY44" fmla="*/ 200675 h 869807"/>
              <a:gd name="connsiteX45" fmla="*/ 1268110 w 1499251"/>
              <a:gd name="connsiteY45" fmla="*/ 160194 h 869807"/>
              <a:gd name="connsiteX46" fmla="*/ 1258585 w 1499251"/>
              <a:gd name="connsiteY46" fmla="*/ 117331 h 869807"/>
              <a:gd name="connsiteX47" fmla="*/ 1280016 w 1499251"/>
              <a:gd name="connsiteY47" fmla="*/ 57800 h 869807"/>
              <a:gd name="connsiteX48" fmla="*/ 1270492 w 1499251"/>
              <a:gd name="connsiteY48" fmla="*/ 10175 h 869807"/>
              <a:gd name="connsiteX49" fmla="*/ 1308592 w 1499251"/>
              <a:gd name="connsiteY49" fmla="*/ 5412 h 869807"/>
              <a:gd name="connsiteX50" fmla="*/ 1325261 w 1499251"/>
              <a:gd name="connsiteY50" fmla="*/ 649 h 869807"/>
              <a:gd name="connsiteX51" fmla="*/ 1413367 w 1499251"/>
              <a:gd name="connsiteY51" fmla="*/ 19699 h 869807"/>
              <a:gd name="connsiteX52" fmla="*/ 1444323 w 1499251"/>
              <a:gd name="connsiteY52" fmla="*/ 41131 h 869807"/>
              <a:gd name="connsiteX53" fmla="*/ 1470518 w 1499251"/>
              <a:gd name="connsiteY53" fmla="*/ 57798 h 869807"/>
              <a:gd name="connsiteX54" fmla="*/ 1499092 w 1499251"/>
              <a:gd name="connsiteY54" fmla="*/ 67324 h 869807"/>
              <a:gd name="connsiteX55" fmla="*/ 1472898 w 1499251"/>
              <a:gd name="connsiteY55" fmla="*/ 117331 h 869807"/>
              <a:gd name="connsiteX56" fmla="*/ 1470517 w 1499251"/>
              <a:gd name="connsiteY56" fmla="*/ 172099 h 869807"/>
              <a:gd name="connsiteX57" fmla="*/ 1456229 w 1499251"/>
              <a:gd name="connsiteY57" fmla="*/ 229249 h 869807"/>
              <a:gd name="connsiteX58" fmla="*/ 1458611 w 1499251"/>
              <a:gd name="connsiteY58" fmla="*/ 238774 h 869807"/>
              <a:gd name="connsiteX59" fmla="*/ 1489567 w 1499251"/>
              <a:gd name="connsiteY59" fmla="*/ 245918 h 869807"/>
              <a:gd name="connsiteX60" fmla="*/ 1477661 w 1499251"/>
              <a:gd name="connsiteY60" fmla="*/ 276874 h 869807"/>
              <a:gd name="connsiteX61" fmla="*/ 1444323 w 1499251"/>
              <a:gd name="connsiteY61" fmla="*/ 298306 h 869807"/>
              <a:gd name="connsiteX62" fmla="*/ 1422892 w 1499251"/>
              <a:gd name="connsiteY62" fmla="*/ 319737 h 869807"/>
              <a:gd name="connsiteX63" fmla="*/ 1368995 w 1499251"/>
              <a:gd name="connsiteY63" fmla="*/ 307094 h 869807"/>
              <a:gd name="connsiteX64" fmla="*/ 1332403 w 1499251"/>
              <a:gd name="connsiteY64" fmla="*/ 336407 h 869807"/>
              <a:gd name="connsiteX65" fmla="*/ 1325260 w 1499251"/>
              <a:gd name="connsiteY65" fmla="*/ 369744 h 869807"/>
              <a:gd name="connsiteX66" fmla="*/ 1303828 w 1499251"/>
              <a:gd name="connsiteY66" fmla="*/ 379269 h 869807"/>
              <a:gd name="connsiteX67" fmla="*/ 1275253 w 1499251"/>
              <a:gd name="connsiteY67" fmla="*/ 403082 h 869807"/>
              <a:gd name="connsiteX68" fmla="*/ 1227629 w 1499251"/>
              <a:gd name="connsiteY68" fmla="*/ 417368 h 869807"/>
              <a:gd name="connsiteX69" fmla="*/ 1227628 w 1499251"/>
              <a:gd name="connsiteY69" fmla="*/ 464994 h 869807"/>
              <a:gd name="connsiteX70" fmla="*/ 1260966 w 1499251"/>
              <a:gd name="connsiteY70" fmla="*/ 464994 h 869807"/>
              <a:gd name="connsiteX71" fmla="*/ 1289542 w 1499251"/>
              <a:gd name="connsiteY71" fmla="*/ 491187 h 869807"/>
              <a:gd name="connsiteX72" fmla="*/ 1282397 w 1499251"/>
              <a:gd name="connsiteY72" fmla="*/ 529288 h 869807"/>
              <a:gd name="connsiteX73" fmla="*/ 1310973 w 1499251"/>
              <a:gd name="connsiteY73" fmla="*/ 545955 h 869807"/>
              <a:gd name="connsiteX74" fmla="*/ 1303828 w 1499251"/>
              <a:gd name="connsiteY74" fmla="*/ 588819 h 869807"/>
              <a:gd name="connsiteX75" fmla="*/ 1318116 w 1499251"/>
              <a:gd name="connsiteY75" fmla="*/ 629299 h 869807"/>
              <a:gd name="connsiteX76" fmla="*/ 1270492 w 1499251"/>
              <a:gd name="connsiteY76" fmla="*/ 684068 h 869807"/>
              <a:gd name="connsiteX77" fmla="*/ 1241917 w 1499251"/>
              <a:gd name="connsiteY77" fmla="*/ 736456 h 869807"/>
              <a:gd name="connsiteX78" fmla="*/ 1101423 w 1499251"/>
              <a:gd name="connsiteY78" fmla="*/ 762649 h 869807"/>
              <a:gd name="connsiteX79" fmla="*/ 159637 w 1499251"/>
              <a:gd name="connsiteY79" fmla="*/ 868531 h 869807"/>
              <a:gd name="connsiteX80" fmla="*/ 151303 w 1499251"/>
              <a:gd name="connsiteY80" fmla="*/ 869807 h 869807"/>
              <a:gd name="connsiteX0" fmla="*/ 110651 w 1458599"/>
              <a:gd name="connsiteY0" fmla="*/ 869807 h 869807"/>
              <a:gd name="connsiteX1" fmla="*/ 5877 w 1458599"/>
              <a:gd name="connsiteY1" fmla="*/ 593580 h 869807"/>
              <a:gd name="connsiteX2" fmla="*/ 17786 w 1458599"/>
              <a:gd name="connsiteY2" fmla="*/ 565004 h 869807"/>
              <a:gd name="connsiteX3" fmla="*/ 53500 w 1458599"/>
              <a:gd name="connsiteY3" fmla="*/ 550719 h 869807"/>
              <a:gd name="connsiteX4" fmla="*/ 70171 w 1458599"/>
              <a:gd name="connsiteY4" fmla="*/ 519761 h 869807"/>
              <a:gd name="connsiteX5" fmla="*/ 103507 w 1458599"/>
              <a:gd name="connsiteY5" fmla="*/ 512619 h 869807"/>
              <a:gd name="connsiteX6" fmla="*/ 115413 w 1458599"/>
              <a:gd name="connsiteY6" fmla="*/ 479282 h 869807"/>
              <a:gd name="connsiteX7" fmla="*/ 146371 w 1458599"/>
              <a:gd name="connsiteY7" fmla="*/ 472137 h 869807"/>
              <a:gd name="connsiteX8" fmla="*/ 217807 w 1458599"/>
              <a:gd name="connsiteY8" fmla="*/ 438800 h 869807"/>
              <a:gd name="connsiteX9" fmla="*/ 246384 w 1458599"/>
              <a:gd name="connsiteY9" fmla="*/ 417368 h 869807"/>
              <a:gd name="connsiteX10" fmla="*/ 260669 w 1458599"/>
              <a:gd name="connsiteY10" fmla="*/ 426894 h 869807"/>
              <a:gd name="connsiteX11" fmla="*/ 303533 w 1458599"/>
              <a:gd name="connsiteY11" fmla="*/ 438800 h 869807"/>
              <a:gd name="connsiteX12" fmla="*/ 346396 w 1458599"/>
              <a:gd name="connsiteY12" fmla="*/ 400699 h 869807"/>
              <a:gd name="connsiteX13" fmla="*/ 360682 w 1458599"/>
              <a:gd name="connsiteY13" fmla="*/ 429275 h 869807"/>
              <a:gd name="connsiteX14" fmla="*/ 396400 w 1458599"/>
              <a:gd name="connsiteY14" fmla="*/ 431657 h 869807"/>
              <a:gd name="connsiteX15" fmla="*/ 408307 w 1458599"/>
              <a:gd name="connsiteY15" fmla="*/ 464994 h 869807"/>
              <a:gd name="connsiteX16" fmla="*/ 444029 w 1458599"/>
              <a:gd name="connsiteY16" fmla="*/ 495947 h 869807"/>
              <a:gd name="connsiteX17" fmla="*/ 472600 w 1458599"/>
              <a:gd name="connsiteY17" fmla="*/ 453088 h 869807"/>
              <a:gd name="connsiteX18" fmla="*/ 503557 w 1458599"/>
              <a:gd name="connsiteY18" fmla="*/ 438800 h 869807"/>
              <a:gd name="connsiteX19" fmla="*/ 513082 w 1458599"/>
              <a:gd name="connsiteY19" fmla="*/ 410225 h 869807"/>
              <a:gd name="connsiteX20" fmla="*/ 534513 w 1458599"/>
              <a:gd name="connsiteY20" fmla="*/ 376888 h 869807"/>
              <a:gd name="connsiteX21" fmla="*/ 572617 w 1458599"/>
              <a:gd name="connsiteY21" fmla="*/ 369741 h 869807"/>
              <a:gd name="connsiteX22" fmla="*/ 584519 w 1458599"/>
              <a:gd name="connsiteY22" fmla="*/ 412607 h 869807"/>
              <a:gd name="connsiteX23" fmla="*/ 625000 w 1458599"/>
              <a:gd name="connsiteY23" fmla="*/ 381650 h 869807"/>
              <a:gd name="connsiteX24" fmla="*/ 634525 w 1458599"/>
              <a:gd name="connsiteY24" fmla="*/ 381650 h 869807"/>
              <a:gd name="connsiteX25" fmla="*/ 660719 w 1458599"/>
              <a:gd name="connsiteY25" fmla="*/ 398319 h 869807"/>
              <a:gd name="connsiteX26" fmla="*/ 701204 w 1458599"/>
              <a:gd name="connsiteY26" fmla="*/ 384029 h 869807"/>
              <a:gd name="connsiteX27" fmla="*/ 727395 w 1458599"/>
              <a:gd name="connsiteY27" fmla="*/ 434038 h 869807"/>
              <a:gd name="connsiteX28" fmla="*/ 717869 w 1458599"/>
              <a:gd name="connsiteY28" fmla="*/ 438800 h 869807"/>
              <a:gd name="connsiteX29" fmla="*/ 713108 w 1458599"/>
              <a:gd name="connsiteY29" fmla="*/ 460232 h 869807"/>
              <a:gd name="connsiteX30" fmla="*/ 741682 w 1458599"/>
              <a:gd name="connsiteY30" fmla="*/ 503094 h 869807"/>
              <a:gd name="connsiteX31" fmla="*/ 772639 w 1458599"/>
              <a:gd name="connsiteY31" fmla="*/ 495950 h 869807"/>
              <a:gd name="connsiteX32" fmla="*/ 805978 w 1458599"/>
              <a:gd name="connsiteY32" fmla="*/ 464993 h 869807"/>
              <a:gd name="connsiteX33" fmla="*/ 851220 w 1458599"/>
              <a:gd name="connsiteY33" fmla="*/ 472138 h 869807"/>
              <a:gd name="connsiteX34" fmla="*/ 908370 w 1458599"/>
              <a:gd name="connsiteY34" fmla="*/ 457850 h 869807"/>
              <a:gd name="connsiteX35" fmla="*/ 939329 w 1458599"/>
              <a:gd name="connsiteY35" fmla="*/ 429272 h 869807"/>
              <a:gd name="connsiteX36" fmla="*/ 1003620 w 1458599"/>
              <a:gd name="connsiteY36" fmla="*/ 412607 h 869807"/>
              <a:gd name="connsiteX37" fmla="*/ 1060770 w 1458599"/>
              <a:gd name="connsiteY37" fmla="*/ 417368 h 869807"/>
              <a:gd name="connsiteX38" fmla="*/ 1127446 w 1458599"/>
              <a:gd name="connsiteY38" fmla="*/ 345931 h 869807"/>
              <a:gd name="connsiteX39" fmla="*/ 1177451 w 1458599"/>
              <a:gd name="connsiteY39" fmla="*/ 334025 h 869807"/>
              <a:gd name="connsiteX40" fmla="*/ 1222696 w 1458599"/>
              <a:gd name="connsiteY40" fmla="*/ 298306 h 869807"/>
              <a:gd name="connsiteX41" fmla="*/ 1222695 w 1458599"/>
              <a:gd name="connsiteY41" fmla="*/ 257825 h 869807"/>
              <a:gd name="connsiteX42" fmla="*/ 1217933 w 1458599"/>
              <a:gd name="connsiteY42" fmla="*/ 229250 h 869807"/>
              <a:gd name="connsiteX43" fmla="*/ 1210789 w 1458599"/>
              <a:gd name="connsiteY43" fmla="*/ 200675 h 869807"/>
              <a:gd name="connsiteX44" fmla="*/ 1227458 w 1458599"/>
              <a:gd name="connsiteY44" fmla="*/ 160194 h 869807"/>
              <a:gd name="connsiteX45" fmla="*/ 1217933 w 1458599"/>
              <a:gd name="connsiteY45" fmla="*/ 117331 h 869807"/>
              <a:gd name="connsiteX46" fmla="*/ 1239364 w 1458599"/>
              <a:gd name="connsiteY46" fmla="*/ 57800 h 869807"/>
              <a:gd name="connsiteX47" fmla="*/ 1229840 w 1458599"/>
              <a:gd name="connsiteY47" fmla="*/ 10175 h 869807"/>
              <a:gd name="connsiteX48" fmla="*/ 1267940 w 1458599"/>
              <a:gd name="connsiteY48" fmla="*/ 5412 h 869807"/>
              <a:gd name="connsiteX49" fmla="*/ 1284609 w 1458599"/>
              <a:gd name="connsiteY49" fmla="*/ 649 h 869807"/>
              <a:gd name="connsiteX50" fmla="*/ 1372715 w 1458599"/>
              <a:gd name="connsiteY50" fmla="*/ 19699 h 869807"/>
              <a:gd name="connsiteX51" fmla="*/ 1403671 w 1458599"/>
              <a:gd name="connsiteY51" fmla="*/ 41131 h 869807"/>
              <a:gd name="connsiteX52" fmla="*/ 1429866 w 1458599"/>
              <a:gd name="connsiteY52" fmla="*/ 57798 h 869807"/>
              <a:gd name="connsiteX53" fmla="*/ 1458440 w 1458599"/>
              <a:gd name="connsiteY53" fmla="*/ 67324 h 869807"/>
              <a:gd name="connsiteX54" fmla="*/ 1432246 w 1458599"/>
              <a:gd name="connsiteY54" fmla="*/ 117331 h 869807"/>
              <a:gd name="connsiteX55" fmla="*/ 1429865 w 1458599"/>
              <a:gd name="connsiteY55" fmla="*/ 172099 h 869807"/>
              <a:gd name="connsiteX56" fmla="*/ 1415577 w 1458599"/>
              <a:gd name="connsiteY56" fmla="*/ 229249 h 869807"/>
              <a:gd name="connsiteX57" fmla="*/ 1417959 w 1458599"/>
              <a:gd name="connsiteY57" fmla="*/ 238774 h 869807"/>
              <a:gd name="connsiteX58" fmla="*/ 1448915 w 1458599"/>
              <a:gd name="connsiteY58" fmla="*/ 245918 h 869807"/>
              <a:gd name="connsiteX59" fmla="*/ 1437009 w 1458599"/>
              <a:gd name="connsiteY59" fmla="*/ 276874 h 869807"/>
              <a:gd name="connsiteX60" fmla="*/ 1403671 w 1458599"/>
              <a:gd name="connsiteY60" fmla="*/ 298306 h 869807"/>
              <a:gd name="connsiteX61" fmla="*/ 1382240 w 1458599"/>
              <a:gd name="connsiteY61" fmla="*/ 319737 h 869807"/>
              <a:gd name="connsiteX62" fmla="*/ 1328343 w 1458599"/>
              <a:gd name="connsiteY62" fmla="*/ 307094 h 869807"/>
              <a:gd name="connsiteX63" fmla="*/ 1291751 w 1458599"/>
              <a:gd name="connsiteY63" fmla="*/ 336407 h 869807"/>
              <a:gd name="connsiteX64" fmla="*/ 1284608 w 1458599"/>
              <a:gd name="connsiteY64" fmla="*/ 369744 h 869807"/>
              <a:gd name="connsiteX65" fmla="*/ 1263176 w 1458599"/>
              <a:gd name="connsiteY65" fmla="*/ 379269 h 869807"/>
              <a:gd name="connsiteX66" fmla="*/ 1234601 w 1458599"/>
              <a:gd name="connsiteY66" fmla="*/ 403082 h 869807"/>
              <a:gd name="connsiteX67" fmla="*/ 1186977 w 1458599"/>
              <a:gd name="connsiteY67" fmla="*/ 417368 h 869807"/>
              <a:gd name="connsiteX68" fmla="*/ 1186976 w 1458599"/>
              <a:gd name="connsiteY68" fmla="*/ 464994 h 869807"/>
              <a:gd name="connsiteX69" fmla="*/ 1220314 w 1458599"/>
              <a:gd name="connsiteY69" fmla="*/ 464994 h 869807"/>
              <a:gd name="connsiteX70" fmla="*/ 1248890 w 1458599"/>
              <a:gd name="connsiteY70" fmla="*/ 491187 h 869807"/>
              <a:gd name="connsiteX71" fmla="*/ 1241745 w 1458599"/>
              <a:gd name="connsiteY71" fmla="*/ 529288 h 869807"/>
              <a:gd name="connsiteX72" fmla="*/ 1270321 w 1458599"/>
              <a:gd name="connsiteY72" fmla="*/ 545955 h 869807"/>
              <a:gd name="connsiteX73" fmla="*/ 1263176 w 1458599"/>
              <a:gd name="connsiteY73" fmla="*/ 588819 h 869807"/>
              <a:gd name="connsiteX74" fmla="*/ 1277464 w 1458599"/>
              <a:gd name="connsiteY74" fmla="*/ 629299 h 869807"/>
              <a:gd name="connsiteX75" fmla="*/ 1229840 w 1458599"/>
              <a:gd name="connsiteY75" fmla="*/ 684068 h 869807"/>
              <a:gd name="connsiteX76" fmla="*/ 1201265 w 1458599"/>
              <a:gd name="connsiteY76" fmla="*/ 736456 h 869807"/>
              <a:gd name="connsiteX77" fmla="*/ 1060771 w 1458599"/>
              <a:gd name="connsiteY77" fmla="*/ 762649 h 869807"/>
              <a:gd name="connsiteX78" fmla="*/ 118985 w 1458599"/>
              <a:gd name="connsiteY78" fmla="*/ 868531 h 869807"/>
              <a:gd name="connsiteX79" fmla="*/ 110651 w 1458599"/>
              <a:gd name="connsiteY79" fmla="*/ 869807 h 869807"/>
              <a:gd name="connsiteX0" fmla="*/ 94438 w 1442386"/>
              <a:gd name="connsiteY0" fmla="*/ 869807 h 869807"/>
              <a:gd name="connsiteX1" fmla="*/ 1573 w 1442386"/>
              <a:gd name="connsiteY1" fmla="*/ 565004 h 869807"/>
              <a:gd name="connsiteX2" fmla="*/ 37287 w 1442386"/>
              <a:gd name="connsiteY2" fmla="*/ 550719 h 869807"/>
              <a:gd name="connsiteX3" fmla="*/ 53958 w 1442386"/>
              <a:gd name="connsiteY3" fmla="*/ 519761 h 869807"/>
              <a:gd name="connsiteX4" fmla="*/ 87294 w 1442386"/>
              <a:gd name="connsiteY4" fmla="*/ 512619 h 869807"/>
              <a:gd name="connsiteX5" fmla="*/ 99200 w 1442386"/>
              <a:gd name="connsiteY5" fmla="*/ 479282 h 869807"/>
              <a:gd name="connsiteX6" fmla="*/ 130158 w 1442386"/>
              <a:gd name="connsiteY6" fmla="*/ 472137 h 869807"/>
              <a:gd name="connsiteX7" fmla="*/ 201594 w 1442386"/>
              <a:gd name="connsiteY7" fmla="*/ 438800 h 869807"/>
              <a:gd name="connsiteX8" fmla="*/ 230171 w 1442386"/>
              <a:gd name="connsiteY8" fmla="*/ 417368 h 869807"/>
              <a:gd name="connsiteX9" fmla="*/ 244456 w 1442386"/>
              <a:gd name="connsiteY9" fmla="*/ 426894 h 869807"/>
              <a:gd name="connsiteX10" fmla="*/ 287320 w 1442386"/>
              <a:gd name="connsiteY10" fmla="*/ 438800 h 869807"/>
              <a:gd name="connsiteX11" fmla="*/ 330183 w 1442386"/>
              <a:gd name="connsiteY11" fmla="*/ 400699 h 869807"/>
              <a:gd name="connsiteX12" fmla="*/ 344469 w 1442386"/>
              <a:gd name="connsiteY12" fmla="*/ 429275 h 869807"/>
              <a:gd name="connsiteX13" fmla="*/ 380187 w 1442386"/>
              <a:gd name="connsiteY13" fmla="*/ 431657 h 869807"/>
              <a:gd name="connsiteX14" fmla="*/ 392094 w 1442386"/>
              <a:gd name="connsiteY14" fmla="*/ 464994 h 869807"/>
              <a:gd name="connsiteX15" fmla="*/ 427816 w 1442386"/>
              <a:gd name="connsiteY15" fmla="*/ 495947 h 869807"/>
              <a:gd name="connsiteX16" fmla="*/ 456387 w 1442386"/>
              <a:gd name="connsiteY16" fmla="*/ 453088 h 869807"/>
              <a:gd name="connsiteX17" fmla="*/ 487344 w 1442386"/>
              <a:gd name="connsiteY17" fmla="*/ 438800 h 869807"/>
              <a:gd name="connsiteX18" fmla="*/ 496869 w 1442386"/>
              <a:gd name="connsiteY18" fmla="*/ 410225 h 869807"/>
              <a:gd name="connsiteX19" fmla="*/ 518300 w 1442386"/>
              <a:gd name="connsiteY19" fmla="*/ 376888 h 869807"/>
              <a:gd name="connsiteX20" fmla="*/ 556404 w 1442386"/>
              <a:gd name="connsiteY20" fmla="*/ 369741 h 869807"/>
              <a:gd name="connsiteX21" fmla="*/ 568306 w 1442386"/>
              <a:gd name="connsiteY21" fmla="*/ 412607 h 869807"/>
              <a:gd name="connsiteX22" fmla="*/ 608787 w 1442386"/>
              <a:gd name="connsiteY22" fmla="*/ 381650 h 869807"/>
              <a:gd name="connsiteX23" fmla="*/ 618312 w 1442386"/>
              <a:gd name="connsiteY23" fmla="*/ 381650 h 869807"/>
              <a:gd name="connsiteX24" fmla="*/ 644506 w 1442386"/>
              <a:gd name="connsiteY24" fmla="*/ 398319 h 869807"/>
              <a:gd name="connsiteX25" fmla="*/ 684991 w 1442386"/>
              <a:gd name="connsiteY25" fmla="*/ 384029 h 869807"/>
              <a:gd name="connsiteX26" fmla="*/ 711182 w 1442386"/>
              <a:gd name="connsiteY26" fmla="*/ 434038 h 869807"/>
              <a:gd name="connsiteX27" fmla="*/ 701656 w 1442386"/>
              <a:gd name="connsiteY27" fmla="*/ 438800 h 869807"/>
              <a:gd name="connsiteX28" fmla="*/ 696895 w 1442386"/>
              <a:gd name="connsiteY28" fmla="*/ 460232 h 869807"/>
              <a:gd name="connsiteX29" fmla="*/ 725469 w 1442386"/>
              <a:gd name="connsiteY29" fmla="*/ 503094 h 869807"/>
              <a:gd name="connsiteX30" fmla="*/ 756426 w 1442386"/>
              <a:gd name="connsiteY30" fmla="*/ 495950 h 869807"/>
              <a:gd name="connsiteX31" fmla="*/ 789765 w 1442386"/>
              <a:gd name="connsiteY31" fmla="*/ 464993 h 869807"/>
              <a:gd name="connsiteX32" fmla="*/ 835007 w 1442386"/>
              <a:gd name="connsiteY32" fmla="*/ 472138 h 869807"/>
              <a:gd name="connsiteX33" fmla="*/ 892157 w 1442386"/>
              <a:gd name="connsiteY33" fmla="*/ 457850 h 869807"/>
              <a:gd name="connsiteX34" fmla="*/ 923116 w 1442386"/>
              <a:gd name="connsiteY34" fmla="*/ 429272 h 869807"/>
              <a:gd name="connsiteX35" fmla="*/ 987407 w 1442386"/>
              <a:gd name="connsiteY35" fmla="*/ 412607 h 869807"/>
              <a:gd name="connsiteX36" fmla="*/ 1044557 w 1442386"/>
              <a:gd name="connsiteY36" fmla="*/ 417368 h 869807"/>
              <a:gd name="connsiteX37" fmla="*/ 1111233 w 1442386"/>
              <a:gd name="connsiteY37" fmla="*/ 345931 h 869807"/>
              <a:gd name="connsiteX38" fmla="*/ 1161238 w 1442386"/>
              <a:gd name="connsiteY38" fmla="*/ 334025 h 869807"/>
              <a:gd name="connsiteX39" fmla="*/ 1206483 w 1442386"/>
              <a:gd name="connsiteY39" fmla="*/ 298306 h 869807"/>
              <a:gd name="connsiteX40" fmla="*/ 1206482 w 1442386"/>
              <a:gd name="connsiteY40" fmla="*/ 257825 h 869807"/>
              <a:gd name="connsiteX41" fmla="*/ 1201720 w 1442386"/>
              <a:gd name="connsiteY41" fmla="*/ 229250 h 869807"/>
              <a:gd name="connsiteX42" fmla="*/ 1194576 w 1442386"/>
              <a:gd name="connsiteY42" fmla="*/ 200675 h 869807"/>
              <a:gd name="connsiteX43" fmla="*/ 1211245 w 1442386"/>
              <a:gd name="connsiteY43" fmla="*/ 160194 h 869807"/>
              <a:gd name="connsiteX44" fmla="*/ 1201720 w 1442386"/>
              <a:gd name="connsiteY44" fmla="*/ 117331 h 869807"/>
              <a:gd name="connsiteX45" fmla="*/ 1223151 w 1442386"/>
              <a:gd name="connsiteY45" fmla="*/ 57800 h 869807"/>
              <a:gd name="connsiteX46" fmla="*/ 1213627 w 1442386"/>
              <a:gd name="connsiteY46" fmla="*/ 10175 h 869807"/>
              <a:gd name="connsiteX47" fmla="*/ 1251727 w 1442386"/>
              <a:gd name="connsiteY47" fmla="*/ 5412 h 869807"/>
              <a:gd name="connsiteX48" fmla="*/ 1268396 w 1442386"/>
              <a:gd name="connsiteY48" fmla="*/ 649 h 869807"/>
              <a:gd name="connsiteX49" fmla="*/ 1356502 w 1442386"/>
              <a:gd name="connsiteY49" fmla="*/ 19699 h 869807"/>
              <a:gd name="connsiteX50" fmla="*/ 1387458 w 1442386"/>
              <a:gd name="connsiteY50" fmla="*/ 41131 h 869807"/>
              <a:gd name="connsiteX51" fmla="*/ 1413653 w 1442386"/>
              <a:gd name="connsiteY51" fmla="*/ 57798 h 869807"/>
              <a:gd name="connsiteX52" fmla="*/ 1442227 w 1442386"/>
              <a:gd name="connsiteY52" fmla="*/ 67324 h 869807"/>
              <a:gd name="connsiteX53" fmla="*/ 1416033 w 1442386"/>
              <a:gd name="connsiteY53" fmla="*/ 117331 h 869807"/>
              <a:gd name="connsiteX54" fmla="*/ 1413652 w 1442386"/>
              <a:gd name="connsiteY54" fmla="*/ 172099 h 869807"/>
              <a:gd name="connsiteX55" fmla="*/ 1399364 w 1442386"/>
              <a:gd name="connsiteY55" fmla="*/ 229249 h 869807"/>
              <a:gd name="connsiteX56" fmla="*/ 1401746 w 1442386"/>
              <a:gd name="connsiteY56" fmla="*/ 238774 h 869807"/>
              <a:gd name="connsiteX57" fmla="*/ 1432702 w 1442386"/>
              <a:gd name="connsiteY57" fmla="*/ 245918 h 869807"/>
              <a:gd name="connsiteX58" fmla="*/ 1420796 w 1442386"/>
              <a:gd name="connsiteY58" fmla="*/ 276874 h 869807"/>
              <a:gd name="connsiteX59" fmla="*/ 1387458 w 1442386"/>
              <a:gd name="connsiteY59" fmla="*/ 298306 h 869807"/>
              <a:gd name="connsiteX60" fmla="*/ 1366027 w 1442386"/>
              <a:gd name="connsiteY60" fmla="*/ 319737 h 869807"/>
              <a:gd name="connsiteX61" fmla="*/ 1312130 w 1442386"/>
              <a:gd name="connsiteY61" fmla="*/ 307094 h 869807"/>
              <a:gd name="connsiteX62" fmla="*/ 1275538 w 1442386"/>
              <a:gd name="connsiteY62" fmla="*/ 336407 h 869807"/>
              <a:gd name="connsiteX63" fmla="*/ 1268395 w 1442386"/>
              <a:gd name="connsiteY63" fmla="*/ 369744 h 869807"/>
              <a:gd name="connsiteX64" fmla="*/ 1246963 w 1442386"/>
              <a:gd name="connsiteY64" fmla="*/ 379269 h 869807"/>
              <a:gd name="connsiteX65" fmla="*/ 1218388 w 1442386"/>
              <a:gd name="connsiteY65" fmla="*/ 403082 h 869807"/>
              <a:gd name="connsiteX66" fmla="*/ 1170764 w 1442386"/>
              <a:gd name="connsiteY66" fmla="*/ 417368 h 869807"/>
              <a:gd name="connsiteX67" fmla="*/ 1170763 w 1442386"/>
              <a:gd name="connsiteY67" fmla="*/ 464994 h 869807"/>
              <a:gd name="connsiteX68" fmla="*/ 1204101 w 1442386"/>
              <a:gd name="connsiteY68" fmla="*/ 464994 h 869807"/>
              <a:gd name="connsiteX69" fmla="*/ 1232677 w 1442386"/>
              <a:gd name="connsiteY69" fmla="*/ 491187 h 869807"/>
              <a:gd name="connsiteX70" fmla="*/ 1225532 w 1442386"/>
              <a:gd name="connsiteY70" fmla="*/ 529288 h 869807"/>
              <a:gd name="connsiteX71" fmla="*/ 1254108 w 1442386"/>
              <a:gd name="connsiteY71" fmla="*/ 545955 h 869807"/>
              <a:gd name="connsiteX72" fmla="*/ 1246963 w 1442386"/>
              <a:gd name="connsiteY72" fmla="*/ 588819 h 869807"/>
              <a:gd name="connsiteX73" fmla="*/ 1261251 w 1442386"/>
              <a:gd name="connsiteY73" fmla="*/ 629299 h 869807"/>
              <a:gd name="connsiteX74" fmla="*/ 1213627 w 1442386"/>
              <a:gd name="connsiteY74" fmla="*/ 684068 h 869807"/>
              <a:gd name="connsiteX75" fmla="*/ 1185052 w 1442386"/>
              <a:gd name="connsiteY75" fmla="*/ 736456 h 869807"/>
              <a:gd name="connsiteX76" fmla="*/ 1044558 w 1442386"/>
              <a:gd name="connsiteY76" fmla="*/ 762649 h 869807"/>
              <a:gd name="connsiteX77" fmla="*/ 102772 w 1442386"/>
              <a:gd name="connsiteY77" fmla="*/ 868531 h 869807"/>
              <a:gd name="connsiteX78" fmla="*/ 94438 w 1442386"/>
              <a:gd name="connsiteY78" fmla="*/ 869807 h 869807"/>
              <a:gd name="connsiteX0" fmla="*/ 58755 w 1406703"/>
              <a:gd name="connsiteY0" fmla="*/ 869807 h 869807"/>
              <a:gd name="connsiteX1" fmla="*/ 1604 w 1406703"/>
              <a:gd name="connsiteY1" fmla="*/ 550719 h 869807"/>
              <a:gd name="connsiteX2" fmla="*/ 18275 w 1406703"/>
              <a:gd name="connsiteY2" fmla="*/ 519761 h 869807"/>
              <a:gd name="connsiteX3" fmla="*/ 51611 w 1406703"/>
              <a:gd name="connsiteY3" fmla="*/ 512619 h 869807"/>
              <a:gd name="connsiteX4" fmla="*/ 63517 w 1406703"/>
              <a:gd name="connsiteY4" fmla="*/ 479282 h 869807"/>
              <a:gd name="connsiteX5" fmla="*/ 94475 w 1406703"/>
              <a:gd name="connsiteY5" fmla="*/ 472137 h 869807"/>
              <a:gd name="connsiteX6" fmla="*/ 165911 w 1406703"/>
              <a:gd name="connsiteY6" fmla="*/ 438800 h 869807"/>
              <a:gd name="connsiteX7" fmla="*/ 194488 w 1406703"/>
              <a:gd name="connsiteY7" fmla="*/ 417368 h 869807"/>
              <a:gd name="connsiteX8" fmla="*/ 208773 w 1406703"/>
              <a:gd name="connsiteY8" fmla="*/ 426894 h 869807"/>
              <a:gd name="connsiteX9" fmla="*/ 251637 w 1406703"/>
              <a:gd name="connsiteY9" fmla="*/ 438800 h 869807"/>
              <a:gd name="connsiteX10" fmla="*/ 294500 w 1406703"/>
              <a:gd name="connsiteY10" fmla="*/ 400699 h 869807"/>
              <a:gd name="connsiteX11" fmla="*/ 308786 w 1406703"/>
              <a:gd name="connsiteY11" fmla="*/ 429275 h 869807"/>
              <a:gd name="connsiteX12" fmla="*/ 344504 w 1406703"/>
              <a:gd name="connsiteY12" fmla="*/ 431657 h 869807"/>
              <a:gd name="connsiteX13" fmla="*/ 356411 w 1406703"/>
              <a:gd name="connsiteY13" fmla="*/ 464994 h 869807"/>
              <a:gd name="connsiteX14" fmla="*/ 392133 w 1406703"/>
              <a:gd name="connsiteY14" fmla="*/ 495947 h 869807"/>
              <a:gd name="connsiteX15" fmla="*/ 420704 w 1406703"/>
              <a:gd name="connsiteY15" fmla="*/ 453088 h 869807"/>
              <a:gd name="connsiteX16" fmla="*/ 451661 w 1406703"/>
              <a:gd name="connsiteY16" fmla="*/ 438800 h 869807"/>
              <a:gd name="connsiteX17" fmla="*/ 461186 w 1406703"/>
              <a:gd name="connsiteY17" fmla="*/ 410225 h 869807"/>
              <a:gd name="connsiteX18" fmla="*/ 482617 w 1406703"/>
              <a:gd name="connsiteY18" fmla="*/ 376888 h 869807"/>
              <a:gd name="connsiteX19" fmla="*/ 520721 w 1406703"/>
              <a:gd name="connsiteY19" fmla="*/ 369741 h 869807"/>
              <a:gd name="connsiteX20" fmla="*/ 532623 w 1406703"/>
              <a:gd name="connsiteY20" fmla="*/ 412607 h 869807"/>
              <a:gd name="connsiteX21" fmla="*/ 573104 w 1406703"/>
              <a:gd name="connsiteY21" fmla="*/ 381650 h 869807"/>
              <a:gd name="connsiteX22" fmla="*/ 582629 w 1406703"/>
              <a:gd name="connsiteY22" fmla="*/ 381650 h 869807"/>
              <a:gd name="connsiteX23" fmla="*/ 608823 w 1406703"/>
              <a:gd name="connsiteY23" fmla="*/ 398319 h 869807"/>
              <a:gd name="connsiteX24" fmla="*/ 649308 w 1406703"/>
              <a:gd name="connsiteY24" fmla="*/ 384029 h 869807"/>
              <a:gd name="connsiteX25" fmla="*/ 675499 w 1406703"/>
              <a:gd name="connsiteY25" fmla="*/ 434038 h 869807"/>
              <a:gd name="connsiteX26" fmla="*/ 665973 w 1406703"/>
              <a:gd name="connsiteY26" fmla="*/ 438800 h 869807"/>
              <a:gd name="connsiteX27" fmla="*/ 661212 w 1406703"/>
              <a:gd name="connsiteY27" fmla="*/ 460232 h 869807"/>
              <a:gd name="connsiteX28" fmla="*/ 689786 w 1406703"/>
              <a:gd name="connsiteY28" fmla="*/ 503094 h 869807"/>
              <a:gd name="connsiteX29" fmla="*/ 720743 w 1406703"/>
              <a:gd name="connsiteY29" fmla="*/ 495950 h 869807"/>
              <a:gd name="connsiteX30" fmla="*/ 754082 w 1406703"/>
              <a:gd name="connsiteY30" fmla="*/ 464993 h 869807"/>
              <a:gd name="connsiteX31" fmla="*/ 799324 w 1406703"/>
              <a:gd name="connsiteY31" fmla="*/ 472138 h 869807"/>
              <a:gd name="connsiteX32" fmla="*/ 856474 w 1406703"/>
              <a:gd name="connsiteY32" fmla="*/ 457850 h 869807"/>
              <a:gd name="connsiteX33" fmla="*/ 887433 w 1406703"/>
              <a:gd name="connsiteY33" fmla="*/ 429272 h 869807"/>
              <a:gd name="connsiteX34" fmla="*/ 951724 w 1406703"/>
              <a:gd name="connsiteY34" fmla="*/ 412607 h 869807"/>
              <a:gd name="connsiteX35" fmla="*/ 1008874 w 1406703"/>
              <a:gd name="connsiteY35" fmla="*/ 417368 h 869807"/>
              <a:gd name="connsiteX36" fmla="*/ 1075550 w 1406703"/>
              <a:gd name="connsiteY36" fmla="*/ 345931 h 869807"/>
              <a:gd name="connsiteX37" fmla="*/ 1125555 w 1406703"/>
              <a:gd name="connsiteY37" fmla="*/ 334025 h 869807"/>
              <a:gd name="connsiteX38" fmla="*/ 1170800 w 1406703"/>
              <a:gd name="connsiteY38" fmla="*/ 298306 h 869807"/>
              <a:gd name="connsiteX39" fmla="*/ 1170799 w 1406703"/>
              <a:gd name="connsiteY39" fmla="*/ 257825 h 869807"/>
              <a:gd name="connsiteX40" fmla="*/ 1166037 w 1406703"/>
              <a:gd name="connsiteY40" fmla="*/ 229250 h 869807"/>
              <a:gd name="connsiteX41" fmla="*/ 1158893 w 1406703"/>
              <a:gd name="connsiteY41" fmla="*/ 200675 h 869807"/>
              <a:gd name="connsiteX42" fmla="*/ 1175562 w 1406703"/>
              <a:gd name="connsiteY42" fmla="*/ 160194 h 869807"/>
              <a:gd name="connsiteX43" fmla="*/ 1166037 w 1406703"/>
              <a:gd name="connsiteY43" fmla="*/ 117331 h 869807"/>
              <a:gd name="connsiteX44" fmla="*/ 1187468 w 1406703"/>
              <a:gd name="connsiteY44" fmla="*/ 57800 h 869807"/>
              <a:gd name="connsiteX45" fmla="*/ 1177944 w 1406703"/>
              <a:gd name="connsiteY45" fmla="*/ 10175 h 869807"/>
              <a:gd name="connsiteX46" fmla="*/ 1216044 w 1406703"/>
              <a:gd name="connsiteY46" fmla="*/ 5412 h 869807"/>
              <a:gd name="connsiteX47" fmla="*/ 1232713 w 1406703"/>
              <a:gd name="connsiteY47" fmla="*/ 649 h 869807"/>
              <a:gd name="connsiteX48" fmla="*/ 1320819 w 1406703"/>
              <a:gd name="connsiteY48" fmla="*/ 19699 h 869807"/>
              <a:gd name="connsiteX49" fmla="*/ 1351775 w 1406703"/>
              <a:gd name="connsiteY49" fmla="*/ 41131 h 869807"/>
              <a:gd name="connsiteX50" fmla="*/ 1377970 w 1406703"/>
              <a:gd name="connsiteY50" fmla="*/ 57798 h 869807"/>
              <a:gd name="connsiteX51" fmla="*/ 1406544 w 1406703"/>
              <a:gd name="connsiteY51" fmla="*/ 67324 h 869807"/>
              <a:gd name="connsiteX52" fmla="*/ 1380350 w 1406703"/>
              <a:gd name="connsiteY52" fmla="*/ 117331 h 869807"/>
              <a:gd name="connsiteX53" fmla="*/ 1377969 w 1406703"/>
              <a:gd name="connsiteY53" fmla="*/ 172099 h 869807"/>
              <a:gd name="connsiteX54" fmla="*/ 1363681 w 1406703"/>
              <a:gd name="connsiteY54" fmla="*/ 229249 h 869807"/>
              <a:gd name="connsiteX55" fmla="*/ 1366063 w 1406703"/>
              <a:gd name="connsiteY55" fmla="*/ 238774 h 869807"/>
              <a:gd name="connsiteX56" fmla="*/ 1397019 w 1406703"/>
              <a:gd name="connsiteY56" fmla="*/ 245918 h 869807"/>
              <a:gd name="connsiteX57" fmla="*/ 1385113 w 1406703"/>
              <a:gd name="connsiteY57" fmla="*/ 276874 h 869807"/>
              <a:gd name="connsiteX58" fmla="*/ 1351775 w 1406703"/>
              <a:gd name="connsiteY58" fmla="*/ 298306 h 869807"/>
              <a:gd name="connsiteX59" fmla="*/ 1330344 w 1406703"/>
              <a:gd name="connsiteY59" fmla="*/ 319737 h 869807"/>
              <a:gd name="connsiteX60" fmla="*/ 1276447 w 1406703"/>
              <a:gd name="connsiteY60" fmla="*/ 307094 h 869807"/>
              <a:gd name="connsiteX61" fmla="*/ 1239855 w 1406703"/>
              <a:gd name="connsiteY61" fmla="*/ 336407 h 869807"/>
              <a:gd name="connsiteX62" fmla="*/ 1232712 w 1406703"/>
              <a:gd name="connsiteY62" fmla="*/ 369744 h 869807"/>
              <a:gd name="connsiteX63" fmla="*/ 1211280 w 1406703"/>
              <a:gd name="connsiteY63" fmla="*/ 379269 h 869807"/>
              <a:gd name="connsiteX64" fmla="*/ 1182705 w 1406703"/>
              <a:gd name="connsiteY64" fmla="*/ 403082 h 869807"/>
              <a:gd name="connsiteX65" fmla="*/ 1135081 w 1406703"/>
              <a:gd name="connsiteY65" fmla="*/ 417368 h 869807"/>
              <a:gd name="connsiteX66" fmla="*/ 1135080 w 1406703"/>
              <a:gd name="connsiteY66" fmla="*/ 464994 h 869807"/>
              <a:gd name="connsiteX67" fmla="*/ 1168418 w 1406703"/>
              <a:gd name="connsiteY67" fmla="*/ 464994 h 869807"/>
              <a:gd name="connsiteX68" fmla="*/ 1196994 w 1406703"/>
              <a:gd name="connsiteY68" fmla="*/ 491187 h 869807"/>
              <a:gd name="connsiteX69" fmla="*/ 1189849 w 1406703"/>
              <a:gd name="connsiteY69" fmla="*/ 529288 h 869807"/>
              <a:gd name="connsiteX70" fmla="*/ 1218425 w 1406703"/>
              <a:gd name="connsiteY70" fmla="*/ 545955 h 869807"/>
              <a:gd name="connsiteX71" fmla="*/ 1211280 w 1406703"/>
              <a:gd name="connsiteY71" fmla="*/ 588819 h 869807"/>
              <a:gd name="connsiteX72" fmla="*/ 1225568 w 1406703"/>
              <a:gd name="connsiteY72" fmla="*/ 629299 h 869807"/>
              <a:gd name="connsiteX73" fmla="*/ 1177944 w 1406703"/>
              <a:gd name="connsiteY73" fmla="*/ 684068 h 869807"/>
              <a:gd name="connsiteX74" fmla="*/ 1149369 w 1406703"/>
              <a:gd name="connsiteY74" fmla="*/ 736456 h 869807"/>
              <a:gd name="connsiteX75" fmla="*/ 1008875 w 1406703"/>
              <a:gd name="connsiteY75" fmla="*/ 762649 h 869807"/>
              <a:gd name="connsiteX76" fmla="*/ 67089 w 1406703"/>
              <a:gd name="connsiteY76" fmla="*/ 868531 h 869807"/>
              <a:gd name="connsiteX77" fmla="*/ 58755 w 1406703"/>
              <a:gd name="connsiteY77" fmla="*/ 869807 h 869807"/>
              <a:gd name="connsiteX0" fmla="*/ 40520 w 1388468"/>
              <a:gd name="connsiteY0" fmla="*/ 869807 h 869807"/>
              <a:gd name="connsiteX1" fmla="*/ 40 w 1388468"/>
              <a:gd name="connsiteY1" fmla="*/ 519761 h 869807"/>
              <a:gd name="connsiteX2" fmla="*/ 33376 w 1388468"/>
              <a:gd name="connsiteY2" fmla="*/ 512619 h 869807"/>
              <a:gd name="connsiteX3" fmla="*/ 45282 w 1388468"/>
              <a:gd name="connsiteY3" fmla="*/ 479282 h 869807"/>
              <a:gd name="connsiteX4" fmla="*/ 76240 w 1388468"/>
              <a:gd name="connsiteY4" fmla="*/ 472137 h 869807"/>
              <a:gd name="connsiteX5" fmla="*/ 147676 w 1388468"/>
              <a:gd name="connsiteY5" fmla="*/ 438800 h 869807"/>
              <a:gd name="connsiteX6" fmla="*/ 176253 w 1388468"/>
              <a:gd name="connsiteY6" fmla="*/ 417368 h 869807"/>
              <a:gd name="connsiteX7" fmla="*/ 190538 w 1388468"/>
              <a:gd name="connsiteY7" fmla="*/ 426894 h 869807"/>
              <a:gd name="connsiteX8" fmla="*/ 233402 w 1388468"/>
              <a:gd name="connsiteY8" fmla="*/ 438800 h 869807"/>
              <a:gd name="connsiteX9" fmla="*/ 276265 w 1388468"/>
              <a:gd name="connsiteY9" fmla="*/ 400699 h 869807"/>
              <a:gd name="connsiteX10" fmla="*/ 290551 w 1388468"/>
              <a:gd name="connsiteY10" fmla="*/ 429275 h 869807"/>
              <a:gd name="connsiteX11" fmla="*/ 326269 w 1388468"/>
              <a:gd name="connsiteY11" fmla="*/ 431657 h 869807"/>
              <a:gd name="connsiteX12" fmla="*/ 338176 w 1388468"/>
              <a:gd name="connsiteY12" fmla="*/ 464994 h 869807"/>
              <a:gd name="connsiteX13" fmla="*/ 373898 w 1388468"/>
              <a:gd name="connsiteY13" fmla="*/ 495947 h 869807"/>
              <a:gd name="connsiteX14" fmla="*/ 402469 w 1388468"/>
              <a:gd name="connsiteY14" fmla="*/ 453088 h 869807"/>
              <a:gd name="connsiteX15" fmla="*/ 433426 w 1388468"/>
              <a:gd name="connsiteY15" fmla="*/ 438800 h 869807"/>
              <a:gd name="connsiteX16" fmla="*/ 442951 w 1388468"/>
              <a:gd name="connsiteY16" fmla="*/ 410225 h 869807"/>
              <a:gd name="connsiteX17" fmla="*/ 464382 w 1388468"/>
              <a:gd name="connsiteY17" fmla="*/ 376888 h 869807"/>
              <a:gd name="connsiteX18" fmla="*/ 502486 w 1388468"/>
              <a:gd name="connsiteY18" fmla="*/ 369741 h 869807"/>
              <a:gd name="connsiteX19" fmla="*/ 514388 w 1388468"/>
              <a:gd name="connsiteY19" fmla="*/ 412607 h 869807"/>
              <a:gd name="connsiteX20" fmla="*/ 554869 w 1388468"/>
              <a:gd name="connsiteY20" fmla="*/ 381650 h 869807"/>
              <a:gd name="connsiteX21" fmla="*/ 564394 w 1388468"/>
              <a:gd name="connsiteY21" fmla="*/ 381650 h 869807"/>
              <a:gd name="connsiteX22" fmla="*/ 590588 w 1388468"/>
              <a:gd name="connsiteY22" fmla="*/ 398319 h 869807"/>
              <a:gd name="connsiteX23" fmla="*/ 631073 w 1388468"/>
              <a:gd name="connsiteY23" fmla="*/ 384029 h 869807"/>
              <a:gd name="connsiteX24" fmla="*/ 657264 w 1388468"/>
              <a:gd name="connsiteY24" fmla="*/ 434038 h 869807"/>
              <a:gd name="connsiteX25" fmla="*/ 647738 w 1388468"/>
              <a:gd name="connsiteY25" fmla="*/ 438800 h 869807"/>
              <a:gd name="connsiteX26" fmla="*/ 642977 w 1388468"/>
              <a:gd name="connsiteY26" fmla="*/ 460232 h 869807"/>
              <a:gd name="connsiteX27" fmla="*/ 671551 w 1388468"/>
              <a:gd name="connsiteY27" fmla="*/ 503094 h 869807"/>
              <a:gd name="connsiteX28" fmla="*/ 702508 w 1388468"/>
              <a:gd name="connsiteY28" fmla="*/ 495950 h 869807"/>
              <a:gd name="connsiteX29" fmla="*/ 735847 w 1388468"/>
              <a:gd name="connsiteY29" fmla="*/ 464993 h 869807"/>
              <a:gd name="connsiteX30" fmla="*/ 781089 w 1388468"/>
              <a:gd name="connsiteY30" fmla="*/ 472138 h 869807"/>
              <a:gd name="connsiteX31" fmla="*/ 838239 w 1388468"/>
              <a:gd name="connsiteY31" fmla="*/ 457850 h 869807"/>
              <a:gd name="connsiteX32" fmla="*/ 869198 w 1388468"/>
              <a:gd name="connsiteY32" fmla="*/ 429272 h 869807"/>
              <a:gd name="connsiteX33" fmla="*/ 933489 w 1388468"/>
              <a:gd name="connsiteY33" fmla="*/ 412607 h 869807"/>
              <a:gd name="connsiteX34" fmla="*/ 990639 w 1388468"/>
              <a:gd name="connsiteY34" fmla="*/ 417368 h 869807"/>
              <a:gd name="connsiteX35" fmla="*/ 1057315 w 1388468"/>
              <a:gd name="connsiteY35" fmla="*/ 345931 h 869807"/>
              <a:gd name="connsiteX36" fmla="*/ 1107320 w 1388468"/>
              <a:gd name="connsiteY36" fmla="*/ 334025 h 869807"/>
              <a:gd name="connsiteX37" fmla="*/ 1152565 w 1388468"/>
              <a:gd name="connsiteY37" fmla="*/ 298306 h 869807"/>
              <a:gd name="connsiteX38" fmla="*/ 1152564 w 1388468"/>
              <a:gd name="connsiteY38" fmla="*/ 257825 h 869807"/>
              <a:gd name="connsiteX39" fmla="*/ 1147802 w 1388468"/>
              <a:gd name="connsiteY39" fmla="*/ 229250 h 869807"/>
              <a:gd name="connsiteX40" fmla="*/ 1140658 w 1388468"/>
              <a:gd name="connsiteY40" fmla="*/ 200675 h 869807"/>
              <a:gd name="connsiteX41" fmla="*/ 1157327 w 1388468"/>
              <a:gd name="connsiteY41" fmla="*/ 160194 h 869807"/>
              <a:gd name="connsiteX42" fmla="*/ 1147802 w 1388468"/>
              <a:gd name="connsiteY42" fmla="*/ 117331 h 869807"/>
              <a:gd name="connsiteX43" fmla="*/ 1169233 w 1388468"/>
              <a:gd name="connsiteY43" fmla="*/ 57800 h 869807"/>
              <a:gd name="connsiteX44" fmla="*/ 1159709 w 1388468"/>
              <a:gd name="connsiteY44" fmla="*/ 10175 h 869807"/>
              <a:gd name="connsiteX45" fmla="*/ 1197809 w 1388468"/>
              <a:gd name="connsiteY45" fmla="*/ 5412 h 869807"/>
              <a:gd name="connsiteX46" fmla="*/ 1214478 w 1388468"/>
              <a:gd name="connsiteY46" fmla="*/ 649 h 869807"/>
              <a:gd name="connsiteX47" fmla="*/ 1302584 w 1388468"/>
              <a:gd name="connsiteY47" fmla="*/ 19699 h 869807"/>
              <a:gd name="connsiteX48" fmla="*/ 1333540 w 1388468"/>
              <a:gd name="connsiteY48" fmla="*/ 41131 h 869807"/>
              <a:gd name="connsiteX49" fmla="*/ 1359735 w 1388468"/>
              <a:gd name="connsiteY49" fmla="*/ 57798 h 869807"/>
              <a:gd name="connsiteX50" fmla="*/ 1388309 w 1388468"/>
              <a:gd name="connsiteY50" fmla="*/ 67324 h 869807"/>
              <a:gd name="connsiteX51" fmla="*/ 1362115 w 1388468"/>
              <a:gd name="connsiteY51" fmla="*/ 117331 h 869807"/>
              <a:gd name="connsiteX52" fmla="*/ 1359734 w 1388468"/>
              <a:gd name="connsiteY52" fmla="*/ 172099 h 869807"/>
              <a:gd name="connsiteX53" fmla="*/ 1345446 w 1388468"/>
              <a:gd name="connsiteY53" fmla="*/ 229249 h 869807"/>
              <a:gd name="connsiteX54" fmla="*/ 1347828 w 1388468"/>
              <a:gd name="connsiteY54" fmla="*/ 238774 h 869807"/>
              <a:gd name="connsiteX55" fmla="*/ 1378784 w 1388468"/>
              <a:gd name="connsiteY55" fmla="*/ 245918 h 869807"/>
              <a:gd name="connsiteX56" fmla="*/ 1366878 w 1388468"/>
              <a:gd name="connsiteY56" fmla="*/ 276874 h 869807"/>
              <a:gd name="connsiteX57" fmla="*/ 1333540 w 1388468"/>
              <a:gd name="connsiteY57" fmla="*/ 298306 h 869807"/>
              <a:gd name="connsiteX58" fmla="*/ 1312109 w 1388468"/>
              <a:gd name="connsiteY58" fmla="*/ 319737 h 869807"/>
              <a:gd name="connsiteX59" fmla="*/ 1258212 w 1388468"/>
              <a:gd name="connsiteY59" fmla="*/ 307094 h 869807"/>
              <a:gd name="connsiteX60" fmla="*/ 1221620 w 1388468"/>
              <a:gd name="connsiteY60" fmla="*/ 336407 h 869807"/>
              <a:gd name="connsiteX61" fmla="*/ 1214477 w 1388468"/>
              <a:gd name="connsiteY61" fmla="*/ 369744 h 869807"/>
              <a:gd name="connsiteX62" fmla="*/ 1193045 w 1388468"/>
              <a:gd name="connsiteY62" fmla="*/ 379269 h 869807"/>
              <a:gd name="connsiteX63" fmla="*/ 1164470 w 1388468"/>
              <a:gd name="connsiteY63" fmla="*/ 403082 h 869807"/>
              <a:gd name="connsiteX64" fmla="*/ 1116846 w 1388468"/>
              <a:gd name="connsiteY64" fmla="*/ 417368 h 869807"/>
              <a:gd name="connsiteX65" fmla="*/ 1116845 w 1388468"/>
              <a:gd name="connsiteY65" fmla="*/ 464994 h 869807"/>
              <a:gd name="connsiteX66" fmla="*/ 1150183 w 1388468"/>
              <a:gd name="connsiteY66" fmla="*/ 464994 h 869807"/>
              <a:gd name="connsiteX67" fmla="*/ 1178759 w 1388468"/>
              <a:gd name="connsiteY67" fmla="*/ 491187 h 869807"/>
              <a:gd name="connsiteX68" fmla="*/ 1171614 w 1388468"/>
              <a:gd name="connsiteY68" fmla="*/ 529288 h 869807"/>
              <a:gd name="connsiteX69" fmla="*/ 1200190 w 1388468"/>
              <a:gd name="connsiteY69" fmla="*/ 545955 h 869807"/>
              <a:gd name="connsiteX70" fmla="*/ 1193045 w 1388468"/>
              <a:gd name="connsiteY70" fmla="*/ 588819 h 869807"/>
              <a:gd name="connsiteX71" fmla="*/ 1207333 w 1388468"/>
              <a:gd name="connsiteY71" fmla="*/ 629299 h 869807"/>
              <a:gd name="connsiteX72" fmla="*/ 1159709 w 1388468"/>
              <a:gd name="connsiteY72" fmla="*/ 684068 h 869807"/>
              <a:gd name="connsiteX73" fmla="*/ 1131134 w 1388468"/>
              <a:gd name="connsiteY73" fmla="*/ 736456 h 869807"/>
              <a:gd name="connsiteX74" fmla="*/ 990640 w 1388468"/>
              <a:gd name="connsiteY74" fmla="*/ 762649 h 869807"/>
              <a:gd name="connsiteX75" fmla="*/ 48854 w 1388468"/>
              <a:gd name="connsiteY75" fmla="*/ 868531 h 869807"/>
              <a:gd name="connsiteX76" fmla="*/ 40520 w 1388468"/>
              <a:gd name="connsiteY76" fmla="*/ 869807 h 869807"/>
              <a:gd name="connsiteX0" fmla="*/ 48854 w 1388468"/>
              <a:gd name="connsiteY0" fmla="*/ 868531 h 868531"/>
              <a:gd name="connsiteX1" fmla="*/ 40 w 1388468"/>
              <a:gd name="connsiteY1" fmla="*/ 519761 h 868531"/>
              <a:gd name="connsiteX2" fmla="*/ 33376 w 1388468"/>
              <a:gd name="connsiteY2" fmla="*/ 512619 h 868531"/>
              <a:gd name="connsiteX3" fmla="*/ 45282 w 1388468"/>
              <a:gd name="connsiteY3" fmla="*/ 479282 h 868531"/>
              <a:gd name="connsiteX4" fmla="*/ 76240 w 1388468"/>
              <a:gd name="connsiteY4" fmla="*/ 472137 h 868531"/>
              <a:gd name="connsiteX5" fmla="*/ 147676 w 1388468"/>
              <a:gd name="connsiteY5" fmla="*/ 438800 h 868531"/>
              <a:gd name="connsiteX6" fmla="*/ 176253 w 1388468"/>
              <a:gd name="connsiteY6" fmla="*/ 417368 h 868531"/>
              <a:gd name="connsiteX7" fmla="*/ 190538 w 1388468"/>
              <a:gd name="connsiteY7" fmla="*/ 426894 h 868531"/>
              <a:gd name="connsiteX8" fmla="*/ 233402 w 1388468"/>
              <a:gd name="connsiteY8" fmla="*/ 438800 h 868531"/>
              <a:gd name="connsiteX9" fmla="*/ 276265 w 1388468"/>
              <a:gd name="connsiteY9" fmla="*/ 400699 h 868531"/>
              <a:gd name="connsiteX10" fmla="*/ 290551 w 1388468"/>
              <a:gd name="connsiteY10" fmla="*/ 429275 h 868531"/>
              <a:gd name="connsiteX11" fmla="*/ 326269 w 1388468"/>
              <a:gd name="connsiteY11" fmla="*/ 431657 h 868531"/>
              <a:gd name="connsiteX12" fmla="*/ 338176 w 1388468"/>
              <a:gd name="connsiteY12" fmla="*/ 464994 h 868531"/>
              <a:gd name="connsiteX13" fmla="*/ 373898 w 1388468"/>
              <a:gd name="connsiteY13" fmla="*/ 495947 h 868531"/>
              <a:gd name="connsiteX14" fmla="*/ 402469 w 1388468"/>
              <a:gd name="connsiteY14" fmla="*/ 453088 h 868531"/>
              <a:gd name="connsiteX15" fmla="*/ 433426 w 1388468"/>
              <a:gd name="connsiteY15" fmla="*/ 438800 h 868531"/>
              <a:gd name="connsiteX16" fmla="*/ 442951 w 1388468"/>
              <a:gd name="connsiteY16" fmla="*/ 410225 h 868531"/>
              <a:gd name="connsiteX17" fmla="*/ 464382 w 1388468"/>
              <a:gd name="connsiteY17" fmla="*/ 376888 h 868531"/>
              <a:gd name="connsiteX18" fmla="*/ 502486 w 1388468"/>
              <a:gd name="connsiteY18" fmla="*/ 369741 h 868531"/>
              <a:gd name="connsiteX19" fmla="*/ 514388 w 1388468"/>
              <a:gd name="connsiteY19" fmla="*/ 412607 h 868531"/>
              <a:gd name="connsiteX20" fmla="*/ 554869 w 1388468"/>
              <a:gd name="connsiteY20" fmla="*/ 381650 h 868531"/>
              <a:gd name="connsiteX21" fmla="*/ 564394 w 1388468"/>
              <a:gd name="connsiteY21" fmla="*/ 381650 h 868531"/>
              <a:gd name="connsiteX22" fmla="*/ 590588 w 1388468"/>
              <a:gd name="connsiteY22" fmla="*/ 398319 h 868531"/>
              <a:gd name="connsiteX23" fmla="*/ 631073 w 1388468"/>
              <a:gd name="connsiteY23" fmla="*/ 384029 h 868531"/>
              <a:gd name="connsiteX24" fmla="*/ 657264 w 1388468"/>
              <a:gd name="connsiteY24" fmla="*/ 434038 h 868531"/>
              <a:gd name="connsiteX25" fmla="*/ 647738 w 1388468"/>
              <a:gd name="connsiteY25" fmla="*/ 438800 h 868531"/>
              <a:gd name="connsiteX26" fmla="*/ 642977 w 1388468"/>
              <a:gd name="connsiteY26" fmla="*/ 460232 h 868531"/>
              <a:gd name="connsiteX27" fmla="*/ 671551 w 1388468"/>
              <a:gd name="connsiteY27" fmla="*/ 503094 h 868531"/>
              <a:gd name="connsiteX28" fmla="*/ 702508 w 1388468"/>
              <a:gd name="connsiteY28" fmla="*/ 495950 h 868531"/>
              <a:gd name="connsiteX29" fmla="*/ 735847 w 1388468"/>
              <a:gd name="connsiteY29" fmla="*/ 464993 h 868531"/>
              <a:gd name="connsiteX30" fmla="*/ 781089 w 1388468"/>
              <a:gd name="connsiteY30" fmla="*/ 472138 h 868531"/>
              <a:gd name="connsiteX31" fmla="*/ 838239 w 1388468"/>
              <a:gd name="connsiteY31" fmla="*/ 457850 h 868531"/>
              <a:gd name="connsiteX32" fmla="*/ 869198 w 1388468"/>
              <a:gd name="connsiteY32" fmla="*/ 429272 h 868531"/>
              <a:gd name="connsiteX33" fmla="*/ 933489 w 1388468"/>
              <a:gd name="connsiteY33" fmla="*/ 412607 h 868531"/>
              <a:gd name="connsiteX34" fmla="*/ 990639 w 1388468"/>
              <a:gd name="connsiteY34" fmla="*/ 417368 h 868531"/>
              <a:gd name="connsiteX35" fmla="*/ 1057315 w 1388468"/>
              <a:gd name="connsiteY35" fmla="*/ 345931 h 868531"/>
              <a:gd name="connsiteX36" fmla="*/ 1107320 w 1388468"/>
              <a:gd name="connsiteY36" fmla="*/ 334025 h 868531"/>
              <a:gd name="connsiteX37" fmla="*/ 1152565 w 1388468"/>
              <a:gd name="connsiteY37" fmla="*/ 298306 h 868531"/>
              <a:gd name="connsiteX38" fmla="*/ 1152564 w 1388468"/>
              <a:gd name="connsiteY38" fmla="*/ 257825 h 868531"/>
              <a:gd name="connsiteX39" fmla="*/ 1147802 w 1388468"/>
              <a:gd name="connsiteY39" fmla="*/ 229250 h 868531"/>
              <a:gd name="connsiteX40" fmla="*/ 1140658 w 1388468"/>
              <a:gd name="connsiteY40" fmla="*/ 200675 h 868531"/>
              <a:gd name="connsiteX41" fmla="*/ 1157327 w 1388468"/>
              <a:gd name="connsiteY41" fmla="*/ 160194 h 868531"/>
              <a:gd name="connsiteX42" fmla="*/ 1147802 w 1388468"/>
              <a:gd name="connsiteY42" fmla="*/ 117331 h 868531"/>
              <a:gd name="connsiteX43" fmla="*/ 1169233 w 1388468"/>
              <a:gd name="connsiteY43" fmla="*/ 57800 h 868531"/>
              <a:gd name="connsiteX44" fmla="*/ 1159709 w 1388468"/>
              <a:gd name="connsiteY44" fmla="*/ 10175 h 868531"/>
              <a:gd name="connsiteX45" fmla="*/ 1197809 w 1388468"/>
              <a:gd name="connsiteY45" fmla="*/ 5412 h 868531"/>
              <a:gd name="connsiteX46" fmla="*/ 1214478 w 1388468"/>
              <a:gd name="connsiteY46" fmla="*/ 649 h 868531"/>
              <a:gd name="connsiteX47" fmla="*/ 1302584 w 1388468"/>
              <a:gd name="connsiteY47" fmla="*/ 19699 h 868531"/>
              <a:gd name="connsiteX48" fmla="*/ 1333540 w 1388468"/>
              <a:gd name="connsiteY48" fmla="*/ 41131 h 868531"/>
              <a:gd name="connsiteX49" fmla="*/ 1359735 w 1388468"/>
              <a:gd name="connsiteY49" fmla="*/ 57798 h 868531"/>
              <a:gd name="connsiteX50" fmla="*/ 1388309 w 1388468"/>
              <a:gd name="connsiteY50" fmla="*/ 67324 h 868531"/>
              <a:gd name="connsiteX51" fmla="*/ 1362115 w 1388468"/>
              <a:gd name="connsiteY51" fmla="*/ 117331 h 868531"/>
              <a:gd name="connsiteX52" fmla="*/ 1359734 w 1388468"/>
              <a:gd name="connsiteY52" fmla="*/ 172099 h 868531"/>
              <a:gd name="connsiteX53" fmla="*/ 1345446 w 1388468"/>
              <a:gd name="connsiteY53" fmla="*/ 229249 h 868531"/>
              <a:gd name="connsiteX54" fmla="*/ 1347828 w 1388468"/>
              <a:gd name="connsiteY54" fmla="*/ 238774 h 868531"/>
              <a:gd name="connsiteX55" fmla="*/ 1378784 w 1388468"/>
              <a:gd name="connsiteY55" fmla="*/ 245918 h 868531"/>
              <a:gd name="connsiteX56" fmla="*/ 1366878 w 1388468"/>
              <a:gd name="connsiteY56" fmla="*/ 276874 h 868531"/>
              <a:gd name="connsiteX57" fmla="*/ 1333540 w 1388468"/>
              <a:gd name="connsiteY57" fmla="*/ 298306 h 868531"/>
              <a:gd name="connsiteX58" fmla="*/ 1312109 w 1388468"/>
              <a:gd name="connsiteY58" fmla="*/ 319737 h 868531"/>
              <a:gd name="connsiteX59" fmla="*/ 1258212 w 1388468"/>
              <a:gd name="connsiteY59" fmla="*/ 307094 h 868531"/>
              <a:gd name="connsiteX60" fmla="*/ 1221620 w 1388468"/>
              <a:gd name="connsiteY60" fmla="*/ 336407 h 868531"/>
              <a:gd name="connsiteX61" fmla="*/ 1214477 w 1388468"/>
              <a:gd name="connsiteY61" fmla="*/ 369744 h 868531"/>
              <a:gd name="connsiteX62" fmla="*/ 1193045 w 1388468"/>
              <a:gd name="connsiteY62" fmla="*/ 379269 h 868531"/>
              <a:gd name="connsiteX63" fmla="*/ 1164470 w 1388468"/>
              <a:gd name="connsiteY63" fmla="*/ 403082 h 868531"/>
              <a:gd name="connsiteX64" fmla="*/ 1116846 w 1388468"/>
              <a:gd name="connsiteY64" fmla="*/ 417368 h 868531"/>
              <a:gd name="connsiteX65" fmla="*/ 1116845 w 1388468"/>
              <a:gd name="connsiteY65" fmla="*/ 464994 h 868531"/>
              <a:gd name="connsiteX66" fmla="*/ 1150183 w 1388468"/>
              <a:gd name="connsiteY66" fmla="*/ 464994 h 868531"/>
              <a:gd name="connsiteX67" fmla="*/ 1178759 w 1388468"/>
              <a:gd name="connsiteY67" fmla="*/ 491187 h 868531"/>
              <a:gd name="connsiteX68" fmla="*/ 1171614 w 1388468"/>
              <a:gd name="connsiteY68" fmla="*/ 529288 h 868531"/>
              <a:gd name="connsiteX69" fmla="*/ 1200190 w 1388468"/>
              <a:gd name="connsiteY69" fmla="*/ 545955 h 868531"/>
              <a:gd name="connsiteX70" fmla="*/ 1193045 w 1388468"/>
              <a:gd name="connsiteY70" fmla="*/ 588819 h 868531"/>
              <a:gd name="connsiteX71" fmla="*/ 1207333 w 1388468"/>
              <a:gd name="connsiteY71" fmla="*/ 629299 h 868531"/>
              <a:gd name="connsiteX72" fmla="*/ 1159709 w 1388468"/>
              <a:gd name="connsiteY72" fmla="*/ 684068 h 868531"/>
              <a:gd name="connsiteX73" fmla="*/ 1131134 w 1388468"/>
              <a:gd name="connsiteY73" fmla="*/ 736456 h 868531"/>
              <a:gd name="connsiteX74" fmla="*/ 990640 w 1388468"/>
              <a:gd name="connsiteY74" fmla="*/ 762649 h 868531"/>
              <a:gd name="connsiteX75" fmla="*/ 48854 w 1388468"/>
              <a:gd name="connsiteY75" fmla="*/ 868531 h 868531"/>
              <a:gd name="connsiteX0" fmla="*/ 15478 w 1355092"/>
              <a:gd name="connsiteY0" fmla="*/ 868531 h 868531"/>
              <a:gd name="connsiteX1" fmla="*/ 0 w 1355092"/>
              <a:gd name="connsiteY1" fmla="*/ 512619 h 868531"/>
              <a:gd name="connsiteX2" fmla="*/ 11906 w 1355092"/>
              <a:gd name="connsiteY2" fmla="*/ 479282 h 868531"/>
              <a:gd name="connsiteX3" fmla="*/ 42864 w 1355092"/>
              <a:gd name="connsiteY3" fmla="*/ 472137 h 868531"/>
              <a:gd name="connsiteX4" fmla="*/ 114300 w 1355092"/>
              <a:gd name="connsiteY4" fmla="*/ 438800 h 868531"/>
              <a:gd name="connsiteX5" fmla="*/ 142877 w 1355092"/>
              <a:gd name="connsiteY5" fmla="*/ 417368 h 868531"/>
              <a:gd name="connsiteX6" fmla="*/ 157162 w 1355092"/>
              <a:gd name="connsiteY6" fmla="*/ 426894 h 868531"/>
              <a:gd name="connsiteX7" fmla="*/ 200026 w 1355092"/>
              <a:gd name="connsiteY7" fmla="*/ 438800 h 868531"/>
              <a:gd name="connsiteX8" fmla="*/ 242889 w 1355092"/>
              <a:gd name="connsiteY8" fmla="*/ 400699 h 868531"/>
              <a:gd name="connsiteX9" fmla="*/ 257175 w 1355092"/>
              <a:gd name="connsiteY9" fmla="*/ 429275 h 868531"/>
              <a:gd name="connsiteX10" fmla="*/ 292893 w 1355092"/>
              <a:gd name="connsiteY10" fmla="*/ 431657 h 868531"/>
              <a:gd name="connsiteX11" fmla="*/ 304800 w 1355092"/>
              <a:gd name="connsiteY11" fmla="*/ 464994 h 868531"/>
              <a:gd name="connsiteX12" fmla="*/ 340522 w 1355092"/>
              <a:gd name="connsiteY12" fmla="*/ 495947 h 868531"/>
              <a:gd name="connsiteX13" fmla="*/ 369093 w 1355092"/>
              <a:gd name="connsiteY13" fmla="*/ 453088 h 868531"/>
              <a:gd name="connsiteX14" fmla="*/ 400050 w 1355092"/>
              <a:gd name="connsiteY14" fmla="*/ 438800 h 868531"/>
              <a:gd name="connsiteX15" fmla="*/ 409575 w 1355092"/>
              <a:gd name="connsiteY15" fmla="*/ 410225 h 868531"/>
              <a:gd name="connsiteX16" fmla="*/ 431006 w 1355092"/>
              <a:gd name="connsiteY16" fmla="*/ 376888 h 868531"/>
              <a:gd name="connsiteX17" fmla="*/ 469110 w 1355092"/>
              <a:gd name="connsiteY17" fmla="*/ 369741 h 868531"/>
              <a:gd name="connsiteX18" fmla="*/ 481012 w 1355092"/>
              <a:gd name="connsiteY18" fmla="*/ 412607 h 868531"/>
              <a:gd name="connsiteX19" fmla="*/ 521493 w 1355092"/>
              <a:gd name="connsiteY19" fmla="*/ 381650 h 868531"/>
              <a:gd name="connsiteX20" fmla="*/ 531018 w 1355092"/>
              <a:gd name="connsiteY20" fmla="*/ 381650 h 868531"/>
              <a:gd name="connsiteX21" fmla="*/ 557212 w 1355092"/>
              <a:gd name="connsiteY21" fmla="*/ 398319 h 868531"/>
              <a:gd name="connsiteX22" fmla="*/ 597697 w 1355092"/>
              <a:gd name="connsiteY22" fmla="*/ 384029 h 868531"/>
              <a:gd name="connsiteX23" fmla="*/ 623888 w 1355092"/>
              <a:gd name="connsiteY23" fmla="*/ 434038 h 868531"/>
              <a:gd name="connsiteX24" fmla="*/ 614362 w 1355092"/>
              <a:gd name="connsiteY24" fmla="*/ 438800 h 868531"/>
              <a:gd name="connsiteX25" fmla="*/ 609601 w 1355092"/>
              <a:gd name="connsiteY25" fmla="*/ 460232 h 868531"/>
              <a:gd name="connsiteX26" fmla="*/ 638175 w 1355092"/>
              <a:gd name="connsiteY26" fmla="*/ 503094 h 868531"/>
              <a:gd name="connsiteX27" fmla="*/ 669132 w 1355092"/>
              <a:gd name="connsiteY27" fmla="*/ 495950 h 868531"/>
              <a:gd name="connsiteX28" fmla="*/ 702471 w 1355092"/>
              <a:gd name="connsiteY28" fmla="*/ 464993 h 868531"/>
              <a:gd name="connsiteX29" fmla="*/ 747713 w 1355092"/>
              <a:gd name="connsiteY29" fmla="*/ 472138 h 868531"/>
              <a:gd name="connsiteX30" fmla="*/ 804863 w 1355092"/>
              <a:gd name="connsiteY30" fmla="*/ 457850 h 868531"/>
              <a:gd name="connsiteX31" fmla="*/ 835822 w 1355092"/>
              <a:gd name="connsiteY31" fmla="*/ 429272 h 868531"/>
              <a:gd name="connsiteX32" fmla="*/ 900113 w 1355092"/>
              <a:gd name="connsiteY32" fmla="*/ 412607 h 868531"/>
              <a:gd name="connsiteX33" fmla="*/ 957263 w 1355092"/>
              <a:gd name="connsiteY33" fmla="*/ 417368 h 868531"/>
              <a:gd name="connsiteX34" fmla="*/ 1023939 w 1355092"/>
              <a:gd name="connsiteY34" fmla="*/ 345931 h 868531"/>
              <a:gd name="connsiteX35" fmla="*/ 1073944 w 1355092"/>
              <a:gd name="connsiteY35" fmla="*/ 334025 h 868531"/>
              <a:gd name="connsiteX36" fmla="*/ 1119189 w 1355092"/>
              <a:gd name="connsiteY36" fmla="*/ 298306 h 868531"/>
              <a:gd name="connsiteX37" fmla="*/ 1119188 w 1355092"/>
              <a:gd name="connsiteY37" fmla="*/ 257825 h 868531"/>
              <a:gd name="connsiteX38" fmla="*/ 1114426 w 1355092"/>
              <a:gd name="connsiteY38" fmla="*/ 229250 h 868531"/>
              <a:gd name="connsiteX39" fmla="*/ 1107282 w 1355092"/>
              <a:gd name="connsiteY39" fmla="*/ 200675 h 868531"/>
              <a:gd name="connsiteX40" fmla="*/ 1123951 w 1355092"/>
              <a:gd name="connsiteY40" fmla="*/ 160194 h 868531"/>
              <a:gd name="connsiteX41" fmla="*/ 1114426 w 1355092"/>
              <a:gd name="connsiteY41" fmla="*/ 117331 h 868531"/>
              <a:gd name="connsiteX42" fmla="*/ 1135857 w 1355092"/>
              <a:gd name="connsiteY42" fmla="*/ 57800 h 868531"/>
              <a:gd name="connsiteX43" fmla="*/ 1126333 w 1355092"/>
              <a:gd name="connsiteY43" fmla="*/ 10175 h 868531"/>
              <a:gd name="connsiteX44" fmla="*/ 1164433 w 1355092"/>
              <a:gd name="connsiteY44" fmla="*/ 5412 h 868531"/>
              <a:gd name="connsiteX45" fmla="*/ 1181102 w 1355092"/>
              <a:gd name="connsiteY45" fmla="*/ 649 h 868531"/>
              <a:gd name="connsiteX46" fmla="*/ 1269208 w 1355092"/>
              <a:gd name="connsiteY46" fmla="*/ 19699 h 868531"/>
              <a:gd name="connsiteX47" fmla="*/ 1300164 w 1355092"/>
              <a:gd name="connsiteY47" fmla="*/ 41131 h 868531"/>
              <a:gd name="connsiteX48" fmla="*/ 1326359 w 1355092"/>
              <a:gd name="connsiteY48" fmla="*/ 57798 h 868531"/>
              <a:gd name="connsiteX49" fmla="*/ 1354933 w 1355092"/>
              <a:gd name="connsiteY49" fmla="*/ 67324 h 868531"/>
              <a:gd name="connsiteX50" fmla="*/ 1328739 w 1355092"/>
              <a:gd name="connsiteY50" fmla="*/ 117331 h 868531"/>
              <a:gd name="connsiteX51" fmla="*/ 1326358 w 1355092"/>
              <a:gd name="connsiteY51" fmla="*/ 172099 h 868531"/>
              <a:gd name="connsiteX52" fmla="*/ 1312070 w 1355092"/>
              <a:gd name="connsiteY52" fmla="*/ 229249 h 868531"/>
              <a:gd name="connsiteX53" fmla="*/ 1314452 w 1355092"/>
              <a:gd name="connsiteY53" fmla="*/ 238774 h 868531"/>
              <a:gd name="connsiteX54" fmla="*/ 1345408 w 1355092"/>
              <a:gd name="connsiteY54" fmla="*/ 245918 h 868531"/>
              <a:gd name="connsiteX55" fmla="*/ 1333502 w 1355092"/>
              <a:gd name="connsiteY55" fmla="*/ 276874 h 868531"/>
              <a:gd name="connsiteX56" fmla="*/ 1300164 w 1355092"/>
              <a:gd name="connsiteY56" fmla="*/ 298306 h 868531"/>
              <a:gd name="connsiteX57" fmla="*/ 1278733 w 1355092"/>
              <a:gd name="connsiteY57" fmla="*/ 319737 h 868531"/>
              <a:gd name="connsiteX58" fmla="*/ 1224836 w 1355092"/>
              <a:gd name="connsiteY58" fmla="*/ 307094 h 868531"/>
              <a:gd name="connsiteX59" fmla="*/ 1188244 w 1355092"/>
              <a:gd name="connsiteY59" fmla="*/ 336407 h 868531"/>
              <a:gd name="connsiteX60" fmla="*/ 1181101 w 1355092"/>
              <a:gd name="connsiteY60" fmla="*/ 369744 h 868531"/>
              <a:gd name="connsiteX61" fmla="*/ 1159669 w 1355092"/>
              <a:gd name="connsiteY61" fmla="*/ 379269 h 868531"/>
              <a:gd name="connsiteX62" fmla="*/ 1131094 w 1355092"/>
              <a:gd name="connsiteY62" fmla="*/ 403082 h 868531"/>
              <a:gd name="connsiteX63" fmla="*/ 1083470 w 1355092"/>
              <a:gd name="connsiteY63" fmla="*/ 417368 h 868531"/>
              <a:gd name="connsiteX64" fmla="*/ 1083469 w 1355092"/>
              <a:gd name="connsiteY64" fmla="*/ 464994 h 868531"/>
              <a:gd name="connsiteX65" fmla="*/ 1116807 w 1355092"/>
              <a:gd name="connsiteY65" fmla="*/ 464994 h 868531"/>
              <a:gd name="connsiteX66" fmla="*/ 1145383 w 1355092"/>
              <a:gd name="connsiteY66" fmla="*/ 491187 h 868531"/>
              <a:gd name="connsiteX67" fmla="*/ 1138238 w 1355092"/>
              <a:gd name="connsiteY67" fmla="*/ 529288 h 868531"/>
              <a:gd name="connsiteX68" fmla="*/ 1166814 w 1355092"/>
              <a:gd name="connsiteY68" fmla="*/ 545955 h 868531"/>
              <a:gd name="connsiteX69" fmla="*/ 1159669 w 1355092"/>
              <a:gd name="connsiteY69" fmla="*/ 588819 h 868531"/>
              <a:gd name="connsiteX70" fmla="*/ 1173957 w 1355092"/>
              <a:gd name="connsiteY70" fmla="*/ 629299 h 868531"/>
              <a:gd name="connsiteX71" fmla="*/ 1126333 w 1355092"/>
              <a:gd name="connsiteY71" fmla="*/ 684068 h 868531"/>
              <a:gd name="connsiteX72" fmla="*/ 1097758 w 1355092"/>
              <a:gd name="connsiteY72" fmla="*/ 736456 h 868531"/>
              <a:gd name="connsiteX73" fmla="*/ 957264 w 1355092"/>
              <a:gd name="connsiteY73" fmla="*/ 762649 h 868531"/>
              <a:gd name="connsiteX74" fmla="*/ 15478 w 1355092"/>
              <a:gd name="connsiteY74" fmla="*/ 868531 h 868531"/>
              <a:gd name="connsiteX0" fmla="*/ 3572 w 1343186"/>
              <a:gd name="connsiteY0" fmla="*/ 868531 h 868531"/>
              <a:gd name="connsiteX1" fmla="*/ 0 w 1343186"/>
              <a:gd name="connsiteY1" fmla="*/ 479282 h 868531"/>
              <a:gd name="connsiteX2" fmla="*/ 30958 w 1343186"/>
              <a:gd name="connsiteY2" fmla="*/ 472137 h 868531"/>
              <a:gd name="connsiteX3" fmla="*/ 102394 w 1343186"/>
              <a:gd name="connsiteY3" fmla="*/ 438800 h 868531"/>
              <a:gd name="connsiteX4" fmla="*/ 130971 w 1343186"/>
              <a:gd name="connsiteY4" fmla="*/ 417368 h 868531"/>
              <a:gd name="connsiteX5" fmla="*/ 145256 w 1343186"/>
              <a:gd name="connsiteY5" fmla="*/ 426894 h 868531"/>
              <a:gd name="connsiteX6" fmla="*/ 188120 w 1343186"/>
              <a:gd name="connsiteY6" fmla="*/ 438800 h 868531"/>
              <a:gd name="connsiteX7" fmla="*/ 230983 w 1343186"/>
              <a:gd name="connsiteY7" fmla="*/ 400699 h 868531"/>
              <a:gd name="connsiteX8" fmla="*/ 245269 w 1343186"/>
              <a:gd name="connsiteY8" fmla="*/ 429275 h 868531"/>
              <a:gd name="connsiteX9" fmla="*/ 280987 w 1343186"/>
              <a:gd name="connsiteY9" fmla="*/ 431657 h 868531"/>
              <a:gd name="connsiteX10" fmla="*/ 292894 w 1343186"/>
              <a:gd name="connsiteY10" fmla="*/ 464994 h 868531"/>
              <a:gd name="connsiteX11" fmla="*/ 328616 w 1343186"/>
              <a:gd name="connsiteY11" fmla="*/ 495947 h 868531"/>
              <a:gd name="connsiteX12" fmla="*/ 357187 w 1343186"/>
              <a:gd name="connsiteY12" fmla="*/ 453088 h 868531"/>
              <a:gd name="connsiteX13" fmla="*/ 388144 w 1343186"/>
              <a:gd name="connsiteY13" fmla="*/ 438800 h 868531"/>
              <a:gd name="connsiteX14" fmla="*/ 397669 w 1343186"/>
              <a:gd name="connsiteY14" fmla="*/ 410225 h 868531"/>
              <a:gd name="connsiteX15" fmla="*/ 419100 w 1343186"/>
              <a:gd name="connsiteY15" fmla="*/ 376888 h 868531"/>
              <a:gd name="connsiteX16" fmla="*/ 457204 w 1343186"/>
              <a:gd name="connsiteY16" fmla="*/ 369741 h 868531"/>
              <a:gd name="connsiteX17" fmla="*/ 469106 w 1343186"/>
              <a:gd name="connsiteY17" fmla="*/ 412607 h 868531"/>
              <a:gd name="connsiteX18" fmla="*/ 509587 w 1343186"/>
              <a:gd name="connsiteY18" fmla="*/ 381650 h 868531"/>
              <a:gd name="connsiteX19" fmla="*/ 519112 w 1343186"/>
              <a:gd name="connsiteY19" fmla="*/ 381650 h 868531"/>
              <a:gd name="connsiteX20" fmla="*/ 545306 w 1343186"/>
              <a:gd name="connsiteY20" fmla="*/ 398319 h 868531"/>
              <a:gd name="connsiteX21" fmla="*/ 585791 w 1343186"/>
              <a:gd name="connsiteY21" fmla="*/ 384029 h 868531"/>
              <a:gd name="connsiteX22" fmla="*/ 611982 w 1343186"/>
              <a:gd name="connsiteY22" fmla="*/ 434038 h 868531"/>
              <a:gd name="connsiteX23" fmla="*/ 602456 w 1343186"/>
              <a:gd name="connsiteY23" fmla="*/ 438800 h 868531"/>
              <a:gd name="connsiteX24" fmla="*/ 597695 w 1343186"/>
              <a:gd name="connsiteY24" fmla="*/ 460232 h 868531"/>
              <a:gd name="connsiteX25" fmla="*/ 626269 w 1343186"/>
              <a:gd name="connsiteY25" fmla="*/ 503094 h 868531"/>
              <a:gd name="connsiteX26" fmla="*/ 657226 w 1343186"/>
              <a:gd name="connsiteY26" fmla="*/ 495950 h 868531"/>
              <a:gd name="connsiteX27" fmla="*/ 690565 w 1343186"/>
              <a:gd name="connsiteY27" fmla="*/ 464993 h 868531"/>
              <a:gd name="connsiteX28" fmla="*/ 735807 w 1343186"/>
              <a:gd name="connsiteY28" fmla="*/ 472138 h 868531"/>
              <a:gd name="connsiteX29" fmla="*/ 792957 w 1343186"/>
              <a:gd name="connsiteY29" fmla="*/ 457850 h 868531"/>
              <a:gd name="connsiteX30" fmla="*/ 823916 w 1343186"/>
              <a:gd name="connsiteY30" fmla="*/ 429272 h 868531"/>
              <a:gd name="connsiteX31" fmla="*/ 888207 w 1343186"/>
              <a:gd name="connsiteY31" fmla="*/ 412607 h 868531"/>
              <a:gd name="connsiteX32" fmla="*/ 945357 w 1343186"/>
              <a:gd name="connsiteY32" fmla="*/ 417368 h 868531"/>
              <a:gd name="connsiteX33" fmla="*/ 1012033 w 1343186"/>
              <a:gd name="connsiteY33" fmla="*/ 345931 h 868531"/>
              <a:gd name="connsiteX34" fmla="*/ 1062038 w 1343186"/>
              <a:gd name="connsiteY34" fmla="*/ 334025 h 868531"/>
              <a:gd name="connsiteX35" fmla="*/ 1107283 w 1343186"/>
              <a:gd name="connsiteY35" fmla="*/ 298306 h 868531"/>
              <a:gd name="connsiteX36" fmla="*/ 1107282 w 1343186"/>
              <a:gd name="connsiteY36" fmla="*/ 257825 h 868531"/>
              <a:gd name="connsiteX37" fmla="*/ 1102520 w 1343186"/>
              <a:gd name="connsiteY37" fmla="*/ 229250 h 868531"/>
              <a:gd name="connsiteX38" fmla="*/ 1095376 w 1343186"/>
              <a:gd name="connsiteY38" fmla="*/ 200675 h 868531"/>
              <a:gd name="connsiteX39" fmla="*/ 1112045 w 1343186"/>
              <a:gd name="connsiteY39" fmla="*/ 160194 h 868531"/>
              <a:gd name="connsiteX40" fmla="*/ 1102520 w 1343186"/>
              <a:gd name="connsiteY40" fmla="*/ 117331 h 868531"/>
              <a:gd name="connsiteX41" fmla="*/ 1123951 w 1343186"/>
              <a:gd name="connsiteY41" fmla="*/ 57800 h 868531"/>
              <a:gd name="connsiteX42" fmla="*/ 1114427 w 1343186"/>
              <a:gd name="connsiteY42" fmla="*/ 10175 h 868531"/>
              <a:gd name="connsiteX43" fmla="*/ 1152527 w 1343186"/>
              <a:gd name="connsiteY43" fmla="*/ 5412 h 868531"/>
              <a:gd name="connsiteX44" fmla="*/ 1169196 w 1343186"/>
              <a:gd name="connsiteY44" fmla="*/ 649 h 868531"/>
              <a:gd name="connsiteX45" fmla="*/ 1257302 w 1343186"/>
              <a:gd name="connsiteY45" fmla="*/ 19699 h 868531"/>
              <a:gd name="connsiteX46" fmla="*/ 1288258 w 1343186"/>
              <a:gd name="connsiteY46" fmla="*/ 41131 h 868531"/>
              <a:gd name="connsiteX47" fmla="*/ 1314453 w 1343186"/>
              <a:gd name="connsiteY47" fmla="*/ 57798 h 868531"/>
              <a:gd name="connsiteX48" fmla="*/ 1343027 w 1343186"/>
              <a:gd name="connsiteY48" fmla="*/ 67324 h 868531"/>
              <a:gd name="connsiteX49" fmla="*/ 1316833 w 1343186"/>
              <a:gd name="connsiteY49" fmla="*/ 117331 h 868531"/>
              <a:gd name="connsiteX50" fmla="*/ 1314452 w 1343186"/>
              <a:gd name="connsiteY50" fmla="*/ 172099 h 868531"/>
              <a:gd name="connsiteX51" fmla="*/ 1300164 w 1343186"/>
              <a:gd name="connsiteY51" fmla="*/ 229249 h 868531"/>
              <a:gd name="connsiteX52" fmla="*/ 1302546 w 1343186"/>
              <a:gd name="connsiteY52" fmla="*/ 238774 h 868531"/>
              <a:gd name="connsiteX53" fmla="*/ 1333502 w 1343186"/>
              <a:gd name="connsiteY53" fmla="*/ 245918 h 868531"/>
              <a:gd name="connsiteX54" fmla="*/ 1321596 w 1343186"/>
              <a:gd name="connsiteY54" fmla="*/ 276874 h 868531"/>
              <a:gd name="connsiteX55" fmla="*/ 1288258 w 1343186"/>
              <a:gd name="connsiteY55" fmla="*/ 298306 h 868531"/>
              <a:gd name="connsiteX56" fmla="*/ 1266827 w 1343186"/>
              <a:gd name="connsiteY56" fmla="*/ 319737 h 868531"/>
              <a:gd name="connsiteX57" fmla="*/ 1212930 w 1343186"/>
              <a:gd name="connsiteY57" fmla="*/ 307094 h 868531"/>
              <a:gd name="connsiteX58" fmla="*/ 1176338 w 1343186"/>
              <a:gd name="connsiteY58" fmla="*/ 336407 h 868531"/>
              <a:gd name="connsiteX59" fmla="*/ 1169195 w 1343186"/>
              <a:gd name="connsiteY59" fmla="*/ 369744 h 868531"/>
              <a:gd name="connsiteX60" fmla="*/ 1147763 w 1343186"/>
              <a:gd name="connsiteY60" fmla="*/ 379269 h 868531"/>
              <a:gd name="connsiteX61" fmla="*/ 1119188 w 1343186"/>
              <a:gd name="connsiteY61" fmla="*/ 403082 h 868531"/>
              <a:gd name="connsiteX62" fmla="*/ 1071564 w 1343186"/>
              <a:gd name="connsiteY62" fmla="*/ 417368 h 868531"/>
              <a:gd name="connsiteX63" fmla="*/ 1071563 w 1343186"/>
              <a:gd name="connsiteY63" fmla="*/ 464994 h 868531"/>
              <a:gd name="connsiteX64" fmla="*/ 1104901 w 1343186"/>
              <a:gd name="connsiteY64" fmla="*/ 464994 h 868531"/>
              <a:gd name="connsiteX65" fmla="*/ 1133477 w 1343186"/>
              <a:gd name="connsiteY65" fmla="*/ 491187 h 868531"/>
              <a:gd name="connsiteX66" fmla="*/ 1126332 w 1343186"/>
              <a:gd name="connsiteY66" fmla="*/ 529288 h 868531"/>
              <a:gd name="connsiteX67" fmla="*/ 1154908 w 1343186"/>
              <a:gd name="connsiteY67" fmla="*/ 545955 h 868531"/>
              <a:gd name="connsiteX68" fmla="*/ 1147763 w 1343186"/>
              <a:gd name="connsiteY68" fmla="*/ 588819 h 868531"/>
              <a:gd name="connsiteX69" fmla="*/ 1162051 w 1343186"/>
              <a:gd name="connsiteY69" fmla="*/ 629299 h 868531"/>
              <a:gd name="connsiteX70" fmla="*/ 1114427 w 1343186"/>
              <a:gd name="connsiteY70" fmla="*/ 684068 h 868531"/>
              <a:gd name="connsiteX71" fmla="*/ 1085852 w 1343186"/>
              <a:gd name="connsiteY71" fmla="*/ 736456 h 868531"/>
              <a:gd name="connsiteX72" fmla="*/ 945358 w 1343186"/>
              <a:gd name="connsiteY72" fmla="*/ 762649 h 868531"/>
              <a:gd name="connsiteX73" fmla="*/ 3572 w 1343186"/>
              <a:gd name="connsiteY73" fmla="*/ 868531 h 868531"/>
              <a:gd name="connsiteX0" fmla="*/ 64496 w 1404110"/>
              <a:gd name="connsiteY0" fmla="*/ 868531 h 868531"/>
              <a:gd name="connsiteX1" fmla="*/ 91882 w 1404110"/>
              <a:gd name="connsiteY1" fmla="*/ 472137 h 868531"/>
              <a:gd name="connsiteX2" fmla="*/ 163318 w 1404110"/>
              <a:gd name="connsiteY2" fmla="*/ 438800 h 868531"/>
              <a:gd name="connsiteX3" fmla="*/ 191895 w 1404110"/>
              <a:gd name="connsiteY3" fmla="*/ 417368 h 868531"/>
              <a:gd name="connsiteX4" fmla="*/ 206180 w 1404110"/>
              <a:gd name="connsiteY4" fmla="*/ 426894 h 868531"/>
              <a:gd name="connsiteX5" fmla="*/ 249044 w 1404110"/>
              <a:gd name="connsiteY5" fmla="*/ 438800 h 868531"/>
              <a:gd name="connsiteX6" fmla="*/ 291907 w 1404110"/>
              <a:gd name="connsiteY6" fmla="*/ 400699 h 868531"/>
              <a:gd name="connsiteX7" fmla="*/ 306193 w 1404110"/>
              <a:gd name="connsiteY7" fmla="*/ 429275 h 868531"/>
              <a:gd name="connsiteX8" fmla="*/ 341911 w 1404110"/>
              <a:gd name="connsiteY8" fmla="*/ 431657 h 868531"/>
              <a:gd name="connsiteX9" fmla="*/ 353818 w 1404110"/>
              <a:gd name="connsiteY9" fmla="*/ 464994 h 868531"/>
              <a:gd name="connsiteX10" fmla="*/ 389540 w 1404110"/>
              <a:gd name="connsiteY10" fmla="*/ 495947 h 868531"/>
              <a:gd name="connsiteX11" fmla="*/ 418111 w 1404110"/>
              <a:gd name="connsiteY11" fmla="*/ 453088 h 868531"/>
              <a:gd name="connsiteX12" fmla="*/ 449068 w 1404110"/>
              <a:gd name="connsiteY12" fmla="*/ 438800 h 868531"/>
              <a:gd name="connsiteX13" fmla="*/ 458593 w 1404110"/>
              <a:gd name="connsiteY13" fmla="*/ 410225 h 868531"/>
              <a:gd name="connsiteX14" fmla="*/ 480024 w 1404110"/>
              <a:gd name="connsiteY14" fmla="*/ 376888 h 868531"/>
              <a:gd name="connsiteX15" fmla="*/ 518128 w 1404110"/>
              <a:gd name="connsiteY15" fmla="*/ 369741 h 868531"/>
              <a:gd name="connsiteX16" fmla="*/ 530030 w 1404110"/>
              <a:gd name="connsiteY16" fmla="*/ 412607 h 868531"/>
              <a:gd name="connsiteX17" fmla="*/ 570511 w 1404110"/>
              <a:gd name="connsiteY17" fmla="*/ 381650 h 868531"/>
              <a:gd name="connsiteX18" fmla="*/ 580036 w 1404110"/>
              <a:gd name="connsiteY18" fmla="*/ 381650 h 868531"/>
              <a:gd name="connsiteX19" fmla="*/ 606230 w 1404110"/>
              <a:gd name="connsiteY19" fmla="*/ 398319 h 868531"/>
              <a:gd name="connsiteX20" fmla="*/ 646715 w 1404110"/>
              <a:gd name="connsiteY20" fmla="*/ 384029 h 868531"/>
              <a:gd name="connsiteX21" fmla="*/ 672906 w 1404110"/>
              <a:gd name="connsiteY21" fmla="*/ 434038 h 868531"/>
              <a:gd name="connsiteX22" fmla="*/ 663380 w 1404110"/>
              <a:gd name="connsiteY22" fmla="*/ 438800 h 868531"/>
              <a:gd name="connsiteX23" fmla="*/ 658619 w 1404110"/>
              <a:gd name="connsiteY23" fmla="*/ 460232 h 868531"/>
              <a:gd name="connsiteX24" fmla="*/ 687193 w 1404110"/>
              <a:gd name="connsiteY24" fmla="*/ 503094 h 868531"/>
              <a:gd name="connsiteX25" fmla="*/ 718150 w 1404110"/>
              <a:gd name="connsiteY25" fmla="*/ 495950 h 868531"/>
              <a:gd name="connsiteX26" fmla="*/ 751489 w 1404110"/>
              <a:gd name="connsiteY26" fmla="*/ 464993 h 868531"/>
              <a:gd name="connsiteX27" fmla="*/ 796731 w 1404110"/>
              <a:gd name="connsiteY27" fmla="*/ 472138 h 868531"/>
              <a:gd name="connsiteX28" fmla="*/ 853881 w 1404110"/>
              <a:gd name="connsiteY28" fmla="*/ 457850 h 868531"/>
              <a:gd name="connsiteX29" fmla="*/ 884840 w 1404110"/>
              <a:gd name="connsiteY29" fmla="*/ 429272 h 868531"/>
              <a:gd name="connsiteX30" fmla="*/ 949131 w 1404110"/>
              <a:gd name="connsiteY30" fmla="*/ 412607 h 868531"/>
              <a:gd name="connsiteX31" fmla="*/ 1006281 w 1404110"/>
              <a:gd name="connsiteY31" fmla="*/ 417368 h 868531"/>
              <a:gd name="connsiteX32" fmla="*/ 1072957 w 1404110"/>
              <a:gd name="connsiteY32" fmla="*/ 345931 h 868531"/>
              <a:gd name="connsiteX33" fmla="*/ 1122962 w 1404110"/>
              <a:gd name="connsiteY33" fmla="*/ 334025 h 868531"/>
              <a:gd name="connsiteX34" fmla="*/ 1168207 w 1404110"/>
              <a:gd name="connsiteY34" fmla="*/ 298306 h 868531"/>
              <a:gd name="connsiteX35" fmla="*/ 1168206 w 1404110"/>
              <a:gd name="connsiteY35" fmla="*/ 257825 h 868531"/>
              <a:gd name="connsiteX36" fmla="*/ 1163444 w 1404110"/>
              <a:gd name="connsiteY36" fmla="*/ 229250 h 868531"/>
              <a:gd name="connsiteX37" fmla="*/ 1156300 w 1404110"/>
              <a:gd name="connsiteY37" fmla="*/ 200675 h 868531"/>
              <a:gd name="connsiteX38" fmla="*/ 1172969 w 1404110"/>
              <a:gd name="connsiteY38" fmla="*/ 160194 h 868531"/>
              <a:gd name="connsiteX39" fmla="*/ 1163444 w 1404110"/>
              <a:gd name="connsiteY39" fmla="*/ 117331 h 868531"/>
              <a:gd name="connsiteX40" fmla="*/ 1184875 w 1404110"/>
              <a:gd name="connsiteY40" fmla="*/ 57800 h 868531"/>
              <a:gd name="connsiteX41" fmla="*/ 1175351 w 1404110"/>
              <a:gd name="connsiteY41" fmla="*/ 10175 h 868531"/>
              <a:gd name="connsiteX42" fmla="*/ 1213451 w 1404110"/>
              <a:gd name="connsiteY42" fmla="*/ 5412 h 868531"/>
              <a:gd name="connsiteX43" fmla="*/ 1230120 w 1404110"/>
              <a:gd name="connsiteY43" fmla="*/ 649 h 868531"/>
              <a:gd name="connsiteX44" fmla="*/ 1318226 w 1404110"/>
              <a:gd name="connsiteY44" fmla="*/ 19699 h 868531"/>
              <a:gd name="connsiteX45" fmla="*/ 1349182 w 1404110"/>
              <a:gd name="connsiteY45" fmla="*/ 41131 h 868531"/>
              <a:gd name="connsiteX46" fmla="*/ 1375377 w 1404110"/>
              <a:gd name="connsiteY46" fmla="*/ 57798 h 868531"/>
              <a:gd name="connsiteX47" fmla="*/ 1403951 w 1404110"/>
              <a:gd name="connsiteY47" fmla="*/ 67324 h 868531"/>
              <a:gd name="connsiteX48" fmla="*/ 1377757 w 1404110"/>
              <a:gd name="connsiteY48" fmla="*/ 117331 h 868531"/>
              <a:gd name="connsiteX49" fmla="*/ 1375376 w 1404110"/>
              <a:gd name="connsiteY49" fmla="*/ 172099 h 868531"/>
              <a:gd name="connsiteX50" fmla="*/ 1361088 w 1404110"/>
              <a:gd name="connsiteY50" fmla="*/ 229249 h 868531"/>
              <a:gd name="connsiteX51" fmla="*/ 1363470 w 1404110"/>
              <a:gd name="connsiteY51" fmla="*/ 238774 h 868531"/>
              <a:gd name="connsiteX52" fmla="*/ 1394426 w 1404110"/>
              <a:gd name="connsiteY52" fmla="*/ 245918 h 868531"/>
              <a:gd name="connsiteX53" fmla="*/ 1382520 w 1404110"/>
              <a:gd name="connsiteY53" fmla="*/ 276874 h 868531"/>
              <a:gd name="connsiteX54" fmla="*/ 1349182 w 1404110"/>
              <a:gd name="connsiteY54" fmla="*/ 298306 h 868531"/>
              <a:gd name="connsiteX55" fmla="*/ 1327751 w 1404110"/>
              <a:gd name="connsiteY55" fmla="*/ 319737 h 868531"/>
              <a:gd name="connsiteX56" fmla="*/ 1273854 w 1404110"/>
              <a:gd name="connsiteY56" fmla="*/ 307094 h 868531"/>
              <a:gd name="connsiteX57" fmla="*/ 1237262 w 1404110"/>
              <a:gd name="connsiteY57" fmla="*/ 336407 h 868531"/>
              <a:gd name="connsiteX58" fmla="*/ 1230119 w 1404110"/>
              <a:gd name="connsiteY58" fmla="*/ 369744 h 868531"/>
              <a:gd name="connsiteX59" fmla="*/ 1208687 w 1404110"/>
              <a:gd name="connsiteY59" fmla="*/ 379269 h 868531"/>
              <a:gd name="connsiteX60" fmla="*/ 1180112 w 1404110"/>
              <a:gd name="connsiteY60" fmla="*/ 403082 h 868531"/>
              <a:gd name="connsiteX61" fmla="*/ 1132488 w 1404110"/>
              <a:gd name="connsiteY61" fmla="*/ 417368 h 868531"/>
              <a:gd name="connsiteX62" fmla="*/ 1132487 w 1404110"/>
              <a:gd name="connsiteY62" fmla="*/ 464994 h 868531"/>
              <a:gd name="connsiteX63" fmla="*/ 1165825 w 1404110"/>
              <a:gd name="connsiteY63" fmla="*/ 464994 h 868531"/>
              <a:gd name="connsiteX64" fmla="*/ 1194401 w 1404110"/>
              <a:gd name="connsiteY64" fmla="*/ 491187 h 868531"/>
              <a:gd name="connsiteX65" fmla="*/ 1187256 w 1404110"/>
              <a:gd name="connsiteY65" fmla="*/ 529288 h 868531"/>
              <a:gd name="connsiteX66" fmla="*/ 1215832 w 1404110"/>
              <a:gd name="connsiteY66" fmla="*/ 545955 h 868531"/>
              <a:gd name="connsiteX67" fmla="*/ 1208687 w 1404110"/>
              <a:gd name="connsiteY67" fmla="*/ 588819 h 868531"/>
              <a:gd name="connsiteX68" fmla="*/ 1222975 w 1404110"/>
              <a:gd name="connsiteY68" fmla="*/ 629299 h 868531"/>
              <a:gd name="connsiteX69" fmla="*/ 1175351 w 1404110"/>
              <a:gd name="connsiteY69" fmla="*/ 684068 h 868531"/>
              <a:gd name="connsiteX70" fmla="*/ 1146776 w 1404110"/>
              <a:gd name="connsiteY70" fmla="*/ 736456 h 868531"/>
              <a:gd name="connsiteX71" fmla="*/ 1006282 w 1404110"/>
              <a:gd name="connsiteY71" fmla="*/ 762649 h 868531"/>
              <a:gd name="connsiteX72" fmla="*/ 64496 w 1404110"/>
              <a:gd name="connsiteY72" fmla="*/ 868531 h 868531"/>
              <a:gd name="connsiteX0" fmla="*/ 46873 w 1386487"/>
              <a:gd name="connsiteY0" fmla="*/ 868531 h 868531"/>
              <a:gd name="connsiteX1" fmla="*/ 145695 w 1386487"/>
              <a:gd name="connsiteY1" fmla="*/ 438800 h 868531"/>
              <a:gd name="connsiteX2" fmla="*/ 174272 w 1386487"/>
              <a:gd name="connsiteY2" fmla="*/ 417368 h 868531"/>
              <a:gd name="connsiteX3" fmla="*/ 188557 w 1386487"/>
              <a:gd name="connsiteY3" fmla="*/ 426894 h 868531"/>
              <a:gd name="connsiteX4" fmla="*/ 231421 w 1386487"/>
              <a:gd name="connsiteY4" fmla="*/ 438800 h 868531"/>
              <a:gd name="connsiteX5" fmla="*/ 274284 w 1386487"/>
              <a:gd name="connsiteY5" fmla="*/ 400699 h 868531"/>
              <a:gd name="connsiteX6" fmla="*/ 288570 w 1386487"/>
              <a:gd name="connsiteY6" fmla="*/ 429275 h 868531"/>
              <a:gd name="connsiteX7" fmla="*/ 324288 w 1386487"/>
              <a:gd name="connsiteY7" fmla="*/ 431657 h 868531"/>
              <a:gd name="connsiteX8" fmla="*/ 336195 w 1386487"/>
              <a:gd name="connsiteY8" fmla="*/ 464994 h 868531"/>
              <a:gd name="connsiteX9" fmla="*/ 371917 w 1386487"/>
              <a:gd name="connsiteY9" fmla="*/ 495947 h 868531"/>
              <a:gd name="connsiteX10" fmla="*/ 400488 w 1386487"/>
              <a:gd name="connsiteY10" fmla="*/ 453088 h 868531"/>
              <a:gd name="connsiteX11" fmla="*/ 431445 w 1386487"/>
              <a:gd name="connsiteY11" fmla="*/ 438800 h 868531"/>
              <a:gd name="connsiteX12" fmla="*/ 440970 w 1386487"/>
              <a:gd name="connsiteY12" fmla="*/ 410225 h 868531"/>
              <a:gd name="connsiteX13" fmla="*/ 462401 w 1386487"/>
              <a:gd name="connsiteY13" fmla="*/ 376888 h 868531"/>
              <a:gd name="connsiteX14" fmla="*/ 500505 w 1386487"/>
              <a:gd name="connsiteY14" fmla="*/ 369741 h 868531"/>
              <a:gd name="connsiteX15" fmla="*/ 512407 w 1386487"/>
              <a:gd name="connsiteY15" fmla="*/ 412607 h 868531"/>
              <a:gd name="connsiteX16" fmla="*/ 552888 w 1386487"/>
              <a:gd name="connsiteY16" fmla="*/ 381650 h 868531"/>
              <a:gd name="connsiteX17" fmla="*/ 562413 w 1386487"/>
              <a:gd name="connsiteY17" fmla="*/ 381650 h 868531"/>
              <a:gd name="connsiteX18" fmla="*/ 588607 w 1386487"/>
              <a:gd name="connsiteY18" fmla="*/ 398319 h 868531"/>
              <a:gd name="connsiteX19" fmla="*/ 629092 w 1386487"/>
              <a:gd name="connsiteY19" fmla="*/ 384029 h 868531"/>
              <a:gd name="connsiteX20" fmla="*/ 655283 w 1386487"/>
              <a:gd name="connsiteY20" fmla="*/ 434038 h 868531"/>
              <a:gd name="connsiteX21" fmla="*/ 645757 w 1386487"/>
              <a:gd name="connsiteY21" fmla="*/ 438800 h 868531"/>
              <a:gd name="connsiteX22" fmla="*/ 640996 w 1386487"/>
              <a:gd name="connsiteY22" fmla="*/ 460232 h 868531"/>
              <a:gd name="connsiteX23" fmla="*/ 669570 w 1386487"/>
              <a:gd name="connsiteY23" fmla="*/ 503094 h 868531"/>
              <a:gd name="connsiteX24" fmla="*/ 700527 w 1386487"/>
              <a:gd name="connsiteY24" fmla="*/ 495950 h 868531"/>
              <a:gd name="connsiteX25" fmla="*/ 733866 w 1386487"/>
              <a:gd name="connsiteY25" fmla="*/ 464993 h 868531"/>
              <a:gd name="connsiteX26" fmla="*/ 779108 w 1386487"/>
              <a:gd name="connsiteY26" fmla="*/ 472138 h 868531"/>
              <a:gd name="connsiteX27" fmla="*/ 836258 w 1386487"/>
              <a:gd name="connsiteY27" fmla="*/ 457850 h 868531"/>
              <a:gd name="connsiteX28" fmla="*/ 867217 w 1386487"/>
              <a:gd name="connsiteY28" fmla="*/ 429272 h 868531"/>
              <a:gd name="connsiteX29" fmla="*/ 931508 w 1386487"/>
              <a:gd name="connsiteY29" fmla="*/ 412607 h 868531"/>
              <a:gd name="connsiteX30" fmla="*/ 988658 w 1386487"/>
              <a:gd name="connsiteY30" fmla="*/ 417368 h 868531"/>
              <a:gd name="connsiteX31" fmla="*/ 1055334 w 1386487"/>
              <a:gd name="connsiteY31" fmla="*/ 345931 h 868531"/>
              <a:gd name="connsiteX32" fmla="*/ 1105339 w 1386487"/>
              <a:gd name="connsiteY32" fmla="*/ 334025 h 868531"/>
              <a:gd name="connsiteX33" fmla="*/ 1150584 w 1386487"/>
              <a:gd name="connsiteY33" fmla="*/ 298306 h 868531"/>
              <a:gd name="connsiteX34" fmla="*/ 1150583 w 1386487"/>
              <a:gd name="connsiteY34" fmla="*/ 257825 h 868531"/>
              <a:gd name="connsiteX35" fmla="*/ 1145821 w 1386487"/>
              <a:gd name="connsiteY35" fmla="*/ 229250 h 868531"/>
              <a:gd name="connsiteX36" fmla="*/ 1138677 w 1386487"/>
              <a:gd name="connsiteY36" fmla="*/ 200675 h 868531"/>
              <a:gd name="connsiteX37" fmla="*/ 1155346 w 1386487"/>
              <a:gd name="connsiteY37" fmla="*/ 160194 h 868531"/>
              <a:gd name="connsiteX38" fmla="*/ 1145821 w 1386487"/>
              <a:gd name="connsiteY38" fmla="*/ 117331 h 868531"/>
              <a:gd name="connsiteX39" fmla="*/ 1167252 w 1386487"/>
              <a:gd name="connsiteY39" fmla="*/ 57800 h 868531"/>
              <a:gd name="connsiteX40" fmla="*/ 1157728 w 1386487"/>
              <a:gd name="connsiteY40" fmla="*/ 10175 h 868531"/>
              <a:gd name="connsiteX41" fmla="*/ 1195828 w 1386487"/>
              <a:gd name="connsiteY41" fmla="*/ 5412 h 868531"/>
              <a:gd name="connsiteX42" fmla="*/ 1212497 w 1386487"/>
              <a:gd name="connsiteY42" fmla="*/ 649 h 868531"/>
              <a:gd name="connsiteX43" fmla="*/ 1300603 w 1386487"/>
              <a:gd name="connsiteY43" fmla="*/ 19699 h 868531"/>
              <a:gd name="connsiteX44" fmla="*/ 1331559 w 1386487"/>
              <a:gd name="connsiteY44" fmla="*/ 41131 h 868531"/>
              <a:gd name="connsiteX45" fmla="*/ 1357754 w 1386487"/>
              <a:gd name="connsiteY45" fmla="*/ 57798 h 868531"/>
              <a:gd name="connsiteX46" fmla="*/ 1386328 w 1386487"/>
              <a:gd name="connsiteY46" fmla="*/ 67324 h 868531"/>
              <a:gd name="connsiteX47" fmla="*/ 1360134 w 1386487"/>
              <a:gd name="connsiteY47" fmla="*/ 117331 h 868531"/>
              <a:gd name="connsiteX48" fmla="*/ 1357753 w 1386487"/>
              <a:gd name="connsiteY48" fmla="*/ 172099 h 868531"/>
              <a:gd name="connsiteX49" fmla="*/ 1343465 w 1386487"/>
              <a:gd name="connsiteY49" fmla="*/ 229249 h 868531"/>
              <a:gd name="connsiteX50" fmla="*/ 1345847 w 1386487"/>
              <a:gd name="connsiteY50" fmla="*/ 238774 h 868531"/>
              <a:gd name="connsiteX51" fmla="*/ 1376803 w 1386487"/>
              <a:gd name="connsiteY51" fmla="*/ 245918 h 868531"/>
              <a:gd name="connsiteX52" fmla="*/ 1364897 w 1386487"/>
              <a:gd name="connsiteY52" fmla="*/ 276874 h 868531"/>
              <a:gd name="connsiteX53" fmla="*/ 1331559 w 1386487"/>
              <a:gd name="connsiteY53" fmla="*/ 298306 h 868531"/>
              <a:gd name="connsiteX54" fmla="*/ 1310128 w 1386487"/>
              <a:gd name="connsiteY54" fmla="*/ 319737 h 868531"/>
              <a:gd name="connsiteX55" fmla="*/ 1256231 w 1386487"/>
              <a:gd name="connsiteY55" fmla="*/ 307094 h 868531"/>
              <a:gd name="connsiteX56" fmla="*/ 1219639 w 1386487"/>
              <a:gd name="connsiteY56" fmla="*/ 336407 h 868531"/>
              <a:gd name="connsiteX57" fmla="*/ 1212496 w 1386487"/>
              <a:gd name="connsiteY57" fmla="*/ 369744 h 868531"/>
              <a:gd name="connsiteX58" fmla="*/ 1191064 w 1386487"/>
              <a:gd name="connsiteY58" fmla="*/ 379269 h 868531"/>
              <a:gd name="connsiteX59" fmla="*/ 1162489 w 1386487"/>
              <a:gd name="connsiteY59" fmla="*/ 403082 h 868531"/>
              <a:gd name="connsiteX60" fmla="*/ 1114865 w 1386487"/>
              <a:gd name="connsiteY60" fmla="*/ 417368 h 868531"/>
              <a:gd name="connsiteX61" fmla="*/ 1114864 w 1386487"/>
              <a:gd name="connsiteY61" fmla="*/ 464994 h 868531"/>
              <a:gd name="connsiteX62" fmla="*/ 1148202 w 1386487"/>
              <a:gd name="connsiteY62" fmla="*/ 464994 h 868531"/>
              <a:gd name="connsiteX63" fmla="*/ 1176778 w 1386487"/>
              <a:gd name="connsiteY63" fmla="*/ 491187 h 868531"/>
              <a:gd name="connsiteX64" fmla="*/ 1169633 w 1386487"/>
              <a:gd name="connsiteY64" fmla="*/ 529288 h 868531"/>
              <a:gd name="connsiteX65" fmla="*/ 1198209 w 1386487"/>
              <a:gd name="connsiteY65" fmla="*/ 545955 h 868531"/>
              <a:gd name="connsiteX66" fmla="*/ 1191064 w 1386487"/>
              <a:gd name="connsiteY66" fmla="*/ 588819 h 868531"/>
              <a:gd name="connsiteX67" fmla="*/ 1205352 w 1386487"/>
              <a:gd name="connsiteY67" fmla="*/ 629299 h 868531"/>
              <a:gd name="connsiteX68" fmla="*/ 1157728 w 1386487"/>
              <a:gd name="connsiteY68" fmla="*/ 684068 h 868531"/>
              <a:gd name="connsiteX69" fmla="*/ 1129153 w 1386487"/>
              <a:gd name="connsiteY69" fmla="*/ 736456 h 868531"/>
              <a:gd name="connsiteX70" fmla="*/ 988659 w 1386487"/>
              <a:gd name="connsiteY70" fmla="*/ 762649 h 868531"/>
              <a:gd name="connsiteX71" fmla="*/ 46873 w 1386487"/>
              <a:gd name="connsiteY71" fmla="*/ 868531 h 868531"/>
              <a:gd name="connsiteX0" fmla="*/ 41393 w 1381007"/>
              <a:gd name="connsiteY0" fmla="*/ 868531 h 868531"/>
              <a:gd name="connsiteX1" fmla="*/ 168792 w 1381007"/>
              <a:gd name="connsiteY1" fmla="*/ 417368 h 868531"/>
              <a:gd name="connsiteX2" fmla="*/ 183077 w 1381007"/>
              <a:gd name="connsiteY2" fmla="*/ 426894 h 868531"/>
              <a:gd name="connsiteX3" fmla="*/ 225941 w 1381007"/>
              <a:gd name="connsiteY3" fmla="*/ 438800 h 868531"/>
              <a:gd name="connsiteX4" fmla="*/ 268804 w 1381007"/>
              <a:gd name="connsiteY4" fmla="*/ 400699 h 868531"/>
              <a:gd name="connsiteX5" fmla="*/ 283090 w 1381007"/>
              <a:gd name="connsiteY5" fmla="*/ 429275 h 868531"/>
              <a:gd name="connsiteX6" fmla="*/ 318808 w 1381007"/>
              <a:gd name="connsiteY6" fmla="*/ 431657 h 868531"/>
              <a:gd name="connsiteX7" fmla="*/ 330715 w 1381007"/>
              <a:gd name="connsiteY7" fmla="*/ 464994 h 868531"/>
              <a:gd name="connsiteX8" fmla="*/ 366437 w 1381007"/>
              <a:gd name="connsiteY8" fmla="*/ 495947 h 868531"/>
              <a:gd name="connsiteX9" fmla="*/ 395008 w 1381007"/>
              <a:gd name="connsiteY9" fmla="*/ 453088 h 868531"/>
              <a:gd name="connsiteX10" fmla="*/ 425965 w 1381007"/>
              <a:gd name="connsiteY10" fmla="*/ 438800 h 868531"/>
              <a:gd name="connsiteX11" fmla="*/ 435490 w 1381007"/>
              <a:gd name="connsiteY11" fmla="*/ 410225 h 868531"/>
              <a:gd name="connsiteX12" fmla="*/ 456921 w 1381007"/>
              <a:gd name="connsiteY12" fmla="*/ 376888 h 868531"/>
              <a:gd name="connsiteX13" fmla="*/ 495025 w 1381007"/>
              <a:gd name="connsiteY13" fmla="*/ 369741 h 868531"/>
              <a:gd name="connsiteX14" fmla="*/ 506927 w 1381007"/>
              <a:gd name="connsiteY14" fmla="*/ 412607 h 868531"/>
              <a:gd name="connsiteX15" fmla="*/ 547408 w 1381007"/>
              <a:gd name="connsiteY15" fmla="*/ 381650 h 868531"/>
              <a:gd name="connsiteX16" fmla="*/ 556933 w 1381007"/>
              <a:gd name="connsiteY16" fmla="*/ 381650 h 868531"/>
              <a:gd name="connsiteX17" fmla="*/ 583127 w 1381007"/>
              <a:gd name="connsiteY17" fmla="*/ 398319 h 868531"/>
              <a:gd name="connsiteX18" fmla="*/ 623612 w 1381007"/>
              <a:gd name="connsiteY18" fmla="*/ 384029 h 868531"/>
              <a:gd name="connsiteX19" fmla="*/ 649803 w 1381007"/>
              <a:gd name="connsiteY19" fmla="*/ 434038 h 868531"/>
              <a:gd name="connsiteX20" fmla="*/ 640277 w 1381007"/>
              <a:gd name="connsiteY20" fmla="*/ 438800 h 868531"/>
              <a:gd name="connsiteX21" fmla="*/ 635516 w 1381007"/>
              <a:gd name="connsiteY21" fmla="*/ 460232 h 868531"/>
              <a:gd name="connsiteX22" fmla="*/ 664090 w 1381007"/>
              <a:gd name="connsiteY22" fmla="*/ 503094 h 868531"/>
              <a:gd name="connsiteX23" fmla="*/ 695047 w 1381007"/>
              <a:gd name="connsiteY23" fmla="*/ 495950 h 868531"/>
              <a:gd name="connsiteX24" fmla="*/ 728386 w 1381007"/>
              <a:gd name="connsiteY24" fmla="*/ 464993 h 868531"/>
              <a:gd name="connsiteX25" fmla="*/ 773628 w 1381007"/>
              <a:gd name="connsiteY25" fmla="*/ 472138 h 868531"/>
              <a:gd name="connsiteX26" fmla="*/ 830778 w 1381007"/>
              <a:gd name="connsiteY26" fmla="*/ 457850 h 868531"/>
              <a:gd name="connsiteX27" fmla="*/ 861737 w 1381007"/>
              <a:gd name="connsiteY27" fmla="*/ 429272 h 868531"/>
              <a:gd name="connsiteX28" fmla="*/ 926028 w 1381007"/>
              <a:gd name="connsiteY28" fmla="*/ 412607 h 868531"/>
              <a:gd name="connsiteX29" fmla="*/ 983178 w 1381007"/>
              <a:gd name="connsiteY29" fmla="*/ 417368 h 868531"/>
              <a:gd name="connsiteX30" fmla="*/ 1049854 w 1381007"/>
              <a:gd name="connsiteY30" fmla="*/ 345931 h 868531"/>
              <a:gd name="connsiteX31" fmla="*/ 1099859 w 1381007"/>
              <a:gd name="connsiteY31" fmla="*/ 334025 h 868531"/>
              <a:gd name="connsiteX32" fmla="*/ 1145104 w 1381007"/>
              <a:gd name="connsiteY32" fmla="*/ 298306 h 868531"/>
              <a:gd name="connsiteX33" fmla="*/ 1145103 w 1381007"/>
              <a:gd name="connsiteY33" fmla="*/ 257825 h 868531"/>
              <a:gd name="connsiteX34" fmla="*/ 1140341 w 1381007"/>
              <a:gd name="connsiteY34" fmla="*/ 229250 h 868531"/>
              <a:gd name="connsiteX35" fmla="*/ 1133197 w 1381007"/>
              <a:gd name="connsiteY35" fmla="*/ 200675 h 868531"/>
              <a:gd name="connsiteX36" fmla="*/ 1149866 w 1381007"/>
              <a:gd name="connsiteY36" fmla="*/ 160194 h 868531"/>
              <a:gd name="connsiteX37" fmla="*/ 1140341 w 1381007"/>
              <a:gd name="connsiteY37" fmla="*/ 117331 h 868531"/>
              <a:gd name="connsiteX38" fmla="*/ 1161772 w 1381007"/>
              <a:gd name="connsiteY38" fmla="*/ 57800 h 868531"/>
              <a:gd name="connsiteX39" fmla="*/ 1152248 w 1381007"/>
              <a:gd name="connsiteY39" fmla="*/ 10175 h 868531"/>
              <a:gd name="connsiteX40" fmla="*/ 1190348 w 1381007"/>
              <a:gd name="connsiteY40" fmla="*/ 5412 h 868531"/>
              <a:gd name="connsiteX41" fmla="*/ 1207017 w 1381007"/>
              <a:gd name="connsiteY41" fmla="*/ 649 h 868531"/>
              <a:gd name="connsiteX42" fmla="*/ 1295123 w 1381007"/>
              <a:gd name="connsiteY42" fmla="*/ 19699 h 868531"/>
              <a:gd name="connsiteX43" fmla="*/ 1326079 w 1381007"/>
              <a:gd name="connsiteY43" fmla="*/ 41131 h 868531"/>
              <a:gd name="connsiteX44" fmla="*/ 1352274 w 1381007"/>
              <a:gd name="connsiteY44" fmla="*/ 57798 h 868531"/>
              <a:gd name="connsiteX45" fmla="*/ 1380848 w 1381007"/>
              <a:gd name="connsiteY45" fmla="*/ 67324 h 868531"/>
              <a:gd name="connsiteX46" fmla="*/ 1354654 w 1381007"/>
              <a:gd name="connsiteY46" fmla="*/ 117331 h 868531"/>
              <a:gd name="connsiteX47" fmla="*/ 1352273 w 1381007"/>
              <a:gd name="connsiteY47" fmla="*/ 172099 h 868531"/>
              <a:gd name="connsiteX48" fmla="*/ 1337985 w 1381007"/>
              <a:gd name="connsiteY48" fmla="*/ 229249 h 868531"/>
              <a:gd name="connsiteX49" fmla="*/ 1340367 w 1381007"/>
              <a:gd name="connsiteY49" fmla="*/ 238774 h 868531"/>
              <a:gd name="connsiteX50" fmla="*/ 1371323 w 1381007"/>
              <a:gd name="connsiteY50" fmla="*/ 245918 h 868531"/>
              <a:gd name="connsiteX51" fmla="*/ 1359417 w 1381007"/>
              <a:gd name="connsiteY51" fmla="*/ 276874 h 868531"/>
              <a:gd name="connsiteX52" fmla="*/ 1326079 w 1381007"/>
              <a:gd name="connsiteY52" fmla="*/ 298306 h 868531"/>
              <a:gd name="connsiteX53" fmla="*/ 1304648 w 1381007"/>
              <a:gd name="connsiteY53" fmla="*/ 319737 h 868531"/>
              <a:gd name="connsiteX54" fmla="*/ 1250751 w 1381007"/>
              <a:gd name="connsiteY54" fmla="*/ 307094 h 868531"/>
              <a:gd name="connsiteX55" fmla="*/ 1214159 w 1381007"/>
              <a:gd name="connsiteY55" fmla="*/ 336407 h 868531"/>
              <a:gd name="connsiteX56" fmla="*/ 1207016 w 1381007"/>
              <a:gd name="connsiteY56" fmla="*/ 369744 h 868531"/>
              <a:gd name="connsiteX57" fmla="*/ 1185584 w 1381007"/>
              <a:gd name="connsiteY57" fmla="*/ 379269 h 868531"/>
              <a:gd name="connsiteX58" fmla="*/ 1157009 w 1381007"/>
              <a:gd name="connsiteY58" fmla="*/ 403082 h 868531"/>
              <a:gd name="connsiteX59" fmla="*/ 1109385 w 1381007"/>
              <a:gd name="connsiteY59" fmla="*/ 417368 h 868531"/>
              <a:gd name="connsiteX60" fmla="*/ 1109384 w 1381007"/>
              <a:gd name="connsiteY60" fmla="*/ 464994 h 868531"/>
              <a:gd name="connsiteX61" fmla="*/ 1142722 w 1381007"/>
              <a:gd name="connsiteY61" fmla="*/ 464994 h 868531"/>
              <a:gd name="connsiteX62" fmla="*/ 1171298 w 1381007"/>
              <a:gd name="connsiteY62" fmla="*/ 491187 h 868531"/>
              <a:gd name="connsiteX63" fmla="*/ 1164153 w 1381007"/>
              <a:gd name="connsiteY63" fmla="*/ 529288 h 868531"/>
              <a:gd name="connsiteX64" fmla="*/ 1192729 w 1381007"/>
              <a:gd name="connsiteY64" fmla="*/ 545955 h 868531"/>
              <a:gd name="connsiteX65" fmla="*/ 1185584 w 1381007"/>
              <a:gd name="connsiteY65" fmla="*/ 588819 h 868531"/>
              <a:gd name="connsiteX66" fmla="*/ 1199872 w 1381007"/>
              <a:gd name="connsiteY66" fmla="*/ 629299 h 868531"/>
              <a:gd name="connsiteX67" fmla="*/ 1152248 w 1381007"/>
              <a:gd name="connsiteY67" fmla="*/ 684068 h 868531"/>
              <a:gd name="connsiteX68" fmla="*/ 1123673 w 1381007"/>
              <a:gd name="connsiteY68" fmla="*/ 736456 h 868531"/>
              <a:gd name="connsiteX69" fmla="*/ 983179 w 1381007"/>
              <a:gd name="connsiteY69" fmla="*/ 762649 h 868531"/>
              <a:gd name="connsiteX70" fmla="*/ 41393 w 1381007"/>
              <a:gd name="connsiteY70" fmla="*/ 868531 h 868531"/>
              <a:gd name="connsiteX0" fmla="*/ 39528 w 1379142"/>
              <a:gd name="connsiteY0" fmla="*/ 868531 h 868531"/>
              <a:gd name="connsiteX1" fmla="*/ 181212 w 1379142"/>
              <a:gd name="connsiteY1" fmla="*/ 426894 h 868531"/>
              <a:gd name="connsiteX2" fmla="*/ 224076 w 1379142"/>
              <a:gd name="connsiteY2" fmla="*/ 438800 h 868531"/>
              <a:gd name="connsiteX3" fmla="*/ 266939 w 1379142"/>
              <a:gd name="connsiteY3" fmla="*/ 400699 h 868531"/>
              <a:gd name="connsiteX4" fmla="*/ 281225 w 1379142"/>
              <a:gd name="connsiteY4" fmla="*/ 429275 h 868531"/>
              <a:gd name="connsiteX5" fmla="*/ 316943 w 1379142"/>
              <a:gd name="connsiteY5" fmla="*/ 431657 h 868531"/>
              <a:gd name="connsiteX6" fmla="*/ 328850 w 1379142"/>
              <a:gd name="connsiteY6" fmla="*/ 464994 h 868531"/>
              <a:gd name="connsiteX7" fmla="*/ 364572 w 1379142"/>
              <a:gd name="connsiteY7" fmla="*/ 495947 h 868531"/>
              <a:gd name="connsiteX8" fmla="*/ 393143 w 1379142"/>
              <a:gd name="connsiteY8" fmla="*/ 453088 h 868531"/>
              <a:gd name="connsiteX9" fmla="*/ 424100 w 1379142"/>
              <a:gd name="connsiteY9" fmla="*/ 438800 h 868531"/>
              <a:gd name="connsiteX10" fmla="*/ 433625 w 1379142"/>
              <a:gd name="connsiteY10" fmla="*/ 410225 h 868531"/>
              <a:gd name="connsiteX11" fmla="*/ 455056 w 1379142"/>
              <a:gd name="connsiteY11" fmla="*/ 376888 h 868531"/>
              <a:gd name="connsiteX12" fmla="*/ 493160 w 1379142"/>
              <a:gd name="connsiteY12" fmla="*/ 369741 h 868531"/>
              <a:gd name="connsiteX13" fmla="*/ 505062 w 1379142"/>
              <a:gd name="connsiteY13" fmla="*/ 412607 h 868531"/>
              <a:gd name="connsiteX14" fmla="*/ 545543 w 1379142"/>
              <a:gd name="connsiteY14" fmla="*/ 381650 h 868531"/>
              <a:gd name="connsiteX15" fmla="*/ 555068 w 1379142"/>
              <a:gd name="connsiteY15" fmla="*/ 381650 h 868531"/>
              <a:gd name="connsiteX16" fmla="*/ 581262 w 1379142"/>
              <a:gd name="connsiteY16" fmla="*/ 398319 h 868531"/>
              <a:gd name="connsiteX17" fmla="*/ 621747 w 1379142"/>
              <a:gd name="connsiteY17" fmla="*/ 384029 h 868531"/>
              <a:gd name="connsiteX18" fmla="*/ 647938 w 1379142"/>
              <a:gd name="connsiteY18" fmla="*/ 434038 h 868531"/>
              <a:gd name="connsiteX19" fmla="*/ 638412 w 1379142"/>
              <a:gd name="connsiteY19" fmla="*/ 438800 h 868531"/>
              <a:gd name="connsiteX20" fmla="*/ 633651 w 1379142"/>
              <a:gd name="connsiteY20" fmla="*/ 460232 h 868531"/>
              <a:gd name="connsiteX21" fmla="*/ 662225 w 1379142"/>
              <a:gd name="connsiteY21" fmla="*/ 503094 h 868531"/>
              <a:gd name="connsiteX22" fmla="*/ 693182 w 1379142"/>
              <a:gd name="connsiteY22" fmla="*/ 495950 h 868531"/>
              <a:gd name="connsiteX23" fmla="*/ 726521 w 1379142"/>
              <a:gd name="connsiteY23" fmla="*/ 464993 h 868531"/>
              <a:gd name="connsiteX24" fmla="*/ 771763 w 1379142"/>
              <a:gd name="connsiteY24" fmla="*/ 472138 h 868531"/>
              <a:gd name="connsiteX25" fmla="*/ 828913 w 1379142"/>
              <a:gd name="connsiteY25" fmla="*/ 457850 h 868531"/>
              <a:gd name="connsiteX26" fmla="*/ 859872 w 1379142"/>
              <a:gd name="connsiteY26" fmla="*/ 429272 h 868531"/>
              <a:gd name="connsiteX27" fmla="*/ 924163 w 1379142"/>
              <a:gd name="connsiteY27" fmla="*/ 412607 h 868531"/>
              <a:gd name="connsiteX28" fmla="*/ 981313 w 1379142"/>
              <a:gd name="connsiteY28" fmla="*/ 417368 h 868531"/>
              <a:gd name="connsiteX29" fmla="*/ 1047989 w 1379142"/>
              <a:gd name="connsiteY29" fmla="*/ 345931 h 868531"/>
              <a:gd name="connsiteX30" fmla="*/ 1097994 w 1379142"/>
              <a:gd name="connsiteY30" fmla="*/ 334025 h 868531"/>
              <a:gd name="connsiteX31" fmla="*/ 1143239 w 1379142"/>
              <a:gd name="connsiteY31" fmla="*/ 298306 h 868531"/>
              <a:gd name="connsiteX32" fmla="*/ 1143238 w 1379142"/>
              <a:gd name="connsiteY32" fmla="*/ 257825 h 868531"/>
              <a:gd name="connsiteX33" fmla="*/ 1138476 w 1379142"/>
              <a:gd name="connsiteY33" fmla="*/ 229250 h 868531"/>
              <a:gd name="connsiteX34" fmla="*/ 1131332 w 1379142"/>
              <a:gd name="connsiteY34" fmla="*/ 200675 h 868531"/>
              <a:gd name="connsiteX35" fmla="*/ 1148001 w 1379142"/>
              <a:gd name="connsiteY35" fmla="*/ 160194 h 868531"/>
              <a:gd name="connsiteX36" fmla="*/ 1138476 w 1379142"/>
              <a:gd name="connsiteY36" fmla="*/ 117331 h 868531"/>
              <a:gd name="connsiteX37" fmla="*/ 1159907 w 1379142"/>
              <a:gd name="connsiteY37" fmla="*/ 57800 h 868531"/>
              <a:gd name="connsiteX38" fmla="*/ 1150383 w 1379142"/>
              <a:gd name="connsiteY38" fmla="*/ 10175 h 868531"/>
              <a:gd name="connsiteX39" fmla="*/ 1188483 w 1379142"/>
              <a:gd name="connsiteY39" fmla="*/ 5412 h 868531"/>
              <a:gd name="connsiteX40" fmla="*/ 1205152 w 1379142"/>
              <a:gd name="connsiteY40" fmla="*/ 649 h 868531"/>
              <a:gd name="connsiteX41" fmla="*/ 1293258 w 1379142"/>
              <a:gd name="connsiteY41" fmla="*/ 19699 h 868531"/>
              <a:gd name="connsiteX42" fmla="*/ 1324214 w 1379142"/>
              <a:gd name="connsiteY42" fmla="*/ 41131 h 868531"/>
              <a:gd name="connsiteX43" fmla="*/ 1350409 w 1379142"/>
              <a:gd name="connsiteY43" fmla="*/ 57798 h 868531"/>
              <a:gd name="connsiteX44" fmla="*/ 1378983 w 1379142"/>
              <a:gd name="connsiteY44" fmla="*/ 67324 h 868531"/>
              <a:gd name="connsiteX45" fmla="*/ 1352789 w 1379142"/>
              <a:gd name="connsiteY45" fmla="*/ 117331 h 868531"/>
              <a:gd name="connsiteX46" fmla="*/ 1350408 w 1379142"/>
              <a:gd name="connsiteY46" fmla="*/ 172099 h 868531"/>
              <a:gd name="connsiteX47" fmla="*/ 1336120 w 1379142"/>
              <a:gd name="connsiteY47" fmla="*/ 229249 h 868531"/>
              <a:gd name="connsiteX48" fmla="*/ 1338502 w 1379142"/>
              <a:gd name="connsiteY48" fmla="*/ 238774 h 868531"/>
              <a:gd name="connsiteX49" fmla="*/ 1369458 w 1379142"/>
              <a:gd name="connsiteY49" fmla="*/ 245918 h 868531"/>
              <a:gd name="connsiteX50" fmla="*/ 1357552 w 1379142"/>
              <a:gd name="connsiteY50" fmla="*/ 276874 h 868531"/>
              <a:gd name="connsiteX51" fmla="*/ 1324214 w 1379142"/>
              <a:gd name="connsiteY51" fmla="*/ 298306 h 868531"/>
              <a:gd name="connsiteX52" fmla="*/ 1302783 w 1379142"/>
              <a:gd name="connsiteY52" fmla="*/ 319737 h 868531"/>
              <a:gd name="connsiteX53" fmla="*/ 1248886 w 1379142"/>
              <a:gd name="connsiteY53" fmla="*/ 307094 h 868531"/>
              <a:gd name="connsiteX54" fmla="*/ 1212294 w 1379142"/>
              <a:gd name="connsiteY54" fmla="*/ 336407 h 868531"/>
              <a:gd name="connsiteX55" fmla="*/ 1205151 w 1379142"/>
              <a:gd name="connsiteY55" fmla="*/ 369744 h 868531"/>
              <a:gd name="connsiteX56" fmla="*/ 1183719 w 1379142"/>
              <a:gd name="connsiteY56" fmla="*/ 379269 h 868531"/>
              <a:gd name="connsiteX57" fmla="*/ 1155144 w 1379142"/>
              <a:gd name="connsiteY57" fmla="*/ 403082 h 868531"/>
              <a:gd name="connsiteX58" fmla="*/ 1107520 w 1379142"/>
              <a:gd name="connsiteY58" fmla="*/ 417368 h 868531"/>
              <a:gd name="connsiteX59" fmla="*/ 1107519 w 1379142"/>
              <a:gd name="connsiteY59" fmla="*/ 464994 h 868531"/>
              <a:gd name="connsiteX60" fmla="*/ 1140857 w 1379142"/>
              <a:gd name="connsiteY60" fmla="*/ 464994 h 868531"/>
              <a:gd name="connsiteX61" fmla="*/ 1169433 w 1379142"/>
              <a:gd name="connsiteY61" fmla="*/ 491187 h 868531"/>
              <a:gd name="connsiteX62" fmla="*/ 1162288 w 1379142"/>
              <a:gd name="connsiteY62" fmla="*/ 529288 h 868531"/>
              <a:gd name="connsiteX63" fmla="*/ 1190864 w 1379142"/>
              <a:gd name="connsiteY63" fmla="*/ 545955 h 868531"/>
              <a:gd name="connsiteX64" fmla="*/ 1183719 w 1379142"/>
              <a:gd name="connsiteY64" fmla="*/ 588819 h 868531"/>
              <a:gd name="connsiteX65" fmla="*/ 1198007 w 1379142"/>
              <a:gd name="connsiteY65" fmla="*/ 629299 h 868531"/>
              <a:gd name="connsiteX66" fmla="*/ 1150383 w 1379142"/>
              <a:gd name="connsiteY66" fmla="*/ 684068 h 868531"/>
              <a:gd name="connsiteX67" fmla="*/ 1121808 w 1379142"/>
              <a:gd name="connsiteY67" fmla="*/ 736456 h 868531"/>
              <a:gd name="connsiteX68" fmla="*/ 981314 w 1379142"/>
              <a:gd name="connsiteY68" fmla="*/ 762649 h 868531"/>
              <a:gd name="connsiteX69" fmla="*/ 39528 w 1379142"/>
              <a:gd name="connsiteY69" fmla="*/ 868531 h 868531"/>
              <a:gd name="connsiteX0" fmla="*/ 33086 w 1372700"/>
              <a:gd name="connsiteY0" fmla="*/ 868531 h 868531"/>
              <a:gd name="connsiteX1" fmla="*/ 217634 w 1372700"/>
              <a:gd name="connsiteY1" fmla="*/ 438800 h 868531"/>
              <a:gd name="connsiteX2" fmla="*/ 260497 w 1372700"/>
              <a:gd name="connsiteY2" fmla="*/ 400699 h 868531"/>
              <a:gd name="connsiteX3" fmla="*/ 274783 w 1372700"/>
              <a:gd name="connsiteY3" fmla="*/ 429275 h 868531"/>
              <a:gd name="connsiteX4" fmla="*/ 310501 w 1372700"/>
              <a:gd name="connsiteY4" fmla="*/ 431657 h 868531"/>
              <a:gd name="connsiteX5" fmla="*/ 322408 w 1372700"/>
              <a:gd name="connsiteY5" fmla="*/ 464994 h 868531"/>
              <a:gd name="connsiteX6" fmla="*/ 358130 w 1372700"/>
              <a:gd name="connsiteY6" fmla="*/ 495947 h 868531"/>
              <a:gd name="connsiteX7" fmla="*/ 386701 w 1372700"/>
              <a:gd name="connsiteY7" fmla="*/ 453088 h 868531"/>
              <a:gd name="connsiteX8" fmla="*/ 417658 w 1372700"/>
              <a:gd name="connsiteY8" fmla="*/ 438800 h 868531"/>
              <a:gd name="connsiteX9" fmla="*/ 427183 w 1372700"/>
              <a:gd name="connsiteY9" fmla="*/ 410225 h 868531"/>
              <a:gd name="connsiteX10" fmla="*/ 448614 w 1372700"/>
              <a:gd name="connsiteY10" fmla="*/ 376888 h 868531"/>
              <a:gd name="connsiteX11" fmla="*/ 486718 w 1372700"/>
              <a:gd name="connsiteY11" fmla="*/ 369741 h 868531"/>
              <a:gd name="connsiteX12" fmla="*/ 498620 w 1372700"/>
              <a:gd name="connsiteY12" fmla="*/ 412607 h 868531"/>
              <a:gd name="connsiteX13" fmla="*/ 539101 w 1372700"/>
              <a:gd name="connsiteY13" fmla="*/ 381650 h 868531"/>
              <a:gd name="connsiteX14" fmla="*/ 548626 w 1372700"/>
              <a:gd name="connsiteY14" fmla="*/ 381650 h 868531"/>
              <a:gd name="connsiteX15" fmla="*/ 574820 w 1372700"/>
              <a:gd name="connsiteY15" fmla="*/ 398319 h 868531"/>
              <a:gd name="connsiteX16" fmla="*/ 615305 w 1372700"/>
              <a:gd name="connsiteY16" fmla="*/ 384029 h 868531"/>
              <a:gd name="connsiteX17" fmla="*/ 641496 w 1372700"/>
              <a:gd name="connsiteY17" fmla="*/ 434038 h 868531"/>
              <a:gd name="connsiteX18" fmla="*/ 631970 w 1372700"/>
              <a:gd name="connsiteY18" fmla="*/ 438800 h 868531"/>
              <a:gd name="connsiteX19" fmla="*/ 627209 w 1372700"/>
              <a:gd name="connsiteY19" fmla="*/ 460232 h 868531"/>
              <a:gd name="connsiteX20" fmla="*/ 655783 w 1372700"/>
              <a:gd name="connsiteY20" fmla="*/ 503094 h 868531"/>
              <a:gd name="connsiteX21" fmla="*/ 686740 w 1372700"/>
              <a:gd name="connsiteY21" fmla="*/ 495950 h 868531"/>
              <a:gd name="connsiteX22" fmla="*/ 720079 w 1372700"/>
              <a:gd name="connsiteY22" fmla="*/ 464993 h 868531"/>
              <a:gd name="connsiteX23" fmla="*/ 765321 w 1372700"/>
              <a:gd name="connsiteY23" fmla="*/ 472138 h 868531"/>
              <a:gd name="connsiteX24" fmla="*/ 822471 w 1372700"/>
              <a:gd name="connsiteY24" fmla="*/ 457850 h 868531"/>
              <a:gd name="connsiteX25" fmla="*/ 853430 w 1372700"/>
              <a:gd name="connsiteY25" fmla="*/ 429272 h 868531"/>
              <a:gd name="connsiteX26" fmla="*/ 917721 w 1372700"/>
              <a:gd name="connsiteY26" fmla="*/ 412607 h 868531"/>
              <a:gd name="connsiteX27" fmla="*/ 974871 w 1372700"/>
              <a:gd name="connsiteY27" fmla="*/ 417368 h 868531"/>
              <a:gd name="connsiteX28" fmla="*/ 1041547 w 1372700"/>
              <a:gd name="connsiteY28" fmla="*/ 345931 h 868531"/>
              <a:gd name="connsiteX29" fmla="*/ 1091552 w 1372700"/>
              <a:gd name="connsiteY29" fmla="*/ 334025 h 868531"/>
              <a:gd name="connsiteX30" fmla="*/ 1136797 w 1372700"/>
              <a:gd name="connsiteY30" fmla="*/ 298306 h 868531"/>
              <a:gd name="connsiteX31" fmla="*/ 1136796 w 1372700"/>
              <a:gd name="connsiteY31" fmla="*/ 257825 h 868531"/>
              <a:gd name="connsiteX32" fmla="*/ 1132034 w 1372700"/>
              <a:gd name="connsiteY32" fmla="*/ 229250 h 868531"/>
              <a:gd name="connsiteX33" fmla="*/ 1124890 w 1372700"/>
              <a:gd name="connsiteY33" fmla="*/ 200675 h 868531"/>
              <a:gd name="connsiteX34" fmla="*/ 1141559 w 1372700"/>
              <a:gd name="connsiteY34" fmla="*/ 160194 h 868531"/>
              <a:gd name="connsiteX35" fmla="*/ 1132034 w 1372700"/>
              <a:gd name="connsiteY35" fmla="*/ 117331 h 868531"/>
              <a:gd name="connsiteX36" fmla="*/ 1153465 w 1372700"/>
              <a:gd name="connsiteY36" fmla="*/ 57800 h 868531"/>
              <a:gd name="connsiteX37" fmla="*/ 1143941 w 1372700"/>
              <a:gd name="connsiteY37" fmla="*/ 10175 h 868531"/>
              <a:gd name="connsiteX38" fmla="*/ 1182041 w 1372700"/>
              <a:gd name="connsiteY38" fmla="*/ 5412 h 868531"/>
              <a:gd name="connsiteX39" fmla="*/ 1198710 w 1372700"/>
              <a:gd name="connsiteY39" fmla="*/ 649 h 868531"/>
              <a:gd name="connsiteX40" fmla="*/ 1286816 w 1372700"/>
              <a:gd name="connsiteY40" fmla="*/ 19699 h 868531"/>
              <a:gd name="connsiteX41" fmla="*/ 1317772 w 1372700"/>
              <a:gd name="connsiteY41" fmla="*/ 41131 h 868531"/>
              <a:gd name="connsiteX42" fmla="*/ 1343967 w 1372700"/>
              <a:gd name="connsiteY42" fmla="*/ 57798 h 868531"/>
              <a:gd name="connsiteX43" fmla="*/ 1372541 w 1372700"/>
              <a:gd name="connsiteY43" fmla="*/ 67324 h 868531"/>
              <a:gd name="connsiteX44" fmla="*/ 1346347 w 1372700"/>
              <a:gd name="connsiteY44" fmla="*/ 117331 h 868531"/>
              <a:gd name="connsiteX45" fmla="*/ 1343966 w 1372700"/>
              <a:gd name="connsiteY45" fmla="*/ 172099 h 868531"/>
              <a:gd name="connsiteX46" fmla="*/ 1329678 w 1372700"/>
              <a:gd name="connsiteY46" fmla="*/ 229249 h 868531"/>
              <a:gd name="connsiteX47" fmla="*/ 1332060 w 1372700"/>
              <a:gd name="connsiteY47" fmla="*/ 238774 h 868531"/>
              <a:gd name="connsiteX48" fmla="*/ 1363016 w 1372700"/>
              <a:gd name="connsiteY48" fmla="*/ 245918 h 868531"/>
              <a:gd name="connsiteX49" fmla="*/ 1351110 w 1372700"/>
              <a:gd name="connsiteY49" fmla="*/ 276874 h 868531"/>
              <a:gd name="connsiteX50" fmla="*/ 1317772 w 1372700"/>
              <a:gd name="connsiteY50" fmla="*/ 298306 h 868531"/>
              <a:gd name="connsiteX51" fmla="*/ 1296341 w 1372700"/>
              <a:gd name="connsiteY51" fmla="*/ 319737 h 868531"/>
              <a:gd name="connsiteX52" fmla="*/ 1242444 w 1372700"/>
              <a:gd name="connsiteY52" fmla="*/ 307094 h 868531"/>
              <a:gd name="connsiteX53" fmla="*/ 1205852 w 1372700"/>
              <a:gd name="connsiteY53" fmla="*/ 336407 h 868531"/>
              <a:gd name="connsiteX54" fmla="*/ 1198709 w 1372700"/>
              <a:gd name="connsiteY54" fmla="*/ 369744 h 868531"/>
              <a:gd name="connsiteX55" fmla="*/ 1177277 w 1372700"/>
              <a:gd name="connsiteY55" fmla="*/ 379269 h 868531"/>
              <a:gd name="connsiteX56" fmla="*/ 1148702 w 1372700"/>
              <a:gd name="connsiteY56" fmla="*/ 403082 h 868531"/>
              <a:gd name="connsiteX57" fmla="*/ 1101078 w 1372700"/>
              <a:gd name="connsiteY57" fmla="*/ 417368 h 868531"/>
              <a:gd name="connsiteX58" fmla="*/ 1101077 w 1372700"/>
              <a:gd name="connsiteY58" fmla="*/ 464994 h 868531"/>
              <a:gd name="connsiteX59" fmla="*/ 1134415 w 1372700"/>
              <a:gd name="connsiteY59" fmla="*/ 464994 h 868531"/>
              <a:gd name="connsiteX60" fmla="*/ 1162991 w 1372700"/>
              <a:gd name="connsiteY60" fmla="*/ 491187 h 868531"/>
              <a:gd name="connsiteX61" fmla="*/ 1155846 w 1372700"/>
              <a:gd name="connsiteY61" fmla="*/ 529288 h 868531"/>
              <a:gd name="connsiteX62" fmla="*/ 1184422 w 1372700"/>
              <a:gd name="connsiteY62" fmla="*/ 545955 h 868531"/>
              <a:gd name="connsiteX63" fmla="*/ 1177277 w 1372700"/>
              <a:gd name="connsiteY63" fmla="*/ 588819 h 868531"/>
              <a:gd name="connsiteX64" fmla="*/ 1191565 w 1372700"/>
              <a:gd name="connsiteY64" fmla="*/ 629299 h 868531"/>
              <a:gd name="connsiteX65" fmla="*/ 1143941 w 1372700"/>
              <a:gd name="connsiteY65" fmla="*/ 684068 h 868531"/>
              <a:gd name="connsiteX66" fmla="*/ 1115366 w 1372700"/>
              <a:gd name="connsiteY66" fmla="*/ 736456 h 868531"/>
              <a:gd name="connsiteX67" fmla="*/ 974872 w 1372700"/>
              <a:gd name="connsiteY67" fmla="*/ 762649 h 868531"/>
              <a:gd name="connsiteX68" fmla="*/ 33086 w 1372700"/>
              <a:gd name="connsiteY68" fmla="*/ 868531 h 868531"/>
              <a:gd name="connsiteX0" fmla="*/ 27323 w 1366937"/>
              <a:gd name="connsiteY0" fmla="*/ 868531 h 868531"/>
              <a:gd name="connsiteX1" fmla="*/ 254734 w 1366937"/>
              <a:gd name="connsiteY1" fmla="*/ 400699 h 868531"/>
              <a:gd name="connsiteX2" fmla="*/ 269020 w 1366937"/>
              <a:gd name="connsiteY2" fmla="*/ 429275 h 868531"/>
              <a:gd name="connsiteX3" fmla="*/ 304738 w 1366937"/>
              <a:gd name="connsiteY3" fmla="*/ 431657 h 868531"/>
              <a:gd name="connsiteX4" fmla="*/ 316645 w 1366937"/>
              <a:gd name="connsiteY4" fmla="*/ 464994 h 868531"/>
              <a:gd name="connsiteX5" fmla="*/ 352367 w 1366937"/>
              <a:gd name="connsiteY5" fmla="*/ 495947 h 868531"/>
              <a:gd name="connsiteX6" fmla="*/ 380938 w 1366937"/>
              <a:gd name="connsiteY6" fmla="*/ 453088 h 868531"/>
              <a:gd name="connsiteX7" fmla="*/ 411895 w 1366937"/>
              <a:gd name="connsiteY7" fmla="*/ 438800 h 868531"/>
              <a:gd name="connsiteX8" fmla="*/ 421420 w 1366937"/>
              <a:gd name="connsiteY8" fmla="*/ 410225 h 868531"/>
              <a:gd name="connsiteX9" fmla="*/ 442851 w 1366937"/>
              <a:gd name="connsiteY9" fmla="*/ 376888 h 868531"/>
              <a:gd name="connsiteX10" fmla="*/ 480955 w 1366937"/>
              <a:gd name="connsiteY10" fmla="*/ 369741 h 868531"/>
              <a:gd name="connsiteX11" fmla="*/ 492857 w 1366937"/>
              <a:gd name="connsiteY11" fmla="*/ 412607 h 868531"/>
              <a:gd name="connsiteX12" fmla="*/ 533338 w 1366937"/>
              <a:gd name="connsiteY12" fmla="*/ 381650 h 868531"/>
              <a:gd name="connsiteX13" fmla="*/ 542863 w 1366937"/>
              <a:gd name="connsiteY13" fmla="*/ 381650 h 868531"/>
              <a:gd name="connsiteX14" fmla="*/ 569057 w 1366937"/>
              <a:gd name="connsiteY14" fmla="*/ 398319 h 868531"/>
              <a:gd name="connsiteX15" fmla="*/ 609542 w 1366937"/>
              <a:gd name="connsiteY15" fmla="*/ 384029 h 868531"/>
              <a:gd name="connsiteX16" fmla="*/ 635733 w 1366937"/>
              <a:gd name="connsiteY16" fmla="*/ 434038 h 868531"/>
              <a:gd name="connsiteX17" fmla="*/ 626207 w 1366937"/>
              <a:gd name="connsiteY17" fmla="*/ 438800 h 868531"/>
              <a:gd name="connsiteX18" fmla="*/ 621446 w 1366937"/>
              <a:gd name="connsiteY18" fmla="*/ 460232 h 868531"/>
              <a:gd name="connsiteX19" fmla="*/ 650020 w 1366937"/>
              <a:gd name="connsiteY19" fmla="*/ 503094 h 868531"/>
              <a:gd name="connsiteX20" fmla="*/ 680977 w 1366937"/>
              <a:gd name="connsiteY20" fmla="*/ 495950 h 868531"/>
              <a:gd name="connsiteX21" fmla="*/ 714316 w 1366937"/>
              <a:gd name="connsiteY21" fmla="*/ 464993 h 868531"/>
              <a:gd name="connsiteX22" fmla="*/ 759558 w 1366937"/>
              <a:gd name="connsiteY22" fmla="*/ 472138 h 868531"/>
              <a:gd name="connsiteX23" fmla="*/ 816708 w 1366937"/>
              <a:gd name="connsiteY23" fmla="*/ 457850 h 868531"/>
              <a:gd name="connsiteX24" fmla="*/ 847667 w 1366937"/>
              <a:gd name="connsiteY24" fmla="*/ 429272 h 868531"/>
              <a:gd name="connsiteX25" fmla="*/ 911958 w 1366937"/>
              <a:gd name="connsiteY25" fmla="*/ 412607 h 868531"/>
              <a:gd name="connsiteX26" fmla="*/ 969108 w 1366937"/>
              <a:gd name="connsiteY26" fmla="*/ 417368 h 868531"/>
              <a:gd name="connsiteX27" fmla="*/ 1035784 w 1366937"/>
              <a:gd name="connsiteY27" fmla="*/ 345931 h 868531"/>
              <a:gd name="connsiteX28" fmla="*/ 1085789 w 1366937"/>
              <a:gd name="connsiteY28" fmla="*/ 334025 h 868531"/>
              <a:gd name="connsiteX29" fmla="*/ 1131034 w 1366937"/>
              <a:gd name="connsiteY29" fmla="*/ 298306 h 868531"/>
              <a:gd name="connsiteX30" fmla="*/ 1131033 w 1366937"/>
              <a:gd name="connsiteY30" fmla="*/ 257825 h 868531"/>
              <a:gd name="connsiteX31" fmla="*/ 1126271 w 1366937"/>
              <a:gd name="connsiteY31" fmla="*/ 229250 h 868531"/>
              <a:gd name="connsiteX32" fmla="*/ 1119127 w 1366937"/>
              <a:gd name="connsiteY32" fmla="*/ 200675 h 868531"/>
              <a:gd name="connsiteX33" fmla="*/ 1135796 w 1366937"/>
              <a:gd name="connsiteY33" fmla="*/ 160194 h 868531"/>
              <a:gd name="connsiteX34" fmla="*/ 1126271 w 1366937"/>
              <a:gd name="connsiteY34" fmla="*/ 117331 h 868531"/>
              <a:gd name="connsiteX35" fmla="*/ 1147702 w 1366937"/>
              <a:gd name="connsiteY35" fmla="*/ 57800 h 868531"/>
              <a:gd name="connsiteX36" fmla="*/ 1138178 w 1366937"/>
              <a:gd name="connsiteY36" fmla="*/ 10175 h 868531"/>
              <a:gd name="connsiteX37" fmla="*/ 1176278 w 1366937"/>
              <a:gd name="connsiteY37" fmla="*/ 5412 h 868531"/>
              <a:gd name="connsiteX38" fmla="*/ 1192947 w 1366937"/>
              <a:gd name="connsiteY38" fmla="*/ 649 h 868531"/>
              <a:gd name="connsiteX39" fmla="*/ 1281053 w 1366937"/>
              <a:gd name="connsiteY39" fmla="*/ 19699 h 868531"/>
              <a:gd name="connsiteX40" fmla="*/ 1312009 w 1366937"/>
              <a:gd name="connsiteY40" fmla="*/ 41131 h 868531"/>
              <a:gd name="connsiteX41" fmla="*/ 1338204 w 1366937"/>
              <a:gd name="connsiteY41" fmla="*/ 57798 h 868531"/>
              <a:gd name="connsiteX42" fmla="*/ 1366778 w 1366937"/>
              <a:gd name="connsiteY42" fmla="*/ 67324 h 868531"/>
              <a:gd name="connsiteX43" fmla="*/ 1340584 w 1366937"/>
              <a:gd name="connsiteY43" fmla="*/ 117331 h 868531"/>
              <a:gd name="connsiteX44" fmla="*/ 1338203 w 1366937"/>
              <a:gd name="connsiteY44" fmla="*/ 172099 h 868531"/>
              <a:gd name="connsiteX45" fmla="*/ 1323915 w 1366937"/>
              <a:gd name="connsiteY45" fmla="*/ 229249 h 868531"/>
              <a:gd name="connsiteX46" fmla="*/ 1326297 w 1366937"/>
              <a:gd name="connsiteY46" fmla="*/ 238774 h 868531"/>
              <a:gd name="connsiteX47" fmla="*/ 1357253 w 1366937"/>
              <a:gd name="connsiteY47" fmla="*/ 245918 h 868531"/>
              <a:gd name="connsiteX48" fmla="*/ 1345347 w 1366937"/>
              <a:gd name="connsiteY48" fmla="*/ 276874 h 868531"/>
              <a:gd name="connsiteX49" fmla="*/ 1312009 w 1366937"/>
              <a:gd name="connsiteY49" fmla="*/ 298306 h 868531"/>
              <a:gd name="connsiteX50" fmla="*/ 1290578 w 1366937"/>
              <a:gd name="connsiteY50" fmla="*/ 319737 h 868531"/>
              <a:gd name="connsiteX51" fmla="*/ 1236681 w 1366937"/>
              <a:gd name="connsiteY51" fmla="*/ 307094 h 868531"/>
              <a:gd name="connsiteX52" fmla="*/ 1200089 w 1366937"/>
              <a:gd name="connsiteY52" fmla="*/ 336407 h 868531"/>
              <a:gd name="connsiteX53" fmla="*/ 1192946 w 1366937"/>
              <a:gd name="connsiteY53" fmla="*/ 369744 h 868531"/>
              <a:gd name="connsiteX54" fmla="*/ 1171514 w 1366937"/>
              <a:gd name="connsiteY54" fmla="*/ 379269 h 868531"/>
              <a:gd name="connsiteX55" fmla="*/ 1142939 w 1366937"/>
              <a:gd name="connsiteY55" fmla="*/ 403082 h 868531"/>
              <a:gd name="connsiteX56" fmla="*/ 1095315 w 1366937"/>
              <a:gd name="connsiteY56" fmla="*/ 417368 h 868531"/>
              <a:gd name="connsiteX57" fmla="*/ 1095314 w 1366937"/>
              <a:gd name="connsiteY57" fmla="*/ 464994 h 868531"/>
              <a:gd name="connsiteX58" fmla="*/ 1128652 w 1366937"/>
              <a:gd name="connsiteY58" fmla="*/ 464994 h 868531"/>
              <a:gd name="connsiteX59" fmla="*/ 1157228 w 1366937"/>
              <a:gd name="connsiteY59" fmla="*/ 491187 h 868531"/>
              <a:gd name="connsiteX60" fmla="*/ 1150083 w 1366937"/>
              <a:gd name="connsiteY60" fmla="*/ 529288 h 868531"/>
              <a:gd name="connsiteX61" fmla="*/ 1178659 w 1366937"/>
              <a:gd name="connsiteY61" fmla="*/ 545955 h 868531"/>
              <a:gd name="connsiteX62" fmla="*/ 1171514 w 1366937"/>
              <a:gd name="connsiteY62" fmla="*/ 588819 h 868531"/>
              <a:gd name="connsiteX63" fmla="*/ 1185802 w 1366937"/>
              <a:gd name="connsiteY63" fmla="*/ 629299 h 868531"/>
              <a:gd name="connsiteX64" fmla="*/ 1138178 w 1366937"/>
              <a:gd name="connsiteY64" fmla="*/ 684068 h 868531"/>
              <a:gd name="connsiteX65" fmla="*/ 1109603 w 1366937"/>
              <a:gd name="connsiteY65" fmla="*/ 736456 h 868531"/>
              <a:gd name="connsiteX66" fmla="*/ 969109 w 1366937"/>
              <a:gd name="connsiteY66" fmla="*/ 762649 h 868531"/>
              <a:gd name="connsiteX67" fmla="*/ 27323 w 1366937"/>
              <a:gd name="connsiteY67" fmla="*/ 868531 h 868531"/>
              <a:gd name="connsiteX0" fmla="*/ 25937 w 1365551"/>
              <a:gd name="connsiteY0" fmla="*/ 868531 h 868531"/>
              <a:gd name="connsiteX1" fmla="*/ 267634 w 1365551"/>
              <a:gd name="connsiteY1" fmla="*/ 429275 h 868531"/>
              <a:gd name="connsiteX2" fmla="*/ 303352 w 1365551"/>
              <a:gd name="connsiteY2" fmla="*/ 431657 h 868531"/>
              <a:gd name="connsiteX3" fmla="*/ 315259 w 1365551"/>
              <a:gd name="connsiteY3" fmla="*/ 464994 h 868531"/>
              <a:gd name="connsiteX4" fmla="*/ 350981 w 1365551"/>
              <a:gd name="connsiteY4" fmla="*/ 495947 h 868531"/>
              <a:gd name="connsiteX5" fmla="*/ 379552 w 1365551"/>
              <a:gd name="connsiteY5" fmla="*/ 453088 h 868531"/>
              <a:gd name="connsiteX6" fmla="*/ 410509 w 1365551"/>
              <a:gd name="connsiteY6" fmla="*/ 438800 h 868531"/>
              <a:gd name="connsiteX7" fmla="*/ 420034 w 1365551"/>
              <a:gd name="connsiteY7" fmla="*/ 410225 h 868531"/>
              <a:gd name="connsiteX8" fmla="*/ 441465 w 1365551"/>
              <a:gd name="connsiteY8" fmla="*/ 376888 h 868531"/>
              <a:gd name="connsiteX9" fmla="*/ 479569 w 1365551"/>
              <a:gd name="connsiteY9" fmla="*/ 369741 h 868531"/>
              <a:gd name="connsiteX10" fmla="*/ 491471 w 1365551"/>
              <a:gd name="connsiteY10" fmla="*/ 412607 h 868531"/>
              <a:gd name="connsiteX11" fmla="*/ 531952 w 1365551"/>
              <a:gd name="connsiteY11" fmla="*/ 381650 h 868531"/>
              <a:gd name="connsiteX12" fmla="*/ 541477 w 1365551"/>
              <a:gd name="connsiteY12" fmla="*/ 381650 h 868531"/>
              <a:gd name="connsiteX13" fmla="*/ 567671 w 1365551"/>
              <a:gd name="connsiteY13" fmla="*/ 398319 h 868531"/>
              <a:gd name="connsiteX14" fmla="*/ 608156 w 1365551"/>
              <a:gd name="connsiteY14" fmla="*/ 384029 h 868531"/>
              <a:gd name="connsiteX15" fmla="*/ 634347 w 1365551"/>
              <a:gd name="connsiteY15" fmla="*/ 434038 h 868531"/>
              <a:gd name="connsiteX16" fmla="*/ 624821 w 1365551"/>
              <a:gd name="connsiteY16" fmla="*/ 438800 h 868531"/>
              <a:gd name="connsiteX17" fmla="*/ 620060 w 1365551"/>
              <a:gd name="connsiteY17" fmla="*/ 460232 h 868531"/>
              <a:gd name="connsiteX18" fmla="*/ 648634 w 1365551"/>
              <a:gd name="connsiteY18" fmla="*/ 503094 h 868531"/>
              <a:gd name="connsiteX19" fmla="*/ 679591 w 1365551"/>
              <a:gd name="connsiteY19" fmla="*/ 495950 h 868531"/>
              <a:gd name="connsiteX20" fmla="*/ 712930 w 1365551"/>
              <a:gd name="connsiteY20" fmla="*/ 464993 h 868531"/>
              <a:gd name="connsiteX21" fmla="*/ 758172 w 1365551"/>
              <a:gd name="connsiteY21" fmla="*/ 472138 h 868531"/>
              <a:gd name="connsiteX22" fmla="*/ 815322 w 1365551"/>
              <a:gd name="connsiteY22" fmla="*/ 457850 h 868531"/>
              <a:gd name="connsiteX23" fmla="*/ 846281 w 1365551"/>
              <a:gd name="connsiteY23" fmla="*/ 429272 h 868531"/>
              <a:gd name="connsiteX24" fmla="*/ 910572 w 1365551"/>
              <a:gd name="connsiteY24" fmla="*/ 412607 h 868531"/>
              <a:gd name="connsiteX25" fmla="*/ 967722 w 1365551"/>
              <a:gd name="connsiteY25" fmla="*/ 417368 h 868531"/>
              <a:gd name="connsiteX26" fmla="*/ 1034398 w 1365551"/>
              <a:gd name="connsiteY26" fmla="*/ 345931 h 868531"/>
              <a:gd name="connsiteX27" fmla="*/ 1084403 w 1365551"/>
              <a:gd name="connsiteY27" fmla="*/ 334025 h 868531"/>
              <a:gd name="connsiteX28" fmla="*/ 1129648 w 1365551"/>
              <a:gd name="connsiteY28" fmla="*/ 298306 h 868531"/>
              <a:gd name="connsiteX29" fmla="*/ 1129647 w 1365551"/>
              <a:gd name="connsiteY29" fmla="*/ 257825 h 868531"/>
              <a:gd name="connsiteX30" fmla="*/ 1124885 w 1365551"/>
              <a:gd name="connsiteY30" fmla="*/ 229250 h 868531"/>
              <a:gd name="connsiteX31" fmla="*/ 1117741 w 1365551"/>
              <a:gd name="connsiteY31" fmla="*/ 200675 h 868531"/>
              <a:gd name="connsiteX32" fmla="*/ 1134410 w 1365551"/>
              <a:gd name="connsiteY32" fmla="*/ 160194 h 868531"/>
              <a:gd name="connsiteX33" fmla="*/ 1124885 w 1365551"/>
              <a:gd name="connsiteY33" fmla="*/ 117331 h 868531"/>
              <a:gd name="connsiteX34" fmla="*/ 1146316 w 1365551"/>
              <a:gd name="connsiteY34" fmla="*/ 57800 h 868531"/>
              <a:gd name="connsiteX35" fmla="*/ 1136792 w 1365551"/>
              <a:gd name="connsiteY35" fmla="*/ 10175 h 868531"/>
              <a:gd name="connsiteX36" fmla="*/ 1174892 w 1365551"/>
              <a:gd name="connsiteY36" fmla="*/ 5412 h 868531"/>
              <a:gd name="connsiteX37" fmla="*/ 1191561 w 1365551"/>
              <a:gd name="connsiteY37" fmla="*/ 649 h 868531"/>
              <a:gd name="connsiteX38" fmla="*/ 1279667 w 1365551"/>
              <a:gd name="connsiteY38" fmla="*/ 19699 h 868531"/>
              <a:gd name="connsiteX39" fmla="*/ 1310623 w 1365551"/>
              <a:gd name="connsiteY39" fmla="*/ 41131 h 868531"/>
              <a:gd name="connsiteX40" fmla="*/ 1336818 w 1365551"/>
              <a:gd name="connsiteY40" fmla="*/ 57798 h 868531"/>
              <a:gd name="connsiteX41" fmla="*/ 1365392 w 1365551"/>
              <a:gd name="connsiteY41" fmla="*/ 67324 h 868531"/>
              <a:gd name="connsiteX42" fmla="*/ 1339198 w 1365551"/>
              <a:gd name="connsiteY42" fmla="*/ 117331 h 868531"/>
              <a:gd name="connsiteX43" fmla="*/ 1336817 w 1365551"/>
              <a:gd name="connsiteY43" fmla="*/ 172099 h 868531"/>
              <a:gd name="connsiteX44" fmla="*/ 1322529 w 1365551"/>
              <a:gd name="connsiteY44" fmla="*/ 229249 h 868531"/>
              <a:gd name="connsiteX45" fmla="*/ 1324911 w 1365551"/>
              <a:gd name="connsiteY45" fmla="*/ 238774 h 868531"/>
              <a:gd name="connsiteX46" fmla="*/ 1355867 w 1365551"/>
              <a:gd name="connsiteY46" fmla="*/ 245918 h 868531"/>
              <a:gd name="connsiteX47" fmla="*/ 1343961 w 1365551"/>
              <a:gd name="connsiteY47" fmla="*/ 276874 h 868531"/>
              <a:gd name="connsiteX48" fmla="*/ 1310623 w 1365551"/>
              <a:gd name="connsiteY48" fmla="*/ 298306 h 868531"/>
              <a:gd name="connsiteX49" fmla="*/ 1289192 w 1365551"/>
              <a:gd name="connsiteY49" fmla="*/ 319737 h 868531"/>
              <a:gd name="connsiteX50" fmla="*/ 1235295 w 1365551"/>
              <a:gd name="connsiteY50" fmla="*/ 307094 h 868531"/>
              <a:gd name="connsiteX51" fmla="*/ 1198703 w 1365551"/>
              <a:gd name="connsiteY51" fmla="*/ 336407 h 868531"/>
              <a:gd name="connsiteX52" fmla="*/ 1191560 w 1365551"/>
              <a:gd name="connsiteY52" fmla="*/ 369744 h 868531"/>
              <a:gd name="connsiteX53" fmla="*/ 1170128 w 1365551"/>
              <a:gd name="connsiteY53" fmla="*/ 379269 h 868531"/>
              <a:gd name="connsiteX54" fmla="*/ 1141553 w 1365551"/>
              <a:gd name="connsiteY54" fmla="*/ 403082 h 868531"/>
              <a:gd name="connsiteX55" fmla="*/ 1093929 w 1365551"/>
              <a:gd name="connsiteY55" fmla="*/ 417368 h 868531"/>
              <a:gd name="connsiteX56" fmla="*/ 1093928 w 1365551"/>
              <a:gd name="connsiteY56" fmla="*/ 464994 h 868531"/>
              <a:gd name="connsiteX57" fmla="*/ 1127266 w 1365551"/>
              <a:gd name="connsiteY57" fmla="*/ 464994 h 868531"/>
              <a:gd name="connsiteX58" fmla="*/ 1155842 w 1365551"/>
              <a:gd name="connsiteY58" fmla="*/ 491187 h 868531"/>
              <a:gd name="connsiteX59" fmla="*/ 1148697 w 1365551"/>
              <a:gd name="connsiteY59" fmla="*/ 529288 h 868531"/>
              <a:gd name="connsiteX60" fmla="*/ 1177273 w 1365551"/>
              <a:gd name="connsiteY60" fmla="*/ 545955 h 868531"/>
              <a:gd name="connsiteX61" fmla="*/ 1170128 w 1365551"/>
              <a:gd name="connsiteY61" fmla="*/ 588819 h 868531"/>
              <a:gd name="connsiteX62" fmla="*/ 1184416 w 1365551"/>
              <a:gd name="connsiteY62" fmla="*/ 629299 h 868531"/>
              <a:gd name="connsiteX63" fmla="*/ 1136792 w 1365551"/>
              <a:gd name="connsiteY63" fmla="*/ 684068 h 868531"/>
              <a:gd name="connsiteX64" fmla="*/ 1108217 w 1365551"/>
              <a:gd name="connsiteY64" fmla="*/ 736456 h 868531"/>
              <a:gd name="connsiteX65" fmla="*/ 967723 w 1365551"/>
              <a:gd name="connsiteY65" fmla="*/ 762649 h 868531"/>
              <a:gd name="connsiteX66" fmla="*/ 25937 w 1365551"/>
              <a:gd name="connsiteY66" fmla="*/ 868531 h 868531"/>
              <a:gd name="connsiteX0" fmla="*/ 22047 w 1361661"/>
              <a:gd name="connsiteY0" fmla="*/ 868531 h 868531"/>
              <a:gd name="connsiteX1" fmla="*/ 299462 w 1361661"/>
              <a:gd name="connsiteY1" fmla="*/ 431657 h 868531"/>
              <a:gd name="connsiteX2" fmla="*/ 311369 w 1361661"/>
              <a:gd name="connsiteY2" fmla="*/ 464994 h 868531"/>
              <a:gd name="connsiteX3" fmla="*/ 347091 w 1361661"/>
              <a:gd name="connsiteY3" fmla="*/ 495947 h 868531"/>
              <a:gd name="connsiteX4" fmla="*/ 375662 w 1361661"/>
              <a:gd name="connsiteY4" fmla="*/ 453088 h 868531"/>
              <a:gd name="connsiteX5" fmla="*/ 406619 w 1361661"/>
              <a:gd name="connsiteY5" fmla="*/ 438800 h 868531"/>
              <a:gd name="connsiteX6" fmla="*/ 416144 w 1361661"/>
              <a:gd name="connsiteY6" fmla="*/ 410225 h 868531"/>
              <a:gd name="connsiteX7" fmla="*/ 437575 w 1361661"/>
              <a:gd name="connsiteY7" fmla="*/ 376888 h 868531"/>
              <a:gd name="connsiteX8" fmla="*/ 475679 w 1361661"/>
              <a:gd name="connsiteY8" fmla="*/ 369741 h 868531"/>
              <a:gd name="connsiteX9" fmla="*/ 487581 w 1361661"/>
              <a:gd name="connsiteY9" fmla="*/ 412607 h 868531"/>
              <a:gd name="connsiteX10" fmla="*/ 528062 w 1361661"/>
              <a:gd name="connsiteY10" fmla="*/ 381650 h 868531"/>
              <a:gd name="connsiteX11" fmla="*/ 537587 w 1361661"/>
              <a:gd name="connsiteY11" fmla="*/ 381650 h 868531"/>
              <a:gd name="connsiteX12" fmla="*/ 563781 w 1361661"/>
              <a:gd name="connsiteY12" fmla="*/ 398319 h 868531"/>
              <a:gd name="connsiteX13" fmla="*/ 604266 w 1361661"/>
              <a:gd name="connsiteY13" fmla="*/ 384029 h 868531"/>
              <a:gd name="connsiteX14" fmla="*/ 630457 w 1361661"/>
              <a:gd name="connsiteY14" fmla="*/ 434038 h 868531"/>
              <a:gd name="connsiteX15" fmla="*/ 620931 w 1361661"/>
              <a:gd name="connsiteY15" fmla="*/ 438800 h 868531"/>
              <a:gd name="connsiteX16" fmla="*/ 616170 w 1361661"/>
              <a:gd name="connsiteY16" fmla="*/ 460232 h 868531"/>
              <a:gd name="connsiteX17" fmla="*/ 644744 w 1361661"/>
              <a:gd name="connsiteY17" fmla="*/ 503094 h 868531"/>
              <a:gd name="connsiteX18" fmla="*/ 675701 w 1361661"/>
              <a:gd name="connsiteY18" fmla="*/ 495950 h 868531"/>
              <a:gd name="connsiteX19" fmla="*/ 709040 w 1361661"/>
              <a:gd name="connsiteY19" fmla="*/ 464993 h 868531"/>
              <a:gd name="connsiteX20" fmla="*/ 754282 w 1361661"/>
              <a:gd name="connsiteY20" fmla="*/ 472138 h 868531"/>
              <a:gd name="connsiteX21" fmla="*/ 811432 w 1361661"/>
              <a:gd name="connsiteY21" fmla="*/ 457850 h 868531"/>
              <a:gd name="connsiteX22" fmla="*/ 842391 w 1361661"/>
              <a:gd name="connsiteY22" fmla="*/ 429272 h 868531"/>
              <a:gd name="connsiteX23" fmla="*/ 906682 w 1361661"/>
              <a:gd name="connsiteY23" fmla="*/ 412607 h 868531"/>
              <a:gd name="connsiteX24" fmla="*/ 963832 w 1361661"/>
              <a:gd name="connsiteY24" fmla="*/ 417368 h 868531"/>
              <a:gd name="connsiteX25" fmla="*/ 1030508 w 1361661"/>
              <a:gd name="connsiteY25" fmla="*/ 345931 h 868531"/>
              <a:gd name="connsiteX26" fmla="*/ 1080513 w 1361661"/>
              <a:gd name="connsiteY26" fmla="*/ 334025 h 868531"/>
              <a:gd name="connsiteX27" fmla="*/ 1125758 w 1361661"/>
              <a:gd name="connsiteY27" fmla="*/ 298306 h 868531"/>
              <a:gd name="connsiteX28" fmla="*/ 1125757 w 1361661"/>
              <a:gd name="connsiteY28" fmla="*/ 257825 h 868531"/>
              <a:gd name="connsiteX29" fmla="*/ 1120995 w 1361661"/>
              <a:gd name="connsiteY29" fmla="*/ 229250 h 868531"/>
              <a:gd name="connsiteX30" fmla="*/ 1113851 w 1361661"/>
              <a:gd name="connsiteY30" fmla="*/ 200675 h 868531"/>
              <a:gd name="connsiteX31" fmla="*/ 1130520 w 1361661"/>
              <a:gd name="connsiteY31" fmla="*/ 160194 h 868531"/>
              <a:gd name="connsiteX32" fmla="*/ 1120995 w 1361661"/>
              <a:gd name="connsiteY32" fmla="*/ 117331 h 868531"/>
              <a:gd name="connsiteX33" fmla="*/ 1142426 w 1361661"/>
              <a:gd name="connsiteY33" fmla="*/ 57800 h 868531"/>
              <a:gd name="connsiteX34" fmla="*/ 1132902 w 1361661"/>
              <a:gd name="connsiteY34" fmla="*/ 10175 h 868531"/>
              <a:gd name="connsiteX35" fmla="*/ 1171002 w 1361661"/>
              <a:gd name="connsiteY35" fmla="*/ 5412 h 868531"/>
              <a:gd name="connsiteX36" fmla="*/ 1187671 w 1361661"/>
              <a:gd name="connsiteY36" fmla="*/ 649 h 868531"/>
              <a:gd name="connsiteX37" fmla="*/ 1275777 w 1361661"/>
              <a:gd name="connsiteY37" fmla="*/ 19699 h 868531"/>
              <a:gd name="connsiteX38" fmla="*/ 1306733 w 1361661"/>
              <a:gd name="connsiteY38" fmla="*/ 41131 h 868531"/>
              <a:gd name="connsiteX39" fmla="*/ 1332928 w 1361661"/>
              <a:gd name="connsiteY39" fmla="*/ 57798 h 868531"/>
              <a:gd name="connsiteX40" fmla="*/ 1361502 w 1361661"/>
              <a:gd name="connsiteY40" fmla="*/ 67324 h 868531"/>
              <a:gd name="connsiteX41" fmla="*/ 1335308 w 1361661"/>
              <a:gd name="connsiteY41" fmla="*/ 117331 h 868531"/>
              <a:gd name="connsiteX42" fmla="*/ 1332927 w 1361661"/>
              <a:gd name="connsiteY42" fmla="*/ 172099 h 868531"/>
              <a:gd name="connsiteX43" fmla="*/ 1318639 w 1361661"/>
              <a:gd name="connsiteY43" fmla="*/ 229249 h 868531"/>
              <a:gd name="connsiteX44" fmla="*/ 1321021 w 1361661"/>
              <a:gd name="connsiteY44" fmla="*/ 238774 h 868531"/>
              <a:gd name="connsiteX45" fmla="*/ 1351977 w 1361661"/>
              <a:gd name="connsiteY45" fmla="*/ 245918 h 868531"/>
              <a:gd name="connsiteX46" fmla="*/ 1340071 w 1361661"/>
              <a:gd name="connsiteY46" fmla="*/ 276874 h 868531"/>
              <a:gd name="connsiteX47" fmla="*/ 1306733 w 1361661"/>
              <a:gd name="connsiteY47" fmla="*/ 298306 h 868531"/>
              <a:gd name="connsiteX48" fmla="*/ 1285302 w 1361661"/>
              <a:gd name="connsiteY48" fmla="*/ 319737 h 868531"/>
              <a:gd name="connsiteX49" fmla="*/ 1231405 w 1361661"/>
              <a:gd name="connsiteY49" fmla="*/ 307094 h 868531"/>
              <a:gd name="connsiteX50" fmla="*/ 1194813 w 1361661"/>
              <a:gd name="connsiteY50" fmla="*/ 336407 h 868531"/>
              <a:gd name="connsiteX51" fmla="*/ 1187670 w 1361661"/>
              <a:gd name="connsiteY51" fmla="*/ 369744 h 868531"/>
              <a:gd name="connsiteX52" fmla="*/ 1166238 w 1361661"/>
              <a:gd name="connsiteY52" fmla="*/ 379269 h 868531"/>
              <a:gd name="connsiteX53" fmla="*/ 1137663 w 1361661"/>
              <a:gd name="connsiteY53" fmla="*/ 403082 h 868531"/>
              <a:gd name="connsiteX54" fmla="*/ 1090039 w 1361661"/>
              <a:gd name="connsiteY54" fmla="*/ 417368 h 868531"/>
              <a:gd name="connsiteX55" fmla="*/ 1090038 w 1361661"/>
              <a:gd name="connsiteY55" fmla="*/ 464994 h 868531"/>
              <a:gd name="connsiteX56" fmla="*/ 1123376 w 1361661"/>
              <a:gd name="connsiteY56" fmla="*/ 464994 h 868531"/>
              <a:gd name="connsiteX57" fmla="*/ 1151952 w 1361661"/>
              <a:gd name="connsiteY57" fmla="*/ 491187 h 868531"/>
              <a:gd name="connsiteX58" fmla="*/ 1144807 w 1361661"/>
              <a:gd name="connsiteY58" fmla="*/ 529288 h 868531"/>
              <a:gd name="connsiteX59" fmla="*/ 1173383 w 1361661"/>
              <a:gd name="connsiteY59" fmla="*/ 545955 h 868531"/>
              <a:gd name="connsiteX60" fmla="*/ 1166238 w 1361661"/>
              <a:gd name="connsiteY60" fmla="*/ 588819 h 868531"/>
              <a:gd name="connsiteX61" fmla="*/ 1180526 w 1361661"/>
              <a:gd name="connsiteY61" fmla="*/ 629299 h 868531"/>
              <a:gd name="connsiteX62" fmla="*/ 1132902 w 1361661"/>
              <a:gd name="connsiteY62" fmla="*/ 684068 h 868531"/>
              <a:gd name="connsiteX63" fmla="*/ 1104327 w 1361661"/>
              <a:gd name="connsiteY63" fmla="*/ 736456 h 868531"/>
              <a:gd name="connsiteX64" fmla="*/ 963833 w 1361661"/>
              <a:gd name="connsiteY64" fmla="*/ 762649 h 868531"/>
              <a:gd name="connsiteX65" fmla="*/ 22047 w 1361661"/>
              <a:gd name="connsiteY65" fmla="*/ 868531 h 868531"/>
              <a:gd name="connsiteX0" fmla="*/ 21120 w 1360734"/>
              <a:gd name="connsiteY0" fmla="*/ 868531 h 868531"/>
              <a:gd name="connsiteX1" fmla="*/ 310442 w 1360734"/>
              <a:gd name="connsiteY1" fmla="*/ 464994 h 868531"/>
              <a:gd name="connsiteX2" fmla="*/ 346164 w 1360734"/>
              <a:gd name="connsiteY2" fmla="*/ 495947 h 868531"/>
              <a:gd name="connsiteX3" fmla="*/ 374735 w 1360734"/>
              <a:gd name="connsiteY3" fmla="*/ 453088 h 868531"/>
              <a:gd name="connsiteX4" fmla="*/ 405692 w 1360734"/>
              <a:gd name="connsiteY4" fmla="*/ 438800 h 868531"/>
              <a:gd name="connsiteX5" fmla="*/ 415217 w 1360734"/>
              <a:gd name="connsiteY5" fmla="*/ 410225 h 868531"/>
              <a:gd name="connsiteX6" fmla="*/ 436648 w 1360734"/>
              <a:gd name="connsiteY6" fmla="*/ 376888 h 868531"/>
              <a:gd name="connsiteX7" fmla="*/ 474752 w 1360734"/>
              <a:gd name="connsiteY7" fmla="*/ 369741 h 868531"/>
              <a:gd name="connsiteX8" fmla="*/ 486654 w 1360734"/>
              <a:gd name="connsiteY8" fmla="*/ 412607 h 868531"/>
              <a:gd name="connsiteX9" fmla="*/ 527135 w 1360734"/>
              <a:gd name="connsiteY9" fmla="*/ 381650 h 868531"/>
              <a:gd name="connsiteX10" fmla="*/ 536660 w 1360734"/>
              <a:gd name="connsiteY10" fmla="*/ 381650 h 868531"/>
              <a:gd name="connsiteX11" fmla="*/ 562854 w 1360734"/>
              <a:gd name="connsiteY11" fmla="*/ 398319 h 868531"/>
              <a:gd name="connsiteX12" fmla="*/ 603339 w 1360734"/>
              <a:gd name="connsiteY12" fmla="*/ 384029 h 868531"/>
              <a:gd name="connsiteX13" fmla="*/ 629530 w 1360734"/>
              <a:gd name="connsiteY13" fmla="*/ 434038 h 868531"/>
              <a:gd name="connsiteX14" fmla="*/ 620004 w 1360734"/>
              <a:gd name="connsiteY14" fmla="*/ 438800 h 868531"/>
              <a:gd name="connsiteX15" fmla="*/ 615243 w 1360734"/>
              <a:gd name="connsiteY15" fmla="*/ 460232 h 868531"/>
              <a:gd name="connsiteX16" fmla="*/ 643817 w 1360734"/>
              <a:gd name="connsiteY16" fmla="*/ 503094 h 868531"/>
              <a:gd name="connsiteX17" fmla="*/ 674774 w 1360734"/>
              <a:gd name="connsiteY17" fmla="*/ 495950 h 868531"/>
              <a:gd name="connsiteX18" fmla="*/ 708113 w 1360734"/>
              <a:gd name="connsiteY18" fmla="*/ 464993 h 868531"/>
              <a:gd name="connsiteX19" fmla="*/ 753355 w 1360734"/>
              <a:gd name="connsiteY19" fmla="*/ 472138 h 868531"/>
              <a:gd name="connsiteX20" fmla="*/ 810505 w 1360734"/>
              <a:gd name="connsiteY20" fmla="*/ 457850 h 868531"/>
              <a:gd name="connsiteX21" fmla="*/ 841464 w 1360734"/>
              <a:gd name="connsiteY21" fmla="*/ 429272 h 868531"/>
              <a:gd name="connsiteX22" fmla="*/ 905755 w 1360734"/>
              <a:gd name="connsiteY22" fmla="*/ 412607 h 868531"/>
              <a:gd name="connsiteX23" fmla="*/ 962905 w 1360734"/>
              <a:gd name="connsiteY23" fmla="*/ 417368 h 868531"/>
              <a:gd name="connsiteX24" fmla="*/ 1029581 w 1360734"/>
              <a:gd name="connsiteY24" fmla="*/ 345931 h 868531"/>
              <a:gd name="connsiteX25" fmla="*/ 1079586 w 1360734"/>
              <a:gd name="connsiteY25" fmla="*/ 334025 h 868531"/>
              <a:gd name="connsiteX26" fmla="*/ 1124831 w 1360734"/>
              <a:gd name="connsiteY26" fmla="*/ 298306 h 868531"/>
              <a:gd name="connsiteX27" fmla="*/ 1124830 w 1360734"/>
              <a:gd name="connsiteY27" fmla="*/ 257825 h 868531"/>
              <a:gd name="connsiteX28" fmla="*/ 1120068 w 1360734"/>
              <a:gd name="connsiteY28" fmla="*/ 229250 h 868531"/>
              <a:gd name="connsiteX29" fmla="*/ 1112924 w 1360734"/>
              <a:gd name="connsiteY29" fmla="*/ 200675 h 868531"/>
              <a:gd name="connsiteX30" fmla="*/ 1129593 w 1360734"/>
              <a:gd name="connsiteY30" fmla="*/ 160194 h 868531"/>
              <a:gd name="connsiteX31" fmla="*/ 1120068 w 1360734"/>
              <a:gd name="connsiteY31" fmla="*/ 117331 h 868531"/>
              <a:gd name="connsiteX32" fmla="*/ 1141499 w 1360734"/>
              <a:gd name="connsiteY32" fmla="*/ 57800 h 868531"/>
              <a:gd name="connsiteX33" fmla="*/ 1131975 w 1360734"/>
              <a:gd name="connsiteY33" fmla="*/ 10175 h 868531"/>
              <a:gd name="connsiteX34" fmla="*/ 1170075 w 1360734"/>
              <a:gd name="connsiteY34" fmla="*/ 5412 h 868531"/>
              <a:gd name="connsiteX35" fmla="*/ 1186744 w 1360734"/>
              <a:gd name="connsiteY35" fmla="*/ 649 h 868531"/>
              <a:gd name="connsiteX36" fmla="*/ 1274850 w 1360734"/>
              <a:gd name="connsiteY36" fmla="*/ 19699 h 868531"/>
              <a:gd name="connsiteX37" fmla="*/ 1305806 w 1360734"/>
              <a:gd name="connsiteY37" fmla="*/ 41131 h 868531"/>
              <a:gd name="connsiteX38" fmla="*/ 1332001 w 1360734"/>
              <a:gd name="connsiteY38" fmla="*/ 57798 h 868531"/>
              <a:gd name="connsiteX39" fmla="*/ 1360575 w 1360734"/>
              <a:gd name="connsiteY39" fmla="*/ 67324 h 868531"/>
              <a:gd name="connsiteX40" fmla="*/ 1334381 w 1360734"/>
              <a:gd name="connsiteY40" fmla="*/ 117331 h 868531"/>
              <a:gd name="connsiteX41" fmla="*/ 1332000 w 1360734"/>
              <a:gd name="connsiteY41" fmla="*/ 172099 h 868531"/>
              <a:gd name="connsiteX42" fmla="*/ 1317712 w 1360734"/>
              <a:gd name="connsiteY42" fmla="*/ 229249 h 868531"/>
              <a:gd name="connsiteX43" fmla="*/ 1320094 w 1360734"/>
              <a:gd name="connsiteY43" fmla="*/ 238774 h 868531"/>
              <a:gd name="connsiteX44" fmla="*/ 1351050 w 1360734"/>
              <a:gd name="connsiteY44" fmla="*/ 245918 h 868531"/>
              <a:gd name="connsiteX45" fmla="*/ 1339144 w 1360734"/>
              <a:gd name="connsiteY45" fmla="*/ 276874 h 868531"/>
              <a:gd name="connsiteX46" fmla="*/ 1305806 w 1360734"/>
              <a:gd name="connsiteY46" fmla="*/ 298306 h 868531"/>
              <a:gd name="connsiteX47" fmla="*/ 1284375 w 1360734"/>
              <a:gd name="connsiteY47" fmla="*/ 319737 h 868531"/>
              <a:gd name="connsiteX48" fmla="*/ 1230478 w 1360734"/>
              <a:gd name="connsiteY48" fmla="*/ 307094 h 868531"/>
              <a:gd name="connsiteX49" fmla="*/ 1193886 w 1360734"/>
              <a:gd name="connsiteY49" fmla="*/ 336407 h 868531"/>
              <a:gd name="connsiteX50" fmla="*/ 1186743 w 1360734"/>
              <a:gd name="connsiteY50" fmla="*/ 369744 h 868531"/>
              <a:gd name="connsiteX51" fmla="*/ 1165311 w 1360734"/>
              <a:gd name="connsiteY51" fmla="*/ 379269 h 868531"/>
              <a:gd name="connsiteX52" fmla="*/ 1136736 w 1360734"/>
              <a:gd name="connsiteY52" fmla="*/ 403082 h 868531"/>
              <a:gd name="connsiteX53" fmla="*/ 1089112 w 1360734"/>
              <a:gd name="connsiteY53" fmla="*/ 417368 h 868531"/>
              <a:gd name="connsiteX54" fmla="*/ 1089111 w 1360734"/>
              <a:gd name="connsiteY54" fmla="*/ 464994 h 868531"/>
              <a:gd name="connsiteX55" fmla="*/ 1122449 w 1360734"/>
              <a:gd name="connsiteY55" fmla="*/ 464994 h 868531"/>
              <a:gd name="connsiteX56" fmla="*/ 1151025 w 1360734"/>
              <a:gd name="connsiteY56" fmla="*/ 491187 h 868531"/>
              <a:gd name="connsiteX57" fmla="*/ 1143880 w 1360734"/>
              <a:gd name="connsiteY57" fmla="*/ 529288 h 868531"/>
              <a:gd name="connsiteX58" fmla="*/ 1172456 w 1360734"/>
              <a:gd name="connsiteY58" fmla="*/ 545955 h 868531"/>
              <a:gd name="connsiteX59" fmla="*/ 1165311 w 1360734"/>
              <a:gd name="connsiteY59" fmla="*/ 588819 h 868531"/>
              <a:gd name="connsiteX60" fmla="*/ 1179599 w 1360734"/>
              <a:gd name="connsiteY60" fmla="*/ 629299 h 868531"/>
              <a:gd name="connsiteX61" fmla="*/ 1131975 w 1360734"/>
              <a:gd name="connsiteY61" fmla="*/ 684068 h 868531"/>
              <a:gd name="connsiteX62" fmla="*/ 1103400 w 1360734"/>
              <a:gd name="connsiteY62" fmla="*/ 736456 h 868531"/>
              <a:gd name="connsiteX63" fmla="*/ 962906 w 1360734"/>
              <a:gd name="connsiteY63" fmla="*/ 762649 h 868531"/>
              <a:gd name="connsiteX64" fmla="*/ 21120 w 1360734"/>
              <a:gd name="connsiteY64" fmla="*/ 868531 h 868531"/>
              <a:gd name="connsiteX0" fmla="*/ 17980 w 1357594"/>
              <a:gd name="connsiteY0" fmla="*/ 868531 h 868531"/>
              <a:gd name="connsiteX1" fmla="*/ 343024 w 1357594"/>
              <a:gd name="connsiteY1" fmla="*/ 495947 h 868531"/>
              <a:gd name="connsiteX2" fmla="*/ 371595 w 1357594"/>
              <a:gd name="connsiteY2" fmla="*/ 453088 h 868531"/>
              <a:gd name="connsiteX3" fmla="*/ 402552 w 1357594"/>
              <a:gd name="connsiteY3" fmla="*/ 438800 h 868531"/>
              <a:gd name="connsiteX4" fmla="*/ 412077 w 1357594"/>
              <a:gd name="connsiteY4" fmla="*/ 410225 h 868531"/>
              <a:gd name="connsiteX5" fmla="*/ 433508 w 1357594"/>
              <a:gd name="connsiteY5" fmla="*/ 376888 h 868531"/>
              <a:gd name="connsiteX6" fmla="*/ 471612 w 1357594"/>
              <a:gd name="connsiteY6" fmla="*/ 369741 h 868531"/>
              <a:gd name="connsiteX7" fmla="*/ 483514 w 1357594"/>
              <a:gd name="connsiteY7" fmla="*/ 412607 h 868531"/>
              <a:gd name="connsiteX8" fmla="*/ 523995 w 1357594"/>
              <a:gd name="connsiteY8" fmla="*/ 381650 h 868531"/>
              <a:gd name="connsiteX9" fmla="*/ 533520 w 1357594"/>
              <a:gd name="connsiteY9" fmla="*/ 381650 h 868531"/>
              <a:gd name="connsiteX10" fmla="*/ 559714 w 1357594"/>
              <a:gd name="connsiteY10" fmla="*/ 398319 h 868531"/>
              <a:gd name="connsiteX11" fmla="*/ 600199 w 1357594"/>
              <a:gd name="connsiteY11" fmla="*/ 384029 h 868531"/>
              <a:gd name="connsiteX12" fmla="*/ 626390 w 1357594"/>
              <a:gd name="connsiteY12" fmla="*/ 434038 h 868531"/>
              <a:gd name="connsiteX13" fmla="*/ 616864 w 1357594"/>
              <a:gd name="connsiteY13" fmla="*/ 438800 h 868531"/>
              <a:gd name="connsiteX14" fmla="*/ 612103 w 1357594"/>
              <a:gd name="connsiteY14" fmla="*/ 460232 h 868531"/>
              <a:gd name="connsiteX15" fmla="*/ 640677 w 1357594"/>
              <a:gd name="connsiteY15" fmla="*/ 503094 h 868531"/>
              <a:gd name="connsiteX16" fmla="*/ 671634 w 1357594"/>
              <a:gd name="connsiteY16" fmla="*/ 495950 h 868531"/>
              <a:gd name="connsiteX17" fmla="*/ 704973 w 1357594"/>
              <a:gd name="connsiteY17" fmla="*/ 464993 h 868531"/>
              <a:gd name="connsiteX18" fmla="*/ 750215 w 1357594"/>
              <a:gd name="connsiteY18" fmla="*/ 472138 h 868531"/>
              <a:gd name="connsiteX19" fmla="*/ 807365 w 1357594"/>
              <a:gd name="connsiteY19" fmla="*/ 457850 h 868531"/>
              <a:gd name="connsiteX20" fmla="*/ 838324 w 1357594"/>
              <a:gd name="connsiteY20" fmla="*/ 429272 h 868531"/>
              <a:gd name="connsiteX21" fmla="*/ 902615 w 1357594"/>
              <a:gd name="connsiteY21" fmla="*/ 412607 h 868531"/>
              <a:gd name="connsiteX22" fmla="*/ 959765 w 1357594"/>
              <a:gd name="connsiteY22" fmla="*/ 417368 h 868531"/>
              <a:gd name="connsiteX23" fmla="*/ 1026441 w 1357594"/>
              <a:gd name="connsiteY23" fmla="*/ 345931 h 868531"/>
              <a:gd name="connsiteX24" fmla="*/ 1076446 w 1357594"/>
              <a:gd name="connsiteY24" fmla="*/ 334025 h 868531"/>
              <a:gd name="connsiteX25" fmla="*/ 1121691 w 1357594"/>
              <a:gd name="connsiteY25" fmla="*/ 298306 h 868531"/>
              <a:gd name="connsiteX26" fmla="*/ 1121690 w 1357594"/>
              <a:gd name="connsiteY26" fmla="*/ 257825 h 868531"/>
              <a:gd name="connsiteX27" fmla="*/ 1116928 w 1357594"/>
              <a:gd name="connsiteY27" fmla="*/ 229250 h 868531"/>
              <a:gd name="connsiteX28" fmla="*/ 1109784 w 1357594"/>
              <a:gd name="connsiteY28" fmla="*/ 200675 h 868531"/>
              <a:gd name="connsiteX29" fmla="*/ 1126453 w 1357594"/>
              <a:gd name="connsiteY29" fmla="*/ 160194 h 868531"/>
              <a:gd name="connsiteX30" fmla="*/ 1116928 w 1357594"/>
              <a:gd name="connsiteY30" fmla="*/ 117331 h 868531"/>
              <a:gd name="connsiteX31" fmla="*/ 1138359 w 1357594"/>
              <a:gd name="connsiteY31" fmla="*/ 57800 h 868531"/>
              <a:gd name="connsiteX32" fmla="*/ 1128835 w 1357594"/>
              <a:gd name="connsiteY32" fmla="*/ 10175 h 868531"/>
              <a:gd name="connsiteX33" fmla="*/ 1166935 w 1357594"/>
              <a:gd name="connsiteY33" fmla="*/ 5412 h 868531"/>
              <a:gd name="connsiteX34" fmla="*/ 1183604 w 1357594"/>
              <a:gd name="connsiteY34" fmla="*/ 649 h 868531"/>
              <a:gd name="connsiteX35" fmla="*/ 1271710 w 1357594"/>
              <a:gd name="connsiteY35" fmla="*/ 19699 h 868531"/>
              <a:gd name="connsiteX36" fmla="*/ 1302666 w 1357594"/>
              <a:gd name="connsiteY36" fmla="*/ 41131 h 868531"/>
              <a:gd name="connsiteX37" fmla="*/ 1328861 w 1357594"/>
              <a:gd name="connsiteY37" fmla="*/ 57798 h 868531"/>
              <a:gd name="connsiteX38" fmla="*/ 1357435 w 1357594"/>
              <a:gd name="connsiteY38" fmla="*/ 67324 h 868531"/>
              <a:gd name="connsiteX39" fmla="*/ 1331241 w 1357594"/>
              <a:gd name="connsiteY39" fmla="*/ 117331 h 868531"/>
              <a:gd name="connsiteX40" fmla="*/ 1328860 w 1357594"/>
              <a:gd name="connsiteY40" fmla="*/ 172099 h 868531"/>
              <a:gd name="connsiteX41" fmla="*/ 1314572 w 1357594"/>
              <a:gd name="connsiteY41" fmla="*/ 229249 h 868531"/>
              <a:gd name="connsiteX42" fmla="*/ 1316954 w 1357594"/>
              <a:gd name="connsiteY42" fmla="*/ 238774 h 868531"/>
              <a:gd name="connsiteX43" fmla="*/ 1347910 w 1357594"/>
              <a:gd name="connsiteY43" fmla="*/ 245918 h 868531"/>
              <a:gd name="connsiteX44" fmla="*/ 1336004 w 1357594"/>
              <a:gd name="connsiteY44" fmla="*/ 276874 h 868531"/>
              <a:gd name="connsiteX45" fmla="*/ 1302666 w 1357594"/>
              <a:gd name="connsiteY45" fmla="*/ 298306 h 868531"/>
              <a:gd name="connsiteX46" fmla="*/ 1281235 w 1357594"/>
              <a:gd name="connsiteY46" fmla="*/ 319737 h 868531"/>
              <a:gd name="connsiteX47" fmla="*/ 1227338 w 1357594"/>
              <a:gd name="connsiteY47" fmla="*/ 307094 h 868531"/>
              <a:gd name="connsiteX48" fmla="*/ 1190746 w 1357594"/>
              <a:gd name="connsiteY48" fmla="*/ 336407 h 868531"/>
              <a:gd name="connsiteX49" fmla="*/ 1183603 w 1357594"/>
              <a:gd name="connsiteY49" fmla="*/ 369744 h 868531"/>
              <a:gd name="connsiteX50" fmla="*/ 1162171 w 1357594"/>
              <a:gd name="connsiteY50" fmla="*/ 379269 h 868531"/>
              <a:gd name="connsiteX51" fmla="*/ 1133596 w 1357594"/>
              <a:gd name="connsiteY51" fmla="*/ 403082 h 868531"/>
              <a:gd name="connsiteX52" fmla="*/ 1085972 w 1357594"/>
              <a:gd name="connsiteY52" fmla="*/ 417368 h 868531"/>
              <a:gd name="connsiteX53" fmla="*/ 1085971 w 1357594"/>
              <a:gd name="connsiteY53" fmla="*/ 464994 h 868531"/>
              <a:gd name="connsiteX54" fmla="*/ 1119309 w 1357594"/>
              <a:gd name="connsiteY54" fmla="*/ 464994 h 868531"/>
              <a:gd name="connsiteX55" fmla="*/ 1147885 w 1357594"/>
              <a:gd name="connsiteY55" fmla="*/ 491187 h 868531"/>
              <a:gd name="connsiteX56" fmla="*/ 1140740 w 1357594"/>
              <a:gd name="connsiteY56" fmla="*/ 529288 h 868531"/>
              <a:gd name="connsiteX57" fmla="*/ 1169316 w 1357594"/>
              <a:gd name="connsiteY57" fmla="*/ 545955 h 868531"/>
              <a:gd name="connsiteX58" fmla="*/ 1162171 w 1357594"/>
              <a:gd name="connsiteY58" fmla="*/ 588819 h 868531"/>
              <a:gd name="connsiteX59" fmla="*/ 1176459 w 1357594"/>
              <a:gd name="connsiteY59" fmla="*/ 629299 h 868531"/>
              <a:gd name="connsiteX60" fmla="*/ 1128835 w 1357594"/>
              <a:gd name="connsiteY60" fmla="*/ 684068 h 868531"/>
              <a:gd name="connsiteX61" fmla="*/ 1100260 w 1357594"/>
              <a:gd name="connsiteY61" fmla="*/ 736456 h 868531"/>
              <a:gd name="connsiteX62" fmla="*/ 959766 w 1357594"/>
              <a:gd name="connsiteY62" fmla="*/ 762649 h 868531"/>
              <a:gd name="connsiteX63" fmla="*/ 17980 w 1357594"/>
              <a:gd name="connsiteY63" fmla="*/ 868531 h 868531"/>
              <a:gd name="connsiteX0" fmla="*/ 15802 w 1355416"/>
              <a:gd name="connsiteY0" fmla="*/ 868531 h 868531"/>
              <a:gd name="connsiteX1" fmla="*/ 369417 w 1355416"/>
              <a:gd name="connsiteY1" fmla="*/ 453088 h 868531"/>
              <a:gd name="connsiteX2" fmla="*/ 400374 w 1355416"/>
              <a:gd name="connsiteY2" fmla="*/ 438800 h 868531"/>
              <a:gd name="connsiteX3" fmla="*/ 409899 w 1355416"/>
              <a:gd name="connsiteY3" fmla="*/ 410225 h 868531"/>
              <a:gd name="connsiteX4" fmla="*/ 431330 w 1355416"/>
              <a:gd name="connsiteY4" fmla="*/ 376888 h 868531"/>
              <a:gd name="connsiteX5" fmla="*/ 469434 w 1355416"/>
              <a:gd name="connsiteY5" fmla="*/ 369741 h 868531"/>
              <a:gd name="connsiteX6" fmla="*/ 481336 w 1355416"/>
              <a:gd name="connsiteY6" fmla="*/ 412607 h 868531"/>
              <a:gd name="connsiteX7" fmla="*/ 521817 w 1355416"/>
              <a:gd name="connsiteY7" fmla="*/ 381650 h 868531"/>
              <a:gd name="connsiteX8" fmla="*/ 531342 w 1355416"/>
              <a:gd name="connsiteY8" fmla="*/ 381650 h 868531"/>
              <a:gd name="connsiteX9" fmla="*/ 557536 w 1355416"/>
              <a:gd name="connsiteY9" fmla="*/ 398319 h 868531"/>
              <a:gd name="connsiteX10" fmla="*/ 598021 w 1355416"/>
              <a:gd name="connsiteY10" fmla="*/ 384029 h 868531"/>
              <a:gd name="connsiteX11" fmla="*/ 624212 w 1355416"/>
              <a:gd name="connsiteY11" fmla="*/ 434038 h 868531"/>
              <a:gd name="connsiteX12" fmla="*/ 614686 w 1355416"/>
              <a:gd name="connsiteY12" fmla="*/ 438800 h 868531"/>
              <a:gd name="connsiteX13" fmla="*/ 609925 w 1355416"/>
              <a:gd name="connsiteY13" fmla="*/ 460232 h 868531"/>
              <a:gd name="connsiteX14" fmla="*/ 638499 w 1355416"/>
              <a:gd name="connsiteY14" fmla="*/ 503094 h 868531"/>
              <a:gd name="connsiteX15" fmla="*/ 669456 w 1355416"/>
              <a:gd name="connsiteY15" fmla="*/ 495950 h 868531"/>
              <a:gd name="connsiteX16" fmla="*/ 702795 w 1355416"/>
              <a:gd name="connsiteY16" fmla="*/ 464993 h 868531"/>
              <a:gd name="connsiteX17" fmla="*/ 748037 w 1355416"/>
              <a:gd name="connsiteY17" fmla="*/ 472138 h 868531"/>
              <a:gd name="connsiteX18" fmla="*/ 805187 w 1355416"/>
              <a:gd name="connsiteY18" fmla="*/ 457850 h 868531"/>
              <a:gd name="connsiteX19" fmla="*/ 836146 w 1355416"/>
              <a:gd name="connsiteY19" fmla="*/ 429272 h 868531"/>
              <a:gd name="connsiteX20" fmla="*/ 900437 w 1355416"/>
              <a:gd name="connsiteY20" fmla="*/ 412607 h 868531"/>
              <a:gd name="connsiteX21" fmla="*/ 957587 w 1355416"/>
              <a:gd name="connsiteY21" fmla="*/ 417368 h 868531"/>
              <a:gd name="connsiteX22" fmla="*/ 1024263 w 1355416"/>
              <a:gd name="connsiteY22" fmla="*/ 345931 h 868531"/>
              <a:gd name="connsiteX23" fmla="*/ 1074268 w 1355416"/>
              <a:gd name="connsiteY23" fmla="*/ 334025 h 868531"/>
              <a:gd name="connsiteX24" fmla="*/ 1119513 w 1355416"/>
              <a:gd name="connsiteY24" fmla="*/ 298306 h 868531"/>
              <a:gd name="connsiteX25" fmla="*/ 1119512 w 1355416"/>
              <a:gd name="connsiteY25" fmla="*/ 257825 h 868531"/>
              <a:gd name="connsiteX26" fmla="*/ 1114750 w 1355416"/>
              <a:gd name="connsiteY26" fmla="*/ 229250 h 868531"/>
              <a:gd name="connsiteX27" fmla="*/ 1107606 w 1355416"/>
              <a:gd name="connsiteY27" fmla="*/ 200675 h 868531"/>
              <a:gd name="connsiteX28" fmla="*/ 1124275 w 1355416"/>
              <a:gd name="connsiteY28" fmla="*/ 160194 h 868531"/>
              <a:gd name="connsiteX29" fmla="*/ 1114750 w 1355416"/>
              <a:gd name="connsiteY29" fmla="*/ 117331 h 868531"/>
              <a:gd name="connsiteX30" fmla="*/ 1136181 w 1355416"/>
              <a:gd name="connsiteY30" fmla="*/ 57800 h 868531"/>
              <a:gd name="connsiteX31" fmla="*/ 1126657 w 1355416"/>
              <a:gd name="connsiteY31" fmla="*/ 10175 h 868531"/>
              <a:gd name="connsiteX32" fmla="*/ 1164757 w 1355416"/>
              <a:gd name="connsiteY32" fmla="*/ 5412 h 868531"/>
              <a:gd name="connsiteX33" fmla="*/ 1181426 w 1355416"/>
              <a:gd name="connsiteY33" fmla="*/ 649 h 868531"/>
              <a:gd name="connsiteX34" fmla="*/ 1269532 w 1355416"/>
              <a:gd name="connsiteY34" fmla="*/ 19699 h 868531"/>
              <a:gd name="connsiteX35" fmla="*/ 1300488 w 1355416"/>
              <a:gd name="connsiteY35" fmla="*/ 41131 h 868531"/>
              <a:gd name="connsiteX36" fmla="*/ 1326683 w 1355416"/>
              <a:gd name="connsiteY36" fmla="*/ 57798 h 868531"/>
              <a:gd name="connsiteX37" fmla="*/ 1355257 w 1355416"/>
              <a:gd name="connsiteY37" fmla="*/ 67324 h 868531"/>
              <a:gd name="connsiteX38" fmla="*/ 1329063 w 1355416"/>
              <a:gd name="connsiteY38" fmla="*/ 117331 h 868531"/>
              <a:gd name="connsiteX39" fmla="*/ 1326682 w 1355416"/>
              <a:gd name="connsiteY39" fmla="*/ 172099 h 868531"/>
              <a:gd name="connsiteX40" fmla="*/ 1312394 w 1355416"/>
              <a:gd name="connsiteY40" fmla="*/ 229249 h 868531"/>
              <a:gd name="connsiteX41" fmla="*/ 1314776 w 1355416"/>
              <a:gd name="connsiteY41" fmla="*/ 238774 h 868531"/>
              <a:gd name="connsiteX42" fmla="*/ 1345732 w 1355416"/>
              <a:gd name="connsiteY42" fmla="*/ 245918 h 868531"/>
              <a:gd name="connsiteX43" fmla="*/ 1333826 w 1355416"/>
              <a:gd name="connsiteY43" fmla="*/ 276874 h 868531"/>
              <a:gd name="connsiteX44" fmla="*/ 1300488 w 1355416"/>
              <a:gd name="connsiteY44" fmla="*/ 298306 h 868531"/>
              <a:gd name="connsiteX45" fmla="*/ 1279057 w 1355416"/>
              <a:gd name="connsiteY45" fmla="*/ 319737 h 868531"/>
              <a:gd name="connsiteX46" fmla="*/ 1225160 w 1355416"/>
              <a:gd name="connsiteY46" fmla="*/ 307094 h 868531"/>
              <a:gd name="connsiteX47" fmla="*/ 1188568 w 1355416"/>
              <a:gd name="connsiteY47" fmla="*/ 336407 h 868531"/>
              <a:gd name="connsiteX48" fmla="*/ 1181425 w 1355416"/>
              <a:gd name="connsiteY48" fmla="*/ 369744 h 868531"/>
              <a:gd name="connsiteX49" fmla="*/ 1159993 w 1355416"/>
              <a:gd name="connsiteY49" fmla="*/ 379269 h 868531"/>
              <a:gd name="connsiteX50" fmla="*/ 1131418 w 1355416"/>
              <a:gd name="connsiteY50" fmla="*/ 403082 h 868531"/>
              <a:gd name="connsiteX51" fmla="*/ 1083794 w 1355416"/>
              <a:gd name="connsiteY51" fmla="*/ 417368 h 868531"/>
              <a:gd name="connsiteX52" fmla="*/ 1083793 w 1355416"/>
              <a:gd name="connsiteY52" fmla="*/ 464994 h 868531"/>
              <a:gd name="connsiteX53" fmla="*/ 1117131 w 1355416"/>
              <a:gd name="connsiteY53" fmla="*/ 464994 h 868531"/>
              <a:gd name="connsiteX54" fmla="*/ 1145707 w 1355416"/>
              <a:gd name="connsiteY54" fmla="*/ 491187 h 868531"/>
              <a:gd name="connsiteX55" fmla="*/ 1138562 w 1355416"/>
              <a:gd name="connsiteY55" fmla="*/ 529288 h 868531"/>
              <a:gd name="connsiteX56" fmla="*/ 1167138 w 1355416"/>
              <a:gd name="connsiteY56" fmla="*/ 545955 h 868531"/>
              <a:gd name="connsiteX57" fmla="*/ 1159993 w 1355416"/>
              <a:gd name="connsiteY57" fmla="*/ 588819 h 868531"/>
              <a:gd name="connsiteX58" fmla="*/ 1174281 w 1355416"/>
              <a:gd name="connsiteY58" fmla="*/ 629299 h 868531"/>
              <a:gd name="connsiteX59" fmla="*/ 1126657 w 1355416"/>
              <a:gd name="connsiteY59" fmla="*/ 684068 h 868531"/>
              <a:gd name="connsiteX60" fmla="*/ 1098082 w 1355416"/>
              <a:gd name="connsiteY60" fmla="*/ 736456 h 868531"/>
              <a:gd name="connsiteX61" fmla="*/ 957588 w 1355416"/>
              <a:gd name="connsiteY61" fmla="*/ 762649 h 868531"/>
              <a:gd name="connsiteX62" fmla="*/ 15802 w 1355416"/>
              <a:gd name="connsiteY62" fmla="*/ 868531 h 868531"/>
              <a:gd name="connsiteX0" fmla="*/ 13573 w 1353187"/>
              <a:gd name="connsiteY0" fmla="*/ 868531 h 868531"/>
              <a:gd name="connsiteX1" fmla="*/ 398145 w 1353187"/>
              <a:gd name="connsiteY1" fmla="*/ 438800 h 868531"/>
              <a:gd name="connsiteX2" fmla="*/ 407670 w 1353187"/>
              <a:gd name="connsiteY2" fmla="*/ 410225 h 868531"/>
              <a:gd name="connsiteX3" fmla="*/ 429101 w 1353187"/>
              <a:gd name="connsiteY3" fmla="*/ 376888 h 868531"/>
              <a:gd name="connsiteX4" fmla="*/ 467205 w 1353187"/>
              <a:gd name="connsiteY4" fmla="*/ 369741 h 868531"/>
              <a:gd name="connsiteX5" fmla="*/ 479107 w 1353187"/>
              <a:gd name="connsiteY5" fmla="*/ 412607 h 868531"/>
              <a:gd name="connsiteX6" fmla="*/ 519588 w 1353187"/>
              <a:gd name="connsiteY6" fmla="*/ 381650 h 868531"/>
              <a:gd name="connsiteX7" fmla="*/ 529113 w 1353187"/>
              <a:gd name="connsiteY7" fmla="*/ 381650 h 868531"/>
              <a:gd name="connsiteX8" fmla="*/ 555307 w 1353187"/>
              <a:gd name="connsiteY8" fmla="*/ 398319 h 868531"/>
              <a:gd name="connsiteX9" fmla="*/ 595792 w 1353187"/>
              <a:gd name="connsiteY9" fmla="*/ 384029 h 868531"/>
              <a:gd name="connsiteX10" fmla="*/ 621983 w 1353187"/>
              <a:gd name="connsiteY10" fmla="*/ 434038 h 868531"/>
              <a:gd name="connsiteX11" fmla="*/ 612457 w 1353187"/>
              <a:gd name="connsiteY11" fmla="*/ 438800 h 868531"/>
              <a:gd name="connsiteX12" fmla="*/ 607696 w 1353187"/>
              <a:gd name="connsiteY12" fmla="*/ 460232 h 868531"/>
              <a:gd name="connsiteX13" fmla="*/ 636270 w 1353187"/>
              <a:gd name="connsiteY13" fmla="*/ 503094 h 868531"/>
              <a:gd name="connsiteX14" fmla="*/ 667227 w 1353187"/>
              <a:gd name="connsiteY14" fmla="*/ 495950 h 868531"/>
              <a:gd name="connsiteX15" fmla="*/ 700566 w 1353187"/>
              <a:gd name="connsiteY15" fmla="*/ 464993 h 868531"/>
              <a:gd name="connsiteX16" fmla="*/ 745808 w 1353187"/>
              <a:gd name="connsiteY16" fmla="*/ 472138 h 868531"/>
              <a:gd name="connsiteX17" fmla="*/ 802958 w 1353187"/>
              <a:gd name="connsiteY17" fmla="*/ 457850 h 868531"/>
              <a:gd name="connsiteX18" fmla="*/ 833917 w 1353187"/>
              <a:gd name="connsiteY18" fmla="*/ 429272 h 868531"/>
              <a:gd name="connsiteX19" fmla="*/ 898208 w 1353187"/>
              <a:gd name="connsiteY19" fmla="*/ 412607 h 868531"/>
              <a:gd name="connsiteX20" fmla="*/ 955358 w 1353187"/>
              <a:gd name="connsiteY20" fmla="*/ 417368 h 868531"/>
              <a:gd name="connsiteX21" fmla="*/ 1022034 w 1353187"/>
              <a:gd name="connsiteY21" fmla="*/ 345931 h 868531"/>
              <a:gd name="connsiteX22" fmla="*/ 1072039 w 1353187"/>
              <a:gd name="connsiteY22" fmla="*/ 334025 h 868531"/>
              <a:gd name="connsiteX23" fmla="*/ 1117284 w 1353187"/>
              <a:gd name="connsiteY23" fmla="*/ 298306 h 868531"/>
              <a:gd name="connsiteX24" fmla="*/ 1117283 w 1353187"/>
              <a:gd name="connsiteY24" fmla="*/ 257825 h 868531"/>
              <a:gd name="connsiteX25" fmla="*/ 1112521 w 1353187"/>
              <a:gd name="connsiteY25" fmla="*/ 229250 h 868531"/>
              <a:gd name="connsiteX26" fmla="*/ 1105377 w 1353187"/>
              <a:gd name="connsiteY26" fmla="*/ 200675 h 868531"/>
              <a:gd name="connsiteX27" fmla="*/ 1122046 w 1353187"/>
              <a:gd name="connsiteY27" fmla="*/ 160194 h 868531"/>
              <a:gd name="connsiteX28" fmla="*/ 1112521 w 1353187"/>
              <a:gd name="connsiteY28" fmla="*/ 117331 h 868531"/>
              <a:gd name="connsiteX29" fmla="*/ 1133952 w 1353187"/>
              <a:gd name="connsiteY29" fmla="*/ 57800 h 868531"/>
              <a:gd name="connsiteX30" fmla="*/ 1124428 w 1353187"/>
              <a:gd name="connsiteY30" fmla="*/ 10175 h 868531"/>
              <a:gd name="connsiteX31" fmla="*/ 1162528 w 1353187"/>
              <a:gd name="connsiteY31" fmla="*/ 5412 h 868531"/>
              <a:gd name="connsiteX32" fmla="*/ 1179197 w 1353187"/>
              <a:gd name="connsiteY32" fmla="*/ 649 h 868531"/>
              <a:gd name="connsiteX33" fmla="*/ 1267303 w 1353187"/>
              <a:gd name="connsiteY33" fmla="*/ 19699 h 868531"/>
              <a:gd name="connsiteX34" fmla="*/ 1298259 w 1353187"/>
              <a:gd name="connsiteY34" fmla="*/ 41131 h 868531"/>
              <a:gd name="connsiteX35" fmla="*/ 1324454 w 1353187"/>
              <a:gd name="connsiteY35" fmla="*/ 57798 h 868531"/>
              <a:gd name="connsiteX36" fmla="*/ 1353028 w 1353187"/>
              <a:gd name="connsiteY36" fmla="*/ 67324 h 868531"/>
              <a:gd name="connsiteX37" fmla="*/ 1326834 w 1353187"/>
              <a:gd name="connsiteY37" fmla="*/ 117331 h 868531"/>
              <a:gd name="connsiteX38" fmla="*/ 1324453 w 1353187"/>
              <a:gd name="connsiteY38" fmla="*/ 172099 h 868531"/>
              <a:gd name="connsiteX39" fmla="*/ 1310165 w 1353187"/>
              <a:gd name="connsiteY39" fmla="*/ 229249 h 868531"/>
              <a:gd name="connsiteX40" fmla="*/ 1312547 w 1353187"/>
              <a:gd name="connsiteY40" fmla="*/ 238774 h 868531"/>
              <a:gd name="connsiteX41" fmla="*/ 1343503 w 1353187"/>
              <a:gd name="connsiteY41" fmla="*/ 245918 h 868531"/>
              <a:gd name="connsiteX42" fmla="*/ 1331597 w 1353187"/>
              <a:gd name="connsiteY42" fmla="*/ 276874 h 868531"/>
              <a:gd name="connsiteX43" fmla="*/ 1298259 w 1353187"/>
              <a:gd name="connsiteY43" fmla="*/ 298306 h 868531"/>
              <a:gd name="connsiteX44" fmla="*/ 1276828 w 1353187"/>
              <a:gd name="connsiteY44" fmla="*/ 319737 h 868531"/>
              <a:gd name="connsiteX45" fmla="*/ 1222931 w 1353187"/>
              <a:gd name="connsiteY45" fmla="*/ 307094 h 868531"/>
              <a:gd name="connsiteX46" fmla="*/ 1186339 w 1353187"/>
              <a:gd name="connsiteY46" fmla="*/ 336407 h 868531"/>
              <a:gd name="connsiteX47" fmla="*/ 1179196 w 1353187"/>
              <a:gd name="connsiteY47" fmla="*/ 369744 h 868531"/>
              <a:gd name="connsiteX48" fmla="*/ 1157764 w 1353187"/>
              <a:gd name="connsiteY48" fmla="*/ 379269 h 868531"/>
              <a:gd name="connsiteX49" fmla="*/ 1129189 w 1353187"/>
              <a:gd name="connsiteY49" fmla="*/ 403082 h 868531"/>
              <a:gd name="connsiteX50" fmla="*/ 1081565 w 1353187"/>
              <a:gd name="connsiteY50" fmla="*/ 417368 h 868531"/>
              <a:gd name="connsiteX51" fmla="*/ 1081564 w 1353187"/>
              <a:gd name="connsiteY51" fmla="*/ 464994 h 868531"/>
              <a:gd name="connsiteX52" fmla="*/ 1114902 w 1353187"/>
              <a:gd name="connsiteY52" fmla="*/ 464994 h 868531"/>
              <a:gd name="connsiteX53" fmla="*/ 1143478 w 1353187"/>
              <a:gd name="connsiteY53" fmla="*/ 491187 h 868531"/>
              <a:gd name="connsiteX54" fmla="*/ 1136333 w 1353187"/>
              <a:gd name="connsiteY54" fmla="*/ 529288 h 868531"/>
              <a:gd name="connsiteX55" fmla="*/ 1164909 w 1353187"/>
              <a:gd name="connsiteY55" fmla="*/ 545955 h 868531"/>
              <a:gd name="connsiteX56" fmla="*/ 1157764 w 1353187"/>
              <a:gd name="connsiteY56" fmla="*/ 588819 h 868531"/>
              <a:gd name="connsiteX57" fmla="*/ 1172052 w 1353187"/>
              <a:gd name="connsiteY57" fmla="*/ 629299 h 868531"/>
              <a:gd name="connsiteX58" fmla="*/ 1124428 w 1353187"/>
              <a:gd name="connsiteY58" fmla="*/ 684068 h 868531"/>
              <a:gd name="connsiteX59" fmla="*/ 1095853 w 1353187"/>
              <a:gd name="connsiteY59" fmla="*/ 736456 h 868531"/>
              <a:gd name="connsiteX60" fmla="*/ 955359 w 1353187"/>
              <a:gd name="connsiteY60" fmla="*/ 762649 h 868531"/>
              <a:gd name="connsiteX61" fmla="*/ 13573 w 1353187"/>
              <a:gd name="connsiteY61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408209 w 1353726"/>
              <a:gd name="connsiteY3" fmla="*/ 410225 h 868531"/>
              <a:gd name="connsiteX4" fmla="*/ 429640 w 1353726"/>
              <a:gd name="connsiteY4" fmla="*/ 376888 h 868531"/>
              <a:gd name="connsiteX5" fmla="*/ 467744 w 1353726"/>
              <a:gd name="connsiteY5" fmla="*/ 369741 h 868531"/>
              <a:gd name="connsiteX6" fmla="*/ 479646 w 1353726"/>
              <a:gd name="connsiteY6" fmla="*/ 412607 h 868531"/>
              <a:gd name="connsiteX7" fmla="*/ 520127 w 1353726"/>
              <a:gd name="connsiteY7" fmla="*/ 381650 h 868531"/>
              <a:gd name="connsiteX8" fmla="*/ 529652 w 1353726"/>
              <a:gd name="connsiteY8" fmla="*/ 381650 h 868531"/>
              <a:gd name="connsiteX9" fmla="*/ 555846 w 1353726"/>
              <a:gd name="connsiteY9" fmla="*/ 398319 h 868531"/>
              <a:gd name="connsiteX10" fmla="*/ 596331 w 1353726"/>
              <a:gd name="connsiteY10" fmla="*/ 384029 h 868531"/>
              <a:gd name="connsiteX11" fmla="*/ 622522 w 1353726"/>
              <a:gd name="connsiteY11" fmla="*/ 434038 h 868531"/>
              <a:gd name="connsiteX12" fmla="*/ 612996 w 1353726"/>
              <a:gd name="connsiteY12" fmla="*/ 438800 h 868531"/>
              <a:gd name="connsiteX13" fmla="*/ 608235 w 1353726"/>
              <a:gd name="connsiteY13" fmla="*/ 460232 h 868531"/>
              <a:gd name="connsiteX14" fmla="*/ 636809 w 1353726"/>
              <a:gd name="connsiteY14" fmla="*/ 503094 h 868531"/>
              <a:gd name="connsiteX15" fmla="*/ 667766 w 1353726"/>
              <a:gd name="connsiteY15" fmla="*/ 495950 h 868531"/>
              <a:gd name="connsiteX16" fmla="*/ 701105 w 1353726"/>
              <a:gd name="connsiteY16" fmla="*/ 464993 h 868531"/>
              <a:gd name="connsiteX17" fmla="*/ 746347 w 1353726"/>
              <a:gd name="connsiteY17" fmla="*/ 472138 h 868531"/>
              <a:gd name="connsiteX18" fmla="*/ 803497 w 1353726"/>
              <a:gd name="connsiteY18" fmla="*/ 457850 h 868531"/>
              <a:gd name="connsiteX19" fmla="*/ 834456 w 1353726"/>
              <a:gd name="connsiteY19" fmla="*/ 429272 h 868531"/>
              <a:gd name="connsiteX20" fmla="*/ 898747 w 1353726"/>
              <a:gd name="connsiteY20" fmla="*/ 412607 h 868531"/>
              <a:gd name="connsiteX21" fmla="*/ 955897 w 1353726"/>
              <a:gd name="connsiteY21" fmla="*/ 417368 h 868531"/>
              <a:gd name="connsiteX22" fmla="*/ 1022573 w 1353726"/>
              <a:gd name="connsiteY22" fmla="*/ 345931 h 868531"/>
              <a:gd name="connsiteX23" fmla="*/ 1072578 w 1353726"/>
              <a:gd name="connsiteY23" fmla="*/ 334025 h 868531"/>
              <a:gd name="connsiteX24" fmla="*/ 1117823 w 1353726"/>
              <a:gd name="connsiteY24" fmla="*/ 298306 h 868531"/>
              <a:gd name="connsiteX25" fmla="*/ 1117822 w 1353726"/>
              <a:gd name="connsiteY25" fmla="*/ 257825 h 868531"/>
              <a:gd name="connsiteX26" fmla="*/ 1113060 w 1353726"/>
              <a:gd name="connsiteY26" fmla="*/ 229250 h 868531"/>
              <a:gd name="connsiteX27" fmla="*/ 1105916 w 1353726"/>
              <a:gd name="connsiteY27" fmla="*/ 200675 h 868531"/>
              <a:gd name="connsiteX28" fmla="*/ 1122585 w 1353726"/>
              <a:gd name="connsiteY28" fmla="*/ 160194 h 868531"/>
              <a:gd name="connsiteX29" fmla="*/ 1113060 w 1353726"/>
              <a:gd name="connsiteY29" fmla="*/ 117331 h 868531"/>
              <a:gd name="connsiteX30" fmla="*/ 1134491 w 1353726"/>
              <a:gd name="connsiteY30" fmla="*/ 57800 h 868531"/>
              <a:gd name="connsiteX31" fmla="*/ 1124967 w 1353726"/>
              <a:gd name="connsiteY31" fmla="*/ 10175 h 868531"/>
              <a:gd name="connsiteX32" fmla="*/ 1163067 w 1353726"/>
              <a:gd name="connsiteY32" fmla="*/ 5412 h 868531"/>
              <a:gd name="connsiteX33" fmla="*/ 1179736 w 1353726"/>
              <a:gd name="connsiteY33" fmla="*/ 649 h 868531"/>
              <a:gd name="connsiteX34" fmla="*/ 1267842 w 1353726"/>
              <a:gd name="connsiteY34" fmla="*/ 19699 h 868531"/>
              <a:gd name="connsiteX35" fmla="*/ 1298798 w 1353726"/>
              <a:gd name="connsiteY35" fmla="*/ 41131 h 868531"/>
              <a:gd name="connsiteX36" fmla="*/ 1324993 w 1353726"/>
              <a:gd name="connsiteY36" fmla="*/ 57798 h 868531"/>
              <a:gd name="connsiteX37" fmla="*/ 1353567 w 1353726"/>
              <a:gd name="connsiteY37" fmla="*/ 67324 h 868531"/>
              <a:gd name="connsiteX38" fmla="*/ 1327373 w 1353726"/>
              <a:gd name="connsiteY38" fmla="*/ 117331 h 868531"/>
              <a:gd name="connsiteX39" fmla="*/ 1324992 w 1353726"/>
              <a:gd name="connsiteY39" fmla="*/ 172099 h 868531"/>
              <a:gd name="connsiteX40" fmla="*/ 1310704 w 1353726"/>
              <a:gd name="connsiteY40" fmla="*/ 229249 h 868531"/>
              <a:gd name="connsiteX41" fmla="*/ 1313086 w 1353726"/>
              <a:gd name="connsiteY41" fmla="*/ 238774 h 868531"/>
              <a:gd name="connsiteX42" fmla="*/ 1344042 w 1353726"/>
              <a:gd name="connsiteY42" fmla="*/ 245918 h 868531"/>
              <a:gd name="connsiteX43" fmla="*/ 1332136 w 1353726"/>
              <a:gd name="connsiteY43" fmla="*/ 276874 h 868531"/>
              <a:gd name="connsiteX44" fmla="*/ 1298798 w 1353726"/>
              <a:gd name="connsiteY44" fmla="*/ 298306 h 868531"/>
              <a:gd name="connsiteX45" fmla="*/ 1277367 w 1353726"/>
              <a:gd name="connsiteY45" fmla="*/ 319737 h 868531"/>
              <a:gd name="connsiteX46" fmla="*/ 1223470 w 1353726"/>
              <a:gd name="connsiteY46" fmla="*/ 307094 h 868531"/>
              <a:gd name="connsiteX47" fmla="*/ 1186878 w 1353726"/>
              <a:gd name="connsiteY47" fmla="*/ 336407 h 868531"/>
              <a:gd name="connsiteX48" fmla="*/ 1179735 w 1353726"/>
              <a:gd name="connsiteY48" fmla="*/ 369744 h 868531"/>
              <a:gd name="connsiteX49" fmla="*/ 1158303 w 1353726"/>
              <a:gd name="connsiteY49" fmla="*/ 379269 h 868531"/>
              <a:gd name="connsiteX50" fmla="*/ 1129728 w 1353726"/>
              <a:gd name="connsiteY50" fmla="*/ 403082 h 868531"/>
              <a:gd name="connsiteX51" fmla="*/ 1082104 w 1353726"/>
              <a:gd name="connsiteY51" fmla="*/ 417368 h 868531"/>
              <a:gd name="connsiteX52" fmla="*/ 1082103 w 1353726"/>
              <a:gd name="connsiteY52" fmla="*/ 464994 h 868531"/>
              <a:gd name="connsiteX53" fmla="*/ 1115441 w 1353726"/>
              <a:gd name="connsiteY53" fmla="*/ 464994 h 868531"/>
              <a:gd name="connsiteX54" fmla="*/ 1144017 w 1353726"/>
              <a:gd name="connsiteY54" fmla="*/ 491187 h 868531"/>
              <a:gd name="connsiteX55" fmla="*/ 1136872 w 1353726"/>
              <a:gd name="connsiteY55" fmla="*/ 529288 h 868531"/>
              <a:gd name="connsiteX56" fmla="*/ 1165448 w 1353726"/>
              <a:gd name="connsiteY56" fmla="*/ 545955 h 868531"/>
              <a:gd name="connsiteX57" fmla="*/ 1158303 w 1353726"/>
              <a:gd name="connsiteY57" fmla="*/ 588819 h 868531"/>
              <a:gd name="connsiteX58" fmla="*/ 1172591 w 1353726"/>
              <a:gd name="connsiteY58" fmla="*/ 629299 h 868531"/>
              <a:gd name="connsiteX59" fmla="*/ 1124967 w 1353726"/>
              <a:gd name="connsiteY59" fmla="*/ 684068 h 868531"/>
              <a:gd name="connsiteX60" fmla="*/ 1096392 w 1353726"/>
              <a:gd name="connsiteY60" fmla="*/ 736456 h 868531"/>
              <a:gd name="connsiteX61" fmla="*/ 955898 w 1353726"/>
              <a:gd name="connsiteY61" fmla="*/ 762649 h 868531"/>
              <a:gd name="connsiteX62" fmla="*/ 14112 w 1353726"/>
              <a:gd name="connsiteY62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429640 w 1353726"/>
              <a:gd name="connsiteY3" fmla="*/ 376888 h 868531"/>
              <a:gd name="connsiteX4" fmla="*/ 467744 w 1353726"/>
              <a:gd name="connsiteY4" fmla="*/ 369741 h 868531"/>
              <a:gd name="connsiteX5" fmla="*/ 479646 w 1353726"/>
              <a:gd name="connsiteY5" fmla="*/ 412607 h 868531"/>
              <a:gd name="connsiteX6" fmla="*/ 520127 w 1353726"/>
              <a:gd name="connsiteY6" fmla="*/ 381650 h 868531"/>
              <a:gd name="connsiteX7" fmla="*/ 529652 w 1353726"/>
              <a:gd name="connsiteY7" fmla="*/ 381650 h 868531"/>
              <a:gd name="connsiteX8" fmla="*/ 555846 w 1353726"/>
              <a:gd name="connsiteY8" fmla="*/ 398319 h 868531"/>
              <a:gd name="connsiteX9" fmla="*/ 596331 w 1353726"/>
              <a:gd name="connsiteY9" fmla="*/ 384029 h 868531"/>
              <a:gd name="connsiteX10" fmla="*/ 622522 w 1353726"/>
              <a:gd name="connsiteY10" fmla="*/ 434038 h 868531"/>
              <a:gd name="connsiteX11" fmla="*/ 612996 w 1353726"/>
              <a:gd name="connsiteY11" fmla="*/ 438800 h 868531"/>
              <a:gd name="connsiteX12" fmla="*/ 608235 w 1353726"/>
              <a:gd name="connsiteY12" fmla="*/ 460232 h 868531"/>
              <a:gd name="connsiteX13" fmla="*/ 636809 w 1353726"/>
              <a:gd name="connsiteY13" fmla="*/ 503094 h 868531"/>
              <a:gd name="connsiteX14" fmla="*/ 667766 w 1353726"/>
              <a:gd name="connsiteY14" fmla="*/ 495950 h 868531"/>
              <a:gd name="connsiteX15" fmla="*/ 701105 w 1353726"/>
              <a:gd name="connsiteY15" fmla="*/ 464993 h 868531"/>
              <a:gd name="connsiteX16" fmla="*/ 746347 w 1353726"/>
              <a:gd name="connsiteY16" fmla="*/ 472138 h 868531"/>
              <a:gd name="connsiteX17" fmla="*/ 803497 w 1353726"/>
              <a:gd name="connsiteY17" fmla="*/ 457850 h 868531"/>
              <a:gd name="connsiteX18" fmla="*/ 834456 w 1353726"/>
              <a:gd name="connsiteY18" fmla="*/ 429272 h 868531"/>
              <a:gd name="connsiteX19" fmla="*/ 898747 w 1353726"/>
              <a:gd name="connsiteY19" fmla="*/ 412607 h 868531"/>
              <a:gd name="connsiteX20" fmla="*/ 955897 w 1353726"/>
              <a:gd name="connsiteY20" fmla="*/ 417368 h 868531"/>
              <a:gd name="connsiteX21" fmla="*/ 1022573 w 1353726"/>
              <a:gd name="connsiteY21" fmla="*/ 345931 h 868531"/>
              <a:gd name="connsiteX22" fmla="*/ 1072578 w 1353726"/>
              <a:gd name="connsiteY22" fmla="*/ 334025 h 868531"/>
              <a:gd name="connsiteX23" fmla="*/ 1117823 w 1353726"/>
              <a:gd name="connsiteY23" fmla="*/ 298306 h 868531"/>
              <a:gd name="connsiteX24" fmla="*/ 1117822 w 1353726"/>
              <a:gd name="connsiteY24" fmla="*/ 257825 h 868531"/>
              <a:gd name="connsiteX25" fmla="*/ 1113060 w 1353726"/>
              <a:gd name="connsiteY25" fmla="*/ 229250 h 868531"/>
              <a:gd name="connsiteX26" fmla="*/ 1105916 w 1353726"/>
              <a:gd name="connsiteY26" fmla="*/ 200675 h 868531"/>
              <a:gd name="connsiteX27" fmla="*/ 1122585 w 1353726"/>
              <a:gd name="connsiteY27" fmla="*/ 160194 h 868531"/>
              <a:gd name="connsiteX28" fmla="*/ 1113060 w 1353726"/>
              <a:gd name="connsiteY28" fmla="*/ 117331 h 868531"/>
              <a:gd name="connsiteX29" fmla="*/ 1134491 w 1353726"/>
              <a:gd name="connsiteY29" fmla="*/ 57800 h 868531"/>
              <a:gd name="connsiteX30" fmla="*/ 1124967 w 1353726"/>
              <a:gd name="connsiteY30" fmla="*/ 10175 h 868531"/>
              <a:gd name="connsiteX31" fmla="*/ 1163067 w 1353726"/>
              <a:gd name="connsiteY31" fmla="*/ 5412 h 868531"/>
              <a:gd name="connsiteX32" fmla="*/ 1179736 w 1353726"/>
              <a:gd name="connsiteY32" fmla="*/ 649 h 868531"/>
              <a:gd name="connsiteX33" fmla="*/ 1267842 w 1353726"/>
              <a:gd name="connsiteY33" fmla="*/ 19699 h 868531"/>
              <a:gd name="connsiteX34" fmla="*/ 1298798 w 1353726"/>
              <a:gd name="connsiteY34" fmla="*/ 41131 h 868531"/>
              <a:gd name="connsiteX35" fmla="*/ 1324993 w 1353726"/>
              <a:gd name="connsiteY35" fmla="*/ 57798 h 868531"/>
              <a:gd name="connsiteX36" fmla="*/ 1353567 w 1353726"/>
              <a:gd name="connsiteY36" fmla="*/ 67324 h 868531"/>
              <a:gd name="connsiteX37" fmla="*/ 1327373 w 1353726"/>
              <a:gd name="connsiteY37" fmla="*/ 117331 h 868531"/>
              <a:gd name="connsiteX38" fmla="*/ 1324992 w 1353726"/>
              <a:gd name="connsiteY38" fmla="*/ 172099 h 868531"/>
              <a:gd name="connsiteX39" fmla="*/ 1310704 w 1353726"/>
              <a:gd name="connsiteY39" fmla="*/ 229249 h 868531"/>
              <a:gd name="connsiteX40" fmla="*/ 1313086 w 1353726"/>
              <a:gd name="connsiteY40" fmla="*/ 238774 h 868531"/>
              <a:gd name="connsiteX41" fmla="*/ 1344042 w 1353726"/>
              <a:gd name="connsiteY41" fmla="*/ 245918 h 868531"/>
              <a:gd name="connsiteX42" fmla="*/ 1332136 w 1353726"/>
              <a:gd name="connsiteY42" fmla="*/ 276874 h 868531"/>
              <a:gd name="connsiteX43" fmla="*/ 1298798 w 1353726"/>
              <a:gd name="connsiteY43" fmla="*/ 298306 h 868531"/>
              <a:gd name="connsiteX44" fmla="*/ 1277367 w 1353726"/>
              <a:gd name="connsiteY44" fmla="*/ 319737 h 868531"/>
              <a:gd name="connsiteX45" fmla="*/ 1223470 w 1353726"/>
              <a:gd name="connsiteY45" fmla="*/ 307094 h 868531"/>
              <a:gd name="connsiteX46" fmla="*/ 1186878 w 1353726"/>
              <a:gd name="connsiteY46" fmla="*/ 336407 h 868531"/>
              <a:gd name="connsiteX47" fmla="*/ 1179735 w 1353726"/>
              <a:gd name="connsiteY47" fmla="*/ 369744 h 868531"/>
              <a:gd name="connsiteX48" fmla="*/ 1158303 w 1353726"/>
              <a:gd name="connsiteY48" fmla="*/ 379269 h 868531"/>
              <a:gd name="connsiteX49" fmla="*/ 1129728 w 1353726"/>
              <a:gd name="connsiteY49" fmla="*/ 403082 h 868531"/>
              <a:gd name="connsiteX50" fmla="*/ 1082104 w 1353726"/>
              <a:gd name="connsiteY50" fmla="*/ 417368 h 868531"/>
              <a:gd name="connsiteX51" fmla="*/ 1082103 w 1353726"/>
              <a:gd name="connsiteY51" fmla="*/ 464994 h 868531"/>
              <a:gd name="connsiteX52" fmla="*/ 1115441 w 1353726"/>
              <a:gd name="connsiteY52" fmla="*/ 464994 h 868531"/>
              <a:gd name="connsiteX53" fmla="*/ 1144017 w 1353726"/>
              <a:gd name="connsiteY53" fmla="*/ 491187 h 868531"/>
              <a:gd name="connsiteX54" fmla="*/ 1136872 w 1353726"/>
              <a:gd name="connsiteY54" fmla="*/ 529288 h 868531"/>
              <a:gd name="connsiteX55" fmla="*/ 1165448 w 1353726"/>
              <a:gd name="connsiteY55" fmla="*/ 545955 h 868531"/>
              <a:gd name="connsiteX56" fmla="*/ 1158303 w 1353726"/>
              <a:gd name="connsiteY56" fmla="*/ 588819 h 868531"/>
              <a:gd name="connsiteX57" fmla="*/ 1172591 w 1353726"/>
              <a:gd name="connsiteY57" fmla="*/ 629299 h 868531"/>
              <a:gd name="connsiteX58" fmla="*/ 1124967 w 1353726"/>
              <a:gd name="connsiteY58" fmla="*/ 684068 h 868531"/>
              <a:gd name="connsiteX59" fmla="*/ 1096392 w 1353726"/>
              <a:gd name="connsiteY59" fmla="*/ 736456 h 868531"/>
              <a:gd name="connsiteX60" fmla="*/ 955898 w 1353726"/>
              <a:gd name="connsiteY60" fmla="*/ 762649 h 868531"/>
              <a:gd name="connsiteX61" fmla="*/ 14112 w 1353726"/>
              <a:gd name="connsiteY61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467744 w 1353726"/>
              <a:gd name="connsiteY3" fmla="*/ 369741 h 868531"/>
              <a:gd name="connsiteX4" fmla="*/ 479646 w 1353726"/>
              <a:gd name="connsiteY4" fmla="*/ 412607 h 868531"/>
              <a:gd name="connsiteX5" fmla="*/ 520127 w 1353726"/>
              <a:gd name="connsiteY5" fmla="*/ 381650 h 868531"/>
              <a:gd name="connsiteX6" fmla="*/ 529652 w 1353726"/>
              <a:gd name="connsiteY6" fmla="*/ 381650 h 868531"/>
              <a:gd name="connsiteX7" fmla="*/ 555846 w 1353726"/>
              <a:gd name="connsiteY7" fmla="*/ 398319 h 868531"/>
              <a:gd name="connsiteX8" fmla="*/ 596331 w 1353726"/>
              <a:gd name="connsiteY8" fmla="*/ 384029 h 868531"/>
              <a:gd name="connsiteX9" fmla="*/ 622522 w 1353726"/>
              <a:gd name="connsiteY9" fmla="*/ 434038 h 868531"/>
              <a:gd name="connsiteX10" fmla="*/ 612996 w 1353726"/>
              <a:gd name="connsiteY10" fmla="*/ 438800 h 868531"/>
              <a:gd name="connsiteX11" fmla="*/ 608235 w 1353726"/>
              <a:gd name="connsiteY11" fmla="*/ 460232 h 868531"/>
              <a:gd name="connsiteX12" fmla="*/ 636809 w 1353726"/>
              <a:gd name="connsiteY12" fmla="*/ 503094 h 868531"/>
              <a:gd name="connsiteX13" fmla="*/ 667766 w 1353726"/>
              <a:gd name="connsiteY13" fmla="*/ 495950 h 868531"/>
              <a:gd name="connsiteX14" fmla="*/ 701105 w 1353726"/>
              <a:gd name="connsiteY14" fmla="*/ 464993 h 868531"/>
              <a:gd name="connsiteX15" fmla="*/ 746347 w 1353726"/>
              <a:gd name="connsiteY15" fmla="*/ 472138 h 868531"/>
              <a:gd name="connsiteX16" fmla="*/ 803497 w 1353726"/>
              <a:gd name="connsiteY16" fmla="*/ 457850 h 868531"/>
              <a:gd name="connsiteX17" fmla="*/ 834456 w 1353726"/>
              <a:gd name="connsiteY17" fmla="*/ 429272 h 868531"/>
              <a:gd name="connsiteX18" fmla="*/ 898747 w 1353726"/>
              <a:gd name="connsiteY18" fmla="*/ 412607 h 868531"/>
              <a:gd name="connsiteX19" fmla="*/ 955897 w 1353726"/>
              <a:gd name="connsiteY19" fmla="*/ 417368 h 868531"/>
              <a:gd name="connsiteX20" fmla="*/ 1022573 w 1353726"/>
              <a:gd name="connsiteY20" fmla="*/ 345931 h 868531"/>
              <a:gd name="connsiteX21" fmla="*/ 1072578 w 1353726"/>
              <a:gd name="connsiteY21" fmla="*/ 334025 h 868531"/>
              <a:gd name="connsiteX22" fmla="*/ 1117823 w 1353726"/>
              <a:gd name="connsiteY22" fmla="*/ 298306 h 868531"/>
              <a:gd name="connsiteX23" fmla="*/ 1117822 w 1353726"/>
              <a:gd name="connsiteY23" fmla="*/ 257825 h 868531"/>
              <a:gd name="connsiteX24" fmla="*/ 1113060 w 1353726"/>
              <a:gd name="connsiteY24" fmla="*/ 229250 h 868531"/>
              <a:gd name="connsiteX25" fmla="*/ 1105916 w 1353726"/>
              <a:gd name="connsiteY25" fmla="*/ 200675 h 868531"/>
              <a:gd name="connsiteX26" fmla="*/ 1122585 w 1353726"/>
              <a:gd name="connsiteY26" fmla="*/ 160194 h 868531"/>
              <a:gd name="connsiteX27" fmla="*/ 1113060 w 1353726"/>
              <a:gd name="connsiteY27" fmla="*/ 117331 h 868531"/>
              <a:gd name="connsiteX28" fmla="*/ 1134491 w 1353726"/>
              <a:gd name="connsiteY28" fmla="*/ 57800 h 868531"/>
              <a:gd name="connsiteX29" fmla="*/ 1124967 w 1353726"/>
              <a:gd name="connsiteY29" fmla="*/ 10175 h 868531"/>
              <a:gd name="connsiteX30" fmla="*/ 1163067 w 1353726"/>
              <a:gd name="connsiteY30" fmla="*/ 5412 h 868531"/>
              <a:gd name="connsiteX31" fmla="*/ 1179736 w 1353726"/>
              <a:gd name="connsiteY31" fmla="*/ 649 h 868531"/>
              <a:gd name="connsiteX32" fmla="*/ 1267842 w 1353726"/>
              <a:gd name="connsiteY32" fmla="*/ 19699 h 868531"/>
              <a:gd name="connsiteX33" fmla="*/ 1298798 w 1353726"/>
              <a:gd name="connsiteY33" fmla="*/ 41131 h 868531"/>
              <a:gd name="connsiteX34" fmla="*/ 1324993 w 1353726"/>
              <a:gd name="connsiteY34" fmla="*/ 57798 h 868531"/>
              <a:gd name="connsiteX35" fmla="*/ 1353567 w 1353726"/>
              <a:gd name="connsiteY35" fmla="*/ 67324 h 868531"/>
              <a:gd name="connsiteX36" fmla="*/ 1327373 w 1353726"/>
              <a:gd name="connsiteY36" fmla="*/ 117331 h 868531"/>
              <a:gd name="connsiteX37" fmla="*/ 1324992 w 1353726"/>
              <a:gd name="connsiteY37" fmla="*/ 172099 h 868531"/>
              <a:gd name="connsiteX38" fmla="*/ 1310704 w 1353726"/>
              <a:gd name="connsiteY38" fmla="*/ 229249 h 868531"/>
              <a:gd name="connsiteX39" fmla="*/ 1313086 w 1353726"/>
              <a:gd name="connsiteY39" fmla="*/ 238774 h 868531"/>
              <a:gd name="connsiteX40" fmla="*/ 1344042 w 1353726"/>
              <a:gd name="connsiteY40" fmla="*/ 245918 h 868531"/>
              <a:gd name="connsiteX41" fmla="*/ 1332136 w 1353726"/>
              <a:gd name="connsiteY41" fmla="*/ 276874 h 868531"/>
              <a:gd name="connsiteX42" fmla="*/ 1298798 w 1353726"/>
              <a:gd name="connsiteY42" fmla="*/ 298306 h 868531"/>
              <a:gd name="connsiteX43" fmla="*/ 1277367 w 1353726"/>
              <a:gd name="connsiteY43" fmla="*/ 319737 h 868531"/>
              <a:gd name="connsiteX44" fmla="*/ 1223470 w 1353726"/>
              <a:gd name="connsiteY44" fmla="*/ 307094 h 868531"/>
              <a:gd name="connsiteX45" fmla="*/ 1186878 w 1353726"/>
              <a:gd name="connsiteY45" fmla="*/ 336407 h 868531"/>
              <a:gd name="connsiteX46" fmla="*/ 1179735 w 1353726"/>
              <a:gd name="connsiteY46" fmla="*/ 369744 h 868531"/>
              <a:gd name="connsiteX47" fmla="*/ 1158303 w 1353726"/>
              <a:gd name="connsiteY47" fmla="*/ 379269 h 868531"/>
              <a:gd name="connsiteX48" fmla="*/ 1129728 w 1353726"/>
              <a:gd name="connsiteY48" fmla="*/ 403082 h 868531"/>
              <a:gd name="connsiteX49" fmla="*/ 1082104 w 1353726"/>
              <a:gd name="connsiteY49" fmla="*/ 417368 h 868531"/>
              <a:gd name="connsiteX50" fmla="*/ 1082103 w 1353726"/>
              <a:gd name="connsiteY50" fmla="*/ 464994 h 868531"/>
              <a:gd name="connsiteX51" fmla="*/ 1115441 w 1353726"/>
              <a:gd name="connsiteY51" fmla="*/ 464994 h 868531"/>
              <a:gd name="connsiteX52" fmla="*/ 1144017 w 1353726"/>
              <a:gd name="connsiteY52" fmla="*/ 491187 h 868531"/>
              <a:gd name="connsiteX53" fmla="*/ 1136872 w 1353726"/>
              <a:gd name="connsiteY53" fmla="*/ 529288 h 868531"/>
              <a:gd name="connsiteX54" fmla="*/ 1165448 w 1353726"/>
              <a:gd name="connsiteY54" fmla="*/ 545955 h 868531"/>
              <a:gd name="connsiteX55" fmla="*/ 1158303 w 1353726"/>
              <a:gd name="connsiteY55" fmla="*/ 588819 h 868531"/>
              <a:gd name="connsiteX56" fmla="*/ 1172591 w 1353726"/>
              <a:gd name="connsiteY56" fmla="*/ 629299 h 868531"/>
              <a:gd name="connsiteX57" fmla="*/ 1124967 w 1353726"/>
              <a:gd name="connsiteY57" fmla="*/ 684068 h 868531"/>
              <a:gd name="connsiteX58" fmla="*/ 1096392 w 1353726"/>
              <a:gd name="connsiteY58" fmla="*/ 736456 h 868531"/>
              <a:gd name="connsiteX59" fmla="*/ 955898 w 1353726"/>
              <a:gd name="connsiteY59" fmla="*/ 762649 h 868531"/>
              <a:gd name="connsiteX60" fmla="*/ 14112 w 1353726"/>
              <a:gd name="connsiteY60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479646 w 1353726"/>
              <a:gd name="connsiteY3" fmla="*/ 412607 h 868531"/>
              <a:gd name="connsiteX4" fmla="*/ 520127 w 1353726"/>
              <a:gd name="connsiteY4" fmla="*/ 381650 h 868531"/>
              <a:gd name="connsiteX5" fmla="*/ 529652 w 1353726"/>
              <a:gd name="connsiteY5" fmla="*/ 381650 h 868531"/>
              <a:gd name="connsiteX6" fmla="*/ 555846 w 1353726"/>
              <a:gd name="connsiteY6" fmla="*/ 398319 h 868531"/>
              <a:gd name="connsiteX7" fmla="*/ 596331 w 1353726"/>
              <a:gd name="connsiteY7" fmla="*/ 384029 h 868531"/>
              <a:gd name="connsiteX8" fmla="*/ 622522 w 1353726"/>
              <a:gd name="connsiteY8" fmla="*/ 434038 h 868531"/>
              <a:gd name="connsiteX9" fmla="*/ 612996 w 1353726"/>
              <a:gd name="connsiteY9" fmla="*/ 438800 h 868531"/>
              <a:gd name="connsiteX10" fmla="*/ 608235 w 1353726"/>
              <a:gd name="connsiteY10" fmla="*/ 460232 h 868531"/>
              <a:gd name="connsiteX11" fmla="*/ 636809 w 1353726"/>
              <a:gd name="connsiteY11" fmla="*/ 503094 h 868531"/>
              <a:gd name="connsiteX12" fmla="*/ 667766 w 1353726"/>
              <a:gd name="connsiteY12" fmla="*/ 495950 h 868531"/>
              <a:gd name="connsiteX13" fmla="*/ 701105 w 1353726"/>
              <a:gd name="connsiteY13" fmla="*/ 464993 h 868531"/>
              <a:gd name="connsiteX14" fmla="*/ 746347 w 1353726"/>
              <a:gd name="connsiteY14" fmla="*/ 472138 h 868531"/>
              <a:gd name="connsiteX15" fmla="*/ 803497 w 1353726"/>
              <a:gd name="connsiteY15" fmla="*/ 457850 h 868531"/>
              <a:gd name="connsiteX16" fmla="*/ 834456 w 1353726"/>
              <a:gd name="connsiteY16" fmla="*/ 429272 h 868531"/>
              <a:gd name="connsiteX17" fmla="*/ 898747 w 1353726"/>
              <a:gd name="connsiteY17" fmla="*/ 412607 h 868531"/>
              <a:gd name="connsiteX18" fmla="*/ 955897 w 1353726"/>
              <a:gd name="connsiteY18" fmla="*/ 417368 h 868531"/>
              <a:gd name="connsiteX19" fmla="*/ 1022573 w 1353726"/>
              <a:gd name="connsiteY19" fmla="*/ 345931 h 868531"/>
              <a:gd name="connsiteX20" fmla="*/ 1072578 w 1353726"/>
              <a:gd name="connsiteY20" fmla="*/ 334025 h 868531"/>
              <a:gd name="connsiteX21" fmla="*/ 1117823 w 1353726"/>
              <a:gd name="connsiteY21" fmla="*/ 298306 h 868531"/>
              <a:gd name="connsiteX22" fmla="*/ 1117822 w 1353726"/>
              <a:gd name="connsiteY22" fmla="*/ 257825 h 868531"/>
              <a:gd name="connsiteX23" fmla="*/ 1113060 w 1353726"/>
              <a:gd name="connsiteY23" fmla="*/ 229250 h 868531"/>
              <a:gd name="connsiteX24" fmla="*/ 1105916 w 1353726"/>
              <a:gd name="connsiteY24" fmla="*/ 200675 h 868531"/>
              <a:gd name="connsiteX25" fmla="*/ 1122585 w 1353726"/>
              <a:gd name="connsiteY25" fmla="*/ 160194 h 868531"/>
              <a:gd name="connsiteX26" fmla="*/ 1113060 w 1353726"/>
              <a:gd name="connsiteY26" fmla="*/ 117331 h 868531"/>
              <a:gd name="connsiteX27" fmla="*/ 1134491 w 1353726"/>
              <a:gd name="connsiteY27" fmla="*/ 57800 h 868531"/>
              <a:gd name="connsiteX28" fmla="*/ 1124967 w 1353726"/>
              <a:gd name="connsiteY28" fmla="*/ 10175 h 868531"/>
              <a:gd name="connsiteX29" fmla="*/ 1163067 w 1353726"/>
              <a:gd name="connsiteY29" fmla="*/ 5412 h 868531"/>
              <a:gd name="connsiteX30" fmla="*/ 1179736 w 1353726"/>
              <a:gd name="connsiteY30" fmla="*/ 649 h 868531"/>
              <a:gd name="connsiteX31" fmla="*/ 1267842 w 1353726"/>
              <a:gd name="connsiteY31" fmla="*/ 19699 h 868531"/>
              <a:gd name="connsiteX32" fmla="*/ 1298798 w 1353726"/>
              <a:gd name="connsiteY32" fmla="*/ 41131 h 868531"/>
              <a:gd name="connsiteX33" fmla="*/ 1324993 w 1353726"/>
              <a:gd name="connsiteY33" fmla="*/ 57798 h 868531"/>
              <a:gd name="connsiteX34" fmla="*/ 1353567 w 1353726"/>
              <a:gd name="connsiteY34" fmla="*/ 67324 h 868531"/>
              <a:gd name="connsiteX35" fmla="*/ 1327373 w 1353726"/>
              <a:gd name="connsiteY35" fmla="*/ 117331 h 868531"/>
              <a:gd name="connsiteX36" fmla="*/ 1324992 w 1353726"/>
              <a:gd name="connsiteY36" fmla="*/ 172099 h 868531"/>
              <a:gd name="connsiteX37" fmla="*/ 1310704 w 1353726"/>
              <a:gd name="connsiteY37" fmla="*/ 229249 h 868531"/>
              <a:gd name="connsiteX38" fmla="*/ 1313086 w 1353726"/>
              <a:gd name="connsiteY38" fmla="*/ 238774 h 868531"/>
              <a:gd name="connsiteX39" fmla="*/ 1344042 w 1353726"/>
              <a:gd name="connsiteY39" fmla="*/ 245918 h 868531"/>
              <a:gd name="connsiteX40" fmla="*/ 1332136 w 1353726"/>
              <a:gd name="connsiteY40" fmla="*/ 276874 h 868531"/>
              <a:gd name="connsiteX41" fmla="*/ 1298798 w 1353726"/>
              <a:gd name="connsiteY41" fmla="*/ 298306 h 868531"/>
              <a:gd name="connsiteX42" fmla="*/ 1277367 w 1353726"/>
              <a:gd name="connsiteY42" fmla="*/ 319737 h 868531"/>
              <a:gd name="connsiteX43" fmla="*/ 1223470 w 1353726"/>
              <a:gd name="connsiteY43" fmla="*/ 307094 h 868531"/>
              <a:gd name="connsiteX44" fmla="*/ 1186878 w 1353726"/>
              <a:gd name="connsiteY44" fmla="*/ 336407 h 868531"/>
              <a:gd name="connsiteX45" fmla="*/ 1179735 w 1353726"/>
              <a:gd name="connsiteY45" fmla="*/ 369744 h 868531"/>
              <a:gd name="connsiteX46" fmla="*/ 1158303 w 1353726"/>
              <a:gd name="connsiteY46" fmla="*/ 379269 h 868531"/>
              <a:gd name="connsiteX47" fmla="*/ 1129728 w 1353726"/>
              <a:gd name="connsiteY47" fmla="*/ 403082 h 868531"/>
              <a:gd name="connsiteX48" fmla="*/ 1082104 w 1353726"/>
              <a:gd name="connsiteY48" fmla="*/ 417368 h 868531"/>
              <a:gd name="connsiteX49" fmla="*/ 1082103 w 1353726"/>
              <a:gd name="connsiteY49" fmla="*/ 464994 h 868531"/>
              <a:gd name="connsiteX50" fmla="*/ 1115441 w 1353726"/>
              <a:gd name="connsiteY50" fmla="*/ 464994 h 868531"/>
              <a:gd name="connsiteX51" fmla="*/ 1144017 w 1353726"/>
              <a:gd name="connsiteY51" fmla="*/ 491187 h 868531"/>
              <a:gd name="connsiteX52" fmla="*/ 1136872 w 1353726"/>
              <a:gd name="connsiteY52" fmla="*/ 529288 h 868531"/>
              <a:gd name="connsiteX53" fmla="*/ 1165448 w 1353726"/>
              <a:gd name="connsiteY53" fmla="*/ 545955 h 868531"/>
              <a:gd name="connsiteX54" fmla="*/ 1158303 w 1353726"/>
              <a:gd name="connsiteY54" fmla="*/ 588819 h 868531"/>
              <a:gd name="connsiteX55" fmla="*/ 1172591 w 1353726"/>
              <a:gd name="connsiteY55" fmla="*/ 629299 h 868531"/>
              <a:gd name="connsiteX56" fmla="*/ 1124967 w 1353726"/>
              <a:gd name="connsiteY56" fmla="*/ 684068 h 868531"/>
              <a:gd name="connsiteX57" fmla="*/ 1096392 w 1353726"/>
              <a:gd name="connsiteY57" fmla="*/ 736456 h 868531"/>
              <a:gd name="connsiteX58" fmla="*/ 955898 w 1353726"/>
              <a:gd name="connsiteY58" fmla="*/ 762649 h 868531"/>
              <a:gd name="connsiteX59" fmla="*/ 14112 w 1353726"/>
              <a:gd name="connsiteY59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520127 w 1353726"/>
              <a:gd name="connsiteY3" fmla="*/ 381650 h 868531"/>
              <a:gd name="connsiteX4" fmla="*/ 529652 w 1353726"/>
              <a:gd name="connsiteY4" fmla="*/ 381650 h 868531"/>
              <a:gd name="connsiteX5" fmla="*/ 555846 w 1353726"/>
              <a:gd name="connsiteY5" fmla="*/ 398319 h 868531"/>
              <a:gd name="connsiteX6" fmla="*/ 596331 w 1353726"/>
              <a:gd name="connsiteY6" fmla="*/ 384029 h 868531"/>
              <a:gd name="connsiteX7" fmla="*/ 622522 w 1353726"/>
              <a:gd name="connsiteY7" fmla="*/ 434038 h 868531"/>
              <a:gd name="connsiteX8" fmla="*/ 612996 w 1353726"/>
              <a:gd name="connsiteY8" fmla="*/ 438800 h 868531"/>
              <a:gd name="connsiteX9" fmla="*/ 608235 w 1353726"/>
              <a:gd name="connsiteY9" fmla="*/ 460232 h 868531"/>
              <a:gd name="connsiteX10" fmla="*/ 636809 w 1353726"/>
              <a:gd name="connsiteY10" fmla="*/ 503094 h 868531"/>
              <a:gd name="connsiteX11" fmla="*/ 667766 w 1353726"/>
              <a:gd name="connsiteY11" fmla="*/ 495950 h 868531"/>
              <a:gd name="connsiteX12" fmla="*/ 701105 w 1353726"/>
              <a:gd name="connsiteY12" fmla="*/ 464993 h 868531"/>
              <a:gd name="connsiteX13" fmla="*/ 746347 w 1353726"/>
              <a:gd name="connsiteY13" fmla="*/ 472138 h 868531"/>
              <a:gd name="connsiteX14" fmla="*/ 803497 w 1353726"/>
              <a:gd name="connsiteY14" fmla="*/ 457850 h 868531"/>
              <a:gd name="connsiteX15" fmla="*/ 834456 w 1353726"/>
              <a:gd name="connsiteY15" fmla="*/ 429272 h 868531"/>
              <a:gd name="connsiteX16" fmla="*/ 898747 w 1353726"/>
              <a:gd name="connsiteY16" fmla="*/ 412607 h 868531"/>
              <a:gd name="connsiteX17" fmla="*/ 955897 w 1353726"/>
              <a:gd name="connsiteY17" fmla="*/ 417368 h 868531"/>
              <a:gd name="connsiteX18" fmla="*/ 1022573 w 1353726"/>
              <a:gd name="connsiteY18" fmla="*/ 345931 h 868531"/>
              <a:gd name="connsiteX19" fmla="*/ 1072578 w 1353726"/>
              <a:gd name="connsiteY19" fmla="*/ 334025 h 868531"/>
              <a:gd name="connsiteX20" fmla="*/ 1117823 w 1353726"/>
              <a:gd name="connsiteY20" fmla="*/ 298306 h 868531"/>
              <a:gd name="connsiteX21" fmla="*/ 1117822 w 1353726"/>
              <a:gd name="connsiteY21" fmla="*/ 257825 h 868531"/>
              <a:gd name="connsiteX22" fmla="*/ 1113060 w 1353726"/>
              <a:gd name="connsiteY22" fmla="*/ 229250 h 868531"/>
              <a:gd name="connsiteX23" fmla="*/ 1105916 w 1353726"/>
              <a:gd name="connsiteY23" fmla="*/ 200675 h 868531"/>
              <a:gd name="connsiteX24" fmla="*/ 1122585 w 1353726"/>
              <a:gd name="connsiteY24" fmla="*/ 160194 h 868531"/>
              <a:gd name="connsiteX25" fmla="*/ 1113060 w 1353726"/>
              <a:gd name="connsiteY25" fmla="*/ 117331 h 868531"/>
              <a:gd name="connsiteX26" fmla="*/ 1134491 w 1353726"/>
              <a:gd name="connsiteY26" fmla="*/ 57800 h 868531"/>
              <a:gd name="connsiteX27" fmla="*/ 1124967 w 1353726"/>
              <a:gd name="connsiteY27" fmla="*/ 10175 h 868531"/>
              <a:gd name="connsiteX28" fmla="*/ 1163067 w 1353726"/>
              <a:gd name="connsiteY28" fmla="*/ 5412 h 868531"/>
              <a:gd name="connsiteX29" fmla="*/ 1179736 w 1353726"/>
              <a:gd name="connsiteY29" fmla="*/ 649 h 868531"/>
              <a:gd name="connsiteX30" fmla="*/ 1267842 w 1353726"/>
              <a:gd name="connsiteY30" fmla="*/ 19699 h 868531"/>
              <a:gd name="connsiteX31" fmla="*/ 1298798 w 1353726"/>
              <a:gd name="connsiteY31" fmla="*/ 41131 h 868531"/>
              <a:gd name="connsiteX32" fmla="*/ 1324993 w 1353726"/>
              <a:gd name="connsiteY32" fmla="*/ 57798 h 868531"/>
              <a:gd name="connsiteX33" fmla="*/ 1353567 w 1353726"/>
              <a:gd name="connsiteY33" fmla="*/ 67324 h 868531"/>
              <a:gd name="connsiteX34" fmla="*/ 1327373 w 1353726"/>
              <a:gd name="connsiteY34" fmla="*/ 117331 h 868531"/>
              <a:gd name="connsiteX35" fmla="*/ 1324992 w 1353726"/>
              <a:gd name="connsiteY35" fmla="*/ 172099 h 868531"/>
              <a:gd name="connsiteX36" fmla="*/ 1310704 w 1353726"/>
              <a:gd name="connsiteY36" fmla="*/ 229249 h 868531"/>
              <a:gd name="connsiteX37" fmla="*/ 1313086 w 1353726"/>
              <a:gd name="connsiteY37" fmla="*/ 238774 h 868531"/>
              <a:gd name="connsiteX38" fmla="*/ 1344042 w 1353726"/>
              <a:gd name="connsiteY38" fmla="*/ 245918 h 868531"/>
              <a:gd name="connsiteX39" fmla="*/ 1332136 w 1353726"/>
              <a:gd name="connsiteY39" fmla="*/ 276874 h 868531"/>
              <a:gd name="connsiteX40" fmla="*/ 1298798 w 1353726"/>
              <a:gd name="connsiteY40" fmla="*/ 298306 h 868531"/>
              <a:gd name="connsiteX41" fmla="*/ 1277367 w 1353726"/>
              <a:gd name="connsiteY41" fmla="*/ 319737 h 868531"/>
              <a:gd name="connsiteX42" fmla="*/ 1223470 w 1353726"/>
              <a:gd name="connsiteY42" fmla="*/ 307094 h 868531"/>
              <a:gd name="connsiteX43" fmla="*/ 1186878 w 1353726"/>
              <a:gd name="connsiteY43" fmla="*/ 336407 h 868531"/>
              <a:gd name="connsiteX44" fmla="*/ 1179735 w 1353726"/>
              <a:gd name="connsiteY44" fmla="*/ 369744 h 868531"/>
              <a:gd name="connsiteX45" fmla="*/ 1158303 w 1353726"/>
              <a:gd name="connsiteY45" fmla="*/ 379269 h 868531"/>
              <a:gd name="connsiteX46" fmla="*/ 1129728 w 1353726"/>
              <a:gd name="connsiteY46" fmla="*/ 403082 h 868531"/>
              <a:gd name="connsiteX47" fmla="*/ 1082104 w 1353726"/>
              <a:gd name="connsiteY47" fmla="*/ 417368 h 868531"/>
              <a:gd name="connsiteX48" fmla="*/ 1082103 w 1353726"/>
              <a:gd name="connsiteY48" fmla="*/ 464994 h 868531"/>
              <a:gd name="connsiteX49" fmla="*/ 1115441 w 1353726"/>
              <a:gd name="connsiteY49" fmla="*/ 464994 h 868531"/>
              <a:gd name="connsiteX50" fmla="*/ 1144017 w 1353726"/>
              <a:gd name="connsiteY50" fmla="*/ 491187 h 868531"/>
              <a:gd name="connsiteX51" fmla="*/ 1136872 w 1353726"/>
              <a:gd name="connsiteY51" fmla="*/ 529288 h 868531"/>
              <a:gd name="connsiteX52" fmla="*/ 1165448 w 1353726"/>
              <a:gd name="connsiteY52" fmla="*/ 545955 h 868531"/>
              <a:gd name="connsiteX53" fmla="*/ 1158303 w 1353726"/>
              <a:gd name="connsiteY53" fmla="*/ 588819 h 868531"/>
              <a:gd name="connsiteX54" fmla="*/ 1172591 w 1353726"/>
              <a:gd name="connsiteY54" fmla="*/ 629299 h 868531"/>
              <a:gd name="connsiteX55" fmla="*/ 1124967 w 1353726"/>
              <a:gd name="connsiteY55" fmla="*/ 684068 h 868531"/>
              <a:gd name="connsiteX56" fmla="*/ 1096392 w 1353726"/>
              <a:gd name="connsiteY56" fmla="*/ 736456 h 868531"/>
              <a:gd name="connsiteX57" fmla="*/ 955898 w 1353726"/>
              <a:gd name="connsiteY57" fmla="*/ 762649 h 868531"/>
              <a:gd name="connsiteX58" fmla="*/ 14112 w 1353726"/>
              <a:gd name="connsiteY58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520127 w 1353726"/>
              <a:gd name="connsiteY3" fmla="*/ 381650 h 868531"/>
              <a:gd name="connsiteX4" fmla="*/ 555846 w 1353726"/>
              <a:gd name="connsiteY4" fmla="*/ 398319 h 868531"/>
              <a:gd name="connsiteX5" fmla="*/ 596331 w 1353726"/>
              <a:gd name="connsiteY5" fmla="*/ 384029 h 868531"/>
              <a:gd name="connsiteX6" fmla="*/ 622522 w 1353726"/>
              <a:gd name="connsiteY6" fmla="*/ 434038 h 868531"/>
              <a:gd name="connsiteX7" fmla="*/ 612996 w 1353726"/>
              <a:gd name="connsiteY7" fmla="*/ 438800 h 868531"/>
              <a:gd name="connsiteX8" fmla="*/ 608235 w 1353726"/>
              <a:gd name="connsiteY8" fmla="*/ 460232 h 868531"/>
              <a:gd name="connsiteX9" fmla="*/ 636809 w 1353726"/>
              <a:gd name="connsiteY9" fmla="*/ 503094 h 868531"/>
              <a:gd name="connsiteX10" fmla="*/ 667766 w 1353726"/>
              <a:gd name="connsiteY10" fmla="*/ 495950 h 868531"/>
              <a:gd name="connsiteX11" fmla="*/ 701105 w 1353726"/>
              <a:gd name="connsiteY11" fmla="*/ 464993 h 868531"/>
              <a:gd name="connsiteX12" fmla="*/ 746347 w 1353726"/>
              <a:gd name="connsiteY12" fmla="*/ 472138 h 868531"/>
              <a:gd name="connsiteX13" fmla="*/ 803497 w 1353726"/>
              <a:gd name="connsiteY13" fmla="*/ 457850 h 868531"/>
              <a:gd name="connsiteX14" fmla="*/ 834456 w 1353726"/>
              <a:gd name="connsiteY14" fmla="*/ 429272 h 868531"/>
              <a:gd name="connsiteX15" fmla="*/ 898747 w 1353726"/>
              <a:gd name="connsiteY15" fmla="*/ 412607 h 868531"/>
              <a:gd name="connsiteX16" fmla="*/ 955897 w 1353726"/>
              <a:gd name="connsiteY16" fmla="*/ 417368 h 868531"/>
              <a:gd name="connsiteX17" fmla="*/ 1022573 w 1353726"/>
              <a:gd name="connsiteY17" fmla="*/ 345931 h 868531"/>
              <a:gd name="connsiteX18" fmla="*/ 1072578 w 1353726"/>
              <a:gd name="connsiteY18" fmla="*/ 334025 h 868531"/>
              <a:gd name="connsiteX19" fmla="*/ 1117823 w 1353726"/>
              <a:gd name="connsiteY19" fmla="*/ 298306 h 868531"/>
              <a:gd name="connsiteX20" fmla="*/ 1117822 w 1353726"/>
              <a:gd name="connsiteY20" fmla="*/ 257825 h 868531"/>
              <a:gd name="connsiteX21" fmla="*/ 1113060 w 1353726"/>
              <a:gd name="connsiteY21" fmla="*/ 229250 h 868531"/>
              <a:gd name="connsiteX22" fmla="*/ 1105916 w 1353726"/>
              <a:gd name="connsiteY22" fmla="*/ 200675 h 868531"/>
              <a:gd name="connsiteX23" fmla="*/ 1122585 w 1353726"/>
              <a:gd name="connsiteY23" fmla="*/ 160194 h 868531"/>
              <a:gd name="connsiteX24" fmla="*/ 1113060 w 1353726"/>
              <a:gd name="connsiteY24" fmla="*/ 117331 h 868531"/>
              <a:gd name="connsiteX25" fmla="*/ 1134491 w 1353726"/>
              <a:gd name="connsiteY25" fmla="*/ 57800 h 868531"/>
              <a:gd name="connsiteX26" fmla="*/ 1124967 w 1353726"/>
              <a:gd name="connsiteY26" fmla="*/ 10175 h 868531"/>
              <a:gd name="connsiteX27" fmla="*/ 1163067 w 1353726"/>
              <a:gd name="connsiteY27" fmla="*/ 5412 h 868531"/>
              <a:gd name="connsiteX28" fmla="*/ 1179736 w 1353726"/>
              <a:gd name="connsiteY28" fmla="*/ 649 h 868531"/>
              <a:gd name="connsiteX29" fmla="*/ 1267842 w 1353726"/>
              <a:gd name="connsiteY29" fmla="*/ 19699 h 868531"/>
              <a:gd name="connsiteX30" fmla="*/ 1298798 w 1353726"/>
              <a:gd name="connsiteY30" fmla="*/ 41131 h 868531"/>
              <a:gd name="connsiteX31" fmla="*/ 1324993 w 1353726"/>
              <a:gd name="connsiteY31" fmla="*/ 57798 h 868531"/>
              <a:gd name="connsiteX32" fmla="*/ 1353567 w 1353726"/>
              <a:gd name="connsiteY32" fmla="*/ 67324 h 868531"/>
              <a:gd name="connsiteX33" fmla="*/ 1327373 w 1353726"/>
              <a:gd name="connsiteY33" fmla="*/ 117331 h 868531"/>
              <a:gd name="connsiteX34" fmla="*/ 1324992 w 1353726"/>
              <a:gd name="connsiteY34" fmla="*/ 172099 h 868531"/>
              <a:gd name="connsiteX35" fmla="*/ 1310704 w 1353726"/>
              <a:gd name="connsiteY35" fmla="*/ 229249 h 868531"/>
              <a:gd name="connsiteX36" fmla="*/ 1313086 w 1353726"/>
              <a:gd name="connsiteY36" fmla="*/ 238774 h 868531"/>
              <a:gd name="connsiteX37" fmla="*/ 1344042 w 1353726"/>
              <a:gd name="connsiteY37" fmla="*/ 245918 h 868531"/>
              <a:gd name="connsiteX38" fmla="*/ 1332136 w 1353726"/>
              <a:gd name="connsiteY38" fmla="*/ 276874 h 868531"/>
              <a:gd name="connsiteX39" fmla="*/ 1298798 w 1353726"/>
              <a:gd name="connsiteY39" fmla="*/ 298306 h 868531"/>
              <a:gd name="connsiteX40" fmla="*/ 1277367 w 1353726"/>
              <a:gd name="connsiteY40" fmla="*/ 319737 h 868531"/>
              <a:gd name="connsiteX41" fmla="*/ 1223470 w 1353726"/>
              <a:gd name="connsiteY41" fmla="*/ 307094 h 868531"/>
              <a:gd name="connsiteX42" fmla="*/ 1186878 w 1353726"/>
              <a:gd name="connsiteY42" fmla="*/ 336407 h 868531"/>
              <a:gd name="connsiteX43" fmla="*/ 1179735 w 1353726"/>
              <a:gd name="connsiteY43" fmla="*/ 369744 h 868531"/>
              <a:gd name="connsiteX44" fmla="*/ 1158303 w 1353726"/>
              <a:gd name="connsiteY44" fmla="*/ 379269 h 868531"/>
              <a:gd name="connsiteX45" fmla="*/ 1129728 w 1353726"/>
              <a:gd name="connsiteY45" fmla="*/ 403082 h 868531"/>
              <a:gd name="connsiteX46" fmla="*/ 1082104 w 1353726"/>
              <a:gd name="connsiteY46" fmla="*/ 417368 h 868531"/>
              <a:gd name="connsiteX47" fmla="*/ 1082103 w 1353726"/>
              <a:gd name="connsiteY47" fmla="*/ 464994 h 868531"/>
              <a:gd name="connsiteX48" fmla="*/ 1115441 w 1353726"/>
              <a:gd name="connsiteY48" fmla="*/ 464994 h 868531"/>
              <a:gd name="connsiteX49" fmla="*/ 1144017 w 1353726"/>
              <a:gd name="connsiteY49" fmla="*/ 491187 h 868531"/>
              <a:gd name="connsiteX50" fmla="*/ 1136872 w 1353726"/>
              <a:gd name="connsiteY50" fmla="*/ 529288 h 868531"/>
              <a:gd name="connsiteX51" fmla="*/ 1165448 w 1353726"/>
              <a:gd name="connsiteY51" fmla="*/ 545955 h 868531"/>
              <a:gd name="connsiteX52" fmla="*/ 1158303 w 1353726"/>
              <a:gd name="connsiteY52" fmla="*/ 588819 h 868531"/>
              <a:gd name="connsiteX53" fmla="*/ 1172591 w 1353726"/>
              <a:gd name="connsiteY53" fmla="*/ 629299 h 868531"/>
              <a:gd name="connsiteX54" fmla="*/ 1124967 w 1353726"/>
              <a:gd name="connsiteY54" fmla="*/ 684068 h 868531"/>
              <a:gd name="connsiteX55" fmla="*/ 1096392 w 1353726"/>
              <a:gd name="connsiteY55" fmla="*/ 736456 h 868531"/>
              <a:gd name="connsiteX56" fmla="*/ 955898 w 1353726"/>
              <a:gd name="connsiteY56" fmla="*/ 762649 h 868531"/>
              <a:gd name="connsiteX57" fmla="*/ 14112 w 1353726"/>
              <a:gd name="connsiteY57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555846 w 1353726"/>
              <a:gd name="connsiteY3" fmla="*/ 398319 h 868531"/>
              <a:gd name="connsiteX4" fmla="*/ 596331 w 1353726"/>
              <a:gd name="connsiteY4" fmla="*/ 384029 h 868531"/>
              <a:gd name="connsiteX5" fmla="*/ 622522 w 1353726"/>
              <a:gd name="connsiteY5" fmla="*/ 434038 h 868531"/>
              <a:gd name="connsiteX6" fmla="*/ 612996 w 1353726"/>
              <a:gd name="connsiteY6" fmla="*/ 438800 h 868531"/>
              <a:gd name="connsiteX7" fmla="*/ 608235 w 1353726"/>
              <a:gd name="connsiteY7" fmla="*/ 460232 h 868531"/>
              <a:gd name="connsiteX8" fmla="*/ 636809 w 1353726"/>
              <a:gd name="connsiteY8" fmla="*/ 503094 h 868531"/>
              <a:gd name="connsiteX9" fmla="*/ 667766 w 1353726"/>
              <a:gd name="connsiteY9" fmla="*/ 495950 h 868531"/>
              <a:gd name="connsiteX10" fmla="*/ 701105 w 1353726"/>
              <a:gd name="connsiteY10" fmla="*/ 464993 h 868531"/>
              <a:gd name="connsiteX11" fmla="*/ 746347 w 1353726"/>
              <a:gd name="connsiteY11" fmla="*/ 472138 h 868531"/>
              <a:gd name="connsiteX12" fmla="*/ 803497 w 1353726"/>
              <a:gd name="connsiteY12" fmla="*/ 457850 h 868531"/>
              <a:gd name="connsiteX13" fmla="*/ 834456 w 1353726"/>
              <a:gd name="connsiteY13" fmla="*/ 429272 h 868531"/>
              <a:gd name="connsiteX14" fmla="*/ 898747 w 1353726"/>
              <a:gd name="connsiteY14" fmla="*/ 412607 h 868531"/>
              <a:gd name="connsiteX15" fmla="*/ 955897 w 1353726"/>
              <a:gd name="connsiteY15" fmla="*/ 417368 h 868531"/>
              <a:gd name="connsiteX16" fmla="*/ 1022573 w 1353726"/>
              <a:gd name="connsiteY16" fmla="*/ 345931 h 868531"/>
              <a:gd name="connsiteX17" fmla="*/ 1072578 w 1353726"/>
              <a:gd name="connsiteY17" fmla="*/ 334025 h 868531"/>
              <a:gd name="connsiteX18" fmla="*/ 1117823 w 1353726"/>
              <a:gd name="connsiteY18" fmla="*/ 298306 h 868531"/>
              <a:gd name="connsiteX19" fmla="*/ 1117822 w 1353726"/>
              <a:gd name="connsiteY19" fmla="*/ 257825 h 868531"/>
              <a:gd name="connsiteX20" fmla="*/ 1113060 w 1353726"/>
              <a:gd name="connsiteY20" fmla="*/ 229250 h 868531"/>
              <a:gd name="connsiteX21" fmla="*/ 1105916 w 1353726"/>
              <a:gd name="connsiteY21" fmla="*/ 200675 h 868531"/>
              <a:gd name="connsiteX22" fmla="*/ 1122585 w 1353726"/>
              <a:gd name="connsiteY22" fmla="*/ 160194 h 868531"/>
              <a:gd name="connsiteX23" fmla="*/ 1113060 w 1353726"/>
              <a:gd name="connsiteY23" fmla="*/ 117331 h 868531"/>
              <a:gd name="connsiteX24" fmla="*/ 1134491 w 1353726"/>
              <a:gd name="connsiteY24" fmla="*/ 57800 h 868531"/>
              <a:gd name="connsiteX25" fmla="*/ 1124967 w 1353726"/>
              <a:gd name="connsiteY25" fmla="*/ 10175 h 868531"/>
              <a:gd name="connsiteX26" fmla="*/ 1163067 w 1353726"/>
              <a:gd name="connsiteY26" fmla="*/ 5412 h 868531"/>
              <a:gd name="connsiteX27" fmla="*/ 1179736 w 1353726"/>
              <a:gd name="connsiteY27" fmla="*/ 649 h 868531"/>
              <a:gd name="connsiteX28" fmla="*/ 1267842 w 1353726"/>
              <a:gd name="connsiteY28" fmla="*/ 19699 h 868531"/>
              <a:gd name="connsiteX29" fmla="*/ 1298798 w 1353726"/>
              <a:gd name="connsiteY29" fmla="*/ 41131 h 868531"/>
              <a:gd name="connsiteX30" fmla="*/ 1324993 w 1353726"/>
              <a:gd name="connsiteY30" fmla="*/ 57798 h 868531"/>
              <a:gd name="connsiteX31" fmla="*/ 1353567 w 1353726"/>
              <a:gd name="connsiteY31" fmla="*/ 67324 h 868531"/>
              <a:gd name="connsiteX32" fmla="*/ 1327373 w 1353726"/>
              <a:gd name="connsiteY32" fmla="*/ 117331 h 868531"/>
              <a:gd name="connsiteX33" fmla="*/ 1324992 w 1353726"/>
              <a:gd name="connsiteY33" fmla="*/ 172099 h 868531"/>
              <a:gd name="connsiteX34" fmla="*/ 1310704 w 1353726"/>
              <a:gd name="connsiteY34" fmla="*/ 229249 h 868531"/>
              <a:gd name="connsiteX35" fmla="*/ 1313086 w 1353726"/>
              <a:gd name="connsiteY35" fmla="*/ 238774 h 868531"/>
              <a:gd name="connsiteX36" fmla="*/ 1344042 w 1353726"/>
              <a:gd name="connsiteY36" fmla="*/ 245918 h 868531"/>
              <a:gd name="connsiteX37" fmla="*/ 1332136 w 1353726"/>
              <a:gd name="connsiteY37" fmla="*/ 276874 h 868531"/>
              <a:gd name="connsiteX38" fmla="*/ 1298798 w 1353726"/>
              <a:gd name="connsiteY38" fmla="*/ 298306 h 868531"/>
              <a:gd name="connsiteX39" fmla="*/ 1277367 w 1353726"/>
              <a:gd name="connsiteY39" fmla="*/ 319737 h 868531"/>
              <a:gd name="connsiteX40" fmla="*/ 1223470 w 1353726"/>
              <a:gd name="connsiteY40" fmla="*/ 307094 h 868531"/>
              <a:gd name="connsiteX41" fmla="*/ 1186878 w 1353726"/>
              <a:gd name="connsiteY41" fmla="*/ 336407 h 868531"/>
              <a:gd name="connsiteX42" fmla="*/ 1179735 w 1353726"/>
              <a:gd name="connsiteY42" fmla="*/ 369744 h 868531"/>
              <a:gd name="connsiteX43" fmla="*/ 1158303 w 1353726"/>
              <a:gd name="connsiteY43" fmla="*/ 379269 h 868531"/>
              <a:gd name="connsiteX44" fmla="*/ 1129728 w 1353726"/>
              <a:gd name="connsiteY44" fmla="*/ 403082 h 868531"/>
              <a:gd name="connsiteX45" fmla="*/ 1082104 w 1353726"/>
              <a:gd name="connsiteY45" fmla="*/ 417368 h 868531"/>
              <a:gd name="connsiteX46" fmla="*/ 1082103 w 1353726"/>
              <a:gd name="connsiteY46" fmla="*/ 464994 h 868531"/>
              <a:gd name="connsiteX47" fmla="*/ 1115441 w 1353726"/>
              <a:gd name="connsiteY47" fmla="*/ 464994 h 868531"/>
              <a:gd name="connsiteX48" fmla="*/ 1144017 w 1353726"/>
              <a:gd name="connsiteY48" fmla="*/ 491187 h 868531"/>
              <a:gd name="connsiteX49" fmla="*/ 1136872 w 1353726"/>
              <a:gd name="connsiteY49" fmla="*/ 529288 h 868531"/>
              <a:gd name="connsiteX50" fmla="*/ 1165448 w 1353726"/>
              <a:gd name="connsiteY50" fmla="*/ 545955 h 868531"/>
              <a:gd name="connsiteX51" fmla="*/ 1158303 w 1353726"/>
              <a:gd name="connsiteY51" fmla="*/ 588819 h 868531"/>
              <a:gd name="connsiteX52" fmla="*/ 1172591 w 1353726"/>
              <a:gd name="connsiteY52" fmla="*/ 629299 h 868531"/>
              <a:gd name="connsiteX53" fmla="*/ 1124967 w 1353726"/>
              <a:gd name="connsiteY53" fmla="*/ 684068 h 868531"/>
              <a:gd name="connsiteX54" fmla="*/ 1096392 w 1353726"/>
              <a:gd name="connsiteY54" fmla="*/ 736456 h 868531"/>
              <a:gd name="connsiteX55" fmla="*/ 955898 w 1353726"/>
              <a:gd name="connsiteY55" fmla="*/ 762649 h 868531"/>
              <a:gd name="connsiteX56" fmla="*/ 14112 w 1353726"/>
              <a:gd name="connsiteY56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596331 w 1353726"/>
              <a:gd name="connsiteY3" fmla="*/ 384029 h 868531"/>
              <a:gd name="connsiteX4" fmla="*/ 622522 w 1353726"/>
              <a:gd name="connsiteY4" fmla="*/ 434038 h 868531"/>
              <a:gd name="connsiteX5" fmla="*/ 612996 w 1353726"/>
              <a:gd name="connsiteY5" fmla="*/ 438800 h 868531"/>
              <a:gd name="connsiteX6" fmla="*/ 608235 w 1353726"/>
              <a:gd name="connsiteY6" fmla="*/ 460232 h 868531"/>
              <a:gd name="connsiteX7" fmla="*/ 636809 w 1353726"/>
              <a:gd name="connsiteY7" fmla="*/ 503094 h 868531"/>
              <a:gd name="connsiteX8" fmla="*/ 667766 w 1353726"/>
              <a:gd name="connsiteY8" fmla="*/ 495950 h 868531"/>
              <a:gd name="connsiteX9" fmla="*/ 701105 w 1353726"/>
              <a:gd name="connsiteY9" fmla="*/ 464993 h 868531"/>
              <a:gd name="connsiteX10" fmla="*/ 746347 w 1353726"/>
              <a:gd name="connsiteY10" fmla="*/ 472138 h 868531"/>
              <a:gd name="connsiteX11" fmla="*/ 803497 w 1353726"/>
              <a:gd name="connsiteY11" fmla="*/ 457850 h 868531"/>
              <a:gd name="connsiteX12" fmla="*/ 834456 w 1353726"/>
              <a:gd name="connsiteY12" fmla="*/ 429272 h 868531"/>
              <a:gd name="connsiteX13" fmla="*/ 898747 w 1353726"/>
              <a:gd name="connsiteY13" fmla="*/ 412607 h 868531"/>
              <a:gd name="connsiteX14" fmla="*/ 955897 w 1353726"/>
              <a:gd name="connsiteY14" fmla="*/ 417368 h 868531"/>
              <a:gd name="connsiteX15" fmla="*/ 1022573 w 1353726"/>
              <a:gd name="connsiteY15" fmla="*/ 345931 h 868531"/>
              <a:gd name="connsiteX16" fmla="*/ 1072578 w 1353726"/>
              <a:gd name="connsiteY16" fmla="*/ 334025 h 868531"/>
              <a:gd name="connsiteX17" fmla="*/ 1117823 w 1353726"/>
              <a:gd name="connsiteY17" fmla="*/ 298306 h 868531"/>
              <a:gd name="connsiteX18" fmla="*/ 1117822 w 1353726"/>
              <a:gd name="connsiteY18" fmla="*/ 257825 h 868531"/>
              <a:gd name="connsiteX19" fmla="*/ 1113060 w 1353726"/>
              <a:gd name="connsiteY19" fmla="*/ 229250 h 868531"/>
              <a:gd name="connsiteX20" fmla="*/ 1105916 w 1353726"/>
              <a:gd name="connsiteY20" fmla="*/ 200675 h 868531"/>
              <a:gd name="connsiteX21" fmla="*/ 1122585 w 1353726"/>
              <a:gd name="connsiteY21" fmla="*/ 160194 h 868531"/>
              <a:gd name="connsiteX22" fmla="*/ 1113060 w 1353726"/>
              <a:gd name="connsiteY22" fmla="*/ 117331 h 868531"/>
              <a:gd name="connsiteX23" fmla="*/ 1134491 w 1353726"/>
              <a:gd name="connsiteY23" fmla="*/ 57800 h 868531"/>
              <a:gd name="connsiteX24" fmla="*/ 1124967 w 1353726"/>
              <a:gd name="connsiteY24" fmla="*/ 10175 h 868531"/>
              <a:gd name="connsiteX25" fmla="*/ 1163067 w 1353726"/>
              <a:gd name="connsiteY25" fmla="*/ 5412 h 868531"/>
              <a:gd name="connsiteX26" fmla="*/ 1179736 w 1353726"/>
              <a:gd name="connsiteY26" fmla="*/ 649 h 868531"/>
              <a:gd name="connsiteX27" fmla="*/ 1267842 w 1353726"/>
              <a:gd name="connsiteY27" fmla="*/ 19699 h 868531"/>
              <a:gd name="connsiteX28" fmla="*/ 1298798 w 1353726"/>
              <a:gd name="connsiteY28" fmla="*/ 41131 h 868531"/>
              <a:gd name="connsiteX29" fmla="*/ 1324993 w 1353726"/>
              <a:gd name="connsiteY29" fmla="*/ 57798 h 868531"/>
              <a:gd name="connsiteX30" fmla="*/ 1353567 w 1353726"/>
              <a:gd name="connsiteY30" fmla="*/ 67324 h 868531"/>
              <a:gd name="connsiteX31" fmla="*/ 1327373 w 1353726"/>
              <a:gd name="connsiteY31" fmla="*/ 117331 h 868531"/>
              <a:gd name="connsiteX32" fmla="*/ 1324992 w 1353726"/>
              <a:gd name="connsiteY32" fmla="*/ 172099 h 868531"/>
              <a:gd name="connsiteX33" fmla="*/ 1310704 w 1353726"/>
              <a:gd name="connsiteY33" fmla="*/ 229249 h 868531"/>
              <a:gd name="connsiteX34" fmla="*/ 1313086 w 1353726"/>
              <a:gd name="connsiteY34" fmla="*/ 238774 h 868531"/>
              <a:gd name="connsiteX35" fmla="*/ 1344042 w 1353726"/>
              <a:gd name="connsiteY35" fmla="*/ 245918 h 868531"/>
              <a:gd name="connsiteX36" fmla="*/ 1332136 w 1353726"/>
              <a:gd name="connsiteY36" fmla="*/ 276874 h 868531"/>
              <a:gd name="connsiteX37" fmla="*/ 1298798 w 1353726"/>
              <a:gd name="connsiteY37" fmla="*/ 298306 h 868531"/>
              <a:gd name="connsiteX38" fmla="*/ 1277367 w 1353726"/>
              <a:gd name="connsiteY38" fmla="*/ 319737 h 868531"/>
              <a:gd name="connsiteX39" fmla="*/ 1223470 w 1353726"/>
              <a:gd name="connsiteY39" fmla="*/ 307094 h 868531"/>
              <a:gd name="connsiteX40" fmla="*/ 1186878 w 1353726"/>
              <a:gd name="connsiteY40" fmla="*/ 336407 h 868531"/>
              <a:gd name="connsiteX41" fmla="*/ 1179735 w 1353726"/>
              <a:gd name="connsiteY41" fmla="*/ 369744 h 868531"/>
              <a:gd name="connsiteX42" fmla="*/ 1158303 w 1353726"/>
              <a:gd name="connsiteY42" fmla="*/ 379269 h 868531"/>
              <a:gd name="connsiteX43" fmla="*/ 1129728 w 1353726"/>
              <a:gd name="connsiteY43" fmla="*/ 403082 h 868531"/>
              <a:gd name="connsiteX44" fmla="*/ 1082104 w 1353726"/>
              <a:gd name="connsiteY44" fmla="*/ 417368 h 868531"/>
              <a:gd name="connsiteX45" fmla="*/ 1082103 w 1353726"/>
              <a:gd name="connsiteY45" fmla="*/ 464994 h 868531"/>
              <a:gd name="connsiteX46" fmla="*/ 1115441 w 1353726"/>
              <a:gd name="connsiteY46" fmla="*/ 464994 h 868531"/>
              <a:gd name="connsiteX47" fmla="*/ 1144017 w 1353726"/>
              <a:gd name="connsiteY47" fmla="*/ 491187 h 868531"/>
              <a:gd name="connsiteX48" fmla="*/ 1136872 w 1353726"/>
              <a:gd name="connsiteY48" fmla="*/ 529288 h 868531"/>
              <a:gd name="connsiteX49" fmla="*/ 1165448 w 1353726"/>
              <a:gd name="connsiteY49" fmla="*/ 545955 h 868531"/>
              <a:gd name="connsiteX50" fmla="*/ 1158303 w 1353726"/>
              <a:gd name="connsiteY50" fmla="*/ 588819 h 868531"/>
              <a:gd name="connsiteX51" fmla="*/ 1172591 w 1353726"/>
              <a:gd name="connsiteY51" fmla="*/ 629299 h 868531"/>
              <a:gd name="connsiteX52" fmla="*/ 1124967 w 1353726"/>
              <a:gd name="connsiteY52" fmla="*/ 684068 h 868531"/>
              <a:gd name="connsiteX53" fmla="*/ 1096392 w 1353726"/>
              <a:gd name="connsiteY53" fmla="*/ 736456 h 868531"/>
              <a:gd name="connsiteX54" fmla="*/ 955898 w 1353726"/>
              <a:gd name="connsiteY54" fmla="*/ 762649 h 868531"/>
              <a:gd name="connsiteX55" fmla="*/ 14112 w 1353726"/>
              <a:gd name="connsiteY55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622522 w 1353726"/>
              <a:gd name="connsiteY3" fmla="*/ 434038 h 868531"/>
              <a:gd name="connsiteX4" fmla="*/ 612996 w 1353726"/>
              <a:gd name="connsiteY4" fmla="*/ 438800 h 868531"/>
              <a:gd name="connsiteX5" fmla="*/ 608235 w 1353726"/>
              <a:gd name="connsiteY5" fmla="*/ 460232 h 868531"/>
              <a:gd name="connsiteX6" fmla="*/ 636809 w 1353726"/>
              <a:gd name="connsiteY6" fmla="*/ 503094 h 868531"/>
              <a:gd name="connsiteX7" fmla="*/ 667766 w 1353726"/>
              <a:gd name="connsiteY7" fmla="*/ 495950 h 868531"/>
              <a:gd name="connsiteX8" fmla="*/ 701105 w 1353726"/>
              <a:gd name="connsiteY8" fmla="*/ 464993 h 868531"/>
              <a:gd name="connsiteX9" fmla="*/ 746347 w 1353726"/>
              <a:gd name="connsiteY9" fmla="*/ 472138 h 868531"/>
              <a:gd name="connsiteX10" fmla="*/ 803497 w 1353726"/>
              <a:gd name="connsiteY10" fmla="*/ 457850 h 868531"/>
              <a:gd name="connsiteX11" fmla="*/ 834456 w 1353726"/>
              <a:gd name="connsiteY11" fmla="*/ 429272 h 868531"/>
              <a:gd name="connsiteX12" fmla="*/ 898747 w 1353726"/>
              <a:gd name="connsiteY12" fmla="*/ 412607 h 868531"/>
              <a:gd name="connsiteX13" fmla="*/ 955897 w 1353726"/>
              <a:gd name="connsiteY13" fmla="*/ 417368 h 868531"/>
              <a:gd name="connsiteX14" fmla="*/ 1022573 w 1353726"/>
              <a:gd name="connsiteY14" fmla="*/ 345931 h 868531"/>
              <a:gd name="connsiteX15" fmla="*/ 1072578 w 1353726"/>
              <a:gd name="connsiteY15" fmla="*/ 334025 h 868531"/>
              <a:gd name="connsiteX16" fmla="*/ 1117823 w 1353726"/>
              <a:gd name="connsiteY16" fmla="*/ 298306 h 868531"/>
              <a:gd name="connsiteX17" fmla="*/ 1117822 w 1353726"/>
              <a:gd name="connsiteY17" fmla="*/ 257825 h 868531"/>
              <a:gd name="connsiteX18" fmla="*/ 1113060 w 1353726"/>
              <a:gd name="connsiteY18" fmla="*/ 229250 h 868531"/>
              <a:gd name="connsiteX19" fmla="*/ 1105916 w 1353726"/>
              <a:gd name="connsiteY19" fmla="*/ 200675 h 868531"/>
              <a:gd name="connsiteX20" fmla="*/ 1122585 w 1353726"/>
              <a:gd name="connsiteY20" fmla="*/ 160194 h 868531"/>
              <a:gd name="connsiteX21" fmla="*/ 1113060 w 1353726"/>
              <a:gd name="connsiteY21" fmla="*/ 117331 h 868531"/>
              <a:gd name="connsiteX22" fmla="*/ 1134491 w 1353726"/>
              <a:gd name="connsiteY22" fmla="*/ 57800 h 868531"/>
              <a:gd name="connsiteX23" fmla="*/ 1124967 w 1353726"/>
              <a:gd name="connsiteY23" fmla="*/ 10175 h 868531"/>
              <a:gd name="connsiteX24" fmla="*/ 1163067 w 1353726"/>
              <a:gd name="connsiteY24" fmla="*/ 5412 h 868531"/>
              <a:gd name="connsiteX25" fmla="*/ 1179736 w 1353726"/>
              <a:gd name="connsiteY25" fmla="*/ 649 h 868531"/>
              <a:gd name="connsiteX26" fmla="*/ 1267842 w 1353726"/>
              <a:gd name="connsiteY26" fmla="*/ 19699 h 868531"/>
              <a:gd name="connsiteX27" fmla="*/ 1298798 w 1353726"/>
              <a:gd name="connsiteY27" fmla="*/ 41131 h 868531"/>
              <a:gd name="connsiteX28" fmla="*/ 1324993 w 1353726"/>
              <a:gd name="connsiteY28" fmla="*/ 57798 h 868531"/>
              <a:gd name="connsiteX29" fmla="*/ 1353567 w 1353726"/>
              <a:gd name="connsiteY29" fmla="*/ 67324 h 868531"/>
              <a:gd name="connsiteX30" fmla="*/ 1327373 w 1353726"/>
              <a:gd name="connsiteY30" fmla="*/ 117331 h 868531"/>
              <a:gd name="connsiteX31" fmla="*/ 1324992 w 1353726"/>
              <a:gd name="connsiteY31" fmla="*/ 172099 h 868531"/>
              <a:gd name="connsiteX32" fmla="*/ 1310704 w 1353726"/>
              <a:gd name="connsiteY32" fmla="*/ 229249 h 868531"/>
              <a:gd name="connsiteX33" fmla="*/ 1313086 w 1353726"/>
              <a:gd name="connsiteY33" fmla="*/ 238774 h 868531"/>
              <a:gd name="connsiteX34" fmla="*/ 1344042 w 1353726"/>
              <a:gd name="connsiteY34" fmla="*/ 245918 h 868531"/>
              <a:gd name="connsiteX35" fmla="*/ 1332136 w 1353726"/>
              <a:gd name="connsiteY35" fmla="*/ 276874 h 868531"/>
              <a:gd name="connsiteX36" fmla="*/ 1298798 w 1353726"/>
              <a:gd name="connsiteY36" fmla="*/ 298306 h 868531"/>
              <a:gd name="connsiteX37" fmla="*/ 1277367 w 1353726"/>
              <a:gd name="connsiteY37" fmla="*/ 319737 h 868531"/>
              <a:gd name="connsiteX38" fmla="*/ 1223470 w 1353726"/>
              <a:gd name="connsiteY38" fmla="*/ 307094 h 868531"/>
              <a:gd name="connsiteX39" fmla="*/ 1186878 w 1353726"/>
              <a:gd name="connsiteY39" fmla="*/ 336407 h 868531"/>
              <a:gd name="connsiteX40" fmla="*/ 1179735 w 1353726"/>
              <a:gd name="connsiteY40" fmla="*/ 369744 h 868531"/>
              <a:gd name="connsiteX41" fmla="*/ 1158303 w 1353726"/>
              <a:gd name="connsiteY41" fmla="*/ 379269 h 868531"/>
              <a:gd name="connsiteX42" fmla="*/ 1129728 w 1353726"/>
              <a:gd name="connsiteY42" fmla="*/ 403082 h 868531"/>
              <a:gd name="connsiteX43" fmla="*/ 1082104 w 1353726"/>
              <a:gd name="connsiteY43" fmla="*/ 417368 h 868531"/>
              <a:gd name="connsiteX44" fmla="*/ 1082103 w 1353726"/>
              <a:gd name="connsiteY44" fmla="*/ 464994 h 868531"/>
              <a:gd name="connsiteX45" fmla="*/ 1115441 w 1353726"/>
              <a:gd name="connsiteY45" fmla="*/ 464994 h 868531"/>
              <a:gd name="connsiteX46" fmla="*/ 1144017 w 1353726"/>
              <a:gd name="connsiteY46" fmla="*/ 491187 h 868531"/>
              <a:gd name="connsiteX47" fmla="*/ 1136872 w 1353726"/>
              <a:gd name="connsiteY47" fmla="*/ 529288 h 868531"/>
              <a:gd name="connsiteX48" fmla="*/ 1165448 w 1353726"/>
              <a:gd name="connsiteY48" fmla="*/ 545955 h 868531"/>
              <a:gd name="connsiteX49" fmla="*/ 1158303 w 1353726"/>
              <a:gd name="connsiteY49" fmla="*/ 588819 h 868531"/>
              <a:gd name="connsiteX50" fmla="*/ 1172591 w 1353726"/>
              <a:gd name="connsiteY50" fmla="*/ 629299 h 868531"/>
              <a:gd name="connsiteX51" fmla="*/ 1124967 w 1353726"/>
              <a:gd name="connsiteY51" fmla="*/ 684068 h 868531"/>
              <a:gd name="connsiteX52" fmla="*/ 1096392 w 1353726"/>
              <a:gd name="connsiteY52" fmla="*/ 736456 h 868531"/>
              <a:gd name="connsiteX53" fmla="*/ 955898 w 1353726"/>
              <a:gd name="connsiteY53" fmla="*/ 762649 h 868531"/>
              <a:gd name="connsiteX54" fmla="*/ 14112 w 1353726"/>
              <a:gd name="connsiteY54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622522 w 1353726"/>
              <a:gd name="connsiteY3" fmla="*/ 434038 h 868531"/>
              <a:gd name="connsiteX4" fmla="*/ 608235 w 1353726"/>
              <a:gd name="connsiteY4" fmla="*/ 460232 h 868531"/>
              <a:gd name="connsiteX5" fmla="*/ 636809 w 1353726"/>
              <a:gd name="connsiteY5" fmla="*/ 503094 h 868531"/>
              <a:gd name="connsiteX6" fmla="*/ 667766 w 1353726"/>
              <a:gd name="connsiteY6" fmla="*/ 495950 h 868531"/>
              <a:gd name="connsiteX7" fmla="*/ 701105 w 1353726"/>
              <a:gd name="connsiteY7" fmla="*/ 464993 h 868531"/>
              <a:gd name="connsiteX8" fmla="*/ 746347 w 1353726"/>
              <a:gd name="connsiteY8" fmla="*/ 472138 h 868531"/>
              <a:gd name="connsiteX9" fmla="*/ 803497 w 1353726"/>
              <a:gd name="connsiteY9" fmla="*/ 457850 h 868531"/>
              <a:gd name="connsiteX10" fmla="*/ 834456 w 1353726"/>
              <a:gd name="connsiteY10" fmla="*/ 429272 h 868531"/>
              <a:gd name="connsiteX11" fmla="*/ 898747 w 1353726"/>
              <a:gd name="connsiteY11" fmla="*/ 412607 h 868531"/>
              <a:gd name="connsiteX12" fmla="*/ 955897 w 1353726"/>
              <a:gd name="connsiteY12" fmla="*/ 417368 h 868531"/>
              <a:gd name="connsiteX13" fmla="*/ 1022573 w 1353726"/>
              <a:gd name="connsiteY13" fmla="*/ 345931 h 868531"/>
              <a:gd name="connsiteX14" fmla="*/ 1072578 w 1353726"/>
              <a:gd name="connsiteY14" fmla="*/ 334025 h 868531"/>
              <a:gd name="connsiteX15" fmla="*/ 1117823 w 1353726"/>
              <a:gd name="connsiteY15" fmla="*/ 298306 h 868531"/>
              <a:gd name="connsiteX16" fmla="*/ 1117822 w 1353726"/>
              <a:gd name="connsiteY16" fmla="*/ 257825 h 868531"/>
              <a:gd name="connsiteX17" fmla="*/ 1113060 w 1353726"/>
              <a:gd name="connsiteY17" fmla="*/ 229250 h 868531"/>
              <a:gd name="connsiteX18" fmla="*/ 1105916 w 1353726"/>
              <a:gd name="connsiteY18" fmla="*/ 200675 h 868531"/>
              <a:gd name="connsiteX19" fmla="*/ 1122585 w 1353726"/>
              <a:gd name="connsiteY19" fmla="*/ 160194 h 868531"/>
              <a:gd name="connsiteX20" fmla="*/ 1113060 w 1353726"/>
              <a:gd name="connsiteY20" fmla="*/ 117331 h 868531"/>
              <a:gd name="connsiteX21" fmla="*/ 1134491 w 1353726"/>
              <a:gd name="connsiteY21" fmla="*/ 57800 h 868531"/>
              <a:gd name="connsiteX22" fmla="*/ 1124967 w 1353726"/>
              <a:gd name="connsiteY22" fmla="*/ 10175 h 868531"/>
              <a:gd name="connsiteX23" fmla="*/ 1163067 w 1353726"/>
              <a:gd name="connsiteY23" fmla="*/ 5412 h 868531"/>
              <a:gd name="connsiteX24" fmla="*/ 1179736 w 1353726"/>
              <a:gd name="connsiteY24" fmla="*/ 649 h 868531"/>
              <a:gd name="connsiteX25" fmla="*/ 1267842 w 1353726"/>
              <a:gd name="connsiteY25" fmla="*/ 19699 h 868531"/>
              <a:gd name="connsiteX26" fmla="*/ 1298798 w 1353726"/>
              <a:gd name="connsiteY26" fmla="*/ 41131 h 868531"/>
              <a:gd name="connsiteX27" fmla="*/ 1324993 w 1353726"/>
              <a:gd name="connsiteY27" fmla="*/ 57798 h 868531"/>
              <a:gd name="connsiteX28" fmla="*/ 1353567 w 1353726"/>
              <a:gd name="connsiteY28" fmla="*/ 67324 h 868531"/>
              <a:gd name="connsiteX29" fmla="*/ 1327373 w 1353726"/>
              <a:gd name="connsiteY29" fmla="*/ 117331 h 868531"/>
              <a:gd name="connsiteX30" fmla="*/ 1324992 w 1353726"/>
              <a:gd name="connsiteY30" fmla="*/ 172099 h 868531"/>
              <a:gd name="connsiteX31" fmla="*/ 1310704 w 1353726"/>
              <a:gd name="connsiteY31" fmla="*/ 229249 h 868531"/>
              <a:gd name="connsiteX32" fmla="*/ 1313086 w 1353726"/>
              <a:gd name="connsiteY32" fmla="*/ 238774 h 868531"/>
              <a:gd name="connsiteX33" fmla="*/ 1344042 w 1353726"/>
              <a:gd name="connsiteY33" fmla="*/ 245918 h 868531"/>
              <a:gd name="connsiteX34" fmla="*/ 1332136 w 1353726"/>
              <a:gd name="connsiteY34" fmla="*/ 276874 h 868531"/>
              <a:gd name="connsiteX35" fmla="*/ 1298798 w 1353726"/>
              <a:gd name="connsiteY35" fmla="*/ 298306 h 868531"/>
              <a:gd name="connsiteX36" fmla="*/ 1277367 w 1353726"/>
              <a:gd name="connsiteY36" fmla="*/ 319737 h 868531"/>
              <a:gd name="connsiteX37" fmla="*/ 1223470 w 1353726"/>
              <a:gd name="connsiteY37" fmla="*/ 307094 h 868531"/>
              <a:gd name="connsiteX38" fmla="*/ 1186878 w 1353726"/>
              <a:gd name="connsiteY38" fmla="*/ 336407 h 868531"/>
              <a:gd name="connsiteX39" fmla="*/ 1179735 w 1353726"/>
              <a:gd name="connsiteY39" fmla="*/ 369744 h 868531"/>
              <a:gd name="connsiteX40" fmla="*/ 1158303 w 1353726"/>
              <a:gd name="connsiteY40" fmla="*/ 379269 h 868531"/>
              <a:gd name="connsiteX41" fmla="*/ 1129728 w 1353726"/>
              <a:gd name="connsiteY41" fmla="*/ 403082 h 868531"/>
              <a:gd name="connsiteX42" fmla="*/ 1082104 w 1353726"/>
              <a:gd name="connsiteY42" fmla="*/ 417368 h 868531"/>
              <a:gd name="connsiteX43" fmla="*/ 1082103 w 1353726"/>
              <a:gd name="connsiteY43" fmla="*/ 464994 h 868531"/>
              <a:gd name="connsiteX44" fmla="*/ 1115441 w 1353726"/>
              <a:gd name="connsiteY44" fmla="*/ 464994 h 868531"/>
              <a:gd name="connsiteX45" fmla="*/ 1144017 w 1353726"/>
              <a:gd name="connsiteY45" fmla="*/ 491187 h 868531"/>
              <a:gd name="connsiteX46" fmla="*/ 1136872 w 1353726"/>
              <a:gd name="connsiteY46" fmla="*/ 529288 h 868531"/>
              <a:gd name="connsiteX47" fmla="*/ 1165448 w 1353726"/>
              <a:gd name="connsiteY47" fmla="*/ 545955 h 868531"/>
              <a:gd name="connsiteX48" fmla="*/ 1158303 w 1353726"/>
              <a:gd name="connsiteY48" fmla="*/ 588819 h 868531"/>
              <a:gd name="connsiteX49" fmla="*/ 1172591 w 1353726"/>
              <a:gd name="connsiteY49" fmla="*/ 629299 h 868531"/>
              <a:gd name="connsiteX50" fmla="*/ 1124967 w 1353726"/>
              <a:gd name="connsiteY50" fmla="*/ 684068 h 868531"/>
              <a:gd name="connsiteX51" fmla="*/ 1096392 w 1353726"/>
              <a:gd name="connsiteY51" fmla="*/ 736456 h 868531"/>
              <a:gd name="connsiteX52" fmla="*/ 955898 w 1353726"/>
              <a:gd name="connsiteY52" fmla="*/ 762649 h 868531"/>
              <a:gd name="connsiteX53" fmla="*/ 14112 w 1353726"/>
              <a:gd name="connsiteY53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611802 w 1353726"/>
              <a:gd name="connsiteY3" fmla="*/ 432762 h 868531"/>
              <a:gd name="connsiteX4" fmla="*/ 622522 w 1353726"/>
              <a:gd name="connsiteY4" fmla="*/ 434038 h 868531"/>
              <a:gd name="connsiteX5" fmla="*/ 608235 w 1353726"/>
              <a:gd name="connsiteY5" fmla="*/ 460232 h 868531"/>
              <a:gd name="connsiteX6" fmla="*/ 636809 w 1353726"/>
              <a:gd name="connsiteY6" fmla="*/ 503094 h 868531"/>
              <a:gd name="connsiteX7" fmla="*/ 667766 w 1353726"/>
              <a:gd name="connsiteY7" fmla="*/ 495950 h 868531"/>
              <a:gd name="connsiteX8" fmla="*/ 701105 w 1353726"/>
              <a:gd name="connsiteY8" fmla="*/ 464993 h 868531"/>
              <a:gd name="connsiteX9" fmla="*/ 746347 w 1353726"/>
              <a:gd name="connsiteY9" fmla="*/ 472138 h 868531"/>
              <a:gd name="connsiteX10" fmla="*/ 803497 w 1353726"/>
              <a:gd name="connsiteY10" fmla="*/ 457850 h 868531"/>
              <a:gd name="connsiteX11" fmla="*/ 834456 w 1353726"/>
              <a:gd name="connsiteY11" fmla="*/ 429272 h 868531"/>
              <a:gd name="connsiteX12" fmla="*/ 898747 w 1353726"/>
              <a:gd name="connsiteY12" fmla="*/ 412607 h 868531"/>
              <a:gd name="connsiteX13" fmla="*/ 955897 w 1353726"/>
              <a:gd name="connsiteY13" fmla="*/ 417368 h 868531"/>
              <a:gd name="connsiteX14" fmla="*/ 1022573 w 1353726"/>
              <a:gd name="connsiteY14" fmla="*/ 345931 h 868531"/>
              <a:gd name="connsiteX15" fmla="*/ 1072578 w 1353726"/>
              <a:gd name="connsiteY15" fmla="*/ 334025 h 868531"/>
              <a:gd name="connsiteX16" fmla="*/ 1117823 w 1353726"/>
              <a:gd name="connsiteY16" fmla="*/ 298306 h 868531"/>
              <a:gd name="connsiteX17" fmla="*/ 1117822 w 1353726"/>
              <a:gd name="connsiteY17" fmla="*/ 257825 h 868531"/>
              <a:gd name="connsiteX18" fmla="*/ 1113060 w 1353726"/>
              <a:gd name="connsiteY18" fmla="*/ 229250 h 868531"/>
              <a:gd name="connsiteX19" fmla="*/ 1105916 w 1353726"/>
              <a:gd name="connsiteY19" fmla="*/ 200675 h 868531"/>
              <a:gd name="connsiteX20" fmla="*/ 1122585 w 1353726"/>
              <a:gd name="connsiteY20" fmla="*/ 160194 h 868531"/>
              <a:gd name="connsiteX21" fmla="*/ 1113060 w 1353726"/>
              <a:gd name="connsiteY21" fmla="*/ 117331 h 868531"/>
              <a:gd name="connsiteX22" fmla="*/ 1134491 w 1353726"/>
              <a:gd name="connsiteY22" fmla="*/ 57800 h 868531"/>
              <a:gd name="connsiteX23" fmla="*/ 1124967 w 1353726"/>
              <a:gd name="connsiteY23" fmla="*/ 10175 h 868531"/>
              <a:gd name="connsiteX24" fmla="*/ 1163067 w 1353726"/>
              <a:gd name="connsiteY24" fmla="*/ 5412 h 868531"/>
              <a:gd name="connsiteX25" fmla="*/ 1179736 w 1353726"/>
              <a:gd name="connsiteY25" fmla="*/ 649 h 868531"/>
              <a:gd name="connsiteX26" fmla="*/ 1267842 w 1353726"/>
              <a:gd name="connsiteY26" fmla="*/ 19699 h 868531"/>
              <a:gd name="connsiteX27" fmla="*/ 1298798 w 1353726"/>
              <a:gd name="connsiteY27" fmla="*/ 41131 h 868531"/>
              <a:gd name="connsiteX28" fmla="*/ 1324993 w 1353726"/>
              <a:gd name="connsiteY28" fmla="*/ 57798 h 868531"/>
              <a:gd name="connsiteX29" fmla="*/ 1353567 w 1353726"/>
              <a:gd name="connsiteY29" fmla="*/ 67324 h 868531"/>
              <a:gd name="connsiteX30" fmla="*/ 1327373 w 1353726"/>
              <a:gd name="connsiteY30" fmla="*/ 117331 h 868531"/>
              <a:gd name="connsiteX31" fmla="*/ 1324992 w 1353726"/>
              <a:gd name="connsiteY31" fmla="*/ 172099 h 868531"/>
              <a:gd name="connsiteX32" fmla="*/ 1310704 w 1353726"/>
              <a:gd name="connsiteY32" fmla="*/ 229249 h 868531"/>
              <a:gd name="connsiteX33" fmla="*/ 1313086 w 1353726"/>
              <a:gd name="connsiteY33" fmla="*/ 238774 h 868531"/>
              <a:gd name="connsiteX34" fmla="*/ 1344042 w 1353726"/>
              <a:gd name="connsiteY34" fmla="*/ 245918 h 868531"/>
              <a:gd name="connsiteX35" fmla="*/ 1332136 w 1353726"/>
              <a:gd name="connsiteY35" fmla="*/ 276874 h 868531"/>
              <a:gd name="connsiteX36" fmla="*/ 1298798 w 1353726"/>
              <a:gd name="connsiteY36" fmla="*/ 298306 h 868531"/>
              <a:gd name="connsiteX37" fmla="*/ 1277367 w 1353726"/>
              <a:gd name="connsiteY37" fmla="*/ 319737 h 868531"/>
              <a:gd name="connsiteX38" fmla="*/ 1223470 w 1353726"/>
              <a:gd name="connsiteY38" fmla="*/ 307094 h 868531"/>
              <a:gd name="connsiteX39" fmla="*/ 1186878 w 1353726"/>
              <a:gd name="connsiteY39" fmla="*/ 336407 h 868531"/>
              <a:gd name="connsiteX40" fmla="*/ 1179735 w 1353726"/>
              <a:gd name="connsiteY40" fmla="*/ 369744 h 868531"/>
              <a:gd name="connsiteX41" fmla="*/ 1158303 w 1353726"/>
              <a:gd name="connsiteY41" fmla="*/ 379269 h 868531"/>
              <a:gd name="connsiteX42" fmla="*/ 1129728 w 1353726"/>
              <a:gd name="connsiteY42" fmla="*/ 403082 h 868531"/>
              <a:gd name="connsiteX43" fmla="*/ 1082104 w 1353726"/>
              <a:gd name="connsiteY43" fmla="*/ 417368 h 868531"/>
              <a:gd name="connsiteX44" fmla="*/ 1082103 w 1353726"/>
              <a:gd name="connsiteY44" fmla="*/ 464994 h 868531"/>
              <a:gd name="connsiteX45" fmla="*/ 1115441 w 1353726"/>
              <a:gd name="connsiteY45" fmla="*/ 464994 h 868531"/>
              <a:gd name="connsiteX46" fmla="*/ 1144017 w 1353726"/>
              <a:gd name="connsiteY46" fmla="*/ 491187 h 868531"/>
              <a:gd name="connsiteX47" fmla="*/ 1136872 w 1353726"/>
              <a:gd name="connsiteY47" fmla="*/ 529288 h 868531"/>
              <a:gd name="connsiteX48" fmla="*/ 1165448 w 1353726"/>
              <a:gd name="connsiteY48" fmla="*/ 545955 h 868531"/>
              <a:gd name="connsiteX49" fmla="*/ 1158303 w 1353726"/>
              <a:gd name="connsiteY49" fmla="*/ 588819 h 868531"/>
              <a:gd name="connsiteX50" fmla="*/ 1172591 w 1353726"/>
              <a:gd name="connsiteY50" fmla="*/ 629299 h 868531"/>
              <a:gd name="connsiteX51" fmla="*/ 1124967 w 1353726"/>
              <a:gd name="connsiteY51" fmla="*/ 684068 h 868531"/>
              <a:gd name="connsiteX52" fmla="*/ 1096392 w 1353726"/>
              <a:gd name="connsiteY52" fmla="*/ 736456 h 868531"/>
              <a:gd name="connsiteX53" fmla="*/ 955898 w 1353726"/>
              <a:gd name="connsiteY53" fmla="*/ 762649 h 868531"/>
              <a:gd name="connsiteX54" fmla="*/ 14112 w 1353726"/>
              <a:gd name="connsiteY54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611802 w 1353726"/>
              <a:gd name="connsiteY3" fmla="*/ 432762 h 868531"/>
              <a:gd name="connsiteX4" fmla="*/ 622522 w 1353726"/>
              <a:gd name="connsiteY4" fmla="*/ 434038 h 868531"/>
              <a:gd name="connsiteX5" fmla="*/ 636809 w 1353726"/>
              <a:gd name="connsiteY5" fmla="*/ 503094 h 868531"/>
              <a:gd name="connsiteX6" fmla="*/ 667766 w 1353726"/>
              <a:gd name="connsiteY6" fmla="*/ 495950 h 868531"/>
              <a:gd name="connsiteX7" fmla="*/ 701105 w 1353726"/>
              <a:gd name="connsiteY7" fmla="*/ 464993 h 868531"/>
              <a:gd name="connsiteX8" fmla="*/ 746347 w 1353726"/>
              <a:gd name="connsiteY8" fmla="*/ 472138 h 868531"/>
              <a:gd name="connsiteX9" fmla="*/ 803497 w 1353726"/>
              <a:gd name="connsiteY9" fmla="*/ 457850 h 868531"/>
              <a:gd name="connsiteX10" fmla="*/ 834456 w 1353726"/>
              <a:gd name="connsiteY10" fmla="*/ 429272 h 868531"/>
              <a:gd name="connsiteX11" fmla="*/ 898747 w 1353726"/>
              <a:gd name="connsiteY11" fmla="*/ 412607 h 868531"/>
              <a:gd name="connsiteX12" fmla="*/ 955897 w 1353726"/>
              <a:gd name="connsiteY12" fmla="*/ 417368 h 868531"/>
              <a:gd name="connsiteX13" fmla="*/ 1022573 w 1353726"/>
              <a:gd name="connsiteY13" fmla="*/ 345931 h 868531"/>
              <a:gd name="connsiteX14" fmla="*/ 1072578 w 1353726"/>
              <a:gd name="connsiteY14" fmla="*/ 334025 h 868531"/>
              <a:gd name="connsiteX15" fmla="*/ 1117823 w 1353726"/>
              <a:gd name="connsiteY15" fmla="*/ 298306 h 868531"/>
              <a:gd name="connsiteX16" fmla="*/ 1117822 w 1353726"/>
              <a:gd name="connsiteY16" fmla="*/ 257825 h 868531"/>
              <a:gd name="connsiteX17" fmla="*/ 1113060 w 1353726"/>
              <a:gd name="connsiteY17" fmla="*/ 229250 h 868531"/>
              <a:gd name="connsiteX18" fmla="*/ 1105916 w 1353726"/>
              <a:gd name="connsiteY18" fmla="*/ 200675 h 868531"/>
              <a:gd name="connsiteX19" fmla="*/ 1122585 w 1353726"/>
              <a:gd name="connsiteY19" fmla="*/ 160194 h 868531"/>
              <a:gd name="connsiteX20" fmla="*/ 1113060 w 1353726"/>
              <a:gd name="connsiteY20" fmla="*/ 117331 h 868531"/>
              <a:gd name="connsiteX21" fmla="*/ 1134491 w 1353726"/>
              <a:gd name="connsiteY21" fmla="*/ 57800 h 868531"/>
              <a:gd name="connsiteX22" fmla="*/ 1124967 w 1353726"/>
              <a:gd name="connsiteY22" fmla="*/ 10175 h 868531"/>
              <a:gd name="connsiteX23" fmla="*/ 1163067 w 1353726"/>
              <a:gd name="connsiteY23" fmla="*/ 5412 h 868531"/>
              <a:gd name="connsiteX24" fmla="*/ 1179736 w 1353726"/>
              <a:gd name="connsiteY24" fmla="*/ 649 h 868531"/>
              <a:gd name="connsiteX25" fmla="*/ 1267842 w 1353726"/>
              <a:gd name="connsiteY25" fmla="*/ 19699 h 868531"/>
              <a:gd name="connsiteX26" fmla="*/ 1298798 w 1353726"/>
              <a:gd name="connsiteY26" fmla="*/ 41131 h 868531"/>
              <a:gd name="connsiteX27" fmla="*/ 1324993 w 1353726"/>
              <a:gd name="connsiteY27" fmla="*/ 57798 h 868531"/>
              <a:gd name="connsiteX28" fmla="*/ 1353567 w 1353726"/>
              <a:gd name="connsiteY28" fmla="*/ 67324 h 868531"/>
              <a:gd name="connsiteX29" fmla="*/ 1327373 w 1353726"/>
              <a:gd name="connsiteY29" fmla="*/ 117331 h 868531"/>
              <a:gd name="connsiteX30" fmla="*/ 1324992 w 1353726"/>
              <a:gd name="connsiteY30" fmla="*/ 172099 h 868531"/>
              <a:gd name="connsiteX31" fmla="*/ 1310704 w 1353726"/>
              <a:gd name="connsiteY31" fmla="*/ 229249 h 868531"/>
              <a:gd name="connsiteX32" fmla="*/ 1313086 w 1353726"/>
              <a:gd name="connsiteY32" fmla="*/ 238774 h 868531"/>
              <a:gd name="connsiteX33" fmla="*/ 1344042 w 1353726"/>
              <a:gd name="connsiteY33" fmla="*/ 245918 h 868531"/>
              <a:gd name="connsiteX34" fmla="*/ 1332136 w 1353726"/>
              <a:gd name="connsiteY34" fmla="*/ 276874 h 868531"/>
              <a:gd name="connsiteX35" fmla="*/ 1298798 w 1353726"/>
              <a:gd name="connsiteY35" fmla="*/ 298306 h 868531"/>
              <a:gd name="connsiteX36" fmla="*/ 1277367 w 1353726"/>
              <a:gd name="connsiteY36" fmla="*/ 319737 h 868531"/>
              <a:gd name="connsiteX37" fmla="*/ 1223470 w 1353726"/>
              <a:gd name="connsiteY37" fmla="*/ 307094 h 868531"/>
              <a:gd name="connsiteX38" fmla="*/ 1186878 w 1353726"/>
              <a:gd name="connsiteY38" fmla="*/ 336407 h 868531"/>
              <a:gd name="connsiteX39" fmla="*/ 1179735 w 1353726"/>
              <a:gd name="connsiteY39" fmla="*/ 369744 h 868531"/>
              <a:gd name="connsiteX40" fmla="*/ 1158303 w 1353726"/>
              <a:gd name="connsiteY40" fmla="*/ 379269 h 868531"/>
              <a:gd name="connsiteX41" fmla="*/ 1129728 w 1353726"/>
              <a:gd name="connsiteY41" fmla="*/ 403082 h 868531"/>
              <a:gd name="connsiteX42" fmla="*/ 1082104 w 1353726"/>
              <a:gd name="connsiteY42" fmla="*/ 417368 h 868531"/>
              <a:gd name="connsiteX43" fmla="*/ 1082103 w 1353726"/>
              <a:gd name="connsiteY43" fmla="*/ 464994 h 868531"/>
              <a:gd name="connsiteX44" fmla="*/ 1115441 w 1353726"/>
              <a:gd name="connsiteY44" fmla="*/ 464994 h 868531"/>
              <a:gd name="connsiteX45" fmla="*/ 1144017 w 1353726"/>
              <a:gd name="connsiteY45" fmla="*/ 491187 h 868531"/>
              <a:gd name="connsiteX46" fmla="*/ 1136872 w 1353726"/>
              <a:gd name="connsiteY46" fmla="*/ 529288 h 868531"/>
              <a:gd name="connsiteX47" fmla="*/ 1165448 w 1353726"/>
              <a:gd name="connsiteY47" fmla="*/ 545955 h 868531"/>
              <a:gd name="connsiteX48" fmla="*/ 1158303 w 1353726"/>
              <a:gd name="connsiteY48" fmla="*/ 588819 h 868531"/>
              <a:gd name="connsiteX49" fmla="*/ 1172591 w 1353726"/>
              <a:gd name="connsiteY49" fmla="*/ 629299 h 868531"/>
              <a:gd name="connsiteX50" fmla="*/ 1124967 w 1353726"/>
              <a:gd name="connsiteY50" fmla="*/ 684068 h 868531"/>
              <a:gd name="connsiteX51" fmla="*/ 1096392 w 1353726"/>
              <a:gd name="connsiteY51" fmla="*/ 736456 h 868531"/>
              <a:gd name="connsiteX52" fmla="*/ 955898 w 1353726"/>
              <a:gd name="connsiteY52" fmla="*/ 762649 h 868531"/>
              <a:gd name="connsiteX53" fmla="*/ 14112 w 1353726"/>
              <a:gd name="connsiteY53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611802 w 1353726"/>
              <a:gd name="connsiteY3" fmla="*/ 432762 h 868531"/>
              <a:gd name="connsiteX4" fmla="*/ 622522 w 1353726"/>
              <a:gd name="connsiteY4" fmla="*/ 434038 h 868531"/>
              <a:gd name="connsiteX5" fmla="*/ 636809 w 1353726"/>
              <a:gd name="connsiteY5" fmla="*/ 503094 h 868531"/>
              <a:gd name="connsiteX6" fmla="*/ 701105 w 1353726"/>
              <a:gd name="connsiteY6" fmla="*/ 464993 h 868531"/>
              <a:gd name="connsiteX7" fmla="*/ 746347 w 1353726"/>
              <a:gd name="connsiteY7" fmla="*/ 472138 h 868531"/>
              <a:gd name="connsiteX8" fmla="*/ 803497 w 1353726"/>
              <a:gd name="connsiteY8" fmla="*/ 457850 h 868531"/>
              <a:gd name="connsiteX9" fmla="*/ 834456 w 1353726"/>
              <a:gd name="connsiteY9" fmla="*/ 429272 h 868531"/>
              <a:gd name="connsiteX10" fmla="*/ 898747 w 1353726"/>
              <a:gd name="connsiteY10" fmla="*/ 412607 h 868531"/>
              <a:gd name="connsiteX11" fmla="*/ 955897 w 1353726"/>
              <a:gd name="connsiteY11" fmla="*/ 417368 h 868531"/>
              <a:gd name="connsiteX12" fmla="*/ 1022573 w 1353726"/>
              <a:gd name="connsiteY12" fmla="*/ 345931 h 868531"/>
              <a:gd name="connsiteX13" fmla="*/ 1072578 w 1353726"/>
              <a:gd name="connsiteY13" fmla="*/ 334025 h 868531"/>
              <a:gd name="connsiteX14" fmla="*/ 1117823 w 1353726"/>
              <a:gd name="connsiteY14" fmla="*/ 298306 h 868531"/>
              <a:gd name="connsiteX15" fmla="*/ 1117822 w 1353726"/>
              <a:gd name="connsiteY15" fmla="*/ 257825 h 868531"/>
              <a:gd name="connsiteX16" fmla="*/ 1113060 w 1353726"/>
              <a:gd name="connsiteY16" fmla="*/ 229250 h 868531"/>
              <a:gd name="connsiteX17" fmla="*/ 1105916 w 1353726"/>
              <a:gd name="connsiteY17" fmla="*/ 200675 h 868531"/>
              <a:gd name="connsiteX18" fmla="*/ 1122585 w 1353726"/>
              <a:gd name="connsiteY18" fmla="*/ 160194 h 868531"/>
              <a:gd name="connsiteX19" fmla="*/ 1113060 w 1353726"/>
              <a:gd name="connsiteY19" fmla="*/ 117331 h 868531"/>
              <a:gd name="connsiteX20" fmla="*/ 1134491 w 1353726"/>
              <a:gd name="connsiteY20" fmla="*/ 57800 h 868531"/>
              <a:gd name="connsiteX21" fmla="*/ 1124967 w 1353726"/>
              <a:gd name="connsiteY21" fmla="*/ 10175 h 868531"/>
              <a:gd name="connsiteX22" fmla="*/ 1163067 w 1353726"/>
              <a:gd name="connsiteY22" fmla="*/ 5412 h 868531"/>
              <a:gd name="connsiteX23" fmla="*/ 1179736 w 1353726"/>
              <a:gd name="connsiteY23" fmla="*/ 649 h 868531"/>
              <a:gd name="connsiteX24" fmla="*/ 1267842 w 1353726"/>
              <a:gd name="connsiteY24" fmla="*/ 19699 h 868531"/>
              <a:gd name="connsiteX25" fmla="*/ 1298798 w 1353726"/>
              <a:gd name="connsiteY25" fmla="*/ 41131 h 868531"/>
              <a:gd name="connsiteX26" fmla="*/ 1324993 w 1353726"/>
              <a:gd name="connsiteY26" fmla="*/ 57798 h 868531"/>
              <a:gd name="connsiteX27" fmla="*/ 1353567 w 1353726"/>
              <a:gd name="connsiteY27" fmla="*/ 67324 h 868531"/>
              <a:gd name="connsiteX28" fmla="*/ 1327373 w 1353726"/>
              <a:gd name="connsiteY28" fmla="*/ 117331 h 868531"/>
              <a:gd name="connsiteX29" fmla="*/ 1324992 w 1353726"/>
              <a:gd name="connsiteY29" fmla="*/ 172099 h 868531"/>
              <a:gd name="connsiteX30" fmla="*/ 1310704 w 1353726"/>
              <a:gd name="connsiteY30" fmla="*/ 229249 h 868531"/>
              <a:gd name="connsiteX31" fmla="*/ 1313086 w 1353726"/>
              <a:gd name="connsiteY31" fmla="*/ 238774 h 868531"/>
              <a:gd name="connsiteX32" fmla="*/ 1344042 w 1353726"/>
              <a:gd name="connsiteY32" fmla="*/ 245918 h 868531"/>
              <a:gd name="connsiteX33" fmla="*/ 1332136 w 1353726"/>
              <a:gd name="connsiteY33" fmla="*/ 276874 h 868531"/>
              <a:gd name="connsiteX34" fmla="*/ 1298798 w 1353726"/>
              <a:gd name="connsiteY34" fmla="*/ 298306 h 868531"/>
              <a:gd name="connsiteX35" fmla="*/ 1277367 w 1353726"/>
              <a:gd name="connsiteY35" fmla="*/ 319737 h 868531"/>
              <a:gd name="connsiteX36" fmla="*/ 1223470 w 1353726"/>
              <a:gd name="connsiteY36" fmla="*/ 307094 h 868531"/>
              <a:gd name="connsiteX37" fmla="*/ 1186878 w 1353726"/>
              <a:gd name="connsiteY37" fmla="*/ 336407 h 868531"/>
              <a:gd name="connsiteX38" fmla="*/ 1179735 w 1353726"/>
              <a:gd name="connsiteY38" fmla="*/ 369744 h 868531"/>
              <a:gd name="connsiteX39" fmla="*/ 1158303 w 1353726"/>
              <a:gd name="connsiteY39" fmla="*/ 379269 h 868531"/>
              <a:gd name="connsiteX40" fmla="*/ 1129728 w 1353726"/>
              <a:gd name="connsiteY40" fmla="*/ 403082 h 868531"/>
              <a:gd name="connsiteX41" fmla="*/ 1082104 w 1353726"/>
              <a:gd name="connsiteY41" fmla="*/ 417368 h 868531"/>
              <a:gd name="connsiteX42" fmla="*/ 1082103 w 1353726"/>
              <a:gd name="connsiteY42" fmla="*/ 464994 h 868531"/>
              <a:gd name="connsiteX43" fmla="*/ 1115441 w 1353726"/>
              <a:gd name="connsiteY43" fmla="*/ 464994 h 868531"/>
              <a:gd name="connsiteX44" fmla="*/ 1144017 w 1353726"/>
              <a:gd name="connsiteY44" fmla="*/ 491187 h 868531"/>
              <a:gd name="connsiteX45" fmla="*/ 1136872 w 1353726"/>
              <a:gd name="connsiteY45" fmla="*/ 529288 h 868531"/>
              <a:gd name="connsiteX46" fmla="*/ 1165448 w 1353726"/>
              <a:gd name="connsiteY46" fmla="*/ 545955 h 868531"/>
              <a:gd name="connsiteX47" fmla="*/ 1158303 w 1353726"/>
              <a:gd name="connsiteY47" fmla="*/ 588819 h 868531"/>
              <a:gd name="connsiteX48" fmla="*/ 1172591 w 1353726"/>
              <a:gd name="connsiteY48" fmla="*/ 629299 h 868531"/>
              <a:gd name="connsiteX49" fmla="*/ 1124967 w 1353726"/>
              <a:gd name="connsiteY49" fmla="*/ 684068 h 868531"/>
              <a:gd name="connsiteX50" fmla="*/ 1096392 w 1353726"/>
              <a:gd name="connsiteY50" fmla="*/ 736456 h 868531"/>
              <a:gd name="connsiteX51" fmla="*/ 955898 w 1353726"/>
              <a:gd name="connsiteY51" fmla="*/ 762649 h 868531"/>
              <a:gd name="connsiteX52" fmla="*/ 14112 w 1353726"/>
              <a:gd name="connsiteY52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611802 w 1353726"/>
              <a:gd name="connsiteY3" fmla="*/ 432762 h 868531"/>
              <a:gd name="connsiteX4" fmla="*/ 622522 w 1353726"/>
              <a:gd name="connsiteY4" fmla="*/ 434038 h 868531"/>
              <a:gd name="connsiteX5" fmla="*/ 636809 w 1353726"/>
              <a:gd name="connsiteY5" fmla="*/ 503094 h 868531"/>
              <a:gd name="connsiteX6" fmla="*/ 746347 w 1353726"/>
              <a:gd name="connsiteY6" fmla="*/ 472138 h 868531"/>
              <a:gd name="connsiteX7" fmla="*/ 803497 w 1353726"/>
              <a:gd name="connsiteY7" fmla="*/ 457850 h 868531"/>
              <a:gd name="connsiteX8" fmla="*/ 834456 w 1353726"/>
              <a:gd name="connsiteY8" fmla="*/ 429272 h 868531"/>
              <a:gd name="connsiteX9" fmla="*/ 898747 w 1353726"/>
              <a:gd name="connsiteY9" fmla="*/ 412607 h 868531"/>
              <a:gd name="connsiteX10" fmla="*/ 955897 w 1353726"/>
              <a:gd name="connsiteY10" fmla="*/ 417368 h 868531"/>
              <a:gd name="connsiteX11" fmla="*/ 1022573 w 1353726"/>
              <a:gd name="connsiteY11" fmla="*/ 345931 h 868531"/>
              <a:gd name="connsiteX12" fmla="*/ 1072578 w 1353726"/>
              <a:gd name="connsiteY12" fmla="*/ 334025 h 868531"/>
              <a:gd name="connsiteX13" fmla="*/ 1117823 w 1353726"/>
              <a:gd name="connsiteY13" fmla="*/ 298306 h 868531"/>
              <a:gd name="connsiteX14" fmla="*/ 1117822 w 1353726"/>
              <a:gd name="connsiteY14" fmla="*/ 257825 h 868531"/>
              <a:gd name="connsiteX15" fmla="*/ 1113060 w 1353726"/>
              <a:gd name="connsiteY15" fmla="*/ 229250 h 868531"/>
              <a:gd name="connsiteX16" fmla="*/ 1105916 w 1353726"/>
              <a:gd name="connsiteY16" fmla="*/ 200675 h 868531"/>
              <a:gd name="connsiteX17" fmla="*/ 1122585 w 1353726"/>
              <a:gd name="connsiteY17" fmla="*/ 160194 h 868531"/>
              <a:gd name="connsiteX18" fmla="*/ 1113060 w 1353726"/>
              <a:gd name="connsiteY18" fmla="*/ 117331 h 868531"/>
              <a:gd name="connsiteX19" fmla="*/ 1134491 w 1353726"/>
              <a:gd name="connsiteY19" fmla="*/ 57800 h 868531"/>
              <a:gd name="connsiteX20" fmla="*/ 1124967 w 1353726"/>
              <a:gd name="connsiteY20" fmla="*/ 10175 h 868531"/>
              <a:gd name="connsiteX21" fmla="*/ 1163067 w 1353726"/>
              <a:gd name="connsiteY21" fmla="*/ 5412 h 868531"/>
              <a:gd name="connsiteX22" fmla="*/ 1179736 w 1353726"/>
              <a:gd name="connsiteY22" fmla="*/ 649 h 868531"/>
              <a:gd name="connsiteX23" fmla="*/ 1267842 w 1353726"/>
              <a:gd name="connsiteY23" fmla="*/ 19699 h 868531"/>
              <a:gd name="connsiteX24" fmla="*/ 1298798 w 1353726"/>
              <a:gd name="connsiteY24" fmla="*/ 41131 h 868531"/>
              <a:gd name="connsiteX25" fmla="*/ 1324993 w 1353726"/>
              <a:gd name="connsiteY25" fmla="*/ 57798 h 868531"/>
              <a:gd name="connsiteX26" fmla="*/ 1353567 w 1353726"/>
              <a:gd name="connsiteY26" fmla="*/ 67324 h 868531"/>
              <a:gd name="connsiteX27" fmla="*/ 1327373 w 1353726"/>
              <a:gd name="connsiteY27" fmla="*/ 117331 h 868531"/>
              <a:gd name="connsiteX28" fmla="*/ 1324992 w 1353726"/>
              <a:gd name="connsiteY28" fmla="*/ 172099 h 868531"/>
              <a:gd name="connsiteX29" fmla="*/ 1310704 w 1353726"/>
              <a:gd name="connsiteY29" fmla="*/ 229249 h 868531"/>
              <a:gd name="connsiteX30" fmla="*/ 1313086 w 1353726"/>
              <a:gd name="connsiteY30" fmla="*/ 238774 h 868531"/>
              <a:gd name="connsiteX31" fmla="*/ 1344042 w 1353726"/>
              <a:gd name="connsiteY31" fmla="*/ 245918 h 868531"/>
              <a:gd name="connsiteX32" fmla="*/ 1332136 w 1353726"/>
              <a:gd name="connsiteY32" fmla="*/ 276874 h 868531"/>
              <a:gd name="connsiteX33" fmla="*/ 1298798 w 1353726"/>
              <a:gd name="connsiteY33" fmla="*/ 298306 h 868531"/>
              <a:gd name="connsiteX34" fmla="*/ 1277367 w 1353726"/>
              <a:gd name="connsiteY34" fmla="*/ 319737 h 868531"/>
              <a:gd name="connsiteX35" fmla="*/ 1223470 w 1353726"/>
              <a:gd name="connsiteY35" fmla="*/ 307094 h 868531"/>
              <a:gd name="connsiteX36" fmla="*/ 1186878 w 1353726"/>
              <a:gd name="connsiteY36" fmla="*/ 336407 h 868531"/>
              <a:gd name="connsiteX37" fmla="*/ 1179735 w 1353726"/>
              <a:gd name="connsiteY37" fmla="*/ 369744 h 868531"/>
              <a:gd name="connsiteX38" fmla="*/ 1158303 w 1353726"/>
              <a:gd name="connsiteY38" fmla="*/ 379269 h 868531"/>
              <a:gd name="connsiteX39" fmla="*/ 1129728 w 1353726"/>
              <a:gd name="connsiteY39" fmla="*/ 403082 h 868531"/>
              <a:gd name="connsiteX40" fmla="*/ 1082104 w 1353726"/>
              <a:gd name="connsiteY40" fmla="*/ 417368 h 868531"/>
              <a:gd name="connsiteX41" fmla="*/ 1082103 w 1353726"/>
              <a:gd name="connsiteY41" fmla="*/ 464994 h 868531"/>
              <a:gd name="connsiteX42" fmla="*/ 1115441 w 1353726"/>
              <a:gd name="connsiteY42" fmla="*/ 464994 h 868531"/>
              <a:gd name="connsiteX43" fmla="*/ 1144017 w 1353726"/>
              <a:gd name="connsiteY43" fmla="*/ 491187 h 868531"/>
              <a:gd name="connsiteX44" fmla="*/ 1136872 w 1353726"/>
              <a:gd name="connsiteY44" fmla="*/ 529288 h 868531"/>
              <a:gd name="connsiteX45" fmla="*/ 1165448 w 1353726"/>
              <a:gd name="connsiteY45" fmla="*/ 545955 h 868531"/>
              <a:gd name="connsiteX46" fmla="*/ 1158303 w 1353726"/>
              <a:gd name="connsiteY46" fmla="*/ 588819 h 868531"/>
              <a:gd name="connsiteX47" fmla="*/ 1172591 w 1353726"/>
              <a:gd name="connsiteY47" fmla="*/ 629299 h 868531"/>
              <a:gd name="connsiteX48" fmla="*/ 1124967 w 1353726"/>
              <a:gd name="connsiteY48" fmla="*/ 684068 h 868531"/>
              <a:gd name="connsiteX49" fmla="*/ 1096392 w 1353726"/>
              <a:gd name="connsiteY49" fmla="*/ 736456 h 868531"/>
              <a:gd name="connsiteX50" fmla="*/ 955898 w 1353726"/>
              <a:gd name="connsiteY50" fmla="*/ 762649 h 868531"/>
              <a:gd name="connsiteX51" fmla="*/ 14112 w 1353726"/>
              <a:gd name="connsiteY51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611802 w 1353726"/>
              <a:gd name="connsiteY3" fmla="*/ 432762 h 868531"/>
              <a:gd name="connsiteX4" fmla="*/ 622522 w 1353726"/>
              <a:gd name="connsiteY4" fmla="*/ 434038 h 868531"/>
              <a:gd name="connsiteX5" fmla="*/ 636809 w 1353726"/>
              <a:gd name="connsiteY5" fmla="*/ 503094 h 868531"/>
              <a:gd name="connsiteX6" fmla="*/ 803497 w 1353726"/>
              <a:gd name="connsiteY6" fmla="*/ 457850 h 868531"/>
              <a:gd name="connsiteX7" fmla="*/ 834456 w 1353726"/>
              <a:gd name="connsiteY7" fmla="*/ 429272 h 868531"/>
              <a:gd name="connsiteX8" fmla="*/ 898747 w 1353726"/>
              <a:gd name="connsiteY8" fmla="*/ 412607 h 868531"/>
              <a:gd name="connsiteX9" fmla="*/ 955897 w 1353726"/>
              <a:gd name="connsiteY9" fmla="*/ 417368 h 868531"/>
              <a:gd name="connsiteX10" fmla="*/ 1022573 w 1353726"/>
              <a:gd name="connsiteY10" fmla="*/ 345931 h 868531"/>
              <a:gd name="connsiteX11" fmla="*/ 1072578 w 1353726"/>
              <a:gd name="connsiteY11" fmla="*/ 334025 h 868531"/>
              <a:gd name="connsiteX12" fmla="*/ 1117823 w 1353726"/>
              <a:gd name="connsiteY12" fmla="*/ 298306 h 868531"/>
              <a:gd name="connsiteX13" fmla="*/ 1117822 w 1353726"/>
              <a:gd name="connsiteY13" fmla="*/ 257825 h 868531"/>
              <a:gd name="connsiteX14" fmla="*/ 1113060 w 1353726"/>
              <a:gd name="connsiteY14" fmla="*/ 229250 h 868531"/>
              <a:gd name="connsiteX15" fmla="*/ 1105916 w 1353726"/>
              <a:gd name="connsiteY15" fmla="*/ 200675 h 868531"/>
              <a:gd name="connsiteX16" fmla="*/ 1122585 w 1353726"/>
              <a:gd name="connsiteY16" fmla="*/ 160194 h 868531"/>
              <a:gd name="connsiteX17" fmla="*/ 1113060 w 1353726"/>
              <a:gd name="connsiteY17" fmla="*/ 117331 h 868531"/>
              <a:gd name="connsiteX18" fmla="*/ 1134491 w 1353726"/>
              <a:gd name="connsiteY18" fmla="*/ 57800 h 868531"/>
              <a:gd name="connsiteX19" fmla="*/ 1124967 w 1353726"/>
              <a:gd name="connsiteY19" fmla="*/ 10175 h 868531"/>
              <a:gd name="connsiteX20" fmla="*/ 1163067 w 1353726"/>
              <a:gd name="connsiteY20" fmla="*/ 5412 h 868531"/>
              <a:gd name="connsiteX21" fmla="*/ 1179736 w 1353726"/>
              <a:gd name="connsiteY21" fmla="*/ 649 h 868531"/>
              <a:gd name="connsiteX22" fmla="*/ 1267842 w 1353726"/>
              <a:gd name="connsiteY22" fmla="*/ 19699 h 868531"/>
              <a:gd name="connsiteX23" fmla="*/ 1298798 w 1353726"/>
              <a:gd name="connsiteY23" fmla="*/ 41131 h 868531"/>
              <a:gd name="connsiteX24" fmla="*/ 1324993 w 1353726"/>
              <a:gd name="connsiteY24" fmla="*/ 57798 h 868531"/>
              <a:gd name="connsiteX25" fmla="*/ 1353567 w 1353726"/>
              <a:gd name="connsiteY25" fmla="*/ 67324 h 868531"/>
              <a:gd name="connsiteX26" fmla="*/ 1327373 w 1353726"/>
              <a:gd name="connsiteY26" fmla="*/ 117331 h 868531"/>
              <a:gd name="connsiteX27" fmla="*/ 1324992 w 1353726"/>
              <a:gd name="connsiteY27" fmla="*/ 172099 h 868531"/>
              <a:gd name="connsiteX28" fmla="*/ 1310704 w 1353726"/>
              <a:gd name="connsiteY28" fmla="*/ 229249 h 868531"/>
              <a:gd name="connsiteX29" fmla="*/ 1313086 w 1353726"/>
              <a:gd name="connsiteY29" fmla="*/ 238774 h 868531"/>
              <a:gd name="connsiteX30" fmla="*/ 1344042 w 1353726"/>
              <a:gd name="connsiteY30" fmla="*/ 245918 h 868531"/>
              <a:gd name="connsiteX31" fmla="*/ 1332136 w 1353726"/>
              <a:gd name="connsiteY31" fmla="*/ 276874 h 868531"/>
              <a:gd name="connsiteX32" fmla="*/ 1298798 w 1353726"/>
              <a:gd name="connsiteY32" fmla="*/ 298306 h 868531"/>
              <a:gd name="connsiteX33" fmla="*/ 1277367 w 1353726"/>
              <a:gd name="connsiteY33" fmla="*/ 319737 h 868531"/>
              <a:gd name="connsiteX34" fmla="*/ 1223470 w 1353726"/>
              <a:gd name="connsiteY34" fmla="*/ 307094 h 868531"/>
              <a:gd name="connsiteX35" fmla="*/ 1186878 w 1353726"/>
              <a:gd name="connsiteY35" fmla="*/ 336407 h 868531"/>
              <a:gd name="connsiteX36" fmla="*/ 1179735 w 1353726"/>
              <a:gd name="connsiteY36" fmla="*/ 369744 h 868531"/>
              <a:gd name="connsiteX37" fmla="*/ 1158303 w 1353726"/>
              <a:gd name="connsiteY37" fmla="*/ 379269 h 868531"/>
              <a:gd name="connsiteX38" fmla="*/ 1129728 w 1353726"/>
              <a:gd name="connsiteY38" fmla="*/ 403082 h 868531"/>
              <a:gd name="connsiteX39" fmla="*/ 1082104 w 1353726"/>
              <a:gd name="connsiteY39" fmla="*/ 417368 h 868531"/>
              <a:gd name="connsiteX40" fmla="*/ 1082103 w 1353726"/>
              <a:gd name="connsiteY40" fmla="*/ 464994 h 868531"/>
              <a:gd name="connsiteX41" fmla="*/ 1115441 w 1353726"/>
              <a:gd name="connsiteY41" fmla="*/ 464994 h 868531"/>
              <a:gd name="connsiteX42" fmla="*/ 1144017 w 1353726"/>
              <a:gd name="connsiteY42" fmla="*/ 491187 h 868531"/>
              <a:gd name="connsiteX43" fmla="*/ 1136872 w 1353726"/>
              <a:gd name="connsiteY43" fmla="*/ 529288 h 868531"/>
              <a:gd name="connsiteX44" fmla="*/ 1165448 w 1353726"/>
              <a:gd name="connsiteY44" fmla="*/ 545955 h 868531"/>
              <a:gd name="connsiteX45" fmla="*/ 1158303 w 1353726"/>
              <a:gd name="connsiteY45" fmla="*/ 588819 h 868531"/>
              <a:gd name="connsiteX46" fmla="*/ 1172591 w 1353726"/>
              <a:gd name="connsiteY46" fmla="*/ 629299 h 868531"/>
              <a:gd name="connsiteX47" fmla="*/ 1124967 w 1353726"/>
              <a:gd name="connsiteY47" fmla="*/ 684068 h 868531"/>
              <a:gd name="connsiteX48" fmla="*/ 1096392 w 1353726"/>
              <a:gd name="connsiteY48" fmla="*/ 736456 h 868531"/>
              <a:gd name="connsiteX49" fmla="*/ 955898 w 1353726"/>
              <a:gd name="connsiteY49" fmla="*/ 762649 h 868531"/>
              <a:gd name="connsiteX50" fmla="*/ 14112 w 1353726"/>
              <a:gd name="connsiteY50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611802 w 1353726"/>
              <a:gd name="connsiteY3" fmla="*/ 432762 h 868531"/>
              <a:gd name="connsiteX4" fmla="*/ 622522 w 1353726"/>
              <a:gd name="connsiteY4" fmla="*/ 434038 h 868531"/>
              <a:gd name="connsiteX5" fmla="*/ 636809 w 1353726"/>
              <a:gd name="connsiteY5" fmla="*/ 503094 h 868531"/>
              <a:gd name="connsiteX6" fmla="*/ 834456 w 1353726"/>
              <a:gd name="connsiteY6" fmla="*/ 429272 h 868531"/>
              <a:gd name="connsiteX7" fmla="*/ 898747 w 1353726"/>
              <a:gd name="connsiteY7" fmla="*/ 412607 h 868531"/>
              <a:gd name="connsiteX8" fmla="*/ 955897 w 1353726"/>
              <a:gd name="connsiteY8" fmla="*/ 417368 h 868531"/>
              <a:gd name="connsiteX9" fmla="*/ 1022573 w 1353726"/>
              <a:gd name="connsiteY9" fmla="*/ 345931 h 868531"/>
              <a:gd name="connsiteX10" fmla="*/ 1072578 w 1353726"/>
              <a:gd name="connsiteY10" fmla="*/ 334025 h 868531"/>
              <a:gd name="connsiteX11" fmla="*/ 1117823 w 1353726"/>
              <a:gd name="connsiteY11" fmla="*/ 298306 h 868531"/>
              <a:gd name="connsiteX12" fmla="*/ 1117822 w 1353726"/>
              <a:gd name="connsiteY12" fmla="*/ 257825 h 868531"/>
              <a:gd name="connsiteX13" fmla="*/ 1113060 w 1353726"/>
              <a:gd name="connsiteY13" fmla="*/ 229250 h 868531"/>
              <a:gd name="connsiteX14" fmla="*/ 1105916 w 1353726"/>
              <a:gd name="connsiteY14" fmla="*/ 200675 h 868531"/>
              <a:gd name="connsiteX15" fmla="*/ 1122585 w 1353726"/>
              <a:gd name="connsiteY15" fmla="*/ 160194 h 868531"/>
              <a:gd name="connsiteX16" fmla="*/ 1113060 w 1353726"/>
              <a:gd name="connsiteY16" fmla="*/ 117331 h 868531"/>
              <a:gd name="connsiteX17" fmla="*/ 1134491 w 1353726"/>
              <a:gd name="connsiteY17" fmla="*/ 57800 h 868531"/>
              <a:gd name="connsiteX18" fmla="*/ 1124967 w 1353726"/>
              <a:gd name="connsiteY18" fmla="*/ 10175 h 868531"/>
              <a:gd name="connsiteX19" fmla="*/ 1163067 w 1353726"/>
              <a:gd name="connsiteY19" fmla="*/ 5412 h 868531"/>
              <a:gd name="connsiteX20" fmla="*/ 1179736 w 1353726"/>
              <a:gd name="connsiteY20" fmla="*/ 649 h 868531"/>
              <a:gd name="connsiteX21" fmla="*/ 1267842 w 1353726"/>
              <a:gd name="connsiteY21" fmla="*/ 19699 h 868531"/>
              <a:gd name="connsiteX22" fmla="*/ 1298798 w 1353726"/>
              <a:gd name="connsiteY22" fmla="*/ 41131 h 868531"/>
              <a:gd name="connsiteX23" fmla="*/ 1324993 w 1353726"/>
              <a:gd name="connsiteY23" fmla="*/ 57798 h 868531"/>
              <a:gd name="connsiteX24" fmla="*/ 1353567 w 1353726"/>
              <a:gd name="connsiteY24" fmla="*/ 67324 h 868531"/>
              <a:gd name="connsiteX25" fmla="*/ 1327373 w 1353726"/>
              <a:gd name="connsiteY25" fmla="*/ 117331 h 868531"/>
              <a:gd name="connsiteX26" fmla="*/ 1324992 w 1353726"/>
              <a:gd name="connsiteY26" fmla="*/ 172099 h 868531"/>
              <a:gd name="connsiteX27" fmla="*/ 1310704 w 1353726"/>
              <a:gd name="connsiteY27" fmla="*/ 229249 h 868531"/>
              <a:gd name="connsiteX28" fmla="*/ 1313086 w 1353726"/>
              <a:gd name="connsiteY28" fmla="*/ 238774 h 868531"/>
              <a:gd name="connsiteX29" fmla="*/ 1344042 w 1353726"/>
              <a:gd name="connsiteY29" fmla="*/ 245918 h 868531"/>
              <a:gd name="connsiteX30" fmla="*/ 1332136 w 1353726"/>
              <a:gd name="connsiteY30" fmla="*/ 276874 h 868531"/>
              <a:gd name="connsiteX31" fmla="*/ 1298798 w 1353726"/>
              <a:gd name="connsiteY31" fmla="*/ 298306 h 868531"/>
              <a:gd name="connsiteX32" fmla="*/ 1277367 w 1353726"/>
              <a:gd name="connsiteY32" fmla="*/ 319737 h 868531"/>
              <a:gd name="connsiteX33" fmla="*/ 1223470 w 1353726"/>
              <a:gd name="connsiteY33" fmla="*/ 307094 h 868531"/>
              <a:gd name="connsiteX34" fmla="*/ 1186878 w 1353726"/>
              <a:gd name="connsiteY34" fmla="*/ 336407 h 868531"/>
              <a:gd name="connsiteX35" fmla="*/ 1179735 w 1353726"/>
              <a:gd name="connsiteY35" fmla="*/ 369744 h 868531"/>
              <a:gd name="connsiteX36" fmla="*/ 1158303 w 1353726"/>
              <a:gd name="connsiteY36" fmla="*/ 379269 h 868531"/>
              <a:gd name="connsiteX37" fmla="*/ 1129728 w 1353726"/>
              <a:gd name="connsiteY37" fmla="*/ 403082 h 868531"/>
              <a:gd name="connsiteX38" fmla="*/ 1082104 w 1353726"/>
              <a:gd name="connsiteY38" fmla="*/ 417368 h 868531"/>
              <a:gd name="connsiteX39" fmla="*/ 1082103 w 1353726"/>
              <a:gd name="connsiteY39" fmla="*/ 464994 h 868531"/>
              <a:gd name="connsiteX40" fmla="*/ 1115441 w 1353726"/>
              <a:gd name="connsiteY40" fmla="*/ 464994 h 868531"/>
              <a:gd name="connsiteX41" fmla="*/ 1144017 w 1353726"/>
              <a:gd name="connsiteY41" fmla="*/ 491187 h 868531"/>
              <a:gd name="connsiteX42" fmla="*/ 1136872 w 1353726"/>
              <a:gd name="connsiteY42" fmla="*/ 529288 h 868531"/>
              <a:gd name="connsiteX43" fmla="*/ 1165448 w 1353726"/>
              <a:gd name="connsiteY43" fmla="*/ 545955 h 868531"/>
              <a:gd name="connsiteX44" fmla="*/ 1158303 w 1353726"/>
              <a:gd name="connsiteY44" fmla="*/ 588819 h 868531"/>
              <a:gd name="connsiteX45" fmla="*/ 1172591 w 1353726"/>
              <a:gd name="connsiteY45" fmla="*/ 629299 h 868531"/>
              <a:gd name="connsiteX46" fmla="*/ 1124967 w 1353726"/>
              <a:gd name="connsiteY46" fmla="*/ 684068 h 868531"/>
              <a:gd name="connsiteX47" fmla="*/ 1096392 w 1353726"/>
              <a:gd name="connsiteY47" fmla="*/ 736456 h 868531"/>
              <a:gd name="connsiteX48" fmla="*/ 955898 w 1353726"/>
              <a:gd name="connsiteY48" fmla="*/ 762649 h 868531"/>
              <a:gd name="connsiteX49" fmla="*/ 14112 w 1353726"/>
              <a:gd name="connsiteY49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611802 w 1353726"/>
              <a:gd name="connsiteY3" fmla="*/ 432762 h 868531"/>
              <a:gd name="connsiteX4" fmla="*/ 622522 w 1353726"/>
              <a:gd name="connsiteY4" fmla="*/ 434038 h 868531"/>
              <a:gd name="connsiteX5" fmla="*/ 636809 w 1353726"/>
              <a:gd name="connsiteY5" fmla="*/ 503094 h 868531"/>
              <a:gd name="connsiteX6" fmla="*/ 898747 w 1353726"/>
              <a:gd name="connsiteY6" fmla="*/ 412607 h 868531"/>
              <a:gd name="connsiteX7" fmla="*/ 955897 w 1353726"/>
              <a:gd name="connsiteY7" fmla="*/ 417368 h 868531"/>
              <a:gd name="connsiteX8" fmla="*/ 1022573 w 1353726"/>
              <a:gd name="connsiteY8" fmla="*/ 345931 h 868531"/>
              <a:gd name="connsiteX9" fmla="*/ 1072578 w 1353726"/>
              <a:gd name="connsiteY9" fmla="*/ 334025 h 868531"/>
              <a:gd name="connsiteX10" fmla="*/ 1117823 w 1353726"/>
              <a:gd name="connsiteY10" fmla="*/ 298306 h 868531"/>
              <a:gd name="connsiteX11" fmla="*/ 1117822 w 1353726"/>
              <a:gd name="connsiteY11" fmla="*/ 257825 h 868531"/>
              <a:gd name="connsiteX12" fmla="*/ 1113060 w 1353726"/>
              <a:gd name="connsiteY12" fmla="*/ 229250 h 868531"/>
              <a:gd name="connsiteX13" fmla="*/ 1105916 w 1353726"/>
              <a:gd name="connsiteY13" fmla="*/ 200675 h 868531"/>
              <a:gd name="connsiteX14" fmla="*/ 1122585 w 1353726"/>
              <a:gd name="connsiteY14" fmla="*/ 160194 h 868531"/>
              <a:gd name="connsiteX15" fmla="*/ 1113060 w 1353726"/>
              <a:gd name="connsiteY15" fmla="*/ 117331 h 868531"/>
              <a:gd name="connsiteX16" fmla="*/ 1134491 w 1353726"/>
              <a:gd name="connsiteY16" fmla="*/ 57800 h 868531"/>
              <a:gd name="connsiteX17" fmla="*/ 1124967 w 1353726"/>
              <a:gd name="connsiteY17" fmla="*/ 10175 h 868531"/>
              <a:gd name="connsiteX18" fmla="*/ 1163067 w 1353726"/>
              <a:gd name="connsiteY18" fmla="*/ 5412 h 868531"/>
              <a:gd name="connsiteX19" fmla="*/ 1179736 w 1353726"/>
              <a:gd name="connsiteY19" fmla="*/ 649 h 868531"/>
              <a:gd name="connsiteX20" fmla="*/ 1267842 w 1353726"/>
              <a:gd name="connsiteY20" fmla="*/ 19699 h 868531"/>
              <a:gd name="connsiteX21" fmla="*/ 1298798 w 1353726"/>
              <a:gd name="connsiteY21" fmla="*/ 41131 h 868531"/>
              <a:gd name="connsiteX22" fmla="*/ 1324993 w 1353726"/>
              <a:gd name="connsiteY22" fmla="*/ 57798 h 868531"/>
              <a:gd name="connsiteX23" fmla="*/ 1353567 w 1353726"/>
              <a:gd name="connsiteY23" fmla="*/ 67324 h 868531"/>
              <a:gd name="connsiteX24" fmla="*/ 1327373 w 1353726"/>
              <a:gd name="connsiteY24" fmla="*/ 117331 h 868531"/>
              <a:gd name="connsiteX25" fmla="*/ 1324992 w 1353726"/>
              <a:gd name="connsiteY25" fmla="*/ 172099 h 868531"/>
              <a:gd name="connsiteX26" fmla="*/ 1310704 w 1353726"/>
              <a:gd name="connsiteY26" fmla="*/ 229249 h 868531"/>
              <a:gd name="connsiteX27" fmla="*/ 1313086 w 1353726"/>
              <a:gd name="connsiteY27" fmla="*/ 238774 h 868531"/>
              <a:gd name="connsiteX28" fmla="*/ 1344042 w 1353726"/>
              <a:gd name="connsiteY28" fmla="*/ 245918 h 868531"/>
              <a:gd name="connsiteX29" fmla="*/ 1332136 w 1353726"/>
              <a:gd name="connsiteY29" fmla="*/ 276874 h 868531"/>
              <a:gd name="connsiteX30" fmla="*/ 1298798 w 1353726"/>
              <a:gd name="connsiteY30" fmla="*/ 298306 h 868531"/>
              <a:gd name="connsiteX31" fmla="*/ 1277367 w 1353726"/>
              <a:gd name="connsiteY31" fmla="*/ 319737 h 868531"/>
              <a:gd name="connsiteX32" fmla="*/ 1223470 w 1353726"/>
              <a:gd name="connsiteY32" fmla="*/ 307094 h 868531"/>
              <a:gd name="connsiteX33" fmla="*/ 1186878 w 1353726"/>
              <a:gd name="connsiteY33" fmla="*/ 336407 h 868531"/>
              <a:gd name="connsiteX34" fmla="*/ 1179735 w 1353726"/>
              <a:gd name="connsiteY34" fmla="*/ 369744 h 868531"/>
              <a:gd name="connsiteX35" fmla="*/ 1158303 w 1353726"/>
              <a:gd name="connsiteY35" fmla="*/ 379269 h 868531"/>
              <a:gd name="connsiteX36" fmla="*/ 1129728 w 1353726"/>
              <a:gd name="connsiteY36" fmla="*/ 403082 h 868531"/>
              <a:gd name="connsiteX37" fmla="*/ 1082104 w 1353726"/>
              <a:gd name="connsiteY37" fmla="*/ 417368 h 868531"/>
              <a:gd name="connsiteX38" fmla="*/ 1082103 w 1353726"/>
              <a:gd name="connsiteY38" fmla="*/ 464994 h 868531"/>
              <a:gd name="connsiteX39" fmla="*/ 1115441 w 1353726"/>
              <a:gd name="connsiteY39" fmla="*/ 464994 h 868531"/>
              <a:gd name="connsiteX40" fmla="*/ 1144017 w 1353726"/>
              <a:gd name="connsiteY40" fmla="*/ 491187 h 868531"/>
              <a:gd name="connsiteX41" fmla="*/ 1136872 w 1353726"/>
              <a:gd name="connsiteY41" fmla="*/ 529288 h 868531"/>
              <a:gd name="connsiteX42" fmla="*/ 1165448 w 1353726"/>
              <a:gd name="connsiteY42" fmla="*/ 545955 h 868531"/>
              <a:gd name="connsiteX43" fmla="*/ 1158303 w 1353726"/>
              <a:gd name="connsiteY43" fmla="*/ 588819 h 868531"/>
              <a:gd name="connsiteX44" fmla="*/ 1172591 w 1353726"/>
              <a:gd name="connsiteY44" fmla="*/ 629299 h 868531"/>
              <a:gd name="connsiteX45" fmla="*/ 1124967 w 1353726"/>
              <a:gd name="connsiteY45" fmla="*/ 684068 h 868531"/>
              <a:gd name="connsiteX46" fmla="*/ 1096392 w 1353726"/>
              <a:gd name="connsiteY46" fmla="*/ 736456 h 868531"/>
              <a:gd name="connsiteX47" fmla="*/ 955898 w 1353726"/>
              <a:gd name="connsiteY47" fmla="*/ 762649 h 868531"/>
              <a:gd name="connsiteX48" fmla="*/ 14112 w 1353726"/>
              <a:gd name="connsiteY48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611802 w 1353726"/>
              <a:gd name="connsiteY3" fmla="*/ 432762 h 868531"/>
              <a:gd name="connsiteX4" fmla="*/ 622522 w 1353726"/>
              <a:gd name="connsiteY4" fmla="*/ 434038 h 868531"/>
              <a:gd name="connsiteX5" fmla="*/ 636809 w 1353726"/>
              <a:gd name="connsiteY5" fmla="*/ 503094 h 868531"/>
              <a:gd name="connsiteX6" fmla="*/ 955897 w 1353726"/>
              <a:gd name="connsiteY6" fmla="*/ 417368 h 868531"/>
              <a:gd name="connsiteX7" fmla="*/ 1022573 w 1353726"/>
              <a:gd name="connsiteY7" fmla="*/ 345931 h 868531"/>
              <a:gd name="connsiteX8" fmla="*/ 1072578 w 1353726"/>
              <a:gd name="connsiteY8" fmla="*/ 334025 h 868531"/>
              <a:gd name="connsiteX9" fmla="*/ 1117823 w 1353726"/>
              <a:gd name="connsiteY9" fmla="*/ 298306 h 868531"/>
              <a:gd name="connsiteX10" fmla="*/ 1117822 w 1353726"/>
              <a:gd name="connsiteY10" fmla="*/ 257825 h 868531"/>
              <a:gd name="connsiteX11" fmla="*/ 1113060 w 1353726"/>
              <a:gd name="connsiteY11" fmla="*/ 229250 h 868531"/>
              <a:gd name="connsiteX12" fmla="*/ 1105916 w 1353726"/>
              <a:gd name="connsiteY12" fmla="*/ 200675 h 868531"/>
              <a:gd name="connsiteX13" fmla="*/ 1122585 w 1353726"/>
              <a:gd name="connsiteY13" fmla="*/ 160194 h 868531"/>
              <a:gd name="connsiteX14" fmla="*/ 1113060 w 1353726"/>
              <a:gd name="connsiteY14" fmla="*/ 117331 h 868531"/>
              <a:gd name="connsiteX15" fmla="*/ 1134491 w 1353726"/>
              <a:gd name="connsiteY15" fmla="*/ 57800 h 868531"/>
              <a:gd name="connsiteX16" fmla="*/ 1124967 w 1353726"/>
              <a:gd name="connsiteY16" fmla="*/ 10175 h 868531"/>
              <a:gd name="connsiteX17" fmla="*/ 1163067 w 1353726"/>
              <a:gd name="connsiteY17" fmla="*/ 5412 h 868531"/>
              <a:gd name="connsiteX18" fmla="*/ 1179736 w 1353726"/>
              <a:gd name="connsiteY18" fmla="*/ 649 h 868531"/>
              <a:gd name="connsiteX19" fmla="*/ 1267842 w 1353726"/>
              <a:gd name="connsiteY19" fmla="*/ 19699 h 868531"/>
              <a:gd name="connsiteX20" fmla="*/ 1298798 w 1353726"/>
              <a:gd name="connsiteY20" fmla="*/ 41131 h 868531"/>
              <a:gd name="connsiteX21" fmla="*/ 1324993 w 1353726"/>
              <a:gd name="connsiteY21" fmla="*/ 57798 h 868531"/>
              <a:gd name="connsiteX22" fmla="*/ 1353567 w 1353726"/>
              <a:gd name="connsiteY22" fmla="*/ 67324 h 868531"/>
              <a:gd name="connsiteX23" fmla="*/ 1327373 w 1353726"/>
              <a:gd name="connsiteY23" fmla="*/ 117331 h 868531"/>
              <a:gd name="connsiteX24" fmla="*/ 1324992 w 1353726"/>
              <a:gd name="connsiteY24" fmla="*/ 172099 h 868531"/>
              <a:gd name="connsiteX25" fmla="*/ 1310704 w 1353726"/>
              <a:gd name="connsiteY25" fmla="*/ 229249 h 868531"/>
              <a:gd name="connsiteX26" fmla="*/ 1313086 w 1353726"/>
              <a:gd name="connsiteY26" fmla="*/ 238774 h 868531"/>
              <a:gd name="connsiteX27" fmla="*/ 1344042 w 1353726"/>
              <a:gd name="connsiteY27" fmla="*/ 245918 h 868531"/>
              <a:gd name="connsiteX28" fmla="*/ 1332136 w 1353726"/>
              <a:gd name="connsiteY28" fmla="*/ 276874 h 868531"/>
              <a:gd name="connsiteX29" fmla="*/ 1298798 w 1353726"/>
              <a:gd name="connsiteY29" fmla="*/ 298306 h 868531"/>
              <a:gd name="connsiteX30" fmla="*/ 1277367 w 1353726"/>
              <a:gd name="connsiteY30" fmla="*/ 319737 h 868531"/>
              <a:gd name="connsiteX31" fmla="*/ 1223470 w 1353726"/>
              <a:gd name="connsiteY31" fmla="*/ 307094 h 868531"/>
              <a:gd name="connsiteX32" fmla="*/ 1186878 w 1353726"/>
              <a:gd name="connsiteY32" fmla="*/ 336407 h 868531"/>
              <a:gd name="connsiteX33" fmla="*/ 1179735 w 1353726"/>
              <a:gd name="connsiteY33" fmla="*/ 369744 h 868531"/>
              <a:gd name="connsiteX34" fmla="*/ 1158303 w 1353726"/>
              <a:gd name="connsiteY34" fmla="*/ 379269 h 868531"/>
              <a:gd name="connsiteX35" fmla="*/ 1129728 w 1353726"/>
              <a:gd name="connsiteY35" fmla="*/ 403082 h 868531"/>
              <a:gd name="connsiteX36" fmla="*/ 1082104 w 1353726"/>
              <a:gd name="connsiteY36" fmla="*/ 417368 h 868531"/>
              <a:gd name="connsiteX37" fmla="*/ 1082103 w 1353726"/>
              <a:gd name="connsiteY37" fmla="*/ 464994 h 868531"/>
              <a:gd name="connsiteX38" fmla="*/ 1115441 w 1353726"/>
              <a:gd name="connsiteY38" fmla="*/ 464994 h 868531"/>
              <a:gd name="connsiteX39" fmla="*/ 1144017 w 1353726"/>
              <a:gd name="connsiteY39" fmla="*/ 491187 h 868531"/>
              <a:gd name="connsiteX40" fmla="*/ 1136872 w 1353726"/>
              <a:gd name="connsiteY40" fmla="*/ 529288 h 868531"/>
              <a:gd name="connsiteX41" fmla="*/ 1165448 w 1353726"/>
              <a:gd name="connsiteY41" fmla="*/ 545955 h 868531"/>
              <a:gd name="connsiteX42" fmla="*/ 1158303 w 1353726"/>
              <a:gd name="connsiteY42" fmla="*/ 588819 h 868531"/>
              <a:gd name="connsiteX43" fmla="*/ 1172591 w 1353726"/>
              <a:gd name="connsiteY43" fmla="*/ 629299 h 868531"/>
              <a:gd name="connsiteX44" fmla="*/ 1124967 w 1353726"/>
              <a:gd name="connsiteY44" fmla="*/ 684068 h 868531"/>
              <a:gd name="connsiteX45" fmla="*/ 1096392 w 1353726"/>
              <a:gd name="connsiteY45" fmla="*/ 736456 h 868531"/>
              <a:gd name="connsiteX46" fmla="*/ 955898 w 1353726"/>
              <a:gd name="connsiteY46" fmla="*/ 762649 h 868531"/>
              <a:gd name="connsiteX47" fmla="*/ 14112 w 1353726"/>
              <a:gd name="connsiteY47" fmla="*/ 868531 h 868531"/>
              <a:gd name="connsiteX0" fmla="*/ 14112 w 1353726"/>
              <a:gd name="connsiteY0" fmla="*/ 868531 h 868531"/>
              <a:gd name="connsiteX1" fmla="*/ 390346 w 1353726"/>
              <a:gd name="connsiteY1" fmla="*/ 447050 h 868531"/>
              <a:gd name="connsiteX2" fmla="*/ 398684 w 1353726"/>
              <a:gd name="connsiteY2" fmla="*/ 438800 h 868531"/>
              <a:gd name="connsiteX3" fmla="*/ 611802 w 1353726"/>
              <a:gd name="connsiteY3" fmla="*/ 432762 h 868531"/>
              <a:gd name="connsiteX4" fmla="*/ 622522 w 1353726"/>
              <a:gd name="connsiteY4" fmla="*/ 434038 h 868531"/>
              <a:gd name="connsiteX5" fmla="*/ 636809 w 1353726"/>
              <a:gd name="connsiteY5" fmla="*/ 503094 h 868531"/>
              <a:gd name="connsiteX6" fmla="*/ 1022573 w 1353726"/>
              <a:gd name="connsiteY6" fmla="*/ 345931 h 868531"/>
              <a:gd name="connsiteX7" fmla="*/ 1072578 w 1353726"/>
              <a:gd name="connsiteY7" fmla="*/ 334025 h 868531"/>
              <a:gd name="connsiteX8" fmla="*/ 1117823 w 1353726"/>
              <a:gd name="connsiteY8" fmla="*/ 298306 h 868531"/>
              <a:gd name="connsiteX9" fmla="*/ 1117822 w 1353726"/>
              <a:gd name="connsiteY9" fmla="*/ 257825 h 868531"/>
              <a:gd name="connsiteX10" fmla="*/ 1113060 w 1353726"/>
              <a:gd name="connsiteY10" fmla="*/ 229250 h 868531"/>
              <a:gd name="connsiteX11" fmla="*/ 1105916 w 1353726"/>
              <a:gd name="connsiteY11" fmla="*/ 200675 h 868531"/>
              <a:gd name="connsiteX12" fmla="*/ 1122585 w 1353726"/>
              <a:gd name="connsiteY12" fmla="*/ 160194 h 868531"/>
              <a:gd name="connsiteX13" fmla="*/ 1113060 w 1353726"/>
              <a:gd name="connsiteY13" fmla="*/ 117331 h 868531"/>
              <a:gd name="connsiteX14" fmla="*/ 1134491 w 1353726"/>
              <a:gd name="connsiteY14" fmla="*/ 57800 h 868531"/>
              <a:gd name="connsiteX15" fmla="*/ 1124967 w 1353726"/>
              <a:gd name="connsiteY15" fmla="*/ 10175 h 868531"/>
              <a:gd name="connsiteX16" fmla="*/ 1163067 w 1353726"/>
              <a:gd name="connsiteY16" fmla="*/ 5412 h 868531"/>
              <a:gd name="connsiteX17" fmla="*/ 1179736 w 1353726"/>
              <a:gd name="connsiteY17" fmla="*/ 649 h 868531"/>
              <a:gd name="connsiteX18" fmla="*/ 1267842 w 1353726"/>
              <a:gd name="connsiteY18" fmla="*/ 19699 h 868531"/>
              <a:gd name="connsiteX19" fmla="*/ 1298798 w 1353726"/>
              <a:gd name="connsiteY19" fmla="*/ 41131 h 868531"/>
              <a:gd name="connsiteX20" fmla="*/ 1324993 w 1353726"/>
              <a:gd name="connsiteY20" fmla="*/ 57798 h 868531"/>
              <a:gd name="connsiteX21" fmla="*/ 1353567 w 1353726"/>
              <a:gd name="connsiteY21" fmla="*/ 67324 h 868531"/>
              <a:gd name="connsiteX22" fmla="*/ 1327373 w 1353726"/>
              <a:gd name="connsiteY22" fmla="*/ 117331 h 868531"/>
              <a:gd name="connsiteX23" fmla="*/ 1324992 w 1353726"/>
              <a:gd name="connsiteY23" fmla="*/ 172099 h 868531"/>
              <a:gd name="connsiteX24" fmla="*/ 1310704 w 1353726"/>
              <a:gd name="connsiteY24" fmla="*/ 229249 h 868531"/>
              <a:gd name="connsiteX25" fmla="*/ 1313086 w 1353726"/>
              <a:gd name="connsiteY25" fmla="*/ 238774 h 868531"/>
              <a:gd name="connsiteX26" fmla="*/ 1344042 w 1353726"/>
              <a:gd name="connsiteY26" fmla="*/ 245918 h 868531"/>
              <a:gd name="connsiteX27" fmla="*/ 1332136 w 1353726"/>
              <a:gd name="connsiteY27" fmla="*/ 276874 h 868531"/>
              <a:gd name="connsiteX28" fmla="*/ 1298798 w 1353726"/>
              <a:gd name="connsiteY28" fmla="*/ 298306 h 868531"/>
              <a:gd name="connsiteX29" fmla="*/ 1277367 w 1353726"/>
              <a:gd name="connsiteY29" fmla="*/ 319737 h 868531"/>
              <a:gd name="connsiteX30" fmla="*/ 1223470 w 1353726"/>
              <a:gd name="connsiteY30" fmla="*/ 307094 h 868531"/>
              <a:gd name="connsiteX31" fmla="*/ 1186878 w 1353726"/>
              <a:gd name="connsiteY31" fmla="*/ 336407 h 868531"/>
              <a:gd name="connsiteX32" fmla="*/ 1179735 w 1353726"/>
              <a:gd name="connsiteY32" fmla="*/ 369744 h 868531"/>
              <a:gd name="connsiteX33" fmla="*/ 1158303 w 1353726"/>
              <a:gd name="connsiteY33" fmla="*/ 379269 h 868531"/>
              <a:gd name="connsiteX34" fmla="*/ 1129728 w 1353726"/>
              <a:gd name="connsiteY34" fmla="*/ 403082 h 868531"/>
              <a:gd name="connsiteX35" fmla="*/ 1082104 w 1353726"/>
              <a:gd name="connsiteY35" fmla="*/ 417368 h 868531"/>
              <a:gd name="connsiteX36" fmla="*/ 1082103 w 1353726"/>
              <a:gd name="connsiteY36" fmla="*/ 464994 h 868531"/>
              <a:gd name="connsiteX37" fmla="*/ 1115441 w 1353726"/>
              <a:gd name="connsiteY37" fmla="*/ 464994 h 868531"/>
              <a:gd name="connsiteX38" fmla="*/ 1144017 w 1353726"/>
              <a:gd name="connsiteY38" fmla="*/ 491187 h 868531"/>
              <a:gd name="connsiteX39" fmla="*/ 1136872 w 1353726"/>
              <a:gd name="connsiteY39" fmla="*/ 529288 h 868531"/>
              <a:gd name="connsiteX40" fmla="*/ 1165448 w 1353726"/>
              <a:gd name="connsiteY40" fmla="*/ 545955 h 868531"/>
              <a:gd name="connsiteX41" fmla="*/ 1158303 w 1353726"/>
              <a:gd name="connsiteY41" fmla="*/ 588819 h 868531"/>
              <a:gd name="connsiteX42" fmla="*/ 1172591 w 1353726"/>
              <a:gd name="connsiteY42" fmla="*/ 629299 h 868531"/>
              <a:gd name="connsiteX43" fmla="*/ 1124967 w 1353726"/>
              <a:gd name="connsiteY43" fmla="*/ 684068 h 868531"/>
              <a:gd name="connsiteX44" fmla="*/ 1096392 w 1353726"/>
              <a:gd name="connsiteY44" fmla="*/ 736456 h 868531"/>
              <a:gd name="connsiteX45" fmla="*/ 955898 w 1353726"/>
              <a:gd name="connsiteY45" fmla="*/ 762649 h 868531"/>
              <a:gd name="connsiteX46" fmla="*/ 14112 w 1353726"/>
              <a:gd name="connsiteY46" fmla="*/ 868531 h 868531"/>
              <a:gd name="connsiteX0" fmla="*/ 566223 w 964051"/>
              <a:gd name="connsiteY0" fmla="*/ 762649 h 762649"/>
              <a:gd name="connsiteX1" fmla="*/ 671 w 964051"/>
              <a:gd name="connsiteY1" fmla="*/ 447050 h 762649"/>
              <a:gd name="connsiteX2" fmla="*/ 9009 w 964051"/>
              <a:gd name="connsiteY2" fmla="*/ 438800 h 762649"/>
              <a:gd name="connsiteX3" fmla="*/ 222127 w 964051"/>
              <a:gd name="connsiteY3" fmla="*/ 432762 h 762649"/>
              <a:gd name="connsiteX4" fmla="*/ 232847 w 964051"/>
              <a:gd name="connsiteY4" fmla="*/ 434038 h 762649"/>
              <a:gd name="connsiteX5" fmla="*/ 247134 w 964051"/>
              <a:gd name="connsiteY5" fmla="*/ 503094 h 762649"/>
              <a:gd name="connsiteX6" fmla="*/ 632898 w 964051"/>
              <a:gd name="connsiteY6" fmla="*/ 345931 h 762649"/>
              <a:gd name="connsiteX7" fmla="*/ 682903 w 964051"/>
              <a:gd name="connsiteY7" fmla="*/ 334025 h 762649"/>
              <a:gd name="connsiteX8" fmla="*/ 728148 w 964051"/>
              <a:gd name="connsiteY8" fmla="*/ 298306 h 762649"/>
              <a:gd name="connsiteX9" fmla="*/ 728147 w 964051"/>
              <a:gd name="connsiteY9" fmla="*/ 257825 h 762649"/>
              <a:gd name="connsiteX10" fmla="*/ 723385 w 964051"/>
              <a:gd name="connsiteY10" fmla="*/ 229250 h 762649"/>
              <a:gd name="connsiteX11" fmla="*/ 716241 w 964051"/>
              <a:gd name="connsiteY11" fmla="*/ 200675 h 762649"/>
              <a:gd name="connsiteX12" fmla="*/ 732910 w 964051"/>
              <a:gd name="connsiteY12" fmla="*/ 160194 h 762649"/>
              <a:gd name="connsiteX13" fmla="*/ 723385 w 964051"/>
              <a:gd name="connsiteY13" fmla="*/ 117331 h 762649"/>
              <a:gd name="connsiteX14" fmla="*/ 744816 w 964051"/>
              <a:gd name="connsiteY14" fmla="*/ 57800 h 762649"/>
              <a:gd name="connsiteX15" fmla="*/ 735292 w 964051"/>
              <a:gd name="connsiteY15" fmla="*/ 10175 h 762649"/>
              <a:gd name="connsiteX16" fmla="*/ 773392 w 964051"/>
              <a:gd name="connsiteY16" fmla="*/ 5412 h 762649"/>
              <a:gd name="connsiteX17" fmla="*/ 790061 w 964051"/>
              <a:gd name="connsiteY17" fmla="*/ 649 h 762649"/>
              <a:gd name="connsiteX18" fmla="*/ 878167 w 964051"/>
              <a:gd name="connsiteY18" fmla="*/ 19699 h 762649"/>
              <a:gd name="connsiteX19" fmla="*/ 909123 w 964051"/>
              <a:gd name="connsiteY19" fmla="*/ 41131 h 762649"/>
              <a:gd name="connsiteX20" fmla="*/ 935318 w 964051"/>
              <a:gd name="connsiteY20" fmla="*/ 57798 h 762649"/>
              <a:gd name="connsiteX21" fmla="*/ 963892 w 964051"/>
              <a:gd name="connsiteY21" fmla="*/ 67324 h 762649"/>
              <a:gd name="connsiteX22" fmla="*/ 937698 w 964051"/>
              <a:gd name="connsiteY22" fmla="*/ 117331 h 762649"/>
              <a:gd name="connsiteX23" fmla="*/ 935317 w 964051"/>
              <a:gd name="connsiteY23" fmla="*/ 172099 h 762649"/>
              <a:gd name="connsiteX24" fmla="*/ 921029 w 964051"/>
              <a:gd name="connsiteY24" fmla="*/ 229249 h 762649"/>
              <a:gd name="connsiteX25" fmla="*/ 923411 w 964051"/>
              <a:gd name="connsiteY25" fmla="*/ 238774 h 762649"/>
              <a:gd name="connsiteX26" fmla="*/ 954367 w 964051"/>
              <a:gd name="connsiteY26" fmla="*/ 245918 h 762649"/>
              <a:gd name="connsiteX27" fmla="*/ 942461 w 964051"/>
              <a:gd name="connsiteY27" fmla="*/ 276874 h 762649"/>
              <a:gd name="connsiteX28" fmla="*/ 909123 w 964051"/>
              <a:gd name="connsiteY28" fmla="*/ 298306 h 762649"/>
              <a:gd name="connsiteX29" fmla="*/ 887692 w 964051"/>
              <a:gd name="connsiteY29" fmla="*/ 319737 h 762649"/>
              <a:gd name="connsiteX30" fmla="*/ 833795 w 964051"/>
              <a:gd name="connsiteY30" fmla="*/ 307094 h 762649"/>
              <a:gd name="connsiteX31" fmla="*/ 797203 w 964051"/>
              <a:gd name="connsiteY31" fmla="*/ 336407 h 762649"/>
              <a:gd name="connsiteX32" fmla="*/ 790060 w 964051"/>
              <a:gd name="connsiteY32" fmla="*/ 369744 h 762649"/>
              <a:gd name="connsiteX33" fmla="*/ 768628 w 964051"/>
              <a:gd name="connsiteY33" fmla="*/ 379269 h 762649"/>
              <a:gd name="connsiteX34" fmla="*/ 740053 w 964051"/>
              <a:gd name="connsiteY34" fmla="*/ 403082 h 762649"/>
              <a:gd name="connsiteX35" fmla="*/ 692429 w 964051"/>
              <a:gd name="connsiteY35" fmla="*/ 417368 h 762649"/>
              <a:gd name="connsiteX36" fmla="*/ 692428 w 964051"/>
              <a:gd name="connsiteY36" fmla="*/ 464994 h 762649"/>
              <a:gd name="connsiteX37" fmla="*/ 725766 w 964051"/>
              <a:gd name="connsiteY37" fmla="*/ 464994 h 762649"/>
              <a:gd name="connsiteX38" fmla="*/ 754342 w 964051"/>
              <a:gd name="connsiteY38" fmla="*/ 491187 h 762649"/>
              <a:gd name="connsiteX39" fmla="*/ 747197 w 964051"/>
              <a:gd name="connsiteY39" fmla="*/ 529288 h 762649"/>
              <a:gd name="connsiteX40" fmla="*/ 775773 w 964051"/>
              <a:gd name="connsiteY40" fmla="*/ 545955 h 762649"/>
              <a:gd name="connsiteX41" fmla="*/ 768628 w 964051"/>
              <a:gd name="connsiteY41" fmla="*/ 588819 h 762649"/>
              <a:gd name="connsiteX42" fmla="*/ 782916 w 964051"/>
              <a:gd name="connsiteY42" fmla="*/ 629299 h 762649"/>
              <a:gd name="connsiteX43" fmla="*/ 735292 w 964051"/>
              <a:gd name="connsiteY43" fmla="*/ 684068 h 762649"/>
              <a:gd name="connsiteX44" fmla="*/ 706717 w 964051"/>
              <a:gd name="connsiteY44" fmla="*/ 736456 h 762649"/>
              <a:gd name="connsiteX45" fmla="*/ 566223 w 964051"/>
              <a:gd name="connsiteY45" fmla="*/ 762649 h 762649"/>
              <a:gd name="connsiteX0" fmla="*/ 574356 w 972184"/>
              <a:gd name="connsiteY0" fmla="*/ 762649 h 762649"/>
              <a:gd name="connsiteX1" fmla="*/ 8804 w 972184"/>
              <a:gd name="connsiteY1" fmla="*/ 447050 h 762649"/>
              <a:gd name="connsiteX2" fmla="*/ 230260 w 972184"/>
              <a:gd name="connsiteY2" fmla="*/ 432762 h 762649"/>
              <a:gd name="connsiteX3" fmla="*/ 240980 w 972184"/>
              <a:gd name="connsiteY3" fmla="*/ 434038 h 762649"/>
              <a:gd name="connsiteX4" fmla="*/ 255267 w 972184"/>
              <a:gd name="connsiteY4" fmla="*/ 503094 h 762649"/>
              <a:gd name="connsiteX5" fmla="*/ 641031 w 972184"/>
              <a:gd name="connsiteY5" fmla="*/ 345931 h 762649"/>
              <a:gd name="connsiteX6" fmla="*/ 691036 w 972184"/>
              <a:gd name="connsiteY6" fmla="*/ 334025 h 762649"/>
              <a:gd name="connsiteX7" fmla="*/ 736281 w 972184"/>
              <a:gd name="connsiteY7" fmla="*/ 298306 h 762649"/>
              <a:gd name="connsiteX8" fmla="*/ 736280 w 972184"/>
              <a:gd name="connsiteY8" fmla="*/ 257825 h 762649"/>
              <a:gd name="connsiteX9" fmla="*/ 731518 w 972184"/>
              <a:gd name="connsiteY9" fmla="*/ 229250 h 762649"/>
              <a:gd name="connsiteX10" fmla="*/ 724374 w 972184"/>
              <a:gd name="connsiteY10" fmla="*/ 200675 h 762649"/>
              <a:gd name="connsiteX11" fmla="*/ 741043 w 972184"/>
              <a:gd name="connsiteY11" fmla="*/ 160194 h 762649"/>
              <a:gd name="connsiteX12" fmla="*/ 731518 w 972184"/>
              <a:gd name="connsiteY12" fmla="*/ 117331 h 762649"/>
              <a:gd name="connsiteX13" fmla="*/ 752949 w 972184"/>
              <a:gd name="connsiteY13" fmla="*/ 57800 h 762649"/>
              <a:gd name="connsiteX14" fmla="*/ 743425 w 972184"/>
              <a:gd name="connsiteY14" fmla="*/ 10175 h 762649"/>
              <a:gd name="connsiteX15" fmla="*/ 781525 w 972184"/>
              <a:gd name="connsiteY15" fmla="*/ 5412 h 762649"/>
              <a:gd name="connsiteX16" fmla="*/ 798194 w 972184"/>
              <a:gd name="connsiteY16" fmla="*/ 649 h 762649"/>
              <a:gd name="connsiteX17" fmla="*/ 886300 w 972184"/>
              <a:gd name="connsiteY17" fmla="*/ 19699 h 762649"/>
              <a:gd name="connsiteX18" fmla="*/ 917256 w 972184"/>
              <a:gd name="connsiteY18" fmla="*/ 41131 h 762649"/>
              <a:gd name="connsiteX19" fmla="*/ 943451 w 972184"/>
              <a:gd name="connsiteY19" fmla="*/ 57798 h 762649"/>
              <a:gd name="connsiteX20" fmla="*/ 972025 w 972184"/>
              <a:gd name="connsiteY20" fmla="*/ 67324 h 762649"/>
              <a:gd name="connsiteX21" fmla="*/ 945831 w 972184"/>
              <a:gd name="connsiteY21" fmla="*/ 117331 h 762649"/>
              <a:gd name="connsiteX22" fmla="*/ 943450 w 972184"/>
              <a:gd name="connsiteY22" fmla="*/ 172099 h 762649"/>
              <a:gd name="connsiteX23" fmla="*/ 929162 w 972184"/>
              <a:gd name="connsiteY23" fmla="*/ 229249 h 762649"/>
              <a:gd name="connsiteX24" fmla="*/ 931544 w 972184"/>
              <a:gd name="connsiteY24" fmla="*/ 238774 h 762649"/>
              <a:gd name="connsiteX25" fmla="*/ 962500 w 972184"/>
              <a:gd name="connsiteY25" fmla="*/ 245918 h 762649"/>
              <a:gd name="connsiteX26" fmla="*/ 950594 w 972184"/>
              <a:gd name="connsiteY26" fmla="*/ 276874 h 762649"/>
              <a:gd name="connsiteX27" fmla="*/ 917256 w 972184"/>
              <a:gd name="connsiteY27" fmla="*/ 298306 h 762649"/>
              <a:gd name="connsiteX28" fmla="*/ 895825 w 972184"/>
              <a:gd name="connsiteY28" fmla="*/ 319737 h 762649"/>
              <a:gd name="connsiteX29" fmla="*/ 841928 w 972184"/>
              <a:gd name="connsiteY29" fmla="*/ 307094 h 762649"/>
              <a:gd name="connsiteX30" fmla="*/ 805336 w 972184"/>
              <a:gd name="connsiteY30" fmla="*/ 336407 h 762649"/>
              <a:gd name="connsiteX31" fmla="*/ 798193 w 972184"/>
              <a:gd name="connsiteY31" fmla="*/ 369744 h 762649"/>
              <a:gd name="connsiteX32" fmla="*/ 776761 w 972184"/>
              <a:gd name="connsiteY32" fmla="*/ 379269 h 762649"/>
              <a:gd name="connsiteX33" fmla="*/ 748186 w 972184"/>
              <a:gd name="connsiteY33" fmla="*/ 403082 h 762649"/>
              <a:gd name="connsiteX34" fmla="*/ 700562 w 972184"/>
              <a:gd name="connsiteY34" fmla="*/ 417368 h 762649"/>
              <a:gd name="connsiteX35" fmla="*/ 700561 w 972184"/>
              <a:gd name="connsiteY35" fmla="*/ 464994 h 762649"/>
              <a:gd name="connsiteX36" fmla="*/ 733899 w 972184"/>
              <a:gd name="connsiteY36" fmla="*/ 464994 h 762649"/>
              <a:gd name="connsiteX37" fmla="*/ 762475 w 972184"/>
              <a:gd name="connsiteY37" fmla="*/ 491187 h 762649"/>
              <a:gd name="connsiteX38" fmla="*/ 755330 w 972184"/>
              <a:gd name="connsiteY38" fmla="*/ 529288 h 762649"/>
              <a:gd name="connsiteX39" fmla="*/ 783906 w 972184"/>
              <a:gd name="connsiteY39" fmla="*/ 545955 h 762649"/>
              <a:gd name="connsiteX40" fmla="*/ 776761 w 972184"/>
              <a:gd name="connsiteY40" fmla="*/ 588819 h 762649"/>
              <a:gd name="connsiteX41" fmla="*/ 791049 w 972184"/>
              <a:gd name="connsiteY41" fmla="*/ 629299 h 762649"/>
              <a:gd name="connsiteX42" fmla="*/ 743425 w 972184"/>
              <a:gd name="connsiteY42" fmla="*/ 684068 h 762649"/>
              <a:gd name="connsiteX43" fmla="*/ 714850 w 972184"/>
              <a:gd name="connsiteY43" fmla="*/ 736456 h 762649"/>
              <a:gd name="connsiteX44" fmla="*/ 574356 w 972184"/>
              <a:gd name="connsiteY44" fmla="*/ 762649 h 762649"/>
              <a:gd name="connsiteX0" fmla="*/ 351812 w 749640"/>
              <a:gd name="connsiteY0" fmla="*/ 762649 h 762649"/>
              <a:gd name="connsiteX1" fmla="*/ 7716 w 749640"/>
              <a:gd name="connsiteY1" fmla="*/ 432762 h 762649"/>
              <a:gd name="connsiteX2" fmla="*/ 18436 w 749640"/>
              <a:gd name="connsiteY2" fmla="*/ 434038 h 762649"/>
              <a:gd name="connsiteX3" fmla="*/ 32723 w 749640"/>
              <a:gd name="connsiteY3" fmla="*/ 503094 h 762649"/>
              <a:gd name="connsiteX4" fmla="*/ 418487 w 749640"/>
              <a:gd name="connsiteY4" fmla="*/ 345931 h 762649"/>
              <a:gd name="connsiteX5" fmla="*/ 468492 w 749640"/>
              <a:gd name="connsiteY5" fmla="*/ 334025 h 762649"/>
              <a:gd name="connsiteX6" fmla="*/ 513737 w 749640"/>
              <a:gd name="connsiteY6" fmla="*/ 298306 h 762649"/>
              <a:gd name="connsiteX7" fmla="*/ 513736 w 749640"/>
              <a:gd name="connsiteY7" fmla="*/ 257825 h 762649"/>
              <a:gd name="connsiteX8" fmla="*/ 508974 w 749640"/>
              <a:gd name="connsiteY8" fmla="*/ 229250 h 762649"/>
              <a:gd name="connsiteX9" fmla="*/ 501830 w 749640"/>
              <a:gd name="connsiteY9" fmla="*/ 200675 h 762649"/>
              <a:gd name="connsiteX10" fmla="*/ 518499 w 749640"/>
              <a:gd name="connsiteY10" fmla="*/ 160194 h 762649"/>
              <a:gd name="connsiteX11" fmla="*/ 508974 w 749640"/>
              <a:gd name="connsiteY11" fmla="*/ 117331 h 762649"/>
              <a:gd name="connsiteX12" fmla="*/ 530405 w 749640"/>
              <a:gd name="connsiteY12" fmla="*/ 57800 h 762649"/>
              <a:gd name="connsiteX13" fmla="*/ 520881 w 749640"/>
              <a:gd name="connsiteY13" fmla="*/ 10175 h 762649"/>
              <a:gd name="connsiteX14" fmla="*/ 558981 w 749640"/>
              <a:gd name="connsiteY14" fmla="*/ 5412 h 762649"/>
              <a:gd name="connsiteX15" fmla="*/ 575650 w 749640"/>
              <a:gd name="connsiteY15" fmla="*/ 649 h 762649"/>
              <a:gd name="connsiteX16" fmla="*/ 663756 w 749640"/>
              <a:gd name="connsiteY16" fmla="*/ 19699 h 762649"/>
              <a:gd name="connsiteX17" fmla="*/ 694712 w 749640"/>
              <a:gd name="connsiteY17" fmla="*/ 41131 h 762649"/>
              <a:gd name="connsiteX18" fmla="*/ 720907 w 749640"/>
              <a:gd name="connsiteY18" fmla="*/ 57798 h 762649"/>
              <a:gd name="connsiteX19" fmla="*/ 749481 w 749640"/>
              <a:gd name="connsiteY19" fmla="*/ 67324 h 762649"/>
              <a:gd name="connsiteX20" fmla="*/ 723287 w 749640"/>
              <a:gd name="connsiteY20" fmla="*/ 117331 h 762649"/>
              <a:gd name="connsiteX21" fmla="*/ 720906 w 749640"/>
              <a:gd name="connsiteY21" fmla="*/ 172099 h 762649"/>
              <a:gd name="connsiteX22" fmla="*/ 706618 w 749640"/>
              <a:gd name="connsiteY22" fmla="*/ 229249 h 762649"/>
              <a:gd name="connsiteX23" fmla="*/ 709000 w 749640"/>
              <a:gd name="connsiteY23" fmla="*/ 238774 h 762649"/>
              <a:gd name="connsiteX24" fmla="*/ 739956 w 749640"/>
              <a:gd name="connsiteY24" fmla="*/ 245918 h 762649"/>
              <a:gd name="connsiteX25" fmla="*/ 728050 w 749640"/>
              <a:gd name="connsiteY25" fmla="*/ 276874 h 762649"/>
              <a:gd name="connsiteX26" fmla="*/ 694712 w 749640"/>
              <a:gd name="connsiteY26" fmla="*/ 298306 h 762649"/>
              <a:gd name="connsiteX27" fmla="*/ 673281 w 749640"/>
              <a:gd name="connsiteY27" fmla="*/ 319737 h 762649"/>
              <a:gd name="connsiteX28" fmla="*/ 619384 w 749640"/>
              <a:gd name="connsiteY28" fmla="*/ 307094 h 762649"/>
              <a:gd name="connsiteX29" fmla="*/ 582792 w 749640"/>
              <a:gd name="connsiteY29" fmla="*/ 336407 h 762649"/>
              <a:gd name="connsiteX30" fmla="*/ 575649 w 749640"/>
              <a:gd name="connsiteY30" fmla="*/ 369744 h 762649"/>
              <a:gd name="connsiteX31" fmla="*/ 554217 w 749640"/>
              <a:gd name="connsiteY31" fmla="*/ 379269 h 762649"/>
              <a:gd name="connsiteX32" fmla="*/ 525642 w 749640"/>
              <a:gd name="connsiteY32" fmla="*/ 403082 h 762649"/>
              <a:gd name="connsiteX33" fmla="*/ 478018 w 749640"/>
              <a:gd name="connsiteY33" fmla="*/ 417368 h 762649"/>
              <a:gd name="connsiteX34" fmla="*/ 478017 w 749640"/>
              <a:gd name="connsiteY34" fmla="*/ 464994 h 762649"/>
              <a:gd name="connsiteX35" fmla="*/ 511355 w 749640"/>
              <a:gd name="connsiteY35" fmla="*/ 464994 h 762649"/>
              <a:gd name="connsiteX36" fmla="*/ 539931 w 749640"/>
              <a:gd name="connsiteY36" fmla="*/ 491187 h 762649"/>
              <a:gd name="connsiteX37" fmla="*/ 532786 w 749640"/>
              <a:gd name="connsiteY37" fmla="*/ 529288 h 762649"/>
              <a:gd name="connsiteX38" fmla="*/ 561362 w 749640"/>
              <a:gd name="connsiteY38" fmla="*/ 545955 h 762649"/>
              <a:gd name="connsiteX39" fmla="*/ 554217 w 749640"/>
              <a:gd name="connsiteY39" fmla="*/ 588819 h 762649"/>
              <a:gd name="connsiteX40" fmla="*/ 568505 w 749640"/>
              <a:gd name="connsiteY40" fmla="*/ 629299 h 762649"/>
              <a:gd name="connsiteX41" fmla="*/ 520881 w 749640"/>
              <a:gd name="connsiteY41" fmla="*/ 684068 h 762649"/>
              <a:gd name="connsiteX42" fmla="*/ 492306 w 749640"/>
              <a:gd name="connsiteY42" fmla="*/ 736456 h 762649"/>
              <a:gd name="connsiteX43" fmla="*/ 351812 w 749640"/>
              <a:gd name="connsiteY43" fmla="*/ 762649 h 762649"/>
              <a:gd name="connsiteX0" fmla="*/ 351812 w 749640"/>
              <a:gd name="connsiteY0" fmla="*/ 762649 h 762649"/>
              <a:gd name="connsiteX1" fmla="*/ 18436 w 749640"/>
              <a:gd name="connsiteY1" fmla="*/ 434038 h 762649"/>
              <a:gd name="connsiteX2" fmla="*/ 32723 w 749640"/>
              <a:gd name="connsiteY2" fmla="*/ 503094 h 762649"/>
              <a:gd name="connsiteX3" fmla="*/ 418487 w 749640"/>
              <a:gd name="connsiteY3" fmla="*/ 345931 h 762649"/>
              <a:gd name="connsiteX4" fmla="*/ 468492 w 749640"/>
              <a:gd name="connsiteY4" fmla="*/ 334025 h 762649"/>
              <a:gd name="connsiteX5" fmla="*/ 513737 w 749640"/>
              <a:gd name="connsiteY5" fmla="*/ 298306 h 762649"/>
              <a:gd name="connsiteX6" fmla="*/ 513736 w 749640"/>
              <a:gd name="connsiteY6" fmla="*/ 257825 h 762649"/>
              <a:gd name="connsiteX7" fmla="*/ 508974 w 749640"/>
              <a:gd name="connsiteY7" fmla="*/ 229250 h 762649"/>
              <a:gd name="connsiteX8" fmla="*/ 501830 w 749640"/>
              <a:gd name="connsiteY8" fmla="*/ 200675 h 762649"/>
              <a:gd name="connsiteX9" fmla="*/ 518499 w 749640"/>
              <a:gd name="connsiteY9" fmla="*/ 160194 h 762649"/>
              <a:gd name="connsiteX10" fmla="*/ 508974 w 749640"/>
              <a:gd name="connsiteY10" fmla="*/ 117331 h 762649"/>
              <a:gd name="connsiteX11" fmla="*/ 530405 w 749640"/>
              <a:gd name="connsiteY11" fmla="*/ 57800 h 762649"/>
              <a:gd name="connsiteX12" fmla="*/ 520881 w 749640"/>
              <a:gd name="connsiteY12" fmla="*/ 10175 h 762649"/>
              <a:gd name="connsiteX13" fmla="*/ 558981 w 749640"/>
              <a:gd name="connsiteY13" fmla="*/ 5412 h 762649"/>
              <a:gd name="connsiteX14" fmla="*/ 575650 w 749640"/>
              <a:gd name="connsiteY14" fmla="*/ 649 h 762649"/>
              <a:gd name="connsiteX15" fmla="*/ 663756 w 749640"/>
              <a:gd name="connsiteY15" fmla="*/ 19699 h 762649"/>
              <a:gd name="connsiteX16" fmla="*/ 694712 w 749640"/>
              <a:gd name="connsiteY16" fmla="*/ 41131 h 762649"/>
              <a:gd name="connsiteX17" fmla="*/ 720907 w 749640"/>
              <a:gd name="connsiteY17" fmla="*/ 57798 h 762649"/>
              <a:gd name="connsiteX18" fmla="*/ 749481 w 749640"/>
              <a:gd name="connsiteY18" fmla="*/ 67324 h 762649"/>
              <a:gd name="connsiteX19" fmla="*/ 723287 w 749640"/>
              <a:gd name="connsiteY19" fmla="*/ 117331 h 762649"/>
              <a:gd name="connsiteX20" fmla="*/ 720906 w 749640"/>
              <a:gd name="connsiteY20" fmla="*/ 172099 h 762649"/>
              <a:gd name="connsiteX21" fmla="*/ 706618 w 749640"/>
              <a:gd name="connsiteY21" fmla="*/ 229249 h 762649"/>
              <a:gd name="connsiteX22" fmla="*/ 709000 w 749640"/>
              <a:gd name="connsiteY22" fmla="*/ 238774 h 762649"/>
              <a:gd name="connsiteX23" fmla="*/ 739956 w 749640"/>
              <a:gd name="connsiteY23" fmla="*/ 245918 h 762649"/>
              <a:gd name="connsiteX24" fmla="*/ 728050 w 749640"/>
              <a:gd name="connsiteY24" fmla="*/ 276874 h 762649"/>
              <a:gd name="connsiteX25" fmla="*/ 694712 w 749640"/>
              <a:gd name="connsiteY25" fmla="*/ 298306 h 762649"/>
              <a:gd name="connsiteX26" fmla="*/ 673281 w 749640"/>
              <a:gd name="connsiteY26" fmla="*/ 319737 h 762649"/>
              <a:gd name="connsiteX27" fmla="*/ 619384 w 749640"/>
              <a:gd name="connsiteY27" fmla="*/ 307094 h 762649"/>
              <a:gd name="connsiteX28" fmla="*/ 582792 w 749640"/>
              <a:gd name="connsiteY28" fmla="*/ 336407 h 762649"/>
              <a:gd name="connsiteX29" fmla="*/ 575649 w 749640"/>
              <a:gd name="connsiteY29" fmla="*/ 369744 h 762649"/>
              <a:gd name="connsiteX30" fmla="*/ 554217 w 749640"/>
              <a:gd name="connsiteY30" fmla="*/ 379269 h 762649"/>
              <a:gd name="connsiteX31" fmla="*/ 525642 w 749640"/>
              <a:gd name="connsiteY31" fmla="*/ 403082 h 762649"/>
              <a:gd name="connsiteX32" fmla="*/ 478018 w 749640"/>
              <a:gd name="connsiteY32" fmla="*/ 417368 h 762649"/>
              <a:gd name="connsiteX33" fmla="*/ 478017 w 749640"/>
              <a:gd name="connsiteY33" fmla="*/ 464994 h 762649"/>
              <a:gd name="connsiteX34" fmla="*/ 511355 w 749640"/>
              <a:gd name="connsiteY34" fmla="*/ 464994 h 762649"/>
              <a:gd name="connsiteX35" fmla="*/ 539931 w 749640"/>
              <a:gd name="connsiteY35" fmla="*/ 491187 h 762649"/>
              <a:gd name="connsiteX36" fmla="*/ 532786 w 749640"/>
              <a:gd name="connsiteY36" fmla="*/ 529288 h 762649"/>
              <a:gd name="connsiteX37" fmla="*/ 561362 w 749640"/>
              <a:gd name="connsiteY37" fmla="*/ 545955 h 762649"/>
              <a:gd name="connsiteX38" fmla="*/ 554217 w 749640"/>
              <a:gd name="connsiteY38" fmla="*/ 588819 h 762649"/>
              <a:gd name="connsiteX39" fmla="*/ 568505 w 749640"/>
              <a:gd name="connsiteY39" fmla="*/ 629299 h 762649"/>
              <a:gd name="connsiteX40" fmla="*/ 520881 w 749640"/>
              <a:gd name="connsiteY40" fmla="*/ 684068 h 762649"/>
              <a:gd name="connsiteX41" fmla="*/ 492306 w 749640"/>
              <a:gd name="connsiteY41" fmla="*/ 736456 h 762649"/>
              <a:gd name="connsiteX42" fmla="*/ 351812 w 749640"/>
              <a:gd name="connsiteY42" fmla="*/ 762649 h 762649"/>
              <a:gd name="connsiteX0" fmla="*/ 319089 w 716917"/>
              <a:gd name="connsiteY0" fmla="*/ 762649 h 762649"/>
              <a:gd name="connsiteX1" fmla="*/ 0 w 716917"/>
              <a:gd name="connsiteY1" fmla="*/ 503094 h 762649"/>
              <a:gd name="connsiteX2" fmla="*/ 385764 w 716917"/>
              <a:gd name="connsiteY2" fmla="*/ 345931 h 762649"/>
              <a:gd name="connsiteX3" fmla="*/ 435769 w 716917"/>
              <a:gd name="connsiteY3" fmla="*/ 334025 h 762649"/>
              <a:gd name="connsiteX4" fmla="*/ 481014 w 716917"/>
              <a:gd name="connsiteY4" fmla="*/ 298306 h 762649"/>
              <a:gd name="connsiteX5" fmla="*/ 481013 w 716917"/>
              <a:gd name="connsiteY5" fmla="*/ 257825 h 762649"/>
              <a:gd name="connsiteX6" fmla="*/ 476251 w 716917"/>
              <a:gd name="connsiteY6" fmla="*/ 229250 h 762649"/>
              <a:gd name="connsiteX7" fmla="*/ 469107 w 716917"/>
              <a:gd name="connsiteY7" fmla="*/ 200675 h 762649"/>
              <a:gd name="connsiteX8" fmla="*/ 485776 w 716917"/>
              <a:gd name="connsiteY8" fmla="*/ 160194 h 762649"/>
              <a:gd name="connsiteX9" fmla="*/ 476251 w 716917"/>
              <a:gd name="connsiteY9" fmla="*/ 117331 h 762649"/>
              <a:gd name="connsiteX10" fmla="*/ 497682 w 716917"/>
              <a:gd name="connsiteY10" fmla="*/ 57800 h 762649"/>
              <a:gd name="connsiteX11" fmla="*/ 488158 w 716917"/>
              <a:gd name="connsiteY11" fmla="*/ 10175 h 762649"/>
              <a:gd name="connsiteX12" fmla="*/ 526258 w 716917"/>
              <a:gd name="connsiteY12" fmla="*/ 5412 h 762649"/>
              <a:gd name="connsiteX13" fmla="*/ 542927 w 716917"/>
              <a:gd name="connsiteY13" fmla="*/ 649 h 762649"/>
              <a:gd name="connsiteX14" fmla="*/ 631033 w 716917"/>
              <a:gd name="connsiteY14" fmla="*/ 19699 h 762649"/>
              <a:gd name="connsiteX15" fmla="*/ 661989 w 716917"/>
              <a:gd name="connsiteY15" fmla="*/ 41131 h 762649"/>
              <a:gd name="connsiteX16" fmla="*/ 688184 w 716917"/>
              <a:gd name="connsiteY16" fmla="*/ 57798 h 762649"/>
              <a:gd name="connsiteX17" fmla="*/ 716758 w 716917"/>
              <a:gd name="connsiteY17" fmla="*/ 67324 h 762649"/>
              <a:gd name="connsiteX18" fmla="*/ 690564 w 716917"/>
              <a:gd name="connsiteY18" fmla="*/ 117331 h 762649"/>
              <a:gd name="connsiteX19" fmla="*/ 688183 w 716917"/>
              <a:gd name="connsiteY19" fmla="*/ 172099 h 762649"/>
              <a:gd name="connsiteX20" fmla="*/ 673895 w 716917"/>
              <a:gd name="connsiteY20" fmla="*/ 229249 h 762649"/>
              <a:gd name="connsiteX21" fmla="*/ 676277 w 716917"/>
              <a:gd name="connsiteY21" fmla="*/ 238774 h 762649"/>
              <a:gd name="connsiteX22" fmla="*/ 707233 w 716917"/>
              <a:gd name="connsiteY22" fmla="*/ 245918 h 762649"/>
              <a:gd name="connsiteX23" fmla="*/ 695327 w 716917"/>
              <a:gd name="connsiteY23" fmla="*/ 276874 h 762649"/>
              <a:gd name="connsiteX24" fmla="*/ 661989 w 716917"/>
              <a:gd name="connsiteY24" fmla="*/ 298306 h 762649"/>
              <a:gd name="connsiteX25" fmla="*/ 640558 w 716917"/>
              <a:gd name="connsiteY25" fmla="*/ 319737 h 762649"/>
              <a:gd name="connsiteX26" fmla="*/ 586661 w 716917"/>
              <a:gd name="connsiteY26" fmla="*/ 307094 h 762649"/>
              <a:gd name="connsiteX27" fmla="*/ 550069 w 716917"/>
              <a:gd name="connsiteY27" fmla="*/ 336407 h 762649"/>
              <a:gd name="connsiteX28" fmla="*/ 542926 w 716917"/>
              <a:gd name="connsiteY28" fmla="*/ 369744 h 762649"/>
              <a:gd name="connsiteX29" fmla="*/ 521494 w 716917"/>
              <a:gd name="connsiteY29" fmla="*/ 379269 h 762649"/>
              <a:gd name="connsiteX30" fmla="*/ 492919 w 716917"/>
              <a:gd name="connsiteY30" fmla="*/ 403082 h 762649"/>
              <a:gd name="connsiteX31" fmla="*/ 445295 w 716917"/>
              <a:gd name="connsiteY31" fmla="*/ 417368 h 762649"/>
              <a:gd name="connsiteX32" fmla="*/ 445294 w 716917"/>
              <a:gd name="connsiteY32" fmla="*/ 464994 h 762649"/>
              <a:gd name="connsiteX33" fmla="*/ 478632 w 716917"/>
              <a:gd name="connsiteY33" fmla="*/ 464994 h 762649"/>
              <a:gd name="connsiteX34" fmla="*/ 507208 w 716917"/>
              <a:gd name="connsiteY34" fmla="*/ 491187 h 762649"/>
              <a:gd name="connsiteX35" fmla="*/ 500063 w 716917"/>
              <a:gd name="connsiteY35" fmla="*/ 529288 h 762649"/>
              <a:gd name="connsiteX36" fmla="*/ 528639 w 716917"/>
              <a:gd name="connsiteY36" fmla="*/ 545955 h 762649"/>
              <a:gd name="connsiteX37" fmla="*/ 521494 w 716917"/>
              <a:gd name="connsiteY37" fmla="*/ 588819 h 762649"/>
              <a:gd name="connsiteX38" fmla="*/ 535782 w 716917"/>
              <a:gd name="connsiteY38" fmla="*/ 629299 h 762649"/>
              <a:gd name="connsiteX39" fmla="*/ 488158 w 716917"/>
              <a:gd name="connsiteY39" fmla="*/ 684068 h 762649"/>
              <a:gd name="connsiteX40" fmla="*/ 459583 w 716917"/>
              <a:gd name="connsiteY40" fmla="*/ 736456 h 762649"/>
              <a:gd name="connsiteX41" fmla="*/ 319089 w 716917"/>
              <a:gd name="connsiteY41" fmla="*/ 762649 h 762649"/>
              <a:gd name="connsiteX0" fmla="*/ 0 w 397828"/>
              <a:gd name="connsiteY0" fmla="*/ 762649 h 762649"/>
              <a:gd name="connsiteX1" fmla="*/ 66675 w 397828"/>
              <a:gd name="connsiteY1" fmla="*/ 345931 h 762649"/>
              <a:gd name="connsiteX2" fmla="*/ 116680 w 397828"/>
              <a:gd name="connsiteY2" fmla="*/ 334025 h 762649"/>
              <a:gd name="connsiteX3" fmla="*/ 161925 w 397828"/>
              <a:gd name="connsiteY3" fmla="*/ 298306 h 762649"/>
              <a:gd name="connsiteX4" fmla="*/ 161924 w 397828"/>
              <a:gd name="connsiteY4" fmla="*/ 257825 h 762649"/>
              <a:gd name="connsiteX5" fmla="*/ 157162 w 397828"/>
              <a:gd name="connsiteY5" fmla="*/ 229250 h 762649"/>
              <a:gd name="connsiteX6" fmla="*/ 150018 w 397828"/>
              <a:gd name="connsiteY6" fmla="*/ 200675 h 762649"/>
              <a:gd name="connsiteX7" fmla="*/ 166687 w 397828"/>
              <a:gd name="connsiteY7" fmla="*/ 160194 h 762649"/>
              <a:gd name="connsiteX8" fmla="*/ 157162 w 397828"/>
              <a:gd name="connsiteY8" fmla="*/ 117331 h 762649"/>
              <a:gd name="connsiteX9" fmla="*/ 178593 w 397828"/>
              <a:gd name="connsiteY9" fmla="*/ 57800 h 762649"/>
              <a:gd name="connsiteX10" fmla="*/ 169069 w 397828"/>
              <a:gd name="connsiteY10" fmla="*/ 10175 h 762649"/>
              <a:gd name="connsiteX11" fmla="*/ 207169 w 397828"/>
              <a:gd name="connsiteY11" fmla="*/ 5412 h 762649"/>
              <a:gd name="connsiteX12" fmla="*/ 223838 w 397828"/>
              <a:gd name="connsiteY12" fmla="*/ 649 h 762649"/>
              <a:gd name="connsiteX13" fmla="*/ 311944 w 397828"/>
              <a:gd name="connsiteY13" fmla="*/ 19699 h 762649"/>
              <a:gd name="connsiteX14" fmla="*/ 342900 w 397828"/>
              <a:gd name="connsiteY14" fmla="*/ 41131 h 762649"/>
              <a:gd name="connsiteX15" fmla="*/ 369095 w 397828"/>
              <a:gd name="connsiteY15" fmla="*/ 57798 h 762649"/>
              <a:gd name="connsiteX16" fmla="*/ 397669 w 397828"/>
              <a:gd name="connsiteY16" fmla="*/ 67324 h 762649"/>
              <a:gd name="connsiteX17" fmla="*/ 371475 w 397828"/>
              <a:gd name="connsiteY17" fmla="*/ 117331 h 762649"/>
              <a:gd name="connsiteX18" fmla="*/ 369094 w 397828"/>
              <a:gd name="connsiteY18" fmla="*/ 172099 h 762649"/>
              <a:gd name="connsiteX19" fmla="*/ 354806 w 397828"/>
              <a:gd name="connsiteY19" fmla="*/ 229249 h 762649"/>
              <a:gd name="connsiteX20" fmla="*/ 357188 w 397828"/>
              <a:gd name="connsiteY20" fmla="*/ 238774 h 762649"/>
              <a:gd name="connsiteX21" fmla="*/ 388144 w 397828"/>
              <a:gd name="connsiteY21" fmla="*/ 245918 h 762649"/>
              <a:gd name="connsiteX22" fmla="*/ 376238 w 397828"/>
              <a:gd name="connsiteY22" fmla="*/ 276874 h 762649"/>
              <a:gd name="connsiteX23" fmla="*/ 342900 w 397828"/>
              <a:gd name="connsiteY23" fmla="*/ 298306 h 762649"/>
              <a:gd name="connsiteX24" fmla="*/ 321469 w 397828"/>
              <a:gd name="connsiteY24" fmla="*/ 319737 h 762649"/>
              <a:gd name="connsiteX25" fmla="*/ 267572 w 397828"/>
              <a:gd name="connsiteY25" fmla="*/ 307094 h 762649"/>
              <a:gd name="connsiteX26" fmla="*/ 230980 w 397828"/>
              <a:gd name="connsiteY26" fmla="*/ 336407 h 762649"/>
              <a:gd name="connsiteX27" fmla="*/ 223837 w 397828"/>
              <a:gd name="connsiteY27" fmla="*/ 369744 h 762649"/>
              <a:gd name="connsiteX28" fmla="*/ 202405 w 397828"/>
              <a:gd name="connsiteY28" fmla="*/ 379269 h 762649"/>
              <a:gd name="connsiteX29" fmla="*/ 173830 w 397828"/>
              <a:gd name="connsiteY29" fmla="*/ 403082 h 762649"/>
              <a:gd name="connsiteX30" fmla="*/ 126206 w 397828"/>
              <a:gd name="connsiteY30" fmla="*/ 417368 h 762649"/>
              <a:gd name="connsiteX31" fmla="*/ 126205 w 397828"/>
              <a:gd name="connsiteY31" fmla="*/ 464994 h 762649"/>
              <a:gd name="connsiteX32" fmla="*/ 159543 w 397828"/>
              <a:gd name="connsiteY32" fmla="*/ 464994 h 762649"/>
              <a:gd name="connsiteX33" fmla="*/ 188119 w 397828"/>
              <a:gd name="connsiteY33" fmla="*/ 491187 h 762649"/>
              <a:gd name="connsiteX34" fmla="*/ 180974 w 397828"/>
              <a:gd name="connsiteY34" fmla="*/ 529288 h 762649"/>
              <a:gd name="connsiteX35" fmla="*/ 209550 w 397828"/>
              <a:gd name="connsiteY35" fmla="*/ 545955 h 762649"/>
              <a:gd name="connsiteX36" fmla="*/ 202405 w 397828"/>
              <a:gd name="connsiteY36" fmla="*/ 588819 h 762649"/>
              <a:gd name="connsiteX37" fmla="*/ 216693 w 397828"/>
              <a:gd name="connsiteY37" fmla="*/ 629299 h 762649"/>
              <a:gd name="connsiteX38" fmla="*/ 169069 w 397828"/>
              <a:gd name="connsiteY38" fmla="*/ 684068 h 762649"/>
              <a:gd name="connsiteX39" fmla="*/ 140494 w 397828"/>
              <a:gd name="connsiteY39" fmla="*/ 736456 h 762649"/>
              <a:gd name="connsiteX40" fmla="*/ 0 w 397828"/>
              <a:gd name="connsiteY40" fmla="*/ 762649 h 762649"/>
              <a:gd name="connsiteX0" fmla="*/ 14163 w 411991"/>
              <a:gd name="connsiteY0" fmla="*/ 762649 h 782470"/>
              <a:gd name="connsiteX1" fmla="*/ 12551 w 411991"/>
              <a:gd name="connsiteY1" fmla="*/ 424884 h 782470"/>
              <a:gd name="connsiteX2" fmla="*/ 80838 w 411991"/>
              <a:gd name="connsiteY2" fmla="*/ 345931 h 782470"/>
              <a:gd name="connsiteX3" fmla="*/ 130843 w 411991"/>
              <a:gd name="connsiteY3" fmla="*/ 334025 h 782470"/>
              <a:gd name="connsiteX4" fmla="*/ 176088 w 411991"/>
              <a:gd name="connsiteY4" fmla="*/ 298306 h 782470"/>
              <a:gd name="connsiteX5" fmla="*/ 176087 w 411991"/>
              <a:gd name="connsiteY5" fmla="*/ 257825 h 782470"/>
              <a:gd name="connsiteX6" fmla="*/ 171325 w 411991"/>
              <a:gd name="connsiteY6" fmla="*/ 229250 h 782470"/>
              <a:gd name="connsiteX7" fmla="*/ 164181 w 411991"/>
              <a:gd name="connsiteY7" fmla="*/ 200675 h 782470"/>
              <a:gd name="connsiteX8" fmla="*/ 180850 w 411991"/>
              <a:gd name="connsiteY8" fmla="*/ 160194 h 782470"/>
              <a:gd name="connsiteX9" fmla="*/ 171325 w 411991"/>
              <a:gd name="connsiteY9" fmla="*/ 117331 h 782470"/>
              <a:gd name="connsiteX10" fmla="*/ 192756 w 411991"/>
              <a:gd name="connsiteY10" fmla="*/ 57800 h 782470"/>
              <a:gd name="connsiteX11" fmla="*/ 183232 w 411991"/>
              <a:gd name="connsiteY11" fmla="*/ 10175 h 782470"/>
              <a:gd name="connsiteX12" fmla="*/ 221332 w 411991"/>
              <a:gd name="connsiteY12" fmla="*/ 5412 h 782470"/>
              <a:gd name="connsiteX13" fmla="*/ 238001 w 411991"/>
              <a:gd name="connsiteY13" fmla="*/ 649 h 782470"/>
              <a:gd name="connsiteX14" fmla="*/ 326107 w 411991"/>
              <a:gd name="connsiteY14" fmla="*/ 19699 h 782470"/>
              <a:gd name="connsiteX15" fmla="*/ 357063 w 411991"/>
              <a:gd name="connsiteY15" fmla="*/ 41131 h 782470"/>
              <a:gd name="connsiteX16" fmla="*/ 383258 w 411991"/>
              <a:gd name="connsiteY16" fmla="*/ 57798 h 782470"/>
              <a:gd name="connsiteX17" fmla="*/ 411832 w 411991"/>
              <a:gd name="connsiteY17" fmla="*/ 67324 h 782470"/>
              <a:gd name="connsiteX18" fmla="*/ 385638 w 411991"/>
              <a:gd name="connsiteY18" fmla="*/ 117331 h 782470"/>
              <a:gd name="connsiteX19" fmla="*/ 383257 w 411991"/>
              <a:gd name="connsiteY19" fmla="*/ 172099 h 782470"/>
              <a:gd name="connsiteX20" fmla="*/ 368969 w 411991"/>
              <a:gd name="connsiteY20" fmla="*/ 229249 h 782470"/>
              <a:gd name="connsiteX21" fmla="*/ 371351 w 411991"/>
              <a:gd name="connsiteY21" fmla="*/ 238774 h 782470"/>
              <a:gd name="connsiteX22" fmla="*/ 402307 w 411991"/>
              <a:gd name="connsiteY22" fmla="*/ 245918 h 782470"/>
              <a:gd name="connsiteX23" fmla="*/ 390401 w 411991"/>
              <a:gd name="connsiteY23" fmla="*/ 276874 h 782470"/>
              <a:gd name="connsiteX24" fmla="*/ 357063 w 411991"/>
              <a:gd name="connsiteY24" fmla="*/ 298306 h 782470"/>
              <a:gd name="connsiteX25" fmla="*/ 335632 w 411991"/>
              <a:gd name="connsiteY25" fmla="*/ 319737 h 782470"/>
              <a:gd name="connsiteX26" fmla="*/ 281735 w 411991"/>
              <a:gd name="connsiteY26" fmla="*/ 307094 h 782470"/>
              <a:gd name="connsiteX27" fmla="*/ 245143 w 411991"/>
              <a:gd name="connsiteY27" fmla="*/ 336407 h 782470"/>
              <a:gd name="connsiteX28" fmla="*/ 238000 w 411991"/>
              <a:gd name="connsiteY28" fmla="*/ 369744 h 782470"/>
              <a:gd name="connsiteX29" fmla="*/ 216568 w 411991"/>
              <a:gd name="connsiteY29" fmla="*/ 379269 h 782470"/>
              <a:gd name="connsiteX30" fmla="*/ 187993 w 411991"/>
              <a:gd name="connsiteY30" fmla="*/ 403082 h 782470"/>
              <a:gd name="connsiteX31" fmla="*/ 140369 w 411991"/>
              <a:gd name="connsiteY31" fmla="*/ 417368 h 782470"/>
              <a:gd name="connsiteX32" fmla="*/ 140368 w 411991"/>
              <a:gd name="connsiteY32" fmla="*/ 464994 h 782470"/>
              <a:gd name="connsiteX33" fmla="*/ 173706 w 411991"/>
              <a:gd name="connsiteY33" fmla="*/ 464994 h 782470"/>
              <a:gd name="connsiteX34" fmla="*/ 202282 w 411991"/>
              <a:gd name="connsiteY34" fmla="*/ 491187 h 782470"/>
              <a:gd name="connsiteX35" fmla="*/ 195137 w 411991"/>
              <a:gd name="connsiteY35" fmla="*/ 529288 h 782470"/>
              <a:gd name="connsiteX36" fmla="*/ 223713 w 411991"/>
              <a:gd name="connsiteY36" fmla="*/ 545955 h 782470"/>
              <a:gd name="connsiteX37" fmla="*/ 216568 w 411991"/>
              <a:gd name="connsiteY37" fmla="*/ 588819 h 782470"/>
              <a:gd name="connsiteX38" fmla="*/ 230856 w 411991"/>
              <a:gd name="connsiteY38" fmla="*/ 629299 h 782470"/>
              <a:gd name="connsiteX39" fmla="*/ 183232 w 411991"/>
              <a:gd name="connsiteY39" fmla="*/ 684068 h 782470"/>
              <a:gd name="connsiteX40" fmla="*/ 154657 w 411991"/>
              <a:gd name="connsiteY40" fmla="*/ 736456 h 782470"/>
              <a:gd name="connsiteX41" fmla="*/ 14163 w 411991"/>
              <a:gd name="connsiteY41" fmla="*/ 762649 h 782470"/>
              <a:gd name="connsiteX0" fmla="*/ 7165 w 435949"/>
              <a:gd name="connsiteY0" fmla="*/ 579292 h 739990"/>
              <a:gd name="connsiteX1" fmla="*/ 36509 w 435949"/>
              <a:gd name="connsiteY1" fmla="*/ 424884 h 739990"/>
              <a:gd name="connsiteX2" fmla="*/ 104796 w 435949"/>
              <a:gd name="connsiteY2" fmla="*/ 345931 h 739990"/>
              <a:gd name="connsiteX3" fmla="*/ 154801 w 435949"/>
              <a:gd name="connsiteY3" fmla="*/ 334025 h 739990"/>
              <a:gd name="connsiteX4" fmla="*/ 200046 w 435949"/>
              <a:gd name="connsiteY4" fmla="*/ 298306 h 739990"/>
              <a:gd name="connsiteX5" fmla="*/ 200045 w 435949"/>
              <a:gd name="connsiteY5" fmla="*/ 257825 h 739990"/>
              <a:gd name="connsiteX6" fmla="*/ 195283 w 435949"/>
              <a:gd name="connsiteY6" fmla="*/ 229250 h 739990"/>
              <a:gd name="connsiteX7" fmla="*/ 188139 w 435949"/>
              <a:gd name="connsiteY7" fmla="*/ 200675 h 739990"/>
              <a:gd name="connsiteX8" fmla="*/ 204808 w 435949"/>
              <a:gd name="connsiteY8" fmla="*/ 160194 h 739990"/>
              <a:gd name="connsiteX9" fmla="*/ 195283 w 435949"/>
              <a:gd name="connsiteY9" fmla="*/ 117331 h 739990"/>
              <a:gd name="connsiteX10" fmla="*/ 216714 w 435949"/>
              <a:gd name="connsiteY10" fmla="*/ 57800 h 739990"/>
              <a:gd name="connsiteX11" fmla="*/ 207190 w 435949"/>
              <a:gd name="connsiteY11" fmla="*/ 10175 h 739990"/>
              <a:gd name="connsiteX12" fmla="*/ 245290 w 435949"/>
              <a:gd name="connsiteY12" fmla="*/ 5412 h 739990"/>
              <a:gd name="connsiteX13" fmla="*/ 261959 w 435949"/>
              <a:gd name="connsiteY13" fmla="*/ 649 h 739990"/>
              <a:gd name="connsiteX14" fmla="*/ 350065 w 435949"/>
              <a:gd name="connsiteY14" fmla="*/ 19699 h 739990"/>
              <a:gd name="connsiteX15" fmla="*/ 381021 w 435949"/>
              <a:gd name="connsiteY15" fmla="*/ 41131 h 739990"/>
              <a:gd name="connsiteX16" fmla="*/ 407216 w 435949"/>
              <a:gd name="connsiteY16" fmla="*/ 57798 h 739990"/>
              <a:gd name="connsiteX17" fmla="*/ 435790 w 435949"/>
              <a:gd name="connsiteY17" fmla="*/ 67324 h 739990"/>
              <a:gd name="connsiteX18" fmla="*/ 409596 w 435949"/>
              <a:gd name="connsiteY18" fmla="*/ 117331 h 739990"/>
              <a:gd name="connsiteX19" fmla="*/ 407215 w 435949"/>
              <a:gd name="connsiteY19" fmla="*/ 172099 h 739990"/>
              <a:gd name="connsiteX20" fmla="*/ 392927 w 435949"/>
              <a:gd name="connsiteY20" fmla="*/ 229249 h 739990"/>
              <a:gd name="connsiteX21" fmla="*/ 395309 w 435949"/>
              <a:gd name="connsiteY21" fmla="*/ 238774 h 739990"/>
              <a:gd name="connsiteX22" fmla="*/ 426265 w 435949"/>
              <a:gd name="connsiteY22" fmla="*/ 245918 h 739990"/>
              <a:gd name="connsiteX23" fmla="*/ 414359 w 435949"/>
              <a:gd name="connsiteY23" fmla="*/ 276874 h 739990"/>
              <a:gd name="connsiteX24" fmla="*/ 381021 w 435949"/>
              <a:gd name="connsiteY24" fmla="*/ 298306 h 739990"/>
              <a:gd name="connsiteX25" fmla="*/ 359590 w 435949"/>
              <a:gd name="connsiteY25" fmla="*/ 319737 h 739990"/>
              <a:gd name="connsiteX26" fmla="*/ 305693 w 435949"/>
              <a:gd name="connsiteY26" fmla="*/ 307094 h 739990"/>
              <a:gd name="connsiteX27" fmla="*/ 269101 w 435949"/>
              <a:gd name="connsiteY27" fmla="*/ 336407 h 739990"/>
              <a:gd name="connsiteX28" fmla="*/ 261958 w 435949"/>
              <a:gd name="connsiteY28" fmla="*/ 369744 h 739990"/>
              <a:gd name="connsiteX29" fmla="*/ 240526 w 435949"/>
              <a:gd name="connsiteY29" fmla="*/ 379269 h 739990"/>
              <a:gd name="connsiteX30" fmla="*/ 211951 w 435949"/>
              <a:gd name="connsiteY30" fmla="*/ 403082 h 739990"/>
              <a:gd name="connsiteX31" fmla="*/ 164327 w 435949"/>
              <a:gd name="connsiteY31" fmla="*/ 417368 h 739990"/>
              <a:gd name="connsiteX32" fmla="*/ 164326 w 435949"/>
              <a:gd name="connsiteY32" fmla="*/ 464994 h 739990"/>
              <a:gd name="connsiteX33" fmla="*/ 197664 w 435949"/>
              <a:gd name="connsiteY33" fmla="*/ 464994 h 739990"/>
              <a:gd name="connsiteX34" fmla="*/ 226240 w 435949"/>
              <a:gd name="connsiteY34" fmla="*/ 491187 h 739990"/>
              <a:gd name="connsiteX35" fmla="*/ 219095 w 435949"/>
              <a:gd name="connsiteY35" fmla="*/ 529288 h 739990"/>
              <a:gd name="connsiteX36" fmla="*/ 247671 w 435949"/>
              <a:gd name="connsiteY36" fmla="*/ 545955 h 739990"/>
              <a:gd name="connsiteX37" fmla="*/ 240526 w 435949"/>
              <a:gd name="connsiteY37" fmla="*/ 588819 h 739990"/>
              <a:gd name="connsiteX38" fmla="*/ 254814 w 435949"/>
              <a:gd name="connsiteY38" fmla="*/ 629299 h 739990"/>
              <a:gd name="connsiteX39" fmla="*/ 207190 w 435949"/>
              <a:gd name="connsiteY39" fmla="*/ 684068 h 739990"/>
              <a:gd name="connsiteX40" fmla="*/ 178615 w 435949"/>
              <a:gd name="connsiteY40" fmla="*/ 736456 h 739990"/>
              <a:gd name="connsiteX41" fmla="*/ 7165 w 435949"/>
              <a:gd name="connsiteY41" fmla="*/ 579292 h 739990"/>
              <a:gd name="connsiteX0" fmla="*/ 7794 w 436578"/>
              <a:gd name="connsiteY0" fmla="*/ 579292 h 739990"/>
              <a:gd name="connsiteX1" fmla="*/ 29996 w 436578"/>
              <a:gd name="connsiteY1" fmla="*/ 503464 h 739990"/>
              <a:gd name="connsiteX2" fmla="*/ 37138 w 436578"/>
              <a:gd name="connsiteY2" fmla="*/ 424884 h 739990"/>
              <a:gd name="connsiteX3" fmla="*/ 105425 w 436578"/>
              <a:gd name="connsiteY3" fmla="*/ 345931 h 739990"/>
              <a:gd name="connsiteX4" fmla="*/ 155430 w 436578"/>
              <a:gd name="connsiteY4" fmla="*/ 334025 h 739990"/>
              <a:gd name="connsiteX5" fmla="*/ 200675 w 436578"/>
              <a:gd name="connsiteY5" fmla="*/ 298306 h 739990"/>
              <a:gd name="connsiteX6" fmla="*/ 200674 w 436578"/>
              <a:gd name="connsiteY6" fmla="*/ 257825 h 739990"/>
              <a:gd name="connsiteX7" fmla="*/ 195912 w 436578"/>
              <a:gd name="connsiteY7" fmla="*/ 229250 h 739990"/>
              <a:gd name="connsiteX8" fmla="*/ 188768 w 436578"/>
              <a:gd name="connsiteY8" fmla="*/ 200675 h 739990"/>
              <a:gd name="connsiteX9" fmla="*/ 205437 w 436578"/>
              <a:gd name="connsiteY9" fmla="*/ 160194 h 739990"/>
              <a:gd name="connsiteX10" fmla="*/ 195912 w 436578"/>
              <a:gd name="connsiteY10" fmla="*/ 117331 h 739990"/>
              <a:gd name="connsiteX11" fmla="*/ 217343 w 436578"/>
              <a:gd name="connsiteY11" fmla="*/ 57800 h 739990"/>
              <a:gd name="connsiteX12" fmla="*/ 207819 w 436578"/>
              <a:gd name="connsiteY12" fmla="*/ 10175 h 739990"/>
              <a:gd name="connsiteX13" fmla="*/ 245919 w 436578"/>
              <a:gd name="connsiteY13" fmla="*/ 5412 h 739990"/>
              <a:gd name="connsiteX14" fmla="*/ 262588 w 436578"/>
              <a:gd name="connsiteY14" fmla="*/ 649 h 739990"/>
              <a:gd name="connsiteX15" fmla="*/ 350694 w 436578"/>
              <a:gd name="connsiteY15" fmla="*/ 19699 h 739990"/>
              <a:gd name="connsiteX16" fmla="*/ 381650 w 436578"/>
              <a:gd name="connsiteY16" fmla="*/ 41131 h 739990"/>
              <a:gd name="connsiteX17" fmla="*/ 407845 w 436578"/>
              <a:gd name="connsiteY17" fmla="*/ 57798 h 739990"/>
              <a:gd name="connsiteX18" fmla="*/ 436419 w 436578"/>
              <a:gd name="connsiteY18" fmla="*/ 67324 h 739990"/>
              <a:gd name="connsiteX19" fmla="*/ 410225 w 436578"/>
              <a:gd name="connsiteY19" fmla="*/ 117331 h 739990"/>
              <a:gd name="connsiteX20" fmla="*/ 407844 w 436578"/>
              <a:gd name="connsiteY20" fmla="*/ 172099 h 739990"/>
              <a:gd name="connsiteX21" fmla="*/ 393556 w 436578"/>
              <a:gd name="connsiteY21" fmla="*/ 229249 h 739990"/>
              <a:gd name="connsiteX22" fmla="*/ 395938 w 436578"/>
              <a:gd name="connsiteY22" fmla="*/ 238774 h 739990"/>
              <a:gd name="connsiteX23" fmla="*/ 426894 w 436578"/>
              <a:gd name="connsiteY23" fmla="*/ 245918 h 739990"/>
              <a:gd name="connsiteX24" fmla="*/ 414988 w 436578"/>
              <a:gd name="connsiteY24" fmla="*/ 276874 h 739990"/>
              <a:gd name="connsiteX25" fmla="*/ 381650 w 436578"/>
              <a:gd name="connsiteY25" fmla="*/ 298306 h 739990"/>
              <a:gd name="connsiteX26" fmla="*/ 360219 w 436578"/>
              <a:gd name="connsiteY26" fmla="*/ 319737 h 739990"/>
              <a:gd name="connsiteX27" fmla="*/ 306322 w 436578"/>
              <a:gd name="connsiteY27" fmla="*/ 307094 h 739990"/>
              <a:gd name="connsiteX28" fmla="*/ 269730 w 436578"/>
              <a:gd name="connsiteY28" fmla="*/ 336407 h 739990"/>
              <a:gd name="connsiteX29" fmla="*/ 262587 w 436578"/>
              <a:gd name="connsiteY29" fmla="*/ 369744 h 739990"/>
              <a:gd name="connsiteX30" fmla="*/ 241155 w 436578"/>
              <a:gd name="connsiteY30" fmla="*/ 379269 h 739990"/>
              <a:gd name="connsiteX31" fmla="*/ 212580 w 436578"/>
              <a:gd name="connsiteY31" fmla="*/ 403082 h 739990"/>
              <a:gd name="connsiteX32" fmla="*/ 164956 w 436578"/>
              <a:gd name="connsiteY32" fmla="*/ 417368 h 739990"/>
              <a:gd name="connsiteX33" fmla="*/ 164955 w 436578"/>
              <a:gd name="connsiteY33" fmla="*/ 464994 h 739990"/>
              <a:gd name="connsiteX34" fmla="*/ 198293 w 436578"/>
              <a:gd name="connsiteY34" fmla="*/ 464994 h 739990"/>
              <a:gd name="connsiteX35" fmla="*/ 226869 w 436578"/>
              <a:gd name="connsiteY35" fmla="*/ 491187 h 739990"/>
              <a:gd name="connsiteX36" fmla="*/ 219724 w 436578"/>
              <a:gd name="connsiteY36" fmla="*/ 529288 h 739990"/>
              <a:gd name="connsiteX37" fmla="*/ 248300 w 436578"/>
              <a:gd name="connsiteY37" fmla="*/ 545955 h 739990"/>
              <a:gd name="connsiteX38" fmla="*/ 241155 w 436578"/>
              <a:gd name="connsiteY38" fmla="*/ 588819 h 739990"/>
              <a:gd name="connsiteX39" fmla="*/ 255443 w 436578"/>
              <a:gd name="connsiteY39" fmla="*/ 629299 h 739990"/>
              <a:gd name="connsiteX40" fmla="*/ 207819 w 436578"/>
              <a:gd name="connsiteY40" fmla="*/ 684068 h 739990"/>
              <a:gd name="connsiteX41" fmla="*/ 179244 w 436578"/>
              <a:gd name="connsiteY41" fmla="*/ 736456 h 739990"/>
              <a:gd name="connsiteX42" fmla="*/ 7794 w 436578"/>
              <a:gd name="connsiteY42" fmla="*/ 579292 h 739990"/>
              <a:gd name="connsiteX0" fmla="*/ 4367 w 433151"/>
              <a:gd name="connsiteY0" fmla="*/ 579292 h 684071"/>
              <a:gd name="connsiteX1" fmla="*/ 26569 w 433151"/>
              <a:gd name="connsiteY1" fmla="*/ 503464 h 684071"/>
              <a:gd name="connsiteX2" fmla="*/ 33711 w 433151"/>
              <a:gd name="connsiteY2" fmla="*/ 424884 h 684071"/>
              <a:gd name="connsiteX3" fmla="*/ 101998 w 433151"/>
              <a:gd name="connsiteY3" fmla="*/ 345931 h 684071"/>
              <a:gd name="connsiteX4" fmla="*/ 152003 w 433151"/>
              <a:gd name="connsiteY4" fmla="*/ 334025 h 684071"/>
              <a:gd name="connsiteX5" fmla="*/ 197248 w 433151"/>
              <a:gd name="connsiteY5" fmla="*/ 298306 h 684071"/>
              <a:gd name="connsiteX6" fmla="*/ 197247 w 433151"/>
              <a:gd name="connsiteY6" fmla="*/ 257825 h 684071"/>
              <a:gd name="connsiteX7" fmla="*/ 192485 w 433151"/>
              <a:gd name="connsiteY7" fmla="*/ 229250 h 684071"/>
              <a:gd name="connsiteX8" fmla="*/ 185341 w 433151"/>
              <a:gd name="connsiteY8" fmla="*/ 200675 h 684071"/>
              <a:gd name="connsiteX9" fmla="*/ 202010 w 433151"/>
              <a:gd name="connsiteY9" fmla="*/ 160194 h 684071"/>
              <a:gd name="connsiteX10" fmla="*/ 192485 w 433151"/>
              <a:gd name="connsiteY10" fmla="*/ 117331 h 684071"/>
              <a:gd name="connsiteX11" fmla="*/ 213916 w 433151"/>
              <a:gd name="connsiteY11" fmla="*/ 57800 h 684071"/>
              <a:gd name="connsiteX12" fmla="*/ 204392 w 433151"/>
              <a:gd name="connsiteY12" fmla="*/ 10175 h 684071"/>
              <a:gd name="connsiteX13" fmla="*/ 242492 w 433151"/>
              <a:gd name="connsiteY13" fmla="*/ 5412 h 684071"/>
              <a:gd name="connsiteX14" fmla="*/ 259161 w 433151"/>
              <a:gd name="connsiteY14" fmla="*/ 649 h 684071"/>
              <a:gd name="connsiteX15" fmla="*/ 347267 w 433151"/>
              <a:gd name="connsiteY15" fmla="*/ 19699 h 684071"/>
              <a:gd name="connsiteX16" fmla="*/ 378223 w 433151"/>
              <a:gd name="connsiteY16" fmla="*/ 41131 h 684071"/>
              <a:gd name="connsiteX17" fmla="*/ 404418 w 433151"/>
              <a:gd name="connsiteY17" fmla="*/ 57798 h 684071"/>
              <a:gd name="connsiteX18" fmla="*/ 432992 w 433151"/>
              <a:gd name="connsiteY18" fmla="*/ 67324 h 684071"/>
              <a:gd name="connsiteX19" fmla="*/ 406798 w 433151"/>
              <a:gd name="connsiteY19" fmla="*/ 117331 h 684071"/>
              <a:gd name="connsiteX20" fmla="*/ 404417 w 433151"/>
              <a:gd name="connsiteY20" fmla="*/ 172099 h 684071"/>
              <a:gd name="connsiteX21" fmla="*/ 390129 w 433151"/>
              <a:gd name="connsiteY21" fmla="*/ 229249 h 684071"/>
              <a:gd name="connsiteX22" fmla="*/ 392511 w 433151"/>
              <a:gd name="connsiteY22" fmla="*/ 238774 h 684071"/>
              <a:gd name="connsiteX23" fmla="*/ 423467 w 433151"/>
              <a:gd name="connsiteY23" fmla="*/ 245918 h 684071"/>
              <a:gd name="connsiteX24" fmla="*/ 411561 w 433151"/>
              <a:gd name="connsiteY24" fmla="*/ 276874 h 684071"/>
              <a:gd name="connsiteX25" fmla="*/ 378223 w 433151"/>
              <a:gd name="connsiteY25" fmla="*/ 298306 h 684071"/>
              <a:gd name="connsiteX26" fmla="*/ 356792 w 433151"/>
              <a:gd name="connsiteY26" fmla="*/ 319737 h 684071"/>
              <a:gd name="connsiteX27" fmla="*/ 302895 w 433151"/>
              <a:gd name="connsiteY27" fmla="*/ 307094 h 684071"/>
              <a:gd name="connsiteX28" fmla="*/ 266303 w 433151"/>
              <a:gd name="connsiteY28" fmla="*/ 336407 h 684071"/>
              <a:gd name="connsiteX29" fmla="*/ 259160 w 433151"/>
              <a:gd name="connsiteY29" fmla="*/ 369744 h 684071"/>
              <a:gd name="connsiteX30" fmla="*/ 237728 w 433151"/>
              <a:gd name="connsiteY30" fmla="*/ 379269 h 684071"/>
              <a:gd name="connsiteX31" fmla="*/ 209153 w 433151"/>
              <a:gd name="connsiteY31" fmla="*/ 403082 h 684071"/>
              <a:gd name="connsiteX32" fmla="*/ 161529 w 433151"/>
              <a:gd name="connsiteY32" fmla="*/ 417368 h 684071"/>
              <a:gd name="connsiteX33" fmla="*/ 161528 w 433151"/>
              <a:gd name="connsiteY33" fmla="*/ 464994 h 684071"/>
              <a:gd name="connsiteX34" fmla="*/ 194866 w 433151"/>
              <a:gd name="connsiteY34" fmla="*/ 464994 h 684071"/>
              <a:gd name="connsiteX35" fmla="*/ 223442 w 433151"/>
              <a:gd name="connsiteY35" fmla="*/ 491187 h 684071"/>
              <a:gd name="connsiteX36" fmla="*/ 216297 w 433151"/>
              <a:gd name="connsiteY36" fmla="*/ 529288 h 684071"/>
              <a:gd name="connsiteX37" fmla="*/ 244873 w 433151"/>
              <a:gd name="connsiteY37" fmla="*/ 545955 h 684071"/>
              <a:gd name="connsiteX38" fmla="*/ 237728 w 433151"/>
              <a:gd name="connsiteY38" fmla="*/ 588819 h 684071"/>
              <a:gd name="connsiteX39" fmla="*/ 252016 w 433151"/>
              <a:gd name="connsiteY39" fmla="*/ 629299 h 684071"/>
              <a:gd name="connsiteX40" fmla="*/ 204392 w 433151"/>
              <a:gd name="connsiteY40" fmla="*/ 684068 h 684071"/>
              <a:gd name="connsiteX41" fmla="*/ 123429 w 433151"/>
              <a:gd name="connsiteY41" fmla="*/ 626918 h 684071"/>
              <a:gd name="connsiteX42" fmla="*/ 4367 w 433151"/>
              <a:gd name="connsiteY42" fmla="*/ 579292 h 684071"/>
              <a:gd name="connsiteX0" fmla="*/ 4367 w 433151"/>
              <a:gd name="connsiteY0" fmla="*/ 579292 h 669785"/>
              <a:gd name="connsiteX1" fmla="*/ 26569 w 433151"/>
              <a:gd name="connsiteY1" fmla="*/ 503464 h 669785"/>
              <a:gd name="connsiteX2" fmla="*/ 33711 w 433151"/>
              <a:gd name="connsiteY2" fmla="*/ 424884 h 669785"/>
              <a:gd name="connsiteX3" fmla="*/ 101998 w 433151"/>
              <a:gd name="connsiteY3" fmla="*/ 345931 h 669785"/>
              <a:gd name="connsiteX4" fmla="*/ 152003 w 433151"/>
              <a:gd name="connsiteY4" fmla="*/ 334025 h 669785"/>
              <a:gd name="connsiteX5" fmla="*/ 197248 w 433151"/>
              <a:gd name="connsiteY5" fmla="*/ 298306 h 669785"/>
              <a:gd name="connsiteX6" fmla="*/ 197247 w 433151"/>
              <a:gd name="connsiteY6" fmla="*/ 257825 h 669785"/>
              <a:gd name="connsiteX7" fmla="*/ 192485 w 433151"/>
              <a:gd name="connsiteY7" fmla="*/ 229250 h 669785"/>
              <a:gd name="connsiteX8" fmla="*/ 185341 w 433151"/>
              <a:gd name="connsiteY8" fmla="*/ 200675 h 669785"/>
              <a:gd name="connsiteX9" fmla="*/ 202010 w 433151"/>
              <a:gd name="connsiteY9" fmla="*/ 160194 h 669785"/>
              <a:gd name="connsiteX10" fmla="*/ 192485 w 433151"/>
              <a:gd name="connsiteY10" fmla="*/ 117331 h 669785"/>
              <a:gd name="connsiteX11" fmla="*/ 213916 w 433151"/>
              <a:gd name="connsiteY11" fmla="*/ 57800 h 669785"/>
              <a:gd name="connsiteX12" fmla="*/ 204392 w 433151"/>
              <a:gd name="connsiteY12" fmla="*/ 10175 h 669785"/>
              <a:gd name="connsiteX13" fmla="*/ 242492 w 433151"/>
              <a:gd name="connsiteY13" fmla="*/ 5412 h 669785"/>
              <a:gd name="connsiteX14" fmla="*/ 259161 w 433151"/>
              <a:gd name="connsiteY14" fmla="*/ 649 h 669785"/>
              <a:gd name="connsiteX15" fmla="*/ 347267 w 433151"/>
              <a:gd name="connsiteY15" fmla="*/ 19699 h 669785"/>
              <a:gd name="connsiteX16" fmla="*/ 378223 w 433151"/>
              <a:gd name="connsiteY16" fmla="*/ 41131 h 669785"/>
              <a:gd name="connsiteX17" fmla="*/ 404418 w 433151"/>
              <a:gd name="connsiteY17" fmla="*/ 57798 h 669785"/>
              <a:gd name="connsiteX18" fmla="*/ 432992 w 433151"/>
              <a:gd name="connsiteY18" fmla="*/ 67324 h 669785"/>
              <a:gd name="connsiteX19" fmla="*/ 406798 w 433151"/>
              <a:gd name="connsiteY19" fmla="*/ 117331 h 669785"/>
              <a:gd name="connsiteX20" fmla="*/ 404417 w 433151"/>
              <a:gd name="connsiteY20" fmla="*/ 172099 h 669785"/>
              <a:gd name="connsiteX21" fmla="*/ 390129 w 433151"/>
              <a:gd name="connsiteY21" fmla="*/ 229249 h 669785"/>
              <a:gd name="connsiteX22" fmla="*/ 392511 w 433151"/>
              <a:gd name="connsiteY22" fmla="*/ 238774 h 669785"/>
              <a:gd name="connsiteX23" fmla="*/ 423467 w 433151"/>
              <a:gd name="connsiteY23" fmla="*/ 245918 h 669785"/>
              <a:gd name="connsiteX24" fmla="*/ 411561 w 433151"/>
              <a:gd name="connsiteY24" fmla="*/ 276874 h 669785"/>
              <a:gd name="connsiteX25" fmla="*/ 378223 w 433151"/>
              <a:gd name="connsiteY25" fmla="*/ 298306 h 669785"/>
              <a:gd name="connsiteX26" fmla="*/ 356792 w 433151"/>
              <a:gd name="connsiteY26" fmla="*/ 319737 h 669785"/>
              <a:gd name="connsiteX27" fmla="*/ 302895 w 433151"/>
              <a:gd name="connsiteY27" fmla="*/ 307094 h 669785"/>
              <a:gd name="connsiteX28" fmla="*/ 266303 w 433151"/>
              <a:gd name="connsiteY28" fmla="*/ 336407 h 669785"/>
              <a:gd name="connsiteX29" fmla="*/ 259160 w 433151"/>
              <a:gd name="connsiteY29" fmla="*/ 369744 h 669785"/>
              <a:gd name="connsiteX30" fmla="*/ 237728 w 433151"/>
              <a:gd name="connsiteY30" fmla="*/ 379269 h 669785"/>
              <a:gd name="connsiteX31" fmla="*/ 209153 w 433151"/>
              <a:gd name="connsiteY31" fmla="*/ 403082 h 669785"/>
              <a:gd name="connsiteX32" fmla="*/ 161529 w 433151"/>
              <a:gd name="connsiteY32" fmla="*/ 417368 h 669785"/>
              <a:gd name="connsiteX33" fmla="*/ 161528 w 433151"/>
              <a:gd name="connsiteY33" fmla="*/ 464994 h 669785"/>
              <a:gd name="connsiteX34" fmla="*/ 194866 w 433151"/>
              <a:gd name="connsiteY34" fmla="*/ 464994 h 669785"/>
              <a:gd name="connsiteX35" fmla="*/ 223442 w 433151"/>
              <a:gd name="connsiteY35" fmla="*/ 491187 h 669785"/>
              <a:gd name="connsiteX36" fmla="*/ 216297 w 433151"/>
              <a:gd name="connsiteY36" fmla="*/ 529288 h 669785"/>
              <a:gd name="connsiteX37" fmla="*/ 244873 w 433151"/>
              <a:gd name="connsiteY37" fmla="*/ 545955 h 669785"/>
              <a:gd name="connsiteX38" fmla="*/ 237728 w 433151"/>
              <a:gd name="connsiteY38" fmla="*/ 588819 h 669785"/>
              <a:gd name="connsiteX39" fmla="*/ 252016 w 433151"/>
              <a:gd name="connsiteY39" fmla="*/ 629299 h 669785"/>
              <a:gd name="connsiteX40" fmla="*/ 199630 w 433151"/>
              <a:gd name="connsiteY40" fmla="*/ 669781 h 669785"/>
              <a:gd name="connsiteX41" fmla="*/ 123429 w 433151"/>
              <a:gd name="connsiteY41" fmla="*/ 626918 h 669785"/>
              <a:gd name="connsiteX42" fmla="*/ 4367 w 433151"/>
              <a:gd name="connsiteY42" fmla="*/ 579292 h 669785"/>
              <a:gd name="connsiteX0" fmla="*/ 577 w 429361"/>
              <a:gd name="connsiteY0" fmla="*/ 579292 h 669785"/>
              <a:gd name="connsiteX1" fmla="*/ 22779 w 429361"/>
              <a:gd name="connsiteY1" fmla="*/ 503464 h 669785"/>
              <a:gd name="connsiteX2" fmla="*/ 29921 w 429361"/>
              <a:gd name="connsiteY2" fmla="*/ 424884 h 669785"/>
              <a:gd name="connsiteX3" fmla="*/ 98208 w 429361"/>
              <a:gd name="connsiteY3" fmla="*/ 345931 h 669785"/>
              <a:gd name="connsiteX4" fmla="*/ 148213 w 429361"/>
              <a:gd name="connsiteY4" fmla="*/ 334025 h 669785"/>
              <a:gd name="connsiteX5" fmla="*/ 193458 w 429361"/>
              <a:gd name="connsiteY5" fmla="*/ 298306 h 669785"/>
              <a:gd name="connsiteX6" fmla="*/ 193457 w 429361"/>
              <a:gd name="connsiteY6" fmla="*/ 257825 h 669785"/>
              <a:gd name="connsiteX7" fmla="*/ 188695 w 429361"/>
              <a:gd name="connsiteY7" fmla="*/ 229250 h 669785"/>
              <a:gd name="connsiteX8" fmla="*/ 181551 w 429361"/>
              <a:gd name="connsiteY8" fmla="*/ 200675 h 669785"/>
              <a:gd name="connsiteX9" fmla="*/ 198220 w 429361"/>
              <a:gd name="connsiteY9" fmla="*/ 160194 h 669785"/>
              <a:gd name="connsiteX10" fmla="*/ 188695 w 429361"/>
              <a:gd name="connsiteY10" fmla="*/ 117331 h 669785"/>
              <a:gd name="connsiteX11" fmla="*/ 210126 w 429361"/>
              <a:gd name="connsiteY11" fmla="*/ 57800 h 669785"/>
              <a:gd name="connsiteX12" fmla="*/ 200602 w 429361"/>
              <a:gd name="connsiteY12" fmla="*/ 10175 h 669785"/>
              <a:gd name="connsiteX13" fmla="*/ 238702 w 429361"/>
              <a:gd name="connsiteY13" fmla="*/ 5412 h 669785"/>
              <a:gd name="connsiteX14" fmla="*/ 255371 w 429361"/>
              <a:gd name="connsiteY14" fmla="*/ 649 h 669785"/>
              <a:gd name="connsiteX15" fmla="*/ 343477 w 429361"/>
              <a:gd name="connsiteY15" fmla="*/ 19699 h 669785"/>
              <a:gd name="connsiteX16" fmla="*/ 374433 w 429361"/>
              <a:gd name="connsiteY16" fmla="*/ 41131 h 669785"/>
              <a:gd name="connsiteX17" fmla="*/ 400628 w 429361"/>
              <a:gd name="connsiteY17" fmla="*/ 57798 h 669785"/>
              <a:gd name="connsiteX18" fmla="*/ 429202 w 429361"/>
              <a:gd name="connsiteY18" fmla="*/ 67324 h 669785"/>
              <a:gd name="connsiteX19" fmla="*/ 403008 w 429361"/>
              <a:gd name="connsiteY19" fmla="*/ 117331 h 669785"/>
              <a:gd name="connsiteX20" fmla="*/ 400627 w 429361"/>
              <a:gd name="connsiteY20" fmla="*/ 172099 h 669785"/>
              <a:gd name="connsiteX21" fmla="*/ 386339 w 429361"/>
              <a:gd name="connsiteY21" fmla="*/ 229249 h 669785"/>
              <a:gd name="connsiteX22" fmla="*/ 388721 w 429361"/>
              <a:gd name="connsiteY22" fmla="*/ 238774 h 669785"/>
              <a:gd name="connsiteX23" fmla="*/ 419677 w 429361"/>
              <a:gd name="connsiteY23" fmla="*/ 245918 h 669785"/>
              <a:gd name="connsiteX24" fmla="*/ 407771 w 429361"/>
              <a:gd name="connsiteY24" fmla="*/ 276874 h 669785"/>
              <a:gd name="connsiteX25" fmla="*/ 374433 w 429361"/>
              <a:gd name="connsiteY25" fmla="*/ 298306 h 669785"/>
              <a:gd name="connsiteX26" fmla="*/ 353002 w 429361"/>
              <a:gd name="connsiteY26" fmla="*/ 319737 h 669785"/>
              <a:gd name="connsiteX27" fmla="*/ 299105 w 429361"/>
              <a:gd name="connsiteY27" fmla="*/ 307094 h 669785"/>
              <a:gd name="connsiteX28" fmla="*/ 262513 w 429361"/>
              <a:gd name="connsiteY28" fmla="*/ 336407 h 669785"/>
              <a:gd name="connsiteX29" fmla="*/ 255370 w 429361"/>
              <a:gd name="connsiteY29" fmla="*/ 369744 h 669785"/>
              <a:gd name="connsiteX30" fmla="*/ 233938 w 429361"/>
              <a:gd name="connsiteY30" fmla="*/ 379269 h 669785"/>
              <a:gd name="connsiteX31" fmla="*/ 205363 w 429361"/>
              <a:gd name="connsiteY31" fmla="*/ 403082 h 669785"/>
              <a:gd name="connsiteX32" fmla="*/ 157739 w 429361"/>
              <a:gd name="connsiteY32" fmla="*/ 417368 h 669785"/>
              <a:gd name="connsiteX33" fmla="*/ 157738 w 429361"/>
              <a:gd name="connsiteY33" fmla="*/ 464994 h 669785"/>
              <a:gd name="connsiteX34" fmla="*/ 191076 w 429361"/>
              <a:gd name="connsiteY34" fmla="*/ 464994 h 669785"/>
              <a:gd name="connsiteX35" fmla="*/ 219652 w 429361"/>
              <a:gd name="connsiteY35" fmla="*/ 491187 h 669785"/>
              <a:gd name="connsiteX36" fmla="*/ 212507 w 429361"/>
              <a:gd name="connsiteY36" fmla="*/ 529288 h 669785"/>
              <a:gd name="connsiteX37" fmla="*/ 241083 w 429361"/>
              <a:gd name="connsiteY37" fmla="*/ 545955 h 669785"/>
              <a:gd name="connsiteX38" fmla="*/ 233938 w 429361"/>
              <a:gd name="connsiteY38" fmla="*/ 588819 h 669785"/>
              <a:gd name="connsiteX39" fmla="*/ 248226 w 429361"/>
              <a:gd name="connsiteY39" fmla="*/ 629299 h 669785"/>
              <a:gd name="connsiteX40" fmla="*/ 195840 w 429361"/>
              <a:gd name="connsiteY40" fmla="*/ 669781 h 669785"/>
              <a:gd name="connsiteX41" fmla="*/ 119639 w 429361"/>
              <a:gd name="connsiteY41" fmla="*/ 626918 h 669785"/>
              <a:gd name="connsiteX42" fmla="*/ 48972 w 429361"/>
              <a:gd name="connsiteY42" fmla="*/ 613002 h 669785"/>
              <a:gd name="connsiteX43" fmla="*/ 577 w 429361"/>
              <a:gd name="connsiteY43" fmla="*/ 579292 h 669785"/>
              <a:gd name="connsiteX0" fmla="*/ 577 w 429361"/>
              <a:gd name="connsiteY0" fmla="*/ 579292 h 670183"/>
              <a:gd name="connsiteX1" fmla="*/ 22779 w 429361"/>
              <a:gd name="connsiteY1" fmla="*/ 503464 h 670183"/>
              <a:gd name="connsiteX2" fmla="*/ 29921 w 429361"/>
              <a:gd name="connsiteY2" fmla="*/ 424884 h 670183"/>
              <a:gd name="connsiteX3" fmla="*/ 98208 w 429361"/>
              <a:gd name="connsiteY3" fmla="*/ 345931 h 670183"/>
              <a:gd name="connsiteX4" fmla="*/ 148213 w 429361"/>
              <a:gd name="connsiteY4" fmla="*/ 334025 h 670183"/>
              <a:gd name="connsiteX5" fmla="*/ 193458 w 429361"/>
              <a:gd name="connsiteY5" fmla="*/ 298306 h 670183"/>
              <a:gd name="connsiteX6" fmla="*/ 193457 w 429361"/>
              <a:gd name="connsiteY6" fmla="*/ 257825 h 670183"/>
              <a:gd name="connsiteX7" fmla="*/ 188695 w 429361"/>
              <a:gd name="connsiteY7" fmla="*/ 229250 h 670183"/>
              <a:gd name="connsiteX8" fmla="*/ 181551 w 429361"/>
              <a:gd name="connsiteY8" fmla="*/ 200675 h 670183"/>
              <a:gd name="connsiteX9" fmla="*/ 198220 w 429361"/>
              <a:gd name="connsiteY9" fmla="*/ 160194 h 670183"/>
              <a:gd name="connsiteX10" fmla="*/ 188695 w 429361"/>
              <a:gd name="connsiteY10" fmla="*/ 117331 h 670183"/>
              <a:gd name="connsiteX11" fmla="*/ 210126 w 429361"/>
              <a:gd name="connsiteY11" fmla="*/ 57800 h 670183"/>
              <a:gd name="connsiteX12" fmla="*/ 200602 w 429361"/>
              <a:gd name="connsiteY12" fmla="*/ 10175 h 670183"/>
              <a:gd name="connsiteX13" fmla="*/ 238702 w 429361"/>
              <a:gd name="connsiteY13" fmla="*/ 5412 h 670183"/>
              <a:gd name="connsiteX14" fmla="*/ 255371 w 429361"/>
              <a:gd name="connsiteY14" fmla="*/ 649 h 670183"/>
              <a:gd name="connsiteX15" fmla="*/ 343477 w 429361"/>
              <a:gd name="connsiteY15" fmla="*/ 19699 h 670183"/>
              <a:gd name="connsiteX16" fmla="*/ 374433 w 429361"/>
              <a:gd name="connsiteY16" fmla="*/ 41131 h 670183"/>
              <a:gd name="connsiteX17" fmla="*/ 400628 w 429361"/>
              <a:gd name="connsiteY17" fmla="*/ 57798 h 670183"/>
              <a:gd name="connsiteX18" fmla="*/ 429202 w 429361"/>
              <a:gd name="connsiteY18" fmla="*/ 67324 h 670183"/>
              <a:gd name="connsiteX19" fmla="*/ 403008 w 429361"/>
              <a:gd name="connsiteY19" fmla="*/ 117331 h 670183"/>
              <a:gd name="connsiteX20" fmla="*/ 400627 w 429361"/>
              <a:gd name="connsiteY20" fmla="*/ 172099 h 670183"/>
              <a:gd name="connsiteX21" fmla="*/ 386339 w 429361"/>
              <a:gd name="connsiteY21" fmla="*/ 229249 h 670183"/>
              <a:gd name="connsiteX22" fmla="*/ 388721 w 429361"/>
              <a:gd name="connsiteY22" fmla="*/ 238774 h 670183"/>
              <a:gd name="connsiteX23" fmla="*/ 419677 w 429361"/>
              <a:gd name="connsiteY23" fmla="*/ 245918 h 670183"/>
              <a:gd name="connsiteX24" fmla="*/ 407771 w 429361"/>
              <a:gd name="connsiteY24" fmla="*/ 276874 h 670183"/>
              <a:gd name="connsiteX25" fmla="*/ 374433 w 429361"/>
              <a:gd name="connsiteY25" fmla="*/ 298306 h 670183"/>
              <a:gd name="connsiteX26" fmla="*/ 353002 w 429361"/>
              <a:gd name="connsiteY26" fmla="*/ 319737 h 670183"/>
              <a:gd name="connsiteX27" fmla="*/ 299105 w 429361"/>
              <a:gd name="connsiteY27" fmla="*/ 307094 h 670183"/>
              <a:gd name="connsiteX28" fmla="*/ 262513 w 429361"/>
              <a:gd name="connsiteY28" fmla="*/ 336407 h 670183"/>
              <a:gd name="connsiteX29" fmla="*/ 255370 w 429361"/>
              <a:gd name="connsiteY29" fmla="*/ 369744 h 670183"/>
              <a:gd name="connsiteX30" fmla="*/ 233938 w 429361"/>
              <a:gd name="connsiteY30" fmla="*/ 379269 h 670183"/>
              <a:gd name="connsiteX31" fmla="*/ 205363 w 429361"/>
              <a:gd name="connsiteY31" fmla="*/ 403082 h 670183"/>
              <a:gd name="connsiteX32" fmla="*/ 157739 w 429361"/>
              <a:gd name="connsiteY32" fmla="*/ 417368 h 670183"/>
              <a:gd name="connsiteX33" fmla="*/ 157738 w 429361"/>
              <a:gd name="connsiteY33" fmla="*/ 464994 h 670183"/>
              <a:gd name="connsiteX34" fmla="*/ 191076 w 429361"/>
              <a:gd name="connsiteY34" fmla="*/ 464994 h 670183"/>
              <a:gd name="connsiteX35" fmla="*/ 219652 w 429361"/>
              <a:gd name="connsiteY35" fmla="*/ 491187 h 670183"/>
              <a:gd name="connsiteX36" fmla="*/ 212507 w 429361"/>
              <a:gd name="connsiteY36" fmla="*/ 529288 h 670183"/>
              <a:gd name="connsiteX37" fmla="*/ 241083 w 429361"/>
              <a:gd name="connsiteY37" fmla="*/ 545955 h 670183"/>
              <a:gd name="connsiteX38" fmla="*/ 233938 w 429361"/>
              <a:gd name="connsiteY38" fmla="*/ 588819 h 670183"/>
              <a:gd name="connsiteX39" fmla="*/ 248226 w 429361"/>
              <a:gd name="connsiteY39" fmla="*/ 629299 h 670183"/>
              <a:gd name="connsiteX40" fmla="*/ 195840 w 429361"/>
              <a:gd name="connsiteY40" fmla="*/ 669781 h 670183"/>
              <a:gd name="connsiteX41" fmla="*/ 177560 w 429361"/>
              <a:gd name="connsiteY41" fmla="*/ 648721 h 670183"/>
              <a:gd name="connsiteX42" fmla="*/ 119639 w 429361"/>
              <a:gd name="connsiteY42" fmla="*/ 626918 h 670183"/>
              <a:gd name="connsiteX43" fmla="*/ 48972 w 429361"/>
              <a:gd name="connsiteY43" fmla="*/ 613002 h 670183"/>
              <a:gd name="connsiteX44" fmla="*/ 577 w 429361"/>
              <a:gd name="connsiteY44" fmla="*/ 579292 h 670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429361" h="670183">
                <a:moveTo>
                  <a:pt x="577" y="579292"/>
                </a:moveTo>
                <a:cubicBezTo>
                  <a:pt x="-3788" y="561036"/>
                  <a:pt x="17888" y="529199"/>
                  <a:pt x="22779" y="503464"/>
                </a:cubicBezTo>
                <a:cubicBezTo>
                  <a:pt x="27670" y="477729"/>
                  <a:pt x="14968" y="450743"/>
                  <a:pt x="29921" y="424884"/>
                </a:cubicBezTo>
                <a:cubicBezTo>
                  <a:pt x="52683" y="398566"/>
                  <a:pt x="78493" y="361074"/>
                  <a:pt x="98208" y="345931"/>
                </a:cubicBezTo>
                <a:cubicBezTo>
                  <a:pt x="117923" y="330788"/>
                  <a:pt x="132338" y="341962"/>
                  <a:pt x="148213" y="334025"/>
                </a:cubicBezTo>
                <a:cubicBezTo>
                  <a:pt x="164088" y="326088"/>
                  <a:pt x="185917" y="311800"/>
                  <a:pt x="193458" y="298306"/>
                </a:cubicBezTo>
                <a:cubicBezTo>
                  <a:pt x="200999" y="284812"/>
                  <a:pt x="194251" y="269334"/>
                  <a:pt x="193457" y="257825"/>
                </a:cubicBezTo>
                <a:cubicBezTo>
                  <a:pt x="192663" y="246316"/>
                  <a:pt x="190679" y="237981"/>
                  <a:pt x="188695" y="229250"/>
                </a:cubicBezTo>
                <a:cubicBezTo>
                  <a:pt x="186711" y="220519"/>
                  <a:pt x="179964" y="212184"/>
                  <a:pt x="181551" y="200675"/>
                </a:cubicBezTo>
                <a:cubicBezTo>
                  <a:pt x="183138" y="189166"/>
                  <a:pt x="198220" y="174878"/>
                  <a:pt x="198220" y="160194"/>
                </a:cubicBezTo>
                <a:cubicBezTo>
                  <a:pt x="198220" y="145510"/>
                  <a:pt x="190679" y="135190"/>
                  <a:pt x="188695" y="117331"/>
                </a:cubicBezTo>
                <a:cubicBezTo>
                  <a:pt x="186711" y="99472"/>
                  <a:pt x="208142" y="75659"/>
                  <a:pt x="210126" y="57800"/>
                </a:cubicBezTo>
                <a:cubicBezTo>
                  <a:pt x="212110" y="39941"/>
                  <a:pt x="191871" y="18113"/>
                  <a:pt x="200602" y="10175"/>
                </a:cubicBezTo>
                <a:cubicBezTo>
                  <a:pt x="209333" y="2237"/>
                  <a:pt x="218461" y="7793"/>
                  <a:pt x="238702" y="5412"/>
                </a:cubicBezTo>
                <a:cubicBezTo>
                  <a:pt x="258943" y="3031"/>
                  <a:pt x="237909" y="-1732"/>
                  <a:pt x="255371" y="649"/>
                </a:cubicBezTo>
                <a:cubicBezTo>
                  <a:pt x="272833" y="3030"/>
                  <a:pt x="323633" y="14143"/>
                  <a:pt x="343477" y="19699"/>
                </a:cubicBezTo>
                <a:cubicBezTo>
                  <a:pt x="363321" y="25255"/>
                  <a:pt x="362924" y="36369"/>
                  <a:pt x="374433" y="41131"/>
                </a:cubicBezTo>
                <a:cubicBezTo>
                  <a:pt x="385942" y="45893"/>
                  <a:pt x="393087" y="32398"/>
                  <a:pt x="400628" y="57798"/>
                </a:cubicBezTo>
                <a:cubicBezTo>
                  <a:pt x="408169" y="83198"/>
                  <a:pt x="426821" y="55814"/>
                  <a:pt x="429202" y="67324"/>
                </a:cubicBezTo>
                <a:cubicBezTo>
                  <a:pt x="431583" y="78834"/>
                  <a:pt x="406580" y="101059"/>
                  <a:pt x="403008" y="117331"/>
                </a:cubicBezTo>
                <a:cubicBezTo>
                  <a:pt x="399436" y="133603"/>
                  <a:pt x="399040" y="157415"/>
                  <a:pt x="400627" y="172099"/>
                </a:cubicBezTo>
                <a:cubicBezTo>
                  <a:pt x="402215" y="186783"/>
                  <a:pt x="387133" y="218533"/>
                  <a:pt x="386339" y="229249"/>
                </a:cubicBezTo>
                <a:cubicBezTo>
                  <a:pt x="385545" y="239965"/>
                  <a:pt x="383165" y="235996"/>
                  <a:pt x="388721" y="238774"/>
                </a:cubicBezTo>
                <a:cubicBezTo>
                  <a:pt x="394277" y="241552"/>
                  <a:pt x="418487" y="240362"/>
                  <a:pt x="419677" y="245918"/>
                </a:cubicBezTo>
                <a:cubicBezTo>
                  <a:pt x="420867" y="251474"/>
                  <a:pt x="415312" y="268143"/>
                  <a:pt x="407771" y="276874"/>
                </a:cubicBezTo>
                <a:cubicBezTo>
                  <a:pt x="400230" y="285605"/>
                  <a:pt x="381180" y="287194"/>
                  <a:pt x="374433" y="298306"/>
                </a:cubicBezTo>
                <a:cubicBezTo>
                  <a:pt x="367686" y="309418"/>
                  <a:pt x="354841" y="300810"/>
                  <a:pt x="353002" y="319737"/>
                </a:cubicBezTo>
                <a:cubicBezTo>
                  <a:pt x="351163" y="338664"/>
                  <a:pt x="312599" y="304316"/>
                  <a:pt x="299105" y="307094"/>
                </a:cubicBezTo>
                <a:cubicBezTo>
                  <a:pt x="285611" y="309872"/>
                  <a:pt x="269802" y="325965"/>
                  <a:pt x="262513" y="336407"/>
                </a:cubicBezTo>
                <a:cubicBezTo>
                  <a:pt x="255224" y="346849"/>
                  <a:pt x="258942" y="362203"/>
                  <a:pt x="255370" y="369744"/>
                </a:cubicBezTo>
                <a:cubicBezTo>
                  <a:pt x="251798" y="377285"/>
                  <a:pt x="242273" y="373713"/>
                  <a:pt x="233938" y="379269"/>
                </a:cubicBezTo>
                <a:cubicBezTo>
                  <a:pt x="225604" y="384825"/>
                  <a:pt x="219254" y="397129"/>
                  <a:pt x="205363" y="403082"/>
                </a:cubicBezTo>
                <a:cubicBezTo>
                  <a:pt x="191472" y="409035"/>
                  <a:pt x="163295" y="406652"/>
                  <a:pt x="157739" y="417368"/>
                </a:cubicBezTo>
                <a:cubicBezTo>
                  <a:pt x="152183" y="428084"/>
                  <a:pt x="152579" y="454675"/>
                  <a:pt x="157738" y="464994"/>
                </a:cubicBezTo>
                <a:cubicBezTo>
                  <a:pt x="162897" y="475313"/>
                  <a:pt x="180757" y="460629"/>
                  <a:pt x="191076" y="464994"/>
                </a:cubicBezTo>
                <a:cubicBezTo>
                  <a:pt x="201395" y="469359"/>
                  <a:pt x="215683" y="482853"/>
                  <a:pt x="219652" y="491187"/>
                </a:cubicBezTo>
                <a:cubicBezTo>
                  <a:pt x="223621" y="499521"/>
                  <a:pt x="208935" y="520160"/>
                  <a:pt x="212507" y="529288"/>
                </a:cubicBezTo>
                <a:cubicBezTo>
                  <a:pt x="216079" y="538416"/>
                  <a:pt x="241083" y="534446"/>
                  <a:pt x="241083" y="545955"/>
                </a:cubicBezTo>
                <a:cubicBezTo>
                  <a:pt x="241083" y="557464"/>
                  <a:pt x="232748" y="574928"/>
                  <a:pt x="233938" y="588819"/>
                </a:cubicBezTo>
                <a:cubicBezTo>
                  <a:pt x="235128" y="602710"/>
                  <a:pt x="254576" y="615805"/>
                  <a:pt x="248226" y="629299"/>
                </a:cubicBezTo>
                <a:cubicBezTo>
                  <a:pt x="241876" y="642793"/>
                  <a:pt x="207618" y="666544"/>
                  <a:pt x="195840" y="669781"/>
                </a:cubicBezTo>
                <a:cubicBezTo>
                  <a:pt x="184062" y="673018"/>
                  <a:pt x="190260" y="655865"/>
                  <a:pt x="177560" y="648721"/>
                </a:cubicBezTo>
                <a:cubicBezTo>
                  <a:pt x="164860" y="641577"/>
                  <a:pt x="141070" y="632871"/>
                  <a:pt x="119639" y="626918"/>
                </a:cubicBezTo>
                <a:cubicBezTo>
                  <a:pt x="98208" y="620965"/>
                  <a:pt x="68816" y="620940"/>
                  <a:pt x="48972" y="613002"/>
                </a:cubicBezTo>
                <a:cubicBezTo>
                  <a:pt x="29128" y="605064"/>
                  <a:pt x="4942" y="597548"/>
                  <a:pt x="577" y="579292"/>
                </a:cubicBezTo>
                <a:close/>
              </a:path>
            </a:pathLst>
          </a:custGeom>
          <a:blipFill dpi="0" rotWithShape="1"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38504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0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750"/>
                            </p:stCondLst>
                            <p:childTnLst>
                              <p:par>
                                <p:cTn id="4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250"/>
                            </p:stCondLst>
                            <p:childTnLst>
                              <p:par>
                                <p:cTn id="4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750"/>
                            </p:stCondLst>
                            <p:childTnLst>
                              <p:par>
                                <p:cTn id="53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500"/>
                            </p:stCondLst>
                            <p:childTnLst>
                              <p:par>
                                <p:cTn id="8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2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2250"/>
                            </p:stCondLst>
                            <p:childTnLst>
                              <p:par>
                                <p:cTn id="8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1" grpId="1" animBg="1"/>
      <p:bldP spid="32" grpId="0" animBg="1"/>
      <p:bldP spid="36" grpId="0"/>
      <p:bldP spid="5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8" name="Picture 4" descr="D:\Книжки\ШКОЛА\9 клас\Всесвітня\Карти\Map of 1813 0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10" t="25" r="26304" b="2480"/>
          <a:stretch/>
        </p:blipFill>
        <p:spPr bwMode="auto">
          <a:xfrm>
            <a:off x="-36000" y="-3600"/>
            <a:ext cx="9180000" cy="6861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6" name="Полілінія 65"/>
          <p:cNvSpPr/>
          <p:nvPr/>
        </p:nvSpPr>
        <p:spPr>
          <a:xfrm>
            <a:off x="3314667" y="3200399"/>
            <a:ext cx="1135823" cy="2058353"/>
          </a:xfrm>
          <a:custGeom>
            <a:avLst/>
            <a:gdLst>
              <a:gd name="connsiteX0" fmla="*/ 68613 w 1234473"/>
              <a:gd name="connsiteY0" fmla="*/ 0 h 2072640"/>
              <a:gd name="connsiteX1" fmla="*/ 152433 w 1234473"/>
              <a:gd name="connsiteY1" fmla="*/ 160020 h 2072640"/>
              <a:gd name="connsiteX2" fmla="*/ 33 w 1234473"/>
              <a:gd name="connsiteY2" fmla="*/ 441960 h 2072640"/>
              <a:gd name="connsiteX3" fmla="*/ 167673 w 1234473"/>
              <a:gd name="connsiteY3" fmla="*/ 853440 h 2072640"/>
              <a:gd name="connsiteX4" fmla="*/ 441993 w 1234473"/>
              <a:gd name="connsiteY4" fmla="*/ 1173480 h 2072640"/>
              <a:gd name="connsiteX5" fmla="*/ 388653 w 1234473"/>
              <a:gd name="connsiteY5" fmla="*/ 1767840 h 2072640"/>
              <a:gd name="connsiteX6" fmla="*/ 891573 w 1234473"/>
              <a:gd name="connsiteY6" fmla="*/ 1905000 h 2072640"/>
              <a:gd name="connsiteX7" fmla="*/ 1104933 w 1234473"/>
              <a:gd name="connsiteY7" fmla="*/ 1950720 h 2072640"/>
              <a:gd name="connsiteX8" fmla="*/ 1234473 w 1234473"/>
              <a:gd name="connsiteY8" fmla="*/ 2072640 h 2072640"/>
              <a:gd name="connsiteX0" fmla="*/ 68613 w 1163035"/>
              <a:gd name="connsiteY0" fmla="*/ 0 h 2058353"/>
              <a:gd name="connsiteX1" fmla="*/ 152433 w 1163035"/>
              <a:gd name="connsiteY1" fmla="*/ 160020 h 2058353"/>
              <a:gd name="connsiteX2" fmla="*/ 33 w 1163035"/>
              <a:gd name="connsiteY2" fmla="*/ 441960 h 2058353"/>
              <a:gd name="connsiteX3" fmla="*/ 167673 w 1163035"/>
              <a:gd name="connsiteY3" fmla="*/ 853440 h 2058353"/>
              <a:gd name="connsiteX4" fmla="*/ 441993 w 1163035"/>
              <a:gd name="connsiteY4" fmla="*/ 1173480 h 2058353"/>
              <a:gd name="connsiteX5" fmla="*/ 388653 w 1163035"/>
              <a:gd name="connsiteY5" fmla="*/ 1767840 h 2058353"/>
              <a:gd name="connsiteX6" fmla="*/ 891573 w 1163035"/>
              <a:gd name="connsiteY6" fmla="*/ 1905000 h 2058353"/>
              <a:gd name="connsiteX7" fmla="*/ 1104933 w 1163035"/>
              <a:gd name="connsiteY7" fmla="*/ 1950720 h 2058353"/>
              <a:gd name="connsiteX8" fmla="*/ 1163035 w 1163035"/>
              <a:gd name="connsiteY8" fmla="*/ 2058353 h 2058353"/>
              <a:gd name="connsiteX0" fmla="*/ 68613 w 1163035"/>
              <a:gd name="connsiteY0" fmla="*/ 0 h 2058353"/>
              <a:gd name="connsiteX1" fmla="*/ 152433 w 1163035"/>
              <a:gd name="connsiteY1" fmla="*/ 160020 h 2058353"/>
              <a:gd name="connsiteX2" fmla="*/ 33 w 1163035"/>
              <a:gd name="connsiteY2" fmla="*/ 441960 h 2058353"/>
              <a:gd name="connsiteX3" fmla="*/ 167673 w 1163035"/>
              <a:gd name="connsiteY3" fmla="*/ 853440 h 2058353"/>
              <a:gd name="connsiteX4" fmla="*/ 441993 w 1163035"/>
              <a:gd name="connsiteY4" fmla="*/ 1173480 h 2058353"/>
              <a:gd name="connsiteX5" fmla="*/ 388653 w 1163035"/>
              <a:gd name="connsiteY5" fmla="*/ 1767840 h 2058353"/>
              <a:gd name="connsiteX6" fmla="*/ 891573 w 1163035"/>
              <a:gd name="connsiteY6" fmla="*/ 1905000 h 2058353"/>
              <a:gd name="connsiteX7" fmla="*/ 1043020 w 1163035"/>
              <a:gd name="connsiteY7" fmla="*/ 1898333 h 2058353"/>
              <a:gd name="connsiteX8" fmla="*/ 1163035 w 1163035"/>
              <a:gd name="connsiteY8" fmla="*/ 2058353 h 2058353"/>
              <a:gd name="connsiteX0" fmla="*/ 68613 w 1163035"/>
              <a:gd name="connsiteY0" fmla="*/ 0 h 2058353"/>
              <a:gd name="connsiteX1" fmla="*/ 152433 w 1163035"/>
              <a:gd name="connsiteY1" fmla="*/ 160020 h 2058353"/>
              <a:gd name="connsiteX2" fmla="*/ 33 w 1163035"/>
              <a:gd name="connsiteY2" fmla="*/ 441960 h 2058353"/>
              <a:gd name="connsiteX3" fmla="*/ 167673 w 1163035"/>
              <a:gd name="connsiteY3" fmla="*/ 853440 h 2058353"/>
              <a:gd name="connsiteX4" fmla="*/ 441993 w 1163035"/>
              <a:gd name="connsiteY4" fmla="*/ 1173480 h 2058353"/>
              <a:gd name="connsiteX5" fmla="*/ 388653 w 1163035"/>
              <a:gd name="connsiteY5" fmla="*/ 1767840 h 2058353"/>
              <a:gd name="connsiteX6" fmla="*/ 891573 w 1163035"/>
              <a:gd name="connsiteY6" fmla="*/ 1905000 h 2058353"/>
              <a:gd name="connsiteX7" fmla="*/ 1043020 w 1163035"/>
              <a:gd name="connsiteY7" fmla="*/ 1898333 h 2058353"/>
              <a:gd name="connsiteX8" fmla="*/ 1163035 w 1163035"/>
              <a:gd name="connsiteY8" fmla="*/ 2058353 h 2058353"/>
              <a:gd name="connsiteX0" fmla="*/ 68613 w 1134460"/>
              <a:gd name="connsiteY0" fmla="*/ 0 h 2058353"/>
              <a:gd name="connsiteX1" fmla="*/ 152433 w 1134460"/>
              <a:gd name="connsiteY1" fmla="*/ 160020 h 2058353"/>
              <a:gd name="connsiteX2" fmla="*/ 33 w 1134460"/>
              <a:gd name="connsiteY2" fmla="*/ 441960 h 2058353"/>
              <a:gd name="connsiteX3" fmla="*/ 167673 w 1134460"/>
              <a:gd name="connsiteY3" fmla="*/ 853440 h 2058353"/>
              <a:gd name="connsiteX4" fmla="*/ 441993 w 1134460"/>
              <a:gd name="connsiteY4" fmla="*/ 1173480 h 2058353"/>
              <a:gd name="connsiteX5" fmla="*/ 388653 w 1134460"/>
              <a:gd name="connsiteY5" fmla="*/ 1767840 h 2058353"/>
              <a:gd name="connsiteX6" fmla="*/ 891573 w 1134460"/>
              <a:gd name="connsiteY6" fmla="*/ 1905000 h 2058353"/>
              <a:gd name="connsiteX7" fmla="*/ 1043020 w 1134460"/>
              <a:gd name="connsiteY7" fmla="*/ 1898333 h 2058353"/>
              <a:gd name="connsiteX8" fmla="*/ 1134460 w 1134460"/>
              <a:gd name="connsiteY8" fmla="*/ 2058353 h 2058353"/>
              <a:gd name="connsiteX0" fmla="*/ 68613 w 1134460"/>
              <a:gd name="connsiteY0" fmla="*/ 0 h 2058353"/>
              <a:gd name="connsiteX1" fmla="*/ 152433 w 1134460"/>
              <a:gd name="connsiteY1" fmla="*/ 160020 h 2058353"/>
              <a:gd name="connsiteX2" fmla="*/ 33 w 1134460"/>
              <a:gd name="connsiteY2" fmla="*/ 441960 h 2058353"/>
              <a:gd name="connsiteX3" fmla="*/ 167673 w 1134460"/>
              <a:gd name="connsiteY3" fmla="*/ 853440 h 2058353"/>
              <a:gd name="connsiteX4" fmla="*/ 441993 w 1134460"/>
              <a:gd name="connsiteY4" fmla="*/ 1173480 h 2058353"/>
              <a:gd name="connsiteX5" fmla="*/ 388653 w 1134460"/>
              <a:gd name="connsiteY5" fmla="*/ 1767840 h 2058353"/>
              <a:gd name="connsiteX6" fmla="*/ 891573 w 1134460"/>
              <a:gd name="connsiteY6" fmla="*/ 1905000 h 2058353"/>
              <a:gd name="connsiteX7" fmla="*/ 1043020 w 1134460"/>
              <a:gd name="connsiteY7" fmla="*/ 1898333 h 2058353"/>
              <a:gd name="connsiteX8" fmla="*/ 1134460 w 1134460"/>
              <a:gd name="connsiteY8" fmla="*/ 2058353 h 2058353"/>
              <a:gd name="connsiteX0" fmla="*/ 68613 w 1134460"/>
              <a:gd name="connsiteY0" fmla="*/ 0 h 2058353"/>
              <a:gd name="connsiteX1" fmla="*/ 152433 w 1134460"/>
              <a:gd name="connsiteY1" fmla="*/ 160020 h 2058353"/>
              <a:gd name="connsiteX2" fmla="*/ 33 w 1134460"/>
              <a:gd name="connsiteY2" fmla="*/ 441960 h 2058353"/>
              <a:gd name="connsiteX3" fmla="*/ 167673 w 1134460"/>
              <a:gd name="connsiteY3" fmla="*/ 853440 h 2058353"/>
              <a:gd name="connsiteX4" fmla="*/ 441993 w 1134460"/>
              <a:gd name="connsiteY4" fmla="*/ 1173480 h 2058353"/>
              <a:gd name="connsiteX5" fmla="*/ 388653 w 1134460"/>
              <a:gd name="connsiteY5" fmla="*/ 1767840 h 2058353"/>
              <a:gd name="connsiteX6" fmla="*/ 1043020 w 1134460"/>
              <a:gd name="connsiteY6" fmla="*/ 1898333 h 2058353"/>
              <a:gd name="connsiteX7" fmla="*/ 1134460 w 1134460"/>
              <a:gd name="connsiteY7" fmla="*/ 2058353 h 2058353"/>
              <a:gd name="connsiteX0" fmla="*/ 68613 w 1134460"/>
              <a:gd name="connsiteY0" fmla="*/ 0 h 2058353"/>
              <a:gd name="connsiteX1" fmla="*/ 152433 w 1134460"/>
              <a:gd name="connsiteY1" fmla="*/ 160020 h 2058353"/>
              <a:gd name="connsiteX2" fmla="*/ 33 w 1134460"/>
              <a:gd name="connsiteY2" fmla="*/ 441960 h 2058353"/>
              <a:gd name="connsiteX3" fmla="*/ 167673 w 1134460"/>
              <a:gd name="connsiteY3" fmla="*/ 853440 h 2058353"/>
              <a:gd name="connsiteX4" fmla="*/ 441993 w 1134460"/>
              <a:gd name="connsiteY4" fmla="*/ 1173480 h 2058353"/>
              <a:gd name="connsiteX5" fmla="*/ 562484 w 1134460"/>
              <a:gd name="connsiteY5" fmla="*/ 1701165 h 2058353"/>
              <a:gd name="connsiteX6" fmla="*/ 1043020 w 1134460"/>
              <a:gd name="connsiteY6" fmla="*/ 1898333 h 2058353"/>
              <a:gd name="connsiteX7" fmla="*/ 1134460 w 1134460"/>
              <a:gd name="connsiteY7" fmla="*/ 2058353 h 2058353"/>
              <a:gd name="connsiteX0" fmla="*/ 68613 w 1135823"/>
              <a:gd name="connsiteY0" fmla="*/ 0 h 2058353"/>
              <a:gd name="connsiteX1" fmla="*/ 152433 w 1135823"/>
              <a:gd name="connsiteY1" fmla="*/ 160020 h 2058353"/>
              <a:gd name="connsiteX2" fmla="*/ 33 w 1135823"/>
              <a:gd name="connsiteY2" fmla="*/ 441960 h 2058353"/>
              <a:gd name="connsiteX3" fmla="*/ 167673 w 1135823"/>
              <a:gd name="connsiteY3" fmla="*/ 853440 h 2058353"/>
              <a:gd name="connsiteX4" fmla="*/ 441993 w 1135823"/>
              <a:gd name="connsiteY4" fmla="*/ 1173480 h 2058353"/>
              <a:gd name="connsiteX5" fmla="*/ 424371 w 1135823"/>
              <a:gd name="connsiteY5" fmla="*/ 1784509 h 2058353"/>
              <a:gd name="connsiteX6" fmla="*/ 1043020 w 1135823"/>
              <a:gd name="connsiteY6" fmla="*/ 1898333 h 2058353"/>
              <a:gd name="connsiteX7" fmla="*/ 1134460 w 1135823"/>
              <a:gd name="connsiteY7" fmla="*/ 2058353 h 2058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35823" h="2058353">
                <a:moveTo>
                  <a:pt x="68613" y="0"/>
                </a:moveTo>
                <a:cubicBezTo>
                  <a:pt x="116238" y="43180"/>
                  <a:pt x="163863" y="86360"/>
                  <a:pt x="152433" y="160020"/>
                </a:cubicBezTo>
                <a:cubicBezTo>
                  <a:pt x="141003" y="233680"/>
                  <a:pt x="-2507" y="326390"/>
                  <a:pt x="33" y="441960"/>
                </a:cubicBezTo>
                <a:cubicBezTo>
                  <a:pt x="2573" y="557530"/>
                  <a:pt x="94013" y="731520"/>
                  <a:pt x="167673" y="853440"/>
                </a:cubicBezTo>
                <a:cubicBezTo>
                  <a:pt x="241333" y="975360"/>
                  <a:pt x="399210" y="1018302"/>
                  <a:pt x="441993" y="1173480"/>
                </a:cubicBezTo>
                <a:cubicBezTo>
                  <a:pt x="484776" y="1328658"/>
                  <a:pt x="324200" y="1663700"/>
                  <a:pt x="424371" y="1784509"/>
                </a:cubicBezTo>
                <a:cubicBezTo>
                  <a:pt x="524542" y="1905318"/>
                  <a:pt x="924672" y="1852692"/>
                  <a:pt x="1043020" y="1898333"/>
                </a:cubicBezTo>
                <a:cubicBezTo>
                  <a:pt x="1161368" y="1943974"/>
                  <a:pt x="1131603" y="2001838"/>
                  <a:pt x="1134460" y="2058353"/>
                </a:cubicBezTo>
              </a:path>
            </a:pathLst>
          </a:custGeom>
          <a:ln w="19050">
            <a:solidFill>
              <a:srgbClr val="FF0000"/>
            </a:solidFill>
            <a:prstDash val="dash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7" name="Прямокутник 66"/>
          <p:cNvSpPr/>
          <p:nvPr/>
        </p:nvSpPr>
        <p:spPr>
          <a:xfrm>
            <a:off x="3995936" y="5250686"/>
            <a:ext cx="105876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о. Ельба</a:t>
            </a:r>
            <a:endParaRPr kumimoji="0" lang="uk-UA" sz="16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5" name="Овал 12"/>
          <p:cNvSpPr/>
          <p:nvPr/>
        </p:nvSpPr>
        <p:spPr>
          <a:xfrm>
            <a:off x="4574828" y="3152261"/>
            <a:ext cx="1617057" cy="2518678"/>
          </a:xfrm>
          <a:custGeom>
            <a:avLst/>
            <a:gdLst>
              <a:gd name="connsiteX0" fmla="*/ 0 w 882607"/>
              <a:gd name="connsiteY0" fmla="*/ 328539 h 657078"/>
              <a:gd name="connsiteX1" fmla="*/ 441304 w 882607"/>
              <a:gd name="connsiteY1" fmla="*/ 0 h 657078"/>
              <a:gd name="connsiteX2" fmla="*/ 882608 w 882607"/>
              <a:gd name="connsiteY2" fmla="*/ 328539 h 657078"/>
              <a:gd name="connsiteX3" fmla="*/ 441304 w 882607"/>
              <a:gd name="connsiteY3" fmla="*/ 657078 h 657078"/>
              <a:gd name="connsiteX4" fmla="*/ 0 w 882607"/>
              <a:gd name="connsiteY4" fmla="*/ 328539 h 657078"/>
              <a:gd name="connsiteX0" fmla="*/ 204300 w 1086908"/>
              <a:gd name="connsiteY0" fmla="*/ 533327 h 861866"/>
              <a:gd name="connsiteX1" fmla="*/ 102679 w 1086908"/>
              <a:gd name="connsiteY1" fmla="*/ 0 h 861866"/>
              <a:gd name="connsiteX2" fmla="*/ 1086908 w 1086908"/>
              <a:gd name="connsiteY2" fmla="*/ 533327 h 861866"/>
              <a:gd name="connsiteX3" fmla="*/ 645604 w 1086908"/>
              <a:gd name="connsiteY3" fmla="*/ 861866 h 861866"/>
              <a:gd name="connsiteX4" fmla="*/ 204300 w 1086908"/>
              <a:gd name="connsiteY4" fmla="*/ 533327 h 861866"/>
              <a:gd name="connsiteX0" fmla="*/ 148270 w 847522"/>
              <a:gd name="connsiteY0" fmla="*/ 534105 h 867603"/>
              <a:gd name="connsiteX1" fmla="*/ 46649 w 847522"/>
              <a:gd name="connsiteY1" fmla="*/ 778 h 867603"/>
              <a:gd name="connsiteX2" fmla="*/ 847522 w 847522"/>
              <a:gd name="connsiteY2" fmla="*/ 660311 h 867603"/>
              <a:gd name="connsiteX3" fmla="*/ 589574 w 847522"/>
              <a:gd name="connsiteY3" fmla="*/ 862644 h 867603"/>
              <a:gd name="connsiteX4" fmla="*/ 148270 w 847522"/>
              <a:gd name="connsiteY4" fmla="*/ 534105 h 867603"/>
              <a:gd name="connsiteX0" fmla="*/ 167789 w 1159598"/>
              <a:gd name="connsiteY0" fmla="*/ 534377 h 1534883"/>
              <a:gd name="connsiteX1" fmla="*/ 66168 w 1159598"/>
              <a:gd name="connsiteY1" fmla="*/ 1050 h 1534883"/>
              <a:gd name="connsiteX2" fmla="*/ 867041 w 1159598"/>
              <a:gd name="connsiteY2" fmla="*/ 660583 h 1534883"/>
              <a:gd name="connsiteX3" fmla="*/ 1137730 w 1159598"/>
              <a:gd name="connsiteY3" fmla="*/ 1534428 h 1534883"/>
              <a:gd name="connsiteX4" fmla="*/ 167789 w 1159598"/>
              <a:gd name="connsiteY4" fmla="*/ 534377 h 1534883"/>
              <a:gd name="connsiteX0" fmla="*/ 130829 w 1131375"/>
              <a:gd name="connsiteY0" fmla="*/ 580696 h 1581239"/>
              <a:gd name="connsiteX1" fmla="*/ 29208 w 1131375"/>
              <a:gd name="connsiteY1" fmla="*/ 47369 h 1581239"/>
              <a:gd name="connsiteX2" fmla="*/ 316194 w 1131375"/>
              <a:gd name="connsiteY2" fmla="*/ 100878 h 1581239"/>
              <a:gd name="connsiteX3" fmla="*/ 830081 w 1131375"/>
              <a:gd name="connsiteY3" fmla="*/ 706902 h 1581239"/>
              <a:gd name="connsiteX4" fmla="*/ 1100770 w 1131375"/>
              <a:gd name="connsiteY4" fmla="*/ 1580747 h 1581239"/>
              <a:gd name="connsiteX5" fmla="*/ 130829 w 1131375"/>
              <a:gd name="connsiteY5" fmla="*/ 580696 h 1581239"/>
              <a:gd name="connsiteX0" fmla="*/ 118570 w 1119116"/>
              <a:gd name="connsiteY0" fmla="*/ 572855 h 1573398"/>
              <a:gd name="connsiteX1" fmla="*/ 16949 w 1119116"/>
              <a:gd name="connsiteY1" fmla="*/ 39528 h 1573398"/>
              <a:gd name="connsiteX2" fmla="*/ 125341 w 1119116"/>
              <a:gd name="connsiteY2" fmla="*/ 45412 h 1573398"/>
              <a:gd name="connsiteX3" fmla="*/ 303935 w 1119116"/>
              <a:gd name="connsiteY3" fmla="*/ 93037 h 1573398"/>
              <a:gd name="connsiteX4" fmla="*/ 817822 w 1119116"/>
              <a:gd name="connsiteY4" fmla="*/ 699061 h 1573398"/>
              <a:gd name="connsiteX5" fmla="*/ 1088511 w 1119116"/>
              <a:gd name="connsiteY5" fmla="*/ 1572906 h 1573398"/>
              <a:gd name="connsiteX6" fmla="*/ 118570 w 1119116"/>
              <a:gd name="connsiteY6" fmla="*/ 572855 h 1573398"/>
              <a:gd name="connsiteX0" fmla="*/ 141423 w 1141969"/>
              <a:gd name="connsiteY0" fmla="*/ 551958 h 1552501"/>
              <a:gd name="connsiteX1" fmla="*/ 6465 w 1141969"/>
              <a:gd name="connsiteY1" fmla="*/ 49587 h 1552501"/>
              <a:gd name="connsiteX2" fmla="*/ 148194 w 1141969"/>
              <a:gd name="connsiteY2" fmla="*/ 24515 h 1552501"/>
              <a:gd name="connsiteX3" fmla="*/ 326788 w 1141969"/>
              <a:gd name="connsiteY3" fmla="*/ 72140 h 1552501"/>
              <a:gd name="connsiteX4" fmla="*/ 840675 w 1141969"/>
              <a:gd name="connsiteY4" fmla="*/ 678164 h 1552501"/>
              <a:gd name="connsiteX5" fmla="*/ 1111364 w 1141969"/>
              <a:gd name="connsiteY5" fmla="*/ 1552009 h 1552501"/>
              <a:gd name="connsiteX6" fmla="*/ 141423 w 1141969"/>
              <a:gd name="connsiteY6" fmla="*/ 551958 h 1552501"/>
              <a:gd name="connsiteX0" fmla="*/ 136494 w 1137040"/>
              <a:gd name="connsiteY0" fmla="*/ 544433 h 1544976"/>
              <a:gd name="connsiteX1" fmla="*/ 1536 w 1137040"/>
              <a:gd name="connsiteY1" fmla="*/ 42062 h 1544976"/>
              <a:gd name="connsiteX2" fmla="*/ 76590 w 1137040"/>
              <a:gd name="connsiteY2" fmla="*/ 28895 h 1544976"/>
              <a:gd name="connsiteX3" fmla="*/ 143265 w 1137040"/>
              <a:gd name="connsiteY3" fmla="*/ 16990 h 1544976"/>
              <a:gd name="connsiteX4" fmla="*/ 321859 w 1137040"/>
              <a:gd name="connsiteY4" fmla="*/ 64615 h 1544976"/>
              <a:gd name="connsiteX5" fmla="*/ 835746 w 1137040"/>
              <a:gd name="connsiteY5" fmla="*/ 670639 h 1544976"/>
              <a:gd name="connsiteX6" fmla="*/ 1106435 w 1137040"/>
              <a:gd name="connsiteY6" fmla="*/ 1544484 h 1544976"/>
              <a:gd name="connsiteX7" fmla="*/ 136494 w 1137040"/>
              <a:gd name="connsiteY7" fmla="*/ 544433 h 1544976"/>
              <a:gd name="connsiteX0" fmla="*/ 136494 w 1137040"/>
              <a:gd name="connsiteY0" fmla="*/ 543233 h 1543776"/>
              <a:gd name="connsiteX1" fmla="*/ 1536 w 1137040"/>
              <a:gd name="connsiteY1" fmla="*/ 40862 h 1543776"/>
              <a:gd name="connsiteX2" fmla="*/ 76590 w 1137040"/>
              <a:gd name="connsiteY2" fmla="*/ 27695 h 1543776"/>
              <a:gd name="connsiteX3" fmla="*/ 143265 w 1137040"/>
              <a:gd name="connsiteY3" fmla="*/ 15790 h 1543776"/>
              <a:gd name="connsiteX4" fmla="*/ 226608 w 1137040"/>
              <a:gd name="connsiteY4" fmla="*/ 22932 h 1543776"/>
              <a:gd name="connsiteX5" fmla="*/ 321859 w 1137040"/>
              <a:gd name="connsiteY5" fmla="*/ 63415 h 1543776"/>
              <a:gd name="connsiteX6" fmla="*/ 835746 w 1137040"/>
              <a:gd name="connsiteY6" fmla="*/ 669439 h 1543776"/>
              <a:gd name="connsiteX7" fmla="*/ 1106435 w 1137040"/>
              <a:gd name="connsiteY7" fmla="*/ 1543284 h 1543776"/>
              <a:gd name="connsiteX8" fmla="*/ 136494 w 1137040"/>
              <a:gd name="connsiteY8" fmla="*/ 543233 h 1543776"/>
              <a:gd name="connsiteX0" fmla="*/ 136494 w 1134896"/>
              <a:gd name="connsiteY0" fmla="*/ 543233 h 1543773"/>
              <a:gd name="connsiteX1" fmla="*/ 1536 w 1134896"/>
              <a:gd name="connsiteY1" fmla="*/ 40862 h 1543773"/>
              <a:gd name="connsiteX2" fmla="*/ 76590 w 1134896"/>
              <a:gd name="connsiteY2" fmla="*/ 27695 h 1543773"/>
              <a:gd name="connsiteX3" fmla="*/ 143265 w 1134896"/>
              <a:gd name="connsiteY3" fmla="*/ 15790 h 1543773"/>
              <a:gd name="connsiteX4" fmla="*/ 226608 w 1134896"/>
              <a:gd name="connsiteY4" fmla="*/ 22932 h 1543773"/>
              <a:gd name="connsiteX5" fmla="*/ 321859 w 1134896"/>
              <a:gd name="connsiteY5" fmla="*/ 63415 h 1543773"/>
              <a:gd name="connsiteX6" fmla="*/ 379008 w 1134896"/>
              <a:gd name="connsiteY6" fmla="*/ 244388 h 1543773"/>
              <a:gd name="connsiteX7" fmla="*/ 835746 w 1134896"/>
              <a:gd name="connsiteY7" fmla="*/ 669439 h 1543773"/>
              <a:gd name="connsiteX8" fmla="*/ 1106435 w 1134896"/>
              <a:gd name="connsiteY8" fmla="*/ 1543284 h 1543773"/>
              <a:gd name="connsiteX9" fmla="*/ 136494 w 1134896"/>
              <a:gd name="connsiteY9" fmla="*/ 543233 h 1543773"/>
              <a:gd name="connsiteX0" fmla="*/ 149100 w 1147502"/>
              <a:gd name="connsiteY0" fmla="*/ 529153 h 1529693"/>
              <a:gd name="connsiteX1" fmla="*/ 12995 w 1147502"/>
              <a:gd name="connsiteY1" fmla="*/ 92197 h 1529693"/>
              <a:gd name="connsiteX2" fmla="*/ 14142 w 1147502"/>
              <a:gd name="connsiteY2" fmla="*/ 26782 h 1529693"/>
              <a:gd name="connsiteX3" fmla="*/ 89196 w 1147502"/>
              <a:gd name="connsiteY3" fmla="*/ 13615 h 1529693"/>
              <a:gd name="connsiteX4" fmla="*/ 155871 w 1147502"/>
              <a:gd name="connsiteY4" fmla="*/ 1710 h 1529693"/>
              <a:gd name="connsiteX5" fmla="*/ 239214 w 1147502"/>
              <a:gd name="connsiteY5" fmla="*/ 8852 h 1529693"/>
              <a:gd name="connsiteX6" fmla="*/ 334465 w 1147502"/>
              <a:gd name="connsiteY6" fmla="*/ 49335 h 1529693"/>
              <a:gd name="connsiteX7" fmla="*/ 391614 w 1147502"/>
              <a:gd name="connsiteY7" fmla="*/ 230308 h 1529693"/>
              <a:gd name="connsiteX8" fmla="*/ 848352 w 1147502"/>
              <a:gd name="connsiteY8" fmla="*/ 655359 h 1529693"/>
              <a:gd name="connsiteX9" fmla="*/ 1119041 w 1147502"/>
              <a:gd name="connsiteY9" fmla="*/ 1529204 h 1529693"/>
              <a:gd name="connsiteX10" fmla="*/ 149100 w 1147502"/>
              <a:gd name="connsiteY10" fmla="*/ 529153 h 1529693"/>
              <a:gd name="connsiteX0" fmla="*/ 149100 w 1142049"/>
              <a:gd name="connsiteY0" fmla="*/ 529153 h 1529301"/>
              <a:gd name="connsiteX1" fmla="*/ 12995 w 1142049"/>
              <a:gd name="connsiteY1" fmla="*/ 92197 h 1529301"/>
              <a:gd name="connsiteX2" fmla="*/ 14142 w 1142049"/>
              <a:gd name="connsiteY2" fmla="*/ 26782 h 1529301"/>
              <a:gd name="connsiteX3" fmla="*/ 89196 w 1142049"/>
              <a:gd name="connsiteY3" fmla="*/ 13615 h 1529301"/>
              <a:gd name="connsiteX4" fmla="*/ 155871 w 1142049"/>
              <a:gd name="connsiteY4" fmla="*/ 1710 h 1529301"/>
              <a:gd name="connsiteX5" fmla="*/ 239214 w 1142049"/>
              <a:gd name="connsiteY5" fmla="*/ 8852 h 1529301"/>
              <a:gd name="connsiteX6" fmla="*/ 334465 w 1142049"/>
              <a:gd name="connsiteY6" fmla="*/ 49335 h 1529301"/>
              <a:gd name="connsiteX7" fmla="*/ 391614 w 1142049"/>
              <a:gd name="connsiteY7" fmla="*/ 230308 h 1529301"/>
              <a:gd name="connsiteX8" fmla="*/ 848352 w 1142049"/>
              <a:gd name="connsiteY8" fmla="*/ 655359 h 1529301"/>
              <a:gd name="connsiteX9" fmla="*/ 1119041 w 1142049"/>
              <a:gd name="connsiteY9" fmla="*/ 1529204 h 1529301"/>
              <a:gd name="connsiteX10" fmla="*/ 243976 w 1142049"/>
              <a:gd name="connsiteY10" fmla="*/ 711322 h 1529301"/>
              <a:gd name="connsiteX11" fmla="*/ 149100 w 1142049"/>
              <a:gd name="connsiteY11" fmla="*/ 529153 h 1529301"/>
              <a:gd name="connsiteX0" fmla="*/ 144241 w 1137190"/>
              <a:gd name="connsiteY0" fmla="*/ 529153 h 1529301"/>
              <a:gd name="connsiteX1" fmla="*/ 212924 w 1137190"/>
              <a:gd name="connsiteY1" fmla="*/ 170778 h 1529301"/>
              <a:gd name="connsiteX2" fmla="*/ 8136 w 1137190"/>
              <a:gd name="connsiteY2" fmla="*/ 92197 h 1529301"/>
              <a:gd name="connsiteX3" fmla="*/ 9283 w 1137190"/>
              <a:gd name="connsiteY3" fmla="*/ 26782 h 1529301"/>
              <a:gd name="connsiteX4" fmla="*/ 84337 w 1137190"/>
              <a:gd name="connsiteY4" fmla="*/ 13615 h 1529301"/>
              <a:gd name="connsiteX5" fmla="*/ 151012 w 1137190"/>
              <a:gd name="connsiteY5" fmla="*/ 1710 h 1529301"/>
              <a:gd name="connsiteX6" fmla="*/ 234355 w 1137190"/>
              <a:gd name="connsiteY6" fmla="*/ 8852 h 1529301"/>
              <a:gd name="connsiteX7" fmla="*/ 329606 w 1137190"/>
              <a:gd name="connsiteY7" fmla="*/ 49335 h 1529301"/>
              <a:gd name="connsiteX8" fmla="*/ 386755 w 1137190"/>
              <a:gd name="connsiteY8" fmla="*/ 230308 h 1529301"/>
              <a:gd name="connsiteX9" fmla="*/ 843493 w 1137190"/>
              <a:gd name="connsiteY9" fmla="*/ 655359 h 1529301"/>
              <a:gd name="connsiteX10" fmla="*/ 1114182 w 1137190"/>
              <a:gd name="connsiteY10" fmla="*/ 1529204 h 1529301"/>
              <a:gd name="connsiteX11" fmla="*/ 239117 w 1137190"/>
              <a:gd name="connsiteY11" fmla="*/ 711322 h 1529301"/>
              <a:gd name="connsiteX12" fmla="*/ 144241 w 1137190"/>
              <a:gd name="connsiteY12" fmla="*/ 529153 h 1529301"/>
              <a:gd name="connsiteX0" fmla="*/ 144241 w 1137190"/>
              <a:gd name="connsiteY0" fmla="*/ 529153 h 1529301"/>
              <a:gd name="connsiteX1" fmla="*/ 231973 w 1137190"/>
              <a:gd name="connsiteY1" fmla="*/ 320797 h 1529301"/>
              <a:gd name="connsiteX2" fmla="*/ 212924 w 1137190"/>
              <a:gd name="connsiteY2" fmla="*/ 170778 h 1529301"/>
              <a:gd name="connsiteX3" fmla="*/ 8136 w 1137190"/>
              <a:gd name="connsiteY3" fmla="*/ 92197 h 1529301"/>
              <a:gd name="connsiteX4" fmla="*/ 9283 w 1137190"/>
              <a:gd name="connsiteY4" fmla="*/ 26782 h 1529301"/>
              <a:gd name="connsiteX5" fmla="*/ 84337 w 1137190"/>
              <a:gd name="connsiteY5" fmla="*/ 13615 h 1529301"/>
              <a:gd name="connsiteX6" fmla="*/ 151012 w 1137190"/>
              <a:gd name="connsiteY6" fmla="*/ 1710 h 1529301"/>
              <a:gd name="connsiteX7" fmla="*/ 234355 w 1137190"/>
              <a:gd name="connsiteY7" fmla="*/ 8852 h 1529301"/>
              <a:gd name="connsiteX8" fmla="*/ 329606 w 1137190"/>
              <a:gd name="connsiteY8" fmla="*/ 49335 h 1529301"/>
              <a:gd name="connsiteX9" fmla="*/ 386755 w 1137190"/>
              <a:gd name="connsiteY9" fmla="*/ 230308 h 1529301"/>
              <a:gd name="connsiteX10" fmla="*/ 843493 w 1137190"/>
              <a:gd name="connsiteY10" fmla="*/ 655359 h 1529301"/>
              <a:gd name="connsiteX11" fmla="*/ 1114182 w 1137190"/>
              <a:gd name="connsiteY11" fmla="*/ 1529204 h 1529301"/>
              <a:gd name="connsiteX12" fmla="*/ 239117 w 1137190"/>
              <a:gd name="connsiteY12" fmla="*/ 711322 h 1529301"/>
              <a:gd name="connsiteX13" fmla="*/ 144241 w 1137190"/>
              <a:gd name="connsiteY13" fmla="*/ 529153 h 1529301"/>
              <a:gd name="connsiteX0" fmla="*/ 148069 w 1141018"/>
              <a:gd name="connsiteY0" fmla="*/ 529153 h 1529301"/>
              <a:gd name="connsiteX1" fmla="*/ 235801 w 1141018"/>
              <a:gd name="connsiteY1" fmla="*/ 320797 h 1529301"/>
              <a:gd name="connsiteX2" fmla="*/ 216752 w 1141018"/>
              <a:gd name="connsiteY2" fmla="*/ 170778 h 1529301"/>
              <a:gd name="connsiteX3" fmla="*/ 131026 w 1141018"/>
              <a:gd name="connsiteY3" fmla="*/ 113628 h 1529301"/>
              <a:gd name="connsiteX4" fmla="*/ 11964 w 1141018"/>
              <a:gd name="connsiteY4" fmla="*/ 92197 h 1529301"/>
              <a:gd name="connsiteX5" fmla="*/ 13111 w 1141018"/>
              <a:gd name="connsiteY5" fmla="*/ 26782 h 1529301"/>
              <a:gd name="connsiteX6" fmla="*/ 88165 w 1141018"/>
              <a:gd name="connsiteY6" fmla="*/ 13615 h 1529301"/>
              <a:gd name="connsiteX7" fmla="*/ 154840 w 1141018"/>
              <a:gd name="connsiteY7" fmla="*/ 1710 h 1529301"/>
              <a:gd name="connsiteX8" fmla="*/ 238183 w 1141018"/>
              <a:gd name="connsiteY8" fmla="*/ 8852 h 1529301"/>
              <a:gd name="connsiteX9" fmla="*/ 333434 w 1141018"/>
              <a:gd name="connsiteY9" fmla="*/ 49335 h 1529301"/>
              <a:gd name="connsiteX10" fmla="*/ 390583 w 1141018"/>
              <a:gd name="connsiteY10" fmla="*/ 230308 h 1529301"/>
              <a:gd name="connsiteX11" fmla="*/ 847321 w 1141018"/>
              <a:gd name="connsiteY11" fmla="*/ 655359 h 1529301"/>
              <a:gd name="connsiteX12" fmla="*/ 1118010 w 1141018"/>
              <a:gd name="connsiteY12" fmla="*/ 1529204 h 1529301"/>
              <a:gd name="connsiteX13" fmla="*/ 242945 w 1141018"/>
              <a:gd name="connsiteY13" fmla="*/ 711322 h 1529301"/>
              <a:gd name="connsiteX14" fmla="*/ 148069 w 1141018"/>
              <a:gd name="connsiteY14" fmla="*/ 529153 h 1529301"/>
              <a:gd name="connsiteX0" fmla="*/ 148069 w 1141018"/>
              <a:gd name="connsiteY0" fmla="*/ 529153 h 1529301"/>
              <a:gd name="connsiteX1" fmla="*/ 235801 w 1141018"/>
              <a:gd name="connsiteY1" fmla="*/ 320797 h 1529301"/>
              <a:gd name="connsiteX2" fmla="*/ 223895 w 1141018"/>
              <a:gd name="connsiteY2" fmla="*/ 261265 h 1529301"/>
              <a:gd name="connsiteX3" fmla="*/ 216752 w 1141018"/>
              <a:gd name="connsiteY3" fmla="*/ 170778 h 1529301"/>
              <a:gd name="connsiteX4" fmla="*/ 131026 w 1141018"/>
              <a:gd name="connsiteY4" fmla="*/ 113628 h 1529301"/>
              <a:gd name="connsiteX5" fmla="*/ 11964 w 1141018"/>
              <a:gd name="connsiteY5" fmla="*/ 92197 h 1529301"/>
              <a:gd name="connsiteX6" fmla="*/ 13111 w 1141018"/>
              <a:gd name="connsiteY6" fmla="*/ 26782 h 1529301"/>
              <a:gd name="connsiteX7" fmla="*/ 88165 w 1141018"/>
              <a:gd name="connsiteY7" fmla="*/ 13615 h 1529301"/>
              <a:gd name="connsiteX8" fmla="*/ 154840 w 1141018"/>
              <a:gd name="connsiteY8" fmla="*/ 1710 h 1529301"/>
              <a:gd name="connsiteX9" fmla="*/ 238183 w 1141018"/>
              <a:gd name="connsiteY9" fmla="*/ 8852 h 1529301"/>
              <a:gd name="connsiteX10" fmla="*/ 333434 w 1141018"/>
              <a:gd name="connsiteY10" fmla="*/ 49335 h 1529301"/>
              <a:gd name="connsiteX11" fmla="*/ 390583 w 1141018"/>
              <a:gd name="connsiteY11" fmla="*/ 230308 h 1529301"/>
              <a:gd name="connsiteX12" fmla="*/ 847321 w 1141018"/>
              <a:gd name="connsiteY12" fmla="*/ 655359 h 1529301"/>
              <a:gd name="connsiteX13" fmla="*/ 1118010 w 1141018"/>
              <a:gd name="connsiteY13" fmla="*/ 1529204 h 1529301"/>
              <a:gd name="connsiteX14" fmla="*/ 242945 w 1141018"/>
              <a:gd name="connsiteY14" fmla="*/ 711322 h 1529301"/>
              <a:gd name="connsiteX15" fmla="*/ 148069 w 1141018"/>
              <a:gd name="connsiteY15" fmla="*/ 529153 h 1529301"/>
              <a:gd name="connsiteX0" fmla="*/ 148069 w 1141018"/>
              <a:gd name="connsiteY0" fmla="*/ 529153 h 1529301"/>
              <a:gd name="connsiteX1" fmla="*/ 173889 w 1141018"/>
              <a:gd name="connsiteY1" fmla="*/ 399378 h 1529301"/>
              <a:gd name="connsiteX2" fmla="*/ 235801 w 1141018"/>
              <a:gd name="connsiteY2" fmla="*/ 320797 h 1529301"/>
              <a:gd name="connsiteX3" fmla="*/ 223895 w 1141018"/>
              <a:gd name="connsiteY3" fmla="*/ 261265 h 1529301"/>
              <a:gd name="connsiteX4" fmla="*/ 216752 w 1141018"/>
              <a:gd name="connsiteY4" fmla="*/ 170778 h 1529301"/>
              <a:gd name="connsiteX5" fmla="*/ 131026 w 1141018"/>
              <a:gd name="connsiteY5" fmla="*/ 113628 h 1529301"/>
              <a:gd name="connsiteX6" fmla="*/ 11964 w 1141018"/>
              <a:gd name="connsiteY6" fmla="*/ 92197 h 1529301"/>
              <a:gd name="connsiteX7" fmla="*/ 13111 w 1141018"/>
              <a:gd name="connsiteY7" fmla="*/ 26782 h 1529301"/>
              <a:gd name="connsiteX8" fmla="*/ 88165 w 1141018"/>
              <a:gd name="connsiteY8" fmla="*/ 13615 h 1529301"/>
              <a:gd name="connsiteX9" fmla="*/ 154840 w 1141018"/>
              <a:gd name="connsiteY9" fmla="*/ 1710 h 1529301"/>
              <a:gd name="connsiteX10" fmla="*/ 238183 w 1141018"/>
              <a:gd name="connsiteY10" fmla="*/ 8852 h 1529301"/>
              <a:gd name="connsiteX11" fmla="*/ 333434 w 1141018"/>
              <a:gd name="connsiteY11" fmla="*/ 49335 h 1529301"/>
              <a:gd name="connsiteX12" fmla="*/ 390583 w 1141018"/>
              <a:gd name="connsiteY12" fmla="*/ 230308 h 1529301"/>
              <a:gd name="connsiteX13" fmla="*/ 847321 w 1141018"/>
              <a:gd name="connsiteY13" fmla="*/ 655359 h 1529301"/>
              <a:gd name="connsiteX14" fmla="*/ 1118010 w 1141018"/>
              <a:gd name="connsiteY14" fmla="*/ 1529204 h 1529301"/>
              <a:gd name="connsiteX15" fmla="*/ 242945 w 1141018"/>
              <a:gd name="connsiteY15" fmla="*/ 711322 h 1529301"/>
              <a:gd name="connsiteX16" fmla="*/ 148069 w 1141018"/>
              <a:gd name="connsiteY16" fmla="*/ 529153 h 1529301"/>
              <a:gd name="connsiteX0" fmla="*/ 236176 w 1141018"/>
              <a:gd name="connsiteY0" fmla="*/ 467240 h 1529301"/>
              <a:gd name="connsiteX1" fmla="*/ 173889 w 1141018"/>
              <a:gd name="connsiteY1" fmla="*/ 399378 h 1529301"/>
              <a:gd name="connsiteX2" fmla="*/ 235801 w 1141018"/>
              <a:gd name="connsiteY2" fmla="*/ 320797 h 1529301"/>
              <a:gd name="connsiteX3" fmla="*/ 223895 w 1141018"/>
              <a:gd name="connsiteY3" fmla="*/ 261265 h 1529301"/>
              <a:gd name="connsiteX4" fmla="*/ 216752 w 1141018"/>
              <a:gd name="connsiteY4" fmla="*/ 170778 h 1529301"/>
              <a:gd name="connsiteX5" fmla="*/ 131026 w 1141018"/>
              <a:gd name="connsiteY5" fmla="*/ 113628 h 1529301"/>
              <a:gd name="connsiteX6" fmla="*/ 11964 w 1141018"/>
              <a:gd name="connsiteY6" fmla="*/ 92197 h 1529301"/>
              <a:gd name="connsiteX7" fmla="*/ 13111 w 1141018"/>
              <a:gd name="connsiteY7" fmla="*/ 26782 h 1529301"/>
              <a:gd name="connsiteX8" fmla="*/ 88165 w 1141018"/>
              <a:gd name="connsiteY8" fmla="*/ 13615 h 1529301"/>
              <a:gd name="connsiteX9" fmla="*/ 154840 w 1141018"/>
              <a:gd name="connsiteY9" fmla="*/ 1710 h 1529301"/>
              <a:gd name="connsiteX10" fmla="*/ 238183 w 1141018"/>
              <a:gd name="connsiteY10" fmla="*/ 8852 h 1529301"/>
              <a:gd name="connsiteX11" fmla="*/ 333434 w 1141018"/>
              <a:gd name="connsiteY11" fmla="*/ 49335 h 1529301"/>
              <a:gd name="connsiteX12" fmla="*/ 390583 w 1141018"/>
              <a:gd name="connsiteY12" fmla="*/ 230308 h 1529301"/>
              <a:gd name="connsiteX13" fmla="*/ 847321 w 1141018"/>
              <a:gd name="connsiteY13" fmla="*/ 655359 h 1529301"/>
              <a:gd name="connsiteX14" fmla="*/ 1118010 w 1141018"/>
              <a:gd name="connsiteY14" fmla="*/ 1529204 h 1529301"/>
              <a:gd name="connsiteX15" fmla="*/ 242945 w 1141018"/>
              <a:gd name="connsiteY15" fmla="*/ 711322 h 1529301"/>
              <a:gd name="connsiteX16" fmla="*/ 236176 w 1141018"/>
              <a:gd name="connsiteY16" fmla="*/ 467240 h 1529301"/>
              <a:gd name="connsiteX0" fmla="*/ 236176 w 1141018"/>
              <a:gd name="connsiteY0" fmla="*/ 467240 h 1529301"/>
              <a:gd name="connsiteX1" fmla="*/ 183414 w 1141018"/>
              <a:gd name="connsiteY1" fmla="*/ 437478 h 1529301"/>
              <a:gd name="connsiteX2" fmla="*/ 173889 w 1141018"/>
              <a:gd name="connsiteY2" fmla="*/ 399378 h 1529301"/>
              <a:gd name="connsiteX3" fmla="*/ 235801 w 1141018"/>
              <a:gd name="connsiteY3" fmla="*/ 320797 h 1529301"/>
              <a:gd name="connsiteX4" fmla="*/ 223895 w 1141018"/>
              <a:gd name="connsiteY4" fmla="*/ 261265 h 1529301"/>
              <a:gd name="connsiteX5" fmla="*/ 216752 w 1141018"/>
              <a:gd name="connsiteY5" fmla="*/ 170778 h 1529301"/>
              <a:gd name="connsiteX6" fmla="*/ 131026 w 1141018"/>
              <a:gd name="connsiteY6" fmla="*/ 113628 h 1529301"/>
              <a:gd name="connsiteX7" fmla="*/ 11964 w 1141018"/>
              <a:gd name="connsiteY7" fmla="*/ 92197 h 1529301"/>
              <a:gd name="connsiteX8" fmla="*/ 13111 w 1141018"/>
              <a:gd name="connsiteY8" fmla="*/ 26782 h 1529301"/>
              <a:gd name="connsiteX9" fmla="*/ 88165 w 1141018"/>
              <a:gd name="connsiteY9" fmla="*/ 13615 h 1529301"/>
              <a:gd name="connsiteX10" fmla="*/ 154840 w 1141018"/>
              <a:gd name="connsiteY10" fmla="*/ 1710 h 1529301"/>
              <a:gd name="connsiteX11" fmla="*/ 238183 w 1141018"/>
              <a:gd name="connsiteY11" fmla="*/ 8852 h 1529301"/>
              <a:gd name="connsiteX12" fmla="*/ 333434 w 1141018"/>
              <a:gd name="connsiteY12" fmla="*/ 49335 h 1529301"/>
              <a:gd name="connsiteX13" fmla="*/ 390583 w 1141018"/>
              <a:gd name="connsiteY13" fmla="*/ 230308 h 1529301"/>
              <a:gd name="connsiteX14" fmla="*/ 847321 w 1141018"/>
              <a:gd name="connsiteY14" fmla="*/ 655359 h 1529301"/>
              <a:gd name="connsiteX15" fmla="*/ 1118010 w 1141018"/>
              <a:gd name="connsiteY15" fmla="*/ 1529204 h 1529301"/>
              <a:gd name="connsiteX16" fmla="*/ 242945 w 1141018"/>
              <a:gd name="connsiteY16" fmla="*/ 711322 h 1529301"/>
              <a:gd name="connsiteX17" fmla="*/ 236176 w 1141018"/>
              <a:gd name="connsiteY17" fmla="*/ 467240 h 1529301"/>
              <a:gd name="connsiteX0" fmla="*/ 236176 w 1141018"/>
              <a:gd name="connsiteY0" fmla="*/ 467240 h 1529301"/>
              <a:gd name="connsiteX1" fmla="*/ 183414 w 1141018"/>
              <a:gd name="connsiteY1" fmla="*/ 437478 h 1529301"/>
              <a:gd name="connsiteX2" fmla="*/ 173889 w 1141018"/>
              <a:gd name="connsiteY2" fmla="*/ 399378 h 1529301"/>
              <a:gd name="connsiteX3" fmla="*/ 235801 w 1141018"/>
              <a:gd name="connsiteY3" fmla="*/ 320797 h 1529301"/>
              <a:gd name="connsiteX4" fmla="*/ 223895 w 1141018"/>
              <a:gd name="connsiteY4" fmla="*/ 261265 h 1529301"/>
              <a:gd name="connsiteX5" fmla="*/ 247708 w 1141018"/>
              <a:gd name="connsiteY5" fmla="*/ 208878 h 1529301"/>
              <a:gd name="connsiteX6" fmla="*/ 216752 w 1141018"/>
              <a:gd name="connsiteY6" fmla="*/ 170778 h 1529301"/>
              <a:gd name="connsiteX7" fmla="*/ 131026 w 1141018"/>
              <a:gd name="connsiteY7" fmla="*/ 113628 h 1529301"/>
              <a:gd name="connsiteX8" fmla="*/ 11964 w 1141018"/>
              <a:gd name="connsiteY8" fmla="*/ 92197 h 1529301"/>
              <a:gd name="connsiteX9" fmla="*/ 13111 w 1141018"/>
              <a:gd name="connsiteY9" fmla="*/ 26782 h 1529301"/>
              <a:gd name="connsiteX10" fmla="*/ 88165 w 1141018"/>
              <a:gd name="connsiteY10" fmla="*/ 13615 h 1529301"/>
              <a:gd name="connsiteX11" fmla="*/ 154840 w 1141018"/>
              <a:gd name="connsiteY11" fmla="*/ 1710 h 1529301"/>
              <a:gd name="connsiteX12" fmla="*/ 238183 w 1141018"/>
              <a:gd name="connsiteY12" fmla="*/ 8852 h 1529301"/>
              <a:gd name="connsiteX13" fmla="*/ 333434 w 1141018"/>
              <a:gd name="connsiteY13" fmla="*/ 49335 h 1529301"/>
              <a:gd name="connsiteX14" fmla="*/ 390583 w 1141018"/>
              <a:gd name="connsiteY14" fmla="*/ 230308 h 1529301"/>
              <a:gd name="connsiteX15" fmla="*/ 847321 w 1141018"/>
              <a:gd name="connsiteY15" fmla="*/ 655359 h 1529301"/>
              <a:gd name="connsiteX16" fmla="*/ 1118010 w 1141018"/>
              <a:gd name="connsiteY16" fmla="*/ 1529204 h 1529301"/>
              <a:gd name="connsiteX17" fmla="*/ 242945 w 1141018"/>
              <a:gd name="connsiteY17" fmla="*/ 711322 h 1529301"/>
              <a:gd name="connsiteX18" fmla="*/ 236176 w 1141018"/>
              <a:gd name="connsiteY18" fmla="*/ 467240 h 1529301"/>
              <a:gd name="connsiteX0" fmla="*/ 236176 w 1141018"/>
              <a:gd name="connsiteY0" fmla="*/ 467240 h 1529301"/>
              <a:gd name="connsiteX1" fmla="*/ 183414 w 1141018"/>
              <a:gd name="connsiteY1" fmla="*/ 437478 h 1529301"/>
              <a:gd name="connsiteX2" fmla="*/ 173889 w 1141018"/>
              <a:gd name="connsiteY2" fmla="*/ 399378 h 1529301"/>
              <a:gd name="connsiteX3" fmla="*/ 235801 w 1141018"/>
              <a:gd name="connsiteY3" fmla="*/ 320797 h 1529301"/>
              <a:gd name="connsiteX4" fmla="*/ 223895 w 1141018"/>
              <a:gd name="connsiteY4" fmla="*/ 261265 h 1529301"/>
              <a:gd name="connsiteX5" fmla="*/ 247708 w 1141018"/>
              <a:gd name="connsiteY5" fmla="*/ 208878 h 1529301"/>
              <a:gd name="connsiteX6" fmla="*/ 216752 w 1141018"/>
              <a:gd name="connsiteY6" fmla="*/ 158872 h 1529301"/>
              <a:gd name="connsiteX7" fmla="*/ 131026 w 1141018"/>
              <a:gd name="connsiteY7" fmla="*/ 113628 h 1529301"/>
              <a:gd name="connsiteX8" fmla="*/ 11964 w 1141018"/>
              <a:gd name="connsiteY8" fmla="*/ 92197 h 1529301"/>
              <a:gd name="connsiteX9" fmla="*/ 13111 w 1141018"/>
              <a:gd name="connsiteY9" fmla="*/ 26782 h 1529301"/>
              <a:gd name="connsiteX10" fmla="*/ 88165 w 1141018"/>
              <a:gd name="connsiteY10" fmla="*/ 13615 h 1529301"/>
              <a:gd name="connsiteX11" fmla="*/ 154840 w 1141018"/>
              <a:gd name="connsiteY11" fmla="*/ 1710 h 1529301"/>
              <a:gd name="connsiteX12" fmla="*/ 238183 w 1141018"/>
              <a:gd name="connsiteY12" fmla="*/ 8852 h 1529301"/>
              <a:gd name="connsiteX13" fmla="*/ 333434 w 1141018"/>
              <a:gd name="connsiteY13" fmla="*/ 49335 h 1529301"/>
              <a:gd name="connsiteX14" fmla="*/ 390583 w 1141018"/>
              <a:gd name="connsiteY14" fmla="*/ 230308 h 1529301"/>
              <a:gd name="connsiteX15" fmla="*/ 847321 w 1141018"/>
              <a:gd name="connsiteY15" fmla="*/ 655359 h 1529301"/>
              <a:gd name="connsiteX16" fmla="*/ 1118010 w 1141018"/>
              <a:gd name="connsiteY16" fmla="*/ 1529204 h 1529301"/>
              <a:gd name="connsiteX17" fmla="*/ 242945 w 1141018"/>
              <a:gd name="connsiteY17" fmla="*/ 711322 h 1529301"/>
              <a:gd name="connsiteX18" fmla="*/ 236176 w 1141018"/>
              <a:gd name="connsiteY18" fmla="*/ 467240 h 1529301"/>
              <a:gd name="connsiteX0" fmla="*/ 236176 w 1141018"/>
              <a:gd name="connsiteY0" fmla="*/ 467240 h 1529301"/>
              <a:gd name="connsiteX1" fmla="*/ 183414 w 1141018"/>
              <a:gd name="connsiteY1" fmla="*/ 437478 h 1529301"/>
              <a:gd name="connsiteX2" fmla="*/ 173889 w 1141018"/>
              <a:gd name="connsiteY2" fmla="*/ 399378 h 1529301"/>
              <a:gd name="connsiteX3" fmla="*/ 235801 w 1141018"/>
              <a:gd name="connsiteY3" fmla="*/ 320797 h 1529301"/>
              <a:gd name="connsiteX4" fmla="*/ 223895 w 1141018"/>
              <a:gd name="connsiteY4" fmla="*/ 261265 h 1529301"/>
              <a:gd name="connsiteX5" fmla="*/ 247708 w 1141018"/>
              <a:gd name="connsiteY5" fmla="*/ 208878 h 1529301"/>
              <a:gd name="connsiteX6" fmla="*/ 216752 w 1141018"/>
              <a:gd name="connsiteY6" fmla="*/ 158872 h 1529301"/>
              <a:gd name="connsiteX7" fmla="*/ 131026 w 1141018"/>
              <a:gd name="connsiteY7" fmla="*/ 113628 h 1529301"/>
              <a:gd name="connsiteX8" fmla="*/ 11964 w 1141018"/>
              <a:gd name="connsiteY8" fmla="*/ 92197 h 1529301"/>
              <a:gd name="connsiteX9" fmla="*/ 13111 w 1141018"/>
              <a:gd name="connsiteY9" fmla="*/ 26782 h 1529301"/>
              <a:gd name="connsiteX10" fmla="*/ 88165 w 1141018"/>
              <a:gd name="connsiteY10" fmla="*/ 13615 h 1529301"/>
              <a:gd name="connsiteX11" fmla="*/ 154840 w 1141018"/>
              <a:gd name="connsiteY11" fmla="*/ 1710 h 1529301"/>
              <a:gd name="connsiteX12" fmla="*/ 238183 w 1141018"/>
              <a:gd name="connsiteY12" fmla="*/ 8852 h 1529301"/>
              <a:gd name="connsiteX13" fmla="*/ 333434 w 1141018"/>
              <a:gd name="connsiteY13" fmla="*/ 49335 h 1529301"/>
              <a:gd name="connsiteX14" fmla="*/ 376295 w 1141018"/>
              <a:gd name="connsiteY14" fmla="*/ 125534 h 1529301"/>
              <a:gd name="connsiteX15" fmla="*/ 390583 w 1141018"/>
              <a:gd name="connsiteY15" fmla="*/ 230308 h 1529301"/>
              <a:gd name="connsiteX16" fmla="*/ 847321 w 1141018"/>
              <a:gd name="connsiteY16" fmla="*/ 655359 h 1529301"/>
              <a:gd name="connsiteX17" fmla="*/ 1118010 w 1141018"/>
              <a:gd name="connsiteY17" fmla="*/ 1529204 h 1529301"/>
              <a:gd name="connsiteX18" fmla="*/ 242945 w 1141018"/>
              <a:gd name="connsiteY18" fmla="*/ 711322 h 1529301"/>
              <a:gd name="connsiteX19" fmla="*/ 236176 w 1141018"/>
              <a:gd name="connsiteY19" fmla="*/ 467240 h 1529301"/>
              <a:gd name="connsiteX0" fmla="*/ 236176 w 1133448"/>
              <a:gd name="connsiteY0" fmla="*/ 467240 h 1529247"/>
              <a:gd name="connsiteX1" fmla="*/ 183414 w 1133448"/>
              <a:gd name="connsiteY1" fmla="*/ 437478 h 1529247"/>
              <a:gd name="connsiteX2" fmla="*/ 173889 w 1133448"/>
              <a:gd name="connsiteY2" fmla="*/ 399378 h 1529247"/>
              <a:gd name="connsiteX3" fmla="*/ 235801 w 1133448"/>
              <a:gd name="connsiteY3" fmla="*/ 320797 h 1529247"/>
              <a:gd name="connsiteX4" fmla="*/ 223895 w 1133448"/>
              <a:gd name="connsiteY4" fmla="*/ 261265 h 1529247"/>
              <a:gd name="connsiteX5" fmla="*/ 247708 w 1133448"/>
              <a:gd name="connsiteY5" fmla="*/ 208878 h 1529247"/>
              <a:gd name="connsiteX6" fmla="*/ 216752 w 1133448"/>
              <a:gd name="connsiteY6" fmla="*/ 158872 h 1529247"/>
              <a:gd name="connsiteX7" fmla="*/ 131026 w 1133448"/>
              <a:gd name="connsiteY7" fmla="*/ 113628 h 1529247"/>
              <a:gd name="connsiteX8" fmla="*/ 11964 w 1133448"/>
              <a:gd name="connsiteY8" fmla="*/ 92197 h 1529247"/>
              <a:gd name="connsiteX9" fmla="*/ 13111 w 1133448"/>
              <a:gd name="connsiteY9" fmla="*/ 26782 h 1529247"/>
              <a:gd name="connsiteX10" fmla="*/ 88165 w 1133448"/>
              <a:gd name="connsiteY10" fmla="*/ 13615 h 1529247"/>
              <a:gd name="connsiteX11" fmla="*/ 154840 w 1133448"/>
              <a:gd name="connsiteY11" fmla="*/ 1710 h 1529247"/>
              <a:gd name="connsiteX12" fmla="*/ 238183 w 1133448"/>
              <a:gd name="connsiteY12" fmla="*/ 8852 h 1529247"/>
              <a:gd name="connsiteX13" fmla="*/ 333434 w 1133448"/>
              <a:gd name="connsiteY13" fmla="*/ 49335 h 1529247"/>
              <a:gd name="connsiteX14" fmla="*/ 376295 w 1133448"/>
              <a:gd name="connsiteY14" fmla="*/ 125534 h 1529247"/>
              <a:gd name="connsiteX15" fmla="*/ 390583 w 1133448"/>
              <a:gd name="connsiteY15" fmla="*/ 230308 h 1529247"/>
              <a:gd name="connsiteX16" fmla="*/ 847321 w 1133448"/>
              <a:gd name="connsiteY16" fmla="*/ 655359 h 1529247"/>
              <a:gd name="connsiteX17" fmla="*/ 1118010 w 1133448"/>
              <a:gd name="connsiteY17" fmla="*/ 1529204 h 1529247"/>
              <a:gd name="connsiteX18" fmla="*/ 383439 w 1133448"/>
              <a:gd name="connsiteY18" fmla="*/ 618453 h 1529247"/>
              <a:gd name="connsiteX19" fmla="*/ 242945 w 1133448"/>
              <a:gd name="connsiteY19" fmla="*/ 711322 h 1529247"/>
              <a:gd name="connsiteX20" fmla="*/ 236176 w 1133448"/>
              <a:gd name="connsiteY20" fmla="*/ 467240 h 1529247"/>
              <a:gd name="connsiteX0" fmla="*/ 236176 w 1127577"/>
              <a:gd name="connsiteY0" fmla="*/ 467240 h 1532720"/>
              <a:gd name="connsiteX1" fmla="*/ 183414 w 1127577"/>
              <a:gd name="connsiteY1" fmla="*/ 437478 h 1532720"/>
              <a:gd name="connsiteX2" fmla="*/ 173889 w 1127577"/>
              <a:gd name="connsiteY2" fmla="*/ 399378 h 1532720"/>
              <a:gd name="connsiteX3" fmla="*/ 235801 w 1127577"/>
              <a:gd name="connsiteY3" fmla="*/ 320797 h 1532720"/>
              <a:gd name="connsiteX4" fmla="*/ 223895 w 1127577"/>
              <a:gd name="connsiteY4" fmla="*/ 261265 h 1532720"/>
              <a:gd name="connsiteX5" fmla="*/ 247708 w 1127577"/>
              <a:gd name="connsiteY5" fmla="*/ 208878 h 1532720"/>
              <a:gd name="connsiteX6" fmla="*/ 216752 w 1127577"/>
              <a:gd name="connsiteY6" fmla="*/ 158872 h 1532720"/>
              <a:gd name="connsiteX7" fmla="*/ 131026 w 1127577"/>
              <a:gd name="connsiteY7" fmla="*/ 113628 h 1532720"/>
              <a:gd name="connsiteX8" fmla="*/ 11964 w 1127577"/>
              <a:gd name="connsiteY8" fmla="*/ 92197 h 1532720"/>
              <a:gd name="connsiteX9" fmla="*/ 13111 w 1127577"/>
              <a:gd name="connsiteY9" fmla="*/ 26782 h 1532720"/>
              <a:gd name="connsiteX10" fmla="*/ 88165 w 1127577"/>
              <a:gd name="connsiteY10" fmla="*/ 13615 h 1532720"/>
              <a:gd name="connsiteX11" fmla="*/ 154840 w 1127577"/>
              <a:gd name="connsiteY11" fmla="*/ 1710 h 1532720"/>
              <a:gd name="connsiteX12" fmla="*/ 238183 w 1127577"/>
              <a:gd name="connsiteY12" fmla="*/ 8852 h 1532720"/>
              <a:gd name="connsiteX13" fmla="*/ 333434 w 1127577"/>
              <a:gd name="connsiteY13" fmla="*/ 49335 h 1532720"/>
              <a:gd name="connsiteX14" fmla="*/ 376295 w 1127577"/>
              <a:gd name="connsiteY14" fmla="*/ 125534 h 1532720"/>
              <a:gd name="connsiteX15" fmla="*/ 390583 w 1127577"/>
              <a:gd name="connsiteY15" fmla="*/ 230308 h 1532720"/>
              <a:gd name="connsiteX16" fmla="*/ 847321 w 1127577"/>
              <a:gd name="connsiteY16" fmla="*/ 655359 h 1532720"/>
              <a:gd name="connsiteX17" fmla="*/ 1118010 w 1127577"/>
              <a:gd name="connsiteY17" fmla="*/ 1529204 h 1532720"/>
              <a:gd name="connsiteX18" fmla="*/ 504883 w 1127577"/>
              <a:gd name="connsiteY18" fmla="*/ 949447 h 1532720"/>
              <a:gd name="connsiteX19" fmla="*/ 383439 w 1127577"/>
              <a:gd name="connsiteY19" fmla="*/ 618453 h 1532720"/>
              <a:gd name="connsiteX20" fmla="*/ 242945 w 1127577"/>
              <a:gd name="connsiteY20" fmla="*/ 711322 h 1532720"/>
              <a:gd name="connsiteX21" fmla="*/ 236176 w 1127577"/>
              <a:gd name="connsiteY21" fmla="*/ 467240 h 1532720"/>
              <a:gd name="connsiteX0" fmla="*/ 236176 w 1122718"/>
              <a:gd name="connsiteY0" fmla="*/ 467240 h 1540246"/>
              <a:gd name="connsiteX1" fmla="*/ 183414 w 1122718"/>
              <a:gd name="connsiteY1" fmla="*/ 437478 h 1540246"/>
              <a:gd name="connsiteX2" fmla="*/ 173889 w 1122718"/>
              <a:gd name="connsiteY2" fmla="*/ 399378 h 1540246"/>
              <a:gd name="connsiteX3" fmla="*/ 235801 w 1122718"/>
              <a:gd name="connsiteY3" fmla="*/ 320797 h 1540246"/>
              <a:gd name="connsiteX4" fmla="*/ 223895 w 1122718"/>
              <a:gd name="connsiteY4" fmla="*/ 261265 h 1540246"/>
              <a:gd name="connsiteX5" fmla="*/ 247708 w 1122718"/>
              <a:gd name="connsiteY5" fmla="*/ 208878 h 1540246"/>
              <a:gd name="connsiteX6" fmla="*/ 216752 w 1122718"/>
              <a:gd name="connsiteY6" fmla="*/ 158872 h 1540246"/>
              <a:gd name="connsiteX7" fmla="*/ 131026 w 1122718"/>
              <a:gd name="connsiteY7" fmla="*/ 113628 h 1540246"/>
              <a:gd name="connsiteX8" fmla="*/ 11964 w 1122718"/>
              <a:gd name="connsiteY8" fmla="*/ 92197 h 1540246"/>
              <a:gd name="connsiteX9" fmla="*/ 13111 w 1122718"/>
              <a:gd name="connsiteY9" fmla="*/ 26782 h 1540246"/>
              <a:gd name="connsiteX10" fmla="*/ 88165 w 1122718"/>
              <a:gd name="connsiteY10" fmla="*/ 13615 h 1540246"/>
              <a:gd name="connsiteX11" fmla="*/ 154840 w 1122718"/>
              <a:gd name="connsiteY11" fmla="*/ 1710 h 1540246"/>
              <a:gd name="connsiteX12" fmla="*/ 238183 w 1122718"/>
              <a:gd name="connsiteY12" fmla="*/ 8852 h 1540246"/>
              <a:gd name="connsiteX13" fmla="*/ 333434 w 1122718"/>
              <a:gd name="connsiteY13" fmla="*/ 49335 h 1540246"/>
              <a:gd name="connsiteX14" fmla="*/ 376295 w 1122718"/>
              <a:gd name="connsiteY14" fmla="*/ 125534 h 1540246"/>
              <a:gd name="connsiteX15" fmla="*/ 390583 w 1122718"/>
              <a:gd name="connsiteY15" fmla="*/ 230308 h 1540246"/>
              <a:gd name="connsiteX16" fmla="*/ 847321 w 1122718"/>
              <a:gd name="connsiteY16" fmla="*/ 655359 h 1540246"/>
              <a:gd name="connsiteX17" fmla="*/ 1118010 w 1122718"/>
              <a:gd name="connsiteY17" fmla="*/ 1529204 h 1540246"/>
              <a:gd name="connsiteX18" fmla="*/ 623946 w 1122718"/>
              <a:gd name="connsiteY18" fmla="*/ 1135183 h 1540246"/>
              <a:gd name="connsiteX19" fmla="*/ 504883 w 1122718"/>
              <a:gd name="connsiteY19" fmla="*/ 949447 h 1540246"/>
              <a:gd name="connsiteX20" fmla="*/ 383439 w 1122718"/>
              <a:gd name="connsiteY20" fmla="*/ 618453 h 1540246"/>
              <a:gd name="connsiteX21" fmla="*/ 242945 w 1122718"/>
              <a:gd name="connsiteY21" fmla="*/ 711322 h 1540246"/>
              <a:gd name="connsiteX22" fmla="*/ 236176 w 1122718"/>
              <a:gd name="connsiteY22" fmla="*/ 467240 h 1540246"/>
              <a:gd name="connsiteX0" fmla="*/ 236176 w 1118622"/>
              <a:gd name="connsiteY0" fmla="*/ 467240 h 1556581"/>
              <a:gd name="connsiteX1" fmla="*/ 183414 w 1118622"/>
              <a:gd name="connsiteY1" fmla="*/ 437478 h 1556581"/>
              <a:gd name="connsiteX2" fmla="*/ 173889 w 1118622"/>
              <a:gd name="connsiteY2" fmla="*/ 399378 h 1556581"/>
              <a:gd name="connsiteX3" fmla="*/ 235801 w 1118622"/>
              <a:gd name="connsiteY3" fmla="*/ 320797 h 1556581"/>
              <a:gd name="connsiteX4" fmla="*/ 223895 w 1118622"/>
              <a:gd name="connsiteY4" fmla="*/ 261265 h 1556581"/>
              <a:gd name="connsiteX5" fmla="*/ 247708 w 1118622"/>
              <a:gd name="connsiteY5" fmla="*/ 208878 h 1556581"/>
              <a:gd name="connsiteX6" fmla="*/ 216752 w 1118622"/>
              <a:gd name="connsiteY6" fmla="*/ 158872 h 1556581"/>
              <a:gd name="connsiteX7" fmla="*/ 131026 w 1118622"/>
              <a:gd name="connsiteY7" fmla="*/ 113628 h 1556581"/>
              <a:gd name="connsiteX8" fmla="*/ 11964 w 1118622"/>
              <a:gd name="connsiteY8" fmla="*/ 92197 h 1556581"/>
              <a:gd name="connsiteX9" fmla="*/ 13111 w 1118622"/>
              <a:gd name="connsiteY9" fmla="*/ 26782 h 1556581"/>
              <a:gd name="connsiteX10" fmla="*/ 88165 w 1118622"/>
              <a:gd name="connsiteY10" fmla="*/ 13615 h 1556581"/>
              <a:gd name="connsiteX11" fmla="*/ 154840 w 1118622"/>
              <a:gd name="connsiteY11" fmla="*/ 1710 h 1556581"/>
              <a:gd name="connsiteX12" fmla="*/ 238183 w 1118622"/>
              <a:gd name="connsiteY12" fmla="*/ 8852 h 1556581"/>
              <a:gd name="connsiteX13" fmla="*/ 333434 w 1118622"/>
              <a:gd name="connsiteY13" fmla="*/ 49335 h 1556581"/>
              <a:gd name="connsiteX14" fmla="*/ 376295 w 1118622"/>
              <a:gd name="connsiteY14" fmla="*/ 125534 h 1556581"/>
              <a:gd name="connsiteX15" fmla="*/ 390583 w 1118622"/>
              <a:gd name="connsiteY15" fmla="*/ 230308 h 1556581"/>
              <a:gd name="connsiteX16" fmla="*/ 847321 w 1118622"/>
              <a:gd name="connsiteY16" fmla="*/ 655359 h 1556581"/>
              <a:gd name="connsiteX17" fmla="*/ 1118010 w 1118622"/>
              <a:gd name="connsiteY17" fmla="*/ 1529204 h 1556581"/>
              <a:gd name="connsiteX18" fmla="*/ 912077 w 1118622"/>
              <a:gd name="connsiteY18" fmla="*/ 1318539 h 1556581"/>
              <a:gd name="connsiteX19" fmla="*/ 623946 w 1118622"/>
              <a:gd name="connsiteY19" fmla="*/ 1135183 h 1556581"/>
              <a:gd name="connsiteX20" fmla="*/ 504883 w 1118622"/>
              <a:gd name="connsiteY20" fmla="*/ 949447 h 1556581"/>
              <a:gd name="connsiteX21" fmla="*/ 383439 w 1118622"/>
              <a:gd name="connsiteY21" fmla="*/ 618453 h 1556581"/>
              <a:gd name="connsiteX22" fmla="*/ 242945 w 1118622"/>
              <a:gd name="connsiteY22" fmla="*/ 711322 h 1556581"/>
              <a:gd name="connsiteX23" fmla="*/ 236176 w 1118622"/>
              <a:gd name="connsiteY23" fmla="*/ 467240 h 1556581"/>
              <a:gd name="connsiteX0" fmla="*/ 236176 w 1118529"/>
              <a:gd name="connsiteY0" fmla="*/ 467240 h 1555325"/>
              <a:gd name="connsiteX1" fmla="*/ 183414 w 1118529"/>
              <a:gd name="connsiteY1" fmla="*/ 437478 h 1555325"/>
              <a:gd name="connsiteX2" fmla="*/ 173889 w 1118529"/>
              <a:gd name="connsiteY2" fmla="*/ 399378 h 1555325"/>
              <a:gd name="connsiteX3" fmla="*/ 235801 w 1118529"/>
              <a:gd name="connsiteY3" fmla="*/ 320797 h 1555325"/>
              <a:gd name="connsiteX4" fmla="*/ 223895 w 1118529"/>
              <a:gd name="connsiteY4" fmla="*/ 261265 h 1555325"/>
              <a:gd name="connsiteX5" fmla="*/ 247708 w 1118529"/>
              <a:gd name="connsiteY5" fmla="*/ 208878 h 1555325"/>
              <a:gd name="connsiteX6" fmla="*/ 216752 w 1118529"/>
              <a:gd name="connsiteY6" fmla="*/ 158872 h 1555325"/>
              <a:gd name="connsiteX7" fmla="*/ 131026 w 1118529"/>
              <a:gd name="connsiteY7" fmla="*/ 113628 h 1555325"/>
              <a:gd name="connsiteX8" fmla="*/ 11964 w 1118529"/>
              <a:gd name="connsiteY8" fmla="*/ 92197 h 1555325"/>
              <a:gd name="connsiteX9" fmla="*/ 13111 w 1118529"/>
              <a:gd name="connsiteY9" fmla="*/ 26782 h 1555325"/>
              <a:gd name="connsiteX10" fmla="*/ 88165 w 1118529"/>
              <a:gd name="connsiteY10" fmla="*/ 13615 h 1555325"/>
              <a:gd name="connsiteX11" fmla="*/ 154840 w 1118529"/>
              <a:gd name="connsiteY11" fmla="*/ 1710 h 1555325"/>
              <a:gd name="connsiteX12" fmla="*/ 238183 w 1118529"/>
              <a:gd name="connsiteY12" fmla="*/ 8852 h 1555325"/>
              <a:gd name="connsiteX13" fmla="*/ 333434 w 1118529"/>
              <a:gd name="connsiteY13" fmla="*/ 49335 h 1555325"/>
              <a:gd name="connsiteX14" fmla="*/ 376295 w 1118529"/>
              <a:gd name="connsiteY14" fmla="*/ 125534 h 1555325"/>
              <a:gd name="connsiteX15" fmla="*/ 390583 w 1118529"/>
              <a:gd name="connsiteY15" fmla="*/ 230308 h 1555325"/>
              <a:gd name="connsiteX16" fmla="*/ 847321 w 1118529"/>
              <a:gd name="connsiteY16" fmla="*/ 655359 h 1555325"/>
              <a:gd name="connsiteX17" fmla="*/ 1118010 w 1118529"/>
              <a:gd name="connsiteY17" fmla="*/ 1529204 h 1555325"/>
              <a:gd name="connsiteX18" fmla="*/ 912077 w 1118529"/>
              <a:gd name="connsiteY18" fmla="*/ 1318539 h 1555325"/>
              <a:gd name="connsiteX19" fmla="*/ 802540 w 1118529"/>
              <a:gd name="connsiteY19" fmla="*/ 1197096 h 1555325"/>
              <a:gd name="connsiteX20" fmla="*/ 623946 w 1118529"/>
              <a:gd name="connsiteY20" fmla="*/ 1135183 h 1555325"/>
              <a:gd name="connsiteX21" fmla="*/ 504883 w 1118529"/>
              <a:gd name="connsiteY21" fmla="*/ 949447 h 1555325"/>
              <a:gd name="connsiteX22" fmla="*/ 383439 w 1118529"/>
              <a:gd name="connsiteY22" fmla="*/ 618453 h 1555325"/>
              <a:gd name="connsiteX23" fmla="*/ 242945 w 1118529"/>
              <a:gd name="connsiteY23" fmla="*/ 711322 h 1555325"/>
              <a:gd name="connsiteX24" fmla="*/ 236176 w 1118529"/>
              <a:gd name="connsiteY24" fmla="*/ 467240 h 1555325"/>
              <a:gd name="connsiteX0" fmla="*/ 236176 w 1123075"/>
              <a:gd name="connsiteY0" fmla="*/ 467240 h 1543493"/>
              <a:gd name="connsiteX1" fmla="*/ 183414 w 1123075"/>
              <a:gd name="connsiteY1" fmla="*/ 437478 h 1543493"/>
              <a:gd name="connsiteX2" fmla="*/ 173889 w 1123075"/>
              <a:gd name="connsiteY2" fmla="*/ 399378 h 1543493"/>
              <a:gd name="connsiteX3" fmla="*/ 235801 w 1123075"/>
              <a:gd name="connsiteY3" fmla="*/ 320797 h 1543493"/>
              <a:gd name="connsiteX4" fmla="*/ 223895 w 1123075"/>
              <a:gd name="connsiteY4" fmla="*/ 261265 h 1543493"/>
              <a:gd name="connsiteX5" fmla="*/ 247708 w 1123075"/>
              <a:gd name="connsiteY5" fmla="*/ 208878 h 1543493"/>
              <a:gd name="connsiteX6" fmla="*/ 216752 w 1123075"/>
              <a:gd name="connsiteY6" fmla="*/ 158872 h 1543493"/>
              <a:gd name="connsiteX7" fmla="*/ 131026 w 1123075"/>
              <a:gd name="connsiteY7" fmla="*/ 113628 h 1543493"/>
              <a:gd name="connsiteX8" fmla="*/ 11964 w 1123075"/>
              <a:gd name="connsiteY8" fmla="*/ 92197 h 1543493"/>
              <a:gd name="connsiteX9" fmla="*/ 13111 w 1123075"/>
              <a:gd name="connsiteY9" fmla="*/ 26782 h 1543493"/>
              <a:gd name="connsiteX10" fmla="*/ 88165 w 1123075"/>
              <a:gd name="connsiteY10" fmla="*/ 13615 h 1543493"/>
              <a:gd name="connsiteX11" fmla="*/ 154840 w 1123075"/>
              <a:gd name="connsiteY11" fmla="*/ 1710 h 1543493"/>
              <a:gd name="connsiteX12" fmla="*/ 238183 w 1123075"/>
              <a:gd name="connsiteY12" fmla="*/ 8852 h 1543493"/>
              <a:gd name="connsiteX13" fmla="*/ 333434 w 1123075"/>
              <a:gd name="connsiteY13" fmla="*/ 49335 h 1543493"/>
              <a:gd name="connsiteX14" fmla="*/ 376295 w 1123075"/>
              <a:gd name="connsiteY14" fmla="*/ 125534 h 1543493"/>
              <a:gd name="connsiteX15" fmla="*/ 390583 w 1123075"/>
              <a:gd name="connsiteY15" fmla="*/ 230308 h 1543493"/>
              <a:gd name="connsiteX16" fmla="*/ 847321 w 1123075"/>
              <a:gd name="connsiteY16" fmla="*/ 655359 h 1543493"/>
              <a:gd name="connsiteX17" fmla="*/ 683478 w 1123075"/>
              <a:gd name="connsiteY17" fmla="*/ 873246 h 1543493"/>
              <a:gd name="connsiteX18" fmla="*/ 1118010 w 1123075"/>
              <a:gd name="connsiteY18" fmla="*/ 1529204 h 1543493"/>
              <a:gd name="connsiteX19" fmla="*/ 912077 w 1123075"/>
              <a:gd name="connsiteY19" fmla="*/ 1318539 h 1543493"/>
              <a:gd name="connsiteX20" fmla="*/ 802540 w 1123075"/>
              <a:gd name="connsiteY20" fmla="*/ 1197096 h 1543493"/>
              <a:gd name="connsiteX21" fmla="*/ 623946 w 1123075"/>
              <a:gd name="connsiteY21" fmla="*/ 1135183 h 1543493"/>
              <a:gd name="connsiteX22" fmla="*/ 504883 w 1123075"/>
              <a:gd name="connsiteY22" fmla="*/ 949447 h 1543493"/>
              <a:gd name="connsiteX23" fmla="*/ 383439 w 1123075"/>
              <a:gd name="connsiteY23" fmla="*/ 618453 h 1543493"/>
              <a:gd name="connsiteX24" fmla="*/ 242945 w 1123075"/>
              <a:gd name="connsiteY24" fmla="*/ 711322 h 1543493"/>
              <a:gd name="connsiteX25" fmla="*/ 236176 w 1123075"/>
              <a:gd name="connsiteY25" fmla="*/ 467240 h 1543493"/>
              <a:gd name="connsiteX0" fmla="*/ 236176 w 1149443"/>
              <a:gd name="connsiteY0" fmla="*/ 467240 h 1553680"/>
              <a:gd name="connsiteX1" fmla="*/ 183414 w 1149443"/>
              <a:gd name="connsiteY1" fmla="*/ 437478 h 1553680"/>
              <a:gd name="connsiteX2" fmla="*/ 173889 w 1149443"/>
              <a:gd name="connsiteY2" fmla="*/ 399378 h 1553680"/>
              <a:gd name="connsiteX3" fmla="*/ 235801 w 1149443"/>
              <a:gd name="connsiteY3" fmla="*/ 320797 h 1553680"/>
              <a:gd name="connsiteX4" fmla="*/ 223895 w 1149443"/>
              <a:gd name="connsiteY4" fmla="*/ 261265 h 1553680"/>
              <a:gd name="connsiteX5" fmla="*/ 247708 w 1149443"/>
              <a:gd name="connsiteY5" fmla="*/ 208878 h 1553680"/>
              <a:gd name="connsiteX6" fmla="*/ 216752 w 1149443"/>
              <a:gd name="connsiteY6" fmla="*/ 158872 h 1553680"/>
              <a:gd name="connsiteX7" fmla="*/ 131026 w 1149443"/>
              <a:gd name="connsiteY7" fmla="*/ 113628 h 1553680"/>
              <a:gd name="connsiteX8" fmla="*/ 11964 w 1149443"/>
              <a:gd name="connsiteY8" fmla="*/ 92197 h 1553680"/>
              <a:gd name="connsiteX9" fmla="*/ 13111 w 1149443"/>
              <a:gd name="connsiteY9" fmla="*/ 26782 h 1553680"/>
              <a:gd name="connsiteX10" fmla="*/ 88165 w 1149443"/>
              <a:gd name="connsiteY10" fmla="*/ 13615 h 1553680"/>
              <a:gd name="connsiteX11" fmla="*/ 154840 w 1149443"/>
              <a:gd name="connsiteY11" fmla="*/ 1710 h 1553680"/>
              <a:gd name="connsiteX12" fmla="*/ 238183 w 1149443"/>
              <a:gd name="connsiteY12" fmla="*/ 8852 h 1553680"/>
              <a:gd name="connsiteX13" fmla="*/ 333434 w 1149443"/>
              <a:gd name="connsiteY13" fmla="*/ 49335 h 1553680"/>
              <a:gd name="connsiteX14" fmla="*/ 376295 w 1149443"/>
              <a:gd name="connsiteY14" fmla="*/ 125534 h 1553680"/>
              <a:gd name="connsiteX15" fmla="*/ 390583 w 1149443"/>
              <a:gd name="connsiteY15" fmla="*/ 230308 h 1553680"/>
              <a:gd name="connsiteX16" fmla="*/ 847321 w 1149443"/>
              <a:gd name="connsiteY16" fmla="*/ 655359 h 1553680"/>
              <a:gd name="connsiteX17" fmla="*/ 683478 w 1149443"/>
              <a:gd name="connsiteY17" fmla="*/ 873246 h 1553680"/>
              <a:gd name="connsiteX18" fmla="*/ 1102578 w 1149443"/>
              <a:gd name="connsiteY18" fmla="*/ 1475702 h 1553680"/>
              <a:gd name="connsiteX19" fmla="*/ 1118010 w 1149443"/>
              <a:gd name="connsiteY19" fmla="*/ 1529204 h 1553680"/>
              <a:gd name="connsiteX20" fmla="*/ 912077 w 1149443"/>
              <a:gd name="connsiteY20" fmla="*/ 1318539 h 1553680"/>
              <a:gd name="connsiteX21" fmla="*/ 802540 w 1149443"/>
              <a:gd name="connsiteY21" fmla="*/ 1197096 h 1553680"/>
              <a:gd name="connsiteX22" fmla="*/ 623946 w 1149443"/>
              <a:gd name="connsiteY22" fmla="*/ 1135183 h 1553680"/>
              <a:gd name="connsiteX23" fmla="*/ 504883 w 1149443"/>
              <a:gd name="connsiteY23" fmla="*/ 949447 h 1553680"/>
              <a:gd name="connsiteX24" fmla="*/ 383439 w 1149443"/>
              <a:gd name="connsiteY24" fmla="*/ 618453 h 1553680"/>
              <a:gd name="connsiteX25" fmla="*/ 242945 w 1149443"/>
              <a:gd name="connsiteY25" fmla="*/ 711322 h 1553680"/>
              <a:gd name="connsiteX26" fmla="*/ 236176 w 1149443"/>
              <a:gd name="connsiteY26" fmla="*/ 467240 h 1553680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847321 w 1135084"/>
              <a:gd name="connsiteY16" fmla="*/ 655359 h 1538349"/>
              <a:gd name="connsiteX17" fmla="*/ 683478 w 1135084"/>
              <a:gd name="connsiteY17" fmla="*/ 873246 h 1538349"/>
              <a:gd name="connsiteX18" fmla="*/ 885885 w 1135084"/>
              <a:gd name="connsiteY18" fmla="*/ 1199476 h 1538349"/>
              <a:gd name="connsiteX19" fmla="*/ 1102578 w 1135084"/>
              <a:gd name="connsiteY19" fmla="*/ 1475702 h 1538349"/>
              <a:gd name="connsiteX20" fmla="*/ 1118010 w 1135084"/>
              <a:gd name="connsiteY20" fmla="*/ 1529204 h 1538349"/>
              <a:gd name="connsiteX21" fmla="*/ 912077 w 1135084"/>
              <a:gd name="connsiteY21" fmla="*/ 1318539 h 1538349"/>
              <a:gd name="connsiteX22" fmla="*/ 802540 w 1135084"/>
              <a:gd name="connsiteY22" fmla="*/ 1197096 h 1538349"/>
              <a:gd name="connsiteX23" fmla="*/ 623946 w 1135084"/>
              <a:gd name="connsiteY23" fmla="*/ 1135183 h 1538349"/>
              <a:gd name="connsiteX24" fmla="*/ 504883 w 1135084"/>
              <a:gd name="connsiteY24" fmla="*/ 949447 h 1538349"/>
              <a:gd name="connsiteX25" fmla="*/ 383439 w 1135084"/>
              <a:gd name="connsiteY25" fmla="*/ 618453 h 1538349"/>
              <a:gd name="connsiteX26" fmla="*/ 242945 w 1135084"/>
              <a:gd name="connsiteY26" fmla="*/ 711322 h 1538349"/>
              <a:gd name="connsiteX27" fmla="*/ 236176 w 1135084"/>
              <a:gd name="connsiteY27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847321 w 1135084"/>
              <a:gd name="connsiteY16" fmla="*/ 655359 h 1538349"/>
              <a:gd name="connsiteX17" fmla="*/ 626328 w 1135084"/>
              <a:gd name="connsiteY17" fmla="*/ 685127 h 1538349"/>
              <a:gd name="connsiteX18" fmla="*/ 683478 w 1135084"/>
              <a:gd name="connsiteY18" fmla="*/ 873246 h 1538349"/>
              <a:gd name="connsiteX19" fmla="*/ 885885 w 1135084"/>
              <a:gd name="connsiteY19" fmla="*/ 1199476 h 1538349"/>
              <a:gd name="connsiteX20" fmla="*/ 1102578 w 1135084"/>
              <a:gd name="connsiteY20" fmla="*/ 1475702 h 1538349"/>
              <a:gd name="connsiteX21" fmla="*/ 1118010 w 1135084"/>
              <a:gd name="connsiteY21" fmla="*/ 1529204 h 1538349"/>
              <a:gd name="connsiteX22" fmla="*/ 912077 w 1135084"/>
              <a:gd name="connsiteY22" fmla="*/ 1318539 h 1538349"/>
              <a:gd name="connsiteX23" fmla="*/ 802540 w 1135084"/>
              <a:gd name="connsiteY23" fmla="*/ 1197096 h 1538349"/>
              <a:gd name="connsiteX24" fmla="*/ 623946 w 1135084"/>
              <a:gd name="connsiteY24" fmla="*/ 1135183 h 1538349"/>
              <a:gd name="connsiteX25" fmla="*/ 504883 w 1135084"/>
              <a:gd name="connsiteY25" fmla="*/ 949447 h 1538349"/>
              <a:gd name="connsiteX26" fmla="*/ 383439 w 1135084"/>
              <a:gd name="connsiteY26" fmla="*/ 618453 h 1538349"/>
              <a:gd name="connsiteX27" fmla="*/ 242945 w 1135084"/>
              <a:gd name="connsiteY27" fmla="*/ 711322 h 1538349"/>
              <a:gd name="connsiteX28" fmla="*/ 236176 w 1135084"/>
              <a:gd name="connsiteY28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847321 w 1135084"/>
              <a:gd name="connsiteY16" fmla="*/ 655359 h 1538349"/>
              <a:gd name="connsiteX17" fmla="*/ 747772 w 1135084"/>
              <a:gd name="connsiteY17" fmla="*/ 737514 h 1538349"/>
              <a:gd name="connsiteX18" fmla="*/ 626328 w 1135084"/>
              <a:gd name="connsiteY18" fmla="*/ 685127 h 1538349"/>
              <a:gd name="connsiteX19" fmla="*/ 683478 w 1135084"/>
              <a:gd name="connsiteY19" fmla="*/ 873246 h 1538349"/>
              <a:gd name="connsiteX20" fmla="*/ 885885 w 1135084"/>
              <a:gd name="connsiteY20" fmla="*/ 1199476 h 1538349"/>
              <a:gd name="connsiteX21" fmla="*/ 1102578 w 1135084"/>
              <a:gd name="connsiteY21" fmla="*/ 1475702 h 1538349"/>
              <a:gd name="connsiteX22" fmla="*/ 1118010 w 1135084"/>
              <a:gd name="connsiteY22" fmla="*/ 1529204 h 1538349"/>
              <a:gd name="connsiteX23" fmla="*/ 912077 w 1135084"/>
              <a:gd name="connsiteY23" fmla="*/ 1318539 h 1538349"/>
              <a:gd name="connsiteX24" fmla="*/ 802540 w 1135084"/>
              <a:gd name="connsiteY24" fmla="*/ 1197096 h 1538349"/>
              <a:gd name="connsiteX25" fmla="*/ 623946 w 1135084"/>
              <a:gd name="connsiteY25" fmla="*/ 1135183 h 1538349"/>
              <a:gd name="connsiteX26" fmla="*/ 504883 w 1135084"/>
              <a:gd name="connsiteY26" fmla="*/ 949447 h 1538349"/>
              <a:gd name="connsiteX27" fmla="*/ 383439 w 1135084"/>
              <a:gd name="connsiteY27" fmla="*/ 618453 h 1538349"/>
              <a:gd name="connsiteX28" fmla="*/ 242945 w 1135084"/>
              <a:gd name="connsiteY28" fmla="*/ 711322 h 1538349"/>
              <a:gd name="connsiteX29" fmla="*/ 236176 w 1135084"/>
              <a:gd name="connsiteY29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47772 w 1135084"/>
              <a:gd name="connsiteY18" fmla="*/ 737514 h 1538349"/>
              <a:gd name="connsiteX19" fmla="*/ 626328 w 1135084"/>
              <a:gd name="connsiteY19" fmla="*/ 685127 h 1538349"/>
              <a:gd name="connsiteX20" fmla="*/ 683478 w 1135084"/>
              <a:gd name="connsiteY20" fmla="*/ 873246 h 1538349"/>
              <a:gd name="connsiteX21" fmla="*/ 885885 w 1135084"/>
              <a:gd name="connsiteY21" fmla="*/ 1199476 h 1538349"/>
              <a:gd name="connsiteX22" fmla="*/ 1102578 w 1135084"/>
              <a:gd name="connsiteY22" fmla="*/ 1475702 h 1538349"/>
              <a:gd name="connsiteX23" fmla="*/ 1118010 w 1135084"/>
              <a:gd name="connsiteY23" fmla="*/ 1529204 h 1538349"/>
              <a:gd name="connsiteX24" fmla="*/ 912077 w 1135084"/>
              <a:gd name="connsiteY24" fmla="*/ 1318539 h 1538349"/>
              <a:gd name="connsiteX25" fmla="*/ 802540 w 1135084"/>
              <a:gd name="connsiteY25" fmla="*/ 1197096 h 1538349"/>
              <a:gd name="connsiteX26" fmla="*/ 623946 w 1135084"/>
              <a:gd name="connsiteY26" fmla="*/ 1135183 h 1538349"/>
              <a:gd name="connsiteX27" fmla="*/ 504883 w 1135084"/>
              <a:gd name="connsiteY27" fmla="*/ 949447 h 1538349"/>
              <a:gd name="connsiteX28" fmla="*/ 383439 w 1135084"/>
              <a:gd name="connsiteY28" fmla="*/ 618453 h 1538349"/>
              <a:gd name="connsiteX29" fmla="*/ 242945 w 1135084"/>
              <a:gd name="connsiteY29" fmla="*/ 711322 h 1538349"/>
              <a:gd name="connsiteX30" fmla="*/ 236176 w 1135084"/>
              <a:gd name="connsiteY30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26328 w 1135084"/>
              <a:gd name="connsiteY20" fmla="*/ 685127 h 1538349"/>
              <a:gd name="connsiteX21" fmla="*/ 683478 w 1135084"/>
              <a:gd name="connsiteY21" fmla="*/ 873246 h 1538349"/>
              <a:gd name="connsiteX22" fmla="*/ 885885 w 1135084"/>
              <a:gd name="connsiteY22" fmla="*/ 1199476 h 1538349"/>
              <a:gd name="connsiteX23" fmla="*/ 1102578 w 1135084"/>
              <a:gd name="connsiteY23" fmla="*/ 1475702 h 1538349"/>
              <a:gd name="connsiteX24" fmla="*/ 1118010 w 1135084"/>
              <a:gd name="connsiteY24" fmla="*/ 1529204 h 1538349"/>
              <a:gd name="connsiteX25" fmla="*/ 912077 w 1135084"/>
              <a:gd name="connsiteY25" fmla="*/ 1318539 h 1538349"/>
              <a:gd name="connsiteX26" fmla="*/ 802540 w 1135084"/>
              <a:gd name="connsiteY26" fmla="*/ 1197096 h 1538349"/>
              <a:gd name="connsiteX27" fmla="*/ 623946 w 1135084"/>
              <a:gd name="connsiteY27" fmla="*/ 1135183 h 1538349"/>
              <a:gd name="connsiteX28" fmla="*/ 504883 w 1135084"/>
              <a:gd name="connsiteY28" fmla="*/ 949447 h 1538349"/>
              <a:gd name="connsiteX29" fmla="*/ 383439 w 1135084"/>
              <a:gd name="connsiteY29" fmla="*/ 618453 h 1538349"/>
              <a:gd name="connsiteX30" fmla="*/ 242945 w 1135084"/>
              <a:gd name="connsiteY30" fmla="*/ 711322 h 1538349"/>
              <a:gd name="connsiteX31" fmla="*/ 236176 w 1135084"/>
              <a:gd name="connsiteY31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76335 w 1135084"/>
              <a:gd name="connsiteY20" fmla="*/ 675602 h 1538349"/>
              <a:gd name="connsiteX21" fmla="*/ 626328 w 1135084"/>
              <a:gd name="connsiteY21" fmla="*/ 685127 h 1538349"/>
              <a:gd name="connsiteX22" fmla="*/ 683478 w 1135084"/>
              <a:gd name="connsiteY22" fmla="*/ 873246 h 1538349"/>
              <a:gd name="connsiteX23" fmla="*/ 885885 w 1135084"/>
              <a:gd name="connsiteY23" fmla="*/ 1199476 h 1538349"/>
              <a:gd name="connsiteX24" fmla="*/ 1102578 w 1135084"/>
              <a:gd name="connsiteY24" fmla="*/ 1475702 h 1538349"/>
              <a:gd name="connsiteX25" fmla="*/ 1118010 w 1135084"/>
              <a:gd name="connsiteY25" fmla="*/ 1529204 h 1538349"/>
              <a:gd name="connsiteX26" fmla="*/ 912077 w 1135084"/>
              <a:gd name="connsiteY26" fmla="*/ 1318539 h 1538349"/>
              <a:gd name="connsiteX27" fmla="*/ 802540 w 1135084"/>
              <a:gd name="connsiteY27" fmla="*/ 1197096 h 1538349"/>
              <a:gd name="connsiteX28" fmla="*/ 623946 w 1135084"/>
              <a:gd name="connsiteY28" fmla="*/ 1135183 h 1538349"/>
              <a:gd name="connsiteX29" fmla="*/ 504883 w 1135084"/>
              <a:gd name="connsiteY29" fmla="*/ 949447 h 1538349"/>
              <a:gd name="connsiteX30" fmla="*/ 383439 w 1135084"/>
              <a:gd name="connsiteY30" fmla="*/ 618453 h 1538349"/>
              <a:gd name="connsiteX31" fmla="*/ 242945 w 1135084"/>
              <a:gd name="connsiteY31" fmla="*/ 711322 h 1538349"/>
              <a:gd name="connsiteX32" fmla="*/ 236176 w 1135084"/>
              <a:gd name="connsiteY32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76335 w 1135084"/>
              <a:gd name="connsiteY20" fmla="*/ 675602 h 1538349"/>
              <a:gd name="connsiteX21" fmla="*/ 626328 w 1135084"/>
              <a:gd name="connsiteY21" fmla="*/ 685127 h 1538349"/>
              <a:gd name="connsiteX22" fmla="*/ 631091 w 1135084"/>
              <a:gd name="connsiteY22" fmla="*/ 780377 h 1538349"/>
              <a:gd name="connsiteX23" fmla="*/ 683478 w 1135084"/>
              <a:gd name="connsiteY23" fmla="*/ 873246 h 1538349"/>
              <a:gd name="connsiteX24" fmla="*/ 885885 w 1135084"/>
              <a:gd name="connsiteY24" fmla="*/ 1199476 h 1538349"/>
              <a:gd name="connsiteX25" fmla="*/ 1102578 w 1135084"/>
              <a:gd name="connsiteY25" fmla="*/ 1475702 h 1538349"/>
              <a:gd name="connsiteX26" fmla="*/ 1118010 w 1135084"/>
              <a:gd name="connsiteY26" fmla="*/ 1529204 h 1538349"/>
              <a:gd name="connsiteX27" fmla="*/ 912077 w 1135084"/>
              <a:gd name="connsiteY27" fmla="*/ 1318539 h 1538349"/>
              <a:gd name="connsiteX28" fmla="*/ 802540 w 1135084"/>
              <a:gd name="connsiteY28" fmla="*/ 1197096 h 1538349"/>
              <a:gd name="connsiteX29" fmla="*/ 623946 w 1135084"/>
              <a:gd name="connsiteY29" fmla="*/ 1135183 h 1538349"/>
              <a:gd name="connsiteX30" fmla="*/ 504883 w 1135084"/>
              <a:gd name="connsiteY30" fmla="*/ 949447 h 1538349"/>
              <a:gd name="connsiteX31" fmla="*/ 383439 w 1135084"/>
              <a:gd name="connsiteY31" fmla="*/ 618453 h 1538349"/>
              <a:gd name="connsiteX32" fmla="*/ 242945 w 1135084"/>
              <a:gd name="connsiteY32" fmla="*/ 711322 h 1538349"/>
              <a:gd name="connsiteX33" fmla="*/ 236176 w 1135084"/>
              <a:gd name="connsiteY33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76335 w 1135084"/>
              <a:gd name="connsiteY20" fmla="*/ 675602 h 1538349"/>
              <a:gd name="connsiteX21" fmla="*/ 626328 w 1135084"/>
              <a:gd name="connsiteY21" fmla="*/ 685127 h 1538349"/>
              <a:gd name="connsiteX22" fmla="*/ 631091 w 1135084"/>
              <a:gd name="connsiteY22" fmla="*/ 780377 h 1538349"/>
              <a:gd name="connsiteX23" fmla="*/ 683478 w 1135084"/>
              <a:gd name="connsiteY23" fmla="*/ 873246 h 1538349"/>
              <a:gd name="connsiteX24" fmla="*/ 719197 w 1135084"/>
              <a:gd name="connsiteY24" fmla="*/ 982783 h 1538349"/>
              <a:gd name="connsiteX25" fmla="*/ 885885 w 1135084"/>
              <a:gd name="connsiteY25" fmla="*/ 1199476 h 1538349"/>
              <a:gd name="connsiteX26" fmla="*/ 1102578 w 1135084"/>
              <a:gd name="connsiteY26" fmla="*/ 1475702 h 1538349"/>
              <a:gd name="connsiteX27" fmla="*/ 1118010 w 1135084"/>
              <a:gd name="connsiteY27" fmla="*/ 1529204 h 1538349"/>
              <a:gd name="connsiteX28" fmla="*/ 912077 w 1135084"/>
              <a:gd name="connsiteY28" fmla="*/ 1318539 h 1538349"/>
              <a:gd name="connsiteX29" fmla="*/ 802540 w 1135084"/>
              <a:gd name="connsiteY29" fmla="*/ 1197096 h 1538349"/>
              <a:gd name="connsiteX30" fmla="*/ 623946 w 1135084"/>
              <a:gd name="connsiteY30" fmla="*/ 1135183 h 1538349"/>
              <a:gd name="connsiteX31" fmla="*/ 504883 w 1135084"/>
              <a:gd name="connsiteY31" fmla="*/ 949447 h 1538349"/>
              <a:gd name="connsiteX32" fmla="*/ 383439 w 1135084"/>
              <a:gd name="connsiteY32" fmla="*/ 618453 h 1538349"/>
              <a:gd name="connsiteX33" fmla="*/ 242945 w 1135084"/>
              <a:gd name="connsiteY33" fmla="*/ 711322 h 1538349"/>
              <a:gd name="connsiteX34" fmla="*/ 236176 w 1135084"/>
              <a:gd name="connsiteY34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76335 w 1135084"/>
              <a:gd name="connsiteY20" fmla="*/ 675602 h 1538349"/>
              <a:gd name="connsiteX21" fmla="*/ 626328 w 1135084"/>
              <a:gd name="connsiteY21" fmla="*/ 685127 h 1538349"/>
              <a:gd name="connsiteX22" fmla="*/ 631091 w 1135084"/>
              <a:gd name="connsiteY22" fmla="*/ 780377 h 1538349"/>
              <a:gd name="connsiteX23" fmla="*/ 683478 w 1135084"/>
              <a:gd name="connsiteY23" fmla="*/ 873246 h 1538349"/>
              <a:gd name="connsiteX24" fmla="*/ 719197 w 1135084"/>
              <a:gd name="connsiteY24" fmla="*/ 982783 h 1538349"/>
              <a:gd name="connsiteX25" fmla="*/ 852547 w 1135084"/>
              <a:gd name="connsiteY25" fmla="*/ 1161377 h 1538349"/>
              <a:gd name="connsiteX26" fmla="*/ 885885 w 1135084"/>
              <a:gd name="connsiteY26" fmla="*/ 1199476 h 1538349"/>
              <a:gd name="connsiteX27" fmla="*/ 1102578 w 1135084"/>
              <a:gd name="connsiteY27" fmla="*/ 1475702 h 1538349"/>
              <a:gd name="connsiteX28" fmla="*/ 1118010 w 1135084"/>
              <a:gd name="connsiteY28" fmla="*/ 1529204 h 1538349"/>
              <a:gd name="connsiteX29" fmla="*/ 912077 w 1135084"/>
              <a:gd name="connsiteY29" fmla="*/ 1318539 h 1538349"/>
              <a:gd name="connsiteX30" fmla="*/ 802540 w 1135084"/>
              <a:gd name="connsiteY30" fmla="*/ 1197096 h 1538349"/>
              <a:gd name="connsiteX31" fmla="*/ 623946 w 1135084"/>
              <a:gd name="connsiteY31" fmla="*/ 1135183 h 1538349"/>
              <a:gd name="connsiteX32" fmla="*/ 504883 w 1135084"/>
              <a:gd name="connsiteY32" fmla="*/ 949447 h 1538349"/>
              <a:gd name="connsiteX33" fmla="*/ 383439 w 1135084"/>
              <a:gd name="connsiteY33" fmla="*/ 618453 h 1538349"/>
              <a:gd name="connsiteX34" fmla="*/ 242945 w 1135084"/>
              <a:gd name="connsiteY34" fmla="*/ 711322 h 1538349"/>
              <a:gd name="connsiteX35" fmla="*/ 236176 w 1135084"/>
              <a:gd name="connsiteY35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76335 w 1135084"/>
              <a:gd name="connsiteY20" fmla="*/ 675602 h 1538349"/>
              <a:gd name="connsiteX21" fmla="*/ 626328 w 1135084"/>
              <a:gd name="connsiteY21" fmla="*/ 685127 h 1538349"/>
              <a:gd name="connsiteX22" fmla="*/ 631091 w 1135084"/>
              <a:gd name="connsiteY22" fmla="*/ 780377 h 1538349"/>
              <a:gd name="connsiteX23" fmla="*/ 683478 w 1135084"/>
              <a:gd name="connsiteY23" fmla="*/ 873246 h 1538349"/>
              <a:gd name="connsiteX24" fmla="*/ 719197 w 1135084"/>
              <a:gd name="connsiteY24" fmla="*/ 982783 h 1538349"/>
              <a:gd name="connsiteX25" fmla="*/ 797778 w 1135084"/>
              <a:gd name="connsiteY25" fmla="*/ 1094702 h 1538349"/>
              <a:gd name="connsiteX26" fmla="*/ 852547 w 1135084"/>
              <a:gd name="connsiteY26" fmla="*/ 1161377 h 1538349"/>
              <a:gd name="connsiteX27" fmla="*/ 885885 w 1135084"/>
              <a:gd name="connsiteY27" fmla="*/ 1199476 h 1538349"/>
              <a:gd name="connsiteX28" fmla="*/ 1102578 w 1135084"/>
              <a:gd name="connsiteY28" fmla="*/ 1475702 h 1538349"/>
              <a:gd name="connsiteX29" fmla="*/ 1118010 w 1135084"/>
              <a:gd name="connsiteY29" fmla="*/ 1529204 h 1538349"/>
              <a:gd name="connsiteX30" fmla="*/ 912077 w 1135084"/>
              <a:gd name="connsiteY30" fmla="*/ 1318539 h 1538349"/>
              <a:gd name="connsiteX31" fmla="*/ 802540 w 1135084"/>
              <a:gd name="connsiteY31" fmla="*/ 1197096 h 1538349"/>
              <a:gd name="connsiteX32" fmla="*/ 623946 w 1135084"/>
              <a:gd name="connsiteY32" fmla="*/ 1135183 h 1538349"/>
              <a:gd name="connsiteX33" fmla="*/ 504883 w 1135084"/>
              <a:gd name="connsiteY33" fmla="*/ 949447 h 1538349"/>
              <a:gd name="connsiteX34" fmla="*/ 383439 w 1135084"/>
              <a:gd name="connsiteY34" fmla="*/ 618453 h 1538349"/>
              <a:gd name="connsiteX35" fmla="*/ 242945 w 1135084"/>
              <a:gd name="connsiteY35" fmla="*/ 711322 h 1538349"/>
              <a:gd name="connsiteX36" fmla="*/ 236176 w 1135084"/>
              <a:gd name="connsiteY36" fmla="*/ 467240 h 1538349"/>
              <a:gd name="connsiteX0" fmla="*/ 236176 w 1135084"/>
              <a:gd name="connsiteY0" fmla="*/ 467240 h 1538349"/>
              <a:gd name="connsiteX1" fmla="*/ 183414 w 1135084"/>
              <a:gd name="connsiteY1" fmla="*/ 437478 h 1538349"/>
              <a:gd name="connsiteX2" fmla="*/ 173889 w 1135084"/>
              <a:gd name="connsiteY2" fmla="*/ 399378 h 1538349"/>
              <a:gd name="connsiteX3" fmla="*/ 235801 w 1135084"/>
              <a:gd name="connsiteY3" fmla="*/ 320797 h 1538349"/>
              <a:gd name="connsiteX4" fmla="*/ 223895 w 1135084"/>
              <a:gd name="connsiteY4" fmla="*/ 261265 h 1538349"/>
              <a:gd name="connsiteX5" fmla="*/ 247708 w 1135084"/>
              <a:gd name="connsiteY5" fmla="*/ 208878 h 1538349"/>
              <a:gd name="connsiteX6" fmla="*/ 216752 w 1135084"/>
              <a:gd name="connsiteY6" fmla="*/ 158872 h 1538349"/>
              <a:gd name="connsiteX7" fmla="*/ 131026 w 1135084"/>
              <a:gd name="connsiteY7" fmla="*/ 113628 h 1538349"/>
              <a:gd name="connsiteX8" fmla="*/ 11964 w 1135084"/>
              <a:gd name="connsiteY8" fmla="*/ 92197 h 1538349"/>
              <a:gd name="connsiteX9" fmla="*/ 13111 w 1135084"/>
              <a:gd name="connsiteY9" fmla="*/ 26782 h 1538349"/>
              <a:gd name="connsiteX10" fmla="*/ 88165 w 1135084"/>
              <a:gd name="connsiteY10" fmla="*/ 13615 h 1538349"/>
              <a:gd name="connsiteX11" fmla="*/ 154840 w 1135084"/>
              <a:gd name="connsiteY11" fmla="*/ 1710 h 1538349"/>
              <a:gd name="connsiteX12" fmla="*/ 238183 w 1135084"/>
              <a:gd name="connsiteY12" fmla="*/ 8852 h 1538349"/>
              <a:gd name="connsiteX13" fmla="*/ 333434 w 1135084"/>
              <a:gd name="connsiteY13" fmla="*/ 49335 h 1538349"/>
              <a:gd name="connsiteX14" fmla="*/ 376295 w 1135084"/>
              <a:gd name="connsiteY14" fmla="*/ 125534 h 1538349"/>
              <a:gd name="connsiteX15" fmla="*/ 390583 w 1135084"/>
              <a:gd name="connsiteY15" fmla="*/ 230308 h 1538349"/>
              <a:gd name="connsiteX16" fmla="*/ 740628 w 1135084"/>
              <a:gd name="connsiteY16" fmla="*/ 599402 h 1538349"/>
              <a:gd name="connsiteX17" fmla="*/ 847321 w 1135084"/>
              <a:gd name="connsiteY17" fmla="*/ 655359 h 1538349"/>
              <a:gd name="connsiteX18" fmla="*/ 788253 w 1135084"/>
              <a:gd name="connsiteY18" fmla="*/ 699414 h 1538349"/>
              <a:gd name="connsiteX19" fmla="*/ 747772 w 1135084"/>
              <a:gd name="connsiteY19" fmla="*/ 737514 h 1538349"/>
              <a:gd name="connsiteX20" fmla="*/ 676335 w 1135084"/>
              <a:gd name="connsiteY20" fmla="*/ 675602 h 1538349"/>
              <a:gd name="connsiteX21" fmla="*/ 626328 w 1135084"/>
              <a:gd name="connsiteY21" fmla="*/ 685127 h 1538349"/>
              <a:gd name="connsiteX22" fmla="*/ 631091 w 1135084"/>
              <a:gd name="connsiteY22" fmla="*/ 780377 h 1538349"/>
              <a:gd name="connsiteX23" fmla="*/ 683478 w 1135084"/>
              <a:gd name="connsiteY23" fmla="*/ 873246 h 1538349"/>
              <a:gd name="connsiteX24" fmla="*/ 693003 w 1135084"/>
              <a:gd name="connsiteY24" fmla="*/ 930396 h 1538349"/>
              <a:gd name="connsiteX25" fmla="*/ 719197 w 1135084"/>
              <a:gd name="connsiteY25" fmla="*/ 982783 h 1538349"/>
              <a:gd name="connsiteX26" fmla="*/ 797778 w 1135084"/>
              <a:gd name="connsiteY26" fmla="*/ 1094702 h 1538349"/>
              <a:gd name="connsiteX27" fmla="*/ 852547 w 1135084"/>
              <a:gd name="connsiteY27" fmla="*/ 1161377 h 1538349"/>
              <a:gd name="connsiteX28" fmla="*/ 885885 w 1135084"/>
              <a:gd name="connsiteY28" fmla="*/ 1199476 h 1538349"/>
              <a:gd name="connsiteX29" fmla="*/ 1102578 w 1135084"/>
              <a:gd name="connsiteY29" fmla="*/ 1475702 h 1538349"/>
              <a:gd name="connsiteX30" fmla="*/ 1118010 w 1135084"/>
              <a:gd name="connsiteY30" fmla="*/ 1529204 h 1538349"/>
              <a:gd name="connsiteX31" fmla="*/ 912077 w 1135084"/>
              <a:gd name="connsiteY31" fmla="*/ 1318539 h 1538349"/>
              <a:gd name="connsiteX32" fmla="*/ 802540 w 1135084"/>
              <a:gd name="connsiteY32" fmla="*/ 1197096 h 1538349"/>
              <a:gd name="connsiteX33" fmla="*/ 623946 w 1135084"/>
              <a:gd name="connsiteY33" fmla="*/ 1135183 h 1538349"/>
              <a:gd name="connsiteX34" fmla="*/ 504883 w 1135084"/>
              <a:gd name="connsiteY34" fmla="*/ 949447 h 1538349"/>
              <a:gd name="connsiteX35" fmla="*/ 383439 w 1135084"/>
              <a:gd name="connsiteY35" fmla="*/ 618453 h 1538349"/>
              <a:gd name="connsiteX36" fmla="*/ 242945 w 1135084"/>
              <a:gd name="connsiteY36" fmla="*/ 711322 h 1538349"/>
              <a:gd name="connsiteX37" fmla="*/ 236176 w 1135084"/>
              <a:gd name="connsiteY37" fmla="*/ 467240 h 1538349"/>
              <a:gd name="connsiteX0" fmla="*/ 236176 w 1135084"/>
              <a:gd name="connsiteY0" fmla="*/ 467240 h 1538245"/>
              <a:gd name="connsiteX1" fmla="*/ 183414 w 1135084"/>
              <a:gd name="connsiteY1" fmla="*/ 437478 h 1538245"/>
              <a:gd name="connsiteX2" fmla="*/ 173889 w 1135084"/>
              <a:gd name="connsiteY2" fmla="*/ 399378 h 1538245"/>
              <a:gd name="connsiteX3" fmla="*/ 235801 w 1135084"/>
              <a:gd name="connsiteY3" fmla="*/ 320797 h 1538245"/>
              <a:gd name="connsiteX4" fmla="*/ 223895 w 1135084"/>
              <a:gd name="connsiteY4" fmla="*/ 261265 h 1538245"/>
              <a:gd name="connsiteX5" fmla="*/ 247708 w 1135084"/>
              <a:gd name="connsiteY5" fmla="*/ 208878 h 1538245"/>
              <a:gd name="connsiteX6" fmla="*/ 216752 w 1135084"/>
              <a:gd name="connsiteY6" fmla="*/ 158872 h 1538245"/>
              <a:gd name="connsiteX7" fmla="*/ 131026 w 1135084"/>
              <a:gd name="connsiteY7" fmla="*/ 113628 h 1538245"/>
              <a:gd name="connsiteX8" fmla="*/ 11964 w 1135084"/>
              <a:gd name="connsiteY8" fmla="*/ 92197 h 1538245"/>
              <a:gd name="connsiteX9" fmla="*/ 13111 w 1135084"/>
              <a:gd name="connsiteY9" fmla="*/ 26782 h 1538245"/>
              <a:gd name="connsiteX10" fmla="*/ 88165 w 1135084"/>
              <a:gd name="connsiteY10" fmla="*/ 13615 h 1538245"/>
              <a:gd name="connsiteX11" fmla="*/ 154840 w 1135084"/>
              <a:gd name="connsiteY11" fmla="*/ 1710 h 1538245"/>
              <a:gd name="connsiteX12" fmla="*/ 238183 w 1135084"/>
              <a:gd name="connsiteY12" fmla="*/ 8852 h 1538245"/>
              <a:gd name="connsiteX13" fmla="*/ 333434 w 1135084"/>
              <a:gd name="connsiteY13" fmla="*/ 49335 h 1538245"/>
              <a:gd name="connsiteX14" fmla="*/ 376295 w 1135084"/>
              <a:gd name="connsiteY14" fmla="*/ 125534 h 1538245"/>
              <a:gd name="connsiteX15" fmla="*/ 390583 w 1135084"/>
              <a:gd name="connsiteY15" fmla="*/ 230308 h 1538245"/>
              <a:gd name="connsiteX16" fmla="*/ 740628 w 1135084"/>
              <a:gd name="connsiteY16" fmla="*/ 599402 h 1538245"/>
              <a:gd name="connsiteX17" fmla="*/ 847321 w 1135084"/>
              <a:gd name="connsiteY17" fmla="*/ 655359 h 1538245"/>
              <a:gd name="connsiteX18" fmla="*/ 788253 w 1135084"/>
              <a:gd name="connsiteY18" fmla="*/ 699414 h 1538245"/>
              <a:gd name="connsiteX19" fmla="*/ 747772 w 1135084"/>
              <a:gd name="connsiteY19" fmla="*/ 737514 h 1538245"/>
              <a:gd name="connsiteX20" fmla="*/ 676335 w 1135084"/>
              <a:gd name="connsiteY20" fmla="*/ 675602 h 1538245"/>
              <a:gd name="connsiteX21" fmla="*/ 626328 w 1135084"/>
              <a:gd name="connsiteY21" fmla="*/ 685127 h 1538245"/>
              <a:gd name="connsiteX22" fmla="*/ 631091 w 1135084"/>
              <a:gd name="connsiteY22" fmla="*/ 780377 h 1538245"/>
              <a:gd name="connsiteX23" fmla="*/ 683478 w 1135084"/>
              <a:gd name="connsiteY23" fmla="*/ 873246 h 1538245"/>
              <a:gd name="connsiteX24" fmla="*/ 693003 w 1135084"/>
              <a:gd name="connsiteY24" fmla="*/ 930396 h 1538245"/>
              <a:gd name="connsiteX25" fmla="*/ 719197 w 1135084"/>
              <a:gd name="connsiteY25" fmla="*/ 982783 h 1538245"/>
              <a:gd name="connsiteX26" fmla="*/ 797778 w 1135084"/>
              <a:gd name="connsiteY26" fmla="*/ 1094702 h 1538245"/>
              <a:gd name="connsiteX27" fmla="*/ 852547 w 1135084"/>
              <a:gd name="connsiteY27" fmla="*/ 1161377 h 1538245"/>
              <a:gd name="connsiteX28" fmla="*/ 885885 w 1135084"/>
              <a:gd name="connsiteY28" fmla="*/ 1199476 h 1538245"/>
              <a:gd name="connsiteX29" fmla="*/ 900172 w 1135084"/>
              <a:gd name="connsiteY29" fmla="*/ 1242339 h 1538245"/>
              <a:gd name="connsiteX30" fmla="*/ 1102578 w 1135084"/>
              <a:gd name="connsiteY30" fmla="*/ 1475702 h 1538245"/>
              <a:gd name="connsiteX31" fmla="*/ 1118010 w 1135084"/>
              <a:gd name="connsiteY31" fmla="*/ 1529204 h 1538245"/>
              <a:gd name="connsiteX32" fmla="*/ 912077 w 1135084"/>
              <a:gd name="connsiteY32" fmla="*/ 1318539 h 1538245"/>
              <a:gd name="connsiteX33" fmla="*/ 802540 w 1135084"/>
              <a:gd name="connsiteY33" fmla="*/ 1197096 h 1538245"/>
              <a:gd name="connsiteX34" fmla="*/ 623946 w 1135084"/>
              <a:gd name="connsiteY34" fmla="*/ 1135183 h 1538245"/>
              <a:gd name="connsiteX35" fmla="*/ 504883 w 1135084"/>
              <a:gd name="connsiteY35" fmla="*/ 949447 h 1538245"/>
              <a:gd name="connsiteX36" fmla="*/ 383439 w 1135084"/>
              <a:gd name="connsiteY36" fmla="*/ 618453 h 1538245"/>
              <a:gd name="connsiteX37" fmla="*/ 242945 w 1135084"/>
              <a:gd name="connsiteY37" fmla="*/ 711322 h 1538245"/>
              <a:gd name="connsiteX38" fmla="*/ 236176 w 1135084"/>
              <a:gd name="connsiteY38" fmla="*/ 467240 h 1538245"/>
              <a:gd name="connsiteX0" fmla="*/ 236176 w 1132927"/>
              <a:gd name="connsiteY0" fmla="*/ 467240 h 1536687"/>
              <a:gd name="connsiteX1" fmla="*/ 183414 w 1132927"/>
              <a:gd name="connsiteY1" fmla="*/ 437478 h 1536687"/>
              <a:gd name="connsiteX2" fmla="*/ 173889 w 1132927"/>
              <a:gd name="connsiteY2" fmla="*/ 399378 h 1536687"/>
              <a:gd name="connsiteX3" fmla="*/ 235801 w 1132927"/>
              <a:gd name="connsiteY3" fmla="*/ 320797 h 1536687"/>
              <a:gd name="connsiteX4" fmla="*/ 223895 w 1132927"/>
              <a:gd name="connsiteY4" fmla="*/ 261265 h 1536687"/>
              <a:gd name="connsiteX5" fmla="*/ 247708 w 1132927"/>
              <a:gd name="connsiteY5" fmla="*/ 208878 h 1536687"/>
              <a:gd name="connsiteX6" fmla="*/ 216752 w 1132927"/>
              <a:gd name="connsiteY6" fmla="*/ 158872 h 1536687"/>
              <a:gd name="connsiteX7" fmla="*/ 131026 w 1132927"/>
              <a:gd name="connsiteY7" fmla="*/ 113628 h 1536687"/>
              <a:gd name="connsiteX8" fmla="*/ 11964 w 1132927"/>
              <a:gd name="connsiteY8" fmla="*/ 92197 h 1536687"/>
              <a:gd name="connsiteX9" fmla="*/ 13111 w 1132927"/>
              <a:gd name="connsiteY9" fmla="*/ 26782 h 1536687"/>
              <a:gd name="connsiteX10" fmla="*/ 88165 w 1132927"/>
              <a:gd name="connsiteY10" fmla="*/ 13615 h 1536687"/>
              <a:gd name="connsiteX11" fmla="*/ 154840 w 1132927"/>
              <a:gd name="connsiteY11" fmla="*/ 1710 h 1536687"/>
              <a:gd name="connsiteX12" fmla="*/ 238183 w 1132927"/>
              <a:gd name="connsiteY12" fmla="*/ 8852 h 1536687"/>
              <a:gd name="connsiteX13" fmla="*/ 333434 w 1132927"/>
              <a:gd name="connsiteY13" fmla="*/ 49335 h 1536687"/>
              <a:gd name="connsiteX14" fmla="*/ 376295 w 1132927"/>
              <a:gd name="connsiteY14" fmla="*/ 125534 h 1536687"/>
              <a:gd name="connsiteX15" fmla="*/ 390583 w 1132927"/>
              <a:gd name="connsiteY15" fmla="*/ 230308 h 1536687"/>
              <a:gd name="connsiteX16" fmla="*/ 740628 w 1132927"/>
              <a:gd name="connsiteY16" fmla="*/ 599402 h 1536687"/>
              <a:gd name="connsiteX17" fmla="*/ 847321 w 1132927"/>
              <a:gd name="connsiteY17" fmla="*/ 655359 h 1536687"/>
              <a:gd name="connsiteX18" fmla="*/ 788253 w 1132927"/>
              <a:gd name="connsiteY18" fmla="*/ 699414 h 1536687"/>
              <a:gd name="connsiteX19" fmla="*/ 747772 w 1132927"/>
              <a:gd name="connsiteY19" fmla="*/ 737514 h 1536687"/>
              <a:gd name="connsiteX20" fmla="*/ 676335 w 1132927"/>
              <a:gd name="connsiteY20" fmla="*/ 675602 h 1536687"/>
              <a:gd name="connsiteX21" fmla="*/ 626328 w 1132927"/>
              <a:gd name="connsiteY21" fmla="*/ 685127 h 1536687"/>
              <a:gd name="connsiteX22" fmla="*/ 631091 w 1132927"/>
              <a:gd name="connsiteY22" fmla="*/ 780377 h 1536687"/>
              <a:gd name="connsiteX23" fmla="*/ 683478 w 1132927"/>
              <a:gd name="connsiteY23" fmla="*/ 873246 h 1536687"/>
              <a:gd name="connsiteX24" fmla="*/ 693003 w 1132927"/>
              <a:gd name="connsiteY24" fmla="*/ 930396 h 1536687"/>
              <a:gd name="connsiteX25" fmla="*/ 719197 w 1132927"/>
              <a:gd name="connsiteY25" fmla="*/ 982783 h 1536687"/>
              <a:gd name="connsiteX26" fmla="*/ 797778 w 1132927"/>
              <a:gd name="connsiteY26" fmla="*/ 1094702 h 1536687"/>
              <a:gd name="connsiteX27" fmla="*/ 852547 w 1132927"/>
              <a:gd name="connsiteY27" fmla="*/ 1161377 h 1536687"/>
              <a:gd name="connsiteX28" fmla="*/ 885885 w 1132927"/>
              <a:gd name="connsiteY28" fmla="*/ 1199476 h 1536687"/>
              <a:gd name="connsiteX29" fmla="*/ 900172 w 1132927"/>
              <a:gd name="connsiteY29" fmla="*/ 1242339 h 1536687"/>
              <a:gd name="connsiteX30" fmla="*/ 981135 w 1132927"/>
              <a:gd name="connsiteY30" fmla="*/ 1354258 h 1536687"/>
              <a:gd name="connsiteX31" fmla="*/ 1102578 w 1132927"/>
              <a:gd name="connsiteY31" fmla="*/ 1475702 h 1536687"/>
              <a:gd name="connsiteX32" fmla="*/ 1118010 w 1132927"/>
              <a:gd name="connsiteY32" fmla="*/ 1529204 h 1536687"/>
              <a:gd name="connsiteX33" fmla="*/ 912077 w 1132927"/>
              <a:gd name="connsiteY33" fmla="*/ 1318539 h 1536687"/>
              <a:gd name="connsiteX34" fmla="*/ 802540 w 1132927"/>
              <a:gd name="connsiteY34" fmla="*/ 1197096 h 1536687"/>
              <a:gd name="connsiteX35" fmla="*/ 623946 w 1132927"/>
              <a:gd name="connsiteY35" fmla="*/ 1135183 h 1536687"/>
              <a:gd name="connsiteX36" fmla="*/ 504883 w 1132927"/>
              <a:gd name="connsiteY36" fmla="*/ 949447 h 1536687"/>
              <a:gd name="connsiteX37" fmla="*/ 383439 w 1132927"/>
              <a:gd name="connsiteY37" fmla="*/ 618453 h 1536687"/>
              <a:gd name="connsiteX38" fmla="*/ 242945 w 1132927"/>
              <a:gd name="connsiteY38" fmla="*/ 711322 h 1536687"/>
              <a:gd name="connsiteX39" fmla="*/ 236176 w 1132927"/>
              <a:gd name="connsiteY39" fmla="*/ 467240 h 1536687"/>
              <a:gd name="connsiteX0" fmla="*/ 236176 w 1126402"/>
              <a:gd name="connsiteY0" fmla="*/ 467240 h 1531031"/>
              <a:gd name="connsiteX1" fmla="*/ 183414 w 1126402"/>
              <a:gd name="connsiteY1" fmla="*/ 437478 h 1531031"/>
              <a:gd name="connsiteX2" fmla="*/ 173889 w 1126402"/>
              <a:gd name="connsiteY2" fmla="*/ 399378 h 1531031"/>
              <a:gd name="connsiteX3" fmla="*/ 235801 w 1126402"/>
              <a:gd name="connsiteY3" fmla="*/ 320797 h 1531031"/>
              <a:gd name="connsiteX4" fmla="*/ 223895 w 1126402"/>
              <a:gd name="connsiteY4" fmla="*/ 261265 h 1531031"/>
              <a:gd name="connsiteX5" fmla="*/ 247708 w 1126402"/>
              <a:gd name="connsiteY5" fmla="*/ 208878 h 1531031"/>
              <a:gd name="connsiteX6" fmla="*/ 216752 w 1126402"/>
              <a:gd name="connsiteY6" fmla="*/ 158872 h 1531031"/>
              <a:gd name="connsiteX7" fmla="*/ 131026 w 1126402"/>
              <a:gd name="connsiteY7" fmla="*/ 113628 h 1531031"/>
              <a:gd name="connsiteX8" fmla="*/ 11964 w 1126402"/>
              <a:gd name="connsiteY8" fmla="*/ 92197 h 1531031"/>
              <a:gd name="connsiteX9" fmla="*/ 13111 w 1126402"/>
              <a:gd name="connsiteY9" fmla="*/ 26782 h 1531031"/>
              <a:gd name="connsiteX10" fmla="*/ 88165 w 1126402"/>
              <a:gd name="connsiteY10" fmla="*/ 13615 h 1531031"/>
              <a:gd name="connsiteX11" fmla="*/ 154840 w 1126402"/>
              <a:gd name="connsiteY11" fmla="*/ 1710 h 1531031"/>
              <a:gd name="connsiteX12" fmla="*/ 238183 w 1126402"/>
              <a:gd name="connsiteY12" fmla="*/ 8852 h 1531031"/>
              <a:gd name="connsiteX13" fmla="*/ 333434 w 1126402"/>
              <a:gd name="connsiteY13" fmla="*/ 49335 h 1531031"/>
              <a:gd name="connsiteX14" fmla="*/ 376295 w 1126402"/>
              <a:gd name="connsiteY14" fmla="*/ 125534 h 1531031"/>
              <a:gd name="connsiteX15" fmla="*/ 390583 w 1126402"/>
              <a:gd name="connsiteY15" fmla="*/ 230308 h 1531031"/>
              <a:gd name="connsiteX16" fmla="*/ 740628 w 1126402"/>
              <a:gd name="connsiteY16" fmla="*/ 599402 h 1531031"/>
              <a:gd name="connsiteX17" fmla="*/ 847321 w 1126402"/>
              <a:gd name="connsiteY17" fmla="*/ 655359 h 1531031"/>
              <a:gd name="connsiteX18" fmla="*/ 788253 w 1126402"/>
              <a:gd name="connsiteY18" fmla="*/ 699414 h 1531031"/>
              <a:gd name="connsiteX19" fmla="*/ 747772 w 1126402"/>
              <a:gd name="connsiteY19" fmla="*/ 737514 h 1531031"/>
              <a:gd name="connsiteX20" fmla="*/ 676335 w 1126402"/>
              <a:gd name="connsiteY20" fmla="*/ 675602 h 1531031"/>
              <a:gd name="connsiteX21" fmla="*/ 626328 w 1126402"/>
              <a:gd name="connsiteY21" fmla="*/ 685127 h 1531031"/>
              <a:gd name="connsiteX22" fmla="*/ 631091 w 1126402"/>
              <a:gd name="connsiteY22" fmla="*/ 780377 h 1531031"/>
              <a:gd name="connsiteX23" fmla="*/ 683478 w 1126402"/>
              <a:gd name="connsiteY23" fmla="*/ 873246 h 1531031"/>
              <a:gd name="connsiteX24" fmla="*/ 693003 w 1126402"/>
              <a:gd name="connsiteY24" fmla="*/ 930396 h 1531031"/>
              <a:gd name="connsiteX25" fmla="*/ 719197 w 1126402"/>
              <a:gd name="connsiteY25" fmla="*/ 982783 h 1531031"/>
              <a:gd name="connsiteX26" fmla="*/ 797778 w 1126402"/>
              <a:gd name="connsiteY26" fmla="*/ 1094702 h 1531031"/>
              <a:gd name="connsiteX27" fmla="*/ 852547 w 1126402"/>
              <a:gd name="connsiteY27" fmla="*/ 1161377 h 1531031"/>
              <a:gd name="connsiteX28" fmla="*/ 885885 w 1126402"/>
              <a:gd name="connsiteY28" fmla="*/ 1199476 h 1531031"/>
              <a:gd name="connsiteX29" fmla="*/ 900172 w 1126402"/>
              <a:gd name="connsiteY29" fmla="*/ 1242339 h 1531031"/>
              <a:gd name="connsiteX30" fmla="*/ 981135 w 1126402"/>
              <a:gd name="connsiteY30" fmla="*/ 1354258 h 1531031"/>
              <a:gd name="connsiteX31" fmla="*/ 1102578 w 1126402"/>
              <a:gd name="connsiteY31" fmla="*/ 1475702 h 1531031"/>
              <a:gd name="connsiteX32" fmla="*/ 1118010 w 1126402"/>
              <a:gd name="connsiteY32" fmla="*/ 1529204 h 1531031"/>
              <a:gd name="connsiteX33" fmla="*/ 1000186 w 1126402"/>
              <a:gd name="connsiteY33" fmla="*/ 1416171 h 1531031"/>
              <a:gd name="connsiteX34" fmla="*/ 912077 w 1126402"/>
              <a:gd name="connsiteY34" fmla="*/ 1318539 h 1531031"/>
              <a:gd name="connsiteX35" fmla="*/ 802540 w 1126402"/>
              <a:gd name="connsiteY35" fmla="*/ 1197096 h 1531031"/>
              <a:gd name="connsiteX36" fmla="*/ 623946 w 1126402"/>
              <a:gd name="connsiteY36" fmla="*/ 1135183 h 1531031"/>
              <a:gd name="connsiteX37" fmla="*/ 504883 w 1126402"/>
              <a:gd name="connsiteY37" fmla="*/ 949447 h 1531031"/>
              <a:gd name="connsiteX38" fmla="*/ 383439 w 1126402"/>
              <a:gd name="connsiteY38" fmla="*/ 618453 h 1531031"/>
              <a:gd name="connsiteX39" fmla="*/ 242945 w 1126402"/>
              <a:gd name="connsiteY39" fmla="*/ 711322 h 1531031"/>
              <a:gd name="connsiteX40" fmla="*/ 236176 w 1126402"/>
              <a:gd name="connsiteY40" fmla="*/ 467240 h 153103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504883 w 1119884"/>
              <a:gd name="connsiteY38" fmla="*/ 949447 h 1529271"/>
              <a:gd name="connsiteX39" fmla="*/ 383439 w 1119884"/>
              <a:gd name="connsiteY39" fmla="*/ 618453 h 1529271"/>
              <a:gd name="connsiteX40" fmla="*/ 242945 w 1119884"/>
              <a:gd name="connsiteY40" fmla="*/ 711322 h 1529271"/>
              <a:gd name="connsiteX41" fmla="*/ 236176 w 1119884"/>
              <a:gd name="connsiteY41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607279 w 1119884"/>
              <a:gd name="connsiteY38" fmla="*/ 1049458 h 1529271"/>
              <a:gd name="connsiteX39" fmla="*/ 504883 w 1119884"/>
              <a:gd name="connsiteY39" fmla="*/ 949447 h 1529271"/>
              <a:gd name="connsiteX40" fmla="*/ 383439 w 1119884"/>
              <a:gd name="connsiteY40" fmla="*/ 618453 h 1529271"/>
              <a:gd name="connsiteX41" fmla="*/ 242945 w 1119884"/>
              <a:gd name="connsiteY41" fmla="*/ 711322 h 1529271"/>
              <a:gd name="connsiteX42" fmla="*/ 236176 w 1119884"/>
              <a:gd name="connsiteY42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597754 w 1119884"/>
              <a:gd name="connsiteY38" fmla="*/ 1075652 h 1529271"/>
              <a:gd name="connsiteX39" fmla="*/ 504883 w 1119884"/>
              <a:gd name="connsiteY39" fmla="*/ 949447 h 1529271"/>
              <a:gd name="connsiteX40" fmla="*/ 383439 w 1119884"/>
              <a:gd name="connsiteY40" fmla="*/ 618453 h 1529271"/>
              <a:gd name="connsiteX41" fmla="*/ 242945 w 1119884"/>
              <a:gd name="connsiteY41" fmla="*/ 711322 h 1529271"/>
              <a:gd name="connsiteX42" fmla="*/ 236176 w 1119884"/>
              <a:gd name="connsiteY42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597754 w 1119884"/>
              <a:gd name="connsiteY38" fmla="*/ 1075652 h 1529271"/>
              <a:gd name="connsiteX39" fmla="*/ 504883 w 1119884"/>
              <a:gd name="connsiteY39" fmla="*/ 949447 h 1529271"/>
              <a:gd name="connsiteX40" fmla="*/ 590611 w 1119884"/>
              <a:gd name="connsiteY40" fmla="*/ 954208 h 1529271"/>
              <a:gd name="connsiteX41" fmla="*/ 383439 w 1119884"/>
              <a:gd name="connsiteY41" fmla="*/ 618453 h 1529271"/>
              <a:gd name="connsiteX42" fmla="*/ 242945 w 1119884"/>
              <a:gd name="connsiteY42" fmla="*/ 711322 h 1529271"/>
              <a:gd name="connsiteX43" fmla="*/ 236176 w 1119884"/>
              <a:gd name="connsiteY43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597754 w 1119884"/>
              <a:gd name="connsiteY38" fmla="*/ 1075652 h 1529271"/>
              <a:gd name="connsiteX39" fmla="*/ 504883 w 1119884"/>
              <a:gd name="connsiteY39" fmla="*/ 949447 h 1529271"/>
              <a:gd name="connsiteX40" fmla="*/ 509648 w 1119884"/>
              <a:gd name="connsiteY40" fmla="*/ 923252 h 1529271"/>
              <a:gd name="connsiteX41" fmla="*/ 590611 w 1119884"/>
              <a:gd name="connsiteY41" fmla="*/ 954208 h 1529271"/>
              <a:gd name="connsiteX42" fmla="*/ 383439 w 1119884"/>
              <a:gd name="connsiteY42" fmla="*/ 618453 h 1529271"/>
              <a:gd name="connsiteX43" fmla="*/ 242945 w 1119884"/>
              <a:gd name="connsiteY43" fmla="*/ 711322 h 1529271"/>
              <a:gd name="connsiteX44" fmla="*/ 236176 w 1119884"/>
              <a:gd name="connsiteY44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597754 w 1119884"/>
              <a:gd name="connsiteY38" fmla="*/ 1075652 h 1529271"/>
              <a:gd name="connsiteX39" fmla="*/ 535842 w 1119884"/>
              <a:gd name="connsiteY39" fmla="*/ 997071 h 1529271"/>
              <a:gd name="connsiteX40" fmla="*/ 504883 w 1119884"/>
              <a:gd name="connsiteY40" fmla="*/ 949447 h 1529271"/>
              <a:gd name="connsiteX41" fmla="*/ 509648 w 1119884"/>
              <a:gd name="connsiteY41" fmla="*/ 923252 h 1529271"/>
              <a:gd name="connsiteX42" fmla="*/ 590611 w 1119884"/>
              <a:gd name="connsiteY42" fmla="*/ 954208 h 1529271"/>
              <a:gd name="connsiteX43" fmla="*/ 383439 w 1119884"/>
              <a:gd name="connsiteY43" fmla="*/ 618453 h 1529271"/>
              <a:gd name="connsiteX44" fmla="*/ 242945 w 1119884"/>
              <a:gd name="connsiteY44" fmla="*/ 711322 h 1529271"/>
              <a:gd name="connsiteX45" fmla="*/ 236176 w 1119884"/>
              <a:gd name="connsiteY45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740628 w 1119884"/>
              <a:gd name="connsiteY16" fmla="*/ 599402 h 1529271"/>
              <a:gd name="connsiteX17" fmla="*/ 847321 w 1119884"/>
              <a:gd name="connsiteY17" fmla="*/ 655359 h 1529271"/>
              <a:gd name="connsiteX18" fmla="*/ 788253 w 1119884"/>
              <a:gd name="connsiteY18" fmla="*/ 699414 h 1529271"/>
              <a:gd name="connsiteX19" fmla="*/ 747772 w 1119884"/>
              <a:gd name="connsiteY19" fmla="*/ 737514 h 1529271"/>
              <a:gd name="connsiteX20" fmla="*/ 676335 w 1119884"/>
              <a:gd name="connsiteY20" fmla="*/ 675602 h 1529271"/>
              <a:gd name="connsiteX21" fmla="*/ 626328 w 1119884"/>
              <a:gd name="connsiteY21" fmla="*/ 685127 h 1529271"/>
              <a:gd name="connsiteX22" fmla="*/ 631091 w 1119884"/>
              <a:gd name="connsiteY22" fmla="*/ 780377 h 1529271"/>
              <a:gd name="connsiteX23" fmla="*/ 683478 w 1119884"/>
              <a:gd name="connsiteY23" fmla="*/ 873246 h 1529271"/>
              <a:gd name="connsiteX24" fmla="*/ 693003 w 1119884"/>
              <a:gd name="connsiteY24" fmla="*/ 930396 h 1529271"/>
              <a:gd name="connsiteX25" fmla="*/ 719197 w 1119884"/>
              <a:gd name="connsiteY25" fmla="*/ 982783 h 1529271"/>
              <a:gd name="connsiteX26" fmla="*/ 797778 w 1119884"/>
              <a:gd name="connsiteY26" fmla="*/ 1094702 h 1529271"/>
              <a:gd name="connsiteX27" fmla="*/ 852547 w 1119884"/>
              <a:gd name="connsiteY27" fmla="*/ 1161377 h 1529271"/>
              <a:gd name="connsiteX28" fmla="*/ 885885 w 1119884"/>
              <a:gd name="connsiteY28" fmla="*/ 1199476 h 1529271"/>
              <a:gd name="connsiteX29" fmla="*/ 900172 w 1119884"/>
              <a:gd name="connsiteY29" fmla="*/ 1242339 h 1529271"/>
              <a:gd name="connsiteX30" fmla="*/ 981135 w 1119884"/>
              <a:gd name="connsiteY30" fmla="*/ 1354258 h 1529271"/>
              <a:gd name="connsiteX31" fmla="*/ 1102578 w 1119884"/>
              <a:gd name="connsiteY31" fmla="*/ 1475702 h 1529271"/>
              <a:gd name="connsiteX32" fmla="*/ 1118010 w 1119884"/>
              <a:gd name="connsiteY32" fmla="*/ 1529204 h 1529271"/>
              <a:gd name="connsiteX33" fmla="*/ 1088292 w 1119884"/>
              <a:gd name="connsiteY33" fmla="*/ 1485227 h 1529271"/>
              <a:gd name="connsiteX34" fmla="*/ 1000186 w 1119884"/>
              <a:gd name="connsiteY34" fmla="*/ 1416171 h 1529271"/>
              <a:gd name="connsiteX35" fmla="*/ 912077 w 1119884"/>
              <a:gd name="connsiteY35" fmla="*/ 1318539 h 1529271"/>
              <a:gd name="connsiteX36" fmla="*/ 802540 w 1119884"/>
              <a:gd name="connsiteY36" fmla="*/ 1197096 h 1529271"/>
              <a:gd name="connsiteX37" fmla="*/ 623946 w 1119884"/>
              <a:gd name="connsiteY37" fmla="*/ 1135183 h 1529271"/>
              <a:gd name="connsiteX38" fmla="*/ 597754 w 1119884"/>
              <a:gd name="connsiteY38" fmla="*/ 1075652 h 1529271"/>
              <a:gd name="connsiteX39" fmla="*/ 535842 w 1119884"/>
              <a:gd name="connsiteY39" fmla="*/ 997071 h 1529271"/>
              <a:gd name="connsiteX40" fmla="*/ 504883 w 1119884"/>
              <a:gd name="connsiteY40" fmla="*/ 949447 h 1529271"/>
              <a:gd name="connsiteX41" fmla="*/ 509648 w 1119884"/>
              <a:gd name="connsiteY41" fmla="*/ 923252 h 1529271"/>
              <a:gd name="connsiteX42" fmla="*/ 590611 w 1119884"/>
              <a:gd name="connsiteY42" fmla="*/ 954208 h 1529271"/>
              <a:gd name="connsiteX43" fmla="*/ 483454 w 1119884"/>
              <a:gd name="connsiteY43" fmla="*/ 830383 h 1529271"/>
              <a:gd name="connsiteX44" fmla="*/ 383439 w 1119884"/>
              <a:gd name="connsiteY44" fmla="*/ 618453 h 1529271"/>
              <a:gd name="connsiteX45" fmla="*/ 242945 w 1119884"/>
              <a:gd name="connsiteY45" fmla="*/ 711322 h 1529271"/>
              <a:gd name="connsiteX46" fmla="*/ 236176 w 1119884"/>
              <a:gd name="connsiteY46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483454 w 1119884"/>
              <a:gd name="connsiteY44" fmla="*/ 830383 h 1529271"/>
              <a:gd name="connsiteX45" fmla="*/ 383439 w 1119884"/>
              <a:gd name="connsiteY45" fmla="*/ 618453 h 1529271"/>
              <a:gd name="connsiteX46" fmla="*/ 242945 w 1119884"/>
              <a:gd name="connsiteY46" fmla="*/ 711322 h 1529271"/>
              <a:gd name="connsiteX47" fmla="*/ 236176 w 1119884"/>
              <a:gd name="connsiteY47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483454 w 1119884"/>
              <a:gd name="connsiteY44" fmla="*/ 830383 h 1529271"/>
              <a:gd name="connsiteX45" fmla="*/ 383439 w 1119884"/>
              <a:gd name="connsiteY45" fmla="*/ 618453 h 1529271"/>
              <a:gd name="connsiteX46" fmla="*/ 340579 w 1119884"/>
              <a:gd name="connsiteY46" fmla="*/ 604164 h 1529271"/>
              <a:gd name="connsiteX47" fmla="*/ 242945 w 1119884"/>
              <a:gd name="connsiteY47" fmla="*/ 711322 h 1529271"/>
              <a:gd name="connsiteX48" fmla="*/ 236176 w 1119884"/>
              <a:gd name="connsiteY48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483454 w 1119884"/>
              <a:gd name="connsiteY44" fmla="*/ 830383 h 1529271"/>
              <a:gd name="connsiteX45" fmla="*/ 442973 w 1119884"/>
              <a:gd name="connsiteY45" fmla="*/ 663696 h 1529271"/>
              <a:gd name="connsiteX46" fmla="*/ 383439 w 1119884"/>
              <a:gd name="connsiteY46" fmla="*/ 618453 h 1529271"/>
              <a:gd name="connsiteX47" fmla="*/ 340579 w 1119884"/>
              <a:gd name="connsiteY47" fmla="*/ 604164 h 1529271"/>
              <a:gd name="connsiteX48" fmla="*/ 242945 w 1119884"/>
              <a:gd name="connsiteY48" fmla="*/ 711322 h 1529271"/>
              <a:gd name="connsiteX49" fmla="*/ 236176 w 1119884"/>
              <a:gd name="connsiteY49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483454 w 1119884"/>
              <a:gd name="connsiteY44" fmla="*/ 830383 h 1529271"/>
              <a:gd name="connsiteX45" fmla="*/ 447736 w 1119884"/>
              <a:gd name="connsiteY45" fmla="*/ 777996 h 1529271"/>
              <a:gd name="connsiteX46" fmla="*/ 442973 w 1119884"/>
              <a:gd name="connsiteY46" fmla="*/ 663696 h 1529271"/>
              <a:gd name="connsiteX47" fmla="*/ 383439 w 1119884"/>
              <a:gd name="connsiteY47" fmla="*/ 618453 h 1529271"/>
              <a:gd name="connsiteX48" fmla="*/ 340579 w 1119884"/>
              <a:gd name="connsiteY48" fmla="*/ 604164 h 1529271"/>
              <a:gd name="connsiteX49" fmla="*/ 242945 w 1119884"/>
              <a:gd name="connsiteY49" fmla="*/ 711322 h 1529271"/>
              <a:gd name="connsiteX50" fmla="*/ 236176 w 1119884"/>
              <a:gd name="connsiteY50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552511 w 1119884"/>
              <a:gd name="connsiteY44" fmla="*/ 920871 h 1529271"/>
              <a:gd name="connsiteX45" fmla="*/ 483454 w 1119884"/>
              <a:gd name="connsiteY45" fmla="*/ 830383 h 1529271"/>
              <a:gd name="connsiteX46" fmla="*/ 447736 w 1119884"/>
              <a:gd name="connsiteY46" fmla="*/ 777996 h 1529271"/>
              <a:gd name="connsiteX47" fmla="*/ 442973 w 1119884"/>
              <a:gd name="connsiteY47" fmla="*/ 663696 h 1529271"/>
              <a:gd name="connsiteX48" fmla="*/ 383439 w 1119884"/>
              <a:gd name="connsiteY48" fmla="*/ 618453 h 1529271"/>
              <a:gd name="connsiteX49" fmla="*/ 340579 w 1119884"/>
              <a:gd name="connsiteY49" fmla="*/ 604164 h 1529271"/>
              <a:gd name="connsiteX50" fmla="*/ 242945 w 1119884"/>
              <a:gd name="connsiteY50" fmla="*/ 711322 h 1529271"/>
              <a:gd name="connsiteX51" fmla="*/ 236176 w 1119884"/>
              <a:gd name="connsiteY51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552511 w 1119884"/>
              <a:gd name="connsiteY44" fmla="*/ 920871 h 1529271"/>
              <a:gd name="connsiteX45" fmla="*/ 483454 w 1119884"/>
              <a:gd name="connsiteY45" fmla="*/ 830383 h 1529271"/>
              <a:gd name="connsiteX46" fmla="*/ 447736 w 1119884"/>
              <a:gd name="connsiteY46" fmla="*/ 777996 h 1529271"/>
              <a:gd name="connsiteX47" fmla="*/ 442973 w 1119884"/>
              <a:gd name="connsiteY47" fmla="*/ 663696 h 1529271"/>
              <a:gd name="connsiteX48" fmla="*/ 383439 w 1119884"/>
              <a:gd name="connsiteY48" fmla="*/ 618453 h 1529271"/>
              <a:gd name="connsiteX49" fmla="*/ 340579 w 1119884"/>
              <a:gd name="connsiteY49" fmla="*/ 604164 h 1529271"/>
              <a:gd name="connsiteX50" fmla="*/ 242945 w 1119884"/>
              <a:gd name="connsiteY50" fmla="*/ 711322 h 1529271"/>
              <a:gd name="connsiteX51" fmla="*/ 188179 w 1119884"/>
              <a:gd name="connsiteY51" fmla="*/ 577971 h 1529271"/>
              <a:gd name="connsiteX52" fmla="*/ 236176 w 1119884"/>
              <a:gd name="connsiteY52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552511 w 1119884"/>
              <a:gd name="connsiteY44" fmla="*/ 920871 h 1529271"/>
              <a:gd name="connsiteX45" fmla="*/ 483454 w 1119884"/>
              <a:gd name="connsiteY45" fmla="*/ 830383 h 1529271"/>
              <a:gd name="connsiteX46" fmla="*/ 447736 w 1119884"/>
              <a:gd name="connsiteY46" fmla="*/ 777996 h 1529271"/>
              <a:gd name="connsiteX47" fmla="*/ 442973 w 1119884"/>
              <a:gd name="connsiteY47" fmla="*/ 663696 h 1529271"/>
              <a:gd name="connsiteX48" fmla="*/ 383439 w 1119884"/>
              <a:gd name="connsiteY48" fmla="*/ 618453 h 1529271"/>
              <a:gd name="connsiteX49" fmla="*/ 340579 w 1119884"/>
              <a:gd name="connsiteY49" fmla="*/ 604164 h 1529271"/>
              <a:gd name="connsiteX50" fmla="*/ 242945 w 1119884"/>
              <a:gd name="connsiteY50" fmla="*/ 711322 h 1529271"/>
              <a:gd name="connsiteX51" fmla="*/ 188179 w 1119884"/>
              <a:gd name="connsiteY51" fmla="*/ 577971 h 1529271"/>
              <a:gd name="connsiteX52" fmla="*/ 247711 w 1119884"/>
              <a:gd name="connsiteY52" fmla="*/ 516058 h 1529271"/>
              <a:gd name="connsiteX53" fmla="*/ 236176 w 1119884"/>
              <a:gd name="connsiteY53" fmla="*/ 467240 h 1529271"/>
              <a:gd name="connsiteX0" fmla="*/ 236176 w 1119884"/>
              <a:gd name="connsiteY0" fmla="*/ 467240 h 1529271"/>
              <a:gd name="connsiteX1" fmla="*/ 183414 w 1119884"/>
              <a:gd name="connsiteY1" fmla="*/ 437478 h 1529271"/>
              <a:gd name="connsiteX2" fmla="*/ 173889 w 1119884"/>
              <a:gd name="connsiteY2" fmla="*/ 399378 h 1529271"/>
              <a:gd name="connsiteX3" fmla="*/ 235801 w 1119884"/>
              <a:gd name="connsiteY3" fmla="*/ 320797 h 1529271"/>
              <a:gd name="connsiteX4" fmla="*/ 223895 w 1119884"/>
              <a:gd name="connsiteY4" fmla="*/ 261265 h 1529271"/>
              <a:gd name="connsiteX5" fmla="*/ 247708 w 1119884"/>
              <a:gd name="connsiteY5" fmla="*/ 208878 h 1529271"/>
              <a:gd name="connsiteX6" fmla="*/ 216752 w 1119884"/>
              <a:gd name="connsiteY6" fmla="*/ 158872 h 1529271"/>
              <a:gd name="connsiteX7" fmla="*/ 131026 w 1119884"/>
              <a:gd name="connsiteY7" fmla="*/ 113628 h 1529271"/>
              <a:gd name="connsiteX8" fmla="*/ 11964 w 1119884"/>
              <a:gd name="connsiteY8" fmla="*/ 92197 h 1529271"/>
              <a:gd name="connsiteX9" fmla="*/ 13111 w 1119884"/>
              <a:gd name="connsiteY9" fmla="*/ 26782 h 1529271"/>
              <a:gd name="connsiteX10" fmla="*/ 88165 w 1119884"/>
              <a:gd name="connsiteY10" fmla="*/ 13615 h 1529271"/>
              <a:gd name="connsiteX11" fmla="*/ 154840 w 1119884"/>
              <a:gd name="connsiteY11" fmla="*/ 1710 h 1529271"/>
              <a:gd name="connsiteX12" fmla="*/ 238183 w 1119884"/>
              <a:gd name="connsiteY12" fmla="*/ 8852 h 1529271"/>
              <a:gd name="connsiteX13" fmla="*/ 333434 w 1119884"/>
              <a:gd name="connsiteY13" fmla="*/ 49335 h 1529271"/>
              <a:gd name="connsiteX14" fmla="*/ 376295 w 1119884"/>
              <a:gd name="connsiteY14" fmla="*/ 125534 h 1529271"/>
              <a:gd name="connsiteX15" fmla="*/ 390583 w 1119884"/>
              <a:gd name="connsiteY15" fmla="*/ 230308 h 1529271"/>
              <a:gd name="connsiteX16" fmla="*/ 683479 w 1119884"/>
              <a:gd name="connsiteY16" fmla="*/ 501771 h 1529271"/>
              <a:gd name="connsiteX17" fmla="*/ 740628 w 1119884"/>
              <a:gd name="connsiteY17" fmla="*/ 599402 h 1529271"/>
              <a:gd name="connsiteX18" fmla="*/ 847321 w 1119884"/>
              <a:gd name="connsiteY18" fmla="*/ 655359 h 1529271"/>
              <a:gd name="connsiteX19" fmla="*/ 788253 w 1119884"/>
              <a:gd name="connsiteY19" fmla="*/ 699414 h 1529271"/>
              <a:gd name="connsiteX20" fmla="*/ 747772 w 1119884"/>
              <a:gd name="connsiteY20" fmla="*/ 737514 h 1529271"/>
              <a:gd name="connsiteX21" fmla="*/ 676335 w 1119884"/>
              <a:gd name="connsiteY21" fmla="*/ 675602 h 1529271"/>
              <a:gd name="connsiteX22" fmla="*/ 626328 w 1119884"/>
              <a:gd name="connsiteY22" fmla="*/ 685127 h 1529271"/>
              <a:gd name="connsiteX23" fmla="*/ 631091 w 1119884"/>
              <a:gd name="connsiteY23" fmla="*/ 780377 h 1529271"/>
              <a:gd name="connsiteX24" fmla="*/ 683478 w 1119884"/>
              <a:gd name="connsiteY24" fmla="*/ 873246 h 1529271"/>
              <a:gd name="connsiteX25" fmla="*/ 693003 w 1119884"/>
              <a:gd name="connsiteY25" fmla="*/ 930396 h 1529271"/>
              <a:gd name="connsiteX26" fmla="*/ 719197 w 1119884"/>
              <a:gd name="connsiteY26" fmla="*/ 982783 h 1529271"/>
              <a:gd name="connsiteX27" fmla="*/ 797778 w 1119884"/>
              <a:gd name="connsiteY27" fmla="*/ 1094702 h 1529271"/>
              <a:gd name="connsiteX28" fmla="*/ 852547 w 1119884"/>
              <a:gd name="connsiteY28" fmla="*/ 1161377 h 1529271"/>
              <a:gd name="connsiteX29" fmla="*/ 885885 w 1119884"/>
              <a:gd name="connsiteY29" fmla="*/ 1199476 h 1529271"/>
              <a:gd name="connsiteX30" fmla="*/ 900172 w 1119884"/>
              <a:gd name="connsiteY30" fmla="*/ 1242339 h 1529271"/>
              <a:gd name="connsiteX31" fmla="*/ 981135 w 1119884"/>
              <a:gd name="connsiteY31" fmla="*/ 1354258 h 1529271"/>
              <a:gd name="connsiteX32" fmla="*/ 1102578 w 1119884"/>
              <a:gd name="connsiteY32" fmla="*/ 1475702 h 1529271"/>
              <a:gd name="connsiteX33" fmla="*/ 1118010 w 1119884"/>
              <a:gd name="connsiteY33" fmla="*/ 1529204 h 1529271"/>
              <a:gd name="connsiteX34" fmla="*/ 1088292 w 1119884"/>
              <a:gd name="connsiteY34" fmla="*/ 1485227 h 1529271"/>
              <a:gd name="connsiteX35" fmla="*/ 1000186 w 1119884"/>
              <a:gd name="connsiteY35" fmla="*/ 1416171 h 1529271"/>
              <a:gd name="connsiteX36" fmla="*/ 912077 w 1119884"/>
              <a:gd name="connsiteY36" fmla="*/ 1318539 h 1529271"/>
              <a:gd name="connsiteX37" fmla="*/ 802540 w 1119884"/>
              <a:gd name="connsiteY37" fmla="*/ 1197096 h 1529271"/>
              <a:gd name="connsiteX38" fmla="*/ 623946 w 1119884"/>
              <a:gd name="connsiteY38" fmla="*/ 1135183 h 1529271"/>
              <a:gd name="connsiteX39" fmla="*/ 597754 w 1119884"/>
              <a:gd name="connsiteY39" fmla="*/ 1075652 h 1529271"/>
              <a:gd name="connsiteX40" fmla="*/ 535842 w 1119884"/>
              <a:gd name="connsiteY40" fmla="*/ 997071 h 1529271"/>
              <a:gd name="connsiteX41" fmla="*/ 504883 w 1119884"/>
              <a:gd name="connsiteY41" fmla="*/ 949447 h 1529271"/>
              <a:gd name="connsiteX42" fmla="*/ 509648 w 1119884"/>
              <a:gd name="connsiteY42" fmla="*/ 923252 h 1529271"/>
              <a:gd name="connsiteX43" fmla="*/ 590611 w 1119884"/>
              <a:gd name="connsiteY43" fmla="*/ 954208 h 1529271"/>
              <a:gd name="connsiteX44" fmla="*/ 552511 w 1119884"/>
              <a:gd name="connsiteY44" fmla="*/ 920871 h 1529271"/>
              <a:gd name="connsiteX45" fmla="*/ 483454 w 1119884"/>
              <a:gd name="connsiteY45" fmla="*/ 830383 h 1529271"/>
              <a:gd name="connsiteX46" fmla="*/ 447736 w 1119884"/>
              <a:gd name="connsiteY46" fmla="*/ 777996 h 1529271"/>
              <a:gd name="connsiteX47" fmla="*/ 442973 w 1119884"/>
              <a:gd name="connsiteY47" fmla="*/ 663696 h 1529271"/>
              <a:gd name="connsiteX48" fmla="*/ 383439 w 1119884"/>
              <a:gd name="connsiteY48" fmla="*/ 618453 h 1529271"/>
              <a:gd name="connsiteX49" fmla="*/ 340579 w 1119884"/>
              <a:gd name="connsiteY49" fmla="*/ 604164 h 1529271"/>
              <a:gd name="connsiteX50" fmla="*/ 242945 w 1119884"/>
              <a:gd name="connsiteY50" fmla="*/ 711322 h 1529271"/>
              <a:gd name="connsiteX51" fmla="*/ 188179 w 1119884"/>
              <a:gd name="connsiteY51" fmla="*/ 577971 h 1529271"/>
              <a:gd name="connsiteX52" fmla="*/ 204848 w 1119884"/>
              <a:gd name="connsiteY52" fmla="*/ 530346 h 1529271"/>
              <a:gd name="connsiteX53" fmla="*/ 247711 w 1119884"/>
              <a:gd name="connsiteY53" fmla="*/ 516058 h 1529271"/>
              <a:gd name="connsiteX54" fmla="*/ 236176 w 1119884"/>
              <a:gd name="connsiteY54" fmla="*/ 467240 h 1529271"/>
              <a:gd name="connsiteX0" fmla="*/ 236176 w 1119884"/>
              <a:gd name="connsiteY0" fmla="*/ 467240 h 1529271"/>
              <a:gd name="connsiteX1" fmla="*/ 226279 w 1119884"/>
              <a:gd name="connsiteY1" fmla="*/ 423189 h 1529271"/>
              <a:gd name="connsiteX2" fmla="*/ 183414 w 1119884"/>
              <a:gd name="connsiteY2" fmla="*/ 437478 h 1529271"/>
              <a:gd name="connsiteX3" fmla="*/ 173889 w 1119884"/>
              <a:gd name="connsiteY3" fmla="*/ 399378 h 1529271"/>
              <a:gd name="connsiteX4" fmla="*/ 235801 w 1119884"/>
              <a:gd name="connsiteY4" fmla="*/ 320797 h 1529271"/>
              <a:gd name="connsiteX5" fmla="*/ 223895 w 1119884"/>
              <a:gd name="connsiteY5" fmla="*/ 261265 h 1529271"/>
              <a:gd name="connsiteX6" fmla="*/ 247708 w 1119884"/>
              <a:gd name="connsiteY6" fmla="*/ 208878 h 1529271"/>
              <a:gd name="connsiteX7" fmla="*/ 216752 w 1119884"/>
              <a:gd name="connsiteY7" fmla="*/ 158872 h 1529271"/>
              <a:gd name="connsiteX8" fmla="*/ 131026 w 1119884"/>
              <a:gd name="connsiteY8" fmla="*/ 113628 h 1529271"/>
              <a:gd name="connsiteX9" fmla="*/ 11964 w 1119884"/>
              <a:gd name="connsiteY9" fmla="*/ 92197 h 1529271"/>
              <a:gd name="connsiteX10" fmla="*/ 13111 w 1119884"/>
              <a:gd name="connsiteY10" fmla="*/ 26782 h 1529271"/>
              <a:gd name="connsiteX11" fmla="*/ 88165 w 1119884"/>
              <a:gd name="connsiteY11" fmla="*/ 13615 h 1529271"/>
              <a:gd name="connsiteX12" fmla="*/ 154840 w 1119884"/>
              <a:gd name="connsiteY12" fmla="*/ 1710 h 1529271"/>
              <a:gd name="connsiteX13" fmla="*/ 238183 w 1119884"/>
              <a:gd name="connsiteY13" fmla="*/ 8852 h 1529271"/>
              <a:gd name="connsiteX14" fmla="*/ 333434 w 1119884"/>
              <a:gd name="connsiteY14" fmla="*/ 49335 h 1529271"/>
              <a:gd name="connsiteX15" fmla="*/ 376295 w 1119884"/>
              <a:gd name="connsiteY15" fmla="*/ 125534 h 1529271"/>
              <a:gd name="connsiteX16" fmla="*/ 390583 w 1119884"/>
              <a:gd name="connsiteY16" fmla="*/ 230308 h 1529271"/>
              <a:gd name="connsiteX17" fmla="*/ 683479 w 1119884"/>
              <a:gd name="connsiteY17" fmla="*/ 501771 h 1529271"/>
              <a:gd name="connsiteX18" fmla="*/ 740628 w 1119884"/>
              <a:gd name="connsiteY18" fmla="*/ 599402 h 1529271"/>
              <a:gd name="connsiteX19" fmla="*/ 847321 w 1119884"/>
              <a:gd name="connsiteY19" fmla="*/ 655359 h 1529271"/>
              <a:gd name="connsiteX20" fmla="*/ 788253 w 1119884"/>
              <a:gd name="connsiteY20" fmla="*/ 699414 h 1529271"/>
              <a:gd name="connsiteX21" fmla="*/ 747772 w 1119884"/>
              <a:gd name="connsiteY21" fmla="*/ 737514 h 1529271"/>
              <a:gd name="connsiteX22" fmla="*/ 676335 w 1119884"/>
              <a:gd name="connsiteY22" fmla="*/ 675602 h 1529271"/>
              <a:gd name="connsiteX23" fmla="*/ 626328 w 1119884"/>
              <a:gd name="connsiteY23" fmla="*/ 685127 h 1529271"/>
              <a:gd name="connsiteX24" fmla="*/ 631091 w 1119884"/>
              <a:gd name="connsiteY24" fmla="*/ 780377 h 1529271"/>
              <a:gd name="connsiteX25" fmla="*/ 683478 w 1119884"/>
              <a:gd name="connsiteY25" fmla="*/ 873246 h 1529271"/>
              <a:gd name="connsiteX26" fmla="*/ 693003 w 1119884"/>
              <a:gd name="connsiteY26" fmla="*/ 930396 h 1529271"/>
              <a:gd name="connsiteX27" fmla="*/ 719197 w 1119884"/>
              <a:gd name="connsiteY27" fmla="*/ 982783 h 1529271"/>
              <a:gd name="connsiteX28" fmla="*/ 797778 w 1119884"/>
              <a:gd name="connsiteY28" fmla="*/ 1094702 h 1529271"/>
              <a:gd name="connsiteX29" fmla="*/ 852547 w 1119884"/>
              <a:gd name="connsiteY29" fmla="*/ 1161377 h 1529271"/>
              <a:gd name="connsiteX30" fmla="*/ 885885 w 1119884"/>
              <a:gd name="connsiteY30" fmla="*/ 1199476 h 1529271"/>
              <a:gd name="connsiteX31" fmla="*/ 900172 w 1119884"/>
              <a:gd name="connsiteY31" fmla="*/ 1242339 h 1529271"/>
              <a:gd name="connsiteX32" fmla="*/ 981135 w 1119884"/>
              <a:gd name="connsiteY32" fmla="*/ 1354258 h 1529271"/>
              <a:gd name="connsiteX33" fmla="*/ 1102578 w 1119884"/>
              <a:gd name="connsiteY33" fmla="*/ 1475702 h 1529271"/>
              <a:gd name="connsiteX34" fmla="*/ 1118010 w 1119884"/>
              <a:gd name="connsiteY34" fmla="*/ 1529204 h 1529271"/>
              <a:gd name="connsiteX35" fmla="*/ 1088292 w 1119884"/>
              <a:gd name="connsiteY35" fmla="*/ 1485227 h 1529271"/>
              <a:gd name="connsiteX36" fmla="*/ 1000186 w 1119884"/>
              <a:gd name="connsiteY36" fmla="*/ 1416171 h 1529271"/>
              <a:gd name="connsiteX37" fmla="*/ 912077 w 1119884"/>
              <a:gd name="connsiteY37" fmla="*/ 1318539 h 1529271"/>
              <a:gd name="connsiteX38" fmla="*/ 802540 w 1119884"/>
              <a:gd name="connsiteY38" fmla="*/ 1197096 h 1529271"/>
              <a:gd name="connsiteX39" fmla="*/ 623946 w 1119884"/>
              <a:gd name="connsiteY39" fmla="*/ 1135183 h 1529271"/>
              <a:gd name="connsiteX40" fmla="*/ 597754 w 1119884"/>
              <a:gd name="connsiteY40" fmla="*/ 1075652 h 1529271"/>
              <a:gd name="connsiteX41" fmla="*/ 535842 w 1119884"/>
              <a:gd name="connsiteY41" fmla="*/ 997071 h 1529271"/>
              <a:gd name="connsiteX42" fmla="*/ 504883 w 1119884"/>
              <a:gd name="connsiteY42" fmla="*/ 949447 h 1529271"/>
              <a:gd name="connsiteX43" fmla="*/ 509648 w 1119884"/>
              <a:gd name="connsiteY43" fmla="*/ 923252 h 1529271"/>
              <a:gd name="connsiteX44" fmla="*/ 590611 w 1119884"/>
              <a:gd name="connsiteY44" fmla="*/ 954208 h 1529271"/>
              <a:gd name="connsiteX45" fmla="*/ 552511 w 1119884"/>
              <a:gd name="connsiteY45" fmla="*/ 920871 h 1529271"/>
              <a:gd name="connsiteX46" fmla="*/ 483454 w 1119884"/>
              <a:gd name="connsiteY46" fmla="*/ 830383 h 1529271"/>
              <a:gd name="connsiteX47" fmla="*/ 447736 w 1119884"/>
              <a:gd name="connsiteY47" fmla="*/ 777996 h 1529271"/>
              <a:gd name="connsiteX48" fmla="*/ 442973 w 1119884"/>
              <a:gd name="connsiteY48" fmla="*/ 663696 h 1529271"/>
              <a:gd name="connsiteX49" fmla="*/ 383439 w 1119884"/>
              <a:gd name="connsiteY49" fmla="*/ 618453 h 1529271"/>
              <a:gd name="connsiteX50" fmla="*/ 340579 w 1119884"/>
              <a:gd name="connsiteY50" fmla="*/ 604164 h 1529271"/>
              <a:gd name="connsiteX51" fmla="*/ 242945 w 1119884"/>
              <a:gd name="connsiteY51" fmla="*/ 711322 h 1529271"/>
              <a:gd name="connsiteX52" fmla="*/ 188179 w 1119884"/>
              <a:gd name="connsiteY52" fmla="*/ 577971 h 1529271"/>
              <a:gd name="connsiteX53" fmla="*/ 204848 w 1119884"/>
              <a:gd name="connsiteY53" fmla="*/ 530346 h 1529271"/>
              <a:gd name="connsiteX54" fmla="*/ 247711 w 1119884"/>
              <a:gd name="connsiteY54" fmla="*/ 516058 h 1529271"/>
              <a:gd name="connsiteX55" fmla="*/ 236176 w 1119884"/>
              <a:gd name="connsiteY55" fmla="*/ 467240 h 1529271"/>
              <a:gd name="connsiteX0" fmla="*/ 236176 w 1119884"/>
              <a:gd name="connsiteY0" fmla="*/ 467240 h 1529271"/>
              <a:gd name="connsiteX1" fmla="*/ 226279 w 1119884"/>
              <a:gd name="connsiteY1" fmla="*/ 423189 h 1529271"/>
              <a:gd name="connsiteX2" fmla="*/ 183414 w 1119884"/>
              <a:gd name="connsiteY2" fmla="*/ 437478 h 1529271"/>
              <a:gd name="connsiteX3" fmla="*/ 173889 w 1119884"/>
              <a:gd name="connsiteY3" fmla="*/ 399378 h 1529271"/>
              <a:gd name="connsiteX4" fmla="*/ 223898 w 1119884"/>
              <a:gd name="connsiteY4" fmla="*/ 356514 h 1529271"/>
              <a:gd name="connsiteX5" fmla="*/ 235801 w 1119884"/>
              <a:gd name="connsiteY5" fmla="*/ 320797 h 1529271"/>
              <a:gd name="connsiteX6" fmla="*/ 223895 w 1119884"/>
              <a:gd name="connsiteY6" fmla="*/ 261265 h 1529271"/>
              <a:gd name="connsiteX7" fmla="*/ 247708 w 1119884"/>
              <a:gd name="connsiteY7" fmla="*/ 208878 h 1529271"/>
              <a:gd name="connsiteX8" fmla="*/ 216752 w 1119884"/>
              <a:gd name="connsiteY8" fmla="*/ 158872 h 1529271"/>
              <a:gd name="connsiteX9" fmla="*/ 131026 w 1119884"/>
              <a:gd name="connsiteY9" fmla="*/ 113628 h 1529271"/>
              <a:gd name="connsiteX10" fmla="*/ 11964 w 1119884"/>
              <a:gd name="connsiteY10" fmla="*/ 92197 h 1529271"/>
              <a:gd name="connsiteX11" fmla="*/ 13111 w 1119884"/>
              <a:gd name="connsiteY11" fmla="*/ 26782 h 1529271"/>
              <a:gd name="connsiteX12" fmla="*/ 88165 w 1119884"/>
              <a:gd name="connsiteY12" fmla="*/ 13615 h 1529271"/>
              <a:gd name="connsiteX13" fmla="*/ 154840 w 1119884"/>
              <a:gd name="connsiteY13" fmla="*/ 1710 h 1529271"/>
              <a:gd name="connsiteX14" fmla="*/ 238183 w 1119884"/>
              <a:gd name="connsiteY14" fmla="*/ 8852 h 1529271"/>
              <a:gd name="connsiteX15" fmla="*/ 333434 w 1119884"/>
              <a:gd name="connsiteY15" fmla="*/ 49335 h 1529271"/>
              <a:gd name="connsiteX16" fmla="*/ 376295 w 1119884"/>
              <a:gd name="connsiteY16" fmla="*/ 125534 h 1529271"/>
              <a:gd name="connsiteX17" fmla="*/ 390583 w 1119884"/>
              <a:gd name="connsiteY17" fmla="*/ 230308 h 1529271"/>
              <a:gd name="connsiteX18" fmla="*/ 683479 w 1119884"/>
              <a:gd name="connsiteY18" fmla="*/ 501771 h 1529271"/>
              <a:gd name="connsiteX19" fmla="*/ 740628 w 1119884"/>
              <a:gd name="connsiteY19" fmla="*/ 599402 h 1529271"/>
              <a:gd name="connsiteX20" fmla="*/ 847321 w 1119884"/>
              <a:gd name="connsiteY20" fmla="*/ 655359 h 1529271"/>
              <a:gd name="connsiteX21" fmla="*/ 788253 w 1119884"/>
              <a:gd name="connsiteY21" fmla="*/ 699414 h 1529271"/>
              <a:gd name="connsiteX22" fmla="*/ 747772 w 1119884"/>
              <a:gd name="connsiteY22" fmla="*/ 737514 h 1529271"/>
              <a:gd name="connsiteX23" fmla="*/ 676335 w 1119884"/>
              <a:gd name="connsiteY23" fmla="*/ 675602 h 1529271"/>
              <a:gd name="connsiteX24" fmla="*/ 626328 w 1119884"/>
              <a:gd name="connsiteY24" fmla="*/ 685127 h 1529271"/>
              <a:gd name="connsiteX25" fmla="*/ 631091 w 1119884"/>
              <a:gd name="connsiteY25" fmla="*/ 780377 h 1529271"/>
              <a:gd name="connsiteX26" fmla="*/ 683478 w 1119884"/>
              <a:gd name="connsiteY26" fmla="*/ 873246 h 1529271"/>
              <a:gd name="connsiteX27" fmla="*/ 693003 w 1119884"/>
              <a:gd name="connsiteY27" fmla="*/ 930396 h 1529271"/>
              <a:gd name="connsiteX28" fmla="*/ 719197 w 1119884"/>
              <a:gd name="connsiteY28" fmla="*/ 982783 h 1529271"/>
              <a:gd name="connsiteX29" fmla="*/ 797778 w 1119884"/>
              <a:gd name="connsiteY29" fmla="*/ 1094702 h 1529271"/>
              <a:gd name="connsiteX30" fmla="*/ 852547 w 1119884"/>
              <a:gd name="connsiteY30" fmla="*/ 1161377 h 1529271"/>
              <a:gd name="connsiteX31" fmla="*/ 885885 w 1119884"/>
              <a:gd name="connsiteY31" fmla="*/ 1199476 h 1529271"/>
              <a:gd name="connsiteX32" fmla="*/ 900172 w 1119884"/>
              <a:gd name="connsiteY32" fmla="*/ 1242339 h 1529271"/>
              <a:gd name="connsiteX33" fmla="*/ 981135 w 1119884"/>
              <a:gd name="connsiteY33" fmla="*/ 1354258 h 1529271"/>
              <a:gd name="connsiteX34" fmla="*/ 1102578 w 1119884"/>
              <a:gd name="connsiteY34" fmla="*/ 1475702 h 1529271"/>
              <a:gd name="connsiteX35" fmla="*/ 1118010 w 1119884"/>
              <a:gd name="connsiteY35" fmla="*/ 1529204 h 1529271"/>
              <a:gd name="connsiteX36" fmla="*/ 1088292 w 1119884"/>
              <a:gd name="connsiteY36" fmla="*/ 1485227 h 1529271"/>
              <a:gd name="connsiteX37" fmla="*/ 1000186 w 1119884"/>
              <a:gd name="connsiteY37" fmla="*/ 1416171 h 1529271"/>
              <a:gd name="connsiteX38" fmla="*/ 912077 w 1119884"/>
              <a:gd name="connsiteY38" fmla="*/ 1318539 h 1529271"/>
              <a:gd name="connsiteX39" fmla="*/ 802540 w 1119884"/>
              <a:gd name="connsiteY39" fmla="*/ 1197096 h 1529271"/>
              <a:gd name="connsiteX40" fmla="*/ 623946 w 1119884"/>
              <a:gd name="connsiteY40" fmla="*/ 1135183 h 1529271"/>
              <a:gd name="connsiteX41" fmla="*/ 597754 w 1119884"/>
              <a:gd name="connsiteY41" fmla="*/ 1075652 h 1529271"/>
              <a:gd name="connsiteX42" fmla="*/ 535842 w 1119884"/>
              <a:gd name="connsiteY42" fmla="*/ 997071 h 1529271"/>
              <a:gd name="connsiteX43" fmla="*/ 504883 w 1119884"/>
              <a:gd name="connsiteY43" fmla="*/ 949447 h 1529271"/>
              <a:gd name="connsiteX44" fmla="*/ 509648 w 1119884"/>
              <a:gd name="connsiteY44" fmla="*/ 923252 h 1529271"/>
              <a:gd name="connsiteX45" fmla="*/ 590611 w 1119884"/>
              <a:gd name="connsiteY45" fmla="*/ 954208 h 1529271"/>
              <a:gd name="connsiteX46" fmla="*/ 552511 w 1119884"/>
              <a:gd name="connsiteY46" fmla="*/ 920871 h 1529271"/>
              <a:gd name="connsiteX47" fmla="*/ 483454 w 1119884"/>
              <a:gd name="connsiteY47" fmla="*/ 830383 h 1529271"/>
              <a:gd name="connsiteX48" fmla="*/ 447736 w 1119884"/>
              <a:gd name="connsiteY48" fmla="*/ 777996 h 1529271"/>
              <a:gd name="connsiteX49" fmla="*/ 442973 w 1119884"/>
              <a:gd name="connsiteY49" fmla="*/ 663696 h 1529271"/>
              <a:gd name="connsiteX50" fmla="*/ 383439 w 1119884"/>
              <a:gd name="connsiteY50" fmla="*/ 618453 h 1529271"/>
              <a:gd name="connsiteX51" fmla="*/ 340579 w 1119884"/>
              <a:gd name="connsiteY51" fmla="*/ 604164 h 1529271"/>
              <a:gd name="connsiteX52" fmla="*/ 242945 w 1119884"/>
              <a:gd name="connsiteY52" fmla="*/ 711322 h 1529271"/>
              <a:gd name="connsiteX53" fmla="*/ 188179 w 1119884"/>
              <a:gd name="connsiteY53" fmla="*/ 577971 h 1529271"/>
              <a:gd name="connsiteX54" fmla="*/ 204848 w 1119884"/>
              <a:gd name="connsiteY54" fmla="*/ 530346 h 1529271"/>
              <a:gd name="connsiteX55" fmla="*/ 247711 w 1119884"/>
              <a:gd name="connsiteY55" fmla="*/ 516058 h 1529271"/>
              <a:gd name="connsiteX56" fmla="*/ 236176 w 1119884"/>
              <a:gd name="connsiteY56" fmla="*/ 467240 h 1529271"/>
              <a:gd name="connsiteX0" fmla="*/ 236176 w 1119884"/>
              <a:gd name="connsiteY0" fmla="*/ 467240 h 1529271"/>
              <a:gd name="connsiteX1" fmla="*/ 226279 w 1119884"/>
              <a:gd name="connsiteY1" fmla="*/ 423189 h 1529271"/>
              <a:gd name="connsiteX2" fmla="*/ 183414 w 1119884"/>
              <a:gd name="connsiteY2" fmla="*/ 437478 h 1529271"/>
              <a:gd name="connsiteX3" fmla="*/ 173889 w 1119884"/>
              <a:gd name="connsiteY3" fmla="*/ 399378 h 1529271"/>
              <a:gd name="connsiteX4" fmla="*/ 223898 w 1119884"/>
              <a:gd name="connsiteY4" fmla="*/ 356514 h 1529271"/>
              <a:gd name="connsiteX5" fmla="*/ 235801 w 1119884"/>
              <a:gd name="connsiteY5" fmla="*/ 320797 h 1529271"/>
              <a:gd name="connsiteX6" fmla="*/ 223895 w 1119884"/>
              <a:gd name="connsiteY6" fmla="*/ 261265 h 1529271"/>
              <a:gd name="connsiteX7" fmla="*/ 247708 w 1119884"/>
              <a:gd name="connsiteY7" fmla="*/ 208878 h 1529271"/>
              <a:gd name="connsiteX8" fmla="*/ 216752 w 1119884"/>
              <a:gd name="connsiteY8" fmla="*/ 158872 h 1529271"/>
              <a:gd name="connsiteX9" fmla="*/ 131026 w 1119884"/>
              <a:gd name="connsiteY9" fmla="*/ 113628 h 1529271"/>
              <a:gd name="connsiteX10" fmla="*/ 11964 w 1119884"/>
              <a:gd name="connsiteY10" fmla="*/ 92197 h 1529271"/>
              <a:gd name="connsiteX11" fmla="*/ 13111 w 1119884"/>
              <a:gd name="connsiteY11" fmla="*/ 26782 h 1529271"/>
              <a:gd name="connsiteX12" fmla="*/ 88165 w 1119884"/>
              <a:gd name="connsiteY12" fmla="*/ 13615 h 1529271"/>
              <a:gd name="connsiteX13" fmla="*/ 154840 w 1119884"/>
              <a:gd name="connsiteY13" fmla="*/ 1710 h 1529271"/>
              <a:gd name="connsiteX14" fmla="*/ 238183 w 1119884"/>
              <a:gd name="connsiteY14" fmla="*/ 8852 h 1529271"/>
              <a:gd name="connsiteX15" fmla="*/ 333434 w 1119884"/>
              <a:gd name="connsiteY15" fmla="*/ 49335 h 1529271"/>
              <a:gd name="connsiteX16" fmla="*/ 376295 w 1119884"/>
              <a:gd name="connsiteY16" fmla="*/ 125534 h 1529271"/>
              <a:gd name="connsiteX17" fmla="*/ 390583 w 1119884"/>
              <a:gd name="connsiteY17" fmla="*/ 230308 h 1529271"/>
              <a:gd name="connsiteX18" fmla="*/ 419161 w 1119884"/>
              <a:gd name="connsiteY18" fmla="*/ 287458 h 1529271"/>
              <a:gd name="connsiteX19" fmla="*/ 683479 w 1119884"/>
              <a:gd name="connsiteY19" fmla="*/ 501771 h 1529271"/>
              <a:gd name="connsiteX20" fmla="*/ 740628 w 1119884"/>
              <a:gd name="connsiteY20" fmla="*/ 599402 h 1529271"/>
              <a:gd name="connsiteX21" fmla="*/ 847321 w 1119884"/>
              <a:gd name="connsiteY21" fmla="*/ 655359 h 1529271"/>
              <a:gd name="connsiteX22" fmla="*/ 788253 w 1119884"/>
              <a:gd name="connsiteY22" fmla="*/ 699414 h 1529271"/>
              <a:gd name="connsiteX23" fmla="*/ 747772 w 1119884"/>
              <a:gd name="connsiteY23" fmla="*/ 737514 h 1529271"/>
              <a:gd name="connsiteX24" fmla="*/ 676335 w 1119884"/>
              <a:gd name="connsiteY24" fmla="*/ 675602 h 1529271"/>
              <a:gd name="connsiteX25" fmla="*/ 626328 w 1119884"/>
              <a:gd name="connsiteY25" fmla="*/ 685127 h 1529271"/>
              <a:gd name="connsiteX26" fmla="*/ 631091 w 1119884"/>
              <a:gd name="connsiteY26" fmla="*/ 780377 h 1529271"/>
              <a:gd name="connsiteX27" fmla="*/ 683478 w 1119884"/>
              <a:gd name="connsiteY27" fmla="*/ 873246 h 1529271"/>
              <a:gd name="connsiteX28" fmla="*/ 693003 w 1119884"/>
              <a:gd name="connsiteY28" fmla="*/ 930396 h 1529271"/>
              <a:gd name="connsiteX29" fmla="*/ 719197 w 1119884"/>
              <a:gd name="connsiteY29" fmla="*/ 982783 h 1529271"/>
              <a:gd name="connsiteX30" fmla="*/ 797778 w 1119884"/>
              <a:gd name="connsiteY30" fmla="*/ 1094702 h 1529271"/>
              <a:gd name="connsiteX31" fmla="*/ 852547 w 1119884"/>
              <a:gd name="connsiteY31" fmla="*/ 1161377 h 1529271"/>
              <a:gd name="connsiteX32" fmla="*/ 885885 w 1119884"/>
              <a:gd name="connsiteY32" fmla="*/ 1199476 h 1529271"/>
              <a:gd name="connsiteX33" fmla="*/ 900172 w 1119884"/>
              <a:gd name="connsiteY33" fmla="*/ 1242339 h 1529271"/>
              <a:gd name="connsiteX34" fmla="*/ 981135 w 1119884"/>
              <a:gd name="connsiteY34" fmla="*/ 1354258 h 1529271"/>
              <a:gd name="connsiteX35" fmla="*/ 1102578 w 1119884"/>
              <a:gd name="connsiteY35" fmla="*/ 1475702 h 1529271"/>
              <a:gd name="connsiteX36" fmla="*/ 1118010 w 1119884"/>
              <a:gd name="connsiteY36" fmla="*/ 1529204 h 1529271"/>
              <a:gd name="connsiteX37" fmla="*/ 1088292 w 1119884"/>
              <a:gd name="connsiteY37" fmla="*/ 1485227 h 1529271"/>
              <a:gd name="connsiteX38" fmla="*/ 1000186 w 1119884"/>
              <a:gd name="connsiteY38" fmla="*/ 1416171 h 1529271"/>
              <a:gd name="connsiteX39" fmla="*/ 912077 w 1119884"/>
              <a:gd name="connsiteY39" fmla="*/ 1318539 h 1529271"/>
              <a:gd name="connsiteX40" fmla="*/ 802540 w 1119884"/>
              <a:gd name="connsiteY40" fmla="*/ 1197096 h 1529271"/>
              <a:gd name="connsiteX41" fmla="*/ 623946 w 1119884"/>
              <a:gd name="connsiteY41" fmla="*/ 1135183 h 1529271"/>
              <a:gd name="connsiteX42" fmla="*/ 597754 w 1119884"/>
              <a:gd name="connsiteY42" fmla="*/ 1075652 h 1529271"/>
              <a:gd name="connsiteX43" fmla="*/ 535842 w 1119884"/>
              <a:gd name="connsiteY43" fmla="*/ 997071 h 1529271"/>
              <a:gd name="connsiteX44" fmla="*/ 504883 w 1119884"/>
              <a:gd name="connsiteY44" fmla="*/ 949447 h 1529271"/>
              <a:gd name="connsiteX45" fmla="*/ 509648 w 1119884"/>
              <a:gd name="connsiteY45" fmla="*/ 923252 h 1529271"/>
              <a:gd name="connsiteX46" fmla="*/ 590611 w 1119884"/>
              <a:gd name="connsiteY46" fmla="*/ 954208 h 1529271"/>
              <a:gd name="connsiteX47" fmla="*/ 552511 w 1119884"/>
              <a:gd name="connsiteY47" fmla="*/ 920871 h 1529271"/>
              <a:gd name="connsiteX48" fmla="*/ 483454 w 1119884"/>
              <a:gd name="connsiteY48" fmla="*/ 830383 h 1529271"/>
              <a:gd name="connsiteX49" fmla="*/ 447736 w 1119884"/>
              <a:gd name="connsiteY49" fmla="*/ 777996 h 1529271"/>
              <a:gd name="connsiteX50" fmla="*/ 442973 w 1119884"/>
              <a:gd name="connsiteY50" fmla="*/ 663696 h 1529271"/>
              <a:gd name="connsiteX51" fmla="*/ 383439 w 1119884"/>
              <a:gd name="connsiteY51" fmla="*/ 618453 h 1529271"/>
              <a:gd name="connsiteX52" fmla="*/ 340579 w 1119884"/>
              <a:gd name="connsiteY52" fmla="*/ 604164 h 1529271"/>
              <a:gd name="connsiteX53" fmla="*/ 242945 w 1119884"/>
              <a:gd name="connsiteY53" fmla="*/ 711322 h 1529271"/>
              <a:gd name="connsiteX54" fmla="*/ 188179 w 1119884"/>
              <a:gd name="connsiteY54" fmla="*/ 577971 h 1529271"/>
              <a:gd name="connsiteX55" fmla="*/ 204848 w 1119884"/>
              <a:gd name="connsiteY55" fmla="*/ 530346 h 1529271"/>
              <a:gd name="connsiteX56" fmla="*/ 247711 w 1119884"/>
              <a:gd name="connsiteY56" fmla="*/ 516058 h 1529271"/>
              <a:gd name="connsiteX57" fmla="*/ 236176 w 1119884"/>
              <a:gd name="connsiteY57" fmla="*/ 467240 h 1529271"/>
              <a:gd name="connsiteX0" fmla="*/ 236176 w 1119884"/>
              <a:gd name="connsiteY0" fmla="*/ 467240 h 1529271"/>
              <a:gd name="connsiteX1" fmla="*/ 226279 w 1119884"/>
              <a:gd name="connsiteY1" fmla="*/ 423189 h 1529271"/>
              <a:gd name="connsiteX2" fmla="*/ 183414 w 1119884"/>
              <a:gd name="connsiteY2" fmla="*/ 437478 h 1529271"/>
              <a:gd name="connsiteX3" fmla="*/ 173889 w 1119884"/>
              <a:gd name="connsiteY3" fmla="*/ 399378 h 1529271"/>
              <a:gd name="connsiteX4" fmla="*/ 223898 w 1119884"/>
              <a:gd name="connsiteY4" fmla="*/ 356514 h 1529271"/>
              <a:gd name="connsiteX5" fmla="*/ 235801 w 1119884"/>
              <a:gd name="connsiteY5" fmla="*/ 320797 h 1529271"/>
              <a:gd name="connsiteX6" fmla="*/ 223895 w 1119884"/>
              <a:gd name="connsiteY6" fmla="*/ 261265 h 1529271"/>
              <a:gd name="connsiteX7" fmla="*/ 247708 w 1119884"/>
              <a:gd name="connsiteY7" fmla="*/ 208878 h 1529271"/>
              <a:gd name="connsiteX8" fmla="*/ 216752 w 1119884"/>
              <a:gd name="connsiteY8" fmla="*/ 158872 h 1529271"/>
              <a:gd name="connsiteX9" fmla="*/ 131026 w 1119884"/>
              <a:gd name="connsiteY9" fmla="*/ 113628 h 1529271"/>
              <a:gd name="connsiteX10" fmla="*/ 11964 w 1119884"/>
              <a:gd name="connsiteY10" fmla="*/ 92197 h 1529271"/>
              <a:gd name="connsiteX11" fmla="*/ 13111 w 1119884"/>
              <a:gd name="connsiteY11" fmla="*/ 26782 h 1529271"/>
              <a:gd name="connsiteX12" fmla="*/ 88165 w 1119884"/>
              <a:gd name="connsiteY12" fmla="*/ 13615 h 1529271"/>
              <a:gd name="connsiteX13" fmla="*/ 154840 w 1119884"/>
              <a:gd name="connsiteY13" fmla="*/ 1710 h 1529271"/>
              <a:gd name="connsiteX14" fmla="*/ 238183 w 1119884"/>
              <a:gd name="connsiteY14" fmla="*/ 8852 h 1529271"/>
              <a:gd name="connsiteX15" fmla="*/ 333434 w 1119884"/>
              <a:gd name="connsiteY15" fmla="*/ 49335 h 1529271"/>
              <a:gd name="connsiteX16" fmla="*/ 376295 w 1119884"/>
              <a:gd name="connsiteY16" fmla="*/ 125534 h 1529271"/>
              <a:gd name="connsiteX17" fmla="*/ 390583 w 1119884"/>
              <a:gd name="connsiteY17" fmla="*/ 230308 h 1529271"/>
              <a:gd name="connsiteX18" fmla="*/ 419161 w 1119884"/>
              <a:gd name="connsiteY18" fmla="*/ 287458 h 1529271"/>
              <a:gd name="connsiteX19" fmla="*/ 573942 w 1119884"/>
              <a:gd name="connsiteY19" fmla="*/ 394614 h 1529271"/>
              <a:gd name="connsiteX20" fmla="*/ 683479 w 1119884"/>
              <a:gd name="connsiteY20" fmla="*/ 501771 h 1529271"/>
              <a:gd name="connsiteX21" fmla="*/ 740628 w 1119884"/>
              <a:gd name="connsiteY21" fmla="*/ 599402 h 1529271"/>
              <a:gd name="connsiteX22" fmla="*/ 847321 w 1119884"/>
              <a:gd name="connsiteY22" fmla="*/ 655359 h 1529271"/>
              <a:gd name="connsiteX23" fmla="*/ 788253 w 1119884"/>
              <a:gd name="connsiteY23" fmla="*/ 699414 h 1529271"/>
              <a:gd name="connsiteX24" fmla="*/ 747772 w 1119884"/>
              <a:gd name="connsiteY24" fmla="*/ 737514 h 1529271"/>
              <a:gd name="connsiteX25" fmla="*/ 676335 w 1119884"/>
              <a:gd name="connsiteY25" fmla="*/ 675602 h 1529271"/>
              <a:gd name="connsiteX26" fmla="*/ 626328 w 1119884"/>
              <a:gd name="connsiteY26" fmla="*/ 685127 h 1529271"/>
              <a:gd name="connsiteX27" fmla="*/ 631091 w 1119884"/>
              <a:gd name="connsiteY27" fmla="*/ 780377 h 1529271"/>
              <a:gd name="connsiteX28" fmla="*/ 683478 w 1119884"/>
              <a:gd name="connsiteY28" fmla="*/ 873246 h 1529271"/>
              <a:gd name="connsiteX29" fmla="*/ 693003 w 1119884"/>
              <a:gd name="connsiteY29" fmla="*/ 930396 h 1529271"/>
              <a:gd name="connsiteX30" fmla="*/ 719197 w 1119884"/>
              <a:gd name="connsiteY30" fmla="*/ 982783 h 1529271"/>
              <a:gd name="connsiteX31" fmla="*/ 797778 w 1119884"/>
              <a:gd name="connsiteY31" fmla="*/ 1094702 h 1529271"/>
              <a:gd name="connsiteX32" fmla="*/ 852547 w 1119884"/>
              <a:gd name="connsiteY32" fmla="*/ 1161377 h 1529271"/>
              <a:gd name="connsiteX33" fmla="*/ 885885 w 1119884"/>
              <a:gd name="connsiteY33" fmla="*/ 1199476 h 1529271"/>
              <a:gd name="connsiteX34" fmla="*/ 900172 w 1119884"/>
              <a:gd name="connsiteY34" fmla="*/ 1242339 h 1529271"/>
              <a:gd name="connsiteX35" fmla="*/ 981135 w 1119884"/>
              <a:gd name="connsiteY35" fmla="*/ 1354258 h 1529271"/>
              <a:gd name="connsiteX36" fmla="*/ 1102578 w 1119884"/>
              <a:gd name="connsiteY36" fmla="*/ 1475702 h 1529271"/>
              <a:gd name="connsiteX37" fmla="*/ 1118010 w 1119884"/>
              <a:gd name="connsiteY37" fmla="*/ 1529204 h 1529271"/>
              <a:gd name="connsiteX38" fmla="*/ 1088292 w 1119884"/>
              <a:gd name="connsiteY38" fmla="*/ 1485227 h 1529271"/>
              <a:gd name="connsiteX39" fmla="*/ 1000186 w 1119884"/>
              <a:gd name="connsiteY39" fmla="*/ 1416171 h 1529271"/>
              <a:gd name="connsiteX40" fmla="*/ 912077 w 1119884"/>
              <a:gd name="connsiteY40" fmla="*/ 1318539 h 1529271"/>
              <a:gd name="connsiteX41" fmla="*/ 802540 w 1119884"/>
              <a:gd name="connsiteY41" fmla="*/ 1197096 h 1529271"/>
              <a:gd name="connsiteX42" fmla="*/ 623946 w 1119884"/>
              <a:gd name="connsiteY42" fmla="*/ 1135183 h 1529271"/>
              <a:gd name="connsiteX43" fmla="*/ 597754 w 1119884"/>
              <a:gd name="connsiteY43" fmla="*/ 1075652 h 1529271"/>
              <a:gd name="connsiteX44" fmla="*/ 535842 w 1119884"/>
              <a:gd name="connsiteY44" fmla="*/ 997071 h 1529271"/>
              <a:gd name="connsiteX45" fmla="*/ 504883 w 1119884"/>
              <a:gd name="connsiteY45" fmla="*/ 949447 h 1529271"/>
              <a:gd name="connsiteX46" fmla="*/ 509648 w 1119884"/>
              <a:gd name="connsiteY46" fmla="*/ 923252 h 1529271"/>
              <a:gd name="connsiteX47" fmla="*/ 590611 w 1119884"/>
              <a:gd name="connsiteY47" fmla="*/ 954208 h 1529271"/>
              <a:gd name="connsiteX48" fmla="*/ 552511 w 1119884"/>
              <a:gd name="connsiteY48" fmla="*/ 920871 h 1529271"/>
              <a:gd name="connsiteX49" fmla="*/ 483454 w 1119884"/>
              <a:gd name="connsiteY49" fmla="*/ 830383 h 1529271"/>
              <a:gd name="connsiteX50" fmla="*/ 447736 w 1119884"/>
              <a:gd name="connsiteY50" fmla="*/ 777996 h 1529271"/>
              <a:gd name="connsiteX51" fmla="*/ 442973 w 1119884"/>
              <a:gd name="connsiteY51" fmla="*/ 663696 h 1529271"/>
              <a:gd name="connsiteX52" fmla="*/ 383439 w 1119884"/>
              <a:gd name="connsiteY52" fmla="*/ 618453 h 1529271"/>
              <a:gd name="connsiteX53" fmla="*/ 340579 w 1119884"/>
              <a:gd name="connsiteY53" fmla="*/ 604164 h 1529271"/>
              <a:gd name="connsiteX54" fmla="*/ 242945 w 1119884"/>
              <a:gd name="connsiteY54" fmla="*/ 711322 h 1529271"/>
              <a:gd name="connsiteX55" fmla="*/ 188179 w 1119884"/>
              <a:gd name="connsiteY55" fmla="*/ 577971 h 1529271"/>
              <a:gd name="connsiteX56" fmla="*/ 204848 w 1119884"/>
              <a:gd name="connsiteY56" fmla="*/ 530346 h 1529271"/>
              <a:gd name="connsiteX57" fmla="*/ 247711 w 1119884"/>
              <a:gd name="connsiteY57" fmla="*/ 516058 h 1529271"/>
              <a:gd name="connsiteX58" fmla="*/ 236176 w 1119884"/>
              <a:gd name="connsiteY58" fmla="*/ 467240 h 1529271"/>
              <a:gd name="connsiteX0" fmla="*/ 236176 w 1119884"/>
              <a:gd name="connsiteY0" fmla="*/ 467240 h 1529271"/>
              <a:gd name="connsiteX1" fmla="*/ 226279 w 1119884"/>
              <a:gd name="connsiteY1" fmla="*/ 423189 h 1529271"/>
              <a:gd name="connsiteX2" fmla="*/ 183414 w 1119884"/>
              <a:gd name="connsiteY2" fmla="*/ 437478 h 1529271"/>
              <a:gd name="connsiteX3" fmla="*/ 173889 w 1119884"/>
              <a:gd name="connsiteY3" fmla="*/ 399378 h 1529271"/>
              <a:gd name="connsiteX4" fmla="*/ 223898 w 1119884"/>
              <a:gd name="connsiteY4" fmla="*/ 356514 h 1529271"/>
              <a:gd name="connsiteX5" fmla="*/ 235801 w 1119884"/>
              <a:gd name="connsiteY5" fmla="*/ 320797 h 1529271"/>
              <a:gd name="connsiteX6" fmla="*/ 223895 w 1119884"/>
              <a:gd name="connsiteY6" fmla="*/ 261265 h 1529271"/>
              <a:gd name="connsiteX7" fmla="*/ 247708 w 1119884"/>
              <a:gd name="connsiteY7" fmla="*/ 208878 h 1529271"/>
              <a:gd name="connsiteX8" fmla="*/ 216752 w 1119884"/>
              <a:gd name="connsiteY8" fmla="*/ 158872 h 1529271"/>
              <a:gd name="connsiteX9" fmla="*/ 131026 w 1119884"/>
              <a:gd name="connsiteY9" fmla="*/ 113628 h 1529271"/>
              <a:gd name="connsiteX10" fmla="*/ 11964 w 1119884"/>
              <a:gd name="connsiteY10" fmla="*/ 92197 h 1529271"/>
              <a:gd name="connsiteX11" fmla="*/ 13111 w 1119884"/>
              <a:gd name="connsiteY11" fmla="*/ 26782 h 1529271"/>
              <a:gd name="connsiteX12" fmla="*/ 88165 w 1119884"/>
              <a:gd name="connsiteY12" fmla="*/ 13615 h 1529271"/>
              <a:gd name="connsiteX13" fmla="*/ 154840 w 1119884"/>
              <a:gd name="connsiteY13" fmla="*/ 1710 h 1529271"/>
              <a:gd name="connsiteX14" fmla="*/ 238183 w 1119884"/>
              <a:gd name="connsiteY14" fmla="*/ 8852 h 1529271"/>
              <a:gd name="connsiteX15" fmla="*/ 333434 w 1119884"/>
              <a:gd name="connsiteY15" fmla="*/ 49335 h 1529271"/>
              <a:gd name="connsiteX16" fmla="*/ 376295 w 1119884"/>
              <a:gd name="connsiteY16" fmla="*/ 125534 h 1529271"/>
              <a:gd name="connsiteX17" fmla="*/ 373917 w 1119884"/>
              <a:gd name="connsiteY17" fmla="*/ 201733 h 1529271"/>
              <a:gd name="connsiteX18" fmla="*/ 390583 w 1119884"/>
              <a:gd name="connsiteY18" fmla="*/ 230308 h 1529271"/>
              <a:gd name="connsiteX19" fmla="*/ 419161 w 1119884"/>
              <a:gd name="connsiteY19" fmla="*/ 287458 h 1529271"/>
              <a:gd name="connsiteX20" fmla="*/ 573942 w 1119884"/>
              <a:gd name="connsiteY20" fmla="*/ 394614 h 1529271"/>
              <a:gd name="connsiteX21" fmla="*/ 683479 w 1119884"/>
              <a:gd name="connsiteY21" fmla="*/ 501771 h 1529271"/>
              <a:gd name="connsiteX22" fmla="*/ 740628 w 1119884"/>
              <a:gd name="connsiteY22" fmla="*/ 599402 h 1529271"/>
              <a:gd name="connsiteX23" fmla="*/ 847321 w 1119884"/>
              <a:gd name="connsiteY23" fmla="*/ 655359 h 1529271"/>
              <a:gd name="connsiteX24" fmla="*/ 788253 w 1119884"/>
              <a:gd name="connsiteY24" fmla="*/ 699414 h 1529271"/>
              <a:gd name="connsiteX25" fmla="*/ 747772 w 1119884"/>
              <a:gd name="connsiteY25" fmla="*/ 737514 h 1529271"/>
              <a:gd name="connsiteX26" fmla="*/ 676335 w 1119884"/>
              <a:gd name="connsiteY26" fmla="*/ 675602 h 1529271"/>
              <a:gd name="connsiteX27" fmla="*/ 626328 w 1119884"/>
              <a:gd name="connsiteY27" fmla="*/ 685127 h 1529271"/>
              <a:gd name="connsiteX28" fmla="*/ 631091 w 1119884"/>
              <a:gd name="connsiteY28" fmla="*/ 780377 h 1529271"/>
              <a:gd name="connsiteX29" fmla="*/ 683478 w 1119884"/>
              <a:gd name="connsiteY29" fmla="*/ 873246 h 1529271"/>
              <a:gd name="connsiteX30" fmla="*/ 693003 w 1119884"/>
              <a:gd name="connsiteY30" fmla="*/ 930396 h 1529271"/>
              <a:gd name="connsiteX31" fmla="*/ 719197 w 1119884"/>
              <a:gd name="connsiteY31" fmla="*/ 982783 h 1529271"/>
              <a:gd name="connsiteX32" fmla="*/ 797778 w 1119884"/>
              <a:gd name="connsiteY32" fmla="*/ 1094702 h 1529271"/>
              <a:gd name="connsiteX33" fmla="*/ 852547 w 1119884"/>
              <a:gd name="connsiteY33" fmla="*/ 1161377 h 1529271"/>
              <a:gd name="connsiteX34" fmla="*/ 885885 w 1119884"/>
              <a:gd name="connsiteY34" fmla="*/ 1199476 h 1529271"/>
              <a:gd name="connsiteX35" fmla="*/ 900172 w 1119884"/>
              <a:gd name="connsiteY35" fmla="*/ 1242339 h 1529271"/>
              <a:gd name="connsiteX36" fmla="*/ 981135 w 1119884"/>
              <a:gd name="connsiteY36" fmla="*/ 1354258 h 1529271"/>
              <a:gd name="connsiteX37" fmla="*/ 1102578 w 1119884"/>
              <a:gd name="connsiteY37" fmla="*/ 1475702 h 1529271"/>
              <a:gd name="connsiteX38" fmla="*/ 1118010 w 1119884"/>
              <a:gd name="connsiteY38" fmla="*/ 1529204 h 1529271"/>
              <a:gd name="connsiteX39" fmla="*/ 1088292 w 1119884"/>
              <a:gd name="connsiteY39" fmla="*/ 1485227 h 1529271"/>
              <a:gd name="connsiteX40" fmla="*/ 1000186 w 1119884"/>
              <a:gd name="connsiteY40" fmla="*/ 1416171 h 1529271"/>
              <a:gd name="connsiteX41" fmla="*/ 912077 w 1119884"/>
              <a:gd name="connsiteY41" fmla="*/ 1318539 h 1529271"/>
              <a:gd name="connsiteX42" fmla="*/ 802540 w 1119884"/>
              <a:gd name="connsiteY42" fmla="*/ 1197096 h 1529271"/>
              <a:gd name="connsiteX43" fmla="*/ 623946 w 1119884"/>
              <a:gd name="connsiteY43" fmla="*/ 1135183 h 1529271"/>
              <a:gd name="connsiteX44" fmla="*/ 597754 w 1119884"/>
              <a:gd name="connsiteY44" fmla="*/ 1075652 h 1529271"/>
              <a:gd name="connsiteX45" fmla="*/ 535842 w 1119884"/>
              <a:gd name="connsiteY45" fmla="*/ 997071 h 1529271"/>
              <a:gd name="connsiteX46" fmla="*/ 504883 w 1119884"/>
              <a:gd name="connsiteY46" fmla="*/ 949447 h 1529271"/>
              <a:gd name="connsiteX47" fmla="*/ 509648 w 1119884"/>
              <a:gd name="connsiteY47" fmla="*/ 923252 h 1529271"/>
              <a:gd name="connsiteX48" fmla="*/ 590611 w 1119884"/>
              <a:gd name="connsiteY48" fmla="*/ 954208 h 1529271"/>
              <a:gd name="connsiteX49" fmla="*/ 552511 w 1119884"/>
              <a:gd name="connsiteY49" fmla="*/ 920871 h 1529271"/>
              <a:gd name="connsiteX50" fmla="*/ 483454 w 1119884"/>
              <a:gd name="connsiteY50" fmla="*/ 830383 h 1529271"/>
              <a:gd name="connsiteX51" fmla="*/ 447736 w 1119884"/>
              <a:gd name="connsiteY51" fmla="*/ 777996 h 1529271"/>
              <a:gd name="connsiteX52" fmla="*/ 442973 w 1119884"/>
              <a:gd name="connsiteY52" fmla="*/ 663696 h 1529271"/>
              <a:gd name="connsiteX53" fmla="*/ 383439 w 1119884"/>
              <a:gd name="connsiteY53" fmla="*/ 618453 h 1529271"/>
              <a:gd name="connsiteX54" fmla="*/ 340579 w 1119884"/>
              <a:gd name="connsiteY54" fmla="*/ 604164 h 1529271"/>
              <a:gd name="connsiteX55" fmla="*/ 242945 w 1119884"/>
              <a:gd name="connsiteY55" fmla="*/ 711322 h 1529271"/>
              <a:gd name="connsiteX56" fmla="*/ 188179 w 1119884"/>
              <a:gd name="connsiteY56" fmla="*/ 577971 h 1529271"/>
              <a:gd name="connsiteX57" fmla="*/ 204848 w 1119884"/>
              <a:gd name="connsiteY57" fmla="*/ 530346 h 1529271"/>
              <a:gd name="connsiteX58" fmla="*/ 247711 w 1119884"/>
              <a:gd name="connsiteY58" fmla="*/ 516058 h 1529271"/>
              <a:gd name="connsiteX59" fmla="*/ 236176 w 1119884"/>
              <a:gd name="connsiteY59" fmla="*/ 467240 h 1529271"/>
              <a:gd name="connsiteX0" fmla="*/ 516452 w 1400160"/>
              <a:gd name="connsiteY0" fmla="*/ 1288361 h 2350392"/>
              <a:gd name="connsiteX1" fmla="*/ 506555 w 1400160"/>
              <a:gd name="connsiteY1" fmla="*/ 1244310 h 2350392"/>
              <a:gd name="connsiteX2" fmla="*/ 463690 w 1400160"/>
              <a:gd name="connsiteY2" fmla="*/ 1258599 h 2350392"/>
              <a:gd name="connsiteX3" fmla="*/ 454165 w 1400160"/>
              <a:gd name="connsiteY3" fmla="*/ 1220499 h 2350392"/>
              <a:gd name="connsiteX4" fmla="*/ 504174 w 1400160"/>
              <a:gd name="connsiteY4" fmla="*/ 1177635 h 2350392"/>
              <a:gd name="connsiteX5" fmla="*/ 516077 w 1400160"/>
              <a:gd name="connsiteY5" fmla="*/ 1141918 h 2350392"/>
              <a:gd name="connsiteX6" fmla="*/ 504171 w 1400160"/>
              <a:gd name="connsiteY6" fmla="*/ 1082386 h 2350392"/>
              <a:gd name="connsiteX7" fmla="*/ 527984 w 1400160"/>
              <a:gd name="connsiteY7" fmla="*/ 1029999 h 2350392"/>
              <a:gd name="connsiteX8" fmla="*/ 497028 w 1400160"/>
              <a:gd name="connsiteY8" fmla="*/ 979993 h 2350392"/>
              <a:gd name="connsiteX9" fmla="*/ 411302 w 1400160"/>
              <a:gd name="connsiteY9" fmla="*/ 934749 h 2350392"/>
              <a:gd name="connsiteX10" fmla="*/ 292240 w 1400160"/>
              <a:gd name="connsiteY10" fmla="*/ 913318 h 2350392"/>
              <a:gd name="connsiteX11" fmla="*/ 493 w 1400160"/>
              <a:gd name="connsiteY11" fmla="*/ 178 h 2350392"/>
              <a:gd name="connsiteX12" fmla="*/ 368441 w 1400160"/>
              <a:gd name="connsiteY12" fmla="*/ 834736 h 2350392"/>
              <a:gd name="connsiteX13" fmla="*/ 435116 w 1400160"/>
              <a:gd name="connsiteY13" fmla="*/ 822831 h 2350392"/>
              <a:gd name="connsiteX14" fmla="*/ 518459 w 1400160"/>
              <a:gd name="connsiteY14" fmla="*/ 829973 h 2350392"/>
              <a:gd name="connsiteX15" fmla="*/ 613710 w 1400160"/>
              <a:gd name="connsiteY15" fmla="*/ 870456 h 2350392"/>
              <a:gd name="connsiteX16" fmla="*/ 656571 w 1400160"/>
              <a:gd name="connsiteY16" fmla="*/ 946655 h 2350392"/>
              <a:gd name="connsiteX17" fmla="*/ 654193 w 1400160"/>
              <a:gd name="connsiteY17" fmla="*/ 1022854 h 2350392"/>
              <a:gd name="connsiteX18" fmla="*/ 670859 w 1400160"/>
              <a:gd name="connsiteY18" fmla="*/ 1051429 h 2350392"/>
              <a:gd name="connsiteX19" fmla="*/ 699437 w 1400160"/>
              <a:gd name="connsiteY19" fmla="*/ 1108579 h 2350392"/>
              <a:gd name="connsiteX20" fmla="*/ 854218 w 1400160"/>
              <a:gd name="connsiteY20" fmla="*/ 1215735 h 2350392"/>
              <a:gd name="connsiteX21" fmla="*/ 963755 w 1400160"/>
              <a:gd name="connsiteY21" fmla="*/ 1322892 h 2350392"/>
              <a:gd name="connsiteX22" fmla="*/ 1020904 w 1400160"/>
              <a:gd name="connsiteY22" fmla="*/ 1420523 h 2350392"/>
              <a:gd name="connsiteX23" fmla="*/ 1127597 w 1400160"/>
              <a:gd name="connsiteY23" fmla="*/ 1476480 h 2350392"/>
              <a:gd name="connsiteX24" fmla="*/ 1068529 w 1400160"/>
              <a:gd name="connsiteY24" fmla="*/ 1520535 h 2350392"/>
              <a:gd name="connsiteX25" fmla="*/ 1028048 w 1400160"/>
              <a:gd name="connsiteY25" fmla="*/ 1558635 h 2350392"/>
              <a:gd name="connsiteX26" fmla="*/ 956611 w 1400160"/>
              <a:gd name="connsiteY26" fmla="*/ 1496723 h 2350392"/>
              <a:gd name="connsiteX27" fmla="*/ 906604 w 1400160"/>
              <a:gd name="connsiteY27" fmla="*/ 1506248 h 2350392"/>
              <a:gd name="connsiteX28" fmla="*/ 911367 w 1400160"/>
              <a:gd name="connsiteY28" fmla="*/ 1601498 h 2350392"/>
              <a:gd name="connsiteX29" fmla="*/ 963754 w 1400160"/>
              <a:gd name="connsiteY29" fmla="*/ 1694367 h 2350392"/>
              <a:gd name="connsiteX30" fmla="*/ 973279 w 1400160"/>
              <a:gd name="connsiteY30" fmla="*/ 1751517 h 2350392"/>
              <a:gd name="connsiteX31" fmla="*/ 999473 w 1400160"/>
              <a:gd name="connsiteY31" fmla="*/ 1803904 h 2350392"/>
              <a:gd name="connsiteX32" fmla="*/ 1078054 w 1400160"/>
              <a:gd name="connsiteY32" fmla="*/ 1915823 h 2350392"/>
              <a:gd name="connsiteX33" fmla="*/ 1132823 w 1400160"/>
              <a:gd name="connsiteY33" fmla="*/ 1982498 h 2350392"/>
              <a:gd name="connsiteX34" fmla="*/ 1166161 w 1400160"/>
              <a:gd name="connsiteY34" fmla="*/ 2020597 h 2350392"/>
              <a:gd name="connsiteX35" fmla="*/ 1180448 w 1400160"/>
              <a:gd name="connsiteY35" fmla="*/ 2063460 h 2350392"/>
              <a:gd name="connsiteX36" fmla="*/ 1261411 w 1400160"/>
              <a:gd name="connsiteY36" fmla="*/ 2175379 h 2350392"/>
              <a:gd name="connsiteX37" fmla="*/ 1382854 w 1400160"/>
              <a:gd name="connsiteY37" fmla="*/ 2296823 h 2350392"/>
              <a:gd name="connsiteX38" fmla="*/ 1398286 w 1400160"/>
              <a:gd name="connsiteY38" fmla="*/ 2350325 h 2350392"/>
              <a:gd name="connsiteX39" fmla="*/ 1368568 w 1400160"/>
              <a:gd name="connsiteY39" fmla="*/ 2306348 h 2350392"/>
              <a:gd name="connsiteX40" fmla="*/ 1280462 w 1400160"/>
              <a:gd name="connsiteY40" fmla="*/ 2237292 h 2350392"/>
              <a:gd name="connsiteX41" fmla="*/ 1192353 w 1400160"/>
              <a:gd name="connsiteY41" fmla="*/ 2139660 h 2350392"/>
              <a:gd name="connsiteX42" fmla="*/ 1082816 w 1400160"/>
              <a:gd name="connsiteY42" fmla="*/ 2018217 h 2350392"/>
              <a:gd name="connsiteX43" fmla="*/ 904222 w 1400160"/>
              <a:gd name="connsiteY43" fmla="*/ 1956304 h 2350392"/>
              <a:gd name="connsiteX44" fmla="*/ 878030 w 1400160"/>
              <a:gd name="connsiteY44" fmla="*/ 1896773 h 2350392"/>
              <a:gd name="connsiteX45" fmla="*/ 816118 w 1400160"/>
              <a:gd name="connsiteY45" fmla="*/ 1818192 h 2350392"/>
              <a:gd name="connsiteX46" fmla="*/ 785159 w 1400160"/>
              <a:gd name="connsiteY46" fmla="*/ 1770568 h 2350392"/>
              <a:gd name="connsiteX47" fmla="*/ 789924 w 1400160"/>
              <a:gd name="connsiteY47" fmla="*/ 1744373 h 2350392"/>
              <a:gd name="connsiteX48" fmla="*/ 870887 w 1400160"/>
              <a:gd name="connsiteY48" fmla="*/ 1775329 h 2350392"/>
              <a:gd name="connsiteX49" fmla="*/ 832787 w 1400160"/>
              <a:gd name="connsiteY49" fmla="*/ 1741992 h 2350392"/>
              <a:gd name="connsiteX50" fmla="*/ 763730 w 1400160"/>
              <a:gd name="connsiteY50" fmla="*/ 1651504 h 2350392"/>
              <a:gd name="connsiteX51" fmla="*/ 728012 w 1400160"/>
              <a:gd name="connsiteY51" fmla="*/ 1599117 h 2350392"/>
              <a:gd name="connsiteX52" fmla="*/ 723249 w 1400160"/>
              <a:gd name="connsiteY52" fmla="*/ 1484817 h 2350392"/>
              <a:gd name="connsiteX53" fmla="*/ 663715 w 1400160"/>
              <a:gd name="connsiteY53" fmla="*/ 1439574 h 2350392"/>
              <a:gd name="connsiteX54" fmla="*/ 620855 w 1400160"/>
              <a:gd name="connsiteY54" fmla="*/ 1425285 h 2350392"/>
              <a:gd name="connsiteX55" fmla="*/ 523221 w 1400160"/>
              <a:gd name="connsiteY55" fmla="*/ 1532443 h 2350392"/>
              <a:gd name="connsiteX56" fmla="*/ 468455 w 1400160"/>
              <a:gd name="connsiteY56" fmla="*/ 1399092 h 2350392"/>
              <a:gd name="connsiteX57" fmla="*/ 485124 w 1400160"/>
              <a:gd name="connsiteY57" fmla="*/ 1351467 h 2350392"/>
              <a:gd name="connsiteX58" fmla="*/ 527987 w 1400160"/>
              <a:gd name="connsiteY58" fmla="*/ 1337179 h 2350392"/>
              <a:gd name="connsiteX59" fmla="*/ 516452 w 1400160"/>
              <a:gd name="connsiteY59" fmla="*/ 1288361 h 2350392"/>
              <a:gd name="connsiteX0" fmla="*/ 517057 w 1400765"/>
              <a:gd name="connsiteY0" fmla="*/ 1471162 h 2533193"/>
              <a:gd name="connsiteX1" fmla="*/ 507160 w 1400765"/>
              <a:gd name="connsiteY1" fmla="*/ 1427111 h 2533193"/>
              <a:gd name="connsiteX2" fmla="*/ 464295 w 1400765"/>
              <a:gd name="connsiteY2" fmla="*/ 1441400 h 2533193"/>
              <a:gd name="connsiteX3" fmla="*/ 454770 w 1400765"/>
              <a:gd name="connsiteY3" fmla="*/ 1403300 h 2533193"/>
              <a:gd name="connsiteX4" fmla="*/ 504779 w 1400765"/>
              <a:gd name="connsiteY4" fmla="*/ 1360436 h 2533193"/>
              <a:gd name="connsiteX5" fmla="*/ 516682 w 1400765"/>
              <a:gd name="connsiteY5" fmla="*/ 1324719 h 2533193"/>
              <a:gd name="connsiteX6" fmla="*/ 504776 w 1400765"/>
              <a:gd name="connsiteY6" fmla="*/ 1265187 h 2533193"/>
              <a:gd name="connsiteX7" fmla="*/ 528589 w 1400765"/>
              <a:gd name="connsiteY7" fmla="*/ 1212800 h 2533193"/>
              <a:gd name="connsiteX8" fmla="*/ 497633 w 1400765"/>
              <a:gd name="connsiteY8" fmla="*/ 1162794 h 2533193"/>
              <a:gd name="connsiteX9" fmla="*/ 411907 w 1400765"/>
              <a:gd name="connsiteY9" fmla="*/ 1117550 h 2533193"/>
              <a:gd name="connsiteX10" fmla="*/ 292845 w 1400765"/>
              <a:gd name="connsiteY10" fmla="*/ 1096119 h 2533193"/>
              <a:gd name="connsiteX11" fmla="*/ 1098 w 1400765"/>
              <a:gd name="connsiteY11" fmla="*/ 182979 h 2533193"/>
              <a:gd name="connsiteX12" fmla="*/ 202359 w 1400765"/>
              <a:gd name="connsiteY12" fmla="*/ 69800 h 2533193"/>
              <a:gd name="connsiteX13" fmla="*/ 435721 w 1400765"/>
              <a:gd name="connsiteY13" fmla="*/ 1005632 h 2533193"/>
              <a:gd name="connsiteX14" fmla="*/ 519064 w 1400765"/>
              <a:gd name="connsiteY14" fmla="*/ 1012774 h 2533193"/>
              <a:gd name="connsiteX15" fmla="*/ 614315 w 1400765"/>
              <a:gd name="connsiteY15" fmla="*/ 1053257 h 2533193"/>
              <a:gd name="connsiteX16" fmla="*/ 657176 w 1400765"/>
              <a:gd name="connsiteY16" fmla="*/ 1129456 h 2533193"/>
              <a:gd name="connsiteX17" fmla="*/ 654798 w 1400765"/>
              <a:gd name="connsiteY17" fmla="*/ 1205655 h 2533193"/>
              <a:gd name="connsiteX18" fmla="*/ 671464 w 1400765"/>
              <a:gd name="connsiteY18" fmla="*/ 1234230 h 2533193"/>
              <a:gd name="connsiteX19" fmla="*/ 700042 w 1400765"/>
              <a:gd name="connsiteY19" fmla="*/ 1291380 h 2533193"/>
              <a:gd name="connsiteX20" fmla="*/ 854823 w 1400765"/>
              <a:gd name="connsiteY20" fmla="*/ 1398536 h 2533193"/>
              <a:gd name="connsiteX21" fmla="*/ 964360 w 1400765"/>
              <a:gd name="connsiteY21" fmla="*/ 1505693 h 2533193"/>
              <a:gd name="connsiteX22" fmla="*/ 1021509 w 1400765"/>
              <a:gd name="connsiteY22" fmla="*/ 1603324 h 2533193"/>
              <a:gd name="connsiteX23" fmla="*/ 1128202 w 1400765"/>
              <a:gd name="connsiteY23" fmla="*/ 1659281 h 2533193"/>
              <a:gd name="connsiteX24" fmla="*/ 1069134 w 1400765"/>
              <a:gd name="connsiteY24" fmla="*/ 1703336 h 2533193"/>
              <a:gd name="connsiteX25" fmla="*/ 1028653 w 1400765"/>
              <a:gd name="connsiteY25" fmla="*/ 1741436 h 2533193"/>
              <a:gd name="connsiteX26" fmla="*/ 957216 w 1400765"/>
              <a:gd name="connsiteY26" fmla="*/ 1679524 h 2533193"/>
              <a:gd name="connsiteX27" fmla="*/ 907209 w 1400765"/>
              <a:gd name="connsiteY27" fmla="*/ 1689049 h 2533193"/>
              <a:gd name="connsiteX28" fmla="*/ 911972 w 1400765"/>
              <a:gd name="connsiteY28" fmla="*/ 1784299 h 2533193"/>
              <a:gd name="connsiteX29" fmla="*/ 964359 w 1400765"/>
              <a:gd name="connsiteY29" fmla="*/ 1877168 h 2533193"/>
              <a:gd name="connsiteX30" fmla="*/ 973884 w 1400765"/>
              <a:gd name="connsiteY30" fmla="*/ 1934318 h 2533193"/>
              <a:gd name="connsiteX31" fmla="*/ 1000078 w 1400765"/>
              <a:gd name="connsiteY31" fmla="*/ 1986705 h 2533193"/>
              <a:gd name="connsiteX32" fmla="*/ 1078659 w 1400765"/>
              <a:gd name="connsiteY32" fmla="*/ 2098624 h 2533193"/>
              <a:gd name="connsiteX33" fmla="*/ 1133428 w 1400765"/>
              <a:gd name="connsiteY33" fmla="*/ 2165299 h 2533193"/>
              <a:gd name="connsiteX34" fmla="*/ 1166766 w 1400765"/>
              <a:gd name="connsiteY34" fmla="*/ 2203398 h 2533193"/>
              <a:gd name="connsiteX35" fmla="*/ 1181053 w 1400765"/>
              <a:gd name="connsiteY35" fmla="*/ 2246261 h 2533193"/>
              <a:gd name="connsiteX36" fmla="*/ 1262016 w 1400765"/>
              <a:gd name="connsiteY36" fmla="*/ 2358180 h 2533193"/>
              <a:gd name="connsiteX37" fmla="*/ 1383459 w 1400765"/>
              <a:gd name="connsiteY37" fmla="*/ 2479624 h 2533193"/>
              <a:gd name="connsiteX38" fmla="*/ 1398891 w 1400765"/>
              <a:gd name="connsiteY38" fmla="*/ 2533126 h 2533193"/>
              <a:gd name="connsiteX39" fmla="*/ 1369173 w 1400765"/>
              <a:gd name="connsiteY39" fmla="*/ 2489149 h 2533193"/>
              <a:gd name="connsiteX40" fmla="*/ 1281067 w 1400765"/>
              <a:gd name="connsiteY40" fmla="*/ 2420093 h 2533193"/>
              <a:gd name="connsiteX41" fmla="*/ 1192958 w 1400765"/>
              <a:gd name="connsiteY41" fmla="*/ 2322461 h 2533193"/>
              <a:gd name="connsiteX42" fmla="*/ 1083421 w 1400765"/>
              <a:gd name="connsiteY42" fmla="*/ 2201018 h 2533193"/>
              <a:gd name="connsiteX43" fmla="*/ 904827 w 1400765"/>
              <a:gd name="connsiteY43" fmla="*/ 2139105 h 2533193"/>
              <a:gd name="connsiteX44" fmla="*/ 878635 w 1400765"/>
              <a:gd name="connsiteY44" fmla="*/ 2079574 h 2533193"/>
              <a:gd name="connsiteX45" fmla="*/ 816723 w 1400765"/>
              <a:gd name="connsiteY45" fmla="*/ 2000993 h 2533193"/>
              <a:gd name="connsiteX46" fmla="*/ 785764 w 1400765"/>
              <a:gd name="connsiteY46" fmla="*/ 1953369 h 2533193"/>
              <a:gd name="connsiteX47" fmla="*/ 790529 w 1400765"/>
              <a:gd name="connsiteY47" fmla="*/ 1927174 h 2533193"/>
              <a:gd name="connsiteX48" fmla="*/ 871492 w 1400765"/>
              <a:gd name="connsiteY48" fmla="*/ 1958130 h 2533193"/>
              <a:gd name="connsiteX49" fmla="*/ 833392 w 1400765"/>
              <a:gd name="connsiteY49" fmla="*/ 1924793 h 2533193"/>
              <a:gd name="connsiteX50" fmla="*/ 764335 w 1400765"/>
              <a:gd name="connsiteY50" fmla="*/ 1834305 h 2533193"/>
              <a:gd name="connsiteX51" fmla="*/ 728617 w 1400765"/>
              <a:gd name="connsiteY51" fmla="*/ 1781918 h 2533193"/>
              <a:gd name="connsiteX52" fmla="*/ 723854 w 1400765"/>
              <a:gd name="connsiteY52" fmla="*/ 1667618 h 2533193"/>
              <a:gd name="connsiteX53" fmla="*/ 664320 w 1400765"/>
              <a:gd name="connsiteY53" fmla="*/ 1622375 h 2533193"/>
              <a:gd name="connsiteX54" fmla="*/ 621460 w 1400765"/>
              <a:gd name="connsiteY54" fmla="*/ 1608086 h 2533193"/>
              <a:gd name="connsiteX55" fmla="*/ 523826 w 1400765"/>
              <a:gd name="connsiteY55" fmla="*/ 1715244 h 2533193"/>
              <a:gd name="connsiteX56" fmla="*/ 469060 w 1400765"/>
              <a:gd name="connsiteY56" fmla="*/ 1581893 h 2533193"/>
              <a:gd name="connsiteX57" fmla="*/ 485729 w 1400765"/>
              <a:gd name="connsiteY57" fmla="*/ 1534268 h 2533193"/>
              <a:gd name="connsiteX58" fmla="*/ 528592 w 1400765"/>
              <a:gd name="connsiteY58" fmla="*/ 1519980 h 2533193"/>
              <a:gd name="connsiteX59" fmla="*/ 517057 w 1400765"/>
              <a:gd name="connsiteY59" fmla="*/ 1471162 h 2533193"/>
              <a:gd name="connsiteX0" fmla="*/ 516979 w 1400687"/>
              <a:gd name="connsiteY0" fmla="*/ 1513072 h 2575103"/>
              <a:gd name="connsiteX1" fmla="*/ 507082 w 1400687"/>
              <a:gd name="connsiteY1" fmla="*/ 1469021 h 2575103"/>
              <a:gd name="connsiteX2" fmla="*/ 464217 w 1400687"/>
              <a:gd name="connsiteY2" fmla="*/ 1483310 h 2575103"/>
              <a:gd name="connsiteX3" fmla="*/ 454692 w 1400687"/>
              <a:gd name="connsiteY3" fmla="*/ 1445210 h 2575103"/>
              <a:gd name="connsiteX4" fmla="*/ 504701 w 1400687"/>
              <a:gd name="connsiteY4" fmla="*/ 1402346 h 2575103"/>
              <a:gd name="connsiteX5" fmla="*/ 516604 w 1400687"/>
              <a:gd name="connsiteY5" fmla="*/ 1366629 h 2575103"/>
              <a:gd name="connsiteX6" fmla="*/ 504698 w 1400687"/>
              <a:gd name="connsiteY6" fmla="*/ 1307097 h 2575103"/>
              <a:gd name="connsiteX7" fmla="*/ 528511 w 1400687"/>
              <a:gd name="connsiteY7" fmla="*/ 1254710 h 2575103"/>
              <a:gd name="connsiteX8" fmla="*/ 497555 w 1400687"/>
              <a:gd name="connsiteY8" fmla="*/ 1204704 h 2575103"/>
              <a:gd name="connsiteX9" fmla="*/ 411829 w 1400687"/>
              <a:gd name="connsiteY9" fmla="*/ 1159460 h 2575103"/>
              <a:gd name="connsiteX10" fmla="*/ 292767 w 1400687"/>
              <a:gd name="connsiteY10" fmla="*/ 1138029 h 2575103"/>
              <a:gd name="connsiteX11" fmla="*/ 1020 w 1400687"/>
              <a:gd name="connsiteY11" fmla="*/ 224889 h 2575103"/>
              <a:gd name="connsiteX12" fmla="*/ 202281 w 1400687"/>
              <a:gd name="connsiteY12" fmla="*/ 111710 h 2575103"/>
              <a:gd name="connsiteX13" fmla="*/ 361824 w 1400687"/>
              <a:gd name="connsiteY13" fmla="*/ 64086 h 2575103"/>
              <a:gd name="connsiteX14" fmla="*/ 518986 w 1400687"/>
              <a:gd name="connsiteY14" fmla="*/ 1054684 h 2575103"/>
              <a:gd name="connsiteX15" fmla="*/ 614237 w 1400687"/>
              <a:gd name="connsiteY15" fmla="*/ 1095167 h 2575103"/>
              <a:gd name="connsiteX16" fmla="*/ 657098 w 1400687"/>
              <a:gd name="connsiteY16" fmla="*/ 1171366 h 2575103"/>
              <a:gd name="connsiteX17" fmla="*/ 654720 w 1400687"/>
              <a:gd name="connsiteY17" fmla="*/ 1247565 h 2575103"/>
              <a:gd name="connsiteX18" fmla="*/ 671386 w 1400687"/>
              <a:gd name="connsiteY18" fmla="*/ 1276140 h 2575103"/>
              <a:gd name="connsiteX19" fmla="*/ 699964 w 1400687"/>
              <a:gd name="connsiteY19" fmla="*/ 1333290 h 2575103"/>
              <a:gd name="connsiteX20" fmla="*/ 854745 w 1400687"/>
              <a:gd name="connsiteY20" fmla="*/ 1440446 h 2575103"/>
              <a:gd name="connsiteX21" fmla="*/ 964282 w 1400687"/>
              <a:gd name="connsiteY21" fmla="*/ 1547603 h 2575103"/>
              <a:gd name="connsiteX22" fmla="*/ 1021431 w 1400687"/>
              <a:gd name="connsiteY22" fmla="*/ 1645234 h 2575103"/>
              <a:gd name="connsiteX23" fmla="*/ 1128124 w 1400687"/>
              <a:gd name="connsiteY23" fmla="*/ 1701191 h 2575103"/>
              <a:gd name="connsiteX24" fmla="*/ 1069056 w 1400687"/>
              <a:gd name="connsiteY24" fmla="*/ 1745246 h 2575103"/>
              <a:gd name="connsiteX25" fmla="*/ 1028575 w 1400687"/>
              <a:gd name="connsiteY25" fmla="*/ 1783346 h 2575103"/>
              <a:gd name="connsiteX26" fmla="*/ 957138 w 1400687"/>
              <a:gd name="connsiteY26" fmla="*/ 1721434 h 2575103"/>
              <a:gd name="connsiteX27" fmla="*/ 907131 w 1400687"/>
              <a:gd name="connsiteY27" fmla="*/ 1730959 h 2575103"/>
              <a:gd name="connsiteX28" fmla="*/ 911894 w 1400687"/>
              <a:gd name="connsiteY28" fmla="*/ 1826209 h 2575103"/>
              <a:gd name="connsiteX29" fmla="*/ 964281 w 1400687"/>
              <a:gd name="connsiteY29" fmla="*/ 1919078 h 2575103"/>
              <a:gd name="connsiteX30" fmla="*/ 973806 w 1400687"/>
              <a:gd name="connsiteY30" fmla="*/ 1976228 h 2575103"/>
              <a:gd name="connsiteX31" fmla="*/ 1000000 w 1400687"/>
              <a:gd name="connsiteY31" fmla="*/ 2028615 h 2575103"/>
              <a:gd name="connsiteX32" fmla="*/ 1078581 w 1400687"/>
              <a:gd name="connsiteY32" fmla="*/ 2140534 h 2575103"/>
              <a:gd name="connsiteX33" fmla="*/ 1133350 w 1400687"/>
              <a:gd name="connsiteY33" fmla="*/ 2207209 h 2575103"/>
              <a:gd name="connsiteX34" fmla="*/ 1166688 w 1400687"/>
              <a:gd name="connsiteY34" fmla="*/ 2245308 h 2575103"/>
              <a:gd name="connsiteX35" fmla="*/ 1180975 w 1400687"/>
              <a:gd name="connsiteY35" fmla="*/ 2288171 h 2575103"/>
              <a:gd name="connsiteX36" fmla="*/ 1261938 w 1400687"/>
              <a:gd name="connsiteY36" fmla="*/ 2400090 h 2575103"/>
              <a:gd name="connsiteX37" fmla="*/ 1383381 w 1400687"/>
              <a:gd name="connsiteY37" fmla="*/ 2521534 h 2575103"/>
              <a:gd name="connsiteX38" fmla="*/ 1398813 w 1400687"/>
              <a:gd name="connsiteY38" fmla="*/ 2575036 h 2575103"/>
              <a:gd name="connsiteX39" fmla="*/ 1369095 w 1400687"/>
              <a:gd name="connsiteY39" fmla="*/ 2531059 h 2575103"/>
              <a:gd name="connsiteX40" fmla="*/ 1280989 w 1400687"/>
              <a:gd name="connsiteY40" fmla="*/ 2462003 h 2575103"/>
              <a:gd name="connsiteX41" fmla="*/ 1192880 w 1400687"/>
              <a:gd name="connsiteY41" fmla="*/ 2364371 h 2575103"/>
              <a:gd name="connsiteX42" fmla="*/ 1083343 w 1400687"/>
              <a:gd name="connsiteY42" fmla="*/ 2242928 h 2575103"/>
              <a:gd name="connsiteX43" fmla="*/ 904749 w 1400687"/>
              <a:gd name="connsiteY43" fmla="*/ 2181015 h 2575103"/>
              <a:gd name="connsiteX44" fmla="*/ 878557 w 1400687"/>
              <a:gd name="connsiteY44" fmla="*/ 2121484 h 2575103"/>
              <a:gd name="connsiteX45" fmla="*/ 816645 w 1400687"/>
              <a:gd name="connsiteY45" fmla="*/ 2042903 h 2575103"/>
              <a:gd name="connsiteX46" fmla="*/ 785686 w 1400687"/>
              <a:gd name="connsiteY46" fmla="*/ 1995279 h 2575103"/>
              <a:gd name="connsiteX47" fmla="*/ 790451 w 1400687"/>
              <a:gd name="connsiteY47" fmla="*/ 1969084 h 2575103"/>
              <a:gd name="connsiteX48" fmla="*/ 871414 w 1400687"/>
              <a:gd name="connsiteY48" fmla="*/ 2000040 h 2575103"/>
              <a:gd name="connsiteX49" fmla="*/ 833314 w 1400687"/>
              <a:gd name="connsiteY49" fmla="*/ 1966703 h 2575103"/>
              <a:gd name="connsiteX50" fmla="*/ 764257 w 1400687"/>
              <a:gd name="connsiteY50" fmla="*/ 1876215 h 2575103"/>
              <a:gd name="connsiteX51" fmla="*/ 728539 w 1400687"/>
              <a:gd name="connsiteY51" fmla="*/ 1823828 h 2575103"/>
              <a:gd name="connsiteX52" fmla="*/ 723776 w 1400687"/>
              <a:gd name="connsiteY52" fmla="*/ 1709528 h 2575103"/>
              <a:gd name="connsiteX53" fmla="*/ 664242 w 1400687"/>
              <a:gd name="connsiteY53" fmla="*/ 1664285 h 2575103"/>
              <a:gd name="connsiteX54" fmla="*/ 621382 w 1400687"/>
              <a:gd name="connsiteY54" fmla="*/ 1649996 h 2575103"/>
              <a:gd name="connsiteX55" fmla="*/ 523748 w 1400687"/>
              <a:gd name="connsiteY55" fmla="*/ 1757154 h 2575103"/>
              <a:gd name="connsiteX56" fmla="*/ 468982 w 1400687"/>
              <a:gd name="connsiteY56" fmla="*/ 1623803 h 2575103"/>
              <a:gd name="connsiteX57" fmla="*/ 485651 w 1400687"/>
              <a:gd name="connsiteY57" fmla="*/ 1576178 h 2575103"/>
              <a:gd name="connsiteX58" fmla="*/ 528514 w 1400687"/>
              <a:gd name="connsiteY58" fmla="*/ 1561890 h 2575103"/>
              <a:gd name="connsiteX59" fmla="*/ 516979 w 1400687"/>
              <a:gd name="connsiteY59" fmla="*/ 1513072 h 2575103"/>
              <a:gd name="connsiteX0" fmla="*/ 516979 w 1400687"/>
              <a:gd name="connsiteY0" fmla="*/ 1479679 h 2541710"/>
              <a:gd name="connsiteX1" fmla="*/ 507082 w 1400687"/>
              <a:gd name="connsiteY1" fmla="*/ 1435628 h 2541710"/>
              <a:gd name="connsiteX2" fmla="*/ 464217 w 1400687"/>
              <a:gd name="connsiteY2" fmla="*/ 1449917 h 2541710"/>
              <a:gd name="connsiteX3" fmla="*/ 454692 w 1400687"/>
              <a:gd name="connsiteY3" fmla="*/ 1411817 h 2541710"/>
              <a:gd name="connsiteX4" fmla="*/ 504701 w 1400687"/>
              <a:gd name="connsiteY4" fmla="*/ 1368953 h 2541710"/>
              <a:gd name="connsiteX5" fmla="*/ 516604 w 1400687"/>
              <a:gd name="connsiteY5" fmla="*/ 1333236 h 2541710"/>
              <a:gd name="connsiteX6" fmla="*/ 504698 w 1400687"/>
              <a:gd name="connsiteY6" fmla="*/ 1273704 h 2541710"/>
              <a:gd name="connsiteX7" fmla="*/ 528511 w 1400687"/>
              <a:gd name="connsiteY7" fmla="*/ 1221317 h 2541710"/>
              <a:gd name="connsiteX8" fmla="*/ 497555 w 1400687"/>
              <a:gd name="connsiteY8" fmla="*/ 1171311 h 2541710"/>
              <a:gd name="connsiteX9" fmla="*/ 411829 w 1400687"/>
              <a:gd name="connsiteY9" fmla="*/ 1126067 h 2541710"/>
              <a:gd name="connsiteX10" fmla="*/ 292767 w 1400687"/>
              <a:gd name="connsiteY10" fmla="*/ 1104636 h 2541710"/>
              <a:gd name="connsiteX11" fmla="*/ 1020 w 1400687"/>
              <a:gd name="connsiteY11" fmla="*/ 191496 h 2541710"/>
              <a:gd name="connsiteX12" fmla="*/ 202281 w 1400687"/>
              <a:gd name="connsiteY12" fmla="*/ 78317 h 2541710"/>
              <a:gd name="connsiteX13" fmla="*/ 361824 w 1400687"/>
              <a:gd name="connsiteY13" fmla="*/ 30693 h 2541710"/>
              <a:gd name="connsiteX14" fmla="*/ 621379 w 1400687"/>
              <a:gd name="connsiteY14" fmla="*/ 564091 h 2541710"/>
              <a:gd name="connsiteX15" fmla="*/ 614237 w 1400687"/>
              <a:gd name="connsiteY15" fmla="*/ 1061774 h 2541710"/>
              <a:gd name="connsiteX16" fmla="*/ 657098 w 1400687"/>
              <a:gd name="connsiteY16" fmla="*/ 1137973 h 2541710"/>
              <a:gd name="connsiteX17" fmla="*/ 654720 w 1400687"/>
              <a:gd name="connsiteY17" fmla="*/ 1214172 h 2541710"/>
              <a:gd name="connsiteX18" fmla="*/ 671386 w 1400687"/>
              <a:gd name="connsiteY18" fmla="*/ 1242747 h 2541710"/>
              <a:gd name="connsiteX19" fmla="*/ 699964 w 1400687"/>
              <a:gd name="connsiteY19" fmla="*/ 1299897 h 2541710"/>
              <a:gd name="connsiteX20" fmla="*/ 854745 w 1400687"/>
              <a:gd name="connsiteY20" fmla="*/ 1407053 h 2541710"/>
              <a:gd name="connsiteX21" fmla="*/ 964282 w 1400687"/>
              <a:gd name="connsiteY21" fmla="*/ 1514210 h 2541710"/>
              <a:gd name="connsiteX22" fmla="*/ 1021431 w 1400687"/>
              <a:gd name="connsiteY22" fmla="*/ 1611841 h 2541710"/>
              <a:gd name="connsiteX23" fmla="*/ 1128124 w 1400687"/>
              <a:gd name="connsiteY23" fmla="*/ 1667798 h 2541710"/>
              <a:gd name="connsiteX24" fmla="*/ 1069056 w 1400687"/>
              <a:gd name="connsiteY24" fmla="*/ 1711853 h 2541710"/>
              <a:gd name="connsiteX25" fmla="*/ 1028575 w 1400687"/>
              <a:gd name="connsiteY25" fmla="*/ 1749953 h 2541710"/>
              <a:gd name="connsiteX26" fmla="*/ 957138 w 1400687"/>
              <a:gd name="connsiteY26" fmla="*/ 1688041 h 2541710"/>
              <a:gd name="connsiteX27" fmla="*/ 907131 w 1400687"/>
              <a:gd name="connsiteY27" fmla="*/ 1697566 h 2541710"/>
              <a:gd name="connsiteX28" fmla="*/ 911894 w 1400687"/>
              <a:gd name="connsiteY28" fmla="*/ 1792816 h 2541710"/>
              <a:gd name="connsiteX29" fmla="*/ 964281 w 1400687"/>
              <a:gd name="connsiteY29" fmla="*/ 1885685 h 2541710"/>
              <a:gd name="connsiteX30" fmla="*/ 973806 w 1400687"/>
              <a:gd name="connsiteY30" fmla="*/ 1942835 h 2541710"/>
              <a:gd name="connsiteX31" fmla="*/ 1000000 w 1400687"/>
              <a:gd name="connsiteY31" fmla="*/ 1995222 h 2541710"/>
              <a:gd name="connsiteX32" fmla="*/ 1078581 w 1400687"/>
              <a:gd name="connsiteY32" fmla="*/ 2107141 h 2541710"/>
              <a:gd name="connsiteX33" fmla="*/ 1133350 w 1400687"/>
              <a:gd name="connsiteY33" fmla="*/ 2173816 h 2541710"/>
              <a:gd name="connsiteX34" fmla="*/ 1166688 w 1400687"/>
              <a:gd name="connsiteY34" fmla="*/ 2211915 h 2541710"/>
              <a:gd name="connsiteX35" fmla="*/ 1180975 w 1400687"/>
              <a:gd name="connsiteY35" fmla="*/ 2254778 h 2541710"/>
              <a:gd name="connsiteX36" fmla="*/ 1261938 w 1400687"/>
              <a:gd name="connsiteY36" fmla="*/ 2366697 h 2541710"/>
              <a:gd name="connsiteX37" fmla="*/ 1383381 w 1400687"/>
              <a:gd name="connsiteY37" fmla="*/ 2488141 h 2541710"/>
              <a:gd name="connsiteX38" fmla="*/ 1398813 w 1400687"/>
              <a:gd name="connsiteY38" fmla="*/ 2541643 h 2541710"/>
              <a:gd name="connsiteX39" fmla="*/ 1369095 w 1400687"/>
              <a:gd name="connsiteY39" fmla="*/ 2497666 h 2541710"/>
              <a:gd name="connsiteX40" fmla="*/ 1280989 w 1400687"/>
              <a:gd name="connsiteY40" fmla="*/ 2428610 h 2541710"/>
              <a:gd name="connsiteX41" fmla="*/ 1192880 w 1400687"/>
              <a:gd name="connsiteY41" fmla="*/ 2330978 h 2541710"/>
              <a:gd name="connsiteX42" fmla="*/ 1083343 w 1400687"/>
              <a:gd name="connsiteY42" fmla="*/ 2209535 h 2541710"/>
              <a:gd name="connsiteX43" fmla="*/ 904749 w 1400687"/>
              <a:gd name="connsiteY43" fmla="*/ 2147622 h 2541710"/>
              <a:gd name="connsiteX44" fmla="*/ 878557 w 1400687"/>
              <a:gd name="connsiteY44" fmla="*/ 2088091 h 2541710"/>
              <a:gd name="connsiteX45" fmla="*/ 816645 w 1400687"/>
              <a:gd name="connsiteY45" fmla="*/ 2009510 h 2541710"/>
              <a:gd name="connsiteX46" fmla="*/ 785686 w 1400687"/>
              <a:gd name="connsiteY46" fmla="*/ 1961886 h 2541710"/>
              <a:gd name="connsiteX47" fmla="*/ 790451 w 1400687"/>
              <a:gd name="connsiteY47" fmla="*/ 1935691 h 2541710"/>
              <a:gd name="connsiteX48" fmla="*/ 871414 w 1400687"/>
              <a:gd name="connsiteY48" fmla="*/ 1966647 h 2541710"/>
              <a:gd name="connsiteX49" fmla="*/ 833314 w 1400687"/>
              <a:gd name="connsiteY49" fmla="*/ 1933310 h 2541710"/>
              <a:gd name="connsiteX50" fmla="*/ 764257 w 1400687"/>
              <a:gd name="connsiteY50" fmla="*/ 1842822 h 2541710"/>
              <a:gd name="connsiteX51" fmla="*/ 728539 w 1400687"/>
              <a:gd name="connsiteY51" fmla="*/ 1790435 h 2541710"/>
              <a:gd name="connsiteX52" fmla="*/ 723776 w 1400687"/>
              <a:gd name="connsiteY52" fmla="*/ 1676135 h 2541710"/>
              <a:gd name="connsiteX53" fmla="*/ 664242 w 1400687"/>
              <a:gd name="connsiteY53" fmla="*/ 1630892 h 2541710"/>
              <a:gd name="connsiteX54" fmla="*/ 621382 w 1400687"/>
              <a:gd name="connsiteY54" fmla="*/ 1616603 h 2541710"/>
              <a:gd name="connsiteX55" fmla="*/ 523748 w 1400687"/>
              <a:gd name="connsiteY55" fmla="*/ 1723761 h 2541710"/>
              <a:gd name="connsiteX56" fmla="*/ 468982 w 1400687"/>
              <a:gd name="connsiteY56" fmla="*/ 1590410 h 2541710"/>
              <a:gd name="connsiteX57" fmla="*/ 485651 w 1400687"/>
              <a:gd name="connsiteY57" fmla="*/ 1542785 h 2541710"/>
              <a:gd name="connsiteX58" fmla="*/ 528514 w 1400687"/>
              <a:gd name="connsiteY58" fmla="*/ 1528497 h 2541710"/>
              <a:gd name="connsiteX59" fmla="*/ 516979 w 1400687"/>
              <a:gd name="connsiteY59" fmla="*/ 1479679 h 2541710"/>
              <a:gd name="connsiteX0" fmla="*/ 732181 w 1615889"/>
              <a:gd name="connsiteY0" fmla="*/ 1479679 h 2541710"/>
              <a:gd name="connsiteX1" fmla="*/ 722284 w 1615889"/>
              <a:gd name="connsiteY1" fmla="*/ 1435628 h 2541710"/>
              <a:gd name="connsiteX2" fmla="*/ 679419 w 1615889"/>
              <a:gd name="connsiteY2" fmla="*/ 1449917 h 2541710"/>
              <a:gd name="connsiteX3" fmla="*/ 669894 w 1615889"/>
              <a:gd name="connsiteY3" fmla="*/ 1411817 h 2541710"/>
              <a:gd name="connsiteX4" fmla="*/ 719903 w 1615889"/>
              <a:gd name="connsiteY4" fmla="*/ 1368953 h 2541710"/>
              <a:gd name="connsiteX5" fmla="*/ 731806 w 1615889"/>
              <a:gd name="connsiteY5" fmla="*/ 1333236 h 2541710"/>
              <a:gd name="connsiteX6" fmla="*/ 719900 w 1615889"/>
              <a:gd name="connsiteY6" fmla="*/ 1273704 h 2541710"/>
              <a:gd name="connsiteX7" fmla="*/ 743713 w 1615889"/>
              <a:gd name="connsiteY7" fmla="*/ 1221317 h 2541710"/>
              <a:gd name="connsiteX8" fmla="*/ 712757 w 1615889"/>
              <a:gd name="connsiteY8" fmla="*/ 1171311 h 2541710"/>
              <a:gd name="connsiteX9" fmla="*/ 627031 w 1615889"/>
              <a:gd name="connsiteY9" fmla="*/ 1126067 h 2541710"/>
              <a:gd name="connsiteX10" fmla="*/ 507969 w 1615889"/>
              <a:gd name="connsiteY10" fmla="*/ 1104636 h 2541710"/>
              <a:gd name="connsiteX11" fmla="*/ 7910 w 1615889"/>
              <a:gd name="connsiteY11" fmla="*/ 887941 h 2541710"/>
              <a:gd name="connsiteX12" fmla="*/ 216222 w 1615889"/>
              <a:gd name="connsiteY12" fmla="*/ 191496 h 2541710"/>
              <a:gd name="connsiteX13" fmla="*/ 417483 w 1615889"/>
              <a:gd name="connsiteY13" fmla="*/ 78317 h 2541710"/>
              <a:gd name="connsiteX14" fmla="*/ 577026 w 1615889"/>
              <a:gd name="connsiteY14" fmla="*/ 30693 h 2541710"/>
              <a:gd name="connsiteX15" fmla="*/ 836581 w 1615889"/>
              <a:gd name="connsiteY15" fmla="*/ 564091 h 2541710"/>
              <a:gd name="connsiteX16" fmla="*/ 829439 w 1615889"/>
              <a:gd name="connsiteY16" fmla="*/ 1061774 h 2541710"/>
              <a:gd name="connsiteX17" fmla="*/ 872300 w 1615889"/>
              <a:gd name="connsiteY17" fmla="*/ 1137973 h 2541710"/>
              <a:gd name="connsiteX18" fmla="*/ 869922 w 1615889"/>
              <a:gd name="connsiteY18" fmla="*/ 1214172 h 2541710"/>
              <a:gd name="connsiteX19" fmla="*/ 886588 w 1615889"/>
              <a:gd name="connsiteY19" fmla="*/ 1242747 h 2541710"/>
              <a:gd name="connsiteX20" fmla="*/ 915166 w 1615889"/>
              <a:gd name="connsiteY20" fmla="*/ 1299897 h 2541710"/>
              <a:gd name="connsiteX21" fmla="*/ 1069947 w 1615889"/>
              <a:gd name="connsiteY21" fmla="*/ 1407053 h 2541710"/>
              <a:gd name="connsiteX22" fmla="*/ 1179484 w 1615889"/>
              <a:gd name="connsiteY22" fmla="*/ 1514210 h 2541710"/>
              <a:gd name="connsiteX23" fmla="*/ 1236633 w 1615889"/>
              <a:gd name="connsiteY23" fmla="*/ 1611841 h 2541710"/>
              <a:gd name="connsiteX24" fmla="*/ 1343326 w 1615889"/>
              <a:gd name="connsiteY24" fmla="*/ 1667798 h 2541710"/>
              <a:gd name="connsiteX25" fmla="*/ 1284258 w 1615889"/>
              <a:gd name="connsiteY25" fmla="*/ 1711853 h 2541710"/>
              <a:gd name="connsiteX26" fmla="*/ 1243777 w 1615889"/>
              <a:gd name="connsiteY26" fmla="*/ 1749953 h 2541710"/>
              <a:gd name="connsiteX27" fmla="*/ 1172340 w 1615889"/>
              <a:gd name="connsiteY27" fmla="*/ 1688041 h 2541710"/>
              <a:gd name="connsiteX28" fmla="*/ 1122333 w 1615889"/>
              <a:gd name="connsiteY28" fmla="*/ 1697566 h 2541710"/>
              <a:gd name="connsiteX29" fmla="*/ 1127096 w 1615889"/>
              <a:gd name="connsiteY29" fmla="*/ 1792816 h 2541710"/>
              <a:gd name="connsiteX30" fmla="*/ 1179483 w 1615889"/>
              <a:gd name="connsiteY30" fmla="*/ 1885685 h 2541710"/>
              <a:gd name="connsiteX31" fmla="*/ 1189008 w 1615889"/>
              <a:gd name="connsiteY31" fmla="*/ 1942835 h 2541710"/>
              <a:gd name="connsiteX32" fmla="*/ 1215202 w 1615889"/>
              <a:gd name="connsiteY32" fmla="*/ 1995222 h 2541710"/>
              <a:gd name="connsiteX33" fmla="*/ 1293783 w 1615889"/>
              <a:gd name="connsiteY33" fmla="*/ 2107141 h 2541710"/>
              <a:gd name="connsiteX34" fmla="*/ 1348552 w 1615889"/>
              <a:gd name="connsiteY34" fmla="*/ 2173816 h 2541710"/>
              <a:gd name="connsiteX35" fmla="*/ 1381890 w 1615889"/>
              <a:gd name="connsiteY35" fmla="*/ 2211915 h 2541710"/>
              <a:gd name="connsiteX36" fmla="*/ 1396177 w 1615889"/>
              <a:gd name="connsiteY36" fmla="*/ 2254778 h 2541710"/>
              <a:gd name="connsiteX37" fmla="*/ 1477140 w 1615889"/>
              <a:gd name="connsiteY37" fmla="*/ 2366697 h 2541710"/>
              <a:gd name="connsiteX38" fmla="*/ 1598583 w 1615889"/>
              <a:gd name="connsiteY38" fmla="*/ 2488141 h 2541710"/>
              <a:gd name="connsiteX39" fmla="*/ 1614015 w 1615889"/>
              <a:gd name="connsiteY39" fmla="*/ 2541643 h 2541710"/>
              <a:gd name="connsiteX40" fmla="*/ 1584297 w 1615889"/>
              <a:gd name="connsiteY40" fmla="*/ 2497666 h 2541710"/>
              <a:gd name="connsiteX41" fmla="*/ 1496191 w 1615889"/>
              <a:gd name="connsiteY41" fmla="*/ 2428610 h 2541710"/>
              <a:gd name="connsiteX42" fmla="*/ 1408082 w 1615889"/>
              <a:gd name="connsiteY42" fmla="*/ 2330978 h 2541710"/>
              <a:gd name="connsiteX43" fmla="*/ 1298545 w 1615889"/>
              <a:gd name="connsiteY43" fmla="*/ 2209535 h 2541710"/>
              <a:gd name="connsiteX44" fmla="*/ 1119951 w 1615889"/>
              <a:gd name="connsiteY44" fmla="*/ 2147622 h 2541710"/>
              <a:gd name="connsiteX45" fmla="*/ 1093759 w 1615889"/>
              <a:gd name="connsiteY45" fmla="*/ 2088091 h 2541710"/>
              <a:gd name="connsiteX46" fmla="*/ 1031847 w 1615889"/>
              <a:gd name="connsiteY46" fmla="*/ 2009510 h 2541710"/>
              <a:gd name="connsiteX47" fmla="*/ 1000888 w 1615889"/>
              <a:gd name="connsiteY47" fmla="*/ 1961886 h 2541710"/>
              <a:gd name="connsiteX48" fmla="*/ 1005653 w 1615889"/>
              <a:gd name="connsiteY48" fmla="*/ 1935691 h 2541710"/>
              <a:gd name="connsiteX49" fmla="*/ 1086616 w 1615889"/>
              <a:gd name="connsiteY49" fmla="*/ 1966647 h 2541710"/>
              <a:gd name="connsiteX50" fmla="*/ 1048516 w 1615889"/>
              <a:gd name="connsiteY50" fmla="*/ 1933310 h 2541710"/>
              <a:gd name="connsiteX51" fmla="*/ 979459 w 1615889"/>
              <a:gd name="connsiteY51" fmla="*/ 1842822 h 2541710"/>
              <a:gd name="connsiteX52" fmla="*/ 943741 w 1615889"/>
              <a:gd name="connsiteY52" fmla="*/ 1790435 h 2541710"/>
              <a:gd name="connsiteX53" fmla="*/ 938978 w 1615889"/>
              <a:gd name="connsiteY53" fmla="*/ 1676135 h 2541710"/>
              <a:gd name="connsiteX54" fmla="*/ 879444 w 1615889"/>
              <a:gd name="connsiteY54" fmla="*/ 1630892 h 2541710"/>
              <a:gd name="connsiteX55" fmla="*/ 836584 w 1615889"/>
              <a:gd name="connsiteY55" fmla="*/ 1616603 h 2541710"/>
              <a:gd name="connsiteX56" fmla="*/ 738950 w 1615889"/>
              <a:gd name="connsiteY56" fmla="*/ 1723761 h 2541710"/>
              <a:gd name="connsiteX57" fmla="*/ 684184 w 1615889"/>
              <a:gd name="connsiteY57" fmla="*/ 1590410 h 2541710"/>
              <a:gd name="connsiteX58" fmla="*/ 700853 w 1615889"/>
              <a:gd name="connsiteY58" fmla="*/ 1542785 h 2541710"/>
              <a:gd name="connsiteX59" fmla="*/ 743716 w 1615889"/>
              <a:gd name="connsiteY59" fmla="*/ 1528497 h 2541710"/>
              <a:gd name="connsiteX60" fmla="*/ 732181 w 1615889"/>
              <a:gd name="connsiteY60" fmla="*/ 1479679 h 2541710"/>
              <a:gd name="connsiteX0" fmla="*/ 742646 w 1626354"/>
              <a:gd name="connsiteY0" fmla="*/ 1479679 h 2541710"/>
              <a:gd name="connsiteX1" fmla="*/ 732749 w 1626354"/>
              <a:gd name="connsiteY1" fmla="*/ 1435628 h 2541710"/>
              <a:gd name="connsiteX2" fmla="*/ 689884 w 1626354"/>
              <a:gd name="connsiteY2" fmla="*/ 1449917 h 2541710"/>
              <a:gd name="connsiteX3" fmla="*/ 680359 w 1626354"/>
              <a:gd name="connsiteY3" fmla="*/ 1411817 h 2541710"/>
              <a:gd name="connsiteX4" fmla="*/ 730368 w 1626354"/>
              <a:gd name="connsiteY4" fmla="*/ 1368953 h 2541710"/>
              <a:gd name="connsiteX5" fmla="*/ 742271 w 1626354"/>
              <a:gd name="connsiteY5" fmla="*/ 1333236 h 2541710"/>
              <a:gd name="connsiteX6" fmla="*/ 730365 w 1626354"/>
              <a:gd name="connsiteY6" fmla="*/ 1273704 h 2541710"/>
              <a:gd name="connsiteX7" fmla="*/ 754178 w 1626354"/>
              <a:gd name="connsiteY7" fmla="*/ 1221317 h 2541710"/>
              <a:gd name="connsiteX8" fmla="*/ 723222 w 1626354"/>
              <a:gd name="connsiteY8" fmla="*/ 1171311 h 2541710"/>
              <a:gd name="connsiteX9" fmla="*/ 637496 w 1626354"/>
              <a:gd name="connsiteY9" fmla="*/ 1126067 h 2541710"/>
              <a:gd name="connsiteX10" fmla="*/ 518434 w 1626354"/>
              <a:gd name="connsiteY10" fmla="*/ 1104636 h 2541710"/>
              <a:gd name="connsiteX11" fmla="*/ 18375 w 1626354"/>
              <a:gd name="connsiteY11" fmla="*/ 887941 h 2541710"/>
              <a:gd name="connsiteX12" fmla="*/ 156488 w 1626354"/>
              <a:gd name="connsiteY12" fmla="*/ 687916 h 2541710"/>
              <a:gd name="connsiteX13" fmla="*/ 226687 w 1626354"/>
              <a:gd name="connsiteY13" fmla="*/ 191496 h 2541710"/>
              <a:gd name="connsiteX14" fmla="*/ 427948 w 1626354"/>
              <a:gd name="connsiteY14" fmla="*/ 78317 h 2541710"/>
              <a:gd name="connsiteX15" fmla="*/ 587491 w 1626354"/>
              <a:gd name="connsiteY15" fmla="*/ 30693 h 2541710"/>
              <a:gd name="connsiteX16" fmla="*/ 847046 w 1626354"/>
              <a:gd name="connsiteY16" fmla="*/ 564091 h 2541710"/>
              <a:gd name="connsiteX17" fmla="*/ 839904 w 1626354"/>
              <a:gd name="connsiteY17" fmla="*/ 1061774 h 2541710"/>
              <a:gd name="connsiteX18" fmla="*/ 882765 w 1626354"/>
              <a:gd name="connsiteY18" fmla="*/ 1137973 h 2541710"/>
              <a:gd name="connsiteX19" fmla="*/ 880387 w 1626354"/>
              <a:gd name="connsiteY19" fmla="*/ 1214172 h 2541710"/>
              <a:gd name="connsiteX20" fmla="*/ 897053 w 1626354"/>
              <a:gd name="connsiteY20" fmla="*/ 1242747 h 2541710"/>
              <a:gd name="connsiteX21" fmla="*/ 925631 w 1626354"/>
              <a:gd name="connsiteY21" fmla="*/ 1299897 h 2541710"/>
              <a:gd name="connsiteX22" fmla="*/ 1080412 w 1626354"/>
              <a:gd name="connsiteY22" fmla="*/ 1407053 h 2541710"/>
              <a:gd name="connsiteX23" fmla="*/ 1189949 w 1626354"/>
              <a:gd name="connsiteY23" fmla="*/ 1514210 h 2541710"/>
              <a:gd name="connsiteX24" fmla="*/ 1247098 w 1626354"/>
              <a:gd name="connsiteY24" fmla="*/ 1611841 h 2541710"/>
              <a:gd name="connsiteX25" fmla="*/ 1353791 w 1626354"/>
              <a:gd name="connsiteY25" fmla="*/ 1667798 h 2541710"/>
              <a:gd name="connsiteX26" fmla="*/ 1294723 w 1626354"/>
              <a:gd name="connsiteY26" fmla="*/ 1711853 h 2541710"/>
              <a:gd name="connsiteX27" fmla="*/ 1254242 w 1626354"/>
              <a:gd name="connsiteY27" fmla="*/ 1749953 h 2541710"/>
              <a:gd name="connsiteX28" fmla="*/ 1182805 w 1626354"/>
              <a:gd name="connsiteY28" fmla="*/ 1688041 h 2541710"/>
              <a:gd name="connsiteX29" fmla="*/ 1132798 w 1626354"/>
              <a:gd name="connsiteY29" fmla="*/ 1697566 h 2541710"/>
              <a:gd name="connsiteX30" fmla="*/ 1137561 w 1626354"/>
              <a:gd name="connsiteY30" fmla="*/ 1792816 h 2541710"/>
              <a:gd name="connsiteX31" fmla="*/ 1189948 w 1626354"/>
              <a:gd name="connsiteY31" fmla="*/ 1885685 h 2541710"/>
              <a:gd name="connsiteX32" fmla="*/ 1199473 w 1626354"/>
              <a:gd name="connsiteY32" fmla="*/ 1942835 h 2541710"/>
              <a:gd name="connsiteX33" fmla="*/ 1225667 w 1626354"/>
              <a:gd name="connsiteY33" fmla="*/ 1995222 h 2541710"/>
              <a:gd name="connsiteX34" fmla="*/ 1304248 w 1626354"/>
              <a:gd name="connsiteY34" fmla="*/ 2107141 h 2541710"/>
              <a:gd name="connsiteX35" fmla="*/ 1359017 w 1626354"/>
              <a:gd name="connsiteY35" fmla="*/ 2173816 h 2541710"/>
              <a:gd name="connsiteX36" fmla="*/ 1392355 w 1626354"/>
              <a:gd name="connsiteY36" fmla="*/ 2211915 h 2541710"/>
              <a:gd name="connsiteX37" fmla="*/ 1406642 w 1626354"/>
              <a:gd name="connsiteY37" fmla="*/ 2254778 h 2541710"/>
              <a:gd name="connsiteX38" fmla="*/ 1487605 w 1626354"/>
              <a:gd name="connsiteY38" fmla="*/ 2366697 h 2541710"/>
              <a:gd name="connsiteX39" fmla="*/ 1609048 w 1626354"/>
              <a:gd name="connsiteY39" fmla="*/ 2488141 h 2541710"/>
              <a:gd name="connsiteX40" fmla="*/ 1624480 w 1626354"/>
              <a:gd name="connsiteY40" fmla="*/ 2541643 h 2541710"/>
              <a:gd name="connsiteX41" fmla="*/ 1594762 w 1626354"/>
              <a:gd name="connsiteY41" fmla="*/ 2497666 h 2541710"/>
              <a:gd name="connsiteX42" fmla="*/ 1506656 w 1626354"/>
              <a:gd name="connsiteY42" fmla="*/ 2428610 h 2541710"/>
              <a:gd name="connsiteX43" fmla="*/ 1418547 w 1626354"/>
              <a:gd name="connsiteY43" fmla="*/ 2330978 h 2541710"/>
              <a:gd name="connsiteX44" fmla="*/ 1309010 w 1626354"/>
              <a:gd name="connsiteY44" fmla="*/ 2209535 h 2541710"/>
              <a:gd name="connsiteX45" fmla="*/ 1130416 w 1626354"/>
              <a:gd name="connsiteY45" fmla="*/ 2147622 h 2541710"/>
              <a:gd name="connsiteX46" fmla="*/ 1104224 w 1626354"/>
              <a:gd name="connsiteY46" fmla="*/ 2088091 h 2541710"/>
              <a:gd name="connsiteX47" fmla="*/ 1042312 w 1626354"/>
              <a:gd name="connsiteY47" fmla="*/ 2009510 h 2541710"/>
              <a:gd name="connsiteX48" fmla="*/ 1011353 w 1626354"/>
              <a:gd name="connsiteY48" fmla="*/ 1961886 h 2541710"/>
              <a:gd name="connsiteX49" fmla="*/ 1016118 w 1626354"/>
              <a:gd name="connsiteY49" fmla="*/ 1935691 h 2541710"/>
              <a:gd name="connsiteX50" fmla="*/ 1097081 w 1626354"/>
              <a:gd name="connsiteY50" fmla="*/ 1966647 h 2541710"/>
              <a:gd name="connsiteX51" fmla="*/ 1058981 w 1626354"/>
              <a:gd name="connsiteY51" fmla="*/ 1933310 h 2541710"/>
              <a:gd name="connsiteX52" fmla="*/ 989924 w 1626354"/>
              <a:gd name="connsiteY52" fmla="*/ 1842822 h 2541710"/>
              <a:gd name="connsiteX53" fmla="*/ 954206 w 1626354"/>
              <a:gd name="connsiteY53" fmla="*/ 1790435 h 2541710"/>
              <a:gd name="connsiteX54" fmla="*/ 949443 w 1626354"/>
              <a:gd name="connsiteY54" fmla="*/ 1676135 h 2541710"/>
              <a:gd name="connsiteX55" fmla="*/ 889909 w 1626354"/>
              <a:gd name="connsiteY55" fmla="*/ 1630892 h 2541710"/>
              <a:gd name="connsiteX56" fmla="*/ 847049 w 1626354"/>
              <a:gd name="connsiteY56" fmla="*/ 1616603 h 2541710"/>
              <a:gd name="connsiteX57" fmla="*/ 749415 w 1626354"/>
              <a:gd name="connsiteY57" fmla="*/ 1723761 h 2541710"/>
              <a:gd name="connsiteX58" fmla="*/ 694649 w 1626354"/>
              <a:gd name="connsiteY58" fmla="*/ 1590410 h 2541710"/>
              <a:gd name="connsiteX59" fmla="*/ 711318 w 1626354"/>
              <a:gd name="connsiteY59" fmla="*/ 1542785 h 2541710"/>
              <a:gd name="connsiteX60" fmla="*/ 754181 w 1626354"/>
              <a:gd name="connsiteY60" fmla="*/ 1528497 h 2541710"/>
              <a:gd name="connsiteX61" fmla="*/ 742646 w 1626354"/>
              <a:gd name="connsiteY61" fmla="*/ 1479679 h 2541710"/>
              <a:gd name="connsiteX0" fmla="*/ 742292 w 1626000"/>
              <a:gd name="connsiteY0" fmla="*/ 1479679 h 2541710"/>
              <a:gd name="connsiteX1" fmla="*/ 732395 w 1626000"/>
              <a:gd name="connsiteY1" fmla="*/ 1435628 h 2541710"/>
              <a:gd name="connsiteX2" fmla="*/ 689530 w 1626000"/>
              <a:gd name="connsiteY2" fmla="*/ 1449917 h 2541710"/>
              <a:gd name="connsiteX3" fmla="*/ 680005 w 1626000"/>
              <a:gd name="connsiteY3" fmla="*/ 1411817 h 2541710"/>
              <a:gd name="connsiteX4" fmla="*/ 730014 w 1626000"/>
              <a:gd name="connsiteY4" fmla="*/ 1368953 h 2541710"/>
              <a:gd name="connsiteX5" fmla="*/ 741917 w 1626000"/>
              <a:gd name="connsiteY5" fmla="*/ 1333236 h 2541710"/>
              <a:gd name="connsiteX6" fmla="*/ 730011 w 1626000"/>
              <a:gd name="connsiteY6" fmla="*/ 1273704 h 2541710"/>
              <a:gd name="connsiteX7" fmla="*/ 753824 w 1626000"/>
              <a:gd name="connsiteY7" fmla="*/ 1221317 h 2541710"/>
              <a:gd name="connsiteX8" fmla="*/ 722868 w 1626000"/>
              <a:gd name="connsiteY8" fmla="*/ 1171311 h 2541710"/>
              <a:gd name="connsiteX9" fmla="*/ 637142 w 1626000"/>
              <a:gd name="connsiteY9" fmla="*/ 1126067 h 2541710"/>
              <a:gd name="connsiteX10" fmla="*/ 518080 w 1626000"/>
              <a:gd name="connsiteY10" fmla="*/ 1104636 h 2541710"/>
              <a:gd name="connsiteX11" fmla="*/ 18021 w 1626000"/>
              <a:gd name="connsiteY11" fmla="*/ 887941 h 2541710"/>
              <a:gd name="connsiteX12" fmla="*/ 156134 w 1626000"/>
              <a:gd name="connsiteY12" fmla="*/ 687916 h 2541710"/>
              <a:gd name="connsiteX13" fmla="*/ 258528 w 1626000"/>
              <a:gd name="connsiteY13" fmla="*/ 371210 h 2541710"/>
              <a:gd name="connsiteX14" fmla="*/ 226333 w 1626000"/>
              <a:gd name="connsiteY14" fmla="*/ 191496 h 2541710"/>
              <a:gd name="connsiteX15" fmla="*/ 427594 w 1626000"/>
              <a:gd name="connsiteY15" fmla="*/ 78317 h 2541710"/>
              <a:gd name="connsiteX16" fmla="*/ 587137 w 1626000"/>
              <a:gd name="connsiteY16" fmla="*/ 30693 h 2541710"/>
              <a:gd name="connsiteX17" fmla="*/ 846692 w 1626000"/>
              <a:gd name="connsiteY17" fmla="*/ 564091 h 2541710"/>
              <a:gd name="connsiteX18" fmla="*/ 839550 w 1626000"/>
              <a:gd name="connsiteY18" fmla="*/ 1061774 h 2541710"/>
              <a:gd name="connsiteX19" fmla="*/ 882411 w 1626000"/>
              <a:gd name="connsiteY19" fmla="*/ 1137973 h 2541710"/>
              <a:gd name="connsiteX20" fmla="*/ 880033 w 1626000"/>
              <a:gd name="connsiteY20" fmla="*/ 1214172 h 2541710"/>
              <a:gd name="connsiteX21" fmla="*/ 896699 w 1626000"/>
              <a:gd name="connsiteY21" fmla="*/ 1242747 h 2541710"/>
              <a:gd name="connsiteX22" fmla="*/ 925277 w 1626000"/>
              <a:gd name="connsiteY22" fmla="*/ 1299897 h 2541710"/>
              <a:gd name="connsiteX23" fmla="*/ 1080058 w 1626000"/>
              <a:gd name="connsiteY23" fmla="*/ 1407053 h 2541710"/>
              <a:gd name="connsiteX24" fmla="*/ 1189595 w 1626000"/>
              <a:gd name="connsiteY24" fmla="*/ 1514210 h 2541710"/>
              <a:gd name="connsiteX25" fmla="*/ 1246744 w 1626000"/>
              <a:gd name="connsiteY25" fmla="*/ 1611841 h 2541710"/>
              <a:gd name="connsiteX26" fmla="*/ 1353437 w 1626000"/>
              <a:gd name="connsiteY26" fmla="*/ 1667798 h 2541710"/>
              <a:gd name="connsiteX27" fmla="*/ 1294369 w 1626000"/>
              <a:gd name="connsiteY27" fmla="*/ 1711853 h 2541710"/>
              <a:gd name="connsiteX28" fmla="*/ 1253888 w 1626000"/>
              <a:gd name="connsiteY28" fmla="*/ 1749953 h 2541710"/>
              <a:gd name="connsiteX29" fmla="*/ 1182451 w 1626000"/>
              <a:gd name="connsiteY29" fmla="*/ 1688041 h 2541710"/>
              <a:gd name="connsiteX30" fmla="*/ 1132444 w 1626000"/>
              <a:gd name="connsiteY30" fmla="*/ 1697566 h 2541710"/>
              <a:gd name="connsiteX31" fmla="*/ 1137207 w 1626000"/>
              <a:gd name="connsiteY31" fmla="*/ 1792816 h 2541710"/>
              <a:gd name="connsiteX32" fmla="*/ 1189594 w 1626000"/>
              <a:gd name="connsiteY32" fmla="*/ 1885685 h 2541710"/>
              <a:gd name="connsiteX33" fmla="*/ 1199119 w 1626000"/>
              <a:gd name="connsiteY33" fmla="*/ 1942835 h 2541710"/>
              <a:gd name="connsiteX34" fmla="*/ 1225313 w 1626000"/>
              <a:gd name="connsiteY34" fmla="*/ 1995222 h 2541710"/>
              <a:gd name="connsiteX35" fmla="*/ 1303894 w 1626000"/>
              <a:gd name="connsiteY35" fmla="*/ 2107141 h 2541710"/>
              <a:gd name="connsiteX36" fmla="*/ 1358663 w 1626000"/>
              <a:gd name="connsiteY36" fmla="*/ 2173816 h 2541710"/>
              <a:gd name="connsiteX37" fmla="*/ 1392001 w 1626000"/>
              <a:gd name="connsiteY37" fmla="*/ 2211915 h 2541710"/>
              <a:gd name="connsiteX38" fmla="*/ 1406288 w 1626000"/>
              <a:gd name="connsiteY38" fmla="*/ 2254778 h 2541710"/>
              <a:gd name="connsiteX39" fmla="*/ 1487251 w 1626000"/>
              <a:gd name="connsiteY39" fmla="*/ 2366697 h 2541710"/>
              <a:gd name="connsiteX40" fmla="*/ 1608694 w 1626000"/>
              <a:gd name="connsiteY40" fmla="*/ 2488141 h 2541710"/>
              <a:gd name="connsiteX41" fmla="*/ 1624126 w 1626000"/>
              <a:gd name="connsiteY41" fmla="*/ 2541643 h 2541710"/>
              <a:gd name="connsiteX42" fmla="*/ 1594408 w 1626000"/>
              <a:gd name="connsiteY42" fmla="*/ 2497666 h 2541710"/>
              <a:gd name="connsiteX43" fmla="*/ 1506302 w 1626000"/>
              <a:gd name="connsiteY43" fmla="*/ 2428610 h 2541710"/>
              <a:gd name="connsiteX44" fmla="*/ 1418193 w 1626000"/>
              <a:gd name="connsiteY44" fmla="*/ 2330978 h 2541710"/>
              <a:gd name="connsiteX45" fmla="*/ 1308656 w 1626000"/>
              <a:gd name="connsiteY45" fmla="*/ 2209535 h 2541710"/>
              <a:gd name="connsiteX46" fmla="*/ 1130062 w 1626000"/>
              <a:gd name="connsiteY46" fmla="*/ 2147622 h 2541710"/>
              <a:gd name="connsiteX47" fmla="*/ 1103870 w 1626000"/>
              <a:gd name="connsiteY47" fmla="*/ 2088091 h 2541710"/>
              <a:gd name="connsiteX48" fmla="*/ 1041958 w 1626000"/>
              <a:gd name="connsiteY48" fmla="*/ 2009510 h 2541710"/>
              <a:gd name="connsiteX49" fmla="*/ 1010999 w 1626000"/>
              <a:gd name="connsiteY49" fmla="*/ 1961886 h 2541710"/>
              <a:gd name="connsiteX50" fmla="*/ 1015764 w 1626000"/>
              <a:gd name="connsiteY50" fmla="*/ 1935691 h 2541710"/>
              <a:gd name="connsiteX51" fmla="*/ 1096727 w 1626000"/>
              <a:gd name="connsiteY51" fmla="*/ 1966647 h 2541710"/>
              <a:gd name="connsiteX52" fmla="*/ 1058627 w 1626000"/>
              <a:gd name="connsiteY52" fmla="*/ 1933310 h 2541710"/>
              <a:gd name="connsiteX53" fmla="*/ 989570 w 1626000"/>
              <a:gd name="connsiteY53" fmla="*/ 1842822 h 2541710"/>
              <a:gd name="connsiteX54" fmla="*/ 953852 w 1626000"/>
              <a:gd name="connsiteY54" fmla="*/ 1790435 h 2541710"/>
              <a:gd name="connsiteX55" fmla="*/ 949089 w 1626000"/>
              <a:gd name="connsiteY55" fmla="*/ 1676135 h 2541710"/>
              <a:gd name="connsiteX56" fmla="*/ 889555 w 1626000"/>
              <a:gd name="connsiteY56" fmla="*/ 1630892 h 2541710"/>
              <a:gd name="connsiteX57" fmla="*/ 846695 w 1626000"/>
              <a:gd name="connsiteY57" fmla="*/ 1616603 h 2541710"/>
              <a:gd name="connsiteX58" fmla="*/ 749061 w 1626000"/>
              <a:gd name="connsiteY58" fmla="*/ 1723761 h 2541710"/>
              <a:gd name="connsiteX59" fmla="*/ 694295 w 1626000"/>
              <a:gd name="connsiteY59" fmla="*/ 1590410 h 2541710"/>
              <a:gd name="connsiteX60" fmla="*/ 710964 w 1626000"/>
              <a:gd name="connsiteY60" fmla="*/ 1542785 h 2541710"/>
              <a:gd name="connsiteX61" fmla="*/ 753827 w 1626000"/>
              <a:gd name="connsiteY61" fmla="*/ 1528497 h 2541710"/>
              <a:gd name="connsiteX62" fmla="*/ 742292 w 1626000"/>
              <a:gd name="connsiteY62" fmla="*/ 1479679 h 2541710"/>
              <a:gd name="connsiteX0" fmla="*/ 742236 w 1625944"/>
              <a:gd name="connsiteY0" fmla="*/ 1479679 h 2541710"/>
              <a:gd name="connsiteX1" fmla="*/ 732339 w 1625944"/>
              <a:gd name="connsiteY1" fmla="*/ 1435628 h 2541710"/>
              <a:gd name="connsiteX2" fmla="*/ 689474 w 1625944"/>
              <a:gd name="connsiteY2" fmla="*/ 1449917 h 2541710"/>
              <a:gd name="connsiteX3" fmla="*/ 679949 w 1625944"/>
              <a:gd name="connsiteY3" fmla="*/ 1411817 h 2541710"/>
              <a:gd name="connsiteX4" fmla="*/ 729958 w 1625944"/>
              <a:gd name="connsiteY4" fmla="*/ 1368953 h 2541710"/>
              <a:gd name="connsiteX5" fmla="*/ 741861 w 1625944"/>
              <a:gd name="connsiteY5" fmla="*/ 1333236 h 2541710"/>
              <a:gd name="connsiteX6" fmla="*/ 729955 w 1625944"/>
              <a:gd name="connsiteY6" fmla="*/ 1273704 h 2541710"/>
              <a:gd name="connsiteX7" fmla="*/ 753768 w 1625944"/>
              <a:gd name="connsiteY7" fmla="*/ 1221317 h 2541710"/>
              <a:gd name="connsiteX8" fmla="*/ 722812 w 1625944"/>
              <a:gd name="connsiteY8" fmla="*/ 1171311 h 2541710"/>
              <a:gd name="connsiteX9" fmla="*/ 637086 w 1625944"/>
              <a:gd name="connsiteY9" fmla="*/ 1126067 h 2541710"/>
              <a:gd name="connsiteX10" fmla="*/ 518024 w 1625944"/>
              <a:gd name="connsiteY10" fmla="*/ 1104636 h 2541710"/>
              <a:gd name="connsiteX11" fmla="*/ 17965 w 1625944"/>
              <a:gd name="connsiteY11" fmla="*/ 887941 h 2541710"/>
              <a:gd name="connsiteX12" fmla="*/ 156078 w 1625944"/>
              <a:gd name="connsiteY12" fmla="*/ 687916 h 2541710"/>
              <a:gd name="connsiteX13" fmla="*/ 153697 w 1625944"/>
              <a:gd name="connsiteY13" fmla="*/ 528372 h 2541710"/>
              <a:gd name="connsiteX14" fmla="*/ 258472 w 1625944"/>
              <a:gd name="connsiteY14" fmla="*/ 371210 h 2541710"/>
              <a:gd name="connsiteX15" fmla="*/ 226277 w 1625944"/>
              <a:gd name="connsiteY15" fmla="*/ 191496 h 2541710"/>
              <a:gd name="connsiteX16" fmla="*/ 427538 w 1625944"/>
              <a:gd name="connsiteY16" fmla="*/ 78317 h 2541710"/>
              <a:gd name="connsiteX17" fmla="*/ 587081 w 1625944"/>
              <a:gd name="connsiteY17" fmla="*/ 30693 h 2541710"/>
              <a:gd name="connsiteX18" fmla="*/ 846636 w 1625944"/>
              <a:gd name="connsiteY18" fmla="*/ 564091 h 2541710"/>
              <a:gd name="connsiteX19" fmla="*/ 839494 w 1625944"/>
              <a:gd name="connsiteY19" fmla="*/ 1061774 h 2541710"/>
              <a:gd name="connsiteX20" fmla="*/ 882355 w 1625944"/>
              <a:gd name="connsiteY20" fmla="*/ 1137973 h 2541710"/>
              <a:gd name="connsiteX21" fmla="*/ 879977 w 1625944"/>
              <a:gd name="connsiteY21" fmla="*/ 1214172 h 2541710"/>
              <a:gd name="connsiteX22" fmla="*/ 896643 w 1625944"/>
              <a:gd name="connsiteY22" fmla="*/ 1242747 h 2541710"/>
              <a:gd name="connsiteX23" fmla="*/ 925221 w 1625944"/>
              <a:gd name="connsiteY23" fmla="*/ 1299897 h 2541710"/>
              <a:gd name="connsiteX24" fmla="*/ 1080002 w 1625944"/>
              <a:gd name="connsiteY24" fmla="*/ 1407053 h 2541710"/>
              <a:gd name="connsiteX25" fmla="*/ 1189539 w 1625944"/>
              <a:gd name="connsiteY25" fmla="*/ 1514210 h 2541710"/>
              <a:gd name="connsiteX26" fmla="*/ 1246688 w 1625944"/>
              <a:gd name="connsiteY26" fmla="*/ 1611841 h 2541710"/>
              <a:gd name="connsiteX27" fmla="*/ 1353381 w 1625944"/>
              <a:gd name="connsiteY27" fmla="*/ 1667798 h 2541710"/>
              <a:gd name="connsiteX28" fmla="*/ 1294313 w 1625944"/>
              <a:gd name="connsiteY28" fmla="*/ 1711853 h 2541710"/>
              <a:gd name="connsiteX29" fmla="*/ 1253832 w 1625944"/>
              <a:gd name="connsiteY29" fmla="*/ 1749953 h 2541710"/>
              <a:gd name="connsiteX30" fmla="*/ 1182395 w 1625944"/>
              <a:gd name="connsiteY30" fmla="*/ 1688041 h 2541710"/>
              <a:gd name="connsiteX31" fmla="*/ 1132388 w 1625944"/>
              <a:gd name="connsiteY31" fmla="*/ 1697566 h 2541710"/>
              <a:gd name="connsiteX32" fmla="*/ 1137151 w 1625944"/>
              <a:gd name="connsiteY32" fmla="*/ 1792816 h 2541710"/>
              <a:gd name="connsiteX33" fmla="*/ 1189538 w 1625944"/>
              <a:gd name="connsiteY33" fmla="*/ 1885685 h 2541710"/>
              <a:gd name="connsiteX34" fmla="*/ 1199063 w 1625944"/>
              <a:gd name="connsiteY34" fmla="*/ 1942835 h 2541710"/>
              <a:gd name="connsiteX35" fmla="*/ 1225257 w 1625944"/>
              <a:gd name="connsiteY35" fmla="*/ 1995222 h 2541710"/>
              <a:gd name="connsiteX36" fmla="*/ 1303838 w 1625944"/>
              <a:gd name="connsiteY36" fmla="*/ 2107141 h 2541710"/>
              <a:gd name="connsiteX37" fmla="*/ 1358607 w 1625944"/>
              <a:gd name="connsiteY37" fmla="*/ 2173816 h 2541710"/>
              <a:gd name="connsiteX38" fmla="*/ 1391945 w 1625944"/>
              <a:gd name="connsiteY38" fmla="*/ 2211915 h 2541710"/>
              <a:gd name="connsiteX39" fmla="*/ 1406232 w 1625944"/>
              <a:gd name="connsiteY39" fmla="*/ 2254778 h 2541710"/>
              <a:gd name="connsiteX40" fmla="*/ 1487195 w 1625944"/>
              <a:gd name="connsiteY40" fmla="*/ 2366697 h 2541710"/>
              <a:gd name="connsiteX41" fmla="*/ 1608638 w 1625944"/>
              <a:gd name="connsiteY41" fmla="*/ 2488141 h 2541710"/>
              <a:gd name="connsiteX42" fmla="*/ 1624070 w 1625944"/>
              <a:gd name="connsiteY42" fmla="*/ 2541643 h 2541710"/>
              <a:gd name="connsiteX43" fmla="*/ 1594352 w 1625944"/>
              <a:gd name="connsiteY43" fmla="*/ 2497666 h 2541710"/>
              <a:gd name="connsiteX44" fmla="*/ 1506246 w 1625944"/>
              <a:gd name="connsiteY44" fmla="*/ 2428610 h 2541710"/>
              <a:gd name="connsiteX45" fmla="*/ 1418137 w 1625944"/>
              <a:gd name="connsiteY45" fmla="*/ 2330978 h 2541710"/>
              <a:gd name="connsiteX46" fmla="*/ 1308600 w 1625944"/>
              <a:gd name="connsiteY46" fmla="*/ 2209535 h 2541710"/>
              <a:gd name="connsiteX47" fmla="*/ 1130006 w 1625944"/>
              <a:gd name="connsiteY47" fmla="*/ 2147622 h 2541710"/>
              <a:gd name="connsiteX48" fmla="*/ 1103814 w 1625944"/>
              <a:gd name="connsiteY48" fmla="*/ 2088091 h 2541710"/>
              <a:gd name="connsiteX49" fmla="*/ 1041902 w 1625944"/>
              <a:gd name="connsiteY49" fmla="*/ 2009510 h 2541710"/>
              <a:gd name="connsiteX50" fmla="*/ 1010943 w 1625944"/>
              <a:gd name="connsiteY50" fmla="*/ 1961886 h 2541710"/>
              <a:gd name="connsiteX51" fmla="*/ 1015708 w 1625944"/>
              <a:gd name="connsiteY51" fmla="*/ 1935691 h 2541710"/>
              <a:gd name="connsiteX52" fmla="*/ 1096671 w 1625944"/>
              <a:gd name="connsiteY52" fmla="*/ 1966647 h 2541710"/>
              <a:gd name="connsiteX53" fmla="*/ 1058571 w 1625944"/>
              <a:gd name="connsiteY53" fmla="*/ 1933310 h 2541710"/>
              <a:gd name="connsiteX54" fmla="*/ 989514 w 1625944"/>
              <a:gd name="connsiteY54" fmla="*/ 1842822 h 2541710"/>
              <a:gd name="connsiteX55" fmla="*/ 953796 w 1625944"/>
              <a:gd name="connsiteY55" fmla="*/ 1790435 h 2541710"/>
              <a:gd name="connsiteX56" fmla="*/ 949033 w 1625944"/>
              <a:gd name="connsiteY56" fmla="*/ 1676135 h 2541710"/>
              <a:gd name="connsiteX57" fmla="*/ 889499 w 1625944"/>
              <a:gd name="connsiteY57" fmla="*/ 1630892 h 2541710"/>
              <a:gd name="connsiteX58" fmla="*/ 846639 w 1625944"/>
              <a:gd name="connsiteY58" fmla="*/ 1616603 h 2541710"/>
              <a:gd name="connsiteX59" fmla="*/ 749005 w 1625944"/>
              <a:gd name="connsiteY59" fmla="*/ 1723761 h 2541710"/>
              <a:gd name="connsiteX60" fmla="*/ 694239 w 1625944"/>
              <a:gd name="connsiteY60" fmla="*/ 1590410 h 2541710"/>
              <a:gd name="connsiteX61" fmla="*/ 710908 w 1625944"/>
              <a:gd name="connsiteY61" fmla="*/ 1542785 h 2541710"/>
              <a:gd name="connsiteX62" fmla="*/ 753771 w 1625944"/>
              <a:gd name="connsiteY62" fmla="*/ 1528497 h 2541710"/>
              <a:gd name="connsiteX63" fmla="*/ 742236 w 1625944"/>
              <a:gd name="connsiteY63" fmla="*/ 1479679 h 2541710"/>
              <a:gd name="connsiteX0" fmla="*/ 739412 w 1623120"/>
              <a:gd name="connsiteY0" fmla="*/ 1479679 h 2541710"/>
              <a:gd name="connsiteX1" fmla="*/ 729515 w 1623120"/>
              <a:gd name="connsiteY1" fmla="*/ 1435628 h 2541710"/>
              <a:gd name="connsiteX2" fmla="*/ 686650 w 1623120"/>
              <a:gd name="connsiteY2" fmla="*/ 1449917 h 2541710"/>
              <a:gd name="connsiteX3" fmla="*/ 677125 w 1623120"/>
              <a:gd name="connsiteY3" fmla="*/ 1411817 h 2541710"/>
              <a:gd name="connsiteX4" fmla="*/ 727134 w 1623120"/>
              <a:gd name="connsiteY4" fmla="*/ 1368953 h 2541710"/>
              <a:gd name="connsiteX5" fmla="*/ 739037 w 1623120"/>
              <a:gd name="connsiteY5" fmla="*/ 1333236 h 2541710"/>
              <a:gd name="connsiteX6" fmla="*/ 727131 w 1623120"/>
              <a:gd name="connsiteY6" fmla="*/ 1273704 h 2541710"/>
              <a:gd name="connsiteX7" fmla="*/ 750944 w 1623120"/>
              <a:gd name="connsiteY7" fmla="*/ 1221317 h 2541710"/>
              <a:gd name="connsiteX8" fmla="*/ 719988 w 1623120"/>
              <a:gd name="connsiteY8" fmla="*/ 1171311 h 2541710"/>
              <a:gd name="connsiteX9" fmla="*/ 634262 w 1623120"/>
              <a:gd name="connsiteY9" fmla="*/ 1126067 h 2541710"/>
              <a:gd name="connsiteX10" fmla="*/ 515200 w 1623120"/>
              <a:gd name="connsiteY10" fmla="*/ 1104636 h 2541710"/>
              <a:gd name="connsiteX11" fmla="*/ 15141 w 1623120"/>
              <a:gd name="connsiteY11" fmla="*/ 887941 h 2541710"/>
              <a:gd name="connsiteX12" fmla="*/ 141348 w 1623120"/>
              <a:gd name="connsiteY12" fmla="*/ 745066 h 2541710"/>
              <a:gd name="connsiteX13" fmla="*/ 153254 w 1623120"/>
              <a:gd name="connsiteY13" fmla="*/ 687916 h 2541710"/>
              <a:gd name="connsiteX14" fmla="*/ 150873 w 1623120"/>
              <a:gd name="connsiteY14" fmla="*/ 528372 h 2541710"/>
              <a:gd name="connsiteX15" fmla="*/ 255648 w 1623120"/>
              <a:gd name="connsiteY15" fmla="*/ 371210 h 2541710"/>
              <a:gd name="connsiteX16" fmla="*/ 223453 w 1623120"/>
              <a:gd name="connsiteY16" fmla="*/ 191496 h 2541710"/>
              <a:gd name="connsiteX17" fmla="*/ 424714 w 1623120"/>
              <a:gd name="connsiteY17" fmla="*/ 78317 h 2541710"/>
              <a:gd name="connsiteX18" fmla="*/ 584257 w 1623120"/>
              <a:gd name="connsiteY18" fmla="*/ 30693 h 2541710"/>
              <a:gd name="connsiteX19" fmla="*/ 843812 w 1623120"/>
              <a:gd name="connsiteY19" fmla="*/ 564091 h 2541710"/>
              <a:gd name="connsiteX20" fmla="*/ 836670 w 1623120"/>
              <a:gd name="connsiteY20" fmla="*/ 1061774 h 2541710"/>
              <a:gd name="connsiteX21" fmla="*/ 879531 w 1623120"/>
              <a:gd name="connsiteY21" fmla="*/ 1137973 h 2541710"/>
              <a:gd name="connsiteX22" fmla="*/ 877153 w 1623120"/>
              <a:gd name="connsiteY22" fmla="*/ 1214172 h 2541710"/>
              <a:gd name="connsiteX23" fmla="*/ 893819 w 1623120"/>
              <a:gd name="connsiteY23" fmla="*/ 1242747 h 2541710"/>
              <a:gd name="connsiteX24" fmla="*/ 922397 w 1623120"/>
              <a:gd name="connsiteY24" fmla="*/ 1299897 h 2541710"/>
              <a:gd name="connsiteX25" fmla="*/ 1077178 w 1623120"/>
              <a:gd name="connsiteY25" fmla="*/ 1407053 h 2541710"/>
              <a:gd name="connsiteX26" fmla="*/ 1186715 w 1623120"/>
              <a:gd name="connsiteY26" fmla="*/ 1514210 h 2541710"/>
              <a:gd name="connsiteX27" fmla="*/ 1243864 w 1623120"/>
              <a:gd name="connsiteY27" fmla="*/ 1611841 h 2541710"/>
              <a:gd name="connsiteX28" fmla="*/ 1350557 w 1623120"/>
              <a:gd name="connsiteY28" fmla="*/ 1667798 h 2541710"/>
              <a:gd name="connsiteX29" fmla="*/ 1291489 w 1623120"/>
              <a:gd name="connsiteY29" fmla="*/ 1711853 h 2541710"/>
              <a:gd name="connsiteX30" fmla="*/ 1251008 w 1623120"/>
              <a:gd name="connsiteY30" fmla="*/ 1749953 h 2541710"/>
              <a:gd name="connsiteX31" fmla="*/ 1179571 w 1623120"/>
              <a:gd name="connsiteY31" fmla="*/ 1688041 h 2541710"/>
              <a:gd name="connsiteX32" fmla="*/ 1129564 w 1623120"/>
              <a:gd name="connsiteY32" fmla="*/ 1697566 h 2541710"/>
              <a:gd name="connsiteX33" fmla="*/ 1134327 w 1623120"/>
              <a:gd name="connsiteY33" fmla="*/ 1792816 h 2541710"/>
              <a:gd name="connsiteX34" fmla="*/ 1186714 w 1623120"/>
              <a:gd name="connsiteY34" fmla="*/ 1885685 h 2541710"/>
              <a:gd name="connsiteX35" fmla="*/ 1196239 w 1623120"/>
              <a:gd name="connsiteY35" fmla="*/ 1942835 h 2541710"/>
              <a:gd name="connsiteX36" fmla="*/ 1222433 w 1623120"/>
              <a:gd name="connsiteY36" fmla="*/ 1995222 h 2541710"/>
              <a:gd name="connsiteX37" fmla="*/ 1301014 w 1623120"/>
              <a:gd name="connsiteY37" fmla="*/ 2107141 h 2541710"/>
              <a:gd name="connsiteX38" fmla="*/ 1355783 w 1623120"/>
              <a:gd name="connsiteY38" fmla="*/ 2173816 h 2541710"/>
              <a:gd name="connsiteX39" fmla="*/ 1389121 w 1623120"/>
              <a:gd name="connsiteY39" fmla="*/ 2211915 h 2541710"/>
              <a:gd name="connsiteX40" fmla="*/ 1403408 w 1623120"/>
              <a:gd name="connsiteY40" fmla="*/ 2254778 h 2541710"/>
              <a:gd name="connsiteX41" fmla="*/ 1484371 w 1623120"/>
              <a:gd name="connsiteY41" fmla="*/ 2366697 h 2541710"/>
              <a:gd name="connsiteX42" fmla="*/ 1605814 w 1623120"/>
              <a:gd name="connsiteY42" fmla="*/ 2488141 h 2541710"/>
              <a:gd name="connsiteX43" fmla="*/ 1621246 w 1623120"/>
              <a:gd name="connsiteY43" fmla="*/ 2541643 h 2541710"/>
              <a:gd name="connsiteX44" fmla="*/ 1591528 w 1623120"/>
              <a:gd name="connsiteY44" fmla="*/ 2497666 h 2541710"/>
              <a:gd name="connsiteX45" fmla="*/ 1503422 w 1623120"/>
              <a:gd name="connsiteY45" fmla="*/ 2428610 h 2541710"/>
              <a:gd name="connsiteX46" fmla="*/ 1415313 w 1623120"/>
              <a:gd name="connsiteY46" fmla="*/ 2330978 h 2541710"/>
              <a:gd name="connsiteX47" fmla="*/ 1305776 w 1623120"/>
              <a:gd name="connsiteY47" fmla="*/ 2209535 h 2541710"/>
              <a:gd name="connsiteX48" fmla="*/ 1127182 w 1623120"/>
              <a:gd name="connsiteY48" fmla="*/ 2147622 h 2541710"/>
              <a:gd name="connsiteX49" fmla="*/ 1100990 w 1623120"/>
              <a:gd name="connsiteY49" fmla="*/ 2088091 h 2541710"/>
              <a:gd name="connsiteX50" fmla="*/ 1039078 w 1623120"/>
              <a:gd name="connsiteY50" fmla="*/ 2009510 h 2541710"/>
              <a:gd name="connsiteX51" fmla="*/ 1008119 w 1623120"/>
              <a:gd name="connsiteY51" fmla="*/ 1961886 h 2541710"/>
              <a:gd name="connsiteX52" fmla="*/ 1012884 w 1623120"/>
              <a:gd name="connsiteY52" fmla="*/ 1935691 h 2541710"/>
              <a:gd name="connsiteX53" fmla="*/ 1093847 w 1623120"/>
              <a:gd name="connsiteY53" fmla="*/ 1966647 h 2541710"/>
              <a:gd name="connsiteX54" fmla="*/ 1055747 w 1623120"/>
              <a:gd name="connsiteY54" fmla="*/ 1933310 h 2541710"/>
              <a:gd name="connsiteX55" fmla="*/ 986690 w 1623120"/>
              <a:gd name="connsiteY55" fmla="*/ 1842822 h 2541710"/>
              <a:gd name="connsiteX56" fmla="*/ 950972 w 1623120"/>
              <a:gd name="connsiteY56" fmla="*/ 1790435 h 2541710"/>
              <a:gd name="connsiteX57" fmla="*/ 946209 w 1623120"/>
              <a:gd name="connsiteY57" fmla="*/ 1676135 h 2541710"/>
              <a:gd name="connsiteX58" fmla="*/ 886675 w 1623120"/>
              <a:gd name="connsiteY58" fmla="*/ 1630892 h 2541710"/>
              <a:gd name="connsiteX59" fmla="*/ 843815 w 1623120"/>
              <a:gd name="connsiteY59" fmla="*/ 1616603 h 2541710"/>
              <a:gd name="connsiteX60" fmla="*/ 746181 w 1623120"/>
              <a:gd name="connsiteY60" fmla="*/ 1723761 h 2541710"/>
              <a:gd name="connsiteX61" fmla="*/ 691415 w 1623120"/>
              <a:gd name="connsiteY61" fmla="*/ 1590410 h 2541710"/>
              <a:gd name="connsiteX62" fmla="*/ 708084 w 1623120"/>
              <a:gd name="connsiteY62" fmla="*/ 1542785 h 2541710"/>
              <a:gd name="connsiteX63" fmla="*/ 750947 w 1623120"/>
              <a:gd name="connsiteY63" fmla="*/ 1528497 h 2541710"/>
              <a:gd name="connsiteX64" fmla="*/ 739412 w 1623120"/>
              <a:gd name="connsiteY64" fmla="*/ 1479679 h 2541710"/>
              <a:gd name="connsiteX0" fmla="*/ 750745 w 1634453"/>
              <a:gd name="connsiteY0" fmla="*/ 1479679 h 2541710"/>
              <a:gd name="connsiteX1" fmla="*/ 740848 w 1634453"/>
              <a:gd name="connsiteY1" fmla="*/ 1435628 h 2541710"/>
              <a:gd name="connsiteX2" fmla="*/ 697983 w 1634453"/>
              <a:gd name="connsiteY2" fmla="*/ 1449917 h 2541710"/>
              <a:gd name="connsiteX3" fmla="*/ 688458 w 1634453"/>
              <a:gd name="connsiteY3" fmla="*/ 1411817 h 2541710"/>
              <a:gd name="connsiteX4" fmla="*/ 738467 w 1634453"/>
              <a:gd name="connsiteY4" fmla="*/ 1368953 h 2541710"/>
              <a:gd name="connsiteX5" fmla="*/ 750370 w 1634453"/>
              <a:gd name="connsiteY5" fmla="*/ 1333236 h 2541710"/>
              <a:gd name="connsiteX6" fmla="*/ 738464 w 1634453"/>
              <a:gd name="connsiteY6" fmla="*/ 1273704 h 2541710"/>
              <a:gd name="connsiteX7" fmla="*/ 762277 w 1634453"/>
              <a:gd name="connsiteY7" fmla="*/ 1221317 h 2541710"/>
              <a:gd name="connsiteX8" fmla="*/ 731321 w 1634453"/>
              <a:gd name="connsiteY8" fmla="*/ 1171311 h 2541710"/>
              <a:gd name="connsiteX9" fmla="*/ 645595 w 1634453"/>
              <a:gd name="connsiteY9" fmla="*/ 1126067 h 2541710"/>
              <a:gd name="connsiteX10" fmla="*/ 526533 w 1634453"/>
              <a:gd name="connsiteY10" fmla="*/ 1104636 h 2541710"/>
              <a:gd name="connsiteX11" fmla="*/ 26474 w 1634453"/>
              <a:gd name="connsiteY11" fmla="*/ 887941 h 2541710"/>
              <a:gd name="connsiteX12" fmla="*/ 76481 w 1634453"/>
              <a:gd name="connsiteY12" fmla="*/ 766497 h 2541710"/>
              <a:gd name="connsiteX13" fmla="*/ 152681 w 1634453"/>
              <a:gd name="connsiteY13" fmla="*/ 745066 h 2541710"/>
              <a:gd name="connsiteX14" fmla="*/ 164587 w 1634453"/>
              <a:gd name="connsiteY14" fmla="*/ 687916 h 2541710"/>
              <a:gd name="connsiteX15" fmla="*/ 162206 w 1634453"/>
              <a:gd name="connsiteY15" fmla="*/ 528372 h 2541710"/>
              <a:gd name="connsiteX16" fmla="*/ 266981 w 1634453"/>
              <a:gd name="connsiteY16" fmla="*/ 371210 h 2541710"/>
              <a:gd name="connsiteX17" fmla="*/ 234786 w 1634453"/>
              <a:gd name="connsiteY17" fmla="*/ 191496 h 2541710"/>
              <a:gd name="connsiteX18" fmla="*/ 436047 w 1634453"/>
              <a:gd name="connsiteY18" fmla="*/ 78317 h 2541710"/>
              <a:gd name="connsiteX19" fmla="*/ 595590 w 1634453"/>
              <a:gd name="connsiteY19" fmla="*/ 30693 h 2541710"/>
              <a:gd name="connsiteX20" fmla="*/ 855145 w 1634453"/>
              <a:gd name="connsiteY20" fmla="*/ 564091 h 2541710"/>
              <a:gd name="connsiteX21" fmla="*/ 848003 w 1634453"/>
              <a:gd name="connsiteY21" fmla="*/ 1061774 h 2541710"/>
              <a:gd name="connsiteX22" fmla="*/ 890864 w 1634453"/>
              <a:gd name="connsiteY22" fmla="*/ 1137973 h 2541710"/>
              <a:gd name="connsiteX23" fmla="*/ 888486 w 1634453"/>
              <a:gd name="connsiteY23" fmla="*/ 1214172 h 2541710"/>
              <a:gd name="connsiteX24" fmla="*/ 905152 w 1634453"/>
              <a:gd name="connsiteY24" fmla="*/ 1242747 h 2541710"/>
              <a:gd name="connsiteX25" fmla="*/ 933730 w 1634453"/>
              <a:gd name="connsiteY25" fmla="*/ 1299897 h 2541710"/>
              <a:gd name="connsiteX26" fmla="*/ 1088511 w 1634453"/>
              <a:gd name="connsiteY26" fmla="*/ 1407053 h 2541710"/>
              <a:gd name="connsiteX27" fmla="*/ 1198048 w 1634453"/>
              <a:gd name="connsiteY27" fmla="*/ 1514210 h 2541710"/>
              <a:gd name="connsiteX28" fmla="*/ 1255197 w 1634453"/>
              <a:gd name="connsiteY28" fmla="*/ 1611841 h 2541710"/>
              <a:gd name="connsiteX29" fmla="*/ 1361890 w 1634453"/>
              <a:gd name="connsiteY29" fmla="*/ 1667798 h 2541710"/>
              <a:gd name="connsiteX30" fmla="*/ 1302822 w 1634453"/>
              <a:gd name="connsiteY30" fmla="*/ 1711853 h 2541710"/>
              <a:gd name="connsiteX31" fmla="*/ 1262341 w 1634453"/>
              <a:gd name="connsiteY31" fmla="*/ 1749953 h 2541710"/>
              <a:gd name="connsiteX32" fmla="*/ 1190904 w 1634453"/>
              <a:gd name="connsiteY32" fmla="*/ 1688041 h 2541710"/>
              <a:gd name="connsiteX33" fmla="*/ 1140897 w 1634453"/>
              <a:gd name="connsiteY33" fmla="*/ 1697566 h 2541710"/>
              <a:gd name="connsiteX34" fmla="*/ 1145660 w 1634453"/>
              <a:gd name="connsiteY34" fmla="*/ 1792816 h 2541710"/>
              <a:gd name="connsiteX35" fmla="*/ 1198047 w 1634453"/>
              <a:gd name="connsiteY35" fmla="*/ 1885685 h 2541710"/>
              <a:gd name="connsiteX36" fmla="*/ 1207572 w 1634453"/>
              <a:gd name="connsiteY36" fmla="*/ 1942835 h 2541710"/>
              <a:gd name="connsiteX37" fmla="*/ 1233766 w 1634453"/>
              <a:gd name="connsiteY37" fmla="*/ 1995222 h 2541710"/>
              <a:gd name="connsiteX38" fmla="*/ 1312347 w 1634453"/>
              <a:gd name="connsiteY38" fmla="*/ 2107141 h 2541710"/>
              <a:gd name="connsiteX39" fmla="*/ 1367116 w 1634453"/>
              <a:gd name="connsiteY39" fmla="*/ 2173816 h 2541710"/>
              <a:gd name="connsiteX40" fmla="*/ 1400454 w 1634453"/>
              <a:gd name="connsiteY40" fmla="*/ 2211915 h 2541710"/>
              <a:gd name="connsiteX41" fmla="*/ 1414741 w 1634453"/>
              <a:gd name="connsiteY41" fmla="*/ 2254778 h 2541710"/>
              <a:gd name="connsiteX42" fmla="*/ 1495704 w 1634453"/>
              <a:gd name="connsiteY42" fmla="*/ 2366697 h 2541710"/>
              <a:gd name="connsiteX43" fmla="*/ 1617147 w 1634453"/>
              <a:gd name="connsiteY43" fmla="*/ 2488141 h 2541710"/>
              <a:gd name="connsiteX44" fmla="*/ 1632579 w 1634453"/>
              <a:gd name="connsiteY44" fmla="*/ 2541643 h 2541710"/>
              <a:gd name="connsiteX45" fmla="*/ 1602861 w 1634453"/>
              <a:gd name="connsiteY45" fmla="*/ 2497666 h 2541710"/>
              <a:gd name="connsiteX46" fmla="*/ 1514755 w 1634453"/>
              <a:gd name="connsiteY46" fmla="*/ 2428610 h 2541710"/>
              <a:gd name="connsiteX47" fmla="*/ 1426646 w 1634453"/>
              <a:gd name="connsiteY47" fmla="*/ 2330978 h 2541710"/>
              <a:gd name="connsiteX48" fmla="*/ 1317109 w 1634453"/>
              <a:gd name="connsiteY48" fmla="*/ 2209535 h 2541710"/>
              <a:gd name="connsiteX49" fmla="*/ 1138515 w 1634453"/>
              <a:gd name="connsiteY49" fmla="*/ 2147622 h 2541710"/>
              <a:gd name="connsiteX50" fmla="*/ 1112323 w 1634453"/>
              <a:gd name="connsiteY50" fmla="*/ 2088091 h 2541710"/>
              <a:gd name="connsiteX51" fmla="*/ 1050411 w 1634453"/>
              <a:gd name="connsiteY51" fmla="*/ 2009510 h 2541710"/>
              <a:gd name="connsiteX52" fmla="*/ 1019452 w 1634453"/>
              <a:gd name="connsiteY52" fmla="*/ 1961886 h 2541710"/>
              <a:gd name="connsiteX53" fmla="*/ 1024217 w 1634453"/>
              <a:gd name="connsiteY53" fmla="*/ 1935691 h 2541710"/>
              <a:gd name="connsiteX54" fmla="*/ 1105180 w 1634453"/>
              <a:gd name="connsiteY54" fmla="*/ 1966647 h 2541710"/>
              <a:gd name="connsiteX55" fmla="*/ 1067080 w 1634453"/>
              <a:gd name="connsiteY55" fmla="*/ 1933310 h 2541710"/>
              <a:gd name="connsiteX56" fmla="*/ 998023 w 1634453"/>
              <a:gd name="connsiteY56" fmla="*/ 1842822 h 2541710"/>
              <a:gd name="connsiteX57" fmla="*/ 962305 w 1634453"/>
              <a:gd name="connsiteY57" fmla="*/ 1790435 h 2541710"/>
              <a:gd name="connsiteX58" fmla="*/ 957542 w 1634453"/>
              <a:gd name="connsiteY58" fmla="*/ 1676135 h 2541710"/>
              <a:gd name="connsiteX59" fmla="*/ 898008 w 1634453"/>
              <a:gd name="connsiteY59" fmla="*/ 1630892 h 2541710"/>
              <a:gd name="connsiteX60" fmla="*/ 855148 w 1634453"/>
              <a:gd name="connsiteY60" fmla="*/ 1616603 h 2541710"/>
              <a:gd name="connsiteX61" fmla="*/ 757514 w 1634453"/>
              <a:gd name="connsiteY61" fmla="*/ 1723761 h 2541710"/>
              <a:gd name="connsiteX62" fmla="*/ 702748 w 1634453"/>
              <a:gd name="connsiteY62" fmla="*/ 1590410 h 2541710"/>
              <a:gd name="connsiteX63" fmla="*/ 719417 w 1634453"/>
              <a:gd name="connsiteY63" fmla="*/ 1542785 h 2541710"/>
              <a:gd name="connsiteX64" fmla="*/ 762280 w 1634453"/>
              <a:gd name="connsiteY64" fmla="*/ 1528497 h 2541710"/>
              <a:gd name="connsiteX65" fmla="*/ 750745 w 1634453"/>
              <a:gd name="connsiteY65" fmla="*/ 1479679 h 2541710"/>
              <a:gd name="connsiteX0" fmla="*/ 731776 w 1615484"/>
              <a:gd name="connsiteY0" fmla="*/ 1479679 h 2541710"/>
              <a:gd name="connsiteX1" fmla="*/ 721879 w 1615484"/>
              <a:gd name="connsiteY1" fmla="*/ 1435628 h 2541710"/>
              <a:gd name="connsiteX2" fmla="*/ 679014 w 1615484"/>
              <a:gd name="connsiteY2" fmla="*/ 1449917 h 2541710"/>
              <a:gd name="connsiteX3" fmla="*/ 669489 w 1615484"/>
              <a:gd name="connsiteY3" fmla="*/ 1411817 h 2541710"/>
              <a:gd name="connsiteX4" fmla="*/ 719498 w 1615484"/>
              <a:gd name="connsiteY4" fmla="*/ 1368953 h 2541710"/>
              <a:gd name="connsiteX5" fmla="*/ 731401 w 1615484"/>
              <a:gd name="connsiteY5" fmla="*/ 1333236 h 2541710"/>
              <a:gd name="connsiteX6" fmla="*/ 719495 w 1615484"/>
              <a:gd name="connsiteY6" fmla="*/ 1273704 h 2541710"/>
              <a:gd name="connsiteX7" fmla="*/ 743308 w 1615484"/>
              <a:gd name="connsiteY7" fmla="*/ 1221317 h 2541710"/>
              <a:gd name="connsiteX8" fmla="*/ 712352 w 1615484"/>
              <a:gd name="connsiteY8" fmla="*/ 1171311 h 2541710"/>
              <a:gd name="connsiteX9" fmla="*/ 626626 w 1615484"/>
              <a:gd name="connsiteY9" fmla="*/ 1126067 h 2541710"/>
              <a:gd name="connsiteX10" fmla="*/ 507564 w 1615484"/>
              <a:gd name="connsiteY10" fmla="*/ 1104636 h 2541710"/>
              <a:gd name="connsiteX11" fmla="*/ 207531 w 1615484"/>
              <a:gd name="connsiteY11" fmla="*/ 1078441 h 2541710"/>
              <a:gd name="connsiteX12" fmla="*/ 7505 w 1615484"/>
              <a:gd name="connsiteY12" fmla="*/ 887941 h 2541710"/>
              <a:gd name="connsiteX13" fmla="*/ 57512 w 1615484"/>
              <a:gd name="connsiteY13" fmla="*/ 766497 h 2541710"/>
              <a:gd name="connsiteX14" fmla="*/ 133712 w 1615484"/>
              <a:gd name="connsiteY14" fmla="*/ 745066 h 2541710"/>
              <a:gd name="connsiteX15" fmla="*/ 145618 w 1615484"/>
              <a:gd name="connsiteY15" fmla="*/ 687916 h 2541710"/>
              <a:gd name="connsiteX16" fmla="*/ 143237 w 1615484"/>
              <a:gd name="connsiteY16" fmla="*/ 528372 h 2541710"/>
              <a:gd name="connsiteX17" fmla="*/ 248012 w 1615484"/>
              <a:gd name="connsiteY17" fmla="*/ 371210 h 2541710"/>
              <a:gd name="connsiteX18" fmla="*/ 215817 w 1615484"/>
              <a:gd name="connsiteY18" fmla="*/ 191496 h 2541710"/>
              <a:gd name="connsiteX19" fmla="*/ 417078 w 1615484"/>
              <a:gd name="connsiteY19" fmla="*/ 78317 h 2541710"/>
              <a:gd name="connsiteX20" fmla="*/ 576621 w 1615484"/>
              <a:gd name="connsiteY20" fmla="*/ 30693 h 2541710"/>
              <a:gd name="connsiteX21" fmla="*/ 836176 w 1615484"/>
              <a:gd name="connsiteY21" fmla="*/ 564091 h 2541710"/>
              <a:gd name="connsiteX22" fmla="*/ 829034 w 1615484"/>
              <a:gd name="connsiteY22" fmla="*/ 1061774 h 2541710"/>
              <a:gd name="connsiteX23" fmla="*/ 871895 w 1615484"/>
              <a:gd name="connsiteY23" fmla="*/ 1137973 h 2541710"/>
              <a:gd name="connsiteX24" fmla="*/ 869517 w 1615484"/>
              <a:gd name="connsiteY24" fmla="*/ 1214172 h 2541710"/>
              <a:gd name="connsiteX25" fmla="*/ 886183 w 1615484"/>
              <a:gd name="connsiteY25" fmla="*/ 1242747 h 2541710"/>
              <a:gd name="connsiteX26" fmla="*/ 914761 w 1615484"/>
              <a:gd name="connsiteY26" fmla="*/ 1299897 h 2541710"/>
              <a:gd name="connsiteX27" fmla="*/ 1069542 w 1615484"/>
              <a:gd name="connsiteY27" fmla="*/ 1407053 h 2541710"/>
              <a:gd name="connsiteX28" fmla="*/ 1179079 w 1615484"/>
              <a:gd name="connsiteY28" fmla="*/ 1514210 h 2541710"/>
              <a:gd name="connsiteX29" fmla="*/ 1236228 w 1615484"/>
              <a:gd name="connsiteY29" fmla="*/ 1611841 h 2541710"/>
              <a:gd name="connsiteX30" fmla="*/ 1342921 w 1615484"/>
              <a:gd name="connsiteY30" fmla="*/ 1667798 h 2541710"/>
              <a:gd name="connsiteX31" fmla="*/ 1283853 w 1615484"/>
              <a:gd name="connsiteY31" fmla="*/ 1711853 h 2541710"/>
              <a:gd name="connsiteX32" fmla="*/ 1243372 w 1615484"/>
              <a:gd name="connsiteY32" fmla="*/ 1749953 h 2541710"/>
              <a:gd name="connsiteX33" fmla="*/ 1171935 w 1615484"/>
              <a:gd name="connsiteY33" fmla="*/ 1688041 h 2541710"/>
              <a:gd name="connsiteX34" fmla="*/ 1121928 w 1615484"/>
              <a:gd name="connsiteY34" fmla="*/ 1697566 h 2541710"/>
              <a:gd name="connsiteX35" fmla="*/ 1126691 w 1615484"/>
              <a:gd name="connsiteY35" fmla="*/ 1792816 h 2541710"/>
              <a:gd name="connsiteX36" fmla="*/ 1179078 w 1615484"/>
              <a:gd name="connsiteY36" fmla="*/ 1885685 h 2541710"/>
              <a:gd name="connsiteX37" fmla="*/ 1188603 w 1615484"/>
              <a:gd name="connsiteY37" fmla="*/ 1942835 h 2541710"/>
              <a:gd name="connsiteX38" fmla="*/ 1214797 w 1615484"/>
              <a:gd name="connsiteY38" fmla="*/ 1995222 h 2541710"/>
              <a:gd name="connsiteX39" fmla="*/ 1293378 w 1615484"/>
              <a:gd name="connsiteY39" fmla="*/ 2107141 h 2541710"/>
              <a:gd name="connsiteX40" fmla="*/ 1348147 w 1615484"/>
              <a:gd name="connsiteY40" fmla="*/ 2173816 h 2541710"/>
              <a:gd name="connsiteX41" fmla="*/ 1381485 w 1615484"/>
              <a:gd name="connsiteY41" fmla="*/ 2211915 h 2541710"/>
              <a:gd name="connsiteX42" fmla="*/ 1395772 w 1615484"/>
              <a:gd name="connsiteY42" fmla="*/ 2254778 h 2541710"/>
              <a:gd name="connsiteX43" fmla="*/ 1476735 w 1615484"/>
              <a:gd name="connsiteY43" fmla="*/ 2366697 h 2541710"/>
              <a:gd name="connsiteX44" fmla="*/ 1598178 w 1615484"/>
              <a:gd name="connsiteY44" fmla="*/ 2488141 h 2541710"/>
              <a:gd name="connsiteX45" fmla="*/ 1613610 w 1615484"/>
              <a:gd name="connsiteY45" fmla="*/ 2541643 h 2541710"/>
              <a:gd name="connsiteX46" fmla="*/ 1583892 w 1615484"/>
              <a:gd name="connsiteY46" fmla="*/ 2497666 h 2541710"/>
              <a:gd name="connsiteX47" fmla="*/ 1495786 w 1615484"/>
              <a:gd name="connsiteY47" fmla="*/ 2428610 h 2541710"/>
              <a:gd name="connsiteX48" fmla="*/ 1407677 w 1615484"/>
              <a:gd name="connsiteY48" fmla="*/ 2330978 h 2541710"/>
              <a:gd name="connsiteX49" fmla="*/ 1298140 w 1615484"/>
              <a:gd name="connsiteY49" fmla="*/ 2209535 h 2541710"/>
              <a:gd name="connsiteX50" fmla="*/ 1119546 w 1615484"/>
              <a:gd name="connsiteY50" fmla="*/ 2147622 h 2541710"/>
              <a:gd name="connsiteX51" fmla="*/ 1093354 w 1615484"/>
              <a:gd name="connsiteY51" fmla="*/ 2088091 h 2541710"/>
              <a:gd name="connsiteX52" fmla="*/ 1031442 w 1615484"/>
              <a:gd name="connsiteY52" fmla="*/ 2009510 h 2541710"/>
              <a:gd name="connsiteX53" fmla="*/ 1000483 w 1615484"/>
              <a:gd name="connsiteY53" fmla="*/ 1961886 h 2541710"/>
              <a:gd name="connsiteX54" fmla="*/ 1005248 w 1615484"/>
              <a:gd name="connsiteY54" fmla="*/ 1935691 h 2541710"/>
              <a:gd name="connsiteX55" fmla="*/ 1086211 w 1615484"/>
              <a:gd name="connsiteY55" fmla="*/ 1966647 h 2541710"/>
              <a:gd name="connsiteX56" fmla="*/ 1048111 w 1615484"/>
              <a:gd name="connsiteY56" fmla="*/ 1933310 h 2541710"/>
              <a:gd name="connsiteX57" fmla="*/ 979054 w 1615484"/>
              <a:gd name="connsiteY57" fmla="*/ 1842822 h 2541710"/>
              <a:gd name="connsiteX58" fmla="*/ 943336 w 1615484"/>
              <a:gd name="connsiteY58" fmla="*/ 1790435 h 2541710"/>
              <a:gd name="connsiteX59" fmla="*/ 938573 w 1615484"/>
              <a:gd name="connsiteY59" fmla="*/ 1676135 h 2541710"/>
              <a:gd name="connsiteX60" fmla="*/ 879039 w 1615484"/>
              <a:gd name="connsiteY60" fmla="*/ 1630892 h 2541710"/>
              <a:gd name="connsiteX61" fmla="*/ 836179 w 1615484"/>
              <a:gd name="connsiteY61" fmla="*/ 1616603 h 2541710"/>
              <a:gd name="connsiteX62" fmla="*/ 738545 w 1615484"/>
              <a:gd name="connsiteY62" fmla="*/ 1723761 h 2541710"/>
              <a:gd name="connsiteX63" fmla="*/ 683779 w 1615484"/>
              <a:gd name="connsiteY63" fmla="*/ 1590410 h 2541710"/>
              <a:gd name="connsiteX64" fmla="*/ 700448 w 1615484"/>
              <a:gd name="connsiteY64" fmla="*/ 1542785 h 2541710"/>
              <a:gd name="connsiteX65" fmla="*/ 743311 w 1615484"/>
              <a:gd name="connsiteY65" fmla="*/ 1528497 h 2541710"/>
              <a:gd name="connsiteX66" fmla="*/ 731776 w 1615484"/>
              <a:gd name="connsiteY66" fmla="*/ 1479679 h 2541710"/>
              <a:gd name="connsiteX0" fmla="*/ 724945 w 1608653"/>
              <a:gd name="connsiteY0" fmla="*/ 1479679 h 2541710"/>
              <a:gd name="connsiteX1" fmla="*/ 715048 w 1608653"/>
              <a:gd name="connsiteY1" fmla="*/ 1435628 h 2541710"/>
              <a:gd name="connsiteX2" fmla="*/ 672183 w 1608653"/>
              <a:gd name="connsiteY2" fmla="*/ 1449917 h 2541710"/>
              <a:gd name="connsiteX3" fmla="*/ 662658 w 1608653"/>
              <a:gd name="connsiteY3" fmla="*/ 1411817 h 2541710"/>
              <a:gd name="connsiteX4" fmla="*/ 712667 w 1608653"/>
              <a:gd name="connsiteY4" fmla="*/ 1368953 h 2541710"/>
              <a:gd name="connsiteX5" fmla="*/ 724570 w 1608653"/>
              <a:gd name="connsiteY5" fmla="*/ 1333236 h 2541710"/>
              <a:gd name="connsiteX6" fmla="*/ 712664 w 1608653"/>
              <a:gd name="connsiteY6" fmla="*/ 1273704 h 2541710"/>
              <a:gd name="connsiteX7" fmla="*/ 736477 w 1608653"/>
              <a:gd name="connsiteY7" fmla="*/ 1221317 h 2541710"/>
              <a:gd name="connsiteX8" fmla="*/ 705521 w 1608653"/>
              <a:gd name="connsiteY8" fmla="*/ 1171311 h 2541710"/>
              <a:gd name="connsiteX9" fmla="*/ 619795 w 1608653"/>
              <a:gd name="connsiteY9" fmla="*/ 1126067 h 2541710"/>
              <a:gd name="connsiteX10" fmla="*/ 500733 w 1608653"/>
              <a:gd name="connsiteY10" fmla="*/ 1104636 h 2541710"/>
              <a:gd name="connsiteX11" fmla="*/ 200700 w 1608653"/>
              <a:gd name="connsiteY11" fmla="*/ 1078441 h 2541710"/>
              <a:gd name="connsiteX12" fmla="*/ 129262 w 1608653"/>
              <a:gd name="connsiteY12" fmla="*/ 933185 h 2541710"/>
              <a:gd name="connsiteX13" fmla="*/ 674 w 1608653"/>
              <a:gd name="connsiteY13" fmla="*/ 887941 h 2541710"/>
              <a:gd name="connsiteX14" fmla="*/ 50681 w 1608653"/>
              <a:gd name="connsiteY14" fmla="*/ 766497 h 2541710"/>
              <a:gd name="connsiteX15" fmla="*/ 126881 w 1608653"/>
              <a:gd name="connsiteY15" fmla="*/ 745066 h 2541710"/>
              <a:gd name="connsiteX16" fmla="*/ 138787 w 1608653"/>
              <a:gd name="connsiteY16" fmla="*/ 687916 h 2541710"/>
              <a:gd name="connsiteX17" fmla="*/ 136406 w 1608653"/>
              <a:gd name="connsiteY17" fmla="*/ 528372 h 2541710"/>
              <a:gd name="connsiteX18" fmla="*/ 241181 w 1608653"/>
              <a:gd name="connsiteY18" fmla="*/ 371210 h 2541710"/>
              <a:gd name="connsiteX19" fmla="*/ 208986 w 1608653"/>
              <a:gd name="connsiteY19" fmla="*/ 191496 h 2541710"/>
              <a:gd name="connsiteX20" fmla="*/ 410247 w 1608653"/>
              <a:gd name="connsiteY20" fmla="*/ 78317 h 2541710"/>
              <a:gd name="connsiteX21" fmla="*/ 569790 w 1608653"/>
              <a:gd name="connsiteY21" fmla="*/ 30693 h 2541710"/>
              <a:gd name="connsiteX22" fmla="*/ 829345 w 1608653"/>
              <a:gd name="connsiteY22" fmla="*/ 564091 h 2541710"/>
              <a:gd name="connsiteX23" fmla="*/ 822203 w 1608653"/>
              <a:gd name="connsiteY23" fmla="*/ 1061774 h 2541710"/>
              <a:gd name="connsiteX24" fmla="*/ 865064 w 1608653"/>
              <a:gd name="connsiteY24" fmla="*/ 1137973 h 2541710"/>
              <a:gd name="connsiteX25" fmla="*/ 862686 w 1608653"/>
              <a:gd name="connsiteY25" fmla="*/ 1214172 h 2541710"/>
              <a:gd name="connsiteX26" fmla="*/ 879352 w 1608653"/>
              <a:gd name="connsiteY26" fmla="*/ 1242747 h 2541710"/>
              <a:gd name="connsiteX27" fmla="*/ 907930 w 1608653"/>
              <a:gd name="connsiteY27" fmla="*/ 1299897 h 2541710"/>
              <a:gd name="connsiteX28" fmla="*/ 1062711 w 1608653"/>
              <a:gd name="connsiteY28" fmla="*/ 1407053 h 2541710"/>
              <a:gd name="connsiteX29" fmla="*/ 1172248 w 1608653"/>
              <a:gd name="connsiteY29" fmla="*/ 1514210 h 2541710"/>
              <a:gd name="connsiteX30" fmla="*/ 1229397 w 1608653"/>
              <a:gd name="connsiteY30" fmla="*/ 1611841 h 2541710"/>
              <a:gd name="connsiteX31" fmla="*/ 1336090 w 1608653"/>
              <a:gd name="connsiteY31" fmla="*/ 1667798 h 2541710"/>
              <a:gd name="connsiteX32" fmla="*/ 1277022 w 1608653"/>
              <a:gd name="connsiteY32" fmla="*/ 1711853 h 2541710"/>
              <a:gd name="connsiteX33" fmla="*/ 1236541 w 1608653"/>
              <a:gd name="connsiteY33" fmla="*/ 1749953 h 2541710"/>
              <a:gd name="connsiteX34" fmla="*/ 1165104 w 1608653"/>
              <a:gd name="connsiteY34" fmla="*/ 1688041 h 2541710"/>
              <a:gd name="connsiteX35" fmla="*/ 1115097 w 1608653"/>
              <a:gd name="connsiteY35" fmla="*/ 1697566 h 2541710"/>
              <a:gd name="connsiteX36" fmla="*/ 1119860 w 1608653"/>
              <a:gd name="connsiteY36" fmla="*/ 1792816 h 2541710"/>
              <a:gd name="connsiteX37" fmla="*/ 1172247 w 1608653"/>
              <a:gd name="connsiteY37" fmla="*/ 1885685 h 2541710"/>
              <a:gd name="connsiteX38" fmla="*/ 1181772 w 1608653"/>
              <a:gd name="connsiteY38" fmla="*/ 1942835 h 2541710"/>
              <a:gd name="connsiteX39" fmla="*/ 1207966 w 1608653"/>
              <a:gd name="connsiteY39" fmla="*/ 1995222 h 2541710"/>
              <a:gd name="connsiteX40" fmla="*/ 1286547 w 1608653"/>
              <a:gd name="connsiteY40" fmla="*/ 2107141 h 2541710"/>
              <a:gd name="connsiteX41" fmla="*/ 1341316 w 1608653"/>
              <a:gd name="connsiteY41" fmla="*/ 2173816 h 2541710"/>
              <a:gd name="connsiteX42" fmla="*/ 1374654 w 1608653"/>
              <a:gd name="connsiteY42" fmla="*/ 2211915 h 2541710"/>
              <a:gd name="connsiteX43" fmla="*/ 1388941 w 1608653"/>
              <a:gd name="connsiteY43" fmla="*/ 2254778 h 2541710"/>
              <a:gd name="connsiteX44" fmla="*/ 1469904 w 1608653"/>
              <a:gd name="connsiteY44" fmla="*/ 2366697 h 2541710"/>
              <a:gd name="connsiteX45" fmla="*/ 1591347 w 1608653"/>
              <a:gd name="connsiteY45" fmla="*/ 2488141 h 2541710"/>
              <a:gd name="connsiteX46" fmla="*/ 1606779 w 1608653"/>
              <a:gd name="connsiteY46" fmla="*/ 2541643 h 2541710"/>
              <a:gd name="connsiteX47" fmla="*/ 1577061 w 1608653"/>
              <a:gd name="connsiteY47" fmla="*/ 2497666 h 2541710"/>
              <a:gd name="connsiteX48" fmla="*/ 1488955 w 1608653"/>
              <a:gd name="connsiteY48" fmla="*/ 2428610 h 2541710"/>
              <a:gd name="connsiteX49" fmla="*/ 1400846 w 1608653"/>
              <a:gd name="connsiteY49" fmla="*/ 2330978 h 2541710"/>
              <a:gd name="connsiteX50" fmla="*/ 1291309 w 1608653"/>
              <a:gd name="connsiteY50" fmla="*/ 2209535 h 2541710"/>
              <a:gd name="connsiteX51" fmla="*/ 1112715 w 1608653"/>
              <a:gd name="connsiteY51" fmla="*/ 2147622 h 2541710"/>
              <a:gd name="connsiteX52" fmla="*/ 1086523 w 1608653"/>
              <a:gd name="connsiteY52" fmla="*/ 2088091 h 2541710"/>
              <a:gd name="connsiteX53" fmla="*/ 1024611 w 1608653"/>
              <a:gd name="connsiteY53" fmla="*/ 2009510 h 2541710"/>
              <a:gd name="connsiteX54" fmla="*/ 993652 w 1608653"/>
              <a:gd name="connsiteY54" fmla="*/ 1961886 h 2541710"/>
              <a:gd name="connsiteX55" fmla="*/ 998417 w 1608653"/>
              <a:gd name="connsiteY55" fmla="*/ 1935691 h 2541710"/>
              <a:gd name="connsiteX56" fmla="*/ 1079380 w 1608653"/>
              <a:gd name="connsiteY56" fmla="*/ 1966647 h 2541710"/>
              <a:gd name="connsiteX57" fmla="*/ 1041280 w 1608653"/>
              <a:gd name="connsiteY57" fmla="*/ 1933310 h 2541710"/>
              <a:gd name="connsiteX58" fmla="*/ 972223 w 1608653"/>
              <a:gd name="connsiteY58" fmla="*/ 1842822 h 2541710"/>
              <a:gd name="connsiteX59" fmla="*/ 936505 w 1608653"/>
              <a:gd name="connsiteY59" fmla="*/ 1790435 h 2541710"/>
              <a:gd name="connsiteX60" fmla="*/ 931742 w 1608653"/>
              <a:gd name="connsiteY60" fmla="*/ 1676135 h 2541710"/>
              <a:gd name="connsiteX61" fmla="*/ 872208 w 1608653"/>
              <a:gd name="connsiteY61" fmla="*/ 1630892 h 2541710"/>
              <a:gd name="connsiteX62" fmla="*/ 829348 w 1608653"/>
              <a:gd name="connsiteY62" fmla="*/ 1616603 h 2541710"/>
              <a:gd name="connsiteX63" fmla="*/ 731714 w 1608653"/>
              <a:gd name="connsiteY63" fmla="*/ 1723761 h 2541710"/>
              <a:gd name="connsiteX64" fmla="*/ 676948 w 1608653"/>
              <a:gd name="connsiteY64" fmla="*/ 1590410 h 2541710"/>
              <a:gd name="connsiteX65" fmla="*/ 693617 w 1608653"/>
              <a:gd name="connsiteY65" fmla="*/ 1542785 h 2541710"/>
              <a:gd name="connsiteX66" fmla="*/ 736480 w 1608653"/>
              <a:gd name="connsiteY66" fmla="*/ 1528497 h 2541710"/>
              <a:gd name="connsiteX67" fmla="*/ 724945 w 1608653"/>
              <a:gd name="connsiteY67" fmla="*/ 1479679 h 2541710"/>
              <a:gd name="connsiteX0" fmla="*/ 724795 w 1608503"/>
              <a:gd name="connsiteY0" fmla="*/ 1479679 h 2541710"/>
              <a:gd name="connsiteX1" fmla="*/ 714898 w 1608503"/>
              <a:gd name="connsiteY1" fmla="*/ 1435628 h 2541710"/>
              <a:gd name="connsiteX2" fmla="*/ 672033 w 1608503"/>
              <a:gd name="connsiteY2" fmla="*/ 1449917 h 2541710"/>
              <a:gd name="connsiteX3" fmla="*/ 662508 w 1608503"/>
              <a:gd name="connsiteY3" fmla="*/ 1411817 h 2541710"/>
              <a:gd name="connsiteX4" fmla="*/ 712517 w 1608503"/>
              <a:gd name="connsiteY4" fmla="*/ 1368953 h 2541710"/>
              <a:gd name="connsiteX5" fmla="*/ 724420 w 1608503"/>
              <a:gd name="connsiteY5" fmla="*/ 1333236 h 2541710"/>
              <a:gd name="connsiteX6" fmla="*/ 712514 w 1608503"/>
              <a:gd name="connsiteY6" fmla="*/ 1273704 h 2541710"/>
              <a:gd name="connsiteX7" fmla="*/ 736327 w 1608503"/>
              <a:gd name="connsiteY7" fmla="*/ 1221317 h 2541710"/>
              <a:gd name="connsiteX8" fmla="*/ 705371 w 1608503"/>
              <a:gd name="connsiteY8" fmla="*/ 1171311 h 2541710"/>
              <a:gd name="connsiteX9" fmla="*/ 619645 w 1608503"/>
              <a:gd name="connsiteY9" fmla="*/ 1126067 h 2541710"/>
              <a:gd name="connsiteX10" fmla="*/ 500583 w 1608503"/>
              <a:gd name="connsiteY10" fmla="*/ 1104636 h 2541710"/>
              <a:gd name="connsiteX11" fmla="*/ 200550 w 1608503"/>
              <a:gd name="connsiteY11" fmla="*/ 1078441 h 2541710"/>
              <a:gd name="connsiteX12" fmla="*/ 129112 w 1608503"/>
              <a:gd name="connsiteY12" fmla="*/ 933185 h 2541710"/>
              <a:gd name="connsiteX13" fmla="*/ 86249 w 1608503"/>
              <a:gd name="connsiteY13" fmla="*/ 937947 h 2541710"/>
              <a:gd name="connsiteX14" fmla="*/ 524 w 1608503"/>
              <a:gd name="connsiteY14" fmla="*/ 887941 h 2541710"/>
              <a:gd name="connsiteX15" fmla="*/ 50531 w 1608503"/>
              <a:gd name="connsiteY15" fmla="*/ 766497 h 2541710"/>
              <a:gd name="connsiteX16" fmla="*/ 126731 w 1608503"/>
              <a:gd name="connsiteY16" fmla="*/ 745066 h 2541710"/>
              <a:gd name="connsiteX17" fmla="*/ 138637 w 1608503"/>
              <a:gd name="connsiteY17" fmla="*/ 687916 h 2541710"/>
              <a:gd name="connsiteX18" fmla="*/ 136256 w 1608503"/>
              <a:gd name="connsiteY18" fmla="*/ 528372 h 2541710"/>
              <a:gd name="connsiteX19" fmla="*/ 241031 w 1608503"/>
              <a:gd name="connsiteY19" fmla="*/ 371210 h 2541710"/>
              <a:gd name="connsiteX20" fmla="*/ 208836 w 1608503"/>
              <a:gd name="connsiteY20" fmla="*/ 191496 h 2541710"/>
              <a:gd name="connsiteX21" fmla="*/ 410097 w 1608503"/>
              <a:gd name="connsiteY21" fmla="*/ 78317 h 2541710"/>
              <a:gd name="connsiteX22" fmla="*/ 569640 w 1608503"/>
              <a:gd name="connsiteY22" fmla="*/ 30693 h 2541710"/>
              <a:gd name="connsiteX23" fmla="*/ 829195 w 1608503"/>
              <a:gd name="connsiteY23" fmla="*/ 564091 h 2541710"/>
              <a:gd name="connsiteX24" fmla="*/ 822053 w 1608503"/>
              <a:gd name="connsiteY24" fmla="*/ 1061774 h 2541710"/>
              <a:gd name="connsiteX25" fmla="*/ 864914 w 1608503"/>
              <a:gd name="connsiteY25" fmla="*/ 1137973 h 2541710"/>
              <a:gd name="connsiteX26" fmla="*/ 862536 w 1608503"/>
              <a:gd name="connsiteY26" fmla="*/ 1214172 h 2541710"/>
              <a:gd name="connsiteX27" fmla="*/ 879202 w 1608503"/>
              <a:gd name="connsiteY27" fmla="*/ 1242747 h 2541710"/>
              <a:gd name="connsiteX28" fmla="*/ 907780 w 1608503"/>
              <a:gd name="connsiteY28" fmla="*/ 1299897 h 2541710"/>
              <a:gd name="connsiteX29" fmla="*/ 1062561 w 1608503"/>
              <a:gd name="connsiteY29" fmla="*/ 1407053 h 2541710"/>
              <a:gd name="connsiteX30" fmla="*/ 1172098 w 1608503"/>
              <a:gd name="connsiteY30" fmla="*/ 1514210 h 2541710"/>
              <a:gd name="connsiteX31" fmla="*/ 1229247 w 1608503"/>
              <a:gd name="connsiteY31" fmla="*/ 1611841 h 2541710"/>
              <a:gd name="connsiteX32" fmla="*/ 1335940 w 1608503"/>
              <a:gd name="connsiteY32" fmla="*/ 1667798 h 2541710"/>
              <a:gd name="connsiteX33" fmla="*/ 1276872 w 1608503"/>
              <a:gd name="connsiteY33" fmla="*/ 1711853 h 2541710"/>
              <a:gd name="connsiteX34" fmla="*/ 1236391 w 1608503"/>
              <a:gd name="connsiteY34" fmla="*/ 1749953 h 2541710"/>
              <a:gd name="connsiteX35" fmla="*/ 1164954 w 1608503"/>
              <a:gd name="connsiteY35" fmla="*/ 1688041 h 2541710"/>
              <a:gd name="connsiteX36" fmla="*/ 1114947 w 1608503"/>
              <a:gd name="connsiteY36" fmla="*/ 1697566 h 2541710"/>
              <a:gd name="connsiteX37" fmla="*/ 1119710 w 1608503"/>
              <a:gd name="connsiteY37" fmla="*/ 1792816 h 2541710"/>
              <a:gd name="connsiteX38" fmla="*/ 1172097 w 1608503"/>
              <a:gd name="connsiteY38" fmla="*/ 1885685 h 2541710"/>
              <a:gd name="connsiteX39" fmla="*/ 1181622 w 1608503"/>
              <a:gd name="connsiteY39" fmla="*/ 1942835 h 2541710"/>
              <a:gd name="connsiteX40" fmla="*/ 1207816 w 1608503"/>
              <a:gd name="connsiteY40" fmla="*/ 1995222 h 2541710"/>
              <a:gd name="connsiteX41" fmla="*/ 1286397 w 1608503"/>
              <a:gd name="connsiteY41" fmla="*/ 2107141 h 2541710"/>
              <a:gd name="connsiteX42" fmla="*/ 1341166 w 1608503"/>
              <a:gd name="connsiteY42" fmla="*/ 2173816 h 2541710"/>
              <a:gd name="connsiteX43" fmla="*/ 1374504 w 1608503"/>
              <a:gd name="connsiteY43" fmla="*/ 2211915 h 2541710"/>
              <a:gd name="connsiteX44" fmla="*/ 1388791 w 1608503"/>
              <a:gd name="connsiteY44" fmla="*/ 2254778 h 2541710"/>
              <a:gd name="connsiteX45" fmla="*/ 1469754 w 1608503"/>
              <a:gd name="connsiteY45" fmla="*/ 2366697 h 2541710"/>
              <a:gd name="connsiteX46" fmla="*/ 1591197 w 1608503"/>
              <a:gd name="connsiteY46" fmla="*/ 2488141 h 2541710"/>
              <a:gd name="connsiteX47" fmla="*/ 1606629 w 1608503"/>
              <a:gd name="connsiteY47" fmla="*/ 2541643 h 2541710"/>
              <a:gd name="connsiteX48" fmla="*/ 1576911 w 1608503"/>
              <a:gd name="connsiteY48" fmla="*/ 2497666 h 2541710"/>
              <a:gd name="connsiteX49" fmla="*/ 1488805 w 1608503"/>
              <a:gd name="connsiteY49" fmla="*/ 2428610 h 2541710"/>
              <a:gd name="connsiteX50" fmla="*/ 1400696 w 1608503"/>
              <a:gd name="connsiteY50" fmla="*/ 2330978 h 2541710"/>
              <a:gd name="connsiteX51" fmla="*/ 1291159 w 1608503"/>
              <a:gd name="connsiteY51" fmla="*/ 2209535 h 2541710"/>
              <a:gd name="connsiteX52" fmla="*/ 1112565 w 1608503"/>
              <a:gd name="connsiteY52" fmla="*/ 2147622 h 2541710"/>
              <a:gd name="connsiteX53" fmla="*/ 1086373 w 1608503"/>
              <a:gd name="connsiteY53" fmla="*/ 2088091 h 2541710"/>
              <a:gd name="connsiteX54" fmla="*/ 1024461 w 1608503"/>
              <a:gd name="connsiteY54" fmla="*/ 2009510 h 2541710"/>
              <a:gd name="connsiteX55" fmla="*/ 993502 w 1608503"/>
              <a:gd name="connsiteY55" fmla="*/ 1961886 h 2541710"/>
              <a:gd name="connsiteX56" fmla="*/ 998267 w 1608503"/>
              <a:gd name="connsiteY56" fmla="*/ 1935691 h 2541710"/>
              <a:gd name="connsiteX57" fmla="*/ 1079230 w 1608503"/>
              <a:gd name="connsiteY57" fmla="*/ 1966647 h 2541710"/>
              <a:gd name="connsiteX58" fmla="*/ 1041130 w 1608503"/>
              <a:gd name="connsiteY58" fmla="*/ 1933310 h 2541710"/>
              <a:gd name="connsiteX59" fmla="*/ 972073 w 1608503"/>
              <a:gd name="connsiteY59" fmla="*/ 1842822 h 2541710"/>
              <a:gd name="connsiteX60" fmla="*/ 936355 w 1608503"/>
              <a:gd name="connsiteY60" fmla="*/ 1790435 h 2541710"/>
              <a:gd name="connsiteX61" fmla="*/ 931592 w 1608503"/>
              <a:gd name="connsiteY61" fmla="*/ 1676135 h 2541710"/>
              <a:gd name="connsiteX62" fmla="*/ 872058 w 1608503"/>
              <a:gd name="connsiteY62" fmla="*/ 1630892 h 2541710"/>
              <a:gd name="connsiteX63" fmla="*/ 829198 w 1608503"/>
              <a:gd name="connsiteY63" fmla="*/ 1616603 h 2541710"/>
              <a:gd name="connsiteX64" fmla="*/ 731564 w 1608503"/>
              <a:gd name="connsiteY64" fmla="*/ 1723761 h 2541710"/>
              <a:gd name="connsiteX65" fmla="*/ 676798 w 1608503"/>
              <a:gd name="connsiteY65" fmla="*/ 1590410 h 2541710"/>
              <a:gd name="connsiteX66" fmla="*/ 693467 w 1608503"/>
              <a:gd name="connsiteY66" fmla="*/ 1542785 h 2541710"/>
              <a:gd name="connsiteX67" fmla="*/ 736330 w 1608503"/>
              <a:gd name="connsiteY67" fmla="*/ 1528497 h 2541710"/>
              <a:gd name="connsiteX68" fmla="*/ 724795 w 1608503"/>
              <a:gd name="connsiteY68" fmla="*/ 1479679 h 2541710"/>
              <a:gd name="connsiteX0" fmla="*/ 733349 w 1617057"/>
              <a:gd name="connsiteY0" fmla="*/ 1479679 h 2541710"/>
              <a:gd name="connsiteX1" fmla="*/ 723452 w 1617057"/>
              <a:gd name="connsiteY1" fmla="*/ 1435628 h 2541710"/>
              <a:gd name="connsiteX2" fmla="*/ 680587 w 1617057"/>
              <a:gd name="connsiteY2" fmla="*/ 1449917 h 2541710"/>
              <a:gd name="connsiteX3" fmla="*/ 671062 w 1617057"/>
              <a:gd name="connsiteY3" fmla="*/ 1411817 h 2541710"/>
              <a:gd name="connsiteX4" fmla="*/ 721071 w 1617057"/>
              <a:gd name="connsiteY4" fmla="*/ 1368953 h 2541710"/>
              <a:gd name="connsiteX5" fmla="*/ 732974 w 1617057"/>
              <a:gd name="connsiteY5" fmla="*/ 1333236 h 2541710"/>
              <a:gd name="connsiteX6" fmla="*/ 721068 w 1617057"/>
              <a:gd name="connsiteY6" fmla="*/ 1273704 h 2541710"/>
              <a:gd name="connsiteX7" fmla="*/ 744881 w 1617057"/>
              <a:gd name="connsiteY7" fmla="*/ 1221317 h 2541710"/>
              <a:gd name="connsiteX8" fmla="*/ 713925 w 1617057"/>
              <a:gd name="connsiteY8" fmla="*/ 1171311 h 2541710"/>
              <a:gd name="connsiteX9" fmla="*/ 628199 w 1617057"/>
              <a:gd name="connsiteY9" fmla="*/ 1126067 h 2541710"/>
              <a:gd name="connsiteX10" fmla="*/ 509137 w 1617057"/>
              <a:gd name="connsiteY10" fmla="*/ 1104636 h 2541710"/>
              <a:gd name="connsiteX11" fmla="*/ 209104 w 1617057"/>
              <a:gd name="connsiteY11" fmla="*/ 1078441 h 2541710"/>
              <a:gd name="connsiteX12" fmla="*/ 137666 w 1617057"/>
              <a:gd name="connsiteY12" fmla="*/ 933185 h 2541710"/>
              <a:gd name="connsiteX13" fmla="*/ 94803 w 1617057"/>
              <a:gd name="connsiteY13" fmla="*/ 937947 h 2541710"/>
              <a:gd name="connsiteX14" fmla="*/ 9078 w 1617057"/>
              <a:gd name="connsiteY14" fmla="*/ 887941 h 2541710"/>
              <a:gd name="connsiteX15" fmla="*/ 6697 w 1617057"/>
              <a:gd name="connsiteY15" fmla="*/ 799835 h 2541710"/>
              <a:gd name="connsiteX16" fmla="*/ 59085 w 1617057"/>
              <a:gd name="connsiteY16" fmla="*/ 766497 h 2541710"/>
              <a:gd name="connsiteX17" fmla="*/ 135285 w 1617057"/>
              <a:gd name="connsiteY17" fmla="*/ 745066 h 2541710"/>
              <a:gd name="connsiteX18" fmla="*/ 147191 w 1617057"/>
              <a:gd name="connsiteY18" fmla="*/ 687916 h 2541710"/>
              <a:gd name="connsiteX19" fmla="*/ 144810 w 1617057"/>
              <a:gd name="connsiteY19" fmla="*/ 528372 h 2541710"/>
              <a:gd name="connsiteX20" fmla="*/ 249585 w 1617057"/>
              <a:gd name="connsiteY20" fmla="*/ 371210 h 2541710"/>
              <a:gd name="connsiteX21" fmla="*/ 217390 w 1617057"/>
              <a:gd name="connsiteY21" fmla="*/ 191496 h 2541710"/>
              <a:gd name="connsiteX22" fmla="*/ 418651 w 1617057"/>
              <a:gd name="connsiteY22" fmla="*/ 78317 h 2541710"/>
              <a:gd name="connsiteX23" fmla="*/ 578194 w 1617057"/>
              <a:gd name="connsiteY23" fmla="*/ 30693 h 2541710"/>
              <a:gd name="connsiteX24" fmla="*/ 837749 w 1617057"/>
              <a:gd name="connsiteY24" fmla="*/ 564091 h 2541710"/>
              <a:gd name="connsiteX25" fmla="*/ 830607 w 1617057"/>
              <a:gd name="connsiteY25" fmla="*/ 1061774 h 2541710"/>
              <a:gd name="connsiteX26" fmla="*/ 873468 w 1617057"/>
              <a:gd name="connsiteY26" fmla="*/ 1137973 h 2541710"/>
              <a:gd name="connsiteX27" fmla="*/ 871090 w 1617057"/>
              <a:gd name="connsiteY27" fmla="*/ 1214172 h 2541710"/>
              <a:gd name="connsiteX28" fmla="*/ 887756 w 1617057"/>
              <a:gd name="connsiteY28" fmla="*/ 1242747 h 2541710"/>
              <a:gd name="connsiteX29" fmla="*/ 916334 w 1617057"/>
              <a:gd name="connsiteY29" fmla="*/ 1299897 h 2541710"/>
              <a:gd name="connsiteX30" fmla="*/ 1071115 w 1617057"/>
              <a:gd name="connsiteY30" fmla="*/ 1407053 h 2541710"/>
              <a:gd name="connsiteX31" fmla="*/ 1180652 w 1617057"/>
              <a:gd name="connsiteY31" fmla="*/ 1514210 h 2541710"/>
              <a:gd name="connsiteX32" fmla="*/ 1237801 w 1617057"/>
              <a:gd name="connsiteY32" fmla="*/ 1611841 h 2541710"/>
              <a:gd name="connsiteX33" fmla="*/ 1344494 w 1617057"/>
              <a:gd name="connsiteY33" fmla="*/ 1667798 h 2541710"/>
              <a:gd name="connsiteX34" fmla="*/ 1285426 w 1617057"/>
              <a:gd name="connsiteY34" fmla="*/ 1711853 h 2541710"/>
              <a:gd name="connsiteX35" fmla="*/ 1244945 w 1617057"/>
              <a:gd name="connsiteY35" fmla="*/ 1749953 h 2541710"/>
              <a:gd name="connsiteX36" fmla="*/ 1173508 w 1617057"/>
              <a:gd name="connsiteY36" fmla="*/ 1688041 h 2541710"/>
              <a:gd name="connsiteX37" fmla="*/ 1123501 w 1617057"/>
              <a:gd name="connsiteY37" fmla="*/ 1697566 h 2541710"/>
              <a:gd name="connsiteX38" fmla="*/ 1128264 w 1617057"/>
              <a:gd name="connsiteY38" fmla="*/ 1792816 h 2541710"/>
              <a:gd name="connsiteX39" fmla="*/ 1180651 w 1617057"/>
              <a:gd name="connsiteY39" fmla="*/ 1885685 h 2541710"/>
              <a:gd name="connsiteX40" fmla="*/ 1190176 w 1617057"/>
              <a:gd name="connsiteY40" fmla="*/ 1942835 h 2541710"/>
              <a:gd name="connsiteX41" fmla="*/ 1216370 w 1617057"/>
              <a:gd name="connsiteY41" fmla="*/ 1995222 h 2541710"/>
              <a:gd name="connsiteX42" fmla="*/ 1294951 w 1617057"/>
              <a:gd name="connsiteY42" fmla="*/ 2107141 h 2541710"/>
              <a:gd name="connsiteX43" fmla="*/ 1349720 w 1617057"/>
              <a:gd name="connsiteY43" fmla="*/ 2173816 h 2541710"/>
              <a:gd name="connsiteX44" fmla="*/ 1383058 w 1617057"/>
              <a:gd name="connsiteY44" fmla="*/ 2211915 h 2541710"/>
              <a:gd name="connsiteX45" fmla="*/ 1397345 w 1617057"/>
              <a:gd name="connsiteY45" fmla="*/ 2254778 h 2541710"/>
              <a:gd name="connsiteX46" fmla="*/ 1478308 w 1617057"/>
              <a:gd name="connsiteY46" fmla="*/ 2366697 h 2541710"/>
              <a:gd name="connsiteX47" fmla="*/ 1599751 w 1617057"/>
              <a:gd name="connsiteY47" fmla="*/ 2488141 h 2541710"/>
              <a:gd name="connsiteX48" fmla="*/ 1615183 w 1617057"/>
              <a:gd name="connsiteY48" fmla="*/ 2541643 h 2541710"/>
              <a:gd name="connsiteX49" fmla="*/ 1585465 w 1617057"/>
              <a:gd name="connsiteY49" fmla="*/ 2497666 h 2541710"/>
              <a:gd name="connsiteX50" fmla="*/ 1497359 w 1617057"/>
              <a:gd name="connsiteY50" fmla="*/ 2428610 h 2541710"/>
              <a:gd name="connsiteX51" fmla="*/ 1409250 w 1617057"/>
              <a:gd name="connsiteY51" fmla="*/ 2330978 h 2541710"/>
              <a:gd name="connsiteX52" fmla="*/ 1299713 w 1617057"/>
              <a:gd name="connsiteY52" fmla="*/ 2209535 h 2541710"/>
              <a:gd name="connsiteX53" fmla="*/ 1121119 w 1617057"/>
              <a:gd name="connsiteY53" fmla="*/ 2147622 h 2541710"/>
              <a:gd name="connsiteX54" fmla="*/ 1094927 w 1617057"/>
              <a:gd name="connsiteY54" fmla="*/ 2088091 h 2541710"/>
              <a:gd name="connsiteX55" fmla="*/ 1033015 w 1617057"/>
              <a:gd name="connsiteY55" fmla="*/ 2009510 h 2541710"/>
              <a:gd name="connsiteX56" fmla="*/ 1002056 w 1617057"/>
              <a:gd name="connsiteY56" fmla="*/ 1961886 h 2541710"/>
              <a:gd name="connsiteX57" fmla="*/ 1006821 w 1617057"/>
              <a:gd name="connsiteY57" fmla="*/ 1935691 h 2541710"/>
              <a:gd name="connsiteX58" fmla="*/ 1087784 w 1617057"/>
              <a:gd name="connsiteY58" fmla="*/ 1966647 h 2541710"/>
              <a:gd name="connsiteX59" fmla="*/ 1049684 w 1617057"/>
              <a:gd name="connsiteY59" fmla="*/ 1933310 h 2541710"/>
              <a:gd name="connsiteX60" fmla="*/ 980627 w 1617057"/>
              <a:gd name="connsiteY60" fmla="*/ 1842822 h 2541710"/>
              <a:gd name="connsiteX61" fmla="*/ 944909 w 1617057"/>
              <a:gd name="connsiteY61" fmla="*/ 1790435 h 2541710"/>
              <a:gd name="connsiteX62" fmla="*/ 940146 w 1617057"/>
              <a:gd name="connsiteY62" fmla="*/ 1676135 h 2541710"/>
              <a:gd name="connsiteX63" fmla="*/ 880612 w 1617057"/>
              <a:gd name="connsiteY63" fmla="*/ 1630892 h 2541710"/>
              <a:gd name="connsiteX64" fmla="*/ 837752 w 1617057"/>
              <a:gd name="connsiteY64" fmla="*/ 1616603 h 2541710"/>
              <a:gd name="connsiteX65" fmla="*/ 740118 w 1617057"/>
              <a:gd name="connsiteY65" fmla="*/ 1723761 h 2541710"/>
              <a:gd name="connsiteX66" fmla="*/ 685352 w 1617057"/>
              <a:gd name="connsiteY66" fmla="*/ 1590410 h 2541710"/>
              <a:gd name="connsiteX67" fmla="*/ 702021 w 1617057"/>
              <a:gd name="connsiteY67" fmla="*/ 1542785 h 2541710"/>
              <a:gd name="connsiteX68" fmla="*/ 744884 w 1617057"/>
              <a:gd name="connsiteY68" fmla="*/ 1528497 h 2541710"/>
              <a:gd name="connsiteX69" fmla="*/ 733349 w 1617057"/>
              <a:gd name="connsiteY69" fmla="*/ 1479679 h 2541710"/>
              <a:gd name="connsiteX0" fmla="*/ 733349 w 1617057"/>
              <a:gd name="connsiteY0" fmla="*/ 1479679 h 2541710"/>
              <a:gd name="connsiteX1" fmla="*/ 723452 w 1617057"/>
              <a:gd name="connsiteY1" fmla="*/ 1435628 h 2541710"/>
              <a:gd name="connsiteX2" fmla="*/ 680587 w 1617057"/>
              <a:gd name="connsiteY2" fmla="*/ 1449917 h 2541710"/>
              <a:gd name="connsiteX3" fmla="*/ 671062 w 1617057"/>
              <a:gd name="connsiteY3" fmla="*/ 1411817 h 2541710"/>
              <a:gd name="connsiteX4" fmla="*/ 721071 w 1617057"/>
              <a:gd name="connsiteY4" fmla="*/ 1368953 h 2541710"/>
              <a:gd name="connsiteX5" fmla="*/ 732974 w 1617057"/>
              <a:gd name="connsiteY5" fmla="*/ 1333236 h 2541710"/>
              <a:gd name="connsiteX6" fmla="*/ 721068 w 1617057"/>
              <a:gd name="connsiteY6" fmla="*/ 1273704 h 2541710"/>
              <a:gd name="connsiteX7" fmla="*/ 744881 w 1617057"/>
              <a:gd name="connsiteY7" fmla="*/ 1221317 h 2541710"/>
              <a:gd name="connsiteX8" fmla="*/ 713925 w 1617057"/>
              <a:gd name="connsiteY8" fmla="*/ 1171311 h 2541710"/>
              <a:gd name="connsiteX9" fmla="*/ 628199 w 1617057"/>
              <a:gd name="connsiteY9" fmla="*/ 1126067 h 2541710"/>
              <a:gd name="connsiteX10" fmla="*/ 509137 w 1617057"/>
              <a:gd name="connsiteY10" fmla="*/ 1104636 h 2541710"/>
              <a:gd name="connsiteX11" fmla="*/ 332928 w 1617057"/>
              <a:gd name="connsiteY11" fmla="*/ 1068916 h 2541710"/>
              <a:gd name="connsiteX12" fmla="*/ 209104 w 1617057"/>
              <a:gd name="connsiteY12" fmla="*/ 1078441 h 2541710"/>
              <a:gd name="connsiteX13" fmla="*/ 137666 w 1617057"/>
              <a:gd name="connsiteY13" fmla="*/ 933185 h 2541710"/>
              <a:gd name="connsiteX14" fmla="*/ 94803 w 1617057"/>
              <a:gd name="connsiteY14" fmla="*/ 937947 h 2541710"/>
              <a:gd name="connsiteX15" fmla="*/ 9078 w 1617057"/>
              <a:gd name="connsiteY15" fmla="*/ 887941 h 2541710"/>
              <a:gd name="connsiteX16" fmla="*/ 6697 w 1617057"/>
              <a:gd name="connsiteY16" fmla="*/ 799835 h 2541710"/>
              <a:gd name="connsiteX17" fmla="*/ 59085 w 1617057"/>
              <a:gd name="connsiteY17" fmla="*/ 766497 h 2541710"/>
              <a:gd name="connsiteX18" fmla="*/ 135285 w 1617057"/>
              <a:gd name="connsiteY18" fmla="*/ 745066 h 2541710"/>
              <a:gd name="connsiteX19" fmla="*/ 147191 w 1617057"/>
              <a:gd name="connsiteY19" fmla="*/ 687916 h 2541710"/>
              <a:gd name="connsiteX20" fmla="*/ 144810 w 1617057"/>
              <a:gd name="connsiteY20" fmla="*/ 528372 h 2541710"/>
              <a:gd name="connsiteX21" fmla="*/ 249585 w 1617057"/>
              <a:gd name="connsiteY21" fmla="*/ 371210 h 2541710"/>
              <a:gd name="connsiteX22" fmla="*/ 217390 w 1617057"/>
              <a:gd name="connsiteY22" fmla="*/ 191496 h 2541710"/>
              <a:gd name="connsiteX23" fmla="*/ 418651 w 1617057"/>
              <a:gd name="connsiteY23" fmla="*/ 78317 h 2541710"/>
              <a:gd name="connsiteX24" fmla="*/ 578194 w 1617057"/>
              <a:gd name="connsiteY24" fmla="*/ 30693 h 2541710"/>
              <a:gd name="connsiteX25" fmla="*/ 837749 w 1617057"/>
              <a:gd name="connsiteY25" fmla="*/ 564091 h 2541710"/>
              <a:gd name="connsiteX26" fmla="*/ 830607 w 1617057"/>
              <a:gd name="connsiteY26" fmla="*/ 1061774 h 2541710"/>
              <a:gd name="connsiteX27" fmla="*/ 873468 w 1617057"/>
              <a:gd name="connsiteY27" fmla="*/ 1137973 h 2541710"/>
              <a:gd name="connsiteX28" fmla="*/ 871090 w 1617057"/>
              <a:gd name="connsiteY28" fmla="*/ 1214172 h 2541710"/>
              <a:gd name="connsiteX29" fmla="*/ 887756 w 1617057"/>
              <a:gd name="connsiteY29" fmla="*/ 1242747 h 2541710"/>
              <a:gd name="connsiteX30" fmla="*/ 916334 w 1617057"/>
              <a:gd name="connsiteY30" fmla="*/ 1299897 h 2541710"/>
              <a:gd name="connsiteX31" fmla="*/ 1071115 w 1617057"/>
              <a:gd name="connsiteY31" fmla="*/ 1407053 h 2541710"/>
              <a:gd name="connsiteX32" fmla="*/ 1180652 w 1617057"/>
              <a:gd name="connsiteY32" fmla="*/ 1514210 h 2541710"/>
              <a:gd name="connsiteX33" fmla="*/ 1237801 w 1617057"/>
              <a:gd name="connsiteY33" fmla="*/ 1611841 h 2541710"/>
              <a:gd name="connsiteX34" fmla="*/ 1344494 w 1617057"/>
              <a:gd name="connsiteY34" fmla="*/ 1667798 h 2541710"/>
              <a:gd name="connsiteX35" fmla="*/ 1285426 w 1617057"/>
              <a:gd name="connsiteY35" fmla="*/ 1711853 h 2541710"/>
              <a:gd name="connsiteX36" fmla="*/ 1244945 w 1617057"/>
              <a:gd name="connsiteY36" fmla="*/ 1749953 h 2541710"/>
              <a:gd name="connsiteX37" fmla="*/ 1173508 w 1617057"/>
              <a:gd name="connsiteY37" fmla="*/ 1688041 h 2541710"/>
              <a:gd name="connsiteX38" fmla="*/ 1123501 w 1617057"/>
              <a:gd name="connsiteY38" fmla="*/ 1697566 h 2541710"/>
              <a:gd name="connsiteX39" fmla="*/ 1128264 w 1617057"/>
              <a:gd name="connsiteY39" fmla="*/ 1792816 h 2541710"/>
              <a:gd name="connsiteX40" fmla="*/ 1180651 w 1617057"/>
              <a:gd name="connsiteY40" fmla="*/ 1885685 h 2541710"/>
              <a:gd name="connsiteX41" fmla="*/ 1190176 w 1617057"/>
              <a:gd name="connsiteY41" fmla="*/ 1942835 h 2541710"/>
              <a:gd name="connsiteX42" fmla="*/ 1216370 w 1617057"/>
              <a:gd name="connsiteY42" fmla="*/ 1995222 h 2541710"/>
              <a:gd name="connsiteX43" fmla="*/ 1294951 w 1617057"/>
              <a:gd name="connsiteY43" fmla="*/ 2107141 h 2541710"/>
              <a:gd name="connsiteX44" fmla="*/ 1349720 w 1617057"/>
              <a:gd name="connsiteY44" fmla="*/ 2173816 h 2541710"/>
              <a:gd name="connsiteX45" fmla="*/ 1383058 w 1617057"/>
              <a:gd name="connsiteY45" fmla="*/ 2211915 h 2541710"/>
              <a:gd name="connsiteX46" fmla="*/ 1397345 w 1617057"/>
              <a:gd name="connsiteY46" fmla="*/ 2254778 h 2541710"/>
              <a:gd name="connsiteX47" fmla="*/ 1478308 w 1617057"/>
              <a:gd name="connsiteY47" fmla="*/ 2366697 h 2541710"/>
              <a:gd name="connsiteX48" fmla="*/ 1599751 w 1617057"/>
              <a:gd name="connsiteY48" fmla="*/ 2488141 h 2541710"/>
              <a:gd name="connsiteX49" fmla="*/ 1615183 w 1617057"/>
              <a:gd name="connsiteY49" fmla="*/ 2541643 h 2541710"/>
              <a:gd name="connsiteX50" fmla="*/ 1585465 w 1617057"/>
              <a:gd name="connsiteY50" fmla="*/ 2497666 h 2541710"/>
              <a:gd name="connsiteX51" fmla="*/ 1497359 w 1617057"/>
              <a:gd name="connsiteY51" fmla="*/ 2428610 h 2541710"/>
              <a:gd name="connsiteX52" fmla="*/ 1409250 w 1617057"/>
              <a:gd name="connsiteY52" fmla="*/ 2330978 h 2541710"/>
              <a:gd name="connsiteX53" fmla="*/ 1299713 w 1617057"/>
              <a:gd name="connsiteY53" fmla="*/ 2209535 h 2541710"/>
              <a:gd name="connsiteX54" fmla="*/ 1121119 w 1617057"/>
              <a:gd name="connsiteY54" fmla="*/ 2147622 h 2541710"/>
              <a:gd name="connsiteX55" fmla="*/ 1094927 w 1617057"/>
              <a:gd name="connsiteY55" fmla="*/ 2088091 h 2541710"/>
              <a:gd name="connsiteX56" fmla="*/ 1033015 w 1617057"/>
              <a:gd name="connsiteY56" fmla="*/ 2009510 h 2541710"/>
              <a:gd name="connsiteX57" fmla="*/ 1002056 w 1617057"/>
              <a:gd name="connsiteY57" fmla="*/ 1961886 h 2541710"/>
              <a:gd name="connsiteX58" fmla="*/ 1006821 w 1617057"/>
              <a:gd name="connsiteY58" fmla="*/ 1935691 h 2541710"/>
              <a:gd name="connsiteX59" fmla="*/ 1087784 w 1617057"/>
              <a:gd name="connsiteY59" fmla="*/ 1966647 h 2541710"/>
              <a:gd name="connsiteX60" fmla="*/ 1049684 w 1617057"/>
              <a:gd name="connsiteY60" fmla="*/ 1933310 h 2541710"/>
              <a:gd name="connsiteX61" fmla="*/ 980627 w 1617057"/>
              <a:gd name="connsiteY61" fmla="*/ 1842822 h 2541710"/>
              <a:gd name="connsiteX62" fmla="*/ 944909 w 1617057"/>
              <a:gd name="connsiteY62" fmla="*/ 1790435 h 2541710"/>
              <a:gd name="connsiteX63" fmla="*/ 940146 w 1617057"/>
              <a:gd name="connsiteY63" fmla="*/ 1676135 h 2541710"/>
              <a:gd name="connsiteX64" fmla="*/ 880612 w 1617057"/>
              <a:gd name="connsiteY64" fmla="*/ 1630892 h 2541710"/>
              <a:gd name="connsiteX65" fmla="*/ 837752 w 1617057"/>
              <a:gd name="connsiteY65" fmla="*/ 1616603 h 2541710"/>
              <a:gd name="connsiteX66" fmla="*/ 740118 w 1617057"/>
              <a:gd name="connsiteY66" fmla="*/ 1723761 h 2541710"/>
              <a:gd name="connsiteX67" fmla="*/ 685352 w 1617057"/>
              <a:gd name="connsiteY67" fmla="*/ 1590410 h 2541710"/>
              <a:gd name="connsiteX68" fmla="*/ 702021 w 1617057"/>
              <a:gd name="connsiteY68" fmla="*/ 1542785 h 2541710"/>
              <a:gd name="connsiteX69" fmla="*/ 744884 w 1617057"/>
              <a:gd name="connsiteY69" fmla="*/ 1528497 h 2541710"/>
              <a:gd name="connsiteX70" fmla="*/ 733349 w 1617057"/>
              <a:gd name="connsiteY70" fmla="*/ 1479679 h 2541710"/>
              <a:gd name="connsiteX0" fmla="*/ 733349 w 1617057"/>
              <a:gd name="connsiteY0" fmla="*/ 1479679 h 2541710"/>
              <a:gd name="connsiteX1" fmla="*/ 723452 w 1617057"/>
              <a:gd name="connsiteY1" fmla="*/ 1435628 h 2541710"/>
              <a:gd name="connsiteX2" fmla="*/ 680587 w 1617057"/>
              <a:gd name="connsiteY2" fmla="*/ 1449917 h 2541710"/>
              <a:gd name="connsiteX3" fmla="*/ 671062 w 1617057"/>
              <a:gd name="connsiteY3" fmla="*/ 1411817 h 2541710"/>
              <a:gd name="connsiteX4" fmla="*/ 721071 w 1617057"/>
              <a:gd name="connsiteY4" fmla="*/ 1368953 h 2541710"/>
              <a:gd name="connsiteX5" fmla="*/ 732974 w 1617057"/>
              <a:gd name="connsiteY5" fmla="*/ 1333236 h 2541710"/>
              <a:gd name="connsiteX6" fmla="*/ 721068 w 1617057"/>
              <a:gd name="connsiteY6" fmla="*/ 1273704 h 2541710"/>
              <a:gd name="connsiteX7" fmla="*/ 744881 w 1617057"/>
              <a:gd name="connsiteY7" fmla="*/ 1221317 h 2541710"/>
              <a:gd name="connsiteX8" fmla="*/ 713925 w 1617057"/>
              <a:gd name="connsiteY8" fmla="*/ 1171311 h 2541710"/>
              <a:gd name="connsiteX9" fmla="*/ 628199 w 1617057"/>
              <a:gd name="connsiteY9" fmla="*/ 1126067 h 2541710"/>
              <a:gd name="connsiteX10" fmla="*/ 509137 w 1617057"/>
              <a:gd name="connsiteY10" fmla="*/ 1104636 h 2541710"/>
              <a:gd name="connsiteX11" fmla="*/ 444847 w 1617057"/>
              <a:gd name="connsiteY11" fmla="*/ 1130828 h 2541710"/>
              <a:gd name="connsiteX12" fmla="*/ 332928 w 1617057"/>
              <a:gd name="connsiteY12" fmla="*/ 1068916 h 2541710"/>
              <a:gd name="connsiteX13" fmla="*/ 209104 w 1617057"/>
              <a:gd name="connsiteY13" fmla="*/ 1078441 h 2541710"/>
              <a:gd name="connsiteX14" fmla="*/ 137666 w 1617057"/>
              <a:gd name="connsiteY14" fmla="*/ 933185 h 2541710"/>
              <a:gd name="connsiteX15" fmla="*/ 94803 w 1617057"/>
              <a:gd name="connsiteY15" fmla="*/ 937947 h 2541710"/>
              <a:gd name="connsiteX16" fmla="*/ 9078 w 1617057"/>
              <a:gd name="connsiteY16" fmla="*/ 887941 h 2541710"/>
              <a:gd name="connsiteX17" fmla="*/ 6697 w 1617057"/>
              <a:gd name="connsiteY17" fmla="*/ 799835 h 2541710"/>
              <a:gd name="connsiteX18" fmla="*/ 59085 w 1617057"/>
              <a:gd name="connsiteY18" fmla="*/ 766497 h 2541710"/>
              <a:gd name="connsiteX19" fmla="*/ 135285 w 1617057"/>
              <a:gd name="connsiteY19" fmla="*/ 745066 h 2541710"/>
              <a:gd name="connsiteX20" fmla="*/ 147191 w 1617057"/>
              <a:gd name="connsiteY20" fmla="*/ 687916 h 2541710"/>
              <a:gd name="connsiteX21" fmla="*/ 144810 w 1617057"/>
              <a:gd name="connsiteY21" fmla="*/ 528372 h 2541710"/>
              <a:gd name="connsiteX22" fmla="*/ 249585 w 1617057"/>
              <a:gd name="connsiteY22" fmla="*/ 371210 h 2541710"/>
              <a:gd name="connsiteX23" fmla="*/ 217390 w 1617057"/>
              <a:gd name="connsiteY23" fmla="*/ 191496 h 2541710"/>
              <a:gd name="connsiteX24" fmla="*/ 418651 w 1617057"/>
              <a:gd name="connsiteY24" fmla="*/ 78317 h 2541710"/>
              <a:gd name="connsiteX25" fmla="*/ 578194 w 1617057"/>
              <a:gd name="connsiteY25" fmla="*/ 30693 h 2541710"/>
              <a:gd name="connsiteX26" fmla="*/ 837749 w 1617057"/>
              <a:gd name="connsiteY26" fmla="*/ 564091 h 2541710"/>
              <a:gd name="connsiteX27" fmla="*/ 830607 w 1617057"/>
              <a:gd name="connsiteY27" fmla="*/ 1061774 h 2541710"/>
              <a:gd name="connsiteX28" fmla="*/ 873468 w 1617057"/>
              <a:gd name="connsiteY28" fmla="*/ 1137973 h 2541710"/>
              <a:gd name="connsiteX29" fmla="*/ 871090 w 1617057"/>
              <a:gd name="connsiteY29" fmla="*/ 1214172 h 2541710"/>
              <a:gd name="connsiteX30" fmla="*/ 887756 w 1617057"/>
              <a:gd name="connsiteY30" fmla="*/ 1242747 h 2541710"/>
              <a:gd name="connsiteX31" fmla="*/ 916334 w 1617057"/>
              <a:gd name="connsiteY31" fmla="*/ 1299897 h 2541710"/>
              <a:gd name="connsiteX32" fmla="*/ 1071115 w 1617057"/>
              <a:gd name="connsiteY32" fmla="*/ 1407053 h 2541710"/>
              <a:gd name="connsiteX33" fmla="*/ 1180652 w 1617057"/>
              <a:gd name="connsiteY33" fmla="*/ 1514210 h 2541710"/>
              <a:gd name="connsiteX34" fmla="*/ 1237801 w 1617057"/>
              <a:gd name="connsiteY34" fmla="*/ 1611841 h 2541710"/>
              <a:gd name="connsiteX35" fmla="*/ 1344494 w 1617057"/>
              <a:gd name="connsiteY35" fmla="*/ 1667798 h 2541710"/>
              <a:gd name="connsiteX36" fmla="*/ 1285426 w 1617057"/>
              <a:gd name="connsiteY36" fmla="*/ 1711853 h 2541710"/>
              <a:gd name="connsiteX37" fmla="*/ 1244945 w 1617057"/>
              <a:gd name="connsiteY37" fmla="*/ 1749953 h 2541710"/>
              <a:gd name="connsiteX38" fmla="*/ 1173508 w 1617057"/>
              <a:gd name="connsiteY38" fmla="*/ 1688041 h 2541710"/>
              <a:gd name="connsiteX39" fmla="*/ 1123501 w 1617057"/>
              <a:gd name="connsiteY39" fmla="*/ 1697566 h 2541710"/>
              <a:gd name="connsiteX40" fmla="*/ 1128264 w 1617057"/>
              <a:gd name="connsiteY40" fmla="*/ 1792816 h 2541710"/>
              <a:gd name="connsiteX41" fmla="*/ 1180651 w 1617057"/>
              <a:gd name="connsiteY41" fmla="*/ 1885685 h 2541710"/>
              <a:gd name="connsiteX42" fmla="*/ 1190176 w 1617057"/>
              <a:gd name="connsiteY42" fmla="*/ 1942835 h 2541710"/>
              <a:gd name="connsiteX43" fmla="*/ 1216370 w 1617057"/>
              <a:gd name="connsiteY43" fmla="*/ 1995222 h 2541710"/>
              <a:gd name="connsiteX44" fmla="*/ 1294951 w 1617057"/>
              <a:gd name="connsiteY44" fmla="*/ 2107141 h 2541710"/>
              <a:gd name="connsiteX45" fmla="*/ 1349720 w 1617057"/>
              <a:gd name="connsiteY45" fmla="*/ 2173816 h 2541710"/>
              <a:gd name="connsiteX46" fmla="*/ 1383058 w 1617057"/>
              <a:gd name="connsiteY46" fmla="*/ 2211915 h 2541710"/>
              <a:gd name="connsiteX47" fmla="*/ 1397345 w 1617057"/>
              <a:gd name="connsiteY47" fmla="*/ 2254778 h 2541710"/>
              <a:gd name="connsiteX48" fmla="*/ 1478308 w 1617057"/>
              <a:gd name="connsiteY48" fmla="*/ 2366697 h 2541710"/>
              <a:gd name="connsiteX49" fmla="*/ 1599751 w 1617057"/>
              <a:gd name="connsiteY49" fmla="*/ 2488141 h 2541710"/>
              <a:gd name="connsiteX50" fmla="*/ 1615183 w 1617057"/>
              <a:gd name="connsiteY50" fmla="*/ 2541643 h 2541710"/>
              <a:gd name="connsiteX51" fmla="*/ 1585465 w 1617057"/>
              <a:gd name="connsiteY51" fmla="*/ 2497666 h 2541710"/>
              <a:gd name="connsiteX52" fmla="*/ 1497359 w 1617057"/>
              <a:gd name="connsiteY52" fmla="*/ 2428610 h 2541710"/>
              <a:gd name="connsiteX53" fmla="*/ 1409250 w 1617057"/>
              <a:gd name="connsiteY53" fmla="*/ 2330978 h 2541710"/>
              <a:gd name="connsiteX54" fmla="*/ 1299713 w 1617057"/>
              <a:gd name="connsiteY54" fmla="*/ 2209535 h 2541710"/>
              <a:gd name="connsiteX55" fmla="*/ 1121119 w 1617057"/>
              <a:gd name="connsiteY55" fmla="*/ 2147622 h 2541710"/>
              <a:gd name="connsiteX56" fmla="*/ 1094927 w 1617057"/>
              <a:gd name="connsiteY56" fmla="*/ 2088091 h 2541710"/>
              <a:gd name="connsiteX57" fmla="*/ 1033015 w 1617057"/>
              <a:gd name="connsiteY57" fmla="*/ 2009510 h 2541710"/>
              <a:gd name="connsiteX58" fmla="*/ 1002056 w 1617057"/>
              <a:gd name="connsiteY58" fmla="*/ 1961886 h 2541710"/>
              <a:gd name="connsiteX59" fmla="*/ 1006821 w 1617057"/>
              <a:gd name="connsiteY59" fmla="*/ 1935691 h 2541710"/>
              <a:gd name="connsiteX60" fmla="*/ 1087784 w 1617057"/>
              <a:gd name="connsiteY60" fmla="*/ 1966647 h 2541710"/>
              <a:gd name="connsiteX61" fmla="*/ 1049684 w 1617057"/>
              <a:gd name="connsiteY61" fmla="*/ 1933310 h 2541710"/>
              <a:gd name="connsiteX62" fmla="*/ 980627 w 1617057"/>
              <a:gd name="connsiteY62" fmla="*/ 1842822 h 2541710"/>
              <a:gd name="connsiteX63" fmla="*/ 944909 w 1617057"/>
              <a:gd name="connsiteY63" fmla="*/ 1790435 h 2541710"/>
              <a:gd name="connsiteX64" fmla="*/ 940146 w 1617057"/>
              <a:gd name="connsiteY64" fmla="*/ 1676135 h 2541710"/>
              <a:gd name="connsiteX65" fmla="*/ 880612 w 1617057"/>
              <a:gd name="connsiteY65" fmla="*/ 1630892 h 2541710"/>
              <a:gd name="connsiteX66" fmla="*/ 837752 w 1617057"/>
              <a:gd name="connsiteY66" fmla="*/ 1616603 h 2541710"/>
              <a:gd name="connsiteX67" fmla="*/ 740118 w 1617057"/>
              <a:gd name="connsiteY67" fmla="*/ 1723761 h 2541710"/>
              <a:gd name="connsiteX68" fmla="*/ 685352 w 1617057"/>
              <a:gd name="connsiteY68" fmla="*/ 1590410 h 2541710"/>
              <a:gd name="connsiteX69" fmla="*/ 702021 w 1617057"/>
              <a:gd name="connsiteY69" fmla="*/ 1542785 h 2541710"/>
              <a:gd name="connsiteX70" fmla="*/ 744884 w 1617057"/>
              <a:gd name="connsiteY70" fmla="*/ 1528497 h 2541710"/>
              <a:gd name="connsiteX71" fmla="*/ 733349 w 1617057"/>
              <a:gd name="connsiteY71" fmla="*/ 1479679 h 2541710"/>
              <a:gd name="connsiteX0" fmla="*/ 733349 w 1617057"/>
              <a:gd name="connsiteY0" fmla="*/ 1479679 h 2541710"/>
              <a:gd name="connsiteX1" fmla="*/ 723452 w 1617057"/>
              <a:gd name="connsiteY1" fmla="*/ 1435628 h 2541710"/>
              <a:gd name="connsiteX2" fmla="*/ 680587 w 1617057"/>
              <a:gd name="connsiteY2" fmla="*/ 1449917 h 2541710"/>
              <a:gd name="connsiteX3" fmla="*/ 671062 w 1617057"/>
              <a:gd name="connsiteY3" fmla="*/ 1411817 h 2541710"/>
              <a:gd name="connsiteX4" fmla="*/ 721071 w 1617057"/>
              <a:gd name="connsiteY4" fmla="*/ 1368953 h 2541710"/>
              <a:gd name="connsiteX5" fmla="*/ 732974 w 1617057"/>
              <a:gd name="connsiteY5" fmla="*/ 1333236 h 2541710"/>
              <a:gd name="connsiteX6" fmla="*/ 721068 w 1617057"/>
              <a:gd name="connsiteY6" fmla="*/ 1273704 h 2541710"/>
              <a:gd name="connsiteX7" fmla="*/ 744881 w 1617057"/>
              <a:gd name="connsiteY7" fmla="*/ 1221317 h 2541710"/>
              <a:gd name="connsiteX8" fmla="*/ 713925 w 1617057"/>
              <a:gd name="connsiteY8" fmla="*/ 1171311 h 2541710"/>
              <a:gd name="connsiteX9" fmla="*/ 628199 w 1617057"/>
              <a:gd name="connsiteY9" fmla="*/ 1126067 h 2541710"/>
              <a:gd name="connsiteX10" fmla="*/ 509137 w 1617057"/>
              <a:gd name="connsiteY10" fmla="*/ 1104636 h 2541710"/>
              <a:gd name="connsiteX11" fmla="*/ 444847 w 1617057"/>
              <a:gd name="connsiteY11" fmla="*/ 1130828 h 2541710"/>
              <a:gd name="connsiteX12" fmla="*/ 332928 w 1617057"/>
              <a:gd name="connsiteY12" fmla="*/ 1068916 h 2541710"/>
              <a:gd name="connsiteX13" fmla="*/ 209104 w 1617057"/>
              <a:gd name="connsiteY13" fmla="*/ 1078441 h 2541710"/>
              <a:gd name="connsiteX14" fmla="*/ 137666 w 1617057"/>
              <a:gd name="connsiteY14" fmla="*/ 933185 h 2541710"/>
              <a:gd name="connsiteX15" fmla="*/ 94803 w 1617057"/>
              <a:gd name="connsiteY15" fmla="*/ 937947 h 2541710"/>
              <a:gd name="connsiteX16" fmla="*/ 9078 w 1617057"/>
              <a:gd name="connsiteY16" fmla="*/ 887941 h 2541710"/>
              <a:gd name="connsiteX17" fmla="*/ 6697 w 1617057"/>
              <a:gd name="connsiteY17" fmla="*/ 799835 h 2541710"/>
              <a:gd name="connsiteX18" fmla="*/ 59085 w 1617057"/>
              <a:gd name="connsiteY18" fmla="*/ 766497 h 2541710"/>
              <a:gd name="connsiteX19" fmla="*/ 135285 w 1617057"/>
              <a:gd name="connsiteY19" fmla="*/ 745066 h 2541710"/>
              <a:gd name="connsiteX20" fmla="*/ 147191 w 1617057"/>
              <a:gd name="connsiteY20" fmla="*/ 687916 h 2541710"/>
              <a:gd name="connsiteX21" fmla="*/ 144810 w 1617057"/>
              <a:gd name="connsiteY21" fmla="*/ 528372 h 2541710"/>
              <a:gd name="connsiteX22" fmla="*/ 249585 w 1617057"/>
              <a:gd name="connsiteY22" fmla="*/ 371210 h 2541710"/>
              <a:gd name="connsiteX23" fmla="*/ 217390 w 1617057"/>
              <a:gd name="connsiteY23" fmla="*/ 191496 h 2541710"/>
              <a:gd name="connsiteX24" fmla="*/ 418651 w 1617057"/>
              <a:gd name="connsiteY24" fmla="*/ 78317 h 2541710"/>
              <a:gd name="connsiteX25" fmla="*/ 578194 w 1617057"/>
              <a:gd name="connsiteY25" fmla="*/ 30693 h 2541710"/>
              <a:gd name="connsiteX26" fmla="*/ 837749 w 1617057"/>
              <a:gd name="connsiteY26" fmla="*/ 564091 h 2541710"/>
              <a:gd name="connsiteX27" fmla="*/ 761553 w 1617057"/>
              <a:gd name="connsiteY27" fmla="*/ 883178 h 2541710"/>
              <a:gd name="connsiteX28" fmla="*/ 830607 w 1617057"/>
              <a:gd name="connsiteY28" fmla="*/ 1061774 h 2541710"/>
              <a:gd name="connsiteX29" fmla="*/ 873468 w 1617057"/>
              <a:gd name="connsiteY29" fmla="*/ 1137973 h 2541710"/>
              <a:gd name="connsiteX30" fmla="*/ 871090 w 1617057"/>
              <a:gd name="connsiteY30" fmla="*/ 1214172 h 2541710"/>
              <a:gd name="connsiteX31" fmla="*/ 887756 w 1617057"/>
              <a:gd name="connsiteY31" fmla="*/ 1242747 h 2541710"/>
              <a:gd name="connsiteX32" fmla="*/ 916334 w 1617057"/>
              <a:gd name="connsiteY32" fmla="*/ 1299897 h 2541710"/>
              <a:gd name="connsiteX33" fmla="*/ 1071115 w 1617057"/>
              <a:gd name="connsiteY33" fmla="*/ 1407053 h 2541710"/>
              <a:gd name="connsiteX34" fmla="*/ 1180652 w 1617057"/>
              <a:gd name="connsiteY34" fmla="*/ 1514210 h 2541710"/>
              <a:gd name="connsiteX35" fmla="*/ 1237801 w 1617057"/>
              <a:gd name="connsiteY35" fmla="*/ 1611841 h 2541710"/>
              <a:gd name="connsiteX36" fmla="*/ 1344494 w 1617057"/>
              <a:gd name="connsiteY36" fmla="*/ 1667798 h 2541710"/>
              <a:gd name="connsiteX37" fmla="*/ 1285426 w 1617057"/>
              <a:gd name="connsiteY37" fmla="*/ 1711853 h 2541710"/>
              <a:gd name="connsiteX38" fmla="*/ 1244945 w 1617057"/>
              <a:gd name="connsiteY38" fmla="*/ 1749953 h 2541710"/>
              <a:gd name="connsiteX39" fmla="*/ 1173508 w 1617057"/>
              <a:gd name="connsiteY39" fmla="*/ 1688041 h 2541710"/>
              <a:gd name="connsiteX40" fmla="*/ 1123501 w 1617057"/>
              <a:gd name="connsiteY40" fmla="*/ 1697566 h 2541710"/>
              <a:gd name="connsiteX41" fmla="*/ 1128264 w 1617057"/>
              <a:gd name="connsiteY41" fmla="*/ 1792816 h 2541710"/>
              <a:gd name="connsiteX42" fmla="*/ 1180651 w 1617057"/>
              <a:gd name="connsiteY42" fmla="*/ 1885685 h 2541710"/>
              <a:gd name="connsiteX43" fmla="*/ 1190176 w 1617057"/>
              <a:gd name="connsiteY43" fmla="*/ 1942835 h 2541710"/>
              <a:gd name="connsiteX44" fmla="*/ 1216370 w 1617057"/>
              <a:gd name="connsiteY44" fmla="*/ 1995222 h 2541710"/>
              <a:gd name="connsiteX45" fmla="*/ 1294951 w 1617057"/>
              <a:gd name="connsiteY45" fmla="*/ 2107141 h 2541710"/>
              <a:gd name="connsiteX46" fmla="*/ 1349720 w 1617057"/>
              <a:gd name="connsiteY46" fmla="*/ 2173816 h 2541710"/>
              <a:gd name="connsiteX47" fmla="*/ 1383058 w 1617057"/>
              <a:gd name="connsiteY47" fmla="*/ 2211915 h 2541710"/>
              <a:gd name="connsiteX48" fmla="*/ 1397345 w 1617057"/>
              <a:gd name="connsiteY48" fmla="*/ 2254778 h 2541710"/>
              <a:gd name="connsiteX49" fmla="*/ 1478308 w 1617057"/>
              <a:gd name="connsiteY49" fmla="*/ 2366697 h 2541710"/>
              <a:gd name="connsiteX50" fmla="*/ 1599751 w 1617057"/>
              <a:gd name="connsiteY50" fmla="*/ 2488141 h 2541710"/>
              <a:gd name="connsiteX51" fmla="*/ 1615183 w 1617057"/>
              <a:gd name="connsiteY51" fmla="*/ 2541643 h 2541710"/>
              <a:gd name="connsiteX52" fmla="*/ 1585465 w 1617057"/>
              <a:gd name="connsiteY52" fmla="*/ 2497666 h 2541710"/>
              <a:gd name="connsiteX53" fmla="*/ 1497359 w 1617057"/>
              <a:gd name="connsiteY53" fmla="*/ 2428610 h 2541710"/>
              <a:gd name="connsiteX54" fmla="*/ 1409250 w 1617057"/>
              <a:gd name="connsiteY54" fmla="*/ 2330978 h 2541710"/>
              <a:gd name="connsiteX55" fmla="*/ 1299713 w 1617057"/>
              <a:gd name="connsiteY55" fmla="*/ 2209535 h 2541710"/>
              <a:gd name="connsiteX56" fmla="*/ 1121119 w 1617057"/>
              <a:gd name="connsiteY56" fmla="*/ 2147622 h 2541710"/>
              <a:gd name="connsiteX57" fmla="*/ 1094927 w 1617057"/>
              <a:gd name="connsiteY57" fmla="*/ 2088091 h 2541710"/>
              <a:gd name="connsiteX58" fmla="*/ 1033015 w 1617057"/>
              <a:gd name="connsiteY58" fmla="*/ 2009510 h 2541710"/>
              <a:gd name="connsiteX59" fmla="*/ 1002056 w 1617057"/>
              <a:gd name="connsiteY59" fmla="*/ 1961886 h 2541710"/>
              <a:gd name="connsiteX60" fmla="*/ 1006821 w 1617057"/>
              <a:gd name="connsiteY60" fmla="*/ 1935691 h 2541710"/>
              <a:gd name="connsiteX61" fmla="*/ 1087784 w 1617057"/>
              <a:gd name="connsiteY61" fmla="*/ 1966647 h 2541710"/>
              <a:gd name="connsiteX62" fmla="*/ 1049684 w 1617057"/>
              <a:gd name="connsiteY62" fmla="*/ 1933310 h 2541710"/>
              <a:gd name="connsiteX63" fmla="*/ 980627 w 1617057"/>
              <a:gd name="connsiteY63" fmla="*/ 1842822 h 2541710"/>
              <a:gd name="connsiteX64" fmla="*/ 944909 w 1617057"/>
              <a:gd name="connsiteY64" fmla="*/ 1790435 h 2541710"/>
              <a:gd name="connsiteX65" fmla="*/ 940146 w 1617057"/>
              <a:gd name="connsiteY65" fmla="*/ 1676135 h 2541710"/>
              <a:gd name="connsiteX66" fmla="*/ 880612 w 1617057"/>
              <a:gd name="connsiteY66" fmla="*/ 1630892 h 2541710"/>
              <a:gd name="connsiteX67" fmla="*/ 837752 w 1617057"/>
              <a:gd name="connsiteY67" fmla="*/ 1616603 h 2541710"/>
              <a:gd name="connsiteX68" fmla="*/ 740118 w 1617057"/>
              <a:gd name="connsiteY68" fmla="*/ 1723761 h 2541710"/>
              <a:gd name="connsiteX69" fmla="*/ 685352 w 1617057"/>
              <a:gd name="connsiteY69" fmla="*/ 1590410 h 2541710"/>
              <a:gd name="connsiteX70" fmla="*/ 702021 w 1617057"/>
              <a:gd name="connsiteY70" fmla="*/ 1542785 h 2541710"/>
              <a:gd name="connsiteX71" fmla="*/ 744884 w 1617057"/>
              <a:gd name="connsiteY71" fmla="*/ 1528497 h 2541710"/>
              <a:gd name="connsiteX72" fmla="*/ 733349 w 1617057"/>
              <a:gd name="connsiteY72" fmla="*/ 1479679 h 2541710"/>
              <a:gd name="connsiteX0" fmla="*/ 733349 w 1617057"/>
              <a:gd name="connsiteY0" fmla="*/ 1479679 h 2541710"/>
              <a:gd name="connsiteX1" fmla="*/ 723452 w 1617057"/>
              <a:gd name="connsiteY1" fmla="*/ 1435628 h 2541710"/>
              <a:gd name="connsiteX2" fmla="*/ 680587 w 1617057"/>
              <a:gd name="connsiteY2" fmla="*/ 1449917 h 2541710"/>
              <a:gd name="connsiteX3" fmla="*/ 671062 w 1617057"/>
              <a:gd name="connsiteY3" fmla="*/ 1411817 h 2541710"/>
              <a:gd name="connsiteX4" fmla="*/ 721071 w 1617057"/>
              <a:gd name="connsiteY4" fmla="*/ 1368953 h 2541710"/>
              <a:gd name="connsiteX5" fmla="*/ 732974 w 1617057"/>
              <a:gd name="connsiteY5" fmla="*/ 1333236 h 2541710"/>
              <a:gd name="connsiteX6" fmla="*/ 721068 w 1617057"/>
              <a:gd name="connsiteY6" fmla="*/ 1273704 h 2541710"/>
              <a:gd name="connsiteX7" fmla="*/ 744881 w 1617057"/>
              <a:gd name="connsiteY7" fmla="*/ 1221317 h 2541710"/>
              <a:gd name="connsiteX8" fmla="*/ 713925 w 1617057"/>
              <a:gd name="connsiteY8" fmla="*/ 1171311 h 2541710"/>
              <a:gd name="connsiteX9" fmla="*/ 628199 w 1617057"/>
              <a:gd name="connsiteY9" fmla="*/ 1126067 h 2541710"/>
              <a:gd name="connsiteX10" fmla="*/ 509137 w 1617057"/>
              <a:gd name="connsiteY10" fmla="*/ 1104636 h 2541710"/>
              <a:gd name="connsiteX11" fmla="*/ 444847 w 1617057"/>
              <a:gd name="connsiteY11" fmla="*/ 1130828 h 2541710"/>
              <a:gd name="connsiteX12" fmla="*/ 332928 w 1617057"/>
              <a:gd name="connsiteY12" fmla="*/ 1068916 h 2541710"/>
              <a:gd name="connsiteX13" fmla="*/ 209104 w 1617057"/>
              <a:gd name="connsiteY13" fmla="*/ 1078441 h 2541710"/>
              <a:gd name="connsiteX14" fmla="*/ 137666 w 1617057"/>
              <a:gd name="connsiteY14" fmla="*/ 933185 h 2541710"/>
              <a:gd name="connsiteX15" fmla="*/ 94803 w 1617057"/>
              <a:gd name="connsiteY15" fmla="*/ 937947 h 2541710"/>
              <a:gd name="connsiteX16" fmla="*/ 9078 w 1617057"/>
              <a:gd name="connsiteY16" fmla="*/ 887941 h 2541710"/>
              <a:gd name="connsiteX17" fmla="*/ 6697 w 1617057"/>
              <a:gd name="connsiteY17" fmla="*/ 799835 h 2541710"/>
              <a:gd name="connsiteX18" fmla="*/ 59085 w 1617057"/>
              <a:gd name="connsiteY18" fmla="*/ 766497 h 2541710"/>
              <a:gd name="connsiteX19" fmla="*/ 135285 w 1617057"/>
              <a:gd name="connsiteY19" fmla="*/ 745066 h 2541710"/>
              <a:gd name="connsiteX20" fmla="*/ 147191 w 1617057"/>
              <a:gd name="connsiteY20" fmla="*/ 687916 h 2541710"/>
              <a:gd name="connsiteX21" fmla="*/ 144810 w 1617057"/>
              <a:gd name="connsiteY21" fmla="*/ 528372 h 2541710"/>
              <a:gd name="connsiteX22" fmla="*/ 249585 w 1617057"/>
              <a:gd name="connsiteY22" fmla="*/ 371210 h 2541710"/>
              <a:gd name="connsiteX23" fmla="*/ 217390 w 1617057"/>
              <a:gd name="connsiteY23" fmla="*/ 191496 h 2541710"/>
              <a:gd name="connsiteX24" fmla="*/ 418651 w 1617057"/>
              <a:gd name="connsiteY24" fmla="*/ 78317 h 2541710"/>
              <a:gd name="connsiteX25" fmla="*/ 578194 w 1617057"/>
              <a:gd name="connsiteY25" fmla="*/ 30693 h 2541710"/>
              <a:gd name="connsiteX26" fmla="*/ 837749 w 1617057"/>
              <a:gd name="connsiteY26" fmla="*/ 564091 h 2541710"/>
              <a:gd name="connsiteX27" fmla="*/ 761553 w 1617057"/>
              <a:gd name="connsiteY27" fmla="*/ 883178 h 2541710"/>
              <a:gd name="connsiteX28" fmla="*/ 830610 w 1617057"/>
              <a:gd name="connsiteY28" fmla="*/ 971285 h 2541710"/>
              <a:gd name="connsiteX29" fmla="*/ 830607 w 1617057"/>
              <a:gd name="connsiteY29" fmla="*/ 1061774 h 2541710"/>
              <a:gd name="connsiteX30" fmla="*/ 873468 w 1617057"/>
              <a:gd name="connsiteY30" fmla="*/ 1137973 h 2541710"/>
              <a:gd name="connsiteX31" fmla="*/ 871090 w 1617057"/>
              <a:gd name="connsiteY31" fmla="*/ 1214172 h 2541710"/>
              <a:gd name="connsiteX32" fmla="*/ 887756 w 1617057"/>
              <a:gd name="connsiteY32" fmla="*/ 1242747 h 2541710"/>
              <a:gd name="connsiteX33" fmla="*/ 916334 w 1617057"/>
              <a:gd name="connsiteY33" fmla="*/ 1299897 h 2541710"/>
              <a:gd name="connsiteX34" fmla="*/ 1071115 w 1617057"/>
              <a:gd name="connsiteY34" fmla="*/ 1407053 h 2541710"/>
              <a:gd name="connsiteX35" fmla="*/ 1180652 w 1617057"/>
              <a:gd name="connsiteY35" fmla="*/ 1514210 h 2541710"/>
              <a:gd name="connsiteX36" fmla="*/ 1237801 w 1617057"/>
              <a:gd name="connsiteY36" fmla="*/ 1611841 h 2541710"/>
              <a:gd name="connsiteX37" fmla="*/ 1344494 w 1617057"/>
              <a:gd name="connsiteY37" fmla="*/ 1667798 h 2541710"/>
              <a:gd name="connsiteX38" fmla="*/ 1285426 w 1617057"/>
              <a:gd name="connsiteY38" fmla="*/ 1711853 h 2541710"/>
              <a:gd name="connsiteX39" fmla="*/ 1244945 w 1617057"/>
              <a:gd name="connsiteY39" fmla="*/ 1749953 h 2541710"/>
              <a:gd name="connsiteX40" fmla="*/ 1173508 w 1617057"/>
              <a:gd name="connsiteY40" fmla="*/ 1688041 h 2541710"/>
              <a:gd name="connsiteX41" fmla="*/ 1123501 w 1617057"/>
              <a:gd name="connsiteY41" fmla="*/ 1697566 h 2541710"/>
              <a:gd name="connsiteX42" fmla="*/ 1128264 w 1617057"/>
              <a:gd name="connsiteY42" fmla="*/ 1792816 h 2541710"/>
              <a:gd name="connsiteX43" fmla="*/ 1180651 w 1617057"/>
              <a:gd name="connsiteY43" fmla="*/ 1885685 h 2541710"/>
              <a:gd name="connsiteX44" fmla="*/ 1190176 w 1617057"/>
              <a:gd name="connsiteY44" fmla="*/ 1942835 h 2541710"/>
              <a:gd name="connsiteX45" fmla="*/ 1216370 w 1617057"/>
              <a:gd name="connsiteY45" fmla="*/ 1995222 h 2541710"/>
              <a:gd name="connsiteX46" fmla="*/ 1294951 w 1617057"/>
              <a:gd name="connsiteY46" fmla="*/ 2107141 h 2541710"/>
              <a:gd name="connsiteX47" fmla="*/ 1349720 w 1617057"/>
              <a:gd name="connsiteY47" fmla="*/ 2173816 h 2541710"/>
              <a:gd name="connsiteX48" fmla="*/ 1383058 w 1617057"/>
              <a:gd name="connsiteY48" fmla="*/ 2211915 h 2541710"/>
              <a:gd name="connsiteX49" fmla="*/ 1397345 w 1617057"/>
              <a:gd name="connsiteY49" fmla="*/ 2254778 h 2541710"/>
              <a:gd name="connsiteX50" fmla="*/ 1478308 w 1617057"/>
              <a:gd name="connsiteY50" fmla="*/ 2366697 h 2541710"/>
              <a:gd name="connsiteX51" fmla="*/ 1599751 w 1617057"/>
              <a:gd name="connsiteY51" fmla="*/ 2488141 h 2541710"/>
              <a:gd name="connsiteX52" fmla="*/ 1615183 w 1617057"/>
              <a:gd name="connsiteY52" fmla="*/ 2541643 h 2541710"/>
              <a:gd name="connsiteX53" fmla="*/ 1585465 w 1617057"/>
              <a:gd name="connsiteY53" fmla="*/ 2497666 h 2541710"/>
              <a:gd name="connsiteX54" fmla="*/ 1497359 w 1617057"/>
              <a:gd name="connsiteY54" fmla="*/ 2428610 h 2541710"/>
              <a:gd name="connsiteX55" fmla="*/ 1409250 w 1617057"/>
              <a:gd name="connsiteY55" fmla="*/ 2330978 h 2541710"/>
              <a:gd name="connsiteX56" fmla="*/ 1299713 w 1617057"/>
              <a:gd name="connsiteY56" fmla="*/ 2209535 h 2541710"/>
              <a:gd name="connsiteX57" fmla="*/ 1121119 w 1617057"/>
              <a:gd name="connsiteY57" fmla="*/ 2147622 h 2541710"/>
              <a:gd name="connsiteX58" fmla="*/ 1094927 w 1617057"/>
              <a:gd name="connsiteY58" fmla="*/ 2088091 h 2541710"/>
              <a:gd name="connsiteX59" fmla="*/ 1033015 w 1617057"/>
              <a:gd name="connsiteY59" fmla="*/ 2009510 h 2541710"/>
              <a:gd name="connsiteX60" fmla="*/ 1002056 w 1617057"/>
              <a:gd name="connsiteY60" fmla="*/ 1961886 h 2541710"/>
              <a:gd name="connsiteX61" fmla="*/ 1006821 w 1617057"/>
              <a:gd name="connsiteY61" fmla="*/ 1935691 h 2541710"/>
              <a:gd name="connsiteX62" fmla="*/ 1087784 w 1617057"/>
              <a:gd name="connsiteY62" fmla="*/ 1966647 h 2541710"/>
              <a:gd name="connsiteX63" fmla="*/ 1049684 w 1617057"/>
              <a:gd name="connsiteY63" fmla="*/ 1933310 h 2541710"/>
              <a:gd name="connsiteX64" fmla="*/ 980627 w 1617057"/>
              <a:gd name="connsiteY64" fmla="*/ 1842822 h 2541710"/>
              <a:gd name="connsiteX65" fmla="*/ 944909 w 1617057"/>
              <a:gd name="connsiteY65" fmla="*/ 1790435 h 2541710"/>
              <a:gd name="connsiteX66" fmla="*/ 940146 w 1617057"/>
              <a:gd name="connsiteY66" fmla="*/ 1676135 h 2541710"/>
              <a:gd name="connsiteX67" fmla="*/ 880612 w 1617057"/>
              <a:gd name="connsiteY67" fmla="*/ 1630892 h 2541710"/>
              <a:gd name="connsiteX68" fmla="*/ 837752 w 1617057"/>
              <a:gd name="connsiteY68" fmla="*/ 1616603 h 2541710"/>
              <a:gd name="connsiteX69" fmla="*/ 740118 w 1617057"/>
              <a:gd name="connsiteY69" fmla="*/ 1723761 h 2541710"/>
              <a:gd name="connsiteX70" fmla="*/ 685352 w 1617057"/>
              <a:gd name="connsiteY70" fmla="*/ 1590410 h 2541710"/>
              <a:gd name="connsiteX71" fmla="*/ 702021 w 1617057"/>
              <a:gd name="connsiteY71" fmla="*/ 1542785 h 2541710"/>
              <a:gd name="connsiteX72" fmla="*/ 744884 w 1617057"/>
              <a:gd name="connsiteY72" fmla="*/ 1528497 h 2541710"/>
              <a:gd name="connsiteX73" fmla="*/ 733349 w 1617057"/>
              <a:gd name="connsiteY73" fmla="*/ 1479679 h 2541710"/>
              <a:gd name="connsiteX0" fmla="*/ 733349 w 1617057"/>
              <a:gd name="connsiteY0" fmla="*/ 1479679 h 2541710"/>
              <a:gd name="connsiteX1" fmla="*/ 723452 w 1617057"/>
              <a:gd name="connsiteY1" fmla="*/ 1435628 h 2541710"/>
              <a:gd name="connsiteX2" fmla="*/ 680587 w 1617057"/>
              <a:gd name="connsiteY2" fmla="*/ 1449917 h 2541710"/>
              <a:gd name="connsiteX3" fmla="*/ 671062 w 1617057"/>
              <a:gd name="connsiteY3" fmla="*/ 1411817 h 2541710"/>
              <a:gd name="connsiteX4" fmla="*/ 721071 w 1617057"/>
              <a:gd name="connsiteY4" fmla="*/ 1368953 h 2541710"/>
              <a:gd name="connsiteX5" fmla="*/ 732974 w 1617057"/>
              <a:gd name="connsiteY5" fmla="*/ 1333236 h 2541710"/>
              <a:gd name="connsiteX6" fmla="*/ 721068 w 1617057"/>
              <a:gd name="connsiteY6" fmla="*/ 1273704 h 2541710"/>
              <a:gd name="connsiteX7" fmla="*/ 744881 w 1617057"/>
              <a:gd name="connsiteY7" fmla="*/ 1221317 h 2541710"/>
              <a:gd name="connsiteX8" fmla="*/ 713925 w 1617057"/>
              <a:gd name="connsiteY8" fmla="*/ 1171311 h 2541710"/>
              <a:gd name="connsiteX9" fmla="*/ 628199 w 1617057"/>
              <a:gd name="connsiteY9" fmla="*/ 1126067 h 2541710"/>
              <a:gd name="connsiteX10" fmla="*/ 509137 w 1617057"/>
              <a:gd name="connsiteY10" fmla="*/ 1104636 h 2541710"/>
              <a:gd name="connsiteX11" fmla="*/ 444847 w 1617057"/>
              <a:gd name="connsiteY11" fmla="*/ 1130828 h 2541710"/>
              <a:gd name="connsiteX12" fmla="*/ 332928 w 1617057"/>
              <a:gd name="connsiteY12" fmla="*/ 1068916 h 2541710"/>
              <a:gd name="connsiteX13" fmla="*/ 209104 w 1617057"/>
              <a:gd name="connsiteY13" fmla="*/ 1078441 h 2541710"/>
              <a:gd name="connsiteX14" fmla="*/ 137666 w 1617057"/>
              <a:gd name="connsiteY14" fmla="*/ 933185 h 2541710"/>
              <a:gd name="connsiteX15" fmla="*/ 94803 w 1617057"/>
              <a:gd name="connsiteY15" fmla="*/ 937947 h 2541710"/>
              <a:gd name="connsiteX16" fmla="*/ 9078 w 1617057"/>
              <a:gd name="connsiteY16" fmla="*/ 887941 h 2541710"/>
              <a:gd name="connsiteX17" fmla="*/ 6697 w 1617057"/>
              <a:gd name="connsiteY17" fmla="*/ 799835 h 2541710"/>
              <a:gd name="connsiteX18" fmla="*/ 59085 w 1617057"/>
              <a:gd name="connsiteY18" fmla="*/ 766497 h 2541710"/>
              <a:gd name="connsiteX19" fmla="*/ 135285 w 1617057"/>
              <a:gd name="connsiteY19" fmla="*/ 745066 h 2541710"/>
              <a:gd name="connsiteX20" fmla="*/ 147191 w 1617057"/>
              <a:gd name="connsiteY20" fmla="*/ 687916 h 2541710"/>
              <a:gd name="connsiteX21" fmla="*/ 144810 w 1617057"/>
              <a:gd name="connsiteY21" fmla="*/ 528372 h 2541710"/>
              <a:gd name="connsiteX22" fmla="*/ 249585 w 1617057"/>
              <a:gd name="connsiteY22" fmla="*/ 371210 h 2541710"/>
              <a:gd name="connsiteX23" fmla="*/ 217390 w 1617057"/>
              <a:gd name="connsiteY23" fmla="*/ 191496 h 2541710"/>
              <a:gd name="connsiteX24" fmla="*/ 418651 w 1617057"/>
              <a:gd name="connsiteY24" fmla="*/ 78317 h 2541710"/>
              <a:gd name="connsiteX25" fmla="*/ 578194 w 1617057"/>
              <a:gd name="connsiteY25" fmla="*/ 30693 h 2541710"/>
              <a:gd name="connsiteX26" fmla="*/ 837749 w 1617057"/>
              <a:gd name="connsiteY26" fmla="*/ 564091 h 2541710"/>
              <a:gd name="connsiteX27" fmla="*/ 761553 w 1617057"/>
              <a:gd name="connsiteY27" fmla="*/ 883178 h 2541710"/>
              <a:gd name="connsiteX28" fmla="*/ 773460 w 1617057"/>
              <a:gd name="connsiteY28" fmla="*/ 947472 h 2541710"/>
              <a:gd name="connsiteX29" fmla="*/ 830610 w 1617057"/>
              <a:gd name="connsiteY29" fmla="*/ 971285 h 2541710"/>
              <a:gd name="connsiteX30" fmla="*/ 830607 w 1617057"/>
              <a:gd name="connsiteY30" fmla="*/ 1061774 h 2541710"/>
              <a:gd name="connsiteX31" fmla="*/ 873468 w 1617057"/>
              <a:gd name="connsiteY31" fmla="*/ 1137973 h 2541710"/>
              <a:gd name="connsiteX32" fmla="*/ 871090 w 1617057"/>
              <a:gd name="connsiteY32" fmla="*/ 1214172 h 2541710"/>
              <a:gd name="connsiteX33" fmla="*/ 887756 w 1617057"/>
              <a:gd name="connsiteY33" fmla="*/ 1242747 h 2541710"/>
              <a:gd name="connsiteX34" fmla="*/ 916334 w 1617057"/>
              <a:gd name="connsiteY34" fmla="*/ 1299897 h 2541710"/>
              <a:gd name="connsiteX35" fmla="*/ 1071115 w 1617057"/>
              <a:gd name="connsiteY35" fmla="*/ 1407053 h 2541710"/>
              <a:gd name="connsiteX36" fmla="*/ 1180652 w 1617057"/>
              <a:gd name="connsiteY36" fmla="*/ 1514210 h 2541710"/>
              <a:gd name="connsiteX37" fmla="*/ 1237801 w 1617057"/>
              <a:gd name="connsiteY37" fmla="*/ 1611841 h 2541710"/>
              <a:gd name="connsiteX38" fmla="*/ 1344494 w 1617057"/>
              <a:gd name="connsiteY38" fmla="*/ 1667798 h 2541710"/>
              <a:gd name="connsiteX39" fmla="*/ 1285426 w 1617057"/>
              <a:gd name="connsiteY39" fmla="*/ 1711853 h 2541710"/>
              <a:gd name="connsiteX40" fmla="*/ 1244945 w 1617057"/>
              <a:gd name="connsiteY40" fmla="*/ 1749953 h 2541710"/>
              <a:gd name="connsiteX41" fmla="*/ 1173508 w 1617057"/>
              <a:gd name="connsiteY41" fmla="*/ 1688041 h 2541710"/>
              <a:gd name="connsiteX42" fmla="*/ 1123501 w 1617057"/>
              <a:gd name="connsiteY42" fmla="*/ 1697566 h 2541710"/>
              <a:gd name="connsiteX43" fmla="*/ 1128264 w 1617057"/>
              <a:gd name="connsiteY43" fmla="*/ 1792816 h 2541710"/>
              <a:gd name="connsiteX44" fmla="*/ 1180651 w 1617057"/>
              <a:gd name="connsiteY44" fmla="*/ 1885685 h 2541710"/>
              <a:gd name="connsiteX45" fmla="*/ 1190176 w 1617057"/>
              <a:gd name="connsiteY45" fmla="*/ 1942835 h 2541710"/>
              <a:gd name="connsiteX46" fmla="*/ 1216370 w 1617057"/>
              <a:gd name="connsiteY46" fmla="*/ 1995222 h 2541710"/>
              <a:gd name="connsiteX47" fmla="*/ 1294951 w 1617057"/>
              <a:gd name="connsiteY47" fmla="*/ 2107141 h 2541710"/>
              <a:gd name="connsiteX48" fmla="*/ 1349720 w 1617057"/>
              <a:gd name="connsiteY48" fmla="*/ 2173816 h 2541710"/>
              <a:gd name="connsiteX49" fmla="*/ 1383058 w 1617057"/>
              <a:gd name="connsiteY49" fmla="*/ 2211915 h 2541710"/>
              <a:gd name="connsiteX50" fmla="*/ 1397345 w 1617057"/>
              <a:gd name="connsiteY50" fmla="*/ 2254778 h 2541710"/>
              <a:gd name="connsiteX51" fmla="*/ 1478308 w 1617057"/>
              <a:gd name="connsiteY51" fmla="*/ 2366697 h 2541710"/>
              <a:gd name="connsiteX52" fmla="*/ 1599751 w 1617057"/>
              <a:gd name="connsiteY52" fmla="*/ 2488141 h 2541710"/>
              <a:gd name="connsiteX53" fmla="*/ 1615183 w 1617057"/>
              <a:gd name="connsiteY53" fmla="*/ 2541643 h 2541710"/>
              <a:gd name="connsiteX54" fmla="*/ 1585465 w 1617057"/>
              <a:gd name="connsiteY54" fmla="*/ 2497666 h 2541710"/>
              <a:gd name="connsiteX55" fmla="*/ 1497359 w 1617057"/>
              <a:gd name="connsiteY55" fmla="*/ 2428610 h 2541710"/>
              <a:gd name="connsiteX56" fmla="*/ 1409250 w 1617057"/>
              <a:gd name="connsiteY56" fmla="*/ 2330978 h 2541710"/>
              <a:gd name="connsiteX57" fmla="*/ 1299713 w 1617057"/>
              <a:gd name="connsiteY57" fmla="*/ 2209535 h 2541710"/>
              <a:gd name="connsiteX58" fmla="*/ 1121119 w 1617057"/>
              <a:gd name="connsiteY58" fmla="*/ 2147622 h 2541710"/>
              <a:gd name="connsiteX59" fmla="*/ 1094927 w 1617057"/>
              <a:gd name="connsiteY59" fmla="*/ 2088091 h 2541710"/>
              <a:gd name="connsiteX60" fmla="*/ 1033015 w 1617057"/>
              <a:gd name="connsiteY60" fmla="*/ 2009510 h 2541710"/>
              <a:gd name="connsiteX61" fmla="*/ 1002056 w 1617057"/>
              <a:gd name="connsiteY61" fmla="*/ 1961886 h 2541710"/>
              <a:gd name="connsiteX62" fmla="*/ 1006821 w 1617057"/>
              <a:gd name="connsiteY62" fmla="*/ 1935691 h 2541710"/>
              <a:gd name="connsiteX63" fmla="*/ 1087784 w 1617057"/>
              <a:gd name="connsiteY63" fmla="*/ 1966647 h 2541710"/>
              <a:gd name="connsiteX64" fmla="*/ 1049684 w 1617057"/>
              <a:gd name="connsiteY64" fmla="*/ 1933310 h 2541710"/>
              <a:gd name="connsiteX65" fmla="*/ 980627 w 1617057"/>
              <a:gd name="connsiteY65" fmla="*/ 1842822 h 2541710"/>
              <a:gd name="connsiteX66" fmla="*/ 944909 w 1617057"/>
              <a:gd name="connsiteY66" fmla="*/ 1790435 h 2541710"/>
              <a:gd name="connsiteX67" fmla="*/ 940146 w 1617057"/>
              <a:gd name="connsiteY67" fmla="*/ 1676135 h 2541710"/>
              <a:gd name="connsiteX68" fmla="*/ 880612 w 1617057"/>
              <a:gd name="connsiteY68" fmla="*/ 1630892 h 2541710"/>
              <a:gd name="connsiteX69" fmla="*/ 837752 w 1617057"/>
              <a:gd name="connsiteY69" fmla="*/ 1616603 h 2541710"/>
              <a:gd name="connsiteX70" fmla="*/ 740118 w 1617057"/>
              <a:gd name="connsiteY70" fmla="*/ 1723761 h 2541710"/>
              <a:gd name="connsiteX71" fmla="*/ 685352 w 1617057"/>
              <a:gd name="connsiteY71" fmla="*/ 1590410 h 2541710"/>
              <a:gd name="connsiteX72" fmla="*/ 702021 w 1617057"/>
              <a:gd name="connsiteY72" fmla="*/ 1542785 h 2541710"/>
              <a:gd name="connsiteX73" fmla="*/ 744884 w 1617057"/>
              <a:gd name="connsiteY73" fmla="*/ 1528497 h 2541710"/>
              <a:gd name="connsiteX74" fmla="*/ 733349 w 1617057"/>
              <a:gd name="connsiteY74" fmla="*/ 1479679 h 2541710"/>
              <a:gd name="connsiteX0" fmla="*/ 733349 w 1617057"/>
              <a:gd name="connsiteY0" fmla="*/ 1479679 h 2541710"/>
              <a:gd name="connsiteX1" fmla="*/ 723452 w 1617057"/>
              <a:gd name="connsiteY1" fmla="*/ 1435628 h 2541710"/>
              <a:gd name="connsiteX2" fmla="*/ 680587 w 1617057"/>
              <a:gd name="connsiteY2" fmla="*/ 1449917 h 2541710"/>
              <a:gd name="connsiteX3" fmla="*/ 671062 w 1617057"/>
              <a:gd name="connsiteY3" fmla="*/ 1411817 h 2541710"/>
              <a:gd name="connsiteX4" fmla="*/ 721071 w 1617057"/>
              <a:gd name="connsiteY4" fmla="*/ 1368953 h 2541710"/>
              <a:gd name="connsiteX5" fmla="*/ 732974 w 1617057"/>
              <a:gd name="connsiteY5" fmla="*/ 1333236 h 2541710"/>
              <a:gd name="connsiteX6" fmla="*/ 721068 w 1617057"/>
              <a:gd name="connsiteY6" fmla="*/ 1273704 h 2541710"/>
              <a:gd name="connsiteX7" fmla="*/ 744881 w 1617057"/>
              <a:gd name="connsiteY7" fmla="*/ 1221317 h 2541710"/>
              <a:gd name="connsiteX8" fmla="*/ 713925 w 1617057"/>
              <a:gd name="connsiteY8" fmla="*/ 1171311 h 2541710"/>
              <a:gd name="connsiteX9" fmla="*/ 628199 w 1617057"/>
              <a:gd name="connsiteY9" fmla="*/ 1126067 h 2541710"/>
              <a:gd name="connsiteX10" fmla="*/ 509137 w 1617057"/>
              <a:gd name="connsiteY10" fmla="*/ 1104636 h 2541710"/>
              <a:gd name="connsiteX11" fmla="*/ 444847 w 1617057"/>
              <a:gd name="connsiteY11" fmla="*/ 1130828 h 2541710"/>
              <a:gd name="connsiteX12" fmla="*/ 332928 w 1617057"/>
              <a:gd name="connsiteY12" fmla="*/ 1068916 h 2541710"/>
              <a:gd name="connsiteX13" fmla="*/ 209104 w 1617057"/>
              <a:gd name="connsiteY13" fmla="*/ 1078441 h 2541710"/>
              <a:gd name="connsiteX14" fmla="*/ 137666 w 1617057"/>
              <a:gd name="connsiteY14" fmla="*/ 933185 h 2541710"/>
              <a:gd name="connsiteX15" fmla="*/ 94803 w 1617057"/>
              <a:gd name="connsiteY15" fmla="*/ 937947 h 2541710"/>
              <a:gd name="connsiteX16" fmla="*/ 9078 w 1617057"/>
              <a:gd name="connsiteY16" fmla="*/ 887941 h 2541710"/>
              <a:gd name="connsiteX17" fmla="*/ 6697 w 1617057"/>
              <a:gd name="connsiteY17" fmla="*/ 799835 h 2541710"/>
              <a:gd name="connsiteX18" fmla="*/ 59085 w 1617057"/>
              <a:gd name="connsiteY18" fmla="*/ 766497 h 2541710"/>
              <a:gd name="connsiteX19" fmla="*/ 135285 w 1617057"/>
              <a:gd name="connsiteY19" fmla="*/ 745066 h 2541710"/>
              <a:gd name="connsiteX20" fmla="*/ 147191 w 1617057"/>
              <a:gd name="connsiteY20" fmla="*/ 687916 h 2541710"/>
              <a:gd name="connsiteX21" fmla="*/ 144810 w 1617057"/>
              <a:gd name="connsiteY21" fmla="*/ 528372 h 2541710"/>
              <a:gd name="connsiteX22" fmla="*/ 249585 w 1617057"/>
              <a:gd name="connsiteY22" fmla="*/ 371210 h 2541710"/>
              <a:gd name="connsiteX23" fmla="*/ 217390 w 1617057"/>
              <a:gd name="connsiteY23" fmla="*/ 191496 h 2541710"/>
              <a:gd name="connsiteX24" fmla="*/ 418651 w 1617057"/>
              <a:gd name="connsiteY24" fmla="*/ 78317 h 2541710"/>
              <a:gd name="connsiteX25" fmla="*/ 578194 w 1617057"/>
              <a:gd name="connsiteY25" fmla="*/ 30693 h 2541710"/>
              <a:gd name="connsiteX26" fmla="*/ 837749 w 1617057"/>
              <a:gd name="connsiteY26" fmla="*/ 564091 h 2541710"/>
              <a:gd name="connsiteX27" fmla="*/ 761553 w 1617057"/>
              <a:gd name="connsiteY27" fmla="*/ 883178 h 2541710"/>
              <a:gd name="connsiteX28" fmla="*/ 773460 w 1617057"/>
              <a:gd name="connsiteY28" fmla="*/ 947472 h 2541710"/>
              <a:gd name="connsiteX29" fmla="*/ 830610 w 1617057"/>
              <a:gd name="connsiteY29" fmla="*/ 971285 h 2541710"/>
              <a:gd name="connsiteX30" fmla="*/ 840135 w 1617057"/>
              <a:gd name="connsiteY30" fmla="*/ 999860 h 2541710"/>
              <a:gd name="connsiteX31" fmla="*/ 830607 w 1617057"/>
              <a:gd name="connsiteY31" fmla="*/ 1061774 h 2541710"/>
              <a:gd name="connsiteX32" fmla="*/ 873468 w 1617057"/>
              <a:gd name="connsiteY32" fmla="*/ 1137973 h 2541710"/>
              <a:gd name="connsiteX33" fmla="*/ 871090 w 1617057"/>
              <a:gd name="connsiteY33" fmla="*/ 1214172 h 2541710"/>
              <a:gd name="connsiteX34" fmla="*/ 887756 w 1617057"/>
              <a:gd name="connsiteY34" fmla="*/ 1242747 h 2541710"/>
              <a:gd name="connsiteX35" fmla="*/ 916334 w 1617057"/>
              <a:gd name="connsiteY35" fmla="*/ 1299897 h 2541710"/>
              <a:gd name="connsiteX36" fmla="*/ 1071115 w 1617057"/>
              <a:gd name="connsiteY36" fmla="*/ 1407053 h 2541710"/>
              <a:gd name="connsiteX37" fmla="*/ 1180652 w 1617057"/>
              <a:gd name="connsiteY37" fmla="*/ 1514210 h 2541710"/>
              <a:gd name="connsiteX38" fmla="*/ 1237801 w 1617057"/>
              <a:gd name="connsiteY38" fmla="*/ 1611841 h 2541710"/>
              <a:gd name="connsiteX39" fmla="*/ 1344494 w 1617057"/>
              <a:gd name="connsiteY39" fmla="*/ 1667798 h 2541710"/>
              <a:gd name="connsiteX40" fmla="*/ 1285426 w 1617057"/>
              <a:gd name="connsiteY40" fmla="*/ 1711853 h 2541710"/>
              <a:gd name="connsiteX41" fmla="*/ 1244945 w 1617057"/>
              <a:gd name="connsiteY41" fmla="*/ 1749953 h 2541710"/>
              <a:gd name="connsiteX42" fmla="*/ 1173508 w 1617057"/>
              <a:gd name="connsiteY42" fmla="*/ 1688041 h 2541710"/>
              <a:gd name="connsiteX43" fmla="*/ 1123501 w 1617057"/>
              <a:gd name="connsiteY43" fmla="*/ 1697566 h 2541710"/>
              <a:gd name="connsiteX44" fmla="*/ 1128264 w 1617057"/>
              <a:gd name="connsiteY44" fmla="*/ 1792816 h 2541710"/>
              <a:gd name="connsiteX45" fmla="*/ 1180651 w 1617057"/>
              <a:gd name="connsiteY45" fmla="*/ 1885685 h 2541710"/>
              <a:gd name="connsiteX46" fmla="*/ 1190176 w 1617057"/>
              <a:gd name="connsiteY46" fmla="*/ 1942835 h 2541710"/>
              <a:gd name="connsiteX47" fmla="*/ 1216370 w 1617057"/>
              <a:gd name="connsiteY47" fmla="*/ 1995222 h 2541710"/>
              <a:gd name="connsiteX48" fmla="*/ 1294951 w 1617057"/>
              <a:gd name="connsiteY48" fmla="*/ 2107141 h 2541710"/>
              <a:gd name="connsiteX49" fmla="*/ 1349720 w 1617057"/>
              <a:gd name="connsiteY49" fmla="*/ 2173816 h 2541710"/>
              <a:gd name="connsiteX50" fmla="*/ 1383058 w 1617057"/>
              <a:gd name="connsiteY50" fmla="*/ 2211915 h 2541710"/>
              <a:gd name="connsiteX51" fmla="*/ 1397345 w 1617057"/>
              <a:gd name="connsiteY51" fmla="*/ 2254778 h 2541710"/>
              <a:gd name="connsiteX52" fmla="*/ 1478308 w 1617057"/>
              <a:gd name="connsiteY52" fmla="*/ 2366697 h 2541710"/>
              <a:gd name="connsiteX53" fmla="*/ 1599751 w 1617057"/>
              <a:gd name="connsiteY53" fmla="*/ 2488141 h 2541710"/>
              <a:gd name="connsiteX54" fmla="*/ 1615183 w 1617057"/>
              <a:gd name="connsiteY54" fmla="*/ 2541643 h 2541710"/>
              <a:gd name="connsiteX55" fmla="*/ 1585465 w 1617057"/>
              <a:gd name="connsiteY55" fmla="*/ 2497666 h 2541710"/>
              <a:gd name="connsiteX56" fmla="*/ 1497359 w 1617057"/>
              <a:gd name="connsiteY56" fmla="*/ 2428610 h 2541710"/>
              <a:gd name="connsiteX57" fmla="*/ 1409250 w 1617057"/>
              <a:gd name="connsiteY57" fmla="*/ 2330978 h 2541710"/>
              <a:gd name="connsiteX58" fmla="*/ 1299713 w 1617057"/>
              <a:gd name="connsiteY58" fmla="*/ 2209535 h 2541710"/>
              <a:gd name="connsiteX59" fmla="*/ 1121119 w 1617057"/>
              <a:gd name="connsiteY59" fmla="*/ 2147622 h 2541710"/>
              <a:gd name="connsiteX60" fmla="*/ 1094927 w 1617057"/>
              <a:gd name="connsiteY60" fmla="*/ 2088091 h 2541710"/>
              <a:gd name="connsiteX61" fmla="*/ 1033015 w 1617057"/>
              <a:gd name="connsiteY61" fmla="*/ 2009510 h 2541710"/>
              <a:gd name="connsiteX62" fmla="*/ 1002056 w 1617057"/>
              <a:gd name="connsiteY62" fmla="*/ 1961886 h 2541710"/>
              <a:gd name="connsiteX63" fmla="*/ 1006821 w 1617057"/>
              <a:gd name="connsiteY63" fmla="*/ 1935691 h 2541710"/>
              <a:gd name="connsiteX64" fmla="*/ 1087784 w 1617057"/>
              <a:gd name="connsiteY64" fmla="*/ 1966647 h 2541710"/>
              <a:gd name="connsiteX65" fmla="*/ 1049684 w 1617057"/>
              <a:gd name="connsiteY65" fmla="*/ 1933310 h 2541710"/>
              <a:gd name="connsiteX66" fmla="*/ 980627 w 1617057"/>
              <a:gd name="connsiteY66" fmla="*/ 1842822 h 2541710"/>
              <a:gd name="connsiteX67" fmla="*/ 944909 w 1617057"/>
              <a:gd name="connsiteY67" fmla="*/ 1790435 h 2541710"/>
              <a:gd name="connsiteX68" fmla="*/ 940146 w 1617057"/>
              <a:gd name="connsiteY68" fmla="*/ 1676135 h 2541710"/>
              <a:gd name="connsiteX69" fmla="*/ 880612 w 1617057"/>
              <a:gd name="connsiteY69" fmla="*/ 1630892 h 2541710"/>
              <a:gd name="connsiteX70" fmla="*/ 837752 w 1617057"/>
              <a:gd name="connsiteY70" fmla="*/ 1616603 h 2541710"/>
              <a:gd name="connsiteX71" fmla="*/ 740118 w 1617057"/>
              <a:gd name="connsiteY71" fmla="*/ 1723761 h 2541710"/>
              <a:gd name="connsiteX72" fmla="*/ 685352 w 1617057"/>
              <a:gd name="connsiteY72" fmla="*/ 1590410 h 2541710"/>
              <a:gd name="connsiteX73" fmla="*/ 702021 w 1617057"/>
              <a:gd name="connsiteY73" fmla="*/ 1542785 h 2541710"/>
              <a:gd name="connsiteX74" fmla="*/ 744884 w 1617057"/>
              <a:gd name="connsiteY74" fmla="*/ 1528497 h 2541710"/>
              <a:gd name="connsiteX75" fmla="*/ 733349 w 1617057"/>
              <a:gd name="connsiteY75" fmla="*/ 1479679 h 2541710"/>
              <a:gd name="connsiteX0" fmla="*/ 733349 w 1617057"/>
              <a:gd name="connsiteY0" fmla="*/ 1479679 h 2541710"/>
              <a:gd name="connsiteX1" fmla="*/ 723452 w 1617057"/>
              <a:gd name="connsiteY1" fmla="*/ 1435628 h 2541710"/>
              <a:gd name="connsiteX2" fmla="*/ 680587 w 1617057"/>
              <a:gd name="connsiteY2" fmla="*/ 1449917 h 2541710"/>
              <a:gd name="connsiteX3" fmla="*/ 671062 w 1617057"/>
              <a:gd name="connsiteY3" fmla="*/ 1411817 h 2541710"/>
              <a:gd name="connsiteX4" fmla="*/ 721071 w 1617057"/>
              <a:gd name="connsiteY4" fmla="*/ 1368953 h 2541710"/>
              <a:gd name="connsiteX5" fmla="*/ 732974 w 1617057"/>
              <a:gd name="connsiteY5" fmla="*/ 1333236 h 2541710"/>
              <a:gd name="connsiteX6" fmla="*/ 721068 w 1617057"/>
              <a:gd name="connsiteY6" fmla="*/ 1273704 h 2541710"/>
              <a:gd name="connsiteX7" fmla="*/ 744881 w 1617057"/>
              <a:gd name="connsiteY7" fmla="*/ 1221317 h 2541710"/>
              <a:gd name="connsiteX8" fmla="*/ 713925 w 1617057"/>
              <a:gd name="connsiteY8" fmla="*/ 1171311 h 2541710"/>
              <a:gd name="connsiteX9" fmla="*/ 628199 w 1617057"/>
              <a:gd name="connsiteY9" fmla="*/ 1126067 h 2541710"/>
              <a:gd name="connsiteX10" fmla="*/ 509137 w 1617057"/>
              <a:gd name="connsiteY10" fmla="*/ 1104636 h 2541710"/>
              <a:gd name="connsiteX11" fmla="*/ 444847 w 1617057"/>
              <a:gd name="connsiteY11" fmla="*/ 1130828 h 2541710"/>
              <a:gd name="connsiteX12" fmla="*/ 332928 w 1617057"/>
              <a:gd name="connsiteY12" fmla="*/ 1068916 h 2541710"/>
              <a:gd name="connsiteX13" fmla="*/ 209104 w 1617057"/>
              <a:gd name="connsiteY13" fmla="*/ 1078441 h 2541710"/>
              <a:gd name="connsiteX14" fmla="*/ 137666 w 1617057"/>
              <a:gd name="connsiteY14" fmla="*/ 933185 h 2541710"/>
              <a:gd name="connsiteX15" fmla="*/ 94803 w 1617057"/>
              <a:gd name="connsiteY15" fmla="*/ 937947 h 2541710"/>
              <a:gd name="connsiteX16" fmla="*/ 9078 w 1617057"/>
              <a:gd name="connsiteY16" fmla="*/ 887941 h 2541710"/>
              <a:gd name="connsiteX17" fmla="*/ 6697 w 1617057"/>
              <a:gd name="connsiteY17" fmla="*/ 799835 h 2541710"/>
              <a:gd name="connsiteX18" fmla="*/ 59085 w 1617057"/>
              <a:gd name="connsiteY18" fmla="*/ 766497 h 2541710"/>
              <a:gd name="connsiteX19" fmla="*/ 135285 w 1617057"/>
              <a:gd name="connsiteY19" fmla="*/ 745066 h 2541710"/>
              <a:gd name="connsiteX20" fmla="*/ 147191 w 1617057"/>
              <a:gd name="connsiteY20" fmla="*/ 687916 h 2541710"/>
              <a:gd name="connsiteX21" fmla="*/ 144810 w 1617057"/>
              <a:gd name="connsiteY21" fmla="*/ 528372 h 2541710"/>
              <a:gd name="connsiteX22" fmla="*/ 249585 w 1617057"/>
              <a:gd name="connsiteY22" fmla="*/ 371210 h 2541710"/>
              <a:gd name="connsiteX23" fmla="*/ 217390 w 1617057"/>
              <a:gd name="connsiteY23" fmla="*/ 191496 h 2541710"/>
              <a:gd name="connsiteX24" fmla="*/ 418651 w 1617057"/>
              <a:gd name="connsiteY24" fmla="*/ 78317 h 2541710"/>
              <a:gd name="connsiteX25" fmla="*/ 578194 w 1617057"/>
              <a:gd name="connsiteY25" fmla="*/ 30693 h 2541710"/>
              <a:gd name="connsiteX26" fmla="*/ 837749 w 1617057"/>
              <a:gd name="connsiteY26" fmla="*/ 564091 h 2541710"/>
              <a:gd name="connsiteX27" fmla="*/ 761553 w 1617057"/>
              <a:gd name="connsiteY27" fmla="*/ 883178 h 2541710"/>
              <a:gd name="connsiteX28" fmla="*/ 773460 w 1617057"/>
              <a:gd name="connsiteY28" fmla="*/ 947472 h 2541710"/>
              <a:gd name="connsiteX29" fmla="*/ 830610 w 1617057"/>
              <a:gd name="connsiteY29" fmla="*/ 971285 h 2541710"/>
              <a:gd name="connsiteX30" fmla="*/ 840135 w 1617057"/>
              <a:gd name="connsiteY30" fmla="*/ 999860 h 2541710"/>
              <a:gd name="connsiteX31" fmla="*/ 816322 w 1617057"/>
              <a:gd name="connsiteY31" fmla="*/ 1033197 h 2541710"/>
              <a:gd name="connsiteX32" fmla="*/ 830607 w 1617057"/>
              <a:gd name="connsiteY32" fmla="*/ 1061774 h 2541710"/>
              <a:gd name="connsiteX33" fmla="*/ 873468 w 1617057"/>
              <a:gd name="connsiteY33" fmla="*/ 1137973 h 2541710"/>
              <a:gd name="connsiteX34" fmla="*/ 871090 w 1617057"/>
              <a:gd name="connsiteY34" fmla="*/ 1214172 h 2541710"/>
              <a:gd name="connsiteX35" fmla="*/ 887756 w 1617057"/>
              <a:gd name="connsiteY35" fmla="*/ 1242747 h 2541710"/>
              <a:gd name="connsiteX36" fmla="*/ 916334 w 1617057"/>
              <a:gd name="connsiteY36" fmla="*/ 1299897 h 2541710"/>
              <a:gd name="connsiteX37" fmla="*/ 1071115 w 1617057"/>
              <a:gd name="connsiteY37" fmla="*/ 1407053 h 2541710"/>
              <a:gd name="connsiteX38" fmla="*/ 1180652 w 1617057"/>
              <a:gd name="connsiteY38" fmla="*/ 1514210 h 2541710"/>
              <a:gd name="connsiteX39" fmla="*/ 1237801 w 1617057"/>
              <a:gd name="connsiteY39" fmla="*/ 1611841 h 2541710"/>
              <a:gd name="connsiteX40" fmla="*/ 1344494 w 1617057"/>
              <a:gd name="connsiteY40" fmla="*/ 1667798 h 2541710"/>
              <a:gd name="connsiteX41" fmla="*/ 1285426 w 1617057"/>
              <a:gd name="connsiteY41" fmla="*/ 1711853 h 2541710"/>
              <a:gd name="connsiteX42" fmla="*/ 1244945 w 1617057"/>
              <a:gd name="connsiteY42" fmla="*/ 1749953 h 2541710"/>
              <a:gd name="connsiteX43" fmla="*/ 1173508 w 1617057"/>
              <a:gd name="connsiteY43" fmla="*/ 1688041 h 2541710"/>
              <a:gd name="connsiteX44" fmla="*/ 1123501 w 1617057"/>
              <a:gd name="connsiteY44" fmla="*/ 1697566 h 2541710"/>
              <a:gd name="connsiteX45" fmla="*/ 1128264 w 1617057"/>
              <a:gd name="connsiteY45" fmla="*/ 1792816 h 2541710"/>
              <a:gd name="connsiteX46" fmla="*/ 1180651 w 1617057"/>
              <a:gd name="connsiteY46" fmla="*/ 1885685 h 2541710"/>
              <a:gd name="connsiteX47" fmla="*/ 1190176 w 1617057"/>
              <a:gd name="connsiteY47" fmla="*/ 1942835 h 2541710"/>
              <a:gd name="connsiteX48" fmla="*/ 1216370 w 1617057"/>
              <a:gd name="connsiteY48" fmla="*/ 1995222 h 2541710"/>
              <a:gd name="connsiteX49" fmla="*/ 1294951 w 1617057"/>
              <a:gd name="connsiteY49" fmla="*/ 2107141 h 2541710"/>
              <a:gd name="connsiteX50" fmla="*/ 1349720 w 1617057"/>
              <a:gd name="connsiteY50" fmla="*/ 2173816 h 2541710"/>
              <a:gd name="connsiteX51" fmla="*/ 1383058 w 1617057"/>
              <a:gd name="connsiteY51" fmla="*/ 2211915 h 2541710"/>
              <a:gd name="connsiteX52" fmla="*/ 1397345 w 1617057"/>
              <a:gd name="connsiteY52" fmla="*/ 2254778 h 2541710"/>
              <a:gd name="connsiteX53" fmla="*/ 1478308 w 1617057"/>
              <a:gd name="connsiteY53" fmla="*/ 2366697 h 2541710"/>
              <a:gd name="connsiteX54" fmla="*/ 1599751 w 1617057"/>
              <a:gd name="connsiteY54" fmla="*/ 2488141 h 2541710"/>
              <a:gd name="connsiteX55" fmla="*/ 1615183 w 1617057"/>
              <a:gd name="connsiteY55" fmla="*/ 2541643 h 2541710"/>
              <a:gd name="connsiteX56" fmla="*/ 1585465 w 1617057"/>
              <a:gd name="connsiteY56" fmla="*/ 2497666 h 2541710"/>
              <a:gd name="connsiteX57" fmla="*/ 1497359 w 1617057"/>
              <a:gd name="connsiteY57" fmla="*/ 2428610 h 2541710"/>
              <a:gd name="connsiteX58" fmla="*/ 1409250 w 1617057"/>
              <a:gd name="connsiteY58" fmla="*/ 2330978 h 2541710"/>
              <a:gd name="connsiteX59" fmla="*/ 1299713 w 1617057"/>
              <a:gd name="connsiteY59" fmla="*/ 2209535 h 2541710"/>
              <a:gd name="connsiteX60" fmla="*/ 1121119 w 1617057"/>
              <a:gd name="connsiteY60" fmla="*/ 2147622 h 2541710"/>
              <a:gd name="connsiteX61" fmla="*/ 1094927 w 1617057"/>
              <a:gd name="connsiteY61" fmla="*/ 2088091 h 2541710"/>
              <a:gd name="connsiteX62" fmla="*/ 1033015 w 1617057"/>
              <a:gd name="connsiteY62" fmla="*/ 2009510 h 2541710"/>
              <a:gd name="connsiteX63" fmla="*/ 1002056 w 1617057"/>
              <a:gd name="connsiteY63" fmla="*/ 1961886 h 2541710"/>
              <a:gd name="connsiteX64" fmla="*/ 1006821 w 1617057"/>
              <a:gd name="connsiteY64" fmla="*/ 1935691 h 2541710"/>
              <a:gd name="connsiteX65" fmla="*/ 1087784 w 1617057"/>
              <a:gd name="connsiteY65" fmla="*/ 1966647 h 2541710"/>
              <a:gd name="connsiteX66" fmla="*/ 1049684 w 1617057"/>
              <a:gd name="connsiteY66" fmla="*/ 1933310 h 2541710"/>
              <a:gd name="connsiteX67" fmla="*/ 980627 w 1617057"/>
              <a:gd name="connsiteY67" fmla="*/ 1842822 h 2541710"/>
              <a:gd name="connsiteX68" fmla="*/ 944909 w 1617057"/>
              <a:gd name="connsiteY68" fmla="*/ 1790435 h 2541710"/>
              <a:gd name="connsiteX69" fmla="*/ 940146 w 1617057"/>
              <a:gd name="connsiteY69" fmla="*/ 1676135 h 2541710"/>
              <a:gd name="connsiteX70" fmla="*/ 880612 w 1617057"/>
              <a:gd name="connsiteY70" fmla="*/ 1630892 h 2541710"/>
              <a:gd name="connsiteX71" fmla="*/ 837752 w 1617057"/>
              <a:gd name="connsiteY71" fmla="*/ 1616603 h 2541710"/>
              <a:gd name="connsiteX72" fmla="*/ 740118 w 1617057"/>
              <a:gd name="connsiteY72" fmla="*/ 1723761 h 2541710"/>
              <a:gd name="connsiteX73" fmla="*/ 685352 w 1617057"/>
              <a:gd name="connsiteY73" fmla="*/ 1590410 h 2541710"/>
              <a:gd name="connsiteX74" fmla="*/ 702021 w 1617057"/>
              <a:gd name="connsiteY74" fmla="*/ 1542785 h 2541710"/>
              <a:gd name="connsiteX75" fmla="*/ 744884 w 1617057"/>
              <a:gd name="connsiteY75" fmla="*/ 1528497 h 2541710"/>
              <a:gd name="connsiteX76" fmla="*/ 733349 w 1617057"/>
              <a:gd name="connsiteY76" fmla="*/ 1479679 h 2541710"/>
              <a:gd name="connsiteX0" fmla="*/ 733349 w 1617057"/>
              <a:gd name="connsiteY0" fmla="*/ 1479679 h 2541710"/>
              <a:gd name="connsiteX1" fmla="*/ 723452 w 1617057"/>
              <a:gd name="connsiteY1" fmla="*/ 1435628 h 2541710"/>
              <a:gd name="connsiteX2" fmla="*/ 680587 w 1617057"/>
              <a:gd name="connsiteY2" fmla="*/ 1449917 h 2541710"/>
              <a:gd name="connsiteX3" fmla="*/ 671062 w 1617057"/>
              <a:gd name="connsiteY3" fmla="*/ 1411817 h 2541710"/>
              <a:gd name="connsiteX4" fmla="*/ 721071 w 1617057"/>
              <a:gd name="connsiteY4" fmla="*/ 1368953 h 2541710"/>
              <a:gd name="connsiteX5" fmla="*/ 732974 w 1617057"/>
              <a:gd name="connsiteY5" fmla="*/ 1333236 h 2541710"/>
              <a:gd name="connsiteX6" fmla="*/ 721068 w 1617057"/>
              <a:gd name="connsiteY6" fmla="*/ 1273704 h 2541710"/>
              <a:gd name="connsiteX7" fmla="*/ 744881 w 1617057"/>
              <a:gd name="connsiteY7" fmla="*/ 1221317 h 2541710"/>
              <a:gd name="connsiteX8" fmla="*/ 713925 w 1617057"/>
              <a:gd name="connsiteY8" fmla="*/ 1171311 h 2541710"/>
              <a:gd name="connsiteX9" fmla="*/ 628199 w 1617057"/>
              <a:gd name="connsiteY9" fmla="*/ 1126067 h 2541710"/>
              <a:gd name="connsiteX10" fmla="*/ 509137 w 1617057"/>
              <a:gd name="connsiteY10" fmla="*/ 1104636 h 2541710"/>
              <a:gd name="connsiteX11" fmla="*/ 444847 w 1617057"/>
              <a:gd name="connsiteY11" fmla="*/ 1130828 h 2541710"/>
              <a:gd name="connsiteX12" fmla="*/ 332928 w 1617057"/>
              <a:gd name="connsiteY12" fmla="*/ 1068916 h 2541710"/>
              <a:gd name="connsiteX13" fmla="*/ 209104 w 1617057"/>
              <a:gd name="connsiteY13" fmla="*/ 1078441 h 2541710"/>
              <a:gd name="connsiteX14" fmla="*/ 137666 w 1617057"/>
              <a:gd name="connsiteY14" fmla="*/ 933185 h 2541710"/>
              <a:gd name="connsiteX15" fmla="*/ 94803 w 1617057"/>
              <a:gd name="connsiteY15" fmla="*/ 937947 h 2541710"/>
              <a:gd name="connsiteX16" fmla="*/ 9078 w 1617057"/>
              <a:gd name="connsiteY16" fmla="*/ 887941 h 2541710"/>
              <a:gd name="connsiteX17" fmla="*/ 6697 w 1617057"/>
              <a:gd name="connsiteY17" fmla="*/ 799835 h 2541710"/>
              <a:gd name="connsiteX18" fmla="*/ 59085 w 1617057"/>
              <a:gd name="connsiteY18" fmla="*/ 766497 h 2541710"/>
              <a:gd name="connsiteX19" fmla="*/ 135285 w 1617057"/>
              <a:gd name="connsiteY19" fmla="*/ 745066 h 2541710"/>
              <a:gd name="connsiteX20" fmla="*/ 147191 w 1617057"/>
              <a:gd name="connsiteY20" fmla="*/ 687916 h 2541710"/>
              <a:gd name="connsiteX21" fmla="*/ 144810 w 1617057"/>
              <a:gd name="connsiteY21" fmla="*/ 528372 h 2541710"/>
              <a:gd name="connsiteX22" fmla="*/ 249585 w 1617057"/>
              <a:gd name="connsiteY22" fmla="*/ 452172 h 2541710"/>
              <a:gd name="connsiteX23" fmla="*/ 249585 w 1617057"/>
              <a:gd name="connsiteY23" fmla="*/ 371210 h 2541710"/>
              <a:gd name="connsiteX24" fmla="*/ 217390 w 1617057"/>
              <a:gd name="connsiteY24" fmla="*/ 191496 h 2541710"/>
              <a:gd name="connsiteX25" fmla="*/ 418651 w 1617057"/>
              <a:gd name="connsiteY25" fmla="*/ 78317 h 2541710"/>
              <a:gd name="connsiteX26" fmla="*/ 578194 w 1617057"/>
              <a:gd name="connsiteY26" fmla="*/ 30693 h 2541710"/>
              <a:gd name="connsiteX27" fmla="*/ 837749 w 1617057"/>
              <a:gd name="connsiteY27" fmla="*/ 564091 h 2541710"/>
              <a:gd name="connsiteX28" fmla="*/ 761553 w 1617057"/>
              <a:gd name="connsiteY28" fmla="*/ 883178 h 2541710"/>
              <a:gd name="connsiteX29" fmla="*/ 773460 w 1617057"/>
              <a:gd name="connsiteY29" fmla="*/ 947472 h 2541710"/>
              <a:gd name="connsiteX30" fmla="*/ 830610 w 1617057"/>
              <a:gd name="connsiteY30" fmla="*/ 971285 h 2541710"/>
              <a:gd name="connsiteX31" fmla="*/ 840135 w 1617057"/>
              <a:gd name="connsiteY31" fmla="*/ 999860 h 2541710"/>
              <a:gd name="connsiteX32" fmla="*/ 816322 w 1617057"/>
              <a:gd name="connsiteY32" fmla="*/ 1033197 h 2541710"/>
              <a:gd name="connsiteX33" fmla="*/ 830607 w 1617057"/>
              <a:gd name="connsiteY33" fmla="*/ 1061774 h 2541710"/>
              <a:gd name="connsiteX34" fmla="*/ 873468 w 1617057"/>
              <a:gd name="connsiteY34" fmla="*/ 1137973 h 2541710"/>
              <a:gd name="connsiteX35" fmla="*/ 871090 w 1617057"/>
              <a:gd name="connsiteY35" fmla="*/ 1214172 h 2541710"/>
              <a:gd name="connsiteX36" fmla="*/ 887756 w 1617057"/>
              <a:gd name="connsiteY36" fmla="*/ 1242747 h 2541710"/>
              <a:gd name="connsiteX37" fmla="*/ 916334 w 1617057"/>
              <a:gd name="connsiteY37" fmla="*/ 1299897 h 2541710"/>
              <a:gd name="connsiteX38" fmla="*/ 1071115 w 1617057"/>
              <a:gd name="connsiteY38" fmla="*/ 1407053 h 2541710"/>
              <a:gd name="connsiteX39" fmla="*/ 1180652 w 1617057"/>
              <a:gd name="connsiteY39" fmla="*/ 1514210 h 2541710"/>
              <a:gd name="connsiteX40" fmla="*/ 1237801 w 1617057"/>
              <a:gd name="connsiteY40" fmla="*/ 1611841 h 2541710"/>
              <a:gd name="connsiteX41" fmla="*/ 1344494 w 1617057"/>
              <a:gd name="connsiteY41" fmla="*/ 1667798 h 2541710"/>
              <a:gd name="connsiteX42" fmla="*/ 1285426 w 1617057"/>
              <a:gd name="connsiteY42" fmla="*/ 1711853 h 2541710"/>
              <a:gd name="connsiteX43" fmla="*/ 1244945 w 1617057"/>
              <a:gd name="connsiteY43" fmla="*/ 1749953 h 2541710"/>
              <a:gd name="connsiteX44" fmla="*/ 1173508 w 1617057"/>
              <a:gd name="connsiteY44" fmla="*/ 1688041 h 2541710"/>
              <a:gd name="connsiteX45" fmla="*/ 1123501 w 1617057"/>
              <a:gd name="connsiteY45" fmla="*/ 1697566 h 2541710"/>
              <a:gd name="connsiteX46" fmla="*/ 1128264 w 1617057"/>
              <a:gd name="connsiteY46" fmla="*/ 1792816 h 2541710"/>
              <a:gd name="connsiteX47" fmla="*/ 1180651 w 1617057"/>
              <a:gd name="connsiteY47" fmla="*/ 1885685 h 2541710"/>
              <a:gd name="connsiteX48" fmla="*/ 1190176 w 1617057"/>
              <a:gd name="connsiteY48" fmla="*/ 1942835 h 2541710"/>
              <a:gd name="connsiteX49" fmla="*/ 1216370 w 1617057"/>
              <a:gd name="connsiteY49" fmla="*/ 1995222 h 2541710"/>
              <a:gd name="connsiteX50" fmla="*/ 1294951 w 1617057"/>
              <a:gd name="connsiteY50" fmla="*/ 2107141 h 2541710"/>
              <a:gd name="connsiteX51" fmla="*/ 1349720 w 1617057"/>
              <a:gd name="connsiteY51" fmla="*/ 2173816 h 2541710"/>
              <a:gd name="connsiteX52" fmla="*/ 1383058 w 1617057"/>
              <a:gd name="connsiteY52" fmla="*/ 2211915 h 2541710"/>
              <a:gd name="connsiteX53" fmla="*/ 1397345 w 1617057"/>
              <a:gd name="connsiteY53" fmla="*/ 2254778 h 2541710"/>
              <a:gd name="connsiteX54" fmla="*/ 1478308 w 1617057"/>
              <a:gd name="connsiteY54" fmla="*/ 2366697 h 2541710"/>
              <a:gd name="connsiteX55" fmla="*/ 1599751 w 1617057"/>
              <a:gd name="connsiteY55" fmla="*/ 2488141 h 2541710"/>
              <a:gd name="connsiteX56" fmla="*/ 1615183 w 1617057"/>
              <a:gd name="connsiteY56" fmla="*/ 2541643 h 2541710"/>
              <a:gd name="connsiteX57" fmla="*/ 1585465 w 1617057"/>
              <a:gd name="connsiteY57" fmla="*/ 2497666 h 2541710"/>
              <a:gd name="connsiteX58" fmla="*/ 1497359 w 1617057"/>
              <a:gd name="connsiteY58" fmla="*/ 2428610 h 2541710"/>
              <a:gd name="connsiteX59" fmla="*/ 1409250 w 1617057"/>
              <a:gd name="connsiteY59" fmla="*/ 2330978 h 2541710"/>
              <a:gd name="connsiteX60" fmla="*/ 1299713 w 1617057"/>
              <a:gd name="connsiteY60" fmla="*/ 2209535 h 2541710"/>
              <a:gd name="connsiteX61" fmla="*/ 1121119 w 1617057"/>
              <a:gd name="connsiteY61" fmla="*/ 2147622 h 2541710"/>
              <a:gd name="connsiteX62" fmla="*/ 1094927 w 1617057"/>
              <a:gd name="connsiteY62" fmla="*/ 2088091 h 2541710"/>
              <a:gd name="connsiteX63" fmla="*/ 1033015 w 1617057"/>
              <a:gd name="connsiteY63" fmla="*/ 2009510 h 2541710"/>
              <a:gd name="connsiteX64" fmla="*/ 1002056 w 1617057"/>
              <a:gd name="connsiteY64" fmla="*/ 1961886 h 2541710"/>
              <a:gd name="connsiteX65" fmla="*/ 1006821 w 1617057"/>
              <a:gd name="connsiteY65" fmla="*/ 1935691 h 2541710"/>
              <a:gd name="connsiteX66" fmla="*/ 1087784 w 1617057"/>
              <a:gd name="connsiteY66" fmla="*/ 1966647 h 2541710"/>
              <a:gd name="connsiteX67" fmla="*/ 1049684 w 1617057"/>
              <a:gd name="connsiteY67" fmla="*/ 1933310 h 2541710"/>
              <a:gd name="connsiteX68" fmla="*/ 980627 w 1617057"/>
              <a:gd name="connsiteY68" fmla="*/ 1842822 h 2541710"/>
              <a:gd name="connsiteX69" fmla="*/ 944909 w 1617057"/>
              <a:gd name="connsiteY69" fmla="*/ 1790435 h 2541710"/>
              <a:gd name="connsiteX70" fmla="*/ 940146 w 1617057"/>
              <a:gd name="connsiteY70" fmla="*/ 1676135 h 2541710"/>
              <a:gd name="connsiteX71" fmla="*/ 880612 w 1617057"/>
              <a:gd name="connsiteY71" fmla="*/ 1630892 h 2541710"/>
              <a:gd name="connsiteX72" fmla="*/ 837752 w 1617057"/>
              <a:gd name="connsiteY72" fmla="*/ 1616603 h 2541710"/>
              <a:gd name="connsiteX73" fmla="*/ 740118 w 1617057"/>
              <a:gd name="connsiteY73" fmla="*/ 1723761 h 2541710"/>
              <a:gd name="connsiteX74" fmla="*/ 685352 w 1617057"/>
              <a:gd name="connsiteY74" fmla="*/ 1590410 h 2541710"/>
              <a:gd name="connsiteX75" fmla="*/ 702021 w 1617057"/>
              <a:gd name="connsiteY75" fmla="*/ 1542785 h 2541710"/>
              <a:gd name="connsiteX76" fmla="*/ 744884 w 1617057"/>
              <a:gd name="connsiteY76" fmla="*/ 1528497 h 2541710"/>
              <a:gd name="connsiteX77" fmla="*/ 733349 w 1617057"/>
              <a:gd name="connsiteY77" fmla="*/ 1479679 h 2541710"/>
              <a:gd name="connsiteX0" fmla="*/ 733349 w 1617057"/>
              <a:gd name="connsiteY0" fmla="*/ 1479679 h 2541710"/>
              <a:gd name="connsiteX1" fmla="*/ 723452 w 1617057"/>
              <a:gd name="connsiteY1" fmla="*/ 1435628 h 2541710"/>
              <a:gd name="connsiteX2" fmla="*/ 680587 w 1617057"/>
              <a:gd name="connsiteY2" fmla="*/ 1449917 h 2541710"/>
              <a:gd name="connsiteX3" fmla="*/ 671062 w 1617057"/>
              <a:gd name="connsiteY3" fmla="*/ 1411817 h 2541710"/>
              <a:gd name="connsiteX4" fmla="*/ 721071 w 1617057"/>
              <a:gd name="connsiteY4" fmla="*/ 1368953 h 2541710"/>
              <a:gd name="connsiteX5" fmla="*/ 732974 w 1617057"/>
              <a:gd name="connsiteY5" fmla="*/ 1333236 h 2541710"/>
              <a:gd name="connsiteX6" fmla="*/ 721068 w 1617057"/>
              <a:gd name="connsiteY6" fmla="*/ 1273704 h 2541710"/>
              <a:gd name="connsiteX7" fmla="*/ 744881 w 1617057"/>
              <a:gd name="connsiteY7" fmla="*/ 1221317 h 2541710"/>
              <a:gd name="connsiteX8" fmla="*/ 713925 w 1617057"/>
              <a:gd name="connsiteY8" fmla="*/ 1171311 h 2541710"/>
              <a:gd name="connsiteX9" fmla="*/ 628199 w 1617057"/>
              <a:gd name="connsiteY9" fmla="*/ 1126067 h 2541710"/>
              <a:gd name="connsiteX10" fmla="*/ 509137 w 1617057"/>
              <a:gd name="connsiteY10" fmla="*/ 1104636 h 2541710"/>
              <a:gd name="connsiteX11" fmla="*/ 444847 w 1617057"/>
              <a:gd name="connsiteY11" fmla="*/ 1130828 h 2541710"/>
              <a:gd name="connsiteX12" fmla="*/ 332928 w 1617057"/>
              <a:gd name="connsiteY12" fmla="*/ 1068916 h 2541710"/>
              <a:gd name="connsiteX13" fmla="*/ 209104 w 1617057"/>
              <a:gd name="connsiteY13" fmla="*/ 1078441 h 2541710"/>
              <a:gd name="connsiteX14" fmla="*/ 137666 w 1617057"/>
              <a:gd name="connsiteY14" fmla="*/ 933185 h 2541710"/>
              <a:gd name="connsiteX15" fmla="*/ 94803 w 1617057"/>
              <a:gd name="connsiteY15" fmla="*/ 937947 h 2541710"/>
              <a:gd name="connsiteX16" fmla="*/ 9078 w 1617057"/>
              <a:gd name="connsiteY16" fmla="*/ 887941 h 2541710"/>
              <a:gd name="connsiteX17" fmla="*/ 6697 w 1617057"/>
              <a:gd name="connsiteY17" fmla="*/ 799835 h 2541710"/>
              <a:gd name="connsiteX18" fmla="*/ 59085 w 1617057"/>
              <a:gd name="connsiteY18" fmla="*/ 766497 h 2541710"/>
              <a:gd name="connsiteX19" fmla="*/ 135285 w 1617057"/>
              <a:gd name="connsiteY19" fmla="*/ 745066 h 2541710"/>
              <a:gd name="connsiteX20" fmla="*/ 147191 w 1617057"/>
              <a:gd name="connsiteY20" fmla="*/ 687916 h 2541710"/>
              <a:gd name="connsiteX21" fmla="*/ 144810 w 1617057"/>
              <a:gd name="connsiteY21" fmla="*/ 528372 h 2541710"/>
              <a:gd name="connsiteX22" fmla="*/ 178147 w 1617057"/>
              <a:gd name="connsiteY22" fmla="*/ 504560 h 2541710"/>
              <a:gd name="connsiteX23" fmla="*/ 249585 w 1617057"/>
              <a:gd name="connsiteY23" fmla="*/ 452172 h 2541710"/>
              <a:gd name="connsiteX24" fmla="*/ 249585 w 1617057"/>
              <a:gd name="connsiteY24" fmla="*/ 371210 h 2541710"/>
              <a:gd name="connsiteX25" fmla="*/ 217390 w 1617057"/>
              <a:gd name="connsiteY25" fmla="*/ 191496 h 2541710"/>
              <a:gd name="connsiteX26" fmla="*/ 418651 w 1617057"/>
              <a:gd name="connsiteY26" fmla="*/ 78317 h 2541710"/>
              <a:gd name="connsiteX27" fmla="*/ 578194 w 1617057"/>
              <a:gd name="connsiteY27" fmla="*/ 30693 h 2541710"/>
              <a:gd name="connsiteX28" fmla="*/ 837749 w 1617057"/>
              <a:gd name="connsiteY28" fmla="*/ 564091 h 2541710"/>
              <a:gd name="connsiteX29" fmla="*/ 761553 w 1617057"/>
              <a:gd name="connsiteY29" fmla="*/ 883178 h 2541710"/>
              <a:gd name="connsiteX30" fmla="*/ 773460 w 1617057"/>
              <a:gd name="connsiteY30" fmla="*/ 947472 h 2541710"/>
              <a:gd name="connsiteX31" fmla="*/ 830610 w 1617057"/>
              <a:gd name="connsiteY31" fmla="*/ 971285 h 2541710"/>
              <a:gd name="connsiteX32" fmla="*/ 840135 w 1617057"/>
              <a:gd name="connsiteY32" fmla="*/ 999860 h 2541710"/>
              <a:gd name="connsiteX33" fmla="*/ 816322 w 1617057"/>
              <a:gd name="connsiteY33" fmla="*/ 1033197 h 2541710"/>
              <a:gd name="connsiteX34" fmla="*/ 830607 w 1617057"/>
              <a:gd name="connsiteY34" fmla="*/ 1061774 h 2541710"/>
              <a:gd name="connsiteX35" fmla="*/ 873468 w 1617057"/>
              <a:gd name="connsiteY35" fmla="*/ 1137973 h 2541710"/>
              <a:gd name="connsiteX36" fmla="*/ 871090 w 1617057"/>
              <a:gd name="connsiteY36" fmla="*/ 1214172 h 2541710"/>
              <a:gd name="connsiteX37" fmla="*/ 887756 w 1617057"/>
              <a:gd name="connsiteY37" fmla="*/ 1242747 h 2541710"/>
              <a:gd name="connsiteX38" fmla="*/ 916334 w 1617057"/>
              <a:gd name="connsiteY38" fmla="*/ 1299897 h 2541710"/>
              <a:gd name="connsiteX39" fmla="*/ 1071115 w 1617057"/>
              <a:gd name="connsiteY39" fmla="*/ 1407053 h 2541710"/>
              <a:gd name="connsiteX40" fmla="*/ 1180652 w 1617057"/>
              <a:gd name="connsiteY40" fmla="*/ 1514210 h 2541710"/>
              <a:gd name="connsiteX41" fmla="*/ 1237801 w 1617057"/>
              <a:gd name="connsiteY41" fmla="*/ 1611841 h 2541710"/>
              <a:gd name="connsiteX42" fmla="*/ 1344494 w 1617057"/>
              <a:gd name="connsiteY42" fmla="*/ 1667798 h 2541710"/>
              <a:gd name="connsiteX43" fmla="*/ 1285426 w 1617057"/>
              <a:gd name="connsiteY43" fmla="*/ 1711853 h 2541710"/>
              <a:gd name="connsiteX44" fmla="*/ 1244945 w 1617057"/>
              <a:gd name="connsiteY44" fmla="*/ 1749953 h 2541710"/>
              <a:gd name="connsiteX45" fmla="*/ 1173508 w 1617057"/>
              <a:gd name="connsiteY45" fmla="*/ 1688041 h 2541710"/>
              <a:gd name="connsiteX46" fmla="*/ 1123501 w 1617057"/>
              <a:gd name="connsiteY46" fmla="*/ 1697566 h 2541710"/>
              <a:gd name="connsiteX47" fmla="*/ 1128264 w 1617057"/>
              <a:gd name="connsiteY47" fmla="*/ 1792816 h 2541710"/>
              <a:gd name="connsiteX48" fmla="*/ 1180651 w 1617057"/>
              <a:gd name="connsiteY48" fmla="*/ 1885685 h 2541710"/>
              <a:gd name="connsiteX49" fmla="*/ 1190176 w 1617057"/>
              <a:gd name="connsiteY49" fmla="*/ 1942835 h 2541710"/>
              <a:gd name="connsiteX50" fmla="*/ 1216370 w 1617057"/>
              <a:gd name="connsiteY50" fmla="*/ 1995222 h 2541710"/>
              <a:gd name="connsiteX51" fmla="*/ 1294951 w 1617057"/>
              <a:gd name="connsiteY51" fmla="*/ 2107141 h 2541710"/>
              <a:gd name="connsiteX52" fmla="*/ 1349720 w 1617057"/>
              <a:gd name="connsiteY52" fmla="*/ 2173816 h 2541710"/>
              <a:gd name="connsiteX53" fmla="*/ 1383058 w 1617057"/>
              <a:gd name="connsiteY53" fmla="*/ 2211915 h 2541710"/>
              <a:gd name="connsiteX54" fmla="*/ 1397345 w 1617057"/>
              <a:gd name="connsiteY54" fmla="*/ 2254778 h 2541710"/>
              <a:gd name="connsiteX55" fmla="*/ 1478308 w 1617057"/>
              <a:gd name="connsiteY55" fmla="*/ 2366697 h 2541710"/>
              <a:gd name="connsiteX56" fmla="*/ 1599751 w 1617057"/>
              <a:gd name="connsiteY56" fmla="*/ 2488141 h 2541710"/>
              <a:gd name="connsiteX57" fmla="*/ 1615183 w 1617057"/>
              <a:gd name="connsiteY57" fmla="*/ 2541643 h 2541710"/>
              <a:gd name="connsiteX58" fmla="*/ 1585465 w 1617057"/>
              <a:gd name="connsiteY58" fmla="*/ 2497666 h 2541710"/>
              <a:gd name="connsiteX59" fmla="*/ 1497359 w 1617057"/>
              <a:gd name="connsiteY59" fmla="*/ 2428610 h 2541710"/>
              <a:gd name="connsiteX60" fmla="*/ 1409250 w 1617057"/>
              <a:gd name="connsiteY60" fmla="*/ 2330978 h 2541710"/>
              <a:gd name="connsiteX61" fmla="*/ 1299713 w 1617057"/>
              <a:gd name="connsiteY61" fmla="*/ 2209535 h 2541710"/>
              <a:gd name="connsiteX62" fmla="*/ 1121119 w 1617057"/>
              <a:gd name="connsiteY62" fmla="*/ 2147622 h 2541710"/>
              <a:gd name="connsiteX63" fmla="*/ 1094927 w 1617057"/>
              <a:gd name="connsiteY63" fmla="*/ 2088091 h 2541710"/>
              <a:gd name="connsiteX64" fmla="*/ 1033015 w 1617057"/>
              <a:gd name="connsiteY64" fmla="*/ 2009510 h 2541710"/>
              <a:gd name="connsiteX65" fmla="*/ 1002056 w 1617057"/>
              <a:gd name="connsiteY65" fmla="*/ 1961886 h 2541710"/>
              <a:gd name="connsiteX66" fmla="*/ 1006821 w 1617057"/>
              <a:gd name="connsiteY66" fmla="*/ 1935691 h 2541710"/>
              <a:gd name="connsiteX67" fmla="*/ 1087784 w 1617057"/>
              <a:gd name="connsiteY67" fmla="*/ 1966647 h 2541710"/>
              <a:gd name="connsiteX68" fmla="*/ 1049684 w 1617057"/>
              <a:gd name="connsiteY68" fmla="*/ 1933310 h 2541710"/>
              <a:gd name="connsiteX69" fmla="*/ 980627 w 1617057"/>
              <a:gd name="connsiteY69" fmla="*/ 1842822 h 2541710"/>
              <a:gd name="connsiteX70" fmla="*/ 944909 w 1617057"/>
              <a:gd name="connsiteY70" fmla="*/ 1790435 h 2541710"/>
              <a:gd name="connsiteX71" fmla="*/ 940146 w 1617057"/>
              <a:gd name="connsiteY71" fmla="*/ 1676135 h 2541710"/>
              <a:gd name="connsiteX72" fmla="*/ 880612 w 1617057"/>
              <a:gd name="connsiteY72" fmla="*/ 1630892 h 2541710"/>
              <a:gd name="connsiteX73" fmla="*/ 837752 w 1617057"/>
              <a:gd name="connsiteY73" fmla="*/ 1616603 h 2541710"/>
              <a:gd name="connsiteX74" fmla="*/ 740118 w 1617057"/>
              <a:gd name="connsiteY74" fmla="*/ 1723761 h 2541710"/>
              <a:gd name="connsiteX75" fmla="*/ 685352 w 1617057"/>
              <a:gd name="connsiteY75" fmla="*/ 1590410 h 2541710"/>
              <a:gd name="connsiteX76" fmla="*/ 702021 w 1617057"/>
              <a:gd name="connsiteY76" fmla="*/ 1542785 h 2541710"/>
              <a:gd name="connsiteX77" fmla="*/ 744884 w 1617057"/>
              <a:gd name="connsiteY77" fmla="*/ 1528497 h 2541710"/>
              <a:gd name="connsiteX78" fmla="*/ 733349 w 1617057"/>
              <a:gd name="connsiteY78" fmla="*/ 1479679 h 2541710"/>
              <a:gd name="connsiteX0" fmla="*/ 733349 w 1617057"/>
              <a:gd name="connsiteY0" fmla="*/ 1491173 h 2553204"/>
              <a:gd name="connsiteX1" fmla="*/ 723452 w 1617057"/>
              <a:gd name="connsiteY1" fmla="*/ 1447122 h 2553204"/>
              <a:gd name="connsiteX2" fmla="*/ 680587 w 1617057"/>
              <a:gd name="connsiteY2" fmla="*/ 1461411 h 2553204"/>
              <a:gd name="connsiteX3" fmla="*/ 671062 w 1617057"/>
              <a:gd name="connsiteY3" fmla="*/ 1423311 h 2553204"/>
              <a:gd name="connsiteX4" fmla="*/ 721071 w 1617057"/>
              <a:gd name="connsiteY4" fmla="*/ 1380447 h 2553204"/>
              <a:gd name="connsiteX5" fmla="*/ 732974 w 1617057"/>
              <a:gd name="connsiteY5" fmla="*/ 1344730 h 2553204"/>
              <a:gd name="connsiteX6" fmla="*/ 721068 w 1617057"/>
              <a:gd name="connsiteY6" fmla="*/ 1285198 h 2553204"/>
              <a:gd name="connsiteX7" fmla="*/ 744881 w 1617057"/>
              <a:gd name="connsiteY7" fmla="*/ 1232811 h 2553204"/>
              <a:gd name="connsiteX8" fmla="*/ 713925 w 1617057"/>
              <a:gd name="connsiteY8" fmla="*/ 1182805 h 2553204"/>
              <a:gd name="connsiteX9" fmla="*/ 628199 w 1617057"/>
              <a:gd name="connsiteY9" fmla="*/ 1137561 h 2553204"/>
              <a:gd name="connsiteX10" fmla="*/ 509137 w 1617057"/>
              <a:gd name="connsiteY10" fmla="*/ 1116130 h 2553204"/>
              <a:gd name="connsiteX11" fmla="*/ 444847 w 1617057"/>
              <a:gd name="connsiteY11" fmla="*/ 1142322 h 2553204"/>
              <a:gd name="connsiteX12" fmla="*/ 332928 w 1617057"/>
              <a:gd name="connsiteY12" fmla="*/ 1080410 h 2553204"/>
              <a:gd name="connsiteX13" fmla="*/ 209104 w 1617057"/>
              <a:gd name="connsiteY13" fmla="*/ 1089935 h 2553204"/>
              <a:gd name="connsiteX14" fmla="*/ 137666 w 1617057"/>
              <a:gd name="connsiteY14" fmla="*/ 944679 h 2553204"/>
              <a:gd name="connsiteX15" fmla="*/ 94803 w 1617057"/>
              <a:gd name="connsiteY15" fmla="*/ 949441 h 2553204"/>
              <a:gd name="connsiteX16" fmla="*/ 9078 w 1617057"/>
              <a:gd name="connsiteY16" fmla="*/ 899435 h 2553204"/>
              <a:gd name="connsiteX17" fmla="*/ 6697 w 1617057"/>
              <a:gd name="connsiteY17" fmla="*/ 811329 h 2553204"/>
              <a:gd name="connsiteX18" fmla="*/ 59085 w 1617057"/>
              <a:gd name="connsiteY18" fmla="*/ 777991 h 2553204"/>
              <a:gd name="connsiteX19" fmla="*/ 135285 w 1617057"/>
              <a:gd name="connsiteY19" fmla="*/ 756560 h 2553204"/>
              <a:gd name="connsiteX20" fmla="*/ 147191 w 1617057"/>
              <a:gd name="connsiteY20" fmla="*/ 699410 h 2553204"/>
              <a:gd name="connsiteX21" fmla="*/ 144810 w 1617057"/>
              <a:gd name="connsiteY21" fmla="*/ 539866 h 2553204"/>
              <a:gd name="connsiteX22" fmla="*/ 178147 w 1617057"/>
              <a:gd name="connsiteY22" fmla="*/ 516054 h 2553204"/>
              <a:gd name="connsiteX23" fmla="*/ 249585 w 1617057"/>
              <a:gd name="connsiteY23" fmla="*/ 463666 h 2553204"/>
              <a:gd name="connsiteX24" fmla="*/ 249585 w 1617057"/>
              <a:gd name="connsiteY24" fmla="*/ 382704 h 2553204"/>
              <a:gd name="connsiteX25" fmla="*/ 217390 w 1617057"/>
              <a:gd name="connsiteY25" fmla="*/ 202990 h 2553204"/>
              <a:gd name="connsiteX26" fmla="*/ 418651 w 1617057"/>
              <a:gd name="connsiteY26" fmla="*/ 89811 h 2553204"/>
              <a:gd name="connsiteX27" fmla="*/ 456753 w 1617057"/>
              <a:gd name="connsiteY27" fmla="*/ 39804 h 2553204"/>
              <a:gd name="connsiteX28" fmla="*/ 578194 w 1617057"/>
              <a:gd name="connsiteY28" fmla="*/ 42187 h 2553204"/>
              <a:gd name="connsiteX29" fmla="*/ 837749 w 1617057"/>
              <a:gd name="connsiteY29" fmla="*/ 575585 h 2553204"/>
              <a:gd name="connsiteX30" fmla="*/ 761553 w 1617057"/>
              <a:gd name="connsiteY30" fmla="*/ 894672 h 2553204"/>
              <a:gd name="connsiteX31" fmla="*/ 773460 w 1617057"/>
              <a:gd name="connsiteY31" fmla="*/ 958966 h 2553204"/>
              <a:gd name="connsiteX32" fmla="*/ 830610 w 1617057"/>
              <a:gd name="connsiteY32" fmla="*/ 982779 h 2553204"/>
              <a:gd name="connsiteX33" fmla="*/ 840135 w 1617057"/>
              <a:gd name="connsiteY33" fmla="*/ 1011354 h 2553204"/>
              <a:gd name="connsiteX34" fmla="*/ 816322 w 1617057"/>
              <a:gd name="connsiteY34" fmla="*/ 1044691 h 2553204"/>
              <a:gd name="connsiteX35" fmla="*/ 830607 w 1617057"/>
              <a:gd name="connsiteY35" fmla="*/ 1073268 h 2553204"/>
              <a:gd name="connsiteX36" fmla="*/ 873468 w 1617057"/>
              <a:gd name="connsiteY36" fmla="*/ 1149467 h 2553204"/>
              <a:gd name="connsiteX37" fmla="*/ 871090 w 1617057"/>
              <a:gd name="connsiteY37" fmla="*/ 1225666 h 2553204"/>
              <a:gd name="connsiteX38" fmla="*/ 887756 w 1617057"/>
              <a:gd name="connsiteY38" fmla="*/ 1254241 h 2553204"/>
              <a:gd name="connsiteX39" fmla="*/ 916334 w 1617057"/>
              <a:gd name="connsiteY39" fmla="*/ 1311391 h 2553204"/>
              <a:gd name="connsiteX40" fmla="*/ 1071115 w 1617057"/>
              <a:gd name="connsiteY40" fmla="*/ 1418547 h 2553204"/>
              <a:gd name="connsiteX41" fmla="*/ 1180652 w 1617057"/>
              <a:gd name="connsiteY41" fmla="*/ 1525704 h 2553204"/>
              <a:gd name="connsiteX42" fmla="*/ 1237801 w 1617057"/>
              <a:gd name="connsiteY42" fmla="*/ 1623335 h 2553204"/>
              <a:gd name="connsiteX43" fmla="*/ 1344494 w 1617057"/>
              <a:gd name="connsiteY43" fmla="*/ 1679292 h 2553204"/>
              <a:gd name="connsiteX44" fmla="*/ 1285426 w 1617057"/>
              <a:gd name="connsiteY44" fmla="*/ 1723347 h 2553204"/>
              <a:gd name="connsiteX45" fmla="*/ 1244945 w 1617057"/>
              <a:gd name="connsiteY45" fmla="*/ 1761447 h 2553204"/>
              <a:gd name="connsiteX46" fmla="*/ 1173508 w 1617057"/>
              <a:gd name="connsiteY46" fmla="*/ 1699535 h 2553204"/>
              <a:gd name="connsiteX47" fmla="*/ 1123501 w 1617057"/>
              <a:gd name="connsiteY47" fmla="*/ 1709060 h 2553204"/>
              <a:gd name="connsiteX48" fmla="*/ 1128264 w 1617057"/>
              <a:gd name="connsiteY48" fmla="*/ 1804310 h 2553204"/>
              <a:gd name="connsiteX49" fmla="*/ 1180651 w 1617057"/>
              <a:gd name="connsiteY49" fmla="*/ 1897179 h 2553204"/>
              <a:gd name="connsiteX50" fmla="*/ 1190176 w 1617057"/>
              <a:gd name="connsiteY50" fmla="*/ 1954329 h 2553204"/>
              <a:gd name="connsiteX51" fmla="*/ 1216370 w 1617057"/>
              <a:gd name="connsiteY51" fmla="*/ 2006716 h 2553204"/>
              <a:gd name="connsiteX52" fmla="*/ 1294951 w 1617057"/>
              <a:gd name="connsiteY52" fmla="*/ 2118635 h 2553204"/>
              <a:gd name="connsiteX53" fmla="*/ 1349720 w 1617057"/>
              <a:gd name="connsiteY53" fmla="*/ 2185310 h 2553204"/>
              <a:gd name="connsiteX54" fmla="*/ 1383058 w 1617057"/>
              <a:gd name="connsiteY54" fmla="*/ 2223409 h 2553204"/>
              <a:gd name="connsiteX55" fmla="*/ 1397345 w 1617057"/>
              <a:gd name="connsiteY55" fmla="*/ 2266272 h 2553204"/>
              <a:gd name="connsiteX56" fmla="*/ 1478308 w 1617057"/>
              <a:gd name="connsiteY56" fmla="*/ 2378191 h 2553204"/>
              <a:gd name="connsiteX57" fmla="*/ 1599751 w 1617057"/>
              <a:gd name="connsiteY57" fmla="*/ 2499635 h 2553204"/>
              <a:gd name="connsiteX58" fmla="*/ 1615183 w 1617057"/>
              <a:gd name="connsiteY58" fmla="*/ 2553137 h 2553204"/>
              <a:gd name="connsiteX59" fmla="*/ 1585465 w 1617057"/>
              <a:gd name="connsiteY59" fmla="*/ 2509160 h 2553204"/>
              <a:gd name="connsiteX60" fmla="*/ 1497359 w 1617057"/>
              <a:gd name="connsiteY60" fmla="*/ 2440104 h 2553204"/>
              <a:gd name="connsiteX61" fmla="*/ 1409250 w 1617057"/>
              <a:gd name="connsiteY61" fmla="*/ 2342472 h 2553204"/>
              <a:gd name="connsiteX62" fmla="*/ 1299713 w 1617057"/>
              <a:gd name="connsiteY62" fmla="*/ 2221029 h 2553204"/>
              <a:gd name="connsiteX63" fmla="*/ 1121119 w 1617057"/>
              <a:gd name="connsiteY63" fmla="*/ 2159116 h 2553204"/>
              <a:gd name="connsiteX64" fmla="*/ 1094927 w 1617057"/>
              <a:gd name="connsiteY64" fmla="*/ 2099585 h 2553204"/>
              <a:gd name="connsiteX65" fmla="*/ 1033015 w 1617057"/>
              <a:gd name="connsiteY65" fmla="*/ 2021004 h 2553204"/>
              <a:gd name="connsiteX66" fmla="*/ 1002056 w 1617057"/>
              <a:gd name="connsiteY66" fmla="*/ 1973380 h 2553204"/>
              <a:gd name="connsiteX67" fmla="*/ 1006821 w 1617057"/>
              <a:gd name="connsiteY67" fmla="*/ 1947185 h 2553204"/>
              <a:gd name="connsiteX68" fmla="*/ 1087784 w 1617057"/>
              <a:gd name="connsiteY68" fmla="*/ 1978141 h 2553204"/>
              <a:gd name="connsiteX69" fmla="*/ 1049684 w 1617057"/>
              <a:gd name="connsiteY69" fmla="*/ 1944804 h 2553204"/>
              <a:gd name="connsiteX70" fmla="*/ 980627 w 1617057"/>
              <a:gd name="connsiteY70" fmla="*/ 1854316 h 2553204"/>
              <a:gd name="connsiteX71" fmla="*/ 944909 w 1617057"/>
              <a:gd name="connsiteY71" fmla="*/ 1801929 h 2553204"/>
              <a:gd name="connsiteX72" fmla="*/ 940146 w 1617057"/>
              <a:gd name="connsiteY72" fmla="*/ 1687629 h 2553204"/>
              <a:gd name="connsiteX73" fmla="*/ 880612 w 1617057"/>
              <a:gd name="connsiteY73" fmla="*/ 1642386 h 2553204"/>
              <a:gd name="connsiteX74" fmla="*/ 837752 w 1617057"/>
              <a:gd name="connsiteY74" fmla="*/ 1628097 h 2553204"/>
              <a:gd name="connsiteX75" fmla="*/ 740118 w 1617057"/>
              <a:gd name="connsiteY75" fmla="*/ 1735255 h 2553204"/>
              <a:gd name="connsiteX76" fmla="*/ 685352 w 1617057"/>
              <a:gd name="connsiteY76" fmla="*/ 1601904 h 2553204"/>
              <a:gd name="connsiteX77" fmla="*/ 702021 w 1617057"/>
              <a:gd name="connsiteY77" fmla="*/ 1554279 h 2553204"/>
              <a:gd name="connsiteX78" fmla="*/ 744884 w 1617057"/>
              <a:gd name="connsiteY78" fmla="*/ 1539991 h 2553204"/>
              <a:gd name="connsiteX79" fmla="*/ 733349 w 1617057"/>
              <a:gd name="connsiteY79" fmla="*/ 1491173 h 2553204"/>
              <a:gd name="connsiteX0" fmla="*/ 733349 w 1617057"/>
              <a:gd name="connsiteY0" fmla="*/ 1470498 h 2532529"/>
              <a:gd name="connsiteX1" fmla="*/ 723452 w 1617057"/>
              <a:gd name="connsiteY1" fmla="*/ 1426447 h 2532529"/>
              <a:gd name="connsiteX2" fmla="*/ 680587 w 1617057"/>
              <a:gd name="connsiteY2" fmla="*/ 1440736 h 2532529"/>
              <a:gd name="connsiteX3" fmla="*/ 671062 w 1617057"/>
              <a:gd name="connsiteY3" fmla="*/ 1402636 h 2532529"/>
              <a:gd name="connsiteX4" fmla="*/ 721071 w 1617057"/>
              <a:gd name="connsiteY4" fmla="*/ 1359772 h 2532529"/>
              <a:gd name="connsiteX5" fmla="*/ 732974 w 1617057"/>
              <a:gd name="connsiteY5" fmla="*/ 1324055 h 2532529"/>
              <a:gd name="connsiteX6" fmla="*/ 721068 w 1617057"/>
              <a:gd name="connsiteY6" fmla="*/ 1264523 h 2532529"/>
              <a:gd name="connsiteX7" fmla="*/ 744881 w 1617057"/>
              <a:gd name="connsiteY7" fmla="*/ 1212136 h 2532529"/>
              <a:gd name="connsiteX8" fmla="*/ 713925 w 1617057"/>
              <a:gd name="connsiteY8" fmla="*/ 1162130 h 2532529"/>
              <a:gd name="connsiteX9" fmla="*/ 628199 w 1617057"/>
              <a:gd name="connsiteY9" fmla="*/ 1116886 h 2532529"/>
              <a:gd name="connsiteX10" fmla="*/ 509137 w 1617057"/>
              <a:gd name="connsiteY10" fmla="*/ 1095455 h 2532529"/>
              <a:gd name="connsiteX11" fmla="*/ 444847 w 1617057"/>
              <a:gd name="connsiteY11" fmla="*/ 1121647 h 2532529"/>
              <a:gd name="connsiteX12" fmla="*/ 332928 w 1617057"/>
              <a:gd name="connsiteY12" fmla="*/ 1059735 h 2532529"/>
              <a:gd name="connsiteX13" fmla="*/ 209104 w 1617057"/>
              <a:gd name="connsiteY13" fmla="*/ 1069260 h 2532529"/>
              <a:gd name="connsiteX14" fmla="*/ 137666 w 1617057"/>
              <a:gd name="connsiteY14" fmla="*/ 924004 h 2532529"/>
              <a:gd name="connsiteX15" fmla="*/ 94803 w 1617057"/>
              <a:gd name="connsiteY15" fmla="*/ 928766 h 2532529"/>
              <a:gd name="connsiteX16" fmla="*/ 9078 w 1617057"/>
              <a:gd name="connsiteY16" fmla="*/ 878760 h 2532529"/>
              <a:gd name="connsiteX17" fmla="*/ 6697 w 1617057"/>
              <a:gd name="connsiteY17" fmla="*/ 790654 h 2532529"/>
              <a:gd name="connsiteX18" fmla="*/ 59085 w 1617057"/>
              <a:gd name="connsiteY18" fmla="*/ 757316 h 2532529"/>
              <a:gd name="connsiteX19" fmla="*/ 135285 w 1617057"/>
              <a:gd name="connsiteY19" fmla="*/ 735885 h 2532529"/>
              <a:gd name="connsiteX20" fmla="*/ 147191 w 1617057"/>
              <a:gd name="connsiteY20" fmla="*/ 678735 h 2532529"/>
              <a:gd name="connsiteX21" fmla="*/ 144810 w 1617057"/>
              <a:gd name="connsiteY21" fmla="*/ 519191 h 2532529"/>
              <a:gd name="connsiteX22" fmla="*/ 178147 w 1617057"/>
              <a:gd name="connsiteY22" fmla="*/ 495379 h 2532529"/>
              <a:gd name="connsiteX23" fmla="*/ 249585 w 1617057"/>
              <a:gd name="connsiteY23" fmla="*/ 442991 h 2532529"/>
              <a:gd name="connsiteX24" fmla="*/ 249585 w 1617057"/>
              <a:gd name="connsiteY24" fmla="*/ 362029 h 2532529"/>
              <a:gd name="connsiteX25" fmla="*/ 217390 w 1617057"/>
              <a:gd name="connsiteY25" fmla="*/ 182315 h 2532529"/>
              <a:gd name="connsiteX26" fmla="*/ 418651 w 1617057"/>
              <a:gd name="connsiteY26" fmla="*/ 69136 h 2532529"/>
              <a:gd name="connsiteX27" fmla="*/ 456753 w 1617057"/>
              <a:gd name="connsiteY27" fmla="*/ 19129 h 2532529"/>
              <a:gd name="connsiteX28" fmla="*/ 578194 w 1617057"/>
              <a:gd name="connsiteY28" fmla="*/ 21512 h 2532529"/>
              <a:gd name="connsiteX29" fmla="*/ 632966 w 1617057"/>
              <a:gd name="connsiteY29" fmla="*/ 273922 h 2532529"/>
              <a:gd name="connsiteX30" fmla="*/ 837749 w 1617057"/>
              <a:gd name="connsiteY30" fmla="*/ 554910 h 2532529"/>
              <a:gd name="connsiteX31" fmla="*/ 761553 w 1617057"/>
              <a:gd name="connsiteY31" fmla="*/ 873997 h 2532529"/>
              <a:gd name="connsiteX32" fmla="*/ 773460 w 1617057"/>
              <a:gd name="connsiteY32" fmla="*/ 938291 h 2532529"/>
              <a:gd name="connsiteX33" fmla="*/ 830610 w 1617057"/>
              <a:gd name="connsiteY33" fmla="*/ 962104 h 2532529"/>
              <a:gd name="connsiteX34" fmla="*/ 840135 w 1617057"/>
              <a:gd name="connsiteY34" fmla="*/ 990679 h 2532529"/>
              <a:gd name="connsiteX35" fmla="*/ 816322 w 1617057"/>
              <a:gd name="connsiteY35" fmla="*/ 1024016 h 2532529"/>
              <a:gd name="connsiteX36" fmla="*/ 830607 w 1617057"/>
              <a:gd name="connsiteY36" fmla="*/ 1052593 h 2532529"/>
              <a:gd name="connsiteX37" fmla="*/ 873468 w 1617057"/>
              <a:gd name="connsiteY37" fmla="*/ 1128792 h 2532529"/>
              <a:gd name="connsiteX38" fmla="*/ 871090 w 1617057"/>
              <a:gd name="connsiteY38" fmla="*/ 1204991 h 2532529"/>
              <a:gd name="connsiteX39" fmla="*/ 887756 w 1617057"/>
              <a:gd name="connsiteY39" fmla="*/ 1233566 h 2532529"/>
              <a:gd name="connsiteX40" fmla="*/ 916334 w 1617057"/>
              <a:gd name="connsiteY40" fmla="*/ 1290716 h 2532529"/>
              <a:gd name="connsiteX41" fmla="*/ 1071115 w 1617057"/>
              <a:gd name="connsiteY41" fmla="*/ 1397872 h 2532529"/>
              <a:gd name="connsiteX42" fmla="*/ 1180652 w 1617057"/>
              <a:gd name="connsiteY42" fmla="*/ 1505029 h 2532529"/>
              <a:gd name="connsiteX43" fmla="*/ 1237801 w 1617057"/>
              <a:gd name="connsiteY43" fmla="*/ 1602660 h 2532529"/>
              <a:gd name="connsiteX44" fmla="*/ 1344494 w 1617057"/>
              <a:gd name="connsiteY44" fmla="*/ 1658617 h 2532529"/>
              <a:gd name="connsiteX45" fmla="*/ 1285426 w 1617057"/>
              <a:gd name="connsiteY45" fmla="*/ 1702672 h 2532529"/>
              <a:gd name="connsiteX46" fmla="*/ 1244945 w 1617057"/>
              <a:gd name="connsiteY46" fmla="*/ 1740772 h 2532529"/>
              <a:gd name="connsiteX47" fmla="*/ 1173508 w 1617057"/>
              <a:gd name="connsiteY47" fmla="*/ 1678860 h 2532529"/>
              <a:gd name="connsiteX48" fmla="*/ 1123501 w 1617057"/>
              <a:gd name="connsiteY48" fmla="*/ 1688385 h 2532529"/>
              <a:gd name="connsiteX49" fmla="*/ 1128264 w 1617057"/>
              <a:gd name="connsiteY49" fmla="*/ 1783635 h 2532529"/>
              <a:gd name="connsiteX50" fmla="*/ 1180651 w 1617057"/>
              <a:gd name="connsiteY50" fmla="*/ 1876504 h 2532529"/>
              <a:gd name="connsiteX51" fmla="*/ 1190176 w 1617057"/>
              <a:gd name="connsiteY51" fmla="*/ 1933654 h 2532529"/>
              <a:gd name="connsiteX52" fmla="*/ 1216370 w 1617057"/>
              <a:gd name="connsiteY52" fmla="*/ 1986041 h 2532529"/>
              <a:gd name="connsiteX53" fmla="*/ 1294951 w 1617057"/>
              <a:gd name="connsiteY53" fmla="*/ 2097960 h 2532529"/>
              <a:gd name="connsiteX54" fmla="*/ 1349720 w 1617057"/>
              <a:gd name="connsiteY54" fmla="*/ 2164635 h 2532529"/>
              <a:gd name="connsiteX55" fmla="*/ 1383058 w 1617057"/>
              <a:gd name="connsiteY55" fmla="*/ 2202734 h 2532529"/>
              <a:gd name="connsiteX56" fmla="*/ 1397345 w 1617057"/>
              <a:gd name="connsiteY56" fmla="*/ 2245597 h 2532529"/>
              <a:gd name="connsiteX57" fmla="*/ 1478308 w 1617057"/>
              <a:gd name="connsiteY57" fmla="*/ 2357516 h 2532529"/>
              <a:gd name="connsiteX58" fmla="*/ 1599751 w 1617057"/>
              <a:gd name="connsiteY58" fmla="*/ 2478960 h 2532529"/>
              <a:gd name="connsiteX59" fmla="*/ 1615183 w 1617057"/>
              <a:gd name="connsiteY59" fmla="*/ 2532462 h 2532529"/>
              <a:gd name="connsiteX60" fmla="*/ 1585465 w 1617057"/>
              <a:gd name="connsiteY60" fmla="*/ 2488485 h 2532529"/>
              <a:gd name="connsiteX61" fmla="*/ 1497359 w 1617057"/>
              <a:gd name="connsiteY61" fmla="*/ 2419429 h 2532529"/>
              <a:gd name="connsiteX62" fmla="*/ 1409250 w 1617057"/>
              <a:gd name="connsiteY62" fmla="*/ 2321797 h 2532529"/>
              <a:gd name="connsiteX63" fmla="*/ 1299713 w 1617057"/>
              <a:gd name="connsiteY63" fmla="*/ 2200354 h 2532529"/>
              <a:gd name="connsiteX64" fmla="*/ 1121119 w 1617057"/>
              <a:gd name="connsiteY64" fmla="*/ 2138441 h 2532529"/>
              <a:gd name="connsiteX65" fmla="*/ 1094927 w 1617057"/>
              <a:gd name="connsiteY65" fmla="*/ 2078910 h 2532529"/>
              <a:gd name="connsiteX66" fmla="*/ 1033015 w 1617057"/>
              <a:gd name="connsiteY66" fmla="*/ 2000329 h 2532529"/>
              <a:gd name="connsiteX67" fmla="*/ 1002056 w 1617057"/>
              <a:gd name="connsiteY67" fmla="*/ 1952705 h 2532529"/>
              <a:gd name="connsiteX68" fmla="*/ 1006821 w 1617057"/>
              <a:gd name="connsiteY68" fmla="*/ 1926510 h 2532529"/>
              <a:gd name="connsiteX69" fmla="*/ 1087784 w 1617057"/>
              <a:gd name="connsiteY69" fmla="*/ 1957466 h 2532529"/>
              <a:gd name="connsiteX70" fmla="*/ 1049684 w 1617057"/>
              <a:gd name="connsiteY70" fmla="*/ 1924129 h 2532529"/>
              <a:gd name="connsiteX71" fmla="*/ 980627 w 1617057"/>
              <a:gd name="connsiteY71" fmla="*/ 1833641 h 2532529"/>
              <a:gd name="connsiteX72" fmla="*/ 944909 w 1617057"/>
              <a:gd name="connsiteY72" fmla="*/ 1781254 h 2532529"/>
              <a:gd name="connsiteX73" fmla="*/ 940146 w 1617057"/>
              <a:gd name="connsiteY73" fmla="*/ 1666954 h 2532529"/>
              <a:gd name="connsiteX74" fmla="*/ 880612 w 1617057"/>
              <a:gd name="connsiteY74" fmla="*/ 1621711 h 2532529"/>
              <a:gd name="connsiteX75" fmla="*/ 837752 w 1617057"/>
              <a:gd name="connsiteY75" fmla="*/ 1607422 h 2532529"/>
              <a:gd name="connsiteX76" fmla="*/ 740118 w 1617057"/>
              <a:gd name="connsiteY76" fmla="*/ 1714580 h 2532529"/>
              <a:gd name="connsiteX77" fmla="*/ 685352 w 1617057"/>
              <a:gd name="connsiteY77" fmla="*/ 1581229 h 2532529"/>
              <a:gd name="connsiteX78" fmla="*/ 702021 w 1617057"/>
              <a:gd name="connsiteY78" fmla="*/ 1533604 h 2532529"/>
              <a:gd name="connsiteX79" fmla="*/ 744884 w 1617057"/>
              <a:gd name="connsiteY79" fmla="*/ 1519316 h 2532529"/>
              <a:gd name="connsiteX80" fmla="*/ 733349 w 1617057"/>
              <a:gd name="connsiteY80" fmla="*/ 1470498 h 2532529"/>
              <a:gd name="connsiteX0" fmla="*/ 733349 w 1617057"/>
              <a:gd name="connsiteY0" fmla="*/ 1470498 h 2532529"/>
              <a:gd name="connsiteX1" fmla="*/ 723452 w 1617057"/>
              <a:gd name="connsiteY1" fmla="*/ 1426447 h 2532529"/>
              <a:gd name="connsiteX2" fmla="*/ 680587 w 1617057"/>
              <a:gd name="connsiteY2" fmla="*/ 1440736 h 2532529"/>
              <a:gd name="connsiteX3" fmla="*/ 671062 w 1617057"/>
              <a:gd name="connsiteY3" fmla="*/ 1402636 h 2532529"/>
              <a:gd name="connsiteX4" fmla="*/ 721071 w 1617057"/>
              <a:gd name="connsiteY4" fmla="*/ 1359772 h 2532529"/>
              <a:gd name="connsiteX5" fmla="*/ 732974 w 1617057"/>
              <a:gd name="connsiteY5" fmla="*/ 1324055 h 2532529"/>
              <a:gd name="connsiteX6" fmla="*/ 721068 w 1617057"/>
              <a:gd name="connsiteY6" fmla="*/ 1264523 h 2532529"/>
              <a:gd name="connsiteX7" fmla="*/ 744881 w 1617057"/>
              <a:gd name="connsiteY7" fmla="*/ 1212136 h 2532529"/>
              <a:gd name="connsiteX8" fmla="*/ 713925 w 1617057"/>
              <a:gd name="connsiteY8" fmla="*/ 1162130 h 2532529"/>
              <a:gd name="connsiteX9" fmla="*/ 628199 w 1617057"/>
              <a:gd name="connsiteY9" fmla="*/ 1116886 h 2532529"/>
              <a:gd name="connsiteX10" fmla="*/ 509137 w 1617057"/>
              <a:gd name="connsiteY10" fmla="*/ 1095455 h 2532529"/>
              <a:gd name="connsiteX11" fmla="*/ 444847 w 1617057"/>
              <a:gd name="connsiteY11" fmla="*/ 1121647 h 2532529"/>
              <a:gd name="connsiteX12" fmla="*/ 332928 w 1617057"/>
              <a:gd name="connsiteY12" fmla="*/ 1059735 h 2532529"/>
              <a:gd name="connsiteX13" fmla="*/ 209104 w 1617057"/>
              <a:gd name="connsiteY13" fmla="*/ 1069260 h 2532529"/>
              <a:gd name="connsiteX14" fmla="*/ 137666 w 1617057"/>
              <a:gd name="connsiteY14" fmla="*/ 924004 h 2532529"/>
              <a:gd name="connsiteX15" fmla="*/ 94803 w 1617057"/>
              <a:gd name="connsiteY15" fmla="*/ 928766 h 2532529"/>
              <a:gd name="connsiteX16" fmla="*/ 9078 w 1617057"/>
              <a:gd name="connsiteY16" fmla="*/ 878760 h 2532529"/>
              <a:gd name="connsiteX17" fmla="*/ 6697 w 1617057"/>
              <a:gd name="connsiteY17" fmla="*/ 790654 h 2532529"/>
              <a:gd name="connsiteX18" fmla="*/ 59085 w 1617057"/>
              <a:gd name="connsiteY18" fmla="*/ 757316 h 2532529"/>
              <a:gd name="connsiteX19" fmla="*/ 135285 w 1617057"/>
              <a:gd name="connsiteY19" fmla="*/ 735885 h 2532529"/>
              <a:gd name="connsiteX20" fmla="*/ 147191 w 1617057"/>
              <a:gd name="connsiteY20" fmla="*/ 678735 h 2532529"/>
              <a:gd name="connsiteX21" fmla="*/ 144810 w 1617057"/>
              <a:gd name="connsiteY21" fmla="*/ 519191 h 2532529"/>
              <a:gd name="connsiteX22" fmla="*/ 178147 w 1617057"/>
              <a:gd name="connsiteY22" fmla="*/ 495379 h 2532529"/>
              <a:gd name="connsiteX23" fmla="*/ 249585 w 1617057"/>
              <a:gd name="connsiteY23" fmla="*/ 442991 h 2532529"/>
              <a:gd name="connsiteX24" fmla="*/ 249585 w 1617057"/>
              <a:gd name="connsiteY24" fmla="*/ 362029 h 2532529"/>
              <a:gd name="connsiteX25" fmla="*/ 217390 w 1617057"/>
              <a:gd name="connsiteY25" fmla="*/ 182315 h 2532529"/>
              <a:gd name="connsiteX26" fmla="*/ 418651 w 1617057"/>
              <a:gd name="connsiteY26" fmla="*/ 69136 h 2532529"/>
              <a:gd name="connsiteX27" fmla="*/ 456753 w 1617057"/>
              <a:gd name="connsiteY27" fmla="*/ 19129 h 2532529"/>
              <a:gd name="connsiteX28" fmla="*/ 578194 w 1617057"/>
              <a:gd name="connsiteY28" fmla="*/ 21512 h 2532529"/>
              <a:gd name="connsiteX29" fmla="*/ 632966 w 1617057"/>
              <a:gd name="connsiteY29" fmla="*/ 273922 h 2532529"/>
              <a:gd name="connsiteX30" fmla="*/ 742503 w 1617057"/>
              <a:gd name="connsiteY30" fmla="*/ 442991 h 2532529"/>
              <a:gd name="connsiteX31" fmla="*/ 837749 w 1617057"/>
              <a:gd name="connsiteY31" fmla="*/ 554910 h 2532529"/>
              <a:gd name="connsiteX32" fmla="*/ 761553 w 1617057"/>
              <a:gd name="connsiteY32" fmla="*/ 873997 h 2532529"/>
              <a:gd name="connsiteX33" fmla="*/ 773460 w 1617057"/>
              <a:gd name="connsiteY33" fmla="*/ 938291 h 2532529"/>
              <a:gd name="connsiteX34" fmla="*/ 830610 w 1617057"/>
              <a:gd name="connsiteY34" fmla="*/ 962104 h 2532529"/>
              <a:gd name="connsiteX35" fmla="*/ 840135 w 1617057"/>
              <a:gd name="connsiteY35" fmla="*/ 990679 h 2532529"/>
              <a:gd name="connsiteX36" fmla="*/ 816322 w 1617057"/>
              <a:gd name="connsiteY36" fmla="*/ 1024016 h 2532529"/>
              <a:gd name="connsiteX37" fmla="*/ 830607 w 1617057"/>
              <a:gd name="connsiteY37" fmla="*/ 1052593 h 2532529"/>
              <a:gd name="connsiteX38" fmla="*/ 873468 w 1617057"/>
              <a:gd name="connsiteY38" fmla="*/ 1128792 h 2532529"/>
              <a:gd name="connsiteX39" fmla="*/ 871090 w 1617057"/>
              <a:gd name="connsiteY39" fmla="*/ 1204991 h 2532529"/>
              <a:gd name="connsiteX40" fmla="*/ 887756 w 1617057"/>
              <a:gd name="connsiteY40" fmla="*/ 1233566 h 2532529"/>
              <a:gd name="connsiteX41" fmla="*/ 916334 w 1617057"/>
              <a:gd name="connsiteY41" fmla="*/ 1290716 h 2532529"/>
              <a:gd name="connsiteX42" fmla="*/ 1071115 w 1617057"/>
              <a:gd name="connsiteY42" fmla="*/ 1397872 h 2532529"/>
              <a:gd name="connsiteX43" fmla="*/ 1180652 w 1617057"/>
              <a:gd name="connsiteY43" fmla="*/ 1505029 h 2532529"/>
              <a:gd name="connsiteX44" fmla="*/ 1237801 w 1617057"/>
              <a:gd name="connsiteY44" fmla="*/ 1602660 h 2532529"/>
              <a:gd name="connsiteX45" fmla="*/ 1344494 w 1617057"/>
              <a:gd name="connsiteY45" fmla="*/ 1658617 h 2532529"/>
              <a:gd name="connsiteX46" fmla="*/ 1285426 w 1617057"/>
              <a:gd name="connsiteY46" fmla="*/ 1702672 h 2532529"/>
              <a:gd name="connsiteX47" fmla="*/ 1244945 w 1617057"/>
              <a:gd name="connsiteY47" fmla="*/ 1740772 h 2532529"/>
              <a:gd name="connsiteX48" fmla="*/ 1173508 w 1617057"/>
              <a:gd name="connsiteY48" fmla="*/ 1678860 h 2532529"/>
              <a:gd name="connsiteX49" fmla="*/ 1123501 w 1617057"/>
              <a:gd name="connsiteY49" fmla="*/ 1688385 h 2532529"/>
              <a:gd name="connsiteX50" fmla="*/ 1128264 w 1617057"/>
              <a:gd name="connsiteY50" fmla="*/ 1783635 h 2532529"/>
              <a:gd name="connsiteX51" fmla="*/ 1180651 w 1617057"/>
              <a:gd name="connsiteY51" fmla="*/ 1876504 h 2532529"/>
              <a:gd name="connsiteX52" fmla="*/ 1190176 w 1617057"/>
              <a:gd name="connsiteY52" fmla="*/ 1933654 h 2532529"/>
              <a:gd name="connsiteX53" fmla="*/ 1216370 w 1617057"/>
              <a:gd name="connsiteY53" fmla="*/ 1986041 h 2532529"/>
              <a:gd name="connsiteX54" fmla="*/ 1294951 w 1617057"/>
              <a:gd name="connsiteY54" fmla="*/ 2097960 h 2532529"/>
              <a:gd name="connsiteX55" fmla="*/ 1349720 w 1617057"/>
              <a:gd name="connsiteY55" fmla="*/ 2164635 h 2532529"/>
              <a:gd name="connsiteX56" fmla="*/ 1383058 w 1617057"/>
              <a:gd name="connsiteY56" fmla="*/ 2202734 h 2532529"/>
              <a:gd name="connsiteX57" fmla="*/ 1397345 w 1617057"/>
              <a:gd name="connsiteY57" fmla="*/ 2245597 h 2532529"/>
              <a:gd name="connsiteX58" fmla="*/ 1478308 w 1617057"/>
              <a:gd name="connsiteY58" fmla="*/ 2357516 h 2532529"/>
              <a:gd name="connsiteX59" fmla="*/ 1599751 w 1617057"/>
              <a:gd name="connsiteY59" fmla="*/ 2478960 h 2532529"/>
              <a:gd name="connsiteX60" fmla="*/ 1615183 w 1617057"/>
              <a:gd name="connsiteY60" fmla="*/ 2532462 h 2532529"/>
              <a:gd name="connsiteX61" fmla="*/ 1585465 w 1617057"/>
              <a:gd name="connsiteY61" fmla="*/ 2488485 h 2532529"/>
              <a:gd name="connsiteX62" fmla="*/ 1497359 w 1617057"/>
              <a:gd name="connsiteY62" fmla="*/ 2419429 h 2532529"/>
              <a:gd name="connsiteX63" fmla="*/ 1409250 w 1617057"/>
              <a:gd name="connsiteY63" fmla="*/ 2321797 h 2532529"/>
              <a:gd name="connsiteX64" fmla="*/ 1299713 w 1617057"/>
              <a:gd name="connsiteY64" fmla="*/ 2200354 h 2532529"/>
              <a:gd name="connsiteX65" fmla="*/ 1121119 w 1617057"/>
              <a:gd name="connsiteY65" fmla="*/ 2138441 h 2532529"/>
              <a:gd name="connsiteX66" fmla="*/ 1094927 w 1617057"/>
              <a:gd name="connsiteY66" fmla="*/ 2078910 h 2532529"/>
              <a:gd name="connsiteX67" fmla="*/ 1033015 w 1617057"/>
              <a:gd name="connsiteY67" fmla="*/ 2000329 h 2532529"/>
              <a:gd name="connsiteX68" fmla="*/ 1002056 w 1617057"/>
              <a:gd name="connsiteY68" fmla="*/ 1952705 h 2532529"/>
              <a:gd name="connsiteX69" fmla="*/ 1006821 w 1617057"/>
              <a:gd name="connsiteY69" fmla="*/ 1926510 h 2532529"/>
              <a:gd name="connsiteX70" fmla="*/ 1087784 w 1617057"/>
              <a:gd name="connsiteY70" fmla="*/ 1957466 h 2532529"/>
              <a:gd name="connsiteX71" fmla="*/ 1049684 w 1617057"/>
              <a:gd name="connsiteY71" fmla="*/ 1924129 h 2532529"/>
              <a:gd name="connsiteX72" fmla="*/ 980627 w 1617057"/>
              <a:gd name="connsiteY72" fmla="*/ 1833641 h 2532529"/>
              <a:gd name="connsiteX73" fmla="*/ 944909 w 1617057"/>
              <a:gd name="connsiteY73" fmla="*/ 1781254 h 2532529"/>
              <a:gd name="connsiteX74" fmla="*/ 940146 w 1617057"/>
              <a:gd name="connsiteY74" fmla="*/ 1666954 h 2532529"/>
              <a:gd name="connsiteX75" fmla="*/ 880612 w 1617057"/>
              <a:gd name="connsiteY75" fmla="*/ 1621711 h 2532529"/>
              <a:gd name="connsiteX76" fmla="*/ 837752 w 1617057"/>
              <a:gd name="connsiteY76" fmla="*/ 1607422 h 2532529"/>
              <a:gd name="connsiteX77" fmla="*/ 740118 w 1617057"/>
              <a:gd name="connsiteY77" fmla="*/ 1714580 h 2532529"/>
              <a:gd name="connsiteX78" fmla="*/ 685352 w 1617057"/>
              <a:gd name="connsiteY78" fmla="*/ 1581229 h 2532529"/>
              <a:gd name="connsiteX79" fmla="*/ 702021 w 1617057"/>
              <a:gd name="connsiteY79" fmla="*/ 1533604 h 2532529"/>
              <a:gd name="connsiteX80" fmla="*/ 744884 w 1617057"/>
              <a:gd name="connsiteY80" fmla="*/ 1519316 h 2532529"/>
              <a:gd name="connsiteX81" fmla="*/ 733349 w 1617057"/>
              <a:gd name="connsiteY81" fmla="*/ 1470498 h 2532529"/>
              <a:gd name="connsiteX0" fmla="*/ 733349 w 1617057"/>
              <a:gd name="connsiteY0" fmla="*/ 1470498 h 2532529"/>
              <a:gd name="connsiteX1" fmla="*/ 723452 w 1617057"/>
              <a:gd name="connsiteY1" fmla="*/ 1426447 h 2532529"/>
              <a:gd name="connsiteX2" fmla="*/ 680587 w 1617057"/>
              <a:gd name="connsiteY2" fmla="*/ 1440736 h 2532529"/>
              <a:gd name="connsiteX3" fmla="*/ 671062 w 1617057"/>
              <a:gd name="connsiteY3" fmla="*/ 1402636 h 2532529"/>
              <a:gd name="connsiteX4" fmla="*/ 721071 w 1617057"/>
              <a:gd name="connsiteY4" fmla="*/ 1359772 h 2532529"/>
              <a:gd name="connsiteX5" fmla="*/ 732974 w 1617057"/>
              <a:gd name="connsiteY5" fmla="*/ 1324055 h 2532529"/>
              <a:gd name="connsiteX6" fmla="*/ 721068 w 1617057"/>
              <a:gd name="connsiteY6" fmla="*/ 1264523 h 2532529"/>
              <a:gd name="connsiteX7" fmla="*/ 744881 w 1617057"/>
              <a:gd name="connsiteY7" fmla="*/ 1212136 h 2532529"/>
              <a:gd name="connsiteX8" fmla="*/ 713925 w 1617057"/>
              <a:gd name="connsiteY8" fmla="*/ 1162130 h 2532529"/>
              <a:gd name="connsiteX9" fmla="*/ 628199 w 1617057"/>
              <a:gd name="connsiteY9" fmla="*/ 1116886 h 2532529"/>
              <a:gd name="connsiteX10" fmla="*/ 509137 w 1617057"/>
              <a:gd name="connsiteY10" fmla="*/ 1095455 h 2532529"/>
              <a:gd name="connsiteX11" fmla="*/ 444847 w 1617057"/>
              <a:gd name="connsiteY11" fmla="*/ 1121647 h 2532529"/>
              <a:gd name="connsiteX12" fmla="*/ 332928 w 1617057"/>
              <a:gd name="connsiteY12" fmla="*/ 1059735 h 2532529"/>
              <a:gd name="connsiteX13" fmla="*/ 209104 w 1617057"/>
              <a:gd name="connsiteY13" fmla="*/ 1069260 h 2532529"/>
              <a:gd name="connsiteX14" fmla="*/ 137666 w 1617057"/>
              <a:gd name="connsiteY14" fmla="*/ 924004 h 2532529"/>
              <a:gd name="connsiteX15" fmla="*/ 94803 w 1617057"/>
              <a:gd name="connsiteY15" fmla="*/ 928766 h 2532529"/>
              <a:gd name="connsiteX16" fmla="*/ 9078 w 1617057"/>
              <a:gd name="connsiteY16" fmla="*/ 878760 h 2532529"/>
              <a:gd name="connsiteX17" fmla="*/ 6697 w 1617057"/>
              <a:gd name="connsiteY17" fmla="*/ 790654 h 2532529"/>
              <a:gd name="connsiteX18" fmla="*/ 59085 w 1617057"/>
              <a:gd name="connsiteY18" fmla="*/ 757316 h 2532529"/>
              <a:gd name="connsiteX19" fmla="*/ 135285 w 1617057"/>
              <a:gd name="connsiteY19" fmla="*/ 735885 h 2532529"/>
              <a:gd name="connsiteX20" fmla="*/ 147191 w 1617057"/>
              <a:gd name="connsiteY20" fmla="*/ 678735 h 2532529"/>
              <a:gd name="connsiteX21" fmla="*/ 144810 w 1617057"/>
              <a:gd name="connsiteY21" fmla="*/ 519191 h 2532529"/>
              <a:gd name="connsiteX22" fmla="*/ 178147 w 1617057"/>
              <a:gd name="connsiteY22" fmla="*/ 495379 h 2532529"/>
              <a:gd name="connsiteX23" fmla="*/ 249585 w 1617057"/>
              <a:gd name="connsiteY23" fmla="*/ 442991 h 2532529"/>
              <a:gd name="connsiteX24" fmla="*/ 249585 w 1617057"/>
              <a:gd name="connsiteY24" fmla="*/ 362029 h 2532529"/>
              <a:gd name="connsiteX25" fmla="*/ 217390 w 1617057"/>
              <a:gd name="connsiteY25" fmla="*/ 182315 h 2532529"/>
              <a:gd name="connsiteX26" fmla="*/ 418651 w 1617057"/>
              <a:gd name="connsiteY26" fmla="*/ 69136 h 2532529"/>
              <a:gd name="connsiteX27" fmla="*/ 456753 w 1617057"/>
              <a:gd name="connsiteY27" fmla="*/ 19129 h 2532529"/>
              <a:gd name="connsiteX28" fmla="*/ 578194 w 1617057"/>
              <a:gd name="connsiteY28" fmla="*/ 21512 h 2532529"/>
              <a:gd name="connsiteX29" fmla="*/ 632966 w 1617057"/>
              <a:gd name="connsiteY29" fmla="*/ 273922 h 2532529"/>
              <a:gd name="connsiteX30" fmla="*/ 742503 w 1617057"/>
              <a:gd name="connsiteY30" fmla="*/ 442991 h 2532529"/>
              <a:gd name="connsiteX31" fmla="*/ 837749 w 1617057"/>
              <a:gd name="connsiteY31" fmla="*/ 554910 h 2532529"/>
              <a:gd name="connsiteX32" fmla="*/ 847278 w 1617057"/>
              <a:gd name="connsiteY32" fmla="*/ 597772 h 2532529"/>
              <a:gd name="connsiteX33" fmla="*/ 761553 w 1617057"/>
              <a:gd name="connsiteY33" fmla="*/ 873997 h 2532529"/>
              <a:gd name="connsiteX34" fmla="*/ 773460 w 1617057"/>
              <a:gd name="connsiteY34" fmla="*/ 938291 h 2532529"/>
              <a:gd name="connsiteX35" fmla="*/ 830610 w 1617057"/>
              <a:gd name="connsiteY35" fmla="*/ 962104 h 2532529"/>
              <a:gd name="connsiteX36" fmla="*/ 840135 w 1617057"/>
              <a:gd name="connsiteY36" fmla="*/ 990679 h 2532529"/>
              <a:gd name="connsiteX37" fmla="*/ 816322 w 1617057"/>
              <a:gd name="connsiteY37" fmla="*/ 1024016 h 2532529"/>
              <a:gd name="connsiteX38" fmla="*/ 830607 w 1617057"/>
              <a:gd name="connsiteY38" fmla="*/ 1052593 h 2532529"/>
              <a:gd name="connsiteX39" fmla="*/ 873468 w 1617057"/>
              <a:gd name="connsiteY39" fmla="*/ 1128792 h 2532529"/>
              <a:gd name="connsiteX40" fmla="*/ 871090 w 1617057"/>
              <a:gd name="connsiteY40" fmla="*/ 1204991 h 2532529"/>
              <a:gd name="connsiteX41" fmla="*/ 887756 w 1617057"/>
              <a:gd name="connsiteY41" fmla="*/ 1233566 h 2532529"/>
              <a:gd name="connsiteX42" fmla="*/ 916334 w 1617057"/>
              <a:gd name="connsiteY42" fmla="*/ 1290716 h 2532529"/>
              <a:gd name="connsiteX43" fmla="*/ 1071115 w 1617057"/>
              <a:gd name="connsiteY43" fmla="*/ 1397872 h 2532529"/>
              <a:gd name="connsiteX44" fmla="*/ 1180652 w 1617057"/>
              <a:gd name="connsiteY44" fmla="*/ 1505029 h 2532529"/>
              <a:gd name="connsiteX45" fmla="*/ 1237801 w 1617057"/>
              <a:gd name="connsiteY45" fmla="*/ 1602660 h 2532529"/>
              <a:gd name="connsiteX46" fmla="*/ 1344494 w 1617057"/>
              <a:gd name="connsiteY46" fmla="*/ 1658617 h 2532529"/>
              <a:gd name="connsiteX47" fmla="*/ 1285426 w 1617057"/>
              <a:gd name="connsiteY47" fmla="*/ 1702672 h 2532529"/>
              <a:gd name="connsiteX48" fmla="*/ 1244945 w 1617057"/>
              <a:gd name="connsiteY48" fmla="*/ 1740772 h 2532529"/>
              <a:gd name="connsiteX49" fmla="*/ 1173508 w 1617057"/>
              <a:gd name="connsiteY49" fmla="*/ 1678860 h 2532529"/>
              <a:gd name="connsiteX50" fmla="*/ 1123501 w 1617057"/>
              <a:gd name="connsiteY50" fmla="*/ 1688385 h 2532529"/>
              <a:gd name="connsiteX51" fmla="*/ 1128264 w 1617057"/>
              <a:gd name="connsiteY51" fmla="*/ 1783635 h 2532529"/>
              <a:gd name="connsiteX52" fmla="*/ 1180651 w 1617057"/>
              <a:gd name="connsiteY52" fmla="*/ 1876504 h 2532529"/>
              <a:gd name="connsiteX53" fmla="*/ 1190176 w 1617057"/>
              <a:gd name="connsiteY53" fmla="*/ 1933654 h 2532529"/>
              <a:gd name="connsiteX54" fmla="*/ 1216370 w 1617057"/>
              <a:gd name="connsiteY54" fmla="*/ 1986041 h 2532529"/>
              <a:gd name="connsiteX55" fmla="*/ 1294951 w 1617057"/>
              <a:gd name="connsiteY55" fmla="*/ 2097960 h 2532529"/>
              <a:gd name="connsiteX56" fmla="*/ 1349720 w 1617057"/>
              <a:gd name="connsiteY56" fmla="*/ 2164635 h 2532529"/>
              <a:gd name="connsiteX57" fmla="*/ 1383058 w 1617057"/>
              <a:gd name="connsiteY57" fmla="*/ 2202734 h 2532529"/>
              <a:gd name="connsiteX58" fmla="*/ 1397345 w 1617057"/>
              <a:gd name="connsiteY58" fmla="*/ 2245597 h 2532529"/>
              <a:gd name="connsiteX59" fmla="*/ 1478308 w 1617057"/>
              <a:gd name="connsiteY59" fmla="*/ 2357516 h 2532529"/>
              <a:gd name="connsiteX60" fmla="*/ 1599751 w 1617057"/>
              <a:gd name="connsiteY60" fmla="*/ 2478960 h 2532529"/>
              <a:gd name="connsiteX61" fmla="*/ 1615183 w 1617057"/>
              <a:gd name="connsiteY61" fmla="*/ 2532462 h 2532529"/>
              <a:gd name="connsiteX62" fmla="*/ 1585465 w 1617057"/>
              <a:gd name="connsiteY62" fmla="*/ 2488485 h 2532529"/>
              <a:gd name="connsiteX63" fmla="*/ 1497359 w 1617057"/>
              <a:gd name="connsiteY63" fmla="*/ 2419429 h 2532529"/>
              <a:gd name="connsiteX64" fmla="*/ 1409250 w 1617057"/>
              <a:gd name="connsiteY64" fmla="*/ 2321797 h 2532529"/>
              <a:gd name="connsiteX65" fmla="*/ 1299713 w 1617057"/>
              <a:gd name="connsiteY65" fmla="*/ 2200354 h 2532529"/>
              <a:gd name="connsiteX66" fmla="*/ 1121119 w 1617057"/>
              <a:gd name="connsiteY66" fmla="*/ 2138441 h 2532529"/>
              <a:gd name="connsiteX67" fmla="*/ 1094927 w 1617057"/>
              <a:gd name="connsiteY67" fmla="*/ 2078910 h 2532529"/>
              <a:gd name="connsiteX68" fmla="*/ 1033015 w 1617057"/>
              <a:gd name="connsiteY68" fmla="*/ 2000329 h 2532529"/>
              <a:gd name="connsiteX69" fmla="*/ 1002056 w 1617057"/>
              <a:gd name="connsiteY69" fmla="*/ 1952705 h 2532529"/>
              <a:gd name="connsiteX70" fmla="*/ 1006821 w 1617057"/>
              <a:gd name="connsiteY70" fmla="*/ 1926510 h 2532529"/>
              <a:gd name="connsiteX71" fmla="*/ 1087784 w 1617057"/>
              <a:gd name="connsiteY71" fmla="*/ 1957466 h 2532529"/>
              <a:gd name="connsiteX72" fmla="*/ 1049684 w 1617057"/>
              <a:gd name="connsiteY72" fmla="*/ 1924129 h 2532529"/>
              <a:gd name="connsiteX73" fmla="*/ 980627 w 1617057"/>
              <a:gd name="connsiteY73" fmla="*/ 1833641 h 2532529"/>
              <a:gd name="connsiteX74" fmla="*/ 944909 w 1617057"/>
              <a:gd name="connsiteY74" fmla="*/ 1781254 h 2532529"/>
              <a:gd name="connsiteX75" fmla="*/ 940146 w 1617057"/>
              <a:gd name="connsiteY75" fmla="*/ 1666954 h 2532529"/>
              <a:gd name="connsiteX76" fmla="*/ 880612 w 1617057"/>
              <a:gd name="connsiteY76" fmla="*/ 1621711 h 2532529"/>
              <a:gd name="connsiteX77" fmla="*/ 837752 w 1617057"/>
              <a:gd name="connsiteY77" fmla="*/ 1607422 h 2532529"/>
              <a:gd name="connsiteX78" fmla="*/ 740118 w 1617057"/>
              <a:gd name="connsiteY78" fmla="*/ 1714580 h 2532529"/>
              <a:gd name="connsiteX79" fmla="*/ 685352 w 1617057"/>
              <a:gd name="connsiteY79" fmla="*/ 1581229 h 2532529"/>
              <a:gd name="connsiteX80" fmla="*/ 702021 w 1617057"/>
              <a:gd name="connsiteY80" fmla="*/ 1533604 h 2532529"/>
              <a:gd name="connsiteX81" fmla="*/ 744884 w 1617057"/>
              <a:gd name="connsiteY81" fmla="*/ 1519316 h 2532529"/>
              <a:gd name="connsiteX82" fmla="*/ 733349 w 1617057"/>
              <a:gd name="connsiteY82" fmla="*/ 1470498 h 2532529"/>
              <a:gd name="connsiteX0" fmla="*/ 733349 w 1617057"/>
              <a:gd name="connsiteY0" fmla="*/ 1470498 h 2532529"/>
              <a:gd name="connsiteX1" fmla="*/ 723452 w 1617057"/>
              <a:gd name="connsiteY1" fmla="*/ 1426447 h 2532529"/>
              <a:gd name="connsiteX2" fmla="*/ 680587 w 1617057"/>
              <a:gd name="connsiteY2" fmla="*/ 1440736 h 2532529"/>
              <a:gd name="connsiteX3" fmla="*/ 671062 w 1617057"/>
              <a:gd name="connsiteY3" fmla="*/ 1402636 h 2532529"/>
              <a:gd name="connsiteX4" fmla="*/ 721071 w 1617057"/>
              <a:gd name="connsiteY4" fmla="*/ 1359772 h 2532529"/>
              <a:gd name="connsiteX5" fmla="*/ 732974 w 1617057"/>
              <a:gd name="connsiteY5" fmla="*/ 1324055 h 2532529"/>
              <a:gd name="connsiteX6" fmla="*/ 721068 w 1617057"/>
              <a:gd name="connsiteY6" fmla="*/ 1264523 h 2532529"/>
              <a:gd name="connsiteX7" fmla="*/ 744881 w 1617057"/>
              <a:gd name="connsiteY7" fmla="*/ 1212136 h 2532529"/>
              <a:gd name="connsiteX8" fmla="*/ 713925 w 1617057"/>
              <a:gd name="connsiteY8" fmla="*/ 1162130 h 2532529"/>
              <a:gd name="connsiteX9" fmla="*/ 628199 w 1617057"/>
              <a:gd name="connsiteY9" fmla="*/ 1116886 h 2532529"/>
              <a:gd name="connsiteX10" fmla="*/ 509137 w 1617057"/>
              <a:gd name="connsiteY10" fmla="*/ 1095455 h 2532529"/>
              <a:gd name="connsiteX11" fmla="*/ 444847 w 1617057"/>
              <a:gd name="connsiteY11" fmla="*/ 1121647 h 2532529"/>
              <a:gd name="connsiteX12" fmla="*/ 332928 w 1617057"/>
              <a:gd name="connsiteY12" fmla="*/ 1059735 h 2532529"/>
              <a:gd name="connsiteX13" fmla="*/ 209104 w 1617057"/>
              <a:gd name="connsiteY13" fmla="*/ 1069260 h 2532529"/>
              <a:gd name="connsiteX14" fmla="*/ 137666 w 1617057"/>
              <a:gd name="connsiteY14" fmla="*/ 924004 h 2532529"/>
              <a:gd name="connsiteX15" fmla="*/ 94803 w 1617057"/>
              <a:gd name="connsiteY15" fmla="*/ 928766 h 2532529"/>
              <a:gd name="connsiteX16" fmla="*/ 9078 w 1617057"/>
              <a:gd name="connsiteY16" fmla="*/ 878760 h 2532529"/>
              <a:gd name="connsiteX17" fmla="*/ 6697 w 1617057"/>
              <a:gd name="connsiteY17" fmla="*/ 790654 h 2532529"/>
              <a:gd name="connsiteX18" fmla="*/ 59085 w 1617057"/>
              <a:gd name="connsiteY18" fmla="*/ 757316 h 2532529"/>
              <a:gd name="connsiteX19" fmla="*/ 135285 w 1617057"/>
              <a:gd name="connsiteY19" fmla="*/ 735885 h 2532529"/>
              <a:gd name="connsiteX20" fmla="*/ 147191 w 1617057"/>
              <a:gd name="connsiteY20" fmla="*/ 678735 h 2532529"/>
              <a:gd name="connsiteX21" fmla="*/ 144810 w 1617057"/>
              <a:gd name="connsiteY21" fmla="*/ 519191 h 2532529"/>
              <a:gd name="connsiteX22" fmla="*/ 178147 w 1617057"/>
              <a:gd name="connsiteY22" fmla="*/ 495379 h 2532529"/>
              <a:gd name="connsiteX23" fmla="*/ 249585 w 1617057"/>
              <a:gd name="connsiteY23" fmla="*/ 442991 h 2532529"/>
              <a:gd name="connsiteX24" fmla="*/ 249585 w 1617057"/>
              <a:gd name="connsiteY24" fmla="*/ 362029 h 2532529"/>
              <a:gd name="connsiteX25" fmla="*/ 217390 w 1617057"/>
              <a:gd name="connsiteY25" fmla="*/ 182315 h 2532529"/>
              <a:gd name="connsiteX26" fmla="*/ 418651 w 1617057"/>
              <a:gd name="connsiteY26" fmla="*/ 69136 h 2532529"/>
              <a:gd name="connsiteX27" fmla="*/ 456753 w 1617057"/>
              <a:gd name="connsiteY27" fmla="*/ 19129 h 2532529"/>
              <a:gd name="connsiteX28" fmla="*/ 578194 w 1617057"/>
              <a:gd name="connsiteY28" fmla="*/ 21512 h 2532529"/>
              <a:gd name="connsiteX29" fmla="*/ 632966 w 1617057"/>
              <a:gd name="connsiteY29" fmla="*/ 273922 h 2532529"/>
              <a:gd name="connsiteX30" fmla="*/ 742503 w 1617057"/>
              <a:gd name="connsiteY30" fmla="*/ 442991 h 2532529"/>
              <a:gd name="connsiteX31" fmla="*/ 837749 w 1617057"/>
              <a:gd name="connsiteY31" fmla="*/ 554910 h 2532529"/>
              <a:gd name="connsiteX32" fmla="*/ 847278 w 1617057"/>
              <a:gd name="connsiteY32" fmla="*/ 597772 h 2532529"/>
              <a:gd name="connsiteX33" fmla="*/ 844897 w 1617057"/>
              <a:gd name="connsiteY33" fmla="*/ 671591 h 2532529"/>
              <a:gd name="connsiteX34" fmla="*/ 761553 w 1617057"/>
              <a:gd name="connsiteY34" fmla="*/ 873997 h 2532529"/>
              <a:gd name="connsiteX35" fmla="*/ 773460 w 1617057"/>
              <a:gd name="connsiteY35" fmla="*/ 938291 h 2532529"/>
              <a:gd name="connsiteX36" fmla="*/ 830610 w 1617057"/>
              <a:gd name="connsiteY36" fmla="*/ 962104 h 2532529"/>
              <a:gd name="connsiteX37" fmla="*/ 840135 w 1617057"/>
              <a:gd name="connsiteY37" fmla="*/ 990679 h 2532529"/>
              <a:gd name="connsiteX38" fmla="*/ 816322 w 1617057"/>
              <a:gd name="connsiteY38" fmla="*/ 1024016 h 2532529"/>
              <a:gd name="connsiteX39" fmla="*/ 830607 w 1617057"/>
              <a:gd name="connsiteY39" fmla="*/ 1052593 h 2532529"/>
              <a:gd name="connsiteX40" fmla="*/ 873468 w 1617057"/>
              <a:gd name="connsiteY40" fmla="*/ 1128792 h 2532529"/>
              <a:gd name="connsiteX41" fmla="*/ 871090 w 1617057"/>
              <a:gd name="connsiteY41" fmla="*/ 1204991 h 2532529"/>
              <a:gd name="connsiteX42" fmla="*/ 887756 w 1617057"/>
              <a:gd name="connsiteY42" fmla="*/ 1233566 h 2532529"/>
              <a:gd name="connsiteX43" fmla="*/ 916334 w 1617057"/>
              <a:gd name="connsiteY43" fmla="*/ 1290716 h 2532529"/>
              <a:gd name="connsiteX44" fmla="*/ 1071115 w 1617057"/>
              <a:gd name="connsiteY44" fmla="*/ 1397872 h 2532529"/>
              <a:gd name="connsiteX45" fmla="*/ 1180652 w 1617057"/>
              <a:gd name="connsiteY45" fmla="*/ 1505029 h 2532529"/>
              <a:gd name="connsiteX46" fmla="*/ 1237801 w 1617057"/>
              <a:gd name="connsiteY46" fmla="*/ 1602660 h 2532529"/>
              <a:gd name="connsiteX47" fmla="*/ 1344494 w 1617057"/>
              <a:gd name="connsiteY47" fmla="*/ 1658617 h 2532529"/>
              <a:gd name="connsiteX48" fmla="*/ 1285426 w 1617057"/>
              <a:gd name="connsiteY48" fmla="*/ 1702672 h 2532529"/>
              <a:gd name="connsiteX49" fmla="*/ 1244945 w 1617057"/>
              <a:gd name="connsiteY49" fmla="*/ 1740772 h 2532529"/>
              <a:gd name="connsiteX50" fmla="*/ 1173508 w 1617057"/>
              <a:gd name="connsiteY50" fmla="*/ 1678860 h 2532529"/>
              <a:gd name="connsiteX51" fmla="*/ 1123501 w 1617057"/>
              <a:gd name="connsiteY51" fmla="*/ 1688385 h 2532529"/>
              <a:gd name="connsiteX52" fmla="*/ 1128264 w 1617057"/>
              <a:gd name="connsiteY52" fmla="*/ 1783635 h 2532529"/>
              <a:gd name="connsiteX53" fmla="*/ 1180651 w 1617057"/>
              <a:gd name="connsiteY53" fmla="*/ 1876504 h 2532529"/>
              <a:gd name="connsiteX54" fmla="*/ 1190176 w 1617057"/>
              <a:gd name="connsiteY54" fmla="*/ 1933654 h 2532529"/>
              <a:gd name="connsiteX55" fmla="*/ 1216370 w 1617057"/>
              <a:gd name="connsiteY55" fmla="*/ 1986041 h 2532529"/>
              <a:gd name="connsiteX56" fmla="*/ 1294951 w 1617057"/>
              <a:gd name="connsiteY56" fmla="*/ 2097960 h 2532529"/>
              <a:gd name="connsiteX57" fmla="*/ 1349720 w 1617057"/>
              <a:gd name="connsiteY57" fmla="*/ 2164635 h 2532529"/>
              <a:gd name="connsiteX58" fmla="*/ 1383058 w 1617057"/>
              <a:gd name="connsiteY58" fmla="*/ 2202734 h 2532529"/>
              <a:gd name="connsiteX59" fmla="*/ 1397345 w 1617057"/>
              <a:gd name="connsiteY59" fmla="*/ 2245597 h 2532529"/>
              <a:gd name="connsiteX60" fmla="*/ 1478308 w 1617057"/>
              <a:gd name="connsiteY60" fmla="*/ 2357516 h 2532529"/>
              <a:gd name="connsiteX61" fmla="*/ 1599751 w 1617057"/>
              <a:gd name="connsiteY61" fmla="*/ 2478960 h 2532529"/>
              <a:gd name="connsiteX62" fmla="*/ 1615183 w 1617057"/>
              <a:gd name="connsiteY62" fmla="*/ 2532462 h 2532529"/>
              <a:gd name="connsiteX63" fmla="*/ 1585465 w 1617057"/>
              <a:gd name="connsiteY63" fmla="*/ 2488485 h 2532529"/>
              <a:gd name="connsiteX64" fmla="*/ 1497359 w 1617057"/>
              <a:gd name="connsiteY64" fmla="*/ 2419429 h 2532529"/>
              <a:gd name="connsiteX65" fmla="*/ 1409250 w 1617057"/>
              <a:gd name="connsiteY65" fmla="*/ 2321797 h 2532529"/>
              <a:gd name="connsiteX66" fmla="*/ 1299713 w 1617057"/>
              <a:gd name="connsiteY66" fmla="*/ 2200354 h 2532529"/>
              <a:gd name="connsiteX67" fmla="*/ 1121119 w 1617057"/>
              <a:gd name="connsiteY67" fmla="*/ 2138441 h 2532529"/>
              <a:gd name="connsiteX68" fmla="*/ 1094927 w 1617057"/>
              <a:gd name="connsiteY68" fmla="*/ 2078910 h 2532529"/>
              <a:gd name="connsiteX69" fmla="*/ 1033015 w 1617057"/>
              <a:gd name="connsiteY69" fmla="*/ 2000329 h 2532529"/>
              <a:gd name="connsiteX70" fmla="*/ 1002056 w 1617057"/>
              <a:gd name="connsiteY70" fmla="*/ 1952705 h 2532529"/>
              <a:gd name="connsiteX71" fmla="*/ 1006821 w 1617057"/>
              <a:gd name="connsiteY71" fmla="*/ 1926510 h 2532529"/>
              <a:gd name="connsiteX72" fmla="*/ 1087784 w 1617057"/>
              <a:gd name="connsiteY72" fmla="*/ 1957466 h 2532529"/>
              <a:gd name="connsiteX73" fmla="*/ 1049684 w 1617057"/>
              <a:gd name="connsiteY73" fmla="*/ 1924129 h 2532529"/>
              <a:gd name="connsiteX74" fmla="*/ 980627 w 1617057"/>
              <a:gd name="connsiteY74" fmla="*/ 1833641 h 2532529"/>
              <a:gd name="connsiteX75" fmla="*/ 944909 w 1617057"/>
              <a:gd name="connsiteY75" fmla="*/ 1781254 h 2532529"/>
              <a:gd name="connsiteX76" fmla="*/ 940146 w 1617057"/>
              <a:gd name="connsiteY76" fmla="*/ 1666954 h 2532529"/>
              <a:gd name="connsiteX77" fmla="*/ 880612 w 1617057"/>
              <a:gd name="connsiteY77" fmla="*/ 1621711 h 2532529"/>
              <a:gd name="connsiteX78" fmla="*/ 837752 w 1617057"/>
              <a:gd name="connsiteY78" fmla="*/ 1607422 h 2532529"/>
              <a:gd name="connsiteX79" fmla="*/ 740118 w 1617057"/>
              <a:gd name="connsiteY79" fmla="*/ 1714580 h 2532529"/>
              <a:gd name="connsiteX80" fmla="*/ 685352 w 1617057"/>
              <a:gd name="connsiteY80" fmla="*/ 1581229 h 2532529"/>
              <a:gd name="connsiteX81" fmla="*/ 702021 w 1617057"/>
              <a:gd name="connsiteY81" fmla="*/ 1533604 h 2532529"/>
              <a:gd name="connsiteX82" fmla="*/ 744884 w 1617057"/>
              <a:gd name="connsiteY82" fmla="*/ 1519316 h 2532529"/>
              <a:gd name="connsiteX83" fmla="*/ 733349 w 1617057"/>
              <a:gd name="connsiteY83" fmla="*/ 1470498 h 2532529"/>
              <a:gd name="connsiteX0" fmla="*/ 733349 w 1617057"/>
              <a:gd name="connsiteY0" fmla="*/ 1470498 h 2532529"/>
              <a:gd name="connsiteX1" fmla="*/ 723452 w 1617057"/>
              <a:gd name="connsiteY1" fmla="*/ 1426447 h 2532529"/>
              <a:gd name="connsiteX2" fmla="*/ 680587 w 1617057"/>
              <a:gd name="connsiteY2" fmla="*/ 1440736 h 2532529"/>
              <a:gd name="connsiteX3" fmla="*/ 671062 w 1617057"/>
              <a:gd name="connsiteY3" fmla="*/ 1402636 h 2532529"/>
              <a:gd name="connsiteX4" fmla="*/ 721071 w 1617057"/>
              <a:gd name="connsiteY4" fmla="*/ 1359772 h 2532529"/>
              <a:gd name="connsiteX5" fmla="*/ 732974 w 1617057"/>
              <a:gd name="connsiteY5" fmla="*/ 1324055 h 2532529"/>
              <a:gd name="connsiteX6" fmla="*/ 721068 w 1617057"/>
              <a:gd name="connsiteY6" fmla="*/ 1264523 h 2532529"/>
              <a:gd name="connsiteX7" fmla="*/ 744881 w 1617057"/>
              <a:gd name="connsiteY7" fmla="*/ 1212136 h 2532529"/>
              <a:gd name="connsiteX8" fmla="*/ 713925 w 1617057"/>
              <a:gd name="connsiteY8" fmla="*/ 1162130 h 2532529"/>
              <a:gd name="connsiteX9" fmla="*/ 628199 w 1617057"/>
              <a:gd name="connsiteY9" fmla="*/ 1116886 h 2532529"/>
              <a:gd name="connsiteX10" fmla="*/ 509137 w 1617057"/>
              <a:gd name="connsiteY10" fmla="*/ 1095455 h 2532529"/>
              <a:gd name="connsiteX11" fmla="*/ 444847 w 1617057"/>
              <a:gd name="connsiteY11" fmla="*/ 1121647 h 2532529"/>
              <a:gd name="connsiteX12" fmla="*/ 332928 w 1617057"/>
              <a:gd name="connsiteY12" fmla="*/ 1059735 h 2532529"/>
              <a:gd name="connsiteX13" fmla="*/ 209104 w 1617057"/>
              <a:gd name="connsiteY13" fmla="*/ 1069260 h 2532529"/>
              <a:gd name="connsiteX14" fmla="*/ 137666 w 1617057"/>
              <a:gd name="connsiteY14" fmla="*/ 924004 h 2532529"/>
              <a:gd name="connsiteX15" fmla="*/ 94803 w 1617057"/>
              <a:gd name="connsiteY15" fmla="*/ 928766 h 2532529"/>
              <a:gd name="connsiteX16" fmla="*/ 9078 w 1617057"/>
              <a:gd name="connsiteY16" fmla="*/ 878760 h 2532529"/>
              <a:gd name="connsiteX17" fmla="*/ 6697 w 1617057"/>
              <a:gd name="connsiteY17" fmla="*/ 790654 h 2532529"/>
              <a:gd name="connsiteX18" fmla="*/ 59085 w 1617057"/>
              <a:gd name="connsiteY18" fmla="*/ 757316 h 2532529"/>
              <a:gd name="connsiteX19" fmla="*/ 135285 w 1617057"/>
              <a:gd name="connsiteY19" fmla="*/ 735885 h 2532529"/>
              <a:gd name="connsiteX20" fmla="*/ 147191 w 1617057"/>
              <a:gd name="connsiteY20" fmla="*/ 678735 h 2532529"/>
              <a:gd name="connsiteX21" fmla="*/ 144810 w 1617057"/>
              <a:gd name="connsiteY21" fmla="*/ 519191 h 2532529"/>
              <a:gd name="connsiteX22" fmla="*/ 178147 w 1617057"/>
              <a:gd name="connsiteY22" fmla="*/ 495379 h 2532529"/>
              <a:gd name="connsiteX23" fmla="*/ 249585 w 1617057"/>
              <a:gd name="connsiteY23" fmla="*/ 442991 h 2532529"/>
              <a:gd name="connsiteX24" fmla="*/ 249585 w 1617057"/>
              <a:gd name="connsiteY24" fmla="*/ 362029 h 2532529"/>
              <a:gd name="connsiteX25" fmla="*/ 217390 w 1617057"/>
              <a:gd name="connsiteY25" fmla="*/ 182315 h 2532529"/>
              <a:gd name="connsiteX26" fmla="*/ 418651 w 1617057"/>
              <a:gd name="connsiteY26" fmla="*/ 69136 h 2532529"/>
              <a:gd name="connsiteX27" fmla="*/ 456753 w 1617057"/>
              <a:gd name="connsiteY27" fmla="*/ 19129 h 2532529"/>
              <a:gd name="connsiteX28" fmla="*/ 578194 w 1617057"/>
              <a:gd name="connsiteY28" fmla="*/ 21512 h 2532529"/>
              <a:gd name="connsiteX29" fmla="*/ 632966 w 1617057"/>
              <a:gd name="connsiteY29" fmla="*/ 273922 h 2532529"/>
              <a:gd name="connsiteX30" fmla="*/ 742503 w 1617057"/>
              <a:gd name="connsiteY30" fmla="*/ 442991 h 2532529"/>
              <a:gd name="connsiteX31" fmla="*/ 837749 w 1617057"/>
              <a:gd name="connsiteY31" fmla="*/ 554910 h 2532529"/>
              <a:gd name="connsiteX32" fmla="*/ 847278 w 1617057"/>
              <a:gd name="connsiteY32" fmla="*/ 597772 h 2532529"/>
              <a:gd name="connsiteX33" fmla="*/ 844897 w 1617057"/>
              <a:gd name="connsiteY33" fmla="*/ 671591 h 2532529"/>
              <a:gd name="connsiteX34" fmla="*/ 782985 w 1617057"/>
              <a:gd name="connsiteY34" fmla="*/ 781129 h 2532529"/>
              <a:gd name="connsiteX35" fmla="*/ 761553 w 1617057"/>
              <a:gd name="connsiteY35" fmla="*/ 873997 h 2532529"/>
              <a:gd name="connsiteX36" fmla="*/ 773460 w 1617057"/>
              <a:gd name="connsiteY36" fmla="*/ 938291 h 2532529"/>
              <a:gd name="connsiteX37" fmla="*/ 830610 w 1617057"/>
              <a:gd name="connsiteY37" fmla="*/ 962104 h 2532529"/>
              <a:gd name="connsiteX38" fmla="*/ 840135 w 1617057"/>
              <a:gd name="connsiteY38" fmla="*/ 990679 h 2532529"/>
              <a:gd name="connsiteX39" fmla="*/ 816322 w 1617057"/>
              <a:gd name="connsiteY39" fmla="*/ 1024016 h 2532529"/>
              <a:gd name="connsiteX40" fmla="*/ 830607 w 1617057"/>
              <a:gd name="connsiteY40" fmla="*/ 1052593 h 2532529"/>
              <a:gd name="connsiteX41" fmla="*/ 873468 w 1617057"/>
              <a:gd name="connsiteY41" fmla="*/ 1128792 h 2532529"/>
              <a:gd name="connsiteX42" fmla="*/ 871090 w 1617057"/>
              <a:gd name="connsiteY42" fmla="*/ 1204991 h 2532529"/>
              <a:gd name="connsiteX43" fmla="*/ 887756 w 1617057"/>
              <a:gd name="connsiteY43" fmla="*/ 1233566 h 2532529"/>
              <a:gd name="connsiteX44" fmla="*/ 916334 w 1617057"/>
              <a:gd name="connsiteY44" fmla="*/ 1290716 h 2532529"/>
              <a:gd name="connsiteX45" fmla="*/ 1071115 w 1617057"/>
              <a:gd name="connsiteY45" fmla="*/ 1397872 h 2532529"/>
              <a:gd name="connsiteX46" fmla="*/ 1180652 w 1617057"/>
              <a:gd name="connsiteY46" fmla="*/ 1505029 h 2532529"/>
              <a:gd name="connsiteX47" fmla="*/ 1237801 w 1617057"/>
              <a:gd name="connsiteY47" fmla="*/ 1602660 h 2532529"/>
              <a:gd name="connsiteX48" fmla="*/ 1344494 w 1617057"/>
              <a:gd name="connsiteY48" fmla="*/ 1658617 h 2532529"/>
              <a:gd name="connsiteX49" fmla="*/ 1285426 w 1617057"/>
              <a:gd name="connsiteY49" fmla="*/ 1702672 h 2532529"/>
              <a:gd name="connsiteX50" fmla="*/ 1244945 w 1617057"/>
              <a:gd name="connsiteY50" fmla="*/ 1740772 h 2532529"/>
              <a:gd name="connsiteX51" fmla="*/ 1173508 w 1617057"/>
              <a:gd name="connsiteY51" fmla="*/ 1678860 h 2532529"/>
              <a:gd name="connsiteX52" fmla="*/ 1123501 w 1617057"/>
              <a:gd name="connsiteY52" fmla="*/ 1688385 h 2532529"/>
              <a:gd name="connsiteX53" fmla="*/ 1128264 w 1617057"/>
              <a:gd name="connsiteY53" fmla="*/ 1783635 h 2532529"/>
              <a:gd name="connsiteX54" fmla="*/ 1180651 w 1617057"/>
              <a:gd name="connsiteY54" fmla="*/ 1876504 h 2532529"/>
              <a:gd name="connsiteX55" fmla="*/ 1190176 w 1617057"/>
              <a:gd name="connsiteY55" fmla="*/ 1933654 h 2532529"/>
              <a:gd name="connsiteX56" fmla="*/ 1216370 w 1617057"/>
              <a:gd name="connsiteY56" fmla="*/ 1986041 h 2532529"/>
              <a:gd name="connsiteX57" fmla="*/ 1294951 w 1617057"/>
              <a:gd name="connsiteY57" fmla="*/ 2097960 h 2532529"/>
              <a:gd name="connsiteX58" fmla="*/ 1349720 w 1617057"/>
              <a:gd name="connsiteY58" fmla="*/ 2164635 h 2532529"/>
              <a:gd name="connsiteX59" fmla="*/ 1383058 w 1617057"/>
              <a:gd name="connsiteY59" fmla="*/ 2202734 h 2532529"/>
              <a:gd name="connsiteX60" fmla="*/ 1397345 w 1617057"/>
              <a:gd name="connsiteY60" fmla="*/ 2245597 h 2532529"/>
              <a:gd name="connsiteX61" fmla="*/ 1478308 w 1617057"/>
              <a:gd name="connsiteY61" fmla="*/ 2357516 h 2532529"/>
              <a:gd name="connsiteX62" fmla="*/ 1599751 w 1617057"/>
              <a:gd name="connsiteY62" fmla="*/ 2478960 h 2532529"/>
              <a:gd name="connsiteX63" fmla="*/ 1615183 w 1617057"/>
              <a:gd name="connsiteY63" fmla="*/ 2532462 h 2532529"/>
              <a:gd name="connsiteX64" fmla="*/ 1585465 w 1617057"/>
              <a:gd name="connsiteY64" fmla="*/ 2488485 h 2532529"/>
              <a:gd name="connsiteX65" fmla="*/ 1497359 w 1617057"/>
              <a:gd name="connsiteY65" fmla="*/ 2419429 h 2532529"/>
              <a:gd name="connsiteX66" fmla="*/ 1409250 w 1617057"/>
              <a:gd name="connsiteY66" fmla="*/ 2321797 h 2532529"/>
              <a:gd name="connsiteX67" fmla="*/ 1299713 w 1617057"/>
              <a:gd name="connsiteY67" fmla="*/ 2200354 h 2532529"/>
              <a:gd name="connsiteX68" fmla="*/ 1121119 w 1617057"/>
              <a:gd name="connsiteY68" fmla="*/ 2138441 h 2532529"/>
              <a:gd name="connsiteX69" fmla="*/ 1094927 w 1617057"/>
              <a:gd name="connsiteY69" fmla="*/ 2078910 h 2532529"/>
              <a:gd name="connsiteX70" fmla="*/ 1033015 w 1617057"/>
              <a:gd name="connsiteY70" fmla="*/ 2000329 h 2532529"/>
              <a:gd name="connsiteX71" fmla="*/ 1002056 w 1617057"/>
              <a:gd name="connsiteY71" fmla="*/ 1952705 h 2532529"/>
              <a:gd name="connsiteX72" fmla="*/ 1006821 w 1617057"/>
              <a:gd name="connsiteY72" fmla="*/ 1926510 h 2532529"/>
              <a:gd name="connsiteX73" fmla="*/ 1087784 w 1617057"/>
              <a:gd name="connsiteY73" fmla="*/ 1957466 h 2532529"/>
              <a:gd name="connsiteX74" fmla="*/ 1049684 w 1617057"/>
              <a:gd name="connsiteY74" fmla="*/ 1924129 h 2532529"/>
              <a:gd name="connsiteX75" fmla="*/ 980627 w 1617057"/>
              <a:gd name="connsiteY75" fmla="*/ 1833641 h 2532529"/>
              <a:gd name="connsiteX76" fmla="*/ 944909 w 1617057"/>
              <a:gd name="connsiteY76" fmla="*/ 1781254 h 2532529"/>
              <a:gd name="connsiteX77" fmla="*/ 940146 w 1617057"/>
              <a:gd name="connsiteY77" fmla="*/ 1666954 h 2532529"/>
              <a:gd name="connsiteX78" fmla="*/ 880612 w 1617057"/>
              <a:gd name="connsiteY78" fmla="*/ 1621711 h 2532529"/>
              <a:gd name="connsiteX79" fmla="*/ 837752 w 1617057"/>
              <a:gd name="connsiteY79" fmla="*/ 1607422 h 2532529"/>
              <a:gd name="connsiteX80" fmla="*/ 740118 w 1617057"/>
              <a:gd name="connsiteY80" fmla="*/ 1714580 h 2532529"/>
              <a:gd name="connsiteX81" fmla="*/ 685352 w 1617057"/>
              <a:gd name="connsiteY81" fmla="*/ 1581229 h 2532529"/>
              <a:gd name="connsiteX82" fmla="*/ 702021 w 1617057"/>
              <a:gd name="connsiteY82" fmla="*/ 1533604 h 2532529"/>
              <a:gd name="connsiteX83" fmla="*/ 744884 w 1617057"/>
              <a:gd name="connsiteY83" fmla="*/ 1519316 h 2532529"/>
              <a:gd name="connsiteX84" fmla="*/ 733349 w 1617057"/>
              <a:gd name="connsiteY84" fmla="*/ 1470498 h 2532529"/>
              <a:gd name="connsiteX0" fmla="*/ 733349 w 1617057"/>
              <a:gd name="connsiteY0" fmla="*/ 1470498 h 2532529"/>
              <a:gd name="connsiteX1" fmla="*/ 723452 w 1617057"/>
              <a:gd name="connsiteY1" fmla="*/ 1426447 h 2532529"/>
              <a:gd name="connsiteX2" fmla="*/ 680587 w 1617057"/>
              <a:gd name="connsiteY2" fmla="*/ 1440736 h 2532529"/>
              <a:gd name="connsiteX3" fmla="*/ 671062 w 1617057"/>
              <a:gd name="connsiteY3" fmla="*/ 1402636 h 2532529"/>
              <a:gd name="connsiteX4" fmla="*/ 721071 w 1617057"/>
              <a:gd name="connsiteY4" fmla="*/ 1359772 h 2532529"/>
              <a:gd name="connsiteX5" fmla="*/ 732974 w 1617057"/>
              <a:gd name="connsiteY5" fmla="*/ 1324055 h 2532529"/>
              <a:gd name="connsiteX6" fmla="*/ 721068 w 1617057"/>
              <a:gd name="connsiteY6" fmla="*/ 1264523 h 2532529"/>
              <a:gd name="connsiteX7" fmla="*/ 744881 w 1617057"/>
              <a:gd name="connsiteY7" fmla="*/ 1212136 h 2532529"/>
              <a:gd name="connsiteX8" fmla="*/ 713925 w 1617057"/>
              <a:gd name="connsiteY8" fmla="*/ 1162130 h 2532529"/>
              <a:gd name="connsiteX9" fmla="*/ 628199 w 1617057"/>
              <a:gd name="connsiteY9" fmla="*/ 1116886 h 2532529"/>
              <a:gd name="connsiteX10" fmla="*/ 509137 w 1617057"/>
              <a:gd name="connsiteY10" fmla="*/ 1095455 h 2532529"/>
              <a:gd name="connsiteX11" fmla="*/ 444847 w 1617057"/>
              <a:gd name="connsiteY11" fmla="*/ 1121647 h 2532529"/>
              <a:gd name="connsiteX12" fmla="*/ 332928 w 1617057"/>
              <a:gd name="connsiteY12" fmla="*/ 1059735 h 2532529"/>
              <a:gd name="connsiteX13" fmla="*/ 209104 w 1617057"/>
              <a:gd name="connsiteY13" fmla="*/ 1069260 h 2532529"/>
              <a:gd name="connsiteX14" fmla="*/ 137666 w 1617057"/>
              <a:gd name="connsiteY14" fmla="*/ 924004 h 2532529"/>
              <a:gd name="connsiteX15" fmla="*/ 94803 w 1617057"/>
              <a:gd name="connsiteY15" fmla="*/ 928766 h 2532529"/>
              <a:gd name="connsiteX16" fmla="*/ 9078 w 1617057"/>
              <a:gd name="connsiteY16" fmla="*/ 878760 h 2532529"/>
              <a:gd name="connsiteX17" fmla="*/ 6697 w 1617057"/>
              <a:gd name="connsiteY17" fmla="*/ 790654 h 2532529"/>
              <a:gd name="connsiteX18" fmla="*/ 59085 w 1617057"/>
              <a:gd name="connsiteY18" fmla="*/ 757316 h 2532529"/>
              <a:gd name="connsiteX19" fmla="*/ 135285 w 1617057"/>
              <a:gd name="connsiteY19" fmla="*/ 735885 h 2532529"/>
              <a:gd name="connsiteX20" fmla="*/ 147191 w 1617057"/>
              <a:gd name="connsiteY20" fmla="*/ 678735 h 2532529"/>
              <a:gd name="connsiteX21" fmla="*/ 144810 w 1617057"/>
              <a:gd name="connsiteY21" fmla="*/ 519191 h 2532529"/>
              <a:gd name="connsiteX22" fmla="*/ 178147 w 1617057"/>
              <a:gd name="connsiteY22" fmla="*/ 495379 h 2532529"/>
              <a:gd name="connsiteX23" fmla="*/ 249585 w 1617057"/>
              <a:gd name="connsiteY23" fmla="*/ 442991 h 2532529"/>
              <a:gd name="connsiteX24" fmla="*/ 249585 w 1617057"/>
              <a:gd name="connsiteY24" fmla="*/ 362029 h 2532529"/>
              <a:gd name="connsiteX25" fmla="*/ 217390 w 1617057"/>
              <a:gd name="connsiteY25" fmla="*/ 182315 h 2532529"/>
              <a:gd name="connsiteX26" fmla="*/ 418651 w 1617057"/>
              <a:gd name="connsiteY26" fmla="*/ 69136 h 2532529"/>
              <a:gd name="connsiteX27" fmla="*/ 456753 w 1617057"/>
              <a:gd name="connsiteY27" fmla="*/ 19129 h 2532529"/>
              <a:gd name="connsiteX28" fmla="*/ 578194 w 1617057"/>
              <a:gd name="connsiteY28" fmla="*/ 21512 h 2532529"/>
              <a:gd name="connsiteX29" fmla="*/ 632966 w 1617057"/>
              <a:gd name="connsiteY29" fmla="*/ 273922 h 2532529"/>
              <a:gd name="connsiteX30" fmla="*/ 742503 w 1617057"/>
              <a:gd name="connsiteY30" fmla="*/ 442991 h 2532529"/>
              <a:gd name="connsiteX31" fmla="*/ 837749 w 1617057"/>
              <a:gd name="connsiteY31" fmla="*/ 554910 h 2532529"/>
              <a:gd name="connsiteX32" fmla="*/ 847278 w 1617057"/>
              <a:gd name="connsiteY32" fmla="*/ 597772 h 2532529"/>
              <a:gd name="connsiteX33" fmla="*/ 830610 w 1617057"/>
              <a:gd name="connsiteY33" fmla="*/ 645397 h 2532529"/>
              <a:gd name="connsiteX34" fmla="*/ 844897 w 1617057"/>
              <a:gd name="connsiteY34" fmla="*/ 671591 h 2532529"/>
              <a:gd name="connsiteX35" fmla="*/ 782985 w 1617057"/>
              <a:gd name="connsiteY35" fmla="*/ 781129 h 2532529"/>
              <a:gd name="connsiteX36" fmla="*/ 761553 w 1617057"/>
              <a:gd name="connsiteY36" fmla="*/ 873997 h 2532529"/>
              <a:gd name="connsiteX37" fmla="*/ 773460 w 1617057"/>
              <a:gd name="connsiteY37" fmla="*/ 938291 h 2532529"/>
              <a:gd name="connsiteX38" fmla="*/ 830610 w 1617057"/>
              <a:gd name="connsiteY38" fmla="*/ 962104 h 2532529"/>
              <a:gd name="connsiteX39" fmla="*/ 840135 w 1617057"/>
              <a:gd name="connsiteY39" fmla="*/ 990679 h 2532529"/>
              <a:gd name="connsiteX40" fmla="*/ 816322 w 1617057"/>
              <a:gd name="connsiteY40" fmla="*/ 1024016 h 2532529"/>
              <a:gd name="connsiteX41" fmla="*/ 830607 w 1617057"/>
              <a:gd name="connsiteY41" fmla="*/ 1052593 h 2532529"/>
              <a:gd name="connsiteX42" fmla="*/ 873468 w 1617057"/>
              <a:gd name="connsiteY42" fmla="*/ 1128792 h 2532529"/>
              <a:gd name="connsiteX43" fmla="*/ 871090 w 1617057"/>
              <a:gd name="connsiteY43" fmla="*/ 1204991 h 2532529"/>
              <a:gd name="connsiteX44" fmla="*/ 887756 w 1617057"/>
              <a:gd name="connsiteY44" fmla="*/ 1233566 h 2532529"/>
              <a:gd name="connsiteX45" fmla="*/ 916334 w 1617057"/>
              <a:gd name="connsiteY45" fmla="*/ 1290716 h 2532529"/>
              <a:gd name="connsiteX46" fmla="*/ 1071115 w 1617057"/>
              <a:gd name="connsiteY46" fmla="*/ 1397872 h 2532529"/>
              <a:gd name="connsiteX47" fmla="*/ 1180652 w 1617057"/>
              <a:gd name="connsiteY47" fmla="*/ 1505029 h 2532529"/>
              <a:gd name="connsiteX48" fmla="*/ 1237801 w 1617057"/>
              <a:gd name="connsiteY48" fmla="*/ 1602660 h 2532529"/>
              <a:gd name="connsiteX49" fmla="*/ 1344494 w 1617057"/>
              <a:gd name="connsiteY49" fmla="*/ 1658617 h 2532529"/>
              <a:gd name="connsiteX50" fmla="*/ 1285426 w 1617057"/>
              <a:gd name="connsiteY50" fmla="*/ 1702672 h 2532529"/>
              <a:gd name="connsiteX51" fmla="*/ 1244945 w 1617057"/>
              <a:gd name="connsiteY51" fmla="*/ 1740772 h 2532529"/>
              <a:gd name="connsiteX52" fmla="*/ 1173508 w 1617057"/>
              <a:gd name="connsiteY52" fmla="*/ 1678860 h 2532529"/>
              <a:gd name="connsiteX53" fmla="*/ 1123501 w 1617057"/>
              <a:gd name="connsiteY53" fmla="*/ 1688385 h 2532529"/>
              <a:gd name="connsiteX54" fmla="*/ 1128264 w 1617057"/>
              <a:gd name="connsiteY54" fmla="*/ 1783635 h 2532529"/>
              <a:gd name="connsiteX55" fmla="*/ 1180651 w 1617057"/>
              <a:gd name="connsiteY55" fmla="*/ 1876504 h 2532529"/>
              <a:gd name="connsiteX56" fmla="*/ 1190176 w 1617057"/>
              <a:gd name="connsiteY56" fmla="*/ 1933654 h 2532529"/>
              <a:gd name="connsiteX57" fmla="*/ 1216370 w 1617057"/>
              <a:gd name="connsiteY57" fmla="*/ 1986041 h 2532529"/>
              <a:gd name="connsiteX58" fmla="*/ 1294951 w 1617057"/>
              <a:gd name="connsiteY58" fmla="*/ 2097960 h 2532529"/>
              <a:gd name="connsiteX59" fmla="*/ 1349720 w 1617057"/>
              <a:gd name="connsiteY59" fmla="*/ 2164635 h 2532529"/>
              <a:gd name="connsiteX60" fmla="*/ 1383058 w 1617057"/>
              <a:gd name="connsiteY60" fmla="*/ 2202734 h 2532529"/>
              <a:gd name="connsiteX61" fmla="*/ 1397345 w 1617057"/>
              <a:gd name="connsiteY61" fmla="*/ 2245597 h 2532529"/>
              <a:gd name="connsiteX62" fmla="*/ 1478308 w 1617057"/>
              <a:gd name="connsiteY62" fmla="*/ 2357516 h 2532529"/>
              <a:gd name="connsiteX63" fmla="*/ 1599751 w 1617057"/>
              <a:gd name="connsiteY63" fmla="*/ 2478960 h 2532529"/>
              <a:gd name="connsiteX64" fmla="*/ 1615183 w 1617057"/>
              <a:gd name="connsiteY64" fmla="*/ 2532462 h 2532529"/>
              <a:gd name="connsiteX65" fmla="*/ 1585465 w 1617057"/>
              <a:gd name="connsiteY65" fmla="*/ 2488485 h 2532529"/>
              <a:gd name="connsiteX66" fmla="*/ 1497359 w 1617057"/>
              <a:gd name="connsiteY66" fmla="*/ 2419429 h 2532529"/>
              <a:gd name="connsiteX67" fmla="*/ 1409250 w 1617057"/>
              <a:gd name="connsiteY67" fmla="*/ 2321797 h 2532529"/>
              <a:gd name="connsiteX68" fmla="*/ 1299713 w 1617057"/>
              <a:gd name="connsiteY68" fmla="*/ 2200354 h 2532529"/>
              <a:gd name="connsiteX69" fmla="*/ 1121119 w 1617057"/>
              <a:gd name="connsiteY69" fmla="*/ 2138441 h 2532529"/>
              <a:gd name="connsiteX70" fmla="*/ 1094927 w 1617057"/>
              <a:gd name="connsiteY70" fmla="*/ 2078910 h 2532529"/>
              <a:gd name="connsiteX71" fmla="*/ 1033015 w 1617057"/>
              <a:gd name="connsiteY71" fmla="*/ 2000329 h 2532529"/>
              <a:gd name="connsiteX72" fmla="*/ 1002056 w 1617057"/>
              <a:gd name="connsiteY72" fmla="*/ 1952705 h 2532529"/>
              <a:gd name="connsiteX73" fmla="*/ 1006821 w 1617057"/>
              <a:gd name="connsiteY73" fmla="*/ 1926510 h 2532529"/>
              <a:gd name="connsiteX74" fmla="*/ 1087784 w 1617057"/>
              <a:gd name="connsiteY74" fmla="*/ 1957466 h 2532529"/>
              <a:gd name="connsiteX75" fmla="*/ 1049684 w 1617057"/>
              <a:gd name="connsiteY75" fmla="*/ 1924129 h 2532529"/>
              <a:gd name="connsiteX76" fmla="*/ 980627 w 1617057"/>
              <a:gd name="connsiteY76" fmla="*/ 1833641 h 2532529"/>
              <a:gd name="connsiteX77" fmla="*/ 944909 w 1617057"/>
              <a:gd name="connsiteY77" fmla="*/ 1781254 h 2532529"/>
              <a:gd name="connsiteX78" fmla="*/ 940146 w 1617057"/>
              <a:gd name="connsiteY78" fmla="*/ 1666954 h 2532529"/>
              <a:gd name="connsiteX79" fmla="*/ 880612 w 1617057"/>
              <a:gd name="connsiteY79" fmla="*/ 1621711 h 2532529"/>
              <a:gd name="connsiteX80" fmla="*/ 837752 w 1617057"/>
              <a:gd name="connsiteY80" fmla="*/ 1607422 h 2532529"/>
              <a:gd name="connsiteX81" fmla="*/ 740118 w 1617057"/>
              <a:gd name="connsiteY81" fmla="*/ 1714580 h 2532529"/>
              <a:gd name="connsiteX82" fmla="*/ 685352 w 1617057"/>
              <a:gd name="connsiteY82" fmla="*/ 1581229 h 2532529"/>
              <a:gd name="connsiteX83" fmla="*/ 702021 w 1617057"/>
              <a:gd name="connsiteY83" fmla="*/ 1533604 h 2532529"/>
              <a:gd name="connsiteX84" fmla="*/ 744884 w 1617057"/>
              <a:gd name="connsiteY84" fmla="*/ 1519316 h 2532529"/>
              <a:gd name="connsiteX85" fmla="*/ 733349 w 1617057"/>
              <a:gd name="connsiteY85" fmla="*/ 1470498 h 2532529"/>
              <a:gd name="connsiteX0" fmla="*/ 733349 w 1617057"/>
              <a:gd name="connsiteY0" fmla="*/ 1470498 h 2532529"/>
              <a:gd name="connsiteX1" fmla="*/ 723452 w 1617057"/>
              <a:gd name="connsiteY1" fmla="*/ 1426447 h 2532529"/>
              <a:gd name="connsiteX2" fmla="*/ 680587 w 1617057"/>
              <a:gd name="connsiteY2" fmla="*/ 1440736 h 2532529"/>
              <a:gd name="connsiteX3" fmla="*/ 671062 w 1617057"/>
              <a:gd name="connsiteY3" fmla="*/ 1402636 h 2532529"/>
              <a:gd name="connsiteX4" fmla="*/ 721071 w 1617057"/>
              <a:gd name="connsiteY4" fmla="*/ 1359772 h 2532529"/>
              <a:gd name="connsiteX5" fmla="*/ 732974 w 1617057"/>
              <a:gd name="connsiteY5" fmla="*/ 1324055 h 2532529"/>
              <a:gd name="connsiteX6" fmla="*/ 721068 w 1617057"/>
              <a:gd name="connsiteY6" fmla="*/ 1264523 h 2532529"/>
              <a:gd name="connsiteX7" fmla="*/ 744881 w 1617057"/>
              <a:gd name="connsiteY7" fmla="*/ 1212136 h 2532529"/>
              <a:gd name="connsiteX8" fmla="*/ 713925 w 1617057"/>
              <a:gd name="connsiteY8" fmla="*/ 1162130 h 2532529"/>
              <a:gd name="connsiteX9" fmla="*/ 628199 w 1617057"/>
              <a:gd name="connsiteY9" fmla="*/ 1116886 h 2532529"/>
              <a:gd name="connsiteX10" fmla="*/ 509137 w 1617057"/>
              <a:gd name="connsiteY10" fmla="*/ 1095455 h 2532529"/>
              <a:gd name="connsiteX11" fmla="*/ 444847 w 1617057"/>
              <a:gd name="connsiteY11" fmla="*/ 1121647 h 2532529"/>
              <a:gd name="connsiteX12" fmla="*/ 332928 w 1617057"/>
              <a:gd name="connsiteY12" fmla="*/ 1059735 h 2532529"/>
              <a:gd name="connsiteX13" fmla="*/ 209104 w 1617057"/>
              <a:gd name="connsiteY13" fmla="*/ 1069260 h 2532529"/>
              <a:gd name="connsiteX14" fmla="*/ 137666 w 1617057"/>
              <a:gd name="connsiteY14" fmla="*/ 924004 h 2532529"/>
              <a:gd name="connsiteX15" fmla="*/ 94803 w 1617057"/>
              <a:gd name="connsiteY15" fmla="*/ 928766 h 2532529"/>
              <a:gd name="connsiteX16" fmla="*/ 9078 w 1617057"/>
              <a:gd name="connsiteY16" fmla="*/ 878760 h 2532529"/>
              <a:gd name="connsiteX17" fmla="*/ 6697 w 1617057"/>
              <a:gd name="connsiteY17" fmla="*/ 790654 h 2532529"/>
              <a:gd name="connsiteX18" fmla="*/ 59085 w 1617057"/>
              <a:gd name="connsiteY18" fmla="*/ 757316 h 2532529"/>
              <a:gd name="connsiteX19" fmla="*/ 135285 w 1617057"/>
              <a:gd name="connsiteY19" fmla="*/ 735885 h 2532529"/>
              <a:gd name="connsiteX20" fmla="*/ 147191 w 1617057"/>
              <a:gd name="connsiteY20" fmla="*/ 678735 h 2532529"/>
              <a:gd name="connsiteX21" fmla="*/ 144810 w 1617057"/>
              <a:gd name="connsiteY21" fmla="*/ 519191 h 2532529"/>
              <a:gd name="connsiteX22" fmla="*/ 178147 w 1617057"/>
              <a:gd name="connsiteY22" fmla="*/ 495379 h 2532529"/>
              <a:gd name="connsiteX23" fmla="*/ 249585 w 1617057"/>
              <a:gd name="connsiteY23" fmla="*/ 442991 h 2532529"/>
              <a:gd name="connsiteX24" fmla="*/ 249585 w 1617057"/>
              <a:gd name="connsiteY24" fmla="*/ 362029 h 2532529"/>
              <a:gd name="connsiteX25" fmla="*/ 217390 w 1617057"/>
              <a:gd name="connsiteY25" fmla="*/ 182315 h 2532529"/>
              <a:gd name="connsiteX26" fmla="*/ 418651 w 1617057"/>
              <a:gd name="connsiteY26" fmla="*/ 69136 h 2532529"/>
              <a:gd name="connsiteX27" fmla="*/ 456753 w 1617057"/>
              <a:gd name="connsiteY27" fmla="*/ 19129 h 2532529"/>
              <a:gd name="connsiteX28" fmla="*/ 578194 w 1617057"/>
              <a:gd name="connsiteY28" fmla="*/ 21512 h 2532529"/>
              <a:gd name="connsiteX29" fmla="*/ 632966 w 1617057"/>
              <a:gd name="connsiteY29" fmla="*/ 273922 h 2532529"/>
              <a:gd name="connsiteX30" fmla="*/ 713928 w 1617057"/>
              <a:gd name="connsiteY30" fmla="*/ 373935 h 2532529"/>
              <a:gd name="connsiteX31" fmla="*/ 742503 w 1617057"/>
              <a:gd name="connsiteY31" fmla="*/ 442991 h 2532529"/>
              <a:gd name="connsiteX32" fmla="*/ 837749 w 1617057"/>
              <a:gd name="connsiteY32" fmla="*/ 554910 h 2532529"/>
              <a:gd name="connsiteX33" fmla="*/ 847278 w 1617057"/>
              <a:gd name="connsiteY33" fmla="*/ 597772 h 2532529"/>
              <a:gd name="connsiteX34" fmla="*/ 830610 w 1617057"/>
              <a:gd name="connsiteY34" fmla="*/ 645397 h 2532529"/>
              <a:gd name="connsiteX35" fmla="*/ 844897 w 1617057"/>
              <a:gd name="connsiteY35" fmla="*/ 671591 h 2532529"/>
              <a:gd name="connsiteX36" fmla="*/ 782985 w 1617057"/>
              <a:gd name="connsiteY36" fmla="*/ 781129 h 2532529"/>
              <a:gd name="connsiteX37" fmla="*/ 761553 w 1617057"/>
              <a:gd name="connsiteY37" fmla="*/ 873997 h 2532529"/>
              <a:gd name="connsiteX38" fmla="*/ 773460 w 1617057"/>
              <a:gd name="connsiteY38" fmla="*/ 938291 h 2532529"/>
              <a:gd name="connsiteX39" fmla="*/ 830610 w 1617057"/>
              <a:gd name="connsiteY39" fmla="*/ 962104 h 2532529"/>
              <a:gd name="connsiteX40" fmla="*/ 840135 w 1617057"/>
              <a:gd name="connsiteY40" fmla="*/ 990679 h 2532529"/>
              <a:gd name="connsiteX41" fmla="*/ 816322 w 1617057"/>
              <a:gd name="connsiteY41" fmla="*/ 1024016 h 2532529"/>
              <a:gd name="connsiteX42" fmla="*/ 830607 w 1617057"/>
              <a:gd name="connsiteY42" fmla="*/ 1052593 h 2532529"/>
              <a:gd name="connsiteX43" fmla="*/ 873468 w 1617057"/>
              <a:gd name="connsiteY43" fmla="*/ 1128792 h 2532529"/>
              <a:gd name="connsiteX44" fmla="*/ 871090 w 1617057"/>
              <a:gd name="connsiteY44" fmla="*/ 1204991 h 2532529"/>
              <a:gd name="connsiteX45" fmla="*/ 887756 w 1617057"/>
              <a:gd name="connsiteY45" fmla="*/ 1233566 h 2532529"/>
              <a:gd name="connsiteX46" fmla="*/ 916334 w 1617057"/>
              <a:gd name="connsiteY46" fmla="*/ 1290716 h 2532529"/>
              <a:gd name="connsiteX47" fmla="*/ 1071115 w 1617057"/>
              <a:gd name="connsiteY47" fmla="*/ 1397872 h 2532529"/>
              <a:gd name="connsiteX48" fmla="*/ 1180652 w 1617057"/>
              <a:gd name="connsiteY48" fmla="*/ 1505029 h 2532529"/>
              <a:gd name="connsiteX49" fmla="*/ 1237801 w 1617057"/>
              <a:gd name="connsiteY49" fmla="*/ 1602660 h 2532529"/>
              <a:gd name="connsiteX50" fmla="*/ 1344494 w 1617057"/>
              <a:gd name="connsiteY50" fmla="*/ 1658617 h 2532529"/>
              <a:gd name="connsiteX51" fmla="*/ 1285426 w 1617057"/>
              <a:gd name="connsiteY51" fmla="*/ 1702672 h 2532529"/>
              <a:gd name="connsiteX52" fmla="*/ 1244945 w 1617057"/>
              <a:gd name="connsiteY52" fmla="*/ 1740772 h 2532529"/>
              <a:gd name="connsiteX53" fmla="*/ 1173508 w 1617057"/>
              <a:gd name="connsiteY53" fmla="*/ 1678860 h 2532529"/>
              <a:gd name="connsiteX54" fmla="*/ 1123501 w 1617057"/>
              <a:gd name="connsiteY54" fmla="*/ 1688385 h 2532529"/>
              <a:gd name="connsiteX55" fmla="*/ 1128264 w 1617057"/>
              <a:gd name="connsiteY55" fmla="*/ 1783635 h 2532529"/>
              <a:gd name="connsiteX56" fmla="*/ 1180651 w 1617057"/>
              <a:gd name="connsiteY56" fmla="*/ 1876504 h 2532529"/>
              <a:gd name="connsiteX57" fmla="*/ 1190176 w 1617057"/>
              <a:gd name="connsiteY57" fmla="*/ 1933654 h 2532529"/>
              <a:gd name="connsiteX58" fmla="*/ 1216370 w 1617057"/>
              <a:gd name="connsiteY58" fmla="*/ 1986041 h 2532529"/>
              <a:gd name="connsiteX59" fmla="*/ 1294951 w 1617057"/>
              <a:gd name="connsiteY59" fmla="*/ 2097960 h 2532529"/>
              <a:gd name="connsiteX60" fmla="*/ 1349720 w 1617057"/>
              <a:gd name="connsiteY60" fmla="*/ 2164635 h 2532529"/>
              <a:gd name="connsiteX61" fmla="*/ 1383058 w 1617057"/>
              <a:gd name="connsiteY61" fmla="*/ 2202734 h 2532529"/>
              <a:gd name="connsiteX62" fmla="*/ 1397345 w 1617057"/>
              <a:gd name="connsiteY62" fmla="*/ 2245597 h 2532529"/>
              <a:gd name="connsiteX63" fmla="*/ 1478308 w 1617057"/>
              <a:gd name="connsiteY63" fmla="*/ 2357516 h 2532529"/>
              <a:gd name="connsiteX64" fmla="*/ 1599751 w 1617057"/>
              <a:gd name="connsiteY64" fmla="*/ 2478960 h 2532529"/>
              <a:gd name="connsiteX65" fmla="*/ 1615183 w 1617057"/>
              <a:gd name="connsiteY65" fmla="*/ 2532462 h 2532529"/>
              <a:gd name="connsiteX66" fmla="*/ 1585465 w 1617057"/>
              <a:gd name="connsiteY66" fmla="*/ 2488485 h 2532529"/>
              <a:gd name="connsiteX67" fmla="*/ 1497359 w 1617057"/>
              <a:gd name="connsiteY67" fmla="*/ 2419429 h 2532529"/>
              <a:gd name="connsiteX68" fmla="*/ 1409250 w 1617057"/>
              <a:gd name="connsiteY68" fmla="*/ 2321797 h 2532529"/>
              <a:gd name="connsiteX69" fmla="*/ 1299713 w 1617057"/>
              <a:gd name="connsiteY69" fmla="*/ 2200354 h 2532529"/>
              <a:gd name="connsiteX70" fmla="*/ 1121119 w 1617057"/>
              <a:gd name="connsiteY70" fmla="*/ 2138441 h 2532529"/>
              <a:gd name="connsiteX71" fmla="*/ 1094927 w 1617057"/>
              <a:gd name="connsiteY71" fmla="*/ 2078910 h 2532529"/>
              <a:gd name="connsiteX72" fmla="*/ 1033015 w 1617057"/>
              <a:gd name="connsiteY72" fmla="*/ 2000329 h 2532529"/>
              <a:gd name="connsiteX73" fmla="*/ 1002056 w 1617057"/>
              <a:gd name="connsiteY73" fmla="*/ 1952705 h 2532529"/>
              <a:gd name="connsiteX74" fmla="*/ 1006821 w 1617057"/>
              <a:gd name="connsiteY74" fmla="*/ 1926510 h 2532529"/>
              <a:gd name="connsiteX75" fmla="*/ 1087784 w 1617057"/>
              <a:gd name="connsiteY75" fmla="*/ 1957466 h 2532529"/>
              <a:gd name="connsiteX76" fmla="*/ 1049684 w 1617057"/>
              <a:gd name="connsiteY76" fmla="*/ 1924129 h 2532529"/>
              <a:gd name="connsiteX77" fmla="*/ 980627 w 1617057"/>
              <a:gd name="connsiteY77" fmla="*/ 1833641 h 2532529"/>
              <a:gd name="connsiteX78" fmla="*/ 944909 w 1617057"/>
              <a:gd name="connsiteY78" fmla="*/ 1781254 h 2532529"/>
              <a:gd name="connsiteX79" fmla="*/ 940146 w 1617057"/>
              <a:gd name="connsiteY79" fmla="*/ 1666954 h 2532529"/>
              <a:gd name="connsiteX80" fmla="*/ 880612 w 1617057"/>
              <a:gd name="connsiteY80" fmla="*/ 1621711 h 2532529"/>
              <a:gd name="connsiteX81" fmla="*/ 837752 w 1617057"/>
              <a:gd name="connsiteY81" fmla="*/ 1607422 h 2532529"/>
              <a:gd name="connsiteX82" fmla="*/ 740118 w 1617057"/>
              <a:gd name="connsiteY82" fmla="*/ 1714580 h 2532529"/>
              <a:gd name="connsiteX83" fmla="*/ 685352 w 1617057"/>
              <a:gd name="connsiteY83" fmla="*/ 1581229 h 2532529"/>
              <a:gd name="connsiteX84" fmla="*/ 702021 w 1617057"/>
              <a:gd name="connsiteY84" fmla="*/ 1533604 h 2532529"/>
              <a:gd name="connsiteX85" fmla="*/ 744884 w 1617057"/>
              <a:gd name="connsiteY85" fmla="*/ 1519316 h 2532529"/>
              <a:gd name="connsiteX86" fmla="*/ 733349 w 1617057"/>
              <a:gd name="connsiteY86" fmla="*/ 1470498 h 2532529"/>
              <a:gd name="connsiteX0" fmla="*/ 733349 w 1617057"/>
              <a:gd name="connsiteY0" fmla="*/ 1465656 h 2527687"/>
              <a:gd name="connsiteX1" fmla="*/ 723452 w 1617057"/>
              <a:gd name="connsiteY1" fmla="*/ 1421605 h 2527687"/>
              <a:gd name="connsiteX2" fmla="*/ 680587 w 1617057"/>
              <a:gd name="connsiteY2" fmla="*/ 1435894 h 2527687"/>
              <a:gd name="connsiteX3" fmla="*/ 671062 w 1617057"/>
              <a:gd name="connsiteY3" fmla="*/ 1397794 h 2527687"/>
              <a:gd name="connsiteX4" fmla="*/ 721071 w 1617057"/>
              <a:gd name="connsiteY4" fmla="*/ 1354930 h 2527687"/>
              <a:gd name="connsiteX5" fmla="*/ 732974 w 1617057"/>
              <a:gd name="connsiteY5" fmla="*/ 1319213 h 2527687"/>
              <a:gd name="connsiteX6" fmla="*/ 721068 w 1617057"/>
              <a:gd name="connsiteY6" fmla="*/ 1259681 h 2527687"/>
              <a:gd name="connsiteX7" fmla="*/ 744881 w 1617057"/>
              <a:gd name="connsiteY7" fmla="*/ 1207294 h 2527687"/>
              <a:gd name="connsiteX8" fmla="*/ 713925 w 1617057"/>
              <a:gd name="connsiteY8" fmla="*/ 1157288 h 2527687"/>
              <a:gd name="connsiteX9" fmla="*/ 628199 w 1617057"/>
              <a:gd name="connsiteY9" fmla="*/ 1112044 h 2527687"/>
              <a:gd name="connsiteX10" fmla="*/ 509137 w 1617057"/>
              <a:gd name="connsiteY10" fmla="*/ 1090613 h 2527687"/>
              <a:gd name="connsiteX11" fmla="*/ 444847 w 1617057"/>
              <a:gd name="connsiteY11" fmla="*/ 1116805 h 2527687"/>
              <a:gd name="connsiteX12" fmla="*/ 332928 w 1617057"/>
              <a:gd name="connsiteY12" fmla="*/ 1054893 h 2527687"/>
              <a:gd name="connsiteX13" fmla="*/ 209104 w 1617057"/>
              <a:gd name="connsiteY13" fmla="*/ 1064418 h 2527687"/>
              <a:gd name="connsiteX14" fmla="*/ 137666 w 1617057"/>
              <a:gd name="connsiteY14" fmla="*/ 919162 h 2527687"/>
              <a:gd name="connsiteX15" fmla="*/ 94803 w 1617057"/>
              <a:gd name="connsiteY15" fmla="*/ 923924 h 2527687"/>
              <a:gd name="connsiteX16" fmla="*/ 9078 w 1617057"/>
              <a:gd name="connsiteY16" fmla="*/ 873918 h 2527687"/>
              <a:gd name="connsiteX17" fmla="*/ 6697 w 1617057"/>
              <a:gd name="connsiteY17" fmla="*/ 785812 h 2527687"/>
              <a:gd name="connsiteX18" fmla="*/ 59085 w 1617057"/>
              <a:gd name="connsiteY18" fmla="*/ 752474 h 2527687"/>
              <a:gd name="connsiteX19" fmla="*/ 135285 w 1617057"/>
              <a:gd name="connsiteY19" fmla="*/ 731043 h 2527687"/>
              <a:gd name="connsiteX20" fmla="*/ 147191 w 1617057"/>
              <a:gd name="connsiteY20" fmla="*/ 673893 h 2527687"/>
              <a:gd name="connsiteX21" fmla="*/ 144810 w 1617057"/>
              <a:gd name="connsiteY21" fmla="*/ 514349 h 2527687"/>
              <a:gd name="connsiteX22" fmla="*/ 178147 w 1617057"/>
              <a:gd name="connsiteY22" fmla="*/ 490537 h 2527687"/>
              <a:gd name="connsiteX23" fmla="*/ 249585 w 1617057"/>
              <a:gd name="connsiteY23" fmla="*/ 438149 h 2527687"/>
              <a:gd name="connsiteX24" fmla="*/ 249585 w 1617057"/>
              <a:gd name="connsiteY24" fmla="*/ 357187 h 2527687"/>
              <a:gd name="connsiteX25" fmla="*/ 217390 w 1617057"/>
              <a:gd name="connsiteY25" fmla="*/ 177473 h 2527687"/>
              <a:gd name="connsiteX26" fmla="*/ 418651 w 1617057"/>
              <a:gd name="connsiteY26" fmla="*/ 64294 h 2527687"/>
              <a:gd name="connsiteX27" fmla="*/ 456753 w 1617057"/>
              <a:gd name="connsiteY27" fmla="*/ 14287 h 2527687"/>
              <a:gd name="connsiteX28" fmla="*/ 578194 w 1617057"/>
              <a:gd name="connsiteY28" fmla="*/ 16670 h 2527687"/>
              <a:gd name="connsiteX29" fmla="*/ 606772 w 1617057"/>
              <a:gd name="connsiteY29" fmla="*/ 202405 h 2527687"/>
              <a:gd name="connsiteX30" fmla="*/ 632966 w 1617057"/>
              <a:gd name="connsiteY30" fmla="*/ 269080 h 2527687"/>
              <a:gd name="connsiteX31" fmla="*/ 713928 w 1617057"/>
              <a:gd name="connsiteY31" fmla="*/ 369093 h 2527687"/>
              <a:gd name="connsiteX32" fmla="*/ 742503 w 1617057"/>
              <a:gd name="connsiteY32" fmla="*/ 438149 h 2527687"/>
              <a:gd name="connsiteX33" fmla="*/ 837749 w 1617057"/>
              <a:gd name="connsiteY33" fmla="*/ 550068 h 2527687"/>
              <a:gd name="connsiteX34" fmla="*/ 847278 w 1617057"/>
              <a:gd name="connsiteY34" fmla="*/ 592930 h 2527687"/>
              <a:gd name="connsiteX35" fmla="*/ 830610 w 1617057"/>
              <a:gd name="connsiteY35" fmla="*/ 640555 h 2527687"/>
              <a:gd name="connsiteX36" fmla="*/ 844897 w 1617057"/>
              <a:gd name="connsiteY36" fmla="*/ 666749 h 2527687"/>
              <a:gd name="connsiteX37" fmla="*/ 782985 w 1617057"/>
              <a:gd name="connsiteY37" fmla="*/ 776287 h 2527687"/>
              <a:gd name="connsiteX38" fmla="*/ 761553 w 1617057"/>
              <a:gd name="connsiteY38" fmla="*/ 869155 h 2527687"/>
              <a:gd name="connsiteX39" fmla="*/ 773460 w 1617057"/>
              <a:gd name="connsiteY39" fmla="*/ 933449 h 2527687"/>
              <a:gd name="connsiteX40" fmla="*/ 830610 w 1617057"/>
              <a:gd name="connsiteY40" fmla="*/ 957262 h 2527687"/>
              <a:gd name="connsiteX41" fmla="*/ 840135 w 1617057"/>
              <a:gd name="connsiteY41" fmla="*/ 985837 h 2527687"/>
              <a:gd name="connsiteX42" fmla="*/ 816322 w 1617057"/>
              <a:gd name="connsiteY42" fmla="*/ 1019174 h 2527687"/>
              <a:gd name="connsiteX43" fmla="*/ 830607 w 1617057"/>
              <a:gd name="connsiteY43" fmla="*/ 1047751 h 2527687"/>
              <a:gd name="connsiteX44" fmla="*/ 873468 w 1617057"/>
              <a:gd name="connsiteY44" fmla="*/ 1123950 h 2527687"/>
              <a:gd name="connsiteX45" fmla="*/ 871090 w 1617057"/>
              <a:gd name="connsiteY45" fmla="*/ 1200149 h 2527687"/>
              <a:gd name="connsiteX46" fmla="*/ 887756 w 1617057"/>
              <a:gd name="connsiteY46" fmla="*/ 1228724 h 2527687"/>
              <a:gd name="connsiteX47" fmla="*/ 916334 w 1617057"/>
              <a:gd name="connsiteY47" fmla="*/ 1285874 h 2527687"/>
              <a:gd name="connsiteX48" fmla="*/ 1071115 w 1617057"/>
              <a:gd name="connsiteY48" fmla="*/ 1393030 h 2527687"/>
              <a:gd name="connsiteX49" fmla="*/ 1180652 w 1617057"/>
              <a:gd name="connsiteY49" fmla="*/ 1500187 h 2527687"/>
              <a:gd name="connsiteX50" fmla="*/ 1237801 w 1617057"/>
              <a:gd name="connsiteY50" fmla="*/ 1597818 h 2527687"/>
              <a:gd name="connsiteX51" fmla="*/ 1344494 w 1617057"/>
              <a:gd name="connsiteY51" fmla="*/ 1653775 h 2527687"/>
              <a:gd name="connsiteX52" fmla="*/ 1285426 w 1617057"/>
              <a:gd name="connsiteY52" fmla="*/ 1697830 h 2527687"/>
              <a:gd name="connsiteX53" fmla="*/ 1244945 w 1617057"/>
              <a:gd name="connsiteY53" fmla="*/ 1735930 h 2527687"/>
              <a:gd name="connsiteX54" fmla="*/ 1173508 w 1617057"/>
              <a:gd name="connsiteY54" fmla="*/ 1674018 h 2527687"/>
              <a:gd name="connsiteX55" fmla="*/ 1123501 w 1617057"/>
              <a:gd name="connsiteY55" fmla="*/ 1683543 h 2527687"/>
              <a:gd name="connsiteX56" fmla="*/ 1128264 w 1617057"/>
              <a:gd name="connsiteY56" fmla="*/ 1778793 h 2527687"/>
              <a:gd name="connsiteX57" fmla="*/ 1180651 w 1617057"/>
              <a:gd name="connsiteY57" fmla="*/ 1871662 h 2527687"/>
              <a:gd name="connsiteX58" fmla="*/ 1190176 w 1617057"/>
              <a:gd name="connsiteY58" fmla="*/ 1928812 h 2527687"/>
              <a:gd name="connsiteX59" fmla="*/ 1216370 w 1617057"/>
              <a:gd name="connsiteY59" fmla="*/ 1981199 h 2527687"/>
              <a:gd name="connsiteX60" fmla="*/ 1294951 w 1617057"/>
              <a:gd name="connsiteY60" fmla="*/ 2093118 h 2527687"/>
              <a:gd name="connsiteX61" fmla="*/ 1349720 w 1617057"/>
              <a:gd name="connsiteY61" fmla="*/ 2159793 h 2527687"/>
              <a:gd name="connsiteX62" fmla="*/ 1383058 w 1617057"/>
              <a:gd name="connsiteY62" fmla="*/ 2197892 h 2527687"/>
              <a:gd name="connsiteX63" fmla="*/ 1397345 w 1617057"/>
              <a:gd name="connsiteY63" fmla="*/ 2240755 h 2527687"/>
              <a:gd name="connsiteX64" fmla="*/ 1478308 w 1617057"/>
              <a:gd name="connsiteY64" fmla="*/ 2352674 h 2527687"/>
              <a:gd name="connsiteX65" fmla="*/ 1599751 w 1617057"/>
              <a:gd name="connsiteY65" fmla="*/ 2474118 h 2527687"/>
              <a:gd name="connsiteX66" fmla="*/ 1615183 w 1617057"/>
              <a:gd name="connsiteY66" fmla="*/ 2527620 h 2527687"/>
              <a:gd name="connsiteX67" fmla="*/ 1585465 w 1617057"/>
              <a:gd name="connsiteY67" fmla="*/ 2483643 h 2527687"/>
              <a:gd name="connsiteX68" fmla="*/ 1497359 w 1617057"/>
              <a:gd name="connsiteY68" fmla="*/ 2414587 h 2527687"/>
              <a:gd name="connsiteX69" fmla="*/ 1409250 w 1617057"/>
              <a:gd name="connsiteY69" fmla="*/ 2316955 h 2527687"/>
              <a:gd name="connsiteX70" fmla="*/ 1299713 w 1617057"/>
              <a:gd name="connsiteY70" fmla="*/ 2195512 h 2527687"/>
              <a:gd name="connsiteX71" fmla="*/ 1121119 w 1617057"/>
              <a:gd name="connsiteY71" fmla="*/ 2133599 h 2527687"/>
              <a:gd name="connsiteX72" fmla="*/ 1094927 w 1617057"/>
              <a:gd name="connsiteY72" fmla="*/ 2074068 h 2527687"/>
              <a:gd name="connsiteX73" fmla="*/ 1033015 w 1617057"/>
              <a:gd name="connsiteY73" fmla="*/ 1995487 h 2527687"/>
              <a:gd name="connsiteX74" fmla="*/ 1002056 w 1617057"/>
              <a:gd name="connsiteY74" fmla="*/ 1947863 h 2527687"/>
              <a:gd name="connsiteX75" fmla="*/ 1006821 w 1617057"/>
              <a:gd name="connsiteY75" fmla="*/ 1921668 h 2527687"/>
              <a:gd name="connsiteX76" fmla="*/ 1087784 w 1617057"/>
              <a:gd name="connsiteY76" fmla="*/ 1952624 h 2527687"/>
              <a:gd name="connsiteX77" fmla="*/ 1049684 w 1617057"/>
              <a:gd name="connsiteY77" fmla="*/ 1919287 h 2527687"/>
              <a:gd name="connsiteX78" fmla="*/ 980627 w 1617057"/>
              <a:gd name="connsiteY78" fmla="*/ 1828799 h 2527687"/>
              <a:gd name="connsiteX79" fmla="*/ 944909 w 1617057"/>
              <a:gd name="connsiteY79" fmla="*/ 1776412 h 2527687"/>
              <a:gd name="connsiteX80" fmla="*/ 940146 w 1617057"/>
              <a:gd name="connsiteY80" fmla="*/ 1662112 h 2527687"/>
              <a:gd name="connsiteX81" fmla="*/ 880612 w 1617057"/>
              <a:gd name="connsiteY81" fmla="*/ 1616869 h 2527687"/>
              <a:gd name="connsiteX82" fmla="*/ 837752 w 1617057"/>
              <a:gd name="connsiteY82" fmla="*/ 1602580 h 2527687"/>
              <a:gd name="connsiteX83" fmla="*/ 740118 w 1617057"/>
              <a:gd name="connsiteY83" fmla="*/ 1709738 h 2527687"/>
              <a:gd name="connsiteX84" fmla="*/ 685352 w 1617057"/>
              <a:gd name="connsiteY84" fmla="*/ 1576387 h 2527687"/>
              <a:gd name="connsiteX85" fmla="*/ 702021 w 1617057"/>
              <a:gd name="connsiteY85" fmla="*/ 1528762 h 2527687"/>
              <a:gd name="connsiteX86" fmla="*/ 744884 w 1617057"/>
              <a:gd name="connsiteY86" fmla="*/ 1514474 h 2527687"/>
              <a:gd name="connsiteX87" fmla="*/ 733349 w 1617057"/>
              <a:gd name="connsiteY87" fmla="*/ 1465656 h 2527687"/>
              <a:gd name="connsiteX0" fmla="*/ 733349 w 1617057"/>
              <a:gd name="connsiteY0" fmla="*/ 1456647 h 2518678"/>
              <a:gd name="connsiteX1" fmla="*/ 723452 w 1617057"/>
              <a:gd name="connsiteY1" fmla="*/ 1412596 h 2518678"/>
              <a:gd name="connsiteX2" fmla="*/ 680587 w 1617057"/>
              <a:gd name="connsiteY2" fmla="*/ 1426885 h 2518678"/>
              <a:gd name="connsiteX3" fmla="*/ 671062 w 1617057"/>
              <a:gd name="connsiteY3" fmla="*/ 1388785 h 2518678"/>
              <a:gd name="connsiteX4" fmla="*/ 721071 w 1617057"/>
              <a:gd name="connsiteY4" fmla="*/ 1345921 h 2518678"/>
              <a:gd name="connsiteX5" fmla="*/ 732974 w 1617057"/>
              <a:gd name="connsiteY5" fmla="*/ 1310204 h 2518678"/>
              <a:gd name="connsiteX6" fmla="*/ 721068 w 1617057"/>
              <a:gd name="connsiteY6" fmla="*/ 1250672 h 2518678"/>
              <a:gd name="connsiteX7" fmla="*/ 744881 w 1617057"/>
              <a:gd name="connsiteY7" fmla="*/ 1198285 h 2518678"/>
              <a:gd name="connsiteX8" fmla="*/ 713925 w 1617057"/>
              <a:gd name="connsiteY8" fmla="*/ 1148279 h 2518678"/>
              <a:gd name="connsiteX9" fmla="*/ 628199 w 1617057"/>
              <a:gd name="connsiteY9" fmla="*/ 1103035 h 2518678"/>
              <a:gd name="connsiteX10" fmla="*/ 509137 w 1617057"/>
              <a:gd name="connsiteY10" fmla="*/ 1081604 h 2518678"/>
              <a:gd name="connsiteX11" fmla="*/ 444847 w 1617057"/>
              <a:gd name="connsiteY11" fmla="*/ 1107796 h 2518678"/>
              <a:gd name="connsiteX12" fmla="*/ 332928 w 1617057"/>
              <a:gd name="connsiteY12" fmla="*/ 1045884 h 2518678"/>
              <a:gd name="connsiteX13" fmla="*/ 209104 w 1617057"/>
              <a:gd name="connsiteY13" fmla="*/ 1055409 h 2518678"/>
              <a:gd name="connsiteX14" fmla="*/ 137666 w 1617057"/>
              <a:gd name="connsiteY14" fmla="*/ 910153 h 2518678"/>
              <a:gd name="connsiteX15" fmla="*/ 94803 w 1617057"/>
              <a:gd name="connsiteY15" fmla="*/ 914915 h 2518678"/>
              <a:gd name="connsiteX16" fmla="*/ 9078 w 1617057"/>
              <a:gd name="connsiteY16" fmla="*/ 864909 h 2518678"/>
              <a:gd name="connsiteX17" fmla="*/ 6697 w 1617057"/>
              <a:gd name="connsiteY17" fmla="*/ 776803 h 2518678"/>
              <a:gd name="connsiteX18" fmla="*/ 59085 w 1617057"/>
              <a:gd name="connsiteY18" fmla="*/ 743465 h 2518678"/>
              <a:gd name="connsiteX19" fmla="*/ 135285 w 1617057"/>
              <a:gd name="connsiteY19" fmla="*/ 722034 h 2518678"/>
              <a:gd name="connsiteX20" fmla="*/ 147191 w 1617057"/>
              <a:gd name="connsiteY20" fmla="*/ 664884 h 2518678"/>
              <a:gd name="connsiteX21" fmla="*/ 144810 w 1617057"/>
              <a:gd name="connsiteY21" fmla="*/ 505340 h 2518678"/>
              <a:gd name="connsiteX22" fmla="*/ 178147 w 1617057"/>
              <a:gd name="connsiteY22" fmla="*/ 481528 h 2518678"/>
              <a:gd name="connsiteX23" fmla="*/ 249585 w 1617057"/>
              <a:gd name="connsiteY23" fmla="*/ 429140 h 2518678"/>
              <a:gd name="connsiteX24" fmla="*/ 249585 w 1617057"/>
              <a:gd name="connsiteY24" fmla="*/ 348178 h 2518678"/>
              <a:gd name="connsiteX25" fmla="*/ 217390 w 1617057"/>
              <a:gd name="connsiteY25" fmla="*/ 168464 h 2518678"/>
              <a:gd name="connsiteX26" fmla="*/ 418651 w 1617057"/>
              <a:gd name="connsiteY26" fmla="*/ 55285 h 2518678"/>
              <a:gd name="connsiteX27" fmla="*/ 456753 w 1617057"/>
              <a:gd name="connsiteY27" fmla="*/ 5278 h 2518678"/>
              <a:gd name="connsiteX28" fmla="*/ 578194 w 1617057"/>
              <a:gd name="connsiteY28" fmla="*/ 7661 h 2518678"/>
              <a:gd name="connsiteX29" fmla="*/ 582960 w 1617057"/>
              <a:gd name="connsiteY29" fmla="*/ 60046 h 2518678"/>
              <a:gd name="connsiteX30" fmla="*/ 606772 w 1617057"/>
              <a:gd name="connsiteY30" fmla="*/ 193396 h 2518678"/>
              <a:gd name="connsiteX31" fmla="*/ 632966 w 1617057"/>
              <a:gd name="connsiteY31" fmla="*/ 260071 h 2518678"/>
              <a:gd name="connsiteX32" fmla="*/ 713928 w 1617057"/>
              <a:gd name="connsiteY32" fmla="*/ 360084 h 2518678"/>
              <a:gd name="connsiteX33" fmla="*/ 742503 w 1617057"/>
              <a:gd name="connsiteY33" fmla="*/ 429140 h 2518678"/>
              <a:gd name="connsiteX34" fmla="*/ 837749 w 1617057"/>
              <a:gd name="connsiteY34" fmla="*/ 541059 h 2518678"/>
              <a:gd name="connsiteX35" fmla="*/ 847278 w 1617057"/>
              <a:gd name="connsiteY35" fmla="*/ 583921 h 2518678"/>
              <a:gd name="connsiteX36" fmla="*/ 830610 w 1617057"/>
              <a:gd name="connsiteY36" fmla="*/ 631546 h 2518678"/>
              <a:gd name="connsiteX37" fmla="*/ 844897 w 1617057"/>
              <a:gd name="connsiteY37" fmla="*/ 657740 h 2518678"/>
              <a:gd name="connsiteX38" fmla="*/ 782985 w 1617057"/>
              <a:gd name="connsiteY38" fmla="*/ 767278 h 2518678"/>
              <a:gd name="connsiteX39" fmla="*/ 761553 w 1617057"/>
              <a:gd name="connsiteY39" fmla="*/ 860146 h 2518678"/>
              <a:gd name="connsiteX40" fmla="*/ 773460 w 1617057"/>
              <a:gd name="connsiteY40" fmla="*/ 924440 h 2518678"/>
              <a:gd name="connsiteX41" fmla="*/ 830610 w 1617057"/>
              <a:gd name="connsiteY41" fmla="*/ 948253 h 2518678"/>
              <a:gd name="connsiteX42" fmla="*/ 840135 w 1617057"/>
              <a:gd name="connsiteY42" fmla="*/ 976828 h 2518678"/>
              <a:gd name="connsiteX43" fmla="*/ 816322 w 1617057"/>
              <a:gd name="connsiteY43" fmla="*/ 1010165 h 2518678"/>
              <a:gd name="connsiteX44" fmla="*/ 830607 w 1617057"/>
              <a:gd name="connsiteY44" fmla="*/ 1038742 h 2518678"/>
              <a:gd name="connsiteX45" fmla="*/ 873468 w 1617057"/>
              <a:gd name="connsiteY45" fmla="*/ 1114941 h 2518678"/>
              <a:gd name="connsiteX46" fmla="*/ 871090 w 1617057"/>
              <a:gd name="connsiteY46" fmla="*/ 1191140 h 2518678"/>
              <a:gd name="connsiteX47" fmla="*/ 887756 w 1617057"/>
              <a:gd name="connsiteY47" fmla="*/ 1219715 h 2518678"/>
              <a:gd name="connsiteX48" fmla="*/ 916334 w 1617057"/>
              <a:gd name="connsiteY48" fmla="*/ 1276865 h 2518678"/>
              <a:gd name="connsiteX49" fmla="*/ 1071115 w 1617057"/>
              <a:gd name="connsiteY49" fmla="*/ 1384021 h 2518678"/>
              <a:gd name="connsiteX50" fmla="*/ 1180652 w 1617057"/>
              <a:gd name="connsiteY50" fmla="*/ 1491178 h 2518678"/>
              <a:gd name="connsiteX51" fmla="*/ 1237801 w 1617057"/>
              <a:gd name="connsiteY51" fmla="*/ 1588809 h 2518678"/>
              <a:gd name="connsiteX52" fmla="*/ 1344494 w 1617057"/>
              <a:gd name="connsiteY52" fmla="*/ 1644766 h 2518678"/>
              <a:gd name="connsiteX53" fmla="*/ 1285426 w 1617057"/>
              <a:gd name="connsiteY53" fmla="*/ 1688821 h 2518678"/>
              <a:gd name="connsiteX54" fmla="*/ 1244945 w 1617057"/>
              <a:gd name="connsiteY54" fmla="*/ 1726921 h 2518678"/>
              <a:gd name="connsiteX55" fmla="*/ 1173508 w 1617057"/>
              <a:gd name="connsiteY55" fmla="*/ 1665009 h 2518678"/>
              <a:gd name="connsiteX56" fmla="*/ 1123501 w 1617057"/>
              <a:gd name="connsiteY56" fmla="*/ 1674534 h 2518678"/>
              <a:gd name="connsiteX57" fmla="*/ 1128264 w 1617057"/>
              <a:gd name="connsiteY57" fmla="*/ 1769784 h 2518678"/>
              <a:gd name="connsiteX58" fmla="*/ 1180651 w 1617057"/>
              <a:gd name="connsiteY58" fmla="*/ 1862653 h 2518678"/>
              <a:gd name="connsiteX59" fmla="*/ 1190176 w 1617057"/>
              <a:gd name="connsiteY59" fmla="*/ 1919803 h 2518678"/>
              <a:gd name="connsiteX60" fmla="*/ 1216370 w 1617057"/>
              <a:gd name="connsiteY60" fmla="*/ 1972190 h 2518678"/>
              <a:gd name="connsiteX61" fmla="*/ 1294951 w 1617057"/>
              <a:gd name="connsiteY61" fmla="*/ 2084109 h 2518678"/>
              <a:gd name="connsiteX62" fmla="*/ 1349720 w 1617057"/>
              <a:gd name="connsiteY62" fmla="*/ 2150784 h 2518678"/>
              <a:gd name="connsiteX63" fmla="*/ 1383058 w 1617057"/>
              <a:gd name="connsiteY63" fmla="*/ 2188883 h 2518678"/>
              <a:gd name="connsiteX64" fmla="*/ 1397345 w 1617057"/>
              <a:gd name="connsiteY64" fmla="*/ 2231746 h 2518678"/>
              <a:gd name="connsiteX65" fmla="*/ 1478308 w 1617057"/>
              <a:gd name="connsiteY65" fmla="*/ 2343665 h 2518678"/>
              <a:gd name="connsiteX66" fmla="*/ 1599751 w 1617057"/>
              <a:gd name="connsiteY66" fmla="*/ 2465109 h 2518678"/>
              <a:gd name="connsiteX67" fmla="*/ 1615183 w 1617057"/>
              <a:gd name="connsiteY67" fmla="*/ 2518611 h 2518678"/>
              <a:gd name="connsiteX68" fmla="*/ 1585465 w 1617057"/>
              <a:gd name="connsiteY68" fmla="*/ 2474634 h 2518678"/>
              <a:gd name="connsiteX69" fmla="*/ 1497359 w 1617057"/>
              <a:gd name="connsiteY69" fmla="*/ 2405578 h 2518678"/>
              <a:gd name="connsiteX70" fmla="*/ 1409250 w 1617057"/>
              <a:gd name="connsiteY70" fmla="*/ 2307946 h 2518678"/>
              <a:gd name="connsiteX71" fmla="*/ 1299713 w 1617057"/>
              <a:gd name="connsiteY71" fmla="*/ 2186503 h 2518678"/>
              <a:gd name="connsiteX72" fmla="*/ 1121119 w 1617057"/>
              <a:gd name="connsiteY72" fmla="*/ 2124590 h 2518678"/>
              <a:gd name="connsiteX73" fmla="*/ 1094927 w 1617057"/>
              <a:gd name="connsiteY73" fmla="*/ 2065059 h 2518678"/>
              <a:gd name="connsiteX74" fmla="*/ 1033015 w 1617057"/>
              <a:gd name="connsiteY74" fmla="*/ 1986478 h 2518678"/>
              <a:gd name="connsiteX75" fmla="*/ 1002056 w 1617057"/>
              <a:gd name="connsiteY75" fmla="*/ 1938854 h 2518678"/>
              <a:gd name="connsiteX76" fmla="*/ 1006821 w 1617057"/>
              <a:gd name="connsiteY76" fmla="*/ 1912659 h 2518678"/>
              <a:gd name="connsiteX77" fmla="*/ 1087784 w 1617057"/>
              <a:gd name="connsiteY77" fmla="*/ 1943615 h 2518678"/>
              <a:gd name="connsiteX78" fmla="*/ 1049684 w 1617057"/>
              <a:gd name="connsiteY78" fmla="*/ 1910278 h 2518678"/>
              <a:gd name="connsiteX79" fmla="*/ 980627 w 1617057"/>
              <a:gd name="connsiteY79" fmla="*/ 1819790 h 2518678"/>
              <a:gd name="connsiteX80" fmla="*/ 944909 w 1617057"/>
              <a:gd name="connsiteY80" fmla="*/ 1767403 h 2518678"/>
              <a:gd name="connsiteX81" fmla="*/ 940146 w 1617057"/>
              <a:gd name="connsiteY81" fmla="*/ 1653103 h 2518678"/>
              <a:gd name="connsiteX82" fmla="*/ 880612 w 1617057"/>
              <a:gd name="connsiteY82" fmla="*/ 1607860 h 2518678"/>
              <a:gd name="connsiteX83" fmla="*/ 837752 w 1617057"/>
              <a:gd name="connsiteY83" fmla="*/ 1593571 h 2518678"/>
              <a:gd name="connsiteX84" fmla="*/ 740118 w 1617057"/>
              <a:gd name="connsiteY84" fmla="*/ 1700729 h 2518678"/>
              <a:gd name="connsiteX85" fmla="*/ 685352 w 1617057"/>
              <a:gd name="connsiteY85" fmla="*/ 1567378 h 2518678"/>
              <a:gd name="connsiteX86" fmla="*/ 702021 w 1617057"/>
              <a:gd name="connsiteY86" fmla="*/ 1519753 h 2518678"/>
              <a:gd name="connsiteX87" fmla="*/ 744884 w 1617057"/>
              <a:gd name="connsiteY87" fmla="*/ 1505465 h 2518678"/>
              <a:gd name="connsiteX88" fmla="*/ 733349 w 1617057"/>
              <a:gd name="connsiteY88" fmla="*/ 1456647 h 2518678"/>
              <a:gd name="connsiteX0" fmla="*/ 733349 w 1617057"/>
              <a:gd name="connsiteY0" fmla="*/ 1456647 h 2518678"/>
              <a:gd name="connsiteX1" fmla="*/ 723452 w 1617057"/>
              <a:gd name="connsiteY1" fmla="*/ 1412596 h 2518678"/>
              <a:gd name="connsiteX2" fmla="*/ 680587 w 1617057"/>
              <a:gd name="connsiteY2" fmla="*/ 1426885 h 2518678"/>
              <a:gd name="connsiteX3" fmla="*/ 671062 w 1617057"/>
              <a:gd name="connsiteY3" fmla="*/ 1388785 h 2518678"/>
              <a:gd name="connsiteX4" fmla="*/ 721071 w 1617057"/>
              <a:gd name="connsiteY4" fmla="*/ 1345921 h 2518678"/>
              <a:gd name="connsiteX5" fmla="*/ 732974 w 1617057"/>
              <a:gd name="connsiteY5" fmla="*/ 1310204 h 2518678"/>
              <a:gd name="connsiteX6" fmla="*/ 721068 w 1617057"/>
              <a:gd name="connsiteY6" fmla="*/ 1250672 h 2518678"/>
              <a:gd name="connsiteX7" fmla="*/ 744881 w 1617057"/>
              <a:gd name="connsiteY7" fmla="*/ 1198285 h 2518678"/>
              <a:gd name="connsiteX8" fmla="*/ 713925 w 1617057"/>
              <a:gd name="connsiteY8" fmla="*/ 1148279 h 2518678"/>
              <a:gd name="connsiteX9" fmla="*/ 628199 w 1617057"/>
              <a:gd name="connsiteY9" fmla="*/ 1103035 h 2518678"/>
              <a:gd name="connsiteX10" fmla="*/ 509137 w 1617057"/>
              <a:gd name="connsiteY10" fmla="*/ 1081604 h 2518678"/>
              <a:gd name="connsiteX11" fmla="*/ 444847 w 1617057"/>
              <a:gd name="connsiteY11" fmla="*/ 1107796 h 2518678"/>
              <a:gd name="connsiteX12" fmla="*/ 332928 w 1617057"/>
              <a:gd name="connsiteY12" fmla="*/ 1045884 h 2518678"/>
              <a:gd name="connsiteX13" fmla="*/ 209104 w 1617057"/>
              <a:gd name="connsiteY13" fmla="*/ 1055409 h 2518678"/>
              <a:gd name="connsiteX14" fmla="*/ 137666 w 1617057"/>
              <a:gd name="connsiteY14" fmla="*/ 910153 h 2518678"/>
              <a:gd name="connsiteX15" fmla="*/ 94803 w 1617057"/>
              <a:gd name="connsiteY15" fmla="*/ 914915 h 2518678"/>
              <a:gd name="connsiteX16" fmla="*/ 9078 w 1617057"/>
              <a:gd name="connsiteY16" fmla="*/ 864909 h 2518678"/>
              <a:gd name="connsiteX17" fmla="*/ 6697 w 1617057"/>
              <a:gd name="connsiteY17" fmla="*/ 776803 h 2518678"/>
              <a:gd name="connsiteX18" fmla="*/ 59085 w 1617057"/>
              <a:gd name="connsiteY18" fmla="*/ 743465 h 2518678"/>
              <a:gd name="connsiteX19" fmla="*/ 135285 w 1617057"/>
              <a:gd name="connsiteY19" fmla="*/ 722034 h 2518678"/>
              <a:gd name="connsiteX20" fmla="*/ 147191 w 1617057"/>
              <a:gd name="connsiteY20" fmla="*/ 664884 h 2518678"/>
              <a:gd name="connsiteX21" fmla="*/ 144810 w 1617057"/>
              <a:gd name="connsiteY21" fmla="*/ 505340 h 2518678"/>
              <a:gd name="connsiteX22" fmla="*/ 178147 w 1617057"/>
              <a:gd name="connsiteY22" fmla="*/ 481528 h 2518678"/>
              <a:gd name="connsiteX23" fmla="*/ 249585 w 1617057"/>
              <a:gd name="connsiteY23" fmla="*/ 429140 h 2518678"/>
              <a:gd name="connsiteX24" fmla="*/ 249585 w 1617057"/>
              <a:gd name="connsiteY24" fmla="*/ 348178 h 2518678"/>
              <a:gd name="connsiteX25" fmla="*/ 217390 w 1617057"/>
              <a:gd name="connsiteY25" fmla="*/ 168464 h 2518678"/>
              <a:gd name="connsiteX26" fmla="*/ 318641 w 1617057"/>
              <a:gd name="connsiteY26" fmla="*/ 117195 h 2518678"/>
              <a:gd name="connsiteX27" fmla="*/ 418651 w 1617057"/>
              <a:gd name="connsiteY27" fmla="*/ 55285 h 2518678"/>
              <a:gd name="connsiteX28" fmla="*/ 456753 w 1617057"/>
              <a:gd name="connsiteY28" fmla="*/ 5278 h 2518678"/>
              <a:gd name="connsiteX29" fmla="*/ 578194 w 1617057"/>
              <a:gd name="connsiteY29" fmla="*/ 7661 h 2518678"/>
              <a:gd name="connsiteX30" fmla="*/ 582960 w 1617057"/>
              <a:gd name="connsiteY30" fmla="*/ 60046 h 2518678"/>
              <a:gd name="connsiteX31" fmla="*/ 606772 w 1617057"/>
              <a:gd name="connsiteY31" fmla="*/ 193396 h 2518678"/>
              <a:gd name="connsiteX32" fmla="*/ 632966 w 1617057"/>
              <a:gd name="connsiteY32" fmla="*/ 260071 h 2518678"/>
              <a:gd name="connsiteX33" fmla="*/ 713928 w 1617057"/>
              <a:gd name="connsiteY33" fmla="*/ 360084 h 2518678"/>
              <a:gd name="connsiteX34" fmla="*/ 742503 w 1617057"/>
              <a:gd name="connsiteY34" fmla="*/ 429140 h 2518678"/>
              <a:gd name="connsiteX35" fmla="*/ 837749 w 1617057"/>
              <a:gd name="connsiteY35" fmla="*/ 541059 h 2518678"/>
              <a:gd name="connsiteX36" fmla="*/ 847278 w 1617057"/>
              <a:gd name="connsiteY36" fmla="*/ 583921 h 2518678"/>
              <a:gd name="connsiteX37" fmla="*/ 830610 w 1617057"/>
              <a:gd name="connsiteY37" fmla="*/ 631546 h 2518678"/>
              <a:gd name="connsiteX38" fmla="*/ 844897 w 1617057"/>
              <a:gd name="connsiteY38" fmla="*/ 657740 h 2518678"/>
              <a:gd name="connsiteX39" fmla="*/ 782985 w 1617057"/>
              <a:gd name="connsiteY39" fmla="*/ 767278 h 2518678"/>
              <a:gd name="connsiteX40" fmla="*/ 761553 w 1617057"/>
              <a:gd name="connsiteY40" fmla="*/ 860146 h 2518678"/>
              <a:gd name="connsiteX41" fmla="*/ 773460 w 1617057"/>
              <a:gd name="connsiteY41" fmla="*/ 924440 h 2518678"/>
              <a:gd name="connsiteX42" fmla="*/ 830610 w 1617057"/>
              <a:gd name="connsiteY42" fmla="*/ 948253 h 2518678"/>
              <a:gd name="connsiteX43" fmla="*/ 840135 w 1617057"/>
              <a:gd name="connsiteY43" fmla="*/ 976828 h 2518678"/>
              <a:gd name="connsiteX44" fmla="*/ 816322 w 1617057"/>
              <a:gd name="connsiteY44" fmla="*/ 1010165 h 2518678"/>
              <a:gd name="connsiteX45" fmla="*/ 830607 w 1617057"/>
              <a:gd name="connsiteY45" fmla="*/ 1038742 h 2518678"/>
              <a:gd name="connsiteX46" fmla="*/ 873468 w 1617057"/>
              <a:gd name="connsiteY46" fmla="*/ 1114941 h 2518678"/>
              <a:gd name="connsiteX47" fmla="*/ 871090 w 1617057"/>
              <a:gd name="connsiteY47" fmla="*/ 1191140 h 2518678"/>
              <a:gd name="connsiteX48" fmla="*/ 887756 w 1617057"/>
              <a:gd name="connsiteY48" fmla="*/ 1219715 h 2518678"/>
              <a:gd name="connsiteX49" fmla="*/ 916334 w 1617057"/>
              <a:gd name="connsiteY49" fmla="*/ 1276865 h 2518678"/>
              <a:gd name="connsiteX50" fmla="*/ 1071115 w 1617057"/>
              <a:gd name="connsiteY50" fmla="*/ 1384021 h 2518678"/>
              <a:gd name="connsiteX51" fmla="*/ 1180652 w 1617057"/>
              <a:gd name="connsiteY51" fmla="*/ 1491178 h 2518678"/>
              <a:gd name="connsiteX52" fmla="*/ 1237801 w 1617057"/>
              <a:gd name="connsiteY52" fmla="*/ 1588809 h 2518678"/>
              <a:gd name="connsiteX53" fmla="*/ 1344494 w 1617057"/>
              <a:gd name="connsiteY53" fmla="*/ 1644766 h 2518678"/>
              <a:gd name="connsiteX54" fmla="*/ 1285426 w 1617057"/>
              <a:gd name="connsiteY54" fmla="*/ 1688821 h 2518678"/>
              <a:gd name="connsiteX55" fmla="*/ 1244945 w 1617057"/>
              <a:gd name="connsiteY55" fmla="*/ 1726921 h 2518678"/>
              <a:gd name="connsiteX56" fmla="*/ 1173508 w 1617057"/>
              <a:gd name="connsiteY56" fmla="*/ 1665009 h 2518678"/>
              <a:gd name="connsiteX57" fmla="*/ 1123501 w 1617057"/>
              <a:gd name="connsiteY57" fmla="*/ 1674534 h 2518678"/>
              <a:gd name="connsiteX58" fmla="*/ 1128264 w 1617057"/>
              <a:gd name="connsiteY58" fmla="*/ 1769784 h 2518678"/>
              <a:gd name="connsiteX59" fmla="*/ 1180651 w 1617057"/>
              <a:gd name="connsiteY59" fmla="*/ 1862653 h 2518678"/>
              <a:gd name="connsiteX60" fmla="*/ 1190176 w 1617057"/>
              <a:gd name="connsiteY60" fmla="*/ 1919803 h 2518678"/>
              <a:gd name="connsiteX61" fmla="*/ 1216370 w 1617057"/>
              <a:gd name="connsiteY61" fmla="*/ 1972190 h 2518678"/>
              <a:gd name="connsiteX62" fmla="*/ 1294951 w 1617057"/>
              <a:gd name="connsiteY62" fmla="*/ 2084109 h 2518678"/>
              <a:gd name="connsiteX63" fmla="*/ 1349720 w 1617057"/>
              <a:gd name="connsiteY63" fmla="*/ 2150784 h 2518678"/>
              <a:gd name="connsiteX64" fmla="*/ 1383058 w 1617057"/>
              <a:gd name="connsiteY64" fmla="*/ 2188883 h 2518678"/>
              <a:gd name="connsiteX65" fmla="*/ 1397345 w 1617057"/>
              <a:gd name="connsiteY65" fmla="*/ 2231746 h 2518678"/>
              <a:gd name="connsiteX66" fmla="*/ 1478308 w 1617057"/>
              <a:gd name="connsiteY66" fmla="*/ 2343665 h 2518678"/>
              <a:gd name="connsiteX67" fmla="*/ 1599751 w 1617057"/>
              <a:gd name="connsiteY67" fmla="*/ 2465109 h 2518678"/>
              <a:gd name="connsiteX68" fmla="*/ 1615183 w 1617057"/>
              <a:gd name="connsiteY68" fmla="*/ 2518611 h 2518678"/>
              <a:gd name="connsiteX69" fmla="*/ 1585465 w 1617057"/>
              <a:gd name="connsiteY69" fmla="*/ 2474634 h 2518678"/>
              <a:gd name="connsiteX70" fmla="*/ 1497359 w 1617057"/>
              <a:gd name="connsiteY70" fmla="*/ 2405578 h 2518678"/>
              <a:gd name="connsiteX71" fmla="*/ 1409250 w 1617057"/>
              <a:gd name="connsiteY71" fmla="*/ 2307946 h 2518678"/>
              <a:gd name="connsiteX72" fmla="*/ 1299713 w 1617057"/>
              <a:gd name="connsiteY72" fmla="*/ 2186503 h 2518678"/>
              <a:gd name="connsiteX73" fmla="*/ 1121119 w 1617057"/>
              <a:gd name="connsiteY73" fmla="*/ 2124590 h 2518678"/>
              <a:gd name="connsiteX74" fmla="*/ 1094927 w 1617057"/>
              <a:gd name="connsiteY74" fmla="*/ 2065059 h 2518678"/>
              <a:gd name="connsiteX75" fmla="*/ 1033015 w 1617057"/>
              <a:gd name="connsiteY75" fmla="*/ 1986478 h 2518678"/>
              <a:gd name="connsiteX76" fmla="*/ 1002056 w 1617057"/>
              <a:gd name="connsiteY76" fmla="*/ 1938854 h 2518678"/>
              <a:gd name="connsiteX77" fmla="*/ 1006821 w 1617057"/>
              <a:gd name="connsiteY77" fmla="*/ 1912659 h 2518678"/>
              <a:gd name="connsiteX78" fmla="*/ 1087784 w 1617057"/>
              <a:gd name="connsiteY78" fmla="*/ 1943615 h 2518678"/>
              <a:gd name="connsiteX79" fmla="*/ 1049684 w 1617057"/>
              <a:gd name="connsiteY79" fmla="*/ 1910278 h 2518678"/>
              <a:gd name="connsiteX80" fmla="*/ 980627 w 1617057"/>
              <a:gd name="connsiteY80" fmla="*/ 1819790 h 2518678"/>
              <a:gd name="connsiteX81" fmla="*/ 944909 w 1617057"/>
              <a:gd name="connsiteY81" fmla="*/ 1767403 h 2518678"/>
              <a:gd name="connsiteX82" fmla="*/ 940146 w 1617057"/>
              <a:gd name="connsiteY82" fmla="*/ 1653103 h 2518678"/>
              <a:gd name="connsiteX83" fmla="*/ 880612 w 1617057"/>
              <a:gd name="connsiteY83" fmla="*/ 1607860 h 2518678"/>
              <a:gd name="connsiteX84" fmla="*/ 837752 w 1617057"/>
              <a:gd name="connsiteY84" fmla="*/ 1593571 h 2518678"/>
              <a:gd name="connsiteX85" fmla="*/ 740118 w 1617057"/>
              <a:gd name="connsiteY85" fmla="*/ 1700729 h 2518678"/>
              <a:gd name="connsiteX86" fmla="*/ 685352 w 1617057"/>
              <a:gd name="connsiteY86" fmla="*/ 1567378 h 2518678"/>
              <a:gd name="connsiteX87" fmla="*/ 702021 w 1617057"/>
              <a:gd name="connsiteY87" fmla="*/ 1519753 h 2518678"/>
              <a:gd name="connsiteX88" fmla="*/ 744884 w 1617057"/>
              <a:gd name="connsiteY88" fmla="*/ 1505465 h 2518678"/>
              <a:gd name="connsiteX89" fmla="*/ 733349 w 1617057"/>
              <a:gd name="connsiteY89" fmla="*/ 1456647 h 2518678"/>
              <a:gd name="connsiteX0" fmla="*/ 733349 w 1617057"/>
              <a:gd name="connsiteY0" fmla="*/ 1456647 h 2518678"/>
              <a:gd name="connsiteX1" fmla="*/ 723452 w 1617057"/>
              <a:gd name="connsiteY1" fmla="*/ 1412596 h 2518678"/>
              <a:gd name="connsiteX2" fmla="*/ 680587 w 1617057"/>
              <a:gd name="connsiteY2" fmla="*/ 1426885 h 2518678"/>
              <a:gd name="connsiteX3" fmla="*/ 671062 w 1617057"/>
              <a:gd name="connsiteY3" fmla="*/ 1388785 h 2518678"/>
              <a:gd name="connsiteX4" fmla="*/ 721071 w 1617057"/>
              <a:gd name="connsiteY4" fmla="*/ 1345921 h 2518678"/>
              <a:gd name="connsiteX5" fmla="*/ 732974 w 1617057"/>
              <a:gd name="connsiteY5" fmla="*/ 1310204 h 2518678"/>
              <a:gd name="connsiteX6" fmla="*/ 721068 w 1617057"/>
              <a:gd name="connsiteY6" fmla="*/ 1250672 h 2518678"/>
              <a:gd name="connsiteX7" fmla="*/ 744881 w 1617057"/>
              <a:gd name="connsiteY7" fmla="*/ 1198285 h 2518678"/>
              <a:gd name="connsiteX8" fmla="*/ 713925 w 1617057"/>
              <a:gd name="connsiteY8" fmla="*/ 1148279 h 2518678"/>
              <a:gd name="connsiteX9" fmla="*/ 628199 w 1617057"/>
              <a:gd name="connsiteY9" fmla="*/ 1103035 h 2518678"/>
              <a:gd name="connsiteX10" fmla="*/ 509137 w 1617057"/>
              <a:gd name="connsiteY10" fmla="*/ 1081604 h 2518678"/>
              <a:gd name="connsiteX11" fmla="*/ 444847 w 1617057"/>
              <a:gd name="connsiteY11" fmla="*/ 1107796 h 2518678"/>
              <a:gd name="connsiteX12" fmla="*/ 332928 w 1617057"/>
              <a:gd name="connsiteY12" fmla="*/ 1045884 h 2518678"/>
              <a:gd name="connsiteX13" fmla="*/ 209104 w 1617057"/>
              <a:gd name="connsiteY13" fmla="*/ 1055409 h 2518678"/>
              <a:gd name="connsiteX14" fmla="*/ 171003 w 1617057"/>
              <a:gd name="connsiteY14" fmla="*/ 1024452 h 2518678"/>
              <a:gd name="connsiteX15" fmla="*/ 137666 w 1617057"/>
              <a:gd name="connsiteY15" fmla="*/ 910153 h 2518678"/>
              <a:gd name="connsiteX16" fmla="*/ 94803 w 1617057"/>
              <a:gd name="connsiteY16" fmla="*/ 914915 h 2518678"/>
              <a:gd name="connsiteX17" fmla="*/ 9078 w 1617057"/>
              <a:gd name="connsiteY17" fmla="*/ 864909 h 2518678"/>
              <a:gd name="connsiteX18" fmla="*/ 6697 w 1617057"/>
              <a:gd name="connsiteY18" fmla="*/ 776803 h 2518678"/>
              <a:gd name="connsiteX19" fmla="*/ 59085 w 1617057"/>
              <a:gd name="connsiteY19" fmla="*/ 743465 h 2518678"/>
              <a:gd name="connsiteX20" fmla="*/ 135285 w 1617057"/>
              <a:gd name="connsiteY20" fmla="*/ 722034 h 2518678"/>
              <a:gd name="connsiteX21" fmla="*/ 147191 w 1617057"/>
              <a:gd name="connsiteY21" fmla="*/ 664884 h 2518678"/>
              <a:gd name="connsiteX22" fmla="*/ 144810 w 1617057"/>
              <a:gd name="connsiteY22" fmla="*/ 505340 h 2518678"/>
              <a:gd name="connsiteX23" fmla="*/ 178147 w 1617057"/>
              <a:gd name="connsiteY23" fmla="*/ 481528 h 2518678"/>
              <a:gd name="connsiteX24" fmla="*/ 249585 w 1617057"/>
              <a:gd name="connsiteY24" fmla="*/ 429140 h 2518678"/>
              <a:gd name="connsiteX25" fmla="*/ 249585 w 1617057"/>
              <a:gd name="connsiteY25" fmla="*/ 348178 h 2518678"/>
              <a:gd name="connsiteX26" fmla="*/ 217390 w 1617057"/>
              <a:gd name="connsiteY26" fmla="*/ 168464 h 2518678"/>
              <a:gd name="connsiteX27" fmla="*/ 318641 w 1617057"/>
              <a:gd name="connsiteY27" fmla="*/ 117195 h 2518678"/>
              <a:gd name="connsiteX28" fmla="*/ 418651 w 1617057"/>
              <a:gd name="connsiteY28" fmla="*/ 55285 h 2518678"/>
              <a:gd name="connsiteX29" fmla="*/ 456753 w 1617057"/>
              <a:gd name="connsiteY29" fmla="*/ 5278 h 2518678"/>
              <a:gd name="connsiteX30" fmla="*/ 578194 w 1617057"/>
              <a:gd name="connsiteY30" fmla="*/ 7661 h 2518678"/>
              <a:gd name="connsiteX31" fmla="*/ 582960 w 1617057"/>
              <a:gd name="connsiteY31" fmla="*/ 60046 h 2518678"/>
              <a:gd name="connsiteX32" fmla="*/ 606772 w 1617057"/>
              <a:gd name="connsiteY32" fmla="*/ 193396 h 2518678"/>
              <a:gd name="connsiteX33" fmla="*/ 632966 w 1617057"/>
              <a:gd name="connsiteY33" fmla="*/ 260071 h 2518678"/>
              <a:gd name="connsiteX34" fmla="*/ 713928 w 1617057"/>
              <a:gd name="connsiteY34" fmla="*/ 360084 h 2518678"/>
              <a:gd name="connsiteX35" fmla="*/ 742503 w 1617057"/>
              <a:gd name="connsiteY35" fmla="*/ 429140 h 2518678"/>
              <a:gd name="connsiteX36" fmla="*/ 837749 w 1617057"/>
              <a:gd name="connsiteY36" fmla="*/ 541059 h 2518678"/>
              <a:gd name="connsiteX37" fmla="*/ 847278 w 1617057"/>
              <a:gd name="connsiteY37" fmla="*/ 583921 h 2518678"/>
              <a:gd name="connsiteX38" fmla="*/ 830610 w 1617057"/>
              <a:gd name="connsiteY38" fmla="*/ 631546 h 2518678"/>
              <a:gd name="connsiteX39" fmla="*/ 844897 w 1617057"/>
              <a:gd name="connsiteY39" fmla="*/ 657740 h 2518678"/>
              <a:gd name="connsiteX40" fmla="*/ 782985 w 1617057"/>
              <a:gd name="connsiteY40" fmla="*/ 767278 h 2518678"/>
              <a:gd name="connsiteX41" fmla="*/ 761553 w 1617057"/>
              <a:gd name="connsiteY41" fmla="*/ 860146 h 2518678"/>
              <a:gd name="connsiteX42" fmla="*/ 773460 w 1617057"/>
              <a:gd name="connsiteY42" fmla="*/ 924440 h 2518678"/>
              <a:gd name="connsiteX43" fmla="*/ 830610 w 1617057"/>
              <a:gd name="connsiteY43" fmla="*/ 948253 h 2518678"/>
              <a:gd name="connsiteX44" fmla="*/ 840135 w 1617057"/>
              <a:gd name="connsiteY44" fmla="*/ 976828 h 2518678"/>
              <a:gd name="connsiteX45" fmla="*/ 816322 w 1617057"/>
              <a:gd name="connsiteY45" fmla="*/ 1010165 h 2518678"/>
              <a:gd name="connsiteX46" fmla="*/ 830607 w 1617057"/>
              <a:gd name="connsiteY46" fmla="*/ 1038742 h 2518678"/>
              <a:gd name="connsiteX47" fmla="*/ 873468 w 1617057"/>
              <a:gd name="connsiteY47" fmla="*/ 1114941 h 2518678"/>
              <a:gd name="connsiteX48" fmla="*/ 871090 w 1617057"/>
              <a:gd name="connsiteY48" fmla="*/ 1191140 h 2518678"/>
              <a:gd name="connsiteX49" fmla="*/ 887756 w 1617057"/>
              <a:gd name="connsiteY49" fmla="*/ 1219715 h 2518678"/>
              <a:gd name="connsiteX50" fmla="*/ 916334 w 1617057"/>
              <a:gd name="connsiteY50" fmla="*/ 1276865 h 2518678"/>
              <a:gd name="connsiteX51" fmla="*/ 1071115 w 1617057"/>
              <a:gd name="connsiteY51" fmla="*/ 1384021 h 2518678"/>
              <a:gd name="connsiteX52" fmla="*/ 1180652 w 1617057"/>
              <a:gd name="connsiteY52" fmla="*/ 1491178 h 2518678"/>
              <a:gd name="connsiteX53" fmla="*/ 1237801 w 1617057"/>
              <a:gd name="connsiteY53" fmla="*/ 1588809 h 2518678"/>
              <a:gd name="connsiteX54" fmla="*/ 1344494 w 1617057"/>
              <a:gd name="connsiteY54" fmla="*/ 1644766 h 2518678"/>
              <a:gd name="connsiteX55" fmla="*/ 1285426 w 1617057"/>
              <a:gd name="connsiteY55" fmla="*/ 1688821 h 2518678"/>
              <a:gd name="connsiteX56" fmla="*/ 1244945 w 1617057"/>
              <a:gd name="connsiteY56" fmla="*/ 1726921 h 2518678"/>
              <a:gd name="connsiteX57" fmla="*/ 1173508 w 1617057"/>
              <a:gd name="connsiteY57" fmla="*/ 1665009 h 2518678"/>
              <a:gd name="connsiteX58" fmla="*/ 1123501 w 1617057"/>
              <a:gd name="connsiteY58" fmla="*/ 1674534 h 2518678"/>
              <a:gd name="connsiteX59" fmla="*/ 1128264 w 1617057"/>
              <a:gd name="connsiteY59" fmla="*/ 1769784 h 2518678"/>
              <a:gd name="connsiteX60" fmla="*/ 1180651 w 1617057"/>
              <a:gd name="connsiteY60" fmla="*/ 1862653 h 2518678"/>
              <a:gd name="connsiteX61" fmla="*/ 1190176 w 1617057"/>
              <a:gd name="connsiteY61" fmla="*/ 1919803 h 2518678"/>
              <a:gd name="connsiteX62" fmla="*/ 1216370 w 1617057"/>
              <a:gd name="connsiteY62" fmla="*/ 1972190 h 2518678"/>
              <a:gd name="connsiteX63" fmla="*/ 1294951 w 1617057"/>
              <a:gd name="connsiteY63" fmla="*/ 2084109 h 2518678"/>
              <a:gd name="connsiteX64" fmla="*/ 1349720 w 1617057"/>
              <a:gd name="connsiteY64" fmla="*/ 2150784 h 2518678"/>
              <a:gd name="connsiteX65" fmla="*/ 1383058 w 1617057"/>
              <a:gd name="connsiteY65" fmla="*/ 2188883 h 2518678"/>
              <a:gd name="connsiteX66" fmla="*/ 1397345 w 1617057"/>
              <a:gd name="connsiteY66" fmla="*/ 2231746 h 2518678"/>
              <a:gd name="connsiteX67" fmla="*/ 1478308 w 1617057"/>
              <a:gd name="connsiteY67" fmla="*/ 2343665 h 2518678"/>
              <a:gd name="connsiteX68" fmla="*/ 1599751 w 1617057"/>
              <a:gd name="connsiteY68" fmla="*/ 2465109 h 2518678"/>
              <a:gd name="connsiteX69" fmla="*/ 1615183 w 1617057"/>
              <a:gd name="connsiteY69" fmla="*/ 2518611 h 2518678"/>
              <a:gd name="connsiteX70" fmla="*/ 1585465 w 1617057"/>
              <a:gd name="connsiteY70" fmla="*/ 2474634 h 2518678"/>
              <a:gd name="connsiteX71" fmla="*/ 1497359 w 1617057"/>
              <a:gd name="connsiteY71" fmla="*/ 2405578 h 2518678"/>
              <a:gd name="connsiteX72" fmla="*/ 1409250 w 1617057"/>
              <a:gd name="connsiteY72" fmla="*/ 2307946 h 2518678"/>
              <a:gd name="connsiteX73" fmla="*/ 1299713 w 1617057"/>
              <a:gd name="connsiteY73" fmla="*/ 2186503 h 2518678"/>
              <a:gd name="connsiteX74" fmla="*/ 1121119 w 1617057"/>
              <a:gd name="connsiteY74" fmla="*/ 2124590 h 2518678"/>
              <a:gd name="connsiteX75" fmla="*/ 1094927 w 1617057"/>
              <a:gd name="connsiteY75" fmla="*/ 2065059 h 2518678"/>
              <a:gd name="connsiteX76" fmla="*/ 1033015 w 1617057"/>
              <a:gd name="connsiteY76" fmla="*/ 1986478 h 2518678"/>
              <a:gd name="connsiteX77" fmla="*/ 1002056 w 1617057"/>
              <a:gd name="connsiteY77" fmla="*/ 1938854 h 2518678"/>
              <a:gd name="connsiteX78" fmla="*/ 1006821 w 1617057"/>
              <a:gd name="connsiteY78" fmla="*/ 1912659 h 2518678"/>
              <a:gd name="connsiteX79" fmla="*/ 1087784 w 1617057"/>
              <a:gd name="connsiteY79" fmla="*/ 1943615 h 2518678"/>
              <a:gd name="connsiteX80" fmla="*/ 1049684 w 1617057"/>
              <a:gd name="connsiteY80" fmla="*/ 1910278 h 2518678"/>
              <a:gd name="connsiteX81" fmla="*/ 980627 w 1617057"/>
              <a:gd name="connsiteY81" fmla="*/ 1819790 h 2518678"/>
              <a:gd name="connsiteX82" fmla="*/ 944909 w 1617057"/>
              <a:gd name="connsiteY82" fmla="*/ 1767403 h 2518678"/>
              <a:gd name="connsiteX83" fmla="*/ 940146 w 1617057"/>
              <a:gd name="connsiteY83" fmla="*/ 1653103 h 2518678"/>
              <a:gd name="connsiteX84" fmla="*/ 880612 w 1617057"/>
              <a:gd name="connsiteY84" fmla="*/ 1607860 h 2518678"/>
              <a:gd name="connsiteX85" fmla="*/ 837752 w 1617057"/>
              <a:gd name="connsiteY85" fmla="*/ 1593571 h 2518678"/>
              <a:gd name="connsiteX86" fmla="*/ 740118 w 1617057"/>
              <a:gd name="connsiteY86" fmla="*/ 1700729 h 2518678"/>
              <a:gd name="connsiteX87" fmla="*/ 685352 w 1617057"/>
              <a:gd name="connsiteY87" fmla="*/ 1567378 h 2518678"/>
              <a:gd name="connsiteX88" fmla="*/ 702021 w 1617057"/>
              <a:gd name="connsiteY88" fmla="*/ 1519753 h 2518678"/>
              <a:gd name="connsiteX89" fmla="*/ 744884 w 1617057"/>
              <a:gd name="connsiteY89" fmla="*/ 1505465 h 2518678"/>
              <a:gd name="connsiteX90" fmla="*/ 733349 w 1617057"/>
              <a:gd name="connsiteY90" fmla="*/ 1456647 h 2518678"/>
              <a:gd name="connsiteX0" fmla="*/ 733349 w 1617057"/>
              <a:gd name="connsiteY0" fmla="*/ 1456647 h 2518678"/>
              <a:gd name="connsiteX1" fmla="*/ 723452 w 1617057"/>
              <a:gd name="connsiteY1" fmla="*/ 1412596 h 2518678"/>
              <a:gd name="connsiteX2" fmla="*/ 680587 w 1617057"/>
              <a:gd name="connsiteY2" fmla="*/ 1426885 h 2518678"/>
              <a:gd name="connsiteX3" fmla="*/ 671062 w 1617057"/>
              <a:gd name="connsiteY3" fmla="*/ 1388785 h 2518678"/>
              <a:gd name="connsiteX4" fmla="*/ 721071 w 1617057"/>
              <a:gd name="connsiteY4" fmla="*/ 1345921 h 2518678"/>
              <a:gd name="connsiteX5" fmla="*/ 732974 w 1617057"/>
              <a:gd name="connsiteY5" fmla="*/ 1310204 h 2518678"/>
              <a:gd name="connsiteX6" fmla="*/ 721068 w 1617057"/>
              <a:gd name="connsiteY6" fmla="*/ 1250672 h 2518678"/>
              <a:gd name="connsiteX7" fmla="*/ 744881 w 1617057"/>
              <a:gd name="connsiteY7" fmla="*/ 1198285 h 2518678"/>
              <a:gd name="connsiteX8" fmla="*/ 713925 w 1617057"/>
              <a:gd name="connsiteY8" fmla="*/ 1148279 h 2518678"/>
              <a:gd name="connsiteX9" fmla="*/ 628199 w 1617057"/>
              <a:gd name="connsiteY9" fmla="*/ 1103035 h 2518678"/>
              <a:gd name="connsiteX10" fmla="*/ 509137 w 1617057"/>
              <a:gd name="connsiteY10" fmla="*/ 1081604 h 2518678"/>
              <a:gd name="connsiteX11" fmla="*/ 444847 w 1617057"/>
              <a:gd name="connsiteY11" fmla="*/ 1107796 h 2518678"/>
              <a:gd name="connsiteX12" fmla="*/ 332928 w 1617057"/>
              <a:gd name="connsiteY12" fmla="*/ 1045884 h 2518678"/>
              <a:gd name="connsiteX13" fmla="*/ 209104 w 1617057"/>
              <a:gd name="connsiteY13" fmla="*/ 1055409 h 2518678"/>
              <a:gd name="connsiteX14" fmla="*/ 171003 w 1617057"/>
              <a:gd name="connsiteY14" fmla="*/ 1024452 h 2518678"/>
              <a:gd name="connsiteX15" fmla="*/ 137666 w 1617057"/>
              <a:gd name="connsiteY15" fmla="*/ 910153 h 2518678"/>
              <a:gd name="connsiteX16" fmla="*/ 94803 w 1617057"/>
              <a:gd name="connsiteY16" fmla="*/ 914915 h 2518678"/>
              <a:gd name="connsiteX17" fmla="*/ 9078 w 1617057"/>
              <a:gd name="connsiteY17" fmla="*/ 864909 h 2518678"/>
              <a:gd name="connsiteX18" fmla="*/ 6697 w 1617057"/>
              <a:gd name="connsiteY18" fmla="*/ 776803 h 2518678"/>
              <a:gd name="connsiteX19" fmla="*/ 59085 w 1617057"/>
              <a:gd name="connsiteY19" fmla="*/ 743465 h 2518678"/>
              <a:gd name="connsiteX20" fmla="*/ 135285 w 1617057"/>
              <a:gd name="connsiteY20" fmla="*/ 722034 h 2518678"/>
              <a:gd name="connsiteX21" fmla="*/ 147191 w 1617057"/>
              <a:gd name="connsiteY21" fmla="*/ 664884 h 2518678"/>
              <a:gd name="connsiteX22" fmla="*/ 144810 w 1617057"/>
              <a:gd name="connsiteY22" fmla="*/ 505340 h 2518678"/>
              <a:gd name="connsiteX23" fmla="*/ 178147 w 1617057"/>
              <a:gd name="connsiteY23" fmla="*/ 481528 h 2518678"/>
              <a:gd name="connsiteX24" fmla="*/ 249585 w 1617057"/>
              <a:gd name="connsiteY24" fmla="*/ 429140 h 2518678"/>
              <a:gd name="connsiteX25" fmla="*/ 249585 w 1617057"/>
              <a:gd name="connsiteY25" fmla="*/ 348178 h 2518678"/>
              <a:gd name="connsiteX26" fmla="*/ 217390 w 1617057"/>
              <a:gd name="connsiteY26" fmla="*/ 168464 h 2518678"/>
              <a:gd name="connsiteX27" fmla="*/ 318641 w 1617057"/>
              <a:gd name="connsiteY27" fmla="*/ 117195 h 2518678"/>
              <a:gd name="connsiteX28" fmla="*/ 418651 w 1617057"/>
              <a:gd name="connsiteY28" fmla="*/ 55285 h 2518678"/>
              <a:gd name="connsiteX29" fmla="*/ 456753 w 1617057"/>
              <a:gd name="connsiteY29" fmla="*/ 5278 h 2518678"/>
              <a:gd name="connsiteX30" fmla="*/ 578194 w 1617057"/>
              <a:gd name="connsiteY30" fmla="*/ 7661 h 2518678"/>
              <a:gd name="connsiteX31" fmla="*/ 582960 w 1617057"/>
              <a:gd name="connsiteY31" fmla="*/ 60046 h 2518678"/>
              <a:gd name="connsiteX32" fmla="*/ 606772 w 1617057"/>
              <a:gd name="connsiteY32" fmla="*/ 193396 h 2518678"/>
              <a:gd name="connsiteX33" fmla="*/ 632966 w 1617057"/>
              <a:gd name="connsiteY33" fmla="*/ 260071 h 2518678"/>
              <a:gd name="connsiteX34" fmla="*/ 713928 w 1617057"/>
              <a:gd name="connsiteY34" fmla="*/ 360084 h 2518678"/>
              <a:gd name="connsiteX35" fmla="*/ 742503 w 1617057"/>
              <a:gd name="connsiteY35" fmla="*/ 429140 h 2518678"/>
              <a:gd name="connsiteX36" fmla="*/ 837749 w 1617057"/>
              <a:gd name="connsiteY36" fmla="*/ 541059 h 2518678"/>
              <a:gd name="connsiteX37" fmla="*/ 847278 w 1617057"/>
              <a:gd name="connsiteY37" fmla="*/ 583921 h 2518678"/>
              <a:gd name="connsiteX38" fmla="*/ 830610 w 1617057"/>
              <a:gd name="connsiteY38" fmla="*/ 631546 h 2518678"/>
              <a:gd name="connsiteX39" fmla="*/ 844897 w 1617057"/>
              <a:gd name="connsiteY39" fmla="*/ 657740 h 2518678"/>
              <a:gd name="connsiteX40" fmla="*/ 782985 w 1617057"/>
              <a:gd name="connsiteY40" fmla="*/ 767278 h 2518678"/>
              <a:gd name="connsiteX41" fmla="*/ 761553 w 1617057"/>
              <a:gd name="connsiteY41" fmla="*/ 860146 h 2518678"/>
              <a:gd name="connsiteX42" fmla="*/ 773460 w 1617057"/>
              <a:gd name="connsiteY42" fmla="*/ 924440 h 2518678"/>
              <a:gd name="connsiteX43" fmla="*/ 830610 w 1617057"/>
              <a:gd name="connsiteY43" fmla="*/ 948253 h 2518678"/>
              <a:gd name="connsiteX44" fmla="*/ 840135 w 1617057"/>
              <a:gd name="connsiteY44" fmla="*/ 976828 h 2518678"/>
              <a:gd name="connsiteX45" fmla="*/ 816322 w 1617057"/>
              <a:gd name="connsiteY45" fmla="*/ 1010165 h 2518678"/>
              <a:gd name="connsiteX46" fmla="*/ 830607 w 1617057"/>
              <a:gd name="connsiteY46" fmla="*/ 1038742 h 2518678"/>
              <a:gd name="connsiteX47" fmla="*/ 868706 w 1617057"/>
              <a:gd name="connsiteY47" fmla="*/ 1083985 h 2518678"/>
              <a:gd name="connsiteX48" fmla="*/ 871090 w 1617057"/>
              <a:gd name="connsiteY48" fmla="*/ 1191140 h 2518678"/>
              <a:gd name="connsiteX49" fmla="*/ 887756 w 1617057"/>
              <a:gd name="connsiteY49" fmla="*/ 1219715 h 2518678"/>
              <a:gd name="connsiteX50" fmla="*/ 916334 w 1617057"/>
              <a:gd name="connsiteY50" fmla="*/ 1276865 h 2518678"/>
              <a:gd name="connsiteX51" fmla="*/ 1071115 w 1617057"/>
              <a:gd name="connsiteY51" fmla="*/ 1384021 h 2518678"/>
              <a:gd name="connsiteX52" fmla="*/ 1180652 w 1617057"/>
              <a:gd name="connsiteY52" fmla="*/ 1491178 h 2518678"/>
              <a:gd name="connsiteX53" fmla="*/ 1237801 w 1617057"/>
              <a:gd name="connsiteY53" fmla="*/ 1588809 h 2518678"/>
              <a:gd name="connsiteX54" fmla="*/ 1344494 w 1617057"/>
              <a:gd name="connsiteY54" fmla="*/ 1644766 h 2518678"/>
              <a:gd name="connsiteX55" fmla="*/ 1285426 w 1617057"/>
              <a:gd name="connsiteY55" fmla="*/ 1688821 h 2518678"/>
              <a:gd name="connsiteX56" fmla="*/ 1244945 w 1617057"/>
              <a:gd name="connsiteY56" fmla="*/ 1726921 h 2518678"/>
              <a:gd name="connsiteX57" fmla="*/ 1173508 w 1617057"/>
              <a:gd name="connsiteY57" fmla="*/ 1665009 h 2518678"/>
              <a:gd name="connsiteX58" fmla="*/ 1123501 w 1617057"/>
              <a:gd name="connsiteY58" fmla="*/ 1674534 h 2518678"/>
              <a:gd name="connsiteX59" fmla="*/ 1128264 w 1617057"/>
              <a:gd name="connsiteY59" fmla="*/ 1769784 h 2518678"/>
              <a:gd name="connsiteX60" fmla="*/ 1180651 w 1617057"/>
              <a:gd name="connsiteY60" fmla="*/ 1862653 h 2518678"/>
              <a:gd name="connsiteX61" fmla="*/ 1190176 w 1617057"/>
              <a:gd name="connsiteY61" fmla="*/ 1919803 h 2518678"/>
              <a:gd name="connsiteX62" fmla="*/ 1216370 w 1617057"/>
              <a:gd name="connsiteY62" fmla="*/ 1972190 h 2518678"/>
              <a:gd name="connsiteX63" fmla="*/ 1294951 w 1617057"/>
              <a:gd name="connsiteY63" fmla="*/ 2084109 h 2518678"/>
              <a:gd name="connsiteX64" fmla="*/ 1349720 w 1617057"/>
              <a:gd name="connsiteY64" fmla="*/ 2150784 h 2518678"/>
              <a:gd name="connsiteX65" fmla="*/ 1383058 w 1617057"/>
              <a:gd name="connsiteY65" fmla="*/ 2188883 h 2518678"/>
              <a:gd name="connsiteX66" fmla="*/ 1397345 w 1617057"/>
              <a:gd name="connsiteY66" fmla="*/ 2231746 h 2518678"/>
              <a:gd name="connsiteX67" fmla="*/ 1478308 w 1617057"/>
              <a:gd name="connsiteY67" fmla="*/ 2343665 h 2518678"/>
              <a:gd name="connsiteX68" fmla="*/ 1599751 w 1617057"/>
              <a:gd name="connsiteY68" fmla="*/ 2465109 h 2518678"/>
              <a:gd name="connsiteX69" fmla="*/ 1615183 w 1617057"/>
              <a:gd name="connsiteY69" fmla="*/ 2518611 h 2518678"/>
              <a:gd name="connsiteX70" fmla="*/ 1585465 w 1617057"/>
              <a:gd name="connsiteY70" fmla="*/ 2474634 h 2518678"/>
              <a:gd name="connsiteX71" fmla="*/ 1497359 w 1617057"/>
              <a:gd name="connsiteY71" fmla="*/ 2405578 h 2518678"/>
              <a:gd name="connsiteX72" fmla="*/ 1409250 w 1617057"/>
              <a:gd name="connsiteY72" fmla="*/ 2307946 h 2518678"/>
              <a:gd name="connsiteX73" fmla="*/ 1299713 w 1617057"/>
              <a:gd name="connsiteY73" fmla="*/ 2186503 h 2518678"/>
              <a:gd name="connsiteX74" fmla="*/ 1121119 w 1617057"/>
              <a:gd name="connsiteY74" fmla="*/ 2124590 h 2518678"/>
              <a:gd name="connsiteX75" fmla="*/ 1094927 w 1617057"/>
              <a:gd name="connsiteY75" fmla="*/ 2065059 h 2518678"/>
              <a:gd name="connsiteX76" fmla="*/ 1033015 w 1617057"/>
              <a:gd name="connsiteY76" fmla="*/ 1986478 h 2518678"/>
              <a:gd name="connsiteX77" fmla="*/ 1002056 w 1617057"/>
              <a:gd name="connsiteY77" fmla="*/ 1938854 h 2518678"/>
              <a:gd name="connsiteX78" fmla="*/ 1006821 w 1617057"/>
              <a:gd name="connsiteY78" fmla="*/ 1912659 h 2518678"/>
              <a:gd name="connsiteX79" fmla="*/ 1087784 w 1617057"/>
              <a:gd name="connsiteY79" fmla="*/ 1943615 h 2518678"/>
              <a:gd name="connsiteX80" fmla="*/ 1049684 w 1617057"/>
              <a:gd name="connsiteY80" fmla="*/ 1910278 h 2518678"/>
              <a:gd name="connsiteX81" fmla="*/ 980627 w 1617057"/>
              <a:gd name="connsiteY81" fmla="*/ 1819790 h 2518678"/>
              <a:gd name="connsiteX82" fmla="*/ 944909 w 1617057"/>
              <a:gd name="connsiteY82" fmla="*/ 1767403 h 2518678"/>
              <a:gd name="connsiteX83" fmla="*/ 940146 w 1617057"/>
              <a:gd name="connsiteY83" fmla="*/ 1653103 h 2518678"/>
              <a:gd name="connsiteX84" fmla="*/ 880612 w 1617057"/>
              <a:gd name="connsiteY84" fmla="*/ 1607860 h 2518678"/>
              <a:gd name="connsiteX85" fmla="*/ 837752 w 1617057"/>
              <a:gd name="connsiteY85" fmla="*/ 1593571 h 2518678"/>
              <a:gd name="connsiteX86" fmla="*/ 740118 w 1617057"/>
              <a:gd name="connsiteY86" fmla="*/ 1700729 h 2518678"/>
              <a:gd name="connsiteX87" fmla="*/ 685352 w 1617057"/>
              <a:gd name="connsiteY87" fmla="*/ 1567378 h 2518678"/>
              <a:gd name="connsiteX88" fmla="*/ 702021 w 1617057"/>
              <a:gd name="connsiteY88" fmla="*/ 1519753 h 2518678"/>
              <a:gd name="connsiteX89" fmla="*/ 744884 w 1617057"/>
              <a:gd name="connsiteY89" fmla="*/ 1505465 h 2518678"/>
              <a:gd name="connsiteX90" fmla="*/ 733349 w 1617057"/>
              <a:gd name="connsiteY90" fmla="*/ 1456647 h 2518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1617057" h="2518678">
                <a:moveTo>
                  <a:pt x="733349" y="1456647"/>
                </a:moveTo>
                <a:cubicBezTo>
                  <a:pt x="729777" y="1441169"/>
                  <a:pt x="732246" y="1417556"/>
                  <a:pt x="723452" y="1412596"/>
                </a:cubicBezTo>
                <a:cubicBezTo>
                  <a:pt x="714658" y="1407636"/>
                  <a:pt x="686144" y="1436013"/>
                  <a:pt x="680587" y="1426885"/>
                </a:cubicBezTo>
                <a:cubicBezTo>
                  <a:pt x="675030" y="1417757"/>
                  <a:pt x="666299" y="1402676"/>
                  <a:pt x="671062" y="1388785"/>
                </a:cubicBezTo>
                <a:cubicBezTo>
                  <a:pt x="675825" y="1374894"/>
                  <a:pt x="710752" y="1359018"/>
                  <a:pt x="721071" y="1345921"/>
                </a:cubicBezTo>
                <a:cubicBezTo>
                  <a:pt x="731390" y="1332824"/>
                  <a:pt x="730990" y="1325682"/>
                  <a:pt x="732974" y="1310204"/>
                </a:cubicBezTo>
                <a:cubicBezTo>
                  <a:pt x="747993" y="1265556"/>
                  <a:pt x="724243" y="1275675"/>
                  <a:pt x="721068" y="1250672"/>
                </a:cubicBezTo>
                <a:cubicBezTo>
                  <a:pt x="719084" y="1232813"/>
                  <a:pt x="746071" y="1213366"/>
                  <a:pt x="744881" y="1198285"/>
                </a:cubicBezTo>
                <a:cubicBezTo>
                  <a:pt x="743691" y="1183204"/>
                  <a:pt x="729403" y="1164948"/>
                  <a:pt x="713925" y="1148279"/>
                </a:cubicBezTo>
                <a:cubicBezTo>
                  <a:pt x="698447" y="1131610"/>
                  <a:pt x="662330" y="1116132"/>
                  <a:pt x="628199" y="1103035"/>
                </a:cubicBezTo>
                <a:cubicBezTo>
                  <a:pt x="594068" y="1089938"/>
                  <a:pt x="539696" y="1080810"/>
                  <a:pt x="509137" y="1081604"/>
                </a:cubicBezTo>
                <a:cubicBezTo>
                  <a:pt x="478578" y="1082398"/>
                  <a:pt x="474215" y="1113749"/>
                  <a:pt x="444847" y="1107796"/>
                </a:cubicBezTo>
                <a:cubicBezTo>
                  <a:pt x="415479" y="1101843"/>
                  <a:pt x="373012" y="1048662"/>
                  <a:pt x="332928" y="1045884"/>
                </a:cubicBezTo>
                <a:cubicBezTo>
                  <a:pt x="292844" y="1043106"/>
                  <a:pt x="234107" y="1060568"/>
                  <a:pt x="209104" y="1055409"/>
                </a:cubicBezTo>
                <a:cubicBezTo>
                  <a:pt x="184101" y="1050250"/>
                  <a:pt x="182909" y="1048661"/>
                  <a:pt x="171003" y="1024452"/>
                </a:cubicBezTo>
                <a:cubicBezTo>
                  <a:pt x="159097" y="1000243"/>
                  <a:pt x="152351" y="926822"/>
                  <a:pt x="137666" y="910153"/>
                </a:cubicBezTo>
                <a:cubicBezTo>
                  <a:pt x="122982" y="893484"/>
                  <a:pt x="116234" y="922456"/>
                  <a:pt x="94803" y="914915"/>
                </a:cubicBezTo>
                <a:cubicBezTo>
                  <a:pt x="73372" y="907374"/>
                  <a:pt x="21778" y="882768"/>
                  <a:pt x="9078" y="864909"/>
                </a:cubicBezTo>
                <a:cubicBezTo>
                  <a:pt x="-3622" y="847050"/>
                  <a:pt x="-1637" y="797044"/>
                  <a:pt x="6697" y="776803"/>
                </a:cubicBezTo>
                <a:cubicBezTo>
                  <a:pt x="15032" y="756562"/>
                  <a:pt x="39638" y="757753"/>
                  <a:pt x="59085" y="743465"/>
                </a:cubicBezTo>
                <a:cubicBezTo>
                  <a:pt x="78532" y="729178"/>
                  <a:pt x="121394" y="737909"/>
                  <a:pt x="135285" y="722034"/>
                </a:cubicBezTo>
                <a:cubicBezTo>
                  <a:pt x="149176" y="706159"/>
                  <a:pt x="142032" y="696634"/>
                  <a:pt x="147191" y="664884"/>
                </a:cubicBezTo>
                <a:cubicBezTo>
                  <a:pt x="152350" y="633134"/>
                  <a:pt x="140841" y="536693"/>
                  <a:pt x="144810" y="505340"/>
                </a:cubicBezTo>
                <a:cubicBezTo>
                  <a:pt x="148779" y="473987"/>
                  <a:pt x="160685" y="494228"/>
                  <a:pt x="178147" y="481528"/>
                </a:cubicBezTo>
                <a:cubicBezTo>
                  <a:pt x="195610" y="468828"/>
                  <a:pt x="236488" y="450571"/>
                  <a:pt x="249585" y="429140"/>
                </a:cubicBezTo>
                <a:cubicBezTo>
                  <a:pt x="262682" y="407709"/>
                  <a:pt x="250188" y="388449"/>
                  <a:pt x="249585" y="348178"/>
                </a:cubicBezTo>
                <a:cubicBezTo>
                  <a:pt x="248982" y="307907"/>
                  <a:pt x="205881" y="206961"/>
                  <a:pt x="217390" y="168464"/>
                </a:cubicBezTo>
                <a:cubicBezTo>
                  <a:pt x="228899" y="129967"/>
                  <a:pt x="285098" y="136058"/>
                  <a:pt x="318641" y="117195"/>
                </a:cubicBezTo>
                <a:cubicBezTo>
                  <a:pt x="352184" y="98332"/>
                  <a:pt x="395632" y="73938"/>
                  <a:pt x="418651" y="55285"/>
                </a:cubicBezTo>
                <a:cubicBezTo>
                  <a:pt x="441670" y="36632"/>
                  <a:pt x="430163" y="13215"/>
                  <a:pt x="456753" y="5278"/>
                </a:cubicBezTo>
                <a:cubicBezTo>
                  <a:pt x="483344" y="-2659"/>
                  <a:pt x="557160" y="-1467"/>
                  <a:pt x="578194" y="7661"/>
                </a:cubicBezTo>
                <a:cubicBezTo>
                  <a:pt x="599228" y="16789"/>
                  <a:pt x="578197" y="29090"/>
                  <a:pt x="582960" y="60046"/>
                </a:cubicBezTo>
                <a:cubicBezTo>
                  <a:pt x="587723" y="91002"/>
                  <a:pt x="600422" y="160059"/>
                  <a:pt x="606772" y="193396"/>
                </a:cubicBezTo>
                <a:cubicBezTo>
                  <a:pt x="613122" y="226734"/>
                  <a:pt x="617091" y="232290"/>
                  <a:pt x="632966" y="260071"/>
                </a:cubicBezTo>
                <a:cubicBezTo>
                  <a:pt x="648841" y="287852"/>
                  <a:pt x="695672" y="331906"/>
                  <a:pt x="713928" y="360084"/>
                </a:cubicBezTo>
                <a:cubicBezTo>
                  <a:pt x="732184" y="388262"/>
                  <a:pt x="719882" y="399771"/>
                  <a:pt x="742503" y="429140"/>
                </a:cubicBezTo>
                <a:cubicBezTo>
                  <a:pt x="765124" y="458509"/>
                  <a:pt x="820287" y="515262"/>
                  <a:pt x="837749" y="541059"/>
                </a:cubicBezTo>
                <a:cubicBezTo>
                  <a:pt x="855212" y="566856"/>
                  <a:pt x="845690" y="570030"/>
                  <a:pt x="847278" y="583921"/>
                </a:cubicBezTo>
                <a:cubicBezTo>
                  <a:pt x="848866" y="597812"/>
                  <a:pt x="831007" y="619243"/>
                  <a:pt x="830610" y="631546"/>
                </a:cubicBezTo>
                <a:cubicBezTo>
                  <a:pt x="830213" y="643849"/>
                  <a:pt x="855613" y="633927"/>
                  <a:pt x="844897" y="657740"/>
                </a:cubicBezTo>
                <a:cubicBezTo>
                  <a:pt x="834181" y="681553"/>
                  <a:pt x="796876" y="733544"/>
                  <a:pt x="782985" y="767278"/>
                </a:cubicBezTo>
                <a:cubicBezTo>
                  <a:pt x="769094" y="801012"/>
                  <a:pt x="765522" y="833555"/>
                  <a:pt x="761553" y="860146"/>
                </a:cubicBezTo>
                <a:cubicBezTo>
                  <a:pt x="757584" y="886737"/>
                  <a:pt x="761951" y="909756"/>
                  <a:pt x="773460" y="924440"/>
                </a:cubicBezTo>
                <a:cubicBezTo>
                  <a:pt x="784970" y="939125"/>
                  <a:pt x="821879" y="939125"/>
                  <a:pt x="830610" y="948253"/>
                </a:cubicBezTo>
                <a:cubicBezTo>
                  <a:pt x="839341" y="957381"/>
                  <a:pt x="840135" y="966509"/>
                  <a:pt x="840135" y="976828"/>
                </a:cubicBezTo>
                <a:cubicBezTo>
                  <a:pt x="840135" y="987147"/>
                  <a:pt x="817910" y="999846"/>
                  <a:pt x="816322" y="1010165"/>
                </a:cubicBezTo>
                <a:cubicBezTo>
                  <a:pt x="814734" y="1020484"/>
                  <a:pt x="821876" y="1026439"/>
                  <a:pt x="830607" y="1038742"/>
                </a:cubicBezTo>
                <a:cubicBezTo>
                  <a:pt x="839338" y="1051045"/>
                  <a:pt x="859975" y="1058585"/>
                  <a:pt x="868706" y="1083985"/>
                </a:cubicBezTo>
                <a:cubicBezTo>
                  <a:pt x="877438" y="1109385"/>
                  <a:pt x="867915" y="1168518"/>
                  <a:pt x="871090" y="1191140"/>
                </a:cubicBezTo>
                <a:cubicBezTo>
                  <a:pt x="874265" y="1213762"/>
                  <a:pt x="882200" y="1205427"/>
                  <a:pt x="887756" y="1219715"/>
                </a:cubicBezTo>
                <a:cubicBezTo>
                  <a:pt x="893312" y="1234003"/>
                  <a:pt x="887759" y="1249084"/>
                  <a:pt x="916334" y="1276865"/>
                </a:cubicBezTo>
                <a:cubicBezTo>
                  <a:pt x="944910" y="1304646"/>
                  <a:pt x="1027062" y="1348302"/>
                  <a:pt x="1071115" y="1384021"/>
                </a:cubicBezTo>
                <a:cubicBezTo>
                  <a:pt x="1115168" y="1419740"/>
                  <a:pt x="1150887" y="1457444"/>
                  <a:pt x="1180652" y="1491178"/>
                </a:cubicBezTo>
                <a:cubicBezTo>
                  <a:pt x="1210417" y="1524912"/>
                  <a:pt x="1205335" y="1564402"/>
                  <a:pt x="1237801" y="1588809"/>
                </a:cubicBezTo>
                <a:cubicBezTo>
                  <a:pt x="1270267" y="1613216"/>
                  <a:pt x="1333382" y="1626113"/>
                  <a:pt x="1344494" y="1644766"/>
                </a:cubicBezTo>
                <a:cubicBezTo>
                  <a:pt x="1355606" y="1663419"/>
                  <a:pt x="1302017" y="1675129"/>
                  <a:pt x="1285426" y="1688821"/>
                </a:cubicBezTo>
                <a:cubicBezTo>
                  <a:pt x="1268835" y="1702513"/>
                  <a:pt x="1263598" y="1727318"/>
                  <a:pt x="1244945" y="1726921"/>
                </a:cubicBezTo>
                <a:cubicBezTo>
                  <a:pt x="1226292" y="1726524"/>
                  <a:pt x="1193749" y="1673740"/>
                  <a:pt x="1173508" y="1665009"/>
                </a:cubicBezTo>
                <a:cubicBezTo>
                  <a:pt x="1153267" y="1656278"/>
                  <a:pt x="1127867" y="1659056"/>
                  <a:pt x="1123501" y="1674534"/>
                </a:cubicBezTo>
                <a:cubicBezTo>
                  <a:pt x="1119135" y="1690012"/>
                  <a:pt x="1118739" y="1738431"/>
                  <a:pt x="1128264" y="1769784"/>
                </a:cubicBezTo>
                <a:cubicBezTo>
                  <a:pt x="1137789" y="1801137"/>
                  <a:pt x="1168348" y="1837253"/>
                  <a:pt x="1180651" y="1862653"/>
                </a:cubicBezTo>
                <a:cubicBezTo>
                  <a:pt x="1192954" y="1888053"/>
                  <a:pt x="1184223" y="1901547"/>
                  <a:pt x="1190176" y="1919803"/>
                </a:cubicBezTo>
                <a:cubicBezTo>
                  <a:pt x="1196129" y="1938059"/>
                  <a:pt x="1200892" y="1945203"/>
                  <a:pt x="1216370" y="1972190"/>
                </a:cubicBezTo>
                <a:cubicBezTo>
                  <a:pt x="1231848" y="1999178"/>
                  <a:pt x="1272726" y="2054343"/>
                  <a:pt x="1294951" y="2084109"/>
                </a:cubicBezTo>
                <a:cubicBezTo>
                  <a:pt x="1317176" y="2113875"/>
                  <a:pt x="1336226" y="2133322"/>
                  <a:pt x="1349720" y="2150784"/>
                </a:cubicBezTo>
                <a:cubicBezTo>
                  <a:pt x="1363214" y="2168246"/>
                  <a:pt x="1369167" y="2172611"/>
                  <a:pt x="1383058" y="2188883"/>
                </a:cubicBezTo>
                <a:cubicBezTo>
                  <a:pt x="1396949" y="2205155"/>
                  <a:pt x="1380280" y="2207933"/>
                  <a:pt x="1397345" y="2231746"/>
                </a:cubicBezTo>
                <a:cubicBezTo>
                  <a:pt x="1414410" y="2255559"/>
                  <a:pt x="1444574" y="2304771"/>
                  <a:pt x="1478308" y="2343665"/>
                </a:cubicBezTo>
                <a:cubicBezTo>
                  <a:pt x="1512042" y="2382559"/>
                  <a:pt x="1578129" y="2433967"/>
                  <a:pt x="1599751" y="2465109"/>
                </a:cubicBezTo>
                <a:cubicBezTo>
                  <a:pt x="1621373" y="2496251"/>
                  <a:pt x="1617564" y="2517024"/>
                  <a:pt x="1615183" y="2518611"/>
                </a:cubicBezTo>
                <a:cubicBezTo>
                  <a:pt x="1612802" y="2520198"/>
                  <a:pt x="1605102" y="2493473"/>
                  <a:pt x="1585465" y="2474634"/>
                </a:cubicBezTo>
                <a:cubicBezTo>
                  <a:pt x="1565828" y="2455795"/>
                  <a:pt x="1525538" y="2435344"/>
                  <a:pt x="1497359" y="2405578"/>
                </a:cubicBezTo>
                <a:cubicBezTo>
                  <a:pt x="1469181" y="2375812"/>
                  <a:pt x="1442191" y="2342474"/>
                  <a:pt x="1409250" y="2307946"/>
                </a:cubicBezTo>
                <a:cubicBezTo>
                  <a:pt x="1376309" y="2273418"/>
                  <a:pt x="1347735" y="2217062"/>
                  <a:pt x="1299713" y="2186503"/>
                </a:cubicBezTo>
                <a:cubicBezTo>
                  <a:pt x="1251691" y="2155944"/>
                  <a:pt x="1156440" y="2142052"/>
                  <a:pt x="1121119" y="2124590"/>
                </a:cubicBezTo>
                <a:cubicBezTo>
                  <a:pt x="1085798" y="2107128"/>
                  <a:pt x="1108420" y="2088078"/>
                  <a:pt x="1094927" y="2065059"/>
                </a:cubicBezTo>
                <a:cubicBezTo>
                  <a:pt x="1081434" y="2042040"/>
                  <a:pt x="1048494" y="2007512"/>
                  <a:pt x="1033015" y="1986478"/>
                </a:cubicBezTo>
                <a:cubicBezTo>
                  <a:pt x="1017537" y="1965444"/>
                  <a:pt x="1007612" y="1951157"/>
                  <a:pt x="1002056" y="1938854"/>
                </a:cubicBezTo>
                <a:cubicBezTo>
                  <a:pt x="996500" y="1926551"/>
                  <a:pt x="992533" y="1911866"/>
                  <a:pt x="1006821" y="1912659"/>
                </a:cubicBezTo>
                <a:cubicBezTo>
                  <a:pt x="1021109" y="1913453"/>
                  <a:pt x="1079053" y="1945599"/>
                  <a:pt x="1087784" y="1943615"/>
                </a:cubicBezTo>
                <a:cubicBezTo>
                  <a:pt x="1096515" y="1941631"/>
                  <a:pt x="1067543" y="1930915"/>
                  <a:pt x="1049684" y="1910278"/>
                </a:cubicBezTo>
                <a:cubicBezTo>
                  <a:pt x="1031825" y="1889641"/>
                  <a:pt x="999677" y="1842015"/>
                  <a:pt x="980627" y="1819790"/>
                </a:cubicBezTo>
                <a:cubicBezTo>
                  <a:pt x="961577" y="1797565"/>
                  <a:pt x="951656" y="1795184"/>
                  <a:pt x="944909" y="1767403"/>
                </a:cubicBezTo>
                <a:cubicBezTo>
                  <a:pt x="938162" y="1739622"/>
                  <a:pt x="953243" y="1675725"/>
                  <a:pt x="940146" y="1653103"/>
                </a:cubicBezTo>
                <a:cubicBezTo>
                  <a:pt x="927049" y="1630481"/>
                  <a:pt x="893709" y="1623338"/>
                  <a:pt x="880612" y="1607860"/>
                </a:cubicBezTo>
                <a:cubicBezTo>
                  <a:pt x="867515" y="1592382"/>
                  <a:pt x="861168" y="1578093"/>
                  <a:pt x="837752" y="1593571"/>
                </a:cubicBezTo>
                <a:cubicBezTo>
                  <a:pt x="814336" y="1609049"/>
                  <a:pt x="767899" y="1705095"/>
                  <a:pt x="740118" y="1700729"/>
                </a:cubicBezTo>
                <a:cubicBezTo>
                  <a:pt x="712337" y="1696364"/>
                  <a:pt x="689320" y="1596350"/>
                  <a:pt x="685352" y="1567378"/>
                </a:cubicBezTo>
                <a:cubicBezTo>
                  <a:pt x="681384" y="1538406"/>
                  <a:pt x="692099" y="1530072"/>
                  <a:pt x="702021" y="1519753"/>
                </a:cubicBezTo>
                <a:cubicBezTo>
                  <a:pt x="711943" y="1509434"/>
                  <a:pt x="742044" y="1517173"/>
                  <a:pt x="744884" y="1505465"/>
                </a:cubicBezTo>
                <a:cubicBezTo>
                  <a:pt x="752883" y="1487010"/>
                  <a:pt x="736921" y="1472125"/>
                  <a:pt x="733349" y="1456647"/>
                </a:cubicBezTo>
                <a:close/>
              </a:path>
            </a:pathLst>
          </a:cu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4" name="Овал 12"/>
          <p:cNvSpPr/>
          <p:nvPr/>
        </p:nvSpPr>
        <p:spPr>
          <a:xfrm>
            <a:off x="816739" y="4152019"/>
            <a:ext cx="1719508" cy="1485017"/>
          </a:xfrm>
          <a:custGeom>
            <a:avLst/>
            <a:gdLst>
              <a:gd name="connsiteX0" fmla="*/ 0 w 1573071"/>
              <a:gd name="connsiteY0" fmla="*/ 1170435 h 2340869"/>
              <a:gd name="connsiteX1" fmla="*/ 786536 w 1573071"/>
              <a:gd name="connsiteY1" fmla="*/ 0 h 2340869"/>
              <a:gd name="connsiteX2" fmla="*/ 1573072 w 1573071"/>
              <a:gd name="connsiteY2" fmla="*/ 1170435 h 2340869"/>
              <a:gd name="connsiteX3" fmla="*/ 786536 w 1573071"/>
              <a:gd name="connsiteY3" fmla="*/ 2340870 h 2340869"/>
              <a:gd name="connsiteX4" fmla="*/ 0 w 1573071"/>
              <a:gd name="connsiteY4" fmla="*/ 1170435 h 2340869"/>
              <a:gd name="connsiteX0" fmla="*/ 0 w 2281732"/>
              <a:gd name="connsiteY0" fmla="*/ 1171202 h 2342662"/>
              <a:gd name="connsiteX1" fmla="*/ 786536 w 2281732"/>
              <a:gd name="connsiteY1" fmla="*/ 767 h 2342662"/>
              <a:gd name="connsiteX2" fmla="*/ 2281732 w 2281732"/>
              <a:gd name="connsiteY2" fmla="*/ 1315982 h 2342662"/>
              <a:gd name="connsiteX3" fmla="*/ 786536 w 2281732"/>
              <a:gd name="connsiteY3" fmla="*/ 2341637 h 2342662"/>
              <a:gd name="connsiteX4" fmla="*/ 0 w 2281732"/>
              <a:gd name="connsiteY4" fmla="*/ 1171202 h 2342662"/>
              <a:gd name="connsiteX0" fmla="*/ 468 w 2282200"/>
              <a:gd name="connsiteY0" fmla="*/ 1170916 h 1840526"/>
              <a:gd name="connsiteX1" fmla="*/ 787004 w 2282200"/>
              <a:gd name="connsiteY1" fmla="*/ 481 h 1840526"/>
              <a:gd name="connsiteX2" fmla="*/ 2282200 w 2282200"/>
              <a:gd name="connsiteY2" fmla="*/ 1315696 h 1840526"/>
              <a:gd name="connsiteX3" fmla="*/ 886064 w 2282200"/>
              <a:gd name="connsiteY3" fmla="*/ 1815571 h 1840526"/>
              <a:gd name="connsiteX4" fmla="*/ 468 w 2282200"/>
              <a:gd name="connsiteY4" fmla="*/ 1170916 h 1840526"/>
              <a:gd name="connsiteX0" fmla="*/ 476 w 2274588"/>
              <a:gd name="connsiteY0" fmla="*/ 1422234 h 1821815"/>
              <a:gd name="connsiteX1" fmla="*/ 779392 w 2274588"/>
              <a:gd name="connsiteY1" fmla="*/ 339 h 1821815"/>
              <a:gd name="connsiteX2" fmla="*/ 2274588 w 2274588"/>
              <a:gd name="connsiteY2" fmla="*/ 1315554 h 1821815"/>
              <a:gd name="connsiteX3" fmla="*/ 878452 w 2274588"/>
              <a:gd name="connsiteY3" fmla="*/ 1815429 h 1821815"/>
              <a:gd name="connsiteX4" fmla="*/ 476 w 2274588"/>
              <a:gd name="connsiteY4" fmla="*/ 1422234 h 1821815"/>
              <a:gd name="connsiteX0" fmla="*/ 108945 w 2383057"/>
              <a:gd name="connsiteY0" fmla="*/ 1521016 h 1920597"/>
              <a:gd name="connsiteX1" fmla="*/ 99364 w 2383057"/>
              <a:gd name="connsiteY1" fmla="*/ 253050 h 1920597"/>
              <a:gd name="connsiteX2" fmla="*/ 887861 w 2383057"/>
              <a:gd name="connsiteY2" fmla="*/ 99121 h 1920597"/>
              <a:gd name="connsiteX3" fmla="*/ 2383057 w 2383057"/>
              <a:gd name="connsiteY3" fmla="*/ 1414336 h 1920597"/>
              <a:gd name="connsiteX4" fmla="*/ 986921 w 2383057"/>
              <a:gd name="connsiteY4" fmla="*/ 1914211 h 1920597"/>
              <a:gd name="connsiteX5" fmla="*/ 108945 w 2383057"/>
              <a:gd name="connsiteY5" fmla="*/ 1521016 h 1920597"/>
              <a:gd name="connsiteX0" fmla="*/ 108945 w 2383057"/>
              <a:gd name="connsiteY0" fmla="*/ 1366603 h 1766184"/>
              <a:gd name="connsiteX1" fmla="*/ 99364 w 2383057"/>
              <a:gd name="connsiteY1" fmla="*/ 98637 h 1766184"/>
              <a:gd name="connsiteX2" fmla="*/ 621161 w 2383057"/>
              <a:gd name="connsiteY2" fmla="*/ 295228 h 1766184"/>
              <a:gd name="connsiteX3" fmla="*/ 2383057 w 2383057"/>
              <a:gd name="connsiteY3" fmla="*/ 1259923 h 1766184"/>
              <a:gd name="connsiteX4" fmla="*/ 986921 w 2383057"/>
              <a:gd name="connsiteY4" fmla="*/ 1759798 h 1766184"/>
              <a:gd name="connsiteX5" fmla="*/ 108945 w 2383057"/>
              <a:gd name="connsiteY5" fmla="*/ 1366603 h 1766184"/>
              <a:gd name="connsiteX0" fmla="*/ 95920 w 2370032"/>
              <a:gd name="connsiteY0" fmla="*/ 1284986 h 1684567"/>
              <a:gd name="connsiteX1" fmla="*/ 22046 w 2370032"/>
              <a:gd name="connsiteY1" fmla="*/ 539465 h 1684567"/>
              <a:gd name="connsiteX2" fmla="*/ 86339 w 2370032"/>
              <a:gd name="connsiteY2" fmla="*/ 17020 h 1684567"/>
              <a:gd name="connsiteX3" fmla="*/ 608136 w 2370032"/>
              <a:gd name="connsiteY3" fmla="*/ 213611 h 1684567"/>
              <a:gd name="connsiteX4" fmla="*/ 2370032 w 2370032"/>
              <a:gd name="connsiteY4" fmla="*/ 1178306 h 1684567"/>
              <a:gd name="connsiteX5" fmla="*/ 973896 w 2370032"/>
              <a:gd name="connsiteY5" fmla="*/ 1678181 h 1684567"/>
              <a:gd name="connsiteX6" fmla="*/ 95920 w 2370032"/>
              <a:gd name="connsiteY6" fmla="*/ 1284986 h 1684567"/>
              <a:gd name="connsiteX0" fmla="*/ 95920 w 2370032"/>
              <a:gd name="connsiteY0" fmla="*/ 1360953 h 1760534"/>
              <a:gd name="connsiteX1" fmla="*/ 22046 w 2370032"/>
              <a:gd name="connsiteY1" fmla="*/ 615432 h 1760534"/>
              <a:gd name="connsiteX2" fmla="*/ 86339 w 2370032"/>
              <a:gd name="connsiteY2" fmla="*/ 92987 h 1760534"/>
              <a:gd name="connsiteX3" fmla="*/ 434002 w 2370032"/>
              <a:gd name="connsiteY3" fmla="*/ 12976 h 1760534"/>
              <a:gd name="connsiteX4" fmla="*/ 608136 w 2370032"/>
              <a:gd name="connsiteY4" fmla="*/ 289578 h 1760534"/>
              <a:gd name="connsiteX5" fmla="*/ 2370032 w 2370032"/>
              <a:gd name="connsiteY5" fmla="*/ 1254273 h 1760534"/>
              <a:gd name="connsiteX6" fmla="*/ 973896 w 2370032"/>
              <a:gd name="connsiteY6" fmla="*/ 1754148 h 1760534"/>
              <a:gd name="connsiteX7" fmla="*/ 95920 w 2370032"/>
              <a:gd name="connsiteY7" fmla="*/ 1360953 h 1760534"/>
              <a:gd name="connsiteX0" fmla="*/ 95920 w 2370032"/>
              <a:gd name="connsiteY0" fmla="*/ 1351781 h 1751362"/>
              <a:gd name="connsiteX1" fmla="*/ 22046 w 2370032"/>
              <a:gd name="connsiteY1" fmla="*/ 606260 h 1751362"/>
              <a:gd name="connsiteX2" fmla="*/ 86339 w 2370032"/>
              <a:gd name="connsiteY2" fmla="*/ 83815 h 1751362"/>
              <a:gd name="connsiteX3" fmla="*/ 434002 w 2370032"/>
              <a:gd name="connsiteY3" fmla="*/ 3804 h 1751362"/>
              <a:gd name="connsiteX4" fmla="*/ 579258 w 2370032"/>
              <a:gd name="connsiteY4" fmla="*/ 118104 h 1751362"/>
              <a:gd name="connsiteX5" fmla="*/ 608136 w 2370032"/>
              <a:gd name="connsiteY5" fmla="*/ 280406 h 1751362"/>
              <a:gd name="connsiteX6" fmla="*/ 2370032 w 2370032"/>
              <a:gd name="connsiteY6" fmla="*/ 1245101 h 1751362"/>
              <a:gd name="connsiteX7" fmla="*/ 973896 w 2370032"/>
              <a:gd name="connsiteY7" fmla="*/ 1744976 h 1751362"/>
              <a:gd name="connsiteX8" fmla="*/ 95920 w 2370032"/>
              <a:gd name="connsiteY8" fmla="*/ 1351781 h 1751362"/>
              <a:gd name="connsiteX0" fmla="*/ 95920 w 2370119"/>
              <a:gd name="connsiteY0" fmla="*/ 1351781 h 1745982"/>
              <a:gd name="connsiteX1" fmla="*/ 22046 w 2370119"/>
              <a:gd name="connsiteY1" fmla="*/ 606260 h 1745982"/>
              <a:gd name="connsiteX2" fmla="*/ 86339 w 2370119"/>
              <a:gd name="connsiteY2" fmla="*/ 83815 h 1745982"/>
              <a:gd name="connsiteX3" fmla="*/ 434002 w 2370119"/>
              <a:gd name="connsiteY3" fmla="*/ 3804 h 1745982"/>
              <a:gd name="connsiteX4" fmla="*/ 579258 w 2370119"/>
              <a:gd name="connsiteY4" fmla="*/ 118104 h 1745982"/>
              <a:gd name="connsiteX5" fmla="*/ 608136 w 2370119"/>
              <a:gd name="connsiteY5" fmla="*/ 280406 h 1745982"/>
              <a:gd name="connsiteX6" fmla="*/ 891202 w 2370119"/>
              <a:gd name="connsiteY6" fmla="*/ 444335 h 1745982"/>
              <a:gd name="connsiteX7" fmla="*/ 2370032 w 2370119"/>
              <a:gd name="connsiteY7" fmla="*/ 1245101 h 1745982"/>
              <a:gd name="connsiteX8" fmla="*/ 973896 w 2370119"/>
              <a:gd name="connsiteY8" fmla="*/ 1744976 h 1745982"/>
              <a:gd name="connsiteX9" fmla="*/ 95920 w 2370119"/>
              <a:gd name="connsiteY9" fmla="*/ 1351781 h 1745982"/>
              <a:gd name="connsiteX0" fmla="*/ 95920 w 2370119"/>
              <a:gd name="connsiteY0" fmla="*/ 1349580 h 1743781"/>
              <a:gd name="connsiteX1" fmla="*/ 22046 w 2370119"/>
              <a:gd name="connsiteY1" fmla="*/ 604059 h 1743781"/>
              <a:gd name="connsiteX2" fmla="*/ 138727 w 2370119"/>
              <a:gd name="connsiteY2" fmla="*/ 242109 h 1743781"/>
              <a:gd name="connsiteX3" fmla="*/ 86339 w 2370119"/>
              <a:gd name="connsiteY3" fmla="*/ 81614 h 1743781"/>
              <a:gd name="connsiteX4" fmla="*/ 434002 w 2370119"/>
              <a:gd name="connsiteY4" fmla="*/ 1603 h 1743781"/>
              <a:gd name="connsiteX5" fmla="*/ 579258 w 2370119"/>
              <a:gd name="connsiteY5" fmla="*/ 115903 h 1743781"/>
              <a:gd name="connsiteX6" fmla="*/ 608136 w 2370119"/>
              <a:gd name="connsiteY6" fmla="*/ 278205 h 1743781"/>
              <a:gd name="connsiteX7" fmla="*/ 891202 w 2370119"/>
              <a:gd name="connsiteY7" fmla="*/ 442134 h 1743781"/>
              <a:gd name="connsiteX8" fmla="*/ 2370032 w 2370119"/>
              <a:gd name="connsiteY8" fmla="*/ 1242900 h 1743781"/>
              <a:gd name="connsiteX9" fmla="*/ 973896 w 2370119"/>
              <a:gd name="connsiteY9" fmla="*/ 1742775 h 1743781"/>
              <a:gd name="connsiteX10" fmla="*/ 95920 w 2370119"/>
              <a:gd name="connsiteY10" fmla="*/ 1349580 h 1743781"/>
              <a:gd name="connsiteX0" fmla="*/ 95920 w 2370119"/>
              <a:gd name="connsiteY0" fmla="*/ 1349204 h 1743405"/>
              <a:gd name="connsiteX1" fmla="*/ 22046 w 2370119"/>
              <a:gd name="connsiteY1" fmla="*/ 603683 h 1743405"/>
              <a:gd name="connsiteX2" fmla="*/ 138727 w 2370119"/>
              <a:gd name="connsiteY2" fmla="*/ 241733 h 1743405"/>
              <a:gd name="connsiteX3" fmla="*/ 122058 w 2370119"/>
              <a:gd name="connsiteY3" fmla="*/ 163152 h 1743405"/>
              <a:gd name="connsiteX4" fmla="*/ 86339 w 2370119"/>
              <a:gd name="connsiteY4" fmla="*/ 81238 h 1743405"/>
              <a:gd name="connsiteX5" fmla="*/ 434002 w 2370119"/>
              <a:gd name="connsiteY5" fmla="*/ 1227 h 1743405"/>
              <a:gd name="connsiteX6" fmla="*/ 579258 w 2370119"/>
              <a:gd name="connsiteY6" fmla="*/ 115527 h 1743405"/>
              <a:gd name="connsiteX7" fmla="*/ 608136 w 2370119"/>
              <a:gd name="connsiteY7" fmla="*/ 277829 h 1743405"/>
              <a:gd name="connsiteX8" fmla="*/ 891202 w 2370119"/>
              <a:gd name="connsiteY8" fmla="*/ 441758 h 1743405"/>
              <a:gd name="connsiteX9" fmla="*/ 2370032 w 2370119"/>
              <a:gd name="connsiteY9" fmla="*/ 1242524 h 1743405"/>
              <a:gd name="connsiteX10" fmla="*/ 973896 w 2370119"/>
              <a:gd name="connsiteY10" fmla="*/ 1742399 h 1743405"/>
              <a:gd name="connsiteX11" fmla="*/ 95920 w 2370119"/>
              <a:gd name="connsiteY11" fmla="*/ 1349204 h 1743405"/>
              <a:gd name="connsiteX0" fmla="*/ 95920 w 2370119"/>
              <a:gd name="connsiteY0" fmla="*/ 1349114 h 1743315"/>
              <a:gd name="connsiteX1" fmla="*/ 22046 w 2370119"/>
              <a:gd name="connsiteY1" fmla="*/ 603593 h 1743315"/>
              <a:gd name="connsiteX2" fmla="*/ 138727 w 2370119"/>
              <a:gd name="connsiteY2" fmla="*/ 241643 h 1743315"/>
              <a:gd name="connsiteX3" fmla="*/ 122058 w 2370119"/>
              <a:gd name="connsiteY3" fmla="*/ 163062 h 1743315"/>
              <a:gd name="connsiteX4" fmla="*/ 86339 w 2370119"/>
              <a:gd name="connsiteY4" fmla="*/ 153537 h 1743315"/>
              <a:gd name="connsiteX5" fmla="*/ 86339 w 2370119"/>
              <a:gd name="connsiteY5" fmla="*/ 81148 h 1743315"/>
              <a:gd name="connsiteX6" fmla="*/ 434002 w 2370119"/>
              <a:gd name="connsiteY6" fmla="*/ 1137 h 1743315"/>
              <a:gd name="connsiteX7" fmla="*/ 579258 w 2370119"/>
              <a:gd name="connsiteY7" fmla="*/ 115437 h 1743315"/>
              <a:gd name="connsiteX8" fmla="*/ 608136 w 2370119"/>
              <a:gd name="connsiteY8" fmla="*/ 277739 h 1743315"/>
              <a:gd name="connsiteX9" fmla="*/ 891202 w 2370119"/>
              <a:gd name="connsiteY9" fmla="*/ 441668 h 1743315"/>
              <a:gd name="connsiteX10" fmla="*/ 2370032 w 2370119"/>
              <a:gd name="connsiteY10" fmla="*/ 1242434 h 1743315"/>
              <a:gd name="connsiteX11" fmla="*/ 973896 w 2370119"/>
              <a:gd name="connsiteY11" fmla="*/ 1742309 h 1743315"/>
              <a:gd name="connsiteX12" fmla="*/ 95920 w 2370119"/>
              <a:gd name="connsiteY12" fmla="*/ 1349114 h 1743315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138727 w 2370119"/>
              <a:gd name="connsiteY2" fmla="*/ 242122 h 1743794"/>
              <a:gd name="connsiteX3" fmla="*/ 122058 w 2370119"/>
              <a:gd name="connsiteY3" fmla="*/ 163541 h 1743794"/>
              <a:gd name="connsiteX4" fmla="*/ 86339 w 2370119"/>
              <a:gd name="connsiteY4" fmla="*/ 154016 h 1743794"/>
              <a:gd name="connsiteX5" fmla="*/ 86339 w 2370119"/>
              <a:gd name="connsiteY5" fmla="*/ 81627 h 1743794"/>
              <a:gd name="connsiteX6" fmla="*/ 145870 w 2370119"/>
              <a:gd name="connsiteY6" fmla="*/ 30191 h 1743794"/>
              <a:gd name="connsiteX7" fmla="*/ 434002 w 2370119"/>
              <a:gd name="connsiteY7" fmla="*/ 1616 h 1743794"/>
              <a:gd name="connsiteX8" fmla="*/ 579258 w 2370119"/>
              <a:gd name="connsiteY8" fmla="*/ 115916 h 1743794"/>
              <a:gd name="connsiteX9" fmla="*/ 608136 w 2370119"/>
              <a:gd name="connsiteY9" fmla="*/ 278218 h 1743794"/>
              <a:gd name="connsiteX10" fmla="*/ 891202 w 2370119"/>
              <a:gd name="connsiteY10" fmla="*/ 442147 h 1743794"/>
              <a:gd name="connsiteX11" fmla="*/ 2370032 w 2370119"/>
              <a:gd name="connsiteY11" fmla="*/ 1242913 h 1743794"/>
              <a:gd name="connsiteX12" fmla="*/ 973896 w 2370119"/>
              <a:gd name="connsiteY12" fmla="*/ 1742788 h 1743794"/>
              <a:gd name="connsiteX13" fmla="*/ 95920 w 2370119"/>
              <a:gd name="connsiteY13" fmla="*/ 1349593 h 1743794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138727 w 2370119"/>
              <a:gd name="connsiteY2" fmla="*/ 242122 h 1743794"/>
              <a:gd name="connsiteX3" fmla="*/ 122058 w 2370119"/>
              <a:gd name="connsiteY3" fmla="*/ 163541 h 1743794"/>
              <a:gd name="connsiteX4" fmla="*/ 86339 w 2370119"/>
              <a:gd name="connsiteY4" fmla="*/ 154016 h 1743794"/>
              <a:gd name="connsiteX5" fmla="*/ 72052 w 2370119"/>
              <a:gd name="connsiteY5" fmla="*/ 89722 h 1743794"/>
              <a:gd name="connsiteX6" fmla="*/ 86339 w 2370119"/>
              <a:gd name="connsiteY6" fmla="*/ 81627 h 1743794"/>
              <a:gd name="connsiteX7" fmla="*/ 145870 w 2370119"/>
              <a:gd name="connsiteY7" fmla="*/ 30191 h 1743794"/>
              <a:gd name="connsiteX8" fmla="*/ 434002 w 2370119"/>
              <a:gd name="connsiteY8" fmla="*/ 1616 h 1743794"/>
              <a:gd name="connsiteX9" fmla="*/ 579258 w 2370119"/>
              <a:gd name="connsiteY9" fmla="*/ 115916 h 1743794"/>
              <a:gd name="connsiteX10" fmla="*/ 608136 w 2370119"/>
              <a:gd name="connsiteY10" fmla="*/ 278218 h 1743794"/>
              <a:gd name="connsiteX11" fmla="*/ 891202 w 2370119"/>
              <a:gd name="connsiteY11" fmla="*/ 442147 h 1743794"/>
              <a:gd name="connsiteX12" fmla="*/ 2370032 w 2370119"/>
              <a:gd name="connsiteY12" fmla="*/ 1242913 h 1743794"/>
              <a:gd name="connsiteX13" fmla="*/ 973896 w 2370119"/>
              <a:gd name="connsiteY13" fmla="*/ 1742788 h 1743794"/>
              <a:gd name="connsiteX14" fmla="*/ 95920 w 2370119"/>
              <a:gd name="connsiteY14" fmla="*/ 1349593 h 1743794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138727 w 2370119"/>
              <a:gd name="connsiteY2" fmla="*/ 242122 h 1743794"/>
              <a:gd name="connsiteX3" fmla="*/ 122058 w 2370119"/>
              <a:gd name="connsiteY3" fmla="*/ 163541 h 1743794"/>
              <a:gd name="connsiteX4" fmla="*/ 86339 w 2370119"/>
              <a:gd name="connsiteY4" fmla="*/ 154016 h 1743794"/>
              <a:gd name="connsiteX5" fmla="*/ 93483 w 2370119"/>
              <a:gd name="connsiteY5" fmla="*/ 101629 h 1743794"/>
              <a:gd name="connsiteX6" fmla="*/ 72052 w 2370119"/>
              <a:gd name="connsiteY6" fmla="*/ 89722 h 1743794"/>
              <a:gd name="connsiteX7" fmla="*/ 86339 w 2370119"/>
              <a:gd name="connsiteY7" fmla="*/ 81627 h 1743794"/>
              <a:gd name="connsiteX8" fmla="*/ 145870 w 2370119"/>
              <a:gd name="connsiteY8" fmla="*/ 30191 h 1743794"/>
              <a:gd name="connsiteX9" fmla="*/ 434002 w 2370119"/>
              <a:gd name="connsiteY9" fmla="*/ 1616 h 1743794"/>
              <a:gd name="connsiteX10" fmla="*/ 579258 w 2370119"/>
              <a:gd name="connsiteY10" fmla="*/ 115916 h 1743794"/>
              <a:gd name="connsiteX11" fmla="*/ 608136 w 2370119"/>
              <a:gd name="connsiteY11" fmla="*/ 278218 h 1743794"/>
              <a:gd name="connsiteX12" fmla="*/ 891202 w 2370119"/>
              <a:gd name="connsiteY12" fmla="*/ 442147 h 1743794"/>
              <a:gd name="connsiteX13" fmla="*/ 2370032 w 2370119"/>
              <a:gd name="connsiteY13" fmla="*/ 1242913 h 1743794"/>
              <a:gd name="connsiteX14" fmla="*/ 973896 w 2370119"/>
              <a:gd name="connsiteY14" fmla="*/ 1742788 h 1743794"/>
              <a:gd name="connsiteX15" fmla="*/ 95920 w 2370119"/>
              <a:gd name="connsiteY15" fmla="*/ 1349593 h 1743794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138727 w 2370119"/>
              <a:gd name="connsiteY2" fmla="*/ 242122 h 1743794"/>
              <a:gd name="connsiteX3" fmla="*/ 122058 w 2370119"/>
              <a:gd name="connsiteY3" fmla="*/ 163541 h 1743794"/>
              <a:gd name="connsiteX4" fmla="*/ 86339 w 2370119"/>
              <a:gd name="connsiteY4" fmla="*/ 154016 h 1743794"/>
              <a:gd name="connsiteX5" fmla="*/ 76814 w 2370119"/>
              <a:gd name="connsiteY5" fmla="*/ 137347 h 1743794"/>
              <a:gd name="connsiteX6" fmla="*/ 93483 w 2370119"/>
              <a:gd name="connsiteY6" fmla="*/ 101629 h 1743794"/>
              <a:gd name="connsiteX7" fmla="*/ 72052 w 2370119"/>
              <a:gd name="connsiteY7" fmla="*/ 89722 h 1743794"/>
              <a:gd name="connsiteX8" fmla="*/ 86339 w 2370119"/>
              <a:gd name="connsiteY8" fmla="*/ 81627 h 1743794"/>
              <a:gd name="connsiteX9" fmla="*/ 145870 w 2370119"/>
              <a:gd name="connsiteY9" fmla="*/ 30191 h 1743794"/>
              <a:gd name="connsiteX10" fmla="*/ 434002 w 2370119"/>
              <a:gd name="connsiteY10" fmla="*/ 1616 h 1743794"/>
              <a:gd name="connsiteX11" fmla="*/ 579258 w 2370119"/>
              <a:gd name="connsiteY11" fmla="*/ 115916 h 1743794"/>
              <a:gd name="connsiteX12" fmla="*/ 608136 w 2370119"/>
              <a:gd name="connsiteY12" fmla="*/ 278218 h 1743794"/>
              <a:gd name="connsiteX13" fmla="*/ 891202 w 2370119"/>
              <a:gd name="connsiteY13" fmla="*/ 442147 h 1743794"/>
              <a:gd name="connsiteX14" fmla="*/ 2370032 w 2370119"/>
              <a:gd name="connsiteY14" fmla="*/ 1242913 h 1743794"/>
              <a:gd name="connsiteX15" fmla="*/ 973896 w 2370119"/>
              <a:gd name="connsiteY15" fmla="*/ 1742788 h 1743794"/>
              <a:gd name="connsiteX16" fmla="*/ 95920 w 2370119"/>
              <a:gd name="connsiteY16" fmla="*/ 1349593 h 1743794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138727 w 2370119"/>
              <a:gd name="connsiteY2" fmla="*/ 242122 h 1743794"/>
              <a:gd name="connsiteX3" fmla="*/ 79195 w 2370119"/>
              <a:gd name="connsiteY3" fmla="*/ 204022 h 1743794"/>
              <a:gd name="connsiteX4" fmla="*/ 122058 w 2370119"/>
              <a:gd name="connsiteY4" fmla="*/ 163541 h 1743794"/>
              <a:gd name="connsiteX5" fmla="*/ 86339 w 2370119"/>
              <a:gd name="connsiteY5" fmla="*/ 154016 h 1743794"/>
              <a:gd name="connsiteX6" fmla="*/ 76814 w 2370119"/>
              <a:gd name="connsiteY6" fmla="*/ 137347 h 1743794"/>
              <a:gd name="connsiteX7" fmla="*/ 93483 w 2370119"/>
              <a:gd name="connsiteY7" fmla="*/ 101629 h 1743794"/>
              <a:gd name="connsiteX8" fmla="*/ 72052 w 2370119"/>
              <a:gd name="connsiteY8" fmla="*/ 89722 h 1743794"/>
              <a:gd name="connsiteX9" fmla="*/ 86339 w 2370119"/>
              <a:gd name="connsiteY9" fmla="*/ 81627 h 1743794"/>
              <a:gd name="connsiteX10" fmla="*/ 145870 w 2370119"/>
              <a:gd name="connsiteY10" fmla="*/ 30191 h 1743794"/>
              <a:gd name="connsiteX11" fmla="*/ 434002 w 2370119"/>
              <a:gd name="connsiteY11" fmla="*/ 1616 h 1743794"/>
              <a:gd name="connsiteX12" fmla="*/ 579258 w 2370119"/>
              <a:gd name="connsiteY12" fmla="*/ 115916 h 1743794"/>
              <a:gd name="connsiteX13" fmla="*/ 608136 w 2370119"/>
              <a:gd name="connsiteY13" fmla="*/ 278218 h 1743794"/>
              <a:gd name="connsiteX14" fmla="*/ 891202 w 2370119"/>
              <a:gd name="connsiteY14" fmla="*/ 442147 h 1743794"/>
              <a:gd name="connsiteX15" fmla="*/ 2370032 w 2370119"/>
              <a:gd name="connsiteY15" fmla="*/ 1242913 h 1743794"/>
              <a:gd name="connsiteX16" fmla="*/ 973896 w 2370119"/>
              <a:gd name="connsiteY16" fmla="*/ 1742788 h 1743794"/>
              <a:gd name="connsiteX17" fmla="*/ 95920 w 2370119"/>
              <a:gd name="connsiteY17" fmla="*/ 1349593 h 1743794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81577 w 2370119"/>
              <a:gd name="connsiteY2" fmla="*/ 301654 h 1743794"/>
              <a:gd name="connsiteX3" fmla="*/ 138727 w 2370119"/>
              <a:gd name="connsiteY3" fmla="*/ 242122 h 1743794"/>
              <a:gd name="connsiteX4" fmla="*/ 79195 w 2370119"/>
              <a:gd name="connsiteY4" fmla="*/ 204022 h 1743794"/>
              <a:gd name="connsiteX5" fmla="*/ 122058 w 2370119"/>
              <a:gd name="connsiteY5" fmla="*/ 163541 h 1743794"/>
              <a:gd name="connsiteX6" fmla="*/ 86339 w 2370119"/>
              <a:gd name="connsiteY6" fmla="*/ 154016 h 1743794"/>
              <a:gd name="connsiteX7" fmla="*/ 76814 w 2370119"/>
              <a:gd name="connsiteY7" fmla="*/ 137347 h 1743794"/>
              <a:gd name="connsiteX8" fmla="*/ 93483 w 2370119"/>
              <a:gd name="connsiteY8" fmla="*/ 101629 h 1743794"/>
              <a:gd name="connsiteX9" fmla="*/ 72052 w 2370119"/>
              <a:gd name="connsiteY9" fmla="*/ 89722 h 1743794"/>
              <a:gd name="connsiteX10" fmla="*/ 86339 w 2370119"/>
              <a:gd name="connsiteY10" fmla="*/ 81627 h 1743794"/>
              <a:gd name="connsiteX11" fmla="*/ 145870 w 2370119"/>
              <a:gd name="connsiteY11" fmla="*/ 30191 h 1743794"/>
              <a:gd name="connsiteX12" fmla="*/ 434002 w 2370119"/>
              <a:gd name="connsiteY12" fmla="*/ 1616 h 1743794"/>
              <a:gd name="connsiteX13" fmla="*/ 579258 w 2370119"/>
              <a:gd name="connsiteY13" fmla="*/ 115916 h 1743794"/>
              <a:gd name="connsiteX14" fmla="*/ 608136 w 2370119"/>
              <a:gd name="connsiteY14" fmla="*/ 278218 h 1743794"/>
              <a:gd name="connsiteX15" fmla="*/ 891202 w 2370119"/>
              <a:gd name="connsiteY15" fmla="*/ 442147 h 1743794"/>
              <a:gd name="connsiteX16" fmla="*/ 2370032 w 2370119"/>
              <a:gd name="connsiteY16" fmla="*/ 1242913 h 1743794"/>
              <a:gd name="connsiteX17" fmla="*/ 973896 w 2370119"/>
              <a:gd name="connsiteY17" fmla="*/ 1742788 h 1743794"/>
              <a:gd name="connsiteX18" fmla="*/ 95920 w 2370119"/>
              <a:gd name="connsiteY18" fmla="*/ 1349593 h 1743794"/>
              <a:gd name="connsiteX0" fmla="*/ 95920 w 2370119"/>
              <a:gd name="connsiteY0" fmla="*/ 1349593 h 1743794"/>
              <a:gd name="connsiteX1" fmla="*/ 22046 w 2370119"/>
              <a:gd name="connsiteY1" fmla="*/ 604072 h 1743794"/>
              <a:gd name="connsiteX2" fmla="*/ 29189 w 2370119"/>
              <a:gd name="connsiteY2" fmla="*/ 480247 h 1743794"/>
              <a:gd name="connsiteX3" fmla="*/ 81577 w 2370119"/>
              <a:gd name="connsiteY3" fmla="*/ 301654 h 1743794"/>
              <a:gd name="connsiteX4" fmla="*/ 138727 w 2370119"/>
              <a:gd name="connsiteY4" fmla="*/ 242122 h 1743794"/>
              <a:gd name="connsiteX5" fmla="*/ 79195 w 2370119"/>
              <a:gd name="connsiteY5" fmla="*/ 204022 h 1743794"/>
              <a:gd name="connsiteX6" fmla="*/ 122058 w 2370119"/>
              <a:gd name="connsiteY6" fmla="*/ 163541 h 1743794"/>
              <a:gd name="connsiteX7" fmla="*/ 86339 w 2370119"/>
              <a:gd name="connsiteY7" fmla="*/ 154016 h 1743794"/>
              <a:gd name="connsiteX8" fmla="*/ 76814 w 2370119"/>
              <a:gd name="connsiteY8" fmla="*/ 137347 h 1743794"/>
              <a:gd name="connsiteX9" fmla="*/ 93483 w 2370119"/>
              <a:gd name="connsiteY9" fmla="*/ 101629 h 1743794"/>
              <a:gd name="connsiteX10" fmla="*/ 72052 w 2370119"/>
              <a:gd name="connsiteY10" fmla="*/ 89722 h 1743794"/>
              <a:gd name="connsiteX11" fmla="*/ 86339 w 2370119"/>
              <a:gd name="connsiteY11" fmla="*/ 81627 h 1743794"/>
              <a:gd name="connsiteX12" fmla="*/ 145870 w 2370119"/>
              <a:gd name="connsiteY12" fmla="*/ 30191 h 1743794"/>
              <a:gd name="connsiteX13" fmla="*/ 434002 w 2370119"/>
              <a:gd name="connsiteY13" fmla="*/ 1616 h 1743794"/>
              <a:gd name="connsiteX14" fmla="*/ 579258 w 2370119"/>
              <a:gd name="connsiteY14" fmla="*/ 115916 h 1743794"/>
              <a:gd name="connsiteX15" fmla="*/ 608136 w 2370119"/>
              <a:gd name="connsiteY15" fmla="*/ 278218 h 1743794"/>
              <a:gd name="connsiteX16" fmla="*/ 891202 w 2370119"/>
              <a:gd name="connsiteY16" fmla="*/ 442147 h 1743794"/>
              <a:gd name="connsiteX17" fmla="*/ 2370032 w 2370119"/>
              <a:gd name="connsiteY17" fmla="*/ 1242913 h 1743794"/>
              <a:gd name="connsiteX18" fmla="*/ 973896 w 2370119"/>
              <a:gd name="connsiteY18" fmla="*/ 1742788 h 1743794"/>
              <a:gd name="connsiteX19" fmla="*/ 95920 w 2370119"/>
              <a:gd name="connsiteY19" fmla="*/ 1349593 h 1743794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5121 w 2353194"/>
              <a:gd name="connsiteY2" fmla="*/ 604072 h 1743706"/>
              <a:gd name="connsiteX3" fmla="*/ 12264 w 2353194"/>
              <a:gd name="connsiteY3" fmla="*/ 480247 h 1743706"/>
              <a:gd name="connsiteX4" fmla="*/ 64652 w 2353194"/>
              <a:gd name="connsiteY4" fmla="*/ 301654 h 1743706"/>
              <a:gd name="connsiteX5" fmla="*/ 121802 w 2353194"/>
              <a:gd name="connsiteY5" fmla="*/ 242122 h 1743706"/>
              <a:gd name="connsiteX6" fmla="*/ 62270 w 2353194"/>
              <a:gd name="connsiteY6" fmla="*/ 204022 h 1743706"/>
              <a:gd name="connsiteX7" fmla="*/ 105133 w 2353194"/>
              <a:gd name="connsiteY7" fmla="*/ 163541 h 1743706"/>
              <a:gd name="connsiteX8" fmla="*/ 69414 w 2353194"/>
              <a:gd name="connsiteY8" fmla="*/ 154016 h 1743706"/>
              <a:gd name="connsiteX9" fmla="*/ 59889 w 2353194"/>
              <a:gd name="connsiteY9" fmla="*/ 137347 h 1743706"/>
              <a:gd name="connsiteX10" fmla="*/ 76558 w 2353194"/>
              <a:gd name="connsiteY10" fmla="*/ 101629 h 1743706"/>
              <a:gd name="connsiteX11" fmla="*/ 55127 w 2353194"/>
              <a:gd name="connsiteY11" fmla="*/ 89722 h 1743706"/>
              <a:gd name="connsiteX12" fmla="*/ 69414 w 2353194"/>
              <a:gd name="connsiteY12" fmla="*/ 81627 h 1743706"/>
              <a:gd name="connsiteX13" fmla="*/ 128945 w 2353194"/>
              <a:gd name="connsiteY13" fmla="*/ 30191 h 1743706"/>
              <a:gd name="connsiteX14" fmla="*/ 417077 w 2353194"/>
              <a:gd name="connsiteY14" fmla="*/ 1616 h 1743706"/>
              <a:gd name="connsiteX15" fmla="*/ 562333 w 2353194"/>
              <a:gd name="connsiteY15" fmla="*/ 115916 h 1743706"/>
              <a:gd name="connsiteX16" fmla="*/ 591211 w 2353194"/>
              <a:gd name="connsiteY16" fmla="*/ 278218 h 1743706"/>
              <a:gd name="connsiteX17" fmla="*/ 874277 w 2353194"/>
              <a:gd name="connsiteY17" fmla="*/ 442147 h 1743706"/>
              <a:gd name="connsiteX18" fmla="*/ 2353107 w 2353194"/>
              <a:gd name="connsiteY18" fmla="*/ 1242913 h 1743706"/>
              <a:gd name="connsiteX19" fmla="*/ 956971 w 2353194"/>
              <a:gd name="connsiteY19" fmla="*/ 1742788 h 1743706"/>
              <a:gd name="connsiteX20" fmla="*/ 78995 w 2353194"/>
              <a:gd name="connsiteY20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5121 w 2353194"/>
              <a:gd name="connsiteY3" fmla="*/ 604072 h 1743706"/>
              <a:gd name="connsiteX4" fmla="*/ 12264 w 2353194"/>
              <a:gd name="connsiteY4" fmla="*/ 480247 h 1743706"/>
              <a:gd name="connsiteX5" fmla="*/ 64652 w 2353194"/>
              <a:gd name="connsiteY5" fmla="*/ 301654 h 1743706"/>
              <a:gd name="connsiteX6" fmla="*/ 121802 w 2353194"/>
              <a:gd name="connsiteY6" fmla="*/ 242122 h 1743706"/>
              <a:gd name="connsiteX7" fmla="*/ 62270 w 2353194"/>
              <a:gd name="connsiteY7" fmla="*/ 204022 h 1743706"/>
              <a:gd name="connsiteX8" fmla="*/ 105133 w 2353194"/>
              <a:gd name="connsiteY8" fmla="*/ 163541 h 1743706"/>
              <a:gd name="connsiteX9" fmla="*/ 69414 w 2353194"/>
              <a:gd name="connsiteY9" fmla="*/ 154016 h 1743706"/>
              <a:gd name="connsiteX10" fmla="*/ 59889 w 2353194"/>
              <a:gd name="connsiteY10" fmla="*/ 137347 h 1743706"/>
              <a:gd name="connsiteX11" fmla="*/ 76558 w 2353194"/>
              <a:gd name="connsiteY11" fmla="*/ 101629 h 1743706"/>
              <a:gd name="connsiteX12" fmla="*/ 55127 w 2353194"/>
              <a:gd name="connsiteY12" fmla="*/ 89722 h 1743706"/>
              <a:gd name="connsiteX13" fmla="*/ 69414 w 2353194"/>
              <a:gd name="connsiteY13" fmla="*/ 81627 h 1743706"/>
              <a:gd name="connsiteX14" fmla="*/ 128945 w 2353194"/>
              <a:gd name="connsiteY14" fmla="*/ 30191 h 1743706"/>
              <a:gd name="connsiteX15" fmla="*/ 417077 w 2353194"/>
              <a:gd name="connsiteY15" fmla="*/ 1616 h 1743706"/>
              <a:gd name="connsiteX16" fmla="*/ 562333 w 2353194"/>
              <a:gd name="connsiteY16" fmla="*/ 115916 h 1743706"/>
              <a:gd name="connsiteX17" fmla="*/ 591211 w 2353194"/>
              <a:gd name="connsiteY17" fmla="*/ 278218 h 1743706"/>
              <a:gd name="connsiteX18" fmla="*/ 874277 w 2353194"/>
              <a:gd name="connsiteY18" fmla="*/ 442147 h 1743706"/>
              <a:gd name="connsiteX19" fmla="*/ 2353107 w 2353194"/>
              <a:gd name="connsiteY19" fmla="*/ 1242913 h 1743706"/>
              <a:gd name="connsiteX20" fmla="*/ 956971 w 2353194"/>
              <a:gd name="connsiteY20" fmla="*/ 1742788 h 1743706"/>
              <a:gd name="connsiteX21" fmla="*/ 78995 w 2353194"/>
              <a:gd name="connsiteY21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64652 w 2353194"/>
              <a:gd name="connsiteY6" fmla="*/ 301654 h 1743706"/>
              <a:gd name="connsiteX7" fmla="*/ 121802 w 2353194"/>
              <a:gd name="connsiteY7" fmla="*/ 242122 h 1743706"/>
              <a:gd name="connsiteX8" fmla="*/ 62270 w 2353194"/>
              <a:gd name="connsiteY8" fmla="*/ 204022 h 1743706"/>
              <a:gd name="connsiteX9" fmla="*/ 105133 w 2353194"/>
              <a:gd name="connsiteY9" fmla="*/ 163541 h 1743706"/>
              <a:gd name="connsiteX10" fmla="*/ 69414 w 2353194"/>
              <a:gd name="connsiteY10" fmla="*/ 154016 h 1743706"/>
              <a:gd name="connsiteX11" fmla="*/ 59889 w 2353194"/>
              <a:gd name="connsiteY11" fmla="*/ 137347 h 1743706"/>
              <a:gd name="connsiteX12" fmla="*/ 76558 w 2353194"/>
              <a:gd name="connsiteY12" fmla="*/ 101629 h 1743706"/>
              <a:gd name="connsiteX13" fmla="*/ 55127 w 2353194"/>
              <a:gd name="connsiteY13" fmla="*/ 89722 h 1743706"/>
              <a:gd name="connsiteX14" fmla="*/ 69414 w 2353194"/>
              <a:gd name="connsiteY14" fmla="*/ 81627 h 1743706"/>
              <a:gd name="connsiteX15" fmla="*/ 128945 w 2353194"/>
              <a:gd name="connsiteY15" fmla="*/ 30191 h 1743706"/>
              <a:gd name="connsiteX16" fmla="*/ 417077 w 2353194"/>
              <a:gd name="connsiteY16" fmla="*/ 1616 h 1743706"/>
              <a:gd name="connsiteX17" fmla="*/ 562333 w 2353194"/>
              <a:gd name="connsiteY17" fmla="*/ 115916 h 1743706"/>
              <a:gd name="connsiteX18" fmla="*/ 591211 w 2353194"/>
              <a:gd name="connsiteY18" fmla="*/ 278218 h 1743706"/>
              <a:gd name="connsiteX19" fmla="*/ 874277 w 2353194"/>
              <a:gd name="connsiteY19" fmla="*/ 442147 h 1743706"/>
              <a:gd name="connsiteX20" fmla="*/ 2353107 w 2353194"/>
              <a:gd name="connsiteY20" fmla="*/ 1242913 h 1743706"/>
              <a:gd name="connsiteX21" fmla="*/ 956971 w 2353194"/>
              <a:gd name="connsiteY21" fmla="*/ 1742788 h 1743706"/>
              <a:gd name="connsiteX22" fmla="*/ 78995 w 2353194"/>
              <a:gd name="connsiteY22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36076 w 2353194"/>
              <a:gd name="connsiteY6" fmla="*/ 358804 h 1743706"/>
              <a:gd name="connsiteX7" fmla="*/ 64652 w 2353194"/>
              <a:gd name="connsiteY7" fmla="*/ 301654 h 1743706"/>
              <a:gd name="connsiteX8" fmla="*/ 121802 w 2353194"/>
              <a:gd name="connsiteY8" fmla="*/ 242122 h 1743706"/>
              <a:gd name="connsiteX9" fmla="*/ 62270 w 2353194"/>
              <a:gd name="connsiteY9" fmla="*/ 204022 h 1743706"/>
              <a:gd name="connsiteX10" fmla="*/ 105133 w 2353194"/>
              <a:gd name="connsiteY10" fmla="*/ 163541 h 1743706"/>
              <a:gd name="connsiteX11" fmla="*/ 69414 w 2353194"/>
              <a:gd name="connsiteY11" fmla="*/ 154016 h 1743706"/>
              <a:gd name="connsiteX12" fmla="*/ 59889 w 2353194"/>
              <a:gd name="connsiteY12" fmla="*/ 137347 h 1743706"/>
              <a:gd name="connsiteX13" fmla="*/ 76558 w 2353194"/>
              <a:gd name="connsiteY13" fmla="*/ 101629 h 1743706"/>
              <a:gd name="connsiteX14" fmla="*/ 55127 w 2353194"/>
              <a:gd name="connsiteY14" fmla="*/ 89722 h 1743706"/>
              <a:gd name="connsiteX15" fmla="*/ 69414 w 2353194"/>
              <a:gd name="connsiteY15" fmla="*/ 81627 h 1743706"/>
              <a:gd name="connsiteX16" fmla="*/ 128945 w 2353194"/>
              <a:gd name="connsiteY16" fmla="*/ 30191 h 1743706"/>
              <a:gd name="connsiteX17" fmla="*/ 417077 w 2353194"/>
              <a:gd name="connsiteY17" fmla="*/ 1616 h 1743706"/>
              <a:gd name="connsiteX18" fmla="*/ 562333 w 2353194"/>
              <a:gd name="connsiteY18" fmla="*/ 115916 h 1743706"/>
              <a:gd name="connsiteX19" fmla="*/ 591211 w 2353194"/>
              <a:gd name="connsiteY19" fmla="*/ 278218 h 1743706"/>
              <a:gd name="connsiteX20" fmla="*/ 874277 w 2353194"/>
              <a:gd name="connsiteY20" fmla="*/ 442147 h 1743706"/>
              <a:gd name="connsiteX21" fmla="*/ 2353107 w 2353194"/>
              <a:gd name="connsiteY21" fmla="*/ 1242913 h 1743706"/>
              <a:gd name="connsiteX22" fmla="*/ 956971 w 2353194"/>
              <a:gd name="connsiteY22" fmla="*/ 1742788 h 1743706"/>
              <a:gd name="connsiteX23" fmla="*/ 78995 w 2353194"/>
              <a:gd name="connsiteY23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36076 w 2353194"/>
              <a:gd name="connsiteY6" fmla="*/ 358804 h 1743706"/>
              <a:gd name="connsiteX7" fmla="*/ 64652 w 2353194"/>
              <a:gd name="connsiteY7" fmla="*/ 301654 h 1743706"/>
              <a:gd name="connsiteX8" fmla="*/ 86082 w 2353194"/>
              <a:gd name="connsiteY8" fmla="*/ 268316 h 1743706"/>
              <a:gd name="connsiteX9" fmla="*/ 121802 w 2353194"/>
              <a:gd name="connsiteY9" fmla="*/ 242122 h 1743706"/>
              <a:gd name="connsiteX10" fmla="*/ 62270 w 2353194"/>
              <a:gd name="connsiteY10" fmla="*/ 204022 h 1743706"/>
              <a:gd name="connsiteX11" fmla="*/ 105133 w 2353194"/>
              <a:gd name="connsiteY11" fmla="*/ 163541 h 1743706"/>
              <a:gd name="connsiteX12" fmla="*/ 69414 w 2353194"/>
              <a:gd name="connsiteY12" fmla="*/ 154016 h 1743706"/>
              <a:gd name="connsiteX13" fmla="*/ 59889 w 2353194"/>
              <a:gd name="connsiteY13" fmla="*/ 137347 h 1743706"/>
              <a:gd name="connsiteX14" fmla="*/ 76558 w 2353194"/>
              <a:gd name="connsiteY14" fmla="*/ 101629 h 1743706"/>
              <a:gd name="connsiteX15" fmla="*/ 55127 w 2353194"/>
              <a:gd name="connsiteY15" fmla="*/ 89722 h 1743706"/>
              <a:gd name="connsiteX16" fmla="*/ 69414 w 2353194"/>
              <a:gd name="connsiteY16" fmla="*/ 81627 h 1743706"/>
              <a:gd name="connsiteX17" fmla="*/ 128945 w 2353194"/>
              <a:gd name="connsiteY17" fmla="*/ 30191 h 1743706"/>
              <a:gd name="connsiteX18" fmla="*/ 417077 w 2353194"/>
              <a:gd name="connsiteY18" fmla="*/ 1616 h 1743706"/>
              <a:gd name="connsiteX19" fmla="*/ 562333 w 2353194"/>
              <a:gd name="connsiteY19" fmla="*/ 115916 h 1743706"/>
              <a:gd name="connsiteX20" fmla="*/ 591211 w 2353194"/>
              <a:gd name="connsiteY20" fmla="*/ 278218 h 1743706"/>
              <a:gd name="connsiteX21" fmla="*/ 874277 w 2353194"/>
              <a:gd name="connsiteY21" fmla="*/ 442147 h 1743706"/>
              <a:gd name="connsiteX22" fmla="*/ 2353107 w 2353194"/>
              <a:gd name="connsiteY22" fmla="*/ 1242913 h 1743706"/>
              <a:gd name="connsiteX23" fmla="*/ 956971 w 2353194"/>
              <a:gd name="connsiteY23" fmla="*/ 1742788 h 1743706"/>
              <a:gd name="connsiteX24" fmla="*/ 78995 w 2353194"/>
              <a:gd name="connsiteY24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36076 w 2353194"/>
              <a:gd name="connsiteY6" fmla="*/ 358804 h 1743706"/>
              <a:gd name="connsiteX7" fmla="*/ 64652 w 2353194"/>
              <a:gd name="connsiteY7" fmla="*/ 301654 h 1743706"/>
              <a:gd name="connsiteX8" fmla="*/ 86082 w 2353194"/>
              <a:gd name="connsiteY8" fmla="*/ 268316 h 1743706"/>
              <a:gd name="connsiteX9" fmla="*/ 121802 w 2353194"/>
              <a:gd name="connsiteY9" fmla="*/ 242122 h 1743706"/>
              <a:gd name="connsiteX10" fmla="*/ 95607 w 2353194"/>
              <a:gd name="connsiteY10" fmla="*/ 234979 h 1743706"/>
              <a:gd name="connsiteX11" fmla="*/ 62270 w 2353194"/>
              <a:gd name="connsiteY11" fmla="*/ 204022 h 1743706"/>
              <a:gd name="connsiteX12" fmla="*/ 105133 w 2353194"/>
              <a:gd name="connsiteY12" fmla="*/ 163541 h 1743706"/>
              <a:gd name="connsiteX13" fmla="*/ 69414 w 2353194"/>
              <a:gd name="connsiteY13" fmla="*/ 154016 h 1743706"/>
              <a:gd name="connsiteX14" fmla="*/ 59889 w 2353194"/>
              <a:gd name="connsiteY14" fmla="*/ 137347 h 1743706"/>
              <a:gd name="connsiteX15" fmla="*/ 76558 w 2353194"/>
              <a:gd name="connsiteY15" fmla="*/ 101629 h 1743706"/>
              <a:gd name="connsiteX16" fmla="*/ 55127 w 2353194"/>
              <a:gd name="connsiteY16" fmla="*/ 89722 h 1743706"/>
              <a:gd name="connsiteX17" fmla="*/ 69414 w 2353194"/>
              <a:gd name="connsiteY17" fmla="*/ 81627 h 1743706"/>
              <a:gd name="connsiteX18" fmla="*/ 128945 w 2353194"/>
              <a:gd name="connsiteY18" fmla="*/ 30191 h 1743706"/>
              <a:gd name="connsiteX19" fmla="*/ 417077 w 2353194"/>
              <a:gd name="connsiteY19" fmla="*/ 1616 h 1743706"/>
              <a:gd name="connsiteX20" fmla="*/ 562333 w 2353194"/>
              <a:gd name="connsiteY20" fmla="*/ 115916 h 1743706"/>
              <a:gd name="connsiteX21" fmla="*/ 591211 w 2353194"/>
              <a:gd name="connsiteY21" fmla="*/ 278218 h 1743706"/>
              <a:gd name="connsiteX22" fmla="*/ 874277 w 2353194"/>
              <a:gd name="connsiteY22" fmla="*/ 442147 h 1743706"/>
              <a:gd name="connsiteX23" fmla="*/ 2353107 w 2353194"/>
              <a:gd name="connsiteY23" fmla="*/ 1242913 h 1743706"/>
              <a:gd name="connsiteX24" fmla="*/ 956971 w 2353194"/>
              <a:gd name="connsiteY24" fmla="*/ 1742788 h 1743706"/>
              <a:gd name="connsiteX25" fmla="*/ 78995 w 2353194"/>
              <a:gd name="connsiteY25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36076 w 2353194"/>
              <a:gd name="connsiteY6" fmla="*/ 358804 h 1743706"/>
              <a:gd name="connsiteX7" fmla="*/ 64652 w 2353194"/>
              <a:gd name="connsiteY7" fmla="*/ 301654 h 1743706"/>
              <a:gd name="connsiteX8" fmla="*/ 109894 w 2353194"/>
              <a:gd name="connsiteY8" fmla="*/ 292129 h 1743706"/>
              <a:gd name="connsiteX9" fmla="*/ 86082 w 2353194"/>
              <a:gd name="connsiteY9" fmla="*/ 268316 h 1743706"/>
              <a:gd name="connsiteX10" fmla="*/ 121802 w 2353194"/>
              <a:gd name="connsiteY10" fmla="*/ 242122 h 1743706"/>
              <a:gd name="connsiteX11" fmla="*/ 95607 w 2353194"/>
              <a:gd name="connsiteY11" fmla="*/ 234979 h 1743706"/>
              <a:gd name="connsiteX12" fmla="*/ 62270 w 2353194"/>
              <a:gd name="connsiteY12" fmla="*/ 204022 h 1743706"/>
              <a:gd name="connsiteX13" fmla="*/ 105133 w 2353194"/>
              <a:gd name="connsiteY13" fmla="*/ 163541 h 1743706"/>
              <a:gd name="connsiteX14" fmla="*/ 69414 w 2353194"/>
              <a:gd name="connsiteY14" fmla="*/ 154016 h 1743706"/>
              <a:gd name="connsiteX15" fmla="*/ 59889 w 2353194"/>
              <a:gd name="connsiteY15" fmla="*/ 137347 h 1743706"/>
              <a:gd name="connsiteX16" fmla="*/ 76558 w 2353194"/>
              <a:gd name="connsiteY16" fmla="*/ 101629 h 1743706"/>
              <a:gd name="connsiteX17" fmla="*/ 55127 w 2353194"/>
              <a:gd name="connsiteY17" fmla="*/ 89722 h 1743706"/>
              <a:gd name="connsiteX18" fmla="*/ 69414 w 2353194"/>
              <a:gd name="connsiteY18" fmla="*/ 81627 h 1743706"/>
              <a:gd name="connsiteX19" fmla="*/ 128945 w 2353194"/>
              <a:gd name="connsiteY19" fmla="*/ 30191 h 1743706"/>
              <a:gd name="connsiteX20" fmla="*/ 417077 w 2353194"/>
              <a:gd name="connsiteY20" fmla="*/ 1616 h 1743706"/>
              <a:gd name="connsiteX21" fmla="*/ 562333 w 2353194"/>
              <a:gd name="connsiteY21" fmla="*/ 115916 h 1743706"/>
              <a:gd name="connsiteX22" fmla="*/ 591211 w 2353194"/>
              <a:gd name="connsiteY22" fmla="*/ 278218 h 1743706"/>
              <a:gd name="connsiteX23" fmla="*/ 874277 w 2353194"/>
              <a:gd name="connsiteY23" fmla="*/ 442147 h 1743706"/>
              <a:gd name="connsiteX24" fmla="*/ 2353107 w 2353194"/>
              <a:gd name="connsiteY24" fmla="*/ 1242913 h 1743706"/>
              <a:gd name="connsiteX25" fmla="*/ 956971 w 2353194"/>
              <a:gd name="connsiteY25" fmla="*/ 1742788 h 1743706"/>
              <a:gd name="connsiteX26" fmla="*/ 78995 w 2353194"/>
              <a:gd name="connsiteY26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36076 w 2353194"/>
              <a:gd name="connsiteY6" fmla="*/ 358804 h 1743706"/>
              <a:gd name="connsiteX7" fmla="*/ 62269 w 2353194"/>
              <a:gd name="connsiteY7" fmla="*/ 332610 h 1743706"/>
              <a:gd name="connsiteX8" fmla="*/ 64652 w 2353194"/>
              <a:gd name="connsiteY8" fmla="*/ 301654 h 1743706"/>
              <a:gd name="connsiteX9" fmla="*/ 109894 w 2353194"/>
              <a:gd name="connsiteY9" fmla="*/ 292129 h 1743706"/>
              <a:gd name="connsiteX10" fmla="*/ 86082 w 2353194"/>
              <a:gd name="connsiteY10" fmla="*/ 268316 h 1743706"/>
              <a:gd name="connsiteX11" fmla="*/ 121802 w 2353194"/>
              <a:gd name="connsiteY11" fmla="*/ 242122 h 1743706"/>
              <a:gd name="connsiteX12" fmla="*/ 95607 w 2353194"/>
              <a:gd name="connsiteY12" fmla="*/ 234979 h 1743706"/>
              <a:gd name="connsiteX13" fmla="*/ 62270 w 2353194"/>
              <a:gd name="connsiteY13" fmla="*/ 204022 h 1743706"/>
              <a:gd name="connsiteX14" fmla="*/ 105133 w 2353194"/>
              <a:gd name="connsiteY14" fmla="*/ 163541 h 1743706"/>
              <a:gd name="connsiteX15" fmla="*/ 69414 w 2353194"/>
              <a:gd name="connsiteY15" fmla="*/ 154016 h 1743706"/>
              <a:gd name="connsiteX16" fmla="*/ 59889 w 2353194"/>
              <a:gd name="connsiteY16" fmla="*/ 137347 h 1743706"/>
              <a:gd name="connsiteX17" fmla="*/ 76558 w 2353194"/>
              <a:gd name="connsiteY17" fmla="*/ 101629 h 1743706"/>
              <a:gd name="connsiteX18" fmla="*/ 55127 w 2353194"/>
              <a:gd name="connsiteY18" fmla="*/ 89722 h 1743706"/>
              <a:gd name="connsiteX19" fmla="*/ 69414 w 2353194"/>
              <a:gd name="connsiteY19" fmla="*/ 81627 h 1743706"/>
              <a:gd name="connsiteX20" fmla="*/ 128945 w 2353194"/>
              <a:gd name="connsiteY20" fmla="*/ 30191 h 1743706"/>
              <a:gd name="connsiteX21" fmla="*/ 417077 w 2353194"/>
              <a:gd name="connsiteY21" fmla="*/ 1616 h 1743706"/>
              <a:gd name="connsiteX22" fmla="*/ 562333 w 2353194"/>
              <a:gd name="connsiteY22" fmla="*/ 115916 h 1743706"/>
              <a:gd name="connsiteX23" fmla="*/ 591211 w 2353194"/>
              <a:gd name="connsiteY23" fmla="*/ 278218 h 1743706"/>
              <a:gd name="connsiteX24" fmla="*/ 874277 w 2353194"/>
              <a:gd name="connsiteY24" fmla="*/ 442147 h 1743706"/>
              <a:gd name="connsiteX25" fmla="*/ 2353107 w 2353194"/>
              <a:gd name="connsiteY25" fmla="*/ 1242913 h 1743706"/>
              <a:gd name="connsiteX26" fmla="*/ 956971 w 2353194"/>
              <a:gd name="connsiteY26" fmla="*/ 1742788 h 1743706"/>
              <a:gd name="connsiteX27" fmla="*/ 78995 w 2353194"/>
              <a:gd name="connsiteY27" fmla="*/ 1349593 h 1743706"/>
              <a:gd name="connsiteX0" fmla="*/ 78995 w 2353194"/>
              <a:gd name="connsiteY0" fmla="*/ 1349593 h 1743706"/>
              <a:gd name="connsiteX1" fmla="*/ 557570 w 2353194"/>
              <a:gd name="connsiteY1" fmla="*/ 742185 h 1743706"/>
              <a:gd name="connsiteX2" fmla="*/ 150376 w 2353194"/>
              <a:gd name="connsiteY2" fmla="*/ 601691 h 1743706"/>
              <a:gd name="connsiteX3" fmla="*/ 36076 w 2353194"/>
              <a:gd name="connsiteY3" fmla="*/ 649316 h 1743706"/>
              <a:gd name="connsiteX4" fmla="*/ 5121 w 2353194"/>
              <a:gd name="connsiteY4" fmla="*/ 604072 h 1743706"/>
              <a:gd name="connsiteX5" fmla="*/ 12264 w 2353194"/>
              <a:gd name="connsiteY5" fmla="*/ 480247 h 1743706"/>
              <a:gd name="connsiteX6" fmla="*/ 31313 w 2353194"/>
              <a:gd name="connsiteY6" fmla="*/ 389760 h 1743706"/>
              <a:gd name="connsiteX7" fmla="*/ 36076 w 2353194"/>
              <a:gd name="connsiteY7" fmla="*/ 358804 h 1743706"/>
              <a:gd name="connsiteX8" fmla="*/ 62269 w 2353194"/>
              <a:gd name="connsiteY8" fmla="*/ 332610 h 1743706"/>
              <a:gd name="connsiteX9" fmla="*/ 64652 w 2353194"/>
              <a:gd name="connsiteY9" fmla="*/ 301654 h 1743706"/>
              <a:gd name="connsiteX10" fmla="*/ 109894 w 2353194"/>
              <a:gd name="connsiteY10" fmla="*/ 292129 h 1743706"/>
              <a:gd name="connsiteX11" fmla="*/ 86082 w 2353194"/>
              <a:gd name="connsiteY11" fmla="*/ 268316 h 1743706"/>
              <a:gd name="connsiteX12" fmla="*/ 121802 w 2353194"/>
              <a:gd name="connsiteY12" fmla="*/ 242122 h 1743706"/>
              <a:gd name="connsiteX13" fmla="*/ 95607 w 2353194"/>
              <a:gd name="connsiteY13" fmla="*/ 234979 h 1743706"/>
              <a:gd name="connsiteX14" fmla="*/ 62270 w 2353194"/>
              <a:gd name="connsiteY14" fmla="*/ 204022 h 1743706"/>
              <a:gd name="connsiteX15" fmla="*/ 105133 w 2353194"/>
              <a:gd name="connsiteY15" fmla="*/ 163541 h 1743706"/>
              <a:gd name="connsiteX16" fmla="*/ 69414 w 2353194"/>
              <a:gd name="connsiteY16" fmla="*/ 154016 h 1743706"/>
              <a:gd name="connsiteX17" fmla="*/ 59889 w 2353194"/>
              <a:gd name="connsiteY17" fmla="*/ 137347 h 1743706"/>
              <a:gd name="connsiteX18" fmla="*/ 76558 w 2353194"/>
              <a:gd name="connsiteY18" fmla="*/ 101629 h 1743706"/>
              <a:gd name="connsiteX19" fmla="*/ 55127 w 2353194"/>
              <a:gd name="connsiteY19" fmla="*/ 89722 h 1743706"/>
              <a:gd name="connsiteX20" fmla="*/ 69414 w 2353194"/>
              <a:gd name="connsiteY20" fmla="*/ 81627 h 1743706"/>
              <a:gd name="connsiteX21" fmla="*/ 128945 w 2353194"/>
              <a:gd name="connsiteY21" fmla="*/ 30191 h 1743706"/>
              <a:gd name="connsiteX22" fmla="*/ 417077 w 2353194"/>
              <a:gd name="connsiteY22" fmla="*/ 1616 h 1743706"/>
              <a:gd name="connsiteX23" fmla="*/ 562333 w 2353194"/>
              <a:gd name="connsiteY23" fmla="*/ 115916 h 1743706"/>
              <a:gd name="connsiteX24" fmla="*/ 591211 w 2353194"/>
              <a:gd name="connsiteY24" fmla="*/ 278218 h 1743706"/>
              <a:gd name="connsiteX25" fmla="*/ 874277 w 2353194"/>
              <a:gd name="connsiteY25" fmla="*/ 442147 h 1743706"/>
              <a:gd name="connsiteX26" fmla="*/ 2353107 w 2353194"/>
              <a:gd name="connsiteY26" fmla="*/ 1242913 h 1743706"/>
              <a:gd name="connsiteX27" fmla="*/ 956971 w 2353194"/>
              <a:gd name="connsiteY27" fmla="*/ 1742788 h 1743706"/>
              <a:gd name="connsiteX28" fmla="*/ 78995 w 2353194"/>
              <a:gd name="connsiteY28" fmla="*/ 1349593 h 1743706"/>
              <a:gd name="connsiteX0" fmla="*/ 75181 w 2349380"/>
              <a:gd name="connsiteY0" fmla="*/ 1349593 h 1743706"/>
              <a:gd name="connsiteX1" fmla="*/ 553756 w 2349380"/>
              <a:gd name="connsiteY1" fmla="*/ 742185 h 1743706"/>
              <a:gd name="connsiteX2" fmla="*/ 146562 w 2349380"/>
              <a:gd name="connsiteY2" fmla="*/ 601691 h 1743706"/>
              <a:gd name="connsiteX3" fmla="*/ 32262 w 2349380"/>
              <a:gd name="connsiteY3" fmla="*/ 649316 h 1743706"/>
              <a:gd name="connsiteX4" fmla="*/ 1307 w 2349380"/>
              <a:gd name="connsiteY4" fmla="*/ 604072 h 1743706"/>
              <a:gd name="connsiteX5" fmla="*/ 10830 w 2349380"/>
              <a:gd name="connsiteY5" fmla="*/ 515966 h 1743706"/>
              <a:gd name="connsiteX6" fmla="*/ 8450 w 2349380"/>
              <a:gd name="connsiteY6" fmla="*/ 480247 h 1743706"/>
              <a:gd name="connsiteX7" fmla="*/ 27499 w 2349380"/>
              <a:gd name="connsiteY7" fmla="*/ 389760 h 1743706"/>
              <a:gd name="connsiteX8" fmla="*/ 32262 w 2349380"/>
              <a:gd name="connsiteY8" fmla="*/ 358804 h 1743706"/>
              <a:gd name="connsiteX9" fmla="*/ 58455 w 2349380"/>
              <a:gd name="connsiteY9" fmla="*/ 332610 h 1743706"/>
              <a:gd name="connsiteX10" fmla="*/ 60838 w 2349380"/>
              <a:gd name="connsiteY10" fmla="*/ 301654 h 1743706"/>
              <a:gd name="connsiteX11" fmla="*/ 106080 w 2349380"/>
              <a:gd name="connsiteY11" fmla="*/ 292129 h 1743706"/>
              <a:gd name="connsiteX12" fmla="*/ 82268 w 2349380"/>
              <a:gd name="connsiteY12" fmla="*/ 268316 h 1743706"/>
              <a:gd name="connsiteX13" fmla="*/ 117988 w 2349380"/>
              <a:gd name="connsiteY13" fmla="*/ 242122 h 1743706"/>
              <a:gd name="connsiteX14" fmla="*/ 91793 w 2349380"/>
              <a:gd name="connsiteY14" fmla="*/ 234979 h 1743706"/>
              <a:gd name="connsiteX15" fmla="*/ 58456 w 2349380"/>
              <a:gd name="connsiteY15" fmla="*/ 204022 h 1743706"/>
              <a:gd name="connsiteX16" fmla="*/ 101319 w 2349380"/>
              <a:gd name="connsiteY16" fmla="*/ 163541 h 1743706"/>
              <a:gd name="connsiteX17" fmla="*/ 65600 w 2349380"/>
              <a:gd name="connsiteY17" fmla="*/ 154016 h 1743706"/>
              <a:gd name="connsiteX18" fmla="*/ 56075 w 2349380"/>
              <a:gd name="connsiteY18" fmla="*/ 137347 h 1743706"/>
              <a:gd name="connsiteX19" fmla="*/ 72744 w 2349380"/>
              <a:gd name="connsiteY19" fmla="*/ 101629 h 1743706"/>
              <a:gd name="connsiteX20" fmla="*/ 51313 w 2349380"/>
              <a:gd name="connsiteY20" fmla="*/ 89722 h 1743706"/>
              <a:gd name="connsiteX21" fmla="*/ 65600 w 2349380"/>
              <a:gd name="connsiteY21" fmla="*/ 81627 h 1743706"/>
              <a:gd name="connsiteX22" fmla="*/ 125131 w 2349380"/>
              <a:gd name="connsiteY22" fmla="*/ 30191 h 1743706"/>
              <a:gd name="connsiteX23" fmla="*/ 413263 w 2349380"/>
              <a:gd name="connsiteY23" fmla="*/ 1616 h 1743706"/>
              <a:gd name="connsiteX24" fmla="*/ 558519 w 2349380"/>
              <a:gd name="connsiteY24" fmla="*/ 115916 h 1743706"/>
              <a:gd name="connsiteX25" fmla="*/ 587397 w 2349380"/>
              <a:gd name="connsiteY25" fmla="*/ 278218 h 1743706"/>
              <a:gd name="connsiteX26" fmla="*/ 870463 w 2349380"/>
              <a:gd name="connsiteY26" fmla="*/ 442147 h 1743706"/>
              <a:gd name="connsiteX27" fmla="*/ 2349293 w 2349380"/>
              <a:gd name="connsiteY27" fmla="*/ 1242913 h 1743706"/>
              <a:gd name="connsiteX28" fmla="*/ 953157 w 2349380"/>
              <a:gd name="connsiteY28" fmla="*/ 1742788 h 1743706"/>
              <a:gd name="connsiteX29" fmla="*/ 75181 w 2349380"/>
              <a:gd name="connsiteY29" fmla="*/ 1349593 h 1743706"/>
              <a:gd name="connsiteX0" fmla="*/ 75181 w 2349380"/>
              <a:gd name="connsiteY0" fmla="*/ 1349593 h 1743706"/>
              <a:gd name="connsiteX1" fmla="*/ 553756 w 2349380"/>
              <a:gd name="connsiteY1" fmla="*/ 742185 h 1743706"/>
              <a:gd name="connsiteX2" fmla="*/ 146562 w 2349380"/>
              <a:gd name="connsiteY2" fmla="*/ 601691 h 1743706"/>
              <a:gd name="connsiteX3" fmla="*/ 32262 w 2349380"/>
              <a:gd name="connsiteY3" fmla="*/ 649316 h 1743706"/>
              <a:gd name="connsiteX4" fmla="*/ 1307 w 2349380"/>
              <a:gd name="connsiteY4" fmla="*/ 604072 h 1743706"/>
              <a:gd name="connsiteX5" fmla="*/ 10830 w 2349380"/>
              <a:gd name="connsiteY5" fmla="*/ 515966 h 1743706"/>
              <a:gd name="connsiteX6" fmla="*/ 8450 w 2349380"/>
              <a:gd name="connsiteY6" fmla="*/ 480247 h 1743706"/>
              <a:gd name="connsiteX7" fmla="*/ 22737 w 2349380"/>
              <a:gd name="connsiteY7" fmla="*/ 454054 h 1743706"/>
              <a:gd name="connsiteX8" fmla="*/ 27499 w 2349380"/>
              <a:gd name="connsiteY8" fmla="*/ 389760 h 1743706"/>
              <a:gd name="connsiteX9" fmla="*/ 32262 w 2349380"/>
              <a:gd name="connsiteY9" fmla="*/ 358804 h 1743706"/>
              <a:gd name="connsiteX10" fmla="*/ 58455 w 2349380"/>
              <a:gd name="connsiteY10" fmla="*/ 332610 h 1743706"/>
              <a:gd name="connsiteX11" fmla="*/ 60838 w 2349380"/>
              <a:gd name="connsiteY11" fmla="*/ 301654 h 1743706"/>
              <a:gd name="connsiteX12" fmla="*/ 106080 w 2349380"/>
              <a:gd name="connsiteY12" fmla="*/ 292129 h 1743706"/>
              <a:gd name="connsiteX13" fmla="*/ 82268 w 2349380"/>
              <a:gd name="connsiteY13" fmla="*/ 268316 h 1743706"/>
              <a:gd name="connsiteX14" fmla="*/ 117988 w 2349380"/>
              <a:gd name="connsiteY14" fmla="*/ 242122 h 1743706"/>
              <a:gd name="connsiteX15" fmla="*/ 91793 w 2349380"/>
              <a:gd name="connsiteY15" fmla="*/ 234979 h 1743706"/>
              <a:gd name="connsiteX16" fmla="*/ 58456 w 2349380"/>
              <a:gd name="connsiteY16" fmla="*/ 204022 h 1743706"/>
              <a:gd name="connsiteX17" fmla="*/ 101319 w 2349380"/>
              <a:gd name="connsiteY17" fmla="*/ 163541 h 1743706"/>
              <a:gd name="connsiteX18" fmla="*/ 65600 w 2349380"/>
              <a:gd name="connsiteY18" fmla="*/ 154016 h 1743706"/>
              <a:gd name="connsiteX19" fmla="*/ 56075 w 2349380"/>
              <a:gd name="connsiteY19" fmla="*/ 137347 h 1743706"/>
              <a:gd name="connsiteX20" fmla="*/ 72744 w 2349380"/>
              <a:gd name="connsiteY20" fmla="*/ 101629 h 1743706"/>
              <a:gd name="connsiteX21" fmla="*/ 51313 w 2349380"/>
              <a:gd name="connsiteY21" fmla="*/ 89722 h 1743706"/>
              <a:gd name="connsiteX22" fmla="*/ 65600 w 2349380"/>
              <a:gd name="connsiteY22" fmla="*/ 81627 h 1743706"/>
              <a:gd name="connsiteX23" fmla="*/ 125131 w 2349380"/>
              <a:gd name="connsiteY23" fmla="*/ 30191 h 1743706"/>
              <a:gd name="connsiteX24" fmla="*/ 413263 w 2349380"/>
              <a:gd name="connsiteY24" fmla="*/ 1616 h 1743706"/>
              <a:gd name="connsiteX25" fmla="*/ 558519 w 2349380"/>
              <a:gd name="connsiteY25" fmla="*/ 115916 h 1743706"/>
              <a:gd name="connsiteX26" fmla="*/ 587397 w 2349380"/>
              <a:gd name="connsiteY26" fmla="*/ 278218 h 1743706"/>
              <a:gd name="connsiteX27" fmla="*/ 870463 w 2349380"/>
              <a:gd name="connsiteY27" fmla="*/ 442147 h 1743706"/>
              <a:gd name="connsiteX28" fmla="*/ 2349293 w 2349380"/>
              <a:gd name="connsiteY28" fmla="*/ 1242913 h 1743706"/>
              <a:gd name="connsiteX29" fmla="*/ 953157 w 2349380"/>
              <a:gd name="connsiteY29" fmla="*/ 1742788 h 1743706"/>
              <a:gd name="connsiteX30" fmla="*/ 75181 w 2349380"/>
              <a:gd name="connsiteY30" fmla="*/ 1349593 h 1743706"/>
              <a:gd name="connsiteX0" fmla="*/ 75181 w 2349380"/>
              <a:gd name="connsiteY0" fmla="*/ 1349593 h 1743706"/>
              <a:gd name="connsiteX1" fmla="*/ 553756 w 2349380"/>
              <a:gd name="connsiteY1" fmla="*/ 742185 h 1743706"/>
              <a:gd name="connsiteX2" fmla="*/ 382305 w 2349380"/>
              <a:gd name="connsiteY2" fmla="*/ 573116 h 1743706"/>
              <a:gd name="connsiteX3" fmla="*/ 146562 w 2349380"/>
              <a:gd name="connsiteY3" fmla="*/ 601691 h 1743706"/>
              <a:gd name="connsiteX4" fmla="*/ 32262 w 2349380"/>
              <a:gd name="connsiteY4" fmla="*/ 649316 h 1743706"/>
              <a:gd name="connsiteX5" fmla="*/ 1307 w 2349380"/>
              <a:gd name="connsiteY5" fmla="*/ 604072 h 1743706"/>
              <a:gd name="connsiteX6" fmla="*/ 10830 w 2349380"/>
              <a:gd name="connsiteY6" fmla="*/ 515966 h 1743706"/>
              <a:gd name="connsiteX7" fmla="*/ 8450 w 2349380"/>
              <a:gd name="connsiteY7" fmla="*/ 480247 h 1743706"/>
              <a:gd name="connsiteX8" fmla="*/ 22737 w 2349380"/>
              <a:gd name="connsiteY8" fmla="*/ 454054 h 1743706"/>
              <a:gd name="connsiteX9" fmla="*/ 27499 w 2349380"/>
              <a:gd name="connsiteY9" fmla="*/ 389760 h 1743706"/>
              <a:gd name="connsiteX10" fmla="*/ 32262 w 2349380"/>
              <a:gd name="connsiteY10" fmla="*/ 358804 h 1743706"/>
              <a:gd name="connsiteX11" fmla="*/ 58455 w 2349380"/>
              <a:gd name="connsiteY11" fmla="*/ 332610 h 1743706"/>
              <a:gd name="connsiteX12" fmla="*/ 60838 w 2349380"/>
              <a:gd name="connsiteY12" fmla="*/ 301654 h 1743706"/>
              <a:gd name="connsiteX13" fmla="*/ 106080 w 2349380"/>
              <a:gd name="connsiteY13" fmla="*/ 292129 h 1743706"/>
              <a:gd name="connsiteX14" fmla="*/ 82268 w 2349380"/>
              <a:gd name="connsiteY14" fmla="*/ 268316 h 1743706"/>
              <a:gd name="connsiteX15" fmla="*/ 117988 w 2349380"/>
              <a:gd name="connsiteY15" fmla="*/ 242122 h 1743706"/>
              <a:gd name="connsiteX16" fmla="*/ 91793 w 2349380"/>
              <a:gd name="connsiteY16" fmla="*/ 234979 h 1743706"/>
              <a:gd name="connsiteX17" fmla="*/ 58456 w 2349380"/>
              <a:gd name="connsiteY17" fmla="*/ 204022 h 1743706"/>
              <a:gd name="connsiteX18" fmla="*/ 101319 w 2349380"/>
              <a:gd name="connsiteY18" fmla="*/ 163541 h 1743706"/>
              <a:gd name="connsiteX19" fmla="*/ 65600 w 2349380"/>
              <a:gd name="connsiteY19" fmla="*/ 154016 h 1743706"/>
              <a:gd name="connsiteX20" fmla="*/ 56075 w 2349380"/>
              <a:gd name="connsiteY20" fmla="*/ 137347 h 1743706"/>
              <a:gd name="connsiteX21" fmla="*/ 72744 w 2349380"/>
              <a:gd name="connsiteY21" fmla="*/ 101629 h 1743706"/>
              <a:gd name="connsiteX22" fmla="*/ 51313 w 2349380"/>
              <a:gd name="connsiteY22" fmla="*/ 89722 h 1743706"/>
              <a:gd name="connsiteX23" fmla="*/ 65600 w 2349380"/>
              <a:gd name="connsiteY23" fmla="*/ 81627 h 1743706"/>
              <a:gd name="connsiteX24" fmla="*/ 125131 w 2349380"/>
              <a:gd name="connsiteY24" fmla="*/ 30191 h 1743706"/>
              <a:gd name="connsiteX25" fmla="*/ 413263 w 2349380"/>
              <a:gd name="connsiteY25" fmla="*/ 1616 h 1743706"/>
              <a:gd name="connsiteX26" fmla="*/ 558519 w 2349380"/>
              <a:gd name="connsiteY26" fmla="*/ 115916 h 1743706"/>
              <a:gd name="connsiteX27" fmla="*/ 587397 w 2349380"/>
              <a:gd name="connsiteY27" fmla="*/ 278218 h 1743706"/>
              <a:gd name="connsiteX28" fmla="*/ 870463 w 2349380"/>
              <a:gd name="connsiteY28" fmla="*/ 442147 h 1743706"/>
              <a:gd name="connsiteX29" fmla="*/ 2349293 w 2349380"/>
              <a:gd name="connsiteY29" fmla="*/ 1242913 h 1743706"/>
              <a:gd name="connsiteX30" fmla="*/ 953157 w 2349380"/>
              <a:gd name="connsiteY30" fmla="*/ 1742788 h 1743706"/>
              <a:gd name="connsiteX31" fmla="*/ 75181 w 2349380"/>
              <a:gd name="connsiteY31" fmla="*/ 1349593 h 1743706"/>
              <a:gd name="connsiteX0" fmla="*/ 75181 w 2349380"/>
              <a:gd name="connsiteY0" fmla="*/ 1349593 h 1743706"/>
              <a:gd name="connsiteX1" fmla="*/ 553756 w 2349380"/>
              <a:gd name="connsiteY1" fmla="*/ 742185 h 1743706"/>
              <a:gd name="connsiteX2" fmla="*/ 382305 w 2349380"/>
              <a:gd name="connsiteY2" fmla="*/ 573116 h 1743706"/>
              <a:gd name="connsiteX3" fmla="*/ 248955 w 2349380"/>
              <a:gd name="connsiteY3" fmla="*/ 594547 h 1743706"/>
              <a:gd name="connsiteX4" fmla="*/ 146562 w 2349380"/>
              <a:gd name="connsiteY4" fmla="*/ 601691 h 1743706"/>
              <a:gd name="connsiteX5" fmla="*/ 32262 w 2349380"/>
              <a:gd name="connsiteY5" fmla="*/ 649316 h 1743706"/>
              <a:gd name="connsiteX6" fmla="*/ 1307 w 2349380"/>
              <a:gd name="connsiteY6" fmla="*/ 604072 h 1743706"/>
              <a:gd name="connsiteX7" fmla="*/ 10830 w 2349380"/>
              <a:gd name="connsiteY7" fmla="*/ 515966 h 1743706"/>
              <a:gd name="connsiteX8" fmla="*/ 8450 w 2349380"/>
              <a:gd name="connsiteY8" fmla="*/ 480247 h 1743706"/>
              <a:gd name="connsiteX9" fmla="*/ 22737 w 2349380"/>
              <a:gd name="connsiteY9" fmla="*/ 454054 h 1743706"/>
              <a:gd name="connsiteX10" fmla="*/ 27499 w 2349380"/>
              <a:gd name="connsiteY10" fmla="*/ 389760 h 1743706"/>
              <a:gd name="connsiteX11" fmla="*/ 32262 w 2349380"/>
              <a:gd name="connsiteY11" fmla="*/ 358804 h 1743706"/>
              <a:gd name="connsiteX12" fmla="*/ 58455 w 2349380"/>
              <a:gd name="connsiteY12" fmla="*/ 332610 h 1743706"/>
              <a:gd name="connsiteX13" fmla="*/ 60838 w 2349380"/>
              <a:gd name="connsiteY13" fmla="*/ 301654 h 1743706"/>
              <a:gd name="connsiteX14" fmla="*/ 106080 w 2349380"/>
              <a:gd name="connsiteY14" fmla="*/ 292129 h 1743706"/>
              <a:gd name="connsiteX15" fmla="*/ 82268 w 2349380"/>
              <a:gd name="connsiteY15" fmla="*/ 268316 h 1743706"/>
              <a:gd name="connsiteX16" fmla="*/ 117988 w 2349380"/>
              <a:gd name="connsiteY16" fmla="*/ 242122 h 1743706"/>
              <a:gd name="connsiteX17" fmla="*/ 91793 w 2349380"/>
              <a:gd name="connsiteY17" fmla="*/ 234979 h 1743706"/>
              <a:gd name="connsiteX18" fmla="*/ 58456 w 2349380"/>
              <a:gd name="connsiteY18" fmla="*/ 204022 h 1743706"/>
              <a:gd name="connsiteX19" fmla="*/ 101319 w 2349380"/>
              <a:gd name="connsiteY19" fmla="*/ 163541 h 1743706"/>
              <a:gd name="connsiteX20" fmla="*/ 65600 w 2349380"/>
              <a:gd name="connsiteY20" fmla="*/ 154016 h 1743706"/>
              <a:gd name="connsiteX21" fmla="*/ 56075 w 2349380"/>
              <a:gd name="connsiteY21" fmla="*/ 137347 h 1743706"/>
              <a:gd name="connsiteX22" fmla="*/ 72744 w 2349380"/>
              <a:gd name="connsiteY22" fmla="*/ 101629 h 1743706"/>
              <a:gd name="connsiteX23" fmla="*/ 51313 w 2349380"/>
              <a:gd name="connsiteY23" fmla="*/ 89722 h 1743706"/>
              <a:gd name="connsiteX24" fmla="*/ 65600 w 2349380"/>
              <a:gd name="connsiteY24" fmla="*/ 81627 h 1743706"/>
              <a:gd name="connsiteX25" fmla="*/ 125131 w 2349380"/>
              <a:gd name="connsiteY25" fmla="*/ 30191 h 1743706"/>
              <a:gd name="connsiteX26" fmla="*/ 413263 w 2349380"/>
              <a:gd name="connsiteY26" fmla="*/ 1616 h 1743706"/>
              <a:gd name="connsiteX27" fmla="*/ 558519 w 2349380"/>
              <a:gd name="connsiteY27" fmla="*/ 115916 h 1743706"/>
              <a:gd name="connsiteX28" fmla="*/ 587397 w 2349380"/>
              <a:gd name="connsiteY28" fmla="*/ 278218 h 1743706"/>
              <a:gd name="connsiteX29" fmla="*/ 870463 w 2349380"/>
              <a:gd name="connsiteY29" fmla="*/ 442147 h 1743706"/>
              <a:gd name="connsiteX30" fmla="*/ 2349293 w 2349380"/>
              <a:gd name="connsiteY30" fmla="*/ 1242913 h 1743706"/>
              <a:gd name="connsiteX31" fmla="*/ 953157 w 2349380"/>
              <a:gd name="connsiteY31" fmla="*/ 1742788 h 1743706"/>
              <a:gd name="connsiteX32" fmla="*/ 75181 w 2349380"/>
              <a:gd name="connsiteY32" fmla="*/ 1349593 h 1743706"/>
              <a:gd name="connsiteX0" fmla="*/ 75181 w 2349380"/>
              <a:gd name="connsiteY0" fmla="*/ 1349593 h 1743706"/>
              <a:gd name="connsiteX1" fmla="*/ 553756 w 2349380"/>
              <a:gd name="connsiteY1" fmla="*/ 742185 h 1743706"/>
              <a:gd name="connsiteX2" fmla="*/ 382305 w 2349380"/>
              <a:gd name="connsiteY2" fmla="*/ 573116 h 1743706"/>
              <a:gd name="connsiteX3" fmla="*/ 248955 w 2349380"/>
              <a:gd name="connsiteY3" fmla="*/ 594547 h 1743706"/>
              <a:gd name="connsiteX4" fmla="*/ 146562 w 2349380"/>
              <a:gd name="connsiteY4" fmla="*/ 601691 h 1743706"/>
              <a:gd name="connsiteX5" fmla="*/ 79887 w 2349380"/>
              <a:gd name="connsiteY5" fmla="*/ 620741 h 1743706"/>
              <a:gd name="connsiteX6" fmla="*/ 32262 w 2349380"/>
              <a:gd name="connsiteY6" fmla="*/ 649316 h 1743706"/>
              <a:gd name="connsiteX7" fmla="*/ 1307 w 2349380"/>
              <a:gd name="connsiteY7" fmla="*/ 604072 h 1743706"/>
              <a:gd name="connsiteX8" fmla="*/ 10830 w 2349380"/>
              <a:gd name="connsiteY8" fmla="*/ 515966 h 1743706"/>
              <a:gd name="connsiteX9" fmla="*/ 8450 w 2349380"/>
              <a:gd name="connsiteY9" fmla="*/ 480247 h 1743706"/>
              <a:gd name="connsiteX10" fmla="*/ 22737 w 2349380"/>
              <a:gd name="connsiteY10" fmla="*/ 454054 h 1743706"/>
              <a:gd name="connsiteX11" fmla="*/ 27499 w 2349380"/>
              <a:gd name="connsiteY11" fmla="*/ 389760 h 1743706"/>
              <a:gd name="connsiteX12" fmla="*/ 32262 w 2349380"/>
              <a:gd name="connsiteY12" fmla="*/ 358804 h 1743706"/>
              <a:gd name="connsiteX13" fmla="*/ 58455 w 2349380"/>
              <a:gd name="connsiteY13" fmla="*/ 332610 h 1743706"/>
              <a:gd name="connsiteX14" fmla="*/ 60838 w 2349380"/>
              <a:gd name="connsiteY14" fmla="*/ 301654 h 1743706"/>
              <a:gd name="connsiteX15" fmla="*/ 106080 w 2349380"/>
              <a:gd name="connsiteY15" fmla="*/ 292129 h 1743706"/>
              <a:gd name="connsiteX16" fmla="*/ 82268 w 2349380"/>
              <a:gd name="connsiteY16" fmla="*/ 268316 h 1743706"/>
              <a:gd name="connsiteX17" fmla="*/ 117988 w 2349380"/>
              <a:gd name="connsiteY17" fmla="*/ 242122 h 1743706"/>
              <a:gd name="connsiteX18" fmla="*/ 91793 w 2349380"/>
              <a:gd name="connsiteY18" fmla="*/ 234979 h 1743706"/>
              <a:gd name="connsiteX19" fmla="*/ 58456 w 2349380"/>
              <a:gd name="connsiteY19" fmla="*/ 204022 h 1743706"/>
              <a:gd name="connsiteX20" fmla="*/ 101319 w 2349380"/>
              <a:gd name="connsiteY20" fmla="*/ 163541 h 1743706"/>
              <a:gd name="connsiteX21" fmla="*/ 65600 w 2349380"/>
              <a:gd name="connsiteY21" fmla="*/ 154016 h 1743706"/>
              <a:gd name="connsiteX22" fmla="*/ 56075 w 2349380"/>
              <a:gd name="connsiteY22" fmla="*/ 137347 h 1743706"/>
              <a:gd name="connsiteX23" fmla="*/ 72744 w 2349380"/>
              <a:gd name="connsiteY23" fmla="*/ 101629 h 1743706"/>
              <a:gd name="connsiteX24" fmla="*/ 51313 w 2349380"/>
              <a:gd name="connsiteY24" fmla="*/ 89722 h 1743706"/>
              <a:gd name="connsiteX25" fmla="*/ 65600 w 2349380"/>
              <a:gd name="connsiteY25" fmla="*/ 81627 h 1743706"/>
              <a:gd name="connsiteX26" fmla="*/ 125131 w 2349380"/>
              <a:gd name="connsiteY26" fmla="*/ 30191 h 1743706"/>
              <a:gd name="connsiteX27" fmla="*/ 413263 w 2349380"/>
              <a:gd name="connsiteY27" fmla="*/ 1616 h 1743706"/>
              <a:gd name="connsiteX28" fmla="*/ 558519 w 2349380"/>
              <a:gd name="connsiteY28" fmla="*/ 115916 h 1743706"/>
              <a:gd name="connsiteX29" fmla="*/ 587397 w 2349380"/>
              <a:gd name="connsiteY29" fmla="*/ 278218 h 1743706"/>
              <a:gd name="connsiteX30" fmla="*/ 870463 w 2349380"/>
              <a:gd name="connsiteY30" fmla="*/ 442147 h 1743706"/>
              <a:gd name="connsiteX31" fmla="*/ 2349293 w 2349380"/>
              <a:gd name="connsiteY31" fmla="*/ 1242913 h 1743706"/>
              <a:gd name="connsiteX32" fmla="*/ 953157 w 2349380"/>
              <a:gd name="connsiteY32" fmla="*/ 1742788 h 1743706"/>
              <a:gd name="connsiteX33" fmla="*/ 75181 w 2349380"/>
              <a:gd name="connsiteY33" fmla="*/ 1349593 h 1743706"/>
              <a:gd name="connsiteX0" fmla="*/ 75181 w 2349380"/>
              <a:gd name="connsiteY0" fmla="*/ 1349593 h 1743706"/>
              <a:gd name="connsiteX1" fmla="*/ 553756 w 2349380"/>
              <a:gd name="connsiteY1" fmla="*/ 742185 h 1743706"/>
              <a:gd name="connsiteX2" fmla="*/ 382305 w 2349380"/>
              <a:gd name="connsiteY2" fmla="*/ 573116 h 1743706"/>
              <a:gd name="connsiteX3" fmla="*/ 248955 w 2349380"/>
              <a:gd name="connsiteY3" fmla="*/ 594547 h 1743706"/>
              <a:gd name="connsiteX4" fmla="*/ 144181 w 2349380"/>
              <a:gd name="connsiteY4" fmla="*/ 592166 h 1743706"/>
              <a:gd name="connsiteX5" fmla="*/ 79887 w 2349380"/>
              <a:gd name="connsiteY5" fmla="*/ 620741 h 1743706"/>
              <a:gd name="connsiteX6" fmla="*/ 32262 w 2349380"/>
              <a:gd name="connsiteY6" fmla="*/ 649316 h 1743706"/>
              <a:gd name="connsiteX7" fmla="*/ 1307 w 2349380"/>
              <a:gd name="connsiteY7" fmla="*/ 604072 h 1743706"/>
              <a:gd name="connsiteX8" fmla="*/ 10830 w 2349380"/>
              <a:gd name="connsiteY8" fmla="*/ 515966 h 1743706"/>
              <a:gd name="connsiteX9" fmla="*/ 8450 w 2349380"/>
              <a:gd name="connsiteY9" fmla="*/ 480247 h 1743706"/>
              <a:gd name="connsiteX10" fmla="*/ 22737 w 2349380"/>
              <a:gd name="connsiteY10" fmla="*/ 454054 h 1743706"/>
              <a:gd name="connsiteX11" fmla="*/ 27499 w 2349380"/>
              <a:gd name="connsiteY11" fmla="*/ 389760 h 1743706"/>
              <a:gd name="connsiteX12" fmla="*/ 32262 w 2349380"/>
              <a:gd name="connsiteY12" fmla="*/ 358804 h 1743706"/>
              <a:gd name="connsiteX13" fmla="*/ 58455 w 2349380"/>
              <a:gd name="connsiteY13" fmla="*/ 332610 h 1743706"/>
              <a:gd name="connsiteX14" fmla="*/ 60838 w 2349380"/>
              <a:gd name="connsiteY14" fmla="*/ 301654 h 1743706"/>
              <a:gd name="connsiteX15" fmla="*/ 106080 w 2349380"/>
              <a:gd name="connsiteY15" fmla="*/ 292129 h 1743706"/>
              <a:gd name="connsiteX16" fmla="*/ 82268 w 2349380"/>
              <a:gd name="connsiteY16" fmla="*/ 268316 h 1743706"/>
              <a:gd name="connsiteX17" fmla="*/ 117988 w 2349380"/>
              <a:gd name="connsiteY17" fmla="*/ 242122 h 1743706"/>
              <a:gd name="connsiteX18" fmla="*/ 91793 w 2349380"/>
              <a:gd name="connsiteY18" fmla="*/ 234979 h 1743706"/>
              <a:gd name="connsiteX19" fmla="*/ 58456 w 2349380"/>
              <a:gd name="connsiteY19" fmla="*/ 204022 h 1743706"/>
              <a:gd name="connsiteX20" fmla="*/ 101319 w 2349380"/>
              <a:gd name="connsiteY20" fmla="*/ 163541 h 1743706"/>
              <a:gd name="connsiteX21" fmla="*/ 65600 w 2349380"/>
              <a:gd name="connsiteY21" fmla="*/ 154016 h 1743706"/>
              <a:gd name="connsiteX22" fmla="*/ 56075 w 2349380"/>
              <a:gd name="connsiteY22" fmla="*/ 137347 h 1743706"/>
              <a:gd name="connsiteX23" fmla="*/ 72744 w 2349380"/>
              <a:gd name="connsiteY23" fmla="*/ 101629 h 1743706"/>
              <a:gd name="connsiteX24" fmla="*/ 51313 w 2349380"/>
              <a:gd name="connsiteY24" fmla="*/ 89722 h 1743706"/>
              <a:gd name="connsiteX25" fmla="*/ 65600 w 2349380"/>
              <a:gd name="connsiteY25" fmla="*/ 81627 h 1743706"/>
              <a:gd name="connsiteX26" fmla="*/ 125131 w 2349380"/>
              <a:gd name="connsiteY26" fmla="*/ 30191 h 1743706"/>
              <a:gd name="connsiteX27" fmla="*/ 413263 w 2349380"/>
              <a:gd name="connsiteY27" fmla="*/ 1616 h 1743706"/>
              <a:gd name="connsiteX28" fmla="*/ 558519 w 2349380"/>
              <a:gd name="connsiteY28" fmla="*/ 115916 h 1743706"/>
              <a:gd name="connsiteX29" fmla="*/ 587397 w 2349380"/>
              <a:gd name="connsiteY29" fmla="*/ 278218 h 1743706"/>
              <a:gd name="connsiteX30" fmla="*/ 870463 w 2349380"/>
              <a:gd name="connsiteY30" fmla="*/ 442147 h 1743706"/>
              <a:gd name="connsiteX31" fmla="*/ 2349293 w 2349380"/>
              <a:gd name="connsiteY31" fmla="*/ 1242913 h 1743706"/>
              <a:gd name="connsiteX32" fmla="*/ 953157 w 2349380"/>
              <a:gd name="connsiteY32" fmla="*/ 1742788 h 1743706"/>
              <a:gd name="connsiteX33" fmla="*/ 75181 w 2349380"/>
              <a:gd name="connsiteY33" fmla="*/ 1349593 h 1743706"/>
              <a:gd name="connsiteX0" fmla="*/ 75181 w 2349380"/>
              <a:gd name="connsiteY0" fmla="*/ 1349593 h 1743655"/>
              <a:gd name="connsiteX1" fmla="*/ 348968 w 2349380"/>
              <a:gd name="connsiteY1" fmla="*/ 835054 h 1743655"/>
              <a:gd name="connsiteX2" fmla="*/ 553756 w 2349380"/>
              <a:gd name="connsiteY2" fmla="*/ 742185 h 1743655"/>
              <a:gd name="connsiteX3" fmla="*/ 382305 w 2349380"/>
              <a:gd name="connsiteY3" fmla="*/ 573116 h 1743655"/>
              <a:gd name="connsiteX4" fmla="*/ 248955 w 2349380"/>
              <a:gd name="connsiteY4" fmla="*/ 594547 h 1743655"/>
              <a:gd name="connsiteX5" fmla="*/ 144181 w 2349380"/>
              <a:gd name="connsiteY5" fmla="*/ 592166 h 1743655"/>
              <a:gd name="connsiteX6" fmla="*/ 79887 w 2349380"/>
              <a:gd name="connsiteY6" fmla="*/ 620741 h 1743655"/>
              <a:gd name="connsiteX7" fmla="*/ 32262 w 2349380"/>
              <a:gd name="connsiteY7" fmla="*/ 649316 h 1743655"/>
              <a:gd name="connsiteX8" fmla="*/ 1307 w 2349380"/>
              <a:gd name="connsiteY8" fmla="*/ 604072 h 1743655"/>
              <a:gd name="connsiteX9" fmla="*/ 10830 w 2349380"/>
              <a:gd name="connsiteY9" fmla="*/ 515966 h 1743655"/>
              <a:gd name="connsiteX10" fmla="*/ 8450 w 2349380"/>
              <a:gd name="connsiteY10" fmla="*/ 480247 h 1743655"/>
              <a:gd name="connsiteX11" fmla="*/ 22737 w 2349380"/>
              <a:gd name="connsiteY11" fmla="*/ 454054 h 1743655"/>
              <a:gd name="connsiteX12" fmla="*/ 27499 w 2349380"/>
              <a:gd name="connsiteY12" fmla="*/ 389760 h 1743655"/>
              <a:gd name="connsiteX13" fmla="*/ 32262 w 2349380"/>
              <a:gd name="connsiteY13" fmla="*/ 358804 h 1743655"/>
              <a:gd name="connsiteX14" fmla="*/ 58455 w 2349380"/>
              <a:gd name="connsiteY14" fmla="*/ 332610 h 1743655"/>
              <a:gd name="connsiteX15" fmla="*/ 60838 w 2349380"/>
              <a:gd name="connsiteY15" fmla="*/ 301654 h 1743655"/>
              <a:gd name="connsiteX16" fmla="*/ 106080 w 2349380"/>
              <a:gd name="connsiteY16" fmla="*/ 292129 h 1743655"/>
              <a:gd name="connsiteX17" fmla="*/ 82268 w 2349380"/>
              <a:gd name="connsiteY17" fmla="*/ 268316 h 1743655"/>
              <a:gd name="connsiteX18" fmla="*/ 117988 w 2349380"/>
              <a:gd name="connsiteY18" fmla="*/ 242122 h 1743655"/>
              <a:gd name="connsiteX19" fmla="*/ 91793 w 2349380"/>
              <a:gd name="connsiteY19" fmla="*/ 234979 h 1743655"/>
              <a:gd name="connsiteX20" fmla="*/ 58456 w 2349380"/>
              <a:gd name="connsiteY20" fmla="*/ 204022 h 1743655"/>
              <a:gd name="connsiteX21" fmla="*/ 101319 w 2349380"/>
              <a:gd name="connsiteY21" fmla="*/ 163541 h 1743655"/>
              <a:gd name="connsiteX22" fmla="*/ 65600 w 2349380"/>
              <a:gd name="connsiteY22" fmla="*/ 154016 h 1743655"/>
              <a:gd name="connsiteX23" fmla="*/ 56075 w 2349380"/>
              <a:gd name="connsiteY23" fmla="*/ 137347 h 1743655"/>
              <a:gd name="connsiteX24" fmla="*/ 72744 w 2349380"/>
              <a:gd name="connsiteY24" fmla="*/ 101629 h 1743655"/>
              <a:gd name="connsiteX25" fmla="*/ 51313 w 2349380"/>
              <a:gd name="connsiteY25" fmla="*/ 89722 h 1743655"/>
              <a:gd name="connsiteX26" fmla="*/ 65600 w 2349380"/>
              <a:gd name="connsiteY26" fmla="*/ 81627 h 1743655"/>
              <a:gd name="connsiteX27" fmla="*/ 125131 w 2349380"/>
              <a:gd name="connsiteY27" fmla="*/ 30191 h 1743655"/>
              <a:gd name="connsiteX28" fmla="*/ 413263 w 2349380"/>
              <a:gd name="connsiteY28" fmla="*/ 1616 h 1743655"/>
              <a:gd name="connsiteX29" fmla="*/ 558519 w 2349380"/>
              <a:gd name="connsiteY29" fmla="*/ 115916 h 1743655"/>
              <a:gd name="connsiteX30" fmla="*/ 587397 w 2349380"/>
              <a:gd name="connsiteY30" fmla="*/ 278218 h 1743655"/>
              <a:gd name="connsiteX31" fmla="*/ 870463 w 2349380"/>
              <a:gd name="connsiteY31" fmla="*/ 442147 h 1743655"/>
              <a:gd name="connsiteX32" fmla="*/ 2349293 w 2349380"/>
              <a:gd name="connsiteY32" fmla="*/ 1242913 h 1743655"/>
              <a:gd name="connsiteX33" fmla="*/ 953157 w 2349380"/>
              <a:gd name="connsiteY33" fmla="*/ 1742788 h 1743655"/>
              <a:gd name="connsiteX34" fmla="*/ 75181 w 2349380"/>
              <a:gd name="connsiteY34" fmla="*/ 1349593 h 1743655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366459 w 2366871"/>
              <a:gd name="connsiteY2" fmla="*/ 835054 h 1743522"/>
              <a:gd name="connsiteX3" fmla="*/ 571247 w 2366871"/>
              <a:gd name="connsiteY3" fmla="*/ 742185 h 1743522"/>
              <a:gd name="connsiteX4" fmla="*/ 399796 w 2366871"/>
              <a:gd name="connsiteY4" fmla="*/ 573116 h 1743522"/>
              <a:gd name="connsiteX5" fmla="*/ 266446 w 2366871"/>
              <a:gd name="connsiteY5" fmla="*/ 594547 h 1743522"/>
              <a:gd name="connsiteX6" fmla="*/ 161672 w 2366871"/>
              <a:gd name="connsiteY6" fmla="*/ 592166 h 1743522"/>
              <a:gd name="connsiteX7" fmla="*/ 97378 w 2366871"/>
              <a:gd name="connsiteY7" fmla="*/ 620741 h 1743522"/>
              <a:gd name="connsiteX8" fmla="*/ 49753 w 2366871"/>
              <a:gd name="connsiteY8" fmla="*/ 649316 h 1743522"/>
              <a:gd name="connsiteX9" fmla="*/ 18798 w 2366871"/>
              <a:gd name="connsiteY9" fmla="*/ 604072 h 1743522"/>
              <a:gd name="connsiteX10" fmla="*/ 28321 w 2366871"/>
              <a:gd name="connsiteY10" fmla="*/ 515966 h 1743522"/>
              <a:gd name="connsiteX11" fmla="*/ 25941 w 2366871"/>
              <a:gd name="connsiteY11" fmla="*/ 480247 h 1743522"/>
              <a:gd name="connsiteX12" fmla="*/ 40228 w 2366871"/>
              <a:gd name="connsiteY12" fmla="*/ 454054 h 1743522"/>
              <a:gd name="connsiteX13" fmla="*/ 44990 w 2366871"/>
              <a:gd name="connsiteY13" fmla="*/ 389760 h 1743522"/>
              <a:gd name="connsiteX14" fmla="*/ 49753 w 2366871"/>
              <a:gd name="connsiteY14" fmla="*/ 358804 h 1743522"/>
              <a:gd name="connsiteX15" fmla="*/ 75946 w 2366871"/>
              <a:gd name="connsiteY15" fmla="*/ 332610 h 1743522"/>
              <a:gd name="connsiteX16" fmla="*/ 78329 w 2366871"/>
              <a:gd name="connsiteY16" fmla="*/ 301654 h 1743522"/>
              <a:gd name="connsiteX17" fmla="*/ 123571 w 2366871"/>
              <a:gd name="connsiteY17" fmla="*/ 292129 h 1743522"/>
              <a:gd name="connsiteX18" fmla="*/ 99759 w 2366871"/>
              <a:gd name="connsiteY18" fmla="*/ 268316 h 1743522"/>
              <a:gd name="connsiteX19" fmla="*/ 135479 w 2366871"/>
              <a:gd name="connsiteY19" fmla="*/ 242122 h 1743522"/>
              <a:gd name="connsiteX20" fmla="*/ 109284 w 2366871"/>
              <a:gd name="connsiteY20" fmla="*/ 234979 h 1743522"/>
              <a:gd name="connsiteX21" fmla="*/ 75947 w 2366871"/>
              <a:gd name="connsiteY21" fmla="*/ 204022 h 1743522"/>
              <a:gd name="connsiteX22" fmla="*/ 118810 w 2366871"/>
              <a:gd name="connsiteY22" fmla="*/ 163541 h 1743522"/>
              <a:gd name="connsiteX23" fmla="*/ 83091 w 2366871"/>
              <a:gd name="connsiteY23" fmla="*/ 154016 h 1743522"/>
              <a:gd name="connsiteX24" fmla="*/ 73566 w 2366871"/>
              <a:gd name="connsiteY24" fmla="*/ 137347 h 1743522"/>
              <a:gd name="connsiteX25" fmla="*/ 90235 w 2366871"/>
              <a:gd name="connsiteY25" fmla="*/ 101629 h 1743522"/>
              <a:gd name="connsiteX26" fmla="*/ 68804 w 2366871"/>
              <a:gd name="connsiteY26" fmla="*/ 89722 h 1743522"/>
              <a:gd name="connsiteX27" fmla="*/ 83091 w 2366871"/>
              <a:gd name="connsiteY27" fmla="*/ 81627 h 1743522"/>
              <a:gd name="connsiteX28" fmla="*/ 142622 w 2366871"/>
              <a:gd name="connsiteY28" fmla="*/ 30191 h 1743522"/>
              <a:gd name="connsiteX29" fmla="*/ 430754 w 2366871"/>
              <a:gd name="connsiteY29" fmla="*/ 1616 h 1743522"/>
              <a:gd name="connsiteX30" fmla="*/ 576010 w 2366871"/>
              <a:gd name="connsiteY30" fmla="*/ 115916 h 1743522"/>
              <a:gd name="connsiteX31" fmla="*/ 604888 w 2366871"/>
              <a:gd name="connsiteY31" fmla="*/ 278218 h 1743522"/>
              <a:gd name="connsiteX32" fmla="*/ 887954 w 2366871"/>
              <a:gd name="connsiteY32" fmla="*/ 442147 h 1743522"/>
              <a:gd name="connsiteX33" fmla="*/ 2366784 w 2366871"/>
              <a:gd name="connsiteY33" fmla="*/ 1242913 h 1743522"/>
              <a:gd name="connsiteX34" fmla="*/ 970648 w 2366871"/>
              <a:gd name="connsiteY34" fmla="*/ 1742788 h 1743522"/>
              <a:gd name="connsiteX35" fmla="*/ 92672 w 2366871"/>
              <a:gd name="connsiteY35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235491 w 2366871"/>
              <a:gd name="connsiteY2" fmla="*/ 966023 h 1743522"/>
              <a:gd name="connsiteX3" fmla="*/ 366459 w 2366871"/>
              <a:gd name="connsiteY3" fmla="*/ 835054 h 1743522"/>
              <a:gd name="connsiteX4" fmla="*/ 571247 w 2366871"/>
              <a:gd name="connsiteY4" fmla="*/ 742185 h 1743522"/>
              <a:gd name="connsiteX5" fmla="*/ 399796 w 2366871"/>
              <a:gd name="connsiteY5" fmla="*/ 573116 h 1743522"/>
              <a:gd name="connsiteX6" fmla="*/ 266446 w 2366871"/>
              <a:gd name="connsiteY6" fmla="*/ 594547 h 1743522"/>
              <a:gd name="connsiteX7" fmla="*/ 161672 w 2366871"/>
              <a:gd name="connsiteY7" fmla="*/ 592166 h 1743522"/>
              <a:gd name="connsiteX8" fmla="*/ 97378 w 2366871"/>
              <a:gd name="connsiteY8" fmla="*/ 620741 h 1743522"/>
              <a:gd name="connsiteX9" fmla="*/ 49753 w 2366871"/>
              <a:gd name="connsiteY9" fmla="*/ 649316 h 1743522"/>
              <a:gd name="connsiteX10" fmla="*/ 18798 w 2366871"/>
              <a:gd name="connsiteY10" fmla="*/ 604072 h 1743522"/>
              <a:gd name="connsiteX11" fmla="*/ 28321 w 2366871"/>
              <a:gd name="connsiteY11" fmla="*/ 515966 h 1743522"/>
              <a:gd name="connsiteX12" fmla="*/ 25941 w 2366871"/>
              <a:gd name="connsiteY12" fmla="*/ 480247 h 1743522"/>
              <a:gd name="connsiteX13" fmla="*/ 40228 w 2366871"/>
              <a:gd name="connsiteY13" fmla="*/ 454054 h 1743522"/>
              <a:gd name="connsiteX14" fmla="*/ 44990 w 2366871"/>
              <a:gd name="connsiteY14" fmla="*/ 389760 h 1743522"/>
              <a:gd name="connsiteX15" fmla="*/ 49753 w 2366871"/>
              <a:gd name="connsiteY15" fmla="*/ 358804 h 1743522"/>
              <a:gd name="connsiteX16" fmla="*/ 75946 w 2366871"/>
              <a:gd name="connsiteY16" fmla="*/ 332610 h 1743522"/>
              <a:gd name="connsiteX17" fmla="*/ 78329 w 2366871"/>
              <a:gd name="connsiteY17" fmla="*/ 301654 h 1743522"/>
              <a:gd name="connsiteX18" fmla="*/ 123571 w 2366871"/>
              <a:gd name="connsiteY18" fmla="*/ 292129 h 1743522"/>
              <a:gd name="connsiteX19" fmla="*/ 99759 w 2366871"/>
              <a:gd name="connsiteY19" fmla="*/ 268316 h 1743522"/>
              <a:gd name="connsiteX20" fmla="*/ 135479 w 2366871"/>
              <a:gd name="connsiteY20" fmla="*/ 242122 h 1743522"/>
              <a:gd name="connsiteX21" fmla="*/ 109284 w 2366871"/>
              <a:gd name="connsiteY21" fmla="*/ 234979 h 1743522"/>
              <a:gd name="connsiteX22" fmla="*/ 75947 w 2366871"/>
              <a:gd name="connsiteY22" fmla="*/ 204022 h 1743522"/>
              <a:gd name="connsiteX23" fmla="*/ 118810 w 2366871"/>
              <a:gd name="connsiteY23" fmla="*/ 163541 h 1743522"/>
              <a:gd name="connsiteX24" fmla="*/ 83091 w 2366871"/>
              <a:gd name="connsiteY24" fmla="*/ 154016 h 1743522"/>
              <a:gd name="connsiteX25" fmla="*/ 73566 w 2366871"/>
              <a:gd name="connsiteY25" fmla="*/ 137347 h 1743522"/>
              <a:gd name="connsiteX26" fmla="*/ 90235 w 2366871"/>
              <a:gd name="connsiteY26" fmla="*/ 101629 h 1743522"/>
              <a:gd name="connsiteX27" fmla="*/ 68804 w 2366871"/>
              <a:gd name="connsiteY27" fmla="*/ 89722 h 1743522"/>
              <a:gd name="connsiteX28" fmla="*/ 83091 w 2366871"/>
              <a:gd name="connsiteY28" fmla="*/ 81627 h 1743522"/>
              <a:gd name="connsiteX29" fmla="*/ 142622 w 2366871"/>
              <a:gd name="connsiteY29" fmla="*/ 30191 h 1743522"/>
              <a:gd name="connsiteX30" fmla="*/ 430754 w 2366871"/>
              <a:gd name="connsiteY30" fmla="*/ 1616 h 1743522"/>
              <a:gd name="connsiteX31" fmla="*/ 576010 w 2366871"/>
              <a:gd name="connsiteY31" fmla="*/ 115916 h 1743522"/>
              <a:gd name="connsiteX32" fmla="*/ 604888 w 2366871"/>
              <a:gd name="connsiteY32" fmla="*/ 278218 h 1743522"/>
              <a:gd name="connsiteX33" fmla="*/ 887954 w 2366871"/>
              <a:gd name="connsiteY33" fmla="*/ 442147 h 1743522"/>
              <a:gd name="connsiteX34" fmla="*/ 2366784 w 2366871"/>
              <a:gd name="connsiteY34" fmla="*/ 1242913 h 1743522"/>
              <a:gd name="connsiteX35" fmla="*/ 970648 w 2366871"/>
              <a:gd name="connsiteY35" fmla="*/ 1742788 h 1743522"/>
              <a:gd name="connsiteX36" fmla="*/ 92672 w 2366871"/>
              <a:gd name="connsiteY36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235491 w 2366871"/>
              <a:gd name="connsiteY2" fmla="*/ 966023 h 1743522"/>
              <a:gd name="connsiteX3" fmla="*/ 335504 w 2366871"/>
              <a:gd name="connsiteY3" fmla="*/ 887442 h 1743522"/>
              <a:gd name="connsiteX4" fmla="*/ 366459 w 2366871"/>
              <a:gd name="connsiteY4" fmla="*/ 835054 h 1743522"/>
              <a:gd name="connsiteX5" fmla="*/ 571247 w 2366871"/>
              <a:gd name="connsiteY5" fmla="*/ 742185 h 1743522"/>
              <a:gd name="connsiteX6" fmla="*/ 399796 w 2366871"/>
              <a:gd name="connsiteY6" fmla="*/ 573116 h 1743522"/>
              <a:gd name="connsiteX7" fmla="*/ 266446 w 2366871"/>
              <a:gd name="connsiteY7" fmla="*/ 594547 h 1743522"/>
              <a:gd name="connsiteX8" fmla="*/ 161672 w 2366871"/>
              <a:gd name="connsiteY8" fmla="*/ 592166 h 1743522"/>
              <a:gd name="connsiteX9" fmla="*/ 97378 w 2366871"/>
              <a:gd name="connsiteY9" fmla="*/ 620741 h 1743522"/>
              <a:gd name="connsiteX10" fmla="*/ 49753 w 2366871"/>
              <a:gd name="connsiteY10" fmla="*/ 649316 h 1743522"/>
              <a:gd name="connsiteX11" fmla="*/ 18798 w 2366871"/>
              <a:gd name="connsiteY11" fmla="*/ 604072 h 1743522"/>
              <a:gd name="connsiteX12" fmla="*/ 28321 w 2366871"/>
              <a:gd name="connsiteY12" fmla="*/ 515966 h 1743522"/>
              <a:gd name="connsiteX13" fmla="*/ 25941 w 2366871"/>
              <a:gd name="connsiteY13" fmla="*/ 480247 h 1743522"/>
              <a:gd name="connsiteX14" fmla="*/ 40228 w 2366871"/>
              <a:gd name="connsiteY14" fmla="*/ 454054 h 1743522"/>
              <a:gd name="connsiteX15" fmla="*/ 44990 w 2366871"/>
              <a:gd name="connsiteY15" fmla="*/ 389760 h 1743522"/>
              <a:gd name="connsiteX16" fmla="*/ 49753 w 2366871"/>
              <a:gd name="connsiteY16" fmla="*/ 358804 h 1743522"/>
              <a:gd name="connsiteX17" fmla="*/ 75946 w 2366871"/>
              <a:gd name="connsiteY17" fmla="*/ 332610 h 1743522"/>
              <a:gd name="connsiteX18" fmla="*/ 78329 w 2366871"/>
              <a:gd name="connsiteY18" fmla="*/ 301654 h 1743522"/>
              <a:gd name="connsiteX19" fmla="*/ 123571 w 2366871"/>
              <a:gd name="connsiteY19" fmla="*/ 292129 h 1743522"/>
              <a:gd name="connsiteX20" fmla="*/ 99759 w 2366871"/>
              <a:gd name="connsiteY20" fmla="*/ 268316 h 1743522"/>
              <a:gd name="connsiteX21" fmla="*/ 135479 w 2366871"/>
              <a:gd name="connsiteY21" fmla="*/ 242122 h 1743522"/>
              <a:gd name="connsiteX22" fmla="*/ 109284 w 2366871"/>
              <a:gd name="connsiteY22" fmla="*/ 234979 h 1743522"/>
              <a:gd name="connsiteX23" fmla="*/ 75947 w 2366871"/>
              <a:gd name="connsiteY23" fmla="*/ 204022 h 1743522"/>
              <a:gd name="connsiteX24" fmla="*/ 118810 w 2366871"/>
              <a:gd name="connsiteY24" fmla="*/ 163541 h 1743522"/>
              <a:gd name="connsiteX25" fmla="*/ 83091 w 2366871"/>
              <a:gd name="connsiteY25" fmla="*/ 154016 h 1743522"/>
              <a:gd name="connsiteX26" fmla="*/ 73566 w 2366871"/>
              <a:gd name="connsiteY26" fmla="*/ 137347 h 1743522"/>
              <a:gd name="connsiteX27" fmla="*/ 90235 w 2366871"/>
              <a:gd name="connsiteY27" fmla="*/ 101629 h 1743522"/>
              <a:gd name="connsiteX28" fmla="*/ 68804 w 2366871"/>
              <a:gd name="connsiteY28" fmla="*/ 89722 h 1743522"/>
              <a:gd name="connsiteX29" fmla="*/ 83091 w 2366871"/>
              <a:gd name="connsiteY29" fmla="*/ 81627 h 1743522"/>
              <a:gd name="connsiteX30" fmla="*/ 142622 w 2366871"/>
              <a:gd name="connsiteY30" fmla="*/ 30191 h 1743522"/>
              <a:gd name="connsiteX31" fmla="*/ 430754 w 2366871"/>
              <a:gd name="connsiteY31" fmla="*/ 1616 h 1743522"/>
              <a:gd name="connsiteX32" fmla="*/ 576010 w 2366871"/>
              <a:gd name="connsiteY32" fmla="*/ 115916 h 1743522"/>
              <a:gd name="connsiteX33" fmla="*/ 604888 w 2366871"/>
              <a:gd name="connsiteY33" fmla="*/ 278218 h 1743522"/>
              <a:gd name="connsiteX34" fmla="*/ 887954 w 2366871"/>
              <a:gd name="connsiteY34" fmla="*/ 442147 h 1743522"/>
              <a:gd name="connsiteX35" fmla="*/ 2366784 w 2366871"/>
              <a:gd name="connsiteY35" fmla="*/ 1242913 h 1743522"/>
              <a:gd name="connsiteX36" fmla="*/ 970648 w 2366871"/>
              <a:gd name="connsiteY36" fmla="*/ 1742788 h 1743522"/>
              <a:gd name="connsiteX37" fmla="*/ 92672 w 2366871"/>
              <a:gd name="connsiteY37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235491 w 2366871"/>
              <a:gd name="connsiteY2" fmla="*/ 966023 h 1743522"/>
              <a:gd name="connsiteX3" fmla="*/ 285497 w 2366871"/>
              <a:gd name="connsiteY3" fmla="*/ 951736 h 1743522"/>
              <a:gd name="connsiteX4" fmla="*/ 335504 w 2366871"/>
              <a:gd name="connsiteY4" fmla="*/ 887442 h 1743522"/>
              <a:gd name="connsiteX5" fmla="*/ 366459 w 2366871"/>
              <a:gd name="connsiteY5" fmla="*/ 835054 h 1743522"/>
              <a:gd name="connsiteX6" fmla="*/ 571247 w 2366871"/>
              <a:gd name="connsiteY6" fmla="*/ 742185 h 1743522"/>
              <a:gd name="connsiteX7" fmla="*/ 399796 w 2366871"/>
              <a:gd name="connsiteY7" fmla="*/ 573116 h 1743522"/>
              <a:gd name="connsiteX8" fmla="*/ 266446 w 2366871"/>
              <a:gd name="connsiteY8" fmla="*/ 594547 h 1743522"/>
              <a:gd name="connsiteX9" fmla="*/ 161672 w 2366871"/>
              <a:gd name="connsiteY9" fmla="*/ 592166 h 1743522"/>
              <a:gd name="connsiteX10" fmla="*/ 97378 w 2366871"/>
              <a:gd name="connsiteY10" fmla="*/ 620741 h 1743522"/>
              <a:gd name="connsiteX11" fmla="*/ 49753 w 2366871"/>
              <a:gd name="connsiteY11" fmla="*/ 649316 h 1743522"/>
              <a:gd name="connsiteX12" fmla="*/ 18798 w 2366871"/>
              <a:gd name="connsiteY12" fmla="*/ 604072 h 1743522"/>
              <a:gd name="connsiteX13" fmla="*/ 28321 w 2366871"/>
              <a:gd name="connsiteY13" fmla="*/ 515966 h 1743522"/>
              <a:gd name="connsiteX14" fmla="*/ 25941 w 2366871"/>
              <a:gd name="connsiteY14" fmla="*/ 480247 h 1743522"/>
              <a:gd name="connsiteX15" fmla="*/ 40228 w 2366871"/>
              <a:gd name="connsiteY15" fmla="*/ 454054 h 1743522"/>
              <a:gd name="connsiteX16" fmla="*/ 44990 w 2366871"/>
              <a:gd name="connsiteY16" fmla="*/ 389760 h 1743522"/>
              <a:gd name="connsiteX17" fmla="*/ 49753 w 2366871"/>
              <a:gd name="connsiteY17" fmla="*/ 358804 h 1743522"/>
              <a:gd name="connsiteX18" fmla="*/ 75946 w 2366871"/>
              <a:gd name="connsiteY18" fmla="*/ 332610 h 1743522"/>
              <a:gd name="connsiteX19" fmla="*/ 78329 w 2366871"/>
              <a:gd name="connsiteY19" fmla="*/ 301654 h 1743522"/>
              <a:gd name="connsiteX20" fmla="*/ 123571 w 2366871"/>
              <a:gd name="connsiteY20" fmla="*/ 292129 h 1743522"/>
              <a:gd name="connsiteX21" fmla="*/ 99759 w 2366871"/>
              <a:gd name="connsiteY21" fmla="*/ 268316 h 1743522"/>
              <a:gd name="connsiteX22" fmla="*/ 135479 w 2366871"/>
              <a:gd name="connsiteY22" fmla="*/ 242122 h 1743522"/>
              <a:gd name="connsiteX23" fmla="*/ 109284 w 2366871"/>
              <a:gd name="connsiteY23" fmla="*/ 234979 h 1743522"/>
              <a:gd name="connsiteX24" fmla="*/ 75947 w 2366871"/>
              <a:gd name="connsiteY24" fmla="*/ 204022 h 1743522"/>
              <a:gd name="connsiteX25" fmla="*/ 118810 w 2366871"/>
              <a:gd name="connsiteY25" fmla="*/ 163541 h 1743522"/>
              <a:gd name="connsiteX26" fmla="*/ 83091 w 2366871"/>
              <a:gd name="connsiteY26" fmla="*/ 154016 h 1743522"/>
              <a:gd name="connsiteX27" fmla="*/ 73566 w 2366871"/>
              <a:gd name="connsiteY27" fmla="*/ 137347 h 1743522"/>
              <a:gd name="connsiteX28" fmla="*/ 90235 w 2366871"/>
              <a:gd name="connsiteY28" fmla="*/ 101629 h 1743522"/>
              <a:gd name="connsiteX29" fmla="*/ 68804 w 2366871"/>
              <a:gd name="connsiteY29" fmla="*/ 89722 h 1743522"/>
              <a:gd name="connsiteX30" fmla="*/ 83091 w 2366871"/>
              <a:gd name="connsiteY30" fmla="*/ 81627 h 1743522"/>
              <a:gd name="connsiteX31" fmla="*/ 142622 w 2366871"/>
              <a:gd name="connsiteY31" fmla="*/ 30191 h 1743522"/>
              <a:gd name="connsiteX32" fmla="*/ 430754 w 2366871"/>
              <a:gd name="connsiteY32" fmla="*/ 1616 h 1743522"/>
              <a:gd name="connsiteX33" fmla="*/ 576010 w 2366871"/>
              <a:gd name="connsiteY33" fmla="*/ 115916 h 1743522"/>
              <a:gd name="connsiteX34" fmla="*/ 604888 w 2366871"/>
              <a:gd name="connsiteY34" fmla="*/ 278218 h 1743522"/>
              <a:gd name="connsiteX35" fmla="*/ 887954 w 2366871"/>
              <a:gd name="connsiteY35" fmla="*/ 442147 h 1743522"/>
              <a:gd name="connsiteX36" fmla="*/ 2366784 w 2366871"/>
              <a:gd name="connsiteY36" fmla="*/ 1242913 h 1743522"/>
              <a:gd name="connsiteX37" fmla="*/ 970648 w 2366871"/>
              <a:gd name="connsiteY37" fmla="*/ 1742788 h 1743522"/>
              <a:gd name="connsiteX38" fmla="*/ 92672 w 2366871"/>
              <a:gd name="connsiteY38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211679 w 2366871"/>
              <a:gd name="connsiteY2" fmla="*/ 1027936 h 1743522"/>
              <a:gd name="connsiteX3" fmla="*/ 235491 w 2366871"/>
              <a:gd name="connsiteY3" fmla="*/ 966023 h 1743522"/>
              <a:gd name="connsiteX4" fmla="*/ 285497 w 2366871"/>
              <a:gd name="connsiteY4" fmla="*/ 951736 h 1743522"/>
              <a:gd name="connsiteX5" fmla="*/ 335504 w 2366871"/>
              <a:gd name="connsiteY5" fmla="*/ 887442 h 1743522"/>
              <a:gd name="connsiteX6" fmla="*/ 366459 w 2366871"/>
              <a:gd name="connsiteY6" fmla="*/ 835054 h 1743522"/>
              <a:gd name="connsiteX7" fmla="*/ 571247 w 2366871"/>
              <a:gd name="connsiteY7" fmla="*/ 742185 h 1743522"/>
              <a:gd name="connsiteX8" fmla="*/ 399796 w 2366871"/>
              <a:gd name="connsiteY8" fmla="*/ 573116 h 1743522"/>
              <a:gd name="connsiteX9" fmla="*/ 266446 w 2366871"/>
              <a:gd name="connsiteY9" fmla="*/ 594547 h 1743522"/>
              <a:gd name="connsiteX10" fmla="*/ 161672 w 2366871"/>
              <a:gd name="connsiteY10" fmla="*/ 592166 h 1743522"/>
              <a:gd name="connsiteX11" fmla="*/ 97378 w 2366871"/>
              <a:gd name="connsiteY11" fmla="*/ 620741 h 1743522"/>
              <a:gd name="connsiteX12" fmla="*/ 49753 w 2366871"/>
              <a:gd name="connsiteY12" fmla="*/ 649316 h 1743522"/>
              <a:gd name="connsiteX13" fmla="*/ 18798 w 2366871"/>
              <a:gd name="connsiteY13" fmla="*/ 604072 h 1743522"/>
              <a:gd name="connsiteX14" fmla="*/ 28321 w 2366871"/>
              <a:gd name="connsiteY14" fmla="*/ 515966 h 1743522"/>
              <a:gd name="connsiteX15" fmla="*/ 25941 w 2366871"/>
              <a:gd name="connsiteY15" fmla="*/ 480247 h 1743522"/>
              <a:gd name="connsiteX16" fmla="*/ 40228 w 2366871"/>
              <a:gd name="connsiteY16" fmla="*/ 454054 h 1743522"/>
              <a:gd name="connsiteX17" fmla="*/ 44990 w 2366871"/>
              <a:gd name="connsiteY17" fmla="*/ 389760 h 1743522"/>
              <a:gd name="connsiteX18" fmla="*/ 49753 w 2366871"/>
              <a:gd name="connsiteY18" fmla="*/ 358804 h 1743522"/>
              <a:gd name="connsiteX19" fmla="*/ 75946 w 2366871"/>
              <a:gd name="connsiteY19" fmla="*/ 332610 h 1743522"/>
              <a:gd name="connsiteX20" fmla="*/ 78329 w 2366871"/>
              <a:gd name="connsiteY20" fmla="*/ 301654 h 1743522"/>
              <a:gd name="connsiteX21" fmla="*/ 123571 w 2366871"/>
              <a:gd name="connsiteY21" fmla="*/ 292129 h 1743522"/>
              <a:gd name="connsiteX22" fmla="*/ 99759 w 2366871"/>
              <a:gd name="connsiteY22" fmla="*/ 268316 h 1743522"/>
              <a:gd name="connsiteX23" fmla="*/ 135479 w 2366871"/>
              <a:gd name="connsiteY23" fmla="*/ 242122 h 1743522"/>
              <a:gd name="connsiteX24" fmla="*/ 109284 w 2366871"/>
              <a:gd name="connsiteY24" fmla="*/ 234979 h 1743522"/>
              <a:gd name="connsiteX25" fmla="*/ 75947 w 2366871"/>
              <a:gd name="connsiteY25" fmla="*/ 204022 h 1743522"/>
              <a:gd name="connsiteX26" fmla="*/ 118810 w 2366871"/>
              <a:gd name="connsiteY26" fmla="*/ 163541 h 1743522"/>
              <a:gd name="connsiteX27" fmla="*/ 83091 w 2366871"/>
              <a:gd name="connsiteY27" fmla="*/ 154016 h 1743522"/>
              <a:gd name="connsiteX28" fmla="*/ 73566 w 2366871"/>
              <a:gd name="connsiteY28" fmla="*/ 137347 h 1743522"/>
              <a:gd name="connsiteX29" fmla="*/ 90235 w 2366871"/>
              <a:gd name="connsiteY29" fmla="*/ 101629 h 1743522"/>
              <a:gd name="connsiteX30" fmla="*/ 68804 w 2366871"/>
              <a:gd name="connsiteY30" fmla="*/ 89722 h 1743522"/>
              <a:gd name="connsiteX31" fmla="*/ 83091 w 2366871"/>
              <a:gd name="connsiteY31" fmla="*/ 81627 h 1743522"/>
              <a:gd name="connsiteX32" fmla="*/ 142622 w 2366871"/>
              <a:gd name="connsiteY32" fmla="*/ 30191 h 1743522"/>
              <a:gd name="connsiteX33" fmla="*/ 430754 w 2366871"/>
              <a:gd name="connsiteY33" fmla="*/ 1616 h 1743522"/>
              <a:gd name="connsiteX34" fmla="*/ 576010 w 2366871"/>
              <a:gd name="connsiteY34" fmla="*/ 115916 h 1743522"/>
              <a:gd name="connsiteX35" fmla="*/ 604888 w 2366871"/>
              <a:gd name="connsiteY35" fmla="*/ 278218 h 1743522"/>
              <a:gd name="connsiteX36" fmla="*/ 887954 w 2366871"/>
              <a:gd name="connsiteY36" fmla="*/ 442147 h 1743522"/>
              <a:gd name="connsiteX37" fmla="*/ 2366784 w 2366871"/>
              <a:gd name="connsiteY37" fmla="*/ 1242913 h 1743522"/>
              <a:gd name="connsiteX38" fmla="*/ 970648 w 2366871"/>
              <a:gd name="connsiteY38" fmla="*/ 1742788 h 1743522"/>
              <a:gd name="connsiteX39" fmla="*/ 92672 w 2366871"/>
              <a:gd name="connsiteY39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218822 w 2366871"/>
              <a:gd name="connsiteY2" fmla="*/ 1108898 h 1743522"/>
              <a:gd name="connsiteX3" fmla="*/ 211679 w 2366871"/>
              <a:gd name="connsiteY3" fmla="*/ 1027936 h 1743522"/>
              <a:gd name="connsiteX4" fmla="*/ 235491 w 2366871"/>
              <a:gd name="connsiteY4" fmla="*/ 966023 h 1743522"/>
              <a:gd name="connsiteX5" fmla="*/ 285497 w 2366871"/>
              <a:gd name="connsiteY5" fmla="*/ 951736 h 1743522"/>
              <a:gd name="connsiteX6" fmla="*/ 335504 w 2366871"/>
              <a:gd name="connsiteY6" fmla="*/ 887442 h 1743522"/>
              <a:gd name="connsiteX7" fmla="*/ 366459 w 2366871"/>
              <a:gd name="connsiteY7" fmla="*/ 835054 h 1743522"/>
              <a:gd name="connsiteX8" fmla="*/ 571247 w 2366871"/>
              <a:gd name="connsiteY8" fmla="*/ 742185 h 1743522"/>
              <a:gd name="connsiteX9" fmla="*/ 399796 w 2366871"/>
              <a:gd name="connsiteY9" fmla="*/ 573116 h 1743522"/>
              <a:gd name="connsiteX10" fmla="*/ 266446 w 2366871"/>
              <a:gd name="connsiteY10" fmla="*/ 594547 h 1743522"/>
              <a:gd name="connsiteX11" fmla="*/ 161672 w 2366871"/>
              <a:gd name="connsiteY11" fmla="*/ 592166 h 1743522"/>
              <a:gd name="connsiteX12" fmla="*/ 97378 w 2366871"/>
              <a:gd name="connsiteY12" fmla="*/ 620741 h 1743522"/>
              <a:gd name="connsiteX13" fmla="*/ 49753 w 2366871"/>
              <a:gd name="connsiteY13" fmla="*/ 649316 h 1743522"/>
              <a:gd name="connsiteX14" fmla="*/ 18798 w 2366871"/>
              <a:gd name="connsiteY14" fmla="*/ 604072 h 1743522"/>
              <a:gd name="connsiteX15" fmla="*/ 28321 w 2366871"/>
              <a:gd name="connsiteY15" fmla="*/ 515966 h 1743522"/>
              <a:gd name="connsiteX16" fmla="*/ 25941 w 2366871"/>
              <a:gd name="connsiteY16" fmla="*/ 480247 h 1743522"/>
              <a:gd name="connsiteX17" fmla="*/ 40228 w 2366871"/>
              <a:gd name="connsiteY17" fmla="*/ 454054 h 1743522"/>
              <a:gd name="connsiteX18" fmla="*/ 44990 w 2366871"/>
              <a:gd name="connsiteY18" fmla="*/ 389760 h 1743522"/>
              <a:gd name="connsiteX19" fmla="*/ 49753 w 2366871"/>
              <a:gd name="connsiteY19" fmla="*/ 358804 h 1743522"/>
              <a:gd name="connsiteX20" fmla="*/ 75946 w 2366871"/>
              <a:gd name="connsiteY20" fmla="*/ 332610 h 1743522"/>
              <a:gd name="connsiteX21" fmla="*/ 78329 w 2366871"/>
              <a:gd name="connsiteY21" fmla="*/ 301654 h 1743522"/>
              <a:gd name="connsiteX22" fmla="*/ 123571 w 2366871"/>
              <a:gd name="connsiteY22" fmla="*/ 292129 h 1743522"/>
              <a:gd name="connsiteX23" fmla="*/ 99759 w 2366871"/>
              <a:gd name="connsiteY23" fmla="*/ 268316 h 1743522"/>
              <a:gd name="connsiteX24" fmla="*/ 135479 w 2366871"/>
              <a:gd name="connsiteY24" fmla="*/ 242122 h 1743522"/>
              <a:gd name="connsiteX25" fmla="*/ 109284 w 2366871"/>
              <a:gd name="connsiteY25" fmla="*/ 234979 h 1743522"/>
              <a:gd name="connsiteX26" fmla="*/ 75947 w 2366871"/>
              <a:gd name="connsiteY26" fmla="*/ 204022 h 1743522"/>
              <a:gd name="connsiteX27" fmla="*/ 118810 w 2366871"/>
              <a:gd name="connsiteY27" fmla="*/ 163541 h 1743522"/>
              <a:gd name="connsiteX28" fmla="*/ 83091 w 2366871"/>
              <a:gd name="connsiteY28" fmla="*/ 154016 h 1743522"/>
              <a:gd name="connsiteX29" fmla="*/ 73566 w 2366871"/>
              <a:gd name="connsiteY29" fmla="*/ 137347 h 1743522"/>
              <a:gd name="connsiteX30" fmla="*/ 90235 w 2366871"/>
              <a:gd name="connsiteY30" fmla="*/ 101629 h 1743522"/>
              <a:gd name="connsiteX31" fmla="*/ 68804 w 2366871"/>
              <a:gd name="connsiteY31" fmla="*/ 89722 h 1743522"/>
              <a:gd name="connsiteX32" fmla="*/ 83091 w 2366871"/>
              <a:gd name="connsiteY32" fmla="*/ 81627 h 1743522"/>
              <a:gd name="connsiteX33" fmla="*/ 142622 w 2366871"/>
              <a:gd name="connsiteY33" fmla="*/ 30191 h 1743522"/>
              <a:gd name="connsiteX34" fmla="*/ 430754 w 2366871"/>
              <a:gd name="connsiteY34" fmla="*/ 1616 h 1743522"/>
              <a:gd name="connsiteX35" fmla="*/ 576010 w 2366871"/>
              <a:gd name="connsiteY35" fmla="*/ 115916 h 1743522"/>
              <a:gd name="connsiteX36" fmla="*/ 604888 w 2366871"/>
              <a:gd name="connsiteY36" fmla="*/ 278218 h 1743522"/>
              <a:gd name="connsiteX37" fmla="*/ 887954 w 2366871"/>
              <a:gd name="connsiteY37" fmla="*/ 442147 h 1743522"/>
              <a:gd name="connsiteX38" fmla="*/ 2366784 w 2366871"/>
              <a:gd name="connsiteY38" fmla="*/ 1242913 h 1743522"/>
              <a:gd name="connsiteX39" fmla="*/ 970648 w 2366871"/>
              <a:gd name="connsiteY39" fmla="*/ 1742788 h 1743522"/>
              <a:gd name="connsiteX40" fmla="*/ 92672 w 2366871"/>
              <a:gd name="connsiteY40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571247 w 2366871"/>
              <a:gd name="connsiteY9" fmla="*/ 742185 h 1743522"/>
              <a:gd name="connsiteX10" fmla="*/ 399796 w 2366871"/>
              <a:gd name="connsiteY10" fmla="*/ 573116 h 1743522"/>
              <a:gd name="connsiteX11" fmla="*/ 266446 w 2366871"/>
              <a:gd name="connsiteY11" fmla="*/ 594547 h 1743522"/>
              <a:gd name="connsiteX12" fmla="*/ 161672 w 2366871"/>
              <a:gd name="connsiteY12" fmla="*/ 592166 h 1743522"/>
              <a:gd name="connsiteX13" fmla="*/ 97378 w 2366871"/>
              <a:gd name="connsiteY13" fmla="*/ 620741 h 1743522"/>
              <a:gd name="connsiteX14" fmla="*/ 49753 w 2366871"/>
              <a:gd name="connsiteY14" fmla="*/ 649316 h 1743522"/>
              <a:gd name="connsiteX15" fmla="*/ 18798 w 2366871"/>
              <a:gd name="connsiteY15" fmla="*/ 604072 h 1743522"/>
              <a:gd name="connsiteX16" fmla="*/ 28321 w 2366871"/>
              <a:gd name="connsiteY16" fmla="*/ 515966 h 1743522"/>
              <a:gd name="connsiteX17" fmla="*/ 25941 w 2366871"/>
              <a:gd name="connsiteY17" fmla="*/ 480247 h 1743522"/>
              <a:gd name="connsiteX18" fmla="*/ 40228 w 2366871"/>
              <a:gd name="connsiteY18" fmla="*/ 454054 h 1743522"/>
              <a:gd name="connsiteX19" fmla="*/ 44990 w 2366871"/>
              <a:gd name="connsiteY19" fmla="*/ 389760 h 1743522"/>
              <a:gd name="connsiteX20" fmla="*/ 49753 w 2366871"/>
              <a:gd name="connsiteY20" fmla="*/ 358804 h 1743522"/>
              <a:gd name="connsiteX21" fmla="*/ 75946 w 2366871"/>
              <a:gd name="connsiteY21" fmla="*/ 332610 h 1743522"/>
              <a:gd name="connsiteX22" fmla="*/ 78329 w 2366871"/>
              <a:gd name="connsiteY22" fmla="*/ 301654 h 1743522"/>
              <a:gd name="connsiteX23" fmla="*/ 123571 w 2366871"/>
              <a:gd name="connsiteY23" fmla="*/ 292129 h 1743522"/>
              <a:gd name="connsiteX24" fmla="*/ 99759 w 2366871"/>
              <a:gd name="connsiteY24" fmla="*/ 268316 h 1743522"/>
              <a:gd name="connsiteX25" fmla="*/ 135479 w 2366871"/>
              <a:gd name="connsiteY25" fmla="*/ 242122 h 1743522"/>
              <a:gd name="connsiteX26" fmla="*/ 109284 w 2366871"/>
              <a:gd name="connsiteY26" fmla="*/ 234979 h 1743522"/>
              <a:gd name="connsiteX27" fmla="*/ 75947 w 2366871"/>
              <a:gd name="connsiteY27" fmla="*/ 204022 h 1743522"/>
              <a:gd name="connsiteX28" fmla="*/ 118810 w 2366871"/>
              <a:gd name="connsiteY28" fmla="*/ 163541 h 1743522"/>
              <a:gd name="connsiteX29" fmla="*/ 83091 w 2366871"/>
              <a:gd name="connsiteY29" fmla="*/ 154016 h 1743522"/>
              <a:gd name="connsiteX30" fmla="*/ 73566 w 2366871"/>
              <a:gd name="connsiteY30" fmla="*/ 137347 h 1743522"/>
              <a:gd name="connsiteX31" fmla="*/ 90235 w 2366871"/>
              <a:gd name="connsiteY31" fmla="*/ 101629 h 1743522"/>
              <a:gd name="connsiteX32" fmla="*/ 68804 w 2366871"/>
              <a:gd name="connsiteY32" fmla="*/ 89722 h 1743522"/>
              <a:gd name="connsiteX33" fmla="*/ 83091 w 2366871"/>
              <a:gd name="connsiteY33" fmla="*/ 81627 h 1743522"/>
              <a:gd name="connsiteX34" fmla="*/ 142622 w 2366871"/>
              <a:gd name="connsiteY34" fmla="*/ 30191 h 1743522"/>
              <a:gd name="connsiteX35" fmla="*/ 430754 w 2366871"/>
              <a:gd name="connsiteY35" fmla="*/ 1616 h 1743522"/>
              <a:gd name="connsiteX36" fmla="*/ 576010 w 2366871"/>
              <a:gd name="connsiteY36" fmla="*/ 115916 h 1743522"/>
              <a:gd name="connsiteX37" fmla="*/ 604888 w 2366871"/>
              <a:gd name="connsiteY37" fmla="*/ 278218 h 1743522"/>
              <a:gd name="connsiteX38" fmla="*/ 887954 w 2366871"/>
              <a:gd name="connsiteY38" fmla="*/ 442147 h 1743522"/>
              <a:gd name="connsiteX39" fmla="*/ 2366784 w 2366871"/>
              <a:gd name="connsiteY39" fmla="*/ 1242913 h 1743522"/>
              <a:gd name="connsiteX40" fmla="*/ 970648 w 2366871"/>
              <a:gd name="connsiteY40" fmla="*/ 1742788 h 1743522"/>
              <a:gd name="connsiteX41" fmla="*/ 92672 w 2366871"/>
              <a:gd name="connsiteY41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571247 w 2366871"/>
              <a:gd name="connsiteY9" fmla="*/ 742185 h 1743522"/>
              <a:gd name="connsiteX10" fmla="*/ 452185 w 2366871"/>
              <a:gd name="connsiteY10" fmla="*/ 563592 h 1743522"/>
              <a:gd name="connsiteX11" fmla="*/ 399796 w 2366871"/>
              <a:gd name="connsiteY11" fmla="*/ 573116 h 1743522"/>
              <a:gd name="connsiteX12" fmla="*/ 266446 w 2366871"/>
              <a:gd name="connsiteY12" fmla="*/ 594547 h 1743522"/>
              <a:gd name="connsiteX13" fmla="*/ 161672 w 2366871"/>
              <a:gd name="connsiteY13" fmla="*/ 592166 h 1743522"/>
              <a:gd name="connsiteX14" fmla="*/ 97378 w 2366871"/>
              <a:gd name="connsiteY14" fmla="*/ 620741 h 1743522"/>
              <a:gd name="connsiteX15" fmla="*/ 49753 w 2366871"/>
              <a:gd name="connsiteY15" fmla="*/ 649316 h 1743522"/>
              <a:gd name="connsiteX16" fmla="*/ 18798 w 2366871"/>
              <a:gd name="connsiteY16" fmla="*/ 604072 h 1743522"/>
              <a:gd name="connsiteX17" fmla="*/ 28321 w 2366871"/>
              <a:gd name="connsiteY17" fmla="*/ 515966 h 1743522"/>
              <a:gd name="connsiteX18" fmla="*/ 25941 w 2366871"/>
              <a:gd name="connsiteY18" fmla="*/ 480247 h 1743522"/>
              <a:gd name="connsiteX19" fmla="*/ 40228 w 2366871"/>
              <a:gd name="connsiteY19" fmla="*/ 454054 h 1743522"/>
              <a:gd name="connsiteX20" fmla="*/ 44990 w 2366871"/>
              <a:gd name="connsiteY20" fmla="*/ 389760 h 1743522"/>
              <a:gd name="connsiteX21" fmla="*/ 49753 w 2366871"/>
              <a:gd name="connsiteY21" fmla="*/ 358804 h 1743522"/>
              <a:gd name="connsiteX22" fmla="*/ 75946 w 2366871"/>
              <a:gd name="connsiteY22" fmla="*/ 332610 h 1743522"/>
              <a:gd name="connsiteX23" fmla="*/ 78329 w 2366871"/>
              <a:gd name="connsiteY23" fmla="*/ 301654 h 1743522"/>
              <a:gd name="connsiteX24" fmla="*/ 123571 w 2366871"/>
              <a:gd name="connsiteY24" fmla="*/ 292129 h 1743522"/>
              <a:gd name="connsiteX25" fmla="*/ 99759 w 2366871"/>
              <a:gd name="connsiteY25" fmla="*/ 268316 h 1743522"/>
              <a:gd name="connsiteX26" fmla="*/ 135479 w 2366871"/>
              <a:gd name="connsiteY26" fmla="*/ 242122 h 1743522"/>
              <a:gd name="connsiteX27" fmla="*/ 109284 w 2366871"/>
              <a:gd name="connsiteY27" fmla="*/ 234979 h 1743522"/>
              <a:gd name="connsiteX28" fmla="*/ 75947 w 2366871"/>
              <a:gd name="connsiteY28" fmla="*/ 204022 h 1743522"/>
              <a:gd name="connsiteX29" fmla="*/ 118810 w 2366871"/>
              <a:gd name="connsiteY29" fmla="*/ 163541 h 1743522"/>
              <a:gd name="connsiteX30" fmla="*/ 83091 w 2366871"/>
              <a:gd name="connsiteY30" fmla="*/ 154016 h 1743522"/>
              <a:gd name="connsiteX31" fmla="*/ 73566 w 2366871"/>
              <a:gd name="connsiteY31" fmla="*/ 137347 h 1743522"/>
              <a:gd name="connsiteX32" fmla="*/ 90235 w 2366871"/>
              <a:gd name="connsiteY32" fmla="*/ 101629 h 1743522"/>
              <a:gd name="connsiteX33" fmla="*/ 68804 w 2366871"/>
              <a:gd name="connsiteY33" fmla="*/ 89722 h 1743522"/>
              <a:gd name="connsiteX34" fmla="*/ 83091 w 2366871"/>
              <a:gd name="connsiteY34" fmla="*/ 81627 h 1743522"/>
              <a:gd name="connsiteX35" fmla="*/ 142622 w 2366871"/>
              <a:gd name="connsiteY35" fmla="*/ 30191 h 1743522"/>
              <a:gd name="connsiteX36" fmla="*/ 430754 w 2366871"/>
              <a:gd name="connsiteY36" fmla="*/ 1616 h 1743522"/>
              <a:gd name="connsiteX37" fmla="*/ 576010 w 2366871"/>
              <a:gd name="connsiteY37" fmla="*/ 115916 h 1743522"/>
              <a:gd name="connsiteX38" fmla="*/ 604888 w 2366871"/>
              <a:gd name="connsiteY38" fmla="*/ 278218 h 1743522"/>
              <a:gd name="connsiteX39" fmla="*/ 887954 w 2366871"/>
              <a:gd name="connsiteY39" fmla="*/ 442147 h 1743522"/>
              <a:gd name="connsiteX40" fmla="*/ 2366784 w 2366871"/>
              <a:gd name="connsiteY40" fmla="*/ 1242913 h 1743522"/>
              <a:gd name="connsiteX41" fmla="*/ 970648 w 2366871"/>
              <a:gd name="connsiteY41" fmla="*/ 1742788 h 1743522"/>
              <a:gd name="connsiteX42" fmla="*/ 92672 w 2366871"/>
              <a:gd name="connsiteY42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571247 w 2366871"/>
              <a:gd name="connsiteY9" fmla="*/ 742185 h 1743522"/>
              <a:gd name="connsiteX10" fmla="*/ 452185 w 2366871"/>
              <a:gd name="connsiteY10" fmla="*/ 563592 h 1743522"/>
              <a:gd name="connsiteX11" fmla="*/ 399796 w 2366871"/>
              <a:gd name="connsiteY11" fmla="*/ 573116 h 1743522"/>
              <a:gd name="connsiteX12" fmla="*/ 333122 w 2366871"/>
              <a:gd name="connsiteY12" fmla="*/ 554067 h 1743522"/>
              <a:gd name="connsiteX13" fmla="*/ 266446 w 2366871"/>
              <a:gd name="connsiteY13" fmla="*/ 594547 h 1743522"/>
              <a:gd name="connsiteX14" fmla="*/ 161672 w 2366871"/>
              <a:gd name="connsiteY14" fmla="*/ 592166 h 1743522"/>
              <a:gd name="connsiteX15" fmla="*/ 97378 w 2366871"/>
              <a:gd name="connsiteY15" fmla="*/ 620741 h 1743522"/>
              <a:gd name="connsiteX16" fmla="*/ 49753 w 2366871"/>
              <a:gd name="connsiteY16" fmla="*/ 649316 h 1743522"/>
              <a:gd name="connsiteX17" fmla="*/ 18798 w 2366871"/>
              <a:gd name="connsiteY17" fmla="*/ 604072 h 1743522"/>
              <a:gd name="connsiteX18" fmla="*/ 28321 w 2366871"/>
              <a:gd name="connsiteY18" fmla="*/ 515966 h 1743522"/>
              <a:gd name="connsiteX19" fmla="*/ 25941 w 2366871"/>
              <a:gd name="connsiteY19" fmla="*/ 480247 h 1743522"/>
              <a:gd name="connsiteX20" fmla="*/ 40228 w 2366871"/>
              <a:gd name="connsiteY20" fmla="*/ 454054 h 1743522"/>
              <a:gd name="connsiteX21" fmla="*/ 44990 w 2366871"/>
              <a:gd name="connsiteY21" fmla="*/ 389760 h 1743522"/>
              <a:gd name="connsiteX22" fmla="*/ 49753 w 2366871"/>
              <a:gd name="connsiteY22" fmla="*/ 358804 h 1743522"/>
              <a:gd name="connsiteX23" fmla="*/ 75946 w 2366871"/>
              <a:gd name="connsiteY23" fmla="*/ 332610 h 1743522"/>
              <a:gd name="connsiteX24" fmla="*/ 78329 w 2366871"/>
              <a:gd name="connsiteY24" fmla="*/ 301654 h 1743522"/>
              <a:gd name="connsiteX25" fmla="*/ 123571 w 2366871"/>
              <a:gd name="connsiteY25" fmla="*/ 292129 h 1743522"/>
              <a:gd name="connsiteX26" fmla="*/ 99759 w 2366871"/>
              <a:gd name="connsiteY26" fmla="*/ 268316 h 1743522"/>
              <a:gd name="connsiteX27" fmla="*/ 135479 w 2366871"/>
              <a:gd name="connsiteY27" fmla="*/ 242122 h 1743522"/>
              <a:gd name="connsiteX28" fmla="*/ 109284 w 2366871"/>
              <a:gd name="connsiteY28" fmla="*/ 234979 h 1743522"/>
              <a:gd name="connsiteX29" fmla="*/ 75947 w 2366871"/>
              <a:gd name="connsiteY29" fmla="*/ 204022 h 1743522"/>
              <a:gd name="connsiteX30" fmla="*/ 118810 w 2366871"/>
              <a:gd name="connsiteY30" fmla="*/ 163541 h 1743522"/>
              <a:gd name="connsiteX31" fmla="*/ 83091 w 2366871"/>
              <a:gd name="connsiteY31" fmla="*/ 154016 h 1743522"/>
              <a:gd name="connsiteX32" fmla="*/ 73566 w 2366871"/>
              <a:gd name="connsiteY32" fmla="*/ 137347 h 1743522"/>
              <a:gd name="connsiteX33" fmla="*/ 90235 w 2366871"/>
              <a:gd name="connsiteY33" fmla="*/ 101629 h 1743522"/>
              <a:gd name="connsiteX34" fmla="*/ 68804 w 2366871"/>
              <a:gd name="connsiteY34" fmla="*/ 89722 h 1743522"/>
              <a:gd name="connsiteX35" fmla="*/ 83091 w 2366871"/>
              <a:gd name="connsiteY35" fmla="*/ 81627 h 1743522"/>
              <a:gd name="connsiteX36" fmla="*/ 142622 w 2366871"/>
              <a:gd name="connsiteY36" fmla="*/ 30191 h 1743522"/>
              <a:gd name="connsiteX37" fmla="*/ 430754 w 2366871"/>
              <a:gd name="connsiteY37" fmla="*/ 1616 h 1743522"/>
              <a:gd name="connsiteX38" fmla="*/ 576010 w 2366871"/>
              <a:gd name="connsiteY38" fmla="*/ 115916 h 1743522"/>
              <a:gd name="connsiteX39" fmla="*/ 604888 w 2366871"/>
              <a:gd name="connsiteY39" fmla="*/ 278218 h 1743522"/>
              <a:gd name="connsiteX40" fmla="*/ 887954 w 2366871"/>
              <a:gd name="connsiteY40" fmla="*/ 442147 h 1743522"/>
              <a:gd name="connsiteX41" fmla="*/ 2366784 w 2366871"/>
              <a:gd name="connsiteY41" fmla="*/ 1242913 h 1743522"/>
              <a:gd name="connsiteX42" fmla="*/ 970648 w 2366871"/>
              <a:gd name="connsiteY42" fmla="*/ 1742788 h 1743522"/>
              <a:gd name="connsiteX43" fmla="*/ 92672 w 2366871"/>
              <a:gd name="connsiteY43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571247 w 2366871"/>
              <a:gd name="connsiteY9" fmla="*/ 742185 h 1743522"/>
              <a:gd name="connsiteX10" fmla="*/ 521241 w 2366871"/>
              <a:gd name="connsiteY10" fmla="*/ 625505 h 1743522"/>
              <a:gd name="connsiteX11" fmla="*/ 452185 w 2366871"/>
              <a:gd name="connsiteY11" fmla="*/ 563592 h 1743522"/>
              <a:gd name="connsiteX12" fmla="*/ 399796 w 2366871"/>
              <a:gd name="connsiteY12" fmla="*/ 573116 h 1743522"/>
              <a:gd name="connsiteX13" fmla="*/ 333122 w 2366871"/>
              <a:gd name="connsiteY13" fmla="*/ 554067 h 1743522"/>
              <a:gd name="connsiteX14" fmla="*/ 266446 w 2366871"/>
              <a:gd name="connsiteY14" fmla="*/ 594547 h 1743522"/>
              <a:gd name="connsiteX15" fmla="*/ 161672 w 2366871"/>
              <a:gd name="connsiteY15" fmla="*/ 592166 h 1743522"/>
              <a:gd name="connsiteX16" fmla="*/ 97378 w 2366871"/>
              <a:gd name="connsiteY16" fmla="*/ 620741 h 1743522"/>
              <a:gd name="connsiteX17" fmla="*/ 49753 w 2366871"/>
              <a:gd name="connsiteY17" fmla="*/ 649316 h 1743522"/>
              <a:gd name="connsiteX18" fmla="*/ 18798 w 2366871"/>
              <a:gd name="connsiteY18" fmla="*/ 604072 h 1743522"/>
              <a:gd name="connsiteX19" fmla="*/ 28321 w 2366871"/>
              <a:gd name="connsiteY19" fmla="*/ 515966 h 1743522"/>
              <a:gd name="connsiteX20" fmla="*/ 25941 w 2366871"/>
              <a:gd name="connsiteY20" fmla="*/ 480247 h 1743522"/>
              <a:gd name="connsiteX21" fmla="*/ 40228 w 2366871"/>
              <a:gd name="connsiteY21" fmla="*/ 454054 h 1743522"/>
              <a:gd name="connsiteX22" fmla="*/ 44990 w 2366871"/>
              <a:gd name="connsiteY22" fmla="*/ 389760 h 1743522"/>
              <a:gd name="connsiteX23" fmla="*/ 49753 w 2366871"/>
              <a:gd name="connsiteY23" fmla="*/ 358804 h 1743522"/>
              <a:gd name="connsiteX24" fmla="*/ 75946 w 2366871"/>
              <a:gd name="connsiteY24" fmla="*/ 332610 h 1743522"/>
              <a:gd name="connsiteX25" fmla="*/ 78329 w 2366871"/>
              <a:gd name="connsiteY25" fmla="*/ 301654 h 1743522"/>
              <a:gd name="connsiteX26" fmla="*/ 123571 w 2366871"/>
              <a:gd name="connsiteY26" fmla="*/ 292129 h 1743522"/>
              <a:gd name="connsiteX27" fmla="*/ 99759 w 2366871"/>
              <a:gd name="connsiteY27" fmla="*/ 268316 h 1743522"/>
              <a:gd name="connsiteX28" fmla="*/ 135479 w 2366871"/>
              <a:gd name="connsiteY28" fmla="*/ 242122 h 1743522"/>
              <a:gd name="connsiteX29" fmla="*/ 109284 w 2366871"/>
              <a:gd name="connsiteY29" fmla="*/ 234979 h 1743522"/>
              <a:gd name="connsiteX30" fmla="*/ 75947 w 2366871"/>
              <a:gd name="connsiteY30" fmla="*/ 204022 h 1743522"/>
              <a:gd name="connsiteX31" fmla="*/ 118810 w 2366871"/>
              <a:gd name="connsiteY31" fmla="*/ 163541 h 1743522"/>
              <a:gd name="connsiteX32" fmla="*/ 83091 w 2366871"/>
              <a:gd name="connsiteY32" fmla="*/ 154016 h 1743522"/>
              <a:gd name="connsiteX33" fmla="*/ 73566 w 2366871"/>
              <a:gd name="connsiteY33" fmla="*/ 137347 h 1743522"/>
              <a:gd name="connsiteX34" fmla="*/ 90235 w 2366871"/>
              <a:gd name="connsiteY34" fmla="*/ 101629 h 1743522"/>
              <a:gd name="connsiteX35" fmla="*/ 68804 w 2366871"/>
              <a:gd name="connsiteY35" fmla="*/ 89722 h 1743522"/>
              <a:gd name="connsiteX36" fmla="*/ 83091 w 2366871"/>
              <a:gd name="connsiteY36" fmla="*/ 81627 h 1743522"/>
              <a:gd name="connsiteX37" fmla="*/ 142622 w 2366871"/>
              <a:gd name="connsiteY37" fmla="*/ 30191 h 1743522"/>
              <a:gd name="connsiteX38" fmla="*/ 430754 w 2366871"/>
              <a:gd name="connsiteY38" fmla="*/ 1616 h 1743522"/>
              <a:gd name="connsiteX39" fmla="*/ 576010 w 2366871"/>
              <a:gd name="connsiteY39" fmla="*/ 115916 h 1743522"/>
              <a:gd name="connsiteX40" fmla="*/ 604888 w 2366871"/>
              <a:gd name="connsiteY40" fmla="*/ 278218 h 1743522"/>
              <a:gd name="connsiteX41" fmla="*/ 887954 w 2366871"/>
              <a:gd name="connsiteY41" fmla="*/ 442147 h 1743522"/>
              <a:gd name="connsiteX42" fmla="*/ 2366784 w 2366871"/>
              <a:gd name="connsiteY42" fmla="*/ 1242913 h 1743522"/>
              <a:gd name="connsiteX43" fmla="*/ 970648 w 2366871"/>
              <a:gd name="connsiteY43" fmla="*/ 1742788 h 1743522"/>
              <a:gd name="connsiteX44" fmla="*/ 92672 w 2366871"/>
              <a:gd name="connsiteY44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571247 w 2366871"/>
              <a:gd name="connsiteY9" fmla="*/ 742185 h 1743522"/>
              <a:gd name="connsiteX10" fmla="*/ 506954 w 2366871"/>
              <a:gd name="connsiteY10" fmla="*/ 689798 h 1743522"/>
              <a:gd name="connsiteX11" fmla="*/ 521241 w 2366871"/>
              <a:gd name="connsiteY11" fmla="*/ 625505 h 1743522"/>
              <a:gd name="connsiteX12" fmla="*/ 452185 w 2366871"/>
              <a:gd name="connsiteY12" fmla="*/ 563592 h 1743522"/>
              <a:gd name="connsiteX13" fmla="*/ 399796 w 2366871"/>
              <a:gd name="connsiteY13" fmla="*/ 573116 h 1743522"/>
              <a:gd name="connsiteX14" fmla="*/ 333122 w 2366871"/>
              <a:gd name="connsiteY14" fmla="*/ 554067 h 1743522"/>
              <a:gd name="connsiteX15" fmla="*/ 266446 w 2366871"/>
              <a:gd name="connsiteY15" fmla="*/ 594547 h 1743522"/>
              <a:gd name="connsiteX16" fmla="*/ 161672 w 2366871"/>
              <a:gd name="connsiteY16" fmla="*/ 592166 h 1743522"/>
              <a:gd name="connsiteX17" fmla="*/ 97378 w 2366871"/>
              <a:gd name="connsiteY17" fmla="*/ 620741 h 1743522"/>
              <a:gd name="connsiteX18" fmla="*/ 49753 w 2366871"/>
              <a:gd name="connsiteY18" fmla="*/ 649316 h 1743522"/>
              <a:gd name="connsiteX19" fmla="*/ 18798 w 2366871"/>
              <a:gd name="connsiteY19" fmla="*/ 604072 h 1743522"/>
              <a:gd name="connsiteX20" fmla="*/ 28321 w 2366871"/>
              <a:gd name="connsiteY20" fmla="*/ 515966 h 1743522"/>
              <a:gd name="connsiteX21" fmla="*/ 25941 w 2366871"/>
              <a:gd name="connsiteY21" fmla="*/ 480247 h 1743522"/>
              <a:gd name="connsiteX22" fmla="*/ 40228 w 2366871"/>
              <a:gd name="connsiteY22" fmla="*/ 454054 h 1743522"/>
              <a:gd name="connsiteX23" fmla="*/ 44990 w 2366871"/>
              <a:gd name="connsiteY23" fmla="*/ 389760 h 1743522"/>
              <a:gd name="connsiteX24" fmla="*/ 49753 w 2366871"/>
              <a:gd name="connsiteY24" fmla="*/ 358804 h 1743522"/>
              <a:gd name="connsiteX25" fmla="*/ 75946 w 2366871"/>
              <a:gd name="connsiteY25" fmla="*/ 332610 h 1743522"/>
              <a:gd name="connsiteX26" fmla="*/ 78329 w 2366871"/>
              <a:gd name="connsiteY26" fmla="*/ 301654 h 1743522"/>
              <a:gd name="connsiteX27" fmla="*/ 123571 w 2366871"/>
              <a:gd name="connsiteY27" fmla="*/ 292129 h 1743522"/>
              <a:gd name="connsiteX28" fmla="*/ 99759 w 2366871"/>
              <a:gd name="connsiteY28" fmla="*/ 268316 h 1743522"/>
              <a:gd name="connsiteX29" fmla="*/ 135479 w 2366871"/>
              <a:gd name="connsiteY29" fmla="*/ 242122 h 1743522"/>
              <a:gd name="connsiteX30" fmla="*/ 109284 w 2366871"/>
              <a:gd name="connsiteY30" fmla="*/ 234979 h 1743522"/>
              <a:gd name="connsiteX31" fmla="*/ 75947 w 2366871"/>
              <a:gd name="connsiteY31" fmla="*/ 204022 h 1743522"/>
              <a:gd name="connsiteX32" fmla="*/ 118810 w 2366871"/>
              <a:gd name="connsiteY32" fmla="*/ 163541 h 1743522"/>
              <a:gd name="connsiteX33" fmla="*/ 83091 w 2366871"/>
              <a:gd name="connsiteY33" fmla="*/ 154016 h 1743522"/>
              <a:gd name="connsiteX34" fmla="*/ 73566 w 2366871"/>
              <a:gd name="connsiteY34" fmla="*/ 137347 h 1743522"/>
              <a:gd name="connsiteX35" fmla="*/ 90235 w 2366871"/>
              <a:gd name="connsiteY35" fmla="*/ 101629 h 1743522"/>
              <a:gd name="connsiteX36" fmla="*/ 68804 w 2366871"/>
              <a:gd name="connsiteY36" fmla="*/ 89722 h 1743522"/>
              <a:gd name="connsiteX37" fmla="*/ 83091 w 2366871"/>
              <a:gd name="connsiteY37" fmla="*/ 81627 h 1743522"/>
              <a:gd name="connsiteX38" fmla="*/ 142622 w 2366871"/>
              <a:gd name="connsiteY38" fmla="*/ 30191 h 1743522"/>
              <a:gd name="connsiteX39" fmla="*/ 430754 w 2366871"/>
              <a:gd name="connsiteY39" fmla="*/ 1616 h 1743522"/>
              <a:gd name="connsiteX40" fmla="*/ 576010 w 2366871"/>
              <a:gd name="connsiteY40" fmla="*/ 115916 h 1743522"/>
              <a:gd name="connsiteX41" fmla="*/ 604888 w 2366871"/>
              <a:gd name="connsiteY41" fmla="*/ 278218 h 1743522"/>
              <a:gd name="connsiteX42" fmla="*/ 887954 w 2366871"/>
              <a:gd name="connsiteY42" fmla="*/ 442147 h 1743522"/>
              <a:gd name="connsiteX43" fmla="*/ 2366784 w 2366871"/>
              <a:gd name="connsiteY43" fmla="*/ 1242913 h 1743522"/>
              <a:gd name="connsiteX44" fmla="*/ 970648 w 2366871"/>
              <a:gd name="connsiteY44" fmla="*/ 1742788 h 1743522"/>
              <a:gd name="connsiteX45" fmla="*/ 92672 w 2366871"/>
              <a:gd name="connsiteY45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459329 w 2366871"/>
              <a:gd name="connsiteY9" fmla="*/ 780286 h 1743522"/>
              <a:gd name="connsiteX10" fmla="*/ 571247 w 2366871"/>
              <a:gd name="connsiteY10" fmla="*/ 742185 h 1743522"/>
              <a:gd name="connsiteX11" fmla="*/ 506954 w 2366871"/>
              <a:gd name="connsiteY11" fmla="*/ 689798 h 1743522"/>
              <a:gd name="connsiteX12" fmla="*/ 521241 w 2366871"/>
              <a:gd name="connsiteY12" fmla="*/ 625505 h 1743522"/>
              <a:gd name="connsiteX13" fmla="*/ 452185 w 2366871"/>
              <a:gd name="connsiteY13" fmla="*/ 563592 h 1743522"/>
              <a:gd name="connsiteX14" fmla="*/ 399796 w 2366871"/>
              <a:gd name="connsiteY14" fmla="*/ 573116 h 1743522"/>
              <a:gd name="connsiteX15" fmla="*/ 333122 w 2366871"/>
              <a:gd name="connsiteY15" fmla="*/ 554067 h 1743522"/>
              <a:gd name="connsiteX16" fmla="*/ 266446 w 2366871"/>
              <a:gd name="connsiteY16" fmla="*/ 594547 h 1743522"/>
              <a:gd name="connsiteX17" fmla="*/ 161672 w 2366871"/>
              <a:gd name="connsiteY17" fmla="*/ 592166 h 1743522"/>
              <a:gd name="connsiteX18" fmla="*/ 97378 w 2366871"/>
              <a:gd name="connsiteY18" fmla="*/ 620741 h 1743522"/>
              <a:gd name="connsiteX19" fmla="*/ 49753 w 2366871"/>
              <a:gd name="connsiteY19" fmla="*/ 649316 h 1743522"/>
              <a:gd name="connsiteX20" fmla="*/ 18798 w 2366871"/>
              <a:gd name="connsiteY20" fmla="*/ 604072 h 1743522"/>
              <a:gd name="connsiteX21" fmla="*/ 28321 w 2366871"/>
              <a:gd name="connsiteY21" fmla="*/ 515966 h 1743522"/>
              <a:gd name="connsiteX22" fmla="*/ 25941 w 2366871"/>
              <a:gd name="connsiteY22" fmla="*/ 480247 h 1743522"/>
              <a:gd name="connsiteX23" fmla="*/ 40228 w 2366871"/>
              <a:gd name="connsiteY23" fmla="*/ 454054 h 1743522"/>
              <a:gd name="connsiteX24" fmla="*/ 44990 w 2366871"/>
              <a:gd name="connsiteY24" fmla="*/ 389760 h 1743522"/>
              <a:gd name="connsiteX25" fmla="*/ 49753 w 2366871"/>
              <a:gd name="connsiteY25" fmla="*/ 358804 h 1743522"/>
              <a:gd name="connsiteX26" fmla="*/ 75946 w 2366871"/>
              <a:gd name="connsiteY26" fmla="*/ 332610 h 1743522"/>
              <a:gd name="connsiteX27" fmla="*/ 78329 w 2366871"/>
              <a:gd name="connsiteY27" fmla="*/ 301654 h 1743522"/>
              <a:gd name="connsiteX28" fmla="*/ 123571 w 2366871"/>
              <a:gd name="connsiteY28" fmla="*/ 292129 h 1743522"/>
              <a:gd name="connsiteX29" fmla="*/ 99759 w 2366871"/>
              <a:gd name="connsiteY29" fmla="*/ 268316 h 1743522"/>
              <a:gd name="connsiteX30" fmla="*/ 135479 w 2366871"/>
              <a:gd name="connsiteY30" fmla="*/ 242122 h 1743522"/>
              <a:gd name="connsiteX31" fmla="*/ 109284 w 2366871"/>
              <a:gd name="connsiteY31" fmla="*/ 234979 h 1743522"/>
              <a:gd name="connsiteX32" fmla="*/ 75947 w 2366871"/>
              <a:gd name="connsiteY32" fmla="*/ 204022 h 1743522"/>
              <a:gd name="connsiteX33" fmla="*/ 118810 w 2366871"/>
              <a:gd name="connsiteY33" fmla="*/ 163541 h 1743522"/>
              <a:gd name="connsiteX34" fmla="*/ 83091 w 2366871"/>
              <a:gd name="connsiteY34" fmla="*/ 154016 h 1743522"/>
              <a:gd name="connsiteX35" fmla="*/ 73566 w 2366871"/>
              <a:gd name="connsiteY35" fmla="*/ 137347 h 1743522"/>
              <a:gd name="connsiteX36" fmla="*/ 90235 w 2366871"/>
              <a:gd name="connsiteY36" fmla="*/ 101629 h 1743522"/>
              <a:gd name="connsiteX37" fmla="*/ 68804 w 2366871"/>
              <a:gd name="connsiteY37" fmla="*/ 89722 h 1743522"/>
              <a:gd name="connsiteX38" fmla="*/ 83091 w 2366871"/>
              <a:gd name="connsiteY38" fmla="*/ 81627 h 1743522"/>
              <a:gd name="connsiteX39" fmla="*/ 142622 w 2366871"/>
              <a:gd name="connsiteY39" fmla="*/ 30191 h 1743522"/>
              <a:gd name="connsiteX40" fmla="*/ 430754 w 2366871"/>
              <a:gd name="connsiteY40" fmla="*/ 1616 h 1743522"/>
              <a:gd name="connsiteX41" fmla="*/ 576010 w 2366871"/>
              <a:gd name="connsiteY41" fmla="*/ 115916 h 1743522"/>
              <a:gd name="connsiteX42" fmla="*/ 604888 w 2366871"/>
              <a:gd name="connsiteY42" fmla="*/ 278218 h 1743522"/>
              <a:gd name="connsiteX43" fmla="*/ 887954 w 2366871"/>
              <a:gd name="connsiteY43" fmla="*/ 442147 h 1743522"/>
              <a:gd name="connsiteX44" fmla="*/ 2366784 w 2366871"/>
              <a:gd name="connsiteY44" fmla="*/ 1242913 h 1743522"/>
              <a:gd name="connsiteX45" fmla="*/ 970648 w 2366871"/>
              <a:gd name="connsiteY45" fmla="*/ 1742788 h 1743522"/>
              <a:gd name="connsiteX46" fmla="*/ 92672 w 2366871"/>
              <a:gd name="connsiteY46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459329 w 2366871"/>
              <a:gd name="connsiteY9" fmla="*/ 780286 h 1743522"/>
              <a:gd name="connsiteX10" fmla="*/ 571247 w 2366871"/>
              <a:gd name="connsiteY10" fmla="*/ 742185 h 1743522"/>
              <a:gd name="connsiteX11" fmla="*/ 545054 w 2366871"/>
              <a:gd name="connsiteY11" fmla="*/ 708848 h 1743522"/>
              <a:gd name="connsiteX12" fmla="*/ 506954 w 2366871"/>
              <a:gd name="connsiteY12" fmla="*/ 689798 h 1743522"/>
              <a:gd name="connsiteX13" fmla="*/ 521241 w 2366871"/>
              <a:gd name="connsiteY13" fmla="*/ 625505 h 1743522"/>
              <a:gd name="connsiteX14" fmla="*/ 452185 w 2366871"/>
              <a:gd name="connsiteY14" fmla="*/ 563592 h 1743522"/>
              <a:gd name="connsiteX15" fmla="*/ 399796 w 2366871"/>
              <a:gd name="connsiteY15" fmla="*/ 573116 h 1743522"/>
              <a:gd name="connsiteX16" fmla="*/ 333122 w 2366871"/>
              <a:gd name="connsiteY16" fmla="*/ 554067 h 1743522"/>
              <a:gd name="connsiteX17" fmla="*/ 266446 w 2366871"/>
              <a:gd name="connsiteY17" fmla="*/ 594547 h 1743522"/>
              <a:gd name="connsiteX18" fmla="*/ 161672 w 2366871"/>
              <a:gd name="connsiteY18" fmla="*/ 592166 h 1743522"/>
              <a:gd name="connsiteX19" fmla="*/ 97378 w 2366871"/>
              <a:gd name="connsiteY19" fmla="*/ 620741 h 1743522"/>
              <a:gd name="connsiteX20" fmla="*/ 49753 w 2366871"/>
              <a:gd name="connsiteY20" fmla="*/ 649316 h 1743522"/>
              <a:gd name="connsiteX21" fmla="*/ 18798 w 2366871"/>
              <a:gd name="connsiteY21" fmla="*/ 604072 h 1743522"/>
              <a:gd name="connsiteX22" fmla="*/ 28321 w 2366871"/>
              <a:gd name="connsiteY22" fmla="*/ 515966 h 1743522"/>
              <a:gd name="connsiteX23" fmla="*/ 25941 w 2366871"/>
              <a:gd name="connsiteY23" fmla="*/ 480247 h 1743522"/>
              <a:gd name="connsiteX24" fmla="*/ 40228 w 2366871"/>
              <a:gd name="connsiteY24" fmla="*/ 454054 h 1743522"/>
              <a:gd name="connsiteX25" fmla="*/ 44990 w 2366871"/>
              <a:gd name="connsiteY25" fmla="*/ 389760 h 1743522"/>
              <a:gd name="connsiteX26" fmla="*/ 49753 w 2366871"/>
              <a:gd name="connsiteY26" fmla="*/ 358804 h 1743522"/>
              <a:gd name="connsiteX27" fmla="*/ 75946 w 2366871"/>
              <a:gd name="connsiteY27" fmla="*/ 332610 h 1743522"/>
              <a:gd name="connsiteX28" fmla="*/ 78329 w 2366871"/>
              <a:gd name="connsiteY28" fmla="*/ 301654 h 1743522"/>
              <a:gd name="connsiteX29" fmla="*/ 123571 w 2366871"/>
              <a:gd name="connsiteY29" fmla="*/ 292129 h 1743522"/>
              <a:gd name="connsiteX30" fmla="*/ 99759 w 2366871"/>
              <a:gd name="connsiteY30" fmla="*/ 268316 h 1743522"/>
              <a:gd name="connsiteX31" fmla="*/ 135479 w 2366871"/>
              <a:gd name="connsiteY31" fmla="*/ 242122 h 1743522"/>
              <a:gd name="connsiteX32" fmla="*/ 109284 w 2366871"/>
              <a:gd name="connsiteY32" fmla="*/ 234979 h 1743522"/>
              <a:gd name="connsiteX33" fmla="*/ 75947 w 2366871"/>
              <a:gd name="connsiteY33" fmla="*/ 204022 h 1743522"/>
              <a:gd name="connsiteX34" fmla="*/ 118810 w 2366871"/>
              <a:gd name="connsiteY34" fmla="*/ 163541 h 1743522"/>
              <a:gd name="connsiteX35" fmla="*/ 83091 w 2366871"/>
              <a:gd name="connsiteY35" fmla="*/ 154016 h 1743522"/>
              <a:gd name="connsiteX36" fmla="*/ 73566 w 2366871"/>
              <a:gd name="connsiteY36" fmla="*/ 137347 h 1743522"/>
              <a:gd name="connsiteX37" fmla="*/ 90235 w 2366871"/>
              <a:gd name="connsiteY37" fmla="*/ 101629 h 1743522"/>
              <a:gd name="connsiteX38" fmla="*/ 68804 w 2366871"/>
              <a:gd name="connsiteY38" fmla="*/ 89722 h 1743522"/>
              <a:gd name="connsiteX39" fmla="*/ 83091 w 2366871"/>
              <a:gd name="connsiteY39" fmla="*/ 81627 h 1743522"/>
              <a:gd name="connsiteX40" fmla="*/ 142622 w 2366871"/>
              <a:gd name="connsiteY40" fmla="*/ 30191 h 1743522"/>
              <a:gd name="connsiteX41" fmla="*/ 430754 w 2366871"/>
              <a:gd name="connsiteY41" fmla="*/ 1616 h 1743522"/>
              <a:gd name="connsiteX42" fmla="*/ 576010 w 2366871"/>
              <a:gd name="connsiteY42" fmla="*/ 115916 h 1743522"/>
              <a:gd name="connsiteX43" fmla="*/ 604888 w 2366871"/>
              <a:gd name="connsiteY43" fmla="*/ 278218 h 1743522"/>
              <a:gd name="connsiteX44" fmla="*/ 887954 w 2366871"/>
              <a:gd name="connsiteY44" fmla="*/ 442147 h 1743522"/>
              <a:gd name="connsiteX45" fmla="*/ 2366784 w 2366871"/>
              <a:gd name="connsiteY45" fmla="*/ 1242913 h 1743522"/>
              <a:gd name="connsiteX46" fmla="*/ 970648 w 2366871"/>
              <a:gd name="connsiteY46" fmla="*/ 1742788 h 1743522"/>
              <a:gd name="connsiteX47" fmla="*/ 92672 w 2366871"/>
              <a:gd name="connsiteY47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459329 w 2366871"/>
              <a:gd name="connsiteY9" fmla="*/ 780286 h 1743522"/>
              <a:gd name="connsiteX10" fmla="*/ 571247 w 2366871"/>
              <a:gd name="connsiteY10" fmla="*/ 742185 h 1743522"/>
              <a:gd name="connsiteX11" fmla="*/ 545054 w 2366871"/>
              <a:gd name="connsiteY11" fmla="*/ 708848 h 1743522"/>
              <a:gd name="connsiteX12" fmla="*/ 506954 w 2366871"/>
              <a:gd name="connsiteY12" fmla="*/ 689798 h 1743522"/>
              <a:gd name="connsiteX13" fmla="*/ 521241 w 2366871"/>
              <a:gd name="connsiteY13" fmla="*/ 625505 h 1743522"/>
              <a:gd name="connsiteX14" fmla="*/ 516479 w 2366871"/>
              <a:gd name="connsiteY14" fmla="*/ 606455 h 1743522"/>
              <a:gd name="connsiteX15" fmla="*/ 452185 w 2366871"/>
              <a:gd name="connsiteY15" fmla="*/ 563592 h 1743522"/>
              <a:gd name="connsiteX16" fmla="*/ 399796 w 2366871"/>
              <a:gd name="connsiteY16" fmla="*/ 573116 h 1743522"/>
              <a:gd name="connsiteX17" fmla="*/ 333122 w 2366871"/>
              <a:gd name="connsiteY17" fmla="*/ 554067 h 1743522"/>
              <a:gd name="connsiteX18" fmla="*/ 266446 w 2366871"/>
              <a:gd name="connsiteY18" fmla="*/ 594547 h 1743522"/>
              <a:gd name="connsiteX19" fmla="*/ 161672 w 2366871"/>
              <a:gd name="connsiteY19" fmla="*/ 592166 h 1743522"/>
              <a:gd name="connsiteX20" fmla="*/ 97378 w 2366871"/>
              <a:gd name="connsiteY20" fmla="*/ 620741 h 1743522"/>
              <a:gd name="connsiteX21" fmla="*/ 49753 w 2366871"/>
              <a:gd name="connsiteY21" fmla="*/ 649316 h 1743522"/>
              <a:gd name="connsiteX22" fmla="*/ 18798 w 2366871"/>
              <a:gd name="connsiteY22" fmla="*/ 604072 h 1743522"/>
              <a:gd name="connsiteX23" fmla="*/ 28321 w 2366871"/>
              <a:gd name="connsiteY23" fmla="*/ 515966 h 1743522"/>
              <a:gd name="connsiteX24" fmla="*/ 25941 w 2366871"/>
              <a:gd name="connsiteY24" fmla="*/ 480247 h 1743522"/>
              <a:gd name="connsiteX25" fmla="*/ 40228 w 2366871"/>
              <a:gd name="connsiteY25" fmla="*/ 454054 h 1743522"/>
              <a:gd name="connsiteX26" fmla="*/ 44990 w 2366871"/>
              <a:gd name="connsiteY26" fmla="*/ 389760 h 1743522"/>
              <a:gd name="connsiteX27" fmla="*/ 49753 w 2366871"/>
              <a:gd name="connsiteY27" fmla="*/ 358804 h 1743522"/>
              <a:gd name="connsiteX28" fmla="*/ 75946 w 2366871"/>
              <a:gd name="connsiteY28" fmla="*/ 332610 h 1743522"/>
              <a:gd name="connsiteX29" fmla="*/ 78329 w 2366871"/>
              <a:gd name="connsiteY29" fmla="*/ 301654 h 1743522"/>
              <a:gd name="connsiteX30" fmla="*/ 123571 w 2366871"/>
              <a:gd name="connsiteY30" fmla="*/ 292129 h 1743522"/>
              <a:gd name="connsiteX31" fmla="*/ 99759 w 2366871"/>
              <a:gd name="connsiteY31" fmla="*/ 268316 h 1743522"/>
              <a:gd name="connsiteX32" fmla="*/ 135479 w 2366871"/>
              <a:gd name="connsiteY32" fmla="*/ 242122 h 1743522"/>
              <a:gd name="connsiteX33" fmla="*/ 109284 w 2366871"/>
              <a:gd name="connsiteY33" fmla="*/ 234979 h 1743522"/>
              <a:gd name="connsiteX34" fmla="*/ 75947 w 2366871"/>
              <a:gd name="connsiteY34" fmla="*/ 204022 h 1743522"/>
              <a:gd name="connsiteX35" fmla="*/ 118810 w 2366871"/>
              <a:gd name="connsiteY35" fmla="*/ 163541 h 1743522"/>
              <a:gd name="connsiteX36" fmla="*/ 83091 w 2366871"/>
              <a:gd name="connsiteY36" fmla="*/ 154016 h 1743522"/>
              <a:gd name="connsiteX37" fmla="*/ 73566 w 2366871"/>
              <a:gd name="connsiteY37" fmla="*/ 137347 h 1743522"/>
              <a:gd name="connsiteX38" fmla="*/ 90235 w 2366871"/>
              <a:gd name="connsiteY38" fmla="*/ 101629 h 1743522"/>
              <a:gd name="connsiteX39" fmla="*/ 68804 w 2366871"/>
              <a:gd name="connsiteY39" fmla="*/ 89722 h 1743522"/>
              <a:gd name="connsiteX40" fmla="*/ 83091 w 2366871"/>
              <a:gd name="connsiteY40" fmla="*/ 81627 h 1743522"/>
              <a:gd name="connsiteX41" fmla="*/ 142622 w 2366871"/>
              <a:gd name="connsiteY41" fmla="*/ 30191 h 1743522"/>
              <a:gd name="connsiteX42" fmla="*/ 430754 w 2366871"/>
              <a:gd name="connsiteY42" fmla="*/ 1616 h 1743522"/>
              <a:gd name="connsiteX43" fmla="*/ 576010 w 2366871"/>
              <a:gd name="connsiteY43" fmla="*/ 115916 h 1743522"/>
              <a:gd name="connsiteX44" fmla="*/ 604888 w 2366871"/>
              <a:gd name="connsiteY44" fmla="*/ 278218 h 1743522"/>
              <a:gd name="connsiteX45" fmla="*/ 887954 w 2366871"/>
              <a:gd name="connsiteY45" fmla="*/ 442147 h 1743522"/>
              <a:gd name="connsiteX46" fmla="*/ 2366784 w 2366871"/>
              <a:gd name="connsiteY46" fmla="*/ 1242913 h 1743522"/>
              <a:gd name="connsiteX47" fmla="*/ 970648 w 2366871"/>
              <a:gd name="connsiteY47" fmla="*/ 1742788 h 1743522"/>
              <a:gd name="connsiteX48" fmla="*/ 92672 w 2366871"/>
              <a:gd name="connsiteY48" fmla="*/ 1349593 h 1743522"/>
              <a:gd name="connsiteX0" fmla="*/ 92672 w 2366871"/>
              <a:gd name="connsiteY0" fmla="*/ 1349593 h 1743522"/>
              <a:gd name="connsiteX1" fmla="*/ 56896 w 2366871"/>
              <a:gd name="connsiteY1" fmla="*/ 1137473 h 1743522"/>
              <a:gd name="connsiteX2" fmla="*/ 142622 w 2366871"/>
              <a:gd name="connsiteY2" fmla="*/ 1161286 h 1743522"/>
              <a:gd name="connsiteX3" fmla="*/ 218822 w 2366871"/>
              <a:gd name="connsiteY3" fmla="*/ 1108898 h 1743522"/>
              <a:gd name="connsiteX4" fmla="*/ 211679 w 2366871"/>
              <a:gd name="connsiteY4" fmla="*/ 1027936 h 1743522"/>
              <a:gd name="connsiteX5" fmla="*/ 235491 w 2366871"/>
              <a:gd name="connsiteY5" fmla="*/ 966023 h 1743522"/>
              <a:gd name="connsiteX6" fmla="*/ 285497 w 2366871"/>
              <a:gd name="connsiteY6" fmla="*/ 951736 h 1743522"/>
              <a:gd name="connsiteX7" fmla="*/ 335504 w 2366871"/>
              <a:gd name="connsiteY7" fmla="*/ 887442 h 1743522"/>
              <a:gd name="connsiteX8" fmla="*/ 366459 w 2366871"/>
              <a:gd name="connsiteY8" fmla="*/ 835054 h 1743522"/>
              <a:gd name="connsiteX9" fmla="*/ 459329 w 2366871"/>
              <a:gd name="connsiteY9" fmla="*/ 780286 h 1743522"/>
              <a:gd name="connsiteX10" fmla="*/ 571247 w 2366871"/>
              <a:gd name="connsiteY10" fmla="*/ 742185 h 1743522"/>
              <a:gd name="connsiteX11" fmla="*/ 545054 w 2366871"/>
              <a:gd name="connsiteY11" fmla="*/ 708848 h 1743522"/>
              <a:gd name="connsiteX12" fmla="*/ 506954 w 2366871"/>
              <a:gd name="connsiteY12" fmla="*/ 689798 h 1743522"/>
              <a:gd name="connsiteX13" fmla="*/ 526004 w 2366871"/>
              <a:gd name="connsiteY13" fmla="*/ 649317 h 1743522"/>
              <a:gd name="connsiteX14" fmla="*/ 521241 w 2366871"/>
              <a:gd name="connsiteY14" fmla="*/ 625505 h 1743522"/>
              <a:gd name="connsiteX15" fmla="*/ 516479 w 2366871"/>
              <a:gd name="connsiteY15" fmla="*/ 606455 h 1743522"/>
              <a:gd name="connsiteX16" fmla="*/ 452185 w 2366871"/>
              <a:gd name="connsiteY16" fmla="*/ 563592 h 1743522"/>
              <a:gd name="connsiteX17" fmla="*/ 399796 w 2366871"/>
              <a:gd name="connsiteY17" fmla="*/ 573116 h 1743522"/>
              <a:gd name="connsiteX18" fmla="*/ 333122 w 2366871"/>
              <a:gd name="connsiteY18" fmla="*/ 554067 h 1743522"/>
              <a:gd name="connsiteX19" fmla="*/ 266446 w 2366871"/>
              <a:gd name="connsiteY19" fmla="*/ 594547 h 1743522"/>
              <a:gd name="connsiteX20" fmla="*/ 161672 w 2366871"/>
              <a:gd name="connsiteY20" fmla="*/ 592166 h 1743522"/>
              <a:gd name="connsiteX21" fmla="*/ 97378 w 2366871"/>
              <a:gd name="connsiteY21" fmla="*/ 620741 h 1743522"/>
              <a:gd name="connsiteX22" fmla="*/ 49753 w 2366871"/>
              <a:gd name="connsiteY22" fmla="*/ 649316 h 1743522"/>
              <a:gd name="connsiteX23" fmla="*/ 18798 w 2366871"/>
              <a:gd name="connsiteY23" fmla="*/ 604072 h 1743522"/>
              <a:gd name="connsiteX24" fmla="*/ 28321 w 2366871"/>
              <a:gd name="connsiteY24" fmla="*/ 515966 h 1743522"/>
              <a:gd name="connsiteX25" fmla="*/ 25941 w 2366871"/>
              <a:gd name="connsiteY25" fmla="*/ 480247 h 1743522"/>
              <a:gd name="connsiteX26" fmla="*/ 40228 w 2366871"/>
              <a:gd name="connsiteY26" fmla="*/ 454054 h 1743522"/>
              <a:gd name="connsiteX27" fmla="*/ 44990 w 2366871"/>
              <a:gd name="connsiteY27" fmla="*/ 389760 h 1743522"/>
              <a:gd name="connsiteX28" fmla="*/ 49753 w 2366871"/>
              <a:gd name="connsiteY28" fmla="*/ 358804 h 1743522"/>
              <a:gd name="connsiteX29" fmla="*/ 75946 w 2366871"/>
              <a:gd name="connsiteY29" fmla="*/ 332610 h 1743522"/>
              <a:gd name="connsiteX30" fmla="*/ 78329 w 2366871"/>
              <a:gd name="connsiteY30" fmla="*/ 301654 h 1743522"/>
              <a:gd name="connsiteX31" fmla="*/ 123571 w 2366871"/>
              <a:gd name="connsiteY31" fmla="*/ 292129 h 1743522"/>
              <a:gd name="connsiteX32" fmla="*/ 99759 w 2366871"/>
              <a:gd name="connsiteY32" fmla="*/ 268316 h 1743522"/>
              <a:gd name="connsiteX33" fmla="*/ 135479 w 2366871"/>
              <a:gd name="connsiteY33" fmla="*/ 242122 h 1743522"/>
              <a:gd name="connsiteX34" fmla="*/ 109284 w 2366871"/>
              <a:gd name="connsiteY34" fmla="*/ 234979 h 1743522"/>
              <a:gd name="connsiteX35" fmla="*/ 75947 w 2366871"/>
              <a:gd name="connsiteY35" fmla="*/ 204022 h 1743522"/>
              <a:gd name="connsiteX36" fmla="*/ 118810 w 2366871"/>
              <a:gd name="connsiteY36" fmla="*/ 163541 h 1743522"/>
              <a:gd name="connsiteX37" fmla="*/ 83091 w 2366871"/>
              <a:gd name="connsiteY37" fmla="*/ 154016 h 1743522"/>
              <a:gd name="connsiteX38" fmla="*/ 73566 w 2366871"/>
              <a:gd name="connsiteY38" fmla="*/ 137347 h 1743522"/>
              <a:gd name="connsiteX39" fmla="*/ 90235 w 2366871"/>
              <a:gd name="connsiteY39" fmla="*/ 101629 h 1743522"/>
              <a:gd name="connsiteX40" fmla="*/ 68804 w 2366871"/>
              <a:gd name="connsiteY40" fmla="*/ 89722 h 1743522"/>
              <a:gd name="connsiteX41" fmla="*/ 83091 w 2366871"/>
              <a:gd name="connsiteY41" fmla="*/ 81627 h 1743522"/>
              <a:gd name="connsiteX42" fmla="*/ 142622 w 2366871"/>
              <a:gd name="connsiteY42" fmla="*/ 30191 h 1743522"/>
              <a:gd name="connsiteX43" fmla="*/ 430754 w 2366871"/>
              <a:gd name="connsiteY43" fmla="*/ 1616 h 1743522"/>
              <a:gd name="connsiteX44" fmla="*/ 576010 w 2366871"/>
              <a:gd name="connsiteY44" fmla="*/ 115916 h 1743522"/>
              <a:gd name="connsiteX45" fmla="*/ 604888 w 2366871"/>
              <a:gd name="connsiteY45" fmla="*/ 278218 h 1743522"/>
              <a:gd name="connsiteX46" fmla="*/ 887954 w 2366871"/>
              <a:gd name="connsiteY46" fmla="*/ 442147 h 1743522"/>
              <a:gd name="connsiteX47" fmla="*/ 2366784 w 2366871"/>
              <a:gd name="connsiteY47" fmla="*/ 1242913 h 1743522"/>
              <a:gd name="connsiteX48" fmla="*/ 970648 w 2366871"/>
              <a:gd name="connsiteY48" fmla="*/ 1742788 h 1743522"/>
              <a:gd name="connsiteX49" fmla="*/ 92672 w 2366871"/>
              <a:gd name="connsiteY49" fmla="*/ 1349593 h 1743522"/>
              <a:gd name="connsiteX0" fmla="*/ 92672 w 2366871"/>
              <a:gd name="connsiteY0" fmla="*/ 1351039 h 1744968"/>
              <a:gd name="connsiteX1" fmla="*/ 56896 w 2366871"/>
              <a:gd name="connsiteY1" fmla="*/ 1138919 h 1744968"/>
              <a:gd name="connsiteX2" fmla="*/ 142622 w 2366871"/>
              <a:gd name="connsiteY2" fmla="*/ 1162732 h 1744968"/>
              <a:gd name="connsiteX3" fmla="*/ 218822 w 2366871"/>
              <a:gd name="connsiteY3" fmla="*/ 1110344 h 1744968"/>
              <a:gd name="connsiteX4" fmla="*/ 211679 w 2366871"/>
              <a:gd name="connsiteY4" fmla="*/ 1029382 h 1744968"/>
              <a:gd name="connsiteX5" fmla="*/ 235491 w 2366871"/>
              <a:gd name="connsiteY5" fmla="*/ 967469 h 1744968"/>
              <a:gd name="connsiteX6" fmla="*/ 285497 w 2366871"/>
              <a:gd name="connsiteY6" fmla="*/ 953182 h 1744968"/>
              <a:gd name="connsiteX7" fmla="*/ 335504 w 2366871"/>
              <a:gd name="connsiteY7" fmla="*/ 888888 h 1744968"/>
              <a:gd name="connsiteX8" fmla="*/ 366459 w 2366871"/>
              <a:gd name="connsiteY8" fmla="*/ 836500 h 1744968"/>
              <a:gd name="connsiteX9" fmla="*/ 459329 w 2366871"/>
              <a:gd name="connsiteY9" fmla="*/ 781732 h 1744968"/>
              <a:gd name="connsiteX10" fmla="*/ 571247 w 2366871"/>
              <a:gd name="connsiteY10" fmla="*/ 743631 h 1744968"/>
              <a:gd name="connsiteX11" fmla="*/ 545054 w 2366871"/>
              <a:gd name="connsiteY11" fmla="*/ 710294 h 1744968"/>
              <a:gd name="connsiteX12" fmla="*/ 506954 w 2366871"/>
              <a:gd name="connsiteY12" fmla="*/ 691244 h 1744968"/>
              <a:gd name="connsiteX13" fmla="*/ 526004 w 2366871"/>
              <a:gd name="connsiteY13" fmla="*/ 650763 h 1744968"/>
              <a:gd name="connsiteX14" fmla="*/ 521241 w 2366871"/>
              <a:gd name="connsiteY14" fmla="*/ 626951 h 1744968"/>
              <a:gd name="connsiteX15" fmla="*/ 516479 w 2366871"/>
              <a:gd name="connsiteY15" fmla="*/ 607901 h 1744968"/>
              <a:gd name="connsiteX16" fmla="*/ 452185 w 2366871"/>
              <a:gd name="connsiteY16" fmla="*/ 565038 h 1744968"/>
              <a:gd name="connsiteX17" fmla="*/ 399796 w 2366871"/>
              <a:gd name="connsiteY17" fmla="*/ 574562 h 1744968"/>
              <a:gd name="connsiteX18" fmla="*/ 333122 w 2366871"/>
              <a:gd name="connsiteY18" fmla="*/ 555513 h 1744968"/>
              <a:gd name="connsiteX19" fmla="*/ 266446 w 2366871"/>
              <a:gd name="connsiteY19" fmla="*/ 595993 h 1744968"/>
              <a:gd name="connsiteX20" fmla="*/ 161672 w 2366871"/>
              <a:gd name="connsiteY20" fmla="*/ 593612 h 1744968"/>
              <a:gd name="connsiteX21" fmla="*/ 97378 w 2366871"/>
              <a:gd name="connsiteY21" fmla="*/ 622187 h 1744968"/>
              <a:gd name="connsiteX22" fmla="*/ 49753 w 2366871"/>
              <a:gd name="connsiteY22" fmla="*/ 650762 h 1744968"/>
              <a:gd name="connsiteX23" fmla="*/ 18798 w 2366871"/>
              <a:gd name="connsiteY23" fmla="*/ 605518 h 1744968"/>
              <a:gd name="connsiteX24" fmla="*/ 28321 w 2366871"/>
              <a:gd name="connsiteY24" fmla="*/ 517412 h 1744968"/>
              <a:gd name="connsiteX25" fmla="*/ 25941 w 2366871"/>
              <a:gd name="connsiteY25" fmla="*/ 481693 h 1744968"/>
              <a:gd name="connsiteX26" fmla="*/ 40228 w 2366871"/>
              <a:gd name="connsiteY26" fmla="*/ 455500 h 1744968"/>
              <a:gd name="connsiteX27" fmla="*/ 44990 w 2366871"/>
              <a:gd name="connsiteY27" fmla="*/ 391206 h 1744968"/>
              <a:gd name="connsiteX28" fmla="*/ 49753 w 2366871"/>
              <a:gd name="connsiteY28" fmla="*/ 360250 h 1744968"/>
              <a:gd name="connsiteX29" fmla="*/ 75946 w 2366871"/>
              <a:gd name="connsiteY29" fmla="*/ 334056 h 1744968"/>
              <a:gd name="connsiteX30" fmla="*/ 78329 w 2366871"/>
              <a:gd name="connsiteY30" fmla="*/ 303100 h 1744968"/>
              <a:gd name="connsiteX31" fmla="*/ 123571 w 2366871"/>
              <a:gd name="connsiteY31" fmla="*/ 293575 h 1744968"/>
              <a:gd name="connsiteX32" fmla="*/ 99759 w 2366871"/>
              <a:gd name="connsiteY32" fmla="*/ 269762 h 1744968"/>
              <a:gd name="connsiteX33" fmla="*/ 135479 w 2366871"/>
              <a:gd name="connsiteY33" fmla="*/ 243568 h 1744968"/>
              <a:gd name="connsiteX34" fmla="*/ 109284 w 2366871"/>
              <a:gd name="connsiteY34" fmla="*/ 236425 h 1744968"/>
              <a:gd name="connsiteX35" fmla="*/ 75947 w 2366871"/>
              <a:gd name="connsiteY35" fmla="*/ 205468 h 1744968"/>
              <a:gd name="connsiteX36" fmla="*/ 118810 w 2366871"/>
              <a:gd name="connsiteY36" fmla="*/ 164987 h 1744968"/>
              <a:gd name="connsiteX37" fmla="*/ 83091 w 2366871"/>
              <a:gd name="connsiteY37" fmla="*/ 155462 h 1744968"/>
              <a:gd name="connsiteX38" fmla="*/ 73566 w 2366871"/>
              <a:gd name="connsiteY38" fmla="*/ 138793 h 1744968"/>
              <a:gd name="connsiteX39" fmla="*/ 90235 w 2366871"/>
              <a:gd name="connsiteY39" fmla="*/ 103075 h 1744968"/>
              <a:gd name="connsiteX40" fmla="*/ 68804 w 2366871"/>
              <a:gd name="connsiteY40" fmla="*/ 91168 h 1744968"/>
              <a:gd name="connsiteX41" fmla="*/ 83091 w 2366871"/>
              <a:gd name="connsiteY41" fmla="*/ 83073 h 1744968"/>
              <a:gd name="connsiteX42" fmla="*/ 142622 w 2366871"/>
              <a:gd name="connsiteY42" fmla="*/ 31637 h 1744968"/>
              <a:gd name="connsiteX43" fmla="*/ 252160 w 2366871"/>
              <a:gd name="connsiteY43" fmla="*/ 53069 h 1744968"/>
              <a:gd name="connsiteX44" fmla="*/ 430754 w 2366871"/>
              <a:gd name="connsiteY44" fmla="*/ 3062 h 1744968"/>
              <a:gd name="connsiteX45" fmla="*/ 576010 w 2366871"/>
              <a:gd name="connsiteY45" fmla="*/ 117362 h 1744968"/>
              <a:gd name="connsiteX46" fmla="*/ 604888 w 2366871"/>
              <a:gd name="connsiteY46" fmla="*/ 279664 h 1744968"/>
              <a:gd name="connsiteX47" fmla="*/ 887954 w 2366871"/>
              <a:gd name="connsiteY47" fmla="*/ 443593 h 1744968"/>
              <a:gd name="connsiteX48" fmla="*/ 2366784 w 2366871"/>
              <a:gd name="connsiteY48" fmla="*/ 1244359 h 1744968"/>
              <a:gd name="connsiteX49" fmla="*/ 970648 w 2366871"/>
              <a:gd name="connsiteY49" fmla="*/ 1744234 h 1744968"/>
              <a:gd name="connsiteX50" fmla="*/ 92672 w 2366871"/>
              <a:gd name="connsiteY50" fmla="*/ 1351039 h 1744968"/>
              <a:gd name="connsiteX0" fmla="*/ 92672 w 2366871"/>
              <a:gd name="connsiteY0" fmla="*/ 1351102 h 1745031"/>
              <a:gd name="connsiteX1" fmla="*/ 56896 w 2366871"/>
              <a:gd name="connsiteY1" fmla="*/ 1138982 h 1745031"/>
              <a:gd name="connsiteX2" fmla="*/ 142622 w 2366871"/>
              <a:gd name="connsiteY2" fmla="*/ 1162795 h 1745031"/>
              <a:gd name="connsiteX3" fmla="*/ 218822 w 2366871"/>
              <a:gd name="connsiteY3" fmla="*/ 1110407 h 1745031"/>
              <a:gd name="connsiteX4" fmla="*/ 211679 w 2366871"/>
              <a:gd name="connsiteY4" fmla="*/ 1029445 h 1745031"/>
              <a:gd name="connsiteX5" fmla="*/ 235491 w 2366871"/>
              <a:gd name="connsiteY5" fmla="*/ 967532 h 1745031"/>
              <a:gd name="connsiteX6" fmla="*/ 285497 w 2366871"/>
              <a:gd name="connsiteY6" fmla="*/ 953245 h 1745031"/>
              <a:gd name="connsiteX7" fmla="*/ 335504 w 2366871"/>
              <a:gd name="connsiteY7" fmla="*/ 888951 h 1745031"/>
              <a:gd name="connsiteX8" fmla="*/ 366459 w 2366871"/>
              <a:gd name="connsiteY8" fmla="*/ 836563 h 1745031"/>
              <a:gd name="connsiteX9" fmla="*/ 459329 w 2366871"/>
              <a:gd name="connsiteY9" fmla="*/ 781795 h 1745031"/>
              <a:gd name="connsiteX10" fmla="*/ 571247 w 2366871"/>
              <a:gd name="connsiteY10" fmla="*/ 743694 h 1745031"/>
              <a:gd name="connsiteX11" fmla="*/ 545054 w 2366871"/>
              <a:gd name="connsiteY11" fmla="*/ 710357 h 1745031"/>
              <a:gd name="connsiteX12" fmla="*/ 506954 w 2366871"/>
              <a:gd name="connsiteY12" fmla="*/ 691307 h 1745031"/>
              <a:gd name="connsiteX13" fmla="*/ 526004 w 2366871"/>
              <a:gd name="connsiteY13" fmla="*/ 650826 h 1745031"/>
              <a:gd name="connsiteX14" fmla="*/ 521241 w 2366871"/>
              <a:gd name="connsiteY14" fmla="*/ 627014 h 1745031"/>
              <a:gd name="connsiteX15" fmla="*/ 516479 w 2366871"/>
              <a:gd name="connsiteY15" fmla="*/ 607964 h 1745031"/>
              <a:gd name="connsiteX16" fmla="*/ 452185 w 2366871"/>
              <a:gd name="connsiteY16" fmla="*/ 565101 h 1745031"/>
              <a:gd name="connsiteX17" fmla="*/ 399796 w 2366871"/>
              <a:gd name="connsiteY17" fmla="*/ 574625 h 1745031"/>
              <a:gd name="connsiteX18" fmla="*/ 333122 w 2366871"/>
              <a:gd name="connsiteY18" fmla="*/ 555576 h 1745031"/>
              <a:gd name="connsiteX19" fmla="*/ 266446 w 2366871"/>
              <a:gd name="connsiteY19" fmla="*/ 596056 h 1745031"/>
              <a:gd name="connsiteX20" fmla="*/ 161672 w 2366871"/>
              <a:gd name="connsiteY20" fmla="*/ 593675 h 1745031"/>
              <a:gd name="connsiteX21" fmla="*/ 97378 w 2366871"/>
              <a:gd name="connsiteY21" fmla="*/ 622250 h 1745031"/>
              <a:gd name="connsiteX22" fmla="*/ 49753 w 2366871"/>
              <a:gd name="connsiteY22" fmla="*/ 650825 h 1745031"/>
              <a:gd name="connsiteX23" fmla="*/ 18798 w 2366871"/>
              <a:gd name="connsiteY23" fmla="*/ 605581 h 1745031"/>
              <a:gd name="connsiteX24" fmla="*/ 28321 w 2366871"/>
              <a:gd name="connsiteY24" fmla="*/ 517475 h 1745031"/>
              <a:gd name="connsiteX25" fmla="*/ 25941 w 2366871"/>
              <a:gd name="connsiteY25" fmla="*/ 481756 h 1745031"/>
              <a:gd name="connsiteX26" fmla="*/ 40228 w 2366871"/>
              <a:gd name="connsiteY26" fmla="*/ 455563 h 1745031"/>
              <a:gd name="connsiteX27" fmla="*/ 44990 w 2366871"/>
              <a:gd name="connsiteY27" fmla="*/ 391269 h 1745031"/>
              <a:gd name="connsiteX28" fmla="*/ 49753 w 2366871"/>
              <a:gd name="connsiteY28" fmla="*/ 360313 h 1745031"/>
              <a:gd name="connsiteX29" fmla="*/ 75946 w 2366871"/>
              <a:gd name="connsiteY29" fmla="*/ 334119 h 1745031"/>
              <a:gd name="connsiteX30" fmla="*/ 78329 w 2366871"/>
              <a:gd name="connsiteY30" fmla="*/ 303163 h 1745031"/>
              <a:gd name="connsiteX31" fmla="*/ 123571 w 2366871"/>
              <a:gd name="connsiteY31" fmla="*/ 293638 h 1745031"/>
              <a:gd name="connsiteX32" fmla="*/ 99759 w 2366871"/>
              <a:gd name="connsiteY32" fmla="*/ 269825 h 1745031"/>
              <a:gd name="connsiteX33" fmla="*/ 135479 w 2366871"/>
              <a:gd name="connsiteY33" fmla="*/ 243631 h 1745031"/>
              <a:gd name="connsiteX34" fmla="*/ 109284 w 2366871"/>
              <a:gd name="connsiteY34" fmla="*/ 236488 h 1745031"/>
              <a:gd name="connsiteX35" fmla="*/ 75947 w 2366871"/>
              <a:gd name="connsiteY35" fmla="*/ 205531 h 1745031"/>
              <a:gd name="connsiteX36" fmla="*/ 118810 w 2366871"/>
              <a:gd name="connsiteY36" fmla="*/ 165050 h 1745031"/>
              <a:gd name="connsiteX37" fmla="*/ 83091 w 2366871"/>
              <a:gd name="connsiteY37" fmla="*/ 155525 h 1745031"/>
              <a:gd name="connsiteX38" fmla="*/ 73566 w 2366871"/>
              <a:gd name="connsiteY38" fmla="*/ 138856 h 1745031"/>
              <a:gd name="connsiteX39" fmla="*/ 90235 w 2366871"/>
              <a:gd name="connsiteY39" fmla="*/ 103138 h 1745031"/>
              <a:gd name="connsiteX40" fmla="*/ 68804 w 2366871"/>
              <a:gd name="connsiteY40" fmla="*/ 91231 h 1745031"/>
              <a:gd name="connsiteX41" fmla="*/ 83091 w 2366871"/>
              <a:gd name="connsiteY41" fmla="*/ 83136 h 1745031"/>
              <a:gd name="connsiteX42" fmla="*/ 142622 w 2366871"/>
              <a:gd name="connsiteY42" fmla="*/ 31700 h 1745031"/>
              <a:gd name="connsiteX43" fmla="*/ 190247 w 2366871"/>
              <a:gd name="connsiteY43" fmla="*/ 29320 h 1745031"/>
              <a:gd name="connsiteX44" fmla="*/ 252160 w 2366871"/>
              <a:gd name="connsiteY44" fmla="*/ 53132 h 1745031"/>
              <a:gd name="connsiteX45" fmla="*/ 430754 w 2366871"/>
              <a:gd name="connsiteY45" fmla="*/ 3125 h 1745031"/>
              <a:gd name="connsiteX46" fmla="*/ 576010 w 2366871"/>
              <a:gd name="connsiteY46" fmla="*/ 117425 h 1745031"/>
              <a:gd name="connsiteX47" fmla="*/ 604888 w 2366871"/>
              <a:gd name="connsiteY47" fmla="*/ 279727 h 1745031"/>
              <a:gd name="connsiteX48" fmla="*/ 887954 w 2366871"/>
              <a:gd name="connsiteY48" fmla="*/ 443656 h 1745031"/>
              <a:gd name="connsiteX49" fmla="*/ 2366784 w 2366871"/>
              <a:gd name="connsiteY49" fmla="*/ 1244422 h 1745031"/>
              <a:gd name="connsiteX50" fmla="*/ 970648 w 2366871"/>
              <a:gd name="connsiteY50" fmla="*/ 1744297 h 1745031"/>
              <a:gd name="connsiteX51" fmla="*/ 92672 w 2366871"/>
              <a:gd name="connsiteY51" fmla="*/ 1351102 h 1745031"/>
              <a:gd name="connsiteX0" fmla="*/ 92672 w 2366871"/>
              <a:gd name="connsiteY0" fmla="*/ 1351102 h 1745031"/>
              <a:gd name="connsiteX1" fmla="*/ 56896 w 2366871"/>
              <a:gd name="connsiteY1" fmla="*/ 1138982 h 1745031"/>
              <a:gd name="connsiteX2" fmla="*/ 142622 w 2366871"/>
              <a:gd name="connsiteY2" fmla="*/ 1162795 h 1745031"/>
              <a:gd name="connsiteX3" fmla="*/ 218822 w 2366871"/>
              <a:gd name="connsiteY3" fmla="*/ 1110407 h 1745031"/>
              <a:gd name="connsiteX4" fmla="*/ 211679 w 2366871"/>
              <a:gd name="connsiteY4" fmla="*/ 1029445 h 1745031"/>
              <a:gd name="connsiteX5" fmla="*/ 235491 w 2366871"/>
              <a:gd name="connsiteY5" fmla="*/ 967532 h 1745031"/>
              <a:gd name="connsiteX6" fmla="*/ 285497 w 2366871"/>
              <a:gd name="connsiteY6" fmla="*/ 953245 h 1745031"/>
              <a:gd name="connsiteX7" fmla="*/ 335504 w 2366871"/>
              <a:gd name="connsiteY7" fmla="*/ 888951 h 1745031"/>
              <a:gd name="connsiteX8" fmla="*/ 366459 w 2366871"/>
              <a:gd name="connsiteY8" fmla="*/ 836563 h 1745031"/>
              <a:gd name="connsiteX9" fmla="*/ 459329 w 2366871"/>
              <a:gd name="connsiteY9" fmla="*/ 781795 h 1745031"/>
              <a:gd name="connsiteX10" fmla="*/ 571247 w 2366871"/>
              <a:gd name="connsiteY10" fmla="*/ 743694 h 1745031"/>
              <a:gd name="connsiteX11" fmla="*/ 545054 w 2366871"/>
              <a:gd name="connsiteY11" fmla="*/ 710357 h 1745031"/>
              <a:gd name="connsiteX12" fmla="*/ 506954 w 2366871"/>
              <a:gd name="connsiteY12" fmla="*/ 691307 h 1745031"/>
              <a:gd name="connsiteX13" fmla="*/ 526004 w 2366871"/>
              <a:gd name="connsiteY13" fmla="*/ 650826 h 1745031"/>
              <a:gd name="connsiteX14" fmla="*/ 521241 w 2366871"/>
              <a:gd name="connsiteY14" fmla="*/ 627014 h 1745031"/>
              <a:gd name="connsiteX15" fmla="*/ 516479 w 2366871"/>
              <a:gd name="connsiteY15" fmla="*/ 607964 h 1745031"/>
              <a:gd name="connsiteX16" fmla="*/ 452185 w 2366871"/>
              <a:gd name="connsiteY16" fmla="*/ 565101 h 1745031"/>
              <a:gd name="connsiteX17" fmla="*/ 399796 w 2366871"/>
              <a:gd name="connsiteY17" fmla="*/ 574625 h 1745031"/>
              <a:gd name="connsiteX18" fmla="*/ 333122 w 2366871"/>
              <a:gd name="connsiteY18" fmla="*/ 555576 h 1745031"/>
              <a:gd name="connsiteX19" fmla="*/ 266446 w 2366871"/>
              <a:gd name="connsiteY19" fmla="*/ 596056 h 1745031"/>
              <a:gd name="connsiteX20" fmla="*/ 161672 w 2366871"/>
              <a:gd name="connsiteY20" fmla="*/ 593675 h 1745031"/>
              <a:gd name="connsiteX21" fmla="*/ 97378 w 2366871"/>
              <a:gd name="connsiteY21" fmla="*/ 622250 h 1745031"/>
              <a:gd name="connsiteX22" fmla="*/ 49753 w 2366871"/>
              <a:gd name="connsiteY22" fmla="*/ 650825 h 1745031"/>
              <a:gd name="connsiteX23" fmla="*/ 18798 w 2366871"/>
              <a:gd name="connsiteY23" fmla="*/ 605581 h 1745031"/>
              <a:gd name="connsiteX24" fmla="*/ 28321 w 2366871"/>
              <a:gd name="connsiteY24" fmla="*/ 517475 h 1745031"/>
              <a:gd name="connsiteX25" fmla="*/ 25941 w 2366871"/>
              <a:gd name="connsiteY25" fmla="*/ 481756 h 1745031"/>
              <a:gd name="connsiteX26" fmla="*/ 40228 w 2366871"/>
              <a:gd name="connsiteY26" fmla="*/ 455563 h 1745031"/>
              <a:gd name="connsiteX27" fmla="*/ 44990 w 2366871"/>
              <a:gd name="connsiteY27" fmla="*/ 391269 h 1745031"/>
              <a:gd name="connsiteX28" fmla="*/ 49753 w 2366871"/>
              <a:gd name="connsiteY28" fmla="*/ 360313 h 1745031"/>
              <a:gd name="connsiteX29" fmla="*/ 75946 w 2366871"/>
              <a:gd name="connsiteY29" fmla="*/ 334119 h 1745031"/>
              <a:gd name="connsiteX30" fmla="*/ 78329 w 2366871"/>
              <a:gd name="connsiteY30" fmla="*/ 303163 h 1745031"/>
              <a:gd name="connsiteX31" fmla="*/ 123571 w 2366871"/>
              <a:gd name="connsiteY31" fmla="*/ 293638 h 1745031"/>
              <a:gd name="connsiteX32" fmla="*/ 99759 w 2366871"/>
              <a:gd name="connsiteY32" fmla="*/ 269825 h 1745031"/>
              <a:gd name="connsiteX33" fmla="*/ 135479 w 2366871"/>
              <a:gd name="connsiteY33" fmla="*/ 243631 h 1745031"/>
              <a:gd name="connsiteX34" fmla="*/ 109284 w 2366871"/>
              <a:gd name="connsiteY34" fmla="*/ 236488 h 1745031"/>
              <a:gd name="connsiteX35" fmla="*/ 75947 w 2366871"/>
              <a:gd name="connsiteY35" fmla="*/ 205531 h 1745031"/>
              <a:gd name="connsiteX36" fmla="*/ 118810 w 2366871"/>
              <a:gd name="connsiteY36" fmla="*/ 165050 h 1745031"/>
              <a:gd name="connsiteX37" fmla="*/ 83091 w 2366871"/>
              <a:gd name="connsiteY37" fmla="*/ 155525 h 1745031"/>
              <a:gd name="connsiteX38" fmla="*/ 73566 w 2366871"/>
              <a:gd name="connsiteY38" fmla="*/ 138856 h 1745031"/>
              <a:gd name="connsiteX39" fmla="*/ 90235 w 2366871"/>
              <a:gd name="connsiteY39" fmla="*/ 103138 h 1745031"/>
              <a:gd name="connsiteX40" fmla="*/ 68804 w 2366871"/>
              <a:gd name="connsiteY40" fmla="*/ 91231 h 1745031"/>
              <a:gd name="connsiteX41" fmla="*/ 83091 w 2366871"/>
              <a:gd name="connsiteY41" fmla="*/ 83136 h 1745031"/>
              <a:gd name="connsiteX42" fmla="*/ 94997 w 2366871"/>
              <a:gd name="connsiteY42" fmla="*/ 60277 h 1745031"/>
              <a:gd name="connsiteX43" fmla="*/ 142622 w 2366871"/>
              <a:gd name="connsiteY43" fmla="*/ 31700 h 1745031"/>
              <a:gd name="connsiteX44" fmla="*/ 190247 w 2366871"/>
              <a:gd name="connsiteY44" fmla="*/ 29320 h 1745031"/>
              <a:gd name="connsiteX45" fmla="*/ 252160 w 2366871"/>
              <a:gd name="connsiteY45" fmla="*/ 53132 h 1745031"/>
              <a:gd name="connsiteX46" fmla="*/ 430754 w 2366871"/>
              <a:gd name="connsiteY46" fmla="*/ 3125 h 1745031"/>
              <a:gd name="connsiteX47" fmla="*/ 576010 w 2366871"/>
              <a:gd name="connsiteY47" fmla="*/ 117425 h 1745031"/>
              <a:gd name="connsiteX48" fmla="*/ 604888 w 2366871"/>
              <a:gd name="connsiteY48" fmla="*/ 279727 h 1745031"/>
              <a:gd name="connsiteX49" fmla="*/ 887954 w 2366871"/>
              <a:gd name="connsiteY49" fmla="*/ 443656 h 1745031"/>
              <a:gd name="connsiteX50" fmla="*/ 2366784 w 2366871"/>
              <a:gd name="connsiteY50" fmla="*/ 1244422 h 1745031"/>
              <a:gd name="connsiteX51" fmla="*/ 970648 w 2366871"/>
              <a:gd name="connsiteY51" fmla="*/ 1744297 h 1745031"/>
              <a:gd name="connsiteX52" fmla="*/ 92672 w 2366871"/>
              <a:gd name="connsiteY52" fmla="*/ 1351102 h 1745031"/>
              <a:gd name="connsiteX0" fmla="*/ 92672 w 2366871"/>
              <a:gd name="connsiteY0" fmla="*/ 1350935 h 1744864"/>
              <a:gd name="connsiteX1" fmla="*/ 56896 w 2366871"/>
              <a:gd name="connsiteY1" fmla="*/ 1138815 h 1744864"/>
              <a:gd name="connsiteX2" fmla="*/ 142622 w 2366871"/>
              <a:gd name="connsiteY2" fmla="*/ 1162628 h 1744864"/>
              <a:gd name="connsiteX3" fmla="*/ 218822 w 2366871"/>
              <a:gd name="connsiteY3" fmla="*/ 1110240 h 1744864"/>
              <a:gd name="connsiteX4" fmla="*/ 211679 w 2366871"/>
              <a:gd name="connsiteY4" fmla="*/ 1029278 h 1744864"/>
              <a:gd name="connsiteX5" fmla="*/ 235491 w 2366871"/>
              <a:gd name="connsiteY5" fmla="*/ 967365 h 1744864"/>
              <a:gd name="connsiteX6" fmla="*/ 285497 w 2366871"/>
              <a:gd name="connsiteY6" fmla="*/ 953078 h 1744864"/>
              <a:gd name="connsiteX7" fmla="*/ 335504 w 2366871"/>
              <a:gd name="connsiteY7" fmla="*/ 888784 h 1744864"/>
              <a:gd name="connsiteX8" fmla="*/ 366459 w 2366871"/>
              <a:gd name="connsiteY8" fmla="*/ 836396 h 1744864"/>
              <a:gd name="connsiteX9" fmla="*/ 459329 w 2366871"/>
              <a:gd name="connsiteY9" fmla="*/ 781628 h 1744864"/>
              <a:gd name="connsiteX10" fmla="*/ 571247 w 2366871"/>
              <a:gd name="connsiteY10" fmla="*/ 743527 h 1744864"/>
              <a:gd name="connsiteX11" fmla="*/ 545054 w 2366871"/>
              <a:gd name="connsiteY11" fmla="*/ 710190 h 1744864"/>
              <a:gd name="connsiteX12" fmla="*/ 506954 w 2366871"/>
              <a:gd name="connsiteY12" fmla="*/ 691140 h 1744864"/>
              <a:gd name="connsiteX13" fmla="*/ 526004 w 2366871"/>
              <a:gd name="connsiteY13" fmla="*/ 650659 h 1744864"/>
              <a:gd name="connsiteX14" fmla="*/ 521241 w 2366871"/>
              <a:gd name="connsiteY14" fmla="*/ 626847 h 1744864"/>
              <a:gd name="connsiteX15" fmla="*/ 516479 w 2366871"/>
              <a:gd name="connsiteY15" fmla="*/ 607797 h 1744864"/>
              <a:gd name="connsiteX16" fmla="*/ 452185 w 2366871"/>
              <a:gd name="connsiteY16" fmla="*/ 564934 h 1744864"/>
              <a:gd name="connsiteX17" fmla="*/ 399796 w 2366871"/>
              <a:gd name="connsiteY17" fmla="*/ 574458 h 1744864"/>
              <a:gd name="connsiteX18" fmla="*/ 333122 w 2366871"/>
              <a:gd name="connsiteY18" fmla="*/ 555409 h 1744864"/>
              <a:gd name="connsiteX19" fmla="*/ 266446 w 2366871"/>
              <a:gd name="connsiteY19" fmla="*/ 595889 h 1744864"/>
              <a:gd name="connsiteX20" fmla="*/ 161672 w 2366871"/>
              <a:gd name="connsiteY20" fmla="*/ 593508 h 1744864"/>
              <a:gd name="connsiteX21" fmla="*/ 97378 w 2366871"/>
              <a:gd name="connsiteY21" fmla="*/ 622083 h 1744864"/>
              <a:gd name="connsiteX22" fmla="*/ 49753 w 2366871"/>
              <a:gd name="connsiteY22" fmla="*/ 650658 h 1744864"/>
              <a:gd name="connsiteX23" fmla="*/ 18798 w 2366871"/>
              <a:gd name="connsiteY23" fmla="*/ 605414 h 1744864"/>
              <a:gd name="connsiteX24" fmla="*/ 28321 w 2366871"/>
              <a:gd name="connsiteY24" fmla="*/ 517308 h 1744864"/>
              <a:gd name="connsiteX25" fmla="*/ 25941 w 2366871"/>
              <a:gd name="connsiteY25" fmla="*/ 481589 h 1744864"/>
              <a:gd name="connsiteX26" fmla="*/ 40228 w 2366871"/>
              <a:gd name="connsiteY26" fmla="*/ 455396 h 1744864"/>
              <a:gd name="connsiteX27" fmla="*/ 44990 w 2366871"/>
              <a:gd name="connsiteY27" fmla="*/ 391102 h 1744864"/>
              <a:gd name="connsiteX28" fmla="*/ 49753 w 2366871"/>
              <a:gd name="connsiteY28" fmla="*/ 360146 h 1744864"/>
              <a:gd name="connsiteX29" fmla="*/ 75946 w 2366871"/>
              <a:gd name="connsiteY29" fmla="*/ 333952 h 1744864"/>
              <a:gd name="connsiteX30" fmla="*/ 78329 w 2366871"/>
              <a:gd name="connsiteY30" fmla="*/ 302996 h 1744864"/>
              <a:gd name="connsiteX31" fmla="*/ 123571 w 2366871"/>
              <a:gd name="connsiteY31" fmla="*/ 293471 h 1744864"/>
              <a:gd name="connsiteX32" fmla="*/ 99759 w 2366871"/>
              <a:gd name="connsiteY32" fmla="*/ 269658 h 1744864"/>
              <a:gd name="connsiteX33" fmla="*/ 135479 w 2366871"/>
              <a:gd name="connsiteY33" fmla="*/ 243464 h 1744864"/>
              <a:gd name="connsiteX34" fmla="*/ 109284 w 2366871"/>
              <a:gd name="connsiteY34" fmla="*/ 236321 h 1744864"/>
              <a:gd name="connsiteX35" fmla="*/ 75947 w 2366871"/>
              <a:gd name="connsiteY35" fmla="*/ 205364 h 1744864"/>
              <a:gd name="connsiteX36" fmla="*/ 118810 w 2366871"/>
              <a:gd name="connsiteY36" fmla="*/ 164883 h 1744864"/>
              <a:gd name="connsiteX37" fmla="*/ 83091 w 2366871"/>
              <a:gd name="connsiteY37" fmla="*/ 155358 h 1744864"/>
              <a:gd name="connsiteX38" fmla="*/ 73566 w 2366871"/>
              <a:gd name="connsiteY38" fmla="*/ 138689 h 1744864"/>
              <a:gd name="connsiteX39" fmla="*/ 90235 w 2366871"/>
              <a:gd name="connsiteY39" fmla="*/ 102971 h 1744864"/>
              <a:gd name="connsiteX40" fmla="*/ 68804 w 2366871"/>
              <a:gd name="connsiteY40" fmla="*/ 91064 h 1744864"/>
              <a:gd name="connsiteX41" fmla="*/ 83091 w 2366871"/>
              <a:gd name="connsiteY41" fmla="*/ 82969 h 1744864"/>
              <a:gd name="connsiteX42" fmla="*/ 94997 w 2366871"/>
              <a:gd name="connsiteY42" fmla="*/ 60110 h 1744864"/>
              <a:gd name="connsiteX43" fmla="*/ 142622 w 2366871"/>
              <a:gd name="connsiteY43" fmla="*/ 31533 h 1744864"/>
              <a:gd name="connsiteX44" fmla="*/ 190247 w 2366871"/>
              <a:gd name="connsiteY44" fmla="*/ 29153 h 1744864"/>
              <a:gd name="connsiteX45" fmla="*/ 252160 w 2366871"/>
              <a:gd name="connsiteY45" fmla="*/ 52965 h 1744864"/>
              <a:gd name="connsiteX46" fmla="*/ 340266 w 2366871"/>
              <a:gd name="connsiteY46" fmla="*/ 38679 h 1744864"/>
              <a:gd name="connsiteX47" fmla="*/ 430754 w 2366871"/>
              <a:gd name="connsiteY47" fmla="*/ 2958 h 1744864"/>
              <a:gd name="connsiteX48" fmla="*/ 576010 w 2366871"/>
              <a:gd name="connsiteY48" fmla="*/ 117258 h 1744864"/>
              <a:gd name="connsiteX49" fmla="*/ 604888 w 2366871"/>
              <a:gd name="connsiteY49" fmla="*/ 279560 h 1744864"/>
              <a:gd name="connsiteX50" fmla="*/ 887954 w 2366871"/>
              <a:gd name="connsiteY50" fmla="*/ 443489 h 1744864"/>
              <a:gd name="connsiteX51" fmla="*/ 2366784 w 2366871"/>
              <a:gd name="connsiteY51" fmla="*/ 1244255 h 1744864"/>
              <a:gd name="connsiteX52" fmla="*/ 970648 w 2366871"/>
              <a:gd name="connsiteY52" fmla="*/ 1744130 h 1744864"/>
              <a:gd name="connsiteX53" fmla="*/ 92672 w 2366871"/>
              <a:gd name="connsiteY53" fmla="*/ 1350935 h 1744864"/>
              <a:gd name="connsiteX0" fmla="*/ 92672 w 2366871"/>
              <a:gd name="connsiteY0" fmla="*/ 1353934 h 1747863"/>
              <a:gd name="connsiteX1" fmla="*/ 56896 w 2366871"/>
              <a:gd name="connsiteY1" fmla="*/ 1141814 h 1747863"/>
              <a:gd name="connsiteX2" fmla="*/ 142622 w 2366871"/>
              <a:gd name="connsiteY2" fmla="*/ 1165627 h 1747863"/>
              <a:gd name="connsiteX3" fmla="*/ 218822 w 2366871"/>
              <a:gd name="connsiteY3" fmla="*/ 1113239 h 1747863"/>
              <a:gd name="connsiteX4" fmla="*/ 211679 w 2366871"/>
              <a:gd name="connsiteY4" fmla="*/ 1032277 h 1747863"/>
              <a:gd name="connsiteX5" fmla="*/ 235491 w 2366871"/>
              <a:gd name="connsiteY5" fmla="*/ 970364 h 1747863"/>
              <a:gd name="connsiteX6" fmla="*/ 285497 w 2366871"/>
              <a:gd name="connsiteY6" fmla="*/ 956077 h 1747863"/>
              <a:gd name="connsiteX7" fmla="*/ 335504 w 2366871"/>
              <a:gd name="connsiteY7" fmla="*/ 891783 h 1747863"/>
              <a:gd name="connsiteX8" fmla="*/ 366459 w 2366871"/>
              <a:gd name="connsiteY8" fmla="*/ 839395 h 1747863"/>
              <a:gd name="connsiteX9" fmla="*/ 459329 w 2366871"/>
              <a:gd name="connsiteY9" fmla="*/ 784627 h 1747863"/>
              <a:gd name="connsiteX10" fmla="*/ 571247 w 2366871"/>
              <a:gd name="connsiteY10" fmla="*/ 746526 h 1747863"/>
              <a:gd name="connsiteX11" fmla="*/ 545054 w 2366871"/>
              <a:gd name="connsiteY11" fmla="*/ 713189 h 1747863"/>
              <a:gd name="connsiteX12" fmla="*/ 506954 w 2366871"/>
              <a:gd name="connsiteY12" fmla="*/ 694139 h 1747863"/>
              <a:gd name="connsiteX13" fmla="*/ 526004 w 2366871"/>
              <a:gd name="connsiteY13" fmla="*/ 653658 h 1747863"/>
              <a:gd name="connsiteX14" fmla="*/ 521241 w 2366871"/>
              <a:gd name="connsiteY14" fmla="*/ 629846 h 1747863"/>
              <a:gd name="connsiteX15" fmla="*/ 516479 w 2366871"/>
              <a:gd name="connsiteY15" fmla="*/ 610796 h 1747863"/>
              <a:gd name="connsiteX16" fmla="*/ 452185 w 2366871"/>
              <a:gd name="connsiteY16" fmla="*/ 567933 h 1747863"/>
              <a:gd name="connsiteX17" fmla="*/ 399796 w 2366871"/>
              <a:gd name="connsiteY17" fmla="*/ 577457 h 1747863"/>
              <a:gd name="connsiteX18" fmla="*/ 333122 w 2366871"/>
              <a:gd name="connsiteY18" fmla="*/ 558408 h 1747863"/>
              <a:gd name="connsiteX19" fmla="*/ 266446 w 2366871"/>
              <a:gd name="connsiteY19" fmla="*/ 598888 h 1747863"/>
              <a:gd name="connsiteX20" fmla="*/ 161672 w 2366871"/>
              <a:gd name="connsiteY20" fmla="*/ 596507 h 1747863"/>
              <a:gd name="connsiteX21" fmla="*/ 97378 w 2366871"/>
              <a:gd name="connsiteY21" fmla="*/ 625082 h 1747863"/>
              <a:gd name="connsiteX22" fmla="*/ 49753 w 2366871"/>
              <a:gd name="connsiteY22" fmla="*/ 653657 h 1747863"/>
              <a:gd name="connsiteX23" fmla="*/ 18798 w 2366871"/>
              <a:gd name="connsiteY23" fmla="*/ 608413 h 1747863"/>
              <a:gd name="connsiteX24" fmla="*/ 28321 w 2366871"/>
              <a:gd name="connsiteY24" fmla="*/ 520307 h 1747863"/>
              <a:gd name="connsiteX25" fmla="*/ 25941 w 2366871"/>
              <a:gd name="connsiteY25" fmla="*/ 484588 h 1747863"/>
              <a:gd name="connsiteX26" fmla="*/ 40228 w 2366871"/>
              <a:gd name="connsiteY26" fmla="*/ 458395 h 1747863"/>
              <a:gd name="connsiteX27" fmla="*/ 44990 w 2366871"/>
              <a:gd name="connsiteY27" fmla="*/ 394101 h 1747863"/>
              <a:gd name="connsiteX28" fmla="*/ 49753 w 2366871"/>
              <a:gd name="connsiteY28" fmla="*/ 363145 h 1747863"/>
              <a:gd name="connsiteX29" fmla="*/ 75946 w 2366871"/>
              <a:gd name="connsiteY29" fmla="*/ 336951 h 1747863"/>
              <a:gd name="connsiteX30" fmla="*/ 78329 w 2366871"/>
              <a:gd name="connsiteY30" fmla="*/ 305995 h 1747863"/>
              <a:gd name="connsiteX31" fmla="*/ 123571 w 2366871"/>
              <a:gd name="connsiteY31" fmla="*/ 296470 h 1747863"/>
              <a:gd name="connsiteX32" fmla="*/ 99759 w 2366871"/>
              <a:gd name="connsiteY32" fmla="*/ 272657 h 1747863"/>
              <a:gd name="connsiteX33" fmla="*/ 135479 w 2366871"/>
              <a:gd name="connsiteY33" fmla="*/ 246463 h 1747863"/>
              <a:gd name="connsiteX34" fmla="*/ 109284 w 2366871"/>
              <a:gd name="connsiteY34" fmla="*/ 239320 h 1747863"/>
              <a:gd name="connsiteX35" fmla="*/ 75947 w 2366871"/>
              <a:gd name="connsiteY35" fmla="*/ 208363 h 1747863"/>
              <a:gd name="connsiteX36" fmla="*/ 118810 w 2366871"/>
              <a:gd name="connsiteY36" fmla="*/ 167882 h 1747863"/>
              <a:gd name="connsiteX37" fmla="*/ 83091 w 2366871"/>
              <a:gd name="connsiteY37" fmla="*/ 158357 h 1747863"/>
              <a:gd name="connsiteX38" fmla="*/ 73566 w 2366871"/>
              <a:gd name="connsiteY38" fmla="*/ 141688 h 1747863"/>
              <a:gd name="connsiteX39" fmla="*/ 90235 w 2366871"/>
              <a:gd name="connsiteY39" fmla="*/ 105970 h 1747863"/>
              <a:gd name="connsiteX40" fmla="*/ 68804 w 2366871"/>
              <a:gd name="connsiteY40" fmla="*/ 94063 h 1747863"/>
              <a:gd name="connsiteX41" fmla="*/ 83091 w 2366871"/>
              <a:gd name="connsiteY41" fmla="*/ 85968 h 1747863"/>
              <a:gd name="connsiteX42" fmla="*/ 94997 w 2366871"/>
              <a:gd name="connsiteY42" fmla="*/ 63109 h 1747863"/>
              <a:gd name="connsiteX43" fmla="*/ 142622 w 2366871"/>
              <a:gd name="connsiteY43" fmla="*/ 34532 h 1747863"/>
              <a:gd name="connsiteX44" fmla="*/ 190247 w 2366871"/>
              <a:gd name="connsiteY44" fmla="*/ 32152 h 1747863"/>
              <a:gd name="connsiteX45" fmla="*/ 252160 w 2366871"/>
              <a:gd name="connsiteY45" fmla="*/ 55964 h 1747863"/>
              <a:gd name="connsiteX46" fmla="*/ 340266 w 2366871"/>
              <a:gd name="connsiteY46" fmla="*/ 41678 h 1747863"/>
              <a:gd name="connsiteX47" fmla="*/ 333122 w 2366871"/>
              <a:gd name="connsiteY47" fmla="*/ 22627 h 1747863"/>
              <a:gd name="connsiteX48" fmla="*/ 430754 w 2366871"/>
              <a:gd name="connsiteY48" fmla="*/ 5957 h 1747863"/>
              <a:gd name="connsiteX49" fmla="*/ 576010 w 2366871"/>
              <a:gd name="connsiteY49" fmla="*/ 120257 h 1747863"/>
              <a:gd name="connsiteX50" fmla="*/ 604888 w 2366871"/>
              <a:gd name="connsiteY50" fmla="*/ 282559 h 1747863"/>
              <a:gd name="connsiteX51" fmla="*/ 887954 w 2366871"/>
              <a:gd name="connsiteY51" fmla="*/ 446488 h 1747863"/>
              <a:gd name="connsiteX52" fmla="*/ 2366784 w 2366871"/>
              <a:gd name="connsiteY52" fmla="*/ 1247254 h 1747863"/>
              <a:gd name="connsiteX53" fmla="*/ 970648 w 2366871"/>
              <a:gd name="connsiteY53" fmla="*/ 1747129 h 1747863"/>
              <a:gd name="connsiteX54" fmla="*/ 92672 w 2366871"/>
              <a:gd name="connsiteY54" fmla="*/ 1353934 h 1747863"/>
              <a:gd name="connsiteX0" fmla="*/ 92672 w 2366871"/>
              <a:gd name="connsiteY0" fmla="*/ 1353934 h 1747863"/>
              <a:gd name="connsiteX1" fmla="*/ 56896 w 2366871"/>
              <a:gd name="connsiteY1" fmla="*/ 1141814 h 1747863"/>
              <a:gd name="connsiteX2" fmla="*/ 142622 w 2366871"/>
              <a:gd name="connsiteY2" fmla="*/ 1165627 h 1747863"/>
              <a:gd name="connsiteX3" fmla="*/ 218822 w 2366871"/>
              <a:gd name="connsiteY3" fmla="*/ 1113239 h 1747863"/>
              <a:gd name="connsiteX4" fmla="*/ 211679 w 2366871"/>
              <a:gd name="connsiteY4" fmla="*/ 1032277 h 1747863"/>
              <a:gd name="connsiteX5" fmla="*/ 235491 w 2366871"/>
              <a:gd name="connsiteY5" fmla="*/ 970364 h 1747863"/>
              <a:gd name="connsiteX6" fmla="*/ 285497 w 2366871"/>
              <a:gd name="connsiteY6" fmla="*/ 956077 h 1747863"/>
              <a:gd name="connsiteX7" fmla="*/ 335504 w 2366871"/>
              <a:gd name="connsiteY7" fmla="*/ 891783 h 1747863"/>
              <a:gd name="connsiteX8" fmla="*/ 366459 w 2366871"/>
              <a:gd name="connsiteY8" fmla="*/ 839395 h 1747863"/>
              <a:gd name="connsiteX9" fmla="*/ 459329 w 2366871"/>
              <a:gd name="connsiteY9" fmla="*/ 784627 h 1747863"/>
              <a:gd name="connsiteX10" fmla="*/ 571247 w 2366871"/>
              <a:gd name="connsiteY10" fmla="*/ 746526 h 1747863"/>
              <a:gd name="connsiteX11" fmla="*/ 545054 w 2366871"/>
              <a:gd name="connsiteY11" fmla="*/ 713189 h 1747863"/>
              <a:gd name="connsiteX12" fmla="*/ 506954 w 2366871"/>
              <a:gd name="connsiteY12" fmla="*/ 694139 h 1747863"/>
              <a:gd name="connsiteX13" fmla="*/ 526004 w 2366871"/>
              <a:gd name="connsiteY13" fmla="*/ 653658 h 1747863"/>
              <a:gd name="connsiteX14" fmla="*/ 521241 w 2366871"/>
              <a:gd name="connsiteY14" fmla="*/ 629846 h 1747863"/>
              <a:gd name="connsiteX15" fmla="*/ 516479 w 2366871"/>
              <a:gd name="connsiteY15" fmla="*/ 610796 h 1747863"/>
              <a:gd name="connsiteX16" fmla="*/ 452185 w 2366871"/>
              <a:gd name="connsiteY16" fmla="*/ 567933 h 1747863"/>
              <a:gd name="connsiteX17" fmla="*/ 399796 w 2366871"/>
              <a:gd name="connsiteY17" fmla="*/ 577457 h 1747863"/>
              <a:gd name="connsiteX18" fmla="*/ 333122 w 2366871"/>
              <a:gd name="connsiteY18" fmla="*/ 558408 h 1747863"/>
              <a:gd name="connsiteX19" fmla="*/ 266446 w 2366871"/>
              <a:gd name="connsiteY19" fmla="*/ 598888 h 1747863"/>
              <a:gd name="connsiteX20" fmla="*/ 161672 w 2366871"/>
              <a:gd name="connsiteY20" fmla="*/ 596507 h 1747863"/>
              <a:gd name="connsiteX21" fmla="*/ 97378 w 2366871"/>
              <a:gd name="connsiteY21" fmla="*/ 625082 h 1747863"/>
              <a:gd name="connsiteX22" fmla="*/ 49753 w 2366871"/>
              <a:gd name="connsiteY22" fmla="*/ 653657 h 1747863"/>
              <a:gd name="connsiteX23" fmla="*/ 18798 w 2366871"/>
              <a:gd name="connsiteY23" fmla="*/ 608413 h 1747863"/>
              <a:gd name="connsiteX24" fmla="*/ 28321 w 2366871"/>
              <a:gd name="connsiteY24" fmla="*/ 520307 h 1747863"/>
              <a:gd name="connsiteX25" fmla="*/ 25941 w 2366871"/>
              <a:gd name="connsiteY25" fmla="*/ 484588 h 1747863"/>
              <a:gd name="connsiteX26" fmla="*/ 40228 w 2366871"/>
              <a:gd name="connsiteY26" fmla="*/ 458395 h 1747863"/>
              <a:gd name="connsiteX27" fmla="*/ 44990 w 2366871"/>
              <a:gd name="connsiteY27" fmla="*/ 394101 h 1747863"/>
              <a:gd name="connsiteX28" fmla="*/ 49753 w 2366871"/>
              <a:gd name="connsiteY28" fmla="*/ 363145 h 1747863"/>
              <a:gd name="connsiteX29" fmla="*/ 75946 w 2366871"/>
              <a:gd name="connsiteY29" fmla="*/ 336951 h 1747863"/>
              <a:gd name="connsiteX30" fmla="*/ 78329 w 2366871"/>
              <a:gd name="connsiteY30" fmla="*/ 305995 h 1747863"/>
              <a:gd name="connsiteX31" fmla="*/ 123571 w 2366871"/>
              <a:gd name="connsiteY31" fmla="*/ 296470 h 1747863"/>
              <a:gd name="connsiteX32" fmla="*/ 99759 w 2366871"/>
              <a:gd name="connsiteY32" fmla="*/ 272657 h 1747863"/>
              <a:gd name="connsiteX33" fmla="*/ 135479 w 2366871"/>
              <a:gd name="connsiteY33" fmla="*/ 246463 h 1747863"/>
              <a:gd name="connsiteX34" fmla="*/ 109284 w 2366871"/>
              <a:gd name="connsiteY34" fmla="*/ 239320 h 1747863"/>
              <a:gd name="connsiteX35" fmla="*/ 75947 w 2366871"/>
              <a:gd name="connsiteY35" fmla="*/ 208363 h 1747863"/>
              <a:gd name="connsiteX36" fmla="*/ 118810 w 2366871"/>
              <a:gd name="connsiteY36" fmla="*/ 167882 h 1747863"/>
              <a:gd name="connsiteX37" fmla="*/ 83091 w 2366871"/>
              <a:gd name="connsiteY37" fmla="*/ 158357 h 1747863"/>
              <a:gd name="connsiteX38" fmla="*/ 73566 w 2366871"/>
              <a:gd name="connsiteY38" fmla="*/ 141688 h 1747863"/>
              <a:gd name="connsiteX39" fmla="*/ 90235 w 2366871"/>
              <a:gd name="connsiteY39" fmla="*/ 105970 h 1747863"/>
              <a:gd name="connsiteX40" fmla="*/ 68804 w 2366871"/>
              <a:gd name="connsiteY40" fmla="*/ 94063 h 1747863"/>
              <a:gd name="connsiteX41" fmla="*/ 83091 w 2366871"/>
              <a:gd name="connsiteY41" fmla="*/ 85968 h 1747863"/>
              <a:gd name="connsiteX42" fmla="*/ 94997 w 2366871"/>
              <a:gd name="connsiteY42" fmla="*/ 63109 h 1747863"/>
              <a:gd name="connsiteX43" fmla="*/ 142622 w 2366871"/>
              <a:gd name="connsiteY43" fmla="*/ 34532 h 1747863"/>
              <a:gd name="connsiteX44" fmla="*/ 190247 w 2366871"/>
              <a:gd name="connsiteY44" fmla="*/ 32152 h 1747863"/>
              <a:gd name="connsiteX45" fmla="*/ 252160 w 2366871"/>
              <a:gd name="connsiteY45" fmla="*/ 55964 h 1747863"/>
              <a:gd name="connsiteX46" fmla="*/ 335504 w 2366871"/>
              <a:gd name="connsiteY46" fmla="*/ 70253 h 1747863"/>
              <a:gd name="connsiteX47" fmla="*/ 340266 w 2366871"/>
              <a:gd name="connsiteY47" fmla="*/ 41678 h 1747863"/>
              <a:gd name="connsiteX48" fmla="*/ 333122 w 2366871"/>
              <a:gd name="connsiteY48" fmla="*/ 22627 h 1747863"/>
              <a:gd name="connsiteX49" fmla="*/ 430754 w 2366871"/>
              <a:gd name="connsiteY49" fmla="*/ 5957 h 1747863"/>
              <a:gd name="connsiteX50" fmla="*/ 576010 w 2366871"/>
              <a:gd name="connsiteY50" fmla="*/ 120257 h 1747863"/>
              <a:gd name="connsiteX51" fmla="*/ 604888 w 2366871"/>
              <a:gd name="connsiteY51" fmla="*/ 282559 h 1747863"/>
              <a:gd name="connsiteX52" fmla="*/ 887954 w 2366871"/>
              <a:gd name="connsiteY52" fmla="*/ 446488 h 1747863"/>
              <a:gd name="connsiteX53" fmla="*/ 2366784 w 2366871"/>
              <a:gd name="connsiteY53" fmla="*/ 1247254 h 1747863"/>
              <a:gd name="connsiteX54" fmla="*/ 970648 w 2366871"/>
              <a:gd name="connsiteY54" fmla="*/ 1747129 h 1747863"/>
              <a:gd name="connsiteX55" fmla="*/ 92672 w 2366871"/>
              <a:gd name="connsiteY55" fmla="*/ 1353934 h 1747863"/>
              <a:gd name="connsiteX0" fmla="*/ 92672 w 2366871"/>
              <a:gd name="connsiteY0" fmla="*/ 1353934 h 1747863"/>
              <a:gd name="connsiteX1" fmla="*/ 56896 w 2366871"/>
              <a:gd name="connsiteY1" fmla="*/ 1141814 h 1747863"/>
              <a:gd name="connsiteX2" fmla="*/ 142622 w 2366871"/>
              <a:gd name="connsiteY2" fmla="*/ 1165627 h 1747863"/>
              <a:gd name="connsiteX3" fmla="*/ 218822 w 2366871"/>
              <a:gd name="connsiteY3" fmla="*/ 1113239 h 1747863"/>
              <a:gd name="connsiteX4" fmla="*/ 211679 w 2366871"/>
              <a:gd name="connsiteY4" fmla="*/ 1032277 h 1747863"/>
              <a:gd name="connsiteX5" fmla="*/ 235491 w 2366871"/>
              <a:gd name="connsiteY5" fmla="*/ 970364 h 1747863"/>
              <a:gd name="connsiteX6" fmla="*/ 285497 w 2366871"/>
              <a:gd name="connsiteY6" fmla="*/ 956077 h 1747863"/>
              <a:gd name="connsiteX7" fmla="*/ 335504 w 2366871"/>
              <a:gd name="connsiteY7" fmla="*/ 891783 h 1747863"/>
              <a:gd name="connsiteX8" fmla="*/ 366459 w 2366871"/>
              <a:gd name="connsiteY8" fmla="*/ 839395 h 1747863"/>
              <a:gd name="connsiteX9" fmla="*/ 459329 w 2366871"/>
              <a:gd name="connsiteY9" fmla="*/ 784627 h 1747863"/>
              <a:gd name="connsiteX10" fmla="*/ 571247 w 2366871"/>
              <a:gd name="connsiteY10" fmla="*/ 746526 h 1747863"/>
              <a:gd name="connsiteX11" fmla="*/ 545054 w 2366871"/>
              <a:gd name="connsiteY11" fmla="*/ 713189 h 1747863"/>
              <a:gd name="connsiteX12" fmla="*/ 506954 w 2366871"/>
              <a:gd name="connsiteY12" fmla="*/ 694139 h 1747863"/>
              <a:gd name="connsiteX13" fmla="*/ 526004 w 2366871"/>
              <a:gd name="connsiteY13" fmla="*/ 653658 h 1747863"/>
              <a:gd name="connsiteX14" fmla="*/ 521241 w 2366871"/>
              <a:gd name="connsiteY14" fmla="*/ 629846 h 1747863"/>
              <a:gd name="connsiteX15" fmla="*/ 516479 w 2366871"/>
              <a:gd name="connsiteY15" fmla="*/ 610796 h 1747863"/>
              <a:gd name="connsiteX16" fmla="*/ 452185 w 2366871"/>
              <a:gd name="connsiteY16" fmla="*/ 567933 h 1747863"/>
              <a:gd name="connsiteX17" fmla="*/ 399796 w 2366871"/>
              <a:gd name="connsiteY17" fmla="*/ 577457 h 1747863"/>
              <a:gd name="connsiteX18" fmla="*/ 333122 w 2366871"/>
              <a:gd name="connsiteY18" fmla="*/ 558408 h 1747863"/>
              <a:gd name="connsiteX19" fmla="*/ 266446 w 2366871"/>
              <a:gd name="connsiteY19" fmla="*/ 598888 h 1747863"/>
              <a:gd name="connsiteX20" fmla="*/ 161672 w 2366871"/>
              <a:gd name="connsiteY20" fmla="*/ 596507 h 1747863"/>
              <a:gd name="connsiteX21" fmla="*/ 97378 w 2366871"/>
              <a:gd name="connsiteY21" fmla="*/ 625082 h 1747863"/>
              <a:gd name="connsiteX22" fmla="*/ 49753 w 2366871"/>
              <a:gd name="connsiteY22" fmla="*/ 653657 h 1747863"/>
              <a:gd name="connsiteX23" fmla="*/ 18798 w 2366871"/>
              <a:gd name="connsiteY23" fmla="*/ 608413 h 1747863"/>
              <a:gd name="connsiteX24" fmla="*/ 28321 w 2366871"/>
              <a:gd name="connsiteY24" fmla="*/ 520307 h 1747863"/>
              <a:gd name="connsiteX25" fmla="*/ 25941 w 2366871"/>
              <a:gd name="connsiteY25" fmla="*/ 484588 h 1747863"/>
              <a:gd name="connsiteX26" fmla="*/ 40228 w 2366871"/>
              <a:gd name="connsiteY26" fmla="*/ 458395 h 1747863"/>
              <a:gd name="connsiteX27" fmla="*/ 44990 w 2366871"/>
              <a:gd name="connsiteY27" fmla="*/ 394101 h 1747863"/>
              <a:gd name="connsiteX28" fmla="*/ 49753 w 2366871"/>
              <a:gd name="connsiteY28" fmla="*/ 363145 h 1747863"/>
              <a:gd name="connsiteX29" fmla="*/ 75946 w 2366871"/>
              <a:gd name="connsiteY29" fmla="*/ 336951 h 1747863"/>
              <a:gd name="connsiteX30" fmla="*/ 78329 w 2366871"/>
              <a:gd name="connsiteY30" fmla="*/ 305995 h 1747863"/>
              <a:gd name="connsiteX31" fmla="*/ 123571 w 2366871"/>
              <a:gd name="connsiteY31" fmla="*/ 296470 h 1747863"/>
              <a:gd name="connsiteX32" fmla="*/ 99759 w 2366871"/>
              <a:gd name="connsiteY32" fmla="*/ 272657 h 1747863"/>
              <a:gd name="connsiteX33" fmla="*/ 135479 w 2366871"/>
              <a:gd name="connsiteY33" fmla="*/ 246463 h 1747863"/>
              <a:gd name="connsiteX34" fmla="*/ 109284 w 2366871"/>
              <a:gd name="connsiteY34" fmla="*/ 239320 h 1747863"/>
              <a:gd name="connsiteX35" fmla="*/ 75947 w 2366871"/>
              <a:gd name="connsiteY35" fmla="*/ 208363 h 1747863"/>
              <a:gd name="connsiteX36" fmla="*/ 118810 w 2366871"/>
              <a:gd name="connsiteY36" fmla="*/ 167882 h 1747863"/>
              <a:gd name="connsiteX37" fmla="*/ 83091 w 2366871"/>
              <a:gd name="connsiteY37" fmla="*/ 158357 h 1747863"/>
              <a:gd name="connsiteX38" fmla="*/ 73566 w 2366871"/>
              <a:gd name="connsiteY38" fmla="*/ 141688 h 1747863"/>
              <a:gd name="connsiteX39" fmla="*/ 90235 w 2366871"/>
              <a:gd name="connsiteY39" fmla="*/ 105970 h 1747863"/>
              <a:gd name="connsiteX40" fmla="*/ 68804 w 2366871"/>
              <a:gd name="connsiteY40" fmla="*/ 94063 h 1747863"/>
              <a:gd name="connsiteX41" fmla="*/ 83091 w 2366871"/>
              <a:gd name="connsiteY41" fmla="*/ 85968 h 1747863"/>
              <a:gd name="connsiteX42" fmla="*/ 94997 w 2366871"/>
              <a:gd name="connsiteY42" fmla="*/ 63109 h 1747863"/>
              <a:gd name="connsiteX43" fmla="*/ 142622 w 2366871"/>
              <a:gd name="connsiteY43" fmla="*/ 34532 h 1747863"/>
              <a:gd name="connsiteX44" fmla="*/ 190247 w 2366871"/>
              <a:gd name="connsiteY44" fmla="*/ 32152 h 1747863"/>
              <a:gd name="connsiteX45" fmla="*/ 252160 w 2366871"/>
              <a:gd name="connsiteY45" fmla="*/ 55964 h 1747863"/>
              <a:gd name="connsiteX46" fmla="*/ 304547 w 2366871"/>
              <a:gd name="connsiteY46" fmla="*/ 60728 h 1747863"/>
              <a:gd name="connsiteX47" fmla="*/ 335504 w 2366871"/>
              <a:gd name="connsiteY47" fmla="*/ 70253 h 1747863"/>
              <a:gd name="connsiteX48" fmla="*/ 340266 w 2366871"/>
              <a:gd name="connsiteY48" fmla="*/ 41678 h 1747863"/>
              <a:gd name="connsiteX49" fmla="*/ 333122 w 2366871"/>
              <a:gd name="connsiteY49" fmla="*/ 22627 h 1747863"/>
              <a:gd name="connsiteX50" fmla="*/ 430754 w 2366871"/>
              <a:gd name="connsiteY50" fmla="*/ 5957 h 1747863"/>
              <a:gd name="connsiteX51" fmla="*/ 576010 w 2366871"/>
              <a:gd name="connsiteY51" fmla="*/ 120257 h 1747863"/>
              <a:gd name="connsiteX52" fmla="*/ 604888 w 2366871"/>
              <a:gd name="connsiteY52" fmla="*/ 282559 h 1747863"/>
              <a:gd name="connsiteX53" fmla="*/ 887954 w 2366871"/>
              <a:gd name="connsiteY53" fmla="*/ 446488 h 1747863"/>
              <a:gd name="connsiteX54" fmla="*/ 2366784 w 2366871"/>
              <a:gd name="connsiteY54" fmla="*/ 1247254 h 1747863"/>
              <a:gd name="connsiteX55" fmla="*/ 970648 w 2366871"/>
              <a:gd name="connsiteY55" fmla="*/ 1747129 h 1747863"/>
              <a:gd name="connsiteX56" fmla="*/ 92672 w 2366871"/>
              <a:gd name="connsiteY56" fmla="*/ 1353934 h 1747863"/>
              <a:gd name="connsiteX0" fmla="*/ 92672 w 2366871"/>
              <a:gd name="connsiteY0" fmla="*/ 1353934 h 1747863"/>
              <a:gd name="connsiteX1" fmla="*/ 56896 w 2366871"/>
              <a:gd name="connsiteY1" fmla="*/ 1141814 h 1747863"/>
              <a:gd name="connsiteX2" fmla="*/ 142622 w 2366871"/>
              <a:gd name="connsiteY2" fmla="*/ 1165627 h 1747863"/>
              <a:gd name="connsiteX3" fmla="*/ 218822 w 2366871"/>
              <a:gd name="connsiteY3" fmla="*/ 1113239 h 1747863"/>
              <a:gd name="connsiteX4" fmla="*/ 211679 w 2366871"/>
              <a:gd name="connsiteY4" fmla="*/ 1032277 h 1747863"/>
              <a:gd name="connsiteX5" fmla="*/ 235491 w 2366871"/>
              <a:gd name="connsiteY5" fmla="*/ 970364 h 1747863"/>
              <a:gd name="connsiteX6" fmla="*/ 285497 w 2366871"/>
              <a:gd name="connsiteY6" fmla="*/ 956077 h 1747863"/>
              <a:gd name="connsiteX7" fmla="*/ 335504 w 2366871"/>
              <a:gd name="connsiteY7" fmla="*/ 891783 h 1747863"/>
              <a:gd name="connsiteX8" fmla="*/ 366459 w 2366871"/>
              <a:gd name="connsiteY8" fmla="*/ 839395 h 1747863"/>
              <a:gd name="connsiteX9" fmla="*/ 459329 w 2366871"/>
              <a:gd name="connsiteY9" fmla="*/ 784627 h 1747863"/>
              <a:gd name="connsiteX10" fmla="*/ 571247 w 2366871"/>
              <a:gd name="connsiteY10" fmla="*/ 746526 h 1747863"/>
              <a:gd name="connsiteX11" fmla="*/ 545054 w 2366871"/>
              <a:gd name="connsiteY11" fmla="*/ 713189 h 1747863"/>
              <a:gd name="connsiteX12" fmla="*/ 506954 w 2366871"/>
              <a:gd name="connsiteY12" fmla="*/ 694139 h 1747863"/>
              <a:gd name="connsiteX13" fmla="*/ 526004 w 2366871"/>
              <a:gd name="connsiteY13" fmla="*/ 653658 h 1747863"/>
              <a:gd name="connsiteX14" fmla="*/ 521241 w 2366871"/>
              <a:gd name="connsiteY14" fmla="*/ 629846 h 1747863"/>
              <a:gd name="connsiteX15" fmla="*/ 516479 w 2366871"/>
              <a:gd name="connsiteY15" fmla="*/ 610796 h 1747863"/>
              <a:gd name="connsiteX16" fmla="*/ 452185 w 2366871"/>
              <a:gd name="connsiteY16" fmla="*/ 567933 h 1747863"/>
              <a:gd name="connsiteX17" fmla="*/ 399796 w 2366871"/>
              <a:gd name="connsiteY17" fmla="*/ 577457 h 1747863"/>
              <a:gd name="connsiteX18" fmla="*/ 333122 w 2366871"/>
              <a:gd name="connsiteY18" fmla="*/ 558408 h 1747863"/>
              <a:gd name="connsiteX19" fmla="*/ 266446 w 2366871"/>
              <a:gd name="connsiteY19" fmla="*/ 598888 h 1747863"/>
              <a:gd name="connsiteX20" fmla="*/ 161672 w 2366871"/>
              <a:gd name="connsiteY20" fmla="*/ 596507 h 1747863"/>
              <a:gd name="connsiteX21" fmla="*/ 97378 w 2366871"/>
              <a:gd name="connsiteY21" fmla="*/ 625082 h 1747863"/>
              <a:gd name="connsiteX22" fmla="*/ 49753 w 2366871"/>
              <a:gd name="connsiteY22" fmla="*/ 653657 h 1747863"/>
              <a:gd name="connsiteX23" fmla="*/ 18798 w 2366871"/>
              <a:gd name="connsiteY23" fmla="*/ 608413 h 1747863"/>
              <a:gd name="connsiteX24" fmla="*/ 28321 w 2366871"/>
              <a:gd name="connsiteY24" fmla="*/ 520307 h 1747863"/>
              <a:gd name="connsiteX25" fmla="*/ 25941 w 2366871"/>
              <a:gd name="connsiteY25" fmla="*/ 484588 h 1747863"/>
              <a:gd name="connsiteX26" fmla="*/ 40228 w 2366871"/>
              <a:gd name="connsiteY26" fmla="*/ 458395 h 1747863"/>
              <a:gd name="connsiteX27" fmla="*/ 44990 w 2366871"/>
              <a:gd name="connsiteY27" fmla="*/ 394101 h 1747863"/>
              <a:gd name="connsiteX28" fmla="*/ 49753 w 2366871"/>
              <a:gd name="connsiteY28" fmla="*/ 363145 h 1747863"/>
              <a:gd name="connsiteX29" fmla="*/ 75946 w 2366871"/>
              <a:gd name="connsiteY29" fmla="*/ 336951 h 1747863"/>
              <a:gd name="connsiteX30" fmla="*/ 78329 w 2366871"/>
              <a:gd name="connsiteY30" fmla="*/ 305995 h 1747863"/>
              <a:gd name="connsiteX31" fmla="*/ 123571 w 2366871"/>
              <a:gd name="connsiteY31" fmla="*/ 296470 h 1747863"/>
              <a:gd name="connsiteX32" fmla="*/ 99759 w 2366871"/>
              <a:gd name="connsiteY32" fmla="*/ 272657 h 1747863"/>
              <a:gd name="connsiteX33" fmla="*/ 135479 w 2366871"/>
              <a:gd name="connsiteY33" fmla="*/ 246463 h 1747863"/>
              <a:gd name="connsiteX34" fmla="*/ 109284 w 2366871"/>
              <a:gd name="connsiteY34" fmla="*/ 239320 h 1747863"/>
              <a:gd name="connsiteX35" fmla="*/ 75947 w 2366871"/>
              <a:gd name="connsiteY35" fmla="*/ 208363 h 1747863"/>
              <a:gd name="connsiteX36" fmla="*/ 118810 w 2366871"/>
              <a:gd name="connsiteY36" fmla="*/ 167882 h 1747863"/>
              <a:gd name="connsiteX37" fmla="*/ 83091 w 2366871"/>
              <a:gd name="connsiteY37" fmla="*/ 158357 h 1747863"/>
              <a:gd name="connsiteX38" fmla="*/ 73566 w 2366871"/>
              <a:gd name="connsiteY38" fmla="*/ 141688 h 1747863"/>
              <a:gd name="connsiteX39" fmla="*/ 90235 w 2366871"/>
              <a:gd name="connsiteY39" fmla="*/ 105970 h 1747863"/>
              <a:gd name="connsiteX40" fmla="*/ 68804 w 2366871"/>
              <a:gd name="connsiteY40" fmla="*/ 94063 h 1747863"/>
              <a:gd name="connsiteX41" fmla="*/ 83091 w 2366871"/>
              <a:gd name="connsiteY41" fmla="*/ 85968 h 1747863"/>
              <a:gd name="connsiteX42" fmla="*/ 94997 w 2366871"/>
              <a:gd name="connsiteY42" fmla="*/ 63109 h 1747863"/>
              <a:gd name="connsiteX43" fmla="*/ 142622 w 2366871"/>
              <a:gd name="connsiteY43" fmla="*/ 34532 h 1747863"/>
              <a:gd name="connsiteX44" fmla="*/ 190247 w 2366871"/>
              <a:gd name="connsiteY44" fmla="*/ 32152 h 1747863"/>
              <a:gd name="connsiteX45" fmla="*/ 228347 w 2366871"/>
              <a:gd name="connsiteY45" fmla="*/ 53584 h 1747863"/>
              <a:gd name="connsiteX46" fmla="*/ 252160 w 2366871"/>
              <a:gd name="connsiteY46" fmla="*/ 55964 h 1747863"/>
              <a:gd name="connsiteX47" fmla="*/ 304547 w 2366871"/>
              <a:gd name="connsiteY47" fmla="*/ 60728 h 1747863"/>
              <a:gd name="connsiteX48" fmla="*/ 335504 w 2366871"/>
              <a:gd name="connsiteY48" fmla="*/ 70253 h 1747863"/>
              <a:gd name="connsiteX49" fmla="*/ 340266 w 2366871"/>
              <a:gd name="connsiteY49" fmla="*/ 41678 h 1747863"/>
              <a:gd name="connsiteX50" fmla="*/ 333122 w 2366871"/>
              <a:gd name="connsiteY50" fmla="*/ 22627 h 1747863"/>
              <a:gd name="connsiteX51" fmla="*/ 430754 w 2366871"/>
              <a:gd name="connsiteY51" fmla="*/ 5957 h 1747863"/>
              <a:gd name="connsiteX52" fmla="*/ 576010 w 2366871"/>
              <a:gd name="connsiteY52" fmla="*/ 120257 h 1747863"/>
              <a:gd name="connsiteX53" fmla="*/ 604888 w 2366871"/>
              <a:gd name="connsiteY53" fmla="*/ 282559 h 1747863"/>
              <a:gd name="connsiteX54" fmla="*/ 887954 w 2366871"/>
              <a:gd name="connsiteY54" fmla="*/ 446488 h 1747863"/>
              <a:gd name="connsiteX55" fmla="*/ 2366784 w 2366871"/>
              <a:gd name="connsiteY55" fmla="*/ 1247254 h 1747863"/>
              <a:gd name="connsiteX56" fmla="*/ 970648 w 2366871"/>
              <a:gd name="connsiteY56" fmla="*/ 1747129 h 1747863"/>
              <a:gd name="connsiteX57" fmla="*/ 92672 w 2366871"/>
              <a:gd name="connsiteY57" fmla="*/ 1353934 h 1747863"/>
              <a:gd name="connsiteX0" fmla="*/ 92672 w 2366871"/>
              <a:gd name="connsiteY0" fmla="*/ 1350054 h 1743983"/>
              <a:gd name="connsiteX1" fmla="*/ 56896 w 2366871"/>
              <a:gd name="connsiteY1" fmla="*/ 1137934 h 1743983"/>
              <a:gd name="connsiteX2" fmla="*/ 142622 w 2366871"/>
              <a:gd name="connsiteY2" fmla="*/ 1161747 h 1743983"/>
              <a:gd name="connsiteX3" fmla="*/ 218822 w 2366871"/>
              <a:gd name="connsiteY3" fmla="*/ 1109359 h 1743983"/>
              <a:gd name="connsiteX4" fmla="*/ 211679 w 2366871"/>
              <a:gd name="connsiteY4" fmla="*/ 1028397 h 1743983"/>
              <a:gd name="connsiteX5" fmla="*/ 235491 w 2366871"/>
              <a:gd name="connsiteY5" fmla="*/ 966484 h 1743983"/>
              <a:gd name="connsiteX6" fmla="*/ 285497 w 2366871"/>
              <a:gd name="connsiteY6" fmla="*/ 952197 h 1743983"/>
              <a:gd name="connsiteX7" fmla="*/ 335504 w 2366871"/>
              <a:gd name="connsiteY7" fmla="*/ 887903 h 1743983"/>
              <a:gd name="connsiteX8" fmla="*/ 366459 w 2366871"/>
              <a:gd name="connsiteY8" fmla="*/ 835515 h 1743983"/>
              <a:gd name="connsiteX9" fmla="*/ 459329 w 2366871"/>
              <a:gd name="connsiteY9" fmla="*/ 780747 h 1743983"/>
              <a:gd name="connsiteX10" fmla="*/ 571247 w 2366871"/>
              <a:gd name="connsiteY10" fmla="*/ 742646 h 1743983"/>
              <a:gd name="connsiteX11" fmla="*/ 545054 w 2366871"/>
              <a:gd name="connsiteY11" fmla="*/ 709309 h 1743983"/>
              <a:gd name="connsiteX12" fmla="*/ 506954 w 2366871"/>
              <a:gd name="connsiteY12" fmla="*/ 690259 h 1743983"/>
              <a:gd name="connsiteX13" fmla="*/ 526004 w 2366871"/>
              <a:gd name="connsiteY13" fmla="*/ 649778 h 1743983"/>
              <a:gd name="connsiteX14" fmla="*/ 521241 w 2366871"/>
              <a:gd name="connsiteY14" fmla="*/ 625966 h 1743983"/>
              <a:gd name="connsiteX15" fmla="*/ 516479 w 2366871"/>
              <a:gd name="connsiteY15" fmla="*/ 606916 h 1743983"/>
              <a:gd name="connsiteX16" fmla="*/ 452185 w 2366871"/>
              <a:gd name="connsiteY16" fmla="*/ 564053 h 1743983"/>
              <a:gd name="connsiteX17" fmla="*/ 399796 w 2366871"/>
              <a:gd name="connsiteY17" fmla="*/ 573577 h 1743983"/>
              <a:gd name="connsiteX18" fmla="*/ 333122 w 2366871"/>
              <a:gd name="connsiteY18" fmla="*/ 554528 h 1743983"/>
              <a:gd name="connsiteX19" fmla="*/ 266446 w 2366871"/>
              <a:gd name="connsiteY19" fmla="*/ 595008 h 1743983"/>
              <a:gd name="connsiteX20" fmla="*/ 161672 w 2366871"/>
              <a:gd name="connsiteY20" fmla="*/ 592627 h 1743983"/>
              <a:gd name="connsiteX21" fmla="*/ 97378 w 2366871"/>
              <a:gd name="connsiteY21" fmla="*/ 621202 h 1743983"/>
              <a:gd name="connsiteX22" fmla="*/ 49753 w 2366871"/>
              <a:gd name="connsiteY22" fmla="*/ 649777 h 1743983"/>
              <a:gd name="connsiteX23" fmla="*/ 18798 w 2366871"/>
              <a:gd name="connsiteY23" fmla="*/ 604533 h 1743983"/>
              <a:gd name="connsiteX24" fmla="*/ 28321 w 2366871"/>
              <a:gd name="connsiteY24" fmla="*/ 516427 h 1743983"/>
              <a:gd name="connsiteX25" fmla="*/ 25941 w 2366871"/>
              <a:gd name="connsiteY25" fmla="*/ 480708 h 1743983"/>
              <a:gd name="connsiteX26" fmla="*/ 40228 w 2366871"/>
              <a:gd name="connsiteY26" fmla="*/ 454515 h 1743983"/>
              <a:gd name="connsiteX27" fmla="*/ 44990 w 2366871"/>
              <a:gd name="connsiteY27" fmla="*/ 390221 h 1743983"/>
              <a:gd name="connsiteX28" fmla="*/ 49753 w 2366871"/>
              <a:gd name="connsiteY28" fmla="*/ 359265 h 1743983"/>
              <a:gd name="connsiteX29" fmla="*/ 75946 w 2366871"/>
              <a:gd name="connsiteY29" fmla="*/ 333071 h 1743983"/>
              <a:gd name="connsiteX30" fmla="*/ 78329 w 2366871"/>
              <a:gd name="connsiteY30" fmla="*/ 302115 h 1743983"/>
              <a:gd name="connsiteX31" fmla="*/ 123571 w 2366871"/>
              <a:gd name="connsiteY31" fmla="*/ 292590 h 1743983"/>
              <a:gd name="connsiteX32" fmla="*/ 99759 w 2366871"/>
              <a:gd name="connsiteY32" fmla="*/ 268777 h 1743983"/>
              <a:gd name="connsiteX33" fmla="*/ 135479 w 2366871"/>
              <a:gd name="connsiteY33" fmla="*/ 242583 h 1743983"/>
              <a:gd name="connsiteX34" fmla="*/ 109284 w 2366871"/>
              <a:gd name="connsiteY34" fmla="*/ 235440 h 1743983"/>
              <a:gd name="connsiteX35" fmla="*/ 75947 w 2366871"/>
              <a:gd name="connsiteY35" fmla="*/ 204483 h 1743983"/>
              <a:gd name="connsiteX36" fmla="*/ 118810 w 2366871"/>
              <a:gd name="connsiteY36" fmla="*/ 164002 h 1743983"/>
              <a:gd name="connsiteX37" fmla="*/ 83091 w 2366871"/>
              <a:gd name="connsiteY37" fmla="*/ 154477 h 1743983"/>
              <a:gd name="connsiteX38" fmla="*/ 73566 w 2366871"/>
              <a:gd name="connsiteY38" fmla="*/ 137808 h 1743983"/>
              <a:gd name="connsiteX39" fmla="*/ 90235 w 2366871"/>
              <a:gd name="connsiteY39" fmla="*/ 102090 h 1743983"/>
              <a:gd name="connsiteX40" fmla="*/ 68804 w 2366871"/>
              <a:gd name="connsiteY40" fmla="*/ 90183 h 1743983"/>
              <a:gd name="connsiteX41" fmla="*/ 83091 w 2366871"/>
              <a:gd name="connsiteY41" fmla="*/ 82088 h 1743983"/>
              <a:gd name="connsiteX42" fmla="*/ 94997 w 2366871"/>
              <a:gd name="connsiteY42" fmla="*/ 59229 h 1743983"/>
              <a:gd name="connsiteX43" fmla="*/ 142622 w 2366871"/>
              <a:gd name="connsiteY43" fmla="*/ 30652 h 1743983"/>
              <a:gd name="connsiteX44" fmla="*/ 190247 w 2366871"/>
              <a:gd name="connsiteY44" fmla="*/ 28272 h 1743983"/>
              <a:gd name="connsiteX45" fmla="*/ 228347 w 2366871"/>
              <a:gd name="connsiteY45" fmla="*/ 49704 h 1743983"/>
              <a:gd name="connsiteX46" fmla="*/ 252160 w 2366871"/>
              <a:gd name="connsiteY46" fmla="*/ 52084 h 1743983"/>
              <a:gd name="connsiteX47" fmla="*/ 304547 w 2366871"/>
              <a:gd name="connsiteY47" fmla="*/ 56848 h 1743983"/>
              <a:gd name="connsiteX48" fmla="*/ 335504 w 2366871"/>
              <a:gd name="connsiteY48" fmla="*/ 66373 h 1743983"/>
              <a:gd name="connsiteX49" fmla="*/ 340266 w 2366871"/>
              <a:gd name="connsiteY49" fmla="*/ 37798 h 1743983"/>
              <a:gd name="connsiteX50" fmla="*/ 333122 w 2366871"/>
              <a:gd name="connsiteY50" fmla="*/ 18747 h 1743983"/>
              <a:gd name="connsiteX51" fmla="*/ 430754 w 2366871"/>
              <a:gd name="connsiteY51" fmla="*/ 2077 h 1743983"/>
              <a:gd name="connsiteX52" fmla="*/ 530766 w 2366871"/>
              <a:gd name="connsiteY52" fmla="*/ 83042 h 1743983"/>
              <a:gd name="connsiteX53" fmla="*/ 576010 w 2366871"/>
              <a:gd name="connsiteY53" fmla="*/ 116377 h 1743983"/>
              <a:gd name="connsiteX54" fmla="*/ 604888 w 2366871"/>
              <a:gd name="connsiteY54" fmla="*/ 278679 h 1743983"/>
              <a:gd name="connsiteX55" fmla="*/ 887954 w 2366871"/>
              <a:gd name="connsiteY55" fmla="*/ 442608 h 1743983"/>
              <a:gd name="connsiteX56" fmla="*/ 2366784 w 2366871"/>
              <a:gd name="connsiteY56" fmla="*/ 1243374 h 1743983"/>
              <a:gd name="connsiteX57" fmla="*/ 970648 w 2366871"/>
              <a:gd name="connsiteY57" fmla="*/ 1743249 h 1743983"/>
              <a:gd name="connsiteX58" fmla="*/ 92672 w 2366871"/>
              <a:gd name="connsiteY58" fmla="*/ 1350054 h 1743983"/>
              <a:gd name="connsiteX0" fmla="*/ 92672 w 2366871"/>
              <a:gd name="connsiteY0" fmla="*/ 1348648 h 1742577"/>
              <a:gd name="connsiteX1" fmla="*/ 56896 w 2366871"/>
              <a:gd name="connsiteY1" fmla="*/ 1136528 h 1742577"/>
              <a:gd name="connsiteX2" fmla="*/ 142622 w 2366871"/>
              <a:gd name="connsiteY2" fmla="*/ 1160341 h 1742577"/>
              <a:gd name="connsiteX3" fmla="*/ 218822 w 2366871"/>
              <a:gd name="connsiteY3" fmla="*/ 1107953 h 1742577"/>
              <a:gd name="connsiteX4" fmla="*/ 211679 w 2366871"/>
              <a:gd name="connsiteY4" fmla="*/ 1026991 h 1742577"/>
              <a:gd name="connsiteX5" fmla="*/ 235491 w 2366871"/>
              <a:gd name="connsiteY5" fmla="*/ 965078 h 1742577"/>
              <a:gd name="connsiteX6" fmla="*/ 285497 w 2366871"/>
              <a:gd name="connsiteY6" fmla="*/ 950791 h 1742577"/>
              <a:gd name="connsiteX7" fmla="*/ 335504 w 2366871"/>
              <a:gd name="connsiteY7" fmla="*/ 886497 h 1742577"/>
              <a:gd name="connsiteX8" fmla="*/ 366459 w 2366871"/>
              <a:gd name="connsiteY8" fmla="*/ 834109 h 1742577"/>
              <a:gd name="connsiteX9" fmla="*/ 459329 w 2366871"/>
              <a:gd name="connsiteY9" fmla="*/ 779341 h 1742577"/>
              <a:gd name="connsiteX10" fmla="*/ 571247 w 2366871"/>
              <a:gd name="connsiteY10" fmla="*/ 741240 h 1742577"/>
              <a:gd name="connsiteX11" fmla="*/ 545054 w 2366871"/>
              <a:gd name="connsiteY11" fmla="*/ 707903 h 1742577"/>
              <a:gd name="connsiteX12" fmla="*/ 506954 w 2366871"/>
              <a:gd name="connsiteY12" fmla="*/ 688853 h 1742577"/>
              <a:gd name="connsiteX13" fmla="*/ 526004 w 2366871"/>
              <a:gd name="connsiteY13" fmla="*/ 648372 h 1742577"/>
              <a:gd name="connsiteX14" fmla="*/ 521241 w 2366871"/>
              <a:gd name="connsiteY14" fmla="*/ 624560 h 1742577"/>
              <a:gd name="connsiteX15" fmla="*/ 516479 w 2366871"/>
              <a:gd name="connsiteY15" fmla="*/ 605510 h 1742577"/>
              <a:gd name="connsiteX16" fmla="*/ 452185 w 2366871"/>
              <a:gd name="connsiteY16" fmla="*/ 562647 h 1742577"/>
              <a:gd name="connsiteX17" fmla="*/ 399796 w 2366871"/>
              <a:gd name="connsiteY17" fmla="*/ 572171 h 1742577"/>
              <a:gd name="connsiteX18" fmla="*/ 333122 w 2366871"/>
              <a:gd name="connsiteY18" fmla="*/ 553122 h 1742577"/>
              <a:gd name="connsiteX19" fmla="*/ 266446 w 2366871"/>
              <a:gd name="connsiteY19" fmla="*/ 593602 h 1742577"/>
              <a:gd name="connsiteX20" fmla="*/ 161672 w 2366871"/>
              <a:gd name="connsiteY20" fmla="*/ 591221 h 1742577"/>
              <a:gd name="connsiteX21" fmla="*/ 97378 w 2366871"/>
              <a:gd name="connsiteY21" fmla="*/ 619796 h 1742577"/>
              <a:gd name="connsiteX22" fmla="*/ 49753 w 2366871"/>
              <a:gd name="connsiteY22" fmla="*/ 648371 h 1742577"/>
              <a:gd name="connsiteX23" fmla="*/ 18798 w 2366871"/>
              <a:gd name="connsiteY23" fmla="*/ 603127 h 1742577"/>
              <a:gd name="connsiteX24" fmla="*/ 28321 w 2366871"/>
              <a:gd name="connsiteY24" fmla="*/ 515021 h 1742577"/>
              <a:gd name="connsiteX25" fmla="*/ 25941 w 2366871"/>
              <a:gd name="connsiteY25" fmla="*/ 479302 h 1742577"/>
              <a:gd name="connsiteX26" fmla="*/ 40228 w 2366871"/>
              <a:gd name="connsiteY26" fmla="*/ 453109 h 1742577"/>
              <a:gd name="connsiteX27" fmla="*/ 44990 w 2366871"/>
              <a:gd name="connsiteY27" fmla="*/ 388815 h 1742577"/>
              <a:gd name="connsiteX28" fmla="*/ 49753 w 2366871"/>
              <a:gd name="connsiteY28" fmla="*/ 357859 h 1742577"/>
              <a:gd name="connsiteX29" fmla="*/ 75946 w 2366871"/>
              <a:gd name="connsiteY29" fmla="*/ 331665 h 1742577"/>
              <a:gd name="connsiteX30" fmla="*/ 78329 w 2366871"/>
              <a:gd name="connsiteY30" fmla="*/ 300709 h 1742577"/>
              <a:gd name="connsiteX31" fmla="*/ 123571 w 2366871"/>
              <a:gd name="connsiteY31" fmla="*/ 291184 h 1742577"/>
              <a:gd name="connsiteX32" fmla="*/ 99759 w 2366871"/>
              <a:gd name="connsiteY32" fmla="*/ 267371 h 1742577"/>
              <a:gd name="connsiteX33" fmla="*/ 135479 w 2366871"/>
              <a:gd name="connsiteY33" fmla="*/ 241177 h 1742577"/>
              <a:gd name="connsiteX34" fmla="*/ 109284 w 2366871"/>
              <a:gd name="connsiteY34" fmla="*/ 234034 h 1742577"/>
              <a:gd name="connsiteX35" fmla="*/ 75947 w 2366871"/>
              <a:gd name="connsiteY35" fmla="*/ 203077 h 1742577"/>
              <a:gd name="connsiteX36" fmla="*/ 118810 w 2366871"/>
              <a:gd name="connsiteY36" fmla="*/ 162596 h 1742577"/>
              <a:gd name="connsiteX37" fmla="*/ 83091 w 2366871"/>
              <a:gd name="connsiteY37" fmla="*/ 153071 h 1742577"/>
              <a:gd name="connsiteX38" fmla="*/ 73566 w 2366871"/>
              <a:gd name="connsiteY38" fmla="*/ 136402 h 1742577"/>
              <a:gd name="connsiteX39" fmla="*/ 90235 w 2366871"/>
              <a:gd name="connsiteY39" fmla="*/ 100684 h 1742577"/>
              <a:gd name="connsiteX40" fmla="*/ 68804 w 2366871"/>
              <a:gd name="connsiteY40" fmla="*/ 88777 h 1742577"/>
              <a:gd name="connsiteX41" fmla="*/ 83091 w 2366871"/>
              <a:gd name="connsiteY41" fmla="*/ 80682 h 1742577"/>
              <a:gd name="connsiteX42" fmla="*/ 94997 w 2366871"/>
              <a:gd name="connsiteY42" fmla="*/ 57823 h 1742577"/>
              <a:gd name="connsiteX43" fmla="*/ 142622 w 2366871"/>
              <a:gd name="connsiteY43" fmla="*/ 29246 h 1742577"/>
              <a:gd name="connsiteX44" fmla="*/ 190247 w 2366871"/>
              <a:gd name="connsiteY44" fmla="*/ 26866 h 1742577"/>
              <a:gd name="connsiteX45" fmla="*/ 228347 w 2366871"/>
              <a:gd name="connsiteY45" fmla="*/ 48298 h 1742577"/>
              <a:gd name="connsiteX46" fmla="*/ 252160 w 2366871"/>
              <a:gd name="connsiteY46" fmla="*/ 50678 h 1742577"/>
              <a:gd name="connsiteX47" fmla="*/ 304547 w 2366871"/>
              <a:gd name="connsiteY47" fmla="*/ 55442 h 1742577"/>
              <a:gd name="connsiteX48" fmla="*/ 335504 w 2366871"/>
              <a:gd name="connsiteY48" fmla="*/ 64967 h 1742577"/>
              <a:gd name="connsiteX49" fmla="*/ 340266 w 2366871"/>
              <a:gd name="connsiteY49" fmla="*/ 36392 h 1742577"/>
              <a:gd name="connsiteX50" fmla="*/ 333122 w 2366871"/>
              <a:gd name="connsiteY50" fmla="*/ 17341 h 1742577"/>
              <a:gd name="connsiteX51" fmla="*/ 430754 w 2366871"/>
              <a:gd name="connsiteY51" fmla="*/ 671 h 1742577"/>
              <a:gd name="connsiteX52" fmla="*/ 495047 w 2366871"/>
              <a:gd name="connsiteY52" fmla="*/ 31629 h 1742577"/>
              <a:gd name="connsiteX53" fmla="*/ 530766 w 2366871"/>
              <a:gd name="connsiteY53" fmla="*/ 81636 h 1742577"/>
              <a:gd name="connsiteX54" fmla="*/ 576010 w 2366871"/>
              <a:gd name="connsiteY54" fmla="*/ 114971 h 1742577"/>
              <a:gd name="connsiteX55" fmla="*/ 604888 w 2366871"/>
              <a:gd name="connsiteY55" fmla="*/ 277273 h 1742577"/>
              <a:gd name="connsiteX56" fmla="*/ 887954 w 2366871"/>
              <a:gd name="connsiteY56" fmla="*/ 441202 h 1742577"/>
              <a:gd name="connsiteX57" fmla="*/ 2366784 w 2366871"/>
              <a:gd name="connsiteY57" fmla="*/ 1241968 h 1742577"/>
              <a:gd name="connsiteX58" fmla="*/ 970648 w 2366871"/>
              <a:gd name="connsiteY58" fmla="*/ 1741843 h 1742577"/>
              <a:gd name="connsiteX59" fmla="*/ 92672 w 2366871"/>
              <a:gd name="connsiteY59" fmla="*/ 1348648 h 1742577"/>
              <a:gd name="connsiteX0" fmla="*/ 92672 w 2368854"/>
              <a:gd name="connsiteY0" fmla="*/ 1348648 h 1742577"/>
              <a:gd name="connsiteX1" fmla="*/ 56896 w 2368854"/>
              <a:gd name="connsiteY1" fmla="*/ 1136528 h 1742577"/>
              <a:gd name="connsiteX2" fmla="*/ 142622 w 2368854"/>
              <a:gd name="connsiteY2" fmla="*/ 1160341 h 1742577"/>
              <a:gd name="connsiteX3" fmla="*/ 218822 w 2368854"/>
              <a:gd name="connsiteY3" fmla="*/ 1107953 h 1742577"/>
              <a:gd name="connsiteX4" fmla="*/ 211679 w 2368854"/>
              <a:gd name="connsiteY4" fmla="*/ 1026991 h 1742577"/>
              <a:gd name="connsiteX5" fmla="*/ 235491 w 2368854"/>
              <a:gd name="connsiteY5" fmla="*/ 965078 h 1742577"/>
              <a:gd name="connsiteX6" fmla="*/ 285497 w 2368854"/>
              <a:gd name="connsiteY6" fmla="*/ 950791 h 1742577"/>
              <a:gd name="connsiteX7" fmla="*/ 335504 w 2368854"/>
              <a:gd name="connsiteY7" fmla="*/ 886497 h 1742577"/>
              <a:gd name="connsiteX8" fmla="*/ 366459 w 2368854"/>
              <a:gd name="connsiteY8" fmla="*/ 834109 h 1742577"/>
              <a:gd name="connsiteX9" fmla="*/ 459329 w 2368854"/>
              <a:gd name="connsiteY9" fmla="*/ 779341 h 1742577"/>
              <a:gd name="connsiteX10" fmla="*/ 571247 w 2368854"/>
              <a:gd name="connsiteY10" fmla="*/ 741240 h 1742577"/>
              <a:gd name="connsiteX11" fmla="*/ 545054 w 2368854"/>
              <a:gd name="connsiteY11" fmla="*/ 707903 h 1742577"/>
              <a:gd name="connsiteX12" fmla="*/ 506954 w 2368854"/>
              <a:gd name="connsiteY12" fmla="*/ 688853 h 1742577"/>
              <a:gd name="connsiteX13" fmla="*/ 526004 w 2368854"/>
              <a:gd name="connsiteY13" fmla="*/ 648372 h 1742577"/>
              <a:gd name="connsiteX14" fmla="*/ 521241 w 2368854"/>
              <a:gd name="connsiteY14" fmla="*/ 624560 h 1742577"/>
              <a:gd name="connsiteX15" fmla="*/ 516479 w 2368854"/>
              <a:gd name="connsiteY15" fmla="*/ 605510 h 1742577"/>
              <a:gd name="connsiteX16" fmla="*/ 452185 w 2368854"/>
              <a:gd name="connsiteY16" fmla="*/ 562647 h 1742577"/>
              <a:gd name="connsiteX17" fmla="*/ 399796 w 2368854"/>
              <a:gd name="connsiteY17" fmla="*/ 572171 h 1742577"/>
              <a:gd name="connsiteX18" fmla="*/ 333122 w 2368854"/>
              <a:gd name="connsiteY18" fmla="*/ 553122 h 1742577"/>
              <a:gd name="connsiteX19" fmla="*/ 266446 w 2368854"/>
              <a:gd name="connsiteY19" fmla="*/ 593602 h 1742577"/>
              <a:gd name="connsiteX20" fmla="*/ 161672 w 2368854"/>
              <a:gd name="connsiteY20" fmla="*/ 591221 h 1742577"/>
              <a:gd name="connsiteX21" fmla="*/ 97378 w 2368854"/>
              <a:gd name="connsiteY21" fmla="*/ 619796 h 1742577"/>
              <a:gd name="connsiteX22" fmla="*/ 49753 w 2368854"/>
              <a:gd name="connsiteY22" fmla="*/ 648371 h 1742577"/>
              <a:gd name="connsiteX23" fmla="*/ 18798 w 2368854"/>
              <a:gd name="connsiteY23" fmla="*/ 603127 h 1742577"/>
              <a:gd name="connsiteX24" fmla="*/ 28321 w 2368854"/>
              <a:gd name="connsiteY24" fmla="*/ 515021 h 1742577"/>
              <a:gd name="connsiteX25" fmla="*/ 25941 w 2368854"/>
              <a:gd name="connsiteY25" fmla="*/ 479302 h 1742577"/>
              <a:gd name="connsiteX26" fmla="*/ 40228 w 2368854"/>
              <a:gd name="connsiteY26" fmla="*/ 453109 h 1742577"/>
              <a:gd name="connsiteX27" fmla="*/ 44990 w 2368854"/>
              <a:gd name="connsiteY27" fmla="*/ 388815 h 1742577"/>
              <a:gd name="connsiteX28" fmla="*/ 49753 w 2368854"/>
              <a:gd name="connsiteY28" fmla="*/ 357859 h 1742577"/>
              <a:gd name="connsiteX29" fmla="*/ 75946 w 2368854"/>
              <a:gd name="connsiteY29" fmla="*/ 331665 h 1742577"/>
              <a:gd name="connsiteX30" fmla="*/ 78329 w 2368854"/>
              <a:gd name="connsiteY30" fmla="*/ 300709 h 1742577"/>
              <a:gd name="connsiteX31" fmla="*/ 123571 w 2368854"/>
              <a:gd name="connsiteY31" fmla="*/ 291184 h 1742577"/>
              <a:gd name="connsiteX32" fmla="*/ 99759 w 2368854"/>
              <a:gd name="connsiteY32" fmla="*/ 267371 h 1742577"/>
              <a:gd name="connsiteX33" fmla="*/ 135479 w 2368854"/>
              <a:gd name="connsiteY33" fmla="*/ 241177 h 1742577"/>
              <a:gd name="connsiteX34" fmla="*/ 109284 w 2368854"/>
              <a:gd name="connsiteY34" fmla="*/ 234034 h 1742577"/>
              <a:gd name="connsiteX35" fmla="*/ 75947 w 2368854"/>
              <a:gd name="connsiteY35" fmla="*/ 203077 h 1742577"/>
              <a:gd name="connsiteX36" fmla="*/ 118810 w 2368854"/>
              <a:gd name="connsiteY36" fmla="*/ 162596 h 1742577"/>
              <a:gd name="connsiteX37" fmla="*/ 83091 w 2368854"/>
              <a:gd name="connsiteY37" fmla="*/ 153071 h 1742577"/>
              <a:gd name="connsiteX38" fmla="*/ 73566 w 2368854"/>
              <a:gd name="connsiteY38" fmla="*/ 136402 h 1742577"/>
              <a:gd name="connsiteX39" fmla="*/ 90235 w 2368854"/>
              <a:gd name="connsiteY39" fmla="*/ 100684 h 1742577"/>
              <a:gd name="connsiteX40" fmla="*/ 68804 w 2368854"/>
              <a:gd name="connsiteY40" fmla="*/ 88777 h 1742577"/>
              <a:gd name="connsiteX41" fmla="*/ 83091 w 2368854"/>
              <a:gd name="connsiteY41" fmla="*/ 80682 h 1742577"/>
              <a:gd name="connsiteX42" fmla="*/ 94997 w 2368854"/>
              <a:gd name="connsiteY42" fmla="*/ 57823 h 1742577"/>
              <a:gd name="connsiteX43" fmla="*/ 142622 w 2368854"/>
              <a:gd name="connsiteY43" fmla="*/ 29246 h 1742577"/>
              <a:gd name="connsiteX44" fmla="*/ 190247 w 2368854"/>
              <a:gd name="connsiteY44" fmla="*/ 26866 h 1742577"/>
              <a:gd name="connsiteX45" fmla="*/ 228347 w 2368854"/>
              <a:gd name="connsiteY45" fmla="*/ 48298 h 1742577"/>
              <a:gd name="connsiteX46" fmla="*/ 252160 w 2368854"/>
              <a:gd name="connsiteY46" fmla="*/ 50678 h 1742577"/>
              <a:gd name="connsiteX47" fmla="*/ 304547 w 2368854"/>
              <a:gd name="connsiteY47" fmla="*/ 55442 h 1742577"/>
              <a:gd name="connsiteX48" fmla="*/ 335504 w 2368854"/>
              <a:gd name="connsiteY48" fmla="*/ 64967 h 1742577"/>
              <a:gd name="connsiteX49" fmla="*/ 340266 w 2368854"/>
              <a:gd name="connsiteY49" fmla="*/ 36392 h 1742577"/>
              <a:gd name="connsiteX50" fmla="*/ 333122 w 2368854"/>
              <a:gd name="connsiteY50" fmla="*/ 17341 h 1742577"/>
              <a:gd name="connsiteX51" fmla="*/ 430754 w 2368854"/>
              <a:gd name="connsiteY51" fmla="*/ 671 h 1742577"/>
              <a:gd name="connsiteX52" fmla="*/ 495047 w 2368854"/>
              <a:gd name="connsiteY52" fmla="*/ 31629 h 1742577"/>
              <a:gd name="connsiteX53" fmla="*/ 530766 w 2368854"/>
              <a:gd name="connsiteY53" fmla="*/ 81636 h 1742577"/>
              <a:gd name="connsiteX54" fmla="*/ 576010 w 2368854"/>
              <a:gd name="connsiteY54" fmla="*/ 114971 h 1742577"/>
              <a:gd name="connsiteX55" fmla="*/ 604888 w 2368854"/>
              <a:gd name="connsiteY55" fmla="*/ 277273 h 1742577"/>
              <a:gd name="connsiteX56" fmla="*/ 887954 w 2368854"/>
              <a:gd name="connsiteY56" fmla="*/ 441202 h 1742577"/>
              <a:gd name="connsiteX57" fmla="*/ 1323722 w 2368854"/>
              <a:gd name="connsiteY57" fmla="*/ 493592 h 1742577"/>
              <a:gd name="connsiteX58" fmla="*/ 2366784 w 2368854"/>
              <a:gd name="connsiteY58" fmla="*/ 1241968 h 1742577"/>
              <a:gd name="connsiteX59" fmla="*/ 970648 w 2368854"/>
              <a:gd name="connsiteY59" fmla="*/ 1741843 h 1742577"/>
              <a:gd name="connsiteX60" fmla="*/ 92672 w 2368854"/>
              <a:gd name="connsiteY60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604888 w 2372098"/>
              <a:gd name="connsiteY55" fmla="*/ 277273 h 1742577"/>
              <a:gd name="connsiteX56" fmla="*/ 887954 w 2372098"/>
              <a:gd name="connsiteY56" fmla="*/ 441202 h 1742577"/>
              <a:gd name="connsiteX57" fmla="*/ 1323722 w 2372098"/>
              <a:gd name="connsiteY57" fmla="*/ 493592 h 1742577"/>
              <a:gd name="connsiteX58" fmla="*/ 1428496 w 2372098"/>
              <a:gd name="connsiteY58" fmla="*/ 567411 h 1742577"/>
              <a:gd name="connsiteX59" fmla="*/ 2366784 w 2372098"/>
              <a:gd name="connsiteY59" fmla="*/ 1241968 h 1742577"/>
              <a:gd name="connsiteX60" fmla="*/ 970648 w 2372098"/>
              <a:gd name="connsiteY60" fmla="*/ 1741843 h 1742577"/>
              <a:gd name="connsiteX61" fmla="*/ 92672 w 2372098"/>
              <a:gd name="connsiteY61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604888 w 2372098"/>
              <a:gd name="connsiteY55" fmla="*/ 277273 h 1742577"/>
              <a:gd name="connsiteX56" fmla="*/ 887954 w 2372098"/>
              <a:gd name="connsiteY56" fmla="*/ 441202 h 1742577"/>
              <a:gd name="connsiteX57" fmla="*/ 1018921 w 2372098"/>
              <a:gd name="connsiteY57" fmla="*/ 357861 h 1742577"/>
              <a:gd name="connsiteX58" fmla="*/ 1323722 w 2372098"/>
              <a:gd name="connsiteY58" fmla="*/ 493592 h 1742577"/>
              <a:gd name="connsiteX59" fmla="*/ 1428496 w 2372098"/>
              <a:gd name="connsiteY59" fmla="*/ 567411 h 1742577"/>
              <a:gd name="connsiteX60" fmla="*/ 2366784 w 2372098"/>
              <a:gd name="connsiteY60" fmla="*/ 1241968 h 1742577"/>
              <a:gd name="connsiteX61" fmla="*/ 970648 w 2372098"/>
              <a:gd name="connsiteY61" fmla="*/ 1741843 h 1742577"/>
              <a:gd name="connsiteX62" fmla="*/ 92672 w 2372098"/>
              <a:gd name="connsiteY62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604888 w 2372098"/>
              <a:gd name="connsiteY55" fmla="*/ 277273 h 1742577"/>
              <a:gd name="connsiteX56" fmla="*/ 797465 w 2372098"/>
              <a:gd name="connsiteY56" fmla="*/ 381673 h 1742577"/>
              <a:gd name="connsiteX57" fmla="*/ 887954 w 2372098"/>
              <a:gd name="connsiteY57" fmla="*/ 441202 h 1742577"/>
              <a:gd name="connsiteX58" fmla="*/ 1018921 w 2372098"/>
              <a:gd name="connsiteY58" fmla="*/ 357861 h 1742577"/>
              <a:gd name="connsiteX59" fmla="*/ 1323722 w 2372098"/>
              <a:gd name="connsiteY59" fmla="*/ 493592 h 1742577"/>
              <a:gd name="connsiteX60" fmla="*/ 1428496 w 2372098"/>
              <a:gd name="connsiteY60" fmla="*/ 567411 h 1742577"/>
              <a:gd name="connsiteX61" fmla="*/ 2366784 w 2372098"/>
              <a:gd name="connsiteY61" fmla="*/ 1241968 h 1742577"/>
              <a:gd name="connsiteX62" fmla="*/ 970648 w 2372098"/>
              <a:gd name="connsiteY62" fmla="*/ 1741843 h 1742577"/>
              <a:gd name="connsiteX63" fmla="*/ 92672 w 2372098"/>
              <a:gd name="connsiteY63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604888 w 2372098"/>
              <a:gd name="connsiteY55" fmla="*/ 277273 h 1742577"/>
              <a:gd name="connsiteX56" fmla="*/ 656971 w 2372098"/>
              <a:gd name="connsiteY56" fmla="*/ 310236 h 1742577"/>
              <a:gd name="connsiteX57" fmla="*/ 797465 w 2372098"/>
              <a:gd name="connsiteY57" fmla="*/ 381673 h 1742577"/>
              <a:gd name="connsiteX58" fmla="*/ 887954 w 2372098"/>
              <a:gd name="connsiteY58" fmla="*/ 441202 h 1742577"/>
              <a:gd name="connsiteX59" fmla="*/ 1018921 w 2372098"/>
              <a:gd name="connsiteY59" fmla="*/ 357861 h 1742577"/>
              <a:gd name="connsiteX60" fmla="*/ 1323722 w 2372098"/>
              <a:gd name="connsiteY60" fmla="*/ 493592 h 1742577"/>
              <a:gd name="connsiteX61" fmla="*/ 1428496 w 2372098"/>
              <a:gd name="connsiteY61" fmla="*/ 567411 h 1742577"/>
              <a:gd name="connsiteX62" fmla="*/ 2366784 w 2372098"/>
              <a:gd name="connsiteY62" fmla="*/ 1241968 h 1742577"/>
              <a:gd name="connsiteX63" fmla="*/ 970648 w 2372098"/>
              <a:gd name="connsiteY63" fmla="*/ 1741843 h 1742577"/>
              <a:gd name="connsiteX64" fmla="*/ 92672 w 2372098"/>
              <a:gd name="connsiteY64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1018921 w 2372098"/>
              <a:gd name="connsiteY60" fmla="*/ 357861 h 1742577"/>
              <a:gd name="connsiteX61" fmla="*/ 1323722 w 2372098"/>
              <a:gd name="connsiteY61" fmla="*/ 493592 h 1742577"/>
              <a:gd name="connsiteX62" fmla="*/ 1428496 w 2372098"/>
              <a:gd name="connsiteY62" fmla="*/ 567411 h 1742577"/>
              <a:gd name="connsiteX63" fmla="*/ 2366784 w 2372098"/>
              <a:gd name="connsiteY63" fmla="*/ 1241968 h 1742577"/>
              <a:gd name="connsiteX64" fmla="*/ 970648 w 2372098"/>
              <a:gd name="connsiteY64" fmla="*/ 1741843 h 1742577"/>
              <a:gd name="connsiteX65" fmla="*/ 92672 w 2372098"/>
              <a:gd name="connsiteY65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1018921 w 2372098"/>
              <a:gd name="connsiteY60" fmla="*/ 357861 h 1742577"/>
              <a:gd name="connsiteX61" fmla="*/ 1066546 w 2372098"/>
              <a:gd name="connsiteY61" fmla="*/ 395961 h 1742577"/>
              <a:gd name="connsiteX62" fmla="*/ 1323722 w 2372098"/>
              <a:gd name="connsiteY62" fmla="*/ 493592 h 1742577"/>
              <a:gd name="connsiteX63" fmla="*/ 1428496 w 2372098"/>
              <a:gd name="connsiteY63" fmla="*/ 567411 h 1742577"/>
              <a:gd name="connsiteX64" fmla="*/ 2366784 w 2372098"/>
              <a:gd name="connsiteY64" fmla="*/ 1241968 h 1742577"/>
              <a:gd name="connsiteX65" fmla="*/ 970648 w 2372098"/>
              <a:gd name="connsiteY65" fmla="*/ 1741843 h 1742577"/>
              <a:gd name="connsiteX66" fmla="*/ 92672 w 2372098"/>
              <a:gd name="connsiteY66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959390 w 2372098"/>
              <a:gd name="connsiteY60" fmla="*/ 391198 h 1742577"/>
              <a:gd name="connsiteX61" fmla="*/ 1018921 w 2372098"/>
              <a:gd name="connsiteY61" fmla="*/ 357861 h 1742577"/>
              <a:gd name="connsiteX62" fmla="*/ 1066546 w 2372098"/>
              <a:gd name="connsiteY62" fmla="*/ 395961 h 1742577"/>
              <a:gd name="connsiteX63" fmla="*/ 1323722 w 2372098"/>
              <a:gd name="connsiteY63" fmla="*/ 493592 h 1742577"/>
              <a:gd name="connsiteX64" fmla="*/ 1428496 w 2372098"/>
              <a:gd name="connsiteY64" fmla="*/ 567411 h 1742577"/>
              <a:gd name="connsiteX65" fmla="*/ 2366784 w 2372098"/>
              <a:gd name="connsiteY65" fmla="*/ 1241968 h 1742577"/>
              <a:gd name="connsiteX66" fmla="*/ 970648 w 2372098"/>
              <a:gd name="connsiteY66" fmla="*/ 1741843 h 1742577"/>
              <a:gd name="connsiteX67" fmla="*/ 92672 w 2372098"/>
              <a:gd name="connsiteY67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959390 w 2372098"/>
              <a:gd name="connsiteY60" fmla="*/ 391198 h 1742577"/>
              <a:gd name="connsiteX61" fmla="*/ 1018921 w 2372098"/>
              <a:gd name="connsiteY61" fmla="*/ 357861 h 1742577"/>
              <a:gd name="connsiteX62" fmla="*/ 1066546 w 2372098"/>
              <a:gd name="connsiteY62" fmla="*/ 395961 h 1742577"/>
              <a:gd name="connsiteX63" fmla="*/ 1245140 w 2372098"/>
              <a:gd name="connsiteY63" fmla="*/ 436442 h 1742577"/>
              <a:gd name="connsiteX64" fmla="*/ 1323722 w 2372098"/>
              <a:gd name="connsiteY64" fmla="*/ 493592 h 1742577"/>
              <a:gd name="connsiteX65" fmla="*/ 1428496 w 2372098"/>
              <a:gd name="connsiteY65" fmla="*/ 567411 h 1742577"/>
              <a:gd name="connsiteX66" fmla="*/ 2366784 w 2372098"/>
              <a:gd name="connsiteY66" fmla="*/ 1241968 h 1742577"/>
              <a:gd name="connsiteX67" fmla="*/ 970648 w 2372098"/>
              <a:gd name="connsiteY67" fmla="*/ 1741843 h 1742577"/>
              <a:gd name="connsiteX68" fmla="*/ 92672 w 2372098"/>
              <a:gd name="connsiteY68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959390 w 2372098"/>
              <a:gd name="connsiteY60" fmla="*/ 391198 h 1742577"/>
              <a:gd name="connsiteX61" fmla="*/ 1018921 w 2372098"/>
              <a:gd name="connsiteY61" fmla="*/ 357861 h 1742577"/>
              <a:gd name="connsiteX62" fmla="*/ 1066546 w 2372098"/>
              <a:gd name="connsiteY62" fmla="*/ 395961 h 1742577"/>
              <a:gd name="connsiteX63" fmla="*/ 1164178 w 2372098"/>
              <a:gd name="connsiteY63" fmla="*/ 403104 h 1742577"/>
              <a:gd name="connsiteX64" fmla="*/ 1245140 w 2372098"/>
              <a:gd name="connsiteY64" fmla="*/ 436442 h 1742577"/>
              <a:gd name="connsiteX65" fmla="*/ 1323722 w 2372098"/>
              <a:gd name="connsiteY65" fmla="*/ 493592 h 1742577"/>
              <a:gd name="connsiteX66" fmla="*/ 1428496 w 2372098"/>
              <a:gd name="connsiteY66" fmla="*/ 567411 h 1742577"/>
              <a:gd name="connsiteX67" fmla="*/ 2366784 w 2372098"/>
              <a:gd name="connsiteY67" fmla="*/ 1241968 h 1742577"/>
              <a:gd name="connsiteX68" fmla="*/ 970648 w 2372098"/>
              <a:gd name="connsiteY68" fmla="*/ 1741843 h 1742577"/>
              <a:gd name="connsiteX69" fmla="*/ 92672 w 2372098"/>
              <a:gd name="connsiteY69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959390 w 2372098"/>
              <a:gd name="connsiteY60" fmla="*/ 391198 h 1742577"/>
              <a:gd name="connsiteX61" fmla="*/ 1018921 w 2372098"/>
              <a:gd name="connsiteY61" fmla="*/ 357861 h 1742577"/>
              <a:gd name="connsiteX62" fmla="*/ 1009396 w 2372098"/>
              <a:gd name="connsiteY62" fmla="*/ 362623 h 1742577"/>
              <a:gd name="connsiteX63" fmla="*/ 1066546 w 2372098"/>
              <a:gd name="connsiteY63" fmla="*/ 395961 h 1742577"/>
              <a:gd name="connsiteX64" fmla="*/ 1164178 w 2372098"/>
              <a:gd name="connsiteY64" fmla="*/ 403104 h 1742577"/>
              <a:gd name="connsiteX65" fmla="*/ 1245140 w 2372098"/>
              <a:gd name="connsiteY65" fmla="*/ 436442 h 1742577"/>
              <a:gd name="connsiteX66" fmla="*/ 1323722 w 2372098"/>
              <a:gd name="connsiteY66" fmla="*/ 493592 h 1742577"/>
              <a:gd name="connsiteX67" fmla="*/ 1428496 w 2372098"/>
              <a:gd name="connsiteY67" fmla="*/ 567411 h 1742577"/>
              <a:gd name="connsiteX68" fmla="*/ 2366784 w 2372098"/>
              <a:gd name="connsiteY68" fmla="*/ 1241968 h 1742577"/>
              <a:gd name="connsiteX69" fmla="*/ 970648 w 2372098"/>
              <a:gd name="connsiteY69" fmla="*/ 1741843 h 1742577"/>
              <a:gd name="connsiteX70" fmla="*/ 92672 w 2372098"/>
              <a:gd name="connsiteY70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959390 w 2372098"/>
              <a:gd name="connsiteY60" fmla="*/ 391198 h 1742577"/>
              <a:gd name="connsiteX61" fmla="*/ 1009396 w 2372098"/>
              <a:gd name="connsiteY61" fmla="*/ 362623 h 1742577"/>
              <a:gd name="connsiteX62" fmla="*/ 1066546 w 2372098"/>
              <a:gd name="connsiteY62" fmla="*/ 395961 h 1742577"/>
              <a:gd name="connsiteX63" fmla="*/ 1164178 w 2372098"/>
              <a:gd name="connsiteY63" fmla="*/ 403104 h 1742577"/>
              <a:gd name="connsiteX64" fmla="*/ 1245140 w 2372098"/>
              <a:gd name="connsiteY64" fmla="*/ 436442 h 1742577"/>
              <a:gd name="connsiteX65" fmla="*/ 1323722 w 2372098"/>
              <a:gd name="connsiteY65" fmla="*/ 493592 h 1742577"/>
              <a:gd name="connsiteX66" fmla="*/ 1428496 w 2372098"/>
              <a:gd name="connsiteY66" fmla="*/ 567411 h 1742577"/>
              <a:gd name="connsiteX67" fmla="*/ 2366784 w 2372098"/>
              <a:gd name="connsiteY67" fmla="*/ 1241968 h 1742577"/>
              <a:gd name="connsiteX68" fmla="*/ 970648 w 2372098"/>
              <a:gd name="connsiteY68" fmla="*/ 1741843 h 1742577"/>
              <a:gd name="connsiteX69" fmla="*/ 92672 w 2372098"/>
              <a:gd name="connsiteY69" fmla="*/ 1348648 h 1742577"/>
              <a:gd name="connsiteX0" fmla="*/ 92672 w 2372098"/>
              <a:gd name="connsiteY0" fmla="*/ 1348648 h 1742577"/>
              <a:gd name="connsiteX1" fmla="*/ 56896 w 2372098"/>
              <a:gd name="connsiteY1" fmla="*/ 1136528 h 1742577"/>
              <a:gd name="connsiteX2" fmla="*/ 142622 w 2372098"/>
              <a:gd name="connsiteY2" fmla="*/ 1160341 h 1742577"/>
              <a:gd name="connsiteX3" fmla="*/ 218822 w 2372098"/>
              <a:gd name="connsiteY3" fmla="*/ 1107953 h 1742577"/>
              <a:gd name="connsiteX4" fmla="*/ 211679 w 2372098"/>
              <a:gd name="connsiteY4" fmla="*/ 1026991 h 1742577"/>
              <a:gd name="connsiteX5" fmla="*/ 235491 w 2372098"/>
              <a:gd name="connsiteY5" fmla="*/ 965078 h 1742577"/>
              <a:gd name="connsiteX6" fmla="*/ 285497 w 2372098"/>
              <a:gd name="connsiteY6" fmla="*/ 950791 h 1742577"/>
              <a:gd name="connsiteX7" fmla="*/ 335504 w 2372098"/>
              <a:gd name="connsiteY7" fmla="*/ 886497 h 1742577"/>
              <a:gd name="connsiteX8" fmla="*/ 366459 w 2372098"/>
              <a:gd name="connsiteY8" fmla="*/ 834109 h 1742577"/>
              <a:gd name="connsiteX9" fmla="*/ 459329 w 2372098"/>
              <a:gd name="connsiteY9" fmla="*/ 779341 h 1742577"/>
              <a:gd name="connsiteX10" fmla="*/ 571247 w 2372098"/>
              <a:gd name="connsiteY10" fmla="*/ 741240 h 1742577"/>
              <a:gd name="connsiteX11" fmla="*/ 545054 w 2372098"/>
              <a:gd name="connsiteY11" fmla="*/ 707903 h 1742577"/>
              <a:gd name="connsiteX12" fmla="*/ 506954 w 2372098"/>
              <a:gd name="connsiteY12" fmla="*/ 688853 h 1742577"/>
              <a:gd name="connsiteX13" fmla="*/ 526004 w 2372098"/>
              <a:gd name="connsiteY13" fmla="*/ 648372 h 1742577"/>
              <a:gd name="connsiteX14" fmla="*/ 521241 w 2372098"/>
              <a:gd name="connsiteY14" fmla="*/ 624560 h 1742577"/>
              <a:gd name="connsiteX15" fmla="*/ 516479 w 2372098"/>
              <a:gd name="connsiteY15" fmla="*/ 605510 h 1742577"/>
              <a:gd name="connsiteX16" fmla="*/ 452185 w 2372098"/>
              <a:gd name="connsiteY16" fmla="*/ 562647 h 1742577"/>
              <a:gd name="connsiteX17" fmla="*/ 399796 w 2372098"/>
              <a:gd name="connsiteY17" fmla="*/ 572171 h 1742577"/>
              <a:gd name="connsiteX18" fmla="*/ 333122 w 2372098"/>
              <a:gd name="connsiteY18" fmla="*/ 553122 h 1742577"/>
              <a:gd name="connsiteX19" fmla="*/ 266446 w 2372098"/>
              <a:gd name="connsiteY19" fmla="*/ 593602 h 1742577"/>
              <a:gd name="connsiteX20" fmla="*/ 161672 w 2372098"/>
              <a:gd name="connsiteY20" fmla="*/ 591221 h 1742577"/>
              <a:gd name="connsiteX21" fmla="*/ 97378 w 2372098"/>
              <a:gd name="connsiteY21" fmla="*/ 619796 h 1742577"/>
              <a:gd name="connsiteX22" fmla="*/ 49753 w 2372098"/>
              <a:gd name="connsiteY22" fmla="*/ 648371 h 1742577"/>
              <a:gd name="connsiteX23" fmla="*/ 18798 w 2372098"/>
              <a:gd name="connsiteY23" fmla="*/ 603127 h 1742577"/>
              <a:gd name="connsiteX24" fmla="*/ 28321 w 2372098"/>
              <a:gd name="connsiteY24" fmla="*/ 515021 h 1742577"/>
              <a:gd name="connsiteX25" fmla="*/ 25941 w 2372098"/>
              <a:gd name="connsiteY25" fmla="*/ 479302 h 1742577"/>
              <a:gd name="connsiteX26" fmla="*/ 40228 w 2372098"/>
              <a:gd name="connsiteY26" fmla="*/ 453109 h 1742577"/>
              <a:gd name="connsiteX27" fmla="*/ 44990 w 2372098"/>
              <a:gd name="connsiteY27" fmla="*/ 388815 h 1742577"/>
              <a:gd name="connsiteX28" fmla="*/ 49753 w 2372098"/>
              <a:gd name="connsiteY28" fmla="*/ 357859 h 1742577"/>
              <a:gd name="connsiteX29" fmla="*/ 75946 w 2372098"/>
              <a:gd name="connsiteY29" fmla="*/ 331665 h 1742577"/>
              <a:gd name="connsiteX30" fmla="*/ 78329 w 2372098"/>
              <a:gd name="connsiteY30" fmla="*/ 300709 h 1742577"/>
              <a:gd name="connsiteX31" fmla="*/ 123571 w 2372098"/>
              <a:gd name="connsiteY31" fmla="*/ 291184 h 1742577"/>
              <a:gd name="connsiteX32" fmla="*/ 99759 w 2372098"/>
              <a:gd name="connsiteY32" fmla="*/ 267371 h 1742577"/>
              <a:gd name="connsiteX33" fmla="*/ 135479 w 2372098"/>
              <a:gd name="connsiteY33" fmla="*/ 241177 h 1742577"/>
              <a:gd name="connsiteX34" fmla="*/ 109284 w 2372098"/>
              <a:gd name="connsiteY34" fmla="*/ 234034 h 1742577"/>
              <a:gd name="connsiteX35" fmla="*/ 75947 w 2372098"/>
              <a:gd name="connsiteY35" fmla="*/ 203077 h 1742577"/>
              <a:gd name="connsiteX36" fmla="*/ 118810 w 2372098"/>
              <a:gd name="connsiteY36" fmla="*/ 162596 h 1742577"/>
              <a:gd name="connsiteX37" fmla="*/ 83091 w 2372098"/>
              <a:gd name="connsiteY37" fmla="*/ 153071 h 1742577"/>
              <a:gd name="connsiteX38" fmla="*/ 73566 w 2372098"/>
              <a:gd name="connsiteY38" fmla="*/ 136402 h 1742577"/>
              <a:gd name="connsiteX39" fmla="*/ 90235 w 2372098"/>
              <a:gd name="connsiteY39" fmla="*/ 100684 h 1742577"/>
              <a:gd name="connsiteX40" fmla="*/ 68804 w 2372098"/>
              <a:gd name="connsiteY40" fmla="*/ 88777 h 1742577"/>
              <a:gd name="connsiteX41" fmla="*/ 83091 w 2372098"/>
              <a:gd name="connsiteY41" fmla="*/ 80682 h 1742577"/>
              <a:gd name="connsiteX42" fmla="*/ 94997 w 2372098"/>
              <a:gd name="connsiteY42" fmla="*/ 57823 h 1742577"/>
              <a:gd name="connsiteX43" fmla="*/ 142622 w 2372098"/>
              <a:gd name="connsiteY43" fmla="*/ 29246 h 1742577"/>
              <a:gd name="connsiteX44" fmla="*/ 190247 w 2372098"/>
              <a:gd name="connsiteY44" fmla="*/ 26866 h 1742577"/>
              <a:gd name="connsiteX45" fmla="*/ 228347 w 2372098"/>
              <a:gd name="connsiteY45" fmla="*/ 48298 h 1742577"/>
              <a:gd name="connsiteX46" fmla="*/ 252160 w 2372098"/>
              <a:gd name="connsiteY46" fmla="*/ 50678 h 1742577"/>
              <a:gd name="connsiteX47" fmla="*/ 304547 w 2372098"/>
              <a:gd name="connsiteY47" fmla="*/ 55442 h 1742577"/>
              <a:gd name="connsiteX48" fmla="*/ 335504 w 2372098"/>
              <a:gd name="connsiteY48" fmla="*/ 64967 h 1742577"/>
              <a:gd name="connsiteX49" fmla="*/ 340266 w 2372098"/>
              <a:gd name="connsiteY49" fmla="*/ 36392 h 1742577"/>
              <a:gd name="connsiteX50" fmla="*/ 333122 w 2372098"/>
              <a:gd name="connsiteY50" fmla="*/ 17341 h 1742577"/>
              <a:gd name="connsiteX51" fmla="*/ 430754 w 2372098"/>
              <a:gd name="connsiteY51" fmla="*/ 671 h 1742577"/>
              <a:gd name="connsiteX52" fmla="*/ 495047 w 2372098"/>
              <a:gd name="connsiteY52" fmla="*/ 31629 h 1742577"/>
              <a:gd name="connsiteX53" fmla="*/ 530766 w 2372098"/>
              <a:gd name="connsiteY53" fmla="*/ 81636 h 1742577"/>
              <a:gd name="connsiteX54" fmla="*/ 576010 w 2372098"/>
              <a:gd name="connsiteY54" fmla="*/ 114971 h 1742577"/>
              <a:gd name="connsiteX55" fmla="*/ 580771 w 2372098"/>
              <a:gd name="connsiteY55" fmla="*/ 222129 h 1742577"/>
              <a:gd name="connsiteX56" fmla="*/ 604888 w 2372098"/>
              <a:gd name="connsiteY56" fmla="*/ 277273 h 1742577"/>
              <a:gd name="connsiteX57" fmla="*/ 656971 w 2372098"/>
              <a:gd name="connsiteY57" fmla="*/ 310236 h 1742577"/>
              <a:gd name="connsiteX58" fmla="*/ 797465 w 2372098"/>
              <a:gd name="connsiteY58" fmla="*/ 381673 h 1742577"/>
              <a:gd name="connsiteX59" fmla="*/ 887954 w 2372098"/>
              <a:gd name="connsiteY59" fmla="*/ 441202 h 1742577"/>
              <a:gd name="connsiteX60" fmla="*/ 959390 w 2372098"/>
              <a:gd name="connsiteY60" fmla="*/ 391198 h 1742577"/>
              <a:gd name="connsiteX61" fmla="*/ 1009396 w 2372098"/>
              <a:gd name="connsiteY61" fmla="*/ 362623 h 1742577"/>
              <a:gd name="connsiteX62" fmla="*/ 1023684 w 2372098"/>
              <a:gd name="connsiteY62" fmla="*/ 379292 h 1742577"/>
              <a:gd name="connsiteX63" fmla="*/ 1066546 w 2372098"/>
              <a:gd name="connsiteY63" fmla="*/ 395961 h 1742577"/>
              <a:gd name="connsiteX64" fmla="*/ 1164178 w 2372098"/>
              <a:gd name="connsiteY64" fmla="*/ 403104 h 1742577"/>
              <a:gd name="connsiteX65" fmla="*/ 1245140 w 2372098"/>
              <a:gd name="connsiteY65" fmla="*/ 436442 h 1742577"/>
              <a:gd name="connsiteX66" fmla="*/ 1323722 w 2372098"/>
              <a:gd name="connsiteY66" fmla="*/ 493592 h 1742577"/>
              <a:gd name="connsiteX67" fmla="*/ 1428496 w 2372098"/>
              <a:gd name="connsiteY67" fmla="*/ 567411 h 1742577"/>
              <a:gd name="connsiteX68" fmla="*/ 2366784 w 2372098"/>
              <a:gd name="connsiteY68" fmla="*/ 1241968 h 1742577"/>
              <a:gd name="connsiteX69" fmla="*/ 970648 w 2372098"/>
              <a:gd name="connsiteY69" fmla="*/ 1741843 h 1742577"/>
              <a:gd name="connsiteX70" fmla="*/ 92672 w 2372098"/>
              <a:gd name="connsiteY70" fmla="*/ 1348648 h 1742577"/>
              <a:gd name="connsiteX0" fmla="*/ 92672 w 2376262"/>
              <a:gd name="connsiteY0" fmla="*/ 1348648 h 1742577"/>
              <a:gd name="connsiteX1" fmla="*/ 56896 w 2376262"/>
              <a:gd name="connsiteY1" fmla="*/ 1136528 h 1742577"/>
              <a:gd name="connsiteX2" fmla="*/ 142622 w 2376262"/>
              <a:gd name="connsiteY2" fmla="*/ 1160341 h 1742577"/>
              <a:gd name="connsiteX3" fmla="*/ 218822 w 2376262"/>
              <a:gd name="connsiteY3" fmla="*/ 1107953 h 1742577"/>
              <a:gd name="connsiteX4" fmla="*/ 211679 w 2376262"/>
              <a:gd name="connsiteY4" fmla="*/ 1026991 h 1742577"/>
              <a:gd name="connsiteX5" fmla="*/ 235491 w 2376262"/>
              <a:gd name="connsiteY5" fmla="*/ 965078 h 1742577"/>
              <a:gd name="connsiteX6" fmla="*/ 285497 w 2376262"/>
              <a:gd name="connsiteY6" fmla="*/ 950791 h 1742577"/>
              <a:gd name="connsiteX7" fmla="*/ 335504 w 2376262"/>
              <a:gd name="connsiteY7" fmla="*/ 886497 h 1742577"/>
              <a:gd name="connsiteX8" fmla="*/ 366459 w 2376262"/>
              <a:gd name="connsiteY8" fmla="*/ 834109 h 1742577"/>
              <a:gd name="connsiteX9" fmla="*/ 459329 w 2376262"/>
              <a:gd name="connsiteY9" fmla="*/ 779341 h 1742577"/>
              <a:gd name="connsiteX10" fmla="*/ 571247 w 2376262"/>
              <a:gd name="connsiteY10" fmla="*/ 741240 h 1742577"/>
              <a:gd name="connsiteX11" fmla="*/ 545054 w 2376262"/>
              <a:gd name="connsiteY11" fmla="*/ 707903 h 1742577"/>
              <a:gd name="connsiteX12" fmla="*/ 506954 w 2376262"/>
              <a:gd name="connsiteY12" fmla="*/ 688853 h 1742577"/>
              <a:gd name="connsiteX13" fmla="*/ 526004 w 2376262"/>
              <a:gd name="connsiteY13" fmla="*/ 648372 h 1742577"/>
              <a:gd name="connsiteX14" fmla="*/ 521241 w 2376262"/>
              <a:gd name="connsiteY14" fmla="*/ 624560 h 1742577"/>
              <a:gd name="connsiteX15" fmla="*/ 516479 w 2376262"/>
              <a:gd name="connsiteY15" fmla="*/ 605510 h 1742577"/>
              <a:gd name="connsiteX16" fmla="*/ 452185 w 2376262"/>
              <a:gd name="connsiteY16" fmla="*/ 562647 h 1742577"/>
              <a:gd name="connsiteX17" fmla="*/ 399796 w 2376262"/>
              <a:gd name="connsiteY17" fmla="*/ 572171 h 1742577"/>
              <a:gd name="connsiteX18" fmla="*/ 333122 w 2376262"/>
              <a:gd name="connsiteY18" fmla="*/ 553122 h 1742577"/>
              <a:gd name="connsiteX19" fmla="*/ 266446 w 2376262"/>
              <a:gd name="connsiteY19" fmla="*/ 593602 h 1742577"/>
              <a:gd name="connsiteX20" fmla="*/ 161672 w 2376262"/>
              <a:gd name="connsiteY20" fmla="*/ 591221 h 1742577"/>
              <a:gd name="connsiteX21" fmla="*/ 97378 w 2376262"/>
              <a:gd name="connsiteY21" fmla="*/ 619796 h 1742577"/>
              <a:gd name="connsiteX22" fmla="*/ 49753 w 2376262"/>
              <a:gd name="connsiteY22" fmla="*/ 648371 h 1742577"/>
              <a:gd name="connsiteX23" fmla="*/ 18798 w 2376262"/>
              <a:gd name="connsiteY23" fmla="*/ 603127 h 1742577"/>
              <a:gd name="connsiteX24" fmla="*/ 28321 w 2376262"/>
              <a:gd name="connsiteY24" fmla="*/ 515021 h 1742577"/>
              <a:gd name="connsiteX25" fmla="*/ 25941 w 2376262"/>
              <a:gd name="connsiteY25" fmla="*/ 479302 h 1742577"/>
              <a:gd name="connsiteX26" fmla="*/ 40228 w 2376262"/>
              <a:gd name="connsiteY26" fmla="*/ 453109 h 1742577"/>
              <a:gd name="connsiteX27" fmla="*/ 44990 w 2376262"/>
              <a:gd name="connsiteY27" fmla="*/ 388815 h 1742577"/>
              <a:gd name="connsiteX28" fmla="*/ 49753 w 2376262"/>
              <a:gd name="connsiteY28" fmla="*/ 357859 h 1742577"/>
              <a:gd name="connsiteX29" fmla="*/ 75946 w 2376262"/>
              <a:gd name="connsiteY29" fmla="*/ 331665 h 1742577"/>
              <a:gd name="connsiteX30" fmla="*/ 78329 w 2376262"/>
              <a:gd name="connsiteY30" fmla="*/ 300709 h 1742577"/>
              <a:gd name="connsiteX31" fmla="*/ 123571 w 2376262"/>
              <a:gd name="connsiteY31" fmla="*/ 291184 h 1742577"/>
              <a:gd name="connsiteX32" fmla="*/ 99759 w 2376262"/>
              <a:gd name="connsiteY32" fmla="*/ 267371 h 1742577"/>
              <a:gd name="connsiteX33" fmla="*/ 135479 w 2376262"/>
              <a:gd name="connsiteY33" fmla="*/ 241177 h 1742577"/>
              <a:gd name="connsiteX34" fmla="*/ 109284 w 2376262"/>
              <a:gd name="connsiteY34" fmla="*/ 234034 h 1742577"/>
              <a:gd name="connsiteX35" fmla="*/ 75947 w 2376262"/>
              <a:gd name="connsiteY35" fmla="*/ 203077 h 1742577"/>
              <a:gd name="connsiteX36" fmla="*/ 118810 w 2376262"/>
              <a:gd name="connsiteY36" fmla="*/ 162596 h 1742577"/>
              <a:gd name="connsiteX37" fmla="*/ 83091 w 2376262"/>
              <a:gd name="connsiteY37" fmla="*/ 153071 h 1742577"/>
              <a:gd name="connsiteX38" fmla="*/ 73566 w 2376262"/>
              <a:gd name="connsiteY38" fmla="*/ 136402 h 1742577"/>
              <a:gd name="connsiteX39" fmla="*/ 90235 w 2376262"/>
              <a:gd name="connsiteY39" fmla="*/ 100684 h 1742577"/>
              <a:gd name="connsiteX40" fmla="*/ 68804 w 2376262"/>
              <a:gd name="connsiteY40" fmla="*/ 88777 h 1742577"/>
              <a:gd name="connsiteX41" fmla="*/ 83091 w 2376262"/>
              <a:gd name="connsiteY41" fmla="*/ 80682 h 1742577"/>
              <a:gd name="connsiteX42" fmla="*/ 94997 w 2376262"/>
              <a:gd name="connsiteY42" fmla="*/ 57823 h 1742577"/>
              <a:gd name="connsiteX43" fmla="*/ 142622 w 2376262"/>
              <a:gd name="connsiteY43" fmla="*/ 29246 h 1742577"/>
              <a:gd name="connsiteX44" fmla="*/ 190247 w 2376262"/>
              <a:gd name="connsiteY44" fmla="*/ 26866 h 1742577"/>
              <a:gd name="connsiteX45" fmla="*/ 228347 w 2376262"/>
              <a:gd name="connsiteY45" fmla="*/ 48298 h 1742577"/>
              <a:gd name="connsiteX46" fmla="*/ 252160 w 2376262"/>
              <a:gd name="connsiteY46" fmla="*/ 50678 h 1742577"/>
              <a:gd name="connsiteX47" fmla="*/ 304547 w 2376262"/>
              <a:gd name="connsiteY47" fmla="*/ 55442 h 1742577"/>
              <a:gd name="connsiteX48" fmla="*/ 335504 w 2376262"/>
              <a:gd name="connsiteY48" fmla="*/ 64967 h 1742577"/>
              <a:gd name="connsiteX49" fmla="*/ 340266 w 2376262"/>
              <a:gd name="connsiteY49" fmla="*/ 36392 h 1742577"/>
              <a:gd name="connsiteX50" fmla="*/ 333122 w 2376262"/>
              <a:gd name="connsiteY50" fmla="*/ 17341 h 1742577"/>
              <a:gd name="connsiteX51" fmla="*/ 430754 w 2376262"/>
              <a:gd name="connsiteY51" fmla="*/ 671 h 1742577"/>
              <a:gd name="connsiteX52" fmla="*/ 495047 w 2376262"/>
              <a:gd name="connsiteY52" fmla="*/ 31629 h 1742577"/>
              <a:gd name="connsiteX53" fmla="*/ 530766 w 2376262"/>
              <a:gd name="connsiteY53" fmla="*/ 81636 h 1742577"/>
              <a:gd name="connsiteX54" fmla="*/ 576010 w 2376262"/>
              <a:gd name="connsiteY54" fmla="*/ 114971 h 1742577"/>
              <a:gd name="connsiteX55" fmla="*/ 580771 w 2376262"/>
              <a:gd name="connsiteY55" fmla="*/ 222129 h 1742577"/>
              <a:gd name="connsiteX56" fmla="*/ 604888 w 2376262"/>
              <a:gd name="connsiteY56" fmla="*/ 277273 h 1742577"/>
              <a:gd name="connsiteX57" fmla="*/ 656971 w 2376262"/>
              <a:gd name="connsiteY57" fmla="*/ 310236 h 1742577"/>
              <a:gd name="connsiteX58" fmla="*/ 797465 w 2376262"/>
              <a:gd name="connsiteY58" fmla="*/ 381673 h 1742577"/>
              <a:gd name="connsiteX59" fmla="*/ 887954 w 2376262"/>
              <a:gd name="connsiteY59" fmla="*/ 441202 h 1742577"/>
              <a:gd name="connsiteX60" fmla="*/ 959390 w 2376262"/>
              <a:gd name="connsiteY60" fmla="*/ 391198 h 1742577"/>
              <a:gd name="connsiteX61" fmla="*/ 1009396 w 2376262"/>
              <a:gd name="connsiteY61" fmla="*/ 362623 h 1742577"/>
              <a:gd name="connsiteX62" fmla="*/ 1023684 w 2376262"/>
              <a:gd name="connsiteY62" fmla="*/ 379292 h 1742577"/>
              <a:gd name="connsiteX63" fmla="*/ 1066546 w 2376262"/>
              <a:gd name="connsiteY63" fmla="*/ 395961 h 1742577"/>
              <a:gd name="connsiteX64" fmla="*/ 1164178 w 2376262"/>
              <a:gd name="connsiteY64" fmla="*/ 403104 h 1742577"/>
              <a:gd name="connsiteX65" fmla="*/ 1245140 w 2376262"/>
              <a:gd name="connsiteY65" fmla="*/ 436442 h 1742577"/>
              <a:gd name="connsiteX66" fmla="*/ 1323722 w 2376262"/>
              <a:gd name="connsiteY66" fmla="*/ 493592 h 1742577"/>
              <a:gd name="connsiteX67" fmla="*/ 1428496 w 2376262"/>
              <a:gd name="connsiteY67" fmla="*/ 567411 h 1742577"/>
              <a:gd name="connsiteX68" fmla="*/ 1621378 w 2376262"/>
              <a:gd name="connsiteY68" fmla="*/ 622179 h 1742577"/>
              <a:gd name="connsiteX69" fmla="*/ 2366784 w 2376262"/>
              <a:gd name="connsiteY69" fmla="*/ 1241968 h 1742577"/>
              <a:gd name="connsiteX70" fmla="*/ 970648 w 2376262"/>
              <a:gd name="connsiteY70" fmla="*/ 1741843 h 1742577"/>
              <a:gd name="connsiteX71" fmla="*/ 92672 w 2376262"/>
              <a:gd name="connsiteY71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245140 w 2376091"/>
              <a:gd name="connsiteY65" fmla="*/ 436442 h 1742577"/>
              <a:gd name="connsiteX66" fmla="*/ 1323722 w 2376091"/>
              <a:gd name="connsiteY66" fmla="*/ 493592 h 1742577"/>
              <a:gd name="connsiteX67" fmla="*/ 1428496 w 2376091"/>
              <a:gd name="connsiteY67" fmla="*/ 567411 h 1742577"/>
              <a:gd name="connsiteX68" fmla="*/ 1530890 w 2376091"/>
              <a:gd name="connsiteY68" fmla="*/ 600748 h 1742577"/>
              <a:gd name="connsiteX69" fmla="*/ 1621378 w 2376091"/>
              <a:gd name="connsiteY69" fmla="*/ 622179 h 1742577"/>
              <a:gd name="connsiteX70" fmla="*/ 2366784 w 2376091"/>
              <a:gd name="connsiteY70" fmla="*/ 1241968 h 1742577"/>
              <a:gd name="connsiteX71" fmla="*/ 970648 w 2376091"/>
              <a:gd name="connsiteY71" fmla="*/ 1741843 h 1742577"/>
              <a:gd name="connsiteX72" fmla="*/ 92672 w 2376091"/>
              <a:gd name="connsiteY72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245140 w 2376091"/>
              <a:gd name="connsiteY65" fmla="*/ 436442 h 1742577"/>
              <a:gd name="connsiteX66" fmla="*/ 1323722 w 2376091"/>
              <a:gd name="connsiteY66" fmla="*/ 493592 h 1742577"/>
              <a:gd name="connsiteX67" fmla="*/ 1359441 w 2376091"/>
              <a:gd name="connsiteY67" fmla="*/ 503117 h 1742577"/>
              <a:gd name="connsiteX68" fmla="*/ 1428496 w 2376091"/>
              <a:gd name="connsiteY68" fmla="*/ 567411 h 1742577"/>
              <a:gd name="connsiteX69" fmla="*/ 1530890 w 2376091"/>
              <a:gd name="connsiteY69" fmla="*/ 600748 h 1742577"/>
              <a:gd name="connsiteX70" fmla="*/ 1621378 w 2376091"/>
              <a:gd name="connsiteY70" fmla="*/ 622179 h 1742577"/>
              <a:gd name="connsiteX71" fmla="*/ 2366784 w 2376091"/>
              <a:gd name="connsiteY71" fmla="*/ 1241968 h 1742577"/>
              <a:gd name="connsiteX72" fmla="*/ 970648 w 2376091"/>
              <a:gd name="connsiteY72" fmla="*/ 1741843 h 1742577"/>
              <a:gd name="connsiteX73" fmla="*/ 92672 w 2376091"/>
              <a:gd name="connsiteY73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245140 w 2376091"/>
              <a:gd name="connsiteY65" fmla="*/ 436442 h 1742577"/>
              <a:gd name="connsiteX66" fmla="*/ 1271335 w 2376091"/>
              <a:gd name="connsiteY66" fmla="*/ 479304 h 1742577"/>
              <a:gd name="connsiteX67" fmla="*/ 1323722 w 2376091"/>
              <a:gd name="connsiteY67" fmla="*/ 493592 h 1742577"/>
              <a:gd name="connsiteX68" fmla="*/ 1359441 w 2376091"/>
              <a:gd name="connsiteY68" fmla="*/ 503117 h 1742577"/>
              <a:gd name="connsiteX69" fmla="*/ 1428496 w 2376091"/>
              <a:gd name="connsiteY69" fmla="*/ 567411 h 1742577"/>
              <a:gd name="connsiteX70" fmla="*/ 1530890 w 2376091"/>
              <a:gd name="connsiteY70" fmla="*/ 600748 h 1742577"/>
              <a:gd name="connsiteX71" fmla="*/ 1621378 w 2376091"/>
              <a:gd name="connsiteY71" fmla="*/ 622179 h 1742577"/>
              <a:gd name="connsiteX72" fmla="*/ 2366784 w 2376091"/>
              <a:gd name="connsiteY72" fmla="*/ 1241968 h 1742577"/>
              <a:gd name="connsiteX73" fmla="*/ 970648 w 2376091"/>
              <a:gd name="connsiteY73" fmla="*/ 1741843 h 1742577"/>
              <a:gd name="connsiteX74" fmla="*/ 92672 w 2376091"/>
              <a:gd name="connsiteY74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245140 w 2376091"/>
              <a:gd name="connsiteY65" fmla="*/ 436442 h 1742577"/>
              <a:gd name="connsiteX66" fmla="*/ 1271335 w 2376091"/>
              <a:gd name="connsiteY66" fmla="*/ 479304 h 1742577"/>
              <a:gd name="connsiteX67" fmla="*/ 1307054 w 2376091"/>
              <a:gd name="connsiteY67" fmla="*/ 503117 h 1742577"/>
              <a:gd name="connsiteX68" fmla="*/ 1323722 w 2376091"/>
              <a:gd name="connsiteY68" fmla="*/ 493592 h 1742577"/>
              <a:gd name="connsiteX69" fmla="*/ 1359441 w 2376091"/>
              <a:gd name="connsiteY69" fmla="*/ 503117 h 1742577"/>
              <a:gd name="connsiteX70" fmla="*/ 1428496 w 2376091"/>
              <a:gd name="connsiteY70" fmla="*/ 567411 h 1742577"/>
              <a:gd name="connsiteX71" fmla="*/ 1530890 w 2376091"/>
              <a:gd name="connsiteY71" fmla="*/ 600748 h 1742577"/>
              <a:gd name="connsiteX72" fmla="*/ 1621378 w 2376091"/>
              <a:gd name="connsiteY72" fmla="*/ 622179 h 1742577"/>
              <a:gd name="connsiteX73" fmla="*/ 2366784 w 2376091"/>
              <a:gd name="connsiteY73" fmla="*/ 1241968 h 1742577"/>
              <a:gd name="connsiteX74" fmla="*/ 970648 w 2376091"/>
              <a:gd name="connsiteY74" fmla="*/ 1741843 h 1742577"/>
              <a:gd name="connsiteX75" fmla="*/ 92672 w 2376091"/>
              <a:gd name="connsiteY75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245140 w 2376091"/>
              <a:gd name="connsiteY65" fmla="*/ 436442 h 1742577"/>
              <a:gd name="connsiteX66" fmla="*/ 1257047 w 2376091"/>
              <a:gd name="connsiteY66" fmla="*/ 467398 h 1742577"/>
              <a:gd name="connsiteX67" fmla="*/ 1271335 w 2376091"/>
              <a:gd name="connsiteY67" fmla="*/ 479304 h 1742577"/>
              <a:gd name="connsiteX68" fmla="*/ 1307054 w 2376091"/>
              <a:gd name="connsiteY68" fmla="*/ 503117 h 1742577"/>
              <a:gd name="connsiteX69" fmla="*/ 1323722 w 2376091"/>
              <a:gd name="connsiteY69" fmla="*/ 493592 h 1742577"/>
              <a:gd name="connsiteX70" fmla="*/ 1359441 w 2376091"/>
              <a:gd name="connsiteY70" fmla="*/ 503117 h 1742577"/>
              <a:gd name="connsiteX71" fmla="*/ 1428496 w 2376091"/>
              <a:gd name="connsiteY71" fmla="*/ 567411 h 1742577"/>
              <a:gd name="connsiteX72" fmla="*/ 1530890 w 2376091"/>
              <a:gd name="connsiteY72" fmla="*/ 600748 h 1742577"/>
              <a:gd name="connsiteX73" fmla="*/ 1621378 w 2376091"/>
              <a:gd name="connsiteY73" fmla="*/ 622179 h 1742577"/>
              <a:gd name="connsiteX74" fmla="*/ 2366784 w 2376091"/>
              <a:gd name="connsiteY74" fmla="*/ 1241968 h 1742577"/>
              <a:gd name="connsiteX75" fmla="*/ 970648 w 2376091"/>
              <a:gd name="connsiteY75" fmla="*/ 1741843 h 1742577"/>
              <a:gd name="connsiteX76" fmla="*/ 92672 w 2376091"/>
              <a:gd name="connsiteY76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233235 w 2376091"/>
              <a:gd name="connsiteY65" fmla="*/ 424536 h 1742577"/>
              <a:gd name="connsiteX66" fmla="*/ 1245140 w 2376091"/>
              <a:gd name="connsiteY66" fmla="*/ 436442 h 1742577"/>
              <a:gd name="connsiteX67" fmla="*/ 1257047 w 2376091"/>
              <a:gd name="connsiteY67" fmla="*/ 467398 h 1742577"/>
              <a:gd name="connsiteX68" fmla="*/ 1271335 w 2376091"/>
              <a:gd name="connsiteY68" fmla="*/ 479304 h 1742577"/>
              <a:gd name="connsiteX69" fmla="*/ 1307054 w 2376091"/>
              <a:gd name="connsiteY69" fmla="*/ 503117 h 1742577"/>
              <a:gd name="connsiteX70" fmla="*/ 1323722 w 2376091"/>
              <a:gd name="connsiteY70" fmla="*/ 493592 h 1742577"/>
              <a:gd name="connsiteX71" fmla="*/ 1359441 w 2376091"/>
              <a:gd name="connsiteY71" fmla="*/ 503117 h 1742577"/>
              <a:gd name="connsiteX72" fmla="*/ 1428496 w 2376091"/>
              <a:gd name="connsiteY72" fmla="*/ 567411 h 1742577"/>
              <a:gd name="connsiteX73" fmla="*/ 1530890 w 2376091"/>
              <a:gd name="connsiteY73" fmla="*/ 600748 h 1742577"/>
              <a:gd name="connsiteX74" fmla="*/ 1621378 w 2376091"/>
              <a:gd name="connsiteY74" fmla="*/ 622179 h 1742577"/>
              <a:gd name="connsiteX75" fmla="*/ 2366784 w 2376091"/>
              <a:gd name="connsiteY75" fmla="*/ 1241968 h 1742577"/>
              <a:gd name="connsiteX76" fmla="*/ 970648 w 2376091"/>
              <a:gd name="connsiteY76" fmla="*/ 1741843 h 1742577"/>
              <a:gd name="connsiteX77" fmla="*/ 92672 w 2376091"/>
              <a:gd name="connsiteY77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164178 w 2376091"/>
              <a:gd name="connsiteY64" fmla="*/ 403104 h 1742577"/>
              <a:gd name="connsiteX65" fmla="*/ 1187991 w 2376091"/>
              <a:gd name="connsiteY65" fmla="*/ 419773 h 1742577"/>
              <a:gd name="connsiteX66" fmla="*/ 1233235 w 2376091"/>
              <a:gd name="connsiteY66" fmla="*/ 424536 h 1742577"/>
              <a:gd name="connsiteX67" fmla="*/ 1245140 w 2376091"/>
              <a:gd name="connsiteY67" fmla="*/ 436442 h 1742577"/>
              <a:gd name="connsiteX68" fmla="*/ 1257047 w 2376091"/>
              <a:gd name="connsiteY68" fmla="*/ 467398 h 1742577"/>
              <a:gd name="connsiteX69" fmla="*/ 1271335 w 2376091"/>
              <a:gd name="connsiteY69" fmla="*/ 479304 h 1742577"/>
              <a:gd name="connsiteX70" fmla="*/ 1307054 w 2376091"/>
              <a:gd name="connsiteY70" fmla="*/ 503117 h 1742577"/>
              <a:gd name="connsiteX71" fmla="*/ 1323722 w 2376091"/>
              <a:gd name="connsiteY71" fmla="*/ 493592 h 1742577"/>
              <a:gd name="connsiteX72" fmla="*/ 1359441 w 2376091"/>
              <a:gd name="connsiteY72" fmla="*/ 503117 h 1742577"/>
              <a:gd name="connsiteX73" fmla="*/ 1428496 w 2376091"/>
              <a:gd name="connsiteY73" fmla="*/ 567411 h 1742577"/>
              <a:gd name="connsiteX74" fmla="*/ 1530890 w 2376091"/>
              <a:gd name="connsiteY74" fmla="*/ 600748 h 1742577"/>
              <a:gd name="connsiteX75" fmla="*/ 1621378 w 2376091"/>
              <a:gd name="connsiteY75" fmla="*/ 622179 h 1742577"/>
              <a:gd name="connsiteX76" fmla="*/ 2366784 w 2376091"/>
              <a:gd name="connsiteY76" fmla="*/ 1241968 h 1742577"/>
              <a:gd name="connsiteX77" fmla="*/ 970648 w 2376091"/>
              <a:gd name="connsiteY77" fmla="*/ 1741843 h 1742577"/>
              <a:gd name="connsiteX78" fmla="*/ 92672 w 2376091"/>
              <a:gd name="connsiteY78" fmla="*/ 1348648 h 1742577"/>
              <a:gd name="connsiteX0" fmla="*/ 92672 w 2376091"/>
              <a:gd name="connsiteY0" fmla="*/ 1348648 h 1742577"/>
              <a:gd name="connsiteX1" fmla="*/ 56896 w 2376091"/>
              <a:gd name="connsiteY1" fmla="*/ 1136528 h 1742577"/>
              <a:gd name="connsiteX2" fmla="*/ 142622 w 2376091"/>
              <a:gd name="connsiteY2" fmla="*/ 1160341 h 1742577"/>
              <a:gd name="connsiteX3" fmla="*/ 218822 w 2376091"/>
              <a:gd name="connsiteY3" fmla="*/ 1107953 h 1742577"/>
              <a:gd name="connsiteX4" fmla="*/ 211679 w 2376091"/>
              <a:gd name="connsiteY4" fmla="*/ 1026991 h 1742577"/>
              <a:gd name="connsiteX5" fmla="*/ 235491 w 2376091"/>
              <a:gd name="connsiteY5" fmla="*/ 965078 h 1742577"/>
              <a:gd name="connsiteX6" fmla="*/ 285497 w 2376091"/>
              <a:gd name="connsiteY6" fmla="*/ 950791 h 1742577"/>
              <a:gd name="connsiteX7" fmla="*/ 335504 w 2376091"/>
              <a:gd name="connsiteY7" fmla="*/ 886497 h 1742577"/>
              <a:gd name="connsiteX8" fmla="*/ 366459 w 2376091"/>
              <a:gd name="connsiteY8" fmla="*/ 834109 h 1742577"/>
              <a:gd name="connsiteX9" fmla="*/ 459329 w 2376091"/>
              <a:gd name="connsiteY9" fmla="*/ 779341 h 1742577"/>
              <a:gd name="connsiteX10" fmla="*/ 571247 w 2376091"/>
              <a:gd name="connsiteY10" fmla="*/ 741240 h 1742577"/>
              <a:gd name="connsiteX11" fmla="*/ 545054 w 2376091"/>
              <a:gd name="connsiteY11" fmla="*/ 707903 h 1742577"/>
              <a:gd name="connsiteX12" fmla="*/ 506954 w 2376091"/>
              <a:gd name="connsiteY12" fmla="*/ 688853 h 1742577"/>
              <a:gd name="connsiteX13" fmla="*/ 526004 w 2376091"/>
              <a:gd name="connsiteY13" fmla="*/ 648372 h 1742577"/>
              <a:gd name="connsiteX14" fmla="*/ 521241 w 2376091"/>
              <a:gd name="connsiteY14" fmla="*/ 624560 h 1742577"/>
              <a:gd name="connsiteX15" fmla="*/ 516479 w 2376091"/>
              <a:gd name="connsiteY15" fmla="*/ 605510 h 1742577"/>
              <a:gd name="connsiteX16" fmla="*/ 452185 w 2376091"/>
              <a:gd name="connsiteY16" fmla="*/ 562647 h 1742577"/>
              <a:gd name="connsiteX17" fmla="*/ 399796 w 2376091"/>
              <a:gd name="connsiteY17" fmla="*/ 572171 h 1742577"/>
              <a:gd name="connsiteX18" fmla="*/ 333122 w 2376091"/>
              <a:gd name="connsiteY18" fmla="*/ 553122 h 1742577"/>
              <a:gd name="connsiteX19" fmla="*/ 266446 w 2376091"/>
              <a:gd name="connsiteY19" fmla="*/ 593602 h 1742577"/>
              <a:gd name="connsiteX20" fmla="*/ 161672 w 2376091"/>
              <a:gd name="connsiteY20" fmla="*/ 591221 h 1742577"/>
              <a:gd name="connsiteX21" fmla="*/ 97378 w 2376091"/>
              <a:gd name="connsiteY21" fmla="*/ 619796 h 1742577"/>
              <a:gd name="connsiteX22" fmla="*/ 49753 w 2376091"/>
              <a:gd name="connsiteY22" fmla="*/ 648371 h 1742577"/>
              <a:gd name="connsiteX23" fmla="*/ 18798 w 2376091"/>
              <a:gd name="connsiteY23" fmla="*/ 603127 h 1742577"/>
              <a:gd name="connsiteX24" fmla="*/ 28321 w 2376091"/>
              <a:gd name="connsiteY24" fmla="*/ 515021 h 1742577"/>
              <a:gd name="connsiteX25" fmla="*/ 25941 w 2376091"/>
              <a:gd name="connsiteY25" fmla="*/ 479302 h 1742577"/>
              <a:gd name="connsiteX26" fmla="*/ 40228 w 2376091"/>
              <a:gd name="connsiteY26" fmla="*/ 453109 h 1742577"/>
              <a:gd name="connsiteX27" fmla="*/ 44990 w 2376091"/>
              <a:gd name="connsiteY27" fmla="*/ 388815 h 1742577"/>
              <a:gd name="connsiteX28" fmla="*/ 49753 w 2376091"/>
              <a:gd name="connsiteY28" fmla="*/ 357859 h 1742577"/>
              <a:gd name="connsiteX29" fmla="*/ 75946 w 2376091"/>
              <a:gd name="connsiteY29" fmla="*/ 331665 h 1742577"/>
              <a:gd name="connsiteX30" fmla="*/ 78329 w 2376091"/>
              <a:gd name="connsiteY30" fmla="*/ 300709 h 1742577"/>
              <a:gd name="connsiteX31" fmla="*/ 123571 w 2376091"/>
              <a:gd name="connsiteY31" fmla="*/ 291184 h 1742577"/>
              <a:gd name="connsiteX32" fmla="*/ 99759 w 2376091"/>
              <a:gd name="connsiteY32" fmla="*/ 267371 h 1742577"/>
              <a:gd name="connsiteX33" fmla="*/ 135479 w 2376091"/>
              <a:gd name="connsiteY33" fmla="*/ 241177 h 1742577"/>
              <a:gd name="connsiteX34" fmla="*/ 109284 w 2376091"/>
              <a:gd name="connsiteY34" fmla="*/ 234034 h 1742577"/>
              <a:gd name="connsiteX35" fmla="*/ 75947 w 2376091"/>
              <a:gd name="connsiteY35" fmla="*/ 203077 h 1742577"/>
              <a:gd name="connsiteX36" fmla="*/ 118810 w 2376091"/>
              <a:gd name="connsiteY36" fmla="*/ 162596 h 1742577"/>
              <a:gd name="connsiteX37" fmla="*/ 83091 w 2376091"/>
              <a:gd name="connsiteY37" fmla="*/ 153071 h 1742577"/>
              <a:gd name="connsiteX38" fmla="*/ 73566 w 2376091"/>
              <a:gd name="connsiteY38" fmla="*/ 136402 h 1742577"/>
              <a:gd name="connsiteX39" fmla="*/ 90235 w 2376091"/>
              <a:gd name="connsiteY39" fmla="*/ 100684 h 1742577"/>
              <a:gd name="connsiteX40" fmla="*/ 68804 w 2376091"/>
              <a:gd name="connsiteY40" fmla="*/ 88777 h 1742577"/>
              <a:gd name="connsiteX41" fmla="*/ 83091 w 2376091"/>
              <a:gd name="connsiteY41" fmla="*/ 80682 h 1742577"/>
              <a:gd name="connsiteX42" fmla="*/ 94997 w 2376091"/>
              <a:gd name="connsiteY42" fmla="*/ 57823 h 1742577"/>
              <a:gd name="connsiteX43" fmla="*/ 142622 w 2376091"/>
              <a:gd name="connsiteY43" fmla="*/ 29246 h 1742577"/>
              <a:gd name="connsiteX44" fmla="*/ 190247 w 2376091"/>
              <a:gd name="connsiteY44" fmla="*/ 26866 h 1742577"/>
              <a:gd name="connsiteX45" fmla="*/ 228347 w 2376091"/>
              <a:gd name="connsiteY45" fmla="*/ 48298 h 1742577"/>
              <a:gd name="connsiteX46" fmla="*/ 252160 w 2376091"/>
              <a:gd name="connsiteY46" fmla="*/ 50678 h 1742577"/>
              <a:gd name="connsiteX47" fmla="*/ 304547 w 2376091"/>
              <a:gd name="connsiteY47" fmla="*/ 55442 h 1742577"/>
              <a:gd name="connsiteX48" fmla="*/ 335504 w 2376091"/>
              <a:gd name="connsiteY48" fmla="*/ 64967 h 1742577"/>
              <a:gd name="connsiteX49" fmla="*/ 340266 w 2376091"/>
              <a:gd name="connsiteY49" fmla="*/ 36392 h 1742577"/>
              <a:gd name="connsiteX50" fmla="*/ 333122 w 2376091"/>
              <a:gd name="connsiteY50" fmla="*/ 17341 h 1742577"/>
              <a:gd name="connsiteX51" fmla="*/ 430754 w 2376091"/>
              <a:gd name="connsiteY51" fmla="*/ 671 h 1742577"/>
              <a:gd name="connsiteX52" fmla="*/ 495047 w 2376091"/>
              <a:gd name="connsiteY52" fmla="*/ 31629 h 1742577"/>
              <a:gd name="connsiteX53" fmla="*/ 530766 w 2376091"/>
              <a:gd name="connsiteY53" fmla="*/ 81636 h 1742577"/>
              <a:gd name="connsiteX54" fmla="*/ 576010 w 2376091"/>
              <a:gd name="connsiteY54" fmla="*/ 114971 h 1742577"/>
              <a:gd name="connsiteX55" fmla="*/ 580771 w 2376091"/>
              <a:gd name="connsiteY55" fmla="*/ 222129 h 1742577"/>
              <a:gd name="connsiteX56" fmla="*/ 604888 w 2376091"/>
              <a:gd name="connsiteY56" fmla="*/ 277273 h 1742577"/>
              <a:gd name="connsiteX57" fmla="*/ 656971 w 2376091"/>
              <a:gd name="connsiteY57" fmla="*/ 310236 h 1742577"/>
              <a:gd name="connsiteX58" fmla="*/ 797465 w 2376091"/>
              <a:gd name="connsiteY58" fmla="*/ 381673 h 1742577"/>
              <a:gd name="connsiteX59" fmla="*/ 887954 w 2376091"/>
              <a:gd name="connsiteY59" fmla="*/ 441202 h 1742577"/>
              <a:gd name="connsiteX60" fmla="*/ 959390 w 2376091"/>
              <a:gd name="connsiteY60" fmla="*/ 391198 h 1742577"/>
              <a:gd name="connsiteX61" fmla="*/ 1009396 w 2376091"/>
              <a:gd name="connsiteY61" fmla="*/ 362623 h 1742577"/>
              <a:gd name="connsiteX62" fmla="*/ 1023684 w 2376091"/>
              <a:gd name="connsiteY62" fmla="*/ 379292 h 1742577"/>
              <a:gd name="connsiteX63" fmla="*/ 1066546 w 2376091"/>
              <a:gd name="connsiteY63" fmla="*/ 395961 h 1742577"/>
              <a:gd name="connsiteX64" fmla="*/ 1090360 w 2376091"/>
              <a:gd name="connsiteY64" fmla="*/ 407867 h 1742577"/>
              <a:gd name="connsiteX65" fmla="*/ 1164178 w 2376091"/>
              <a:gd name="connsiteY65" fmla="*/ 403104 h 1742577"/>
              <a:gd name="connsiteX66" fmla="*/ 1187991 w 2376091"/>
              <a:gd name="connsiteY66" fmla="*/ 419773 h 1742577"/>
              <a:gd name="connsiteX67" fmla="*/ 1233235 w 2376091"/>
              <a:gd name="connsiteY67" fmla="*/ 424536 h 1742577"/>
              <a:gd name="connsiteX68" fmla="*/ 1245140 w 2376091"/>
              <a:gd name="connsiteY68" fmla="*/ 436442 h 1742577"/>
              <a:gd name="connsiteX69" fmla="*/ 1257047 w 2376091"/>
              <a:gd name="connsiteY69" fmla="*/ 467398 h 1742577"/>
              <a:gd name="connsiteX70" fmla="*/ 1271335 w 2376091"/>
              <a:gd name="connsiteY70" fmla="*/ 479304 h 1742577"/>
              <a:gd name="connsiteX71" fmla="*/ 1307054 w 2376091"/>
              <a:gd name="connsiteY71" fmla="*/ 503117 h 1742577"/>
              <a:gd name="connsiteX72" fmla="*/ 1323722 w 2376091"/>
              <a:gd name="connsiteY72" fmla="*/ 493592 h 1742577"/>
              <a:gd name="connsiteX73" fmla="*/ 1359441 w 2376091"/>
              <a:gd name="connsiteY73" fmla="*/ 503117 h 1742577"/>
              <a:gd name="connsiteX74" fmla="*/ 1428496 w 2376091"/>
              <a:gd name="connsiteY74" fmla="*/ 567411 h 1742577"/>
              <a:gd name="connsiteX75" fmla="*/ 1530890 w 2376091"/>
              <a:gd name="connsiteY75" fmla="*/ 600748 h 1742577"/>
              <a:gd name="connsiteX76" fmla="*/ 1621378 w 2376091"/>
              <a:gd name="connsiteY76" fmla="*/ 622179 h 1742577"/>
              <a:gd name="connsiteX77" fmla="*/ 2366784 w 2376091"/>
              <a:gd name="connsiteY77" fmla="*/ 1241968 h 1742577"/>
              <a:gd name="connsiteX78" fmla="*/ 970648 w 2376091"/>
              <a:gd name="connsiteY78" fmla="*/ 1741843 h 1742577"/>
              <a:gd name="connsiteX79" fmla="*/ 92672 w 2376091"/>
              <a:gd name="connsiteY79" fmla="*/ 1348648 h 1742577"/>
              <a:gd name="connsiteX0" fmla="*/ 92672 w 2408267"/>
              <a:gd name="connsiteY0" fmla="*/ 1348648 h 1742577"/>
              <a:gd name="connsiteX1" fmla="*/ 56896 w 2408267"/>
              <a:gd name="connsiteY1" fmla="*/ 1136528 h 1742577"/>
              <a:gd name="connsiteX2" fmla="*/ 142622 w 2408267"/>
              <a:gd name="connsiteY2" fmla="*/ 1160341 h 1742577"/>
              <a:gd name="connsiteX3" fmla="*/ 218822 w 2408267"/>
              <a:gd name="connsiteY3" fmla="*/ 1107953 h 1742577"/>
              <a:gd name="connsiteX4" fmla="*/ 211679 w 2408267"/>
              <a:gd name="connsiteY4" fmla="*/ 1026991 h 1742577"/>
              <a:gd name="connsiteX5" fmla="*/ 235491 w 2408267"/>
              <a:gd name="connsiteY5" fmla="*/ 965078 h 1742577"/>
              <a:gd name="connsiteX6" fmla="*/ 285497 w 2408267"/>
              <a:gd name="connsiteY6" fmla="*/ 950791 h 1742577"/>
              <a:gd name="connsiteX7" fmla="*/ 335504 w 2408267"/>
              <a:gd name="connsiteY7" fmla="*/ 886497 h 1742577"/>
              <a:gd name="connsiteX8" fmla="*/ 366459 w 2408267"/>
              <a:gd name="connsiteY8" fmla="*/ 834109 h 1742577"/>
              <a:gd name="connsiteX9" fmla="*/ 459329 w 2408267"/>
              <a:gd name="connsiteY9" fmla="*/ 779341 h 1742577"/>
              <a:gd name="connsiteX10" fmla="*/ 571247 w 2408267"/>
              <a:gd name="connsiteY10" fmla="*/ 741240 h 1742577"/>
              <a:gd name="connsiteX11" fmla="*/ 545054 w 2408267"/>
              <a:gd name="connsiteY11" fmla="*/ 707903 h 1742577"/>
              <a:gd name="connsiteX12" fmla="*/ 506954 w 2408267"/>
              <a:gd name="connsiteY12" fmla="*/ 688853 h 1742577"/>
              <a:gd name="connsiteX13" fmla="*/ 526004 w 2408267"/>
              <a:gd name="connsiteY13" fmla="*/ 648372 h 1742577"/>
              <a:gd name="connsiteX14" fmla="*/ 521241 w 2408267"/>
              <a:gd name="connsiteY14" fmla="*/ 624560 h 1742577"/>
              <a:gd name="connsiteX15" fmla="*/ 516479 w 2408267"/>
              <a:gd name="connsiteY15" fmla="*/ 605510 h 1742577"/>
              <a:gd name="connsiteX16" fmla="*/ 452185 w 2408267"/>
              <a:gd name="connsiteY16" fmla="*/ 562647 h 1742577"/>
              <a:gd name="connsiteX17" fmla="*/ 399796 w 2408267"/>
              <a:gd name="connsiteY17" fmla="*/ 572171 h 1742577"/>
              <a:gd name="connsiteX18" fmla="*/ 333122 w 2408267"/>
              <a:gd name="connsiteY18" fmla="*/ 553122 h 1742577"/>
              <a:gd name="connsiteX19" fmla="*/ 266446 w 2408267"/>
              <a:gd name="connsiteY19" fmla="*/ 593602 h 1742577"/>
              <a:gd name="connsiteX20" fmla="*/ 161672 w 2408267"/>
              <a:gd name="connsiteY20" fmla="*/ 591221 h 1742577"/>
              <a:gd name="connsiteX21" fmla="*/ 97378 w 2408267"/>
              <a:gd name="connsiteY21" fmla="*/ 619796 h 1742577"/>
              <a:gd name="connsiteX22" fmla="*/ 49753 w 2408267"/>
              <a:gd name="connsiteY22" fmla="*/ 648371 h 1742577"/>
              <a:gd name="connsiteX23" fmla="*/ 18798 w 2408267"/>
              <a:gd name="connsiteY23" fmla="*/ 603127 h 1742577"/>
              <a:gd name="connsiteX24" fmla="*/ 28321 w 2408267"/>
              <a:gd name="connsiteY24" fmla="*/ 515021 h 1742577"/>
              <a:gd name="connsiteX25" fmla="*/ 25941 w 2408267"/>
              <a:gd name="connsiteY25" fmla="*/ 479302 h 1742577"/>
              <a:gd name="connsiteX26" fmla="*/ 40228 w 2408267"/>
              <a:gd name="connsiteY26" fmla="*/ 453109 h 1742577"/>
              <a:gd name="connsiteX27" fmla="*/ 44990 w 2408267"/>
              <a:gd name="connsiteY27" fmla="*/ 388815 h 1742577"/>
              <a:gd name="connsiteX28" fmla="*/ 49753 w 2408267"/>
              <a:gd name="connsiteY28" fmla="*/ 357859 h 1742577"/>
              <a:gd name="connsiteX29" fmla="*/ 75946 w 2408267"/>
              <a:gd name="connsiteY29" fmla="*/ 331665 h 1742577"/>
              <a:gd name="connsiteX30" fmla="*/ 78329 w 2408267"/>
              <a:gd name="connsiteY30" fmla="*/ 300709 h 1742577"/>
              <a:gd name="connsiteX31" fmla="*/ 123571 w 2408267"/>
              <a:gd name="connsiteY31" fmla="*/ 291184 h 1742577"/>
              <a:gd name="connsiteX32" fmla="*/ 99759 w 2408267"/>
              <a:gd name="connsiteY32" fmla="*/ 267371 h 1742577"/>
              <a:gd name="connsiteX33" fmla="*/ 135479 w 2408267"/>
              <a:gd name="connsiteY33" fmla="*/ 241177 h 1742577"/>
              <a:gd name="connsiteX34" fmla="*/ 109284 w 2408267"/>
              <a:gd name="connsiteY34" fmla="*/ 234034 h 1742577"/>
              <a:gd name="connsiteX35" fmla="*/ 75947 w 2408267"/>
              <a:gd name="connsiteY35" fmla="*/ 203077 h 1742577"/>
              <a:gd name="connsiteX36" fmla="*/ 118810 w 2408267"/>
              <a:gd name="connsiteY36" fmla="*/ 162596 h 1742577"/>
              <a:gd name="connsiteX37" fmla="*/ 83091 w 2408267"/>
              <a:gd name="connsiteY37" fmla="*/ 153071 h 1742577"/>
              <a:gd name="connsiteX38" fmla="*/ 73566 w 2408267"/>
              <a:gd name="connsiteY38" fmla="*/ 136402 h 1742577"/>
              <a:gd name="connsiteX39" fmla="*/ 90235 w 2408267"/>
              <a:gd name="connsiteY39" fmla="*/ 100684 h 1742577"/>
              <a:gd name="connsiteX40" fmla="*/ 68804 w 2408267"/>
              <a:gd name="connsiteY40" fmla="*/ 88777 h 1742577"/>
              <a:gd name="connsiteX41" fmla="*/ 83091 w 2408267"/>
              <a:gd name="connsiteY41" fmla="*/ 80682 h 1742577"/>
              <a:gd name="connsiteX42" fmla="*/ 94997 w 2408267"/>
              <a:gd name="connsiteY42" fmla="*/ 57823 h 1742577"/>
              <a:gd name="connsiteX43" fmla="*/ 142622 w 2408267"/>
              <a:gd name="connsiteY43" fmla="*/ 29246 h 1742577"/>
              <a:gd name="connsiteX44" fmla="*/ 190247 w 2408267"/>
              <a:gd name="connsiteY44" fmla="*/ 26866 h 1742577"/>
              <a:gd name="connsiteX45" fmla="*/ 228347 w 2408267"/>
              <a:gd name="connsiteY45" fmla="*/ 48298 h 1742577"/>
              <a:gd name="connsiteX46" fmla="*/ 252160 w 2408267"/>
              <a:gd name="connsiteY46" fmla="*/ 50678 h 1742577"/>
              <a:gd name="connsiteX47" fmla="*/ 304547 w 2408267"/>
              <a:gd name="connsiteY47" fmla="*/ 55442 h 1742577"/>
              <a:gd name="connsiteX48" fmla="*/ 335504 w 2408267"/>
              <a:gd name="connsiteY48" fmla="*/ 64967 h 1742577"/>
              <a:gd name="connsiteX49" fmla="*/ 340266 w 2408267"/>
              <a:gd name="connsiteY49" fmla="*/ 36392 h 1742577"/>
              <a:gd name="connsiteX50" fmla="*/ 333122 w 2408267"/>
              <a:gd name="connsiteY50" fmla="*/ 17341 h 1742577"/>
              <a:gd name="connsiteX51" fmla="*/ 430754 w 2408267"/>
              <a:gd name="connsiteY51" fmla="*/ 671 h 1742577"/>
              <a:gd name="connsiteX52" fmla="*/ 495047 w 2408267"/>
              <a:gd name="connsiteY52" fmla="*/ 31629 h 1742577"/>
              <a:gd name="connsiteX53" fmla="*/ 530766 w 2408267"/>
              <a:gd name="connsiteY53" fmla="*/ 81636 h 1742577"/>
              <a:gd name="connsiteX54" fmla="*/ 576010 w 2408267"/>
              <a:gd name="connsiteY54" fmla="*/ 114971 h 1742577"/>
              <a:gd name="connsiteX55" fmla="*/ 580771 w 2408267"/>
              <a:gd name="connsiteY55" fmla="*/ 222129 h 1742577"/>
              <a:gd name="connsiteX56" fmla="*/ 604888 w 2408267"/>
              <a:gd name="connsiteY56" fmla="*/ 277273 h 1742577"/>
              <a:gd name="connsiteX57" fmla="*/ 656971 w 2408267"/>
              <a:gd name="connsiteY57" fmla="*/ 310236 h 1742577"/>
              <a:gd name="connsiteX58" fmla="*/ 797465 w 2408267"/>
              <a:gd name="connsiteY58" fmla="*/ 381673 h 1742577"/>
              <a:gd name="connsiteX59" fmla="*/ 887954 w 2408267"/>
              <a:gd name="connsiteY59" fmla="*/ 441202 h 1742577"/>
              <a:gd name="connsiteX60" fmla="*/ 959390 w 2408267"/>
              <a:gd name="connsiteY60" fmla="*/ 391198 h 1742577"/>
              <a:gd name="connsiteX61" fmla="*/ 1009396 w 2408267"/>
              <a:gd name="connsiteY61" fmla="*/ 362623 h 1742577"/>
              <a:gd name="connsiteX62" fmla="*/ 1023684 w 2408267"/>
              <a:gd name="connsiteY62" fmla="*/ 379292 h 1742577"/>
              <a:gd name="connsiteX63" fmla="*/ 1066546 w 2408267"/>
              <a:gd name="connsiteY63" fmla="*/ 395961 h 1742577"/>
              <a:gd name="connsiteX64" fmla="*/ 1090360 w 2408267"/>
              <a:gd name="connsiteY64" fmla="*/ 407867 h 1742577"/>
              <a:gd name="connsiteX65" fmla="*/ 1164178 w 2408267"/>
              <a:gd name="connsiteY65" fmla="*/ 403104 h 1742577"/>
              <a:gd name="connsiteX66" fmla="*/ 1187991 w 2408267"/>
              <a:gd name="connsiteY66" fmla="*/ 419773 h 1742577"/>
              <a:gd name="connsiteX67" fmla="*/ 1233235 w 2408267"/>
              <a:gd name="connsiteY67" fmla="*/ 424536 h 1742577"/>
              <a:gd name="connsiteX68" fmla="*/ 1245140 w 2408267"/>
              <a:gd name="connsiteY68" fmla="*/ 436442 h 1742577"/>
              <a:gd name="connsiteX69" fmla="*/ 1257047 w 2408267"/>
              <a:gd name="connsiteY69" fmla="*/ 467398 h 1742577"/>
              <a:gd name="connsiteX70" fmla="*/ 1271335 w 2408267"/>
              <a:gd name="connsiteY70" fmla="*/ 479304 h 1742577"/>
              <a:gd name="connsiteX71" fmla="*/ 1307054 w 2408267"/>
              <a:gd name="connsiteY71" fmla="*/ 503117 h 1742577"/>
              <a:gd name="connsiteX72" fmla="*/ 1323722 w 2408267"/>
              <a:gd name="connsiteY72" fmla="*/ 493592 h 1742577"/>
              <a:gd name="connsiteX73" fmla="*/ 1359441 w 2408267"/>
              <a:gd name="connsiteY73" fmla="*/ 503117 h 1742577"/>
              <a:gd name="connsiteX74" fmla="*/ 1428496 w 2408267"/>
              <a:gd name="connsiteY74" fmla="*/ 567411 h 1742577"/>
              <a:gd name="connsiteX75" fmla="*/ 1530890 w 2408267"/>
              <a:gd name="connsiteY75" fmla="*/ 600748 h 1742577"/>
              <a:gd name="connsiteX76" fmla="*/ 1621378 w 2408267"/>
              <a:gd name="connsiteY76" fmla="*/ 622179 h 1742577"/>
              <a:gd name="connsiteX77" fmla="*/ 2002379 w 2408267"/>
              <a:gd name="connsiteY77" fmla="*/ 857923 h 1742577"/>
              <a:gd name="connsiteX78" fmla="*/ 2366784 w 2408267"/>
              <a:gd name="connsiteY78" fmla="*/ 1241968 h 1742577"/>
              <a:gd name="connsiteX79" fmla="*/ 970648 w 2408267"/>
              <a:gd name="connsiteY79" fmla="*/ 1741843 h 1742577"/>
              <a:gd name="connsiteX80" fmla="*/ 92672 w 2408267"/>
              <a:gd name="connsiteY80" fmla="*/ 1348648 h 1742577"/>
              <a:gd name="connsiteX0" fmla="*/ 92672 w 2442851"/>
              <a:gd name="connsiteY0" fmla="*/ 1348648 h 1742577"/>
              <a:gd name="connsiteX1" fmla="*/ 56896 w 2442851"/>
              <a:gd name="connsiteY1" fmla="*/ 1136528 h 1742577"/>
              <a:gd name="connsiteX2" fmla="*/ 142622 w 2442851"/>
              <a:gd name="connsiteY2" fmla="*/ 1160341 h 1742577"/>
              <a:gd name="connsiteX3" fmla="*/ 218822 w 2442851"/>
              <a:gd name="connsiteY3" fmla="*/ 1107953 h 1742577"/>
              <a:gd name="connsiteX4" fmla="*/ 211679 w 2442851"/>
              <a:gd name="connsiteY4" fmla="*/ 1026991 h 1742577"/>
              <a:gd name="connsiteX5" fmla="*/ 235491 w 2442851"/>
              <a:gd name="connsiteY5" fmla="*/ 965078 h 1742577"/>
              <a:gd name="connsiteX6" fmla="*/ 285497 w 2442851"/>
              <a:gd name="connsiteY6" fmla="*/ 950791 h 1742577"/>
              <a:gd name="connsiteX7" fmla="*/ 335504 w 2442851"/>
              <a:gd name="connsiteY7" fmla="*/ 886497 h 1742577"/>
              <a:gd name="connsiteX8" fmla="*/ 366459 w 2442851"/>
              <a:gd name="connsiteY8" fmla="*/ 834109 h 1742577"/>
              <a:gd name="connsiteX9" fmla="*/ 459329 w 2442851"/>
              <a:gd name="connsiteY9" fmla="*/ 779341 h 1742577"/>
              <a:gd name="connsiteX10" fmla="*/ 571247 w 2442851"/>
              <a:gd name="connsiteY10" fmla="*/ 741240 h 1742577"/>
              <a:gd name="connsiteX11" fmla="*/ 545054 w 2442851"/>
              <a:gd name="connsiteY11" fmla="*/ 707903 h 1742577"/>
              <a:gd name="connsiteX12" fmla="*/ 506954 w 2442851"/>
              <a:gd name="connsiteY12" fmla="*/ 688853 h 1742577"/>
              <a:gd name="connsiteX13" fmla="*/ 526004 w 2442851"/>
              <a:gd name="connsiteY13" fmla="*/ 648372 h 1742577"/>
              <a:gd name="connsiteX14" fmla="*/ 521241 w 2442851"/>
              <a:gd name="connsiteY14" fmla="*/ 624560 h 1742577"/>
              <a:gd name="connsiteX15" fmla="*/ 516479 w 2442851"/>
              <a:gd name="connsiteY15" fmla="*/ 605510 h 1742577"/>
              <a:gd name="connsiteX16" fmla="*/ 452185 w 2442851"/>
              <a:gd name="connsiteY16" fmla="*/ 562647 h 1742577"/>
              <a:gd name="connsiteX17" fmla="*/ 399796 w 2442851"/>
              <a:gd name="connsiteY17" fmla="*/ 572171 h 1742577"/>
              <a:gd name="connsiteX18" fmla="*/ 333122 w 2442851"/>
              <a:gd name="connsiteY18" fmla="*/ 553122 h 1742577"/>
              <a:gd name="connsiteX19" fmla="*/ 266446 w 2442851"/>
              <a:gd name="connsiteY19" fmla="*/ 593602 h 1742577"/>
              <a:gd name="connsiteX20" fmla="*/ 161672 w 2442851"/>
              <a:gd name="connsiteY20" fmla="*/ 591221 h 1742577"/>
              <a:gd name="connsiteX21" fmla="*/ 97378 w 2442851"/>
              <a:gd name="connsiteY21" fmla="*/ 619796 h 1742577"/>
              <a:gd name="connsiteX22" fmla="*/ 49753 w 2442851"/>
              <a:gd name="connsiteY22" fmla="*/ 648371 h 1742577"/>
              <a:gd name="connsiteX23" fmla="*/ 18798 w 2442851"/>
              <a:gd name="connsiteY23" fmla="*/ 603127 h 1742577"/>
              <a:gd name="connsiteX24" fmla="*/ 28321 w 2442851"/>
              <a:gd name="connsiteY24" fmla="*/ 515021 h 1742577"/>
              <a:gd name="connsiteX25" fmla="*/ 25941 w 2442851"/>
              <a:gd name="connsiteY25" fmla="*/ 479302 h 1742577"/>
              <a:gd name="connsiteX26" fmla="*/ 40228 w 2442851"/>
              <a:gd name="connsiteY26" fmla="*/ 453109 h 1742577"/>
              <a:gd name="connsiteX27" fmla="*/ 44990 w 2442851"/>
              <a:gd name="connsiteY27" fmla="*/ 388815 h 1742577"/>
              <a:gd name="connsiteX28" fmla="*/ 49753 w 2442851"/>
              <a:gd name="connsiteY28" fmla="*/ 357859 h 1742577"/>
              <a:gd name="connsiteX29" fmla="*/ 75946 w 2442851"/>
              <a:gd name="connsiteY29" fmla="*/ 331665 h 1742577"/>
              <a:gd name="connsiteX30" fmla="*/ 78329 w 2442851"/>
              <a:gd name="connsiteY30" fmla="*/ 300709 h 1742577"/>
              <a:gd name="connsiteX31" fmla="*/ 123571 w 2442851"/>
              <a:gd name="connsiteY31" fmla="*/ 291184 h 1742577"/>
              <a:gd name="connsiteX32" fmla="*/ 99759 w 2442851"/>
              <a:gd name="connsiteY32" fmla="*/ 267371 h 1742577"/>
              <a:gd name="connsiteX33" fmla="*/ 135479 w 2442851"/>
              <a:gd name="connsiteY33" fmla="*/ 241177 h 1742577"/>
              <a:gd name="connsiteX34" fmla="*/ 109284 w 2442851"/>
              <a:gd name="connsiteY34" fmla="*/ 234034 h 1742577"/>
              <a:gd name="connsiteX35" fmla="*/ 75947 w 2442851"/>
              <a:gd name="connsiteY35" fmla="*/ 203077 h 1742577"/>
              <a:gd name="connsiteX36" fmla="*/ 118810 w 2442851"/>
              <a:gd name="connsiteY36" fmla="*/ 162596 h 1742577"/>
              <a:gd name="connsiteX37" fmla="*/ 83091 w 2442851"/>
              <a:gd name="connsiteY37" fmla="*/ 153071 h 1742577"/>
              <a:gd name="connsiteX38" fmla="*/ 73566 w 2442851"/>
              <a:gd name="connsiteY38" fmla="*/ 136402 h 1742577"/>
              <a:gd name="connsiteX39" fmla="*/ 90235 w 2442851"/>
              <a:gd name="connsiteY39" fmla="*/ 100684 h 1742577"/>
              <a:gd name="connsiteX40" fmla="*/ 68804 w 2442851"/>
              <a:gd name="connsiteY40" fmla="*/ 88777 h 1742577"/>
              <a:gd name="connsiteX41" fmla="*/ 83091 w 2442851"/>
              <a:gd name="connsiteY41" fmla="*/ 80682 h 1742577"/>
              <a:gd name="connsiteX42" fmla="*/ 94997 w 2442851"/>
              <a:gd name="connsiteY42" fmla="*/ 57823 h 1742577"/>
              <a:gd name="connsiteX43" fmla="*/ 142622 w 2442851"/>
              <a:gd name="connsiteY43" fmla="*/ 29246 h 1742577"/>
              <a:gd name="connsiteX44" fmla="*/ 190247 w 2442851"/>
              <a:gd name="connsiteY44" fmla="*/ 26866 h 1742577"/>
              <a:gd name="connsiteX45" fmla="*/ 228347 w 2442851"/>
              <a:gd name="connsiteY45" fmla="*/ 48298 h 1742577"/>
              <a:gd name="connsiteX46" fmla="*/ 252160 w 2442851"/>
              <a:gd name="connsiteY46" fmla="*/ 50678 h 1742577"/>
              <a:gd name="connsiteX47" fmla="*/ 304547 w 2442851"/>
              <a:gd name="connsiteY47" fmla="*/ 55442 h 1742577"/>
              <a:gd name="connsiteX48" fmla="*/ 335504 w 2442851"/>
              <a:gd name="connsiteY48" fmla="*/ 64967 h 1742577"/>
              <a:gd name="connsiteX49" fmla="*/ 340266 w 2442851"/>
              <a:gd name="connsiteY49" fmla="*/ 36392 h 1742577"/>
              <a:gd name="connsiteX50" fmla="*/ 333122 w 2442851"/>
              <a:gd name="connsiteY50" fmla="*/ 17341 h 1742577"/>
              <a:gd name="connsiteX51" fmla="*/ 430754 w 2442851"/>
              <a:gd name="connsiteY51" fmla="*/ 671 h 1742577"/>
              <a:gd name="connsiteX52" fmla="*/ 495047 w 2442851"/>
              <a:gd name="connsiteY52" fmla="*/ 31629 h 1742577"/>
              <a:gd name="connsiteX53" fmla="*/ 530766 w 2442851"/>
              <a:gd name="connsiteY53" fmla="*/ 81636 h 1742577"/>
              <a:gd name="connsiteX54" fmla="*/ 576010 w 2442851"/>
              <a:gd name="connsiteY54" fmla="*/ 114971 h 1742577"/>
              <a:gd name="connsiteX55" fmla="*/ 580771 w 2442851"/>
              <a:gd name="connsiteY55" fmla="*/ 222129 h 1742577"/>
              <a:gd name="connsiteX56" fmla="*/ 604888 w 2442851"/>
              <a:gd name="connsiteY56" fmla="*/ 277273 h 1742577"/>
              <a:gd name="connsiteX57" fmla="*/ 656971 w 2442851"/>
              <a:gd name="connsiteY57" fmla="*/ 310236 h 1742577"/>
              <a:gd name="connsiteX58" fmla="*/ 797465 w 2442851"/>
              <a:gd name="connsiteY58" fmla="*/ 381673 h 1742577"/>
              <a:gd name="connsiteX59" fmla="*/ 887954 w 2442851"/>
              <a:gd name="connsiteY59" fmla="*/ 441202 h 1742577"/>
              <a:gd name="connsiteX60" fmla="*/ 959390 w 2442851"/>
              <a:gd name="connsiteY60" fmla="*/ 391198 h 1742577"/>
              <a:gd name="connsiteX61" fmla="*/ 1009396 w 2442851"/>
              <a:gd name="connsiteY61" fmla="*/ 362623 h 1742577"/>
              <a:gd name="connsiteX62" fmla="*/ 1023684 w 2442851"/>
              <a:gd name="connsiteY62" fmla="*/ 379292 h 1742577"/>
              <a:gd name="connsiteX63" fmla="*/ 1066546 w 2442851"/>
              <a:gd name="connsiteY63" fmla="*/ 395961 h 1742577"/>
              <a:gd name="connsiteX64" fmla="*/ 1090360 w 2442851"/>
              <a:gd name="connsiteY64" fmla="*/ 407867 h 1742577"/>
              <a:gd name="connsiteX65" fmla="*/ 1164178 w 2442851"/>
              <a:gd name="connsiteY65" fmla="*/ 403104 h 1742577"/>
              <a:gd name="connsiteX66" fmla="*/ 1187991 w 2442851"/>
              <a:gd name="connsiteY66" fmla="*/ 419773 h 1742577"/>
              <a:gd name="connsiteX67" fmla="*/ 1233235 w 2442851"/>
              <a:gd name="connsiteY67" fmla="*/ 424536 h 1742577"/>
              <a:gd name="connsiteX68" fmla="*/ 1245140 w 2442851"/>
              <a:gd name="connsiteY68" fmla="*/ 436442 h 1742577"/>
              <a:gd name="connsiteX69" fmla="*/ 1257047 w 2442851"/>
              <a:gd name="connsiteY69" fmla="*/ 467398 h 1742577"/>
              <a:gd name="connsiteX70" fmla="*/ 1271335 w 2442851"/>
              <a:gd name="connsiteY70" fmla="*/ 479304 h 1742577"/>
              <a:gd name="connsiteX71" fmla="*/ 1307054 w 2442851"/>
              <a:gd name="connsiteY71" fmla="*/ 503117 h 1742577"/>
              <a:gd name="connsiteX72" fmla="*/ 1323722 w 2442851"/>
              <a:gd name="connsiteY72" fmla="*/ 493592 h 1742577"/>
              <a:gd name="connsiteX73" fmla="*/ 1359441 w 2442851"/>
              <a:gd name="connsiteY73" fmla="*/ 503117 h 1742577"/>
              <a:gd name="connsiteX74" fmla="*/ 1428496 w 2442851"/>
              <a:gd name="connsiteY74" fmla="*/ 567411 h 1742577"/>
              <a:gd name="connsiteX75" fmla="*/ 1530890 w 2442851"/>
              <a:gd name="connsiteY75" fmla="*/ 600748 h 1742577"/>
              <a:gd name="connsiteX76" fmla="*/ 1621378 w 2442851"/>
              <a:gd name="connsiteY76" fmla="*/ 622179 h 1742577"/>
              <a:gd name="connsiteX77" fmla="*/ 2002379 w 2442851"/>
              <a:gd name="connsiteY77" fmla="*/ 857923 h 1742577"/>
              <a:gd name="connsiteX78" fmla="*/ 2166685 w 2442851"/>
              <a:gd name="connsiteY78" fmla="*/ 1003179 h 1742577"/>
              <a:gd name="connsiteX79" fmla="*/ 2366784 w 2442851"/>
              <a:gd name="connsiteY79" fmla="*/ 1241968 h 1742577"/>
              <a:gd name="connsiteX80" fmla="*/ 970648 w 2442851"/>
              <a:gd name="connsiteY80" fmla="*/ 1741843 h 1742577"/>
              <a:gd name="connsiteX81" fmla="*/ 92672 w 2442851"/>
              <a:gd name="connsiteY81" fmla="*/ 1348648 h 1742577"/>
              <a:gd name="connsiteX0" fmla="*/ 92672 w 2548300"/>
              <a:gd name="connsiteY0" fmla="*/ 1348648 h 1742295"/>
              <a:gd name="connsiteX1" fmla="*/ 56896 w 2548300"/>
              <a:gd name="connsiteY1" fmla="*/ 1136528 h 1742295"/>
              <a:gd name="connsiteX2" fmla="*/ 142622 w 2548300"/>
              <a:gd name="connsiteY2" fmla="*/ 1160341 h 1742295"/>
              <a:gd name="connsiteX3" fmla="*/ 218822 w 2548300"/>
              <a:gd name="connsiteY3" fmla="*/ 1107953 h 1742295"/>
              <a:gd name="connsiteX4" fmla="*/ 211679 w 2548300"/>
              <a:gd name="connsiteY4" fmla="*/ 1026991 h 1742295"/>
              <a:gd name="connsiteX5" fmla="*/ 235491 w 2548300"/>
              <a:gd name="connsiteY5" fmla="*/ 965078 h 1742295"/>
              <a:gd name="connsiteX6" fmla="*/ 285497 w 2548300"/>
              <a:gd name="connsiteY6" fmla="*/ 950791 h 1742295"/>
              <a:gd name="connsiteX7" fmla="*/ 335504 w 2548300"/>
              <a:gd name="connsiteY7" fmla="*/ 886497 h 1742295"/>
              <a:gd name="connsiteX8" fmla="*/ 366459 w 2548300"/>
              <a:gd name="connsiteY8" fmla="*/ 834109 h 1742295"/>
              <a:gd name="connsiteX9" fmla="*/ 459329 w 2548300"/>
              <a:gd name="connsiteY9" fmla="*/ 779341 h 1742295"/>
              <a:gd name="connsiteX10" fmla="*/ 571247 w 2548300"/>
              <a:gd name="connsiteY10" fmla="*/ 741240 h 1742295"/>
              <a:gd name="connsiteX11" fmla="*/ 545054 w 2548300"/>
              <a:gd name="connsiteY11" fmla="*/ 707903 h 1742295"/>
              <a:gd name="connsiteX12" fmla="*/ 506954 w 2548300"/>
              <a:gd name="connsiteY12" fmla="*/ 688853 h 1742295"/>
              <a:gd name="connsiteX13" fmla="*/ 526004 w 2548300"/>
              <a:gd name="connsiteY13" fmla="*/ 648372 h 1742295"/>
              <a:gd name="connsiteX14" fmla="*/ 521241 w 2548300"/>
              <a:gd name="connsiteY14" fmla="*/ 624560 h 1742295"/>
              <a:gd name="connsiteX15" fmla="*/ 516479 w 2548300"/>
              <a:gd name="connsiteY15" fmla="*/ 605510 h 1742295"/>
              <a:gd name="connsiteX16" fmla="*/ 452185 w 2548300"/>
              <a:gd name="connsiteY16" fmla="*/ 562647 h 1742295"/>
              <a:gd name="connsiteX17" fmla="*/ 399796 w 2548300"/>
              <a:gd name="connsiteY17" fmla="*/ 572171 h 1742295"/>
              <a:gd name="connsiteX18" fmla="*/ 333122 w 2548300"/>
              <a:gd name="connsiteY18" fmla="*/ 553122 h 1742295"/>
              <a:gd name="connsiteX19" fmla="*/ 266446 w 2548300"/>
              <a:gd name="connsiteY19" fmla="*/ 593602 h 1742295"/>
              <a:gd name="connsiteX20" fmla="*/ 161672 w 2548300"/>
              <a:gd name="connsiteY20" fmla="*/ 591221 h 1742295"/>
              <a:gd name="connsiteX21" fmla="*/ 97378 w 2548300"/>
              <a:gd name="connsiteY21" fmla="*/ 619796 h 1742295"/>
              <a:gd name="connsiteX22" fmla="*/ 49753 w 2548300"/>
              <a:gd name="connsiteY22" fmla="*/ 648371 h 1742295"/>
              <a:gd name="connsiteX23" fmla="*/ 18798 w 2548300"/>
              <a:gd name="connsiteY23" fmla="*/ 603127 h 1742295"/>
              <a:gd name="connsiteX24" fmla="*/ 28321 w 2548300"/>
              <a:gd name="connsiteY24" fmla="*/ 515021 h 1742295"/>
              <a:gd name="connsiteX25" fmla="*/ 25941 w 2548300"/>
              <a:gd name="connsiteY25" fmla="*/ 479302 h 1742295"/>
              <a:gd name="connsiteX26" fmla="*/ 40228 w 2548300"/>
              <a:gd name="connsiteY26" fmla="*/ 453109 h 1742295"/>
              <a:gd name="connsiteX27" fmla="*/ 44990 w 2548300"/>
              <a:gd name="connsiteY27" fmla="*/ 388815 h 1742295"/>
              <a:gd name="connsiteX28" fmla="*/ 49753 w 2548300"/>
              <a:gd name="connsiteY28" fmla="*/ 357859 h 1742295"/>
              <a:gd name="connsiteX29" fmla="*/ 75946 w 2548300"/>
              <a:gd name="connsiteY29" fmla="*/ 331665 h 1742295"/>
              <a:gd name="connsiteX30" fmla="*/ 78329 w 2548300"/>
              <a:gd name="connsiteY30" fmla="*/ 300709 h 1742295"/>
              <a:gd name="connsiteX31" fmla="*/ 123571 w 2548300"/>
              <a:gd name="connsiteY31" fmla="*/ 291184 h 1742295"/>
              <a:gd name="connsiteX32" fmla="*/ 99759 w 2548300"/>
              <a:gd name="connsiteY32" fmla="*/ 267371 h 1742295"/>
              <a:gd name="connsiteX33" fmla="*/ 135479 w 2548300"/>
              <a:gd name="connsiteY33" fmla="*/ 241177 h 1742295"/>
              <a:gd name="connsiteX34" fmla="*/ 109284 w 2548300"/>
              <a:gd name="connsiteY34" fmla="*/ 234034 h 1742295"/>
              <a:gd name="connsiteX35" fmla="*/ 75947 w 2548300"/>
              <a:gd name="connsiteY35" fmla="*/ 203077 h 1742295"/>
              <a:gd name="connsiteX36" fmla="*/ 118810 w 2548300"/>
              <a:gd name="connsiteY36" fmla="*/ 162596 h 1742295"/>
              <a:gd name="connsiteX37" fmla="*/ 83091 w 2548300"/>
              <a:gd name="connsiteY37" fmla="*/ 153071 h 1742295"/>
              <a:gd name="connsiteX38" fmla="*/ 73566 w 2548300"/>
              <a:gd name="connsiteY38" fmla="*/ 136402 h 1742295"/>
              <a:gd name="connsiteX39" fmla="*/ 90235 w 2548300"/>
              <a:gd name="connsiteY39" fmla="*/ 100684 h 1742295"/>
              <a:gd name="connsiteX40" fmla="*/ 68804 w 2548300"/>
              <a:gd name="connsiteY40" fmla="*/ 88777 h 1742295"/>
              <a:gd name="connsiteX41" fmla="*/ 83091 w 2548300"/>
              <a:gd name="connsiteY41" fmla="*/ 80682 h 1742295"/>
              <a:gd name="connsiteX42" fmla="*/ 94997 w 2548300"/>
              <a:gd name="connsiteY42" fmla="*/ 57823 h 1742295"/>
              <a:gd name="connsiteX43" fmla="*/ 142622 w 2548300"/>
              <a:gd name="connsiteY43" fmla="*/ 29246 h 1742295"/>
              <a:gd name="connsiteX44" fmla="*/ 190247 w 2548300"/>
              <a:gd name="connsiteY44" fmla="*/ 26866 h 1742295"/>
              <a:gd name="connsiteX45" fmla="*/ 228347 w 2548300"/>
              <a:gd name="connsiteY45" fmla="*/ 48298 h 1742295"/>
              <a:gd name="connsiteX46" fmla="*/ 252160 w 2548300"/>
              <a:gd name="connsiteY46" fmla="*/ 50678 h 1742295"/>
              <a:gd name="connsiteX47" fmla="*/ 304547 w 2548300"/>
              <a:gd name="connsiteY47" fmla="*/ 55442 h 1742295"/>
              <a:gd name="connsiteX48" fmla="*/ 335504 w 2548300"/>
              <a:gd name="connsiteY48" fmla="*/ 64967 h 1742295"/>
              <a:gd name="connsiteX49" fmla="*/ 340266 w 2548300"/>
              <a:gd name="connsiteY49" fmla="*/ 36392 h 1742295"/>
              <a:gd name="connsiteX50" fmla="*/ 333122 w 2548300"/>
              <a:gd name="connsiteY50" fmla="*/ 17341 h 1742295"/>
              <a:gd name="connsiteX51" fmla="*/ 430754 w 2548300"/>
              <a:gd name="connsiteY51" fmla="*/ 671 h 1742295"/>
              <a:gd name="connsiteX52" fmla="*/ 495047 w 2548300"/>
              <a:gd name="connsiteY52" fmla="*/ 31629 h 1742295"/>
              <a:gd name="connsiteX53" fmla="*/ 530766 w 2548300"/>
              <a:gd name="connsiteY53" fmla="*/ 81636 h 1742295"/>
              <a:gd name="connsiteX54" fmla="*/ 576010 w 2548300"/>
              <a:gd name="connsiteY54" fmla="*/ 114971 h 1742295"/>
              <a:gd name="connsiteX55" fmla="*/ 580771 w 2548300"/>
              <a:gd name="connsiteY55" fmla="*/ 222129 h 1742295"/>
              <a:gd name="connsiteX56" fmla="*/ 604888 w 2548300"/>
              <a:gd name="connsiteY56" fmla="*/ 277273 h 1742295"/>
              <a:gd name="connsiteX57" fmla="*/ 656971 w 2548300"/>
              <a:gd name="connsiteY57" fmla="*/ 310236 h 1742295"/>
              <a:gd name="connsiteX58" fmla="*/ 797465 w 2548300"/>
              <a:gd name="connsiteY58" fmla="*/ 381673 h 1742295"/>
              <a:gd name="connsiteX59" fmla="*/ 887954 w 2548300"/>
              <a:gd name="connsiteY59" fmla="*/ 441202 h 1742295"/>
              <a:gd name="connsiteX60" fmla="*/ 959390 w 2548300"/>
              <a:gd name="connsiteY60" fmla="*/ 391198 h 1742295"/>
              <a:gd name="connsiteX61" fmla="*/ 1009396 w 2548300"/>
              <a:gd name="connsiteY61" fmla="*/ 362623 h 1742295"/>
              <a:gd name="connsiteX62" fmla="*/ 1023684 w 2548300"/>
              <a:gd name="connsiteY62" fmla="*/ 379292 h 1742295"/>
              <a:gd name="connsiteX63" fmla="*/ 1066546 w 2548300"/>
              <a:gd name="connsiteY63" fmla="*/ 395961 h 1742295"/>
              <a:gd name="connsiteX64" fmla="*/ 1090360 w 2548300"/>
              <a:gd name="connsiteY64" fmla="*/ 407867 h 1742295"/>
              <a:gd name="connsiteX65" fmla="*/ 1164178 w 2548300"/>
              <a:gd name="connsiteY65" fmla="*/ 403104 h 1742295"/>
              <a:gd name="connsiteX66" fmla="*/ 1187991 w 2548300"/>
              <a:gd name="connsiteY66" fmla="*/ 419773 h 1742295"/>
              <a:gd name="connsiteX67" fmla="*/ 1233235 w 2548300"/>
              <a:gd name="connsiteY67" fmla="*/ 424536 h 1742295"/>
              <a:gd name="connsiteX68" fmla="*/ 1245140 w 2548300"/>
              <a:gd name="connsiteY68" fmla="*/ 436442 h 1742295"/>
              <a:gd name="connsiteX69" fmla="*/ 1257047 w 2548300"/>
              <a:gd name="connsiteY69" fmla="*/ 467398 h 1742295"/>
              <a:gd name="connsiteX70" fmla="*/ 1271335 w 2548300"/>
              <a:gd name="connsiteY70" fmla="*/ 479304 h 1742295"/>
              <a:gd name="connsiteX71" fmla="*/ 1307054 w 2548300"/>
              <a:gd name="connsiteY71" fmla="*/ 503117 h 1742295"/>
              <a:gd name="connsiteX72" fmla="*/ 1323722 w 2548300"/>
              <a:gd name="connsiteY72" fmla="*/ 493592 h 1742295"/>
              <a:gd name="connsiteX73" fmla="*/ 1359441 w 2548300"/>
              <a:gd name="connsiteY73" fmla="*/ 503117 h 1742295"/>
              <a:gd name="connsiteX74" fmla="*/ 1428496 w 2548300"/>
              <a:gd name="connsiteY74" fmla="*/ 567411 h 1742295"/>
              <a:gd name="connsiteX75" fmla="*/ 1530890 w 2548300"/>
              <a:gd name="connsiteY75" fmla="*/ 600748 h 1742295"/>
              <a:gd name="connsiteX76" fmla="*/ 1621378 w 2548300"/>
              <a:gd name="connsiteY76" fmla="*/ 622179 h 1742295"/>
              <a:gd name="connsiteX77" fmla="*/ 2002379 w 2548300"/>
              <a:gd name="connsiteY77" fmla="*/ 857923 h 1742295"/>
              <a:gd name="connsiteX78" fmla="*/ 2166685 w 2548300"/>
              <a:gd name="connsiteY78" fmla="*/ 1003179 h 1742295"/>
              <a:gd name="connsiteX79" fmla="*/ 2485847 w 2548300"/>
              <a:gd name="connsiteY79" fmla="*/ 1265780 h 1742295"/>
              <a:gd name="connsiteX80" fmla="*/ 970648 w 2548300"/>
              <a:gd name="connsiteY80" fmla="*/ 1741843 h 1742295"/>
              <a:gd name="connsiteX81" fmla="*/ 92672 w 2548300"/>
              <a:gd name="connsiteY81" fmla="*/ 1348648 h 1742295"/>
              <a:gd name="connsiteX0" fmla="*/ 92672 w 2486204"/>
              <a:gd name="connsiteY0" fmla="*/ 1348648 h 1742953"/>
              <a:gd name="connsiteX1" fmla="*/ 56896 w 2486204"/>
              <a:gd name="connsiteY1" fmla="*/ 1136528 h 1742953"/>
              <a:gd name="connsiteX2" fmla="*/ 142622 w 2486204"/>
              <a:gd name="connsiteY2" fmla="*/ 1160341 h 1742953"/>
              <a:gd name="connsiteX3" fmla="*/ 218822 w 2486204"/>
              <a:gd name="connsiteY3" fmla="*/ 1107953 h 1742953"/>
              <a:gd name="connsiteX4" fmla="*/ 211679 w 2486204"/>
              <a:gd name="connsiteY4" fmla="*/ 1026991 h 1742953"/>
              <a:gd name="connsiteX5" fmla="*/ 235491 w 2486204"/>
              <a:gd name="connsiteY5" fmla="*/ 965078 h 1742953"/>
              <a:gd name="connsiteX6" fmla="*/ 285497 w 2486204"/>
              <a:gd name="connsiteY6" fmla="*/ 950791 h 1742953"/>
              <a:gd name="connsiteX7" fmla="*/ 335504 w 2486204"/>
              <a:gd name="connsiteY7" fmla="*/ 886497 h 1742953"/>
              <a:gd name="connsiteX8" fmla="*/ 366459 w 2486204"/>
              <a:gd name="connsiteY8" fmla="*/ 834109 h 1742953"/>
              <a:gd name="connsiteX9" fmla="*/ 459329 w 2486204"/>
              <a:gd name="connsiteY9" fmla="*/ 779341 h 1742953"/>
              <a:gd name="connsiteX10" fmla="*/ 571247 w 2486204"/>
              <a:gd name="connsiteY10" fmla="*/ 741240 h 1742953"/>
              <a:gd name="connsiteX11" fmla="*/ 545054 w 2486204"/>
              <a:gd name="connsiteY11" fmla="*/ 707903 h 1742953"/>
              <a:gd name="connsiteX12" fmla="*/ 506954 w 2486204"/>
              <a:gd name="connsiteY12" fmla="*/ 688853 h 1742953"/>
              <a:gd name="connsiteX13" fmla="*/ 526004 w 2486204"/>
              <a:gd name="connsiteY13" fmla="*/ 648372 h 1742953"/>
              <a:gd name="connsiteX14" fmla="*/ 521241 w 2486204"/>
              <a:gd name="connsiteY14" fmla="*/ 624560 h 1742953"/>
              <a:gd name="connsiteX15" fmla="*/ 516479 w 2486204"/>
              <a:gd name="connsiteY15" fmla="*/ 605510 h 1742953"/>
              <a:gd name="connsiteX16" fmla="*/ 452185 w 2486204"/>
              <a:gd name="connsiteY16" fmla="*/ 562647 h 1742953"/>
              <a:gd name="connsiteX17" fmla="*/ 399796 w 2486204"/>
              <a:gd name="connsiteY17" fmla="*/ 572171 h 1742953"/>
              <a:gd name="connsiteX18" fmla="*/ 333122 w 2486204"/>
              <a:gd name="connsiteY18" fmla="*/ 553122 h 1742953"/>
              <a:gd name="connsiteX19" fmla="*/ 266446 w 2486204"/>
              <a:gd name="connsiteY19" fmla="*/ 593602 h 1742953"/>
              <a:gd name="connsiteX20" fmla="*/ 161672 w 2486204"/>
              <a:gd name="connsiteY20" fmla="*/ 591221 h 1742953"/>
              <a:gd name="connsiteX21" fmla="*/ 97378 w 2486204"/>
              <a:gd name="connsiteY21" fmla="*/ 619796 h 1742953"/>
              <a:gd name="connsiteX22" fmla="*/ 49753 w 2486204"/>
              <a:gd name="connsiteY22" fmla="*/ 648371 h 1742953"/>
              <a:gd name="connsiteX23" fmla="*/ 18798 w 2486204"/>
              <a:gd name="connsiteY23" fmla="*/ 603127 h 1742953"/>
              <a:gd name="connsiteX24" fmla="*/ 28321 w 2486204"/>
              <a:gd name="connsiteY24" fmla="*/ 515021 h 1742953"/>
              <a:gd name="connsiteX25" fmla="*/ 25941 w 2486204"/>
              <a:gd name="connsiteY25" fmla="*/ 479302 h 1742953"/>
              <a:gd name="connsiteX26" fmla="*/ 40228 w 2486204"/>
              <a:gd name="connsiteY26" fmla="*/ 453109 h 1742953"/>
              <a:gd name="connsiteX27" fmla="*/ 44990 w 2486204"/>
              <a:gd name="connsiteY27" fmla="*/ 388815 h 1742953"/>
              <a:gd name="connsiteX28" fmla="*/ 49753 w 2486204"/>
              <a:gd name="connsiteY28" fmla="*/ 357859 h 1742953"/>
              <a:gd name="connsiteX29" fmla="*/ 75946 w 2486204"/>
              <a:gd name="connsiteY29" fmla="*/ 331665 h 1742953"/>
              <a:gd name="connsiteX30" fmla="*/ 78329 w 2486204"/>
              <a:gd name="connsiteY30" fmla="*/ 300709 h 1742953"/>
              <a:gd name="connsiteX31" fmla="*/ 123571 w 2486204"/>
              <a:gd name="connsiteY31" fmla="*/ 291184 h 1742953"/>
              <a:gd name="connsiteX32" fmla="*/ 99759 w 2486204"/>
              <a:gd name="connsiteY32" fmla="*/ 267371 h 1742953"/>
              <a:gd name="connsiteX33" fmla="*/ 135479 w 2486204"/>
              <a:gd name="connsiteY33" fmla="*/ 241177 h 1742953"/>
              <a:gd name="connsiteX34" fmla="*/ 109284 w 2486204"/>
              <a:gd name="connsiteY34" fmla="*/ 234034 h 1742953"/>
              <a:gd name="connsiteX35" fmla="*/ 75947 w 2486204"/>
              <a:gd name="connsiteY35" fmla="*/ 203077 h 1742953"/>
              <a:gd name="connsiteX36" fmla="*/ 118810 w 2486204"/>
              <a:gd name="connsiteY36" fmla="*/ 162596 h 1742953"/>
              <a:gd name="connsiteX37" fmla="*/ 83091 w 2486204"/>
              <a:gd name="connsiteY37" fmla="*/ 153071 h 1742953"/>
              <a:gd name="connsiteX38" fmla="*/ 73566 w 2486204"/>
              <a:gd name="connsiteY38" fmla="*/ 136402 h 1742953"/>
              <a:gd name="connsiteX39" fmla="*/ 90235 w 2486204"/>
              <a:gd name="connsiteY39" fmla="*/ 100684 h 1742953"/>
              <a:gd name="connsiteX40" fmla="*/ 68804 w 2486204"/>
              <a:gd name="connsiteY40" fmla="*/ 88777 h 1742953"/>
              <a:gd name="connsiteX41" fmla="*/ 83091 w 2486204"/>
              <a:gd name="connsiteY41" fmla="*/ 80682 h 1742953"/>
              <a:gd name="connsiteX42" fmla="*/ 94997 w 2486204"/>
              <a:gd name="connsiteY42" fmla="*/ 57823 h 1742953"/>
              <a:gd name="connsiteX43" fmla="*/ 142622 w 2486204"/>
              <a:gd name="connsiteY43" fmla="*/ 29246 h 1742953"/>
              <a:gd name="connsiteX44" fmla="*/ 190247 w 2486204"/>
              <a:gd name="connsiteY44" fmla="*/ 26866 h 1742953"/>
              <a:gd name="connsiteX45" fmla="*/ 228347 w 2486204"/>
              <a:gd name="connsiteY45" fmla="*/ 48298 h 1742953"/>
              <a:gd name="connsiteX46" fmla="*/ 252160 w 2486204"/>
              <a:gd name="connsiteY46" fmla="*/ 50678 h 1742953"/>
              <a:gd name="connsiteX47" fmla="*/ 304547 w 2486204"/>
              <a:gd name="connsiteY47" fmla="*/ 55442 h 1742953"/>
              <a:gd name="connsiteX48" fmla="*/ 335504 w 2486204"/>
              <a:gd name="connsiteY48" fmla="*/ 64967 h 1742953"/>
              <a:gd name="connsiteX49" fmla="*/ 340266 w 2486204"/>
              <a:gd name="connsiteY49" fmla="*/ 36392 h 1742953"/>
              <a:gd name="connsiteX50" fmla="*/ 333122 w 2486204"/>
              <a:gd name="connsiteY50" fmla="*/ 17341 h 1742953"/>
              <a:gd name="connsiteX51" fmla="*/ 430754 w 2486204"/>
              <a:gd name="connsiteY51" fmla="*/ 671 h 1742953"/>
              <a:gd name="connsiteX52" fmla="*/ 495047 w 2486204"/>
              <a:gd name="connsiteY52" fmla="*/ 31629 h 1742953"/>
              <a:gd name="connsiteX53" fmla="*/ 530766 w 2486204"/>
              <a:gd name="connsiteY53" fmla="*/ 81636 h 1742953"/>
              <a:gd name="connsiteX54" fmla="*/ 576010 w 2486204"/>
              <a:gd name="connsiteY54" fmla="*/ 114971 h 1742953"/>
              <a:gd name="connsiteX55" fmla="*/ 580771 w 2486204"/>
              <a:gd name="connsiteY55" fmla="*/ 222129 h 1742953"/>
              <a:gd name="connsiteX56" fmla="*/ 604888 w 2486204"/>
              <a:gd name="connsiteY56" fmla="*/ 277273 h 1742953"/>
              <a:gd name="connsiteX57" fmla="*/ 656971 w 2486204"/>
              <a:gd name="connsiteY57" fmla="*/ 310236 h 1742953"/>
              <a:gd name="connsiteX58" fmla="*/ 797465 w 2486204"/>
              <a:gd name="connsiteY58" fmla="*/ 381673 h 1742953"/>
              <a:gd name="connsiteX59" fmla="*/ 887954 w 2486204"/>
              <a:gd name="connsiteY59" fmla="*/ 441202 h 1742953"/>
              <a:gd name="connsiteX60" fmla="*/ 959390 w 2486204"/>
              <a:gd name="connsiteY60" fmla="*/ 391198 h 1742953"/>
              <a:gd name="connsiteX61" fmla="*/ 1009396 w 2486204"/>
              <a:gd name="connsiteY61" fmla="*/ 362623 h 1742953"/>
              <a:gd name="connsiteX62" fmla="*/ 1023684 w 2486204"/>
              <a:gd name="connsiteY62" fmla="*/ 379292 h 1742953"/>
              <a:gd name="connsiteX63" fmla="*/ 1066546 w 2486204"/>
              <a:gd name="connsiteY63" fmla="*/ 395961 h 1742953"/>
              <a:gd name="connsiteX64" fmla="*/ 1090360 w 2486204"/>
              <a:gd name="connsiteY64" fmla="*/ 407867 h 1742953"/>
              <a:gd name="connsiteX65" fmla="*/ 1164178 w 2486204"/>
              <a:gd name="connsiteY65" fmla="*/ 403104 h 1742953"/>
              <a:gd name="connsiteX66" fmla="*/ 1187991 w 2486204"/>
              <a:gd name="connsiteY66" fmla="*/ 419773 h 1742953"/>
              <a:gd name="connsiteX67" fmla="*/ 1233235 w 2486204"/>
              <a:gd name="connsiteY67" fmla="*/ 424536 h 1742953"/>
              <a:gd name="connsiteX68" fmla="*/ 1245140 w 2486204"/>
              <a:gd name="connsiteY68" fmla="*/ 436442 h 1742953"/>
              <a:gd name="connsiteX69" fmla="*/ 1257047 w 2486204"/>
              <a:gd name="connsiteY69" fmla="*/ 467398 h 1742953"/>
              <a:gd name="connsiteX70" fmla="*/ 1271335 w 2486204"/>
              <a:gd name="connsiteY70" fmla="*/ 479304 h 1742953"/>
              <a:gd name="connsiteX71" fmla="*/ 1307054 w 2486204"/>
              <a:gd name="connsiteY71" fmla="*/ 503117 h 1742953"/>
              <a:gd name="connsiteX72" fmla="*/ 1323722 w 2486204"/>
              <a:gd name="connsiteY72" fmla="*/ 493592 h 1742953"/>
              <a:gd name="connsiteX73" fmla="*/ 1359441 w 2486204"/>
              <a:gd name="connsiteY73" fmla="*/ 503117 h 1742953"/>
              <a:gd name="connsiteX74" fmla="*/ 1428496 w 2486204"/>
              <a:gd name="connsiteY74" fmla="*/ 567411 h 1742953"/>
              <a:gd name="connsiteX75" fmla="*/ 1530890 w 2486204"/>
              <a:gd name="connsiteY75" fmla="*/ 600748 h 1742953"/>
              <a:gd name="connsiteX76" fmla="*/ 1621378 w 2486204"/>
              <a:gd name="connsiteY76" fmla="*/ 622179 h 1742953"/>
              <a:gd name="connsiteX77" fmla="*/ 2002379 w 2486204"/>
              <a:gd name="connsiteY77" fmla="*/ 857923 h 1742953"/>
              <a:gd name="connsiteX78" fmla="*/ 2166685 w 2486204"/>
              <a:gd name="connsiteY78" fmla="*/ 1003179 h 1742953"/>
              <a:gd name="connsiteX79" fmla="*/ 2485847 w 2486204"/>
              <a:gd name="connsiteY79" fmla="*/ 1265780 h 1742953"/>
              <a:gd name="connsiteX80" fmla="*/ 2126203 w 2486204"/>
              <a:gd name="connsiteY80" fmla="*/ 1460379 h 1742953"/>
              <a:gd name="connsiteX81" fmla="*/ 970648 w 2486204"/>
              <a:gd name="connsiteY81" fmla="*/ 1741843 h 1742953"/>
              <a:gd name="connsiteX82" fmla="*/ 92672 w 2486204"/>
              <a:gd name="connsiteY82" fmla="*/ 1348648 h 1742953"/>
              <a:gd name="connsiteX0" fmla="*/ 92672 w 2490856"/>
              <a:gd name="connsiteY0" fmla="*/ 1348648 h 1742865"/>
              <a:gd name="connsiteX1" fmla="*/ 56896 w 2490856"/>
              <a:gd name="connsiteY1" fmla="*/ 1136528 h 1742865"/>
              <a:gd name="connsiteX2" fmla="*/ 142622 w 2490856"/>
              <a:gd name="connsiteY2" fmla="*/ 1160341 h 1742865"/>
              <a:gd name="connsiteX3" fmla="*/ 218822 w 2490856"/>
              <a:gd name="connsiteY3" fmla="*/ 1107953 h 1742865"/>
              <a:gd name="connsiteX4" fmla="*/ 211679 w 2490856"/>
              <a:gd name="connsiteY4" fmla="*/ 1026991 h 1742865"/>
              <a:gd name="connsiteX5" fmla="*/ 235491 w 2490856"/>
              <a:gd name="connsiteY5" fmla="*/ 965078 h 1742865"/>
              <a:gd name="connsiteX6" fmla="*/ 285497 w 2490856"/>
              <a:gd name="connsiteY6" fmla="*/ 950791 h 1742865"/>
              <a:gd name="connsiteX7" fmla="*/ 335504 w 2490856"/>
              <a:gd name="connsiteY7" fmla="*/ 886497 h 1742865"/>
              <a:gd name="connsiteX8" fmla="*/ 366459 w 2490856"/>
              <a:gd name="connsiteY8" fmla="*/ 834109 h 1742865"/>
              <a:gd name="connsiteX9" fmla="*/ 459329 w 2490856"/>
              <a:gd name="connsiteY9" fmla="*/ 779341 h 1742865"/>
              <a:gd name="connsiteX10" fmla="*/ 571247 w 2490856"/>
              <a:gd name="connsiteY10" fmla="*/ 741240 h 1742865"/>
              <a:gd name="connsiteX11" fmla="*/ 545054 w 2490856"/>
              <a:gd name="connsiteY11" fmla="*/ 707903 h 1742865"/>
              <a:gd name="connsiteX12" fmla="*/ 506954 w 2490856"/>
              <a:gd name="connsiteY12" fmla="*/ 688853 h 1742865"/>
              <a:gd name="connsiteX13" fmla="*/ 526004 w 2490856"/>
              <a:gd name="connsiteY13" fmla="*/ 648372 h 1742865"/>
              <a:gd name="connsiteX14" fmla="*/ 521241 w 2490856"/>
              <a:gd name="connsiteY14" fmla="*/ 624560 h 1742865"/>
              <a:gd name="connsiteX15" fmla="*/ 516479 w 2490856"/>
              <a:gd name="connsiteY15" fmla="*/ 605510 h 1742865"/>
              <a:gd name="connsiteX16" fmla="*/ 452185 w 2490856"/>
              <a:gd name="connsiteY16" fmla="*/ 562647 h 1742865"/>
              <a:gd name="connsiteX17" fmla="*/ 399796 w 2490856"/>
              <a:gd name="connsiteY17" fmla="*/ 572171 h 1742865"/>
              <a:gd name="connsiteX18" fmla="*/ 333122 w 2490856"/>
              <a:gd name="connsiteY18" fmla="*/ 553122 h 1742865"/>
              <a:gd name="connsiteX19" fmla="*/ 266446 w 2490856"/>
              <a:gd name="connsiteY19" fmla="*/ 593602 h 1742865"/>
              <a:gd name="connsiteX20" fmla="*/ 161672 w 2490856"/>
              <a:gd name="connsiteY20" fmla="*/ 591221 h 1742865"/>
              <a:gd name="connsiteX21" fmla="*/ 97378 w 2490856"/>
              <a:gd name="connsiteY21" fmla="*/ 619796 h 1742865"/>
              <a:gd name="connsiteX22" fmla="*/ 49753 w 2490856"/>
              <a:gd name="connsiteY22" fmla="*/ 648371 h 1742865"/>
              <a:gd name="connsiteX23" fmla="*/ 18798 w 2490856"/>
              <a:gd name="connsiteY23" fmla="*/ 603127 h 1742865"/>
              <a:gd name="connsiteX24" fmla="*/ 28321 w 2490856"/>
              <a:gd name="connsiteY24" fmla="*/ 515021 h 1742865"/>
              <a:gd name="connsiteX25" fmla="*/ 25941 w 2490856"/>
              <a:gd name="connsiteY25" fmla="*/ 479302 h 1742865"/>
              <a:gd name="connsiteX26" fmla="*/ 40228 w 2490856"/>
              <a:gd name="connsiteY26" fmla="*/ 453109 h 1742865"/>
              <a:gd name="connsiteX27" fmla="*/ 44990 w 2490856"/>
              <a:gd name="connsiteY27" fmla="*/ 388815 h 1742865"/>
              <a:gd name="connsiteX28" fmla="*/ 49753 w 2490856"/>
              <a:gd name="connsiteY28" fmla="*/ 357859 h 1742865"/>
              <a:gd name="connsiteX29" fmla="*/ 75946 w 2490856"/>
              <a:gd name="connsiteY29" fmla="*/ 331665 h 1742865"/>
              <a:gd name="connsiteX30" fmla="*/ 78329 w 2490856"/>
              <a:gd name="connsiteY30" fmla="*/ 300709 h 1742865"/>
              <a:gd name="connsiteX31" fmla="*/ 123571 w 2490856"/>
              <a:gd name="connsiteY31" fmla="*/ 291184 h 1742865"/>
              <a:gd name="connsiteX32" fmla="*/ 99759 w 2490856"/>
              <a:gd name="connsiteY32" fmla="*/ 267371 h 1742865"/>
              <a:gd name="connsiteX33" fmla="*/ 135479 w 2490856"/>
              <a:gd name="connsiteY33" fmla="*/ 241177 h 1742865"/>
              <a:gd name="connsiteX34" fmla="*/ 109284 w 2490856"/>
              <a:gd name="connsiteY34" fmla="*/ 234034 h 1742865"/>
              <a:gd name="connsiteX35" fmla="*/ 75947 w 2490856"/>
              <a:gd name="connsiteY35" fmla="*/ 203077 h 1742865"/>
              <a:gd name="connsiteX36" fmla="*/ 118810 w 2490856"/>
              <a:gd name="connsiteY36" fmla="*/ 162596 h 1742865"/>
              <a:gd name="connsiteX37" fmla="*/ 83091 w 2490856"/>
              <a:gd name="connsiteY37" fmla="*/ 153071 h 1742865"/>
              <a:gd name="connsiteX38" fmla="*/ 73566 w 2490856"/>
              <a:gd name="connsiteY38" fmla="*/ 136402 h 1742865"/>
              <a:gd name="connsiteX39" fmla="*/ 90235 w 2490856"/>
              <a:gd name="connsiteY39" fmla="*/ 100684 h 1742865"/>
              <a:gd name="connsiteX40" fmla="*/ 68804 w 2490856"/>
              <a:gd name="connsiteY40" fmla="*/ 88777 h 1742865"/>
              <a:gd name="connsiteX41" fmla="*/ 83091 w 2490856"/>
              <a:gd name="connsiteY41" fmla="*/ 80682 h 1742865"/>
              <a:gd name="connsiteX42" fmla="*/ 94997 w 2490856"/>
              <a:gd name="connsiteY42" fmla="*/ 57823 h 1742865"/>
              <a:gd name="connsiteX43" fmla="*/ 142622 w 2490856"/>
              <a:gd name="connsiteY43" fmla="*/ 29246 h 1742865"/>
              <a:gd name="connsiteX44" fmla="*/ 190247 w 2490856"/>
              <a:gd name="connsiteY44" fmla="*/ 26866 h 1742865"/>
              <a:gd name="connsiteX45" fmla="*/ 228347 w 2490856"/>
              <a:gd name="connsiteY45" fmla="*/ 48298 h 1742865"/>
              <a:gd name="connsiteX46" fmla="*/ 252160 w 2490856"/>
              <a:gd name="connsiteY46" fmla="*/ 50678 h 1742865"/>
              <a:gd name="connsiteX47" fmla="*/ 304547 w 2490856"/>
              <a:gd name="connsiteY47" fmla="*/ 55442 h 1742865"/>
              <a:gd name="connsiteX48" fmla="*/ 335504 w 2490856"/>
              <a:gd name="connsiteY48" fmla="*/ 64967 h 1742865"/>
              <a:gd name="connsiteX49" fmla="*/ 340266 w 2490856"/>
              <a:gd name="connsiteY49" fmla="*/ 36392 h 1742865"/>
              <a:gd name="connsiteX50" fmla="*/ 333122 w 2490856"/>
              <a:gd name="connsiteY50" fmla="*/ 17341 h 1742865"/>
              <a:gd name="connsiteX51" fmla="*/ 430754 w 2490856"/>
              <a:gd name="connsiteY51" fmla="*/ 671 h 1742865"/>
              <a:gd name="connsiteX52" fmla="*/ 495047 w 2490856"/>
              <a:gd name="connsiteY52" fmla="*/ 31629 h 1742865"/>
              <a:gd name="connsiteX53" fmla="*/ 530766 w 2490856"/>
              <a:gd name="connsiteY53" fmla="*/ 81636 h 1742865"/>
              <a:gd name="connsiteX54" fmla="*/ 576010 w 2490856"/>
              <a:gd name="connsiteY54" fmla="*/ 114971 h 1742865"/>
              <a:gd name="connsiteX55" fmla="*/ 580771 w 2490856"/>
              <a:gd name="connsiteY55" fmla="*/ 222129 h 1742865"/>
              <a:gd name="connsiteX56" fmla="*/ 604888 w 2490856"/>
              <a:gd name="connsiteY56" fmla="*/ 277273 h 1742865"/>
              <a:gd name="connsiteX57" fmla="*/ 656971 w 2490856"/>
              <a:gd name="connsiteY57" fmla="*/ 310236 h 1742865"/>
              <a:gd name="connsiteX58" fmla="*/ 797465 w 2490856"/>
              <a:gd name="connsiteY58" fmla="*/ 381673 h 1742865"/>
              <a:gd name="connsiteX59" fmla="*/ 887954 w 2490856"/>
              <a:gd name="connsiteY59" fmla="*/ 441202 h 1742865"/>
              <a:gd name="connsiteX60" fmla="*/ 959390 w 2490856"/>
              <a:gd name="connsiteY60" fmla="*/ 391198 h 1742865"/>
              <a:gd name="connsiteX61" fmla="*/ 1009396 w 2490856"/>
              <a:gd name="connsiteY61" fmla="*/ 362623 h 1742865"/>
              <a:gd name="connsiteX62" fmla="*/ 1023684 w 2490856"/>
              <a:gd name="connsiteY62" fmla="*/ 379292 h 1742865"/>
              <a:gd name="connsiteX63" fmla="*/ 1066546 w 2490856"/>
              <a:gd name="connsiteY63" fmla="*/ 395961 h 1742865"/>
              <a:gd name="connsiteX64" fmla="*/ 1090360 w 2490856"/>
              <a:gd name="connsiteY64" fmla="*/ 407867 h 1742865"/>
              <a:gd name="connsiteX65" fmla="*/ 1164178 w 2490856"/>
              <a:gd name="connsiteY65" fmla="*/ 403104 h 1742865"/>
              <a:gd name="connsiteX66" fmla="*/ 1187991 w 2490856"/>
              <a:gd name="connsiteY66" fmla="*/ 419773 h 1742865"/>
              <a:gd name="connsiteX67" fmla="*/ 1233235 w 2490856"/>
              <a:gd name="connsiteY67" fmla="*/ 424536 h 1742865"/>
              <a:gd name="connsiteX68" fmla="*/ 1245140 w 2490856"/>
              <a:gd name="connsiteY68" fmla="*/ 436442 h 1742865"/>
              <a:gd name="connsiteX69" fmla="*/ 1257047 w 2490856"/>
              <a:gd name="connsiteY69" fmla="*/ 467398 h 1742865"/>
              <a:gd name="connsiteX70" fmla="*/ 1271335 w 2490856"/>
              <a:gd name="connsiteY70" fmla="*/ 479304 h 1742865"/>
              <a:gd name="connsiteX71" fmla="*/ 1307054 w 2490856"/>
              <a:gd name="connsiteY71" fmla="*/ 503117 h 1742865"/>
              <a:gd name="connsiteX72" fmla="*/ 1323722 w 2490856"/>
              <a:gd name="connsiteY72" fmla="*/ 493592 h 1742865"/>
              <a:gd name="connsiteX73" fmla="*/ 1359441 w 2490856"/>
              <a:gd name="connsiteY73" fmla="*/ 503117 h 1742865"/>
              <a:gd name="connsiteX74" fmla="*/ 1428496 w 2490856"/>
              <a:gd name="connsiteY74" fmla="*/ 567411 h 1742865"/>
              <a:gd name="connsiteX75" fmla="*/ 1530890 w 2490856"/>
              <a:gd name="connsiteY75" fmla="*/ 600748 h 1742865"/>
              <a:gd name="connsiteX76" fmla="*/ 1621378 w 2490856"/>
              <a:gd name="connsiteY76" fmla="*/ 622179 h 1742865"/>
              <a:gd name="connsiteX77" fmla="*/ 2002379 w 2490856"/>
              <a:gd name="connsiteY77" fmla="*/ 857923 h 1742865"/>
              <a:gd name="connsiteX78" fmla="*/ 2166685 w 2490856"/>
              <a:gd name="connsiteY78" fmla="*/ 1003179 h 1742865"/>
              <a:gd name="connsiteX79" fmla="*/ 2485847 w 2490856"/>
              <a:gd name="connsiteY79" fmla="*/ 1265780 h 1742865"/>
              <a:gd name="connsiteX80" fmla="*/ 2359565 w 2490856"/>
              <a:gd name="connsiteY80" fmla="*/ 1403229 h 1742865"/>
              <a:gd name="connsiteX81" fmla="*/ 2126203 w 2490856"/>
              <a:gd name="connsiteY81" fmla="*/ 1460379 h 1742865"/>
              <a:gd name="connsiteX82" fmla="*/ 970648 w 2490856"/>
              <a:gd name="connsiteY82" fmla="*/ 1741843 h 1742865"/>
              <a:gd name="connsiteX83" fmla="*/ 92672 w 2490856"/>
              <a:gd name="connsiteY83" fmla="*/ 1348648 h 1742865"/>
              <a:gd name="connsiteX0" fmla="*/ 92672 w 2507959"/>
              <a:gd name="connsiteY0" fmla="*/ 1348648 h 1742865"/>
              <a:gd name="connsiteX1" fmla="*/ 56896 w 2507959"/>
              <a:gd name="connsiteY1" fmla="*/ 1136528 h 1742865"/>
              <a:gd name="connsiteX2" fmla="*/ 142622 w 2507959"/>
              <a:gd name="connsiteY2" fmla="*/ 1160341 h 1742865"/>
              <a:gd name="connsiteX3" fmla="*/ 218822 w 2507959"/>
              <a:gd name="connsiteY3" fmla="*/ 1107953 h 1742865"/>
              <a:gd name="connsiteX4" fmla="*/ 211679 w 2507959"/>
              <a:gd name="connsiteY4" fmla="*/ 1026991 h 1742865"/>
              <a:gd name="connsiteX5" fmla="*/ 235491 w 2507959"/>
              <a:gd name="connsiteY5" fmla="*/ 965078 h 1742865"/>
              <a:gd name="connsiteX6" fmla="*/ 285497 w 2507959"/>
              <a:gd name="connsiteY6" fmla="*/ 950791 h 1742865"/>
              <a:gd name="connsiteX7" fmla="*/ 335504 w 2507959"/>
              <a:gd name="connsiteY7" fmla="*/ 886497 h 1742865"/>
              <a:gd name="connsiteX8" fmla="*/ 366459 w 2507959"/>
              <a:gd name="connsiteY8" fmla="*/ 834109 h 1742865"/>
              <a:gd name="connsiteX9" fmla="*/ 459329 w 2507959"/>
              <a:gd name="connsiteY9" fmla="*/ 779341 h 1742865"/>
              <a:gd name="connsiteX10" fmla="*/ 571247 w 2507959"/>
              <a:gd name="connsiteY10" fmla="*/ 741240 h 1742865"/>
              <a:gd name="connsiteX11" fmla="*/ 545054 w 2507959"/>
              <a:gd name="connsiteY11" fmla="*/ 707903 h 1742865"/>
              <a:gd name="connsiteX12" fmla="*/ 506954 w 2507959"/>
              <a:gd name="connsiteY12" fmla="*/ 688853 h 1742865"/>
              <a:gd name="connsiteX13" fmla="*/ 526004 w 2507959"/>
              <a:gd name="connsiteY13" fmla="*/ 648372 h 1742865"/>
              <a:gd name="connsiteX14" fmla="*/ 521241 w 2507959"/>
              <a:gd name="connsiteY14" fmla="*/ 624560 h 1742865"/>
              <a:gd name="connsiteX15" fmla="*/ 516479 w 2507959"/>
              <a:gd name="connsiteY15" fmla="*/ 605510 h 1742865"/>
              <a:gd name="connsiteX16" fmla="*/ 452185 w 2507959"/>
              <a:gd name="connsiteY16" fmla="*/ 562647 h 1742865"/>
              <a:gd name="connsiteX17" fmla="*/ 399796 w 2507959"/>
              <a:gd name="connsiteY17" fmla="*/ 572171 h 1742865"/>
              <a:gd name="connsiteX18" fmla="*/ 333122 w 2507959"/>
              <a:gd name="connsiteY18" fmla="*/ 553122 h 1742865"/>
              <a:gd name="connsiteX19" fmla="*/ 266446 w 2507959"/>
              <a:gd name="connsiteY19" fmla="*/ 593602 h 1742865"/>
              <a:gd name="connsiteX20" fmla="*/ 161672 w 2507959"/>
              <a:gd name="connsiteY20" fmla="*/ 591221 h 1742865"/>
              <a:gd name="connsiteX21" fmla="*/ 97378 w 2507959"/>
              <a:gd name="connsiteY21" fmla="*/ 619796 h 1742865"/>
              <a:gd name="connsiteX22" fmla="*/ 49753 w 2507959"/>
              <a:gd name="connsiteY22" fmla="*/ 648371 h 1742865"/>
              <a:gd name="connsiteX23" fmla="*/ 18798 w 2507959"/>
              <a:gd name="connsiteY23" fmla="*/ 603127 h 1742865"/>
              <a:gd name="connsiteX24" fmla="*/ 28321 w 2507959"/>
              <a:gd name="connsiteY24" fmla="*/ 515021 h 1742865"/>
              <a:gd name="connsiteX25" fmla="*/ 25941 w 2507959"/>
              <a:gd name="connsiteY25" fmla="*/ 479302 h 1742865"/>
              <a:gd name="connsiteX26" fmla="*/ 40228 w 2507959"/>
              <a:gd name="connsiteY26" fmla="*/ 453109 h 1742865"/>
              <a:gd name="connsiteX27" fmla="*/ 44990 w 2507959"/>
              <a:gd name="connsiteY27" fmla="*/ 388815 h 1742865"/>
              <a:gd name="connsiteX28" fmla="*/ 49753 w 2507959"/>
              <a:gd name="connsiteY28" fmla="*/ 357859 h 1742865"/>
              <a:gd name="connsiteX29" fmla="*/ 75946 w 2507959"/>
              <a:gd name="connsiteY29" fmla="*/ 331665 h 1742865"/>
              <a:gd name="connsiteX30" fmla="*/ 78329 w 2507959"/>
              <a:gd name="connsiteY30" fmla="*/ 300709 h 1742865"/>
              <a:gd name="connsiteX31" fmla="*/ 123571 w 2507959"/>
              <a:gd name="connsiteY31" fmla="*/ 291184 h 1742865"/>
              <a:gd name="connsiteX32" fmla="*/ 99759 w 2507959"/>
              <a:gd name="connsiteY32" fmla="*/ 267371 h 1742865"/>
              <a:gd name="connsiteX33" fmla="*/ 135479 w 2507959"/>
              <a:gd name="connsiteY33" fmla="*/ 241177 h 1742865"/>
              <a:gd name="connsiteX34" fmla="*/ 109284 w 2507959"/>
              <a:gd name="connsiteY34" fmla="*/ 234034 h 1742865"/>
              <a:gd name="connsiteX35" fmla="*/ 75947 w 2507959"/>
              <a:gd name="connsiteY35" fmla="*/ 203077 h 1742865"/>
              <a:gd name="connsiteX36" fmla="*/ 118810 w 2507959"/>
              <a:gd name="connsiteY36" fmla="*/ 162596 h 1742865"/>
              <a:gd name="connsiteX37" fmla="*/ 83091 w 2507959"/>
              <a:gd name="connsiteY37" fmla="*/ 153071 h 1742865"/>
              <a:gd name="connsiteX38" fmla="*/ 73566 w 2507959"/>
              <a:gd name="connsiteY38" fmla="*/ 136402 h 1742865"/>
              <a:gd name="connsiteX39" fmla="*/ 90235 w 2507959"/>
              <a:gd name="connsiteY39" fmla="*/ 100684 h 1742865"/>
              <a:gd name="connsiteX40" fmla="*/ 68804 w 2507959"/>
              <a:gd name="connsiteY40" fmla="*/ 88777 h 1742865"/>
              <a:gd name="connsiteX41" fmla="*/ 83091 w 2507959"/>
              <a:gd name="connsiteY41" fmla="*/ 80682 h 1742865"/>
              <a:gd name="connsiteX42" fmla="*/ 94997 w 2507959"/>
              <a:gd name="connsiteY42" fmla="*/ 57823 h 1742865"/>
              <a:gd name="connsiteX43" fmla="*/ 142622 w 2507959"/>
              <a:gd name="connsiteY43" fmla="*/ 29246 h 1742865"/>
              <a:gd name="connsiteX44" fmla="*/ 190247 w 2507959"/>
              <a:gd name="connsiteY44" fmla="*/ 26866 h 1742865"/>
              <a:gd name="connsiteX45" fmla="*/ 228347 w 2507959"/>
              <a:gd name="connsiteY45" fmla="*/ 48298 h 1742865"/>
              <a:gd name="connsiteX46" fmla="*/ 252160 w 2507959"/>
              <a:gd name="connsiteY46" fmla="*/ 50678 h 1742865"/>
              <a:gd name="connsiteX47" fmla="*/ 304547 w 2507959"/>
              <a:gd name="connsiteY47" fmla="*/ 55442 h 1742865"/>
              <a:gd name="connsiteX48" fmla="*/ 335504 w 2507959"/>
              <a:gd name="connsiteY48" fmla="*/ 64967 h 1742865"/>
              <a:gd name="connsiteX49" fmla="*/ 340266 w 2507959"/>
              <a:gd name="connsiteY49" fmla="*/ 36392 h 1742865"/>
              <a:gd name="connsiteX50" fmla="*/ 333122 w 2507959"/>
              <a:gd name="connsiteY50" fmla="*/ 17341 h 1742865"/>
              <a:gd name="connsiteX51" fmla="*/ 430754 w 2507959"/>
              <a:gd name="connsiteY51" fmla="*/ 671 h 1742865"/>
              <a:gd name="connsiteX52" fmla="*/ 495047 w 2507959"/>
              <a:gd name="connsiteY52" fmla="*/ 31629 h 1742865"/>
              <a:gd name="connsiteX53" fmla="*/ 530766 w 2507959"/>
              <a:gd name="connsiteY53" fmla="*/ 81636 h 1742865"/>
              <a:gd name="connsiteX54" fmla="*/ 576010 w 2507959"/>
              <a:gd name="connsiteY54" fmla="*/ 114971 h 1742865"/>
              <a:gd name="connsiteX55" fmla="*/ 580771 w 2507959"/>
              <a:gd name="connsiteY55" fmla="*/ 222129 h 1742865"/>
              <a:gd name="connsiteX56" fmla="*/ 604888 w 2507959"/>
              <a:gd name="connsiteY56" fmla="*/ 277273 h 1742865"/>
              <a:gd name="connsiteX57" fmla="*/ 656971 w 2507959"/>
              <a:gd name="connsiteY57" fmla="*/ 310236 h 1742865"/>
              <a:gd name="connsiteX58" fmla="*/ 797465 w 2507959"/>
              <a:gd name="connsiteY58" fmla="*/ 381673 h 1742865"/>
              <a:gd name="connsiteX59" fmla="*/ 887954 w 2507959"/>
              <a:gd name="connsiteY59" fmla="*/ 441202 h 1742865"/>
              <a:gd name="connsiteX60" fmla="*/ 959390 w 2507959"/>
              <a:gd name="connsiteY60" fmla="*/ 391198 h 1742865"/>
              <a:gd name="connsiteX61" fmla="*/ 1009396 w 2507959"/>
              <a:gd name="connsiteY61" fmla="*/ 362623 h 1742865"/>
              <a:gd name="connsiteX62" fmla="*/ 1023684 w 2507959"/>
              <a:gd name="connsiteY62" fmla="*/ 379292 h 1742865"/>
              <a:gd name="connsiteX63" fmla="*/ 1066546 w 2507959"/>
              <a:gd name="connsiteY63" fmla="*/ 395961 h 1742865"/>
              <a:gd name="connsiteX64" fmla="*/ 1090360 w 2507959"/>
              <a:gd name="connsiteY64" fmla="*/ 407867 h 1742865"/>
              <a:gd name="connsiteX65" fmla="*/ 1164178 w 2507959"/>
              <a:gd name="connsiteY65" fmla="*/ 403104 h 1742865"/>
              <a:gd name="connsiteX66" fmla="*/ 1187991 w 2507959"/>
              <a:gd name="connsiteY66" fmla="*/ 419773 h 1742865"/>
              <a:gd name="connsiteX67" fmla="*/ 1233235 w 2507959"/>
              <a:gd name="connsiteY67" fmla="*/ 424536 h 1742865"/>
              <a:gd name="connsiteX68" fmla="*/ 1245140 w 2507959"/>
              <a:gd name="connsiteY68" fmla="*/ 436442 h 1742865"/>
              <a:gd name="connsiteX69" fmla="*/ 1257047 w 2507959"/>
              <a:gd name="connsiteY69" fmla="*/ 467398 h 1742865"/>
              <a:gd name="connsiteX70" fmla="*/ 1271335 w 2507959"/>
              <a:gd name="connsiteY70" fmla="*/ 479304 h 1742865"/>
              <a:gd name="connsiteX71" fmla="*/ 1307054 w 2507959"/>
              <a:gd name="connsiteY71" fmla="*/ 503117 h 1742865"/>
              <a:gd name="connsiteX72" fmla="*/ 1323722 w 2507959"/>
              <a:gd name="connsiteY72" fmla="*/ 493592 h 1742865"/>
              <a:gd name="connsiteX73" fmla="*/ 1359441 w 2507959"/>
              <a:gd name="connsiteY73" fmla="*/ 503117 h 1742865"/>
              <a:gd name="connsiteX74" fmla="*/ 1428496 w 2507959"/>
              <a:gd name="connsiteY74" fmla="*/ 567411 h 1742865"/>
              <a:gd name="connsiteX75" fmla="*/ 1530890 w 2507959"/>
              <a:gd name="connsiteY75" fmla="*/ 600748 h 1742865"/>
              <a:gd name="connsiteX76" fmla="*/ 1621378 w 2507959"/>
              <a:gd name="connsiteY76" fmla="*/ 622179 h 1742865"/>
              <a:gd name="connsiteX77" fmla="*/ 2002379 w 2507959"/>
              <a:gd name="connsiteY77" fmla="*/ 857923 h 1742865"/>
              <a:gd name="connsiteX78" fmla="*/ 2166685 w 2507959"/>
              <a:gd name="connsiteY78" fmla="*/ 1003179 h 1742865"/>
              <a:gd name="connsiteX79" fmla="*/ 2485847 w 2507959"/>
              <a:gd name="connsiteY79" fmla="*/ 1265780 h 1742865"/>
              <a:gd name="connsiteX80" fmla="*/ 2464340 w 2507959"/>
              <a:gd name="connsiteY80" fmla="*/ 1300836 h 1742865"/>
              <a:gd name="connsiteX81" fmla="*/ 2359565 w 2507959"/>
              <a:gd name="connsiteY81" fmla="*/ 1403229 h 1742865"/>
              <a:gd name="connsiteX82" fmla="*/ 2126203 w 2507959"/>
              <a:gd name="connsiteY82" fmla="*/ 1460379 h 1742865"/>
              <a:gd name="connsiteX83" fmla="*/ 970648 w 2507959"/>
              <a:gd name="connsiteY83" fmla="*/ 1741843 h 1742865"/>
              <a:gd name="connsiteX84" fmla="*/ 92672 w 2507959"/>
              <a:gd name="connsiteY84" fmla="*/ 1348648 h 1742865"/>
              <a:gd name="connsiteX0" fmla="*/ 92672 w 2507959"/>
              <a:gd name="connsiteY0" fmla="*/ 1348648 h 1742842"/>
              <a:gd name="connsiteX1" fmla="*/ 56896 w 2507959"/>
              <a:gd name="connsiteY1" fmla="*/ 1136528 h 1742842"/>
              <a:gd name="connsiteX2" fmla="*/ 142622 w 2507959"/>
              <a:gd name="connsiteY2" fmla="*/ 1160341 h 1742842"/>
              <a:gd name="connsiteX3" fmla="*/ 218822 w 2507959"/>
              <a:gd name="connsiteY3" fmla="*/ 1107953 h 1742842"/>
              <a:gd name="connsiteX4" fmla="*/ 211679 w 2507959"/>
              <a:gd name="connsiteY4" fmla="*/ 1026991 h 1742842"/>
              <a:gd name="connsiteX5" fmla="*/ 235491 w 2507959"/>
              <a:gd name="connsiteY5" fmla="*/ 965078 h 1742842"/>
              <a:gd name="connsiteX6" fmla="*/ 285497 w 2507959"/>
              <a:gd name="connsiteY6" fmla="*/ 950791 h 1742842"/>
              <a:gd name="connsiteX7" fmla="*/ 335504 w 2507959"/>
              <a:gd name="connsiteY7" fmla="*/ 886497 h 1742842"/>
              <a:gd name="connsiteX8" fmla="*/ 366459 w 2507959"/>
              <a:gd name="connsiteY8" fmla="*/ 834109 h 1742842"/>
              <a:gd name="connsiteX9" fmla="*/ 459329 w 2507959"/>
              <a:gd name="connsiteY9" fmla="*/ 779341 h 1742842"/>
              <a:gd name="connsiteX10" fmla="*/ 571247 w 2507959"/>
              <a:gd name="connsiteY10" fmla="*/ 741240 h 1742842"/>
              <a:gd name="connsiteX11" fmla="*/ 545054 w 2507959"/>
              <a:gd name="connsiteY11" fmla="*/ 707903 h 1742842"/>
              <a:gd name="connsiteX12" fmla="*/ 506954 w 2507959"/>
              <a:gd name="connsiteY12" fmla="*/ 688853 h 1742842"/>
              <a:gd name="connsiteX13" fmla="*/ 526004 w 2507959"/>
              <a:gd name="connsiteY13" fmla="*/ 648372 h 1742842"/>
              <a:gd name="connsiteX14" fmla="*/ 521241 w 2507959"/>
              <a:gd name="connsiteY14" fmla="*/ 624560 h 1742842"/>
              <a:gd name="connsiteX15" fmla="*/ 516479 w 2507959"/>
              <a:gd name="connsiteY15" fmla="*/ 605510 h 1742842"/>
              <a:gd name="connsiteX16" fmla="*/ 452185 w 2507959"/>
              <a:gd name="connsiteY16" fmla="*/ 562647 h 1742842"/>
              <a:gd name="connsiteX17" fmla="*/ 399796 w 2507959"/>
              <a:gd name="connsiteY17" fmla="*/ 572171 h 1742842"/>
              <a:gd name="connsiteX18" fmla="*/ 333122 w 2507959"/>
              <a:gd name="connsiteY18" fmla="*/ 553122 h 1742842"/>
              <a:gd name="connsiteX19" fmla="*/ 266446 w 2507959"/>
              <a:gd name="connsiteY19" fmla="*/ 593602 h 1742842"/>
              <a:gd name="connsiteX20" fmla="*/ 161672 w 2507959"/>
              <a:gd name="connsiteY20" fmla="*/ 591221 h 1742842"/>
              <a:gd name="connsiteX21" fmla="*/ 97378 w 2507959"/>
              <a:gd name="connsiteY21" fmla="*/ 619796 h 1742842"/>
              <a:gd name="connsiteX22" fmla="*/ 49753 w 2507959"/>
              <a:gd name="connsiteY22" fmla="*/ 648371 h 1742842"/>
              <a:gd name="connsiteX23" fmla="*/ 18798 w 2507959"/>
              <a:gd name="connsiteY23" fmla="*/ 603127 h 1742842"/>
              <a:gd name="connsiteX24" fmla="*/ 28321 w 2507959"/>
              <a:gd name="connsiteY24" fmla="*/ 515021 h 1742842"/>
              <a:gd name="connsiteX25" fmla="*/ 25941 w 2507959"/>
              <a:gd name="connsiteY25" fmla="*/ 479302 h 1742842"/>
              <a:gd name="connsiteX26" fmla="*/ 40228 w 2507959"/>
              <a:gd name="connsiteY26" fmla="*/ 453109 h 1742842"/>
              <a:gd name="connsiteX27" fmla="*/ 44990 w 2507959"/>
              <a:gd name="connsiteY27" fmla="*/ 388815 h 1742842"/>
              <a:gd name="connsiteX28" fmla="*/ 49753 w 2507959"/>
              <a:gd name="connsiteY28" fmla="*/ 357859 h 1742842"/>
              <a:gd name="connsiteX29" fmla="*/ 75946 w 2507959"/>
              <a:gd name="connsiteY29" fmla="*/ 331665 h 1742842"/>
              <a:gd name="connsiteX30" fmla="*/ 78329 w 2507959"/>
              <a:gd name="connsiteY30" fmla="*/ 300709 h 1742842"/>
              <a:gd name="connsiteX31" fmla="*/ 123571 w 2507959"/>
              <a:gd name="connsiteY31" fmla="*/ 291184 h 1742842"/>
              <a:gd name="connsiteX32" fmla="*/ 99759 w 2507959"/>
              <a:gd name="connsiteY32" fmla="*/ 267371 h 1742842"/>
              <a:gd name="connsiteX33" fmla="*/ 135479 w 2507959"/>
              <a:gd name="connsiteY33" fmla="*/ 241177 h 1742842"/>
              <a:gd name="connsiteX34" fmla="*/ 109284 w 2507959"/>
              <a:gd name="connsiteY34" fmla="*/ 234034 h 1742842"/>
              <a:gd name="connsiteX35" fmla="*/ 75947 w 2507959"/>
              <a:gd name="connsiteY35" fmla="*/ 203077 h 1742842"/>
              <a:gd name="connsiteX36" fmla="*/ 118810 w 2507959"/>
              <a:gd name="connsiteY36" fmla="*/ 162596 h 1742842"/>
              <a:gd name="connsiteX37" fmla="*/ 83091 w 2507959"/>
              <a:gd name="connsiteY37" fmla="*/ 153071 h 1742842"/>
              <a:gd name="connsiteX38" fmla="*/ 73566 w 2507959"/>
              <a:gd name="connsiteY38" fmla="*/ 136402 h 1742842"/>
              <a:gd name="connsiteX39" fmla="*/ 90235 w 2507959"/>
              <a:gd name="connsiteY39" fmla="*/ 100684 h 1742842"/>
              <a:gd name="connsiteX40" fmla="*/ 68804 w 2507959"/>
              <a:gd name="connsiteY40" fmla="*/ 88777 h 1742842"/>
              <a:gd name="connsiteX41" fmla="*/ 83091 w 2507959"/>
              <a:gd name="connsiteY41" fmla="*/ 80682 h 1742842"/>
              <a:gd name="connsiteX42" fmla="*/ 94997 w 2507959"/>
              <a:gd name="connsiteY42" fmla="*/ 57823 h 1742842"/>
              <a:gd name="connsiteX43" fmla="*/ 142622 w 2507959"/>
              <a:gd name="connsiteY43" fmla="*/ 29246 h 1742842"/>
              <a:gd name="connsiteX44" fmla="*/ 190247 w 2507959"/>
              <a:gd name="connsiteY44" fmla="*/ 26866 h 1742842"/>
              <a:gd name="connsiteX45" fmla="*/ 228347 w 2507959"/>
              <a:gd name="connsiteY45" fmla="*/ 48298 h 1742842"/>
              <a:gd name="connsiteX46" fmla="*/ 252160 w 2507959"/>
              <a:gd name="connsiteY46" fmla="*/ 50678 h 1742842"/>
              <a:gd name="connsiteX47" fmla="*/ 304547 w 2507959"/>
              <a:gd name="connsiteY47" fmla="*/ 55442 h 1742842"/>
              <a:gd name="connsiteX48" fmla="*/ 335504 w 2507959"/>
              <a:gd name="connsiteY48" fmla="*/ 64967 h 1742842"/>
              <a:gd name="connsiteX49" fmla="*/ 340266 w 2507959"/>
              <a:gd name="connsiteY49" fmla="*/ 36392 h 1742842"/>
              <a:gd name="connsiteX50" fmla="*/ 333122 w 2507959"/>
              <a:gd name="connsiteY50" fmla="*/ 17341 h 1742842"/>
              <a:gd name="connsiteX51" fmla="*/ 430754 w 2507959"/>
              <a:gd name="connsiteY51" fmla="*/ 671 h 1742842"/>
              <a:gd name="connsiteX52" fmla="*/ 495047 w 2507959"/>
              <a:gd name="connsiteY52" fmla="*/ 31629 h 1742842"/>
              <a:gd name="connsiteX53" fmla="*/ 530766 w 2507959"/>
              <a:gd name="connsiteY53" fmla="*/ 81636 h 1742842"/>
              <a:gd name="connsiteX54" fmla="*/ 576010 w 2507959"/>
              <a:gd name="connsiteY54" fmla="*/ 114971 h 1742842"/>
              <a:gd name="connsiteX55" fmla="*/ 580771 w 2507959"/>
              <a:gd name="connsiteY55" fmla="*/ 222129 h 1742842"/>
              <a:gd name="connsiteX56" fmla="*/ 604888 w 2507959"/>
              <a:gd name="connsiteY56" fmla="*/ 277273 h 1742842"/>
              <a:gd name="connsiteX57" fmla="*/ 656971 w 2507959"/>
              <a:gd name="connsiteY57" fmla="*/ 310236 h 1742842"/>
              <a:gd name="connsiteX58" fmla="*/ 797465 w 2507959"/>
              <a:gd name="connsiteY58" fmla="*/ 381673 h 1742842"/>
              <a:gd name="connsiteX59" fmla="*/ 887954 w 2507959"/>
              <a:gd name="connsiteY59" fmla="*/ 441202 h 1742842"/>
              <a:gd name="connsiteX60" fmla="*/ 959390 w 2507959"/>
              <a:gd name="connsiteY60" fmla="*/ 391198 h 1742842"/>
              <a:gd name="connsiteX61" fmla="*/ 1009396 w 2507959"/>
              <a:gd name="connsiteY61" fmla="*/ 362623 h 1742842"/>
              <a:gd name="connsiteX62" fmla="*/ 1023684 w 2507959"/>
              <a:gd name="connsiteY62" fmla="*/ 379292 h 1742842"/>
              <a:gd name="connsiteX63" fmla="*/ 1066546 w 2507959"/>
              <a:gd name="connsiteY63" fmla="*/ 395961 h 1742842"/>
              <a:gd name="connsiteX64" fmla="*/ 1090360 w 2507959"/>
              <a:gd name="connsiteY64" fmla="*/ 407867 h 1742842"/>
              <a:gd name="connsiteX65" fmla="*/ 1164178 w 2507959"/>
              <a:gd name="connsiteY65" fmla="*/ 403104 h 1742842"/>
              <a:gd name="connsiteX66" fmla="*/ 1187991 w 2507959"/>
              <a:gd name="connsiteY66" fmla="*/ 419773 h 1742842"/>
              <a:gd name="connsiteX67" fmla="*/ 1233235 w 2507959"/>
              <a:gd name="connsiteY67" fmla="*/ 424536 h 1742842"/>
              <a:gd name="connsiteX68" fmla="*/ 1245140 w 2507959"/>
              <a:gd name="connsiteY68" fmla="*/ 436442 h 1742842"/>
              <a:gd name="connsiteX69" fmla="*/ 1257047 w 2507959"/>
              <a:gd name="connsiteY69" fmla="*/ 467398 h 1742842"/>
              <a:gd name="connsiteX70" fmla="*/ 1271335 w 2507959"/>
              <a:gd name="connsiteY70" fmla="*/ 479304 h 1742842"/>
              <a:gd name="connsiteX71" fmla="*/ 1307054 w 2507959"/>
              <a:gd name="connsiteY71" fmla="*/ 503117 h 1742842"/>
              <a:gd name="connsiteX72" fmla="*/ 1323722 w 2507959"/>
              <a:gd name="connsiteY72" fmla="*/ 493592 h 1742842"/>
              <a:gd name="connsiteX73" fmla="*/ 1359441 w 2507959"/>
              <a:gd name="connsiteY73" fmla="*/ 503117 h 1742842"/>
              <a:gd name="connsiteX74" fmla="*/ 1428496 w 2507959"/>
              <a:gd name="connsiteY74" fmla="*/ 567411 h 1742842"/>
              <a:gd name="connsiteX75" fmla="*/ 1530890 w 2507959"/>
              <a:gd name="connsiteY75" fmla="*/ 600748 h 1742842"/>
              <a:gd name="connsiteX76" fmla="*/ 1621378 w 2507959"/>
              <a:gd name="connsiteY76" fmla="*/ 622179 h 1742842"/>
              <a:gd name="connsiteX77" fmla="*/ 2002379 w 2507959"/>
              <a:gd name="connsiteY77" fmla="*/ 857923 h 1742842"/>
              <a:gd name="connsiteX78" fmla="*/ 2166685 w 2507959"/>
              <a:gd name="connsiteY78" fmla="*/ 1003179 h 1742842"/>
              <a:gd name="connsiteX79" fmla="*/ 2485847 w 2507959"/>
              <a:gd name="connsiteY79" fmla="*/ 1265780 h 1742842"/>
              <a:gd name="connsiteX80" fmla="*/ 2464340 w 2507959"/>
              <a:gd name="connsiteY80" fmla="*/ 1300836 h 1742842"/>
              <a:gd name="connsiteX81" fmla="*/ 2359565 w 2507959"/>
              <a:gd name="connsiteY81" fmla="*/ 1403229 h 1742842"/>
              <a:gd name="connsiteX82" fmla="*/ 2285746 w 2507959"/>
              <a:gd name="connsiteY82" fmla="*/ 1405611 h 1742842"/>
              <a:gd name="connsiteX83" fmla="*/ 2126203 w 2507959"/>
              <a:gd name="connsiteY83" fmla="*/ 1460379 h 1742842"/>
              <a:gd name="connsiteX84" fmla="*/ 970648 w 2507959"/>
              <a:gd name="connsiteY84" fmla="*/ 1741843 h 1742842"/>
              <a:gd name="connsiteX85" fmla="*/ 92672 w 2507959"/>
              <a:gd name="connsiteY85" fmla="*/ 1348648 h 1742842"/>
              <a:gd name="connsiteX0" fmla="*/ 92672 w 2507959"/>
              <a:gd name="connsiteY0" fmla="*/ 1348648 h 1742830"/>
              <a:gd name="connsiteX1" fmla="*/ 56896 w 2507959"/>
              <a:gd name="connsiteY1" fmla="*/ 1136528 h 1742830"/>
              <a:gd name="connsiteX2" fmla="*/ 142622 w 2507959"/>
              <a:gd name="connsiteY2" fmla="*/ 1160341 h 1742830"/>
              <a:gd name="connsiteX3" fmla="*/ 218822 w 2507959"/>
              <a:gd name="connsiteY3" fmla="*/ 1107953 h 1742830"/>
              <a:gd name="connsiteX4" fmla="*/ 211679 w 2507959"/>
              <a:gd name="connsiteY4" fmla="*/ 1026991 h 1742830"/>
              <a:gd name="connsiteX5" fmla="*/ 235491 w 2507959"/>
              <a:gd name="connsiteY5" fmla="*/ 965078 h 1742830"/>
              <a:gd name="connsiteX6" fmla="*/ 285497 w 2507959"/>
              <a:gd name="connsiteY6" fmla="*/ 950791 h 1742830"/>
              <a:gd name="connsiteX7" fmla="*/ 335504 w 2507959"/>
              <a:gd name="connsiteY7" fmla="*/ 886497 h 1742830"/>
              <a:gd name="connsiteX8" fmla="*/ 366459 w 2507959"/>
              <a:gd name="connsiteY8" fmla="*/ 834109 h 1742830"/>
              <a:gd name="connsiteX9" fmla="*/ 459329 w 2507959"/>
              <a:gd name="connsiteY9" fmla="*/ 779341 h 1742830"/>
              <a:gd name="connsiteX10" fmla="*/ 571247 w 2507959"/>
              <a:gd name="connsiteY10" fmla="*/ 741240 h 1742830"/>
              <a:gd name="connsiteX11" fmla="*/ 545054 w 2507959"/>
              <a:gd name="connsiteY11" fmla="*/ 707903 h 1742830"/>
              <a:gd name="connsiteX12" fmla="*/ 506954 w 2507959"/>
              <a:gd name="connsiteY12" fmla="*/ 688853 h 1742830"/>
              <a:gd name="connsiteX13" fmla="*/ 526004 w 2507959"/>
              <a:gd name="connsiteY13" fmla="*/ 648372 h 1742830"/>
              <a:gd name="connsiteX14" fmla="*/ 521241 w 2507959"/>
              <a:gd name="connsiteY14" fmla="*/ 624560 h 1742830"/>
              <a:gd name="connsiteX15" fmla="*/ 516479 w 2507959"/>
              <a:gd name="connsiteY15" fmla="*/ 605510 h 1742830"/>
              <a:gd name="connsiteX16" fmla="*/ 452185 w 2507959"/>
              <a:gd name="connsiteY16" fmla="*/ 562647 h 1742830"/>
              <a:gd name="connsiteX17" fmla="*/ 399796 w 2507959"/>
              <a:gd name="connsiteY17" fmla="*/ 572171 h 1742830"/>
              <a:gd name="connsiteX18" fmla="*/ 333122 w 2507959"/>
              <a:gd name="connsiteY18" fmla="*/ 553122 h 1742830"/>
              <a:gd name="connsiteX19" fmla="*/ 266446 w 2507959"/>
              <a:gd name="connsiteY19" fmla="*/ 593602 h 1742830"/>
              <a:gd name="connsiteX20" fmla="*/ 161672 w 2507959"/>
              <a:gd name="connsiteY20" fmla="*/ 591221 h 1742830"/>
              <a:gd name="connsiteX21" fmla="*/ 97378 w 2507959"/>
              <a:gd name="connsiteY21" fmla="*/ 619796 h 1742830"/>
              <a:gd name="connsiteX22" fmla="*/ 49753 w 2507959"/>
              <a:gd name="connsiteY22" fmla="*/ 648371 h 1742830"/>
              <a:gd name="connsiteX23" fmla="*/ 18798 w 2507959"/>
              <a:gd name="connsiteY23" fmla="*/ 603127 h 1742830"/>
              <a:gd name="connsiteX24" fmla="*/ 28321 w 2507959"/>
              <a:gd name="connsiteY24" fmla="*/ 515021 h 1742830"/>
              <a:gd name="connsiteX25" fmla="*/ 25941 w 2507959"/>
              <a:gd name="connsiteY25" fmla="*/ 479302 h 1742830"/>
              <a:gd name="connsiteX26" fmla="*/ 40228 w 2507959"/>
              <a:gd name="connsiteY26" fmla="*/ 453109 h 1742830"/>
              <a:gd name="connsiteX27" fmla="*/ 44990 w 2507959"/>
              <a:gd name="connsiteY27" fmla="*/ 388815 h 1742830"/>
              <a:gd name="connsiteX28" fmla="*/ 49753 w 2507959"/>
              <a:gd name="connsiteY28" fmla="*/ 357859 h 1742830"/>
              <a:gd name="connsiteX29" fmla="*/ 75946 w 2507959"/>
              <a:gd name="connsiteY29" fmla="*/ 331665 h 1742830"/>
              <a:gd name="connsiteX30" fmla="*/ 78329 w 2507959"/>
              <a:gd name="connsiteY30" fmla="*/ 300709 h 1742830"/>
              <a:gd name="connsiteX31" fmla="*/ 123571 w 2507959"/>
              <a:gd name="connsiteY31" fmla="*/ 291184 h 1742830"/>
              <a:gd name="connsiteX32" fmla="*/ 99759 w 2507959"/>
              <a:gd name="connsiteY32" fmla="*/ 267371 h 1742830"/>
              <a:gd name="connsiteX33" fmla="*/ 135479 w 2507959"/>
              <a:gd name="connsiteY33" fmla="*/ 241177 h 1742830"/>
              <a:gd name="connsiteX34" fmla="*/ 109284 w 2507959"/>
              <a:gd name="connsiteY34" fmla="*/ 234034 h 1742830"/>
              <a:gd name="connsiteX35" fmla="*/ 75947 w 2507959"/>
              <a:gd name="connsiteY35" fmla="*/ 203077 h 1742830"/>
              <a:gd name="connsiteX36" fmla="*/ 118810 w 2507959"/>
              <a:gd name="connsiteY36" fmla="*/ 162596 h 1742830"/>
              <a:gd name="connsiteX37" fmla="*/ 83091 w 2507959"/>
              <a:gd name="connsiteY37" fmla="*/ 153071 h 1742830"/>
              <a:gd name="connsiteX38" fmla="*/ 73566 w 2507959"/>
              <a:gd name="connsiteY38" fmla="*/ 136402 h 1742830"/>
              <a:gd name="connsiteX39" fmla="*/ 90235 w 2507959"/>
              <a:gd name="connsiteY39" fmla="*/ 100684 h 1742830"/>
              <a:gd name="connsiteX40" fmla="*/ 68804 w 2507959"/>
              <a:gd name="connsiteY40" fmla="*/ 88777 h 1742830"/>
              <a:gd name="connsiteX41" fmla="*/ 83091 w 2507959"/>
              <a:gd name="connsiteY41" fmla="*/ 80682 h 1742830"/>
              <a:gd name="connsiteX42" fmla="*/ 94997 w 2507959"/>
              <a:gd name="connsiteY42" fmla="*/ 57823 h 1742830"/>
              <a:gd name="connsiteX43" fmla="*/ 142622 w 2507959"/>
              <a:gd name="connsiteY43" fmla="*/ 29246 h 1742830"/>
              <a:gd name="connsiteX44" fmla="*/ 190247 w 2507959"/>
              <a:gd name="connsiteY44" fmla="*/ 26866 h 1742830"/>
              <a:gd name="connsiteX45" fmla="*/ 228347 w 2507959"/>
              <a:gd name="connsiteY45" fmla="*/ 48298 h 1742830"/>
              <a:gd name="connsiteX46" fmla="*/ 252160 w 2507959"/>
              <a:gd name="connsiteY46" fmla="*/ 50678 h 1742830"/>
              <a:gd name="connsiteX47" fmla="*/ 304547 w 2507959"/>
              <a:gd name="connsiteY47" fmla="*/ 55442 h 1742830"/>
              <a:gd name="connsiteX48" fmla="*/ 335504 w 2507959"/>
              <a:gd name="connsiteY48" fmla="*/ 64967 h 1742830"/>
              <a:gd name="connsiteX49" fmla="*/ 340266 w 2507959"/>
              <a:gd name="connsiteY49" fmla="*/ 36392 h 1742830"/>
              <a:gd name="connsiteX50" fmla="*/ 333122 w 2507959"/>
              <a:gd name="connsiteY50" fmla="*/ 17341 h 1742830"/>
              <a:gd name="connsiteX51" fmla="*/ 430754 w 2507959"/>
              <a:gd name="connsiteY51" fmla="*/ 671 h 1742830"/>
              <a:gd name="connsiteX52" fmla="*/ 495047 w 2507959"/>
              <a:gd name="connsiteY52" fmla="*/ 31629 h 1742830"/>
              <a:gd name="connsiteX53" fmla="*/ 530766 w 2507959"/>
              <a:gd name="connsiteY53" fmla="*/ 81636 h 1742830"/>
              <a:gd name="connsiteX54" fmla="*/ 576010 w 2507959"/>
              <a:gd name="connsiteY54" fmla="*/ 114971 h 1742830"/>
              <a:gd name="connsiteX55" fmla="*/ 580771 w 2507959"/>
              <a:gd name="connsiteY55" fmla="*/ 222129 h 1742830"/>
              <a:gd name="connsiteX56" fmla="*/ 604888 w 2507959"/>
              <a:gd name="connsiteY56" fmla="*/ 277273 h 1742830"/>
              <a:gd name="connsiteX57" fmla="*/ 656971 w 2507959"/>
              <a:gd name="connsiteY57" fmla="*/ 310236 h 1742830"/>
              <a:gd name="connsiteX58" fmla="*/ 797465 w 2507959"/>
              <a:gd name="connsiteY58" fmla="*/ 381673 h 1742830"/>
              <a:gd name="connsiteX59" fmla="*/ 887954 w 2507959"/>
              <a:gd name="connsiteY59" fmla="*/ 441202 h 1742830"/>
              <a:gd name="connsiteX60" fmla="*/ 959390 w 2507959"/>
              <a:gd name="connsiteY60" fmla="*/ 391198 h 1742830"/>
              <a:gd name="connsiteX61" fmla="*/ 1009396 w 2507959"/>
              <a:gd name="connsiteY61" fmla="*/ 362623 h 1742830"/>
              <a:gd name="connsiteX62" fmla="*/ 1023684 w 2507959"/>
              <a:gd name="connsiteY62" fmla="*/ 379292 h 1742830"/>
              <a:gd name="connsiteX63" fmla="*/ 1066546 w 2507959"/>
              <a:gd name="connsiteY63" fmla="*/ 395961 h 1742830"/>
              <a:gd name="connsiteX64" fmla="*/ 1090360 w 2507959"/>
              <a:gd name="connsiteY64" fmla="*/ 407867 h 1742830"/>
              <a:gd name="connsiteX65" fmla="*/ 1164178 w 2507959"/>
              <a:gd name="connsiteY65" fmla="*/ 403104 h 1742830"/>
              <a:gd name="connsiteX66" fmla="*/ 1187991 w 2507959"/>
              <a:gd name="connsiteY66" fmla="*/ 419773 h 1742830"/>
              <a:gd name="connsiteX67" fmla="*/ 1233235 w 2507959"/>
              <a:gd name="connsiteY67" fmla="*/ 424536 h 1742830"/>
              <a:gd name="connsiteX68" fmla="*/ 1245140 w 2507959"/>
              <a:gd name="connsiteY68" fmla="*/ 436442 h 1742830"/>
              <a:gd name="connsiteX69" fmla="*/ 1257047 w 2507959"/>
              <a:gd name="connsiteY69" fmla="*/ 467398 h 1742830"/>
              <a:gd name="connsiteX70" fmla="*/ 1271335 w 2507959"/>
              <a:gd name="connsiteY70" fmla="*/ 479304 h 1742830"/>
              <a:gd name="connsiteX71" fmla="*/ 1307054 w 2507959"/>
              <a:gd name="connsiteY71" fmla="*/ 503117 h 1742830"/>
              <a:gd name="connsiteX72" fmla="*/ 1323722 w 2507959"/>
              <a:gd name="connsiteY72" fmla="*/ 493592 h 1742830"/>
              <a:gd name="connsiteX73" fmla="*/ 1359441 w 2507959"/>
              <a:gd name="connsiteY73" fmla="*/ 503117 h 1742830"/>
              <a:gd name="connsiteX74" fmla="*/ 1428496 w 2507959"/>
              <a:gd name="connsiteY74" fmla="*/ 567411 h 1742830"/>
              <a:gd name="connsiteX75" fmla="*/ 1530890 w 2507959"/>
              <a:gd name="connsiteY75" fmla="*/ 600748 h 1742830"/>
              <a:gd name="connsiteX76" fmla="*/ 1621378 w 2507959"/>
              <a:gd name="connsiteY76" fmla="*/ 622179 h 1742830"/>
              <a:gd name="connsiteX77" fmla="*/ 2002379 w 2507959"/>
              <a:gd name="connsiteY77" fmla="*/ 857923 h 1742830"/>
              <a:gd name="connsiteX78" fmla="*/ 2166685 w 2507959"/>
              <a:gd name="connsiteY78" fmla="*/ 1003179 h 1742830"/>
              <a:gd name="connsiteX79" fmla="*/ 2485847 w 2507959"/>
              <a:gd name="connsiteY79" fmla="*/ 1265780 h 1742830"/>
              <a:gd name="connsiteX80" fmla="*/ 2464340 w 2507959"/>
              <a:gd name="connsiteY80" fmla="*/ 1300836 h 1742830"/>
              <a:gd name="connsiteX81" fmla="*/ 2359565 w 2507959"/>
              <a:gd name="connsiteY81" fmla="*/ 1403229 h 1742830"/>
              <a:gd name="connsiteX82" fmla="*/ 2285746 w 2507959"/>
              <a:gd name="connsiteY82" fmla="*/ 1405611 h 1742830"/>
              <a:gd name="connsiteX83" fmla="*/ 2173828 w 2507959"/>
              <a:gd name="connsiteY83" fmla="*/ 1436567 h 1742830"/>
              <a:gd name="connsiteX84" fmla="*/ 2126203 w 2507959"/>
              <a:gd name="connsiteY84" fmla="*/ 1460379 h 1742830"/>
              <a:gd name="connsiteX85" fmla="*/ 970648 w 2507959"/>
              <a:gd name="connsiteY85" fmla="*/ 1741843 h 1742830"/>
              <a:gd name="connsiteX86" fmla="*/ 92672 w 2507959"/>
              <a:gd name="connsiteY86" fmla="*/ 1348648 h 1742830"/>
              <a:gd name="connsiteX0" fmla="*/ 92672 w 2506374"/>
              <a:gd name="connsiteY0" fmla="*/ 1348648 h 1742830"/>
              <a:gd name="connsiteX1" fmla="*/ 56896 w 2506374"/>
              <a:gd name="connsiteY1" fmla="*/ 1136528 h 1742830"/>
              <a:gd name="connsiteX2" fmla="*/ 142622 w 2506374"/>
              <a:gd name="connsiteY2" fmla="*/ 1160341 h 1742830"/>
              <a:gd name="connsiteX3" fmla="*/ 218822 w 2506374"/>
              <a:gd name="connsiteY3" fmla="*/ 1107953 h 1742830"/>
              <a:gd name="connsiteX4" fmla="*/ 211679 w 2506374"/>
              <a:gd name="connsiteY4" fmla="*/ 1026991 h 1742830"/>
              <a:gd name="connsiteX5" fmla="*/ 235491 w 2506374"/>
              <a:gd name="connsiteY5" fmla="*/ 965078 h 1742830"/>
              <a:gd name="connsiteX6" fmla="*/ 285497 w 2506374"/>
              <a:gd name="connsiteY6" fmla="*/ 950791 h 1742830"/>
              <a:gd name="connsiteX7" fmla="*/ 335504 w 2506374"/>
              <a:gd name="connsiteY7" fmla="*/ 886497 h 1742830"/>
              <a:gd name="connsiteX8" fmla="*/ 366459 w 2506374"/>
              <a:gd name="connsiteY8" fmla="*/ 834109 h 1742830"/>
              <a:gd name="connsiteX9" fmla="*/ 459329 w 2506374"/>
              <a:gd name="connsiteY9" fmla="*/ 779341 h 1742830"/>
              <a:gd name="connsiteX10" fmla="*/ 571247 w 2506374"/>
              <a:gd name="connsiteY10" fmla="*/ 741240 h 1742830"/>
              <a:gd name="connsiteX11" fmla="*/ 545054 w 2506374"/>
              <a:gd name="connsiteY11" fmla="*/ 707903 h 1742830"/>
              <a:gd name="connsiteX12" fmla="*/ 506954 w 2506374"/>
              <a:gd name="connsiteY12" fmla="*/ 688853 h 1742830"/>
              <a:gd name="connsiteX13" fmla="*/ 526004 w 2506374"/>
              <a:gd name="connsiteY13" fmla="*/ 648372 h 1742830"/>
              <a:gd name="connsiteX14" fmla="*/ 521241 w 2506374"/>
              <a:gd name="connsiteY14" fmla="*/ 624560 h 1742830"/>
              <a:gd name="connsiteX15" fmla="*/ 516479 w 2506374"/>
              <a:gd name="connsiteY15" fmla="*/ 605510 h 1742830"/>
              <a:gd name="connsiteX16" fmla="*/ 452185 w 2506374"/>
              <a:gd name="connsiteY16" fmla="*/ 562647 h 1742830"/>
              <a:gd name="connsiteX17" fmla="*/ 399796 w 2506374"/>
              <a:gd name="connsiteY17" fmla="*/ 572171 h 1742830"/>
              <a:gd name="connsiteX18" fmla="*/ 333122 w 2506374"/>
              <a:gd name="connsiteY18" fmla="*/ 553122 h 1742830"/>
              <a:gd name="connsiteX19" fmla="*/ 266446 w 2506374"/>
              <a:gd name="connsiteY19" fmla="*/ 593602 h 1742830"/>
              <a:gd name="connsiteX20" fmla="*/ 161672 w 2506374"/>
              <a:gd name="connsiteY20" fmla="*/ 591221 h 1742830"/>
              <a:gd name="connsiteX21" fmla="*/ 97378 w 2506374"/>
              <a:gd name="connsiteY21" fmla="*/ 619796 h 1742830"/>
              <a:gd name="connsiteX22" fmla="*/ 49753 w 2506374"/>
              <a:gd name="connsiteY22" fmla="*/ 648371 h 1742830"/>
              <a:gd name="connsiteX23" fmla="*/ 18798 w 2506374"/>
              <a:gd name="connsiteY23" fmla="*/ 603127 h 1742830"/>
              <a:gd name="connsiteX24" fmla="*/ 28321 w 2506374"/>
              <a:gd name="connsiteY24" fmla="*/ 515021 h 1742830"/>
              <a:gd name="connsiteX25" fmla="*/ 25941 w 2506374"/>
              <a:gd name="connsiteY25" fmla="*/ 479302 h 1742830"/>
              <a:gd name="connsiteX26" fmla="*/ 40228 w 2506374"/>
              <a:gd name="connsiteY26" fmla="*/ 453109 h 1742830"/>
              <a:gd name="connsiteX27" fmla="*/ 44990 w 2506374"/>
              <a:gd name="connsiteY27" fmla="*/ 388815 h 1742830"/>
              <a:gd name="connsiteX28" fmla="*/ 49753 w 2506374"/>
              <a:gd name="connsiteY28" fmla="*/ 357859 h 1742830"/>
              <a:gd name="connsiteX29" fmla="*/ 75946 w 2506374"/>
              <a:gd name="connsiteY29" fmla="*/ 331665 h 1742830"/>
              <a:gd name="connsiteX30" fmla="*/ 78329 w 2506374"/>
              <a:gd name="connsiteY30" fmla="*/ 300709 h 1742830"/>
              <a:gd name="connsiteX31" fmla="*/ 123571 w 2506374"/>
              <a:gd name="connsiteY31" fmla="*/ 291184 h 1742830"/>
              <a:gd name="connsiteX32" fmla="*/ 99759 w 2506374"/>
              <a:gd name="connsiteY32" fmla="*/ 267371 h 1742830"/>
              <a:gd name="connsiteX33" fmla="*/ 135479 w 2506374"/>
              <a:gd name="connsiteY33" fmla="*/ 241177 h 1742830"/>
              <a:gd name="connsiteX34" fmla="*/ 109284 w 2506374"/>
              <a:gd name="connsiteY34" fmla="*/ 234034 h 1742830"/>
              <a:gd name="connsiteX35" fmla="*/ 75947 w 2506374"/>
              <a:gd name="connsiteY35" fmla="*/ 203077 h 1742830"/>
              <a:gd name="connsiteX36" fmla="*/ 118810 w 2506374"/>
              <a:gd name="connsiteY36" fmla="*/ 162596 h 1742830"/>
              <a:gd name="connsiteX37" fmla="*/ 83091 w 2506374"/>
              <a:gd name="connsiteY37" fmla="*/ 153071 h 1742830"/>
              <a:gd name="connsiteX38" fmla="*/ 73566 w 2506374"/>
              <a:gd name="connsiteY38" fmla="*/ 136402 h 1742830"/>
              <a:gd name="connsiteX39" fmla="*/ 90235 w 2506374"/>
              <a:gd name="connsiteY39" fmla="*/ 100684 h 1742830"/>
              <a:gd name="connsiteX40" fmla="*/ 68804 w 2506374"/>
              <a:gd name="connsiteY40" fmla="*/ 88777 h 1742830"/>
              <a:gd name="connsiteX41" fmla="*/ 83091 w 2506374"/>
              <a:gd name="connsiteY41" fmla="*/ 80682 h 1742830"/>
              <a:gd name="connsiteX42" fmla="*/ 94997 w 2506374"/>
              <a:gd name="connsiteY42" fmla="*/ 57823 h 1742830"/>
              <a:gd name="connsiteX43" fmla="*/ 142622 w 2506374"/>
              <a:gd name="connsiteY43" fmla="*/ 29246 h 1742830"/>
              <a:gd name="connsiteX44" fmla="*/ 190247 w 2506374"/>
              <a:gd name="connsiteY44" fmla="*/ 26866 h 1742830"/>
              <a:gd name="connsiteX45" fmla="*/ 228347 w 2506374"/>
              <a:gd name="connsiteY45" fmla="*/ 48298 h 1742830"/>
              <a:gd name="connsiteX46" fmla="*/ 252160 w 2506374"/>
              <a:gd name="connsiteY46" fmla="*/ 50678 h 1742830"/>
              <a:gd name="connsiteX47" fmla="*/ 304547 w 2506374"/>
              <a:gd name="connsiteY47" fmla="*/ 55442 h 1742830"/>
              <a:gd name="connsiteX48" fmla="*/ 335504 w 2506374"/>
              <a:gd name="connsiteY48" fmla="*/ 64967 h 1742830"/>
              <a:gd name="connsiteX49" fmla="*/ 340266 w 2506374"/>
              <a:gd name="connsiteY49" fmla="*/ 36392 h 1742830"/>
              <a:gd name="connsiteX50" fmla="*/ 333122 w 2506374"/>
              <a:gd name="connsiteY50" fmla="*/ 17341 h 1742830"/>
              <a:gd name="connsiteX51" fmla="*/ 430754 w 2506374"/>
              <a:gd name="connsiteY51" fmla="*/ 671 h 1742830"/>
              <a:gd name="connsiteX52" fmla="*/ 495047 w 2506374"/>
              <a:gd name="connsiteY52" fmla="*/ 31629 h 1742830"/>
              <a:gd name="connsiteX53" fmla="*/ 530766 w 2506374"/>
              <a:gd name="connsiteY53" fmla="*/ 81636 h 1742830"/>
              <a:gd name="connsiteX54" fmla="*/ 576010 w 2506374"/>
              <a:gd name="connsiteY54" fmla="*/ 114971 h 1742830"/>
              <a:gd name="connsiteX55" fmla="*/ 580771 w 2506374"/>
              <a:gd name="connsiteY55" fmla="*/ 222129 h 1742830"/>
              <a:gd name="connsiteX56" fmla="*/ 604888 w 2506374"/>
              <a:gd name="connsiteY56" fmla="*/ 277273 h 1742830"/>
              <a:gd name="connsiteX57" fmla="*/ 656971 w 2506374"/>
              <a:gd name="connsiteY57" fmla="*/ 310236 h 1742830"/>
              <a:gd name="connsiteX58" fmla="*/ 797465 w 2506374"/>
              <a:gd name="connsiteY58" fmla="*/ 381673 h 1742830"/>
              <a:gd name="connsiteX59" fmla="*/ 887954 w 2506374"/>
              <a:gd name="connsiteY59" fmla="*/ 441202 h 1742830"/>
              <a:gd name="connsiteX60" fmla="*/ 959390 w 2506374"/>
              <a:gd name="connsiteY60" fmla="*/ 391198 h 1742830"/>
              <a:gd name="connsiteX61" fmla="*/ 1009396 w 2506374"/>
              <a:gd name="connsiteY61" fmla="*/ 362623 h 1742830"/>
              <a:gd name="connsiteX62" fmla="*/ 1023684 w 2506374"/>
              <a:gd name="connsiteY62" fmla="*/ 379292 h 1742830"/>
              <a:gd name="connsiteX63" fmla="*/ 1066546 w 2506374"/>
              <a:gd name="connsiteY63" fmla="*/ 395961 h 1742830"/>
              <a:gd name="connsiteX64" fmla="*/ 1090360 w 2506374"/>
              <a:gd name="connsiteY64" fmla="*/ 407867 h 1742830"/>
              <a:gd name="connsiteX65" fmla="*/ 1164178 w 2506374"/>
              <a:gd name="connsiteY65" fmla="*/ 403104 h 1742830"/>
              <a:gd name="connsiteX66" fmla="*/ 1187991 w 2506374"/>
              <a:gd name="connsiteY66" fmla="*/ 419773 h 1742830"/>
              <a:gd name="connsiteX67" fmla="*/ 1233235 w 2506374"/>
              <a:gd name="connsiteY67" fmla="*/ 424536 h 1742830"/>
              <a:gd name="connsiteX68" fmla="*/ 1245140 w 2506374"/>
              <a:gd name="connsiteY68" fmla="*/ 436442 h 1742830"/>
              <a:gd name="connsiteX69" fmla="*/ 1257047 w 2506374"/>
              <a:gd name="connsiteY69" fmla="*/ 467398 h 1742830"/>
              <a:gd name="connsiteX70" fmla="*/ 1271335 w 2506374"/>
              <a:gd name="connsiteY70" fmla="*/ 479304 h 1742830"/>
              <a:gd name="connsiteX71" fmla="*/ 1307054 w 2506374"/>
              <a:gd name="connsiteY71" fmla="*/ 503117 h 1742830"/>
              <a:gd name="connsiteX72" fmla="*/ 1323722 w 2506374"/>
              <a:gd name="connsiteY72" fmla="*/ 493592 h 1742830"/>
              <a:gd name="connsiteX73" fmla="*/ 1359441 w 2506374"/>
              <a:gd name="connsiteY73" fmla="*/ 503117 h 1742830"/>
              <a:gd name="connsiteX74" fmla="*/ 1428496 w 2506374"/>
              <a:gd name="connsiteY74" fmla="*/ 567411 h 1742830"/>
              <a:gd name="connsiteX75" fmla="*/ 1530890 w 2506374"/>
              <a:gd name="connsiteY75" fmla="*/ 600748 h 1742830"/>
              <a:gd name="connsiteX76" fmla="*/ 1621378 w 2506374"/>
              <a:gd name="connsiteY76" fmla="*/ 622179 h 1742830"/>
              <a:gd name="connsiteX77" fmla="*/ 2002379 w 2506374"/>
              <a:gd name="connsiteY77" fmla="*/ 857923 h 1742830"/>
              <a:gd name="connsiteX78" fmla="*/ 2166685 w 2506374"/>
              <a:gd name="connsiteY78" fmla="*/ 1003179 h 1742830"/>
              <a:gd name="connsiteX79" fmla="*/ 2485847 w 2506374"/>
              <a:gd name="connsiteY79" fmla="*/ 1265780 h 1742830"/>
              <a:gd name="connsiteX80" fmla="*/ 2464340 w 2506374"/>
              <a:gd name="connsiteY80" fmla="*/ 1300836 h 1742830"/>
              <a:gd name="connsiteX81" fmla="*/ 2433384 w 2506374"/>
              <a:gd name="connsiteY81" fmla="*/ 1355604 h 1742830"/>
              <a:gd name="connsiteX82" fmla="*/ 2359565 w 2506374"/>
              <a:gd name="connsiteY82" fmla="*/ 1403229 h 1742830"/>
              <a:gd name="connsiteX83" fmla="*/ 2285746 w 2506374"/>
              <a:gd name="connsiteY83" fmla="*/ 1405611 h 1742830"/>
              <a:gd name="connsiteX84" fmla="*/ 2173828 w 2506374"/>
              <a:gd name="connsiteY84" fmla="*/ 1436567 h 1742830"/>
              <a:gd name="connsiteX85" fmla="*/ 2126203 w 2506374"/>
              <a:gd name="connsiteY85" fmla="*/ 1460379 h 1742830"/>
              <a:gd name="connsiteX86" fmla="*/ 970648 w 2506374"/>
              <a:gd name="connsiteY86" fmla="*/ 1741843 h 1742830"/>
              <a:gd name="connsiteX87" fmla="*/ 92672 w 2506374"/>
              <a:gd name="connsiteY87" fmla="*/ 1348648 h 1742830"/>
              <a:gd name="connsiteX0" fmla="*/ 92672 w 2493986"/>
              <a:gd name="connsiteY0" fmla="*/ 1348648 h 1742830"/>
              <a:gd name="connsiteX1" fmla="*/ 56896 w 2493986"/>
              <a:gd name="connsiteY1" fmla="*/ 1136528 h 1742830"/>
              <a:gd name="connsiteX2" fmla="*/ 142622 w 2493986"/>
              <a:gd name="connsiteY2" fmla="*/ 1160341 h 1742830"/>
              <a:gd name="connsiteX3" fmla="*/ 218822 w 2493986"/>
              <a:gd name="connsiteY3" fmla="*/ 1107953 h 1742830"/>
              <a:gd name="connsiteX4" fmla="*/ 211679 w 2493986"/>
              <a:gd name="connsiteY4" fmla="*/ 1026991 h 1742830"/>
              <a:gd name="connsiteX5" fmla="*/ 235491 w 2493986"/>
              <a:gd name="connsiteY5" fmla="*/ 965078 h 1742830"/>
              <a:gd name="connsiteX6" fmla="*/ 285497 w 2493986"/>
              <a:gd name="connsiteY6" fmla="*/ 950791 h 1742830"/>
              <a:gd name="connsiteX7" fmla="*/ 335504 w 2493986"/>
              <a:gd name="connsiteY7" fmla="*/ 886497 h 1742830"/>
              <a:gd name="connsiteX8" fmla="*/ 366459 w 2493986"/>
              <a:gd name="connsiteY8" fmla="*/ 834109 h 1742830"/>
              <a:gd name="connsiteX9" fmla="*/ 459329 w 2493986"/>
              <a:gd name="connsiteY9" fmla="*/ 779341 h 1742830"/>
              <a:gd name="connsiteX10" fmla="*/ 571247 w 2493986"/>
              <a:gd name="connsiteY10" fmla="*/ 741240 h 1742830"/>
              <a:gd name="connsiteX11" fmla="*/ 545054 w 2493986"/>
              <a:gd name="connsiteY11" fmla="*/ 707903 h 1742830"/>
              <a:gd name="connsiteX12" fmla="*/ 506954 w 2493986"/>
              <a:gd name="connsiteY12" fmla="*/ 688853 h 1742830"/>
              <a:gd name="connsiteX13" fmla="*/ 526004 w 2493986"/>
              <a:gd name="connsiteY13" fmla="*/ 648372 h 1742830"/>
              <a:gd name="connsiteX14" fmla="*/ 521241 w 2493986"/>
              <a:gd name="connsiteY14" fmla="*/ 624560 h 1742830"/>
              <a:gd name="connsiteX15" fmla="*/ 516479 w 2493986"/>
              <a:gd name="connsiteY15" fmla="*/ 605510 h 1742830"/>
              <a:gd name="connsiteX16" fmla="*/ 452185 w 2493986"/>
              <a:gd name="connsiteY16" fmla="*/ 562647 h 1742830"/>
              <a:gd name="connsiteX17" fmla="*/ 399796 w 2493986"/>
              <a:gd name="connsiteY17" fmla="*/ 572171 h 1742830"/>
              <a:gd name="connsiteX18" fmla="*/ 333122 w 2493986"/>
              <a:gd name="connsiteY18" fmla="*/ 553122 h 1742830"/>
              <a:gd name="connsiteX19" fmla="*/ 266446 w 2493986"/>
              <a:gd name="connsiteY19" fmla="*/ 593602 h 1742830"/>
              <a:gd name="connsiteX20" fmla="*/ 161672 w 2493986"/>
              <a:gd name="connsiteY20" fmla="*/ 591221 h 1742830"/>
              <a:gd name="connsiteX21" fmla="*/ 97378 w 2493986"/>
              <a:gd name="connsiteY21" fmla="*/ 619796 h 1742830"/>
              <a:gd name="connsiteX22" fmla="*/ 49753 w 2493986"/>
              <a:gd name="connsiteY22" fmla="*/ 648371 h 1742830"/>
              <a:gd name="connsiteX23" fmla="*/ 18798 w 2493986"/>
              <a:gd name="connsiteY23" fmla="*/ 603127 h 1742830"/>
              <a:gd name="connsiteX24" fmla="*/ 28321 w 2493986"/>
              <a:gd name="connsiteY24" fmla="*/ 515021 h 1742830"/>
              <a:gd name="connsiteX25" fmla="*/ 25941 w 2493986"/>
              <a:gd name="connsiteY25" fmla="*/ 479302 h 1742830"/>
              <a:gd name="connsiteX26" fmla="*/ 40228 w 2493986"/>
              <a:gd name="connsiteY26" fmla="*/ 453109 h 1742830"/>
              <a:gd name="connsiteX27" fmla="*/ 44990 w 2493986"/>
              <a:gd name="connsiteY27" fmla="*/ 388815 h 1742830"/>
              <a:gd name="connsiteX28" fmla="*/ 49753 w 2493986"/>
              <a:gd name="connsiteY28" fmla="*/ 357859 h 1742830"/>
              <a:gd name="connsiteX29" fmla="*/ 75946 w 2493986"/>
              <a:gd name="connsiteY29" fmla="*/ 331665 h 1742830"/>
              <a:gd name="connsiteX30" fmla="*/ 78329 w 2493986"/>
              <a:gd name="connsiteY30" fmla="*/ 300709 h 1742830"/>
              <a:gd name="connsiteX31" fmla="*/ 123571 w 2493986"/>
              <a:gd name="connsiteY31" fmla="*/ 291184 h 1742830"/>
              <a:gd name="connsiteX32" fmla="*/ 99759 w 2493986"/>
              <a:gd name="connsiteY32" fmla="*/ 267371 h 1742830"/>
              <a:gd name="connsiteX33" fmla="*/ 135479 w 2493986"/>
              <a:gd name="connsiteY33" fmla="*/ 241177 h 1742830"/>
              <a:gd name="connsiteX34" fmla="*/ 109284 w 2493986"/>
              <a:gd name="connsiteY34" fmla="*/ 234034 h 1742830"/>
              <a:gd name="connsiteX35" fmla="*/ 75947 w 2493986"/>
              <a:gd name="connsiteY35" fmla="*/ 203077 h 1742830"/>
              <a:gd name="connsiteX36" fmla="*/ 118810 w 2493986"/>
              <a:gd name="connsiteY36" fmla="*/ 162596 h 1742830"/>
              <a:gd name="connsiteX37" fmla="*/ 83091 w 2493986"/>
              <a:gd name="connsiteY37" fmla="*/ 153071 h 1742830"/>
              <a:gd name="connsiteX38" fmla="*/ 73566 w 2493986"/>
              <a:gd name="connsiteY38" fmla="*/ 136402 h 1742830"/>
              <a:gd name="connsiteX39" fmla="*/ 90235 w 2493986"/>
              <a:gd name="connsiteY39" fmla="*/ 100684 h 1742830"/>
              <a:gd name="connsiteX40" fmla="*/ 68804 w 2493986"/>
              <a:gd name="connsiteY40" fmla="*/ 88777 h 1742830"/>
              <a:gd name="connsiteX41" fmla="*/ 83091 w 2493986"/>
              <a:gd name="connsiteY41" fmla="*/ 80682 h 1742830"/>
              <a:gd name="connsiteX42" fmla="*/ 94997 w 2493986"/>
              <a:gd name="connsiteY42" fmla="*/ 57823 h 1742830"/>
              <a:gd name="connsiteX43" fmla="*/ 142622 w 2493986"/>
              <a:gd name="connsiteY43" fmla="*/ 29246 h 1742830"/>
              <a:gd name="connsiteX44" fmla="*/ 190247 w 2493986"/>
              <a:gd name="connsiteY44" fmla="*/ 26866 h 1742830"/>
              <a:gd name="connsiteX45" fmla="*/ 228347 w 2493986"/>
              <a:gd name="connsiteY45" fmla="*/ 48298 h 1742830"/>
              <a:gd name="connsiteX46" fmla="*/ 252160 w 2493986"/>
              <a:gd name="connsiteY46" fmla="*/ 50678 h 1742830"/>
              <a:gd name="connsiteX47" fmla="*/ 304547 w 2493986"/>
              <a:gd name="connsiteY47" fmla="*/ 55442 h 1742830"/>
              <a:gd name="connsiteX48" fmla="*/ 335504 w 2493986"/>
              <a:gd name="connsiteY48" fmla="*/ 64967 h 1742830"/>
              <a:gd name="connsiteX49" fmla="*/ 340266 w 2493986"/>
              <a:gd name="connsiteY49" fmla="*/ 36392 h 1742830"/>
              <a:gd name="connsiteX50" fmla="*/ 333122 w 2493986"/>
              <a:gd name="connsiteY50" fmla="*/ 17341 h 1742830"/>
              <a:gd name="connsiteX51" fmla="*/ 430754 w 2493986"/>
              <a:gd name="connsiteY51" fmla="*/ 671 h 1742830"/>
              <a:gd name="connsiteX52" fmla="*/ 495047 w 2493986"/>
              <a:gd name="connsiteY52" fmla="*/ 31629 h 1742830"/>
              <a:gd name="connsiteX53" fmla="*/ 530766 w 2493986"/>
              <a:gd name="connsiteY53" fmla="*/ 81636 h 1742830"/>
              <a:gd name="connsiteX54" fmla="*/ 576010 w 2493986"/>
              <a:gd name="connsiteY54" fmla="*/ 114971 h 1742830"/>
              <a:gd name="connsiteX55" fmla="*/ 580771 w 2493986"/>
              <a:gd name="connsiteY55" fmla="*/ 222129 h 1742830"/>
              <a:gd name="connsiteX56" fmla="*/ 604888 w 2493986"/>
              <a:gd name="connsiteY56" fmla="*/ 277273 h 1742830"/>
              <a:gd name="connsiteX57" fmla="*/ 656971 w 2493986"/>
              <a:gd name="connsiteY57" fmla="*/ 310236 h 1742830"/>
              <a:gd name="connsiteX58" fmla="*/ 797465 w 2493986"/>
              <a:gd name="connsiteY58" fmla="*/ 381673 h 1742830"/>
              <a:gd name="connsiteX59" fmla="*/ 887954 w 2493986"/>
              <a:gd name="connsiteY59" fmla="*/ 441202 h 1742830"/>
              <a:gd name="connsiteX60" fmla="*/ 959390 w 2493986"/>
              <a:gd name="connsiteY60" fmla="*/ 391198 h 1742830"/>
              <a:gd name="connsiteX61" fmla="*/ 1009396 w 2493986"/>
              <a:gd name="connsiteY61" fmla="*/ 362623 h 1742830"/>
              <a:gd name="connsiteX62" fmla="*/ 1023684 w 2493986"/>
              <a:gd name="connsiteY62" fmla="*/ 379292 h 1742830"/>
              <a:gd name="connsiteX63" fmla="*/ 1066546 w 2493986"/>
              <a:gd name="connsiteY63" fmla="*/ 395961 h 1742830"/>
              <a:gd name="connsiteX64" fmla="*/ 1090360 w 2493986"/>
              <a:gd name="connsiteY64" fmla="*/ 407867 h 1742830"/>
              <a:gd name="connsiteX65" fmla="*/ 1164178 w 2493986"/>
              <a:gd name="connsiteY65" fmla="*/ 403104 h 1742830"/>
              <a:gd name="connsiteX66" fmla="*/ 1187991 w 2493986"/>
              <a:gd name="connsiteY66" fmla="*/ 419773 h 1742830"/>
              <a:gd name="connsiteX67" fmla="*/ 1233235 w 2493986"/>
              <a:gd name="connsiteY67" fmla="*/ 424536 h 1742830"/>
              <a:gd name="connsiteX68" fmla="*/ 1245140 w 2493986"/>
              <a:gd name="connsiteY68" fmla="*/ 436442 h 1742830"/>
              <a:gd name="connsiteX69" fmla="*/ 1257047 w 2493986"/>
              <a:gd name="connsiteY69" fmla="*/ 467398 h 1742830"/>
              <a:gd name="connsiteX70" fmla="*/ 1271335 w 2493986"/>
              <a:gd name="connsiteY70" fmla="*/ 479304 h 1742830"/>
              <a:gd name="connsiteX71" fmla="*/ 1307054 w 2493986"/>
              <a:gd name="connsiteY71" fmla="*/ 503117 h 1742830"/>
              <a:gd name="connsiteX72" fmla="*/ 1323722 w 2493986"/>
              <a:gd name="connsiteY72" fmla="*/ 493592 h 1742830"/>
              <a:gd name="connsiteX73" fmla="*/ 1359441 w 2493986"/>
              <a:gd name="connsiteY73" fmla="*/ 503117 h 1742830"/>
              <a:gd name="connsiteX74" fmla="*/ 1428496 w 2493986"/>
              <a:gd name="connsiteY74" fmla="*/ 567411 h 1742830"/>
              <a:gd name="connsiteX75" fmla="*/ 1530890 w 2493986"/>
              <a:gd name="connsiteY75" fmla="*/ 600748 h 1742830"/>
              <a:gd name="connsiteX76" fmla="*/ 1621378 w 2493986"/>
              <a:gd name="connsiteY76" fmla="*/ 622179 h 1742830"/>
              <a:gd name="connsiteX77" fmla="*/ 2002379 w 2493986"/>
              <a:gd name="connsiteY77" fmla="*/ 857923 h 1742830"/>
              <a:gd name="connsiteX78" fmla="*/ 2166685 w 2493986"/>
              <a:gd name="connsiteY78" fmla="*/ 1003179 h 1742830"/>
              <a:gd name="connsiteX79" fmla="*/ 2302415 w 2493986"/>
              <a:gd name="connsiteY79" fmla="*/ 1179392 h 1742830"/>
              <a:gd name="connsiteX80" fmla="*/ 2485847 w 2493986"/>
              <a:gd name="connsiteY80" fmla="*/ 1265780 h 1742830"/>
              <a:gd name="connsiteX81" fmla="*/ 2464340 w 2493986"/>
              <a:gd name="connsiteY81" fmla="*/ 1300836 h 1742830"/>
              <a:gd name="connsiteX82" fmla="*/ 2433384 w 2493986"/>
              <a:gd name="connsiteY82" fmla="*/ 1355604 h 1742830"/>
              <a:gd name="connsiteX83" fmla="*/ 2359565 w 2493986"/>
              <a:gd name="connsiteY83" fmla="*/ 1403229 h 1742830"/>
              <a:gd name="connsiteX84" fmla="*/ 2285746 w 2493986"/>
              <a:gd name="connsiteY84" fmla="*/ 1405611 h 1742830"/>
              <a:gd name="connsiteX85" fmla="*/ 2173828 w 2493986"/>
              <a:gd name="connsiteY85" fmla="*/ 1436567 h 1742830"/>
              <a:gd name="connsiteX86" fmla="*/ 2126203 w 2493986"/>
              <a:gd name="connsiteY86" fmla="*/ 1460379 h 1742830"/>
              <a:gd name="connsiteX87" fmla="*/ 970648 w 2493986"/>
              <a:gd name="connsiteY87" fmla="*/ 1741843 h 1742830"/>
              <a:gd name="connsiteX88" fmla="*/ 92672 w 2493986"/>
              <a:gd name="connsiteY88" fmla="*/ 1348648 h 1742830"/>
              <a:gd name="connsiteX0" fmla="*/ 92672 w 2489723"/>
              <a:gd name="connsiteY0" fmla="*/ 1348648 h 1742830"/>
              <a:gd name="connsiteX1" fmla="*/ 56896 w 2489723"/>
              <a:gd name="connsiteY1" fmla="*/ 1136528 h 1742830"/>
              <a:gd name="connsiteX2" fmla="*/ 142622 w 2489723"/>
              <a:gd name="connsiteY2" fmla="*/ 1160341 h 1742830"/>
              <a:gd name="connsiteX3" fmla="*/ 218822 w 2489723"/>
              <a:gd name="connsiteY3" fmla="*/ 1107953 h 1742830"/>
              <a:gd name="connsiteX4" fmla="*/ 211679 w 2489723"/>
              <a:gd name="connsiteY4" fmla="*/ 1026991 h 1742830"/>
              <a:gd name="connsiteX5" fmla="*/ 235491 w 2489723"/>
              <a:gd name="connsiteY5" fmla="*/ 965078 h 1742830"/>
              <a:gd name="connsiteX6" fmla="*/ 285497 w 2489723"/>
              <a:gd name="connsiteY6" fmla="*/ 950791 h 1742830"/>
              <a:gd name="connsiteX7" fmla="*/ 335504 w 2489723"/>
              <a:gd name="connsiteY7" fmla="*/ 886497 h 1742830"/>
              <a:gd name="connsiteX8" fmla="*/ 366459 w 2489723"/>
              <a:gd name="connsiteY8" fmla="*/ 834109 h 1742830"/>
              <a:gd name="connsiteX9" fmla="*/ 459329 w 2489723"/>
              <a:gd name="connsiteY9" fmla="*/ 779341 h 1742830"/>
              <a:gd name="connsiteX10" fmla="*/ 571247 w 2489723"/>
              <a:gd name="connsiteY10" fmla="*/ 741240 h 1742830"/>
              <a:gd name="connsiteX11" fmla="*/ 545054 w 2489723"/>
              <a:gd name="connsiteY11" fmla="*/ 707903 h 1742830"/>
              <a:gd name="connsiteX12" fmla="*/ 506954 w 2489723"/>
              <a:gd name="connsiteY12" fmla="*/ 688853 h 1742830"/>
              <a:gd name="connsiteX13" fmla="*/ 526004 w 2489723"/>
              <a:gd name="connsiteY13" fmla="*/ 648372 h 1742830"/>
              <a:gd name="connsiteX14" fmla="*/ 521241 w 2489723"/>
              <a:gd name="connsiteY14" fmla="*/ 624560 h 1742830"/>
              <a:gd name="connsiteX15" fmla="*/ 516479 w 2489723"/>
              <a:gd name="connsiteY15" fmla="*/ 605510 h 1742830"/>
              <a:gd name="connsiteX16" fmla="*/ 452185 w 2489723"/>
              <a:gd name="connsiteY16" fmla="*/ 562647 h 1742830"/>
              <a:gd name="connsiteX17" fmla="*/ 399796 w 2489723"/>
              <a:gd name="connsiteY17" fmla="*/ 572171 h 1742830"/>
              <a:gd name="connsiteX18" fmla="*/ 333122 w 2489723"/>
              <a:gd name="connsiteY18" fmla="*/ 553122 h 1742830"/>
              <a:gd name="connsiteX19" fmla="*/ 266446 w 2489723"/>
              <a:gd name="connsiteY19" fmla="*/ 593602 h 1742830"/>
              <a:gd name="connsiteX20" fmla="*/ 161672 w 2489723"/>
              <a:gd name="connsiteY20" fmla="*/ 591221 h 1742830"/>
              <a:gd name="connsiteX21" fmla="*/ 97378 w 2489723"/>
              <a:gd name="connsiteY21" fmla="*/ 619796 h 1742830"/>
              <a:gd name="connsiteX22" fmla="*/ 49753 w 2489723"/>
              <a:gd name="connsiteY22" fmla="*/ 648371 h 1742830"/>
              <a:gd name="connsiteX23" fmla="*/ 18798 w 2489723"/>
              <a:gd name="connsiteY23" fmla="*/ 603127 h 1742830"/>
              <a:gd name="connsiteX24" fmla="*/ 28321 w 2489723"/>
              <a:gd name="connsiteY24" fmla="*/ 515021 h 1742830"/>
              <a:gd name="connsiteX25" fmla="*/ 25941 w 2489723"/>
              <a:gd name="connsiteY25" fmla="*/ 479302 h 1742830"/>
              <a:gd name="connsiteX26" fmla="*/ 40228 w 2489723"/>
              <a:gd name="connsiteY26" fmla="*/ 453109 h 1742830"/>
              <a:gd name="connsiteX27" fmla="*/ 44990 w 2489723"/>
              <a:gd name="connsiteY27" fmla="*/ 388815 h 1742830"/>
              <a:gd name="connsiteX28" fmla="*/ 49753 w 2489723"/>
              <a:gd name="connsiteY28" fmla="*/ 357859 h 1742830"/>
              <a:gd name="connsiteX29" fmla="*/ 75946 w 2489723"/>
              <a:gd name="connsiteY29" fmla="*/ 331665 h 1742830"/>
              <a:gd name="connsiteX30" fmla="*/ 78329 w 2489723"/>
              <a:gd name="connsiteY30" fmla="*/ 300709 h 1742830"/>
              <a:gd name="connsiteX31" fmla="*/ 123571 w 2489723"/>
              <a:gd name="connsiteY31" fmla="*/ 291184 h 1742830"/>
              <a:gd name="connsiteX32" fmla="*/ 99759 w 2489723"/>
              <a:gd name="connsiteY32" fmla="*/ 267371 h 1742830"/>
              <a:gd name="connsiteX33" fmla="*/ 135479 w 2489723"/>
              <a:gd name="connsiteY33" fmla="*/ 241177 h 1742830"/>
              <a:gd name="connsiteX34" fmla="*/ 109284 w 2489723"/>
              <a:gd name="connsiteY34" fmla="*/ 234034 h 1742830"/>
              <a:gd name="connsiteX35" fmla="*/ 75947 w 2489723"/>
              <a:gd name="connsiteY35" fmla="*/ 203077 h 1742830"/>
              <a:gd name="connsiteX36" fmla="*/ 118810 w 2489723"/>
              <a:gd name="connsiteY36" fmla="*/ 162596 h 1742830"/>
              <a:gd name="connsiteX37" fmla="*/ 83091 w 2489723"/>
              <a:gd name="connsiteY37" fmla="*/ 153071 h 1742830"/>
              <a:gd name="connsiteX38" fmla="*/ 73566 w 2489723"/>
              <a:gd name="connsiteY38" fmla="*/ 136402 h 1742830"/>
              <a:gd name="connsiteX39" fmla="*/ 90235 w 2489723"/>
              <a:gd name="connsiteY39" fmla="*/ 100684 h 1742830"/>
              <a:gd name="connsiteX40" fmla="*/ 68804 w 2489723"/>
              <a:gd name="connsiteY40" fmla="*/ 88777 h 1742830"/>
              <a:gd name="connsiteX41" fmla="*/ 83091 w 2489723"/>
              <a:gd name="connsiteY41" fmla="*/ 80682 h 1742830"/>
              <a:gd name="connsiteX42" fmla="*/ 94997 w 2489723"/>
              <a:gd name="connsiteY42" fmla="*/ 57823 h 1742830"/>
              <a:gd name="connsiteX43" fmla="*/ 142622 w 2489723"/>
              <a:gd name="connsiteY43" fmla="*/ 29246 h 1742830"/>
              <a:gd name="connsiteX44" fmla="*/ 190247 w 2489723"/>
              <a:gd name="connsiteY44" fmla="*/ 26866 h 1742830"/>
              <a:gd name="connsiteX45" fmla="*/ 228347 w 2489723"/>
              <a:gd name="connsiteY45" fmla="*/ 48298 h 1742830"/>
              <a:gd name="connsiteX46" fmla="*/ 252160 w 2489723"/>
              <a:gd name="connsiteY46" fmla="*/ 50678 h 1742830"/>
              <a:gd name="connsiteX47" fmla="*/ 304547 w 2489723"/>
              <a:gd name="connsiteY47" fmla="*/ 55442 h 1742830"/>
              <a:gd name="connsiteX48" fmla="*/ 335504 w 2489723"/>
              <a:gd name="connsiteY48" fmla="*/ 64967 h 1742830"/>
              <a:gd name="connsiteX49" fmla="*/ 340266 w 2489723"/>
              <a:gd name="connsiteY49" fmla="*/ 36392 h 1742830"/>
              <a:gd name="connsiteX50" fmla="*/ 333122 w 2489723"/>
              <a:gd name="connsiteY50" fmla="*/ 17341 h 1742830"/>
              <a:gd name="connsiteX51" fmla="*/ 430754 w 2489723"/>
              <a:gd name="connsiteY51" fmla="*/ 671 h 1742830"/>
              <a:gd name="connsiteX52" fmla="*/ 495047 w 2489723"/>
              <a:gd name="connsiteY52" fmla="*/ 31629 h 1742830"/>
              <a:gd name="connsiteX53" fmla="*/ 530766 w 2489723"/>
              <a:gd name="connsiteY53" fmla="*/ 81636 h 1742830"/>
              <a:gd name="connsiteX54" fmla="*/ 576010 w 2489723"/>
              <a:gd name="connsiteY54" fmla="*/ 114971 h 1742830"/>
              <a:gd name="connsiteX55" fmla="*/ 580771 w 2489723"/>
              <a:gd name="connsiteY55" fmla="*/ 222129 h 1742830"/>
              <a:gd name="connsiteX56" fmla="*/ 604888 w 2489723"/>
              <a:gd name="connsiteY56" fmla="*/ 277273 h 1742830"/>
              <a:gd name="connsiteX57" fmla="*/ 656971 w 2489723"/>
              <a:gd name="connsiteY57" fmla="*/ 310236 h 1742830"/>
              <a:gd name="connsiteX58" fmla="*/ 797465 w 2489723"/>
              <a:gd name="connsiteY58" fmla="*/ 381673 h 1742830"/>
              <a:gd name="connsiteX59" fmla="*/ 887954 w 2489723"/>
              <a:gd name="connsiteY59" fmla="*/ 441202 h 1742830"/>
              <a:gd name="connsiteX60" fmla="*/ 959390 w 2489723"/>
              <a:gd name="connsiteY60" fmla="*/ 391198 h 1742830"/>
              <a:gd name="connsiteX61" fmla="*/ 1009396 w 2489723"/>
              <a:gd name="connsiteY61" fmla="*/ 362623 h 1742830"/>
              <a:gd name="connsiteX62" fmla="*/ 1023684 w 2489723"/>
              <a:gd name="connsiteY62" fmla="*/ 379292 h 1742830"/>
              <a:gd name="connsiteX63" fmla="*/ 1066546 w 2489723"/>
              <a:gd name="connsiteY63" fmla="*/ 395961 h 1742830"/>
              <a:gd name="connsiteX64" fmla="*/ 1090360 w 2489723"/>
              <a:gd name="connsiteY64" fmla="*/ 407867 h 1742830"/>
              <a:gd name="connsiteX65" fmla="*/ 1164178 w 2489723"/>
              <a:gd name="connsiteY65" fmla="*/ 403104 h 1742830"/>
              <a:gd name="connsiteX66" fmla="*/ 1187991 w 2489723"/>
              <a:gd name="connsiteY66" fmla="*/ 419773 h 1742830"/>
              <a:gd name="connsiteX67" fmla="*/ 1233235 w 2489723"/>
              <a:gd name="connsiteY67" fmla="*/ 424536 h 1742830"/>
              <a:gd name="connsiteX68" fmla="*/ 1245140 w 2489723"/>
              <a:gd name="connsiteY68" fmla="*/ 436442 h 1742830"/>
              <a:gd name="connsiteX69" fmla="*/ 1257047 w 2489723"/>
              <a:gd name="connsiteY69" fmla="*/ 467398 h 1742830"/>
              <a:gd name="connsiteX70" fmla="*/ 1271335 w 2489723"/>
              <a:gd name="connsiteY70" fmla="*/ 479304 h 1742830"/>
              <a:gd name="connsiteX71" fmla="*/ 1307054 w 2489723"/>
              <a:gd name="connsiteY71" fmla="*/ 503117 h 1742830"/>
              <a:gd name="connsiteX72" fmla="*/ 1323722 w 2489723"/>
              <a:gd name="connsiteY72" fmla="*/ 493592 h 1742830"/>
              <a:gd name="connsiteX73" fmla="*/ 1359441 w 2489723"/>
              <a:gd name="connsiteY73" fmla="*/ 503117 h 1742830"/>
              <a:gd name="connsiteX74" fmla="*/ 1428496 w 2489723"/>
              <a:gd name="connsiteY74" fmla="*/ 567411 h 1742830"/>
              <a:gd name="connsiteX75" fmla="*/ 1530890 w 2489723"/>
              <a:gd name="connsiteY75" fmla="*/ 600748 h 1742830"/>
              <a:gd name="connsiteX76" fmla="*/ 1621378 w 2489723"/>
              <a:gd name="connsiteY76" fmla="*/ 622179 h 1742830"/>
              <a:gd name="connsiteX77" fmla="*/ 2002379 w 2489723"/>
              <a:gd name="connsiteY77" fmla="*/ 857923 h 1742830"/>
              <a:gd name="connsiteX78" fmla="*/ 2166685 w 2489723"/>
              <a:gd name="connsiteY78" fmla="*/ 1003179 h 1742830"/>
              <a:gd name="connsiteX79" fmla="*/ 2302415 w 2489723"/>
              <a:gd name="connsiteY79" fmla="*/ 1179392 h 1742830"/>
              <a:gd name="connsiteX80" fmla="*/ 2383378 w 2489723"/>
              <a:gd name="connsiteY80" fmla="*/ 1200823 h 1742830"/>
              <a:gd name="connsiteX81" fmla="*/ 2485847 w 2489723"/>
              <a:gd name="connsiteY81" fmla="*/ 1265780 h 1742830"/>
              <a:gd name="connsiteX82" fmla="*/ 2464340 w 2489723"/>
              <a:gd name="connsiteY82" fmla="*/ 1300836 h 1742830"/>
              <a:gd name="connsiteX83" fmla="*/ 2433384 w 2489723"/>
              <a:gd name="connsiteY83" fmla="*/ 1355604 h 1742830"/>
              <a:gd name="connsiteX84" fmla="*/ 2359565 w 2489723"/>
              <a:gd name="connsiteY84" fmla="*/ 1403229 h 1742830"/>
              <a:gd name="connsiteX85" fmla="*/ 2285746 w 2489723"/>
              <a:gd name="connsiteY85" fmla="*/ 1405611 h 1742830"/>
              <a:gd name="connsiteX86" fmla="*/ 2173828 w 2489723"/>
              <a:gd name="connsiteY86" fmla="*/ 1436567 h 1742830"/>
              <a:gd name="connsiteX87" fmla="*/ 2126203 w 2489723"/>
              <a:gd name="connsiteY87" fmla="*/ 1460379 h 1742830"/>
              <a:gd name="connsiteX88" fmla="*/ 970648 w 2489723"/>
              <a:gd name="connsiteY88" fmla="*/ 1741843 h 1742830"/>
              <a:gd name="connsiteX89" fmla="*/ 92672 w 2489723"/>
              <a:gd name="connsiteY89" fmla="*/ 1348648 h 1742830"/>
              <a:gd name="connsiteX0" fmla="*/ 92672 w 2487765"/>
              <a:gd name="connsiteY0" fmla="*/ 1348648 h 1742830"/>
              <a:gd name="connsiteX1" fmla="*/ 56896 w 2487765"/>
              <a:gd name="connsiteY1" fmla="*/ 1136528 h 1742830"/>
              <a:gd name="connsiteX2" fmla="*/ 142622 w 2487765"/>
              <a:gd name="connsiteY2" fmla="*/ 1160341 h 1742830"/>
              <a:gd name="connsiteX3" fmla="*/ 218822 w 2487765"/>
              <a:gd name="connsiteY3" fmla="*/ 1107953 h 1742830"/>
              <a:gd name="connsiteX4" fmla="*/ 211679 w 2487765"/>
              <a:gd name="connsiteY4" fmla="*/ 1026991 h 1742830"/>
              <a:gd name="connsiteX5" fmla="*/ 235491 w 2487765"/>
              <a:gd name="connsiteY5" fmla="*/ 965078 h 1742830"/>
              <a:gd name="connsiteX6" fmla="*/ 285497 w 2487765"/>
              <a:gd name="connsiteY6" fmla="*/ 950791 h 1742830"/>
              <a:gd name="connsiteX7" fmla="*/ 335504 w 2487765"/>
              <a:gd name="connsiteY7" fmla="*/ 886497 h 1742830"/>
              <a:gd name="connsiteX8" fmla="*/ 366459 w 2487765"/>
              <a:gd name="connsiteY8" fmla="*/ 834109 h 1742830"/>
              <a:gd name="connsiteX9" fmla="*/ 459329 w 2487765"/>
              <a:gd name="connsiteY9" fmla="*/ 779341 h 1742830"/>
              <a:gd name="connsiteX10" fmla="*/ 571247 w 2487765"/>
              <a:gd name="connsiteY10" fmla="*/ 741240 h 1742830"/>
              <a:gd name="connsiteX11" fmla="*/ 545054 w 2487765"/>
              <a:gd name="connsiteY11" fmla="*/ 707903 h 1742830"/>
              <a:gd name="connsiteX12" fmla="*/ 506954 w 2487765"/>
              <a:gd name="connsiteY12" fmla="*/ 688853 h 1742830"/>
              <a:gd name="connsiteX13" fmla="*/ 526004 w 2487765"/>
              <a:gd name="connsiteY13" fmla="*/ 648372 h 1742830"/>
              <a:gd name="connsiteX14" fmla="*/ 521241 w 2487765"/>
              <a:gd name="connsiteY14" fmla="*/ 624560 h 1742830"/>
              <a:gd name="connsiteX15" fmla="*/ 516479 w 2487765"/>
              <a:gd name="connsiteY15" fmla="*/ 605510 h 1742830"/>
              <a:gd name="connsiteX16" fmla="*/ 452185 w 2487765"/>
              <a:gd name="connsiteY16" fmla="*/ 562647 h 1742830"/>
              <a:gd name="connsiteX17" fmla="*/ 399796 w 2487765"/>
              <a:gd name="connsiteY17" fmla="*/ 572171 h 1742830"/>
              <a:gd name="connsiteX18" fmla="*/ 333122 w 2487765"/>
              <a:gd name="connsiteY18" fmla="*/ 553122 h 1742830"/>
              <a:gd name="connsiteX19" fmla="*/ 266446 w 2487765"/>
              <a:gd name="connsiteY19" fmla="*/ 593602 h 1742830"/>
              <a:gd name="connsiteX20" fmla="*/ 161672 w 2487765"/>
              <a:gd name="connsiteY20" fmla="*/ 591221 h 1742830"/>
              <a:gd name="connsiteX21" fmla="*/ 97378 w 2487765"/>
              <a:gd name="connsiteY21" fmla="*/ 619796 h 1742830"/>
              <a:gd name="connsiteX22" fmla="*/ 49753 w 2487765"/>
              <a:gd name="connsiteY22" fmla="*/ 648371 h 1742830"/>
              <a:gd name="connsiteX23" fmla="*/ 18798 w 2487765"/>
              <a:gd name="connsiteY23" fmla="*/ 603127 h 1742830"/>
              <a:gd name="connsiteX24" fmla="*/ 28321 w 2487765"/>
              <a:gd name="connsiteY24" fmla="*/ 515021 h 1742830"/>
              <a:gd name="connsiteX25" fmla="*/ 25941 w 2487765"/>
              <a:gd name="connsiteY25" fmla="*/ 479302 h 1742830"/>
              <a:gd name="connsiteX26" fmla="*/ 40228 w 2487765"/>
              <a:gd name="connsiteY26" fmla="*/ 453109 h 1742830"/>
              <a:gd name="connsiteX27" fmla="*/ 44990 w 2487765"/>
              <a:gd name="connsiteY27" fmla="*/ 388815 h 1742830"/>
              <a:gd name="connsiteX28" fmla="*/ 49753 w 2487765"/>
              <a:gd name="connsiteY28" fmla="*/ 357859 h 1742830"/>
              <a:gd name="connsiteX29" fmla="*/ 75946 w 2487765"/>
              <a:gd name="connsiteY29" fmla="*/ 331665 h 1742830"/>
              <a:gd name="connsiteX30" fmla="*/ 78329 w 2487765"/>
              <a:gd name="connsiteY30" fmla="*/ 300709 h 1742830"/>
              <a:gd name="connsiteX31" fmla="*/ 123571 w 2487765"/>
              <a:gd name="connsiteY31" fmla="*/ 291184 h 1742830"/>
              <a:gd name="connsiteX32" fmla="*/ 99759 w 2487765"/>
              <a:gd name="connsiteY32" fmla="*/ 267371 h 1742830"/>
              <a:gd name="connsiteX33" fmla="*/ 135479 w 2487765"/>
              <a:gd name="connsiteY33" fmla="*/ 241177 h 1742830"/>
              <a:gd name="connsiteX34" fmla="*/ 109284 w 2487765"/>
              <a:gd name="connsiteY34" fmla="*/ 234034 h 1742830"/>
              <a:gd name="connsiteX35" fmla="*/ 75947 w 2487765"/>
              <a:gd name="connsiteY35" fmla="*/ 203077 h 1742830"/>
              <a:gd name="connsiteX36" fmla="*/ 118810 w 2487765"/>
              <a:gd name="connsiteY36" fmla="*/ 162596 h 1742830"/>
              <a:gd name="connsiteX37" fmla="*/ 83091 w 2487765"/>
              <a:gd name="connsiteY37" fmla="*/ 153071 h 1742830"/>
              <a:gd name="connsiteX38" fmla="*/ 73566 w 2487765"/>
              <a:gd name="connsiteY38" fmla="*/ 136402 h 1742830"/>
              <a:gd name="connsiteX39" fmla="*/ 90235 w 2487765"/>
              <a:gd name="connsiteY39" fmla="*/ 100684 h 1742830"/>
              <a:gd name="connsiteX40" fmla="*/ 68804 w 2487765"/>
              <a:gd name="connsiteY40" fmla="*/ 88777 h 1742830"/>
              <a:gd name="connsiteX41" fmla="*/ 83091 w 2487765"/>
              <a:gd name="connsiteY41" fmla="*/ 80682 h 1742830"/>
              <a:gd name="connsiteX42" fmla="*/ 94997 w 2487765"/>
              <a:gd name="connsiteY42" fmla="*/ 57823 h 1742830"/>
              <a:gd name="connsiteX43" fmla="*/ 142622 w 2487765"/>
              <a:gd name="connsiteY43" fmla="*/ 29246 h 1742830"/>
              <a:gd name="connsiteX44" fmla="*/ 190247 w 2487765"/>
              <a:gd name="connsiteY44" fmla="*/ 26866 h 1742830"/>
              <a:gd name="connsiteX45" fmla="*/ 228347 w 2487765"/>
              <a:gd name="connsiteY45" fmla="*/ 48298 h 1742830"/>
              <a:gd name="connsiteX46" fmla="*/ 252160 w 2487765"/>
              <a:gd name="connsiteY46" fmla="*/ 50678 h 1742830"/>
              <a:gd name="connsiteX47" fmla="*/ 304547 w 2487765"/>
              <a:gd name="connsiteY47" fmla="*/ 55442 h 1742830"/>
              <a:gd name="connsiteX48" fmla="*/ 335504 w 2487765"/>
              <a:gd name="connsiteY48" fmla="*/ 64967 h 1742830"/>
              <a:gd name="connsiteX49" fmla="*/ 340266 w 2487765"/>
              <a:gd name="connsiteY49" fmla="*/ 36392 h 1742830"/>
              <a:gd name="connsiteX50" fmla="*/ 333122 w 2487765"/>
              <a:gd name="connsiteY50" fmla="*/ 17341 h 1742830"/>
              <a:gd name="connsiteX51" fmla="*/ 430754 w 2487765"/>
              <a:gd name="connsiteY51" fmla="*/ 671 h 1742830"/>
              <a:gd name="connsiteX52" fmla="*/ 495047 w 2487765"/>
              <a:gd name="connsiteY52" fmla="*/ 31629 h 1742830"/>
              <a:gd name="connsiteX53" fmla="*/ 530766 w 2487765"/>
              <a:gd name="connsiteY53" fmla="*/ 81636 h 1742830"/>
              <a:gd name="connsiteX54" fmla="*/ 576010 w 2487765"/>
              <a:gd name="connsiteY54" fmla="*/ 114971 h 1742830"/>
              <a:gd name="connsiteX55" fmla="*/ 580771 w 2487765"/>
              <a:gd name="connsiteY55" fmla="*/ 222129 h 1742830"/>
              <a:gd name="connsiteX56" fmla="*/ 604888 w 2487765"/>
              <a:gd name="connsiteY56" fmla="*/ 277273 h 1742830"/>
              <a:gd name="connsiteX57" fmla="*/ 656971 w 2487765"/>
              <a:gd name="connsiteY57" fmla="*/ 310236 h 1742830"/>
              <a:gd name="connsiteX58" fmla="*/ 797465 w 2487765"/>
              <a:gd name="connsiteY58" fmla="*/ 381673 h 1742830"/>
              <a:gd name="connsiteX59" fmla="*/ 887954 w 2487765"/>
              <a:gd name="connsiteY59" fmla="*/ 441202 h 1742830"/>
              <a:gd name="connsiteX60" fmla="*/ 959390 w 2487765"/>
              <a:gd name="connsiteY60" fmla="*/ 391198 h 1742830"/>
              <a:gd name="connsiteX61" fmla="*/ 1009396 w 2487765"/>
              <a:gd name="connsiteY61" fmla="*/ 362623 h 1742830"/>
              <a:gd name="connsiteX62" fmla="*/ 1023684 w 2487765"/>
              <a:gd name="connsiteY62" fmla="*/ 379292 h 1742830"/>
              <a:gd name="connsiteX63" fmla="*/ 1066546 w 2487765"/>
              <a:gd name="connsiteY63" fmla="*/ 395961 h 1742830"/>
              <a:gd name="connsiteX64" fmla="*/ 1090360 w 2487765"/>
              <a:gd name="connsiteY64" fmla="*/ 407867 h 1742830"/>
              <a:gd name="connsiteX65" fmla="*/ 1164178 w 2487765"/>
              <a:gd name="connsiteY65" fmla="*/ 403104 h 1742830"/>
              <a:gd name="connsiteX66" fmla="*/ 1187991 w 2487765"/>
              <a:gd name="connsiteY66" fmla="*/ 419773 h 1742830"/>
              <a:gd name="connsiteX67" fmla="*/ 1233235 w 2487765"/>
              <a:gd name="connsiteY67" fmla="*/ 424536 h 1742830"/>
              <a:gd name="connsiteX68" fmla="*/ 1245140 w 2487765"/>
              <a:gd name="connsiteY68" fmla="*/ 436442 h 1742830"/>
              <a:gd name="connsiteX69" fmla="*/ 1257047 w 2487765"/>
              <a:gd name="connsiteY69" fmla="*/ 467398 h 1742830"/>
              <a:gd name="connsiteX70" fmla="*/ 1271335 w 2487765"/>
              <a:gd name="connsiteY70" fmla="*/ 479304 h 1742830"/>
              <a:gd name="connsiteX71" fmla="*/ 1307054 w 2487765"/>
              <a:gd name="connsiteY71" fmla="*/ 503117 h 1742830"/>
              <a:gd name="connsiteX72" fmla="*/ 1323722 w 2487765"/>
              <a:gd name="connsiteY72" fmla="*/ 493592 h 1742830"/>
              <a:gd name="connsiteX73" fmla="*/ 1359441 w 2487765"/>
              <a:gd name="connsiteY73" fmla="*/ 503117 h 1742830"/>
              <a:gd name="connsiteX74" fmla="*/ 1428496 w 2487765"/>
              <a:gd name="connsiteY74" fmla="*/ 567411 h 1742830"/>
              <a:gd name="connsiteX75" fmla="*/ 1530890 w 2487765"/>
              <a:gd name="connsiteY75" fmla="*/ 600748 h 1742830"/>
              <a:gd name="connsiteX76" fmla="*/ 1621378 w 2487765"/>
              <a:gd name="connsiteY76" fmla="*/ 622179 h 1742830"/>
              <a:gd name="connsiteX77" fmla="*/ 2002379 w 2487765"/>
              <a:gd name="connsiteY77" fmla="*/ 857923 h 1742830"/>
              <a:gd name="connsiteX78" fmla="*/ 2166685 w 2487765"/>
              <a:gd name="connsiteY78" fmla="*/ 1003179 h 1742830"/>
              <a:gd name="connsiteX79" fmla="*/ 2302415 w 2487765"/>
              <a:gd name="connsiteY79" fmla="*/ 1179392 h 1742830"/>
              <a:gd name="connsiteX80" fmla="*/ 2383378 w 2487765"/>
              <a:gd name="connsiteY80" fmla="*/ 1200823 h 1742830"/>
              <a:gd name="connsiteX81" fmla="*/ 2478629 w 2487765"/>
              <a:gd name="connsiteY81" fmla="*/ 1229398 h 1742830"/>
              <a:gd name="connsiteX82" fmla="*/ 2485847 w 2487765"/>
              <a:gd name="connsiteY82" fmla="*/ 1265780 h 1742830"/>
              <a:gd name="connsiteX83" fmla="*/ 2464340 w 2487765"/>
              <a:gd name="connsiteY83" fmla="*/ 1300836 h 1742830"/>
              <a:gd name="connsiteX84" fmla="*/ 2433384 w 2487765"/>
              <a:gd name="connsiteY84" fmla="*/ 1355604 h 1742830"/>
              <a:gd name="connsiteX85" fmla="*/ 2359565 w 2487765"/>
              <a:gd name="connsiteY85" fmla="*/ 1403229 h 1742830"/>
              <a:gd name="connsiteX86" fmla="*/ 2285746 w 2487765"/>
              <a:gd name="connsiteY86" fmla="*/ 1405611 h 1742830"/>
              <a:gd name="connsiteX87" fmla="*/ 2173828 w 2487765"/>
              <a:gd name="connsiteY87" fmla="*/ 1436567 h 1742830"/>
              <a:gd name="connsiteX88" fmla="*/ 2126203 w 2487765"/>
              <a:gd name="connsiteY88" fmla="*/ 1460379 h 1742830"/>
              <a:gd name="connsiteX89" fmla="*/ 970648 w 2487765"/>
              <a:gd name="connsiteY89" fmla="*/ 1741843 h 1742830"/>
              <a:gd name="connsiteX90" fmla="*/ 92672 w 2487765"/>
              <a:gd name="connsiteY90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2002379 w 2486263"/>
              <a:gd name="connsiteY77" fmla="*/ 857923 h 1742830"/>
              <a:gd name="connsiteX78" fmla="*/ 2166685 w 2486263"/>
              <a:gd name="connsiteY78" fmla="*/ 1003179 h 1742830"/>
              <a:gd name="connsiteX79" fmla="*/ 2302415 w 2486263"/>
              <a:gd name="connsiteY79" fmla="*/ 1179392 h 1742830"/>
              <a:gd name="connsiteX80" fmla="*/ 2383378 w 2486263"/>
              <a:gd name="connsiteY80" fmla="*/ 1200823 h 1742830"/>
              <a:gd name="connsiteX81" fmla="*/ 2447672 w 2486263"/>
              <a:gd name="connsiteY81" fmla="*/ 1224636 h 1742830"/>
              <a:gd name="connsiteX82" fmla="*/ 2478629 w 2486263"/>
              <a:gd name="connsiteY82" fmla="*/ 1229398 h 1742830"/>
              <a:gd name="connsiteX83" fmla="*/ 2485847 w 2486263"/>
              <a:gd name="connsiteY83" fmla="*/ 1265780 h 1742830"/>
              <a:gd name="connsiteX84" fmla="*/ 2464340 w 2486263"/>
              <a:gd name="connsiteY84" fmla="*/ 1300836 h 1742830"/>
              <a:gd name="connsiteX85" fmla="*/ 2433384 w 2486263"/>
              <a:gd name="connsiteY85" fmla="*/ 1355604 h 1742830"/>
              <a:gd name="connsiteX86" fmla="*/ 2359565 w 2486263"/>
              <a:gd name="connsiteY86" fmla="*/ 1403229 h 1742830"/>
              <a:gd name="connsiteX87" fmla="*/ 2285746 w 2486263"/>
              <a:gd name="connsiteY87" fmla="*/ 1405611 h 1742830"/>
              <a:gd name="connsiteX88" fmla="*/ 2173828 w 2486263"/>
              <a:gd name="connsiteY88" fmla="*/ 1436567 h 1742830"/>
              <a:gd name="connsiteX89" fmla="*/ 2126203 w 2486263"/>
              <a:gd name="connsiteY89" fmla="*/ 1460379 h 1742830"/>
              <a:gd name="connsiteX90" fmla="*/ 970648 w 2486263"/>
              <a:gd name="connsiteY90" fmla="*/ 1741843 h 1742830"/>
              <a:gd name="connsiteX91" fmla="*/ 92672 w 2486263"/>
              <a:gd name="connsiteY91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2002379 w 2486263"/>
              <a:gd name="connsiteY77" fmla="*/ 857923 h 1742830"/>
              <a:gd name="connsiteX78" fmla="*/ 2166685 w 2486263"/>
              <a:gd name="connsiteY78" fmla="*/ 1003179 h 1742830"/>
              <a:gd name="connsiteX79" fmla="*/ 2302415 w 2486263"/>
              <a:gd name="connsiteY79" fmla="*/ 1179392 h 1742830"/>
              <a:gd name="connsiteX80" fmla="*/ 2352422 w 2486263"/>
              <a:gd name="connsiteY80" fmla="*/ 1191298 h 1742830"/>
              <a:gd name="connsiteX81" fmla="*/ 2383378 w 2486263"/>
              <a:gd name="connsiteY81" fmla="*/ 1200823 h 1742830"/>
              <a:gd name="connsiteX82" fmla="*/ 2447672 w 2486263"/>
              <a:gd name="connsiteY82" fmla="*/ 1224636 h 1742830"/>
              <a:gd name="connsiteX83" fmla="*/ 2478629 w 2486263"/>
              <a:gd name="connsiteY83" fmla="*/ 1229398 h 1742830"/>
              <a:gd name="connsiteX84" fmla="*/ 2485847 w 2486263"/>
              <a:gd name="connsiteY84" fmla="*/ 1265780 h 1742830"/>
              <a:gd name="connsiteX85" fmla="*/ 2464340 w 2486263"/>
              <a:gd name="connsiteY85" fmla="*/ 1300836 h 1742830"/>
              <a:gd name="connsiteX86" fmla="*/ 2433384 w 2486263"/>
              <a:gd name="connsiteY86" fmla="*/ 1355604 h 1742830"/>
              <a:gd name="connsiteX87" fmla="*/ 2359565 w 2486263"/>
              <a:gd name="connsiteY87" fmla="*/ 1403229 h 1742830"/>
              <a:gd name="connsiteX88" fmla="*/ 2285746 w 2486263"/>
              <a:gd name="connsiteY88" fmla="*/ 1405611 h 1742830"/>
              <a:gd name="connsiteX89" fmla="*/ 2173828 w 2486263"/>
              <a:gd name="connsiteY89" fmla="*/ 1436567 h 1742830"/>
              <a:gd name="connsiteX90" fmla="*/ 2126203 w 2486263"/>
              <a:gd name="connsiteY90" fmla="*/ 1460379 h 1742830"/>
              <a:gd name="connsiteX91" fmla="*/ 970648 w 2486263"/>
              <a:gd name="connsiteY91" fmla="*/ 1741843 h 1742830"/>
              <a:gd name="connsiteX92" fmla="*/ 92672 w 2486263"/>
              <a:gd name="connsiteY92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2002379 w 2486263"/>
              <a:gd name="connsiteY77" fmla="*/ 857923 h 1742830"/>
              <a:gd name="connsiteX78" fmla="*/ 2166685 w 2486263"/>
              <a:gd name="connsiteY78" fmla="*/ 1003179 h 1742830"/>
              <a:gd name="connsiteX79" fmla="*/ 2176210 w 2486263"/>
              <a:gd name="connsiteY79" fmla="*/ 1074617 h 1742830"/>
              <a:gd name="connsiteX80" fmla="*/ 2302415 w 2486263"/>
              <a:gd name="connsiteY80" fmla="*/ 1179392 h 1742830"/>
              <a:gd name="connsiteX81" fmla="*/ 2352422 w 2486263"/>
              <a:gd name="connsiteY81" fmla="*/ 1191298 h 1742830"/>
              <a:gd name="connsiteX82" fmla="*/ 2383378 w 2486263"/>
              <a:gd name="connsiteY82" fmla="*/ 1200823 h 1742830"/>
              <a:gd name="connsiteX83" fmla="*/ 2447672 w 2486263"/>
              <a:gd name="connsiteY83" fmla="*/ 1224636 h 1742830"/>
              <a:gd name="connsiteX84" fmla="*/ 2478629 w 2486263"/>
              <a:gd name="connsiteY84" fmla="*/ 1229398 h 1742830"/>
              <a:gd name="connsiteX85" fmla="*/ 2485847 w 2486263"/>
              <a:gd name="connsiteY85" fmla="*/ 1265780 h 1742830"/>
              <a:gd name="connsiteX86" fmla="*/ 2464340 w 2486263"/>
              <a:gd name="connsiteY86" fmla="*/ 1300836 h 1742830"/>
              <a:gd name="connsiteX87" fmla="*/ 2433384 w 2486263"/>
              <a:gd name="connsiteY87" fmla="*/ 1355604 h 1742830"/>
              <a:gd name="connsiteX88" fmla="*/ 2359565 w 2486263"/>
              <a:gd name="connsiteY88" fmla="*/ 1403229 h 1742830"/>
              <a:gd name="connsiteX89" fmla="*/ 2285746 w 2486263"/>
              <a:gd name="connsiteY89" fmla="*/ 1405611 h 1742830"/>
              <a:gd name="connsiteX90" fmla="*/ 2173828 w 2486263"/>
              <a:gd name="connsiteY90" fmla="*/ 1436567 h 1742830"/>
              <a:gd name="connsiteX91" fmla="*/ 2126203 w 2486263"/>
              <a:gd name="connsiteY91" fmla="*/ 1460379 h 1742830"/>
              <a:gd name="connsiteX92" fmla="*/ 970648 w 2486263"/>
              <a:gd name="connsiteY92" fmla="*/ 1741843 h 1742830"/>
              <a:gd name="connsiteX93" fmla="*/ 92672 w 2486263"/>
              <a:gd name="connsiteY93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2002379 w 2486263"/>
              <a:gd name="connsiteY77" fmla="*/ 857923 h 1742830"/>
              <a:gd name="connsiteX78" fmla="*/ 2166685 w 2486263"/>
              <a:gd name="connsiteY78" fmla="*/ 1003179 h 1742830"/>
              <a:gd name="connsiteX79" fmla="*/ 2176210 w 2486263"/>
              <a:gd name="connsiteY79" fmla="*/ 1074617 h 1742830"/>
              <a:gd name="connsiteX80" fmla="*/ 2245266 w 2486263"/>
              <a:gd name="connsiteY80" fmla="*/ 1098429 h 1742830"/>
              <a:gd name="connsiteX81" fmla="*/ 2302415 w 2486263"/>
              <a:gd name="connsiteY81" fmla="*/ 1179392 h 1742830"/>
              <a:gd name="connsiteX82" fmla="*/ 2352422 w 2486263"/>
              <a:gd name="connsiteY82" fmla="*/ 1191298 h 1742830"/>
              <a:gd name="connsiteX83" fmla="*/ 2383378 w 2486263"/>
              <a:gd name="connsiteY83" fmla="*/ 1200823 h 1742830"/>
              <a:gd name="connsiteX84" fmla="*/ 2447672 w 2486263"/>
              <a:gd name="connsiteY84" fmla="*/ 1224636 h 1742830"/>
              <a:gd name="connsiteX85" fmla="*/ 2478629 w 2486263"/>
              <a:gd name="connsiteY85" fmla="*/ 1229398 h 1742830"/>
              <a:gd name="connsiteX86" fmla="*/ 2485847 w 2486263"/>
              <a:gd name="connsiteY86" fmla="*/ 1265780 h 1742830"/>
              <a:gd name="connsiteX87" fmla="*/ 2464340 w 2486263"/>
              <a:gd name="connsiteY87" fmla="*/ 1300836 h 1742830"/>
              <a:gd name="connsiteX88" fmla="*/ 2433384 w 2486263"/>
              <a:gd name="connsiteY88" fmla="*/ 1355604 h 1742830"/>
              <a:gd name="connsiteX89" fmla="*/ 2359565 w 2486263"/>
              <a:gd name="connsiteY89" fmla="*/ 1403229 h 1742830"/>
              <a:gd name="connsiteX90" fmla="*/ 2285746 w 2486263"/>
              <a:gd name="connsiteY90" fmla="*/ 1405611 h 1742830"/>
              <a:gd name="connsiteX91" fmla="*/ 2173828 w 2486263"/>
              <a:gd name="connsiteY91" fmla="*/ 1436567 h 1742830"/>
              <a:gd name="connsiteX92" fmla="*/ 2126203 w 2486263"/>
              <a:gd name="connsiteY92" fmla="*/ 1460379 h 1742830"/>
              <a:gd name="connsiteX93" fmla="*/ 970648 w 2486263"/>
              <a:gd name="connsiteY93" fmla="*/ 1741843 h 1742830"/>
              <a:gd name="connsiteX94" fmla="*/ 92672 w 2486263"/>
              <a:gd name="connsiteY94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2002379 w 2486263"/>
              <a:gd name="connsiteY77" fmla="*/ 857923 h 1742830"/>
              <a:gd name="connsiteX78" fmla="*/ 2166685 w 2486263"/>
              <a:gd name="connsiteY78" fmla="*/ 1003179 h 1742830"/>
              <a:gd name="connsiteX79" fmla="*/ 2176210 w 2486263"/>
              <a:gd name="connsiteY79" fmla="*/ 1074617 h 1742830"/>
              <a:gd name="connsiteX80" fmla="*/ 2245266 w 2486263"/>
              <a:gd name="connsiteY80" fmla="*/ 1098429 h 1742830"/>
              <a:gd name="connsiteX81" fmla="*/ 2302415 w 2486263"/>
              <a:gd name="connsiteY81" fmla="*/ 1179392 h 1742830"/>
              <a:gd name="connsiteX82" fmla="*/ 2326229 w 2486263"/>
              <a:gd name="connsiteY82" fmla="*/ 1198442 h 1742830"/>
              <a:gd name="connsiteX83" fmla="*/ 2352422 w 2486263"/>
              <a:gd name="connsiteY83" fmla="*/ 1191298 h 1742830"/>
              <a:gd name="connsiteX84" fmla="*/ 2383378 w 2486263"/>
              <a:gd name="connsiteY84" fmla="*/ 1200823 h 1742830"/>
              <a:gd name="connsiteX85" fmla="*/ 2447672 w 2486263"/>
              <a:gd name="connsiteY85" fmla="*/ 1224636 h 1742830"/>
              <a:gd name="connsiteX86" fmla="*/ 2478629 w 2486263"/>
              <a:gd name="connsiteY86" fmla="*/ 1229398 h 1742830"/>
              <a:gd name="connsiteX87" fmla="*/ 2485847 w 2486263"/>
              <a:gd name="connsiteY87" fmla="*/ 1265780 h 1742830"/>
              <a:gd name="connsiteX88" fmla="*/ 2464340 w 2486263"/>
              <a:gd name="connsiteY88" fmla="*/ 1300836 h 1742830"/>
              <a:gd name="connsiteX89" fmla="*/ 2433384 w 2486263"/>
              <a:gd name="connsiteY89" fmla="*/ 1355604 h 1742830"/>
              <a:gd name="connsiteX90" fmla="*/ 2359565 w 2486263"/>
              <a:gd name="connsiteY90" fmla="*/ 1403229 h 1742830"/>
              <a:gd name="connsiteX91" fmla="*/ 2285746 w 2486263"/>
              <a:gd name="connsiteY91" fmla="*/ 1405611 h 1742830"/>
              <a:gd name="connsiteX92" fmla="*/ 2173828 w 2486263"/>
              <a:gd name="connsiteY92" fmla="*/ 1436567 h 1742830"/>
              <a:gd name="connsiteX93" fmla="*/ 2126203 w 2486263"/>
              <a:gd name="connsiteY93" fmla="*/ 1460379 h 1742830"/>
              <a:gd name="connsiteX94" fmla="*/ 970648 w 2486263"/>
              <a:gd name="connsiteY94" fmla="*/ 1741843 h 1742830"/>
              <a:gd name="connsiteX95" fmla="*/ 92672 w 2486263"/>
              <a:gd name="connsiteY95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1928560 w 2486263"/>
              <a:gd name="connsiteY77" fmla="*/ 874592 h 1742830"/>
              <a:gd name="connsiteX78" fmla="*/ 2002379 w 2486263"/>
              <a:gd name="connsiteY78" fmla="*/ 857923 h 1742830"/>
              <a:gd name="connsiteX79" fmla="*/ 2166685 w 2486263"/>
              <a:gd name="connsiteY79" fmla="*/ 1003179 h 1742830"/>
              <a:gd name="connsiteX80" fmla="*/ 2176210 w 2486263"/>
              <a:gd name="connsiteY80" fmla="*/ 1074617 h 1742830"/>
              <a:gd name="connsiteX81" fmla="*/ 2245266 w 2486263"/>
              <a:gd name="connsiteY81" fmla="*/ 1098429 h 1742830"/>
              <a:gd name="connsiteX82" fmla="*/ 2302415 w 2486263"/>
              <a:gd name="connsiteY82" fmla="*/ 1179392 h 1742830"/>
              <a:gd name="connsiteX83" fmla="*/ 2326229 w 2486263"/>
              <a:gd name="connsiteY83" fmla="*/ 1198442 h 1742830"/>
              <a:gd name="connsiteX84" fmla="*/ 2352422 w 2486263"/>
              <a:gd name="connsiteY84" fmla="*/ 1191298 h 1742830"/>
              <a:gd name="connsiteX85" fmla="*/ 2383378 w 2486263"/>
              <a:gd name="connsiteY85" fmla="*/ 1200823 h 1742830"/>
              <a:gd name="connsiteX86" fmla="*/ 2447672 w 2486263"/>
              <a:gd name="connsiteY86" fmla="*/ 1224636 h 1742830"/>
              <a:gd name="connsiteX87" fmla="*/ 2478629 w 2486263"/>
              <a:gd name="connsiteY87" fmla="*/ 1229398 h 1742830"/>
              <a:gd name="connsiteX88" fmla="*/ 2485847 w 2486263"/>
              <a:gd name="connsiteY88" fmla="*/ 1265780 h 1742830"/>
              <a:gd name="connsiteX89" fmla="*/ 2464340 w 2486263"/>
              <a:gd name="connsiteY89" fmla="*/ 1300836 h 1742830"/>
              <a:gd name="connsiteX90" fmla="*/ 2433384 w 2486263"/>
              <a:gd name="connsiteY90" fmla="*/ 1355604 h 1742830"/>
              <a:gd name="connsiteX91" fmla="*/ 2359565 w 2486263"/>
              <a:gd name="connsiteY91" fmla="*/ 1403229 h 1742830"/>
              <a:gd name="connsiteX92" fmla="*/ 2285746 w 2486263"/>
              <a:gd name="connsiteY92" fmla="*/ 1405611 h 1742830"/>
              <a:gd name="connsiteX93" fmla="*/ 2173828 w 2486263"/>
              <a:gd name="connsiteY93" fmla="*/ 1436567 h 1742830"/>
              <a:gd name="connsiteX94" fmla="*/ 2126203 w 2486263"/>
              <a:gd name="connsiteY94" fmla="*/ 1460379 h 1742830"/>
              <a:gd name="connsiteX95" fmla="*/ 970648 w 2486263"/>
              <a:gd name="connsiteY95" fmla="*/ 1741843 h 1742830"/>
              <a:gd name="connsiteX96" fmla="*/ 92672 w 2486263"/>
              <a:gd name="connsiteY96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1816641 w 2486263"/>
              <a:gd name="connsiteY77" fmla="*/ 831729 h 1742830"/>
              <a:gd name="connsiteX78" fmla="*/ 1928560 w 2486263"/>
              <a:gd name="connsiteY78" fmla="*/ 874592 h 1742830"/>
              <a:gd name="connsiteX79" fmla="*/ 2002379 w 2486263"/>
              <a:gd name="connsiteY79" fmla="*/ 857923 h 1742830"/>
              <a:gd name="connsiteX80" fmla="*/ 2166685 w 2486263"/>
              <a:gd name="connsiteY80" fmla="*/ 1003179 h 1742830"/>
              <a:gd name="connsiteX81" fmla="*/ 2176210 w 2486263"/>
              <a:gd name="connsiteY81" fmla="*/ 1074617 h 1742830"/>
              <a:gd name="connsiteX82" fmla="*/ 2245266 w 2486263"/>
              <a:gd name="connsiteY82" fmla="*/ 1098429 h 1742830"/>
              <a:gd name="connsiteX83" fmla="*/ 2302415 w 2486263"/>
              <a:gd name="connsiteY83" fmla="*/ 1179392 h 1742830"/>
              <a:gd name="connsiteX84" fmla="*/ 2326229 w 2486263"/>
              <a:gd name="connsiteY84" fmla="*/ 1198442 h 1742830"/>
              <a:gd name="connsiteX85" fmla="*/ 2352422 w 2486263"/>
              <a:gd name="connsiteY85" fmla="*/ 1191298 h 1742830"/>
              <a:gd name="connsiteX86" fmla="*/ 2383378 w 2486263"/>
              <a:gd name="connsiteY86" fmla="*/ 1200823 h 1742830"/>
              <a:gd name="connsiteX87" fmla="*/ 2447672 w 2486263"/>
              <a:gd name="connsiteY87" fmla="*/ 1224636 h 1742830"/>
              <a:gd name="connsiteX88" fmla="*/ 2478629 w 2486263"/>
              <a:gd name="connsiteY88" fmla="*/ 1229398 h 1742830"/>
              <a:gd name="connsiteX89" fmla="*/ 2485847 w 2486263"/>
              <a:gd name="connsiteY89" fmla="*/ 1265780 h 1742830"/>
              <a:gd name="connsiteX90" fmla="*/ 2464340 w 2486263"/>
              <a:gd name="connsiteY90" fmla="*/ 1300836 h 1742830"/>
              <a:gd name="connsiteX91" fmla="*/ 2433384 w 2486263"/>
              <a:gd name="connsiteY91" fmla="*/ 1355604 h 1742830"/>
              <a:gd name="connsiteX92" fmla="*/ 2359565 w 2486263"/>
              <a:gd name="connsiteY92" fmla="*/ 1403229 h 1742830"/>
              <a:gd name="connsiteX93" fmla="*/ 2285746 w 2486263"/>
              <a:gd name="connsiteY93" fmla="*/ 1405611 h 1742830"/>
              <a:gd name="connsiteX94" fmla="*/ 2173828 w 2486263"/>
              <a:gd name="connsiteY94" fmla="*/ 1436567 h 1742830"/>
              <a:gd name="connsiteX95" fmla="*/ 2126203 w 2486263"/>
              <a:gd name="connsiteY95" fmla="*/ 1460379 h 1742830"/>
              <a:gd name="connsiteX96" fmla="*/ 970648 w 2486263"/>
              <a:gd name="connsiteY96" fmla="*/ 1741843 h 1742830"/>
              <a:gd name="connsiteX97" fmla="*/ 92672 w 2486263"/>
              <a:gd name="connsiteY97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1714247 w 2486263"/>
              <a:gd name="connsiteY77" fmla="*/ 765054 h 1742830"/>
              <a:gd name="connsiteX78" fmla="*/ 1816641 w 2486263"/>
              <a:gd name="connsiteY78" fmla="*/ 831729 h 1742830"/>
              <a:gd name="connsiteX79" fmla="*/ 1928560 w 2486263"/>
              <a:gd name="connsiteY79" fmla="*/ 874592 h 1742830"/>
              <a:gd name="connsiteX80" fmla="*/ 2002379 w 2486263"/>
              <a:gd name="connsiteY80" fmla="*/ 857923 h 1742830"/>
              <a:gd name="connsiteX81" fmla="*/ 2166685 w 2486263"/>
              <a:gd name="connsiteY81" fmla="*/ 1003179 h 1742830"/>
              <a:gd name="connsiteX82" fmla="*/ 2176210 w 2486263"/>
              <a:gd name="connsiteY82" fmla="*/ 1074617 h 1742830"/>
              <a:gd name="connsiteX83" fmla="*/ 2245266 w 2486263"/>
              <a:gd name="connsiteY83" fmla="*/ 1098429 h 1742830"/>
              <a:gd name="connsiteX84" fmla="*/ 2302415 w 2486263"/>
              <a:gd name="connsiteY84" fmla="*/ 1179392 h 1742830"/>
              <a:gd name="connsiteX85" fmla="*/ 2326229 w 2486263"/>
              <a:gd name="connsiteY85" fmla="*/ 1198442 h 1742830"/>
              <a:gd name="connsiteX86" fmla="*/ 2352422 w 2486263"/>
              <a:gd name="connsiteY86" fmla="*/ 1191298 h 1742830"/>
              <a:gd name="connsiteX87" fmla="*/ 2383378 w 2486263"/>
              <a:gd name="connsiteY87" fmla="*/ 1200823 h 1742830"/>
              <a:gd name="connsiteX88" fmla="*/ 2447672 w 2486263"/>
              <a:gd name="connsiteY88" fmla="*/ 1224636 h 1742830"/>
              <a:gd name="connsiteX89" fmla="*/ 2478629 w 2486263"/>
              <a:gd name="connsiteY89" fmla="*/ 1229398 h 1742830"/>
              <a:gd name="connsiteX90" fmla="*/ 2485847 w 2486263"/>
              <a:gd name="connsiteY90" fmla="*/ 1265780 h 1742830"/>
              <a:gd name="connsiteX91" fmla="*/ 2464340 w 2486263"/>
              <a:gd name="connsiteY91" fmla="*/ 1300836 h 1742830"/>
              <a:gd name="connsiteX92" fmla="*/ 2433384 w 2486263"/>
              <a:gd name="connsiteY92" fmla="*/ 1355604 h 1742830"/>
              <a:gd name="connsiteX93" fmla="*/ 2359565 w 2486263"/>
              <a:gd name="connsiteY93" fmla="*/ 1403229 h 1742830"/>
              <a:gd name="connsiteX94" fmla="*/ 2285746 w 2486263"/>
              <a:gd name="connsiteY94" fmla="*/ 1405611 h 1742830"/>
              <a:gd name="connsiteX95" fmla="*/ 2173828 w 2486263"/>
              <a:gd name="connsiteY95" fmla="*/ 1436567 h 1742830"/>
              <a:gd name="connsiteX96" fmla="*/ 2126203 w 2486263"/>
              <a:gd name="connsiteY96" fmla="*/ 1460379 h 1742830"/>
              <a:gd name="connsiteX97" fmla="*/ 970648 w 2486263"/>
              <a:gd name="connsiteY97" fmla="*/ 1741843 h 1742830"/>
              <a:gd name="connsiteX98" fmla="*/ 92672 w 2486263"/>
              <a:gd name="connsiteY98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621378 w 2486263"/>
              <a:gd name="connsiteY76" fmla="*/ 622179 h 1742830"/>
              <a:gd name="connsiteX77" fmla="*/ 1621379 w 2486263"/>
              <a:gd name="connsiteY77" fmla="*/ 676948 h 1742830"/>
              <a:gd name="connsiteX78" fmla="*/ 1714247 w 2486263"/>
              <a:gd name="connsiteY78" fmla="*/ 765054 h 1742830"/>
              <a:gd name="connsiteX79" fmla="*/ 1816641 w 2486263"/>
              <a:gd name="connsiteY79" fmla="*/ 831729 h 1742830"/>
              <a:gd name="connsiteX80" fmla="*/ 1928560 w 2486263"/>
              <a:gd name="connsiteY80" fmla="*/ 874592 h 1742830"/>
              <a:gd name="connsiteX81" fmla="*/ 2002379 w 2486263"/>
              <a:gd name="connsiteY81" fmla="*/ 857923 h 1742830"/>
              <a:gd name="connsiteX82" fmla="*/ 2166685 w 2486263"/>
              <a:gd name="connsiteY82" fmla="*/ 1003179 h 1742830"/>
              <a:gd name="connsiteX83" fmla="*/ 2176210 w 2486263"/>
              <a:gd name="connsiteY83" fmla="*/ 1074617 h 1742830"/>
              <a:gd name="connsiteX84" fmla="*/ 2245266 w 2486263"/>
              <a:gd name="connsiteY84" fmla="*/ 1098429 h 1742830"/>
              <a:gd name="connsiteX85" fmla="*/ 2302415 w 2486263"/>
              <a:gd name="connsiteY85" fmla="*/ 1179392 h 1742830"/>
              <a:gd name="connsiteX86" fmla="*/ 2326229 w 2486263"/>
              <a:gd name="connsiteY86" fmla="*/ 1198442 h 1742830"/>
              <a:gd name="connsiteX87" fmla="*/ 2352422 w 2486263"/>
              <a:gd name="connsiteY87" fmla="*/ 1191298 h 1742830"/>
              <a:gd name="connsiteX88" fmla="*/ 2383378 w 2486263"/>
              <a:gd name="connsiteY88" fmla="*/ 1200823 h 1742830"/>
              <a:gd name="connsiteX89" fmla="*/ 2447672 w 2486263"/>
              <a:gd name="connsiteY89" fmla="*/ 1224636 h 1742830"/>
              <a:gd name="connsiteX90" fmla="*/ 2478629 w 2486263"/>
              <a:gd name="connsiteY90" fmla="*/ 1229398 h 1742830"/>
              <a:gd name="connsiteX91" fmla="*/ 2485847 w 2486263"/>
              <a:gd name="connsiteY91" fmla="*/ 1265780 h 1742830"/>
              <a:gd name="connsiteX92" fmla="*/ 2464340 w 2486263"/>
              <a:gd name="connsiteY92" fmla="*/ 1300836 h 1742830"/>
              <a:gd name="connsiteX93" fmla="*/ 2433384 w 2486263"/>
              <a:gd name="connsiteY93" fmla="*/ 1355604 h 1742830"/>
              <a:gd name="connsiteX94" fmla="*/ 2359565 w 2486263"/>
              <a:gd name="connsiteY94" fmla="*/ 1403229 h 1742830"/>
              <a:gd name="connsiteX95" fmla="*/ 2285746 w 2486263"/>
              <a:gd name="connsiteY95" fmla="*/ 1405611 h 1742830"/>
              <a:gd name="connsiteX96" fmla="*/ 2173828 w 2486263"/>
              <a:gd name="connsiteY96" fmla="*/ 1436567 h 1742830"/>
              <a:gd name="connsiteX97" fmla="*/ 2126203 w 2486263"/>
              <a:gd name="connsiteY97" fmla="*/ 1460379 h 1742830"/>
              <a:gd name="connsiteX98" fmla="*/ 970648 w 2486263"/>
              <a:gd name="connsiteY98" fmla="*/ 1741843 h 1742830"/>
              <a:gd name="connsiteX99" fmla="*/ 92672 w 2486263"/>
              <a:gd name="connsiteY99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30890 w 2486263"/>
              <a:gd name="connsiteY75" fmla="*/ 600748 h 1742830"/>
              <a:gd name="connsiteX76" fmla="*/ 1566610 w 2486263"/>
              <a:gd name="connsiteY76" fmla="*/ 591223 h 1742830"/>
              <a:gd name="connsiteX77" fmla="*/ 1621378 w 2486263"/>
              <a:gd name="connsiteY77" fmla="*/ 622179 h 1742830"/>
              <a:gd name="connsiteX78" fmla="*/ 1621379 w 2486263"/>
              <a:gd name="connsiteY78" fmla="*/ 676948 h 1742830"/>
              <a:gd name="connsiteX79" fmla="*/ 1714247 w 2486263"/>
              <a:gd name="connsiteY79" fmla="*/ 765054 h 1742830"/>
              <a:gd name="connsiteX80" fmla="*/ 1816641 w 2486263"/>
              <a:gd name="connsiteY80" fmla="*/ 831729 h 1742830"/>
              <a:gd name="connsiteX81" fmla="*/ 1928560 w 2486263"/>
              <a:gd name="connsiteY81" fmla="*/ 874592 h 1742830"/>
              <a:gd name="connsiteX82" fmla="*/ 2002379 w 2486263"/>
              <a:gd name="connsiteY82" fmla="*/ 857923 h 1742830"/>
              <a:gd name="connsiteX83" fmla="*/ 2166685 w 2486263"/>
              <a:gd name="connsiteY83" fmla="*/ 1003179 h 1742830"/>
              <a:gd name="connsiteX84" fmla="*/ 2176210 w 2486263"/>
              <a:gd name="connsiteY84" fmla="*/ 1074617 h 1742830"/>
              <a:gd name="connsiteX85" fmla="*/ 2245266 w 2486263"/>
              <a:gd name="connsiteY85" fmla="*/ 1098429 h 1742830"/>
              <a:gd name="connsiteX86" fmla="*/ 2302415 w 2486263"/>
              <a:gd name="connsiteY86" fmla="*/ 1179392 h 1742830"/>
              <a:gd name="connsiteX87" fmla="*/ 2326229 w 2486263"/>
              <a:gd name="connsiteY87" fmla="*/ 1198442 h 1742830"/>
              <a:gd name="connsiteX88" fmla="*/ 2352422 w 2486263"/>
              <a:gd name="connsiteY88" fmla="*/ 1191298 h 1742830"/>
              <a:gd name="connsiteX89" fmla="*/ 2383378 w 2486263"/>
              <a:gd name="connsiteY89" fmla="*/ 1200823 h 1742830"/>
              <a:gd name="connsiteX90" fmla="*/ 2447672 w 2486263"/>
              <a:gd name="connsiteY90" fmla="*/ 1224636 h 1742830"/>
              <a:gd name="connsiteX91" fmla="*/ 2478629 w 2486263"/>
              <a:gd name="connsiteY91" fmla="*/ 1229398 h 1742830"/>
              <a:gd name="connsiteX92" fmla="*/ 2485847 w 2486263"/>
              <a:gd name="connsiteY92" fmla="*/ 1265780 h 1742830"/>
              <a:gd name="connsiteX93" fmla="*/ 2464340 w 2486263"/>
              <a:gd name="connsiteY93" fmla="*/ 1300836 h 1742830"/>
              <a:gd name="connsiteX94" fmla="*/ 2433384 w 2486263"/>
              <a:gd name="connsiteY94" fmla="*/ 1355604 h 1742830"/>
              <a:gd name="connsiteX95" fmla="*/ 2359565 w 2486263"/>
              <a:gd name="connsiteY95" fmla="*/ 1403229 h 1742830"/>
              <a:gd name="connsiteX96" fmla="*/ 2285746 w 2486263"/>
              <a:gd name="connsiteY96" fmla="*/ 1405611 h 1742830"/>
              <a:gd name="connsiteX97" fmla="*/ 2173828 w 2486263"/>
              <a:gd name="connsiteY97" fmla="*/ 1436567 h 1742830"/>
              <a:gd name="connsiteX98" fmla="*/ 2126203 w 2486263"/>
              <a:gd name="connsiteY98" fmla="*/ 1460379 h 1742830"/>
              <a:gd name="connsiteX99" fmla="*/ 970648 w 2486263"/>
              <a:gd name="connsiteY99" fmla="*/ 1741843 h 1742830"/>
              <a:gd name="connsiteX100" fmla="*/ 92672 w 2486263"/>
              <a:gd name="connsiteY100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621378 w 2486263"/>
              <a:gd name="connsiteY77" fmla="*/ 622179 h 1742830"/>
              <a:gd name="connsiteX78" fmla="*/ 1621379 w 2486263"/>
              <a:gd name="connsiteY78" fmla="*/ 676948 h 1742830"/>
              <a:gd name="connsiteX79" fmla="*/ 1714247 w 2486263"/>
              <a:gd name="connsiteY79" fmla="*/ 765054 h 1742830"/>
              <a:gd name="connsiteX80" fmla="*/ 1816641 w 2486263"/>
              <a:gd name="connsiteY80" fmla="*/ 831729 h 1742830"/>
              <a:gd name="connsiteX81" fmla="*/ 1928560 w 2486263"/>
              <a:gd name="connsiteY81" fmla="*/ 874592 h 1742830"/>
              <a:gd name="connsiteX82" fmla="*/ 2002379 w 2486263"/>
              <a:gd name="connsiteY82" fmla="*/ 857923 h 1742830"/>
              <a:gd name="connsiteX83" fmla="*/ 2166685 w 2486263"/>
              <a:gd name="connsiteY83" fmla="*/ 1003179 h 1742830"/>
              <a:gd name="connsiteX84" fmla="*/ 2176210 w 2486263"/>
              <a:gd name="connsiteY84" fmla="*/ 1074617 h 1742830"/>
              <a:gd name="connsiteX85" fmla="*/ 2245266 w 2486263"/>
              <a:gd name="connsiteY85" fmla="*/ 1098429 h 1742830"/>
              <a:gd name="connsiteX86" fmla="*/ 2302415 w 2486263"/>
              <a:gd name="connsiteY86" fmla="*/ 1179392 h 1742830"/>
              <a:gd name="connsiteX87" fmla="*/ 2326229 w 2486263"/>
              <a:gd name="connsiteY87" fmla="*/ 1198442 h 1742830"/>
              <a:gd name="connsiteX88" fmla="*/ 2352422 w 2486263"/>
              <a:gd name="connsiteY88" fmla="*/ 1191298 h 1742830"/>
              <a:gd name="connsiteX89" fmla="*/ 2383378 w 2486263"/>
              <a:gd name="connsiteY89" fmla="*/ 1200823 h 1742830"/>
              <a:gd name="connsiteX90" fmla="*/ 2447672 w 2486263"/>
              <a:gd name="connsiteY90" fmla="*/ 1224636 h 1742830"/>
              <a:gd name="connsiteX91" fmla="*/ 2478629 w 2486263"/>
              <a:gd name="connsiteY91" fmla="*/ 1229398 h 1742830"/>
              <a:gd name="connsiteX92" fmla="*/ 2485847 w 2486263"/>
              <a:gd name="connsiteY92" fmla="*/ 1265780 h 1742830"/>
              <a:gd name="connsiteX93" fmla="*/ 2464340 w 2486263"/>
              <a:gd name="connsiteY93" fmla="*/ 1300836 h 1742830"/>
              <a:gd name="connsiteX94" fmla="*/ 2433384 w 2486263"/>
              <a:gd name="connsiteY94" fmla="*/ 1355604 h 1742830"/>
              <a:gd name="connsiteX95" fmla="*/ 2359565 w 2486263"/>
              <a:gd name="connsiteY95" fmla="*/ 1403229 h 1742830"/>
              <a:gd name="connsiteX96" fmla="*/ 2285746 w 2486263"/>
              <a:gd name="connsiteY96" fmla="*/ 1405611 h 1742830"/>
              <a:gd name="connsiteX97" fmla="*/ 2173828 w 2486263"/>
              <a:gd name="connsiteY97" fmla="*/ 1436567 h 1742830"/>
              <a:gd name="connsiteX98" fmla="*/ 2126203 w 2486263"/>
              <a:gd name="connsiteY98" fmla="*/ 1460379 h 1742830"/>
              <a:gd name="connsiteX99" fmla="*/ 970648 w 2486263"/>
              <a:gd name="connsiteY99" fmla="*/ 1741843 h 1742830"/>
              <a:gd name="connsiteX100" fmla="*/ 92672 w 2486263"/>
              <a:gd name="connsiteY100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714247 w 2486263"/>
              <a:gd name="connsiteY80" fmla="*/ 765054 h 1742830"/>
              <a:gd name="connsiteX81" fmla="*/ 1816641 w 2486263"/>
              <a:gd name="connsiteY81" fmla="*/ 831729 h 1742830"/>
              <a:gd name="connsiteX82" fmla="*/ 1928560 w 2486263"/>
              <a:gd name="connsiteY82" fmla="*/ 874592 h 1742830"/>
              <a:gd name="connsiteX83" fmla="*/ 2002379 w 2486263"/>
              <a:gd name="connsiteY83" fmla="*/ 857923 h 1742830"/>
              <a:gd name="connsiteX84" fmla="*/ 2166685 w 2486263"/>
              <a:gd name="connsiteY84" fmla="*/ 1003179 h 1742830"/>
              <a:gd name="connsiteX85" fmla="*/ 2176210 w 2486263"/>
              <a:gd name="connsiteY85" fmla="*/ 1074617 h 1742830"/>
              <a:gd name="connsiteX86" fmla="*/ 2245266 w 2486263"/>
              <a:gd name="connsiteY86" fmla="*/ 1098429 h 1742830"/>
              <a:gd name="connsiteX87" fmla="*/ 2302415 w 2486263"/>
              <a:gd name="connsiteY87" fmla="*/ 1179392 h 1742830"/>
              <a:gd name="connsiteX88" fmla="*/ 2326229 w 2486263"/>
              <a:gd name="connsiteY88" fmla="*/ 1198442 h 1742830"/>
              <a:gd name="connsiteX89" fmla="*/ 2352422 w 2486263"/>
              <a:gd name="connsiteY89" fmla="*/ 1191298 h 1742830"/>
              <a:gd name="connsiteX90" fmla="*/ 2383378 w 2486263"/>
              <a:gd name="connsiteY90" fmla="*/ 1200823 h 1742830"/>
              <a:gd name="connsiteX91" fmla="*/ 2447672 w 2486263"/>
              <a:gd name="connsiteY91" fmla="*/ 1224636 h 1742830"/>
              <a:gd name="connsiteX92" fmla="*/ 2478629 w 2486263"/>
              <a:gd name="connsiteY92" fmla="*/ 1229398 h 1742830"/>
              <a:gd name="connsiteX93" fmla="*/ 2485847 w 2486263"/>
              <a:gd name="connsiteY93" fmla="*/ 1265780 h 1742830"/>
              <a:gd name="connsiteX94" fmla="*/ 2464340 w 2486263"/>
              <a:gd name="connsiteY94" fmla="*/ 1300836 h 1742830"/>
              <a:gd name="connsiteX95" fmla="*/ 2433384 w 2486263"/>
              <a:gd name="connsiteY95" fmla="*/ 1355604 h 1742830"/>
              <a:gd name="connsiteX96" fmla="*/ 2359565 w 2486263"/>
              <a:gd name="connsiteY96" fmla="*/ 1403229 h 1742830"/>
              <a:gd name="connsiteX97" fmla="*/ 2285746 w 2486263"/>
              <a:gd name="connsiteY97" fmla="*/ 1405611 h 1742830"/>
              <a:gd name="connsiteX98" fmla="*/ 2173828 w 2486263"/>
              <a:gd name="connsiteY98" fmla="*/ 1436567 h 1742830"/>
              <a:gd name="connsiteX99" fmla="*/ 2126203 w 2486263"/>
              <a:gd name="connsiteY99" fmla="*/ 1460379 h 1742830"/>
              <a:gd name="connsiteX100" fmla="*/ 970648 w 2486263"/>
              <a:gd name="connsiteY100" fmla="*/ 1741843 h 1742830"/>
              <a:gd name="connsiteX101" fmla="*/ 92672 w 2486263"/>
              <a:gd name="connsiteY101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714247 w 2486263"/>
              <a:gd name="connsiteY81" fmla="*/ 765054 h 1742830"/>
              <a:gd name="connsiteX82" fmla="*/ 1816641 w 2486263"/>
              <a:gd name="connsiteY82" fmla="*/ 831729 h 1742830"/>
              <a:gd name="connsiteX83" fmla="*/ 1928560 w 2486263"/>
              <a:gd name="connsiteY83" fmla="*/ 874592 h 1742830"/>
              <a:gd name="connsiteX84" fmla="*/ 2002379 w 2486263"/>
              <a:gd name="connsiteY84" fmla="*/ 857923 h 1742830"/>
              <a:gd name="connsiteX85" fmla="*/ 2166685 w 2486263"/>
              <a:gd name="connsiteY85" fmla="*/ 1003179 h 1742830"/>
              <a:gd name="connsiteX86" fmla="*/ 2176210 w 2486263"/>
              <a:gd name="connsiteY86" fmla="*/ 1074617 h 1742830"/>
              <a:gd name="connsiteX87" fmla="*/ 2245266 w 2486263"/>
              <a:gd name="connsiteY87" fmla="*/ 1098429 h 1742830"/>
              <a:gd name="connsiteX88" fmla="*/ 2302415 w 2486263"/>
              <a:gd name="connsiteY88" fmla="*/ 1179392 h 1742830"/>
              <a:gd name="connsiteX89" fmla="*/ 2326229 w 2486263"/>
              <a:gd name="connsiteY89" fmla="*/ 1198442 h 1742830"/>
              <a:gd name="connsiteX90" fmla="*/ 2352422 w 2486263"/>
              <a:gd name="connsiteY90" fmla="*/ 1191298 h 1742830"/>
              <a:gd name="connsiteX91" fmla="*/ 2383378 w 2486263"/>
              <a:gd name="connsiteY91" fmla="*/ 1200823 h 1742830"/>
              <a:gd name="connsiteX92" fmla="*/ 2447672 w 2486263"/>
              <a:gd name="connsiteY92" fmla="*/ 1224636 h 1742830"/>
              <a:gd name="connsiteX93" fmla="*/ 2478629 w 2486263"/>
              <a:gd name="connsiteY93" fmla="*/ 1229398 h 1742830"/>
              <a:gd name="connsiteX94" fmla="*/ 2485847 w 2486263"/>
              <a:gd name="connsiteY94" fmla="*/ 1265780 h 1742830"/>
              <a:gd name="connsiteX95" fmla="*/ 2464340 w 2486263"/>
              <a:gd name="connsiteY95" fmla="*/ 1300836 h 1742830"/>
              <a:gd name="connsiteX96" fmla="*/ 2433384 w 2486263"/>
              <a:gd name="connsiteY96" fmla="*/ 1355604 h 1742830"/>
              <a:gd name="connsiteX97" fmla="*/ 2359565 w 2486263"/>
              <a:gd name="connsiteY97" fmla="*/ 1403229 h 1742830"/>
              <a:gd name="connsiteX98" fmla="*/ 2285746 w 2486263"/>
              <a:gd name="connsiteY98" fmla="*/ 1405611 h 1742830"/>
              <a:gd name="connsiteX99" fmla="*/ 2173828 w 2486263"/>
              <a:gd name="connsiteY99" fmla="*/ 1436567 h 1742830"/>
              <a:gd name="connsiteX100" fmla="*/ 2126203 w 2486263"/>
              <a:gd name="connsiteY100" fmla="*/ 1460379 h 1742830"/>
              <a:gd name="connsiteX101" fmla="*/ 970648 w 2486263"/>
              <a:gd name="connsiteY101" fmla="*/ 1741843 h 1742830"/>
              <a:gd name="connsiteX102" fmla="*/ 92672 w 2486263"/>
              <a:gd name="connsiteY102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714247 w 2486263"/>
              <a:gd name="connsiteY81" fmla="*/ 765054 h 1742830"/>
              <a:gd name="connsiteX82" fmla="*/ 1788066 w 2486263"/>
              <a:gd name="connsiteY82" fmla="*/ 803154 h 1742830"/>
              <a:gd name="connsiteX83" fmla="*/ 1816641 w 2486263"/>
              <a:gd name="connsiteY83" fmla="*/ 831729 h 1742830"/>
              <a:gd name="connsiteX84" fmla="*/ 1928560 w 2486263"/>
              <a:gd name="connsiteY84" fmla="*/ 874592 h 1742830"/>
              <a:gd name="connsiteX85" fmla="*/ 2002379 w 2486263"/>
              <a:gd name="connsiteY85" fmla="*/ 857923 h 1742830"/>
              <a:gd name="connsiteX86" fmla="*/ 2166685 w 2486263"/>
              <a:gd name="connsiteY86" fmla="*/ 1003179 h 1742830"/>
              <a:gd name="connsiteX87" fmla="*/ 2176210 w 2486263"/>
              <a:gd name="connsiteY87" fmla="*/ 1074617 h 1742830"/>
              <a:gd name="connsiteX88" fmla="*/ 2245266 w 2486263"/>
              <a:gd name="connsiteY88" fmla="*/ 1098429 h 1742830"/>
              <a:gd name="connsiteX89" fmla="*/ 2302415 w 2486263"/>
              <a:gd name="connsiteY89" fmla="*/ 1179392 h 1742830"/>
              <a:gd name="connsiteX90" fmla="*/ 2326229 w 2486263"/>
              <a:gd name="connsiteY90" fmla="*/ 1198442 h 1742830"/>
              <a:gd name="connsiteX91" fmla="*/ 2352422 w 2486263"/>
              <a:gd name="connsiteY91" fmla="*/ 1191298 h 1742830"/>
              <a:gd name="connsiteX92" fmla="*/ 2383378 w 2486263"/>
              <a:gd name="connsiteY92" fmla="*/ 1200823 h 1742830"/>
              <a:gd name="connsiteX93" fmla="*/ 2447672 w 2486263"/>
              <a:gd name="connsiteY93" fmla="*/ 1224636 h 1742830"/>
              <a:gd name="connsiteX94" fmla="*/ 2478629 w 2486263"/>
              <a:gd name="connsiteY94" fmla="*/ 1229398 h 1742830"/>
              <a:gd name="connsiteX95" fmla="*/ 2485847 w 2486263"/>
              <a:gd name="connsiteY95" fmla="*/ 1265780 h 1742830"/>
              <a:gd name="connsiteX96" fmla="*/ 2464340 w 2486263"/>
              <a:gd name="connsiteY96" fmla="*/ 1300836 h 1742830"/>
              <a:gd name="connsiteX97" fmla="*/ 2433384 w 2486263"/>
              <a:gd name="connsiteY97" fmla="*/ 1355604 h 1742830"/>
              <a:gd name="connsiteX98" fmla="*/ 2359565 w 2486263"/>
              <a:gd name="connsiteY98" fmla="*/ 1403229 h 1742830"/>
              <a:gd name="connsiteX99" fmla="*/ 2285746 w 2486263"/>
              <a:gd name="connsiteY99" fmla="*/ 1405611 h 1742830"/>
              <a:gd name="connsiteX100" fmla="*/ 2173828 w 2486263"/>
              <a:gd name="connsiteY100" fmla="*/ 1436567 h 1742830"/>
              <a:gd name="connsiteX101" fmla="*/ 2126203 w 2486263"/>
              <a:gd name="connsiteY101" fmla="*/ 1460379 h 1742830"/>
              <a:gd name="connsiteX102" fmla="*/ 970648 w 2486263"/>
              <a:gd name="connsiteY102" fmla="*/ 1741843 h 1742830"/>
              <a:gd name="connsiteX103" fmla="*/ 92672 w 2486263"/>
              <a:gd name="connsiteY103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714247 w 2486263"/>
              <a:gd name="connsiteY81" fmla="*/ 765054 h 1742830"/>
              <a:gd name="connsiteX82" fmla="*/ 1745204 w 2486263"/>
              <a:gd name="connsiteY82" fmla="*/ 779342 h 1742830"/>
              <a:gd name="connsiteX83" fmla="*/ 1788066 w 2486263"/>
              <a:gd name="connsiteY83" fmla="*/ 803154 h 1742830"/>
              <a:gd name="connsiteX84" fmla="*/ 1816641 w 2486263"/>
              <a:gd name="connsiteY84" fmla="*/ 831729 h 1742830"/>
              <a:gd name="connsiteX85" fmla="*/ 1928560 w 2486263"/>
              <a:gd name="connsiteY85" fmla="*/ 874592 h 1742830"/>
              <a:gd name="connsiteX86" fmla="*/ 2002379 w 2486263"/>
              <a:gd name="connsiteY86" fmla="*/ 857923 h 1742830"/>
              <a:gd name="connsiteX87" fmla="*/ 2166685 w 2486263"/>
              <a:gd name="connsiteY87" fmla="*/ 1003179 h 1742830"/>
              <a:gd name="connsiteX88" fmla="*/ 2176210 w 2486263"/>
              <a:gd name="connsiteY88" fmla="*/ 1074617 h 1742830"/>
              <a:gd name="connsiteX89" fmla="*/ 2245266 w 2486263"/>
              <a:gd name="connsiteY89" fmla="*/ 1098429 h 1742830"/>
              <a:gd name="connsiteX90" fmla="*/ 2302415 w 2486263"/>
              <a:gd name="connsiteY90" fmla="*/ 1179392 h 1742830"/>
              <a:gd name="connsiteX91" fmla="*/ 2326229 w 2486263"/>
              <a:gd name="connsiteY91" fmla="*/ 1198442 h 1742830"/>
              <a:gd name="connsiteX92" fmla="*/ 2352422 w 2486263"/>
              <a:gd name="connsiteY92" fmla="*/ 1191298 h 1742830"/>
              <a:gd name="connsiteX93" fmla="*/ 2383378 w 2486263"/>
              <a:gd name="connsiteY93" fmla="*/ 1200823 h 1742830"/>
              <a:gd name="connsiteX94" fmla="*/ 2447672 w 2486263"/>
              <a:gd name="connsiteY94" fmla="*/ 1224636 h 1742830"/>
              <a:gd name="connsiteX95" fmla="*/ 2478629 w 2486263"/>
              <a:gd name="connsiteY95" fmla="*/ 1229398 h 1742830"/>
              <a:gd name="connsiteX96" fmla="*/ 2485847 w 2486263"/>
              <a:gd name="connsiteY96" fmla="*/ 1265780 h 1742830"/>
              <a:gd name="connsiteX97" fmla="*/ 2464340 w 2486263"/>
              <a:gd name="connsiteY97" fmla="*/ 1300836 h 1742830"/>
              <a:gd name="connsiteX98" fmla="*/ 2433384 w 2486263"/>
              <a:gd name="connsiteY98" fmla="*/ 1355604 h 1742830"/>
              <a:gd name="connsiteX99" fmla="*/ 2359565 w 2486263"/>
              <a:gd name="connsiteY99" fmla="*/ 1403229 h 1742830"/>
              <a:gd name="connsiteX100" fmla="*/ 2285746 w 2486263"/>
              <a:gd name="connsiteY100" fmla="*/ 1405611 h 1742830"/>
              <a:gd name="connsiteX101" fmla="*/ 2173828 w 2486263"/>
              <a:gd name="connsiteY101" fmla="*/ 1436567 h 1742830"/>
              <a:gd name="connsiteX102" fmla="*/ 2126203 w 2486263"/>
              <a:gd name="connsiteY102" fmla="*/ 1460379 h 1742830"/>
              <a:gd name="connsiteX103" fmla="*/ 970648 w 2486263"/>
              <a:gd name="connsiteY103" fmla="*/ 1741843 h 1742830"/>
              <a:gd name="connsiteX104" fmla="*/ 92672 w 2486263"/>
              <a:gd name="connsiteY104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676147 w 2486263"/>
              <a:gd name="connsiteY81" fmla="*/ 724573 h 1742830"/>
              <a:gd name="connsiteX82" fmla="*/ 1714247 w 2486263"/>
              <a:gd name="connsiteY82" fmla="*/ 765054 h 1742830"/>
              <a:gd name="connsiteX83" fmla="*/ 1745204 w 2486263"/>
              <a:gd name="connsiteY83" fmla="*/ 779342 h 1742830"/>
              <a:gd name="connsiteX84" fmla="*/ 1788066 w 2486263"/>
              <a:gd name="connsiteY84" fmla="*/ 803154 h 1742830"/>
              <a:gd name="connsiteX85" fmla="*/ 1816641 w 2486263"/>
              <a:gd name="connsiteY85" fmla="*/ 831729 h 1742830"/>
              <a:gd name="connsiteX86" fmla="*/ 1928560 w 2486263"/>
              <a:gd name="connsiteY86" fmla="*/ 874592 h 1742830"/>
              <a:gd name="connsiteX87" fmla="*/ 2002379 w 2486263"/>
              <a:gd name="connsiteY87" fmla="*/ 857923 h 1742830"/>
              <a:gd name="connsiteX88" fmla="*/ 2166685 w 2486263"/>
              <a:gd name="connsiteY88" fmla="*/ 1003179 h 1742830"/>
              <a:gd name="connsiteX89" fmla="*/ 2176210 w 2486263"/>
              <a:gd name="connsiteY89" fmla="*/ 1074617 h 1742830"/>
              <a:gd name="connsiteX90" fmla="*/ 2245266 w 2486263"/>
              <a:gd name="connsiteY90" fmla="*/ 1098429 h 1742830"/>
              <a:gd name="connsiteX91" fmla="*/ 2302415 w 2486263"/>
              <a:gd name="connsiteY91" fmla="*/ 1179392 h 1742830"/>
              <a:gd name="connsiteX92" fmla="*/ 2326229 w 2486263"/>
              <a:gd name="connsiteY92" fmla="*/ 1198442 h 1742830"/>
              <a:gd name="connsiteX93" fmla="*/ 2352422 w 2486263"/>
              <a:gd name="connsiteY93" fmla="*/ 1191298 h 1742830"/>
              <a:gd name="connsiteX94" fmla="*/ 2383378 w 2486263"/>
              <a:gd name="connsiteY94" fmla="*/ 1200823 h 1742830"/>
              <a:gd name="connsiteX95" fmla="*/ 2447672 w 2486263"/>
              <a:gd name="connsiteY95" fmla="*/ 1224636 h 1742830"/>
              <a:gd name="connsiteX96" fmla="*/ 2478629 w 2486263"/>
              <a:gd name="connsiteY96" fmla="*/ 1229398 h 1742830"/>
              <a:gd name="connsiteX97" fmla="*/ 2485847 w 2486263"/>
              <a:gd name="connsiteY97" fmla="*/ 1265780 h 1742830"/>
              <a:gd name="connsiteX98" fmla="*/ 2464340 w 2486263"/>
              <a:gd name="connsiteY98" fmla="*/ 1300836 h 1742830"/>
              <a:gd name="connsiteX99" fmla="*/ 2433384 w 2486263"/>
              <a:gd name="connsiteY99" fmla="*/ 1355604 h 1742830"/>
              <a:gd name="connsiteX100" fmla="*/ 2359565 w 2486263"/>
              <a:gd name="connsiteY100" fmla="*/ 1403229 h 1742830"/>
              <a:gd name="connsiteX101" fmla="*/ 2285746 w 2486263"/>
              <a:gd name="connsiteY101" fmla="*/ 1405611 h 1742830"/>
              <a:gd name="connsiteX102" fmla="*/ 2173828 w 2486263"/>
              <a:gd name="connsiteY102" fmla="*/ 1436567 h 1742830"/>
              <a:gd name="connsiteX103" fmla="*/ 2126203 w 2486263"/>
              <a:gd name="connsiteY103" fmla="*/ 1460379 h 1742830"/>
              <a:gd name="connsiteX104" fmla="*/ 970648 w 2486263"/>
              <a:gd name="connsiteY104" fmla="*/ 1741843 h 1742830"/>
              <a:gd name="connsiteX105" fmla="*/ 92672 w 2486263"/>
              <a:gd name="connsiteY105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676147 w 2486263"/>
              <a:gd name="connsiteY81" fmla="*/ 724573 h 1742830"/>
              <a:gd name="connsiteX82" fmla="*/ 1714247 w 2486263"/>
              <a:gd name="connsiteY82" fmla="*/ 765054 h 1742830"/>
              <a:gd name="connsiteX83" fmla="*/ 1745204 w 2486263"/>
              <a:gd name="connsiteY83" fmla="*/ 779342 h 1742830"/>
              <a:gd name="connsiteX84" fmla="*/ 1788066 w 2486263"/>
              <a:gd name="connsiteY84" fmla="*/ 803154 h 1742830"/>
              <a:gd name="connsiteX85" fmla="*/ 1816641 w 2486263"/>
              <a:gd name="connsiteY85" fmla="*/ 831729 h 1742830"/>
              <a:gd name="connsiteX86" fmla="*/ 1897604 w 2486263"/>
              <a:gd name="connsiteY86" fmla="*/ 874592 h 1742830"/>
              <a:gd name="connsiteX87" fmla="*/ 1928560 w 2486263"/>
              <a:gd name="connsiteY87" fmla="*/ 874592 h 1742830"/>
              <a:gd name="connsiteX88" fmla="*/ 2002379 w 2486263"/>
              <a:gd name="connsiteY88" fmla="*/ 857923 h 1742830"/>
              <a:gd name="connsiteX89" fmla="*/ 2166685 w 2486263"/>
              <a:gd name="connsiteY89" fmla="*/ 1003179 h 1742830"/>
              <a:gd name="connsiteX90" fmla="*/ 2176210 w 2486263"/>
              <a:gd name="connsiteY90" fmla="*/ 1074617 h 1742830"/>
              <a:gd name="connsiteX91" fmla="*/ 2245266 w 2486263"/>
              <a:gd name="connsiteY91" fmla="*/ 1098429 h 1742830"/>
              <a:gd name="connsiteX92" fmla="*/ 2302415 w 2486263"/>
              <a:gd name="connsiteY92" fmla="*/ 1179392 h 1742830"/>
              <a:gd name="connsiteX93" fmla="*/ 2326229 w 2486263"/>
              <a:gd name="connsiteY93" fmla="*/ 1198442 h 1742830"/>
              <a:gd name="connsiteX94" fmla="*/ 2352422 w 2486263"/>
              <a:gd name="connsiteY94" fmla="*/ 1191298 h 1742830"/>
              <a:gd name="connsiteX95" fmla="*/ 2383378 w 2486263"/>
              <a:gd name="connsiteY95" fmla="*/ 1200823 h 1742830"/>
              <a:gd name="connsiteX96" fmla="*/ 2447672 w 2486263"/>
              <a:gd name="connsiteY96" fmla="*/ 1224636 h 1742830"/>
              <a:gd name="connsiteX97" fmla="*/ 2478629 w 2486263"/>
              <a:gd name="connsiteY97" fmla="*/ 1229398 h 1742830"/>
              <a:gd name="connsiteX98" fmla="*/ 2485847 w 2486263"/>
              <a:gd name="connsiteY98" fmla="*/ 1265780 h 1742830"/>
              <a:gd name="connsiteX99" fmla="*/ 2464340 w 2486263"/>
              <a:gd name="connsiteY99" fmla="*/ 1300836 h 1742830"/>
              <a:gd name="connsiteX100" fmla="*/ 2433384 w 2486263"/>
              <a:gd name="connsiteY100" fmla="*/ 1355604 h 1742830"/>
              <a:gd name="connsiteX101" fmla="*/ 2359565 w 2486263"/>
              <a:gd name="connsiteY101" fmla="*/ 1403229 h 1742830"/>
              <a:gd name="connsiteX102" fmla="*/ 2285746 w 2486263"/>
              <a:gd name="connsiteY102" fmla="*/ 1405611 h 1742830"/>
              <a:gd name="connsiteX103" fmla="*/ 2173828 w 2486263"/>
              <a:gd name="connsiteY103" fmla="*/ 1436567 h 1742830"/>
              <a:gd name="connsiteX104" fmla="*/ 2126203 w 2486263"/>
              <a:gd name="connsiteY104" fmla="*/ 1460379 h 1742830"/>
              <a:gd name="connsiteX105" fmla="*/ 970648 w 2486263"/>
              <a:gd name="connsiteY105" fmla="*/ 1741843 h 1742830"/>
              <a:gd name="connsiteX106" fmla="*/ 92672 w 2486263"/>
              <a:gd name="connsiteY106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676147 w 2486263"/>
              <a:gd name="connsiteY81" fmla="*/ 724573 h 1742830"/>
              <a:gd name="connsiteX82" fmla="*/ 1714247 w 2486263"/>
              <a:gd name="connsiteY82" fmla="*/ 765054 h 1742830"/>
              <a:gd name="connsiteX83" fmla="*/ 1745204 w 2486263"/>
              <a:gd name="connsiteY83" fmla="*/ 779342 h 1742830"/>
              <a:gd name="connsiteX84" fmla="*/ 1788066 w 2486263"/>
              <a:gd name="connsiteY84" fmla="*/ 803154 h 1742830"/>
              <a:gd name="connsiteX85" fmla="*/ 1816641 w 2486263"/>
              <a:gd name="connsiteY85" fmla="*/ 831729 h 1742830"/>
              <a:gd name="connsiteX86" fmla="*/ 1897604 w 2486263"/>
              <a:gd name="connsiteY86" fmla="*/ 874592 h 1742830"/>
              <a:gd name="connsiteX87" fmla="*/ 1928560 w 2486263"/>
              <a:gd name="connsiteY87" fmla="*/ 874592 h 1742830"/>
              <a:gd name="connsiteX88" fmla="*/ 1964279 w 2486263"/>
              <a:gd name="connsiteY88" fmla="*/ 881736 h 1742830"/>
              <a:gd name="connsiteX89" fmla="*/ 2002379 w 2486263"/>
              <a:gd name="connsiteY89" fmla="*/ 857923 h 1742830"/>
              <a:gd name="connsiteX90" fmla="*/ 2166685 w 2486263"/>
              <a:gd name="connsiteY90" fmla="*/ 1003179 h 1742830"/>
              <a:gd name="connsiteX91" fmla="*/ 2176210 w 2486263"/>
              <a:gd name="connsiteY91" fmla="*/ 1074617 h 1742830"/>
              <a:gd name="connsiteX92" fmla="*/ 2245266 w 2486263"/>
              <a:gd name="connsiteY92" fmla="*/ 1098429 h 1742830"/>
              <a:gd name="connsiteX93" fmla="*/ 2302415 w 2486263"/>
              <a:gd name="connsiteY93" fmla="*/ 1179392 h 1742830"/>
              <a:gd name="connsiteX94" fmla="*/ 2326229 w 2486263"/>
              <a:gd name="connsiteY94" fmla="*/ 1198442 h 1742830"/>
              <a:gd name="connsiteX95" fmla="*/ 2352422 w 2486263"/>
              <a:gd name="connsiteY95" fmla="*/ 1191298 h 1742830"/>
              <a:gd name="connsiteX96" fmla="*/ 2383378 w 2486263"/>
              <a:gd name="connsiteY96" fmla="*/ 1200823 h 1742830"/>
              <a:gd name="connsiteX97" fmla="*/ 2447672 w 2486263"/>
              <a:gd name="connsiteY97" fmla="*/ 1224636 h 1742830"/>
              <a:gd name="connsiteX98" fmla="*/ 2478629 w 2486263"/>
              <a:gd name="connsiteY98" fmla="*/ 1229398 h 1742830"/>
              <a:gd name="connsiteX99" fmla="*/ 2485847 w 2486263"/>
              <a:gd name="connsiteY99" fmla="*/ 1265780 h 1742830"/>
              <a:gd name="connsiteX100" fmla="*/ 2464340 w 2486263"/>
              <a:gd name="connsiteY100" fmla="*/ 1300836 h 1742830"/>
              <a:gd name="connsiteX101" fmla="*/ 2433384 w 2486263"/>
              <a:gd name="connsiteY101" fmla="*/ 1355604 h 1742830"/>
              <a:gd name="connsiteX102" fmla="*/ 2359565 w 2486263"/>
              <a:gd name="connsiteY102" fmla="*/ 1403229 h 1742830"/>
              <a:gd name="connsiteX103" fmla="*/ 2285746 w 2486263"/>
              <a:gd name="connsiteY103" fmla="*/ 1405611 h 1742830"/>
              <a:gd name="connsiteX104" fmla="*/ 2173828 w 2486263"/>
              <a:gd name="connsiteY104" fmla="*/ 1436567 h 1742830"/>
              <a:gd name="connsiteX105" fmla="*/ 2126203 w 2486263"/>
              <a:gd name="connsiteY105" fmla="*/ 1460379 h 1742830"/>
              <a:gd name="connsiteX106" fmla="*/ 970648 w 2486263"/>
              <a:gd name="connsiteY106" fmla="*/ 1741843 h 1742830"/>
              <a:gd name="connsiteX107" fmla="*/ 92672 w 2486263"/>
              <a:gd name="connsiteY107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676147 w 2486263"/>
              <a:gd name="connsiteY81" fmla="*/ 724573 h 1742830"/>
              <a:gd name="connsiteX82" fmla="*/ 1714247 w 2486263"/>
              <a:gd name="connsiteY82" fmla="*/ 765054 h 1742830"/>
              <a:gd name="connsiteX83" fmla="*/ 1745204 w 2486263"/>
              <a:gd name="connsiteY83" fmla="*/ 779342 h 1742830"/>
              <a:gd name="connsiteX84" fmla="*/ 1788066 w 2486263"/>
              <a:gd name="connsiteY84" fmla="*/ 803154 h 1742830"/>
              <a:gd name="connsiteX85" fmla="*/ 1816641 w 2486263"/>
              <a:gd name="connsiteY85" fmla="*/ 831729 h 1742830"/>
              <a:gd name="connsiteX86" fmla="*/ 1897604 w 2486263"/>
              <a:gd name="connsiteY86" fmla="*/ 874592 h 1742830"/>
              <a:gd name="connsiteX87" fmla="*/ 1928560 w 2486263"/>
              <a:gd name="connsiteY87" fmla="*/ 874592 h 1742830"/>
              <a:gd name="connsiteX88" fmla="*/ 1964279 w 2486263"/>
              <a:gd name="connsiteY88" fmla="*/ 881736 h 1742830"/>
              <a:gd name="connsiteX89" fmla="*/ 2002379 w 2486263"/>
              <a:gd name="connsiteY89" fmla="*/ 857923 h 1742830"/>
              <a:gd name="connsiteX90" fmla="*/ 2102391 w 2486263"/>
              <a:gd name="connsiteY90" fmla="*/ 929361 h 1742830"/>
              <a:gd name="connsiteX91" fmla="*/ 2166685 w 2486263"/>
              <a:gd name="connsiteY91" fmla="*/ 1003179 h 1742830"/>
              <a:gd name="connsiteX92" fmla="*/ 2176210 w 2486263"/>
              <a:gd name="connsiteY92" fmla="*/ 1074617 h 1742830"/>
              <a:gd name="connsiteX93" fmla="*/ 2245266 w 2486263"/>
              <a:gd name="connsiteY93" fmla="*/ 1098429 h 1742830"/>
              <a:gd name="connsiteX94" fmla="*/ 2302415 w 2486263"/>
              <a:gd name="connsiteY94" fmla="*/ 1179392 h 1742830"/>
              <a:gd name="connsiteX95" fmla="*/ 2326229 w 2486263"/>
              <a:gd name="connsiteY95" fmla="*/ 1198442 h 1742830"/>
              <a:gd name="connsiteX96" fmla="*/ 2352422 w 2486263"/>
              <a:gd name="connsiteY96" fmla="*/ 1191298 h 1742830"/>
              <a:gd name="connsiteX97" fmla="*/ 2383378 w 2486263"/>
              <a:gd name="connsiteY97" fmla="*/ 1200823 h 1742830"/>
              <a:gd name="connsiteX98" fmla="*/ 2447672 w 2486263"/>
              <a:gd name="connsiteY98" fmla="*/ 1224636 h 1742830"/>
              <a:gd name="connsiteX99" fmla="*/ 2478629 w 2486263"/>
              <a:gd name="connsiteY99" fmla="*/ 1229398 h 1742830"/>
              <a:gd name="connsiteX100" fmla="*/ 2485847 w 2486263"/>
              <a:gd name="connsiteY100" fmla="*/ 1265780 h 1742830"/>
              <a:gd name="connsiteX101" fmla="*/ 2464340 w 2486263"/>
              <a:gd name="connsiteY101" fmla="*/ 1300836 h 1742830"/>
              <a:gd name="connsiteX102" fmla="*/ 2433384 w 2486263"/>
              <a:gd name="connsiteY102" fmla="*/ 1355604 h 1742830"/>
              <a:gd name="connsiteX103" fmla="*/ 2359565 w 2486263"/>
              <a:gd name="connsiteY103" fmla="*/ 1403229 h 1742830"/>
              <a:gd name="connsiteX104" fmla="*/ 2285746 w 2486263"/>
              <a:gd name="connsiteY104" fmla="*/ 1405611 h 1742830"/>
              <a:gd name="connsiteX105" fmla="*/ 2173828 w 2486263"/>
              <a:gd name="connsiteY105" fmla="*/ 1436567 h 1742830"/>
              <a:gd name="connsiteX106" fmla="*/ 2126203 w 2486263"/>
              <a:gd name="connsiteY106" fmla="*/ 1460379 h 1742830"/>
              <a:gd name="connsiteX107" fmla="*/ 970648 w 2486263"/>
              <a:gd name="connsiteY107" fmla="*/ 1741843 h 1742830"/>
              <a:gd name="connsiteX108" fmla="*/ 92672 w 2486263"/>
              <a:gd name="connsiteY108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676147 w 2486263"/>
              <a:gd name="connsiteY81" fmla="*/ 724573 h 1742830"/>
              <a:gd name="connsiteX82" fmla="*/ 1714247 w 2486263"/>
              <a:gd name="connsiteY82" fmla="*/ 765054 h 1742830"/>
              <a:gd name="connsiteX83" fmla="*/ 1745204 w 2486263"/>
              <a:gd name="connsiteY83" fmla="*/ 779342 h 1742830"/>
              <a:gd name="connsiteX84" fmla="*/ 1788066 w 2486263"/>
              <a:gd name="connsiteY84" fmla="*/ 803154 h 1742830"/>
              <a:gd name="connsiteX85" fmla="*/ 1816641 w 2486263"/>
              <a:gd name="connsiteY85" fmla="*/ 831729 h 1742830"/>
              <a:gd name="connsiteX86" fmla="*/ 1897604 w 2486263"/>
              <a:gd name="connsiteY86" fmla="*/ 874592 h 1742830"/>
              <a:gd name="connsiteX87" fmla="*/ 1928560 w 2486263"/>
              <a:gd name="connsiteY87" fmla="*/ 874592 h 1742830"/>
              <a:gd name="connsiteX88" fmla="*/ 1964279 w 2486263"/>
              <a:gd name="connsiteY88" fmla="*/ 881736 h 1742830"/>
              <a:gd name="connsiteX89" fmla="*/ 2002379 w 2486263"/>
              <a:gd name="connsiteY89" fmla="*/ 857923 h 1742830"/>
              <a:gd name="connsiteX90" fmla="*/ 2102391 w 2486263"/>
              <a:gd name="connsiteY90" fmla="*/ 929361 h 1742830"/>
              <a:gd name="connsiteX91" fmla="*/ 2166685 w 2486263"/>
              <a:gd name="connsiteY91" fmla="*/ 1003179 h 1742830"/>
              <a:gd name="connsiteX92" fmla="*/ 2176210 w 2486263"/>
              <a:gd name="connsiteY92" fmla="*/ 1074617 h 1742830"/>
              <a:gd name="connsiteX93" fmla="*/ 2245266 w 2486263"/>
              <a:gd name="connsiteY93" fmla="*/ 1098429 h 1742830"/>
              <a:gd name="connsiteX94" fmla="*/ 2283366 w 2486263"/>
              <a:gd name="connsiteY94" fmla="*/ 1167486 h 1742830"/>
              <a:gd name="connsiteX95" fmla="*/ 2302415 w 2486263"/>
              <a:gd name="connsiteY95" fmla="*/ 1179392 h 1742830"/>
              <a:gd name="connsiteX96" fmla="*/ 2326229 w 2486263"/>
              <a:gd name="connsiteY96" fmla="*/ 1198442 h 1742830"/>
              <a:gd name="connsiteX97" fmla="*/ 2352422 w 2486263"/>
              <a:gd name="connsiteY97" fmla="*/ 1191298 h 1742830"/>
              <a:gd name="connsiteX98" fmla="*/ 2383378 w 2486263"/>
              <a:gd name="connsiteY98" fmla="*/ 1200823 h 1742830"/>
              <a:gd name="connsiteX99" fmla="*/ 2447672 w 2486263"/>
              <a:gd name="connsiteY99" fmla="*/ 1224636 h 1742830"/>
              <a:gd name="connsiteX100" fmla="*/ 2478629 w 2486263"/>
              <a:gd name="connsiteY100" fmla="*/ 1229398 h 1742830"/>
              <a:gd name="connsiteX101" fmla="*/ 2485847 w 2486263"/>
              <a:gd name="connsiteY101" fmla="*/ 1265780 h 1742830"/>
              <a:gd name="connsiteX102" fmla="*/ 2464340 w 2486263"/>
              <a:gd name="connsiteY102" fmla="*/ 1300836 h 1742830"/>
              <a:gd name="connsiteX103" fmla="*/ 2433384 w 2486263"/>
              <a:gd name="connsiteY103" fmla="*/ 1355604 h 1742830"/>
              <a:gd name="connsiteX104" fmla="*/ 2359565 w 2486263"/>
              <a:gd name="connsiteY104" fmla="*/ 1403229 h 1742830"/>
              <a:gd name="connsiteX105" fmla="*/ 2285746 w 2486263"/>
              <a:gd name="connsiteY105" fmla="*/ 1405611 h 1742830"/>
              <a:gd name="connsiteX106" fmla="*/ 2173828 w 2486263"/>
              <a:gd name="connsiteY106" fmla="*/ 1436567 h 1742830"/>
              <a:gd name="connsiteX107" fmla="*/ 2126203 w 2486263"/>
              <a:gd name="connsiteY107" fmla="*/ 1460379 h 1742830"/>
              <a:gd name="connsiteX108" fmla="*/ 970648 w 2486263"/>
              <a:gd name="connsiteY108" fmla="*/ 1741843 h 1742830"/>
              <a:gd name="connsiteX109" fmla="*/ 92672 w 2486263"/>
              <a:gd name="connsiteY109" fmla="*/ 1348648 h 1742830"/>
              <a:gd name="connsiteX0" fmla="*/ 92672 w 2486263"/>
              <a:gd name="connsiteY0" fmla="*/ 1348648 h 1742830"/>
              <a:gd name="connsiteX1" fmla="*/ 56896 w 2486263"/>
              <a:gd name="connsiteY1" fmla="*/ 1136528 h 1742830"/>
              <a:gd name="connsiteX2" fmla="*/ 142622 w 2486263"/>
              <a:gd name="connsiteY2" fmla="*/ 1160341 h 1742830"/>
              <a:gd name="connsiteX3" fmla="*/ 218822 w 2486263"/>
              <a:gd name="connsiteY3" fmla="*/ 1107953 h 1742830"/>
              <a:gd name="connsiteX4" fmla="*/ 211679 w 2486263"/>
              <a:gd name="connsiteY4" fmla="*/ 1026991 h 1742830"/>
              <a:gd name="connsiteX5" fmla="*/ 235491 w 2486263"/>
              <a:gd name="connsiteY5" fmla="*/ 965078 h 1742830"/>
              <a:gd name="connsiteX6" fmla="*/ 285497 w 2486263"/>
              <a:gd name="connsiteY6" fmla="*/ 950791 h 1742830"/>
              <a:gd name="connsiteX7" fmla="*/ 335504 w 2486263"/>
              <a:gd name="connsiteY7" fmla="*/ 886497 h 1742830"/>
              <a:gd name="connsiteX8" fmla="*/ 366459 w 2486263"/>
              <a:gd name="connsiteY8" fmla="*/ 834109 h 1742830"/>
              <a:gd name="connsiteX9" fmla="*/ 459329 w 2486263"/>
              <a:gd name="connsiteY9" fmla="*/ 779341 h 1742830"/>
              <a:gd name="connsiteX10" fmla="*/ 571247 w 2486263"/>
              <a:gd name="connsiteY10" fmla="*/ 741240 h 1742830"/>
              <a:gd name="connsiteX11" fmla="*/ 545054 w 2486263"/>
              <a:gd name="connsiteY11" fmla="*/ 707903 h 1742830"/>
              <a:gd name="connsiteX12" fmla="*/ 506954 w 2486263"/>
              <a:gd name="connsiteY12" fmla="*/ 688853 h 1742830"/>
              <a:gd name="connsiteX13" fmla="*/ 526004 w 2486263"/>
              <a:gd name="connsiteY13" fmla="*/ 648372 h 1742830"/>
              <a:gd name="connsiteX14" fmla="*/ 521241 w 2486263"/>
              <a:gd name="connsiteY14" fmla="*/ 624560 h 1742830"/>
              <a:gd name="connsiteX15" fmla="*/ 516479 w 2486263"/>
              <a:gd name="connsiteY15" fmla="*/ 605510 h 1742830"/>
              <a:gd name="connsiteX16" fmla="*/ 452185 w 2486263"/>
              <a:gd name="connsiteY16" fmla="*/ 562647 h 1742830"/>
              <a:gd name="connsiteX17" fmla="*/ 399796 w 2486263"/>
              <a:gd name="connsiteY17" fmla="*/ 572171 h 1742830"/>
              <a:gd name="connsiteX18" fmla="*/ 333122 w 2486263"/>
              <a:gd name="connsiteY18" fmla="*/ 553122 h 1742830"/>
              <a:gd name="connsiteX19" fmla="*/ 266446 w 2486263"/>
              <a:gd name="connsiteY19" fmla="*/ 593602 h 1742830"/>
              <a:gd name="connsiteX20" fmla="*/ 161672 w 2486263"/>
              <a:gd name="connsiteY20" fmla="*/ 591221 h 1742830"/>
              <a:gd name="connsiteX21" fmla="*/ 97378 w 2486263"/>
              <a:gd name="connsiteY21" fmla="*/ 619796 h 1742830"/>
              <a:gd name="connsiteX22" fmla="*/ 49753 w 2486263"/>
              <a:gd name="connsiteY22" fmla="*/ 648371 h 1742830"/>
              <a:gd name="connsiteX23" fmla="*/ 18798 w 2486263"/>
              <a:gd name="connsiteY23" fmla="*/ 603127 h 1742830"/>
              <a:gd name="connsiteX24" fmla="*/ 28321 w 2486263"/>
              <a:gd name="connsiteY24" fmla="*/ 515021 h 1742830"/>
              <a:gd name="connsiteX25" fmla="*/ 25941 w 2486263"/>
              <a:gd name="connsiteY25" fmla="*/ 479302 h 1742830"/>
              <a:gd name="connsiteX26" fmla="*/ 40228 w 2486263"/>
              <a:gd name="connsiteY26" fmla="*/ 453109 h 1742830"/>
              <a:gd name="connsiteX27" fmla="*/ 44990 w 2486263"/>
              <a:gd name="connsiteY27" fmla="*/ 388815 h 1742830"/>
              <a:gd name="connsiteX28" fmla="*/ 49753 w 2486263"/>
              <a:gd name="connsiteY28" fmla="*/ 357859 h 1742830"/>
              <a:gd name="connsiteX29" fmla="*/ 75946 w 2486263"/>
              <a:gd name="connsiteY29" fmla="*/ 331665 h 1742830"/>
              <a:gd name="connsiteX30" fmla="*/ 78329 w 2486263"/>
              <a:gd name="connsiteY30" fmla="*/ 300709 h 1742830"/>
              <a:gd name="connsiteX31" fmla="*/ 123571 w 2486263"/>
              <a:gd name="connsiteY31" fmla="*/ 291184 h 1742830"/>
              <a:gd name="connsiteX32" fmla="*/ 99759 w 2486263"/>
              <a:gd name="connsiteY32" fmla="*/ 267371 h 1742830"/>
              <a:gd name="connsiteX33" fmla="*/ 135479 w 2486263"/>
              <a:gd name="connsiteY33" fmla="*/ 241177 h 1742830"/>
              <a:gd name="connsiteX34" fmla="*/ 109284 w 2486263"/>
              <a:gd name="connsiteY34" fmla="*/ 234034 h 1742830"/>
              <a:gd name="connsiteX35" fmla="*/ 75947 w 2486263"/>
              <a:gd name="connsiteY35" fmla="*/ 203077 h 1742830"/>
              <a:gd name="connsiteX36" fmla="*/ 118810 w 2486263"/>
              <a:gd name="connsiteY36" fmla="*/ 162596 h 1742830"/>
              <a:gd name="connsiteX37" fmla="*/ 83091 w 2486263"/>
              <a:gd name="connsiteY37" fmla="*/ 153071 h 1742830"/>
              <a:gd name="connsiteX38" fmla="*/ 73566 w 2486263"/>
              <a:gd name="connsiteY38" fmla="*/ 136402 h 1742830"/>
              <a:gd name="connsiteX39" fmla="*/ 90235 w 2486263"/>
              <a:gd name="connsiteY39" fmla="*/ 100684 h 1742830"/>
              <a:gd name="connsiteX40" fmla="*/ 68804 w 2486263"/>
              <a:gd name="connsiteY40" fmla="*/ 88777 h 1742830"/>
              <a:gd name="connsiteX41" fmla="*/ 83091 w 2486263"/>
              <a:gd name="connsiteY41" fmla="*/ 80682 h 1742830"/>
              <a:gd name="connsiteX42" fmla="*/ 94997 w 2486263"/>
              <a:gd name="connsiteY42" fmla="*/ 57823 h 1742830"/>
              <a:gd name="connsiteX43" fmla="*/ 142622 w 2486263"/>
              <a:gd name="connsiteY43" fmla="*/ 29246 h 1742830"/>
              <a:gd name="connsiteX44" fmla="*/ 190247 w 2486263"/>
              <a:gd name="connsiteY44" fmla="*/ 26866 h 1742830"/>
              <a:gd name="connsiteX45" fmla="*/ 228347 w 2486263"/>
              <a:gd name="connsiteY45" fmla="*/ 48298 h 1742830"/>
              <a:gd name="connsiteX46" fmla="*/ 252160 w 2486263"/>
              <a:gd name="connsiteY46" fmla="*/ 50678 h 1742830"/>
              <a:gd name="connsiteX47" fmla="*/ 304547 w 2486263"/>
              <a:gd name="connsiteY47" fmla="*/ 55442 h 1742830"/>
              <a:gd name="connsiteX48" fmla="*/ 335504 w 2486263"/>
              <a:gd name="connsiteY48" fmla="*/ 64967 h 1742830"/>
              <a:gd name="connsiteX49" fmla="*/ 340266 w 2486263"/>
              <a:gd name="connsiteY49" fmla="*/ 36392 h 1742830"/>
              <a:gd name="connsiteX50" fmla="*/ 333122 w 2486263"/>
              <a:gd name="connsiteY50" fmla="*/ 17341 h 1742830"/>
              <a:gd name="connsiteX51" fmla="*/ 430754 w 2486263"/>
              <a:gd name="connsiteY51" fmla="*/ 671 h 1742830"/>
              <a:gd name="connsiteX52" fmla="*/ 495047 w 2486263"/>
              <a:gd name="connsiteY52" fmla="*/ 31629 h 1742830"/>
              <a:gd name="connsiteX53" fmla="*/ 530766 w 2486263"/>
              <a:gd name="connsiteY53" fmla="*/ 81636 h 1742830"/>
              <a:gd name="connsiteX54" fmla="*/ 576010 w 2486263"/>
              <a:gd name="connsiteY54" fmla="*/ 114971 h 1742830"/>
              <a:gd name="connsiteX55" fmla="*/ 580771 w 2486263"/>
              <a:gd name="connsiteY55" fmla="*/ 222129 h 1742830"/>
              <a:gd name="connsiteX56" fmla="*/ 604888 w 2486263"/>
              <a:gd name="connsiteY56" fmla="*/ 277273 h 1742830"/>
              <a:gd name="connsiteX57" fmla="*/ 656971 w 2486263"/>
              <a:gd name="connsiteY57" fmla="*/ 310236 h 1742830"/>
              <a:gd name="connsiteX58" fmla="*/ 797465 w 2486263"/>
              <a:gd name="connsiteY58" fmla="*/ 381673 h 1742830"/>
              <a:gd name="connsiteX59" fmla="*/ 887954 w 2486263"/>
              <a:gd name="connsiteY59" fmla="*/ 441202 h 1742830"/>
              <a:gd name="connsiteX60" fmla="*/ 959390 w 2486263"/>
              <a:gd name="connsiteY60" fmla="*/ 391198 h 1742830"/>
              <a:gd name="connsiteX61" fmla="*/ 1009396 w 2486263"/>
              <a:gd name="connsiteY61" fmla="*/ 362623 h 1742830"/>
              <a:gd name="connsiteX62" fmla="*/ 1023684 w 2486263"/>
              <a:gd name="connsiteY62" fmla="*/ 379292 h 1742830"/>
              <a:gd name="connsiteX63" fmla="*/ 1066546 w 2486263"/>
              <a:gd name="connsiteY63" fmla="*/ 395961 h 1742830"/>
              <a:gd name="connsiteX64" fmla="*/ 1090360 w 2486263"/>
              <a:gd name="connsiteY64" fmla="*/ 407867 h 1742830"/>
              <a:gd name="connsiteX65" fmla="*/ 1164178 w 2486263"/>
              <a:gd name="connsiteY65" fmla="*/ 403104 h 1742830"/>
              <a:gd name="connsiteX66" fmla="*/ 1187991 w 2486263"/>
              <a:gd name="connsiteY66" fmla="*/ 419773 h 1742830"/>
              <a:gd name="connsiteX67" fmla="*/ 1233235 w 2486263"/>
              <a:gd name="connsiteY67" fmla="*/ 424536 h 1742830"/>
              <a:gd name="connsiteX68" fmla="*/ 1245140 w 2486263"/>
              <a:gd name="connsiteY68" fmla="*/ 436442 h 1742830"/>
              <a:gd name="connsiteX69" fmla="*/ 1257047 w 2486263"/>
              <a:gd name="connsiteY69" fmla="*/ 467398 h 1742830"/>
              <a:gd name="connsiteX70" fmla="*/ 1271335 w 2486263"/>
              <a:gd name="connsiteY70" fmla="*/ 479304 h 1742830"/>
              <a:gd name="connsiteX71" fmla="*/ 1307054 w 2486263"/>
              <a:gd name="connsiteY71" fmla="*/ 503117 h 1742830"/>
              <a:gd name="connsiteX72" fmla="*/ 1323722 w 2486263"/>
              <a:gd name="connsiteY72" fmla="*/ 493592 h 1742830"/>
              <a:gd name="connsiteX73" fmla="*/ 1359441 w 2486263"/>
              <a:gd name="connsiteY73" fmla="*/ 503117 h 1742830"/>
              <a:gd name="connsiteX74" fmla="*/ 1428496 w 2486263"/>
              <a:gd name="connsiteY74" fmla="*/ 567411 h 1742830"/>
              <a:gd name="connsiteX75" fmla="*/ 1514221 w 2486263"/>
              <a:gd name="connsiteY75" fmla="*/ 588842 h 1742830"/>
              <a:gd name="connsiteX76" fmla="*/ 1566610 w 2486263"/>
              <a:gd name="connsiteY76" fmla="*/ 591223 h 1742830"/>
              <a:gd name="connsiteX77" fmla="*/ 1597566 w 2486263"/>
              <a:gd name="connsiteY77" fmla="*/ 605511 h 1742830"/>
              <a:gd name="connsiteX78" fmla="*/ 1621378 w 2486263"/>
              <a:gd name="connsiteY78" fmla="*/ 622179 h 1742830"/>
              <a:gd name="connsiteX79" fmla="*/ 1621379 w 2486263"/>
              <a:gd name="connsiteY79" fmla="*/ 676948 h 1742830"/>
              <a:gd name="connsiteX80" fmla="*/ 1652335 w 2486263"/>
              <a:gd name="connsiteY80" fmla="*/ 693617 h 1742830"/>
              <a:gd name="connsiteX81" fmla="*/ 1676147 w 2486263"/>
              <a:gd name="connsiteY81" fmla="*/ 724573 h 1742830"/>
              <a:gd name="connsiteX82" fmla="*/ 1714247 w 2486263"/>
              <a:gd name="connsiteY82" fmla="*/ 765054 h 1742830"/>
              <a:gd name="connsiteX83" fmla="*/ 1745204 w 2486263"/>
              <a:gd name="connsiteY83" fmla="*/ 779342 h 1742830"/>
              <a:gd name="connsiteX84" fmla="*/ 1788066 w 2486263"/>
              <a:gd name="connsiteY84" fmla="*/ 803154 h 1742830"/>
              <a:gd name="connsiteX85" fmla="*/ 1816641 w 2486263"/>
              <a:gd name="connsiteY85" fmla="*/ 831729 h 1742830"/>
              <a:gd name="connsiteX86" fmla="*/ 1897604 w 2486263"/>
              <a:gd name="connsiteY86" fmla="*/ 874592 h 1742830"/>
              <a:gd name="connsiteX87" fmla="*/ 1928560 w 2486263"/>
              <a:gd name="connsiteY87" fmla="*/ 874592 h 1742830"/>
              <a:gd name="connsiteX88" fmla="*/ 1964279 w 2486263"/>
              <a:gd name="connsiteY88" fmla="*/ 881736 h 1742830"/>
              <a:gd name="connsiteX89" fmla="*/ 2002379 w 2486263"/>
              <a:gd name="connsiteY89" fmla="*/ 857923 h 1742830"/>
              <a:gd name="connsiteX90" fmla="*/ 2102391 w 2486263"/>
              <a:gd name="connsiteY90" fmla="*/ 929361 h 1742830"/>
              <a:gd name="connsiteX91" fmla="*/ 2121441 w 2486263"/>
              <a:gd name="connsiteY91" fmla="*/ 962698 h 1742830"/>
              <a:gd name="connsiteX92" fmla="*/ 2166685 w 2486263"/>
              <a:gd name="connsiteY92" fmla="*/ 1003179 h 1742830"/>
              <a:gd name="connsiteX93" fmla="*/ 2176210 w 2486263"/>
              <a:gd name="connsiteY93" fmla="*/ 1074617 h 1742830"/>
              <a:gd name="connsiteX94" fmla="*/ 2245266 w 2486263"/>
              <a:gd name="connsiteY94" fmla="*/ 1098429 h 1742830"/>
              <a:gd name="connsiteX95" fmla="*/ 2283366 w 2486263"/>
              <a:gd name="connsiteY95" fmla="*/ 1167486 h 1742830"/>
              <a:gd name="connsiteX96" fmla="*/ 2302415 w 2486263"/>
              <a:gd name="connsiteY96" fmla="*/ 1179392 h 1742830"/>
              <a:gd name="connsiteX97" fmla="*/ 2326229 w 2486263"/>
              <a:gd name="connsiteY97" fmla="*/ 1198442 h 1742830"/>
              <a:gd name="connsiteX98" fmla="*/ 2352422 w 2486263"/>
              <a:gd name="connsiteY98" fmla="*/ 1191298 h 1742830"/>
              <a:gd name="connsiteX99" fmla="*/ 2383378 w 2486263"/>
              <a:gd name="connsiteY99" fmla="*/ 1200823 h 1742830"/>
              <a:gd name="connsiteX100" fmla="*/ 2447672 w 2486263"/>
              <a:gd name="connsiteY100" fmla="*/ 1224636 h 1742830"/>
              <a:gd name="connsiteX101" fmla="*/ 2478629 w 2486263"/>
              <a:gd name="connsiteY101" fmla="*/ 1229398 h 1742830"/>
              <a:gd name="connsiteX102" fmla="*/ 2485847 w 2486263"/>
              <a:gd name="connsiteY102" fmla="*/ 1265780 h 1742830"/>
              <a:gd name="connsiteX103" fmla="*/ 2464340 w 2486263"/>
              <a:gd name="connsiteY103" fmla="*/ 1300836 h 1742830"/>
              <a:gd name="connsiteX104" fmla="*/ 2433384 w 2486263"/>
              <a:gd name="connsiteY104" fmla="*/ 1355604 h 1742830"/>
              <a:gd name="connsiteX105" fmla="*/ 2359565 w 2486263"/>
              <a:gd name="connsiteY105" fmla="*/ 1403229 h 1742830"/>
              <a:gd name="connsiteX106" fmla="*/ 2285746 w 2486263"/>
              <a:gd name="connsiteY106" fmla="*/ 1405611 h 1742830"/>
              <a:gd name="connsiteX107" fmla="*/ 2173828 w 2486263"/>
              <a:gd name="connsiteY107" fmla="*/ 1436567 h 1742830"/>
              <a:gd name="connsiteX108" fmla="*/ 2126203 w 2486263"/>
              <a:gd name="connsiteY108" fmla="*/ 1460379 h 1742830"/>
              <a:gd name="connsiteX109" fmla="*/ 970648 w 2486263"/>
              <a:gd name="connsiteY109" fmla="*/ 1741843 h 1742830"/>
              <a:gd name="connsiteX110" fmla="*/ 92672 w 2486263"/>
              <a:gd name="connsiteY110" fmla="*/ 1348648 h 1742830"/>
              <a:gd name="connsiteX0" fmla="*/ 75181 w 2468772"/>
              <a:gd name="connsiteY0" fmla="*/ 1348648 h 1742003"/>
              <a:gd name="connsiteX1" fmla="*/ 39405 w 2468772"/>
              <a:gd name="connsiteY1" fmla="*/ 1136528 h 1742003"/>
              <a:gd name="connsiteX2" fmla="*/ 125131 w 2468772"/>
              <a:gd name="connsiteY2" fmla="*/ 1160341 h 1742003"/>
              <a:gd name="connsiteX3" fmla="*/ 201331 w 2468772"/>
              <a:gd name="connsiteY3" fmla="*/ 1107953 h 1742003"/>
              <a:gd name="connsiteX4" fmla="*/ 194188 w 2468772"/>
              <a:gd name="connsiteY4" fmla="*/ 1026991 h 1742003"/>
              <a:gd name="connsiteX5" fmla="*/ 218000 w 2468772"/>
              <a:gd name="connsiteY5" fmla="*/ 965078 h 1742003"/>
              <a:gd name="connsiteX6" fmla="*/ 268006 w 2468772"/>
              <a:gd name="connsiteY6" fmla="*/ 950791 h 1742003"/>
              <a:gd name="connsiteX7" fmla="*/ 318013 w 2468772"/>
              <a:gd name="connsiteY7" fmla="*/ 886497 h 1742003"/>
              <a:gd name="connsiteX8" fmla="*/ 348968 w 2468772"/>
              <a:gd name="connsiteY8" fmla="*/ 834109 h 1742003"/>
              <a:gd name="connsiteX9" fmla="*/ 441838 w 2468772"/>
              <a:gd name="connsiteY9" fmla="*/ 779341 h 1742003"/>
              <a:gd name="connsiteX10" fmla="*/ 553756 w 2468772"/>
              <a:gd name="connsiteY10" fmla="*/ 741240 h 1742003"/>
              <a:gd name="connsiteX11" fmla="*/ 527563 w 2468772"/>
              <a:gd name="connsiteY11" fmla="*/ 707903 h 1742003"/>
              <a:gd name="connsiteX12" fmla="*/ 489463 w 2468772"/>
              <a:gd name="connsiteY12" fmla="*/ 688853 h 1742003"/>
              <a:gd name="connsiteX13" fmla="*/ 508513 w 2468772"/>
              <a:gd name="connsiteY13" fmla="*/ 648372 h 1742003"/>
              <a:gd name="connsiteX14" fmla="*/ 503750 w 2468772"/>
              <a:gd name="connsiteY14" fmla="*/ 624560 h 1742003"/>
              <a:gd name="connsiteX15" fmla="*/ 498988 w 2468772"/>
              <a:gd name="connsiteY15" fmla="*/ 605510 h 1742003"/>
              <a:gd name="connsiteX16" fmla="*/ 434694 w 2468772"/>
              <a:gd name="connsiteY16" fmla="*/ 562647 h 1742003"/>
              <a:gd name="connsiteX17" fmla="*/ 382305 w 2468772"/>
              <a:gd name="connsiteY17" fmla="*/ 572171 h 1742003"/>
              <a:gd name="connsiteX18" fmla="*/ 315631 w 2468772"/>
              <a:gd name="connsiteY18" fmla="*/ 553122 h 1742003"/>
              <a:gd name="connsiteX19" fmla="*/ 248955 w 2468772"/>
              <a:gd name="connsiteY19" fmla="*/ 593602 h 1742003"/>
              <a:gd name="connsiteX20" fmla="*/ 144181 w 2468772"/>
              <a:gd name="connsiteY20" fmla="*/ 591221 h 1742003"/>
              <a:gd name="connsiteX21" fmla="*/ 79887 w 2468772"/>
              <a:gd name="connsiteY21" fmla="*/ 619796 h 1742003"/>
              <a:gd name="connsiteX22" fmla="*/ 32262 w 2468772"/>
              <a:gd name="connsiteY22" fmla="*/ 648371 h 1742003"/>
              <a:gd name="connsiteX23" fmla="*/ 1307 w 2468772"/>
              <a:gd name="connsiteY23" fmla="*/ 603127 h 1742003"/>
              <a:gd name="connsiteX24" fmla="*/ 10830 w 2468772"/>
              <a:gd name="connsiteY24" fmla="*/ 515021 h 1742003"/>
              <a:gd name="connsiteX25" fmla="*/ 8450 w 2468772"/>
              <a:gd name="connsiteY25" fmla="*/ 479302 h 1742003"/>
              <a:gd name="connsiteX26" fmla="*/ 22737 w 2468772"/>
              <a:gd name="connsiteY26" fmla="*/ 453109 h 1742003"/>
              <a:gd name="connsiteX27" fmla="*/ 27499 w 2468772"/>
              <a:gd name="connsiteY27" fmla="*/ 388815 h 1742003"/>
              <a:gd name="connsiteX28" fmla="*/ 32262 w 2468772"/>
              <a:gd name="connsiteY28" fmla="*/ 357859 h 1742003"/>
              <a:gd name="connsiteX29" fmla="*/ 58455 w 2468772"/>
              <a:gd name="connsiteY29" fmla="*/ 331665 h 1742003"/>
              <a:gd name="connsiteX30" fmla="*/ 60838 w 2468772"/>
              <a:gd name="connsiteY30" fmla="*/ 300709 h 1742003"/>
              <a:gd name="connsiteX31" fmla="*/ 106080 w 2468772"/>
              <a:gd name="connsiteY31" fmla="*/ 291184 h 1742003"/>
              <a:gd name="connsiteX32" fmla="*/ 82268 w 2468772"/>
              <a:gd name="connsiteY32" fmla="*/ 267371 h 1742003"/>
              <a:gd name="connsiteX33" fmla="*/ 117988 w 2468772"/>
              <a:gd name="connsiteY33" fmla="*/ 241177 h 1742003"/>
              <a:gd name="connsiteX34" fmla="*/ 91793 w 2468772"/>
              <a:gd name="connsiteY34" fmla="*/ 234034 h 1742003"/>
              <a:gd name="connsiteX35" fmla="*/ 58456 w 2468772"/>
              <a:gd name="connsiteY35" fmla="*/ 203077 h 1742003"/>
              <a:gd name="connsiteX36" fmla="*/ 101319 w 2468772"/>
              <a:gd name="connsiteY36" fmla="*/ 162596 h 1742003"/>
              <a:gd name="connsiteX37" fmla="*/ 65600 w 2468772"/>
              <a:gd name="connsiteY37" fmla="*/ 153071 h 1742003"/>
              <a:gd name="connsiteX38" fmla="*/ 56075 w 2468772"/>
              <a:gd name="connsiteY38" fmla="*/ 136402 h 1742003"/>
              <a:gd name="connsiteX39" fmla="*/ 72744 w 2468772"/>
              <a:gd name="connsiteY39" fmla="*/ 100684 h 1742003"/>
              <a:gd name="connsiteX40" fmla="*/ 51313 w 2468772"/>
              <a:gd name="connsiteY40" fmla="*/ 88777 h 1742003"/>
              <a:gd name="connsiteX41" fmla="*/ 65600 w 2468772"/>
              <a:gd name="connsiteY41" fmla="*/ 80682 h 1742003"/>
              <a:gd name="connsiteX42" fmla="*/ 77506 w 2468772"/>
              <a:gd name="connsiteY42" fmla="*/ 57823 h 1742003"/>
              <a:gd name="connsiteX43" fmla="*/ 125131 w 2468772"/>
              <a:gd name="connsiteY43" fmla="*/ 29246 h 1742003"/>
              <a:gd name="connsiteX44" fmla="*/ 172756 w 2468772"/>
              <a:gd name="connsiteY44" fmla="*/ 26866 h 1742003"/>
              <a:gd name="connsiteX45" fmla="*/ 210856 w 2468772"/>
              <a:gd name="connsiteY45" fmla="*/ 48298 h 1742003"/>
              <a:gd name="connsiteX46" fmla="*/ 234669 w 2468772"/>
              <a:gd name="connsiteY46" fmla="*/ 50678 h 1742003"/>
              <a:gd name="connsiteX47" fmla="*/ 287056 w 2468772"/>
              <a:gd name="connsiteY47" fmla="*/ 55442 h 1742003"/>
              <a:gd name="connsiteX48" fmla="*/ 318013 w 2468772"/>
              <a:gd name="connsiteY48" fmla="*/ 64967 h 1742003"/>
              <a:gd name="connsiteX49" fmla="*/ 322775 w 2468772"/>
              <a:gd name="connsiteY49" fmla="*/ 36392 h 1742003"/>
              <a:gd name="connsiteX50" fmla="*/ 315631 w 2468772"/>
              <a:gd name="connsiteY50" fmla="*/ 17341 h 1742003"/>
              <a:gd name="connsiteX51" fmla="*/ 413263 w 2468772"/>
              <a:gd name="connsiteY51" fmla="*/ 671 h 1742003"/>
              <a:gd name="connsiteX52" fmla="*/ 477556 w 2468772"/>
              <a:gd name="connsiteY52" fmla="*/ 31629 h 1742003"/>
              <a:gd name="connsiteX53" fmla="*/ 513275 w 2468772"/>
              <a:gd name="connsiteY53" fmla="*/ 81636 h 1742003"/>
              <a:gd name="connsiteX54" fmla="*/ 558519 w 2468772"/>
              <a:gd name="connsiteY54" fmla="*/ 114971 h 1742003"/>
              <a:gd name="connsiteX55" fmla="*/ 563280 w 2468772"/>
              <a:gd name="connsiteY55" fmla="*/ 222129 h 1742003"/>
              <a:gd name="connsiteX56" fmla="*/ 587397 w 2468772"/>
              <a:gd name="connsiteY56" fmla="*/ 277273 h 1742003"/>
              <a:gd name="connsiteX57" fmla="*/ 639480 w 2468772"/>
              <a:gd name="connsiteY57" fmla="*/ 310236 h 1742003"/>
              <a:gd name="connsiteX58" fmla="*/ 779974 w 2468772"/>
              <a:gd name="connsiteY58" fmla="*/ 381673 h 1742003"/>
              <a:gd name="connsiteX59" fmla="*/ 870463 w 2468772"/>
              <a:gd name="connsiteY59" fmla="*/ 441202 h 1742003"/>
              <a:gd name="connsiteX60" fmla="*/ 941899 w 2468772"/>
              <a:gd name="connsiteY60" fmla="*/ 391198 h 1742003"/>
              <a:gd name="connsiteX61" fmla="*/ 991905 w 2468772"/>
              <a:gd name="connsiteY61" fmla="*/ 362623 h 1742003"/>
              <a:gd name="connsiteX62" fmla="*/ 1006193 w 2468772"/>
              <a:gd name="connsiteY62" fmla="*/ 379292 h 1742003"/>
              <a:gd name="connsiteX63" fmla="*/ 1049055 w 2468772"/>
              <a:gd name="connsiteY63" fmla="*/ 395961 h 1742003"/>
              <a:gd name="connsiteX64" fmla="*/ 1072869 w 2468772"/>
              <a:gd name="connsiteY64" fmla="*/ 407867 h 1742003"/>
              <a:gd name="connsiteX65" fmla="*/ 1146687 w 2468772"/>
              <a:gd name="connsiteY65" fmla="*/ 403104 h 1742003"/>
              <a:gd name="connsiteX66" fmla="*/ 1170500 w 2468772"/>
              <a:gd name="connsiteY66" fmla="*/ 419773 h 1742003"/>
              <a:gd name="connsiteX67" fmla="*/ 1215744 w 2468772"/>
              <a:gd name="connsiteY67" fmla="*/ 424536 h 1742003"/>
              <a:gd name="connsiteX68" fmla="*/ 1227649 w 2468772"/>
              <a:gd name="connsiteY68" fmla="*/ 436442 h 1742003"/>
              <a:gd name="connsiteX69" fmla="*/ 1239556 w 2468772"/>
              <a:gd name="connsiteY69" fmla="*/ 467398 h 1742003"/>
              <a:gd name="connsiteX70" fmla="*/ 1253844 w 2468772"/>
              <a:gd name="connsiteY70" fmla="*/ 479304 h 1742003"/>
              <a:gd name="connsiteX71" fmla="*/ 1289563 w 2468772"/>
              <a:gd name="connsiteY71" fmla="*/ 503117 h 1742003"/>
              <a:gd name="connsiteX72" fmla="*/ 1306231 w 2468772"/>
              <a:gd name="connsiteY72" fmla="*/ 493592 h 1742003"/>
              <a:gd name="connsiteX73" fmla="*/ 1341950 w 2468772"/>
              <a:gd name="connsiteY73" fmla="*/ 503117 h 1742003"/>
              <a:gd name="connsiteX74" fmla="*/ 1411005 w 2468772"/>
              <a:gd name="connsiteY74" fmla="*/ 567411 h 1742003"/>
              <a:gd name="connsiteX75" fmla="*/ 1496730 w 2468772"/>
              <a:gd name="connsiteY75" fmla="*/ 588842 h 1742003"/>
              <a:gd name="connsiteX76" fmla="*/ 1549119 w 2468772"/>
              <a:gd name="connsiteY76" fmla="*/ 591223 h 1742003"/>
              <a:gd name="connsiteX77" fmla="*/ 1580075 w 2468772"/>
              <a:gd name="connsiteY77" fmla="*/ 605511 h 1742003"/>
              <a:gd name="connsiteX78" fmla="*/ 1603887 w 2468772"/>
              <a:gd name="connsiteY78" fmla="*/ 622179 h 1742003"/>
              <a:gd name="connsiteX79" fmla="*/ 1603888 w 2468772"/>
              <a:gd name="connsiteY79" fmla="*/ 676948 h 1742003"/>
              <a:gd name="connsiteX80" fmla="*/ 1634844 w 2468772"/>
              <a:gd name="connsiteY80" fmla="*/ 693617 h 1742003"/>
              <a:gd name="connsiteX81" fmla="*/ 1658656 w 2468772"/>
              <a:gd name="connsiteY81" fmla="*/ 724573 h 1742003"/>
              <a:gd name="connsiteX82" fmla="*/ 1696756 w 2468772"/>
              <a:gd name="connsiteY82" fmla="*/ 765054 h 1742003"/>
              <a:gd name="connsiteX83" fmla="*/ 1727713 w 2468772"/>
              <a:gd name="connsiteY83" fmla="*/ 779342 h 1742003"/>
              <a:gd name="connsiteX84" fmla="*/ 1770575 w 2468772"/>
              <a:gd name="connsiteY84" fmla="*/ 803154 h 1742003"/>
              <a:gd name="connsiteX85" fmla="*/ 1799150 w 2468772"/>
              <a:gd name="connsiteY85" fmla="*/ 831729 h 1742003"/>
              <a:gd name="connsiteX86" fmla="*/ 1880113 w 2468772"/>
              <a:gd name="connsiteY86" fmla="*/ 874592 h 1742003"/>
              <a:gd name="connsiteX87" fmla="*/ 1911069 w 2468772"/>
              <a:gd name="connsiteY87" fmla="*/ 874592 h 1742003"/>
              <a:gd name="connsiteX88" fmla="*/ 1946788 w 2468772"/>
              <a:gd name="connsiteY88" fmla="*/ 881736 h 1742003"/>
              <a:gd name="connsiteX89" fmla="*/ 1984888 w 2468772"/>
              <a:gd name="connsiteY89" fmla="*/ 857923 h 1742003"/>
              <a:gd name="connsiteX90" fmla="*/ 2084900 w 2468772"/>
              <a:gd name="connsiteY90" fmla="*/ 929361 h 1742003"/>
              <a:gd name="connsiteX91" fmla="*/ 2103950 w 2468772"/>
              <a:gd name="connsiteY91" fmla="*/ 962698 h 1742003"/>
              <a:gd name="connsiteX92" fmla="*/ 2149194 w 2468772"/>
              <a:gd name="connsiteY92" fmla="*/ 1003179 h 1742003"/>
              <a:gd name="connsiteX93" fmla="*/ 2158719 w 2468772"/>
              <a:gd name="connsiteY93" fmla="*/ 1074617 h 1742003"/>
              <a:gd name="connsiteX94" fmla="*/ 2227775 w 2468772"/>
              <a:gd name="connsiteY94" fmla="*/ 1098429 h 1742003"/>
              <a:gd name="connsiteX95" fmla="*/ 2265875 w 2468772"/>
              <a:gd name="connsiteY95" fmla="*/ 1167486 h 1742003"/>
              <a:gd name="connsiteX96" fmla="*/ 2284924 w 2468772"/>
              <a:gd name="connsiteY96" fmla="*/ 1179392 h 1742003"/>
              <a:gd name="connsiteX97" fmla="*/ 2308738 w 2468772"/>
              <a:gd name="connsiteY97" fmla="*/ 1198442 h 1742003"/>
              <a:gd name="connsiteX98" fmla="*/ 2334931 w 2468772"/>
              <a:gd name="connsiteY98" fmla="*/ 1191298 h 1742003"/>
              <a:gd name="connsiteX99" fmla="*/ 2365887 w 2468772"/>
              <a:gd name="connsiteY99" fmla="*/ 1200823 h 1742003"/>
              <a:gd name="connsiteX100" fmla="*/ 2430181 w 2468772"/>
              <a:gd name="connsiteY100" fmla="*/ 1224636 h 1742003"/>
              <a:gd name="connsiteX101" fmla="*/ 2461138 w 2468772"/>
              <a:gd name="connsiteY101" fmla="*/ 1229398 h 1742003"/>
              <a:gd name="connsiteX102" fmla="*/ 2468356 w 2468772"/>
              <a:gd name="connsiteY102" fmla="*/ 1265780 h 1742003"/>
              <a:gd name="connsiteX103" fmla="*/ 2446849 w 2468772"/>
              <a:gd name="connsiteY103" fmla="*/ 1300836 h 1742003"/>
              <a:gd name="connsiteX104" fmla="*/ 2415893 w 2468772"/>
              <a:gd name="connsiteY104" fmla="*/ 1355604 h 1742003"/>
              <a:gd name="connsiteX105" fmla="*/ 2342074 w 2468772"/>
              <a:gd name="connsiteY105" fmla="*/ 1403229 h 1742003"/>
              <a:gd name="connsiteX106" fmla="*/ 2268255 w 2468772"/>
              <a:gd name="connsiteY106" fmla="*/ 1405611 h 1742003"/>
              <a:gd name="connsiteX107" fmla="*/ 2156337 w 2468772"/>
              <a:gd name="connsiteY107" fmla="*/ 1436567 h 1742003"/>
              <a:gd name="connsiteX108" fmla="*/ 2108712 w 2468772"/>
              <a:gd name="connsiteY108" fmla="*/ 1460379 h 1742003"/>
              <a:gd name="connsiteX109" fmla="*/ 953157 w 2468772"/>
              <a:gd name="connsiteY109" fmla="*/ 1741843 h 1742003"/>
              <a:gd name="connsiteX110" fmla="*/ 75125 w 2468772"/>
              <a:gd name="connsiteY110" fmla="*/ 1498479 h 1742003"/>
              <a:gd name="connsiteX111" fmla="*/ 75181 w 2468772"/>
              <a:gd name="connsiteY111" fmla="*/ 1348648 h 1742003"/>
              <a:gd name="connsiteX0" fmla="*/ 75181 w 2468772"/>
              <a:gd name="connsiteY0" fmla="*/ 1348648 h 1748421"/>
              <a:gd name="connsiteX1" fmla="*/ 39405 w 2468772"/>
              <a:gd name="connsiteY1" fmla="*/ 1136528 h 1748421"/>
              <a:gd name="connsiteX2" fmla="*/ 125131 w 2468772"/>
              <a:gd name="connsiteY2" fmla="*/ 1160341 h 1748421"/>
              <a:gd name="connsiteX3" fmla="*/ 201331 w 2468772"/>
              <a:gd name="connsiteY3" fmla="*/ 1107953 h 1748421"/>
              <a:gd name="connsiteX4" fmla="*/ 194188 w 2468772"/>
              <a:gd name="connsiteY4" fmla="*/ 1026991 h 1748421"/>
              <a:gd name="connsiteX5" fmla="*/ 218000 w 2468772"/>
              <a:gd name="connsiteY5" fmla="*/ 965078 h 1748421"/>
              <a:gd name="connsiteX6" fmla="*/ 268006 w 2468772"/>
              <a:gd name="connsiteY6" fmla="*/ 950791 h 1748421"/>
              <a:gd name="connsiteX7" fmla="*/ 318013 w 2468772"/>
              <a:gd name="connsiteY7" fmla="*/ 886497 h 1748421"/>
              <a:gd name="connsiteX8" fmla="*/ 348968 w 2468772"/>
              <a:gd name="connsiteY8" fmla="*/ 834109 h 1748421"/>
              <a:gd name="connsiteX9" fmla="*/ 441838 w 2468772"/>
              <a:gd name="connsiteY9" fmla="*/ 779341 h 1748421"/>
              <a:gd name="connsiteX10" fmla="*/ 553756 w 2468772"/>
              <a:gd name="connsiteY10" fmla="*/ 741240 h 1748421"/>
              <a:gd name="connsiteX11" fmla="*/ 527563 w 2468772"/>
              <a:gd name="connsiteY11" fmla="*/ 707903 h 1748421"/>
              <a:gd name="connsiteX12" fmla="*/ 489463 w 2468772"/>
              <a:gd name="connsiteY12" fmla="*/ 688853 h 1748421"/>
              <a:gd name="connsiteX13" fmla="*/ 508513 w 2468772"/>
              <a:gd name="connsiteY13" fmla="*/ 648372 h 1748421"/>
              <a:gd name="connsiteX14" fmla="*/ 503750 w 2468772"/>
              <a:gd name="connsiteY14" fmla="*/ 624560 h 1748421"/>
              <a:gd name="connsiteX15" fmla="*/ 498988 w 2468772"/>
              <a:gd name="connsiteY15" fmla="*/ 605510 h 1748421"/>
              <a:gd name="connsiteX16" fmla="*/ 434694 w 2468772"/>
              <a:gd name="connsiteY16" fmla="*/ 562647 h 1748421"/>
              <a:gd name="connsiteX17" fmla="*/ 382305 w 2468772"/>
              <a:gd name="connsiteY17" fmla="*/ 572171 h 1748421"/>
              <a:gd name="connsiteX18" fmla="*/ 315631 w 2468772"/>
              <a:gd name="connsiteY18" fmla="*/ 553122 h 1748421"/>
              <a:gd name="connsiteX19" fmla="*/ 248955 w 2468772"/>
              <a:gd name="connsiteY19" fmla="*/ 593602 h 1748421"/>
              <a:gd name="connsiteX20" fmla="*/ 144181 w 2468772"/>
              <a:gd name="connsiteY20" fmla="*/ 591221 h 1748421"/>
              <a:gd name="connsiteX21" fmla="*/ 79887 w 2468772"/>
              <a:gd name="connsiteY21" fmla="*/ 619796 h 1748421"/>
              <a:gd name="connsiteX22" fmla="*/ 32262 w 2468772"/>
              <a:gd name="connsiteY22" fmla="*/ 648371 h 1748421"/>
              <a:gd name="connsiteX23" fmla="*/ 1307 w 2468772"/>
              <a:gd name="connsiteY23" fmla="*/ 603127 h 1748421"/>
              <a:gd name="connsiteX24" fmla="*/ 10830 w 2468772"/>
              <a:gd name="connsiteY24" fmla="*/ 515021 h 1748421"/>
              <a:gd name="connsiteX25" fmla="*/ 8450 w 2468772"/>
              <a:gd name="connsiteY25" fmla="*/ 479302 h 1748421"/>
              <a:gd name="connsiteX26" fmla="*/ 22737 w 2468772"/>
              <a:gd name="connsiteY26" fmla="*/ 453109 h 1748421"/>
              <a:gd name="connsiteX27" fmla="*/ 27499 w 2468772"/>
              <a:gd name="connsiteY27" fmla="*/ 388815 h 1748421"/>
              <a:gd name="connsiteX28" fmla="*/ 32262 w 2468772"/>
              <a:gd name="connsiteY28" fmla="*/ 357859 h 1748421"/>
              <a:gd name="connsiteX29" fmla="*/ 58455 w 2468772"/>
              <a:gd name="connsiteY29" fmla="*/ 331665 h 1748421"/>
              <a:gd name="connsiteX30" fmla="*/ 60838 w 2468772"/>
              <a:gd name="connsiteY30" fmla="*/ 300709 h 1748421"/>
              <a:gd name="connsiteX31" fmla="*/ 106080 w 2468772"/>
              <a:gd name="connsiteY31" fmla="*/ 291184 h 1748421"/>
              <a:gd name="connsiteX32" fmla="*/ 82268 w 2468772"/>
              <a:gd name="connsiteY32" fmla="*/ 267371 h 1748421"/>
              <a:gd name="connsiteX33" fmla="*/ 117988 w 2468772"/>
              <a:gd name="connsiteY33" fmla="*/ 241177 h 1748421"/>
              <a:gd name="connsiteX34" fmla="*/ 91793 w 2468772"/>
              <a:gd name="connsiteY34" fmla="*/ 234034 h 1748421"/>
              <a:gd name="connsiteX35" fmla="*/ 58456 w 2468772"/>
              <a:gd name="connsiteY35" fmla="*/ 203077 h 1748421"/>
              <a:gd name="connsiteX36" fmla="*/ 101319 w 2468772"/>
              <a:gd name="connsiteY36" fmla="*/ 162596 h 1748421"/>
              <a:gd name="connsiteX37" fmla="*/ 65600 w 2468772"/>
              <a:gd name="connsiteY37" fmla="*/ 153071 h 1748421"/>
              <a:gd name="connsiteX38" fmla="*/ 56075 w 2468772"/>
              <a:gd name="connsiteY38" fmla="*/ 136402 h 1748421"/>
              <a:gd name="connsiteX39" fmla="*/ 72744 w 2468772"/>
              <a:gd name="connsiteY39" fmla="*/ 100684 h 1748421"/>
              <a:gd name="connsiteX40" fmla="*/ 51313 w 2468772"/>
              <a:gd name="connsiteY40" fmla="*/ 88777 h 1748421"/>
              <a:gd name="connsiteX41" fmla="*/ 65600 w 2468772"/>
              <a:gd name="connsiteY41" fmla="*/ 80682 h 1748421"/>
              <a:gd name="connsiteX42" fmla="*/ 77506 w 2468772"/>
              <a:gd name="connsiteY42" fmla="*/ 57823 h 1748421"/>
              <a:gd name="connsiteX43" fmla="*/ 125131 w 2468772"/>
              <a:gd name="connsiteY43" fmla="*/ 29246 h 1748421"/>
              <a:gd name="connsiteX44" fmla="*/ 172756 w 2468772"/>
              <a:gd name="connsiteY44" fmla="*/ 26866 h 1748421"/>
              <a:gd name="connsiteX45" fmla="*/ 210856 w 2468772"/>
              <a:gd name="connsiteY45" fmla="*/ 48298 h 1748421"/>
              <a:gd name="connsiteX46" fmla="*/ 234669 w 2468772"/>
              <a:gd name="connsiteY46" fmla="*/ 50678 h 1748421"/>
              <a:gd name="connsiteX47" fmla="*/ 287056 w 2468772"/>
              <a:gd name="connsiteY47" fmla="*/ 55442 h 1748421"/>
              <a:gd name="connsiteX48" fmla="*/ 318013 w 2468772"/>
              <a:gd name="connsiteY48" fmla="*/ 64967 h 1748421"/>
              <a:gd name="connsiteX49" fmla="*/ 322775 w 2468772"/>
              <a:gd name="connsiteY49" fmla="*/ 36392 h 1748421"/>
              <a:gd name="connsiteX50" fmla="*/ 315631 w 2468772"/>
              <a:gd name="connsiteY50" fmla="*/ 17341 h 1748421"/>
              <a:gd name="connsiteX51" fmla="*/ 413263 w 2468772"/>
              <a:gd name="connsiteY51" fmla="*/ 671 h 1748421"/>
              <a:gd name="connsiteX52" fmla="*/ 477556 w 2468772"/>
              <a:gd name="connsiteY52" fmla="*/ 31629 h 1748421"/>
              <a:gd name="connsiteX53" fmla="*/ 513275 w 2468772"/>
              <a:gd name="connsiteY53" fmla="*/ 81636 h 1748421"/>
              <a:gd name="connsiteX54" fmla="*/ 558519 w 2468772"/>
              <a:gd name="connsiteY54" fmla="*/ 114971 h 1748421"/>
              <a:gd name="connsiteX55" fmla="*/ 563280 w 2468772"/>
              <a:gd name="connsiteY55" fmla="*/ 222129 h 1748421"/>
              <a:gd name="connsiteX56" fmla="*/ 587397 w 2468772"/>
              <a:gd name="connsiteY56" fmla="*/ 277273 h 1748421"/>
              <a:gd name="connsiteX57" fmla="*/ 639480 w 2468772"/>
              <a:gd name="connsiteY57" fmla="*/ 310236 h 1748421"/>
              <a:gd name="connsiteX58" fmla="*/ 779974 w 2468772"/>
              <a:gd name="connsiteY58" fmla="*/ 381673 h 1748421"/>
              <a:gd name="connsiteX59" fmla="*/ 870463 w 2468772"/>
              <a:gd name="connsiteY59" fmla="*/ 441202 h 1748421"/>
              <a:gd name="connsiteX60" fmla="*/ 941899 w 2468772"/>
              <a:gd name="connsiteY60" fmla="*/ 391198 h 1748421"/>
              <a:gd name="connsiteX61" fmla="*/ 991905 w 2468772"/>
              <a:gd name="connsiteY61" fmla="*/ 362623 h 1748421"/>
              <a:gd name="connsiteX62" fmla="*/ 1006193 w 2468772"/>
              <a:gd name="connsiteY62" fmla="*/ 379292 h 1748421"/>
              <a:gd name="connsiteX63" fmla="*/ 1049055 w 2468772"/>
              <a:gd name="connsiteY63" fmla="*/ 395961 h 1748421"/>
              <a:gd name="connsiteX64" fmla="*/ 1072869 w 2468772"/>
              <a:gd name="connsiteY64" fmla="*/ 407867 h 1748421"/>
              <a:gd name="connsiteX65" fmla="*/ 1146687 w 2468772"/>
              <a:gd name="connsiteY65" fmla="*/ 403104 h 1748421"/>
              <a:gd name="connsiteX66" fmla="*/ 1170500 w 2468772"/>
              <a:gd name="connsiteY66" fmla="*/ 419773 h 1748421"/>
              <a:gd name="connsiteX67" fmla="*/ 1215744 w 2468772"/>
              <a:gd name="connsiteY67" fmla="*/ 424536 h 1748421"/>
              <a:gd name="connsiteX68" fmla="*/ 1227649 w 2468772"/>
              <a:gd name="connsiteY68" fmla="*/ 436442 h 1748421"/>
              <a:gd name="connsiteX69" fmla="*/ 1239556 w 2468772"/>
              <a:gd name="connsiteY69" fmla="*/ 467398 h 1748421"/>
              <a:gd name="connsiteX70" fmla="*/ 1253844 w 2468772"/>
              <a:gd name="connsiteY70" fmla="*/ 479304 h 1748421"/>
              <a:gd name="connsiteX71" fmla="*/ 1289563 w 2468772"/>
              <a:gd name="connsiteY71" fmla="*/ 503117 h 1748421"/>
              <a:gd name="connsiteX72" fmla="*/ 1306231 w 2468772"/>
              <a:gd name="connsiteY72" fmla="*/ 493592 h 1748421"/>
              <a:gd name="connsiteX73" fmla="*/ 1341950 w 2468772"/>
              <a:gd name="connsiteY73" fmla="*/ 503117 h 1748421"/>
              <a:gd name="connsiteX74" fmla="*/ 1411005 w 2468772"/>
              <a:gd name="connsiteY74" fmla="*/ 567411 h 1748421"/>
              <a:gd name="connsiteX75" fmla="*/ 1496730 w 2468772"/>
              <a:gd name="connsiteY75" fmla="*/ 588842 h 1748421"/>
              <a:gd name="connsiteX76" fmla="*/ 1549119 w 2468772"/>
              <a:gd name="connsiteY76" fmla="*/ 591223 h 1748421"/>
              <a:gd name="connsiteX77" fmla="*/ 1580075 w 2468772"/>
              <a:gd name="connsiteY77" fmla="*/ 605511 h 1748421"/>
              <a:gd name="connsiteX78" fmla="*/ 1603887 w 2468772"/>
              <a:gd name="connsiteY78" fmla="*/ 622179 h 1748421"/>
              <a:gd name="connsiteX79" fmla="*/ 1603888 w 2468772"/>
              <a:gd name="connsiteY79" fmla="*/ 676948 h 1748421"/>
              <a:gd name="connsiteX80" fmla="*/ 1634844 w 2468772"/>
              <a:gd name="connsiteY80" fmla="*/ 693617 h 1748421"/>
              <a:gd name="connsiteX81" fmla="*/ 1658656 w 2468772"/>
              <a:gd name="connsiteY81" fmla="*/ 724573 h 1748421"/>
              <a:gd name="connsiteX82" fmla="*/ 1696756 w 2468772"/>
              <a:gd name="connsiteY82" fmla="*/ 765054 h 1748421"/>
              <a:gd name="connsiteX83" fmla="*/ 1727713 w 2468772"/>
              <a:gd name="connsiteY83" fmla="*/ 779342 h 1748421"/>
              <a:gd name="connsiteX84" fmla="*/ 1770575 w 2468772"/>
              <a:gd name="connsiteY84" fmla="*/ 803154 h 1748421"/>
              <a:gd name="connsiteX85" fmla="*/ 1799150 w 2468772"/>
              <a:gd name="connsiteY85" fmla="*/ 831729 h 1748421"/>
              <a:gd name="connsiteX86" fmla="*/ 1880113 w 2468772"/>
              <a:gd name="connsiteY86" fmla="*/ 874592 h 1748421"/>
              <a:gd name="connsiteX87" fmla="*/ 1911069 w 2468772"/>
              <a:gd name="connsiteY87" fmla="*/ 874592 h 1748421"/>
              <a:gd name="connsiteX88" fmla="*/ 1946788 w 2468772"/>
              <a:gd name="connsiteY88" fmla="*/ 881736 h 1748421"/>
              <a:gd name="connsiteX89" fmla="*/ 1984888 w 2468772"/>
              <a:gd name="connsiteY89" fmla="*/ 857923 h 1748421"/>
              <a:gd name="connsiteX90" fmla="*/ 2084900 w 2468772"/>
              <a:gd name="connsiteY90" fmla="*/ 929361 h 1748421"/>
              <a:gd name="connsiteX91" fmla="*/ 2103950 w 2468772"/>
              <a:gd name="connsiteY91" fmla="*/ 962698 h 1748421"/>
              <a:gd name="connsiteX92" fmla="*/ 2149194 w 2468772"/>
              <a:gd name="connsiteY92" fmla="*/ 1003179 h 1748421"/>
              <a:gd name="connsiteX93" fmla="*/ 2158719 w 2468772"/>
              <a:gd name="connsiteY93" fmla="*/ 1074617 h 1748421"/>
              <a:gd name="connsiteX94" fmla="*/ 2227775 w 2468772"/>
              <a:gd name="connsiteY94" fmla="*/ 1098429 h 1748421"/>
              <a:gd name="connsiteX95" fmla="*/ 2265875 w 2468772"/>
              <a:gd name="connsiteY95" fmla="*/ 1167486 h 1748421"/>
              <a:gd name="connsiteX96" fmla="*/ 2284924 w 2468772"/>
              <a:gd name="connsiteY96" fmla="*/ 1179392 h 1748421"/>
              <a:gd name="connsiteX97" fmla="*/ 2308738 w 2468772"/>
              <a:gd name="connsiteY97" fmla="*/ 1198442 h 1748421"/>
              <a:gd name="connsiteX98" fmla="*/ 2334931 w 2468772"/>
              <a:gd name="connsiteY98" fmla="*/ 1191298 h 1748421"/>
              <a:gd name="connsiteX99" fmla="*/ 2365887 w 2468772"/>
              <a:gd name="connsiteY99" fmla="*/ 1200823 h 1748421"/>
              <a:gd name="connsiteX100" fmla="*/ 2430181 w 2468772"/>
              <a:gd name="connsiteY100" fmla="*/ 1224636 h 1748421"/>
              <a:gd name="connsiteX101" fmla="*/ 2461138 w 2468772"/>
              <a:gd name="connsiteY101" fmla="*/ 1229398 h 1748421"/>
              <a:gd name="connsiteX102" fmla="*/ 2468356 w 2468772"/>
              <a:gd name="connsiteY102" fmla="*/ 1265780 h 1748421"/>
              <a:gd name="connsiteX103" fmla="*/ 2446849 w 2468772"/>
              <a:gd name="connsiteY103" fmla="*/ 1300836 h 1748421"/>
              <a:gd name="connsiteX104" fmla="*/ 2415893 w 2468772"/>
              <a:gd name="connsiteY104" fmla="*/ 1355604 h 1748421"/>
              <a:gd name="connsiteX105" fmla="*/ 2342074 w 2468772"/>
              <a:gd name="connsiteY105" fmla="*/ 1403229 h 1748421"/>
              <a:gd name="connsiteX106" fmla="*/ 2268255 w 2468772"/>
              <a:gd name="connsiteY106" fmla="*/ 1405611 h 1748421"/>
              <a:gd name="connsiteX107" fmla="*/ 2156337 w 2468772"/>
              <a:gd name="connsiteY107" fmla="*/ 1436567 h 1748421"/>
              <a:gd name="connsiteX108" fmla="*/ 2108712 w 2468772"/>
              <a:gd name="connsiteY108" fmla="*/ 1460379 h 1748421"/>
              <a:gd name="connsiteX109" fmla="*/ 953157 w 2468772"/>
              <a:gd name="connsiteY109" fmla="*/ 1741843 h 1748421"/>
              <a:gd name="connsiteX110" fmla="*/ 687105 w 2468772"/>
              <a:gd name="connsiteY110" fmla="*/ 1646118 h 1748421"/>
              <a:gd name="connsiteX111" fmla="*/ 75125 w 2468772"/>
              <a:gd name="connsiteY111" fmla="*/ 1498479 h 1748421"/>
              <a:gd name="connsiteX112" fmla="*/ 75181 w 2468772"/>
              <a:gd name="connsiteY112" fmla="*/ 1348648 h 1748421"/>
              <a:gd name="connsiteX0" fmla="*/ 75181 w 2468772"/>
              <a:gd name="connsiteY0" fmla="*/ 1348648 h 1765176"/>
              <a:gd name="connsiteX1" fmla="*/ 39405 w 2468772"/>
              <a:gd name="connsiteY1" fmla="*/ 1136528 h 1765176"/>
              <a:gd name="connsiteX2" fmla="*/ 125131 w 2468772"/>
              <a:gd name="connsiteY2" fmla="*/ 1160341 h 1765176"/>
              <a:gd name="connsiteX3" fmla="*/ 201331 w 2468772"/>
              <a:gd name="connsiteY3" fmla="*/ 1107953 h 1765176"/>
              <a:gd name="connsiteX4" fmla="*/ 194188 w 2468772"/>
              <a:gd name="connsiteY4" fmla="*/ 1026991 h 1765176"/>
              <a:gd name="connsiteX5" fmla="*/ 218000 w 2468772"/>
              <a:gd name="connsiteY5" fmla="*/ 965078 h 1765176"/>
              <a:gd name="connsiteX6" fmla="*/ 268006 w 2468772"/>
              <a:gd name="connsiteY6" fmla="*/ 950791 h 1765176"/>
              <a:gd name="connsiteX7" fmla="*/ 318013 w 2468772"/>
              <a:gd name="connsiteY7" fmla="*/ 886497 h 1765176"/>
              <a:gd name="connsiteX8" fmla="*/ 348968 w 2468772"/>
              <a:gd name="connsiteY8" fmla="*/ 834109 h 1765176"/>
              <a:gd name="connsiteX9" fmla="*/ 441838 w 2468772"/>
              <a:gd name="connsiteY9" fmla="*/ 779341 h 1765176"/>
              <a:gd name="connsiteX10" fmla="*/ 553756 w 2468772"/>
              <a:gd name="connsiteY10" fmla="*/ 741240 h 1765176"/>
              <a:gd name="connsiteX11" fmla="*/ 527563 w 2468772"/>
              <a:gd name="connsiteY11" fmla="*/ 707903 h 1765176"/>
              <a:gd name="connsiteX12" fmla="*/ 489463 w 2468772"/>
              <a:gd name="connsiteY12" fmla="*/ 688853 h 1765176"/>
              <a:gd name="connsiteX13" fmla="*/ 508513 w 2468772"/>
              <a:gd name="connsiteY13" fmla="*/ 648372 h 1765176"/>
              <a:gd name="connsiteX14" fmla="*/ 503750 w 2468772"/>
              <a:gd name="connsiteY14" fmla="*/ 624560 h 1765176"/>
              <a:gd name="connsiteX15" fmla="*/ 498988 w 2468772"/>
              <a:gd name="connsiteY15" fmla="*/ 605510 h 1765176"/>
              <a:gd name="connsiteX16" fmla="*/ 434694 w 2468772"/>
              <a:gd name="connsiteY16" fmla="*/ 562647 h 1765176"/>
              <a:gd name="connsiteX17" fmla="*/ 382305 w 2468772"/>
              <a:gd name="connsiteY17" fmla="*/ 572171 h 1765176"/>
              <a:gd name="connsiteX18" fmla="*/ 315631 w 2468772"/>
              <a:gd name="connsiteY18" fmla="*/ 553122 h 1765176"/>
              <a:gd name="connsiteX19" fmla="*/ 248955 w 2468772"/>
              <a:gd name="connsiteY19" fmla="*/ 593602 h 1765176"/>
              <a:gd name="connsiteX20" fmla="*/ 144181 w 2468772"/>
              <a:gd name="connsiteY20" fmla="*/ 591221 h 1765176"/>
              <a:gd name="connsiteX21" fmla="*/ 79887 w 2468772"/>
              <a:gd name="connsiteY21" fmla="*/ 619796 h 1765176"/>
              <a:gd name="connsiteX22" fmla="*/ 32262 w 2468772"/>
              <a:gd name="connsiteY22" fmla="*/ 648371 h 1765176"/>
              <a:gd name="connsiteX23" fmla="*/ 1307 w 2468772"/>
              <a:gd name="connsiteY23" fmla="*/ 603127 h 1765176"/>
              <a:gd name="connsiteX24" fmla="*/ 10830 w 2468772"/>
              <a:gd name="connsiteY24" fmla="*/ 515021 h 1765176"/>
              <a:gd name="connsiteX25" fmla="*/ 8450 w 2468772"/>
              <a:gd name="connsiteY25" fmla="*/ 479302 h 1765176"/>
              <a:gd name="connsiteX26" fmla="*/ 22737 w 2468772"/>
              <a:gd name="connsiteY26" fmla="*/ 453109 h 1765176"/>
              <a:gd name="connsiteX27" fmla="*/ 27499 w 2468772"/>
              <a:gd name="connsiteY27" fmla="*/ 388815 h 1765176"/>
              <a:gd name="connsiteX28" fmla="*/ 32262 w 2468772"/>
              <a:gd name="connsiteY28" fmla="*/ 357859 h 1765176"/>
              <a:gd name="connsiteX29" fmla="*/ 58455 w 2468772"/>
              <a:gd name="connsiteY29" fmla="*/ 331665 h 1765176"/>
              <a:gd name="connsiteX30" fmla="*/ 60838 w 2468772"/>
              <a:gd name="connsiteY30" fmla="*/ 300709 h 1765176"/>
              <a:gd name="connsiteX31" fmla="*/ 106080 w 2468772"/>
              <a:gd name="connsiteY31" fmla="*/ 291184 h 1765176"/>
              <a:gd name="connsiteX32" fmla="*/ 82268 w 2468772"/>
              <a:gd name="connsiteY32" fmla="*/ 267371 h 1765176"/>
              <a:gd name="connsiteX33" fmla="*/ 117988 w 2468772"/>
              <a:gd name="connsiteY33" fmla="*/ 241177 h 1765176"/>
              <a:gd name="connsiteX34" fmla="*/ 91793 w 2468772"/>
              <a:gd name="connsiteY34" fmla="*/ 234034 h 1765176"/>
              <a:gd name="connsiteX35" fmla="*/ 58456 w 2468772"/>
              <a:gd name="connsiteY35" fmla="*/ 203077 h 1765176"/>
              <a:gd name="connsiteX36" fmla="*/ 101319 w 2468772"/>
              <a:gd name="connsiteY36" fmla="*/ 162596 h 1765176"/>
              <a:gd name="connsiteX37" fmla="*/ 65600 w 2468772"/>
              <a:gd name="connsiteY37" fmla="*/ 153071 h 1765176"/>
              <a:gd name="connsiteX38" fmla="*/ 56075 w 2468772"/>
              <a:gd name="connsiteY38" fmla="*/ 136402 h 1765176"/>
              <a:gd name="connsiteX39" fmla="*/ 72744 w 2468772"/>
              <a:gd name="connsiteY39" fmla="*/ 100684 h 1765176"/>
              <a:gd name="connsiteX40" fmla="*/ 51313 w 2468772"/>
              <a:gd name="connsiteY40" fmla="*/ 88777 h 1765176"/>
              <a:gd name="connsiteX41" fmla="*/ 65600 w 2468772"/>
              <a:gd name="connsiteY41" fmla="*/ 80682 h 1765176"/>
              <a:gd name="connsiteX42" fmla="*/ 77506 w 2468772"/>
              <a:gd name="connsiteY42" fmla="*/ 57823 h 1765176"/>
              <a:gd name="connsiteX43" fmla="*/ 125131 w 2468772"/>
              <a:gd name="connsiteY43" fmla="*/ 29246 h 1765176"/>
              <a:gd name="connsiteX44" fmla="*/ 172756 w 2468772"/>
              <a:gd name="connsiteY44" fmla="*/ 26866 h 1765176"/>
              <a:gd name="connsiteX45" fmla="*/ 210856 w 2468772"/>
              <a:gd name="connsiteY45" fmla="*/ 48298 h 1765176"/>
              <a:gd name="connsiteX46" fmla="*/ 234669 w 2468772"/>
              <a:gd name="connsiteY46" fmla="*/ 50678 h 1765176"/>
              <a:gd name="connsiteX47" fmla="*/ 287056 w 2468772"/>
              <a:gd name="connsiteY47" fmla="*/ 55442 h 1765176"/>
              <a:gd name="connsiteX48" fmla="*/ 318013 w 2468772"/>
              <a:gd name="connsiteY48" fmla="*/ 64967 h 1765176"/>
              <a:gd name="connsiteX49" fmla="*/ 322775 w 2468772"/>
              <a:gd name="connsiteY49" fmla="*/ 36392 h 1765176"/>
              <a:gd name="connsiteX50" fmla="*/ 315631 w 2468772"/>
              <a:gd name="connsiteY50" fmla="*/ 17341 h 1765176"/>
              <a:gd name="connsiteX51" fmla="*/ 413263 w 2468772"/>
              <a:gd name="connsiteY51" fmla="*/ 671 h 1765176"/>
              <a:gd name="connsiteX52" fmla="*/ 477556 w 2468772"/>
              <a:gd name="connsiteY52" fmla="*/ 31629 h 1765176"/>
              <a:gd name="connsiteX53" fmla="*/ 513275 w 2468772"/>
              <a:gd name="connsiteY53" fmla="*/ 81636 h 1765176"/>
              <a:gd name="connsiteX54" fmla="*/ 558519 w 2468772"/>
              <a:gd name="connsiteY54" fmla="*/ 114971 h 1765176"/>
              <a:gd name="connsiteX55" fmla="*/ 563280 w 2468772"/>
              <a:gd name="connsiteY55" fmla="*/ 222129 h 1765176"/>
              <a:gd name="connsiteX56" fmla="*/ 587397 w 2468772"/>
              <a:gd name="connsiteY56" fmla="*/ 277273 h 1765176"/>
              <a:gd name="connsiteX57" fmla="*/ 639480 w 2468772"/>
              <a:gd name="connsiteY57" fmla="*/ 310236 h 1765176"/>
              <a:gd name="connsiteX58" fmla="*/ 779974 w 2468772"/>
              <a:gd name="connsiteY58" fmla="*/ 381673 h 1765176"/>
              <a:gd name="connsiteX59" fmla="*/ 870463 w 2468772"/>
              <a:gd name="connsiteY59" fmla="*/ 441202 h 1765176"/>
              <a:gd name="connsiteX60" fmla="*/ 941899 w 2468772"/>
              <a:gd name="connsiteY60" fmla="*/ 391198 h 1765176"/>
              <a:gd name="connsiteX61" fmla="*/ 991905 w 2468772"/>
              <a:gd name="connsiteY61" fmla="*/ 362623 h 1765176"/>
              <a:gd name="connsiteX62" fmla="*/ 1006193 w 2468772"/>
              <a:gd name="connsiteY62" fmla="*/ 379292 h 1765176"/>
              <a:gd name="connsiteX63" fmla="*/ 1049055 w 2468772"/>
              <a:gd name="connsiteY63" fmla="*/ 395961 h 1765176"/>
              <a:gd name="connsiteX64" fmla="*/ 1072869 w 2468772"/>
              <a:gd name="connsiteY64" fmla="*/ 407867 h 1765176"/>
              <a:gd name="connsiteX65" fmla="*/ 1146687 w 2468772"/>
              <a:gd name="connsiteY65" fmla="*/ 403104 h 1765176"/>
              <a:gd name="connsiteX66" fmla="*/ 1170500 w 2468772"/>
              <a:gd name="connsiteY66" fmla="*/ 419773 h 1765176"/>
              <a:gd name="connsiteX67" fmla="*/ 1215744 w 2468772"/>
              <a:gd name="connsiteY67" fmla="*/ 424536 h 1765176"/>
              <a:gd name="connsiteX68" fmla="*/ 1227649 w 2468772"/>
              <a:gd name="connsiteY68" fmla="*/ 436442 h 1765176"/>
              <a:gd name="connsiteX69" fmla="*/ 1239556 w 2468772"/>
              <a:gd name="connsiteY69" fmla="*/ 467398 h 1765176"/>
              <a:gd name="connsiteX70" fmla="*/ 1253844 w 2468772"/>
              <a:gd name="connsiteY70" fmla="*/ 479304 h 1765176"/>
              <a:gd name="connsiteX71" fmla="*/ 1289563 w 2468772"/>
              <a:gd name="connsiteY71" fmla="*/ 503117 h 1765176"/>
              <a:gd name="connsiteX72" fmla="*/ 1306231 w 2468772"/>
              <a:gd name="connsiteY72" fmla="*/ 493592 h 1765176"/>
              <a:gd name="connsiteX73" fmla="*/ 1341950 w 2468772"/>
              <a:gd name="connsiteY73" fmla="*/ 503117 h 1765176"/>
              <a:gd name="connsiteX74" fmla="*/ 1411005 w 2468772"/>
              <a:gd name="connsiteY74" fmla="*/ 567411 h 1765176"/>
              <a:gd name="connsiteX75" fmla="*/ 1496730 w 2468772"/>
              <a:gd name="connsiteY75" fmla="*/ 588842 h 1765176"/>
              <a:gd name="connsiteX76" fmla="*/ 1549119 w 2468772"/>
              <a:gd name="connsiteY76" fmla="*/ 591223 h 1765176"/>
              <a:gd name="connsiteX77" fmla="*/ 1580075 w 2468772"/>
              <a:gd name="connsiteY77" fmla="*/ 605511 h 1765176"/>
              <a:gd name="connsiteX78" fmla="*/ 1603887 w 2468772"/>
              <a:gd name="connsiteY78" fmla="*/ 622179 h 1765176"/>
              <a:gd name="connsiteX79" fmla="*/ 1603888 w 2468772"/>
              <a:gd name="connsiteY79" fmla="*/ 676948 h 1765176"/>
              <a:gd name="connsiteX80" fmla="*/ 1634844 w 2468772"/>
              <a:gd name="connsiteY80" fmla="*/ 693617 h 1765176"/>
              <a:gd name="connsiteX81" fmla="*/ 1658656 w 2468772"/>
              <a:gd name="connsiteY81" fmla="*/ 724573 h 1765176"/>
              <a:gd name="connsiteX82" fmla="*/ 1696756 w 2468772"/>
              <a:gd name="connsiteY82" fmla="*/ 765054 h 1765176"/>
              <a:gd name="connsiteX83" fmla="*/ 1727713 w 2468772"/>
              <a:gd name="connsiteY83" fmla="*/ 779342 h 1765176"/>
              <a:gd name="connsiteX84" fmla="*/ 1770575 w 2468772"/>
              <a:gd name="connsiteY84" fmla="*/ 803154 h 1765176"/>
              <a:gd name="connsiteX85" fmla="*/ 1799150 w 2468772"/>
              <a:gd name="connsiteY85" fmla="*/ 831729 h 1765176"/>
              <a:gd name="connsiteX86" fmla="*/ 1880113 w 2468772"/>
              <a:gd name="connsiteY86" fmla="*/ 874592 h 1765176"/>
              <a:gd name="connsiteX87" fmla="*/ 1911069 w 2468772"/>
              <a:gd name="connsiteY87" fmla="*/ 874592 h 1765176"/>
              <a:gd name="connsiteX88" fmla="*/ 1946788 w 2468772"/>
              <a:gd name="connsiteY88" fmla="*/ 881736 h 1765176"/>
              <a:gd name="connsiteX89" fmla="*/ 1984888 w 2468772"/>
              <a:gd name="connsiteY89" fmla="*/ 857923 h 1765176"/>
              <a:gd name="connsiteX90" fmla="*/ 2084900 w 2468772"/>
              <a:gd name="connsiteY90" fmla="*/ 929361 h 1765176"/>
              <a:gd name="connsiteX91" fmla="*/ 2103950 w 2468772"/>
              <a:gd name="connsiteY91" fmla="*/ 962698 h 1765176"/>
              <a:gd name="connsiteX92" fmla="*/ 2149194 w 2468772"/>
              <a:gd name="connsiteY92" fmla="*/ 1003179 h 1765176"/>
              <a:gd name="connsiteX93" fmla="*/ 2158719 w 2468772"/>
              <a:gd name="connsiteY93" fmla="*/ 1074617 h 1765176"/>
              <a:gd name="connsiteX94" fmla="*/ 2227775 w 2468772"/>
              <a:gd name="connsiteY94" fmla="*/ 1098429 h 1765176"/>
              <a:gd name="connsiteX95" fmla="*/ 2265875 w 2468772"/>
              <a:gd name="connsiteY95" fmla="*/ 1167486 h 1765176"/>
              <a:gd name="connsiteX96" fmla="*/ 2284924 w 2468772"/>
              <a:gd name="connsiteY96" fmla="*/ 1179392 h 1765176"/>
              <a:gd name="connsiteX97" fmla="*/ 2308738 w 2468772"/>
              <a:gd name="connsiteY97" fmla="*/ 1198442 h 1765176"/>
              <a:gd name="connsiteX98" fmla="*/ 2334931 w 2468772"/>
              <a:gd name="connsiteY98" fmla="*/ 1191298 h 1765176"/>
              <a:gd name="connsiteX99" fmla="*/ 2365887 w 2468772"/>
              <a:gd name="connsiteY99" fmla="*/ 1200823 h 1765176"/>
              <a:gd name="connsiteX100" fmla="*/ 2430181 w 2468772"/>
              <a:gd name="connsiteY100" fmla="*/ 1224636 h 1765176"/>
              <a:gd name="connsiteX101" fmla="*/ 2461138 w 2468772"/>
              <a:gd name="connsiteY101" fmla="*/ 1229398 h 1765176"/>
              <a:gd name="connsiteX102" fmla="*/ 2468356 w 2468772"/>
              <a:gd name="connsiteY102" fmla="*/ 1265780 h 1765176"/>
              <a:gd name="connsiteX103" fmla="*/ 2446849 w 2468772"/>
              <a:gd name="connsiteY103" fmla="*/ 1300836 h 1765176"/>
              <a:gd name="connsiteX104" fmla="*/ 2415893 w 2468772"/>
              <a:gd name="connsiteY104" fmla="*/ 1355604 h 1765176"/>
              <a:gd name="connsiteX105" fmla="*/ 2342074 w 2468772"/>
              <a:gd name="connsiteY105" fmla="*/ 1403229 h 1765176"/>
              <a:gd name="connsiteX106" fmla="*/ 2268255 w 2468772"/>
              <a:gd name="connsiteY106" fmla="*/ 1405611 h 1765176"/>
              <a:gd name="connsiteX107" fmla="*/ 2156337 w 2468772"/>
              <a:gd name="connsiteY107" fmla="*/ 1436567 h 1765176"/>
              <a:gd name="connsiteX108" fmla="*/ 2108712 w 2468772"/>
              <a:gd name="connsiteY108" fmla="*/ 1460379 h 1765176"/>
              <a:gd name="connsiteX109" fmla="*/ 1349093 w 2468772"/>
              <a:gd name="connsiteY109" fmla="*/ 1188918 h 1765176"/>
              <a:gd name="connsiteX110" fmla="*/ 953157 w 2468772"/>
              <a:gd name="connsiteY110" fmla="*/ 1741843 h 1765176"/>
              <a:gd name="connsiteX111" fmla="*/ 687105 w 2468772"/>
              <a:gd name="connsiteY111" fmla="*/ 1646118 h 1765176"/>
              <a:gd name="connsiteX112" fmla="*/ 75125 w 2468772"/>
              <a:gd name="connsiteY112" fmla="*/ 1498479 h 1765176"/>
              <a:gd name="connsiteX113" fmla="*/ 75181 w 2468772"/>
              <a:gd name="connsiteY113" fmla="*/ 1348648 h 1765176"/>
              <a:gd name="connsiteX0" fmla="*/ 75181 w 2468772"/>
              <a:gd name="connsiteY0" fmla="*/ 1348648 h 1754036"/>
              <a:gd name="connsiteX1" fmla="*/ 39405 w 2468772"/>
              <a:gd name="connsiteY1" fmla="*/ 1136528 h 1754036"/>
              <a:gd name="connsiteX2" fmla="*/ 125131 w 2468772"/>
              <a:gd name="connsiteY2" fmla="*/ 1160341 h 1754036"/>
              <a:gd name="connsiteX3" fmla="*/ 201331 w 2468772"/>
              <a:gd name="connsiteY3" fmla="*/ 1107953 h 1754036"/>
              <a:gd name="connsiteX4" fmla="*/ 194188 w 2468772"/>
              <a:gd name="connsiteY4" fmla="*/ 1026991 h 1754036"/>
              <a:gd name="connsiteX5" fmla="*/ 218000 w 2468772"/>
              <a:gd name="connsiteY5" fmla="*/ 965078 h 1754036"/>
              <a:gd name="connsiteX6" fmla="*/ 268006 w 2468772"/>
              <a:gd name="connsiteY6" fmla="*/ 950791 h 1754036"/>
              <a:gd name="connsiteX7" fmla="*/ 318013 w 2468772"/>
              <a:gd name="connsiteY7" fmla="*/ 886497 h 1754036"/>
              <a:gd name="connsiteX8" fmla="*/ 348968 w 2468772"/>
              <a:gd name="connsiteY8" fmla="*/ 834109 h 1754036"/>
              <a:gd name="connsiteX9" fmla="*/ 441838 w 2468772"/>
              <a:gd name="connsiteY9" fmla="*/ 779341 h 1754036"/>
              <a:gd name="connsiteX10" fmla="*/ 553756 w 2468772"/>
              <a:gd name="connsiteY10" fmla="*/ 741240 h 1754036"/>
              <a:gd name="connsiteX11" fmla="*/ 527563 w 2468772"/>
              <a:gd name="connsiteY11" fmla="*/ 707903 h 1754036"/>
              <a:gd name="connsiteX12" fmla="*/ 489463 w 2468772"/>
              <a:gd name="connsiteY12" fmla="*/ 688853 h 1754036"/>
              <a:gd name="connsiteX13" fmla="*/ 508513 w 2468772"/>
              <a:gd name="connsiteY13" fmla="*/ 648372 h 1754036"/>
              <a:gd name="connsiteX14" fmla="*/ 503750 w 2468772"/>
              <a:gd name="connsiteY14" fmla="*/ 624560 h 1754036"/>
              <a:gd name="connsiteX15" fmla="*/ 498988 w 2468772"/>
              <a:gd name="connsiteY15" fmla="*/ 605510 h 1754036"/>
              <a:gd name="connsiteX16" fmla="*/ 434694 w 2468772"/>
              <a:gd name="connsiteY16" fmla="*/ 562647 h 1754036"/>
              <a:gd name="connsiteX17" fmla="*/ 382305 w 2468772"/>
              <a:gd name="connsiteY17" fmla="*/ 572171 h 1754036"/>
              <a:gd name="connsiteX18" fmla="*/ 315631 w 2468772"/>
              <a:gd name="connsiteY18" fmla="*/ 553122 h 1754036"/>
              <a:gd name="connsiteX19" fmla="*/ 248955 w 2468772"/>
              <a:gd name="connsiteY19" fmla="*/ 593602 h 1754036"/>
              <a:gd name="connsiteX20" fmla="*/ 144181 w 2468772"/>
              <a:gd name="connsiteY20" fmla="*/ 591221 h 1754036"/>
              <a:gd name="connsiteX21" fmla="*/ 79887 w 2468772"/>
              <a:gd name="connsiteY21" fmla="*/ 619796 h 1754036"/>
              <a:gd name="connsiteX22" fmla="*/ 32262 w 2468772"/>
              <a:gd name="connsiteY22" fmla="*/ 648371 h 1754036"/>
              <a:gd name="connsiteX23" fmla="*/ 1307 w 2468772"/>
              <a:gd name="connsiteY23" fmla="*/ 603127 h 1754036"/>
              <a:gd name="connsiteX24" fmla="*/ 10830 w 2468772"/>
              <a:gd name="connsiteY24" fmla="*/ 515021 h 1754036"/>
              <a:gd name="connsiteX25" fmla="*/ 8450 w 2468772"/>
              <a:gd name="connsiteY25" fmla="*/ 479302 h 1754036"/>
              <a:gd name="connsiteX26" fmla="*/ 22737 w 2468772"/>
              <a:gd name="connsiteY26" fmla="*/ 453109 h 1754036"/>
              <a:gd name="connsiteX27" fmla="*/ 27499 w 2468772"/>
              <a:gd name="connsiteY27" fmla="*/ 388815 h 1754036"/>
              <a:gd name="connsiteX28" fmla="*/ 32262 w 2468772"/>
              <a:gd name="connsiteY28" fmla="*/ 357859 h 1754036"/>
              <a:gd name="connsiteX29" fmla="*/ 58455 w 2468772"/>
              <a:gd name="connsiteY29" fmla="*/ 331665 h 1754036"/>
              <a:gd name="connsiteX30" fmla="*/ 60838 w 2468772"/>
              <a:gd name="connsiteY30" fmla="*/ 300709 h 1754036"/>
              <a:gd name="connsiteX31" fmla="*/ 106080 w 2468772"/>
              <a:gd name="connsiteY31" fmla="*/ 291184 h 1754036"/>
              <a:gd name="connsiteX32" fmla="*/ 82268 w 2468772"/>
              <a:gd name="connsiteY32" fmla="*/ 267371 h 1754036"/>
              <a:gd name="connsiteX33" fmla="*/ 117988 w 2468772"/>
              <a:gd name="connsiteY33" fmla="*/ 241177 h 1754036"/>
              <a:gd name="connsiteX34" fmla="*/ 91793 w 2468772"/>
              <a:gd name="connsiteY34" fmla="*/ 234034 h 1754036"/>
              <a:gd name="connsiteX35" fmla="*/ 58456 w 2468772"/>
              <a:gd name="connsiteY35" fmla="*/ 203077 h 1754036"/>
              <a:gd name="connsiteX36" fmla="*/ 101319 w 2468772"/>
              <a:gd name="connsiteY36" fmla="*/ 162596 h 1754036"/>
              <a:gd name="connsiteX37" fmla="*/ 65600 w 2468772"/>
              <a:gd name="connsiteY37" fmla="*/ 153071 h 1754036"/>
              <a:gd name="connsiteX38" fmla="*/ 56075 w 2468772"/>
              <a:gd name="connsiteY38" fmla="*/ 136402 h 1754036"/>
              <a:gd name="connsiteX39" fmla="*/ 72744 w 2468772"/>
              <a:gd name="connsiteY39" fmla="*/ 100684 h 1754036"/>
              <a:gd name="connsiteX40" fmla="*/ 51313 w 2468772"/>
              <a:gd name="connsiteY40" fmla="*/ 88777 h 1754036"/>
              <a:gd name="connsiteX41" fmla="*/ 65600 w 2468772"/>
              <a:gd name="connsiteY41" fmla="*/ 80682 h 1754036"/>
              <a:gd name="connsiteX42" fmla="*/ 77506 w 2468772"/>
              <a:gd name="connsiteY42" fmla="*/ 57823 h 1754036"/>
              <a:gd name="connsiteX43" fmla="*/ 125131 w 2468772"/>
              <a:gd name="connsiteY43" fmla="*/ 29246 h 1754036"/>
              <a:gd name="connsiteX44" fmla="*/ 172756 w 2468772"/>
              <a:gd name="connsiteY44" fmla="*/ 26866 h 1754036"/>
              <a:gd name="connsiteX45" fmla="*/ 210856 w 2468772"/>
              <a:gd name="connsiteY45" fmla="*/ 48298 h 1754036"/>
              <a:gd name="connsiteX46" fmla="*/ 234669 w 2468772"/>
              <a:gd name="connsiteY46" fmla="*/ 50678 h 1754036"/>
              <a:gd name="connsiteX47" fmla="*/ 287056 w 2468772"/>
              <a:gd name="connsiteY47" fmla="*/ 55442 h 1754036"/>
              <a:gd name="connsiteX48" fmla="*/ 318013 w 2468772"/>
              <a:gd name="connsiteY48" fmla="*/ 64967 h 1754036"/>
              <a:gd name="connsiteX49" fmla="*/ 322775 w 2468772"/>
              <a:gd name="connsiteY49" fmla="*/ 36392 h 1754036"/>
              <a:gd name="connsiteX50" fmla="*/ 315631 w 2468772"/>
              <a:gd name="connsiteY50" fmla="*/ 17341 h 1754036"/>
              <a:gd name="connsiteX51" fmla="*/ 413263 w 2468772"/>
              <a:gd name="connsiteY51" fmla="*/ 671 h 1754036"/>
              <a:gd name="connsiteX52" fmla="*/ 477556 w 2468772"/>
              <a:gd name="connsiteY52" fmla="*/ 31629 h 1754036"/>
              <a:gd name="connsiteX53" fmla="*/ 513275 w 2468772"/>
              <a:gd name="connsiteY53" fmla="*/ 81636 h 1754036"/>
              <a:gd name="connsiteX54" fmla="*/ 558519 w 2468772"/>
              <a:gd name="connsiteY54" fmla="*/ 114971 h 1754036"/>
              <a:gd name="connsiteX55" fmla="*/ 563280 w 2468772"/>
              <a:gd name="connsiteY55" fmla="*/ 222129 h 1754036"/>
              <a:gd name="connsiteX56" fmla="*/ 587397 w 2468772"/>
              <a:gd name="connsiteY56" fmla="*/ 277273 h 1754036"/>
              <a:gd name="connsiteX57" fmla="*/ 639480 w 2468772"/>
              <a:gd name="connsiteY57" fmla="*/ 310236 h 1754036"/>
              <a:gd name="connsiteX58" fmla="*/ 779974 w 2468772"/>
              <a:gd name="connsiteY58" fmla="*/ 381673 h 1754036"/>
              <a:gd name="connsiteX59" fmla="*/ 870463 w 2468772"/>
              <a:gd name="connsiteY59" fmla="*/ 441202 h 1754036"/>
              <a:gd name="connsiteX60" fmla="*/ 941899 w 2468772"/>
              <a:gd name="connsiteY60" fmla="*/ 391198 h 1754036"/>
              <a:gd name="connsiteX61" fmla="*/ 991905 w 2468772"/>
              <a:gd name="connsiteY61" fmla="*/ 362623 h 1754036"/>
              <a:gd name="connsiteX62" fmla="*/ 1006193 w 2468772"/>
              <a:gd name="connsiteY62" fmla="*/ 379292 h 1754036"/>
              <a:gd name="connsiteX63" fmla="*/ 1049055 w 2468772"/>
              <a:gd name="connsiteY63" fmla="*/ 395961 h 1754036"/>
              <a:gd name="connsiteX64" fmla="*/ 1072869 w 2468772"/>
              <a:gd name="connsiteY64" fmla="*/ 407867 h 1754036"/>
              <a:gd name="connsiteX65" fmla="*/ 1146687 w 2468772"/>
              <a:gd name="connsiteY65" fmla="*/ 403104 h 1754036"/>
              <a:gd name="connsiteX66" fmla="*/ 1170500 w 2468772"/>
              <a:gd name="connsiteY66" fmla="*/ 419773 h 1754036"/>
              <a:gd name="connsiteX67" fmla="*/ 1215744 w 2468772"/>
              <a:gd name="connsiteY67" fmla="*/ 424536 h 1754036"/>
              <a:gd name="connsiteX68" fmla="*/ 1227649 w 2468772"/>
              <a:gd name="connsiteY68" fmla="*/ 436442 h 1754036"/>
              <a:gd name="connsiteX69" fmla="*/ 1239556 w 2468772"/>
              <a:gd name="connsiteY69" fmla="*/ 467398 h 1754036"/>
              <a:gd name="connsiteX70" fmla="*/ 1253844 w 2468772"/>
              <a:gd name="connsiteY70" fmla="*/ 479304 h 1754036"/>
              <a:gd name="connsiteX71" fmla="*/ 1289563 w 2468772"/>
              <a:gd name="connsiteY71" fmla="*/ 503117 h 1754036"/>
              <a:gd name="connsiteX72" fmla="*/ 1306231 w 2468772"/>
              <a:gd name="connsiteY72" fmla="*/ 493592 h 1754036"/>
              <a:gd name="connsiteX73" fmla="*/ 1341950 w 2468772"/>
              <a:gd name="connsiteY73" fmla="*/ 503117 h 1754036"/>
              <a:gd name="connsiteX74" fmla="*/ 1411005 w 2468772"/>
              <a:gd name="connsiteY74" fmla="*/ 567411 h 1754036"/>
              <a:gd name="connsiteX75" fmla="*/ 1496730 w 2468772"/>
              <a:gd name="connsiteY75" fmla="*/ 588842 h 1754036"/>
              <a:gd name="connsiteX76" fmla="*/ 1549119 w 2468772"/>
              <a:gd name="connsiteY76" fmla="*/ 591223 h 1754036"/>
              <a:gd name="connsiteX77" fmla="*/ 1580075 w 2468772"/>
              <a:gd name="connsiteY77" fmla="*/ 605511 h 1754036"/>
              <a:gd name="connsiteX78" fmla="*/ 1603887 w 2468772"/>
              <a:gd name="connsiteY78" fmla="*/ 622179 h 1754036"/>
              <a:gd name="connsiteX79" fmla="*/ 1603888 w 2468772"/>
              <a:gd name="connsiteY79" fmla="*/ 676948 h 1754036"/>
              <a:gd name="connsiteX80" fmla="*/ 1634844 w 2468772"/>
              <a:gd name="connsiteY80" fmla="*/ 693617 h 1754036"/>
              <a:gd name="connsiteX81" fmla="*/ 1658656 w 2468772"/>
              <a:gd name="connsiteY81" fmla="*/ 724573 h 1754036"/>
              <a:gd name="connsiteX82" fmla="*/ 1696756 w 2468772"/>
              <a:gd name="connsiteY82" fmla="*/ 765054 h 1754036"/>
              <a:gd name="connsiteX83" fmla="*/ 1727713 w 2468772"/>
              <a:gd name="connsiteY83" fmla="*/ 779342 h 1754036"/>
              <a:gd name="connsiteX84" fmla="*/ 1770575 w 2468772"/>
              <a:gd name="connsiteY84" fmla="*/ 803154 h 1754036"/>
              <a:gd name="connsiteX85" fmla="*/ 1799150 w 2468772"/>
              <a:gd name="connsiteY85" fmla="*/ 831729 h 1754036"/>
              <a:gd name="connsiteX86" fmla="*/ 1880113 w 2468772"/>
              <a:gd name="connsiteY86" fmla="*/ 874592 h 1754036"/>
              <a:gd name="connsiteX87" fmla="*/ 1911069 w 2468772"/>
              <a:gd name="connsiteY87" fmla="*/ 874592 h 1754036"/>
              <a:gd name="connsiteX88" fmla="*/ 1946788 w 2468772"/>
              <a:gd name="connsiteY88" fmla="*/ 881736 h 1754036"/>
              <a:gd name="connsiteX89" fmla="*/ 1984888 w 2468772"/>
              <a:gd name="connsiteY89" fmla="*/ 857923 h 1754036"/>
              <a:gd name="connsiteX90" fmla="*/ 2084900 w 2468772"/>
              <a:gd name="connsiteY90" fmla="*/ 929361 h 1754036"/>
              <a:gd name="connsiteX91" fmla="*/ 2103950 w 2468772"/>
              <a:gd name="connsiteY91" fmla="*/ 962698 h 1754036"/>
              <a:gd name="connsiteX92" fmla="*/ 2149194 w 2468772"/>
              <a:gd name="connsiteY92" fmla="*/ 1003179 h 1754036"/>
              <a:gd name="connsiteX93" fmla="*/ 2158719 w 2468772"/>
              <a:gd name="connsiteY93" fmla="*/ 1074617 h 1754036"/>
              <a:gd name="connsiteX94" fmla="*/ 2227775 w 2468772"/>
              <a:gd name="connsiteY94" fmla="*/ 1098429 h 1754036"/>
              <a:gd name="connsiteX95" fmla="*/ 2265875 w 2468772"/>
              <a:gd name="connsiteY95" fmla="*/ 1167486 h 1754036"/>
              <a:gd name="connsiteX96" fmla="*/ 2284924 w 2468772"/>
              <a:gd name="connsiteY96" fmla="*/ 1179392 h 1754036"/>
              <a:gd name="connsiteX97" fmla="*/ 2308738 w 2468772"/>
              <a:gd name="connsiteY97" fmla="*/ 1198442 h 1754036"/>
              <a:gd name="connsiteX98" fmla="*/ 2334931 w 2468772"/>
              <a:gd name="connsiteY98" fmla="*/ 1191298 h 1754036"/>
              <a:gd name="connsiteX99" fmla="*/ 2365887 w 2468772"/>
              <a:gd name="connsiteY99" fmla="*/ 1200823 h 1754036"/>
              <a:gd name="connsiteX100" fmla="*/ 2430181 w 2468772"/>
              <a:gd name="connsiteY100" fmla="*/ 1224636 h 1754036"/>
              <a:gd name="connsiteX101" fmla="*/ 2461138 w 2468772"/>
              <a:gd name="connsiteY101" fmla="*/ 1229398 h 1754036"/>
              <a:gd name="connsiteX102" fmla="*/ 2468356 w 2468772"/>
              <a:gd name="connsiteY102" fmla="*/ 1265780 h 1754036"/>
              <a:gd name="connsiteX103" fmla="*/ 2446849 w 2468772"/>
              <a:gd name="connsiteY103" fmla="*/ 1300836 h 1754036"/>
              <a:gd name="connsiteX104" fmla="*/ 2415893 w 2468772"/>
              <a:gd name="connsiteY104" fmla="*/ 1355604 h 1754036"/>
              <a:gd name="connsiteX105" fmla="*/ 2342074 w 2468772"/>
              <a:gd name="connsiteY105" fmla="*/ 1403229 h 1754036"/>
              <a:gd name="connsiteX106" fmla="*/ 2268255 w 2468772"/>
              <a:gd name="connsiteY106" fmla="*/ 1405611 h 1754036"/>
              <a:gd name="connsiteX107" fmla="*/ 2156337 w 2468772"/>
              <a:gd name="connsiteY107" fmla="*/ 1436567 h 1754036"/>
              <a:gd name="connsiteX108" fmla="*/ 2108712 w 2468772"/>
              <a:gd name="connsiteY108" fmla="*/ 1460379 h 1754036"/>
              <a:gd name="connsiteX109" fmla="*/ 1349093 w 2468772"/>
              <a:gd name="connsiteY109" fmla="*/ 1188918 h 1754036"/>
              <a:gd name="connsiteX110" fmla="*/ 1120493 w 2468772"/>
              <a:gd name="connsiteY110" fmla="*/ 1362748 h 1754036"/>
              <a:gd name="connsiteX111" fmla="*/ 953157 w 2468772"/>
              <a:gd name="connsiteY111" fmla="*/ 1741843 h 1754036"/>
              <a:gd name="connsiteX112" fmla="*/ 687105 w 2468772"/>
              <a:gd name="connsiteY112" fmla="*/ 1646118 h 1754036"/>
              <a:gd name="connsiteX113" fmla="*/ 75125 w 2468772"/>
              <a:gd name="connsiteY113" fmla="*/ 1498479 h 1754036"/>
              <a:gd name="connsiteX114" fmla="*/ 75181 w 2468772"/>
              <a:gd name="connsiteY114" fmla="*/ 1348648 h 1754036"/>
              <a:gd name="connsiteX0" fmla="*/ 75181 w 2468772"/>
              <a:gd name="connsiteY0" fmla="*/ 1348648 h 1754036"/>
              <a:gd name="connsiteX1" fmla="*/ 39405 w 2468772"/>
              <a:gd name="connsiteY1" fmla="*/ 1136528 h 1754036"/>
              <a:gd name="connsiteX2" fmla="*/ 125131 w 2468772"/>
              <a:gd name="connsiteY2" fmla="*/ 1160341 h 1754036"/>
              <a:gd name="connsiteX3" fmla="*/ 201331 w 2468772"/>
              <a:gd name="connsiteY3" fmla="*/ 1107953 h 1754036"/>
              <a:gd name="connsiteX4" fmla="*/ 194188 w 2468772"/>
              <a:gd name="connsiteY4" fmla="*/ 1026991 h 1754036"/>
              <a:gd name="connsiteX5" fmla="*/ 218000 w 2468772"/>
              <a:gd name="connsiteY5" fmla="*/ 965078 h 1754036"/>
              <a:gd name="connsiteX6" fmla="*/ 268006 w 2468772"/>
              <a:gd name="connsiteY6" fmla="*/ 950791 h 1754036"/>
              <a:gd name="connsiteX7" fmla="*/ 318013 w 2468772"/>
              <a:gd name="connsiteY7" fmla="*/ 886497 h 1754036"/>
              <a:gd name="connsiteX8" fmla="*/ 348968 w 2468772"/>
              <a:gd name="connsiteY8" fmla="*/ 834109 h 1754036"/>
              <a:gd name="connsiteX9" fmla="*/ 441838 w 2468772"/>
              <a:gd name="connsiteY9" fmla="*/ 779341 h 1754036"/>
              <a:gd name="connsiteX10" fmla="*/ 553756 w 2468772"/>
              <a:gd name="connsiteY10" fmla="*/ 741240 h 1754036"/>
              <a:gd name="connsiteX11" fmla="*/ 527563 w 2468772"/>
              <a:gd name="connsiteY11" fmla="*/ 707903 h 1754036"/>
              <a:gd name="connsiteX12" fmla="*/ 489463 w 2468772"/>
              <a:gd name="connsiteY12" fmla="*/ 688853 h 1754036"/>
              <a:gd name="connsiteX13" fmla="*/ 508513 w 2468772"/>
              <a:gd name="connsiteY13" fmla="*/ 648372 h 1754036"/>
              <a:gd name="connsiteX14" fmla="*/ 503750 w 2468772"/>
              <a:gd name="connsiteY14" fmla="*/ 624560 h 1754036"/>
              <a:gd name="connsiteX15" fmla="*/ 498988 w 2468772"/>
              <a:gd name="connsiteY15" fmla="*/ 605510 h 1754036"/>
              <a:gd name="connsiteX16" fmla="*/ 434694 w 2468772"/>
              <a:gd name="connsiteY16" fmla="*/ 562647 h 1754036"/>
              <a:gd name="connsiteX17" fmla="*/ 382305 w 2468772"/>
              <a:gd name="connsiteY17" fmla="*/ 572171 h 1754036"/>
              <a:gd name="connsiteX18" fmla="*/ 315631 w 2468772"/>
              <a:gd name="connsiteY18" fmla="*/ 553122 h 1754036"/>
              <a:gd name="connsiteX19" fmla="*/ 248955 w 2468772"/>
              <a:gd name="connsiteY19" fmla="*/ 593602 h 1754036"/>
              <a:gd name="connsiteX20" fmla="*/ 144181 w 2468772"/>
              <a:gd name="connsiteY20" fmla="*/ 591221 h 1754036"/>
              <a:gd name="connsiteX21" fmla="*/ 79887 w 2468772"/>
              <a:gd name="connsiteY21" fmla="*/ 619796 h 1754036"/>
              <a:gd name="connsiteX22" fmla="*/ 32262 w 2468772"/>
              <a:gd name="connsiteY22" fmla="*/ 648371 h 1754036"/>
              <a:gd name="connsiteX23" fmla="*/ 1307 w 2468772"/>
              <a:gd name="connsiteY23" fmla="*/ 603127 h 1754036"/>
              <a:gd name="connsiteX24" fmla="*/ 10830 w 2468772"/>
              <a:gd name="connsiteY24" fmla="*/ 515021 h 1754036"/>
              <a:gd name="connsiteX25" fmla="*/ 8450 w 2468772"/>
              <a:gd name="connsiteY25" fmla="*/ 479302 h 1754036"/>
              <a:gd name="connsiteX26" fmla="*/ 22737 w 2468772"/>
              <a:gd name="connsiteY26" fmla="*/ 453109 h 1754036"/>
              <a:gd name="connsiteX27" fmla="*/ 27499 w 2468772"/>
              <a:gd name="connsiteY27" fmla="*/ 388815 h 1754036"/>
              <a:gd name="connsiteX28" fmla="*/ 32262 w 2468772"/>
              <a:gd name="connsiteY28" fmla="*/ 357859 h 1754036"/>
              <a:gd name="connsiteX29" fmla="*/ 58455 w 2468772"/>
              <a:gd name="connsiteY29" fmla="*/ 331665 h 1754036"/>
              <a:gd name="connsiteX30" fmla="*/ 60838 w 2468772"/>
              <a:gd name="connsiteY30" fmla="*/ 300709 h 1754036"/>
              <a:gd name="connsiteX31" fmla="*/ 106080 w 2468772"/>
              <a:gd name="connsiteY31" fmla="*/ 291184 h 1754036"/>
              <a:gd name="connsiteX32" fmla="*/ 82268 w 2468772"/>
              <a:gd name="connsiteY32" fmla="*/ 267371 h 1754036"/>
              <a:gd name="connsiteX33" fmla="*/ 117988 w 2468772"/>
              <a:gd name="connsiteY33" fmla="*/ 241177 h 1754036"/>
              <a:gd name="connsiteX34" fmla="*/ 91793 w 2468772"/>
              <a:gd name="connsiteY34" fmla="*/ 234034 h 1754036"/>
              <a:gd name="connsiteX35" fmla="*/ 58456 w 2468772"/>
              <a:gd name="connsiteY35" fmla="*/ 203077 h 1754036"/>
              <a:gd name="connsiteX36" fmla="*/ 101319 w 2468772"/>
              <a:gd name="connsiteY36" fmla="*/ 162596 h 1754036"/>
              <a:gd name="connsiteX37" fmla="*/ 65600 w 2468772"/>
              <a:gd name="connsiteY37" fmla="*/ 153071 h 1754036"/>
              <a:gd name="connsiteX38" fmla="*/ 56075 w 2468772"/>
              <a:gd name="connsiteY38" fmla="*/ 136402 h 1754036"/>
              <a:gd name="connsiteX39" fmla="*/ 72744 w 2468772"/>
              <a:gd name="connsiteY39" fmla="*/ 100684 h 1754036"/>
              <a:gd name="connsiteX40" fmla="*/ 51313 w 2468772"/>
              <a:gd name="connsiteY40" fmla="*/ 88777 h 1754036"/>
              <a:gd name="connsiteX41" fmla="*/ 65600 w 2468772"/>
              <a:gd name="connsiteY41" fmla="*/ 80682 h 1754036"/>
              <a:gd name="connsiteX42" fmla="*/ 77506 w 2468772"/>
              <a:gd name="connsiteY42" fmla="*/ 57823 h 1754036"/>
              <a:gd name="connsiteX43" fmla="*/ 125131 w 2468772"/>
              <a:gd name="connsiteY43" fmla="*/ 29246 h 1754036"/>
              <a:gd name="connsiteX44" fmla="*/ 172756 w 2468772"/>
              <a:gd name="connsiteY44" fmla="*/ 26866 h 1754036"/>
              <a:gd name="connsiteX45" fmla="*/ 210856 w 2468772"/>
              <a:gd name="connsiteY45" fmla="*/ 48298 h 1754036"/>
              <a:gd name="connsiteX46" fmla="*/ 234669 w 2468772"/>
              <a:gd name="connsiteY46" fmla="*/ 50678 h 1754036"/>
              <a:gd name="connsiteX47" fmla="*/ 287056 w 2468772"/>
              <a:gd name="connsiteY47" fmla="*/ 55442 h 1754036"/>
              <a:gd name="connsiteX48" fmla="*/ 318013 w 2468772"/>
              <a:gd name="connsiteY48" fmla="*/ 64967 h 1754036"/>
              <a:gd name="connsiteX49" fmla="*/ 322775 w 2468772"/>
              <a:gd name="connsiteY49" fmla="*/ 36392 h 1754036"/>
              <a:gd name="connsiteX50" fmla="*/ 315631 w 2468772"/>
              <a:gd name="connsiteY50" fmla="*/ 17341 h 1754036"/>
              <a:gd name="connsiteX51" fmla="*/ 413263 w 2468772"/>
              <a:gd name="connsiteY51" fmla="*/ 671 h 1754036"/>
              <a:gd name="connsiteX52" fmla="*/ 477556 w 2468772"/>
              <a:gd name="connsiteY52" fmla="*/ 31629 h 1754036"/>
              <a:gd name="connsiteX53" fmla="*/ 513275 w 2468772"/>
              <a:gd name="connsiteY53" fmla="*/ 81636 h 1754036"/>
              <a:gd name="connsiteX54" fmla="*/ 558519 w 2468772"/>
              <a:gd name="connsiteY54" fmla="*/ 114971 h 1754036"/>
              <a:gd name="connsiteX55" fmla="*/ 563280 w 2468772"/>
              <a:gd name="connsiteY55" fmla="*/ 222129 h 1754036"/>
              <a:gd name="connsiteX56" fmla="*/ 587397 w 2468772"/>
              <a:gd name="connsiteY56" fmla="*/ 277273 h 1754036"/>
              <a:gd name="connsiteX57" fmla="*/ 649005 w 2468772"/>
              <a:gd name="connsiteY57" fmla="*/ 310236 h 1754036"/>
              <a:gd name="connsiteX58" fmla="*/ 779974 w 2468772"/>
              <a:gd name="connsiteY58" fmla="*/ 381673 h 1754036"/>
              <a:gd name="connsiteX59" fmla="*/ 870463 w 2468772"/>
              <a:gd name="connsiteY59" fmla="*/ 441202 h 1754036"/>
              <a:gd name="connsiteX60" fmla="*/ 941899 w 2468772"/>
              <a:gd name="connsiteY60" fmla="*/ 391198 h 1754036"/>
              <a:gd name="connsiteX61" fmla="*/ 991905 w 2468772"/>
              <a:gd name="connsiteY61" fmla="*/ 362623 h 1754036"/>
              <a:gd name="connsiteX62" fmla="*/ 1006193 w 2468772"/>
              <a:gd name="connsiteY62" fmla="*/ 379292 h 1754036"/>
              <a:gd name="connsiteX63" fmla="*/ 1049055 w 2468772"/>
              <a:gd name="connsiteY63" fmla="*/ 395961 h 1754036"/>
              <a:gd name="connsiteX64" fmla="*/ 1072869 w 2468772"/>
              <a:gd name="connsiteY64" fmla="*/ 407867 h 1754036"/>
              <a:gd name="connsiteX65" fmla="*/ 1146687 w 2468772"/>
              <a:gd name="connsiteY65" fmla="*/ 403104 h 1754036"/>
              <a:gd name="connsiteX66" fmla="*/ 1170500 w 2468772"/>
              <a:gd name="connsiteY66" fmla="*/ 419773 h 1754036"/>
              <a:gd name="connsiteX67" fmla="*/ 1215744 w 2468772"/>
              <a:gd name="connsiteY67" fmla="*/ 424536 h 1754036"/>
              <a:gd name="connsiteX68" fmla="*/ 1227649 w 2468772"/>
              <a:gd name="connsiteY68" fmla="*/ 436442 h 1754036"/>
              <a:gd name="connsiteX69" fmla="*/ 1239556 w 2468772"/>
              <a:gd name="connsiteY69" fmla="*/ 467398 h 1754036"/>
              <a:gd name="connsiteX70" fmla="*/ 1253844 w 2468772"/>
              <a:gd name="connsiteY70" fmla="*/ 479304 h 1754036"/>
              <a:gd name="connsiteX71" fmla="*/ 1289563 w 2468772"/>
              <a:gd name="connsiteY71" fmla="*/ 503117 h 1754036"/>
              <a:gd name="connsiteX72" fmla="*/ 1306231 w 2468772"/>
              <a:gd name="connsiteY72" fmla="*/ 493592 h 1754036"/>
              <a:gd name="connsiteX73" fmla="*/ 1341950 w 2468772"/>
              <a:gd name="connsiteY73" fmla="*/ 503117 h 1754036"/>
              <a:gd name="connsiteX74" fmla="*/ 1411005 w 2468772"/>
              <a:gd name="connsiteY74" fmla="*/ 567411 h 1754036"/>
              <a:gd name="connsiteX75" fmla="*/ 1496730 w 2468772"/>
              <a:gd name="connsiteY75" fmla="*/ 588842 h 1754036"/>
              <a:gd name="connsiteX76" fmla="*/ 1549119 w 2468772"/>
              <a:gd name="connsiteY76" fmla="*/ 591223 h 1754036"/>
              <a:gd name="connsiteX77" fmla="*/ 1580075 w 2468772"/>
              <a:gd name="connsiteY77" fmla="*/ 605511 h 1754036"/>
              <a:gd name="connsiteX78" fmla="*/ 1603887 w 2468772"/>
              <a:gd name="connsiteY78" fmla="*/ 622179 h 1754036"/>
              <a:gd name="connsiteX79" fmla="*/ 1603888 w 2468772"/>
              <a:gd name="connsiteY79" fmla="*/ 676948 h 1754036"/>
              <a:gd name="connsiteX80" fmla="*/ 1634844 w 2468772"/>
              <a:gd name="connsiteY80" fmla="*/ 693617 h 1754036"/>
              <a:gd name="connsiteX81" fmla="*/ 1658656 w 2468772"/>
              <a:gd name="connsiteY81" fmla="*/ 724573 h 1754036"/>
              <a:gd name="connsiteX82" fmla="*/ 1696756 w 2468772"/>
              <a:gd name="connsiteY82" fmla="*/ 765054 h 1754036"/>
              <a:gd name="connsiteX83" fmla="*/ 1727713 w 2468772"/>
              <a:gd name="connsiteY83" fmla="*/ 779342 h 1754036"/>
              <a:gd name="connsiteX84" fmla="*/ 1770575 w 2468772"/>
              <a:gd name="connsiteY84" fmla="*/ 803154 h 1754036"/>
              <a:gd name="connsiteX85" fmla="*/ 1799150 w 2468772"/>
              <a:gd name="connsiteY85" fmla="*/ 831729 h 1754036"/>
              <a:gd name="connsiteX86" fmla="*/ 1880113 w 2468772"/>
              <a:gd name="connsiteY86" fmla="*/ 874592 h 1754036"/>
              <a:gd name="connsiteX87" fmla="*/ 1911069 w 2468772"/>
              <a:gd name="connsiteY87" fmla="*/ 874592 h 1754036"/>
              <a:gd name="connsiteX88" fmla="*/ 1946788 w 2468772"/>
              <a:gd name="connsiteY88" fmla="*/ 881736 h 1754036"/>
              <a:gd name="connsiteX89" fmla="*/ 1984888 w 2468772"/>
              <a:gd name="connsiteY89" fmla="*/ 857923 h 1754036"/>
              <a:gd name="connsiteX90" fmla="*/ 2084900 w 2468772"/>
              <a:gd name="connsiteY90" fmla="*/ 929361 h 1754036"/>
              <a:gd name="connsiteX91" fmla="*/ 2103950 w 2468772"/>
              <a:gd name="connsiteY91" fmla="*/ 962698 h 1754036"/>
              <a:gd name="connsiteX92" fmla="*/ 2149194 w 2468772"/>
              <a:gd name="connsiteY92" fmla="*/ 1003179 h 1754036"/>
              <a:gd name="connsiteX93" fmla="*/ 2158719 w 2468772"/>
              <a:gd name="connsiteY93" fmla="*/ 1074617 h 1754036"/>
              <a:gd name="connsiteX94" fmla="*/ 2227775 w 2468772"/>
              <a:gd name="connsiteY94" fmla="*/ 1098429 h 1754036"/>
              <a:gd name="connsiteX95" fmla="*/ 2265875 w 2468772"/>
              <a:gd name="connsiteY95" fmla="*/ 1167486 h 1754036"/>
              <a:gd name="connsiteX96" fmla="*/ 2284924 w 2468772"/>
              <a:gd name="connsiteY96" fmla="*/ 1179392 h 1754036"/>
              <a:gd name="connsiteX97" fmla="*/ 2308738 w 2468772"/>
              <a:gd name="connsiteY97" fmla="*/ 1198442 h 1754036"/>
              <a:gd name="connsiteX98" fmla="*/ 2334931 w 2468772"/>
              <a:gd name="connsiteY98" fmla="*/ 1191298 h 1754036"/>
              <a:gd name="connsiteX99" fmla="*/ 2365887 w 2468772"/>
              <a:gd name="connsiteY99" fmla="*/ 1200823 h 1754036"/>
              <a:gd name="connsiteX100" fmla="*/ 2430181 w 2468772"/>
              <a:gd name="connsiteY100" fmla="*/ 1224636 h 1754036"/>
              <a:gd name="connsiteX101" fmla="*/ 2461138 w 2468772"/>
              <a:gd name="connsiteY101" fmla="*/ 1229398 h 1754036"/>
              <a:gd name="connsiteX102" fmla="*/ 2468356 w 2468772"/>
              <a:gd name="connsiteY102" fmla="*/ 1265780 h 1754036"/>
              <a:gd name="connsiteX103" fmla="*/ 2446849 w 2468772"/>
              <a:gd name="connsiteY103" fmla="*/ 1300836 h 1754036"/>
              <a:gd name="connsiteX104" fmla="*/ 2415893 w 2468772"/>
              <a:gd name="connsiteY104" fmla="*/ 1355604 h 1754036"/>
              <a:gd name="connsiteX105" fmla="*/ 2342074 w 2468772"/>
              <a:gd name="connsiteY105" fmla="*/ 1403229 h 1754036"/>
              <a:gd name="connsiteX106" fmla="*/ 2268255 w 2468772"/>
              <a:gd name="connsiteY106" fmla="*/ 1405611 h 1754036"/>
              <a:gd name="connsiteX107" fmla="*/ 2156337 w 2468772"/>
              <a:gd name="connsiteY107" fmla="*/ 1436567 h 1754036"/>
              <a:gd name="connsiteX108" fmla="*/ 2108712 w 2468772"/>
              <a:gd name="connsiteY108" fmla="*/ 1460379 h 1754036"/>
              <a:gd name="connsiteX109" fmla="*/ 1349093 w 2468772"/>
              <a:gd name="connsiteY109" fmla="*/ 1188918 h 1754036"/>
              <a:gd name="connsiteX110" fmla="*/ 1120493 w 2468772"/>
              <a:gd name="connsiteY110" fmla="*/ 1362748 h 1754036"/>
              <a:gd name="connsiteX111" fmla="*/ 953157 w 2468772"/>
              <a:gd name="connsiteY111" fmla="*/ 1741843 h 1754036"/>
              <a:gd name="connsiteX112" fmla="*/ 687105 w 2468772"/>
              <a:gd name="connsiteY112" fmla="*/ 1646118 h 1754036"/>
              <a:gd name="connsiteX113" fmla="*/ 75125 w 2468772"/>
              <a:gd name="connsiteY113" fmla="*/ 1498479 h 1754036"/>
              <a:gd name="connsiteX114" fmla="*/ 75181 w 2468772"/>
              <a:gd name="connsiteY114" fmla="*/ 1348648 h 1754036"/>
              <a:gd name="connsiteX0" fmla="*/ 75181 w 2468772"/>
              <a:gd name="connsiteY0" fmla="*/ 1348648 h 1754036"/>
              <a:gd name="connsiteX1" fmla="*/ 39405 w 2468772"/>
              <a:gd name="connsiteY1" fmla="*/ 1136528 h 1754036"/>
              <a:gd name="connsiteX2" fmla="*/ 125131 w 2468772"/>
              <a:gd name="connsiteY2" fmla="*/ 1160341 h 1754036"/>
              <a:gd name="connsiteX3" fmla="*/ 201331 w 2468772"/>
              <a:gd name="connsiteY3" fmla="*/ 1107953 h 1754036"/>
              <a:gd name="connsiteX4" fmla="*/ 194188 w 2468772"/>
              <a:gd name="connsiteY4" fmla="*/ 1026991 h 1754036"/>
              <a:gd name="connsiteX5" fmla="*/ 218000 w 2468772"/>
              <a:gd name="connsiteY5" fmla="*/ 965078 h 1754036"/>
              <a:gd name="connsiteX6" fmla="*/ 268006 w 2468772"/>
              <a:gd name="connsiteY6" fmla="*/ 950791 h 1754036"/>
              <a:gd name="connsiteX7" fmla="*/ 318013 w 2468772"/>
              <a:gd name="connsiteY7" fmla="*/ 886497 h 1754036"/>
              <a:gd name="connsiteX8" fmla="*/ 348968 w 2468772"/>
              <a:gd name="connsiteY8" fmla="*/ 834109 h 1754036"/>
              <a:gd name="connsiteX9" fmla="*/ 441838 w 2468772"/>
              <a:gd name="connsiteY9" fmla="*/ 779341 h 1754036"/>
              <a:gd name="connsiteX10" fmla="*/ 553756 w 2468772"/>
              <a:gd name="connsiteY10" fmla="*/ 741240 h 1754036"/>
              <a:gd name="connsiteX11" fmla="*/ 527563 w 2468772"/>
              <a:gd name="connsiteY11" fmla="*/ 707903 h 1754036"/>
              <a:gd name="connsiteX12" fmla="*/ 489463 w 2468772"/>
              <a:gd name="connsiteY12" fmla="*/ 688853 h 1754036"/>
              <a:gd name="connsiteX13" fmla="*/ 508513 w 2468772"/>
              <a:gd name="connsiteY13" fmla="*/ 648372 h 1754036"/>
              <a:gd name="connsiteX14" fmla="*/ 503750 w 2468772"/>
              <a:gd name="connsiteY14" fmla="*/ 624560 h 1754036"/>
              <a:gd name="connsiteX15" fmla="*/ 498988 w 2468772"/>
              <a:gd name="connsiteY15" fmla="*/ 605510 h 1754036"/>
              <a:gd name="connsiteX16" fmla="*/ 434694 w 2468772"/>
              <a:gd name="connsiteY16" fmla="*/ 562647 h 1754036"/>
              <a:gd name="connsiteX17" fmla="*/ 382305 w 2468772"/>
              <a:gd name="connsiteY17" fmla="*/ 572171 h 1754036"/>
              <a:gd name="connsiteX18" fmla="*/ 315631 w 2468772"/>
              <a:gd name="connsiteY18" fmla="*/ 553122 h 1754036"/>
              <a:gd name="connsiteX19" fmla="*/ 248955 w 2468772"/>
              <a:gd name="connsiteY19" fmla="*/ 593602 h 1754036"/>
              <a:gd name="connsiteX20" fmla="*/ 144181 w 2468772"/>
              <a:gd name="connsiteY20" fmla="*/ 591221 h 1754036"/>
              <a:gd name="connsiteX21" fmla="*/ 79887 w 2468772"/>
              <a:gd name="connsiteY21" fmla="*/ 619796 h 1754036"/>
              <a:gd name="connsiteX22" fmla="*/ 32262 w 2468772"/>
              <a:gd name="connsiteY22" fmla="*/ 648371 h 1754036"/>
              <a:gd name="connsiteX23" fmla="*/ 1307 w 2468772"/>
              <a:gd name="connsiteY23" fmla="*/ 603127 h 1754036"/>
              <a:gd name="connsiteX24" fmla="*/ 10830 w 2468772"/>
              <a:gd name="connsiteY24" fmla="*/ 515021 h 1754036"/>
              <a:gd name="connsiteX25" fmla="*/ 8450 w 2468772"/>
              <a:gd name="connsiteY25" fmla="*/ 479302 h 1754036"/>
              <a:gd name="connsiteX26" fmla="*/ 22737 w 2468772"/>
              <a:gd name="connsiteY26" fmla="*/ 453109 h 1754036"/>
              <a:gd name="connsiteX27" fmla="*/ 27499 w 2468772"/>
              <a:gd name="connsiteY27" fmla="*/ 388815 h 1754036"/>
              <a:gd name="connsiteX28" fmla="*/ 32262 w 2468772"/>
              <a:gd name="connsiteY28" fmla="*/ 357859 h 1754036"/>
              <a:gd name="connsiteX29" fmla="*/ 58455 w 2468772"/>
              <a:gd name="connsiteY29" fmla="*/ 331665 h 1754036"/>
              <a:gd name="connsiteX30" fmla="*/ 60838 w 2468772"/>
              <a:gd name="connsiteY30" fmla="*/ 300709 h 1754036"/>
              <a:gd name="connsiteX31" fmla="*/ 106080 w 2468772"/>
              <a:gd name="connsiteY31" fmla="*/ 291184 h 1754036"/>
              <a:gd name="connsiteX32" fmla="*/ 82268 w 2468772"/>
              <a:gd name="connsiteY32" fmla="*/ 267371 h 1754036"/>
              <a:gd name="connsiteX33" fmla="*/ 117988 w 2468772"/>
              <a:gd name="connsiteY33" fmla="*/ 241177 h 1754036"/>
              <a:gd name="connsiteX34" fmla="*/ 91793 w 2468772"/>
              <a:gd name="connsiteY34" fmla="*/ 234034 h 1754036"/>
              <a:gd name="connsiteX35" fmla="*/ 58456 w 2468772"/>
              <a:gd name="connsiteY35" fmla="*/ 203077 h 1754036"/>
              <a:gd name="connsiteX36" fmla="*/ 101319 w 2468772"/>
              <a:gd name="connsiteY36" fmla="*/ 162596 h 1754036"/>
              <a:gd name="connsiteX37" fmla="*/ 65600 w 2468772"/>
              <a:gd name="connsiteY37" fmla="*/ 153071 h 1754036"/>
              <a:gd name="connsiteX38" fmla="*/ 56075 w 2468772"/>
              <a:gd name="connsiteY38" fmla="*/ 136402 h 1754036"/>
              <a:gd name="connsiteX39" fmla="*/ 72744 w 2468772"/>
              <a:gd name="connsiteY39" fmla="*/ 100684 h 1754036"/>
              <a:gd name="connsiteX40" fmla="*/ 51313 w 2468772"/>
              <a:gd name="connsiteY40" fmla="*/ 88777 h 1754036"/>
              <a:gd name="connsiteX41" fmla="*/ 65600 w 2468772"/>
              <a:gd name="connsiteY41" fmla="*/ 80682 h 1754036"/>
              <a:gd name="connsiteX42" fmla="*/ 77506 w 2468772"/>
              <a:gd name="connsiteY42" fmla="*/ 57823 h 1754036"/>
              <a:gd name="connsiteX43" fmla="*/ 125131 w 2468772"/>
              <a:gd name="connsiteY43" fmla="*/ 29246 h 1754036"/>
              <a:gd name="connsiteX44" fmla="*/ 172756 w 2468772"/>
              <a:gd name="connsiteY44" fmla="*/ 26866 h 1754036"/>
              <a:gd name="connsiteX45" fmla="*/ 210856 w 2468772"/>
              <a:gd name="connsiteY45" fmla="*/ 48298 h 1754036"/>
              <a:gd name="connsiteX46" fmla="*/ 234669 w 2468772"/>
              <a:gd name="connsiteY46" fmla="*/ 50678 h 1754036"/>
              <a:gd name="connsiteX47" fmla="*/ 287056 w 2468772"/>
              <a:gd name="connsiteY47" fmla="*/ 55442 h 1754036"/>
              <a:gd name="connsiteX48" fmla="*/ 318013 w 2468772"/>
              <a:gd name="connsiteY48" fmla="*/ 64967 h 1754036"/>
              <a:gd name="connsiteX49" fmla="*/ 322775 w 2468772"/>
              <a:gd name="connsiteY49" fmla="*/ 36392 h 1754036"/>
              <a:gd name="connsiteX50" fmla="*/ 315631 w 2468772"/>
              <a:gd name="connsiteY50" fmla="*/ 17341 h 1754036"/>
              <a:gd name="connsiteX51" fmla="*/ 413263 w 2468772"/>
              <a:gd name="connsiteY51" fmla="*/ 671 h 1754036"/>
              <a:gd name="connsiteX52" fmla="*/ 477556 w 2468772"/>
              <a:gd name="connsiteY52" fmla="*/ 31629 h 1754036"/>
              <a:gd name="connsiteX53" fmla="*/ 513275 w 2468772"/>
              <a:gd name="connsiteY53" fmla="*/ 81636 h 1754036"/>
              <a:gd name="connsiteX54" fmla="*/ 558519 w 2468772"/>
              <a:gd name="connsiteY54" fmla="*/ 114971 h 1754036"/>
              <a:gd name="connsiteX55" fmla="*/ 568043 w 2468772"/>
              <a:gd name="connsiteY55" fmla="*/ 150692 h 1754036"/>
              <a:gd name="connsiteX56" fmla="*/ 563280 w 2468772"/>
              <a:gd name="connsiteY56" fmla="*/ 222129 h 1754036"/>
              <a:gd name="connsiteX57" fmla="*/ 587397 w 2468772"/>
              <a:gd name="connsiteY57" fmla="*/ 277273 h 1754036"/>
              <a:gd name="connsiteX58" fmla="*/ 649005 w 2468772"/>
              <a:gd name="connsiteY58" fmla="*/ 310236 h 1754036"/>
              <a:gd name="connsiteX59" fmla="*/ 779974 w 2468772"/>
              <a:gd name="connsiteY59" fmla="*/ 381673 h 1754036"/>
              <a:gd name="connsiteX60" fmla="*/ 870463 w 2468772"/>
              <a:gd name="connsiteY60" fmla="*/ 441202 h 1754036"/>
              <a:gd name="connsiteX61" fmla="*/ 941899 w 2468772"/>
              <a:gd name="connsiteY61" fmla="*/ 391198 h 1754036"/>
              <a:gd name="connsiteX62" fmla="*/ 991905 w 2468772"/>
              <a:gd name="connsiteY62" fmla="*/ 362623 h 1754036"/>
              <a:gd name="connsiteX63" fmla="*/ 1006193 w 2468772"/>
              <a:gd name="connsiteY63" fmla="*/ 379292 h 1754036"/>
              <a:gd name="connsiteX64" fmla="*/ 1049055 w 2468772"/>
              <a:gd name="connsiteY64" fmla="*/ 395961 h 1754036"/>
              <a:gd name="connsiteX65" fmla="*/ 1072869 w 2468772"/>
              <a:gd name="connsiteY65" fmla="*/ 407867 h 1754036"/>
              <a:gd name="connsiteX66" fmla="*/ 1146687 w 2468772"/>
              <a:gd name="connsiteY66" fmla="*/ 403104 h 1754036"/>
              <a:gd name="connsiteX67" fmla="*/ 1170500 w 2468772"/>
              <a:gd name="connsiteY67" fmla="*/ 419773 h 1754036"/>
              <a:gd name="connsiteX68" fmla="*/ 1215744 w 2468772"/>
              <a:gd name="connsiteY68" fmla="*/ 424536 h 1754036"/>
              <a:gd name="connsiteX69" fmla="*/ 1227649 w 2468772"/>
              <a:gd name="connsiteY69" fmla="*/ 436442 h 1754036"/>
              <a:gd name="connsiteX70" fmla="*/ 1239556 w 2468772"/>
              <a:gd name="connsiteY70" fmla="*/ 467398 h 1754036"/>
              <a:gd name="connsiteX71" fmla="*/ 1253844 w 2468772"/>
              <a:gd name="connsiteY71" fmla="*/ 479304 h 1754036"/>
              <a:gd name="connsiteX72" fmla="*/ 1289563 w 2468772"/>
              <a:gd name="connsiteY72" fmla="*/ 503117 h 1754036"/>
              <a:gd name="connsiteX73" fmla="*/ 1306231 w 2468772"/>
              <a:gd name="connsiteY73" fmla="*/ 493592 h 1754036"/>
              <a:gd name="connsiteX74" fmla="*/ 1341950 w 2468772"/>
              <a:gd name="connsiteY74" fmla="*/ 503117 h 1754036"/>
              <a:gd name="connsiteX75" fmla="*/ 1411005 w 2468772"/>
              <a:gd name="connsiteY75" fmla="*/ 567411 h 1754036"/>
              <a:gd name="connsiteX76" fmla="*/ 1496730 w 2468772"/>
              <a:gd name="connsiteY76" fmla="*/ 588842 h 1754036"/>
              <a:gd name="connsiteX77" fmla="*/ 1549119 w 2468772"/>
              <a:gd name="connsiteY77" fmla="*/ 591223 h 1754036"/>
              <a:gd name="connsiteX78" fmla="*/ 1580075 w 2468772"/>
              <a:gd name="connsiteY78" fmla="*/ 605511 h 1754036"/>
              <a:gd name="connsiteX79" fmla="*/ 1603887 w 2468772"/>
              <a:gd name="connsiteY79" fmla="*/ 622179 h 1754036"/>
              <a:gd name="connsiteX80" fmla="*/ 1603888 w 2468772"/>
              <a:gd name="connsiteY80" fmla="*/ 676948 h 1754036"/>
              <a:gd name="connsiteX81" fmla="*/ 1634844 w 2468772"/>
              <a:gd name="connsiteY81" fmla="*/ 693617 h 1754036"/>
              <a:gd name="connsiteX82" fmla="*/ 1658656 w 2468772"/>
              <a:gd name="connsiteY82" fmla="*/ 724573 h 1754036"/>
              <a:gd name="connsiteX83" fmla="*/ 1696756 w 2468772"/>
              <a:gd name="connsiteY83" fmla="*/ 765054 h 1754036"/>
              <a:gd name="connsiteX84" fmla="*/ 1727713 w 2468772"/>
              <a:gd name="connsiteY84" fmla="*/ 779342 h 1754036"/>
              <a:gd name="connsiteX85" fmla="*/ 1770575 w 2468772"/>
              <a:gd name="connsiteY85" fmla="*/ 803154 h 1754036"/>
              <a:gd name="connsiteX86" fmla="*/ 1799150 w 2468772"/>
              <a:gd name="connsiteY86" fmla="*/ 831729 h 1754036"/>
              <a:gd name="connsiteX87" fmla="*/ 1880113 w 2468772"/>
              <a:gd name="connsiteY87" fmla="*/ 874592 h 1754036"/>
              <a:gd name="connsiteX88" fmla="*/ 1911069 w 2468772"/>
              <a:gd name="connsiteY88" fmla="*/ 874592 h 1754036"/>
              <a:gd name="connsiteX89" fmla="*/ 1946788 w 2468772"/>
              <a:gd name="connsiteY89" fmla="*/ 881736 h 1754036"/>
              <a:gd name="connsiteX90" fmla="*/ 1984888 w 2468772"/>
              <a:gd name="connsiteY90" fmla="*/ 857923 h 1754036"/>
              <a:gd name="connsiteX91" fmla="*/ 2084900 w 2468772"/>
              <a:gd name="connsiteY91" fmla="*/ 929361 h 1754036"/>
              <a:gd name="connsiteX92" fmla="*/ 2103950 w 2468772"/>
              <a:gd name="connsiteY92" fmla="*/ 962698 h 1754036"/>
              <a:gd name="connsiteX93" fmla="*/ 2149194 w 2468772"/>
              <a:gd name="connsiteY93" fmla="*/ 1003179 h 1754036"/>
              <a:gd name="connsiteX94" fmla="*/ 2158719 w 2468772"/>
              <a:gd name="connsiteY94" fmla="*/ 1074617 h 1754036"/>
              <a:gd name="connsiteX95" fmla="*/ 2227775 w 2468772"/>
              <a:gd name="connsiteY95" fmla="*/ 1098429 h 1754036"/>
              <a:gd name="connsiteX96" fmla="*/ 2265875 w 2468772"/>
              <a:gd name="connsiteY96" fmla="*/ 1167486 h 1754036"/>
              <a:gd name="connsiteX97" fmla="*/ 2284924 w 2468772"/>
              <a:gd name="connsiteY97" fmla="*/ 1179392 h 1754036"/>
              <a:gd name="connsiteX98" fmla="*/ 2308738 w 2468772"/>
              <a:gd name="connsiteY98" fmla="*/ 1198442 h 1754036"/>
              <a:gd name="connsiteX99" fmla="*/ 2334931 w 2468772"/>
              <a:gd name="connsiteY99" fmla="*/ 1191298 h 1754036"/>
              <a:gd name="connsiteX100" fmla="*/ 2365887 w 2468772"/>
              <a:gd name="connsiteY100" fmla="*/ 1200823 h 1754036"/>
              <a:gd name="connsiteX101" fmla="*/ 2430181 w 2468772"/>
              <a:gd name="connsiteY101" fmla="*/ 1224636 h 1754036"/>
              <a:gd name="connsiteX102" fmla="*/ 2461138 w 2468772"/>
              <a:gd name="connsiteY102" fmla="*/ 1229398 h 1754036"/>
              <a:gd name="connsiteX103" fmla="*/ 2468356 w 2468772"/>
              <a:gd name="connsiteY103" fmla="*/ 1265780 h 1754036"/>
              <a:gd name="connsiteX104" fmla="*/ 2446849 w 2468772"/>
              <a:gd name="connsiteY104" fmla="*/ 1300836 h 1754036"/>
              <a:gd name="connsiteX105" fmla="*/ 2415893 w 2468772"/>
              <a:gd name="connsiteY105" fmla="*/ 1355604 h 1754036"/>
              <a:gd name="connsiteX106" fmla="*/ 2342074 w 2468772"/>
              <a:gd name="connsiteY106" fmla="*/ 1403229 h 1754036"/>
              <a:gd name="connsiteX107" fmla="*/ 2268255 w 2468772"/>
              <a:gd name="connsiteY107" fmla="*/ 1405611 h 1754036"/>
              <a:gd name="connsiteX108" fmla="*/ 2156337 w 2468772"/>
              <a:gd name="connsiteY108" fmla="*/ 1436567 h 1754036"/>
              <a:gd name="connsiteX109" fmla="*/ 2108712 w 2468772"/>
              <a:gd name="connsiteY109" fmla="*/ 1460379 h 1754036"/>
              <a:gd name="connsiteX110" fmla="*/ 1349093 w 2468772"/>
              <a:gd name="connsiteY110" fmla="*/ 1188918 h 1754036"/>
              <a:gd name="connsiteX111" fmla="*/ 1120493 w 2468772"/>
              <a:gd name="connsiteY111" fmla="*/ 1362748 h 1754036"/>
              <a:gd name="connsiteX112" fmla="*/ 953157 w 2468772"/>
              <a:gd name="connsiteY112" fmla="*/ 1741843 h 1754036"/>
              <a:gd name="connsiteX113" fmla="*/ 687105 w 2468772"/>
              <a:gd name="connsiteY113" fmla="*/ 1646118 h 1754036"/>
              <a:gd name="connsiteX114" fmla="*/ 75125 w 2468772"/>
              <a:gd name="connsiteY114" fmla="*/ 1498479 h 1754036"/>
              <a:gd name="connsiteX115" fmla="*/ 75181 w 2468772"/>
              <a:gd name="connsiteY115" fmla="*/ 1348648 h 1754036"/>
              <a:gd name="connsiteX0" fmla="*/ 75181 w 2468772"/>
              <a:gd name="connsiteY0" fmla="*/ 1348029 h 1753417"/>
              <a:gd name="connsiteX1" fmla="*/ 39405 w 2468772"/>
              <a:gd name="connsiteY1" fmla="*/ 1135909 h 1753417"/>
              <a:gd name="connsiteX2" fmla="*/ 125131 w 2468772"/>
              <a:gd name="connsiteY2" fmla="*/ 1159722 h 1753417"/>
              <a:gd name="connsiteX3" fmla="*/ 201331 w 2468772"/>
              <a:gd name="connsiteY3" fmla="*/ 1107334 h 1753417"/>
              <a:gd name="connsiteX4" fmla="*/ 194188 w 2468772"/>
              <a:gd name="connsiteY4" fmla="*/ 1026372 h 1753417"/>
              <a:gd name="connsiteX5" fmla="*/ 218000 w 2468772"/>
              <a:gd name="connsiteY5" fmla="*/ 964459 h 1753417"/>
              <a:gd name="connsiteX6" fmla="*/ 268006 w 2468772"/>
              <a:gd name="connsiteY6" fmla="*/ 950172 h 1753417"/>
              <a:gd name="connsiteX7" fmla="*/ 318013 w 2468772"/>
              <a:gd name="connsiteY7" fmla="*/ 885878 h 1753417"/>
              <a:gd name="connsiteX8" fmla="*/ 348968 w 2468772"/>
              <a:gd name="connsiteY8" fmla="*/ 833490 h 1753417"/>
              <a:gd name="connsiteX9" fmla="*/ 441838 w 2468772"/>
              <a:gd name="connsiteY9" fmla="*/ 778722 h 1753417"/>
              <a:gd name="connsiteX10" fmla="*/ 553756 w 2468772"/>
              <a:gd name="connsiteY10" fmla="*/ 740621 h 1753417"/>
              <a:gd name="connsiteX11" fmla="*/ 527563 w 2468772"/>
              <a:gd name="connsiteY11" fmla="*/ 707284 h 1753417"/>
              <a:gd name="connsiteX12" fmla="*/ 489463 w 2468772"/>
              <a:gd name="connsiteY12" fmla="*/ 688234 h 1753417"/>
              <a:gd name="connsiteX13" fmla="*/ 508513 w 2468772"/>
              <a:gd name="connsiteY13" fmla="*/ 647753 h 1753417"/>
              <a:gd name="connsiteX14" fmla="*/ 503750 w 2468772"/>
              <a:gd name="connsiteY14" fmla="*/ 623941 h 1753417"/>
              <a:gd name="connsiteX15" fmla="*/ 498988 w 2468772"/>
              <a:gd name="connsiteY15" fmla="*/ 604891 h 1753417"/>
              <a:gd name="connsiteX16" fmla="*/ 434694 w 2468772"/>
              <a:gd name="connsiteY16" fmla="*/ 562028 h 1753417"/>
              <a:gd name="connsiteX17" fmla="*/ 382305 w 2468772"/>
              <a:gd name="connsiteY17" fmla="*/ 571552 h 1753417"/>
              <a:gd name="connsiteX18" fmla="*/ 315631 w 2468772"/>
              <a:gd name="connsiteY18" fmla="*/ 552503 h 1753417"/>
              <a:gd name="connsiteX19" fmla="*/ 248955 w 2468772"/>
              <a:gd name="connsiteY19" fmla="*/ 592983 h 1753417"/>
              <a:gd name="connsiteX20" fmla="*/ 144181 w 2468772"/>
              <a:gd name="connsiteY20" fmla="*/ 590602 h 1753417"/>
              <a:gd name="connsiteX21" fmla="*/ 79887 w 2468772"/>
              <a:gd name="connsiteY21" fmla="*/ 619177 h 1753417"/>
              <a:gd name="connsiteX22" fmla="*/ 32262 w 2468772"/>
              <a:gd name="connsiteY22" fmla="*/ 647752 h 1753417"/>
              <a:gd name="connsiteX23" fmla="*/ 1307 w 2468772"/>
              <a:gd name="connsiteY23" fmla="*/ 602508 h 1753417"/>
              <a:gd name="connsiteX24" fmla="*/ 10830 w 2468772"/>
              <a:gd name="connsiteY24" fmla="*/ 514402 h 1753417"/>
              <a:gd name="connsiteX25" fmla="*/ 8450 w 2468772"/>
              <a:gd name="connsiteY25" fmla="*/ 478683 h 1753417"/>
              <a:gd name="connsiteX26" fmla="*/ 22737 w 2468772"/>
              <a:gd name="connsiteY26" fmla="*/ 452490 h 1753417"/>
              <a:gd name="connsiteX27" fmla="*/ 27499 w 2468772"/>
              <a:gd name="connsiteY27" fmla="*/ 388196 h 1753417"/>
              <a:gd name="connsiteX28" fmla="*/ 32262 w 2468772"/>
              <a:gd name="connsiteY28" fmla="*/ 357240 h 1753417"/>
              <a:gd name="connsiteX29" fmla="*/ 58455 w 2468772"/>
              <a:gd name="connsiteY29" fmla="*/ 331046 h 1753417"/>
              <a:gd name="connsiteX30" fmla="*/ 60838 w 2468772"/>
              <a:gd name="connsiteY30" fmla="*/ 300090 h 1753417"/>
              <a:gd name="connsiteX31" fmla="*/ 106080 w 2468772"/>
              <a:gd name="connsiteY31" fmla="*/ 290565 h 1753417"/>
              <a:gd name="connsiteX32" fmla="*/ 82268 w 2468772"/>
              <a:gd name="connsiteY32" fmla="*/ 266752 h 1753417"/>
              <a:gd name="connsiteX33" fmla="*/ 117988 w 2468772"/>
              <a:gd name="connsiteY33" fmla="*/ 240558 h 1753417"/>
              <a:gd name="connsiteX34" fmla="*/ 91793 w 2468772"/>
              <a:gd name="connsiteY34" fmla="*/ 233415 h 1753417"/>
              <a:gd name="connsiteX35" fmla="*/ 58456 w 2468772"/>
              <a:gd name="connsiteY35" fmla="*/ 202458 h 1753417"/>
              <a:gd name="connsiteX36" fmla="*/ 101319 w 2468772"/>
              <a:gd name="connsiteY36" fmla="*/ 161977 h 1753417"/>
              <a:gd name="connsiteX37" fmla="*/ 65600 w 2468772"/>
              <a:gd name="connsiteY37" fmla="*/ 152452 h 1753417"/>
              <a:gd name="connsiteX38" fmla="*/ 56075 w 2468772"/>
              <a:gd name="connsiteY38" fmla="*/ 135783 h 1753417"/>
              <a:gd name="connsiteX39" fmla="*/ 72744 w 2468772"/>
              <a:gd name="connsiteY39" fmla="*/ 100065 h 1753417"/>
              <a:gd name="connsiteX40" fmla="*/ 51313 w 2468772"/>
              <a:gd name="connsiteY40" fmla="*/ 88158 h 1753417"/>
              <a:gd name="connsiteX41" fmla="*/ 65600 w 2468772"/>
              <a:gd name="connsiteY41" fmla="*/ 80063 h 1753417"/>
              <a:gd name="connsiteX42" fmla="*/ 77506 w 2468772"/>
              <a:gd name="connsiteY42" fmla="*/ 57204 h 1753417"/>
              <a:gd name="connsiteX43" fmla="*/ 125131 w 2468772"/>
              <a:gd name="connsiteY43" fmla="*/ 28627 h 1753417"/>
              <a:gd name="connsiteX44" fmla="*/ 172756 w 2468772"/>
              <a:gd name="connsiteY44" fmla="*/ 26247 h 1753417"/>
              <a:gd name="connsiteX45" fmla="*/ 210856 w 2468772"/>
              <a:gd name="connsiteY45" fmla="*/ 47679 h 1753417"/>
              <a:gd name="connsiteX46" fmla="*/ 234669 w 2468772"/>
              <a:gd name="connsiteY46" fmla="*/ 50059 h 1753417"/>
              <a:gd name="connsiteX47" fmla="*/ 287056 w 2468772"/>
              <a:gd name="connsiteY47" fmla="*/ 54823 h 1753417"/>
              <a:gd name="connsiteX48" fmla="*/ 318013 w 2468772"/>
              <a:gd name="connsiteY48" fmla="*/ 64348 h 1753417"/>
              <a:gd name="connsiteX49" fmla="*/ 322775 w 2468772"/>
              <a:gd name="connsiteY49" fmla="*/ 35773 h 1753417"/>
              <a:gd name="connsiteX50" fmla="*/ 315631 w 2468772"/>
              <a:gd name="connsiteY50" fmla="*/ 16722 h 1753417"/>
              <a:gd name="connsiteX51" fmla="*/ 413263 w 2468772"/>
              <a:gd name="connsiteY51" fmla="*/ 52 h 1753417"/>
              <a:gd name="connsiteX52" fmla="*/ 448980 w 2468772"/>
              <a:gd name="connsiteY52" fmla="*/ 23867 h 1753417"/>
              <a:gd name="connsiteX53" fmla="*/ 477556 w 2468772"/>
              <a:gd name="connsiteY53" fmla="*/ 31010 h 1753417"/>
              <a:gd name="connsiteX54" fmla="*/ 513275 w 2468772"/>
              <a:gd name="connsiteY54" fmla="*/ 81017 h 1753417"/>
              <a:gd name="connsiteX55" fmla="*/ 558519 w 2468772"/>
              <a:gd name="connsiteY55" fmla="*/ 114352 h 1753417"/>
              <a:gd name="connsiteX56" fmla="*/ 568043 w 2468772"/>
              <a:gd name="connsiteY56" fmla="*/ 150073 h 1753417"/>
              <a:gd name="connsiteX57" fmla="*/ 563280 w 2468772"/>
              <a:gd name="connsiteY57" fmla="*/ 221510 h 1753417"/>
              <a:gd name="connsiteX58" fmla="*/ 587397 w 2468772"/>
              <a:gd name="connsiteY58" fmla="*/ 276654 h 1753417"/>
              <a:gd name="connsiteX59" fmla="*/ 649005 w 2468772"/>
              <a:gd name="connsiteY59" fmla="*/ 309617 h 1753417"/>
              <a:gd name="connsiteX60" fmla="*/ 779974 w 2468772"/>
              <a:gd name="connsiteY60" fmla="*/ 381054 h 1753417"/>
              <a:gd name="connsiteX61" fmla="*/ 870463 w 2468772"/>
              <a:gd name="connsiteY61" fmla="*/ 440583 h 1753417"/>
              <a:gd name="connsiteX62" fmla="*/ 941899 w 2468772"/>
              <a:gd name="connsiteY62" fmla="*/ 390579 h 1753417"/>
              <a:gd name="connsiteX63" fmla="*/ 991905 w 2468772"/>
              <a:gd name="connsiteY63" fmla="*/ 362004 h 1753417"/>
              <a:gd name="connsiteX64" fmla="*/ 1006193 w 2468772"/>
              <a:gd name="connsiteY64" fmla="*/ 378673 h 1753417"/>
              <a:gd name="connsiteX65" fmla="*/ 1049055 w 2468772"/>
              <a:gd name="connsiteY65" fmla="*/ 395342 h 1753417"/>
              <a:gd name="connsiteX66" fmla="*/ 1072869 w 2468772"/>
              <a:gd name="connsiteY66" fmla="*/ 407248 h 1753417"/>
              <a:gd name="connsiteX67" fmla="*/ 1146687 w 2468772"/>
              <a:gd name="connsiteY67" fmla="*/ 402485 h 1753417"/>
              <a:gd name="connsiteX68" fmla="*/ 1170500 w 2468772"/>
              <a:gd name="connsiteY68" fmla="*/ 419154 h 1753417"/>
              <a:gd name="connsiteX69" fmla="*/ 1215744 w 2468772"/>
              <a:gd name="connsiteY69" fmla="*/ 423917 h 1753417"/>
              <a:gd name="connsiteX70" fmla="*/ 1227649 w 2468772"/>
              <a:gd name="connsiteY70" fmla="*/ 435823 h 1753417"/>
              <a:gd name="connsiteX71" fmla="*/ 1239556 w 2468772"/>
              <a:gd name="connsiteY71" fmla="*/ 466779 h 1753417"/>
              <a:gd name="connsiteX72" fmla="*/ 1253844 w 2468772"/>
              <a:gd name="connsiteY72" fmla="*/ 478685 h 1753417"/>
              <a:gd name="connsiteX73" fmla="*/ 1289563 w 2468772"/>
              <a:gd name="connsiteY73" fmla="*/ 502498 h 1753417"/>
              <a:gd name="connsiteX74" fmla="*/ 1306231 w 2468772"/>
              <a:gd name="connsiteY74" fmla="*/ 492973 h 1753417"/>
              <a:gd name="connsiteX75" fmla="*/ 1341950 w 2468772"/>
              <a:gd name="connsiteY75" fmla="*/ 502498 h 1753417"/>
              <a:gd name="connsiteX76" fmla="*/ 1411005 w 2468772"/>
              <a:gd name="connsiteY76" fmla="*/ 566792 h 1753417"/>
              <a:gd name="connsiteX77" fmla="*/ 1496730 w 2468772"/>
              <a:gd name="connsiteY77" fmla="*/ 588223 h 1753417"/>
              <a:gd name="connsiteX78" fmla="*/ 1549119 w 2468772"/>
              <a:gd name="connsiteY78" fmla="*/ 590604 h 1753417"/>
              <a:gd name="connsiteX79" fmla="*/ 1580075 w 2468772"/>
              <a:gd name="connsiteY79" fmla="*/ 604892 h 1753417"/>
              <a:gd name="connsiteX80" fmla="*/ 1603887 w 2468772"/>
              <a:gd name="connsiteY80" fmla="*/ 621560 h 1753417"/>
              <a:gd name="connsiteX81" fmla="*/ 1603888 w 2468772"/>
              <a:gd name="connsiteY81" fmla="*/ 676329 h 1753417"/>
              <a:gd name="connsiteX82" fmla="*/ 1634844 w 2468772"/>
              <a:gd name="connsiteY82" fmla="*/ 692998 h 1753417"/>
              <a:gd name="connsiteX83" fmla="*/ 1658656 w 2468772"/>
              <a:gd name="connsiteY83" fmla="*/ 723954 h 1753417"/>
              <a:gd name="connsiteX84" fmla="*/ 1696756 w 2468772"/>
              <a:gd name="connsiteY84" fmla="*/ 764435 h 1753417"/>
              <a:gd name="connsiteX85" fmla="*/ 1727713 w 2468772"/>
              <a:gd name="connsiteY85" fmla="*/ 778723 h 1753417"/>
              <a:gd name="connsiteX86" fmla="*/ 1770575 w 2468772"/>
              <a:gd name="connsiteY86" fmla="*/ 802535 h 1753417"/>
              <a:gd name="connsiteX87" fmla="*/ 1799150 w 2468772"/>
              <a:gd name="connsiteY87" fmla="*/ 831110 h 1753417"/>
              <a:gd name="connsiteX88" fmla="*/ 1880113 w 2468772"/>
              <a:gd name="connsiteY88" fmla="*/ 873973 h 1753417"/>
              <a:gd name="connsiteX89" fmla="*/ 1911069 w 2468772"/>
              <a:gd name="connsiteY89" fmla="*/ 873973 h 1753417"/>
              <a:gd name="connsiteX90" fmla="*/ 1946788 w 2468772"/>
              <a:gd name="connsiteY90" fmla="*/ 881117 h 1753417"/>
              <a:gd name="connsiteX91" fmla="*/ 1984888 w 2468772"/>
              <a:gd name="connsiteY91" fmla="*/ 857304 h 1753417"/>
              <a:gd name="connsiteX92" fmla="*/ 2084900 w 2468772"/>
              <a:gd name="connsiteY92" fmla="*/ 928742 h 1753417"/>
              <a:gd name="connsiteX93" fmla="*/ 2103950 w 2468772"/>
              <a:gd name="connsiteY93" fmla="*/ 962079 h 1753417"/>
              <a:gd name="connsiteX94" fmla="*/ 2149194 w 2468772"/>
              <a:gd name="connsiteY94" fmla="*/ 1002560 h 1753417"/>
              <a:gd name="connsiteX95" fmla="*/ 2158719 w 2468772"/>
              <a:gd name="connsiteY95" fmla="*/ 1073998 h 1753417"/>
              <a:gd name="connsiteX96" fmla="*/ 2227775 w 2468772"/>
              <a:gd name="connsiteY96" fmla="*/ 1097810 h 1753417"/>
              <a:gd name="connsiteX97" fmla="*/ 2265875 w 2468772"/>
              <a:gd name="connsiteY97" fmla="*/ 1166867 h 1753417"/>
              <a:gd name="connsiteX98" fmla="*/ 2284924 w 2468772"/>
              <a:gd name="connsiteY98" fmla="*/ 1178773 h 1753417"/>
              <a:gd name="connsiteX99" fmla="*/ 2308738 w 2468772"/>
              <a:gd name="connsiteY99" fmla="*/ 1197823 h 1753417"/>
              <a:gd name="connsiteX100" fmla="*/ 2334931 w 2468772"/>
              <a:gd name="connsiteY100" fmla="*/ 1190679 h 1753417"/>
              <a:gd name="connsiteX101" fmla="*/ 2365887 w 2468772"/>
              <a:gd name="connsiteY101" fmla="*/ 1200204 h 1753417"/>
              <a:gd name="connsiteX102" fmla="*/ 2430181 w 2468772"/>
              <a:gd name="connsiteY102" fmla="*/ 1224017 h 1753417"/>
              <a:gd name="connsiteX103" fmla="*/ 2461138 w 2468772"/>
              <a:gd name="connsiteY103" fmla="*/ 1228779 h 1753417"/>
              <a:gd name="connsiteX104" fmla="*/ 2468356 w 2468772"/>
              <a:gd name="connsiteY104" fmla="*/ 1265161 h 1753417"/>
              <a:gd name="connsiteX105" fmla="*/ 2446849 w 2468772"/>
              <a:gd name="connsiteY105" fmla="*/ 1300217 h 1753417"/>
              <a:gd name="connsiteX106" fmla="*/ 2415893 w 2468772"/>
              <a:gd name="connsiteY106" fmla="*/ 1354985 h 1753417"/>
              <a:gd name="connsiteX107" fmla="*/ 2342074 w 2468772"/>
              <a:gd name="connsiteY107" fmla="*/ 1402610 h 1753417"/>
              <a:gd name="connsiteX108" fmla="*/ 2268255 w 2468772"/>
              <a:gd name="connsiteY108" fmla="*/ 1404992 h 1753417"/>
              <a:gd name="connsiteX109" fmla="*/ 2156337 w 2468772"/>
              <a:gd name="connsiteY109" fmla="*/ 1435948 h 1753417"/>
              <a:gd name="connsiteX110" fmla="*/ 2108712 w 2468772"/>
              <a:gd name="connsiteY110" fmla="*/ 1459760 h 1753417"/>
              <a:gd name="connsiteX111" fmla="*/ 1349093 w 2468772"/>
              <a:gd name="connsiteY111" fmla="*/ 1188299 h 1753417"/>
              <a:gd name="connsiteX112" fmla="*/ 1120493 w 2468772"/>
              <a:gd name="connsiteY112" fmla="*/ 1362129 h 1753417"/>
              <a:gd name="connsiteX113" fmla="*/ 953157 w 2468772"/>
              <a:gd name="connsiteY113" fmla="*/ 1741224 h 1753417"/>
              <a:gd name="connsiteX114" fmla="*/ 687105 w 2468772"/>
              <a:gd name="connsiteY114" fmla="*/ 1645499 h 1753417"/>
              <a:gd name="connsiteX115" fmla="*/ 75125 w 2468772"/>
              <a:gd name="connsiteY115" fmla="*/ 1497860 h 1753417"/>
              <a:gd name="connsiteX116" fmla="*/ 75181 w 2468772"/>
              <a:gd name="connsiteY116" fmla="*/ 1348029 h 1753417"/>
              <a:gd name="connsiteX0" fmla="*/ 75181 w 2468772"/>
              <a:gd name="connsiteY0" fmla="*/ 1348029 h 1753417"/>
              <a:gd name="connsiteX1" fmla="*/ 67980 w 2468772"/>
              <a:gd name="connsiteY1" fmla="*/ 1233542 h 1753417"/>
              <a:gd name="connsiteX2" fmla="*/ 39405 w 2468772"/>
              <a:gd name="connsiteY2" fmla="*/ 1135909 h 1753417"/>
              <a:gd name="connsiteX3" fmla="*/ 125131 w 2468772"/>
              <a:gd name="connsiteY3" fmla="*/ 1159722 h 1753417"/>
              <a:gd name="connsiteX4" fmla="*/ 201331 w 2468772"/>
              <a:gd name="connsiteY4" fmla="*/ 1107334 h 1753417"/>
              <a:gd name="connsiteX5" fmla="*/ 194188 w 2468772"/>
              <a:gd name="connsiteY5" fmla="*/ 1026372 h 1753417"/>
              <a:gd name="connsiteX6" fmla="*/ 218000 w 2468772"/>
              <a:gd name="connsiteY6" fmla="*/ 964459 h 1753417"/>
              <a:gd name="connsiteX7" fmla="*/ 268006 w 2468772"/>
              <a:gd name="connsiteY7" fmla="*/ 950172 h 1753417"/>
              <a:gd name="connsiteX8" fmla="*/ 318013 w 2468772"/>
              <a:gd name="connsiteY8" fmla="*/ 885878 h 1753417"/>
              <a:gd name="connsiteX9" fmla="*/ 348968 w 2468772"/>
              <a:gd name="connsiteY9" fmla="*/ 833490 h 1753417"/>
              <a:gd name="connsiteX10" fmla="*/ 441838 w 2468772"/>
              <a:gd name="connsiteY10" fmla="*/ 778722 h 1753417"/>
              <a:gd name="connsiteX11" fmla="*/ 553756 w 2468772"/>
              <a:gd name="connsiteY11" fmla="*/ 740621 h 1753417"/>
              <a:gd name="connsiteX12" fmla="*/ 527563 w 2468772"/>
              <a:gd name="connsiteY12" fmla="*/ 707284 h 1753417"/>
              <a:gd name="connsiteX13" fmla="*/ 489463 w 2468772"/>
              <a:gd name="connsiteY13" fmla="*/ 688234 h 1753417"/>
              <a:gd name="connsiteX14" fmla="*/ 508513 w 2468772"/>
              <a:gd name="connsiteY14" fmla="*/ 647753 h 1753417"/>
              <a:gd name="connsiteX15" fmla="*/ 503750 w 2468772"/>
              <a:gd name="connsiteY15" fmla="*/ 623941 h 1753417"/>
              <a:gd name="connsiteX16" fmla="*/ 498988 w 2468772"/>
              <a:gd name="connsiteY16" fmla="*/ 604891 h 1753417"/>
              <a:gd name="connsiteX17" fmla="*/ 434694 w 2468772"/>
              <a:gd name="connsiteY17" fmla="*/ 562028 h 1753417"/>
              <a:gd name="connsiteX18" fmla="*/ 382305 w 2468772"/>
              <a:gd name="connsiteY18" fmla="*/ 571552 h 1753417"/>
              <a:gd name="connsiteX19" fmla="*/ 315631 w 2468772"/>
              <a:gd name="connsiteY19" fmla="*/ 552503 h 1753417"/>
              <a:gd name="connsiteX20" fmla="*/ 248955 w 2468772"/>
              <a:gd name="connsiteY20" fmla="*/ 592983 h 1753417"/>
              <a:gd name="connsiteX21" fmla="*/ 144181 w 2468772"/>
              <a:gd name="connsiteY21" fmla="*/ 590602 h 1753417"/>
              <a:gd name="connsiteX22" fmla="*/ 79887 w 2468772"/>
              <a:gd name="connsiteY22" fmla="*/ 619177 h 1753417"/>
              <a:gd name="connsiteX23" fmla="*/ 32262 w 2468772"/>
              <a:gd name="connsiteY23" fmla="*/ 647752 h 1753417"/>
              <a:gd name="connsiteX24" fmla="*/ 1307 w 2468772"/>
              <a:gd name="connsiteY24" fmla="*/ 602508 h 1753417"/>
              <a:gd name="connsiteX25" fmla="*/ 10830 w 2468772"/>
              <a:gd name="connsiteY25" fmla="*/ 514402 h 1753417"/>
              <a:gd name="connsiteX26" fmla="*/ 8450 w 2468772"/>
              <a:gd name="connsiteY26" fmla="*/ 478683 h 1753417"/>
              <a:gd name="connsiteX27" fmla="*/ 22737 w 2468772"/>
              <a:gd name="connsiteY27" fmla="*/ 452490 h 1753417"/>
              <a:gd name="connsiteX28" fmla="*/ 27499 w 2468772"/>
              <a:gd name="connsiteY28" fmla="*/ 388196 h 1753417"/>
              <a:gd name="connsiteX29" fmla="*/ 32262 w 2468772"/>
              <a:gd name="connsiteY29" fmla="*/ 357240 h 1753417"/>
              <a:gd name="connsiteX30" fmla="*/ 58455 w 2468772"/>
              <a:gd name="connsiteY30" fmla="*/ 331046 h 1753417"/>
              <a:gd name="connsiteX31" fmla="*/ 60838 w 2468772"/>
              <a:gd name="connsiteY31" fmla="*/ 300090 h 1753417"/>
              <a:gd name="connsiteX32" fmla="*/ 106080 w 2468772"/>
              <a:gd name="connsiteY32" fmla="*/ 290565 h 1753417"/>
              <a:gd name="connsiteX33" fmla="*/ 82268 w 2468772"/>
              <a:gd name="connsiteY33" fmla="*/ 266752 h 1753417"/>
              <a:gd name="connsiteX34" fmla="*/ 117988 w 2468772"/>
              <a:gd name="connsiteY34" fmla="*/ 240558 h 1753417"/>
              <a:gd name="connsiteX35" fmla="*/ 91793 w 2468772"/>
              <a:gd name="connsiteY35" fmla="*/ 233415 h 1753417"/>
              <a:gd name="connsiteX36" fmla="*/ 58456 w 2468772"/>
              <a:gd name="connsiteY36" fmla="*/ 202458 h 1753417"/>
              <a:gd name="connsiteX37" fmla="*/ 101319 w 2468772"/>
              <a:gd name="connsiteY37" fmla="*/ 161977 h 1753417"/>
              <a:gd name="connsiteX38" fmla="*/ 65600 w 2468772"/>
              <a:gd name="connsiteY38" fmla="*/ 152452 h 1753417"/>
              <a:gd name="connsiteX39" fmla="*/ 56075 w 2468772"/>
              <a:gd name="connsiteY39" fmla="*/ 135783 h 1753417"/>
              <a:gd name="connsiteX40" fmla="*/ 72744 w 2468772"/>
              <a:gd name="connsiteY40" fmla="*/ 100065 h 1753417"/>
              <a:gd name="connsiteX41" fmla="*/ 51313 w 2468772"/>
              <a:gd name="connsiteY41" fmla="*/ 88158 h 1753417"/>
              <a:gd name="connsiteX42" fmla="*/ 65600 w 2468772"/>
              <a:gd name="connsiteY42" fmla="*/ 80063 h 1753417"/>
              <a:gd name="connsiteX43" fmla="*/ 77506 w 2468772"/>
              <a:gd name="connsiteY43" fmla="*/ 57204 h 1753417"/>
              <a:gd name="connsiteX44" fmla="*/ 125131 w 2468772"/>
              <a:gd name="connsiteY44" fmla="*/ 28627 h 1753417"/>
              <a:gd name="connsiteX45" fmla="*/ 172756 w 2468772"/>
              <a:gd name="connsiteY45" fmla="*/ 26247 h 1753417"/>
              <a:gd name="connsiteX46" fmla="*/ 210856 w 2468772"/>
              <a:gd name="connsiteY46" fmla="*/ 47679 h 1753417"/>
              <a:gd name="connsiteX47" fmla="*/ 234669 w 2468772"/>
              <a:gd name="connsiteY47" fmla="*/ 50059 h 1753417"/>
              <a:gd name="connsiteX48" fmla="*/ 287056 w 2468772"/>
              <a:gd name="connsiteY48" fmla="*/ 54823 h 1753417"/>
              <a:gd name="connsiteX49" fmla="*/ 318013 w 2468772"/>
              <a:gd name="connsiteY49" fmla="*/ 64348 h 1753417"/>
              <a:gd name="connsiteX50" fmla="*/ 322775 w 2468772"/>
              <a:gd name="connsiteY50" fmla="*/ 35773 h 1753417"/>
              <a:gd name="connsiteX51" fmla="*/ 315631 w 2468772"/>
              <a:gd name="connsiteY51" fmla="*/ 16722 h 1753417"/>
              <a:gd name="connsiteX52" fmla="*/ 413263 w 2468772"/>
              <a:gd name="connsiteY52" fmla="*/ 52 h 1753417"/>
              <a:gd name="connsiteX53" fmla="*/ 448980 w 2468772"/>
              <a:gd name="connsiteY53" fmla="*/ 23867 h 1753417"/>
              <a:gd name="connsiteX54" fmla="*/ 477556 w 2468772"/>
              <a:gd name="connsiteY54" fmla="*/ 31010 h 1753417"/>
              <a:gd name="connsiteX55" fmla="*/ 513275 w 2468772"/>
              <a:gd name="connsiteY55" fmla="*/ 81017 h 1753417"/>
              <a:gd name="connsiteX56" fmla="*/ 558519 w 2468772"/>
              <a:gd name="connsiteY56" fmla="*/ 114352 h 1753417"/>
              <a:gd name="connsiteX57" fmla="*/ 568043 w 2468772"/>
              <a:gd name="connsiteY57" fmla="*/ 150073 h 1753417"/>
              <a:gd name="connsiteX58" fmla="*/ 563280 w 2468772"/>
              <a:gd name="connsiteY58" fmla="*/ 221510 h 1753417"/>
              <a:gd name="connsiteX59" fmla="*/ 587397 w 2468772"/>
              <a:gd name="connsiteY59" fmla="*/ 276654 h 1753417"/>
              <a:gd name="connsiteX60" fmla="*/ 649005 w 2468772"/>
              <a:gd name="connsiteY60" fmla="*/ 309617 h 1753417"/>
              <a:gd name="connsiteX61" fmla="*/ 779974 w 2468772"/>
              <a:gd name="connsiteY61" fmla="*/ 381054 h 1753417"/>
              <a:gd name="connsiteX62" fmla="*/ 870463 w 2468772"/>
              <a:gd name="connsiteY62" fmla="*/ 440583 h 1753417"/>
              <a:gd name="connsiteX63" fmla="*/ 941899 w 2468772"/>
              <a:gd name="connsiteY63" fmla="*/ 390579 h 1753417"/>
              <a:gd name="connsiteX64" fmla="*/ 991905 w 2468772"/>
              <a:gd name="connsiteY64" fmla="*/ 362004 h 1753417"/>
              <a:gd name="connsiteX65" fmla="*/ 1006193 w 2468772"/>
              <a:gd name="connsiteY65" fmla="*/ 378673 h 1753417"/>
              <a:gd name="connsiteX66" fmla="*/ 1049055 w 2468772"/>
              <a:gd name="connsiteY66" fmla="*/ 395342 h 1753417"/>
              <a:gd name="connsiteX67" fmla="*/ 1072869 w 2468772"/>
              <a:gd name="connsiteY67" fmla="*/ 407248 h 1753417"/>
              <a:gd name="connsiteX68" fmla="*/ 1146687 w 2468772"/>
              <a:gd name="connsiteY68" fmla="*/ 402485 h 1753417"/>
              <a:gd name="connsiteX69" fmla="*/ 1170500 w 2468772"/>
              <a:gd name="connsiteY69" fmla="*/ 419154 h 1753417"/>
              <a:gd name="connsiteX70" fmla="*/ 1215744 w 2468772"/>
              <a:gd name="connsiteY70" fmla="*/ 423917 h 1753417"/>
              <a:gd name="connsiteX71" fmla="*/ 1227649 w 2468772"/>
              <a:gd name="connsiteY71" fmla="*/ 435823 h 1753417"/>
              <a:gd name="connsiteX72" fmla="*/ 1239556 w 2468772"/>
              <a:gd name="connsiteY72" fmla="*/ 466779 h 1753417"/>
              <a:gd name="connsiteX73" fmla="*/ 1253844 w 2468772"/>
              <a:gd name="connsiteY73" fmla="*/ 478685 h 1753417"/>
              <a:gd name="connsiteX74" fmla="*/ 1289563 w 2468772"/>
              <a:gd name="connsiteY74" fmla="*/ 502498 h 1753417"/>
              <a:gd name="connsiteX75" fmla="*/ 1306231 w 2468772"/>
              <a:gd name="connsiteY75" fmla="*/ 492973 h 1753417"/>
              <a:gd name="connsiteX76" fmla="*/ 1341950 w 2468772"/>
              <a:gd name="connsiteY76" fmla="*/ 502498 h 1753417"/>
              <a:gd name="connsiteX77" fmla="*/ 1411005 w 2468772"/>
              <a:gd name="connsiteY77" fmla="*/ 566792 h 1753417"/>
              <a:gd name="connsiteX78" fmla="*/ 1496730 w 2468772"/>
              <a:gd name="connsiteY78" fmla="*/ 588223 h 1753417"/>
              <a:gd name="connsiteX79" fmla="*/ 1549119 w 2468772"/>
              <a:gd name="connsiteY79" fmla="*/ 590604 h 1753417"/>
              <a:gd name="connsiteX80" fmla="*/ 1580075 w 2468772"/>
              <a:gd name="connsiteY80" fmla="*/ 604892 h 1753417"/>
              <a:gd name="connsiteX81" fmla="*/ 1603887 w 2468772"/>
              <a:gd name="connsiteY81" fmla="*/ 621560 h 1753417"/>
              <a:gd name="connsiteX82" fmla="*/ 1603888 w 2468772"/>
              <a:gd name="connsiteY82" fmla="*/ 676329 h 1753417"/>
              <a:gd name="connsiteX83" fmla="*/ 1634844 w 2468772"/>
              <a:gd name="connsiteY83" fmla="*/ 692998 h 1753417"/>
              <a:gd name="connsiteX84" fmla="*/ 1658656 w 2468772"/>
              <a:gd name="connsiteY84" fmla="*/ 723954 h 1753417"/>
              <a:gd name="connsiteX85" fmla="*/ 1696756 w 2468772"/>
              <a:gd name="connsiteY85" fmla="*/ 764435 h 1753417"/>
              <a:gd name="connsiteX86" fmla="*/ 1727713 w 2468772"/>
              <a:gd name="connsiteY86" fmla="*/ 778723 h 1753417"/>
              <a:gd name="connsiteX87" fmla="*/ 1770575 w 2468772"/>
              <a:gd name="connsiteY87" fmla="*/ 802535 h 1753417"/>
              <a:gd name="connsiteX88" fmla="*/ 1799150 w 2468772"/>
              <a:gd name="connsiteY88" fmla="*/ 831110 h 1753417"/>
              <a:gd name="connsiteX89" fmla="*/ 1880113 w 2468772"/>
              <a:gd name="connsiteY89" fmla="*/ 873973 h 1753417"/>
              <a:gd name="connsiteX90" fmla="*/ 1911069 w 2468772"/>
              <a:gd name="connsiteY90" fmla="*/ 873973 h 1753417"/>
              <a:gd name="connsiteX91" fmla="*/ 1946788 w 2468772"/>
              <a:gd name="connsiteY91" fmla="*/ 881117 h 1753417"/>
              <a:gd name="connsiteX92" fmla="*/ 1984888 w 2468772"/>
              <a:gd name="connsiteY92" fmla="*/ 857304 h 1753417"/>
              <a:gd name="connsiteX93" fmla="*/ 2084900 w 2468772"/>
              <a:gd name="connsiteY93" fmla="*/ 928742 h 1753417"/>
              <a:gd name="connsiteX94" fmla="*/ 2103950 w 2468772"/>
              <a:gd name="connsiteY94" fmla="*/ 962079 h 1753417"/>
              <a:gd name="connsiteX95" fmla="*/ 2149194 w 2468772"/>
              <a:gd name="connsiteY95" fmla="*/ 1002560 h 1753417"/>
              <a:gd name="connsiteX96" fmla="*/ 2158719 w 2468772"/>
              <a:gd name="connsiteY96" fmla="*/ 1073998 h 1753417"/>
              <a:gd name="connsiteX97" fmla="*/ 2227775 w 2468772"/>
              <a:gd name="connsiteY97" fmla="*/ 1097810 h 1753417"/>
              <a:gd name="connsiteX98" fmla="*/ 2265875 w 2468772"/>
              <a:gd name="connsiteY98" fmla="*/ 1166867 h 1753417"/>
              <a:gd name="connsiteX99" fmla="*/ 2284924 w 2468772"/>
              <a:gd name="connsiteY99" fmla="*/ 1178773 h 1753417"/>
              <a:gd name="connsiteX100" fmla="*/ 2308738 w 2468772"/>
              <a:gd name="connsiteY100" fmla="*/ 1197823 h 1753417"/>
              <a:gd name="connsiteX101" fmla="*/ 2334931 w 2468772"/>
              <a:gd name="connsiteY101" fmla="*/ 1190679 h 1753417"/>
              <a:gd name="connsiteX102" fmla="*/ 2365887 w 2468772"/>
              <a:gd name="connsiteY102" fmla="*/ 1200204 h 1753417"/>
              <a:gd name="connsiteX103" fmla="*/ 2430181 w 2468772"/>
              <a:gd name="connsiteY103" fmla="*/ 1224017 h 1753417"/>
              <a:gd name="connsiteX104" fmla="*/ 2461138 w 2468772"/>
              <a:gd name="connsiteY104" fmla="*/ 1228779 h 1753417"/>
              <a:gd name="connsiteX105" fmla="*/ 2468356 w 2468772"/>
              <a:gd name="connsiteY105" fmla="*/ 1265161 h 1753417"/>
              <a:gd name="connsiteX106" fmla="*/ 2446849 w 2468772"/>
              <a:gd name="connsiteY106" fmla="*/ 1300217 h 1753417"/>
              <a:gd name="connsiteX107" fmla="*/ 2415893 w 2468772"/>
              <a:gd name="connsiteY107" fmla="*/ 1354985 h 1753417"/>
              <a:gd name="connsiteX108" fmla="*/ 2342074 w 2468772"/>
              <a:gd name="connsiteY108" fmla="*/ 1402610 h 1753417"/>
              <a:gd name="connsiteX109" fmla="*/ 2268255 w 2468772"/>
              <a:gd name="connsiteY109" fmla="*/ 1404992 h 1753417"/>
              <a:gd name="connsiteX110" fmla="*/ 2156337 w 2468772"/>
              <a:gd name="connsiteY110" fmla="*/ 1435948 h 1753417"/>
              <a:gd name="connsiteX111" fmla="*/ 2108712 w 2468772"/>
              <a:gd name="connsiteY111" fmla="*/ 1459760 h 1753417"/>
              <a:gd name="connsiteX112" fmla="*/ 1349093 w 2468772"/>
              <a:gd name="connsiteY112" fmla="*/ 1188299 h 1753417"/>
              <a:gd name="connsiteX113" fmla="*/ 1120493 w 2468772"/>
              <a:gd name="connsiteY113" fmla="*/ 1362129 h 1753417"/>
              <a:gd name="connsiteX114" fmla="*/ 953157 w 2468772"/>
              <a:gd name="connsiteY114" fmla="*/ 1741224 h 1753417"/>
              <a:gd name="connsiteX115" fmla="*/ 687105 w 2468772"/>
              <a:gd name="connsiteY115" fmla="*/ 1645499 h 1753417"/>
              <a:gd name="connsiteX116" fmla="*/ 75125 w 2468772"/>
              <a:gd name="connsiteY116" fmla="*/ 1497860 h 1753417"/>
              <a:gd name="connsiteX117" fmla="*/ 75181 w 2468772"/>
              <a:gd name="connsiteY117" fmla="*/ 1348029 h 1753417"/>
              <a:gd name="connsiteX0" fmla="*/ 75181 w 2468772"/>
              <a:gd name="connsiteY0" fmla="*/ 1348029 h 1753417"/>
              <a:gd name="connsiteX1" fmla="*/ 60837 w 2468772"/>
              <a:gd name="connsiteY1" fmla="*/ 1290692 h 1753417"/>
              <a:gd name="connsiteX2" fmla="*/ 67980 w 2468772"/>
              <a:gd name="connsiteY2" fmla="*/ 1233542 h 1753417"/>
              <a:gd name="connsiteX3" fmla="*/ 39405 w 2468772"/>
              <a:gd name="connsiteY3" fmla="*/ 1135909 h 1753417"/>
              <a:gd name="connsiteX4" fmla="*/ 125131 w 2468772"/>
              <a:gd name="connsiteY4" fmla="*/ 1159722 h 1753417"/>
              <a:gd name="connsiteX5" fmla="*/ 201331 w 2468772"/>
              <a:gd name="connsiteY5" fmla="*/ 1107334 h 1753417"/>
              <a:gd name="connsiteX6" fmla="*/ 194188 w 2468772"/>
              <a:gd name="connsiteY6" fmla="*/ 1026372 h 1753417"/>
              <a:gd name="connsiteX7" fmla="*/ 218000 w 2468772"/>
              <a:gd name="connsiteY7" fmla="*/ 964459 h 1753417"/>
              <a:gd name="connsiteX8" fmla="*/ 268006 w 2468772"/>
              <a:gd name="connsiteY8" fmla="*/ 950172 h 1753417"/>
              <a:gd name="connsiteX9" fmla="*/ 318013 w 2468772"/>
              <a:gd name="connsiteY9" fmla="*/ 885878 h 1753417"/>
              <a:gd name="connsiteX10" fmla="*/ 348968 w 2468772"/>
              <a:gd name="connsiteY10" fmla="*/ 833490 h 1753417"/>
              <a:gd name="connsiteX11" fmla="*/ 441838 w 2468772"/>
              <a:gd name="connsiteY11" fmla="*/ 778722 h 1753417"/>
              <a:gd name="connsiteX12" fmla="*/ 553756 w 2468772"/>
              <a:gd name="connsiteY12" fmla="*/ 740621 h 1753417"/>
              <a:gd name="connsiteX13" fmla="*/ 527563 w 2468772"/>
              <a:gd name="connsiteY13" fmla="*/ 707284 h 1753417"/>
              <a:gd name="connsiteX14" fmla="*/ 489463 w 2468772"/>
              <a:gd name="connsiteY14" fmla="*/ 688234 h 1753417"/>
              <a:gd name="connsiteX15" fmla="*/ 508513 w 2468772"/>
              <a:gd name="connsiteY15" fmla="*/ 647753 h 1753417"/>
              <a:gd name="connsiteX16" fmla="*/ 503750 w 2468772"/>
              <a:gd name="connsiteY16" fmla="*/ 623941 h 1753417"/>
              <a:gd name="connsiteX17" fmla="*/ 498988 w 2468772"/>
              <a:gd name="connsiteY17" fmla="*/ 604891 h 1753417"/>
              <a:gd name="connsiteX18" fmla="*/ 434694 w 2468772"/>
              <a:gd name="connsiteY18" fmla="*/ 562028 h 1753417"/>
              <a:gd name="connsiteX19" fmla="*/ 382305 w 2468772"/>
              <a:gd name="connsiteY19" fmla="*/ 571552 h 1753417"/>
              <a:gd name="connsiteX20" fmla="*/ 315631 w 2468772"/>
              <a:gd name="connsiteY20" fmla="*/ 552503 h 1753417"/>
              <a:gd name="connsiteX21" fmla="*/ 248955 w 2468772"/>
              <a:gd name="connsiteY21" fmla="*/ 592983 h 1753417"/>
              <a:gd name="connsiteX22" fmla="*/ 144181 w 2468772"/>
              <a:gd name="connsiteY22" fmla="*/ 590602 h 1753417"/>
              <a:gd name="connsiteX23" fmla="*/ 79887 w 2468772"/>
              <a:gd name="connsiteY23" fmla="*/ 619177 h 1753417"/>
              <a:gd name="connsiteX24" fmla="*/ 32262 w 2468772"/>
              <a:gd name="connsiteY24" fmla="*/ 647752 h 1753417"/>
              <a:gd name="connsiteX25" fmla="*/ 1307 w 2468772"/>
              <a:gd name="connsiteY25" fmla="*/ 602508 h 1753417"/>
              <a:gd name="connsiteX26" fmla="*/ 10830 w 2468772"/>
              <a:gd name="connsiteY26" fmla="*/ 514402 h 1753417"/>
              <a:gd name="connsiteX27" fmla="*/ 8450 w 2468772"/>
              <a:gd name="connsiteY27" fmla="*/ 478683 h 1753417"/>
              <a:gd name="connsiteX28" fmla="*/ 22737 w 2468772"/>
              <a:gd name="connsiteY28" fmla="*/ 452490 h 1753417"/>
              <a:gd name="connsiteX29" fmla="*/ 27499 w 2468772"/>
              <a:gd name="connsiteY29" fmla="*/ 388196 h 1753417"/>
              <a:gd name="connsiteX30" fmla="*/ 32262 w 2468772"/>
              <a:gd name="connsiteY30" fmla="*/ 357240 h 1753417"/>
              <a:gd name="connsiteX31" fmla="*/ 58455 w 2468772"/>
              <a:gd name="connsiteY31" fmla="*/ 331046 h 1753417"/>
              <a:gd name="connsiteX32" fmla="*/ 60838 w 2468772"/>
              <a:gd name="connsiteY32" fmla="*/ 300090 h 1753417"/>
              <a:gd name="connsiteX33" fmla="*/ 106080 w 2468772"/>
              <a:gd name="connsiteY33" fmla="*/ 290565 h 1753417"/>
              <a:gd name="connsiteX34" fmla="*/ 82268 w 2468772"/>
              <a:gd name="connsiteY34" fmla="*/ 266752 h 1753417"/>
              <a:gd name="connsiteX35" fmla="*/ 117988 w 2468772"/>
              <a:gd name="connsiteY35" fmla="*/ 240558 h 1753417"/>
              <a:gd name="connsiteX36" fmla="*/ 91793 w 2468772"/>
              <a:gd name="connsiteY36" fmla="*/ 233415 h 1753417"/>
              <a:gd name="connsiteX37" fmla="*/ 58456 w 2468772"/>
              <a:gd name="connsiteY37" fmla="*/ 202458 h 1753417"/>
              <a:gd name="connsiteX38" fmla="*/ 101319 w 2468772"/>
              <a:gd name="connsiteY38" fmla="*/ 161977 h 1753417"/>
              <a:gd name="connsiteX39" fmla="*/ 65600 w 2468772"/>
              <a:gd name="connsiteY39" fmla="*/ 152452 h 1753417"/>
              <a:gd name="connsiteX40" fmla="*/ 56075 w 2468772"/>
              <a:gd name="connsiteY40" fmla="*/ 135783 h 1753417"/>
              <a:gd name="connsiteX41" fmla="*/ 72744 w 2468772"/>
              <a:gd name="connsiteY41" fmla="*/ 100065 h 1753417"/>
              <a:gd name="connsiteX42" fmla="*/ 51313 w 2468772"/>
              <a:gd name="connsiteY42" fmla="*/ 88158 h 1753417"/>
              <a:gd name="connsiteX43" fmla="*/ 65600 w 2468772"/>
              <a:gd name="connsiteY43" fmla="*/ 80063 h 1753417"/>
              <a:gd name="connsiteX44" fmla="*/ 77506 w 2468772"/>
              <a:gd name="connsiteY44" fmla="*/ 57204 h 1753417"/>
              <a:gd name="connsiteX45" fmla="*/ 125131 w 2468772"/>
              <a:gd name="connsiteY45" fmla="*/ 28627 h 1753417"/>
              <a:gd name="connsiteX46" fmla="*/ 172756 w 2468772"/>
              <a:gd name="connsiteY46" fmla="*/ 26247 h 1753417"/>
              <a:gd name="connsiteX47" fmla="*/ 210856 w 2468772"/>
              <a:gd name="connsiteY47" fmla="*/ 47679 h 1753417"/>
              <a:gd name="connsiteX48" fmla="*/ 234669 w 2468772"/>
              <a:gd name="connsiteY48" fmla="*/ 50059 h 1753417"/>
              <a:gd name="connsiteX49" fmla="*/ 287056 w 2468772"/>
              <a:gd name="connsiteY49" fmla="*/ 54823 h 1753417"/>
              <a:gd name="connsiteX50" fmla="*/ 318013 w 2468772"/>
              <a:gd name="connsiteY50" fmla="*/ 64348 h 1753417"/>
              <a:gd name="connsiteX51" fmla="*/ 322775 w 2468772"/>
              <a:gd name="connsiteY51" fmla="*/ 35773 h 1753417"/>
              <a:gd name="connsiteX52" fmla="*/ 315631 w 2468772"/>
              <a:gd name="connsiteY52" fmla="*/ 16722 h 1753417"/>
              <a:gd name="connsiteX53" fmla="*/ 413263 w 2468772"/>
              <a:gd name="connsiteY53" fmla="*/ 52 h 1753417"/>
              <a:gd name="connsiteX54" fmla="*/ 448980 w 2468772"/>
              <a:gd name="connsiteY54" fmla="*/ 23867 h 1753417"/>
              <a:gd name="connsiteX55" fmla="*/ 477556 w 2468772"/>
              <a:gd name="connsiteY55" fmla="*/ 31010 h 1753417"/>
              <a:gd name="connsiteX56" fmla="*/ 513275 w 2468772"/>
              <a:gd name="connsiteY56" fmla="*/ 81017 h 1753417"/>
              <a:gd name="connsiteX57" fmla="*/ 558519 w 2468772"/>
              <a:gd name="connsiteY57" fmla="*/ 114352 h 1753417"/>
              <a:gd name="connsiteX58" fmla="*/ 568043 w 2468772"/>
              <a:gd name="connsiteY58" fmla="*/ 150073 h 1753417"/>
              <a:gd name="connsiteX59" fmla="*/ 563280 w 2468772"/>
              <a:gd name="connsiteY59" fmla="*/ 221510 h 1753417"/>
              <a:gd name="connsiteX60" fmla="*/ 587397 w 2468772"/>
              <a:gd name="connsiteY60" fmla="*/ 276654 h 1753417"/>
              <a:gd name="connsiteX61" fmla="*/ 649005 w 2468772"/>
              <a:gd name="connsiteY61" fmla="*/ 309617 h 1753417"/>
              <a:gd name="connsiteX62" fmla="*/ 779974 w 2468772"/>
              <a:gd name="connsiteY62" fmla="*/ 381054 h 1753417"/>
              <a:gd name="connsiteX63" fmla="*/ 870463 w 2468772"/>
              <a:gd name="connsiteY63" fmla="*/ 440583 h 1753417"/>
              <a:gd name="connsiteX64" fmla="*/ 941899 w 2468772"/>
              <a:gd name="connsiteY64" fmla="*/ 390579 h 1753417"/>
              <a:gd name="connsiteX65" fmla="*/ 991905 w 2468772"/>
              <a:gd name="connsiteY65" fmla="*/ 362004 h 1753417"/>
              <a:gd name="connsiteX66" fmla="*/ 1006193 w 2468772"/>
              <a:gd name="connsiteY66" fmla="*/ 378673 h 1753417"/>
              <a:gd name="connsiteX67" fmla="*/ 1049055 w 2468772"/>
              <a:gd name="connsiteY67" fmla="*/ 395342 h 1753417"/>
              <a:gd name="connsiteX68" fmla="*/ 1072869 w 2468772"/>
              <a:gd name="connsiteY68" fmla="*/ 407248 h 1753417"/>
              <a:gd name="connsiteX69" fmla="*/ 1146687 w 2468772"/>
              <a:gd name="connsiteY69" fmla="*/ 402485 h 1753417"/>
              <a:gd name="connsiteX70" fmla="*/ 1170500 w 2468772"/>
              <a:gd name="connsiteY70" fmla="*/ 419154 h 1753417"/>
              <a:gd name="connsiteX71" fmla="*/ 1215744 w 2468772"/>
              <a:gd name="connsiteY71" fmla="*/ 423917 h 1753417"/>
              <a:gd name="connsiteX72" fmla="*/ 1227649 w 2468772"/>
              <a:gd name="connsiteY72" fmla="*/ 435823 h 1753417"/>
              <a:gd name="connsiteX73" fmla="*/ 1239556 w 2468772"/>
              <a:gd name="connsiteY73" fmla="*/ 466779 h 1753417"/>
              <a:gd name="connsiteX74" fmla="*/ 1253844 w 2468772"/>
              <a:gd name="connsiteY74" fmla="*/ 478685 h 1753417"/>
              <a:gd name="connsiteX75" fmla="*/ 1289563 w 2468772"/>
              <a:gd name="connsiteY75" fmla="*/ 502498 h 1753417"/>
              <a:gd name="connsiteX76" fmla="*/ 1306231 w 2468772"/>
              <a:gd name="connsiteY76" fmla="*/ 492973 h 1753417"/>
              <a:gd name="connsiteX77" fmla="*/ 1341950 w 2468772"/>
              <a:gd name="connsiteY77" fmla="*/ 502498 h 1753417"/>
              <a:gd name="connsiteX78" fmla="*/ 1411005 w 2468772"/>
              <a:gd name="connsiteY78" fmla="*/ 566792 h 1753417"/>
              <a:gd name="connsiteX79" fmla="*/ 1496730 w 2468772"/>
              <a:gd name="connsiteY79" fmla="*/ 588223 h 1753417"/>
              <a:gd name="connsiteX80" fmla="*/ 1549119 w 2468772"/>
              <a:gd name="connsiteY80" fmla="*/ 590604 h 1753417"/>
              <a:gd name="connsiteX81" fmla="*/ 1580075 w 2468772"/>
              <a:gd name="connsiteY81" fmla="*/ 604892 h 1753417"/>
              <a:gd name="connsiteX82" fmla="*/ 1603887 w 2468772"/>
              <a:gd name="connsiteY82" fmla="*/ 621560 h 1753417"/>
              <a:gd name="connsiteX83" fmla="*/ 1603888 w 2468772"/>
              <a:gd name="connsiteY83" fmla="*/ 676329 h 1753417"/>
              <a:gd name="connsiteX84" fmla="*/ 1634844 w 2468772"/>
              <a:gd name="connsiteY84" fmla="*/ 692998 h 1753417"/>
              <a:gd name="connsiteX85" fmla="*/ 1658656 w 2468772"/>
              <a:gd name="connsiteY85" fmla="*/ 723954 h 1753417"/>
              <a:gd name="connsiteX86" fmla="*/ 1696756 w 2468772"/>
              <a:gd name="connsiteY86" fmla="*/ 764435 h 1753417"/>
              <a:gd name="connsiteX87" fmla="*/ 1727713 w 2468772"/>
              <a:gd name="connsiteY87" fmla="*/ 778723 h 1753417"/>
              <a:gd name="connsiteX88" fmla="*/ 1770575 w 2468772"/>
              <a:gd name="connsiteY88" fmla="*/ 802535 h 1753417"/>
              <a:gd name="connsiteX89" fmla="*/ 1799150 w 2468772"/>
              <a:gd name="connsiteY89" fmla="*/ 831110 h 1753417"/>
              <a:gd name="connsiteX90" fmla="*/ 1880113 w 2468772"/>
              <a:gd name="connsiteY90" fmla="*/ 873973 h 1753417"/>
              <a:gd name="connsiteX91" fmla="*/ 1911069 w 2468772"/>
              <a:gd name="connsiteY91" fmla="*/ 873973 h 1753417"/>
              <a:gd name="connsiteX92" fmla="*/ 1946788 w 2468772"/>
              <a:gd name="connsiteY92" fmla="*/ 881117 h 1753417"/>
              <a:gd name="connsiteX93" fmla="*/ 1984888 w 2468772"/>
              <a:gd name="connsiteY93" fmla="*/ 857304 h 1753417"/>
              <a:gd name="connsiteX94" fmla="*/ 2084900 w 2468772"/>
              <a:gd name="connsiteY94" fmla="*/ 928742 h 1753417"/>
              <a:gd name="connsiteX95" fmla="*/ 2103950 w 2468772"/>
              <a:gd name="connsiteY95" fmla="*/ 962079 h 1753417"/>
              <a:gd name="connsiteX96" fmla="*/ 2149194 w 2468772"/>
              <a:gd name="connsiteY96" fmla="*/ 1002560 h 1753417"/>
              <a:gd name="connsiteX97" fmla="*/ 2158719 w 2468772"/>
              <a:gd name="connsiteY97" fmla="*/ 1073998 h 1753417"/>
              <a:gd name="connsiteX98" fmla="*/ 2227775 w 2468772"/>
              <a:gd name="connsiteY98" fmla="*/ 1097810 h 1753417"/>
              <a:gd name="connsiteX99" fmla="*/ 2265875 w 2468772"/>
              <a:gd name="connsiteY99" fmla="*/ 1166867 h 1753417"/>
              <a:gd name="connsiteX100" fmla="*/ 2284924 w 2468772"/>
              <a:gd name="connsiteY100" fmla="*/ 1178773 h 1753417"/>
              <a:gd name="connsiteX101" fmla="*/ 2308738 w 2468772"/>
              <a:gd name="connsiteY101" fmla="*/ 1197823 h 1753417"/>
              <a:gd name="connsiteX102" fmla="*/ 2334931 w 2468772"/>
              <a:gd name="connsiteY102" fmla="*/ 1190679 h 1753417"/>
              <a:gd name="connsiteX103" fmla="*/ 2365887 w 2468772"/>
              <a:gd name="connsiteY103" fmla="*/ 1200204 h 1753417"/>
              <a:gd name="connsiteX104" fmla="*/ 2430181 w 2468772"/>
              <a:gd name="connsiteY104" fmla="*/ 1224017 h 1753417"/>
              <a:gd name="connsiteX105" fmla="*/ 2461138 w 2468772"/>
              <a:gd name="connsiteY105" fmla="*/ 1228779 h 1753417"/>
              <a:gd name="connsiteX106" fmla="*/ 2468356 w 2468772"/>
              <a:gd name="connsiteY106" fmla="*/ 1265161 h 1753417"/>
              <a:gd name="connsiteX107" fmla="*/ 2446849 w 2468772"/>
              <a:gd name="connsiteY107" fmla="*/ 1300217 h 1753417"/>
              <a:gd name="connsiteX108" fmla="*/ 2415893 w 2468772"/>
              <a:gd name="connsiteY108" fmla="*/ 1354985 h 1753417"/>
              <a:gd name="connsiteX109" fmla="*/ 2342074 w 2468772"/>
              <a:gd name="connsiteY109" fmla="*/ 1402610 h 1753417"/>
              <a:gd name="connsiteX110" fmla="*/ 2268255 w 2468772"/>
              <a:gd name="connsiteY110" fmla="*/ 1404992 h 1753417"/>
              <a:gd name="connsiteX111" fmla="*/ 2156337 w 2468772"/>
              <a:gd name="connsiteY111" fmla="*/ 1435948 h 1753417"/>
              <a:gd name="connsiteX112" fmla="*/ 2108712 w 2468772"/>
              <a:gd name="connsiteY112" fmla="*/ 1459760 h 1753417"/>
              <a:gd name="connsiteX113" fmla="*/ 1349093 w 2468772"/>
              <a:gd name="connsiteY113" fmla="*/ 1188299 h 1753417"/>
              <a:gd name="connsiteX114" fmla="*/ 1120493 w 2468772"/>
              <a:gd name="connsiteY114" fmla="*/ 1362129 h 1753417"/>
              <a:gd name="connsiteX115" fmla="*/ 953157 w 2468772"/>
              <a:gd name="connsiteY115" fmla="*/ 1741224 h 1753417"/>
              <a:gd name="connsiteX116" fmla="*/ 687105 w 2468772"/>
              <a:gd name="connsiteY116" fmla="*/ 1645499 h 1753417"/>
              <a:gd name="connsiteX117" fmla="*/ 75125 w 2468772"/>
              <a:gd name="connsiteY117" fmla="*/ 1497860 h 1753417"/>
              <a:gd name="connsiteX118" fmla="*/ 75181 w 2468772"/>
              <a:gd name="connsiteY118" fmla="*/ 1348029 h 1753417"/>
              <a:gd name="connsiteX0" fmla="*/ 75181 w 2468772"/>
              <a:gd name="connsiteY0" fmla="*/ 1348029 h 1752439"/>
              <a:gd name="connsiteX1" fmla="*/ 60837 w 2468772"/>
              <a:gd name="connsiteY1" fmla="*/ 1290692 h 1752439"/>
              <a:gd name="connsiteX2" fmla="*/ 67980 w 2468772"/>
              <a:gd name="connsiteY2" fmla="*/ 1233542 h 1752439"/>
              <a:gd name="connsiteX3" fmla="*/ 39405 w 2468772"/>
              <a:gd name="connsiteY3" fmla="*/ 1135909 h 1752439"/>
              <a:gd name="connsiteX4" fmla="*/ 125131 w 2468772"/>
              <a:gd name="connsiteY4" fmla="*/ 1159722 h 1752439"/>
              <a:gd name="connsiteX5" fmla="*/ 201331 w 2468772"/>
              <a:gd name="connsiteY5" fmla="*/ 1107334 h 1752439"/>
              <a:gd name="connsiteX6" fmla="*/ 194188 w 2468772"/>
              <a:gd name="connsiteY6" fmla="*/ 1026372 h 1752439"/>
              <a:gd name="connsiteX7" fmla="*/ 218000 w 2468772"/>
              <a:gd name="connsiteY7" fmla="*/ 964459 h 1752439"/>
              <a:gd name="connsiteX8" fmla="*/ 268006 w 2468772"/>
              <a:gd name="connsiteY8" fmla="*/ 950172 h 1752439"/>
              <a:gd name="connsiteX9" fmla="*/ 318013 w 2468772"/>
              <a:gd name="connsiteY9" fmla="*/ 885878 h 1752439"/>
              <a:gd name="connsiteX10" fmla="*/ 348968 w 2468772"/>
              <a:gd name="connsiteY10" fmla="*/ 833490 h 1752439"/>
              <a:gd name="connsiteX11" fmla="*/ 441838 w 2468772"/>
              <a:gd name="connsiteY11" fmla="*/ 778722 h 1752439"/>
              <a:gd name="connsiteX12" fmla="*/ 553756 w 2468772"/>
              <a:gd name="connsiteY12" fmla="*/ 740621 h 1752439"/>
              <a:gd name="connsiteX13" fmla="*/ 527563 w 2468772"/>
              <a:gd name="connsiteY13" fmla="*/ 707284 h 1752439"/>
              <a:gd name="connsiteX14" fmla="*/ 489463 w 2468772"/>
              <a:gd name="connsiteY14" fmla="*/ 688234 h 1752439"/>
              <a:gd name="connsiteX15" fmla="*/ 508513 w 2468772"/>
              <a:gd name="connsiteY15" fmla="*/ 647753 h 1752439"/>
              <a:gd name="connsiteX16" fmla="*/ 503750 w 2468772"/>
              <a:gd name="connsiteY16" fmla="*/ 623941 h 1752439"/>
              <a:gd name="connsiteX17" fmla="*/ 498988 w 2468772"/>
              <a:gd name="connsiteY17" fmla="*/ 604891 h 1752439"/>
              <a:gd name="connsiteX18" fmla="*/ 434694 w 2468772"/>
              <a:gd name="connsiteY18" fmla="*/ 562028 h 1752439"/>
              <a:gd name="connsiteX19" fmla="*/ 382305 w 2468772"/>
              <a:gd name="connsiteY19" fmla="*/ 571552 h 1752439"/>
              <a:gd name="connsiteX20" fmla="*/ 315631 w 2468772"/>
              <a:gd name="connsiteY20" fmla="*/ 552503 h 1752439"/>
              <a:gd name="connsiteX21" fmla="*/ 248955 w 2468772"/>
              <a:gd name="connsiteY21" fmla="*/ 592983 h 1752439"/>
              <a:gd name="connsiteX22" fmla="*/ 144181 w 2468772"/>
              <a:gd name="connsiteY22" fmla="*/ 590602 h 1752439"/>
              <a:gd name="connsiteX23" fmla="*/ 79887 w 2468772"/>
              <a:gd name="connsiteY23" fmla="*/ 619177 h 1752439"/>
              <a:gd name="connsiteX24" fmla="*/ 32262 w 2468772"/>
              <a:gd name="connsiteY24" fmla="*/ 647752 h 1752439"/>
              <a:gd name="connsiteX25" fmla="*/ 1307 w 2468772"/>
              <a:gd name="connsiteY25" fmla="*/ 602508 h 1752439"/>
              <a:gd name="connsiteX26" fmla="*/ 10830 w 2468772"/>
              <a:gd name="connsiteY26" fmla="*/ 514402 h 1752439"/>
              <a:gd name="connsiteX27" fmla="*/ 8450 w 2468772"/>
              <a:gd name="connsiteY27" fmla="*/ 478683 h 1752439"/>
              <a:gd name="connsiteX28" fmla="*/ 22737 w 2468772"/>
              <a:gd name="connsiteY28" fmla="*/ 452490 h 1752439"/>
              <a:gd name="connsiteX29" fmla="*/ 27499 w 2468772"/>
              <a:gd name="connsiteY29" fmla="*/ 388196 h 1752439"/>
              <a:gd name="connsiteX30" fmla="*/ 32262 w 2468772"/>
              <a:gd name="connsiteY30" fmla="*/ 357240 h 1752439"/>
              <a:gd name="connsiteX31" fmla="*/ 58455 w 2468772"/>
              <a:gd name="connsiteY31" fmla="*/ 331046 h 1752439"/>
              <a:gd name="connsiteX32" fmla="*/ 60838 w 2468772"/>
              <a:gd name="connsiteY32" fmla="*/ 300090 h 1752439"/>
              <a:gd name="connsiteX33" fmla="*/ 106080 w 2468772"/>
              <a:gd name="connsiteY33" fmla="*/ 290565 h 1752439"/>
              <a:gd name="connsiteX34" fmla="*/ 82268 w 2468772"/>
              <a:gd name="connsiteY34" fmla="*/ 266752 h 1752439"/>
              <a:gd name="connsiteX35" fmla="*/ 117988 w 2468772"/>
              <a:gd name="connsiteY35" fmla="*/ 240558 h 1752439"/>
              <a:gd name="connsiteX36" fmla="*/ 91793 w 2468772"/>
              <a:gd name="connsiteY36" fmla="*/ 233415 h 1752439"/>
              <a:gd name="connsiteX37" fmla="*/ 58456 w 2468772"/>
              <a:gd name="connsiteY37" fmla="*/ 202458 h 1752439"/>
              <a:gd name="connsiteX38" fmla="*/ 101319 w 2468772"/>
              <a:gd name="connsiteY38" fmla="*/ 161977 h 1752439"/>
              <a:gd name="connsiteX39" fmla="*/ 65600 w 2468772"/>
              <a:gd name="connsiteY39" fmla="*/ 152452 h 1752439"/>
              <a:gd name="connsiteX40" fmla="*/ 56075 w 2468772"/>
              <a:gd name="connsiteY40" fmla="*/ 135783 h 1752439"/>
              <a:gd name="connsiteX41" fmla="*/ 72744 w 2468772"/>
              <a:gd name="connsiteY41" fmla="*/ 100065 h 1752439"/>
              <a:gd name="connsiteX42" fmla="*/ 51313 w 2468772"/>
              <a:gd name="connsiteY42" fmla="*/ 88158 h 1752439"/>
              <a:gd name="connsiteX43" fmla="*/ 65600 w 2468772"/>
              <a:gd name="connsiteY43" fmla="*/ 80063 h 1752439"/>
              <a:gd name="connsiteX44" fmla="*/ 77506 w 2468772"/>
              <a:gd name="connsiteY44" fmla="*/ 57204 h 1752439"/>
              <a:gd name="connsiteX45" fmla="*/ 125131 w 2468772"/>
              <a:gd name="connsiteY45" fmla="*/ 28627 h 1752439"/>
              <a:gd name="connsiteX46" fmla="*/ 172756 w 2468772"/>
              <a:gd name="connsiteY46" fmla="*/ 26247 h 1752439"/>
              <a:gd name="connsiteX47" fmla="*/ 210856 w 2468772"/>
              <a:gd name="connsiteY47" fmla="*/ 47679 h 1752439"/>
              <a:gd name="connsiteX48" fmla="*/ 234669 w 2468772"/>
              <a:gd name="connsiteY48" fmla="*/ 50059 h 1752439"/>
              <a:gd name="connsiteX49" fmla="*/ 287056 w 2468772"/>
              <a:gd name="connsiteY49" fmla="*/ 54823 h 1752439"/>
              <a:gd name="connsiteX50" fmla="*/ 318013 w 2468772"/>
              <a:gd name="connsiteY50" fmla="*/ 64348 h 1752439"/>
              <a:gd name="connsiteX51" fmla="*/ 322775 w 2468772"/>
              <a:gd name="connsiteY51" fmla="*/ 35773 h 1752439"/>
              <a:gd name="connsiteX52" fmla="*/ 315631 w 2468772"/>
              <a:gd name="connsiteY52" fmla="*/ 16722 h 1752439"/>
              <a:gd name="connsiteX53" fmla="*/ 413263 w 2468772"/>
              <a:gd name="connsiteY53" fmla="*/ 52 h 1752439"/>
              <a:gd name="connsiteX54" fmla="*/ 448980 w 2468772"/>
              <a:gd name="connsiteY54" fmla="*/ 23867 h 1752439"/>
              <a:gd name="connsiteX55" fmla="*/ 477556 w 2468772"/>
              <a:gd name="connsiteY55" fmla="*/ 31010 h 1752439"/>
              <a:gd name="connsiteX56" fmla="*/ 513275 w 2468772"/>
              <a:gd name="connsiteY56" fmla="*/ 81017 h 1752439"/>
              <a:gd name="connsiteX57" fmla="*/ 558519 w 2468772"/>
              <a:gd name="connsiteY57" fmla="*/ 114352 h 1752439"/>
              <a:gd name="connsiteX58" fmla="*/ 568043 w 2468772"/>
              <a:gd name="connsiteY58" fmla="*/ 150073 h 1752439"/>
              <a:gd name="connsiteX59" fmla="*/ 563280 w 2468772"/>
              <a:gd name="connsiteY59" fmla="*/ 221510 h 1752439"/>
              <a:gd name="connsiteX60" fmla="*/ 587397 w 2468772"/>
              <a:gd name="connsiteY60" fmla="*/ 276654 h 1752439"/>
              <a:gd name="connsiteX61" fmla="*/ 649005 w 2468772"/>
              <a:gd name="connsiteY61" fmla="*/ 309617 h 1752439"/>
              <a:gd name="connsiteX62" fmla="*/ 779974 w 2468772"/>
              <a:gd name="connsiteY62" fmla="*/ 381054 h 1752439"/>
              <a:gd name="connsiteX63" fmla="*/ 870463 w 2468772"/>
              <a:gd name="connsiteY63" fmla="*/ 440583 h 1752439"/>
              <a:gd name="connsiteX64" fmla="*/ 941899 w 2468772"/>
              <a:gd name="connsiteY64" fmla="*/ 390579 h 1752439"/>
              <a:gd name="connsiteX65" fmla="*/ 991905 w 2468772"/>
              <a:gd name="connsiteY65" fmla="*/ 362004 h 1752439"/>
              <a:gd name="connsiteX66" fmla="*/ 1006193 w 2468772"/>
              <a:gd name="connsiteY66" fmla="*/ 378673 h 1752439"/>
              <a:gd name="connsiteX67" fmla="*/ 1049055 w 2468772"/>
              <a:gd name="connsiteY67" fmla="*/ 395342 h 1752439"/>
              <a:gd name="connsiteX68" fmla="*/ 1072869 w 2468772"/>
              <a:gd name="connsiteY68" fmla="*/ 407248 h 1752439"/>
              <a:gd name="connsiteX69" fmla="*/ 1146687 w 2468772"/>
              <a:gd name="connsiteY69" fmla="*/ 402485 h 1752439"/>
              <a:gd name="connsiteX70" fmla="*/ 1170500 w 2468772"/>
              <a:gd name="connsiteY70" fmla="*/ 419154 h 1752439"/>
              <a:gd name="connsiteX71" fmla="*/ 1215744 w 2468772"/>
              <a:gd name="connsiteY71" fmla="*/ 423917 h 1752439"/>
              <a:gd name="connsiteX72" fmla="*/ 1227649 w 2468772"/>
              <a:gd name="connsiteY72" fmla="*/ 435823 h 1752439"/>
              <a:gd name="connsiteX73" fmla="*/ 1239556 w 2468772"/>
              <a:gd name="connsiteY73" fmla="*/ 466779 h 1752439"/>
              <a:gd name="connsiteX74" fmla="*/ 1253844 w 2468772"/>
              <a:gd name="connsiteY74" fmla="*/ 478685 h 1752439"/>
              <a:gd name="connsiteX75" fmla="*/ 1289563 w 2468772"/>
              <a:gd name="connsiteY75" fmla="*/ 502498 h 1752439"/>
              <a:gd name="connsiteX76" fmla="*/ 1306231 w 2468772"/>
              <a:gd name="connsiteY76" fmla="*/ 492973 h 1752439"/>
              <a:gd name="connsiteX77" fmla="*/ 1341950 w 2468772"/>
              <a:gd name="connsiteY77" fmla="*/ 502498 h 1752439"/>
              <a:gd name="connsiteX78" fmla="*/ 1411005 w 2468772"/>
              <a:gd name="connsiteY78" fmla="*/ 566792 h 1752439"/>
              <a:gd name="connsiteX79" fmla="*/ 1496730 w 2468772"/>
              <a:gd name="connsiteY79" fmla="*/ 588223 h 1752439"/>
              <a:gd name="connsiteX80" fmla="*/ 1549119 w 2468772"/>
              <a:gd name="connsiteY80" fmla="*/ 590604 h 1752439"/>
              <a:gd name="connsiteX81" fmla="*/ 1580075 w 2468772"/>
              <a:gd name="connsiteY81" fmla="*/ 604892 h 1752439"/>
              <a:gd name="connsiteX82" fmla="*/ 1603887 w 2468772"/>
              <a:gd name="connsiteY82" fmla="*/ 621560 h 1752439"/>
              <a:gd name="connsiteX83" fmla="*/ 1603888 w 2468772"/>
              <a:gd name="connsiteY83" fmla="*/ 676329 h 1752439"/>
              <a:gd name="connsiteX84" fmla="*/ 1634844 w 2468772"/>
              <a:gd name="connsiteY84" fmla="*/ 692998 h 1752439"/>
              <a:gd name="connsiteX85" fmla="*/ 1658656 w 2468772"/>
              <a:gd name="connsiteY85" fmla="*/ 723954 h 1752439"/>
              <a:gd name="connsiteX86" fmla="*/ 1696756 w 2468772"/>
              <a:gd name="connsiteY86" fmla="*/ 764435 h 1752439"/>
              <a:gd name="connsiteX87" fmla="*/ 1727713 w 2468772"/>
              <a:gd name="connsiteY87" fmla="*/ 778723 h 1752439"/>
              <a:gd name="connsiteX88" fmla="*/ 1770575 w 2468772"/>
              <a:gd name="connsiteY88" fmla="*/ 802535 h 1752439"/>
              <a:gd name="connsiteX89" fmla="*/ 1799150 w 2468772"/>
              <a:gd name="connsiteY89" fmla="*/ 831110 h 1752439"/>
              <a:gd name="connsiteX90" fmla="*/ 1880113 w 2468772"/>
              <a:gd name="connsiteY90" fmla="*/ 873973 h 1752439"/>
              <a:gd name="connsiteX91" fmla="*/ 1911069 w 2468772"/>
              <a:gd name="connsiteY91" fmla="*/ 873973 h 1752439"/>
              <a:gd name="connsiteX92" fmla="*/ 1946788 w 2468772"/>
              <a:gd name="connsiteY92" fmla="*/ 881117 h 1752439"/>
              <a:gd name="connsiteX93" fmla="*/ 1984888 w 2468772"/>
              <a:gd name="connsiteY93" fmla="*/ 857304 h 1752439"/>
              <a:gd name="connsiteX94" fmla="*/ 2084900 w 2468772"/>
              <a:gd name="connsiteY94" fmla="*/ 928742 h 1752439"/>
              <a:gd name="connsiteX95" fmla="*/ 2103950 w 2468772"/>
              <a:gd name="connsiteY95" fmla="*/ 962079 h 1752439"/>
              <a:gd name="connsiteX96" fmla="*/ 2149194 w 2468772"/>
              <a:gd name="connsiteY96" fmla="*/ 1002560 h 1752439"/>
              <a:gd name="connsiteX97" fmla="*/ 2158719 w 2468772"/>
              <a:gd name="connsiteY97" fmla="*/ 1073998 h 1752439"/>
              <a:gd name="connsiteX98" fmla="*/ 2227775 w 2468772"/>
              <a:gd name="connsiteY98" fmla="*/ 1097810 h 1752439"/>
              <a:gd name="connsiteX99" fmla="*/ 2265875 w 2468772"/>
              <a:gd name="connsiteY99" fmla="*/ 1166867 h 1752439"/>
              <a:gd name="connsiteX100" fmla="*/ 2284924 w 2468772"/>
              <a:gd name="connsiteY100" fmla="*/ 1178773 h 1752439"/>
              <a:gd name="connsiteX101" fmla="*/ 2308738 w 2468772"/>
              <a:gd name="connsiteY101" fmla="*/ 1197823 h 1752439"/>
              <a:gd name="connsiteX102" fmla="*/ 2334931 w 2468772"/>
              <a:gd name="connsiteY102" fmla="*/ 1190679 h 1752439"/>
              <a:gd name="connsiteX103" fmla="*/ 2365887 w 2468772"/>
              <a:gd name="connsiteY103" fmla="*/ 1200204 h 1752439"/>
              <a:gd name="connsiteX104" fmla="*/ 2430181 w 2468772"/>
              <a:gd name="connsiteY104" fmla="*/ 1224017 h 1752439"/>
              <a:gd name="connsiteX105" fmla="*/ 2461138 w 2468772"/>
              <a:gd name="connsiteY105" fmla="*/ 1228779 h 1752439"/>
              <a:gd name="connsiteX106" fmla="*/ 2468356 w 2468772"/>
              <a:gd name="connsiteY106" fmla="*/ 1265161 h 1752439"/>
              <a:gd name="connsiteX107" fmla="*/ 2446849 w 2468772"/>
              <a:gd name="connsiteY107" fmla="*/ 1300217 h 1752439"/>
              <a:gd name="connsiteX108" fmla="*/ 2415893 w 2468772"/>
              <a:gd name="connsiteY108" fmla="*/ 1354985 h 1752439"/>
              <a:gd name="connsiteX109" fmla="*/ 2342074 w 2468772"/>
              <a:gd name="connsiteY109" fmla="*/ 1402610 h 1752439"/>
              <a:gd name="connsiteX110" fmla="*/ 2268255 w 2468772"/>
              <a:gd name="connsiteY110" fmla="*/ 1404992 h 1752439"/>
              <a:gd name="connsiteX111" fmla="*/ 2156337 w 2468772"/>
              <a:gd name="connsiteY111" fmla="*/ 1435948 h 1752439"/>
              <a:gd name="connsiteX112" fmla="*/ 2108712 w 2468772"/>
              <a:gd name="connsiteY112" fmla="*/ 1459760 h 1752439"/>
              <a:gd name="connsiteX113" fmla="*/ 1349093 w 2468772"/>
              <a:gd name="connsiteY113" fmla="*/ 1188299 h 1752439"/>
              <a:gd name="connsiteX114" fmla="*/ 1120493 w 2468772"/>
              <a:gd name="connsiteY114" fmla="*/ 1362129 h 1752439"/>
              <a:gd name="connsiteX115" fmla="*/ 953157 w 2468772"/>
              <a:gd name="connsiteY115" fmla="*/ 1741224 h 1752439"/>
              <a:gd name="connsiteX116" fmla="*/ 687105 w 2468772"/>
              <a:gd name="connsiteY116" fmla="*/ 1645499 h 1752439"/>
              <a:gd name="connsiteX117" fmla="*/ 313249 w 2468772"/>
              <a:gd name="connsiteY117" fmla="*/ 1643117 h 1752439"/>
              <a:gd name="connsiteX118" fmla="*/ 75125 w 2468772"/>
              <a:gd name="connsiteY118" fmla="*/ 1497860 h 1752439"/>
              <a:gd name="connsiteX119" fmla="*/ 75181 w 2468772"/>
              <a:gd name="connsiteY119" fmla="*/ 1348029 h 1752439"/>
              <a:gd name="connsiteX0" fmla="*/ 75181 w 2468772"/>
              <a:gd name="connsiteY0" fmla="*/ 1348029 h 1741262"/>
              <a:gd name="connsiteX1" fmla="*/ 60837 w 2468772"/>
              <a:gd name="connsiteY1" fmla="*/ 1290692 h 1741262"/>
              <a:gd name="connsiteX2" fmla="*/ 67980 w 2468772"/>
              <a:gd name="connsiteY2" fmla="*/ 1233542 h 1741262"/>
              <a:gd name="connsiteX3" fmla="*/ 39405 w 2468772"/>
              <a:gd name="connsiteY3" fmla="*/ 1135909 h 1741262"/>
              <a:gd name="connsiteX4" fmla="*/ 125131 w 2468772"/>
              <a:gd name="connsiteY4" fmla="*/ 1159722 h 1741262"/>
              <a:gd name="connsiteX5" fmla="*/ 201331 w 2468772"/>
              <a:gd name="connsiteY5" fmla="*/ 1107334 h 1741262"/>
              <a:gd name="connsiteX6" fmla="*/ 194188 w 2468772"/>
              <a:gd name="connsiteY6" fmla="*/ 1026372 h 1741262"/>
              <a:gd name="connsiteX7" fmla="*/ 218000 w 2468772"/>
              <a:gd name="connsiteY7" fmla="*/ 964459 h 1741262"/>
              <a:gd name="connsiteX8" fmla="*/ 268006 w 2468772"/>
              <a:gd name="connsiteY8" fmla="*/ 950172 h 1741262"/>
              <a:gd name="connsiteX9" fmla="*/ 318013 w 2468772"/>
              <a:gd name="connsiteY9" fmla="*/ 885878 h 1741262"/>
              <a:gd name="connsiteX10" fmla="*/ 348968 w 2468772"/>
              <a:gd name="connsiteY10" fmla="*/ 833490 h 1741262"/>
              <a:gd name="connsiteX11" fmla="*/ 441838 w 2468772"/>
              <a:gd name="connsiteY11" fmla="*/ 778722 h 1741262"/>
              <a:gd name="connsiteX12" fmla="*/ 553756 w 2468772"/>
              <a:gd name="connsiteY12" fmla="*/ 740621 h 1741262"/>
              <a:gd name="connsiteX13" fmla="*/ 527563 w 2468772"/>
              <a:gd name="connsiteY13" fmla="*/ 707284 h 1741262"/>
              <a:gd name="connsiteX14" fmla="*/ 489463 w 2468772"/>
              <a:gd name="connsiteY14" fmla="*/ 688234 h 1741262"/>
              <a:gd name="connsiteX15" fmla="*/ 508513 w 2468772"/>
              <a:gd name="connsiteY15" fmla="*/ 647753 h 1741262"/>
              <a:gd name="connsiteX16" fmla="*/ 503750 w 2468772"/>
              <a:gd name="connsiteY16" fmla="*/ 623941 h 1741262"/>
              <a:gd name="connsiteX17" fmla="*/ 498988 w 2468772"/>
              <a:gd name="connsiteY17" fmla="*/ 604891 h 1741262"/>
              <a:gd name="connsiteX18" fmla="*/ 434694 w 2468772"/>
              <a:gd name="connsiteY18" fmla="*/ 562028 h 1741262"/>
              <a:gd name="connsiteX19" fmla="*/ 382305 w 2468772"/>
              <a:gd name="connsiteY19" fmla="*/ 571552 h 1741262"/>
              <a:gd name="connsiteX20" fmla="*/ 315631 w 2468772"/>
              <a:gd name="connsiteY20" fmla="*/ 552503 h 1741262"/>
              <a:gd name="connsiteX21" fmla="*/ 248955 w 2468772"/>
              <a:gd name="connsiteY21" fmla="*/ 592983 h 1741262"/>
              <a:gd name="connsiteX22" fmla="*/ 144181 w 2468772"/>
              <a:gd name="connsiteY22" fmla="*/ 590602 h 1741262"/>
              <a:gd name="connsiteX23" fmla="*/ 79887 w 2468772"/>
              <a:gd name="connsiteY23" fmla="*/ 619177 h 1741262"/>
              <a:gd name="connsiteX24" fmla="*/ 32262 w 2468772"/>
              <a:gd name="connsiteY24" fmla="*/ 647752 h 1741262"/>
              <a:gd name="connsiteX25" fmla="*/ 1307 w 2468772"/>
              <a:gd name="connsiteY25" fmla="*/ 602508 h 1741262"/>
              <a:gd name="connsiteX26" fmla="*/ 10830 w 2468772"/>
              <a:gd name="connsiteY26" fmla="*/ 514402 h 1741262"/>
              <a:gd name="connsiteX27" fmla="*/ 8450 w 2468772"/>
              <a:gd name="connsiteY27" fmla="*/ 478683 h 1741262"/>
              <a:gd name="connsiteX28" fmla="*/ 22737 w 2468772"/>
              <a:gd name="connsiteY28" fmla="*/ 452490 h 1741262"/>
              <a:gd name="connsiteX29" fmla="*/ 27499 w 2468772"/>
              <a:gd name="connsiteY29" fmla="*/ 388196 h 1741262"/>
              <a:gd name="connsiteX30" fmla="*/ 32262 w 2468772"/>
              <a:gd name="connsiteY30" fmla="*/ 357240 h 1741262"/>
              <a:gd name="connsiteX31" fmla="*/ 58455 w 2468772"/>
              <a:gd name="connsiteY31" fmla="*/ 331046 h 1741262"/>
              <a:gd name="connsiteX32" fmla="*/ 60838 w 2468772"/>
              <a:gd name="connsiteY32" fmla="*/ 300090 h 1741262"/>
              <a:gd name="connsiteX33" fmla="*/ 106080 w 2468772"/>
              <a:gd name="connsiteY33" fmla="*/ 290565 h 1741262"/>
              <a:gd name="connsiteX34" fmla="*/ 82268 w 2468772"/>
              <a:gd name="connsiteY34" fmla="*/ 266752 h 1741262"/>
              <a:gd name="connsiteX35" fmla="*/ 117988 w 2468772"/>
              <a:gd name="connsiteY35" fmla="*/ 240558 h 1741262"/>
              <a:gd name="connsiteX36" fmla="*/ 91793 w 2468772"/>
              <a:gd name="connsiteY36" fmla="*/ 233415 h 1741262"/>
              <a:gd name="connsiteX37" fmla="*/ 58456 w 2468772"/>
              <a:gd name="connsiteY37" fmla="*/ 202458 h 1741262"/>
              <a:gd name="connsiteX38" fmla="*/ 101319 w 2468772"/>
              <a:gd name="connsiteY38" fmla="*/ 161977 h 1741262"/>
              <a:gd name="connsiteX39" fmla="*/ 65600 w 2468772"/>
              <a:gd name="connsiteY39" fmla="*/ 152452 h 1741262"/>
              <a:gd name="connsiteX40" fmla="*/ 56075 w 2468772"/>
              <a:gd name="connsiteY40" fmla="*/ 135783 h 1741262"/>
              <a:gd name="connsiteX41" fmla="*/ 72744 w 2468772"/>
              <a:gd name="connsiteY41" fmla="*/ 100065 h 1741262"/>
              <a:gd name="connsiteX42" fmla="*/ 51313 w 2468772"/>
              <a:gd name="connsiteY42" fmla="*/ 88158 h 1741262"/>
              <a:gd name="connsiteX43" fmla="*/ 65600 w 2468772"/>
              <a:gd name="connsiteY43" fmla="*/ 80063 h 1741262"/>
              <a:gd name="connsiteX44" fmla="*/ 77506 w 2468772"/>
              <a:gd name="connsiteY44" fmla="*/ 57204 h 1741262"/>
              <a:gd name="connsiteX45" fmla="*/ 125131 w 2468772"/>
              <a:gd name="connsiteY45" fmla="*/ 28627 h 1741262"/>
              <a:gd name="connsiteX46" fmla="*/ 172756 w 2468772"/>
              <a:gd name="connsiteY46" fmla="*/ 26247 h 1741262"/>
              <a:gd name="connsiteX47" fmla="*/ 210856 w 2468772"/>
              <a:gd name="connsiteY47" fmla="*/ 47679 h 1741262"/>
              <a:gd name="connsiteX48" fmla="*/ 234669 w 2468772"/>
              <a:gd name="connsiteY48" fmla="*/ 50059 h 1741262"/>
              <a:gd name="connsiteX49" fmla="*/ 287056 w 2468772"/>
              <a:gd name="connsiteY49" fmla="*/ 54823 h 1741262"/>
              <a:gd name="connsiteX50" fmla="*/ 318013 w 2468772"/>
              <a:gd name="connsiteY50" fmla="*/ 64348 h 1741262"/>
              <a:gd name="connsiteX51" fmla="*/ 322775 w 2468772"/>
              <a:gd name="connsiteY51" fmla="*/ 35773 h 1741262"/>
              <a:gd name="connsiteX52" fmla="*/ 315631 w 2468772"/>
              <a:gd name="connsiteY52" fmla="*/ 16722 h 1741262"/>
              <a:gd name="connsiteX53" fmla="*/ 413263 w 2468772"/>
              <a:gd name="connsiteY53" fmla="*/ 52 h 1741262"/>
              <a:gd name="connsiteX54" fmla="*/ 448980 w 2468772"/>
              <a:gd name="connsiteY54" fmla="*/ 23867 h 1741262"/>
              <a:gd name="connsiteX55" fmla="*/ 477556 w 2468772"/>
              <a:gd name="connsiteY55" fmla="*/ 31010 h 1741262"/>
              <a:gd name="connsiteX56" fmla="*/ 513275 w 2468772"/>
              <a:gd name="connsiteY56" fmla="*/ 81017 h 1741262"/>
              <a:gd name="connsiteX57" fmla="*/ 558519 w 2468772"/>
              <a:gd name="connsiteY57" fmla="*/ 114352 h 1741262"/>
              <a:gd name="connsiteX58" fmla="*/ 568043 w 2468772"/>
              <a:gd name="connsiteY58" fmla="*/ 150073 h 1741262"/>
              <a:gd name="connsiteX59" fmla="*/ 563280 w 2468772"/>
              <a:gd name="connsiteY59" fmla="*/ 221510 h 1741262"/>
              <a:gd name="connsiteX60" fmla="*/ 587397 w 2468772"/>
              <a:gd name="connsiteY60" fmla="*/ 276654 h 1741262"/>
              <a:gd name="connsiteX61" fmla="*/ 649005 w 2468772"/>
              <a:gd name="connsiteY61" fmla="*/ 309617 h 1741262"/>
              <a:gd name="connsiteX62" fmla="*/ 779974 w 2468772"/>
              <a:gd name="connsiteY62" fmla="*/ 381054 h 1741262"/>
              <a:gd name="connsiteX63" fmla="*/ 870463 w 2468772"/>
              <a:gd name="connsiteY63" fmla="*/ 440583 h 1741262"/>
              <a:gd name="connsiteX64" fmla="*/ 941899 w 2468772"/>
              <a:gd name="connsiteY64" fmla="*/ 390579 h 1741262"/>
              <a:gd name="connsiteX65" fmla="*/ 991905 w 2468772"/>
              <a:gd name="connsiteY65" fmla="*/ 362004 h 1741262"/>
              <a:gd name="connsiteX66" fmla="*/ 1006193 w 2468772"/>
              <a:gd name="connsiteY66" fmla="*/ 378673 h 1741262"/>
              <a:gd name="connsiteX67" fmla="*/ 1049055 w 2468772"/>
              <a:gd name="connsiteY67" fmla="*/ 395342 h 1741262"/>
              <a:gd name="connsiteX68" fmla="*/ 1072869 w 2468772"/>
              <a:gd name="connsiteY68" fmla="*/ 407248 h 1741262"/>
              <a:gd name="connsiteX69" fmla="*/ 1146687 w 2468772"/>
              <a:gd name="connsiteY69" fmla="*/ 402485 h 1741262"/>
              <a:gd name="connsiteX70" fmla="*/ 1170500 w 2468772"/>
              <a:gd name="connsiteY70" fmla="*/ 419154 h 1741262"/>
              <a:gd name="connsiteX71" fmla="*/ 1215744 w 2468772"/>
              <a:gd name="connsiteY71" fmla="*/ 423917 h 1741262"/>
              <a:gd name="connsiteX72" fmla="*/ 1227649 w 2468772"/>
              <a:gd name="connsiteY72" fmla="*/ 435823 h 1741262"/>
              <a:gd name="connsiteX73" fmla="*/ 1239556 w 2468772"/>
              <a:gd name="connsiteY73" fmla="*/ 466779 h 1741262"/>
              <a:gd name="connsiteX74" fmla="*/ 1253844 w 2468772"/>
              <a:gd name="connsiteY74" fmla="*/ 478685 h 1741262"/>
              <a:gd name="connsiteX75" fmla="*/ 1289563 w 2468772"/>
              <a:gd name="connsiteY75" fmla="*/ 502498 h 1741262"/>
              <a:gd name="connsiteX76" fmla="*/ 1306231 w 2468772"/>
              <a:gd name="connsiteY76" fmla="*/ 492973 h 1741262"/>
              <a:gd name="connsiteX77" fmla="*/ 1341950 w 2468772"/>
              <a:gd name="connsiteY77" fmla="*/ 502498 h 1741262"/>
              <a:gd name="connsiteX78" fmla="*/ 1411005 w 2468772"/>
              <a:gd name="connsiteY78" fmla="*/ 566792 h 1741262"/>
              <a:gd name="connsiteX79" fmla="*/ 1496730 w 2468772"/>
              <a:gd name="connsiteY79" fmla="*/ 588223 h 1741262"/>
              <a:gd name="connsiteX80" fmla="*/ 1549119 w 2468772"/>
              <a:gd name="connsiteY80" fmla="*/ 590604 h 1741262"/>
              <a:gd name="connsiteX81" fmla="*/ 1580075 w 2468772"/>
              <a:gd name="connsiteY81" fmla="*/ 604892 h 1741262"/>
              <a:gd name="connsiteX82" fmla="*/ 1603887 w 2468772"/>
              <a:gd name="connsiteY82" fmla="*/ 621560 h 1741262"/>
              <a:gd name="connsiteX83" fmla="*/ 1603888 w 2468772"/>
              <a:gd name="connsiteY83" fmla="*/ 676329 h 1741262"/>
              <a:gd name="connsiteX84" fmla="*/ 1634844 w 2468772"/>
              <a:gd name="connsiteY84" fmla="*/ 692998 h 1741262"/>
              <a:gd name="connsiteX85" fmla="*/ 1658656 w 2468772"/>
              <a:gd name="connsiteY85" fmla="*/ 723954 h 1741262"/>
              <a:gd name="connsiteX86" fmla="*/ 1696756 w 2468772"/>
              <a:gd name="connsiteY86" fmla="*/ 764435 h 1741262"/>
              <a:gd name="connsiteX87" fmla="*/ 1727713 w 2468772"/>
              <a:gd name="connsiteY87" fmla="*/ 778723 h 1741262"/>
              <a:gd name="connsiteX88" fmla="*/ 1770575 w 2468772"/>
              <a:gd name="connsiteY88" fmla="*/ 802535 h 1741262"/>
              <a:gd name="connsiteX89" fmla="*/ 1799150 w 2468772"/>
              <a:gd name="connsiteY89" fmla="*/ 831110 h 1741262"/>
              <a:gd name="connsiteX90" fmla="*/ 1880113 w 2468772"/>
              <a:gd name="connsiteY90" fmla="*/ 873973 h 1741262"/>
              <a:gd name="connsiteX91" fmla="*/ 1911069 w 2468772"/>
              <a:gd name="connsiteY91" fmla="*/ 873973 h 1741262"/>
              <a:gd name="connsiteX92" fmla="*/ 1946788 w 2468772"/>
              <a:gd name="connsiteY92" fmla="*/ 881117 h 1741262"/>
              <a:gd name="connsiteX93" fmla="*/ 1984888 w 2468772"/>
              <a:gd name="connsiteY93" fmla="*/ 857304 h 1741262"/>
              <a:gd name="connsiteX94" fmla="*/ 2084900 w 2468772"/>
              <a:gd name="connsiteY94" fmla="*/ 928742 h 1741262"/>
              <a:gd name="connsiteX95" fmla="*/ 2103950 w 2468772"/>
              <a:gd name="connsiteY95" fmla="*/ 962079 h 1741262"/>
              <a:gd name="connsiteX96" fmla="*/ 2149194 w 2468772"/>
              <a:gd name="connsiteY96" fmla="*/ 1002560 h 1741262"/>
              <a:gd name="connsiteX97" fmla="*/ 2158719 w 2468772"/>
              <a:gd name="connsiteY97" fmla="*/ 1073998 h 1741262"/>
              <a:gd name="connsiteX98" fmla="*/ 2227775 w 2468772"/>
              <a:gd name="connsiteY98" fmla="*/ 1097810 h 1741262"/>
              <a:gd name="connsiteX99" fmla="*/ 2265875 w 2468772"/>
              <a:gd name="connsiteY99" fmla="*/ 1166867 h 1741262"/>
              <a:gd name="connsiteX100" fmla="*/ 2284924 w 2468772"/>
              <a:gd name="connsiteY100" fmla="*/ 1178773 h 1741262"/>
              <a:gd name="connsiteX101" fmla="*/ 2308738 w 2468772"/>
              <a:gd name="connsiteY101" fmla="*/ 1197823 h 1741262"/>
              <a:gd name="connsiteX102" fmla="*/ 2334931 w 2468772"/>
              <a:gd name="connsiteY102" fmla="*/ 1190679 h 1741262"/>
              <a:gd name="connsiteX103" fmla="*/ 2365887 w 2468772"/>
              <a:gd name="connsiteY103" fmla="*/ 1200204 h 1741262"/>
              <a:gd name="connsiteX104" fmla="*/ 2430181 w 2468772"/>
              <a:gd name="connsiteY104" fmla="*/ 1224017 h 1741262"/>
              <a:gd name="connsiteX105" fmla="*/ 2461138 w 2468772"/>
              <a:gd name="connsiteY105" fmla="*/ 1228779 h 1741262"/>
              <a:gd name="connsiteX106" fmla="*/ 2468356 w 2468772"/>
              <a:gd name="connsiteY106" fmla="*/ 1265161 h 1741262"/>
              <a:gd name="connsiteX107" fmla="*/ 2446849 w 2468772"/>
              <a:gd name="connsiteY107" fmla="*/ 1300217 h 1741262"/>
              <a:gd name="connsiteX108" fmla="*/ 2415893 w 2468772"/>
              <a:gd name="connsiteY108" fmla="*/ 1354985 h 1741262"/>
              <a:gd name="connsiteX109" fmla="*/ 2342074 w 2468772"/>
              <a:gd name="connsiteY109" fmla="*/ 1402610 h 1741262"/>
              <a:gd name="connsiteX110" fmla="*/ 2268255 w 2468772"/>
              <a:gd name="connsiteY110" fmla="*/ 1404992 h 1741262"/>
              <a:gd name="connsiteX111" fmla="*/ 2156337 w 2468772"/>
              <a:gd name="connsiteY111" fmla="*/ 1435948 h 1741262"/>
              <a:gd name="connsiteX112" fmla="*/ 2108712 w 2468772"/>
              <a:gd name="connsiteY112" fmla="*/ 1459760 h 1741262"/>
              <a:gd name="connsiteX113" fmla="*/ 1349093 w 2468772"/>
              <a:gd name="connsiteY113" fmla="*/ 1188299 h 1741262"/>
              <a:gd name="connsiteX114" fmla="*/ 1120493 w 2468772"/>
              <a:gd name="connsiteY114" fmla="*/ 1362129 h 1741262"/>
              <a:gd name="connsiteX115" fmla="*/ 1099062 w 2468772"/>
              <a:gd name="connsiteY115" fmla="*/ 1652642 h 1741262"/>
              <a:gd name="connsiteX116" fmla="*/ 953157 w 2468772"/>
              <a:gd name="connsiteY116" fmla="*/ 1741224 h 1741262"/>
              <a:gd name="connsiteX117" fmla="*/ 687105 w 2468772"/>
              <a:gd name="connsiteY117" fmla="*/ 1645499 h 1741262"/>
              <a:gd name="connsiteX118" fmla="*/ 313249 w 2468772"/>
              <a:gd name="connsiteY118" fmla="*/ 1643117 h 1741262"/>
              <a:gd name="connsiteX119" fmla="*/ 75125 w 2468772"/>
              <a:gd name="connsiteY119" fmla="*/ 1497860 h 1741262"/>
              <a:gd name="connsiteX120" fmla="*/ 75181 w 2468772"/>
              <a:gd name="connsiteY120" fmla="*/ 1348029 h 1741262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349093 w 2468772"/>
              <a:gd name="connsiteY113" fmla="*/ 1188299 h 1741240"/>
              <a:gd name="connsiteX114" fmla="*/ 1120493 w 2468772"/>
              <a:gd name="connsiteY114" fmla="*/ 1362129 h 1741240"/>
              <a:gd name="connsiteX115" fmla="*/ 1122874 w 2468772"/>
              <a:gd name="connsiteY115" fmla="*/ 1590729 h 1741240"/>
              <a:gd name="connsiteX116" fmla="*/ 1099062 w 2468772"/>
              <a:gd name="connsiteY116" fmla="*/ 1652642 h 1741240"/>
              <a:gd name="connsiteX117" fmla="*/ 953157 w 2468772"/>
              <a:gd name="connsiteY117" fmla="*/ 1741224 h 1741240"/>
              <a:gd name="connsiteX118" fmla="*/ 687105 w 2468772"/>
              <a:gd name="connsiteY118" fmla="*/ 1645499 h 1741240"/>
              <a:gd name="connsiteX119" fmla="*/ 313249 w 2468772"/>
              <a:gd name="connsiteY119" fmla="*/ 1643117 h 1741240"/>
              <a:gd name="connsiteX120" fmla="*/ 75125 w 2468772"/>
              <a:gd name="connsiteY120" fmla="*/ 1497860 h 1741240"/>
              <a:gd name="connsiteX121" fmla="*/ 75181 w 2468772"/>
              <a:gd name="connsiteY121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349093 w 2468772"/>
              <a:gd name="connsiteY113" fmla="*/ 1188299 h 1741240"/>
              <a:gd name="connsiteX114" fmla="*/ 1120493 w 2468772"/>
              <a:gd name="connsiteY114" fmla="*/ 1362129 h 1741240"/>
              <a:gd name="connsiteX115" fmla="*/ 1084774 w 2468772"/>
              <a:gd name="connsiteY115" fmla="*/ 1469285 h 1741240"/>
              <a:gd name="connsiteX116" fmla="*/ 1122874 w 2468772"/>
              <a:gd name="connsiteY116" fmla="*/ 1590729 h 1741240"/>
              <a:gd name="connsiteX117" fmla="*/ 1099062 w 2468772"/>
              <a:gd name="connsiteY117" fmla="*/ 1652642 h 1741240"/>
              <a:gd name="connsiteX118" fmla="*/ 953157 w 2468772"/>
              <a:gd name="connsiteY118" fmla="*/ 1741224 h 1741240"/>
              <a:gd name="connsiteX119" fmla="*/ 687105 w 2468772"/>
              <a:gd name="connsiteY119" fmla="*/ 1645499 h 1741240"/>
              <a:gd name="connsiteX120" fmla="*/ 313249 w 2468772"/>
              <a:gd name="connsiteY120" fmla="*/ 1643117 h 1741240"/>
              <a:gd name="connsiteX121" fmla="*/ 75125 w 2468772"/>
              <a:gd name="connsiteY121" fmla="*/ 1497860 h 1741240"/>
              <a:gd name="connsiteX122" fmla="*/ 75181 w 2468772"/>
              <a:gd name="connsiteY122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349093 w 2468772"/>
              <a:gd name="connsiteY113" fmla="*/ 1188299 h 1741240"/>
              <a:gd name="connsiteX114" fmla="*/ 1253843 w 2468772"/>
              <a:gd name="connsiteY114" fmla="*/ 1250210 h 1741240"/>
              <a:gd name="connsiteX115" fmla="*/ 1120493 w 2468772"/>
              <a:gd name="connsiteY115" fmla="*/ 1362129 h 1741240"/>
              <a:gd name="connsiteX116" fmla="*/ 1084774 w 2468772"/>
              <a:gd name="connsiteY116" fmla="*/ 1469285 h 1741240"/>
              <a:gd name="connsiteX117" fmla="*/ 1122874 w 2468772"/>
              <a:gd name="connsiteY117" fmla="*/ 1590729 h 1741240"/>
              <a:gd name="connsiteX118" fmla="*/ 1099062 w 2468772"/>
              <a:gd name="connsiteY118" fmla="*/ 1652642 h 1741240"/>
              <a:gd name="connsiteX119" fmla="*/ 953157 w 2468772"/>
              <a:gd name="connsiteY119" fmla="*/ 1741224 h 1741240"/>
              <a:gd name="connsiteX120" fmla="*/ 687105 w 2468772"/>
              <a:gd name="connsiteY120" fmla="*/ 1645499 h 1741240"/>
              <a:gd name="connsiteX121" fmla="*/ 313249 w 2468772"/>
              <a:gd name="connsiteY121" fmla="*/ 1643117 h 1741240"/>
              <a:gd name="connsiteX122" fmla="*/ 75125 w 2468772"/>
              <a:gd name="connsiteY122" fmla="*/ 1497860 h 1741240"/>
              <a:gd name="connsiteX123" fmla="*/ 75181 w 2468772"/>
              <a:gd name="connsiteY123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496730 w 2468772"/>
              <a:gd name="connsiteY113" fmla="*/ 1183535 h 1741240"/>
              <a:gd name="connsiteX114" fmla="*/ 1349093 w 2468772"/>
              <a:gd name="connsiteY114" fmla="*/ 1188299 h 1741240"/>
              <a:gd name="connsiteX115" fmla="*/ 1253843 w 2468772"/>
              <a:gd name="connsiteY115" fmla="*/ 1250210 h 1741240"/>
              <a:gd name="connsiteX116" fmla="*/ 1120493 w 2468772"/>
              <a:gd name="connsiteY116" fmla="*/ 1362129 h 1741240"/>
              <a:gd name="connsiteX117" fmla="*/ 1084774 w 2468772"/>
              <a:gd name="connsiteY117" fmla="*/ 1469285 h 1741240"/>
              <a:gd name="connsiteX118" fmla="*/ 1122874 w 2468772"/>
              <a:gd name="connsiteY118" fmla="*/ 1590729 h 1741240"/>
              <a:gd name="connsiteX119" fmla="*/ 1099062 w 2468772"/>
              <a:gd name="connsiteY119" fmla="*/ 1652642 h 1741240"/>
              <a:gd name="connsiteX120" fmla="*/ 953157 w 2468772"/>
              <a:gd name="connsiteY120" fmla="*/ 1741224 h 1741240"/>
              <a:gd name="connsiteX121" fmla="*/ 687105 w 2468772"/>
              <a:gd name="connsiteY121" fmla="*/ 1645499 h 1741240"/>
              <a:gd name="connsiteX122" fmla="*/ 313249 w 2468772"/>
              <a:gd name="connsiteY122" fmla="*/ 1643117 h 1741240"/>
              <a:gd name="connsiteX123" fmla="*/ 75125 w 2468772"/>
              <a:gd name="connsiteY123" fmla="*/ 1497860 h 1741240"/>
              <a:gd name="connsiteX124" fmla="*/ 75181 w 2468772"/>
              <a:gd name="connsiteY124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496730 w 2468772"/>
              <a:gd name="connsiteY113" fmla="*/ 1183535 h 1741240"/>
              <a:gd name="connsiteX114" fmla="*/ 1349093 w 2468772"/>
              <a:gd name="connsiteY114" fmla="*/ 1188299 h 1741240"/>
              <a:gd name="connsiteX115" fmla="*/ 1253843 w 2468772"/>
              <a:gd name="connsiteY115" fmla="*/ 1250210 h 1741240"/>
              <a:gd name="connsiteX116" fmla="*/ 1120493 w 2468772"/>
              <a:gd name="connsiteY116" fmla="*/ 1362129 h 1741240"/>
              <a:gd name="connsiteX117" fmla="*/ 1084774 w 2468772"/>
              <a:gd name="connsiteY117" fmla="*/ 1469285 h 1741240"/>
              <a:gd name="connsiteX118" fmla="*/ 1122874 w 2468772"/>
              <a:gd name="connsiteY118" fmla="*/ 1590729 h 1741240"/>
              <a:gd name="connsiteX119" fmla="*/ 1099062 w 2468772"/>
              <a:gd name="connsiteY119" fmla="*/ 1652642 h 1741240"/>
              <a:gd name="connsiteX120" fmla="*/ 953157 w 2468772"/>
              <a:gd name="connsiteY120" fmla="*/ 1741224 h 1741240"/>
              <a:gd name="connsiteX121" fmla="*/ 687105 w 2468772"/>
              <a:gd name="connsiteY121" fmla="*/ 1645499 h 1741240"/>
              <a:gd name="connsiteX122" fmla="*/ 313249 w 2468772"/>
              <a:gd name="connsiteY122" fmla="*/ 1643117 h 1741240"/>
              <a:gd name="connsiteX123" fmla="*/ 170374 w 2468772"/>
              <a:gd name="connsiteY123" fmla="*/ 1547867 h 1741240"/>
              <a:gd name="connsiteX124" fmla="*/ 75125 w 2468772"/>
              <a:gd name="connsiteY124" fmla="*/ 1497860 h 1741240"/>
              <a:gd name="connsiteX125" fmla="*/ 75181 w 2468772"/>
              <a:gd name="connsiteY125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496730 w 2468772"/>
              <a:gd name="connsiteY113" fmla="*/ 1183535 h 1741240"/>
              <a:gd name="connsiteX114" fmla="*/ 1349093 w 2468772"/>
              <a:gd name="connsiteY114" fmla="*/ 1188299 h 1741240"/>
              <a:gd name="connsiteX115" fmla="*/ 1253843 w 2468772"/>
              <a:gd name="connsiteY115" fmla="*/ 1250210 h 1741240"/>
              <a:gd name="connsiteX116" fmla="*/ 1120493 w 2468772"/>
              <a:gd name="connsiteY116" fmla="*/ 1362129 h 1741240"/>
              <a:gd name="connsiteX117" fmla="*/ 1084774 w 2468772"/>
              <a:gd name="connsiteY117" fmla="*/ 1469285 h 1741240"/>
              <a:gd name="connsiteX118" fmla="*/ 1122874 w 2468772"/>
              <a:gd name="connsiteY118" fmla="*/ 1590729 h 1741240"/>
              <a:gd name="connsiteX119" fmla="*/ 1099062 w 2468772"/>
              <a:gd name="connsiteY119" fmla="*/ 1652642 h 1741240"/>
              <a:gd name="connsiteX120" fmla="*/ 953157 w 2468772"/>
              <a:gd name="connsiteY120" fmla="*/ 1741224 h 1741240"/>
              <a:gd name="connsiteX121" fmla="*/ 687105 w 2468772"/>
              <a:gd name="connsiteY121" fmla="*/ 1645499 h 1741240"/>
              <a:gd name="connsiteX122" fmla="*/ 313249 w 2468772"/>
              <a:gd name="connsiteY122" fmla="*/ 1643117 h 1741240"/>
              <a:gd name="connsiteX123" fmla="*/ 170374 w 2468772"/>
              <a:gd name="connsiteY123" fmla="*/ 1547867 h 1741240"/>
              <a:gd name="connsiteX124" fmla="*/ 75125 w 2468772"/>
              <a:gd name="connsiteY124" fmla="*/ 1497860 h 1741240"/>
              <a:gd name="connsiteX125" fmla="*/ 48930 w 2468772"/>
              <a:gd name="connsiteY125" fmla="*/ 1433567 h 1741240"/>
              <a:gd name="connsiteX126" fmla="*/ 75181 w 2468772"/>
              <a:gd name="connsiteY126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496730 w 2468772"/>
              <a:gd name="connsiteY113" fmla="*/ 1183535 h 1741240"/>
              <a:gd name="connsiteX114" fmla="*/ 1349093 w 2468772"/>
              <a:gd name="connsiteY114" fmla="*/ 1188299 h 1741240"/>
              <a:gd name="connsiteX115" fmla="*/ 1253843 w 2468772"/>
              <a:gd name="connsiteY115" fmla="*/ 1250210 h 1741240"/>
              <a:gd name="connsiteX116" fmla="*/ 1120493 w 2468772"/>
              <a:gd name="connsiteY116" fmla="*/ 1362129 h 1741240"/>
              <a:gd name="connsiteX117" fmla="*/ 1084774 w 2468772"/>
              <a:gd name="connsiteY117" fmla="*/ 1469285 h 1741240"/>
              <a:gd name="connsiteX118" fmla="*/ 1122874 w 2468772"/>
              <a:gd name="connsiteY118" fmla="*/ 1590729 h 1741240"/>
              <a:gd name="connsiteX119" fmla="*/ 1099062 w 2468772"/>
              <a:gd name="connsiteY119" fmla="*/ 1652642 h 1741240"/>
              <a:gd name="connsiteX120" fmla="*/ 953157 w 2468772"/>
              <a:gd name="connsiteY120" fmla="*/ 1741224 h 1741240"/>
              <a:gd name="connsiteX121" fmla="*/ 687105 w 2468772"/>
              <a:gd name="connsiteY121" fmla="*/ 1645499 h 1741240"/>
              <a:gd name="connsiteX122" fmla="*/ 313249 w 2468772"/>
              <a:gd name="connsiteY122" fmla="*/ 1643117 h 1741240"/>
              <a:gd name="connsiteX123" fmla="*/ 170374 w 2468772"/>
              <a:gd name="connsiteY123" fmla="*/ 1547867 h 1741240"/>
              <a:gd name="connsiteX124" fmla="*/ 75125 w 2468772"/>
              <a:gd name="connsiteY124" fmla="*/ 1497860 h 1741240"/>
              <a:gd name="connsiteX125" fmla="*/ 48930 w 2468772"/>
              <a:gd name="connsiteY125" fmla="*/ 1433567 h 1741240"/>
              <a:gd name="connsiteX126" fmla="*/ 87030 w 2468772"/>
              <a:gd name="connsiteY126" fmla="*/ 1371654 h 1741240"/>
              <a:gd name="connsiteX127" fmla="*/ 75181 w 2468772"/>
              <a:gd name="connsiteY127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125131 w 2468772"/>
              <a:gd name="connsiteY4" fmla="*/ 1159722 h 1741240"/>
              <a:gd name="connsiteX5" fmla="*/ 201331 w 2468772"/>
              <a:gd name="connsiteY5" fmla="*/ 1107334 h 1741240"/>
              <a:gd name="connsiteX6" fmla="*/ 194188 w 2468772"/>
              <a:gd name="connsiteY6" fmla="*/ 1026372 h 1741240"/>
              <a:gd name="connsiteX7" fmla="*/ 218000 w 2468772"/>
              <a:gd name="connsiteY7" fmla="*/ 964459 h 1741240"/>
              <a:gd name="connsiteX8" fmla="*/ 268006 w 2468772"/>
              <a:gd name="connsiteY8" fmla="*/ 950172 h 1741240"/>
              <a:gd name="connsiteX9" fmla="*/ 318013 w 2468772"/>
              <a:gd name="connsiteY9" fmla="*/ 885878 h 1741240"/>
              <a:gd name="connsiteX10" fmla="*/ 348968 w 2468772"/>
              <a:gd name="connsiteY10" fmla="*/ 833490 h 1741240"/>
              <a:gd name="connsiteX11" fmla="*/ 441838 w 2468772"/>
              <a:gd name="connsiteY11" fmla="*/ 778722 h 1741240"/>
              <a:gd name="connsiteX12" fmla="*/ 553756 w 2468772"/>
              <a:gd name="connsiteY12" fmla="*/ 740621 h 1741240"/>
              <a:gd name="connsiteX13" fmla="*/ 527563 w 2468772"/>
              <a:gd name="connsiteY13" fmla="*/ 707284 h 1741240"/>
              <a:gd name="connsiteX14" fmla="*/ 489463 w 2468772"/>
              <a:gd name="connsiteY14" fmla="*/ 688234 h 1741240"/>
              <a:gd name="connsiteX15" fmla="*/ 508513 w 2468772"/>
              <a:gd name="connsiteY15" fmla="*/ 647753 h 1741240"/>
              <a:gd name="connsiteX16" fmla="*/ 503750 w 2468772"/>
              <a:gd name="connsiteY16" fmla="*/ 623941 h 1741240"/>
              <a:gd name="connsiteX17" fmla="*/ 498988 w 2468772"/>
              <a:gd name="connsiteY17" fmla="*/ 604891 h 1741240"/>
              <a:gd name="connsiteX18" fmla="*/ 434694 w 2468772"/>
              <a:gd name="connsiteY18" fmla="*/ 562028 h 1741240"/>
              <a:gd name="connsiteX19" fmla="*/ 382305 w 2468772"/>
              <a:gd name="connsiteY19" fmla="*/ 571552 h 1741240"/>
              <a:gd name="connsiteX20" fmla="*/ 315631 w 2468772"/>
              <a:gd name="connsiteY20" fmla="*/ 552503 h 1741240"/>
              <a:gd name="connsiteX21" fmla="*/ 248955 w 2468772"/>
              <a:gd name="connsiteY21" fmla="*/ 592983 h 1741240"/>
              <a:gd name="connsiteX22" fmla="*/ 144181 w 2468772"/>
              <a:gd name="connsiteY22" fmla="*/ 590602 h 1741240"/>
              <a:gd name="connsiteX23" fmla="*/ 79887 w 2468772"/>
              <a:gd name="connsiteY23" fmla="*/ 619177 h 1741240"/>
              <a:gd name="connsiteX24" fmla="*/ 32262 w 2468772"/>
              <a:gd name="connsiteY24" fmla="*/ 647752 h 1741240"/>
              <a:gd name="connsiteX25" fmla="*/ 1307 w 2468772"/>
              <a:gd name="connsiteY25" fmla="*/ 602508 h 1741240"/>
              <a:gd name="connsiteX26" fmla="*/ 10830 w 2468772"/>
              <a:gd name="connsiteY26" fmla="*/ 514402 h 1741240"/>
              <a:gd name="connsiteX27" fmla="*/ 8450 w 2468772"/>
              <a:gd name="connsiteY27" fmla="*/ 478683 h 1741240"/>
              <a:gd name="connsiteX28" fmla="*/ 22737 w 2468772"/>
              <a:gd name="connsiteY28" fmla="*/ 452490 h 1741240"/>
              <a:gd name="connsiteX29" fmla="*/ 27499 w 2468772"/>
              <a:gd name="connsiteY29" fmla="*/ 388196 h 1741240"/>
              <a:gd name="connsiteX30" fmla="*/ 32262 w 2468772"/>
              <a:gd name="connsiteY30" fmla="*/ 357240 h 1741240"/>
              <a:gd name="connsiteX31" fmla="*/ 58455 w 2468772"/>
              <a:gd name="connsiteY31" fmla="*/ 331046 h 1741240"/>
              <a:gd name="connsiteX32" fmla="*/ 60838 w 2468772"/>
              <a:gd name="connsiteY32" fmla="*/ 300090 h 1741240"/>
              <a:gd name="connsiteX33" fmla="*/ 106080 w 2468772"/>
              <a:gd name="connsiteY33" fmla="*/ 290565 h 1741240"/>
              <a:gd name="connsiteX34" fmla="*/ 82268 w 2468772"/>
              <a:gd name="connsiteY34" fmla="*/ 266752 h 1741240"/>
              <a:gd name="connsiteX35" fmla="*/ 117988 w 2468772"/>
              <a:gd name="connsiteY35" fmla="*/ 240558 h 1741240"/>
              <a:gd name="connsiteX36" fmla="*/ 91793 w 2468772"/>
              <a:gd name="connsiteY36" fmla="*/ 233415 h 1741240"/>
              <a:gd name="connsiteX37" fmla="*/ 58456 w 2468772"/>
              <a:gd name="connsiteY37" fmla="*/ 202458 h 1741240"/>
              <a:gd name="connsiteX38" fmla="*/ 101319 w 2468772"/>
              <a:gd name="connsiteY38" fmla="*/ 161977 h 1741240"/>
              <a:gd name="connsiteX39" fmla="*/ 65600 w 2468772"/>
              <a:gd name="connsiteY39" fmla="*/ 152452 h 1741240"/>
              <a:gd name="connsiteX40" fmla="*/ 56075 w 2468772"/>
              <a:gd name="connsiteY40" fmla="*/ 135783 h 1741240"/>
              <a:gd name="connsiteX41" fmla="*/ 72744 w 2468772"/>
              <a:gd name="connsiteY41" fmla="*/ 100065 h 1741240"/>
              <a:gd name="connsiteX42" fmla="*/ 51313 w 2468772"/>
              <a:gd name="connsiteY42" fmla="*/ 88158 h 1741240"/>
              <a:gd name="connsiteX43" fmla="*/ 65600 w 2468772"/>
              <a:gd name="connsiteY43" fmla="*/ 80063 h 1741240"/>
              <a:gd name="connsiteX44" fmla="*/ 77506 w 2468772"/>
              <a:gd name="connsiteY44" fmla="*/ 57204 h 1741240"/>
              <a:gd name="connsiteX45" fmla="*/ 125131 w 2468772"/>
              <a:gd name="connsiteY45" fmla="*/ 28627 h 1741240"/>
              <a:gd name="connsiteX46" fmla="*/ 172756 w 2468772"/>
              <a:gd name="connsiteY46" fmla="*/ 26247 h 1741240"/>
              <a:gd name="connsiteX47" fmla="*/ 210856 w 2468772"/>
              <a:gd name="connsiteY47" fmla="*/ 47679 h 1741240"/>
              <a:gd name="connsiteX48" fmla="*/ 234669 w 2468772"/>
              <a:gd name="connsiteY48" fmla="*/ 50059 h 1741240"/>
              <a:gd name="connsiteX49" fmla="*/ 287056 w 2468772"/>
              <a:gd name="connsiteY49" fmla="*/ 54823 h 1741240"/>
              <a:gd name="connsiteX50" fmla="*/ 318013 w 2468772"/>
              <a:gd name="connsiteY50" fmla="*/ 64348 h 1741240"/>
              <a:gd name="connsiteX51" fmla="*/ 322775 w 2468772"/>
              <a:gd name="connsiteY51" fmla="*/ 35773 h 1741240"/>
              <a:gd name="connsiteX52" fmla="*/ 315631 w 2468772"/>
              <a:gd name="connsiteY52" fmla="*/ 16722 h 1741240"/>
              <a:gd name="connsiteX53" fmla="*/ 413263 w 2468772"/>
              <a:gd name="connsiteY53" fmla="*/ 52 h 1741240"/>
              <a:gd name="connsiteX54" fmla="*/ 448980 w 2468772"/>
              <a:gd name="connsiteY54" fmla="*/ 23867 h 1741240"/>
              <a:gd name="connsiteX55" fmla="*/ 477556 w 2468772"/>
              <a:gd name="connsiteY55" fmla="*/ 31010 h 1741240"/>
              <a:gd name="connsiteX56" fmla="*/ 513275 w 2468772"/>
              <a:gd name="connsiteY56" fmla="*/ 81017 h 1741240"/>
              <a:gd name="connsiteX57" fmla="*/ 558519 w 2468772"/>
              <a:gd name="connsiteY57" fmla="*/ 114352 h 1741240"/>
              <a:gd name="connsiteX58" fmla="*/ 568043 w 2468772"/>
              <a:gd name="connsiteY58" fmla="*/ 150073 h 1741240"/>
              <a:gd name="connsiteX59" fmla="*/ 563280 w 2468772"/>
              <a:gd name="connsiteY59" fmla="*/ 221510 h 1741240"/>
              <a:gd name="connsiteX60" fmla="*/ 587397 w 2468772"/>
              <a:gd name="connsiteY60" fmla="*/ 276654 h 1741240"/>
              <a:gd name="connsiteX61" fmla="*/ 649005 w 2468772"/>
              <a:gd name="connsiteY61" fmla="*/ 309617 h 1741240"/>
              <a:gd name="connsiteX62" fmla="*/ 779974 w 2468772"/>
              <a:gd name="connsiteY62" fmla="*/ 381054 h 1741240"/>
              <a:gd name="connsiteX63" fmla="*/ 870463 w 2468772"/>
              <a:gd name="connsiteY63" fmla="*/ 440583 h 1741240"/>
              <a:gd name="connsiteX64" fmla="*/ 941899 w 2468772"/>
              <a:gd name="connsiteY64" fmla="*/ 390579 h 1741240"/>
              <a:gd name="connsiteX65" fmla="*/ 991905 w 2468772"/>
              <a:gd name="connsiteY65" fmla="*/ 362004 h 1741240"/>
              <a:gd name="connsiteX66" fmla="*/ 1006193 w 2468772"/>
              <a:gd name="connsiteY66" fmla="*/ 378673 h 1741240"/>
              <a:gd name="connsiteX67" fmla="*/ 1049055 w 2468772"/>
              <a:gd name="connsiteY67" fmla="*/ 395342 h 1741240"/>
              <a:gd name="connsiteX68" fmla="*/ 1072869 w 2468772"/>
              <a:gd name="connsiteY68" fmla="*/ 407248 h 1741240"/>
              <a:gd name="connsiteX69" fmla="*/ 1146687 w 2468772"/>
              <a:gd name="connsiteY69" fmla="*/ 402485 h 1741240"/>
              <a:gd name="connsiteX70" fmla="*/ 1170500 w 2468772"/>
              <a:gd name="connsiteY70" fmla="*/ 419154 h 1741240"/>
              <a:gd name="connsiteX71" fmla="*/ 1215744 w 2468772"/>
              <a:gd name="connsiteY71" fmla="*/ 423917 h 1741240"/>
              <a:gd name="connsiteX72" fmla="*/ 1227649 w 2468772"/>
              <a:gd name="connsiteY72" fmla="*/ 435823 h 1741240"/>
              <a:gd name="connsiteX73" fmla="*/ 1239556 w 2468772"/>
              <a:gd name="connsiteY73" fmla="*/ 466779 h 1741240"/>
              <a:gd name="connsiteX74" fmla="*/ 1253844 w 2468772"/>
              <a:gd name="connsiteY74" fmla="*/ 478685 h 1741240"/>
              <a:gd name="connsiteX75" fmla="*/ 1289563 w 2468772"/>
              <a:gd name="connsiteY75" fmla="*/ 502498 h 1741240"/>
              <a:gd name="connsiteX76" fmla="*/ 1306231 w 2468772"/>
              <a:gd name="connsiteY76" fmla="*/ 492973 h 1741240"/>
              <a:gd name="connsiteX77" fmla="*/ 1341950 w 2468772"/>
              <a:gd name="connsiteY77" fmla="*/ 502498 h 1741240"/>
              <a:gd name="connsiteX78" fmla="*/ 1411005 w 2468772"/>
              <a:gd name="connsiteY78" fmla="*/ 566792 h 1741240"/>
              <a:gd name="connsiteX79" fmla="*/ 1496730 w 2468772"/>
              <a:gd name="connsiteY79" fmla="*/ 588223 h 1741240"/>
              <a:gd name="connsiteX80" fmla="*/ 1549119 w 2468772"/>
              <a:gd name="connsiteY80" fmla="*/ 590604 h 1741240"/>
              <a:gd name="connsiteX81" fmla="*/ 1580075 w 2468772"/>
              <a:gd name="connsiteY81" fmla="*/ 604892 h 1741240"/>
              <a:gd name="connsiteX82" fmla="*/ 1603887 w 2468772"/>
              <a:gd name="connsiteY82" fmla="*/ 621560 h 1741240"/>
              <a:gd name="connsiteX83" fmla="*/ 1603888 w 2468772"/>
              <a:gd name="connsiteY83" fmla="*/ 676329 h 1741240"/>
              <a:gd name="connsiteX84" fmla="*/ 1634844 w 2468772"/>
              <a:gd name="connsiteY84" fmla="*/ 692998 h 1741240"/>
              <a:gd name="connsiteX85" fmla="*/ 1658656 w 2468772"/>
              <a:gd name="connsiteY85" fmla="*/ 723954 h 1741240"/>
              <a:gd name="connsiteX86" fmla="*/ 1696756 w 2468772"/>
              <a:gd name="connsiteY86" fmla="*/ 764435 h 1741240"/>
              <a:gd name="connsiteX87" fmla="*/ 1727713 w 2468772"/>
              <a:gd name="connsiteY87" fmla="*/ 778723 h 1741240"/>
              <a:gd name="connsiteX88" fmla="*/ 1770575 w 2468772"/>
              <a:gd name="connsiteY88" fmla="*/ 802535 h 1741240"/>
              <a:gd name="connsiteX89" fmla="*/ 1799150 w 2468772"/>
              <a:gd name="connsiteY89" fmla="*/ 831110 h 1741240"/>
              <a:gd name="connsiteX90" fmla="*/ 1880113 w 2468772"/>
              <a:gd name="connsiteY90" fmla="*/ 873973 h 1741240"/>
              <a:gd name="connsiteX91" fmla="*/ 1911069 w 2468772"/>
              <a:gd name="connsiteY91" fmla="*/ 873973 h 1741240"/>
              <a:gd name="connsiteX92" fmla="*/ 1946788 w 2468772"/>
              <a:gd name="connsiteY92" fmla="*/ 881117 h 1741240"/>
              <a:gd name="connsiteX93" fmla="*/ 1984888 w 2468772"/>
              <a:gd name="connsiteY93" fmla="*/ 857304 h 1741240"/>
              <a:gd name="connsiteX94" fmla="*/ 2084900 w 2468772"/>
              <a:gd name="connsiteY94" fmla="*/ 928742 h 1741240"/>
              <a:gd name="connsiteX95" fmla="*/ 2103950 w 2468772"/>
              <a:gd name="connsiteY95" fmla="*/ 962079 h 1741240"/>
              <a:gd name="connsiteX96" fmla="*/ 2149194 w 2468772"/>
              <a:gd name="connsiteY96" fmla="*/ 1002560 h 1741240"/>
              <a:gd name="connsiteX97" fmla="*/ 2158719 w 2468772"/>
              <a:gd name="connsiteY97" fmla="*/ 1073998 h 1741240"/>
              <a:gd name="connsiteX98" fmla="*/ 2227775 w 2468772"/>
              <a:gd name="connsiteY98" fmla="*/ 1097810 h 1741240"/>
              <a:gd name="connsiteX99" fmla="*/ 2265875 w 2468772"/>
              <a:gd name="connsiteY99" fmla="*/ 1166867 h 1741240"/>
              <a:gd name="connsiteX100" fmla="*/ 2284924 w 2468772"/>
              <a:gd name="connsiteY100" fmla="*/ 1178773 h 1741240"/>
              <a:gd name="connsiteX101" fmla="*/ 2308738 w 2468772"/>
              <a:gd name="connsiteY101" fmla="*/ 1197823 h 1741240"/>
              <a:gd name="connsiteX102" fmla="*/ 2334931 w 2468772"/>
              <a:gd name="connsiteY102" fmla="*/ 1190679 h 1741240"/>
              <a:gd name="connsiteX103" fmla="*/ 2365887 w 2468772"/>
              <a:gd name="connsiteY103" fmla="*/ 1200204 h 1741240"/>
              <a:gd name="connsiteX104" fmla="*/ 2430181 w 2468772"/>
              <a:gd name="connsiteY104" fmla="*/ 1224017 h 1741240"/>
              <a:gd name="connsiteX105" fmla="*/ 2461138 w 2468772"/>
              <a:gd name="connsiteY105" fmla="*/ 1228779 h 1741240"/>
              <a:gd name="connsiteX106" fmla="*/ 2468356 w 2468772"/>
              <a:gd name="connsiteY106" fmla="*/ 1265161 h 1741240"/>
              <a:gd name="connsiteX107" fmla="*/ 2446849 w 2468772"/>
              <a:gd name="connsiteY107" fmla="*/ 1300217 h 1741240"/>
              <a:gd name="connsiteX108" fmla="*/ 2415893 w 2468772"/>
              <a:gd name="connsiteY108" fmla="*/ 1354985 h 1741240"/>
              <a:gd name="connsiteX109" fmla="*/ 2342074 w 2468772"/>
              <a:gd name="connsiteY109" fmla="*/ 1402610 h 1741240"/>
              <a:gd name="connsiteX110" fmla="*/ 2268255 w 2468772"/>
              <a:gd name="connsiteY110" fmla="*/ 1404992 h 1741240"/>
              <a:gd name="connsiteX111" fmla="*/ 2156337 w 2468772"/>
              <a:gd name="connsiteY111" fmla="*/ 1435948 h 1741240"/>
              <a:gd name="connsiteX112" fmla="*/ 2108712 w 2468772"/>
              <a:gd name="connsiteY112" fmla="*/ 1459760 h 1741240"/>
              <a:gd name="connsiteX113" fmla="*/ 1496730 w 2468772"/>
              <a:gd name="connsiteY113" fmla="*/ 1183535 h 1741240"/>
              <a:gd name="connsiteX114" fmla="*/ 1349093 w 2468772"/>
              <a:gd name="connsiteY114" fmla="*/ 1188299 h 1741240"/>
              <a:gd name="connsiteX115" fmla="*/ 1253843 w 2468772"/>
              <a:gd name="connsiteY115" fmla="*/ 1250210 h 1741240"/>
              <a:gd name="connsiteX116" fmla="*/ 1120493 w 2468772"/>
              <a:gd name="connsiteY116" fmla="*/ 1362129 h 1741240"/>
              <a:gd name="connsiteX117" fmla="*/ 1084774 w 2468772"/>
              <a:gd name="connsiteY117" fmla="*/ 1469285 h 1741240"/>
              <a:gd name="connsiteX118" fmla="*/ 1122874 w 2468772"/>
              <a:gd name="connsiteY118" fmla="*/ 1590729 h 1741240"/>
              <a:gd name="connsiteX119" fmla="*/ 1099062 w 2468772"/>
              <a:gd name="connsiteY119" fmla="*/ 1652642 h 1741240"/>
              <a:gd name="connsiteX120" fmla="*/ 953157 w 2468772"/>
              <a:gd name="connsiteY120" fmla="*/ 1741224 h 1741240"/>
              <a:gd name="connsiteX121" fmla="*/ 687105 w 2468772"/>
              <a:gd name="connsiteY121" fmla="*/ 1645499 h 1741240"/>
              <a:gd name="connsiteX122" fmla="*/ 313249 w 2468772"/>
              <a:gd name="connsiteY122" fmla="*/ 1643117 h 1741240"/>
              <a:gd name="connsiteX123" fmla="*/ 170374 w 2468772"/>
              <a:gd name="connsiteY123" fmla="*/ 1547867 h 1741240"/>
              <a:gd name="connsiteX124" fmla="*/ 75125 w 2468772"/>
              <a:gd name="connsiteY124" fmla="*/ 1497860 h 1741240"/>
              <a:gd name="connsiteX125" fmla="*/ 48930 w 2468772"/>
              <a:gd name="connsiteY125" fmla="*/ 1433567 h 1741240"/>
              <a:gd name="connsiteX126" fmla="*/ 70362 w 2468772"/>
              <a:gd name="connsiteY126" fmla="*/ 1416898 h 1741240"/>
              <a:gd name="connsiteX127" fmla="*/ 87030 w 2468772"/>
              <a:gd name="connsiteY127" fmla="*/ 1371654 h 1741240"/>
              <a:gd name="connsiteX128" fmla="*/ 75181 w 2468772"/>
              <a:gd name="connsiteY128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58455 w 2468772"/>
              <a:gd name="connsiteY4" fmla="*/ 1138292 h 1741240"/>
              <a:gd name="connsiteX5" fmla="*/ 125131 w 2468772"/>
              <a:gd name="connsiteY5" fmla="*/ 1159722 h 1741240"/>
              <a:gd name="connsiteX6" fmla="*/ 201331 w 2468772"/>
              <a:gd name="connsiteY6" fmla="*/ 1107334 h 1741240"/>
              <a:gd name="connsiteX7" fmla="*/ 194188 w 2468772"/>
              <a:gd name="connsiteY7" fmla="*/ 1026372 h 1741240"/>
              <a:gd name="connsiteX8" fmla="*/ 218000 w 2468772"/>
              <a:gd name="connsiteY8" fmla="*/ 964459 h 1741240"/>
              <a:gd name="connsiteX9" fmla="*/ 268006 w 2468772"/>
              <a:gd name="connsiteY9" fmla="*/ 950172 h 1741240"/>
              <a:gd name="connsiteX10" fmla="*/ 318013 w 2468772"/>
              <a:gd name="connsiteY10" fmla="*/ 885878 h 1741240"/>
              <a:gd name="connsiteX11" fmla="*/ 348968 w 2468772"/>
              <a:gd name="connsiteY11" fmla="*/ 833490 h 1741240"/>
              <a:gd name="connsiteX12" fmla="*/ 441838 w 2468772"/>
              <a:gd name="connsiteY12" fmla="*/ 778722 h 1741240"/>
              <a:gd name="connsiteX13" fmla="*/ 553756 w 2468772"/>
              <a:gd name="connsiteY13" fmla="*/ 740621 h 1741240"/>
              <a:gd name="connsiteX14" fmla="*/ 527563 w 2468772"/>
              <a:gd name="connsiteY14" fmla="*/ 707284 h 1741240"/>
              <a:gd name="connsiteX15" fmla="*/ 489463 w 2468772"/>
              <a:gd name="connsiteY15" fmla="*/ 688234 h 1741240"/>
              <a:gd name="connsiteX16" fmla="*/ 508513 w 2468772"/>
              <a:gd name="connsiteY16" fmla="*/ 647753 h 1741240"/>
              <a:gd name="connsiteX17" fmla="*/ 503750 w 2468772"/>
              <a:gd name="connsiteY17" fmla="*/ 623941 h 1741240"/>
              <a:gd name="connsiteX18" fmla="*/ 498988 w 2468772"/>
              <a:gd name="connsiteY18" fmla="*/ 604891 h 1741240"/>
              <a:gd name="connsiteX19" fmla="*/ 434694 w 2468772"/>
              <a:gd name="connsiteY19" fmla="*/ 562028 h 1741240"/>
              <a:gd name="connsiteX20" fmla="*/ 382305 w 2468772"/>
              <a:gd name="connsiteY20" fmla="*/ 571552 h 1741240"/>
              <a:gd name="connsiteX21" fmla="*/ 315631 w 2468772"/>
              <a:gd name="connsiteY21" fmla="*/ 552503 h 1741240"/>
              <a:gd name="connsiteX22" fmla="*/ 248955 w 2468772"/>
              <a:gd name="connsiteY22" fmla="*/ 592983 h 1741240"/>
              <a:gd name="connsiteX23" fmla="*/ 144181 w 2468772"/>
              <a:gd name="connsiteY23" fmla="*/ 590602 h 1741240"/>
              <a:gd name="connsiteX24" fmla="*/ 79887 w 2468772"/>
              <a:gd name="connsiteY24" fmla="*/ 619177 h 1741240"/>
              <a:gd name="connsiteX25" fmla="*/ 32262 w 2468772"/>
              <a:gd name="connsiteY25" fmla="*/ 647752 h 1741240"/>
              <a:gd name="connsiteX26" fmla="*/ 1307 w 2468772"/>
              <a:gd name="connsiteY26" fmla="*/ 602508 h 1741240"/>
              <a:gd name="connsiteX27" fmla="*/ 10830 w 2468772"/>
              <a:gd name="connsiteY27" fmla="*/ 514402 h 1741240"/>
              <a:gd name="connsiteX28" fmla="*/ 8450 w 2468772"/>
              <a:gd name="connsiteY28" fmla="*/ 478683 h 1741240"/>
              <a:gd name="connsiteX29" fmla="*/ 22737 w 2468772"/>
              <a:gd name="connsiteY29" fmla="*/ 452490 h 1741240"/>
              <a:gd name="connsiteX30" fmla="*/ 27499 w 2468772"/>
              <a:gd name="connsiteY30" fmla="*/ 388196 h 1741240"/>
              <a:gd name="connsiteX31" fmla="*/ 32262 w 2468772"/>
              <a:gd name="connsiteY31" fmla="*/ 357240 h 1741240"/>
              <a:gd name="connsiteX32" fmla="*/ 58455 w 2468772"/>
              <a:gd name="connsiteY32" fmla="*/ 331046 h 1741240"/>
              <a:gd name="connsiteX33" fmla="*/ 60838 w 2468772"/>
              <a:gd name="connsiteY33" fmla="*/ 300090 h 1741240"/>
              <a:gd name="connsiteX34" fmla="*/ 106080 w 2468772"/>
              <a:gd name="connsiteY34" fmla="*/ 290565 h 1741240"/>
              <a:gd name="connsiteX35" fmla="*/ 82268 w 2468772"/>
              <a:gd name="connsiteY35" fmla="*/ 266752 h 1741240"/>
              <a:gd name="connsiteX36" fmla="*/ 117988 w 2468772"/>
              <a:gd name="connsiteY36" fmla="*/ 240558 h 1741240"/>
              <a:gd name="connsiteX37" fmla="*/ 91793 w 2468772"/>
              <a:gd name="connsiteY37" fmla="*/ 233415 h 1741240"/>
              <a:gd name="connsiteX38" fmla="*/ 58456 w 2468772"/>
              <a:gd name="connsiteY38" fmla="*/ 202458 h 1741240"/>
              <a:gd name="connsiteX39" fmla="*/ 101319 w 2468772"/>
              <a:gd name="connsiteY39" fmla="*/ 161977 h 1741240"/>
              <a:gd name="connsiteX40" fmla="*/ 65600 w 2468772"/>
              <a:gd name="connsiteY40" fmla="*/ 152452 h 1741240"/>
              <a:gd name="connsiteX41" fmla="*/ 56075 w 2468772"/>
              <a:gd name="connsiteY41" fmla="*/ 135783 h 1741240"/>
              <a:gd name="connsiteX42" fmla="*/ 72744 w 2468772"/>
              <a:gd name="connsiteY42" fmla="*/ 100065 h 1741240"/>
              <a:gd name="connsiteX43" fmla="*/ 51313 w 2468772"/>
              <a:gd name="connsiteY43" fmla="*/ 88158 h 1741240"/>
              <a:gd name="connsiteX44" fmla="*/ 65600 w 2468772"/>
              <a:gd name="connsiteY44" fmla="*/ 80063 h 1741240"/>
              <a:gd name="connsiteX45" fmla="*/ 77506 w 2468772"/>
              <a:gd name="connsiteY45" fmla="*/ 57204 h 1741240"/>
              <a:gd name="connsiteX46" fmla="*/ 125131 w 2468772"/>
              <a:gd name="connsiteY46" fmla="*/ 28627 h 1741240"/>
              <a:gd name="connsiteX47" fmla="*/ 172756 w 2468772"/>
              <a:gd name="connsiteY47" fmla="*/ 26247 h 1741240"/>
              <a:gd name="connsiteX48" fmla="*/ 210856 w 2468772"/>
              <a:gd name="connsiteY48" fmla="*/ 47679 h 1741240"/>
              <a:gd name="connsiteX49" fmla="*/ 234669 w 2468772"/>
              <a:gd name="connsiteY49" fmla="*/ 50059 h 1741240"/>
              <a:gd name="connsiteX50" fmla="*/ 287056 w 2468772"/>
              <a:gd name="connsiteY50" fmla="*/ 54823 h 1741240"/>
              <a:gd name="connsiteX51" fmla="*/ 318013 w 2468772"/>
              <a:gd name="connsiteY51" fmla="*/ 64348 h 1741240"/>
              <a:gd name="connsiteX52" fmla="*/ 322775 w 2468772"/>
              <a:gd name="connsiteY52" fmla="*/ 35773 h 1741240"/>
              <a:gd name="connsiteX53" fmla="*/ 315631 w 2468772"/>
              <a:gd name="connsiteY53" fmla="*/ 16722 h 1741240"/>
              <a:gd name="connsiteX54" fmla="*/ 413263 w 2468772"/>
              <a:gd name="connsiteY54" fmla="*/ 52 h 1741240"/>
              <a:gd name="connsiteX55" fmla="*/ 448980 w 2468772"/>
              <a:gd name="connsiteY55" fmla="*/ 23867 h 1741240"/>
              <a:gd name="connsiteX56" fmla="*/ 477556 w 2468772"/>
              <a:gd name="connsiteY56" fmla="*/ 31010 h 1741240"/>
              <a:gd name="connsiteX57" fmla="*/ 513275 w 2468772"/>
              <a:gd name="connsiteY57" fmla="*/ 81017 h 1741240"/>
              <a:gd name="connsiteX58" fmla="*/ 558519 w 2468772"/>
              <a:gd name="connsiteY58" fmla="*/ 114352 h 1741240"/>
              <a:gd name="connsiteX59" fmla="*/ 568043 w 2468772"/>
              <a:gd name="connsiteY59" fmla="*/ 150073 h 1741240"/>
              <a:gd name="connsiteX60" fmla="*/ 563280 w 2468772"/>
              <a:gd name="connsiteY60" fmla="*/ 221510 h 1741240"/>
              <a:gd name="connsiteX61" fmla="*/ 587397 w 2468772"/>
              <a:gd name="connsiteY61" fmla="*/ 276654 h 1741240"/>
              <a:gd name="connsiteX62" fmla="*/ 649005 w 2468772"/>
              <a:gd name="connsiteY62" fmla="*/ 309617 h 1741240"/>
              <a:gd name="connsiteX63" fmla="*/ 779974 w 2468772"/>
              <a:gd name="connsiteY63" fmla="*/ 381054 h 1741240"/>
              <a:gd name="connsiteX64" fmla="*/ 870463 w 2468772"/>
              <a:gd name="connsiteY64" fmla="*/ 440583 h 1741240"/>
              <a:gd name="connsiteX65" fmla="*/ 941899 w 2468772"/>
              <a:gd name="connsiteY65" fmla="*/ 390579 h 1741240"/>
              <a:gd name="connsiteX66" fmla="*/ 991905 w 2468772"/>
              <a:gd name="connsiteY66" fmla="*/ 362004 h 1741240"/>
              <a:gd name="connsiteX67" fmla="*/ 1006193 w 2468772"/>
              <a:gd name="connsiteY67" fmla="*/ 378673 h 1741240"/>
              <a:gd name="connsiteX68" fmla="*/ 1049055 w 2468772"/>
              <a:gd name="connsiteY68" fmla="*/ 395342 h 1741240"/>
              <a:gd name="connsiteX69" fmla="*/ 1072869 w 2468772"/>
              <a:gd name="connsiteY69" fmla="*/ 407248 h 1741240"/>
              <a:gd name="connsiteX70" fmla="*/ 1146687 w 2468772"/>
              <a:gd name="connsiteY70" fmla="*/ 402485 h 1741240"/>
              <a:gd name="connsiteX71" fmla="*/ 1170500 w 2468772"/>
              <a:gd name="connsiteY71" fmla="*/ 419154 h 1741240"/>
              <a:gd name="connsiteX72" fmla="*/ 1215744 w 2468772"/>
              <a:gd name="connsiteY72" fmla="*/ 423917 h 1741240"/>
              <a:gd name="connsiteX73" fmla="*/ 1227649 w 2468772"/>
              <a:gd name="connsiteY73" fmla="*/ 435823 h 1741240"/>
              <a:gd name="connsiteX74" fmla="*/ 1239556 w 2468772"/>
              <a:gd name="connsiteY74" fmla="*/ 466779 h 1741240"/>
              <a:gd name="connsiteX75" fmla="*/ 1253844 w 2468772"/>
              <a:gd name="connsiteY75" fmla="*/ 478685 h 1741240"/>
              <a:gd name="connsiteX76" fmla="*/ 1289563 w 2468772"/>
              <a:gd name="connsiteY76" fmla="*/ 502498 h 1741240"/>
              <a:gd name="connsiteX77" fmla="*/ 1306231 w 2468772"/>
              <a:gd name="connsiteY77" fmla="*/ 492973 h 1741240"/>
              <a:gd name="connsiteX78" fmla="*/ 1341950 w 2468772"/>
              <a:gd name="connsiteY78" fmla="*/ 502498 h 1741240"/>
              <a:gd name="connsiteX79" fmla="*/ 1411005 w 2468772"/>
              <a:gd name="connsiteY79" fmla="*/ 566792 h 1741240"/>
              <a:gd name="connsiteX80" fmla="*/ 1496730 w 2468772"/>
              <a:gd name="connsiteY80" fmla="*/ 588223 h 1741240"/>
              <a:gd name="connsiteX81" fmla="*/ 1549119 w 2468772"/>
              <a:gd name="connsiteY81" fmla="*/ 590604 h 1741240"/>
              <a:gd name="connsiteX82" fmla="*/ 1580075 w 2468772"/>
              <a:gd name="connsiteY82" fmla="*/ 604892 h 1741240"/>
              <a:gd name="connsiteX83" fmla="*/ 1603887 w 2468772"/>
              <a:gd name="connsiteY83" fmla="*/ 621560 h 1741240"/>
              <a:gd name="connsiteX84" fmla="*/ 1603888 w 2468772"/>
              <a:gd name="connsiteY84" fmla="*/ 676329 h 1741240"/>
              <a:gd name="connsiteX85" fmla="*/ 1634844 w 2468772"/>
              <a:gd name="connsiteY85" fmla="*/ 692998 h 1741240"/>
              <a:gd name="connsiteX86" fmla="*/ 1658656 w 2468772"/>
              <a:gd name="connsiteY86" fmla="*/ 723954 h 1741240"/>
              <a:gd name="connsiteX87" fmla="*/ 1696756 w 2468772"/>
              <a:gd name="connsiteY87" fmla="*/ 764435 h 1741240"/>
              <a:gd name="connsiteX88" fmla="*/ 1727713 w 2468772"/>
              <a:gd name="connsiteY88" fmla="*/ 778723 h 1741240"/>
              <a:gd name="connsiteX89" fmla="*/ 1770575 w 2468772"/>
              <a:gd name="connsiteY89" fmla="*/ 802535 h 1741240"/>
              <a:gd name="connsiteX90" fmla="*/ 1799150 w 2468772"/>
              <a:gd name="connsiteY90" fmla="*/ 831110 h 1741240"/>
              <a:gd name="connsiteX91" fmla="*/ 1880113 w 2468772"/>
              <a:gd name="connsiteY91" fmla="*/ 873973 h 1741240"/>
              <a:gd name="connsiteX92" fmla="*/ 1911069 w 2468772"/>
              <a:gd name="connsiteY92" fmla="*/ 873973 h 1741240"/>
              <a:gd name="connsiteX93" fmla="*/ 1946788 w 2468772"/>
              <a:gd name="connsiteY93" fmla="*/ 881117 h 1741240"/>
              <a:gd name="connsiteX94" fmla="*/ 1984888 w 2468772"/>
              <a:gd name="connsiteY94" fmla="*/ 857304 h 1741240"/>
              <a:gd name="connsiteX95" fmla="*/ 2084900 w 2468772"/>
              <a:gd name="connsiteY95" fmla="*/ 928742 h 1741240"/>
              <a:gd name="connsiteX96" fmla="*/ 2103950 w 2468772"/>
              <a:gd name="connsiteY96" fmla="*/ 962079 h 1741240"/>
              <a:gd name="connsiteX97" fmla="*/ 2149194 w 2468772"/>
              <a:gd name="connsiteY97" fmla="*/ 1002560 h 1741240"/>
              <a:gd name="connsiteX98" fmla="*/ 2158719 w 2468772"/>
              <a:gd name="connsiteY98" fmla="*/ 1073998 h 1741240"/>
              <a:gd name="connsiteX99" fmla="*/ 2227775 w 2468772"/>
              <a:gd name="connsiteY99" fmla="*/ 1097810 h 1741240"/>
              <a:gd name="connsiteX100" fmla="*/ 2265875 w 2468772"/>
              <a:gd name="connsiteY100" fmla="*/ 1166867 h 1741240"/>
              <a:gd name="connsiteX101" fmla="*/ 2284924 w 2468772"/>
              <a:gd name="connsiteY101" fmla="*/ 1178773 h 1741240"/>
              <a:gd name="connsiteX102" fmla="*/ 2308738 w 2468772"/>
              <a:gd name="connsiteY102" fmla="*/ 1197823 h 1741240"/>
              <a:gd name="connsiteX103" fmla="*/ 2334931 w 2468772"/>
              <a:gd name="connsiteY103" fmla="*/ 1190679 h 1741240"/>
              <a:gd name="connsiteX104" fmla="*/ 2365887 w 2468772"/>
              <a:gd name="connsiteY104" fmla="*/ 1200204 h 1741240"/>
              <a:gd name="connsiteX105" fmla="*/ 2430181 w 2468772"/>
              <a:gd name="connsiteY105" fmla="*/ 1224017 h 1741240"/>
              <a:gd name="connsiteX106" fmla="*/ 2461138 w 2468772"/>
              <a:gd name="connsiteY106" fmla="*/ 1228779 h 1741240"/>
              <a:gd name="connsiteX107" fmla="*/ 2468356 w 2468772"/>
              <a:gd name="connsiteY107" fmla="*/ 1265161 h 1741240"/>
              <a:gd name="connsiteX108" fmla="*/ 2446849 w 2468772"/>
              <a:gd name="connsiteY108" fmla="*/ 1300217 h 1741240"/>
              <a:gd name="connsiteX109" fmla="*/ 2415893 w 2468772"/>
              <a:gd name="connsiteY109" fmla="*/ 1354985 h 1741240"/>
              <a:gd name="connsiteX110" fmla="*/ 2342074 w 2468772"/>
              <a:gd name="connsiteY110" fmla="*/ 1402610 h 1741240"/>
              <a:gd name="connsiteX111" fmla="*/ 2268255 w 2468772"/>
              <a:gd name="connsiteY111" fmla="*/ 1404992 h 1741240"/>
              <a:gd name="connsiteX112" fmla="*/ 2156337 w 2468772"/>
              <a:gd name="connsiteY112" fmla="*/ 1435948 h 1741240"/>
              <a:gd name="connsiteX113" fmla="*/ 2108712 w 2468772"/>
              <a:gd name="connsiteY113" fmla="*/ 1459760 h 1741240"/>
              <a:gd name="connsiteX114" fmla="*/ 1496730 w 2468772"/>
              <a:gd name="connsiteY114" fmla="*/ 1183535 h 1741240"/>
              <a:gd name="connsiteX115" fmla="*/ 1349093 w 2468772"/>
              <a:gd name="connsiteY115" fmla="*/ 1188299 h 1741240"/>
              <a:gd name="connsiteX116" fmla="*/ 1253843 w 2468772"/>
              <a:gd name="connsiteY116" fmla="*/ 1250210 h 1741240"/>
              <a:gd name="connsiteX117" fmla="*/ 1120493 w 2468772"/>
              <a:gd name="connsiteY117" fmla="*/ 1362129 h 1741240"/>
              <a:gd name="connsiteX118" fmla="*/ 1084774 w 2468772"/>
              <a:gd name="connsiteY118" fmla="*/ 1469285 h 1741240"/>
              <a:gd name="connsiteX119" fmla="*/ 1122874 w 2468772"/>
              <a:gd name="connsiteY119" fmla="*/ 1590729 h 1741240"/>
              <a:gd name="connsiteX120" fmla="*/ 1099062 w 2468772"/>
              <a:gd name="connsiteY120" fmla="*/ 1652642 h 1741240"/>
              <a:gd name="connsiteX121" fmla="*/ 953157 w 2468772"/>
              <a:gd name="connsiteY121" fmla="*/ 1741224 h 1741240"/>
              <a:gd name="connsiteX122" fmla="*/ 687105 w 2468772"/>
              <a:gd name="connsiteY122" fmla="*/ 1645499 h 1741240"/>
              <a:gd name="connsiteX123" fmla="*/ 313249 w 2468772"/>
              <a:gd name="connsiteY123" fmla="*/ 1643117 h 1741240"/>
              <a:gd name="connsiteX124" fmla="*/ 170374 w 2468772"/>
              <a:gd name="connsiteY124" fmla="*/ 1547867 h 1741240"/>
              <a:gd name="connsiteX125" fmla="*/ 75125 w 2468772"/>
              <a:gd name="connsiteY125" fmla="*/ 1497860 h 1741240"/>
              <a:gd name="connsiteX126" fmla="*/ 48930 w 2468772"/>
              <a:gd name="connsiteY126" fmla="*/ 1433567 h 1741240"/>
              <a:gd name="connsiteX127" fmla="*/ 70362 w 2468772"/>
              <a:gd name="connsiteY127" fmla="*/ 1416898 h 1741240"/>
              <a:gd name="connsiteX128" fmla="*/ 87030 w 2468772"/>
              <a:gd name="connsiteY128" fmla="*/ 1371654 h 1741240"/>
              <a:gd name="connsiteX129" fmla="*/ 75181 w 2468772"/>
              <a:gd name="connsiteY129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58455 w 2468772"/>
              <a:gd name="connsiteY4" fmla="*/ 1138292 h 1741240"/>
              <a:gd name="connsiteX5" fmla="*/ 125131 w 2468772"/>
              <a:gd name="connsiteY5" fmla="*/ 1159722 h 1741240"/>
              <a:gd name="connsiteX6" fmla="*/ 201331 w 2468772"/>
              <a:gd name="connsiteY6" fmla="*/ 1107334 h 1741240"/>
              <a:gd name="connsiteX7" fmla="*/ 194188 w 2468772"/>
              <a:gd name="connsiteY7" fmla="*/ 1026372 h 1741240"/>
              <a:gd name="connsiteX8" fmla="*/ 218000 w 2468772"/>
              <a:gd name="connsiteY8" fmla="*/ 964459 h 1741240"/>
              <a:gd name="connsiteX9" fmla="*/ 239430 w 2468772"/>
              <a:gd name="connsiteY9" fmla="*/ 964460 h 1741240"/>
              <a:gd name="connsiteX10" fmla="*/ 268006 w 2468772"/>
              <a:gd name="connsiteY10" fmla="*/ 950172 h 1741240"/>
              <a:gd name="connsiteX11" fmla="*/ 318013 w 2468772"/>
              <a:gd name="connsiteY11" fmla="*/ 885878 h 1741240"/>
              <a:gd name="connsiteX12" fmla="*/ 348968 w 2468772"/>
              <a:gd name="connsiteY12" fmla="*/ 833490 h 1741240"/>
              <a:gd name="connsiteX13" fmla="*/ 441838 w 2468772"/>
              <a:gd name="connsiteY13" fmla="*/ 778722 h 1741240"/>
              <a:gd name="connsiteX14" fmla="*/ 553756 w 2468772"/>
              <a:gd name="connsiteY14" fmla="*/ 740621 h 1741240"/>
              <a:gd name="connsiteX15" fmla="*/ 527563 w 2468772"/>
              <a:gd name="connsiteY15" fmla="*/ 707284 h 1741240"/>
              <a:gd name="connsiteX16" fmla="*/ 489463 w 2468772"/>
              <a:gd name="connsiteY16" fmla="*/ 688234 h 1741240"/>
              <a:gd name="connsiteX17" fmla="*/ 508513 w 2468772"/>
              <a:gd name="connsiteY17" fmla="*/ 647753 h 1741240"/>
              <a:gd name="connsiteX18" fmla="*/ 503750 w 2468772"/>
              <a:gd name="connsiteY18" fmla="*/ 623941 h 1741240"/>
              <a:gd name="connsiteX19" fmla="*/ 498988 w 2468772"/>
              <a:gd name="connsiteY19" fmla="*/ 604891 h 1741240"/>
              <a:gd name="connsiteX20" fmla="*/ 434694 w 2468772"/>
              <a:gd name="connsiteY20" fmla="*/ 562028 h 1741240"/>
              <a:gd name="connsiteX21" fmla="*/ 382305 w 2468772"/>
              <a:gd name="connsiteY21" fmla="*/ 571552 h 1741240"/>
              <a:gd name="connsiteX22" fmla="*/ 315631 w 2468772"/>
              <a:gd name="connsiteY22" fmla="*/ 552503 h 1741240"/>
              <a:gd name="connsiteX23" fmla="*/ 248955 w 2468772"/>
              <a:gd name="connsiteY23" fmla="*/ 592983 h 1741240"/>
              <a:gd name="connsiteX24" fmla="*/ 144181 w 2468772"/>
              <a:gd name="connsiteY24" fmla="*/ 590602 h 1741240"/>
              <a:gd name="connsiteX25" fmla="*/ 79887 w 2468772"/>
              <a:gd name="connsiteY25" fmla="*/ 619177 h 1741240"/>
              <a:gd name="connsiteX26" fmla="*/ 32262 w 2468772"/>
              <a:gd name="connsiteY26" fmla="*/ 647752 h 1741240"/>
              <a:gd name="connsiteX27" fmla="*/ 1307 w 2468772"/>
              <a:gd name="connsiteY27" fmla="*/ 602508 h 1741240"/>
              <a:gd name="connsiteX28" fmla="*/ 10830 w 2468772"/>
              <a:gd name="connsiteY28" fmla="*/ 514402 h 1741240"/>
              <a:gd name="connsiteX29" fmla="*/ 8450 w 2468772"/>
              <a:gd name="connsiteY29" fmla="*/ 478683 h 1741240"/>
              <a:gd name="connsiteX30" fmla="*/ 22737 w 2468772"/>
              <a:gd name="connsiteY30" fmla="*/ 452490 h 1741240"/>
              <a:gd name="connsiteX31" fmla="*/ 27499 w 2468772"/>
              <a:gd name="connsiteY31" fmla="*/ 388196 h 1741240"/>
              <a:gd name="connsiteX32" fmla="*/ 32262 w 2468772"/>
              <a:gd name="connsiteY32" fmla="*/ 357240 h 1741240"/>
              <a:gd name="connsiteX33" fmla="*/ 58455 w 2468772"/>
              <a:gd name="connsiteY33" fmla="*/ 331046 h 1741240"/>
              <a:gd name="connsiteX34" fmla="*/ 60838 w 2468772"/>
              <a:gd name="connsiteY34" fmla="*/ 300090 h 1741240"/>
              <a:gd name="connsiteX35" fmla="*/ 106080 w 2468772"/>
              <a:gd name="connsiteY35" fmla="*/ 290565 h 1741240"/>
              <a:gd name="connsiteX36" fmla="*/ 82268 w 2468772"/>
              <a:gd name="connsiteY36" fmla="*/ 266752 h 1741240"/>
              <a:gd name="connsiteX37" fmla="*/ 117988 w 2468772"/>
              <a:gd name="connsiteY37" fmla="*/ 240558 h 1741240"/>
              <a:gd name="connsiteX38" fmla="*/ 91793 w 2468772"/>
              <a:gd name="connsiteY38" fmla="*/ 233415 h 1741240"/>
              <a:gd name="connsiteX39" fmla="*/ 58456 w 2468772"/>
              <a:gd name="connsiteY39" fmla="*/ 202458 h 1741240"/>
              <a:gd name="connsiteX40" fmla="*/ 101319 w 2468772"/>
              <a:gd name="connsiteY40" fmla="*/ 161977 h 1741240"/>
              <a:gd name="connsiteX41" fmla="*/ 65600 w 2468772"/>
              <a:gd name="connsiteY41" fmla="*/ 152452 h 1741240"/>
              <a:gd name="connsiteX42" fmla="*/ 56075 w 2468772"/>
              <a:gd name="connsiteY42" fmla="*/ 135783 h 1741240"/>
              <a:gd name="connsiteX43" fmla="*/ 72744 w 2468772"/>
              <a:gd name="connsiteY43" fmla="*/ 100065 h 1741240"/>
              <a:gd name="connsiteX44" fmla="*/ 51313 w 2468772"/>
              <a:gd name="connsiteY44" fmla="*/ 88158 h 1741240"/>
              <a:gd name="connsiteX45" fmla="*/ 65600 w 2468772"/>
              <a:gd name="connsiteY45" fmla="*/ 80063 h 1741240"/>
              <a:gd name="connsiteX46" fmla="*/ 77506 w 2468772"/>
              <a:gd name="connsiteY46" fmla="*/ 57204 h 1741240"/>
              <a:gd name="connsiteX47" fmla="*/ 125131 w 2468772"/>
              <a:gd name="connsiteY47" fmla="*/ 28627 h 1741240"/>
              <a:gd name="connsiteX48" fmla="*/ 172756 w 2468772"/>
              <a:gd name="connsiteY48" fmla="*/ 26247 h 1741240"/>
              <a:gd name="connsiteX49" fmla="*/ 210856 w 2468772"/>
              <a:gd name="connsiteY49" fmla="*/ 47679 h 1741240"/>
              <a:gd name="connsiteX50" fmla="*/ 234669 w 2468772"/>
              <a:gd name="connsiteY50" fmla="*/ 50059 h 1741240"/>
              <a:gd name="connsiteX51" fmla="*/ 287056 w 2468772"/>
              <a:gd name="connsiteY51" fmla="*/ 54823 h 1741240"/>
              <a:gd name="connsiteX52" fmla="*/ 318013 w 2468772"/>
              <a:gd name="connsiteY52" fmla="*/ 64348 h 1741240"/>
              <a:gd name="connsiteX53" fmla="*/ 322775 w 2468772"/>
              <a:gd name="connsiteY53" fmla="*/ 35773 h 1741240"/>
              <a:gd name="connsiteX54" fmla="*/ 315631 w 2468772"/>
              <a:gd name="connsiteY54" fmla="*/ 16722 h 1741240"/>
              <a:gd name="connsiteX55" fmla="*/ 413263 w 2468772"/>
              <a:gd name="connsiteY55" fmla="*/ 52 h 1741240"/>
              <a:gd name="connsiteX56" fmla="*/ 448980 w 2468772"/>
              <a:gd name="connsiteY56" fmla="*/ 23867 h 1741240"/>
              <a:gd name="connsiteX57" fmla="*/ 477556 w 2468772"/>
              <a:gd name="connsiteY57" fmla="*/ 31010 h 1741240"/>
              <a:gd name="connsiteX58" fmla="*/ 513275 w 2468772"/>
              <a:gd name="connsiteY58" fmla="*/ 81017 h 1741240"/>
              <a:gd name="connsiteX59" fmla="*/ 558519 w 2468772"/>
              <a:gd name="connsiteY59" fmla="*/ 114352 h 1741240"/>
              <a:gd name="connsiteX60" fmla="*/ 568043 w 2468772"/>
              <a:gd name="connsiteY60" fmla="*/ 150073 h 1741240"/>
              <a:gd name="connsiteX61" fmla="*/ 563280 w 2468772"/>
              <a:gd name="connsiteY61" fmla="*/ 221510 h 1741240"/>
              <a:gd name="connsiteX62" fmla="*/ 587397 w 2468772"/>
              <a:gd name="connsiteY62" fmla="*/ 276654 h 1741240"/>
              <a:gd name="connsiteX63" fmla="*/ 649005 w 2468772"/>
              <a:gd name="connsiteY63" fmla="*/ 309617 h 1741240"/>
              <a:gd name="connsiteX64" fmla="*/ 779974 w 2468772"/>
              <a:gd name="connsiteY64" fmla="*/ 381054 h 1741240"/>
              <a:gd name="connsiteX65" fmla="*/ 870463 w 2468772"/>
              <a:gd name="connsiteY65" fmla="*/ 440583 h 1741240"/>
              <a:gd name="connsiteX66" fmla="*/ 941899 w 2468772"/>
              <a:gd name="connsiteY66" fmla="*/ 390579 h 1741240"/>
              <a:gd name="connsiteX67" fmla="*/ 991905 w 2468772"/>
              <a:gd name="connsiteY67" fmla="*/ 362004 h 1741240"/>
              <a:gd name="connsiteX68" fmla="*/ 1006193 w 2468772"/>
              <a:gd name="connsiteY68" fmla="*/ 378673 h 1741240"/>
              <a:gd name="connsiteX69" fmla="*/ 1049055 w 2468772"/>
              <a:gd name="connsiteY69" fmla="*/ 395342 h 1741240"/>
              <a:gd name="connsiteX70" fmla="*/ 1072869 w 2468772"/>
              <a:gd name="connsiteY70" fmla="*/ 407248 h 1741240"/>
              <a:gd name="connsiteX71" fmla="*/ 1146687 w 2468772"/>
              <a:gd name="connsiteY71" fmla="*/ 402485 h 1741240"/>
              <a:gd name="connsiteX72" fmla="*/ 1170500 w 2468772"/>
              <a:gd name="connsiteY72" fmla="*/ 419154 h 1741240"/>
              <a:gd name="connsiteX73" fmla="*/ 1215744 w 2468772"/>
              <a:gd name="connsiteY73" fmla="*/ 423917 h 1741240"/>
              <a:gd name="connsiteX74" fmla="*/ 1227649 w 2468772"/>
              <a:gd name="connsiteY74" fmla="*/ 435823 h 1741240"/>
              <a:gd name="connsiteX75" fmla="*/ 1239556 w 2468772"/>
              <a:gd name="connsiteY75" fmla="*/ 466779 h 1741240"/>
              <a:gd name="connsiteX76" fmla="*/ 1253844 w 2468772"/>
              <a:gd name="connsiteY76" fmla="*/ 478685 h 1741240"/>
              <a:gd name="connsiteX77" fmla="*/ 1289563 w 2468772"/>
              <a:gd name="connsiteY77" fmla="*/ 502498 h 1741240"/>
              <a:gd name="connsiteX78" fmla="*/ 1306231 w 2468772"/>
              <a:gd name="connsiteY78" fmla="*/ 492973 h 1741240"/>
              <a:gd name="connsiteX79" fmla="*/ 1341950 w 2468772"/>
              <a:gd name="connsiteY79" fmla="*/ 502498 h 1741240"/>
              <a:gd name="connsiteX80" fmla="*/ 1411005 w 2468772"/>
              <a:gd name="connsiteY80" fmla="*/ 566792 h 1741240"/>
              <a:gd name="connsiteX81" fmla="*/ 1496730 w 2468772"/>
              <a:gd name="connsiteY81" fmla="*/ 588223 h 1741240"/>
              <a:gd name="connsiteX82" fmla="*/ 1549119 w 2468772"/>
              <a:gd name="connsiteY82" fmla="*/ 590604 h 1741240"/>
              <a:gd name="connsiteX83" fmla="*/ 1580075 w 2468772"/>
              <a:gd name="connsiteY83" fmla="*/ 604892 h 1741240"/>
              <a:gd name="connsiteX84" fmla="*/ 1603887 w 2468772"/>
              <a:gd name="connsiteY84" fmla="*/ 621560 h 1741240"/>
              <a:gd name="connsiteX85" fmla="*/ 1603888 w 2468772"/>
              <a:gd name="connsiteY85" fmla="*/ 676329 h 1741240"/>
              <a:gd name="connsiteX86" fmla="*/ 1634844 w 2468772"/>
              <a:gd name="connsiteY86" fmla="*/ 692998 h 1741240"/>
              <a:gd name="connsiteX87" fmla="*/ 1658656 w 2468772"/>
              <a:gd name="connsiteY87" fmla="*/ 723954 h 1741240"/>
              <a:gd name="connsiteX88" fmla="*/ 1696756 w 2468772"/>
              <a:gd name="connsiteY88" fmla="*/ 764435 h 1741240"/>
              <a:gd name="connsiteX89" fmla="*/ 1727713 w 2468772"/>
              <a:gd name="connsiteY89" fmla="*/ 778723 h 1741240"/>
              <a:gd name="connsiteX90" fmla="*/ 1770575 w 2468772"/>
              <a:gd name="connsiteY90" fmla="*/ 802535 h 1741240"/>
              <a:gd name="connsiteX91" fmla="*/ 1799150 w 2468772"/>
              <a:gd name="connsiteY91" fmla="*/ 831110 h 1741240"/>
              <a:gd name="connsiteX92" fmla="*/ 1880113 w 2468772"/>
              <a:gd name="connsiteY92" fmla="*/ 873973 h 1741240"/>
              <a:gd name="connsiteX93" fmla="*/ 1911069 w 2468772"/>
              <a:gd name="connsiteY93" fmla="*/ 873973 h 1741240"/>
              <a:gd name="connsiteX94" fmla="*/ 1946788 w 2468772"/>
              <a:gd name="connsiteY94" fmla="*/ 881117 h 1741240"/>
              <a:gd name="connsiteX95" fmla="*/ 1984888 w 2468772"/>
              <a:gd name="connsiteY95" fmla="*/ 857304 h 1741240"/>
              <a:gd name="connsiteX96" fmla="*/ 2084900 w 2468772"/>
              <a:gd name="connsiteY96" fmla="*/ 928742 h 1741240"/>
              <a:gd name="connsiteX97" fmla="*/ 2103950 w 2468772"/>
              <a:gd name="connsiteY97" fmla="*/ 962079 h 1741240"/>
              <a:gd name="connsiteX98" fmla="*/ 2149194 w 2468772"/>
              <a:gd name="connsiteY98" fmla="*/ 1002560 h 1741240"/>
              <a:gd name="connsiteX99" fmla="*/ 2158719 w 2468772"/>
              <a:gd name="connsiteY99" fmla="*/ 1073998 h 1741240"/>
              <a:gd name="connsiteX100" fmla="*/ 2227775 w 2468772"/>
              <a:gd name="connsiteY100" fmla="*/ 1097810 h 1741240"/>
              <a:gd name="connsiteX101" fmla="*/ 2265875 w 2468772"/>
              <a:gd name="connsiteY101" fmla="*/ 1166867 h 1741240"/>
              <a:gd name="connsiteX102" fmla="*/ 2284924 w 2468772"/>
              <a:gd name="connsiteY102" fmla="*/ 1178773 h 1741240"/>
              <a:gd name="connsiteX103" fmla="*/ 2308738 w 2468772"/>
              <a:gd name="connsiteY103" fmla="*/ 1197823 h 1741240"/>
              <a:gd name="connsiteX104" fmla="*/ 2334931 w 2468772"/>
              <a:gd name="connsiteY104" fmla="*/ 1190679 h 1741240"/>
              <a:gd name="connsiteX105" fmla="*/ 2365887 w 2468772"/>
              <a:gd name="connsiteY105" fmla="*/ 1200204 h 1741240"/>
              <a:gd name="connsiteX106" fmla="*/ 2430181 w 2468772"/>
              <a:gd name="connsiteY106" fmla="*/ 1224017 h 1741240"/>
              <a:gd name="connsiteX107" fmla="*/ 2461138 w 2468772"/>
              <a:gd name="connsiteY107" fmla="*/ 1228779 h 1741240"/>
              <a:gd name="connsiteX108" fmla="*/ 2468356 w 2468772"/>
              <a:gd name="connsiteY108" fmla="*/ 1265161 h 1741240"/>
              <a:gd name="connsiteX109" fmla="*/ 2446849 w 2468772"/>
              <a:gd name="connsiteY109" fmla="*/ 1300217 h 1741240"/>
              <a:gd name="connsiteX110" fmla="*/ 2415893 w 2468772"/>
              <a:gd name="connsiteY110" fmla="*/ 1354985 h 1741240"/>
              <a:gd name="connsiteX111" fmla="*/ 2342074 w 2468772"/>
              <a:gd name="connsiteY111" fmla="*/ 1402610 h 1741240"/>
              <a:gd name="connsiteX112" fmla="*/ 2268255 w 2468772"/>
              <a:gd name="connsiteY112" fmla="*/ 1404992 h 1741240"/>
              <a:gd name="connsiteX113" fmla="*/ 2156337 w 2468772"/>
              <a:gd name="connsiteY113" fmla="*/ 1435948 h 1741240"/>
              <a:gd name="connsiteX114" fmla="*/ 2108712 w 2468772"/>
              <a:gd name="connsiteY114" fmla="*/ 1459760 h 1741240"/>
              <a:gd name="connsiteX115" fmla="*/ 1496730 w 2468772"/>
              <a:gd name="connsiteY115" fmla="*/ 1183535 h 1741240"/>
              <a:gd name="connsiteX116" fmla="*/ 1349093 w 2468772"/>
              <a:gd name="connsiteY116" fmla="*/ 1188299 h 1741240"/>
              <a:gd name="connsiteX117" fmla="*/ 1253843 w 2468772"/>
              <a:gd name="connsiteY117" fmla="*/ 1250210 h 1741240"/>
              <a:gd name="connsiteX118" fmla="*/ 1120493 w 2468772"/>
              <a:gd name="connsiteY118" fmla="*/ 1362129 h 1741240"/>
              <a:gd name="connsiteX119" fmla="*/ 1084774 w 2468772"/>
              <a:gd name="connsiteY119" fmla="*/ 1469285 h 1741240"/>
              <a:gd name="connsiteX120" fmla="*/ 1122874 w 2468772"/>
              <a:gd name="connsiteY120" fmla="*/ 1590729 h 1741240"/>
              <a:gd name="connsiteX121" fmla="*/ 1099062 w 2468772"/>
              <a:gd name="connsiteY121" fmla="*/ 1652642 h 1741240"/>
              <a:gd name="connsiteX122" fmla="*/ 953157 w 2468772"/>
              <a:gd name="connsiteY122" fmla="*/ 1741224 h 1741240"/>
              <a:gd name="connsiteX123" fmla="*/ 687105 w 2468772"/>
              <a:gd name="connsiteY123" fmla="*/ 1645499 h 1741240"/>
              <a:gd name="connsiteX124" fmla="*/ 313249 w 2468772"/>
              <a:gd name="connsiteY124" fmla="*/ 1643117 h 1741240"/>
              <a:gd name="connsiteX125" fmla="*/ 170374 w 2468772"/>
              <a:gd name="connsiteY125" fmla="*/ 1547867 h 1741240"/>
              <a:gd name="connsiteX126" fmla="*/ 75125 w 2468772"/>
              <a:gd name="connsiteY126" fmla="*/ 1497860 h 1741240"/>
              <a:gd name="connsiteX127" fmla="*/ 48930 w 2468772"/>
              <a:gd name="connsiteY127" fmla="*/ 1433567 h 1741240"/>
              <a:gd name="connsiteX128" fmla="*/ 70362 w 2468772"/>
              <a:gd name="connsiteY128" fmla="*/ 1416898 h 1741240"/>
              <a:gd name="connsiteX129" fmla="*/ 87030 w 2468772"/>
              <a:gd name="connsiteY129" fmla="*/ 1371654 h 1741240"/>
              <a:gd name="connsiteX130" fmla="*/ 75181 w 2468772"/>
              <a:gd name="connsiteY130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58455 w 2468772"/>
              <a:gd name="connsiteY4" fmla="*/ 1138292 h 1741240"/>
              <a:gd name="connsiteX5" fmla="*/ 125131 w 2468772"/>
              <a:gd name="connsiteY5" fmla="*/ 1159722 h 1741240"/>
              <a:gd name="connsiteX6" fmla="*/ 165612 w 2468772"/>
              <a:gd name="connsiteY6" fmla="*/ 1131148 h 1741240"/>
              <a:gd name="connsiteX7" fmla="*/ 201331 w 2468772"/>
              <a:gd name="connsiteY7" fmla="*/ 1107334 h 1741240"/>
              <a:gd name="connsiteX8" fmla="*/ 194188 w 2468772"/>
              <a:gd name="connsiteY8" fmla="*/ 1026372 h 1741240"/>
              <a:gd name="connsiteX9" fmla="*/ 218000 w 2468772"/>
              <a:gd name="connsiteY9" fmla="*/ 964459 h 1741240"/>
              <a:gd name="connsiteX10" fmla="*/ 239430 w 2468772"/>
              <a:gd name="connsiteY10" fmla="*/ 964460 h 1741240"/>
              <a:gd name="connsiteX11" fmla="*/ 268006 w 2468772"/>
              <a:gd name="connsiteY11" fmla="*/ 950172 h 1741240"/>
              <a:gd name="connsiteX12" fmla="*/ 318013 w 2468772"/>
              <a:gd name="connsiteY12" fmla="*/ 885878 h 1741240"/>
              <a:gd name="connsiteX13" fmla="*/ 348968 w 2468772"/>
              <a:gd name="connsiteY13" fmla="*/ 833490 h 1741240"/>
              <a:gd name="connsiteX14" fmla="*/ 441838 w 2468772"/>
              <a:gd name="connsiteY14" fmla="*/ 778722 h 1741240"/>
              <a:gd name="connsiteX15" fmla="*/ 553756 w 2468772"/>
              <a:gd name="connsiteY15" fmla="*/ 740621 h 1741240"/>
              <a:gd name="connsiteX16" fmla="*/ 527563 w 2468772"/>
              <a:gd name="connsiteY16" fmla="*/ 707284 h 1741240"/>
              <a:gd name="connsiteX17" fmla="*/ 489463 w 2468772"/>
              <a:gd name="connsiteY17" fmla="*/ 688234 h 1741240"/>
              <a:gd name="connsiteX18" fmla="*/ 508513 w 2468772"/>
              <a:gd name="connsiteY18" fmla="*/ 647753 h 1741240"/>
              <a:gd name="connsiteX19" fmla="*/ 503750 w 2468772"/>
              <a:gd name="connsiteY19" fmla="*/ 623941 h 1741240"/>
              <a:gd name="connsiteX20" fmla="*/ 498988 w 2468772"/>
              <a:gd name="connsiteY20" fmla="*/ 604891 h 1741240"/>
              <a:gd name="connsiteX21" fmla="*/ 434694 w 2468772"/>
              <a:gd name="connsiteY21" fmla="*/ 562028 h 1741240"/>
              <a:gd name="connsiteX22" fmla="*/ 382305 w 2468772"/>
              <a:gd name="connsiteY22" fmla="*/ 571552 h 1741240"/>
              <a:gd name="connsiteX23" fmla="*/ 315631 w 2468772"/>
              <a:gd name="connsiteY23" fmla="*/ 552503 h 1741240"/>
              <a:gd name="connsiteX24" fmla="*/ 248955 w 2468772"/>
              <a:gd name="connsiteY24" fmla="*/ 592983 h 1741240"/>
              <a:gd name="connsiteX25" fmla="*/ 144181 w 2468772"/>
              <a:gd name="connsiteY25" fmla="*/ 590602 h 1741240"/>
              <a:gd name="connsiteX26" fmla="*/ 79887 w 2468772"/>
              <a:gd name="connsiteY26" fmla="*/ 619177 h 1741240"/>
              <a:gd name="connsiteX27" fmla="*/ 32262 w 2468772"/>
              <a:gd name="connsiteY27" fmla="*/ 647752 h 1741240"/>
              <a:gd name="connsiteX28" fmla="*/ 1307 w 2468772"/>
              <a:gd name="connsiteY28" fmla="*/ 602508 h 1741240"/>
              <a:gd name="connsiteX29" fmla="*/ 10830 w 2468772"/>
              <a:gd name="connsiteY29" fmla="*/ 514402 h 1741240"/>
              <a:gd name="connsiteX30" fmla="*/ 8450 w 2468772"/>
              <a:gd name="connsiteY30" fmla="*/ 478683 h 1741240"/>
              <a:gd name="connsiteX31" fmla="*/ 22737 w 2468772"/>
              <a:gd name="connsiteY31" fmla="*/ 452490 h 1741240"/>
              <a:gd name="connsiteX32" fmla="*/ 27499 w 2468772"/>
              <a:gd name="connsiteY32" fmla="*/ 388196 h 1741240"/>
              <a:gd name="connsiteX33" fmla="*/ 32262 w 2468772"/>
              <a:gd name="connsiteY33" fmla="*/ 357240 h 1741240"/>
              <a:gd name="connsiteX34" fmla="*/ 58455 w 2468772"/>
              <a:gd name="connsiteY34" fmla="*/ 331046 h 1741240"/>
              <a:gd name="connsiteX35" fmla="*/ 60838 w 2468772"/>
              <a:gd name="connsiteY35" fmla="*/ 300090 h 1741240"/>
              <a:gd name="connsiteX36" fmla="*/ 106080 w 2468772"/>
              <a:gd name="connsiteY36" fmla="*/ 290565 h 1741240"/>
              <a:gd name="connsiteX37" fmla="*/ 82268 w 2468772"/>
              <a:gd name="connsiteY37" fmla="*/ 266752 h 1741240"/>
              <a:gd name="connsiteX38" fmla="*/ 117988 w 2468772"/>
              <a:gd name="connsiteY38" fmla="*/ 240558 h 1741240"/>
              <a:gd name="connsiteX39" fmla="*/ 91793 w 2468772"/>
              <a:gd name="connsiteY39" fmla="*/ 233415 h 1741240"/>
              <a:gd name="connsiteX40" fmla="*/ 58456 w 2468772"/>
              <a:gd name="connsiteY40" fmla="*/ 202458 h 1741240"/>
              <a:gd name="connsiteX41" fmla="*/ 101319 w 2468772"/>
              <a:gd name="connsiteY41" fmla="*/ 161977 h 1741240"/>
              <a:gd name="connsiteX42" fmla="*/ 65600 w 2468772"/>
              <a:gd name="connsiteY42" fmla="*/ 152452 h 1741240"/>
              <a:gd name="connsiteX43" fmla="*/ 56075 w 2468772"/>
              <a:gd name="connsiteY43" fmla="*/ 135783 h 1741240"/>
              <a:gd name="connsiteX44" fmla="*/ 72744 w 2468772"/>
              <a:gd name="connsiteY44" fmla="*/ 100065 h 1741240"/>
              <a:gd name="connsiteX45" fmla="*/ 51313 w 2468772"/>
              <a:gd name="connsiteY45" fmla="*/ 88158 h 1741240"/>
              <a:gd name="connsiteX46" fmla="*/ 65600 w 2468772"/>
              <a:gd name="connsiteY46" fmla="*/ 80063 h 1741240"/>
              <a:gd name="connsiteX47" fmla="*/ 77506 w 2468772"/>
              <a:gd name="connsiteY47" fmla="*/ 57204 h 1741240"/>
              <a:gd name="connsiteX48" fmla="*/ 125131 w 2468772"/>
              <a:gd name="connsiteY48" fmla="*/ 28627 h 1741240"/>
              <a:gd name="connsiteX49" fmla="*/ 172756 w 2468772"/>
              <a:gd name="connsiteY49" fmla="*/ 26247 h 1741240"/>
              <a:gd name="connsiteX50" fmla="*/ 210856 w 2468772"/>
              <a:gd name="connsiteY50" fmla="*/ 47679 h 1741240"/>
              <a:gd name="connsiteX51" fmla="*/ 234669 w 2468772"/>
              <a:gd name="connsiteY51" fmla="*/ 50059 h 1741240"/>
              <a:gd name="connsiteX52" fmla="*/ 287056 w 2468772"/>
              <a:gd name="connsiteY52" fmla="*/ 54823 h 1741240"/>
              <a:gd name="connsiteX53" fmla="*/ 318013 w 2468772"/>
              <a:gd name="connsiteY53" fmla="*/ 64348 h 1741240"/>
              <a:gd name="connsiteX54" fmla="*/ 322775 w 2468772"/>
              <a:gd name="connsiteY54" fmla="*/ 35773 h 1741240"/>
              <a:gd name="connsiteX55" fmla="*/ 315631 w 2468772"/>
              <a:gd name="connsiteY55" fmla="*/ 16722 h 1741240"/>
              <a:gd name="connsiteX56" fmla="*/ 413263 w 2468772"/>
              <a:gd name="connsiteY56" fmla="*/ 52 h 1741240"/>
              <a:gd name="connsiteX57" fmla="*/ 448980 w 2468772"/>
              <a:gd name="connsiteY57" fmla="*/ 23867 h 1741240"/>
              <a:gd name="connsiteX58" fmla="*/ 477556 w 2468772"/>
              <a:gd name="connsiteY58" fmla="*/ 31010 h 1741240"/>
              <a:gd name="connsiteX59" fmla="*/ 513275 w 2468772"/>
              <a:gd name="connsiteY59" fmla="*/ 81017 h 1741240"/>
              <a:gd name="connsiteX60" fmla="*/ 558519 w 2468772"/>
              <a:gd name="connsiteY60" fmla="*/ 114352 h 1741240"/>
              <a:gd name="connsiteX61" fmla="*/ 568043 w 2468772"/>
              <a:gd name="connsiteY61" fmla="*/ 150073 h 1741240"/>
              <a:gd name="connsiteX62" fmla="*/ 563280 w 2468772"/>
              <a:gd name="connsiteY62" fmla="*/ 221510 h 1741240"/>
              <a:gd name="connsiteX63" fmla="*/ 587397 w 2468772"/>
              <a:gd name="connsiteY63" fmla="*/ 276654 h 1741240"/>
              <a:gd name="connsiteX64" fmla="*/ 649005 w 2468772"/>
              <a:gd name="connsiteY64" fmla="*/ 309617 h 1741240"/>
              <a:gd name="connsiteX65" fmla="*/ 779974 w 2468772"/>
              <a:gd name="connsiteY65" fmla="*/ 381054 h 1741240"/>
              <a:gd name="connsiteX66" fmla="*/ 870463 w 2468772"/>
              <a:gd name="connsiteY66" fmla="*/ 440583 h 1741240"/>
              <a:gd name="connsiteX67" fmla="*/ 941899 w 2468772"/>
              <a:gd name="connsiteY67" fmla="*/ 390579 h 1741240"/>
              <a:gd name="connsiteX68" fmla="*/ 991905 w 2468772"/>
              <a:gd name="connsiteY68" fmla="*/ 362004 h 1741240"/>
              <a:gd name="connsiteX69" fmla="*/ 1006193 w 2468772"/>
              <a:gd name="connsiteY69" fmla="*/ 378673 h 1741240"/>
              <a:gd name="connsiteX70" fmla="*/ 1049055 w 2468772"/>
              <a:gd name="connsiteY70" fmla="*/ 395342 h 1741240"/>
              <a:gd name="connsiteX71" fmla="*/ 1072869 w 2468772"/>
              <a:gd name="connsiteY71" fmla="*/ 407248 h 1741240"/>
              <a:gd name="connsiteX72" fmla="*/ 1146687 w 2468772"/>
              <a:gd name="connsiteY72" fmla="*/ 402485 h 1741240"/>
              <a:gd name="connsiteX73" fmla="*/ 1170500 w 2468772"/>
              <a:gd name="connsiteY73" fmla="*/ 419154 h 1741240"/>
              <a:gd name="connsiteX74" fmla="*/ 1215744 w 2468772"/>
              <a:gd name="connsiteY74" fmla="*/ 423917 h 1741240"/>
              <a:gd name="connsiteX75" fmla="*/ 1227649 w 2468772"/>
              <a:gd name="connsiteY75" fmla="*/ 435823 h 1741240"/>
              <a:gd name="connsiteX76" fmla="*/ 1239556 w 2468772"/>
              <a:gd name="connsiteY76" fmla="*/ 466779 h 1741240"/>
              <a:gd name="connsiteX77" fmla="*/ 1253844 w 2468772"/>
              <a:gd name="connsiteY77" fmla="*/ 478685 h 1741240"/>
              <a:gd name="connsiteX78" fmla="*/ 1289563 w 2468772"/>
              <a:gd name="connsiteY78" fmla="*/ 502498 h 1741240"/>
              <a:gd name="connsiteX79" fmla="*/ 1306231 w 2468772"/>
              <a:gd name="connsiteY79" fmla="*/ 492973 h 1741240"/>
              <a:gd name="connsiteX80" fmla="*/ 1341950 w 2468772"/>
              <a:gd name="connsiteY80" fmla="*/ 502498 h 1741240"/>
              <a:gd name="connsiteX81" fmla="*/ 1411005 w 2468772"/>
              <a:gd name="connsiteY81" fmla="*/ 566792 h 1741240"/>
              <a:gd name="connsiteX82" fmla="*/ 1496730 w 2468772"/>
              <a:gd name="connsiteY82" fmla="*/ 588223 h 1741240"/>
              <a:gd name="connsiteX83" fmla="*/ 1549119 w 2468772"/>
              <a:gd name="connsiteY83" fmla="*/ 590604 h 1741240"/>
              <a:gd name="connsiteX84" fmla="*/ 1580075 w 2468772"/>
              <a:gd name="connsiteY84" fmla="*/ 604892 h 1741240"/>
              <a:gd name="connsiteX85" fmla="*/ 1603887 w 2468772"/>
              <a:gd name="connsiteY85" fmla="*/ 621560 h 1741240"/>
              <a:gd name="connsiteX86" fmla="*/ 1603888 w 2468772"/>
              <a:gd name="connsiteY86" fmla="*/ 676329 h 1741240"/>
              <a:gd name="connsiteX87" fmla="*/ 1634844 w 2468772"/>
              <a:gd name="connsiteY87" fmla="*/ 692998 h 1741240"/>
              <a:gd name="connsiteX88" fmla="*/ 1658656 w 2468772"/>
              <a:gd name="connsiteY88" fmla="*/ 723954 h 1741240"/>
              <a:gd name="connsiteX89" fmla="*/ 1696756 w 2468772"/>
              <a:gd name="connsiteY89" fmla="*/ 764435 h 1741240"/>
              <a:gd name="connsiteX90" fmla="*/ 1727713 w 2468772"/>
              <a:gd name="connsiteY90" fmla="*/ 778723 h 1741240"/>
              <a:gd name="connsiteX91" fmla="*/ 1770575 w 2468772"/>
              <a:gd name="connsiteY91" fmla="*/ 802535 h 1741240"/>
              <a:gd name="connsiteX92" fmla="*/ 1799150 w 2468772"/>
              <a:gd name="connsiteY92" fmla="*/ 831110 h 1741240"/>
              <a:gd name="connsiteX93" fmla="*/ 1880113 w 2468772"/>
              <a:gd name="connsiteY93" fmla="*/ 873973 h 1741240"/>
              <a:gd name="connsiteX94" fmla="*/ 1911069 w 2468772"/>
              <a:gd name="connsiteY94" fmla="*/ 873973 h 1741240"/>
              <a:gd name="connsiteX95" fmla="*/ 1946788 w 2468772"/>
              <a:gd name="connsiteY95" fmla="*/ 881117 h 1741240"/>
              <a:gd name="connsiteX96" fmla="*/ 1984888 w 2468772"/>
              <a:gd name="connsiteY96" fmla="*/ 857304 h 1741240"/>
              <a:gd name="connsiteX97" fmla="*/ 2084900 w 2468772"/>
              <a:gd name="connsiteY97" fmla="*/ 928742 h 1741240"/>
              <a:gd name="connsiteX98" fmla="*/ 2103950 w 2468772"/>
              <a:gd name="connsiteY98" fmla="*/ 962079 h 1741240"/>
              <a:gd name="connsiteX99" fmla="*/ 2149194 w 2468772"/>
              <a:gd name="connsiteY99" fmla="*/ 1002560 h 1741240"/>
              <a:gd name="connsiteX100" fmla="*/ 2158719 w 2468772"/>
              <a:gd name="connsiteY100" fmla="*/ 1073998 h 1741240"/>
              <a:gd name="connsiteX101" fmla="*/ 2227775 w 2468772"/>
              <a:gd name="connsiteY101" fmla="*/ 1097810 h 1741240"/>
              <a:gd name="connsiteX102" fmla="*/ 2265875 w 2468772"/>
              <a:gd name="connsiteY102" fmla="*/ 1166867 h 1741240"/>
              <a:gd name="connsiteX103" fmla="*/ 2284924 w 2468772"/>
              <a:gd name="connsiteY103" fmla="*/ 1178773 h 1741240"/>
              <a:gd name="connsiteX104" fmla="*/ 2308738 w 2468772"/>
              <a:gd name="connsiteY104" fmla="*/ 1197823 h 1741240"/>
              <a:gd name="connsiteX105" fmla="*/ 2334931 w 2468772"/>
              <a:gd name="connsiteY105" fmla="*/ 1190679 h 1741240"/>
              <a:gd name="connsiteX106" fmla="*/ 2365887 w 2468772"/>
              <a:gd name="connsiteY106" fmla="*/ 1200204 h 1741240"/>
              <a:gd name="connsiteX107" fmla="*/ 2430181 w 2468772"/>
              <a:gd name="connsiteY107" fmla="*/ 1224017 h 1741240"/>
              <a:gd name="connsiteX108" fmla="*/ 2461138 w 2468772"/>
              <a:gd name="connsiteY108" fmla="*/ 1228779 h 1741240"/>
              <a:gd name="connsiteX109" fmla="*/ 2468356 w 2468772"/>
              <a:gd name="connsiteY109" fmla="*/ 1265161 h 1741240"/>
              <a:gd name="connsiteX110" fmla="*/ 2446849 w 2468772"/>
              <a:gd name="connsiteY110" fmla="*/ 1300217 h 1741240"/>
              <a:gd name="connsiteX111" fmla="*/ 2415893 w 2468772"/>
              <a:gd name="connsiteY111" fmla="*/ 1354985 h 1741240"/>
              <a:gd name="connsiteX112" fmla="*/ 2342074 w 2468772"/>
              <a:gd name="connsiteY112" fmla="*/ 1402610 h 1741240"/>
              <a:gd name="connsiteX113" fmla="*/ 2268255 w 2468772"/>
              <a:gd name="connsiteY113" fmla="*/ 1404992 h 1741240"/>
              <a:gd name="connsiteX114" fmla="*/ 2156337 w 2468772"/>
              <a:gd name="connsiteY114" fmla="*/ 1435948 h 1741240"/>
              <a:gd name="connsiteX115" fmla="*/ 2108712 w 2468772"/>
              <a:gd name="connsiteY115" fmla="*/ 1459760 h 1741240"/>
              <a:gd name="connsiteX116" fmla="*/ 1496730 w 2468772"/>
              <a:gd name="connsiteY116" fmla="*/ 1183535 h 1741240"/>
              <a:gd name="connsiteX117" fmla="*/ 1349093 w 2468772"/>
              <a:gd name="connsiteY117" fmla="*/ 1188299 h 1741240"/>
              <a:gd name="connsiteX118" fmla="*/ 1253843 w 2468772"/>
              <a:gd name="connsiteY118" fmla="*/ 1250210 h 1741240"/>
              <a:gd name="connsiteX119" fmla="*/ 1120493 w 2468772"/>
              <a:gd name="connsiteY119" fmla="*/ 1362129 h 1741240"/>
              <a:gd name="connsiteX120" fmla="*/ 1084774 w 2468772"/>
              <a:gd name="connsiteY120" fmla="*/ 1469285 h 1741240"/>
              <a:gd name="connsiteX121" fmla="*/ 1122874 w 2468772"/>
              <a:gd name="connsiteY121" fmla="*/ 1590729 h 1741240"/>
              <a:gd name="connsiteX122" fmla="*/ 1099062 w 2468772"/>
              <a:gd name="connsiteY122" fmla="*/ 1652642 h 1741240"/>
              <a:gd name="connsiteX123" fmla="*/ 953157 w 2468772"/>
              <a:gd name="connsiteY123" fmla="*/ 1741224 h 1741240"/>
              <a:gd name="connsiteX124" fmla="*/ 687105 w 2468772"/>
              <a:gd name="connsiteY124" fmla="*/ 1645499 h 1741240"/>
              <a:gd name="connsiteX125" fmla="*/ 313249 w 2468772"/>
              <a:gd name="connsiteY125" fmla="*/ 1643117 h 1741240"/>
              <a:gd name="connsiteX126" fmla="*/ 170374 w 2468772"/>
              <a:gd name="connsiteY126" fmla="*/ 1547867 h 1741240"/>
              <a:gd name="connsiteX127" fmla="*/ 75125 w 2468772"/>
              <a:gd name="connsiteY127" fmla="*/ 1497860 h 1741240"/>
              <a:gd name="connsiteX128" fmla="*/ 48930 w 2468772"/>
              <a:gd name="connsiteY128" fmla="*/ 1433567 h 1741240"/>
              <a:gd name="connsiteX129" fmla="*/ 70362 w 2468772"/>
              <a:gd name="connsiteY129" fmla="*/ 1416898 h 1741240"/>
              <a:gd name="connsiteX130" fmla="*/ 87030 w 2468772"/>
              <a:gd name="connsiteY130" fmla="*/ 1371654 h 1741240"/>
              <a:gd name="connsiteX131" fmla="*/ 75181 w 2468772"/>
              <a:gd name="connsiteY131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58455 w 2468772"/>
              <a:gd name="connsiteY4" fmla="*/ 1138292 h 1741240"/>
              <a:gd name="connsiteX5" fmla="*/ 125131 w 2468772"/>
              <a:gd name="connsiteY5" fmla="*/ 1159722 h 1741240"/>
              <a:gd name="connsiteX6" fmla="*/ 165612 w 2468772"/>
              <a:gd name="connsiteY6" fmla="*/ 1131148 h 1741240"/>
              <a:gd name="connsiteX7" fmla="*/ 201331 w 2468772"/>
              <a:gd name="connsiteY7" fmla="*/ 1107334 h 1741240"/>
              <a:gd name="connsiteX8" fmla="*/ 189424 w 2468772"/>
              <a:gd name="connsiteY8" fmla="*/ 1071617 h 1741240"/>
              <a:gd name="connsiteX9" fmla="*/ 194188 w 2468772"/>
              <a:gd name="connsiteY9" fmla="*/ 1026372 h 1741240"/>
              <a:gd name="connsiteX10" fmla="*/ 218000 w 2468772"/>
              <a:gd name="connsiteY10" fmla="*/ 964459 h 1741240"/>
              <a:gd name="connsiteX11" fmla="*/ 239430 w 2468772"/>
              <a:gd name="connsiteY11" fmla="*/ 964460 h 1741240"/>
              <a:gd name="connsiteX12" fmla="*/ 268006 w 2468772"/>
              <a:gd name="connsiteY12" fmla="*/ 950172 h 1741240"/>
              <a:gd name="connsiteX13" fmla="*/ 318013 w 2468772"/>
              <a:gd name="connsiteY13" fmla="*/ 885878 h 1741240"/>
              <a:gd name="connsiteX14" fmla="*/ 348968 w 2468772"/>
              <a:gd name="connsiteY14" fmla="*/ 833490 h 1741240"/>
              <a:gd name="connsiteX15" fmla="*/ 441838 w 2468772"/>
              <a:gd name="connsiteY15" fmla="*/ 778722 h 1741240"/>
              <a:gd name="connsiteX16" fmla="*/ 553756 w 2468772"/>
              <a:gd name="connsiteY16" fmla="*/ 740621 h 1741240"/>
              <a:gd name="connsiteX17" fmla="*/ 527563 w 2468772"/>
              <a:gd name="connsiteY17" fmla="*/ 707284 h 1741240"/>
              <a:gd name="connsiteX18" fmla="*/ 489463 w 2468772"/>
              <a:gd name="connsiteY18" fmla="*/ 688234 h 1741240"/>
              <a:gd name="connsiteX19" fmla="*/ 508513 w 2468772"/>
              <a:gd name="connsiteY19" fmla="*/ 647753 h 1741240"/>
              <a:gd name="connsiteX20" fmla="*/ 503750 w 2468772"/>
              <a:gd name="connsiteY20" fmla="*/ 623941 h 1741240"/>
              <a:gd name="connsiteX21" fmla="*/ 498988 w 2468772"/>
              <a:gd name="connsiteY21" fmla="*/ 604891 h 1741240"/>
              <a:gd name="connsiteX22" fmla="*/ 434694 w 2468772"/>
              <a:gd name="connsiteY22" fmla="*/ 562028 h 1741240"/>
              <a:gd name="connsiteX23" fmla="*/ 382305 w 2468772"/>
              <a:gd name="connsiteY23" fmla="*/ 571552 h 1741240"/>
              <a:gd name="connsiteX24" fmla="*/ 315631 w 2468772"/>
              <a:gd name="connsiteY24" fmla="*/ 552503 h 1741240"/>
              <a:gd name="connsiteX25" fmla="*/ 248955 w 2468772"/>
              <a:gd name="connsiteY25" fmla="*/ 592983 h 1741240"/>
              <a:gd name="connsiteX26" fmla="*/ 144181 w 2468772"/>
              <a:gd name="connsiteY26" fmla="*/ 590602 h 1741240"/>
              <a:gd name="connsiteX27" fmla="*/ 79887 w 2468772"/>
              <a:gd name="connsiteY27" fmla="*/ 619177 h 1741240"/>
              <a:gd name="connsiteX28" fmla="*/ 32262 w 2468772"/>
              <a:gd name="connsiteY28" fmla="*/ 647752 h 1741240"/>
              <a:gd name="connsiteX29" fmla="*/ 1307 w 2468772"/>
              <a:gd name="connsiteY29" fmla="*/ 602508 h 1741240"/>
              <a:gd name="connsiteX30" fmla="*/ 10830 w 2468772"/>
              <a:gd name="connsiteY30" fmla="*/ 514402 h 1741240"/>
              <a:gd name="connsiteX31" fmla="*/ 8450 w 2468772"/>
              <a:gd name="connsiteY31" fmla="*/ 478683 h 1741240"/>
              <a:gd name="connsiteX32" fmla="*/ 22737 w 2468772"/>
              <a:gd name="connsiteY32" fmla="*/ 452490 h 1741240"/>
              <a:gd name="connsiteX33" fmla="*/ 27499 w 2468772"/>
              <a:gd name="connsiteY33" fmla="*/ 388196 h 1741240"/>
              <a:gd name="connsiteX34" fmla="*/ 32262 w 2468772"/>
              <a:gd name="connsiteY34" fmla="*/ 357240 h 1741240"/>
              <a:gd name="connsiteX35" fmla="*/ 58455 w 2468772"/>
              <a:gd name="connsiteY35" fmla="*/ 331046 h 1741240"/>
              <a:gd name="connsiteX36" fmla="*/ 60838 w 2468772"/>
              <a:gd name="connsiteY36" fmla="*/ 300090 h 1741240"/>
              <a:gd name="connsiteX37" fmla="*/ 106080 w 2468772"/>
              <a:gd name="connsiteY37" fmla="*/ 290565 h 1741240"/>
              <a:gd name="connsiteX38" fmla="*/ 82268 w 2468772"/>
              <a:gd name="connsiteY38" fmla="*/ 266752 h 1741240"/>
              <a:gd name="connsiteX39" fmla="*/ 117988 w 2468772"/>
              <a:gd name="connsiteY39" fmla="*/ 240558 h 1741240"/>
              <a:gd name="connsiteX40" fmla="*/ 91793 w 2468772"/>
              <a:gd name="connsiteY40" fmla="*/ 233415 h 1741240"/>
              <a:gd name="connsiteX41" fmla="*/ 58456 w 2468772"/>
              <a:gd name="connsiteY41" fmla="*/ 202458 h 1741240"/>
              <a:gd name="connsiteX42" fmla="*/ 101319 w 2468772"/>
              <a:gd name="connsiteY42" fmla="*/ 161977 h 1741240"/>
              <a:gd name="connsiteX43" fmla="*/ 65600 w 2468772"/>
              <a:gd name="connsiteY43" fmla="*/ 152452 h 1741240"/>
              <a:gd name="connsiteX44" fmla="*/ 56075 w 2468772"/>
              <a:gd name="connsiteY44" fmla="*/ 135783 h 1741240"/>
              <a:gd name="connsiteX45" fmla="*/ 72744 w 2468772"/>
              <a:gd name="connsiteY45" fmla="*/ 100065 h 1741240"/>
              <a:gd name="connsiteX46" fmla="*/ 51313 w 2468772"/>
              <a:gd name="connsiteY46" fmla="*/ 88158 h 1741240"/>
              <a:gd name="connsiteX47" fmla="*/ 65600 w 2468772"/>
              <a:gd name="connsiteY47" fmla="*/ 80063 h 1741240"/>
              <a:gd name="connsiteX48" fmla="*/ 77506 w 2468772"/>
              <a:gd name="connsiteY48" fmla="*/ 57204 h 1741240"/>
              <a:gd name="connsiteX49" fmla="*/ 125131 w 2468772"/>
              <a:gd name="connsiteY49" fmla="*/ 28627 h 1741240"/>
              <a:gd name="connsiteX50" fmla="*/ 172756 w 2468772"/>
              <a:gd name="connsiteY50" fmla="*/ 26247 h 1741240"/>
              <a:gd name="connsiteX51" fmla="*/ 210856 w 2468772"/>
              <a:gd name="connsiteY51" fmla="*/ 47679 h 1741240"/>
              <a:gd name="connsiteX52" fmla="*/ 234669 w 2468772"/>
              <a:gd name="connsiteY52" fmla="*/ 50059 h 1741240"/>
              <a:gd name="connsiteX53" fmla="*/ 287056 w 2468772"/>
              <a:gd name="connsiteY53" fmla="*/ 54823 h 1741240"/>
              <a:gd name="connsiteX54" fmla="*/ 318013 w 2468772"/>
              <a:gd name="connsiteY54" fmla="*/ 64348 h 1741240"/>
              <a:gd name="connsiteX55" fmla="*/ 322775 w 2468772"/>
              <a:gd name="connsiteY55" fmla="*/ 35773 h 1741240"/>
              <a:gd name="connsiteX56" fmla="*/ 315631 w 2468772"/>
              <a:gd name="connsiteY56" fmla="*/ 16722 h 1741240"/>
              <a:gd name="connsiteX57" fmla="*/ 413263 w 2468772"/>
              <a:gd name="connsiteY57" fmla="*/ 52 h 1741240"/>
              <a:gd name="connsiteX58" fmla="*/ 448980 w 2468772"/>
              <a:gd name="connsiteY58" fmla="*/ 23867 h 1741240"/>
              <a:gd name="connsiteX59" fmla="*/ 477556 w 2468772"/>
              <a:gd name="connsiteY59" fmla="*/ 31010 h 1741240"/>
              <a:gd name="connsiteX60" fmla="*/ 513275 w 2468772"/>
              <a:gd name="connsiteY60" fmla="*/ 81017 h 1741240"/>
              <a:gd name="connsiteX61" fmla="*/ 558519 w 2468772"/>
              <a:gd name="connsiteY61" fmla="*/ 114352 h 1741240"/>
              <a:gd name="connsiteX62" fmla="*/ 568043 w 2468772"/>
              <a:gd name="connsiteY62" fmla="*/ 150073 h 1741240"/>
              <a:gd name="connsiteX63" fmla="*/ 563280 w 2468772"/>
              <a:gd name="connsiteY63" fmla="*/ 221510 h 1741240"/>
              <a:gd name="connsiteX64" fmla="*/ 587397 w 2468772"/>
              <a:gd name="connsiteY64" fmla="*/ 276654 h 1741240"/>
              <a:gd name="connsiteX65" fmla="*/ 649005 w 2468772"/>
              <a:gd name="connsiteY65" fmla="*/ 309617 h 1741240"/>
              <a:gd name="connsiteX66" fmla="*/ 779974 w 2468772"/>
              <a:gd name="connsiteY66" fmla="*/ 381054 h 1741240"/>
              <a:gd name="connsiteX67" fmla="*/ 870463 w 2468772"/>
              <a:gd name="connsiteY67" fmla="*/ 440583 h 1741240"/>
              <a:gd name="connsiteX68" fmla="*/ 941899 w 2468772"/>
              <a:gd name="connsiteY68" fmla="*/ 390579 h 1741240"/>
              <a:gd name="connsiteX69" fmla="*/ 991905 w 2468772"/>
              <a:gd name="connsiteY69" fmla="*/ 362004 h 1741240"/>
              <a:gd name="connsiteX70" fmla="*/ 1006193 w 2468772"/>
              <a:gd name="connsiteY70" fmla="*/ 378673 h 1741240"/>
              <a:gd name="connsiteX71" fmla="*/ 1049055 w 2468772"/>
              <a:gd name="connsiteY71" fmla="*/ 395342 h 1741240"/>
              <a:gd name="connsiteX72" fmla="*/ 1072869 w 2468772"/>
              <a:gd name="connsiteY72" fmla="*/ 407248 h 1741240"/>
              <a:gd name="connsiteX73" fmla="*/ 1146687 w 2468772"/>
              <a:gd name="connsiteY73" fmla="*/ 402485 h 1741240"/>
              <a:gd name="connsiteX74" fmla="*/ 1170500 w 2468772"/>
              <a:gd name="connsiteY74" fmla="*/ 419154 h 1741240"/>
              <a:gd name="connsiteX75" fmla="*/ 1215744 w 2468772"/>
              <a:gd name="connsiteY75" fmla="*/ 423917 h 1741240"/>
              <a:gd name="connsiteX76" fmla="*/ 1227649 w 2468772"/>
              <a:gd name="connsiteY76" fmla="*/ 435823 h 1741240"/>
              <a:gd name="connsiteX77" fmla="*/ 1239556 w 2468772"/>
              <a:gd name="connsiteY77" fmla="*/ 466779 h 1741240"/>
              <a:gd name="connsiteX78" fmla="*/ 1253844 w 2468772"/>
              <a:gd name="connsiteY78" fmla="*/ 478685 h 1741240"/>
              <a:gd name="connsiteX79" fmla="*/ 1289563 w 2468772"/>
              <a:gd name="connsiteY79" fmla="*/ 502498 h 1741240"/>
              <a:gd name="connsiteX80" fmla="*/ 1306231 w 2468772"/>
              <a:gd name="connsiteY80" fmla="*/ 492973 h 1741240"/>
              <a:gd name="connsiteX81" fmla="*/ 1341950 w 2468772"/>
              <a:gd name="connsiteY81" fmla="*/ 502498 h 1741240"/>
              <a:gd name="connsiteX82" fmla="*/ 1411005 w 2468772"/>
              <a:gd name="connsiteY82" fmla="*/ 566792 h 1741240"/>
              <a:gd name="connsiteX83" fmla="*/ 1496730 w 2468772"/>
              <a:gd name="connsiteY83" fmla="*/ 588223 h 1741240"/>
              <a:gd name="connsiteX84" fmla="*/ 1549119 w 2468772"/>
              <a:gd name="connsiteY84" fmla="*/ 590604 h 1741240"/>
              <a:gd name="connsiteX85" fmla="*/ 1580075 w 2468772"/>
              <a:gd name="connsiteY85" fmla="*/ 604892 h 1741240"/>
              <a:gd name="connsiteX86" fmla="*/ 1603887 w 2468772"/>
              <a:gd name="connsiteY86" fmla="*/ 621560 h 1741240"/>
              <a:gd name="connsiteX87" fmla="*/ 1603888 w 2468772"/>
              <a:gd name="connsiteY87" fmla="*/ 676329 h 1741240"/>
              <a:gd name="connsiteX88" fmla="*/ 1634844 w 2468772"/>
              <a:gd name="connsiteY88" fmla="*/ 692998 h 1741240"/>
              <a:gd name="connsiteX89" fmla="*/ 1658656 w 2468772"/>
              <a:gd name="connsiteY89" fmla="*/ 723954 h 1741240"/>
              <a:gd name="connsiteX90" fmla="*/ 1696756 w 2468772"/>
              <a:gd name="connsiteY90" fmla="*/ 764435 h 1741240"/>
              <a:gd name="connsiteX91" fmla="*/ 1727713 w 2468772"/>
              <a:gd name="connsiteY91" fmla="*/ 778723 h 1741240"/>
              <a:gd name="connsiteX92" fmla="*/ 1770575 w 2468772"/>
              <a:gd name="connsiteY92" fmla="*/ 802535 h 1741240"/>
              <a:gd name="connsiteX93" fmla="*/ 1799150 w 2468772"/>
              <a:gd name="connsiteY93" fmla="*/ 831110 h 1741240"/>
              <a:gd name="connsiteX94" fmla="*/ 1880113 w 2468772"/>
              <a:gd name="connsiteY94" fmla="*/ 873973 h 1741240"/>
              <a:gd name="connsiteX95" fmla="*/ 1911069 w 2468772"/>
              <a:gd name="connsiteY95" fmla="*/ 873973 h 1741240"/>
              <a:gd name="connsiteX96" fmla="*/ 1946788 w 2468772"/>
              <a:gd name="connsiteY96" fmla="*/ 881117 h 1741240"/>
              <a:gd name="connsiteX97" fmla="*/ 1984888 w 2468772"/>
              <a:gd name="connsiteY97" fmla="*/ 857304 h 1741240"/>
              <a:gd name="connsiteX98" fmla="*/ 2084900 w 2468772"/>
              <a:gd name="connsiteY98" fmla="*/ 928742 h 1741240"/>
              <a:gd name="connsiteX99" fmla="*/ 2103950 w 2468772"/>
              <a:gd name="connsiteY99" fmla="*/ 962079 h 1741240"/>
              <a:gd name="connsiteX100" fmla="*/ 2149194 w 2468772"/>
              <a:gd name="connsiteY100" fmla="*/ 1002560 h 1741240"/>
              <a:gd name="connsiteX101" fmla="*/ 2158719 w 2468772"/>
              <a:gd name="connsiteY101" fmla="*/ 1073998 h 1741240"/>
              <a:gd name="connsiteX102" fmla="*/ 2227775 w 2468772"/>
              <a:gd name="connsiteY102" fmla="*/ 1097810 h 1741240"/>
              <a:gd name="connsiteX103" fmla="*/ 2265875 w 2468772"/>
              <a:gd name="connsiteY103" fmla="*/ 1166867 h 1741240"/>
              <a:gd name="connsiteX104" fmla="*/ 2284924 w 2468772"/>
              <a:gd name="connsiteY104" fmla="*/ 1178773 h 1741240"/>
              <a:gd name="connsiteX105" fmla="*/ 2308738 w 2468772"/>
              <a:gd name="connsiteY105" fmla="*/ 1197823 h 1741240"/>
              <a:gd name="connsiteX106" fmla="*/ 2334931 w 2468772"/>
              <a:gd name="connsiteY106" fmla="*/ 1190679 h 1741240"/>
              <a:gd name="connsiteX107" fmla="*/ 2365887 w 2468772"/>
              <a:gd name="connsiteY107" fmla="*/ 1200204 h 1741240"/>
              <a:gd name="connsiteX108" fmla="*/ 2430181 w 2468772"/>
              <a:gd name="connsiteY108" fmla="*/ 1224017 h 1741240"/>
              <a:gd name="connsiteX109" fmla="*/ 2461138 w 2468772"/>
              <a:gd name="connsiteY109" fmla="*/ 1228779 h 1741240"/>
              <a:gd name="connsiteX110" fmla="*/ 2468356 w 2468772"/>
              <a:gd name="connsiteY110" fmla="*/ 1265161 h 1741240"/>
              <a:gd name="connsiteX111" fmla="*/ 2446849 w 2468772"/>
              <a:gd name="connsiteY111" fmla="*/ 1300217 h 1741240"/>
              <a:gd name="connsiteX112" fmla="*/ 2415893 w 2468772"/>
              <a:gd name="connsiteY112" fmla="*/ 1354985 h 1741240"/>
              <a:gd name="connsiteX113" fmla="*/ 2342074 w 2468772"/>
              <a:gd name="connsiteY113" fmla="*/ 1402610 h 1741240"/>
              <a:gd name="connsiteX114" fmla="*/ 2268255 w 2468772"/>
              <a:gd name="connsiteY114" fmla="*/ 1404992 h 1741240"/>
              <a:gd name="connsiteX115" fmla="*/ 2156337 w 2468772"/>
              <a:gd name="connsiteY115" fmla="*/ 1435948 h 1741240"/>
              <a:gd name="connsiteX116" fmla="*/ 2108712 w 2468772"/>
              <a:gd name="connsiteY116" fmla="*/ 1459760 h 1741240"/>
              <a:gd name="connsiteX117" fmla="*/ 1496730 w 2468772"/>
              <a:gd name="connsiteY117" fmla="*/ 1183535 h 1741240"/>
              <a:gd name="connsiteX118" fmla="*/ 1349093 w 2468772"/>
              <a:gd name="connsiteY118" fmla="*/ 1188299 h 1741240"/>
              <a:gd name="connsiteX119" fmla="*/ 1253843 w 2468772"/>
              <a:gd name="connsiteY119" fmla="*/ 1250210 h 1741240"/>
              <a:gd name="connsiteX120" fmla="*/ 1120493 w 2468772"/>
              <a:gd name="connsiteY120" fmla="*/ 1362129 h 1741240"/>
              <a:gd name="connsiteX121" fmla="*/ 1084774 w 2468772"/>
              <a:gd name="connsiteY121" fmla="*/ 1469285 h 1741240"/>
              <a:gd name="connsiteX122" fmla="*/ 1122874 w 2468772"/>
              <a:gd name="connsiteY122" fmla="*/ 1590729 h 1741240"/>
              <a:gd name="connsiteX123" fmla="*/ 1099062 w 2468772"/>
              <a:gd name="connsiteY123" fmla="*/ 1652642 h 1741240"/>
              <a:gd name="connsiteX124" fmla="*/ 953157 w 2468772"/>
              <a:gd name="connsiteY124" fmla="*/ 1741224 h 1741240"/>
              <a:gd name="connsiteX125" fmla="*/ 687105 w 2468772"/>
              <a:gd name="connsiteY125" fmla="*/ 1645499 h 1741240"/>
              <a:gd name="connsiteX126" fmla="*/ 313249 w 2468772"/>
              <a:gd name="connsiteY126" fmla="*/ 1643117 h 1741240"/>
              <a:gd name="connsiteX127" fmla="*/ 170374 w 2468772"/>
              <a:gd name="connsiteY127" fmla="*/ 1547867 h 1741240"/>
              <a:gd name="connsiteX128" fmla="*/ 75125 w 2468772"/>
              <a:gd name="connsiteY128" fmla="*/ 1497860 h 1741240"/>
              <a:gd name="connsiteX129" fmla="*/ 48930 w 2468772"/>
              <a:gd name="connsiteY129" fmla="*/ 1433567 h 1741240"/>
              <a:gd name="connsiteX130" fmla="*/ 70362 w 2468772"/>
              <a:gd name="connsiteY130" fmla="*/ 1416898 h 1741240"/>
              <a:gd name="connsiteX131" fmla="*/ 87030 w 2468772"/>
              <a:gd name="connsiteY131" fmla="*/ 1371654 h 1741240"/>
              <a:gd name="connsiteX132" fmla="*/ 75181 w 2468772"/>
              <a:gd name="connsiteY132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58455 w 2468772"/>
              <a:gd name="connsiteY4" fmla="*/ 1138292 h 1741240"/>
              <a:gd name="connsiteX5" fmla="*/ 125131 w 2468772"/>
              <a:gd name="connsiteY5" fmla="*/ 1159722 h 1741240"/>
              <a:gd name="connsiteX6" fmla="*/ 153706 w 2468772"/>
              <a:gd name="connsiteY6" fmla="*/ 1124004 h 1741240"/>
              <a:gd name="connsiteX7" fmla="*/ 201331 w 2468772"/>
              <a:gd name="connsiteY7" fmla="*/ 1107334 h 1741240"/>
              <a:gd name="connsiteX8" fmla="*/ 189424 w 2468772"/>
              <a:gd name="connsiteY8" fmla="*/ 1071617 h 1741240"/>
              <a:gd name="connsiteX9" fmla="*/ 194188 w 2468772"/>
              <a:gd name="connsiteY9" fmla="*/ 1026372 h 1741240"/>
              <a:gd name="connsiteX10" fmla="*/ 218000 w 2468772"/>
              <a:gd name="connsiteY10" fmla="*/ 964459 h 1741240"/>
              <a:gd name="connsiteX11" fmla="*/ 239430 w 2468772"/>
              <a:gd name="connsiteY11" fmla="*/ 964460 h 1741240"/>
              <a:gd name="connsiteX12" fmla="*/ 268006 w 2468772"/>
              <a:gd name="connsiteY12" fmla="*/ 950172 h 1741240"/>
              <a:gd name="connsiteX13" fmla="*/ 318013 w 2468772"/>
              <a:gd name="connsiteY13" fmla="*/ 885878 h 1741240"/>
              <a:gd name="connsiteX14" fmla="*/ 348968 w 2468772"/>
              <a:gd name="connsiteY14" fmla="*/ 833490 h 1741240"/>
              <a:gd name="connsiteX15" fmla="*/ 441838 w 2468772"/>
              <a:gd name="connsiteY15" fmla="*/ 778722 h 1741240"/>
              <a:gd name="connsiteX16" fmla="*/ 553756 w 2468772"/>
              <a:gd name="connsiteY16" fmla="*/ 740621 h 1741240"/>
              <a:gd name="connsiteX17" fmla="*/ 527563 w 2468772"/>
              <a:gd name="connsiteY17" fmla="*/ 707284 h 1741240"/>
              <a:gd name="connsiteX18" fmla="*/ 489463 w 2468772"/>
              <a:gd name="connsiteY18" fmla="*/ 688234 h 1741240"/>
              <a:gd name="connsiteX19" fmla="*/ 508513 w 2468772"/>
              <a:gd name="connsiteY19" fmla="*/ 647753 h 1741240"/>
              <a:gd name="connsiteX20" fmla="*/ 503750 w 2468772"/>
              <a:gd name="connsiteY20" fmla="*/ 623941 h 1741240"/>
              <a:gd name="connsiteX21" fmla="*/ 498988 w 2468772"/>
              <a:gd name="connsiteY21" fmla="*/ 604891 h 1741240"/>
              <a:gd name="connsiteX22" fmla="*/ 434694 w 2468772"/>
              <a:gd name="connsiteY22" fmla="*/ 562028 h 1741240"/>
              <a:gd name="connsiteX23" fmla="*/ 382305 w 2468772"/>
              <a:gd name="connsiteY23" fmla="*/ 571552 h 1741240"/>
              <a:gd name="connsiteX24" fmla="*/ 315631 w 2468772"/>
              <a:gd name="connsiteY24" fmla="*/ 552503 h 1741240"/>
              <a:gd name="connsiteX25" fmla="*/ 248955 w 2468772"/>
              <a:gd name="connsiteY25" fmla="*/ 592983 h 1741240"/>
              <a:gd name="connsiteX26" fmla="*/ 144181 w 2468772"/>
              <a:gd name="connsiteY26" fmla="*/ 590602 h 1741240"/>
              <a:gd name="connsiteX27" fmla="*/ 79887 w 2468772"/>
              <a:gd name="connsiteY27" fmla="*/ 619177 h 1741240"/>
              <a:gd name="connsiteX28" fmla="*/ 32262 w 2468772"/>
              <a:gd name="connsiteY28" fmla="*/ 647752 h 1741240"/>
              <a:gd name="connsiteX29" fmla="*/ 1307 w 2468772"/>
              <a:gd name="connsiteY29" fmla="*/ 602508 h 1741240"/>
              <a:gd name="connsiteX30" fmla="*/ 10830 w 2468772"/>
              <a:gd name="connsiteY30" fmla="*/ 514402 h 1741240"/>
              <a:gd name="connsiteX31" fmla="*/ 8450 w 2468772"/>
              <a:gd name="connsiteY31" fmla="*/ 478683 h 1741240"/>
              <a:gd name="connsiteX32" fmla="*/ 22737 w 2468772"/>
              <a:gd name="connsiteY32" fmla="*/ 452490 h 1741240"/>
              <a:gd name="connsiteX33" fmla="*/ 27499 w 2468772"/>
              <a:gd name="connsiteY33" fmla="*/ 388196 h 1741240"/>
              <a:gd name="connsiteX34" fmla="*/ 32262 w 2468772"/>
              <a:gd name="connsiteY34" fmla="*/ 357240 h 1741240"/>
              <a:gd name="connsiteX35" fmla="*/ 58455 w 2468772"/>
              <a:gd name="connsiteY35" fmla="*/ 331046 h 1741240"/>
              <a:gd name="connsiteX36" fmla="*/ 60838 w 2468772"/>
              <a:gd name="connsiteY36" fmla="*/ 300090 h 1741240"/>
              <a:gd name="connsiteX37" fmla="*/ 106080 w 2468772"/>
              <a:gd name="connsiteY37" fmla="*/ 290565 h 1741240"/>
              <a:gd name="connsiteX38" fmla="*/ 82268 w 2468772"/>
              <a:gd name="connsiteY38" fmla="*/ 266752 h 1741240"/>
              <a:gd name="connsiteX39" fmla="*/ 117988 w 2468772"/>
              <a:gd name="connsiteY39" fmla="*/ 240558 h 1741240"/>
              <a:gd name="connsiteX40" fmla="*/ 91793 w 2468772"/>
              <a:gd name="connsiteY40" fmla="*/ 233415 h 1741240"/>
              <a:gd name="connsiteX41" fmla="*/ 58456 w 2468772"/>
              <a:gd name="connsiteY41" fmla="*/ 202458 h 1741240"/>
              <a:gd name="connsiteX42" fmla="*/ 101319 w 2468772"/>
              <a:gd name="connsiteY42" fmla="*/ 161977 h 1741240"/>
              <a:gd name="connsiteX43" fmla="*/ 65600 w 2468772"/>
              <a:gd name="connsiteY43" fmla="*/ 152452 h 1741240"/>
              <a:gd name="connsiteX44" fmla="*/ 56075 w 2468772"/>
              <a:gd name="connsiteY44" fmla="*/ 135783 h 1741240"/>
              <a:gd name="connsiteX45" fmla="*/ 72744 w 2468772"/>
              <a:gd name="connsiteY45" fmla="*/ 100065 h 1741240"/>
              <a:gd name="connsiteX46" fmla="*/ 51313 w 2468772"/>
              <a:gd name="connsiteY46" fmla="*/ 88158 h 1741240"/>
              <a:gd name="connsiteX47" fmla="*/ 65600 w 2468772"/>
              <a:gd name="connsiteY47" fmla="*/ 80063 h 1741240"/>
              <a:gd name="connsiteX48" fmla="*/ 77506 w 2468772"/>
              <a:gd name="connsiteY48" fmla="*/ 57204 h 1741240"/>
              <a:gd name="connsiteX49" fmla="*/ 125131 w 2468772"/>
              <a:gd name="connsiteY49" fmla="*/ 28627 h 1741240"/>
              <a:gd name="connsiteX50" fmla="*/ 172756 w 2468772"/>
              <a:gd name="connsiteY50" fmla="*/ 26247 h 1741240"/>
              <a:gd name="connsiteX51" fmla="*/ 210856 w 2468772"/>
              <a:gd name="connsiteY51" fmla="*/ 47679 h 1741240"/>
              <a:gd name="connsiteX52" fmla="*/ 234669 w 2468772"/>
              <a:gd name="connsiteY52" fmla="*/ 50059 h 1741240"/>
              <a:gd name="connsiteX53" fmla="*/ 287056 w 2468772"/>
              <a:gd name="connsiteY53" fmla="*/ 54823 h 1741240"/>
              <a:gd name="connsiteX54" fmla="*/ 318013 w 2468772"/>
              <a:gd name="connsiteY54" fmla="*/ 64348 h 1741240"/>
              <a:gd name="connsiteX55" fmla="*/ 322775 w 2468772"/>
              <a:gd name="connsiteY55" fmla="*/ 35773 h 1741240"/>
              <a:gd name="connsiteX56" fmla="*/ 315631 w 2468772"/>
              <a:gd name="connsiteY56" fmla="*/ 16722 h 1741240"/>
              <a:gd name="connsiteX57" fmla="*/ 413263 w 2468772"/>
              <a:gd name="connsiteY57" fmla="*/ 52 h 1741240"/>
              <a:gd name="connsiteX58" fmla="*/ 448980 w 2468772"/>
              <a:gd name="connsiteY58" fmla="*/ 23867 h 1741240"/>
              <a:gd name="connsiteX59" fmla="*/ 477556 w 2468772"/>
              <a:gd name="connsiteY59" fmla="*/ 31010 h 1741240"/>
              <a:gd name="connsiteX60" fmla="*/ 513275 w 2468772"/>
              <a:gd name="connsiteY60" fmla="*/ 81017 h 1741240"/>
              <a:gd name="connsiteX61" fmla="*/ 558519 w 2468772"/>
              <a:gd name="connsiteY61" fmla="*/ 114352 h 1741240"/>
              <a:gd name="connsiteX62" fmla="*/ 568043 w 2468772"/>
              <a:gd name="connsiteY62" fmla="*/ 150073 h 1741240"/>
              <a:gd name="connsiteX63" fmla="*/ 563280 w 2468772"/>
              <a:gd name="connsiteY63" fmla="*/ 221510 h 1741240"/>
              <a:gd name="connsiteX64" fmla="*/ 587397 w 2468772"/>
              <a:gd name="connsiteY64" fmla="*/ 276654 h 1741240"/>
              <a:gd name="connsiteX65" fmla="*/ 649005 w 2468772"/>
              <a:gd name="connsiteY65" fmla="*/ 309617 h 1741240"/>
              <a:gd name="connsiteX66" fmla="*/ 779974 w 2468772"/>
              <a:gd name="connsiteY66" fmla="*/ 381054 h 1741240"/>
              <a:gd name="connsiteX67" fmla="*/ 870463 w 2468772"/>
              <a:gd name="connsiteY67" fmla="*/ 440583 h 1741240"/>
              <a:gd name="connsiteX68" fmla="*/ 941899 w 2468772"/>
              <a:gd name="connsiteY68" fmla="*/ 390579 h 1741240"/>
              <a:gd name="connsiteX69" fmla="*/ 991905 w 2468772"/>
              <a:gd name="connsiteY69" fmla="*/ 362004 h 1741240"/>
              <a:gd name="connsiteX70" fmla="*/ 1006193 w 2468772"/>
              <a:gd name="connsiteY70" fmla="*/ 378673 h 1741240"/>
              <a:gd name="connsiteX71" fmla="*/ 1049055 w 2468772"/>
              <a:gd name="connsiteY71" fmla="*/ 395342 h 1741240"/>
              <a:gd name="connsiteX72" fmla="*/ 1072869 w 2468772"/>
              <a:gd name="connsiteY72" fmla="*/ 407248 h 1741240"/>
              <a:gd name="connsiteX73" fmla="*/ 1146687 w 2468772"/>
              <a:gd name="connsiteY73" fmla="*/ 402485 h 1741240"/>
              <a:gd name="connsiteX74" fmla="*/ 1170500 w 2468772"/>
              <a:gd name="connsiteY74" fmla="*/ 419154 h 1741240"/>
              <a:gd name="connsiteX75" fmla="*/ 1215744 w 2468772"/>
              <a:gd name="connsiteY75" fmla="*/ 423917 h 1741240"/>
              <a:gd name="connsiteX76" fmla="*/ 1227649 w 2468772"/>
              <a:gd name="connsiteY76" fmla="*/ 435823 h 1741240"/>
              <a:gd name="connsiteX77" fmla="*/ 1239556 w 2468772"/>
              <a:gd name="connsiteY77" fmla="*/ 466779 h 1741240"/>
              <a:gd name="connsiteX78" fmla="*/ 1253844 w 2468772"/>
              <a:gd name="connsiteY78" fmla="*/ 478685 h 1741240"/>
              <a:gd name="connsiteX79" fmla="*/ 1289563 w 2468772"/>
              <a:gd name="connsiteY79" fmla="*/ 502498 h 1741240"/>
              <a:gd name="connsiteX80" fmla="*/ 1306231 w 2468772"/>
              <a:gd name="connsiteY80" fmla="*/ 492973 h 1741240"/>
              <a:gd name="connsiteX81" fmla="*/ 1341950 w 2468772"/>
              <a:gd name="connsiteY81" fmla="*/ 502498 h 1741240"/>
              <a:gd name="connsiteX82" fmla="*/ 1411005 w 2468772"/>
              <a:gd name="connsiteY82" fmla="*/ 566792 h 1741240"/>
              <a:gd name="connsiteX83" fmla="*/ 1496730 w 2468772"/>
              <a:gd name="connsiteY83" fmla="*/ 588223 h 1741240"/>
              <a:gd name="connsiteX84" fmla="*/ 1549119 w 2468772"/>
              <a:gd name="connsiteY84" fmla="*/ 590604 h 1741240"/>
              <a:gd name="connsiteX85" fmla="*/ 1580075 w 2468772"/>
              <a:gd name="connsiteY85" fmla="*/ 604892 h 1741240"/>
              <a:gd name="connsiteX86" fmla="*/ 1603887 w 2468772"/>
              <a:gd name="connsiteY86" fmla="*/ 621560 h 1741240"/>
              <a:gd name="connsiteX87" fmla="*/ 1603888 w 2468772"/>
              <a:gd name="connsiteY87" fmla="*/ 676329 h 1741240"/>
              <a:gd name="connsiteX88" fmla="*/ 1634844 w 2468772"/>
              <a:gd name="connsiteY88" fmla="*/ 692998 h 1741240"/>
              <a:gd name="connsiteX89" fmla="*/ 1658656 w 2468772"/>
              <a:gd name="connsiteY89" fmla="*/ 723954 h 1741240"/>
              <a:gd name="connsiteX90" fmla="*/ 1696756 w 2468772"/>
              <a:gd name="connsiteY90" fmla="*/ 764435 h 1741240"/>
              <a:gd name="connsiteX91" fmla="*/ 1727713 w 2468772"/>
              <a:gd name="connsiteY91" fmla="*/ 778723 h 1741240"/>
              <a:gd name="connsiteX92" fmla="*/ 1770575 w 2468772"/>
              <a:gd name="connsiteY92" fmla="*/ 802535 h 1741240"/>
              <a:gd name="connsiteX93" fmla="*/ 1799150 w 2468772"/>
              <a:gd name="connsiteY93" fmla="*/ 831110 h 1741240"/>
              <a:gd name="connsiteX94" fmla="*/ 1880113 w 2468772"/>
              <a:gd name="connsiteY94" fmla="*/ 873973 h 1741240"/>
              <a:gd name="connsiteX95" fmla="*/ 1911069 w 2468772"/>
              <a:gd name="connsiteY95" fmla="*/ 873973 h 1741240"/>
              <a:gd name="connsiteX96" fmla="*/ 1946788 w 2468772"/>
              <a:gd name="connsiteY96" fmla="*/ 881117 h 1741240"/>
              <a:gd name="connsiteX97" fmla="*/ 1984888 w 2468772"/>
              <a:gd name="connsiteY97" fmla="*/ 857304 h 1741240"/>
              <a:gd name="connsiteX98" fmla="*/ 2084900 w 2468772"/>
              <a:gd name="connsiteY98" fmla="*/ 928742 h 1741240"/>
              <a:gd name="connsiteX99" fmla="*/ 2103950 w 2468772"/>
              <a:gd name="connsiteY99" fmla="*/ 962079 h 1741240"/>
              <a:gd name="connsiteX100" fmla="*/ 2149194 w 2468772"/>
              <a:gd name="connsiteY100" fmla="*/ 1002560 h 1741240"/>
              <a:gd name="connsiteX101" fmla="*/ 2158719 w 2468772"/>
              <a:gd name="connsiteY101" fmla="*/ 1073998 h 1741240"/>
              <a:gd name="connsiteX102" fmla="*/ 2227775 w 2468772"/>
              <a:gd name="connsiteY102" fmla="*/ 1097810 h 1741240"/>
              <a:gd name="connsiteX103" fmla="*/ 2265875 w 2468772"/>
              <a:gd name="connsiteY103" fmla="*/ 1166867 h 1741240"/>
              <a:gd name="connsiteX104" fmla="*/ 2284924 w 2468772"/>
              <a:gd name="connsiteY104" fmla="*/ 1178773 h 1741240"/>
              <a:gd name="connsiteX105" fmla="*/ 2308738 w 2468772"/>
              <a:gd name="connsiteY105" fmla="*/ 1197823 h 1741240"/>
              <a:gd name="connsiteX106" fmla="*/ 2334931 w 2468772"/>
              <a:gd name="connsiteY106" fmla="*/ 1190679 h 1741240"/>
              <a:gd name="connsiteX107" fmla="*/ 2365887 w 2468772"/>
              <a:gd name="connsiteY107" fmla="*/ 1200204 h 1741240"/>
              <a:gd name="connsiteX108" fmla="*/ 2430181 w 2468772"/>
              <a:gd name="connsiteY108" fmla="*/ 1224017 h 1741240"/>
              <a:gd name="connsiteX109" fmla="*/ 2461138 w 2468772"/>
              <a:gd name="connsiteY109" fmla="*/ 1228779 h 1741240"/>
              <a:gd name="connsiteX110" fmla="*/ 2468356 w 2468772"/>
              <a:gd name="connsiteY110" fmla="*/ 1265161 h 1741240"/>
              <a:gd name="connsiteX111" fmla="*/ 2446849 w 2468772"/>
              <a:gd name="connsiteY111" fmla="*/ 1300217 h 1741240"/>
              <a:gd name="connsiteX112" fmla="*/ 2415893 w 2468772"/>
              <a:gd name="connsiteY112" fmla="*/ 1354985 h 1741240"/>
              <a:gd name="connsiteX113" fmla="*/ 2342074 w 2468772"/>
              <a:gd name="connsiteY113" fmla="*/ 1402610 h 1741240"/>
              <a:gd name="connsiteX114" fmla="*/ 2268255 w 2468772"/>
              <a:gd name="connsiteY114" fmla="*/ 1404992 h 1741240"/>
              <a:gd name="connsiteX115" fmla="*/ 2156337 w 2468772"/>
              <a:gd name="connsiteY115" fmla="*/ 1435948 h 1741240"/>
              <a:gd name="connsiteX116" fmla="*/ 2108712 w 2468772"/>
              <a:gd name="connsiteY116" fmla="*/ 1459760 h 1741240"/>
              <a:gd name="connsiteX117" fmla="*/ 1496730 w 2468772"/>
              <a:gd name="connsiteY117" fmla="*/ 1183535 h 1741240"/>
              <a:gd name="connsiteX118" fmla="*/ 1349093 w 2468772"/>
              <a:gd name="connsiteY118" fmla="*/ 1188299 h 1741240"/>
              <a:gd name="connsiteX119" fmla="*/ 1253843 w 2468772"/>
              <a:gd name="connsiteY119" fmla="*/ 1250210 h 1741240"/>
              <a:gd name="connsiteX120" fmla="*/ 1120493 w 2468772"/>
              <a:gd name="connsiteY120" fmla="*/ 1362129 h 1741240"/>
              <a:gd name="connsiteX121" fmla="*/ 1084774 w 2468772"/>
              <a:gd name="connsiteY121" fmla="*/ 1469285 h 1741240"/>
              <a:gd name="connsiteX122" fmla="*/ 1122874 w 2468772"/>
              <a:gd name="connsiteY122" fmla="*/ 1590729 h 1741240"/>
              <a:gd name="connsiteX123" fmla="*/ 1099062 w 2468772"/>
              <a:gd name="connsiteY123" fmla="*/ 1652642 h 1741240"/>
              <a:gd name="connsiteX124" fmla="*/ 953157 w 2468772"/>
              <a:gd name="connsiteY124" fmla="*/ 1741224 h 1741240"/>
              <a:gd name="connsiteX125" fmla="*/ 687105 w 2468772"/>
              <a:gd name="connsiteY125" fmla="*/ 1645499 h 1741240"/>
              <a:gd name="connsiteX126" fmla="*/ 313249 w 2468772"/>
              <a:gd name="connsiteY126" fmla="*/ 1643117 h 1741240"/>
              <a:gd name="connsiteX127" fmla="*/ 170374 w 2468772"/>
              <a:gd name="connsiteY127" fmla="*/ 1547867 h 1741240"/>
              <a:gd name="connsiteX128" fmla="*/ 75125 w 2468772"/>
              <a:gd name="connsiteY128" fmla="*/ 1497860 h 1741240"/>
              <a:gd name="connsiteX129" fmla="*/ 48930 w 2468772"/>
              <a:gd name="connsiteY129" fmla="*/ 1433567 h 1741240"/>
              <a:gd name="connsiteX130" fmla="*/ 70362 w 2468772"/>
              <a:gd name="connsiteY130" fmla="*/ 1416898 h 1741240"/>
              <a:gd name="connsiteX131" fmla="*/ 87030 w 2468772"/>
              <a:gd name="connsiteY131" fmla="*/ 1371654 h 1741240"/>
              <a:gd name="connsiteX132" fmla="*/ 75181 w 2468772"/>
              <a:gd name="connsiteY132" fmla="*/ 1348029 h 1741240"/>
              <a:gd name="connsiteX0" fmla="*/ 75181 w 2468772"/>
              <a:gd name="connsiteY0" fmla="*/ 1348029 h 1741240"/>
              <a:gd name="connsiteX1" fmla="*/ 60837 w 2468772"/>
              <a:gd name="connsiteY1" fmla="*/ 1290692 h 1741240"/>
              <a:gd name="connsiteX2" fmla="*/ 67980 w 2468772"/>
              <a:gd name="connsiteY2" fmla="*/ 1233542 h 1741240"/>
              <a:gd name="connsiteX3" fmla="*/ 39405 w 2468772"/>
              <a:gd name="connsiteY3" fmla="*/ 1135909 h 1741240"/>
              <a:gd name="connsiteX4" fmla="*/ 58455 w 2468772"/>
              <a:gd name="connsiteY4" fmla="*/ 1138292 h 1741240"/>
              <a:gd name="connsiteX5" fmla="*/ 125131 w 2468772"/>
              <a:gd name="connsiteY5" fmla="*/ 1159722 h 1741240"/>
              <a:gd name="connsiteX6" fmla="*/ 153706 w 2468772"/>
              <a:gd name="connsiteY6" fmla="*/ 1124004 h 1741240"/>
              <a:gd name="connsiteX7" fmla="*/ 201331 w 2468772"/>
              <a:gd name="connsiteY7" fmla="*/ 1107334 h 1741240"/>
              <a:gd name="connsiteX8" fmla="*/ 189424 w 2468772"/>
              <a:gd name="connsiteY8" fmla="*/ 1071617 h 1741240"/>
              <a:gd name="connsiteX9" fmla="*/ 194188 w 2468772"/>
              <a:gd name="connsiteY9" fmla="*/ 1026372 h 1741240"/>
              <a:gd name="connsiteX10" fmla="*/ 215618 w 2468772"/>
              <a:gd name="connsiteY10" fmla="*/ 990654 h 1741240"/>
              <a:gd name="connsiteX11" fmla="*/ 218000 w 2468772"/>
              <a:gd name="connsiteY11" fmla="*/ 964459 h 1741240"/>
              <a:gd name="connsiteX12" fmla="*/ 239430 w 2468772"/>
              <a:gd name="connsiteY12" fmla="*/ 964460 h 1741240"/>
              <a:gd name="connsiteX13" fmla="*/ 268006 w 2468772"/>
              <a:gd name="connsiteY13" fmla="*/ 950172 h 1741240"/>
              <a:gd name="connsiteX14" fmla="*/ 318013 w 2468772"/>
              <a:gd name="connsiteY14" fmla="*/ 885878 h 1741240"/>
              <a:gd name="connsiteX15" fmla="*/ 348968 w 2468772"/>
              <a:gd name="connsiteY15" fmla="*/ 833490 h 1741240"/>
              <a:gd name="connsiteX16" fmla="*/ 441838 w 2468772"/>
              <a:gd name="connsiteY16" fmla="*/ 778722 h 1741240"/>
              <a:gd name="connsiteX17" fmla="*/ 553756 w 2468772"/>
              <a:gd name="connsiteY17" fmla="*/ 740621 h 1741240"/>
              <a:gd name="connsiteX18" fmla="*/ 527563 w 2468772"/>
              <a:gd name="connsiteY18" fmla="*/ 707284 h 1741240"/>
              <a:gd name="connsiteX19" fmla="*/ 489463 w 2468772"/>
              <a:gd name="connsiteY19" fmla="*/ 688234 h 1741240"/>
              <a:gd name="connsiteX20" fmla="*/ 508513 w 2468772"/>
              <a:gd name="connsiteY20" fmla="*/ 647753 h 1741240"/>
              <a:gd name="connsiteX21" fmla="*/ 503750 w 2468772"/>
              <a:gd name="connsiteY21" fmla="*/ 623941 h 1741240"/>
              <a:gd name="connsiteX22" fmla="*/ 498988 w 2468772"/>
              <a:gd name="connsiteY22" fmla="*/ 604891 h 1741240"/>
              <a:gd name="connsiteX23" fmla="*/ 434694 w 2468772"/>
              <a:gd name="connsiteY23" fmla="*/ 562028 h 1741240"/>
              <a:gd name="connsiteX24" fmla="*/ 382305 w 2468772"/>
              <a:gd name="connsiteY24" fmla="*/ 571552 h 1741240"/>
              <a:gd name="connsiteX25" fmla="*/ 315631 w 2468772"/>
              <a:gd name="connsiteY25" fmla="*/ 552503 h 1741240"/>
              <a:gd name="connsiteX26" fmla="*/ 248955 w 2468772"/>
              <a:gd name="connsiteY26" fmla="*/ 592983 h 1741240"/>
              <a:gd name="connsiteX27" fmla="*/ 144181 w 2468772"/>
              <a:gd name="connsiteY27" fmla="*/ 590602 h 1741240"/>
              <a:gd name="connsiteX28" fmla="*/ 79887 w 2468772"/>
              <a:gd name="connsiteY28" fmla="*/ 619177 h 1741240"/>
              <a:gd name="connsiteX29" fmla="*/ 32262 w 2468772"/>
              <a:gd name="connsiteY29" fmla="*/ 647752 h 1741240"/>
              <a:gd name="connsiteX30" fmla="*/ 1307 w 2468772"/>
              <a:gd name="connsiteY30" fmla="*/ 602508 h 1741240"/>
              <a:gd name="connsiteX31" fmla="*/ 10830 w 2468772"/>
              <a:gd name="connsiteY31" fmla="*/ 514402 h 1741240"/>
              <a:gd name="connsiteX32" fmla="*/ 8450 w 2468772"/>
              <a:gd name="connsiteY32" fmla="*/ 478683 h 1741240"/>
              <a:gd name="connsiteX33" fmla="*/ 22737 w 2468772"/>
              <a:gd name="connsiteY33" fmla="*/ 452490 h 1741240"/>
              <a:gd name="connsiteX34" fmla="*/ 27499 w 2468772"/>
              <a:gd name="connsiteY34" fmla="*/ 388196 h 1741240"/>
              <a:gd name="connsiteX35" fmla="*/ 32262 w 2468772"/>
              <a:gd name="connsiteY35" fmla="*/ 357240 h 1741240"/>
              <a:gd name="connsiteX36" fmla="*/ 58455 w 2468772"/>
              <a:gd name="connsiteY36" fmla="*/ 331046 h 1741240"/>
              <a:gd name="connsiteX37" fmla="*/ 60838 w 2468772"/>
              <a:gd name="connsiteY37" fmla="*/ 300090 h 1741240"/>
              <a:gd name="connsiteX38" fmla="*/ 106080 w 2468772"/>
              <a:gd name="connsiteY38" fmla="*/ 290565 h 1741240"/>
              <a:gd name="connsiteX39" fmla="*/ 82268 w 2468772"/>
              <a:gd name="connsiteY39" fmla="*/ 266752 h 1741240"/>
              <a:gd name="connsiteX40" fmla="*/ 117988 w 2468772"/>
              <a:gd name="connsiteY40" fmla="*/ 240558 h 1741240"/>
              <a:gd name="connsiteX41" fmla="*/ 91793 w 2468772"/>
              <a:gd name="connsiteY41" fmla="*/ 233415 h 1741240"/>
              <a:gd name="connsiteX42" fmla="*/ 58456 w 2468772"/>
              <a:gd name="connsiteY42" fmla="*/ 202458 h 1741240"/>
              <a:gd name="connsiteX43" fmla="*/ 101319 w 2468772"/>
              <a:gd name="connsiteY43" fmla="*/ 161977 h 1741240"/>
              <a:gd name="connsiteX44" fmla="*/ 65600 w 2468772"/>
              <a:gd name="connsiteY44" fmla="*/ 152452 h 1741240"/>
              <a:gd name="connsiteX45" fmla="*/ 56075 w 2468772"/>
              <a:gd name="connsiteY45" fmla="*/ 135783 h 1741240"/>
              <a:gd name="connsiteX46" fmla="*/ 72744 w 2468772"/>
              <a:gd name="connsiteY46" fmla="*/ 100065 h 1741240"/>
              <a:gd name="connsiteX47" fmla="*/ 51313 w 2468772"/>
              <a:gd name="connsiteY47" fmla="*/ 88158 h 1741240"/>
              <a:gd name="connsiteX48" fmla="*/ 65600 w 2468772"/>
              <a:gd name="connsiteY48" fmla="*/ 80063 h 1741240"/>
              <a:gd name="connsiteX49" fmla="*/ 77506 w 2468772"/>
              <a:gd name="connsiteY49" fmla="*/ 57204 h 1741240"/>
              <a:gd name="connsiteX50" fmla="*/ 125131 w 2468772"/>
              <a:gd name="connsiteY50" fmla="*/ 28627 h 1741240"/>
              <a:gd name="connsiteX51" fmla="*/ 172756 w 2468772"/>
              <a:gd name="connsiteY51" fmla="*/ 26247 h 1741240"/>
              <a:gd name="connsiteX52" fmla="*/ 210856 w 2468772"/>
              <a:gd name="connsiteY52" fmla="*/ 47679 h 1741240"/>
              <a:gd name="connsiteX53" fmla="*/ 234669 w 2468772"/>
              <a:gd name="connsiteY53" fmla="*/ 50059 h 1741240"/>
              <a:gd name="connsiteX54" fmla="*/ 287056 w 2468772"/>
              <a:gd name="connsiteY54" fmla="*/ 54823 h 1741240"/>
              <a:gd name="connsiteX55" fmla="*/ 318013 w 2468772"/>
              <a:gd name="connsiteY55" fmla="*/ 64348 h 1741240"/>
              <a:gd name="connsiteX56" fmla="*/ 322775 w 2468772"/>
              <a:gd name="connsiteY56" fmla="*/ 35773 h 1741240"/>
              <a:gd name="connsiteX57" fmla="*/ 315631 w 2468772"/>
              <a:gd name="connsiteY57" fmla="*/ 16722 h 1741240"/>
              <a:gd name="connsiteX58" fmla="*/ 413263 w 2468772"/>
              <a:gd name="connsiteY58" fmla="*/ 52 h 1741240"/>
              <a:gd name="connsiteX59" fmla="*/ 448980 w 2468772"/>
              <a:gd name="connsiteY59" fmla="*/ 23867 h 1741240"/>
              <a:gd name="connsiteX60" fmla="*/ 477556 w 2468772"/>
              <a:gd name="connsiteY60" fmla="*/ 31010 h 1741240"/>
              <a:gd name="connsiteX61" fmla="*/ 513275 w 2468772"/>
              <a:gd name="connsiteY61" fmla="*/ 81017 h 1741240"/>
              <a:gd name="connsiteX62" fmla="*/ 558519 w 2468772"/>
              <a:gd name="connsiteY62" fmla="*/ 114352 h 1741240"/>
              <a:gd name="connsiteX63" fmla="*/ 568043 w 2468772"/>
              <a:gd name="connsiteY63" fmla="*/ 150073 h 1741240"/>
              <a:gd name="connsiteX64" fmla="*/ 563280 w 2468772"/>
              <a:gd name="connsiteY64" fmla="*/ 221510 h 1741240"/>
              <a:gd name="connsiteX65" fmla="*/ 587397 w 2468772"/>
              <a:gd name="connsiteY65" fmla="*/ 276654 h 1741240"/>
              <a:gd name="connsiteX66" fmla="*/ 649005 w 2468772"/>
              <a:gd name="connsiteY66" fmla="*/ 309617 h 1741240"/>
              <a:gd name="connsiteX67" fmla="*/ 779974 w 2468772"/>
              <a:gd name="connsiteY67" fmla="*/ 381054 h 1741240"/>
              <a:gd name="connsiteX68" fmla="*/ 870463 w 2468772"/>
              <a:gd name="connsiteY68" fmla="*/ 440583 h 1741240"/>
              <a:gd name="connsiteX69" fmla="*/ 941899 w 2468772"/>
              <a:gd name="connsiteY69" fmla="*/ 390579 h 1741240"/>
              <a:gd name="connsiteX70" fmla="*/ 991905 w 2468772"/>
              <a:gd name="connsiteY70" fmla="*/ 362004 h 1741240"/>
              <a:gd name="connsiteX71" fmla="*/ 1006193 w 2468772"/>
              <a:gd name="connsiteY71" fmla="*/ 378673 h 1741240"/>
              <a:gd name="connsiteX72" fmla="*/ 1049055 w 2468772"/>
              <a:gd name="connsiteY72" fmla="*/ 395342 h 1741240"/>
              <a:gd name="connsiteX73" fmla="*/ 1072869 w 2468772"/>
              <a:gd name="connsiteY73" fmla="*/ 407248 h 1741240"/>
              <a:gd name="connsiteX74" fmla="*/ 1146687 w 2468772"/>
              <a:gd name="connsiteY74" fmla="*/ 402485 h 1741240"/>
              <a:gd name="connsiteX75" fmla="*/ 1170500 w 2468772"/>
              <a:gd name="connsiteY75" fmla="*/ 419154 h 1741240"/>
              <a:gd name="connsiteX76" fmla="*/ 1215744 w 2468772"/>
              <a:gd name="connsiteY76" fmla="*/ 423917 h 1741240"/>
              <a:gd name="connsiteX77" fmla="*/ 1227649 w 2468772"/>
              <a:gd name="connsiteY77" fmla="*/ 435823 h 1741240"/>
              <a:gd name="connsiteX78" fmla="*/ 1239556 w 2468772"/>
              <a:gd name="connsiteY78" fmla="*/ 466779 h 1741240"/>
              <a:gd name="connsiteX79" fmla="*/ 1253844 w 2468772"/>
              <a:gd name="connsiteY79" fmla="*/ 478685 h 1741240"/>
              <a:gd name="connsiteX80" fmla="*/ 1289563 w 2468772"/>
              <a:gd name="connsiteY80" fmla="*/ 502498 h 1741240"/>
              <a:gd name="connsiteX81" fmla="*/ 1306231 w 2468772"/>
              <a:gd name="connsiteY81" fmla="*/ 492973 h 1741240"/>
              <a:gd name="connsiteX82" fmla="*/ 1341950 w 2468772"/>
              <a:gd name="connsiteY82" fmla="*/ 502498 h 1741240"/>
              <a:gd name="connsiteX83" fmla="*/ 1411005 w 2468772"/>
              <a:gd name="connsiteY83" fmla="*/ 566792 h 1741240"/>
              <a:gd name="connsiteX84" fmla="*/ 1496730 w 2468772"/>
              <a:gd name="connsiteY84" fmla="*/ 588223 h 1741240"/>
              <a:gd name="connsiteX85" fmla="*/ 1549119 w 2468772"/>
              <a:gd name="connsiteY85" fmla="*/ 590604 h 1741240"/>
              <a:gd name="connsiteX86" fmla="*/ 1580075 w 2468772"/>
              <a:gd name="connsiteY86" fmla="*/ 604892 h 1741240"/>
              <a:gd name="connsiteX87" fmla="*/ 1603887 w 2468772"/>
              <a:gd name="connsiteY87" fmla="*/ 621560 h 1741240"/>
              <a:gd name="connsiteX88" fmla="*/ 1603888 w 2468772"/>
              <a:gd name="connsiteY88" fmla="*/ 676329 h 1741240"/>
              <a:gd name="connsiteX89" fmla="*/ 1634844 w 2468772"/>
              <a:gd name="connsiteY89" fmla="*/ 692998 h 1741240"/>
              <a:gd name="connsiteX90" fmla="*/ 1658656 w 2468772"/>
              <a:gd name="connsiteY90" fmla="*/ 723954 h 1741240"/>
              <a:gd name="connsiteX91" fmla="*/ 1696756 w 2468772"/>
              <a:gd name="connsiteY91" fmla="*/ 764435 h 1741240"/>
              <a:gd name="connsiteX92" fmla="*/ 1727713 w 2468772"/>
              <a:gd name="connsiteY92" fmla="*/ 778723 h 1741240"/>
              <a:gd name="connsiteX93" fmla="*/ 1770575 w 2468772"/>
              <a:gd name="connsiteY93" fmla="*/ 802535 h 1741240"/>
              <a:gd name="connsiteX94" fmla="*/ 1799150 w 2468772"/>
              <a:gd name="connsiteY94" fmla="*/ 831110 h 1741240"/>
              <a:gd name="connsiteX95" fmla="*/ 1880113 w 2468772"/>
              <a:gd name="connsiteY95" fmla="*/ 873973 h 1741240"/>
              <a:gd name="connsiteX96" fmla="*/ 1911069 w 2468772"/>
              <a:gd name="connsiteY96" fmla="*/ 873973 h 1741240"/>
              <a:gd name="connsiteX97" fmla="*/ 1946788 w 2468772"/>
              <a:gd name="connsiteY97" fmla="*/ 881117 h 1741240"/>
              <a:gd name="connsiteX98" fmla="*/ 1984888 w 2468772"/>
              <a:gd name="connsiteY98" fmla="*/ 857304 h 1741240"/>
              <a:gd name="connsiteX99" fmla="*/ 2084900 w 2468772"/>
              <a:gd name="connsiteY99" fmla="*/ 928742 h 1741240"/>
              <a:gd name="connsiteX100" fmla="*/ 2103950 w 2468772"/>
              <a:gd name="connsiteY100" fmla="*/ 962079 h 1741240"/>
              <a:gd name="connsiteX101" fmla="*/ 2149194 w 2468772"/>
              <a:gd name="connsiteY101" fmla="*/ 1002560 h 1741240"/>
              <a:gd name="connsiteX102" fmla="*/ 2158719 w 2468772"/>
              <a:gd name="connsiteY102" fmla="*/ 1073998 h 1741240"/>
              <a:gd name="connsiteX103" fmla="*/ 2227775 w 2468772"/>
              <a:gd name="connsiteY103" fmla="*/ 1097810 h 1741240"/>
              <a:gd name="connsiteX104" fmla="*/ 2265875 w 2468772"/>
              <a:gd name="connsiteY104" fmla="*/ 1166867 h 1741240"/>
              <a:gd name="connsiteX105" fmla="*/ 2284924 w 2468772"/>
              <a:gd name="connsiteY105" fmla="*/ 1178773 h 1741240"/>
              <a:gd name="connsiteX106" fmla="*/ 2308738 w 2468772"/>
              <a:gd name="connsiteY106" fmla="*/ 1197823 h 1741240"/>
              <a:gd name="connsiteX107" fmla="*/ 2334931 w 2468772"/>
              <a:gd name="connsiteY107" fmla="*/ 1190679 h 1741240"/>
              <a:gd name="connsiteX108" fmla="*/ 2365887 w 2468772"/>
              <a:gd name="connsiteY108" fmla="*/ 1200204 h 1741240"/>
              <a:gd name="connsiteX109" fmla="*/ 2430181 w 2468772"/>
              <a:gd name="connsiteY109" fmla="*/ 1224017 h 1741240"/>
              <a:gd name="connsiteX110" fmla="*/ 2461138 w 2468772"/>
              <a:gd name="connsiteY110" fmla="*/ 1228779 h 1741240"/>
              <a:gd name="connsiteX111" fmla="*/ 2468356 w 2468772"/>
              <a:gd name="connsiteY111" fmla="*/ 1265161 h 1741240"/>
              <a:gd name="connsiteX112" fmla="*/ 2446849 w 2468772"/>
              <a:gd name="connsiteY112" fmla="*/ 1300217 h 1741240"/>
              <a:gd name="connsiteX113" fmla="*/ 2415893 w 2468772"/>
              <a:gd name="connsiteY113" fmla="*/ 1354985 h 1741240"/>
              <a:gd name="connsiteX114" fmla="*/ 2342074 w 2468772"/>
              <a:gd name="connsiteY114" fmla="*/ 1402610 h 1741240"/>
              <a:gd name="connsiteX115" fmla="*/ 2268255 w 2468772"/>
              <a:gd name="connsiteY115" fmla="*/ 1404992 h 1741240"/>
              <a:gd name="connsiteX116" fmla="*/ 2156337 w 2468772"/>
              <a:gd name="connsiteY116" fmla="*/ 1435948 h 1741240"/>
              <a:gd name="connsiteX117" fmla="*/ 2108712 w 2468772"/>
              <a:gd name="connsiteY117" fmla="*/ 1459760 h 1741240"/>
              <a:gd name="connsiteX118" fmla="*/ 1496730 w 2468772"/>
              <a:gd name="connsiteY118" fmla="*/ 1183535 h 1741240"/>
              <a:gd name="connsiteX119" fmla="*/ 1349093 w 2468772"/>
              <a:gd name="connsiteY119" fmla="*/ 1188299 h 1741240"/>
              <a:gd name="connsiteX120" fmla="*/ 1253843 w 2468772"/>
              <a:gd name="connsiteY120" fmla="*/ 1250210 h 1741240"/>
              <a:gd name="connsiteX121" fmla="*/ 1120493 w 2468772"/>
              <a:gd name="connsiteY121" fmla="*/ 1362129 h 1741240"/>
              <a:gd name="connsiteX122" fmla="*/ 1084774 w 2468772"/>
              <a:gd name="connsiteY122" fmla="*/ 1469285 h 1741240"/>
              <a:gd name="connsiteX123" fmla="*/ 1122874 w 2468772"/>
              <a:gd name="connsiteY123" fmla="*/ 1590729 h 1741240"/>
              <a:gd name="connsiteX124" fmla="*/ 1099062 w 2468772"/>
              <a:gd name="connsiteY124" fmla="*/ 1652642 h 1741240"/>
              <a:gd name="connsiteX125" fmla="*/ 953157 w 2468772"/>
              <a:gd name="connsiteY125" fmla="*/ 1741224 h 1741240"/>
              <a:gd name="connsiteX126" fmla="*/ 687105 w 2468772"/>
              <a:gd name="connsiteY126" fmla="*/ 1645499 h 1741240"/>
              <a:gd name="connsiteX127" fmla="*/ 313249 w 2468772"/>
              <a:gd name="connsiteY127" fmla="*/ 1643117 h 1741240"/>
              <a:gd name="connsiteX128" fmla="*/ 170374 w 2468772"/>
              <a:gd name="connsiteY128" fmla="*/ 1547867 h 1741240"/>
              <a:gd name="connsiteX129" fmla="*/ 75125 w 2468772"/>
              <a:gd name="connsiteY129" fmla="*/ 1497860 h 1741240"/>
              <a:gd name="connsiteX130" fmla="*/ 48930 w 2468772"/>
              <a:gd name="connsiteY130" fmla="*/ 1433567 h 1741240"/>
              <a:gd name="connsiteX131" fmla="*/ 70362 w 2468772"/>
              <a:gd name="connsiteY131" fmla="*/ 1416898 h 1741240"/>
              <a:gd name="connsiteX132" fmla="*/ 87030 w 2468772"/>
              <a:gd name="connsiteY132" fmla="*/ 1371654 h 1741240"/>
              <a:gd name="connsiteX133" fmla="*/ 75181 w 2468772"/>
              <a:gd name="connsiteY133" fmla="*/ 1348029 h 1741240"/>
              <a:gd name="connsiteX0" fmla="*/ 75181 w 2468772"/>
              <a:gd name="connsiteY0" fmla="*/ 1348029 h 1757905"/>
              <a:gd name="connsiteX1" fmla="*/ 60837 w 2468772"/>
              <a:gd name="connsiteY1" fmla="*/ 1290692 h 1757905"/>
              <a:gd name="connsiteX2" fmla="*/ 67980 w 2468772"/>
              <a:gd name="connsiteY2" fmla="*/ 1233542 h 1757905"/>
              <a:gd name="connsiteX3" fmla="*/ 39405 w 2468772"/>
              <a:gd name="connsiteY3" fmla="*/ 1135909 h 1757905"/>
              <a:gd name="connsiteX4" fmla="*/ 58455 w 2468772"/>
              <a:gd name="connsiteY4" fmla="*/ 1138292 h 1757905"/>
              <a:gd name="connsiteX5" fmla="*/ 125131 w 2468772"/>
              <a:gd name="connsiteY5" fmla="*/ 1159722 h 1757905"/>
              <a:gd name="connsiteX6" fmla="*/ 153706 w 2468772"/>
              <a:gd name="connsiteY6" fmla="*/ 1124004 h 1757905"/>
              <a:gd name="connsiteX7" fmla="*/ 201331 w 2468772"/>
              <a:gd name="connsiteY7" fmla="*/ 1107334 h 1757905"/>
              <a:gd name="connsiteX8" fmla="*/ 189424 w 2468772"/>
              <a:gd name="connsiteY8" fmla="*/ 1071617 h 1757905"/>
              <a:gd name="connsiteX9" fmla="*/ 194188 w 2468772"/>
              <a:gd name="connsiteY9" fmla="*/ 1026372 h 1757905"/>
              <a:gd name="connsiteX10" fmla="*/ 215618 w 2468772"/>
              <a:gd name="connsiteY10" fmla="*/ 990654 h 1757905"/>
              <a:gd name="connsiteX11" fmla="*/ 218000 w 2468772"/>
              <a:gd name="connsiteY11" fmla="*/ 964459 h 1757905"/>
              <a:gd name="connsiteX12" fmla="*/ 239430 w 2468772"/>
              <a:gd name="connsiteY12" fmla="*/ 964460 h 1757905"/>
              <a:gd name="connsiteX13" fmla="*/ 268006 w 2468772"/>
              <a:gd name="connsiteY13" fmla="*/ 950172 h 1757905"/>
              <a:gd name="connsiteX14" fmla="*/ 318013 w 2468772"/>
              <a:gd name="connsiteY14" fmla="*/ 885878 h 1757905"/>
              <a:gd name="connsiteX15" fmla="*/ 348968 w 2468772"/>
              <a:gd name="connsiteY15" fmla="*/ 833490 h 1757905"/>
              <a:gd name="connsiteX16" fmla="*/ 441838 w 2468772"/>
              <a:gd name="connsiteY16" fmla="*/ 778722 h 1757905"/>
              <a:gd name="connsiteX17" fmla="*/ 553756 w 2468772"/>
              <a:gd name="connsiteY17" fmla="*/ 740621 h 1757905"/>
              <a:gd name="connsiteX18" fmla="*/ 527563 w 2468772"/>
              <a:gd name="connsiteY18" fmla="*/ 707284 h 1757905"/>
              <a:gd name="connsiteX19" fmla="*/ 489463 w 2468772"/>
              <a:gd name="connsiteY19" fmla="*/ 688234 h 1757905"/>
              <a:gd name="connsiteX20" fmla="*/ 508513 w 2468772"/>
              <a:gd name="connsiteY20" fmla="*/ 647753 h 1757905"/>
              <a:gd name="connsiteX21" fmla="*/ 503750 w 2468772"/>
              <a:gd name="connsiteY21" fmla="*/ 623941 h 1757905"/>
              <a:gd name="connsiteX22" fmla="*/ 498988 w 2468772"/>
              <a:gd name="connsiteY22" fmla="*/ 604891 h 1757905"/>
              <a:gd name="connsiteX23" fmla="*/ 434694 w 2468772"/>
              <a:gd name="connsiteY23" fmla="*/ 562028 h 1757905"/>
              <a:gd name="connsiteX24" fmla="*/ 382305 w 2468772"/>
              <a:gd name="connsiteY24" fmla="*/ 571552 h 1757905"/>
              <a:gd name="connsiteX25" fmla="*/ 315631 w 2468772"/>
              <a:gd name="connsiteY25" fmla="*/ 552503 h 1757905"/>
              <a:gd name="connsiteX26" fmla="*/ 248955 w 2468772"/>
              <a:gd name="connsiteY26" fmla="*/ 592983 h 1757905"/>
              <a:gd name="connsiteX27" fmla="*/ 144181 w 2468772"/>
              <a:gd name="connsiteY27" fmla="*/ 590602 h 1757905"/>
              <a:gd name="connsiteX28" fmla="*/ 79887 w 2468772"/>
              <a:gd name="connsiteY28" fmla="*/ 619177 h 1757905"/>
              <a:gd name="connsiteX29" fmla="*/ 32262 w 2468772"/>
              <a:gd name="connsiteY29" fmla="*/ 647752 h 1757905"/>
              <a:gd name="connsiteX30" fmla="*/ 1307 w 2468772"/>
              <a:gd name="connsiteY30" fmla="*/ 602508 h 1757905"/>
              <a:gd name="connsiteX31" fmla="*/ 10830 w 2468772"/>
              <a:gd name="connsiteY31" fmla="*/ 514402 h 1757905"/>
              <a:gd name="connsiteX32" fmla="*/ 8450 w 2468772"/>
              <a:gd name="connsiteY32" fmla="*/ 478683 h 1757905"/>
              <a:gd name="connsiteX33" fmla="*/ 22737 w 2468772"/>
              <a:gd name="connsiteY33" fmla="*/ 452490 h 1757905"/>
              <a:gd name="connsiteX34" fmla="*/ 27499 w 2468772"/>
              <a:gd name="connsiteY34" fmla="*/ 388196 h 1757905"/>
              <a:gd name="connsiteX35" fmla="*/ 32262 w 2468772"/>
              <a:gd name="connsiteY35" fmla="*/ 357240 h 1757905"/>
              <a:gd name="connsiteX36" fmla="*/ 58455 w 2468772"/>
              <a:gd name="connsiteY36" fmla="*/ 331046 h 1757905"/>
              <a:gd name="connsiteX37" fmla="*/ 60838 w 2468772"/>
              <a:gd name="connsiteY37" fmla="*/ 300090 h 1757905"/>
              <a:gd name="connsiteX38" fmla="*/ 106080 w 2468772"/>
              <a:gd name="connsiteY38" fmla="*/ 290565 h 1757905"/>
              <a:gd name="connsiteX39" fmla="*/ 82268 w 2468772"/>
              <a:gd name="connsiteY39" fmla="*/ 266752 h 1757905"/>
              <a:gd name="connsiteX40" fmla="*/ 117988 w 2468772"/>
              <a:gd name="connsiteY40" fmla="*/ 240558 h 1757905"/>
              <a:gd name="connsiteX41" fmla="*/ 91793 w 2468772"/>
              <a:gd name="connsiteY41" fmla="*/ 233415 h 1757905"/>
              <a:gd name="connsiteX42" fmla="*/ 58456 w 2468772"/>
              <a:gd name="connsiteY42" fmla="*/ 202458 h 1757905"/>
              <a:gd name="connsiteX43" fmla="*/ 101319 w 2468772"/>
              <a:gd name="connsiteY43" fmla="*/ 161977 h 1757905"/>
              <a:gd name="connsiteX44" fmla="*/ 65600 w 2468772"/>
              <a:gd name="connsiteY44" fmla="*/ 152452 h 1757905"/>
              <a:gd name="connsiteX45" fmla="*/ 56075 w 2468772"/>
              <a:gd name="connsiteY45" fmla="*/ 135783 h 1757905"/>
              <a:gd name="connsiteX46" fmla="*/ 72744 w 2468772"/>
              <a:gd name="connsiteY46" fmla="*/ 100065 h 1757905"/>
              <a:gd name="connsiteX47" fmla="*/ 51313 w 2468772"/>
              <a:gd name="connsiteY47" fmla="*/ 88158 h 1757905"/>
              <a:gd name="connsiteX48" fmla="*/ 65600 w 2468772"/>
              <a:gd name="connsiteY48" fmla="*/ 80063 h 1757905"/>
              <a:gd name="connsiteX49" fmla="*/ 77506 w 2468772"/>
              <a:gd name="connsiteY49" fmla="*/ 57204 h 1757905"/>
              <a:gd name="connsiteX50" fmla="*/ 125131 w 2468772"/>
              <a:gd name="connsiteY50" fmla="*/ 28627 h 1757905"/>
              <a:gd name="connsiteX51" fmla="*/ 172756 w 2468772"/>
              <a:gd name="connsiteY51" fmla="*/ 26247 h 1757905"/>
              <a:gd name="connsiteX52" fmla="*/ 210856 w 2468772"/>
              <a:gd name="connsiteY52" fmla="*/ 47679 h 1757905"/>
              <a:gd name="connsiteX53" fmla="*/ 234669 w 2468772"/>
              <a:gd name="connsiteY53" fmla="*/ 50059 h 1757905"/>
              <a:gd name="connsiteX54" fmla="*/ 287056 w 2468772"/>
              <a:gd name="connsiteY54" fmla="*/ 54823 h 1757905"/>
              <a:gd name="connsiteX55" fmla="*/ 318013 w 2468772"/>
              <a:gd name="connsiteY55" fmla="*/ 64348 h 1757905"/>
              <a:gd name="connsiteX56" fmla="*/ 322775 w 2468772"/>
              <a:gd name="connsiteY56" fmla="*/ 35773 h 1757905"/>
              <a:gd name="connsiteX57" fmla="*/ 315631 w 2468772"/>
              <a:gd name="connsiteY57" fmla="*/ 16722 h 1757905"/>
              <a:gd name="connsiteX58" fmla="*/ 413263 w 2468772"/>
              <a:gd name="connsiteY58" fmla="*/ 52 h 1757905"/>
              <a:gd name="connsiteX59" fmla="*/ 448980 w 2468772"/>
              <a:gd name="connsiteY59" fmla="*/ 23867 h 1757905"/>
              <a:gd name="connsiteX60" fmla="*/ 477556 w 2468772"/>
              <a:gd name="connsiteY60" fmla="*/ 31010 h 1757905"/>
              <a:gd name="connsiteX61" fmla="*/ 513275 w 2468772"/>
              <a:gd name="connsiteY61" fmla="*/ 81017 h 1757905"/>
              <a:gd name="connsiteX62" fmla="*/ 558519 w 2468772"/>
              <a:gd name="connsiteY62" fmla="*/ 114352 h 1757905"/>
              <a:gd name="connsiteX63" fmla="*/ 568043 w 2468772"/>
              <a:gd name="connsiteY63" fmla="*/ 150073 h 1757905"/>
              <a:gd name="connsiteX64" fmla="*/ 563280 w 2468772"/>
              <a:gd name="connsiteY64" fmla="*/ 221510 h 1757905"/>
              <a:gd name="connsiteX65" fmla="*/ 587397 w 2468772"/>
              <a:gd name="connsiteY65" fmla="*/ 276654 h 1757905"/>
              <a:gd name="connsiteX66" fmla="*/ 649005 w 2468772"/>
              <a:gd name="connsiteY66" fmla="*/ 309617 h 1757905"/>
              <a:gd name="connsiteX67" fmla="*/ 779974 w 2468772"/>
              <a:gd name="connsiteY67" fmla="*/ 381054 h 1757905"/>
              <a:gd name="connsiteX68" fmla="*/ 870463 w 2468772"/>
              <a:gd name="connsiteY68" fmla="*/ 440583 h 1757905"/>
              <a:gd name="connsiteX69" fmla="*/ 941899 w 2468772"/>
              <a:gd name="connsiteY69" fmla="*/ 390579 h 1757905"/>
              <a:gd name="connsiteX70" fmla="*/ 991905 w 2468772"/>
              <a:gd name="connsiteY70" fmla="*/ 362004 h 1757905"/>
              <a:gd name="connsiteX71" fmla="*/ 1006193 w 2468772"/>
              <a:gd name="connsiteY71" fmla="*/ 378673 h 1757905"/>
              <a:gd name="connsiteX72" fmla="*/ 1049055 w 2468772"/>
              <a:gd name="connsiteY72" fmla="*/ 395342 h 1757905"/>
              <a:gd name="connsiteX73" fmla="*/ 1072869 w 2468772"/>
              <a:gd name="connsiteY73" fmla="*/ 407248 h 1757905"/>
              <a:gd name="connsiteX74" fmla="*/ 1146687 w 2468772"/>
              <a:gd name="connsiteY74" fmla="*/ 402485 h 1757905"/>
              <a:gd name="connsiteX75" fmla="*/ 1170500 w 2468772"/>
              <a:gd name="connsiteY75" fmla="*/ 419154 h 1757905"/>
              <a:gd name="connsiteX76" fmla="*/ 1215744 w 2468772"/>
              <a:gd name="connsiteY76" fmla="*/ 423917 h 1757905"/>
              <a:gd name="connsiteX77" fmla="*/ 1227649 w 2468772"/>
              <a:gd name="connsiteY77" fmla="*/ 435823 h 1757905"/>
              <a:gd name="connsiteX78" fmla="*/ 1239556 w 2468772"/>
              <a:gd name="connsiteY78" fmla="*/ 466779 h 1757905"/>
              <a:gd name="connsiteX79" fmla="*/ 1253844 w 2468772"/>
              <a:gd name="connsiteY79" fmla="*/ 478685 h 1757905"/>
              <a:gd name="connsiteX80" fmla="*/ 1289563 w 2468772"/>
              <a:gd name="connsiteY80" fmla="*/ 502498 h 1757905"/>
              <a:gd name="connsiteX81" fmla="*/ 1306231 w 2468772"/>
              <a:gd name="connsiteY81" fmla="*/ 492973 h 1757905"/>
              <a:gd name="connsiteX82" fmla="*/ 1341950 w 2468772"/>
              <a:gd name="connsiteY82" fmla="*/ 502498 h 1757905"/>
              <a:gd name="connsiteX83" fmla="*/ 1411005 w 2468772"/>
              <a:gd name="connsiteY83" fmla="*/ 566792 h 1757905"/>
              <a:gd name="connsiteX84" fmla="*/ 1496730 w 2468772"/>
              <a:gd name="connsiteY84" fmla="*/ 588223 h 1757905"/>
              <a:gd name="connsiteX85" fmla="*/ 1549119 w 2468772"/>
              <a:gd name="connsiteY85" fmla="*/ 590604 h 1757905"/>
              <a:gd name="connsiteX86" fmla="*/ 1580075 w 2468772"/>
              <a:gd name="connsiteY86" fmla="*/ 604892 h 1757905"/>
              <a:gd name="connsiteX87" fmla="*/ 1603887 w 2468772"/>
              <a:gd name="connsiteY87" fmla="*/ 621560 h 1757905"/>
              <a:gd name="connsiteX88" fmla="*/ 1603888 w 2468772"/>
              <a:gd name="connsiteY88" fmla="*/ 676329 h 1757905"/>
              <a:gd name="connsiteX89" fmla="*/ 1634844 w 2468772"/>
              <a:gd name="connsiteY89" fmla="*/ 692998 h 1757905"/>
              <a:gd name="connsiteX90" fmla="*/ 1658656 w 2468772"/>
              <a:gd name="connsiteY90" fmla="*/ 723954 h 1757905"/>
              <a:gd name="connsiteX91" fmla="*/ 1696756 w 2468772"/>
              <a:gd name="connsiteY91" fmla="*/ 764435 h 1757905"/>
              <a:gd name="connsiteX92" fmla="*/ 1727713 w 2468772"/>
              <a:gd name="connsiteY92" fmla="*/ 778723 h 1757905"/>
              <a:gd name="connsiteX93" fmla="*/ 1770575 w 2468772"/>
              <a:gd name="connsiteY93" fmla="*/ 802535 h 1757905"/>
              <a:gd name="connsiteX94" fmla="*/ 1799150 w 2468772"/>
              <a:gd name="connsiteY94" fmla="*/ 831110 h 1757905"/>
              <a:gd name="connsiteX95" fmla="*/ 1880113 w 2468772"/>
              <a:gd name="connsiteY95" fmla="*/ 873973 h 1757905"/>
              <a:gd name="connsiteX96" fmla="*/ 1911069 w 2468772"/>
              <a:gd name="connsiteY96" fmla="*/ 873973 h 1757905"/>
              <a:gd name="connsiteX97" fmla="*/ 1946788 w 2468772"/>
              <a:gd name="connsiteY97" fmla="*/ 881117 h 1757905"/>
              <a:gd name="connsiteX98" fmla="*/ 1984888 w 2468772"/>
              <a:gd name="connsiteY98" fmla="*/ 857304 h 1757905"/>
              <a:gd name="connsiteX99" fmla="*/ 2084900 w 2468772"/>
              <a:gd name="connsiteY99" fmla="*/ 928742 h 1757905"/>
              <a:gd name="connsiteX100" fmla="*/ 2103950 w 2468772"/>
              <a:gd name="connsiteY100" fmla="*/ 962079 h 1757905"/>
              <a:gd name="connsiteX101" fmla="*/ 2149194 w 2468772"/>
              <a:gd name="connsiteY101" fmla="*/ 1002560 h 1757905"/>
              <a:gd name="connsiteX102" fmla="*/ 2158719 w 2468772"/>
              <a:gd name="connsiteY102" fmla="*/ 1073998 h 1757905"/>
              <a:gd name="connsiteX103" fmla="*/ 2227775 w 2468772"/>
              <a:gd name="connsiteY103" fmla="*/ 1097810 h 1757905"/>
              <a:gd name="connsiteX104" fmla="*/ 2265875 w 2468772"/>
              <a:gd name="connsiteY104" fmla="*/ 1166867 h 1757905"/>
              <a:gd name="connsiteX105" fmla="*/ 2284924 w 2468772"/>
              <a:gd name="connsiteY105" fmla="*/ 1178773 h 1757905"/>
              <a:gd name="connsiteX106" fmla="*/ 2308738 w 2468772"/>
              <a:gd name="connsiteY106" fmla="*/ 1197823 h 1757905"/>
              <a:gd name="connsiteX107" fmla="*/ 2334931 w 2468772"/>
              <a:gd name="connsiteY107" fmla="*/ 1190679 h 1757905"/>
              <a:gd name="connsiteX108" fmla="*/ 2365887 w 2468772"/>
              <a:gd name="connsiteY108" fmla="*/ 1200204 h 1757905"/>
              <a:gd name="connsiteX109" fmla="*/ 2430181 w 2468772"/>
              <a:gd name="connsiteY109" fmla="*/ 1224017 h 1757905"/>
              <a:gd name="connsiteX110" fmla="*/ 2461138 w 2468772"/>
              <a:gd name="connsiteY110" fmla="*/ 1228779 h 1757905"/>
              <a:gd name="connsiteX111" fmla="*/ 2468356 w 2468772"/>
              <a:gd name="connsiteY111" fmla="*/ 1265161 h 1757905"/>
              <a:gd name="connsiteX112" fmla="*/ 2446849 w 2468772"/>
              <a:gd name="connsiteY112" fmla="*/ 1300217 h 1757905"/>
              <a:gd name="connsiteX113" fmla="*/ 2415893 w 2468772"/>
              <a:gd name="connsiteY113" fmla="*/ 1354985 h 1757905"/>
              <a:gd name="connsiteX114" fmla="*/ 2342074 w 2468772"/>
              <a:gd name="connsiteY114" fmla="*/ 1402610 h 1757905"/>
              <a:gd name="connsiteX115" fmla="*/ 2268255 w 2468772"/>
              <a:gd name="connsiteY115" fmla="*/ 1404992 h 1757905"/>
              <a:gd name="connsiteX116" fmla="*/ 2156337 w 2468772"/>
              <a:gd name="connsiteY116" fmla="*/ 1435948 h 1757905"/>
              <a:gd name="connsiteX117" fmla="*/ 2108712 w 2468772"/>
              <a:gd name="connsiteY117" fmla="*/ 1459760 h 1757905"/>
              <a:gd name="connsiteX118" fmla="*/ 1496730 w 2468772"/>
              <a:gd name="connsiteY118" fmla="*/ 1183535 h 1757905"/>
              <a:gd name="connsiteX119" fmla="*/ 1349093 w 2468772"/>
              <a:gd name="connsiteY119" fmla="*/ 1188299 h 1757905"/>
              <a:gd name="connsiteX120" fmla="*/ 1253843 w 2468772"/>
              <a:gd name="connsiteY120" fmla="*/ 1250210 h 1757905"/>
              <a:gd name="connsiteX121" fmla="*/ 1120493 w 2468772"/>
              <a:gd name="connsiteY121" fmla="*/ 1362129 h 1757905"/>
              <a:gd name="connsiteX122" fmla="*/ 1084774 w 2468772"/>
              <a:gd name="connsiteY122" fmla="*/ 1469285 h 1757905"/>
              <a:gd name="connsiteX123" fmla="*/ 1122874 w 2468772"/>
              <a:gd name="connsiteY123" fmla="*/ 1590729 h 1757905"/>
              <a:gd name="connsiteX124" fmla="*/ 1099062 w 2468772"/>
              <a:gd name="connsiteY124" fmla="*/ 1652642 h 1757905"/>
              <a:gd name="connsiteX125" fmla="*/ 931725 w 2468772"/>
              <a:gd name="connsiteY125" fmla="*/ 1757893 h 1757905"/>
              <a:gd name="connsiteX126" fmla="*/ 687105 w 2468772"/>
              <a:gd name="connsiteY126" fmla="*/ 1645499 h 1757905"/>
              <a:gd name="connsiteX127" fmla="*/ 313249 w 2468772"/>
              <a:gd name="connsiteY127" fmla="*/ 1643117 h 1757905"/>
              <a:gd name="connsiteX128" fmla="*/ 170374 w 2468772"/>
              <a:gd name="connsiteY128" fmla="*/ 1547867 h 1757905"/>
              <a:gd name="connsiteX129" fmla="*/ 75125 w 2468772"/>
              <a:gd name="connsiteY129" fmla="*/ 1497860 h 1757905"/>
              <a:gd name="connsiteX130" fmla="*/ 48930 w 2468772"/>
              <a:gd name="connsiteY130" fmla="*/ 1433567 h 1757905"/>
              <a:gd name="connsiteX131" fmla="*/ 70362 w 2468772"/>
              <a:gd name="connsiteY131" fmla="*/ 1416898 h 1757905"/>
              <a:gd name="connsiteX132" fmla="*/ 87030 w 2468772"/>
              <a:gd name="connsiteY132" fmla="*/ 1371654 h 1757905"/>
              <a:gd name="connsiteX133" fmla="*/ 75181 w 2468772"/>
              <a:gd name="connsiteY133" fmla="*/ 1348029 h 1757905"/>
              <a:gd name="connsiteX0" fmla="*/ 75181 w 2468772"/>
              <a:gd name="connsiteY0" fmla="*/ 1348029 h 1758914"/>
              <a:gd name="connsiteX1" fmla="*/ 60837 w 2468772"/>
              <a:gd name="connsiteY1" fmla="*/ 1290692 h 1758914"/>
              <a:gd name="connsiteX2" fmla="*/ 67980 w 2468772"/>
              <a:gd name="connsiteY2" fmla="*/ 1233542 h 1758914"/>
              <a:gd name="connsiteX3" fmla="*/ 39405 w 2468772"/>
              <a:gd name="connsiteY3" fmla="*/ 1135909 h 1758914"/>
              <a:gd name="connsiteX4" fmla="*/ 58455 w 2468772"/>
              <a:gd name="connsiteY4" fmla="*/ 1138292 h 1758914"/>
              <a:gd name="connsiteX5" fmla="*/ 125131 w 2468772"/>
              <a:gd name="connsiteY5" fmla="*/ 1159722 h 1758914"/>
              <a:gd name="connsiteX6" fmla="*/ 153706 w 2468772"/>
              <a:gd name="connsiteY6" fmla="*/ 1124004 h 1758914"/>
              <a:gd name="connsiteX7" fmla="*/ 201331 w 2468772"/>
              <a:gd name="connsiteY7" fmla="*/ 1107334 h 1758914"/>
              <a:gd name="connsiteX8" fmla="*/ 189424 w 2468772"/>
              <a:gd name="connsiteY8" fmla="*/ 1071617 h 1758914"/>
              <a:gd name="connsiteX9" fmla="*/ 194188 w 2468772"/>
              <a:gd name="connsiteY9" fmla="*/ 1026372 h 1758914"/>
              <a:gd name="connsiteX10" fmla="*/ 215618 w 2468772"/>
              <a:gd name="connsiteY10" fmla="*/ 990654 h 1758914"/>
              <a:gd name="connsiteX11" fmla="*/ 218000 w 2468772"/>
              <a:gd name="connsiteY11" fmla="*/ 964459 h 1758914"/>
              <a:gd name="connsiteX12" fmla="*/ 239430 w 2468772"/>
              <a:gd name="connsiteY12" fmla="*/ 964460 h 1758914"/>
              <a:gd name="connsiteX13" fmla="*/ 268006 w 2468772"/>
              <a:gd name="connsiteY13" fmla="*/ 950172 h 1758914"/>
              <a:gd name="connsiteX14" fmla="*/ 318013 w 2468772"/>
              <a:gd name="connsiteY14" fmla="*/ 885878 h 1758914"/>
              <a:gd name="connsiteX15" fmla="*/ 348968 w 2468772"/>
              <a:gd name="connsiteY15" fmla="*/ 833490 h 1758914"/>
              <a:gd name="connsiteX16" fmla="*/ 441838 w 2468772"/>
              <a:gd name="connsiteY16" fmla="*/ 778722 h 1758914"/>
              <a:gd name="connsiteX17" fmla="*/ 553756 w 2468772"/>
              <a:gd name="connsiteY17" fmla="*/ 740621 h 1758914"/>
              <a:gd name="connsiteX18" fmla="*/ 527563 w 2468772"/>
              <a:gd name="connsiteY18" fmla="*/ 707284 h 1758914"/>
              <a:gd name="connsiteX19" fmla="*/ 489463 w 2468772"/>
              <a:gd name="connsiteY19" fmla="*/ 688234 h 1758914"/>
              <a:gd name="connsiteX20" fmla="*/ 508513 w 2468772"/>
              <a:gd name="connsiteY20" fmla="*/ 647753 h 1758914"/>
              <a:gd name="connsiteX21" fmla="*/ 503750 w 2468772"/>
              <a:gd name="connsiteY21" fmla="*/ 623941 h 1758914"/>
              <a:gd name="connsiteX22" fmla="*/ 498988 w 2468772"/>
              <a:gd name="connsiteY22" fmla="*/ 604891 h 1758914"/>
              <a:gd name="connsiteX23" fmla="*/ 434694 w 2468772"/>
              <a:gd name="connsiteY23" fmla="*/ 562028 h 1758914"/>
              <a:gd name="connsiteX24" fmla="*/ 382305 w 2468772"/>
              <a:gd name="connsiteY24" fmla="*/ 571552 h 1758914"/>
              <a:gd name="connsiteX25" fmla="*/ 315631 w 2468772"/>
              <a:gd name="connsiteY25" fmla="*/ 552503 h 1758914"/>
              <a:gd name="connsiteX26" fmla="*/ 248955 w 2468772"/>
              <a:gd name="connsiteY26" fmla="*/ 592983 h 1758914"/>
              <a:gd name="connsiteX27" fmla="*/ 144181 w 2468772"/>
              <a:gd name="connsiteY27" fmla="*/ 590602 h 1758914"/>
              <a:gd name="connsiteX28" fmla="*/ 79887 w 2468772"/>
              <a:gd name="connsiteY28" fmla="*/ 619177 h 1758914"/>
              <a:gd name="connsiteX29" fmla="*/ 32262 w 2468772"/>
              <a:gd name="connsiteY29" fmla="*/ 647752 h 1758914"/>
              <a:gd name="connsiteX30" fmla="*/ 1307 w 2468772"/>
              <a:gd name="connsiteY30" fmla="*/ 602508 h 1758914"/>
              <a:gd name="connsiteX31" fmla="*/ 10830 w 2468772"/>
              <a:gd name="connsiteY31" fmla="*/ 514402 h 1758914"/>
              <a:gd name="connsiteX32" fmla="*/ 8450 w 2468772"/>
              <a:gd name="connsiteY32" fmla="*/ 478683 h 1758914"/>
              <a:gd name="connsiteX33" fmla="*/ 22737 w 2468772"/>
              <a:gd name="connsiteY33" fmla="*/ 452490 h 1758914"/>
              <a:gd name="connsiteX34" fmla="*/ 27499 w 2468772"/>
              <a:gd name="connsiteY34" fmla="*/ 388196 h 1758914"/>
              <a:gd name="connsiteX35" fmla="*/ 32262 w 2468772"/>
              <a:gd name="connsiteY35" fmla="*/ 357240 h 1758914"/>
              <a:gd name="connsiteX36" fmla="*/ 58455 w 2468772"/>
              <a:gd name="connsiteY36" fmla="*/ 331046 h 1758914"/>
              <a:gd name="connsiteX37" fmla="*/ 60838 w 2468772"/>
              <a:gd name="connsiteY37" fmla="*/ 300090 h 1758914"/>
              <a:gd name="connsiteX38" fmla="*/ 106080 w 2468772"/>
              <a:gd name="connsiteY38" fmla="*/ 290565 h 1758914"/>
              <a:gd name="connsiteX39" fmla="*/ 82268 w 2468772"/>
              <a:gd name="connsiteY39" fmla="*/ 266752 h 1758914"/>
              <a:gd name="connsiteX40" fmla="*/ 117988 w 2468772"/>
              <a:gd name="connsiteY40" fmla="*/ 240558 h 1758914"/>
              <a:gd name="connsiteX41" fmla="*/ 91793 w 2468772"/>
              <a:gd name="connsiteY41" fmla="*/ 233415 h 1758914"/>
              <a:gd name="connsiteX42" fmla="*/ 58456 w 2468772"/>
              <a:gd name="connsiteY42" fmla="*/ 202458 h 1758914"/>
              <a:gd name="connsiteX43" fmla="*/ 101319 w 2468772"/>
              <a:gd name="connsiteY43" fmla="*/ 161977 h 1758914"/>
              <a:gd name="connsiteX44" fmla="*/ 65600 w 2468772"/>
              <a:gd name="connsiteY44" fmla="*/ 152452 h 1758914"/>
              <a:gd name="connsiteX45" fmla="*/ 56075 w 2468772"/>
              <a:gd name="connsiteY45" fmla="*/ 135783 h 1758914"/>
              <a:gd name="connsiteX46" fmla="*/ 72744 w 2468772"/>
              <a:gd name="connsiteY46" fmla="*/ 100065 h 1758914"/>
              <a:gd name="connsiteX47" fmla="*/ 51313 w 2468772"/>
              <a:gd name="connsiteY47" fmla="*/ 88158 h 1758914"/>
              <a:gd name="connsiteX48" fmla="*/ 65600 w 2468772"/>
              <a:gd name="connsiteY48" fmla="*/ 80063 h 1758914"/>
              <a:gd name="connsiteX49" fmla="*/ 77506 w 2468772"/>
              <a:gd name="connsiteY49" fmla="*/ 57204 h 1758914"/>
              <a:gd name="connsiteX50" fmla="*/ 125131 w 2468772"/>
              <a:gd name="connsiteY50" fmla="*/ 28627 h 1758914"/>
              <a:gd name="connsiteX51" fmla="*/ 172756 w 2468772"/>
              <a:gd name="connsiteY51" fmla="*/ 26247 h 1758914"/>
              <a:gd name="connsiteX52" fmla="*/ 210856 w 2468772"/>
              <a:gd name="connsiteY52" fmla="*/ 47679 h 1758914"/>
              <a:gd name="connsiteX53" fmla="*/ 234669 w 2468772"/>
              <a:gd name="connsiteY53" fmla="*/ 50059 h 1758914"/>
              <a:gd name="connsiteX54" fmla="*/ 287056 w 2468772"/>
              <a:gd name="connsiteY54" fmla="*/ 54823 h 1758914"/>
              <a:gd name="connsiteX55" fmla="*/ 318013 w 2468772"/>
              <a:gd name="connsiteY55" fmla="*/ 64348 h 1758914"/>
              <a:gd name="connsiteX56" fmla="*/ 322775 w 2468772"/>
              <a:gd name="connsiteY56" fmla="*/ 35773 h 1758914"/>
              <a:gd name="connsiteX57" fmla="*/ 315631 w 2468772"/>
              <a:gd name="connsiteY57" fmla="*/ 16722 h 1758914"/>
              <a:gd name="connsiteX58" fmla="*/ 413263 w 2468772"/>
              <a:gd name="connsiteY58" fmla="*/ 52 h 1758914"/>
              <a:gd name="connsiteX59" fmla="*/ 448980 w 2468772"/>
              <a:gd name="connsiteY59" fmla="*/ 23867 h 1758914"/>
              <a:gd name="connsiteX60" fmla="*/ 477556 w 2468772"/>
              <a:gd name="connsiteY60" fmla="*/ 31010 h 1758914"/>
              <a:gd name="connsiteX61" fmla="*/ 513275 w 2468772"/>
              <a:gd name="connsiteY61" fmla="*/ 81017 h 1758914"/>
              <a:gd name="connsiteX62" fmla="*/ 558519 w 2468772"/>
              <a:gd name="connsiteY62" fmla="*/ 114352 h 1758914"/>
              <a:gd name="connsiteX63" fmla="*/ 568043 w 2468772"/>
              <a:gd name="connsiteY63" fmla="*/ 150073 h 1758914"/>
              <a:gd name="connsiteX64" fmla="*/ 563280 w 2468772"/>
              <a:gd name="connsiteY64" fmla="*/ 221510 h 1758914"/>
              <a:gd name="connsiteX65" fmla="*/ 587397 w 2468772"/>
              <a:gd name="connsiteY65" fmla="*/ 276654 h 1758914"/>
              <a:gd name="connsiteX66" fmla="*/ 649005 w 2468772"/>
              <a:gd name="connsiteY66" fmla="*/ 309617 h 1758914"/>
              <a:gd name="connsiteX67" fmla="*/ 779974 w 2468772"/>
              <a:gd name="connsiteY67" fmla="*/ 381054 h 1758914"/>
              <a:gd name="connsiteX68" fmla="*/ 870463 w 2468772"/>
              <a:gd name="connsiteY68" fmla="*/ 440583 h 1758914"/>
              <a:gd name="connsiteX69" fmla="*/ 941899 w 2468772"/>
              <a:gd name="connsiteY69" fmla="*/ 390579 h 1758914"/>
              <a:gd name="connsiteX70" fmla="*/ 991905 w 2468772"/>
              <a:gd name="connsiteY70" fmla="*/ 362004 h 1758914"/>
              <a:gd name="connsiteX71" fmla="*/ 1006193 w 2468772"/>
              <a:gd name="connsiteY71" fmla="*/ 378673 h 1758914"/>
              <a:gd name="connsiteX72" fmla="*/ 1049055 w 2468772"/>
              <a:gd name="connsiteY72" fmla="*/ 395342 h 1758914"/>
              <a:gd name="connsiteX73" fmla="*/ 1072869 w 2468772"/>
              <a:gd name="connsiteY73" fmla="*/ 407248 h 1758914"/>
              <a:gd name="connsiteX74" fmla="*/ 1146687 w 2468772"/>
              <a:gd name="connsiteY74" fmla="*/ 402485 h 1758914"/>
              <a:gd name="connsiteX75" fmla="*/ 1170500 w 2468772"/>
              <a:gd name="connsiteY75" fmla="*/ 419154 h 1758914"/>
              <a:gd name="connsiteX76" fmla="*/ 1215744 w 2468772"/>
              <a:gd name="connsiteY76" fmla="*/ 423917 h 1758914"/>
              <a:gd name="connsiteX77" fmla="*/ 1227649 w 2468772"/>
              <a:gd name="connsiteY77" fmla="*/ 435823 h 1758914"/>
              <a:gd name="connsiteX78" fmla="*/ 1239556 w 2468772"/>
              <a:gd name="connsiteY78" fmla="*/ 466779 h 1758914"/>
              <a:gd name="connsiteX79" fmla="*/ 1253844 w 2468772"/>
              <a:gd name="connsiteY79" fmla="*/ 478685 h 1758914"/>
              <a:gd name="connsiteX80" fmla="*/ 1289563 w 2468772"/>
              <a:gd name="connsiteY80" fmla="*/ 502498 h 1758914"/>
              <a:gd name="connsiteX81" fmla="*/ 1306231 w 2468772"/>
              <a:gd name="connsiteY81" fmla="*/ 492973 h 1758914"/>
              <a:gd name="connsiteX82" fmla="*/ 1341950 w 2468772"/>
              <a:gd name="connsiteY82" fmla="*/ 502498 h 1758914"/>
              <a:gd name="connsiteX83" fmla="*/ 1411005 w 2468772"/>
              <a:gd name="connsiteY83" fmla="*/ 566792 h 1758914"/>
              <a:gd name="connsiteX84" fmla="*/ 1496730 w 2468772"/>
              <a:gd name="connsiteY84" fmla="*/ 588223 h 1758914"/>
              <a:gd name="connsiteX85" fmla="*/ 1549119 w 2468772"/>
              <a:gd name="connsiteY85" fmla="*/ 590604 h 1758914"/>
              <a:gd name="connsiteX86" fmla="*/ 1580075 w 2468772"/>
              <a:gd name="connsiteY86" fmla="*/ 604892 h 1758914"/>
              <a:gd name="connsiteX87" fmla="*/ 1603887 w 2468772"/>
              <a:gd name="connsiteY87" fmla="*/ 621560 h 1758914"/>
              <a:gd name="connsiteX88" fmla="*/ 1603888 w 2468772"/>
              <a:gd name="connsiteY88" fmla="*/ 676329 h 1758914"/>
              <a:gd name="connsiteX89" fmla="*/ 1634844 w 2468772"/>
              <a:gd name="connsiteY89" fmla="*/ 692998 h 1758914"/>
              <a:gd name="connsiteX90" fmla="*/ 1658656 w 2468772"/>
              <a:gd name="connsiteY90" fmla="*/ 723954 h 1758914"/>
              <a:gd name="connsiteX91" fmla="*/ 1696756 w 2468772"/>
              <a:gd name="connsiteY91" fmla="*/ 764435 h 1758914"/>
              <a:gd name="connsiteX92" fmla="*/ 1727713 w 2468772"/>
              <a:gd name="connsiteY92" fmla="*/ 778723 h 1758914"/>
              <a:gd name="connsiteX93" fmla="*/ 1770575 w 2468772"/>
              <a:gd name="connsiteY93" fmla="*/ 802535 h 1758914"/>
              <a:gd name="connsiteX94" fmla="*/ 1799150 w 2468772"/>
              <a:gd name="connsiteY94" fmla="*/ 831110 h 1758914"/>
              <a:gd name="connsiteX95" fmla="*/ 1880113 w 2468772"/>
              <a:gd name="connsiteY95" fmla="*/ 873973 h 1758914"/>
              <a:gd name="connsiteX96" fmla="*/ 1911069 w 2468772"/>
              <a:gd name="connsiteY96" fmla="*/ 873973 h 1758914"/>
              <a:gd name="connsiteX97" fmla="*/ 1946788 w 2468772"/>
              <a:gd name="connsiteY97" fmla="*/ 881117 h 1758914"/>
              <a:gd name="connsiteX98" fmla="*/ 1984888 w 2468772"/>
              <a:gd name="connsiteY98" fmla="*/ 857304 h 1758914"/>
              <a:gd name="connsiteX99" fmla="*/ 2084900 w 2468772"/>
              <a:gd name="connsiteY99" fmla="*/ 928742 h 1758914"/>
              <a:gd name="connsiteX100" fmla="*/ 2103950 w 2468772"/>
              <a:gd name="connsiteY100" fmla="*/ 962079 h 1758914"/>
              <a:gd name="connsiteX101" fmla="*/ 2149194 w 2468772"/>
              <a:gd name="connsiteY101" fmla="*/ 1002560 h 1758914"/>
              <a:gd name="connsiteX102" fmla="*/ 2158719 w 2468772"/>
              <a:gd name="connsiteY102" fmla="*/ 1073998 h 1758914"/>
              <a:gd name="connsiteX103" fmla="*/ 2227775 w 2468772"/>
              <a:gd name="connsiteY103" fmla="*/ 1097810 h 1758914"/>
              <a:gd name="connsiteX104" fmla="*/ 2265875 w 2468772"/>
              <a:gd name="connsiteY104" fmla="*/ 1166867 h 1758914"/>
              <a:gd name="connsiteX105" fmla="*/ 2284924 w 2468772"/>
              <a:gd name="connsiteY105" fmla="*/ 1178773 h 1758914"/>
              <a:gd name="connsiteX106" fmla="*/ 2308738 w 2468772"/>
              <a:gd name="connsiteY106" fmla="*/ 1197823 h 1758914"/>
              <a:gd name="connsiteX107" fmla="*/ 2334931 w 2468772"/>
              <a:gd name="connsiteY107" fmla="*/ 1190679 h 1758914"/>
              <a:gd name="connsiteX108" fmla="*/ 2365887 w 2468772"/>
              <a:gd name="connsiteY108" fmla="*/ 1200204 h 1758914"/>
              <a:gd name="connsiteX109" fmla="*/ 2430181 w 2468772"/>
              <a:gd name="connsiteY109" fmla="*/ 1224017 h 1758914"/>
              <a:gd name="connsiteX110" fmla="*/ 2461138 w 2468772"/>
              <a:gd name="connsiteY110" fmla="*/ 1228779 h 1758914"/>
              <a:gd name="connsiteX111" fmla="*/ 2468356 w 2468772"/>
              <a:gd name="connsiteY111" fmla="*/ 1265161 h 1758914"/>
              <a:gd name="connsiteX112" fmla="*/ 2446849 w 2468772"/>
              <a:gd name="connsiteY112" fmla="*/ 1300217 h 1758914"/>
              <a:gd name="connsiteX113" fmla="*/ 2415893 w 2468772"/>
              <a:gd name="connsiteY113" fmla="*/ 1354985 h 1758914"/>
              <a:gd name="connsiteX114" fmla="*/ 2342074 w 2468772"/>
              <a:gd name="connsiteY114" fmla="*/ 1402610 h 1758914"/>
              <a:gd name="connsiteX115" fmla="*/ 2268255 w 2468772"/>
              <a:gd name="connsiteY115" fmla="*/ 1404992 h 1758914"/>
              <a:gd name="connsiteX116" fmla="*/ 2156337 w 2468772"/>
              <a:gd name="connsiteY116" fmla="*/ 1435948 h 1758914"/>
              <a:gd name="connsiteX117" fmla="*/ 2108712 w 2468772"/>
              <a:gd name="connsiteY117" fmla="*/ 1459760 h 1758914"/>
              <a:gd name="connsiteX118" fmla="*/ 1496730 w 2468772"/>
              <a:gd name="connsiteY118" fmla="*/ 1183535 h 1758914"/>
              <a:gd name="connsiteX119" fmla="*/ 1349093 w 2468772"/>
              <a:gd name="connsiteY119" fmla="*/ 1188299 h 1758914"/>
              <a:gd name="connsiteX120" fmla="*/ 1253843 w 2468772"/>
              <a:gd name="connsiteY120" fmla="*/ 1250210 h 1758914"/>
              <a:gd name="connsiteX121" fmla="*/ 1120493 w 2468772"/>
              <a:gd name="connsiteY121" fmla="*/ 1362129 h 1758914"/>
              <a:gd name="connsiteX122" fmla="*/ 1084774 w 2468772"/>
              <a:gd name="connsiteY122" fmla="*/ 1469285 h 1758914"/>
              <a:gd name="connsiteX123" fmla="*/ 1122874 w 2468772"/>
              <a:gd name="connsiteY123" fmla="*/ 1590729 h 1758914"/>
              <a:gd name="connsiteX124" fmla="*/ 1099062 w 2468772"/>
              <a:gd name="connsiteY124" fmla="*/ 1652642 h 1758914"/>
              <a:gd name="connsiteX125" fmla="*/ 931725 w 2468772"/>
              <a:gd name="connsiteY125" fmla="*/ 1757893 h 1758914"/>
              <a:gd name="connsiteX126" fmla="*/ 818074 w 2468772"/>
              <a:gd name="connsiteY126" fmla="*/ 1702648 h 1758914"/>
              <a:gd name="connsiteX127" fmla="*/ 687105 w 2468772"/>
              <a:gd name="connsiteY127" fmla="*/ 1645499 h 1758914"/>
              <a:gd name="connsiteX128" fmla="*/ 313249 w 2468772"/>
              <a:gd name="connsiteY128" fmla="*/ 1643117 h 1758914"/>
              <a:gd name="connsiteX129" fmla="*/ 170374 w 2468772"/>
              <a:gd name="connsiteY129" fmla="*/ 1547867 h 1758914"/>
              <a:gd name="connsiteX130" fmla="*/ 75125 w 2468772"/>
              <a:gd name="connsiteY130" fmla="*/ 1497860 h 1758914"/>
              <a:gd name="connsiteX131" fmla="*/ 48930 w 2468772"/>
              <a:gd name="connsiteY131" fmla="*/ 1433567 h 1758914"/>
              <a:gd name="connsiteX132" fmla="*/ 70362 w 2468772"/>
              <a:gd name="connsiteY132" fmla="*/ 1416898 h 1758914"/>
              <a:gd name="connsiteX133" fmla="*/ 87030 w 2468772"/>
              <a:gd name="connsiteY133" fmla="*/ 1371654 h 1758914"/>
              <a:gd name="connsiteX134" fmla="*/ 75181 w 2468772"/>
              <a:gd name="connsiteY134" fmla="*/ 1348029 h 1758914"/>
              <a:gd name="connsiteX0" fmla="*/ 75181 w 2468772"/>
              <a:gd name="connsiteY0" fmla="*/ 1348029 h 1758914"/>
              <a:gd name="connsiteX1" fmla="*/ 60837 w 2468772"/>
              <a:gd name="connsiteY1" fmla="*/ 1290692 h 1758914"/>
              <a:gd name="connsiteX2" fmla="*/ 67980 w 2468772"/>
              <a:gd name="connsiteY2" fmla="*/ 1233542 h 1758914"/>
              <a:gd name="connsiteX3" fmla="*/ 39405 w 2468772"/>
              <a:gd name="connsiteY3" fmla="*/ 1135909 h 1758914"/>
              <a:gd name="connsiteX4" fmla="*/ 58455 w 2468772"/>
              <a:gd name="connsiteY4" fmla="*/ 1138292 h 1758914"/>
              <a:gd name="connsiteX5" fmla="*/ 125131 w 2468772"/>
              <a:gd name="connsiteY5" fmla="*/ 1159722 h 1758914"/>
              <a:gd name="connsiteX6" fmla="*/ 153706 w 2468772"/>
              <a:gd name="connsiteY6" fmla="*/ 1124004 h 1758914"/>
              <a:gd name="connsiteX7" fmla="*/ 201331 w 2468772"/>
              <a:gd name="connsiteY7" fmla="*/ 1107334 h 1758914"/>
              <a:gd name="connsiteX8" fmla="*/ 189424 w 2468772"/>
              <a:gd name="connsiteY8" fmla="*/ 1071617 h 1758914"/>
              <a:gd name="connsiteX9" fmla="*/ 194188 w 2468772"/>
              <a:gd name="connsiteY9" fmla="*/ 1026372 h 1758914"/>
              <a:gd name="connsiteX10" fmla="*/ 215618 w 2468772"/>
              <a:gd name="connsiteY10" fmla="*/ 990654 h 1758914"/>
              <a:gd name="connsiteX11" fmla="*/ 218000 w 2468772"/>
              <a:gd name="connsiteY11" fmla="*/ 964459 h 1758914"/>
              <a:gd name="connsiteX12" fmla="*/ 239430 w 2468772"/>
              <a:gd name="connsiteY12" fmla="*/ 964460 h 1758914"/>
              <a:gd name="connsiteX13" fmla="*/ 268006 w 2468772"/>
              <a:gd name="connsiteY13" fmla="*/ 950172 h 1758914"/>
              <a:gd name="connsiteX14" fmla="*/ 318013 w 2468772"/>
              <a:gd name="connsiteY14" fmla="*/ 885878 h 1758914"/>
              <a:gd name="connsiteX15" fmla="*/ 348968 w 2468772"/>
              <a:gd name="connsiteY15" fmla="*/ 833490 h 1758914"/>
              <a:gd name="connsiteX16" fmla="*/ 441838 w 2468772"/>
              <a:gd name="connsiteY16" fmla="*/ 778722 h 1758914"/>
              <a:gd name="connsiteX17" fmla="*/ 553756 w 2468772"/>
              <a:gd name="connsiteY17" fmla="*/ 740621 h 1758914"/>
              <a:gd name="connsiteX18" fmla="*/ 527563 w 2468772"/>
              <a:gd name="connsiteY18" fmla="*/ 707284 h 1758914"/>
              <a:gd name="connsiteX19" fmla="*/ 489463 w 2468772"/>
              <a:gd name="connsiteY19" fmla="*/ 688234 h 1758914"/>
              <a:gd name="connsiteX20" fmla="*/ 508513 w 2468772"/>
              <a:gd name="connsiteY20" fmla="*/ 647753 h 1758914"/>
              <a:gd name="connsiteX21" fmla="*/ 503750 w 2468772"/>
              <a:gd name="connsiteY21" fmla="*/ 623941 h 1758914"/>
              <a:gd name="connsiteX22" fmla="*/ 498988 w 2468772"/>
              <a:gd name="connsiteY22" fmla="*/ 604891 h 1758914"/>
              <a:gd name="connsiteX23" fmla="*/ 434694 w 2468772"/>
              <a:gd name="connsiteY23" fmla="*/ 562028 h 1758914"/>
              <a:gd name="connsiteX24" fmla="*/ 382305 w 2468772"/>
              <a:gd name="connsiteY24" fmla="*/ 571552 h 1758914"/>
              <a:gd name="connsiteX25" fmla="*/ 315631 w 2468772"/>
              <a:gd name="connsiteY25" fmla="*/ 552503 h 1758914"/>
              <a:gd name="connsiteX26" fmla="*/ 248955 w 2468772"/>
              <a:gd name="connsiteY26" fmla="*/ 592983 h 1758914"/>
              <a:gd name="connsiteX27" fmla="*/ 144181 w 2468772"/>
              <a:gd name="connsiteY27" fmla="*/ 590602 h 1758914"/>
              <a:gd name="connsiteX28" fmla="*/ 79887 w 2468772"/>
              <a:gd name="connsiteY28" fmla="*/ 619177 h 1758914"/>
              <a:gd name="connsiteX29" fmla="*/ 32262 w 2468772"/>
              <a:gd name="connsiteY29" fmla="*/ 647752 h 1758914"/>
              <a:gd name="connsiteX30" fmla="*/ 1307 w 2468772"/>
              <a:gd name="connsiteY30" fmla="*/ 602508 h 1758914"/>
              <a:gd name="connsiteX31" fmla="*/ 10830 w 2468772"/>
              <a:gd name="connsiteY31" fmla="*/ 514402 h 1758914"/>
              <a:gd name="connsiteX32" fmla="*/ 8450 w 2468772"/>
              <a:gd name="connsiteY32" fmla="*/ 478683 h 1758914"/>
              <a:gd name="connsiteX33" fmla="*/ 22737 w 2468772"/>
              <a:gd name="connsiteY33" fmla="*/ 452490 h 1758914"/>
              <a:gd name="connsiteX34" fmla="*/ 27499 w 2468772"/>
              <a:gd name="connsiteY34" fmla="*/ 388196 h 1758914"/>
              <a:gd name="connsiteX35" fmla="*/ 32262 w 2468772"/>
              <a:gd name="connsiteY35" fmla="*/ 357240 h 1758914"/>
              <a:gd name="connsiteX36" fmla="*/ 58455 w 2468772"/>
              <a:gd name="connsiteY36" fmla="*/ 331046 h 1758914"/>
              <a:gd name="connsiteX37" fmla="*/ 60838 w 2468772"/>
              <a:gd name="connsiteY37" fmla="*/ 300090 h 1758914"/>
              <a:gd name="connsiteX38" fmla="*/ 106080 w 2468772"/>
              <a:gd name="connsiteY38" fmla="*/ 290565 h 1758914"/>
              <a:gd name="connsiteX39" fmla="*/ 82268 w 2468772"/>
              <a:gd name="connsiteY39" fmla="*/ 266752 h 1758914"/>
              <a:gd name="connsiteX40" fmla="*/ 117988 w 2468772"/>
              <a:gd name="connsiteY40" fmla="*/ 240558 h 1758914"/>
              <a:gd name="connsiteX41" fmla="*/ 91793 w 2468772"/>
              <a:gd name="connsiteY41" fmla="*/ 233415 h 1758914"/>
              <a:gd name="connsiteX42" fmla="*/ 58456 w 2468772"/>
              <a:gd name="connsiteY42" fmla="*/ 202458 h 1758914"/>
              <a:gd name="connsiteX43" fmla="*/ 101319 w 2468772"/>
              <a:gd name="connsiteY43" fmla="*/ 161977 h 1758914"/>
              <a:gd name="connsiteX44" fmla="*/ 65600 w 2468772"/>
              <a:gd name="connsiteY44" fmla="*/ 152452 h 1758914"/>
              <a:gd name="connsiteX45" fmla="*/ 56075 w 2468772"/>
              <a:gd name="connsiteY45" fmla="*/ 135783 h 1758914"/>
              <a:gd name="connsiteX46" fmla="*/ 72744 w 2468772"/>
              <a:gd name="connsiteY46" fmla="*/ 100065 h 1758914"/>
              <a:gd name="connsiteX47" fmla="*/ 51313 w 2468772"/>
              <a:gd name="connsiteY47" fmla="*/ 88158 h 1758914"/>
              <a:gd name="connsiteX48" fmla="*/ 65600 w 2468772"/>
              <a:gd name="connsiteY48" fmla="*/ 80063 h 1758914"/>
              <a:gd name="connsiteX49" fmla="*/ 77506 w 2468772"/>
              <a:gd name="connsiteY49" fmla="*/ 57204 h 1758914"/>
              <a:gd name="connsiteX50" fmla="*/ 125131 w 2468772"/>
              <a:gd name="connsiteY50" fmla="*/ 28627 h 1758914"/>
              <a:gd name="connsiteX51" fmla="*/ 172756 w 2468772"/>
              <a:gd name="connsiteY51" fmla="*/ 26247 h 1758914"/>
              <a:gd name="connsiteX52" fmla="*/ 210856 w 2468772"/>
              <a:gd name="connsiteY52" fmla="*/ 47679 h 1758914"/>
              <a:gd name="connsiteX53" fmla="*/ 234669 w 2468772"/>
              <a:gd name="connsiteY53" fmla="*/ 50059 h 1758914"/>
              <a:gd name="connsiteX54" fmla="*/ 287056 w 2468772"/>
              <a:gd name="connsiteY54" fmla="*/ 54823 h 1758914"/>
              <a:gd name="connsiteX55" fmla="*/ 318013 w 2468772"/>
              <a:gd name="connsiteY55" fmla="*/ 64348 h 1758914"/>
              <a:gd name="connsiteX56" fmla="*/ 322775 w 2468772"/>
              <a:gd name="connsiteY56" fmla="*/ 35773 h 1758914"/>
              <a:gd name="connsiteX57" fmla="*/ 315631 w 2468772"/>
              <a:gd name="connsiteY57" fmla="*/ 16722 h 1758914"/>
              <a:gd name="connsiteX58" fmla="*/ 413263 w 2468772"/>
              <a:gd name="connsiteY58" fmla="*/ 52 h 1758914"/>
              <a:gd name="connsiteX59" fmla="*/ 448980 w 2468772"/>
              <a:gd name="connsiteY59" fmla="*/ 23867 h 1758914"/>
              <a:gd name="connsiteX60" fmla="*/ 477556 w 2468772"/>
              <a:gd name="connsiteY60" fmla="*/ 31010 h 1758914"/>
              <a:gd name="connsiteX61" fmla="*/ 513275 w 2468772"/>
              <a:gd name="connsiteY61" fmla="*/ 81017 h 1758914"/>
              <a:gd name="connsiteX62" fmla="*/ 558519 w 2468772"/>
              <a:gd name="connsiteY62" fmla="*/ 114352 h 1758914"/>
              <a:gd name="connsiteX63" fmla="*/ 568043 w 2468772"/>
              <a:gd name="connsiteY63" fmla="*/ 150073 h 1758914"/>
              <a:gd name="connsiteX64" fmla="*/ 563280 w 2468772"/>
              <a:gd name="connsiteY64" fmla="*/ 221510 h 1758914"/>
              <a:gd name="connsiteX65" fmla="*/ 587397 w 2468772"/>
              <a:gd name="connsiteY65" fmla="*/ 276654 h 1758914"/>
              <a:gd name="connsiteX66" fmla="*/ 649005 w 2468772"/>
              <a:gd name="connsiteY66" fmla="*/ 309617 h 1758914"/>
              <a:gd name="connsiteX67" fmla="*/ 779974 w 2468772"/>
              <a:gd name="connsiteY67" fmla="*/ 381054 h 1758914"/>
              <a:gd name="connsiteX68" fmla="*/ 870463 w 2468772"/>
              <a:gd name="connsiteY68" fmla="*/ 440583 h 1758914"/>
              <a:gd name="connsiteX69" fmla="*/ 941899 w 2468772"/>
              <a:gd name="connsiteY69" fmla="*/ 390579 h 1758914"/>
              <a:gd name="connsiteX70" fmla="*/ 991905 w 2468772"/>
              <a:gd name="connsiteY70" fmla="*/ 362004 h 1758914"/>
              <a:gd name="connsiteX71" fmla="*/ 1006193 w 2468772"/>
              <a:gd name="connsiteY71" fmla="*/ 378673 h 1758914"/>
              <a:gd name="connsiteX72" fmla="*/ 1049055 w 2468772"/>
              <a:gd name="connsiteY72" fmla="*/ 395342 h 1758914"/>
              <a:gd name="connsiteX73" fmla="*/ 1072869 w 2468772"/>
              <a:gd name="connsiteY73" fmla="*/ 407248 h 1758914"/>
              <a:gd name="connsiteX74" fmla="*/ 1146687 w 2468772"/>
              <a:gd name="connsiteY74" fmla="*/ 402485 h 1758914"/>
              <a:gd name="connsiteX75" fmla="*/ 1170500 w 2468772"/>
              <a:gd name="connsiteY75" fmla="*/ 419154 h 1758914"/>
              <a:gd name="connsiteX76" fmla="*/ 1215744 w 2468772"/>
              <a:gd name="connsiteY76" fmla="*/ 423917 h 1758914"/>
              <a:gd name="connsiteX77" fmla="*/ 1227649 w 2468772"/>
              <a:gd name="connsiteY77" fmla="*/ 435823 h 1758914"/>
              <a:gd name="connsiteX78" fmla="*/ 1239556 w 2468772"/>
              <a:gd name="connsiteY78" fmla="*/ 466779 h 1758914"/>
              <a:gd name="connsiteX79" fmla="*/ 1253844 w 2468772"/>
              <a:gd name="connsiteY79" fmla="*/ 478685 h 1758914"/>
              <a:gd name="connsiteX80" fmla="*/ 1289563 w 2468772"/>
              <a:gd name="connsiteY80" fmla="*/ 502498 h 1758914"/>
              <a:gd name="connsiteX81" fmla="*/ 1306231 w 2468772"/>
              <a:gd name="connsiteY81" fmla="*/ 492973 h 1758914"/>
              <a:gd name="connsiteX82" fmla="*/ 1341950 w 2468772"/>
              <a:gd name="connsiteY82" fmla="*/ 502498 h 1758914"/>
              <a:gd name="connsiteX83" fmla="*/ 1411005 w 2468772"/>
              <a:gd name="connsiteY83" fmla="*/ 566792 h 1758914"/>
              <a:gd name="connsiteX84" fmla="*/ 1496730 w 2468772"/>
              <a:gd name="connsiteY84" fmla="*/ 588223 h 1758914"/>
              <a:gd name="connsiteX85" fmla="*/ 1549119 w 2468772"/>
              <a:gd name="connsiteY85" fmla="*/ 590604 h 1758914"/>
              <a:gd name="connsiteX86" fmla="*/ 1580075 w 2468772"/>
              <a:gd name="connsiteY86" fmla="*/ 604892 h 1758914"/>
              <a:gd name="connsiteX87" fmla="*/ 1603887 w 2468772"/>
              <a:gd name="connsiteY87" fmla="*/ 621560 h 1758914"/>
              <a:gd name="connsiteX88" fmla="*/ 1603888 w 2468772"/>
              <a:gd name="connsiteY88" fmla="*/ 676329 h 1758914"/>
              <a:gd name="connsiteX89" fmla="*/ 1634844 w 2468772"/>
              <a:gd name="connsiteY89" fmla="*/ 692998 h 1758914"/>
              <a:gd name="connsiteX90" fmla="*/ 1658656 w 2468772"/>
              <a:gd name="connsiteY90" fmla="*/ 723954 h 1758914"/>
              <a:gd name="connsiteX91" fmla="*/ 1696756 w 2468772"/>
              <a:gd name="connsiteY91" fmla="*/ 764435 h 1758914"/>
              <a:gd name="connsiteX92" fmla="*/ 1727713 w 2468772"/>
              <a:gd name="connsiteY92" fmla="*/ 778723 h 1758914"/>
              <a:gd name="connsiteX93" fmla="*/ 1770575 w 2468772"/>
              <a:gd name="connsiteY93" fmla="*/ 802535 h 1758914"/>
              <a:gd name="connsiteX94" fmla="*/ 1799150 w 2468772"/>
              <a:gd name="connsiteY94" fmla="*/ 831110 h 1758914"/>
              <a:gd name="connsiteX95" fmla="*/ 1880113 w 2468772"/>
              <a:gd name="connsiteY95" fmla="*/ 873973 h 1758914"/>
              <a:gd name="connsiteX96" fmla="*/ 1911069 w 2468772"/>
              <a:gd name="connsiteY96" fmla="*/ 873973 h 1758914"/>
              <a:gd name="connsiteX97" fmla="*/ 1946788 w 2468772"/>
              <a:gd name="connsiteY97" fmla="*/ 881117 h 1758914"/>
              <a:gd name="connsiteX98" fmla="*/ 1984888 w 2468772"/>
              <a:gd name="connsiteY98" fmla="*/ 857304 h 1758914"/>
              <a:gd name="connsiteX99" fmla="*/ 2084900 w 2468772"/>
              <a:gd name="connsiteY99" fmla="*/ 928742 h 1758914"/>
              <a:gd name="connsiteX100" fmla="*/ 2103950 w 2468772"/>
              <a:gd name="connsiteY100" fmla="*/ 962079 h 1758914"/>
              <a:gd name="connsiteX101" fmla="*/ 2149194 w 2468772"/>
              <a:gd name="connsiteY101" fmla="*/ 1002560 h 1758914"/>
              <a:gd name="connsiteX102" fmla="*/ 2158719 w 2468772"/>
              <a:gd name="connsiteY102" fmla="*/ 1073998 h 1758914"/>
              <a:gd name="connsiteX103" fmla="*/ 2227775 w 2468772"/>
              <a:gd name="connsiteY103" fmla="*/ 1097810 h 1758914"/>
              <a:gd name="connsiteX104" fmla="*/ 2265875 w 2468772"/>
              <a:gd name="connsiteY104" fmla="*/ 1166867 h 1758914"/>
              <a:gd name="connsiteX105" fmla="*/ 2284924 w 2468772"/>
              <a:gd name="connsiteY105" fmla="*/ 1178773 h 1758914"/>
              <a:gd name="connsiteX106" fmla="*/ 2308738 w 2468772"/>
              <a:gd name="connsiteY106" fmla="*/ 1197823 h 1758914"/>
              <a:gd name="connsiteX107" fmla="*/ 2334931 w 2468772"/>
              <a:gd name="connsiteY107" fmla="*/ 1190679 h 1758914"/>
              <a:gd name="connsiteX108" fmla="*/ 2365887 w 2468772"/>
              <a:gd name="connsiteY108" fmla="*/ 1200204 h 1758914"/>
              <a:gd name="connsiteX109" fmla="*/ 2430181 w 2468772"/>
              <a:gd name="connsiteY109" fmla="*/ 1224017 h 1758914"/>
              <a:gd name="connsiteX110" fmla="*/ 2461138 w 2468772"/>
              <a:gd name="connsiteY110" fmla="*/ 1228779 h 1758914"/>
              <a:gd name="connsiteX111" fmla="*/ 2468356 w 2468772"/>
              <a:gd name="connsiteY111" fmla="*/ 1265161 h 1758914"/>
              <a:gd name="connsiteX112" fmla="*/ 2446849 w 2468772"/>
              <a:gd name="connsiteY112" fmla="*/ 1300217 h 1758914"/>
              <a:gd name="connsiteX113" fmla="*/ 2415893 w 2468772"/>
              <a:gd name="connsiteY113" fmla="*/ 1354985 h 1758914"/>
              <a:gd name="connsiteX114" fmla="*/ 2342074 w 2468772"/>
              <a:gd name="connsiteY114" fmla="*/ 1402610 h 1758914"/>
              <a:gd name="connsiteX115" fmla="*/ 2268255 w 2468772"/>
              <a:gd name="connsiteY115" fmla="*/ 1404992 h 1758914"/>
              <a:gd name="connsiteX116" fmla="*/ 2156337 w 2468772"/>
              <a:gd name="connsiteY116" fmla="*/ 1435948 h 1758914"/>
              <a:gd name="connsiteX117" fmla="*/ 2108712 w 2468772"/>
              <a:gd name="connsiteY117" fmla="*/ 1459760 h 1758914"/>
              <a:gd name="connsiteX118" fmla="*/ 1496730 w 2468772"/>
              <a:gd name="connsiteY118" fmla="*/ 1183535 h 1758914"/>
              <a:gd name="connsiteX119" fmla="*/ 1349093 w 2468772"/>
              <a:gd name="connsiteY119" fmla="*/ 1188299 h 1758914"/>
              <a:gd name="connsiteX120" fmla="*/ 1253843 w 2468772"/>
              <a:gd name="connsiteY120" fmla="*/ 1250210 h 1758914"/>
              <a:gd name="connsiteX121" fmla="*/ 1120493 w 2468772"/>
              <a:gd name="connsiteY121" fmla="*/ 1362129 h 1758914"/>
              <a:gd name="connsiteX122" fmla="*/ 1084774 w 2468772"/>
              <a:gd name="connsiteY122" fmla="*/ 1469285 h 1758914"/>
              <a:gd name="connsiteX123" fmla="*/ 1122874 w 2468772"/>
              <a:gd name="connsiteY123" fmla="*/ 1590729 h 1758914"/>
              <a:gd name="connsiteX124" fmla="*/ 1099062 w 2468772"/>
              <a:gd name="connsiteY124" fmla="*/ 1652642 h 1758914"/>
              <a:gd name="connsiteX125" fmla="*/ 931725 w 2468772"/>
              <a:gd name="connsiteY125" fmla="*/ 1757893 h 1758914"/>
              <a:gd name="connsiteX126" fmla="*/ 818074 w 2468772"/>
              <a:gd name="connsiteY126" fmla="*/ 1702648 h 1758914"/>
              <a:gd name="connsiteX127" fmla="*/ 687105 w 2468772"/>
              <a:gd name="connsiteY127" fmla="*/ 1645499 h 1758914"/>
              <a:gd name="connsiteX128" fmla="*/ 546612 w 2468772"/>
              <a:gd name="connsiteY128" fmla="*/ 1640734 h 1758914"/>
              <a:gd name="connsiteX129" fmla="*/ 313249 w 2468772"/>
              <a:gd name="connsiteY129" fmla="*/ 1643117 h 1758914"/>
              <a:gd name="connsiteX130" fmla="*/ 170374 w 2468772"/>
              <a:gd name="connsiteY130" fmla="*/ 1547867 h 1758914"/>
              <a:gd name="connsiteX131" fmla="*/ 75125 w 2468772"/>
              <a:gd name="connsiteY131" fmla="*/ 1497860 h 1758914"/>
              <a:gd name="connsiteX132" fmla="*/ 48930 w 2468772"/>
              <a:gd name="connsiteY132" fmla="*/ 1433567 h 1758914"/>
              <a:gd name="connsiteX133" fmla="*/ 70362 w 2468772"/>
              <a:gd name="connsiteY133" fmla="*/ 1416898 h 1758914"/>
              <a:gd name="connsiteX134" fmla="*/ 87030 w 2468772"/>
              <a:gd name="connsiteY134" fmla="*/ 1371654 h 1758914"/>
              <a:gd name="connsiteX135" fmla="*/ 75181 w 2468772"/>
              <a:gd name="connsiteY135" fmla="*/ 1348029 h 1758914"/>
              <a:gd name="connsiteX0" fmla="*/ 79943 w 2468772"/>
              <a:gd name="connsiteY0" fmla="*/ 1336122 h 1758914"/>
              <a:gd name="connsiteX1" fmla="*/ 60837 w 2468772"/>
              <a:gd name="connsiteY1" fmla="*/ 1290692 h 1758914"/>
              <a:gd name="connsiteX2" fmla="*/ 67980 w 2468772"/>
              <a:gd name="connsiteY2" fmla="*/ 1233542 h 1758914"/>
              <a:gd name="connsiteX3" fmla="*/ 39405 w 2468772"/>
              <a:gd name="connsiteY3" fmla="*/ 1135909 h 1758914"/>
              <a:gd name="connsiteX4" fmla="*/ 58455 w 2468772"/>
              <a:gd name="connsiteY4" fmla="*/ 1138292 h 1758914"/>
              <a:gd name="connsiteX5" fmla="*/ 125131 w 2468772"/>
              <a:gd name="connsiteY5" fmla="*/ 1159722 h 1758914"/>
              <a:gd name="connsiteX6" fmla="*/ 153706 w 2468772"/>
              <a:gd name="connsiteY6" fmla="*/ 1124004 h 1758914"/>
              <a:gd name="connsiteX7" fmla="*/ 201331 w 2468772"/>
              <a:gd name="connsiteY7" fmla="*/ 1107334 h 1758914"/>
              <a:gd name="connsiteX8" fmla="*/ 189424 w 2468772"/>
              <a:gd name="connsiteY8" fmla="*/ 1071617 h 1758914"/>
              <a:gd name="connsiteX9" fmla="*/ 194188 w 2468772"/>
              <a:gd name="connsiteY9" fmla="*/ 1026372 h 1758914"/>
              <a:gd name="connsiteX10" fmla="*/ 215618 w 2468772"/>
              <a:gd name="connsiteY10" fmla="*/ 990654 h 1758914"/>
              <a:gd name="connsiteX11" fmla="*/ 218000 w 2468772"/>
              <a:gd name="connsiteY11" fmla="*/ 964459 h 1758914"/>
              <a:gd name="connsiteX12" fmla="*/ 239430 w 2468772"/>
              <a:gd name="connsiteY12" fmla="*/ 964460 h 1758914"/>
              <a:gd name="connsiteX13" fmla="*/ 268006 w 2468772"/>
              <a:gd name="connsiteY13" fmla="*/ 950172 h 1758914"/>
              <a:gd name="connsiteX14" fmla="*/ 318013 w 2468772"/>
              <a:gd name="connsiteY14" fmla="*/ 885878 h 1758914"/>
              <a:gd name="connsiteX15" fmla="*/ 348968 w 2468772"/>
              <a:gd name="connsiteY15" fmla="*/ 833490 h 1758914"/>
              <a:gd name="connsiteX16" fmla="*/ 441838 w 2468772"/>
              <a:gd name="connsiteY16" fmla="*/ 778722 h 1758914"/>
              <a:gd name="connsiteX17" fmla="*/ 553756 w 2468772"/>
              <a:gd name="connsiteY17" fmla="*/ 740621 h 1758914"/>
              <a:gd name="connsiteX18" fmla="*/ 527563 w 2468772"/>
              <a:gd name="connsiteY18" fmla="*/ 707284 h 1758914"/>
              <a:gd name="connsiteX19" fmla="*/ 489463 w 2468772"/>
              <a:gd name="connsiteY19" fmla="*/ 688234 h 1758914"/>
              <a:gd name="connsiteX20" fmla="*/ 508513 w 2468772"/>
              <a:gd name="connsiteY20" fmla="*/ 647753 h 1758914"/>
              <a:gd name="connsiteX21" fmla="*/ 503750 w 2468772"/>
              <a:gd name="connsiteY21" fmla="*/ 623941 h 1758914"/>
              <a:gd name="connsiteX22" fmla="*/ 498988 w 2468772"/>
              <a:gd name="connsiteY22" fmla="*/ 604891 h 1758914"/>
              <a:gd name="connsiteX23" fmla="*/ 434694 w 2468772"/>
              <a:gd name="connsiteY23" fmla="*/ 562028 h 1758914"/>
              <a:gd name="connsiteX24" fmla="*/ 382305 w 2468772"/>
              <a:gd name="connsiteY24" fmla="*/ 571552 h 1758914"/>
              <a:gd name="connsiteX25" fmla="*/ 315631 w 2468772"/>
              <a:gd name="connsiteY25" fmla="*/ 552503 h 1758914"/>
              <a:gd name="connsiteX26" fmla="*/ 248955 w 2468772"/>
              <a:gd name="connsiteY26" fmla="*/ 592983 h 1758914"/>
              <a:gd name="connsiteX27" fmla="*/ 144181 w 2468772"/>
              <a:gd name="connsiteY27" fmla="*/ 590602 h 1758914"/>
              <a:gd name="connsiteX28" fmla="*/ 79887 w 2468772"/>
              <a:gd name="connsiteY28" fmla="*/ 619177 h 1758914"/>
              <a:gd name="connsiteX29" fmla="*/ 32262 w 2468772"/>
              <a:gd name="connsiteY29" fmla="*/ 647752 h 1758914"/>
              <a:gd name="connsiteX30" fmla="*/ 1307 w 2468772"/>
              <a:gd name="connsiteY30" fmla="*/ 602508 h 1758914"/>
              <a:gd name="connsiteX31" fmla="*/ 10830 w 2468772"/>
              <a:gd name="connsiteY31" fmla="*/ 514402 h 1758914"/>
              <a:gd name="connsiteX32" fmla="*/ 8450 w 2468772"/>
              <a:gd name="connsiteY32" fmla="*/ 478683 h 1758914"/>
              <a:gd name="connsiteX33" fmla="*/ 22737 w 2468772"/>
              <a:gd name="connsiteY33" fmla="*/ 452490 h 1758914"/>
              <a:gd name="connsiteX34" fmla="*/ 27499 w 2468772"/>
              <a:gd name="connsiteY34" fmla="*/ 388196 h 1758914"/>
              <a:gd name="connsiteX35" fmla="*/ 32262 w 2468772"/>
              <a:gd name="connsiteY35" fmla="*/ 357240 h 1758914"/>
              <a:gd name="connsiteX36" fmla="*/ 58455 w 2468772"/>
              <a:gd name="connsiteY36" fmla="*/ 331046 h 1758914"/>
              <a:gd name="connsiteX37" fmla="*/ 60838 w 2468772"/>
              <a:gd name="connsiteY37" fmla="*/ 300090 h 1758914"/>
              <a:gd name="connsiteX38" fmla="*/ 106080 w 2468772"/>
              <a:gd name="connsiteY38" fmla="*/ 290565 h 1758914"/>
              <a:gd name="connsiteX39" fmla="*/ 82268 w 2468772"/>
              <a:gd name="connsiteY39" fmla="*/ 266752 h 1758914"/>
              <a:gd name="connsiteX40" fmla="*/ 117988 w 2468772"/>
              <a:gd name="connsiteY40" fmla="*/ 240558 h 1758914"/>
              <a:gd name="connsiteX41" fmla="*/ 91793 w 2468772"/>
              <a:gd name="connsiteY41" fmla="*/ 233415 h 1758914"/>
              <a:gd name="connsiteX42" fmla="*/ 58456 w 2468772"/>
              <a:gd name="connsiteY42" fmla="*/ 202458 h 1758914"/>
              <a:gd name="connsiteX43" fmla="*/ 101319 w 2468772"/>
              <a:gd name="connsiteY43" fmla="*/ 161977 h 1758914"/>
              <a:gd name="connsiteX44" fmla="*/ 65600 w 2468772"/>
              <a:gd name="connsiteY44" fmla="*/ 152452 h 1758914"/>
              <a:gd name="connsiteX45" fmla="*/ 56075 w 2468772"/>
              <a:gd name="connsiteY45" fmla="*/ 135783 h 1758914"/>
              <a:gd name="connsiteX46" fmla="*/ 72744 w 2468772"/>
              <a:gd name="connsiteY46" fmla="*/ 100065 h 1758914"/>
              <a:gd name="connsiteX47" fmla="*/ 51313 w 2468772"/>
              <a:gd name="connsiteY47" fmla="*/ 88158 h 1758914"/>
              <a:gd name="connsiteX48" fmla="*/ 65600 w 2468772"/>
              <a:gd name="connsiteY48" fmla="*/ 80063 h 1758914"/>
              <a:gd name="connsiteX49" fmla="*/ 77506 w 2468772"/>
              <a:gd name="connsiteY49" fmla="*/ 57204 h 1758914"/>
              <a:gd name="connsiteX50" fmla="*/ 125131 w 2468772"/>
              <a:gd name="connsiteY50" fmla="*/ 28627 h 1758914"/>
              <a:gd name="connsiteX51" fmla="*/ 172756 w 2468772"/>
              <a:gd name="connsiteY51" fmla="*/ 26247 h 1758914"/>
              <a:gd name="connsiteX52" fmla="*/ 210856 w 2468772"/>
              <a:gd name="connsiteY52" fmla="*/ 47679 h 1758914"/>
              <a:gd name="connsiteX53" fmla="*/ 234669 w 2468772"/>
              <a:gd name="connsiteY53" fmla="*/ 50059 h 1758914"/>
              <a:gd name="connsiteX54" fmla="*/ 287056 w 2468772"/>
              <a:gd name="connsiteY54" fmla="*/ 54823 h 1758914"/>
              <a:gd name="connsiteX55" fmla="*/ 318013 w 2468772"/>
              <a:gd name="connsiteY55" fmla="*/ 64348 h 1758914"/>
              <a:gd name="connsiteX56" fmla="*/ 322775 w 2468772"/>
              <a:gd name="connsiteY56" fmla="*/ 35773 h 1758914"/>
              <a:gd name="connsiteX57" fmla="*/ 315631 w 2468772"/>
              <a:gd name="connsiteY57" fmla="*/ 16722 h 1758914"/>
              <a:gd name="connsiteX58" fmla="*/ 413263 w 2468772"/>
              <a:gd name="connsiteY58" fmla="*/ 52 h 1758914"/>
              <a:gd name="connsiteX59" fmla="*/ 448980 w 2468772"/>
              <a:gd name="connsiteY59" fmla="*/ 23867 h 1758914"/>
              <a:gd name="connsiteX60" fmla="*/ 477556 w 2468772"/>
              <a:gd name="connsiteY60" fmla="*/ 31010 h 1758914"/>
              <a:gd name="connsiteX61" fmla="*/ 513275 w 2468772"/>
              <a:gd name="connsiteY61" fmla="*/ 81017 h 1758914"/>
              <a:gd name="connsiteX62" fmla="*/ 558519 w 2468772"/>
              <a:gd name="connsiteY62" fmla="*/ 114352 h 1758914"/>
              <a:gd name="connsiteX63" fmla="*/ 568043 w 2468772"/>
              <a:gd name="connsiteY63" fmla="*/ 150073 h 1758914"/>
              <a:gd name="connsiteX64" fmla="*/ 563280 w 2468772"/>
              <a:gd name="connsiteY64" fmla="*/ 221510 h 1758914"/>
              <a:gd name="connsiteX65" fmla="*/ 587397 w 2468772"/>
              <a:gd name="connsiteY65" fmla="*/ 276654 h 1758914"/>
              <a:gd name="connsiteX66" fmla="*/ 649005 w 2468772"/>
              <a:gd name="connsiteY66" fmla="*/ 309617 h 1758914"/>
              <a:gd name="connsiteX67" fmla="*/ 779974 w 2468772"/>
              <a:gd name="connsiteY67" fmla="*/ 381054 h 1758914"/>
              <a:gd name="connsiteX68" fmla="*/ 870463 w 2468772"/>
              <a:gd name="connsiteY68" fmla="*/ 440583 h 1758914"/>
              <a:gd name="connsiteX69" fmla="*/ 941899 w 2468772"/>
              <a:gd name="connsiteY69" fmla="*/ 390579 h 1758914"/>
              <a:gd name="connsiteX70" fmla="*/ 991905 w 2468772"/>
              <a:gd name="connsiteY70" fmla="*/ 362004 h 1758914"/>
              <a:gd name="connsiteX71" fmla="*/ 1006193 w 2468772"/>
              <a:gd name="connsiteY71" fmla="*/ 378673 h 1758914"/>
              <a:gd name="connsiteX72" fmla="*/ 1049055 w 2468772"/>
              <a:gd name="connsiteY72" fmla="*/ 395342 h 1758914"/>
              <a:gd name="connsiteX73" fmla="*/ 1072869 w 2468772"/>
              <a:gd name="connsiteY73" fmla="*/ 407248 h 1758914"/>
              <a:gd name="connsiteX74" fmla="*/ 1146687 w 2468772"/>
              <a:gd name="connsiteY74" fmla="*/ 402485 h 1758914"/>
              <a:gd name="connsiteX75" fmla="*/ 1170500 w 2468772"/>
              <a:gd name="connsiteY75" fmla="*/ 419154 h 1758914"/>
              <a:gd name="connsiteX76" fmla="*/ 1215744 w 2468772"/>
              <a:gd name="connsiteY76" fmla="*/ 423917 h 1758914"/>
              <a:gd name="connsiteX77" fmla="*/ 1227649 w 2468772"/>
              <a:gd name="connsiteY77" fmla="*/ 435823 h 1758914"/>
              <a:gd name="connsiteX78" fmla="*/ 1239556 w 2468772"/>
              <a:gd name="connsiteY78" fmla="*/ 466779 h 1758914"/>
              <a:gd name="connsiteX79" fmla="*/ 1253844 w 2468772"/>
              <a:gd name="connsiteY79" fmla="*/ 478685 h 1758914"/>
              <a:gd name="connsiteX80" fmla="*/ 1289563 w 2468772"/>
              <a:gd name="connsiteY80" fmla="*/ 502498 h 1758914"/>
              <a:gd name="connsiteX81" fmla="*/ 1306231 w 2468772"/>
              <a:gd name="connsiteY81" fmla="*/ 492973 h 1758914"/>
              <a:gd name="connsiteX82" fmla="*/ 1341950 w 2468772"/>
              <a:gd name="connsiteY82" fmla="*/ 502498 h 1758914"/>
              <a:gd name="connsiteX83" fmla="*/ 1411005 w 2468772"/>
              <a:gd name="connsiteY83" fmla="*/ 566792 h 1758914"/>
              <a:gd name="connsiteX84" fmla="*/ 1496730 w 2468772"/>
              <a:gd name="connsiteY84" fmla="*/ 588223 h 1758914"/>
              <a:gd name="connsiteX85" fmla="*/ 1549119 w 2468772"/>
              <a:gd name="connsiteY85" fmla="*/ 590604 h 1758914"/>
              <a:gd name="connsiteX86" fmla="*/ 1580075 w 2468772"/>
              <a:gd name="connsiteY86" fmla="*/ 604892 h 1758914"/>
              <a:gd name="connsiteX87" fmla="*/ 1603887 w 2468772"/>
              <a:gd name="connsiteY87" fmla="*/ 621560 h 1758914"/>
              <a:gd name="connsiteX88" fmla="*/ 1603888 w 2468772"/>
              <a:gd name="connsiteY88" fmla="*/ 676329 h 1758914"/>
              <a:gd name="connsiteX89" fmla="*/ 1634844 w 2468772"/>
              <a:gd name="connsiteY89" fmla="*/ 692998 h 1758914"/>
              <a:gd name="connsiteX90" fmla="*/ 1658656 w 2468772"/>
              <a:gd name="connsiteY90" fmla="*/ 723954 h 1758914"/>
              <a:gd name="connsiteX91" fmla="*/ 1696756 w 2468772"/>
              <a:gd name="connsiteY91" fmla="*/ 764435 h 1758914"/>
              <a:gd name="connsiteX92" fmla="*/ 1727713 w 2468772"/>
              <a:gd name="connsiteY92" fmla="*/ 778723 h 1758914"/>
              <a:gd name="connsiteX93" fmla="*/ 1770575 w 2468772"/>
              <a:gd name="connsiteY93" fmla="*/ 802535 h 1758914"/>
              <a:gd name="connsiteX94" fmla="*/ 1799150 w 2468772"/>
              <a:gd name="connsiteY94" fmla="*/ 831110 h 1758914"/>
              <a:gd name="connsiteX95" fmla="*/ 1880113 w 2468772"/>
              <a:gd name="connsiteY95" fmla="*/ 873973 h 1758914"/>
              <a:gd name="connsiteX96" fmla="*/ 1911069 w 2468772"/>
              <a:gd name="connsiteY96" fmla="*/ 873973 h 1758914"/>
              <a:gd name="connsiteX97" fmla="*/ 1946788 w 2468772"/>
              <a:gd name="connsiteY97" fmla="*/ 881117 h 1758914"/>
              <a:gd name="connsiteX98" fmla="*/ 1984888 w 2468772"/>
              <a:gd name="connsiteY98" fmla="*/ 857304 h 1758914"/>
              <a:gd name="connsiteX99" fmla="*/ 2084900 w 2468772"/>
              <a:gd name="connsiteY99" fmla="*/ 928742 h 1758914"/>
              <a:gd name="connsiteX100" fmla="*/ 2103950 w 2468772"/>
              <a:gd name="connsiteY100" fmla="*/ 962079 h 1758914"/>
              <a:gd name="connsiteX101" fmla="*/ 2149194 w 2468772"/>
              <a:gd name="connsiteY101" fmla="*/ 1002560 h 1758914"/>
              <a:gd name="connsiteX102" fmla="*/ 2158719 w 2468772"/>
              <a:gd name="connsiteY102" fmla="*/ 1073998 h 1758914"/>
              <a:gd name="connsiteX103" fmla="*/ 2227775 w 2468772"/>
              <a:gd name="connsiteY103" fmla="*/ 1097810 h 1758914"/>
              <a:gd name="connsiteX104" fmla="*/ 2265875 w 2468772"/>
              <a:gd name="connsiteY104" fmla="*/ 1166867 h 1758914"/>
              <a:gd name="connsiteX105" fmla="*/ 2284924 w 2468772"/>
              <a:gd name="connsiteY105" fmla="*/ 1178773 h 1758914"/>
              <a:gd name="connsiteX106" fmla="*/ 2308738 w 2468772"/>
              <a:gd name="connsiteY106" fmla="*/ 1197823 h 1758914"/>
              <a:gd name="connsiteX107" fmla="*/ 2334931 w 2468772"/>
              <a:gd name="connsiteY107" fmla="*/ 1190679 h 1758914"/>
              <a:gd name="connsiteX108" fmla="*/ 2365887 w 2468772"/>
              <a:gd name="connsiteY108" fmla="*/ 1200204 h 1758914"/>
              <a:gd name="connsiteX109" fmla="*/ 2430181 w 2468772"/>
              <a:gd name="connsiteY109" fmla="*/ 1224017 h 1758914"/>
              <a:gd name="connsiteX110" fmla="*/ 2461138 w 2468772"/>
              <a:gd name="connsiteY110" fmla="*/ 1228779 h 1758914"/>
              <a:gd name="connsiteX111" fmla="*/ 2468356 w 2468772"/>
              <a:gd name="connsiteY111" fmla="*/ 1265161 h 1758914"/>
              <a:gd name="connsiteX112" fmla="*/ 2446849 w 2468772"/>
              <a:gd name="connsiteY112" fmla="*/ 1300217 h 1758914"/>
              <a:gd name="connsiteX113" fmla="*/ 2415893 w 2468772"/>
              <a:gd name="connsiteY113" fmla="*/ 1354985 h 1758914"/>
              <a:gd name="connsiteX114" fmla="*/ 2342074 w 2468772"/>
              <a:gd name="connsiteY114" fmla="*/ 1402610 h 1758914"/>
              <a:gd name="connsiteX115" fmla="*/ 2268255 w 2468772"/>
              <a:gd name="connsiteY115" fmla="*/ 1404992 h 1758914"/>
              <a:gd name="connsiteX116" fmla="*/ 2156337 w 2468772"/>
              <a:gd name="connsiteY116" fmla="*/ 1435948 h 1758914"/>
              <a:gd name="connsiteX117" fmla="*/ 2108712 w 2468772"/>
              <a:gd name="connsiteY117" fmla="*/ 1459760 h 1758914"/>
              <a:gd name="connsiteX118" fmla="*/ 1496730 w 2468772"/>
              <a:gd name="connsiteY118" fmla="*/ 1183535 h 1758914"/>
              <a:gd name="connsiteX119" fmla="*/ 1349093 w 2468772"/>
              <a:gd name="connsiteY119" fmla="*/ 1188299 h 1758914"/>
              <a:gd name="connsiteX120" fmla="*/ 1253843 w 2468772"/>
              <a:gd name="connsiteY120" fmla="*/ 1250210 h 1758914"/>
              <a:gd name="connsiteX121" fmla="*/ 1120493 w 2468772"/>
              <a:gd name="connsiteY121" fmla="*/ 1362129 h 1758914"/>
              <a:gd name="connsiteX122" fmla="*/ 1084774 w 2468772"/>
              <a:gd name="connsiteY122" fmla="*/ 1469285 h 1758914"/>
              <a:gd name="connsiteX123" fmla="*/ 1122874 w 2468772"/>
              <a:gd name="connsiteY123" fmla="*/ 1590729 h 1758914"/>
              <a:gd name="connsiteX124" fmla="*/ 1099062 w 2468772"/>
              <a:gd name="connsiteY124" fmla="*/ 1652642 h 1758914"/>
              <a:gd name="connsiteX125" fmla="*/ 931725 w 2468772"/>
              <a:gd name="connsiteY125" fmla="*/ 1757893 h 1758914"/>
              <a:gd name="connsiteX126" fmla="*/ 818074 w 2468772"/>
              <a:gd name="connsiteY126" fmla="*/ 1702648 h 1758914"/>
              <a:gd name="connsiteX127" fmla="*/ 687105 w 2468772"/>
              <a:gd name="connsiteY127" fmla="*/ 1645499 h 1758914"/>
              <a:gd name="connsiteX128" fmla="*/ 546612 w 2468772"/>
              <a:gd name="connsiteY128" fmla="*/ 1640734 h 1758914"/>
              <a:gd name="connsiteX129" fmla="*/ 313249 w 2468772"/>
              <a:gd name="connsiteY129" fmla="*/ 1643117 h 1758914"/>
              <a:gd name="connsiteX130" fmla="*/ 170374 w 2468772"/>
              <a:gd name="connsiteY130" fmla="*/ 1547867 h 1758914"/>
              <a:gd name="connsiteX131" fmla="*/ 75125 w 2468772"/>
              <a:gd name="connsiteY131" fmla="*/ 1497860 h 1758914"/>
              <a:gd name="connsiteX132" fmla="*/ 48930 w 2468772"/>
              <a:gd name="connsiteY132" fmla="*/ 1433567 h 1758914"/>
              <a:gd name="connsiteX133" fmla="*/ 70362 w 2468772"/>
              <a:gd name="connsiteY133" fmla="*/ 1416898 h 1758914"/>
              <a:gd name="connsiteX134" fmla="*/ 87030 w 2468772"/>
              <a:gd name="connsiteY134" fmla="*/ 1371654 h 1758914"/>
              <a:gd name="connsiteX135" fmla="*/ 79943 w 2468772"/>
              <a:gd name="connsiteY135" fmla="*/ 1336122 h 1758914"/>
              <a:gd name="connsiteX0" fmla="*/ 79943 w 2468772"/>
              <a:gd name="connsiteY0" fmla="*/ 1336122 h 1758914"/>
              <a:gd name="connsiteX1" fmla="*/ 60837 w 2468772"/>
              <a:gd name="connsiteY1" fmla="*/ 1290692 h 1758914"/>
              <a:gd name="connsiteX2" fmla="*/ 67980 w 2468772"/>
              <a:gd name="connsiteY2" fmla="*/ 1233542 h 1758914"/>
              <a:gd name="connsiteX3" fmla="*/ 39405 w 2468772"/>
              <a:gd name="connsiteY3" fmla="*/ 1135909 h 1758914"/>
              <a:gd name="connsiteX4" fmla="*/ 58455 w 2468772"/>
              <a:gd name="connsiteY4" fmla="*/ 1138292 h 1758914"/>
              <a:gd name="connsiteX5" fmla="*/ 125131 w 2468772"/>
              <a:gd name="connsiteY5" fmla="*/ 1159722 h 1758914"/>
              <a:gd name="connsiteX6" fmla="*/ 153706 w 2468772"/>
              <a:gd name="connsiteY6" fmla="*/ 1124004 h 1758914"/>
              <a:gd name="connsiteX7" fmla="*/ 201331 w 2468772"/>
              <a:gd name="connsiteY7" fmla="*/ 1107334 h 1758914"/>
              <a:gd name="connsiteX8" fmla="*/ 189424 w 2468772"/>
              <a:gd name="connsiteY8" fmla="*/ 1071617 h 1758914"/>
              <a:gd name="connsiteX9" fmla="*/ 194188 w 2468772"/>
              <a:gd name="connsiteY9" fmla="*/ 1026372 h 1758914"/>
              <a:gd name="connsiteX10" fmla="*/ 215618 w 2468772"/>
              <a:gd name="connsiteY10" fmla="*/ 990654 h 1758914"/>
              <a:gd name="connsiteX11" fmla="*/ 218000 w 2468772"/>
              <a:gd name="connsiteY11" fmla="*/ 964459 h 1758914"/>
              <a:gd name="connsiteX12" fmla="*/ 239430 w 2468772"/>
              <a:gd name="connsiteY12" fmla="*/ 964460 h 1758914"/>
              <a:gd name="connsiteX13" fmla="*/ 268006 w 2468772"/>
              <a:gd name="connsiteY13" fmla="*/ 950172 h 1758914"/>
              <a:gd name="connsiteX14" fmla="*/ 318013 w 2468772"/>
              <a:gd name="connsiteY14" fmla="*/ 885878 h 1758914"/>
              <a:gd name="connsiteX15" fmla="*/ 348968 w 2468772"/>
              <a:gd name="connsiteY15" fmla="*/ 833490 h 1758914"/>
              <a:gd name="connsiteX16" fmla="*/ 441838 w 2468772"/>
              <a:gd name="connsiteY16" fmla="*/ 778722 h 1758914"/>
              <a:gd name="connsiteX17" fmla="*/ 553756 w 2468772"/>
              <a:gd name="connsiteY17" fmla="*/ 740621 h 1758914"/>
              <a:gd name="connsiteX18" fmla="*/ 527563 w 2468772"/>
              <a:gd name="connsiteY18" fmla="*/ 707284 h 1758914"/>
              <a:gd name="connsiteX19" fmla="*/ 489463 w 2468772"/>
              <a:gd name="connsiteY19" fmla="*/ 688234 h 1758914"/>
              <a:gd name="connsiteX20" fmla="*/ 508513 w 2468772"/>
              <a:gd name="connsiteY20" fmla="*/ 647753 h 1758914"/>
              <a:gd name="connsiteX21" fmla="*/ 503750 w 2468772"/>
              <a:gd name="connsiteY21" fmla="*/ 623941 h 1758914"/>
              <a:gd name="connsiteX22" fmla="*/ 498988 w 2468772"/>
              <a:gd name="connsiteY22" fmla="*/ 604891 h 1758914"/>
              <a:gd name="connsiteX23" fmla="*/ 434694 w 2468772"/>
              <a:gd name="connsiteY23" fmla="*/ 562028 h 1758914"/>
              <a:gd name="connsiteX24" fmla="*/ 382305 w 2468772"/>
              <a:gd name="connsiteY24" fmla="*/ 571552 h 1758914"/>
              <a:gd name="connsiteX25" fmla="*/ 315631 w 2468772"/>
              <a:gd name="connsiteY25" fmla="*/ 552503 h 1758914"/>
              <a:gd name="connsiteX26" fmla="*/ 248955 w 2468772"/>
              <a:gd name="connsiteY26" fmla="*/ 592983 h 1758914"/>
              <a:gd name="connsiteX27" fmla="*/ 144181 w 2468772"/>
              <a:gd name="connsiteY27" fmla="*/ 590602 h 1758914"/>
              <a:gd name="connsiteX28" fmla="*/ 79887 w 2468772"/>
              <a:gd name="connsiteY28" fmla="*/ 619177 h 1758914"/>
              <a:gd name="connsiteX29" fmla="*/ 32262 w 2468772"/>
              <a:gd name="connsiteY29" fmla="*/ 647752 h 1758914"/>
              <a:gd name="connsiteX30" fmla="*/ 1307 w 2468772"/>
              <a:gd name="connsiteY30" fmla="*/ 602508 h 1758914"/>
              <a:gd name="connsiteX31" fmla="*/ 10830 w 2468772"/>
              <a:gd name="connsiteY31" fmla="*/ 514402 h 1758914"/>
              <a:gd name="connsiteX32" fmla="*/ 8450 w 2468772"/>
              <a:gd name="connsiteY32" fmla="*/ 478683 h 1758914"/>
              <a:gd name="connsiteX33" fmla="*/ 22737 w 2468772"/>
              <a:gd name="connsiteY33" fmla="*/ 452490 h 1758914"/>
              <a:gd name="connsiteX34" fmla="*/ 27499 w 2468772"/>
              <a:gd name="connsiteY34" fmla="*/ 388196 h 1758914"/>
              <a:gd name="connsiteX35" fmla="*/ 32262 w 2468772"/>
              <a:gd name="connsiteY35" fmla="*/ 357240 h 1758914"/>
              <a:gd name="connsiteX36" fmla="*/ 58455 w 2468772"/>
              <a:gd name="connsiteY36" fmla="*/ 331046 h 1758914"/>
              <a:gd name="connsiteX37" fmla="*/ 60838 w 2468772"/>
              <a:gd name="connsiteY37" fmla="*/ 300090 h 1758914"/>
              <a:gd name="connsiteX38" fmla="*/ 106080 w 2468772"/>
              <a:gd name="connsiteY38" fmla="*/ 290565 h 1758914"/>
              <a:gd name="connsiteX39" fmla="*/ 82268 w 2468772"/>
              <a:gd name="connsiteY39" fmla="*/ 266752 h 1758914"/>
              <a:gd name="connsiteX40" fmla="*/ 117988 w 2468772"/>
              <a:gd name="connsiteY40" fmla="*/ 240558 h 1758914"/>
              <a:gd name="connsiteX41" fmla="*/ 91793 w 2468772"/>
              <a:gd name="connsiteY41" fmla="*/ 233415 h 1758914"/>
              <a:gd name="connsiteX42" fmla="*/ 58456 w 2468772"/>
              <a:gd name="connsiteY42" fmla="*/ 202458 h 1758914"/>
              <a:gd name="connsiteX43" fmla="*/ 101319 w 2468772"/>
              <a:gd name="connsiteY43" fmla="*/ 161977 h 1758914"/>
              <a:gd name="connsiteX44" fmla="*/ 65600 w 2468772"/>
              <a:gd name="connsiteY44" fmla="*/ 152452 h 1758914"/>
              <a:gd name="connsiteX45" fmla="*/ 56075 w 2468772"/>
              <a:gd name="connsiteY45" fmla="*/ 135783 h 1758914"/>
              <a:gd name="connsiteX46" fmla="*/ 72744 w 2468772"/>
              <a:gd name="connsiteY46" fmla="*/ 100065 h 1758914"/>
              <a:gd name="connsiteX47" fmla="*/ 51313 w 2468772"/>
              <a:gd name="connsiteY47" fmla="*/ 88158 h 1758914"/>
              <a:gd name="connsiteX48" fmla="*/ 65600 w 2468772"/>
              <a:gd name="connsiteY48" fmla="*/ 80063 h 1758914"/>
              <a:gd name="connsiteX49" fmla="*/ 77506 w 2468772"/>
              <a:gd name="connsiteY49" fmla="*/ 57204 h 1758914"/>
              <a:gd name="connsiteX50" fmla="*/ 125131 w 2468772"/>
              <a:gd name="connsiteY50" fmla="*/ 28627 h 1758914"/>
              <a:gd name="connsiteX51" fmla="*/ 172756 w 2468772"/>
              <a:gd name="connsiteY51" fmla="*/ 26247 h 1758914"/>
              <a:gd name="connsiteX52" fmla="*/ 210856 w 2468772"/>
              <a:gd name="connsiteY52" fmla="*/ 47679 h 1758914"/>
              <a:gd name="connsiteX53" fmla="*/ 234669 w 2468772"/>
              <a:gd name="connsiteY53" fmla="*/ 50059 h 1758914"/>
              <a:gd name="connsiteX54" fmla="*/ 287056 w 2468772"/>
              <a:gd name="connsiteY54" fmla="*/ 54823 h 1758914"/>
              <a:gd name="connsiteX55" fmla="*/ 318013 w 2468772"/>
              <a:gd name="connsiteY55" fmla="*/ 64348 h 1758914"/>
              <a:gd name="connsiteX56" fmla="*/ 322775 w 2468772"/>
              <a:gd name="connsiteY56" fmla="*/ 35773 h 1758914"/>
              <a:gd name="connsiteX57" fmla="*/ 315631 w 2468772"/>
              <a:gd name="connsiteY57" fmla="*/ 16722 h 1758914"/>
              <a:gd name="connsiteX58" fmla="*/ 413263 w 2468772"/>
              <a:gd name="connsiteY58" fmla="*/ 52 h 1758914"/>
              <a:gd name="connsiteX59" fmla="*/ 448980 w 2468772"/>
              <a:gd name="connsiteY59" fmla="*/ 23867 h 1758914"/>
              <a:gd name="connsiteX60" fmla="*/ 477556 w 2468772"/>
              <a:gd name="connsiteY60" fmla="*/ 31010 h 1758914"/>
              <a:gd name="connsiteX61" fmla="*/ 513275 w 2468772"/>
              <a:gd name="connsiteY61" fmla="*/ 81017 h 1758914"/>
              <a:gd name="connsiteX62" fmla="*/ 558519 w 2468772"/>
              <a:gd name="connsiteY62" fmla="*/ 114352 h 1758914"/>
              <a:gd name="connsiteX63" fmla="*/ 568043 w 2468772"/>
              <a:gd name="connsiteY63" fmla="*/ 150073 h 1758914"/>
              <a:gd name="connsiteX64" fmla="*/ 563280 w 2468772"/>
              <a:gd name="connsiteY64" fmla="*/ 221510 h 1758914"/>
              <a:gd name="connsiteX65" fmla="*/ 587397 w 2468772"/>
              <a:gd name="connsiteY65" fmla="*/ 276654 h 1758914"/>
              <a:gd name="connsiteX66" fmla="*/ 649005 w 2468772"/>
              <a:gd name="connsiteY66" fmla="*/ 309617 h 1758914"/>
              <a:gd name="connsiteX67" fmla="*/ 779974 w 2468772"/>
              <a:gd name="connsiteY67" fmla="*/ 381054 h 1758914"/>
              <a:gd name="connsiteX68" fmla="*/ 870463 w 2468772"/>
              <a:gd name="connsiteY68" fmla="*/ 440583 h 1758914"/>
              <a:gd name="connsiteX69" fmla="*/ 941899 w 2468772"/>
              <a:gd name="connsiteY69" fmla="*/ 390579 h 1758914"/>
              <a:gd name="connsiteX70" fmla="*/ 991905 w 2468772"/>
              <a:gd name="connsiteY70" fmla="*/ 362004 h 1758914"/>
              <a:gd name="connsiteX71" fmla="*/ 1006193 w 2468772"/>
              <a:gd name="connsiteY71" fmla="*/ 378673 h 1758914"/>
              <a:gd name="connsiteX72" fmla="*/ 1049055 w 2468772"/>
              <a:gd name="connsiteY72" fmla="*/ 395342 h 1758914"/>
              <a:gd name="connsiteX73" fmla="*/ 1072869 w 2468772"/>
              <a:gd name="connsiteY73" fmla="*/ 407248 h 1758914"/>
              <a:gd name="connsiteX74" fmla="*/ 1146687 w 2468772"/>
              <a:gd name="connsiteY74" fmla="*/ 402485 h 1758914"/>
              <a:gd name="connsiteX75" fmla="*/ 1170500 w 2468772"/>
              <a:gd name="connsiteY75" fmla="*/ 419154 h 1758914"/>
              <a:gd name="connsiteX76" fmla="*/ 1215744 w 2468772"/>
              <a:gd name="connsiteY76" fmla="*/ 423917 h 1758914"/>
              <a:gd name="connsiteX77" fmla="*/ 1227649 w 2468772"/>
              <a:gd name="connsiteY77" fmla="*/ 435823 h 1758914"/>
              <a:gd name="connsiteX78" fmla="*/ 1239556 w 2468772"/>
              <a:gd name="connsiteY78" fmla="*/ 466779 h 1758914"/>
              <a:gd name="connsiteX79" fmla="*/ 1253844 w 2468772"/>
              <a:gd name="connsiteY79" fmla="*/ 478685 h 1758914"/>
              <a:gd name="connsiteX80" fmla="*/ 1289563 w 2468772"/>
              <a:gd name="connsiteY80" fmla="*/ 502498 h 1758914"/>
              <a:gd name="connsiteX81" fmla="*/ 1306231 w 2468772"/>
              <a:gd name="connsiteY81" fmla="*/ 492973 h 1758914"/>
              <a:gd name="connsiteX82" fmla="*/ 1341950 w 2468772"/>
              <a:gd name="connsiteY82" fmla="*/ 502498 h 1758914"/>
              <a:gd name="connsiteX83" fmla="*/ 1411005 w 2468772"/>
              <a:gd name="connsiteY83" fmla="*/ 566792 h 1758914"/>
              <a:gd name="connsiteX84" fmla="*/ 1496730 w 2468772"/>
              <a:gd name="connsiteY84" fmla="*/ 588223 h 1758914"/>
              <a:gd name="connsiteX85" fmla="*/ 1549119 w 2468772"/>
              <a:gd name="connsiteY85" fmla="*/ 590604 h 1758914"/>
              <a:gd name="connsiteX86" fmla="*/ 1580075 w 2468772"/>
              <a:gd name="connsiteY86" fmla="*/ 604892 h 1758914"/>
              <a:gd name="connsiteX87" fmla="*/ 1603887 w 2468772"/>
              <a:gd name="connsiteY87" fmla="*/ 621560 h 1758914"/>
              <a:gd name="connsiteX88" fmla="*/ 1603888 w 2468772"/>
              <a:gd name="connsiteY88" fmla="*/ 676329 h 1758914"/>
              <a:gd name="connsiteX89" fmla="*/ 1634844 w 2468772"/>
              <a:gd name="connsiteY89" fmla="*/ 692998 h 1758914"/>
              <a:gd name="connsiteX90" fmla="*/ 1658656 w 2468772"/>
              <a:gd name="connsiteY90" fmla="*/ 723954 h 1758914"/>
              <a:gd name="connsiteX91" fmla="*/ 1696756 w 2468772"/>
              <a:gd name="connsiteY91" fmla="*/ 764435 h 1758914"/>
              <a:gd name="connsiteX92" fmla="*/ 1727713 w 2468772"/>
              <a:gd name="connsiteY92" fmla="*/ 778723 h 1758914"/>
              <a:gd name="connsiteX93" fmla="*/ 1770575 w 2468772"/>
              <a:gd name="connsiteY93" fmla="*/ 802535 h 1758914"/>
              <a:gd name="connsiteX94" fmla="*/ 1799150 w 2468772"/>
              <a:gd name="connsiteY94" fmla="*/ 831110 h 1758914"/>
              <a:gd name="connsiteX95" fmla="*/ 1880113 w 2468772"/>
              <a:gd name="connsiteY95" fmla="*/ 873973 h 1758914"/>
              <a:gd name="connsiteX96" fmla="*/ 1911069 w 2468772"/>
              <a:gd name="connsiteY96" fmla="*/ 873973 h 1758914"/>
              <a:gd name="connsiteX97" fmla="*/ 1946788 w 2468772"/>
              <a:gd name="connsiteY97" fmla="*/ 881117 h 1758914"/>
              <a:gd name="connsiteX98" fmla="*/ 1984888 w 2468772"/>
              <a:gd name="connsiteY98" fmla="*/ 857304 h 1758914"/>
              <a:gd name="connsiteX99" fmla="*/ 2084900 w 2468772"/>
              <a:gd name="connsiteY99" fmla="*/ 928742 h 1758914"/>
              <a:gd name="connsiteX100" fmla="*/ 2103950 w 2468772"/>
              <a:gd name="connsiteY100" fmla="*/ 962079 h 1758914"/>
              <a:gd name="connsiteX101" fmla="*/ 2149194 w 2468772"/>
              <a:gd name="connsiteY101" fmla="*/ 1002560 h 1758914"/>
              <a:gd name="connsiteX102" fmla="*/ 2158719 w 2468772"/>
              <a:gd name="connsiteY102" fmla="*/ 1073998 h 1758914"/>
              <a:gd name="connsiteX103" fmla="*/ 2227775 w 2468772"/>
              <a:gd name="connsiteY103" fmla="*/ 1097810 h 1758914"/>
              <a:gd name="connsiteX104" fmla="*/ 2265875 w 2468772"/>
              <a:gd name="connsiteY104" fmla="*/ 1166867 h 1758914"/>
              <a:gd name="connsiteX105" fmla="*/ 2284924 w 2468772"/>
              <a:gd name="connsiteY105" fmla="*/ 1178773 h 1758914"/>
              <a:gd name="connsiteX106" fmla="*/ 2308738 w 2468772"/>
              <a:gd name="connsiteY106" fmla="*/ 1197823 h 1758914"/>
              <a:gd name="connsiteX107" fmla="*/ 2334931 w 2468772"/>
              <a:gd name="connsiteY107" fmla="*/ 1190679 h 1758914"/>
              <a:gd name="connsiteX108" fmla="*/ 2365887 w 2468772"/>
              <a:gd name="connsiteY108" fmla="*/ 1200204 h 1758914"/>
              <a:gd name="connsiteX109" fmla="*/ 2430181 w 2468772"/>
              <a:gd name="connsiteY109" fmla="*/ 1224017 h 1758914"/>
              <a:gd name="connsiteX110" fmla="*/ 2461138 w 2468772"/>
              <a:gd name="connsiteY110" fmla="*/ 1228779 h 1758914"/>
              <a:gd name="connsiteX111" fmla="*/ 2468356 w 2468772"/>
              <a:gd name="connsiteY111" fmla="*/ 1265161 h 1758914"/>
              <a:gd name="connsiteX112" fmla="*/ 2446849 w 2468772"/>
              <a:gd name="connsiteY112" fmla="*/ 1300217 h 1758914"/>
              <a:gd name="connsiteX113" fmla="*/ 2415893 w 2468772"/>
              <a:gd name="connsiteY113" fmla="*/ 1354985 h 1758914"/>
              <a:gd name="connsiteX114" fmla="*/ 2342074 w 2468772"/>
              <a:gd name="connsiteY114" fmla="*/ 1402610 h 1758914"/>
              <a:gd name="connsiteX115" fmla="*/ 2268255 w 2468772"/>
              <a:gd name="connsiteY115" fmla="*/ 1404992 h 1758914"/>
              <a:gd name="connsiteX116" fmla="*/ 2156337 w 2468772"/>
              <a:gd name="connsiteY116" fmla="*/ 1435948 h 1758914"/>
              <a:gd name="connsiteX117" fmla="*/ 2108712 w 2468772"/>
              <a:gd name="connsiteY117" fmla="*/ 1459760 h 1758914"/>
              <a:gd name="connsiteX118" fmla="*/ 1496730 w 2468772"/>
              <a:gd name="connsiteY118" fmla="*/ 1183535 h 1758914"/>
              <a:gd name="connsiteX119" fmla="*/ 1349093 w 2468772"/>
              <a:gd name="connsiteY119" fmla="*/ 1188299 h 1758914"/>
              <a:gd name="connsiteX120" fmla="*/ 1253843 w 2468772"/>
              <a:gd name="connsiteY120" fmla="*/ 1250210 h 1758914"/>
              <a:gd name="connsiteX121" fmla="*/ 1120493 w 2468772"/>
              <a:gd name="connsiteY121" fmla="*/ 1362129 h 1758914"/>
              <a:gd name="connsiteX122" fmla="*/ 1084774 w 2468772"/>
              <a:gd name="connsiteY122" fmla="*/ 1469285 h 1758914"/>
              <a:gd name="connsiteX123" fmla="*/ 1122874 w 2468772"/>
              <a:gd name="connsiteY123" fmla="*/ 1590729 h 1758914"/>
              <a:gd name="connsiteX124" fmla="*/ 1099062 w 2468772"/>
              <a:gd name="connsiteY124" fmla="*/ 1652642 h 1758914"/>
              <a:gd name="connsiteX125" fmla="*/ 931725 w 2468772"/>
              <a:gd name="connsiteY125" fmla="*/ 1757893 h 1758914"/>
              <a:gd name="connsiteX126" fmla="*/ 818074 w 2468772"/>
              <a:gd name="connsiteY126" fmla="*/ 1702648 h 1758914"/>
              <a:gd name="connsiteX127" fmla="*/ 687105 w 2468772"/>
              <a:gd name="connsiteY127" fmla="*/ 1645499 h 1758914"/>
              <a:gd name="connsiteX128" fmla="*/ 546612 w 2468772"/>
              <a:gd name="connsiteY128" fmla="*/ 1640734 h 1758914"/>
              <a:gd name="connsiteX129" fmla="*/ 313249 w 2468772"/>
              <a:gd name="connsiteY129" fmla="*/ 1643117 h 1758914"/>
              <a:gd name="connsiteX130" fmla="*/ 170374 w 2468772"/>
              <a:gd name="connsiteY130" fmla="*/ 1547867 h 1758914"/>
              <a:gd name="connsiteX131" fmla="*/ 75125 w 2468772"/>
              <a:gd name="connsiteY131" fmla="*/ 1497860 h 1758914"/>
              <a:gd name="connsiteX132" fmla="*/ 48930 w 2468772"/>
              <a:gd name="connsiteY132" fmla="*/ 1433567 h 1758914"/>
              <a:gd name="connsiteX133" fmla="*/ 70362 w 2468772"/>
              <a:gd name="connsiteY133" fmla="*/ 1416898 h 1758914"/>
              <a:gd name="connsiteX134" fmla="*/ 87030 w 2468772"/>
              <a:gd name="connsiteY134" fmla="*/ 1371654 h 1758914"/>
              <a:gd name="connsiteX135" fmla="*/ 79943 w 2468772"/>
              <a:gd name="connsiteY135" fmla="*/ 1336122 h 1758914"/>
              <a:gd name="connsiteX0" fmla="*/ 79943 w 2468772"/>
              <a:gd name="connsiteY0" fmla="*/ 1336122 h 1758914"/>
              <a:gd name="connsiteX1" fmla="*/ 60837 w 2468772"/>
              <a:gd name="connsiteY1" fmla="*/ 1290692 h 1758914"/>
              <a:gd name="connsiteX2" fmla="*/ 67980 w 2468772"/>
              <a:gd name="connsiteY2" fmla="*/ 1233542 h 1758914"/>
              <a:gd name="connsiteX3" fmla="*/ 39405 w 2468772"/>
              <a:gd name="connsiteY3" fmla="*/ 1135909 h 1758914"/>
              <a:gd name="connsiteX4" fmla="*/ 58455 w 2468772"/>
              <a:gd name="connsiteY4" fmla="*/ 1138292 h 1758914"/>
              <a:gd name="connsiteX5" fmla="*/ 125131 w 2468772"/>
              <a:gd name="connsiteY5" fmla="*/ 1159722 h 1758914"/>
              <a:gd name="connsiteX6" fmla="*/ 153706 w 2468772"/>
              <a:gd name="connsiteY6" fmla="*/ 1124004 h 1758914"/>
              <a:gd name="connsiteX7" fmla="*/ 201331 w 2468772"/>
              <a:gd name="connsiteY7" fmla="*/ 1107334 h 1758914"/>
              <a:gd name="connsiteX8" fmla="*/ 189424 w 2468772"/>
              <a:gd name="connsiteY8" fmla="*/ 1071617 h 1758914"/>
              <a:gd name="connsiteX9" fmla="*/ 194188 w 2468772"/>
              <a:gd name="connsiteY9" fmla="*/ 1026372 h 1758914"/>
              <a:gd name="connsiteX10" fmla="*/ 215618 w 2468772"/>
              <a:gd name="connsiteY10" fmla="*/ 990654 h 1758914"/>
              <a:gd name="connsiteX11" fmla="*/ 218000 w 2468772"/>
              <a:gd name="connsiteY11" fmla="*/ 964459 h 1758914"/>
              <a:gd name="connsiteX12" fmla="*/ 239430 w 2468772"/>
              <a:gd name="connsiteY12" fmla="*/ 964460 h 1758914"/>
              <a:gd name="connsiteX13" fmla="*/ 268006 w 2468772"/>
              <a:gd name="connsiteY13" fmla="*/ 950172 h 1758914"/>
              <a:gd name="connsiteX14" fmla="*/ 318013 w 2468772"/>
              <a:gd name="connsiteY14" fmla="*/ 885878 h 1758914"/>
              <a:gd name="connsiteX15" fmla="*/ 348968 w 2468772"/>
              <a:gd name="connsiteY15" fmla="*/ 833490 h 1758914"/>
              <a:gd name="connsiteX16" fmla="*/ 441838 w 2468772"/>
              <a:gd name="connsiteY16" fmla="*/ 778722 h 1758914"/>
              <a:gd name="connsiteX17" fmla="*/ 553756 w 2468772"/>
              <a:gd name="connsiteY17" fmla="*/ 740621 h 1758914"/>
              <a:gd name="connsiteX18" fmla="*/ 527563 w 2468772"/>
              <a:gd name="connsiteY18" fmla="*/ 707284 h 1758914"/>
              <a:gd name="connsiteX19" fmla="*/ 489463 w 2468772"/>
              <a:gd name="connsiteY19" fmla="*/ 688234 h 1758914"/>
              <a:gd name="connsiteX20" fmla="*/ 508513 w 2468772"/>
              <a:gd name="connsiteY20" fmla="*/ 647753 h 1758914"/>
              <a:gd name="connsiteX21" fmla="*/ 503750 w 2468772"/>
              <a:gd name="connsiteY21" fmla="*/ 623941 h 1758914"/>
              <a:gd name="connsiteX22" fmla="*/ 498988 w 2468772"/>
              <a:gd name="connsiteY22" fmla="*/ 604891 h 1758914"/>
              <a:gd name="connsiteX23" fmla="*/ 434694 w 2468772"/>
              <a:gd name="connsiteY23" fmla="*/ 562028 h 1758914"/>
              <a:gd name="connsiteX24" fmla="*/ 382305 w 2468772"/>
              <a:gd name="connsiteY24" fmla="*/ 571552 h 1758914"/>
              <a:gd name="connsiteX25" fmla="*/ 315631 w 2468772"/>
              <a:gd name="connsiteY25" fmla="*/ 552503 h 1758914"/>
              <a:gd name="connsiteX26" fmla="*/ 248955 w 2468772"/>
              <a:gd name="connsiteY26" fmla="*/ 592983 h 1758914"/>
              <a:gd name="connsiteX27" fmla="*/ 144181 w 2468772"/>
              <a:gd name="connsiteY27" fmla="*/ 590602 h 1758914"/>
              <a:gd name="connsiteX28" fmla="*/ 79887 w 2468772"/>
              <a:gd name="connsiteY28" fmla="*/ 619177 h 1758914"/>
              <a:gd name="connsiteX29" fmla="*/ 32262 w 2468772"/>
              <a:gd name="connsiteY29" fmla="*/ 647752 h 1758914"/>
              <a:gd name="connsiteX30" fmla="*/ 1307 w 2468772"/>
              <a:gd name="connsiteY30" fmla="*/ 602508 h 1758914"/>
              <a:gd name="connsiteX31" fmla="*/ 10830 w 2468772"/>
              <a:gd name="connsiteY31" fmla="*/ 514402 h 1758914"/>
              <a:gd name="connsiteX32" fmla="*/ 8450 w 2468772"/>
              <a:gd name="connsiteY32" fmla="*/ 478683 h 1758914"/>
              <a:gd name="connsiteX33" fmla="*/ 22737 w 2468772"/>
              <a:gd name="connsiteY33" fmla="*/ 452490 h 1758914"/>
              <a:gd name="connsiteX34" fmla="*/ 27499 w 2468772"/>
              <a:gd name="connsiteY34" fmla="*/ 388196 h 1758914"/>
              <a:gd name="connsiteX35" fmla="*/ 32262 w 2468772"/>
              <a:gd name="connsiteY35" fmla="*/ 357240 h 1758914"/>
              <a:gd name="connsiteX36" fmla="*/ 58455 w 2468772"/>
              <a:gd name="connsiteY36" fmla="*/ 331046 h 1758914"/>
              <a:gd name="connsiteX37" fmla="*/ 60838 w 2468772"/>
              <a:gd name="connsiteY37" fmla="*/ 300090 h 1758914"/>
              <a:gd name="connsiteX38" fmla="*/ 106080 w 2468772"/>
              <a:gd name="connsiteY38" fmla="*/ 290565 h 1758914"/>
              <a:gd name="connsiteX39" fmla="*/ 82268 w 2468772"/>
              <a:gd name="connsiteY39" fmla="*/ 266752 h 1758914"/>
              <a:gd name="connsiteX40" fmla="*/ 117988 w 2468772"/>
              <a:gd name="connsiteY40" fmla="*/ 240558 h 1758914"/>
              <a:gd name="connsiteX41" fmla="*/ 91793 w 2468772"/>
              <a:gd name="connsiteY41" fmla="*/ 233415 h 1758914"/>
              <a:gd name="connsiteX42" fmla="*/ 58456 w 2468772"/>
              <a:gd name="connsiteY42" fmla="*/ 202458 h 1758914"/>
              <a:gd name="connsiteX43" fmla="*/ 101319 w 2468772"/>
              <a:gd name="connsiteY43" fmla="*/ 161977 h 1758914"/>
              <a:gd name="connsiteX44" fmla="*/ 65600 w 2468772"/>
              <a:gd name="connsiteY44" fmla="*/ 152452 h 1758914"/>
              <a:gd name="connsiteX45" fmla="*/ 56075 w 2468772"/>
              <a:gd name="connsiteY45" fmla="*/ 135783 h 1758914"/>
              <a:gd name="connsiteX46" fmla="*/ 72744 w 2468772"/>
              <a:gd name="connsiteY46" fmla="*/ 100065 h 1758914"/>
              <a:gd name="connsiteX47" fmla="*/ 51313 w 2468772"/>
              <a:gd name="connsiteY47" fmla="*/ 88158 h 1758914"/>
              <a:gd name="connsiteX48" fmla="*/ 65600 w 2468772"/>
              <a:gd name="connsiteY48" fmla="*/ 80063 h 1758914"/>
              <a:gd name="connsiteX49" fmla="*/ 77506 w 2468772"/>
              <a:gd name="connsiteY49" fmla="*/ 57204 h 1758914"/>
              <a:gd name="connsiteX50" fmla="*/ 125131 w 2468772"/>
              <a:gd name="connsiteY50" fmla="*/ 28627 h 1758914"/>
              <a:gd name="connsiteX51" fmla="*/ 172756 w 2468772"/>
              <a:gd name="connsiteY51" fmla="*/ 26247 h 1758914"/>
              <a:gd name="connsiteX52" fmla="*/ 210856 w 2468772"/>
              <a:gd name="connsiteY52" fmla="*/ 47679 h 1758914"/>
              <a:gd name="connsiteX53" fmla="*/ 234669 w 2468772"/>
              <a:gd name="connsiteY53" fmla="*/ 50059 h 1758914"/>
              <a:gd name="connsiteX54" fmla="*/ 287056 w 2468772"/>
              <a:gd name="connsiteY54" fmla="*/ 54823 h 1758914"/>
              <a:gd name="connsiteX55" fmla="*/ 318013 w 2468772"/>
              <a:gd name="connsiteY55" fmla="*/ 64348 h 1758914"/>
              <a:gd name="connsiteX56" fmla="*/ 322775 w 2468772"/>
              <a:gd name="connsiteY56" fmla="*/ 35773 h 1758914"/>
              <a:gd name="connsiteX57" fmla="*/ 315631 w 2468772"/>
              <a:gd name="connsiteY57" fmla="*/ 16722 h 1758914"/>
              <a:gd name="connsiteX58" fmla="*/ 413263 w 2468772"/>
              <a:gd name="connsiteY58" fmla="*/ 52 h 1758914"/>
              <a:gd name="connsiteX59" fmla="*/ 448980 w 2468772"/>
              <a:gd name="connsiteY59" fmla="*/ 23867 h 1758914"/>
              <a:gd name="connsiteX60" fmla="*/ 477556 w 2468772"/>
              <a:gd name="connsiteY60" fmla="*/ 31010 h 1758914"/>
              <a:gd name="connsiteX61" fmla="*/ 513275 w 2468772"/>
              <a:gd name="connsiteY61" fmla="*/ 81017 h 1758914"/>
              <a:gd name="connsiteX62" fmla="*/ 558519 w 2468772"/>
              <a:gd name="connsiteY62" fmla="*/ 114352 h 1758914"/>
              <a:gd name="connsiteX63" fmla="*/ 568043 w 2468772"/>
              <a:gd name="connsiteY63" fmla="*/ 150073 h 1758914"/>
              <a:gd name="connsiteX64" fmla="*/ 563280 w 2468772"/>
              <a:gd name="connsiteY64" fmla="*/ 221510 h 1758914"/>
              <a:gd name="connsiteX65" fmla="*/ 587397 w 2468772"/>
              <a:gd name="connsiteY65" fmla="*/ 276654 h 1758914"/>
              <a:gd name="connsiteX66" fmla="*/ 649005 w 2468772"/>
              <a:gd name="connsiteY66" fmla="*/ 309617 h 1758914"/>
              <a:gd name="connsiteX67" fmla="*/ 779974 w 2468772"/>
              <a:gd name="connsiteY67" fmla="*/ 381054 h 1758914"/>
              <a:gd name="connsiteX68" fmla="*/ 870463 w 2468772"/>
              <a:gd name="connsiteY68" fmla="*/ 440583 h 1758914"/>
              <a:gd name="connsiteX69" fmla="*/ 941899 w 2468772"/>
              <a:gd name="connsiteY69" fmla="*/ 390579 h 1758914"/>
              <a:gd name="connsiteX70" fmla="*/ 991905 w 2468772"/>
              <a:gd name="connsiteY70" fmla="*/ 362004 h 1758914"/>
              <a:gd name="connsiteX71" fmla="*/ 1006193 w 2468772"/>
              <a:gd name="connsiteY71" fmla="*/ 378673 h 1758914"/>
              <a:gd name="connsiteX72" fmla="*/ 1049055 w 2468772"/>
              <a:gd name="connsiteY72" fmla="*/ 395342 h 1758914"/>
              <a:gd name="connsiteX73" fmla="*/ 1072869 w 2468772"/>
              <a:gd name="connsiteY73" fmla="*/ 407248 h 1758914"/>
              <a:gd name="connsiteX74" fmla="*/ 1146687 w 2468772"/>
              <a:gd name="connsiteY74" fmla="*/ 402485 h 1758914"/>
              <a:gd name="connsiteX75" fmla="*/ 1170500 w 2468772"/>
              <a:gd name="connsiteY75" fmla="*/ 419154 h 1758914"/>
              <a:gd name="connsiteX76" fmla="*/ 1215744 w 2468772"/>
              <a:gd name="connsiteY76" fmla="*/ 423917 h 1758914"/>
              <a:gd name="connsiteX77" fmla="*/ 1227649 w 2468772"/>
              <a:gd name="connsiteY77" fmla="*/ 435823 h 1758914"/>
              <a:gd name="connsiteX78" fmla="*/ 1239556 w 2468772"/>
              <a:gd name="connsiteY78" fmla="*/ 466779 h 1758914"/>
              <a:gd name="connsiteX79" fmla="*/ 1253844 w 2468772"/>
              <a:gd name="connsiteY79" fmla="*/ 478685 h 1758914"/>
              <a:gd name="connsiteX80" fmla="*/ 1289563 w 2468772"/>
              <a:gd name="connsiteY80" fmla="*/ 502498 h 1758914"/>
              <a:gd name="connsiteX81" fmla="*/ 1306231 w 2468772"/>
              <a:gd name="connsiteY81" fmla="*/ 492973 h 1758914"/>
              <a:gd name="connsiteX82" fmla="*/ 1341950 w 2468772"/>
              <a:gd name="connsiteY82" fmla="*/ 502498 h 1758914"/>
              <a:gd name="connsiteX83" fmla="*/ 1411005 w 2468772"/>
              <a:gd name="connsiteY83" fmla="*/ 566792 h 1758914"/>
              <a:gd name="connsiteX84" fmla="*/ 1496730 w 2468772"/>
              <a:gd name="connsiteY84" fmla="*/ 588223 h 1758914"/>
              <a:gd name="connsiteX85" fmla="*/ 1549119 w 2468772"/>
              <a:gd name="connsiteY85" fmla="*/ 590604 h 1758914"/>
              <a:gd name="connsiteX86" fmla="*/ 1580075 w 2468772"/>
              <a:gd name="connsiteY86" fmla="*/ 604892 h 1758914"/>
              <a:gd name="connsiteX87" fmla="*/ 1603887 w 2468772"/>
              <a:gd name="connsiteY87" fmla="*/ 621560 h 1758914"/>
              <a:gd name="connsiteX88" fmla="*/ 1603888 w 2468772"/>
              <a:gd name="connsiteY88" fmla="*/ 676329 h 1758914"/>
              <a:gd name="connsiteX89" fmla="*/ 1634844 w 2468772"/>
              <a:gd name="connsiteY89" fmla="*/ 692998 h 1758914"/>
              <a:gd name="connsiteX90" fmla="*/ 1658656 w 2468772"/>
              <a:gd name="connsiteY90" fmla="*/ 723954 h 1758914"/>
              <a:gd name="connsiteX91" fmla="*/ 1696756 w 2468772"/>
              <a:gd name="connsiteY91" fmla="*/ 764435 h 1758914"/>
              <a:gd name="connsiteX92" fmla="*/ 1727713 w 2468772"/>
              <a:gd name="connsiteY92" fmla="*/ 778723 h 1758914"/>
              <a:gd name="connsiteX93" fmla="*/ 1770575 w 2468772"/>
              <a:gd name="connsiteY93" fmla="*/ 802535 h 1758914"/>
              <a:gd name="connsiteX94" fmla="*/ 1799150 w 2468772"/>
              <a:gd name="connsiteY94" fmla="*/ 831110 h 1758914"/>
              <a:gd name="connsiteX95" fmla="*/ 1880113 w 2468772"/>
              <a:gd name="connsiteY95" fmla="*/ 873973 h 1758914"/>
              <a:gd name="connsiteX96" fmla="*/ 1911069 w 2468772"/>
              <a:gd name="connsiteY96" fmla="*/ 873973 h 1758914"/>
              <a:gd name="connsiteX97" fmla="*/ 1946788 w 2468772"/>
              <a:gd name="connsiteY97" fmla="*/ 881117 h 1758914"/>
              <a:gd name="connsiteX98" fmla="*/ 1984888 w 2468772"/>
              <a:gd name="connsiteY98" fmla="*/ 857304 h 1758914"/>
              <a:gd name="connsiteX99" fmla="*/ 2084900 w 2468772"/>
              <a:gd name="connsiteY99" fmla="*/ 928742 h 1758914"/>
              <a:gd name="connsiteX100" fmla="*/ 2103950 w 2468772"/>
              <a:gd name="connsiteY100" fmla="*/ 962079 h 1758914"/>
              <a:gd name="connsiteX101" fmla="*/ 2149194 w 2468772"/>
              <a:gd name="connsiteY101" fmla="*/ 1002560 h 1758914"/>
              <a:gd name="connsiteX102" fmla="*/ 2158719 w 2468772"/>
              <a:gd name="connsiteY102" fmla="*/ 1073998 h 1758914"/>
              <a:gd name="connsiteX103" fmla="*/ 2227775 w 2468772"/>
              <a:gd name="connsiteY103" fmla="*/ 1097810 h 1758914"/>
              <a:gd name="connsiteX104" fmla="*/ 2265875 w 2468772"/>
              <a:gd name="connsiteY104" fmla="*/ 1166867 h 1758914"/>
              <a:gd name="connsiteX105" fmla="*/ 2284924 w 2468772"/>
              <a:gd name="connsiteY105" fmla="*/ 1178773 h 1758914"/>
              <a:gd name="connsiteX106" fmla="*/ 2308738 w 2468772"/>
              <a:gd name="connsiteY106" fmla="*/ 1197823 h 1758914"/>
              <a:gd name="connsiteX107" fmla="*/ 2334931 w 2468772"/>
              <a:gd name="connsiteY107" fmla="*/ 1190679 h 1758914"/>
              <a:gd name="connsiteX108" fmla="*/ 2365887 w 2468772"/>
              <a:gd name="connsiteY108" fmla="*/ 1200204 h 1758914"/>
              <a:gd name="connsiteX109" fmla="*/ 2430181 w 2468772"/>
              <a:gd name="connsiteY109" fmla="*/ 1224017 h 1758914"/>
              <a:gd name="connsiteX110" fmla="*/ 2461138 w 2468772"/>
              <a:gd name="connsiteY110" fmla="*/ 1228779 h 1758914"/>
              <a:gd name="connsiteX111" fmla="*/ 2468356 w 2468772"/>
              <a:gd name="connsiteY111" fmla="*/ 1265161 h 1758914"/>
              <a:gd name="connsiteX112" fmla="*/ 2446849 w 2468772"/>
              <a:gd name="connsiteY112" fmla="*/ 1300217 h 1758914"/>
              <a:gd name="connsiteX113" fmla="*/ 2415893 w 2468772"/>
              <a:gd name="connsiteY113" fmla="*/ 1354985 h 1758914"/>
              <a:gd name="connsiteX114" fmla="*/ 2342074 w 2468772"/>
              <a:gd name="connsiteY114" fmla="*/ 1402610 h 1758914"/>
              <a:gd name="connsiteX115" fmla="*/ 2268255 w 2468772"/>
              <a:gd name="connsiteY115" fmla="*/ 1404992 h 1758914"/>
              <a:gd name="connsiteX116" fmla="*/ 2156337 w 2468772"/>
              <a:gd name="connsiteY116" fmla="*/ 1435948 h 1758914"/>
              <a:gd name="connsiteX117" fmla="*/ 2108712 w 2468772"/>
              <a:gd name="connsiteY117" fmla="*/ 1459760 h 1758914"/>
              <a:gd name="connsiteX118" fmla="*/ 1496730 w 2468772"/>
              <a:gd name="connsiteY118" fmla="*/ 1183535 h 1758914"/>
              <a:gd name="connsiteX119" fmla="*/ 1349093 w 2468772"/>
              <a:gd name="connsiteY119" fmla="*/ 1188299 h 1758914"/>
              <a:gd name="connsiteX120" fmla="*/ 1253843 w 2468772"/>
              <a:gd name="connsiteY120" fmla="*/ 1250210 h 1758914"/>
              <a:gd name="connsiteX121" fmla="*/ 1120493 w 2468772"/>
              <a:gd name="connsiteY121" fmla="*/ 1362129 h 1758914"/>
              <a:gd name="connsiteX122" fmla="*/ 1094299 w 2468772"/>
              <a:gd name="connsiteY122" fmla="*/ 1388322 h 1758914"/>
              <a:gd name="connsiteX123" fmla="*/ 1084774 w 2468772"/>
              <a:gd name="connsiteY123" fmla="*/ 1469285 h 1758914"/>
              <a:gd name="connsiteX124" fmla="*/ 1122874 w 2468772"/>
              <a:gd name="connsiteY124" fmla="*/ 1590729 h 1758914"/>
              <a:gd name="connsiteX125" fmla="*/ 1099062 w 2468772"/>
              <a:gd name="connsiteY125" fmla="*/ 1652642 h 1758914"/>
              <a:gd name="connsiteX126" fmla="*/ 931725 w 2468772"/>
              <a:gd name="connsiteY126" fmla="*/ 1757893 h 1758914"/>
              <a:gd name="connsiteX127" fmla="*/ 818074 w 2468772"/>
              <a:gd name="connsiteY127" fmla="*/ 1702648 h 1758914"/>
              <a:gd name="connsiteX128" fmla="*/ 687105 w 2468772"/>
              <a:gd name="connsiteY128" fmla="*/ 1645499 h 1758914"/>
              <a:gd name="connsiteX129" fmla="*/ 546612 w 2468772"/>
              <a:gd name="connsiteY129" fmla="*/ 1640734 h 1758914"/>
              <a:gd name="connsiteX130" fmla="*/ 313249 w 2468772"/>
              <a:gd name="connsiteY130" fmla="*/ 1643117 h 1758914"/>
              <a:gd name="connsiteX131" fmla="*/ 170374 w 2468772"/>
              <a:gd name="connsiteY131" fmla="*/ 1547867 h 1758914"/>
              <a:gd name="connsiteX132" fmla="*/ 75125 w 2468772"/>
              <a:gd name="connsiteY132" fmla="*/ 1497860 h 1758914"/>
              <a:gd name="connsiteX133" fmla="*/ 48930 w 2468772"/>
              <a:gd name="connsiteY133" fmla="*/ 1433567 h 1758914"/>
              <a:gd name="connsiteX134" fmla="*/ 70362 w 2468772"/>
              <a:gd name="connsiteY134" fmla="*/ 1416898 h 1758914"/>
              <a:gd name="connsiteX135" fmla="*/ 87030 w 2468772"/>
              <a:gd name="connsiteY135" fmla="*/ 1371654 h 1758914"/>
              <a:gd name="connsiteX136" fmla="*/ 79943 w 2468772"/>
              <a:gd name="connsiteY136" fmla="*/ 1336122 h 1758914"/>
              <a:gd name="connsiteX0" fmla="*/ 79943 w 2468772"/>
              <a:gd name="connsiteY0" fmla="*/ 1336122 h 1758914"/>
              <a:gd name="connsiteX1" fmla="*/ 60837 w 2468772"/>
              <a:gd name="connsiteY1" fmla="*/ 1290692 h 1758914"/>
              <a:gd name="connsiteX2" fmla="*/ 67980 w 2468772"/>
              <a:gd name="connsiteY2" fmla="*/ 1233542 h 1758914"/>
              <a:gd name="connsiteX3" fmla="*/ 39405 w 2468772"/>
              <a:gd name="connsiteY3" fmla="*/ 1135909 h 1758914"/>
              <a:gd name="connsiteX4" fmla="*/ 58455 w 2468772"/>
              <a:gd name="connsiteY4" fmla="*/ 1138292 h 1758914"/>
              <a:gd name="connsiteX5" fmla="*/ 125131 w 2468772"/>
              <a:gd name="connsiteY5" fmla="*/ 1159722 h 1758914"/>
              <a:gd name="connsiteX6" fmla="*/ 153706 w 2468772"/>
              <a:gd name="connsiteY6" fmla="*/ 1124004 h 1758914"/>
              <a:gd name="connsiteX7" fmla="*/ 201331 w 2468772"/>
              <a:gd name="connsiteY7" fmla="*/ 1107334 h 1758914"/>
              <a:gd name="connsiteX8" fmla="*/ 189424 w 2468772"/>
              <a:gd name="connsiteY8" fmla="*/ 1071617 h 1758914"/>
              <a:gd name="connsiteX9" fmla="*/ 194188 w 2468772"/>
              <a:gd name="connsiteY9" fmla="*/ 1026372 h 1758914"/>
              <a:gd name="connsiteX10" fmla="*/ 215618 w 2468772"/>
              <a:gd name="connsiteY10" fmla="*/ 990654 h 1758914"/>
              <a:gd name="connsiteX11" fmla="*/ 218000 w 2468772"/>
              <a:gd name="connsiteY11" fmla="*/ 964459 h 1758914"/>
              <a:gd name="connsiteX12" fmla="*/ 239430 w 2468772"/>
              <a:gd name="connsiteY12" fmla="*/ 964460 h 1758914"/>
              <a:gd name="connsiteX13" fmla="*/ 268006 w 2468772"/>
              <a:gd name="connsiteY13" fmla="*/ 950172 h 1758914"/>
              <a:gd name="connsiteX14" fmla="*/ 318013 w 2468772"/>
              <a:gd name="connsiteY14" fmla="*/ 885878 h 1758914"/>
              <a:gd name="connsiteX15" fmla="*/ 348968 w 2468772"/>
              <a:gd name="connsiteY15" fmla="*/ 833490 h 1758914"/>
              <a:gd name="connsiteX16" fmla="*/ 441838 w 2468772"/>
              <a:gd name="connsiteY16" fmla="*/ 778722 h 1758914"/>
              <a:gd name="connsiteX17" fmla="*/ 553756 w 2468772"/>
              <a:gd name="connsiteY17" fmla="*/ 740621 h 1758914"/>
              <a:gd name="connsiteX18" fmla="*/ 527563 w 2468772"/>
              <a:gd name="connsiteY18" fmla="*/ 707284 h 1758914"/>
              <a:gd name="connsiteX19" fmla="*/ 489463 w 2468772"/>
              <a:gd name="connsiteY19" fmla="*/ 688234 h 1758914"/>
              <a:gd name="connsiteX20" fmla="*/ 508513 w 2468772"/>
              <a:gd name="connsiteY20" fmla="*/ 647753 h 1758914"/>
              <a:gd name="connsiteX21" fmla="*/ 503750 w 2468772"/>
              <a:gd name="connsiteY21" fmla="*/ 623941 h 1758914"/>
              <a:gd name="connsiteX22" fmla="*/ 498988 w 2468772"/>
              <a:gd name="connsiteY22" fmla="*/ 604891 h 1758914"/>
              <a:gd name="connsiteX23" fmla="*/ 434694 w 2468772"/>
              <a:gd name="connsiteY23" fmla="*/ 562028 h 1758914"/>
              <a:gd name="connsiteX24" fmla="*/ 382305 w 2468772"/>
              <a:gd name="connsiteY24" fmla="*/ 571552 h 1758914"/>
              <a:gd name="connsiteX25" fmla="*/ 315631 w 2468772"/>
              <a:gd name="connsiteY25" fmla="*/ 552503 h 1758914"/>
              <a:gd name="connsiteX26" fmla="*/ 248955 w 2468772"/>
              <a:gd name="connsiteY26" fmla="*/ 592983 h 1758914"/>
              <a:gd name="connsiteX27" fmla="*/ 144181 w 2468772"/>
              <a:gd name="connsiteY27" fmla="*/ 590602 h 1758914"/>
              <a:gd name="connsiteX28" fmla="*/ 79887 w 2468772"/>
              <a:gd name="connsiteY28" fmla="*/ 619177 h 1758914"/>
              <a:gd name="connsiteX29" fmla="*/ 32262 w 2468772"/>
              <a:gd name="connsiteY29" fmla="*/ 647752 h 1758914"/>
              <a:gd name="connsiteX30" fmla="*/ 1307 w 2468772"/>
              <a:gd name="connsiteY30" fmla="*/ 602508 h 1758914"/>
              <a:gd name="connsiteX31" fmla="*/ 10830 w 2468772"/>
              <a:gd name="connsiteY31" fmla="*/ 514402 h 1758914"/>
              <a:gd name="connsiteX32" fmla="*/ 8450 w 2468772"/>
              <a:gd name="connsiteY32" fmla="*/ 478683 h 1758914"/>
              <a:gd name="connsiteX33" fmla="*/ 22737 w 2468772"/>
              <a:gd name="connsiteY33" fmla="*/ 452490 h 1758914"/>
              <a:gd name="connsiteX34" fmla="*/ 27499 w 2468772"/>
              <a:gd name="connsiteY34" fmla="*/ 388196 h 1758914"/>
              <a:gd name="connsiteX35" fmla="*/ 32262 w 2468772"/>
              <a:gd name="connsiteY35" fmla="*/ 357240 h 1758914"/>
              <a:gd name="connsiteX36" fmla="*/ 58455 w 2468772"/>
              <a:gd name="connsiteY36" fmla="*/ 331046 h 1758914"/>
              <a:gd name="connsiteX37" fmla="*/ 60838 w 2468772"/>
              <a:gd name="connsiteY37" fmla="*/ 300090 h 1758914"/>
              <a:gd name="connsiteX38" fmla="*/ 106080 w 2468772"/>
              <a:gd name="connsiteY38" fmla="*/ 290565 h 1758914"/>
              <a:gd name="connsiteX39" fmla="*/ 82268 w 2468772"/>
              <a:gd name="connsiteY39" fmla="*/ 266752 h 1758914"/>
              <a:gd name="connsiteX40" fmla="*/ 117988 w 2468772"/>
              <a:gd name="connsiteY40" fmla="*/ 240558 h 1758914"/>
              <a:gd name="connsiteX41" fmla="*/ 91793 w 2468772"/>
              <a:gd name="connsiteY41" fmla="*/ 233415 h 1758914"/>
              <a:gd name="connsiteX42" fmla="*/ 58456 w 2468772"/>
              <a:gd name="connsiteY42" fmla="*/ 202458 h 1758914"/>
              <a:gd name="connsiteX43" fmla="*/ 101319 w 2468772"/>
              <a:gd name="connsiteY43" fmla="*/ 161977 h 1758914"/>
              <a:gd name="connsiteX44" fmla="*/ 65600 w 2468772"/>
              <a:gd name="connsiteY44" fmla="*/ 152452 h 1758914"/>
              <a:gd name="connsiteX45" fmla="*/ 56075 w 2468772"/>
              <a:gd name="connsiteY45" fmla="*/ 135783 h 1758914"/>
              <a:gd name="connsiteX46" fmla="*/ 72744 w 2468772"/>
              <a:gd name="connsiteY46" fmla="*/ 100065 h 1758914"/>
              <a:gd name="connsiteX47" fmla="*/ 51313 w 2468772"/>
              <a:gd name="connsiteY47" fmla="*/ 88158 h 1758914"/>
              <a:gd name="connsiteX48" fmla="*/ 65600 w 2468772"/>
              <a:gd name="connsiteY48" fmla="*/ 80063 h 1758914"/>
              <a:gd name="connsiteX49" fmla="*/ 77506 w 2468772"/>
              <a:gd name="connsiteY49" fmla="*/ 57204 h 1758914"/>
              <a:gd name="connsiteX50" fmla="*/ 125131 w 2468772"/>
              <a:gd name="connsiteY50" fmla="*/ 28627 h 1758914"/>
              <a:gd name="connsiteX51" fmla="*/ 172756 w 2468772"/>
              <a:gd name="connsiteY51" fmla="*/ 26247 h 1758914"/>
              <a:gd name="connsiteX52" fmla="*/ 210856 w 2468772"/>
              <a:gd name="connsiteY52" fmla="*/ 47679 h 1758914"/>
              <a:gd name="connsiteX53" fmla="*/ 234669 w 2468772"/>
              <a:gd name="connsiteY53" fmla="*/ 50059 h 1758914"/>
              <a:gd name="connsiteX54" fmla="*/ 287056 w 2468772"/>
              <a:gd name="connsiteY54" fmla="*/ 54823 h 1758914"/>
              <a:gd name="connsiteX55" fmla="*/ 318013 w 2468772"/>
              <a:gd name="connsiteY55" fmla="*/ 64348 h 1758914"/>
              <a:gd name="connsiteX56" fmla="*/ 322775 w 2468772"/>
              <a:gd name="connsiteY56" fmla="*/ 35773 h 1758914"/>
              <a:gd name="connsiteX57" fmla="*/ 315631 w 2468772"/>
              <a:gd name="connsiteY57" fmla="*/ 16722 h 1758914"/>
              <a:gd name="connsiteX58" fmla="*/ 413263 w 2468772"/>
              <a:gd name="connsiteY58" fmla="*/ 52 h 1758914"/>
              <a:gd name="connsiteX59" fmla="*/ 448980 w 2468772"/>
              <a:gd name="connsiteY59" fmla="*/ 23867 h 1758914"/>
              <a:gd name="connsiteX60" fmla="*/ 477556 w 2468772"/>
              <a:gd name="connsiteY60" fmla="*/ 31010 h 1758914"/>
              <a:gd name="connsiteX61" fmla="*/ 513275 w 2468772"/>
              <a:gd name="connsiteY61" fmla="*/ 81017 h 1758914"/>
              <a:gd name="connsiteX62" fmla="*/ 558519 w 2468772"/>
              <a:gd name="connsiteY62" fmla="*/ 114352 h 1758914"/>
              <a:gd name="connsiteX63" fmla="*/ 568043 w 2468772"/>
              <a:gd name="connsiteY63" fmla="*/ 150073 h 1758914"/>
              <a:gd name="connsiteX64" fmla="*/ 563280 w 2468772"/>
              <a:gd name="connsiteY64" fmla="*/ 221510 h 1758914"/>
              <a:gd name="connsiteX65" fmla="*/ 587397 w 2468772"/>
              <a:gd name="connsiteY65" fmla="*/ 276654 h 1758914"/>
              <a:gd name="connsiteX66" fmla="*/ 649005 w 2468772"/>
              <a:gd name="connsiteY66" fmla="*/ 309617 h 1758914"/>
              <a:gd name="connsiteX67" fmla="*/ 779974 w 2468772"/>
              <a:gd name="connsiteY67" fmla="*/ 381054 h 1758914"/>
              <a:gd name="connsiteX68" fmla="*/ 870463 w 2468772"/>
              <a:gd name="connsiteY68" fmla="*/ 440583 h 1758914"/>
              <a:gd name="connsiteX69" fmla="*/ 941899 w 2468772"/>
              <a:gd name="connsiteY69" fmla="*/ 390579 h 1758914"/>
              <a:gd name="connsiteX70" fmla="*/ 991905 w 2468772"/>
              <a:gd name="connsiteY70" fmla="*/ 362004 h 1758914"/>
              <a:gd name="connsiteX71" fmla="*/ 1006193 w 2468772"/>
              <a:gd name="connsiteY71" fmla="*/ 378673 h 1758914"/>
              <a:gd name="connsiteX72" fmla="*/ 1049055 w 2468772"/>
              <a:gd name="connsiteY72" fmla="*/ 395342 h 1758914"/>
              <a:gd name="connsiteX73" fmla="*/ 1072869 w 2468772"/>
              <a:gd name="connsiteY73" fmla="*/ 407248 h 1758914"/>
              <a:gd name="connsiteX74" fmla="*/ 1146687 w 2468772"/>
              <a:gd name="connsiteY74" fmla="*/ 402485 h 1758914"/>
              <a:gd name="connsiteX75" fmla="*/ 1170500 w 2468772"/>
              <a:gd name="connsiteY75" fmla="*/ 419154 h 1758914"/>
              <a:gd name="connsiteX76" fmla="*/ 1215744 w 2468772"/>
              <a:gd name="connsiteY76" fmla="*/ 423917 h 1758914"/>
              <a:gd name="connsiteX77" fmla="*/ 1227649 w 2468772"/>
              <a:gd name="connsiteY77" fmla="*/ 435823 h 1758914"/>
              <a:gd name="connsiteX78" fmla="*/ 1239556 w 2468772"/>
              <a:gd name="connsiteY78" fmla="*/ 466779 h 1758914"/>
              <a:gd name="connsiteX79" fmla="*/ 1253844 w 2468772"/>
              <a:gd name="connsiteY79" fmla="*/ 478685 h 1758914"/>
              <a:gd name="connsiteX80" fmla="*/ 1289563 w 2468772"/>
              <a:gd name="connsiteY80" fmla="*/ 502498 h 1758914"/>
              <a:gd name="connsiteX81" fmla="*/ 1306231 w 2468772"/>
              <a:gd name="connsiteY81" fmla="*/ 492973 h 1758914"/>
              <a:gd name="connsiteX82" fmla="*/ 1341950 w 2468772"/>
              <a:gd name="connsiteY82" fmla="*/ 502498 h 1758914"/>
              <a:gd name="connsiteX83" fmla="*/ 1411005 w 2468772"/>
              <a:gd name="connsiteY83" fmla="*/ 566792 h 1758914"/>
              <a:gd name="connsiteX84" fmla="*/ 1496730 w 2468772"/>
              <a:gd name="connsiteY84" fmla="*/ 588223 h 1758914"/>
              <a:gd name="connsiteX85" fmla="*/ 1549119 w 2468772"/>
              <a:gd name="connsiteY85" fmla="*/ 590604 h 1758914"/>
              <a:gd name="connsiteX86" fmla="*/ 1580075 w 2468772"/>
              <a:gd name="connsiteY86" fmla="*/ 604892 h 1758914"/>
              <a:gd name="connsiteX87" fmla="*/ 1603887 w 2468772"/>
              <a:gd name="connsiteY87" fmla="*/ 621560 h 1758914"/>
              <a:gd name="connsiteX88" fmla="*/ 1603888 w 2468772"/>
              <a:gd name="connsiteY88" fmla="*/ 676329 h 1758914"/>
              <a:gd name="connsiteX89" fmla="*/ 1634844 w 2468772"/>
              <a:gd name="connsiteY89" fmla="*/ 692998 h 1758914"/>
              <a:gd name="connsiteX90" fmla="*/ 1658656 w 2468772"/>
              <a:gd name="connsiteY90" fmla="*/ 723954 h 1758914"/>
              <a:gd name="connsiteX91" fmla="*/ 1696756 w 2468772"/>
              <a:gd name="connsiteY91" fmla="*/ 764435 h 1758914"/>
              <a:gd name="connsiteX92" fmla="*/ 1727713 w 2468772"/>
              <a:gd name="connsiteY92" fmla="*/ 778723 h 1758914"/>
              <a:gd name="connsiteX93" fmla="*/ 1770575 w 2468772"/>
              <a:gd name="connsiteY93" fmla="*/ 802535 h 1758914"/>
              <a:gd name="connsiteX94" fmla="*/ 1799150 w 2468772"/>
              <a:gd name="connsiteY94" fmla="*/ 831110 h 1758914"/>
              <a:gd name="connsiteX95" fmla="*/ 1880113 w 2468772"/>
              <a:gd name="connsiteY95" fmla="*/ 873973 h 1758914"/>
              <a:gd name="connsiteX96" fmla="*/ 1911069 w 2468772"/>
              <a:gd name="connsiteY96" fmla="*/ 873973 h 1758914"/>
              <a:gd name="connsiteX97" fmla="*/ 1946788 w 2468772"/>
              <a:gd name="connsiteY97" fmla="*/ 881117 h 1758914"/>
              <a:gd name="connsiteX98" fmla="*/ 1984888 w 2468772"/>
              <a:gd name="connsiteY98" fmla="*/ 857304 h 1758914"/>
              <a:gd name="connsiteX99" fmla="*/ 2084900 w 2468772"/>
              <a:gd name="connsiteY99" fmla="*/ 928742 h 1758914"/>
              <a:gd name="connsiteX100" fmla="*/ 2103950 w 2468772"/>
              <a:gd name="connsiteY100" fmla="*/ 962079 h 1758914"/>
              <a:gd name="connsiteX101" fmla="*/ 2149194 w 2468772"/>
              <a:gd name="connsiteY101" fmla="*/ 1002560 h 1758914"/>
              <a:gd name="connsiteX102" fmla="*/ 2158719 w 2468772"/>
              <a:gd name="connsiteY102" fmla="*/ 1073998 h 1758914"/>
              <a:gd name="connsiteX103" fmla="*/ 2227775 w 2468772"/>
              <a:gd name="connsiteY103" fmla="*/ 1097810 h 1758914"/>
              <a:gd name="connsiteX104" fmla="*/ 2265875 w 2468772"/>
              <a:gd name="connsiteY104" fmla="*/ 1166867 h 1758914"/>
              <a:gd name="connsiteX105" fmla="*/ 2284924 w 2468772"/>
              <a:gd name="connsiteY105" fmla="*/ 1178773 h 1758914"/>
              <a:gd name="connsiteX106" fmla="*/ 2308738 w 2468772"/>
              <a:gd name="connsiteY106" fmla="*/ 1197823 h 1758914"/>
              <a:gd name="connsiteX107" fmla="*/ 2334931 w 2468772"/>
              <a:gd name="connsiteY107" fmla="*/ 1190679 h 1758914"/>
              <a:gd name="connsiteX108" fmla="*/ 2365887 w 2468772"/>
              <a:gd name="connsiteY108" fmla="*/ 1200204 h 1758914"/>
              <a:gd name="connsiteX109" fmla="*/ 2430181 w 2468772"/>
              <a:gd name="connsiteY109" fmla="*/ 1224017 h 1758914"/>
              <a:gd name="connsiteX110" fmla="*/ 2461138 w 2468772"/>
              <a:gd name="connsiteY110" fmla="*/ 1228779 h 1758914"/>
              <a:gd name="connsiteX111" fmla="*/ 2468356 w 2468772"/>
              <a:gd name="connsiteY111" fmla="*/ 1265161 h 1758914"/>
              <a:gd name="connsiteX112" fmla="*/ 2446849 w 2468772"/>
              <a:gd name="connsiteY112" fmla="*/ 1300217 h 1758914"/>
              <a:gd name="connsiteX113" fmla="*/ 2415893 w 2468772"/>
              <a:gd name="connsiteY113" fmla="*/ 1354985 h 1758914"/>
              <a:gd name="connsiteX114" fmla="*/ 2342074 w 2468772"/>
              <a:gd name="connsiteY114" fmla="*/ 1402610 h 1758914"/>
              <a:gd name="connsiteX115" fmla="*/ 2268255 w 2468772"/>
              <a:gd name="connsiteY115" fmla="*/ 1404992 h 1758914"/>
              <a:gd name="connsiteX116" fmla="*/ 2156337 w 2468772"/>
              <a:gd name="connsiteY116" fmla="*/ 1435948 h 1758914"/>
              <a:gd name="connsiteX117" fmla="*/ 2108712 w 2468772"/>
              <a:gd name="connsiteY117" fmla="*/ 1459760 h 1758914"/>
              <a:gd name="connsiteX118" fmla="*/ 1496730 w 2468772"/>
              <a:gd name="connsiteY118" fmla="*/ 1183535 h 1758914"/>
              <a:gd name="connsiteX119" fmla="*/ 1349093 w 2468772"/>
              <a:gd name="connsiteY119" fmla="*/ 1188299 h 1758914"/>
              <a:gd name="connsiteX120" fmla="*/ 1253843 w 2468772"/>
              <a:gd name="connsiteY120" fmla="*/ 1250210 h 1758914"/>
              <a:gd name="connsiteX121" fmla="*/ 1120493 w 2468772"/>
              <a:gd name="connsiteY121" fmla="*/ 1362129 h 1758914"/>
              <a:gd name="connsiteX122" fmla="*/ 1094299 w 2468772"/>
              <a:gd name="connsiteY122" fmla="*/ 1388322 h 1758914"/>
              <a:gd name="connsiteX123" fmla="*/ 1084774 w 2468772"/>
              <a:gd name="connsiteY123" fmla="*/ 1469285 h 1758914"/>
              <a:gd name="connsiteX124" fmla="*/ 1122874 w 2468772"/>
              <a:gd name="connsiteY124" fmla="*/ 1590729 h 1758914"/>
              <a:gd name="connsiteX125" fmla="*/ 1108587 w 2468772"/>
              <a:gd name="connsiteY125" fmla="*/ 1621684 h 1758914"/>
              <a:gd name="connsiteX126" fmla="*/ 1099062 w 2468772"/>
              <a:gd name="connsiteY126" fmla="*/ 1652642 h 1758914"/>
              <a:gd name="connsiteX127" fmla="*/ 931725 w 2468772"/>
              <a:gd name="connsiteY127" fmla="*/ 1757893 h 1758914"/>
              <a:gd name="connsiteX128" fmla="*/ 818074 w 2468772"/>
              <a:gd name="connsiteY128" fmla="*/ 1702648 h 1758914"/>
              <a:gd name="connsiteX129" fmla="*/ 687105 w 2468772"/>
              <a:gd name="connsiteY129" fmla="*/ 1645499 h 1758914"/>
              <a:gd name="connsiteX130" fmla="*/ 546612 w 2468772"/>
              <a:gd name="connsiteY130" fmla="*/ 1640734 h 1758914"/>
              <a:gd name="connsiteX131" fmla="*/ 313249 w 2468772"/>
              <a:gd name="connsiteY131" fmla="*/ 1643117 h 1758914"/>
              <a:gd name="connsiteX132" fmla="*/ 170374 w 2468772"/>
              <a:gd name="connsiteY132" fmla="*/ 1547867 h 1758914"/>
              <a:gd name="connsiteX133" fmla="*/ 75125 w 2468772"/>
              <a:gd name="connsiteY133" fmla="*/ 1497860 h 1758914"/>
              <a:gd name="connsiteX134" fmla="*/ 48930 w 2468772"/>
              <a:gd name="connsiteY134" fmla="*/ 1433567 h 1758914"/>
              <a:gd name="connsiteX135" fmla="*/ 70362 w 2468772"/>
              <a:gd name="connsiteY135" fmla="*/ 1416898 h 1758914"/>
              <a:gd name="connsiteX136" fmla="*/ 87030 w 2468772"/>
              <a:gd name="connsiteY136" fmla="*/ 1371654 h 1758914"/>
              <a:gd name="connsiteX137" fmla="*/ 79943 w 2468772"/>
              <a:gd name="connsiteY137" fmla="*/ 1336122 h 1758914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496730 w 2468772"/>
              <a:gd name="connsiteY118" fmla="*/ 1183535 h 1762682"/>
              <a:gd name="connsiteX119" fmla="*/ 1349093 w 2468772"/>
              <a:gd name="connsiteY119" fmla="*/ 1188299 h 1762682"/>
              <a:gd name="connsiteX120" fmla="*/ 1253843 w 2468772"/>
              <a:gd name="connsiteY120" fmla="*/ 1250210 h 1762682"/>
              <a:gd name="connsiteX121" fmla="*/ 1120493 w 2468772"/>
              <a:gd name="connsiteY121" fmla="*/ 1362129 h 1762682"/>
              <a:gd name="connsiteX122" fmla="*/ 1094299 w 2468772"/>
              <a:gd name="connsiteY122" fmla="*/ 1388322 h 1762682"/>
              <a:gd name="connsiteX123" fmla="*/ 1084774 w 2468772"/>
              <a:gd name="connsiteY123" fmla="*/ 1469285 h 1762682"/>
              <a:gd name="connsiteX124" fmla="*/ 1122874 w 2468772"/>
              <a:gd name="connsiteY124" fmla="*/ 1590729 h 1762682"/>
              <a:gd name="connsiteX125" fmla="*/ 1108587 w 2468772"/>
              <a:gd name="connsiteY125" fmla="*/ 1621684 h 1762682"/>
              <a:gd name="connsiteX126" fmla="*/ 1099062 w 2468772"/>
              <a:gd name="connsiteY126" fmla="*/ 1652642 h 1762682"/>
              <a:gd name="connsiteX127" fmla="*/ 989524 w 2468772"/>
              <a:gd name="connsiteY127" fmla="*/ 1747891 h 1762682"/>
              <a:gd name="connsiteX128" fmla="*/ 931725 w 2468772"/>
              <a:gd name="connsiteY128" fmla="*/ 1757893 h 1762682"/>
              <a:gd name="connsiteX129" fmla="*/ 818074 w 2468772"/>
              <a:gd name="connsiteY129" fmla="*/ 1702648 h 1762682"/>
              <a:gd name="connsiteX130" fmla="*/ 687105 w 2468772"/>
              <a:gd name="connsiteY130" fmla="*/ 1645499 h 1762682"/>
              <a:gd name="connsiteX131" fmla="*/ 546612 w 2468772"/>
              <a:gd name="connsiteY131" fmla="*/ 1640734 h 1762682"/>
              <a:gd name="connsiteX132" fmla="*/ 313249 w 2468772"/>
              <a:gd name="connsiteY132" fmla="*/ 1643117 h 1762682"/>
              <a:gd name="connsiteX133" fmla="*/ 170374 w 2468772"/>
              <a:gd name="connsiteY133" fmla="*/ 1547867 h 1762682"/>
              <a:gd name="connsiteX134" fmla="*/ 75125 w 2468772"/>
              <a:gd name="connsiteY134" fmla="*/ 1497860 h 1762682"/>
              <a:gd name="connsiteX135" fmla="*/ 48930 w 2468772"/>
              <a:gd name="connsiteY135" fmla="*/ 1433567 h 1762682"/>
              <a:gd name="connsiteX136" fmla="*/ 70362 w 2468772"/>
              <a:gd name="connsiteY136" fmla="*/ 1416898 h 1762682"/>
              <a:gd name="connsiteX137" fmla="*/ 87030 w 2468772"/>
              <a:gd name="connsiteY137" fmla="*/ 1371654 h 1762682"/>
              <a:gd name="connsiteX138" fmla="*/ 79943 w 2468772"/>
              <a:gd name="connsiteY138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496730 w 2468772"/>
              <a:gd name="connsiteY118" fmla="*/ 1183535 h 1762682"/>
              <a:gd name="connsiteX119" fmla="*/ 1349093 w 2468772"/>
              <a:gd name="connsiteY119" fmla="*/ 1188299 h 1762682"/>
              <a:gd name="connsiteX120" fmla="*/ 1253843 w 2468772"/>
              <a:gd name="connsiteY120" fmla="*/ 1250210 h 1762682"/>
              <a:gd name="connsiteX121" fmla="*/ 1120493 w 2468772"/>
              <a:gd name="connsiteY121" fmla="*/ 1362129 h 1762682"/>
              <a:gd name="connsiteX122" fmla="*/ 1094299 w 2468772"/>
              <a:gd name="connsiteY122" fmla="*/ 1388322 h 1762682"/>
              <a:gd name="connsiteX123" fmla="*/ 1084774 w 2468772"/>
              <a:gd name="connsiteY123" fmla="*/ 1469285 h 1762682"/>
              <a:gd name="connsiteX124" fmla="*/ 1122874 w 2468772"/>
              <a:gd name="connsiteY124" fmla="*/ 1590729 h 1762682"/>
              <a:gd name="connsiteX125" fmla="*/ 1108587 w 2468772"/>
              <a:gd name="connsiteY125" fmla="*/ 1621684 h 1762682"/>
              <a:gd name="connsiteX126" fmla="*/ 1099062 w 2468772"/>
              <a:gd name="connsiteY126" fmla="*/ 1652642 h 1762682"/>
              <a:gd name="connsiteX127" fmla="*/ 989524 w 2468772"/>
              <a:gd name="connsiteY127" fmla="*/ 1747891 h 1762682"/>
              <a:gd name="connsiteX128" fmla="*/ 931725 w 2468772"/>
              <a:gd name="connsiteY128" fmla="*/ 1757893 h 1762682"/>
              <a:gd name="connsiteX129" fmla="*/ 818074 w 2468772"/>
              <a:gd name="connsiteY129" fmla="*/ 1702648 h 1762682"/>
              <a:gd name="connsiteX130" fmla="*/ 770449 w 2468772"/>
              <a:gd name="connsiteY130" fmla="*/ 1674072 h 1762682"/>
              <a:gd name="connsiteX131" fmla="*/ 687105 w 2468772"/>
              <a:gd name="connsiteY131" fmla="*/ 1645499 h 1762682"/>
              <a:gd name="connsiteX132" fmla="*/ 546612 w 2468772"/>
              <a:gd name="connsiteY132" fmla="*/ 1640734 h 1762682"/>
              <a:gd name="connsiteX133" fmla="*/ 313249 w 2468772"/>
              <a:gd name="connsiteY133" fmla="*/ 1643117 h 1762682"/>
              <a:gd name="connsiteX134" fmla="*/ 170374 w 2468772"/>
              <a:gd name="connsiteY134" fmla="*/ 1547867 h 1762682"/>
              <a:gd name="connsiteX135" fmla="*/ 75125 w 2468772"/>
              <a:gd name="connsiteY135" fmla="*/ 1497860 h 1762682"/>
              <a:gd name="connsiteX136" fmla="*/ 48930 w 2468772"/>
              <a:gd name="connsiteY136" fmla="*/ 1433567 h 1762682"/>
              <a:gd name="connsiteX137" fmla="*/ 70362 w 2468772"/>
              <a:gd name="connsiteY137" fmla="*/ 1416898 h 1762682"/>
              <a:gd name="connsiteX138" fmla="*/ 87030 w 2468772"/>
              <a:gd name="connsiteY138" fmla="*/ 1371654 h 1762682"/>
              <a:gd name="connsiteX139" fmla="*/ 79943 w 2468772"/>
              <a:gd name="connsiteY139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496730 w 2468772"/>
              <a:gd name="connsiteY118" fmla="*/ 1183535 h 1762682"/>
              <a:gd name="connsiteX119" fmla="*/ 1349093 w 2468772"/>
              <a:gd name="connsiteY119" fmla="*/ 1188299 h 1762682"/>
              <a:gd name="connsiteX120" fmla="*/ 1253843 w 2468772"/>
              <a:gd name="connsiteY120" fmla="*/ 1250210 h 1762682"/>
              <a:gd name="connsiteX121" fmla="*/ 1120493 w 2468772"/>
              <a:gd name="connsiteY121" fmla="*/ 1362129 h 1762682"/>
              <a:gd name="connsiteX122" fmla="*/ 1094299 w 2468772"/>
              <a:gd name="connsiteY122" fmla="*/ 1388322 h 1762682"/>
              <a:gd name="connsiteX123" fmla="*/ 1084774 w 2468772"/>
              <a:gd name="connsiteY123" fmla="*/ 1469285 h 1762682"/>
              <a:gd name="connsiteX124" fmla="*/ 1122874 w 2468772"/>
              <a:gd name="connsiteY124" fmla="*/ 1590729 h 1762682"/>
              <a:gd name="connsiteX125" fmla="*/ 1108587 w 2468772"/>
              <a:gd name="connsiteY125" fmla="*/ 1621684 h 1762682"/>
              <a:gd name="connsiteX126" fmla="*/ 1099062 w 2468772"/>
              <a:gd name="connsiteY126" fmla="*/ 1652642 h 1762682"/>
              <a:gd name="connsiteX127" fmla="*/ 989524 w 2468772"/>
              <a:gd name="connsiteY127" fmla="*/ 1747891 h 1762682"/>
              <a:gd name="connsiteX128" fmla="*/ 931725 w 2468772"/>
              <a:gd name="connsiteY128" fmla="*/ 1757893 h 1762682"/>
              <a:gd name="connsiteX129" fmla="*/ 818074 w 2468772"/>
              <a:gd name="connsiteY129" fmla="*/ 1702648 h 1762682"/>
              <a:gd name="connsiteX130" fmla="*/ 770449 w 2468772"/>
              <a:gd name="connsiteY130" fmla="*/ 1674072 h 1762682"/>
              <a:gd name="connsiteX131" fmla="*/ 687105 w 2468772"/>
              <a:gd name="connsiteY131" fmla="*/ 1645499 h 1762682"/>
              <a:gd name="connsiteX132" fmla="*/ 601380 w 2468772"/>
              <a:gd name="connsiteY132" fmla="*/ 1631209 h 1762682"/>
              <a:gd name="connsiteX133" fmla="*/ 546612 w 2468772"/>
              <a:gd name="connsiteY133" fmla="*/ 1640734 h 1762682"/>
              <a:gd name="connsiteX134" fmla="*/ 313249 w 2468772"/>
              <a:gd name="connsiteY134" fmla="*/ 1643117 h 1762682"/>
              <a:gd name="connsiteX135" fmla="*/ 170374 w 2468772"/>
              <a:gd name="connsiteY135" fmla="*/ 1547867 h 1762682"/>
              <a:gd name="connsiteX136" fmla="*/ 75125 w 2468772"/>
              <a:gd name="connsiteY136" fmla="*/ 1497860 h 1762682"/>
              <a:gd name="connsiteX137" fmla="*/ 48930 w 2468772"/>
              <a:gd name="connsiteY137" fmla="*/ 1433567 h 1762682"/>
              <a:gd name="connsiteX138" fmla="*/ 70362 w 2468772"/>
              <a:gd name="connsiteY138" fmla="*/ 1416898 h 1762682"/>
              <a:gd name="connsiteX139" fmla="*/ 87030 w 2468772"/>
              <a:gd name="connsiteY139" fmla="*/ 1371654 h 1762682"/>
              <a:gd name="connsiteX140" fmla="*/ 79943 w 2468772"/>
              <a:gd name="connsiteY140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496730 w 2468772"/>
              <a:gd name="connsiteY118" fmla="*/ 1183535 h 1762682"/>
              <a:gd name="connsiteX119" fmla="*/ 1349093 w 2468772"/>
              <a:gd name="connsiteY119" fmla="*/ 1188299 h 1762682"/>
              <a:gd name="connsiteX120" fmla="*/ 1253843 w 2468772"/>
              <a:gd name="connsiteY120" fmla="*/ 1250210 h 1762682"/>
              <a:gd name="connsiteX121" fmla="*/ 1120493 w 2468772"/>
              <a:gd name="connsiteY121" fmla="*/ 1362129 h 1762682"/>
              <a:gd name="connsiteX122" fmla="*/ 1094299 w 2468772"/>
              <a:gd name="connsiteY122" fmla="*/ 1388322 h 1762682"/>
              <a:gd name="connsiteX123" fmla="*/ 1084774 w 2468772"/>
              <a:gd name="connsiteY123" fmla="*/ 1469285 h 1762682"/>
              <a:gd name="connsiteX124" fmla="*/ 1122874 w 2468772"/>
              <a:gd name="connsiteY124" fmla="*/ 1590729 h 1762682"/>
              <a:gd name="connsiteX125" fmla="*/ 1108587 w 2468772"/>
              <a:gd name="connsiteY125" fmla="*/ 1621684 h 1762682"/>
              <a:gd name="connsiteX126" fmla="*/ 1099062 w 2468772"/>
              <a:gd name="connsiteY126" fmla="*/ 1652642 h 1762682"/>
              <a:gd name="connsiteX127" fmla="*/ 989524 w 2468772"/>
              <a:gd name="connsiteY127" fmla="*/ 1747891 h 1762682"/>
              <a:gd name="connsiteX128" fmla="*/ 931725 w 2468772"/>
              <a:gd name="connsiteY128" fmla="*/ 1757893 h 1762682"/>
              <a:gd name="connsiteX129" fmla="*/ 818074 w 2468772"/>
              <a:gd name="connsiteY129" fmla="*/ 1702648 h 1762682"/>
              <a:gd name="connsiteX130" fmla="*/ 770449 w 2468772"/>
              <a:gd name="connsiteY130" fmla="*/ 1674072 h 1762682"/>
              <a:gd name="connsiteX131" fmla="*/ 687105 w 2468772"/>
              <a:gd name="connsiteY131" fmla="*/ 1645499 h 1762682"/>
              <a:gd name="connsiteX132" fmla="*/ 601380 w 2468772"/>
              <a:gd name="connsiteY132" fmla="*/ 1631209 h 1762682"/>
              <a:gd name="connsiteX133" fmla="*/ 546612 w 2468772"/>
              <a:gd name="connsiteY133" fmla="*/ 1640734 h 1762682"/>
              <a:gd name="connsiteX134" fmla="*/ 491843 w 2468772"/>
              <a:gd name="connsiteY134" fmla="*/ 1638353 h 1762682"/>
              <a:gd name="connsiteX135" fmla="*/ 313249 w 2468772"/>
              <a:gd name="connsiteY135" fmla="*/ 1643117 h 1762682"/>
              <a:gd name="connsiteX136" fmla="*/ 170374 w 2468772"/>
              <a:gd name="connsiteY136" fmla="*/ 1547867 h 1762682"/>
              <a:gd name="connsiteX137" fmla="*/ 75125 w 2468772"/>
              <a:gd name="connsiteY137" fmla="*/ 1497860 h 1762682"/>
              <a:gd name="connsiteX138" fmla="*/ 48930 w 2468772"/>
              <a:gd name="connsiteY138" fmla="*/ 1433567 h 1762682"/>
              <a:gd name="connsiteX139" fmla="*/ 70362 w 2468772"/>
              <a:gd name="connsiteY139" fmla="*/ 1416898 h 1762682"/>
              <a:gd name="connsiteX140" fmla="*/ 87030 w 2468772"/>
              <a:gd name="connsiteY140" fmla="*/ 1371654 h 1762682"/>
              <a:gd name="connsiteX141" fmla="*/ 79943 w 2468772"/>
              <a:gd name="connsiteY141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496730 w 2468772"/>
              <a:gd name="connsiteY118" fmla="*/ 1183535 h 1762682"/>
              <a:gd name="connsiteX119" fmla="*/ 1349093 w 2468772"/>
              <a:gd name="connsiteY119" fmla="*/ 1188299 h 1762682"/>
              <a:gd name="connsiteX120" fmla="*/ 1253843 w 2468772"/>
              <a:gd name="connsiteY120" fmla="*/ 1250210 h 1762682"/>
              <a:gd name="connsiteX121" fmla="*/ 1120493 w 2468772"/>
              <a:gd name="connsiteY121" fmla="*/ 1362129 h 1762682"/>
              <a:gd name="connsiteX122" fmla="*/ 1094299 w 2468772"/>
              <a:gd name="connsiteY122" fmla="*/ 1388322 h 1762682"/>
              <a:gd name="connsiteX123" fmla="*/ 1084774 w 2468772"/>
              <a:gd name="connsiteY123" fmla="*/ 1469285 h 1762682"/>
              <a:gd name="connsiteX124" fmla="*/ 1122874 w 2468772"/>
              <a:gd name="connsiteY124" fmla="*/ 1590729 h 1762682"/>
              <a:gd name="connsiteX125" fmla="*/ 1108587 w 2468772"/>
              <a:gd name="connsiteY125" fmla="*/ 1621684 h 1762682"/>
              <a:gd name="connsiteX126" fmla="*/ 1099062 w 2468772"/>
              <a:gd name="connsiteY126" fmla="*/ 1652642 h 1762682"/>
              <a:gd name="connsiteX127" fmla="*/ 989524 w 2468772"/>
              <a:gd name="connsiteY127" fmla="*/ 1747891 h 1762682"/>
              <a:gd name="connsiteX128" fmla="*/ 931725 w 2468772"/>
              <a:gd name="connsiteY128" fmla="*/ 1757893 h 1762682"/>
              <a:gd name="connsiteX129" fmla="*/ 818074 w 2468772"/>
              <a:gd name="connsiteY129" fmla="*/ 1702648 h 1762682"/>
              <a:gd name="connsiteX130" fmla="*/ 770449 w 2468772"/>
              <a:gd name="connsiteY130" fmla="*/ 1674072 h 1762682"/>
              <a:gd name="connsiteX131" fmla="*/ 687105 w 2468772"/>
              <a:gd name="connsiteY131" fmla="*/ 1645499 h 1762682"/>
              <a:gd name="connsiteX132" fmla="*/ 601380 w 2468772"/>
              <a:gd name="connsiteY132" fmla="*/ 1631209 h 1762682"/>
              <a:gd name="connsiteX133" fmla="*/ 546612 w 2468772"/>
              <a:gd name="connsiteY133" fmla="*/ 1640734 h 1762682"/>
              <a:gd name="connsiteX134" fmla="*/ 491843 w 2468772"/>
              <a:gd name="connsiteY134" fmla="*/ 1638353 h 1762682"/>
              <a:gd name="connsiteX135" fmla="*/ 391830 w 2468772"/>
              <a:gd name="connsiteY135" fmla="*/ 1655022 h 1762682"/>
              <a:gd name="connsiteX136" fmla="*/ 313249 w 2468772"/>
              <a:gd name="connsiteY136" fmla="*/ 1643117 h 1762682"/>
              <a:gd name="connsiteX137" fmla="*/ 170374 w 2468772"/>
              <a:gd name="connsiteY137" fmla="*/ 1547867 h 1762682"/>
              <a:gd name="connsiteX138" fmla="*/ 75125 w 2468772"/>
              <a:gd name="connsiteY138" fmla="*/ 1497860 h 1762682"/>
              <a:gd name="connsiteX139" fmla="*/ 48930 w 2468772"/>
              <a:gd name="connsiteY139" fmla="*/ 1433567 h 1762682"/>
              <a:gd name="connsiteX140" fmla="*/ 70362 w 2468772"/>
              <a:gd name="connsiteY140" fmla="*/ 1416898 h 1762682"/>
              <a:gd name="connsiteX141" fmla="*/ 87030 w 2468772"/>
              <a:gd name="connsiteY141" fmla="*/ 1371654 h 1762682"/>
              <a:gd name="connsiteX142" fmla="*/ 79943 w 2468772"/>
              <a:gd name="connsiteY142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496730 w 2468772"/>
              <a:gd name="connsiteY118" fmla="*/ 1183535 h 1762682"/>
              <a:gd name="connsiteX119" fmla="*/ 1349093 w 2468772"/>
              <a:gd name="connsiteY119" fmla="*/ 1188299 h 1762682"/>
              <a:gd name="connsiteX120" fmla="*/ 1253843 w 2468772"/>
              <a:gd name="connsiteY120" fmla="*/ 1250210 h 1762682"/>
              <a:gd name="connsiteX121" fmla="*/ 1120493 w 2468772"/>
              <a:gd name="connsiteY121" fmla="*/ 1362129 h 1762682"/>
              <a:gd name="connsiteX122" fmla="*/ 1094299 w 2468772"/>
              <a:gd name="connsiteY122" fmla="*/ 1388322 h 1762682"/>
              <a:gd name="connsiteX123" fmla="*/ 1084774 w 2468772"/>
              <a:gd name="connsiteY123" fmla="*/ 1469285 h 1762682"/>
              <a:gd name="connsiteX124" fmla="*/ 1122874 w 2468772"/>
              <a:gd name="connsiteY124" fmla="*/ 1590729 h 1762682"/>
              <a:gd name="connsiteX125" fmla="*/ 1108587 w 2468772"/>
              <a:gd name="connsiteY125" fmla="*/ 1621684 h 1762682"/>
              <a:gd name="connsiteX126" fmla="*/ 1099062 w 2468772"/>
              <a:gd name="connsiteY126" fmla="*/ 1652642 h 1762682"/>
              <a:gd name="connsiteX127" fmla="*/ 989524 w 2468772"/>
              <a:gd name="connsiteY127" fmla="*/ 1747891 h 1762682"/>
              <a:gd name="connsiteX128" fmla="*/ 931725 w 2468772"/>
              <a:gd name="connsiteY128" fmla="*/ 1757893 h 1762682"/>
              <a:gd name="connsiteX129" fmla="*/ 818074 w 2468772"/>
              <a:gd name="connsiteY129" fmla="*/ 1702648 h 1762682"/>
              <a:gd name="connsiteX130" fmla="*/ 770449 w 2468772"/>
              <a:gd name="connsiteY130" fmla="*/ 1674072 h 1762682"/>
              <a:gd name="connsiteX131" fmla="*/ 687105 w 2468772"/>
              <a:gd name="connsiteY131" fmla="*/ 1645499 h 1762682"/>
              <a:gd name="connsiteX132" fmla="*/ 601380 w 2468772"/>
              <a:gd name="connsiteY132" fmla="*/ 1631209 h 1762682"/>
              <a:gd name="connsiteX133" fmla="*/ 546612 w 2468772"/>
              <a:gd name="connsiteY133" fmla="*/ 1640734 h 1762682"/>
              <a:gd name="connsiteX134" fmla="*/ 491843 w 2468772"/>
              <a:gd name="connsiteY134" fmla="*/ 1638353 h 1762682"/>
              <a:gd name="connsiteX135" fmla="*/ 391830 w 2468772"/>
              <a:gd name="connsiteY135" fmla="*/ 1655022 h 1762682"/>
              <a:gd name="connsiteX136" fmla="*/ 313249 w 2468772"/>
              <a:gd name="connsiteY136" fmla="*/ 1643117 h 1762682"/>
              <a:gd name="connsiteX137" fmla="*/ 246574 w 2468772"/>
              <a:gd name="connsiteY137" fmla="*/ 1619303 h 1762682"/>
              <a:gd name="connsiteX138" fmla="*/ 170374 w 2468772"/>
              <a:gd name="connsiteY138" fmla="*/ 1547867 h 1762682"/>
              <a:gd name="connsiteX139" fmla="*/ 75125 w 2468772"/>
              <a:gd name="connsiteY139" fmla="*/ 1497860 h 1762682"/>
              <a:gd name="connsiteX140" fmla="*/ 48930 w 2468772"/>
              <a:gd name="connsiteY140" fmla="*/ 1433567 h 1762682"/>
              <a:gd name="connsiteX141" fmla="*/ 70362 w 2468772"/>
              <a:gd name="connsiteY141" fmla="*/ 1416898 h 1762682"/>
              <a:gd name="connsiteX142" fmla="*/ 87030 w 2468772"/>
              <a:gd name="connsiteY142" fmla="*/ 1371654 h 1762682"/>
              <a:gd name="connsiteX143" fmla="*/ 79943 w 2468772"/>
              <a:gd name="connsiteY143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796768 w 2468772"/>
              <a:gd name="connsiteY118" fmla="*/ 1438328 h 1762682"/>
              <a:gd name="connsiteX119" fmla="*/ 1496730 w 2468772"/>
              <a:gd name="connsiteY119" fmla="*/ 1183535 h 1762682"/>
              <a:gd name="connsiteX120" fmla="*/ 1349093 w 2468772"/>
              <a:gd name="connsiteY120" fmla="*/ 1188299 h 1762682"/>
              <a:gd name="connsiteX121" fmla="*/ 1253843 w 2468772"/>
              <a:gd name="connsiteY121" fmla="*/ 1250210 h 1762682"/>
              <a:gd name="connsiteX122" fmla="*/ 1120493 w 2468772"/>
              <a:gd name="connsiteY122" fmla="*/ 1362129 h 1762682"/>
              <a:gd name="connsiteX123" fmla="*/ 1094299 w 2468772"/>
              <a:gd name="connsiteY123" fmla="*/ 1388322 h 1762682"/>
              <a:gd name="connsiteX124" fmla="*/ 1084774 w 2468772"/>
              <a:gd name="connsiteY124" fmla="*/ 1469285 h 1762682"/>
              <a:gd name="connsiteX125" fmla="*/ 1122874 w 2468772"/>
              <a:gd name="connsiteY125" fmla="*/ 1590729 h 1762682"/>
              <a:gd name="connsiteX126" fmla="*/ 1108587 w 2468772"/>
              <a:gd name="connsiteY126" fmla="*/ 1621684 h 1762682"/>
              <a:gd name="connsiteX127" fmla="*/ 1099062 w 2468772"/>
              <a:gd name="connsiteY127" fmla="*/ 1652642 h 1762682"/>
              <a:gd name="connsiteX128" fmla="*/ 989524 w 2468772"/>
              <a:gd name="connsiteY128" fmla="*/ 1747891 h 1762682"/>
              <a:gd name="connsiteX129" fmla="*/ 931725 w 2468772"/>
              <a:gd name="connsiteY129" fmla="*/ 1757893 h 1762682"/>
              <a:gd name="connsiteX130" fmla="*/ 818074 w 2468772"/>
              <a:gd name="connsiteY130" fmla="*/ 1702648 h 1762682"/>
              <a:gd name="connsiteX131" fmla="*/ 770449 w 2468772"/>
              <a:gd name="connsiteY131" fmla="*/ 1674072 h 1762682"/>
              <a:gd name="connsiteX132" fmla="*/ 687105 w 2468772"/>
              <a:gd name="connsiteY132" fmla="*/ 1645499 h 1762682"/>
              <a:gd name="connsiteX133" fmla="*/ 601380 w 2468772"/>
              <a:gd name="connsiteY133" fmla="*/ 1631209 h 1762682"/>
              <a:gd name="connsiteX134" fmla="*/ 546612 w 2468772"/>
              <a:gd name="connsiteY134" fmla="*/ 1640734 h 1762682"/>
              <a:gd name="connsiteX135" fmla="*/ 491843 w 2468772"/>
              <a:gd name="connsiteY135" fmla="*/ 1638353 h 1762682"/>
              <a:gd name="connsiteX136" fmla="*/ 391830 w 2468772"/>
              <a:gd name="connsiteY136" fmla="*/ 1655022 h 1762682"/>
              <a:gd name="connsiteX137" fmla="*/ 313249 w 2468772"/>
              <a:gd name="connsiteY137" fmla="*/ 1643117 h 1762682"/>
              <a:gd name="connsiteX138" fmla="*/ 246574 w 2468772"/>
              <a:gd name="connsiteY138" fmla="*/ 1619303 h 1762682"/>
              <a:gd name="connsiteX139" fmla="*/ 170374 w 2468772"/>
              <a:gd name="connsiteY139" fmla="*/ 1547867 h 1762682"/>
              <a:gd name="connsiteX140" fmla="*/ 75125 w 2468772"/>
              <a:gd name="connsiteY140" fmla="*/ 1497860 h 1762682"/>
              <a:gd name="connsiteX141" fmla="*/ 48930 w 2468772"/>
              <a:gd name="connsiteY141" fmla="*/ 1433567 h 1762682"/>
              <a:gd name="connsiteX142" fmla="*/ 70362 w 2468772"/>
              <a:gd name="connsiteY142" fmla="*/ 1416898 h 1762682"/>
              <a:gd name="connsiteX143" fmla="*/ 87030 w 2468772"/>
              <a:gd name="connsiteY143" fmla="*/ 1371654 h 1762682"/>
              <a:gd name="connsiteX144" fmla="*/ 79943 w 2468772"/>
              <a:gd name="connsiteY144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1796768 w 2468772"/>
              <a:gd name="connsiteY118" fmla="*/ 1438328 h 1762682"/>
              <a:gd name="connsiteX119" fmla="*/ 1606268 w 2468772"/>
              <a:gd name="connsiteY119" fmla="*/ 1302597 h 1762682"/>
              <a:gd name="connsiteX120" fmla="*/ 1496730 w 2468772"/>
              <a:gd name="connsiteY120" fmla="*/ 1183535 h 1762682"/>
              <a:gd name="connsiteX121" fmla="*/ 1349093 w 2468772"/>
              <a:gd name="connsiteY121" fmla="*/ 1188299 h 1762682"/>
              <a:gd name="connsiteX122" fmla="*/ 1253843 w 2468772"/>
              <a:gd name="connsiteY122" fmla="*/ 1250210 h 1762682"/>
              <a:gd name="connsiteX123" fmla="*/ 1120493 w 2468772"/>
              <a:gd name="connsiteY123" fmla="*/ 1362129 h 1762682"/>
              <a:gd name="connsiteX124" fmla="*/ 1094299 w 2468772"/>
              <a:gd name="connsiteY124" fmla="*/ 1388322 h 1762682"/>
              <a:gd name="connsiteX125" fmla="*/ 1084774 w 2468772"/>
              <a:gd name="connsiteY125" fmla="*/ 1469285 h 1762682"/>
              <a:gd name="connsiteX126" fmla="*/ 1122874 w 2468772"/>
              <a:gd name="connsiteY126" fmla="*/ 1590729 h 1762682"/>
              <a:gd name="connsiteX127" fmla="*/ 1108587 w 2468772"/>
              <a:gd name="connsiteY127" fmla="*/ 1621684 h 1762682"/>
              <a:gd name="connsiteX128" fmla="*/ 1099062 w 2468772"/>
              <a:gd name="connsiteY128" fmla="*/ 1652642 h 1762682"/>
              <a:gd name="connsiteX129" fmla="*/ 989524 w 2468772"/>
              <a:gd name="connsiteY129" fmla="*/ 1747891 h 1762682"/>
              <a:gd name="connsiteX130" fmla="*/ 931725 w 2468772"/>
              <a:gd name="connsiteY130" fmla="*/ 1757893 h 1762682"/>
              <a:gd name="connsiteX131" fmla="*/ 818074 w 2468772"/>
              <a:gd name="connsiteY131" fmla="*/ 1702648 h 1762682"/>
              <a:gd name="connsiteX132" fmla="*/ 770449 w 2468772"/>
              <a:gd name="connsiteY132" fmla="*/ 1674072 h 1762682"/>
              <a:gd name="connsiteX133" fmla="*/ 687105 w 2468772"/>
              <a:gd name="connsiteY133" fmla="*/ 1645499 h 1762682"/>
              <a:gd name="connsiteX134" fmla="*/ 601380 w 2468772"/>
              <a:gd name="connsiteY134" fmla="*/ 1631209 h 1762682"/>
              <a:gd name="connsiteX135" fmla="*/ 546612 w 2468772"/>
              <a:gd name="connsiteY135" fmla="*/ 1640734 h 1762682"/>
              <a:gd name="connsiteX136" fmla="*/ 491843 w 2468772"/>
              <a:gd name="connsiteY136" fmla="*/ 1638353 h 1762682"/>
              <a:gd name="connsiteX137" fmla="*/ 391830 w 2468772"/>
              <a:gd name="connsiteY137" fmla="*/ 1655022 h 1762682"/>
              <a:gd name="connsiteX138" fmla="*/ 313249 w 2468772"/>
              <a:gd name="connsiteY138" fmla="*/ 1643117 h 1762682"/>
              <a:gd name="connsiteX139" fmla="*/ 246574 w 2468772"/>
              <a:gd name="connsiteY139" fmla="*/ 1619303 h 1762682"/>
              <a:gd name="connsiteX140" fmla="*/ 170374 w 2468772"/>
              <a:gd name="connsiteY140" fmla="*/ 1547867 h 1762682"/>
              <a:gd name="connsiteX141" fmla="*/ 75125 w 2468772"/>
              <a:gd name="connsiteY141" fmla="*/ 1497860 h 1762682"/>
              <a:gd name="connsiteX142" fmla="*/ 48930 w 2468772"/>
              <a:gd name="connsiteY142" fmla="*/ 1433567 h 1762682"/>
              <a:gd name="connsiteX143" fmla="*/ 70362 w 2468772"/>
              <a:gd name="connsiteY143" fmla="*/ 1416898 h 1762682"/>
              <a:gd name="connsiteX144" fmla="*/ 87030 w 2468772"/>
              <a:gd name="connsiteY144" fmla="*/ 1371654 h 1762682"/>
              <a:gd name="connsiteX145" fmla="*/ 79943 w 2468772"/>
              <a:gd name="connsiteY145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25368 w 2468772"/>
              <a:gd name="connsiteY118" fmla="*/ 1331172 h 1762682"/>
              <a:gd name="connsiteX119" fmla="*/ 1796768 w 2468772"/>
              <a:gd name="connsiteY119" fmla="*/ 1438328 h 1762682"/>
              <a:gd name="connsiteX120" fmla="*/ 1606268 w 2468772"/>
              <a:gd name="connsiteY120" fmla="*/ 1302597 h 1762682"/>
              <a:gd name="connsiteX121" fmla="*/ 1496730 w 2468772"/>
              <a:gd name="connsiteY121" fmla="*/ 1183535 h 1762682"/>
              <a:gd name="connsiteX122" fmla="*/ 1349093 w 2468772"/>
              <a:gd name="connsiteY122" fmla="*/ 1188299 h 1762682"/>
              <a:gd name="connsiteX123" fmla="*/ 1253843 w 2468772"/>
              <a:gd name="connsiteY123" fmla="*/ 1250210 h 1762682"/>
              <a:gd name="connsiteX124" fmla="*/ 1120493 w 2468772"/>
              <a:gd name="connsiteY124" fmla="*/ 1362129 h 1762682"/>
              <a:gd name="connsiteX125" fmla="*/ 1094299 w 2468772"/>
              <a:gd name="connsiteY125" fmla="*/ 1388322 h 1762682"/>
              <a:gd name="connsiteX126" fmla="*/ 1084774 w 2468772"/>
              <a:gd name="connsiteY126" fmla="*/ 1469285 h 1762682"/>
              <a:gd name="connsiteX127" fmla="*/ 1122874 w 2468772"/>
              <a:gd name="connsiteY127" fmla="*/ 1590729 h 1762682"/>
              <a:gd name="connsiteX128" fmla="*/ 1108587 w 2468772"/>
              <a:gd name="connsiteY128" fmla="*/ 1621684 h 1762682"/>
              <a:gd name="connsiteX129" fmla="*/ 1099062 w 2468772"/>
              <a:gd name="connsiteY129" fmla="*/ 1652642 h 1762682"/>
              <a:gd name="connsiteX130" fmla="*/ 989524 w 2468772"/>
              <a:gd name="connsiteY130" fmla="*/ 1747891 h 1762682"/>
              <a:gd name="connsiteX131" fmla="*/ 931725 w 2468772"/>
              <a:gd name="connsiteY131" fmla="*/ 1757893 h 1762682"/>
              <a:gd name="connsiteX132" fmla="*/ 818074 w 2468772"/>
              <a:gd name="connsiteY132" fmla="*/ 1702648 h 1762682"/>
              <a:gd name="connsiteX133" fmla="*/ 770449 w 2468772"/>
              <a:gd name="connsiteY133" fmla="*/ 1674072 h 1762682"/>
              <a:gd name="connsiteX134" fmla="*/ 687105 w 2468772"/>
              <a:gd name="connsiteY134" fmla="*/ 1645499 h 1762682"/>
              <a:gd name="connsiteX135" fmla="*/ 601380 w 2468772"/>
              <a:gd name="connsiteY135" fmla="*/ 1631209 h 1762682"/>
              <a:gd name="connsiteX136" fmla="*/ 546612 w 2468772"/>
              <a:gd name="connsiteY136" fmla="*/ 1640734 h 1762682"/>
              <a:gd name="connsiteX137" fmla="*/ 491843 w 2468772"/>
              <a:gd name="connsiteY137" fmla="*/ 1638353 h 1762682"/>
              <a:gd name="connsiteX138" fmla="*/ 391830 w 2468772"/>
              <a:gd name="connsiteY138" fmla="*/ 1655022 h 1762682"/>
              <a:gd name="connsiteX139" fmla="*/ 313249 w 2468772"/>
              <a:gd name="connsiteY139" fmla="*/ 1643117 h 1762682"/>
              <a:gd name="connsiteX140" fmla="*/ 246574 w 2468772"/>
              <a:gd name="connsiteY140" fmla="*/ 1619303 h 1762682"/>
              <a:gd name="connsiteX141" fmla="*/ 170374 w 2468772"/>
              <a:gd name="connsiteY141" fmla="*/ 1547867 h 1762682"/>
              <a:gd name="connsiteX142" fmla="*/ 75125 w 2468772"/>
              <a:gd name="connsiteY142" fmla="*/ 1497860 h 1762682"/>
              <a:gd name="connsiteX143" fmla="*/ 48930 w 2468772"/>
              <a:gd name="connsiteY143" fmla="*/ 1433567 h 1762682"/>
              <a:gd name="connsiteX144" fmla="*/ 70362 w 2468772"/>
              <a:gd name="connsiteY144" fmla="*/ 1416898 h 1762682"/>
              <a:gd name="connsiteX145" fmla="*/ 87030 w 2468772"/>
              <a:gd name="connsiteY145" fmla="*/ 1371654 h 1762682"/>
              <a:gd name="connsiteX146" fmla="*/ 79943 w 2468772"/>
              <a:gd name="connsiteY146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4899 w 2468772"/>
              <a:gd name="connsiteY118" fmla="*/ 1388322 h 1762682"/>
              <a:gd name="connsiteX119" fmla="*/ 2025368 w 2468772"/>
              <a:gd name="connsiteY119" fmla="*/ 1331172 h 1762682"/>
              <a:gd name="connsiteX120" fmla="*/ 1796768 w 2468772"/>
              <a:gd name="connsiteY120" fmla="*/ 1438328 h 1762682"/>
              <a:gd name="connsiteX121" fmla="*/ 1606268 w 2468772"/>
              <a:gd name="connsiteY121" fmla="*/ 1302597 h 1762682"/>
              <a:gd name="connsiteX122" fmla="*/ 1496730 w 2468772"/>
              <a:gd name="connsiteY122" fmla="*/ 1183535 h 1762682"/>
              <a:gd name="connsiteX123" fmla="*/ 1349093 w 2468772"/>
              <a:gd name="connsiteY123" fmla="*/ 1188299 h 1762682"/>
              <a:gd name="connsiteX124" fmla="*/ 1253843 w 2468772"/>
              <a:gd name="connsiteY124" fmla="*/ 1250210 h 1762682"/>
              <a:gd name="connsiteX125" fmla="*/ 1120493 w 2468772"/>
              <a:gd name="connsiteY125" fmla="*/ 1362129 h 1762682"/>
              <a:gd name="connsiteX126" fmla="*/ 1094299 w 2468772"/>
              <a:gd name="connsiteY126" fmla="*/ 1388322 h 1762682"/>
              <a:gd name="connsiteX127" fmla="*/ 1084774 w 2468772"/>
              <a:gd name="connsiteY127" fmla="*/ 1469285 h 1762682"/>
              <a:gd name="connsiteX128" fmla="*/ 1122874 w 2468772"/>
              <a:gd name="connsiteY128" fmla="*/ 1590729 h 1762682"/>
              <a:gd name="connsiteX129" fmla="*/ 1108587 w 2468772"/>
              <a:gd name="connsiteY129" fmla="*/ 1621684 h 1762682"/>
              <a:gd name="connsiteX130" fmla="*/ 1099062 w 2468772"/>
              <a:gd name="connsiteY130" fmla="*/ 1652642 h 1762682"/>
              <a:gd name="connsiteX131" fmla="*/ 989524 w 2468772"/>
              <a:gd name="connsiteY131" fmla="*/ 1747891 h 1762682"/>
              <a:gd name="connsiteX132" fmla="*/ 931725 w 2468772"/>
              <a:gd name="connsiteY132" fmla="*/ 1757893 h 1762682"/>
              <a:gd name="connsiteX133" fmla="*/ 818074 w 2468772"/>
              <a:gd name="connsiteY133" fmla="*/ 1702648 h 1762682"/>
              <a:gd name="connsiteX134" fmla="*/ 770449 w 2468772"/>
              <a:gd name="connsiteY134" fmla="*/ 1674072 h 1762682"/>
              <a:gd name="connsiteX135" fmla="*/ 687105 w 2468772"/>
              <a:gd name="connsiteY135" fmla="*/ 1645499 h 1762682"/>
              <a:gd name="connsiteX136" fmla="*/ 601380 w 2468772"/>
              <a:gd name="connsiteY136" fmla="*/ 1631209 h 1762682"/>
              <a:gd name="connsiteX137" fmla="*/ 546612 w 2468772"/>
              <a:gd name="connsiteY137" fmla="*/ 1640734 h 1762682"/>
              <a:gd name="connsiteX138" fmla="*/ 491843 w 2468772"/>
              <a:gd name="connsiteY138" fmla="*/ 1638353 h 1762682"/>
              <a:gd name="connsiteX139" fmla="*/ 391830 w 2468772"/>
              <a:gd name="connsiteY139" fmla="*/ 1655022 h 1762682"/>
              <a:gd name="connsiteX140" fmla="*/ 313249 w 2468772"/>
              <a:gd name="connsiteY140" fmla="*/ 1643117 h 1762682"/>
              <a:gd name="connsiteX141" fmla="*/ 246574 w 2468772"/>
              <a:gd name="connsiteY141" fmla="*/ 1619303 h 1762682"/>
              <a:gd name="connsiteX142" fmla="*/ 170374 w 2468772"/>
              <a:gd name="connsiteY142" fmla="*/ 1547867 h 1762682"/>
              <a:gd name="connsiteX143" fmla="*/ 75125 w 2468772"/>
              <a:gd name="connsiteY143" fmla="*/ 1497860 h 1762682"/>
              <a:gd name="connsiteX144" fmla="*/ 48930 w 2468772"/>
              <a:gd name="connsiteY144" fmla="*/ 1433567 h 1762682"/>
              <a:gd name="connsiteX145" fmla="*/ 70362 w 2468772"/>
              <a:gd name="connsiteY145" fmla="*/ 1416898 h 1762682"/>
              <a:gd name="connsiteX146" fmla="*/ 87030 w 2468772"/>
              <a:gd name="connsiteY146" fmla="*/ 1371654 h 1762682"/>
              <a:gd name="connsiteX147" fmla="*/ 79943 w 2468772"/>
              <a:gd name="connsiteY147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796768 w 2468772"/>
              <a:gd name="connsiteY121" fmla="*/ 1438328 h 1762682"/>
              <a:gd name="connsiteX122" fmla="*/ 1606268 w 2468772"/>
              <a:gd name="connsiteY122" fmla="*/ 1302597 h 1762682"/>
              <a:gd name="connsiteX123" fmla="*/ 1496730 w 2468772"/>
              <a:gd name="connsiteY123" fmla="*/ 1183535 h 1762682"/>
              <a:gd name="connsiteX124" fmla="*/ 1349093 w 2468772"/>
              <a:gd name="connsiteY124" fmla="*/ 1188299 h 1762682"/>
              <a:gd name="connsiteX125" fmla="*/ 1253843 w 2468772"/>
              <a:gd name="connsiteY125" fmla="*/ 1250210 h 1762682"/>
              <a:gd name="connsiteX126" fmla="*/ 1120493 w 2468772"/>
              <a:gd name="connsiteY126" fmla="*/ 1362129 h 1762682"/>
              <a:gd name="connsiteX127" fmla="*/ 1094299 w 2468772"/>
              <a:gd name="connsiteY127" fmla="*/ 1388322 h 1762682"/>
              <a:gd name="connsiteX128" fmla="*/ 1084774 w 2468772"/>
              <a:gd name="connsiteY128" fmla="*/ 1469285 h 1762682"/>
              <a:gd name="connsiteX129" fmla="*/ 1122874 w 2468772"/>
              <a:gd name="connsiteY129" fmla="*/ 1590729 h 1762682"/>
              <a:gd name="connsiteX130" fmla="*/ 1108587 w 2468772"/>
              <a:gd name="connsiteY130" fmla="*/ 1621684 h 1762682"/>
              <a:gd name="connsiteX131" fmla="*/ 1099062 w 2468772"/>
              <a:gd name="connsiteY131" fmla="*/ 1652642 h 1762682"/>
              <a:gd name="connsiteX132" fmla="*/ 989524 w 2468772"/>
              <a:gd name="connsiteY132" fmla="*/ 1747891 h 1762682"/>
              <a:gd name="connsiteX133" fmla="*/ 931725 w 2468772"/>
              <a:gd name="connsiteY133" fmla="*/ 1757893 h 1762682"/>
              <a:gd name="connsiteX134" fmla="*/ 818074 w 2468772"/>
              <a:gd name="connsiteY134" fmla="*/ 1702648 h 1762682"/>
              <a:gd name="connsiteX135" fmla="*/ 770449 w 2468772"/>
              <a:gd name="connsiteY135" fmla="*/ 1674072 h 1762682"/>
              <a:gd name="connsiteX136" fmla="*/ 687105 w 2468772"/>
              <a:gd name="connsiteY136" fmla="*/ 1645499 h 1762682"/>
              <a:gd name="connsiteX137" fmla="*/ 601380 w 2468772"/>
              <a:gd name="connsiteY137" fmla="*/ 1631209 h 1762682"/>
              <a:gd name="connsiteX138" fmla="*/ 546612 w 2468772"/>
              <a:gd name="connsiteY138" fmla="*/ 1640734 h 1762682"/>
              <a:gd name="connsiteX139" fmla="*/ 491843 w 2468772"/>
              <a:gd name="connsiteY139" fmla="*/ 1638353 h 1762682"/>
              <a:gd name="connsiteX140" fmla="*/ 391830 w 2468772"/>
              <a:gd name="connsiteY140" fmla="*/ 1655022 h 1762682"/>
              <a:gd name="connsiteX141" fmla="*/ 313249 w 2468772"/>
              <a:gd name="connsiteY141" fmla="*/ 1643117 h 1762682"/>
              <a:gd name="connsiteX142" fmla="*/ 246574 w 2468772"/>
              <a:gd name="connsiteY142" fmla="*/ 1619303 h 1762682"/>
              <a:gd name="connsiteX143" fmla="*/ 170374 w 2468772"/>
              <a:gd name="connsiteY143" fmla="*/ 1547867 h 1762682"/>
              <a:gd name="connsiteX144" fmla="*/ 75125 w 2468772"/>
              <a:gd name="connsiteY144" fmla="*/ 1497860 h 1762682"/>
              <a:gd name="connsiteX145" fmla="*/ 48930 w 2468772"/>
              <a:gd name="connsiteY145" fmla="*/ 1433567 h 1762682"/>
              <a:gd name="connsiteX146" fmla="*/ 70362 w 2468772"/>
              <a:gd name="connsiteY146" fmla="*/ 1416898 h 1762682"/>
              <a:gd name="connsiteX147" fmla="*/ 87030 w 2468772"/>
              <a:gd name="connsiteY147" fmla="*/ 1371654 h 1762682"/>
              <a:gd name="connsiteX148" fmla="*/ 79943 w 2468772"/>
              <a:gd name="connsiteY148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606268 w 2468772"/>
              <a:gd name="connsiteY123" fmla="*/ 1302597 h 1762682"/>
              <a:gd name="connsiteX124" fmla="*/ 1496730 w 2468772"/>
              <a:gd name="connsiteY124" fmla="*/ 1183535 h 1762682"/>
              <a:gd name="connsiteX125" fmla="*/ 1349093 w 2468772"/>
              <a:gd name="connsiteY125" fmla="*/ 1188299 h 1762682"/>
              <a:gd name="connsiteX126" fmla="*/ 1253843 w 2468772"/>
              <a:gd name="connsiteY126" fmla="*/ 1250210 h 1762682"/>
              <a:gd name="connsiteX127" fmla="*/ 1120493 w 2468772"/>
              <a:gd name="connsiteY127" fmla="*/ 1362129 h 1762682"/>
              <a:gd name="connsiteX128" fmla="*/ 1094299 w 2468772"/>
              <a:gd name="connsiteY128" fmla="*/ 1388322 h 1762682"/>
              <a:gd name="connsiteX129" fmla="*/ 1084774 w 2468772"/>
              <a:gd name="connsiteY129" fmla="*/ 1469285 h 1762682"/>
              <a:gd name="connsiteX130" fmla="*/ 1122874 w 2468772"/>
              <a:gd name="connsiteY130" fmla="*/ 1590729 h 1762682"/>
              <a:gd name="connsiteX131" fmla="*/ 1108587 w 2468772"/>
              <a:gd name="connsiteY131" fmla="*/ 1621684 h 1762682"/>
              <a:gd name="connsiteX132" fmla="*/ 1099062 w 2468772"/>
              <a:gd name="connsiteY132" fmla="*/ 1652642 h 1762682"/>
              <a:gd name="connsiteX133" fmla="*/ 989524 w 2468772"/>
              <a:gd name="connsiteY133" fmla="*/ 1747891 h 1762682"/>
              <a:gd name="connsiteX134" fmla="*/ 931725 w 2468772"/>
              <a:gd name="connsiteY134" fmla="*/ 1757893 h 1762682"/>
              <a:gd name="connsiteX135" fmla="*/ 818074 w 2468772"/>
              <a:gd name="connsiteY135" fmla="*/ 1702648 h 1762682"/>
              <a:gd name="connsiteX136" fmla="*/ 770449 w 2468772"/>
              <a:gd name="connsiteY136" fmla="*/ 1674072 h 1762682"/>
              <a:gd name="connsiteX137" fmla="*/ 687105 w 2468772"/>
              <a:gd name="connsiteY137" fmla="*/ 1645499 h 1762682"/>
              <a:gd name="connsiteX138" fmla="*/ 601380 w 2468772"/>
              <a:gd name="connsiteY138" fmla="*/ 1631209 h 1762682"/>
              <a:gd name="connsiteX139" fmla="*/ 546612 w 2468772"/>
              <a:gd name="connsiteY139" fmla="*/ 1640734 h 1762682"/>
              <a:gd name="connsiteX140" fmla="*/ 491843 w 2468772"/>
              <a:gd name="connsiteY140" fmla="*/ 1638353 h 1762682"/>
              <a:gd name="connsiteX141" fmla="*/ 391830 w 2468772"/>
              <a:gd name="connsiteY141" fmla="*/ 1655022 h 1762682"/>
              <a:gd name="connsiteX142" fmla="*/ 313249 w 2468772"/>
              <a:gd name="connsiteY142" fmla="*/ 1643117 h 1762682"/>
              <a:gd name="connsiteX143" fmla="*/ 246574 w 2468772"/>
              <a:gd name="connsiteY143" fmla="*/ 1619303 h 1762682"/>
              <a:gd name="connsiteX144" fmla="*/ 170374 w 2468772"/>
              <a:gd name="connsiteY144" fmla="*/ 1547867 h 1762682"/>
              <a:gd name="connsiteX145" fmla="*/ 75125 w 2468772"/>
              <a:gd name="connsiteY145" fmla="*/ 1497860 h 1762682"/>
              <a:gd name="connsiteX146" fmla="*/ 48930 w 2468772"/>
              <a:gd name="connsiteY146" fmla="*/ 1433567 h 1762682"/>
              <a:gd name="connsiteX147" fmla="*/ 70362 w 2468772"/>
              <a:gd name="connsiteY147" fmla="*/ 1416898 h 1762682"/>
              <a:gd name="connsiteX148" fmla="*/ 87030 w 2468772"/>
              <a:gd name="connsiteY148" fmla="*/ 1371654 h 1762682"/>
              <a:gd name="connsiteX149" fmla="*/ 79943 w 2468772"/>
              <a:gd name="connsiteY149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349093 w 2468772"/>
              <a:gd name="connsiteY126" fmla="*/ 1188299 h 1762682"/>
              <a:gd name="connsiteX127" fmla="*/ 1253843 w 2468772"/>
              <a:gd name="connsiteY127" fmla="*/ 1250210 h 1762682"/>
              <a:gd name="connsiteX128" fmla="*/ 1120493 w 2468772"/>
              <a:gd name="connsiteY128" fmla="*/ 1362129 h 1762682"/>
              <a:gd name="connsiteX129" fmla="*/ 1094299 w 2468772"/>
              <a:gd name="connsiteY129" fmla="*/ 1388322 h 1762682"/>
              <a:gd name="connsiteX130" fmla="*/ 1084774 w 2468772"/>
              <a:gd name="connsiteY130" fmla="*/ 1469285 h 1762682"/>
              <a:gd name="connsiteX131" fmla="*/ 1122874 w 2468772"/>
              <a:gd name="connsiteY131" fmla="*/ 1590729 h 1762682"/>
              <a:gd name="connsiteX132" fmla="*/ 1108587 w 2468772"/>
              <a:gd name="connsiteY132" fmla="*/ 1621684 h 1762682"/>
              <a:gd name="connsiteX133" fmla="*/ 1099062 w 2468772"/>
              <a:gd name="connsiteY133" fmla="*/ 1652642 h 1762682"/>
              <a:gd name="connsiteX134" fmla="*/ 989524 w 2468772"/>
              <a:gd name="connsiteY134" fmla="*/ 1747891 h 1762682"/>
              <a:gd name="connsiteX135" fmla="*/ 931725 w 2468772"/>
              <a:gd name="connsiteY135" fmla="*/ 1757893 h 1762682"/>
              <a:gd name="connsiteX136" fmla="*/ 818074 w 2468772"/>
              <a:gd name="connsiteY136" fmla="*/ 1702648 h 1762682"/>
              <a:gd name="connsiteX137" fmla="*/ 770449 w 2468772"/>
              <a:gd name="connsiteY137" fmla="*/ 1674072 h 1762682"/>
              <a:gd name="connsiteX138" fmla="*/ 687105 w 2468772"/>
              <a:gd name="connsiteY138" fmla="*/ 1645499 h 1762682"/>
              <a:gd name="connsiteX139" fmla="*/ 601380 w 2468772"/>
              <a:gd name="connsiteY139" fmla="*/ 1631209 h 1762682"/>
              <a:gd name="connsiteX140" fmla="*/ 546612 w 2468772"/>
              <a:gd name="connsiteY140" fmla="*/ 1640734 h 1762682"/>
              <a:gd name="connsiteX141" fmla="*/ 491843 w 2468772"/>
              <a:gd name="connsiteY141" fmla="*/ 1638353 h 1762682"/>
              <a:gd name="connsiteX142" fmla="*/ 391830 w 2468772"/>
              <a:gd name="connsiteY142" fmla="*/ 1655022 h 1762682"/>
              <a:gd name="connsiteX143" fmla="*/ 313249 w 2468772"/>
              <a:gd name="connsiteY143" fmla="*/ 1643117 h 1762682"/>
              <a:gd name="connsiteX144" fmla="*/ 246574 w 2468772"/>
              <a:gd name="connsiteY144" fmla="*/ 1619303 h 1762682"/>
              <a:gd name="connsiteX145" fmla="*/ 170374 w 2468772"/>
              <a:gd name="connsiteY145" fmla="*/ 1547867 h 1762682"/>
              <a:gd name="connsiteX146" fmla="*/ 75125 w 2468772"/>
              <a:gd name="connsiteY146" fmla="*/ 1497860 h 1762682"/>
              <a:gd name="connsiteX147" fmla="*/ 48930 w 2468772"/>
              <a:gd name="connsiteY147" fmla="*/ 1433567 h 1762682"/>
              <a:gd name="connsiteX148" fmla="*/ 70362 w 2468772"/>
              <a:gd name="connsiteY148" fmla="*/ 1416898 h 1762682"/>
              <a:gd name="connsiteX149" fmla="*/ 87030 w 2468772"/>
              <a:gd name="connsiteY149" fmla="*/ 1371654 h 1762682"/>
              <a:gd name="connsiteX150" fmla="*/ 79943 w 2468772"/>
              <a:gd name="connsiteY150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439580 w 2468772"/>
              <a:gd name="connsiteY126" fmla="*/ 1174009 h 1762682"/>
              <a:gd name="connsiteX127" fmla="*/ 1349093 w 2468772"/>
              <a:gd name="connsiteY127" fmla="*/ 1188299 h 1762682"/>
              <a:gd name="connsiteX128" fmla="*/ 1253843 w 2468772"/>
              <a:gd name="connsiteY128" fmla="*/ 1250210 h 1762682"/>
              <a:gd name="connsiteX129" fmla="*/ 1120493 w 2468772"/>
              <a:gd name="connsiteY129" fmla="*/ 1362129 h 1762682"/>
              <a:gd name="connsiteX130" fmla="*/ 1094299 w 2468772"/>
              <a:gd name="connsiteY130" fmla="*/ 1388322 h 1762682"/>
              <a:gd name="connsiteX131" fmla="*/ 1084774 w 2468772"/>
              <a:gd name="connsiteY131" fmla="*/ 1469285 h 1762682"/>
              <a:gd name="connsiteX132" fmla="*/ 1122874 w 2468772"/>
              <a:gd name="connsiteY132" fmla="*/ 1590729 h 1762682"/>
              <a:gd name="connsiteX133" fmla="*/ 1108587 w 2468772"/>
              <a:gd name="connsiteY133" fmla="*/ 1621684 h 1762682"/>
              <a:gd name="connsiteX134" fmla="*/ 1099062 w 2468772"/>
              <a:gd name="connsiteY134" fmla="*/ 1652642 h 1762682"/>
              <a:gd name="connsiteX135" fmla="*/ 989524 w 2468772"/>
              <a:gd name="connsiteY135" fmla="*/ 1747891 h 1762682"/>
              <a:gd name="connsiteX136" fmla="*/ 931725 w 2468772"/>
              <a:gd name="connsiteY136" fmla="*/ 1757893 h 1762682"/>
              <a:gd name="connsiteX137" fmla="*/ 818074 w 2468772"/>
              <a:gd name="connsiteY137" fmla="*/ 1702648 h 1762682"/>
              <a:gd name="connsiteX138" fmla="*/ 770449 w 2468772"/>
              <a:gd name="connsiteY138" fmla="*/ 1674072 h 1762682"/>
              <a:gd name="connsiteX139" fmla="*/ 687105 w 2468772"/>
              <a:gd name="connsiteY139" fmla="*/ 1645499 h 1762682"/>
              <a:gd name="connsiteX140" fmla="*/ 601380 w 2468772"/>
              <a:gd name="connsiteY140" fmla="*/ 1631209 h 1762682"/>
              <a:gd name="connsiteX141" fmla="*/ 546612 w 2468772"/>
              <a:gd name="connsiteY141" fmla="*/ 1640734 h 1762682"/>
              <a:gd name="connsiteX142" fmla="*/ 491843 w 2468772"/>
              <a:gd name="connsiteY142" fmla="*/ 1638353 h 1762682"/>
              <a:gd name="connsiteX143" fmla="*/ 391830 w 2468772"/>
              <a:gd name="connsiteY143" fmla="*/ 1655022 h 1762682"/>
              <a:gd name="connsiteX144" fmla="*/ 313249 w 2468772"/>
              <a:gd name="connsiteY144" fmla="*/ 1643117 h 1762682"/>
              <a:gd name="connsiteX145" fmla="*/ 246574 w 2468772"/>
              <a:gd name="connsiteY145" fmla="*/ 1619303 h 1762682"/>
              <a:gd name="connsiteX146" fmla="*/ 170374 w 2468772"/>
              <a:gd name="connsiteY146" fmla="*/ 1547867 h 1762682"/>
              <a:gd name="connsiteX147" fmla="*/ 75125 w 2468772"/>
              <a:gd name="connsiteY147" fmla="*/ 1497860 h 1762682"/>
              <a:gd name="connsiteX148" fmla="*/ 48930 w 2468772"/>
              <a:gd name="connsiteY148" fmla="*/ 1433567 h 1762682"/>
              <a:gd name="connsiteX149" fmla="*/ 70362 w 2468772"/>
              <a:gd name="connsiteY149" fmla="*/ 1416898 h 1762682"/>
              <a:gd name="connsiteX150" fmla="*/ 87030 w 2468772"/>
              <a:gd name="connsiteY150" fmla="*/ 1371654 h 1762682"/>
              <a:gd name="connsiteX151" fmla="*/ 79943 w 2468772"/>
              <a:gd name="connsiteY151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439580 w 2468772"/>
              <a:gd name="connsiteY126" fmla="*/ 1174009 h 1762682"/>
              <a:gd name="connsiteX127" fmla="*/ 1349093 w 2468772"/>
              <a:gd name="connsiteY127" fmla="*/ 1188299 h 1762682"/>
              <a:gd name="connsiteX128" fmla="*/ 1291943 w 2468772"/>
              <a:gd name="connsiteY128" fmla="*/ 1212109 h 1762682"/>
              <a:gd name="connsiteX129" fmla="*/ 1253843 w 2468772"/>
              <a:gd name="connsiteY129" fmla="*/ 1250210 h 1762682"/>
              <a:gd name="connsiteX130" fmla="*/ 1120493 w 2468772"/>
              <a:gd name="connsiteY130" fmla="*/ 1362129 h 1762682"/>
              <a:gd name="connsiteX131" fmla="*/ 1094299 w 2468772"/>
              <a:gd name="connsiteY131" fmla="*/ 1388322 h 1762682"/>
              <a:gd name="connsiteX132" fmla="*/ 1084774 w 2468772"/>
              <a:gd name="connsiteY132" fmla="*/ 1469285 h 1762682"/>
              <a:gd name="connsiteX133" fmla="*/ 1122874 w 2468772"/>
              <a:gd name="connsiteY133" fmla="*/ 1590729 h 1762682"/>
              <a:gd name="connsiteX134" fmla="*/ 1108587 w 2468772"/>
              <a:gd name="connsiteY134" fmla="*/ 1621684 h 1762682"/>
              <a:gd name="connsiteX135" fmla="*/ 1099062 w 2468772"/>
              <a:gd name="connsiteY135" fmla="*/ 1652642 h 1762682"/>
              <a:gd name="connsiteX136" fmla="*/ 989524 w 2468772"/>
              <a:gd name="connsiteY136" fmla="*/ 1747891 h 1762682"/>
              <a:gd name="connsiteX137" fmla="*/ 931725 w 2468772"/>
              <a:gd name="connsiteY137" fmla="*/ 1757893 h 1762682"/>
              <a:gd name="connsiteX138" fmla="*/ 818074 w 2468772"/>
              <a:gd name="connsiteY138" fmla="*/ 1702648 h 1762682"/>
              <a:gd name="connsiteX139" fmla="*/ 770449 w 2468772"/>
              <a:gd name="connsiteY139" fmla="*/ 1674072 h 1762682"/>
              <a:gd name="connsiteX140" fmla="*/ 687105 w 2468772"/>
              <a:gd name="connsiteY140" fmla="*/ 1645499 h 1762682"/>
              <a:gd name="connsiteX141" fmla="*/ 601380 w 2468772"/>
              <a:gd name="connsiteY141" fmla="*/ 1631209 h 1762682"/>
              <a:gd name="connsiteX142" fmla="*/ 546612 w 2468772"/>
              <a:gd name="connsiteY142" fmla="*/ 1640734 h 1762682"/>
              <a:gd name="connsiteX143" fmla="*/ 491843 w 2468772"/>
              <a:gd name="connsiteY143" fmla="*/ 1638353 h 1762682"/>
              <a:gd name="connsiteX144" fmla="*/ 391830 w 2468772"/>
              <a:gd name="connsiteY144" fmla="*/ 1655022 h 1762682"/>
              <a:gd name="connsiteX145" fmla="*/ 313249 w 2468772"/>
              <a:gd name="connsiteY145" fmla="*/ 1643117 h 1762682"/>
              <a:gd name="connsiteX146" fmla="*/ 246574 w 2468772"/>
              <a:gd name="connsiteY146" fmla="*/ 1619303 h 1762682"/>
              <a:gd name="connsiteX147" fmla="*/ 170374 w 2468772"/>
              <a:gd name="connsiteY147" fmla="*/ 1547867 h 1762682"/>
              <a:gd name="connsiteX148" fmla="*/ 75125 w 2468772"/>
              <a:gd name="connsiteY148" fmla="*/ 1497860 h 1762682"/>
              <a:gd name="connsiteX149" fmla="*/ 48930 w 2468772"/>
              <a:gd name="connsiteY149" fmla="*/ 1433567 h 1762682"/>
              <a:gd name="connsiteX150" fmla="*/ 70362 w 2468772"/>
              <a:gd name="connsiteY150" fmla="*/ 1416898 h 1762682"/>
              <a:gd name="connsiteX151" fmla="*/ 87030 w 2468772"/>
              <a:gd name="connsiteY151" fmla="*/ 1371654 h 1762682"/>
              <a:gd name="connsiteX152" fmla="*/ 79943 w 2468772"/>
              <a:gd name="connsiteY152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439580 w 2468772"/>
              <a:gd name="connsiteY126" fmla="*/ 1174009 h 1762682"/>
              <a:gd name="connsiteX127" fmla="*/ 1349093 w 2468772"/>
              <a:gd name="connsiteY127" fmla="*/ 1188299 h 1762682"/>
              <a:gd name="connsiteX128" fmla="*/ 1291943 w 2468772"/>
              <a:gd name="connsiteY128" fmla="*/ 1212109 h 1762682"/>
              <a:gd name="connsiteX129" fmla="*/ 1253843 w 2468772"/>
              <a:gd name="connsiteY129" fmla="*/ 1250210 h 1762682"/>
              <a:gd name="connsiteX130" fmla="*/ 1141924 w 2468772"/>
              <a:gd name="connsiteY130" fmla="*/ 1331172 h 1762682"/>
              <a:gd name="connsiteX131" fmla="*/ 1120493 w 2468772"/>
              <a:gd name="connsiteY131" fmla="*/ 1362129 h 1762682"/>
              <a:gd name="connsiteX132" fmla="*/ 1094299 w 2468772"/>
              <a:gd name="connsiteY132" fmla="*/ 1388322 h 1762682"/>
              <a:gd name="connsiteX133" fmla="*/ 1084774 w 2468772"/>
              <a:gd name="connsiteY133" fmla="*/ 1469285 h 1762682"/>
              <a:gd name="connsiteX134" fmla="*/ 1122874 w 2468772"/>
              <a:gd name="connsiteY134" fmla="*/ 1590729 h 1762682"/>
              <a:gd name="connsiteX135" fmla="*/ 1108587 w 2468772"/>
              <a:gd name="connsiteY135" fmla="*/ 1621684 h 1762682"/>
              <a:gd name="connsiteX136" fmla="*/ 1099062 w 2468772"/>
              <a:gd name="connsiteY136" fmla="*/ 1652642 h 1762682"/>
              <a:gd name="connsiteX137" fmla="*/ 989524 w 2468772"/>
              <a:gd name="connsiteY137" fmla="*/ 1747891 h 1762682"/>
              <a:gd name="connsiteX138" fmla="*/ 931725 w 2468772"/>
              <a:gd name="connsiteY138" fmla="*/ 1757893 h 1762682"/>
              <a:gd name="connsiteX139" fmla="*/ 818074 w 2468772"/>
              <a:gd name="connsiteY139" fmla="*/ 1702648 h 1762682"/>
              <a:gd name="connsiteX140" fmla="*/ 770449 w 2468772"/>
              <a:gd name="connsiteY140" fmla="*/ 1674072 h 1762682"/>
              <a:gd name="connsiteX141" fmla="*/ 687105 w 2468772"/>
              <a:gd name="connsiteY141" fmla="*/ 1645499 h 1762682"/>
              <a:gd name="connsiteX142" fmla="*/ 601380 w 2468772"/>
              <a:gd name="connsiteY142" fmla="*/ 1631209 h 1762682"/>
              <a:gd name="connsiteX143" fmla="*/ 546612 w 2468772"/>
              <a:gd name="connsiteY143" fmla="*/ 1640734 h 1762682"/>
              <a:gd name="connsiteX144" fmla="*/ 491843 w 2468772"/>
              <a:gd name="connsiteY144" fmla="*/ 1638353 h 1762682"/>
              <a:gd name="connsiteX145" fmla="*/ 391830 w 2468772"/>
              <a:gd name="connsiteY145" fmla="*/ 1655022 h 1762682"/>
              <a:gd name="connsiteX146" fmla="*/ 313249 w 2468772"/>
              <a:gd name="connsiteY146" fmla="*/ 1643117 h 1762682"/>
              <a:gd name="connsiteX147" fmla="*/ 246574 w 2468772"/>
              <a:gd name="connsiteY147" fmla="*/ 1619303 h 1762682"/>
              <a:gd name="connsiteX148" fmla="*/ 170374 w 2468772"/>
              <a:gd name="connsiteY148" fmla="*/ 1547867 h 1762682"/>
              <a:gd name="connsiteX149" fmla="*/ 75125 w 2468772"/>
              <a:gd name="connsiteY149" fmla="*/ 1497860 h 1762682"/>
              <a:gd name="connsiteX150" fmla="*/ 48930 w 2468772"/>
              <a:gd name="connsiteY150" fmla="*/ 1433567 h 1762682"/>
              <a:gd name="connsiteX151" fmla="*/ 70362 w 2468772"/>
              <a:gd name="connsiteY151" fmla="*/ 1416898 h 1762682"/>
              <a:gd name="connsiteX152" fmla="*/ 87030 w 2468772"/>
              <a:gd name="connsiteY152" fmla="*/ 1371654 h 1762682"/>
              <a:gd name="connsiteX153" fmla="*/ 79943 w 2468772"/>
              <a:gd name="connsiteY153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439580 w 2468772"/>
              <a:gd name="connsiteY126" fmla="*/ 1174009 h 1762682"/>
              <a:gd name="connsiteX127" fmla="*/ 1349093 w 2468772"/>
              <a:gd name="connsiteY127" fmla="*/ 1188299 h 1762682"/>
              <a:gd name="connsiteX128" fmla="*/ 1291943 w 2468772"/>
              <a:gd name="connsiteY128" fmla="*/ 1212109 h 1762682"/>
              <a:gd name="connsiteX129" fmla="*/ 1258605 w 2468772"/>
              <a:gd name="connsiteY129" fmla="*/ 1228778 h 1762682"/>
              <a:gd name="connsiteX130" fmla="*/ 1253843 w 2468772"/>
              <a:gd name="connsiteY130" fmla="*/ 1250210 h 1762682"/>
              <a:gd name="connsiteX131" fmla="*/ 1141924 w 2468772"/>
              <a:gd name="connsiteY131" fmla="*/ 1331172 h 1762682"/>
              <a:gd name="connsiteX132" fmla="*/ 1120493 w 2468772"/>
              <a:gd name="connsiteY132" fmla="*/ 1362129 h 1762682"/>
              <a:gd name="connsiteX133" fmla="*/ 1094299 w 2468772"/>
              <a:gd name="connsiteY133" fmla="*/ 1388322 h 1762682"/>
              <a:gd name="connsiteX134" fmla="*/ 1084774 w 2468772"/>
              <a:gd name="connsiteY134" fmla="*/ 1469285 h 1762682"/>
              <a:gd name="connsiteX135" fmla="*/ 1122874 w 2468772"/>
              <a:gd name="connsiteY135" fmla="*/ 1590729 h 1762682"/>
              <a:gd name="connsiteX136" fmla="*/ 1108587 w 2468772"/>
              <a:gd name="connsiteY136" fmla="*/ 1621684 h 1762682"/>
              <a:gd name="connsiteX137" fmla="*/ 1099062 w 2468772"/>
              <a:gd name="connsiteY137" fmla="*/ 1652642 h 1762682"/>
              <a:gd name="connsiteX138" fmla="*/ 989524 w 2468772"/>
              <a:gd name="connsiteY138" fmla="*/ 1747891 h 1762682"/>
              <a:gd name="connsiteX139" fmla="*/ 931725 w 2468772"/>
              <a:gd name="connsiteY139" fmla="*/ 1757893 h 1762682"/>
              <a:gd name="connsiteX140" fmla="*/ 818074 w 2468772"/>
              <a:gd name="connsiteY140" fmla="*/ 1702648 h 1762682"/>
              <a:gd name="connsiteX141" fmla="*/ 770449 w 2468772"/>
              <a:gd name="connsiteY141" fmla="*/ 1674072 h 1762682"/>
              <a:gd name="connsiteX142" fmla="*/ 687105 w 2468772"/>
              <a:gd name="connsiteY142" fmla="*/ 1645499 h 1762682"/>
              <a:gd name="connsiteX143" fmla="*/ 601380 w 2468772"/>
              <a:gd name="connsiteY143" fmla="*/ 1631209 h 1762682"/>
              <a:gd name="connsiteX144" fmla="*/ 546612 w 2468772"/>
              <a:gd name="connsiteY144" fmla="*/ 1640734 h 1762682"/>
              <a:gd name="connsiteX145" fmla="*/ 491843 w 2468772"/>
              <a:gd name="connsiteY145" fmla="*/ 1638353 h 1762682"/>
              <a:gd name="connsiteX146" fmla="*/ 391830 w 2468772"/>
              <a:gd name="connsiteY146" fmla="*/ 1655022 h 1762682"/>
              <a:gd name="connsiteX147" fmla="*/ 313249 w 2468772"/>
              <a:gd name="connsiteY147" fmla="*/ 1643117 h 1762682"/>
              <a:gd name="connsiteX148" fmla="*/ 246574 w 2468772"/>
              <a:gd name="connsiteY148" fmla="*/ 1619303 h 1762682"/>
              <a:gd name="connsiteX149" fmla="*/ 170374 w 2468772"/>
              <a:gd name="connsiteY149" fmla="*/ 1547867 h 1762682"/>
              <a:gd name="connsiteX150" fmla="*/ 75125 w 2468772"/>
              <a:gd name="connsiteY150" fmla="*/ 1497860 h 1762682"/>
              <a:gd name="connsiteX151" fmla="*/ 48930 w 2468772"/>
              <a:gd name="connsiteY151" fmla="*/ 1433567 h 1762682"/>
              <a:gd name="connsiteX152" fmla="*/ 70362 w 2468772"/>
              <a:gd name="connsiteY152" fmla="*/ 1416898 h 1762682"/>
              <a:gd name="connsiteX153" fmla="*/ 87030 w 2468772"/>
              <a:gd name="connsiteY153" fmla="*/ 1371654 h 1762682"/>
              <a:gd name="connsiteX154" fmla="*/ 79943 w 2468772"/>
              <a:gd name="connsiteY154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439580 w 2468772"/>
              <a:gd name="connsiteY126" fmla="*/ 1174009 h 1762682"/>
              <a:gd name="connsiteX127" fmla="*/ 1349093 w 2468772"/>
              <a:gd name="connsiteY127" fmla="*/ 1188299 h 1762682"/>
              <a:gd name="connsiteX128" fmla="*/ 1291943 w 2468772"/>
              <a:gd name="connsiteY128" fmla="*/ 1212109 h 1762682"/>
              <a:gd name="connsiteX129" fmla="*/ 1258605 w 2468772"/>
              <a:gd name="connsiteY129" fmla="*/ 1228778 h 1762682"/>
              <a:gd name="connsiteX130" fmla="*/ 1253843 w 2468772"/>
              <a:gd name="connsiteY130" fmla="*/ 1250210 h 1762682"/>
              <a:gd name="connsiteX131" fmla="*/ 1199074 w 2468772"/>
              <a:gd name="connsiteY131" fmla="*/ 1302597 h 1762682"/>
              <a:gd name="connsiteX132" fmla="*/ 1141924 w 2468772"/>
              <a:gd name="connsiteY132" fmla="*/ 1331172 h 1762682"/>
              <a:gd name="connsiteX133" fmla="*/ 1120493 w 2468772"/>
              <a:gd name="connsiteY133" fmla="*/ 1362129 h 1762682"/>
              <a:gd name="connsiteX134" fmla="*/ 1094299 w 2468772"/>
              <a:gd name="connsiteY134" fmla="*/ 1388322 h 1762682"/>
              <a:gd name="connsiteX135" fmla="*/ 1084774 w 2468772"/>
              <a:gd name="connsiteY135" fmla="*/ 1469285 h 1762682"/>
              <a:gd name="connsiteX136" fmla="*/ 1122874 w 2468772"/>
              <a:gd name="connsiteY136" fmla="*/ 1590729 h 1762682"/>
              <a:gd name="connsiteX137" fmla="*/ 1108587 w 2468772"/>
              <a:gd name="connsiteY137" fmla="*/ 1621684 h 1762682"/>
              <a:gd name="connsiteX138" fmla="*/ 1099062 w 2468772"/>
              <a:gd name="connsiteY138" fmla="*/ 1652642 h 1762682"/>
              <a:gd name="connsiteX139" fmla="*/ 989524 w 2468772"/>
              <a:gd name="connsiteY139" fmla="*/ 1747891 h 1762682"/>
              <a:gd name="connsiteX140" fmla="*/ 931725 w 2468772"/>
              <a:gd name="connsiteY140" fmla="*/ 1757893 h 1762682"/>
              <a:gd name="connsiteX141" fmla="*/ 818074 w 2468772"/>
              <a:gd name="connsiteY141" fmla="*/ 1702648 h 1762682"/>
              <a:gd name="connsiteX142" fmla="*/ 770449 w 2468772"/>
              <a:gd name="connsiteY142" fmla="*/ 1674072 h 1762682"/>
              <a:gd name="connsiteX143" fmla="*/ 687105 w 2468772"/>
              <a:gd name="connsiteY143" fmla="*/ 1645499 h 1762682"/>
              <a:gd name="connsiteX144" fmla="*/ 601380 w 2468772"/>
              <a:gd name="connsiteY144" fmla="*/ 1631209 h 1762682"/>
              <a:gd name="connsiteX145" fmla="*/ 546612 w 2468772"/>
              <a:gd name="connsiteY145" fmla="*/ 1640734 h 1762682"/>
              <a:gd name="connsiteX146" fmla="*/ 491843 w 2468772"/>
              <a:gd name="connsiteY146" fmla="*/ 1638353 h 1762682"/>
              <a:gd name="connsiteX147" fmla="*/ 391830 w 2468772"/>
              <a:gd name="connsiteY147" fmla="*/ 1655022 h 1762682"/>
              <a:gd name="connsiteX148" fmla="*/ 313249 w 2468772"/>
              <a:gd name="connsiteY148" fmla="*/ 1643117 h 1762682"/>
              <a:gd name="connsiteX149" fmla="*/ 246574 w 2468772"/>
              <a:gd name="connsiteY149" fmla="*/ 1619303 h 1762682"/>
              <a:gd name="connsiteX150" fmla="*/ 170374 w 2468772"/>
              <a:gd name="connsiteY150" fmla="*/ 1547867 h 1762682"/>
              <a:gd name="connsiteX151" fmla="*/ 75125 w 2468772"/>
              <a:gd name="connsiteY151" fmla="*/ 1497860 h 1762682"/>
              <a:gd name="connsiteX152" fmla="*/ 48930 w 2468772"/>
              <a:gd name="connsiteY152" fmla="*/ 1433567 h 1762682"/>
              <a:gd name="connsiteX153" fmla="*/ 70362 w 2468772"/>
              <a:gd name="connsiteY153" fmla="*/ 1416898 h 1762682"/>
              <a:gd name="connsiteX154" fmla="*/ 87030 w 2468772"/>
              <a:gd name="connsiteY154" fmla="*/ 1371654 h 1762682"/>
              <a:gd name="connsiteX155" fmla="*/ 79943 w 2468772"/>
              <a:gd name="connsiteY155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496730 w 2468772"/>
              <a:gd name="connsiteY125" fmla="*/ 1183535 h 1762682"/>
              <a:gd name="connsiteX126" fmla="*/ 1439580 w 2468772"/>
              <a:gd name="connsiteY126" fmla="*/ 1174009 h 1762682"/>
              <a:gd name="connsiteX127" fmla="*/ 1349093 w 2468772"/>
              <a:gd name="connsiteY127" fmla="*/ 1188299 h 1762682"/>
              <a:gd name="connsiteX128" fmla="*/ 1332424 w 2468772"/>
              <a:gd name="connsiteY128" fmla="*/ 1185916 h 1762682"/>
              <a:gd name="connsiteX129" fmla="*/ 1291943 w 2468772"/>
              <a:gd name="connsiteY129" fmla="*/ 1212109 h 1762682"/>
              <a:gd name="connsiteX130" fmla="*/ 1258605 w 2468772"/>
              <a:gd name="connsiteY130" fmla="*/ 1228778 h 1762682"/>
              <a:gd name="connsiteX131" fmla="*/ 1253843 w 2468772"/>
              <a:gd name="connsiteY131" fmla="*/ 1250210 h 1762682"/>
              <a:gd name="connsiteX132" fmla="*/ 1199074 w 2468772"/>
              <a:gd name="connsiteY132" fmla="*/ 1302597 h 1762682"/>
              <a:gd name="connsiteX133" fmla="*/ 1141924 w 2468772"/>
              <a:gd name="connsiteY133" fmla="*/ 1331172 h 1762682"/>
              <a:gd name="connsiteX134" fmla="*/ 1120493 w 2468772"/>
              <a:gd name="connsiteY134" fmla="*/ 1362129 h 1762682"/>
              <a:gd name="connsiteX135" fmla="*/ 1094299 w 2468772"/>
              <a:gd name="connsiteY135" fmla="*/ 1388322 h 1762682"/>
              <a:gd name="connsiteX136" fmla="*/ 1084774 w 2468772"/>
              <a:gd name="connsiteY136" fmla="*/ 1469285 h 1762682"/>
              <a:gd name="connsiteX137" fmla="*/ 1122874 w 2468772"/>
              <a:gd name="connsiteY137" fmla="*/ 1590729 h 1762682"/>
              <a:gd name="connsiteX138" fmla="*/ 1108587 w 2468772"/>
              <a:gd name="connsiteY138" fmla="*/ 1621684 h 1762682"/>
              <a:gd name="connsiteX139" fmla="*/ 1099062 w 2468772"/>
              <a:gd name="connsiteY139" fmla="*/ 1652642 h 1762682"/>
              <a:gd name="connsiteX140" fmla="*/ 989524 w 2468772"/>
              <a:gd name="connsiteY140" fmla="*/ 1747891 h 1762682"/>
              <a:gd name="connsiteX141" fmla="*/ 931725 w 2468772"/>
              <a:gd name="connsiteY141" fmla="*/ 1757893 h 1762682"/>
              <a:gd name="connsiteX142" fmla="*/ 818074 w 2468772"/>
              <a:gd name="connsiteY142" fmla="*/ 1702648 h 1762682"/>
              <a:gd name="connsiteX143" fmla="*/ 770449 w 2468772"/>
              <a:gd name="connsiteY143" fmla="*/ 1674072 h 1762682"/>
              <a:gd name="connsiteX144" fmla="*/ 687105 w 2468772"/>
              <a:gd name="connsiteY144" fmla="*/ 1645499 h 1762682"/>
              <a:gd name="connsiteX145" fmla="*/ 601380 w 2468772"/>
              <a:gd name="connsiteY145" fmla="*/ 1631209 h 1762682"/>
              <a:gd name="connsiteX146" fmla="*/ 546612 w 2468772"/>
              <a:gd name="connsiteY146" fmla="*/ 1640734 h 1762682"/>
              <a:gd name="connsiteX147" fmla="*/ 491843 w 2468772"/>
              <a:gd name="connsiteY147" fmla="*/ 1638353 h 1762682"/>
              <a:gd name="connsiteX148" fmla="*/ 391830 w 2468772"/>
              <a:gd name="connsiteY148" fmla="*/ 1655022 h 1762682"/>
              <a:gd name="connsiteX149" fmla="*/ 313249 w 2468772"/>
              <a:gd name="connsiteY149" fmla="*/ 1643117 h 1762682"/>
              <a:gd name="connsiteX150" fmla="*/ 246574 w 2468772"/>
              <a:gd name="connsiteY150" fmla="*/ 1619303 h 1762682"/>
              <a:gd name="connsiteX151" fmla="*/ 170374 w 2468772"/>
              <a:gd name="connsiteY151" fmla="*/ 1547867 h 1762682"/>
              <a:gd name="connsiteX152" fmla="*/ 75125 w 2468772"/>
              <a:gd name="connsiteY152" fmla="*/ 1497860 h 1762682"/>
              <a:gd name="connsiteX153" fmla="*/ 48930 w 2468772"/>
              <a:gd name="connsiteY153" fmla="*/ 1433567 h 1762682"/>
              <a:gd name="connsiteX154" fmla="*/ 70362 w 2468772"/>
              <a:gd name="connsiteY154" fmla="*/ 1416898 h 1762682"/>
              <a:gd name="connsiteX155" fmla="*/ 87030 w 2468772"/>
              <a:gd name="connsiteY155" fmla="*/ 1371654 h 1762682"/>
              <a:gd name="connsiteX156" fmla="*/ 79943 w 2468772"/>
              <a:gd name="connsiteY156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06268 w 2468772"/>
              <a:gd name="connsiteY124" fmla="*/ 1302597 h 1762682"/>
              <a:gd name="connsiteX125" fmla="*/ 1541974 w 2468772"/>
              <a:gd name="connsiteY125" fmla="*/ 1216872 h 1762682"/>
              <a:gd name="connsiteX126" fmla="*/ 1496730 w 2468772"/>
              <a:gd name="connsiteY126" fmla="*/ 1183535 h 1762682"/>
              <a:gd name="connsiteX127" fmla="*/ 1439580 w 2468772"/>
              <a:gd name="connsiteY127" fmla="*/ 1174009 h 1762682"/>
              <a:gd name="connsiteX128" fmla="*/ 1349093 w 2468772"/>
              <a:gd name="connsiteY128" fmla="*/ 1188299 h 1762682"/>
              <a:gd name="connsiteX129" fmla="*/ 1332424 w 2468772"/>
              <a:gd name="connsiteY129" fmla="*/ 1185916 h 1762682"/>
              <a:gd name="connsiteX130" fmla="*/ 1291943 w 2468772"/>
              <a:gd name="connsiteY130" fmla="*/ 1212109 h 1762682"/>
              <a:gd name="connsiteX131" fmla="*/ 1258605 w 2468772"/>
              <a:gd name="connsiteY131" fmla="*/ 1228778 h 1762682"/>
              <a:gd name="connsiteX132" fmla="*/ 1253843 w 2468772"/>
              <a:gd name="connsiteY132" fmla="*/ 1250210 h 1762682"/>
              <a:gd name="connsiteX133" fmla="*/ 1199074 w 2468772"/>
              <a:gd name="connsiteY133" fmla="*/ 1302597 h 1762682"/>
              <a:gd name="connsiteX134" fmla="*/ 1141924 w 2468772"/>
              <a:gd name="connsiteY134" fmla="*/ 1331172 h 1762682"/>
              <a:gd name="connsiteX135" fmla="*/ 1120493 w 2468772"/>
              <a:gd name="connsiteY135" fmla="*/ 1362129 h 1762682"/>
              <a:gd name="connsiteX136" fmla="*/ 1094299 w 2468772"/>
              <a:gd name="connsiteY136" fmla="*/ 1388322 h 1762682"/>
              <a:gd name="connsiteX137" fmla="*/ 1084774 w 2468772"/>
              <a:gd name="connsiteY137" fmla="*/ 1469285 h 1762682"/>
              <a:gd name="connsiteX138" fmla="*/ 1122874 w 2468772"/>
              <a:gd name="connsiteY138" fmla="*/ 1590729 h 1762682"/>
              <a:gd name="connsiteX139" fmla="*/ 1108587 w 2468772"/>
              <a:gd name="connsiteY139" fmla="*/ 1621684 h 1762682"/>
              <a:gd name="connsiteX140" fmla="*/ 1099062 w 2468772"/>
              <a:gd name="connsiteY140" fmla="*/ 1652642 h 1762682"/>
              <a:gd name="connsiteX141" fmla="*/ 989524 w 2468772"/>
              <a:gd name="connsiteY141" fmla="*/ 1747891 h 1762682"/>
              <a:gd name="connsiteX142" fmla="*/ 931725 w 2468772"/>
              <a:gd name="connsiteY142" fmla="*/ 1757893 h 1762682"/>
              <a:gd name="connsiteX143" fmla="*/ 818074 w 2468772"/>
              <a:gd name="connsiteY143" fmla="*/ 1702648 h 1762682"/>
              <a:gd name="connsiteX144" fmla="*/ 770449 w 2468772"/>
              <a:gd name="connsiteY144" fmla="*/ 1674072 h 1762682"/>
              <a:gd name="connsiteX145" fmla="*/ 687105 w 2468772"/>
              <a:gd name="connsiteY145" fmla="*/ 1645499 h 1762682"/>
              <a:gd name="connsiteX146" fmla="*/ 601380 w 2468772"/>
              <a:gd name="connsiteY146" fmla="*/ 1631209 h 1762682"/>
              <a:gd name="connsiteX147" fmla="*/ 546612 w 2468772"/>
              <a:gd name="connsiteY147" fmla="*/ 1640734 h 1762682"/>
              <a:gd name="connsiteX148" fmla="*/ 491843 w 2468772"/>
              <a:gd name="connsiteY148" fmla="*/ 1638353 h 1762682"/>
              <a:gd name="connsiteX149" fmla="*/ 391830 w 2468772"/>
              <a:gd name="connsiteY149" fmla="*/ 1655022 h 1762682"/>
              <a:gd name="connsiteX150" fmla="*/ 313249 w 2468772"/>
              <a:gd name="connsiteY150" fmla="*/ 1643117 h 1762682"/>
              <a:gd name="connsiteX151" fmla="*/ 246574 w 2468772"/>
              <a:gd name="connsiteY151" fmla="*/ 1619303 h 1762682"/>
              <a:gd name="connsiteX152" fmla="*/ 170374 w 2468772"/>
              <a:gd name="connsiteY152" fmla="*/ 1547867 h 1762682"/>
              <a:gd name="connsiteX153" fmla="*/ 75125 w 2468772"/>
              <a:gd name="connsiteY153" fmla="*/ 1497860 h 1762682"/>
              <a:gd name="connsiteX154" fmla="*/ 48930 w 2468772"/>
              <a:gd name="connsiteY154" fmla="*/ 1433567 h 1762682"/>
              <a:gd name="connsiteX155" fmla="*/ 70362 w 2468772"/>
              <a:gd name="connsiteY155" fmla="*/ 1416898 h 1762682"/>
              <a:gd name="connsiteX156" fmla="*/ 87030 w 2468772"/>
              <a:gd name="connsiteY156" fmla="*/ 1371654 h 1762682"/>
              <a:gd name="connsiteX157" fmla="*/ 79943 w 2468772"/>
              <a:gd name="connsiteY157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89612 w 2468772"/>
              <a:gd name="connsiteY124" fmla="*/ 1331172 h 1762682"/>
              <a:gd name="connsiteX125" fmla="*/ 1606268 w 2468772"/>
              <a:gd name="connsiteY125" fmla="*/ 1302597 h 1762682"/>
              <a:gd name="connsiteX126" fmla="*/ 1541974 w 2468772"/>
              <a:gd name="connsiteY126" fmla="*/ 1216872 h 1762682"/>
              <a:gd name="connsiteX127" fmla="*/ 1496730 w 2468772"/>
              <a:gd name="connsiteY127" fmla="*/ 1183535 h 1762682"/>
              <a:gd name="connsiteX128" fmla="*/ 1439580 w 2468772"/>
              <a:gd name="connsiteY128" fmla="*/ 1174009 h 1762682"/>
              <a:gd name="connsiteX129" fmla="*/ 1349093 w 2468772"/>
              <a:gd name="connsiteY129" fmla="*/ 1188299 h 1762682"/>
              <a:gd name="connsiteX130" fmla="*/ 1332424 w 2468772"/>
              <a:gd name="connsiteY130" fmla="*/ 1185916 h 1762682"/>
              <a:gd name="connsiteX131" fmla="*/ 1291943 w 2468772"/>
              <a:gd name="connsiteY131" fmla="*/ 1212109 h 1762682"/>
              <a:gd name="connsiteX132" fmla="*/ 1258605 w 2468772"/>
              <a:gd name="connsiteY132" fmla="*/ 1228778 h 1762682"/>
              <a:gd name="connsiteX133" fmla="*/ 1253843 w 2468772"/>
              <a:gd name="connsiteY133" fmla="*/ 1250210 h 1762682"/>
              <a:gd name="connsiteX134" fmla="*/ 1199074 w 2468772"/>
              <a:gd name="connsiteY134" fmla="*/ 1302597 h 1762682"/>
              <a:gd name="connsiteX135" fmla="*/ 1141924 w 2468772"/>
              <a:gd name="connsiteY135" fmla="*/ 1331172 h 1762682"/>
              <a:gd name="connsiteX136" fmla="*/ 1120493 w 2468772"/>
              <a:gd name="connsiteY136" fmla="*/ 1362129 h 1762682"/>
              <a:gd name="connsiteX137" fmla="*/ 1094299 w 2468772"/>
              <a:gd name="connsiteY137" fmla="*/ 1388322 h 1762682"/>
              <a:gd name="connsiteX138" fmla="*/ 1084774 w 2468772"/>
              <a:gd name="connsiteY138" fmla="*/ 1469285 h 1762682"/>
              <a:gd name="connsiteX139" fmla="*/ 1122874 w 2468772"/>
              <a:gd name="connsiteY139" fmla="*/ 1590729 h 1762682"/>
              <a:gd name="connsiteX140" fmla="*/ 1108587 w 2468772"/>
              <a:gd name="connsiteY140" fmla="*/ 1621684 h 1762682"/>
              <a:gd name="connsiteX141" fmla="*/ 1099062 w 2468772"/>
              <a:gd name="connsiteY141" fmla="*/ 1652642 h 1762682"/>
              <a:gd name="connsiteX142" fmla="*/ 989524 w 2468772"/>
              <a:gd name="connsiteY142" fmla="*/ 1747891 h 1762682"/>
              <a:gd name="connsiteX143" fmla="*/ 931725 w 2468772"/>
              <a:gd name="connsiteY143" fmla="*/ 1757893 h 1762682"/>
              <a:gd name="connsiteX144" fmla="*/ 818074 w 2468772"/>
              <a:gd name="connsiteY144" fmla="*/ 1702648 h 1762682"/>
              <a:gd name="connsiteX145" fmla="*/ 770449 w 2468772"/>
              <a:gd name="connsiteY145" fmla="*/ 1674072 h 1762682"/>
              <a:gd name="connsiteX146" fmla="*/ 687105 w 2468772"/>
              <a:gd name="connsiteY146" fmla="*/ 1645499 h 1762682"/>
              <a:gd name="connsiteX147" fmla="*/ 601380 w 2468772"/>
              <a:gd name="connsiteY147" fmla="*/ 1631209 h 1762682"/>
              <a:gd name="connsiteX148" fmla="*/ 546612 w 2468772"/>
              <a:gd name="connsiteY148" fmla="*/ 1640734 h 1762682"/>
              <a:gd name="connsiteX149" fmla="*/ 491843 w 2468772"/>
              <a:gd name="connsiteY149" fmla="*/ 1638353 h 1762682"/>
              <a:gd name="connsiteX150" fmla="*/ 391830 w 2468772"/>
              <a:gd name="connsiteY150" fmla="*/ 1655022 h 1762682"/>
              <a:gd name="connsiteX151" fmla="*/ 313249 w 2468772"/>
              <a:gd name="connsiteY151" fmla="*/ 1643117 h 1762682"/>
              <a:gd name="connsiteX152" fmla="*/ 246574 w 2468772"/>
              <a:gd name="connsiteY152" fmla="*/ 1619303 h 1762682"/>
              <a:gd name="connsiteX153" fmla="*/ 170374 w 2468772"/>
              <a:gd name="connsiteY153" fmla="*/ 1547867 h 1762682"/>
              <a:gd name="connsiteX154" fmla="*/ 75125 w 2468772"/>
              <a:gd name="connsiteY154" fmla="*/ 1497860 h 1762682"/>
              <a:gd name="connsiteX155" fmla="*/ 48930 w 2468772"/>
              <a:gd name="connsiteY155" fmla="*/ 1433567 h 1762682"/>
              <a:gd name="connsiteX156" fmla="*/ 70362 w 2468772"/>
              <a:gd name="connsiteY156" fmla="*/ 1416898 h 1762682"/>
              <a:gd name="connsiteX157" fmla="*/ 87030 w 2468772"/>
              <a:gd name="connsiteY157" fmla="*/ 1371654 h 1762682"/>
              <a:gd name="connsiteX158" fmla="*/ 79943 w 2468772"/>
              <a:gd name="connsiteY158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89612 w 2468772"/>
              <a:gd name="connsiteY124" fmla="*/ 1331172 h 1762682"/>
              <a:gd name="connsiteX125" fmla="*/ 1606268 w 2468772"/>
              <a:gd name="connsiteY125" fmla="*/ 1302597 h 1762682"/>
              <a:gd name="connsiteX126" fmla="*/ 1541974 w 2468772"/>
              <a:gd name="connsiteY126" fmla="*/ 1216872 h 1762682"/>
              <a:gd name="connsiteX127" fmla="*/ 1496730 w 2468772"/>
              <a:gd name="connsiteY127" fmla="*/ 1183535 h 1762682"/>
              <a:gd name="connsiteX128" fmla="*/ 1439580 w 2468772"/>
              <a:gd name="connsiteY128" fmla="*/ 1174009 h 1762682"/>
              <a:gd name="connsiteX129" fmla="*/ 1349093 w 2468772"/>
              <a:gd name="connsiteY129" fmla="*/ 1188299 h 1762682"/>
              <a:gd name="connsiteX130" fmla="*/ 1332424 w 2468772"/>
              <a:gd name="connsiteY130" fmla="*/ 1185916 h 1762682"/>
              <a:gd name="connsiteX131" fmla="*/ 1291943 w 2468772"/>
              <a:gd name="connsiteY131" fmla="*/ 1212109 h 1762682"/>
              <a:gd name="connsiteX132" fmla="*/ 1258605 w 2468772"/>
              <a:gd name="connsiteY132" fmla="*/ 1228778 h 1762682"/>
              <a:gd name="connsiteX133" fmla="*/ 1253843 w 2468772"/>
              <a:gd name="connsiteY133" fmla="*/ 1250210 h 1762682"/>
              <a:gd name="connsiteX134" fmla="*/ 1199074 w 2468772"/>
              <a:gd name="connsiteY134" fmla="*/ 1302597 h 1762682"/>
              <a:gd name="connsiteX135" fmla="*/ 1141924 w 2468772"/>
              <a:gd name="connsiteY135" fmla="*/ 1331172 h 1762682"/>
              <a:gd name="connsiteX136" fmla="*/ 1120493 w 2468772"/>
              <a:gd name="connsiteY136" fmla="*/ 1362129 h 1762682"/>
              <a:gd name="connsiteX137" fmla="*/ 1094299 w 2468772"/>
              <a:gd name="connsiteY137" fmla="*/ 1388322 h 1762682"/>
              <a:gd name="connsiteX138" fmla="*/ 1084774 w 2468772"/>
              <a:gd name="connsiteY138" fmla="*/ 1469285 h 1762682"/>
              <a:gd name="connsiteX139" fmla="*/ 1118112 w 2468772"/>
              <a:gd name="connsiteY139" fmla="*/ 1543103 h 1762682"/>
              <a:gd name="connsiteX140" fmla="*/ 1122874 w 2468772"/>
              <a:gd name="connsiteY140" fmla="*/ 1590729 h 1762682"/>
              <a:gd name="connsiteX141" fmla="*/ 1108587 w 2468772"/>
              <a:gd name="connsiteY141" fmla="*/ 1621684 h 1762682"/>
              <a:gd name="connsiteX142" fmla="*/ 1099062 w 2468772"/>
              <a:gd name="connsiteY142" fmla="*/ 1652642 h 1762682"/>
              <a:gd name="connsiteX143" fmla="*/ 989524 w 2468772"/>
              <a:gd name="connsiteY143" fmla="*/ 1747891 h 1762682"/>
              <a:gd name="connsiteX144" fmla="*/ 931725 w 2468772"/>
              <a:gd name="connsiteY144" fmla="*/ 1757893 h 1762682"/>
              <a:gd name="connsiteX145" fmla="*/ 818074 w 2468772"/>
              <a:gd name="connsiteY145" fmla="*/ 1702648 h 1762682"/>
              <a:gd name="connsiteX146" fmla="*/ 770449 w 2468772"/>
              <a:gd name="connsiteY146" fmla="*/ 1674072 h 1762682"/>
              <a:gd name="connsiteX147" fmla="*/ 687105 w 2468772"/>
              <a:gd name="connsiteY147" fmla="*/ 1645499 h 1762682"/>
              <a:gd name="connsiteX148" fmla="*/ 601380 w 2468772"/>
              <a:gd name="connsiteY148" fmla="*/ 1631209 h 1762682"/>
              <a:gd name="connsiteX149" fmla="*/ 546612 w 2468772"/>
              <a:gd name="connsiteY149" fmla="*/ 1640734 h 1762682"/>
              <a:gd name="connsiteX150" fmla="*/ 491843 w 2468772"/>
              <a:gd name="connsiteY150" fmla="*/ 1638353 h 1762682"/>
              <a:gd name="connsiteX151" fmla="*/ 391830 w 2468772"/>
              <a:gd name="connsiteY151" fmla="*/ 1655022 h 1762682"/>
              <a:gd name="connsiteX152" fmla="*/ 313249 w 2468772"/>
              <a:gd name="connsiteY152" fmla="*/ 1643117 h 1762682"/>
              <a:gd name="connsiteX153" fmla="*/ 246574 w 2468772"/>
              <a:gd name="connsiteY153" fmla="*/ 1619303 h 1762682"/>
              <a:gd name="connsiteX154" fmla="*/ 170374 w 2468772"/>
              <a:gd name="connsiteY154" fmla="*/ 1547867 h 1762682"/>
              <a:gd name="connsiteX155" fmla="*/ 75125 w 2468772"/>
              <a:gd name="connsiteY155" fmla="*/ 1497860 h 1762682"/>
              <a:gd name="connsiteX156" fmla="*/ 48930 w 2468772"/>
              <a:gd name="connsiteY156" fmla="*/ 1433567 h 1762682"/>
              <a:gd name="connsiteX157" fmla="*/ 70362 w 2468772"/>
              <a:gd name="connsiteY157" fmla="*/ 1416898 h 1762682"/>
              <a:gd name="connsiteX158" fmla="*/ 87030 w 2468772"/>
              <a:gd name="connsiteY158" fmla="*/ 1371654 h 1762682"/>
              <a:gd name="connsiteX159" fmla="*/ 79943 w 2468772"/>
              <a:gd name="connsiteY159" fmla="*/ 1336122 h 1762682"/>
              <a:gd name="connsiteX0" fmla="*/ 79943 w 2468772"/>
              <a:gd name="connsiteY0" fmla="*/ 1336122 h 1762682"/>
              <a:gd name="connsiteX1" fmla="*/ 60837 w 2468772"/>
              <a:gd name="connsiteY1" fmla="*/ 1290692 h 1762682"/>
              <a:gd name="connsiteX2" fmla="*/ 67980 w 2468772"/>
              <a:gd name="connsiteY2" fmla="*/ 1233542 h 1762682"/>
              <a:gd name="connsiteX3" fmla="*/ 39405 w 2468772"/>
              <a:gd name="connsiteY3" fmla="*/ 1135909 h 1762682"/>
              <a:gd name="connsiteX4" fmla="*/ 58455 w 2468772"/>
              <a:gd name="connsiteY4" fmla="*/ 1138292 h 1762682"/>
              <a:gd name="connsiteX5" fmla="*/ 125131 w 2468772"/>
              <a:gd name="connsiteY5" fmla="*/ 1159722 h 1762682"/>
              <a:gd name="connsiteX6" fmla="*/ 153706 w 2468772"/>
              <a:gd name="connsiteY6" fmla="*/ 1124004 h 1762682"/>
              <a:gd name="connsiteX7" fmla="*/ 201331 w 2468772"/>
              <a:gd name="connsiteY7" fmla="*/ 1107334 h 1762682"/>
              <a:gd name="connsiteX8" fmla="*/ 189424 w 2468772"/>
              <a:gd name="connsiteY8" fmla="*/ 1071617 h 1762682"/>
              <a:gd name="connsiteX9" fmla="*/ 194188 w 2468772"/>
              <a:gd name="connsiteY9" fmla="*/ 1026372 h 1762682"/>
              <a:gd name="connsiteX10" fmla="*/ 215618 w 2468772"/>
              <a:gd name="connsiteY10" fmla="*/ 990654 h 1762682"/>
              <a:gd name="connsiteX11" fmla="*/ 218000 w 2468772"/>
              <a:gd name="connsiteY11" fmla="*/ 964459 h 1762682"/>
              <a:gd name="connsiteX12" fmla="*/ 239430 w 2468772"/>
              <a:gd name="connsiteY12" fmla="*/ 964460 h 1762682"/>
              <a:gd name="connsiteX13" fmla="*/ 268006 w 2468772"/>
              <a:gd name="connsiteY13" fmla="*/ 950172 h 1762682"/>
              <a:gd name="connsiteX14" fmla="*/ 318013 w 2468772"/>
              <a:gd name="connsiteY14" fmla="*/ 885878 h 1762682"/>
              <a:gd name="connsiteX15" fmla="*/ 348968 w 2468772"/>
              <a:gd name="connsiteY15" fmla="*/ 833490 h 1762682"/>
              <a:gd name="connsiteX16" fmla="*/ 441838 w 2468772"/>
              <a:gd name="connsiteY16" fmla="*/ 778722 h 1762682"/>
              <a:gd name="connsiteX17" fmla="*/ 553756 w 2468772"/>
              <a:gd name="connsiteY17" fmla="*/ 740621 h 1762682"/>
              <a:gd name="connsiteX18" fmla="*/ 527563 w 2468772"/>
              <a:gd name="connsiteY18" fmla="*/ 707284 h 1762682"/>
              <a:gd name="connsiteX19" fmla="*/ 489463 w 2468772"/>
              <a:gd name="connsiteY19" fmla="*/ 688234 h 1762682"/>
              <a:gd name="connsiteX20" fmla="*/ 508513 w 2468772"/>
              <a:gd name="connsiteY20" fmla="*/ 647753 h 1762682"/>
              <a:gd name="connsiteX21" fmla="*/ 503750 w 2468772"/>
              <a:gd name="connsiteY21" fmla="*/ 623941 h 1762682"/>
              <a:gd name="connsiteX22" fmla="*/ 498988 w 2468772"/>
              <a:gd name="connsiteY22" fmla="*/ 604891 h 1762682"/>
              <a:gd name="connsiteX23" fmla="*/ 434694 w 2468772"/>
              <a:gd name="connsiteY23" fmla="*/ 562028 h 1762682"/>
              <a:gd name="connsiteX24" fmla="*/ 382305 w 2468772"/>
              <a:gd name="connsiteY24" fmla="*/ 571552 h 1762682"/>
              <a:gd name="connsiteX25" fmla="*/ 315631 w 2468772"/>
              <a:gd name="connsiteY25" fmla="*/ 552503 h 1762682"/>
              <a:gd name="connsiteX26" fmla="*/ 248955 w 2468772"/>
              <a:gd name="connsiteY26" fmla="*/ 592983 h 1762682"/>
              <a:gd name="connsiteX27" fmla="*/ 144181 w 2468772"/>
              <a:gd name="connsiteY27" fmla="*/ 590602 h 1762682"/>
              <a:gd name="connsiteX28" fmla="*/ 79887 w 2468772"/>
              <a:gd name="connsiteY28" fmla="*/ 619177 h 1762682"/>
              <a:gd name="connsiteX29" fmla="*/ 32262 w 2468772"/>
              <a:gd name="connsiteY29" fmla="*/ 647752 h 1762682"/>
              <a:gd name="connsiteX30" fmla="*/ 1307 w 2468772"/>
              <a:gd name="connsiteY30" fmla="*/ 602508 h 1762682"/>
              <a:gd name="connsiteX31" fmla="*/ 10830 w 2468772"/>
              <a:gd name="connsiteY31" fmla="*/ 514402 h 1762682"/>
              <a:gd name="connsiteX32" fmla="*/ 8450 w 2468772"/>
              <a:gd name="connsiteY32" fmla="*/ 478683 h 1762682"/>
              <a:gd name="connsiteX33" fmla="*/ 22737 w 2468772"/>
              <a:gd name="connsiteY33" fmla="*/ 452490 h 1762682"/>
              <a:gd name="connsiteX34" fmla="*/ 27499 w 2468772"/>
              <a:gd name="connsiteY34" fmla="*/ 388196 h 1762682"/>
              <a:gd name="connsiteX35" fmla="*/ 32262 w 2468772"/>
              <a:gd name="connsiteY35" fmla="*/ 357240 h 1762682"/>
              <a:gd name="connsiteX36" fmla="*/ 58455 w 2468772"/>
              <a:gd name="connsiteY36" fmla="*/ 331046 h 1762682"/>
              <a:gd name="connsiteX37" fmla="*/ 60838 w 2468772"/>
              <a:gd name="connsiteY37" fmla="*/ 300090 h 1762682"/>
              <a:gd name="connsiteX38" fmla="*/ 106080 w 2468772"/>
              <a:gd name="connsiteY38" fmla="*/ 290565 h 1762682"/>
              <a:gd name="connsiteX39" fmla="*/ 82268 w 2468772"/>
              <a:gd name="connsiteY39" fmla="*/ 266752 h 1762682"/>
              <a:gd name="connsiteX40" fmla="*/ 117988 w 2468772"/>
              <a:gd name="connsiteY40" fmla="*/ 240558 h 1762682"/>
              <a:gd name="connsiteX41" fmla="*/ 91793 w 2468772"/>
              <a:gd name="connsiteY41" fmla="*/ 233415 h 1762682"/>
              <a:gd name="connsiteX42" fmla="*/ 58456 w 2468772"/>
              <a:gd name="connsiteY42" fmla="*/ 202458 h 1762682"/>
              <a:gd name="connsiteX43" fmla="*/ 101319 w 2468772"/>
              <a:gd name="connsiteY43" fmla="*/ 161977 h 1762682"/>
              <a:gd name="connsiteX44" fmla="*/ 65600 w 2468772"/>
              <a:gd name="connsiteY44" fmla="*/ 152452 h 1762682"/>
              <a:gd name="connsiteX45" fmla="*/ 56075 w 2468772"/>
              <a:gd name="connsiteY45" fmla="*/ 135783 h 1762682"/>
              <a:gd name="connsiteX46" fmla="*/ 72744 w 2468772"/>
              <a:gd name="connsiteY46" fmla="*/ 100065 h 1762682"/>
              <a:gd name="connsiteX47" fmla="*/ 51313 w 2468772"/>
              <a:gd name="connsiteY47" fmla="*/ 88158 h 1762682"/>
              <a:gd name="connsiteX48" fmla="*/ 65600 w 2468772"/>
              <a:gd name="connsiteY48" fmla="*/ 80063 h 1762682"/>
              <a:gd name="connsiteX49" fmla="*/ 77506 w 2468772"/>
              <a:gd name="connsiteY49" fmla="*/ 57204 h 1762682"/>
              <a:gd name="connsiteX50" fmla="*/ 125131 w 2468772"/>
              <a:gd name="connsiteY50" fmla="*/ 28627 h 1762682"/>
              <a:gd name="connsiteX51" fmla="*/ 172756 w 2468772"/>
              <a:gd name="connsiteY51" fmla="*/ 26247 h 1762682"/>
              <a:gd name="connsiteX52" fmla="*/ 210856 w 2468772"/>
              <a:gd name="connsiteY52" fmla="*/ 47679 h 1762682"/>
              <a:gd name="connsiteX53" fmla="*/ 234669 w 2468772"/>
              <a:gd name="connsiteY53" fmla="*/ 50059 h 1762682"/>
              <a:gd name="connsiteX54" fmla="*/ 287056 w 2468772"/>
              <a:gd name="connsiteY54" fmla="*/ 54823 h 1762682"/>
              <a:gd name="connsiteX55" fmla="*/ 318013 w 2468772"/>
              <a:gd name="connsiteY55" fmla="*/ 64348 h 1762682"/>
              <a:gd name="connsiteX56" fmla="*/ 322775 w 2468772"/>
              <a:gd name="connsiteY56" fmla="*/ 35773 h 1762682"/>
              <a:gd name="connsiteX57" fmla="*/ 315631 w 2468772"/>
              <a:gd name="connsiteY57" fmla="*/ 16722 h 1762682"/>
              <a:gd name="connsiteX58" fmla="*/ 413263 w 2468772"/>
              <a:gd name="connsiteY58" fmla="*/ 52 h 1762682"/>
              <a:gd name="connsiteX59" fmla="*/ 448980 w 2468772"/>
              <a:gd name="connsiteY59" fmla="*/ 23867 h 1762682"/>
              <a:gd name="connsiteX60" fmla="*/ 477556 w 2468772"/>
              <a:gd name="connsiteY60" fmla="*/ 31010 h 1762682"/>
              <a:gd name="connsiteX61" fmla="*/ 513275 w 2468772"/>
              <a:gd name="connsiteY61" fmla="*/ 81017 h 1762682"/>
              <a:gd name="connsiteX62" fmla="*/ 558519 w 2468772"/>
              <a:gd name="connsiteY62" fmla="*/ 114352 h 1762682"/>
              <a:gd name="connsiteX63" fmla="*/ 568043 w 2468772"/>
              <a:gd name="connsiteY63" fmla="*/ 150073 h 1762682"/>
              <a:gd name="connsiteX64" fmla="*/ 563280 w 2468772"/>
              <a:gd name="connsiteY64" fmla="*/ 221510 h 1762682"/>
              <a:gd name="connsiteX65" fmla="*/ 587397 w 2468772"/>
              <a:gd name="connsiteY65" fmla="*/ 276654 h 1762682"/>
              <a:gd name="connsiteX66" fmla="*/ 649005 w 2468772"/>
              <a:gd name="connsiteY66" fmla="*/ 309617 h 1762682"/>
              <a:gd name="connsiteX67" fmla="*/ 779974 w 2468772"/>
              <a:gd name="connsiteY67" fmla="*/ 381054 h 1762682"/>
              <a:gd name="connsiteX68" fmla="*/ 870463 w 2468772"/>
              <a:gd name="connsiteY68" fmla="*/ 440583 h 1762682"/>
              <a:gd name="connsiteX69" fmla="*/ 941899 w 2468772"/>
              <a:gd name="connsiteY69" fmla="*/ 390579 h 1762682"/>
              <a:gd name="connsiteX70" fmla="*/ 991905 w 2468772"/>
              <a:gd name="connsiteY70" fmla="*/ 362004 h 1762682"/>
              <a:gd name="connsiteX71" fmla="*/ 1006193 w 2468772"/>
              <a:gd name="connsiteY71" fmla="*/ 378673 h 1762682"/>
              <a:gd name="connsiteX72" fmla="*/ 1049055 w 2468772"/>
              <a:gd name="connsiteY72" fmla="*/ 395342 h 1762682"/>
              <a:gd name="connsiteX73" fmla="*/ 1072869 w 2468772"/>
              <a:gd name="connsiteY73" fmla="*/ 407248 h 1762682"/>
              <a:gd name="connsiteX74" fmla="*/ 1146687 w 2468772"/>
              <a:gd name="connsiteY74" fmla="*/ 402485 h 1762682"/>
              <a:gd name="connsiteX75" fmla="*/ 1170500 w 2468772"/>
              <a:gd name="connsiteY75" fmla="*/ 419154 h 1762682"/>
              <a:gd name="connsiteX76" fmla="*/ 1215744 w 2468772"/>
              <a:gd name="connsiteY76" fmla="*/ 423917 h 1762682"/>
              <a:gd name="connsiteX77" fmla="*/ 1227649 w 2468772"/>
              <a:gd name="connsiteY77" fmla="*/ 435823 h 1762682"/>
              <a:gd name="connsiteX78" fmla="*/ 1239556 w 2468772"/>
              <a:gd name="connsiteY78" fmla="*/ 466779 h 1762682"/>
              <a:gd name="connsiteX79" fmla="*/ 1253844 w 2468772"/>
              <a:gd name="connsiteY79" fmla="*/ 478685 h 1762682"/>
              <a:gd name="connsiteX80" fmla="*/ 1289563 w 2468772"/>
              <a:gd name="connsiteY80" fmla="*/ 502498 h 1762682"/>
              <a:gd name="connsiteX81" fmla="*/ 1306231 w 2468772"/>
              <a:gd name="connsiteY81" fmla="*/ 492973 h 1762682"/>
              <a:gd name="connsiteX82" fmla="*/ 1341950 w 2468772"/>
              <a:gd name="connsiteY82" fmla="*/ 502498 h 1762682"/>
              <a:gd name="connsiteX83" fmla="*/ 1411005 w 2468772"/>
              <a:gd name="connsiteY83" fmla="*/ 566792 h 1762682"/>
              <a:gd name="connsiteX84" fmla="*/ 1496730 w 2468772"/>
              <a:gd name="connsiteY84" fmla="*/ 588223 h 1762682"/>
              <a:gd name="connsiteX85" fmla="*/ 1549119 w 2468772"/>
              <a:gd name="connsiteY85" fmla="*/ 590604 h 1762682"/>
              <a:gd name="connsiteX86" fmla="*/ 1580075 w 2468772"/>
              <a:gd name="connsiteY86" fmla="*/ 604892 h 1762682"/>
              <a:gd name="connsiteX87" fmla="*/ 1603887 w 2468772"/>
              <a:gd name="connsiteY87" fmla="*/ 621560 h 1762682"/>
              <a:gd name="connsiteX88" fmla="*/ 1603888 w 2468772"/>
              <a:gd name="connsiteY88" fmla="*/ 676329 h 1762682"/>
              <a:gd name="connsiteX89" fmla="*/ 1634844 w 2468772"/>
              <a:gd name="connsiteY89" fmla="*/ 692998 h 1762682"/>
              <a:gd name="connsiteX90" fmla="*/ 1658656 w 2468772"/>
              <a:gd name="connsiteY90" fmla="*/ 723954 h 1762682"/>
              <a:gd name="connsiteX91" fmla="*/ 1696756 w 2468772"/>
              <a:gd name="connsiteY91" fmla="*/ 764435 h 1762682"/>
              <a:gd name="connsiteX92" fmla="*/ 1727713 w 2468772"/>
              <a:gd name="connsiteY92" fmla="*/ 778723 h 1762682"/>
              <a:gd name="connsiteX93" fmla="*/ 1770575 w 2468772"/>
              <a:gd name="connsiteY93" fmla="*/ 802535 h 1762682"/>
              <a:gd name="connsiteX94" fmla="*/ 1799150 w 2468772"/>
              <a:gd name="connsiteY94" fmla="*/ 831110 h 1762682"/>
              <a:gd name="connsiteX95" fmla="*/ 1880113 w 2468772"/>
              <a:gd name="connsiteY95" fmla="*/ 873973 h 1762682"/>
              <a:gd name="connsiteX96" fmla="*/ 1911069 w 2468772"/>
              <a:gd name="connsiteY96" fmla="*/ 873973 h 1762682"/>
              <a:gd name="connsiteX97" fmla="*/ 1946788 w 2468772"/>
              <a:gd name="connsiteY97" fmla="*/ 881117 h 1762682"/>
              <a:gd name="connsiteX98" fmla="*/ 1984888 w 2468772"/>
              <a:gd name="connsiteY98" fmla="*/ 857304 h 1762682"/>
              <a:gd name="connsiteX99" fmla="*/ 2084900 w 2468772"/>
              <a:gd name="connsiteY99" fmla="*/ 928742 h 1762682"/>
              <a:gd name="connsiteX100" fmla="*/ 2103950 w 2468772"/>
              <a:gd name="connsiteY100" fmla="*/ 962079 h 1762682"/>
              <a:gd name="connsiteX101" fmla="*/ 2149194 w 2468772"/>
              <a:gd name="connsiteY101" fmla="*/ 1002560 h 1762682"/>
              <a:gd name="connsiteX102" fmla="*/ 2158719 w 2468772"/>
              <a:gd name="connsiteY102" fmla="*/ 1073998 h 1762682"/>
              <a:gd name="connsiteX103" fmla="*/ 2227775 w 2468772"/>
              <a:gd name="connsiteY103" fmla="*/ 1097810 h 1762682"/>
              <a:gd name="connsiteX104" fmla="*/ 2265875 w 2468772"/>
              <a:gd name="connsiteY104" fmla="*/ 1166867 h 1762682"/>
              <a:gd name="connsiteX105" fmla="*/ 2284924 w 2468772"/>
              <a:gd name="connsiteY105" fmla="*/ 1178773 h 1762682"/>
              <a:gd name="connsiteX106" fmla="*/ 2308738 w 2468772"/>
              <a:gd name="connsiteY106" fmla="*/ 1197823 h 1762682"/>
              <a:gd name="connsiteX107" fmla="*/ 2334931 w 2468772"/>
              <a:gd name="connsiteY107" fmla="*/ 1190679 h 1762682"/>
              <a:gd name="connsiteX108" fmla="*/ 2365887 w 2468772"/>
              <a:gd name="connsiteY108" fmla="*/ 1200204 h 1762682"/>
              <a:gd name="connsiteX109" fmla="*/ 2430181 w 2468772"/>
              <a:gd name="connsiteY109" fmla="*/ 1224017 h 1762682"/>
              <a:gd name="connsiteX110" fmla="*/ 2461138 w 2468772"/>
              <a:gd name="connsiteY110" fmla="*/ 1228779 h 1762682"/>
              <a:gd name="connsiteX111" fmla="*/ 2468356 w 2468772"/>
              <a:gd name="connsiteY111" fmla="*/ 1265161 h 1762682"/>
              <a:gd name="connsiteX112" fmla="*/ 2446849 w 2468772"/>
              <a:gd name="connsiteY112" fmla="*/ 1300217 h 1762682"/>
              <a:gd name="connsiteX113" fmla="*/ 2415893 w 2468772"/>
              <a:gd name="connsiteY113" fmla="*/ 1354985 h 1762682"/>
              <a:gd name="connsiteX114" fmla="*/ 2342074 w 2468772"/>
              <a:gd name="connsiteY114" fmla="*/ 1402610 h 1762682"/>
              <a:gd name="connsiteX115" fmla="*/ 2268255 w 2468772"/>
              <a:gd name="connsiteY115" fmla="*/ 1404992 h 1762682"/>
              <a:gd name="connsiteX116" fmla="*/ 2156337 w 2468772"/>
              <a:gd name="connsiteY116" fmla="*/ 1435948 h 1762682"/>
              <a:gd name="connsiteX117" fmla="*/ 2108712 w 2468772"/>
              <a:gd name="connsiteY117" fmla="*/ 1459760 h 1762682"/>
              <a:gd name="connsiteX118" fmla="*/ 2082518 w 2468772"/>
              <a:gd name="connsiteY118" fmla="*/ 1445472 h 1762682"/>
              <a:gd name="connsiteX119" fmla="*/ 2084899 w 2468772"/>
              <a:gd name="connsiteY119" fmla="*/ 1388322 h 1762682"/>
              <a:gd name="connsiteX120" fmla="*/ 2025368 w 2468772"/>
              <a:gd name="connsiteY120" fmla="*/ 1331172 h 1762682"/>
              <a:gd name="connsiteX121" fmla="*/ 1872968 w 2468772"/>
              <a:gd name="connsiteY121" fmla="*/ 1383559 h 1762682"/>
              <a:gd name="connsiteX122" fmla="*/ 1796768 w 2468772"/>
              <a:gd name="connsiteY122" fmla="*/ 1438328 h 1762682"/>
              <a:gd name="connsiteX123" fmla="*/ 1720568 w 2468772"/>
              <a:gd name="connsiteY123" fmla="*/ 1362128 h 1762682"/>
              <a:gd name="connsiteX124" fmla="*/ 1689612 w 2468772"/>
              <a:gd name="connsiteY124" fmla="*/ 1331172 h 1762682"/>
              <a:gd name="connsiteX125" fmla="*/ 1606268 w 2468772"/>
              <a:gd name="connsiteY125" fmla="*/ 1302597 h 1762682"/>
              <a:gd name="connsiteX126" fmla="*/ 1541974 w 2468772"/>
              <a:gd name="connsiteY126" fmla="*/ 1216872 h 1762682"/>
              <a:gd name="connsiteX127" fmla="*/ 1496730 w 2468772"/>
              <a:gd name="connsiteY127" fmla="*/ 1183535 h 1762682"/>
              <a:gd name="connsiteX128" fmla="*/ 1439580 w 2468772"/>
              <a:gd name="connsiteY128" fmla="*/ 1174009 h 1762682"/>
              <a:gd name="connsiteX129" fmla="*/ 1349093 w 2468772"/>
              <a:gd name="connsiteY129" fmla="*/ 1188299 h 1762682"/>
              <a:gd name="connsiteX130" fmla="*/ 1332424 w 2468772"/>
              <a:gd name="connsiteY130" fmla="*/ 1185916 h 1762682"/>
              <a:gd name="connsiteX131" fmla="*/ 1291943 w 2468772"/>
              <a:gd name="connsiteY131" fmla="*/ 1212109 h 1762682"/>
              <a:gd name="connsiteX132" fmla="*/ 1258605 w 2468772"/>
              <a:gd name="connsiteY132" fmla="*/ 1228778 h 1762682"/>
              <a:gd name="connsiteX133" fmla="*/ 1253843 w 2468772"/>
              <a:gd name="connsiteY133" fmla="*/ 1250210 h 1762682"/>
              <a:gd name="connsiteX134" fmla="*/ 1199074 w 2468772"/>
              <a:gd name="connsiteY134" fmla="*/ 1302597 h 1762682"/>
              <a:gd name="connsiteX135" fmla="*/ 1141924 w 2468772"/>
              <a:gd name="connsiteY135" fmla="*/ 1331172 h 1762682"/>
              <a:gd name="connsiteX136" fmla="*/ 1120493 w 2468772"/>
              <a:gd name="connsiteY136" fmla="*/ 1362129 h 1762682"/>
              <a:gd name="connsiteX137" fmla="*/ 1094299 w 2468772"/>
              <a:gd name="connsiteY137" fmla="*/ 1388322 h 1762682"/>
              <a:gd name="connsiteX138" fmla="*/ 1084774 w 2468772"/>
              <a:gd name="connsiteY138" fmla="*/ 1469285 h 1762682"/>
              <a:gd name="connsiteX139" fmla="*/ 1091918 w 2468772"/>
              <a:gd name="connsiteY139" fmla="*/ 1502622 h 1762682"/>
              <a:gd name="connsiteX140" fmla="*/ 1118112 w 2468772"/>
              <a:gd name="connsiteY140" fmla="*/ 1543103 h 1762682"/>
              <a:gd name="connsiteX141" fmla="*/ 1122874 w 2468772"/>
              <a:gd name="connsiteY141" fmla="*/ 1590729 h 1762682"/>
              <a:gd name="connsiteX142" fmla="*/ 1108587 w 2468772"/>
              <a:gd name="connsiteY142" fmla="*/ 1621684 h 1762682"/>
              <a:gd name="connsiteX143" fmla="*/ 1099062 w 2468772"/>
              <a:gd name="connsiteY143" fmla="*/ 1652642 h 1762682"/>
              <a:gd name="connsiteX144" fmla="*/ 989524 w 2468772"/>
              <a:gd name="connsiteY144" fmla="*/ 1747891 h 1762682"/>
              <a:gd name="connsiteX145" fmla="*/ 931725 w 2468772"/>
              <a:gd name="connsiteY145" fmla="*/ 1757893 h 1762682"/>
              <a:gd name="connsiteX146" fmla="*/ 818074 w 2468772"/>
              <a:gd name="connsiteY146" fmla="*/ 1702648 h 1762682"/>
              <a:gd name="connsiteX147" fmla="*/ 770449 w 2468772"/>
              <a:gd name="connsiteY147" fmla="*/ 1674072 h 1762682"/>
              <a:gd name="connsiteX148" fmla="*/ 687105 w 2468772"/>
              <a:gd name="connsiteY148" fmla="*/ 1645499 h 1762682"/>
              <a:gd name="connsiteX149" fmla="*/ 601380 w 2468772"/>
              <a:gd name="connsiteY149" fmla="*/ 1631209 h 1762682"/>
              <a:gd name="connsiteX150" fmla="*/ 546612 w 2468772"/>
              <a:gd name="connsiteY150" fmla="*/ 1640734 h 1762682"/>
              <a:gd name="connsiteX151" fmla="*/ 491843 w 2468772"/>
              <a:gd name="connsiteY151" fmla="*/ 1638353 h 1762682"/>
              <a:gd name="connsiteX152" fmla="*/ 391830 w 2468772"/>
              <a:gd name="connsiteY152" fmla="*/ 1655022 h 1762682"/>
              <a:gd name="connsiteX153" fmla="*/ 313249 w 2468772"/>
              <a:gd name="connsiteY153" fmla="*/ 1643117 h 1762682"/>
              <a:gd name="connsiteX154" fmla="*/ 246574 w 2468772"/>
              <a:gd name="connsiteY154" fmla="*/ 1619303 h 1762682"/>
              <a:gd name="connsiteX155" fmla="*/ 170374 w 2468772"/>
              <a:gd name="connsiteY155" fmla="*/ 1547867 h 1762682"/>
              <a:gd name="connsiteX156" fmla="*/ 75125 w 2468772"/>
              <a:gd name="connsiteY156" fmla="*/ 1497860 h 1762682"/>
              <a:gd name="connsiteX157" fmla="*/ 48930 w 2468772"/>
              <a:gd name="connsiteY157" fmla="*/ 1433567 h 1762682"/>
              <a:gd name="connsiteX158" fmla="*/ 70362 w 2468772"/>
              <a:gd name="connsiteY158" fmla="*/ 1416898 h 1762682"/>
              <a:gd name="connsiteX159" fmla="*/ 87030 w 2468772"/>
              <a:gd name="connsiteY159" fmla="*/ 1371654 h 1762682"/>
              <a:gd name="connsiteX160" fmla="*/ 79943 w 2468772"/>
              <a:gd name="connsiteY160" fmla="*/ 1336122 h 1762682"/>
              <a:gd name="connsiteX0" fmla="*/ 79943 w 2468772"/>
              <a:gd name="connsiteY0" fmla="*/ 1336122 h 1760101"/>
              <a:gd name="connsiteX1" fmla="*/ 60837 w 2468772"/>
              <a:gd name="connsiteY1" fmla="*/ 1290692 h 1760101"/>
              <a:gd name="connsiteX2" fmla="*/ 67980 w 2468772"/>
              <a:gd name="connsiteY2" fmla="*/ 1233542 h 1760101"/>
              <a:gd name="connsiteX3" fmla="*/ 39405 w 2468772"/>
              <a:gd name="connsiteY3" fmla="*/ 1135909 h 1760101"/>
              <a:gd name="connsiteX4" fmla="*/ 58455 w 2468772"/>
              <a:gd name="connsiteY4" fmla="*/ 1138292 h 1760101"/>
              <a:gd name="connsiteX5" fmla="*/ 125131 w 2468772"/>
              <a:gd name="connsiteY5" fmla="*/ 1159722 h 1760101"/>
              <a:gd name="connsiteX6" fmla="*/ 153706 w 2468772"/>
              <a:gd name="connsiteY6" fmla="*/ 1124004 h 1760101"/>
              <a:gd name="connsiteX7" fmla="*/ 201331 w 2468772"/>
              <a:gd name="connsiteY7" fmla="*/ 1107334 h 1760101"/>
              <a:gd name="connsiteX8" fmla="*/ 189424 w 2468772"/>
              <a:gd name="connsiteY8" fmla="*/ 1071617 h 1760101"/>
              <a:gd name="connsiteX9" fmla="*/ 194188 w 2468772"/>
              <a:gd name="connsiteY9" fmla="*/ 1026372 h 1760101"/>
              <a:gd name="connsiteX10" fmla="*/ 215618 w 2468772"/>
              <a:gd name="connsiteY10" fmla="*/ 990654 h 1760101"/>
              <a:gd name="connsiteX11" fmla="*/ 218000 w 2468772"/>
              <a:gd name="connsiteY11" fmla="*/ 964459 h 1760101"/>
              <a:gd name="connsiteX12" fmla="*/ 239430 w 2468772"/>
              <a:gd name="connsiteY12" fmla="*/ 964460 h 1760101"/>
              <a:gd name="connsiteX13" fmla="*/ 268006 w 2468772"/>
              <a:gd name="connsiteY13" fmla="*/ 950172 h 1760101"/>
              <a:gd name="connsiteX14" fmla="*/ 318013 w 2468772"/>
              <a:gd name="connsiteY14" fmla="*/ 885878 h 1760101"/>
              <a:gd name="connsiteX15" fmla="*/ 348968 w 2468772"/>
              <a:gd name="connsiteY15" fmla="*/ 833490 h 1760101"/>
              <a:gd name="connsiteX16" fmla="*/ 441838 w 2468772"/>
              <a:gd name="connsiteY16" fmla="*/ 778722 h 1760101"/>
              <a:gd name="connsiteX17" fmla="*/ 553756 w 2468772"/>
              <a:gd name="connsiteY17" fmla="*/ 740621 h 1760101"/>
              <a:gd name="connsiteX18" fmla="*/ 527563 w 2468772"/>
              <a:gd name="connsiteY18" fmla="*/ 707284 h 1760101"/>
              <a:gd name="connsiteX19" fmla="*/ 489463 w 2468772"/>
              <a:gd name="connsiteY19" fmla="*/ 688234 h 1760101"/>
              <a:gd name="connsiteX20" fmla="*/ 508513 w 2468772"/>
              <a:gd name="connsiteY20" fmla="*/ 647753 h 1760101"/>
              <a:gd name="connsiteX21" fmla="*/ 503750 w 2468772"/>
              <a:gd name="connsiteY21" fmla="*/ 623941 h 1760101"/>
              <a:gd name="connsiteX22" fmla="*/ 498988 w 2468772"/>
              <a:gd name="connsiteY22" fmla="*/ 604891 h 1760101"/>
              <a:gd name="connsiteX23" fmla="*/ 434694 w 2468772"/>
              <a:gd name="connsiteY23" fmla="*/ 562028 h 1760101"/>
              <a:gd name="connsiteX24" fmla="*/ 382305 w 2468772"/>
              <a:gd name="connsiteY24" fmla="*/ 571552 h 1760101"/>
              <a:gd name="connsiteX25" fmla="*/ 315631 w 2468772"/>
              <a:gd name="connsiteY25" fmla="*/ 552503 h 1760101"/>
              <a:gd name="connsiteX26" fmla="*/ 248955 w 2468772"/>
              <a:gd name="connsiteY26" fmla="*/ 592983 h 1760101"/>
              <a:gd name="connsiteX27" fmla="*/ 144181 w 2468772"/>
              <a:gd name="connsiteY27" fmla="*/ 590602 h 1760101"/>
              <a:gd name="connsiteX28" fmla="*/ 79887 w 2468772"/>
              <a:gd name="connsiteY28" fmla="*/ 619177 h 1760101"/>
              <a:gd name="connsiteX29" fmla="*/ 32262 w 2468772"/>
              <a:gd name="connsiteY29" fmla="*/ 647752 h 1760101"/>
              <a:gd name="connsiteX30" fmla="*/ 1307 w 2468772"/>
              <a:gd name="connsiteY30" fmla="*/ 602508 h 1760101"/>
              <a:gd name="connsiteX31" fmla="*/ 10830 w 2468772"/>
              <a:gd name="connsiteY31" fmla="*/ 514402 h 1760101"/>
              <a:gd name="connsiteX32" fmla="*/ 8450 w 2468772"/>
              <a:gd name="connsiteY32" fmla="*/ 478683 h 1760101"/>
              <a:gd name="connsiteX33" fmla="*/ 22737 w 2468772"/>
              <a:gd name="connsiteY33" fmla="*/ 452490 h 1760101"/>
              <a:gd name="connsiteX34" fmla="*/ 27499 w 2468772"/>
              <a:gd name="connsiteY34" fmla="*/ 388196 h 1760101"/>
              <a:gd name="connsiteX35" fmla="*/ 32262 w 2468772"/>
              <a:gd name="connsiteY35" fmla="*/ 357240 h 1760101"/>
              <a:gd name="connsiteX36" fmla="*/ 58455 w 2468772"/>
              <a:gd name="connsiteY36" fmla="*/ 331046 h 1760101"/>
              <a:gd name="connsiteX37" fmla="*/ 60838 w 2468772"/>
              <a:gd name="connsiteY37" fmla="*/ 300090 h 1760101"/>
              <a:gd name="connsiteX38" fmla="*/ 106080 w 2468772"/>
              <a:gd name="connsiteY38" fmla="*/ 290565 h 1760101"/>
              <a:gd name="connsiteX39" fmla="*/ 82268 w 2468772"/>
              <a:gd name="connsiteY39" fmla="*/ 266752 h 1760101"/>
              <a:gd name="connsiteX40" fmla="*/ 117988 w 2468772"/>
              <a:gd name="connsiteY40" fmla="*/ 240558 h 1760101"/>
              <a:gd name="connsiteX41" fmla="*/ 91793 w 2468772"/>
              <a:gd name="connsiteY41" fmla="*/ 233415 h 1760101"/>
              <a:gd name="connsiteX42" fmla="*/ 58456 w 2468772"/>
              <a:gd name="connsiteY42" fmla="*/ 202458 h 1760101"/>
              <a:gd name="connsiteX43" fmla="*/ 101319 w 2468772"/>
              <a:gd name="connsiteY43" fmla="*/ 161977 h 1760101"/>
              <a:gd name="connsiteX44" fmla="*/ 65600 w 2468772"/>
              <a:gd name="connsiteY44" fmla="*/ 152452 h 1760101"/>
              <a:gd name="connsiteX45" fmla="*/ 56075 w 2468772"/>
              <a:gd name="connsiteY45" fmla="*/ 135783 h 1760101"/>
              <a:gd name="connsiteX46" fmla="*/ 72744 w 2468772"/>
              <a:gd name="connsiteY46" fmla="*/ 100065 h 1760101"/>
              <a:gd name="connsiteX47" fmla="*/ 51313 w 2468772"/>
              <a:gd name="connsiteY47" fmla="*/ 88158 h 1760101"/>
              <a:gd name="connsiteX48" fmla="*/ 65600 w 2468772"/>
              <a:gd name="connsiteY48" fmla="*/ 80063 h 1760101"/>
              <a:gd name="connsiteX49" fmla="*/ 77506 w 2468772"/>
              <a:gd name="connsiteY49" fmla="*/ 57204 h 1760101"/>
              <a:gd name="connsiteX50" fmla="*/ 125131 w 2468772"/>
              <a:gd name="connsiteY50" fmla="*/ 28627 h 1760101"/>
              <a:gd name="connsiteX51" fmla="*/ 172756 w 2468772"/>
              <a:gd name="connsiteY51" fmla="*/ 26247 h 1760101"/>
              <a:gd name="connsiteX52" fmla="*/ 210856 w 2468772"/>
              <a:gd name="connsiteY52" fmla="*/ 47679 h 1760101"/>
              <a:gd name="connsiteX53" fmla="*/ 234669 w 2468772"/>
              <a:gd name="connsiteY53" fmla="*/ 50059 h 1760101"/>
              <a:gd name="connsiteX54" fmla="*/ 287056 w 2468772"/>
              <a:gd name="connsiteY54" fmla="*/ 54823 h 1760101"/>
              <a:gd name="connsiteX55" fmla="*/ 318013 w 2468772"/>
              <a:gd name="connsiteY55" fmla="*/ 64348 h 1760101"/>
              <a:gd name="connsiteX56" fmla="*/ 322775 w 2468772"/>
              <a:gd name="connsiteY56" fmla="*/ 35773 h 1760101"/>
              <a:gd name="connsiteX57" fmla="*/ 315631 w 2468772"/>
              <a:gd name="connsiteY57" fmla="*/ 16722 h 1760101"/>
              <a:gd name="connsiteX58" fmla="*/ 413263 w 2468772"/>
              <a:gd name="connsiteY58" fmla="*/ 52 h 1760101"/>
              <a:gd name="connsiteX59" fmla="*/ 448980 w 2468772"/>
              <a:gd name="connsiteY59" fmla="*/ 23867 h 1760101"/>
              <a:gd name="connsiteX60" fmla="*/ 477556 w 2468772"/>
              <a:gd name="connsiteY60" fmla="*/ 31010 h 1760101"/>
              <a:gd name="connsiteX61" fmla="*/ 513275 w 2468772"/>
              <a:gd name="connsiteY61" fmla="*/ 81017 h 1760101"/>
              <a:gd name="connsiteX62" fmla="*/ 558519 w 2468772"/>
              <a:gd name="connsiteY62" fmla="*/ 114352 h 1760101"/>
              <a:gd name="connsiteX63" fmla="*/ 568043 w 2468772"/>
              <a:gd name="connsiteY63" fmla="*/ 150073 h 1760101"/>
              <a:gd name="connsiteX64" fmla="*/ 563280 w 2468772"/>
              <a:gd name="connsiteY64" fmla="*/ 221510 h 1760101"/>
              <a:gd name="connsiteX65" fmla="*/ 587397 w 2468772"/>
              <a:gd name="connsiteY65" fmla="*/ 276654 h 1760101"/>
              <a:gd name="connsiteX66" fmla="*/ 649005 w 2468772"/>
              <a:gd name="connsiteY66" fmla="*/ 309617 h 1760101"/>
              <a:gd name="connsiteX67" fmla="*/ 779974 w 2468772"/>
              <a:gd name="connsiteY67" fmla="*/ 381054 h 1760101"/>
              <a:gd name="connsiteX68" fmla="*/ 870463 w 2468772"/>
              <a:gd name="connsiteY68" fmla="*/ 440583 h 1760101"/>
              <a:gd name="connsiteX69" fmla="*/ 941899 w 2468772"/>
              <a:gd name="connsiteY69" fmla="*/ 390579 h 1760101"/>
              <a:gd name="connsiteX70" fmla="*/ 991905 w 2468772"/>
              <a:gd name="connsiteY70" fmla="*/ 362004 h 1760101"/>
              <a:gd name="connsiteX71" fmla="*/ 1006193 w 2468772"/>
              <a:gd name="connsiteY71" fmla="*/ 378673 h 1760101"/>
              <a:gd name="connsiteX72" fmla="*/ 1049055 w 2468772"/>
              <a:gd name="connsiteY72" fmla="*/ 395342 h 1760101"/>
              <a:gd name="connsiteX73" fmla="*/ 1072869 w 2468772"/>
              <a:gd name="connsiteY73" fmla="*/ 407248 h 1760101"/>
              <a:gd name="connsiteX74" fmla="*/ 1146687 w 2468772"/>
              <a:gd name="connsiteY74" fmla="*/ 402485 h 1760101"/>
              <a:gd name="connsiteX75" fmla="*/ 1170500 w 2468772"/>
              <a:gd name="connsiteY75" fmla="*/ 419154 h 1760101"/>
              <a:gd name="connsiteX76" fmla="*/ 1215744 w 2468772"/>
              <a:gd name="connsiteY76" fmla="*/ 423917 h 1760101"/>
              <a:gd name="connsiteX77" fmla="*/ 1227649 w 2468772"/>
              <a:gd name="connsiteY77" fmla="*/ 435823 h 1760101"/>
              <a:gd name="connsiteX78" fmla="*/ 1239556 w 2468772"/>
              <a:gd name="connsiteY78" fmla="*/ 466779 h 1760101"/>
              <a:gd name="connsiteX79" fmla="*/ 1253844 w 2468772"/>
              <a:gd name="connsiteY79" fmla="*/ 478685 h 1760101"/>
              <a:gd name="connsiteX80" fmla="*/ 1289563 w 2468772"/>
              <a:gd name="connsiteY80" fmla="*/ 502498 h 1760101"/>
              <a:gd name="connsiteX81" fmla="*/ 1306231 w 2468772"/>
              <a:gd name="connsiteY81" fmla="*/ 492973 h 1760101"/>
              <a:gd name="connsiteX82" fmla="*/ 1341950 w 2468772"/>
              <a:gd name="connsiteY82" fmla="*/ 502498 h 1760101"/>
              <a:gd name="connsiteX83" fmla="*/ 1411005 w 2468772"/>
              <a:gd name="connsiteY83" fmla="*/ 566792 h 1760101"/>
              <a:gd name="connsiteX84" fmla="*/ 1496730 w 2468772"/>
              <a:gd name="connsiteY84" fmla="*/ 588223 h 1760101"/>
              <a:gd name="connsiteX85" fmla="*/ 1549119 w 2468772"/>
              <a:gd name="connsiteY85" fmla="*/ 590604 h 1760101"/>
              <a:gd name="connsiteX86" fmla="*/ 1580075 w 2468772"/>
              <a:gd name="connsiteY86" fmla="*/ 604892 h 1760101"/>
              <a:gd name="connsiteX87" fmla="*/ 1603887 w 2468772"/>
              <a:gd name="connsiteY87" fmla="*/ 621560 h 1760101"/>
              <a:gd name="connsiteX88" fmla="*/ 1603888 w 2468772"/>
              <a:gd name="connsiteY88" fmla="*/ 676329 h 1760101"/>
              <a:gd name="connsiteX89" fmla="*/ 1634844 w 2468772"/>
              <a:gd name="connsiteY89" fmla="*/ 692998 h 1760101"/>
              <a:gd name="connsiteX90" fmla="*/ 1658656 w 2468772"/>
              <a:gd name="connsiteY90" fmla="*/ 723954 h 1760101"/>
              <a:gd name="connsiteX91" fmla="*/ 1696756 w 2468772"/>
              <a:gd name="connsiteY91" fmla="*/ 764435 h 1760101"/>
              <a:gd name="connsiteX92" fmla="*/ 1727713 w 2468772"/>
              <a:gd name="connsiteY92" fmla="*/ 778723 h 1760101"/>
              <a:gd name="connsiteX93" fmla="*/ 1770575 w 2468772"/>
              <a:gd name="connsiteY93" fmla="*/ 802535 h 1760101"/>
              <a:gd name="connsiteX94" fmla="*/ 1799150 w 2468772"/>
              <a:gd name="connsiteY94" fmla="*/ 831110 h 1760101"/>
              <a:gd name="connsiteX95" fmla="*/ 1880113 w 2468772"/>
              <a:gd name="connsiteY95" fmla="*/ 873973 h 1760101"/>
              <a:gd name="connsiteX96" fmla="*/ 1911069 w 2468772"/>
              <a:gd name="connsiteY96" fmla="*/ 873973 h 1760101"/>
              <a:gd name="connsiteX97" fmla="*/ 1946788 w 2468772"/>
              <a:gd name="connsiteY97" fmla="*/ 881117 h 1760101"/>
              <a:gd name="connsiteX98" fmla="*/ 1984888 w 2468772"/>
              <a:gd name="connsiteY98" fmla="*/ 857304 h 1760101"/>
              <a:gd name="connsiteX99" fmla="*/ 2084900 w 2468772"/>
              <a:gd name="connsiteY99" fmla="*/ 928742 h 1760101"/>
              <a:gd name="connsiteX100" fmla="*/ 2103950 w 2468772"/>
              <a:gd name="connsiteY100" fmla="*/ 962079 h 1760101"/>
              <a:gd name="connsiteX101" fmla="*/ 2149194 w 2468772"/>
              <a:gd name="connsiteY101" fmla="*/ 1002560 h 1760101"/>
              <a:gd name="connsiteX102" fmla="*/ 2158719 w 2468772"/>
              <a:gd name="connsiteY102" fmla="*/ 1073998 h 1760101"/>
              <a:gd name="connsiteX103" fmla="*/ 2227775 w 2468772"/>
              <a:gd name="connsiteY103" fmla="*/ 1097810 h 1760101"/>
              <a:gd name="connsiteX104" fmla="*/ 2265875 w 2468772"/>
              <a:gd name="connsiteY104" fmla="*/ 1166867 h 1760101"/>
              <a:gd name="connsiteX105" fmla="*/ 2284924 w 2468772"/>
              <a:gd name="connsiteY105" fmla="*/ 1178773 h 1760101"/>
              <a:gd name="connsiteX106" fmla="*/ 2308738 w 2468772"/>
              <a:gd name="connsiteY106" fmla="*/ 1197823 h 1760101"/>
              <a:gd name="connsiteX107" fmla="*/ 2334931 w 2468772"/>
              <a:gd name="connsiteY107" fmla="*/ 1190679 h 1760101"/>
              <a:gd name="connsiteX108" fmla="*/ 2365887 w 2468772"/>
              <a:gd name="connsiteY108" fmla="*/ 1200204 h 1760101"/>
              <a:gd name="connsiteX109" fmla="*/ 2430181 w 2468772"/>
              <a:gd name="connsiteY109" fmla="*/ 1224017 h 1760101"/>
              <a:gd name="connsiteX110" fmla="*/ 2461138 w 2468772"/>
              <a:gd name="connsiteY110" fmla="*/ 1228779 h 1760101"/>
              <a:gd name="connsiteX111" fmla="*/ 2468356 w 2468772"/>
              <a:gd name="connsiteY111" fmla="*/ 1265161 h 1760101"/>
              <a:gd name="connsiteX112" fmla="*/ 2446849 w 2468772"/>
              <a:gd name="connsiteY112" fmla="*/ 1300217 h 1760101"/>
              <a:gd name="connsiteX113" fmla="*/ 2415893 w 2468772"/>
              <a:gd name="connsiteY113" fmla="*/ 1354985 h 1760101"/>
              <a:gd name="connsiteX114" fmla="*/ 2342074 w 2468772"/>
              <a:gd name="connsiteY114" fmla="*/ 1402610 h 1760101"/>
              <a:gd name="connsiteX115" fmla="*/ 2268255 w 2468772"/>
              <a:gd name="connsiteY115" fmla="*/ 1404992 h 1760101"/>
              <a:gd name="connsiteX116" fmla="*/ 2156337 w 2468772"/>
              <a:gd name="connsiteY116" fmla="*/ 1435948 h 1760101"/>
              <a:gd name="connsiteX117" fmla="*/ 2108712 w 2468772"/>
              <a:gd name="connsiteY117" fmla="*/ 1459760 h 1760101"/>
              <a:gd name="connsiteX118" fmla="*/ 2082518 w 2468772"/>
              <a:gd name="connsiteY118" fmla="*/ 1445472 h 1760101"/>
              <a:gd name="connsiteX119" fmla="*/ 2084899 w 2468772"/>
              <a:gd name="connsiteY119" fmla="*/ 1388322 h 1760101"/>
              <a:gd name="connsiteX120" fmla="*/ 2025368 w 2468772"/>
              <a:gd name="connsiteY120" fmla="*/ 1331172 h 1760101"/>
              <a:gd name="connsiteX121" fmla="*/ 1872968 w 2468772"/>
              <a:gd name="connsiteY121" fmla="*/ 1383559 h 1760101"/>
              <a:gd name="connsiteX122" fmla="*/ 1796768 w 2468772"/>
              <a:gd name="connsiteY122" fmla="*/ 1438328 h 1760101"/>
              <a:gd name="connsiteX123" fmla="*/ 1720568 w 2468772"/>
              <a:gd name="connsiteY123" fmla="*/ 1362128 h 1760101"/>
              <a:gd name="connsiteX124" fmla="*/ 1689612 w 2468772"/>
              <a:gd name="connsiteY124" fmla="*/ 1331172 h 1760101"/>
              <a:gd name="connsiteX125" fmla="*/ 1606268 w 2468772"/>
              <a:gd name="connsiteY125" fmla="*/ 1302597 h 1760101"/>
              <a:gd name="connsiteX126" fmla="*/ 1541974 w 2468772"/>
              <a:gd name="connsiteY126" fmla="*/ 1216872 h 1760101"/>
              <a:gd name="connsiteX127" fmla="*/ 1496730 w 2468772"/>
              <a:gd name="connsiteY127" fmla="*/ 1183535 h 1760101"/>
              <a:gd name="connsiteX128" fmla="*/ 1439580 w 2468772"/>
              <a:gd name="connsiteY128" fmla="*/ 1174009 h 1760101"/>
              <a:gd name="connsiteX129" fmla="*/ 1349093 w 2468772"/>
              <a:gd name="connsiteY129" fmla="*/ 1188299 h 1760101"/>
              <a:gd name="connsiteX130" fmla="*/ 1332424 w 2468772"/>
              <a:gd name="connsiteY130" fmla="*/ 1185916 h 1760101"/>
              <a:gd name="connsiteX131" fmla="*/ 1291943 w 2468772"/>
              <a:gd name="connsiteY131" fmla="*/ 1212109 h 1760101"/>
              <a:gd name="connsiteX132" fmla="*/ 1258605 w 2468772"/>
              <a:gd name="connsiteY132" fmla="*/ 1228778 h 1760101"/>
              <a:gd name="connsiteX133" fmla="*/ 1253843 w 2468772"/>
              <a:gd name="connsiteY133" fmla="*/ 1250210 h 1760101"/>
              <a:gd name="connsiteX134" fmla="*/ 1199074 w 2468772"/>
              <a:gd name="connsiteY134" fmla="*/ 1302597 h 1760101"/>
              <a:gd name="connsiteX135" fmla="*/ 1141924 w 2468772"/>
              <a:gd name="connsiteY135" fmla="*/ 1331172 h 1760101"/>
              <a:gd name="connsiteX136" fmla="*/ 1120493 w 2468772"/>
              <a:gd name="connsiteY136" fmla="*/ 1362129 h 1760101"/>
              <a:gd name="connsiteX137" fmla="*/ 1094299 w 2468772"/>
              <a:gd name="connsiteY137" fmla="*/ 1388322 h 1760101"/>
              <a:gd name="connsiteX138" fmla="*/ 1084774 w 2468772"/>
              <a:gd name="connsiteY138" fmla="*/ 1469285 h 1760101"/>
              <a:gd name="connsiteX139" fmla="*/ 1091918 w 2468772"/>
              <a:gd name="connsiteY139" fmla="*/ 1502622 h 1760101"/>
              <a:gd name="connsiteX140" fmla="*/ 1118112 w 2468772"/>
              <a:gd name="connsiteY140" fmla="*/ 1543103 h 1760101"/>
              <a:gd name="connsiteX141" fmla="*/ 1122874 w 2468772"/>
              <a:gd name="connsiteY141" fmla="*/ 1590729 h 1760101"/>
              <a:gd name="connsiteX142" fmla="*/ 1108587 w 2468772"/>
              <a:gd name="connsiteY142" fmla="*/ 1621684 h 1760101"/>
              <a:gd name="connsiteX143" fmla="*/ 1099062 w 2468772"/>
              <a:gd name="connsiteY143" fmla="*/ 1652642 h 1760101"/>
              <a:gd name="connsiteX144" fmla="*/ 1013337 w 2468772"/>
              <a:gd name="connsiteY144" fmla="*/ 1726459 h 1760101"/>
              <a:gd name="connsiteX145" fmla="*/ 989524 w 2468772"/>
              <a:gd name="connsiteY145" fmla="*/ 1747891 h 1760101"/>
              <a:gd name="connsiteX146" fmla="*/ 931725 w 2468772"/>
              <a:gd name="connsiteY146" fmla="*/ 1757893 h 1760101"/>
              <a:gd name="connsiteX147" fmla="*/ 818074 w 2468772"/>
              <a:gd name="connsiteY147" fmla="*/ 1702648 h 1760101"/>
              <a:gd name="connsiteX148" fmla="*/ 770449 w 2468772"/>
              <a:gd name="connsiteY148" fmla="*/ 1674072 h 1760101"/>
              <a:gd name="connsiteX149" fmla="*/ 687105 w 2468772"/>
              <a:gd name="connsiteY149" fmla="*/ 1645499 h 1760101"/>
              <a:gd name="connsiteX150" fmla="*/ 601380 w 2468772"/>
              <a:gd name="connsiteY150" fmla="*/ 1631209 h 1760101"/>
              <a:gd name="connsiteX151" fmla="*/ 546612 w 2468772"/>
              <a:gd name="connsiteY151" fmla="*/ 1640734 h 1760101"/>
              <a:gd name="connsiteX152" fmla="*/ 491843 w 2468772"/>
              <a:gd name="connsiteY152" fmla="*/ 1638353 h 1760101"/>
              <a:gd name="connsiteX153" fmla="*/ 391830 w 2468772"/>
              <a:gd name="connsiteY153" fmla="*/ 1655022 h 1760101"/>
              <a:gd name="connsiteX154" fmla="*/ 313249 w 2468772"/>
              <a:gd name="connsiteY154" fmla="*/ 1643117 h 1760101"/>
              <a:gd name="connsiteX155" fmla="*/ 246574 w 2468772"/>
              <a:gd name="connsiteY155" fmla="*/ 1619303 h 1760101"/>
              <a:gd name="connsiteX156" fmla="*/ 170374 w 2468772"/>
              <a:gd name="connsiteY156" fmla="*/ 1547867 h 1760101"/>
              <a:gd name="connsiteX157" fmla="*/ 75125 w 2468772"/>
              <a:gd name="connsiteY157" fmla="*/ 1497860 h 1760101"/>
              <a:gd name="connsiteX158" fmla="*/ 48930 w 2468772"/>
              <a:gd name="connsiteY158" fmla="*/ 1433567 h 1760101"/>
              <a:gd name="connsiteX159" fmla="*/ 70362 w 2468772"/>
              <a:gd name="connsiteY159" fmla="*/ 1416898 h 1760101"/>
              <a:gd name="connsiteX160" fmla="*/ 87030 w 2468772"/>
              <a:gd name="connsiteY160" fmla="*/ 1371654 h 1760101"/>
              <a:gd name="connsiteX161" fmla="*/ 79943 w 2468772"/>
              <a:gd name="connsiteY161" fmla="*/ 1336122 h 1760101"/>
              <a:gd name="connsiteX0" fmla="*/ 79943 w 2468772"/>
              <a:gd name="connsiteY0" fmla="*/ 1336122 h 1760101"/>
              <a:gd name="connsiteX1" fmla="*/ 60837 w 2468772"/>
              <a:gd name="connsiteY1" fmla="*/ 1290692 h 1760101"/>
              <a:gd name="connsiteX2" fmla="*/ 67980 w 2468772"/>
              <a:gd name="connsiteY2" fmla="*/ 1233542 h 1760101"/>
              <a:gd name="connsiteX3" fmla="*/ 39405 w 2468772"/>
              <a:gd name="connsiteY3" fmla="*/ 1135909 h 1760101"/>
              <a:gd name="connsiteX4" fmla="*/ 58455 w 2468772"/>
              <a:gd name="connsiteY4" fmla="*/ 1138292 h 1760101"/>
              <a:gd name="connsiteX5" fmla="*/ 125131 w 2468772"/>
              <a:gd name="connsiteY5" fmla="*/ 1159722 h 1760101"/>
              <a:gd name="connsiteX6" fmla="*/ 153706 w 2468772"/>
              <a:gd name="connsiteY6" fmla="*/ 1124004 h 1760101"/>
              <a:gd name="connsiteX7" fmla="*/ 201331 w 2468772"/>
              <a:gd name="connsiteY7" fmla="*/ 1107334 h 1760101"/>
              <a:gd name="connsiteX8" fmla="*/ 189424 w 2468772"/>
              <a:gd name="connsiteY8" fmla="*/ 1071617 h 1760101"/>
              <a:gd name="connsiteX9" fmla="*/ 194188 w 2468772"/>
              <a:gd name="connsiteY9" fmla="*/ 1026372 h 1760101"/>
              <a:gd name="connsiteX10" fmla="*/ 215618 w 2468772"/>
              <a:gd name="connsiteY10" fmla="*/ 990654 h 1760101"/>
              <a:gd name="connsiteX11" fmla="*/ 218000 w 2468772"/>
              <a:gd name="connsiteY11" fmla="*/ 964459 h 1760101"/>
              <a:gd name="connsiteX12" fmla="*/ 239430 w 2468772"/>
              <a:gd name="connsiteY12" fmla="*/ 964460 h 1760101"/>
              <a:gd name="connsiteX13" fmla="*/ 268006 w 2468772"/>
              <a:gd name="connsiteY13" fmla="*/ 950172 h 1760101"/>
              <a:gd name="connsiteX14" fmla="*/ 318013 w 2468772"/>
              <a:gd name="connsiteY14" fmla="*/ 885878 h 1760101"/>
              <a:gd name="connsiteX15" fmla="*/ 348968 w 2468772"/>
              <a:gd name="connsiteY15" fmla="*/ 833490 h 1760101"/>
              <a:gd name="connsiteX16" fmla="*/ 441838 w 2468772"/>
              <a:gd name="connsiteY16" fmla="*/ 778722 h 1760101"/>
              <a:gd name="connsiteX17" fmla="*/ 553756 w 2468772"/>
              <a:gd name="connsiteY17" fmla="*/ 740621 h 1760101"/>
              <a:gd name="connsiteX18" fmla="*/ 527563 w 2468772"/>
              <a:gd name="connsiteY18" fmla="*/ 707284 h 1760101"/>
              <a:gd name="connsiteX19" fmla="*/ 489463 w 2468772"/>
              <a:gd name="connsiteY19" fmla="*/ 688234 h 1760101"/>
              <a:gd name="connsiteX20" fmla="*/ 508513 w 2468772"/>
              <a:gd name="connsiteY20" fmla="*/ 647753 h 1760101"/>
              <a:gd name="connsiteX21" fmla="*/ 503750 w 2468772"/>
              <a:gd name="connsiteY21" fmla="*/ 623941 h 1760101"/>
              <a:gd name="connsiteX22" fmla="*/ 498988 w 2468772"/>
              <a:gd name="connsiteY22" fmla="*/ 604891 h 1760101"/>
              <a:gd name="connsiteX23" fmla="*/ 434694 w 2468772"/>
              <a:gd name="connsiteY23" fmla="*/ 562028 h 1760101"/>
              <a:gd name="connsiteX24" fmla="*/ 382305 w 2468772"/>
              <a:gd name="connsiteY24" fmla="*/ 571552 h 1760101"/>
              <a:gd name="connsiteX25" fmla="*/ 315631 w 2468772"/>
              <a:gd name="connsiteY25" fmla="*/ 552503 h 1760101"/>
              <a:gd name="connsiteX26" fmla="*/ 248955 w 2468772"/>
              <a:gd name="connsiteY26" fmla="*/ 592983 h 1760101"/>
              <a:gd name="connsiteX27" fmla="*/ 144181 w 2468772"/>
              <a:gd name="connsiteY27" fmla="*/ 590602 h 1760101"/>
              <a:gd name="connsiteX28" fmla="*/ 79887 w 2468772"/>
              <a:gd name="connsiteY28" fmla="*/ 619177 h 1760101"/>
              <a:gd name="connsiteX29" fmla="*/ 32262 w 2468772"/>
              <a:gd name="connsiteY29" fmla="*/ 647752 h 1760101"/>
              <a:gd name="connsiteX30" fmla="*/ 1307 w 2468772"/>
              <a:gd name="connsiteY30" fmla="*/ 602508 h 1760101"/>
              <a:gd name="connsiteX31" fmla="*/ 10830 w 2468772"/>
              <a:gd name="connsiteY31" fmla="*/ 514402 h 1760101"/>
              <a:gd name="connsiteX32" fmla="*/ 8450 w 2468772"/>
              <a:gd name="connsiteY32" fmla="*/ 478683 h 1760101"/>
              <a:gd name="connsiteX33" fmla="*/ 22737 w 2468772"/>
              <a:gd name="connsiteY33" fmla="*/ 452490 h 1760101"/>
              <a:gd name="connsiteX34" fmla="*/ 27499 w 2468772"/>
              <a:gd name="connsiteY34" fmla="*/ 388196 h 1760101"/>
              <a:gd name="connsiteX35" fmla="*/ 32262 w 2468772"/>
              <a:gd name="connsiteY35" fmla="*/ 357240 h 1760101"/>
              <a:gd name="connsiteX36" fmla="*/ 58455 w 2468772"/>
              <a:gd name="connsiteY36" fmla="*/ 331046 h 1760101"/>
              <a:gd name="connsiteX37" fmla="*/ 60838 w 2468772"/>
              <a:gd name="connsiteY37" fmla="*/ 300090 h 1760101"/>
              <a:gd name="connsiteX38" fmla="*/ 106080 w 2468772"/>
              <a:gd name="connsiteY38" fmla="*/ 290565 h 1760101"/>
              <a:gd name="connsiteX39" fmla="*/ 82268 w 2468772"/>
              <a:gd name="connsiteY39" fmla="*/ 266752 h 1760101"/>
              <a:gd name="connsiteX40" fmla="*/ 117988 w 2468772"/>
              <a:gd name="connsiteY40" fmla="*/ 240558 h 1760101"/>
              <a:gd name="connsiteX41" fmla="*/ 91793 w 2468772"/>
              <a:gd name="connsiteY41" fmla="*/ 233415 h 1760101"/>
              <a:gd name="connsiteX42" fmla="*/ 58456 w 2468772"/>
              <a:gd name="connsiteY42" fmla="*/ 202458 h 1760101"/>
              <a:gd name="connsiteX43" fmla="*/ 101319 w 2468772"/>
              <a:gd name="connsiteY43" fmla="*/ 161977 h 1760101"/>
              <a:gd name="connsiteX44" fmla="*/ 65600 w 2468772"/>
              <a:gd name="connsiteY44" fmla="*/ 152452 h 1760101"/>
              <a:gd name="connsiteX45" fmla="*/ 56075 w 2468772"/>
              <a:gd name="connsiteY45" fmla="*/ 135783 h 1760101"/>
              <a:gd name="connsiteX46" fmla="*/ 72744 w 2468772"/>
              <a:gd name="connsiteY46" fmla="*/ 100065 h 1760101"/>
              <a:gd name="connsiteX47" fmla="*/ 51313 w 2468772"/>
              <a:gd name="connsiteY47" fmla="*/ 88158 h 1760101"/>
              <a:gd name="connsiteX48" fmla="*/ 65600 w 2468772"/>
              <a:gd name="connsiteY48" fmla="*/ 80063 h 1760101"/>
              <a:gd name="connsiteX49" fmla="*/ 77506 w 2468772"/>
              <a:gd name="connsiteY49" fmla="*/ 57204 h 1760101"/>
              <a:gd name="connsiteX50" fmla="*/ 125131 w 2468772"/>
              <a:gd name="connsiteY50" fmla="*/ 28627 h 1760101"/>
              <a:gd name="connsiteX51" fmla="*/ 172756 w 2468772"/>
              <a:gd name="connsiteY51" fmla="*/ 26247 h 1760101"/>
              <a:gd name="connsiteX52" fmla="*/ 210856 w 2468772"/>
              <a:gd name="connsiteY52" fmla="*/ 47679 h 1760101"/>
              <a:gd name="connsiteX53" fmla="*/ 234669 w 2468772"/>
              <a:gd name="connsiteY53" fmla="*/ 50059 h 1760101"/>
              <a:gd name="connsiteX54" fmla="*/ 287056 w 2468772"/>
              <a:gd name="connsiteY54" fmla="*/ 54823 h 1760101"/>
              <a:gd name="connsiteX55" fmla="*/ 318013 w 2468772"/>
              <a:gd name="connsiteY55" fmla="*/ 64348 h 1760101"/>
              <a:gd name="connsiteX56" fmla="*/ 322775 w 2468772"/>
              <a:gd name="connsiteY56" fmla="*/ 35773 h 1760101"/>
              <a:gd name="connsiteX57" fmla="*/ 315631 w 2468772"/>
              <a:gd name="connsiteY57" fmla="*/ 16722 h 1760101"/>
              <a:gd name="connsiteX58" fmla="*/ 413263 w 2468772"/>
              <a:gd name="connsiteY58" fmla="*/ 52 h 1760101"/>
              <a:gd name="connsiteX59" fmla="*/ 448980 w 2468772"/>
              <a:gd name="connsiteY59" fmla="*/ 23867 h 1760101"/>
              <a:gd name="connsiteX60" fmla="*/ 477556 w 2468772"/>
              <a:gd name="connsiteY60" fmla="*/ 31010 h 1760101"/>
              <a:gd name="connsiteX61" fmla="*/ 513275 w 2468772"/>
              <a:gd name="connsiteY61" fmla="*/ 81017 h 1760101"/>
              <a:gd name="connsiteX62" fmla="*/ 558519 w 2468772"/>
              <a:gd name="connsiteY62" fmla="*/ 114352 h 1760101"/>
              <a:gd name="connsiteX63" fmla="*/ 568043 w 2468772"/>
              <a:gd name="connsiteY63" fmla="*/ 150073 h 1760101"/>
              <a:gd name="connsiteX64" fmla="*/ 563280 w 2468772"/>
              <a:gd name="connsiteY64" fmla="*/ 221510 h 1760101"/>
              <a:gd name="connsiteX65" fmla="*/ 587397 w 2468772"/>
              <a:gd name="connsiteY65" fmla="*/ 276654 h 1760101"/>
              <a:gd name="connsiteX66" fmla="*/ 649005 w 2468772"/>
              <a:gd name="connsiteY66" fmla="*/ 309617 h 1760101"/>
              <a:gd name="connsiteX67" fmla="*/ 779974 w 2468772"/>
              <a:gd name="connsiteY67" fmla="*/ 381054 h 1760101"/>
              <a:gd name="connsiteX68" fmla="*/ 870463 w 2468772"/>
              <a:gd name="connsiteY68" fmla="*/ 440583 h 1760101"/>
              <a:gd name="connsiteX69" fmla="*/ 941899 w 2468772"/>
              <a:gd name="connsiteY69" fmla="*/ 390579 h 1760101"/>
              <a:gd name="connsiteX70" fmla="*/ 991905 w 2468772"/>
              <a:gd name="connsiteY70" fmla="*/ 362004 h 1760101"/>
              <a:gd name="connsiteX71" fmla="*/ 1006193 w 2468772"/>
              <a:gd name="connsiteY71" fmla="*/ 378673 h 1760101"/>
              <a:gd name="connsiteX72" fmla="*/ 1049055 w 2468772"/>
              <a:gd name="connsiteY72" fmla="*/ 395342 h 1760101"/>
              <a:gd name="connsiteX73" fmla="*/ 1072869 w 2468772"/>
              <a:gd name="connsiteY73" fmla="*/ 407248 h 1760101"/>
              <a:gd name="connsiteX74" fmla="*/ 1146687 w 2468772"/>
              <a:gd name="connsiteY74" fmla="*/ 402485 h 1760101"/>
              <a:gd name="connsiteX75" fmla="*/ 1170500 w 2468772"/>
              <a:gd name="connsiteY75" fmla="*/ 419154 h 1760101"/>
              <a:gd name="connsiteX76" fmla="*/ 1215744 w 2468772"/>
              <a:gd name="connsiteY76" fmla="*/ 423917 h 1760101"/>
              <a:gd name="connsiteX77" fmla="*/ 1227649 w 2468772"/>
              <a:gd name="connsiteY77" fmla="*/ 435823 h 1760101"/>
              <a:gd name="connsiteX78" fmla="*/ 1239556 w 2468772"/>
              <a:gd name="connsiteY78" fmla="*/ 466779 h 1760101"/>
              <a:gd name="connsiteX79" fmla="*/ 1253844 w 2468772"/>
              <a:gd name="connsiteY79" fmla="*/ 478685 h 1760101"/>
              <a:gd name="connsiteX80" fmla="*/ 1289563 w 2468772"/>
              <a:gd name="connsiteY80" fmla="*/ 502498 h 1760101"/>
              <a:gd name="connsiteX81" fmla="*/ 1306231 w 2468772"/>
              <a:gd name="connsiteY81" fmla="*/ 492973 h 1760101"/>
              <a:gd name="connsiteX82" fmla="*/ 1341950 w 2468772"/>
              <a:gd name="connsiteY82" fmla="*/ 502498 h 1760101"/>
              <a:gd name="connsiteX83" fmla="*/ 1411005 w 2468772"/>
              <a:gd name="connsiteY83" fmla="*/ 566792 h 1760101"/>
              <a:gd name="connsiteX84" fmla="*/ 1496730 w 2468772"/>
              <a:gd name="connsiteY84" fmla="*/ 588223 h 1760101"/>
              <a:gd name="connsiteX85" fmla="*/ 1549119 w 2468772"/>
              <a:gd name="connsiteY85" fmla="*/ 590604 h 1760101"/>
              <a:gd name="connsiteX86" fmla="*/ 1580075 w 2468772"/>
              <a:gd name="connsiteY86" fmla="*/ 604892 h 1760101"/>
              <a:gd name="connsiteX87" fmla="*/ 1603887 w 2468772"/>
              <a:gd name="connsiteY87" fmla="*/ 621560 h 1760101"/>
              <a:gd name="connsiteX88" fmla="*/ 1603888 w 2468772"/>
              <a:gd name="connsiteY88" fmla="*/ 676329 h 1760101"/>
              <a:gd name="connsiteX89" fmla="*/ 1634844 w 2468772"/>
              <a:gd name="connsiteY89" fmla="*/ 692998 h 1760101"/>
              <a:gd name="connsiteX90" fmla="*/ 1658656 w 2468772"/>
              <a:gd name="connsiteY90" fmla="*/ 723954 h 1760101"/>
              <a:gd name="connsiteX91" fmla="*/ 1696756 w 2468772"/>
              <a:gd name="connsiteY91" fmla="*/ 764435 h 1760101"/>
              <a:gd name="connsiteX92" fmla="*/ 1727713 w 2468772"/>
              <a:gd name="connsiteY92" fmla="*/ 778723 h 1760101"/>
              <a:gd name="connsiteX93" fmla="*/ 1770575 w 2468772"/>
              <a:gd name="connsiteY93" fmla="*/ 802535 h 1760101"/>
              <a:gd name="connsiteX94" fmla="*/ 1799150 w 2468772"/>
              <a:gd name="connsiteY94" fmla="*/ 831110 h 1760101"/>
              <a:gd name="connsiteX95" fmla="*/ 1880113 w 2468772"/>
              <a:gd name="connsiteY95" fmla="*/ 873973 h 1760101"/>
              <a:gd name="connsiteX96" fmla="*/ 1911069 w 2468772"/>
              <a:gd name="connsiteY96" fmla="*/ 873973 h 1760101"/>
              <a:gd name="connsiteX97" fmla="*/ 1946788 w 2468772"/>
              <a:gd name="connsiteY97" fmla="*/ 881117 h 1760101"/>
              <a:gd name="connsiteX98" fmla="*/ 1984888 w 2468772"/>
              <a:gd name="connsiteY98" fmla="*/ 857304 h 1760101"/>
              <a:gd name="connsiteX99" fmla="*/ 2084900 w 2468772"/>
              <a:gd name="connsiteY99" fmla="*/ 928742 h 1760101"/>
              <a:gd name="connsiteX100" fmla="*/ 2103950 w 2468772"/>
              <a:gd name="connsiteY100" fmla="*/ 962079 h 1760101"/>
              <a:gd name="connsiteX101" fmla="*/ 2149194 w 2468772"/>
              <a:gd name="connsiteY101" fmla="*/ 1002560 h 1760101"/>
              <a:gd name="connsiteX102" fmla="*/ 2158719 w 2468772"/>
              <a:gd name="connsiteY102" fmla="*/ 1073998 h 1760101"/>
              <a:gd name="connsiteX103" fmla="*/ 2227775 w 2468772"/>
              <a:gd name="connsiteY103" fmla="*/ 1097810 h 1760101"/>
              <a:gd name="connsiteX104" fmla="*/ 2265875 w 2468772"/>
              <a:gd name="connsiteY104" fmla="*/ 1166867 h 1760101"/>
              <a:gd name="connsiteX105" fmla="*/ 2284924 w 2468772"/>
              <a:gd name="connsiteY105" fmla="*/ 1178773 h 1760101"/>
              <a:gd name="connsiteX106" fmla="*/ 2308738 w 2468772"/>
              <a:gd name="connsiteY106" fmla="*/ 1197823 h 1760101"/>
              <a:gd name="connsiteX107" fmla="*/ 2334931 w 2468772"/>
              <a:gd name="connsiteY107" fmla="*/ 1190679 h 1760101"/>
              <a:gd name="connsiteX108" fmla="*/ 2365887 w 2468772"/>
              <a:gd name="connsiteY108" fmla="*/ 1200204 h 1760101"/>
              <a:gd name="connsiteX109" fmla="*/ 2430181 w 2468772"/>
              <a:gd name="connsiteY109" fmla="*/ 1224017 h 1760101"/>
              <a:gd name="connsiteX110" fmla="*/ 2461138 w 2468772"/>
              <a:gd name="connsiteY110" fmla="*/ 1228779 h 1760101"/>
              <a:gd name="connsiteX111" fmla="*/ 2468356 w 2468772"/>
              <a:gd name="connsiteY111" fmla="*/ 1265161 h 1760101"/>
              <a:gd name="connsiteX112" fmla="*/ 2446849 w 2468772"/>
              <a:gd name="connsiteY112" fmla="*/ 1300217 h 1760101"/>
              <a:gd name="connsiteX113" fmla="*/ 2415893 w 2468772"/>
              <a:gd name="connsiteY113" fmla="*/ 1354985 h 1760101"/>
              <a:gd name="connsiteX114" fmla="*/ 2342074 w 2468772"/>
              <a:gd name="connsiteY114" fmla="*/ 1402610 h 1760101"/>
              <a:gd name="connsiteX115" fmla="*/ 2268255 w 2468772"/>
              <a:gd name="connsiteY115" fmla="*/ 1404992 h 1760101"/>
              <a:gd name="connsiteX116" fmla="*/ 2156337 w 2468772"/>
              <a:gd name="connsiteY116" fmla="*/ 1435948 h 1760101"/>
              <a:gd name="connsiteX117" fmla="*/ 2108712 w 2468772"/>
              <a:gd name="connsiteY117" fmla="*/ 1459760 h 1760101"/>
              <a:gd name="connsiteX118" fmla="*/ 2082518 w 2468772"/>
              <a:gd name="connsiteY118" fmla="*/ 1445472 h 1760101"/>
              <a:gd name="connsiteX119" fmla="*/ 2084899 w 2468772"/>
              <a:gd name="connsiteY119" fmla="*/ 1388322 h 1760101"/>
              <a:gd name="connsiteX120" fmla="*/ 2025368 w 2468772"/>
              <a:gd name="connsiteY120" fmla="*/ 1331172 h 1760101"/>
              <a:gd name="connsiteX121" fmla="*/ 1872968 w 2468772"/>
              <a:gd name="connsiteY121" fmla="*/ 1383559 h 1760101"/>
              <a:gd name="connsiteX122" fmla="*/ 1796768 w 2468772"/>
              <a:gd name="connsiteY122" fmla="*/ 1438328 h 1760101"/>
              <a:gd name="connsiteX123" fmla="*/ 1720568 w 2468772"/>
              <a:gd name="connsiteY123" fmla="*/ 1362128 h 1760101"/>
              <a:gd name="connsiteX124" fmla="*/ 1689612 w 2468772"/>
              <a:gd name="connsiteY124" fmla="*/ 1331172 h 1760101"/>
              <a:gd name="connsiteX125" fmla="*/ 1606268 w 2468772"/>
              <a:gd name="connsiteY125" fmla="*/ 1302597 h 1760101"/>
              <a:gd name="connsiteX126" fmla="*/ 1541974 w 2468772"/>
              <a:gd name="connsiteY126" fmla="*/ 1216872 h 1760101"/>
              <a:gd name="connsiteX127" fmla="*/ 1496730 w 2468772"/>
              <a:gd name="connsiteY127" fmla="*/ 1183535 h 1760101"/>
              <a:gd name="connsiteX128" fmla="*/ 1439580 w 2468772"/>
              <a:gd name="connsiteY128" fmla="*/ 1174009 h 1760101"/>
              <a:gd name="connsiteX129" fmla="*/ 1349093 w 2468772"/>
              <a:gd name="connsiteY129" fmla="*/ 1188299 h 1760101"/>
              <a:gd name="connsiteX130" fmla="*/ 1332424 w 2468772"/>
              <a:gd name="connsiteY130" fmla="*/ 1185916 h 1760101"/>
              <a:gd name="connsiteX131" fmla="*/ 1291943 w 2468772"/>
              <a:gd name="connsiteY131" fmla="*/ 1212109 h 1760101"/>
              <a:gd name="connsiteX132" fmla="*/ 1258605 w 2468772"/>
              <a:gd name="connsiteY132" fmla="*/ 1228778 h 1760101"/>
              <a:gd name="connsiteX133" fmla="*/ 1253843 w 2468772"/>
              <a:gd name="connsiteY133" fmla="*/ 1250210 h 1760101"/>
              <a:gd name="connsiteX134" fmla="*/ 1222887 w 2468772"/>
              <a:gd name="connsiteY134" fmla="*/ 1269260 h 1760101"/>
              <a:gd name="connsiteX135" fmla="*/ 1199074 w 2468772"/>
              <a:gd name="connsiteY135" fmla="*/ 1302597 h 1760101"/>
              <a:gd name="connsiteX136" fmla="*/ 1141924 w 2468772"/>
              <a:gd name="connsiteY136" fmla="*/ 1331172 h 1760101"/>
              <a:gd name="connsiteX137" fmla="*/ 1120493 w 2468772"/>
              <a:gd name="connsiteY137" fmla="*/ 1362129 h 1760101"/>
              <a:gd name="connsiteX138" fmla="*/ 1094299 w 2468772"/>
              <a:gd name="connsiteY138" fmla="*/ 1388322 h 1760101"/>
              <a:gd name="connsiteX139" fmla="*/ 1084774 w 2468772"/>
              <a:gd name="connsiteY139" fmla="*/ 1469285 h 1760101"/>
              <a:gd name="connsiteX140" fmla="*/ 1091918 w 2468772"/>
              <a:gd name="connsiteY140" fmla="*/ 1502622 h 1760101"/>
              <a:gd name="connsiteX141" fmla="*/ 1118112 w 2468772"/>
              <a:gd name="connsiteY141" fmla="*/ 1543103 h 1760101"/>
              <a:gd name="connsiteX142" fmla="*/ 1122874 w 2468772"/>
              <a:gd name="connsiteY142" fmla="*/ 1590729 h 1760101"/>
              <a:gd name="connsiteX143" fmla="*/ 1108587 w 2468772"/>
              <a:gd name="connsiteY143" fmla="*/ 1621684 h 1760101"/>
              <a:gd name="connsiteX144" fmla="*/ 1099062 w 2468772"/>
              <a:gd name="connsiteY144" fmla="*/ 1652642 h 1760101"/>
              <a:gd name="connsiteX145" fmla="*/ 1013337 w 2468772"/>
              <a:gd name="connsiteY145" fmla="*/ 1726459 h 1760101"/>
              <a:gd name="connsiteX146" fmla="*/ 989524 w 2468772"/>
              <a:gd name="connsiteY146" fmla="*/ 1747891 h 1760101"/>
              <a:gd name="connsiteX147" fmla="*/ 931725 w 2468772"/>
              <a:gd name="connsiteY147" fmla="*/ 1757893 h 1760101"/>
              <a:gd name="connsiteX148" fmla="*/ 818074 w 2468772"/>
              <a:gd name="connsiteY148" fmla="*/ 1702648 h 1760101"/>
              <a:gd name="connsiteX149" fmla="*/ 770449 w 2468772"/>
              <a:gd name="connsiteY149" fmla="*/ 1674072 h 1760101"/>
              <a:gd name="connsiteX150" fmla="*/ 687105 w 2468772"/>
              <a:gd name="connsiteY150" fmla="*/ 1645499 h 1760101"/>
              <a:gd name="connsiteX151" fmla="*/ 601380 w 2468772"/>
              <a:gd name="connsiteY151" fmla="*/ 1631209 h 1760101"/>
              <a:gd name="connsiteX152" fmla="*/ 546612 w 2468772"/>
              <a:gd name="connsiteY152" fmla="*/ 1640734 h 1760101"/>
              <a:gd name="connsiteX153" fmla="*/ 491843 w 2468772"/>
              <a:gd name="connsiteY153" fmla="*/ 1638353 h 1760101"/>
              <a:gd name="connsiteX154" fmla="*/ 391830 w 2468772"/>
              <a:gd name="connsiteY154" fmla="*/ 1655022 h 1760101"/>
              <a:gd name="connsiteX155" fmla="*/ 313249 w 2468772"/>
              <a:gd name="connsiteY155" fmla="*/ 1643117 h 1760101"/>
              <a:gd name="connsiteX156" fmla="*/ 246574 w 2468772"/>
              <a:gd name="connsiteY156" fmla="*/ 1619303 h 1760101"/>
              <a:gd name="connsiteX157" fmla="*/ 170374 w 2468772"/>
              <a:gd name="connsiteY157" fmla="*/ 1547867 h 1760101"/>
              <a:gd name="connsiteX158" fmla="*/ 75125 w 2468772"/>
              <a:gd name="connsiteY158" fmla="*/ 1497860 h 1760101"/>
              <a:gd name="connsiteX159" fmla="*/ 48930 w 2468772"/>
              <a:gd name="connsiteY159" fmla="*/ 1433567 h 1760101"/>
              <a:gd name="connsiteX160" fmla="*/ 70362 w 2468772"/>
              <a:gd name="connsiteY160" fmla="*/ 1416898 h 1760101"/>
              <a:gd name="connsiteX161" fmla="*/ 87030 w 2468772"/>
              <a:gd name="connsiteY161" fmla="*/ 1371654 h 1760101"/>
              <a:gd name="connsiteX162" fmla="*/ 79943 w 2468772"/>
              <a:gd name="connsiteY162" fmla="*/ 1336122 h 1760101"/>
              <a:gd name="connsiteX0" fmla="*/ 79943 w 2468772"/>
              <a:gd name="connsiteY0" fmla="*/ 1336122 h 1760101"/>
              <a:gd name="connsiteX1" fmla="*/ 60837 w 2468772"/>
              <a:gd name="connsiteY1" fmla="*/ 1290692 h 1760101"/>
              <a:gd name="connsiteX2" fmla="*/ 67980 w 2468772"/>
              <a:gd name="connsiteY2" fmla="*/ 1233542 h 1760101"/>
              <a:gd name="connsiteX3" fmla="*/ 39405 w 2468772"/>
              <a:gd name="connsiteY3" fmla="*/ 1135909 h 1760101"/>
              <a:gd name="connsiteX4" fmla="*/ 58455 w 2468772"/>
              <a:gd name="connsiteY4" fmla="*/ 1138292 h 1760101"/>
              <a:gd name="connsiteX5" fmla="*/ 125131 w 2468772"/>
              <a:gd name="connsiteY5" fmla="*/ 1159722 h 1760101"/>
              <a:gd name="connsiteX6" fmla="*/ 153706 w 2468772"/>
              <a:gd name="connsiteY6" fmla="*/ 1124004 h 1760101"/>
              <a:gd name="connsiteX7" fmla="*/ 201331 w 2468772"/>
              <a:gd name="connsiteY7" fmla="*/ 1107334 h 1760101"/>
              <a:gd name="connsiteX8" fmla="*/ 189424 w 2468772"/>
              <a:gd name="connsiteY8" fmla="*/ 1071617 h 1760101"/>
              <a:gd name="connsiteX9" fmla="*/ 194188 w 2468772"/>
              <a:gd name="connsiteY9" fmla="*/ 1026372 h 1760101"/>
              <a:gd name="connsiteX10" fmla="*/ 215618 w 2468772"/>
              <a:gd name="connsiteY10" fmla="*/ 990654 h 1760101"/>
              <a:gd name="connsiteX11" fmla="*/ 218000 w 2468772"/>
              <a:gd name="connsiteY11" fmla="*/ 964459 h 1760101"/>
              <a:gd name="connsiteX12" fmla="*/ 239430 w 2468772"/>
              <a:gd name="connsiteY12" fmla="*/ 964460 h 1760101"/>
              <a:gd name="connsiteX13" fmla="*/ 268006 w 2468772"/>
              <a:gd name="connsiteY13" fmla="*/ 950172 h 1760101"/>
              <a:gd name="connsiteX14" fmla="*/ 318013 w 2468772"/>
              <a:gd name="connsiteY14" fmla="*/ 885878 h 1760101"/>
              <a:gd name="connsiteX15" fmla="*/ 348968 w 2468772"/>
              <a:gd name="connsiteY15" fmla="*/ 833490 h 1760101"/>
              <a:gd name="connsiteX16" fmla="*/ 441838 w 2468772"/>
              <a:gd name="connsiteY16" fmla="*/ 778722 h 1760101"/>
              <a:gd name="connsiteX17" fmla="*/ 553756 w 2468772"/>
              <a:gd name="connsiteY17" fmla="*/ 740621 h 1760101"/>
              <a:gd name="connsiteX18" fmla="*/ 527563 w 2468772"/>
              <a:gd name="connsiteY18" fmla="*/ 707284 h 1760101"/>
              <a:gd name="connsiteX19" fmla="*/ 489463 w 2468772"/>
              <a:gd name="connsiteY19" fmla="*/ 688234 h 1760101"/>
              <a:gd name="connsiteX20" fmla="*/ 508513 w 2468772"/>
              <a:gd name="connsiteY20" fmla="*/ 647753 h 1760101"/>
              <a:gd name="connsiteX21" fmla="*/ 503750 w 2468772"/>
              <a:gd name="connsiteY21" fmla="*/ 623941 h 1760101"/>
              <a:gd name="connsiteX22" fmla="*/ 498988 w 2468772"/>
              <a:gd name="connsiteY22" fmla="*/ 604891 h 1760101"/>
              <a:gd name="connsiteX23" fmla="*/ 434694 w 2468772"/>
              <a:gd name="connsiteY23" fmla="*/ 562028 h 1760101"/>
              <a:gd name="connsiteX24" fmla="*/ 382305 w 2468772"/>
              <a:gd name="connsiteY24" fmla="*/ 571552 h 1760101"/>
              <a:gd name="connsiteX25" fmla="*/ 315631 w 2468772"/>
              <a:gd name="connsiteY25" fmla="*/ 552503 h 1760101"/>
              <a:gd name="connsiteX26" fmla="*/ 248955 w 2468772"/>
              <a:gd name="connsiteY26" fmla="*/ 592983 h 1760101"/>
              <a:gd name="connsiteX27" fmla="*/ 144181 w 2468772"/>
              <a:gd name="connsiteY27" fmla="*/ 590602 h 1760101"/>
              <a:gd name="connsiteX28" fmla="*/ 79887 w 2468772"/>
              <a:gd name="connsiteY28" fmla="*/ 619177 h 1760101"/>
              <a:gd name="connsiteX29" fmla="*/ 32262 w 2468772"/>
              <a:gd name="connsiteY29" fmla="*/ 647752 h 1760101"/>
              <a:gd name="connsiteX30" fmla="*/ 1307 w 2468772"/>
              <a:gd name="connsiteY30" fmla="*/ 602508 h 1760101"/>
              <a:gd name="connsiteX31" fmla="*/ 10830 w 2468772"/>
              <a:gd name="connsiteY31" fmla="*/ 514402 h 1760101"/>
              <a:gd name="connsiteX32" fmla="*/ 8450 w 2468772"/>
              <a:gd name="connsiteY32" fmla="*/ 478683 h 1760101"/>
              <a:gd name="connsiteX33" fmla="*/ 22737 w 2468772"/>
              <a:gd name="connsiteY33" fmla="*/ 452490 h 1760101"/>
              <a:gd name="connsiteX34" fmla="*/ 27499 w 2468772"/>
              <a:gd name="connsiteY34" fmla="*/ 388196 h 1760101"/>
              <a:gd name="connsiteX35" fmla="*/ 32262 w 2468772"/>
              <a:gd name="connsiteY35" fmla="*/ 357240 h 1760101"/>
              <a:gd name="connsiteX36" fmla="*/ 58455 w 2468772"/>
              <a:gd name="connsiteY36" fmla="*/ 331046 h 1760101"/>
              <a:gd name="connsiteX37" fmla="*/ 60838 w 2468772"/>
              <a:gd name="connsiteY37" fmla="*/ 300090 h 1760101"/>
              <a:gd name="connsiteX38" fmla="*/ 106080 w 2468772"/>
              <a:gd name="connsiteY38" fmla="*/ 290565 h 1760101"/>
              <a:gd name="connsiteX39" fmla="*/ 82268 w 2468772"/>
              <a:gd name="connsiteY39" fmla="*/ 266752 h 1760101"/>
              <a:gd name="connsiteX40" fmla="*/ 117988 w 2468772"/>
              <a:gd name="connsiteY40" fmla="*/ 240558 h 1760101"/>
              <a:gd name="connsiteX41" fmla="*/ 91793 w 2468772"/>
              <a:gd name="connsiteY41" fmla="*/ 233415 h 1760101"/>
              <a:gd name="connsiteX42" fmla="*/ 58456 w 2468772"/>
              <a:gd name="connsiteY42" fmla="*/ 202458 h 1760101"/>
              <a:gd name="connsiteX43" fmla="*/ 101319 w 2468772"/>
              <a:gd name="connsiteY43" fmla="*/ 161977 h 1760101"/>
              <a:gd name="connsiteX44" fmla="*/ 65600 w 2468772"/>
              <a:gd name="connsiteY44" fmla="*/ 152452 h 1760101"/>
              <a:gd name="connsiteX45" fmla="*/ 56075 w 2468772"/>
              <a:gd name="connsiteY45" fmla="*/ 135783 h 1760101"/>
              <a:gd name="connsiteX46" fmla="*/ 72744 w 2468772"/>
              <a:gd name="connsiteY46" fmla="*/ 100065 h 1760101"/>
              <a:gd name="connsiteX47" fmla="*/ 51313 w 2468772"/>
              <a:gd name="connsiteY47" fmla="*/ 88158 h 1760101"/>
              <a:gd name="connsiteX48" fmla="*/ 65600 w 2468772"/>
              <a:gd name="connsiteY48" fmla="*/ 80063 h 1760101"/>
              <a:gd name="connsiteX49" fmla="*/ 77506 w 2468772"/>
              <a:gd name="connsiteY49" fmla="*/ 57204 h 1760101"/>
              <a:gd name="connsiteX50" fmla="*/ 125131 w 2468772"/>
              <a:gd name="connsiteY50" fmla="*/ 28627 h 1760101"/>
              <a:gd name="connsiteX51" fmla="*/ 172756 w 2468772"/>
              <a:gd name="connsiteY51" fmla="*/ 26247 h 1760101"/>
              <a:gd name="connsiteX52" fmla="*/ 210856 w 2468772"/>
              <a:gd name="connsiteY52" fmla="*/ 47679 h 1760101"/>
              <a:gd name="connsiteX53" fmla="*/ 234669 w 2468772"/>
              <a:gd name="connsiteY53" fmla="*/ 50059 h 1760101"/>
              <a:gd name="connsiteX54" fmla="*/ 287056 w 2468772"/>
              <a:gd name="connsiteY54" fmla="*/ 54823 h 1760101"/>
              <a:gd name="connsiteX55" fmla="*/ 318013 w 2468772"/>
              <a:gd name="connsiteY55" fmla="*/ 64348 h 1760101"/>
              <a:gd name="connsiteX56" fmla="*/ 322775 w 2468772"/>
              <a:gd name="connsiteY56" fmla="*/ 35773 h 1760101"/>
              <a:gd name="connsiteX57" fmla="*/ 315631 w 2468772"/>
              <a:gd name="connsiteY57" fmla="*/ 16722 h 1760101"/>
              <a:gd name="connsiteX58" fmla="*/ 413263 w 2468772"/>
              <a:gd name="connsiteY58" fmla="*/ 52 h 1760101"/>
              <a:gd name="connsiteX59" fmla="*/ 448980 w 2468772"/>
              <a:gd name="connsiteY59" fmla="*/ 23867 h 1760101"/>
              <a:gd name="connsiteX60" fmla="*/ 477556 w 2468772"/>
              <a:gd name="connsiteY60" fmla="*/ 31010 h 1760101"/>
              <a:gd name="connsiteX61" fmla="*/ 513275 w 2468772"/>
              <a:gd name="connsiteY61" fmla="*/ 81017 h 1760101"/>
              <a:gd name="connsiteX62" fmla="*/ 558519 w 2468772"/>
              <a:gd name="connsiteY62" fmla="*/ 114352 h 1760101"/>
              <a:gd name="connsiteX63" fmla="*/ 568043 w 2468772"/>
              <a:gd name="connsiteY63" fmla="*/ 150073 h 1760101"/>
              <a:gd name="connsiteX64" fmla="*/ 563280 w 2468772"/>
              <a:gd name="connsiteY64" fmla="*/ 221510 h 1760101"/>
              <a:gd name="connsiteX65" fmla="*/ 587397 w 2468772"/>
              <a:gd name="connsiteY65" fmla="*/ 276654 h 1760101"/>
              <a:gd name="connsiteX66" fmla="*/ 649005 w 2468772"/>
              <a:gd name="connsiteY66" fmla="*/ 309617 h 1760101"/>
              <a:gd name="connsiteX67" fmla="*/ 779974 w 2468772"/>
              <a:gd name="connsiteY67" fmla="*/ 381054 h 1760101"/>
              <a:gd name="connsiteX68" fmla="*/ 870463 w 2468772"/>
              <a:gd name="connsiteY68" fmla="*/ 440583 h 1760101"/>
              <a:gd name="connsiteX69" fmla="*/ 941899 w 2468772"/>
              <a:gd name="connsiteY69" fmla="*/ 390579 h 1760101"/>
              <a:gd name="connsiteX70" fmla="*/ 991905 w 2468772"/>
              <a:gd name="connsiteY70" fmla="*/ 362004 h 1760101"/>
              <a:gd name="connsiteX71" fmla="*/ 1006193 w 2468772"/>
              <a:gd name="connsiteY71" fmla="*/ 378673 h 1760101"/>
              <a:gd name="connsiteX72" fmla="*/ 1049055 w 2468772"/>
              <a:gd name="connsiteY72" fmla="*/ 395342 h 1760101"/>
              <a:gd name="connsiteX73" fmla="*/ 1072869 w 2468772"/>
              <a:gd name="connsiteY73" fmla="*/ 407248 h 1760101"/>
              <a:gd name="connsiteX74" fmla="*/ 1146687 w 2468772"/>
              <a:gd name="connsiteY74" fmla="*/ 402485 h 1760101"/>
              <a:gd name="connsiteX75" fmla="*/ 1170500 w 2468772"/>
              <a:gd name="connsiteY75" fmla="*/ 419154 h 1760101"/>
              <a:gd name="connsiteX76" fmla="*/ 1215744 w 2468772"/>
              <a:gd name="connsiteY76" fmla="*/ 423917 h 1760101"/>
              <a:gd name="connsiteX77" fmla="*/ 1227649 w 2468772"/>
              <a:gd name="connsiteY77" fmla="*/ 435823 h 1760101"/>
              <a:gd name="connsiteX78" fmla="*/ 1239556 w 2468772"/>
              <a:gd name="connsiteY78" fmla="*/ 466779 h 1760101"/>
              <a:gd name="connsiteX79" fmla="*/ 1253844 w 2468772"/>
              <a:gd name="connsiteY79" fmla="*/ 478685 h 1760101"/>
              <a:gd name="connsiteX80" fmla="*/ 1289563 w 2468772"/>
              <a:gd name="connsiteY80" fmla="*/ 502498 h 1760101"/>
              <a:gd name="connsiteX81" fmla="*/ 1306231 w 2468772"/>
              <a:gd name="connsiteY81" fmla="*/ 492973 h 1760101"/>
              <a:gd name="connsiteX82" fmla="*/ 1341950 w 2468772"/>
              <a:gd name="connsiteY82" fmla="*/ 502498 h 1760101"/>
              <a:gd name="connsiteX83" fmla="*/ 1411005 w 2468772"/>
              <a:gd name="connsiteY83" fmla="*/ 566792 h 1760101"/>
              <a:gd name="connsiteX84" fmla="*/ 1496730 w 2468772"/>
              <a:gd name="connsiteY84" fmla="*/ 588223 h 1760101"/>
              <a:gd name="connsiteX85" fmla="*/ 1549119 w 2468772"/>
              <a:gd name="connsiteY85" fmla="*/ 590604 h 1760101"/>
              <a:gd name="connsiteX86" fmla="*/ 1580075 w 2468772"/>
              <a:gd name="connsiteY86" fmla="*/ 604892 h 1760101"/>
              <a:gd name="connsiteX87" fmla="*/ 1603887 w 2468772"/>
              <a:gd name="connsiteY87" fmla="*/ 621560 h 1760101"/>
              <a:gd name="connsiteX88" fmla="*/ 1603888 w 2468772"/>
              <a:gd name="connsiteY88" fmla="*/ 676329 h 1760101"/>
              <a:gd name="connsiteX89" fmla="*/ 1634844 w 2468772"/>
              <a:gd name="connsiteY89" fmla="*/ 692998 h 1760101"/>
              <a:gd name="connsiteX90" fmla="*/ 1658656 w 2468772"/>
              <a:gd name="connsiteY90" fmla="*/ 723954 h 1760101"/>
              <a:gd name="connsiteX91" fmla="*/ 1696756 w 2468772"/>
              <a:gd name="connsiteY91" fmla="*/ 764435 h 1760101"/>
              <a:gd name="connsiteX92" fmla="*/ 1727713 w 2468772"/>
              <a:gd name="connsiteY92" fmla="*/ 778723 h 1760101"/>
              <a:gd name="connsiteX93" fmla="*/ 1770575 w 2468772"/>
              <a:gd name="connsiteY93" fmla="*/ 802535 h 1760101"/>
              <a:gd name="connsiteX94" fmla="*/ 1799150 w 2468772"/>
              <a:gd name="connsiteY94" fmla="*/ 831110 h 1760101"/>
              <a:gd name="connsiteX95" fmla="*/ 1880113 w 2468772"/>
              <a:gd name="connsiteY95" fmla="*/ 873973 h 1760101"/>
              <a:gd name="connsiteX96" fmla="*/ 1911069 w 2468772"/>
              <a:gd name="connsiteY96" fmla="*/ 873973 h 1760101"/>
              <a:gd name="connsiteX97" fmla="*/ 1946788 w 2468772"/>
              <a:gd name="connsiteY97" fmla="*/ 881117 h 1760101"/>
              <a:gd name="connsiteX98" fmla="*/ 1984888 w 2468772"/>
              <a:gd name="connsiteY98" fmla="*/ 857304 h 1760101"/>
              <a:gd name="connsiteX99" fmla="*/ 2084900 w 2468772"/>
              <a:gd name="connsiteY99" fmla="*/ 928742 h 1760101"/>
              <a:gd name="connsiteX100" fmla="*/ 2103950 w 2468772"/>
              <a:gd name="connsiteY100" fmla="*/ 962079 h 1760101"/>
              <a:gd name="connsiteX101" fmla="*/ 2149194 w 2468772"/>
              <a:gd name="connsiteY101" fmla="*/ 1002560 h 1760101"/>
              <a:gd name="connsiteX102" fmla="*/ 2158719 w 2468772"/>
              <a:gd name="connsiteY102" fmla="*/ 1073998 h 1760101"/>
              <a:gd name="connsiteX103" fmla="*/ 2227775 w 2468772"/>
              <a:gd name="connsiteY103" fmla="*/ 1097810 h 1760101"/>
              <a:gd name="connsiteX104" fmla="*/ 2265875 w 2468772"/>
              <a:gd name="connsiteY104" fmla="*/ 1166867 h 1760101"/>
              <a:gd name="connsiteX105" fmla="*/ 2284924 w 2468772"/>
              <a:gd name="connsiteY105" fmla="*/ 1178773 h 1760101"/>
              <a:gd name="connsiteX106" fmla="*/ 2308738 w 2468772"/>
              <a:gd name="connsiteY106" fmla="*/ 1197823 h 1760101"/>
              <a:gd name="connsiteX107" fmla="*/ 2334931 w 2468772"/>
              <a:gd name="connsiteY107" fmla="*/ 1190679 h 1760101"/>
              <a:gd name="connsiteX108" fmla="*/ 2365887 w 2468772"/>
              <a:gd name="connsiteY108" fmla="*/ 1200204 h 1760101"/>
              <a:gd name="connsiteX109" fmla="*/ 2430181 w 2468772"/>
              <a:gd name="connsiteY109" fmla="*/ 1224017 h 1760101"/>
              <a:gd name="connsiteX110" fmla="*/ 2461138 w 2468772"/>
              <a:gd name="connsiteY110" fmla="*/ 1228779 h 1760101"/>
              <a:gd name="connsiteX111" fmla="*/ 2468356 w 2468772"/>
              <a:gd name="connsiteY111" fmla="*/ 1265161 h 1760101"/>
              <a:gd name="connsiteX112" fmla="*/ 2446849 w 2468772"/>
              <a:gd name="connsiteY112" fmla="*/ 1300217 h 1760101"/>
              <a:gd name="connsiteX113" fmla="*/ 2415893 w 2468772"/>
              <a:gd name="connsiteY113" fmla="*/ 1354985 h 1760101"/>
              <a:gd name="connsiteX114" fmla="*/ 2342074 w 2468772"/>
              <a:gd name="connsiteY114" fmla="*/ 1402610 h 1760101"/>
              <a:gd name="connsiteX115" fmla="*/ 2268255 w 2468772"/>
              <a:gd name="connsiteY115" fmla="*/ 1404992 h 1760101"/>
              <a:gd name="connsiteX116" fmla="*/ 2156337 w 2468772"/>
              <a:gd name="connsiteY116" fmla="*/ 1435948 h 1760101"/>
              <a:gd name="connsiteX117" fmla="*/ 2108712 w 2468772"/>
              <a:gd name="connsiteY117" fmla="*/ 1459760 h 1760101"/>
              <a:gd name="connsiteX118" fmla="*/ 2082518 w 2468772"/>
              <a:gd name="connsiteY118" fmla="*/ 1445472 h 1760101"/>
              <a:gd name="connsiteX119" fmla="*/ 2084899 w 2468772"/>
              <a:gd name="connsiteY119" fmla="*/ 1388322 h 1760101"/>
              <a:gd name="connsiteX120" fmla="*/ 2025368 w 2468772"/>
              <a:gd name="connsiteY120" fmla="*/ 1331172 h 1760101"/>
              <a:gd name="connsiteX121" fmla="*/ 1958693 w 2468772"/>
              <a:gd name="connsiteY121" fmla="*/ 1369273 h 1760101"/>
              <a:gd name="connsiteX122" fmla="*/ 1872968 w 2468772"/>
              <a:gd name="connsiteY122" fmla="*/ 1383559 h 1760101"/>
              <a:gd name="connsiteX123" fmla="*/ 1796768 w 2468772"/>
              <a:gd name="connsiteY123" fmla="*/ 1438328 h 1760101"/>
              <a:gd name="connsiteX124" fmla="*/ 1720568 w 2468772"/>
              <a:gd name="connsiteY124" fmla="*/ 1362128 h 1760101"/>
              <a:gd name="connsiteX125" fmla="*/ 1689612 w 2468772"/>
              <a:gd name="connsiteY125" fmla="*/ 1331172 h 1760101"/>
              <a:gd name="connsiteX126" fmla="*/ 1606268 w 2468772"/>
              <a:gd name="connsiteY126" fmla="*/ 1302597 h 1760101"/>
              <a:gd name="connsiteX127" fmla="*/ 1541974 w 2468772"/>
              <a:gd name="connsiteY127" fmla="*/ 1216872 h 1760101"/>
              <a:gd name="connsiteX128" fmla="*/ 1496730 w 2468772"/>
              <a:gd name="connsiteY128" fmla="*/ 1183535 h 1760101"/>
              <a:gd name="connsiteX129" fmla="*/ 1439580 w 2468772"/>
              <a:gd name="connsiteY129" fmla="*/ 1174009 h 1760101"/>
              <a:gd name="connsiteX130" fmla="*/ 1349093 w 2468772"/>
              <a:gd name="connsiteY130" fmla="*/ 1188299 h 1760101"/>
              <a:gd name="connsiteX131" fmla="*/ 1332424 w 2468772"/>
              <a:gd name="connsiteY131" fmla="*/ 1185916 h 1760101"/>
              <a:gd name="connsiteX132" fmla="*/ 1291943 w 2468772"/>
              <a:gd name="connsiteY132" fmla="*/ 1212109 h 1760101"/>
              <a:gd name="connsiteX133" fmla="*/ 1258605 w 2468772"/>
              <a:gd name="connsiteY133" fmla="*/ 1228778 h 1760101"/>
              <a:gd name="connsiteX134" fmla="*/ 1253843 w 2468772"/>
              <a:gd name="connsiteY134" fmla="*/ 1250210 h 1760101"/>
              <a:gd name="connsiteX135" fmla="*/ 1222887 w 2468772"/>
              <a:gd name="connsiteY135" fmla="*/ 1269260 h 1760101"/>
              <a:gd name="connsiteX136" fmla="*/ 1199074 w 2468772"/>
              <a:gd name="connsiteY136" fmla="*/ 1302597 h 1760101"/>
              <a:gd name="connsiteX137" fmla="*/ 1141924 w 2468772"/>
              <a:gd name="connsiteY137" fmla="*/ 1331172 h 1760101"/>
              <a:gd name="connsiteX138" fmla="*/ 1120493 w 2468772"/>
              <a:gd name="connsiteY138" fmla="*/ 1362129 h 1760101"/>
              <a:gd name="connsiteX139" fmla="*/ 1094299 w 2468772"/>
              <a:gd name="connsiteY139" fmla="*/ 1388322 h 1760101"/>
              <a:gd name="connsiteX140" fmla="*/ 1084774 w 2468772"/>
              <a:gd name="connsiteY140" fmla="*/ 1469285 h 1760101"/>
              <a:gd name="connsiteX141" fmla="*/ 1091918 w 2468772"/>
              <a:gd name="connsiteY141" fmla="*/ 1502622 h 1760101"/>
              <a:gd name="connsiteX142" fmla="*/ 1118112 w 2468772"/>
              <a:gd name="connsiteY142" fmla="*/ 1543103 h 1760101"/>
              <a:gd name="connsiteX143" fmla="*/ 1122874 w 2468772"/>
              <a:gd name="connsiteY143" fmla="*/ 1590729 h 1760101"/>
              <a:gd name="connsiteX144" fmla="*/ 1108587 w 2468772"/>
              <a:gd name="connsiteY144" fmla="*/ 1621684 h 1760101"/>
              <a:gd name="connsiteX145" fmla="*/ 1099062 w 2468772"/>
              <a:gd name="connsiteY145" fmla="*/ 1652642 h 1760101"/>
              <a:gd name="connsiteX146" fmla="*/ 1013337 w 2468772"/>
              <a:gd name="connsiteY146" fmla="*/ 1726459 h 1760101"/>
              <a:gd name="connsiteX147" fmla="*/ 989524 w 2468772"/>
              <a:gd name="connsiteY147" fmla="*/ 1747891 h 1760101"/>
              <a:gd name="connsiteX148" fmla="*/ 931725 w 2468772"/>
              <a:gd name="connsiteY148" fmla="*/ 1757893 h 1760101"/>
              <a:gd name="connsiteX149" fmla="*/ 818074 w 2468772"/>
              <a:gd name="connsiteY149" fmla="*/ 1702648 h 1760101"/>
              <a:gd name="connsiteX150" fmla="*/ 770449 w 2468772"/>
              <a:gd name="connsiteY150" fmla="*/ 1674072 h 1760101"/>
              <a:gd name="connsiteX151" fmla="*/ 687105 w 2468772"/>
              <a:gd name="connsiteY151" fmla="*/ 1645499 h 1760101"/>
              <a:gd name="connsiteX152" fmla="*/ 601380 w 2468772"/>
              <a:gd name="connsiteY152" fmla="*/ 1631209 h 1760101"/>
              <a:gd name="connsiteX153" fmla="*/ 546612 w 2468772"/>
              <a:gd name="connsiteY153" fmla="*/ 1640734 h 1760101"/>
              <a:gd name="connsiteX154" fmla="*/ 491843 w 2468772"/>
              <a:gd name="connsiteY154" fmla="*/ 1638353 h 1760101"/>
              <a:gd name="connsiteX155" fmla="*/ 391830 w 2468772"/>
              <a:gd name="connsiteY155" fmla="*/ 1655022 h 1760101"/>
              <a:gd name="connsiteX156" fmla="*/ 313249 w 2468772"/>
              <a:gd name="connsiteY156" fmla="*/ 1643117 h 1760101"/>
              <a:gd name="connsiteX157" fmla="*/ 246574 w 2468772"/>
              <a:gd name="connsiteY157" fmla="*/ 1619303 h 1760101"/>
              <a:gd name="connsiteX158" fmla="*/ 170374 w 2468772"/>
              <a:gd name="connsiteY158" fmla="*/ 1547867 h 1760101"/>
              <a:gd name="connsiteX159" fmla="*/ 75125 w 2468772"/>
              <a:gd name="connsiteY159" fmla="*/ 1497860 h 1760101"/>
              <a:gd name="connsiteX160" fmla="*/ 48930 w 2468772"/>
              <a:gd name="connsiteY160" fmla="*/ 1433567 h 1760101"/>
              <a:gd name="connsiteX161" fmla="*/ 70362 w 2468772"/>
              <a:gd name="connsiteY161" fmla="*/ 1416898 h 1760101"/>
              <a:gd name="connsiteX162" fmla="*/ 87030 w 2468772"/>
              <a:gd name="connsiteY162" fmla="*/ 1371654 h 1760101"/>
              <a:gd name="connsiteX163" fmla="*/ 79943 w 2468772"/>
              <a:gd name="connsiteY163" fmla="*/ 1336122 h 1760101"/>
              <a:gd name="connsiteX0" fmla="*/ 79943 w 2468772"/>
              <a:gd name="connsiteY0" fmla="*/ 1336122 h 1760101"/>
              <a:gd name="connsiteX1" fmla="*/ 60837 w 2468772"/>
              <a:gd name="connsiteY1" fmla="*/ 1290692 h 1760101"/>
              <a:gd name="connsiteX2" fmla="*/ 67980 w 2468772"/>
              <a:gd name="connsiteY2" fmla="*/ 1233542 h 1760101"/>
              <a:gd name="connsiteX3" fmla="*/ 39405 w 2468772"/>
              <a:gd name="connsiteY3" fmla="*/ 1135909 h 1760101"/>
              <a:gd name="connsiteX4" fmla="*/ 58455 w 2468772"/>
              <a:gd name="connsiteY4" fmla="*/ 1138292 h 1760101"/>
              <a:gd name="connsiteX5" fmla="*/ 125131 w 2468772"/>
              <a:gd name="connsiteY5" fmla="*/ 1159722 h 1760101"/>
              <a:gd name="connsiteX6" fmla="*/ 153706 w 2468772"/>
              <a:gd name="connsiteY6" fmla="*/ 1124004 h 1760101"/>
              <a:gd name="connsiteX7" fmla="*/ 201331 w 2468772"/>
              <a:gd name="connsiteY7" fmla="*/ 1107334 h 1760101"/>
              <a:gd name="connsiteX8" fmla="*/ 189424 w 2468772"/>
              <a:gd name="connsiteY8" fmla="*/ 1071617 h 1760101"/>
              <a:gd name="connsiteX9" fmla="*/ 194188 w 2468772"/>
              <a:gd name="connsiteY9" fmla="*/ 1026372 h 1760101"/>
              <a:gd name="connsiteX10" fmla="*/ 215618 w 2468772"/>
              <a:gd name="connsiteY10" fmla="*/ 990654 h 1760101"/>
              <a:gd name="connsiteX11" fmla="*/ 218000 w 2468772"/>
              <a:gd name="connsiteY11" fmla="*/ 964459 h 1760101"/>
              <a:gd name="connsiteX12" fmla="*/ 239430 w 2468772"/>
              <a:gd name="connsiteY12" fmla="*/ 964460 h 1760101"/>
              <a:gd name="connsiteX13" fmla="*/ 268006 w 2468772"/>
              <a:gd name="connsiteY13" fmla="*/ 950172 h 1760101"/>
              <a:gd name="connsiteX14" fmla="*/ 318013 w 2468772"/>
              <a:gd name="connsiteY14" fmla="*/ 885878 h 1760101"/>
              <a:gd name="connsiteX15" fmla="*/ 348968 w 2468772"/>
              <a:gd name="connsiteY15" fmla="*/ 833490 h 1760101"/>
              <a:gd name="connsiteX16" fmla="*/ 441838 w 2468772"/>
              <a:gd name="connsiteY16" fmla="*/ 778722 h 1760101"/>
              <a:gd name="connsiteX17" fmla="*/ 553756 w 2468772"/>
              <a:gd name="connsiteY17" fmla="*/ 740621 h 1760101"/>
              <a:gd name="connsiteX18" fmla="*/ 527563 w 2468772"/>
              <a:gd name="connsiteY18" fmla="*/ 707284 h 1760101"/>
              <a:gd name="connsiteX19" fmla="*/ 489463 w 2468772"/>
              <a:gd name="connsiteY19" fmla="*/ 688234 h 1760101"/>
              <a:gd name="connsiteX20" fmla="*/ 508513 w 2468772"/>
              <a:gd name="connsiteY20" fmla="*/ 647753 h 1760101"/>
              <a:gd name="connsiteX21" fmla="*/ 503750 w 2468772"/>
              <a:gd name="connsiteY21" fmla="*/ 623941 h 1760101"/>
              <a:gd name="connsiteX22" fmla="*/ 498988 w 2468772"/>
              <a:gd name="connsiteY22" fmla="*/ 604891 h 1760101"/>
              <a:gd name="connsiteX23" fmla="*/ 434694 w 2468772"/>
              <a:gd name="connsiteY23" fmla="*/ 562028 h 1760101"/>
              <a:gd name="connsiteX24" fmla="*/ 382305 w 2468772"/>
              <a:gd name="connsiteY24" fmla="*/ 571552 h 1760101"/>
              <a:gd name="connsiteX25" fmla="*/ 315631 w 2468772"/>
              <a:gd name="connsiteY25" fmla="*/ 552503 h 1760101"/>
              <a:gd name="connsiteX26" fmla="*/ 248955 w 2468772"/>
              <a:gd name="connsiteY26" fmla="*/ 592983 h 1760101"/>
              <a:gd name="connsiteX27" fmla="*/ 144181 w 2468772"/>
              <a:gd name="connsiteY27" fmla="*/ 590602 h 1760101"/>
              <a:gd name="connsiteX28" fmla="*/ 79887 w 2468772"/>
              <a:gd name="connsiteY28" fmla="*/ 619177 h 1760101"/>
              <a:gd name="connsiteX29" fmla="*/ 32262 w 2468772"/>
              <a:gd name="connsiteY29" fmla="*/ 647752 h 1760101"/>
              <a:gd name="connsiteX30" fmla="*/ 1307 w 2468772"/>
              <a:gd name="connsiteY30" fmla="*/ 602508 h 1760101"/>
              <a:gd name="connsiteX31" fmla="*/ 10830 w 2468772"/>
              <a:gd name="connsiteY31" fmla="*/ 514402 h 1760101"/>
              <a:gd name="connsiteX32" fmla="*/ 8450 w 2468772"/>
              <a:gd name="connsiteY32" fmla="*/ 478683 h 1760101"/>
              <a:gd name="connsiteX33" fmla="*/ 22737 w 2468772"/>
              <a:gd name="connsiteY33" fmla="*/ 452490 h 1760101"/>
              <a:gd name="connsiteX34" fmla="*/ 27499 w 2468772"/>
              <a:gd name="connsiteY34" fmla="*/ 388196 h 1760101"/>
              <a:gd name="connsiteX35" fmla="*/ 32262 w 2468772"/>
              <a:gd name="connsiteY35" fmla="*/ 357240 h 1760101"/>
              <a:gd name="connsiteX36" fmla="*/ 58455 w 2468772"/>
              <a:gd name="connsiteY36" fmla="*/ 331046 h 1760101"/>
              <a:gd name="connsiteX37" fmla="*/ 60838 w 2468772"/>
              <a:gd name="connsiteY37" fmla="*/ 300090 h 1760101"/>
              <a:gd name="connsiteX38" fmla="*/ 106080 w 2468772"/>
              <a:gd name="connsiteY38" fmla="*/ 290565 h 1760101"/>
              <a:gd name="connsiteX39" fmla="*/ 82268 w 2468772"/>
              <a:gd name="connsiteY39" fmla="*/ 266752 h 1760101"/>
              <a:gd name="connsiteX40" fmla="*/ 117988 w 2468772"/>
              <a:gd name="connsiteY40" fmla="*/ 240558 h 1760101"/>
              <a:gd name="connsiteX41" fmla="*/ 91793 w 2468772"/>
              <a:gd name="connsiteY41" fmla="*/ 233415 h 1760101"/>
              <a:gd name="connsiteX42" fmla="*/ 58456 w 2468772"/>
              <a:gd name="connsiteY42" fmla="*/ 202458 h 1760101"/>
              <a:gd name="connsiteX43" fmla="*/ 101319 w 2468772"/>
              <a:gd name="connsiteY43" fmla="*/ 161977 h 1760101"/>
              <a:gd name="connsiteX44" fmla="*/ 65600 w 2468772"/>
              <a:gd name="connsiteY44" fmla="*/ 152452 h 1760101"/>
              <a:gd name="connsiteX45" fmla="*/ 56075 w 2468772"/>
              <a:gd name="connsiteY45" fmla="*/ 135783 h 1760101"/>
              <a:gd name="connsiteX46" fmla="*/ 72744 w 2468772"/>
              <a:gd name="connsiteY46" fmla="*/ 100065 h 1760101"/>
              <a:gd name="connsiteX47" fmla="*/ 51313 w 2468772"/>
              <a:gd name="connsiteY47" fmla="*/ 88158 h 1760101"/>
              <a:gd name="connsiteX48" fmla="*/ 65600 w 2468772"/>
              <a:gd name="connsiteY48" fmla="*/ 80063 h 1760101"/>
              <a:gd name="connsiteX49" fmla="*/ 77506 w 2468772"/>
              <a:gd name="connsiteY49" fmla="*/ 57204 h 1760101"/>
              <a:gd name="connsiteX50" fmla="*/ 125131 w 2468772"/>
              <a:gd name="connsiteY50" fmla="*/ 28627 h 1760101"/>
              <a:gd name="connsiteX51" fmla="*/ 172756 w 2468772"/>
              <a:gd name="connsiteY51" fmla="*/ 26247 h 1760101"/>
              <a:gd name="connsiteX52" fmla="*/ 210856 w 2468772"/>
              <a:gd name="connsiteY52" fmla="*/ 47679 h 1760101"/>
              <a:gd name="connsiteX53" fmla="*/ 234669 w 2468772"/>
              <a:gd name="connsiteY53" fmla="*/ 50059 h 1760101"/>
              <a:gd name="connsiteX54" fmla="*/ 287056 w 2468772"/>
              <a:gd name="connsiteY54" fmla="*/ 54823 h 1760101"/>
              <a:gd name="connsiteX55" fmla="*/ 318013 w 2468772"/>
              <a:gd name="connsiteY55" fmla="*/ 64348 h 1760101"/>
              <a:gd name="connsiteX56" fmla="*/ 322775 w 2468772"/>
              <a:gd name="connsiteY56" fmla="*/ 35773 h 1760101"/>
              <a:gd name="connsiteX57" fmla="*/ 315631 w 2468772"/>
              <a:gd name="connsiteY57" fmla="*/ 16722 h 1760101"/>
              <a:gd name="connsiteX58" fmla="*/ 413263 w 2468772"/>
              <a:gd name="connsiteY58" fmla="*/ 52 h 1760101"/>
              <a:gd name="connsiteX59" fmla="*/ 448980 w 2468772"/>
              <a:gd name="connsiteY59" fmla="*/ 23867 h 1760101"/>
              <a:gd name="connsiteX60" fmla="*/ 477556 w 2468772"/>
              <a:gd name="connsiteY60" fmla="*/ 31010 h 1760101"/>
              <a:gd name="connsiteX61" fmla="*/ 513275 w 2468772"/>
              <a:gd name="connsiteY61" fmla="*/ 81017 h 1760101"/>
              <a:gd name="connsiteX62" fmla="*/ 558519 w 2468772"/>
              <a:gd name="connsiteY62" fmla="*/ 114352 h 1760101"/>
              <a:gd name="connsiteX63" fmla="*/ 568043 w 2468772"/>
              <a:gd name="connsiteY63" fmla="*/ 150073 h 1760101"/>
              <a:gd name="connsiteX64" fmla="*/ 563280 w 2468772"/>
              <a:gd name="connsiteY64" fmla="*/ 221510 h 1760101"/>
              <a:gd name="connsiteX65" fmla="*/ 587397 w 2468772"/>
              <a:gd name="connsiteY65" fmla="*/ 276654 h 1760101"/>
              <a:gd name="connsiteX66" fmla="*/ 649005 w 2468772"/>
              <a:gd name="connsiteY66" fmla="*/ 309617 h 1760101"/>
              <a:gd name="connsiteX67" fmla="*/ 779974 w 2468772"/>
              <a:gd name="connsiteY67" fmla="*/ 381054 h 1760101"/>
              <a:gd name="connsiteX68" fmla="*/ 870463 w 2468772"/>
              <a:gd name="connsiteY68" fmla="*/ 440583 h 1760101"/>
              <a:gd name="connsiteX69" fmla="*/ 941899 w 2468772"/>
              <a:gd name="connsiteY69" fmla="*/ 390579 h 1760101"/>
              <a:gd name="connsiteX70" fmla="*/ 991905 w 2468772"/>
              <a:gd name="connsiteY70" fmla="*/ 362004 h 1760101"/>
              <a:gd name="connsiteX71" fmla="*/ 1006193 w 2468772"/>
              <a:gd name="connsiteY71" fmla="*/ 378673 h 1760101"/>
              <a:gd name="connsiteX72" fmla="*/ 1049055 w 2468772"/>
              <a:gd name="connsiteY72" fmla="*/ 395342 h 1760101"/>
              <a:gd name="connsiteX73" fmla="*/ 1072869 w 2468772"/>
              <a:gd name="connsiteY73" fmla="*/ 407248 h 1760101"/>
              <a:gd name="connsiteX74" fmla="*/ 1146687 w 2468772"/>
              <a:gd name="connsiteY74" fmla="*/ 402485 h 1760101"/>
              <a:gd name="connsiteX75" fmla="*/ 1170500 w 2468772"/>
              <a:gd name="connsiteY75" fmla="*/ 419154 h 1760101"/>
              <a:gd name="connsiteX76" fmla="*/ 1215744 w 2468772"/>
              <a:gd name="connsiteY76" fmla="*/ 423917 h 1760101"/>
              <a:gd name="connsiteX77" fmla="*/ 1227649 w 2468772"/>
              <a:gd name="connsiteY77" fmla="*/ 435823 h 1760101"/>
              <a:gd name="connsiteX78" fmla="*/ 1239556 w 2468772"/>
              <a:gd name="connsiteY78" fmla="*/ 466779 h 1760101"/>
              <a:gd name="connsiteX79" fmla="*/ 1253844 w 2468772"/>
              <a:gd name="connsiteY79" fmla="*/ 478685 h 1760101"/>
              <a:gd name="connsiteX80" fmla="*/ 1289563 w 2468772"/>
              <a:gd name="connsiteY80" fmla="*/ 502498 h 1760101"/>
              <a:gd name="connsiteX81" fmla="*/ 1306231 w 2468772"/>
              <a:gd name="connsiteY81" fmla="*/ 492973 h 1760101"/>
              <a:gd name="connsiteX82" fmla="*/ 1341950 w 2468772"/>
              <a:gd name="connsiteY82" fmla="*/ 502498 h 1760101"/>
              <a:gd name="connsiteX83" fmla="*/ 1411005 w 2468772"/>
              <a:gd name="connsiteY83" fmla="*/ 566792 h 1760101"/>
              <a:gd name="connsiteX84" fmla="*/ 1496730 w 2468772"/>
              <a:gd name="connsiteY84" fmla="*/ 588223 h 1760101"/>
              <a:gd name="connsiteX85" fmla="*/ 1549119 w 2468772"/>
              <a:gd name="connsiteY85" fmla="*/ 590604 h 1760101"/>
              <a:gd name="connsiteX86" fmla="*/ 1580075 w 2468772"/>
              <a:gd name="connsiteY86" fmla="*/ 604892 h 1760101"/>
              <a:gd name="connsiteX87" fmla="*/ 1603887 w 2468772"/>
              <a:gd name="connsiteY87" fmla="*/ 621560 h 1760101"/>
              <a:gd name="connsiteX88" fmla="*/ 1603888 w 2468772"/>
              <a:gd name="connsiteY88" fmla="*/ 676329 h 1760101"/>
              <a:gd name="connsiteX89" fmla="*/ 1634844 w 2468772"/>
              <a:gd name="connsiteY89" fmla="*/ 692998 h 1760101"/>
              <a:gd name="connsiteX90" fmla="*/ 1658656 w 2468772"/>
              <a:gd name="connsiteY90" fmla="*/ 723954 h 1760101"/>
              <a:gd name="connsiteX91" fmla="*/ 1696756 w 2468772"/>
              <a:gd name="connsiteY91" fmla="*/ 764435 h 1760101"/>
              <a:gd name="connsiteX92" fmla="*/ 1727713 w 2468772"/>
              <a:gd name="connsiteY92" fmla="*/ 778723 h 1760101"/>
              <a:gd name="connsiteX93" fmla="*/ 1770575 w 2468772"/>
              <a:gd name="connsiteY93" fmla="*/ 802535 h 1760101"/>
              <a:gd name="connsiteX94" fmla="*/ 1799150 w 2468772"/>
              <a:gd name="connsiteY94" fmla="*/ 831110 h 1760101"/>
              <a:gd name="connsiteX95" fmla="*/ 1880113 w 2468772"/>
              <a:gd name="connsiteY95" fmla="*/ 873973 h 1760101"/>
              <a:gd name="connsiteX96" fmla="*/ 1911069 w 2468772"/>
              <a:gd name="connsiteY96" fmla="*/ 873973 h 1760101"/>
              <a:gd name="connsiteX97" fmla="*/ 1946788 w 2468772"/>
              <a:gd name="connsiteY97" fmla="*/ 881117 h 1760101"/>
              <a:gd name="connsiteX98" fmla="*/ 1984888 w 2468772"/>
              <a:gd name="connsiteY98" fmla="*/ 857304 h 1760101"/>
              <a:gd name="connsiteX99" fmla="*/ 2084900 w 2468772"/>
              <a:gd name="connsiteY99" fmla="*/ 928742 h 1760101"/>
              <a:gd name="connsiteX100" fmla="*/ 2103950 w 2468772"/>
              <a:gd name="connsiteY100" fmla="*/ 962079 h 1760101"/>
              <a:gd name="connsiteX101" fmla="*/ 2149194 w 2468772"/>
              <a:gd name="connsiteY101" fmla="*/ 1002560 h 1760101"/>
              <a:gd name="connsiteX102" fmla="*/ 2158719 w 2468772"/>
              <a:gd name="connsiteY102" fmla="*/ 1073998 h 1760101"/>
              <a:gd name="connsiteX103" fmla="*/ 2227775 w 2468772"/>
              <a:gd name="connsiteY103" fmla="*/ 1097810 h 1760101"/>
              <a:gd name="connsiteX104" fmla="*/ 2265875 w 2468772"/>
              <a:gd name="connsiteY104" fmla="*/ 1166867 h 1760101"/>
              <a:gd name="connsiteX105" fmla="*/ 2284924 w 2468772"/>
              <a:gd name="connsiteY105" fmla="*/ 1178773 h 1760101"/>
              <a:gd name="connsiteX106" fmla="*/ 2308738 w 2468772"/>
              <a:gd name="connsiteY106" fmla="*/ 1197823 h 1760101"/>
              <a:gd name="connsiteX107" fmla="*/ 2334931 w 2468772"/>
              <a:gd name="connsiteY107" fmla="*/ 1190679 h 1760101"/>
              <a:gd name="connsiteX108" fmla="*/ 2365887 w 2468772"/>
              <a:gd name="connsiteY108" fmla="*/ 1200204 h 1760101"/>
              <a:gd name="connsiteX109" fmla="*/ 2430181 w 2468772"/>
              <a:gd name="connsiteY109" fmla="*/ 1224017 h 1760101"/>
              <a:gd name="connsiteX110" fmla="*/ 2461138 w 2468772"/>
              <a:gd name="connsiteY110" fmla="*/ 1228779 h 1760101"/>
              <a:gd name="connsiteX111" fmla="*/ 2468356 w 2468772"/>
              <a:gd name="connsiteY111" fmla="*/ 1265161 h 1760101"/>
              <a:gd name="connsiteX112" fmla="*/ 2446849 w 2468772"/>
              <a:gd name="connsiteY112" fmla="*/ 1300217 h 1760101"/>
              <a:gd name="connsiteX113" fmla="*/ 2415893 w 2468772"/>
              <a:gd name="connsiteY113" fmla="*/ 1354985 h 1760101"/>
              <a:gd name="connsiteX114" fmla="*/ 2342074 w 2468772"/>
              <a:gd name="connsiteY114" fmla="*/ 1402610 h 1760101"/>
              <a:gd name="connsiteX115" fmla="*/ 2268255 w 2468772"/>
              <a:gd name="connsiteY115" fmla="*/ 1404992 h 1760101"/>
              <a:gd name="connsiteX116" fmla="*/ 2156337 w 2468772"/>
              <a:gd name="connsiteY116" fmla="*/ 1435948 h 1760101"/>
              <a:gd name="connsiteX117" fmla="*/ 2108712 w 2468772"/>
              <a:gd name="connsiteY117" fmla="*/ 1459760 h 1760101"/>
              <a:gd name="connsiteX118" fmla="*/ 2082518 w 2468772"/>
              <a:gd name="connsiteY118" fmla="*/ 1445472 h 1760101"/>
              <a:gd name="connsiteX119" fmla="*/ 2084899 w 2468772"/>
              <a:gd name="connsiteY119" fmla="*/ 1388322 h 1760101"/>
              <a:gd name="connsiteX120" fmla="*/ 2025368 w 2468772"/>
              <a:gd name="connsiteY120" fmla="*/ 1331172 h 1760101"/>
              <a:gd name="connsiteX121" fmla="*/ 1958693 w 2468772"/>
              <a:gd name="connsiteY121" fmla="*/ 1369273 h 1760101"/>
              <a:gd name="connsiteX122" fmla="*/ 1872968 w 2468772"/>
              <a:gd name="connsiteY122" fmla="*/ 1383559 h 1760101"/>
              <a:gd name="connsiteX123" fmla="*/ 1844393 w 2468772"/>
              <a:gd name="connsiteY123" fmla="*/ 1390704 h 1760101"/>
              <a:gd name="connsiteX124" fmla="*/ 1796768 w 2468772"/>
              <a:gd name="connsiteY124" fmla="*/ 1438328 h 1760101"/>
              <a:gd name="connsiteX125" fmla="*/ 1720568 w 2468772"/>
              <a:gd name="connsiteY125" fmla="*/ 1362128 h 1760101"/>
              <a:gd name="connsiteX126" fmla="*/ 1689612 w 2468772"/>
              <a:gd name="connsiteY126" fmla="*/ 1331172 h 1760101"/>
              <a:gd name="connsiteX127" fmla="*/ 1606268 w 2468772"/>
              <a:gd name="connsiteY127" fmla="*/ 1302597 h 1760101"/>
              <a:gd name="connsiteX128" fmla="*/ 1541974 w 2468772"/>
              <a:gd name="connsiteY128" fmla="*/ 1216872 h 1760101"/>
              <a:gd name="connsiteX129" fmla="*/ 1496730 w 2468772"/>
              <a:gd name="connsiteY129" fmla="*/ 1183535 h 1760101"/>
              <a:gd name="connsiteX130" fmla="*/ 1439580 w 2468772"/>
              <a:gd name="connsiteY130" fmla="*/ 1174009 h 1760101"/>
              <a:gd name="connsiteX131" fmla="*/ 1349093 w 2468772"/>
              <a:gd name="connsiteY131" fmla="*/ 1188299 h 1760101"/>
              <a:gd name="connsiteX132" fmla="*/ 1332424 w 2468772"/>
              <a:gd name="connsiteY132" fmla="*/ 1185916 h 1760101"/>
              <a:gd name="connsiteX133" fmla="*/ 1291943 w 2468772"/>
              <a:gd name="connsiteY133" fmla="*/ 1212109 h 1760101"/>
              <a:gd name="connsiteX134" fmla="*/ 1258605 w 2468772"/>
              <a:gd name="connsiteY134" fmla="*/ 1228778 h 1760101"/>
              <a:gd name="connsiteX135" fmla="*/ 1253843 w 2468772"/>
              <a:gd name="connsiteY135" fmla="*/ 1250210 h 1760101"/>
              <a:gd name="connsiteX136" fmla="*/ 1222887 w 2468772"/>
              <a:gd name="connsiteY136" fmla="*/ 1269260 h 1760101"/>
              <a:gd name="connsiteX137" fmla="*/ 1199074 w 2468772"/>
              <a:gd name="connsiteY137" fmla="*/ 1302597 h 1760101"/>
              <a:gd name="connsiteX138" fmla="*/ 1141924 w 2468772"/>
              <a:gd name="connsiteY138" fmla="*/ 1331172 h 1760101"/>
              <a:gd name="connsiteX139" fmla="*/ 1120493 w 2468772"/>
              <a:gd name="connsiteY139" fmla="*/ 1362129 h 1760101"/>
              <a:gd name="connsiteX140" fmla="*/ 1094299 w 2468772"/>
              <a:gd name="connsiteY140" fmla="*/ 1388322 h 1760101"/>
              <a:gd name="connsiteX141" fmla="*/ 1084774 w 2468772"/>
              <a:gd name="connsiteY141" fmla="*/ 1469285 h 1760101"/>
              <a:gd name="connsiteX142" fmla="*/ 1091918 w 2468772"/>
              <a:gd name="connsiteY142" fmla="*/ 1502622 h 1760101"/>
              <a:gd name="connsiteX143" fmla="*/ 1118112 w 2468772"/>
              <a:gd name="connsiteY143" fmla="*/ 1543103 h 1760101"/>
              <a:gd name="connsiteX144" fmla="*/ 1122874 w 2468772"/>
              <a:gd name="connsiteY144" fmla="*/ 1590729 h 1760101"/>
              <a:gd name="connsiteX145" fmla="*/ 1108587 w 2468772"/>
              <a:gd name="connsiteY145" fmla="*/ 1621684 h 1760101"/>
              <a:gd name="connsiteX146" fmla="*/ 1099062 w 2468772"/>
              <a:gd name="connsiteY146" fmla="*/ 1652642 h 1760101"/>
              <a:gd name="connsiteX147" fmla="*/ 1013337 w 2468772"/>
              <a:gd name="connsiteY147" fmla="*/ 1726459 h 1760101"/>
              <a:gd name="connsiteX148" fmla="*/ 989524 w 2468772"/>
              <a:gd name="connsiteY148" fmla="*/ 1747891 h 1760101"/>
              <a:gd name="connsiteX149" fmla="*/ 931725 w 2468772"/>
              <a:gd name="connsiteY149" fmla="*/ 1757893 h 1760101"/>
              <a:gd name="connsiteX150" fmla="*/ 818074 w 2468772"/>
              <a:gd name="connsiteY150" fmla="*/ 1702648 h 1760101"/>
              <a:gd name="connsiteX151" fmla="*/ 770449 w 2468772"/>
              <a:gd name="connsiteY151" fmla="*/ 1674072 h 1760101"/>
              <a:gd name="connsiteX152" fmla="*/ 687105 w 2468772"/>
              <a:gd name="connsiteY152" fmla="*/ 1645499 h 1760101"/>
              <a:gd name="connsiteX153" fmla="*/ 601380 w 2468772"/>
              <a:gd name="connsiteY153" fmla="*/ 1631209 h 1760101"/>
              <a:gd name="connsiteX154" fmla="*/ 546612 w 2468772"/>
              <a:gd name="connsiteY154" fmla="*/ 1640734 h 1760101"/>
              <a:gd name="connsiteX155" fmla="*/ 491843 w 2468772"/>
              <a:gd name="connsiteY155" fmla="*/ 1638353 h 1760101"/>
              <a:gd name="connsiteX156" fmla="*/ 391830 w 2468772"/>
              <a:gd name="connsiteY156" fmla="*/ 1655022 h 1760101"/>
              <a:gd name="connsiteX157" fmla="*/ 313249 w 2468772"/>
              <a:gd name="connsiteY157" fmla="*/ 1643117 h 1760101"/>
              <a:gd name="connsiteX158" fmla="*/ 246574 w 2468772"/>
              <a:gd name="connsiteY158" fmla="*/ 1619303 h 1760101"/>
              <a:gd name="connsiteX159" fmla="*/ 170374 w 2468772"/>
              <a:gd name="connsiteY159" fmla="*/ 1547867 h 1760101"/>
              <a:gd name="connsiteX160" fmla="*/ 75125 w 2468772"/>
              <a:gd name="connsiteY160" fmla="*/ 1497860 h 1760101"/>
              <a:gd name="connsiteX161" fmla="*/ 48930 w 2468772"/>
              <a:gd name="connsiteY161" fmla="*/ 1433567 h 1760101"/>
              <a:gd name="connsiteX162" fmla="*/ 70362 w 2468772"/>
              <a:gd name="connsiteY162" fmla="*/ 1416898 h 1760101"/>
              <a:gd name="connsiteX163" fmla="*/ 87030 w 2468772"/>
              <a:gd name="connsiteY163" fmla="*/ 1371654 h 1760101"/>
              <a:gd name="connsiteX164" fmla="*/ 79943 w 2468772"/>
              <a:gd name="connsiteY164" fmla="*/ 1336122 h 1760101"/>
              <a:gd name="connsiteX0" fmla="*/ 79943 w 2468772"/>
              <a:gd name="connsiteY0" fmla="*/ 1336122 h 1760101"/>
              <a:gd name="connsiteX1" fmla="*/ 60837 w 2468772"/>
              <a:gd name="connsiteY1" fmla="*/ 1290692 h 1760101"/>
              <a:gd name="connsiteX2" fmla="*/ 67980 w 2468772"/>
              <a:gd name="connsiteY2" fmla="*/ 1233542 h 1760101"/>
              <a:gd name="connsiteX3" fmla="*/ 39405 w 2468772"/>
              <a:gd name="connsiteY3" fmla="*/ 1135909 h 1760101"/>
              <a:gd name="connsiteX4" fmla="*/ 58455 w 2468772"/>
              <a:gd name="connsiteY4" fmla="*/ 1138292 h 1760101"/>
              <a:gd name="connsiteX5" fmla="*/ 125131 w 2468772"/>
              <a:gd name="connsiteY5" fmla="*/ 1159722 h 1760101"/>
              <a:gd name="connsiteX6" fmla="*/ 153706 w 2468772"/>
              <a:gd name="connsiteY6" fmla="*/ 1124004 h 1760101"/>
              <a:gd name="connsiteX7" fmla="*/ 201331 w 2468772"/>
              <a:gd name="connsiteY7" fmla="*/ 1107334 h 1760101"/>
              <a:gd name="connsiteX8" fmla="*/ 189424 w 2468772"/>
              <a:gd name="connsiteY8" fmla="*/ 1071617 h 1760101"/>
              <a:gd name="connsiteX9" fmla="*/ 194188 w 2468772"/>
              <a:gd name="connsiteY9" fmla="*/ 1026372 h 1760101"/>
              <a:gd name="connsiteX10" fmla="*/ 215618 w 2468772"/>
              <a:gd name="connsiteY10" fmla="*/ 990654 h 1760101"/>
              <a:gd name="connsiteX11" fmla="*/ 218000 w 2468772"/>
              <a:gd name="connsiteY11" fmla="*/ 964459 h 1760101"/>
              <a:gd name="connsiteX12" fmla="*/ 239430 w 2468772"/>
              <a:gd name="connsiteY12" fmla="*/ 964460 h 1760101"/>
              <a:gd name="connsiteX13" fmla="*/ 268006 w 2468772"/>
              <a:gd name="connsiteY13" fmla="*/ 950172 h 1760101"/>
              <a:gd name="connsiteX14" fmla="*/ 318013 w 2468772"/>
              <a:gd name="connsiteY14" fmla="*/ 885878 h 1760101"/>
              <a:gd name="connsiteX15" fmla="*/ 348968 w 2468772"/>
              <a:gd name="connsiteY15" fmla="*/ 833490 h 1760101"/>
              <a:gd name="connsiteX16" fmla="*/ 441838 w 2468772"/>
              <a:gd name="connsiteY16" fmla="*/ 778722 h 1760101"/>
              <a:gd name="connsiteX17" fmla="*/ 553756 w 2468772"/>
              <a:gd name="connsiteY17" fmla="*/ 740621 h 1760101"/>
              <a:gd name="connsiteX18" fmla="*/ 527563 w 2468772"/>
              <a:gd name="connsiteY18" fmla="*/ 707284 h 1760101"/>
              <a:gd name="connsiteX19" fmla="*/ 489463 w 2468772"/>
              <a:gd name="connsiteY19" fmla="*/ 688234 h 1760101"/>
              <a:gd name="connsiteX20" fmla="*/ 508513 w 2468772"/>
              <a:gd name="connsiteY20" fmla="*/ 647753 h 1760101"/>
              <a:gd name="connsiteX21" fmla="*/ 503750 w 2468772"/>
              <a:gd name="connsiteY21" fmla="*/ 623941 h 1760101"/>
              <a:gd name="connsiteX22" fmla="*/ 498988 w 2468772"/>
              <a:gd name="connsiteY22" fmla="*/ 604891 h 1760101"/>
              <a:gd name="connsiteX23" fmla="*/ 434694 w 2468772"/>
              <a:gd name="connsiteY23" fmla="*/ 562028 h 1760101"/>
              <a:gd name="connsiteX24" fmla="*/ 382305 w 2468772"/>
              <a:gd name="connsiteY24" fmla="*/ 571552 h 1760101"/>
              <a:gd name="connsiteX25" fmla="*/ 315631 w 2468772"/>
              <a:gd name="connsiteY25" fmla="*/ 552503 h 1760101"/>
              <a:gd name="connsiteX26" fmla="*/ 248955 w 2468772"/>
              <a:gd name="connsiteY26" fmla="*/ 592983 h 1760101"/>
              <a:gd name="connsiteX27" fmla="*/ 144181 w 2468772"/>
              <a:gd name="connsiteY27" fmla="*/ 590602 h 1760101"/>
              <a:gd name="connsiteX28" fmla="*/ 79887 w 2468772"/>
              <a:gd name="connsiteY28" fmla="*/ 619177 h 1760101"/>
              <a:gd name="connsiteX29" fmla="*/ 32262 w 2468772"/>
              <a:gd name="connsiteY29" fmla="*/ 647752 h 1760101"/>
              <a:gd name="connsiteX30" fmla="*/ 1307 w 2468772"/>
              <a:gd name="connsiteY30" fmla="*/ 602508 h 1760101"/>
              <a:gd name="connsiteX31" fmla="*/ 10830 w 2468772"/>
              <a:gd name="connsiteY31" fmla="*/ 514402 h 1760101"/>
              <a:gd name="connsiteX32" fmla="*/ 8450 w 2468772"/>
              <a:gd name="connsiteY32" fmla="*/ 478683 h 1760101"/>
              <a:gd name="connsiteX33" fmla="*/ 22737 w 2468772"/>
              <a:gd name="connsiteY33" fmla="*/ 452490 h 1760101"/>
              <a:gd name="connsiteX34" fmla="*/ 27499 w 2468772"/>
              <a:gd name="connsiteY34" fmla="*/ 388196 h 1760101"/>
              <a:gd name="connsiteX35" fmla="*/ 32262 w 2468772"/>
              <a:gd name="connsiteY35" fmla="*/ 357240 h 1760101"/>
              <a:gd name="connsiteX36" fmla="*/ 58455 w 2468772"/>
              <a:gd name="connsiteY36" fmla="*/ 331046 h 1760101"/>
              <a:gd name="connsiteX37" fmla="*/ 60838 w 2468772"/>
              <a:gd name="connsiteY37" fmla="*/ 300090 h 1760101"/>
              <a:gd name="connsiteX38" fmla="*/ 106080 w 2468772"/>
              <a:gd name="connsiteY38" fmla="*/ 290565 h 1760101"/>
              <a:gd name="connsiteX39" fmla="*/ 82268 w 2468772"/>
              <a:gd name="connsiteY39" fmla="*/ 266752 h 1760101"/>
              <a:gd name="connsiteX40" fmla="*/ 117988 w 2468772"/>
              <a:gd name="connsiteY40" fmla="*/ 240558 h 1760101"/>
              <a:gd name="connsiteX41" fmla="*/ 91793 w 2468772"/>
              <a:gd name="connsiteY41" fmla="*/ 233415 h 1760101"/>
              <a:gd name="connsiteX42" fmla="*/ 58456 w 2468772"/>
              <a:gd name="connsiteY42" fmla="*/ 202458 h 1760101"/>
              <a:gd name="connsiteX43" fmla="*/ 101319 w 2468772"/>
              <a:gd name="connsiteY43" fmla="*/ 161977 h 1760101"/>
              <a:gd name="connsiteX44" fmla="*/ 65600 w 2468772"/>
              <a:gd name="connsiteY44" fmla="*/ 152452 h 1760101"/>
              <a:gd name="connsiteX45" fmla="*/ 56075 w 2468772"/>
              <a:gd name="connsiteY45" fmla="*/ 135783 h 1760101"/>
              <a:gd name="connsiteX46" fmla="*/ 72744 w 2468772"/>
              <a:gd name="connsiteY46" fmla="*/ 100065 h 1760101"/>
              <a:gd name="connsiteX47" fmla="*/ 51313 w 2468772"/>
              <a:gd name="connsiteY47" fmla="*/ 88158 h 1760101"/>
              <a:gd name="connsiteX48" fmla="*/ 65600 w 2468772"/>
              <a:gd name="connsiteY48" fmla="*/ 80063 h 1760101"/>
              <a:gd name="connsiteX49" fmla="*/ 77506 w 2468772"/>
              <a:gd name="connsiteY49" fmla="*/ 57204 h 1760101"/>
              <a:gd name="connsiteX50" fmla="*/ 125131 w 2468772"/>
              <a:gd name="connsiteY50" fmla="*/ 28627 h 1760101"/>
              <a:gd name="connsiteX51" fmla="*/ 172756 w 2468772"/>
              <a:gd name="connsiteY51" fmla="*/ 26247 h 1760101"/>
              <a:gd name="connsiteX52" fmla="*/ 210856 w 2468772"/>
              <a:gd name="connsiteY52" fmla="*/ 47679 h 1760101"/>
              <a:gd name="connsiteX53" fmla="*/ 234669 w 2468772"/>
              <a:gd name="connsiteY53" fmla="*/ 50059 h 1760101"/>
              <a:gd name="connsiteX54" fmla="*/ 287056 w 2468772"/>
              <a:gd name="connsiteY54" fmla="*/ 54823 h 1760101"/>
              <a:gd name="connsiteX55" fmla="*/ 318013 w 2468772"/>
              <a:gd name="connsiteY55" fmla="*/ 64348 h 1760101"/>
              <a:gd name="connsiteX56" fmla="*/ 322775 w 2468772"/>
              <a:gd name="connsiteY56" fmla="*/ 35773 h 1760101"/>
              <a:gd name="connsiteX57" fmla="*/ 315631 w 2468772"/>
              <a:gd name="connsiteY57" fmla="*/ 16722 h 1760101"/>
              <a:gd name="connsiteX58" fmla="*/ 413263 w 2468772"/>
              <a:gd name="connsiteY58" fmla="*/ 52 h 1760101"/>
              <a:gd name="connsiteX59" fmla="*/ 448980 w 2468772"/>
              <a:gd name="connsiteY59" fmla="*/ 23867 h 1760101"/>
              <a:gd name="connsiteX60" fmla="*/ 477556 w 2468772"/>
              <a:gd name="connsiteY60" fmla="*/ 31010 h 1760101"/>
              <a:gd name="connsiteX61" fmla="*/ 513275 w 2468772"/>
              <a:gd name="connsiteY61" fmla="*/ 81017 h 1760101"/>
              <a:gd name="connsiteX62" fmla="*/ 558519 w 2468772"/>
              <a:gd name="connsiteY62" fmla="*/ 114352 h 1760101"/>
              <a:gd name="connsiteX63" fmla="*/ 568043 w 2468772"/>
              <a:gd name="connsiteY63" fmla="*/ 150073 h 1760101"/>
              <a:gd name="connsiteX64" fmla="*/ 563280 w 2468772"/>
              <a:gd name="connsiteY64" fmla="*/ 221510 h 1760101"/>
              <a:gd name="connsiteX65" fmla="*/ 587397 w 2468772"/>
              <a:gd name="connsiteY65" fmla="*/ 276654 h 1760101"/>
              <a:gd name="connsiteX66" fmla="*/ 649005 w 2468772"/>
              <a:gd name="connsiteY66" fmla="*/ 309617 h 1760101"/>
              <a:gd name="connsiteX67" fmla="*/ 779974 w 2468772"/>
              <a:gd name="connsiteY67" fmla="*/ 381054 h 1760101"/>
              <a:gd name="connsiteX68" fmla="*/ 870463 w 2468772"/>
              <a:gd name="connsiteY68" fmla="*/ 440583 h 1760101"/>
              <a:gd name="connsiteX69" fmla="*/ 941899 w 2468772"/>
              <a:gd name="connsiteY69" fmla="*/ 390579 h 1760101"/>
              <a:gd name="connsiteX70" fmla="*/ 991905 w 2468772"/>
              <a:gd name="connsiteY70" fmla="*/ 362004 h 1760101"/>
              <a:gd name="connsiteX71" fmla="*/ 1006193 w 2468772"/>
              <a:gd name="connsiteY71" fmla="*/ 378673 h 1760101"/>
              <a:gd name="connsiteX72" fmla="*/ 1049055 w 2468772"/>
              <a:gd name="connsiteY72" fmla="*/ 395342 h 1760101"/>
              <a:gd name="connsiteX73" fmla="*/ 1072869 w 2468772"/>
              <a:gd name="connsiteY73" fmla="*/ 407248 h 1760101"/>
              <a:gd name="connsiteX74" fmla="*/ 1146687 w 2468772"/>
              <a:gd name="connsiteY74" fmla="*/ 402485 h 1760101"/>
              <a:gd name="connsiteX75" fmla="*/ 1170500 w 2468772"/>
              <a:gd name="connsiteY75" fmla="*/ 419154 h 1760101"/>
              <a:gd name="connsiteX76" fmla="*/ 1215744 w 2468772"/>
              <a:gd name="connsiteY76" fmla="*/ 423917 h 1760101"/>
              <a:gd name="connsiteX77" fmla="*/ 1227649 w 2468772"/>
              <a:gd name="connsiteY77" fmla="*/ 435823 h 1760101"/>
              <a:gd name="connsiteX78" fmla="*/ 1239556 w 2468772"/>
              <a:gd name="connsiteY78" fmla="*/ 466779 h 1760101"/>
              <a:gd name="connsiteX79" fmla="*/ 1253844 w 2468772"/>
              <a:gd name="connsiteY79" fmla="*/ 478685 h 1760101"/>
              <a:gd name="connsiteX80" fmla="*/ 1289563 w 2468772"/>
              <a:gd name="connsiteY80" fmla="*/ 502498 h 1760101"/>
              <a:gd name="connsiteX81" fmla="*/ 1306231 w 2468772"/>
              <a:gd name="connsiteY81" fmla="*/ 492973 h 1760101"/>
              <a:gd name="connsiteX82" fmla="*/ 1341950 w 2468772"/>
              <a:gd name="connsiteY82" fmla="*/ 502498 h 1760101"/>
              <a:gd name="connsiteX83" fmla="*/ 1411005 w 2468772"/>
              <a:gd name="connsiteY83" fmla="*/ 566792 h 1760101"/>
              <a:gd name="connsiteX84" fmla="*/ 1496730 w 2468772"/>
              <a:gd name="connsiteY84" fmla="*/ 588223 h 1760101"/>
              <a:gd name="connsiteX85" fmla="*/ 1549119 w 2468772"/>
              <a:gd name="connsiteY85" fmla="*/ 590604 h 1760101"/>
              <a:gd name="connsiteX86" fmla="*/ 1580075 w 2468772"/>
              <a:gd name="connsiteY86" fmla="*/ 604892 h 1760101"/>
              <a:gd name="connsiteX87" fmla="*/ 1603887 w 2468772"/>
              <a:gd name="connsiteY87" fmla="*/ 621560 h 1760101"/>
              <a:gd name="connsiteX88" fmla="*/ 1603888 w 2468772"/>
              <a:gd name="connsiteY88" fmla="*/ 676329 h 1760101"/>
              <a:gd name="connsiteX89" fmla="*/ 1634844 w 2468772"/>
              <a:gd name="connsiteY89" fmla="*/ 692998 h 1760101"/>
              <a:gd name="connsiteX90" fmla="*/ 1658656 w 2468772"/>
              <a:gd name="connsiteY90" fmla="*/ 723954 h 1760101"/>
              <a:gd name="connsiteX91" fmla="*/ 1696756 w 2468772"/>
              <a:gd name="connsiteY91" fmla="*/ 764435 h 1760101"/>
              <a:gd name="connsiteX92" fmla="*/ 1727713 w 2468772"/>
              <a:gd name="connsiteY92" fmla="*/ 778723 h 1760101"/>
              <a:gd name="connsiteX93" fmla="*/ 1770575 w 2468772"/>
              <a:gd name="connsiteY93" fmla="*/ 802535 h 1760101"/>
              <a:gd name="connsiteX94" fmla="*/ 1799150 w 2468772"/>
              <a:gd name="connsiteY94" fmla="*/ 831110 h 1760101"/>
              <a:gd name="connsiteX95" fmla="*/ 1880113 w 2468772"/>
              <a:gd name="connsiteY95" fmla="*/ 873973 h 1760101"/>
              <a:gd name="connsiteX96" fmla="*/ 1911069 w 2468772"/>
              <a:gd name="connsiteY96" fmla="*/ 873973 h 1760101"/>
              <a:gd name="connsiteX97" fmla="*/ 1946788 w 2468772"/>
              <a:gd name="connsiteY97" fmla="*/ 881117 h 1760101"/>
              <a:gd name="connsiteX98" fmla="*/ 1984888 w 2468772"/>
              <a:gd name="connsiteY98" fmla="*/ 857304 h 1760101"/>
              <a:gd name="connsiteX99" fmla="*/ 2084900 w 2468772"/>
              <a:gd name="connsiteY99" fmla="*/ 928742 h 1760101"/>
              <a:gd name="connsiteX100" fmla="*/ 2103950 w 2468772"/>
              <a:gd name="connsiteY100" fmla="*/ 962079 h 1760101"/>
              <a:gd name="connsiteX101" fmla="*/ 2149194 w 2468772"/>
              <a:gd name="connsiteY101" fmla="*/ 1002560 h 1760101"/>
              <a:gd name="connsiteX102" fmla="*/ 2158719 w 2468772"/>
              <a:gd name="connsiteY102" fmla="*/ 1073998 h 1760101"/>
              <a:gd name="connsiteX103" fmla="*/ 2227775 w 2468772"/>
              <a:gd name="connsiteY103" fmla="*/ 1097810 h 1760101"/>
              <a:gd name="connsiteX104" fmla="*/ 2265875 w 2468772"/>
              <a:gd name="connsiteY104" fmla="*/ 1166867 h 1760101"/>
              <a:gd name="connsiteX105" fmla="*/ 2284924 w 2468772"/>
              <a:gd name="connsiteY105" fmla="*/ 1178773 h 1760101"/>
              <a:gd name="connsiteX106" fmla="*/ 2308738 w 2468772"/>
              <a:gd name="connsiteY106" fmla="*/ 1197823 h 1760101"/>
              <a:gd name="connsiteX107" fmla="*/ 2334931 w 2468772"/>
              <a:gd name="connsiteY107" fmla="*/ 1190679 h 1760101"/>
              <a:gd name="connsiteX108" fmla="*/ 2365887 w 2468772"/>
              <a:gd name="connsiteY108" fmla="*/ 1200204 h 1760101"/>
              <a:gd name="connsiteX109" fmla="*/ 2430181 w 2468772"/>
              <a:gd name="connsiteY109" fmla="*/ 1224017 h 1760101"/>
              <a:gd name="connsiteX110" fmla="*/ 2461138 w 2468772"/>
              <a:gd name="connsiteY110" fmla="*/ 1228779 h 1760101"/>
              <a:gd name="connsiteX111" fmla="*/ 2468356 w 2468772"/>
              <a:gd name="connsiteY111" fmla="*/ 1265161 h 1760101"/>
              <a:gd name="connsiteX112" fmla="*/ 2446849 w 2468772"/>
              <a:gd name="connsiteY112" fmla="*/ 1300217 h 1760101"/>
              <a:gd name="connsiteX113" fmla="*/ 2415893 w 2468772"/>
              <a:gd name="connsiteY113" fmla="*/ 1354985 h 1760101"/>
              <a:gd name="connsiteX114" fmla="*/ 2342074 w 2468772"/>
              <a:gd name="connsiteY114" fmla="*/ 1402610 h 1760101"/>
              <a:gd name="connsiteX115" fmla="*/ 2268255 w 2468772"/>
              <a:gd name="connsiteY115" fmla="*/ 1404992 h 1760101"/>
              <a:gd name="connsiteX116" fmla="*/ 2156337 w 2468772"/>
              <a:gd name="connsiteY116" fmla="*/ 1435948 h 1760101"/>
              <a:gd name="connsiteX117" fmla="*/ 2108712 w 2468772"/>
              <a:gd name="connsiteY117" fmla="*/ 1459760 h 1760101"/>
              <a:gd name="connsiteX118" fmla="*/ 2082518 w 2468772"/>
              <a:gd name="connsiteY118" fmla="*/ 1445472 h 1760101"/>
              <a:gd name="connsiteX119" fmla="*/ 2084899 w 2468772"/>
              <a:gd name="connsiteY119" fmla="*/ 1388322 h 1760101"/>
              <a:gd name="connsiteX120" fmla="*/ 2056324 w 2468772"/>
              <a:gd name="connsiteY120" fmla="*/ 1333554 h 1760101"/>
              <a:gd name="connsiteX121" fmla="*/ 2025368 w 2468772"/>
              <a:gd name="connsiteY121" fmla="*/ 1331172 h 1760101"/>
              <a:gd name="connsiteX122" fmla="*/ 1958693 w 2468772"/>
              <a:gd name="connsiteY122" fmla="*/ 1369273 h 1760101"/>
              <a:gd name="connsiteX123" fmla="*/ 1872968 w 2468772"/>
              <a:gd name="connsiteY123" fmla="*/ 1383559 h 1760101"/>
              <a:gd name="connsiteX124" fmla="*/ 1844393 w 2468772"/>
              <a:gd name="connsiteY124" fmla="*/ 1390704 h 1760101"/>
              <a:gd name="connsiteX125" fmla="*/ 1796768 w 2468772"/>
              <a:gd name="connsiteY125" fmla="*/ 1438328 h 1760101"/>
              <a:gd name="connsiteX126" fmla="*/ 1720568 w 2468772"/>
              <a:gd name="connsiteY126" fmla="*/ 1362128 h 1760101"/>
              <a:gd name="connsiteX127" fmla="*/ 1689612 w 2468772"/>
              <a:gd name="connsiteY127" fmla="*/ 1331172 h 1760101"/>
              <a:gd name="connsiteX128" fmla="*/ 1606268 w 2468772"/>
              <a:gd name="connsiteY128" fmla="*/ 1302597 h 1760101"/>
              <a:gd name="connsiteX129" fmla="*/ 1541974 w 2468772"/>
              <a:gd name="connsiteY129" fmla="*/ 1216872 h 1760101"/>
              <a:gd name="connsiteX130" fmla="*/ 1496730 w 2468772"/>
              <a:gd name="connsiteY130" fmla="*/ 1183535 h 1760101"/>
              <a:gd name="connsiteX131" fmla="*/ 1439580 w 2468772"/>
              <a:gd name="connsiteY131" fmla="*/ 1174009 h 1760101"/>
              <a:gd name="connsiteX132" fmla="*/ 1349093 w 2468772"/>
              <a:gd name="connsiteY132" fmla="*/ 1188299 h 1760101"/>
              <a:gd name="connsiteX133" fmla="*/ 1332424 w 2468772"/>
              <a:gd name="connsiteY133" fmla="*/ 1185916 h 1760101"/>
              <a:gd name="connsiteX134" fmla="*/ 1291943 w 2468772"/>
              <a:gd name="connsiteY134" fmla="*/ 1212109 h 1760101"/>
              <a:gd name="connsiteX135" fmla="*/ 1258605 w 2468772"/>
              <a:gd name="connsiteY135" fmla="*/ 1228778 h 1760101"/>
              <a:gd name="connsiteX136" fmla="*/ 1253843 w 2468772"/>
              <a:gd name="connsiteY136" fmla="*/ 1250210 h 1760101"/>
              <a:gd name="connsiteX137" fmla="*/ 1222887 w 2468772"/>
              <a:gd name="connsiteY137" fmla="*/ 1269260 h 1760101"/>
              <a:gd name="connsiteX138" fmla="*/ 1199074 w 2468772"/>
              <a:gd name="connsiteY138" fmla="*/ 1302597 h 1760101"/>
              <a:gd name="connsiteX139" fmla="*/ 1141924 w 2468772"/>
              <a:gd name="connsiteY139" fmla="*/ 1331172 h 1760101"/>
              <a:gd name="connsiteX140" fmla="*/ 1120493 w 2468772"/>
              <a:gd name="connsiteY140" fmla="*/ 1362129 h 1760101"/>
              <a:gd name="connsiteX141" fmla="*/ 1094299 w 2468772"/>
              <a:gd name="connsiteY141" fmla="*/ 1388322 h 1760101"/>
              <a:gd name="connsiteX142" fmla="*/ 1084774 w 2468772"/>
              <a:gd name="connsiteY142" fmla="*/ 1469285 h 1760101"/>
              <a:gd name="connsiteX143" fmla="*/ 1091918 w 2468772"/>
              <a:gd name="connsiteY143" fmla="*/ 1502622 h 1760101"/>
              <a:gd name="connsiteX144" fmla="*/ 1118112 w 2468772"/>
              <a:gd name="connsiteY144" fmla="*/ 1543103 h 1760101"/>
              <a:gd name="connsiteX145" fmla="*/ 1122874 w 2468772"/>
              <a:gd name="connsiteY145" fmla="*/ 1590729 h 1760101"/>
              <a:gd name="connsiteX146" fmla="*/ 1108587 w 2468772"/>
              <a:gd name="connsiteY146" fmla="*/ 1621684 h 1760101"/>
              <a:gd name="connsiteX147" fmla="*/ 1099062 w 2468772"/>
              <a:gd name="connsiteY147" fmla="*/ 1652642 h 1760101"/>
              <a:gd name="connsiteX148" fmla="*/ 1013337 w 2468772"/>
              <a:gd name="connsiteY148" fmla="*/ 1726459 h 1760101"/>
              <a:gd name="connsiteX149" fmla="*/ 989524 w 2468772"/>
              <a:gd name="connsiteY149" fmla="*/ 1747891 h 1760101"/>
              <a:gd name="connsiteX150" fmla="*/ 931725 w 2468772"/>
              <a:gd name="connsiteY150" fmla="*/ 1757893 h 1760101"/>
              <a:gd name="connsiteX151" fmla="*/ 818074 w 2468772"/>
              <a:gd name="connsiteY151" fmla="*/ 1702648 h 1760101"/>
              <a:gd name="connsiteX152" fmla="*/ 770449 w 2468772"/>
              <a:gd name="connsiteY152" fmla="*/ 1674072 h 1760101"/>
              <a:gd name="connsiteX153" fmla="*/ 687105 w 2468772"/>
              <a:gd name="connsiteY153" fmla="*/ 1645499 h 1760101"/>
              <a:gd name="connsiteX154" fmla="*/ 601380 w 2468772"/>
              <a:gd name="connsiteY154" fmla="*/ 1631209 h 1760101"/>
              <a:gd name="connsiteX155" fmla="*/ 546612 w 2468772"/>
              <a:gd name="connsiteY155" fmla="*/ 1640734 h 1760101"/>
              <a:gd name="connsiteX156" fmla="*/ 491843 w 2468772"/>
              <a:gd name="connsiteY156" fmla="*/ 1638353 h 1760101"/>
              <a:gd name="connsiteX157" fmla="*/ 391830 w 2468772"/>
              <a:gd name="connsiteY157" fmla="*/ 1655022 h 1760101"/>
              <a:gd name="connsiteX158" fmla="*/ 313249 w 2468772"/>
              <a:gd name="connsiteY158" fmla="*/ 1643117 h 1760101"/>
              <a:gd name="connsiteX159" fmla="*/ 246574 w 2468772"/>
              <a:gd name="connsiteY159" fmla="*/ 1619303 h 1760101"/>
              <a:gd name="connsiteX160" fmla="*/ 170374 w 2468772"/>
              <a:gd name="connsiteY160" fmla="*/ 1547867 h 1760101"/>
              <a:gd name="connsiteX161" fmla="*/ 75125 w 2468772"/>
              <a:gd name="connsiteY161" fmla="*/ 1497860 h 1760101"/>
              <a:gd name="connsiteX162" fmla="*/ 48930 w 2468772"/>
              <a:gd name="connsiteY162" fmla="*/ 1433567 h 1760101"/>
              <a:gd name="connsiteX163" fmla="*/ 70362 w 2468772"/>
              <a:gd name="connsiteY163" fmla="*/ 1416898 h 1760101"/>
              <a:gd name="connsiteX164" fmla="*/ 87030 w 2468772"/>
              <a:gd name="connsiteY164" fmla="*/ 1371654 h 1760101"/>
              <a:gd name="connsiteX165" fmla="*/ 79943 w 2468772"/>
              <a:gd name="connsiteY165" fmla="*/ 1336122 h 1760101"/>
              <a:gd name="connsiteX0" fmla="*/ 79943 w 2468772"/>
              <a:gd name="connsiteY0" fmla="*/ 1336122 h 1760101"/>
              <a:gd name="connsiteX1" fmla="*/ 60837 w 2468772"/>
              <a:gd name="connsiteY1" fmla="*/ 1290692 h 1760101"/>
              <a:gd name="connsiteX2" fmla="*/ 67980 w 2468772"/>
              <a:gd name="connsiteY2" fmla="*/ 1233542 h 1760101"/>
              <a:gd name="connsiteX3" fmla="*/ 39405 w 2468772"/>
              <a:gd name="connsiteY3" fmla="*/ 1135909 h 1760101"/>
              <a:gd name="connsiteX4" fmla="*/ 58455 w 2468772"/>
              <a:gd name="connsiteY4" fmla="*/ 1138292 h 1760101"/>
              <a:gd name="connsiteX5" fmla="*/ 125131 w 2468772"/>
              <a:gd name="connsiteY5" fmla="*/ 1159722 h 1760101"/>
              <a:gd name="connsiteX6" fmla="*/ 153706 w 2468772"/>
              <a:gd name="connsiteY6" fmla="*/ 1124004 h 1760101"/>
              <a:gd name="connsiteX7" fmla="*/ 201331 w 2468772"/>
              <a:gd name="connsiteY7" fmla="*/ 1107334 h 1760101"/>
              <a:gd name="connsiteX8" fmla="*/ 189424 w 2468772"/>
              <a:gd name="connsiteY8" fmla="*/ 1071617 h 1760101"/>
              <a:gd name="connsiteX9" fmla="*/ 194188 w 2468772"/>
              <a:gd name="connsiteY9" fmla="*/ 1026372 h 1760101"/>
              <a:gd name="connsiteX10" fmla="*/ 215618 w 2468772"/>
              <a:gd name="connsiteY10" fmla="*/ 990654 h 1760101"/>
              <a:gd name="connsiteX11" fmla="*/ 218000 w 2468772"/>
              <a:gd name="connsiteY11" fmla="*/ 964459 h 1760101"/>
              <a:gd name="connsiteX12" fmla="*/ 239430 w 2468772"/>
              <a:gd name="connsiteY12" fmla="*/ 964460 h 1760101"/>
              <a:gd name="connsiteX13" fmla="*/ 268006 w 2468772"/>
              <a:gd name="connsiteY13" fmla="*/ 950172 h 1760101"/>
              <a:gd name="connsiteX14" fmla="*/ 318013 w 2468772"/>
              <a:gd name="connsiteY14" fmla="*/ 885878 h 1760101"/>
              <a:gd name="connsiteX15" fmla="*/ 348968 w 2468772"/>
              <a:gd name="connsiteY15" fmla="*/ 833490 h 1760101"/>
              <a:gd name="connsiteX16" fmla="*/ 441838 w 2468772"/>
              <a:gd name="connsiteY16" fmla="*/ 778722 h 1760101"/>
              <a:gd name="connsiteX17" fmla="*/ 553756 w 2468772"/>
              <a:gd name="connsiteY17" fmla="*/ 740621 h 1760101"/>
              <a:gd name="connsiteX18" fmla="*/ 527563 w 2468772"/>
              <a:gd name="connsiteY18" fmla="*/ 707284 h 1760101"/>
              <a:gd name="connsiteX19" fmla="*/ 489463 w 2468772"/>
              <a:gd name="connsiteY19" fmla="*/ 688234 h 1760101"/>
              <a:gd name="connsiteX20" fmla="*/ 508513 w 2468772"/>
              <a:gd name="connsiteY20" fmla="*/ 647753 h 1760101"/>
              <a:gd name="connsiteX21" fmla="*/ 503750 w 2468772"/>
              <a:gd name="connsiteY21" fmla="*/ 623941 h 1760101"/>
              <a:gd name="connsiteX22" fmla="*/ 498988 w 2468772"/>
              <a:gd name="connsiteY22" fmla="*/ 604891 h 1760101"/>
              <a:gd name="connsiteX23" fmla="*/ 434694 w 2468772"/>
              <a:gd name="connsiteY23" fmla="*/ 562028 h 1760101"/>
              <a:gd name="connsiteX24" fmla="*/ 382305 w 2468772"/>
              <a:gd name="connsiteY24" fmla="*/ 571552 h 1760101"/>
              <a:gd name="connsiteX25" fmla="*/ 315631 w 2468772"/>
              <a:gd name="connsiteY25" fmla="*/ 552503 h 1760101"/>
              <a:gd name="connsiteX26" fmla="*/ 248955 w 2468772"/>
              <a:gd name="connsiteY26" fmla="*/ 592983 h 1760101"/>
              <a:gd name="connsiteX27" fmla="*/ 144181 w 2468772"/>
              <a:gd name="connsiteY27" fmla="*/ 590602 h 1760101"/>
              <a:gd name="connsiteX28" fmla="*/ 79887 w 2468772"/>
              <a:gd name="connsiteY28" fmla="*/ 619177 h 1760101"/>
              <a:gd name="connsiteX29" fmla="*/ 32262 w 2468772"/>
              <a:gd name="connsiteY29" fmla="*/ 647752 h 1760101"/>
              <a:gd name="connsiteX30" fmla="*/ 1307 w 2468772"/>
              <a:gd name="connsiteY30" fmla="*/ 602508 h 1760101"/>
              <a:gd name="connsiteX31" fmla="*/ 10830 w 2468772"/>
              <a:gd name="connsiteY31" fmla="*/ 514402 h 1760101"/>
              <a:gd name="connsiteX32" fmla="*/ 8450 w 2468772"/>
              <a:gd name="connsiteY32" fmla="*/ 478683 h 1760101"/>
              <a:gd name="connsiteX33" fmla="*/ 22737 w 2468772"/>
              <a:gd name="connsiteY33" fmla="*/ 452490 h 1760101"/>
              <a:gd name="connsiteX34" fmla="*/ 27499 w 2468772"/>
              <a:gd name="connsiteY34" fmla="*/ 388196 h 1760101"/>
              <a:gd name="connsiteX35" fmla="*/ 32262 w 2468772"/>
              <a:gd name="connsiteY35" fmla="*/ 357240 h 1760101"/>
              <a:gd name="connsiteX36" fmla="*/ 58455 w 2468772"/>
              <a:gd name="connsiteY36" fmla="*/ 331046 h 1760101"/>
              <a:gd name="connsiteX37" fmla="*/ 60838 w 2468772"/>
              <a:gd name="connsiteY37" fmla="*/ 300090 h 1760101"/>
              <a:gd name="connsiteX38" fmla="*/ 106080 w 2468772"/>
              <a:gd name="connsiteY38" fmla="*/ 290565 h 1760101"/>
              <a:gd name="connsiteX39" fmla="*/ 82268 w 2468772"/>
              <a:gd name="connsiteY39" fmla="*/ 266752 h 1760101"/>
              <a:gd name="connsiteX40" fmla="*/ 117988 w 2468772"/>
              <a:gd name="connsiteY40" fmla="*/ 240558 h 1760101"/>
              <a:gd name="connsiteX41" fmla="*/ 91793 w 2468772"/>
              <a:gd name="connsiteY41" fmla="*/ 233415 h 1760101"/>
              <a:gd name="connsiteX42" fmla="*/ 58456 w 2468772"/>
              <a:gd name="connsiteY42" fmla="*/ 202458 h 1760101"/>
              <a:gd name="connsiteX43" fmla="*/ 101319 w 2468772"/>
              <a:gd name="connsiteY43" fmla="*/ 161977 h 1760101"/>
              <a:gd name="connsiteX44" fmla="*/ 65600 w 2468772"/>
              <a:gd name="connsiteY44" fmla="*/ 152452 h 1760101"/>
              <a:gd name="connsiteX45" fmla="*/ 56075 w 2468772"/>
              <a:gd name="connsiteY45" fmla="*/ 135783 h 1760101"/>
              <a:gd name="connsiteX46" fmla="*/ 72744 w 2468772"/>
              <a:gd name="connsiteY46" fmla="*/ 100065 h 1760101"/>
              <a:gd name="connsiteX47" fmla="*/ 51313 w 2468772"/>
              <a:gd name="connsiteY47" fmla="*/ 88158 h 1760101"/>
              <a:gd name="connsiteX48" fmla="*/ 65600 w 2468772"/>
              <a:gd name="connsiteY48" fmla="*/ 80063 h 1760101"/>
              <a:gd name="connsiteX49" fmla="*/ 77506 w 2468772"/>
              <a:gd name="connsiteY49" fmla="*/ 57204 h 1760101"/>
              <a:gd name="connsiteX50" fmla="*/ 125131 w 2468772"/>
              <a:gd name="connsiteY50" fmla="*/ 28627 h 1760101"/>
              <a:gd name="connsiteX51" fmla="*/ 172756 w 2468772"/>
              <a:gd name="connsiteY51" fmla="*/ 26247 h 1760101"/>
              <a:gd name="connsiteX52" fmla="*/ 210856 w 2468772"/>
              <a:gd name="connsiteY52" fmla="*/ 47679 h 1760101"/>
              <a:gd name="connsiteX53" fmla="*/ 234669 w 2468772"/>
              <a:gd name="connsiteY53" fmla="*/ 50059 h 1760101"/>
              <a:gd name="connsiteX54" fmla="*/ 287056 w 2468772"/>
              <a:gd name="connsiteY54" fmla="*/ 54823 h 1760101"/>
              <a:gd name="connsiteX55" fmla="*/ 318013 w 2468772"/>
              <a:gd name="connsiteY55" fmla="*/ 64348 h 1760101"/>
              <a:gd name="connsiteX56" fmla="*/ 322775 w 2468772"/>
              <a:gd name="connsiteY56" fmla="*/ 35773 h 1760101"/>
              <a:gd name="connsiteX57" fmla="*/ 315631 w 2468772"/>
              <a:gd name="connsiteY57" fmla="*/ 16722 h 1760101"/>
              <a:gd name="connsiteX58" fmla="*/ 413263 w 2468772"/>
              <a:gd name="connsiteY58" fmla="*/ 52 h 1760101"/>
              <a:gd name="connsiteX59" fmla="*/ 448980 w 2468772"/>
              <a:gd name="connsiteY59" fmla="*/ 23867 h 1760101"/>
              <a:gd name="connsiteX60" fmla="*/ 477556 w 2468772"/>
              <a:gd name="connsiteY60" fmla="*/ 31010 h 1760101"/>
              <a:gd name="connsiteX61" fmla="*/ 513275 w 2468772"/>
              <a:gd name="connsiteY61" fmla="*/ 81017 h 1760101"/>
              <a:gd name="connsiteX62" fmla="*/ 558519 w 2468772"/>
              <a:gd name="connsiteY62" fmla="*/ 114352 h 1760101"/>
              <a:gd name="connsiteX63" fmla="*/ 568043 w 2468772"/>
              <a:gd name="connsiteY63" fmla="*/ 150073 h 1760101"/>
              <a:gd name="connsiteX64" fmla="*/ 563280 w 2468772"/>
              <a:gd name="connsiteY64" fmla="*/ 221510 h 1760101"/>
              <a:gd name="connsiteX65" fmla="*/ 587397 w 2468772"/>
              <a:gd name="connsiteY65" fmla="*/ 276654 h 1760101"/>
              <a:gd name="connsiteX66" fmla="*/ 649005 w 2468772"/>
              <a:gd name="connsiteY66" fmla="*/ 309617 h 1760101"/>
              <a:gd name="connsiteX67" fmla="*/ 779974 w 2468772"/>
              <a:gd name="connsiteY67" fmla="*/ 381054 h 1760101"/>
              <a:gd name="connsiteX68" fmla="*/ 870463 w 2468772"/>
              <a:gd name="connsiteY68" fmla="*/ 440583 h 1760101"/>
              <a:gd name="connsiteX69" fmla="*/ 941899 w 2468772"/>
              <a:gd name="connsiteY69" fmla="*/ 390579 h 1760101"/>
              <a:gd name="connsiteX70" fmla="*/ 991905 w 2468772"/>
              <a:gd name="connsiteY70" fmla="*/ 362004 h 1760101"/>
              <a:gd name="connsiteX71" fmla="*/ 1006193 w 2468772"/>
              <a:gd name="connsiteY71" fmla="*/ 378673 h 1760101"/>
              <a:gd name="connsiteX72" fmla="*/ 1049055 w 2468772"/>
              <a:gd name="connsiteY72" fmla="*/ 395342 h 1760101"/>
              <a:gd name="connsiteX73" fmla="*/ 1072869 w 2468772"/>
              <a:gd name="connsiteY73" fmla="*/ 407248 h 1760101"/>
              <a:gd name="connsiteX74" fmla="*/ 1146687 w 2468772"/>
              <a:gd name="connsiteY74" fmla="*/ 402485 h 1760101"/>
              <a:gd name="connsiteX75" fmla="*/ 1170500 w 2468772"/>
              <a:gd name="connsiteY75" fmla="*/ 419154 h 1760101"/>
              <a:gd name="connsiteX76" fmla="*/ 1215744 w 2468772"/>
              <a:gd name="connsiteY76" fmla="*/ 423917 h 1760101"/>
              <a:gd name="connsiteX77" fmla="*/ 1227649 w 2468772"/>
              <a:gd name="connsiteY77" fmla="*/ 435823 h 1760101"/>
              <a:gd name="connsiteX78" fmla="*/ 1239556 w 2468772"/>
              <a:gd name="connsiteY78" fmla="*/ 466779 h 1760101"/>
              <a:gd name="connsiteX79" fmla="*/ 1253844 w 2468772"/>
              <a:gd name="connsiteY79" fmla="*/ 478685 h 1760101"/>
              <a:gd name="connsiteX80" fmla="*/ 1289563 w 2468772"/>
              <a:gd name="connsiteY80" fmla="*/ 502498 h 1760101"/>
              <a:gd name="connsiteX81" fmla="*/ 1306231 w 2468772"/>
              <a:gd name="connsiteY81" fmla="*/ 492973 h 1760101"/>
              <a:gd name="connsiteX82" fmla="*/ 1341950 w 2468772"/>
              <a:gd name="connsiteY82" fmla="*/ 502498 h 1760101"/>
              <a:gd name="connsiteX83" fmla="*/ 1411005 w 2468772"/>
              <a:gd name="connsiteY83" fmla="*/ 566792 h 1760101"/>
              <a:gd name="connsiteX84" fmla="*/ 1496730 w 2468772"/>
              <a:gd name="connsiteY84" fmla="*/ 588223 h 1760101"/>
              <a:gd name="connsiteX85" fmla="*/ 1549119 w 2468772"/>
              <a:gd name="connsiteY85" fmla="*/ 590604 h 1760101"/>
              <a:gd name="connsiteX86" fmla="*/ 1580075 w 2468772"/>
              <a:gd name="connsiteY86" fmla="*/ 604892 h 1760101"/>
              <a:gd name="connsiteX87" fmla="*/ 1603887 w 2468772"/>
              <a:gd name="connsiteY87" fmla="*/ 621560 h 1760101"/>
              <a:gd name="connsiteX88" fmla="*/ 1603888 w 2468772"/>
              <a:gd name="connsiteY88" fmla="*/ 676329 h 1760101"/>
              <a:gd name="connsiteX89" fmla="*/ 1634844 w 2468772"/>
              <a:gd name="connsiteY89" fmla="*/ 692998 h 1760101"/>
              <a:gd name="connsiteX90" fmla="*/ 1658656 w 2468772"/>
              <a:gd name="connsiteY90" fmla="*/ 723954 h 1760101"/>
              <a:gd name="connsiteX91" fmla="*/ 1696756 w 2468772"/>
              <a:gd name="connsiteY91" fmla="*/ 764435 h 1760101"/>
              <a:gd name="connsiteX92" fmla="*/ 1727713 w 2468772"/>
              <a:gd name="connsiteY92" fmla="*/ 778723 h 1760101"/>
              <a:gd name="connsiteX93" fmla="*/ 1770575 w 2468772"/>
              <a:gd name="connsiteY93" fmla="*/ 802535 h 1760101"/>
              <a:gd name="connsiteX94" fmla="*/ 1799150 w 2468772"/>
              <a:gd name="connsiteY94" fmla="*/ 831110 h 1760101"/>
              <a:gd name="connsiteX95" fmla="*/ 1880113 w 2468772"/>
              <a:gd name="connsiteY95" fmla="*/ 873973 h 1760101"/>
              <a:gd name="connsiteX96" fmla="*/ 1911069 w 2468772"/>
              <a:gd name="connsiteY96" fmla="*/ 873973 h 1760101"/>
              <a:gd name="connsiteX97" fmla="*/ 1946788 w 2468772"/>
              <a:gd name="connsiteY97" fmla="*/ 881117 h 1760101"/>
              <a:gd name="connsiteX98" fmla="*/ 1984888 w 2468772"/>
              <a:gd name="connsiteY98" fmla="*/ 857304 h 1760101"/>
              <a:gd name="connsiteX99" fmla="*/ 2084900 w 2468772"/>
              <a:gd name="connsiteY99" fmla="*/ 928742 h 1760101"/>
              <a:gd name="connsiteX100" fmla="*/ 2103950 w 2468772"/>
              <a:gd name="connsiteY100" fmla="*/ 962079 h 1760101"/>
              <a:gd name="connsiteX101" fmla="*/ 2149194 w 2468772"/>
              <a:gd name="connsiteY101" fmla="*/ 1002560 h 1760101"/>
              <a:gd name="connsiteX102" fmla="*/ 2158719 w 2468772"/>
              <a:gd name="connsiteY102" fmla="*/ 1073998 h 1760101"/>
              <a:gd name="connsiteX103" fmla="*/ 2227775 w 2468772"/>
              <a:gd name="connsiteY103" fmla="*/ 1097810 h 1760101"/>
              <a:gd name="connsiteX104" fmla="*/ 2265875 w 2468772"/>
              <a:gd name="connsiteY104" fmla="*/ 1166867 h 1760101"/>
              <a:gd name="connsiteX105" fmla="*/ 2284924 w 2468772"/>
              <a:gd name="connsiteY105" fmla="*/ 1178773 h 1760101"/>
              <a:gd name="connsiteX106" fmla="*/ 2308738 w 2468772"/>
              <a:gd name="connsiteY106" fmla="*/ 1197823 h 1760101"/>
              <a:gd name="connsiteX107" fmla="*/ 2334931 w 2468772"/>
              <a:gd name="connsiteY107" fmla="*/ 1190679 h 1760101"/>
              <a:gd name="connsiteX108" fmla="*/ 2365887 w 2468772"/>
              <a:gd name="connsiteY108" fmla="*/ 1200204 h 1760101"/>
              <a:gd name="connsiteX109" fmla="*/ 2430181 w 2468772"/>
              <a:gd name="connsiteY109" fmla="*/ 1224017 h 1760101"/>
              <a:gd name="connsiteX110" fmla="*/ 2461138 w 2468772"/>
              <a:gd name="connsiteY110" fmla="*/ 1228779 h 1760101"/>
              <a:gd name="connsiteX111" fmla="*/ 2468356 w 2468772"/>
              <a:gd name="connsiteY111" fmla="*/ 1265161 h 1760101"/>
              <a:gd name="connsiteX112" fmla="*/ 2446849 w 2468772"/>
              <a:gd name="connsiteY112" fmla="*/ 1300217 h 1760101"/>
              <a:gd name="connsiteX113" fmla="*/ 2415893 w 2468772"/>
              <a:gd name="connsiteY113" fmla="*/ 1354985 h 1760101"/>
              <a:gd name="connsiteX114" fmla="*/ 2342074 w 2468772"/>
              <a:gd name="connsiteY114" fmla="*/ 1402610 h 1760101"/>
              <a:gd name="connsiteX115" fmla="*/ 2268255 w 2468772"/>
              <a:gd name="connsiteY115" fmla="*/ 1404992 h 1760101"/>
              <a:gd name="connsiteX116" fmla="*/ 2156337 w 2468772"/>
              <a:gd name="connsiteY116" fmla="*/ 1435948 h 1760101"/>
              <a:gd name="connsiteX117" fmla="*/ 2108712 w 2468772"/>
              <a:gd name="connsiteY117" fmla="*/ 1459760 h 1760101"/>
              <a:gd name="connsiteX118" fmla="*/ 2082518 w 2468772"/>
              <a:gd name="connsiteY118" fmla="*/ 1445472 h 1760101"/>
              <a:gd name="connsiteX119" fmla="*/ 2084899 w 2468772"/>
              <a:gd name="connsiteY119" fmla="*/ 1388322 h 1760101"/>
              <a:gd name="connsiteX120" fmla="*/ 2056324 w 2468772"/>
              <a:gd name="connsiteY120" fmla="*/ 1333554 h 1760101"/>
              <a:gd name="connsiteX121" fmla="*/ 2025368 w 2468772"/>
              <a:gd name="connsiteY121" fmla="*/ 1331172 h 1760101"/>
              <a:gd name="connsiteX122" fmla="*/ 1958693 w 2468772"/>
              <a:gd name="connsiteY122" fmla="*/ 1369273 h 1760101"/>
              <a:gd name="connsiteX123" fmla="*/ 1887255 w 2468772"/>
              <a:gd name="connsiteY123" fmla="*/ 1376415 h 1760101"/>
              <a:gd name="connsiteX124" fmla="*/ 1844393 w 2468772"/>
              <a:gd name="connsiteY124" fmla="*/ 1390704 h 1760101"/>
              <a:gd name="connsiteX125" fmla="*/ 1796768 w 2468772"/>
              <a:gd name="connsiteY125" fmla="*/ 1438328 h 1760101"/>
              <a:gd name="connsiteX126" fmla="*/ 1720568 w 2468772"/>
              <a:gd name="connsiteY126" fmla="*/ 1362128 h 1760101"/>
              <a:gd name="connsiteX127" fmla="*/ 1689612 w 2468772"/>
              <a:gd name="connsiteY127" fmla="*/ 1331172 h 1760101"/>
              <a:gd name="connsiteX128" fmla="*/ 1606268 w 2468772"/>
              <a:gd name="connsiteY128" fmla="*/ 1302597 h 1760101"/>
              <a:gd name="connsiteX129" fmla="*/ 1541974 w 2468772"/>
              <a:gd name="connsiteY129" fmla="*/ 1216872 h 1760101"/>
              <a:gd name="connsiteX130" fmla="*/ 1496730 w 2468772"/>
              <a:gd name="connsiteY130" fmla="*/ 1183535 h 1760101"/>
              <a:gd name="connsiteX131" fmla="*/ 1439580 w 2468772"/>
              <a:gd name="connsiteY131" fmla="*/ 1174009 h 1760101"/>
              <a:gd name="connsiteX132" fmla="*/ 1349093 w 2468772"/>
              <a:gd name="connsiteY132" fmla="*/ 1188299 h 1760101"/>
              <a:gd name="connsiteX133" fmla="*/ 1332424 w 2468772"/>
              <a:gd name="connsiteY133" fmla="*/ 1185916 h 1760101"/>
              <a:gd name="connsiteX134" fmla="*/ 1291943 w 2468772"/>
              <a:gd name="connsiteY134" fmla="*/ 1212109 h 1760101"/>
              <a:gd name="connsiteX135" fmla="*/ 1258605 w 2468772"/>
              <a:gd name="connsiteY135" fmla="*/ 1228778 h 1760101"/>
              <a:gd name="connsiteX136" fmla="*/ 1253843 w 2468772"/>
              <a:gd name="connsiteY136" fmla="*/ 1250210 h 1760101"/>
              <a:gd name="connsiteX137" fmla="*/ 1222887 w 2468772"/>
              <a:gd name="connsiteY137" fmla="*/ 1269260 h 1760101"/>
              <a:gd name="connsiteX138" fmla="*/ 1199074 w 2468772"/>
              <a:gd name="connsiteY138" fmla="*/ 1302597 h 1760101"/>
              <a:gd name="connsiteX139" fmla="*/ 1141924 w 2468772"/>
              <a:gd name="connsiteY139" fmla="*/ 1331172 h 1760101"/>
              <a:gd name="connsiteX140" fmla="*/ 1120493 w 2468772"/>
              <a:gd name="connsiteY140" fmla="*/ 1362129 h 1760101"/>
              <a:gd name="connsiteX141" fmla="*/ 1094299 w 2468772"/>
              <a:gd name="connsiteY141" fmla="*/ 1388322 h 1760101"/>
              <a:gd name="connsiteX142" fmla="*/ 1084774 w 2468772"/>
              <a:gd name="connsiteY142" fmla="*/ 1469285 h 1760101"/>
              <a:gd name="connsiteX143" fmla="*/ 1091918 w 2468772"/>
              <a:gd name="connsiteY143" fmla="*/ 1502622 h 1760101"/>
              <a:gd name="connsiteX144" fmla="*/ 1118112 w 2468772"/>
              <a:gd name="connsiteY144" fmla="*/ 1543103 h 1760101"/>
              <a:gd name="connsiteX145" fmla="*/ 1122874 w 2468772"/>
              <a:gd name="connsiteY145" fmla="*/ 1590729 h 1760101"/>
              <a:gd name="connsiteX146" fmla="*/ 1108587 w 2468772"/>
              <a:gd name="connsiteY146" fmla="*/ 1621684 h 1760101"/>
              <a:gd name="connsiteX147" fmla="*/ 1099062 w 2468772"/>
              <a:gd name="connsiteY147" fmla="*/ 1652642 h 1760101"/>
              <a:gd name="connsiteX148" fmla="*/ 1013337 w 2468772"/>
              <a:gd name="connsiteY148" fmla="*/ 1726459 h 1760101"/>
              <a:gd name="connsiteX149" fmla="*/ 989524 w 2468772"/>
              <a:gd name="connsiteY149" fmla="*/ 1747891 h 1760101"/>
              <a:gd name="connsiteX150" fmla="*/ 931725 w 2468772"/>
              <a:gd name="connsiteY150" fmla="*/ 1757893 h 1760101"/>
              <a:gd name="connsiteX151" fmla="*/ 818074 w 2468772"/>
              <a:gd name="connsiteY151" fmla="*/ 1702648 h 1760101"/>
              <a:gd name="connsiteX152" fmla="*/ 770449 w 2468772"/>
              <a:gd name="connsiteY152" fmla="*/ 1674072 h 1760101"/>
              <a:gd name="connsiteX153" fmla="*/ 687105 w 2468772"/>
              <a:gd name="connsiteY153" fmla="*/ 1645499 h 1760101"/>
              <a:gd name="connsiteX154" fmla="*/ 601380 w 2468772"/>
              <a:gd name="connsiteY154" fmla="*/ 1631209 h 1760101"/>
              <a:gd name="connsiteX155" fmla="*/ 546612 w 2468772"/>
              <a:gd name="connsiteY155" fmla="*/ 1640734 h 1760101"/>
              <a:gd name="connsiteX156" fmla="*/ 491843 w 2468772"/>
              <a:gd name="connsiteY156" fmla="*/ 1638353 h 1760101"/>
              <a:gd name="connsiteX157" fmla="*/ 391830 w 2468772"/>
              <a:gd name="connsiteY157" fmla="*/ 1655022 h 1760101"/>
              <a:gd name="connsiteX158" fmla="*/ 313249 w 2468772"/>
              <a:gd name="connsiteY158" fmla="*/ 1643117 h 1760101"/>
              <a:gd name="connsiteX159" fmla="*/ 246574 w 2468772"/>
              <a:gd name="connsiteY159" fmla="*/ 1619303 h 1760101"/>
              <a:gd name="connsiteX160" fmla="*/ 170374 w 2468772"/>
              <a:gd name="connsiteY160" fmla="*/ 1547867 h 1760101"/>
              <a:gd name="connsiteX161" fmla="*/ 75125 w 2468772"/>
              <a:gd name="connsiteY161" fmla="*/ 1497860 h 1760101"/>
              <a:gd name="connsiteX162" fmla="*/ 48930 w 2468772"/>
              <a:gd name="connsiteY162" fmla="*/ 1433567 h 1760101"/>
              <a:gd name="connsiteX163" fmla="*/ 70362 w 2468772"/>
              <a:gd name="connsiteY163" fmla="*/ 1416898 h 1760101"/>
              <a:gd name="connsiteX164" fmla="*/ 87030 w 2468772"/>
              <a:gd name="connsiteY164" fmla="*/ 1371654 h 1760101"/>
              <a:gd name="connsiteX165" fmla="*/ 79943 w 2468772"/>
              <a:gd name="connsiteY165" fmla="*/ 1336122 h 1760101"/>
              <a:gd name="connsiteX0" fmla="*/ 79943 w 2468360"/>
              <a:gd name="connsiteY0" fmla="*/ 1336122 h 1760101"/>
              <a:gd name="connsiteX1" fmla="*/ 60837 w 2468360"/>
              <a:gd name="connsiteY1" fmla="*/ 1290692 h 1760101"/>
              <a:gd name="connsiteX2" fmla="*/ 67980 w 2468360"/>
              <a:gd name="connsiteY2" fmla="*/ 1233542 h 1760101"/>
              <a:gd name="connsiteX3" fmla="*/ 39405 w 2468360"/>
              <a:gd name="connsiteY3" fmla="*/ 1135909 h 1760101"/>
              <a:gd name="connsiteX4" fmla="*/ 58455 w 2468360"/>
              <a:gd name="connsiteY4" fmla="*/ 1138292 h 1760101"/>
              <a:gd name="connsiteX5" fmla="*/ 125131 w 2468360"/>
              <a:gd name="connsiteY5" fmla="*/ 1159722 h 1760101"/>
              <a:gd name="connsiteX6" fmla="*/ 153706 w 2468360"/>
              <a:gd name="connsiteY6" fmla="*/ 1124004 h 1760101"/>
              <a:gd name="connsiteX7" fmla="*/ 201331 w 2468360"/>
              <a:gd name="connsiteY7" fmla="*/ 1107334 h 1760101"/>
              <a:gd name="connsiteX8" fmla="*/ 189424 w 2468360"/>
              <a:gd name="connsiteY8" fmla="*/ 1071617 h 1760101"/>
              <a:gd name="connsiteX9" fmla="*/ 194188 w 2468360"/>
              <a:gd name="connsiteY9" fmla="*/ 1026372 h 1760101"/>
              <a:gd name="connsiteX10" fmla="*/ 215618 w 2468360"/>
              <a:gd name="connsiteY10" fmla="*/ 990654 h 1760101"/>
              <a:gd name="connsiteX11" fmla="*/ 218000 w 2468360"/>
              <a:gd name="connsiteY11" fmla="*/ 964459 h 1760101"/>
              <a:gd name="connsiteX12" fmla="*/ 239430 w 2468360"/>
              <a:gd name="connsiteY12" fmla="*/ 964460 h 1760101"/>
              <a:gd name="connsiteX13" fmla="*/ 268006 w 2468360"/>
              <a:gd name="connsiteY13" fmla="*/ 950172 h 1760101"/>
              <a:gd name="connsiteX14" fmla="*/ 318013 w 2468360"/>
              <a:gd name="connsiteY14" fmla="*/ 885878 h 1760101"/>
              <a:gd name="connsiteX15" fmla="*/ 348968 w 2468360"/>
              <a:gd name="connsiteY15" fmla="*/ 833490 h 1760101"/>
              <a:gd name="connsiteX16" fmla="*/ 441838 w 2468360"/>
              <a:gd name="connsiteY16" fmla="*/ 778722 h 1760101"/>
              <a:gd name="connsiteX17" fmla="*/ 553756 w 2468360"/>
              <a:gd name="connsiteY17" fmla="*/ 740621 h 1760101"/>
              <a:gd name="connsiteX18" fmla="*/ 527563 w 2468360"/>
              <a:gd name="connsiteY18" fmla="*/ 707284 h 1760101"/>
              <a:gd name="connsiteX19" fmla="*/ 489463 w 2468360"/>
              <a:gd name="connsiteY19" fmla="*/ 688234 h 1760101"/>
              <a:gd name="connsiteX20" fmla="*/ 508513 w 2468360"/>
              <a:gd name="connsiteY20" fmla="*/ 647753 h 1760101"/>
              <a:gd name="connsiteX21" fmla="*/ 503750 w 2468360"/>
              <a:gd name="connsiteY21" fmla="*/ 623941 h 1760101"/>
              <a:gd name="connsiteX22" fmla="*/ 498988 w 2468360"/>
              <a:gd name="connsiteY22" fmla="*/ 604891 h 1760101"/>
              <a:gd name="connsiteX23" fmla="*/ 434694 w 2468360"/>
              <a:gd name="connsiteY23" fmla="*/ 562028 h 1760101"/>
              <a:gd name="connsiteX24" fmla="*/ 382305 w 2468360"/>
              <a:gd name="connsiteY24" fmla="*/ 571552 h 1760101"/>
              <a:gd name="connsiteX25" fmla="*/ 315631 w 2468360"/>
              <a:gd name="connsiteY25" fmla="*/ 552503 h 1760101"/>
              <a:gd name="connsiteX26" fmla="*/ 248955 w 2468360"/>
              <a:gd name="connsiteY26" fmla="*/ 592983 h 1760101"/>
              <a:gd name="connsiteX27" fmla="*/ 144181 w 2468360"/>
              <a:gd name="connsiteY27" fmla="*/ 590602 h 1760101"/>
              <a:gd name="connsiteX28" fmla="*/ 79887 w 2468360"/>
              <a:gd name="connsiteY28" fmla="*/ 619177 h 1760101"/>
              <a:gd name="connsiteX29" fmla="*/ 32262 w 2468360"/>
              <a:gd name="connsiteY29" fmla="*/ 647752 h 1760101"/>
              <a:gd name="connsiteX30" fmla="*/ 1307 w 2468360"/>
              <a:gd name="connsiteY30" fmla="*/ 602508 h 1760101"/>
              <a:gd name="connsiteX31" fmla="*/ 10830 w 2468360"/>
              <a:gd name="connsiteY31" fmla="*/ 514402 h 1760101"/>
              <a:gd name="connsiteX32" fmla="*/ 8450 w 2468360"/>
              <a:gd name="connsiteY32" fmla="*/ 478683 h 1760101"/>
              <a:gd name="connsiteX33" fmla="*/ 22737 w 2468360"/>
              <a:gd name="connsiteY33" fmla="*/ 452490 h 1760101"/>
              <a:gd name="connsiteX34" fmla="*/ 27499 w 2468360"/>
              <a:gd name="connsiteY34" fmla="*/ 388196 h 1760101"/>
              <a:gd name="connsiteX35" fmla="*/ 32262 w 2468360"/>
              <a:gd name="connsiteY35" fmla="*/ 357240 h 1760101"/>
              <a:gd name="connsiteX36" fmla="*/ 58455 w 2468360"/>
              <a:gd name="connsiteY36" fmla="*/ 331046 h 1760101"/>
              <a:gd name="connsiteX37" fmla="*/ 60838 w 2468360"/>
              <a:gd name="connsiteY37" fmla="*/ 300090 h 1760101"/>
              <a:gd name="connsiteX38" fmla="*/ 106080 w 2468360"/>
              <a:gd name="connsiteY38" fmla="*/ 290565 h 1760101"/>
              <a:gd name="connsiteX39" fmla="*/ 82268 w 2468360"/>
              <a:gd name="connsiteY39" fmla="*/ 266752 h 1760101"/>
              <a:gd name="connsiteX40" fmla="*/ 117988 w 2468360"/>
              <a:gd name="connsiteY40" fmla="*/ 240558 h 1760101"/>
              <a:gd name="connsiteX41" fmla="*/ 91793 w 2468360"/>
              <a:gd name="connsiteY41" fmla="*/ 233415 h 1760101"/>
              <a:gd name="connsiteX42" fmla="*/ 58456 w 2468360"/>
              <a:gd name="connsiteY42" fmla="*/ 202458 h 1760101"/>
              <a:gd name="connsiteX43" fmla="*/ 101319 w 2468360"/>
              <a:gd name="connsiteY43" fmla="*/ 161977 h 1760101"/>
              <a:gd name="connsiteX44" fmla="*/ 65600 w 2468360"/>
              <a:gd name="connsiteY44" fmla="*/ 152452 h 1760101"/>
              <a:gd name="connsiteX45" fmla="*/ 56075 w 2468360"/>
              <a:gd name="connsiteY45" fmla="*/ 135783 h 1760101"/>
              <a:gd name="connsiteX46" fmla="*/ 72744 w 2468360"/>
              <a:gd name="connsiteY46" fmla="*/ 100065 h 1760101"/>
              <a:gd name="connsiteX47" fmla="*/ 51313 w 2468360"/>
              <a:gd name="connsiteY47" fmla="*/ 88158 h 1760101"/>
              <a:gd name="connsiteX48" fmla="*/ 65600 w 2468360"/>
              <a:gd name="connsiteY48" fmla="*/ 80063 h 1760101"/>
              <a:gd name="connsiteX49" fmla="*/ 77506 w 2468360"/>
              <a:gd name="connsiteY49" fmla="*/ 57204 h 1760101"/>
              <a:gd name="connsiteX50" fmla="*/ 125131 w 2468360"/>
              <a:gd name="connsiteY50" fmla="*/ 28627 h 1760101"/>
              <a:gd name="connsiteX51" fmla="*/ 172756 w 2468360"/>
              <a:gd name="connsiteY51" fmla="*/ 26247 h 1760101"/>
              <a:gd name="connsiteX52" fmla="*/ 210856 w 2468360"/>
              <a:gd name="connsiteY52" fmla="*/ 47679 h 1760101"/>
              <a:gd name="connsiteX53" fmla="*/ 234669 w 2468360"/>
              <a:gd name="connsiteY53" fmla="*/ 50059 h 1760101"/>
              <a:gd name="connsiteX54" fmla="*/ 287056 w 2468360"/>
              <a:gd name="connsiteY54" fmla="*/ 54823 h 1760101"/>
              <a:gd name="connsiteX55" fmla="*/ 318013 w 2468360"/>
              <a:gd name="connsiteY55" fmla="*/ 64348 h 1760101"/>
              <a:gd name="connsiteX56" fmla="*/ 322775 w 2468360"/>
              <a:gd name="connsiteY56" fmla="*/ 35773 h 1760101"/>
              <a:gd name="connsiteX57" fmla="*/ 315631 w 2468360"/>
              <a:gd name="connsiteY57" fmla="*/ 16722 h 1760101"/>
              <a:gd name="connsiteX58" fmla="*/ 413263 w 2468360"/>
              <a:gd name="connsiteY58" fmla="*/ 52 h 1760101"/>
              <a:gd name="connsiteX59" fmla="*/ 448980 w 2468360"/>
              <a:gd name="connsiteY59" fmla="*/ 23867 h 1760101"/>
              <a:gd name="connsiteX60" fmla="*/ 477556 w 2468360"/>
              <a:gd name="connsiteY60" fmla="*/ 31010 h 1760101"/>
              <a:gd name="connsiteX61" fmla="*/ 513275 w 2468360"/>
              <a:gd name="connsiteY61" fmla="*/ 81017 h 1760101"/>
              <a:gd name="connsiteX62" fmla="*/ 558519 w 2468360"/>
              <a:gd name="connsiteY62" fmla="*/ 114352 h 1760101"/>
              <a:gd name="connsiteX63" fmla="*/ 568043 w 2468360"/>
              <a:gd name="connsiteY63" fmla="*/ 150073 h 1760101"/>
              <a:gd name="connsiteX64" fmla="*/ 563280 w 2468360"/>
              <a:gd name="connsiteY64" fmla="*/ 221510 h 1760101"/>
              <a:gd name="connsiteX65" fmla="*/ 587397 w 2468360"/>
              <a:gd name="connsiteY65" fmla="*/ 276654 h 1760101"/>
              <a:gd name="connsiteX66" fmla="*/ 649005 w 2468360"/>
              <a:gd name="connsiteY66" fmla="*/ 309617 h 1760101"/>
              <a:gd name="connsiteX67" fmla="*/ 779974 w 2468360"/>
              <a:gd name="connsiteY67" fmla="*/ 381054 h 1760101"/>
              <a:gd name="connsiteX68" fmla="*/ 870463 w 2468360"/>
              <a:gd name="connsiteY68" fmla="*/ 440583 h 1760101"/>
              <a:gd name="connsiteX69" fmla="*/ 941899 w 2468360"/>
              <a:gd name="connsiteY69" fmla="*/ 390579 h 1760101"/>
              <a:gd name="connsiteX70" fmla="*/ 991905 w 2468360"/>
              <a:gd name="connsiteY70" fmla="*/ 362004 h 1760101"/>
              <a:gd name="connsiteX71" fmla="*/ 1006193 w 2468360"/>
              <a:gd name="connsiteY71" fmla="*/ 378673 h 1760101"/>
              <a:gd name="connsiteX72" fmla="*/ 1049055 w 2468360"/>
              <a:gd name="connsiteY72" fmla="*/ 395342 h 1760101"/>
              <a:gd name="connsiteX73" fmla="*/ 1072869 w 2468360"/>
              <a:gd name="connsiteY73" fmla="*/ 407248 h 1760101"/>
              <a:gd name="connsiteX74" fmla="*/ 1146687 w 2468360"/>
              <a:gd name="connsiteY74" fmla="*/ 402485 h 1760101"/>
              <a:gd name="connsiteX75" fmla="*/ 1170500 w 2468360"/>
              <a:gd name="connsiteY75" fmla="*/ 419154 h 1760101"/>
              <a:gd name="connsiteX76" fmla="*/ 1215744 w 2468360"/>
              <a:gd name="connsiteY76" fmla="*/ 423917 h 1760101"/>
              <a:gd name="connsiteX77" fmla="*/ 1227649 w 2468360"/>
              <a:gd name="connsiteY77" fmla="*/ 435823 h 1760101"/>
              <a:gd name="connsiteX78" fmla="*/ 1239556 w 2468360"/>
              <a:gd name="connsiteY78" fmla="*/ 466779 h 1760101"/>
              <a:gd name="connsiteX79" fmla="*/ 1253844 w 2468360"/>
              <a:gd name="connsiteY79" fmla="*/ 478685 h 1760101"/>
              <a:gd name="connsiteX80" fmla="*/ 1289563 w 2468360"/>
              <a:gd name="connsiteY80" fmla="*/ 502498 h 1760101"/>
              <a:gd name="connsiteX81" fmla="*/ 1306231 w 2468360"/>
              <a:gd name="connsiteY81" fmla="*/ 492973 h 1760101"/>
              <a:gd name="connsiteX82" fmla="*/ 1341950 w 2468360"/>
              <a:gd name="connsiteY82" fmla="*/ 502498 h 1760101"/>
              <a:gd name="connsiteX83" fmla="*/ 1411005 w 2468360"/>
              <a:gd name="connsiteY83" fmla="*/ 566792 h 1760101"/>
              <a:gd name="connsiteX84" fmla="*/ 1496730 w 2468360"/>
              <a:gd name="connsiteY84" fmla="*/ 588223 h 1760101"/>
              <a:gd name="connsiteX85" fmla="*/ 1549119 w 2468360"/>
              <a:gd name="connsiteY85" fmla="*/ 590604 h 1760101"/>
              <a:gd name="connsiteX86" fmla="*/ 1580075 w 2468360"/>
              <a:gd name="connsiteY86" fmla="*/ 604892 h 1760101"/>
              <a:gd name="connsiteX87" fmla="*/ 1603887 w 2468360"/>
              <a:gd name="connsiteY87" fmla="*/ 621560 h 1760101"/>
              <a:gd name="connsiteX88" fmla="*/ 1603888 w 2468360"/>
              <a:gd name="connsiteY88" fmla="*/ 676329 h 1760101"/>
              <a:gd name="connsiteX89" fmla="*/ 1634844 w 2468360"/>
              <a:gd name="connsiteY89" fmla="*/ 692998 h 1760101"/>
              <a:gd name="connsiteX90" fmla="*/ 1658656 w 2468360"/>
              <a:gd name="connsiteY90" fmla="*/ 723954 h 1760101"/>
              <a:gd name="connsiteX91" fmla="*/ 1696756 w 2468360"/>
              <a:gd name="connsiteY91" fmla="*/ 764435 h 1760101"/>
              <a:gd name="connsiteX92" fmla="*/ 1727713 w 2468360"/>
              <a:gd name="connsiteY92" fmla="*/ 778723 h 1760101"/>
              <a:gd name="connsiteX93" fmla="*/ 1770575 w 2468360"/>
              <a:gd name="connsiteY93" fmla="*/ 802535 h 1760101"/>
              <a:gd name="connsiteX94" fmla="*/ 1799150 w 2468360"/>
              <a:gd name="connsiteY94" fmla="*/ 831110 h 1760101"/>
              <a:gd name="connsiteX95" fmla="*/ 1880113 w 2468360"/>
              <a:gd name="connsiteY95" fmla="*/ 873973 h 1760101"/>
              <a:gd name="connsiteX96" fmla="*/ 1911069 w 2468360"/>
              <a:gd name="connsiteY96" fmla="*/ 873973 h 1760101"/>
              <a:gd name="connsiteX97" fmla="*/ 1946788 w 2468360"/>
              <a:gd name="connsiteY97" fmla="*/ 881117 h 1760101"/>
              <a:gd name="connsiteX98" fmla="*/ 1984888 w 2468360"/>
              <a:gd name="connsiteY98" fmla="*/ 857304 h 1760101"/>
              <a:gd name="connsiteX99" fmla="*/ 2084900 w 2468360"/>
              <a:gd name="connsiteY99" fmla="*/ 928742 h 1760101"/>
              <a:gd name="connsiteX100" fmla="*/ 2103950 w 2468360"/>
              <a:gd name="connsiteY100" fmla="*/ 962079 h 1760101"/>
              <a:gd name="connsiteX101" fmla="*/ 2149194 w 2468360"/>
              <a:gd name="connsiteY101" fmla="*/ 1002560 h 1760101"/>
              <a:gd name="connsiteX102" fmla="*/ 2158719 w 2468360"/>
              <a:gd name="connsiteY102" fmla="*/ 1073998 h 1760101"/>
              <a:gd name="connsiteX103" fmla="*/ 2227775 w 2468360"/>
              <a:gd name="connsiteY103" fmla="*/ 1097810 h 1760101"/>
              <a:gd name="connsiteX104" fmla="*/ 2265875 w 2468360"/>
              <a:gd name="connsiteY104" fmla="*/ 1166867 h 1760101"/>
              <a:gd name="connsiteX105" fmla="*/ 2284924 w 2468360"/>
              <a:gd name="connsiteY105" fmla="*/ 1178773 h 1760101"/>
              <a:gd name="connsiteX106" fmla="*/ 2308738 w 2468360"/>
              <a:gd name="connsiteY106" fmla="*/ 1197823 h 1760101"/>
              <a:gd name="connsiteX107" fmla="*/ 2334931 w 2468360"/>
              <a:gd name="connsiteY107" fmla="*/ 1190679 h 1760101"/>
              <a:gd name="connsiteX108" fmla="*/ 2365887 w 2468360"/>
              <a:gd name="connsiteY108" fmla="*/ 1200204 h 1760101"/>
              <a:gd name="connsiteX109" fmla="*/ 2430181 w 2468360"/>
              <a:gd name="connsiteY109" fmla="*/ 1224017 h 1760101"/>
              <a:gd name="connsiteX110" fmla="*/ 2461138 w 2468360"/>
              <a:gd name="connsiteY110" fmla="*/ 1228779 h 1760101"/>
              <a:gd name="connsiteX111" fmla="*/ 2468356 w 2468360"/>
              <a:gd name="connsiteY111" fmla="*/ 1265161 h 1760101"/>
              <a:gd name="connsiteX112" fmla="*/ 2439705 w 2468360"/>
              <a:gd name="connsiteY112" fmla="*/ 1281167 h 1760101"/>
              <a:gd name="connsiteX113" fmla="*/ 2446849 w 2468360"/>
              <a:gd name="connsiteY113" fmla="*/ 1300217 h 1760101"/>
              <a:gd name="connsiteX114" fmla="*/ 2415893 w 2468360"/>
              <a:gd name="connsiteY114" fmla="*/ 1354985 h 1760101"/>
              <a:gd name="connsiteX115" fmla="*/ 2342074 w 2468360"/>
              <a:gd name="connsiteY115" fmla="*/ 1402610 h 1760101"/>
              <a:gd name="connsiteX116" fmla="*/ 2268255 w 2468360"/>
              <a:gd name="connsiteY116" fmla="*/ 1404992 h 1760101"/>
              <a:gd name="connsiteX117" fmla="*/ 2156337 w 2468360"/>
              <a:gd name="connsiteY117" fmla="*/ 1435948 h 1760101"/>
              <a:gd name="connsiteX118" fmla="*/ 2108712 w 2468360"/>
              <a:gd name="connsiteY118" fmla="*/ 1459760 h 1760101"/>
              <a:gd name="connsiteX119" fmla="*/ 2082518 w 2468360"/>
              <a:gd name="connsiteY119" fmla="*/ 1445472 h 1760101"/>
              <a:gd name="connsiteX120" fmla="*/ 2084899 w 2468360"/>
              <a:gd name="connsiteY120" fmla="*/ 1388322 h 1760101"/>
              <a:gd name="connsiteX121" fmla="*/ 2056324 w 2468360"/>
              <a:gd name="connsiteY121" fmla="*/ 1333554 h 1760101"/>
              <a:gd name="connsiteX122" fmla="*/ 2025368 w 2468360"/>
              <a:gd name="connsiteY122" fmla="*/ 1331172 h 1760101"/>
              <a:gd name="connsiteX123" fmla="*/ 1958693 w 2468360"/>
              <a:gd name="connsiteY123" fmla="*/ 1369273 h 1760101"/>
              <a:gd name="connsiteX124" fmla="*/ 1887255 w 2468360"/>
              <a:gd name="connsiteY124" fmla="*/ 1376415 h 1760101"/>
              <a:gd name="connsiteX125" fmla="*/ 1844393 w 2468360"/>
              <a:gd name="connsiteY125" fmla="*/ 1390704 h 1760101"/>
              <a:gd name="connsiteX126" fmla="*/ 1796768 w 2468360"/>
              <a:gd name="connsiteY126" fmla="*/ 1438328 h 1760101"/>
              <a:gd name="connsiteX127" fmla="*/ 1720568 w 2468360"/>
              <a:gd name="connsiteY127" fmla="*/ 1362128 h 1760101"/>
              <a:gd name="connsiteX128" fmla="*/ 1689612 w 2468360"/>
              <a:gd name="connsiteY128" fmla="*/ 1331172 h 1760101"/>
              <a:gd name="connsiteX129" fmla="*/ 1606268 w 2468360"/>
              <a:gd name="connsiteY129" fmla="*/ 1302597 h 1760101"/>
              <a:gd name="connsiteX130" fmla="*/ 1541974 w 2468360"/>
              <a:gd name="connsiteY130" fmla="*/ 1216872 h 1760101"/>
              <a:gd name="connsiteX131" fmla="*/ 1496730 w 2468360"/>
              <a:gd name="connsiteY131" fmla="*/ 1183535 h 1760101"/>
              <a:gd name="connsiteX132" fmla="*/ 1439580 w 2468360"/>
              <a:gd name="connsiteY132" fmla="*/ 1174009 h 1760101"/>
              <a:gd name="connsiteX133" fmla="*/ 1349093 w 2468360"/>
              <a:gd name="connsiteY133" fmla="*/ 1188299 h 1760101"/>
              <a:gd name="connsiteX134" fmla="*/ 1332424 w 2468360"/>
              <a:gd name="connsiteY134" fmla="*/ 1185916 h 1760101"/>
              <a:gd name="connsiteX135" fmla="*/ 1291943 w 2468360"/>
              <a:gd name="connsiteY135" fmla="*/ 1212109 h 1760101"/>
              <a:gd name="connsiteX136" fmla="*/ 1258605 w 2468360"/>
              <a:gd name="connsiteY136" fmla="*/ 1228778 h 1760101"/>
              <a:gd name="connsiteX137" fmla="*/ 1253843 w 2468360"/>
              <a:gd name="connsiteY137" fmla="*/ 1250210 h 1760101"/>
              <a:gd name="connsiteX138" fmla="*/ 1222887 w 2468360"/>
              <a:gd name="connsiteY138" fmla="*/ 1269260 h 1760101"/>
              <a:gd name="connsiteX139" fmla="*/ 1199074 w 2468360"/>
              <a:gd name="connsiteY139" fmla="*/ 1302597 h 1760101"/>
              <a:gd name="connsiteX140" fmla="*/ 1141924 w 2468360"/>
              <a:gd name="connsiteY140" fmla="*/ 1331172 h 1760101"/>
              <a:gd name="connsiteX141" fmla="*/ 1120493 w 2468360"/>
              <a:gd name="connsiteY141" fmla="*/ 1362129 h 1760101"/>
              <a:gd name="connsiteX142" fmla="*/ 1094299 w 2468360"/>
              <a:gd name="connsiteY142" fmla="*/ 1388322 h 1760101"/>
              <a:gd name="connsiteX143" fmla="*/ 1084774 w 2468360"/>
              <a:gd name="connsiteY143" fmla="*/ 1469285 h 1760101"/>
              <a:gd name="connsiteX144" fmla="*/ 1091918 w 2468360"/>
              <a:gd name="connsiteY144" fmla="*/ 1502622 h 1760101"/>
              <a:gd name="connsiteX145" fmla="*/ 1118112 w 2468360"/>
              <a:gd name="connsiteY145" fmla="*/ 1543103 h 1760101"/>
              <a:gd name="connsiteX146" fmla="*/ 1122874 w 2468360"/>
              <a:gd name="connsiteY146" fmla="*/ 1590729 h 1760101"/>
              <a:gd name="connsiteX147" fmla="*/ 1108587 w 2468360"/>
              <a:gd name="connsiteY147" fmla="*/ 1621684 h 1760101"/>
              <a:gd name="connsiteX148" fmla="*/ 1099062 w 2468360"/>
              <a:gd name="connsiteY148" fmla="*/ 1652642 h 1760101"/>
              <a:gd name="connsiteX149" fmla="*/ 1013337 w 2468360"/>
              <a:gd name="connsiteY149" fmla="*/ 1726459 h 1760101"/>
              <a:gd name="connsiteX150" fmla="*/ 989524 w 2468360"/>
              <a:gd name="connsiteY150" fmla="*/ 1747891 h 1760101"/>
              <a:gd name="connsiteX151" fmla="*/ 931725 w 2468360"/>
              <a:gd name="connsiteY151" fmla="*/ 1757893 h 1760101"/>
              <a:gd name="connsiteX152" fmla="*/ 818074 w 2468360"/>
              <a:gd name="connsiteY152" fmla="*/ 1702648 h 1760101"/>
              <a:gd name="connsiteX153" fmla="*/ 770449 w 2468360"/>
              <a:gd name="connsiteY153" fmla="*/ 1674072 h 1760101"/>
              <a:gd name="connsiteX154" fmla="*/ 687105 w 2468360"/>
              <a:gd name="connsiteY154" fmla="*/ 1645499 h 1760101"/>
              <a:gd name="connsiteX155" fmla="*/ 601380 w 2468360"/>
              <a:gd name="connsiteY155" fmla="*/ 1631209 h 1760101"/>
              <a:gd name="connsiteX156" fmla="*/ 546612 w 2468360"/>
              <a:gd name="connsiteY156" fmla="*/ 1640734 h 1760101"/>
              <a:gd name="connsiteX157" fmla="*/ 491843 w 2468360"/>
              <a:gd name="connsiteY157" fmla="*/ 1638353 h 1760101"/>
              <a:gd name="connsiteX158" fmla="*/ 391830 w 2468360"/>
              <a:gd name="connsiteY158" fmla="*/ 1655022 h 1760101"/>
              <a:gd name="connsiteX159" fmla="*/ 313249 w 2468360"/>
              <a:gd name="connsiteY159" fmla="*/ 1643117 h 1760101"/>
              <a:gd name="connsiteX160" fmla="*/ 246574 w 2468360"/>
              <a:gd name="connsiteY160" fmla="*/ 1619303 h 1760101"/>
              <a:gd name="connsiteX161" fmla="*/ 170374 w 2468360"/>
              <a:gd name="connsiteY161" fmla="*/ 1547867 h 1760101"/>
              <a:gd name="connsiteX162" fmla="*/ 75125 w 2468360"/>
              <a:gd name="connsiteY162" fmla="*/ 1497860 h 1760101"/>
              <a:gd name="connsiteX163" fmla="*/ 48930 w 2468360"/>
              <a:gd name="connsiteY163" fmla="*/ 1433567 h 1760101"/>
              <a:gd name="connsiteX164" fmla="*/ 70362 w 2468360"/>
              <a:gd name="connsiteY164" fmla="*/ 1416898 h 1760101"/>
              <a:gd name="connsiteX165" fmla="*/ 87030 w 2468360"/>
              <a:gd name="connsiteY165" fmla="*/ 1371654 h 1760101"/>
              <a:gd name="connsiteX166" fmla="*/ 79943 w 2468360"/>
              <a:gd name="connsiteY166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580075 w 2468711"/>
              <a:gd name="connsiteY86" fmla="*/ 604892 h 1760101"/>
              <a:gd name="connsiteX87" fmla="*/ 1603887 w 2468711"/>
              <a:gd name="connsiteY87" fmla="*/ 621560 h 1760101"/>
              <a:gd name="connsiteX88" fmla="*/ 1603888 w 2468711"/>
              <a:gd name="connsiteY88" fmla="*/ 676329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84899 w 2468711"/>
              <a:gd name="connsiteY121" fmla="*/ 1388322 h 1760101"/>
              <a:gd name="connsiteX122" fmla="*/ 2056324 w 2468711"/>
              <a:gd name="connsiteY122" fmla="*/ 1333554 h 1760101"/>
              <a:gd name="connsiteX123" fmla="*/ 2025368 w 2468711"/>
              <a:gd name="connsiteY123" fmla="*/ 1331172 h 1760101"/>
              <a:gd name="connsiteX124" fmla="*/ 1958693 w 2468711"/>
              <a:gd name="connsiteY124" fmla="*/ 1369273 h 1760101"/>
              <a:gd name="connsiteX125" fmla="*/ 1887255 w 2468711"/>
              <a:gd name="connsiteY125" fmla="*/ 1376415 h 1760101"/>
              <a:gd name="connsiteX126" fmla="*/ 1844393 w 2468711"/>
              <a:gd name="connsiteY126" fmla="*/ 1390704 h 1760101"/>
              <a:gd name="connsiteX127" fmla="*/ 1796768 w 2468711"/>
              <a:gd name="connsiteY127" fmla="*/ 1438328 h 1760101"/>
              <a:gd name="connsiteX128" fmla="*/ 1720568 w 2468711"/>
              <a:gd name="connsiteY128" fmla="*/ 1362128 h 1760101"/>
              <a:gd name="connsiteX129" fmla="*/ 1689612 w 2468711"/>
              <a:gd name="connsiteY129" fmla="*/ 1331172 h 1760101"/>
              <a:gd name="connsiteX130" fmla="*/ 1606268 w 2468711"/>
              <a:gd name="connsiteY130" fmla="*/ 1302597 h 1760101"/>
              <a:gd name="connsiteX131" fmla="*/ 1541974 w 2468711"/>
              <a:gd name="connsiteY131" fmla="*/ 1216872 h 1760101"/>
              <a:gd name="connsiteX132" fmla="*/ 1496730 w 2468711"/>
              <a:gd name="connsiteY132" fmla="*/ 1183535 h 1760101"/>
              <a:gd name="connsiteX133" fmla="*/ 1439580 w 2468711"/>
              <a:gd name="connsiteY133" fmla="*/ 1174009 h 1760101"/>
              <a:gd name="connsiteX134" fmla="*/ 1349093 w 2468711"/>
              <a:gd name="connsiteY134" fmla="*/ 1188299 h 1760101"/>
              <a:gd name="connsiteX135" fmla="*/ 1332424 w 2468711"/>
              <a:gd name="connsiteY135" fmla="*/ 1185916 h 1760101"/>
              <a:gd name="connsiteX136" fmla="*/ 1291943 w 2468711"/>
              <a:gd name="connsiteY136" fmla="*/ 1212109 h 1760101"/>
              <a:gd name="connsiteX137" fmla="*/ 1258605 w 2468711"/>
              <a:gd name="connsiteY137" fmla="*/ 1228778 h 1760101"/>
              <a:gd name="connsiteX138" fmla="*/ 1253843 w 2468711"/>
              <a:gd name="connsiteY138" fmla="*/ 1250210 h 1760101"/>
              <a:gd name="connsiteX139" fmla="*/ 1222887 w 2468711"/>
              <a:gd name="connsiteY139" fmla="*/ 1269260 h 1760101"/>
              <a:gd name="connsiteX140" fmla="*/ 1199074 w 2468711"/>
              <a:gd name="connsiteY140" fmla="*/ 1302597 h 1760101"/>
              <a:gd name="connsiteX141" fmla="*/ 1141924 w 2468711"/>
              <a:gd name="connsiteY141" fmla="*/ 1331172 h 1760101"/>
              <a:gd name="connsiteX142" fmla="*/ 1120493 w 2468711"/>
              <a:gd name="connsiteY142" fmla="*/ 1362129 h 1760101"/>
              <a:gd name="connsiteX143" fmla="*/ 1094299 w 2468711"/>
              <a:gd name="connsiteY143" fmla="*/ 1388322 h 1760101"/>
              <a:gd name="connsiteX144" fmla="*/ 1084774 w 2468711"/>
              <a:gd name="connsiteY144" fmla="*/ 1469285 h 1760101"/>
              <a:gd name="connsiteX145" fmla="*/ 1091918 w 2468711"/>
              <a:gd name="connsiteY145" fmla="*/ 1502622 h 1760101"/>
              <a:gd name="connsiteX146" fmla="*/ 1118112 w 2468711"/>
              <a:gd name="connsiteY146" fmla="*/ 1543103 h 1760101"/>
              <a:gd name="connsiteX147" fmla="*/ 1122874 w 2468711"/>
              <a:gd name="connsiteY147" fmla="*/ 1590729 h 1760101"/>
              <a:gd name="connsiteX148" fmla="*/ 1108587 w 2468711"/>
              <a:gd name="connsiteY148" fmla="*/ 1621684 h 1760101"/>
              <a:gd name="connsiteX149" fmla="*/ 1099062 w 2468711"/>
              <a:gd name="connsiteY149" fmla="*/ 1652642 h 1760101"/>
              <a:gd name="connsiteX150" fmla="*/ 1013337 w 2468711"/>
              <a:gd name="connsiteY150" fmla="*/ 1726459 h 1760101"/>
              <a:gd name="connsiteX151" fmla="*/ 989524 w 2468711"/>
              <a:gd name="connsiteY151" fmla="*/ 1747891 h 1760101"/>
              <a:gd name="connsiteX152" fmla="*/ 931725 w 2468711"/>
              <a:gd name="connsiteY152" fmla="*/ 1757893 h 1760101"/>
              <a:gd name="connsiteX153" fmla="*/ 818074 w 2468711"/>
              <a:gd name="connsiteY153" fmla="*/ 1702648 h 1760101"/>
              <a:gd name="connsiteX154" fmla="*/ 770449 w 2468711"/>
              <a:gd name="connsiteY154" fmla="*/ 1674072 h 1760101"/>
              <a:gd name="connsiteX155" fmla="*/ 687105 w 2468711"/>
              <a:gd name="connsiteY155" fmla="*/ 1645499 h 1760101"/>
              <a:gd name="connsiteX156" fmla="*/ 601380 w 2468711"/>
              <a:gd name="connsiteY156" fmla="*/ 1631209 h 1760101"/>
              <a:gd name="connsiteX157" fmla="*/ 546612 w 2468711"/>
              <a:gd name="connsiteY157" fmla="*/ 1640734 h 1760101"/>
              <a:gd name="connsiteX158" fmla="*/ 491843 w 2468711"/>
              <a:gd name="connsiteY158" fmla="*/ 1638353 h 1760101"/>
              <a:gd name="connsiteX159" fmla="*/ 391830 w 2468711"/>
              <a:gd name="connsiteY159" fmla="*/ 1655022 h 1760101"/>
              <a:gd name="connsiteX160" fmla="*/ 313249 w 2468711"/>
              <a:gd name="connsiteY160" fmla="*/ 1643117 h 1760101"/>
              <a:gd name="connsiteX161" fmla="*/ 246574 w 2468711"/>
              <a:gd name="connsiteY161" fmla="*/ 1619303 h 1760101"/>
              <a:gd name="connsiteX162" fmla="*/ 170374 w 2468711"/>
              <a:gd name="connsiteY162" fmla="*/ 1547867 h 1760101"/>
              <a:gd name="connsiteX163" fmla="*/ 75125 w 2468711"/>
              <a:gd name="connsiteY163" fmla="*/ 1497860 h 1760101"/>
              <a:gd name="connsiteX164" fmla="*/ 48930 w 2468711"/>
              <a:gd name="connsiteY164" fmla="*/ 1433567 h 1760101"/>
              <a:gd name="connsiteX165" fmla="*/ 70362 w 2468711"/>
              <a:gd name="connsiteY165" fmla="*/ 1416898 h 1760101"/>
              <a:gd name="connsiteX166" fmla="*/ 87030 w 2468711"/>
              <a:gd name="connsiteY166" fmla="*/ 1371654 h 1760101"/>
              <a:gd name="connsiteX167" fmla="*/ 79943 w 2468711"/>
              <a:gd name="connsiteY167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580075 w 2468711"/>
              <a:gd name="connsiteY86" fmla="*/ 604892 h 1760101"/>
              <a:gd name="connsiteX87" fmla="*/ 1603887 w 2468711"/>
              <a:gd name="connsiteY87" fmla="*/ 621560 h 1760101"/>
              <a:gd name="connsiteX88" fmla="*/ 1603888 w 2468711"/>
              <a:gd name="connsiteY88" fmla="*/ 676329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84899 w 2468711"/>
              <a:gd name="connsiteY121" fmla="*/ 1388322 h 1760101"/>
              <a:gd name="connsiteX122" fmla="*/ 2056324 w 2468711"/>
              <a:gd name="connsiteY122" fmla="*/ 1333554 h 1760101"/>
              <a:gd name="connsiteX123" fmla="*/ 2025368 w 2468711"/>
              <a:gd name="connsiteY123" fmla="*/ 1331172 h 1760101"/>
              <a:gd name="connsiteX124" fmla="*/ 1996793 w 2468711"/>
              <a:gd name="connsiteY124" fmla="*/ 1333554 h 1760101"/>
              <a:gd name="connsiteX125" fmla="*/ 1958693 w 2468711"/>
              <a:gd name="connsiteY125" fmla="*/ 1369273 h 1760101"/>
              <a:gd name="connsiteX126" fmla="*/ 1887255 w 2468711"/>
              <a:gd name="connsiteY126" fmla="*/ 1376415 h 1760101"/>
              <a:gd name="connsiteX127" fmla="*/ 1844393 w 2468711"/>
              <a:gd name="connsiteY127" fmla="*/ 1390704 h 1760101"/>
              <a:gd name="connsiteX128" fmla="*/ 1796768 w 2468711"/>
              <a:gd name="connsiteY128" fmla="*/ 1438328 h 1760101"/>
              <a:gd name="connsiteX129" fmla="*/ 1720568 w 2468711"/>
              <a:gd name="connsiteY129" fmla="*/ 1362128 h 1760101"/>
              <a:gd name="connsiteX130" fmla="*/ 1689612 w 2468711"/>
              <a:gd name="connsiteY130" fmla="*/ 1331172 h 1760101"/>
              <a:gd name="connsiteX131" fmla="*/ 1606268 w 2468711"/>
              <a:gd name="connsiteY131" fmla="*/ 1302597 h 1760101"/>
              <a:gd name="connsiteX132" fmla="*/ 1541974 w 2468711"/>
              <a:gd name="connsiteY132" fmla="*/ 1216872 h 1760101"/>
              <a:gd name="connsiteX133" fmla="*/ 1496730 w 2468711"/>
              <a:gd name="connsiteY133" fmla="*/ 1183535 h 1760101"/>
              <a:gd name="connsiteX134" fmla="*/ 1439580 w 2468711"/>
              <a:gd name="connsiteY134" fmla="*/ 1174009 h 1760101"/>
              <a:gd name="connsiteX135" fmla="*/ 1349093 w 2468711"/>
              <a:gd name="connsiteY135" fmla="*/ 1188299 h 1760101"/>
              <a:gd name="connsiteX136" fmla="*/ 1332424 w 2468711"/>
              <a:gd name="connsiteY136" fmla="*/ 1185916 h 1760101"/>
              <a:gd name="connsiteX137" fmla="*/ 1291943 w 2468711"/>
              <a:gd name="connsiteY137" fmla="*/ 1212109 h 1760101"/>
              <a:gd name="connsiteX138" fmla="*/ 1258605 w 2468711"/>
              <a:gd name="connsiteY138" fmla="*/ 1228778 h 1760101"/>
              <a:gd name="connsiteX139" fmla="*/ 1253843 w 2468711"/>
              <a:gd name="connsiteY139" fmla="*/ 1250210 h 1760101"/>
              <a:gd name="connsiteX140" fmla="*/ 1222887 w 2468711"/>
              <a:gd name="connsiteY140" fmla="*/ 1269260 h 1760101"/>
              <a:gd name="connsiteX141" fmla="*/ 1199074 w 2468711"/>
              <a:gd name="connsiteY141" fmla="*/ 1302597 h 1760101"/>
              <a:gd name="connsiteX142" fmla="*/ 1141924 w 2468711"/>
              <a:gd name="connsiteY142" fmla="*/ 1331172 h 1760101"/>
              <a:gd name="connsiteX143" fmla="*/ 1120493 w 2468711"/>
              <a:gd name="connsiteY143" fmla="*/ 1362129 h 1760101"/>
              <a:gd name="connsiteX144" fmla="*/ 1094299 w 2468711"/>
              <a:gd name="connsiteY144" fmla="*/ 1388322 h 1760101"/>
              <a:gd name="connsiteX145" fmla="*/ 1084774 w 2468711"/>
              <a:gd name="connsiteY145" fmla="*/ 1469285 h 1760101"/>
              <a:gd name="connsiteX146" fmla="*/ 1091918 w 2468711"/>
              <a:gd name="connsiteY146" fmla="*/ 1502622 h 1760101"/>
              <a:gd name="connsiteX147" fmla="*/ 1118112 w 2468711"/>
              <a:gd name="connsiteY147" fmla="*/ 1543103 h 1760101"/>
              <a:gd name="connsiteX148" fmla="*/ 1122874 w 2468711"/>
              <a:gd name="connsiteY148" fmla="*/ 1590729 h 1760101"/>
              <a:gd name="connsiteX149" fmla="*/ 1108587 w 2468711"/>
              <a:gd name="connsiteY149" fmla="*/ 1621684 h 1760101"/>
              <a:gd name="connsiteX150" fmla="*/ 1099062 w 2468711"/>
              <a:gd name="connsiteY150" fmla="*/ 1652642 h 1760101"/>
              <a:gd name="connsiteX151" fmla="*/ 1013337 w 2468711"/>
              <a:gd name="connsiteY151" fmla="*/ 1726459 h 1760101"/>
              <a:gd name="connsiteX152" fmla="*/ 989524 w 2468711"/>
              <a:gd name="connsiteY152" fmla="*/ 1747891 h 1760101"/>
              <a:gd name="connsiteX153" fmla="*/ 931725 w 2468711"/>
              <a:gd name="connsiteY153" fmla="*/ 1757893 h 1760101"/>
              <a:gd name="connsiteX154" fmla="*/ 818074 w 2468711"/>
              <a:gd name="connsiteY154" fmla="*/ 1702648 h 1760101"/>
              <a:gd name="connsiteX155" fmla="*/ 770449 w 2468711"/>
              <a:gd name="connsiteY155" fmla="*/ 1674072 h 1760101"/>
              <a:gd name="connsiteX156" fmla="*/ 687105 w 2468711"/>
              <a:gd name="connsiteY156" fmla="*/ 1645499 h 1760101"/>
              <a:gd name="connsiteX157" fmla="*/ 601380 w 2468711"/>
              <a:gd name="connsiteY157" fmla="*/ 1631209 h 1760101"/>
              <a:gd name="connsiteX158" fmla="*/ 546612 w 2468711"/>
              <a:gd name="connsiteY158" fmla="*/ 1640734 h 1760101"/>
              <a:gd name="connsiteX159" fmla="*/ 491843 w 2468711"/>
              <a:gd name="connsiteY159" fmla="*/ 1638353 h 1760101"/>
              <a:gd name="connsiteX160" fmla="*/ 391830 w 2468711"/>
              <a:gd name="connsiteY160" fmla="*/ 1655022 h 1760101"/>
              <a:gd name="connsiteX161" fmla="*/ 313249 w 2468711"/>
              <a:gd name="connsiteY161" fmla="*/ 1643117 h 1760101"/>
              <a:gd name="connsiteX162" fmla="*/ 246574 w 2468711"/>
              <a:gd name="connsiteY162" fmla="*/ 1619303 h 1760101"/>
              <a:gd name="connsiteX163" fmla="*/ 170374 w 2468711"/>
              <a:gd name="connsiteY163" fmla="*/ 1547867 h 1760101"/>
              <a:gd name="connsiteX164" fmla="*/ 75125 w 2468711"/>
              <a:gd name="connsiteY164" fmla="*/ 1497860 h 1760101"/>
              <a:gd name="connsiteX165" fmla="*/ 48930 w 2468711"/>
              <a:gd name="connsiteY165" fmla="*/ 1433567 h 1760101"/>
              <a:gd name="connsiteX166" fmla="*/ 70362 w 2468711"/>
              <a:gd name="connsiteY166" fmla="*/ 1416898 h 1760101"/>
              <a:gd name="connsiteX167" fmla="*/ 87030 w 2468711"/>
              <a:gd name="connsiteY167" fmla="*/ 1371654 h 1760101"/>
              <a:gd name="connsiteX168" fmla="*/ 79943 w 2468711"/>
              <a:gd name="connsiteY168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580075 w 2468711"/>
              <a:gd name="connsiteY86" fmla="*/ 604892 h 1760101"/>
              <a:gd name="connsiteX87" fmla="*/ 1603887 w 2468711"/>
              <a:gd name="connsiteY87" fmla="*/ 621560 h 1760101"/>
              <a:gd name="connsiteX88" fmla="*/ 1603888 w 2468711"/>
              <a:gd name="connsiteY88" fmla="*/ 676329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96793 w 2468711"/>
              <a:gd name="connsiteY125" fmla="*/ 1333554 h 1760101"/>
              <a:gd name="connsiteX126" fmla="*/ 1958693 w 2468711"/>
              <a:gd name="connsiteY126" fmla="*/ 1369273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4774 w 2468711"/>
              <a:gd name="connsiteY146" fmla="*/ 1469285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580075 w 2468711"/>
              <a:gd name="connsiteY86" fmla="*/ 604892 h 1760101"/>
              <a:gd name="connsiteX87" fmla="*/ 1603887 w 2468711"/>
              <a:gd name="connsiteY87" fmla="*/ 621560 h 1760101"/>
              <a:gd name="connsiteX88" fmla="*/ 1603888 w 2468711"/>
              <a:gd name="connsiteY88" fmla="*/ 676329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96793 w 2468711"/>
              <a:gd name="connsiteY125" fmla="*/ 1333554 h 1760101"/>
              <a:gd name="connsiteX126" fmla="*/ 1958693 w 2468711"/>
              <a:gd name="connsiteY126" fmla="*/ 1369273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0012 w 2468711"/>
              <a:gd name="connsiteY146" fmla="*/ 1454997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568168 w 2468711"/>
              <a:gd name="connsiteY86" fmla="*/ 607273 h 1760101"/>
              <a:gd name="connsiteX87" fmla="*/ 1603887 w 2468711"/>
              <a:gd name="connsiteY87" fmla="*/ 621560 h 1760101"/>
              <a:gd name="connsiteX88" fmla="*/ 1603888 w 2468711"/>
              <a:gd name="connsiteY88" fmla="*/ 676329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96793 w 2468711"/>
              <a:gd name="connsiteY125" fmla="*/ 1333554 h 1760101"/>
              <a:gd name="connsiteX126" fmla="*/ 1958693 w 2468711"/>
              <a:gd name="connsiteY126" fmla="*/ 1369273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0012 w 2468711"/>
              <a:gd name="connsiteY146" fmla="*/ 1454997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568168 w 2468711"/>
              <a:gd name="connsiteY86" fmla="*/ 607273 h 1760101"/>
              <a:gd name="connsiteX87" fmla="*/ 1603887 w 2468711"/>
              <a:gd name="connsiteY87" fmla="*/ 621560 h 1760101"/>
              <a:gd name="connsiteX88" fmla="*/ 1572932 w 2468711"/>
              <a:gd name="connsiteY88" fmla="*/ 797773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96793 w 2468711"/>
              <a:gd name="connsiteY125" fmla="*/ 1333554 h 1760101"/>
              <a:gd name="connsiteX126" fmla="*/ 1958693 w 2468711"/>
              <a:gd name="connsiteY126" fmla="*/ 1369273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0012 w 2468711"/>
              <a:gd name="connsiteY146" fmla="*/ 1454997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468155 w 2468711"/>
              <a:gd name="connsiteY86" fmla="*/ 783485 h 1760101"/>
              <a:gd name="connsiteX87" fmla="*/ 1603887 w 2468711"/>
              <a:gd name="connsiteY87" fmla="*/ 621560 h 1760101"/>
              <a:gd name="connsiteX88" fmla="*/ 1572932 w 2468711"/>
              <a:gd name="connsiteY88" fmla="*/ 797773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96793 w 2468711"/>
              <a:gd name="connsiteY125" fmla="*/ 1333554 h 1760101"/>
              <a:gd name="connsiteX126" fmla="*/ 1958693 w 2468711"/>
              <a:gd name="connsiteY126" fmla="*/ 1369273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0012 w 2468711"/>
              <a:gd name="connsiteY146" fmla="*/ 1454997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549119 w 2468711"/>
              <a:gd name="connsiteY85" fmla="*/ 590604 h 1760101"/>
              <a:gd name="connsiteX86" fmla="*/ 1468155 w 2468711"/>
              <a:gd name="connsiteY86" fmla="*/ 783485 h 1760101"/>
              <a:gd name="connsiteX87" fmla="*/ 1515781 w 2468711"/>
              <a:gd name="connsiteY87" fmla="*/ 816822 h 1760101"/>
              <a:gd name="connsiteX88" fmla="*/ 1572932 w 2468711"/>
              <a:gd name="connsiteY88" fmla="*/ 797773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96793 w 2468711"/>
              <a:gd name="connsiteY125" fmla="*/ 1333554 h 1760101"/>
              <a:gd name="connsiteX126" fmla="*/ 1958693 w 2468711"/>
              <a:gd name="connsiteY126" fmla="*/ 1369273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0012 w 2468711"/>
              <a:gd name="connsiteY146" fmla="*/ 1454997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496730 w 2468711"/>
              <a:gd name="connsiteY84" fmla="*/ 588223 h 1760101"/>
              <a:gd name="connsiteX85" fmla="*/ 1420532 w 2468711"/>
              <a:gd name="connsiteY85" fmla="*/ 700142 h 1760101"/>
              <a:gd name="connsiteX86" fmla="*/ 1468155 w 2468711"/>
              <a:gd name="connsiteY86" fmla="*/ 783485 h 1760101"/>
              <a:gd name="connsiteX87" fmla="*/ 1515781 w 2468711"/>
              <a:gd name="connsiteY87" fmla="*/ 816822 h 1760101"/>
              <a:gd name="connsiteX88" fmla="*/ 1572932 w 2468711"/>
              <a:gd name="connsiteY88" fmla="*/ 797773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96793 w 2468711"/>
              <a:gd name="connsiteY125" fmla="*/ 1333554 h 1760101"/>
              <a:gd name="connsiteX126" fmla="*/ 1958693 w 2468711"/>
              <a:gd name="connsiteY126" fmla="*/ 1369273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0012 w 2468711"/>
              <a:gd name="connsiteY146" fmla="*/ 1454997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11005 w 2468711"/>
              <a:gd name="connsiteY83" fmla="*/ 566792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68155 w 2468711"/>
              <a:gd name="connsiteY86" fmla="*/ 783485 h 1760101"/>
              <a:gd name="connsiteX87" fmla="*/ 1515781 w 2468711"/>
              <a:gd name="connsiteY87" fmla="*/ 816822 h 1760101"/>
              <a:gd name="connsiteX88" fmla="*/ 1572932 w 2468711"/>
              <a:gd name="connsiteY88" fmla="*/ 797773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96793 w 2468711"/>
              <a:gd name="connsiteY125" fmla="*/ 1333554 h 1760101"/>
              <a:gd name="connsiteX126" fmla="*/ 1958693 w 2468711"/>
              <a:gd name="connsiteY126" fmla="*/ 1369273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0012 w 2468711"/>
              <a:gd name="connsiteY146" fmla="*/ 1454997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68155 w 2468711"/>
              <a:gd name="connsiteY86" fmla="*/ 783485 h 1760101"/>
              <a:gd name="connsiteX87" fmla="*/ 1515781 w 2468711"/>
              <a:gd name="connsiteY87" fmla="*/ 816822 h 1760101"/>
              <a:gd name="connsiteX88" fmla="*/ 1572932 w 2468711"/>
              <a:gd name="connsiteY88" fmla="*/ 797773 h 1760101"/>
              <a:gd name="connsiteX89" fmla="*/ 1634844 w 2468711"/>
              <a:gd name="connsiteY89" fmla="*/ 692998 h 1760101"/>
              <a:gd name="connsiteX90" fmla="*/ 1658656 w 2468711"/>
              <a:gd name="connsiteY90" fmla="*/ 723954 h 1760101"/>
              <a:gd name="connsiteX91" fmla="*/ 1696756 w 2468711"/>
              <a:gd name="connsiteY91" fmla="*/ 764435 h 1760101"/>
              <a:gd name="connsiteX92" fmla="*/ 1727713 w 2468711"/>
              <a:gd name="connsiteY92" fmla="*/ 778723 h 1760101"/>
              <a:gd name="connsiteX93" fmla="*/ 1770575 w 2468711"/>
              <a:gd name="connsiteY93" fmla="*/ 802535 h 1760101"/>
              <a:gd name="connsiteX94" fmla="*/ 1799150 w 2468711"/>
              <a:gd name="connsiteY94" fmla="*/ 831110 h 1760101"/>
              <a:gd name="connsiteX95" fmla="*/ 1880113 w 2468711"/>
              <a:gd name="connsiteY95" fmla="*/ 873973 h 1760101"/>
              <a:gd name="connsiteX96" fmla="*/ 1911069 w 2468711"/>
              <a:gd name="connsiteY96" fmla="*/ 873973 h 1760101"/>
              <a:gd name="connsiteX97" fmla="*/ 1946788 w 2468711"/>
              <a:gd name="connsiteY97" fmla="*/ 881117 h 1760101"/>
              <a:gd name="connsiteX98" fmla="*/ 1984888 w 2468711"/>
              <a:gd name="connsiteY98" fmla="*/ 857304 h 1760101"/>
              <a:gd name="connsiteX99" fmla="*/ 2084900 w 2468711"/>
              <a:gd name="connsiteY99" fmla="*/ 928742 h 1760101"/>
              <a:gd name="connsiteX100" fmla="*/ 2103950 w 2468711"/>
              <a:gd name="connsiteY100" fmla="*/ 962079 h 1760101"/>
              <a:gd name="connsiteX101" fmla="*/ 2149194 w 2468711"/>
              <a:gd name="connsiteY101" fmla="*/ 1002560 h 1760101"/>
              <a:gd name="connsiteX102" fmla="*/ 2158719 w 2468711"/>
              <a:gd name="connsiteY102" fmla="*/ 1073998 h 1760101"/>
              <a:gd name="connsiteX103" fmla="*/ 2227775 w 2468711"/>
              <a:gd name="connsiteY103" fmla="*/ 1097810 h 1760101"/>
              <a:gd name="connsiteX104" fmla="*/ 2265875 w 2468711"/>
              <a:gd name="connsiteY104" fmla="*/ 1166867 h 1760101"/>
              <a:gd name="connsiteX105" fmla="*/ 2284924 w 2468711"/>
              <a:gd name="connsiteY105" fmla="*/ 1178773 h 1760101"/>
              <a:gd name="connsiteX106" fmla="*/ 2308738 w 2468711"/>
              <a:gd name="connsiteY106" fmla="*/ 1197823 h 1760101"/>
              <a:gd name="connsiteX107" fmla="*/ 2334931 w 2468711"/>
              <a:gd name="connsiteY107" fmla="*/ 1190679 h 1760101"/>
              <a:gd name="connsiteX108" fmla="*/ 2365887 w 2468711"/>
              <a:gd name="connsiteY108" fmla="*/ 1200204 h 1760101"/>
              <a:gd name="connsiteX109" fmla="*/ 2430181 w 2468711"/>
              <a:gd name="connsiteY109" fmla="*/ 1224017 h 1760101"/>
              <a:gd name="connsiteX110" fmla="*/ 2461138 w 2468711"/>
              <a:gd name="connsiteY110" fmla="*/ 1228779 h 1760101"/>
              <a:gd name="connsiteX111" fmla="*/ 2468356 w 2468711"/>
              <a:gd name="connsiteY111" fmla="*/ 1265161 h 1760101"/>
              <a:gd name="connsiteX112" fmla="*/ 2449230 w 2468711"/>
              <a:gd name="connsiteY112" fmla="*/ 1257354 h 1760101"/>
              <a:gd name="connsiteX113" fmla="*/ 2439705 w 2468711"/>
              <a:gd name="connsiteY113" fmla="*/ 1281167 h 1760101"/>
              <a:gd name="connsiteX114" fmla="*/ 2446849 w 2468711"/>
              <a:gd name="connsiteY114" fmla="*/ 1300217 h 1760101"/>
              <a:gd name="connsiteX115" fmla="*/ 2415893 w 2468711"/>
              <a:gd name="connsiteY115" fmla="*/ 1354985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96793 w 2468711"/>
              <a:gd name="connsiteY125" fmla="*/ 1333554 h 1760101"/>
              <a:gd name="connsiteX126" fmla="*/ 1958693 w 2468711"/>
              <a:gd name="connsiteY126" fmla="*/ 1369273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0012 w 2468711"/>
              <a:gd name="connsiteY146" fmla="*/ 1454997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34844 w 2468711"/>
              <a:gd name="connsiteY90" fmla="*/ 692998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84888 w 2468711"/>
              <a:gd name="connsiteY99" fmla="*/ 857304 h 1760101"/>
              <a:gd name="connsiteX100" fmla="*/ 2084900 w 2468711"/>
              <a:gd name="connsiteY100" fmla="*/ 928742 h 1760101"/>
              <a:gd name="connsiteX101" fmla="*/ 2103950 w 2468711"/>
              <a:gd name="connsiteY101" fmla="*/ 962079 h 1760101"/>
              <a:gd name="connsiteX102" fmla="*/ 2149194 w 2468711"/>
              <a:gd name="connsiteY102" fmla="*/ 1002560 h 1760101"/>
              <a:gd name="connsiteX103" fmla="*/ 2158719 w 2468711"/>
              <a:gd name="connsiteY103" fmla="*/ 1073998 h 1760101"/>
              <a:gd name="connsiteX104" fmla="*/ 2227775 w 2468711"/>
              <a:gd name="connsiteY104" fmla="*/ 1097810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415893 w 2468711"/>
              <a:gd name="connsiteY116" fmla="*/ 1354985 h 1760101"/>
              <a:gd name="connsiteX117" fmla="*/ 2342074 w 2468711"/>
              <a:gd name="connsiteY117" fmla="*/ 1402610 h 1760101"/>
              <a:gd name="connsiteX118" fmla="*/ 2268255 w 2468711"/>
              <a:gd name="connsiteY118" fmla="*/ 1404992 h 1760101"/>
              <a:gd name="connsiteX119" fmla="*/ 2156337 w 2468711"/>
              <a:gd name="connsiteY119" fmla="*/ 1435948 h 1760101"/>
              <a:gd name="connsiteX120" fmla="*/ 2108712 w 2468711"/>
              <a:gd name="connsiteY120" fmla="*/ 1459760 h 1760101"/>
              <a:gd name="connsiteX121" fmla="*/ 2082518 w 2468711"/>
              <a:gd name="connsiteY121" fmla="*/ 1445472 h 1760101"/>
              <a:gd name="connsiteX122" fmla="*/ 2096805 w 2468711"/>
              <a:gd name="connsiteY122" fmla="*/ 1419279 h 1760101"/>
              <a:gd name="connsiteX123" fmla="*/ 2084899 w 2468711"/>
              <a:gd name="connsiteY123" fmla="*/ 1388322 h 1760101"/>
              <a:gd name="connsiteX124" fmla="*/ 2056324 w 2468711"/>
              <a:gd name="connsiteY124" fmla="*/ 1333554 h 1760101"/>
              <a:gd name="connsiteX125" fmla="*/ 2025368 w 2468711"/>
              <a:gd name="connsiteY125" fmla="*/ 1331172 h 1760101"/>
              <a:gd name="connsiteX126" fmla="*/ 1996793 w 2468711"/>
              <a:gd name="connsiteY126" fmla="*/ 1333554 h 1760101"/>
              <a:gd name="connsiteX127" fmla="*/ 1958693 w 2468711"/>
              <a:gd name="connsiteY127" fmla="*/ 1369273 h 1760101"/>
              <a:gd name="connsiteX128" fmla="*/ 1887255 w 2468711"/>
              <a:gd name="connsiteY128" fmla="*/ 1376415 h 1760101"/>
              <a:gd name="connsiteX129" fmla="*/ 1844393 w 2468711"/>
              <a:gd name="connsiteY129" fmla="*/ 1390704 h 1760101"/>
              <a:gd name="connsiteX130" fmla="*/ 1796768 w 2468711"/>
              <a:gd name="connsiteY130" fmla="*/ 1438328 h 1760101"/>
              <a:gd name="connsiteX131" fmla="*/ 1720568 w 2468711"/>
              <a:gd name="connsiteY131" fmla="*/ 1362128 h 1760101"/>
              <a:gd name="connsiteX132" fmla="*/ 1689612 w 2468711"/>
              <a:gd name="connsiteY132" fmla="*/ 1331172 h 1760101"/>
              <a:gd name="connsiteX133" fmla="*/ 1606268 w 2468711"/>
              <a:gd name="connsiteY133" fmla="*/ 1302597 h 1760101"/>
              <a:gd name="connsiteX134" fmla="*/ 1541974 w 2468711"/>
              <a:gd name="connsiteY134" fmla="*/ 1216872 h 1760101"/>
              <a:gd name="connsiteX135" fmla="*/ 1496730 w 2468711"/>
              <a:gd name="connsiteY135" fmla="*/ 1183535 h 1760101"/>
              <a:gd name="connsiteX136" fmla="*/ 1439580 w 2468711"/>
              <a:gd name="connsiteY136" fmla="*/ 1174009 h 1760101"/>
              <a:gd name="connsiteX137" fmla="*/ 1349093 w 2468711"/>
              <a:gd name="connsiteY137" fmla="*/ 1188299 h 1760101"/>
              <a:gd name="connsiteX138" fmla="*/ 1332424 w 2468711"/>
              <a:gd name="connsiteY138" fmla="*/ 1185916 h 1760101"/>
              <a:gd name="connsiteX139" fmla="*/ 1291943 w 2468711"/>
              <a:gd name="connsiteY139" fmla="*/ 1212109 h 1760101"/>
              <a:gd name="connsiteX140" fmla="*/ 1258605 w 2468711"/>
              <a:gd name="connsiteY140" fmla="*/ 1228778 h 1760101"/>
              <a:gd name="connsiteX141" fmla="*/ 1253843 w 2468711"/>
              <a:gd name="connsiteY141" fmla="*/ 1250210 h 1760101"/>
              <a:gd name="connsiteX142" fmla="*/ 1222887 w 2468711"/>
              <a:gd name="connsiteY142" fmla="*/ 1269260 h 1760101"/>
              <a:gd name="connsiteX143" fmla="*/ 1199074 w 2468711"/>
              <a:gd name="connsiteY143" fmla="*/ 1302597 h 1760101"/>
              <a:gd name="connsiteX144" fmla="*/ 1141924 w 2468711"/>
              <a:gd name="connsiteY144" fmla="*/ 1331172 h 1760101"/>
              <a:gd name="connsiteX145" fmla="*/ 1120493 w 2468711"/>
              <a:gd name="connsiteY145" fmla="*/ 1362129 h 1760101"/>
              <a:gd name="connsiteX146" fmla="*/ 1094299 w 2468711"/>
              <a:gd name="connsiteY146" fmla="*/ 1388322 h 1760101"/>
              <a:gd name="connsiteX147" fmla="*/ 1080012 w 2468711"/>
              <a:gd name="connsiteY147" fmla="*/ 1454997 h 1760101"/>
              <a:gd name="connsiteX148" fmla="*/ 1091918 w 2468711"/>
              <a:gd name="connsiteY148" fmla="*/ 1502622 h 1760101"/>
              <a:gd name="connsiteX149" fmla="*/ 1118112 w 2468711"/>
              <a:gd name="connsiteY149" fmla="*/ 1543103 h 1760101"/>
              <a:gd name="connsiteX150" fmla="*/ 1122874 w 2468711"/>
              <a:gd name="connsiteY150" fmla="*/ 1590729 h 1760101"/>
              <a:gd name="connsiteX151" fmla="*/ 1108587 w 2468711"/>
              <a:gd name="connsiteY151" fmla="*/ 1621684 h 1760101"/>
              <a:gd name="connsiteX152" fmla="*/ 1099062 w 2468711"/>
              <a:gd name="connsiteY152" fmla="*/ 1652642 h 1760101"/>
              <a:gd name="connsiteX153" fmla="*/ 1013337 w 2468711"/>
              <a:gd name="connsiteY153" fmla="*/ 1726459 h 1760101"/>
              <a:gd name="connsiteX154" fmla="*/ 989524 w 2468711"/>
              <a:gd name="connsiteY154" fmla="*/ 1747891 h 1760101"/>
              <a:gd name="connsiteX155" fmla="*/ 931725 w 2468711"/>
              <a:gd name="connsiteY155" fmla="*/ 1757893 h 1760101"/>
              <a:gd name="connsiteX156" fmla="*/ 818074 w 2468711"/>
              <a:gd name="connsiteY156" fmla="*/ 1702648 h 1760101"/>
              <a:gd name="connsiteX157" fmla="*/ 770449 w 2468711"/>
              <a:gd name="connsiteY157" fmla="*/ 1674072 h 1760101"/>
              <a:gd name="connsiteX158" fmla="*/ 687105 w 2468711"/>
              <a:gd name="connsiteY158" fmla="*/ 1645499 h 1760101"/>
              <a:gd name="connsiteX159" fmla="*/ 601380 w 2468711"/>
              <a:gd name="connsiteY159" fmla="*/ 1631209 h 1760101"/>
              <a:gd name="connsiteX160" fmla="*/ 546612 w 2468711"/>
              <a:gd name="connsiteY160" fmla="*/ 1640734 h 1760101"/>
              <a:gd name="connsiteX161" fmla="*/ 491843 w 2468711"/>
              <a:gd name="connsiteY161" fmla="*/ 1638353 h 1760101"/>
              <a:gd name="connsiteX162" fmla="*/ 391830 w 2468711"/>
              <a:gd name="connsiteY162" fmla="*/ 1655022 h 1760101"/>
              <a:gd name="connsiteX163" fmla="*/ 313249 w 2468711"/>
              <a:gd name="connsiteY163" fmla="*/ 1643117 h 1760101"/>
              <a:gd name="connsiteX164" fmla="*/ 246574 w 2468711"/>
              <a:gd name="connsiteY164" fmla="*/ 1619303 h 1760101"/>
              <a:gd name="connsiteX165" fmla="*/ 170374 w 2468711"/>
              <a:gd name="connsiteY165" fmla="*/ 1547867 h 1760101"/>
              <a:gd name="connsiteX166" fmla="*/ 75125 w 2468711"/>
              <a:gd name="connsiteY166" fmla="*/ 1497860 h 1760101"/>
              <a:gd name="connsiteX167" fmla="*/ 48930 w 2468711"/>
              <a:gd name="connsiteY167" fmla="*/ 1433567 h 1760101"/>
              <a:gd name="connsiteX168" fmla="*/ 70362 w 2468711"/>
              <a:gd name="connsiteY168" fmla="*/ 1416898 h 1760101"/>
              <a:gd name="connsiteX169" fmla="*/ 87030 w 2468711"/>
              <a:gd name="connsiteY169" fmla="*/ 1371654 h 1760101"/>
              <a:gd name="connsiteX170" fmla="*/ 79943 w 2468711"/>
              <a:gd name="connsiteY170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84888 w 2468711"/>
              <a:gd name="connsiteY99" fmla="*/ 857304 h 1760101"/>
              <a:gd name="connsiteX100" fmla="*/ 2084900 w 2468711"/>
              <a:gd name="connsiteY100" fmla="*/ 928742 h 1760101"/>
              <a:gd name="connsiteX101" fmla="*/ 2103950 w 2468711"/>
              <a:gd name="connsiteY101" fmla="*/ 962079 h 1760101"/>
              <a:gd name="connsiteX102" fmla="*/ 2149194 w 2468711"/>
              <a:gd name="connsiteY102" fmla="*/ 1002560 h 1760101"/>
              <a:gd name="connsiteX103" fmla="*/ 2158719 w 2468711"/>
              <a:gd name="connsiteY103" fmla="*/ 1073998 h 1760101"/>
              <a:gd name="connsiteX104" fmla="*/ 2227775 w 2468711"/>
              <a:gd name="connsiteY104" fmla="*/ 1097810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415893 w 2468711"/>
              <a:gd name="connsiteY116" fmla="*/ 1354985 h 1760101"/>
              <a:gd name="connsiteX117" fmla="*/ 2342074 w 2468711"/>
              <a:gd name="connsiteY117" fmla="*/ 1402610 h 1760101"/>
              <a:gd name="connsiteX118" fmla="*/ 2268255 w 2468711"/>
              <a:gd name="connsiteY118" fmla="*/ 1404992 h 1760101"/>
              <a:gd name="connsiteX119" fmla="*/ 2156337 w 2468711"/>
              <a:gd name="connsiteY119" fmla="*/ 1435948 h 1760101"/>
              <a:gd name="connsiteX120" fmla="*/ 2108712 w 2468711"/>
              <a:gd name="connsiteY120" fmla="*/ 1459760 h 1760101"/>
              <a:gd name="connsiteX121" fmla="*/ 2082518 w 2468711"/>
              <a:gd name="connsiteY121" fmla="*/ 1445472 h 1760101"/>
              <a:gd name="connsiteX122" fmla="*/ 2096805 w 2468711"/>
              <a:gd name="connsiteY122" fmla="*/ 1419279 h 1760101"/>
              <a:gd name="connsiteX123" fmla="*/ 2084899 w 2468711"/>
              <a:gd name="connsiteY123" fmla="*/ 1388322 h 1760101"/>
              <a:gd name="connsiteX124" fmla="*/ 2056324 w 2468711"/>
              <a:gd name="connsiteY124" fmla="*/ 1333554 h 1760101"/>
              <a:gd name="connsiteX125" fmla="*/ 2025368 w 2468711"/>
              <a:gd name="connsiteY125" fmla="*/ 1331172 h 1760101"/>
              <a:gd name="connsiteX126" fmla="*/ 1996793 w 2468711"/>
              <a:gd name="connsiteY126" fmla="*/ 1333554 h 1760101"/>
              <a:gd name="connsiteX127" fmla="*/ 1958693 w 2468711"/>
              <a:gd name="connsiteY127" fmla="*/ 1369273 h 1760101"/>
              <a:gd name="connsiteX128" fmla="*/ 1887255 w 2468711"/>
              <a:gd name="connsiteY128" fmla="*/ 1376415 h 1760101"/>
              <a:gd name="connsiteX129" fmla="*/ 1844393 w 2468711"/>
              <a:gd name="connsiteY129" fmla="*/ 1390704 h 1760101"/>
              <a:gd name="connsiteX130" fmla="*/ 1796768 w 2468711"/>
              <a:gd name="connsiteY130" fmla="*/ 1438328 h 1760101"/>
              <a:gd name="connsiteX131" fmla="*/ 1720568 w 2468711"/>
              <a:gd name="connsiteY131" fmla="*/ 1362128 h 1760101"/>
              <a:gd name="connsiteX132" fmla="*/ 1689612 w 2468711"/>
              <a:gd name="connsiteY132" fmla="*/ 1331172 h 1760101"/>
              <a:gd name="connsiteX133" fmla="*/ 1606268 w 2468711"/>
              <a:gd name="connsiteY133" fmla="*/ 1302597 h 1760101"/>
              <a:gd name="connsiteX134" fmla="*/ 1541974 w 2468711"/>
              <a:gd name="connsiteY134" fmla="*/ 1216872 h 1760101"/>
              <a:gd name="connsiteX135" fmla="*/ 1496730 w 2468711"/>
              <a:gd name="connsiteY135" fmla="*/ 1183535 h 1760101"/>
              <a:gd name="connsiteX136" fmla="*/ 1439580 w 2468711"/>
              <a:gd name="connsiteY136" fmla="*/ 1174009 h 1760101"/>
              <a:gd name="connsiteX137" fmla="*/ 1349093 w 2468711"/>
              <a:gd name="connsiteY137" fmla="*/ 1188299 h 1760101"/>
              <a:gd name="connsiteX138" fmla="*/ 1332424 w 2468711"/>
              <a:gd name="connsiteY138" fmla="*/ 1185916 h 1760101"/>
              <a:gd name="connsiteX139" fmla="*/ 1291943 w 2468711"/>
              <a:gd name="connsiteY139" fmla="*/ 1212109 h 1760101"/>
              <a:gd name="connsiteX140" fmla="*/ 1258605 w 2468711"/>
              <a:gd name="connsiteY140" fmla="*/ 1228778 h 1760101"/>
              <a:gd name="connsiteX141" fmla="*/ 1253843 w 2468711"/>
              <a:gd name="connsiteY141" fmla="*/ 1250210 h 1760101"/>
              <a:gd name="connsiteX142" fmla="*/ 1222887 w 2468711"/>
              <a:gd name="connsiteY142" fmla="*/ 1269260 h 1760101"/>
              <a:gd name="connsiteX143" fmla="*/ 1199074 w 2468711"/>
              <a:gd name="connsiteY143" fmla="*/ 1302597 h 1760101"/>
              <a:gd name="connsiteX144" fmla="*/ 1141924 w 2468711"/>
              <a:gd name="connsiteY144" fmla="*/ 1331172 h 1760101"/>
              <a:gd name="connsiteX145" fmla="*/ 1120493 w 2468711"/>
              <a:gd name="connsiteY145" fmla="*/ 1362129 h 1760101"/>
              <a:gd name="connsiteX146" fmla="*/ 1094299 w 2468711"/>
              <a:gd name="connsiteY146" fmla="*/ 1388322 h 1760101"/>
              <a:gd name="connsiteX147" fmla="*/ 1080012 w 2468711"/>
              <a:gd name="connsiteY147" fmla="*/ 1454997 h 1760101"/>
              <a:gd name="connsiteX148" fmla="*/ 1091918 w 2468711"/>
              <a:gd name="connsiteY148" fmla="*/ 1502622 h 1760101"/>
              <a:gd name="connsiteX149" fmla="*/ 1118112 w 2468711"/>
              <a:gd name="connsiteY149" fmla="*/ 1543103 h 1760101"/>
              <a:gd name="connsiteX150" fmla="*/ 1122874 w 2468711"/>
              <a:gd name="connsiteY150" fmla="*/ 1590729 h 1760101"/>
              <a:gd name="connsiteX151" fmla="*/ 1108587 w 2468711"/>
              <a:gd name="connsiteY151" fmla="*/ 1621684 h 1760101"/>
              <a:gd name="connsiteX152" fmla="*/ 1099062 w 2468711"/>
              <a:gd name="connsiteY152" fmla="*/ 1652642 h 1760101"/>
              <a:gd name="connsiteX153" fmla="*/ 1013337 w 2468711"/>
              <a:gd name="connsiteY153" fmla="*/ 1726459 h 1760101"/>
              <a:gd name="connsiteX154" fmla="*/ 989524 w 2468711"/>
              <a:gd name="connsiteY154" fmla="*/ 1747891 h 1760101"/>
              <a:gd name="connsiteX155" fmla="*/ 931725 w 2468711"/>
              <a:gd name="connsiteY155" fmla="*/ 1757893 h 1760101"/>
              <a:gd name="connsiteX156" fmla="*/ 818074 w 2468711"/>
              <a:gd name="connsiteY156" fmla="*/ 1702648 h 1760101"/>
              <a:gd name="connsiteX157" fmla="*/ 770449 w 2468711"/>
              <a:gd name="connsiteY157" fmla="*/ 1674072 h 1760101"/>
              <a:gd name="connsiteX158" fmla="*/ 687105 w 2468711"/>
              <a:gd name="connsiteY158" fmla="*/ 1645499 h 1760101"/>
              <a:gd name="connsiteX159" fmla="*/ 601380 w 2468711"/>
              <a:gd name="connsiteY159" fmla="*/ 1631209 h 1760101"/>
              <a:gd name="connsiteX160" fmla="*/ 546612 w 2468711"/>
              <a:gd name="connsiteY160" fmla="*/ 1640734 h 1760101"/>
              <a:gd name="connsiteX161" fmla="*/ 491843 w 2468711"/>
              <a:gd name="connsiteY161" fmla="*/ 1638353 h 1760101"/>
              <a:gd name="connsiteX162" fmla="*/ 391830 w 2468711"/>
              <a:gd name="connsiteY162" fmla="*/ 1655022 h 1760101"/>
              <a:gd name="connsiteX163" fmla="*/ 313249 w 2468711"/>
              <a:gd name="connsiteY163" fmla="*/ 1643117 h 1760101"/>
              <a:gd name="connsiteX164" fmla="*/ 246574 w 2468711"/>
              <a:gd name="connsiteY164" fmla="*/ 1619303 h 1760101"/>
              <a:gd name="connsiteX165" fmla="*/ 170374 w 2468711"/>
              <a:gd name="connsiteY165" fmla="*/ 1547867 h 1760101"/>
              <a:gd name="connsiteX166" fmla="*/ 75125 w 2468711"/>
              <a:gd name="connsiteY166" fmla="*/ 1497860 h 1760101"/>
              <a:gd name="connsiteX167" fmla="*/ 48930 w 2468711"/>
              <a:gd name="connsiteY167" fmla="*/ 1433567 h 1760101"/>
              <a:gd name="connsiteX168" fmla="*/ 70362 w 2468711"/>
              <a:gd name="connsiteY168" fmla="*/ 1416898 h 1760101"/>
              <a:gd name="connsiteX169" fmla="*/ 87030 w 2468711"/>
              <a:gd name="connsiteY169" fmla="*/ 1371654 h 1760101"/>
              <a:gd name="connsiteX170" fmla="*/ 79943 w 2468711"/>
              <a:gd name="connsiteY170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2084900 w 2468711"/>
              <a:gd name="connsiteY100" fmla="*/ 928742 h 1760101"/>
              <a:gd name="connsiteX101" fmla="*/ 2103950 w 2468711"/>
              <a:gd name="connsiteY101" fmla="*/ 962079 h 1760101"/>
              <a:gd name="connsiteX102" fmla="*/ 2149194 w 2468711"/>
              <a:gd name="connsiteY102" fmla="*/ 1002560 h 1760101"/>
              <a:gd name="connsiteX103" fmla="*/ 2158719 w 2468711"/>
              <a:gd name="connsiteY103" fmla="*/ 1073998 h 1760101"/>
              <a:gd name="connsiteX104" fmla="*/ 2227775 w 2468711"/>
              <a:gd name="connsiteY104" fmla="*/ 1097810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415893 w 2468711"/>
              <a:gd name="connsiteY116" fmla="*/ 1354985 h 1760101"/>
              <a:gd name="connsiteX117" fmla="*/ 2342074 w 2468711"/>
              <a:gd name="connsiteY117" fmla="*/ 1402610 h 1760101"/>
              <a:gd name="connsiteX118" fmla="*/ 2268255 w 2468711"/>
              <a:gd name="connsiteY118" fmla="*/ 1404992 h 1760101"/>
              <a:gd name="connsiteX119" fmla="*/ 2156337 w 2468711"/>
              <a:gd name="connsiteY119" fmla="*/ 1435948 h 1760101"/>
              <a:gd name="connsiteX120" fmla="*/ 2108712 w 2468711"/>
              <a:gd name="connsiteY120" fmla="*/ 1459760 h 1760101"/>
              <a:gd name="connsiteX121" fmla="*/ 2082518 w 2468711"/>
              <a:gd name="connsiteY121" fmla="*/ 1445472 h 1760101"/>
              <a:gd name="connsiteX122" fmla="*/ 2096805 w 2468711"/>
              <a:gd name="connsiteY122" fmla="*/ 1419279 h 1760101"/>
              <a:gd name="connsiteX123" fmla="*/ 2084899 w 2468711"/>
              <a:gd name="connsiteY123" fmla="*/ 1388322 h 1760101"/>
              <a:gd name="connsiteX124" fmla="*/ 2056324 w 2468711"/>
              <a:gd name="connsiteY124" fmla="*/ 1333554 h 1760101"/>
              <a:gd name="connsiteX125" fmla="*/ 2025368 w 2468711"/>
              <a:gd name="connsiteY125" fmla="*/ 1331172 h 1760101"/>
              <a:gd name="connsiteX126" fmla="*/ 1996793 w 2468711"/>
              <a:gd name="connsiteY126" fmla="*/ 1333554 h 1760101"/>
              <a:gd name="connsiteX127" fmla="*/ 1958693 w 2468711"/>
              <a:gd name="connsiteY127" fmla="*/ 1369273 h 1760101"/>
              <a:gd name="connsiteX128" fmla="*/ 1887255 w 2468711"/>
              <a:gd name="connsiteY128" fmla="*/ 1376415 h 1760101"/>
              <a:gd name="connsiteX129" fmla="*/ 1844393 w 2468711"/>
              <a:gd name="connsiteY129" fmla="*/ 1390704 h 1760101"/>
              <a:gd name="connsiteX130" fmla="*/ 1796768 w 2468711"/>
              <a:gd name="connsiteY130" fmla="*/ 1438328 h 1760101"/>
              <a:gd name="connsiteX131" fmla="*/ 1720568 w 2468711"/>
              <a:gd name="connsiteY131" fmla="*/ 1362128 h 1760101"/>
              <a:gd name="connsiteX132" fmla="*/ 1689612 w 2468711"/>
              <a:gd name="connsiteY132" fmla="*/ 1331172 h 1760101"/>
              <a:gd name="connsiteX133" fmla="*/ 1606268 w 2468711"/>
              <a:gd name="connsiteY133" fmla="*/ 1302597 h 1760101"/>
              <a:gd name="connsiteX134" fmla="*/ 1541974 w 2468711"/>
              <a:gd name="connsiteY134" fmla="*/ 1216872 h 1760101"/>
              <a:gd name="connsiteX135" fmla="*/ 1496730 w 2468711"/>
              <a:gd name="connsiteY135" fmla="*/ 1183535 h 1760101"/>
              <a:gd name="connsiteX136" fmla="*/ 1439580 w 2468711"/>
              <a:gd name="connsiteY136" fmla="*/ 1174009 h 1760101"/>
              <a:gd name="connsiteX137" fmla="*/ 1349093 w 2468711"/>
              <a:gd name="connsiteY137" fmla="*/ 1188299 h 1760101"/>
              <a:gd name="connsiteX138" fmla="*/ 1332424 w 2468711"/>
              <a:gd name="connsiteY138" fmla="*/ 1185916 h 1760101"/>
              <a:gd name="connsiteX139" fmla="*/ 1291943 w 2468711"/>
              <a:gd name="connsiteY139" fmla="*/ 1212109 h 1760101"/>
              <a:gd name="connsiteX140" fmla="*/ 1258605 w 2468711"/>
              <a:gd name="connsiteY140" fmla="*/ 1228778 h 1760101"/>
              <a:gd name="connsiteX141" fmla="*/ 1253843 w 2468711"/>
              <a:gd name="connsiteY141" fmla="*/ 1250210 h 1760101"/>
              <a:gd name="connsiteX142" fmla="*/ 1222887 w 2468711"/>
              <a:gd name="connsiteY142" fmla="*/ 1269260 h 1760101"/>
              <a:gd name="connsiteX143" fmla="*/ 1199074 w 2468711"/>
              <a:gd name="connsiteY143" fmla="*/ 1302597 h 1760101"/>
              <a:gd name="connsiteX144" fmla="*/ 1141924 w 2468711"/>
              <a:gd name="connsiteY144" fmla="*/ 1331172 h 1760101"/>
              <a:gd name="connsiteX145" fmla="*/ 1120493 w 2468711"/>
              <a:gd name="connsiteY145" fmla="*/ 1362129 h 1760101"/>
              <a:gd name="connsiteX146" fmla="*/ 1094299 w 2468711"/>
              <a:gd name="connsiteY146" fmla="*/ 1388322 h 1760101"/>
              <a:gd name="connsiteX147" fmla="*/ 1080012 w 2468711"/>
              <a:gd name="connsiteY147" fmla="*/ 1454997 h 1760101"/>
              <a:gd name="connsiteX148" fmla="*/ 1091918 w 2468711"/>
              <a:gd name="connsiteY148" fmla="*/ 1502622 h 1760101"/>
              <a:gd name="connsiteX149" fmla="*/ 1118112 w 2468711"/>
              <a:gd name="connsiteY149" fmla="*/ 1543103 h 1760101"/>
              <a:gd name="connsiteX150" fmla="*/ 1122874 w 2468711"/>
              <a:gd name="connsiteY150" fmla="*/ 1590729 h 1760101"/>
              <a:gd name="connsiteX151" fmla="*/ 1108587 w 2468711"/>
              <a:gd name="connsiteY151" fmla="*/ 1621684 h 1760101"/>
              <a:gd name="connsiteX152" fmla="*/ 1099062 w 2468711"/>
              <a:gd name="connsiteY152" fmla="*/ 1652642 h 1760101"/>
              <a:gd name="connsiteX153" fmla="*/ 1013337 w 2468711"/>
              <a:gd name="connsiteY153" fmla="*/ 1726459 h 1760101"/>
              <a:gd name="connsiteX154" fmla="*/ 989524 w 2468711"/>
              <a:gd name="connsiteY154" fmla="*/ 1747891 h 1760101"/>
              <a:gd name="connsiteX155" fmla="*/ 931725 w 2468711"/>
              <a:gd name="connsiteY155" fmla="*/ 1757893 h 1760101"/>
              <a:gd name="connsiteX156" fmla="*/ 818074 w 2468711"/>
              <a:gd name="connsiteY156" fmla="*/ 1702648 h 1760101"/>
              <a:gd name="connsiteX157" fmla="*/ 770449 w 2468711"/>
              <a:gd name="connsiteY157" fmla="*/ 1674072 h 1760101"/>
              <a:gd name="connsiteX158" fmla="*/ 687105 w 2468711"/>
              <a:gd name="connsiteY158" fmla="*/ 1645499 h 1760101"/>
              <a:gd name="connsiteX159" fmla="*/ 601380 w 2468711"/>
              <a:gd name="connsiteY159" fmla="*/ 1631209 h 1760101"/>
              <a:gd name="connsiteX160" fmla="*/ 546612 w 2468711"/>
              <a:gd name="connsiteY160" fmla="*/ 1640734 h 1760101"/>
              <a:gd name="connsiteX161" fmla="*/ 491843 w 2468711"/>
              <a:gd name="connsiteY161" fmla="*/ 1638353 h 1760101"/>
              <a:gd name="connsiteX162" fmla="*/ 391830 w 2468711"/>
              <a:gd name="connsiteY162" fmla="*/ 1655022 h 1760101"/>
              <a:gd name="connsiteX163" fmla="*/ 313249 w 2468711"/>
              <a:gd name="connsiteY163" fmla="*/ 1643117 h 1760101"/>
              <a:gd name="connsiteX164" fmla="*/ 246574 w 2468711"/>
              <a:gd name="connsiteY164" fmla="*/ 1619303 h 1760101"/>
              <a:gd name="connsiteX165" fmla="*/ 170374 w 2468711"/>
              <a:gd name="connsiteY165" fmla="*/ 1547867 h 1760101"/>
              <a:gd name="connsiteX166" fmla="*/ 75125 w 2468711"/>
              <a:gd name="connsiteY166" fmla="*/ 1497860 h 1760101"/>
              <a:gd name="connsiteX167" fmla="*/ 48930 w 2468711"/>
              <a:gd name="connsiteY167" fmla="*/ 1433567 h 1760101"/>
              <a:gd name="connsiteX168" fmla="*/ 70362 w 2468711"/>
              <a:gd name="connsiteY168" fmla="*/ 1416898 h 1760101"/>
              <a:gd name="connsiteX169" fmla="*/ 87030 w 2468711"/>
              <a:gd name="connsiteY169" fmla="*/ 1371654 h 1760101"/>
              <a:gd name="connsiteX170" fmla="*/ 79943 w 2468711"/>
              <a:gd name="connsiteY170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1961075 w 2468711"/>
              <a:gd name="connsiteY100" fmla="*/ 1014467 h 1760101"/>
              <a:gd name="connsiteX101" fmla="*/ 2103950 w 2468711"/>
              <a:gd name="connsiteY101" fmla="*/ 962079 h 1760101"/>
              <a:gd name="connsiteX102" fmla="*/ 2149194 w 2468711"/>
              <a:gd name="connsiteY102" fmla="*/ 1002560 h 1760101"/>
              <a:gd name="connsiteX103" fmla="*/ 2158719 w 2468711"/>
              <a:gd name="connsiteY103" fmla="*/ 1073998 h 1760101"/>
              <a:gd name="connsiteX104" fmla="*/ 2227775 w 2468711"/>
              <a:gd name="connsiteY104" fmla="*/ 1097810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415893 w 2468711"/>
              <a:gd name="connsiteY116" fmla="*/ 1354985 h 1760101"/>
              <a:gd name="connsiteX117" fmla="*/ 2342074 w 2468711"/>
              <a:gd name="connsiteY117" fmla="*/ 1402610 h 1760101"/>
              <a:gd name="connsiteX118" fmla="*/ 2268255 w 2468711"/>
              <a:gd name="connsiteY118" fmla="*/ 1404992 h 1760101"/>
              <a:gd name="connsiteX119" fmla="*/ 2156337 w 2468711"/>
              <a:gd name="connsiteY119" fmla="*/ 1435948 h 1760101"/>
              <a:gd name="connsiteX120" fmla="*/ 2108712 w 2468711"/>
              <a:gd name="connsiteY120" fmla="*/ 1459760 h 1760101"/>
              <a:gd name="connsiteX121" fmla="*/ 2082518 w 2468711"/>
              <a:gd name="connsiteY121" fmla="*/ 1445472 h 1760101"/>
              <a:gd name="connsiteX122" fmla="*/ 2096805 w 2468711"/>
              <a:gd name="connsiteY122" fmla="*/ 1419279 h 1760101"/>
              <a:gd name="connsiteX123" fmla="*/ 2084899 w 2468711"/>
              <a:gd name="connsiteY123" fmla="*/ 1388322 h 1760101"/>
              <a:gd name="connsiteX124" fmla="*/ 2056324 w 2468711"/>
              <a:gd name="connsiteY124" fmla="*/ 1333554 h 1760101"/>
              <a:gd name="connsiteX125" fmla="*/ 2025368 w 2468711"/>
              <a:gd name="connsiteY125" fmla="*/ 1331172 h 1760101"/>
              <a:gd name="connsiteX126" fmla="*/ 1996793 w 2468711"/>
              <a:gd name="connsiteY126" fmla="*/ 1333554 h 1760101"/>
              <a:gd name="connsiteX127" fmla="*/ 1958693 w 2468711"/>
              <a:gd name="connsiteY127" fmla="*/ 1369273 h 1760101"/>
              <a:gd name="connsiteX128" fmla="*/ 1887255 w 2468711"/>
              <a:gd name="connsiteY128" fmla="*/ 1376415 h 1760101"/>
              <a:gd name="connsiteX129" fmla="*/ 1844393 w 2468711"/>
              <a:gd name="connsiteY129" fmla="*/ 1390704 h 1760101"/>
              <a:gd name="connsiteX130" fmla="*/ 1796768 w 2468711"/>
              <a:gd name="connsiteY130" fmla="*/ 1438328 h 1760101"/>
              <a:gd name="connsiteX131" fmla="*/ 1720568 w 2468711"/>
              <a:gd name="connsiteY131" fmla="*/ 1362128 h 1760101"/>
              <a:gd name="connsiteX132" fmla="*/ 1689612 w 2468711"/>
              <a:gd name="connsiteY132" fmla="*/ 1331172 h 1760101"/>
              <a:gd name="connsiteX133" fmla="*/ 1606268 w 2468711"/>
              <a:gd name="connsiteY133" fmla="*/ 1302597 h 1760101"/>
              <a:gd name="connsiteX134" fmla="*/ 1541974 w 2468711"/>
              <a:gd name="connsiteY134" fmla="*/ 1216872 h 1760101"/>
              <a:gd name="connsiteX135" fmla="*/ 1496730 w 2468711"/>
              <a:gd name="connsiteY135" fmla="*/ 1183535 h 1760101"/>
              <a:gd name="connsiteX136" fmla="*/ 1439580 w 2468711"/>
              <a:gd name="connsiteY136" fmla="*/ 1174009 h 1760101"/>
              <a:gd name="connsiteX137" fmla="*/ 1349093 w 2468711"/>
              <a:gd name="connsiteY137" fmla="*/ 1188299 h 1760101"/>
              <a:gd name="connsiteX138" fmla="*/ 1332424 w 2468711"/>
              <a:gd name="connsiteY138" fmla="*/ 1185916 h 1760101"/>
              <a:gd name="connsiteX139" fmla="*/ 1291943 w 2468711"/>
              <a:gd name="connsiteY139" fmla="*/ 1212109 h 1760101"/>
              <a:gd name="connsiteX140" fmla="*/ 1258605 w 2468711"/>
              <a:gd name="connsiteY140" fmla="*/ 1228778 h 1760101"/>
              <a:gd name="connsiteX141" fmla="*/ 1253843 w 2468711"/>
              <a:gd name="connsiteY141" fmla="*/ 1250210 h 1760101"/>
              <a:gd name="connsiteX142" fmla="*/ 1222887 w 2468711"/>
              <a:gd name="connsiteY142" fmla="*/ 1269260 h 1760101"/>
              <a:gd name="connsiteX143" fmla="*/ 1199074 w 2468711"/>
              <a:gd name="connsiteY143" fmla="*/ 1302597 h 1760101"/>
              <a:gd name="connsiteX144" fmla="*/ 1141924 w 2468711"/>
              <a:gd name="connsiteY144" fmla="*/ 1331172 h 1760101"/>
              <a:gd name="connsiteX145" fmla="*/ 1120493 w 2468711"/>
              <a:gd name="connsiteY145" fmla="*/ 1362129 h 1760101"/>
              <a:gd name="connsiteX146" fmla="*/ 1094299 w 2468711"/>
              <a:gd name="connsiteY146" fmla="*/ 1388322 h 1760101"/>
              <a:gd name="connsiteX147" fmla="*/ 1080012 w 2468711"/>
              <a:gd name="connsiteY147" fmla="*/ 1454997 h 1760101"/>
              <a:gd name="connsiteX148" fmla="*/ 1091918 w 2468711"/>
              <a:gd name="connsiteY148" fmla="*/ 1502622 h 1760101"/>
              <a:gd name="connsiteX149" fmla="*/ 1118112 w 2468711"/>
              <a:gd name="connsiteY149" fmla="*/ 1543103 h 1760101"/>
              <a:gd name="connsiteX150" fmla="*/ 1122874 w 2468711"/>
              <a:gd name="connsiteY150" fmla="*/ 1590729 h 1760101"/>
              <a:gd name="connsiteX151" fmla="*/ 1108587 w 2468711"/>
              <a:gd name="connsiteY151" fmla="*/ 1621684 h 1760101"/>
              <a:gd name="connsiteX152" fmla="*/ 1099062 w 2468711"/>
              <a:gd name="connsiteY152" fmla="*/ 1652642 h 1760101"/>
              <a:gd name="connsiteX153" fmla="*/ 1013337 w 2468711"/>
              <a:gd name="connsiteY153" fmla="*/ 1726459 h 1760101"/>
              <a:gd name="connsiteX154" fmla="*/ 989524 w 2468711"/>
              <a:gd name="connsiteY154" fmla="*/ 1747891 h 1760101"/>
              <a:gd name="connsiteX155" fmla="*/ 931725 w 2468711"/>
              <a:gd name="connsiteY155" fmla="*/ 1757893 h 1760101"/>
              <a:gd name="connsiteX156" fmla="*/ 818074 w 2468711"/>
              <a:gd name="connsiteY156" fmla="*/ 1702648 h 1760101"/>
              <a:gd name="connsiteX157" fmla="*/ 770449 w 2468711"/>
              <a:gd name="connsiteY157" fmla="*/ 1674072 h 1760101"/>
              <a:gd name="connsiteX158" fmla="*/ 687105 w 2468711"/>
              <a:gd name="connsiteY158" fmla="*/ 1645499 h 1760101"/>
              <a:gd name="connsiteX159" fmla="*/ 601380 w 2468711"/>
              <a:gd name="connsiteY159" fmla="*/ 1631209 h 1760101"/>
              <a:gd name="connsiteX160" fmla="*/ 546612 w 2468711"/>
              <a:gd name="connsiteY160" fmla="*/ 1640734 h 1760101"/>
              <a:gd name="connsiteX161" fmla="*/ 491843 w 2468711"/>
              <a:gd name="connsiteY161" fmla="*/ 1638353 h 1760101"/>
              <a:gd name="connsiteX162" fmla="*/ 391830 w 2468711"/>
              <a:gd name="connsiteY162" fmla="*/ 1655022 h 1760101"/>
              <a:gd name="connsiteX163" fmla="*/ 313249 w 2468711"/>
              <a:gd name="connsiteY163" fmla="*/ 1643117 h 1760101"/>
              <a:gd name="connsiteX164" fmla="*/ 246574 w 2468711"/>
              <a:gd name="connsiteY164" fmla="*/ 1619303 h 1760101"/>
              <a:gd name="connsiteX165" fmla="*/ 170374 w 2468711"/>
              <a:gd name="connsiteY165" fmla="*/ 1547867 h 1760101"/>
              <a:gd name="connsiteX166" fmla="*/ 75125 w 2468711"/>
              <a:gd name="connsiteY166" fmla="*/ 1497860 h 1760101"/>
              <a:gd name="connsiteX167" fmla="*/ 48930 w 2468711"/>
              <a:gd name="connsiteY167" fmla="*/ 1433567 h 1760101"/>
              <a:gd name="connsiteX168" fmla="*/ 70362 w 2468711"/>
              <a:gd name="connsiteY168" fmla="*/ 1416898 h 1760101"/>
              <a:gd name="connsiteX169" fmla="*/ 87030 w 2468711"/>
              <a:gd name="connsiteY169" fmla="*/ 1371654 h 1760101"/>
              <a:gd name="connsiteX170" fmla="*/ 79943 w 2468711"/>
              <a:gd name="connsiteY170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1961075 w 2468711"/>
              <a:gd name="connsiteY100" fmla="*/ 1014467 h 1760101"/>
              <a:gd name="connsiteX101" fmla="*/ 1956313 w 2468711"/>
              <a:gd name="connsiteY101" fmla="*/ 1069235 h 1760101"/>
              <a:gd name="connsiteX102" fmla="*/ 2149194 w 2468711"/>
              <a:gd name="connsiteY102" fmla="*/ 1002560 h 1760101"/>
              <a:gd name="connsiteX103" fmla="*/ 2158719 w 2468711"/>
              <a:gd name="connsiteY103" fmla="*/ 1073998 h 1760101"/>
              <a:gd name="connsiteX104" fmla="*/ 2227775 w 2468711"/>
              <a:gd name="connsiteY104" fmla="*/ 1097810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415893 w 2468711"/>
              <a:gd name="connsiteY116" fmla="*/ 1354985 h 1760101"/>
              <a:gd name="connsiteX117" fmla="*/ 2342074 w 2468711"/>
              <a:gd name="connsiteY117" fmla="*/ 1402610 h 1760101"/>
              <a:gd name="connsiteX118" fmla="*/ 2268255 w 2468711"/>
              <a:gd name="connsiteY118" fmla="*/ 1404992 h 1760101"/>
              <a:gd name="connsiteX119" fmla="*/ 2156337 w 2468711"/>
              <a:gd name="connsiteY119" fmla="*/ 1435948 h 1760101"/>
              <a:gd name="connsiteX120" fmla="*/ 2108712 w 2468711"/>
              <a:gd name="connsiteY120" fmla="*/ 1459760 h 1760101"/>
              <a:gd name="connsiteX121" fmla="*/ 2082518 w 2468711"/>
              <a:gd name="connsiteY121" fmla="*/ 1445472 h 1760101"/>
              <a:gd name="connsiteX122" fmla="*/ 2096805 w 2468711"/>
              <a:gd name="connsiteY122" fmla="*/ 1419279 h 1760101"/>
              <a:gd name="connsiteX123" fmla="*/ 2084899 w 2468711"/>
              <a:gd name="connsiteY123" fmla="*/ 1388322 h 1760101"/>
              <a:gd name="connsiteX124" fmla="*/ 2056324 w 2468711"/>
              <a:gd name="connsiteY124" fmla="*/ 1333554 h 1760101"/>
              <a:gd name="connsiteX125" fmla="*/ 2025368 w 2468711"/>
              <a:gd name="connsiteY125" fmla="*/ 1331172 h 1760101"/>
              <a:gd name="connsiteX126" fmla="*/ 1996793 w 2468711"/>
              <a:gd name="connsiteY126" fmla="*/ 1333554 h 1760101"/>
              <a:gd name="connsiteX127" fmla="*/ 1958693 w 2468711"/>
              <a:gd name="connsiteY127" fmla="*/ 1369273 h 1760101"/>
              <a:gd name="connsiteX128" fmla="*/ 1887255 w 2468711"/>
              <a:gd name="connsiteY128" fmla="*/ 1376415 h 1760101"/>
              <a:gd name="connsiteX129" fmla="*/ 1844393 w 2468711"/>
              <a:gd name="connsiteY129" fmla="*/ 1390704 h 1760101"/>
              <a:gd name="connsiteX130" fmla="*/ 1796768 w 2468711"/>
              <a:gd name="connsiteY130" fmla="*/ 1438328 h 1760101"/>
              <a:gd name="connsiteX131" fmla="*/ 1720568 w 2468711"/>
              <a:gd name="connsiteY131" fmla="*/ 1362128 h 1760101"/>
              <a:gd name="connsiteX132" fmla="*/ 1689612 w 2468711"/>
              <a:gd name="connsiteY132" fmla="*/ 1331172 h 1760101"/>
              <a:gd name="connsiteX133" fmla="*/ 1606268 w 2468711"/>
              <a:gd name="connsiteY133" fmla="*/ 1302597 h 1760101"/>
              <a:gd name="connsiteX134" fmla="*/ 1541974 w 2468711"/>
              <a:gd name="connsiteY134" fmla="*/ 1216872 h 1760101"/>
              <a:gd name="connsiteX135" fmla="*/ 1496730 w 2468711"/>
              <a:gd name="connsiteY135" fmla="*/ 1183535 h 1760101"/>
              <a:gd name="connsiteX136" fmla="*/ 1439580 w 2468711"/>
              <a:gd name="connsiteY136" fmla="*/ 1174009 h 1760101"/>
              <a:gd name="connsiteX137" fmla="*/ 1349093 w 2468711"/>
              <a:gd name="connsiteY137" fmla="*/ 1188299 h 1760101"/>
              <a:gd name="connsiteX138" fmla="*/ 1332424 w 2468711"/>
              <a:gd name="connsiteY138" fmla="*/ 1185916 h 1760101"/>
              <a:gd name="connsiteX139" fmla="*/ 1291943 w 2468711"/>
              <a:gd name="connsiteY139" fmla="*/ 1212109 h 1760101"/>
              <a:gd name="connsiteX140" fmla="*/ 1258605 w 2468711"/>
              <a:gd name="connsiteY140" fmla="*/ 1228778 h 1760101"/>
              <a:gd name="connsiteX141" fmla="*/ 1253843 w 2468711"/>
              <a:gd name="connsiteY141" fmla="*/ 1250210 h 1760101"/>
              <a:gd name="connsiteX142" fmla="*/ 1222887 w 2468711"/>
              <a:gd name="connsiteY142" fmla="*/ 1269260 h 1760101"/>
              <a:gd name="connsiteX143" fmla="*/ 1199074 w 2468711"/>
              <a:gd name="connsiteY143" fmla="*/ 1302597 h 1760101"/>
              <a:gd name="connsiteX144" fmla="*/ 1141924 w 2468711"/>
              <a:gd name="connsiteY144" fmla="*/ 1331172 h 1760101"/>
              <a:gd name="connsiteX145" fmla="*/ 1120493 w 2468711"/>
              <a:gd name="connsiteY145" fmla="*/ 1362129 h 1760101"/>
              <a:gd name="connsiteX146" fmla="*/ 1094299 w 2468711"/>
              <a:gd name="connsiteY146" fmla="*/ 1388322 h 1760101"/>
              <a:gd name="connsiteX147" fmla="*/ 1080012 w 2468711"/>
              <a:gd name="connsiteY147" fmla="*/ 1454997 h 1760101"/>
              <a:gd name="connsiteX148" fmla="*/ 1091918 w 2468711"/>
              <a:gd name="connsiteY148" fmla="*/ 1502622 h 1760101"/>
              <a:gd name="connsiteX149" fmla="*/ 1118112 w 2468711"/>
              <a:gd name="connsiteY149" fmla="*/ 1543103 h 1760101"/>
              <a:gd name="connsiteX150" fmla="*/ 1122874 w 2468711"/>
              <a:gd name="connsiteY150" fmla="*/ 1590729 h 1760101"/>
              <a:gd name="connsiteX151" fmla="*/ 1108587 w 2468711"/>
              <a:gd name="connsiteY151" fmla="*/ 1621684 h 1760101"/>
              <a:gd name="connsiteX152" fmla="*/ 1099062 w 2468711"/>
              <a:gd name="connsiteY152" fmla="*/ 1652642 h 1760101"/>
              <a:gd name="connsiteX153" fmla="*/ 1013337 w 2468711"/>
              <a:gd name="connsiteY153" fmla="*/ 1726459 h 1760101"/>
              <a:gd name="connsiteX154" fmla="*/ 989524 w 2468711"/>
              <a:gd name="connsiteY154" fmla="*/ 1747891 h 1760101"/>
              <a:gd name="connsiteX155" fmla="*/ 931725 w 2468711"/>
              <a:gd name="connsiteY155" fmla="*/ 1757893 h 1760101"/>
              <a:gd name="connsiteX156" fmla="*/ 818074 w 2468711"/>
              <a:gd name="connsiteY156" fmla="*/ 1702648 h 1760101"/>
              <a:gd name="connsiteX157" fmla="*/ 770449 w 2468711"/>
              <a:gd name="connsiteY157" fmla="*/ 1674072 h 1760101"/>
              <a:gd name="connsiteX158" fmla="*/ 687105 w 2468711"/>
              <a:gd name="connsiteY158" fmla="*/ 1645499 h 1760101"/>
              <a:gd name="connsiteX159" fmla="*/ 601380 w 2468711"/>
              <a:gd name="connsiteY159" fmla="*/ 1631209 h 1760101"/>
              <a:gd name="connsiteX160" fmla="*/ 546612 w 2468711"/>
              <a:gd name="connsiteY160" fmla="*/ 1640734 h 1760101"/>
              <a:gd name="connsiteX161" fmla="*/ 491843 w 2468711"/>
              <a:gd name="connsiteY161" fmla="*/ 1638353 h 1760101"/>
              <a:gd name="connsiteX162" fmla="*/ 391830 w 2468711"/>
              <a:gd name="connsiteY162" fmla="*/ 1655022 h 1760101"/>
              <a:gd name="connsiteX163" fmla="*/ 313249 w 2468711"/>
              <a:gd name="connsiteY163" fmla="*/ 1643117 h 1760101"/>
              <a:gd name="connsiteX164" fmla="*/ 246574 w 2468711"/>
              <a:gd name="connsiteY164" fmla="*/ 1619303 h 1760101"/>
              <a:gd name="connsiteX165" fmla="*/ 170374 w 2468711"/>
              <a:gd name="connsiteY165" fmla="*/ 1547867 h 1760101"/>
              <a:gd name="connsiteX166" fmla="*/ 75125 w 2468711"/>
              <a:gd name="connsiteY166" fmla="*/ 1497860 h 1760101"/>
              <a:gd name="connsiteX167" fmla="*/ 48930 w 2468711"/>
              <a:gd name="connsiteY167" fmla="*/ 1433567 h 1760101"/>
              <a:gd name="connsiteX168" fmla="*/ 70362 w 2468711"/>
              <a:gd name="connsiteY168" fmla="*/ 1416898 h 1760101"/>
              <a:gd name="connsiteX169" fmla="*/ 87030 w 2468711"/>
              <a:gd name="connsiteY169" fmla="*/ 1371654 h 1760101"/>
              <a:gd name="connsiteX170" fmla="*/ 79943 w 2468711"/>
              <a:gd name="connsiteY170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1961075 w 2468711"/>
              <a:gd name="connsiteY100" fmla="*/ 1014467 h 1760101"/>
              <a:gd name="connsiteX101" fmla="*/ 1956313 w 2468711"/>
              <a:gd name="connsiteY101" fmla="*/ 1069235 h 1760101"/>
              <a:gd name="connsiteX102" fmla="*/ 1963456 w 2468711"/>
              <a:gd name="connsiteY102" fmla="*/ 1133529 h 1760101"/>
              <a:gd name="connsiteX103" fmla="*/ 2158719 w 2468711"/>
              <a:gd name="connsiteY103" fmla="*/ 1073998 h 1760101"/>
              <a:gd name="connsiteX104" fmla="*/ 2227775 w 2468711"/>
              <a:gd name="connsiteY104" fmla="*/ 1097810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415893 w 2468711"/>
              <a:gd name="connsiteY116" fmla="*/ 1354985 h 1760101"/>
              <a:gd name="connsiteX117" fmla="*/ 2342074 w 2468711"/>
              <a:gd name="connsiteY117" fmla="*/ 1402610 h 1760101"/>
              <a:gd name="connsiteX118" fmla="*/ 2268255 w 2468711"/>
              <a:gd name="connsiteY118" fmla="*/ 1404992 h 1760101"/>
              <a:gd name="connsiteX119" fmla="*/ 2156337 w 2468711"/>
              <a:gd name="connsiteY119" fmla="*/ 1435948 h 1760101"/>
              <a:gd name="connsiteX120" fmla="*/ 2108712 w 2468711"/>
              <a:gd name="connsiteY120" fmla="*/ 1459760 h 1760101"/>
              <a:gd name="connsiteX121" fmla="*/ 2082518 w 2468711"/>
              <a:gd name="connsiteY121" fmla="*/ 1445472 h 1760101"/>
              <a:gd name="connsiteX122" fmla="*/ 2096805 w 2468711"/>
              <a:gd name="connsiteY122" fmla="*/ 1419279 h 1760101"/>
              <a:gd name="connsiteX123" fmla="*/ 2084899 w 2468711"/>
              <a:gd name="connsiteY123" fmla="*/ 1388322 h 1760101"/>
              <a:gd name="connsiteX124" fmla="*/ 2056324 w 2468711"/>
              <a:gd name="connsiteY124" fmla="*/ 1333554 h 1760101"/>
              <a:gd name="connsiteX125" fmla="*/ 2025368 w 2468711"/>
              <a:gd name="connsiteY125" fmla="*/ 1331172 h 1760101"/>
              <a:gd name="connsiteX126" fmla="*/ 1996793 w 2468711"/>
              <a:gd name="connsiteY126" fmla="*/ 1333554 h 1760101"/>
              <a:gd name="connsiteX127" fmla="*/ 1958693 w 2468711"/>
              <a:gd name="connsiteY127" fmla="*/ 1369273 h 1760101"/>
              <a:gd name="connsiteX128" fmla="*/ 1887255 w 2468711"/>
              <a:gd name="connsiteY128" fmla="*/ 1376415 h 1760101"/>
              <a:gd name="connsiteX129" fmla="*/ 1844393 w 2468711"/>
              <a:gd name="connsiteY129" fmla="*/ 1390704 h 1760101"/>
              <a:gd name="connsiteX130" fmla="*/ 1796768 w 2468711"/>
              <a:gd name="connsiteY130" fmla="*/ 1438328 h 1760101"/>
              <a:gd name="connsiteX131" fmla="*/ 1720568 w 2468711"/>
              <a:gd name="connsiteY131" fmla="*/ 1362128 h 1760101"/>
              <a:gd name="connsiteX132" fmla="*/ 1689612 w 2468711"/>
              <a:gd name="connsiteY132" fmla="*/ 1331172 h 1760101"/>
              <a:gd name="connsiteX133" fmla="*/ 1606268 w 2468711"/>
              <a:gd name="connsiteY133" fmla="*/ 1302597 h 1760101"/>
              <a:gd name="connsiteX134" fmla="*/ 1541974 w 2468711"/>
              <a:gd name="connsiteY134" fmla="*/ 1216872 h 1760101"/>
              <a:gd name="connsiteX135" fmla="*/ 1496730 w 2468711"/>
              <a:gd name="connsiteY135" fmla="*/ 1183535 h 1760101"/>
              <a:gd name="connsiteX136" fmla="*/ 1439580 w 2468711"/>
              <a:gd name="connsiteY136" fmla="*/ 1174009 h 1760101"/>
              <a:gd name="connsiteX137" fmla="*/ 1349093 w 2468711"/>
              <a:gd name="connsiteY137" fmla="*/ 1188299 h 1760101"/>
              <a:gd name="connsiteX138" fmla="*/ 1332424 w 2468711"/>
              <a:gd name="connsiteY138" fmla="*/ 1185916 h 1760101"/>
              <a:gd name="connsiteX139" fmla="*/ 1291943 w 2468711"/>
              <a:gd name="connsiteY139" fmla="*/ 1212109 h 1760101"/>
              <a:gd name="connsiteX140" fmla="*/ 1258605 w 2468711"/>
              <a:gd name="connsiteY140" fmla="*/ 1228778 h 1760101"/>
              <a:gd name="connsiteX141" fmla="*/ 1253843 w 2468711"/>
              <a:gd name="connsiteY141" fmla="*/ 1250210 h 1760101"/>
              <a:gd name="connsiteX142" fmla="*/ 1222887 w 2468711"/>
              <a:gd name="connsiteY142" fmla="*/ 1269260 h 1760101"/>
              <a:gd name="connsiteX143" fmla="*/ 1199074 w 2468711"/>
              <a:gd name="connsiteY143" fmla="*/ 1302597 h 1760101"/>
              <a:gd name="connsiteX144" fmla="*/ 1141924 w 2468711"/>
              <a:gd name="connsiteY144" fmla="*/ 1331172 h 1760101"/>
              <a:gd name="connsiteX145" fmla="*/ 1120493 w 2468711"/>
              <a:gd name="connsiteY145" fmla="*/ 1362129 h 1760101"/>
              <a:gd name="connsiteX146" fmla="*/ 1094299 w 2468711"/>
              <a:gd name="connsiteY146" fmla="*/ 1388322 h 1760101"/>
              <a:gd name="connsiteX147" fmla="*/ 1080012 w 2468711"/>
              <a:gd name="connsiteY147" fmla="*/ 1454997 h 1760101"/>
              <a:gd name="connsiteX148" fmla="*/ 1091918 w 2468711"/>
              <a:gd name="connsiteY148" fmla="*/ 1502622 h 1760101"/>
              <a:gd name="connsiteX149" fmla="*/ 1118112 w 2468711"/>
              <a:gd name="connsiteY149" fmla="*/ 1543103 h 1760101"/>
              <a:gd name="connsiteX150" fmla="*/ 1122874 w 2468711"/>
              <a:gd name="connsiteY150" fmla="*/ 1590729 h 1760101"/>
              <a:gd name="connsiteX151" fmla="*/ 1108587 w 2468711"/>
              <a:gd name="connsiteY151" fmla="*/ 1621684 h 1760101"/>
              <a:gd name="connsiteX152" fmla="*/ 1099062 w 2468711"/>
              <a:gd name="connsiteY152" fmla="*/ 1652642 h 1760101"/>
              <a:gd name="connsiteX153" fmla="*/ 1013337 w 2468711"/>
              <a:gd name="connsiteY153" fmla="*/ 1726459 h 1760101"/>
              <a:gd name="connsiteX154" fmla="*/ 989524 w 2468711"/>
              <a:gd name="connsiteY154" fmla="*/ 1747891 h 1760101"/>
              <a:gd name="connsiteX155" fmla="*/ 931725 w 2468711"/>
              <a:gd name="connsiteY155" fmla="*/ 1757893 h 1760101"/>
              <a:gd name="connsiteX156" fmla="*/ 818074 w 2468711"/>
              <a:gd name="connsiteY156" fmla="*/ 1702648 h 1760101"/>
              <a:gd name="connsiteX157" fmla="*/ 770449 w 2468711"/>
              <a:gd name="connsiteY157" fmla="*/ 1674072 h 1760101"/>
              <a:gd name="connsiteX158" fmla="*/ 687105 w 2468711"/>
              <a:gd name="connsiteY158" fmla="*/ 1645499 h 1760101"/>
              <a:gd name="connsiteX159" fmla="*/ 601380 w 2468711"/>
              <a:gd name="connsiteY159" fmla="*/ 1631209 h 1760101"/>
              <a:gd name="connsiteX160" fmla="*/ 546612 w 2468711"/>
              <a:gd name="connsiteY160" fmla="*/ 1640734 h 1760101"/>
              <a:gd name="connsiteX161" fmla="*/ 491843 w 2468711"/>
              <a:gd name="connsiteY161" fmla="*/ 1638353 h 1760101"/>
              <a:gd name="connsiteX162" fmla="*/ 391830 w 2468711"/>
              <a:gd name="connsiteY162" fmla="*/ 1655022 h 1760101"/>
              <a:gd name="connsiteX163" fmla="*/ 313249 w 2468711"/>
              <a:gd name="connsiteY163" fmla="*/ 1643117 h 1760101"/>
              <a:gd name="connsiteX164" fmla="*/ 246574 w 2468711"/>
              <a:gd name="connsiteY164" fmla="*/ 1619303 h 1760101"/>
              <a:gd name="connsiteX165" fmla="*/ 170374 w 2468711"/>
              <a:gd name="connsiteY165" fmla="*/ 1547867 h 1760101"/>
              <a:gd name="connsiteX166" fmla="*/ 75125 w 2468711"/>
              <a:gd name="connsiteY166" fmla="*/ 1497860 h 1760101"/>
              <a:gd name="connsiteX167" fmla="*/ 48930 w 2468711"/>
              <a:gd name="connsiteY167" fmla="*/ 1433567 h 1760101"/>
              <a:gd name="connsiteX168" fmla="*/ 70362 w 2468711"/>
              <a:gd name="connsiteY168" fmla="*/ 1416898 h 1760101"/>
              <a:gd name="connsiteX169" fmla="*/ 87030 w 2468711"/>
              <a:gd name="connsiteY169" fmla="*/ 1371654 h 1760101"/>
              <a:gd name="connsiteX170" fmla="*/ 79943 w 2468711"/>
              <a:gd name="connsiteY170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1961075 w 2468711"/>
              <a:gd name="connsiteY100" fmla="*/ 1014467 h 1760101"/>
              <a:gd name="connsiteX101" fmla="*/ 1956313 w 2468711"/>
              <a:gd name="connsiteY101" fmla="*/ 1069235 h 1760101"/>
              <a:gd name="connsiteX102" fmla="*/ 1963456 w 2468711"/>
              <a:gd name="connsiteY102" fmla="*/ 1133529 h 1760101"/>
              <a:gd name="connsiteX103" fmla="*/ 1987269 w 2468711"/>
              <a:gd name="connsiteY103" fmla="*/ 1200204 h 1760101"/>
              <a:gd name="connsiteX104" fmla="*/ 2227775 w 2468711"/>
              <a:gd name="connsiteY104" fmla="*/ 1097810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415893 w 2468711"/>
              <a:gd name="connsiteY116" fmla="*/ 1354985 h 1760101"/>
              <a:gd name="connsiteX117" fmla="*/ 2342074 w 2468711"/>
              <a:gd name="connsiteY117" fmla="*/ 1402610 h 1760101"/>
              <a:gd name="connsiteX118" fmla="*/ 2268255 w 2468711"/>
              <a:gd name="connsiteY118" fmla="*/ 1404992 h 1760101"/>
              <a:gd name="connsiteX119" fmla="*/ 2156337 w 2468711"/>
              <a:gd name="connsiteY119" fmla="*/ 1435948 h 1760101"/>
              <a:gd name="connsiteX120" fmla="*/ 2108712 w 2468711"/>
              <a:gd name="connsiteY120" fmla="*/ 1459760 h 1760101"/>
              <a:gd name="connsiteX121" fmla="*/ 2082518 w 2468711"/>
              <a:gd name="connsiteY121" fmla="*/ 1445472 h 1760101"/>
              <a:gd name="connsiteX122" fmla="*/ 2096805 w 2468711"/>
              <a:gd name="connsiteY122" fmla="*/ 1419279 h 1760101"/>
              <a:gd name="connsiteX123" fmla="*/ 2084899 w 2468711"/>
              <a:gd name="connsiteY123" fmla="*/ 1388322 h 1760101"/>
              <a:gd name="connsiteX124" fmla="*/ 2056324 w 2468711"/>
              <a:gd name="connsiteY124" fmla="*/ 1333554 h 1760101"/>
              <a:gd name="connsiteX125" fmla="*/ 2025368 w 2468711"/>
              <a:gd name="connsiteY125" fmla="*/ 1331172 h 1760101"/>
              <a:gd name="connsiteX126" fmla="*/ 1996793 w 2468711"/>
              <a:gd name="connsiteY126" fmla="*/ 1333554 h 1760101"/>
              <a:gd name="connsiteX127" fmla="*/ 1958693 w 2468711"/>
              <a:gd name="connsiteY127" fmla="*/ 1369273 h 1760101"/>
              <a:gd name="connsiteX128" fmla="*/ 1887255 w 2468711"/>
              <a:gd name="connsiteY128" fmla="*/ 1376415 h 1760101"/>
              <a:gd name="connsiteX129" fmla="*/ 1844393 w 2468711"/>
              <a:gd name="connsiteY129" fmla="*/ 1390704 h 1760101"/>
              <a:gd name="connsiteX130" fmla="*/ 1796768 w 2468711"/>
              <a:gd name="connsiteY130" fmla="*/ 1438328 h 1760101"/>
              <a:gd name="connsiteX131" fmla="*/ 1720568 w 2468711"/>
              <a:gd name="connsiteY131" fmla="*/ 1362128 h 1760101"/>
              <a:gd name="connsiteX132" fmla="*/ 1689612 w 2468711"/>
              <a:gd name="connsiteY132" fmla="*/ 1331172 h 1760101"/>
              <a:gd name="connsiteX133" fmla="*/ 1606268 w 2468711"/>
              <a:gd name="connsiteY133" fmla="*/ 1302597 h 1760101"/>
              <a:gd name="connsiteX134" fmla="*/ 1541974 w 2468711"/>
              <a:gd name="connsiteY134" fmla="*/ 1216872 h 1760101"/>
              <a:gd name="connsiteX135" fmla="*/ 1496730 w 2468711"/>
              <a:gd name="connsiteY135" fmla="*/ 1183535 h 1760101"/>
              <a:gd name="connsiteX136" fmla="*/ 1439580 w 2468711"/>
              <a:gd name="connsiteY136" fmla="*/ 1174009 h 1760101"/>
              <a:gd name="connsiteX137" fmla="*/ 1349093 w 2468711"/>
              <a:gd name="connsiteY137" fmla="*/ 1188299 h 1760101"/>
              <a:gd name="connsiteX138" fmla="*/ 1332424 w 2468711"/>
              <a:gd name="connsiteY138" fmla="*/ 1185916 h 1760101"/>
              <a:gd name="connsiteX139" fmla="*/ 1291943 w 2468711"/>
              <a:gd name="connsiteY139" fmla="*/ 1212109 h 1760101"/>
              <a:gd name="connsiteX140" fmla="*/ 1258605 w 2468711"/>
              <a:gd name="connsiteY140" fmla="*/ 1228778 h 1760101"/>
              <a:gd name="connsiteX141" fmla="*/ 1253843 w 2468711"/>
              <a:gd name="connsiteY141" fmla="*/ 1250210 h 1760101"/>
              <a:gd name="connsiteX142" fmla="*/ 1222887 w 2468711"/>
              <a:gd name="connsiteY142" fmla="*/ 1269260 h 1760101"/>
              <a:gd name="connsiteX143" fmla="*/ 1199074 w 2468711"/>
              <a:gd name="connsiteY143" fmla="*/ 1302597 h 1760101"/>
              <a:gd name="connsiteX144" fmla="*/ 1141924 w 2468711"/>
              <a:gd name="connsiteY144" fmla="*/ 1331172 h 1760101"/>
              <a:gd name="connsiteX145" fmla="*/ 1120493 w 2468711"/>
              <a:gd name="connsiteY145" fmla="*/ 1362129 h 1760101"/>
              <a:gd name="connsiteX146" fmla="*/ 1094299 w 2468711"/>
              <a:gd name="connsiteY146" fmla="*/ 1388322 h 1760101"/>
              <a:gd name="connsiteX147" fmla="*/ 1080012 w 2468711"/>
              <a:gd name="connsiteY147" fmla="*/ 1454997 h 1760101"/>
              <a:gd name="connsiteX148" fmla="*/ 1091918 w 2468711"/>
              <a:gd name="connsiteY148" fmla="*/ 1502622 h 1760101"/>
              <a:gd name="connsiteX149" fmla="*/ 1118112 w 2468711"/>
              <a:gd name="connsiteY149" fmla="*/ 1543103 h 1760101"/>
              <a:gd name="connsiteX150" fmla="*/ 1122874 w 2468711"/>
              <a:gd name="connsiteY150" fmla="*/ 1590729 h 1760101"/>
              <a:gd name="connsiteX151" fmla="*/ 1108587 w 2468711"/>
              <a:gd name="connsiteY151" fmla="*/ 1621684 h 1760101"/>
              <a:gd name="connsiteX152" fmla="*/ 1099062 w 2468711"/>
              <a:gd name="connsiteY152" fmla="*/ 1652642 h 1760101"/>
              <a:gd name="connsiteX153" fmla="*/ 1013337 w 2468711"/>
              <a:gd name="connsiteY153" fmla="*/ 1726459 h 1760101"/>
              <a:gd name="connsiteX154" fmla="*/ 989524 w 2468711"/>
              <a:gd name="connsiteY154" fmla="*/ 1747891 h 1760101"/>
              <a:gd name="connsiteX155" fmla="*/ 931725 w 2468711"/>
              <a:gd name="connsiteY155" fmla="*/ 1757893 h 1760101"/>
              <a:gd name="connsiteX156" fmla="*/ 818074 w 2468711"/>
              <a:gd name="connsiteY156" fmla="*/ 1702648 h 1760101"/>
              <a:gd name="connsiteX157" fmla="*/ 770449 w 2468711"/>
              <a:gd name="connsiteY157" fmla="*/ 1674072 h 1760101"/>
              <a:gd name="connsiteX158" fmla="*/ 687105 w 2468711"/>
              <a:gd name="connsiteY158" fmla="*/ 1645499 h 1760101"/>
              <a:gd name="connsiteX159" fmla="*/ 601380 w 2468711"/>
              <a:gd name="connsiteY159" fmla="*/ 1631209 h 1760101"/>
              <a:gd name="connsiteX160" fmla="*/ 546612 w 2468711"/>
              <a:gd name="connsiteY160" fmla="*/ 1640734 h 1760101"/>
              <a:gd name="connsiteX161" fmla="*/ 491843 w 2468711"/>
              <a:gd name="connsiteY161" fmla="*/ 1638353 h 1760101"/>
              <a:gd name="connsiteX162" fmla="*/ 391830 w 2468711"/>
              <a:gd name="connsiteY162" fmla="*/ 1655022 h 1760101"/>
              <a:gd name="connsiteX163" fmla="*/ 313249 w 2468711"/>
              <a:gd name="connsiteY163" fmla="*/ 1643117 h 1760101"/>
              <a:gd name="connsiteX164" fmla="*/ 246574 w 2468711"/>
              <a:gd name="connsiteY164" fmla="*/ 1619303 h 1760101"/>
              <a:gd name="connsiteX165" fmla="*/ 170374 w 2468711"/>
              <a:gd name="connsiteY165" fmla="*/ 1547867 h 1760101"/>
              <a:gd name="connsiteX166" fmla="*/ 75125 w 2468711"/>
              <a:gd name="connsiteY166" fmla="*/ 1497860 h 1760101"/>
              <a:gd name="connsiteX167" fmla="*/ 48930 w 2468711"/>
              <a:gd name="connsiteY167" fmla="*/ 1433567 h 1760101"/>
              <a:gd name="connsiteX168" fmla="*/ 70362 w 2468711"/>
              <a:gd name="connsiteY168" fmla="*/ 1416898 h 1760101"/>
              <a:gd name="connsiteX169" fmla="*/ 87030 w 2468711"/>
              <a:gd name="connsiteY169" fmla="*/ 1371654 h 1760101"/>
              <a:gd name="connsiteX170" fmla="*/ 79943 w 2468711"/>
              <a:gd name="connsiteY170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1961075 w 2468711"/>
              <a:gd name="connsiteY100" fmla="*/ 1014467 h 1760101"/>
              <a:gd name="connsiteX101" fmla="*/ 1956313 w 2468711"/>
              <a:gd name="connsiteY101" fmla="*/ 1069235 h 1760101"/>
              <a:gd name="connsiteX102" fmla="*/ 1953931 w 2468711"/>
              <a:gd name="connsiteY102" fmla="*/ 1128766 h 1760101"/>
              <a:gd name="connsiteX103" fmla="*/ 1987269 w 2468711"/>
              <a:gd name="connsiteY103" fmla="*/ 1200204 h 1760101"/>
              <a:gd name="connsiteX104" fmla="*/ 2227775 w 2468711"/>
              <a:gd name="connsiteY104" fmla="*/ 1097810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415893 w 2468711"/>
              <a:gd name="connsiteY116" fmla="*/ 1354985 h 1760101"/>
              <a:gd name="connsiteX117" fmla="*/ 2342074 w 2468711"/>
              <a:gd name="connsiteY117" fmla="*/ 1402610 h 1760101"/>
              <a:gd name="connsiteX118" fmla="*/ 2268255 w 2468711"/>
              <a:gd name="connsiteY118" fmla="*/ 1404992 h 1760101"/>
              <a:gd name="connsiteX119" fmla="*/ 2156337 w 2468711"/>
              <a:gd name="connsiteY119" fmla="*/ 1435948 h 1760101"/>
              <a:gd name="connsiteX120" fmla="*/ 2108712 w 2468711"/>
              <a:gd name="connsiteY120" fmla="*/ 1459760 h 1760101"/>
              <a:gd name="connsiteX121" fmla="*/ 2082518 w 2468711"/>
              <a:gd name="connsiteY121" fmla="*/ 1445472 h 1760101"/>
              <a:gd name="connsiteX122" fmla="*/ 2096805 w 2468711"/>
              <a:gd name="connsiteY122" fmla="*/ 1419279 h 1760101"/>
              <a:gd name="connsiteX123" fmla="*/ 2084899 w 2468711"/>
              <a:gd name="connsiteY123" fmla="*/ 1388322 h 1760101"/>
              <a:gd name="connsiteX124" fmla="*/ 2056324 w 2468711"/>
              <a:gd name="connsiteY124" fmla="*/ 1333554 h 1760101"/>
              <a:gd name="connsiteX125" fmla="*/ 2025368 w 2468711"/>
              <a:gd name="connsiteY125" fmla="*/ 1331172 h 1760101"/>
              <a:gd name="connsiteX126" fmla="*/ 1996793 w 2468711"/>
              <a:gd name="connsiteY126" fmla="*/ 1333554 h 1760101"/>
              <a:gd name="connsiteX127" fmla="*/ 1958693 w 2468711"/>
              <a:gd name="connsiteY127" fmla="*/ 1369273 h 1760101"/>
              <a:gd name="connsiteX128" fmla="*/ 1887255 w 2468711"/>
              <a:gd name="connsiteY128" fmla="*/ 1376415 h 1760101"/>
              <a:gd name="connsiteX129" fmla="*/ 1844393 w 2468711"/>
              <a:gd name="connsiteY129" fmla="*/ 1390704 h 1760101"/>
              <a:gd name="connsiteX130" fmla="*/ 1796768 w 2468711"/>
              <a:gd name="connsiteY130" fmla="*/ 1438328 h 1760101"/>
              <a:gd name="connsiteX131" fmla="*/ 1720568 w 2468711"/>
              <a:gd name="connsiteY131" fmla="*/ 1362128 h 1760101"/>
              <a:gd name="connsiteX132" fmla="*/ 1689612 w 2468711"/>
              <a:gd name="connsiteY132" fmla="*/ 1331172 h 1760101"/>
              <a:gd name="connsiteX133" fmla="*/ 1606268 w 2468711"/>
              <a:gd name="connsiteY133" fmla="*/ 1302597 h 1760101"/>
              <a:gd name="connsiteX134" fmla="*/ 1541974 w 2468711"/>
              <a:gd name="connsiteY134" fmla="*/ 1216872 h 1760101"/>
              <a:gd name="connsiteX135" fmla="*/ 1496730 w 2468711"/>
              <a:gd name="connsiteY135" fmla="*/ 1183535 h 1760101"/>
              <a:gd name="connsiteX136" fmla="*/ 1439580 w 2468711"/>
              <a:gd name="connsiteY136" fmla="*/ 1174009 h 1760101"/>
              <a:gd name="connsiteX137" fmla="*/ 1349093 w 2468711"/>
              <a:gd name="connsiteY137" fmla="*/ 1188299 h 1760101"/>
              <a:gd name="connsiteX138" fmla="*/ 1332424 w 2468711"/>
              <a:gd name="connsiteY138" fmla="*/ 1185916 h 1760101"/>
              <a:gd name="connsiteX139" fmla="*/ 1291943 w 2468711"/>
              <a:gd name="connsiteY139" fmla="*/ 1212109 h 1760101"/>
              <a:gd name="connsiteX140" fmla="*/ 1258605 w 2468711"/>
              <a:gd name="connsiteY140" fmla="*/ 1228778 h 1760101"/>
              <a:gd name="connsiteX141" fmla="*/ 1253843 w 2468711"/>
              <a:gd name="connsiteY141" fmla="*/ 1250210 h 1760101"/>
              <a:gd name="connsiteX142" fmla="*/ 1222887 w 2468711"/>
              <a:gd name="connsiteY142" fmla="*/ 1269260 h 1760101"/>
              <a:gd name="connsiteX143" fmla="*/ 1199074 w 2468711"/>
              <a:gd name="connsiteY143" fmla="*/ 1302597 h 1760101"/>
              <a:gd name="connsiteX144" fmla="*/ 1141924 w 2468711"/>
              <a:gd name="connsiteY144" fmla="*/ 1331172 h 1760101"/>
              <a:gd name="connsiteX145" fmla="*/ 1120493 w 2468711"/>
              <a:gd name="connsiteY145" fmla="*/ 1362129 h 1760101"/>
              <a:gd name="connsiteX146" fmla="*/ 1094299 w 2468711"/>
              <a:gd name="connsiteY146" fmla="*/ 1388322 h 1760101"/>
              <a:gd name="connsiteX147" fmla="*/ 1080012 w 2468711"/>
              <a:gd name="connsiteY147" fmla="*/ 1454997 h 1760101"/>
              <a:gd name="connsiteX148" fmla="*/ 1091918 w 2468711"/>
              <a:gd name="connsiteY148" fmla="*/ 1502622 h 1760101"/>
              <a:gd name="connsiteX149" fmla="*/ 1118112 w 2468711"/>
              <a:gd name="connsiteY149" fmla="*/ 1543103 h 1760101"/>
              <a:gd name="connsiteX150" fmla="*/ 1122874 w 2468711"/>
              <a:gd name="connsiteY150" fmla="*/ 1590729 h 1760101"/>
              <a:gd name="connsiteX151" fmla="*/ 1108587 w 2468711"/>
              <a:gd name="connsiteY151" fmla="*/ 1621684 h 1760101"/>
              <a:gd name="connsiteX152" fmla="*/ 1099062 w 2468711"/>
              <a:gd name="connsiteY152" fmla="*/ 1652642 h 1760101"/>
              <a:gd name="connsiteX153" fmla="*/ 1013337 w 2468711"/>
              <a:gd name="connsiteY153" fmla="*/ 1726459 h 1760101"/>
              <a:gd name="connsiteX154" fmla="*/ 989524 w 2468711"/>
              <a:gd name="connsiteY154" fmla="*/ 1747891 h 1760101"/>
              <a:gd name="connsiteX155" fmla="*/ 931725 w 2468711"/>
              <a:gd name="connsiteY155" fmla="*/ 1757893 h 1760101"/>
              <a:gd name="connsiteX156" fmla="*/ 818074 w 2468711"/>
              <a:gd name="connsiteY156" fmla="*/ 1702648 h 1760101"/>
              <a:gd name="connsiteX157" fmla="*/ 770449 w 2468711"/>
              <a:gd name="connsiteY157" fmla="*/ 1674072 h 1760101"/>
              <a:gd name="connsiteX158" fmla="*/ 687105 w 2468711"/>
              <a:gd name="connsiteY158" fmla="*/ 1645499 h 1760101"/>
              <a:gd name="connsiteX159" fmla="*/ 601380 w 2468711"/>
              <a:gd name="connsiteY159" fmla="*/ 1631209 h 1760101"/>
              <a:gd name="connsiteX160" fmla="*/ 546612 w 2468711"/>
              <a:gd name="connsiteY160" fmla="*/ 1640734 h 1760101"/>
              <a:gd name="connsiteX161" fmla="*/ 491843 w 2468711"/>
              <a:gd name="connsiteY161" fmla="*/ 1638353 h 1760101"/>
              <a:gd name="connsiteX162" fmla="*/ 391830 w 2468711"/>
              <a:gd name="connsiteY162" fmla="*/ 1655022 h 1760101"/>
              <a:gd name="connsiteX163" fmla="*/ 313249 w 2468711"/>
              <a:gd name="connsiteY163" fmla="*/ 1643117 h 1760101"/>
              <a:gd name="connsiteX164" fmla="*/ 246574 w 2468711"/>
              <a:gd name="connsiteY164" fmla="*/ 1619303 h 1760101"/>
              <a:gd name="connsiteX165" fmla="*/ 170374 w 2468711"/>
              <a:gd name="connsiteY165" fmla="*/ 1547867 h 1760101"/>
              <a:gd name="connsiteX166" fmla="*/ 75125 w 2468711"/>
              <a:gd name="connsiteY166" fmla="*/ 1497860 h 1760101"/>
              <a:gd name="connsiteX167" fmla="*/ 48930 w 2468711"/>
              <a:gd name="connsiteY167" fmla="*/ 1433567 h 1760101"/>
              <a:gd name="connsiteX168" fmla="*/ 70362 w 2468711"/>
              <a:gd name="connsiteY168" fmla="*/ 1416898 h 1760101"/>
              <a:gd name="connsiteX169" fmla="*/ 87030 w 2468711"/>
              <a:gd name="connsiteY169" fmla="*/ 1371654 h 1760101"/>
              <a:gd name="connsiteX170" fmla="*/ 79943 w 2468711"/>
              <a:gd name="connsiteY170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1961075 w 2468711"/>
              <a:gd name="connsiteY100" fmla="*/ 1014467 h 1760101"/>
              <a:gd name="connsiteX101" fmla="*/ 1956313 w 2468711"/>
              <a:gd name="connsiteY101" fmla="*/ 1069235 h 1760101"/>
              <a:gd name="connsiteX102" fmla="*/ 1953931 w 2468711"/>
              <a:gd name="connsiteY102" fmla="*/ 1128766 h 1760101"/>
              <a:gd name="connsiteX103" fmla="*/ 1987269 w 2468711"/>
              <a:gd name="connsiteY103" fmla="*/ 1200204 h 1760101"/>
              <a:gd name="connsiteX104" fmla="*/ 1989650 w 2468711"/>
              <a:gd name="connsiteY104" fmla="*/ 1221635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415893 w 2468711"/>
              <a:gd name="connsiteY116" fmla="*/ 1354985 h 1760101"/>
              <a:gd name="connsiteX117" fmla="*/ 2342074 w 2468711"/>
              <a:gd name="connsiteY117" fmla="*/ 1402610 h 1760101"/>
              <a:gd name="connsiteX118" fmla="*/ 2268255 w 2468711"/>
              <a:gd name="connsiteY118" fmla="*/ 1404992 h 1760101"/>
              <a:gd name="connsiteX119" fmla="*/ 2156337 w 2468711"/>
              <a:gd name="connsiteY119" fmla="*/ 1435948 h 1760101"/>
              <a:gd name="connsiteX120" fmla="*/ 2108712 w 2468711"/>
              <a:gd name="connsiteY120" fmla="*/ 1459760 h 1760101"/>
              <a:gd name="connsiteX121" fmla="*/ 2082518 w 2468711"/>
              <a:gd name="connsiteY121" fmla="*/ 1445472 h 1760101"/>
              <a:gd name="connsiteX122" fmla="*/ 2096805 w 2468711"/>
              <a:gd name="connsiteY122" fmla="*/ 1419279 h 1760101"/>
              <a:gd name="connsiteX123" fmla="*/ 2084899 w 2468711"/>
              <a:gd name="connsiteY123" fmla="*/ 1388322 h 1760101"/>
              <a:gd name="connsiteX124" fmla="*/ 2056324 w 2468711"/>
              <a:gd name="connsiteY124" fmla="*/ 1333554 h 1760101"/>
              <a:gd name="connsiteX125" fmla="*/ 2025368 w 2468711"/>
              <a:gd name="connsiteY125" fmla="*/ 1331172 h 1760101"/>
              <a:gd name="connsiteX126" fmla="*/ 1996793 w 2468711"/>
              <a:gd name="connsiteY126" fmla="*/ 1333554 h 1760101"/>
              <a:gd name="connsiteX127" fmla="*/ 1958693 w 2468711"/>
              <a:gd name="connsiteY127" fmla="*/ 1369273 h 1760101"/>
              <a:gd name="connsiteX128" fmla="*/ 1887255 w 2468711"/>
              <a:gd name="connsiteY128" fmla="*/ 1376415 h 1760101"/>
              <a:gd name="connsiteX129" fmla="*/ 1844393 w 2468711"/>
              <a:gd name="connsiteY129" fmla="*/ 1390704 h 1760101"/>
              <a:gd name="connsiteX130" fmla="*/ 1796768 w 2468711"/>
              <a:gd name="connsiteY130" fmla="*/ 1438328 h 1760101"/>
              <a:gd name="connsiteX131" fmla="*/ 1720568 w 2468711"/>
              <a:gd name="connsiteY131" fmla="*/ 1362128 h 1760101"/>
              <a:gd name="connsiteX132" fmla="*/ 1689612 w 2468711"/>
              <a:gd name="connsiteY132" fmla="*/ 1331172 h 1760101"/>
              <a:gd name="connsiteX133" fmla="*/ 1606268 w 2468711"/>
              <a:gd name="connsiteY133" fmla="*/ 1302597 h 1760101"/>
              <a:gd name="connsiteX134" fmla="*/ 1541974 w 2468711"/>
              <a:gd name="connsiteY134" fmla="*/ 1216872 h 1760101"/>
              <a:gd name="connsiteX135" fmla="*/ 1496730 w 2468711"/>
              <a:gd name="connsiteY135" fmla="*/ 1183535 h 1760101"/>
              <a:gd name="connsiteX136" fmla="*/ 1439580 w 2468711"/>
              <a:gd name="connsiteY136" fmla="*/ 1174009 h 1760101"/>
              <a:gd name="connsiteX137" fmla="*/ 1349093 w 2468711"/>
              <a:gd name="connsiteY137" fmla="*/ 1188299 h 1760101"/>
              <a:gd name="connsiteX138" fmla="*/ 1332424 w 2468711"/>
              <a:gd name="connsiteY138" fmla="*/ 1185916 h 1760101"/>
              <a:gd name="connsiteX139" fmla="*/ 1291943 w 2468711"/>
              <a:gd name="connsiteY139" fmla="*/ 1212109 h 1760101"/>
              <a:gd name="connsiteX140" fmla="*/ 1258605 w 2468711"/>
              <a:gd name="connsiteY140" fmla="*/ 1228778 h 1760101"/>
              <a:gd name="connsiteX141" fmla="*/ 1253843 w 2468711"/>
              <a:gd name="connsiteY141" fmla="*/ 1250210 h 1760101"/>
              <a:gd name="connsiteX142" fmla="*/ 1222887 w 2468711"/>
              <a:gd name="connsiteY142" fmla="*/ 1269260 h 1760101"/>
              <a:gd name="connsiteX143" fmla="*/ 1199074 w 2468711"/>
              <a:gd name="connsiteY143" fmla="*/ 1302597 h 1760101"/>
              <a:gd name="connsiteX144" fmla="*/ 1141924 w 2468711"/>
              <a:gd name="connsiteY144" fmla="*/ 1331172 h 1760101"/>
              <a:gd name="connsiteX145" fmla="*/ 1120493 w 2468711"/>
              <a:gd name="connsiteY145" fmla="*/ 1362129 h 1760101"/>
              <a:gd name="connsiteX146" fmla="*/ 1094299 w 2468711"/>
              <a:gd name="connsiteY146" fmla="*/ 1388322 h 1760101"/>
              <a:gd name="connsiteX147" fmla="*/ 1080012 w 2468711"/>
              <a:gd name="connsiteY147" fmla="*/ 1454997 h 1760101"/>
              <a:gd name="connsiteX148" fmla="*/ 1091918 w 2468711"/>
              <a:gd name="connsiteY148" fmla="*/ 1502622 h 1760101"/>
              <a:gd name="connsiteX149" fmla="*/ 1118112 w 2468711"/>
              <a:gd name="connsiteY149" fmla="*/ 1543103 h 1760101"/>
              <a:gd name="connsiteX150" fmla="*/ 1122874 w 2468711"/>
              <a:gd name="connsiteY150" fmla="*/ 1590729 h 1760101"/>
              <a:gd name="connsiteX151" fmla="*/ 1108587 w 2468711"/>
              <a:gd name="connsiteY151" fmla="*/ 1621684 h 1760101"/>
              <a:gd name="connsiteX152" fmla="*/ 1099062 w 2468711"/>
              <a:gd name="connsiteY152" fmla="*/ 1652642 h 1760101"/>
              <a:gd name="connsiteX153" fmla="*/ 1013337 w 2468711"/>
              <a:gd name="connsiteY153" fmla="*/ 1726459 h 1760101"/>
              <a:gd name="connsiteX154" fmla="*/ 989524 w 2468711"/>
              <a:gd name="connsiteY154" fmla="*/ 1747891 h 1760101"/>
              <a:gd name="connsiteX155" fmla="*/ 931725 w 2468711"/>
              <a:gd name="connsiteY155" fmla="*/ 1757893 h 1760101"/>
              <a:gd name="connsiteX156" fmla="*/ 818074 w 2468711"/>
              <a:gd name="connsiteY156" fmla="*/ 1702648 h 1760101"/>
              <a:gd name="connsiteX157" fmla="*/ 770449 w 2468711"/>
              <a:gd name="connsiteY157" fmla="*/ 1674072 h 1760101"/>
              <a:gd name="connsiteX158" fmla="*/ 687105 w 2468711"/>
              <a:gd name="connsiteY158" fmla="*/ 1645499 h 1760101"/>
              <a:gd name="connsiteX159" fmla="*/ 601380 w 2468711"/>
              <a:gd name="connsiteY159" fmla="*/ 1631209 h 1760101"/>
              <a:gd name="connsiteX160" fmla="*/ 546612 w 2468711"/>
              <a:gd name="connsiteY160" fmla="*/ 1640734 h 1760101"/>
              <a:gd name="connsiteX161" fmla="*/ 491843 w 2468711"/>
              <a:gd name="connsiteY161" fmla="*/ 1638353 h 1760101"/>
              <a:gd name="connsiteX162" fmla="*/ 391830 w 2468711"/>
              <a:gd name="connsiteY162" fmla="*/ 1655022 h 1760101"/>
              <a:gd name="connsiteX163" fmla="*/ 313249 w 2468711"/>
              <a:gd name="connsiteY163" fmla="*/ 1643117 h 1760101"/>
              <a:gd name="connsiteX164" fmla="*/ 246574 w 2468711"/>
              <a:gd name="connsiteY164" fmla="*/ 1619303 h 1760101"/>
              <a:gd name="connsiteX165" fmla="*/ 170374 w 2468711"/>
              <a:gd name="connsiteY165" fmla="*/ 1547867 h 1760101"/>
              <a:gd name="connsiteX166" fmla="*/ 75125 w 2468711"/>
              <a:gd name="connsiteY166" fmla="*/ 1497860 h 1760101"/>
              <a:gd name="connsiteX167" fmla="*/ 48930 w 2468711"/>
              <a:gd name="connsiteY167" fmla="*/ 1433567 h 1760101"/>
              <a:gd name="connsiteX168" fmla="*/ 70362 w 2468711"/>
              <a:gd name="connsiteY168" fmla="*/ 1416898 h 1760101"/>
              <a:gd name="connsiteX169" fmla="*/ 87030 w 2468711"/>
              <a:gd name="connsiteY169" fmla="*/ 1371654 h 1760101"/>
              <a:gd name="connsiteX170" fmla="*/ 79943 w 2468711"/>
              <a:gd name="connsiteY170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1961075 w 2468711"/>
              <a:gd name="connsiteY100" fmla="*/ 1014467 h 1760101"/>
              <a:gd name="connsiteX101" fmla="*/ 1956313 w 2468711"/>
              <a:gd name="connsiteY101" fmla="*/ 1069235 h 1760101"/>
              <a:gd name="connsiteX102" fmla="*/ 1953931 w 2468711"/>
              <a:gd name="connsiteY102" fmla="*/ 1128766 h 1760101"/>
              <a:gd name="connsiteX103" fmla="*/ 1987269 w 2468711"/>
              <a:gd name="connsiteY103" fmla="*/ 1200204 h 1760101"/>
              <a:gd name="connsiteX104" fmla="*/ 1989650 w 2468711"/>
              <a:gd name="connsiteY104" fmla="*/ 1221635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415893 w 2468711"/>
              <a:gd name="connsiteY116" fmla="*/ 1354985 h 1760101"/>
              <a:gd name="connsiteX117" fmla="*/ 2342074 w 2468711"/>
              <a:gd name="connsiteY117" fmla="*/ 1402610 h 1760101"/>
              <a:gd name="connsiteX118" fmla="*/ 2268255 w 2468711"/>
              <a:gd name="connsiteY118" fmla="*/ 1404992 h 1760101"/>
              <a:gd name="connsiteX119" fmla="*/ 2156337 w 2468711"/>
              <a:gd name="connsiteY119" fmla="*/ 1435948 h 1760101"/>
              <a:gd name="connsiteX120" fmla="*/ 2108712 w 2468711"/>
              <a:gd name="connsiteY120" fmla="*/ 1459760 h 1760101"/>
              <a:gd name="connsiteX121" fmla="*/ 2082518 w 2468711"/>
              <a:gd name="connsiteY121" fmla="*/ 1445472 h 1760101"/>
              <a:gd name="connsiteX122" fmla="*/ 2096805 w 2468711"/>
              <a:gd name="connsiteY122" fmla="*/ 1419279 h 1760101"/>
              <a:gd name="connsiteX123" fmla="*/ 2084899 w 2468711"/>
              <a:gd name="connsiteY123" fmla="*/ 1388322 h 1760101"/>
              <a:gd name="connsiteX124" fmla="*/ 2056324 w 2468711"/>
              <a:gd name="connsiteY124" fmla="*/ 1333554 h 1760101"/>
              <a:gd name="connsiteX125" fmla="*/ 2025368 w 2468711"/>
              <a:gd name="connsiteY125" fmla="*/ 1331172 h 1760101"/>
              <a:gd name="connsiteX126" fmla="*/ 1996793 w 2468711"/>
              <a:gd name="connsiteY126" fmla="*/ 1333554 h 1760101"/>
              <a:gd name="connsiteX127" fmla="*/ 1927736 w 2468711"/>
              <a:gd name="connsiteY127" fmla="*/ 1443092 h 1760101"/>
              <a:gd name="connsiteX128" fmla="*/ 1887255 w 2468711"/>
              <a:gd name="connsiteY128" fmla="*/ 1376415 h 1760101"/>
              <a:gd name="connsiteX129" fmla="*/ 1844393 w 2468711"/>
              <a:gd name="connsiteY129" fmla="*/ 1390704 h 1760101"/>
              <a:gd name="connsiteX130" fmla="*/ 1796768 w 2468711"/>
              <a:gd name="connsiteY130" fmla="*/ 1438328 h 1760101"/>
              <a:gd name="connsiteX131" fmla="*/ 1720568 w 2468711"/>
              <a:gd name="connsiteY131" fmla="*/ 1362128 h 1760101"/>
              <a:gd name="connsiteX132" fmla="*/ 1689612 w 2468711"/>
              <a:gd name="connsiteY132" fmla="*/ 1331172 h 1760101"/>
              <a:gd name="connsiteX133" fmla="*/ 1606268 w 2468711"/>
              <a:gd name="connsiteY133" fmla="*/ 1302597 h 1760101"/>
              <a:gd name="connsiteX134" fmla="*/ 1541974 w 2468711"/>
              <a:gd name="connsiteY134" fmla="*/ 1216872 h 1760101"/>
              <a:gd name="connsiteX135" fmla="*/ 1496730 w 2468711"/>
              <a:gd name="connsiteY135" fmla="*/ 1183535 h 1760101"/>
              <a:gd name="connsiteX136" fmla="*/ 1439580 w 2468711"/>
              <a:gd name="connsiteY136" fmla="*/ 1174009 h 1760101"/>
              <a:gd name="connsiteX137" fmla="*/ 1349093 w 2468711"/>
              <a:gd name="connsiteY137" fmla="*/ 1188299 h 1760101"/>
              <a:gd name="connsiteX138" fmla="*/ 1332424 w 2468711"/>
              <a:gd name="connsiteY138" fmla="*/ 1185916 h 1760101"/>
              <a:gd name="connsiteX139" fmla="*/ 1291943 w 2468711"/>
              <a:gd name="connsiteY139" fmla="*/ 1212109 h 1760101"/>
              <a:gd name="connsiteX140" fmla="*/ 1258605 w 2468711"/>
              <a:gd name="connsiteY140" fmla="*/ 1228778 h 1760101"/>
              <a:gd name="connsiteX141" fmla="*/ 1253843 w 2468711"/>
              <a:gd name="connsiteY141" fmla="*/ 1250210 h 1760101"/>
              <a:gd name="connsiteX142" fmla="*/ 1222887 w 2468711"/>
              <a:gd name="connsiteY142" fmla="*/ 1269260 h 1760101"/>
              <a:gd name="connsiteX143" fmla="*/ 1199074 w 2468711"/>
              <a:gd name="connsiteY143" fmla="*/ 1302597 h 1760101"/>
              <a:gd name="connsiteX144" fmla="*/ 1141924 w 2468711"/>
              <a:gd name="connsiteY144" fmla="*/ 1331172 h 1760101"/>
              <a:gd name="connsiteX145" fmla="*/ 1120493 w 2468711"/>
              <a:gd name="connsiteY145" fmla="*/ 1362129 h 1760101"/>
              <a:gd name="connsiteX146" fmla="*/ 1094299 w 2468711"/>
              <a:gd name="connsiteY146" fmla="*/ 1388322 h 1760101"/>
              <a:gd name="connsiteX147" fmla="*/ 1080012 w 2468711"/>
              <a:gd name="connsiteY147" fmla="*/ 1454997 h 1760101"/>
              <a:gd name="connsiteX148" fmla="*/ 1091918 w 2468711"/>
              <a:gd name="connsiteY148" fmla="*/ 1502622 h 1760101"/>
              <a:gd name="connsiteX149" fmla="*/ 1118112 w 2468711"/>
              <a:gd name="connsiteY149" fmla="*/ 1543103 h 1760101"/>
              <a:gd name="connsiteX150" fmla="*/ 1122874 w 2468711"/>
              <a:gd name="connsiteY150" fmla="*/ 1590729 h 1760101"/>
              <a:gd name="connsiteX151" fmla="*/ 1108587 w 2468711"/>
              <a:gd name="connsiteY151" fmla="*/ 1621684 h 1760101"/>
              <a:gd name="connsiteX152" fmla="*/ 1099062 w 2468711"/>
              <a:gd name="connsiteY152" fmla="*/ 1652642 h 1760101"/>
              <a:gd name="connsiteX153" fmla="*/ 1013337 w 2468711"/>
              <a:gd name="connsiteY153" fmla="*/ 1726459 h 1760101"/>
              <a:gd name="connsiteX154" fmla="*/ 989524 w 2468711"/>
              <a:gd name="connsiteY154" fmla="*/ 1747891 h 1760101"/>
              <a:gd name="connsiteX155" fmla="*/ 931725 w 2468711"/>
              <a:gd name="connsiteY155" fmla="*/ 1757893 h 1760101"/>
              <a:gd name="connsiteX156" fmla="*/ 818074 w 2468711"/>
              <a:gd name="connsiteY156" fmla="*/ 1702648 h 1760101"/>
              <a:gd name="connsiteX157" fmla="*/ 770449 w 2468711"/>
              <a:gd name="connsiteY157" fmla="*/ 1674072 h 1760101"/>
              <a:gd name="connsiteX158" fmla="*/ 687105 w 2468711"/>
              <a:gd name="connsiteY158" fmla="*/ 1645499 h 1760101"/>
              <a:gd name="connsiteX159" fmla="*/ 601380 w 2468711"/>
              <a:gd name="connsiteY159" fmla="*/ 1631209 h 1760101"/>
              <a:gd name="connsiteX160" fmla="*/ 546612 w 2468711"/>
              <a:gd name="connsiteY160" fmla="*/ 1640734 h 1760101"/>
              <a:gd name="connsiteX161" fmla="*/ 491843 w 2468711"/>
              <a:gd name="connsiteY161" fmla="*/ 1638353 h 1760101"/>
              <a:gd name="connsiteX162" fmla="*/ 391830 w 2468711"/>
              <a:gd name="connsiteY162" fmla="*/ 1655022 h 1760101"/>
              <a:gd name="connsiteX163" fmla="*/ 313249 w 2468711"/>
              <a:gd name="connsiteY163" fmla="*/ 1643117 h 1760101"/>
              <a:gd name="connsiteX164" fmla="*/ 246574 w 2468711"/>
              <a:gd name="connsiteY164" fmla="*/ 1619303 h 1760101"/>
              <a:gd name="connsiteX165" fmla="*/ 170374 w 2468711"/>
              <a:gd name="connsiteY165" fmla="*/ 1547867 h 1760101"/>
              <a:gd name="connsiteX166" fmla="*/ 75125 w 2468711"/>
              <a:gd name="connsiteY166" fmla="*/ 1497860 h 1760101"/>
              <a:gd name="connsiteX167" fmla="*/ 48930 w 2468711"/>
              <a:gd name="connsiteY167" fmla="*/ 1433567 h 1760101"/>
              <a:gd name="connsiteX168" fmla="*/ 70362 w 2468711"/>
              <a:gd name="connsiteY168" fmla="*/ 1416898 h 1760101"/>
              <a:gd name="connsiteX169" fmla="*/ 87030 w 2468711"/>
              <a:gd name="connsiteY169" fmla="*/ 1371654 h 1760101"/>
              <a:gd name="connsiteX170" fmla="*/ 79943 w 2468711"/>
              <a:gd name="connsiteY170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1961075 w 2468711"/>
              <a:gd name="connsiteY100" fmla="*/ 1014467 h 1760101"/>
              <a:gd name="connsiteX101" fmla="*/ 1956313 w 2468711"/>
              <a:gd name="connsiteY101" fmla="*/ 1069235 h 1760101"/>
              <a:gd name="connsiteX102" fmla="*/ 1953931 w 2468711"/>
              <a:gd name="connsiteY102" fmla="*/ 1128766 h 1760101"/>
              <a:gd name="connsiteX103" fmla="*/ 1987269 w 2468711"/>
              <a:gd name="connsiteY103" fmla="*/ 1200204 h 1760101"/>
              <a:gd name="connsiteX104" fmla="*/ 1989650 w 2468711"/>
              <a:gd name="connsiteY104" fmla="*/ 1221635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415893 w 2468711"/>
              <a:gd name="connsiteY116" fmla="*/ 1354985 h 1760101"/>
              <a:gd name="connsiteX117" fmla="*/ 2342074 w 2468711"/>
              <a:gd name="connsiteY117" fmla="*/ 1402610 h 1760101"/>
              <a:gd name="connsiteX118" fmla="*/ 2268255 w 2468711"/>
              <a:gd name="connsiteY118" fmla="*/ 1404992 h 1760101"/>
              <a:gd name="connsiteX119" fmla="*/ 2156337 w 2468711"/>
              <a:gd name="connsiteY119" fmla="*/ 1435948 h 1760101"/>
              <a:gd name="connsiteX120" fmla="*/ 2108712 w 2468711"/>
              <a:gd name="connsiteY120" fmla="*/ 1459760 h 1760101"/>
              <a:gd name="connsiteX121" fmla="*/ 2082518 w 2468711"/>
              <a:gd name="connsiteY121" fmla="*/ 1445472 h 1760101"/>
              <a:gd name="connsiteX122" fmla="*/ 2096805 w 2468711"/>
              <a:gd name="connsiteY122" fmla="*/ 1419279 h 1760101"/>
              <a:gd name="connsiteX123" fmla="*/ 2084899 w 2468711"/>
              <a:gd name="connsiteY123" fmla="*/ 1388322 h 1760101"/>
              <a:gd name="connsiteX124" fmla="*/ 2056324 w 2468711"/>
              <a:gd name="connsiteY124" fmla="*/ 1333554 h 1760101"/>
              <a:gd name="connsiteX125" fmla="*/ 2025368 w 2468711"/>
              <a:gd name="connsiteY125" fmla="*/ 1331172 h 1760101"/>
              <a:gd name="connsiteX126" fmla="*/ 1927737 w 2468711"/>
              <a:gd name="connsiteY126" fmla="*/ 1326411 h 1760101"/>
              <a:gd name="connsiteX127" fmla="*/ 1927736 w 2468711"/>
              <a:gd name="connsiteY127" fmla="*/ 1443092 h 1760101"/>
              <a:gd name="connsiteX128" fmla="*/ 1887255 w 2468711"/>
              <a:gd name="connsiteY128" fmla="*/ 1376415 h 1760101"/>
              <a:gd name="connsiteX129" fmla="*/ 1844393 w 2468711"/>
              <a:gd name="connsiteY129" fmla="*/ 1390704 h 1760101"/>
              <a:gd name="connsiteX130" fmla="*/ 1796768 w 2468711"/>
              <a:gd name="connsiteY130" fmla="*/ 1438328 h 1760101"/>
              <a:gd name="connsiteX131" fmla="*/ 1720568 w 2468711"/>
              <a:gd name="connsiteY131" fmla="*/ 1362128 h 1760101"/>
              <a:gd name="connsiteX132" fmla="*/ 1689612 w 2468711"/>
              <a:gd name="connsiteY132" fmla="*/ 1331172 h 1760101"/>
              <a:gd name="connsiteX133" fmla="*/ 1606268 w 2468711"/>
              <a:gd name="connsiteY133" fmla="*/ 1302597 h 1760101"/>
              <a:gd name="connsiteX134" fmla="*/ 1541974 w 2468711"/>
              <a:gd name="connsiteY134" fmla="*/ 1216872 h 1760101"/>
              <a:gd name="connsiteX135" fmla="*/ 1496730 w 2468711"/>
              <a:gd name="connsiteY135" fmla="*/ 1183535 h 1760101"/>
              <a:gd name="connsiteX136" fmla="*/ 1439580 w 2468711"/>
              <a:gd name="connsiteY136" fmla="*/ 1174009 h 1760101"/>
              <a:gd name="connsiteX137" fmla="*/ 1349093 w 2468711"/>
              <a:gd name="connsiteY137" fmla="*/ 1188299 h 1760101"/>
              <a:gd name="connsiteX138" fmla="*/ 1332424 w 2468711"/>
              <a:gd name="connsiteY138" fmla="*/ 1185916 h 1760101"/>
              <a:gd name="connsiteX139" fmla="*/ 1291943 w 2468711"/>
              <a:gd name="connsiteY139" fmla="*/ 1212109 h 1760101"/>
              <a:gd name="connsiteX140" fmla="*/ 1258605 w 2468711"/>
              <a:gd name="connsiteY140" fmla="*/ 1228778 h 1760101"/>
              <a:gd name="connsiteX141" fmla="*/ 1253843 w 2468711"/>
              <a:gd name="connsiteY141" fmla="*/ 1250210 h 1760101"/>
              <a:gd name="connsiteX142" fmla="*/ 1222887 w 2468711"/>
              <a:gd name="connsiteY142" fmla="*/ 1269260 h 1760101"/>
              <a:gd name="connsiteX143" fmla="*/ 1199074 w 2468711"/>
              <a:gd name="connsiteY143" fmla="*/ 1302597 h 1760101"/>
              <a:gd name="connsiteX144" fmla="*/ 1141924 w 2468711"/>
              <a:gd name="connsiteY144" fmla="*/ 1331172 h 1760101"/>
              <a:gd name="connsiteX145" fmla="*/ 1120493 w 2468711"/>
              <a:gd name="connsiteY145" fmla="*/ 1362129 h 1760101"/>
              <a:gd name="connsiteX146" fmla="*/ 1094299 w 2468711"/>
              <a:gd name="connsiteY146" fmla="*/ 1388322 h 1760101"/>
              <a:gd name="connsiteX147" fmla="*/ 1080012 w 2468711"/>
              <a:gd name="connsiteY147" fmla="*/ 1454997 h 1760101"/>
              <a:gd name="connsiteX148" fmla="*/ 1091918 w 2468711"/>
              <a:gd name="connsiteY148" fmla="*/ 1502622 h 1760101"/>
              <a:gd name="connsiteX149" fmla="*/ 1118112 w 2468711"/>
              <a:gd name="connsiteY149" fmla="*/ 1543103 h 1760101"/>
              <a:gd name="connsiteX150" fmla="*/ 1122874 w 2468711"/>
              <a:gd name="connsiteY150" fmla="*/ 1590729 h 1760101"/>
              <a:gd name="connsiteX151" fmla="*/ 1108587 w 2468711"/>
              <a:gd name="connsiteY151" fmla="*/ 1621684 h 1760101"/>
              <a:gd name="connsiteX152" fmla="*/ 1099062 w 2468711"/>
              <a:gd name="connsiteY152" fmla="*/ 1652642 h 1760101"/>
              <a:gd name="connsiteX153" fmla="*/ 1013337 w 2468711"/>
              <a:gd name="connsiteY153" fmla="*/ 1726459 h 1760101"/>
              <a:gd name="connsiteX154" fmla="*/ 989524 w 2468711"/>
              <a:gd name="connsiteY154" fmla="*/ 1747891 h 1760101"/>
              <a:gd name="connsiteX155" fmla="*/ 931725 w 2468711"/>
              <a:gd name="connsiteY155" fmla="*/ 1757893 h 1760101"/>
              <a:gd name="connsiteX156" fmla="*/ 818074 w 2468711"/>
              <a:gd name="connsiteY156" fmla="*/ 1702648 h 1760101"/>
              <a:gd name="connsiteX157" fmla="*/ 770449 w 2468711"/>
              <a:gd name="connsiteY157" fmla="*/ 1674072 h 1760101"/>
              <a:gd name="connsiteX158" fmla="*/ 687105 w 2468711"/>
              <a:gd name="connsiteY158" fmla="*/ 1645499 h 1760101"/>
              <a:gd name="connsiteX159" fmla="*/ 601380 w 2468711"/>
              <a:gd name="connsiteY159" fmla="*/ 1631209 h 1760101"/>
              <a:gd name="connsiteX160" fmla="*/ 546612 w 2468711"/>
              <a:gd name="connsiteY160" fmla="*/ 1640734 h 1760101"/>
              <a:gd name="connsiteX161" fmla="*/ 491843 w 2468711"/>
              <a:gd name="connsiteY161" fmla="*/ 1638353 h 1760101"/>
              <a:gd name="connsiteX162" fmla="*/ 391830 w 2468711"/>
              <a:gd name="connsiteY162" fmla="*/ 1655022 h 1760101"/>
              <a:gd name="connsiteX163" fmla="*/ 313249 w 2468711"/>
              <a:gd name="connsiteY163" fmla="*/ 1643117 h 1760101"/>
              <a:gd name="connsiteX164" fmla="*/ 246574 w 2468711"/>
              <a:gd name="connsiteY164" fmla="*/ 1619303 h 1760101"/>
              <a:gd name="connsiteX165" fmla="*/ 170374 w 2468711"/>
              <a:gd name="connsiteY165" fmla="*/ 1547867 h 1760101"/>
              <a:gd name="connsiteX166" fmla="*/ 75125 w 2468711"/>
              <a:gd name="connsiteY166" fmla="*/ 1497860 h 1760101"/>
              <a:gd name="connsiteX167" fmla="*/ 48930 w 2468711"/>
              <a:gd name="connsiteY167" fmla="*/ 1433567 h 1760101"/>
              <a:gd name="connsiteX168" fmla="*/ 70362 w 2468711"/>
              <a:gd name="connsiteY168" fmla="*/ 1416898 h 1760101"/>
              <a:gd name="connsiteX169" fmla="*/ 87030 w 2468711"/>
              <a:gd name="connsiteY169" fmla="*/ 1371654 h 1760101"/>
              <a:gd name="connsiteX170" fmla="*/ 79943 w 2468711"/>
              <a:gd name="connsiteY170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1961075 w 2468711"/>
              <a:gd name="connsiteY100" fmla="*/ 1014467 h 1760101"/>
              <a:gd name="connsiteX101" fmla="*/ 1956313 w 2468711"/>
              <a:gd name="connsiteY101" fmla="*/ 1069235 h 1760101"/>
              <a:gd name="connsiteX102" fmla="*/ 1953931 w 2468711"/>
              <a:gd name="connsiteY102" fmla="*/ 1128766 h 1760101"/>
              <a:gd name="connsiteX103" fmla="*/ 1987269 w 2468711"/>
              <a:gd name="connsiteY103" fmla="*/ 1200204 h 1760101"/>
              <a:gd name="connsiteX104" fmla="*/ 1989650 w 2468711"/>
              <a:gd name="connsiteY104" fmla="*/ 1221635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415893 w 2468711"/>
              <a:gd name="connsiteY116" fmla="*/ 1354985 h 1760101"/>
              <a:gd name="connsiteX117" fmla="*/ 2342074 w 2468711"/>
              <a:gd name="connsiteY117" fmla="*/ 1402610 h 1760101"/>
              <a:gd name="connsiteX118" fmla="*/ 2268255 w 2468711"/>
              <a:gd name="connsiteY118" fmla="*/ 1404992 h 1760101"/>
              <a:gd name="connsiteX119" fmla="*/ 2156337 w 2468711"/>
              <a:gd name="connsiteY119" fmla="*/ 1435948 h 1760101"/>
              <a:gd name="connsiteX120" fmla="*/ 2108712 w 2468711"/>
              <a:gd name="connsiteY120" fmla="*/ 1459760 h 1760101"/>
              <a:gd name="connsiteX121" fmla="*/ 2082518 w 2468711"/>
              <a:gd name="connsiteY121" fmla="*/ 1445472 h 1760101"/>
              <a:gd name="connsiteX122" fmla="*/ 2096805 w 2468711"/>
              <a:gd name="connsiteY122" fmla="*/ 1419279 h 1760101"/>
              <a:gd name="connsiteX123" fmla="*/ 2084899 w 2468711"/>
              <a:gd name="connsiteY123" fmla="*/ 1388322 h 1760101"/>
              <a:gd name="connsiteX124" fmla="*/ 2056324 w 2468711"/>
              <a:gd name="connsiteY124" fmla="*/ 1333554 h 1760101"/>
              <a:gd name="connsiteX125" fmla="*/ 2025368 w 2468711"/>
              <a:gd name="connsiteY125" fmla="*/ 1331172 h 1760101"/>
              <a:gd name="connsiteX126" fmla="*/ 1927736 w 2468711"/>
              <a:gd name="connsiteY126" fmla="*/ 1443092 h 1760101"/>
              <a:gd name="connsiteX127" fmla="*/ 1887255 w 2468711"/>
              <a:gd name="connsiteY127" fmla="*/ 1376415 h 1760101"/>
              <a:gd name="connsiteX128" fmla="*/ 1844393 w 2468711"/>
              <a:gd name="connsiteY128" fmla="*/ 1390704 h 1760101"/>
              <a:gd name="connsiteX129" fmla="*/ 1796768 w 2468711"/>
              <a:gd name="connsiteY129" fmla="*/ 1438328 h 1760101"/>
              <a:gd name="connsiteX130" fmla="*/ 1720568 w 2468711"/>
              <a:gd name="connsiteY130" fmla="*/ 1362128 h 1760101"/>
              <a:gd name="connsiteX131" fmla="*/ 1689612 w 2468711"/>
              <a:gd name="connsiteY131" fmla="*/ 1331172 h 1760101"/>
              <a:gd name="connsiteX132" fmla="*/ 1606268 w 2468711"/>
              <a:gd name="connsiteY132" fmla="*/ 1302597 h 1760101"/>
              <a:gd name="connsiteX133" fmla="*/ 1541974 w 2468711"/>
              <a:gd name="connsiteY133" fmla="*/ 1216872 h 1760101"/>
              <a:gd name="connsiteX134" fmla="*/ 1496730 w 2468711"/>
              <a:gd name="connsiteY134" fmla="*/ 1183535 h 1760101"/>
              <a:gd name="connsiteX135" fmla="*/ 1439580 w 2468711"/>
              <a:gd name="connsiteY135" fmla="*/ 1174009 h 1760101"/>
              <a:gd name="connsiteX136" fmla="*/ 1349093 w 2468711"/>
              <a:gd name="connsiteY136" fmla="*/ 1188299 h 1760101"/>
              <a:gd name="connsiteX137" fmla="*/ 1332424 w 2468711"/>
              <a:gd name="connsiteY137" fmla="*/ 1185916 h 1760101"/>
              <a:gd name="connsiteX138" fmla="*/ 1291943 w 2468711"/>
              <a:gd name="connsiteY138" fmla="*/ 1212109 h 1760101"/>
              <a:gd name="connsiteX139" fmla="*/ 1258605 w 2468711"/>
              <a:gd name="connsiteY139" fmla="*/ 1228778 h 1760101"/>
              <a:gd name="connsiteX140" fmla="*/ 1253843 w 2468711"/>
              <a:gd name="connsiteY140" fmla="*/ 1250210 h 1760101"/>
              <a:gd name="connsiteX141" fmla="*/ 1222887 w 2468711"/>
              <a:gd name="connsiteY141" fmla="*/ 1269260 h 1760101"/>
              <a:gd name="connsiteX142" fmla="*/ 1199074 w 2468711"/>
              <a:gd name="connsiteY142" fmla="*/ 1302597 h 1760101"/>
              <a:gd name="connsiteX143" fmla="*/ 1141924 w 2468711"/>
              <a:gd name="connsiteY143" fmla="*/ 1331172 h 1760101"/>
              <a:gd name="connsiteX144" fmla="*/ 1120493 w 2468711"/>
              <a:gd name="connsiteY144" fmla="*/ 1362129 h 1760101"/>
              <a:gd name="connsiteX145" fmla="*/ 1094299 w 2468711"/>
              <a:gd name="connsiteY145" fmla="*/ 1388322 h 1760101"/>
              <a:gd name="connsiteX146" fmla="*/ 1080012 w 2468711"/>
              <a:gd name="connsiteY146" fmla="*/ 1454997 h 1760101"/>
              <a:gd name="connsiteX147" fmla="*/ 1091918 w 2468711"/>
              <a:gd name="connsiteY147" fmla="*/ 1502622 h 1760101"/>
              <a:gd name="connsiteX148" fmla="*/ 1118112 w 2468711"/>
              <a:gd name="connsiteY148" fmla="*/ 1543103 h 1760101"/>
              <a:gd name="connsiteX149" fmla="*/ 1122874 w 2468711"/>
              <a:gd name="connsiteY149" fmla="*/ 1590729 h 1760101"/>
              <a:gd name="connsiteX150" fmla="*/ 1108587 w 2468711"/>
              <a:gd name="connsiteY150" fmla="*/ 1621684 h 1760101"/>
              <a:gd name="connsiteX151" fmla="*/ 1099062 w 2468711"/>
              <a:gd name="connsiteY151" fmla="*/ 1652642 h 1760101"/>
              <a:gd name="connsiteX152" fmla="*/ 1013337 w 2468711"/>
              <a:gd name="connsiteY152" fmla="*/ 1726459 h 1760101"/>
              <a:gd name="connsiteX153" fmla="*/ 989524 w 2468711"/>
              <a:gd name="connsiteY153" fmla="*/ 1747891 h 1760101"/>
              <a:gd name="connsiteX154" fmla="*/ 931725 w 2468711"/>
              <a:gd name="connsiteY154" fmla="*/ 1757893 h 1760101"/>
              <a:gd name="connsiteX155" fmla="*/ 818074 w 2468711"/>
              <a:gd name="connsiteY155" fmla="*/ 1702648 h 1760101"/>
              <a:gd name="connsiteX156" fmla="*/ 770449 w 2468711"/>
              <a:gd name="connsiteY156" fmla="*/ 1674072 h 1760101"/>
              <a:gd name="connsiteX157" fmla="*/ 687105 w 2468711"/>
              <a:gd name="connsiteY157" fmla="*/ 1645499 h 1760101"/>
              <a:gd name="connsiteX158" fmla="*/ 601380 w 2468711"/>
              <a:gd name="connsiteY158" fmla="*/ 1631209 h 1760101"/>
              <a:gd name="connsiteX159" fmla="*/ 546612 w 2468711"/>
              <a:gd name="connsiteY159" fmla="*/ 1640734 h 1760101"/>
              <a:gd name="connsiteX160" fmla="*/ 491843 w 2468711"/>
              <a:gd name="connsiteY160" fmla="*/ 1638353 h 1760101"/>
              <a:gd name="connsiteX161" fmla="*/ 391830 w 2468711"/>
              <a:gd name="connsiteY161" fmla="*/ 1655022 h 1760101"/>
              <a:gd name="connsiteX162" fmla="*/ 313249 w 2468711"/>
              <a:gd name="connsiteY162" fmla="*/ 1643117 h 1760101"/>
              <a:gd name="connsiteX163" fmla="*/ 246574 w 2468711"/>
              <a:gd name="connsiteY163" fmla="*/ 1619303 h 1760101"/>
              <a:gd name="connsiteX164" fmla="*/ 170374 w 2468711"/>
              <a:gd name="connsiteY164" fmla="*/ 1547867 h 1760101"/>
              <a:gd name="connsiteX165" fmla="*/ 75125 w 2468711"/>
              <a:gd name="connsiteY165" fmla="*/ 1497860 h 1760101"/>
              <a:gd name="connsiteX166" fmla="*/ 48930 w 2468711"/>
              <a:gd name="connsiteY166" fmla="*/ 1433567 h 1760101"/>
              <a:gd name="connsiteX167" fmla="*/ 70362 w 2468711"/>
              <a:gd name="connsiteY167" fmla="*/ 1416898 h 1760101"/>
              <a:gd name="connsiteX168" fmla="*/ 87030 w 2468711"/>
              <a:gd name="connsiteY168" fmla="*/ 1371654 h 1760101"/>
              <a:gd name="connsiteX169" fmla="*/ 79943 w 2468711"/>
              <a:gd name="connsiteY169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1961075 w 2468711"/>
              <a:gd name="connsiteY100" fmla="*/ 1014467 h 1760101"/>
              <a:gd name="connsiteX101" fmla="*/ 1956313 w 2468711"/>
              <a:gd name="connsiteY101" fmla="*/ 1069235 h 1760101"/>
              <a:gd name="connsiteX102" fmla="*/ 1953931 w 2468711"/>
              <a:gd name="connsiteY102" fmla="*/ 1128766 h 1760101"/>
              <a:gd name="connsiteX103" fmla="*/ 1987269 w 2468711"/>
              <a:gd name="connsiteY103" fmla="*/ 1200204 h 1760101"/>
              <a:gd name="connsiteX104" fmla="*/ 1989650 w 2468711"/>
              <a:gd name="connsiteY104" fmla="*/ 1221635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446849 w 2468711"/>
              <a:gd name="connsiteY115" fmla="*/ 1300217 h 1760101"/>
              <a:gd name="connsiteX116" fmla="*/ 2342074 w 2468711"/>
              <a:gd name="connsiteY116" fmla="*/ 1402610 h 1760101"/>
              <a:gd name="connsiteX117" fmla="*/ 2268255 w 2468711"/>
              <a:gd name="connsiteY117" fmla="*/ 1404992 h 1760101"/>
              <a:gd name="connsiteX118" fmla="*/ 2156337 w 2468711"/>
              <a:gd name="connsiteY118" fmla="*/ 1435948 h 1760101"/>
              <a:gd name="connsiteX119" fmla="*/ 2108712 w 2468711"/>
              <a:gd name="connsiteY119" fmla="*/ 1459760 h 1760101"/>
              <a:gd name="connsiteX120" fmla="*/ 2082518 w 2468711"/>
              <a:gd name="connsiteY120" fmla="*/ 1445472 h 1760101"/>
              <a:gd name="connsiteX121" fmla="*/ 2096805 w 2468711"/>
              <a:gd name="connsiteY121" fmla="*/ 1419279 h 1760101"/>
              <a:gd name="connsiteX122" fmla="*/ 2084899 w 2468711"/>
              <a:gd name="connsiteY122" fmla="*/ 1388322 h 1760101"/>
              <a:gd name="connsiteX123" fmla="*/ 2056324 w 2468711"/>
              <a:gd name="connsiteY123" fmla="*/ 1333554 h 1760101"/>
              <a:gd name="connsiteX124" fmla="*/ 2025368 w 2468711"/>
              <a:gd name="connsiteY124" fmla="*/ 1331172 h 1760101"/>
              <a:gd name="connsiteX125" fmla="*/ 1927736 w 2468711"/>
              <a:gd name="connsiteY125" fmla="*/ 1443092 h 1760101"/>
              <a:gd name="connsiteX126" fmla="*/ 1887255 w 2468711"/>
              <a:gd name="connsiteY126" fmla="*/ 1376415 h 1760101"/>
              <a:gd name="connsiteX127" fmla="*/ 1844393 w 2468711"/>
              <a:gd name="connsiteY127" fmla="*/ 1390704 h 1760101"/>
              <a:gd name="connsiteX128" fmla="*/ 1796768 w 2468711"/>
              <a:gd name="connsiteY128" fmla="*/ 1438328 h 1760101"/>
              <a:gd name="connsiteX129" fmla="*/ 1720568 w 2468711"/>
              <a:gd name="connsiteY129" fmla="*/ 1362128 h 1760101"/>
              <a:gd name="connsiteX130" fmla="*/ 1689612 w 2468711"/>
              <a:gd name="connsiteY130" fmla="*/ 1331172 h 1760101"/>
              <a:gd name="connsiteX131" fmla="*/ 1606268 w 2468711"/>
              <a:gd name="connsiteY131" fmla="*/ 1302597 h 1760101"/>
              <a:gd name="connsiteX132" fmla="*/ 1541974 w 2468711"/>
              <a:gd name="connsiteY132" fmla="*/ 1216872 h 1760101"/>
              <a:gd name="connsiteX133" fmla="*/ 1496730 w 2468711"/>
              <a:gd name="connsiteY133" fmla="*/ 1183535 h 1760101"/>
              <a:gd name="connsiteX134" fmla="*/ 1439580 w 2468711"/>
              <a:gd name="connsiteY134" fmla="*/ 1174009 h 1760101"/>
              <a:gd name="connsiteX135" fmla="*/ 1349093 w 2468711"/>
              <a:gd name="connsiteY135" fmla="*/ 1188299 h 1760101"/>
              <a:gd name="connsiteX136" fmla="*/ 1332424 w 2468711"/>
              <a:gd name="connsiteY136" fmla="*/ 1185916 h 1760101"/>
              <a:gd name="connsiteX137" fmla="*/ 1291943 w 2468711"/>
              <a:gd name="connsiteY137" fmla="*/ 1212109 h 1760101"/>
              <a:gd name="connsiteX138" fmla="*/ 1258605 w 2468711"/>
              <a:gd name="connsiteY138" fmla="*/ 1228778 h 1760101"/>
              <a:gd name="connsiteX139" fmla="*/ 1253843 w 2468711"/>
              <a:gd name="connsiteY139" fmla="*/ 1250210 h 1760101"/>
              <a:gd name="connsiteX140" fmla="*/ 1222887 w 2468711"/>
              <a:gd name="connsiteY140" fmla="*/ 1269260 h 1760101"/>
              <a:gd name="connsiteX141" fmla="*/ 1199074 w 2468711"/>
              <a:gd name="connsiteY141" fmla="*/ 1302597 h 1760101"/>
              <a:gd name="connsiteX142" fmla="*/ 1141924 w 2468711"/>
              <a:gd name="connsiteY142" fmla="*/ 1331172 h 1760101"/>
              <a:gd name="connsiteX143" fmla="*/ 1120493 w 2468711"/>
              <a:gd name="connsiteY143" fmla="*/ 1362129 h 1760101"/>
              <a:gd name="connsiteX144" fmla="*/ 1094299 w 2468711"/>
              <a:gd name="connsiteY144" fmla="*/ 1388322 h 1760101"/>
              <a:gd name="connsiteX145" fmla="*/ 1080012 w 2468711"/>
              <a:gd name="connsiteY145" fmla="*/ 1454997 h 1760101"/>
              <a:gd name="connsiteX146" fmla="*/ 1091918 w 2468711"/>
              <a:gd name="connsiteY146" fmla="*/ 1502622 h 1760101"/>
              <a:gd name="connsiteX147" fmla="*/ 1118112 w 2468711"/>
              <a:gd name="connsiteY147" fmla="*/ 1543103 h 1760101"/>
              <a:gd name="connsiteX148" fmla="*/ 1122874 w 2468711"/>
              <a:gd name="connsiteY148" fmla="*/ 1590729 h 1760101"/>
              <a:gd name="connsiteX149" fmla="*/ 1108587 w 2468711"/>
              <a:gd name="connsiteY149" fmla="*/ 1621684 h 1760101"/>
              <a:gd name="connsiteX150" fmla="*/ 1099062 w 2468711"/>
              <a:gd name="connsiteY150" fmla="*/ 1652642 h 1760101"/>
              <a:gd name="connsiteX151" fmla="*/ 1013337 w 2468711"/>
              <a:gd name="connsiteY151" fmla="*/ 1726459 h 1760101"/>
              <a:gd name="connsiteX152" fmla="*/ 989524 w 2468711"/>
              <a:gd name="connsiteY152" fmla="*/ 1747891 h 1760101"/>
              <a:gd name="connsiteX153" fmla="*/ 931725 w 2468711"/>
              <a:gd name="connsiteY153" fmla="*/ 1757893 h 1760101"/>
              <a:gd name="connsiteX154" fmla="*/ 818074 w 2468711"/>
              <a:gd name="connsiteY154" fmla="*/ 1702648 h 1760101"/>
              <a:gd name="connsiteX155" fmla="*/ 770449 w 2468711"/>
              <a:gd name="connsiteY155" fmla="*/ 1674072 h 1760101"/>
              <a:gd name="connsiteX156" fmla="*/ 687105 w 2468711"/>
              <a:gd name="connsiteY156" fmla="*/ 1645499 h 1760101"/>
              <a:gd name="connsiteX157" fmla="*/ 601380 w 2468711"/>
              <a:gd name="connsiteY157" fmla="*/ 1631209 h 1760101"/>
              <a:gd name="connsiteX158" fmla="*/ 546612 w 2468711"/>
              <a:gd name="connsiteY158" fmla="*/ 1640734 h 1760101"/>
              <a:gd name="connsiteX159" fmla="*/ 491843 w 2468711"/>
              <a:gd name="connsiteY159" fmla="*/ 1638353 h 1760101"/>
              <a:gd name="connsiteX160" fmla="*/ 391830 w 2468711"/>
              <a:gd name="connsiteY160" fmla="*/ 1655022 h 1760101"/>
              <a:gd name="connsiteX161" fmla="*/ 313249 w 2468711"/>
              <a:gd name="connsiteY161" fmla="*/ 1643117 h 1760101"/>
              <a:gd name="connsiteX162" fmla="*/ 246574 w 2468711"/>
              <a:gd name="connsiteY162" fmla="*/ 1619303 h 1760101"/>
              <a:gd name="connsiteX163" fmla="*/ 170374 w 2468711"/>
              <a:gd name="connsiteY163" fmla="*/ 1547867 h 1760101"/>
              <a:gd name="connsiteX164" fmla="*/ 75125 w 2468711"/>
              <a:gd name="connsiteY164" fmla="*/ 1497860 h 1760101"/>
              <a:gd name="connsiteX165" fmla="*/ 48930 w 2468711"/>
              <a:gd name="connsiteY165" fmla="*/ 1433567 h 1760101"/>
              <a:gd name="connsiteX166" fmla="*/ 70362 w 2468711"/>
              <a:gd name="connsiteY166" fmla="*/ 1416898 h 1760101"/>
              <a:gd name="connsiteX167" fmla="*/ 87030 w 2468711"/>
              <a:gd name="connsiteY167" fmla="*/ 1371654 h 1760101"/>
              <a:gd name="connsiteX168" fmla="*/ 79943 w 2468711"/>
              <a:gd name="connsiteY168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1961075 w 2468711"/>
              <a:gd name="connsiteY100" fmla="*/ 1014467 h 1760101"/>
              <a:gd name="connsiteX101" fmla="*/ 1956313 w 2468711"/>
              <a:gd name="connsiteY101" fmla="*/ 1069235 h 1760101"/>
              <a:gd name="connsiteX102" fmla="*/ 1953931 w 2468711"/>
              <a:gd name="connsiteY102" fmla="*/ 1128766 h 1760101"/>
              <a:gd name="connsiteX103" fmla="*/ 1987269 w 2468711"/>
              <a:gd name="connsiteY103" fmla="*/ 1200204 h 1760101"/>
              <a:gd name="connsiteX104" fmla="*/ 1989650 w 2468711"/>
              <a:gd name="connsiteY104" fmla="*/ 1221635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439705 w 2468711"/>
              <a:gd name="connsiteY114" fmla="*/ 1281167 h 1760101"/>
              <a:gd name="connsiteX115" fmla="*/ 2342074 w 2468711"/>
              <a:gd name="connsiteY115" fmla="*/ 1402610 h 1760101"/>
              <a:gd name="connsiteX116" fmla="*/ 2268255 w 2468711"/>
              <a:gd name="connsiteY116" fmla="*/ 1404992 h 1760101"/>
              <a:gd name="connsiteX117" fmla="*/ 2156337 w 2468711"/>
              <a:gd name="connsiteY117" fmla="*/ 1435948 h 1760101"/>
              <a:gd name="connsiteX118" fmla="*/ 2108712 w 2468711"/>
              <a:gd name="connsiteY118" fmla="*/ 1459760 h 1760101"/>
              <a:gd name="connsiteX119" fmla="*/ 2082518 w 2468711"/>
              <a:gd name="connsiteY119" fmla="*/ 1445472 h 1760101"/>
              <a:gd name="connsiteX120" fmla="*/ 2096805 w 2468711"/>
              <a:gd name="connsiteY120" fmla="*/ 1419279 h 1760101"/>
              <a:gd name="connsiteX121" fmla="*/ 2084899 w 2468711"/>
              <a:gd name="connsiteY121" fmla="*/ 1388322 h 1760101"/>
              <a:gd name="connsiteX122" fmla="*/ 2056324 w 2468711"/>
              <a:gd name="connsiteY122" fmla="*/ 1333554 h 1760101"/>
              <a:gd name="connsiteX123" fmla="*/ 2025368 w 2468711"/>
              <a:gd name="connsiteY123" fmla="*/ 1331172 h 1760101"/>
              <a:gd name="connsiteX124" fmla="*/ 1927736 w 2468711"/>
              <a:gd name="connsiteY124" fmla="*/ 1443092 h 1760101"/>
              <a:gd name="connsiteX125" fmla="*/ 1887255 w 2468711"/>
              <a:gd name="connsiteY125" fmla="*/ 1376415 h 1760101"/>
              <a:gd name="connsiteX126" fmla="*/ 1844393 w 2468711"/>
              <a:gd name="connsiteY126" fmla="*/ 1390704 h 1760101"/>
              <a:gd name="connsiteX127" fmla="*/ 1796768 w 2468711"/>
              <a:gd name="connsiteY127" fmla="*/ 1438328 h 1760101"/>
              <a:gd name="connsiteX128" fmla="*/ 1720568 w 2468711"/>
              <a:gd name="connsiteY128" fmla="*/ 1362128 h 1760101"/>
              <a:gd name="connsiteX129" fmla="*/ 1689612 w 2468711"/>
              <a:gd name="connsiteY129" fmla="*/ 1331172 h 1760101"/>
              <a:gd name="connsiteX130" fmla="*/ 1606268 w 2468711"/>
              <a:gd name="connsiteY130" fmla="*/ 1302597 h 1760101"/>
              <a:gd name="connsiteX131" fmla="*/ 1541974 w 2468711"/>
              <a:gd name="connsiteY131" fmla="*/ 1216872 h 1760101"/>
              <a:gd name="connsiteX132" fmla="*/ 1496730 w 2468711"/>
              <a:gd name="connsiteY132" fmla="*/ 1183535 h 1760101"/>
              <a:gd name="connsiteX133" fmla="*/ 1439580 w 2468711"/>
              <a:gd name="connsiteY133" fmla="*/ 1174009 h 1760101"/>
              <a:gd name="connsiteX134" fmla="*/ 1349093 w 2468711"/>
              <a:gd name="connsiteY134" fmla="*/ 1188299 h 1760101"/>
              <a:gd name="connsiteX135" fmla="*/ 1332424 w 2468711"/>
              <a:gd name="connsiteY135" fmla="*/ 1185916 h 1760101"/>
              <a:gd name="connsiteX136" fmla="*/ 1291943 w 2468711"/>
              <a:gd name="connsiteY136" fmla="*/ 1212109 h 1760101"/>
              <a:gd name="connsiteX137" fmla="*/ 1258605 w 2468711"/>
              <a:gd name="connsiteY137" fmla="*/ 1228778 h 1760101"/>
              <a:gd name="connsiteX138" fmla="*/ 1253843 w 2468711"/>
              <a:gd name="connsiteY138" fmla="*/ 1250210 h 1760101"/>
              <a:gd name="connsiteX139" fmla="*/ 1222887 w 2468711"/>
              <a:gd name="connsiteY139" fmla="*/ 1269260 h 1760101"/>
              <a:gd name="connsiteX140" fmla="*/ 1199074 w 2468711"/>
              <a:gd name="connsiteY140" fmla="*/ 1302597 h 1760101"/>
              <a:gd name="connsiteX141" fmla="*/ 1141924 w 2468711"/>
              <a:gd name="connsiteY141" fmla="*/ 1331172 h 1760101"/>
              <a:gd name="connsiteX142" fmla="*/ 1120493 w 2468711"/>
              <a:gd name="connsiteY142" fmla="*/ 1362129 h 1760101"/>
              <a:gd name="connsiteX143" fmla="*/ 1094299 w 2468711"/>
              <a:gd name="connsiteY143" fmla="*/ 1388322 h 1760101"/>
              <a:gd name="connsiteX144" fmla="*/ 1080012 w 2468711"/>
              <a:gd name="connsiteY144" fmla="*/ 1454997 h 1760101"/>
              <a:gd name="connsiteX145" fmla="*/ 1091918 w 2468711"/>
              <a:gd name="connsiteY145" fmla="*/ 1502622 h 1760101"/>
              <a:gd name="connsiteX146" fmla="*/ 1118112 w 2468711"/>
              <a:gd name="connsiteY146" fmla="*/ 1543103 h 1760101"/>
              <a:gd name="connsiteX147" fmla="*/ 1122874 w 2468711"/>
              <a:gd name="connsiteY147" fmla="*/ 1590729 h 1760101"/>
              <a:gd name="connsiteX148" fmla="*/ 1108587 w 2468711"/>
              <a:gd name="connsiteY148" fmla="*/ 1621684 h 1760101"/>
              <a:gd name="connsiteX149" fmla="*/ 1099062 w 2468711"/>
              <a:gd name="connsiteY149" fmla="*/ 1652642 h 1760101"/>
              <a:gd name="connsiteX150" fmla="*/ 1013337 w 2468711"/>
              <a:gd name="connsiteY150" fmla="*/ 1726459 h 1760101"/>
              <a:gd name="connsiteX151" fmla="*/ 989524 w 2468711"/>
              <a:gd name="connsiteY151" fmla="*/ 1747891 h 1760101"/>
              <a:gd name="connsiteX152" fmla="*/ 931725 w 2468711"/>
              <a:gd name="connsiteY152" fmla="*/ 1757893 h 1760101"/>
              <a:gd name="connsiteX153" fmla="*/ 818074 w 2468711"/>
              <a:gd name="connsiteY153" fmla="*/ 1702648 h 1760101"/>
              <a:gd name="connsiteX154" fmla="*/ 770449 w 2468711"/>
              <a:gd name="connsiteY154" fmla="*/ 1674072 h 1760101"/>
              <a:gd name="connsiteX155" fmla="*/ 687105 w 2468711"/>
              <a:gd name="connsiteY155" fmla="*/ 1645499 h 1760101"/>
              <a:gd name="connsiteX156" fmla="*/ 601380 w 2468711"/>
              <a:gd name="connsiteY156" fmla="*/ 1631209 h 1760101"/>
              <a:gd name="connsiteX157" fmla="*/ 546612 w 2468711"/>
              <a:gd name="connsiteY157" fmla="*/ 1640734 h 1760101"/>
              <a:gd name="connsiteX158" fmla="*/ 491843 w 2468711"/>
              <a:gd name="connsiteY158" fmla="*/ 1638353 h 1760101"/>
              <a:gd name="connsiteX159" fmla="*/ 391830 w 2468711"/>
              <a:gd name="connsiteY159" fmla="*/ 1655022 h 1760101"/>
              <a:gd name="connsiteX160" fmla="*/ 313249 w 2468711"/>
              <a:gd name="connsiteY160" fmla="*/ 1643117 h 1760101"/>
              <a:gd name="connsiteX161" fmla="*/ 246574 w 2468711"/>
              <a:gd name="connsiteY161" fmla="*/ 1619303 h 1760101"/>
              <a:gd name="connsiteX162" fmla="*/ 170374 w 2468711"/>
              <a:gd name="connsiteY162" fmla="*/ 1547867 h 1760101"/>
              <a:gd name="connsiteX163" fmla="*/ 75125 w 2468711"/>
              <a:gd name="connsiteY163" fmla="*/ 1497860 h 1760101"/>
              <a:gd name="connsiteX164" fmla="*/ 48930 w 2468711"/>
              <a:gd name="connsiteY164" fmla="*/ 1433567 h 1760101"/>
              <a:gd name="connsiteX165" fmla="*/ 70362 w 2468711"/>
              <a:gd name="connsiteY165" fmla="*/ 1416898 h 1760101"/>
              <a:gd name="connsiteX166" fmla="*/ 87030 w 2468711"/>
              <a:gd name="connsiteY166" fmla="*/ 1371654 h 1760101"/>
              <a:gd name="connsiteX167" fmla="*/ 79943 w 2468711"/>
              <a:gd name="connsiteY167" fmla="*/ 1336122 h 1760101"/>
              <a:gd name="connsiteX0" fmla="*/ 79943 w 2468711"/>
              <a:gd name="connsiteY0" fmla="*/ 1336122 h 1760101"/>
              <a:gd name="connsiteX1" fmla="*/ 60837 w 2468711"/>
              <a:gd name="connsiteY1" fmla="*/ 1290692 h 1760101"/>
              <a:gd name="connsiteX2" fmla="*/ 67980 w 2468711"/>
              <a:gd name="connsiteY2" fmla="*/ 1233542 h 1760101"/>
              <a:gd name="connsiteX3" fmla="*/ 39405 w 2468711"/>
              <a:gd name="connsiteY3" fmla="*/ 1135909 h 1760101"/>
              <a:gd name="connsiteX4" fmla="*/ 58455 w 2468711"/>
              <a:gd name="connsiteY4" fmla="*/ 1138292 h 1760101"/>
              <a:gd name="connsiteX5" fmla="*/ 125131 w 2468711"/>
              <a:gd name="connsiteY5" fmla="*/ 1159722 h 1760101"/>
              <a:gd name="connsiteX6" fmla="*/ 153706 w 2468711"/>
              <a:gd name="connsiteY6" fmla="*/ 1124004 h 1760101"/>
              <a:gd name="connsiteX7" fmla="*/ 201331 w 2468711"/>
              <a:gd name="connsiteY7" fmla="*/ 1107334 h 1760101"/>
              <a:gd name="connsiteX8" fmla="*/ 189424 w 2468711"/>
              <a:gd name="connsiteY8" fmla="*/ 1071617 h 1760101"/>
              <a:gd name="connsiteX9" fmla="*/ 194188 w 2468711"/>
              <a:gd name="connsiteY9" fmla="*/ 1026372 h 1760101"/>
              <a:gd name="connsiteX10" fmla="*/ 215618 w 2468711"/>
              <a:gd name="connsiteY10" fmla="*/ 990654 h 1760101"/>
              <a:gd name="connsiteX11" fmla="*/ 218000 w 2468711"/>
              <a:gd name="connsiteY11" fmla="*/ 964459 h 1760101"/>
              <a:gd name="connsiteX12" fmla="*/ 239430 w 2468711"/>
              <a:gd name="connsiteY12" fmla="*/ 964460 h 1760101"/>
              <a:gd name="connsiteX13" fmla="*/ 268006 w 2468711"/>
              <a:gd name="connsiteY13" fmla="*/ 950172 h 1760101"/>
              <a:gd name="connsiteX14" fmla="*/ 318013 w 2468711"/>
              <a:gd name="connsiteY14" fmla="*/ 885878 h 1760101"/>
              <a:gd name="connsiteX15" fmla="*/ 348968 w 2468711"/>
              <a:gd name="connsiteY15" fmla="*/ 833490 h 1760101"/>
              <a:gd name="connsiteX16" fmla="*/ 441838 w 2468711"/>
              <a:gd name="connsiteY16" fmla="*/ 778722 h 1760101"/>
              <a:gd name="connsiteX17" fmla="*/ 553756 w 2468711"/>
              <a:gd name="connsiteY17" fmla="*/ 740621 h 1760101"/>
              <a:gd name="connsiteX18" fmla="*/ 527563 w 2468711"/>
              <a:gd name="connsiteY18" fmla="*/ 707284 h 1760101"/>
              <a:gd name="connsiteX19" fmla="*/ 489463 w 2468711"/>
              <a:gd name="connsiteY19" fmla="*/ 688234 h 1760101"/>
              <a:gd name="connsiteX20" fmla="*/ 508513 w 2468711"/>
              <a:gd name="connsiteY20" fmla="*/ 647753 h 1760101"/>
              <a:gd name="connsiteX21" fmla="*/ 503750 w 2468711"/>
              <a:gd name="connsiteY21" fmla="*/ 623941 h 1760101"/>
              <a:gd name="connsiteX22" fmla="*/ 498988 w 2468711"/>
              <a:gd name="connsiteY22" fmla="*/ 604891 h 1760101"/>
              <a:gd name="connsiteX23" fmla="*/ 434694 w 2468711"/>
              <a:gd name="connsiteY23" fmla="*/ 562028 h 1760101"/>
              <a:gd name="connsiteX24" fmla="*/ 382305 w 2468711"/>
              <a:gd name="connsiteY24" fmla="*/ 571552 h 1760101"/>
              <a:gd name="connsiteX25" fmla="*/ 315631 w 2468711"/>
              <a:gd name="connsiteY25" fmla="*/ 552503 h 1760101"/>
              <a:gd name="connsiteX26" fmla="*/ 248955 w 2468711"/>
              <a:gd name="connsiteY26" fmla="*/ 592983 h 1760101"/>
              <a:gd name="connsiteX27" fmla="*/ 144181 w 2468711"/>
              <a:gd name="connsiteY27" fmla="*/ 590602 h 1760101"/>
              <a:gd name="connsiteX28" fmla="*/ 79887 w 2468711"/>
              <a:gd name="connsiteY28" fmla="*/ 619177 h 1760101"/>
              <a:gd name="connsiteX29" fmla="*/ 32262 w 2468711"/>
              <a:gd name="connsiteY29" fmla="*/ 647752 h 1760101"/>
              <a:gd name="connsiteX30" fmla="*/ 1307 w 2468711"/>
              <a:gd name="connsiteY30" fmla="*/ 602508 h 1760101"/>
              <a:gd name="connsiteX31" fmla="*/ 10830 w 2468711"/>
              <a:gd name="connsiteY31" fmla="*/ 514402 h 1760101"/>
              <a:gd name="connsiteX32" fmla="*/ 8450 w 2468711"/>
              <a:gd name="connsiteY32" fmla="*/ 478683 h 1760101"/>
              <a:gd name="connsiteX33" fmla="*/ 22737 w 2468711"/>
              <a:gd name="connsiteY33" fmla="*/ 452490 h 1760101"/>
              <a:gd name="connsiteX34" fmla="*/ 27499 w 2468711"/>
              <a:gd name="connsiteY34" fmla="*/ 388196 h 1760101"/>
              <a:gd name="connsiteX35" fmla="*/ 32262 w 2468711"/>
              <a:gd name="connsiteY35" fmla="*/ 357240 h 1760101"/>
              <a:gd name="connsiteX36" fmla="*/ 58455 w 2468711"/>
              <a:gd name="connsiteY36" fmla="*/ 331046 h 1760101"/>
              <a:gd name="connsiteX37" fmla="*/ 60838 w 2468711"/>
              <a:gd name="connsiteY37" fmla="*/ 300090 h 1760101"/>
              <a:gd name="connsiteX38" fmla="*/ 106080 w 2468711"/>
              <a:gd name="connsiteY38" fmla="*/ 290565 h 1760101"/>
              <a:gd name="connsiteX39" fmla="*/ 82268 w 2468711"/>
              <a:gd name="connsiteY39" fmla="*/ 266752 h 1760101"/>
              <a:gd name="connsiteX40" fmla="*/ 117988 w 2468711"/>
              <a:gd name="connsiteY40" fmla="*/ 240558 h 1760101"/>
              <a:gd name="connsiteX41" fmla="*/ 91793 w 2468711"/>
              <a:gd name="connsiteY41" fmla="*/ 233415 h 1760101"/>
              <a:gd name="connsiteX42" fmla="*/ 58456 w 2468711"/>
              <a:gd name="connsiteY42" fmla="*/ 202458 h 1760101"/>
              <a:gd name="connsiteX43" fmla="*/ 101319 w 2468711"/>
              <a:gd name="connsiteY43" fmla="*/ 161977 h 1760101"/>
              <a:gd name="connsiteX44" fmla="*/ 65600 w 2468711"/>
              <a:gd name="connsiteY44" fmla="*/ 152452 h 1760101"/>
              <a:gd name="connsiteX45" fmla="*/ 56075 w 2468711"/>
              <a:gd name="connsiteY45" fmla="*/ 135783 h 1760101"/>
              <a:gd name="connsiteX46" fmla="*/ 72744 w 2468711"/>
              <a:gd name="connsiteY46" fmla="*/ 100065 h 1760101"/>
              <a:gd name="connsiteX47" fmla="*/ 51313 w 2468711"/>
              <a:gd name="connsiteY47" fmla="*/ 88158 h 1760101"/>
              <a:gd name="connsiteX48" fmla="*/ 65600 w 2468711"/>
              <a:gd name="connsiteY48" fmla="*/ 80063 h 1760101"/>
              <a:gd name="connsiteX49" fmla="*/ 77506 w 2468711"/>
              <a:gd name="connsiteY49" fmla="*/ 57204 h 1760101"/>
              <a:gd name="connsiteX50" fmla="*/ 125131 w 2468711"/>
              <a:gd name="connsiteY50" fmla="*/ 28627 h 1760101"/>
              <a:gd name="connsiteX51" fmla="*/ 172756 w 2468711"/>
              <a:gd name="connsiteY51" fmla="*/ 26247 h 1760101"/>
              <a:gd name="connsiteX52" fmla="*/ 210856 w 2468711"/>
              <a:gd name="connsiteY52" fmla="*/ 47679 h 1760101"/>
              <a:gd name="connsiteX53" fmla="*/ 234669 w 2468711"/>
              <a:gd name="connsiteY53" fmla="*/ 50059 h 1760101"/>
              <a:gd name="connsiteX54" fmla="*/ 287056 w 2468711"/>
              <a:gd name="connsiteY54" fmla="*/ 54823 h 1760101"/>
              <a:gd name="connsiteX55" fmla="*/ 318013 w 2468711"/>
              <a:gd name="connsiteY55" fmla="*/ 64348 h 1760101"/>
              <a:gd name="connsiteX56" fmla="*/ 322775 w 2468711"/>
              <a:gd name="connsiteY56" fmla="*/ 35773 h 1760101"/>
              <a:gd name="connsiteX57" fmla="*/ 315631 w 2468711"/>
              <a:gd name="connsiteY57" fmla="*/ 16722 h 1760101"/>
              <a:gd name="connsiteX58" fmla="*/ 413263 w 2468711"/>
              <a:gd name="connsiteY58" fmla="*/ 52 h 1760101"/>
              <a:gd name="connsiteX59" fmla="*/ 448980 w 2468711"/>
              <a:gd name="connsiteY59" fmla="*/ 23867 h 1760101"/>
              <a:gd name="connsiteX60" fmla="*/ 477556 w 2468711"/>
              <a:gd name="connsiteY60" fmla="*/ 31010 h 1760101"/>
              <a:gd name="connsiteX61" fmla="*/ 513275 w 2468711"/>
              <a:gd name="connsiteY61" fmla="*/ 81017 h 1760101"/>
              <a:gd name="connsiteX62" fmla="*/ 558519 w 2468711"/>
              <a:gd name="connsiteY62" fmla="*/ 114352 h 1760101"/>
              <a:gd name="connsiteX63" fmla="*/ 568043 w 2468711"/>
              <a:gd name="connsiteY63" fmla="*/ 150073 h 1760101"/>
              <a:gd name="connsiteX64" fmla="*/ 563280 w 2468711"/>
              <a:gd name="connsiteY64" fmla="*/ 221510 h 1760101"/>
              <a:gd name="connsiteX65" fmla="*/ 587397 w 2468711"/>
              <a:gd name="connsiteY65" fmla="*/ 276654 h 1760101"/>
              <a:gd name="connsiteX66" fmla="*/ 649005 w 2468711"/>
              <a:gd name="connsiteY66" fmla="*/ 309617 h 1760101"/>
              <a:gd name="connsiteX67" fmla="*/ 779974 w 2468711"/>
              <a:gd name="connsiteY67" fmla="*/ 381054 h 1760101"/>
              <a:gd name="connsiteX68" fmla="*/ 870463 w 2468711"/>
              <a:gd name="connsiteY68" fmla="*/ 440583 h 1760101"/>
              <a:gd name="connsiteX69" fmla="*/ 941899 w 2468711"/>
              <a:gd name="connsiteY69" fmla="*/ 390579 h 1760101"/>
              <a:gd name="connsiteX70" fmla="*/ 991905 w 2468711"/>
              <a:gd name="connsiteY70" fmla="*/ 362004 h 1760101"/>
              <a:gd name="connsiteX71" fmla="*/ 1006193 w 2468711"/>
              <a:gd name="connsiteY71" fmla="*/ 378673 h 1760101"/>
              <a:gd name="connsiteX72" fmla="*/ 1049055 w 2468711"/>
              <a:gd name="connsiteY72" fmla="*/ 395342 h 1760101"/>
              <a:gd name="connsiteX73" fmla="*/ 1072869 w 2468711"/>
              <a:gd name="connsiteY73" fmla="*/ 407248 h 1760101"/>
              <a:gd name="connsiteX74" fmla="*/ 1146687 w 2468711"/>
              <a:gd name="connsiteY74" fmla="*/ 402485 h 1760101"/>
              <a:gd name="connsiteX75" fmla="*/ 1170500 w 2468711"/>
              <a:gd name="connsiteY75" fmla="*/ 419154 h 1760101"/>
              <a:gd name="connsiteX76" fmla="*/ 1215744 w 2468711"/>
              <a:gd name="connsiteY76" fmla="*/ 423917 h 1760101"/>
              <a:gd name="connsiteX77" fmla="*/ 1227649 w 2468711"/>
              <a:gd name="connsiteY77" fmla="*/ 435823 h 1760101"/>
              <a:gd name="connsiteX78" fmla="*/ 1239556 w 2468711"/>
              <a:gd name="connsiteY78" fmla="*/ 466779 h 1760101"/>
              <a:gd name="connsiteX79" fmla="*/ 1253844 w 2468711"/>
              <a:gd name="connsiteY79" fmla="*/ 478685 h 1760101"/>
              <a:gd name="connsiteX80" fmla="*/ 1289563 w 2468711"/>
              <a:gd name="connsiteY80" fmla="*/ 502498 h 1760101"/>
              <a:gd name="connsiteX81" fmla="*/ 1306231 w 2468711"/>
              <a:gd name="connsiteY81" fmla="*/ 492973 h 1760101"/>
              <a:gd name="connsiteX82" fmla="*/ 1341950 w 2468711"/>
              <a:gd name="connsiteY82" fmla="*/ 502498 h 1760101"/>
              <a:gd name="connsiteX83" fmla="*/ 1401480 w 2468711"/>
              <a:gd name="connsiteY83" fmla="*/ 564411 h 1760101"/>
              <a:gd name="connsiteX84" fmla="*/ 1377667 w 2468711"/>
              <a:gd name="connsiteY84" fmla="*/ 614416 h 1760101"/>
              <a:gd name="connsiteX85" fmla="*/ 1420532 w 2468711"/>
              <a:gd name="connsiteY85" fmla="*/ 700142 h 1760101"/>
              <a:gd name="connsiteX86" fmla="*/ 1441962 w 2468711"/>
              <a:gd name="connsiteY86" fmla="*/ 757292 h 1760101"/>
              <a:gd name="connsiteX87" fmla="*/ 1468155 w 2468711"/>
              <a:gd name="connsiteY87" fmla="*/ 783485 h 1760101"/>
              <a:gd name="connsiteX88" fmla="*/ 1515781 w 2468711"/>
              <a:gd name="connsiteY88" fmla="*/ 816822 h 1760101"/>
              <a:gd name="connsiteX89" fmla="*/ 1572932 w 2468711"/>
              <a:gd name="connsiteY89" fmla="*/ 797773 h 1760101"/>
              <a:gd name="connsiteX90" fmla="*/ 1641988 w 2468711"/>
              <a:gd name="connsiteY90" fmla="*/ 735860 h 1760101"/>
              <a:gd name="connsiteX91" fmla="*/ 1658656 w 2468711"/>
              <a:gd name="connsiteY91" fmla="*/ 723954 h 1760101"/>
              <a:gd name="connsiteX92" fmla="*/ 1696756 w 2468711"/>
              <a:gd name="connsiteY92" fmla="*/ 764435 h 1760101"/>
              <a:gd name="connsiteX93" fmla="*/ 1727713 w 2468711"/>
              <a:gd name="connsiteY93" fmla="*/ 778723 h 1760101"/>
              <a:gd name="connsiteX94" fmla="*/ 1770575 w 2468711"/>
              <a:gd name="connsiteY94" fmla="*/ 802535 h 1760101"/>
              <a:gd name="connsiteX95" fmla="*/ 1799150 w 2468711"/>
              <a:gd name="connsiteY95" fmla="*/ 831110 h 1760101"/>
              <a:gd name="connsiteX96" fmla="*/ 1880113 w 2468711"/>
              <a:gd name="connsiteY96" fmla="*/ 873973 h 1760101"/>
              <a:gd name="connsiteX97" fmla="*/ 1911069 w 2468711"/>
              <a:gd name="connsiteY97" fmla="*/ 873973 h 1760101"/>
              <a:gd name="connsiteX98" fmla="*/ 1946788 w 2468711"/>
              <a:gd name="connsiteY98" fmla="*/ 881117 h 1760101"/>
              <a:gd name="connsiteX99" fmla="*/ 1946788 w 2468711"/>
              <a:gd name="connsiteY99" fmla="*/ 938266 h 1760101"/>
              <a:gd name="connsiteX100" fmla="*/ 1961075 w 2468711"/>
              <a:gd name="connsiteY100" fmla="*/ 1014467 h 1760101"/>
              <a:gd name="connsiteX101" fmla="*/ 1956313 w 2468711"/>
              <a:gd name="connsiteY101" fmla="*/ 1069235 h 1760101"/>
              <a:gd name="connsiteX102" fmla="*/ 1953931 w 2468711"/>
              <a:gd name="connsiteY102" fmla="*/ 1128766 h 1760101"/>
              <a:gd name="connsiteX103" fmla="*/ 1987269 w 2468711"/>
              <a:gd name="connsiteY103" fmla="*/ 1200204 h 1760101"/>
              <a:gd name="connsiteX104" fmla="*/ 1989650 w 2468711"/>
              <a:gd name="connsiteY104" fmla="*/ 1221635 h 1760101"/>
              <a:gd name="connsiteX105" fmla="*/ 2265875 w 2468711"/>
              <a:gd name="connsiteY105" fmla="*/ 1166867 h 1760101"/>
              <a:gd name="connsiteX106" fmla="*/ 2284924 w 2468711"/>
              <a:gd name="connsiteY106" fmla="*/ 1178773 h 1760101"/>
              <a:gd name="connsiteX107" fmla="*/ 2308738 w 2468711"/>
              <a:gd name="connsiteY107" fmla="*/ 1197823 h 1760101"/>
              <a:gd name="connsiteX108" fmla="*/ 2334931 w 2468711"/>
              <a:gd name="connsiteY108" fmla="*/ 1190679 h 1760101"/>
              <a:gd name="connsiteX109" fmla="*/ 2365887 w 2468711"/>
              <a:gd name="connsiteY109" fmla="*/ 1200204 h 1760101"/>
              <a:gd name="connsiteX110" fmla="*/ 2430181 w 2468711"/>
              <a:gd name="connsiteY110" fmla="*/ 1224017 h 1760101"/>
              <a:gd name="connsiteX111" fmla="*/ 2461138 w 2468711"/>
              <a:gd name="connsiteY111" fmla="*/ 1228779 h 1760101"/>
              <a:gd name="connsiteX112" fmla="*/ 2468356 w 2468711"/>
              <a:gd name="connsiteY112" fmla="*/ 1265161 h 1760101"/>
              <a:gd name="connsiteX113" fmla="*/ 2449230 w 2468711"/>
              <a:gd name="connsiteY113" fmla="*/ 1257354 h 1760101"/>
              <a:gd name="connsiteX114" fmla="*/ 2342074 w 2468711"/>
              <a:gd name="connsiteY114" fmla="*/ 1402610 h 1760101"/>
              <a:gd name="connsiteX115" fmla="*/ 2268255 w 2468711"/>
              <a:gd name="connsiteY115" fmla="*/ 1404992 h 1760101"/>
              <a:gd name="connsiteX116" fmla="*/ 2156337 w 2468711"/>
              <a:gd name="connsiteY116" fmla="*/ 1435948 h 1760101"/>
              <a:gd name="connsiteX117" fmla="*/ 2108712 w 2468711"/>
              <a:gd name="connsiteY117" fmla="*/ 1459760 h 1760101"/>
              <a:gd name="connsiteX118" fmla="*/ 2082518 w 2468711"/>
              <a:gd name="connsiteY118" fmla="*/ 1445472 h 1760101"/>
              <a:gd name="connsiteX119" fmla="*/ 2096805 w 2468711"/>
              <a:gd name="connsiteY119" fmla="*/ 1419279 h 1760101"/>
              <a:gd name="connsiteX120" fmla="*/ 2084899 w 2468711"/>
              <a:gd name="connsiteY120" fmla="*/ 1388322 h 1760101"/>
              <a:gd name="connsiteX121" fmla="*/ 2056324 w 2468711"/>
              <a:gd name="connsiteY121" fmla="*/ 1333554 h 1760101"/>
              <a:gd name="connsiteX122" fmla="*/ 2025368 w 2468711"/>
              <a:gd name="connsiteY122" fmla="*/ 1331172 h 1760101"/>
              <a:gd name="connsiteX123" fmla="*/ 1927736 w 2468711"/>
              <a:gd name="connsiteY123" fmla="*/ 1443092 h 1760101"/>
              <a:gd name="connsiteX124" fmla="*/ 1887255 w 2468711"/>
              <a:gd name="connsiteY124" fmla="*/ 1376415 h 1760101"/>
              <a:gd name="connsiteX125" fmla="*/ 1844393 w 2468711"/>
              <a:gd name="connsiteY125" fmla="*/ 1390704 h 1760101"/>
              <a:gd name="connsiteX126" fmla="*/ 1796768 w 2468711"/>
              <a:gd name="connsiteY126" fmla="*/ 1438328 h 1760101"/>
              <a:gd name="connsiteX127" fmla="*/ 1720568 w 2468711"/>
              <a:gd name="connsiteY127" fmla="*/ 1362128 h 1760101"/>
              <a:gd name="connsiteX128" fmla="*/ 1689612 w 2468711"/>
              <a:gd name="connsiteY128" fmla="*/ 1331172 h 1760101"/>
              <a:gd name="connsiteX129" fmla="*/ 1606268 w 2468711"/>
              <a:gd name="connsiteY129" fmla="*/ 1302597 h 1760101"/>
              <a:gd name="connsiteX130" fmla="*/ 1541974 w 2468711"/>
              <a:gd name="connsiteY130" fmla="*/ 1216872 h 1760101"/>
              <a:gd name="connsiteX131" fmla="*/ 1496730 w 2468711"/>
              <a:gd name="connsiteY131" fmla="*/ 1183535 h 1760101"/>
              <a:gd name="connsiteX132" fmla="*/ 1439580 w 2468711"/>
              <a:gd name="connsiteY132" fmla="*/ 1174009 h 1760101"/>
              <a:gd name="connsiteX133" fmla="*/ 1349093 w 2468711"/>
              <a:gd name="connsiteY133" fmla="*/ 1188299 h 1760101"/>
              <a:gd name="connsiteX134" fmla="*/ 1332424 w 2468711"/>
              <a:gd name="connsiteY134" fmla="*/ 1185916 h 1760101"/>
              <a:gd name="connsiteX135" fmla="*/ 1291943 w 2468711"/>
              <a:gd name="connsiteY135" fmla="*/ 1212109 h 1760101"/>
              <a:gd name="connsiteX136" fmla="*/ 1258605 w 2468711"/>
              <a:gd name="connsiteY136" fmla="*/ 1228778 h 1760101"/>
              <a:gd name="connsiteX137" fmla="*/ 1253843 w 2468711"/>
              <a:gd name="connsiteY137" fmla="*/ 1250210 h 1760101"/>
              <a:gd name="connsiteX138" fmla="*/ 1222887 w 2468711"/>
              <a:gd name="connsiteY138" fmla="*/ 1269260 h 1760101"/>
              <a:gd name="connsiteX139" fmla="*/ 1199074 w 2468711"/>
              <a:gd name="connsiteY139" fmla="*/ 1302597 h 1760101"/>
              <a:gd name="connsiteX140" fmla="*/ 1141924 w 2468711"/>
              <a:gd name="connsiteY140" fmla="*/ 1331172 h 1760101"/>
              <a:gd name="connsiteX141" fmla="*/ 1120493 w 2468711"/>
              <a:gd name="connsiteY141" fmla="*/ 1362129 h 1760101"/>
              <a:gd name="connsiteX142" fmla="*/ 1094299 w 2468711"/>
              <a:gd name="connsiteY142" fmla="*/ 1388322 h 1760101"/>
              <a:gd name="connsiteX143" fmla="*/ 1080012 w 2468711"/>
              <a:gd name="connsiteY143" fmla="*/ 1454997 h 1760101"/>
              <a:gd name="connsiteX144" fmla="*/ 1091918 w 2468711"/>
              <a:gd name="connsiteY144" fmla="*/ 1502622 h 1760101"/>
              <a:gd name="connsiteX145" fmla="*/ 1118112 w 2468711"/>
              <a:gd name="connsiteY145" fmla="*/ 1543103 h 1760101"/>
              <a:gd name="connsiteX146" fmla="*/ 1122874 w 2468711"/>
              <a:gd name="connsiteY146" fmla="*/ 1590729 h 1760101"/>
              <a:gd name="connsiteX147" fmla="*/ 1108587 w 2468711"/>
              <a:gd name="connsiteY147" fmla="*/ 1621684 h 1760101"/>
              <a:gd name="connsiteX148" fmla="*/ 1099062 w 2468711"/>
              <a:gd name="connsiteY148" fmla="*/ 1652642 h 1760101"/>
              <a:gd name="connsiteX149" fmla="*/ 1013337 w 2468711"/>
              <a:gd name="connsiteY149" fmla="*/ 1726459 h 1760101"/>
              <a:gd name="connsiteX150" fmla="*/ 989524 w 2468711"/>
              <a:gd name="connsiteY150" fmla="*/ 1747891 h 1760101"/>
              <a:gd name="connsiteX151" fmla="*/ 931725 w 2468711"/>
              <a:gd name="connsiteY151" fmla="*/ 1757893 h 1760101"/>
              <a:gd name="connsiteX152" fmla="*/ 818074 w 2468711"/>
              <a:gd name="connsiteY152" fmla="*/ 1702648 h 1760101"/>
              <a:gd name="connsiteX153" fmla="*/ 770449 w 2468711"/>
              <a:gd name="connsiteY153" fmla="*/ 1674072 h 1760101"/>
              <a:gd name="connsiteX154" fmla="*/ 687105 w 2468711"/>
              <a:gd name="connsiteY154" fmla="*/ 1645499 h 1760101"/>
              <a:gd name="connsiteX155" fmla="*/ 601380 w 2468711"/>
              <a:gd name="connsiteY155" fmla="*/ 1631209 h 1760101"/>
              <a:gd name="connsiteX156" fmla="*/ 546612 w 2468711"/>
              <a:gd name="connsiteY156" fmla="*/ 1640734 h 1760101"/>
              <a:gd name="connsiteX157" fmla="*/ 491843 w 2468711"/>
              <a:gd name="connsiteY157" fmla="*/ 1638353 h 1760101"/>
              <a:gd name="connsiteX158" fmla="*/ 391830 w 2468711"/>
              <a:gd name="connsiteY158" fmla="*/ 1655022 h 1760101"/>
              <a:gd name="connsiteX159" fmla="*/ 313249 w 2468711"/>
              <a:gd name="connsiteY159" fmla="*/ 1643117 h 1760101"/>
              <a:gd name="connsiteX160" fmla="*/ 246574 w 2468711"/>
              <a:gd name="connsiteY160" fmla="*/ 1619303 h 1760101"/>
              <a:gd name="connsiteX161" fmla="*/ 170374 w 2468711"/>
              <a:gd name="connsiteY161" fmla="*/ 1547867 h 1760101"/>
              <a:gd name="connsiteX162" fmla="*/ 75125 w 2468711"/>
              <a:gd name="connsiteY162" fmla="*/ 1497860 h 1760101"/>
              <a:gd name="connsiteX163" fmla="*/ 48930 w 2468711"/>
              <a:gd name="connsiteY163" fmla="*/ 1433567 h 1760101"/>
              <a:gd name="connsiteX164" fmla="*/ 70362 w 2468711"/>
              <a:gd name="connsiteY164" fmla="*/ 1416898 h 1760101"/>
              <a:gd name="connsiteX165" fmla="*/ 87030 w 2468711"/>
              <a:gd name="connsiteY165" fmla="*/ 1371654 h 1760101"/>
              <a:gd name="connsiteX166" fmla="*/ 79943 w 2468711"/>
              <a:gd name="connsiteY166" fmla="*/ 1336122 h 1760101"/>
              <a:gd name="connsiteX0" fmla="*/ 79943 w 2476836"/>
              <a:gd name="connsiteY0" fmla="*/ 1336122 h 1760101"/>
              <a:gd name="connsiteX1" fmla="*/ 60837 w 2476836"/>
              <a:gd name="connsiteY1" fmla="*/ 1290692 h 1760101"/>
              <a:gd name="connsiteX2" fmla="*/ 67980 w 2476836"/>
              <a:gd name="connsiteY2" fmla="*/ 1233542 h 1760101"/>
              <a:gd name="connsiteX3" fmla="*/ 39405 w 2476836"/>
              <a:gd name="connsiteY3" fmla="*/ 1135909 h 1760101"/>
              <a:gd name="connsiteX4" fmla="*/ 58455 w 2476836"/>
              <a:gd name="connsiteY4" fmla="*/ 1138292 h 1760101"/>
              <a:gd name="connsiteX5" fmla="*/ 125131 w 2476836"/>
              <a:gd name="connsiteY5" fmla="*/ 1159722 h 1760101"/>
              <a:gd name="connsiteX6" fmla="*/ 153706 w 2476836"/>
              <a:gd name="connsiteY6" fmla="*/ 1124004 h 1760101"/>
              <a:gd name="connsiteX7" fmla="*/ 201331 w 2476836"/>
              <a:gd name="connsiteY7" fmla="*/ 1107334 h 1760101"/>
              <a:gd name="connsiteX8" fmla="*/ 189424 w 2476836"/>
              <a:gd name="connsiteY8" fmla="*/ 1071617 h 1760101"/>
              <a:gd name="connsiteX9" fmla="*/ 194188 w 2476836"/>
              <a:gd name="connsiteY9" fmla="*/ 1026372 h 1760101"/>
              <a:gd name="connsiteX10" fmla="*/ 215618 w 2476836"/>
              <a:gd name="connsiteY10" fmla="*/ 990654 h 1760101"/>
              <a:gd name="connsiteX11" fmla="*/ 218000 w 2476836"/>
              <a:gd name="connsiteY11" fmla="*/ 964459 h 1760101"/>
              <a:gd name="connsiteX12" fmla="*/ 239430 w 2476836"/>
              <a:gd name="connsiteY12" fmla="*/ 964460 h 1760101"/>
              <a:gd name="connsiteX13" fmla="*/ 268006 w 2476836"/>
              <a:gd name="connsiteY13" fmla="*/ 950172 h 1760101"/>
              <a:gd name="connsiteX14" fmla="*/ 318013 w 2476836"/>
              <a:gd name="connsiteY14" fmla="*/ 885878 h 1760101"/>
              <a:gd name="connsiteX15" fmla="*/ 348968 w 2476836"/>
              <a:gd name="connsiteY15" fmla="*/ 833490 h 1760101"/>
              <a:gd name="connsiteX16" fmla="*/ 441838 w 2476836"/>
              <a:gd name="connsiteY16" fmla="*/ 778722 h 1760101"/>
              <a:gd name="connsiteX17" fmla="*/ 553756 w 2476836"/>
              <a:gd name="connsiteY17" fmla="*/ 740621 h 1760101"/>
              <a:gd name="connsiteX18" fmla="*/ 527563 w 2476836"/>
              <a:gd name="connsiteY18" fmla="*/ 707284 h 1760101"/>
              <a:gd name="connsiteX19" fmla="*/ 489463 w 2476836"/>
              <a:gd name="connsiteY19" fmla="*/ 688234 h 1760101"/>
              <a:gd name="connsiteX20" fmla="*/ 508513 w 2476836"/>
              <a:gd name="connsiteY20" fmla="*/ 647753 h 1760101"/>
              <a:gd name="connsiteX21" fmla="*/ 503750 w 2476836"/>
              <a:gd name="connsiteY21" fmla="*/ 623941 h 1760101"/>
              <a:gd name="connsiteX22" fmla="*/ 498988 w 2476836"/>
              <a:gd name="connsiteY22" fmla="*/ 604891 h 1760101"/>
              <a:gd name="connsiteX23" fmla="*/ 434694 w 2476836"/>
              <a:gd name="connsiteY23" fmla="*/ 562028 h 1760101"/>
              <a:gd name="connsiteX24" fmla="*/ 382305 w 2476836"/>
              <a:gd name="connsiteY24" fmla="*/ 571552 h 1760101"/>
              <a:gd name="connsiteX25" fmla="*/ 315631 w 2476836"/>
              <a:gd name="connsiteY25" fmla="*/ 552503 h 1760101"/>
              <a:gd name="connsiteX26" fmla="*/ 248955 w 2476836"/>
              <a:gd name="connsiteY26" fmla="*/ 592983 h 1760101"/>
              <a:gd name="connsiteX27" fmla="*/ 144181 w 2476836"/>
              <a:gd name="connsiteY27" fmla="*/ 590602 h 1760101"/>
              <a:gd name="connsiteX28" fmla="*/ 79887 w 2476836"/>
              <a:gd name="connsiteY28" fmla="*/ 619177 h 1760101"/>
              <a:gd name="connsiteX29" fmla="*/ 32262 w 2476836"/>
              <a:gd name="connsiteY29" fmla="*/ 647752 h 1760101"/>
              <a:gd name="connsiteX30" fmla="*/ 1307 w 2476836"/>
              <a:gd name="connsiteY30" fmla="*/ 602508 h 1760101"/>
              <a:gd name="connsiteX31" fmla="*/ 10830 w 2476836"/>
              <a:gd name="connsiteY31" fmla="*/ 514402 h 1760101"/>
              <a:gd name="connsiteX32" fmla="*/ 8450 w 2476836"/>
              <a:gd name="connsiteY32" fmla="*/ 478683 h 1760101"/>
              <a:gd name="connsiteX33" fmla="*/ 22737 w 2476836"/>
              <a:gd name="connsiteY33" fmla="*/ 452490 h 1760101"/>
              <a:gd name="connsiteX34" fmla="*/ 27499 w 2476836"/>
              <a:gd name="connsiteY34" fmla="*/ 388196 h 1760101"/>
              <a:gd name="connsiteX35" fmla="*/ 32262 w 2476836"/>
              <a:gd name="connsiteY35" fmla="*/ 357240 h 1760101"/>
              <a:gd name="connsiteX36" fmla="*/ 58455 w 2476836"/>
              <a:gd name="connsiteY36" fmla="*/ 331046 h 1760101"/>
              <a:gd name="connsiteX37" fmla="*/ 60838 w 2476836"/>
              <a:gd name="connsiteY37" fmla="*/ 300090 h 1760101"/>
              <a:gd name="connsiteX38" fmla="*/ 106080 w 2476836"/>
              <a:gd name="connsiteY38" fmla="*/ 290565 h 1760101"/>
              <a:gd name="connsiteX39" fmla="*/ 82268 w 2476836"/>
              <a:gd name="connsiteY39" fmla="*/ 266752 h 1760101"/>
              <a:gd name="connsiteX40" fmla="*/ 117988 w 2476836"/>
              <a:gd name="connsiteY40" fmla="*/ 240558 h 1760101"/>
              <a:gd name="connsiteX41" fmla="*/ 91793 w 2476836"/>
              <a:gd name="connsiteY41" fmla="*/ 233415 h 1760101"/>
              <a:gd name="connsiteX42" fmla="*/ 58456 w 2476836"/>
              <a:gd name="connsiteY42" fmla="*/ 202458 h 1760101"/>
              <a:gd name="connsiteX43" fmla="*/ 101319 w 2476836"/>
              <a:gd name="connsiteY43" fmla="*/ 161977 h 1760101"/>
              <a:gd name="connsiteX44" fmla="*/ 65600 w 2476836"/>
              <a:gd name="connsiteY44" fmla="*/ 152452 h 1760101"/>
              <a:gd name="connsiteX45" fmla="*/ 56075 w 2476836"/>
              <a:gd name="connsiteY45" fmla="*/ 135783 h 1760101"/>
              <a:gd name="connsiteX46" fmla="*/ 72744 w 2476836"/>
              <a:gd name="connsiteY46" fmla="*/ 100065 h 1760101"/>
              <a:gd name="connsiteX47" fmla="*/ 51313 w 2476836"/>
              <a:gd name="connsiteY47" fmla="*/ 88158 h 1760101"/>
              <a:gd name="connsiteX48" fmla="*/ 65600 w 2476836"/>
              <a:gd name="connsiteY48" fmla="*/ 80063 h 1760101"/>
              <a:gd name="connsiteX49" fmla="*/ 77506 w 2476836"/>
              <a:gd name="connsiteY49" fmla="*/ 57204 h 1760101"/>
              <a:gd name="connsiteX50" fmla="*/ 125131 w 2476836"/>
              <a:gd name="connsiteY50" fmla="*/ 28627 h 1760101"/>
              <a:gd name="connsiteX51" fmla="*/ 172756 w 2476836"/>
              <a:gd name="connsiteY51" fmla="*/ 26247 h 1760101"/>
              <a:gd name="connsiteX52" fmla="*/ 210856 w 2476836"/>
              <a:gd name="connsiteY52" fmla="*/ 47679 h 1760101"/>
              <a:gd name="connsiteX53" fmla="*/ 234669 w 2476836"/>
              <a:gd name="connsiteY53" fmla="*/ 50059 h 1760101"/>
              <a:gd name="connsiteX54" fmla="*/ 287056 w 2476836"/>
              <a:gd name="connsiteY54" fmla="*/ 54823 h 1760101"/>
              <a:gd name="connsiteX55" fmla="*/ 318013 w 2476836"/>
              <a:gd name="connsiteY55" fmla="*/ 64348 h 1760101"/>
              <a:gd name="connsiteX56" fmla="*/ 322775 w 2476836"/>
              <a:gd name="connsiteY56" fmla="*/ 35773 h 1760101"/>
              <a:gd name="connsiteX57" fmla="*/ 315631 w 2476836"/>
              <a:gd name="connsiteY57" fmla="*/ 16722 h 1760101"/>
              <a:gd name="connsiteX58" fmla="*/ 413263 w 2476836"/>
              <a:gd name="connsiteY58" fmla="*/ 52 h 1760101"/>
              <a:gd name="connsiteX59" fmla="*/ 448980 w 2476836"/>
              <a:gd name="connsiteY59" fmla="*/ 23867 h 1760101"/>
              <a:gd name="connsiteX60" fmla="*/ 477556 w 2476836"/>
              <a:gd name="connsiteY60" fmla="*/ 31010 h 1760101"/>
              <a:gd name="connsiteX61" fmla="*/ 513275 w 2476836"/>
              <a:gd name="connsiteY61" fmla="*/ 81017 h 1760101"/>
              <a:gd name="connsiteX62" fmla="*/ 558519 w 2476836"/>
              <a:gd name="connsiteY62" fmla="*/ 114352 h 1760101"/>
              <a:gd name="connsiteX63" fmla="*/ 568043 w 2476836"/>
              <a:gd name="connsiteY63" fmla="*/ 150073 h 1760101"/>
              <a:gd name="connsiteX64" fmla="*/ 563280 w 2476836"/>
              <a:gd name="connsiteY64" fmla="*/ 221510 h 1760101"/>
              <a:gd name="connsiteX65" fmla="*/ 587397 w 2476836"/>
              <a:gd name="connsiteY65" fmla="*/ 276654 h 1760101"/>
              <a:gd name="connsiteX66" fmla="*/ 649005 w 2476836"/>
              <a:gd name="connsiteY66" fmla="*/ 309617 h 1760101"/>
              <a:gd name="connsiteX67" fmla="*/ 779974 w 2476836"/>
              <a:gd name="connsiteY67" fmla="*/ 381054 h 1760101"/>
              <a:gd name="connsiteX68" fmla="*/ 870463 w 2476836"/>
              <a:gd name="connsiteY68" fmla="*/ 440583 h 1760101"/>
              <a:gd name="connsiteX69" fmla="*/ 941899 w 2476836"/>
              <a:gd name="connsiteY69" fmla="*/ 390579 h 1760101"/>
              <a:gd name="connsiteX70" fmla="*/ 991905 w 2476836"/>
              <a:gd name="connsiteY70" fmla="*/ 362004 h 1760101"/>
              <a:gd name="connsiteX71" fmla="*/ 1006193 w 2476836"/>
              <a:gd name="connsiteY71" fmla="*/ 378673 h 1760101"/>
              <a:gd name="connsiteX72" fmla="*/ 1049055 w 2476836"/>
              <a:gd name="connsiteY72" fmla="*/ 395342 h 1760101"/>
              <a:gd name="connsiteX73" fmla="*/ 1072869 w 2476836"/>
              <a:gd name="connsiteY73" fmla="*/ 407248 h 1760101"/>
              <a:gd name="connsiteX74" fmla="*/ 1146687 w 2476836"/>
              <a:gd name="connsiteY74" fmla="*/ 402485 h 1760101"/>
              <a:gd name="connsiteX75" fmla="*/ 1170500 w 2476836"/>
              <a:gd name="connsiteY75" fmla="*/ 419154 h 1760101"/>
              <a:gd name="connsiteX76" fmla="*/ 1215744 w 2476836"/>
              <a:gd name="connsiteY76" fmla="*/ 423917 h 1760101"/>
              <a:gd name="connsiteX77" fmla="*/ 1227649 w 2476836"/>
              <a:gd name="connsiteY77" fmla="*/ 435823 h 1760101"/>
              <a:gd name="connsiteX78" fmla="*/ 1239556 w 2476836"/>
              <a:gd name="connsiteY78" fmla="*/ 466779 h 1760101"/>
              <a:gd name="connsiteX79" fmla="*/ 1253844 w 2476836"/>
              <a:gd name="connsiteY79" fmla="*/ 478685 h 1760101"/>
              <a:gd name="connsiteX80" fmla="*/ 1289563 w 2476836"/>
              <a:gd name="connsiteY80" fmla="*/ 502498 h 1760101"/>
              <a:gd name="connsiteX81" fmla="*/ 1306231 w 2476836"/>
              <a:gd name="connsiteY81" fmla="*/ 492973 h 1760101"/>
              <a:gd name="connsiteX82" fmla="*/ 1341950 w 2476836"/>
              <a:gd name="connsiteY82" fmla="*/ 502498 h 1760101"/>
              <a:gd name="connsiteX83" fmla="*/ 1401480 w 2476836"/>
              <a:gd name="connsiteY83" fmla="*/ 564411 h 1760101"/>
              <a:gd name="connsiteX84" fmla="*/ 1377667 w 2476836"/>
              <a:gd name="connsiteY84" fmla="*/ 614416 h 1760101"/>
              <a:gd name="connsiteX85" fmla="*/ 1420532 w 2476836"/>
              <a:gd name="connsiteY85" fmla="*/ 700142 h 1760101"/>
              <a:gd name="connsiteX86" fmla="*/ 1441962 w 2476836"/>
              <a:gd name="connsiteY86" fmla="*/ 757292 h 1760101"/>
              <a:gd name="connsiteX87" fmla="*/ 1468155 w 2476836"/>
              <a:gd name="connsiteY87" fmla="*/ 783485 h 1760101"/>
              <a:gd name="connsiteX88" fmla="*/ 1515781 w 2476836"/>
              <a:gd name="connsiteY88" fmla="*/ 816822 h 1760101"/>
              <a:gd name="connsiteX89" fmla="*/ 1572932 w 2476836"/>
              <a:gd name="connsiteY89" fmla="*/ 797773 h 1760101"/>
              <a:gd name="connsiteX90" fmla="*/ 1641988 w 2476836"/>
              <a:gd name="connsiteY90" fmla="*/ 735860 h 1760101"/>
              <a:gd name="connsiteX91" fmla="*/ 1658656 w 2476836"/>
              <a:gd name="connsiteY91" fmla="*/ 723954 h 1760101"/>
              <a:gd name="connsiteX92" fmla="*/ 1696756 w 2476836"/>
              <a:gd name="connsiteY92" fmla="*/ 764435 h 1760101"/>
              <a:gd name="connsiteX93" fmla="*/ 1727713 w 2476836"/>
              <a:gd name="connsiteY93" fmla="*/ 778723 h 1760101"/>
              <a:gd name="connsiteX94" fmla="*/ 1770575 w 2476836"/>
              <a:gd name="connsiteY94" fmla="*/ 802535 h 1760101"/>
              <a:gd name="connsiteX95" fmla="*/ 1799150 w 2476836"/>
              <a:gd name="connsiteY95" fmla="*/ 831110 h 1760101"/>
              <a:gd name="connsiteX96" fmla="*/ 1880113 w 2476836"/>
              <a:gd name="connsiteY96" fmla="*/ 873973 h 1760101"/>
              <a:gd name="connsiteX97" fmla="*/ 1911069 w 2476836"/>
              <a:gd name="connsiteY97" fmla="*/ 873973 h 1760101"/>
              <a:gd name="connsiteX98" fmla="*/ 1946788 w 2476836"/>
              <a:gd name="connsiteY98" fmla="*/ 881117 h 1760101"/>
              <a:gd name="connsiteX99" fmla="*/ 1946788 w 2476836"/>
              <a:gd name="connsiteY99" fmla="*/ 938266 h 1760101"/>
              <a:gd name="connsiteX100" fmla="*/ 1961075 w 2476836"/>
              <a:gd name="connsiteY100" fmla="*/ 1014467 h 1760101"/>
              <a:gd name="connsiteX101" fmla="*/ 1956313 w 2476836"/>
              <a:gd name="connsiteY101" fmla="*/ 1069235 h 1760101"/>
              <a:gd name="connsiteX102" fmla="*/ 1953931 w 2476836"/>
              <a:gd name="connsiteY102" fmla="*/ 1128766 h 1760101"/>
              <a:gd name="connsiteX103" fmla="*/ 1987269 w 2476836"/>
              <a:gd name="connsiteY103" fmla="*/ 1200204 h 1760101"/>
              <a:gd name="connsiteX104" fmla="*/ 1989650 w 2476836"/>
              <a:gd name="connsiteY104" fmla="*/ 1221635 h 1760101"/>
              <a:gd name="connsiteX105" fmla="*/ 2265875 w 2476836"/>
              <a:gd name="connsiteY105" fmla="*/ 1166867 h 1760101"/>
              <a:gd name="connsiteX106" fmla="*/ 2284924 w 2476836"/>
              <a:gd name="connsiteY106" fmla="*/ 1178773 h 1760101"/>
              <a:gd name="connsiteX107" fmla="*/ 2308738 w 2476836"/>
              <a:gd name="connsiteY107" fmla="*/ 1197823 h 1760101"/>
              <a:gd name="connsiteX108" fmla="*/ 2334931 w 2476836"/>
              <a:gd name="connsiteY108" fmla="*/ 1190679 h 1760101"/>
              <a:gd name="connsiteX109" fmla="*/ 2365887 w 2476836"/>
              <a:gd name="connsiteY109" fmla="*/ 1200204 h 1760101"/>
              <a:gd name="connsiteX110" fmla="*/ 2430181 w 2476836"/>
              <a:gd name="connsiteY110" fmla="*/ 1224017 h 1760101"/>
              <a:gd name="connsiteX111" fmla="*/ 2461138 w 2476836"/>
              <a:gd name="connsiteY111" fmla="*/ 1228779 h 1760101"/>
              <a:gd name="connsiteX112" fmla="*/ 2468356 w 2476836"/>
              <a:gd name="connsiteY112" fmla="*/ 1265161 h 1760101"/>
              <a:gd name="connsiteX113" fmla="*/ 2342074 w 2476836"/>
              <a:gd name="connsiteY113" fmla="*/ 1402610 h 1760101"/>
              <a:gd name="connsiteX114" fmla="*/ 2268255 w 2476836"/>
              <a:gd name="connsiteY114" fmla="*/ 1404992 h 1760101"/>
              <a:gd name="connsiteX115" fmla="*/ 2156337 w 2476836"/>
              <a:gd name="connsiteY115" fmla="*/ 1435948 h 1760101"/>
              <a:gd name="connsiteX116" fmla="*/ 2108712 w 2476836"/>
              <a:gd name="connsiteY116" fmla="*/ 1459760 h 1760101"/>
              <a:gd name="connsiteX117" fmla="*/ 2082518 w 2476836"/>
              <a:gd name="connsiteY117" fmla="*/ 1445472 h 1760101"/>
              <a:gd name="connsiteX118" fmla="*/ 2096805 w 2476836"/>
              <a:gd name="connsiteY118" fmla="*/ 1419279 h 1760101"/>
              <a:gd name="connsiteX119" fmla="*/ 2084899 w 2476836"/>
              <a:gd name="connsiteY119" fmla="*/ 1388322 h 1760101"/>
              <a:gd name="connsiteX120" fmla="*/ 2056324 w 2476836"/>
              <a:gd name="connsiteY120" fmla="*/ 1333554 h 1760101"/>
              <a:gd name="connsiteX121" fmla="*/ 2025368 w 2476836"/>
              <a:gd name="connsiteY121" fmla="*/ 1331172 h 1760101"/>
              <a:gd name="connsiteX122" fmla="*/ 1927736 w 2476836"/>
              <a:gd name="connsiteY122" fmla="*/ 1443092 h 1760101"/>
              <a:gd name="connsiteX123" fmla="*/ 1887255 w 2476836"/>
              <a:gd name="connsiteY123" fmla="*/ 1376415 h 1760101"/>
              <a:gd name="connsiteX124" fmla="*/ 1844393 w 2476836"/>
              <a:gd name="connsiteY124" fmla="*/ 1390704 h 1760101"/>
              <a:gd name="connsiteX125" fmla="*/ 1796768 w 2476836"/>
              <a:gd name="connsiteY125" fmla="*/ 1438328 h 1760101"/>
              <a:gd name="connsiteX126" fmla="*/ 1720568 w 2476836"/>
              <a:gd name="connsiteY126" fmla="*/ 1362128 h 1760101"/>
              <a:gd name="connsiteX127" fmla="*/ 1689612 w 2476836"/>
              <a:gd name="connsiteY127" fmla="*/ 1331172 h 1760101"/>
              <a:gd name="connsiteX128" fmla="*/ 1606268 w 2476836"/>
              <a:gd name="connsiteY128" fmla="*/ 1302597 h 1760101"/>
              <a:gd name="connsiteX129" fmla="*/ 1541974 w 2476836"/>
              <a:gd name="connsiteY129" fmla="*/ 1216872 h 1760101"/>
              <a:gd name="connsiteX130" fmla="*/ 1496730 w 2476836"/>
              <a:gd name="connsiteY130" fmla="*/ 1183535 h 1760101"/>
              <a:gd name="connsiteX131" fmla="*/ 1439580 w 2476836"/>
              <a:gd name="connsiteY131" fmla="*/ 1174009 h 1760101"/>
              <a:gd name="connsiteX132" fmla="*/ 1349093 w 2476836"/>
              <a:gd name="connsiteY132" fmla="*/ 1188299 h 1760101"/>
              <a:gd name="connsiteX133" fmla="*/ 1332424 w 2476836"/>
              <a:gd name="connsiteY133" fmla="*/ 1185916 h 1760101"/>
              <a:gd name="connsiteX134" fmla="*/ 1291943 w 2476836"/>
              <a:gd name="connsiteY134" fmla="*/ 1212109 h 1760101"/>
              <a:gd name="connsiteX135" fmla="*/ 1258605 w 2476836"/>
              <a:gd name="connsiteY135" fmla="*/ 1228778 h 1760101"/>
              <a:gd name="connsiteX136" fmla="*/ 1253843 w 2476836"/>
              <a:gd name="connsiteY136" fmla="*/ 1250210 h 1760101"/>
              <a:gd name="connsiteX137" fmla="*/ 1222887 w 2476836"/>
              <a:gd name="connsiteY137" fmla="*/ 1269260 h 1760101"/>
              <a:gd name="connsiteX138" fmla="*/ 1199074 w 2476836"/>
              <a:gd name="connsiteY138" fmla="*/ 1302597 h 1760101"/>
              <a:gd name="connsiteX139" fmla="*/ 1141924 w 2476836"/>
              <a:gd name="connsiteY139" fmla="*/ 1331172 h 1760101"/>
              <a:gd name="connsiteX140" fmla="*/ 1120493 w 2476836"/>
              <a:gd name="connsiteY140" fmla="*/ 1362129 h 1760101"/>
              <a:gd name="connsiteX141" fmla="*/ 1094299 w 2476836"/>
              <a:gd name="connsiteY141" fmla="*/ 1388322 h 1760101"/>
              <a:gd name="connsiteX142" fmla="*/ 1080012 w 2476836"/>
              <a:gd name="connsiteY142" fmla="*/ 1454997 h 1760101"/>
              <a:gd name="connsiteX143" fmla="*/ 1091918 w 2476836"/>
              <a:gd name="connsiteY143" fmla="*/ 1502622 h 1760101"/>
              <a:gd name="connsiteX144" fmla="*/ 1118112 w 2476836"/>
              <a:gd name="connsiteY144" fmla="*/ 1543103 h 1760101"/>
              <a:gd name="connsiteX145" fmla="*/ 1122874 w 2476836"/>
              <a:gd name="connsiteY145" fmla="*/ 1590729 h 1760101"/>
              <a:gd name="connsiteX146" fmla="*/ 1108587 w 2476836"/>
              <a:gd name="connsiteY146" fmla="*/ 1621684 h 1760101"/>
              <a:gd name="connsiteX147" fmla="*/ 1099062 w 2476836"/>
              <a:gd name="connsiteY147" fmla="*/ 1652642 h 1760101"/>
              <a:gd name="connsiteX148" fmla="*/ 1013337 w 2476836"/>
              <a:gd name="connsiteY148" fmla="*/ 1726459 h 1760101"/>
              <a:gd name="connsiteX149" fmla="*/ 989524 w 2476836"/>
              <a:gd name="connsiteY149" fmla="*/ 1747891 h 1760101"/>
              <a:gd name="connsiteX150" fmla="*/ 931725 w 2476836"/>
              <a:gd name="connsiteY150" fmla="*/ 1757893 h 1760101"/>
              <a:gd name="connsiteX151" fmla="*/ 818074 w 2476836"/>
              <a:gd name="connsiteY151" fmla="*/ 1702648 h 1760101"/>
              <a:gd name="connsiteX152" fmla="*/ 770449 w 2476836"/>
              <a:gd name="connsiteY152" fmla="*/ 1674072 h 1760101"/>
              <a:gd name="connsiteX153" fmla="*/ 687105 w 2476836"/>
              <a:gd name="connsiteY153" fmla="*/ 1645499 h 1760101"/>
              <a:gd name="connsiteX154" fmla="*/ 601380 w 2476836"/>
              <a:gd name="connsiteY154" fmla="*/ 1631209 h 1760101"/>
              <a:gd name="connsiteX155" fmla="*/ 546612 w 2476836"/>
              <a:gd name="connsiteY155" fmla="*/ 1640734 h 1760101"/>
              <a:gd name="connsiteX156" fmla="*/ 491843 w 2476836"/>
              <a:gd name="connsiteY156" fmla="*/ 1638353 h 1760101"/>
              <a:gd name="connsiteX157" fmla="*/ 391830 w 2476836"/>
              <a:gd name="connsiteY157" fmla="*/ 1655022 h 1760101"/>
              <a:gd name="connsiteX158" fmla="*/ 313249 w 2476836"/>
              <a:gd name="connsiteY158" fmla="*/ 1643117 h 1760101"/>
              <a:gd name="connsiteX159" fmla="*/ 246574 w 2476836"/>
              <a:gd name="connsiteY159" fmla="*/ 1619303 h 1760101"/>
              <a:gd name="connsiteX160" fmla="*/ 170374 w 2476836"/>
              <a:gd name="connsiteY160" fmla="*/ 1547867 h 1760101"/>
              <a:gd name="connsiteX161" fmla="*/ 75125 w 2476836"/>
              <a:gd name="connsiteY161" fmla="*/ 1497860 h 1760101"/>
              <a:gd name="connsiteX162" fmla="*/ 48930 w 2476836"/>
              <a:gd name="connsiteY162" fmla="*/ 1433567 h 1760101"/>
              <a:gd name="connsiteX163" fmla="*/ 70362 w 2476836"/>
              <a:gd name="connsiteY163" fmla="*/ 1416898 h 1760101"/>
              <a:gd name="connsiteX164" fmla="*/ 87030 w 2476836"/>
              <a:gd name="connsiteY164" fmla="*/ 1371654 h 1760101"/>
              <a:gd name="connsiteX165" fmla="*/ 79943 w 2476836"/>
              <a:gd name="connsiteY165" fmla="*/ 1336122 h 1760101"/>
              <a:gd name="connsiteX0" fmla="*/ 79943 w 2465094"/>
              <a:gd name="connsiteY0" fmla="*/ 1336122 h 1760101"/>
              <a:gd name="connsiteX1" fmla="*/ 60837 w 2465094"/>
              <a:gd name="connsiteY1" fmla="*/ 1290692 h 1760101"/>
              <a:gd name="connsiteX2" fmla="*/ 67980 w 2465094"/>
              <a:gd name="connsiteY2" fmla="*/ 1233542 h 1760101"/>
              <a:gd name="connsiteX3" fmla="*/ 39405 w 2465094"/>
              <a:gd name="connsiteY3" fmla="*/ 1135909 h 1760101"/>
              <a:gd name="connsiteX4" fmla="*/ 58455 w 2465094"/>
              <a:gd name="connsiteY4" fmla="*/ 1138292 h 1760101"/>
              <a:gd name="connsiteX5" fmla="*/ 125131 w 2465094"/>
              <a:gd name="connsiteY5" fmla="*/ 1159722 h 1760101"/>
              <a:gd name="connsiteX6" fmla="*/ 153706 w 2465094"/>
              <a:gd name="connsiteY6" fmla="*/ 1124004 h 1760101"/>
              <a:gd name="connsiteX7" fmla="*/ 201331 w 2465094"/>
              <a:gd name="connsiteY7" fmla="*/ 1107334 h 1760101"/>
              <a:gd name="connsiteX8" fmla="*/ 189424 w 2465094"/>
              <a:gd name="connsiteY8" fmla="*/ 1071617 h 1760101"/>
              <a:gd name="connsiteX9" fmla="*/ 194188 w 2465094"/>
              <a:gd name="connsiteY9" fmla="*/ 1026372 h 1760101"/>
              <a:gd name="connsiteX10" fmla="*/ 215618 w 2465094"/>
              <a:gd name="connsiteY10" fmla="*/ 990654 h 1760101"/>
              <a:gd name="connsiteX11" fmla="*/ 218000 w 2465094"/>
              <a:gd name="connsiteY11" fmla="*/ 964459 h 1760101"/>
              <a:gd name="connsiteX12" fmla="*/ 239430 w 2465094"/>
              <a:gd name="connsiteY12" fmla="*/ 964460 h 1760101"/>
              <a:gd name="connsiteX13" fmla="*/ 268006 w 2465094"/>
              <a:gd name="connsiteY13" fmla="*/ 950172 h 1760101"/>
              <a:gd name="connsiteX14" fmla="*/ 318013 w 2465094"/>
              <a:gd name="connsiteY14" fmla="*/ 885878 h 1760101"/>
              <a:gd name="connsiteX15" fmla="*/ 348968 w 2465094"/>
              <a:gd name="connsiteY15" fmla="*/ 833490 h 1760101"/>
              <a:gd name="connsiteX16" fmla="*/ 441838 w 2465094"/>
              <a:gd name="connsiteY16" fmla="*/ 778722 h 1760101"/>
              <a:gd name="connsiteX17" fmla="*/ 553756 w 2465094"/>
              <a:gd name="connsiteY17" fmla="*/ 740621 h 1760101"/>
              <a:gd name="connsiteX18" fmla="*/ 527563 w 2465094"/>
              <a:gd name="connsiteY18" fmla="*/ 707284 h 1760101"/>
              <a:gd name="connsiteX19" fmla="*/ 489463 w 2465094"/>
              <a:gd name="connsiteY19" fmla="*/ 688234 h 1760101"/>
              <a:gd name="connsiteX20" fmla="*/ 508513 w 2465094"/>
              <a:gd name="connsiteY20" fmla="*/ 647753 h 1760101"/>
              <a:gd name="connsiteX21" fmla="*/ 503750 w 2465094"/>
              <a:gd name="connsiteY21" fmla="*/ 623941 h 1760101"/>
              <a:gd name="connsiteX22" fmla="*/ 498988 w 2465094"/>
              <a:gd name="connsiteY22" fmla="*/ 604891 h 1760101"/>
              <a:gd name="connsiteX23" fmla="*/ 434694 w 2465094"/>
              <a:gd name="connsiteY23" fmla="*/ 562028 h 1760101"/>
              <a:gd name="connsiteX24" fmla="*/ 382305 w 2465094"/>
              <a:gd name="connsiteY24" fmla="*/ 571552 h 1760101"/>
              <a:gd name="connsiteX25" fmla="*/ 315631 w 2465094"/>
              <a:gd name="connsiteY25" fmla="*/ 552503 h 1760101"/>
              <a:gd name="connsiteX26" fmla="*/ 248955 w 2465094"/>
              <a:gd name="connsiteY26" fmla="*/ 592983 h 1760101"/>
              <a:gd name="connsiteX27" fmla="*/ 144181 w 2465094"/>
              <a:gd name="connsiteY27" fmla="*/ 590602 h 1760101"/>
              <a:gd name="connsiteX28" fmla="*/ 79887 w 2465094"/>
              <a:gd name="connsiteY28" fmla="*/ 619177 h 1760101"/>
              <a:gd name="connsiteX29" fmla="*/ 32262 w 2465094"/>
              <a:gd name="connsiteY29" fmla="*/ 647752 h 1760101"/>
              <a:gd name="connsiteX30" fmla="*/ 1307 w 2465094"/>
              <a:gd name="connsiteY30" fmla="*/ 602508 h 1760101"/>
              <a:gd name="connsiteX31" fmla="*/ 10830 w 2465094"/>
              <a:gd name="connsiteY31" fmla="*/ 514402 h 1760101"/>
              <a:gd name="connsiteX32" fmla="*/ 8450 w 2465094"/>
              <a:gd name="connsiteY32" fmla="*/ 478683 h 1760101"/>
              <a:gd name="connsiteX33" fmla="*/ 22737 w 2465094"/>
              <a:gd name="connsiteY33" fmla="*/ 452490 h 1760101"/>
              <a:gd name="connsiteX34" fmla="*/ 27499 w 2465094"/>
              <a:gd name="connsiteY34" fmla="*/ 388196 h 1760101"/>
              <a:gd name="connsiteX35" fmla="*/ 32262 w 2465094"/>
              <a:gd name="connsiteY35" fmla="*/ 357240 h 1760101"/>
              <a:gd name="connsiteX36" fmla="*/ 58455 w 2465094"/>
              <a:gd name="connsiteY36" fmla="*/ 331046 h 1760101"/>
              <a:gd name="connsiteX37" fmla="*/ 60838 w 2465094"/>
              <a:gd name="connsiteY37" fmla="*/ 300090 h 1760101"/>
              <a:gd name="connsiteX38" fmla="*/ 106080 w 2465094"/>
              <a:gd name="connsiteY38" fmla="*/ 290565 h 1760101"/>
              <a:gd name="connsiteX39" fmla="*/ 82268 w 2465094"/>
              <a:gd name="connsiteY39" fmla="*/ 266752 h 1760101"/>
              <a:gd name="connsiteX40" fmla="*/ 117988 w 2465094"/>
              <a:gd name="connsiteY40" fmla="*/ 240558 h 1760101"/>
              <a:gd name="connsiteX41" fmla="*/ 91793 w 2465094"/>
              <a:gd name="connsiteY41" fmla="*/ 233415 h 1760101"/>
              <a:gd name="connsiteX42" fmla="*/ 58456 w 2465094"/>
              <a:gd name="connsiteY42" fmla="*/ 202458 h 1760101"/>
              <a:gd name="connsiteX43" fmla="*/ 101319 w 2465094"/>
              <a:gd name="connsiteY43" fmla="*/ 161977 h 1760101"/>
              <a:gd name="connsiteX44" fmla="*/ 65600 w 2465094"/>
              <a:gd name="connsiteY44" fmla="*/ 152452 h 1760101"/>
              <a:gd name="connsiteX45" fmla="*/ 56075 w 2465094"/>
              <a:gd name="connsiteY45" fmla="*/ 135783 h 1760101"/>
              <a:gd name="connsiteX46" fmla="*/ 72744 w 2465094"/>
              <a:gd name="connsiteY46" fmla="*/ 100065 h 1760101"/>
              <a:gd name="connsiteX47" fmla="*/ 51313 w 2465094"/>
              <a:gd name="connsiteY47" fmla="*/ 88158 h 1760101"/>
              <a:gd name="connsiteX48" fmla="*/ 65600 w 2465094"/>
              <a:gd name="connsiteY48" fmla="*/ 80063 h 1760101"/>
              <a:gd name="connsiteX49" fmla="*/ 77506 w 2465094"/>
              <a:gd name="connsiteY49" fmla="*/ 57204 h 1760101"/>
              <a:gd name="connsiteX50" fmla="*/ 125131 w 2465094"/>
              <a:gd name="connsiteY50" fmla="*/ 28627 h 1760101"/>
              <a:gd name="connsiteX51" fmla="*/ 172756 w 2465094"/>
              <a:gd name="connsiteY51" fmla="*/ 26247 h 1760101"/>
              <a:gd name="connsiteX52" fmla="*/ 210856 w 2465094"/>
              <a:gd name="connsiteY52" fmla="*/ 47679 h 1760101"/>
              <a:gd name="connsiteX53" fmla="*/ 234669 w 2465094"/>
              <a:gd name="connsiteY53" fmla="*/ 50059 h 1760101"/>
              <a:gd name="connsiteX54" fmla="*/ 287056 w 2465094"/>
              <a:gd name="connsiteY54" fmla="*/ 54823 h 1760101"/>
              <a:gd name="connsiteX55" fmla="*/ 318013 w 2465094"/>
              <a:gd name="connsiteY55" fmla="*/ 64348 h 1760101"/>
              <a:gd name="connsiteX56" fmla="*/ 322775 w 2465094"/>
              <a:gd name="connsiteY56" fmla="*/ 35773 h 1760101"/>
              <a:gd name="connsiteX57" fmla="*/ 315631 w 2465094"/>
              <a:gd name="connsiteY57" fmla="*/ 16722 h 1760101"/>
              <a:gd name="connsiteX58" fmla="*/ 413263 w 2465094"/>
              <a:gd name="connsiteY58" fmla="*/ 52 h 1760101"/>
              <a:gd name="connsiteX59" fmla="*/ 448980 w 2465094"/>
              <a:gd name="connsiteY59" fmla="*/ 23867 h 1760101"/>
              <a:gd name="connsiteX60" fmla="*/ 477556 w 2465094"/>
              <a:gd name="connsiteY60" fmla="*/ 31010 h 1760101"/>
              <a:gd name="connsiteX61" fmla="*/ 513275 w 2465094"/>
              <a:gd name="connsiteY61" fmla="*/ 81017 h 1760101"/>
              <a:gd name="connsiteX62" fmla="*/ 558519 w 2465094"/>
              <a:gd name="connsiteY62" fmla="*/ 114352 h 1760101"/>
              <a:gd name="connsiteX63" fmla="*/ 568043 w 2465094"/>
              <a:gd name="connsiteY63" fmla="*/ 150073 h 1760101"/>
              <a:gd name="connsiteX64" fmla="*/ 563280 w 2465094"/>
              <a:gd name="connsiteY64" fmla="*/ 221510 h 1760101"/>
              <a:gd name="connsiteX65" fmla="*/ 587397 w 2465094"/>
              <a:gd name="connsiteY65" fmla="*/ 276654 h 1760101"/>
              <a:gd name="connsiteX66" fmla="*/ 649005 w 2465094"/>
              <a:gd name="connsiteY66" fmla="*/ 309617 h 1760101"/>
              <a:gd name="connsiteX67" fmla="*/ 779974 w 2465094"/>
              <a:gd name="connsiteY67" fmla="*/ 381054 h 1760101"/>
              <a:gd name="connsiteX68" fmla="*/ 870463 w 2465094"/>
              <a:gd name="connsiteY68" fmla="*/ 440583 h 1760101"/>
              <a:gd name="connsiteX69" fmla="*/ 941899 w 2465094"/>
              <a:gd name="connsiteY69" fmla="*/ 390579 h 1760101"/>
              <a:gd name="connsiteX70" fmla="*/ 991905 w 2465094"/>
              <a:gd name="connsiteY70" fmla="*/ 362004 h 1760101"/>
              <a:gd name="connsiteX71" fmla="*/ 1006193 w 2465094"/>
              <a:gd name="connsiteY71" fmla="*/ 378673 h 1760101"/>
              <a:gd name="connsiteX72" fmla="*/ 1049055 w 2465094"/>
              <a:gd name="connsiteY72" fmla="*/ 395342 h 1760101"/>
              <a:gd name="connsiteX73" fmla="*/ 1072869 w 2465094"/>
              <a:gd name="connsiteY73" fmla="*/ 407248 h 1760101"/>
              <a:gd name="connsiteX74" fmla="*/ 1146687 w 2465094"/>
              <a:gd name="connsiteY74" fmla="*/ 402485 h 1760101"/>
              <a:gd name="connsiteX75" fmla="*/ 1170500 w 2465094"/>
              <a:gd name="connsiteY75" fmla="*/ 419154 h 1760101"/>
              <a:gd name="connsiteX76" fmla="*/ 1215744 w 2465094"/>
              <a:gd name="connsiteY76" fmla="*/ 423917 h 1760101"/>
              <a:gd name="connsiteX77" fmla="*/ 1227649 w 2465094"/>
              <a:gd name="connsiteY77" fmla="*/ 435823 h 1760101"/>
              <a:gd name="connsiteX78" fmla="*/ 1239556 w 2465094"/>
              <a:gd name="connsiteY78" fmla="*/ 466779 h 1760101"/>
              <a:gd name="connsiteX79" fmla="*/ 1253844 w 2465094"/>
              <a:gd name="connsiteY79" fmla="*/ 478685 h 1760101"/>
              <a:gd name="connsiteX80" fmla="*/ 1289563 w 2465094"/>
              <a:gd name="connsiteY80" fmla="*/ 502498 h 1760101"/>
              <a:gd name="connsiteX81" fmla="*/ 1306231 w 2465094"/>
              <a:gd name="connsiteY81" fmla="*/ 492973 h 1760101"/>
              <a:gd name="connsiteX82" fmla="*/ 1341950 w 2465094"/>
              <a:gd name="connsiteY82" fmla="*/ 502498 h 1760101"/>
              <a:gd name="connsiteX83" fmla="*/ 1401480 w 2465094"/>
              <a:gd name="connsiteY83" fmla="*/ 564411 h 1760101"/>
              <a:gd name="connsiteX84" fmla="*/ 1377667 w 2465094"/>
              <a:gd name="connsiteY84" fmla="*/ 614416 h 1760101"/>
              <a:gd name="connsiteX85" fmla="*/ 1420532 w 2465094"/>
              <a:gd name="connsiteY85" fmla="*/ 700142 h 1760101"/>
              <a:gd name="connsiteX86" fmla="*/ 1441962 w 2465094"/>
              <a:gd name="connsiteY86" fmla="*/ 757292 h 1760101"/>
              <a:gd name="connsiteX87" fmla="*/ 1468155 w 2465094"/>
              <a:gd name="connsiteY87" fmla="*/ 783485 h 1760101"/>
              <a:gd name="connsiteX88" fmla="*/ 1515781 w 2465094"/>
              <a:gd name="connsiteY88" fmla="*/ 816822 h 1760101"/>
              <a:gd name="connsiteX89" fmla="*/ 1572932 w 2465094"/>
              <a:gd name="connsiteY89" fmla="*/ 797773 h 1760101"/>
              <a:gd name="connsiteX90" fmla="*/ 1641988 w 2465094"/>
              <a:gd name="connsiteY90" fmla="*/ 735860 h 1760101"/>
              <a:gd name="connsiteX91" fmla="*/ 1658656 w 2465094"/>
              <a:gd name="connsiteY91" fmla="*/ 723954 h 1760101"/>
              <a:gd name="connsiteX92" fmla="*/ 1696756 w 2465094"/>
              <a:gd name="connsiteY92" fmla="*/ 764435 h 1760101"/>
              <a:gd name="connsiteX93" fmla="*/ 1727713 w 2465094"/>
              <a:gd name="connsiteY93" fmla="*/ 778723 h 1760101"/>
              <a:gd name="connsiteX94" fmla="*/ 1770575 w 2465094"/>
              <a:gd name="connsiteY94" fmla="*/ 802535 h 1760101"/>
              <a:gd name="connsiteX95" fmla="*/ 1799150 w 2465094"/>
              <a:gd name="connsiteY95" fmla="*/ 831110 h 1760101"/>
              <a:gd name="connsiteX96" fmla="*/ 1880113 w 2465094"/>
              <a:gd name="connsiteY96" fmla="*/ 873973 h 1760101"/>
              <a:gd name="connsiteX97" fmla="*/ 1911069 w 2465094"/>
              <a:gd name="connsiteY97" fmla="*/ 873973 h 1760101"/>
              <a:gd name="connsiteX98" fmla="*/ 1946788 w 2465094"/>
              <a:gd name="connsiteY98" fmla="*/ 881117 h 1760101"/>
              <a:gd name="connsiteX99" fmla="*/ 1946788 w 2465094"/>
              <a:gd name="connsiteY99" fmla="*/ 938266 h 1760101"/>
              <a:gd name="connsiteX100" fmla="*/ 1961075 w 2465094"/>
              <a:gd name="connsiteY100" fmla="*/ 1014467 h 1760101"/>
              <a:gd name="connsiteX101" fmla="*/ 1956313 w 2465094"/>
              <a:gd name="connsiteY101" fmla="*/ 1069235 h 1760101"/>
              <a:gd name="connsiteX102" fmla="*/ 1953931 w 2465094"/>
              <a:gd name="connsiteY102" fmla="*/ 1128766 h 1760101"/>
              <a:gd name="connsiteX103" fmla="*/ 1987269 w 2465094"/>
              <a:gd name="connsiteY103" fmla="*/ 1200204 h 1760101"/>
              <a:gd name="connsiteX104" fmla="*/ 1989650 w 2465094"/>
              <a:gd name="connsiteY104" fmla="*/ 1221635 h 1760101"/>
              <a:gd name="connsiteX105" fmla="*/ 2265875 w 2465094"/>
              <a:gd name="connsiteY105" fmla="*/ 1166867 h 1760101"/>
              <a:gd name="connsiteX106" fmla="*/ 2284924 w 2465094"/>
              <a:gd name="connsiteY106" fmla="*/ 1178773 h 1760101"/>
              <a:gd name="connsiteX107" fmla="*/ 2308738 w 2465094"/>
              <a:gd name="connsiteY107" fmla="*/ 1197823 h 1760101"/>
              <a:gd name="connsiteX108" fmla="*/ 2334931 w 2465094"/>
              <a:gd name="connsiteY108" fmla="*/ 1190679 h 1760101"/>
              <a:gd name="connsiteX109" fmla="*/ 2365887 w 2465094"/>
              <a:gd name="connsiteY109" fmla="*/ 1200204 h 1760101"/>
              <a:gd name="connsiteX110" fmla="*/ 2430181 w 2465094"/>
              <a:gd name="connsiteY110" fmla="*/ 1224017 h 1760101"/>
              <a:gd name="connsiteX111" fmla="*/ 2461138 w 2465094"/>
              <a:gd name="connsiteY111" fmla="*/ 1228779 h 1760101"/>
              <a:gd name="connsiteX112" fmla="*/ 2342074 w 2465094"/>
              <a:gd name="connsiteY112" fmla="*/ 1402610 h 1760101"/>
              <a:gd name="connsiteX113" fmla="*/ 2268255 w 2465094"/>
              <a:gd name="connsiteY113" fmla="*/ 1404992 h 1760101"/>
              <a:gd name="connsiteX114" fmla="*/ 2156337 w 2465094"/>
              <a:gd name="connsiteY114" fmla="*/ 1435948 h 1760101"/>
              <a:gd name="connsiteX115" fmla="*/ 2108712 w 2465094"/>
              <a:gd name="connsiteY115" fmla="*/ 1459760 h 1760101"/>
              <a:gd name="connsiteX116" fmla="*/ 2082518 w 2465094"/>
              <a:gd name="connsiteY116" fmla="*/ 1445472 h 1760101"/>
              <a:gd name="connsiteX117" fmla="*/ 2096805 w 2465094"/>
              <a:gd name="connsiteY117" fmla="*/ 1419279 h 1760101"/>
              <a:gd name="connsiteX118" fmla="*/ 2084899 w 2465094"/>
              <a:gd name="connsiteY118" fmla="*/ 1388322 h 1760101"/>
              <a:gd name="connsiteX119" fmla="*/ 2056324 w 2465094"/>
              <a:gd name="connsiteY119" fmla="*/ 1333554 h 1760101"/>
              <a:gd name="connsiteX120" fmla="*/ 2025368 w 2465094"/>
              <a:gd name="connsiteY120" fmla="*/ 1331172 h 1760101"/>
              <a:gd name="connsiteX121" fmla="*/ 1927736 w 2465094"/>
              <a:gd name="connsiteY121" fmla="*/ 1443092 h 1760101"/>
              <a:gd name="connsiteX122" fmla="*/ 1887255 w 2465094"/>
              <a:gd name="connsiteY122" fmla="*/ 1376415 h 1760101"/>
              <a:gd name="connsiteX123" fmla="*/ 1844393 w 2465094"/>
              <a:gd name="connsiteY123" fmla="*/ 1390704 h 1760101"/>
              <a:gd name="connsiteX124" fmla="*/ 1796768 w 2465094"/>
              <a:gd name="connsiteY124" fmla="*/ 1438328 h 1760101"/>
              <a:gd name="connsiteX125" fmla="*/ 1720568 w 2465094"/>
              <a:gd name="connsiteY125" fmla="*/ 1362128 h 1760101"/>
              <a:gd name="connsiteX126" fmla="*/ 1689612 w 2465094"/>
              <a:gd name="connsiteY126" fmla="*/ 1331172 h 1760101"/>
              <a:gd name="connsiteX127" fmla="*/ 1606268 w 2465094"/>
              <a:gd name="connsiteY127" fmla="*/ 1302597 h 1760101"/>
              <a:gd name="connsiteX128" fmla="*/ 1541974 w 2465094"/>
              <a:gd name="connsiteY128" fmla="*/ 1216872 h 1760101"/>
              <a:gd name="connsiteX129" fmla="*/ 1496730 w 2465094"/>
              <a:gd name="connsiteY129" fmla="*/ 1183535 h 1760101"/>
              <a:gd name="connsiteX130" fmla="*/ 1439580 w 2465094"/>
              <a:gd name="connsiteY130" fmla="*/ 1174009 h 1760101"/>
              <a:gd name="connsiteX131" fmla="*/ 1349093 w 2465094"/>
              <a:gd name="connsiteY131" fmla="*/ 1188299 h 1760101"/>
              <a:gd name="connsiteX132" fmla="*/ 1332424 w 2465094"/>
              <a:gd name="connsiteY132" fmla="*/ 1185916 h 1760101"/>
              <a:gd name="connsiteX133" fmla="*/ 1291943 w 2465094"/>
              <a:gd name="connsiteY133" fmla="*/ 1212109 h 1760101"/>
              <a:gd name="connsiteX134" fmla="*/ 1258605 w 2465094"/>
              <a:gd name="connsiteY134" fmla="*/ 1228778 h 1760101"/>
              <a:gd name="connsiteX135" fmla="*/ 1253843 w 2465094"/>
              <a:gd name="connsiteY135" fmla="*/ 1250210 h 1760101"/>
              <a:gd name="connsiteX136" fmla="*/ 1222887 w 2465094"/>
              <a:gd name="connsiteY136" fmla="*/ 1269260 h 1760101"/>
              <a:gd name="connsiteX137" fmla="*/ 1199074 w 2465094"/>
              <a:gd name="connsiteY137" fmla="*/ 1302597 h 1760101"/>
              <a:gd name="connsiteX138" fmla="*/ 1141924 w 2465094"/>
              <a:gd name="connsiteY138" fmla="*/ 1331172 h 1760101"/>
              <a:gd name="connsiteX139" fmla="*/ 1120493 w 2465094"/>
              <a:gd name="connsiteY139" fmla="*/ 1362129 h 1760101"/>
              <a:gd name="connsiteX140" fmla="*/ 1094299 w 2465094"/>
              <a:gd name="connsiteY140" fmla="*/ 1388322 h 1760101"/>
              <a:gd name="connsiteX141" fmla="*/ 1080012 w 2465094"/>
              <a:gd name="connsiteY141" fmla="*/ 1454997 h 1760101"/>
              <a:gd name="connsiteX142" fmla="*/ 1091918 w 2465094"/>
              <a:gd name="connsiteY142" fmla="*/ 1502622 h 1760101"/>
              <a:gd name="connsiteX143" fmla="*/ 1118112 w 2465094"/>
              <a:gd name="connsiteY143" fmla="*/ 1543103 h 1760101"/>
              <a:gd name="connsiteX144" fmla="*/ 1122874 w 2465094"/>
              <a:gd name="connsiteY144" fmla="*/ 1590729 h 1760101"/>
              <a:gd name="connsiteX145" fmla="*/ 1108587 w 2465094"/>
              <a:gd name="connsiteY145" fmla="*/ 1621684 h 1760101"/>
              <a:gd name="connsiteX146" fmla="*/ 1099062 w 2465094"/>
              <a:gd name="connsiteY146" fmla="*/ 1652642 h 1760101"/>
              <a:gd name="connsiteX147" fmla="*/ 1013337 w 2465094"/>
              <a:gd name="connsiteY147" fmla="*/ 1726459 h 1760101"/>
              <a:gd name="connsiteX148" fmla="*/ 989524 w 2465094"/>
              <a:gd name="connsiteY148" fmla="*/ 1747891 h 1760101"/>
              <a:gd name="connsiteX149" fmla="*/ 931725 w 2465094"/>
              <a:gd name="connsiteY149" fmla="*/ 1757893 h 1760101"/>
              <a:gd name="connsiteX150" fmla="*/ 818074 w 2465094"/>
              <a:gd name="connsiteY150" fmla="*/ 1702648 h 1760101"/>
              <a:gd name="connsiteX151" fmla="*/ 770449 w 2465094"/>
              <a:gd name="connsiteY151" fmla="*/ 1674072 h 1760101"/>
              <a:gd name="connsiteX152" fmla="*/ 687105 w 2465094"/>
              <a:gd name="connsiteY152" fmla="*/ 1645499 h 1760101"/>
              <a:gd name="connsiteX153" fmla="*/ 601380 w 2465094"/>
              <a:gd name="connsiteY153" fmla="*/ 1631209 h 1760101"/>
              <a:gd name="connsiteX154" fmla="*/ 546612 w 2465094"/>
              <a:gd name="connsiteY154" fmla="*/ 1640734 h 1760101"/>
              <a:gd name="connsiteX155" fmla="*/ 491843 w 2465094"/>
              <a:gd name="connsiteY155" fmla="*/ 1638353 h 1760101"/>
              <a:gd name="connsiteX156" fmla="*/ 391830 w 2465094"/>
              <a:gd name="connsiteY156" fmla="*/ 1655022 h 1760101"/>
              <a:gd name="connsiteX157" fmla="*/ 313249 w 2465094"/>
              <a:gd name="connsiteY157" fmla="*/ 1643117 h 1760101"/>
              <a:gd name="connsiteX158" fmla="*/ 246574 w 2465094"/>
              <a:gd name="connsiteY158" fmla="*/ 1619303 h 1760101"/>
              <a:gd name="connsiteX159" fmla="*/ 170374 w 2465094"/>
              <a:gd name="connsiteY159" fmla="*/ 1547867 h 1760101"/>
              <a:gd name="connsiteX160" fmla="*/ 75125 w 2465094"/>
              <a:gd name="connsiteY160" fmla="*/ 1497860 h 1760101"/>
              <a:gd name="connsiteX161" fmla="*/ 48930 w 2465094"/>
              <a:gd name="connsiteY161" fmla="*/ 1433567 h 1760101"/>
              <a:gd name="connsiteX162" fmla="*/ 70362 w 2465094"/>
              <a:gd name="connsiteY162" fmla="*/ 1416898 h 1760101"/>
              <a:gd name="connsiteX163" fmla="*/ 87030 w 2465094"/>
              <a:gd name="connsiteY163" fmla="*/ 1371654 h 1760101"/>
              <a:gd name="connsiteX164" fmla="*/ 79943 w 2465094"/>
              <a:gd name="connsiteY164" fmla="*/ 1336122 h 1760101"/>
              <a:gd name="connsiteX0" fmla="*/ 79943 w 2430394"/>
              <a:gd name="connsiteY0" fmla="*/ 1336122 h 1760101"/>
              <a:gd name="connsiteX1" fmla="*/ 60837 w 2430394"/>
              <a:gd name="connsiteY1" fmla="*/ 1290692 h 1760101"/>
              <a:gd name="connsiteX2" fmla="*/ 67980 w 2430394"/>
              <a:gd name="connsiteY2" fmla="*/ 1233542 h 1760101"/>
              <a:gd name="connsiteX3" fmla="*/ 39405 w 2430394"/>
              <a:gd name="connsiteY3" fmla="*/ 1135909 h 1760101"/>
              <a:gd name="connsiteX4" fmla="*/ 58455 w 2430394"/>
              <a:gd name="connsiteY4" fmla="*/ 1138292 h 1760101"/>
              <a:gd name="connsiteX5" fmla="*/ 125131 w 2430394"/>
              <a:gd name="connsiteY5" fmla="*/ 1159722 h 1760101"/>
              <a:gd name="connsiteX6" fmla="*/ 153706 w 2430394"/>
              <a:gd name="connsiteY6" fmla="*/ 1124004 h 1760101"/>
              <a:gd name="connsiteX7" fmla="*/ 201331 w 2430394"/>
              <a:gd name="connsiteY7" fmla="*/ 1107334 h 1760101"/>
              <a:gd name="connsiteX8" fmla="*/ 189424 w 2430394"/>
              <a:gd name="connsiteY8" fmla="*/ 1071617 h 1760101"/>
              <a:gd name="connsiteX9" fmla="*/ 194188 w 2430394"/>
              <a:gd name="connsiteY9" fmla="*/ 1026372 h 1760101"/>
              <a:gd name="connsiteX10" fmla="*/ 215618 w 2430394"/>
              <a:gd name="connsiteY10" fmla="*/ 990654 h 1760101"/>
              <a:gd name="connsiteX11" fmla="*/ 218000 w 2430394"/>
              <a:gd name="connsiteY11" fmla="*/ 964459 h 1760101"/>
              <a:gd name="connsiteX12" fmla="*/ 239430 w 2430394"/>
              <a:gd name="connsiteY12" fmla="*/ 964460 h 1760101"/>
              <a:gd name="connsiteX13" fmla="*/ 268006 w 2430394"/>
              <a:gd name="connsiteY13" fmla="*/ 950172 h 1760101"/>
              <a:gd name="connsiteX14" fmla="*/ 318013 w 2430394"/>
              <a:gd name="connsiteY14" fmla="*/ 885878 h 1760101"/>
              <a:gd name="connsiteX15" fmla="*/ 348968 w 2430394"/>
              <a:gd name="connsiteY15" fmla="*/ 833490 h 1760101"/>
              <a:gd name="connsiteX16" fmla="*/ 441838 w 2430394"/>
              <a:gd name="connsiteY16" fmla="*/ 778722 h 1760101"/>
              <a:gd name="connsiteX17" fmla="*/ 553756 w 2430394"/>
              <a:gd name="connsiteY17" fmla="*/ 740621 h 1760101"/>
              <a:gd name="connsiteX18" fmla="*/ 527563 w 2430394"/>
              <a:gd name="connsiteY18" fmla="*/ 707284 h 1760101"/>
              <a:gd name="connsiteX19" fmla="*/ 489463 w 2430394"/>
              <a:gd name="connsiteY19" fmla="*/ 688234 h 1760101"/>
              <a:gd name="connsiteX20" fmla="*/ 508513 w 2430394"/>
              <a:gd name="connsiteY20" fmla="*/ 647753 h 1760101"/>
              <a:gd name="connsiteX21" fmla="*/ 503750 w 2430394"/>
              <a:gd name="connsiteY21" fmla="*/ 623941 h 1760101"/>
              <a:gd name="connsiteX22" fmla="*/ 498988 w 2430394"/>
              <a:gd name="connsiteY22" fmla="*/ 604891 h 1760101"/>
              <a:gd name="connsiteX23" fmla="*/ 434694 w 2430394"/>
              <a:gd name="connsiteY23" fmla="*/ 562028 h 1760101"/>
              <a:gd name="connsiteX24" fmla="*/ 382305 w 2430394"/>
              <a:gd name="connsiteY24" fmla="*/ 571552 h 1760101"/>
              <a:gd name="connsiteX25" fmla="*/ 315631 w 2430394"/>
              <a:gd name="connsiteY25" fmla="*/ 552503 h 1760101"/>
              <a:gd name="connsiteX26" fmla="*/ 248955 w 2430394"/>
              <a:gd name="connsiteY26" fmla="*/ 592983 h 1760101"/>
              <a:gd name="connsiteX27" fmla="*/ 144181 w 2430394"/>
              <a:gd name="connsiteY27" fmla="*/ 590602 h 1760101"/>
              <a:gd name="connsiteX28" fmla="*/ 79887 w 2430394"/>
              <a:gd name="connsiteY28" fmla="*/ 619177 h 1760101"/>
              <a:gd name="connsiteX29" fmla="*/ 32262 w 2430394"/>
              <a:gd name="connsiteY29" fmla="*/ 647752 h 1760101"/>
              <a:gd name="connsiteX30" fmla="*/ 1307 w 2430394"/>
              <a:gd name="connsiteY30" fmla="*/ 602508 h 1760101"/>
              <a:gd name="connsiteX31" fmla="*/ 10830 w 2430394"/>
              <a:gd name="connsiteY31" fmla="*/ 514402 h 1760101"/>
              <a:gd name="connsiteX32" fmla="*/ 8450 w 2430394"/>
              <a:gd name="connsiteY32" fmla="*/ 478683 h 1760101"/>
              <a:gd name="connsiteX33" fmla="*/ 22737 w 2430394"/>
              <a:gd name="connsiteY33" fmla="*/ 452490 h 1760101"/>
              <a:gd name="connsiteX34" fmla="*/ 27499 w 2430394"/>
              <a:gd name="connsiteY34" fmla="*/ 388196 h 1760101"/>
              <a:gd name="connsiteX35" fmla="*/ 32262 w 2430394"/>
              <a:gd name="connsiteY35" fmla="*/ 357240 h 1760101"/>
              <a:gd name="connsiteX36" fmla="*/ 58455 w 2430394"/>
              <a:gd name="connsiteY36" fmla="*/ 331046 h 1760101"/>
              <a:gd name="connsiteX37" fmla="*/ 60838 w 2430394"/>
              <a:gd name="connsiteY37" fmla="*/ 300090 h 1760101"/>
              <a:gd name="connsiteX38" fmla="*/ 106080 w 2430394"/>
              <a:gd name="connsiteY38" fmla="*/ 290565 h 1760101"/>
              <a:gd name="connsiteX39" fmla="*/ 82268 w 2430394"/>
              <a:gd name="connsiteY39" fmla="*/ 266752 h 1760101"/>
              <a:gd name="connsiteX40" fmla="*/ 117988 w 2430394"/>
              <a:gd name="connsiteY40" fmla="*/ 240558 h 1760101"/>
              <a:gd name="connsiteX41" fmla="*/ 91793 w 2430394"/>
              <a:gd name="connsiteY41" fmla="*/ 233415 h 1760101"/>
              <a:gd name="connsiteX42" fmla="*/ 58456 w 2430394"/>
              <a:gd name="connsiteY42" fmla="*/ 202458 h 1760101"/>
              <a:gd name="connsiteX43" fmla="*/ 101319 w 2430394"/>
              <a:gd name="connsiteY43" fmla="*/ 161977 h 1760101"/>
              <a:gd name="connsiteX44" fmla="*/ 65600 w 2430394"/>
              <a:gd name="connsiteY44" fmla="*/ 152452 h 1760101"/>
              <a:gd name="connsiteX45" fmla="*/ 56075 w 2430394"/>
              <a:gd name="connsiteY45" fmla="*/ 135783 h 1760101"/>
              <a:gd name="connsiteX46" fmla="*/ 72744 w 2430394"/>
              <a:gd name="connsiteY46" fmla="*/ 100065 h 1760101"/>
              <a:gd name="connsiteX47" fmla="*/ 51313 w 2430394"/>
              <a:gd name="connsiteY47" fmla="*/ 88158 h 1760101"/>
              <a:gd name="connsiteX48" fmla="*/ 65600 w 2430394"/>
              <a:gd name="connsiteY48" fmla="*/ 80063 h 1760101"/>
              <a:gd name="connsiteX49" fmla="*/ 77506 w 2430394"/>
              <a:gd name="connsiteY49" fmla="*/ 57204 h 1760101"/>
              <a:gd name="connsiteX50" fmla="*/ 125131 w 2430394"/>
              <a:gd name="connsiteY50" fmla="*/ 28627 h 1760101"/>
              <a:gd name="connsiteX51" fmla="*/ 172756 w 2430394"/>
              <a:gd name="connsiteY51" fmla="*/ 26247 h 1760101"/>
              <a:gd name="connsiteX52" fmla="*/ 210856 w 2430394"/>
              <a:gd name="connsiteY52" fmla="*/ 47679 h 1760101"/>
              <a:gd name="connsiteX53" fmla="*/ 234669 w 2430394"/>
              <a:gd name="connsiteY53" fmla="*/ 50059 h 1760101"/>
              <a:gd name="connsiteX54" fmla="*/ 287056 w 2430394"/>
              <a:gd name="connsiteY54" fmla="*/ 54823 h 1760101"/>
              <a:gd name="connsiteX55" fmla="*/ 318013 w 2430394"/>
              <a:gd name="connsiteY55" fmla="*/ 64348 h 1760101"/>
              <a:gd name="connsiteX56" fmla="*/ 322775 w 2430394"/>
              <a:gd name="connsiteY56" fmla="*/ 35773 h 1760101"/>
              <a:gd name="connsiteX57" fmla="*/ 315631 w 2430394"/>
              <a:gd name="connsiteY57" fmla="*/ 16722 h 1760101"/>
              <a:gd name="connsiteX58" fmla="*/ 413263 w 2430394"/>
              <a:gd name="connsiteY58" fmla="*/ 52 h 1760101"/>
              <a:gd name="connsiteX59" fmla="*/ 448980 w 2430394"/>
              <a:gd name="connsiteY59" fmla="*/ 23867 h 1760101"/>
              <a:gd name="connsiteX60" fmla="*/ 477556 w 2430394"/>
              <a:gd name="connsiteY60" fmla="*/ 31010 h 1760101"/>
              <a:gd name="connsiteX61" fmla="*/ 513275 w 2430394"/>
              <a:gd name="connsiteY61" fmla="*/ 81017 h 1760101"/>
              <a:gd name="connsiteX62" fmla="*/ 558519 w 2430394"/>
              <a:gd name="connsiteY62" fmla="*/ 114352 h 1760101"/>
              <a:gd name="connsiteX63" fmla="*/ 568043 w 2430394"/>
              <a:gd name="connsiteY63" fmla="*/ 150073 h 1760101"/>
              <a:gd name="connsiteX64" fmla="*/ 563280 w 2430394"/>
              <a:gd name="connsiteY64" fmla="*/ 221510 h 1760101"/>
              <a:gd name="connsiteX65" fmla="*/ 587397 w 2430394"/>
              <a:gd name="connsiteY65" fmla="*/ 276654 h 1760101"/>
              <a:gd name="connsiteX66" fmla="*/ 649005 w 2430394"/>
              <a:gd name="connsiteY66" fmla="*/ 309617 h 1760101"/>
              <a:gd name="connsiteX67" fmla="*/ 779974 w 2430394"/>
              <a:gd name="connsiteY67" fmla="*/ 381054 h 1760101"/>
              <a:gd name="connsiteX68" fmla="*/ 870463 w 2430394"/>
              <a:gd name="connsiteY68" fmla="*/ 440583 h 1760101"/>
              <a:gd name="connsiteX69" fmla="*/ 941899 w 2430394"/>
              <a:gd name="connsiteY69" fmla="*/ 390579 h 1760101"/>
              <a:gd name="connsiteX70" fmla="*/ 991905 w 2430394"/>
              <a:gd name="connsiteY70" fmla="*/ 362004 h 1760101"/>
              <a:gd name="connsiteX71" fmla="*/ 1006193 w 2430394"/>
              <a:gd name="connsiteY71" fmla="*/ 378673 h 1760101"/>
              <a:gd name="connsiteX72" fmla="*/ 1049055 w 2430394"/>
              <a:gd name="connsiteY72" fmla="*/ 395342 h 1760101"/>
              <a:gd name="connsiteX73" fmla="*/ 1072869 w 2430394"/>
              <a:gd name="connsiteY73" fmla="*/ 407248 h 1760101"/>
              <a:gd name="connsiteX74" fmla="*/ 1146687 w 2430394"/>
              <a:gd name="connsiteY74" fmla="*/ 402485 h 1760101"/>
              <a:gd name="connsiteX75" fmla="*/ 1170500 w 2430394"/>
              <a:gd name="connsiteY75" fmla="*/ 419154 h 1760101"/>
              <a:gd name="connsiteX76" fmla="*/ 1215744 w 2430394"/>
              <a:gd name="connsiteY76" fmla="*/ 423917 h 1760101"/>
              <a:gd name="connsiteX77" fmla="*/ 1227649 w 2430394"/>
              <a:gd name="connsiteY77" fmla="*/ 435823 h 1760101"/>
              <a:gd name="connsiteX78" fmla="*/ 1239556 w 2430394"/>
              <a:gd name="connsiteY78" fmla="*/ 466779 h 1760101"/>
              <a:gd name="connsiteX79" fmla="*/ 1253844 w 2430394"/>
              <a:gd name="connsiteY79" fmla="*/ 478685 h 1760101"/>
              <a:gd name="connsiteX80" fmla="*/ 1289563 w 2430394"/>
              <a:gd name="connsiteY80" fmla="*/ 502498 h 1760101"/>
              <a:gd name="connsiteX81" fmla="*/ 1306231 w 2430394"/>
              <a:gd name="connsiteY81" fmla="*/ 492973 h 1760101"/>
              <a:gd name="connsiteX82" fmla="*/ 1341950 w 2430394"/>
              <a:gd name="connsiteY82" fmla="*/ 502498 h 1760101"/>
              <a:gd name="connsiteX83" fmla="*/ 1401480 w 2430394"/>
              <a:gd name="connsiteY83" fmla="*/ 564411 h 1760101"/>
              <a:gd name="connsiteX84" fmla="*/ 1377667 w 2430394"/>
              <a:gd name="connsiteY84" fmla="*/ 614416 h 1760101"/>
              <a:gd name="connsiteX85" fmla="*/ 1420532 w 2430394"/>
              <a:gd name="connsiteY85" fmla="*/ 700142 h 1760101"/>
              <a:gd name="connsiteX86" fmla="*/ 1441962 w 2430394"/>
              <a:gd name="connsiteY86" fmla="*/ 757292 h 1760101"/>
              <a:gd name="connsiteX87" fmla="*/ 1468155 w 2430394"/>
              <a:gd name="connsiteY87" fmla="*/ 783485 h 1760101"/>
              <a:gd name="connsiteX88" fmla="*/ 1515781 w 2430394"/>
              <a:gd name="connsiteY88" fmla="*/ 816822 h 1760101"/>
              <a:gd name="connsiteX89" fmla="*/ 1572932 w 2430394"/>
              <a:gd name="connsiteY89" fmla="*/ 797773 h 1760101"/>
              <a:gd name="connsiteX90" fmla="*/ 1641988 w 2430394"/>
              <a:gd name="connsiteY90" fmla="*/ 735860 h 1760101"/>
              <a:gd name="connsiteX91" fmla="*/ 1658656 w 2430394"/>
              <a:gd name="connsiteY91" fmla="*/ 723954 h 1760101"/>
              <a:gd name="connsiteX92" fmla="*/ 1696756 w 2430394"/>
              <a:gd name="connsiteY92" fmla="*/ 764435 h 1760101"/>
              <a:gd name="connsiteX93" fmla="*/ 1727713 w 2430394"/>
              <a:gd name="connsiteY93" fmla="*/ 778723 h 1760101"/>
              <a:gd name="connsiteX94" fmla="*/ 1770575 w 2430394"/>
              <a:gd name="connsiteY94" fmla="*/ 802535 h 1760101"/>
              <a:gd name="connsiteX95" fmla="*/ 1799150 w 2430394"/>
              <a:gd name="connsiteY95" fmla="*/ 831110 h 1760101"/>
              <a:gd name="connsiteX96" fmla="*/ 1880113 w 2430394"/>
              <a:gd name="connsiteY96" fmla="*/ 873973 h 1760101"/>
              <a:gd name="connsiteX97" fmla="*/ 1911069 w 2430394"/>
              <a:gd name="connsiteY97" fmla="*/ 873973 h 1760101"/>
              <a:gd name="connsiteX98" fmla="*/ 1946788 w 2430394"/>
              <a:gd name="connsiteY98" fmla="*/ 881117 h 1760101"/>
              <a:gd name="connsiteX99" fmla="*/ 1946788 w 2430394"/>
              <a:gd name="connsiteY99" fmla="*/ 938266 h 1760101"/>
              <a:gd name="connsiteX100" fmla="*/ 1961075 w 2430394"/>
              <a:gd name="connsiteY100" fmla="*/ 1014467 h 1760101"/>
              <a:gd name="connsiteX101" fmla="*/ 1956313 w 2430394"/>
              <a:gd name="connsiteY101" fmla="*/ 1069235 h 1760101"/>
              <a:gd name="connsiteX102" fmla="*/ 1953931 w 2430394"/>
              <a:gd name="connsiteY102" fmla="*/ 1128766 h 1760101"/>
              <a:gd name="connsiteX103" fmla="*/ 1987269 w 2430394"/>
              <a:gd name="connsiteY103" fmla="*/ 1200204 h 1760101"/>
              <a:gd name="connsiteX104" fmla="*/ 1989650 w 2430394"/>
              <a:gd name="connsiteY104" fmla="*/ 1221635 h 1760101"/>
              <a:gd name="connsiteX105" fmla="*/ 2265875 w 2430394"/>
              <a:gd name="connsiteY105" fmla="*/ 1166867 h 1760101"/>
              <a:gd name="connsiteX106" fmla="*/ 2284924 w 2430394"/>
              <a:gd name="connsiteY106" fmla="*/ 1178773 h 1760101"/>
              <a:gd name="connsiteX107" fmla="*/ 2308738 w 2430394"/>
              <a:gd name="connsiteY107" fmla="*/ 1197823 h 1760101"/>
              <a:gd name="connsiteX108" fmla="*/ 2334931 w 2430394"/>
              <a:gd name="connsiteY108" fmla="*/ 1190679 h 1760101"/>
              <a:gd name="connsiteX109" fmla="*/ 2365887 w 2430394"/>
              <a:gd name="connsiteY109" fmla="*/ 1200204 h 1760101"/>
              <a:gd name="connsiteX110" fmla="*/ 2430181 w 2430394"/>
              <a:gd name="connsiteY110" fmla="*/ 1224017 h 1760101"/>
              <a:gd name="connsiteX111" fmla="*/ 2342074 w 2430394"/>
              <a:gd name="connsiteY111" fmla="*/ 1402610 h 1760101"/>
              <a:gd name="connsiteX112" fmla="*/ 2268255 w 2430394"/>
              <a:gd name="connsiteY112" fmla="*/ 1404992 h 1760101"/>
              <a:gd name="connsiteX113" fmla="*/ 2156337 w 2430394"/>
              <a:gd name="connsiteY113" fmla="*/ 1435948 h 1760101"/>
              <a:gd name="connsiteX114" fmla="*/ 2108712 w 2430394"/>
              <a:gd name="connsiteY114" fmla="*/ 1459760 h 1760101"/>
              <a:gd name="connsiteX115" fmla="*/ 2082518 w 2430394"/>
              <a:gd name="connsiteY115" fmla="*/ 1445472 h 1760101"/>
              <a:gd name="connsiteX116" fmla="*/ 2096805 w 2430394"/>
              <a:gd name="connsiteY116" fmla="*/ 1419279 h 1760101"/>
              <a:gd name="connsiteX117" fmla="*/ 2084899 w 2430394"/>
              <a:gd name="connsiteY117" fmla="*/ 1388322 h 1760101"/>
              <a:gd name="connsiteX118" fmla="*/ 2056324 w 2430394"/>
              <a:gd name="connsiteY118" fmla="*/ 1333554 h 1760101"/>
              <a:gd name="connsiteX119" fmla="*/ 2025368 w 2430394"/>
              <a:gd name="connsiteY119" fmla="*/ 1331172 h 1760101"/>
              <a:gd name="connsiteX120" fmla="*/ 1927736 w 2430394"/>
              <a:gd name="connsiteY120" fmla="*/ 1443092 h 1760101"/>
              <a:gd name="connsiteX121" fmla="*/ 1887255 w 2430394"/>
              <a:gd name="connsiteY121" fmla="*/ 1376415 h 1760101"/>
              <a:gd name="connsiteX122" fmla="*/ 1844393 w 2430394"/>
              <a:gd name="connsiteY122" fmla="*/ 1390704 h 1760101"/>
              <a:gd name="connsiteX123" fmla="*/ 1796768 w 2430394"/>
              <a:gd name="connsiteY123" fmla="*/ 1438328 h 1760101"/>
              <a:gd name="connsiteX124" fmla="*/ 1720568 w 2430394"/>
              <a:gd name="connsiteY124" fmla="*/ 1362128 h 1760101"/>
              <a:gd name="connsiteX125" fmla="*/ 1689612 w 2430394"/>
              <a:gd name="connsiteY125" fmla="*/ 1331172 h 1760101"/>
              <a:gd name="connsiteX126" fmla="*/ 1606268 w 2430394"/>
              <a:gd name="connsiteY126" fmla="*/ 1302597 h 1760101"/>
              <a:gd name="connsiteX127" fmla="*/ 1541974 w 2430394"/>
              <a:gd name="connsiteY127" fmla="*/ 1216872 h 1760101"/>
              <a:gd name="connsiteX128" fmla="*/ 1496730 w 2430394"/>
              <a:gd name="connsiteY128" fmla="*/ 1183535 h 1760101"/>
              <a:gd name="connsiteX129" fmla="*/ 1439580 w 2430394"/>
              <a:gd name="connsiteY129" fmla="*/ 1174009 h 1760101"/>
              <a:gd name="connsiteX130" fmla="*/ 1349093 w 2430394"/>
              <a:gd name="connsiteY130" fmla="*/ 1188299 h 1760101"/>
              <a:gd name="connsiteX131" fmla="*/ 1332424 w 2430394"/>
              <a:gd name="connsiteY131" fmla="*/ 1185916 h 1760101"/>
              <a:gd name="connsiteX132" fmla="*/ 1291943 w 2430394"/>
              <a:gd name="connsiteY132" fmla="*/ 1212109 h 1760101"/>
              <a:gd name="connsiteX133" fmla="*/ 1258605 w 2430394"/>
              <a:gd name="connsiteY133" fmla="*/ 1228778 h 1760101"/>
              <a:gd name="connsiteX134" fmla="*/ 1253843 w 2430394"/>
              <a:gd name="connsiteY134" fmla="*/ 1250210 h 1760101"/>
              <a:gd name="connsiteX135" fmla="*/ 1222887 w 2430394"/>
              <a:gd name="connsiteY135" fmla="*/ 1269260 h 1760101"/>
              <a:gd name="connsiteX136" fmla="*/ 1199074 w 2430394"/>
              <a:gd name="connsiteY136" fmla="*/ 1302597 h 1760101"/>
              <a:gd name="connsiteX137" fmla="*/ 1141924 w 2430394"/>
              <a:gd name="connsiteY137" fmla="*/ 1331172 h 1760101"/>
              <a:gd name="connsiteX138" fmla="*/ 1120493 w 2430394"/>
              <a:gd name="connsiteY138" fmla="*/ 1362129 h 1760101"/>
              <a:gd name="connsiteX139" fmla="*/ 1094299 w 2430394"/>
              <a:gd name="connsiteY139" fmla="*/ 1388322 h 1760101"/>
              <a:gd name="connsiteX140" fmla="*/ 1080012 w 2430394"/>
              <a:gd name="connsiteY140" fmla="*/ 1454997 h 1760101"/>
              <a:gd name="connsiteX141" fmla="*/ 1091918 w 2430394"/>
              <a:gd name="connsiteY141" fmla="*/ 1502622 h 1760101"/>
              <a:gd name="connsiteX142" fmla="*/ 1118112 w 2430394"/>
              <a:gd name="connsiteY142" fmla="*/ 1543103 h 1760101"/>
              <a:gd name="connsiteX143" fmla="*/ 1122874 w 2430394"/>
              <a:gd name="connsiteY143" fmla="*/ 1590729 h 1760101"/>
              <a:gd name="connsiteX144" fmla="*/ 1108587 w 2430394"/>
              <a:gd name="connsiteY144" fmla="*/ 1621684 h 1760101"/>
              <a:gd name="connsiteX145" fmla="*/ 1099062 w 2430394"/>
              <a:gd name="connsiteY145" fmla="*/ 1652642 h 1760101"/>
              <a:gd name="connsiteX146" fmla="*/ 1013337 w 2430394"/>
              <a:gd name="connsiteY146" fmla="*/ 1726459 h 1760101"/>
              <a:gd name="connsiteX147" fmla="*/ 989524 w 2430394"/>
              <a:gd name="connsiteY147" fmla="*/ 1747891 h 1760101"/>
              <a:gd name="connsiteX148" fmla="*/ 931725 w 2430394"/>
              <a:gd name="connsiteY148" fmla="*/ 1757893 h 1760101"/>
              <a:gd name="connsiteX149" fmla="*/ 818074 w 2430394"/>
              <a:gd name="connsiteY149" fmla="*/ 1702648 h 1760101"/>
              <a:gd name="connsiteX150" fmla="*/ 770449 w 2430394"/>
              <a:gd name="connsiteY150" fmla="*/ 1674072 h 1760101"/>
              <a:gd name="connsiteX151" fmla="*/ 687105 w 2430394"/>
              <a:gd name="connsiteY151" fmla="*/ 1645499 h 1760101"/>
              <a:gd name="connsiteX152" fmla="*/ 601380 w 2430394"/>
              <a:gd name="connsiteY152" fmla="*/ 1631209 h 1760101"/>
              <a:gd name="connsiteX153" fmla="*/ 546612 w 2430394"/>
              <a:gd name="connsiteY153" fmla="*/ 1640734 h 1760101"/>
              <a:gd name="connsiteX154" fmla="*/ 491843 w 2430394"/>
              <a:gd name="connsiteY154" fmla="*/ 1638353 h 1760101"/>
              <a:gd name="connsiteX155" fmla="*/ 391830 w 2430394"/>
              <a:gd name="connsiteY155" fmla="*/ 1655022 h 1760101"/>
              <a:gd name="connsiteX156" fmla="*/ 313249 w 2430394"/>
              <a:gd name="connsiteY156" fmla="*/ 1643117 h 1760101"/>
              <a:gd name="connsiteX157" fmla="*/ 246574 w 2430394"/>
              <a:gd name="connsiteY157" fmla="*/ 1619303 h 1760101"/>
              <a:gd name="connsiteX158" fmla="*/ 170374 w 2430394"/>
              <a:gd name="connsiteY158" fmla="*/ 1547867 h 1760101"/>
              <a:gd name="connsiteX159" fmla="*/ 75125 w 2430394"/>
              <a:gd name="connsiteY159" fmla="*/ 1497860 h 1760101"/>
              <a:gd name="connsiteX160" fmla="*/ 48930 w 2430394"/>
              <a:gd name="connsiteY160" fmla="*/ 1433567 h 1760101"/>
              <a:gd name="connsiteX161" fmla="*/ 70362 w 2430394"/>
              <a:gd name="connsiteY161" fmla="*/ 1416898 h 1760101"/>
              <a:gd name="connsiteX162" fmla="*/ 87030 w 2430394"/>
              <a:gd name="connsiteY162" fmla="*/ 1371654 h 1760101"/>
              <a:gd name="connsiteX163" fmla="*/ 79943 w 2430394"/>
              <a:gd name="connsiteY163" fmla="*/ 1336122 h 1760101"/>
              <a:gd name="connsiteX0" fmla="*/ 79943 w 2365994"/>
              <a:gd name="connsiteY0" fmla="*/ 1336122 h 1760101"/>
              <a:gd name="connsiteX1" fmla="*/ 60837 w 2365994"/>
              <a:gd name="connsiteY1" fmla="*/ 1290692 h 1760101"/>
              <a:gd name="connsiteX2" fmla="*/ 67980 w 2365994"/>
              <a:gd name="connsiteY2" fmla="*/ 1233542 h 1760101"/>
              <a:gd name="connsiteX3" fmla="*/ 39405 w 2365994"/>
              <a:gd name="connsiteY3" fmla="*/ 1135909 h 1760101"/>
              <a:gd name="connsiteX4" fmla="*/ 58455 w 2365994"/>
              <a:gd name="connsiteY4" fmla="*/ 1138292 h 1760101"/>
              <a:gd name="connsiteX5" fmla="*/ 125131 w 2365994"/>
              <a:gd name="connsiteY5" fmla="*/ 1159722 h 1760101"/>
              <a:gd name="connsiteX6" fmla="*/ 153706 w 2365994"/>
              <a:gd name="connsiteY6" fmla="*/ 1124004 h 1760101"/>
              <a:gd name="connsiteX7" fmla="*/ 201331 w 2365994"/>
              <a:gd name="connsiteY7" fmla="*/ 1107334 h 1760101"/>
              <a:gd name="connsiteX8" fmla="*/ 189424 w 2365994"/>
              <a:gd name="connsiteY8" fmla="*/ 1071617 h 1760101"/>
              <a:gd name="connsiteX9" fmla="*/ 194188 w 2365994"/>
              <a:gd name="connsiteY9" fmla="*/ 1026372 h 1760101"/>
              <a:gd name="connsiteX10" fmla="*/ 215618 w 2365994"/>
              <a:gd name="connsiteY10" fmla="*/ 990654 h 1760101"/>
              <a:gd name="connsiteX11" fmla="*/ 218000 w 2365994"/>
              <a:gd name="connsiteY11" fmla="*/ 964459 h 1760101"/>
              <a:gd name="connsiteX12" fmla="*/ 239430 w 2365994"/>
              <a:gd name="connsiteY12" fmla="*/ 964460 h 1760101"/>
              <a:gd name="connsiteX13" fmla="*/ 268006 w 2365994"/>
              <a:gd name="connsiteY13" fmla="*/ 950172 h 1760101"/>
              <a:gd name="connsiteX14" fmla="*/ 318013 w 2365994"/>
              <a:gd name="connsiteY14" fmla="*/ 885878 h 1760101"/>
              <a:gd name="connsiteX15" fmla="*/ 348968 w 2365994"/>
              <a:gd name="connsiteY15" fmla="*/ 833490 h 1760101"/>
              <a:gd name="connsiteX16" fmla="*/ 441838 w 2365994"/>
              <a:gd name="connsiteY16" fmla="*/ 778722 h 1760101"/>
              <a:gd name="connsiteX17" fmla="*/ 553756 w 2365994"/>
              <a:gd name="connsiteY17" fmla="*/ 740621 h 1760101"/>
              <a:gd name="connsiteX18" fmla="*/ 527563 w 2365994"/>
              <a:gd name="connsiteY18" fmla="*/ 707284 h 1760101"/>
              <a:gd name="connsiteX19" fmla="*/ 489463 w 2365994"/>
              <a:gd name="connsiteY19" fmla="*/ 688234 h 1760101"/>
              <a:gd name="connsiteX20" fmla="*/ 508513 w 2365994"/>
              <a:gd name="connsiteY20" fmla="*/ 647753 h 1760101"/>
              <a:gd name="connsiteX21" fmla="*/ 503750 w 2365994"/>
              <a:gd name="connsiteY21" fmla="*/ 623941 h 1760101"/>
              <a:gd name="connsiteX22" fmla="*/ 498988 w 2365994"/>
              <a:gd name="connsiteY22" fmla="*/ 604891 h 1760101"/>
              <a:gd name="connsiteX23" fmla="*/ 434694 w 2365994"/>
              <a:gd name="connsiteY23" fmla="*/ 562028 h 1760101"/>
              <a:gd name="connsiteX24" fmla="*/ 382305 w 2365994"/>
              <a:gd name="connsiteY24" fmla="*/ 571552 h 1760101"/>
              <a:gd name="connsiteX25" fmla="*/ 315631 w 2365994"/>
              <a:gd name="connsiteY25" fmla="*/ 552503 h 1760101"/>
              <a:gd name="connsiteX26" fmla="*/ 248955 w 2365994"/>
              <a:gd name="connsiteY26" fmla="*/ 592983 h 1760101"/>
              <a:gd name="connsiteX27" fmla="*/ 144181 w 2365994"/>
              <a:gd name="connsiteY27" fmla="*/ 590602 h 1760101"/>
              <a:gd name="connsiteX28" fmla="*/ 79887 w 2365994"/>
              <a:gd name="connsiteY28" fmla="*/ 619177 h 1760101"/>
              <a:gd name="connsiteX29" fmla="*/ 32262 w 2365994"/>
              <a:gd name="connsiteY29" fmla="*/ 647752 h 1760101"/>
              <a:gd name="connsiteX30" fmla="*/ 1307 w 2365994"/>
              <a:gd name="connsiteY30" fmla="*/ 602508 h 1760101"/>
              <a:gd name="connsiteX31" fmla="*/ 10830 w 2365994"/>
              <a:gd name="connsiteY31" fmla="*/ 514402 h 1760101"/>
              <a:gd name="connsiteX32" fmla="*/ 8450 w 2365994"/>
              <a:gd name="connsiteY32" fmla="*/ 478683 h 1760101"/>
              <a:gd name="connsiteX33" fmla="*/ 22737 w 2365994"/>
              <a:gd name="connsiteY33" fmla="*/ 452490 h 1760101"/>
              <a:gd name="connsiteX34" fmla="*/ 27499 w 2365994"/>
              <a:gd name="connsiteY34" fmla="*/ 388196 h 1760101"/>
              <a:gd name="connsiteX35" fmla="*/ 32262 w 2365994"/>
              <a:gd name="connsiteY35" fmla="*/ 357240 h 1760101"/>
              <a:gd name="connsiteX36" fmla="*/ 58455 w 2365994"/>
              <a:gd name="connsiteY36" fmla="*/ 331046 h 1760101"/>
              <a:gd name="connsiteX37" fmla="*/ 60838 w 2365994"/>
              <a:gd name="connsiteY37" fmla="*/ 300090 h 1760101"/>
              <a:gd name="connsiteX38" fmla="*/ 106080 w 2365994"/>
              <a:gd name="connsiteY38" fmla="*/ 290565 h 1760101"/>
              <a:gd name="connsiteX39" fmla="*/ 82268 w 2365994"/>
              <a:gd name="connsiteY39" fmla="*/ 266752 h 1760101"/>
              <a:gd name="connsiteX40" fmla="*/ 117988 w 2365994"/>
              <a:gd name="connsiteY40" fmla="*/ 240558 h 1760101"/>
              <a:gd name="connsiteX41" fmla="*/ 91793 w 2365994"/>
              <a:gd name="connsiteY41" fmla="*/ 233415 h 1760101"/>
              <a:gd name="connsiteX42" fmla="*/ 58456 w 2365994"/>
              <a:gd name="connsiteY42" fmla="*/ 202458 h 1760101"/>
              <a:gd name="connsiteX43" fmla="*/ 101319 w 2365994"/>
              <a:gd name="connsiteY43" fmla="*/ 161977 h 1760101"/>
              <a:gd name="connsiteX44" fmla="*/ 65600 w 2365994"/>
              <a:gd name="connsiteY44" fmla="*/ 152452 h 1760101"/>
              <a:gd name="connsiteX45" fmla="*/ 56075 w 2365994"/>
              <a:gd name="connsiteY45" fmla="*/ 135783 h 1760101"/>
              <a:gd name="connsiteX46" fmla="*/ 72744 w 2365994"/>
              <a:gd name="connsiteY46" fmla="*/ 100065 h 1760101"/>
              <a:gd name="connsiteX47" fmla="*/ 51313 w 2365994"/>
              <a:gd name="connsiteY47" fmla="*/ 88158 h 1760101"/>
              <a:gd name="connsiteX48" fmla="*/ 65600 w 2365994"/>
              <a:gd name="connsiteY48" fmla="*/ 80063 h 1760101"/>
              <a:gd name="connsiteX49" fmla="*/ 77506 w 2365994"/>
              <a:gd name="connsiteY49" fmla="*/ 57204 h 1760101"/>
              <a:gd name="connsiteX50" fmla="*/ 125131 w 2365994"/>
              <a:gd name="connsiteY50" fmla="*/ 28627 h 1760101"/>
              <a:gd name="connsiteX51" fmla="*/ 172756 w 2365994"/>
              <a:gd name="connsiteY51" fmla="*/ 26247 h 1760101"/>
              <a:gd name="connsiteX52" fmla="*/ 210856 w 2365994"/>
              <a:gd name="connsiteY52" fmla="*/ 47679 h 1760101"/>
              <a:gd name="connsiteX53" fmla="*/ 234669 w 2365994"/>
              <a:gd name="connsiteY53" fmla="*/ 50059 h 1760101"/>
              <a:gd name="connsiteX54" fmla="*/ 287056 w 2365994"/>
              <a:gd name="connsiteY54" fmla="*/ 54823 h 1760101"/>
              <a:gd name="connsiteX55" fmla="*/ 318013 w 2365994"/>
              <a:gd name="connsiteY55" fmla="*/ 64348 h 1760101"/>
              <a:gd name="connsiteX56" fmla="*/ 322775 w 2365994"/>
              <a:gd name="connsiteY56" fmla="*/ 35773 h 1760101"/>
              <a:gd name="connsiteX57" fmla="*/ 315631 w 2365994"/>
              <a:gd name="connsiteY57" fmla="*/ 16722 h 1760101"/>
              <a:gd name="connsiteX58" fmla="*/ 413263 w 2365994"/>
              <a:gd name="connsiteY58" fmla="*/ 52 h 1760101"/>
              <a:gd name="connsiteX59" fmla="*/ 448980 w 2365994"/>
              <a:gd name="connsiteY59" fmla="*/ 23867 h 1760101"/>
              <a:gd name="connsiteX60" fmla="*/ 477556 w 2365994"/>
              <a:gd name="connsiteY60" fmla="*/ 31010 h 1760101"/>
              <a:gd name="connsiteX61" fmla="*/ 513275 w 2365994"/>
              <a:gd name="connsiteY61" fmla="*/ 81017 h 1760101"/>
              <a:gd name="connsiteX62" fmla="*/ 558519 w 2365994"/>
              <a:gd name="connsiteY62" fmla="*/ 114352 h 1760101"/>
              <a:gd name="connsiteX63" fmla="*/ 568043 w 2365994"/>
              <a:gd name="connsiteY63" fmla="*/ 150073 h 1760101"/>
              <a:gd name="connsiteX64" fmla="*/ 563280 w 2365994"/>
              <a:gd name="connsiteY64" fmla="*/ 221510 h 1760101"/>
              <a:gd name="connsiteX65" fmla="*/ 587397 w 2365994"/>
              <a:gd name="connsiteY65" fmla="*/ 276654 h 1760101"/>
              <a:gd name="connsiteX66" fmla="*/ 649005 w 2365994"/>
              <a:gd name="connsiteY66" fmla="*/ 309617 h 1760101"/>
              <a:gd name="connsiteX67" fmla="*/ 779974 w 2365994"/>
              <a:gd name="connsiteY67" fmla="*/ 381054 h 1760101"/>
              <a:gd name="connsiteX68" fmla="*/ 870463 w 2365994"/>
              <a:gd name="connsiteY68" fmla="*/ 440583 h 1760101"/>
              <a:gd name="connsiteX69" fmla="*/ 941899 w 2365994"/>
              <a:gd name="connsiteY69" fmla="*/ 390579 h 1760101"/>
              <a:gd name="connsiteX70" fmla="*/ 991905 w 2365994"/>
              <a:gd name="connsiteY70" fmla="*/ 362004 h 1760101"/>
              <a:gd name="connsiteX71" fmla="*/ 1006193 w 2365994"/>
              <a:gd name="connsiteY71" fmla="*/ 378673 h 1760101"/>
              <a:gd name="connsiteX72" fmla="*/ 1049055 w 2365994"/>
              <a:gd name="connsiteY72" fmla="*/ 395342 h 1760101"/>
              <a:gd name="connsiteX73" fmla="*/ 1072869 w 2365994"/>
              <a:gd name="connsiteY73" fmla="*/ 407248 h 1760101"/>
              <a:gd name="connsiteX74" fmla="*/ 1146687 w 2365994"/>
              <a:gd name="connsiteY74" fmla="*/ 402485 h 1760101"/>
              <a:gd name="connsiteX75" fmla="*/ 1170500 w 2365994"/>
              <a:gd name="connsiteY75" fmla="*/ 419154 h 1760101"/>
              <a:gd name="connsiteX76" fmla="*/ 1215744 w 2365994"/>
              <a:gd name="connsiteY76" fmla="*/ 423917 h 1760101"/>
              <a:gd name="connsiteX77" fmla="*/ 1227649 w 2365994"/>
              <a:gd name="connsiteY77" fmla="*/ 435823 h 1760101"/>
              <a:gd name="connsiteX78" fmla="*/ 1239556 w 2365994"/>
              <a:gd name="connsiteY78" fmla="*/ 466779 h 1760101"/>
              <a:gd name="connsiteX79" fmla="*/ 1253844 w 2365994"/>
              <a:gd name="connsiteY79" fmla="*/ 478685 h 1760101"/>
              <a:gd name="connsiteX80" fmla="*/ 1289563 w 2365994"/>
              <a:gd name="connsiteY80" fmla="*/ 502498 h 1760101"/>
              <a:gd name="connsiteX81" fmla="*/ 1306231 w 2365994"/>
              <a:gd name="connsiteY81" fmla="*/ 492973 h 1760101"/>
              <a:gd name="connsiteX82" fmla="*/ 1341950 w 2365994"/>
              <a:gd name="connsiteY82" fmla="*/ 502498 h 1760101"/>
              <a:gd name="connsiteX83" fmla="*/ 1401480 w 2365994"/>
              <a:gd name="connsiteY83" fmla="*/ 564411 h 1760101"/>
              <a:gd name="connsiteX84" fmla="*/ 1377667 w 2365994"/>
              <a:gd name="connsiteY84" fmla="*/ 614416 h 1760101"/>
              <a:gd name="connsiteX85" fmla="*/ 1420532 w 2365994"/>
              <a:gd name="connsiteY85" fmla="*/ 700142 h 1760101"/>
              <a:gd name="connsiteX86" fmla="*/ 1441962 w 2365994"/>
              <a:gd name="connsiteY86" fmla="*/ 757292 h 1760101"/>
              <a:gd name="connsiteX87" fmla="*/ 1468155 w 2365994"/>
              <a:gd name="connsiteY87" fmla="*/ 783485 h 1760101"/>
              <a:gd name="connsiteX88" fmla="*/ 1515781 w 2365994"/>
              <a:gd name="connsiteY88" fmla="*/ 816822 h 1760101"/>
              <a:gd name="connsiteX89" fmla="*/ 1572932 w 2365994"/>
              <a:gd name="connsiteY89" fmla="*/ 797773 h 1760101"/>
              <a:gd name="connsiteX90" fmla="*/ 1641988 w 2365994"/>
              <a:gd name="connsiteY90" fmla="*/ 735860 h 1760101"/>
              <a:gd name="connsiteX91" fmla="*/ 1658656 w 2365994"/>
              <a:gd name="connsiteY91" fmla="*/ 723954 h 1760101"/>
              <a:gd name="connsiteX92" fmla="*/ 1696756 w 2365994"/>
              <a:gd name="connsiteY92" fmla="*/ 764435 h 1760101"/>
              <a:gd name="connsiteX93" fmla="*/ 1727713 w 2365994"/>
              <a:gd name="connsiteY93" fmla="*/ 778723 h 1760101"/>
              <a:gd name="connsiteX94" fmla="*/ 1770575 w 2365994"/>
              <a:gd name="connsiteY94" fmla="*/ 802535 h 1760101"/>
              <a:gd name="connsiteX95" fmla="*/ 1799150 w 2365994"/>
              <a:gd name="connsiteY95" fmla="*/ 831110 h 1760101"/>
              <a:gd name="connsiteX96" fmla="*/ 1880113 w 2365994"/>
              <a:gd name="connsiteY96" fmla="*/ 873973 h 1760101"/>
              <a:gd name="connsiteX97" fmla="*/ 1911069 w 2365994"/>
              <a:gd name="connsiteY97" fmla="*/ 873973 h 1760101"/>
              <a:gd name="connsiteX98" fmla="*/ 1946788 w 2365994"/>
              <a:gd name="connsiteY98" fmla="*/ 881117 h 1760101"/>
              <a:gd name="connsiteX99" fmla="*/ 1946788 w 2365994"/>
              <a:gd name="connsiteY99" fmla="*/ 938266 h 1760101"/>
              <a:gd name="connsiteX100" fmla="*/ 1961075 w 2365994"/>
              <a:gd name="connsiteY100" fmla="*/ 1014467 h 1760101"/>
              <a:gd name="connsiteX101" fmla="*/ 1956313 w 2365994"/>
              <a:gd name="connsiteY101" fmla="*/ 1069235 h 1760101"/>
              <a:gd name="connsiteX102" fmla="*/ 1953931 w 2365994"/>
              <a:gd name="connsiteY102" fmla="*/ 1128766 h 1760101"/>
              <a:gd name="connsiteX103" fmla="*/ 1987269 w 2365994"/>
              <a:gd name="connsiteY103" fmla="*/ 1200204 h 1760101"/>
              <a:gd name="connsiteX104" fmla="*/ 1989650 w 2365994"/>
              <a:gd name="connsiteY104" fmla="*/ 1221635 h 1760101"/>
              <a:gd name="connsiteX105" fmla="*/ 2265875 w 2365994"/>
              <a:gd name="connsiteY105" fmla="*/ 1166867 h 1760101"/>
              <a:gd name="connsiteX106" fmla="*/ 2284924 w 2365994"/>
              <a:gd name="connsiteY106" fmla="*/ 1178773 h 1760101"/>
              <a:gd name="connsiteX107" fmla="*/ 2308738 w 2365994"/>
              <a:gd name="connsiteY107" fmla="*/ 1197823 h 1760101"/>
              <a:gd name="connsiteX108" fmla="*/ 2334931 w 2365994"/>
              <a:gd name="connsiteY108" fmla="*/ 1190679 h 1760101"/>
              <a:gd name="connsiteX109" fmla="*/ 2365887 w 2365994"/>
              <a:gd name="connsiteY109" fmla="*/ 1200204 h 1760101"/>
              <a:gd name="connsiteX110" fmla="*/ 2342074 w 2365994"/>
              <a:gd name="connsiteY110" fmla="*/ 1402610 h 1760101"/>
              <a:gd name="connsiteX111" fmla="*/ 2268255 w 2365994"/>
              <a:gd name="connsiteY111" fmla="*/ 1404992 h 1760101"/>
              <a:gd name="connsiteX112" fmla="*/ 2156337 w 2365994"/>
              <a:gd name="connsiteY112" fmla="*/ 1435948 h 1760101"/>
              <a:gd name="connsiteX113" fmla="*/ 2108712 w 2365994"/>
              <a:gd name="connsiteY113" fmla="*/ 1459760 h 1760101"/>
              <a:gd name="connsiteX114" fmla="*/ 2082518 w 2365994"/>
              <a:gd name="connsiteY114" fmla="*/ 1445472 h 1760101"/>
              <a:gd name="connsiteX115" fmla="*/ 2096805 w 2365994"/>
              <a:gd name="connsiteY115" fmla="*/ 1419279 h 1760101"/>
              <a:gd name="connsiteX116" fmla="*/ 2084899 w 2365994"/>
              <a:gd name="connsiteY116" fmla="*/ 1388322 h 1760101"/>
              <a:gd name="connsiteX117" fmla="*/ 2056324 w 2365994"/>
              <a:gd name="connsiteY117" fmla="*/ 1333554 h 1760101"/>
              <a:gd name="connsiteX118" fmla="*/ 2025368 w 2365994"/>
              <a:gd name="connsiteY118" fmla="*/ 1331172 h 1760101"/>
              <a:gd name="connsiteX119" fmla="*/ 1927736 w 2365994"/>
              <a:gd name="connsiteY119" fmla="*/ 1443092 h 1760101"/>
              <a:gd name="connsiteX120" fmla="*/ 1887255 w 2365994"/>
              <a:gd name="connsiteY120" fmla="*/ 1376415 h 1760101"/>
              <a:gd name="connsiteX121" fmla="*/ 1844393 w 2365994"/>
              <a:gd name="connsiteY121" fmla="*/ 1390704 h 1760101"/>
              <a:gd name="connsiteX122" fmla="*/ 1796768 w 2365994"/>
              <a:gd name="connsiteY122" fmla="*/ 1438328 h 1760101"/>
              <a:gd name="connsiteX123" fmla="*/ 1720568 w 2365994"/>
              <a:gd name="connsiteY123" fmla="*/ 1362128 h 1760101"/>
              <a:gd name="connsiteX124" fmla="*/ 1689612 w 2365994"/>
              <a:gd name="connsiteY124" fmla="*/ 1331172 h 1760101"/>
              <a:gd name="connsiteX125" fmla="*/ 1606268 w 2365994"/>
              <a:gd name="connsiteY125" fmla="*/ 1302597 h 1760101"/>
              <a:gd name="connsiteX126" fmla="*/ 1541974 w 2365994"/>
              <a:gd name="connsiteY126" fmla="*/ 1216872 h 1760101"/>
              <a:gd name="connsiteX127" fmla="*/ 1496730 w 2365994"/>
              <a:gd name="connsiteY127" fmla="*/ 1183535 h 1760101"/>
              <a:gd name="connsiteX128" fmla="*/ 1439580 w 2365994"/>
              <a:gd name="connsiteY128" fmla="*/ 1174009 h 1760101"/>
              <a:gd name="connsiteX129" fmla="*/ 1349093 w 2365994"/>
              <a:gd name="connsiteY129" fmla="*/ 1188299 h 1760101"/>
              <a:gd name="connsiteX130" fmla="*/ 1332424 w 2365994"/>
              <a:gd name="connsiteY130" fmla="*/ 1185916 h 1760101"/>
              <a:gd name="connsiteX131" fmla="*/ 1291943 w 2365994"/>
              <a:gd name="connsiteY131" fmla="*/ 1212109 h 1760101"/>
              <a:gd name="connsiteX132" fmla="*/ 1258605 w 2365994"/>
              <a:gd name="connsiteY132" fmla="*/ 1228778 h 1760101"/>
              <a:gd name="connsiteX133" fmla="*/ 1253843 w 2365994"/>
              <a:gd name="connsiteY133" fmla="*/ 1250210 h 1760101"/>
              <a:gd name="connsiteX134" fmla="*/ 1222887 w 2365994"/>
              <a:gd name="connsiteY134" fmla="*/ 1269260 h 1760101"/>
              <a:gd name="connsiteX135" fmla="*/ 1199074 w 2365994"/>
              <a:gd name="connsiteY135" fmla="*/ 1302597 h 1760101"/>
              <a:gd name="connsiteX136" fmla="*/ 1141924 w 2365994"/>
              <a:gd name="connsiteY136" fmla="*/ 1331172 h 1760101"/>
              <a:gd name="connsiteX137" fmla="*/ 1120493 w 2365994"/>
              <a:gd name="connsiteY137" fmla="*/ 1362129 h 1760101"/>
              <a:gd name="connsiteX138" fmla="*/ 1094299 w 2365994"/>
              <a:gd name="connsiteY138" fmla="*/ 1388322 h 1760101"/>
              <a:gd name="connsiteX139" fmla="*/ 1080012 w 2365994"/>
              <a:gd name="connsiteY139" fmla="*/ 1454997 h 1760101"/>
              <a:gd name="connsiteX140" fmla="*/ 1091918 w 2365994"/>
              <a:gd name="connsiteY140" fmla="*/ 1502622 h 1760101"/>
              <a:gd name="connsiteX141" fmla="*/ 1118112 w 2365994"/>
              <a:gd name="connsiteY141" fmla="*/ 1543103 h 1760101"/>
              <a:gd name="connsiteX142" fmla="*/ 1122874 w 2365994"/>
              <a:gd name="connsiteY142" fmla="*/ 1590729 h 1760101"/>
              <a:gd name="connsiteX143" fmla="*/ 1108587 w 2365994"/>
              <a:gd name="connsiteY143" fmla="*/ 1621684 h 1760101"/>
              <a:gd name="connsiteX144" fmla="*/ 1099062 w 2365994"/>
              <a:gd name="connsiteY144" fmla="*/ 1652642 h 1760101"/>
              <a:gd name="connsiteX145" fmla="*/ 1013337 w 2365994"/>
              <a:gd name="connsiteY145" fmla="*/ 1726459 h 1760101"/>
              <a:gd name="connsiteX146" fmla="*/ 989524 w 2365994"/>
              <a:gd name="connsiteY146" fmla="*/ 1747891 h 1760101"/>
              <a:gd name="connsiteX147" fmla="*/ 931725 w 2365994"/>
              <a:gd name="connsiteY147" fmla="*/ 1757893 h 1760101"/>
              <a:gd name="connsiteX148" fmla="*/ 818074 w 2365994"/>
              <a:gd name="connsiteY148" fmla="*/ 1702648 h 1760101"/>
              <a:gd name="connsiteX149" fmla="*/ 770449 w 2365994"/>
              <a:gd name="connsiteY149" fmla="*/ 1674072 h 1760101"/>
              <a:gd name="connsiteX150" fmla="*/ 687105 w 2365994"/>
              <a:gd name="connsiteY150" fmla="*/ 1645499 h 1760101"/>
              <a:gd name="connsiteX151" fmla="*/ 601380 w 2365994"/>
              <a:gd name="connsiteY151" fmla="*/ 1631209 h 1760101"/>
              <a:gd name="connsiteX152" fmla="*/ 546612 w 2365994"/>
              <a:gd name="connsiteY152" fmla="*/ 1640734 h 1760101"/>
              <a:gd name="connsiteX153" fmla="*/ 491843 w 2365994"/>
              <a:gd name="connsiteY153" fmla="*/ 1638353 h 1760101"/>
              <a:gd name="connsiteX154" fmla="*/ 391830 w 2365994"/>
              <a:gd name="connsiteY154" fmla="*/ 1655022 h 1760101"/>
              <a:gd name="connsiteX155" fmla="*/ 313249 w 2365994"/>
              <a:gd name="connsiteY155" fmla="*/ 1643117 h 1760101"/>
              <a:gd name="connsiteX156" fmla="*/ 246574 w 2365994"/>
              <a:gd name="connsiteY156" fmla="*/ 1619303 h 1760101"/>
              <a:gd name="connsiteX157" fmla="*/ 170374 w 2365994"/>
              <a:gd name="connsiteY157" fmla="*/ 1547867 h 1760101"/>
              <a:gd name="connsiteX158" fmla="*/ 75125 w 2365994"/>
              <a:gd name="connsiteY158" fmla="*/ 1497860 h 1760101"/>
              <a:gd name="connsiteX159" fmla="*/ 48930 w 2365994"/>
              <a:gd name="connsiteY159" fmla="*/ 1433567 h 1760101"/>
              <a:gd name="connsiteX160" fmla="*/ 70362 w 2365994"/>
              <a:gd name="connsiteY160" fmla="*/ 1416898 h 1760101"/>
              <a:gd name="connsiteX161" fmla="*/ 87030 w 2365994"/>
              <a:gd name="connsiteY161" fmla="*/ 1371654 h 1760101"/>
              <a:gd name="connsiteX162" fmla="*/ 79943 w 2365994"/>
              <a:gd name="connsiteY162" fmla="*/ 1336122 h 1760101"/>
              <a:gd name="connsiteX0" fmla="*/ 79943 w 2346489"/>
              <a:gd name="connsiteY0" fmla="*/ 1336122 h 1760101"/>
              <a:gd name="connsiteX1" fmla="*/ 60837 w 2346489"/>
              <a:gd name="connsiteY1" fmla="*/ 1290692 h 1760101"/>
              <a:gd name="connsiteX2" fmla="*/ 67980 w 2346489"/>
              <a:gd name="connsiteY2" fmla="*/ 1233542 h 1760101"/>
              <a:gd name="connsiteX3" fmla="*/ 39405 w 2346489"/>
              <a:gd name="connsiteY3" fmla="*/ 1135909 h 1760101"/>
              <a:gd name="connsiteX4" fmla="*/ 58455 w 2346489"/>
              <a:gd name="connsiteY4" fmla="*/ 1138292 h 1760101"/>
              <a:gd name="connsiteX5" fmla="*/ 125131 w 2346489"/>
              <a:gd name="connsiteY5" fmla="*/ 1159722 h 1760101"/>
              <a:gd name="connsiteX6" fmla="*/ 153706 w 2346489"/>
              <a:gd name="connsiteY6" fmla="*/ 1124004 h 1760101"/>
              <a:gd name="connsiteX7" fmla="*/ 201331 w 2346489"/>
              <a:gd name="connsiteY7" fmla="*/ 1107334 h 1760101"/>
              <a:gd name="connsiteX8" fmla="*/ 189424 w 2346489"/>
              <a:gd name="connsiteY8" fmla="*/ 1071617 h 1760101"/>
              <a:gd name="connsiteX9" fmla="*/ 194188 w 2346489"/>
              <a:gd name="connsiteY9" fmla="*/ 1026372 h 1760101"/>
              <a:gd name="connsiteX10" fmla="*/ 215618 w 2346489"/>
              <a:gd name="connsiteY10" fmla="*/ 990654 h 1760101"/>
              <a:gd name="connsiteX11" fmla="*/ 218000 w 2346489"/>
              <a:gd name="connsiteY11" fmla="*/ 964459 h 1760101"/>
              <a:gd name="connsiteX12" fmla="*/ 239430 w 2346489"/>
              <a:gd name="connsiteY12" fmla="*/ 964460 h 1760101"/>
              <a:gd name="connsiteX13" fmla="*/ 268006 w 2346489"/>
              <a:gd name="connsiteY13" fmla="*/ 950172 h 1760101"/>
              <a:gd name="connsiteX14" fmla="*/ 318013 w 2346489"/>
              <a:gd name="connsiteY14" fmla="*/ 885878 h 1760101"/>
              <a:gd name="connsiteX15" fmla="*/ 348968 w 2346489"/>
              <a:gd name="connsiteY15" fmla="*/ 833490 h 1760101"/>
              <a:gd name="connsiteX16" fmla="*/ 441838 w 2346489"/>
              <a:gd name="connsiteY16" fmla="*/ 778722 h 1760101"/>
              <a:gd name="connsiteX17" fmla="*/ 553756 w 2346489"/>
              <a:gd name="connsiteY17" fmla="*/ 740621 h 1760101"/>
              <a:gd name="connsiteX18" fmla="*/ 527563 w 2346489"/>
              <a:gd name="connsiteY18" fmla="*/ 707284 h 1760101"/>
              <a:gd name="connsiteX19" fmla="*/ 489463 w 2346489"/>
              <a:gd name="connsiteY19" fmla="*/ 688234 h 1760101"/>
              <a:gd name="connsiteX20" fmla="*/ 508513 w 2346489"/>
              <a:gd name="connsiteY20" fmla="*/ 647753 h 1760101"/>
              <a:gd name="connsiteX21" fmla="*/ 503750 w 2346489"/>
              <a:gd name="connsiteY21" fmla="*/ 623941 h 1760101"/>
              <a:gd name="connsiteX22" fmla="*/ 498988 w 2346489"/>
              <a:gd name="connsiteY22" fmla="*/ 604891 h 1760101"/>
              <a:gd name="connsiteX23" fmla="*/ 434694 w 2346489"/>
              <a:gd name="connsiteY23" fmla="*/ 562028 h 1760101"/>
              <a:gd name="connsiteX24" fmla="*/ 382305 w 2346489"/>
              <a:gd name="connsiteY24" fmla="*/ 571552 h 1760101"/>
              <a:gd name="connsiteX25" fmla="*/ 315631 w 2346489"/>
              <a:gd name="connsiteY25" fmla="*/ 552503 h 1760101"/>
              <a:gd name="connsiteX26" fmla="*/ 248955 w 2346489"/>
              <a:gd name="connsiteY26" fmla="*/ 592983 h 1760101"/>
              <a:gd name="connsiteX27" fmla="*/ 144181 w 2346489"/>
              <a:gd name="connsiteY27" fmla="*/ 590602 h 1760101"/>
              <a:gd name="connsiteX28" fmla="*/ 79887 w 2346489"/>
              <a:gd name="connsiteY28" fmla="*/ 619177 h 1760101"/>
              <a:gd name="connsiteX29" fmla="*/ 32262 w 2346489"/>
              <a:gd name="connsiteY29" fmla="*/ 647752 h 1760101"/>
              <a:gd name="connsiteX30" fmla="*/ 1307 w 2346489"/>
              <a:gd name="connsiteY30" fmla="*/ 602508 h 1760101"/>
              <a:gd name="connsiteX31" fmla="*/ 10830 w 2346489"/>
              <a:gd name="connsiteY31" fmla="*/ 514402 h 1760101"/>
              <a:gd name="connsiteX32" fmla="*/ 8450 w 2346489"/>
              <a:gd name="connsiteY32" fmla="*/ 478683 h 1760101"/>
              <a:gd name="connsiteX33" fmla="*/ 22737 w 2346489"/>
              <a:gd name="connsiteY33" fmla="*/ 452490 h 1760101"/>
              <a:gd name="connsiteX34" fmla="*/ 27499 w 2346489"/>
              <a:gd name="connsiteY34" fmla="*/ 388196 h 1760101"/>
              <a:gd name="connsiteX35" fmla="*/ 32262 w 2346489"/>
              <a:gd name="connsiteY35" fmla="*/ 357240 h 1760101"/>
              <a:gd name="connsiteX36" fmla="*/ 58455 w 2346489"/>
              <a:gd name="connsiteY36" fmla="*/ 331046 h 1760101"/>
              <a:gd name="connsiteX37" fmla="*/ 60838 w 2346489"/>
              <a:gd name="connsiteY37" fmla="*/ 300090 h 1760101"/>
              <a:gd name="connsiteX38" fmla="*/ 106080 w 2346489"/>
              <a:gd name="connsiteY38" fmla="*/ 290565 h 1760101"/>
              <a:gd name="connsiteX39" fmla="*/ 82268 w 2346489"/>
              <a:gd name="connsiteY39" fmla="*/ 266752 h 1760101"/>
              <a:gd name="connsiteX40" fmla="*/ 117988 w 2346489"/>
              <a:gd name="connsiteY40" fmla="*/ 240558 h 1760101"/>
              <a:gd name="connsiteX41" fmla="*/ 91793 w 2346489"/>
              <a:gd name="connsiteY41" fmla="*/ 233415 h 1760101"/>
              <a:gd name="connsiteX42" fmla="*/ 58456 w 2346489"/>
              <a:gd name="connsiteY42" fmla="*/ 202458 h 1760101"/>
              <a:gd name="connsiteX43" fmla="*/ 101319 w 2346489"/>
              <a:gd name="connsiteY43" fmla="*/ 161977 h 1760101"/>
              <a:gd name="connsiteX44" fmla="*/ 65600 w 2346489"/>
              <a:gd name="connsiteY44" fmla="*/ 152452 h 1760101"/>
              <a:gd name="connsiteX45" fmla="*/ 56075 w 2346489"/>
              <a:gd name="connsiteY45" fmla="*/ 135783 h 1760101"/>
              <a:gd name="connsiteX46" fmla="*/ 72744 w 2346489"/>
              <a:gd name="connsiteY46" fmla="*/ 100065 h 1760101"/>
              <a:gd name="connsiteX47" fmla="*/ 51313 w 2346489"/>
              <a:gd name="connsiteY47" fmla="*/ 88158 h 1760101"/>
              <a:gd name="connsiteX48" fmla="*/ 65600 w 2346489"/>
              <a:gd name="connsiteY48" fmla="*/ 80063 h 1760101"/>
              <a:gd name="connsiteX49" fmla="*/ 77506 w 2346489"/>
              <a:gd name="connsiteY49" fmla="*/ 57204 h 1760101"/>
              <a:gd name="connsiteX50" fmla="*/ 125131 w 2346489"/>
              <a:gd name="connsiteY50" fmla="*/ 28627 h 1760101"/>
              <a:gd name="connsiteX51" fmla="*/ 172756 w 2346489"/>
              <a:gd name="connsiteY51" fmla="*/ 26247 h 1760101"/>
              <a:gd name="connsiteX52" fmla="*/ 210856 w 2346489"/>
              <a:gd name="connsiteY52" fmla="*/ 47679 h 1760101"/>
              <a:gd name="connsiteX53" fmla="*/ 234669 w 2346489"/>
              <a:gd name="connsiteY53" fmla="*/ 50059 h 1760101"/>
              <a:gd name="connsiteX54" fmla="*/ 287056 w 2346489"/>
              <a:gd name="connsiteY54" fmla="*/ 54823 h 1760101"/>
              <a:gd name="connsiteX55" fmla="*/ 318013 w 2346489"/>
              <a:gd name="connsiteY55" fmla="*/ 64348 h 1760101"/>
              <a:gd name="connsiteX56" fmla="*/ 322775 w 2346489"/>
              <a:gd name="connsiteY56" fmla="*/ 35773 h 1760101"/>
              <a:gd name="connsiteX57" fmla="*/ 315631 w 2346489"/>
              <a:gd name="connsiteY57" fmla="*/ 16722 h 1760101"/>
              <a:gd name="connsiteX58" fmla="*/ 413263 w 2346489"/>
              <a:gd name="connsiteY58" fmla="*/ 52 h 1760101"/>
              <a:gd name="connsiteX59" fmla="*/ 448980 w 2346489"/>
              <a:gd name="connsiteY59" fmla="*/ 23867 h 1760101"/>
              <a:gd name="connsiteX60" fmla="*/ 477556 w 2346489"/>
              <a:gd name="connsiteY60" fmla="*/ 31010 h 1760101"/>
              <a:gd name="connsiteX61" fmla="*/ 513275 w 2346489"/>
              <a:gd name="connsiteY61" fmla="*/ 81017 h 1760101"/>
              <a:gd name="connsiteX62" fmla="*/ 558519 w 2346489"/>
              <a:gd name="connsiteY62" fmla="*/ 114352 h 1760101"/>
              <a:gd name="connsiteX63" fmla="*/ 568043 w 2346489"/>
              <a:gd name="connsiteY63" fmla="*/ 150073 h 1760101"/>
              <a:gd name="connsiteX64" fmla="*/ 563280 w 2346489"/>
              <a:gd name="connsiteY64" fmla="*/ 221510 h 1760101"/>
              <a:gd name="connsiteX65" fmla="*/ 587397 w 2346489"/>
              <a:gd name="connsiteY65" fmla="*/ 276654 h 1760101"/>
              <a:gd name="connsiteX66" fmla="*/ 649005 w 2346489"/>
              <a:gd name="connsiteY66" fmla="*/ 309617 h 1760101"/>
              <a:gd name="connsiteX67" fmla="*/ 779974 w 2346489"/>
              <a:gd name="connsiteY67" fmla="*/ 381054 h 1760101"/>
              <a:gd name="connsiteX68" fmla="*/ 870463 w 2346489"/>
              <a:gd name="connsiteY68" fmla="*/ 440583 h 1760101"/>
              <a:gd name="connsiteX69" fmla="*/ 941899 w 2346489"/>
              <a:gd name="connsiteY69" fmla="*/ 390579 h 1760101"/>
              <a:gd name="connsiteX70" fmla="*/ 991905 w 2346489"/>
              <a:gd name="connsiteY70" fmla="*/ 362004 h 1760101"/>
              <a:gd name="connsiteX71" fmla="*/ 1006193 w 2346489"/>
              <a:gd name="connsiteY71" fmla="*/ 378673 h 1760101"/>
              <a:gd name="connsiteX72" fmla="*/ 1049055 w 2346489"/>
              <a:gd name="connsiteY72" fmla="*/ 395342 h 1760101"/>
              <a:gd name="connsiteX73" fmla="*/ 1072869 w 2346489"/>
              <a:gd name="connsiteY73" fmla="*/ 407248 h 1760101"/>
              <a:gd name="connsiteX74" fmla="*/ 1146687 w 2346489"/>
              <a:gd name="connsiteY74" fmla="*/ 402485 h 1760101"/>
              <a:gd name="connsiteX75" fmla="*/ 1170500 w 2346489"/>
              <a:gd name="connsiteY75" fmla="*/ 419154 h 1760101"/>
              <a:gd name="connsiteX76" fmla="*/ 1215744 w 2346489"/>
              <a:gd name="connsiteY76" fmla="*/ 423917 h 1760101"/>
              <a:gd name="connsiteX77" fmla="*/ 1227649 w 2346489"/>
              <a:gd name="connsiteY77" fmla="*/ 435823 h 1760101"/>
              <a:gd name="connsiteX78" fmla="*/ 1239556 w 2346489"/>
              <a:gd name="connsiteY78" fmla="*/ 466779 h 1760101"/>
              <a:gd name="connsiteX79" fmla="*/ 1253844 w 2346489"/>
              <a:gd name="connsiteY79" fmla="*/ 478685 h 1760101"/>
              <a:gd name="connsiteX80" fmla="*/ 1289563 w 2346489"/>
              <a:gd name="connsiteY80" fmla="*/ 502498 h 1760101"/>
              <a:gd name="connsiteX81" fmla="*/ 1306231 w 2346489"/>
              <a:gd name="connsiteY81" fmla="*/ 492973 h 1760101"/>
              <a:gd name="connsiteX82" fmla="*/ 1341950 w 2346489"/>
              <a:gd name="connsiteY82" fmla="*/ 502498 h 1760101"/>
              <a:gd name="connsiteX83" fmla="*/ 1401480 w 2346489"/>
              <a:gd name="connsiteY83" fmla="*/ 564411 h 1760101"/>
              <a:gd name="connsiteX84" fmla="*/ 1377667 w 2346489"/>
              <a:gd name="connsiteY84" fmla="*/ 614416 h 1760101"/>
              <a:gd name="connsiteX85" fmla="*/ 1420532 w 2346489"/>
              <a:gd name="connsiteY85" fmla="*/ 700142 h 1760101"/>
              <a:gd name="connsiteX86" fmla="*/ 1441962 w 2346489"/>
              <a:gd name="connsiteY86" fmla="*/ 757292 h 1760101"/>
              <a:gd name="connsiteX87" fmla="*/ 1468155 w 2346489"/>
              <a:gd name="connsiteY87" fmla="*/ 783485 h 1760101"/>
              <a:gd name="connsiteX88" fmla="*/ 1515781 w 2346489"/>
              <a:gd name="connsiteY88" fmla="*/ 816822 h 1760101"/>
              <a:gd name="connsiteX89" fmla="*/ 1572932 w 2346489"/>
              <a:gd name="connsiteY89" fmla="*/ 797773 h 1760101"/>
              <a:gd name="connsiteX90" fmla="*/ 1641988 w 2346489"/>
              <a:gd name="connsiteY90" fmla="*/ 735860 h 1760101"/>
              <a:gd name="connsiteX91" fmla="*/ 1658656 w 2346489"/>
              <a:gd name="connsiteY91" fmla="*/ 723954 h 1760101"/>
              <a:gd name="connsiteX92" fmla="*/ 1696756 w 2346489"/>
              <a:gd name="connsiteY92" fmla="*/ 764435 h 1760101"/>
              <a:gd name="connsiteX93" fmla="*/ 1727713 w 2346489"/>
              <a:gd name="connsiteY93" fmla="*/ 778723 h 1760101"/>
              <a:gd name="connsiteX94" fmla="*/ 1770575 w 2346489"/>
              <a:gd name="connsiteY94" fmla="*/ 802535 h 1760101"/>
              <a:gd name="connsiteX95" fmla="*/ 1799150 w 2346489"/>
              <a:gd name="connsiteY95" fmla="*/ 831110 h 1760101"/>
              <a:gd name="connsiteX96" fmla="*/ 1880113 w 2346489"/>
              <a:gd name="connsiteY96" fmla="*/ 873973 h 1760101"/>
              <a:gd name="connsiteX97" fmla="*/ 1911069 w 2346489"/>
              <a:gd name="connsiteY97" fmla="*/ 873973 h 1760101"/>
              <a:gd name="connsiteX98" fmla="*/ 1946788 w 2346489"/>
              <a:gd name="connsiteY98" fmla="*/ 881117 h 1760101"/>
              <a:gd name="connsiteX99" fmla="*/ 1946788 w 2346489"/>
              <a:gd name="connsiteY99" fmla="*/ 938266 h 1760101"/>
              <a:gd name="connsiteX100" fmla="*/ 1961075 w 2346489"/>
              <a:gd name="connsiteY100" fmla="*/ 1014467 h 1760101"/>
              <a:gd name="connsiteX101" fmla="*/ 1956313 w 2346489"/>
              <a:gd name="connsiteY101" fmla="*/ 1069235 h 1760101"/>
              <a:gd name="connsiteX102" fmla="*/ 1953931 w 2346489"/>
              <a:gd name="connsiteY102" fmla="*/ 1128766 h 1760101"/>
              <a:gd name="connsiteX103" fmla="*/ 1987269 w 2346489"/>
              <a:gd name="connsiteY103" fmla="*/ 1200204 h 1760101"/>
              <a:gd name="connsiteX104" fmla="*/ 1989650 w 2346489"/>
              <a:gd name="connsiteY104" fmla="*/ 1221635 h 1760101"/>
              <a:gd name="connsiteX105" fmla="*/ 2265875 w 2346489"/>
              <a:gd name="connsiteY105" fmla="*/ 1166867 h 1760101"/>
              <a:gd name="connsiteX106" fmla="*/ 2284924 w 2346489"/>
              <a:gd name="connsiteY106" fmla="*/ 1178773 h 1760101"/>
              <a:gd name="connsiteX107" fmla="*/ 2308738 w 2346489"/>
              <a:gd name="connsiteY107" fmla="*/ 1197823 h 1760101"/>
              <a:gd name="connsiteX108" fmla="*/ 2334931 w 2346489"/>
              <a:gd name="connsiteY108" fmla="*/ 1190679 h 1760101"/>
              <a:gd name="connsiteX109" fmla="*/ 2342074 w 2346489"/>
              <a:gd name="connsiteY109" fmla="*/ 1402610 h 1760101"/>
              <a:gd name="connsiteX110" fmla="*/ 2268255 w 2346489"/>
              <a:gd name="connsiteY110" fmla="*/ 1404992 h 1760101"/>
              <a:gd name="connsiteX111" fmla="*/ 2156337 w 2346489"/>
              <a:gd name="connsiteY111" fmla="*/ 1435948 h 1760101"/>
              <a:gd name="connsiteX112" fmla="*/ 2108712 w 2346489"/>
              <a:gd name="connsiteY112" fmla="*/ 1459760 h 1760101"/>
              <a:gd name="connsiteX113" fmla="*/ 2082518 w 2346489"/>
              <a:gd name="connsiteY113" fmla="*/ 1445472 h 1760101"/>
              <a:gd name="connsiteX114" fmla="*/ 2096805 w 2346489"/>
              <a:gd name="connsiteY114" fmla="*/ 1419279 h 1760101"/>
              <a:gd name="connsiteX115" fmla="*/ 2084899 w 2346489"/>
              <a:gd name="connsiteY115" fmla="*/ 1388322 h 1760101"/>
              <a:gd name="connsiteX116" fmla="*/ 2056324 w 2346489"/>
              <a:gd name="connsiteY116" fmla="*/ 1333554 h 1760101"/>
              <a:gd name="connsiteX117" fmla="*/ 2025368 w 2346489"/>
              <a:gd name="connsiteY117" fmla="*/ 1331172 h 1760101"/>
              <a:gd name="connsiteX118" fmla="*/ 1927736 w 2346489"/>
              <a:gd name="connsiteY118" fmla="*/ 1443092 h 1760101"/>
              <a:gd name="connsiteX119" fmla="*/ 1887255 w 2346489"/>
              <a:gd name="connsiteY119" fmla="*/ 1376415 h 1760101"/>
              <a:gd name="connsiteX120" fmla="*/ 1844393 w 2346489"/>
              <a:gd name="connsiteY120" fmla="*/ 1390704 h 1760101"/>
              <a:gd name="connsiteX121" fmla="*/ 1796768 w 2346489"/>
              <a:gd name="connsiteY121" fmla="*/ 1438328 h 1760101"/>
              <a:gd name="connsiteX122" fmla="*/ 1720568 w 2346489"/>
              <a:gd name="connsiteY122" fmla="*/ 1362128 h 1760101"/>
              <a:gd name="connsiteX123" fmla="*/ 1689612 w 2346489"/>
              <a:gd name="connsiteY123" fmla="*/ 1331172 h 1760101"/>
              <a:gd name="connsiteX124" fmla="*/ 1606268 w 2346489"/>
              <a:gd name="connsiteY124" fmla="*/ 1302597 h 1760101"/>
              <a:gd name="connsiteX125" fmla="*/ 1541974 w 2346489"/>
              <a:gd name="connsiteY125" fmla="*/ 1216872 h 1760101"/>
              <a:gd name="connsiteX126" fmla="*/ 1496730 w 2346489"/>
              <a:gd name="connsiteY126" fmla="*/ 1183535 h 1760101"/>
              <a:gd name="connsiteX127" fmla="*/ 1439580 w 2346489"/>
              <a:gd name="connsiteY127" fmla="*/ 1174009 h 1760101"/>
              <a:gd name="connsiteX128" fmla="*/ 1349093 w 2346489"/>
              <a:gd name="connsiteY128" fmla="*/ 1188299 h 1760101"/>
              <a:gd name="connsiteX129" fmla="*/ 1332424 w 2346489"/>
              <a:gd name="connsiteY129" fmla="*/ 1185916 h 1760101"/>
              <a:gd name="connsiteX130" fmla="*/ 1291943 w 2346489"/>
              <a:gd name="connsiteY130" fmla="*/ 1212109 h 1760101"/>
              <a:gd name="connsiteX131" fmla="*/ 1258605 w 2346489"/>
              <a:gd name="connsiteY131" fmla="*/ 1228778 h 1760101"/>
              <a:gd name="connsiteX132" fmla="*/ 1253843 w 2346489"/>
              <a:gd name="connsiteY132" fmla="*/ 1250210 h 1760101"/>
              <a:gd name="connsiteX133" fmla="*/ 1222887 w 2346489"/>
              <a:gd name="connsiteY133" fmla="*/ 1269260 h 1760101"/>
              <a:gd name="connsiteX134" fmla="*/ 1199074 w 2346489"/>
              <a:gd name="connsiteY134" fmla="*/ 1302597 h 1760101"/>
              <a:gd name="connsiteX135" fmla="*/ 1141924 w 2346489"/>
              <a:gd name="connsiteY135" fmla="*/ 1331172 h 1760101"/>
              <a:gd name="connsiteX136" fmla="*/ 1120493 w 2346489"/>
              <a:gd name="connsiteY136" fmla="*/ 1362129 h 1760101"/>
              <a:gd name="connsiteX137" fmla="*/ 1094299 w 2346489"/>
              <a:gd name="connsiteY137" fmla="*/ 1388322 h 1760101"/>
              <a:gd name="connsiteX138" fmla="*/ 1080012 w 2346489"/>
              <a:gd name="connsiteY138" fmla="*/ 1454997 h 1760101"/>
              <a:gd name="connsiteX139" fmla="*/ 1091918 w 2346489"/>
              <a:gd name="connsiteY139" fmla="*/ 1502622 h 1760101"/>
              <a:gd name="connsiteX140" fmla="*/ 1118112 w 2346489"/>
              <a:gd name="connsiteY140" fmla="*/ 1543103 h 1760101"/>
              <a:gd name="connsiteX141" fmla="*/ 1122874 w 2346489"/>
              <a:gd name="connsiteY141" fmla="*/ 1590729 h 1760101"/>
              <a:gd name="connsiteX142" fmla="*/ 1108587 w 2346489"/>
              <a:gd name="connsiteY142" fmla="*/ 1621684 h 1760101"/>
              <a:gd name="connsiteX143" fmla="*/ 1099062 w 2346489"/>
              <a:gd name="connsiteY143" fmla="*/ 1652642 h 1760101"/>
              <a:gd name="connsiteX144" fmla="*/ 1013337 w 2346489"/>
              <a:gd name="connsiteY144" fmla="*/ 1726459 h 1760101"/>
              <a:gd name="connsiteX145" fmla="*/ 989524 w 2346489"/>
              <a:gd name="connsiteY145" fmla="*/ 1747891 h 1760101"/>
              <a:gd name="connsiteX146" fmla="*/ 931725 w 2346489"/>
              <a:gd name="connsiteY146" fmla="*/ 1757893 h 1760101"/>
              <a:gd name="connsiteX147" fmla="*/ 818074 w 2346489"/>
              <a:gd name="connsiteY147" fmla="*/ 1702648 h 1760101"/>
              <a:gd name="connsiteX148" fmla="*/ 770449 w 2346489"/>
              <a:gd name="connsiteY148" fmla="*/ 1674072 h 1760101"/>
              <a:gd name="connsiteX149" fmla="*/ 687105 w 2346489"/>
              <a:gd name="connsiteY149" fmla="*/ 1645499 h 1760101"/>
              <a:gd name="connsiteX150" fmla="*/ 601380 w 2346489"/>
              <a:gd name="connsiteY150" fmla="*/ 1631209 h 1760101"/>
              <a:gd name="connsiteX151" fmla="*/ 546612 w 2346489"/>
              <a:gd name="connsiteY151" fmla="*/ 1640734 h 1760101"/>
              <a:gd name="connsiteX152" fmla="*/ 491843 w 2346489"/>
              <a:gd name="connsiteY152" fmla="*/ 1638353 h 1760101"/>
              <a:gd name="connsiteX153" fmla="*/ 391830 w 2346489"/>
              <a:gd name="connsiteY153" fmla="*/ 1655022 h 1760101"/>
              <a:gd name="connsiteX154" fmla="*/ 313249 w 2346489"/>
              <a:gd name="connsiteY154" fmla="*/ 1643117 h 1760101"/>
              <a:gd name="connsiteX155" fmla="*/ 246574 w 2346489"/>
              <a:gd name="connsiteY155" fmla="*/ 1619303 h 1760101"/>
              <a:gd name="connsiteX156" fmla="*/ 170374 w 2346489"/>
              <a:gd name="connsiteY156" fmla="*/ 1547867 h 1760101"/>
              <a:gd name="connsiteX157" fmla="*/ 75125 w 2346489"/>
              <a:gd name="connsiteY157" fmla="*/ 1497860 h 1760101"/>
              <a:gd name="connsiteX158" fmla="*/ 48930 w 2346489"/>
              <a:gd name="connsiteY158" fmla="*/ 1433567 h 1760101"/>
              <a:gd name="connsiteX159" fmla="*/ 70362 w 2346489"/>
              <a:gd name="connsiteY159" fmla="*/ 1416898 h 1760101"/>
              <a:gd name="connsiteX160" fmla="*/ 87030 w 2346489"/>
              <a:gd name="connsiteY160" fmla="*/ 1371654 h 1760101"/>
              <a:gd name="connsiteX161" fmla="*/ 79943 w 2346489"/>
              <a:gd name="connsiteY161" fmla="*/ 1336122 h 1760101"/>
              <a:gd name="connsiteX0" fmla="*/ 79943 w 2343037"/>
              <a:gd name="connsiteY0" fmla="*/ 1336122 h 1760101"/>
              <a:gd name="connsiteX1" fmla="*/ 60837 w 2343037"/>
              <a:gd name="connsiteY1" fmla="*/ 1290692 h 1760101"/>
              <a:gd name="connsiteX2" fmla="*/ 67980 w 2343037"/>
              <a:gd name="connsiteY2" fmla="*/ 1233542 h 1760101"/>
              <a:gd name="connsiteX3" fmla="*/ 39405 w 2343037"/>
              <a:gd name="connsiteY3" fmla="*/ 1135909 h 1760101"/>
              <a:gd name="connsiteX4" fmla="*/ 58455 w 2343037"/>
              <a:gd name="connsiteY4" fmla="*/ 1138292 h 1760101"/>
              <a:gd name="connsiteX5" fmla="*/ 125131 w 2343037"/>
              <a:gd name="connsiteY5" fmla="*/ 1159722 h 1760101"/>
              <a:gd name="connsiteX6" fmla="*/ 153706 w 2343037"/>
              <a:gd name="connsiteY6" fmla="*/ 1124004 h 1760101"/>
              <a:gd name="connsiteX7" fmla="*/ 201331 w 2343037"/>
              <a:gd name="connsiteY7" fmla="*/ 1107334 h 1760101"/>
              <a:gd name="connsiteX8" fmla="*/ 189424 w 2343037"/>
              <a:gd name="connsiteY8" fmla="*/ 1071617 h 1760101"/>
              <a:gd name="connsiteX9" fmla="*/ 194188 w 2343037"/>
              <a:gd name="connsiteY9" fmla="*/ 1026372 h 1760101"/>
              <a:gd name="connsiteX10" fmla="*/ 215618 w 2343037"/>
              <a:gd name="connsiteY10" fmla="*/ 990654 h 1760101"/>
              <a:gd name="connsiteX11" fmla="*/ 218000 w 2343037"/>
              <a:gd name="connsiteY11" fmla="*/ 964459 h 1760101"/>
              <a:gd name="connsiteX12" fmla="*/ 239430 w 2343037"/>
              <a:gd name="connsiteY12" fmla="*/ 964460 h 1760101"/>
              <a:gd name="connsiteX13" fmla="*/ 268006 w 2343037"/>
              <a:gd name="connsiteY13" fmla="*/ 950172 h 1760101"/>
              <a:gd name="connsiteX14" fmla="*/ 318013 w 2343037"/>
              <a:gd name="connsiteY14" fmla="*/ 885878 h 1760101"/>
              <a:gd name="connsiteX15" fmla="*/ 348968 w 2343037"/>
              <a:gd name="connsiteY15" fmla="*/ 833490 h 1760101"/>
              <a:gd name="connsiteX16" fmla="*/ 441838 w 2343037"/>
              <a:gd name="connsiteY16" fmla="*/ 778722 h 1760101"/>
              <a:gd name="connsiteX17" fmla="*/ 553756 w 2343037"/>
              <a:gd name="connsiteY17" fmla="*/ 740621 h 1760101"/>
              <a:gd name="connsiteX18" fmla="*/ 527563 w 2343037"/>
              <a:gd name="connsiteY18" fmla="*/ 707284 h 1760101"/>
              <a:gd name="connsiteX19" fmla="*/ 489463 w 2343037"/>
              <a:gd name="connsiteY19" fmla="*/ 688234 h 1760101"/>
              <a:gd name="connsiteX20" fmla="*/ 508513 w 2343037"/>
              <a:gd name="connsiteY20" fmla="*/ 647753 h 1760101"/>
              <a:gd name="connsiteX21" fmla="*/ 503750 w 2343037"/>
              <a:gd name="connsiteY21" fmla="*/ 623941 h 1760101"/>
              <a:gd name="connsiteX22" fmla="*/ 498988 w 2343037"/>
              <a:gd name="connsiteY22" fmla="*/ 604891 h 1760101"/>
              <a:gd name="connsiteX23" fmla="*/ 434694 w 2343037"/>
              <a:gd name="connsiteY23" fmla="*/ 562028 h 1760101"/>
              <a:gd name="connsiteX24" fmla="*/ 382305 w 2343037"/>
              <a:gd name="connsiteY24" fmla="*/ 571552 h 1760101"/>
              <a:gd name="connsiteX25" fmla="*/ 315631 w 2343037"/>
              <a:gd name="connsiteY25" fmla="*/ 552503 h 1760101"/>
              <a:gd name="connsiteX26" fmla="*/ 248955 w 2343037"/>
              <a:gd name="connsiteY26" fmla="*/ 592983 h 1760101"/>
              <a:gd name="connsiteX27" fmla="*/ 144181 w 2343037"/>
              <a:gd name="connsiteY27" fmla="*/ 590602 h 1760101"/>
              <a:gd name="connsiteX28" fmla="*/ 79887 w 2343037"/>
              <a:gd name="connsiteY28" fmla="*/ 619177 h 1760101"/>
              <a:gd name="connsiteX29" fmla="*/ 32262 w 2343037"/>
              <a:gd name="connsiteY29" fmla="*/ 647752 h 1760101"/>
              <a:gd name="connsiteX30" fmla="*/ 1307 w 2343037"/>
              <a:gd name="connsiteY30" fmla="*/ 602508 h 1760101"/>
              <a:gd name="connsiteX31" fmla="*/ 10830 w 2343037"/>
              <a:gd name="connsiteY31" fmla="*/ 514402 h 1760101"/>
              <a:gd name="connsiteX32" fmla="*/ 8450 w 2343037"/>
              <a:gd name="connsiteY32" fmla="*/ 478683 h 1760101"/>
              <a:gd name="connsiteX33" fmla="*/ 22737 w 2343037"/>
              <a:gd name="connsiteY33" fmla="*/ 452490 h 1760101"/>
              <a:gd name="connsiteX34" fmla="*/ 27499 w 2343037"/>
              <a:gd name="connsiteY34" fmla="*/ 388196 h 1760101"/>
              <a:gd name="connsiteX35" fmla="*/ 32262 w 2343037"/>
              <a:gd name="connsiteY35" fmla="*/ 357240 h 1760101"/>
              <a:gd name="connsiteX36" fmla="*/ 58455 w 2343037"/>
              <a:gd name="connsiteY36" fmla="*/ 331046 h 1760101"/>
              <a:gd name="connsiteX37" fmla="*/ 60838 w 2343037"/>
              <a:gd name="connsiteY37" fmla="*/ 300090 h 1760101"/>
              <a:gd name="connsiteX38" fmla="*/ 106080 w 2343037"/>
              <a:gd name="connsiteY38" fmla="*/ 290565 h 1760101"/>
              <a:gd name="connsiteX39" fmla="*/ 82268 w 2343037"/>
              <a:gd name="connsiteY39" fmla="*/ 266752 h 1760101"/>
              <a:gd name="connsiteX40" fmla="*/ 117988 w 2343037"/>
              <a:gd name="connsiteY40" fmla="*/ 240558 h 1760101"/>
              <a:gd name="connsiteX41" fmla="*/ 91793 w 2343037"/>
              <a:gd name="connsiteY41" fmla="*/ 233415 h 1760101"/>
              <a:gd name="connsiteX42" fmla="*/ 58456 w 2343037"/>
              <a:gd name="connsiteY42" fmla="*/ 202458 h 1760101"/>
              <a:gd name="connsiteX43" fmla="*/ 101319 w 2343037"/>
              <a:gd name="connsiteY43" fmla="*/ 161977 h 1760101"/>
              <a:gd name="connsiteX44" fmla="*/ 65600 w 2343037"/>
              <a:gd name="connsiteY44" fmla="*/ 152452 h 1760101"/>
              <a:gd name="connsiteX45" fmla="*/ 56075 w 2343037"/>
              <a:gd name="connsiteY45" fmla="*/ 135783 h 1760101"/>
              <a:gd name="connsiteX46" fmla="*/ 72744 w 2343037"/>
              <a:gd name="connsiteY46" fmla="*/ 100065 h 1760101"/>
              <a:gd name="connsiteX47" fmla="*/ 51313 w 2343037"/>
              <a:gd name="connsiteY47" fmla="*/ 88158 h 1760101"/>
              <a:gd name="connsiteX48" fmla="*/ 65600 w 2343037"/>
              <a:gd name="connsiteY48" fmla="*/ 80063 h 1760101"/>
              <a:gd name="connsiteX49" fmla="*/ 77506 w 2343037"/>
              <a:gd name="connsiteY49" fmla="*/ 57204 h 1760101"/>
              <a:gd name="connsiteX50" fmla="*/ 125131 w 2343037"/>
              <a:gd name="connsiteY50" fmla="*/ 28627 h 1760101"/>
              <a:gd name="connsiteX51" fmla="*/ 172756 w 2343037"/>
              <a:gd name="connsiteY51" fmla="*/ 26247 h 1760101"/>
              <a:gd name="connsiteX52" fmla="*/ 210856 w 2343037"/>
              <a:gd name="connsiteY52" fmla="*/ 47679 h 1760101"/>
              <a:gd name="connsiteX53" fmla="*/ 234669 w 2343037"/>
              <a:gd name="connsiteY53" fmla="*/ 50059 h 1760101"/>
              <a:gd name="connsiteX54" fmla="*/ 287056 w 2343037"/>
              <a:gd name="connsiteY54" fmla="*/ 54823 h 1760101"/>
              <a:gd name="connsiteX55" fmla="*/ 318013 w 2343037"/>
              <a:gd name="connsiteY55" fmla="*/ 64348 h 1760101"/>
              <a:gd name="connsiteX56" fmla="*/ 322775 w 2343037"/>
              <a:gd name="connsiteY56" fmla="*/ 35773 h 1760101"/>
              <a:gd name="connsiteX57" fmla="*/ 315631 w 2343037"/>
              <a:gd name="connsiteY57" fmla="*/ 16722 h 1760101"/>
              <a:gd name="connsiteX58" fmla="*/ 413263 w 2343037"/>
              <a:gd name="connsiteY58" fmla="*/ 52 h 1760101"/>
              <a:gd name="connsiteX59" fmla="*/ 448980 w 2343037"/>
              <a:gd name="connsiteY59" fmla="*/ 23867 h 1760101"/>
              <a:gd name="connsiteX60" fmla="*/ 477556 w 2343037"/>
              <a:gd name="connsiteY60" fmla="*/ 31010 h 1760101"/>
              <a:gd name="connsiteX61" fmla="*/ 513275 w 2343037"/>
              <a:gd name="connsiteY61" fmla="*/ 81017 h 1760101"/>
              <a:gd name="connsiteX62" fmla="*/ 558519 w 2343037"/>
              <a:gd name="connsiteY62" fmla="*/ 114352 h 1760101"/>
              <a:gd name="connsiteX63" fmla="*/ 568043 w 2343037"/>
              <a:gd name="connsiteY63" fmla="*/ 150073 h 1760101"/>
              <a:gd name="connsiteX64" fmla="*/ 563280 w 2343037"/>
              <a:gd name="connsiteY64" fmla="*/ 221510 h 1760101"/>
              <a:gd name="connsiteX65" fmla="*/ 587397 w 2343037"/>
              <a:gd name="connsiteY65" fmla="*/ 276654 h 1760101"/>
              <a:gd name="connsiteX66" fmla="*/ 649005 w 2343037"/>
              <a:gd name="connsiteY66" fmla="*/ 309617 h 1760101"/>
              <a:gd name="connsiteX67" fmla="*/ 779974 w 2343037"/>
              <a:gd name="connsiteY67" fmla="*/ 381054 h 1760101"/>
              <a:gd name="connsiteX68" fmla="*/ 870463 w 2343037"/>
              <a:gd name="connsiteY68" fmla="*/ 440583 h 1760101"/>
              <a:gd name="connsiteX69" fmla="*/ 941899 w 2343037"/>
              <a:gd name="connsiteY69" fmla="*/ 390579 h 1760101"/>
              <a:gd name="connsiteX70" fmla="*/ 991905 w 2343037"/>
              <a:gd name="connsiteY70" fmla="*/ 362004 h 1760101"/>
              <a:gd name="connsiteX71" fmla="*/ 1006193 w 2343037"/>
              <a:gd name="connsiteY71" fmla="*/ 378673 h 1760101"/>
              <a:gd name="connsiteX72" fmla="*/ 1049055 w 2343037"/>
              <a:gd name="connsiteY72" fmla="*/ 395342 h 1760101"/>
              <a:gd name="connsiteX73" fmla="*/ 1072869 w 2343037"/>
              <a:gd name="connsiteY73" fmla="*/ 407248 h 1760101"/>
              <a:gd name="connsiteX74" fmla="*/ 1146687 w 2343037"/>
              <a:gd name="connsiteY74" fmla="*/ 402485 h 1760101"/>
              <a:gd name="connsiteX75" fmla="*/ 1170500 w 2343037"/>
              <a:gd name="connsiteY75" fmla="*/ 419154 h 1760101"/>
              <a:gd name="connsiteX76" fmla="*/ 1215744 w 2343037"/>
              <a:gd name="connsiteY76" fmla="*/ 423917 h 1760101"/>
              <a:gd name="connsiteX77" fmla="*/ 1227649 w 2343037"/>
              <a:gd name="connsiteY77" fmla="*/ 435823 h 1760101"/>
              <a:gd name="connsiteX78" fmla="*/ 1239556 w 2343037"/>
              <a:gd name="connsiteY78" fmla="*/ 466779 h 1760101"/>
              <a:gd name="connsiteX79" fmla="*/ 1253844 w 2343037"/>
              <a:gd name="connsiteY79" fmla="*/ 478685 h 1760101"/>
              <a:gd name="connsiteX80" fmla="*/ 1289563 w 2343037"/>
              <a:gd name="connsiteY80" fmla="*/ 502498 h 1760101"/>
              <a:gd name="connsiteX81" fmla="*/ 1306231 w 2343037"/>
              <a:gd name="connsiteY81" fmla="*/ 492973 h 1760101"/>
              <a:gd name="connsiteX82" fmla="*/ 1341950 w 2343037"/>
              <a:gd name="connsiteY82" fmla="*/ 502498 h 1760101"/>
              <a:gd name="connsiteX83" fmla="*/ 1401480 w 2343037"/>
              <a:gd name="connsiteY83" fmla="*/ 564411 h 1760101"/>
              <a:gd name="connsiteX84" fmla="*/ 1377667 w 2343037"/>
              <a:gd name="connsiteY84" fmla="*/ 614416 h 1760101"/>
              <a:gd name="connsiteX85" fmla="*/ 1420532 w 2343037"/>
              <a:gd name="connsiteY85" fmla="*/ 700142 h 1760101"/>
              <a:gd name="connsiteX86" fmla="*/ 1441962 w 2343037"/>
              <a:gd name="connsiteY86" fmla="*/ 757292 h 1760101"/>
              <a:gd name="connsiteX87" fmla="*/ 1468155 w 2343037"/>
              <a:gd name="connsiteY87" fmla="*/ 783485 h 1760101"/>
              <a:gd name="connsiteX88" fmla="*/ 1515781 w 2343037"/>
              <a:gd name="connsiteY88" fmla="*/ 816822 h 1760101"/>
              <a:gd name="connsiteX89" fmla="*/ 1572932 w 2343037"/>
              <a:gd name="connsiteY89" fmla="*/ 797773 h 1760101"/>
              <a:gd name="connsiteX90" fmla="*/ 1641988 w 2343037"/>
              <a:gd name="connsiteY90" fmla="*/ 735860 h 1760101"/>
              <a:gd name="connsiteX91" fmla="*/ 1658656 w 2343037"/>
              <a:gd name="connsiteY91" fmla="*/ 723954 h 1760101"/>
              <a:gd name="connsiteX92" fmla="*/ 1696756 w 2343037"/>
              <a:gd name="connsiteY92" fmla="*/ 764435 h 1760101"/>
              <a:gd name="connsiteX93" fmla="*/ 1727713 w 2343037"/>
              <a:gd name="connsiteY93" fmla="*/ 778723 h 1760101"/>
              <a:gd name="connsiteX94" fmla="*/ 1770575 w 2343037"/>
              <a:gd name="connsiteY94" fmla="*/ 802535 h 1760101"/>
              <a:gd name="connsiteX95" fmla="*/ 1799150 w 2343037"/>
              <a:gd name="connsiteY95" fmla="*/ 831110 h 1760101"/>
              <a:gd name="connsiteX96" fmla="*/ 1880113 w 2343037"/>
              <a:gd name="connsiteY96" fmla="*/ 873973 h 1760101"/>
              <a:gd name="connsiteX97" fmla="*/ 1911069 w 2343037"/>
              <a:gd name="connsiteY97" fmla="*/ 873973 h 1760101"/>
              <a:gd name="connsiteX98" fmla="*/ 1946788 w 2343037"/>
              <a:gd name="connsiteY98" fmla="*/ 881117 h 1760101"/>
              <a:gd name="connsiteX99" fmla="*/ 1946788 w 2343037"/>
              <a:gd name="connsiteY99" fmla="*/ 938266 h 1760101"/>
              <a:gd name="connsiteX100" fmla="*/ 1961075 w 2343037"/>
              <a:gd name="connsiteY100" fmla="*/ 1014467 h 1760101"/>
              <a:gd name="connsiteX101" fmla="*/ 1956313 w 2343037"/>
              <a:gd name="connsiteY101" fmla="*/ 1069235 h 1760101"/>
              <a:gd name="connsiteX102" fmla="*/ 1953931 w 2343037"/>
              <a:gd name="connsiteY102" fmla="*/ 1128766 h 1760101"/>
              <a:gd name="connsiteX103" fmla="*/ 1987269 w 2343037"/>
              <a:gd name="connsiteY103" fmla="*/ 1200204 h 1760101"/>
              <a:gd name="connsiteX104" fmla="*/ 1989650 w 2343037"/>
              <a:gd name="connsiteY104" fmla="*/ 1221635 h 1760101"/>
              <a:gd name="connsiteX105" fmla="*/ 2265875 w 2343037"/>
              <a:gd name="connsiteY105" fmla="*/ 1166867 h 1760101"/>
              <a:gd name="connsiteX106" fmla="*/ 2284924 w 2343037"/>
              <a:gd name="connsiteY106" fmla="*/ 1178773 h 1760101"/>
              <a:gd name="connsiteX107" fmla="*/ 2308738 w 2343037"/>
              <a:gd name="connsiteY107" fmla="*/ 1197823 h 1760101"/>
              <a:gd name="connsiteX108" fmla="*/ 2342074 w 2343037"/>
              <a:gd name="connsiteY108" fmla="*/ 1402610 h 1760101"/>
              <a:gd name="connsiteX109" fmla="*/ 2268255 w 2343037"/>
              <a:gd name="connsiteY109" fmla="*/ 1404992 h 1760101"/>
              <a:gd name="connsiteX110" fmla="*/ 2156337 w 2343037"/>
              <a:gd name="connsiteY110" fmla="*/ 1435948 h 1760101"/>
              <a:gd name="connsiteX111" fmla="*/ 2108712 w 2343037"/>
              <a:gd name="connsiteY111" fmla="*/ 1459760 h 1760101"/>
              <a:gd name="connsiteX112" fmla="*/ 2082518 w 2343037"/>
              <a:gd name="connsiteY112" fmla="*/ 1445472 h 1760101"/>
              <a:gd name="connsiteX113" fmla="*/ 2096805 w 2343037"/>
              <a:gd name="connsiteY113" fmla="*/ 1419279 h 1760101"/>
              <a:gd name="connsiteX114" fmla="*/ 2084899 w 2343037"/>
              <a:gd name="connsiteY114" fmla="*/ 1388322 h 1760101"/>
              <a:gd name="connsiteX115" fmla="*/ 2056324 w 2343037"/>
              <a:gd name="connsiteY115" fmla="*/ 1333554 h 1760101"/>
              <a:gd name="connsiteX116" fmla="*/ 2025368 w 2343037"/>
              <a:gd name="connsiteY116" fmla="*/ 1331172 h 1760101"/>
              <a:gd name="connsiteX117" fmla="*/ 1927736 w 2343037"/>
              <a:gd name="connsiteY117" fmla="*/ 1443092 h 1760101"/>
              <a:gd name="connsiteX118" fmla="*/ 1887255 w 2343037"/>
              <a:gd name="connsiteY118" fmla="*/ 1376415 h 1760101"/>
              <a:gd name="connsiteX119" fmla="*/ 1844393 w 2343037"/>
              <a:gd name="connsiteY119" fmla="*/ 1390704 h 1760101"/>
              <a:gd name="connsiteX120" fmla="*/ 1796768 w 2343037"/>
              <a:gd name="connsiteY120" fmla="*/ 1438328 h 1760101"/>
              <a:gd name="connsiteX121" fmla="*/ 1720568 w 2343037"/>
              <a:gd name="connsiteY121" fmla="*/ 1362128 h 1760101"/>
              <a:gd name="connsiteX122" fmla="*/ 1689612 w 2343037"/>
              <a:gd name="connsiteY122" fmla="*/ 1331172 h 1760101"/>
              <a:gd name="connsiteX123" fmla="*/ 1606268 w 2343037"/>
              <a:gd name="connsiteY123" fmla="*/ 1302597 h 1760101"/>
              <a:gd name="connsiteX124" fmla="*/ 1541974 w 2343037"/>
              <a:gd name="connsiteY124" fmla="*/ 1216872 h 1760101"/>
              <a:gd name="connsiteX125" fmla="*/ 1496730 w 2343037"/>
              <a:gd name="connsiteY125" fmla="*/ 1183535 h 1760101"/>
              <a:gd name="connsiteX126" fmla="*/ 1439580 w 2343037"/>
              <a:gd name="connsiteY126" fmla="*/ 1174009 h 1760101"/>
              <a:gd name="connsiteX127" fmla="*/ 1349093 w 2343037"/>
              <a:gd name="connsiteY127" fmla="*/ 1188299 h 1760101"/>
              <a:gd name="connsiteX128" fmla="*/ 1332424 w 2343037"/>
              <a:gd name="connsiteY128" fmla="*/ 1185916 h 1760101"/>
              <a:gd name="connsiteX129" fmla="*/ 1291943 w 2343037"/>
              <a:gd name="connsiteY129" fmla="*/ 1212109 h 1760101"/>
              <a:gd name="connsiteX130" fmla="*/ 1258605 w 2343037"/>
              <a:gd name="connsiteY130" fmla="*/ 1228778 h 1760101"/>
              <a:gd name="connsiteX131" fmla="*/ 1253843 w 2343037"/>
              <a:gd name="connsiteY131" fmla="*/ 1250210 h 1760101"/>
              <a:gd name="connsiteX132" fmla="*/ 1222887 w 2343037"/>
              <a:gd name="connsiteY132" fmla="*/ 1269260 h 1760101"/>
              <a:gd name="connsiteX133" fmla="*/ 1199074 w 2343037"/>
              <a:gd name="connsiteY133" fmla="*/ 1302597 h 1760101"/>
              <a:gd name="connsiteX134" fmla="*/ 1141924 w 2343037"/>
              <a:gd name="connsiteY134" fmla="*/ 1331172 h 1760101"/>
              <a:gd name="connsiteX135" fmla="*/ 1120493 w 2343037"/>
              <a:gd name="connsiteY135" fmla="*/ 1362129 h 1760101"/>
              <a:gd name="connsiteX136" fmla="*/ 1094299 w 2343037"/>
              <a:gd name="connsiteY136" fmla="*/ 1388322 h 1760101"/>
              <a:gd name="connsiteX137" fmla="*/ 1080012 w 2343037"/>
              <a:gd name="connsiteY137" fmla="*/ 1454997 h 1760101"/>
              <a:gd name="connsiteX138" fmla="*/ 1091918 w 2343037"/>
              <a:gd name="connsiteY138" fmla="*/ 1502622 h 1760101"/>
              <a:gd name="connsiteX139" fmla="*/ 1118112 w 2343037"/>
              <a:gd name="connsiteY139" fmla="*/ 1543103 h 1760101"/>
              <a:gd name="connsiteX140" fmla="*/ 1122874 w 2343037"/>
              <a:gd name="connsiteY140" fmla="*/ 1590729 h 1760101"/>
              <a:gd name="connsiteX141" fmla="*/ 1108587 w 2343037"/>
              <a:gd name="connsiteY141" fmla="*/ 1621684 h 1760101"/>
              <a:gd name="connsiteX142" fmla="*/ 1099062 w 2343037"/>
              <a:gd name="connsiteY142" fmla="*/ 1652642 h 1760101"/>
              <a:gd name="connsiteX143" fmla="*/ 1013337 w 2343037"/>
              <a:gd name="connsiteY143" fmla="*/ 1726459 h 1760101"/>
              <a:gd name="connsiteX144" fmla="*/ 989524 w 2343037"/>
              <a:gd name="connsiteY144" fmla="*/ 1747891 h 1760101"/>
              <a:gd name="connsiteX145" fmla="*/ 931725 w 2343037"/>
              <a:gd name="connsiteY145" fmla="*/ 1757893 h 1760101"/>
              <a:gd name="connsiteX146" fmla="*/ 818074 w 2343037"/>
              <a:gd name="connsiteY146" fmla="*/ 1702648 h 1760101"/>
              <a:gd name="connsiteX147" fmla="*/ 770449 w 2343037"/>
              <a:gd name="connsiteY147" fmla="*/ 1674072 h 1760101"/>
              <a:gd name="connsiteX148" fmla="*/ 687105 w 2343037"/>
              <a:gd name="connsiteY148" fmla="*/ 1645499 h 1760101"/>
              <a:gd name="connsiteX149" fmla="*/ 601380 w 2343037"/>
              <a:gd name="connsiteY149" fmla="*/ 1631209 h 1760101"/>
              <a:gd name="connsiteX150" fmla="*/ 546612 w 2343037"/>
              <a:gd name="connsiteY150" fmla="*/ 1640734 h 1760101"/>
              <a:gd name="connsiteX151" fmla="*/ 491843 w 2343037"/>
              <a:gd name="connsiteY151" fmla="*/ 1638353 h 1760101"/>
              <a:gd name="connsiteX152" fmla="*/ 391830 w 2343037"/>
              <a:gd name="connsiteY152" fmla="*/ 1655022 h 1760101"/>
              <a:gd name="connsiteX153" fmla="*/ 313249 w 2343037"/>
              <a:gd name="connsiteY153" fmla="*/ 1643117 h 1760101"/>
              <a:gd name="connsiteX154" fmla="*/ 246574 w 2343037"/>
              <a:gd name="connsiteY154" fmla="*/ 1619303 h 1760101"/>
              <a:gd name="connsiteX155" fmla="*/ 170374 w 2343037"/>
              <a:gd name="connsiteY155" fmla="*/ 1547867 h 1760101"/>
              <a:gd name="connsiteX156" fmla="*/ 75125 w 2343037"/>
              <a:gd name="connsiteY156" fmla="*/ 1497860 h 1760101"/>
              <a:gd name="connsiteX157" fmla="*/ 48930 w 2343037"/>
              <a:gd name="connsiteY157" fmla="*/ 1433567 h 1760101"/>
              <a:gd name="connsiteX158" fmla="*/ 70362 w 2343037"/>
              <a:gd name="connsiteY158" fmla="*/ 1416898 h 1760101"/>
              <a:gd name="connsiteX159" fmla="*/ 87030 w 2343037"/>
              <a:gd name="connsiteY159" fmla="*/ 1371654 h 1760101"/>
              <a:gd name="connsiteX160" fmla="*/ 79943 w 2343037"/>
              <a:gd name="connsiteY160" fmla="*/ 1336122 h 1760101"/>
              <a:gd name="connsiteX0" fmla="*/ 79943 w 2342191"/>
              <a:gd name="connsiteY0" fmla="*/ 1336122 h 1760101"/>
              <a:gd name="connsiteX1" fmla="*/ 60837 w 2342191"/>
              <a:gd name="connsiteY1" fmla="*/ 1290692 h 1760101"/>
              <a:gd name="connsiteX2" fmla="*/ 67980 w 2342191"/>
              <a:gd name="connsiteY2" fmla="*/ 1233542 h 1760101"/>
              <a:gd name="connsiteX3" fmla="*/ 39405 w 2342191"/>
              <a:gd name="connsiteY3" fmla="*/ 1135909 h 1760101"/>
              <a:gd name="connsiteX4" fmla="*/ 58455 w 2342191"/>
              <a:gd name="connsiteY4" fmla="*/ 1138292 h 1760101"/>
              <a:gd name="connsiteX5" fmla="*/ 125131 w 2342191"/>
              <a:gd name="connsiteY5" fmla="*/ 1159722 h 1760101"/>
              <a:gd name="connsiteX6" fmla="*/ 153706 w 2342191"/>
              <a:gd name="connsiteY6" fmla="*/ 1124004 h 1760101"/>
              <a:gd name="connsiteX7" fmla="*/ 201331 w 2342191"/>
              <a:gd name="connsiteY7" fmla="*/ 1107334 h 1760101"/>
              <a:gd name="connsiteX8" fmla="*/ 189424 w 2342191"/>
              <a:gd name="connsiteY8" fmla="*/ 1071617 h 1760101"/>
              <a:gd name="connsiteX9" fmla="*/ 194188 w 2342191"/>
              <a:gd name="connsiteY9" fmla="*/ 1026372 h 1760101"/>
              <a:gd name="connsiteX10" fmla="*/ 215618 w 2342191"/>
              <a:gd name="connsiteY10" fmla="*/ 990654 h 1760101"/>
              <a:gd name="connsiteX11" fmla="*/ 218000 w 2342191"/>
              <a:gd name="connsiteY11" fmla="*/ 964459 h 1760101"/>
              <a:gd name="connsiteX12" fmla="*/ 239430 w 2342191"/>
              <a:gd name="connsiteY12" fmla="*/ 964460 h 1760101"/>
              <a:gd name="connsiteX13" fmla="*/ 268006 w 2342191"/>
              <a:gd name="connsiteY13" fmla="*/ 950172 h 1760101"/>
              <a:gd name="connsiteX14" fmla="*/ 318013 w 2342191"/>
              <a:gd name="connsiteY14" fmla="*/ 885878 h 1760101"/>
              <a:gd name="connsiteX15" fmla="*/ 348968 w 2342191"/>
              <a:gd name="connsiteY15" fmla="*/ 833490 h 1760101"/>
              <a:gd name="connsiteX16" fmla="*/ 441838 w 2342191"/>
              <a:gd name="connsiteY16" fmla="*/ 778722 h 1760101"/>
              <a:gd name="connsiteX17" fmla="*/ 553756 w 2342191"/>
              <a:gd name="connsiteY17" fmla="*/ 740621 h 1760101"/>
              <a:gd name="connsiteX18" fmla="*/ 527563 w 2342191"/>
              <a:gd name="connsiteY18" fmla="*/ 707284 h 1760101"/>
              <a:gd name="connsiteX19" fmla="*/ 489463 w 2342191"/>
              <a:gd name="connsiteY19" fmla="*/ 688234 h 1760101"/>
              <a:gd name="connsiteX20" fmla="*/ 508513 w 2342191"/>
              <a:gd name="connsiteY20" fmla="*/ 647753 h 1760101"/>
              <a:gd name="connsiteX21" fmla="*/ 503750 w 2342191"/>
              <a:gd name="connsiteY21" fmla="*/ 623941 h 1760101"/>
              <a:gd name="connsiteX22" fmla="*/ 498988 w 2342191"/>
              <a:gd name="connsiteY22" fmla="*/ 604891 h 1760101"/>
              <a:gd name="connsiteX23" fmla="*/ 434694 w 2342191"/>
              <a:gd name="connsiteY23" fmla="*/ 562028 h 1760101"/>
              <a:gd name="connsiteX24" fmla="*/ 382305 w 2342191"/>
              <a:gd name="connsiteY24" fmla="*/ 571552 h 1760101"/>
              <a:gd name="connsiteX25" fmla="*/ 315631 w 2342191"/>
              <a:gd name="connsiteY25" fmla="*/ 552503 h 1760101"/>
              <a:gd name="connsiteX26" fmla="*/ 248955 w 2342191"/>
              <a:gd name="connsiteY26" fmla="*/ 592983 h 1760101"/>
              <a:gd name="connsiteX27" fmla="*/ 144181 w 2342191"/>
              <a:gd name="connsiteY27" fmla="*/ 590602 h 1760101"/>
              <a:gd name="connsiteX28" fmla="*/ 79887 w 2342191"/>
              <a:gd name="connsiteY28" fmla="*/ 619177 h 1760101"/>
              <a:gd name="connsiteX29" fmla="*/ 32262 w 2342191"/>
              <a:gd name="connsiteY29" fmla="*/ 647752 h 1760101"/>
              <a:gd name="connsiteX30" fmla="*/ 1307 w 2342191"/>
              <a:gd name="connsiteY30" fmla="*/ 602508 h 1760101"/>
              <a:gd name="connsiteX31" fmla="*/ 10830 w 2342191"/>
              <a:gd name="connsiteY31" fmla="*/ 514402 h 1760101"/>
              <a:gd name="connsiteX32" fmla="*/ 8450 w 2342191"/>
              <a:gd name="connsiteY32" fmla="*/ 478683 h 1760101"/>
              <a:gd name="connsiteX33" fmla="*/ 22737 w 2342191"/>
              <a:gd name="connsiteY33" fmla="*/ 452490 h 1760101"/>
              <a:gd name="connsiteX34" fmla="*/ 27499 w 2342191"/>
              <a:gd name="connsiteY34" fmla="*/ 388196 h 1760101"/>
              <a:gd name="connsiteX35" fmla="*/ 32262 w 2342191"/>
              <a:gd name="connsiteY35" fmla="*/ 357240 h 1760101"/>
              <a:gd name="connsiteX36" fmla="*/ 58455 w 2342191"/>
              <a:gd name="connsiteY36" fmla="*/ 331046 h 1760101"/>
              <a:gd name="connsiteX37" fmla="*/ 60838 w 2342191"/>
              <a:gd name="connsiteY37" fmla="*/ 300090 h 1760101"/>
              <a:gd name="connsiteX38" fmla="*/ 106080 w 2342191"/>
              <a:gd name="connsiteY38" fmla="*/ 290565 h 1760101"/>
              <a:gd name="connsiteX39" fmla="*/ 82268 w 2342191"/>
              <a:gd name="connsiteY39" fmla="*/ 266752 h 1760101"/>
              <a:gd name="connsiteX40" fmla="*/ 117988 w 2342191"/>
              <a:gd name="connsiteY40" fmla="*/ 240558 h 1760101"/>
              <a:gd name="connsiteX41" fmla="*/ 91793 w 2342191"/>
              <a:gd name="connsiteY41" fmla="*/ 233415 h 1760101"/>
              <a:gd name="connsiteX42" fmla="*/ 58456 w 2342191"/>
              <a:gd name="connsiteY42" fmla="*/ 202458 h 1760101"/>
              <a:gd name="connsiteX43" fmla="*/ 101319 w 2342191"/>
              <a:gd name="connsiteY43" fmla="*/ 161977 h 1760101"/>
              <a:gd name="connsiteX44" fmla="*/ 65600 w 2342191"/>
              <a:gd name="connsiteY44" fmla="*/ 152452 h 1760101"/>
              <a:gd name="connsiteX45" fmla="*/ 56075 w 2342191"/>
              <a:gd name="connsiteY45" fmla="*/ 135783 h 1760101"/>
              <a:gd name="connsiteX46" fmla="*/ 72744 w 2342191"/>
              <a:gd name="connsiteY46" fmla="*/ 100065 h 1760101"/>
              <a:gd name="connsiteX47" fmla="*/ 51313 w 2342191"/>
              <a:gd name="connsiteY47" fmla="*/ 88158 h 1760101"/>
              <a:gd name="connsiteX48" fmla="*/ 65600 w 2342191"/>
              <a:gd name="connsiteY48" fmla="*/ 80063 h 1760101"/>
              <a:gd name="connsiteX49" fmla="*/ 77506 w 2342191"/>
              <a:gd name="connsiteY49" fmla="*/ 57204 h 1760101"/>
              <a:gd name="connsiteX50" fmla="*/ 125131 w 2342191"/>
              <a:gd name="connsiteY50" fmla="*/ 28627 h 1760101"/>
              <a:gd name="connsiteX51" fmla="*/ 172756 w 2342191"/>
              <a:gd name="connsiteY51" fmla="*/ 26247 h 1760101"/>
              <a:gd name="connsiteX52" fmla="*/ 210856 w 2342191"/>
              <a:gd name="connsiteY52" fmla="*/ 47679 h 1760101"/>
              <a:gd name="connsiteX53" fmla="*/ 234669 w 2342191"/>
              <a:gd name="connsiteY53" fmla="*/ 50059 h 1760101"/>
              <a:gd name="connsiteX54" fmla="*/ 287056 w 2342191"/>
              <a:gd name="connsiteY54" fmla="*/ 54823 h 1760101"/>
              <a:gd name="connsiteX55" fmla="*/ 318013 w 2342191"/>
              <a:gd name="connsiteY55" fmla="*/ 64348 h 1760101"/>
              <a:gd name="connsiteX56" fmla="*/ 322775 w 2342191"/>
              <a:gd name="connsiteY56" fmla="*/ 35773 h 1760101"/>
              <a:gd name="connsiteX57" fmla="*/ 315631 w 2342191"/>
              <a:gd name="connsiteY57" fmla="*/ 16722 h 1760101"/>
              <a:gd name="connsiteX58" fmla="*/ 413263 w 2342191"/>
              <a:gd name="connsiteY58" fmla="*/ 52 h 1760101"/>
              <a:gd name="connsiteX59" fmla="*/ 448980 w 2342191"/>
              <a:gd name="connsiteY59" fmla="*/ 23867 h 1760101"/>
              <a:gd name="connsiteX60" fmla="*/ 477556 w 2342191"/>
              <a:gd name="connsiteY60" fmla="*/ 31010 h 1760101"/>
              <a:gd name="connsiteX61" fmla="*/ 513275 w 2342191"/>
              <a:gd name="connsiteY61" fmla="*/ 81017 h 1760101"/>
              <a:gd name="connsiteX62" fmla="*/ 558519 w 2342191"/>
              <a:gd name="connsiteY62" fmla="*/ 114352 h 1760101"/>
              <a:gd name="connsiteX63" fmla="*/ 568043 w 2342191"/>
              <a:gd name="connsiteY63" fmla="*/ 150073 h 1760101"/>
              <a:gd name="connsiteX64" fmla="*/ 563280 w 2342191"/>
              <a:gd name="connsiteY64" fmla="*/ 221510 h 1760101"/>
              <a:gd name="connsiteX65" fmla="*/ 587397 w 2342191"/>
              <a:gd name="connsiteY65" fmla="*/ 276654 h 1760101"/>
              <a:gd name="connsiteX66" fmla="*/ 649005 w 2342191"/>
              <a:gd name="connsiteY66" fmla="*/ 309617 h 1760101"/>
              <a:gd name="connsiteX67" fmla="*/ 779974 w 2342191"/>
              <a:gd name="connsiteY67" fmla="*/ 381054 h 1760101"/>
              <a:gd name="connsiteX68" fmla="*/ 870463 w 2342191"/>
              <a:gd name="connsiteY68" fmla="*/ 440583 h 1760101"/>
              <a:gd name="connsiteX69" fmla="*/ 941899 w 2342191"/>
              <a:gd name="connsiteY69" fmla="*/ 390579 h 1760101"/>
              <a:gd name="connsiteX70" fmla="*/ 991905 w 2342191"/>
              <a:gd name="connsiteY70" fmla="*/ 362004 h 1760101"/>
              <a:gd name="connsiteX71" fmla="*/ 1006193 w 2342191"/>
              <a:gd name="connsiteY71" fmla="*/ 378673 h 1760101"/>
              <a:gd name="connsiteX72" fmla="*/ 1049055 w 2342191"/>
              <a:gd name="connsiteY72" fmla="*/ 395342 h 1760101"/>
              <a:gd name="connsiteX73" fmla="*/ 1072869 w 2342191"/>
              <a:gd name="connsiteY73" fmla="*/ 407248 h 1760101"/>
              <a:gd name="connsiteX74" fmla="*/ 1146687 w 2342191"/>
              <a:gd name="connsiteY74" fmla="*/ 402485 h 1760101"/>
              <a:gd name="connsiteX75" fmla="*/ 1170500 w 2342191"/>
              <a:gd name="connsiteY75" fmla="*/ 419154 h 1760101"/>
              <a:gd name="connsiteX76" fmla="*/ 1215744 w 2342191"/>
              <a:gd name="connsiteY76" fmla="*/ 423917 h 1760101"/>
              <a:gd name="connsiteX77" fmla="*/ 1227649 w 2342191"/>
              <a:gd name="connsiteY77" fmla="*/ 435823 h 1760101"/>
              <a:gd name="connsiteX78" fmla="*/ 1239556 w 2342191"/>
              <a:gd name="connsiteY78" fmla="*/ 466779 h 1760101"/>
              <a:gd name="connsiteX79" fmla="*/ 1253844 w 2342191"/>
              <a:gd name="connsiteY79" fmla="*/ 478685 h 1760101"/>
              <a:gd name="connsiteX80" fmla="*/ 1289563 w 2342191"/>
              <a:gd name="connsiteY80" fmla="*/ 502498 h 1760101"/>
              <a:gd name="connsiteX81" fmla="*/ 1306231 w 2342191"/>
              <a:gd name="connsiteY81" fmla="*/ 492973 h 1760101"/>
              <a:gd name="connsiteX82" fmla="*/ 1341950 w 2342191"/>
              <a:gd name="connsiteY82" fmla="*/ 502498 h 1760101"/>
              <a:gd name="connsiteX83" fmla="*/ 1401480 w 2342191"/>
              <a:gd name="connsiteY83" fmla="*/ 564411 h 1760101"/>
              <a:gd name="connsiteX84" fmla="*/ 1377667 w 2342191"/>
              <a:gd name="connsiteY84" fmla="*/ 614416 h 1760101"/>
              <a:gd name="connsiteX85" fmla="*/ 1420532 w 2342191"/>
              <a:gd name="connsiteY85" fmla="*/ 700142 h 1760101"/>
              <a:gd name="connsiteX86" fmla="*/ 1441962 w 2342191"/>
              <a:gd name="connsiteY86" fmla="*/ 757292 h 1760101"/>
              <a:gd name="connsiteX87" fmla="*/ 1468155 w 2342191"/>
              <a:gd name="connsiteY87" fmla="*/ 783485 h 1760101"/>
              <a:gd name="connsiteX88" fmla="*/ 1515781 w 2342191"/>
              <a:gd name="connsiteY88" fmla="*/ 816822 h 1760101"/>
              <a:gd name="connsiteX89" fmla="*/ 1572932 w 2342191"/>
              <a:gd name="connsiteY89" fmla="*/ 797773 h 1760101"/>
              <a:gd name="connsiteX90" fmla="*/ 1641988 w 2342191"/>
              <a:gd name="connsiteY90" fmla="*/ 735860 h 1760101"/>
              <a:gd name="connsiteX91" fmla="*/ 1658656 w 2342191"/>
              <a:gd name="connsiteY91" fmla="*/ 723954 h 1760101"/>
              <a:gd name="connsiteX92" fmla="*/ 1696756 w 2342191"/>
              <a:gd name="connsiteY92" fmla="*/ 764435 h 1760101"/>
              <a:gd name="connsiteX93" fmla="*/ 1727713 w 2342191"/>
              <a:gd name="connsiteY93" fmla="*/ 778723 h 1760101"/>
              <a:gd name="connsiteX94" fmla="*/ 1770575 w 2342191"/>
              <a:gd name="connsiteY94" fmla="*/ 802535 h 1760101"/>
              <a:gd name="connsiteX95" fmla="*/ 1799150 w 2342191"/>
              <a:gd name="connsiteY95" fmla="*/ 831110 h 1760101"/>
              <a:gd name="connsiteX96" fmla="*/ 1880113 w 2342191"/>
              <a:gd name="connsiteY96" fmla="*/ 873973 h 1760101"/>
              <a:gd name="connsiteX97" fmla="*/ 1911069 w 2342191"/>
              <a:gd name="connsiteY97" fmla="*/ 873973 h 1760101"/>
              <a:gd name="connsiteX98" fmla="*/ 1946788 w 2342191"/>
              <a:gd name="connsiteY98" fmla="*/ 881117 h 1760101"/>
              <a:gd name="connsiteX99" fmla="*/ 1946788 w 2342191"/>
              <a:gd name="connsiteY99" fmla="*/ 938266 h 1760101"/>
              <a:gd name="connsiteX100" fmla="*/ 1961075 w 2342191"/>
              <a:gd name="connsiteY100" fmla="*/ 1014467 h 1760101"/>
              <a:gd name="connsiteX101" fmla="*/ 1956313 w 2342191"/>
              <a:gd name="connsiteY101" fmla="*/ 1069235 h 1760101"/>
              <a:gd name="connsiteX102" fmla="*/ 1953931 w 2342191"/>
              <a:gd name="connsiteY102" fmla="*/ 1128766 h 1760101"/>
              <a:gd name="connsiteX103" fmla="*/ 1987269 w 2342191"/>
              <a:gd name="connsiteY103" fmla="*/ 1200204 h 1760101"/>
              <a:gd name="connsiteX104" fmla="*/ 1989650 w 2342191"/>
              <a:gd name="connsiteY104" fmla="*/ 1221635 h 1760101"/>
              <a:gd name="connsiteX105" fmla="*/ 2265875 w 2342191"/>
              <a:gd name="connsiteY105" fmla="*/ 1166867 h 1760101"/>
              <a:gd name="connsiteX106" fmla="*/ 2284924 w 2342191"/>
              <a:gd name="connsiteY106" fmla="*/ 1178773 h 1760101"/>
              <a:gd name="connsiteX107" fmla="*/ 2342074 w 2342191"/>
              <a:gd name="connsiteY107" fmla="*/ 1402610 h 1760101"/>
              <a:gd name="connsiteX108" fmla="*/ 2268255 w 2342191"/>
              <a:gd name="connsiteY108" fmla="*/ 1404992 h 1760101"/>
              <a:gd name="connsiteX109" fmla="*/ 2156337 w 2342191"/>
              <a:gd name="connsiteY109" fmla="*/ 1435948 h 1760101"/>
              <a:gd name="connsiteX110" fmla="*/ 2108712 w 2342191"/>
              <a:gd name="connsiteY110" fmla="*/ 1459760 h 1760101"/>
              <a:gd name="connsiteX111" fmla="*/ 2082518 w 2342191"/>
              <a:gd name="connsiteY111" fmla="*/ 1445472 h 1760101"/>
              <a:gd name="connsiteX112" fmla="*/ 2096805 w 2342191"/>
              <a:gd name="connsiteY112" fmla="*/ 1419279 h 1760101"/>
              <a:gd name="connsiteX113" fmla="*/ 2084899 w 2342191"/>
              <a:gd name="connsiteY113" fmla="*/ 1388322 h 1760101"/>
              <a:gd name="connsiteX114" fmla="*/ 2056324 w 2342191"/>
              <a:gd name="connsiteY114" fmla="*/ 1333554 h 1760101"/>
              <a:gd name="connsiteX115" fmla="*/ 2025368 w 2342191"/>
              <a:gd name="connsiteY115" fmla="*/ 1331172 h 1760101"/>
              <a:gd name="connsiteX116" fmla="*/ 1927736 w 2342191"/>
              <a:gd name="connsiteY116" fmla="*/ 1443092 h 1760101"/>
              <a:gd name="connsiteX117" fmla="*/ 1887255 w 2342191"/>
              <a:gd name="connsiteY117" fmla="*/ 1376415 h 1760101"/>
              <a:gd name="connsiteX118" fmla="*/ 1844393 w 2342191"/>
              <a:gd name="connsiteY118" fmla="*/ 1390704 h 1760101"/>
              <a:gd name="connsiteX119" fmla="*/ 1796768 w 2342191"/>
              <a:gd name="connsiteY119" fmla="*/ 1438328 h 1760101"/>
              <a:gd name="connsiteX120" fmla="*/ 1720568 w 2342191"/>
              <a:gd name="connsiteY120" fmla="*/ 1362128 h 1760101"/>
              <a:gd name="connsiteX121" fmla="*/ 1689612 w 2342191"/>
              <a:gd name="connsiteY121" fmla="*/ 1331172 h 1760101"/>
              <a:gd name="connsiteX122" fmla="*/ 1606268 w 2342191"/>
              <a:gd name="connsiteY122" fmla="*/ 1302597 h 1760101"/>
              <a:gd name="connsiteX123" fmla="*/ 1541974 w 2342191"/>
              <a:gd name="connsiteY123" fmla="*/ 1216872 h 1760101"/>
              <a:gd name="connsiteX124" fmla="*/ 1496730 w 2342191"/>
              <a:gd name="connsiteY124" fmla="*/ 1183535 h 1760101"/>
              <a:gd name="connsiteX125" fmla="*/ 1439580 w 2342191"/>
              <a:gd name="connsiteY125" fmla="*/ 1174009 h 1760101"/>
              <a:gd name="connsiteX126" fmla="*/ 1349093 w 2342191"/>
              <a:gd name="connsiteY126" fmla="*/ 1188299 h 1760101"/>
              <a:gd name="connsiteX127" fmla="*/ 1332424 w 2342191"/>
              <a:gd name="connsiteY127" fmla="*/ 1185916 h 1760101"/>
              <a:gd name="connsiteX128" fmla="*/ 1291943 w 2342191"/>
              <a:gd name="connsiteY128" fmla="*/ 1212109 h 1760101"/>
              <a:gd name="connsiteX129" fmla="*/ 1258605 w 2342191"/>
              <a:gd name="connsiteY129" fmla="*/ 1228778 h 1760101"/>
              <a:gd name="connsiteX130" fmla="*/ 1253843 w 2342191"/>
              <a:gd name="connsiteY130" fmla="*/ 1250210 h 1760101"/>
              <a:gd name="connsiteX131" fmla="*/ 1222887 w 2342191"/>
              <a:gd name="connsiteY131" fmla="*/ 1269260 h 1760101"/>
              <a:gd name="connsiteX132" fmla="*/ 1199074 w 2342191"/>
              <a:gd name="connsiteY132" fmla="*/ 1302597 h 1760101"/>
              <a:gd name="connsiteX133" fmla="*/ 1141924 w 2342191"/>
              <a:gd name="connsiteY133" fmla="*/ 1331172 h 1760101"/>
              <a:gd name="connsiteX134" fmla="*/ 1120493 w 2342191"/>
              <a:gd name="connsiteY134" fmla="*/ 1362129 h 1760101"/>
              <a:gd name="connsiteX135" fmla="*/ 1094299 w 2342191"/>
              <a:gd name="connsiteY135" fmla="*/ 1388322 h 1760101"/>
              <a:gd name="connsiteX136" fmla="*/ 1080012 w 2342191"/>
              <a:gd name="connsiteY136" fmla="*/ 1454997 h 1760101"/>
              <a:gd name="connsiteX137" fmla="*/ 1091918 w 2342191"/>
              <a:gd name="connsiteY137" fmla="*/ 1502622 h 1760101"/>
              <a:gd name="connsiteX138" fmla="*/ 1118112 w 2342191"/>
              <a:gd name="connsiteY138" fmla="*/ 1543103 h 1760101"/>
              <a:gd name="connsiteX139" fmla="*/ 1122874 w 2342191"/>
              <a:gd name="connsiteY139" fmla="*/ 1590729 h 1760101"/>
              <a:gd name="connsiteX140" fmla="*/ 1108587 w 2342191"/>
              <a:gd name="connsiteY140" fmla="*/ 1621684 h 1760101"/>
              <a:gd name="connsiteX141" fmla="*/ 1099062 w 2342191"/>
              <a:gd name="connsiteY141" fmla="*/ 1652642 h 1760101"/>
              <a:gd name="connsiteX142" fmla="*/ 1013337 w 2342191"/>
              <a:gd name="connsiteY142" fmla="*/ 1726459 h 1760101"/>
              <a:gd name="connsiteX143" fmla="*/ 989524 w 2342191"/>
              <a:gd name="connsiteY143" fmla="*/ 1747891 h 1760101"/>
              <a:gd name="connsiteX144" fmla="*/ 931725 w 2342191"/>
              <a:gd name="connsiteY144" fmla="*/ 1757893 h 1760101"/>
              <a:gd name="connsiteX145" fmla="*/ 818074 w 2342191"/>
              <a:gd name="connsiteY145" fmla="*/ 1702648 h 1760101"/>
              <a:gd name="connsiteX146" fmla="*/ 770449 w 2342191"/>
              <a:gd name="connsiteY146" fmla="*/ 1674072 h 1760101"/>
              <a:gd name="connsiteX147" fmla="*/ 687105 w 2342191"/>
              <a:gd name="connsiteY147" fmla="*/ 1645499 h 1760101"/>
              <a:gd name="connsiteX148" fmla="*/ 601380 w 2342191"/>
              <a:gd name="connsiteY148" fmla="*/ 1631209 h 1760101"/>
              <a:gd name="connsiteX149" fmla="*/ 546612 w 2342191"/>
              <a:gd name="connsiteY149" fmla="*/ 1640734 h 1760101"/>
              <a:gd name="connsiteX150" fmla="*/ 491843 w 2342191"/>
              <a:gd name="connsiteY150" fmla="*/ 1638353 h 1760101"/>
              <a:gd name="connsiteX151" fmla="*/ 391830 w 2342191"/>
              <a:gd name="connsiteY151" fmla="*/ 1655022 h 1760101"/>
              <a:gd name="connsiteX152" fmla="*/ 313249 w 2342191"/>
              <a:gd name="connsiteY152" fmla="*/ 1643117 h 1760101"/>
              <a:gd name="connsiteX153" fmla="*/ 246574 w 2342191"/>
              <a:gd name="connsiteY153" fmla="*/ 1619303 h 1760101"/>
              <a:gd name="connsiteX154" fmla="*/ 170374 w 2342191"/>
              <a:gd name="connsiteY154" fmla="*/ 1547867 h 1760101"/>
              <a:gd name="connsiteX155" fmla="*/ 75125 w 2342191"/>
              <a:gd name="connsiteY155" fmla="*/ 1497860 h 1760101"/>
              <a:gd name="connsiteX156" fmla="*/ 48930 w 2342191"/>
              <a:gd name="connsiteY156" fmla="*/ 1433567 h 1760101"/>
              <a:gd name="connsiteX157" fmla="*/ 70362 w 2342191"/>
              <a:gd name="connsiteY157" fmla="*/ 1416898 h 1760101"/>
              <a:gd name="connsiteX158" fmla="*/ 87030 w 2342191"/>
              <a:gd name="connsiteY158" fmla="*/ 1371654 h 1760101"/>
              <a:gd name="connsiteX159" fmla="*/ 79943 w 2342191"/>
              <a:gd name="connsiteY159" fmla="*/ 1336122 h 1760101"/>
              <a:gd name="connsiteX0" fmla="*/ 79943 w 2342076"/>
              <a:gd name="connsiteY0" fmla="*/ 1336122 h 1760101"/>
              <a:gd name="connsiteX1" fmla="*/ 60837 w 2342076"/>
              <a:gd name="connsiteY1" fmla="*/ 1290692 h 1760101"/>
              <a:gd name="connsiteX2" fmla="*/ 67980 w 2342076"/>
              <a:gd name="connsiteY2" fmla="*/ 1233542 h 1760101"/>
              <a:gd name="connsiteX3" fmla="*/ 39405 w 2342076"/>
              <a:gd name="connsiteY3" fmla="*/ 1135909 h 1760101"/>
              <a:gd name="connsiteX4" fmla="*/ 58455 w 2342076"/>
              <a:gd name="connsiteY4" fmla="*/ 1138292 h 1760101"/>
              <a:gd name="connsiteX5" fmla="*/ 125131 w 2342076"/>
              <a:gd name="connsiteY5" fmla="*/ 1159722 h 1760101"/>
              <a:gd name="connsiteX6" fmla="*/ 153706 w 2342076"/>
              <a:gd name="connsiteY6" fmla="*/ 1124004 h 1760101"/>
              <a:gd name="connsiteX7" fmla="*/ 201331 w 2342076"/>
              <a:gd name="connsiteY7" fmla="*/ 1107334 h 1760101"/>
              <a:gd name="connsiteX8" fmla="*/ 189424 w 2342076"/>
              <a:gd name="connsiteY8" fmla="*/ 1071617 h 1760101"/>
              <a:gd name="connsiteX9" fmla="*/ 194188 w 2342076"/>
              <a:gd name="connsiteY9" fmla="*/ 1026372 h 1760101"/>
              <a:gd name="connsiteX10" fmla="*/ 215618 w 2342076"/>
              <a:gd name="connsiteY10" fmla="*/ 990654 h 1760101"/>
              <a:gd name="connsiteX11" fmla="*/ 218000 w 2342076"/>
              <a:gd name="connsiteY11" fmla="*/ 964459 h 1760101"/>
              <a:gd name="connsiteX12" fmla="*/ 239430 w 2342076"/>
              <a:gd name="connsiteY12" fmla="*/ 964460 h 1760101"/>
              <a:gd name="connsiteX13" fmla="*/ 268006 w 2342076"/>
              <a:gd name="connsiteY13" fmla="*/ 950172 h 1760101"/>
              <a:gd name="connsiteX14" fmla="*/ 318013 w 2342076"/>
              <a:gd name="connsiteY14" fmla="*/ 885878 h 1760101"/>
              <a:gd name="connsiteX15" fmla="*/ 348968 w 2342076"/>
              <a:gd name="connsiteY15" fmla="*/ 833490 h 1760101"/>
              <a:gd name="connsiteX16" fmla="*/ 441838 w 2342076"/>
              <a:gd name="connsiteY16" fmla="*/ 778722 h 1760101"/>
              <a:gd name="connsiteX17" fmla="*/ 553756 w 2342076"/>
              <a:gd name="connsiteY17" fmla="*/ 740621 h 1760101"/>
              <a:gd name="connsiteX18" fmla="*/ 527563 w 2342076"/>
              <a:gd name="connsiteY18" fmla="*/ 707284 h 1760101"/>
              <a:gd name="connsiteX19" fmla="*/ 489463 w 2342076"/>
              <a:gd name="connsiteY19" fmla="*/ 688234 h 1760101"/>
              <a:gd name="connsiteX20" fmla="*/ 508513 w 2342076"/>
              <a:gd name="connsiteY20" fmla="*/ 647753 h 1760101"/>
              <a:gd name="connsiteX21" fmla="*/ 503750 w 2342076"/>
              <a:gd name="connsiteY21" fmla="*/ 623941 h 1760101"/>
              <a:gd name="connsiteX22" fmla="*/ 498988 w 2342076"/>
              <a:gd name="connsiteY22" fmla="*/ 604891 h 1760101"/>
              <a:gd name="connsiteX23" fmla="*/ 434694 w 2342076"/>
              <a:gd name="connsiteY23" fmla="*/ 562028 h 1760101"/>
              <a:gd name="connsiteX24" fmla="*/ 382305 w 2342076"/>
              <a:gd name="connsiteY24" fmla="*/ 571552 h 1760101"/>
              <a:gd name="connsiteX25" fmla="*/ 315631 w 2342076"/>
              <a:gd name="connsiteY25" fmla="*/ 552503 h 1760101"/>
              <a:gd name="connsiteX26" fmla="*/ 248955 w 2342076"/>
              <a:gd name="connsiteY26" fmla="*/ 592983 h 1760101"/>
              <a:gd name="connsiteX27" fmla="*/ 144181 w 2342076"/>
              <a:gd name="connsiteY27" fmla="*/ 590602 h 1760101"/>
              <a:gd name="connsiteX28" fmla="*/ 79887 w 2342076"/>
              <a:gd name="connsiteY28" fmla="*/ 619177 h 1760101"/>
              <a:gd name="connsiteX29" fmla="*/ 32262 w 2342076"/>
              <a:gd name="connsiteY29" fmla="*/ 647752 h 1760101"/>
              <a:gd name="connsiteX30" fmla="*/ 1307 w 2342076"/>
              <a:gd name="connsiteY30" fmla="*/ 602508 h 1760101"/>
              <a:gd name="connsiteX31" fmla="*/ 10830 w 2342076"/>
              <a:gd name="connsiteY31" fmla="*/ 514402 h 1760101"/>
              <a:gd name="connsiteX32" fmla="*/ 8450 w 2342076"/>
              <a:gd name="connsiteY32" fmla="*/ 478683 h 1760101"/>
              <a:gd name="connsiteX33" fmla="*/ 22737 w 2342076"/>
              <a:gd name="connsiteY33" fmla="*/ 452490 h 1760101"/>
              <a:gd name="connsiteX34" fmla="*/ 27499 w 2342076"/>
              <a:gd name="connsiteY34" fmla="*/ 388196 h 1760101"/>
              <a:gd name="connsiteX35" fmla="*/ 32262 w 2342076"/>
              <a:gd name="connsiteY35" fmla="*/ 357240 h 1760101"/>
              <a:gd name="connsiteX36" fmla="*/ 58455 w 2342076"/>
              <a:gd name="connsiteY36" fmla="*/ 331046 h 1760101"/>
              <a:gd name="connsiteX37" fmla="*/ 60838 w 2342076"/>
              <a:gd name="connsiteY37" fmla="*/ 300090 h 1760101"/>
              <a:gd name="connsiteX38" fmla="*/ 106080 w 2342076"/>
              <a:gd name="connsiteY38" fmla="*/ 290565 h 1760101"/>
              <a:gd name="connsiteX39" fmla="*/ 82268 w 2342076"/>
              <a:gd name="connsiteY39" fmla="*/ 266752 h 1760101"/>
              <a:gd name="connsiteX40" fmla="*/ 117988 w 2342076"/>
              <a:gd name="connsiteY40" fmla="*/ 240558 h 1760101"/>
              <a:gd name="connsiteX41" fmla="*/ 91793 w 2342076"/>
              <a:gd name="connsiteY41" fmla="*/ 233415 h 1760101"/>
              <a:gd name="connsiteX42" fmla="*/ 58456 w 2342076"/>
              <a:gd name="connsiteY42" fmla="*/ 202458 h 1760101"/>
              <a:gd name="connsiteX43" fmla="*/ 101319 w 2342076"/>
              <a:gd name="connsiteY43" fmla="*/ 161977 h 1760101"/>
              <a:gd name="connsiteX44" fmla="*/ 65600 w 2342076"/>
              <a:gd name="connsiteY44" fmla="*/ 152452 h 1760101"/>
              <a:gd name="connsiteX45" fmla="*/ 56075 w 2342076"/>
              <a:gd name="connsiteY45" fmla="*/ 135783 h 1760101"/>
              <a:gd name="connsiteX46" fmla="*/ 72744 w 2342076"/>
              <a:gd name="connsiteY46" fmla="*/ 100065 h 1760101"/>
              <a:gd name="connsiteX47" fmla="*/ 51313 w 2342076"/>
              <a:gd name="connsiteY47" fmla="*/ 88158 h 1760101"/>
              <a:gd name="connsiteX48" fmla="*/ 65600 w 2342076"/>
              <a:gd name="connsiteY48" fmla="*/ 80063 h 1760101"/>
              <a:gd name="connsiteX49" fmla="*/ 77506 w 2342076"/>
              <a:gd name="connsiteY49" fmla="*/ 57204 h 1760101"/>
              <a:gd name="connsiteX50" fmla="*/ 125131 w 2342076"/>
              <a:gd name="connsiteY50" fmla="*/ 28627 h 1760101"/>
              <a:gd name="connsiteX51" fmla="*/ 172756 w 2342076"/>
              <a:gd name="connsiteY51" fmla="*/ 26247 h 1760101"/>
              <a:gd name="connsiteX52" fmla="*/ 210856 w 2342076"/>
              <a:gd name="connsiteY52" fmla="*/ 47679 h 1760101"/>
              <a:gd name="connsiteX53" fmla="*/ 234669 w 2342076"/>
              <a:gd name="connsiteY53" fmla="*/ 50059 h 1760101"/>
              <a:gd name="connsiteX54" fmla="*/ 287056 w 2342076"/>
              <a:gd name="connsiteY54" fmla="*/ 54823 h 1760101"/>
              <a:gd name="connsiteX55" fmla="*/ 318013 w 2342076"/>
              <a:gd name="connsiteY55" fmla="*/ 64348 h 1760101"/>
              <a:gd name="connsiteX56" fmla="*/ 322775 w 2342076"/>
              <a:gd name="connsiteY56" fmla="*/ 35773 h 1760101"/>
              <a:gd name="connsiteX57" fmla="*/ 315631 w 2342076"/>
              <a:gd name="connsiteY57" fmla="*/ 16722 h 1760101"/>
              <a:gd name="connsiteX58" fmla="*/ 413263 w 2342076"/>
              <a:gd name="connsiteY58" fmla="*/ 52 h 1760101"/>
              <a:gd name="connsiteX59" fmla="*/ 448980 w 2342076"/>
              <a:gd name="connsiteY59" fmla="*/ 23867 h 1760101"/>
              <a:gd name="connsiteX60" fmla="*/ 477556 w 2342076"/>
              <a:gd name="connsiteY60" fmla="*/ 31010 h 1760101"/>
              <a:gd name="connsiteX61" fmla="*/ 513275 w 2342076"/>
              <a:gd name="connsiteY61" fmla="*/ 81017 h 1760101"/>
              <a:gd name="connsiteX62" fmla="*/ 558519 w 2342076"/>
              <a:gd name="connsiteY62" fmla="*/ 114352 h 1760101"/>
              <a:gd name="connsiteX63" fmla="*/ 568043 w 2342076"/>
              <a:gd name="connsiteY63" fmla="*/ 150073 h 1760101"/>
              <a:gd name="connsiteX64" fmla="*/ 563280 w 2342076"/>
              <a:gd name="connsiteY64" fmla="*/ 221510 h 1760101"/>
              <a:gd name="connsiteX65" fmla="*/ 587397 w 2342076"/>
              <a:gd name="connsiteY65" fmla="*/ 276654 h 1760101"/>
              <a:gd name="connsiteX66" fmla="*/ 649005 w 2342076"/>
              <a:gd name="connsiteY66" fmla="*/ 309617 h 1760101"/>
              <a:gd name="connsiteX67" fmla="*/ 779974 w 2342076"/>
              <a:gd name="connsiteY67" fmla="*/ 381054 h 1760101"/>
              <a:gd name="connsiteX68" fmla="*/ 870463 w 2342076"/>
              <a:gd name="connsiteY68" fmla="*/ 440583 h 1760101"/>
              <a:gd name="connsiteX69" fmla="*/ 941899 w 2342076"/>
              <a:gd name="connsiteY69" fmla="*/ 390579 h 1760101"/>
              <a:gd name="connsiteX70" fmla="*/ 991905 w 2342076"/>
              <a:gd name="connsiteY70" fmla="*/ 362004 h 1760101"/>
              <a:gd name="connsiteX71" fmla="*/ 1006193 w 2342076"/>
              <a:gd name="connsiteY71" fmla="*/ 378673 h 1760101"/>
              <a:gd name="connsiteX72" fmla="*/ 1049055 w 2342076"/>
              <a:gd name="connsiteY72" fmla="*/ 395342 h 1760101"/>
              <a:gd name="connsiteX73" fmla="*/ 1072869 w 2342076"/>
              <a:gd name="connsiteY73" fmla="*/ 407248 h 1760101"/>
              <a:gd name="connsiteX74" fmla="*/ 1146687 w 2342076"/>
              <a:gd name="connsiteY74" fmla="*/ 402485 h 1760101"/>
              <a:gd name="connsiteX75" fmla="*/ 1170500 w 2342076"/>
              <a:gd name="connsiteY75" fmla="*/ 419154 h 1760101"/>
              <a:gd name="connsiteX76" fmla="*/ 1215744 w 2342076"/>
              <a:gd name="connsiteY76" fmla="*/ 423917 h 1760101"/>
              <a:gd name="connsiteX77" fmla="*/ 1227649 w 2342076"/>
              <a:gd name="connsiteY77" fmla="*/ 435823 h 1760101"/>
              <a:gd name="connsiteX78" fmla="*/ 1239556 w 2342076"/>
              <a:gd name="connsiteY78" fmla="*/ 466779 h 1760101"/>
              <a:gd name="connsiteX79" fmla="*/ 1253844 w 2342076"/>
              <a:gd name="connsiteY79" fmla="*/ 478685 h 1760101"/>
              <a:gd name="connsiteX80" fmla="*/ 1289563 w 2342076"/>
              <a:gd name="connsiteY80" fmla="*/ 502498 h 1760101"/>
              <a:gd name="connsiteX81" fmla="*/ 1306231 w 2342076"/>
              <a:gd name="connsiteY81" fmla="*/ 492973 h 1760101"/>
              <a:gd name="connsiteX82" fmla="*/ 1341950 w 2342076"/>
              <a:gd name="connsiteY82" fmla="*/ 502498 h 1760101"/>
              <a:gd name="connsiteX83" fmla="*/ 1401480 w 2342076"/>
              <a:gd name="connsiteY83" fmla="*/ 564411 h 1760101"/>
              <a:gd name="connsiteX84" fmla="*/ 1377667 w 2342076"/>
              <a:gd name="connsiteY84" fmla="*/ 614416 h 1760101"/>
              <a:gd name="connsiteX85" fmla="*/ 1420532 w 2342076"/>
              <a:gd name="connsiteY85" fmla="*/ 700142 h 1760101"/>
              <a:gd name="connsiteX86" fmla="*/ 1441962 w 2342076"/>
              <a:gd name="connsiteY86" fmla="*/ 757292 h 1760101"/>
              <a:gd name="connsiteX87" fmla="*/ 1468155 w 2342076"/>
              <a:gd name="connsiteY87" fmla="*/ 783485 h 1760101"/>
              <a:gd name="connsiteX88" fmla="*/ 1515781 w 2342076"/>
              <a:gd name="connsiteY88" fmla="*/ 816822 h 1760101"/>
              <a:gd name="connsiteX89" fmla="*/ 1572932 w 2342076"/>
              <a:gd name="connsiteY89" fmla="*/ 797773 h 1760101"/>
              <a:gd name="connsiteX90" fmla="*/ 1641988 w 2342076"/>
              <a:gd name="connsiteY90" fmla="*/ 735860 h 1760101"/>
              <a:gd name="connsiteX91" fmla="*/ 1658656 w 2342076"/>
              <a:gd name="connsiteY91" fmla="*/ 723954 h 1760101"/>
              <a:gd name="connsiteX92" fmla="*/ 1696756 w 2342076"/>
              <a:gd name="connsiteY92" fmla="*/ 764435 h 1760101"/>
              <a:gd name="connsiteX93" fmla="*/ 1727713 w 2342076"/>
              <a:gd name="connsiteY93" fmla="*/ 778723 h 1760101"/>
              <a:gd name="connsiteX94" fmla="*/ 1770575 w 2342076"/>
              <a:gd name="connsiteY94" fmla="*/ 802535 h 1760101"/>
              <a:gd name="connsiteX95" fmla="*/ 1799150 w 2342076"/>
              <a:gd name="connsiteY95" fmla="*/ 831110 h 1760101"/>
              <a:gd name="connsiteX96" fmla="*/ 1880113 w 2342076"/>
              <a:gd name="connsiteY96" fmla="*/ 873973 h 1760101"/>
              <a:gd name="connsiteX97" fmla="*/ 1911069 w 2342076"/>
              <a:gd name="connsiteY97" fmla="*/ 873973 h 1760101"/>
              <a:gd name="connsiteX98" fmla="*/ 1946788 w 2342076"/>
              <a:gd name="connsiteY98" fmla="*/ 881117 h 1760101"/>
              <a:gd name="connsiteX99" fmla="*/ 1946788 w 2342076"/>
              <a:gd name="connsiteY99" fmla="*/ 938266 h 1760101"/>
              <a:gd name="connsiteX100" fmla="*/ 1961075 w 2342076"/>
              <a:gd name="connsiteY100" fmla="*/ 1014467 h 1760101"/>
              <a:gd name="connsiteX101" fmla="*/ 1956313 w 2342076"/>
              <a:gd name="connsiteY101" fmla="*/ 1069235 h 1760101"/>
              <a:gd name="connsiteX102" fmla="*/ 1953931 w 2342076"/>
              <a:gd name="connsiteY102" fmla="*/ 1128766 h 1760101"/>
              <a:gd name="connsiteX103" fmla="*/ 1987269 w 2342076"/>
              <a:gd name="connsiteY103" fmla="*/ 1200204 h 1760101"/>
              <a:gd name="connsiteX104" fmla="*/ 1989650 w 2342076"/>
              <a:gd name="connsiteY104" fmla="*/ 1221635 h 1760101"/>
              <a:gd name="connsiteX105" fmla="*/ 2265875 w 2342076"/>
              <a:gd name="connsiteY105" fmla="*/ 1166867 h 1760101"/>
              <a:gd name="connsiteX106" fmla="*/ 2342074 w 2342076"/>
              <a:gd name="connsiteY106" fmla="*/ 1402610 h 1760101"/>
              <a:gd name="connsiteX107" fmla="*/ 2268255 w 2342076"/>
              <a:gd name="connsiteY107" fmla="*/ 1404992 h 1760101"/>
              <a:gd name="connsiteX108" fmla="*/ 2156337 w 2342076"/>
              <a:gd name="connsiteY108" fmla="*/ 1435948 h 1760101"/>
              <a:gd name="connsiteX109" fmla="*/ 2108712 w 2342076"/>
              <a:gd name="connsiteY109" fmla="*/ 1459760 h 1760101"/>
              <a:gd name="connsiteX110" fmla="*/ 2082518 w 2342076"/>
              <a:gd name="connsiteY110" fmla="*/ 1445472 h 1760101"/>
              <a:gd name="connsiteX111" fmla="*/ 2096805 w 2342076"/>
              <a:gd name="connsiteY111" fmla="*/ 1419279 h 1760101"/>
              <a:gd name="connsiteX112" fmla="*/ 2084899 w 2342076"/>
              <a:gd name="connsiteY112" fmla="*/ 1388322 h 1760101"/>
              <a:gd name="connsiteX113" fmla="*/ 2056324 w 2342076"/>
              <a:gd name="connsiteY113" fmla="*/ 1333554 h 1760101"/>
              <a:gd name="connsiteX114" fmla="*/ 2025368 w 2342076"/>
              <a:gd name="connsiteY114" fmla="*/ 1331172 h 1760101"/>
              <a:gd name="connsiteX115" fmla="*/ 1927736 w 2342076"/>
              <a:gd name="connsiteY115" fmla="*/ 1443092 h 1760101"/>
              <a:gd name="connsiteX116" fmla="*/ 1887255 w 2342076"/>
              <a:gd name="connsiteY116" fmla="*/ 1376415 h 1760101"/>
              <a:gd name="connsiteX117" fmla="*/ 1844393 w 2342076"/>
              <a:gd name="connsiteY117" fmla="*/ 1390704 h 1760101"/>
              <a:gd name="connsiteX118" fmla="*/ 1796768 w 2342076"/>
              <a:gd name="connsiteY118" fmla="*/ 1438328 h 1760101"/>
              <a:gd name="connsiteX119" fmla="*/ 1720568 w 2342076"/>
              <a:gd name="connsiteY119" fmla="*/ 1362128 h 1760101"/>
              <a:gd name="connsiteX120" fmla="*/ 1689612 w 2342076"/>
              <a:gd name="connsiteY120" fmla="*/ 1331172 h 1760101"/>
              <a:gd name="connsiteX121" fmla="*/ 1606268 w 2342076"/>
              <a:gd name="connsiteY121" fmla="*/ 1302597 h 1760101"/>
              <a:gd name="connsiteX122" fmla="*/ 1541974 w 2342076"/>
              <a:gd name="connsiteY122" fmla="*/ 1216872 h 1760101"/>
              <a:gd name="connsiteX123" fmla="*/ 1496730 w 2342076"/>
              <a:gd name="connsiteY123" fmla="*/ 1183535 h 1760101"/>
              <a:gd name="connsiteX124" fmla="*/ 1439580 w 2342076"/>
              <a:gd name="connsiteY124" fmla="*/ 1174009 h 1760101"/>
              <a:gd name="connsiteX125" fmla="*/ 1349093 w 2342076"/>
              <a:gd name="connsiteY125" fmla="*/ 1188299 h 1760101"/>
              <a:gd name="connsiteX126" fmla="*/ 1332424 w 2342076"/>
              <a:gd name="connsiteY126" fmla="*/ 1185916 h 1760101"/>
              <a:gd name="connsiteX127" fmla="*/ 1291943 w 2342076"/>
              <a:gd name="connsiteY127" fmla="*/ 1212109 h 1760101"/>
              <a:gd name="connsiteX128" fmla="*/ 1258605 w 2342076"/>
              <a:gd name="connsiteY128" fmla="*/ 1228778 h 1760101"/>
              <a:gd name="connsiteX129" fmla="*/ 1253843 w 2342076"/>
              <a:gd name="connsiteY129" fmla="*/ 1250210 h 1760101"/>
              <a:gd name="connsiteX130" fmla="*/ 1222887 w 2342076"/>
              <a:gd name="connsiteY130" fmla="*/ 1269260 h 1760101"/>
              <a:gd name="connsiteX131" fmla="*/ 1199074 w 2342076"/>
              <a:gd name="connsiteY131" fmla="*/ 1302597 h 1760101"/>
              <a:gd name="connsiteX132" fmla="*/ 1141924 w 2342076"/>
              <a:gd name="connsiteY132" fmla="*/ 1331172 h 1760101"/>
              <a:gd name="connsiteX133" fmla="*/ 1120493 w 2342076"/>
              <a:gd name="connsiteY133" fmla="*/ 1362129 h 1760101"/>
              <a:gd name="connsiteX134" fmla="*/ 1094299 w 2342076"/>
              <a:gd name="connsiteY134" fmla="*/ 1388322 h 1760101"/>
              <a:gd name="connsiteX135" fmla="*/ 1080012 w 2342076"/>
              <a:gd name="connsiteY135" fmla="*/ 1454997 h 1760101"/>
              <a:gd name="connsiteX136" fmla="*/ 1091918 w 2342076"/>
              <a:gd name="connsiteY136" fmla="*/ 1502622 h 1760101"/>
              <a:gd name="connsiteX137" fmla="*/ 1118112 w 2342076"/>
              <a:gd name="connsiteY137" fmla="*/ 1543103 h 1760101"/>
              <a:gd name="connsiteX138" fmla="*/ 1122874 w 2342076"/>
              <a:gd name="connsiteY138" fmla="*/ 1590729 h 1760101"/>
              <a:gd name="connsiteX139" fmla="*/ 1108587 w 2342076"/>
              <a:gd name="connsiteY139" fmla="*/ 1621684 h 1760101"/>
              <a:gd name="connsiteX140" fmla="*/ 1099062 w 2342076"/>
              <a:gd name="connsiteY140" fmla="*/ 1652642 h 1760101"/>
              <a:gd name="connsiteX141" fmla="*/ 1013337 w 2342076"/>
              <a:gd name="connsiteY141" fmla="*/ 1726459 h 1760101"/>
              <a:gd name="connsiteX142" fmla="*/ 989524 w 2342076"/>
              <a:gd name="connsiteY142" fmla="*/ 1747891 h 1760101"/>
              <a:gd name="connsiteX143" fmla="*/ 931725 w 2342076"/>
              <a:gd name="connsiteY143" fmla="*/ 1757893 h 1760101"/>
              <a:gd name="connsiteX144" fmla="*/ 818074 w 2342076"/>
              <a:gd name="connsiteY144" fmla="*/ 1702648 h 1760101"/>
              <a:gd name="connsiteX145" fmla="*/ 770449 w 2342076"/>
              <a:gd name="connsiteY145" fmla="*/ 1674072 h 1760101"/>
              <a:gd name="connsiteX146" fmla="*/ 687105 w 2342076"/>
              <a:gd name="connsiteY146" fmla="*/ 1645499 h 1760101"/>
              <a:gd name="connsiteX147" fmla="*/ 601380 w 2342076"/>
              <a:gd name="connsiteY147" fmla="*/ 1631209 h 1760101"/>
              <a:gd name="connsiteX148" fmla="*/ 546612 w 2342076"/>
              <a:gd name="connsiteY148" fmla="*/ 1640734 h 1760101"/>
              <a:gd name="connsiteX149" fmla="*/ 491843 w 2342076"/>
              <a:gd name="connsiteY149" fmla="*/ 1638353 h 1760101"/>
              <a:gd name="connsiteX150" fmla="*/ 391830 w 2342076"/>
              <a:gd name="connsiteY150" fmla="*/ 1655022 h 1760101"/>
              <a:gd name="connsiteX151" fmla="*/ 313249 w 2342076"/>
              <a:gd name="connsiteY151" fmla="*/ 1643117 h 1760101"/>
              <a:gd name="connsiteX152" fmla="*/ 246574 w 2342076"/>
              <a:gd name="connsiteY152" fmla="*/ 1619303 h 1760101"/>
              <a:gd name="connsiteX153" fmla="*/ 170374 w 2342076"/>
              <a:gd name="connsiteY153" fmla="*/ 1547867 h 1760101"/>
              <a:gd name="connsiteX154" fmla="*/ 75125 w 2342076"/>
              <a:gd name="connsiteY154" fmla="*/ 1497860 h 1760101"/>
              <a:gd name="connsiteX155" fmla="*/ 48930 w 2342076"/>
              <a:gd name="connsiteY155" fmla="*/ 1433567 h 1760101"/>
              <a:gd name="connsiteX156" fmla="*/ 70362 w 2342076"/>
              <a:gd name="connsiteY156" fmla="*/ 1416898 h 1760101"/>
              <a:gd name="connsiteX157" fmla="*/ 87030 w 2342076"/>
              <a:gd name="connsiteY157" fmla="*/ 1371654 h 1760101"/>
              <a:gd name="connsiteX158" fmla="*/ 79943 w 2342076"/>
              <a:gd name="connsiteY158" fmla="*/ 1336122 h 1760101"/>
              <a:gd name="connsiteX0" fmla="*/ 79943 w 2354865"/>
              <a:gd name="connsiteY0" fmla="*/ 1336122 h 1760101"/>
              <a:gd name="connsiteX1" fmla="*/ 60837 w 2354865"/>
              <a:gd name="connsiteY1" fmla="*/ 1290692 h 1760101"/>
              <a:gd name="connsiteX2" fmla="*/ 67980 w 2354865"/>
              <a:gd name="connsiteY2" fmla="*/ 1233542 h 1760101"/>
              <a:gd name="connsiteX3" fmla="*/ 39405 w 2354865"/>
              <a:gd name="connsiteY3" fmla="*/ 1135909 h 1760101"/>
              <a:gd name="connsiteX4" fmla="*/ 58455 w 2354865"/>
              <a:gd name="connsiteY4" fmla="*/ 1138292 h 1760101"/>
              <a:gd name="connsiteX5" fmla="*/ 125131 w 2354865"/>
              <a:gd name="connsiteY5" fmla="*/ 1159722 h 1760101"/>
              <a:gd name="connsiteX6" fmla="*/ 153706 w 2354865"/>
              <a:gd name="connsiteY6" fmla="*/ 1124004 h 1760101"/>
              <a:gd name="connsiteX7" fmla="*/ 201331 w 2354865"/>
              <a:gd name="connsiteY7" fmla="*/ 1107334 h 1760101"/>
              <a:gd name="connsiteX8" fmla="*/ 189424 w 2354865"/>
              <a:gd name="connsiteY8" fmla="*/ 1071617 h 1760101"/>
              <a:gd name="connsiteX9" fmla="*/ 194188 w 2354865"/>
              <a:gd name="connsiteY9" fmla="*/ 1026372 h 1760101"/>
              <a:gd name="connsiteX10" fmla="*/ 215618 w 2354865"/>
              <a:gd name="connsiteY10" fmla="*/ 990654 h 1760101"/>
              <a:gd name="connsiteX11" fmla="*/ 218000 w 2354865"/>
              <a:gd name="connsiteY11" fmla="*/ 964459 h 1760101"/>
              <a:gd name="connsiteX12" fmla="*/ 239430 w 2354865"/>
              <a:gd name="connsiteY12" fmla="*/ 964460 h 1760101"/>
              <a:gd name="connsiteX13" fmla="*/ 268006 w 2354865"/>
              <a:gd name="connsiteY13" fmla="*/ 950172 h 1760101"/>
              <a:gd name="connsiteX14" fmla="*/ 318013 w 2354865"/>
              <a:gd name="connsiteY14" fmla="*/ 885878 h 1760101"/>
              <a:gd name="connsiteX15" fmla="*/ 348968 w 2354865"/>
              <a:gd name="connsiteY15" fmla="*/ 833490 h 1760101"/>
              <a:gd name="connsiteX16" fmla="*/ 441838 w 2354865"/>
              <a:gd name="connsiteY16" fmla="*/ 778722 h 1760101"/>
              <a:gd name="connsiteX17" fmla="*/ 553756 w 2354865"/>
              <a:gd name="connsiteY17" fmla="*/ 740621 h 1760101"/>
              <a:gd name="connsiteX18" fmla="*/ 527563 w 2354865"/>
              <a:gd name="connsiteY18" fmla="*/ 707284 h 1760101"/>
              <a:gd name="connsiteX19" fmla="*/ 489463 w 2354865"/>
              <a:gd name="connsiteY19" fmla="*/ 688234 h 1760101"/>
              <a:gd name="connsiteX20" fmla="*/ 508513 w 2354865"/>
              <a:gd name="connsiteY20" fmla="*/ 647753 h 1760101"/>
              <a:gd name="connsiteX21" fmla="*/ 503750 w 2354865"/>
              <a:gd name="connsiteY21" fmla="*/ 623941 h 1760101"/>
              <a:gd name="connsiteX22" fmla="*/ 498988 w 2354865"/>
              <a:gd name="connsiteY22" fmla="*/ 604891 h 1760101"/>
              <a:gd name="connsiteX23" fmla="*/ 434694 w 2354865"/>
              <a:gd name="connsiteY23" fmla="*/ 562028 h 1760101"/>
              <a:gd name="connsiteX24" fmla="*/ 382305 w 2354865"/>
              <a:gd name="connsiteY24" fmla="*/ 571552 h 1760101"/>
              <a:gd name="connsiteX25" fmla="*/ 315631 w 2354865"/>
              <a:gd name="connsiteY25" fmla="*/ 552503 h 1760101"/>
              <a:gd name="connsiteX26" fmla="*/ 248955 w 2354865"/>
              <a:gd name="connsiteY26" fmla="*/ 592983 h 1760101"/>
              <a:gd name="connsiteX27" fmla="*/ 144181 w 2354865"/>
              <a:gd name="connsiteY27" fmla="*/ 590602 h 1760101"/>
              <a:gd name="connsiteX28" fmla="*/ 79887 w 2354865"/>
              <a:gd name="connsiteY28" fmla="*/ 619177 h 1760101"/>
              <a:gd name="connsiteX29" fmla="*/ 32262 w 2354865"/>
              <a:gd name="connsiteY29" fmla="*/ 647752 h 1760101"/>
              <a:gd name="connsiteX30" fmla="*/ 1307 w 2354865"/>
              <a:gd name="connsiteY30" fmla="*/ 602508 h 1760101"/>
              <a:gd name="connsiteX31" fmla="*/ 10830 w 2354865"/>
              <a:gd name="connsiteY31" fmla="*/ 514402 h 1760101"/>
              <a:gd name="connsiteX32" fmla="*/ 8450 w 2354865"/>
              <a:gd name="connsiteY32" fmla="*/ 478683 h 1760101"/>
              <a:gd name="connsiteX33" fmla="*/ 22737 w 2354865"/>
              <a:gd name="connsiteY33" fmla="*/ 452490 h 1760101"/>
              <a:gd name="connsiteX34" fmla="*/ 27499 w 2354865"/>
              <a:gd name="connsiteY34" fmla="*/ 388196 h 1760101"/>
              <a:gd name="connsiteX35" fmla="*/ 32262 w 2354865"/>
              <a:gd name="connsiteY35" fmla="*/ 357240 h 1760101"/>
              <a:gd name="connsiteX36" fmla="*/ 58455 w 2354865"/>
              <a:gd name="connsiteY36" fmla="*/ 331046 h 1760101"/>
              <a:gd name="connsiteX37" fmla="*/ 60838 w 2354865"/>
              <a:gd name="connsiteY37" fmla="*/ 300090 h 1760101"/>
              <a:gd name="connsiteX38" fmla="*/ 106080 w 2354865"/>
              <a:gd name="connsiteY38" fmla="*/ 290565 h 1760101"/>
              <a:gd name="connsiteX39" fmla="*/ 82268 w 2354865"/>
              <a:gd name="connsiteY39" fmla="*/ 266752 h 1760101"/>
              <a:gd name="connsiteX40" fmla="*/ 117988 w 2354865"/>
              <a:gd name="connsiteY40" fmla="*/ 240558 h 1760101"/>
              <a:gd name="connsiteX41" fmla="*/ 91793 w 2354865"/>
              <a:gd name="connsiteY41" fmla="*/ 233415 h 1760101"/>
              <a:gd name="connsiteX42" fmla="*/ 58456 w 2354865"/>
              <a:gd name="connsiteY42" fmla="*/ 202458 h 1760101"/>
              <a:gd name="connsiteX43" fmla="*/ 101319 w 2354865"/>
              <a:gd name="connsiteY43" fmla="*/ 161977 h 1760101"/>
              <a:gd name="connsiteX44" fmla="*/ 65600 w 2354865"/>
              <a:gd name="connsiteY44" fmla="*/ 152452 h 1760101"/>
              <a:gd name="connsiteX45" fmla="*/ 56075 w 2354865"/>
              <a:gd name="connsiteY45" fmla="*/ 135783 h 1760101"/>
              <a:gd name="connsiteX46" fmla="*/ 72744 w 2354865"/>
              <a:gd name="connsiteY46" fmla="*/ 100065 h 1760101"/>
              <a:gd name="connsiteX47" fmla="*/ 51313 w 2354865"/>
              <a:gd name="connsiteY47" fmla="*/ 88158 h 1760101"/>
              <a:gd name="connsiteX48" fmla="*/ 65600 w 2354865"/>
              <a:gd name="connsiteY48" fmla="*/ 80063 h 1760101"/>
              <a:gd name="connsiteX49" fmla="*/ 77506 w 2354865"/>
              <a:gd name="connsiteY49" fmla="*/ 57204 h 1760101"/>
              <a:gd name="connsiteX50" fmla="*/ 125131 w 2354865"/>
              <a:gd name="connsiteY50" fmla="*/ 28627 h 1760101"/>
              <a:gd name="connsiteX51" fmla="*/ 172756 w 2354865"/>
              <a:gd name="connsiteY51" fmla="*/ 26247 h 1760101"/>
              <a:gd name="connsiteX52" fmla="*/ 210856 w 2354865"/>
              <a:gd name="connsiteY52" fmla="*/ 47679 h 1760101"/>
              <a:gd name="connsiteX53" fmla="*/ 234669 w 2354865"/>
              <a:gd name="connsiteY53" fmla="*/ 50059 h 1760101"/>
              <a:gd name="connsiteX54" fmla="*/ 287056 w 2354865"/>
              <a:gd name="connsiteY54" fmla="*/ 54823 h 1760101"/>
              <a:gd name="connsiteX55" fmla="*/ 318013 w 2354865"/>
              <a:gd name="connsiteY55" fmla="*/ 64348 h 1760101"/>
              <a:gd name="connsiteX56" fmla="*/ 322775 w 2354865"/>
              <a:gd name="connsiteY56" fmla="*/ 35773 h 1760101"/>
              <a:gd name="connsiteX57" fmla="*/ 315631 w 2354865"/>
              <a:gd name="connsiteY57" fmla="*/ 16722 h 1760101"/>
              <a:gd name="connsiteX58" fmla="*/ 413263 w 2354865"/>
              <a:gd name="connsiteY58" fmla="*/ 52 h 1760101"/>
              <a:gd name="connsiteX59" fmla="*/ 448980 w 2354865"/>
              <a:gd name="connsiteY59" fmla="*/ 23867 h 1760101"/>
              <a:gd name="connsiteX60" fmla="*/ 477556 w 2354865"/>
              <a:gd name="connsiteY60" fmla="*/ 31010 h 1760101"/>
              <a:gd name="connsiteX61" fmla="*/ 513275 w 2354865"/>
              <a:gd name="connsiteY61" fmla="*/ 81017 h 1760101"/>
              <a:gd name="connsiteX62" fmla="*/ 558519 w 2354865"/>
              <a:gd name="connsiteY62" fmla="*/ 114352 h 1760101"/>
              <a:gd name="connsiteX63" fmla="*/ 568043 w 2354865"/>
              <a:gd name="connsiteY63" fmla="*/ 150073 h 1760101"/>
              <a:gd name="connsiteX64" fmla="*/ 563280 w 2354865"/>
              <a:gd name="connsiteY64" fmla="*/ 221510 h 1760101"/>
              <a:gd name="connsiteX65" fmla="*/ 587397 w 2354865"/>
              <a:gd name="connsiteY65" fmla="*/ 276654 h 1760101"/>
              <a:gd name="connsiteX66" fmla="*/ 649005 w 2354865"/>
              <a:gd name="connsiteY66" fmla="*/ 309617 h 1760101"/>
              <a:gd name="connsiteX67" fmla="*/ 779974 w 2354865"/>
              <a:gd name="connsiteY67" fmla="*/ 381054 h 1760101"/>
              <a:gd name="connsiteX68" fmla="*/ 870463 w 2354865"/>
              <a:gd name="connsiteY68" fmla="*/ 440583 h 1760101"/>
              <a:gd name="connsiteX69" fmla="*/ 941899 w 2354865"/>
              <a:gd name="connsiteY69" fmla="*/ 390579 h 1760101"/>
              <a:gd name="connsiteX70" fmla="*/ 991905 w 2354865"/>
              <a:gd name="connsiteY70" fmla="*/ 362004 h 1760101"/>
              <a:gd name="connsiteX71" fmla="*/ 1006193 w 2354865"/>
              <a:gd name="connsiteY71" fmla="*/ 378673 h 1760101"/>
              <a:gd name="connsiteX72" fmla="*/ 1049055 w 2354865"/>
              <a:gd name="connsiteY72" fmla="*/ 395342 h 1760101"/>
              <a:gd name="connsiteX73" fmla="*/ 1072869 w 2354865"/>
              <a:gd name="connsiteY73" fmla="*/ 407248 h 1760101"/>
              <a:gd name="connsiteX74" fmla="*/ 1146687 w 2354865"/>
              <a:gd name="connsiteY74" fmla="*/ 402485 h 1760101"/>
              <a:gd name="connsiteX75" fmla="*/ 1170500 w 2354865"/>
              <a:gd name="connsiteY75" fmla="*/ 419154 h 1760101"/>
              <a:gd name="connsiteX76" fmla="*/ 1215744 w 2354865"/>
              <a:gd name="connsiteY76" fmla="*/ 423917 h 1760101"/>
              <a:gd name="connsiteX77" fmla="*/ 1227649 w 2354865"/>
              <a:gd name="connsiteY77" fmla="*/ 435823 h 1760101"/>
              <a:gd name="connsiteX78" fmla="*/ 1239556 w 2354865"/>
              <a:gd name="connsiteY78" fmla="*/ 466779 h 1760101"/>
              <a:gd name="connsiteX79" fmla="*/ 1253844 w 2354865"/>
              <a:gd name="connsiteY79" fmla="*/ 478685 h 1760101"/>
              <a:gd name="connsiteX80" fmla="*/ 1289563 w 2354865"/>
              <a:gd name="connsiteY80" fmla="*/ 502498 h 1760101"/>
              <a:gd name="connsiteX81" fmla="*/ 1306231 w 2354865"/>
              <a:gd name="connsiteY81" fmla="*/ 492973 h 1760101"/>
              <a:gd name="connsiteX82" fmla="*/ 1341950 w 2354865"/>
              <a:gd name="connsiteY82" fmla="*/ 502498 h 1760101"/>
              <a:gd name="connsiteX83" fmla="*/ 1401480 w 2354865"/>
              <a:gd name="connsiteY83" fmla="*/ 564411 h 1760101"/>
              <a:gd name="connsiteX84" fmla="*/ 1377667 w 2354865"/>
              <a:gd name="connsiteY84" fmla="*/ 614416 h 1760101"/>
              <a:gd name="connsiteX85" fmla="*/ 1420532 w 2354865"/>
              <a:gd name="connsiteY85" fmla="*/ 700142 h 1760101"/>
              <a:gd name="connsiteX86" fmla="*/ 1441962 w 2354865"/>
              <a:gd name="connsiteY86" fmla="*/ 757292 h 1760101"/>
              <a:gd name="connsiteX87" fmla="*/ 1468155 w 2354865"/>
              <a:gd name="connsiteY87" fmla="*/ 783485 h 1760101"/>
              <a:gd name="connsiteX88" fmla="*/ 1515781 w 2354865"/>
              <a:gd name="connsiteY88" fmla="*/ 816822 h 1760101"/>
              <a:gd name="connsiteX89" fmla="*/ 1572932 w 2354865"/>
              <a:gd name="connsiteY89" fmla="*/ 797773 h 1760101"/>
              <a:gd name="connsiteX90" fmla="*/ 1641988 w 2354865"/>
              <a:gd name="connsiteY90" fmla="*/ 735860 h 1760101"/>
              <a:gd name="connsiteX91" fmla="*/ 1658656 w 2354865"/>
              <a:gd name="connsiteY91" fmla="*/ 723954 h 1760101"/>
              <a:gd name="connsiteX92" fmla="*/ 1696756 w 2354865"/>
              <a:gd name="connsiteY92" fmla="*/ 764435 h 1760101"/>
              <a:gd name="connsiteX93" fmla="*/ 1727713 w 2354865"/>
              <a:gd name="connsiteY93" fmla="*/ 778723 h 1760101"/>
              <a:gd name="connsiteX94" fmla="*/ 1770575 w 2354865"/>
              <a:gd name="connsiteY94" fmla="*/ 802535 h 1760101"/>
              <a:gd name="connsiteX95" fmla="*/ 1799150 w 2354865"/>
              <a:gd name="connsiteY95" fmla="*/ 831110 h 1760101"/>
              <a:gd name="connsiteX96" fmla="*/ 1880113 w 2354865"/>
              <a:gd name="connsiteY96" fmla="*/ 873973 h 1760101"/>
              <a:gd name="connsiteX97" fmla="*/ 1911069 w 2354865"/>
              <a:gd name="connsiteY97" fmla="*/ 873973 h 1760101"/>
              <a:gd name="connsiteX98" fmla="*/ 1946788 w 2354865"/>
              <a:gd name="connsiteY98" fmla="*/ 881117 h 1760101"/>
              <a:gd name="connsiteX99" fmla="*/ 1946788 w 2354865"/>
              <a:gd name="connsiteY99" fmla="*/ 938266 h 1760101"/>
              <a:gd name="connsiteX100" fmla="*/ 1961075 w 2354865"/>
              <a:gd name="connsiteY100" fmla="*/ 1014467 h 1760101"/>
              <a:gd name="connsiteX101" fmla="*/ 1956313 w 2354865"/>
              <a:gd name="connsiteY101" fmla="*/ 1069235 h 1760101"/>
              <a:gd name="connsiteX102" fmla="*/ 1953931 w 2354865"/>
              <a:gd name="connsiteY102" fmla="*/ 1128766 h 1760101"/>
              <a:gd name="connsiteX103" fmla="*/ 1987269 w 2354865"/>
              <a:gd name="connsiteY103" fmla="*/ 1200204 h 1760101"/>
              <a:gd name="connsiteX104" fmla="*/ 1989650 w 2354865"/>
              <a:gd name="connsiteY104" fmla="*/ 1221635 h 1760101"/>
              <a:gd name="connsiteX105" fmla="*/ 2342074 w 2354865"/>
              <a:gd name="connsiteY105" fmla="*/ 1402610 h 1760101"/>
              <a:gd name="connsiteX106" fmla="*/ 2268255 w 2354865"/>
              <a:gd name="connsiteY106" fmla="*/ 1404992 h 1760101"/>
              <a:gd name="connsiteX107" fmla="*/ 2156337 w 2354865"/>
              <a:gd name="connsiteY107" fmla="*/ 1435948 h 1760101"/>
              <a:gd name="connsiteX108" fmla="*/ 2108712 w 2354865"/>
              <a:gd name="connsiteY108" fmla="*/ 1459760 h 1760101"/>
              <a:gd name="connsiteX109" fmla="*/ 2082518 w 2354865"/>
              <a:gd name="connsiteY109" fmla="*/ 1445472 h 1760101"/>
              <a:gd name="connsiteX110" fmla="*/ 2096805 w 2354865"/>
              <a:gd name="connsiteY110" fmla="*/ 1419279 h 1760101"/>
              <a:gd name="connsiteX111" fmla="*/ 2084899 w 2354865"/>
              <a:gd name="connsiteY111" fmla="*/ 1388322 h 1760101"/>
              <a:gd name="connsiteX112" fmla="*/ 2056324 w 2354865"/>
              <a:gd name="connsiteY112" fmla="*/ 1333554 h 1760101"/>
              <a:gd name="connsiteX113" fmla="*/ 2025368 w 2354865"/>
              <a:gd name="connsiteY113" fmla="*/ 1331172 h 1760101"/>
              <a:gd name="connsiteX114" fmla="*/ 1927736 w 2354865"/>
              <a:gd name="connsiteY114" fmla="*/ 1443092 h 1760101"/>
              <a:gd name="connsiteX115" fmla="*/ 1887255 w 2354865"/>
              <a:gd name="connsiteY115" fmla="*/ 1376415 h 1760101"/>
              <a:gd name="connsiteX116" fmla="*/ 1844393 w 2354865"/>
              <a:gd name="connsiteY116" fmla="*/ 1390704 h 1760101"/>
              <a:gd name="connsiteX117" fmla="*/ 1796768 w 2354865"/>
              <a:gd name="connsiteY117" fmla="*/ 1438328 h 1760101"/>
              <a:gd name="connsiteX118" fmla="*/ 1720568 w 2354865"/>
              <a:gd name="connsiteY118" fmla="*/ 1362128 h 1760101"/>
              <a:gd name="connsiteX119" fmla="*/ 1689612 w 2354865"/>
              <a:gd name="connsiteY119" fmla="*/ 1331172 h 1760101"/>
              <a:gd name="connsiteX120" fmla="*/ 1606268 w 2354865"/>
              <a:gd name="connsiteY120" fmla="*/ 1302597 h 1760101"/>
              <a:gd name="connsiteX121" fmla="*/ 1541974 w 2354865"/>
              <a:gd name="connsiteY121" fmla="*/ 1216872 h 1760101"/>
              <a:gd name="connsiteX122" fmla="*/ 1496730 w 2354865"/>
              <a:gd name="connsiteY122" fmla="*/ 1183535 h 1760101"/>
              <a:gd name="connsiteX123" fmla="*/ 1439580 w 2354865"/>
              <a:gd name="connsiteY123" fmla="*/ 1174009 h 1760101"/>
              <a:gd name="connsiteX124" fmla="*/ 1349093 w 2354865"/>
              <a:gd name="connsiteY124" fmla="*/ 1188299 h 1760101"/>
              <a:gd name="connsiteX125" fmla="*/ 1332424 w 2354865"/>
              <a:gd name="connsiteY125" fmla="*/ 1185916 h 1760101"/>
              <a:gd name="connsiteX126" fmla="*/ 1291943 w 2354865"/>
              <a:gd name="connsiteY126" fmla="*/ 1212109 h 1760101"/>
              <a:gd name="connsiteX127" fmla="*/ 1258605 w 2354865"/>
              <a:gd name="connsiteY127" fmla="*/ 1228778 h 1760101"/>
              <a:gd name="connsiteX128" fmla="*/ 1253843 w 2354865"/>
              <a:gd name="connsiteY128" fmla="*/ 1250210 h 1760101"/>
              <a:gd name="connsiteX129" fmla="*/ 1222887 w 2354865"/>
              <a:gd name="connsiteY129" fmla="*/ 1269260 h 1760101"/>
              <a:gd name="connsiteX130" fmla="*/ 1199074 w 2354865"/>
              <a:gd name="connsiteY130" fmla="*/ 1302597 h 1760101"/>
              <a:gd name="connsiteX131" fmla="*/ 1141924 w 2354865"/>
              <a:gd name="connsiteY131" fmla="*/ 1331172 h 1760101"/>
              <a:gd name="connsiteX132" fmla="*/ 1120493 w 2354865"/>
              <a:gd name="connsiteY132" fmla="*/ 1362129 h 1760101"/>
              <a:gd name="connsiteX133" fmla="*/ 1094299 w 2354865"/>
              <a:gd name="connsiteY133" fmla="*/ 1388322 h 1760101"/>
              <a:gd name="connsiteX134" fmla="*/ 1080012 w 2354865"/>
              <a:gd name="connsiteY134" fmla="*/ 1454997 h 1760101"/>
              <a:gd name="connsiteX135" fmla="*/ 1091918 w 2354865"/>
              <a:gd name="connsiteY135" fmla="*/ 1502622 h 1760101"/>
              <a:gd name="connsiteX136" fmla="*/ 1118112 w 2354865"/>
              <a:gd name="connsiteY136" fmla="*/ 1543103 h 1760101"/>
              <a:gd name="connsiteX137" fmla="*/ 1122874 w 2354865"/>
              <a:gd name="connsiteY137" fmla="*/ 1590729 h 1760101"/>
              <a:gd name="connsiteX138" fmla="*/ 1108587 w 2354865"/>
              <a:gd name="connsiteY138" fmla="*/ 1621684 h 1760101"/>
              <a:gd name="connsiteX139" fmla="*/ 1099062 w 2354865"/>
              <a:gd name="connsiteY139" fmla="*/ 1652642 h 1760101"/>
              <a:gd name="connsiteX140" fmla="*/ 1013337 w 2354865"/>
              <a:gd name="connsiteY140" fmla="*/ 1726459 h 1760101"/>
              <a:gd name="connsiteX141" fmla="*/ 989524 w 2354865"/>
              <a:gd name="connsiteY141" fmla="*/ 1747891 h 1760101"/>
              <a:gd name="connsiteX142" fmla="*/ 931725 w 2354865"/>
              <a:gd name="connsiteY142" fmla="*/ 1757893 h 1760101"/>
              <a:gd name="connsiteX143" fmla="*/ 818074 w 2354865"/>
              <a:gd name="connsiteY143" fmla="*/ 1702648 h 1760101"/>
              <a:gd name="connsiteX144" fmla="*/ 770449 w 2354865"/>
              <a:gd name="connsiteY144" fmla="*/ 1674072 h 1760101"/>
              <a:gd name="connsiteX145" fmla="*/ 687105 w 2354865"/>
              <a:gd name="connsiteY145" fmla="*/ 1645499 h 1760101"/>
              <a:gd name="connsiteX146" fmla="*/ 601380 w 2354865"/>
              <a:gd name="connsiteY146" fmla="*/ 1631209 h 1760101"/>
              <a:gd name="connsiteX147" fmla="*/ 546612 w 2354865"/>
              <a:gd name="connsiteY147" fmla="*/ 1640734 h 1760101"/>
              <a:gd name="connsiteX148" fmla="*/ 491843 w 2354865"/>
              <a:gd name="connsiteY148" fmla="*/ 1638353 h 1760101"/>
              <a:gd name="connsiteX149" fmla="*/ 391830 w 2354865"/>
              <a:gd name="connsiteY149" fmla="*/ 1655022 h 1760101"/>
              <a:gd name="connsiteX150" fmla="*/ 313249 w 2354865"/>
              <a:gd name="connsiteY150" fmla="*/ 1643117 h 1760101"/>
              <a:gd name="connsiteX151" fmla="*/ 246574 w 2354865"/>
              <a:gd name="connsiteY151" fmla="*/ 1619303 h 1760101"/>
              <a:gd name="connsiteX152" fmla="*/ 170374 w 2354865"/>
              <a:gd name="connsiteY152" fmla="*/ 1547867 h 1760101"/>
              <a:gd name="connsiteX153" fmla="*/ 75125 w 2354865"/>
              <a:gd name="connsiteY153" fmla="*/ 1497860 h 1760101"/>
              <a:gd name="connsiteX154" fmla="*/ 48930 w 2354865"/>
              <a:gd name="connsiteY154" fmla="*/ 1433567 h 1760101"/>
              <a:gd name="connsiteX155" fmla="*/ 70362 w 2354865"/>
              <a:gd name="connsiteY155" fmla="*/ 1416898 h 1760101"/>
              <a:gd name="connsiteX156" fmla="*/ 87030 w 2354865"/>
              <a:gd name="connsiteY156" fmla="*/ 1371654 h 1760101"/>
              <a:gd name="connsiteX157" fmla="*/ 79943 w 2354865"/>
              <a:gd name="connsiteY157" fmla="*/ 1336122 h 1760101"/>
              <a:gd name="connsiteX0" fmla="*/ 79943 w 2272612"/>
              <a:gd name="connsiteY0" fmla="*/ 1336122 h 1760101"/>
              <a:gd name="connsiteX1" fmla="*/ 60837 w 2272612"/>
              <a:gd name="connsiteY1" fmla="*/ 1290692 h 1760101"/>
              <a:gd name="connsiteX2" fmla="*/ 67980 w 2272612"/>
              <a:gd name="connsiteY2" fmla="*/ 1233542 h 1760101"/>
              <a:gd name="connsiteX3" fmla="*/ 39405 w 2272612"/>
              <a:gd name="connsiteY3" fmla="*/ 1135909 h 1760101"/>
              <a:gd name="connsiteX4" fmla="*/ 58455 w 2272612"/>
              <a:gd name="connsiteY4" fmla="*/ 1138292 h 1760101"/>
              <a:gd name="connsiteX5" fmla="*/ 125131 w 2272612"/>
              <a:gd name="connsiteY5" fmla="*/ 1159722 h 1760101"/>
              <a:gd name="connsiteX6" fmla="*/ 153706 w 2272612"/>
              <a:gd name="connsiteY6" fmla="*/ 1124004 h 1760101"/>
              <a:gd name="connsiteX7" fmla="*/ 201331 w 2272612"/>
              <a:gd name="connsiteY7" fmla="*/ 1107334 h 1760101"/>
              <a:gd name="connsiteX8" fmla="*/ 189424 w 2272612"/>
              <a:gd name="connsiteY8" fmla="*/ 1071617 h 1760101"/>
              <a:gd name="connsiteX9" fmla="*/ 194188 w 2272612"/>
              <a:gd name="connsiteY9" fmla="*/ 1026372 h 1760101"/>
              <a:gd name="connsiteX10" fmla="*/ 215618 w 2272612"/>
              <a:gd name="connsiteY10" fmla="*/ 990654 h 1760101"/>
              <a:gd name="connsiteX11" fmla="*/ 218000 w 2272612"/>
              <a:gd name="connsiteY11" fmla="*/ 964459 h 1760101"/>
              <a:gd name="connsiteX12" fmla="*/ 239430 w 2272612"/>
              <a:gd name="connsiteY12" fmla="*/ 964460 h 1760101"/>
              <a:gd name="connsiteX13" fmla="*/ 268006 w 2272612"/>
              <a:gd name="connsiteY13" fmla="*/ 950172 h 1760101"/>
              <a:gd name="connsiteX14" fmla="*/ 318013 w 2272612"/>
              <a:gd name="connsiteY14" fmla="*/ 885878 h 1760101"/>
              <a:gd name="connsiteX15" fmla="*/ 348968 w 2272612"/>
              <a:gd name="connsiteY15" fmla="*/ 833490 h 1760101"/>
              <a:gd name="connsiteX16" fmla="*/ 441838 w 2272612"/>
              <a:gd name="connsiteY16" fmla="*/ 778722 h 1760101"/>
              <a:gd name="connsiteX17" fmla="*/ 553756 w 2272612"/>
              <a:gd name="connsiteY17" fmla="*/ 740621 h 1760101"/>
              <a:gd name="connsiteX18" fmla="*/ 527563 w 2272612"/>
              <a:gd name="connsiteY18" fmla="*/ 707284 h 1760101"/>
              <a:gd name="connsiteX19" fmla="*/ 489463 w 2272612"/>
              <a:gd name="connsiteY19" fmla="*/ 688234 h 1760101"/>
              <a:gd name="connsiteX20" fmla="*/ 508513 w 2272612"/>
              <a:gd name="connsiteY20" fmla="*/ 647753 h 1760101"/>
              <a:gd name="connsiteX21" fmla="*/ 503750 w 2272612"/>
              <a:gd name="connsiteY21" fmla="*/ 623941 h 1760101"/>
              <a:gd name="connsiteX22" fmla="*/ 498988 w 2272612"/>
              <a:gd name="connsiteY22" fmla="*/ 604891 h 1760101"/>
              <a:gd name="connsiteX23" fmla="*/ 434694 w 2272612"/>
              <a:gd name="connsiteY23" fmla="*/ 562028 h 1760101"/>
              <a:gd name="connsiteX24" fmla="*/ 382305 w 2272612"/>
              <a:gd name="connsiteY24" fmla="*/ 571552 h 1760101"/>
              <a:gd name="connsiteX25" fmla="*/ 315631 w 2272612"/>
              <a:gd name="connsiteY25" fmla="*/ 552503 h 1760101"/>
              <a:gd name="connsiteX26" fmla="*/ 248955 w 2272612"/>
              <a:gd name="connsiteY26" fmla="*/ 592983 h 1760101"/>
              <a:gd name="connsiteX27" fmla="*/ 144181 w 2272612"/>
              <a:gd name="connsiteY27" fmla="*/ 590602 h 1760101"/>
              <a:gd name="connsiteX28" fmla="*/ 79887 w 2272612"/>
              <a:gd name="connsiteY28" fmla="*/ 619177 h 1760101"/>
              <a:gd name="connsiteX29" fmla="*/ 32262 w 2272612"/>
              <a:gd name="connsiteY29" fmla="*/ 647752 h 1760101"/>
              <a:gd name="connsiteX30" fmla="*/ 1307 w 2272612"/>
              <a:gd name="connsiteY30" fmla="*/ 602508 h 1760101"/>
              <a:gd name="connsiteX31" fmla="*/ 10830 w 2272612"/>
              <a:gd name="connsiteY31" fmla="*/ 514402 h 1760101"/>
              <a:gd name="connsiteX32" fmla="*/ 8450 w 2272612"/>
              <a:gd name="connsiteY32" fmla="*/ 478683 h 1760101"/>
              <a:gd name="connsiteX33" fmla="*/ 22737 w 2272612"/>
              <a:gd name="connsiteY33" fmla="*/ 452490 h 1760101"/>
              <a:gd name="connsiteX34" fmla="*/ 27499 w 2272612"/>
              <a:gd name="connsiteY34" fmla="*/ 388196 h 1760101"/>
              <a:gd name="connsiteX35" fmla="*/ 32262 w 2272612"/>
              <a:gd name="connsiteY35" fmla="*/ 357240 h 1760101"/>
              <a:gd name="connsiteX36" fmla="*/ 58455 w 2272612"/>
              <a:gd name="connsiteY36" fmla="*/ 331046 h 1760101"/>
              <a:gd name="connsiteX37" fmla="*/ 60838 w 2272612"/>
              <a:gd name="connsiteY37" fmla="*/ 300090 h 1760101"/>
              <a:gd name="connsiteX38" fmla="*/ 106080 w 2272612"/>
              <a:gd name="connsiteY38" fmla="*/ 290565 h 1760101"/>
              <a:gd name="connsiteX39" fmla="*/ 82268 w 2272612"/>
              <a:gd name="connsiteY39" fmla="*/ 266752 h 1760101"/>
              <a:gd name="connsiteX40" fmla="*/ 117988 w 2272612"/>
              <a:gd name="connsiteY40" fmla="*/ 240558 h 1760101"/>
              <a:gd name="connsiteX41" fmla="*/ 91793 w 2272612"/>
              <a:gd name="connsiteY41" fmla="*/ 233415 h 1760101"/>
              <a:gd name="connsiteX42" fmla="*/ 58456 w 2272612"/>
              <a:gd name="connsiteY42" fmla="*/ 202458 h 1760101"/>
              <a:gd name="connsiteX43" fmla="*/ 101319 w 2272612"/>
              <a:gd name="connsiteY43" fmla="*/ 161977 h 1760101"/>
              <a:gd name="connsiteX44" fmla="*/ 65600 w 2272612"/>
              <a:gd name="connsiteY44" fmla="*/ 152452 h 1760101"/>
              <a:gd name="connsiteX45" fmla="*/ 56075 w 2272612"/>
              <a:gd name="connsiteY45" fmla="*/ 135783 h 1760101"/>
              <a:gd name="connsiteX46" fmla="*/ 72744 w 2272612"/>
              <a:gd name="connsiteY46" fmla="*/ 100065 h 1760101"/>
              <a:gd name="connsiteX47" fmla="*/ 51313 w 2272612"/>
              <a:gd name="connsiteY47" fmla="*/ 88158 h 1760101"/>
              <a:gd name="connsiteX48" fmla="*/ 65600 w 2272612"/>
              <a:gd name="connsiteY48" fmla="*/ 80063 h 1760101"/>
              <a:gd name="connsiteX49" fmla="*/ 77506 w 2272612"/>
              <a:gd name="connsiteY49" fmla="*/ 57204 h 1760101"/>
              <a:gd name="connsiteX50" fmla="*/ 125131 w 2272612"/>
              <a:gd name="connsiteY50" fmla="*/ 28627 h 1760101"/>
              <a:gd name="connsiteX51" fmla="*/ 172756 w 2272612"/>
              <a:gd name="connsiteY51" fmla="*/ 26247 h 1760101"/>
              <a:gd name="connsiteX52" fmla="*/ 210856 w 2272612"/>
              <a:gd name="connsiteY52" fmla="*/ 47679 h 1760101"/>
              <a:gd name="connsiteX53" fmla="*/ 234669 w 2272612"/>
              <a:gd name="connsiteY53" fmla="*/ 50059 h 1760101"/>
              <a:gd name="connsiteX54" fmla="*/ 287056 w 2272612"/>
              <a:gd name="connsiteY54" fmla="*/ 54823 h 1760101"/>
              <a:gd name="connsiteX55" fmla="*/ 318013 w 2272612"/>
              <a:gd name="connsiteY55" fmla="*/ 64348 h 1760101"/>
              <a:gd name="connsiteX56" fmla="*/ 322775 w 2272612"/>
              <a:gd name="connsiteY56" fmla="*/ 35773 h 1760101"/>
              <a:gd name="connsiteX57" fmla="*/ 315631 w 2272612"/>
              <a:gd name="connsiteY57" fmla="*/ 16722 h 1760101"/>
              <a:gd name="connsiteX58" fmla="*/ 413263 w 2272612"/>
              <a:gd name="connsiteY58" fmla="*/ 52 h 1760101"/>
              <a:gd name="connsiteX59" fmla="*/ 448980 w 2272612"/>
              <a:gd name="connsiteY59" fmla="*/ 23867 h 1760101"/>
              <a:gd name="connsiteX60" fmla="*/ 477556 w 2272612"/>
              <a:gd name="connsiteY60" fmla="*/ 31010 h 1760101"/>
              <a:gd name="connsiteX61" fmla="*/ 513275 w 2272612"/>
              <a:gd name="connsiteY61" fmla="*/ 81017 h 1760101"/>
              <a:gd name="connsiteX62" fmla="*/ 558519 w 2272612"/>
              <a:gd name="connsiteY62" fmla="*/ 114352 h 1760101"/>
              <a:gd name="connsiteX63" fmla="*/ 568043 w 2272612"/>
              <a:gd name="connsiteY63" fmla="*/ 150073 h 1760101"/>
              <a:gd name="connsiteX64" fmla="*/ 563280 w 2272612"/>
              <a:gd name="connsiteY64" fmla="*/ 221510 h 1760101"/>
              <a:gd name="connsiteX65" fmla="*/ 587397 w 2272612"/>
              <a:gd name="connsiteY65" fmla="*/ 276654 h 1760101"/>
              <a:gd name="connsiteX66" fmla="*/ 649005 w 2272612"/>
              <a:gd name="connsiteY66" fmla="*/ 309617 h 1760101"/>
              <a:gd name="connsiteX67" fmla="*/ 779974 w 2272612"/>
              <a:gd name="connsiteY67" fmla="*/ 381054 h 1760101"/>
              <a:gd name="connsiteX68" fmla="*/ 870463 w 2272612"/>
              <a:gd name="connsiteY68" fmla="*/ 440583 h 1760101"/>
              <a:gd name="connsiteX69" fmla="*/ 941899 w 2272612"/>
              <a:gd name="connsiteY69" fmla="*/ 390579 h 1760101"/>
              <a:gd name="connsiteX70" fmla="*/ 991905 w 2272612"/>
              <a:gd name="connsiteY70" fmla="*/ 362004 h 1760101"/>
              <a:gd name="connsiteX71" fmla="*/ 1006193 w 2272612"/>
              <a:gd name="connsiteY71" fmla="*/ 378673 h 1760101"/>
              <a:gd name="connsiteX72" fmla="*/ 1049055 w 2272612"/>
              <a:gd name="connsiteY72" fmla="*/ 395342 h 1760101"/>
              <a:gd name="connsiteX73" fmla="*/ 1072869 w 2272612"/>
              <a:gd name="connsiteY73" fmla="*/ 407248 h 1760101"/>
              <a:gd name="connsiteX74" fmla="*/ 1146687 w 2272612"/>
              <a:gd name="connsiteY74" fmla="*/ 402485 h 1760101"/>
              <a:gd name="connsiteX75" fmla="*/ 1170500 w 2272612"/>
              <a:gd name="connsiteY75" fmla="*/ 419154 h 1760101"/>
              <a:gd name="connsiteX76" fmla="*/ 1215744 w 2272612"/>
              <a:gd name="connsiteY76" fmla="*/ 423917 h 1760101"/>
              <a:gd name="connsiteX77" fmla="*/ 1227649 w 2272612"/>
              <a:gd name="connsiteY77" fmla="*/ 435823 h 1760101"/>
              <a:gd name="connsiteX78" fmla="*/ 1239556 w 2272612"/>
              <a:gd name="connsiteY78" fmla="*/ 466779 h 1760101"/>
              <a:gd name="connsiteX79" fmla="*/ 1253844 w 2272612"/>
              <a:gd name="connsiteY79" fmla="*/ 478685 h 1760101"/>
              <a:gd name="connsiteX80" fmla="*/ 1289563 w 2272612"/>
              <a:gd name="connsiteY80" fmla="*/ 502498 h 1760101"/>
              <a:gd name="connsiteX81" fmla="*/ 1306231 w 2272612"/>
              <a:gd name="connsiteY81" fmla="*/ 492973 h 1760101"/>
              <a:gd name="connsiteX82" fmla="*/ 1341950 w 2272612"/>
              <a:gd name="connsiteY82" fmla="*/ 502498 h 1760101"/>
              <a:gd name="connsiteX83" fmla="*/ 1401480 w 2272612"/>
              <a:gd name="connsiteY83" fmla="*/ 564411 h 1760101"/>
              <a:gd name="connsiteX84" fmla="*/ 1377667 w 2272612"/>
              <a:gd name="connsiteY84" fmla="*/ 614416 h 1760101"/>
              <a:gd name="connsiteX85" fmla="*/ 1420532 w 2272612"/>
              <a:gd name="connsiteY85" fmla="*/ 700142 h 1760101"/>
              <a:gd name="connsiteX86" fmla="*/ 1441962 w 2272612"/>
              <a:gd name="connsiteY86" fmla="*/ 757292 h 1760101"/>
              <a:gd name="connsiteX87" fmla="*/ 1468155 w 2272612"/>
              <a:gd name="connsiteY87" fmla="*/ 783485 h 1760101"/>
              <a:gd name="connsiteX88" fmla="*/ 1515781 w 2272612"/>
              <a:gd name="connsiteY88" fmla="*/ 816822 h 1760101"/>
              <a:gd name="connsiteX89" fmla="*/ 1572932 w 2272612"/>
              <a:gd name="connsiteY89" fmla="*/ 797773 h 1760101"/>
              <a:gd name="connsiteX90" fmla="*/ 1641988 w 2272612"/>
              <a:gd name="connsiteY90" fmla="*/ 735860 h 1760101"/>
              <a:gd name="connsiteX91" fmla="*/ 1658656 w 2272612"/>
              <a:gd name="connsiteY91" fmla="*/ 723954 h 1760101"/>
              <a:gd name="connsiteX92" fmla="*/ 1696756 w 2272612"/>
              <a:gd name="connsiteY92" fmla="*/ 764435 h 1760101"/>
              <a:gd name="connsiteX93" fmla="*/ 1727713 w 2272612"/>
              <a:gd name="connsiteY93" fmla="*/ 778723 h 1760101"/>
              <a:gd name="connsiteX94" fmla="*/ 1770575 w 2272612"/>
              <a:gd name="connsiteY94" fmla="*/ 802535 h 1760101"/>
              <a:gd name="connsiteX95" fmla="*/ 1799150 w 2272612"/>
              <a:gd name="connsiteY95" fmla="*/ 831110 h 1760101"/>
              <a:gd name="connsiteX96" fmla="*/ 1880113 w 2272612"/>
              <a:gd name="connsiteY96" fmla="*/ 873973 h 1760101"/>
              <a:gd name="connsiteX97" fmla="*/ 1911069 w 2272612"/>
              <a:gd name="connsiteY97" fmla="*/ 873973 h 1760101"/>
              <a:gd name="connsiteX98" fmla="*/ 1946788 w 2272612"/>
              <a:gd name="connsiteY98" fmla="*/ 881117 h 1760101"/>
              <a:gd name="connsiteX99" fmla="*/ 1946788 w 2272612"/>
              <a:gd name="connsiteY99" fmla="*/ 938266 h 1760101"/>
              <a:gd name="connsiteX100" fmla="*/ 1961075 w 2272612"/>
              <a:gd name="connsiteY100" fmla="*/ 1014467 h 1760101"/>
              <a:gd name="connsiteX101" fmla="*/ 1956313 w 2272612"/>
              <a:gd name="connsiteY101" fmla="*/ 1069235 h 1760101"/>
              <a:gd name="connsiteX102" fmla="*/ 1953931 w 2272612"/>
              <a:gd name="connsiteY102" fmla="*/ 1128766 h 1760101"/>
              <a:gd name="connsiteX103" fmla="*/ 1987269 w 2272612"/>
              <a:gd name="connsiteY103" fmla="*/ 1200204 h 1760101"/>
              <a:gd name="connsiteX104" fmla="*/ 1989650 w 2272612"/>
              <a:gd name="connsiteY104" fmla="*/ 1221635 h 1760101"/>
              <a:gd name="connsiteX105" fmla="*/ 2268255 w 2272612"/>
              <a:gd name="connsiteY105" fmla="*/ 1404992 h 1760101"/>
              <a:gd name="connsiteX106" fmla="*/ 2156337 w 2272612"/>
              <a:gd name="connsiteY106" fmla="*/ 1435948 h 1760101"/>
              <a:gd name="connsiteX107" fmla="*/ 2108712 w 2272612"/>
              <a:gd name="connsiteY107" fmla="*/ 1459760 h 1760101"/>
              <a:gd name="connsiteX108" fmla="*/ 2082518 w 2272612"/>
              <a:gd name="connsiteY108" fmla="*/ 1445472 h 1760101"/>
              <a:gd name="connsiteX109" fmla="*/ 2096805 w 2272612"/>
              <a:gd name="connsiteY109" fmla="*/ 1419279 h 1760101"/>
              <a:gd name="connsiteX110" fmla="*/ 2084899 w 2272612"/>
              <a:gd name="connsiteY110" fmla="*/ 1388322 h 1760101"/>
              <a:gd name="connsiteX111" fmla="*/ 2056324 w 2272612"/>
              <a:gd name="connsiteY111" fmla="*/ 1333554 h 1760101"/>
              <a:gd name="connsiteX112" fmla="*/ 2025368 w 2272612"/>
              <a:gd name="connsiteY112" fmla="*/ 1331172 h 1760101"/>
              <a:gd name="connsiteX113" fmla="*/ 1927736 w 2272612"/>
              <a:gd name="connsiteY113" fmla="*/ 1443092 h 1760101"/>
              <a:gd name="connsiteX114" fmla="*/ 1887255 w 2272612"/>
              <a:gd name="connsiteY114" fmla="*/ 1376415 h 1760101"/>
              <a:gd name="connsiteX115" fmla="*/ 1844393 w 2272612"/>
              <a:gd name="connsiteY115" fmla="*/ 1390704 h 1760101"/>
              <a:gd name="connsiteX116" fmla="*/ 1796768 w 2272612"/>
              <a:gd name="connsiteY116" fmla="*/ 1438328 h 1760101"/>
              <a:gd name="connsiteX117" fmla="*/ 1720568 w 2272612"/>
              <a:gd name="connsiteY117" fmla="*/ 1362128 h 1760101"/>
              <a:gd name="connsiteX118" fmla="*/ 1689612 w 2272612"/>
              <a:gd name="connsiteY118" fmla="*/ 1331172 h 1760101"/>
              <a:gd name="connsiteX119" fmla="*/ 1606268 w 2272612"/>
              <a:gd name="connsiteY119" fmla="*/ 1302597 h 1760101"/>
              <a:gd name="connsiteX120" fmla="*/ 1541974 w 2272612"/>
              <a:gd name="connsiteY120" fmla="*/ 1216872 h 1760101"/>
              <a:gd name="connsiteX121" fmla="*/ 1496730 w 2272612"/>
              <a:gd name="connsiteY121" fmla="*/ 1183535 h 1760101"/>
              <a:gd name="connsiteX122" fmla="*/ 1439580 w 2272612"/>
              <a:gd name="connsiteY122" fmla="*/ 1174009 h 1760101"/>
              <a:gd name="connsiteX123" fmla="*/ 1349093 w 2272612"/>
              <a:gd name="connsiteY123" fmla="*/ 1188299 h 1760101"/>
              <a:gd name="connsiteX124" fmla="*/ 1332424 w 2272612"/>
              <a:gd name="connsiteY124" fmla="*/ 1185916 h 1760101"/>
              <a:gd name="connsiteX125" fmla="*/ 1291943 w 2272612"/>
              <a:gd name="connsiteY125" fmla="*/ 1212109 h 1760101"/>
              <a:gd name="connsiteX126" fmla="*/ 1258605 w 2272612"/>
              <a:gd name="connsiteY126" fmla="*/ 1228778 h 1760101"/>
              <a:gd name="connsiteX127" fmla="*/ 1253843 w 2272612"/>
              <a:gd name="connsiteY127" fmla="*/ 1250210 h 1760101"/>
              <a:gd name="connsiteX128" fmla="*/ 1222887 w 2272612"/>
              <a:gd name="connsiteY128" fmla="*/ 1269260 h 1760101"/>
              <a:gd name="connsiteX129" fmla="*/ 1199074 w 2272612"/>
              <a:gd name="connsiteY129" fmla="*/ 1302597 h 1760101"/>
              <a:gd name="connsiteX130" fmla="*/ 1141924 w 2272612"/>
              <a:gd name="connsiteY130" fmla="*/ 1331172 h 1760101"/>
              <a:gd name="connsiteX131" fmla="*/ 1120493 w 2272612"/>
              <a:gd name="connsiteY131" fmla="*/ 1362129 h 1760101"/>
              <a:gd name="connsiteX132" fmla="*/ 1094299 w 2272612"/>
              <a:gd name="connsiteY132" fmla="*/ 1388322 h 1760101"/>
              <a:gd name="connsiteX133" fmla="*/ 1080012 w 2272612"/>
              <a:gd name="connsiteY133" fmla="*/ 1454997 h 1760101"/>
              <a:gd name="connsiteX134" fmla="*/ 1091918 w 2272612"/>
              <a:gd name="connsiteY134" fmla="*/ 1502622 h 1760101"/>
              <a:gd name="connsiteX135" fmla="*/ 1118112 w 2272612"/>
              <a:gd name="connsiteY135" fmla="*/ 1543103 h 1760101"/>
              <a:gd name="connsiteX136" fmla="*/ 1122874 w 2272612"/>
              <a:gd name="connsiteY136" fmla="*/ 1590729 h 1760101"/>
              <a:gd name="connsiteX137" fmla="*/ 1108587 w 2272612"/>
              <a:gd name="connsiteY137" fmla="*/ 1621684 h 1760101"/>
              <a:gd name="connsiteX138" fmla="*/ 1099062 w 2272612"/>
              <a:gd name="connsiteY138" fmla="*/ 1652642 h 1760101"/>
              <a:gd name="connsiteX139" fmla="*/ 1013337 w 2272612"/>
              <a:gd name="connsiteY139" fmla="*/ 1726459 h 1760101"/>
              <a:gd name="connsiteX140" fmla="*/ 989524 w 2272612"/>
              <a:gd name="connsiteY140" fmla="*/ 1747891 h 1760101"/>
              <a:gd name="connsiteX141" fmla="*/ 931725 w 2272612"/>
              <a:gd name="connsiteY141" fmla="*/ 1757893 h 1760101"/>
              <a:gd name="connsiteX142" fmla="*/ 818074 w 2272612"/>
              <a:gd name="connsiteY142" fmla="*/ 1702648 h 1760101"/>
              <a:gd name="connsiteX143" fmla="*/ 770449 w 2272612"/>
              <a:gd name="connsiteY143" fmla="*/ 1674072 h 1760101"/>
              <a:gd name="connsiteX144" fmla="*/ 687105 w 2272612"/>
              <a:gd name="connsiteY144" fmla="*/ 1645499 h 1760101"/>
              <a:gd name="connsiteX145" fmla="*/ 601380 w 2272612"/>
              <a:gd name="connsiteY145" fmla="*/ 1631209 h 1760101"/>
              <a:gd name="connsiteX146" fmla="*/ 546612 w 2272612"/>
              <a:gd name="connsiteY146" fmla="*/ 1640734 h 1760101"/>
              <a:gd name="connsiteX147" fmla="*/ 491843 w 2272612"/>
              <a:gd name="connsiteY147" fmla="*/ 1638353 h 1760101"/>
              <a:gd name="connsiteX148" fmla="*/ 391830 w 2272612"/>
              <a:gd name="connsiteY148" fmla="*/ 1655022 h 1760101"/>
              <a:gd name="connsiteX149" fmla="*/ 313249 w 2272612"/>
              <a:gd name="connsiteY149" fmla="*/ 1643117 h 1760101"/>
              <a:gd name="connsiteX150" fmla="*/ 246574 w 2272612"/>
              <a:gd name="connsiteY150" fmla="*/ 1619303 h 1760101"/>
              <a:gd name="connsiteX151" fmla="*/ 170374 w 2272612"/>
              <a:gd name="connsiteY151" fmla="*/ 1547867 h 1760101"/>
              <a:gd name="connsiteX152" fmla="*/ 75125 w 2272612"/>
              <a:gd name="connsiteY152" fmla="*/ 1497860 h 1760101"/>
              <a:gd name="connsiteX153" fmla="*/ 48930 w 2272612"/>
              <a:gd name="connsiteY153" fmla="*/ 1433567 h 1760101"/>
              <a:gd name="connsiteX154" fmla="*/ 70362 w 2272612"/>
              <a:gd name="connsiteY154" fmla="*/ 1416898 h 1760101"/>
              <a:gd name="connsiteX155" fmla="*/ 87030 w 2272612"/>
              <a:gd name="connsiteY155" fmla="*/ 1371654 h 1760101"/>
              <a:gd name="connsiteX156" fmla="*/ 79943 w 2272612"/>
              <a:gd name="connsiteY156" fmla="*/ 1336122 h 1760101"/>
              <a:gd name="connsiteX0" fmla="*/ 79943 w 2160426"/>
              <a:gd name="connsiteY0" fmla="*/ 1336122 h 1760101"/>
              <a:gd name="connsiteX1" fmla="*/ 60837 w 2160426"/>
              <a:gd name="connsiteY1" fmla="*/ 1290692 h 1760101"/>
              <a:gd name="connsiteX2" fmla="*/ 67980 w 2160426"/>
              <a:gd name="connsiteY2" fmla="*/ 1233542 h 1760101"/>
              <a:gd name="connsiteX3" fmla="*/ 39405 w 2160426"/>
              <a:gd name="connsiteY3" fmla="*/ 1135909 h 1760101"/>
              <a:gd name="connsiteX4" fmla="*/ 58455 w 2160426"/>
              <a:gd name="connsiteY4" fmla="*/ 1138292 h 1760101"/>
              <a:gd name="connsiteX5" fmla="*/ 125131 w 2160426"/>
              <a:gd name="connsiteY5" fmla="*/ 1159722 h 1760101"/>
              <a:gd name="connsiteX6" fmla="*/ 153706 w 2160426"/>
              <a:gd name="connsiteY6" fmla="*/ 1124004 h 1760101"/>
              <a:gd name="connsiteX7" fmla="*/ 201331 w 2160426"/>
              <a:gd name="connsiteY7" fmla="*/ 1107334 h 1760101"/>
              <a:gd name="connsiteX8" fmla="*/ 189424 w 2160426"/>
              <a:gd name="connsiteY8" fmla="*/ 1071617 h 1760101"/>
              <a:gd name="connsiteX9" fmla="*/ 194188 w 2160426"/>
              <a:gd name="connsiteY9" fmla="*/ 1026372 h 1760101"/>
              <a:gd name="connsiteX10" fmla="*/ 215618 w 2160426"/>
              <a:gd name="connsiteY10" fmla="*/ 990654 h 1760101"/>
              <a:gd name="connsiteX11" fmla="*/ 218000 w 2160426"/>
              <a:gd name="connsiteY11" fmla="*/ 964459 h 1760101"/>
              <a:gd name="connsiteX12" fmla="*/ 239430 w 2160426"/>
              <a:gd name="connsiteY12" fmla="*/ 964460 h 1760101"/>
              <a:gd name="connsiteX13" fmla="*/ 268006 w 2160426"/>
              <a:gd name="connsiteY13" fmla="*/ 950172 h 1760101"/>
              <a:gd name="connsiteX14" fmla="*/ 318013 w 2160426"/>
              <a:gd name="connsiteY14" fmla="*/ 885878 h 1760101"/>
              <a:gd name="connsiteX15" fmla="*/ 348968 w 2160426"/>
              <a:gd name="connsiteY15" fmla="*/ 833490 h 1760101"/>
              <a:gd name="connsiteX16" fmla="*/ 441838 w 2160426"/>
              <a:gd name="connsiteY16" fmla="*/ 778722 h 1760101"/>
              <a:gd name="connsiteX17" fmla="*/ 553756 w 2160426"/>
              <a:gd name="connsiteY17" fmla="*/ 740621 h 1760101"/>
              <a:gd name="connsiteX18" fmla="*/ 527563 w 2160426"/>
              <a:gd name="connsiteY18" fmla="*/ 707284 h 1760101"/>
              <a:gd name="connsiteX19" fmla="*/ 489463 w 2160426"/>
              <a:gd name="connsiteY19" fmla="*/ 688234 h 1760101"/>
              <a:gd name="connsiteX20" fmla="*/ 508513 w 2160426"/>
              <a:gd name="connsiteY20" fmla="*/ 647753 h 1760101"/>
              <a:gd name="connsiteX21" fmla="*/ 503750 w 2160426"/>
              <a:gd name="connsiteY21" fmla="*/ 623941 h 1760101"/>
              <a:gd name="connsiteX22" fmla="*/ 498988 w 2160426"/>
              <a:gd name="connsiteY22" fmla="*/ 604891 h 1760101"/>
              <a:gd name="connsiteX23" fmla="*/ 434694 w 2160426"/>
              <a:gd name="connsiteY23" fmla="*/ 562028 h 1760101"/>
              <a:gd name="connsiteX24" fmla="*/ 382305 w 2160426"/>
              <a:gd name="connsiteY24" fmla="*/ 571552 h 1760101"/>
              <a:gd name="connsiteX25" fmla="*/ 315631 w 2160426"/>
              <a:gd name="connsiteY25" fmla="*/ 552503 h 1760101"/>
              <a:gd name="connsiteX26" fmla="*/ 248955 w 2160426"/>
              <a:gd name="connsiteY26" fmla="*/ 592983 h 1760101"/>
              <a:gd name="connsiteX27" fmla="*/ 144181 w 2160426"/>
              <a:gd name="connsiteY27" fmla="*/ 590602 h 1760101"/>
              <a:gd name="connsiteX28" fmla="*/ 79887 w 2160426"/>
              <a:gd name="connsiteY28" fmla="*/ 619177 h 1760101"/>
              <a:gd name="connsiteX29" fmla="*/ 32262 w 2160426"/>
              <a:gd name="connsiteY29" fmla="*/ 647752 h 1760101"/>
              <a:gd name="connsiteX30" fmla="*/ 1307 w 2160426"/>
              <a:gd name="connsiteY30" fmla="*/ 602508 h 1760101"/>
              <a:gd name="connsiteX31" fmla="*/ 10830 w 2160426"/>
              <a:gd name="connsiteY31" fmla="*/ 514402 h 1760101"/>
              <a:gd name="connsiteX32" fmla="*/ 8450 w 2160426"/>
              <a:gd name="connsiteY32" fmla="*/ 478683 h 1760101"/>
              <a:gd name="connsiteX33" fmla="*/ 22737 w 2160426"/>
              <a:gd name="connsiteY33" fmla="*/ 452490 h 1760101"/>
              <a:gd name="connsiteX34" fmla="*/ 27499 w 2160426"/>
              <a:gd name="connsiteY34" fmla="*/ 388196 h 1760101"/>
              <a:gd name="connsiteX35" fmla="*/ 32262 w 2160426"/>
              <a:gd name="connsiteY35" fmla="*/ 357240 h 1760101"/>
              <a:gd name="connsiteX36" fmla="*/ 58455 w 2160426"/>
              <a:gd name="connsiteY36" fmla="*/ 331046 h 1760101"/>
              <a:gd name="connsiteX37" fmla="*/ 60838 w 2160426"/>
              <a:gd name="connsiteY37" fmla="*/ 300090 h 1760101"/>
              <a:gd name="connsiteX38" fmla="*/ 106080 w 2160426"/>
              <a:gd name="connsiteY38" fmla="*/ 290565 h 1760101"/>
              <a:gd name="connsiteX39" fmla="*/ 82268 w 2160426"/>
              <a:gd name="connsiteY39" fmla="*/ 266752 h 1760101"/>
              <a:gd name="connsiteX40" fmla="*/ 117988 w 2160426"/>
              <a:gd name="connsiteY40" fmla="*/ 240558 h 1760101"/>
              <a:gd name="connsiteX41" fmla="*/ 91793 w 2160426"/>
              <a:gd name="connsiteY41" fmla="*/ 233415 h 1760101"/>
              <a:gd name="connsiteX42" fmla="*/ 58456 w 2160426"/>
              <a:gd name="connsiteY42" fmla="*/ 202458 h 1760101"/>
              <a:gd name="connsiteX43" fmla="*/ 101319 w 2160426"/>
              <a:gd name="connsiteY43" fmla="*/ 161977 h 1760101"/>
              <a:gd name="connsiteX44" fmla="*/ 65600 w 2160426"/>
              <a:gd name="connsiteY44" fmla="*/ 152452 h 1760101"/>
              <a:gd name="connsiteX45" fmla="*/ 56075 w 2160426"/>
              <a:gd name="connsiteY45" fmla="*/ 135783 h 1760101"/>
              <a:gd name="connsiteX46" fmla="*/ 72744 w 2160426"/>
              <a:gd name="connsiteY46" fmla="*/ 100065 h 1760101"/>
              <a:gd name="connsiteX47" fmla="*/ 51313 w 2160426"/>
              <a:gd name="connsiteY47" fmla="*/ 88158 h 1760101"/>
              <a:gd name="connsiteX48" fmla="*/ 65600 w 2160426"/>
              <a:gd name="connsiteY48" fmla="*/ 80063 h 1760101"/>
              <a:gd name="connsiteX49" fmla="*/ 77506 w 2160426"/>
              <a:gd name="connsiteY49" fmla="*/ 57204 h 1760101"/>
              <a:gd name="connsiteX50" fmla="*/ 125131 w 2160426"/>
              <a:gd name="connsiteY50" fmla="*/ 28627 h 1760101"/>
              <a:gd name="connsiteX51" fmla="*/ 172756 w 2160426"/>
              <a:gd name="connsiteY51" fmla="*/ 26247 h 1760101"/>
              <a:gd name="connsiteX52" fmla="*/ 210856 w 2160426"/>
              <a:gd name="connsiteY52" fmla="*/ 47679 h 1760101"/>
              <a:gd name="connsiteX53" fmla="*/ 234669 w 2160426"/>
              <a:gd name="connsiteY53" fmla="*/ 50059 h 1760101"/>
              <a:gd name="connsiteX54" fmla="*/ 287056 w 2160426"/>
              <a:gd name="connsiteY54" fmla="*/ 54823 h 1760101"/>
              <a:gd name="connsiteX55" fmla="*/ 318013 w 2160426"/>
              <a:gd name="connsiteY55" fmla="*/ 64348 h 1760101"/>
              <a:gd name="connsiteX56" fmla="*/ 322775 w 2160426"/>
              <a:gd name="connsiteY56" fmla="*/ 35773 h 1760101"/>
              <a:gd name="connsiteX57" fmla="*/ 315631 w 2160426"/>
              <a:gd name="connsiteY57" fmla="*/ 16722 h 1760101"/>
              <a:gd name="connsiteX58" fmla="*/ 413263 w 2160426"/>
              <a:gd name="connsiteY58" fmla="*/ 52 h 1760101"/>
              <a:gd name="connsiteX59" fmla="*/ 448980 w 2160426"/>
              <a:gd name="connsiteY59" fmla="*/ 23867 h 1760101"/>
              <a:gd name="connsiteX60" fmla="*/ 477556 w 2160426"/>
              <a:gd name="connsiteY60" fmla="*/ 31010 h 1760101"/>
              <a:gd name="connsiteX61" fmla="*/ 513275 w 2160426"/>
              <a:gd name="connsiteY61" fmla="*/ 81017 h 1760101"/>
              <a:gd name="connsiteX62" fmla="*/ 558519 w 2160426"/>
              <a:gd name="connsiteY62" fmla="*/ 114352 h 1760101"/>
              <a:gd name="connsiteX63" fmla="*/ 568043 w 2160426"/>
              <a:gd name="connsiteY63" fmla="*/ 150073 h 1760101"/>
              <a:gd name="connsiteX64" fmla="*/ 563280 w 2160426"/>
              <a:gd name="connsiteY64" fmla="*/ 221510 h 1760101"/>
              <a:gd name="connsiteX65" fmla="*/ 587397 w 2160426"/>
              <a:gd name="connsiteY65" fmla="*/ 276654 h 1760101"/>
              <a:gd name="connsiteX66" fmla="*/ 649005 w 2160426"/>
              <a:gd name="connsiteY66" fmla="*/ 309617 h 1760101"/>
              <a:gd name="connsiteX67" fmla="*/ 779974 w 2160426"/>
              <a:gd name="connsiteY67" fmla="*/ 381054 h 1760101"/>
              <a:gd name="connsiteX68" fmla="*/ 870463 w 2160426"/>
              <a:gd name="connsiteY68" fmla="*/ 440583 h 1760101"/>
              <a:gd name="connsiteX69" fmla="*/ 941899 w 2160426"/>
              <a:gd name="connsiteY69" fmla="*/ 390579 h 1760101"/>
              <a:gd name="connsiteX70" fmla="*/ 991905 w 2160426"/>
              <a:gd name="connsiteY70" fmla="*/ 362004 h 1760101"/>
              <a:gd name="connsiteX71" fmla="*/ 1006193 w 2160426"/>
              <a:gd name="connsiteY71" fmla="*/ 378673 h 1760101"/>
              <a:gd name="connsiteX72" fmla="*/ 1049055 w 2160426"/>
              <a:gd name="connsiteY72" fmla="*/ 395342 h 1760101"/>
              <a:gd name="connsiteX73" fmla="*/ 1072869 w 2160426"/>
              <a:gd name="connsiteY73" fmla="*/ 407248 h 1760101"/>
              <a:gd name="connsiteX74" fmla="*/ 1146687 w 2160426"/>
              <a:gd name="connsiteY74" fmla="*/ 402485 h 1760101"/>
              <a:gd name="connsiteX75" fmla="*/ 1170500 w 2160426"/>
              <a:gd name="connsiteY75" fmla="*/ 419154 h 1760101"/>
              <a:gd name="connsiteX76" fmla="*/ 1215744 w 2160426"/>
              <a:gd name="connsiteY76" fmla="*/ 423917 h 1760101"/>
              <a:gd name="connsiteX77" fmla="*/ 1227649 w 2160426"/>
              <a:gd name="connsiteY77" fmla="*/ 435823 h 1760101"/>
              <a:gd name="connsiteX78" fmla="*/ 1239556 w 2160426"/>
              <a:gd name="connsiteY78" fmla="*/ 466779 h 1760101"/>
              <a:gd name="connsiteX79" fmla="*/ 1253844 w 2160426"/>
              <a:gd name="connsiteY79" fmla="*/ 478685 h 1760101"/>
              <a:gd name="connsiteX80" fmla="*/ 1289563 w 2160426"/>
              <a:gd name="connsiteY80" fmla="*/ 502498 h 1760101"/>
              <a:gd name="connsiteX81" fmla="*/ 1306231 w 2160426"/>
              <a:gd name="connsiteY81" fmla="*/ 492973 h 1760101"/>
              <a:gd name="connsiteX82" fmla="*/ 1341950 w 2160426"/>
              <a:gd name="connsiteY82" fmla="*/ 502498 h 1760101"/>
              <a:gd name="connsiteX83" fmla="*/ 1401480 w 2160426"/>
              <a:gd name="connsiteY83" fmla="*/ 564411 h 1760101"/>
              <a:gd name="connsiteX84" fmla="*/ 1377667 w 2160426"/>
              <a:gd name="connsiteY84" fmla="*/ 614416 h 1760101"/>
              <a:gd name="connsiteX85" fmla="*/ 1420532 w 2160426"/>
              <a:gd name="connsiteY85" fmla="*/ 700142 h 1760101"/>
              <a:gd name="connsiteX86" fmla="*/ 1441962 w 2160426"/>
              <a:gd name="connsiteY86" fmla="*/ 757292 h 1760101"/>
              <a:gd name="connsiteX87" fmla="*/ 1468155 w 2160426"/>
              <a:gd name="connsiteY87" fmla="*/ 783485 h 1760101"/>
              <a:gd name="connsiteX88" fmla="*/ 1515781 w 2160426"/>
              <a:gd name="connsiteY88" fmla="*/ 816822 h 1760101"/>
              <a:gd name="connsiteX89" fmla="*/ 1572932 w 2160426"/>
              <a:gd name="connsiteY89" fmla="*/ 797773 h 1760101"/>
              <a:gd name="connsiteX90" fmla="*/ 1641988 w 2160426"/>
              <a:gd name="connsiteY90" fmla="*/ 735860 h 1760101"/>
              <a:gd name="connsiteX91" fmla="*/ 1658656 w 2160426"/>
              <a:gd name="connsiteY91" fmla="*/ 723954 h 1760101"/>
              <a:gd name="connsiteX92" fmla="*/ 1696756 w 2160426"/>
              <a:gd name="connsiteY92" fmla="*/ 764435 h 1760101"/>
              <a:gd name="connsiteX93" fmla="*/ 1727713 w 2160426"/>
              <a:gd name="connsiteY93" fmla="*/ 778723 h 1760101"/>
              <a:gd name="connsiteX94" fmla="*/ 1770575 w 2160426"/>
              <a:gd name="connsiteY94" fmla="*/ 802535 h 1760101"/>
              <a:gd name="connsiteX95" fmla="*/ 1799150 w 2160426"/>
              <a:gd name="connsiteY95" fmla="*/ 831110 h 1760101"/>
              <a:gd name="connsiteX96" fmla="*/ 1880113 w 2160426"/>
              <a:gd name="connsiteY96" fmla="*/ 873973 h 1760101"/>
              <a:gd name="connsiteX97" fmla="*/ 1911069 w 2160426"/>
              <a:gd name="connsiteY97" fmla="*/ 873973 h 1760101"/>
              <a:gd name="connsiteX98" fmla="*/ 1946788 w 2160426"/>
              <a:gd name="connsiteY98" fmla="*/ 881117 h 1760101"/>
              <a:gd name="connsiteX99" fmla="*/ 1946788 w 2160426"/>
              <a:gd name="connsiteY99" fmla="*/ 938266 h 1760101"/>
              <a:gd name="connsiteX100" fmla="*/ 1961075 w 2160426"/>
              <a:gd name="connsiteY100" fmla="*/ 1014467 h 1760101"/>
              <a:gd name="connsiteX101" fmla="*/ 1956313 w 2160426"/>
              <a:gd name="connsiteY101" fmla="*/ 1069235 h 1760101"/>
              <a:gd name="connsiteX102" fmla="*/ 1953931 w 2160426"/>
              <a:gd name="connsiteY102" fmla="*/ 1128766 h 1760101"/>
              <a:gd name="connsiteX103" fmla="*/ 1987269 w 2160426"/>
              <a:gd name="connsiteY103" fmla="*/ 1200204 h 1760101"/>
              <a:gd name="connsiteX104" fmla="*/ 1989650 w 2160426"/>
              <a:gd name="connsiteY104" fmla="*/ 1221635 h 1760101"/>
              <a:gd name="connsiteX105" fmla="*/ 2156337 w 2160426"/>
              <a:gd name="connsiteY105" fmla="*/ 1435948 h 1760101"/>
              <a:gd name="connsiteX106" fmla="*/ 2108712 w 2160426"/>
              <a:gd name="connsiteY106" fmla="*/ 1459760 h 1760101"/>
              <a:gd name="connsiteX107" fmla="*/ 2082518 w 2160426"/>
              <a:gd name="connsiteY107" fmla="*/ 1445472 h 1760101"/>
              <a:gd name="connsiteX108" fmla="*/ 2096805 w 2160426"/>
              <a:gd name="connsiteY108" fmla="*/ 1419279 h 1760101"/>
              <a:gd name="connsiteX109" fmla="*/ 2084899 w 2160426"/>
              <a:gd name="connsiteY109" fmla="*/ 1388322 h 1760101"/>
              <a:gd name="connsiteX110" fmla="*/ 2056324 w 2160426"/>
              <a:gd name="connsiteY110" fmla="*/ 1333554 h 1760101"/>
              <a:gd name="connsiteX111" fmla="*/ 2025368 w 2160426"/>
              <a:gd name="connsiteY111" fmla="*/ 1331172 h 1760101"/>
              <a:gd name="connsiteX112" fmla="*/ 1927736 w 2160426"/>
              <a:gd name="connsiteY112" fmla="*/ 1443092 h 1760101"/>
              <a:gd name="connsiteX113" fmla="*/ 1887255 w 2160426"/>
              <a:gd name="connsiteY113" fmla="*/ 1376415 h 1760101"/>
              <a:gd name="connsiteX114" fmla="*/ 1844393 w 2160426"/>
              <a:gd name="connsiteY114" fmla="*/ 1390704 h 1760101"/>
              <a:gd name="connsiteX115" fmla="*/ 1796768 w 2160426"/>
              <a:gd name="connsiteY115" fmla="*/ 1438328 h 1760101"/>
              <a:gd name="connsiteX116" fmla="*/ 1720568 w 2160426"/>
              <a:gd name="connsiteY116" fmla="*/ 1362128 h 1760101"/>
              <a:gd name="connsiteX117" fmla="*/ 1689612 w 2160426"/>
              <a:gd name="connsiteY117" fmla="*/ 1331172 h 1760101"/>
              <a:gd name="connsiteX118" fmla="*/ 1606268 w 2160426"/>
              <a:gd name="connsiteY118" fmla="*/ 1302597 h 1760101"/>
              <a:gd name="connsiteX119" fmla="*/ 1541974 w 2160426"/>
              <a:gd name="connsiteY119" fmla="*/ 1216872 h 1760101"/>
              <a:gd name="connsiteX120" fmla="*/ 1496730 w 2160426"/>
              <a:gd name="connsiteY120" fmla="*/ 1183535 h 1760101"/>
              <a:gd name="connsiteX121" fmla="*/ 1439580 w 2160426"/>
              <a:gd name="connsiteY121" fmla="*/ 1174009 h 1760101"/>
              <a:gd name="connsiteX122" fmla="*/ 1349093 w 2160426"/>
              <a:gd name="connsiteY122" fmla="*/ 1188299 h 1760101"/>
              <a:gd name="connsiteX123" fmla="*/ 1332424 w 2160426"/>
              <a:gd name="connsiteY123" fmla="*/ 1185916 h 1760101"/>
              <a:gd name="connsiteX124" fmla="*/ 1291943 w 2160426"/>
              <a:gd name="connsiteY124" fmla="*/ 1212109 h 1760101"/>
              <a:gd name="connsiteX125" fmla="*/ 1258605 w 2160426"/>
              <a:gd name="connsiteY125" fmla="*/ 1228778 h 1760101"/>
              <a:gd name="connsiteX126" fmla="*/ 1253843 w 2160426"/>
              <a:gd name="connsiteY126" fmla="*/ 1250210 h 1760101"/>
              <a:gd name="connsiteX127" fmla="*/ 1222887 w 2160426"/>
              <a:gd name="connsiteY127" fmla="*/ 1269260 h 1760101"/>
              <a:gd name="connsiteX128" fmla="*/ 1199074 w 2160426"/>
              <a:gd name="connsiteY128" fmla="*/ 1302597 h 1760101"/>
              <a:gd name="connsiteX129" fmla="*/ 1141924 w 2160426"/>
              <a:gd name="connsiteY129" fmla="*/ 1331172 h 1760101"/>
              <a:gd name="connsiteX130" fmla="*/ 1120493 w 2160426"/>
              <a:gd name="connsiteY130" fmla="*/ 1362129 h 1760101"/>
              <a:gd name="connsiteX131" fmla="*/ 1094299 w 2160426"/>
              <a:gd name="connsiteY131" fmla="*/ 1388322 h 1760101"/>
              <a:gd name="connsiteX132" fmla="*/ 1080012 w 2160426"/>
              <a:gd name="connsiteY132" fmla="*/ 1454997 h 1760101"/>
              <a:gd name="connsiteX133" fmla="*/ 1091918 w 2160426"/>
              <a:gd name="connsiteY133" fmla="*/ 1502622 h 1760101"/>
              <a:gd name="connsiteX134" fmla="*/ 1118112 w 2160426"/>
              <a:gd name="connsiteY134" fmla="*/ 1543103 h 1760101"/>
              <a:gd name="connsiteX135" fmla="*/ 1122874 w 2160426"/>
              <a:gd name="connsiteY135" fmla="*/ 1590729 h 1760101"/>
              <a:gd name="connsiteX136" fmla="*/ 1108587 w 2160426"/>
              <a:gd name="connsiteY136" fmla="*/ 1621684 h 1760101"/>
              <a:gd name="connsiteX137" fmla="*/ 1099062 w 2160426"/>
              <a:gd name="connsiteY137" fmla="*/ 1652642 h 1760101"/>
              <a:gd name="connsiteX138" fmla="*/ 1013337 w 2160426"/>
              <a:gd name="connsiteY138" fmla="*/ 1726459 h 1760101"/>
              <a:gd name="connsiteX139" fmla="*/ 989524 w 2160426"/>
              <a:gd name="connsiteY139" fmla="*/ 1747891 h 1760101"/>
              <a:gd name="connsiteX140" fmla="*/ 931725 w 2160426"/>
              <a:gd name="connsiteY140" fmla="*/ 1757893 h 1760101"/>
              <a:gd name="connsiteX141" fmla="*/ 818074 w 2160426"/>
              <a:gd name="connsiteY141" fmla="*/ 1702648 h 1760101"/>
              <a:gd name="connsiteX142" fmla="*/ 770449 w 2160426"/>
              <a:gd name="connsiteY142" fmla="*/ 1674072 h 1760101"/>
              <a:gd name="connsiteX143" fmla="*/ 687105 w 2160426"/>
              <a:gd name="connsiteY143" fmla="*/ 1645499 h 1760101"/>
              <a:gd name="connsiteX144" fmla="*/ 601380 w 2160426"/>
              <a:gd name="connsiteY144" fmla="*/ 1631209 h 1760101"/>
              <a:gd name="connsiteX145" fmla="*/ 546612 w 2160426"/>
              <a:gd name="connsiteY145" fmla="*/ 1640734 h 1760101"/>
              <a:gd name="connsiteX146" fmla="*/ 491843 w 2160426"/>
              <a:gd name="connsiteY146" fmla="*/ 1638353 h 1760101"/>
              <a:gd name="connsiteX147" fmla="*/ 391830 w 2160426"/>
              <a:gd name="connsiteY147" fmla="*/ 1655022 h 1760101"/>
              <a:gd name="connsiteX148" fmla="*/ 313249 w 2160426"/>
              <a:gd name="connsiteY148" fmla="*/ 1643117 h 1760101"/>
              <a:gd name="connsiteX149" fmla="*/ 246574 w 2160426"/>
              <a:gd name="connsiteY149" fmla="*/ 1619303 h 1760101"/>
              <a:gd name="connsiteX150" fmla="*/ 170374 w 2160426"/>
              <a:gd name="connsiteY150" fmla="*/ 1547867 h 1760101"/>
              <a:gd name="connsiteX151" fmla="*/ 75125 w 2160426"/>
              <a:gd name="connsiteY151" fmla="*/ 1497860 h 1760101"/>
              <a:gd name="connsiteX152" fmla="*/ 48930 w 2160426"/>
              <a:gd name="connsiteY152" fmla="*/ 1433567 h 1760101"/>
              <a:gd name="connsiteX153" fmla="*/ 70362 w 2160426"/>
              <a:gd name="connsiteY153" fmla="*/ 1416898 h 1760101"/>
              <a:gd name="connsiteX154" fmla="*/ 87030 w 2160426"/>
              <a:gd name="connsiteY154" fmla="*/ 1371654 h 1760101"/>
              <a:gd name="connsiteX155" fmla="*/ 79943 w 2160426"/>
              <a:gd name="connsiteY155" fmla="*/ 1336122 h 1760101"/>
              <a:gd name="connsiteX0" fmla="*/ 79943 w 2112394"/>
              <a:gd name="connsiteY0" fmla="*/ 1336122 h 1760101"/>
              <a:gd name="connsiteX1" fmla="*/ 60837 w 2112394"/>
              <a:gd name="connsiteY1" fmla="*/ 1290692 h 1760101"/>
              <a:gd name="connsiteX2" fmla="*/ 67980 w 2112394"/>
              <a:gd name="connsiteY2" fmla="*/ 1233542 h 1760101"/>
              <a:gd name="connsiteX3" fmla="*/ 39405 w 2112394"/>
              <a:gd name="connsiteY3" fmla="*/ 1135909 h 1760101"/>
              <a:gd name="connsiteX4" fmla="*/ 58455 w 2112394"/>
              <a:gd name="connsiteY4" fmla="*/ 1138292 h 1760101"/>
              <a:gd name="connsiteX5" fmla="*/ 125131 w 2112394"/>
              <a:gd name="connsiteY5" fmla="*/ 1159722 h 1760101"/>
              <a:gd name="connsiteX6" fmla="*/ 153706 w 2112394"/>
              <a:gd name="connsiteY6" fmla="*/ 1124004 h 1760101"/>
              <a:gd name="connsiteX7" fmla="*/ 201331 w 2112394"/>
              <a:gd name="connsiteY7" fmla="*/ 1107334 h 1760101"/>
              <a:gd name="connsiteX8" fmla="*/ 189424 w 2112394"/>
              <a:gd name="connsiteY8" fmla="*/ 1071617 h 1760101"/>
              <a:gd name="connsiteX9" fmla="*/ 194188 w 2112394"/>
              <a:gd name="connsiteY9" fmla="*/ 1026372 h 1760101"/>
              <a:gd name="connsiteX10" fmla="*/ 215618 w 2112394"/>
              <a:gd name="connsiteY10" fmla="*/ 990654 h 1760101"/>
              <a:gd name="connsiteX11" fmla="*/ 218000 w 2112394"/>
              <a:gd name="connsiteY11" fmla="*/ 964459 h 1760101"/>
              <a:gd name="connsiteX12" fmla="*/ 239430 w 2112394"/>
              <a:gd name="connsiteY12" fmla="*/ 964460 h 1760101"/>
              <a:gd name="connsiteX13" fmla="*/ 268006 w 2112394"/>
              <a:gd name="connsiteY13" fmla="*/ 950172 h 1760101"/>
              <a:gd name="connsiteX14" fmla="*/ 318013 w 2112394"/>
              <a:gd name="connsiteY14" fmla="*/ 885878 h 1760101"/>
              <a:gd name="connsiteX15" fmla="*/ 348968 w 2112394"/>
              <a:gd name="connsiteY15" fmla="*/ 833490 h 1760101"/>
              <a:gd name="connsiteX16" fmla="*/ 441838 w 2112394"/>
              <a:gd name="connsiteY16" fmla="*/ 778722 h 1760101"/>
              <a:gd name="connsiteX17" fmla="*/ 553756 w 2112394"/>
              <a:gd name="connsiteY17" fmla="*/ 740621 h 1760101"/>
              <a:gd name="connsiteX18" fmla="*/ 527563 w 2112394"/>
              <a:gd name="connsiteY18" fmla="*/ 707284 h 1760101"/>
              <a:gd name="connsiteX19" fmla="*/ 489463 w 2112394"/>
              <a:gd name="connsiteY19" fmla="*/ 688234 h 1760101"/>
              <a:gd name="connsiteX20" fmla="*/ 508513 w 2112394"/>
              <a:gd name="connsiteY20" fmla="*/ 647753 h 1760101"/>
              <a:gd name="connsiteX21" fmla="*/ 503750 w 2112394"/>
              <a:gd name="connsiteY21" fmla="*/ 623941 h 1760101"/>
              <a:gd name="connsiteX22" fmla="*/ 498988 w 2112394"/>
              <a:gd name="connsiteY22" fmla="*/ 604891 h 1760101"/>
              <a:gd name="connsiteX23" fmla="*/ 434694 w 2112394"/>
              <a:gd name="connsiteY23" fmla="*/ 562028 h 1760101"/>
              <a:gd name="connsiteX24" fmla="*/ 382305 w 2112394"/>
              <a:gd name="connsiteY24" fmla="*/ 571552 h 1760101"/>
              <a:gd name="connsiteX25" fmla="*/ 315631 w 2112394"/>
              <a:gd name="connsiteY25" fmla="*/ 552503 h 1760101"/>
              <a:gd name="connsiteX26" fmla="*/ 248955 w 2112394"/>
              <a:gd name="connsiteY26" fmla="*/ 592983 h 1760101"/>
              <a:gd name="connsiteX27" fmla="*/ 144181 w 2112394"/>
              <a:gd name="connsiteY27" fmla="*/ 590602 h 1760101"/>
              <a:gd name="connsiteX28" fmla="*/ 79887 w 2112394"/>
              <a:gd name="connsiteY28" fmla="*/ 619177 h 1760101"/>
              <a:gd name="connsiteX29" fmla="*/ 32262 w 2112394"/>
              <a:gd name="connsiteY29" fmla="*/ 647752 h 1760101"/>
              <a:gd name="connsiteX30" fmla="*/ 1307 w 2112394"/>
              <a:gd name="connsiteY30" fmla="*/ 602508 h 1760101"/>
              <a:gd name="connsiteX31" fmla="*/ 10830 w 2112394"/>
              <a:gd name="connsiteY31" fmla="*/ 514402 h 1760101"/>
              <a:gd name="connsiteX32" fmla="*/ 8450 w 2112394"/>
              <a:gd name="connsiteY32" fmla="*/ 478683 h 1760101"/>
              <a:gd name="connsiteX33" fmla="*/ 22737 w 2112394"/>
              <a:gd name="connsiteY33" fmla="*/ 452490 h 1760101"/>
              <a:gd name="connsiteX34" fmla="*/ 27499 w 2112394"/>
              <a:gd name="connsiteY34" fmla="*/ 388196 h 1760101"/>
              <a:gd name="connsiteX35" fmla="*/ 32262 w 2112394"/>
              <a:gd name="connsiteY35" fmla="*/ 357240 h 1760101"/>
              <a:gd name="connsiteX36" fmla="*/ 58455 w 2112394"/>
              <a:gd name="connsiteY36" fmla="*/ 331046 h 1760101"/>
              <a:gd name="connsiteX37" fmla="*/ 60838 w 2112394"/>
              <a:gd name="connsiteY37" fmla="*/ 300090 h 1760101"/>
              <a:gd name="connsiteX38" fmla="*/ 106080 w 2112394"/>
              <a:gd name="connsiteY38" fmla="*/ 290565 h 1760101"/>
              <a:gd name="connsiteX39" fmla="*/ 82268 w 2112394"/>
              <a:gd name="connsiteY39" fmla="*/ 266752 h 1760101"/>
              <a:gd name="connsiteX40" fmla="*/ 117988 w 2112394"/>
              <a:gd name="connsiteY40" fmla="*/ 240558 h 1760101"/>
              <a:gd name="connsiteX41" fmla="*/ 91793 w 2112394"/>
              <a:gd name="connsiteY41" fmla="*/ 233415 h 1760101"/>
              <a:gd name="connsiteX42" fmla="*/ 58456 w 2112394"/>
              <a:gd name="connsiteY42" fmla="*/ 202458 h 1760101"/>
              <a:gd name="connsiteX43" fmla="*/ 101319 w 2112394"/>
              <a:gd name="connsiteY43" fmla="*/ 161977 h 1760101"/>
              <a:gd name="connsiteX44" fmla="*/ 65600 w 2112394"/>
              <a:gd name="connsiteY44" fmla="*/ 152452 h 1760101"/>
              <a:gd name="connsiteX45" fmla="*/ 56075 w 2112394"/>
              <a:gd name="connsiteY45" fmla="*/ 135783 h 1760101"/>
              <a:gd name="connsiteX46" fmla="*/ 72744 w 2112394"/>
              <a:gd name="connsiteY46" fmla="*/ 100065 h 1760101"/>
              <a:gd name="connsiteX47" fmla="*/ 51313 w 2112394"/>
              <a:gd name="connsiteY47" fmla="*/ 88158 h 1760101"/>
              <a:gd name="connsiteX48" fmla="*/ 65600 w 2112394"/>
              <a:gd name="connsiteY48" fmla="*/ 80063 h 1760101"/>
              <a:gd name="connsiteX49" fmla="*/ 77506 w 2112394"/>
              <a:gd name="connsiteY49" fmla="*/ 57204 h 1760101"/>
              <a:gd name="connsiteX50" fmla="*/ 125131 w 2112394"/>
              <a:gd name="connsiteY50" fmla="*/ 28627 h 1760101"/>
              <a:gd name="connsiteX51" fmla="*/ 172756 w 2112394"/>
              <a:gd name="connsiteY51" fmla="*/ 26247 h 1760101"/>
              <a:gd name="connsiteX52" fmla="*/ 210856 w 2112394"/>
              <a:gd name="connsiteY52" fmla="*/ 47679 h 1760101"/>
              <a:gd name="connsiteX53" fmla="*/ 234669 w 2112394"/>
              <a:gd name="connsiteY53" fmla="*/ 50059 h 1760101"/>
              <a:gd name="connsiteX54" fmla="*/ 287056 w 2112394"/>
              <a:gd name="connsiteY54" fmla="*/ 54823 h 1760101"/>
              <a:gd name="connsiteX55" fmla="*/ 318013 w 2112394"/>
              <a:gd name="connsiteY55" fmla="*/ 64348 h 1760101"/>
              <a:gd name="connsiteX56" fmla="*/ 322775 w 2112394"/>
              <a:gd name="connsiteY56" fmla="*/ 35773 h 1760101"/>
              <a:gd name="connsiteX57" fmla="*/ 315631 w 2112394"/>
              <a:gd name="connsiteY57" fmla="*/ 16722 h 1760101"/>
              <a:gd name="connsiteX58" fmla="*/ 413263 w 2112394"/>
              <a:gd name="connsiteY58" fmla="*/ 52 h 1760101"/>
              <a:gd name="connsiteX59" fmla="*/ 448980 w 2112394"/>
              <a:gd name="connsiteY59" fmla="*/ 23867 h 1760101"/>
              <a:gd name="connsiteX60" fmla="*/ 477556 w 2112394"/>
              <a:gd name="connsiteY60" fmla="*/ 31010 h 1760101"/>
              <a:gd name="connsiteX61" fmla="*/ 513275 w 2112394"/>
              <a:gd name="connsiteY61" fmla="*/ 81017 h 1760101"/>
              <a:gd name="connsiteX62" fmla="*/ 558519 w 2112394"/>
              <a:gd name="connsiteY62" fmla="*/ 114352 h 1760101"/>
              <a:gd name="connsiteX63" fmla="*/ 568043 w 2112394"/>
              <a:gd name="connsiteY63" fmla="*/ 150073 h 1760101"/>
              <a:gd name="connsiteX64" fmla="*/ 563280 w 2112394"/>
              <a:gd name="connsiteY64" fmla="*/ 221510 h 1760101"/>
              <a:gd name="connsiteX65" fmla="*/ 587397 w 2112394"/>
              <a:gd name="connsiteY65" fmla="*/ 276654 h 1760101"/>
              <a:gd name="connsiteX66" fmla="*/ 649005 w 2112394"/>
              <a:gd name="connsiteY66" fmla="*/ 309617 h 1760101"/>
              <a:gd name="connsiteX67" fmla="*/ 779974 w 2112394"/>
              <a:gd name="connsiteY67" fmla="*/ 381054 h 1760101"/>
              <a:gd name="connsiteX68" fmla="*/ 870463 w 2112394"/>
              <a:gd name="connsiteY68" fmla="*/ 440583 h 1760101"/>
              <a:gd name="connsiteX69" fmla="*/ 941899 w 2112394"/>
              <a:gd name="connsiteY69" fmla="*/ 390579 h 1760101"/>
              <a:gd name="connsiteX70" fmla="*/ 991905 w 2112394"/>
              <a:gd name="connsiteY70" fmla="*/ 362004 h 1760101"/>
              <a:gd name="connsiteX71" fmla="*/ 1006193 w 2112394"/>
              <a:gd name="connsiteY71" fmla="*/ 378673 h 1760101"/>
              <a:gd name="connsiteX72" fmla="*/ 1049055 w 2112394"/>
              <a:gd name="connsiteY72" fmla="*/ 395342 h 1760101"/>
              <a:gd name="connsiteX73" fmla="*/ 1072869 w 2112394"/>
              <a:gd name="connsiteY73" fmla="*/ 407248 h 1760101"/>
              <a:gd name="connsiteX74" fmla="*/ 1146687 w 2112394"/>
              <a:gd name="connsiteY74" fmla="*/ 402485 h 1760101"/>
              <a:gd name="connsiteX75" fmla="*/ 1170500 w 2112394"/>
              <a:gd name="connsiteY75" fmla="*/ 419154 h 1760101"/>
              <a:gd name="connsiteX76" fmla="*/ 1215744 w 2112394"/>
              <a:gd name="connsiteY76" fmla="*/ 423917 h 1760101"/>
              <a:gd name="connsiteX77" fmla="*/ 1227649 w 2112394"/>
              <a:gd name="connsiteY77" fmla="*/ 435823 h 1760101"/>
              <a:gd name="connsiteX78" fmla="*/ 1239556 w 2112394"/>
              <a:gd name="connsiteY78" fmla="*/ 466779 h 1760101"/>
              <a:gd name="connsiteX79" fmla="*/ 1253844 w 2112394"/>
              <a:gd name="connsiteY79" fmla="*/ 478685 h 1760101"/>
              <a:gd name="connsiteX80" fmla="*/ 1289563 w 2112394"/>
              <a:gd name="connsiteY80" fmla="*/ 502498 h 1760101"/>
              <a:gd name="connsiteX81" fmla="*/ 1306231 w 2112394"/>
              <a:gd name="connsiteY81" fmla="*/ 492973 h 1760101"/>
              <a:gd name="connsiteX82" fmla="*/ 1341950 w 2112394"/>
              <a:gd name="connsiteY82" fmla="*/ 502498 h 1760101"/>
              <a:gd name="connsiteX83" fmla="*/ 1401480 w 2112394"/>
              <a:gd name="connsiteY83" fmla="*/ 564411 h 1760101"/>
              <a:gd name="connsiteX84" fmla="*/ 1377667 w 2112394"/>
              <a:gd name="connsiteY84" fmla="*/ 614416 h 1760101"/>
              <a:gd name="connsiteX85" fmla="*/ 1420532 w 2112394"/>
              <a:gd name="connsiteY85" fmla="*/ 700142 h 1760101"/>
              <a:gd name="connsiteX86" fmla="*/ 1441962 w 2112394"/>
              <a:gd name="connsiteY86" fmla="*/ 757292 h 1760101"/>
              <a:gd name="connsiteX87" fmla="*/ 1468155 w 2112394"/>
              <a:gd name="connsiteY87" fmla="*/ 783485 h 1760101"/>
              <a:gd name="connsiteX88" fmla="*/ 1515781 w 2112394"/>
              <a:gd name="connsiteY88" fmla="*/ 816822 h 1760101"/>
              <a:gd name="connsiteX89" fmla="*/ 1572932 w 2112394"/>
              <a:gd name="connsiteY89" fmla="*/ 797773 h 1760101"/>
              <a:gd name="connsiteX90" fmla="*/ 1641988 w 2112394"/>
              <a:gd name="connsiteY90" fmla="*/ 735860 h 1760101"/>
              <a:gd name="connsiteX91" fmla="*/ 1658656 w 2112394"/>
              <a:gd name="connsiteY91" fmla="*/ 723954 h 1760101"/>
              <a:gd name="connsiteX92" fmla="*/ 1696756 w 2112394"/>
              <a:gd name="connsiteY92" fmla="*/ 764435 h 1760101"/>
              <a:gd name="connsiteX93" fmla="*/ 1727713 w 2112394"/>
              <a:gd name="connsiteY93" fmla="*/ 778723 h 1760101"/>
              <a:gd name="connsiteX94" fmla="*/ 1770575 w 2112394"/>
              <a:gd name="connsiteY94" fmla="*/ 802535 h 1760101"/>
              <a:gd name="connsiteX95" fmla="*/ 1799150 w 2112394"/>
              <a:gd name="connsiteY95" fmla="*/ 831110 h 1760101"/>
              <a:gd name="connsiteX96" fmla="*/ 1880113 w 2112394"/>
              <a:gd name="connsiteY96" fmla="*/ 873973 h 1760101"/>
              <a:gd name="connsiteX97" fmla="*/ 1911069 w 2112394"/>
              <a:gd name="connsiteY97" fmla="*/ 873973 h 1760101"/>
              <a:gd name="connsiteX98" fmla="*/ 1946788 w 2112394"/>
              <a:gd name="connsiteY98" fmla="*/ 881117 h 1760101"/>
              <a:gd name="connsiteX99" fmla="*/ 1946788 w 2112394"/>
              <a:gd name="connsiteY99" fmla="*/ 938266 h 1760101"/>
              <a:gd name="connsiteX100" fmla="*/ 1961075 w 2112394"/>
              <a:gd name="connsiteY100" fmla="*/ 1014467 h 1760101"/>
              <a:gd name="connsiteX101" fmla="*/ 1956313 w 2112394"/>
              <a:gd name="connsiteY101" fmla="*/ 1069235 h 1760101"/>
              <a:gd name="connsiteX102" fmla="*/ 1953931 w 2112394"/>
              <a:gd name="connsiteY102" fmla="*/ 1128766 h 1760101"/>
              <a:gd name="connsiteX103" fmla="*/ 1987269 w 2112394"/>
              <a:gd name="connsiteY103" fmla="*/ 1200204 h 1760101"/>
              <a:gd name="connsiteX104" fmla="*/ 1989650 w 2112394"/>
              <a:gd name="connsiteY104" fmla="*/ 1221635 h 1760101"/>
              <a:gd name="connsiteX105" fmla="*/ 2108712 w 2112394"/>
              <a:gd name="connsiteY105" fmla="*/ 1459760 h 1760101"/>
              <a:gd name="connsiteX106" fmla="*/ 2082518 w 2112394"/>
              <a:gd name="connsiteY106" fmla="*/ 1445472 h 1760101"/>
              <a:gd name="connsiteX107" fmla="*/ 2096805 w 2112394"/>
              <a:gd name="connsiteY107" fmla="*/ 1419279 h 1760101"/>
              <a:gd name="connsiteX108" fmla="*/ 2084899 w 2112394"/>
              <a:gd name="connsiteY108" fmla="*/ 1388322 h 1760101"/>
              <a:gd name="connsiteX109" fmla="*/ 2056324 w 2112394"/>
              <a:gd name="connsiteY109" fmla="*/ 1333554 h 1760101"/>
              <a:gd name="connsiteX110" fmla="*/ 2025368 w 2112394"/>
              <a:gd name="connsiteY110" fmla="*/ 1331172 h 1760101"/>
              <a:gd name="connsiteX111" fmla="*/ 1927736 w 2112394"/>
              <a:gd name="connsiteY111" fmla="*/ 1443092 h 1760101"/>
              <a:gd name="connsiteX112" fmla="*/ 1887255 w 2112394"/>
              <a:gd name="connsiteY112" fmla="*/ 1376415 h 1760101"/>
              <a:gd name="connsiteX113" fmla="*/ 1844393 w 2112394"/>
              <a:gd name="connsiteY113" fmla="*/ 1390704 h 1760101"/>
              <a:gd name="connsiteX114" fmla="*/ 1796768 w 2112394"/>
              <a:gd name="connsiteY114" fmla="*/ 1438328 h 1760101"/>
              <a:gd name="connsiteX115" fmla="*/ 1720568 w 2112394"/>
              <a:gd name="connsiteY115" fmla="*/ 1362128 h 1760101"/>
              <a:gd name="connsiteX116" fmla="*/ 1689612 w 2112394"/>
              <a:gd name="connsiteY116" fmla="*/ 1331172 h 1760101"/>
              <a:gd name="connsiteX117" fmla="*/ 1606268 w 2112394"/>
              <a:gd name="connsiteY117" fmla="*/ 1302597 h 1760101"/>
              <a:gd name="connsiteX118" fmla="*/ 1541974 w 2112394"/>
              <a:gd name="connsiteY118" fmla="*/ 1216872 h 1760101"/>
              <a:gd name="connsiteX119" fmla="*/ 1496730 w 2112394"/>
              <a:gd name="connsiteY119" fmla="*/ 1183535 h 1760101"/>
              <a:gd name="connsiteX120" fmla="*/ 1439580 w 2112394"/>
              <a:gd name="connsiteY120" fmla="*/ 1174009 h 1760101"/>
              <a:gd name="connsiteX121" fmla="*/ 1349093 w 2112394"/>
              <a:gd name="connsiteY121" fmla="*/ 1188299 h 1760101"/>
              <a:gd name="connsiteX122" fmla="*/ 1332424 w 2112394"/>
              <a:gd name="connsiteY122" fmla="*/ 1185916 h 1760101"/>
              <a:gd name="connsiteX123" fmla="*/ 1291943 w 2112394"/>
              <a:gd name="connsiteY123" fmla="*/ 1212109 h 1760101"/>
              <a:gd name="connsiteX124" fmla="*/ 1258605 w 2112394"/>
              <a:gd name="connsiteY124" fmla="*/ 1228778 h 1760101"/>
              <a:gd name="connsiteX125" fmla="*/ 1253843 w 2112394"/>
              <a:gd name="connsiteY125" fmla="*/ 1250210 h 1760101"/>
              <a:gd name="connsiteX126" fmla="*/ 1222887 w 2112394"/>
              <a:gd name="connsiteY126" fmla="*/ 1269260 h 1760101"/>
              <a:gd name="connsiteX127" fmla="*/ 1199074 w 2112394"/>
              <a:gd name="connsiteY127" fmla="*/ 1302597 h 1760101"/>
              <a:gd name="connsiteX128" fmla="*/ 1141924 w 2112394"/>
              <a:gd name="connsiteY128" fmla="*/ 1331172 h 1760101"/>
              <a:gd name="connsiteX129" fmla="*/ 1120493 w 2112394"/>
              <a:gd name="connsiteY129" fmla="*/ 1362129 h 1760101"/>
              <a:gd name="connsiteX130" fmla="*/ 1094299 w 2112394"/>
              <a:gd name="connsiteY130" fmla="*/ 1388322 h 1760101"/>
              <a:gd name="connsiteX131" fmla="*/ 1080012 w 2112394"/>
              <a:gd name="connsiteY131" fmla="*/ 1454997 h 1760101"/>
              <a:gd name="connsiteX132" fmla="*/ 1091918 w 2112394"/>
              <a:gd name="connsiteY132" fmla="*/ 1502622 h 1760101"/>
              <a:gd name="connsiteX133" fmla="*/ 1118112 w 2112394"/>
              <a:gd name="connsiteY133" fmla="*/ 1543103 h 1760101"/>
              <a:gd name="connsiteX134" fmla="*/ 1122874 w 2112394"/>
              <a:gd name="connsiteY134" fmla="*/ 1590729 h 1760101"/>
              <a:gd name="connsiteX135" fmla="*/ 1108587 w 2112394"/>
              <a:gd name="connsiteY135" fmla="*/ 1621684 h 1760101"/>
              <a:gd name="connsiteX136" fmla="*/ 1099062 w 2112394"/>
              <a:gd name="connsiteY136" fmla="*/ 1652642 h 1760101"/>
              <a:gd name="connsiteX137" fmla="*/ 1013337 w 2112394"/>
              <a:gd name="connsiteY137" fmla="*/ 1726459 h 1760101"/>
              <a:gd name="connsiteX138" fmla="*/ 989524 w 2112394"/>
              <a:gd name="connsiteY138" fmla="*/ 1747891 h 1760101"/>
              <a:gd name="connsiteX139" fmla="*/ 931725 w 2112394"/>
              <a:gd name="connsiteY139" fmla="*/ 1757893 h 1760101"/>
              <a:gd name="connsiteX140" fmla="*/ 818074 w 2112394"/>
              <a:gd name="connsiteY140" fmla="*/ 1702648 h 1760101"/>
              <a:gd name="connsiteX141" fmla="*/ 770449 w 2112394"/>
              <a:gd name="connsiteY141" fmla="*/ 1674072 h 1760101"/>
              <a:gd name="connsiteX142" fmla="*/ 687105 w 2112394"/>
              <a:gd name="connsiteY142" fmla="*/ 1645499 h 1760101"/>
              <a:gd name="connsiteX143" fmla="*/ 601380 w 2112394"/>
              <a:gd name="connsiteY143" fmla="*/ 1631209 h 1760101"/>
              <a:gd name="connsiteX144" fmla="*/ 546612 w 2112394"/>
              <a:gd name="connsiteY144" fmla="*/ 1640734 h 1760101"/>
              <a:gd name="connsiteX145" fmla="*/ 491843 w 2112394"/>
              <a:gd name="connsiteY145" fmla="*/ 1638353 h 1760101"/>
              <a:gd name="connsiteX146" fmla="*/ 391830 w 2112394"/>
              <a:gd name="connsiteY146" fmla="*/ 1655022 h 1760101"/>
              <a:gd name="connsiteX147" fmla="*/ 313249 w 2112394"/>
              <a:gd name="connsiteY147" fmla="*/ 1643117 h 1760101"/>
              <a:gd name="connsiteX148" fmla="*/ 246574 w 2112394"/>
              <a:gd name="connsiteY148" fmla="*/ 1619303 h 1760101"/>
              <a:gd name="connsiteX149" fmla="*/ 170374 w 2112394"/>
              <a:gd name="connsiteY149" fmla="*/ 1547867 h 1760101"/>
              <a:gd name="connsiteX150" fmla="*/ 75125 w 2112394"/>
              <a:gd name="connsiteY150" fmla="*/ 1497860 h 1760101"/>
              <a:gd name="connsiteX151" fmla="*/ 48930 w 2112394"/>
              <a:gd name="connsiteY151" fmla="*/ 1433567 h 1760101"/>
              <a:gd name="connsiteX152" fmla="*/ 70362 w 2112394"/>
              <a:gd name="connsiteY152" fmla="*/ 1416898 h 1760101"/>
              <a:gd name="connsiteX153" fmla="*/ 87030 w 2112394"/>
              <a:gd name="connsiteY153" fmla="*/ 1371654 h 1760101"/>
              <a:gd name="connsiteX154" fmla="*/ 79943 w 2112394"/>
              <a:gd name="connsiteY154" fmla="*/ 1336122 h 1760101"/>
              <a:gd name="connsiteX0" fmla="*/ 79943 w 2096923"/>
              <a:gd name="connsiteY0" fmla="*/ 1336122 h 1760101"/>
              <a:gd name="connsiteX1" fmla="*/ 60837 w 2096923"/>
              <a:gd name="connsiteY1" fmla="*/ 1290692 h 1760101"/>
              <a:gd name="connsiteX2" fmla="*/ 67980 w 2096923"/>
              <a:gd name="connsiteY2" fmla="*/ 1233542 h 1760101"/>
              <a:gd name="connsiteX3" fmla="*/ 39405 w 2096923"/>
              <a:gd name="connsiteY3" fmla="*/ 1135909 h 1760101"/>
              <a:gd name="connsiteX4" fmla="*/ 58455 w 2096923"/>
              <a:gd name="connsiteY4" fmla="*/ 1138292 h 1760101"/>
              <a:gd name="connsiteX5" fmla="*/ 125131 w 2096923"/>
              <a:gd name="connsiteY5" fmla="*/ 1159722 h 1760101"/>
              <a:gd name="connsiteX6" fmla="*/ 153706 w 2096923"/>
              <a:gd name="connsiteY6" fmla="*/ 1124004 h 1760101"/>
              <a:gd name="connsiteX7" fmla="*/ 201331 w 2096923"/>
              <a:gd name="connsiteY7" fmla="*/ 1107334 h 1760101"/>
              <a:gd name="connsiteX8" fmla="*/ 189424 w 2096923"/>
              <a:gd name="connsiteY8" fmla="*/ 1071617 h 1760101"/>
              <a:gd name="connsiteX9" fmla="*/ 194188 w 2096923"/>
              <a:gd name="connsiteY9" fmla="*/ 1026372 h 1760101"/>
              <a:gd name="connsiteX10" fmla="*/ 215618 w 2096923"/>
              <a:gd name="connsiteY10" fmla="*/ 990654 h 1760101"/>
              <a:gd name="connsiteX11" fmla="*/ 218000 w 2096923"/>
              <a:gd name="connsiteY11" fmla="*/ 964459 h 1760101"/>
              <a:gd name="connsiteX12" fmla="*/ 239430 w 2096923"/>
              <a:gd name="connsiteY12" fmla="*/ 964460 h 1760101"/>
              <a:gd name="connsiteX13" fmla="*/ 268006 w 2096923"/>
              <a:gd name="connsiteY13" fmla="*/ 950172 h 1760101"/>
              <a:gd name="connsiteX14" fmla="*/ 318013 w 2096923"/>
              <a:gd name="connsiteY14" fmla="*/ 885878 h 1760101"/>
              <a:gd name="connsiteX15" fmla="*/ 348968 w 2096923"/>
              <a:gd name="connsiteY15" fmla="*/ 833490 h 1760101"/>
              <a:gd name="connsiteX16" fmla="*/ 441838 w 2096923"/>
              <a:gd name="connsiteY16" fmla="*/ 778722 h 1760101"/>
              <a:gd name="connsiteX17" fmla="*/ 553756 w 2096923"/>
              <a:gd name="connsiteY17" fmla="*/ 740621 h 1760101"/>
              <a:gd name="connsiteX18" fmla="*/ 527563 w 2096923"/>
              <a:gd name="connsiteY18" fmla="*/ 707284 h 1760101"/>
              <a:gd name="connsiteX19" fmla="*/ 489463 w 2096923"/>
              <a:gd name="connsiteY19" fmla="*/ 688234 h 1760101"/>
              <a:gd name="connsiteX20" fmla="*/ 508513 w 2096923"/>
              <a:gd name="connsiteY20" fmla="*/ 647753 h 1760101"/>
              <a:gd name="connsiteX21" fmla="*/ 503750 w 2096923"/>
              <a:gd name="connsiteY21" fmla="*/ 623941 h 1760101"/>
              <a:gd name="connsiteX22" fmla="*/ 498988 w 2096923"/>
              <a:gd name="connsiteY22" fmla="*/ 604891 h 1760101"/>
              <a:gd name="connsiteX23" fmla="*/ 434694 w 2096923"/>
              <a:gd name="connsiteY23" fmla="*/ 562028 h 1760101"/>
              <a:gd name="connsiteX24" fmla="*/ 382305 w 2096923"/>
              <a:gd name="connsiteY24" fmla="*/ 571552 h 1760101"/>
              <a:gd name="connsiteX25" fmla="*/ 315631 w 2096923"/>
              <a:gd name="connsiteY25" fmla="*/ 552503 h 1760101"/>
              <a:gd name="connsiteX26" fmla="*/ 248955 w 2096923"/>
              <a:gd name="connsiteY26" fmla="*/ 592983 h 1760101"/>
              <a:gd name="connsiteX27" fmla="*/ 144181 w 2096923"/>
              <a:gd name="connsiteY27" fmla="*/ 590602 h 1760101"/>
              <a:gd name="connsiteX28" fmla="*/ 79887 w 2096923"/>
              <a:gd name="connsiteY28" fmla="*/ 619177 h 1760101"/>
              <a:gd name="connsiteX29" fmla="*/ 32262 w 2096923"/>
              <a:gd name="connsiteY29" fmla="*/ 647752 h 1760101"/>
              <a:gd name="connsiteX30" fmla="*/ 1307 w 2096923"/>
              <a:gd name="connsiteY30" fmla="*/ 602508 h 1760101"/>
              <a:gd name="connsiteX31" fmla="*/ 10830 w 2096923"/>
              <a:gd name="connsiteY31" fmla="*/ 514402 h 1760101"/>
              <a:gd name="connsiteX32" fmla="*/ 8450 w 2096923"/>
              <a:gd name="connsiteY32" fmla="*/ 478683 h 1760101"/>
              <a:gd name="connsiteX33" fmla="*/ 22737 w 2096923"/>
              <a:gd name="connsiteY33" fmla="*/ 452490 h 1760101"/>
              <a:gd name="connsiteX34" fmla="*/ 27499 w 2096923"/>
              <a:gd name="connsiteY34" fmla="*/ 388196 h 1760101"/>
              <a:gd name="connsiteX35" fmla="*/ 32262 w 2096923"/>
              <a:gd name="connsiteY35" fmla="*/ 357240 h 1760101"/>
              <a:gd name="connsiteX36" fmla="*/ 58455 w 2096923"/>
              <a:gd name="connsiteY36" fmla="*/ 331046 h 1760101"/>
              <a:gd name="connsiteX37" fmla="*/ 60838 w 2096923"/>
              <a:gd name="connsiteY37" fmla="*/ 300090 h 1760101"/>
              <a:gd name="connsiteX38" fmla="*/ 106080 w 2096923"/>
              <a:gd name="connsiteY38" fmla="*/ 290565 h 1760101"/>
              <a:gd name="connsiteX39" fmla="*/ 82268 w 2096923"/>
              <a:gd name="connsiteY39" fmla="*/ 266752 h 1760101"/>
              <a:gd name="connsiteX40" fmla="*/ 117988 w 2096923"/>
              <a:gd name="connsiteY40" fmla="*/ 240558 h 1760101"/>
              <a:gd name="connsiteX41" fmla="*/ 91793 w 2096923"/>
              <a:gd name="connsiteY41" fmla="*/ 233415 h 1760101"/>
              <a:gd name="connsiteX42" fmla="*/ 58456 w 2096923"/>
              <a:gd name="connsiteY42" fmla="*/ 202458 h 1760101"/>
              <a:gd name="connsiteX43" fmla="*/ 101319 w 2096923"/>
              <a:gd name="connsiteY43" fmla="*/ 161977 h 1760101"/>
              <a:gd name="connsiteX44" fmla="*/ 65600 w 2096923"/>
              <a:gd name="connsiteY44" fmla="*/ 152452 h 1760101"/>
              <a:gd name="connsiteX45" fmla="*/ 56075 w 2096923"/>
              <a:gd name="connsiteY45" fmla="*/ 135783 h 1760101"/>
              <a:gd name="connsiteX46" fmla="*/ 72744 w 2096923"/>
              <a:gd name="connsiteY46" fmla="*/ 100065 h 1760101"/>
              <a:gd name="connsiteX47" fmla="*/ 51313 w 2096923"/>
              <a:gd name="connsiteY47" fmla="*/ 88158 h 1760101"/>
              <a:gd name="connsiteX48" fmla="*/ 65600 w 2096923"/>
              <a:gd name="connsiteY48" fmla="*/ 80063 h 1760101"/>
              <a:gd name="connsiteX49" fmla="*/ 77506 w 2096923"/>
              <a:gd name="connsiteY49" fmla="*/ 57204 h 1760101"/>
              <a:gd name="connsiteX50" fmla="*/ 125131 w 2096923"/>
              <a:gd name="connsiteY50" fmla="*/ 28627 h 1760101"/>
              <a:gd name="connsiteX51" fmla="*/ 172756 w 2096923"/>
              <a:gd name="connsiteY51" fmla="*/ 26247 h 1760101"/>
              <a:gd name="connsiteX52" fmla="*/ 210856 w 2096923"/>
              <a:gd name="connsiteY52" fmla="*/ 47679 h 1760101"/>
              <a:gd name="connsiteX53" fmla="*/ 234669 w 2096923"/>
              <a:gd name="connsiteY53" fmla="*/ 50059 h 1760101"/>
              <a:gd name="connsiteX54" fmla="*/ 287056 w 2096923"/>
              <a:gd name="connsiteY54" fmla="*/ 54823 h 1760101"/>
              <a:gd name="connsiteX55" fmla="*/ 318013 w 2096923"/>
              <a:gd name="connsiteY55" fmla="*/ 64348 h 1760101"/>
              <a:gd name="connsiteX56" fmla="*/ 322775 w 2096923"/>
              <a:gd name="connsiteY56" fmla="*/ 35773 h 1760101"/>
              <a:gd name="connsiteX57" fmla="*/ 315631 w 2096923"/>
              <a:gd name="connsiteY57" fmla="*/ 16722 h 1760101"/>
              <a:gd name="connsiteX58" fmla="*/ 413263 w 2096923"/>
              <a:gd name="connsiteY58" fmla="*/ 52 h 1760101"/>
              <a:gd name="connsiteX59" fmla="*/ 448980 w 2096923"/>
              <a:gd name="connsiteY59" fmla="*/ 23867 h 1760101"/>
              <a:gd name="connsiteX60" fmla="*/ 477556 w 2096923"/>
              <a:gd name="connsiteY60" fmla="*/ 31010 h 1760101"/>
              <a:gd name="connsiteX61" fmla="*/ 513275 w 2096923"/>
              <a:gd name="connsiteY61" fmla="*/ 81017 h 1760101"/>
              <a:gd name="connsiteX62" fmla="*/ 558519 w 2096923"/>
              <a:gd name="connsiteY62" fmla="*/ 114352 h 1760101"/>
              <a:gd name="connsiteX63" fmla="*/ 568043 w 2096923"/>
              <a:gd name="connsiteY63" fmla="*/ 150073 h 1760101"/>
              <a:gd name="connsiteX64" fmla="*/ 563280 w 2096923"/>
              <a:gd name="connsiteY64" fmla="*/ 221510 h 1760101"/>
              <a:gd name="connsiteX65" fmla="*/ 587397 w 2096923"/>
              <a:gd name="connsiteY65" fmla="*/ 276654 h 1760101"/>
              <a:gd name="connsiteX66" fmla="*/ 649005 w 2096923"/>
              <a:gd name="connsiteY66" fmla="*/ 309617 h 1760101"/>
              <a:gd name="connsiteX67" fmla="*/ 779974 w 2096923"/>
              <a:gd name="connsiteY67" fmla="*/ 381054 h 1760101"/>
              <a:gd name="connsiteX68" fmla="*/ 870463 w 2096923"/>
              <a:gd name="connsiteY68" fmla="*/ 440583 h 1760101"/>
              <a:gd name="connsiteX69" fmla="*/ 941899 w 2096923"/>
              <a:gd name="connsiteY69" fmla="*/ 390579 h 1760101"/>
              <a:gd name="connsiteX70" fmla="*/ 991905 w 2096923"/>
              <a:gd name="connsiteY70" fmla="*/ 362004 h 1760101"/>
              <a:gd name="connsiteX71" fmla="*/ 1006193 w 2096923"/>
              <a:gd name="connsiteY71" fmla="*/ 378673 h 1760101"/>
              <a:gd name="connsiteX72" fmla="*/ 1049055 w 2096923"/>
              <a:gd name="connsiteY72" fmla="*/ 395342 h 1760101"/>
              <a:gd name="connsiteX73" fmla="*/ 1072869 w 2096923"/>
              <a:gd name="connsiteY73" fmla="*/ 407248 h 1760101"/>
              <a:gd name="connsiteX74" fmla="*/ 1146687 w 2096923"/>
              <a:gd name="connsiteY74" fmla="*/ 402485 h 1760101"/>
              <a:gd name="connsiteX75" fmla="*/ 1170500 w 2096923"/>
              <a:gd name="connsiteY75" fmla="*/ 419154 h 1760101"/>
              <a:gd name="connsiteX76" fmla="*/ 1215744 w 2096923"/>
              <a:gd name="connsiteY76" fmla="*/ 423917 h 1760101"/>
              <a:gd name="connsiteX77" fmla="*/ 1227649 w 2096923"/>
              <a:gd name="connsiteY77" fmla="*/ 435823 h 1760101"/>
              <a:gd name="connsiteX78" fmla="*/ 1239556 w 2096923"/>
              <a:gd name="connsiteY78" fmla="*/ 466779 h 1760101"/>
              <a:gd name="connsiteX79" fmla="*/ 1253844 w 2096923"/>
              <a:gd name="connsiteY79" fmla="*/ 478685 h 1760101"/>
              <a:gd name="connsiteX80" fmla="*/ 1289563 w 2096923"/>
              <a:gd name="connsiteY80" fmla="*/ 502498 h 1760101"/>
              <a:gd name="connsiteX81" fmla="*/ 1306231 w 2096923"/>
              <a:gd name="connsiteY81" fmla="*/ 492973 h 1760101"/>
              <a:gd name="connsiteX82" fmla="*/ 1341950 w 2096923"/>
              <a:gd name="connsiteY82" fmla="*/ 502498 h 1760101"/>
              <a:gd name="connsiteX83" fmla="*/ 1401480 w 2096923"/>
              <a:gd name="connsiteY83" fmla="*/ 564411 h 1760101"/>
              <a:gd name="connsiteX84" fmla="*/ 1377667 w 2096923"/>
              <a:gd name="connsiteY84" fmla="*/ 614416 h 1760101"/>
              <a:gd name="connsiteX85" fmla="*/ 1420532 w 2096923"/>
              <a:gd name="connsiteY85" fmla="*/ 700142 h 1760101"/>
              <a:gd name="connsiteX86" fmla="*/ 1441962 w 2096923"/>
              <a:gd name="connsiteY86" fmla="*/ 757292 h 1760101"/>
              <a:gd name="connsiteX87" fmla="*/ 1468155 w 2096923"/>
              <a:gd name="connsiteY87" fmla="*/ 783485 h 1760101"/>
              <a:gd name="connsiteX88" fmla="*/ 1515781 w 2096923"/>
              <a:gd name="connsiteY88" fmla="*/ 816822 h 1760101"/>
              <a:gd name="connsiteX89" fmla="*/ 1572932 w 2096923"/>
              <a:gd name="connsiteY89" fmla="*/ 797773 h 1760101"/>
              <a:gd name="connsiteX90" fmla="*/ 1641988 w 2096923"/>
              <a:gd name="connsiteY90" fmla="*/ 735860 h 1760101"/>
              <a:gd name="connsiteX91" fmla="*/ 1658656 w 2096923"/>
              <a:gd name="connsiteY91" fmla="*/ 723954 h 1760101"/>
              <a:gd name="connsiteX92" fmla="*/ 1696756 w 2096923"/>
              <a:gd name="connsiteY92" fmla="*/ 764435 h 1760101"/>
              <a:gd name="connsiteX93" fmla="*/ 1727713 w 2096923"/>
              <a:gd name="connsiteY93" fmla="*/ 778723 h 1760101"/>
              <a:gd name="connsiteX94" fmla="*/ 1770575 w 2096923"/>
              <a:gd name="connsiteY94" fmla="*/ 802535 h 1760101"/>
              <a:gd name="connsiteX95" fmla="*/ 1799150 w 2096923"/>
              <a:gd name="connsiteY95" fmla="*/ 831110 h 1760101"/>
              <a:gd name="connsiteX96" fmla="*/ 1880113 w 2096923"/>
              <a:gd name="connsiteY96" fmla="*/ 873973 h 1760101"/>
              <a:gd name="connsiteX97" fmla="*/ 1911069 w 2096923"/>
              <a:gd name="connsiteY97" fmla="*/ 873973 h 1760101"/>
              <a:gd name="connsiteX98" fmla="*/ 1946788 w 2096923"/>
              <a:gd name="connsiteY98" fmla="*/ 881117 h 1760101"/>
              <a:gd name="connsiteX99" fmla="*/ 1946788 w 2096923"/>
              <a:gd name="connsiteY99" fmla="*/ 938266 h 1760101"/>
              <a:gd name="connsiteX100" fmla="*/ 1961075 w 2096923"/>
              <a:gd name="connsiteY100" fmla="*/ 1014467 h 1760101"/>
              <a:gd name="connsiteX101" fmla="*/ 1956313 w 2096923"/>
              <a:gd name="connsiteY101" fmla="*/ 1069235 h 1760101"/>
              <a:gd name="connsiteX102" fmla="*/ 1953931 w 2096923"/>
              <a:gd name="connsiteY102" fmla="*/ 1128766 h 1760101"/>
              <a:gd name="connsiteX103" fmla="*/ 1987269 w 2096923"/>
              <a:gd name="connsiteY103" fmla="*/ 1200204 h 1760101"/>
              <a:gd name="connsiteX104" fmla="*/ 1989650 w 2096923"/>
              <a:gd name="connsiteY104" fmla="*/ 1221635 h 1760101"/>
              <a:gd name="connsiteX105" fmla="*/ 2082518 w 2096923"/>
              <a:gd name="connsiteY105" fmla="*/ 1445472 h 1760101"/>
              <a:gd name="connsiteX106" fmla="*/ 2096805 w 2096923"/>
              <a:gd name="connsiteY106" fmla="*/ 1419279 h 1760101"/>
              <a:gd name="connsiteX107" fmla="*/ 2084899 w 2096923"/>
              <a:gd name="connsiteY107" fmla="*/ 1388322 h 1760101"/>
              <a:gd name="connsiteX108" fmla="*/ 2056324 w 2096923"/>
              <a:gd name="connsiteY108" fmla="*/ 1333554 h 1760101"/>
              <a:gd name="connsiteX109" fmla="*/ 2025368 w 2096923"/>
              <a:gd name="connsiteY109" fmla="*/ 1331172 h 1760101"/>
              <a:gd name="connsiteX110" fmla="*/ 1927736 w 2096923"/>
              <a:gd name="connsiteY110" fmla="*/ 1443092 h 1760101"/>
              <a:gd name="connsiteX111" fmla="*/ 1887255 w 2096923"/>
              <a:gd name="connsiteY111" fmla="*/ 1376415 h 1760101"/>
              <a:gd name="connsiteX112" fmla="*/ 1844393 w 2096923"/>
              <a:gd name="connsiteY112" fmla="*/ 1390704 h 1760101"/>
              <a:gd name="connsiteX113" fmla="*/ 1796768 w 2096923"/>
              <a:gd name="connsiteY113" fmla="*/ 1438328 h 1760101"/>
              <a:gd name="connsiteX114" fmla="*/ 1720568 w 2096923"/>
              <a:gd name="connsiteY114" fmla="*/ 1362128 h 1760101"/>
              <a:gd name="connsiteX115" fmla="*/ 1689612 w 2096923"/>
              <a:gd name="connsiteY115" fmla="*/ 1331172 h 1760101"/>
              <a:gd name="connsiteX116" fmla="*/ 1606268 w 2096923"/>
              <a:gd name="connsiteY116" fmla="*/ 1302597 h 1760101"/>
              <a:gd name="connsiteX117" fmla="*/ 1541974 w 2096923"/>
              <a:gd name="connsiteY117" fmla="*/ 1216872 h 1760101"/>
              <a:gd name="connsiteX118" fmla="*/ 1496730 w 2096923"/>
              <a:gd name="connsiteY118" fmla="*/ 1183535 h 1760101"/>
              <a:gd name="connsiteX119" fmla="*/ 1439580 w 2096923"/>
              <a:gd name="connsiteY119" fmla="*/ 1174009 h 1760101"/>
              <a:gd name="connsiteX120" fmla="*/ 1349093 w 2096923"/>
              <a:gd name="connsiteY120" fmla="*/ 1188299 h 1760101"/>
              <a:gd name="connsiteX121" fmla="*/ 1332424 w 2096923"/>
              <a:gd name="connsiteY121" fmla="*/ 1185916 h 1760101"/>
              <a:gd name="connsiteX122" fmla="*/ 1291943 w 2096923"/>
              <a:gd name="connsiteY122" fmla="*/ 1212109 h 1760101"/>
              <a:gd name="connsiteX123" fmla="*/ 1258605 w 2096923"/>
              <a:gd name="connsiteY123" fmla="*/ 1228778 h 1760101"/>
              <a:gd name="connsiteX124" fmla="*/ 1253843 w 2096923"/>
              <a:gd name="connsiteY124" fmla="*/ 1250210 h 1760101"/>
              <a:gd name="connsiteX125" fmla="*/ 1222887 w 2096923"/>
              <a:gd name="connsiteY125" fmla="*/ 1269260 h 1760101"/>
              <a:gd name="connsiteX126" fmla="*/ 1199074 w 2096923"/>
              <a:gd name="connsiteY126" fmla="*/ 1302597 h 1760101"/>
              <a:gd name="connsiteX127" fmla="*/ 1141924 w 2096923"/>
              <a:gd name="connsiteY127" fmla="*/ 1331172 h 1760101"/>
              <a:gd name="connsiteX128" fmla="*/ 1120493 w 2096923"/>
              <a:gd name="connsiteY128" fmla="*/ 1362129 h 1760101"/>
              <a:gd name="connsiteX129" fmla="*/ 1094299 w 2096923"/>
              <a:gd name="connsiteY129" fmla="*/ 1388322 h 1760101"/>
              <a:gd name="connsiteX130" fmla="*/ 1080012 w 2096923"/>
              <a:gd name="connsiteY130" fmla="*/ 1454997 h 1760101"/>
              <a:gd name="connsiteX131" fmla="*/ 1091918 w 2096923"/>
              <a:gd name="connsiteY131" fmla="*/ 1502622 h 1760101"/>
              <a:gd name="connsiteX132" fmla="*/ 1118112 w 2096923"/>
              <a:gd name="connsiteY132" fmla="*/ 1543103 h 1760101"/>
              <a:gd name="connsiteX133" fmla="*/ 1122874 w 2096923"/>
              <a:gd name="connsiteY133" fmla="*/ 1590729 h 1760101"/>
              <a:gd name="connsiteX134" fmla="*/ 1108587 w 2096923"/>
              <a:gd name="connsiteY134" fmla="*/ 1621684 h 1760101"/>
              <a:gd name="connsiteX135" fmla="*/ 1099062 w 2096923"/>
              <a:gd name="connsiteY135" fmla="*/ 1652642 h 1760101"/>
              <a:gd name="connsiteX136" fmla="*/ 1013337 w 2096923"/>
              <a:gd name="connsiteY136" fmla="*/ 1726459 h 1760101"/>
              <a:gd name="connsiteX137" fmla="*/ 989524 w 2096923"/>
              <a:gd name="connsiteY137" fmla="*/ 1747891 h 1760101"/>
              <a:gd name="connsiteX138" fmla="*/ 931725 w 2096923"/>
              <a:gd name="connsiteY138" fmla="*/ 1757893 h 1760101"/>
              <a:gd name="connsiteX139" fmla="*/ 818074 w 2096923"/>
              <a:gd name="connsiteY139" fmla="*/ 1702648 h 1760101"/>
              <a:gd name="connsiteX140" fmla="*/ 770449 w 2096923"/>
              <a:gd name="connsiteY140" fmla="*/ 1674072 h 1760101"/>
              <a:gd name="connsiteX141" fmla="*/ 687105 w 2096923"/>
              <a:gd name="connsiteY141" fmla="*/ 1645499 h 1760101"/>
              <a:gd name="connsiteX142" fmla="*/ 601380 w 2096923"/>
              <a:gd name="connsiteY142" fmla="*/ 1631209 h 1760101"/>
              <a:gd name="connsiteX143" fmla="*/ 546612 w 2096923"/>
              <a:gd name="connsiteY143" fmla="*/ 1640734 h 1760101"/>
              <a:gd name="connsiteX144" fmla="*/ 491843 w 2096923"/>
              <a:gd name="connsiteY144" fmla="*/ 1638353 h 1760101"/>
              <a:gd name="connsiteX145" fmla="*/ 391830 w 2096923"/>
              <a:gd name="connsiteY145" fmla="*/ 1655022 h 1760101"/>
              <a:gd name="connsiteX146" fmla="*/ 313249 w 2096923"/>
              <a:gd name="connsiteY146" fmla="*/ 1643117 h 1760101"/>
              <a:gd name="connsiteX147" fmla="*/ 246574 w 2096923"/>
              <a:gd name="connsiteY147" fmla="*/ 1619303 h 1760101"/>
              <a:gd name="connsiteX148" fmla="*/ 170374 w 2096923"/>
              <a:gd name="connsiteY148" fmla="*/ 1547867 h 1760101"/>
              <a:gd name="connsiteX149" fmla="*/ 75125 w 2096923"/>
              <a:gd name="connsiteY149" fmla="*/ 1497860 h 1760101"/>
              <a:gd name="connsiteX150" fmla="*/ 48930 w 2096923"/>
              <a:gd name="connsiteY150" fmla="*/ 1433567 h 1760101"/>
              <a:gd name="connsiteX151" fmla="*/ 70362 w 2096923"/>
              <a:gd name="connsiteY151" fmla="*/ 1416898 h 1760101"/>
              <a:gd name="connsiteX152" fmla="*/ 87030 w 2096923"/>
              <a:gd name="connsiteY152" fmla="*/ 1371654 h 1760101"/>
              <a:gd name="connsiteX153" fmla="*/ 79943 w 2096923"/>
              <a:gd name="connsiteY153" fmla="*/ 1336122 h 1760101"/>
              <a:gd name="connsiteX0" fmla="*/ 79943 w 2102367"/>
              <a:gd name="connsiteY0" fmla="*/ 1336122 h 1760101"/>
              <a:gd name="connsiteX1" fmla="*/ 60837 w 2102367"/>
              <a:gd name="connsiteY1" fmla="*/ 1290692 h 1760101"/>
              <a:gd name="connsiteX2" fmla="*/ 67980 w 2102367"/>
              <a:gd name="connsiteY2" fmla="*/ 1233542 h 1760101"/>
              <a:gd name="connsiteX3" fmla="*/ 39405 w 2102367"/>
              <a:gd name="connsiteY3" fmla="*/ 1135909 h 1760101"/>
              <a:gd name="connsiteX4" fmla="*/ 58455 w 2102367"/>
              <a:gd name="connsiteY4" fmla="*/ 1138292 h 1760101"/>
              <a:gd name="connsiteX5" fmla="*/ 125131 w 2102367"/>
              <a:gd name="connsiteY5" fmla="*/ 1159722 h 1760101"/>
              <a:gd name="connsiteX6" fmla="*/ 153706 w 2102367"/>
              <a:gd name="connsiteY6" fmla="*/ 1124004 h 1760101"/>
              <a:gd name="connsiteX7" fmla="*/ 201331 w 2102367"/>
              <a:gd name="connsiteY7" fmla="*/ 1107334 h 1760101"/>
              <a:gd name="connsiteX8" fmla="*/ 189424 w 2102367"/>
              <a:gd name="connsiteY8" fmla="*/ 1071617 h 1760101"/>
              <a:gd name="connsiteX9" fmla="*/ 194188 w 2102367"/>
              <a:gd name="connsiteY9" fmla="*/ 1026372 h 1760101"/>
              <a:gd name="connsiteX10" fmla="*/ 215618 w 2102367"/>
              <a:gd name="connsiteY10" fmla="*/ 990654 h 1760101"/>
              <a:gd name="connsiteX11" fmla="*/ 218000 w 2102367"/>
              <a:gd name="connsiteY11" fmla="*/ 964459 h 1760101"/>
              <a:gd name="connsiteX12" fmla="*/ 239430 w 2102367"/>
              <a:gd name="connsiteY12" fmla="*/ 964460 h 1760101"/>
              <a:gd name="connsiteX13" fmla="*/ 268006 w 2102367"/>
              <a:gd name="connsiteY13" fmla="*/ 950172 h 1760101"/>
              <a:gd name="connsiteX14" fmla="*/ 318013 w 2102367"/>
              <a:gd name="connsiteY14" fmla="*/ 885878 h 1760101"/>
              <a:gd name="connsiteX15" fmla="*/ 348968 w 2102367"/>
              <a:gd name="connsiteY15" fmla="*/ 833490 h 1760101"/>
              <a:gd name="connsiteX16" fmla="*/ 441838 w 2102367"/>
              <a:gd name="connsiteY16" fmla="*/ 778722 h 1760101"/>
              <a:gd name="connsiteX17" fmla="*/ 553756 w 2102367"/>
              <a:gd name="connsiteY17" fmla="*/ 740621 h 1760101"/>
              <a:gd name="connsiteX18" fmla="*/ 527563 w 2102367"/>
              <a:gd name="connsiteY18" fmla="*/ 707284 h 1760101"/>
              <a:gd name="connsiteX19" fmla="*/ 489463 w 2102367"/>
              <a:gd name="connsiteY19" fmla="*/ 688234 h 1760101"/>
              <a:gd name="connsiteX20" fmla="*/ 508513 w 2102367"/>
              <a:gd name="connsiteY20" fmla="*/ 647753 h 1760101"/>
              <a:gd name="connsiteX21" fmla="*/ 503750 w 2102367"/>
              <a:gd name="connsiteY21" fmla="*/ 623941 h 1760101"/>
              <a:gd name="connsiteX22" fmla="*/ 498988 w 2102367"/>
              <a:gd name="connsiteY22" fmla="*/ 604891 h 1760101"/>
              <a:gd name="connsiteX23" fmla="*/ 434694 w 2102367"/>
              <a:gd name="connsiteY23" fmla="*/ 562028 h 1760101"/>
              <a:gd name="connsiteX24" fmla="*/ 382305 w 2102367"/>
              <a:gd name="connsiteY24" fmla="*/ 571552 h 1760101"/>
              <a:gd name="connsiteX25" fmla="*/ 315631 w 2102367"/>
              <a:gd name="connsiteY25" fmla="*/ 552503 h 1760101"/>
              <a:gd name="connsiteX26" fmla="*/ 248955 w 2102367"/>
              <a:gd name="connsiteY26" fmla="*/ 592983 h 1760101"/>
              <a:gd name="connsiteX27" fmla="*/ 144181 w 2102367"/>
              <a:gd name="connsiteY27" fmla="*/ 590602 h 1760101"/>
              <a:gd name="connsiteX28" fmla="*/ 79887 w 2102367"/>
              <a:gd name="connsiteY28" fmla="*/ 619177 h 1760101"/>
              <a:gd name="connsiteX29" fmla="*/ 32262 w 2102367"/>
              <a:gd name="connsiteY29" fmla="*/ 647752 h 1760101"/>
              <a:gd name="connsiteX30" fmla="*/ 1307 w 2102367"/>
              <a:gd name="connsiteY30" fmla="*/ 602508 h 1760101"/>
              <a:gd name="connsiteX31" fmla="*/ 10830 w 2102367"/>
              <a:gd name="connsiteY31" fmla="*/ 514402 h 1760101"/>
              <a:gd name="connsiteX32" fmla="*/ 8450 w 2102367"/>
              <a:gd name="connsiteY32" fmla="*/ 478683 h 1760101"/>
              <a:gd name="connsiteX33" fmla="*/ 22737 w 2102367"/>
              <a:gd name="connsiteY33" fmla="*/ 452490 h 1760101"/>
              <a:gd name="connsiteX34" fmla="*/ 27499 w 2102367"/>
              <a:gd name="connsiteY34" fmla="*/ 388196 h 1760101"/>
              <a:gd name="connsiteX35" fmla="*/ 32262 w 2102367"/>
              <a:gd name="connsiteY35" fmla="*/ 357240 h 1760101"/>
              <a:gd name="connsiteX36" fmla="*/ 58455 w 2102367"/>
              <a:gd name="connsiteY36" fmla="*/ 331046 h 1760101"/>
              <a:gd name="connsiteX37" fmla="*/ 60838 w 2102367"/>
              <a:gd name="connsiteY37" fmla="*/ 300090 h 1760101"/>
              <a:gd name="connsiteX38" fmla="*/ 106080 w 2102367"/>
              <a:gd name="connsiteY38" fmla="*/ 290565 h 1760101"/>
              <a:gd name="connsiteX39" fmla="*/ 82268 w 2102367"/>
              <a:gd name="connsiteY39" fmla="*/ 266752 h 1760101"/>
              <a:gd name="connsiteX40" fmla="*/ 117988 w 2102367"/>
              <a:gd name="connsiteY40" fmla="*/ 240558 h 1760101"/>
              <a:gd name="connsiteX41" fmla="*/ 91793 w 2102367"/>
              <a:gd name="connsiteY41" fmla="*/ 233415 h 1760101"/>
              <a:gd name="connsiteX42" fmla="*/ 58456 w 2102367"/>
              <a:gd name="connsiteY42" fmla="*/ 202458 h 1760101"/>
              <a:gd name="connsiteX43" fmla="*/ 101319 w 2102367"/>
              <a:gd name="connsiteY43" fmla="*/ 161977 h 1760101"/>
              <a:gd name="connsiteX44" fmla="*/ 65600 w 2102367"/>
              <a:gd name="connsiteY44" fmla="*/ 152452 h 1760101"/>
              <a:gd name="connsiteX45" fmla="*/ 56075 w 2102367"/>
              <a:gd name="connsiteY45" fmla="*/ 135783 h 1760101"/>
              <a:gd name="connsiteX46" fmla="*/ 72744 w 2102367"/>
              <a:gd name="connsiteY46" fmla="*/ 100065 h 1760101"/>
              <a:gd name="connsiteX47" fmla="*/ 51313 w 2102367"/>
              <a:gd name="connsiteY47" fmla="*/ 88158 h 1760101"/>
              <a:gd name="connsiteX48" fmla="*/ 65600 w 2102367"/>
              <a:gd name="connsiteY48" fmla="*/ 80063 h 1760101"/>
              <a:gd name="connsiteX49" fmla="*/ 77506 w 2102367"/>
              <a:gd name="connsiteY49" fmla="*/ 57204 h 1760101"/>
              <a:gd name="connsiteX50" fmla="*/ 125131 w 2102367"/>
              <a:gd name="connsiteY50" fmla="*/ 28627 h 1760101"/>
              <a:gd name="connsiteX51" fmla="*/ 172756 w 2102367"/>
              <a:gd name="connsiteY51" fmla="*/ 26247 h 1760101"/>
              <a:gd name="connsiteX52" fmla="*/ 210856 w 2102367"/>
              <a:gd name="connsiteY52" fmla="*/ 47679 h 1760101"/>
              <a:gd name="connsiteX53" fmla="*/ 234669 w 2102367"/>
              <a:gd name="connsiteY53" fmla="*/ 50059 h 1760101"/>
              <a:gd name="connsiteX54" fmla="*/ 287056 w 2102367"/>
              <a:gd name="connsiteY54" fmla="*/ 54823 h 1760101"/>
              <a:gd name="connsiteX55" fmla="*/ 318013 w 2102367"/>
              <a:gd name="connsiteY55" fmla="*/ 64348 h 1760101"/>
              <a:gd name="connsiteX56" fmla="*/ 322775 w 2102367"/>
              <a:gd name="connsiteY56" fmla="*/ 35773 h 1760101"/>
              <a:gd name="connsiteX57" fmla="*/ 315631 w 2102367"/>
              <a:gd name="connsiteY57" fmla="*/ 16722 h 1760101"/>
              <a:gd name="connsiteX58" fmla="*/ 413263 w 2102367"/>
              <a:gd name="connsiteY58" fmla="*/ 52 h 1760101"/>
              <a:gd name="connsiteX59" fmla="*/ 448980 w 2102367"/>
              <a:gd name="connsiteY59" fmla="*/ 23867 h 1760101"/>
              <a:gd name="connsiteX60" fmla="*/ 477556 w 2102367"/>
              <a:gd name="connsiteY60" fmla="*/ 31010 h 1760101"/>
              <a:gd name="connsiteX61" fmla="*/ 513275 w 2102367"/>
              <a:gd name="connsiteY61" fmla="*/ 81017 h 1760101"/>
              <a:gd name="connsiteX62" fmla="*/ 558519 w 2102367"/>
              <a:gd name="connsiteY62" fmla="*/ 114352 h 1760101"/>
              <a:gd name="connsiteX63" fmla="*/ 568043 w 2102367"/>
              <a:gd name="connsiteY63" fmla="*/ 150073 h 1760101"/>
              <a:gd name="connsiteX64" fmla="*/ 563280 w 2102367"/>
              <a:gd name="connsiteY64" fmla="*/ 221510 h 1760101"/>
              <a:gd name="connsiteX65" fmla="*/ 587397 w 2102367"/>
              <a:gd name="connsiteY65" fmla="*/ 276654 h 1760101"/>
              <a:gd name="connsiteX66" fmla="*/ 649005 w 2102367"/>
              <a:gd name="connsiteY66" fmla="*/ 309617 h 1760101"/>
              <a:gd name="connsiteX67" fmla="*/ 779974 w 2102367"/>
              <a:gd name="connsiteY67" fmla="*/ 381054 h 1760101"/>
              <a:gd name="connsiteX68" fmla="*/ 870463 w 2102367"/>
              <a:gd name="connsiteY68" fmla="*/ 440583 h 1760101"/>
              <a:gd name="connsiteX69" fmla="*/ 941899 w 2102367"/>
              <a:gd name="connsiteY69" fmla="*/ 390579 h 1760101"/>
              <a:gd name="connsiteX70" fmla="*/ 991905 w 2102367"/>
              <a:gd name="connsiteY70" fmla="*/ 362004 h 1760101"/>
              <a:gd name="connsiteX71" fmla="*/ 1006193 w 2102367"/>
              <a:gd name="connsiteY71" fmla="*/ 378673 h 1760101"/>
              <a:gd name="connsiteX72" fmla="*/ 1049055 w 2102367"/>
              <a:gd name="connsiteY72" fmla="*/ 395342 h 1760101"/>
              <a:gd name="connsiteX73" fmla="*/ 1072869 w 2102367"/>
              <a:gd name="connsiteY73" fmla="*/ 407248 h 1760101"/>
              <a:gd name="connsiteX74" fmla="*/ 1146687 w 2102367"/>
              <a:gd name="connsiteY74" fmla="*/ 402485 h 1760101"/>
              <a:gd name="connsiteX75" fmla="*/ 1170500 w 2102367"/>
              <a:gd name="connsiteY75" fmla="*/ 419154 h 1760101"/>
              <a:gd name="connsiteX76" fmla="*/ 1215744 w 2102367"/>
              <a:gd name="connsiteY76" fmla="*/ 423917 h 1760101"/>
              <a:gd name="connsiteX77" fmla="*/ 1227649 w 2102367"/>
              <a:gd name="connsiteY77" fmla="*/ 435823 h 1760101"/>
              <a:gd name="connsiteX78" fmla="*/ 1239556 w 2102367"/>
              <a:gd name="connsiteY78" fmla="*/ 466779 h 1760101"/>
              <a:gd name="connsiteX79" fmla="*/ 1253844 w 2102367"/>
              <a:gd name="connsiteY79" fmla="*/ 478685 h 1760101"/>
              <a:gd name="connsiteX80" fmla="*/ 1289563 w 2102367"/>
              <a:gd name="connsiteY80" fmla="*/ 502498 h 1760101"/>
              <a:gd name="connsiteX81" fmla="*/ 1306231 w 2102367"/>
              <a:gd name="connsiteY81" fmla="*/ 492973 h 1760101"/>
              <a:gd name="connsiteX82" fmla="*/ 1341950 w 2102367"/>
              <a:gd name="connsiteY82" fmla="*/ 502498 h 1760101"/>
              <a:gd name="connsiteX83" fmla="*/ 1401480 w 2102367"/>
              <a:gd name="connsiteY83" fmla="*/ 564411 h 1760101"/>
              <a:gd name="connsiteX84" fmla="*/ 1377667 w 2102367"/>
              <a:gd name="connsiteY84" fmla="*/ 614416 h 1760101"/>
              <a:gd name="connsiteX85" fmla="*/ 1420532 w 2102367"/>
              <a:gd name="connsiteY85" fmla="*/ 700142 h 1760101"/>
              <a:gd name="connsiteX86" fmla="*/ 1441962 w 2102367"/>
              <a:gd name="connsiteY86" fmla="*/ 757292 h 1760101"/>
              <a:gd name="connsiteX87" fmla="*/ 1468155 w 2102367"/>
              <a:gd name="connsiteY87" fmla="*/ 783485 h 1760101"/>
              <a:gd name="connsiteX88" fmla="*/ 1515781 w 2102367"/>
              <a:gd name="connsiteY88" fmla="*/ 816822 h 1760101"/>
              <a:gd name="connsiteX89" fmla="*/ 1572932 w 2102367"/>
              <a:gd name="connsiteY89" fmla="*/ 797773 h 1760101"/>
              <a:gd name="connsiteX90" fmla="*/ 1641988 w 2102367"/>
              <a:gd name="connsiteY90" fmla="*/ 735860 h 1760101"/>
              <a:gd name="connsiteX91" fmla="*/ 1658656 w 2102367"/>
              <a:gd name="connsiteY91" fmla="*/ 723954 h 1760101"/>
              <a:gd name="connsiteX92" fmla="*/ 1696756 w 2102367"/>
              <a:gd name="connsiteY92" fmla="*/ 764435 h 1760101"/>
              <a:gd name="connsiteX93" fmla="*/ 1727713 w 2102367"/>
              <a:gd name="connsiteY93" fmla="*/ 778723 h 1760101"/>
              <a:gd name="connsiteX94" fmla="*/ 1770575 w 2102367"/>
              <a:gd name="connsiteY94" fmla="*/ 802535 h 1760101"/>
              <a:gd name="connsiteX95" fmla="*/ 1799150 w 2102367"/>
              <a:gd name="connsiteY95" fmla="*/ 831110 h 1760101"/>
              <a:gd name="connsiteX96" fmla="*/ 1880113 w 2102367"/>
              <a:gd name="connsiteY96" fmla="*/ 873973 h 1760101"/>
              <a:gd name="connsiteX97" fmla="*/ 1911069 w 2102367"/>
              <a:gd name="connsiteY97" fmla="*/ 873973 h 1760101"/>
              <a:gd name="connsiteX98" fmla="*/ 1946788 w 2102367"/>
              <a:gd name="connsiteY98" fmla="*/ 881117 h 1760101"/>
              <a:gd name="connsiteX99" fmla="*/ 1946788 w 2102367"/>
              <a:gd name="connsiteY99" fmla="*/ 938266 h 1760101"/>
              <a:gd name="connsiteX100" fmla="*/ 1961075 w 2102367"/>
              <a:gd name="connsiteY100" fmla="*/ 1014467 h 1760101"/>
              <a:gd name="connsiteX101" fmla="*/ 1956313 w 2102367"/>
              <a:gd name="connsiteY101" fmla="*/ 1069235 h 1760101"/>
              <a:gd name="connsiteX102" fmla="*/ 1953931 w 2102367"/>
              <a:gd name="connsiteY102" fmla="*/ 1128766 h 1760101"/>
              <a:gd name="connsiteX103" fmla="*/ 1987269 w 2102367"/>
              <a:gd name="connsiteY103" fmla="*/ 1200204 h 1760101"/>
              <a:gd name="connsiteX104" fmla="*/ 1989650 w 2102367"/>
              <a:gd name="connsiteY104" fmla="*/ 1221635 h 1760101"/>
              <a:gd name="connsiteX105" fmla="*/ 2096805 w 2102367"/>
              <a:gd name="connsiteY105" fmla="*/ 1419279 h 1760101"/>
              <a:gd name="connsiteX106" fmla="*/ 2084899 w 2102367"/>
              <a:gd name="connsiteY106" fmla="*/ 1388322 h 1760101"/>
              <a:gd name="connsiteX107" fmla="*/ 2056324 w 2102367"/>
              <a:gd name="connsiteY107" fmla="*/ 1333554 h 1760101"/>
              <a:gd name="connsiteX108" fmla="*/ 2025368 w 2102367"/>
              <a:gd name="connsiteY108" fmla="*/ 1331172 h 1760101"/>
              <a:gd name="connsiteX109" fmla="*/ 1927736 w 2102367"/>
              <a:gd name="connsiteY109" fmla="*/ 1443092 h 1760101"/>
              <a:gd name="connsiteX110" fmla="*/ 1887255 w 2102367"/>
              <a:gd name="connsiteY110" fmla="*/ 1376415 h 1760101"/>
              <a:gd name="connsiteX111" fmla="*/ 1844393 w 2102367"/>
              <a:gd name="connsiteY111" fmla="*/ 1390704 h 1760101"/>
              <a:gd name="connsiteX112" fmla="*/ 1796768 w 2102367"/>
              <a:gd name="connsiteY112" fmla="*/ 1438328 h 1760101"/>
              <a:gd name="connsiteX113" fmla="*/ 1720568 w 2102367"/>
              <a:gd name="connsiteY113" fmla="*/ 1362128 h 1760101"/>
              <a:gd name="connsiteX114" fmla="*/ 1689612 w 2102367"/>
              <a:gd name="connsiteY114" fmla="*/ 1331172 h 1760101"/>
              <a:gd name="connsiteX115" fmla="*/ 1606268 w 2102367"/>
              <a:gd name="connsiteY115" fmla="*/ 1302597 h 1760101"/>
              <a:gd name="connsiteX116" fmla="*/ 1541974 w 2102367"/>
              <a:gd name="connsiteY116" fmla="*/ 1216872 h 1760101"/>
              <a:gd name="connsiteX117" fmla="*/ 1496730 w 2102367"/>
              <a:gd name="connsiteY117" fmla="*/ 1183535 h 1760101"/>
              <a:gd name="connsiteX118" fmla="*/ 1439580 w 2102367"/>
              <a:gd name="connsiteY118" fmla="*/ 1174009 h 1760101"/>
              <a:gd name="connsiteX119" fmla="*/ 1349093 w 2102367"/>
              <a:gd name="connsiteY119" fmla="*/ 1188299 h 1760101"/>
              <a:gd name="connsiteX120" fmla="*/ 1332424 w 2102367"/>
              <a:gd name="connsiteY120" fmla="*/ 1185916 h 1760101"/>
              <a:gd name="connsiteX121" fmla="*/ 1291943 w 2102367"/>
              <a:gd name="connsiteY121" fmla="*/ 1212109 h 1760101"/>
              <a:gd name="connsiteX122" fmla="*/ 1258605 w 2102367"/>
              <a:gd name="connsiteY122" fmla="*/ 1228778 h 1760101"/>
              <a:gd name="connsiteX123" fmla="*/ 1253843 w 2102367"/>
              <a:gd name="connsiteY123" fmla="*/ 1250210 h 1760101"/>
              <a:gd name="connsiteX124" fmla="*/ 1222887 w 2102367"/>
              <a:gd name="connsiteY124" fmla="*/ 1269260 h 1760101"/>
              <a:gd name="connsiteX125" fmla="*/ 1199074 w 2102367"/>
              <a:gd name="connsiteY125" fmla="*/ 1302597 h 1760101"/>
              <a:gd name="connsiteX126" fmla="*/ 1141924 w 2102367"/>
              <a:gd name="connsiteY126" fmla="*/ 1331172 h 1760101"/>
              <a:gd name="connsiteX127" fmla="*/ 1120493 w 2102367"/>
              <a:gd name="connsiteY127" fmla="*/ 1362129 h 1760101"/>
              <a:gd name="connsiteX128" fmla="*/ 1094299 w 2102367"/>
              <a:gd name="connsiteY128" fmla="*/ 1388322 h 1760101"/>
              <a:gd name="connsiteX129" fmla="*/ 1080012 w 2102367"/>
              <a:gd name="connsiteY129" fmla="*/ 1454997 h 1760101"/>
              <a:gd name="connsiteX130" fmla="*/ 1091918 w 2102367"/>
              <a:gd name="connsiteY130" fmla="*/ 1502622 h 1760101"/>
              <a:gd name="connsiteX131" fmla="*/ 1118112 w 2102367"/>
              <a:gd name="connsiteY131" fmla="*/ 1543103 h 1760101"/>
              <a:gd name="connsiteX132" fmla="*/ 1122874 w 2102367"/>
              <a:gd name="connsiteY132" fmla="*/ 1590729 h 1760101"/>
              <a:gd name="connsiteX133" fmla="*/ 1108587 w 2102367"/>
              <a:gd name="connsiteY133" fmla="*/ 1621684 h 1760101"/>
              <a:gd name="connsiteX134" fmla="*/ 1099062 w 2102367"/>
              <a:gd name="connsiteY134" fmla="*/ 1652642 h 1760101"/>
              <a:gd name="connsiteX135" fmla="*/ 1013337 w 2102367"/>
              <a:gd name="connsiteY135" fmla="*/ 1726459 h 1760101"/>
              <a:gd name="connsiteX136" fmla="*/ 989524 w 2102367"/>
              <a:gd name="connsiteY136" fmla="*/ 1747891 h 1760101"/>
              <a:gd name="connsiteX137" fmla="*/ 931725 w 2102367"/>
              <a:gd name="connsiteY137" fmla="*/ 1757893 h 1760101"/>
              <a:gd name="connsiteX138" fmla="*/ 818074 w 2102367"/>
              <a:gd name="connsiteY138" fmla="*/ 1702648 h 1760101"/>
              <a:gd name="connsiteX139" fmla="*/ 770449 w 2102367"/>
              <a:gd name="connsiteY139" fmla="*/ 1674072 h 1760101"/>
              <a:gd name="connsiteX140" fmla="*/ 687105 w 2102367"/>
              <a:gd name="connsiteY140" fmla="*/ 1645499 h 1760101"/>
              <a:gd name="connsiteX141" fmla="*/ 601380 w 2102367"/>
              <a:gd name="connsiteY141" fmla="*/ 1631209 h 1760101"/>
              <a:gd name="connsiteX142" fmla="*/ 546612 w 2102367"/>
              <a:gd name="connsiteY142" fmla="*/ 1640734 h 1760101"/>
              <a:gd name="connsiteX143" fmla="*/ 491843 w 2102367"/>
              <a:gd name="connsiteY143" fmla="*/ 1638353 h 1760101"/>
              <a:gd name="connsiteX144" fmla="*/ 391830 w 2102367"/>
              <a:gd name="connsiteY144" fmla="*/ 1655022 h 1760101"/>
              <a:gd name="connsiteX145" fmla="*/ 313249 w 2102367"/>
              <a:gd name="connsiteY145" fmla="*/ 1643117 h 1760101"/>
              <a:gd name="connsiteX146" fmla="*/ 246574 w 2102367"/>
              <a:gd name="connsiteY146" fmla="*/ 1619303 h 1760101"/>
              <a:gd name="connsiteX147" fmla="*/ 170374 w 2102367"/>
              <a:gd name="connsiteY147" fmla="*/ 1547867 h 1760101"/>
              <a:gd name="connsiteX148" fmla="*/ 75125 w 2102367"/>
              <a:gd name="connsiteY148" fmla="*/ 1497860 h 1760101"/>
              <a:gd name="connsiteX149" fmla="*/ 48930 w 2102367"/>
              <a:gd name="connsiteY149" fmla="*/ 1433567 h 1760101"/>
              <a:gd name="connsiteX150" fmla="*/ 70362 w 2102367"/>
              <a:gd name="connsiteY150" fmla="*/ 1416898 h 1760101"/>
              <a:gd name="connsiteX151" fmla="*/ 87030 w 2102367"/>
              <a:gd name="connsiteY151" fmla="*/ 1371654 h 1760101"/>
              <a:gd name="connsiteX152" fmla="*/ 79943 w 2102367"/>
              <a:gd name="connsiteY152" fmla="*/ 1336122 h 1760101"/>
              <a:gd name="connsiteX0" fmla="*/ 79943 w 2087346"/>
              <a:gd name="connsiteY0" fmla="*/ 1336122 h 1760101"/>
              <a:gd name="connsiteX1" fmla="*/ 60837 w 2087346"/>
              <a:gd name="connsiteY1" fmla="*/ 1290692 h 1760101"/>
              <a:gd name="connsiteX2" fmla="*/ 67980 w 2087346"/>
              <a:gd name="connsiteY2" fmla="*/ 1233542 h 1760101"/>
              <a:gd name="connsiteX3" fmla="*/ 39405 w 2087346"/>
              <a:gd name="connsiteY3" fmla="*/ 1135909 h 1760101"/>
              <a:gd name="connsiteX4" fmla="*/ 58455 w 2087346"/>
              <a:gd name="connsiteY4" fmla="*/ 1138292 h 1760101"/>
              <a:gd name="connsiteX5" fmla="*/ 125131 w 2087346"/>
              <a:gd name="connsiteY5" fmla="*/ 1159722 h 1760101"/>
              <a:gd name="connsiteX6" fmla="*/ 153706 w 2087346"/>
              <a:gd name="connsiteY6" fmla="*/ 1124004 h 1760101"/>
              <a:gd name="connsiteX7" fmla="*/ 201331 w 2087346"/>
              <a:gd name="connsiteY7" fmla="*/ 1107334 h 1760101"/>
              <a:gd name="connsiteX8" fmla="*/ 189424 w 2087346"/>
              <a:gd name="connsiteY8" fmla="*/ 1071617 h 1760101"/>
              <a:gd name="connsiteX9" fmla="*/ 194188 w 2087346"/>
              <a:gd name="connsiteY9" fmla="*/ 1026372 h 1760101"/>
              <a:gd name="connsiteX10" fmla="*/ 215618 w 2087346"/>
              <a:gd name="connsiteY10" fmla="*/ 990654 h 1760101"/>
              <a:gd name="connsiteX11" fmla="*/ 218000 w 2087346"/>
              <a:gd name="connsiteY11" fmla="*/ 964459 h 1760101"/>
              <a:gd name="connsiteX12" fmla="*/ 239430 w 2087346"/>
              <a:gd name="connsiteY12" fmla="*/ 964460 h 1760101"/>
              <a:gd name="connsiteX13" fmla="*/ 268006 w 2087346"/>
              <a:gd name="connsiteY13" fmla="*/ 950172 h 1760101"/>
              <a:gd name="connsiteX14" fmla="*/ 318013 w 2087346"/>
              <a:gd name="connsiteY14" fmla="*/ 885878 h 1760101"/>
              <a:gd name="connsiteX15" fmla="*/ 348968 w 2087346"/>
              <a:gd name="connsiteY15" fmla="*/ 833490 h 1760101"/>
              <a:gd name="connsiteX16" fmla="*/ 441838 w 2087346"/>
              <a:gd name="connsiteY16" fmla="*/ 778722 h 1760101"/>
              <a:gd name="connsiteX17" fmla="*/ 553756 w 2087346"/>
              <a:gd name="connsiteY17" fmla="*/ 740621 h 1760101"/>
              <a:gd name="connsiteX18" fmla="*/ 527563 w 2087346"/>
              <a:gd name="connsiteY18" fmla="*/ 707284 h 1760101"/>
              <a:gd name="connsiteX19" fmla="*/ 489463 w 2087346"/>
              <a:gd name="connsiteY19" fmla="*/ 688234 h 1760101"/>
              <a:gd name="connsiteX20" fmla="*/ 508513 w 2087346"/>
              <a:gd name="connsiteY20" fmla="*/ 647753 h 1760101"/>
              <a:gd name="connsiteX21" fmla="*/ 503750 w 2087346"/>
              <a:gd name="connsiteY21" fmla="*/ 623941 h 1760101"/>
              <a:gd name="connsiteX22" fmla="*/ 498988 w 2087346"/>
              <a:gd name="connsiteY22" fmla="*/ 604891 h 1760101"/>
              <a:gd name="connsiteX23" fmla="*/ 434694 w 2087346"/>
              <a:gd name="connsiteY23" fmla="*/ 562028 h 1760101"/>
              <a:gd name="connsiteX24" fmla="*/ 382305 w 2087346"/>
              <a:gd name="connsiteY24" fmla="*/ 571552 h 1760101"/>
              <a:gd name="connsiteX25" fmla="*/ 315631 w 2087346"/>
              <a:gd name="connsiteY25" fmla="*/ 552503 h 1760101"/>
              <a:gd name="connsiteX26" fmla="*/ 248955 w 2087346"/>
              <a:gd name="connsiteY26" fmla="*/ 592983 h 1760101"/>
              <a:gd name="connsiteX27" fmla="*/ 144181 w 2087346"/>
              <a:gd name="connsiteY27" fmla="*/ 590602 h 1760101"/>
              <a:gd name="connsiteX28" fmla="*/ 79887 w 2087346"/>
              <a:gd name="connsiteY28" fmla="*/ 619177 h 1760101"/>
              <a:gd name="connsiteX29" fmla="*/ 32262 w 2087346"/>
              <a:gd name="connsiteY29" fmla="*/ 647752 h 1760101"/>
              <a:gd name="connsiteX30" fmla="*/ 1307 w 2087346"/>
              <a:gd name="connsiteY30" fmla="*/ 602508 h 1760101"/>
              <a:gd name="connsiteX31" fmla="*/ 10830 w 2087346"/>
              <a:gd name="connsiteY31" fmla="*/ 514402 h 1760101"/>
              <a:gd name="connsiteX32" fmla="*/ 8450 w 2087346"/>
              <a:gd name="connsiteY32" fmla="*/ 478683 h 1760101"/>
              <a:gd name="connsiteX33" fmla="*/ 22737 w 2087346"/>
              <a:gd name="connsiteY33" fmla="*/ 452490 h 1760101"/>
              <a:gd name="connsiteX34" fmla="*/ 27499 w 2087346"/>
              <a:gd name="connsiteY34" fmla="*/ 388196 h 1760101"/>
              <a:gd name="connsiteX35" fmla="*/ 32262 w 2087346"/>
              <a:gd name="connsiteY35" fmla="*/ 357240 h 1760101"/>
              <a:gd name="connsiteX36" fmla="*/ 58455 w 2087346"/>
              <a:gd name="connsiteY36" fmla="*/ 331046 h 1760101"/>
              <a:gd name="connsiteX37" fmla="*/ 60838 w 2087346"/>
              <a:gd name="connsiteY37" fmla="*/ 300090 h 1760101"/>
              <a:gd name="connsiteX38" fmla="*/ 106080 w 2087346"/>
              <a:gd name="connsiteY38" fmla="*/ 290565 h 1760101"/>
              <a:gd name="connsiteX39" fmla="*/ 82268 w 2087346"/>
              <a:gd name="connsiteY39" fmla="*/ 266752 h 1760101"/>
              <a:gd name="connsiteX40" fmla="*/ 117988 w 2087346"/>
              <a:gd name="connsiteY40" fmla="*/ 240558 h 1760101"/>
              <a:gd name="connsiteX41" fmla="*/ 91793 w 2087346"/>
              <a:gd name="connsiteY41" fmla="*/ 233415 h 1760101"/>
              <a:gd name="connsiteX42" fmla="*/ 58456 w 2087346"/>
              <a:gd name="connsiteY42" fmla="*/ 202458 h 1760101"/>
              <a:gd name="connsiteX43" fmla="*/ 101319 w 2087346"/>
              <a:gd name="connsiteY43" fmla="*/ 161977 h 1760101"/>
              <a:gd name="connsiteX44" fmla="*/ 65600 w 2087346"/>
              <a:gd name="connsiteY44" fmla="*/ 152452 h 1760101"/>
              <a:gd name="connsiteX45" fmla="*/ 56075 w 2087346"/>
              <a:gd name="connsiteY45" fmla="*/ 135783 h 1760101"/>
              <a:gd name="connsiteX46" fmla="*/ 72744 w 2087346"/>
              <a:gd name="connsiteY46" fmla="*/ 100065 h 1760101"/>
              <a:gd name="connsiteX47" fmla="*/ 51313 w 2087346"/>
              <a:gd name="connsiteY47" fmla="*/ 88158 h 1760101"/>
              <a:gd name="connsiteX48" fmla="*/ 65600 w 2087346"/>
              <a:gd name="connsiteY48" fmla="*/ 80063 h 1760101"/>
              <a:gd name="connsiteX49" fmla="*/ 77506 w 2087346"/>
              <a:gd name="connsiteY49" fmla="*/ 57204 h 1760101"/>
              <a:gd name="connsiteX50" fmla="*/ 125131 w 2087346"/>
              <a:gd name="connsiteY50" fmla="*/ 28627 h 1760101"/>
              <a:gd name="connsiteX51" fmla="*/ 172756 w 2087346"/>
              <a:gd name="connsiteY51" fmla="*/ 26247 h 1760101"/>
              <a:gd name="connsiteX52" fmla="*/ 210856 w 2087346"/>
              <a:gd name="connsiteY52" fmla="*/ 47679 h 1760101"/>
              <a:gd name="connsiteX53" fmla="*/ 234669 w 2087346"/>
              <a:gd name="connsiteY53" fmla="*/ 50059 h 1760101"/>
              <a:gd name="connsiteX54" fmla="*/ 287056 w 2087346"/>
              <a:gd name="connsiteY54" fmla="*/ 54823 h 1760101"/>
              <a:gd name="connsiteX55" fmla="*/ 318013 w 2087346"/>
              <a:gd name="connsiteY55" fmla="*/ 64348 h 1760101"/>
              <a:gd name="connsiteX56" fmla="*/ 322775 w 2087346"/>
              <a:gd name="connsiteY56" fmla="*/ 35773 h 1760101"/>
              <a:gd name="connsiteX57" fmla="*/ 315631 w 2087346"/>
              <a:gd name="connsiteY57" fmla="*/ 16722 h 1760101"/>
              <a:gd name="connsiteX58" fmla="*/ 413263 w 2087346"/>
              <a:gd name="connsiteY58" fmla="*/ 52 h 1760101"/>
              <a:gd name="connsiteX59" fmla="*/ 448980 w 2087346"/>
              <a:gd name="connsiteY59" fmla="*/ 23867 h 1760101"/>
              <a:gd name="connsiteX60" fmla="*/ 477556 w 2087346"/>
              <a:gd name="connsiteY60" fmla="*/ 31010 h 1760101"/>
              <a:gd name="connsiteX61" fmla="*/ 513275 w 2087346"/>
              <a:gd name="connsiteY61" fmla="*/ 81017 h 1760101"/>
              <a:gd name="connsiteX62" fmla="*/ 558519 w 2087346"/>
              <a:gd name="connsiteY62" fmla="*/ 114352 h 1760101"/>
              <a:gd name="connsiteX63" fmla="*/ 568043 w 2087346"/>
              <a:gd name="connsiteY63" fmla="*/ 150073 h 1760101"/>
              <a:gd name="connsiteX64" fmla="*/ 563280 w 2087346"/>
              <a:gd name="connsiteY64" fmla="*/ 221510 h 1760101"/>
              <a:gd name="connsiteX65" fmla="*/ 587397 w 2087346"/>
              <a:gd name="connsiteY65" fmla="*/ 276654 h 1760101"/>
              <a:gd name="connsiteX66" fmla="*/ 649005 w 2087346"/>
              <a:gd name="connsiteY66" fmla="*/ 309617 h 1760101"/>
              <a:gd name="connsiteX67" fmla="*/ 779974 w 2087346"/>
              <a:gd name="connsiteY67" fmla="*/ 381054 h 1760101"/>
              <a:gd name="connsiteX68" fmla="*/ 870463 w 2087346"/>
              <a:gd name="connsiteY68" fmla="*/ 440583 h 1760101"/>
              <a:gd name="connsiteX69" fmla="*/ 941899 w 2087346"/>
              <a:gd name="connsiteY69" fmla="*/ 390579 h 1760101"/>
              <a:gd name="connsiteX70" fmla="*/ 991905 w 2087346"/>
              <a:gd name="connsiteY70" fmla="*/ 362004 h 1760101"/>
              <a:gd name="connsiteX71" fmla="*/ 1006193 w 2087346"/>
              <a:gd name="connsiteY71" fmla="*/ 378673 h 1760101"/>
              <a:gd name="connsiteX72" fmla="*/ 1049055 w 2087346"/>
              <a:gd name="connsiteY72" fmla="*/ 395342 h 1760101"/>
              <a:gd name="connsiteX73" fmla="*/ 1072869 w 2087346"/>
              <a:gd name="connsiteY73" fmla="*/ 407248 h 1760101"/>
              <a:gd name="connsiteX74" fmla="*/ 1146687 w 2087346"/>
              <a:gd name="connsiteY74" fmla="*/ 402485 h 1760101"/>
              <a:gd name="connsiteX75" fmla="*/ 1170500 w 2087346"/>
              <a:gd name="connsiteY75" fmla="*/ 419154 h 1760101"/>
              <a:gd name="connsiteX76" fmla="*/ 1215744 w 2087346"/>
              <a:gd name="connsiteY76" fmla="*/ 423917 h 1760101"/>
              <a:gd name="connsiteX77" fmla="*/ 1227649 w 2087346"/>
              <a:gd name="connsiteY77" fmla="*/ 435823 h 1760101"/>
              <a:gd name="connsiteX78" fmla="*/ 1239556 w 2087346"/>
              <a:gd name="connsiteY78" fmla="*/ 466779 h 1760101"/>
              <a:gd name="connsiteX79" fmla="*/ 1253844 w 2087346"/>
              <a:gd name="connsiteY79" fmla="*/ 478685 h 1760101"/>
              <a:gd name="connsiteX80" fmla="*/ 1289563 w 2087346"/>
              <a:gd name="connsiteY80" fmla="*/ 502498 h 1760101"/>
              <a:gd name="connsiteX81" fmla="*/ 1306231 w 2087346"/>
              <a:gd name="connsiteY81" fmla="*/ 492973 h 1760101"/>
              <a:gd name="connsiteX82" fmla="*/ 1341950 w 2087346"/>
              <a:gd name="connsiteY82" fmla="*/ 502498 h 1760101"/>
              <a:gd name="connsiteX83" fmla="*/ 1401480 w 2087346"/>
              <a:gd name="connsiteY83" fmla="*/ 564411 h 1760101"/>
              <a:gd name="connsiteX84" fmla="*/ 1377667 w 2087346"/>
              <a:gd name="connsiteY84" fmla="*/ 614416 h 1760101"/>
              <a:gd name="connsiteX85" fmla="*/ 1420532 w 2087346"/>
              <a:gd name="connsiteY85" fmla="*/ 700142 h 1760101"/>
              <a:gd name="connsiteX86" fmla="*/ 1441962 w 2087346"/>
              <a:gd name="connsiteY86" fmla="*/ 757292 h 1760101"/>
              <a:gd name="connsiteX87" fmla="*/ 1468155 w 2087346"/>
              <a:gd name="connsiteY87" fmla="*/ 783485 h 1760101"/>
              <a:gd name="connsiteX88" fmla="*/ 1515781 w 2087346"/>
              <a:gd name="connsiteY88" fmla="*/ 816822 h 1760101"/>
              <a:gd name="connsiteX89" fmla="*/ 1572932 w 2087346"/>
              <a:gd name="connsiteY89" fmla="*/ 797773 h 1760101"/>
              <a:gd name="connsiteX90" fmla="*/ 1641988 w 2087346"/>
              <a:gd name="connsiteY90" fmla="*/ 735860 h 1760101"/>
              <a:gd name="connsiteX91" fmla="*/ 1658656 w 2087346"/>
              <a:gd name="connsiteY91" fmla="*/ 723954 h 1760101"/>
              <a:gd name="connsiteX92" fmla="*/ 1696756 w 2087346"/>
              <a:gd name="connsiteY92" fmla="*/ 764435 h 1760101"/>
              <a:gd name="connsiteX93" fmla="*/ 1727713 w 2087346"/>
              <a:gd name="connsiteY93" fmla="*/ 778723 h 1760101"/>
              <a:gd name="connsiteX94" fmla="*/ 1770575 w 2087346"/>
              <a:gd name="connsiteY94" fmla="*/ 802535 h 1760101"/>
              <a:gd name="connsiteX95" fmla="*/ 1799150 w 2087346"/>
              <a:gd name="connsiteY95" fmla="*/ 831110 h 1760101"/>
              <a:gd name="connsiteX96" fmla="*/ 1880113 w 2087346"/>
              <a:gd name="connsiteY96" fmla="*/ 873973 h 1760101"/>
              <a:gd name="connsiteX97" fmla="*/ 1911069 w 2087346"/>
              <a:gd name="connsiteY97" fmla="*/ 873973 h 1760101"/>
              <a:gd name="connsiteX98" fmla="*/ 1946788 w 2087346"/>
              <a:gd name="connsiteY98" fmla="*/ 881117 h 1760101"/>
              <a:gd name="connsiteX99" fmla="*/ 1946788 w 2087346"/>
              <a:gd name="connsiteY99" fmla="*/ 938266 h 1760101"/>
              <a:gd name="connsiteX100" fmla="*/ 1961075 w 2087346"/>
              <a:gd name="connsiteY100" fmla="*/ 1014467 h 1760101"/>
              <a:gd name="connsiteX101" fmla="*/ 1956313 w 2087346"/>
              <a:gd name="connsiteY101" fmla="*/ 1069235 h 1760101"/>
              <a:gd name="connsiteX102" fmla="*/ 1953931 w 2087346"/>
              <a:gd name="connsiteY102" fmla="*/ 1128766 h 1760101"/>
              <a:gd name="connsiteX103" fmla="*/ 1987269 w 2087346"/>
              <a:gd name="connsiteY103" fmla="*/ 1200204 h 1760101"/>
              <a:gd name="connsiteX104" fmla="*/ 1989650 w 2087346"/>
              <a:gd name="connsiteY104" fmla="*/ 1221635 h 1760101"/>
              <a:gd name="connsiteX105" fmla="*/ 2084899 w 2087346"/>
              <a:gd name="connsiteY105" fmla="*/ 1388322 h 1760101"/>
              <a:gd name="connsiteX106" fmla="*/ 2056324 w 2087346"/>
              <a:gd name="connsiteY106" fmla="*/ 1333554 h 1760101"/>
              <a:gd name="connsiteX107" fmla="*/ 2025368 w 2087346"/>
              <a:gd name="connsiteY107" fmla="*/ 1331172 h 1760101"/>
              <a:gd name="connsiteX108" fmla="*/ 1927736 w 2087346"/>
              <a:gd name="connsiteY108" fmla="*/ 1443092 h 1760101"/>
              <a:gd name="connsiteX109" fmla="*/ 1887255 w 2087346"/>
              <a:gd name="connsiteY109" fmla="*/ 1376415 h 1760101"/>
              <a:gd name="connsiteX110" fmla="*/ 1844393 w 2087346"/>
              <a:gd name="connsiteY110" fmla="*/ 1390704 h 1760101"/>
              <a:gd name="connsiteX111" fmla="*/ 1796768 w 2087346"/>
              <a:gd name="connsiteY111" fmla="*/ 1438328 h 1760101"/>
              <a:gd name="connsiteX112" fmla="*/ 1720568 w 2087346"/>
              <a:gd name="connsiteY112" fmla="*/ 1362128 h 1760101"/>
              <a:gd name="connsiteX113" fmla="*/ 1689612 w 2087346"/>
              <a:gd name="connsiteY113" fmla="*/ 1331172 h 1760101"/>
              <a:gd name="connsiteX114" fmla="*/ 1606268 w 2087346"/>
              <a:gd name="connsiteY114" fmla="*/ 1302597 h 1760101"/>
              <a:gd name="connsiteX115" fmla="*/ 1541974 w 2087346"/>
              <a:gd name="connsiteY115" fmla="*/ 1216872 h 1760101"/>
              <a:gd name="connsiteX116" fmla="*/ 1496730 w 2087346"/>
              <a:gd name="connsiteY116" fmla="*/ 1183535 h 1760101"/>
              <a:gd name="connsiteX117" fmla="*/ 1439580 w 2087346"/>
              <a:gd name="connsiteY117" fmla="*/ 1174009 h 1760101"/>
              <a:gd name="connsiteX118" fmla="*/ 1349093 w 2087346"/>
              <a:gd name="connsiteY118" fmla="*/ 1188299 h 1760101"/>
              <a:gd name="connsiteX119" fmla="*/ 1332424 w 2087346"/>
              <a:gd name="connsiteY119" fmla="*/ 1185916 h 1760101"/>
              <a:gd name="connsiteX120" fmla="*/ 1291943 w 2087346"/>
              <a:gd name="connsiteY120" fmla="*/ 1212109 h 1760101"/>
              <a:gd name="connsiteX121" fmla="*/ 1258605 w 2087346"/>
              <a:gd name="connsiteY121" fmla="*/ 1228778 h 1760101"/>
              <a:gd name="connsiteX122" fmla="*/ 1253843 w 2087346"/>
              <a:gd name="connsiteY122" fmla="*/ 1250210 h 1760101"/>
              <a:gd name="connsiteX123" fmla="*/ 1222887 w 2087346"/>
              <a:gd name="connsiteY123" fmla="*/ 1269260 h 1760101"/>
              <a:gd name="connsiteX124" fmla="*/ 1199074 w 2087346"/>
              <a:gd name="connsiteY124" fmla="*/ 1302597 h 1760101"/>
              <a:gd name="connsiteX125" fmla="*/ 1141924 w 2087346"/>
              <a:gd name="connsiteY125" fmla="*/ 1331172 h 1760101"/>
              <a:gd name="connsiteX126" fmla="*/ 1120493 w 2087346"/>
              <a:gd name="connsiteY126" fmla="*/ 1362129 h 1760101"/>
              <a:gd name="connsiteX127" fmla="*/ 1094299 w 2087346"/>
              <a:gd name="connsiteY127" fmla="*/ 1388322 h 1760101"/>
              <a:gd name="connsiteX128" fmla="*/ 1080012 w 2087346"/>
              <a:gd name="connsiteY128" fmla="*/ 1454997 h 1760101"/>
              <a:gd name="connsiteX129" fmla="*/ 1091918 w 2087346"/>
              <a:gd name="connsiteY129" fmla="*/ 1502622 h 1760101"/>
              <a:gd name="connsiteX130" fmla="*/ 1118112 w 2087346"/>
              <a:gd name="connsiteY130" fmla="*/ 1543103 h 1760101"/>
              <a:gd name="connsiteX131" fmla="*/ 1122874 w 2087346"/>
              <a:gd name="connsiteY131" fmla="*/ 1590729 h 1760101"/>
              <a:gd name="connsiteX132" fmla="*/ 1108587 w 2087346"/>
              <a:gd name="connsiteY132" fmla="*/ 1621684 h 1760101"/>
              <a:gd name="connsiteX133" fmla="*/ 1099062 w 2087346"/>
              <a:gd name="connsiteY133" fmla="*/ 1652642 h 1760101"/>
              <a:gd name="connsiteX134" fmla="*/ 1013337 w 2087346"/>
              <a:gd name="connsiteY134" fmla="*/ 1726459 h 1760101"/>
              <a:gd name="connsiteX135" fmla="*/ 989524 w 2087346"/>
              <a:gd name="connsiteY135" fmla="*/ 1747891 h 1760101"/>
              <a:gd name="connsiteX136" fmla="*/ 931725 w 2087346"/>
              <a:gd name="connsiteY136" fmla="*/ 1757893 h 1760101"/>
              <a:gd name="connsiteX137" fmla="*/ 818074 w 2087346"/>
              <a:gd name="connsiteY137" fmla="*/ 1702648 h 1760101"/>
              <a:gd name="connsiteX138" fmla="*/ 770449 w 2087346"/>
              <a:gd name="connsiteY138" fmla="*/ 1674072 h 1760101"/>
              <a:gd name="connsiteX139" fmla="*/ 687105 w 2087346"/>
              <a:gd name="connsiteY139" fmla="*/ 1645499 h 1760101"/>
              <a:gd name="connsiteX140" fmla="*/ 601380 w 2087346"/>
              <a:gd name="connsiteY140" fmla="*/ 1631209 h 1760101"/>
              <a:gd name="connsiteX141" fmla="*/ 546612 w 2087346"/>
              <a:gd name="connsiteY141" fmla="*/ 1640734 h 1760101"/>
              <a:gd name="connsiteX142" fmla="*/ 491843 w 2087346"/>
              <a:gd name="connsiteY142" fmla="*/ 1638353 h 1760101"/>
              <a:gd name="connsiteX143" fmla="*/ 391830 w 2087346"/>
              <a:gd name="connsiteY143" fmla="*/ 1655022 h 1760101"/>
              <a:gd name="connsiteX144" fmla="*/ 313249 w 2087346"/>
              <a:gd name="connsiteY144" fmla="*/ 1643117 h 1760101"/>
              <a:gd name="connsiteX145" fmla="*/ 246574 w 2087346"/>
              <a:gd name="connsiteY145" fmla="*/ 1619303 h 1760101"/>
              <a:gd name="connsiteX146" fmla="*/ 170374 w 2087346"/>
              <a:gd name="connsiteY146" fmla="*/ 1547867 h 1760101"/>
              <a:gd name="connsiteX147" fmla="*/ 75125 w 2087346"/>
              <a:gd name="connsiteY147" fmla="*/ 1497860 h 1760101"/>
              <a:gd name="connsiteX148" fmla="*/ 48930 w 2087346"/>
              <a:gd name="connsiteY148" fmla="*/ 1433567 h 1760101"/>
              <a:gd name="connsiteX149" fmla="*/ 70362 w 2087346"/>
              <a:gd name="connsiteY149" fmla="*/ 1416898 h 1760101"/>
              <a:gd name="connsiteX150" fmla="*/ 87030 w 2087346"/>
              <a:gd name="connsiteY150" fmla="*/ 1371654 h 1760101"/>
              <a:gd name="connsiteX151" fmla="*/ 79943 w 2087346"/>
              <a:gd name="connsiteY151" fmla="*/ 1336122 h 1760101"/>
              <a:gd name="connsiteX0" fmla="*/ 79943 w 2085504"/>
              <a:gd name="connsiteY0" fmla="*/ 1336122 h 1760101"/>
              <a:gd name="connsiteX1" fmla="*/ 60837 w 2085504"/>
              <a:gd name="connsiteY1" fmla="*/ 1290692 h 1760101"/>
              <a:gd name="connsiteX2" fmla="*/ 67980 w 2085504"/>
              <a:gd name="connsiteY2" fmla="*/ 1233542 h 1760101"/>
              <a:gd name="connsiteX3" fmla="*/ 39405 w 2085504"/>
              <a:gd name="connsiteY3" fmla="*/ 1135909 h 1760101"/>
              <a:gd name="connsiteX4" fmla="*/ 58455 w 2085504"/>
              <a:gd name="connsiteY4" fmla="*/ 1138292 h 1760101"/>
              <a:gd name="connsiteX5" fmla="*/ 125131 w 2085504"/>
              <a:gd name="connsiteY5" fmla="*/ 1159722 h 1760101"/>
              <a:gd name="connsiteX6" fmla="*/ 153706 w 2085504"/>
              <a:gd name="connsiteY6" fmla="*/ 1124004 h 1760101"/>
              <a:gd name="connsiteX7" fmla="*/ 201331 w 2085504"/>
              <a:gd name="connsiteY7" fmla="*/ 1107334 h 1760101"/>
              <a:gd name="connsiteX8" fmla="*/ 189424 w 2085504"/>
              <a:gd name="connsiteY8" fmla="*/ 1071617 h 1760101"/>
              <a:gd name="connsiteX9" fmla="*/ 194188 w 2085504"/>
              <a:gd name="connsiteY9" fmla="*/ 1026372 h 1760101"/>
              <a:gd name="connsiteX10" fmla="*/ 215618 w 2085504"/>
              <a:gd name="connsiteY10" fmla="*/ 990654 h 1760101"/>
              <a:gd name="connsiteX11" fmla="*/ 218000 w 2085504"/>
              <a:gd name="connsiteY11" fmla="*/ 964459 h 1760101"/>
              <a:gd name="connsiteX12" fmla="*/ 239430 w 2085504"/>
              <a:gd name="connsiteY12" fmla="*/ 964460 h 1760101"/>
              <a:gd name="connsiteX13" fmla="*/ 268006 w 2085504"/>
              <a:gd name="connsiteY13" fmla="*/ 950172 h 1760101"/>
              <a:gd name="connsiteX14" fmla="*/ 318013 w 2085504"/>
              <a:gd name="connsiteY14" fmla="*/ 885878 h 1760101"/>
              <a:gd name="connsiteX15" fmla="*/ 348968 w 2085504"/>
              <a:gd name="connsiteY15" fmla="*/ 833490 h 1760101"/>
              <a:gd name="connsiteX16" fmla="*/ 441838 w 2085504"/>
              <a:gd name="connsiteY16" fmla="*/ 778722 h 1760101"/>
              <a:gd name="connsiteX17" fmla="*/ 553756 w 2085504"/>
              <a:gd name="connsiteY17" fmla="*/ 740621 h 1760101"/>
              <a:gd name="connsiteX18" fmla="*/ 527563 w 2085504"/>
              <a:gd name="connsiteY18" fmla="*/ 707284 h 1760101"/>
              <a:gd name="connsiteX19" fmla="*/ 489463 w 2085504"/>
              <a:gd name="connsiteY19" fmla="*/ 688234 h 1760101"/>
              <a:gd name="connsiteX20" fmla="*/ 508513 w 2085504"/>
              <a:gd name="connsiteY20" fmla="*/ 647753 h 1760101"/>
              <a:gd name="connsiteX21" fmla="*/ 503750 w 2085504"/>
              <a:gd name="connsiteY21" fmla="*/ 623941 h 1760101"/>
              <a:gd name="connsiteX22" fmla="*/ 498988 w 2085504"/>
              <a:gd name="connsiteY22" fmla="*/ 604891 h 1760101"/>
              <a:gd name="connsiteX23" fmla="*/ 434694 w 2085504"/>
              <a:gd name="connsiteY23" fmla="*/ 562028 h 1760101"/>
              <a:gd name="connsiteX24" fmla="*/ 382305 w 2085504"/>
              <a:gd name="connsiteY24" fmla="*/ 571552 h 1760101"/>
              <a:gd name="connsiteX25" fmla="*/ 315631 w 2085504"/>
              <a:gd name="connsiteY25" fmla="*/ 552503 h 1760101"/>
              <a:gd name="connsiteX26" fmla="*/ 248955 w 2085504"/>
              <a:gd name="connsiteY26" fmla="*/ 592983 h 1760101"/>
              <a:gd name="connsiteX27" fmla="*/ 144181 w 2085504"/>
              <a:gd name="connsiteY27" fmla="*/ 590602 h 1760101"/>
              <a:gd name="connsiteX28" fmla="*/ 79887 w 2085504"/>
              <a:gd name="connsiteY28" fmla="*/ 619177 h 1760101"/>
              <a:gd name="connsiteX29" fmla="*/ 32262 w 2085504"/>
              <a:gd name="connsiteY29" fmla="*/ 647752 h 1760101"/>
              <a:gd name="connsiteX30" fmla="*/ 1307 w 2085504"/>
              <a:gd name="connsiteY30" fmla="*/ 602508 h 1760101"/>
              <a:gd name="connsiteX31" fmla="*/ 10830 w 2085504"/>
              <a:gd name="connsiteY31" fmla="*/ 514402 h 1760101"/>
              <a:gd name="connsiteX32" fmla="*/ 8450 w 2085504"/>
              <a:gd name="connsiteY32" fmla="*/ 478683 h 1760101"/>
              <a:gd name="connsiteX33" fmla="*/ 22737 w 2085504"/>
              <a:gd name="connsiteY33" fmla="*/ 452490 h 1760101"/>
              <a:gd name="connsiteX34" fmla="*/ 27499 w 2085504"/>
              <a:gd name="connsiteY34" fmla="*/ 388196 h 1760101"/>
              <a:gd name="connsiteX35" fmla="*/ 32262 w 2085504"/>
              <a:gd name="connsiteY35" fmla="*/ 357240 h 1760101"/>
              <a:gd name="connsiteX36" fmla="*/ 58455 w 2085504"/>
              <a:gd name="connsiteY36" fmla="*/ 331046 h 1760101"/>
              <a:gd name="connsiteX37" fmla="*/ 60838 w 2085504"/>
              <a:gd name="connsiteY37" fmla="*/ 300090 h 1760101"/>
              <a:gd name="connsiteX38" fmla="*/ 106080 w 2085504"/>
              <a:gd name="connsiteY38" fmla="*/ 290565 h 1760101"/>
              <a:gd name="connsiteX39" fmla="*/ 82268 w 2085504"/>
              <a:gd name="connsiteY39" fmla="*/ 266752 h 1760101"/>
              <a:gd name="connsiteX40" fmla="*/ 117988 w 2085504"/>
              <a:gd name="connsiteY40" fmla="*/ 240558 h 1760101"/>
              <a:gd name="connsiteX41" fmla="*/ 91793 w 2085504"/>
              <a:gd name="connsiteY41" fmla="*/ 233415 h 1760101"/>
              <a:gd name="connsiteX42" fmla="*/ 58456 w 2085504"/>
              <a:gd name="connsiteY42" fmla="*/ 202458 h 1760101"/>
              <a:gd name="connsiteX43" fmla="*/ 101319 w 2085504"/>
              <a:gd name="connsiteY43" fmla="*/ 161977 h 1760101"/>
              <a:gd name="connsiteX44" fmla="*/ 65600 w 2085504"/>
              <a:gd name="connsiteY44" fmla="*/ 152452 h 1760101"/>
              <a:gd name="connsiteX45" fmla="*/ 56075 w 2085504"/>
              <a:gd name="connsiteY45" fmla="*/ 135783 h 1760101"/>
              <a:gd name="connsiteX46" fmla="*/ 72744 w 2085504"/>
              <a:gd name="connsiteY46" fmla="*/ 100065 h 1760101"/>
              <a:gd name="connsiteX47" fmla="*/ 51313 w 2085504"/>
              <a:gd name="connsiteY47" fmla="*/ 88158 h 1760101"/>
              <a:gd name="connsiteX48" fmla="*/ 65600 w 2085504"/>
              <a:gd name="connsiteY48" fmla="*/ 80063 h 1760101"/>
              <a:gd name="connsiteX49" fmla="*/ 77506 w 2085504"/>
              <a:gd name="connsiteY49" fmla="*/ 57204 h 1760101"/>
              <a:gd name="connsiteX50" fmla="*/ 125131 w 2085504"/>
              <a:gd name="connsiteY50" fmla="*/ 28627 h 1760101"/>
              <a:gd name="connsiteX51" fmla="*/ 172756 w 2085504"/>
              <a:gd name="connsiteY51" fmla="*/ 26247 h 1760101"/>
              <a:gd name="connsiteX52" fmla="*/ 210856 w 2085504"/>
              <a:gd name="connsiteY52" fmla="*/ 47679 h 1760101"/>
              <a:gd name="connsiteX53" fmla="*/ 234669 w 2085504"/>
              <a:gd name="connsiteY53" fmla="*/ 50059 h 1760101"/>
              <a:gd name="connsiteX54" fmla="*/ 287056 w 2085504"/>
              <a:gd name="connsiteY54" fmla="*/ 54823 h 1760101"/>
              <a:gd name="connsiteX55" fmla="*/ 318013 w 2085504"/>
              <a:gd name="connsiteY55" fmla="*/ 64348 h 1760101"/>
              <a:gd name="connsiteX56" fmla="*/ 322775 w 2085504"/>
              <a:gd name="connsiteY56" fmla="*/ 35773 h 1760101"/>
              <a:gd name="connsiteX57" fmla="*/ 315631 w 2085504"/>
              <a:gd name="connsiteY57" fmla="*/ 16722 h 1760101"/>
              <a:gd name="connsiteX58" fmla="*/ 413263 w 2085504"/>
              <a:gd name="connsiteY58" fmla="*/ 52 h 1760101"/>
              <a:gd name="connsiteX59" fmla="*/ 448980 w 2085504"/>
              <a:gd name="connsiteY59" fmla="*/ 23867 h 1760101"/>
              <a:gd name="connsiteX60" fmla="*/ 477556 w 2085504"/>
              <a:gd name="connsiteY60" fmla="*/ 31010 h 1760101"/>
              <a:gd name="connsiteX61" fmla="*/ 513275 w 2085504"/>
              <a:gd name="connsiteY61" fmla="*/ 81017 h 1760101"/>
              <a:gd name="connsiteX62" fmla="*/ 558519 w 2085504"/>
              <a:gd name="connsiteY62" fmla="*/ 114352 h 1760101"/>
              <a:gd name="connsiteX63" fmla="*/ 568043 w 2085504"/>
              <a:gd name="connsiteY63" fmla="*/ 150073 h 1760101"/>
              <a:gd name="connsiteX64" fmla="*/ 563280 w 2085504"/>
              <a:gd name="connsiteY64" fmla="*/ 221510 h 1760101"/>
              <a:gd name="connsiteX65" fmla="*/ 587397 w 2085504"/>
              <a:gd name="connsiteY65" fmla="*/ 276654 h 1760101"/>
              <a:gd name="connsiteX66" fmla="*/ 649005 w 2085504"/>
              <a:gd name="connsiteY66" fmla="*/ 309617 h 1760101"/>
              <a:gd name="connsiteX67" fmla="*/ 779974 w 2085504"/>
              <a:gd name="connsiteY67" fmla="*/ 381054 h 1760101"/>
              <a:gd name="connsiteX68" fmla="*/ 870463 w 2085504"/>
              <a:gd name="connsiteY68" fmla="*/ 440583 h 1760101"/>
              <a:gd name="connsiteX69" fmla="*/ 941899 w 2085504"/>
              <a:gd name="connsiteY69" fmla="*/ 390579 h 1760101"/>
              <a:gd name="connsiteX70" fmla="*/ 991905 w 2085504"/>
              <a:gd name="connsiteY70" fmla="*/ 362004 h 1760101"/>
              <a:gd name="connsiteX71" fmla="*/ 1006193 w 2085504"/>
              <a:gd name="connsiteY71" fmla="*/ 378673 h 1760101"/>
              <a:gd name="connsiteX72" fmla="*/ 1049055 w 2085504"/>
              <a:gd name="connsiteY72" fmla="*/ 395342 h 1760101"/>
              <a:gd name="connsiteX73" fmla="*/ 1072869 w 2085504"/>
              <a:gd name="connsiteY73" fmla="*/ 407248 h 1760101"/>
              <a:gd name="connsiteX74" fmla="*/ 1146687 w 2085504"/>
              <a:gd name="connsiteY74" fmla="*/ 402485 h 1760101"/>
              <a:gd name="connsiteX75" fmla="*/ 1170500 w 2085504"/>
              <a:gd name="connsiteY75" fmla="*/ 419154 h 1760101"/>
              <a:gd name="connsiteX76" fmla="*/ 1215744 w 2085504"/>
              <a:gd name="connsiteY76" fmla="*/ 423917 h 1760101"/>
              <a:gd name="connsiteX77" fmla="*/ 1227649 w 2085504"/>
              <a:gd name="connsiteY77" fmla="*/ 435823 h 1760101"/>
              <a:gd name="connsiteX78" fmla="*/ 1239556 w 2085504"/>
              <a:gd name="connsiteY78" fmla="*/ 466779 h 1760101"/>
              <a:gd name="connsiteX79" fmla="*/ 1253844 w 2085504"/>
              <a:gd name="connsiteY79" fmla="*/ 478685 h 1760101"/>
              <a:gd name="connsiteX80" fmla="*/ 1289563 w 2085504"/>
              <a:gd name="connsiteY80" fmla="*/ 502498 h 1760101"/>
              <a:gd name="connsiteX81" fmla="*/ 1306231 w 2085504"/>
              <a:gd name="connsiteY81" fmla="*/ 492973 h 1760101"/>
              <a:gd name="connsiteX82" fmla="*/ 1341950 w 2085504"/>
              <a:gd name="connsiteY82" fmla="*/ 502498 h 1760101"/>
              <a:gd name="connsiteX83" fmla="*/ 1401480 w 2085504"/>
              <a:gd name="connsiteY83" fmla="*/ 564411 h 1760101"/>
              <a:gd name="connsiteX84" fmla="*/ 1377667 w 2085504"/>
              <a:gd name="connsiteY84" fmla="*/ 614416 h 1760101"/>
              <a:gd name="connsiteX85" fmla="*/ 1420532 w 2085504"/>
              <a:gd name="connsiteY85" fmla="*/ 700142 h 1760101"/>
              <a:gd name="connsiteX86" fmla="*/ 1441962 w 2085504"/>
              <a:gd name="connsiteY86" fmla="*/ 757292 h 1760101"/>
              <a:gd name="connsiteX87" fmla="*/ 1468155 w 2085504"/>
              <a:gd name="connsiteY87" fmla="*/ 783485 h 1760101"/>
              <a:gd name="connsiteX88" fmla="*/ 1515781 w 2085504"/>
              <a:gd name="connsiteY88" fmla="*/ 816822 h 1760101"/>
              <a:gd name="connsiteX89" fmla="*/ 1572932 w 2085504"/>
              <a:gd name="connsiteY89" fmla="*/ 797773 h 1760101"/>
              <a:gd name="connsiteX90" fmla="*/ 1641988 w 2085504"/>
              <a:gd name="connsiteY90" fmla="*/ 735860 h 1760101"/>
              <a:gd name="connsiteX91" fmla="*/ 1658656 w 2085504"/>
              <a:gd name="connsiteY91" fmla="*/ 723954 h 1760101"/>
              <a:gd name="connsiteX92" fmla="*/ 1696756 w 2085504"/>
              <a:gd name="connsiteY92" fmla="*/ 764435 h 1760101"/>
              <a:gd name="connsiteX93" fmla="*/ 1727713 w 2085504"/>
              <a:gd name="connsiteY93" fmla="*/ 778723 h 1760101"/>
              <a:gd name="connsiteX94" fmla="*/ 1770575 w 2085504"/>
              <a:gd name="connsiteY94" fmla="*/ 802535 h 1760101"/>
              <a:gd name="connsiteX95" fmla="*/ 1799150 w 2085504"/>
              <a:gd name="connsiteY95" fmla="*/ 831110 h 1760101"/>
              <a:gd name="connsiteX96" fmla="*/ 1880113 w 2085504"/>
              <a:gd name="connsiteY96" fmla="*/ 873973 h 1760101"/>
              <a:gd name="connsiteX97" fmla="*/ 1911069 w 2085504"/>
              <a:gd name="connsiteY97" fmla="*/ 873973 h 1760101"/>
              <a:gd name="connsiteX98" fmla="*/ 1946788 w 2085504"/>
              <a:gd name="connsiteY98" fmla="*/ 881117 h 1760101"/>
              <a:gd name="connsiteX99" fmla="*/ 1946788 w 2085504"/>
              <a:gd name="connsiteY99" fmla="*/ 938266 h 1760101"/>
              <a:gd name="connsiteX100" fmla="*/ 1961075 w 2085504"/>
              <a:gd name="connsiteY100" fmla="*/ 1014467 h 1760101"/>
              <a:gd name="connsiteX101" fmla="*/ 1956313 w 2085504"/>
              <a:gd name="connsiteY101" fmla="*/ 1069235 h 1760101"/>
              <a:gd name="connsiteX102" fmla="*/ 1953931 w 2085504"/>
              <a:gd name="connsiteY102" fmla="*/ 1128766 h 1760101"/>
              <a:gd name="connsiteX103" fmla="*/ 1987269 w 2085504"/>
              <a:gd name="connsiteY103" fmla="*/ 1200204 h 1760101"/>
              <a:gd name="connsiteX104" fmla="*/ 1989650 w 2085504"/>
              <a:gd name="connsiteY104" fmla="*/ 1221635 h 1760101"/>
              <a:gd name="connsiteX105" fmla="*/ 2084899 w 2085504"/>
              <a:gd name="connsiteY105" fmla="*/ 1388322 h 1760101"/>
              <a:gd name="connsiteX106" fmla="*/ 2025368 w 2085504"/>
              <a:gd name="connsiteY106" fmla="*/ 1331172 h 1760101"/>
              <a:gd name="connsiteX107" fmla="*/ 1927736 w 2085504"/>
              <a:gd name="connsiteY107" fmla="*/ 1443092 h 1760101"/>
              <a:gd name="connsiteX108" fmla="*/ 1887255 w 2085504"/>
              <a:gd name="connsiteY108" fmla="*/ 1376415 h 1760101"/>
              <a:gd name="connsiteX109" fmla="*/ 1844393 w 2085504"/>
              <a:gd name="connsiteY109" fmla="*/ 1390704 h 1760101"/>
              <a:gd name="connsiteX110" fmla="*/ 1796768 w 2085504"/>
              <a:gd name="connsiteY110" fmla="*/ 1438328 h 1760101"/>
              <a:gd name="connsiteX111" fmla="*/ 1720568 w 2085504"/>
              <a:gd name="connsiteY111" fmla="*/ 1362128 h 1760101"/>
              <a:gd name="connsiteX112" fmla="*/ 1689612 w 2085504"/>
              <a:gd name="connsiteY112" fmla="*/ 1331172 h 1760101"/>
              <a:gd name="connsiteX113" fmla="*/ 1606268 w 2085504"/>
              <a:gd name="connsiteY113" fmla="*/ 1302597 h 1760101"/>
              <a:gd name="connsiteX114" fmla="*/ 1541974 w 2085504"/>
              <a:gd name="connsiteY114" fmla="*/ 1216872 h 1760101"/>
              <a:gd name="connsiteX115" fmla="*/ 1496730 w 2085504"/>
              <a:gd name="connsiteY115" fmla="*/ 1183535 h 1760101"/>
              <a:gd name="connsiteX116" fmla="*/ 1439580 w 2085504"/>
              <a:gd name="connsiteY116" fmla="*/ 1174009 h 1760101"/>
              <a:gd name="connsiteX117" fmla="*/ 1349093 w 2085504"/>
              <a:gd name="connsiteY117" fmla="*/ 1188299 h 1760101"/>
              <a:gd name="connsiteX118" fmla="*/ 1332424 w 2085504"/>
              <a:gd name="connsiteY118" fmla="*/ 1185916 h 1760101"/>
              <a:gd name="connsiteX119" fmla="*/ 1291943 w 2085504"/>
              <a:gd name="connsiteY119" fmla="*/ 1212109 h 1760101"/>
              <a:gd name="connsiteX120" fmla="*/ 1258605 w 2085504"/>
              <a:gd name="connsiteY120" fmla="*/ 1228778 h 1760101"/>
              <a:gd name="connsiteX121" fmla="*/ 1253843 w 2085504"/>
              <a:gd name="connsiteY121" fmla="*/ 1250210 h 1760101"/>
              <a:gd name="connsiteX122" fmla="*/ 1222887 w 2085504"/>
              <a:gd name="connsiteY122" fmla="*/ 1269260 h 1760101"/>
              <a:gd name="connsiteX123" fmla="*/ 1199074 w 2085504"/>
              <a:gd name="connsiteY123" fmla="*/ 1302597 h 1760101"/>
              <a:gd name="connsiteX124" fmla="*/ 1141924 w 2085504"/>
              <a:gd name="connsiteY124" fmla="*/ 1331172 h 1760101"/>
              <a:gd name="connsiteX125" fmla="*/ 1120493 w 2085504"/>
              <a:gd name="connsiteY125" fmla="*/ 1362129 h 1760101"/>
              <a:gd name="connsiteX126" fmla="*/ 1094299 w 2085504"/>
              <a:gd name="connsiteY126" fmla="*/ 1388322 h 1760101"/>
              <a:gd name="connsiteX127" fmla="*/ 1080012 w 2085504"/>
              <a:gd name="connsiteY127" fmla="*/ 1454997 h 1760101"/>
              <a:gd name="connsiteX128" fmla="*/ 1091918 w 2085504"/>
              <a:gd name="connsiteY128" fmla="*/ 1502622 h 1760101"/>
              <a:gd name="connsiteX129" fmla="*/ 1118112 w 2085504"/>
              <a:gd name="connsiteY129" fmla="*/ 1543103 h 1760101"/>
              <a:gd name="connsiteX130" fmla="*/ 1122874 w 2085504"/>
              <a:gd name="connsiteY130" fmla="*/ 1590729 h 1760101"/>
              <a:gd name="connsiteX131" fmla="*/ 1108587 w 2085504"/>
              <a:gd name="connsiteY131" fmla="*/ 1621684 h 1760101"/>
              <a:gd name="connsiteX132" fmla="*/ 1099062 w 2085504"/>
              <a:gd name="connsiteY132" fmla="*/ 1652642 h 1760101"/>
              <a:gd name="connsiteX133" fmla="*/ 1013337 w 2085504"/>
              <a:gd name="connsiteY133" fmla="*/ 1726459 h 1760101"/>
              <a:gd name="connsiteX134" fmla="*/ 989524 w 2085504"/>
              <a:gd name="connsiteY134" fmla="*/ 1747891 h 1760101"/>
              <a:gd name="connsiteX135" fmla="*/ 931725 w 2085504"/>
              <a:gd name="connsiteY135" fmla="*/ 1757893 h 1760101"/>
              <a:gd name="connsiteX136" fmla="*/ 818074 w 2085504"/>
              <a:gd name="connsiteY136" fmla="*/ 1702648 h 1760101"/>
              <a:gd name="connsiteX137" fmla="*/ 770449 w 2085504"/>
              <a:gd name="connsiteY137" fmla="*/ 1674072 h 1760101"/>
              <a:gd name="connsiteX138" fmla="*/ 687105 w 2085504"/>
              <a:gd name="connsiteY138" fmla="*/ 1645499 h 1760101"/>
              <a:gd name="connsiteX139" fmla="*/ 601380 w 2085504"/>
              <a:gd name="connsiteY139" fmla="*/ 1631209 h 1760101"/>
              <a:gd name="connsiteX140" fmla="*/ 546612 w 2085504"/>
              <a:gd name="connsiteY140" fmla="*/ 1640734 h 1760101"/>
              <a:gd name="connsiteX141" fmla="*/ 491843 w 2085504"/>
              <a:gd name="connsiteY141" fmla="*/ 1638353 h 1760101"/>
              <a:gd name="connsiteX142" fmla="*/ 391830 w 2085504"/>
              <a:gd name="connsiteY142" fmla="*/ 1655022 h 1760101"/>
              <a:gd name="connsiteX143" fmla="*/ 313249 w 2085504"/>
              <a:gd name="connsiteY143" fmla="*/ 1643117 h 1760101"/>
              <a:gd name="connsiteX144" fmla="*/ 246574 w 2085504"/>
              <a:gd name="connsiteY144" fmla="*/ 1619303 h 1760101"/>
              <a:gd name="connsiteX145" fmla="*/ 170374 w 2085504"/>
              <a:gd name="connsiteY145" fmla="*/ 1547867 h 1760101"/>
              <a:gd name="connsiteX146" fmla="*/ 75125 w 2085504"/>
              <a:gd name="connsiteY146" fmla="*/ 1497860 h 1760101"/>
              <a:gd name="connsiteX147" fmla="*/ 48930 w 2085504"/>
              <a:gd name="connsiteY147" fmla="*/ 1433567 h 1760101"/>
              <a:gd name="connsiteX148" fmla="*/ 70362 w 2085504"/>
              <a:gd name="connsiteY148" fmla="*/ 1416898 h 1760101"/>
              <a:gd name="connsiteX149" fmla="*/ 87030 w 2085504"/>
              <a:gd name="connsiteY149" fmla="*/ 1371654 h 1760101"/>
              <a:gd name="connsiteX150" fmla="*/ 79943 w 2085504"/>
              <a:gd name="connsiteY150" fmla="*/ 1336122 h 1760101"/>
              <a:gd name="connsiteX0" fmla="*/ 79943 w 2085726"/>
              <a:gd name="connsiteY0" fmla="*/ 1336122 h 1760101"/>
              <a:gd name="connsiteX1" fmla="*/ 60837 w 2085726"/>
              <a:gd name="connsiteY1" fmla="*/ 1290692 h 1760101"/>
              <a:gd name="connsiteX2" fmla="*/ 67980 w 2085726"/>
              <a:gd name="connsiteY2" fmla="*/ 1233542 h 1760101"/>
              <a:gd name="connsiteX3" fmla="*/ 39405 w 2085726"/>
              <a:gd name="connsiteY3" fmla="*/ 1135909 h 1760101"/>
              <a:gd name="connsiteX4" fmla="*/ 58455 w 2085726"/>
              <a:gd name="connsiteY4" fmla="*/ 1138292 h 1760101"/>
              <a:gd name="connsiteX5" fmla="*/ 125131 w 2085726"/>
              <a:gd name="connsiteY5" fmla="*/ 1159722 h 1760101"/>
              <a:gd name="connsiteX6" fmla="*/ 153706 w 2085726"/>
              <a:gd name="connsiteY6" fmla="*/ 1124004 h 1760101"/>
              <a:gd name="connsiteX7" fmla="*/ 201331 w 2085726"/>
              <a:gd name="connsiteY7" fmla="*/ 1107334 h 1760101"/>
              <a:gd name="connsiteX8" fmla="*/ 189424 w 2085726"/>
              <a:gd name="connsiteY8" fmla="*/ 1071617 h 1760101"/>
              <a:gd name="connsiteX9" fmla="*/ 194188 w 2085726"/>
              <a:gd name="connsiteY9" fmla="*/ 1026372 h 1760101"/>
              <a:gd name="connsiteX10" fmla="*/ 215618 w 2085726"/>
              <a:gd name="connsiteY10" fmla="*/ 990654 h 1760101"/>
              <a:gd name="connsiteX11" fmla="*/ 218000 w 2085726"/>
              <a:gd name="connsiteY11" fmla="*/ 964459 h 1760101"/>
              <a:gd name="connsiteX12" fmla="*/ 239430 w 2085726"/>
              <a:gd name="connsiteY12" fmla="*/ 964460 h 1760101"/>
              <a:gd name="connsiteX13" fmla="*/ 268006 w 2085726"/>
              <a:gd name="connsiteY13" fmla="*/ 950172 h 1760101"/>
              <a:gd name="connsiteX14" fmla="*/ 318013 w 2085726"/>
              <a:gd name="connsiteY14" fmla="*/ 885878 h 1760101"/>
              <a:gd name="connsiteX15" fmla="*/ 348968 w 2085726"/>
              <a:gd name="connsiteY15" fmla="*/ 833490 h 1760101"/>
              <a:gd name="connsiteX16" fmla="*/ 441838 w 2085726"/>
              <a:gd name="connsiteY16" fmla="*/ 778722 h 1760101"/>
              <a:gd name="connsiteX17" fmla="*/ 553756 w 2085726"/>
              <a:gd name="connsiteY17" fmla="*/ 740621 h 1760101"/>
              <a:gd name="connsiteX18" fmla="*/ 527563 w 2085726"/>
              <a:gd name="connsiteY18" fmla="*/ 707284 h 1760101"/>
              <a:gd name="connsiteX19" fmla="*/ 489463 w 2085726"/>
              <a:gd name="connsiteY19" fmla="*/ 688234 h 1760101"/>
              <a:gd name="connsiteX20" fmla="*/ 508513 w 2085726"/>
              <a:gd name="connsiteY20" fmla="*/ 647753 h 1760101"/>
              <a:gd name="connsiteX21" fmla="*/ 503750 w 2085726"/>
              <a:gd name="connsiteY21" fmla="*/ 623941 h 1760101"/>
              <a:gd name="connsiteX22" fmla="*/ 498988 w 2085726"/>
              <a:gd name="connsiteY22" fmla="*/ 604891 h 1760101"/>
              <a:gd name="connsiteX23" fmla="*/ 434694 w 2085726"/>
              <a:gd name="connsiteY23" fmla="*/ 562028 h 1760101"/>
              <a:gd name="connsiteX24" fmla="*/ 382305 w 2085726"/>
              <a:gd name="connsiteY24" fmla="*/ 571552 h 1760101"/>
              <a:gd name="connsiteX25" fmla="*/ 315631 w 2085726"/>
              <a:gd name="connsiteY25" fmla="*/ 552503 h 1760101"/>
              <a:gd name="connsiteX26" fmla="*/ 248955 w 2085726"/>
              <a:gd name="connsiteY26" fmla="*/ 592983 h 1760101"/>
              <a:gd name="connsiteX27" fmla="*/ 144181 w 2085726"/>
              <a:gd name="connsiteY27" fmla="*/ 590602 h 1760101"/>
              <a:gd name="connsiteX28" fmla="*/ 79887 w 2085726"/>
              <a:gd name="connsiteY28" fmla="*/ 619177 h 1760101"/>
              <a:gd name="connsiteX29" fmla="*/ 32262 w 2085726"/>
              <a:gd name="connsiteY29" fmla="*/ 647752 h 1760101"/>
              <a:gd name="connsiteX30" fmla="*/ 1307 w 2085726"/>
              <a:gd name="connsiteY30" fmla="*/ 602508 h 1760101"/>
              <a:gd name="connsiteX31" fmla="*/ 10830 w 2085726"/>
              <a:gd name="connsiteY31" fmla="*/ 514402 h 1760101"/>
              <a:gd name="connsiteX32" fmla="*/ 8450 w 2085726"/>
              <a:gd name="connsiteY32" fmla="*/ 478683 h 1760101"/>
              <a:gd name="connsiteX33" fmla="*/ 22737 w 2085726"/>
              <a:gd name="connsiteY33" fmla="*/ 452490 h 1760101"/>
              <a:gd name="connsiteX34" fmla="*/ 27499 w 2085726"/>
              <a:gd name="connsiteY34" fmla="*/ 388196 h 1760101"/>
              <a:gd name="connsiteX35" fmla="*/ 32262 w 2085726"/>
              <a:gd name="connsiteY35" fmla="*/ 357240 h 1760101"/>
              <a:gd name="connsiteX36" fmla="*/ 58455 w 2085726"/>
              <a:gd name="connsiteY36" fmla="*/ 331046 h 1760101"/>
              <a:gd name="connsiteX37" fmla="*/ 60838 w 2085726"/>
              <a:gd name="connsiteY37" fmla="*/ 300090 h 1760101"/>
              <a:gd name="connsiteX38" fmla="*/ 106080 w 2085726"/>
              <a:gd name="connsiteY38" fmla="*/ 290565 h 1760101"/>
              <a:gd name="connsiteX39" fmla="*/ 82268 w 2085726"/>
              <a:gd name="connsiteY39" fmla="*/ 266752 h 1760101"/>
              <a:gd name="connsiteX40" fmla="*/ 117988 w 2085726"/>
              <a:gd name="connsiteY40" fmla="*/ 240558 h 1760101"/>
              <a:gd name="connsiteX41" fmla="*/ 91793 w 2085726"/>
              <a:gd name="connsiteY41" fmla="*/ 233415 h 1760101"/>
              <a:gd name="connsiteX42" fmla="*/ 58456 w 2085726"/>
              <a:gd name="connsiteY42" fmla="*/ 202458 h 1760101"/>
              <a:gd name="connsiteX43" fmla="*/ 101319 w 2085726"/>
              <a:gd name="connsiteY43" fmla="*/ 161977 h 1760101"/>
              <a:gd name="connsiteX44" fmla="*/ 65600 w 2085726"/>
              <a:gd name="connsiteY44" fmla="*/ 152452 h 1760101"/>
              <a:gd name="connsiteX45" fmla="*/ 56075 w 2085726"/>
              <a:gd name="connsiteY45" fmla="*/ 135783 h 1760101"/>
              <a:gd name="connsiteX46" fmla="*/ 72744 w 2085726"/>
              <a:gd name="connsiteY46" fmla="*/ 100065 h 1760101"/>
              <a:gd name="connsiteX47" fmla="*/ 51313 w 2085726"/>
              <a:gd name="connsiteY47" fmla="*/ 88158 h 1760101"/>
              <a:gd name="connsiteX48" fmla="*/ 65600 w 2085726"/>
              <a:gd name="connsiteY48" fmla="*/ 80063 h 1760101"/>
              <a:gd name="connsiteX49" fmla="*/ 77506 w 2085726"/>
              <a:gd name="connsiteY49" fmla="*/ 57204 h 1760101"/>
              <a:gd name="connsiteX50" fmla="*/ 125131 w 2085726"/>
              <a:gd name="connsiteY50" fmla="*/ 28627 h 1760101"/>
              <a:gd name="connsiteX51" fmla="*/ 172756 w 2085726"/>
              <a:gd name="connsiteY51" fmla="*/ 26247 h 1760101"/>
              <a:gd name="connsiteX52" fmla="*/ 210856 w 2085726"/>
              <a:gd name="connsiteY52" fmla="*/ 47679 h 1760101"/>
              <a:gd name="connsiteX53" fmla="*/ 234669 w 2085726"/>
              <a:gd name="connsiteY53" fmla="*/ 50059 h 1760101"/>
              <a:gd name="connsiteX54" fmla="*/ 287056 w 2085726"/>
              <a:gd name="connsiteY54" fmla="*/ 54823 h 1760101"/>
              <a:gd name="connsiteX55" fmla="*/ 318013 w 2085726"/>
              <a:gd name="connsiteY55" fmla="*/ 64348 h 1760101"/>
              <a:gd name="connsiteX56" fmla="*/ 322775 w 2085726"/>
              <a:gd name="connsiteY56" fmla="*/ 35773 h 1760101"/>
              <a:gd name="connsiteX57" fmla="*/ 315631 w 2085726"/>
              <a:gd name="connsiteY57" fmla="*/ 16722 h 1760101"/>
              <a:gd name="connsiteX58" fmla="*/ 413263 w 2085726"/>
              <a:gd name="connsiteY58" fmla="*/ 52 h 1760101"/>
              <a:gd name="connsiteX59" fmla="*/ 448980 w 2085726"/>
              <a:gd name="connsiteY59" fmla="*/ 23867 h 1760101"/>
              <a:gd name="connsiteX60" fmla="*/ 477556 w 2085726"/>
              <a:gd name="connsiteY60" fmla="*/ 31010 h 1760101"/>
              <a:gd name="connsiteX61" fmla="*/ 513275 w 2085726"/>
              <a:gd name="connsiteY61" fmla="*/ 81017 h 1760101"/>
              <a:gd name="connsiteX62" fmla="*/ 558519 w 2085726"/>
              <a:gd name="connsiteY62" fmla="*/ 114352 h 1760101"/>
              <a:gd name="connsiteX63" fmla="*/ 568043 w 2085726"/>
              <a:gd name="connsiteY63" fmla="*/ 150073 h 1760101"/>
              <a:gd name="connsiteX64" fmla="*/ 563280 w 2085726"/>
              <a:gd name="connsiteY64" fmla="*/ 221510 h 1760101"/>
              <a:gd name="connsiteX65" fmla="*/ 587397 w 2085726"/>
              <a:gd name="connsiteY65" fmla="*/ 276654 h 1760101"/>
              <a:gd name="connsiteX66" fmla="*/ 649005 w 2085726"/>
              <a:gd name="connsiteY66" fmla="*/ 309617 h 1760101"/>
              <a:gd name="connsiteX67" fmla="*/ 779974 w 2085726"/>
              <a:gd name="connsiteY67" fmla="*/ 381054 h 1760101"/>
              <a:gd name="connsiteX68" fmla="*/ 870463 w 2085726"/>
              <a:gd name="connsiteY68" fmla="*/ 440583 h 1760101"/>
              <a:gd name="connsiteX69" fmla="*/ 941899 w 2085726"/>
              <a:gd name="connsiteY69" fmla="*/ 390579 h 1760101"/>
              <a:gd name="connsiteX70" fmla="*/ 991905 w 2085726"/>
              <a:gd name="connsiteY70" fmla="*/ 362004 h 1760101"/>
              <a:gd name="connsiteX71" fmla="*/ 1006193 w 2085726"/>
              <a:gd name="connsiteY71" fmla="*/ 378673 h 1760101"/>
              <a:gd name="connsiteX72" fmla="*/ 1049055 w 2085726"/>
              <a:gd name="connsiteY72" fmla="*/ 395342 h 1760101"/>
              <a:gd name="connsiteX73" fmla="*/ 1072869 w 2085726"/>
              <a:gd name="connsiteY73" fmla="*/ 407248 h 1760101"/>
              <a:gd name="connsiteX74" fmla="*/ 1146687 w 2085726"/>
              <a:gd name="connsiteY74" fmla="*/ 402485 h 1760101"/>
              <a:gd name="connsiteX75" fmla="*/ 1170500 w 2085726"/>
              <a:gd name="connsiteY75" fmla="*/ 419154 h 1760101"/>
              <a:gd name="connsiteX76" fmla="*/ 1215744 w 2085726"/>
              <a:gd name="connsiteY76" fmla="*/ 423917 h 1760101"/>
              <a:gd name="connsiteX77" fmla="*/ 1227649 w 2085726"/>
              <a:gd name="connsiteY77" fmla="*/ 435823 h 1760101"/>
              <a:gd name="connsiteX78" fmla="*/ 1239556 w 2085726"/>
              <a:gd name="connsiteY78" fmla="*/ 466779 h 1760101"/>
              <a:gd name="connsiteX79" fmla="*/ 1253844 w 2085726"/>
              <a:gd name="connsiteY79" fmla="*/ 478685 h 1760101"/>
              <a:gd name="connsiteX80" fmla="*/ 1289563 w 2085726"/>
              <a:gd name="connsiteY80" fmla="*/ 502498 h 1760101"/>
              <a:gd name="connsiteX81" fmla="*/ 1306231 w 2085726"/>
              <a:gd name="connsiteY81" fmla="*/ 492973 h 1760101"/>
              <a:gd name="connsiteX82" fmla="*/ 1341950 w 2085726"/>
              <a:gd name="connsiteY82" fmla="*/ 502498 h 1760101"/>
              <a:gd name="connsiteX83" fmla="*/ 1401480 w 2085726"/>
              <a:gd name="connsiteY83" fmla="*/ 564411 h 1760101"/>
              <a:gd name="connsiteX84" fmla="*/ 1377667 w 2085726"/>
              <a:gd name="connsiteY84" fmla="*/ 614416 h 1760101"/>
              <a:gd name="connsiteX85" fmla="*/ 1420532 w 2085726"/>
              <a:gd name="connsiteY85" fmla="*/ 700142 h 1760101"/>
              <a:gd name="connsiteX86" fmla="*/ 1441962 w 2085726"/>
              <a:gd name="connsiteY86" fmla="*/ 757292 h 1760101"/>
              <a:gd name="connsiteX87" fmla="*/ 1468155 w 2085726"/>
              <a:gd name="connsiteY87" fmla="*/ 783485 h 1760101"/>
              <a:gd name="connsiteX88" fmla="*/ 1515781 w 2085726"/>
              <a:gd name="connsiteY88" fmla="*/ 816822 h 1760101"/>
              <a:gd name="connsiteX89" fmla="*/ 1572932 w 2085726"/>
              <a:gd name="connsiteY89" fmla="*/ 797773 h 1760101"/>
              <a:gd name="connsiteX90" fmla="*/ 1641988 w 2085726"/>
              <a:gd name="connsiteY90" fmla="*/ 735860 h 1760101"/>
              <a:gd name="connsiteX91" fmla="*/ 1658656 w 2085726"/>
              <a:gd name="connsiteY91" fmla="*/ 723954 h 1760101"/>
              <a:gd name="connsiteX92" fmla="*/ 1696756 w 2085726"/>
              <a:gd name="connsiteY92" fmla="*/ 764435 h 1760101"/>
              <a:gd name="connsiteX93" fmla="*/ 1727713 w 2085726"/>
              <a:gd name="connsiteY93" fmla="*/ 778723 h 1760101"/>
              <a:gd name="connsiteX94" fmla="*/ 1770575 w 2085726"/>
              <a:gd name="connsiteY94" fmla="*/ 802535 h 1760101"/>
              <a:gd name="connsiteX95" fmla="*/ 1799150 w 2085726"/>
              <a:gd name="connsiteY95" fmla="*/ 831110 h 1760101"/>
              <a:gd name="connsiteX96" fmla="*/ 1880113 w 2085726"/>
              <a:gd name="connsiteY96" fmla="*/ 873973 h 1760101"/>
              <a:gd name="connsiteX97" fmla="*/ 1911069 w 2085726"/>
              <a:gd name="connsiteY97" fmla="*/ 873973 h 1760101"/>
              <a:gd name="connsiteX98" fmla="*/ 1946788 w 2085726"/>
              <a:gd name="connsiteY98" fmla="*/ 881117 h 1760101"/>
              <a:gd name="connsiteX99" fmla="*/ 1946788 w 2085726"/>
              <a:gd name="connsiteY99" fmla="*/ 938266 h 1760101"/>
              <a:gd name="connsiteX100" fmla="*/ 1961075 w 2085726"/>
              <a:gd name="connsiteY100" fmla="*/ 1014467 h 1760101"/>
              <a:gd name="connsiteX101" fmla="*/ 1956313 w 2085726"/>
              <a:gd name="connsiteY101" fmla="*/ 1069235 h 1760101"/>
              <a:gd name="connsiteX102" fmla="*/ 1953931 w 2085726"/>
              <a:gd name="connsiteY102" fmla="*/ 1128766 h 1760101"/>
              <a:gd name="connsiteX103" fmla="*/ 1987269 w 2085726"/>
              <a:gd name="connsiteY103" fmla="*/ 1200204 h 1760101"/>
              <a:gd name="connsiteX104" fmla="*/ 1989650 w 2085726"/>
              <a:gd name="connsiteY104" fmla="*/ 1221635 h 1760101"/>
              <a:gd name="connsiteX105" fmla="*/ 2084899 w 2085726"/>
              <a:gd name="connsiteY105" fmla="*/ 1388322 h 1760101"/>
              <a:gd name="connsiteX106" fmla="*/ 1927736 w 2085726"/>
              <a:gd name="connsiteY106" fmla="*/ 1443092 h 1760101"/>
              <a:gd name="connsiteX107" fmla="*/ 1887255 w 2085726"/>
              <a:gd name="connsiteY107" fmla="*/ 1376415 h 1760101"/>
              <a:gd name="connsiteX108" fmla="*/ 1844393 w 2085726"/>
              <a:gd name="connsiteY108" fmla="*/ 1390704 h 1760101"/>
              <a:gd name="connsiteX109" fmla="*/ 1796768 w 2085726"/>
              <a:gd name="connsiteY109" fmla="*/ 1438328 h 1760101"/>
              <a:gd name="connsiteX110" fmla="*/ 1720568 w 2085726"/>
              <a:gd name="connsiteY110" fmla="*/ 1362128 h 1760101"/>
              <a:gd name="connsiteX111" fmla="*/ 1689612 w 2085726"/>
              <a:gd name="connsiteY111" fmla="*/ 1331172 h 1760101"/>
              <a:gd name="connsiteX112" fmla="*/ 1606268 w 2085726"/>
              <a:gd name="connsiteY112" fmla="*/ 1302597 h 1760101"/>
              <a:gd name="connsiteX113" fmla="*/ 1541974 w 2085726"/>
              <a:gd name="connsiteY113" fmla="*/ 1216872 h 1760101"/>
              <a:gd name="connsiteX114" fmla="*/ 1496730 w 2085726"/>
              <a:gd name="connsiteY114" fmla="*/ 1183535 h 1760101"/>
              <a:gd name="connsiteX115" fmla="*/ 1439580 w 2085726"/>
              <a:gd name="connsiteY115" fmla="*/ 1174009 h 1760101"/>
              <a:gd name="connsiteX116" fmla="*/ 1349093 w 2085726"/>
              <a:gd name="connsiteY116" fmla="*/ 1188299 h 1760101"/>
              <a:gd name="connsiteX117" fmla="*/ 1332424 w 2085726"/>
              <a:gd name="connsiteY117" fmla="*/ 1185916 h 1760101"/>
              <a:gd name="connsiteX118" fmla="*/ 1291943 w 2085726"/>
              <a:gd name="connsiteY118" fmla="*/ 1212109 h 1760101"/>
              <a:gd name="connsiteX119" fmla="*/ 1258605 w 2085726"/>
              <a:gd name="connsiteY119" fmla="*/ 1228778 h 1760101"/>
              <a:gd name="connsiteX120" fmla="*/ 1253843 w 2085726"/>
              <a:gd name="connsiteY120" fmla="*/ 1250210 h 1760101"/>
              <a:gd name="connsiteX121" fmla="*/ 1222887 w 2085726"/>
              <a:gd name="connsiteY121" fmla="*/ 1269260 h 1760101"/>
              <a:gd name="connsiteX122" fmla="*/ 1199074 w 2085726"/>
              <a:gd name="connsiteY122" fmla="*/ 1302597 h 1760101"/>
              <a:gd name="connsiteX123" fmla="*/ 1141924 w 2085726"/>
              <a:gd name="connsiteY123" fmla="*/ 1331172 h 1760101"/>
              <a:gd name="connsiteX124" fmla="*/ 1120493 w 2085726"/>
              <a:gd name="connsiteY124" fmla="*/ 1362129 h 1760101"/>
              <a:gd name="connsiteX125" fmla="*/ 1094299 w 2085726"/>
              <a:gd name="connsiteY125" fmla="*/ 1388322 h 1760101"/>
              <a:gd name="connsiteX126" fmla="*/ 1080012 w 2085726"/>
              <a:gd name="connsiteY126" fmla="*/ 1454997 h 1760101"/>
              <a:gd name="connsiteX127" fmla="*/ 1091918 w 2085726"/>
              <a:gd name="connsiteY127" fmla="*/ 1502622 h 1760101"/>
              <a:gd name="connsiteX128" fmla="*/ 1118112 w 2085726"/>
              <a:gd name="connsiteY128" fmla="*/ 1543103 h 1760101"/>
              <a:gd name="connsiteX129" fmla="*/ 1122874 w 2085726"/>
              <a:gd name="connsiteY129" fmla="*/ 1590729 h 1760101"/>
              <a:gd name="connsiteX130" fmla="*/ 1108587 w 2085726"/>
              <a:gd name="connsiteY130" fmla="*/ 1621684 h 1760101"/>
              <a:gd name="connsiteX131" fmla="*/ 1099062 w 2085726"/>
              <a:gd name="connsiteY131" fmla="*/ 1652642 h 1760101"/>
              <a:gd name="connsiteX132" fmla="*/ 1013337 w 2085726"/>
              <a:gd name="connsiteY132" fmla="*/ 1726459 h 1760101"/>
              <a:gd name="connsiteX133" fmla="*/ 989524 w 2085726"/>
              <a:gd name="connsiteY133" fmla="*/ 1747891 h 1760101"/>
              <a:gd name="connsiteX134" fmla="*/ 931725 w 2085726"/>
              <a:gd name="connsiteY134" fmla="*/ 1757893 h 1760101"/>
              <a:gd name="connsiteX135" fmla="*/ 818074 w 2085726"/>
              <a:gd name="connsiteY135" fmla="*/ 1702648 h 1760101"/>
              <a:gd name="connsiteX136" fmla="*/ 770449 w 2085726"/>
              <a:gd name="connsiteY136" fmla="*/ 1674072 h 1760101"/>
              <a:gd name="connsiteX137" fmla="*/ 687105 w 2085726"/>
              <a:gd name="connsiteY137" fmla="*/ 1645499 h 1760101"/>
              <a:gd name="connsiteX138" fmla="*/ 601380 w 2085726"/>
              <a:gd name="connsiteY138" fmla="*/ 1631209 h 1760101"/>
              <a:gd name="connsiteX139" fmla="*/ 546612 w 2085726"/>
              <a:gd name="connsiteY139" fmla="*/ 1640734 h 1760101"/>
              <a:gd name="connsiteX140" fmla="*/ 491843 w 2085726"/>
              <a:gd name="connsiteY140" fmla="*/ 1638353 h 1760101"/>
              <a:gd name="connsiteX141" fmla="*/ 391830 w 2085726"/>
              <a:gd name="connsiteY141" fmla="*/ 1655022 h 1760101"/>
              <a:gd name="connsiteX142" fmla="*/ 313249 w 2085726"/>
              <a:gd name="connsiteY142" fmla="*/ 1643117 h 1760101"/>
              <a:gd name="connsiteX143" fmla="*/ 246574 w 2085726"/>
              <a:gd name="connsiteY143" fmla="*/ 1619303 h 1760101"/>
              <a:gd name="connsiteX144" fmla="*/ 170374 w 2085726"/>
              <a:gd name="connsiteY144" fmla="*/ 1547867 h 1760101"/>
              <a:gd name="connsiteX145" fmla="*/ 75125 w 2085726"/>
              <a:gd name="connsiteY145" fmla="*/ 1497860 h 1760101"/>
              <a:gd name="connsiteX146" fmla="*/ 48930 w 2085726"/>
              <a:gd name="connsiteY146" fmla="*/ 1433567 h 1760101"/>
              <a:gd name="connsiteX147" fmla="*/ 70362 w 2085726"/>
              <a:gd name="connsiteY147" fmla="*/ 1416898 h 1760101"/>
              <a:gd name="connsiteX148" fmla="*/ 87030 w 2085726"/>
              <a:gd name="connsiteY148" fmla="*/ 1371654 h 1760101"/>
              <a:gd name="connsiteX149" fmla="*/ 79943 w 2085726"/>
              <a:gd name="connsiteY149" fmla="*/ 1336122 h 1760101"/>
              <a:gd name="connsiteX0" fmla="*/ 79943 w 1994826"/>
              <a:gd name="connsiteY0" fmla="*/ 1336122 h 1760101"/>
              <a:gd name="connsiteX1" fmla="*/ 60837 w 1994826"/>
              <a:gd name="connsiteY1" fmla="*/ 1290692 h 1760101"/>
              <a:gd name="connsiteX2" fmla="*/ 67980 w 1994826"/>
              <a:gd name="connsiteY2" fmla="*/ 1233542 h 1760101"/>
              <a:gd name="connsiteX3" fmla="*/ 39405 w 1994826"/>
              <a:gd name="connsiteY3" fmla="*/ 1135909 h 1760101"/>
              <a:gd name="connsiteX4" fmla="*/ 58455 w 1994826"/>
              <a:gd name="connsiteY4" fmla="*/ 1138292 h 1760101"/>
              <a:gd name="connsiteX5" fmla="*/ 125131 w 1994826"/>
              <a:gd name="connsiteY5" fmla="*/ 1159722 h 1760101"/>
              <a:gd name="connsiteX6" fmla="*/ 153706 w 1994826"/>
              <a:gd name="connsiteY6" fmla="*/ 1124004 h 1760101"/>
              <a:gd name="connsiteX7" fmla="*/ 201331 w 1994826"/>
              <a:gd name="connsiteY7" fmla="*/ 1107334 h 1760101"/>
              <a:gd name="connsiteX8" fmla="*/ 189424 w 1994826"/>
              <a:gd name="connsiteY8" fmla="*/ 1071617 h 1760101"/>
              <a:gd name="connsiteX9" fmla="*/ 194188 w 1994826"/>
              <a:gd name="connsiteY9" fmla="*/ 1026372 h 1760101"/>
              <a:gd name="connsiteX10" fmla="*/ 215618 w 1994826"/>
              <a:gd name="connsiteY10" fmla="*/ 990654 h 1760101"/>
              <a:gd name="connsiteX11" fmla="*/ 218000 w 1994826"/>
              <a:gd name="connsiteY11" fmla="*/ 964459 h 1760101"/>
              <a:gd name="connsiteX12" fmla="*/ 239430 w 1994826"/>
              <a:gd name="connsiteY12" fmla="*/ 964460 h 1760101"/>
              <a:gd name="connsiteX13" fmla="*/ 268006 w 1994826"/>
              <a:gd name="connsiteY13" fmla="*/ 950172 h 1760101"/>
              <a:gd name="connsiteX14" fmla="*/ 318013 w 1994826"/>
              <a:gd name="connsiteY14" fmla="*/ 885878 h 1760101"/>
              <a:gd name="connsiteX15" fmla="*/ 348968 w 1994826"/>
              <a:gd name="connsiteY15" fmla="*/ 833490 h 1760101"/>
              <a:gd name="connsiteX16" fmla="*/ 441838 w 1994826"/>
              <a:gd name="connsiteY16" fmla="*/ 778722 h 1760101"/>
              <a:gd name="connsiteX17" fmla="*/ 553756 w 1994826"/>
              <a:gd name="connsiteY17" fmla="*/ 740621 h 1760101"/>
              <a:gd name="connsiteX18" fmla="*/ 527563 w 1994826"/>
              <a:gd name="connsiteY18" fmla="*/ 707284 h 1760101"/>
              <a:gd name="connsiteX19" fmla="*/ 489463 w 1994826"/>
              <a:gd name="connsiteY19" fmla="*/ 688234 h 1760101"/>
              <a:gd name="connsiteX20" fmla="*/ 508513 w 1994826"/>
              <a:gd name="connsiteY20" fmla="*/ 647753 h 1760101"/>
              <a:gd name="connsiteX21" fmla="*/ 503750 w 1994826"/>
              <a:gd name="connsiteY21" fmla="*/ 623941 h 1760101"/>
              <a:gd name="connsiteX22" fmla="*/ 498988 w 1994826"/>
              <a:gd name="connsiteY22" fmla="*/ 604891 h 1760101"/>
              <a:gd name="connsiteX23" fmla="*/ 434694 w 1994826"/>
              <a:gd name="connsiteY23" fmla="*/ 562028 h 1760101"/>
              <a:gd name="connsiteX24" fmla="*/ 382305 w 1994826"/>
              <a:gd name="connsiteY24" fmla="*/ 571552 h 1760101"/>
              <a:gd name="connsiteX25" fmla="*/ 315631 w 1994826"/>
              <a:gd name="connsiteY25" fmla="*/ 552503 h 1760101"/>
              <a:gd name="connsiteX26" fmla="*/ 248955 w 1994826"/>
              <a:gd name="connsiteY26" fmla="*/ 592983 h 1760101"/>
              <a:gd name="connsiteX27" fmla="*/ 144181 w 1994826"/>
              <a:gd name="connsiteY27" fmla="*/ 590602 h 1760101"/>
              <a:gd name="connsiteX28" fmla="*/ 79887 w 1994826"/>
              <a:gd name="connsiteY28" fmla="*/ 619177 h 1760101"/>
              <a:gd name="connsiteX29" fmla="*/ 32262 w 1994826"/>
              <a:gd name="connsiteY29" fmla="*/ 647752 h 1760101"/>
              <a:gd name="connsiteX30" fmla="*/ 1307 w 1994826"/>
              <a:gd name="connsiteY30" fmla="*/ 602508 h 1760101"/>
              <a:gd name="connsiteX31" fmla="*/ 10830 w 1994826"/>
              <a:gd name="connsiteY31" fmla="*/ 514402 h 1760101"/>
              <a:gd name="connsiteX32" fmla="*/ 8450 w 1994826"/>
              <a:gd name="connsiteY32" fmla="*/ 478683 h 1760101"/>
              <a:gd name="connsiteX33" fmla="*/ 22737 w 1994826"/>
              <a:gd name="connsiteY33" fmla="*/ 452490 h 1760101"/>
              <a:gd name="connsiteX34" fmla="*/ 27499 w 1994826"/>
              <a:gd name="connsiteY34" fmla="*/ 388196 h 1760101"/>
              <a:gd name="connsiteX35" fmla="*/ 32262 w 1994826"/>
              <a:gd name="connsiteY35" fmla="*/ 357240 h 1760101"/>
              <a:gd name="connsiteX36" fmla="*/ 58455 w 1994826"/>
              <a:gd name="connsiteY36" fmla="*/ 331046 h 1760101"/>
              <a:gd name="connsiteX37" fmla="*/ 60838 w 1994826"/>
              <a:gd name="connsiteY37" fmla="*/ 300090 h 1760101"/>
              <a:gd name="connsiteX38" fmla="*/ 106080 w 1994826"/>
              <a:gd name="connsiteY38" fmla="*/ 290565 h 1760101"/>
              <a:gd name="connsiteX39" fmla="*/ 82268 w 1994826"/>
              <a:gd name="connsiteY39" fmla="*/ 266752 h 1760101"/>
              <a:gd name="connsiteX40" fmla="*/ 117988 w 1994826"/>
              <a:gd name="connsiteY40" fmla="*/ 240558 h 1760101"/>
              <a:gd name="connsiteX41" fmla="*/ 91793 w 1994826"/>
              <a:gd name="connsiteY41" fmla="*/ 233415 h 1760101"/>
              <a:gd name="connsiteX42" fmla="*/ 58456 w 1994826"/>
              <a:gd name="connsiteY42" fmla="*/ 202458 h 1760101"/>
              <a:gd name="connsiteX43" fmla="*/ 101319 w 1994826"/>
              <a:gd name="connsiteY43" fmla="*/ 161977 h 1760101"/>
              <a:gd name="connsiteX44" fmla="*/ 65600 w 1994826"/>
              <a:gd name="connsiteY44" fmla="*/ 152452 h 1760101"/>
              <a:gd name="connsiteX45" fmla="*/ 56075 w 1994826"/>
              <a:gd name="connsiteY45" fmla="*/ 135783 h 1760101"/>
              <a:gd name="connsiteX46" fmla="*/ 72744 w 1994826"/>
              <a:gd name="connsiteY46" fmla="*/ 100065 h 1760101"/>
              <a:gd name="connsiteX47" fmla="*/ 51313 w 1994826"/>
              <a:gd name="connsiteY47" fmla="*/ 88158 h 1760101"/>
              <a:gd name="connsiteX48" fmla="*/ 65600 w 1994826"/>
              <a:gd name="connsiteY48" fmla="*/ 80063 h 1760101"/>
              <a:gd name="connsiteX49" fmla="*/ 77506 w 1994826"/>
              <a:gd name="connsiteY49" fmla="*/ 57204 h 1760101"/>
              <a:gd name="connsiteX50" fmla="*/ 125131 w 1994826"/>
              <a:gd name="connsiteY50" fmla="*/ 28627 h 1760101"/>
              <a:gd name="connsiteX51" fmla="*/ 172756 w 1994826"/>
              <a:gd name="connsiteY51" fmla="*/ 26247 h 1760101"/>
              <a:gd name="connsiteX52" fmla="*/ 210856 w 1994826"/>
              <a:gd name="connsiteY52" fmla="*/ 47679 h 1760101"/>
              <a:gd name="connsiteX53" fmla="*/ 234669 w 1994826"/>
              <a:gd name="connsiteY53" fmla="*/ 50059 h 1760101"/>
              <a:gd name="connsiteX54" fmla="*/ 287056 w 1994826"/>
              <a:gd name="connsiteY54" fmla="*/ 54823 h 1760101"/>
              <a:gd name="connsiteX55" fmla="*/ 318013 w 1994826"/>
              <a:gd name="connsiteY55" fmla="*/ 64348 h 1760101"/>
              <a:gd name="connsiteX56" fmla="*/ 322775 w 1994826"/>
              <a:gd name="connsiteY56" fmla="*/ 35773 h 1760101"/>
              <a:gd name="connsiteX57" fmla="*/ 315631 w 1994826"/>
              <a:gd name="connsiteY57" fmla="*/ 16722 h 1760101"/>
              <a:gd name="connsiteX58" fmla="*/ 413263 w 1994826"/>
              <a:gd name="connsiteY58" fmla="*/ 52 h 1760101"/>
              <a:gd name="connsiteX59" fmla="*/ 448980 w 1994826"/>
              <a:gd name="connsiteY59" fmla="*/ 23867 h 1760101"/>
              <a:gd name="connsiteX60" fmla="*/ 477556 w 1994826"/>
              <a:gd name="connsiteY60" fmla="*/ 31010 h 1760101"/>
              <a:gd name="connsiteX61" fmla="*/ 513275 w 1994826"/>
              <a:gd name="connsiteY61" fmla="*/ 81017 h 1760101"/>
              <a:gd name="connsiteX62" fmla="*/ 558519 w 1994826"/>
              <a:gd name="connsiteY62" fmla="*/ 114352 h 1760101"/>
              <a:gd name="connsiteX63" fmla="*/ 568043 w 1994826"/>
              <a:gd name="connsiteY63" fmla="*/ 150073 h 1760101"/>
              <a:gd name="connsiteX64" fmla="*/ 563280 w 1994826"/>
              <a:gd name="connsiteY64" fmla="*/ 221510 h 1760101"/>
              <a:gd name="connsiteX65" fmla="*/ 587397 w 1994826"/>
              <a:gd name="connsiteY65" fmla="*/ 276654 h 1760101"/>
              <a:gd name="connsiteX66" fmla="*/ 649005 w 1994826"/>
              <a:gd name="connsiteY66" fmla="*/ 309617 h 1760101"/>
              <a:gd name="connsiteX67" fmla="*/ 779974 w 1994826"/>
              <a:gd name="connsiteY67" fmla="*/ 381054 h 1760101"/>
              <a:gd name="connsiteX68" fmla="*/ 870463 w 1994826"/>
              <a:gd name="connsiteY68" fmla="*/ 440583 h 1760101"/>
              <a:gd name="connsiteX69" fmla="*/ 941899 w 1994826"/>
              <a:gd name="connsiteY69" fmla="*/ 390579 h 1760101"/>
              <a:gd name="connsiteX70" fmla="*/ 991905 w 1994826"/>
              <a:gd name="connsiteY70" fmla="*/ 362004 h 1760101"/>
              <a:gd name="connsiteX71" fmla="*/ 1006193 w 1994826"/>
              <a:gd name="connsiteY71" fmla="*/ 378673 h 1760101"/>
              <a:gd name="connsiteX72" fmla="*/ 1049055 w 1994826"/>
              <a:gd name="connsiteY72" fmla="*/ 395342 h 1760101"/>
              <a:gd name="connsiteX73" fmla="*/ 1072869 w 1994826"/>
              <a:gd name="connsiteY73" fmla="*/ 407248 h 1760101"/>
              <a:gd name="connsiteX74" fmla="*/ 1146687 w 1994826"/>
              <a:gd name="connsiteY74" fmla="*/ 402485 h 1760101"/>
              <a:gd name="connsiteX75" fmla="*/ 1170500 w 1994826"/>
              <a:gd name="connsiteY75" fmla="*/ 419154 h 1760101"/>
              <a:gd name="connsiteX76" fmla="*/ 1215744 w 1994826"/>
              <a:gd name="connsiteY76" fmla="*/ 423917 h 1760101"/>
              <a:gd name="connsiteX77" fmla="*/ 1227649 w 1994826"/>
              <a:gd name="connsiteY77" fmla="*/ 435823 h 1760101"/>
              <a:gd name="connsiteX78" fmla="*/ 1239556 w 1994826"/>
              <a:gd name="connsiteY78" fmla="*/ 466779 h 1760101"/>
              <a:gd name="connsiteX79" fmla="*/ 1253844 w 1994826"/>
              <a:gd name="connsiteY79" fmla="*/ 478685 h 1760101"/>
              <a:gd name="connsiteX80" fmla="*/ 1289563 w 1994826"/>
              <a:gd name="connsiteY80" fmla="*/ 502498 h 1760101"/>
              <a:gd name="connsiteX81" fmla="*/ 1306231 w 1994826"/>
              <a:gd name="connsiteY81" fmla="*/ 492973 h 1760101"/>
              <a:gd name="connsiteX82" fmla="*/ 1341950 w 1994826"/>
              <a:gd name="connsiteY82" fmla="*/ 502498 h 1760101"/>
              <a:gd name="connsiteX83" fmla="*/ 1401480 w 1994826"/>
              <a:gd name="connsiteY83" fmla="*/ 564411 h 1760101"/>
              <a:gd name="connsiteX84" fmla="*/ 1377667 w 1994826"/>
              <a:gd name="connsiteY84" fmla="*/ 614416 h 1760101"/>
              <a:gd name="connsiteX85" fmla="*/ 1420532 w 1994826"/>
              <a:gd name="connsiteY85" fmla="*/ 700142 h 1760101"/>
              <a:gd name="connsiteX86" fmla="*/ 1441962 w 1994826"/>
              <a:gd name="connsiteY86" fmla="*/ 757292 h 1760101"/>
              <a:gd name="connsiteX87" fmla="*/ 1468155 w 1994826"/>
              <a:gd name="connsiteY87" fmla="*/ 783485 h 1760101"/>
              <a:gd name="connsiteX88" fmla="*/ 1515781 w 1994826"/>
              <a:gd name="connsiteY88" fmla="*/ 816822 h 1760101"/>
              <a:gd name="connsiteX89" fmla="*/ 1572932 w 1994826"/>
              <a:gd name="connsiteY89" fmla="*/ 797773 h 1760101"/>
              <a:gd name="connsiteX90" fmla="*/ 1641988 w 1994826"/>
              <a:gd name="connsiteY90" fmla="*/ 735860 h 1760101"/>
              <a:gd name="connsiteX91" fmla="*/ 1658656 w 1994826"/>
              <a:gd name="connsiteY91" fmla="*/ 723954 h 1760101"/>
              <a:gd name="connsiteX92" fmla="*/ 1696756 w 1994826"/>
              <a:gd name="connsiteY92" fmla="*/ 764435 h 1760101"/>
              <a:gd name="connsiteX93" fmla="*/ 1727713 w 1994826"/>
              <a:gd name="connsiteY93" fmla="*/ 778723 h 1760101"/>
              <a:gd name="connsiteX94" fmla="*/ 1770575 w 1994826"/>
              <a:gd name="connsiteY94" fmla="*/ 802535 h 1760101"/>
              <a:gd name="connsiteX95" fmla="*/ 1799150 w 1994826"/>
              <a:gd name="connsiteY95" fmla="*/ 831110 h 1760101"/>
              <a:gd name="connsiteX96" fmla="*/ 1880113 w 1994826"/>
              <a:gd name="connsiteY96" fmla="*/ 873973 h 1760101"/>
              <a:gd name="connsiteX97" fmla="*/ 1911069 w 1994826"/>
              <a:gd name="connsiteY97" fmla="*/ 873973 h 1760101"/>
              <a:gd name="connsiteX98" fmla="*/ 1946788 w 1994826"/>
              <a:gd name="connsiteY98" fmla="*/ 881117 h 1760101"/>
              <a:gd name="connsiteX99" fmla="*/ 1946788 w 1994826"/>
              <a:gd name="connsiteY99" fmla="*/ 938266 h 1760101"/>
              <a:gd name="connsiteX100" fmla="*/ 1961075 w 1994826"/>
              <a:gd name="connsiteY100" fmla="*/ 1014467 h 1760101"/>
              <a:gd name="connsiteX101" fmla="*/ 1956313 w 1994826"/>
              <a:gd name="connsiteY101" fmla="*/ 1069235 h 1760101"/>
              <a:gd name="connsiteX102" fmla="*/ 1953931 w 1994826"/>
              <a:gd name="connsiteY102" fmla="*/ 1128766 h 1760101"/>
              <a:gd name="connsiteX103" fmla="*/ 1987269 w 1994826"/>
              <a:gd name="connsiteY103" fmla="*/ 1200204 h 1760101"/>
              <a:gd name="connsiteX104" fmla="*/ 1989650 w 1994826"/>
              <a:gd name="connsiteY104" fmla="*/ 1221635 h 1760101"/>
              <a:gd name="connsiteX105" fmla="*/ 1927736 w 1994826"/>
              <a:gd name="connsiteY105" fmla="*/ 1443092 h 1760101"/>
              <a:gd name="connsiteX106" fmla="*/ 1887255 w 1994826"/>
              <a:gd name="connsiteY106" fmla="*/ 1376415 h 1760101"/>
              <a:gd name="connsiteX107" fmla="*/ 1844393 w 1994826"/>
              <a:gd name="connsiteY107" fmla="*/ 1390704 h 1760101"/>
              <a:gd name="connsiteX108" fmla="*/ 1796768 w 1994826"/>
              <a:gd name="connsiteY108" fmla="*/ 1438328 h 1760101"/>
              <a:gd name="connsiteX109" fmla="*/ 1720568 w 1994826"/>
              <a:gd name="connsiteY109" fmla="*/ 1362128 h 1760101"/>
              <a:gd name="connsiteX110" fmla="*/ 1689612 w 1994826"/>
              <a:gd name="connsiteY110" fmla="*/ 1331172 h 1760101"/>
              <a:gd name="connsiteX111" fmla="*/ 1606268 w 1994826"/>
              <a:gd name="connsiteY111" fmla="*/ 1302597 h 1760101"/>
              <a:gd name="connsiteX112" fmla="*/ 1541974 w 1994826"/>
              <a:gd name="connsiteY112" fmla="*/ 1216872 h 1760101"/>
              <a:gd name="connsiteX113" fmla="*/ 1496730 w 1994826"/>
              <a:gd name="connsiteY113" fmla="*/ 1183535 h 1760101"/>
              <a:gd name="connsiteX114" fmla="*/ 1439580 w 1994826"/>
              <a:gd name="connsiteY114" fmla="*/ 1174009 h 1760101"/>
              <a:gd name="connsiteX115" fmla="*/ 1349093 w 1994826"/>
              <a:gd name="connsiteY115" fmla="*/ 1188299 h 1760101"/>
              <a:gd name="connsiteX116" fmla="*/ 1332424 w 1994826"/>
              <a:gd name="connsiteY116" fmla="*/ 1185916 h 1760101"/>
              <a:gd name="connsiteX117" fmla="*/ 1291943 w 1994826"/>
              <a:gd name="connsiteY117" fmla="*/ 1212109 h 1760101"/>
              <a:gd name="connsiteX118" fmla="*/ 1258605 w 1994826"/>
              <a:gd name="connsiteY118" fmla="*/ 1228778 h 1760101"/>
              <a:gd name="connsiteX119" fmla="*/ 1253843 w 1994826"/>
              <a:gd name="connsiteY119" fmla="*/ 1250210 h 1760101"/>
              <a:gd name="connsiteX120" fmla="*/ 1222887 w 1994826"/>
              <a:gd name="connsiteY120" fmla="*/ 1269260 h 1760101"/>
              <a:gd name="connsiteX121" fmla="*/ 1199074 w 1994826"/>
              <a:gd name="connsiteY121" fmla="*/ 1302597 h 1760101"/>
              <a:gd name="connsiteX122" fmla="*/ 1141924 w 1994826"/>
              <a:gd name="connsiteY122" fmla="*/ 1331172 h 1760101"/>
              <a:gd name="connsiteX123" fmla="*/ 1120493 w 1994826"/>
              <a:gd name="connsiteY123" fmla="*/ 1362129 h 1760101"/>
              <a:gd name="connsiteX124" fmla="*/ 1094299 w 1994826"/>
              <a:gd name="connsiteY124" fmla="*/ 1388322 h 1760101"/>
              <a:gd name="connsiteX125" fmla="*/ 1080012 w 1994826"/>
              <a:gd name="connsiteY125" fmla="*/ 1454997 h 1760101"/>
              <a:gd name="connsiteX126" fmla="*/ 1091918 w 1994826"/>
              <a:gd name="connsiteY126" fmla="*/ 1502622 h 1760101"/>
              <a:gd name="connsiteX127" fmla="*/ 1118112 w 1994826"/>
              <a:gd name="connsiteY127" fmla="*/ 1543103 h 1760101"/>
              <a:gd name="connsiteX128" fmla="*/ 1122874 w 1994826"/>
              <a:gd name="connsiteY128" fmla="*/ 1590729 h 1760101"/>
              <a:gd name="connsiteX129" fmla="*/ 1108587 w 1994826"/>
              <a:gd name="connsiteY129" fmla="*/ 1621684 h 1760101"/>
              <a:gd name="connsiteX130" fmla="*/ 1099062 w 1994826"/>
              <a:gd name="connsiteY130" fmla="*/ 1652642 h 1760101"/>
              <a:gd name="connsiteX131" fmla="*/ 1013337 w 1994826"/>
              <a:gd name="connsiteY131" fmla="*/ 1726459 h 1760101"/>
              <a:gd name="connsiteX132" fmla="*/ 989524 w 1994826"/>
              <a:gd name="connsiteY132" fmla="*/ 1747891 h 1760101"/>
              <a:gd name="connsiteX133" fmla="*/ 931725 w 1994826"/>
              <a:gd name="connsiteY133" fmla="*/ 1757893 h 1760101"/>
              <a:gd name="connsiteX134" fmla="*/ 818074 w 1994826"/>
              <a:gd name="connsiteY134" fmla="*/ 1702648 h 1760101"/>
              <a:gd name="connsiteX135" fmla="*/ 770449 w 1994826"/>
              <a:gd name="connsiteY135" fmla="*/ 1674072 h 1760101"/>
              <a:gd name="connsiteX136" fmla="*/ 687105 w 1994826"/>
              <a:gd name="connsiteY136" fmla="*/ 1645499 h 1760101"/>
              <a:gd name="connsiteX137" fmla="*/ 601380 w 1994826"/>
              <a:gd name="connsiteY137" fmla="*/ 1631209 h 1760101"/>
              <a:gd name="connsiteX138" fmla="*/ 546612 w 1994826"/>
              <a:gd name="connsiteY138" fmla="*/ 1640734 h 1760101"/>
              <a:gd name="connsiteX139" fmla="*/ 491843 w 1994826"/>
              <a:gd name="connsiteY139" fmla="*/ 1638353 h 1760101"/>
              <a:gd name="connsiteX140" fmla="*/ 391830 w 1994826"/>
              <a:gd name="connsiteY140" fmla="*/ 1655022 h 1760101"/>
              <a:gd name="connsiteX141" fmla="*/ 313249 w 1994826"/>
              <a:gd name="connsiteY141" fmla="*/ 1643117 h 1760101"/>
              <a:gd name="connsiteX142" fmla="*/ 246574 w 1994826"/>
              <a:gd name="connsiteY142" fmla="*/ 1619303 h 1760101"/>
              <a:gd name="connsiteX143" fmla="*/ 170374 w 1994826"/>
              <a:gd name="connsiteY143" fmla="*/ 1547867 h 1760101"/>
              <a:gd name="connsiteX144" fmla="*/ 75125 w 1994826"/>
              <a:gd name="connsiteY144" fmla="*/ 1497860 h 1760101"/>
              <a:gd name="connsiteX145" fmla="*/ 48930 w 1994826"/>
              <a:gd name="connsiteY145" fmla="*/ 1433567 h 1760101"/>
              <a:gd name="connsiteX146" fmla="*/ 70362 w 1994826"/>
              <a:gd name="connsiteY146" fmla="*/ 1416898 h 1760101"/>
              <a:gd name="connsiteX147" fmla="*/ 87030 w 1994826"/>
              <a:gd name="connsiteY147" fmla="*/ 1371654 h 1760101"/>
              <a:gd name="connsiteX148" fmla="*/ 79943 w 1994826"/>
              <a:gd name="connsiteY148" fmla="*/ 1336122 h 1760101"/>
              <a:gd name="connsiteX0" fmla="*/ 79943 w 1996223"/>
              <a:gd name="connsiteY0" fmla="*/ 1336122 h 1760101"/>
              <a:gd name="connsiteX1" fmla="*/ 60837 w 1996223"/>
              <a:gd name="connsiteY1" fmla="*/ 1290692 h 1760101"/>
              <a:gd name="connsiteX2" fmla="*/ 67980 w 1996223"/>
              <a:gd name="connsiteY2" fmla="*/ 1233542 h 1760101"/>
              <a:gd name="connsiteX3" fmla="*/ 39405 w 1996223"/>
              <a:gd name="connsiteY3" fmla="*/ 1135909 h 1760101"/>
              <a:gd name="connsiteX4" fmla="*/ 58455 w 1996223"/>
              <a:gd name="connsiteY4" fmla="*/ 1138292 h 1760101"/>
              <a:gd name="connsiteX5" fmla="*/ 125131 w 1996223"/>
              <a:gd name="connsiteY5" fmla="*/ 1159722 h 1760101"/>
              <a:gd name="connsiteX6" fmla="*/ 153706 w 1996223"/>
              <a:gd name="connsiteY6" fmla="*/ 1124004 h 1760101"/>
              <a:gd name="connsiteX7" fmla="*/ 201331 w 1996223"/>
              <a:gd name="connsiteY7" fmla="*/ 1107334 h 1760101"/>
              <a:gd name="connsiteX8" fmla="*/ 189424 w 1996223"/>
              <a:gd name="connsiteY8" fmla="*/ 1071617 h 1760101"/>
              <a:gd name="connsiteX9" fmla="*/ 194188 w 1996223"/>
              <a:gd name="connsiteY9" fmla="*/ 1026372 h 1760101"/>
              <a:gd name="connsiteX10" fmla="*/ 215618 w 1996223"/>
              <a:gd name="connsiteY10" fmla="*/ 990654 h 1760101"/>
              <a:gd name="connsiteX11" fmla="*/ 218000 w 1996223"/>
              <a:gd name="connsiteY11" fmla="*/ 964459 h 1760101"/>
              <a:gd name="connsiteX12" fmla="*/ 239430 w 1996223"/>
              <a:gd name="connsiteY12" fmla="*/ 964460 h 1760101"/>
              <a:gd name="connsiteX13" fmla="*/ 268006 w 1996223"/>
              <a:gd name="connsiteY13" fmla="*/ 950172 h 1760101"/>
              <a:gd name="connsiteX14" fmla="*/ 318013 w 1996223"/>
              <a:gd name="connsiteY14" fmla="*/ 885878 h 1760101"/>
              <a:gd name="connsiteX15" fmla="*/ 348968 w 1996223"/>
              <a:gd name="connsiteY15" fmla="*/ 833490 h 1760101"/>
              <a:gd name="connsiteX16" fmla="*/ 441838 w 1996223"/>
              <a:gd name="connsiteY16" fmla="*/ 778722 h 1760101"/>
              <a:gd name="connsiteX17" fmla="*/ 553756 w 1996223"/>
              <a:gd name="connsiteY17" fmla="*/ 740621 h 1760101"/>
              <a:gd name="connsiteX18" fmla="*/ 527563 w 1996223"/>
              <a:gd name="connsiteY18" fmla="*/ 707284 h 1760101"/>
              <a:gd name="connsiteX19" fmla="*/ 489463 w 1996223"/>
              <a:gd name="connsiteY19" fmla="*/ 688234 h 1760101"/>
              <a:gd name="connsiteX20" fmla="*/ 508513 w 1996223"/>
              <a:gd name="connsiteY20" fmla="*/ 647753 h 1760101"/>
              <a:gd name="connsiteX21" fmla="*/ 503750 w 1996223"/>
              <a:gd name="connsiteY21" fmla="*/ 623941 h 1760101"/>
              <a:gd name="connsiteX22" fmla="*/ 498988 w 1996223"/>
              <a:gd name="connsiteY22" fmla="*/ 604891 h 1760101"/>
              <a:gd name="connsiteX23" fmla="*/ 434694 w 1996223"/>
              <a:gd name="connsiteY23" fmla="*/ 562028 h 1760101"/>
              <a:gd name="connsiteX24" fmla="*/ 382305 w 1996223"/>
              <a:gd name="connsiteY24" fmla="*/ 571552 h 1760101"/>
              <a:gd name="connsiteX25" fmla="*/ 315631 w 1996223"/>
              <a:gd name="connsiteY25" fmla="*/ 552503 h 1760101"/>
              <a:gd name="connsiteX26" fmla="*/ 248955 w 1996223"/>
              <a:gd name="connsiteY26" fmla="*/ 592983 h 1760101"/>
              <a:gd name="connsiteX27" fmla="*/ 144181 w 1996223"/>
              <a:gd name="connsiteY27" fmla="*/ 590602 h 1760101"/>
              <a:gd name="connsiteX28" fmla="*/ 79887 w 1996223"/>
              <a:gd name="connsiteY28" fmla="*/ 619177 h 1760101"/>
              <a:gd name="connsiteX29" fmla="*/ 32262 w 1996223"/>
              <a:gd name="connsiteY29" fmla="*/ 647752 h 1760101"/>
              <a:gd name="connsiteX30" fmla="*/ 1307 w 1996223"/>
              <a:gd name="connsiteY30" fmla="*/ 602508 h 1760101"/>
              <a:gd name="connsiteX31" fmla="*/ 10830 w 1996223"/>
              <a:gd name="connsiteY31" fmla="*/ 514402 h 1760101"/>
              <a:gd name="connsiteX32" fmla="*/ 8450 w 1996223"/>
              <a:gd name="connsiteY32" fmla="*/ 478683 h 1760101"/>
              <a:gd name="connsiteX33" fmla="*/ 22737 w 1996223"/>
              <a:gd name="connsiteY33" fmla="*/ 452490 h 1760101"/>
              <a:gd name="connsiteX34" fmla="*/ 27499 w 1996223"/>
              <a:gd name="connsiteY34" fmla="*/ 388196 h 1760101"/>
              <a:gd name="connsiteX35" fmla="*/ 32262 w 1996223"/>
              <a:gd name="connsiteY35" fmla="*/ 357240 h 1760101"/>
              <a:gd name="connsiteX36" fmla="*/ 58455 w 1996223"/>
              <a:gd name="connsiteY36" fmla="*/ 331046 h 1760101"/>
              <a:gd name="connsiteX37" fmla="*/ 60838 w 1996223"/>
              <a:gd name="connsiteY37" fmla="*/ 300090 h 1760101"/>
              <a:gd name="connsiteX38" fmla="*/ 106080 w 1996223"/>
              <a:gd name="connsiteY38" fmla="*/ 290565 h 1760101"/>
              <a:gd name="connsiteX39" fmla="*/ 82268 w 1996223"/>
              <a:gd name="connsiteY39" fmla="*/ 266752 h 1760101"/>
              <a:gd name="connsiteX40" fmla="*/ 117988 w 1996223"/>
              <a:gd name="connsiteY40" fmla="*/ 240558 h 1760101"/>
              <a:gd name="connsiteX41" fmla="*/ 91793 w 1996223"/>
              <a:gd name="connsiteY41" fmla="*/ 233415 h 1760101"/>
              <a:gd name="connsiteX42" fmla="*/ 58456 w 1996223"/>
              <a:gd name="connsiteY42" fmla="*/ 202458 h 1760101"/>
              <a:gd name="connsiteX43" fmla="*/ 101319 w 1996223"/>
              <a:gd name="connsiteY43" fmla="*/ 161977 h 1760101"/>
              <a:gd name="connsiteX44" fmla="*/ 65600 w 1996223"/>
              <a:gd name="connsiteY44" fmla="*/ 152452 h 1760101"/>
              <a:gd name="connsiteX45" fmla="*/ 56075 w 1996223"/>
              <a:gd name="connsiteY45" fmla="*/ 135783 h 1760101"/>
              <a:gd name="connsiteX46" fmla="*/ 72744 w 1996223"/>
              <a:gd name="connsiteY46" fmla="*/ 100065 h 1760101"/>
              <a:gd name="connsiteX47" fmla="*/ 51313 w 1996223"/>
              <a:gd name="connsiteY47" fmla="*/ 88158 h 1760101"/>
              <a:gd name="connsiteX48" fmla="*/ 65600 w 1996223"/>
              <a:gd name="connsiteY48" fmla="*/ 80063 h 1760101"/>
              <a:gd name="connsiteX49" fmla="*/ 77506 w 1996223"/>
              <a:gd name="connsiteY49" fmla="*/ 57204 h 1760101"/>
              <a:gd name="connsiteX50" fmla="*/ 125131 w 1996223"/>
              <a:gd name="connsiteY50" fmla="*/ 28627 h 1760101"/>
              <a:gd name="connsiteX51" fmla="*/ 172756 w 1996223"/>
              <a:gd name="connsiteY51" fmla="*/ 26247 h 1760101"/>
              <a:gd name="connsiteX52" fmla="*/ 210856 w 1996223"/>
              <a:gd name="connsiteY52" fmla="*/ 47679 h 1760101"/>
              <a:gd name="connsiteX53" fmla="*/ 234669 w 1996223"/>
              <a:gd name="connsiteY53" fmla="*/ 50059 h 1760101"/>
              <a:gd name="connsiteX54" fmla="*/ 287056 w 1996223"/>
              <a:gd name="connsiteY54" fmla="*/ 54823 h 1760101"/>
              <a:gd name="connsiteX55" fmla="*/ 318013 w 1996223"/>
              <a:gd name="connsiteY55" fmla="*/ 64348 h 1760101"/>
              <a:gd name="connsiteX56" fmla="*/ 322775 w 1996223"/>
              <a:gd name="connsiteY56" fmla="*/ 35773 h 1760101"/>
              <a:gd name="connsiteX57" fmla="*/ 315631 w 1996223"/>
              <a:gd name="connsiteY57" fmla="*/ 16722 h 1760101"/>
              <a:gd name="connsiteX58" fmla="*/ 413263 w 1996223"/>
              <a:gd name="connsiteY58" fmla="*/ 52 h 1760101"/>
              <a:gd name="connsiteX59" fmla="*/ 448980 w 1996223"/>
              <a:gd name="connsiteY59" fmla="*/ 23867 h 1760101"/>
              <a:gd name="connsiteX60" fmla="*/ 477556 w 1996223"/>
              <a:gd name="connsiteY60" fmla="*/ 31010 h 1760101"/>
              <a:gd name="connsiteX61" fmla="*/ 513275 w 1996223"/>
              <a:gd name="connsiteY61" fmla="*/ 81017 h 1760101"/>
              <a:gd name="connsiteX62" fmla="*/ 558519 w 1996223"/>
              <a:gd name="connsiteY62" fmla="*/ 114352 h 1760101"/>
              <a:gd name="connsiteX63" fmla="*/ 568043 w 1996223"/>
              <a:gd name="connsiteY63" fmla="*/ 150073 h 1760101"/>
              <a:gd name="connsiteX64" fmla="*/ 563280 w 1996223"/>
              <a:gd name="connsiteY64" fmla="*/ 221510 h 1760101"/>
              <a:gd name="connsiteX65" fmla="*/ 587397 w 1996223"/>
              <a:gd name="connsiteY65" fmla="*/ 276654 h 1760101"/>
              <a:gd name="connsiteX66" fmla="*/ 649005 w 1996223"/>
              <a:gd name="connsiteY66" fmla="*/ 309617 h 1760101"/>
              <a:gd name="connsiteX67" fmla="*/ 779974 w 1996223"/>
              <a:gd name="connsiteY67" fmla="*/ 381054 h 1760101"/>
              <a:gd name="connsiteX68" fmla="*/ 870463 w 1996223"/>
              <a:gd name="connsiteY68" fmla="*/ 440583 h 1760101"/>
              <a:gd name="connsiteX69" fmla="*/ 941899 w 1996223"/>
              <a:gd name="connsiteY69" fmla="*/ 390579 h 1760101"/>
              <a:gd name="connsiteX70" fmla="*/ 991905 w 1996223"/>
              <a:gd name="connsiteY70" fmla="*/ 362004 h 1760101"/>
              <a:gd name="connsiteX71" fmla="*/ 1006193 w 1996223"/>
              <a:gd name="connsiteY71" fmla="*/ 378673 h 1760101"/>
              <a:gd name="connsiteX72" fmla="*/ 1049055 w 1996223"/>
              <a:gd name="connsiteY72" fmla="*/ 395342 h 1760101"/>
              <a:gd name="connsiteX73" fmla="*/ 1072869 w 1996223"/>
              <a:gd name="connsiteY73" fmla="*/ 407248 h 1760101"/>
              <a:gd name="connsiteX74" fmla="*/ 1146687 w 1996223"/>
              <a:gd name="connsiteY74" fmla="*/ 402485 h 1760101"/>
              <a:gd name="connsiteX75" fmla="*/ 1170500 w 1996223"/>
              <a:gd name="connsiteY75" fmla="*/ 419154 h 1760101"/>
              <a:gd name="connsiteX76" fmla="*/ 1215744 w 1996223"/>
              <a:gd name="connsiteY76" fmla="*/ 423917 h 1760101"/>
              <a:gd name="connsiteX77" fmla="*/ 1227649 w 1996223"/>
              <a:gd name="connsiteY77" fmla="*/ 435823 h 1760101"/>
              <a:gd name="connsiteX78" fmla="*/ 1239556 w 1996223"/>
              <a:gd name="connsiteY78" fmla="*/ 466779 h 1760101"/>
              <a:gd name="connsiteX79" fmla="*/ 1253844 w 1996223"/>
              <a:gd name="connsiteY79" fmla="*/ 478685 h 1760101"/>
              <a:gd name="connsiteX80" fmla="*/ 1289563 w 1996223"/>
              <a:gd name="connsiteY80" fmla="*/ 502498 h 1760101"/>
              <a:gd name="connsiteX81" fmla="*/ 1306231 w 1996223"/>
              <a:gd name="connsiteY81" fmla="*/ 492973 h 1760101"/>
              <a:gd name="connsiteX82" fmla="*/ 1341950 w 1996223"/>
              <a:gd name="connsiteY82" fmla="*/ 502498 h 1760101"/>
              <a:gd name="connsiteX83" fmla="*/ 1401480 w 1996223"/>
              <a:gd name="connsiteY83" fmla="*/ 564411 h 1760101"/>
              <a:gd name="connsiteX84" fmla="*/ 1377667 w 1996223"/>
              <a:gd name="connsiteY84" fmla="*/ 614416 h 1760101"/>
              <a:gd name="connsiteX85" fmla="*/ 1420532 w 1996223"/>
              <a:gd name="connsiteY85" fmla="*/ 700142 h 1760101"/>
              <a:gd name="connsiteX86" fmla="*/ 1441962 w 1996223"/>
              <a:gd name="connsiteY86" fmla="*/ 757292 h 1760101"/>
              <a:gd name="connsiteX87" fmla="*/ 1468155 w 1996223"/>
              <a:gd name="connsiteY87" fmla="*/ 783485 h 1760101"/>
              <a:gd name="connsiteX88" fmla="*/ 1515781 w 1996223"/>
              <a:gd name="connsiteY88" fmla="*/ 816822 h 1760101"/>
              <a:gd name="connsiteX89" fmla="*/ 1572932 w 1996223"/>
              <a:gd name="connsiteY89" fmla="*/ 797773 h 1760101"/>
              <a:gd name="connsiteX90" fmla="*/ 1641988 w 1996223"/>
              <a:gd name="connsiteY90" fmla="*/ 735860 h 1760101"/>
              <a:gd name="connsiteX91" fmla="*/ 1658656 w 1996223"/>
              <a:gd name="connsiteY91" fmla="*/ 723954 h 1760101"/>
              <a:gd name="connsiteX92" fmla="*/ 1696756 w 1996223"/>
              <a:gd name="connsiteY92" fmla="*/ 764435 h 1760101"/>
              <a:gd name="connsiteX93" fmla="*/ 1727713 w 1996223"/>
              <a:gd name="connsiteY93" fmla="*/ 778723 h 1760101"/>
              <a:gd name="connsiteX94" fmla="*/ 1770575 w 1996223"/>
              <a:gd name="connsiteY94" fmla="*/ 802535 h 1760101"/>
              <a:gd name="connsiteX95" fmla="*/ 1799150 w 1996223"/>
              <a:gd name="connsiteY95" fmla="*/ 831110 h 1760101"/>
              <a:gd name="connsiteX96" fmla="*/ 1880113 w 1996223"/>
              <a:gd name="connsiteY96" fmla="*/ 873973 h 1760101"/>
              <a:gd name="connsiteX97" fmla="*/ 1911069 w 1996223"/>
              <a:gd name="connsiteY97" fmla="*/ 873973 h 1760101"/>
              <a:gd name="connsiteX98" fmla="*/ 1946788 w 1996223"/>
              <a:gd name="connsiteY98" fmla="*/ 881117 h 1760101"/>
              <a:gd name="connsiteX99" fmla="*/ 1946788 w 1996223"/>
              <a:gd name="connsiteY99" fmla="*/ 938266 h 1760101"/>
              <a:gd name="connsiteX100" fmla="*/ 1961075 w 1996223"/>
              <a:gd name="connsiteY100" fmla="*/ 1014467 h 1760101"/>
              <a:gd name="connsiteX101" fmla="*/ 1956313 w 1996223"/>
              <a:gd name="connsiteY101" fmla="*/ 1069235 h 1760101"/>
              <a:gd name="connsiteX102" fmla="*/ 1953931 w 1996223"/>
              <a:gd name="connsiteY102" fmla="*/ 1128766 h 1760101"/>
              <a:gd name="connsiteX103" fmla="*/ 1987269 w 1996223"/>
              <a:gd name="connsiteY103" fmla="*/ 1200204 h 1760101"/>
              <a:gd name="connsiteX104" fmla="*/ 1989650 w 1996223"/>
              <a:gd name="connsiteY104" fmla="*/ 1221635 h 1760101"/>
              <a:gd name="connsiteX105" fmla="*/ 1908688 w 1996223"/>
              <a:gd name="connsiteY105" fmla="*/ 1350223 h 1760101"/>
              <a:gd name="connsiteX106" fmla="*/ 1927736 w 1996223"/>
              <a:gd name="connsiteY106" fmla="*/ 1443092 h 1760101"/>
              <a:gd name="connsiteX107" fmla="*/ 1887255 w 1996223"/>
              <a:gd name="connsiteY107" fmla="*/ 1376415 h 1760101"/>
              <a:gd name="connsiteX108" fmla="*/ 1844393 w 1996223"/>
              <a:gd name="connsiteY108" fmla="*/ 1390704 h 1760101"/>
              <a:gd name="connsiteX109" fmla="*/ 1796768 w 1996223"/>
              <a:gd name="connsiteY109" fmla="*/ 1438328 h 1760101"/>
              <a:gd name="connsiteX110" fmla="*/ 1720568 w 1996223"/>
              <a:gd name="connsiteY110" fmla="*/ 1362128 h 1760101"/>
              <a:gd name="connsiteX111" fmla="*/ 1689612 w 1996223"/>
              <a:gd name="connsiteY111" fmla="*/ 1331172 h 1760101"/>
              <a:gd name="connsiteX112" fmla="*/ 1606268 w 1996223"/>
              <a:gd name="connsiteY112" fmla="*/ 1302597 h 1760101"/>
              <a:gd name="connsiteX113" fmla="*/ 1541974 w 1996223"/>
              <a:gd name="connsiteY113" fmla="*/ 1216872 h 1760101"/>
              <a:gd name="connsiteX114" fmla="*/ 1496730 w 1996223"/>
              <a:gd name="connsiteY114" fmla="*/ 1183535 h 1760101"/>
              <a:gd name="connsiteX115" fmla="*/ 1439580 w 1996223"/>
              <a:gd name="connsiteY115" fmla="*/ 1174009 h 1760101"/>
              <a:gd name="connsiteX116" fmla="*/ 1349093 w 1996223"/>
              <a:gd name="connsiteY116" fmla="*/ 1188299 h 1760101"/>
              <a:gd name="connsiteX117" fmla="*/ 1332424 w 1996223"/>
              <a:gd name="connsiteY117" fmla="*/ 1185916 h 1760101"/>
              <a:gd name="connsiteX118" fmla="*/ 1291943 w 1996223"/>
              <a:gd name="connsiteY118" fmla="*/ 1212109 h 1760101"/>
              <a:gd name="connsiteX119" fmla="*/ 1258605 w 1996223"/>
              <a:gd name="connsiteY119" fmla="*/ 1228778 h 1760101"/>
              <a:gd name="connsiteX120" fmla="*/ 1253843 w 1996223"/>
              <a:gd name="connsiteY120" fmla="*/ 1250210 h 1760101"/>
              <a:gd name="connsiteX121" fmla="*/ 1222887 w 1996223"/>
              <a:gd name="connsiteY121" fmla="*/ 1269260 h 1760101"/>
              <a:gd name="connsiteX122" fmla="*/ 1199074 w 1996223"/>
              <a:gd name="connsiteY122" fmla="*/ 1302597 h 1760101"/>
              <a:gd name="connsiteX123" fmla="*/ 1141924 w 1996223"/>
              <a:gd name="connsiteY123" fmla="*/ 1331172 h 1760101"/>
              <a:gd name="connsiteX124" fmla="*/ 1120493 w 1996223"/>
              <a:gd name="connsiteY124" fmla="*/ 1362129 h 1760101"/>
              <a:gd name="connsiteX125" fmla="*/ 1094299 w 1996223"/>
              <a:gd name="connsiteY125" fmla="*/ 1388322 h 1760101"/>
              <a:gd name="connsiteX126" fmla="*/ 1080012 w 1996223"/>
              <a:gd name="connsiteY126" fmla="*/ 1454997 h 1760101"/>
              <a:gd name="connsiteX127" fmla="*/ 1091918 w 1996223"/>
              <a:gd name="connsiteY127" fmla="*/ 1502622 h 1760101"/>
              <a:gd name="connsiteX128" fmla="*/ 1118112 w 1996223"/>
              <a:gd name="connsiteY128" fmla="*/ 1543103 h 1760101"/>
              <a:gd name="connsiteX129" fmla="*/ 1122874 w 1996223"/>
              <a:gd name="connsiteY129" fmla="*/ 1590729 h 1760101"/>
              <a:gd name="connsiteX130" fmla="*/ 1108587 w 1996223"/>
              <a:gd name="connsiteY130" fmla="*/ 1621684 h 1760101"/>
              <a:gd name="connsiteX131" fmla="*/ 1099062 w 1996223"/>
              <a:gd name="connsiteY131" fmla="*/ 1652642 h 1760101"/>
              <a:gd name="connsiteX132" fmla="*/ 1013337 w 1996223"/>
              <a:gd name="connsiteY132" fmla="*/ 1726459 h 1760101"/>
              <a:gd name="connsiteX133" fmla="*/ 989524 w 1996223"/>
              <a:gd name="connsiteY133" fmla="*/ 1747891 h 1760101"/>
              <a:gd name="connsiteX134" fmla="*/ 931725 w 1996223"/>
              <a:gd name="connsiteY134" fmla="*/ 1757893 h 1760101"/>
              <a:gd name="connsiteX135" fmla="*/ 818074 w 1996223"/>
              <a:gd name="connsiteY135" fmla="*/ 1702648 h 1760101"/>
              <a:gd name="connsiteX136" fmla="*/ 770449 w 1996223"/>
              <a:gd name="connsiteY136" fmla="*/ 1674072 h 1760101"/>
              <a:gd name="connsiteX137" fmla="*/ 687105 w 1996223"/>
              <a:gd name="connsiteY137" fmla="*/ 1645499 h 1760101"/>
              <a:gd name="connsiteX138" fmla="*/ 601380 w 1996223"/>
              <a:gd name="connsiteY138" fmla="*/ 1631209 h 1760101"/>
              <a:gd name="connsiteX139" fmla="*/ 546612 w 1996223"/>
              <a:gd name="connsiteY139" fmla="*/ 1640734 h 1760101"/>
              <a:gd name="connsiteX140" fmla="*/ 491843 w 1996223"/>
              <a:gd name="connsiteY140" fmla="*/ 1638353 h 1760101"/>
              <a:gd name="connsiteX141" fmla="*/ 391830 w 1996223"/>
              <a:gd name="connsiteY141" fmla="*/ 1655022 h 1760101"/>
              <a:gd name="connsiteX142" fmla="*/ 313249 w 1996223"/>
              <a:gd name="connsiteY142" fmla="*/ 1643117 h 1760101"/>
              <a:gd name="connsiteX143" fmla="*/ 246574 w 1996223"/>
              <a:gd name="connsiteY143" fmla="*/ 1619303 h 1760101"/>
              <a:gd name="connsiteX144" fmla="*/ 170374 w 1996223"/>
              <a:gd name="connsiteY144" fmla="*/ 1547867 h 1760101"/>
              <a:gd name="connsiteX145" fmla="*/ 75125 w 1996223"/>
              <a:gd name="connsiteY145" fmla="*/ 1497860 h 1760101"/>
              <a:gd name="connsiteX146" fmla="*/ 48930 w 1996223"/>
              <a:gd name="connsiteY146" fmla="*/ 1433567 h 1760101"/>
              <a:gd name="connsiteX147" fmla="*/ 70362 w 1996223"/>
              <a:gd name="connsiteY147" fmla="*/ 1416898 h 1760101"/>
              <a:gd name="connsiteX148" fmla="*/ 87030 w 1996223"/>
              <a:gd name="connsiteY148" fmla="*/ 1371654 h 1760101"/>
              <a:gd name="connsiteX149" fmla="*/ 79943 w 1996223"/>
              <a:gd name="connsiteY149" fmla="*/ 1336122 h 1760101"/>
              <a:gd name="connsiteX0" fmla="*/ 79943 w 1992253"/>
              <a:gd name="connsiteY0" fmla="*/ 1336122 h 1760101"/>
              <a:gd name="connsiteX1" fmla="*/ 60837 w 1992253"/>
              <a:gd name="connsiteY1" fmla="*/ 1290692 h 1760101"/>
              <a:gd name="connsiteX2" fmla="*/ 67980 w 1992253"/>
              <a:gd name="connsiteY2" fmla="*/ 1233542 h 1760101"/>
              <a:gd name="connsiteX3" fmla="*/ 39405 w 1992253"/>
              <a:gd name="connsiteY3" fmla="*/ 1135909 h 1760101"/>
              <a:gd name="connsiteX4" fmla="*/ 58455 w 1992253"/>
              <a:gd name="connsiteY4" fmla="*/ 1138292 h 1760101"/>
              <a:gd name="connsiteX5" fmla="*/ 125131 w 1992253"/>
              <a:gd name="connsiteY5" fmla="*/ 1159722 h 1760101"/>
              <a:gd name="connsiteX6" fmla="*/ 153706 w 1992253"/>
              <a:gd name="connsiteY6" fmla="*/ 1124004 h 1760101"/>
              <a:gd name="connsiteX7" fmla="*/ 201331 w 1992253"/>
              <a:gd name="connsiteY7" fmla="*/ 1107334 h 1760101"/>
              <a:gd name="connsiteX8" fmla="*/ 189424 w 1992253"/>
              <a:gd name="connsiteY8" fmla="*/ 1071617 h 1760101"/>
              <a:gd name="connsiteX9" fmla="*/ 194188 w 1992253"/>
              <a:gd name="connsiteY9" fmla="*/ 1026372 h 1760101"/>
              <a:gd name="connsiteX10" fmla="*/ 215618 w 1992253"/>
              <a:gd name="connsiteY10" fmla="*/ 990654 h 1760101"/>
              <a:gd name="connsiteX11" fmla="*/ 218000 w 1992253"/>
              <a:gd name="connsiteY11" fmla="*/ 964459 h 1760101"/>
              <a:gd name="connsiteX12" fmla="*/ 239430 w 1992253"/>
              <a:gd name="connsiteY12" fmla="*/ 964460 h 1760101"/>
              <a:gd name="connsiteX13" fmla="*/ 268006 w 1992253"/>
              <a:gd name="connsiteY13" fmla="*/ 950172 h 1760101"/>
              <a:gd name="connsiteX14" fmla="*/ 318013 w 1992253"/>
              <a:gd name="connsiteY14" fmla="*/ 885878 h 1760101"/>
              <a:gd name="connsiteX15" fmla="*/ 348968 w 1992253"/>
              <a:gd name="connsiteY15" fmla="*/ 833490 h 1760101"/>
              <a:gd name="connsiteX16" fmla="*/ 441838 w 1992253"/>
              <a:gd name="connsiteY16" fmla="*/ 778722 h 1760101"/>
              <a:gd name="connsiteX17" fmla="*/ 553756 w 1992253"/>
              <a:gd name="connsiteY17" fmla="*/ 740621 h 1760101"/>
              <a:gd name="connsiteX18" fmla="*/ 527563 w 1992253"/>
              <a:gd name="connsiteY18" fmla="*/ 707284 h 1760101"/>
              <a:gd name="connsiteX19" fmla="*/ 489463 w 1992253"/>
              <a:gd name="connsiteY19" fmla="*/ 688234 h 1760101"/>
              <a:gd name="connsiteX20" fmla="*/ 508513 w 1992253"/>
              <a:gd name="connsiteY20" fmla="*/ 647753 h 1760101"/>
              <a:gd name="connsiteX21" fmla="*/ 503750 w 1992253"/>
              <a:gd name="connsiteY21" fmla="*/ 623941 h 1760101"/>
              <a:gd name="connsiteX22" fmla="*/ 498988 w 1992253"/>
              <a:gd name="connsiteY22" fmla="*/ 604891 h 1760101"/>
              <a:gd name="connsiteX23" fmla="*/ 434694 w 1992253"/>
              <a:gd name="connsiteY23" fmla="*/ 562028 h 1760101"/>
              <a:gd name="connsiteX24" fmla="*/ 382305 w 1992253"/>
              <a:gd name="connsiteY24" fmla="*/ 571552 h 1760101"/>
              <a:gd name="connsiteX25" fmla="*/ 315631 w 1992253"/>
              <a:gd name="connsiteY25" fmla="*/ 552503 h 1760101"/>
              <a:gd name="connsiteX26" fmla="*/ 248955 w 1992253"/>
              <a:gd name="connsiteY26" fmla="*/ 592983 h 1760101"/>
              <a:gd name="connsiteX27" fmla="*/ 144181 w 1992253"/>
              <a:gd name="connsiteY27" fmla="*/ 590602 h 1760101"/>
              <a:gd name="connsiteX28" fmla="*/ 79887 w 1992253"/>
              <a:gd name="connsiteY28" fmla="*/ 619177 h 1760101"/>
              <a:gd name="connsiteX29" fmla="*/ 32262 w 1992253"/>
              <a:gd name="connsiteY29" fmla="*/ 647752 h 1760101"/>
              <a:gd name="connsiteX30" fmla="*/ 1307 w 1992253"/>
              <a:gd name="connsiteY30" fmla="*/ 602508 h 1760101"/>
              <a:gd name="connsiteX31" fmla="*/ 10830 w 1992253"/>
              <a:gd name="connsiteY31" fmla="*/ 514402 h 1760101"/>
              <a:gd name="connsiteX32" fmla="*/ 8450 w 1992253"/>
              <a:gd name="connsiteY32" fmla="*/ 478683 h 1760101"/>
              <a:gd name="connsiteX33" fmla="*/ 22737 w 1992253"/>
              <a:gd name="connsiteY33" fmla="*/ 452490 h 1760101"/>
              <a:gd name="connsiteX34" fmla="*/ 27499 w 1992253"/>
              <a:gd name="connsiteY34" fmla="*/ 388196 h 1760101"/>
              <a:gd name="connsiteX35" fmla="*/ 32262 w 1992253"/>
              <a:gd name="connsiteY35" fmla="*/ 357240 h 1760101"/>
              <a:gd name="connsiteX36" fmla="*/ 58455 w 1992253"/>
              <a:gd name="connsiteY36" fmla="*/ 331046 h 1760101"/>
              <a:gd name="connsiteX37" fmla="*/ 60838 w 1992253"/>
              <a:gd name="connsiteY37" fmla="*/ 300090 h 1760101"/>
              <a:gd name="connsiteX38" fmla="*/ 106080 w 1992253"/>
              <a:gd name="connsiteY38" fmla="*/ 290565 h 1760101"/>
              <a:gd name="connsiteX39" fmla="*/ 82268 w 1992253"/>
              <a:gd name="connsiteY39" fmla="*/ 266752 h 1760101"/>
              <a:gd name="connsiteX40" fmla="*/ 117988 w 1992253"/>
              <a:gd name="connsiteY40" fmla="*/ 240558 h 1760101"/>
              <a:gd name="connsiteX41" fmla="*/ 91793 w 1992253"/>
              <a:gd name="connsiteY41" fmla="*/ 233415 h 1760101"/>
              <a:gd name="connsiteX42" fmla="*/ 58456 w 1992253"/>
              <a:gd name="connsiteY42" fmla="*/ 202458 h 1760101"/>
              <a:gd name="connsiteX43" fmla="*/ 101319 w 1992253"/>
              <a:gd name="connsiteY43" fmla="*/ 161977 h 1760101"/>
              <a:gd name="connsiteX44" fmla="*/ 65600 w 1992253"/>
              <a:gd name="connsiteY44" fmla="*/ 152452 h 1760101"/>
              <a:gd name="connsiteX45" fmla="*/ 56075 w 1992253"/>
              <a:gd name="connsiteY45" fmla="*/ 135783 h 1760101"/>
              <a:gd name="connsiteX46" fmla="*/ 72744 w 1992253"/>
              <a:gd name="connsiteY46" fmla="*/ 100065 h 1760101"/>
              <a:gd name="connsiteX47" fmla="*/ 51313 w 1992253"/>
              <a:gd name="connsiteY47" fmla="*/ 88158 h 1760101"/>
              <a:gd name="connsiteX48" fmla="*/ 65600 w 1992253"/>
              <a:gd name="connsiteY48" fmla="*/ 80063 h 1760101"/>
              <a:gd name="connsiteX49" fmla="*/ 77506 w 1992253"/>
              <a:gd name="connsiteY49" fmla="*/ 57204 h 1760101"/>
              <a:gd name="connsiteX50" fmla="*/ 125131 w 1992253"/>
              <a:gd name="connsiteY50" fmla="*/ 28627 h 1760101"/>
              <a:gd name="connsiteX51" fmla="*/ 172756 w 1992253"/>
              <a:gd name="connsiteY51" fmla="*/ 26247 h 1760101"/>
              <a:gd name="connsiteX52" fmla="*/ 210856 w 1992253"/>
              <a:gd name="connsiteY52" fmla="*/ 47679 h 1760101"/>
              <a:gd name="connsiteX53" fmla="*/ 234669 w 1992253"/>
              <a:gd name="connsiteY53" fmla="*/ 50059 h 1760101"/>
              <a:gd name="connsiteX54" fmla="*/ 287056 w 1992253"/>
              <a:gd name="connsiteY54" fmla="*/ 54823 h 1760101"/>
              <a:gd name="connsiteX55" fmla="*/ 318013 w 1992253"/>
              <a:gd name="connsiteY55" fmla="*/ 64348 h 1760101"/>
              <a:gd name="connsiteX56" fmla="*/ 322775 w 1992253"/>
              <a:gd name="connsiteY56" fmla="*/ 35773 h 1760101"/>
              <a:gd name="connsiteX57" fmla="*/ 315631 w 1992253"/>
              <a:gd name="connsiteY57" fmla="*/ 16722 h 1760101"/>
              <a:gd name="connsiteX58" fmla="*/ 413263 w 1992253"/>
              <a:gd name="connsiteY58" fmla="*/ 52 h 1760101"/>
              <a:gd name="connsiteX59" fmla="*/ 448980 w 1992253"/>
              <a:gd name="connsiteY59" fmla="*/ 23867 h 1760101"/>
              <a:gd name="connsiteX60" fmla="*/ 477556 w 1992253"/>
              <a:gd name="connsiteY60" fmla="*/ 31010 h 1760101"/>
              <a:gd name="connsiteX61" fmla="*/ 513275 w 1992253"/>
              <a:gd name="connsiteY61" fmla="*/ 81017 h 1760101"/>
              <a:gd name="connsiteX62" fmla="*/ 558519 w 1992253"/>
              <a:gd name="connsiteY62" fmla="*/ 114352 h 1760101"/>
              <a:gd name="connsiteX63" fmla="*/ 568043 w 1992253"/>
              <a:gd name="connsiteY63" fmla="*/ 150073 h 1760101"/>
              <a:gd name="connsiteX64" fmla="*/ 563280 w 1992253"/>
              <a:gd name="connsiteY64" fmla="*/ 221510 h 1760101"/>
              <a:gd name="connsiteX65" fmla="*/ 587397 w 1992253"/>
              <a:gd name="connsiteY65" fmla="*/ 276654 h 1760101"/>
              <a:gd name="connsiteX66" fmla="*/ 649005 w 1992253"/>
              <a:gd name="connsiteY66" fmla="*/ 309617 h 1760101"/>
              <a:gd name="connsiteX67" fmla="*/ 779974 w 1992253"/>
              <a:gd name="connsiteY67" fmla="*/ 381054 h 1760101"/>
              <a:gd name="connsiteX68" fmla="*/ 870463 w 1992253"/>
              <a:gd name="connsiteY68" fmla="*/ 440583 h 1760101"/>
              <a:gd name="connsiteX69" fmla="*/ 941899 w 1992253"/>
              <a:gd name="connsiteY69" fmla="*/ 390579 h 1760101"/>
              <a:gd name="connsiteX70" fmla="*/ 991905 w 1992253"/>
              <a:gd name="connsiteY70" fmla="*/ 362004 h 1760101"/>
              <a:gd name="connsiteX71" fmla="*/ 1006193 w 1992253"/>
              <a:gd name="connsiteY71" fmla="*/ 378673 h 1760101"/>
              <a:gd name="connsiteX72" fmla="*/ 1049055 w 1992253"/>
              <a:gd name="connsiteY72" fmla="*/ 395342 h 1760101"/>
              <a:gd name="connsiteX73" fmla="*/ 1072869 w 1992253"/>
              <a:gd name="connsiteY73" fmla="*/ 407248 h 1760101"/>
              <a:gd name="connsiteX74" fmla="*/ 1146687 w 1992253"/>
              <a:gd name="connsiteY74" fmla="*/ 402485 h 1760101"/>
              <a:gd name="connsiteX75" fmla="*/ 1170500 w 1992253"/>
              <a:gd name="connsiteY75" fmla="*/ 419154 h 1760101"/>
              <a:gd name="connsiteX76" fmla="*/ 1215744 w 1992253"/>
              <a:gd name="connsiteY76" fmla="*/ 423917 h 1760101"/>
              <a:gd name="connsiteX77" fmla="*/ 1227649 w 1992253"/>
              <a:gd name="connsiteY77" fmla="*/ 435823 h 1760101"/>
              <a:gd name="connsiteX78" fmla="*/ 1239556 w 1992253"/>
              <a:gd name="connsiteY78" fmla="*/ 466779 h 1760101"/>
              <a:gd name="connsiteX79" fmla="*/ 1253844 w 1992253"/>
              <a:gd name="connsiteY79" fmla="*/ 478685 h 1760101"/>
              <a:gd name="connsiteX80" fmla="*/ 1289563 w 1992253"/>
              <a:gd name="connsiteY80" fmla="*/ 502498 h 1760101"/>
              <a:gd name="connsiteX81" fmla="*/ 1306231 w 1992253"/>
              <a:gd name="connsiteY81" fmla="*/ 492973 h 1760101"/>
              <a:gd name="connsiteX82" fmla="*/ 1341950 w 1992253"/>
              <a:gd name="connsiteY82" fmla="*/ 502498 h 1760101"/>
              <a:gd name="connsiteX83" fmla="*/ 1401480 w 1992253"/>
              <a:gd name="connsiteY83" fmla="*/ 564411 h 1760101"/>
              <a:gd name="connsiteX84" fmla="*/ 1377667 w 1992253"/>
              <a:gd name="connsiteY84" fmla="*/ 614416 h 1760101"/>
              <a:gd name="connsiteX85" fmla="*/ 1420532 w 1992253"/>
              <a:gd name="connsiteY85" fmla="*/ 700142 h 1760101"/>
              <a:gd name="connsiteX86" fmla="*/ 1441962 w 1992253"/>
              <a:gd name="connsiteY86" fmla="*/ 757292 h 1760101"/>
              <a:gd name="connsiteX87" fmla="*/ 1468155 w 1992253"/>
              <a:gd name="connsiteY87" fmla="*/ 783485 h 1760101"/>
              <a:gd name="connsiteX88" fmla="*/ 1515781 w 1992253"/>
              <a:gd name="connsiteY88" fmla="*/ 816822 h 1760101"/>
              <a:gd name="connsiteX89" fmla="*/ 1572932 w 1992253"/>
              <a:gd name="connsiteY89" fmla="*/ 797773 h 1760101"/>
              <a:gd name="connsiteX90" fmla="*/ 1641988 w 1992253"/>
              <a:gd name="connsiteY90" fmla="*/ 735860 h 1760101"/>
              <a:gd name="connsiteX91" fmla="*/ 1658656 w 1992253"/>
              <a:gd name="connsiteY91" fmla="*/ 723954 h 1760101"/>
              <a:gd name="connsiteX92" fmla="*/ 1696756 w 1992253"/>
              <a:gd name="connsiteY92" fmla="*/ 764435 h 1760101"/>
              <a:gd name="connsiteX93" fmla="*/ 1727713 w 1992253"/>
              <a:gd name="connsiteY93" fmla="*/ 778723 h 1760101"/>
              <a:gd name="connsiteX94" fmla="*/ 1770575 w 1992253"/>
              <a:gd name="connsiteY94" fmla="*/ 802535 h 1760101"/>
              <a:gd name="connsiteX95" fmla="*/ 1799150 w 1992253"/>
              <a:gd name="connsiteY95" fmla="*/ 831110 h 1760101"/>
              <a:gd name="connsiteX96" fmla="*/ 1880113 w 1992253"/>
              <a:gd name="connsiteY96" fmla="*/ 873973 h 1760101"/>
              <a:gd name="connsiteX97" fmla="*/ 1911069 w 1992253"/>
              <a:gd name="connsiteY97" fmla="*/ 873973 h 1760101"/>
              <a:gd name="connsiteX98" fmla="*/ 1946788 w 1992253"/>
              <a:gd name="connsiteY98" fmla="*/ 881117 h 1760101"/>
              <a:gd name="connsiteX99" fmla="*/ 1946788 w 1992253"/>
              <a:gd name="connsiteY99" fmla="*/ 938266 h 1760101"/>
              <a:gd name="connsiteX100" fmla="*/ 1961075 w 1992253"/>
              <a:gd name="connsiteY100" fmla="*/ 1014467 h 1760101"/>
              <a:gd name="connsiteX101" fmla="*/ 1956313 w 1992253"/>
              <a:gd name="connsiteY101" fmla="*/ 1069235 h 1760101"/>
              <a:gd name="connsiteX102" fmla="*/ 1953931 w 1992253"/>
              <a:gd name="connsiteY102" fmla="*/ 1128766 h 1760101"/>
              <a:gd name="connsiteX103" fmla="*/ 1987269 w 1992253"/>
              <a:gd name="connsiteY103" fmla="*/ 1200204 h 1760101"/>
              <a:gd name="connsiteX104" fmla="*/ 1989650 w 1992253"/>
              <a:gd name="connsiteY104" fmla="*/ 1221635 h 1760101"/>
              <a:gd name="connsiteX105" fmla="*/ 1963456 w 1992253"/>
              <a:gd name="connsiteY105" fmla="*/ 1285929 h 1760101"/>
              <a:gd name="connsiteX106" fmla="*/ 1908688 w 1992253"/>
              <a:gd name="connsiteY106" fmla="*/ 1350223 h 1760101"/>
              <a:gd name="connsiteX107" fmla="*/ 1927736 w 1992253"/>
              <a:gd name="connsiteY107" fmla="*/ 1443092 h 1760101"/>
              <a:gd name="connsiteX108" fmla="*/ 1887255 w 1992253"/>
              <a:gd name="connsiteY108" fmla="*/ 1376415 h 1760101"/>
              <a:gd name="connsiteX109" fmla="*/ 1844393 w 1992253"/>
              <a:gd name="connsiteY109" fmla="*/ 1390704 h 1760101"/>
              <a:gd name="connsiteX110" fmla="*/ 1796768 w 1992253"/>
              <a:gd name="connsiteY110" fmla="*/ 1438328 h 1760101"/>
              <a:gd name="connsiteX111" fmla="*/ 1720568 w 1992253"/>
              <a:gd name="connsiteY111" fmla="*/ 1362128 h 1760101"/>
              <a:gd name="connsiteX112" fmla="*/ 1689612 w 1992253"/>
              <a:gd name="connsiteY112" fmla="*/ 1331172 h 1760101"/>
              <a:gd name="connsiteX113" fmla="*/ 1606268 w 1992253"/>
              <a:gd name="connsiteY113" fmla="*/ 1302597 h 1760101"/>
              <a:gd name="connsiteX114" fmla="*/ 1541974 w 1992253"/>
              <a:gd name="connsiteY114" fmla="*/ 1216872 h 1760101"/>
              <a:gd name="connsiteX115" fmla="*/ 1496730 w 1992253"/>
              <a:gd name="connsiteY115" fmla="*/ 1183535 h 1760101"/>
              <a:gd name="connsiteX116" fmla="*/ 1439580 w 1992253"/>
              <a:gd name="connsiteY116" fmla="*/ 1174009 h 1760101"/>
              <a:gd name="connsiteX117" fmla="*/ 1349093 w 1992253"/>
              <a:gd name="connsiteY117" fmla="*/ 1188299 h 1760101"/>
              <a:gd name="connsiteX118" fmla="*/ 1332424 w 1992253"/>
              <a:gd name="connsiteY118" fmla="*/ 1185916 h 1760101"/>
              <a:gd name="connsiteX119" fmla="*/ 1291943 w 1992253"/>
              <a:gd name="connsiteY119" fmla="*/ 1212109 h 1760101"/>
              <a:gd name="connsiteX120" fmla="*/ 1258605 w 1992253"/>
              <a:gd name="connsiteY120" fmla="*/ 1228778 h 1760101"/>
              <a:gd name="connsiteX121" fmla="*/ 1253843 w 1992253"/>
              <a:gd name="connsiteY121" fmla="*/ 1250210 h 1760101"/>
              <a:gd name="connsiteX122" fmla="*/ 1222887 w 1992253"/>
              <a:gd name="connsiteY122" fmla="*/ 1269260 h 1760101"/>
              <a:gd name="connsiteX123" fmla="*/ 1199074 w 1992253"/>
              <a:gd name="connsiteY123" fmla="*/ 1302597 h 1760101"/>
              <a:gd name="connsiteX124" fmla="*/ 1141924 w 1992253"/>
              <a:gd name="connsiteY124" fmla="*/ 1331172 h 1760101"/>
              <a:gd name="connsiteX125" fmla="*/ 1120493 w 1992253"/>
              <a:gd name="connsiteY125" fmla="*/ 1362129 h 1760101"/>
              <a:gd name="connsiteX126" fmla="*/ 1094299 w 1992253"/>
              <a:gd name="connsiteY126" fmla="*/ 1388322 h 1760101"/>
              <a:gd name="connsiteX127" fmla="*/ 1080012 w 1992253"/>
              <a:gd name="connsiteY127" fmla="*/ 1454997 h 1760101"/>
              <a:gd name="connsiteX128" fmla="*/ 1091918 w 1992253"/>
              <a:gd name="connsiteY128" fmla="*/ 1502622 h 1760101"/>
              <a:gd name="connsiteX129" fmla="*/ 1118112 w 1992253"/>
              <a:gd name="connsiteY129" fmla="*/ 1543103 h 1760101"/>
              <a:gd name="connsiteX130" fmla="*/ 1122874 w 1992253"/>
              <a:gd name="connsiteY130" fmla="*/ 1590729 h 1760101"/>
              <a:gd name="connsiteX131" fmla="*/ 1108587 w 1992253"/>
              <a:gd name="connsiteY131" fmla="*/ 1621684 h 1760101"/>
              <a:gd name="connsiteX132" fmla="*/ 1099062 w 1992253"/>
              <a:gd name="connsiteY132" fmla="*/ 1652642 h 1760101"/>
              <a:gd name="connsiteX133" fmla="*/ 1013337 w 1992253"/>
              <a:gd name="connsiteY133" fmla="*/ 1726459 h 1760101"/>
              <a:gd name="connsiteX134" fmla="*/ 989524 w 1992253"/>
              <a:gd name="connsiteY134" fmla="*/ 1747891 h 1760101"/>
              <a:gd name="connsiteX135" fmla="*/ 931725 w 1992253"/>
              <a:gd name="connsiteY135" fmla="*/ 1757893 h 1760101"/>
              <a:gd name="connsiteX136" fmla="*/ 818074 w 1992253"/>
              <a:gd name="connsiteY136" fmla="*/ 1702648 h 1760101"/>
              <a:gd name="connsiteX137" fmla="*/ 770449 w 1992253"/>
              <a:gd name="connsiteY137" fmla="*/ 1674072 h 1760101"/>
              <a:gd name="connsiteX138" fmla="*/ 687105 w 1992253"/>
              <a:gd name="connsiteY138" fmla="*/ 1645499 h 1760101"/>
              <a:gd name="connsiteX139" fmla="*/ 601380 w 1992253"/>
              <a:gd name="connsiteY139" fmla="*/ 1631209 h 1760101"/>
              <a:gd name="connsiteX140" fmla="*/ 546612 w 1992253"/>
              <a:gd name="connsiteY140" fmla="*/ 1640734 h 1760101"/>
              <a:gd name="connsiteX141" fmla="*/ 491843 w 1992253"/>
              <a:gd name="connsiteY141" fmla="*/ 1638353 h 1760101"/>
              <a:gd name="connsiteX142" fmla="*/ 391830 w 1992253"/>
              <a:gd name="connsiteY142" fmla="*/ 1655022 h 1760101"/>
              <a:gd name="connsiteX143" fmla="*/ 313249 w 1992253"/>
              <a:gd name="connsiteY143" fmla="*/ 1643117 h 1760101"/>
              <a:gd name="connsiteX144" fmla="*/ 246574 w 1992253"/>
              <a:gd name="connsiteY144" fmla="*/ 1619303 h 1760101"/>
              <a:gd name="connsiteX145" fmla="*/ 170374 w 1992253"/>
              <a:gd name="connsiteY145" fmla="*/ 1547867 h 1760101"/>
              <a:gd name="connsiteX146" fmla="*/ 75125 w 1992253"/>
              <a:gd name="connsiteY146" fmla="*/ 1497860 h 1760101"/>
              <a:gd name="connsiteX147" fmla="*/ 48930 w 1992253"/>
              <a:gd name="connsiteY147" fmla="*/ 1433567 h 1760101"/>
              <a:gd name="connsiteX148" fmla="*/ 70362 w 1992253"/>
              <a:gd name="connsiteY148" fmla="*/ 1416898 h 1760101"/>
              <a:gd name="connsiteX149" fmla="*/ 87030 w 1992253"/>
              <a:gd name="connsiteY149" fmla="*/ 1371654 h 1760101"/>
              <a:gd name="connsiteX150" fmla="*/ 79943 w 1992253"/>
              <a:gd name="connsiteY150" fmla="*/ 1336122 h 1760101"/>
              <a:gd name="connsiteX0" fmla="*/ 79943 w 1992253"/>
              <a:gd name="connsiteY0" fmla="*/ 1336122 h 1760101"/>
              <a:gd name="connsiteX1" fmla="*/ 60837 w 1992253"/>
              <a:gd name="connsiteY1" fmla="*/ 1290692 h 1760101"/>
              <a:gd name="connsiteX2" fmla="*/ 67980 w 1992253"/>
              <a:gd name="connsiteY2" fmla="*/ 1233542 h 1760101"/>
              <a:gd name="connsiteX3" fmla="*/ 39405 w 1992253"/>
              <a:gd name="connsiteY3" fmla="*/ 1135909 h 1760101"/>
              <a:gd name="connsiteX4" fmla="*/ 58455 w 1992253"/>
              <a:gd name="connsiteY4" fmla="*/ 1138292 h 1760101"/>
              <a:gd name="connsiteX5" fmla="*/ 125131 w 1992253"/>
              <a:gd name="connsiteY5" fmla="*/ 1159722 h 1760101"/>
              <a:gd name="connsiteX6" fmla="*/ 153706 w 1992253"/>
              <a:gd name="connsiteY6" fmla="*/ 1124004 h 1760101"/>
              <a:gd name="connsiteX7" fmla="*/ 201331 w 1992253"/>
              <a:gd name="connsiteY7" fmla="*/ 1107334 h 1760101"/>
              <a:gd name="connsiteX8" fmla="*/ 189424 w 1992253"/>
              <a:gd name="connsiteY8" fmla="*/ 1071617 h 1760101"/>
              <a:gd name="connsiteX9" fmla="*/ 194188 w 1992253"/>
              <a:gd name="connsiteY9" fmla="*/ 1026372 h 1760101"/>
              <a:gd name="connsiteX10" fmla="*/ 215618 w 1992253"/>
              <a:gd name="connsiteY10" fmla="*/ 990654 h 1760101"/>
              <a:gd name="connsiteX11" fmla="*/ 218000 w 1992253"/>
              <a:gd name="connsiteY11" fmla="*/ 964459 h 1760101"/>
              <a:gd name="connsiteX12" fmla="*/ 239430 w 1992253"/>
              <a:gd name="connsiteY12" fmla="*/ 964460 h 1760101"/>
              <a:gd name="connsiteX13" fmla="*/ 268006 w 1992253"/>
              <a:gd name="connsiteY13" fmla="*/ 950172 h 1760101"/>
              <a:gd name="connsiteX14" fmla="*/ 318013 w 1992253"/>
              <a:gd name="connsiteY14" fmla="*/ 885878 h 1760101"/>
              <a:gd name="connsiteX15" fmla="*/ 348968 w 1992253"/>
              <a:gd name="connsiteY15" fmla="*/ 833490 h 1760101"/>
              <a:gd name="connsiteX16" fmla="*/ 441838 w 1992253"/>
              <a:gd name="connsiteY16" fmla="*/ 778722 h 1760101"/>
              <a:gd name="connsiteX17" fmla="*/ 553756 w 1992253"/>
              <a:gd name="connsiteY17" fmla="*/ 740621 h 1760101"/>
              <a:gd name="connsiteX18" fmla="*/ 527563 w 1992253"/>
              <a:gd name="connsiteY18" fmla="*/ 707284 h 1760101"/>
              <a:gd name="connsiteX19" fmla="*/ 489463 w 1992253"/>
              <a:gd name="connsiteY19" fmla="*/ 688234 h 1760101"/>
              <a:gd name="connsiteX20" fmla="*/ 508513 w 1992253"/>
              <a:gd name="connsiteY20" fmla="*/ 647753 h 1760101"/>
              <a:gd name="connsiteX21" fmla="*/ 503750 w 1992253"/>
              <a:gd name="connsiteY21" fmla="*/ 623941 h 1760101"/>
              <a:gd name="connsiteX22" fmla="*/ 498988 w 1992253"/>
              <a:gd name="connsiteY22" fmla="*/ 604891 h 1760101"/>
              <a:gd name="connsiteX23" fmla="*/ 434694 w 1992253"/>
              <a:gd name="connsiteY23" fmla="*/ 562028 h 1760101"/>
              <a:gd name="connsiteX24" fmla="*/ 382305 w 1992253"/>
              <a:gd name="connsiteY24" fmla="*/ 571552 h 1760101"/>
              <a:gd name="connsiteX25" fmla="*/ 315631 w 1992253"/>
              <a:gd name="connsiteY25" fmla="*/ 552503 h 1760101"/>
              <a:gd name="connsiteX26" fmla="*/ 248955 w 1992253"/>
              <a:gd name="connsiteY26" fmla="*/ 592983 h 1760101"/>
              <a:gd name="connsiteX27" fmla="*/ 144181 w 1992253"/>
              <a:gd name="connsiteY27" fmla="*/ 590602 h 1760101"/>
              <a:gd name="connsiteX28" fmla="*/ 79887 w 1992253"/>
              <a:gd name="connsiteY28" fmla="*/ 619177 h 1760101"/>
              <a:gd name="connsiteX29" fmla="*/ 32262 w 1992253"/>
              <a:gd name="connsiteY29" fmla="*/ 647752 h 1760101"/>
              <a:gd name="connsiteX30" fmla="*/ 1307 w 1992253"/>
              <a:gd name="connsiteY30" fmla="*/ 602508 h 1760101"/>
              <a:gd name="connsiteX31" fmla="*/ 10830 w 1992253"/>
              <a:gd name="connsiteY31" fmla="*/ 514402 h 1760101"/>
              <a:gd name="connsiteX32" fmla="*/ 8450 w 1992253"/>
              <a:gd name="connsiteY32" fmla="*/ 478683 h 1760101"/>
              <a:gd name="connsiteX33" fmla="*/ 22737 w 1992253"/>
              <a:gd name="connsiteY33" fmla="*/ 452490 h 1760101"/>
              <a:gd name="connsiteX34" fmla="*/ 27499 w 1992253"/>
              <a:gd name="connsiteY34" fmla="*/ 388196 h 1760101"/>
              <a:gd name="connsiteX35" fmla="*/ 32262 w 1992253"/>
              <a:gd name="connsiteY35" fmla="*/ 357240 h 1760101"/>
              <a:gd name="connsiteX36" fmla="*/ 58455 w 1992253"/>
              <a:gd name="connsiteY36" fmla="*/ 331046 h 1760101"/>
              <a:gd name="connsiteX37" fmla="*/ 60838 w 1992253"/>
              <a:gd name="connsiteY37" fmla="*/ 300090 h 1760101"/>
              <a:gd name="connsiteX38" fmla="*/ 106080 w 1992253"/>
              <a:gd name="connsiteY38" fmla="*/ 290565 h 1760101"/>
              <a:gd name="connsiteX39" fmla="*/ 82268 w 1992253"/>
              <a:gd name="connsiteY39" fmla="*/ 266752 h 1760101"/>
              <a:gd name="connsiteX40" fmla="*/ 117988 w 1992253"/>
              <a:gd name="connsiteY40" fmla="*/ 240558 h 1760101"/>
              <a:gd name="connsiteX41" fmla="*/ 91793 w 1992253"/>
              <a:gd name="connsiteY41" fmla="*/ 233415 h 1760101"/>
              <a:gd name="connsiteX42" fmla="*/ 58456 w 1992253"/>
              <a:gd name="connsiteY42" fmla="*/ 202458 h 1760101"/>
              <a:gd name="connsiteX43" fmla="*/ 101319 w 1992253"/>
              <a:gd name="connsiteY43" fmla="*/ 161977 h 1760101"/>
              <a:gd name="connsiteX44" fmla="*/ 65600 w 1992253"/>
              <a:gd name="connsiteY44" fmla="*/ 152452 h 1760101"/>
              <a:gd name="connsiteX45" fmla="*/ 56075 w 1992253"/>
              <a:gd name="connsiteY45" fmla="*/ 135783 h 1760101"/>
              <a:gd name="connsiteX46" fmla="*/ 72744 w 1992253"/>
              <a:gd name="connsiteY46" fmla="*/ 100065 h 1760101"/>
              <a:gd name="connsiteX47" fmla="*/ 51313 w 1992253"/>
              <a:gd name="connsiteY47" fmla="*/ 88158 h 1760101"/>
              <a:gd name="connsiteX48" fmla="*/ 65600 w 1992253"/>
              <a:gd name="connsiteY48" fmla="*/ 80063 h 1760101"/>
              <a:gd name="connsiteX49" fmla="*/ 77506 w 1992253"/>
              <a:gd name="connsiteY49" fmla="*/ 57204 h 1760101"/>
              <a:gd name="connsiteX50" fmla="*/ 125131 w 1992253"/>
              <a:gd name="connsiteY50" fmla="*/ 28627 h 1760101"/>
              <a:gd name="connsiteX51" fmla="*/ 172756 w 1992253"/>
              <a:gd name="connsiteY51" fmla="*/ 26247 h 1760101"/>
              <a:gd name="connsiteX52" fmla="*/ 210856 w 1992253"/>
              <a:gd name="connsiteY52" fmla="*/ 47679 h 1760101"/>
              <a:gd name="connsiteX53" fmla="*/ 234669 w 1992253"/>
              <a:gd name="connsiteY53" fmla="*/ 50059 h 1760101"/>
              <a:gd name="connsiteX54" fmla="*/ 287056 w 1992253"/>
              <a:gd name="connsiteY54" fmla="*/ 54823 h 1760101"/>
              <a:gd name="connsiteX55" fmla="*/ 318013 w 1992253"/>
              <a:gd name="connsiteY55" fmla="*/ 64348 h 1760101"/>
              <a:gd name="connsiteX56" fmla="*/ 322775 w 1992253"/>
              <a:gd name="connsiteY56" fmla="*/ 35773 h 1760101"/>
              <a:gd name="connsiteX57" fmla="*/ 315631 w 1992253"/>
              <a:gd name="connsiteY57" fmla="*/ 16722 h 1760101"/>
              <a:gd name="connsiteX58" fmla="*/ 413263 w 1992253"/>
              <a:gd name="connsiteY58" fmla="*/ 52 h 1760101"/>
              <a:gd name="connsiteX59" fmla="*/ 448980 w 1992253"/>
              <a:gd name="connsiteY59" fmla="*/ 23867 h 1760101"/>
              <a:gd name="connsiteX60" fmla="*/ 477556 w 1992253"/>
              <a:gd name="connsiteY60" fmla="*/ 31010 h 1760101"/>
              <a:gd name="connsiteX61" fmla="*/ 513275 w 1992253"/>
              <a:gd name="connsiteY61" fmla="*/ 81017 h 1760101"/>
              <a:gd name="connsiteX62" fmla="*/ 558519 w 1992253"/>
              <a:gd name="connsiteY62" fmla="*/ 114352 h 1760101"/>
              <a:gd name="connsiteX63" fmla="*/ 568043 w 1992253"/>
              <a:gd name="connsiteY63" fmla="*/ 150073 h 1760101"/>
              <a:gd name="connsiteX64" fmla="*/ 563280 w 1992253"/>
              <a:gd name="connsiteY64" fmla="*/ 221510 h 1760101"/>
              <a:gd name="connsiteX65" fmla="*/ 587397 w 1992253"/>
              <a:gd name="connsiteY65" fmla="*/ 276654 h 1760101"/>
              <a:gd name="connsiteX66" fmla="*/ 649005 w 1992253"/>
              <a:gd name="connsiteY66" fmla="*/ 309617 h 1760101"/>
              <a:gd name="connsiteX67" fmla="*/ 779974 w 1992253"/>
              <a:gd name="connsiteY67" fmla="*/ 381054 h 1760101"/>
              <a:gd name="connsiteX68" fmla="*/ 870463 w 1992253"/>
              <a:gd name="connsiteY68" fmla="*/ 440583 h 1760101"/>
              <a:gd name="connsiteX69" fmla="*/ 941899 w 1992253"/>
              <a:gd name="connsiteY69" fmla="*/ 390579 h 1760101"/>
              <a:gd name="connsiteX70" fmla="*/ 991905 w 1992253"/>
              <a:gd name="connsiteY70" fmla="*/ 362004 h 1760101"/>
              <a:gd name="connsiteX71" fmla="*/ 1006193 w 1992253"/>
              <a:gd name="connsiteY71" fmla="*/ 378673 h 1760101"/>
              <a:gd name="connsiteX72" fmla="*/ 1049055 w 1992253"/>
              <a:gd name="connsiteY72" fmla="*/ 395342 h 1760101"/>
              <a:gd name="connsiteX73" fmla="*/ 1072869 w 1992253"/>
              <a:gd name="connsiteY73" fmla="*/ 407248 h 1760101"/>
              <a:gd name="connsiteX74" fmla="*/ 1146687 w 1992253"/>
              <a:gd name="connsiteY74" fmla="*/ 402485 h 1760101"/>
              <a:gd name="connsiteX75" fmla="*/ 1170500 w 1992253"/>
              <a:gd name="connsiteY75" fmla="*/ 419154 h 1760101"/>
              <a:gd name="connsiteX76" fmla="*/ 1215744 w 1992253"/>
              <a:gd name="connsiteY76" fmla="*/ 423917 h 1760101"/>
              <a:gd name="connsiteX77" fmla="*/ 1227649 w 1992253"/>
              <a:gd name="connsiteY77" fmla="*/ 435823 h 1760101"/>
              <a:gd name="connsiteX78" fmla="*/ 1239556 w 1992253"/>
              <a:gd name="connsiteY78" fmla="*/ 466779 h 1760101"/>
              <a:gd name="connsiteX79" fmla="*/ 1253844 w 1992253"/>
              <a:gd name="connsiteY79" fmla="*/ 478685 h 1760101"/>
              <a:gd name="connsiteX80" fmla="*/ 1289563 w 1992253"/>
              <a:gd name="connsiteY80" fmla="*/ 502498 h 1760101"/>
              <a:gd name="connsiteX81" fmla="*/ 1306231 w 1992253"/>
              <a:gd name="connsiteY81" fmla="*/ 492973 h 1760101"/>
              <a:gd name="connsiteX82" fmla="*/ 1341950 w 1992253"/>
              <a:gd name="connsiteY82" fmla="*/ 502498 h 1760101"/>
              <a:gd name="connsiteX83" fmla="*/ 1401480 w 1992253"/>
              <a:gd name="connsiteY83" fmla="*/ 564411 h 1760101"/>
              <a:gd name="connsiteX84" fmla="*/ 1377667 w 1992253"/>
              <a:gd name="connsiteY84" fmla="*/ 614416 h 1760101"/>
              <a:gd name="connsiteX85" fmla="*/ 1420532 w 1992253"/>
              <a:gd name="connsiteY85" fmla="*/ 700142 h 1760101"/>
              <a:gd name="connsiteX86" fmla="*/ 1441962 w 1992253"/>
              <a:gd name="connsiteY86" fmla="*/ 757292 h 1760101"/>
              <a:gd name="connsiteX87" fmla="*/ 1468155 w 1992253"/>
              <a:gd name="connsiteY87" fmla="*/ 783485 h 1760101"/>
              <a:gd name="connsiteX88" fmla="*/ 1515781 w 1992253"/>
              <a:gd name="connsiteY88" fmla="*/ 816822 h 1760101"/>
              <a:gd name="connsiteX89" fmla="*/ 1572932 w 1992253"/>
              <a:gd name="connsiteY89" fmla="*/ 797773 h 1760101"/>
              <a:gd name="connsiteX90" fmla="*/ 1641988 w 1992253"/>
              <a:gd name="connsiteY90" fmla="*/ 735860 h 1760101"/>
              <a:gd name="connsiteX91" fmla="*/ 1658656 w 1992253"/>
              <a:gd name="connsiteY91" fmla="*/ 723954 h 1760101"/>
              <a:gd name="connsiteX92" fmla="*/ 1696756 w 1992253"/>
              <a:gd name="connsiteY92" fmla="*/ 764435 h 1760101"/>
              <a:gd name="connsiteX93" fmla="*/ 1727713 w 1992253"/>
              <a:gd name="connsiteY93" fmla="*/ 778723 h 1760101"/>
              <a:gd name="connsiteX94" fmla="*/ 1770575 w 1992253"/>
              <a:gd name="connsiteY94" fmla="*/ 802535 h 1760101"/>
              <a:gd name="connsiteX95" fmla="*/ 1799150 w 1992253"/>
              <a:gd name="connsiteY95" fmla="*/ 831110 h 1760101"/>
              <a:gd name="connsiteX96" fmla="*/ 1880113 w 1992253"/>
              <a:gd name="connsiteY96" fmla="*/ 873973 h 1760101"/>
              <a:gd name="connsiteX97" fmla="*/ 1911069 w 1992253"/>
              <a:gd name="connsiteY97" fmla="*/ 873973 h 1760101"/>
              <a:gd name="connsiteX98" fmla="*/ 1946788 w 1992253"/>
              <a:gd name="connsiteY98" fmla="*/ 881117 h 1760101"/>
              <a:gd name="connsiteX99" fmla="*/ 1946788 w 1992253"/>
              <a:gd name="connsiteY99" fmla="*/ 938266 h 1760101"/>
              <a:gd name="connsiteX100" fmla="*/ 1961075 w 1992253"/>
              <a:gd name="connsiteY100" fmla="*/ 1014467 h 1760101"/>
              <a:gd name="connsiteX101" fmla="*/ 1956313 w 1992253"/>
              <a:gd name="connsiteY101" fmla="*/ 1069235 h 1760101"/>
              <a:gd name="connsiteX102" fmla="*/ 1953931 w 1992253"/>
              <a:gd name="connsiteY102" fmla="*/ 1128766 h 1760101"/>
              <a:gd name="connsiteX103" fmla="*/ 1987269 w 1992253"/>
              <a:gd name="connsiteY103" fmla="*/ 1200204 h 1760101"/>
              <a:gd name="connsiteX104" fmla="*/ 1989650 w 1992253"/>
              <a:gd name="connsiteY104" fmla="*/ 1221635 h 1760101"/>
              <a:gd name="connsiteX105" fmla="*/ 1963456 w 1992253"/>
              <a:gd name="connsiteY105" fmla="*/ 1285929 h 1760101"/>
              <a:gd name="connsiteX106" fmla="*/ 1908688 w 1992253"/>
              <a:gd name="connsiteY106" fmla="*/ 1350223 h 1760101"/>
              <a:gd name="connsiteX107" fmla="*/ 1887255 w 1992253"/>
              <a:gd name="connsiteY107" fmla="*/ 1376415 h 1760101"/>
              <a:gd name="connsiteX108" fmla="*/ 1844393 w 1992253"/>
              <a:gd name="connsiteY108" fmla="*/ 1390704 h 1760101"/>
              <a:gd name="connsiteX109" fmla="*/ 1796768 w 1992253"/>
              <a:gd name="connsiteY109" fmla="*/ 1438328 h 1760101"/>
              <a:gd name="connsiteX110" fmla="*/ 1720568 w 1992253"/>
              <a:gd name="connsiteY110" fmla="*/ 1362128 h 1760101"/>
              <a:gd name="connsiteX111" fmla="*/ 1689612 w 1992253"/>
              <a:gd name="connsiteY111" fmla="*/ 1331172 h 1760101"/>
              <a:gd name="connsiteX112" fmla="*/ 1606268 w 1992253"/>
              <a:gd name="connsiteY112" fmla="*/ 1302597 h 1760101"/>
              <a:gd name="connsiteX113" fmla="*/ 1541974 w 1992253"/>
              <a:gd name="connsiteY113" fmla="*/ 1216872 h 1760101"/>
              <a:gd name="connsiteX114" fmla="*/ 1496730 w 1992253"/>
              <a:gd name="connsiteY114" fmla="*/ 1183535 h 1760101"/>
              <a:gd name="connsiteX115" fmla="*/ 1439580 w 1992253"/>
              <a:gd name="connsiteY115" fmla="*/ 1174009 h 1760101"/>
              <a:gd name="connsiteX116" fmla="*/ 1349093 w 1992253"/>
              <a:gd name="connsiteY116" fmla="*/ 1188299 h 1760101"/>
              <a:gd name="connsiteX117" fmla="*/ 1332424 w 1992253"/>
              <a:gd name="connsiteY117" fmla="*/ 1185916 h 1760101"/>
              <a:gd name="connsiteX118" fmla="*/ 1291943 w 1992253"/>
              <a:gd name="connsiteY118" fmla="*/ 1212109 h 1760101"/>
              <a:gd name="connsiteX119" fmla="*/ 1258605 w 1992253"/>
              <a:gd name="connsiteY119" fmla="*/ 1228778 h 1760101"/>
              <a:gd name="connsiteX120" fmla="*/ 1253843 w 1992253"/>
              <a:gd name="connsiteY120" fmla="*/ 1250210 h 1760101"/>
              <a:gd name="connsiteX121" fmla="*/ 1222887 w 1992253"/>
              <a:gd name="connsiteY121" fmla="*/ 1269260 h 1760101"/>
              <a:gd name="connsiteX122" fmla="*/ 1199074 w 1992253"/>
              <a:gd name="connsiteY122" fmla="*/ 1302597 h 1760101"/>
              <a:gd name="connsiteX123" fmla="*/ 1141924 w 1992253"/>
              <a:gd name="connsiteY123" fmla="*/ 1331172 h 1760101"/>
              <a:gd name="connsiteX124" fmla="*/ 1120493 w 1992253"/>
              <a:gd name="connsiteY124" fmla="*/ 1362129 h 1760101"/>
              <a:gd name="connsiteX125" fmla="*/ 1094299 w 1992253"/>
              <a:gd name="connsiteY125" fmla="*/ 1388322 h 1760101"/>
              <a:gd name="connsiteX126" fmla="*/ 1080012 w 1992253"/>
              <a:gd name="connsiteY126" fmla="*/ 1454997 h 1760101"/>
              <a:gd name="connsiteX127" fmla="*/ 1091918 w 1992253"/>
              <a:gd name="connsiteY127" fmla="*/ 1502622 h 1760101"/>
              <a:gd name="connsiteX128" fmla="*/ 1118112 w 1992253"/>
              <a:gd name="connsiteY128" fmla="*/ 1543103 h 1760101"/>
              <a:gd name="connsiteX129" fmla="*/ 1122874 w 1992253"/>
              <a:gd name="connsiteY129" fmla="*/ 1590729 h 1760101"/>
              <a:gd name="connsiteX130" fmla="*/ 1108587 w 1992253"/>
              <a:gd name="connsiteY130" fmla="*/ 1621684 h 1760101"/>
              <a:gd name="connsiteX131" fmla="*/ 1099062 w 1992253"/>
              <a:gd name="connsiteY131" fmla="*/ 1652642 h 1760101"/>
              <a:gd name="connsiteX132" fmla="*/ 1013337 w 1992253"/>
              <a:gd name="connsiteY132" fmla="*/ 1726459 h 1760101"/>
              <a:gd name="connsiteX133" fmla="*/ 989524 w 1992253"/>
              <a:gd name="connsiteY133" fmla="*/ 1747891 h 1760101"/>
              <a:gd name="connsiteX134" fmla="*/ 931725 w 1992253"/>
              <a:gd name="connsiteY134" fmla="*/ 1757893 h 1760101"/>
              <a:gd name="connsiteX135" fmla="*/ 818074 w 1992253"/>
              <a:gd name="connsiteY135" fmla="*/ 1702648 h 1760101"/>
              <a:gd name="connsiteX136" fmla="*/ 770449 w 1992253"/>
              <a:gd name="connsiteY136" fmla="*/ 1674072 h 1760101"/>
              <a:gd name="connsiteX137" fmla="*/ 687105 w 1992253"/>
              <a:gd name="connsiteY137" fmla="*/ 1645499 h 1760101"/>
              <a:gd name="connsiteX138" fmla="*/ 601380 w 1992253"/>
              <a:gd name="connsiteY138" fmla="*/ 1631209 h 1760101"/>
              <a:gd name="connsiteX139" fmla="*/ 546612 w 1992253"/>
              <a:gd name="connsiteY139" fmla="*/ 1640734 h 1760101"/>
              <a:gd name="connsiteX140" fmla="*/ 491843 w 1992253"/>
              <a:gd name="connsiteY140" fmla="*/ 1638353 h 1760101"/>
              <a:gd name="connsiteX141" fmla="*/ 391830 w 1992253"/>
              <a:gd name="connsiteY141" fmla="*/ 1655022 h 1760101"/>
              <a:gd name="connsiteX142" fmla="*/ 313249 w 1992253"/>
              <a:gd name="connsiteY142" fmla="*/ 1643117 h 1760101"/>
              <a:gd name="connsiteX143" fmla="*/ 246574 w 1992253"/>
              <a:gd name="connsiteY143" fmla="*/ 1619303 h 1760101"/>
              <a:gd name="connsiteX144" fmla="*/ 170374 w 1992253"/>
              <a:gd name="connsiteY144" fmla="*/ 1547867 h 1760101"/>
              <a:gd name="connsiteX145" fmla="*/ 75125 w 1992253"/>
              <a:gd name="connsiteY145" fmla="*/ 1497860 h 1760101"/>
              <a:gd name="connsiteX146" fmla="*/ 48930 w 1992253"/>
              <a:gd name="connsiteY146" fmla="*/ 1433567 h 1760101"/>
              <a:gd name="connsiteX147" fmla="*/ 70362 w 1992253"/>
              <a:gd name="connsiteY147" fmla="*/ 1416898 h 1760101"/>
              <a:gd name="connsiteX148" fmla="*/ 87030 w 1992253"/>
              <a:gd name="connsiteY148" fmla="*/ 1371654 h 1760101"/>
              <a:gd name="connsiteX149" fmla="*/ 79943 w 1992253"/>
              <a:gd name="connsiteY149" fmla="*/ 1336122 h 1760101"/>
              <a:gd name="connsiteX0" fmla="*/ 79943 w 1992253"/>
              <a:gd name="connsiteY0" fmla="*/ 1336122 h 1760101"/>
              <a:gd name="connsiteX1" fmla="*/ 60837 w 1992253"/>
              <a:gd name="connsiteY1" fmla="*/ 1290692 h 1760101"/>
              <a:gd name="connsiteX2" fmla="*/ 67980 w 1992253"/>
              <a:gd name="connsiteY2" fmla="*/ 1233542 h 1760101"/>
              <a:gd name="connsiteX3" fmla="*/ 39405 w 1992253"/>
              <a:gd name="connsiteY3" fmla="*/ 1135909 h 1760101"/>
              <a:gd name="connsiteX4" fmla="*/ 58455 w 1992253"/>
              <a:gd name="connsiteY4" fmla="*/ 1138292 h 1760101"/>
              <a:gd name="connsiteX5" fmla="*/ 125131 w 1992253"/>
              <a:gd name="connsiteY5" fmla="*/ 1159722 h 1760101"/>
              <a:gd name="connsiteX6" fmla="*/ 153706 w 1992253"/>
              <a:gd name="connsiteY6" fmla="*/ 1124004 h 1760101"/>
              <a:gd name="connsiteX7" fmla="*/ 201331 w 1992253"/>
              <a:gd name="connsiteY7" fmla="*/ 1107334 h 1760101"/>
              <a:gd name="connsiteX8" fmla="*/ 189424 w 1992253"/>
              <a:gd name="connsiteY8" fmla="*/ 1071617 h 1760101"/>
              <a:gd name="connsiteX9" fmla="*/ 194188 w 1992253"/>
              <a:gd name="connsiteY9" fmla="*/ 1026372 h 1760101"/>
              <a:gd name="connsiteX10" fmla="*/ 215618 w 1992253"/>
              <a:gd name="connsiteY10" fmla="*/ 990654 h 1760101"/>
              <a:gd name="connsiteX11" fmla="*/ 218000 w 1992253"/>
              <a:gd name="connsiteY11" fmla="*/ 964459 h 1760101"/>
              <a:gd name="connsiteX12" fmla="*/ 239430 w 1992253"/>
              <a:gd name="connsiteY12" fmla="*/ 964460 h 1760101"/>
              <a:gd name="connsiteX13" fmla="*/ 268006 w 1992253"/>
              <a:gd name="connsiteY13" fmla="*/ 950172 h 1760101"/>
              <a:gd name="connsiteX14" fmla="*/ 318013 w 1992253"/>
              <a:gd name="connsiteY14" fmla="*/ 885878 h 1760101"/>
              <a:gd name="connsiteX15" fmla="*/ 348968 w 1992253"/>
              <a:gd name="connsiteY15" fmla="*/ 833490 h 1760101"/>
              <a:gd name="connsiteX16" fmla="*/ 441838 w 1992253"/>
              <a:gd name="connsiteY16" fmla="*/ 778722 h 1760101"/>
              <a:gd name="connsiteX17" fmla="*/ 553756 w 1992253"/>
              <a:gd name="connsiteY17" fmla="*/ 740621 h 1760101"/>
              <a:gd name="connsiteX18" fmla="*/ 527563 w 1992253"/>
              <a:gd name="connsiteY18" fmla="*/ 707284 h 1760101"/>
              <a:gd name="connsiteX19" fmla="*/ 489463 w 1992253"/>
              <a:gd name="connsiteY19" fmla="*/ 688234 h 1760101"/>
              <a:gd name="connsiteX20" fmla="*/ 508513 w 1992253"/>
              <a:gd name="connsiteY20" fmla="*/ 647753 h 1760101"/>
              <a:gd name="connsiteX21" fmla="*/ 503750 w 1992253"/>
              <a:gd name="connsiteY21" fmla="*/ 623941 h 1760101"/>
              <a:gd name="connsiteX22" fmla="*/ 498988 w 1992253"/>
              <a:gd name="connsiteY22" fmla="*/ 604891 h 1760101"/>
              <a:gd name="connsiteX23" fmla="*/ 434694 w 1992253"/>
              <a:gd name="connsiteY23" fmla="*/ 562028 h 1760101"/>
              <a:gd name="connsiteX24" fmla="*/ 382305 w 1992253"/>
              <a:gd name="connsiteY24" fmla="*/ 571552 h 1760101"/>
              <a:gd name="connsiteX25" fmla="*/ 315631 w 1992253"/>
              <a:gd name="connsiteY25" fmla="*/ 552503 h 1760101"/>
              <a:gd name="connsiteX26" fmla="*/ 248955 w 1992253"/>
              <a:gd name="connsiteY26" fmla="*/ 592983 h 1760101"/>
              <a:gd name="connsiteX27" fmla="*/ 144181 w 1992253"/>
              <a:gd name="connsiteY27" fmla="*/ 590602 h 1760101"/>
              <a:gd name="connsiteX28" fmla="*/ 79887 w 1992253"/>
              <a:gd name="connsiteY28" fmla="*/ 619177 h 1760101"/>
              <a:gd name="connsiteX29" fmla="*/ 32262 w 1992253"/>
              <a:gd name="connsiteY29" fmla="*/ 647752 h 1760101"/>
              <a:gd name="connsiteX30" fmla="*/ 1307 w 1992253"/>
              <a:gd name="connsiteY30" fmla="*/ 602508 h 1760101"/>
              <a:gd name="connsiteX31" fmla="*/ 10830 w 1992253"/>
              <a:gd name="connsiteY31" fmla="*/ 514402 h 1760101"/>
              <a:gd name="connsiteX32" fmla="*/ 8450 w 1992253"/>
              <a:gd name="connsiteY32" fmla="*/ 478683 h 1760101"/>
              <a:gd name="connsiteX33" fmla="*/ 22737 w 1992253"/>
              <a:gd name="connsiteY33" fmla="*/ 452490 h 1760101"/>
              <a:gd name="connsiteX34" fmla="*/ 27499 w 1992253"/>
              <a:gd name="connsiteY34" fmla="*/ 388196 h 1760101"/>
              <a:gd name="connsiteX35" fmla="*/ 32262 w 1992253"/>
              <a:gd name="connsiteY35" fmla="*/ 357240 h 1760101"/>
              <a:gd name="connsiteX36" fmla="*/ 58455 w 1992253"/>
              <a:gd name="connsiteY36" fmla="*/ 331046 h 1760101"/>
              <a:gd name="connsiteX37" fmla="*/ 60838 w 1992253"/>
              <a:gd name="connsiteY37" fmla="*/ 300090 h 1760101"/>
              <a:gd name="connsiteX38" fmla="*/ 106080 w 1992253"/>
              <a:gd name="connsiteY38" fmla="*/ 290565 h 1760101"/>
              <a:gd name="connsiteX39" fmla="*/ 82268 w 1992253"/>
              <a:gd name="connsiteY39" fmla="*/ 266752 h 1760101"/>
              <a:gd name="connsiteX40" fmla="*/ 117988 w 1992253"/>
              <a:gd name="connsiteY40" fmla="*/ 240558 h 1760101"/>
              <a:gd name="connsiteX41" fmla="*/ 91793 w 1992253"/>
              <a:gd name="connsiteY41" fmla="*/ 233415 h 1760101"/>
              <a:gd name="connsiteX42" fmla="*/ 58456 w 1992253"/>
              <a:gd name="connsiteY42" fmla="*/ 202458 h 1760101"/>
              <a:gd name="connsiteX43" fmla="*/ 101319 w 1992253"/>
              <a:gd name="connsiteY43" fmla="*/ 161977 h 1760101"/>
              <a:gd name="connsiteX44" fmla="*/ 65600 w 1992253"/>
              <a:gd name="connsiteY44" fmla="*/ 152452 h 1760101"/>
              <a:gd name="connsiteX45" fmla="*/ 56075 w 1992253"/>
              <a:gd name="connsiteY45" fmla="*/ 135783 h 1760101"/>
              <a:gd name="connsiteX46" fmla="*/ 72744 w 1992253"/>
              <a:gd name="connsiteY46" fmla="*/ 100065 h 1760101"/>
              <a:gd name="connsiteX47" fmla="*/ 51313 w 1992253"/>
              <a:gd name="connsiteY47" fmla="*/ 88158 h 1760101"/>
              <a:gd name="connsiteX48" fmla="*/ 65600 w 1992253"/>
              <a:gd name="connsiteY48" fmla="*/ 80063 h 1760101"/>
              <a:gd name="connsiteX49" fmla="*/ 77506 w 1992253"/>
              <a:gd name="connsiteY49" fmla="*/ 57204 h 1760101"/>
              <a:gd name="connsiteX50" fmla="*/ 125131 w 1992253"/>
              <a:gd name="connsiteY50" fmla="*/ 28627 h 1760101"/>
              <a:gd name="connsiteX51" fmla="*/ 172756 w 1992253"/>
              <a:gd name="connsiteY51" fmla="*/ 26247 h 1760101"/>
              <a:gd name="connsiteX52" fmla="*/ 210856 w 1992253"/>
              <a:gd name="connsiteY52" fmla="*/ 47679 h 1760101"/>
              <a:gd name="connsiteX53" fmla="*/ 234669 w 1992253"/>
              <a:gd name="connsiteY53" fmla="*/ 50059 h 1760101"/>
              <a:gd name="connsiteX54" fmla="*/ 287056 w 1992253"/>
              <a:gd name="connsiteY54" fmla="*/ 54823 h 1760101"/>
              <a:gd name="connsiteX55" fmla="*/ 318013 w 1992253"/>
              <a:gd name="connsiteY55" fmla="*/ 64348 h 1760101"/>
              <a:gd name="connsiteX56" fmla="*/ 322775 w 1992253"/>
              <a:gd name="connsiteY56" fmla="*/ 35773 h 1760101"/>
              <a:gd name="connsiteX57" fmla="*/ 315631 w 1992253"/>
              <a:gd name="connsiteY57" fmla="*/ 16722 h 1760101"/>
              <a:gd name="connsiteX58" fmla="*/ 413263 w 1992253"/>
              <a:gd name="connsiteY58" fmla="*/ 52 h 1760101"/>
              <a:gd name="connsiteX59" fmla="*/ 448980 w 1992253"/>
              <a:gd name="connsiteY59" fmla="*/ 23867 h 1760101"/>
              <a:gd name="connsiteX60" fmla="*/ 477556 w 1992253"/>
              <a:gd name="connsiteY60" fmla="*/ 31010 h 1760101"/>
              <a:gd name="connsiteX61" fmla="*/ 513275 w 1992253"/>
              <a:gd name="connsiteY61" fmla="*/ 81017 h 1760101"/>
              <a:gd name="connsiteX62" fmla="*/ 558519 w 1992253"/>
              <a:gd name="connsiteY62" fmla="*/ 114352 h 1760101"/>
              <a:gd name="connsiteX63" fmla="*/ 568043 w 1992253"/>
              <a:gd name="connsiteY63" fmla="*/ 150073 h 1760101"/>
              <a:gd name="connsiteX64" fmla="*/ 563280 w 1992253"/>
              <a:gd name="connsiteY64" fmla="*/ 221510 h 1760101"/>
              <a:gd name="connsiteX65" fmla="*/ 587397 w 1992253"/>
              <a:gd name="connsiteY65" fmla="*/ 276654 h 1760101"/>
              <a:gd name="connsiteX66" fmla="*/ 649005 w 1992253"/>
              <a:gd name="connsiteY66" fmla="*/ 309617 h 1760101"/>
              <a:gd name="connsiteX67" fmla="*/ 779974 w 1992253"/>
              <a:gd name="connsiteY67" fmla="*/ 381054 h 1760101"/>
              <a:gd name="connsiteX68" fmla="*/ 870463 w 1992253"/>
              <a:gd name="connsiteY68" fmla="*/ 440583 h 1760101"/>
              <a:gd name="connsiteX69" fmla="*/ 941899 w 1992253"/>
              <a:gd name="connsiteY69" fmla="*/ 390579 h 1760101"/>
              <a:gd name="connsiteX70" fmla="*/ 991905 w 1992253"/>
              <a:gd name="connsiteY70" fmla="*/ 362004 h 1760101"/>
              <a:gd name="connsiteX71" fmla="*/ 1006193 w 1992253"/>
              <a:gd name="connsiteY71" fmla="*/ 378673 h 1760101"/>
              <a:gd name="connsiteX72" fmla="*/ 1049055 w 1992253"/>
              <a:gd name="connsiteY72" fmla="*/ 395342 h 1760101"/>
              <a:gd name="connsiteX73" fmla="*/ 1072869 w 1992253"/>
              <a:gd name="connsiteY73" fmla="*/ 407248 h 1760101"/>
              <a:gd name="connsiteX74" fmla="*/ 1146687 w 1992253"/>
              <a:gd name="connsiteY74" fmla="*/ 402485 h 1760101"/>
              <a:gd name="connsiteX75" fmla="*/ 1170500 w 1992253"/>
              <a:gd name="connsiteY75" fmla="*/ 419154 h 1760101"/>
              <a:gd name="connsiteX76" fmla="*/ 1215744 w 1992253"/>
              <a:gd name="connsiteY76" fmla="*/ 423917 h 1760101"/>
              <a:gd name="connsiteX77" fmla="*/ 1227649 w 1992253"/>
              <a:gd name="connsiteY77" fmla="*/ 435823 h 1760101"/>
              <a:gd name="connsiteX78" fmla="*/ 1239556 w 1992253"/>
              <a:gd name="connsiteY78" fmla="*/ 466779 h 1760101"/>
              <a:gd name="connsiteX79" fmla="*/ 1253844 w 1992253"/>
              <a:gd name="connsiteY79" fmla="*/ 478685 h 1760101"/>
              <a:gd name="connsiteX80" fmla="*/ 1289563 w 1992253"/>
              <a:gd name="connsiteY80" fmla="*/ 502498 h 1760101"/>
              <a:gd name="connsiteX81" fmla="*/ 1306231 w 1992253"/>
              <a:gd name="connsiteY81" fmla="*/ 492973 h 1760101"/>
              <a:gd name="connsiteX82" fmla="*/ 1341950 w 1992253"/>
              <a:gd name="connsiteY82" fmla="*/ 502498 h 1760101"/>
              <a:gd name="connsiteX83" fmla="*/ 1401480 w 1992253"/>
              <a:gd name="connsiteY83" fmla="*/ 564411 h 1760101"/>
              <a:gd name="connsiteX84" fmla="*/ 1377667 w 1992253"/>
              <a:gd name="connsiteY84" fmla="*/ 614416 h 1760101"/>
              <a:gd name="connsiteX85" fmla="*/ 1420532 w 1992253"/>
              <a:gd name="connsiteY85" fmla="*/ 700142 h 1760101"/>
              <a:gd name="connsiteX86" fmla="*/ 1441962 w 1992253"/>
              <a:gd name="connsiteY86" fmla="*/ 757292 h 1760101"/>
              <a:gd name="connsiteX87" fmla="*/ 1468155 w 1992253"/>
              <a:gd name="connsiteY87" fmla="*/ 783485 h 1760101"/>
              <a:gd name="connsiteX88" fmla="*/ 1515781 w 1992253"/>
              <a:gd name="connsiteY88" fmla="*/ 816822 h 1760101"/>
              <a:gd name="connsiteX89" fmla="*/ 1572932 w 1992253"/>
              <a:gd name="connsiteY89" fmla="*/ 797773 h 1760101"/>
              <a:gd name="connsiteX90" fmla="*/ 1641988 w 1992253"/>
              <a:gd name="connsiteY90" fmla="*/ 735860 h 1760101"/>
              <a:gd name="connsiteX91" fmla="*/ 1658656 w 1992253"/>
              <a:gd name="connsiteY91" fmla="*/ 723954 h 1760101"/>
              <a:gd name="connsiteX92" fmla="*/ 1696756 w 1992253"/>
              <a:gd name="connsiteY92" fmla="*/ 764435 h 1760101"/>
              <a:gd name="connsiteX93" fmla="*/ 1727713 w 1992253"/>
              <a:gd name="connsiteY93" fmla="*/ 778723 h 1760101"/>
              <a:gd name="connsiteX94" fmla="*/ 1770575 w 1992253"/>
              <a:gd name="connsiteY94" fmla="*/ 802535 h 1760101"/>
              <a:gd name="connsiteX95" fmla="*/ 1799150 w 1992253"/>
              <a:gd name="connsiteY95" fmla="*/ 831110 h 1760101"/>
              <a:gd name="connsiteX96" fmla="*/ 1880113 w 1992253"/>
              <a:gd name="connsiteY96" fmla="*/ 873973 h 1760101"/>
              <a:gd name="connsiteX97" fmla="*/ 1911069 w 1992253"/>
              <a:gd name="connsiteY97" fmla="*/ 873973 h 1760101"/>
              <a:gd name="connsiteX98" fmla="*/ 1946788 w 1992253"/>
              <a:gd name="connsiteY98" fmla="*/ 881117 h 1760101"/>
              <a:gd name="connsiteX99" fmla="*/ 1946788 w 1992253"/>
              <a:gd name="connsiteY99" fmla="*/ 938266 h 1760101"/>
              <a:gd name="connsiteX100" fmla="*/ 1961075 w 1992253"/>
              <a:gd name="connsiteY100" fmla="*/ 1014467 h 1760101"/>
              <a:gd name="connsiteX101" fmla="*/ 1956313 w 1992253"/>
              <a:gd name="connsiteY101" fmla="*/ 1069235 h 1760101"/>
              <a:gd name="connsiteX102" fmla="*/ 1953931 w 1992253"/>
              <a:gd name="connsiteY102" fmla="*/ 1128766 h 1760101"/>
              <a:gd name="connsiteX103" fmla="*/ 1987269 w 1992253"/>
              <a:gd name="connsiteY103" fmla="*/ 1200204 h 1760101"/>
              <a:gd name="connsiteX104" fmla="*/ 1989650 w 1992253"/>
              <a:gd name="connsiteY104" fmla="*/ 1221635 h 1760101"/>
              <a:gd name="connsiteX105" fmla="*/ 1963456 w 1992253"/>
              <a:gd name="connsiteY105" fmla="*/ 1285929 h 1760101"/>
              <a:gd name="connsiteX106" fmla="*/ 1908688 w 1992253"/>
              <a:gd name="connsiteY106" fmla="*/ 1350223 h 1760101"/>
              <a:gd name="connsiteX107" fmla="*/ 1920592 w 1992253"/>
              <a:gd name="connsiteY107" fmla="*/ 1433565 h 1760101"/>
              <a:gd name="connsiteX108" fmla="*/ 1844393 w 1992253"/>
              <a:gd name="connsiteY108" fmla="*/ 1390704 h 1760101"/>
              <a:gd name="connsiteX109" fmla="*/ 1796768 w 1992253"/>
              <a:gd name="connsiteY109" fmla="*/ 1438328 h 1760101"/>
              <a:gd name="connsiteX110" fmla="*/ 1720568 w 1992253"/>
              <a:gd name="connsiteY110" fmla="*/ 1362128 h 1760101"/>
              <a:gd name="connsiteX111" fmla="*/ 1689612 w 1992253"/>
              <a:gd name="connsiteY111" fmla="*/ 1331172 h 1760101"/>
              <a:gd name="connsiteX112" fmla="*/ 1606268 w 1992253"/>
              <a:gd name="connsiteY112" fmla="*/ 1302597 h 1760101"/>
              <a:gd name="connsiteX113" fmla="*/ 1541974 w 1992253"/>
              <a:gd name="connsiteY113" fmla="*/ 1216872 h 1760101"/>
              <a:gd name="connsiteX114" fmla="*/ 1496730 w 1992253"/>
              <a:gd name="connsiteY114" fmla="*/ 1183535 h 1760101"/>
              <a:gd name="connsiteX115" fmla="*/ 1439580 w 1992253"/>
              <a:gd name="connsiteY115" fmla="*/ 1174009 h 1760101"/>
              <a:gd name="connsiteX116" fmla="*/ 1349093 w 1992253"/>
              <a:gd name="connsiteY116" fmla="*/ 1188299 h 1760101"/>
              <a:gd name="connsiteX117" fmla="*/ 1332424 w 1992253"/>
              <a:gd name="connsiteY117" fmla="*/ 1185916 h 1760101"/>
              <a:gd name="connsiteX118" fmla="*/ 1291943 w 1992253"/>
              <a:gd name="connsiteY118" fmla="*/ 1212109 h 1760101"/>
              <a:gd name="connsiteX119" fmla="*/ 1258605 w 1992253"/>
              <a:gd name="connsiteY119" fmla="*/ 1228778 h 1760101"/>
              <a:gd name="connsiteX120" fmla="*/ 1253843 w 1992253"/>
              <a:gd name="connsiteY120" fmla="*/ 1250210 h 1760101"/>
              <a:gd name="connsiteX121" fmla="*/ 1222887 w 1992253"/>
              <a:gd name="connsiteY121" fmla="*/ 1269260 h 1760101"/>
              <a:gd name="connsiteX122" fmla="*/ 1199074 w 1992253"/>
              <a:gd name="connsiteY122" fmla="*/ 1302597 h 1760101"/>
              <a:gd name="connsiteX123" fmla="*/ 1141924 w 1992253"/>
              <a:gd name="connsiteY123" fmla="*/ 1331172 h 1760101"/>
              <a:gd name="connsiteX124" fmla="*/ 1120493 w 1992253"/>
              <a:gd name="connsiteY124" fmla="*/ 1362129 h 1760101"/>
              <a:gd name="connsiteX125" fmla="*/ 1094299 w 1992253"/>
              <a:gd name="connsiteY125" fmla="*/ 1388322 h 1760101"/>
              <a:gd name="connsiteX126" fmla="*/ 1080012 w 1992253"/>
              <a:gd name="connsiteY126" fmla="*/ 1454997 h 1760101"/>
              <a:gd name="connsiteX127" fmla="*/ 1091918 w 1992253"/>
              <a:gd name="connsiteY127" fmla="*/ 1502622 h 1760101"/>
              <a:gd name="connsiteX128" fmla="*/ 1118112 w 1992253"/>
              <a:gd name="connsiteY128" fmla="*/ 1543103 h 1760101"/>
              <a:gd name="connsiteX129" fmla="*/ 1122874 w 1992253"/>
              <a:gd name="connsiteY129" fmla="*/ 1590729 h 1760101"/>
              <a:gd name="connsiteX130" fmla="*/ 1108587 w 1992253"/>
              <a:gd name="connsiteY130" fmla="*/ 1621684 h 1760101"/>
              <a:gd name="connsiteX131" fmla="*/ 1099062 w 1992253"/>
              <a:gd name="connsiteY131" fmla="*/ 1652642 h 1760101"/>
              <a:gd name="connsiteX132" fmla="*/ 1013337 w 1992253"/>
              <a:gd name="connsiteY132" fmla="*/ 1726459 h 1760101"/>
              <a:gd name="connsiteX133" fmla="*/ 989524 w 1992253"/>
              <a:gd name="connsiteY133" fmla="*/ 1747891 h 1760101"/>
              <a:gd name="connsiteX134" fmla="*/ 931725 w 1992253"/>
              <a:gd name="connsiteY134" fmla="*/ 1757893 h 1760101"/>
              <a:gd name="connsiteX135" fmla="*/ 818074 w 1992253"/>
              <a:gd name="connsiteY135" fmla="*/ 1702648 h 1760101"/>
              <a:gd name="connsiteX136" fmla="*/ 770449 w 1992253"/>
              <a:gd name="connsiteY136" fmla="*/ 1674072 h 1760101"/>
              <a:gd name="connsiteX137" fmla="*/ 687105 w 1992253"/>
              <a:gd name="connsiteY137" fmla="*/ 1645499 h 1760101"/>
              <a:gd name="connsiteX138" fmla="*/ 601380 w 1992253"/>
              <a:gd name="connsiteY138" fmla="*/ 1631209 h 1760101"/>
              <a:gd name="connsiteX139" fmla="*/ 546612 w 1992253"/>
              <a:gd name="connsiteY139" fmla="*/ 1640734 h 1760101"/>
              <a:gd name="connsiteX140" fmla="*/ 491843 w 1992253"/>
              <a:gd name="connsiteY140" fmla="*/ 1638353 h 1760101"/>
              <a:gd name="connsiteX141" fmla="*/ 391830 w 1992253"/>
              <a:gd name="connsiteY141" fmla="*/ 1655022 h 1760101"/>
              <a:gd name="connsiteX142" fmla="*/ 313249 w 1992253"/>
              <a:gd name="connsiteY142" fmla="*/ 1643117 h 1760101"/>
              <a:gd name="connsiteX143" fmla="*/ 246574 w 1992253"/>
              <a:gd name="connsiteY143" fmla="*/ 1619303 h 1760101"/>
              <a:gd name="connsiteX144" fmla="*/ 170374 w 1992253"/>
              <a:gd name="connsiteY144" fmla="*/ 1547867 h 1760101"/>
              <a:gd name="connsiteX145" fmla="*/ 75125 w 1992253"/>
              <a:gd name="connsiteY145" fmla="*/ 1497860 h 1760101"/>
              <a:gd name="connsiteX146" fmla="*/ 48930 w 1992253"/>
              <a:gd name="connsiteY146" fmla="*/ 1433567 h 1760101"/>
              <a:gd name="connsiteX147" fmla="*/ 70362 w 1992253"/>
              <a:gd name="connsiteY147" fmla="*/ 1416898 h 1760101"/>
              <a:gd name="connsiteX148" fmla="*/ 87030 w 1992253"/>
              <a:gd name="connsiteY148" fmla="*/ 1371654 h 1760101"/>
              <a:gd name="connsiteX149" fmla="*/ 79943 w 1992253"/>
              <a:gd name="connsiteY149" fmla="*/ 1336122 h 1760101"/>
              <a:gd name="connsiteX0" fmla="*/ 79943 w 1992253"/>
              <a:gd name="connsiteY0" fmla="*/ 1336122 h 1760101"/>
              <a:gd name="connsiteX1" fmla="*/ 60837 w 1992253"/>
              <a:gd name="connsiteY1" fmla="*/ 1290692 h 1760101"/>
              <a:gd name="connsiteX2" fmla="*/ 67980 w 1992253"/>
              <a:gd name="connsiteY2" fmla="*/ 1233542 h 1760101"/>
              <a:gd name="connsiteX3" fmla="*/ 39405 w 1992253"/>
              <a:gd name="connsiteY3" fmla="*/ 1135909 h 1760101"/>
              <a:gd name="connsiteX4" fmla="*/ 58455 w 1992253"/>
              <a:gd name="connsiteY4" fmla="*/ 1138292 h 1760101"/>
              <a:gd name="connsiteX5" fmla="*/ 125131 w 1992253"/>
              <a:gd name="connsiteY5" fmla="*/ 1159722 h 1760101"/>
              <a:gd name="connsiteX6" fmla="*/ 153706 w 1992253"/>
              <a:gd name="connsiteY6" fmla="*/ 1124004 h 1760101"/>
              <a:gd name="connsiteX7" fmla="*/ 201331 w 1992253"/>
              <a:gd name="connsiteY7" fmla="*/ 1107334 h 1760101"/>
              <a:gd name="connsiteX8" fmla="*/ 189424 w 1992253"/>
              <a:gd name="connsiteY8" fmla="*/ 1071617 h 1760101"/>
              <a:gd name="connsiteX9" fmla="*/ 194188 w 1992253"/>
              <a:gd name="connsiteY9" fmla="*/ 1026372 h 1760101"/>
              <a:gd name="connsiteX10" fmla="*/ 215618 w 1992253"/>
              <a:gd name="connsiteY10" fmla="*/ 990654 h 1760101"/>
              <a:gd name="connsiteX11" fmla="*/ 218000 w 1992253"/>
              <a:gd name="connsiteY11" fmla="*/ 964459 h 1760101"/>
              <a:gd name="connsiteX12" fmla="*/ 239430 w 1992253"/>
              <a:gd name="connsiteY12" fmla="*/ 964460 h 1760101"/>
              <a:gd name="connsiteX13" fmla="*/ 268006 w 1992253"/>
              <a:gd name="connsiteY13" fmla="*/ 950172 h 1760101"/>
              <a:gd name="connsiteX14" fmla="*/ 318013 w 1992253"/>
              <a:gd name="connsiteY14" fmla="*/ 885878 h 1760101"/>
              <a:gd name="connsiteX15" fmla="*/ 348968 w 1992253"/>
              <a:gd name="connsiteY15" fmla="*/ 833490 h 1760101"/>
              <a:gd name="connsiteX16" fmla="*/ 441838 w 1992253"/>
              <a:gd name="connsiteY16" fmla="*/ 778722 h 1760101"/>
              <a:gd name="connsiteX17" fmla="*/ 553756 w 1992253"/>
              <a:gd name="connsiteY17" fmla="*/ 740621 h 1760101"/>
              <a:gd name="connsiteX18" fmla="*/ 527563 w 1992253"/>
              <a:gd name="connsiteY18" fmla="*/ 707284 h 1760101"/>
              <a:gd name="connsiteX19" fmla="*/ 489463 w 1992253"/>
              <a:gd name="connsiteY19" fmla="*/ 688234 h 1760101"/>
              <a:gd name="connsiteX20" fmla="*/ 508513 w 1992253"/>
              <a:gd name="connsiteY20" fmla="*/ 647753 h 1760101"/>
              <a:gd name="connsiteX21" fmla="*/ 503750 w 1992253"/>
              <a:gd name="connsiteY21" fmla="*/ 623941 h 1760101"/>
              <a:gd name="connsiteX22" fmla="*/ 498988 w 1992253"/>
              <a:gd name="connsiteY22" fmla="*/ 604891 h 1760101"/>
              <a:gd name="connsiteX23" fmla="*/ 434694 w 1992253"/>
              <a:gd name="connsiteY23" fmla="*/ 562028 h 1760101"/>
              <a:gd name="connsiteX24" fmla="*/ 382305 w 1992253"/>
              <a:gd name="connsiteY24" fmla="*/ 571552 h 1760101"/>
              <a:gd name="connsiteX25" fmla="*/ 315631 w 1992253"/>
              <a:gd name="connsiteY25" fmla="*/ 552503 h 1760101"/>
              <a:gd name="connsiteX26" fmla="*/ 248955 w 1992253"/>
              <a:gd name="connsiteY26" fmla="*/ 592983 h 1760101"/>
              <a:gd name="connsiteX27" fmla="*/ 144181 w 1992253"/>
              <a:gd name="connsiteY27" fmla="*/ 590602 h 1760101"/>
              <a:gd name="connsiteX28" fmla="*/ 79887 w 1992253"/>
              <a:gd name="connsiteY28" fmla="*/ 619177 h 1760101"/>
              <a:gd name="connsiteX29" fmla="*/ 32262 w 1992253"/>
              <a:gd name="connsiteY29" fmla="*/ 647752 h 1760101"/>
              <a:gd name="connsiteX30" fmla="*/ 1307 w 1992253"/>
              <a:gd name="connsiteY30" fmla="*/ 602508 h 1760101"/>
              <a:gd name="connsiteX31" fmla="*/ 10830 w 1992253"/>
              <a:gd name="connsiteY31" fmla="*/ 514402 h 1760101"/>
              <a:gd name="connsiteX32" fmla="*/ 8450 w 1992253"/>
              <a:gd name="connsiteY32" fmla="*/ 478683 h 1760101"/>
              <a:gd name="connsiteX33" fmla="*/ 22737 w 1992253"/>
              <a:gd name="connsiteY33" fmla="*/ 452490 h 1760101"/>
              <a:gd name="connsiteX34" fmla="*/ 27499 w 1992253"/>
              <a:gd name="connsiteY34" fmla="*/ 388196 h 1760101"/>
              <a:gd name="connsiteX35" fmla="*/ 32262 w 1992253"/>
              <a:gd name="connsiteY35" fmla="*/ 357240 h 1760101"/>
              <a:gd name="connsiteX36" fmla="*/ 58455 w 1992253"/>
              <a:gd name="connsiteY36" fmla="*/ 331046 h 1760101"/>
              <a:gd name="connsiteX37" fmla="*/ 60838 w 1992253"/>
              <a:gd name="connsiteY37" fmla="*/ 300090 h 1760101"/>
              <a:gd name="connsiteX38" fmla="*/ 106080 w 1992253"/>
              <a:gd name="connsiteY38" fmla="*/ 290565 h 1760101"/>
              <a:gd name="connsiteX39" fmla="*/ 82268 w 1992253"/>
              <a:gd name="connsiteY39" fmla="*/ 266752 h 1760101"/>
              <a:gd name="connsiteX40" fmla="*/ 117988 w 1992253"/>
              <a:gd name="connsiteY40" fmla="*/ 240558 h 1760101"/>
              <a:gd name="connsiteX41" fmla="*/ 91793 w 1992253"/>
              <a:gd name="connsiteY41" fmla="*/ 233415 h 1760101"/>
              <a:gd name="connsiteX42" fmla="*/ 58456 w 1992253"/>
              <a:gd name="connsiteY42" fmla="*/ 202458 h 1760101"/>
              <a:gd name="connsiteX43" fmla="*/ 101319 w 1992253"/>
              <a:gd name="connsiteY43" fmla="*/ 161977 h 1760101"/>
              <a:gd name="connsiteX44" fmla="*/ 65600 w 1992253"/>
              <a:gd name="connsiteY44" fmla="*/ 152452 h 1760101"/>
              <a:gd name="connsiteX45" fmla="*/ 56075 w 1992253"/>
              <a:gd name="connsiteY45" fmla="*/ 135783 h 1760101"/>
              <a:gd name="connsiteX46" fmla="*/ 72744 w 1992253"/>
              <a:gd name="connsiteY46" fmla="*/ 100065 h 1760101"/>
              <a:gd name="connsiteX47" fmla="*/ 51313 w 1992253"/>
              <a:gd name="connsiteY47" fmla="*/ 88158 h 1760101"/>
              <a:gd name="connsiteX48" fmla="*/ 65600 w 1992253"/>
              <a:gd name="connsiteY48" fmla="*/ 80063 h 1760101"/>
              <a:gd name="connsiteX49" fmla="*/ 77506 w 1992253"/>
              <a:gd name="connsiteY49" fmla="*/ 57204 h 1760101"/>
              <a:gd name="connsiteX50" fmla="*/ 125131 w 1992253"/>
              <a:gd name="connsiteY50" fmla="*/ 28627 h 1760101"/>
              <a:gd name="connsiteX51" fmla="*/ 172756 w 1992253"/>
              <a:gd name="connsiteY51" fmla="*/ 26247 h 1760101"/>
              <a:gd name="connsiteX52" fmla="*/ 210856 w 1992253"/>
              <a:gd name="connsiteY52" fmla="*/ 47679 h 1760101"/>
              <a:gd name="connsiteX53" fmla="*/ 234669 w 1992253"/>
              <a:gd name="connsiteY53" fmla="*/ 50059 h 1760101"/>
              <a:gd name="connsiteX54" fmla="*/ 287056 w 1992253"/>
              <a:gd name="connsiteY54" fmla="*/ 54823 h 1760101"/>
              <a:gd name="connsiteX55" fmla="*/ 318013 w 1992253"/>
              <a:gd name="connsiteY55" fmla="*/ 64348 h 1760101"/>
              <a:gd name="connsiteX56" fmla="*/ 322775 w 1992253"/>
              <a:gd name="connsiteY56" fmla="*/ 35773 h 1760101"/>
              <a:gd name="connsiteX57" fmla="*/ 315631 w 1992253"/>
              <a:gd name="connsiteY57" fmla="*/ 16722 h 1760101"/>
              <a:gd name="connsiteX58" fmla="*/ 413263 w 1992253"/>
              <a:gd name="connsiteY58" fmla="*/ 52 h 1760101"/>
              <a:gd name="connsiteX59" fmla="*/ 448980 w 1992253"/>
              <a:gd name="connsiteY59" fmla="*/ 23867 h 1760101"/>
              <a:gd name="connsiteX60" fmla="*/ 477556 w 1992253"/>
              <a:gd name="connsiteY60" fmla="*/ 31010 h 1760101"/>
              <a:gd name="connsiteX61" fmla="*/ 513275 w 1992253"/>
              <a:gd name="connsiteY61" fmla="*/ 81017 h 1760101"/>
              <a:gd name="connsiteX62" fmla="*/ 558519 w 1992253"/>
              <a:gd name="connsiteY62" fmla="*/ 114352 h 1760101"/>
              <a:gd name="connsiteX63" fmla="*/ 568043 w 1992253"/>
              <a:gd name="connsiteY63" fmla="*/ 150073 h 1760101"/>
              <a:gd name="connsiteX64" fmla="*/ 563280 w 1992253"/>
              <a:gd name="connsiteY64" fmla="*/ 221510 h 1760101"/>
              <a:gd name="connsiteX65" fmla="*/ 587397 w 1992253"/>
              <a:gd name="connsiteY65" fmla="*/ 276654 h 1760101"/>
              <a:gd name="connsiteX66" fmla="*/ 649005 w 1992253"/>
              <a:gd name="connsiteY66" fmla="*/ 309617 h 1760101"/>
              <a:gd name="connsiteX67" fmla="*/ 779974 w 1992253"/>
              <a:gd name="connsiteY67" fmla="*/ 381054 h 1760101"/>
              <a:gd name="connsiteX68" fmla="*/ 870463 w 1992253"/>
              <a:gd name="connsiteY68" fmla="*/ 440583 h 1760101"/>
              <a:gd name="connsiteX69" fmla="*/ 941899 w 1992253"/>
              <a:gd name="connsiteY69" fmla="*/ 390579 h 1760101"/>
              <a:gd name="connsiteX70" fmla="*/ 991905 w 1992253"/>
              <a:gd name="connsiteY70" fmla="*/ 362004 h 1760101"/>
              <a:gd name="connsiteX71" fmla="*/ 1006193 w 1992253"/>
              <a:gd name="connsiteY71" fmla="*/ 378673 h 1760101"/>
              <a:gd name="connsiteX72" fmla="*/ 1049055 w 1992253"/>
              <a:gd name="connsiteY72" fmla="*/ 395342 h 1760101"/>
              <a:gd name="connsiteX73" fmla="*/ 1072869 w 1992253"/>
              <a:gd name="connsiteY73" fmla="*/ 407248 h 1760101"/>
              <a:gd name="connsiteX74" fmla="*/ 1146687 w 1992253"/>
              <a:gd name="connsiteY74" fmla="*/ 402485 h 1760101"/>
              <a:gd name="connsiteX75" fmla="*/ 1170500 w 1992253"/>
              <a:gd name="connsiteY75" fmla="*/ 419154 h 1760101"/>
              <a:gd name="connsiteX76" fmla="*/ 1215744 w 1992253"/>
              <a:gd name="connsiteY76" fmla="*/ 423917 h 1760101"/>
              <a:gd name="connsiteX77" fmla="*/ 1227649 w 1992253"/>
              <a:gd name="connsiteY77" fmla="*/ 435823 h 1760101"/>
              <a:gd name="connsiteX78" fmla="*/ 1239556 w 1992253"/>
              <a:gd name="connsiteY78" fmla="*/ 466779 h 1760101"/>
              <a:gd name="connsiteX79" fmla="*/ 1253844 w 1992253"/>
              <a:gd name="connsiteY79" fmla="*/ 478685 h 1760101"/>
              <a:gd name="connsiteX80" fmla="*/ 1289563 w 1992253"/>
              <a:gd name="connsiteY80" fmla="*/ 502498 h 1760101"/>
              <a:gd name="connsiteX81" fmla="*/ 1306231 w 1992253"/>
              <a:gd name="connsiteY81" fmla="*/ 492973 h 1760101"/>
              <a:gd name="connsiteX82" fmla="*/ 1341950 w 1992253"/>
              <a:gd name="connsiteY82" fmla="*/ 502498 h 1760101"/>
              <a:gd name="connsiteX83" fmla="*/ 1401480 w 1992253"/>
              <a:gd name="connsiteY83" fmla="*/ 564411 h 1760101"/>
              <a:gd name="connsiteX84" fmla="*/ 1377667 w 1992253"/>
              <a:gd name="connsiteY84" fmla="*/ 614416 h 1760101"/>
              <a:gd name="connsiteX85" fmla="*/ 1420532 w 1992253"/>
              <a:gd name="connsiteY85" fmla="*/ 700142 h 1760101"/>
              <a:gd name="connsiteX86" fmla="*/ 1441962 w 1992253"/>
              <a:gd name="connsiteY86" fmla="*/ 757292 h 1760101"/>
              <a:gd name="connsiteX87" fmla="*/ 1468155 w 1992253"/>
              <a:gd name="connsiteY87" fmla="*/ 783485 h 1760101"/>
              <a:gd name="connsiteX88" fmla="*/ 1515781 w 1992253"/>
              <a:gd name="connsiteY88" fmla="*/ 816822 h 1760101"/>
              <a:gd name="connsiteX89" fmla="*/ 1572932 w 1992253"/>
              <a:gd name="connsiteY89" fmla="*/ 797773 h 1760101"/>
              <a:gd name="connsiteX90" fmla="*/ 1641988 w 1992253"/>
              <a:gd name="connsiteY90" fmla="*/ 735860 h 1760101"/>
              <a:gd name="connsiteX91" fmla="*/ 1658656 w 1992253"/>
              <a:gd name="connsiteY91" fmla="*/ 723954 h 1760101"/>
              <a:gd name="connsiteX92" fmla="*/ 1696756 w 1992253"/>
              <a:gd name="connsiteY92" fmla="*/ 764435 h 1760101"/>
              <a:gd name="connsiteX93" fmla="*/ 1727713 w 1992253"/>
              <a:gd name="connsiteY93" fmla="*/ 778723 h 1760101"/>
              <a:gd name="connsiteX94" fmla="*/ 1770575 w 1992253"/>
              <a:gd name="connsiteY94" fmla="*/ 802535 h 1760101"/>
              <a:gd name="connsiteX95" fmla="*/ 1799150 w 1992253"/>
              <a:gd name="connsiteY95" fmla="*/ 831110 h 1760101"/>
              <a:gd name="connsiteX96" fmla="*/ 1880113 w 1992253"/>
              <a:gd name="connsiteY96" fmla="*/ 873973 h 1760101"/>
              <a:gd name="connsiteX97" fmla="*/ 1911069 w 1992253"/>
              <a:gd name="connsiteY97" fmla="*/ 873973 h 1760101"/>
              <a:gd name="connsiteX98" fmla="*/ 1946788 w 1992253"/>
              <a:gd name="connsiteY98" fmla="*/ 881117 h 1760101"/>
              <a:gd name="connsiteX99" fmla="*/ 1946788 w 1992253"/>
              <a:gd name="connsiteY99" fmla="*/ 938266 h 1760101"/>
              <a:gd name="connsiteX100" fmla="*/ 1961075 w 1992253"/>
              <a:gd name="connsiteY100" fmla="*/ 1014467 h 1760101"/>
              <a:gd name="connsiteX101" fmla="*/ 1956313 w 1992253"/>
              <a:gd name="connsiteY101" fmla="*/ 1069235 h 1760101"/>
              <a:gd name="connsiteX102" fmla="*/ 1953931 w 1992253"/>
              <a:gd name="connsiteY102" fmla="*/ 1128766 h 1760101"/>
              <a:gd name="connsiteX103" fmla="*/ 1987269 w 1992253"/>
              <a:gd name="connsiteY103" fmla="*/ 1200204 h 1760101"/>
              <a:gd name="connsiteX104" fmla="*/ 1989650 w 1992253"/>
              <a:gd name="connsiteY104" fmla="*/ 1221635 h 1760101"/>
              <a:gd name="connsiteX105" fmla="*/ 1963456 w 1992253"/>
              <a:gd name="connsiteY105" fmla="*/ 1285929 h 1760101"/>
              <a:gd name="connsiteX106" fmla="*/ 1908688 w 1992253"/>
              <a:gd name="connsiteY106" fmla="*/ 1350223 h 1760101"/>
              <a:gd name="connsiteX107" fmla="*/ 1911067 w 1992253"/>
              <a:gd name="connsiteY107" fmla="*/ 1433565 h 1760101"/>
              <a:gd name="connsiteX108" fmla="*/ 1844393 w 1992253"/>
              <a:gd name="connsiteY108" fmla="*/ 1390704 h 1760101"/>
              <a:gd name="connsiteX109" fmla="*/ 1796768 w 1992253"/>
              <a:gd name="connsiteY109" fmla="*/ 1438328 h 1760101"/>
              <a:gd name="connsiteX110" fmla="*/ 1720568 w 1992253"/>
              <a:gd name="connsiteY110" fmla="*/ 1362128 h 1760101"/>
              <a:gd name="connsiteX111" fmla="*/ 1689612 w 1992253"/>
              <a:gd name="connsiteY111" fmla="*/ 1331172 h 1760101"/>
              <a:gd name="connsiteX112" fmla="*/ 1606268 w 1992253"/>
              <a:gd name="connsiteY112" fmla="*/ 1302597 h 1760101"/>
              <a:gd name="connsiteX113" fmla="*/ 1541974 w 1992253"/>
              <a:gd name="connsiteY113" fmla="*/ 1216872 h 1760101"/>
              <a:gd name="connsiteX114" fmla="*/ 1496730 w 1992253"/>
              <a:gd name="connsiteY114" fmla="*/ 1183535 h 1760101"/>
              <a:gd name="connsiteX115" fmla="*/ 1439580 w 1992253"/>
              <a:gd name="connsiteY115" fmla="*/ 1174009 h 1760101"/>
              <a:gd name="connsiteX116" fmla="*/ 1349093 w 1992253"/>
              <a:gd name="connsiteY116" fmla="*/ 1188299 h 1760101"/>
              <a:gd name="connsiteX117" fmla="*/ 1332424 w 1992253"/>
              <a:gd name="connsiteY117" fmla="*/ 1185916 h 1760101"/>
              <a:gd name="connsiteX118" fmla="*/ 1291943 w 1992253"/>
              <a:gd name="connsiteY118" fmla="*/ 1212109 h 1760101"/>
              <a:gd name="connsiteX119" fmla="*/ 1258605 w 1992253"/>
              <a:gd name="connsiteY119" fmla="*/ 1228778 h 1760101"/>
              <a:gd name="connsiteX120" fmla="*/ 1253843 w 1992253"/>
              <a:gd name="connsiteY120" fmla="*/ 1250210 h 1760101"/>
              <a:gd name="connsiteX121" fmla="*/ 1222887 w 1992253"/>
              <a:gd name="connsiteY121" fmla="*/ 1269260 h 1760101"/>
              <a:gd name="connsiteX122" fmla="*/ 1199074 w 1992253"/>
              <a:gd name="connsiteY122" fmla="*/ 1302597 h 1760101"/>
              <a:gd name="connsiteX123" fmla="*/ 1141924 w 1992253"/>
              <a:gd name="connsiteY123" fmla="*/ 1331172 h 1760101"/>
              <a:gd name="connsiteX124" fmla="*/ 1120493 w 1992253"/>
              <a:gd name="connsiteY124" fmla="*/ 1362129 h 1760101"/>
              <a:gd name="connsiteX125" fmla="*/ 1094299 w 1992253"/>
              <a:gd name="connsiteY125" fmla="*/ 1388322 h 1760101"/>
              <a:gd name="connsiteX126" fmla="*/ 1080012 w 1992253"/>
              <a:gd name="connsiteY126" fmla="*/ 1454997 h 1760101"/>
              <a:gd name="connsiteX127" fmla="*/ 1091918 w 1992253"/>
              <a:gd name="connsiteY127" fmla="*/ 1502622 h 1760101"/>
              <a:gd name="connsiteX128" fmla="*/ 1118112 w 1992253"/>
              <a:gd name="connsiteY128" fmla="*/ 1543103 h 1760101"/>
              <a:gd name="connsiteX129" fmla="*/ 1122874 w 1992253"/>
              <a:gd name="connsiteY129" fmla="*/ 1590729 h 1760101"/>
              <a:gd name="connsiteX130" fmla="*/ 1108587 w 1992253"/>
              <a:gd name="connsiteY130" fmla="*/ 1621684 h 1760101"/>
              <a:gd name="connsiteX131" fmla="*/ 1099062 w 1992253"/>
              <a:gd name="connsiteY131" fmla="*/ 1652642 h 1760101"/>
              <a:gd name="connsiteX132" fmla="*/ 1013337 w 1992253"/>
              <a:gd name="connsiteY132" fmla="*/ 1726459 h 1760101"/>
              <a:gd name="connsiteX133" fmla="*/ 989524 w 1992253"/>
              <a:gd name="connsiteY133" fmla="*/ 1747891 h 1760101"/>
              <a:gd name="connsiteX134" fmla="*/ 931725 w 1992253"/>
              <a:gd name="connsiteY134" fmla="*/ 1757893 h 1760101"/>
              <a:gd name="connsiteX135" fmla="*/ 818074 w 1992253"/>
              <a:gd name="connsiteY135" fmla="*/ 1702648 h 1760101"/>
              <a:gd name="connsiteX136" fmla="*/ 770449 w 1992253"/>
              <a:gd name="connsiteY136" fmla="*/ 1674072 h 1760101"/>
              <a:gd name="connsiteX137" fmla="*/ 687105 w 1992253"/>
              <a:gd name="connsiteY137" fmla="*/ 1645499 h 1760101"/>
              <a:gd name="connsiteX138" fmla="*/ 601380 w 1992253"/>
              <a:gd name="connsiteY138" fmla="*/ 1631209 h 1760101"/>
              <a:gd name="connsiteX139" fmla="*/ 546612 w 1992253"/>
              <a:gd name="connsiteY139" fmla="*/ 1640734 h 1760101"/>
              <a:gd name="connsiteX140" fmla="*/ 491843 w 1992253"/>
              <a:gd name="connsiteY140" fmla="*/ 1638353 h 1760101"/>
              <a:gd name="connsiteX141" fmla="*/ 391830 w 1992253"/>
              <a:gd name="connsiteY141" fmla="*/ 1655022 h 1760101"/>
              <a:gd name="connsiteX142" fmla="*/ 313249 w 1992253"/>
              <a:gd name="connsiteY142" fmla="*/ 1643117 h 1760101"/>
              <a:gd name="connsiteX143" fmla="*/ 246574 w 1992253"/>
              <a:gd name="connsiteY143" fmla="*/ 1619303 h 1760101"/>
              <a:gd name="connsiteX144" fmla="*/ 170374 w 1992253"/>
              <a:gd name="connsiteY144" fmla="*/ 1547867 h 1760101"/>
              <a:gd name="connsiteX145" fmla="*/ 75125 w 1992253"/>
              <a:gd name="connsiteY145" fmla="*/ 1497860 h 1760101"/>
              <a:gd name="connsiteX146" fmla="*/ 48930 w 1992253"/>
              <a:gd name="connsiteY146" fmla="*/ 1433567 h 1760101"/>
              <a:gd name="connsiteX147" fmla="*/ 70362 w 1992253"/>
              <a:gd name="connsiteY147" fmla="*/ 1416898 h 1760101"/>
              <a:gd name="connsiteX148" fmla="*/ 87030 w 1992253"/>
              <a:gd name="connsiteY148" fmla="*/ 1371654 h 1760101"/>
              <a:gd name="connsiteX149" fmla="*/ 79943 w 1992253"/>
              <a:gd name="connsiteY149" fmla="*/ 1336122 h 1760101"/>
              <a:gd name="connsiteX0" fmla="*/ 79943 w 1992253"/>
              <a:gd name="connsiteY0" fmla="*/ 1336122 h 1760101"/>
              <a:gd name="connsiteX1" fmla="*/ 60837 w 1992253"/>
              <a:gd name="connsiteY1" fmla="*/ 1290692 h 1760101"/>
              <a:gd name="connsiteX2" fmla="*/ 67980 w 1992253"/>
              <a:gd name="connsiteY2" fmla="*/ 1233542 h 1760101"/>
              <a:gd name="connsiteX3" fmla="*/ 39405 w 1992253"/>
              <a:gd name="connsiteY3" fmla="*/ 1135909 h 1760101"/>
              <a:gd name="connsiteX4" fmla="*/ 58455 w 1992253"/>
              <a:gd name="connsiteY4" fmla="*/ 1138292 h 1760101"/>
              <a:gd name="connsiteX5" fmla="*/ 125131 w 1992253"/>
              <a:gd name="connsiteY5" fmla="*/ 1159722 h 1760101"/>
              <a:gd name="connsiteX6" fmla="*/ 153706 w 1992253"/>
              <a:gd name="connsiteY6" fmla="*/ 1124004 h 1760101"/>
              <a:gd name="connsiteX7" fmla="*/ 201331 w 1992253"/>
              <a:gd name="connsiteY7" fmla="*/ 1107334 h 1760101"/>
              <a:gd name="connsiteX8" fmla="*/ 189424 w 1992253"/>
              <a:gd name="connsiteY8" fmla="*/ 1071617 h 1760101"/>
              <a:gd name="connsiteX9" fmla="*/ 194188 w 1992253"/>
              <a:gd name="connsiteY9" fmla="*/ 1026372 h 1760101"/>
              <a:gd name="connsiteX10" fmla="*/ 215618 w 1992253"/>
              <a:gd name="connsiteY10" fmla="*/ 990654 h 1760101"/>
              <a:gd name="connsiteX11" fmla="*/ 218000 w 1992253"/>
              <a:gd name="connsiteY11" fmla="*/ 964459 h 1760101"/>
              <a:gd name="connsiteX12" fmla="*/ 239430 w 1992253"/>
              <a:gd name="connsiteY12" fmla="*/ 964460 h 1760101"/>
              <a:gd name="connsiteX13" fmla="*/ 268006 w 1992253"/>
              <a:gd name="connsiteY13" fmla="*/ 950172 h 1760101"/>
              <a:gd name="connsiteX14" fmla="*/ 318013 w 1992253"/>
              <a:gd name="connsiteY14" fmla="*/ 885878 h 1760101"/>
              <a:gd name="connsiteX15" fmla="*/ 348968 w 1992253"/>
              <a:gd name="connsiteY15" fmla="*/ 833490 h 1760101"/>
              <a:gd name="connsiteX16" fmla="*/ 441838 w 1992253"/>
              <a:gd name="connsiteY16" fmla="*/ 778722 h 1760101"/>
              <a:gd name="connsiteX17" fmla="*/ 553756 w 1992253"/>
              <a:gd name="connsiteY17" fmla="*/ 740621 h 1760101"/>
              <a:gd name="connsiteX18" fmla="*/ 527563 w 1992253"/>
              <a:gd name="connsiteY18" fmla="*/ 707284 h 1760101"/>
              <a:gd name="connsiteX19" fmla="*/ 489463 w 1992253"/>
              <a:gd name="connsiteY19" fmla="*/ 688234 h 1760101"/>
              <a:gd name="connsiteX20" fmla="*/ 508513 w 1992253"/>
              <a:gd name="connsiteY20" fmla="*/ 647753 h 1760101"/>
              <a:gd name="connsiteX21" fmla="*/ 503750 w 1992253"/>
              <a:gd name="connsiteY21" fmla="*/ 623941 h 1760101"/>
              <a:gd name="connsiteX22" fmla="*/ 498988 w 1992253"/>
              <a:gd name="connsiteY22" fmla="*/ 604891 h 1760101"/>
              <a:gd name="connsiteX23" fmla="*/ 434694 w 1992253"/>
              <a:gd name="connsiteY23" fmla="*/ 562028 h 1760101"/>
              <a:gd name="connsiteX24" fmla="*/ 382305 w 1992253"/>
              <a:gd name="connsiteY24" fmla="*/ 571552 h 1760101"/>
              <a:gd name="connsiteX25" fmla="*/ 315631 w 1992253"/>
              <a:gd name="connsiteY25" fmla="*/ 552503 h 1760101"/>
              <a:gd name="connsiteX26" fmla="*/ 248955 w 1992253"/>
              <a:gd name="connsiteY26" fmla="*/ 592983 h 1760101"/>
              <a:gd name="connsiteX27" fmla="*/ 144181 w 1992253"/>
              <a:gd name="connsiteY27" fmla="*/ 590602 h 1760101"/>
              <a:gd name="connsiteX28" fmla="*/ 79887 w 1992253"/>
              <a:gd name="connsiteY28" fmla="*/ 619177 h 1760101"/>
              <a:gd name="connsiteX29" fmla="*/ 32262 w 1992253"/>
              <a:gd name="connsiteY29" fmla="*/ 647752 h 1760101"/>
              <a:gd name="connsiteX30" fmla="*/ 1307 w 1992253"/>
              <a:gd name="connsiteY30" fmla="*/ 602508 h 1760101"/>
              <a:gd name="connsiteX31" fmla="*/ 10830 w 1992253"/>
              <a:gd name="connsiteY31" fmla="*/ 514402 h 1760101"/>
              <a:gd name="connsiteX32" fmla="*/ 8450 w 1992253"/>
              <a:gd name="connsiteY32" fmla="*/ 478683 h 1760101"/>
              <a:gd name="connsiteX33" fmla="*/ 22737 w 1992253"/>
              <a:gd name="connsiteY33" fmla="*/ 452490 h 1760101"/>
              <a:gd name="connsiteX34" fmla="*/ 27499 w 1992253"/>
              <a:gd name="connsiteY34" fmla="*/ 388196 h 1760101"/>
              <a:gd name="connsiteX35" fmla="*/ 32262 w 1992253"/>
              <a:gd name="connsiteY35" fmla="*/ 357240 h 1760101"/>
              <a:gd name="connsiteX36" fmla="*/ 58455 w 1992253"/>
              <a:gd name="connsiteY36" fmla="*/ 331046 h 1760101"/>
              <a:gd name="connsiteX37" fmla="*/ 60838 w 1992253"/>
              <a:gd name="connsiteY37" fmla="*/ 300090 h 1760101"/>
              <a:gd name="connsiteX38" fmla="*/ 106080 w 1992253"/>
              <a:gd name="connsiteY38" fmla="*/ 290565 h 1760101"/>
              <a:gd name="connsiteX39" fmla="*/ 82268 w 1992253"/>
              <a:gd name="connsiteY39" fmla="*/ 266752 h 1760101"/>
              <a:gd name="connsiteX40" fmla="*/ 117988 w 1992253"/>
              <a:gd name="connsiteY40" fmla="*/ 240558 h 1760101"/>
              <a:gd name="connsiteX41" fmla="*/ 91793 w 1992253"/>
              <a:gd name="connsiteY41" fmla="*/ 233415 h 1760101"/>
              <a:gd name="connsiteX42" fmla="*/ 58456 w 1992253"/>
              <a:gd name="connsiteY42" fmla="*/ 202458 h 1760101"/>
              <a:gd name="connsiteX43" fmla="*/ 101319 w 1992253"/>
              <a:gd name="connsiteY43" fmla="*/ 161977 h 1760101"/>
              <a:gd name="connsiteX44" fmla="*/ 65600 w 1992253"/>
              <a:gd name="connsiteY44" fmla="*/ 152452 h 1760101"/>
              <a:gd name="connsiteX45" fmla="*/ 56075 w 1992253"/>
              <a:gd name="connsiteY45" fmla="*/ 135783 h 1760101"/>
              <a:gd name="connsiteX46" fmla="*/ 72744 w 1992253"/>
              <a:gd name="connsiteY46" fmla="*/ 100065 h 1760101"/>
              <a:gd name="connsiteX47" fmla="*/ 51313 w 1992253"/>
              <a:gd name="connsiteY47" fmla="*/ 88158 h 1760101"/>
              <a:gd name="connsiteX48" fmla="*/ 65600 w 1992253"/>
              <a:gd name="connsiteY48" fmla="*/ 80063 h 1760101"/>
              <a:gd name="connsiteX49" fmla="*/ 77506 w 1992253"/>
              <a:gd name="connsiteY49" fmla="*/ 57204 h 1760101"/>
              <a:gd name="connsiteX50" fmla="*/ 125131 w 1992253"/>
              <a:gd name="connsiteY50" fmla="*/ 28627 h 1760101"/>
              <a:gd name="connsiteX51" fmla="*/ 172756 w 1992253"/>
              <a:gd name="connsiteY51" fmla="*/ 26247 h 1760101"/>
              <a:gd name="connsiteX52" fmla="*/ 210856 w 1992253"/>
              <a:gd name="connsiteY52" fmla="*/ 47679 h 1760101"/>
              <a:gd name="connsiteX53" fmla="*/ 234669 w 1992253"/>
              <a:gd name="connsiteY53" fmla="*/ 50059 h 1760101"/>
              <a:gd name="connsiteX54" fmla="*/ 287056 w 1992253"/>
              <a:gd name="connsiteY54" fmla="*/ 54823 h 1760101"/>
              <a:gd name="connsiteX55" fmla="*/ 318013 w 1992253"/>
              <a:gd name="connsiteY55" fmla="*/ 64348 h 1760101"/>
              <a:gd name="connsiteX56" fmla="*/ 322775 w 1992253"/>
              <a:gd name="connsiteY56" fmla="*/ 35773 h 1760101"/>
              <a:gd name="connsiteX57" fmla="*/ 315631 w 1992253"/>
              <a:gd name="connsiteY57" fmla="*/ 16722 h 1760101"/>
              <a:gd name="connsiteX58" fmla="*/ 413263 w 1992253"/>
              <a:gd name="connsiteY58" fmla="*/ 52 h 1760101"/>
              <a:gd name="connsiteX59" fmla="*/ 448980 w 1992253"/>
              <a:gd name="connsiteY59" fmla="*/ 23867 h 1760101"/>
              <a:gd name="connsiteX60" fmla="*/ 477556 w 1992253"/>
              <a:gd name="connsiteY60" fmla="*/ 31010 h 1760101"/>
              <a:gd name="connsiteX61" fmla="*/ 513275 w 1992253"/>
              <a:gd name="connsiteY61" fmla="*/ 81017 h 1760101"/>
              <a:gd name="connsiteX62" fmla="*/ 558519 w 1992253"/>
              <a:gd name="connsiteY62" fmla="*/ 114352 h 1760101"/>
              <a:gd name="connsiteX63" fmla="*/ 568043 w 1992253"/>
              <a:gd name="connsiteY63" fmla="*/ 150073 h 1760101"/>
              <a:gd name="connsiteX64" fmla="*/ 563280 w 1992253"/>
              <a:gd name="connsiteY64" fmla="*/ 221510 h 1760101"/>
              <a:gd name="connsiteX65" fmla="*/ 587397 w 1992253"/>
              <a:gd name="connsiteY65" fmla="*/ 276654 h 1760101"/>
              <a:gd name="connsiteX66" fmla="*/ 649005 w 1992253"/>
              <a:gd name="connsiteY66" fmla="*/ 309617 h 1760101"/>
              <a:gd name="connsiteX67" fmla="*/ 779974 w 1992253"/>
              <a:gd name="connsiteY67" fmla="*/ 381054 h 1760101"/>
              <a:gd name="connsiteX68" fmla="*/ 870463 w 1992253"/>
              <a:gd name="connsiteY68" fmla="*/ 440583 h 1760101"/>
              <a:gd name="connsiteX69" fmla="*/ 941899 w 1992253"/>
              <a:gd name="connsiteY69" fmla="*/ 390579 h 1760101"/>
              <a:gd name="connsiteX70" fmla="*/ 991905 w 1992253"/>
              <a:gd name="connsiteY70" fmla="*/ 362004 h 1760101"/>
              <a:gd name="connsiteX71" fmla="*/ 1006193 w 1992253"/>
              <a:gd name="connsiteY71" fmla="*/ 378673 h 1760101"/>
              <a:gd name="connsiteX72" fmla="*/ 1049055 w 1992253"/>
              <a:gd name="connsiteY72" fmla="*/ 395342 h 1760101"/>
              <a:gd name="connsiteX73" fmla="*/ 1072869 w 1992253"/>
              <a:gd name="connsiteY73" fmla="*/ 407248 h 1760101"/>
              <a:gd name="connsiteX74" fmla="*/ 1146687 w 1992253"/>
              <a:gd name="connsiteY74" fmla="*/ 402485 h 1760101"/>
              <a:gd name="connsiteX75" fmla="*/ 1170500 w 1992253"/>
              <a:gd name="connsiteY75" fmla="*/ 419154 h 1760101"/>
              <a:gd name="connsiteX76" fmla="*/ 1215744 w 1992253"/>
              <a:gd name="connsiteY76" fmla="*/ 423917 h 1760101"/>
              <a:gd name="connsiteX77" fmla="*/ 1227649 w 1992253"/>
              <a:gd name="connsiteY77" fmla="*/ 435823 h 1760101"/>
              <a:gd name="connsiteX78" fmla="*/ 1239556 w 1992253"/>
              <a:gd name="connsiteY78" fmla="*/ 466779 h 1760101"/>
              <a:gd name="connsiteX79" fmla="*/ 1253844 w 1992253"/>
              <a:gd name="connsiteY79" fmla="*/ 478685 h 1760101"/>
              <a:gd name="connsiteX80" fmla="*/ 1289563 w 1992253"/>
              <a:gd name="connsiteY80" fmla="*/ 502498 h 1760101"/>
              <a:gd name="connsiteX81" fmla="*/ 1306231 w 1992253"/>
              <a:gd name="connsiteY81" fmla="*/ 492973 h 1760101"/>
              <a:gd name="connsiteX82" fmla="*/ 1341950 w 1992253"/>
              <a:gd name="connsiteY82" fmla="*/ 502498 h 1760101"/>
              <a:gd name="connsiteX83" fmla="*/ 1401480 w 1992253"/>
              <a:gd name="connsiteY83" fmla="*/ 564411 h 1760101"/>
              <a:gd name="connsiteX84" fmla="*/ 1377667 w 1992253"/>
              <a:gd name="connsiteY84" fmla="*/ 614416 h 1760101"/>
              <a:gd name="connsiteX85" fmla="*/ 1420532 w 1992253"/>
              <a:gd name="connsiteY85" fmla="*/ 700142 h 1760101"/>
              <a:gd name="connsiteX86" fmla="*/ 1441962 w 1992253"/>
              <a:gd name="connsiteY86" fmla="*/ 757292 h 1760101"/>
              <a:gd name="connsiteX87" fmla="*/ 1468155 w 1992253"/>
              <a:gd name="connsiteY87" fmla="*/ 783485 h 1760101"/>
              <a:gd name="connsiteX88" fmla="*/ 1515781 w 1992253"/>
              <a:gd name="connsiteY88" fmla="*/ 816822 h 1760101"/>
              <a:gd name="connsiteX89" fmla="*/ 1572932 w 1992253"/>
              <a:gd name="connsiteY89" fmla="*/ 797773 h 1760101"/>
              <a:gd name="connsiteX90" fmla="*/ 1641988 w 1992253"/>
              <a:gd name="connsiteY90" fmla="*/ 735860 h 1760101"/>
              <a:gd name="connsiteX91" fmla="*/ 1658656 w 1992253"/>
              <a:gd name="connsiteY91" fmla="*/ 723954 h 1760101"/>
              <a:gd name="connsiteX92" fmla="*/ 1696756 w 1992253"/>
              <a:gd name="connsiteY92" fmla="*/ 764435 h 1760101"/>
              <a:gd name="connsiteX93" fmla="*/ 1727713 w 1992253"/>
              <a:gd name="connsiteY93" fmla="*/ 778723 h 1760101"/>
              <a:gd name="connsiteX94" fmla="*/ 1770575 w 1992253"/>
              <a:gd name="connsiteY94" fmla="*/ 802535 h 1760101"/>
              <a:gd name="connsiteX95" fmla="*/ 1799150 w 1992253"/>
              <a:gd name="connsiteY95" fmla="*/ 831110 h 1760101"/>
              <a:gd name="connsiteX96" fmla="*/ 1880113 w 1992253"/>
              <a:gd name="connsiteY96" fmla="*/ 873973 h 1760101"/>
              <a:gd name="connsiteX97" fmla="*/ 1911069 w 1992253"/>
              <a:gd name="connsiteY97" fmla="*/ 873973 h 1760101"/>
              <a:gd name="connsiteX98" fmla="*/ 1946788 w 1992253"/>
              <a:gd name="connsiteY98" fmla="*/ 881117 h 1760101"/>
              <a:gd name="connsiteX99" fmla="*/ 1946788 w 1992253"/>
              <a:gd name="connsiteY99" fmla="*/ 938266 h 1760101"/>
              <a:gd name="connsiteX100" fmla="*/ 1961075 w 1992253"/>
              <a:gd name="connsiteY100" fmla="*/ 1014467 h 1760101"/>
              <a:gd name="connsiteX101" fmla="*/ 1956313 w 1992253"/>
              <a:gd name="connsiteY101" fmla="*/ 1069235 h 1760101"/>
              <a:gd name="connsiteX102" fmla="*/ 1953931 w 1992253"/>
              <a:gd name="connsiteY102" fmla="*/ 1128766 h 1760101"/>
              <a:gd name="connsiteX103" fmla="*/ 1987269 w 1992253"/>
              <a:gd name="connsiteY103" fmla="*/ 1200204 h 1760101"/>
              <a:gd name="connsiteX104" fmla="*/ 1989650 w 1992253"/>
              <a:gd name="connsiteY104" fmla="*/ 1221635 h 1760101"/>
              <a:gd name="connsiteX105" fmla="*/ 1963456 w 1992253"/>
              <a:gd name="connsiteY105" fmla="*/ 1285929 h 1760101"/>
              <a:gd name="connsiteX106" fmla="*/ 1908688 w 1992253"/>
              <a:gd name="connsiteY106" fmla="*/ 1350223 h 1760101"/>
              <a:gd name="connsiteX107" fmla="*/ 1906306 w 1992253"/>
              <a:gd name="connsiteY107" fmla="*/ 1409754 h 1760101"/>
              <a:gd name="connsiteX108" fmla="*/ 1911067 w 1992253"/>
              <a:gd name="connsiteY108" fmla="*/ 1433565 h 1760101"/>
              <a:gd name="connsiteX109" fmla="*/ 1844393 w 1992253"/>
              <a:gd name="connsiteY109" fmla="*/ 1390704 h 1760101"/>
              <a:gd name="connsiteX110" fmla="*/ 1796768 w 1992253"/>
              <a:gd name="connsiteY110" fmla="*/ 1438328 h 1760101"/>
              <a:gd name="connsiteX111" fmla="*/ 1720568 w 1992253"/>
              <a:gd name="connsiteY111" fmla="*/ 1362128 h 1760101"/>
              <a:gd name="connsiteX112" fmla="*/ 1689612 w 1992253"/>
              <a:gd name="connsiteY112" fmla="*/ 1331172 h 1760101"/>
              <a:gd name="connsiteX113" fmla="*/ 1606268 w 1992253"/>
              <a:gd name="connsiteY113" fmla="*/ 1302597 h 1760101"/>
              <a:gd name="connsiteX114" fmla="*/ 1541974 w 1992253"/>
              <a:gd name="connsiteY114" fmla="*/ 1216872 h 1760101"/>
              <a:gd name="connsiteX115" fmla="*/ 1496730 w 1992253"/>
              <a:gd name="connsiteY115" fmla="*/ 1183535 h 1760101"/>
              <a:gd name="connsiteX116" fmla="*/ 1439580 w 1992253"/>
              <a:gd name="connsiteY116" fmla="*/ 1174009 h 1760101"/>
              <a:gd name="connsiteX117" fmla="*/ 1349093 w 1992253"/>
              <a:gd name="connsiteY117" fmla="*/ 1188299 h 1760101"/>
              <a:gd name="connsiteX118" fmla="*/ 1332424 w 1992253"/>
              <a:gd name="connsiteY118" fmla="*/ 1185916 h 1760101"/>
              <a:gd name="connsiteX119" fmla="*/ 1291943 w 1992253"/>
              <a:gd name="connsiteY119" fmla="*/ 1212109 h 1760101"/>
              <a:gd name="connsiteX120" fmla="*/ 1258605 w 1992253"/>
              <a:gd name="connsiteY120" fmla="*/ 1228778 h 1760101"/>
              <a:gd name="connsiteX121" fmla="*/ 1253843 w 1992253"/>
              <a:gd name="connsiteY121" fmla="*/ 1250210 h 1760101"/>
              <a:gd name="connsiteX122" fmla="*/ 1222887 w 1992253"/>
              <a:gd name="connsiteY122" fmla="*/ 1269260 h 1760101"/>
              <a:gd name="connsiteX123" fmla="*/ 1199074 w 1992253"/>
              <a:gd name="connsiteY123" fmla="*/ 1302597 h 1760101"/>
              <a:gd name="connsiteX124" fmla="*/ 1141924 w 1992253"/>
              <a:gd name="connsiteY124" fmla="*/ 1331172 h 1760101"/>
              <a:gd name="connsiteX125" fmla="*/ 1120493 w 1992253"/>
              <a:gd name="connsiteY125" fmla="*/ 1362129 h 1760101"/>
              <a:gd name="connsiteX126" fmla="*/ 1094299 w 1992253"/>
              <a:gd name="connsiteY126" fmla="*/ 1388322 h 1760101"/>
              <a:gd name="connsiteX127" fmla="*/ 1080012 w 1992253"/>
              <a:gd name="connsiteY127" fmla="*/ 1454997 h 1760101"/>
              <a:gd name="connsiteX128" fmla="*/ 1091918 w 1992253"/>
              <a:gd name="connsiteY128" fmla="*/ 1502622 h 1760101"/>
              <a:gd name="connsiteX129" fmla="*/ 1118112 w 1992253"/>
              <a:gd name="connsiteY129" fmla="*/ 1543103 h 1760101"/>
              <a:gd name="connsiteX130" fmla="*/ 1122874 w 1992253"/>
              <a:gd name="connsiteY130" fmla="*/ 1590729 h 1760101"/>
              <a:gd name="connsiteX131" fmla="*/ 1108587 w 1992253"/>
              <a:gd name="connsiteY131" fmla="*/ 1621684 h 1760101"/>
              <a:gd name="connsiteX132" fmla="*/ 1099062 w 1992253"/>
              <a:gd name="connsiteY132" fmla="*/ 1652642 h 1760101"/>
              <a:gd name="connsiteX133" fmla="*/ 1013337 w 1992253"/>
              <a:gd name="connsiteY133" fmla="*/ 1726459 h 1760101"/>
              <a:gd name="connsiteX134" fmla="*/ 989524 w 1992253"/>
              <a:gd name="connsiteY134" fmla="*/ 1747891 h 1760101"/>
              <a:gd name="connsiteX135" fmla="*/ 931725 w 1992253"/>
              <a:gd name="connsiteY135" fmla="*/ 1757893 h 1760101"/>
              <a:gd name="connsiteX136" fmla="*/ 818074 w 1992253"/>
              <a:gd name="connsiteY136" fmla="*/ 1702648 h 1760101"/>
              <a:gd name="connsiteX137" fmla="*/ 770449 w 1992253"/>
              <a:gd name="connsiteY137" fmla="*/ 1674072 h 1760101"/>
              <a:gd name="connsiteX138" fmla="*/ 687105 w 1992253"/>
              <a:gd name="connsiteY138" fmla="*/ 1645499 h 1760101"/>
              <a:gd name="connsiteX139" fmla="*/ 601380 w 1992253"/>
              <a:gd name="connsiteY139" fmla="*/ 1631209 h 1760101"/>
              <a:gd name="connsiteX140" fmla="*/ 546612 w 1992253"/>
              <a:gd name="connsiteY140" fmla="*/ 1640734 h 1760101"/>
              <a:gd name="connsiteX141" fmla="*/ 491843 w 1992253"/>
              <a:gd name="connsiteY141" fmla="*/ 1638353 h 1760101"/>
              <a:gd name="connsiteX142" fmla="*/ 391830 w 1992253"/>
              <a:gd name="connsiteY142" fmla="*/ 1655022 h 1760101"/>
              <a:gd name="connsiteX143" fmla="*/ 313249 w 1992253"/>
              <a:gd name="connsiteY143" fmla="*/ 1643117 h 1760101"/>
              <a:gd name="connsiteX144" fmla="*/ 246574 w 1992253"/>
              <a:gd name="connsiteY144" fmla="*/ 1619303 h 1760101"/>
              <a:gd name="connsiteX145" fmla="*/ 170374 w 1992253"/>
              <a:gd name="connsiteY145" fmla="*/ 1547867 h 1760101"/>
              <a:gd name="connsiteX146" fmla="*/ 75125 w 1992253"/>
              <a:gd name="connsiteY146" fmla="*/ 1497860 h 1760101"/>
              <a:gd name="connsiteX147" fmla="*/ 48930 w 1992253"/>
              <a:gd name="connsiteY147" fmla="*/ 1433567 h 1760101"/>
              <a:gd name="connsiteX148" fmla="*/ 70362 w 1992253"/>
              <a:gd name="connsiteY148" fmla="*/ 1416898 h 1760101"/>
              <a:gd name="connsiteX149" fmla="*/ 87030 w 1992253"/>
              <a:gd name="connsiteY149" fmla="*/ 1371654 h 1760101"/>
              <a:gd name="connsiteX150" fmla="*/ 79943 w 1992253"/>
              <a:gd name="connsiteY150" fmla="*/ 1336122 h 1760101"/>
              <a:gd name="connsiteX0" fmla="*/ 79943 w 1992253"/>
              <a:gd name="connsiteY0" fmla="*/ 1336122 h 1760101"/>
              <a:gd name="connsiteX1" fmla="*/ 60837 w 1992253"/>
              <a:gd name="connsiteY1" fmla="*/ 1290692 h 1760101"/>
              <a:gd name="connsiteX2" fmla="*/ 67980 w 1992253"/>
              <a:gd name="connsiteY2" fmla="*/ 1233542 h 1760101"/>
              <a:gd name="connsiteX3" fmla="*/ 39405 w 1992253"/>
              <a:gd name="connsiteY3" fmla="*/ 1135909 h 1760101"/>
              <a:gd name="connsiteX4" fmla="*/ 58455 w 1992253"/>
              <a:gd name="connsiteY4" fmla="*/ 1138292 h 1760101"/>
              <a:gd name="connsiteX5" fmla="*/ 125131 w 1992253"/>
              <a:gd name="connsiteY5" fmla="*/ 1159722 h 1760101"/>
              <a:gd name="connsiteX6" fmla="*/ 153706 w 1992253"/>
              <a:gd name="connsiteY6" fmla="*/ 1124004 h 1760101"/>
              <a:gd name="connsiteX7" fmla="*/ 201331 w 1992253"/>
              <a:gd name="connsiteY7" fmla="*/ 1107334 h 1760101"/>
              <a:gd name="connsiteX8" fmla="*/ 189424 w 1992253"/>
              <a:gd name="connsiteY8" fmla="*/ 1071617 h 1760101"/>
              <a:gd name="connsiteX9" fmla="*/ 194188 w 1992253"/>
              <a:gd name="connsiteY9" fmla="*/ 1026372 h 1760101"/>
              <a:gd name="connsiteX10" fmla="*/ 215618 w 1992253"/>
              <a:gd name="connsiteY10" fmla="*/ 990654 h 1760101"/>
              <a:gd name="connsiteX11" fmla="*/ 218000 w 1992253"/>
              <a:gd name="connsiteY11" fmla="*/ 964459 h 1760101"/>
              <a:gd name="connsiteX12" fmla="*/ 239430 w 1992253"/>
              <a:gd name="connsiteY12" fmla="*/ 964460 h 1760101"/>
              <a:gd name="connsiteX13" fmla="*/ 268006 w 1992253"/>
              <a:gd name="connsiteY13" fmla="*/ 950172 h 1760101"/>
              <a:gd name="connsiteX14" fmla="*/ 318013 w 1992253"/>
              <a:gd name="connsiteY14" fmla="*/ 885878 h 1760101"/>
              <a:gd name="connsiteX15" fmla="*/ 348968 w 1992253"/>
              <a:gd name="connsiteY15" fmla="*/ 833490 h 1760101"/>
              <a:gd name="connsiteX16" fmla="*/ 441838 w 1992253"/>
              <a:gd name="connsiteY16" fmla="*/ 778722 h 1760101"/>
              <a:gd name="connsiteX17" fmla="*/ 553756 w 1992253"/>
              <a:gd name="connsiteY17" fmla="*/ 740621 h 1760101"/>
              <a:gd name="connsiteX18" fmla="*/ 527563 w 1992253"/>
              <a:gd name="connsiteY18" fmla="*/ 707284 h 1760101"/>
              <a:gd name="connsiteX19" fmla="*/ 489463 w 1992253"/>
              <a:gd name="connsiteY19" fmla="*/ 688234 h 1760101"/>
              <a:gd name="connsiteX20" fmla="*/ 508513 w 1992253"/>
              <a:gd name="connsiteY20" fmla="*/ 647753 h 1760101"/>
              <a:gd name="connsiteX21" fmla="*/ 503750 w 1992253"/>
              <a:gd name="connsiteY21" fmla="*/ 623941 h 1760101"/>
              <a:gd name="connsiteX22" fmla="*/ 498988 w 1992253"/>
              <a:gd name="connsiteY22" fmla="*/ 604891 h 1760101"/>
              <a:gd name="connsiteX23" fmla="*/ 434694 w 1992253"/>
              <a:gd name="connsiteY23" fmla="*/ 562028 h 1760101"/>
              <a:gd name="connsiteX24" fmla="*/ 382305 w 1992253"/>
              <a:gd name="connsiteY24" fmla="*/ 571552 h 1760101"/>
              <a:gd name="connsiteX25" fmla="*/ 315631 w 1992253"/>
              <a:gd name="connsiteY25" fmla="*/ 552503 h 1760101"/>
              <a:gd name="connsiteX26" fmla="*/ 248955 w 1992253"/>
              <a:gd name="connsiteY26" fmla="*/ 592983 h 1760101"/>
              <a:gd name="connsiteX27" fmla="*/ 144181 w 1992253"/>
              <a:gd name="connsiteY27" fmla="*/ 590602 h 1760101"/>
              <a:gd name="connsiteX28" fmla="*/ 79887 w 1992253"/>
              <a:gd name="connsiteY28" fmla="*/ 619177 h 1760101"/>
              <a:gd name="connsiteX29" fmla="*/ 32262 w 1992253"/>
              <a:gd name="connsiteY29" fmla="*/ 647752 h 1760101"/>
              <a:gd name="connsiteX30" fmla="*/ 1307 w 1992253"/>
              <a:gd name="connsiteY30" fmla="*/ 602508 h 1760101"/>
              <a:gd name="connsiteX31" fmla="*/ 10830 w 1992253"/>
              <a:gd name="connsiteY31" fmla="*/ 514402 h 1760101"/>
              <a:gd name="connsiteX32" fmla="*/ 8450 w 1992253"/>
              <a:gd name="connsiteY32" fmla="*/ 478683 h 1760101"/>
              <a:gd name="connsiteX33" fmla="*/ 22737 w 1992253"/>
              <a:gd name="connsiteY33" fmla="*/ 452490 h 1760101"/>
              <a:gd name="connsiteX34" fmla="*/ 27499 w 1992253"/>
              <a:gd name="connsiteY34" fmla="*/ 388196 h 1760101"/>
              <a:gd name="connsiteX35" fmla="*/ 32262 w 1992253"/>
              <a:gd name="connsiteY35" fmla="*/ 357240 h 1760101"/>
              <a:gd name="connsiteX36" fmla="*/ 58455 w 1992253"/>
              <a:gd name="connsiteY36" fmla="*/ 331046 h 1760101"/>
              <a:gd name="connsiteX37" fmla="*/ 60838 w 1992253"/>
              <a:gd name="connsiteY37" fmla="*/ 300090 h 1760101"/>
              <a:gd name="connsiteX38" fmla="*/ 106080 w 1992253"/>
              <a:gd name="connsiteY38" fmla="*/ 290565 h 1760101"/>
              <a:gd name="connsiteX39" fmla="*/ 82268 w 1992253"/>
              <a:gd name="connsiteY39" fmla="*/ 266752 h 1760101"/>
              <a:gd name="connsiteX40" fmla="*/ 117988 w 1992253"/>
              <a:gd name="connsiteY40" fmla="*/ 240558 h 1760101"/>
              <a:gd name="connsiteX41" fmla="*/ 91793 w 1992253"/>
              <a:gd name="connsiteY41" fmla="*/ 233415 h 1760101"/>
              <a:gd name="connsiteX42" fmla="*/ 58456 w 1992253"/>
              <a:gd name="connsiteY42" fmla="*/ 202458 h 1760101"/>
              <a:gd name="connsiteX43" fmla="*/ 101319 w 1992253"/>
              <a:gd name="connsiteY43" fmla="*/ 161977 h 1760101"/>
              <a:gd name="connsiteX44" fmla="*/ 65600 w 1992253"/>
              <a:gd name="connsiteY44" fmla="*/ 152452 h 1760101"/>
              <a:gd name="connsiteX45" fmla="*/ 56075 w 1992253"/>
              <a:gd name="connsiteY45" fmla="*/ 135783 h 1760101"/>
              <a:gd name="connsiteX46" fmla="*/ 72744 w 1992253"/>
              <a:gd name="connsiteY46" fmla="*/ 100065 h 1760101"/>
              <a:gd name="connsiteX47" fmla="*/ 51313 w 1992253"/>
              <a:gd name="connsiteY47" fmla="*/ 88158 h 1760101"/>
              <a:gd name="connsiteX48" fmla="*/ 65600 w 1992253"/>
              <a:gd name="connsiteY48" fmla="*/ 80063 h 1760101"/>
              <a:gd name="connsiteX49" fmla="*/ 77506 w 1992253"/>
              <a:gd name="connsiteY49" fmla="*/ 57204 h 1760101"/>
              <a:gd name="connsiteX50" fmla="*/ 125131 w 1992253"/>
              <a:gd name="connsiteY50" fmla="*/ 28627 h 1760101"/>
              <a:gd name="connsiteX51" fmla="*/ 172756 w 1992253"/>
              <a:gd name="connsiteY51" fmla="*/ 26247 h 1760101"/>
              <a:gd name="connsiteX52" fmla="*/ 210856 w 1992253"/>
              <a:gd name="connsiteY52" fmla="*/ 47679 h 1760101"/>
              <a:gd name="connsiteX53" fmla="*/ 234669 w 1992253"/>
              <a:gd name="connsiteY53" fmla="*/ 50059 h 1760101"/>
              <a:gd name="connsiteX54" fmla="*/ 287056 w 1992253"/>
              <a:gd name="connsiteY54" fmla="*/ 54823 h 1760101"/>
              <a:gd name="connsiteX55" fmla="*/ 318013 w 1992253"/>
              <a:gd name="connsiteY55" fmla="*/ 64348 h 1760101"/>
              <a:gd name="connsiteX56" fmla="*/ 322775 w 1992253"/>
              <a:gd name="connsiteY56" fmla="*/ 35773 h 1760101"/>
              <a:gd name="connsiteX57" fmla="*/ 315631 w 1992253"/>
              <a:gd name="connsiteY57" fmla="*/ 16722 h 1760101"/>
              <a:gd name="connsiteX58" fmla="*/ 413263 w 1992253"/>
              <a:gd name="connsiteY58" fmla="*/ 52 h 1760101"/>
              <a:gd name="connsiteX59" fmla="*/ 448980 w 1992253"/>
              <a:gd name="connsiteY59" fmla="*/ 23867 h 1760101"/>
              <a:gd name="connsiteX60" fmla="*/ 477556 w 1992253"/>
              <a:gd name="connsiteY60" fmla="*/ 31010 h 1760101"/>
              <a:gd name="connsiteX61" fmla="*/ 513275 w 1992253"/>
              <a:gd name="connsiteY61" fmla="*/ 81017 h 1760101"/>
              <a:gd name="connsiteX62" fmla="*/ 558519 w 1992253"/>
              <a:gd name="connsiteY62" fmla="*/ 114352 h 1760101"/>
              <a:gd name="connsiteX63" fmla="*/ 568043 w 1992253"/>
              <a:gd name="connsiteY63" fmla="*/ 150073 h 1760101"/>
              <a:gd name="connsiteX64" fmla="*/ 563280 w 1992253"/>
              <a:gd name="connsiteY64" fmla="*/ 221510 h 1760101"/>
              <a:gd name="connsiteX65" fmla="*/ 587397 w 1992253"/>
              <a:gd name="connsiteY65" fmla="*/ 276654 h 1760101"/>
              <a:gd name="connsiteX66" fmla="*/ 649005 w 1992253"/>
              <a:gd name="connsiteY66" fmla="*/ 309617 h 1760101"/>
              <a:gd name="connsiteX67" fmla="*/ 779974 w 1992253"/>
              <a:gd name="connsiteY67" fmla="*/ 381054 h 1760101"/>
              <a:gd name="connsiteX68" fmla="*/ 870463 w 1992253"/>
              <a:gd name="connsiteY68" fmla="*/ 440583 h 1760101"/>
              <a:gd name="connsiteX69" fmla="*/ 941899 w 1992253"/>
              <a:gd name="connsiteY69" fmla="*/ 390579 h 1760101"/>
              <a:gd name="connsiteX70" fmla="*/ 991905 w 1992253"/>
              <a:gd name="connsiteY70" fmla="*/ 362004 h 1760101"/>
              <a:gd name="connsiteX71" fmla="*/ 1006193 w 1992253"/>
              <a:gd name="connsiteY71" fmla="*/ 378673 h 1760101"/>
              <a:gd name="connsiteX72" fmla="*/ 1049055 w 1992253"/>
              <a:gd name="connsiteY72" fmla="*/ 395342 h 1760101"/>
              <a:gd name="connsiteX73" fmla="*/ 1072869 w 1992253"/>
              <a:gd name="connsiteY73" fmla="*/ 407248 h 1760101"/>
              <a:gd name="connsiteX74" fmla="*/ 1146687 w 1992253"/>
              <a:gd name="connsiteY74" fmla="*/ 402485 h 1760101"/>
              <a:gd name="connsiteX75" fmla="*/ 1170500 w 1992253"/>
              <a:gd name="connsiteY75" fmla="*/ 419154 h 1760101"/>
              <a:gd name="connsiteX76" fmla="*/ 1215744 w 1992253"/>
              <a:gd name="connsiteY76" fmla="*/ 423917 h 1760101"/>
              <a:gd name="connsiteX77" fmla="*/ 1227649 w 1992253"/>
              <a:gd name="connsiteY77" fmla="*/ 435823 h 1760101"/>
              <a:gd name="connsiteX78" fmla="*/ 1239556 w 1992253"/>
              <a:gd name="connsiteY78" fmla="*/ 466779 h 1760101"/>
              <a:gd name="connsiteX79" fmla="*/ 1253844 w 1992253"/>
              <a:gd name="connsiteY79" fmla="*/ 478685 h 1760101"/>
              <a:gd name="connsiteX80" fmla="*/ 1289563 w 1992253"/>
              <a:gd name="connsiteY80" fmla="*/ 502498 h 1760101"/>
              <a:gd name="connsiteX81" fmla="*/ 1306231 w 1992253"/>
              <a:gd name="connsiteY81" fmla="*/ 492973 h 1760101"/>
              <a:gd name="connsiteX82" fmla="*/ 1341950 w 1992253"/>
              <a:gd name="connsiteY82" fmla="*/ 502498 h 1760101"/>
              <a:gd name="connsiteX83" fmla="*/ 1401480 w 1992253"/>
              <a:gd name="connsiteY83" fmla="*/ 564411 h 1760101"/>
              <a:gd name="connsiteX84" fmla="*/ 1377667 w 1992253"/>
              <a:gd name="connsiteY84" fmla="*/ 614416 h 1760101"/>
              <a:gd name="connsiteX85" fmla="*/ 1420532 w 1992253"/>
              <a:gd name="connsiteY85" fmla="*/ 700142 h 1760101"/>
              <a:gd name="connsiteX86" fmla="*/ 1441962 w 1992253"/>
              <a:gd name="connsiteY86" fmla="*/ 757292 h 1760101"/>
              <a:gd name="connsiteX87" fmla="*/ 1468155 w 1992253"/>
              <a:gd name="connsiteY87" fmla="*/ 783485 h 1760101"/>
              <a:gd name="connsiteX88" fmla="*/ 1515781 w 1992253"/>
              <a:gd name="connsiteY88" fmla="*/ 816822 h 1760101"/>
              <a:gd name="connsiteX89" fmla="*/ 1572932 w 1992253"/>
              <a:gd name="connsiteY89" fmla="*/ 797773 h 1760101"/>
              <a:gd name="connsiteX90" fmla="*/ 1641988 w 1992253"/>
              <a:gd name="connsiteY90" fmla="*/ 735860 h 1760101"/>
              <a:gd name="connsiteX91" fmla="*/ 1658656 w 1992253"/>
              <a:gd name="connsiteY91" fmla="*/ 723954 h 1760101"/>
              <a:gd name="connsiteX92" fmla="*/ 1696756 w 1992253"/>
              <a:gd name="connsiteY92" fmla="*/ 764435 h 1760101"/>
              <a:gd name="connsiteX93" fmla="*/ 1727713 w 1992253"/>
              <a:gd name="connsiteY93" fmla="*/ 778723 h 1760101"/>
              <a:gd name="connsiteX94" fmla="*/ 1770575 w 1992253"/>
              <a:gd name="connsiteY94" fmla="*/ 802535 h 1760101"/>
              <a:gd name="connsiteX95" fmla="*/ 1799150 w 1992253"/>
              <a:gd name="connsiteY95" fmla="*/ 831110 h 1760101"/>
              <a:gd name="connsiteX96" fmla="*/ 1880113 w 1992253"/>
              <a:gd name="connsiteY96" fmla="*/ 873973 h 1760101"/>
              <a:gd name="connsiteX97" fmla="*/ 1911069 w 1992253"/>
              <a:gd name="connsiteY97" fmla="*/ 873973 h 1760101"/>
              <a:gd name="connsiteX98" fmla="*/ 1946788 w 1992253"/>
              <a:gd name="connsiteY98" fmla="*/ 881117 h 1760101"/>
              <a:gd name="connsiteX99" fmla="*/ 1946788 w 1992253"/>
              <a:gd name="connsiteY99" fmla="*/ 938266 h 1760101"/>
              <a:gd name="connsiteX100" fmla="*/ 1961075 w 1992253"/>
              <a:gd name="connsiteY100" fmla="*/ 1014467 h 1760101"/>
              <a:gd name="connsiteX101" fmla="*/ 1956313 w 1992253"/>
              <a:gd name="connsiteY101" fmla="*/ 1069235 h 1760101"/>
              <a:gd name="connsiteX102" fmla="*/ 1953931 w 1992253"/>
              <a:gd name="connsiteY102" fmla="*/ 1128766 h 1760101"/>
              <a:gd name="connsiteX103" fmla="*/ 1987269 w 1992253"/>
              <a:gd name="connsiteY103" fmla="*/ 1200204 h 1760101"/>
              <a:gd name="connsiteX104" fmla="*/ 1989650 w 1992253"/>
              <a:gd name="connsiteY104" fmla="*/ 1221635 h 1760101"/>
              <a:gd name="connsiteX105" fmla="*/ 1963456 w 1992253"/>
              <a:gd name="connsiteY105" fmla="*/ 1285929 h 1760101"/>
              <a:gd name="connsiteX106" fmla="*/ 1908688 w 1992253"/>
              <a:gd name="connsiteY106" fmla="*/ 1350223 h 1760101"/>
              <a:gd name="connsiteX107" fmla="*/ 1906306 w 1992253"/>
              <a:gd name="connsiteY107" fmla="*/ 1409754 h 1760101"/>
              <a:gd name="connsiteX108" fmla="*/ 1927736 w 1992253"/>
              <a:gd name="connsiteY108" fmla="*/ 1440709 h 1760101"/>
              <a:gd name="connsiteX109" fmla="*/ 1844393 w 1992253"/>
              <a:gd name="connsiteY109" fmla="*/ 1390704 h 1760101"/>
              <a:gd name="connsiteX110" fmla="*/ 1796768 w 1992253"/>
              <a:gd name="connsiteY110" fmla="*/ 1438328 h 1760101"/>
              <a:gd name="connsiteX111" fmla="*/ 1720568 w 1992253"/>
              <a:gd name="connsiteY111" fmla="*/ 1362128 h 1760101"/>
              <a:gd name="connsiteX112" fmla="*/ 1689612 w 1992253"/>
              <a:gd name="connsiteY112" fmla="*/ 1331172 h 1760101"/>
              <a:gd name="connsiteX113" fmla="*/ 1606268 w 1992253"/>
              <a:gd name="connsiteY113" fmla="*/ 1302597 h 1760101"/>
              <a:gd name="connsiteX114" fmla="*/ 1541974 w 1992253"/>
              <a:gd name="connsiteY114" fmla="*/ 1216872 h 1760101"/>
              <a:gd name="connsiteX115" fmla="*/ 1496730 w 1992253"/>
              <a:gd name="connsiteY115" fmla="*/ 1183535 h 1760101"/>
              <a:gd name="connsiteX116" fmla="*/ 1439580 w 1992253"/>
              <a:gd name="connsiteY116" fmla="*/ 1174009 h 1760101"/>
              <a:gd name="connsiteX117" fmla="*/ 1349093 w 1992253"/>
              <a:gd name="connsiteY117" fmla="*/ 1188299 h 1760101"/>
              <a:gd name="connsiteX118" fmla="*/ 1332424 w 1992253"/>
              <a:gd name="connsiteY118" fmla="*/ 1185916 h 1760101"/>
              <a:gd name="connsiteX119" fmla="*/ 1291943 w 1992253"/>
              <a:gd name="connsiteY119" fmla="*/ 1212109 h 1760101"/>
              <a:gd name="connsiteX120" fmla="*/ 1258605 w 1992253"/>
              <a:gd name="connsiteY120" fmla="*/ 1228778 h 1760101"/>
              <a:gd name="connsiteX121" fmla="*/ 1253843 w 1992253"/>
              <a:gd name="connsiteY121" fmla="*/ 1250210 h 1760101"/>
              <a:gd name="connsiteX122" fmla="*/ 1222887 w 1992253"/>
              <a:gd name="connsiteY122" fmla="*/ 1269260 h 1760101"/>
              <a:gd name="connsiteX123" fmla="*/ 1199074 w 1992253"/>
              <a:gd name="connsiteY123" fmla="*/ 1302597 h 1760101"/>
              <a:gd name="connsiteX124" fmla="*/ 1141924 w 1992253"/>
              <a:gd name="connsiteY124" fmla="*/ 1331172 h 1760101"/>
              <a:gd name="connsiteX125" fmla="*/ 1120493 w 1992253"/>
              <a:gd name="connsiteY125" fmla="*/ 1362129 h 1760101"/>
              <a:gd name="connsiteX126" fmla="*/ 1094299 w 1992253"/>
              <a:gd name="connsiteY126" fmla="*/ 1388322 h 1760101"/>
              <a:gd name="connsiteX127" fmla="*/ 1080012 w 1992253"/>
              <a:gd name="connsiteY127" fmla="*/ 1454997 h 1760101"/>
              <a:gd name="connsiteX128" fmla="*/ 1091918 w 1992253"/>
              <a:gd name="connsiteY128" fmla="*/ 1502622 h 1760101"/>
              <a:gd name="connsiteX129" fmla="*/ 1118112 w 1992253"/>
              <a:gd name="connsiteY129" fmla="*/ 1543103 h 1760101"/>
              <a:gd name="connsiteX130" fmla="*/ 1122874 w 1992253"/>
              <a:gd name="connsiteY130" fmla="*/ 1590729 h 1760101"/>
              <a:gd name="connsiteX131" fmla="*/ 1108587 w 1992253"/>
              <a:gd name="connsiteY131" fmla="*/ 1621684 h 1760101"/>
              <a:gd name="connsiteX132" fmla="*/ 1099062 w 1992253"/>
              <a:gd name="connsiteY132" fmla="*/ 1652642 h 1760101"/>
              <a:gd name="connsiteX133" fmla="*/ 1013337 w 1992253"/>
              <a:gd name="connsiteY133" fmla="*/ 1726459 h 1760101"/>
              <a:gd name="connsiteX134" fmla="*/ 989524 w 1992253"/>
              <a:gd name="connsiteY134" fmla="*/ 1747891 h 1760101"/>
              <a:gd name="connsiteX135" fmla="*/ 931725 w 1992253"/>
              <a:gd name="connsiteY135" fmla="*/ 1757893 h 1760101"/>
              <a:gd name="connsiteX136" fmla="*/ 818074 w 1992253"/>
              <a:gd name="connsiteY136" fmla="*/ 1702648 h 1760101"/>
              <a:gd name="connsiteX137" fmla="*/ 770449 w 1992253"/>
              <a:gd name="connsiteY137" fmla="*/ 1674072 h 1760101"/>
              <a:gd name="connsiteX138" fmla="*/ 687105 w 1992253"/>
              <a:gd name="connsiteY138" fmla="*/ 1645499 h 1760101"/>
              <a:gd name="connsiteX139" fmla="*/ 601380 w 1992253"/>
              <a:gd name="connsiteY139" fmla="*/ 1631209 h 1760101"/>
              <a:gd name="connsiteX140" fmla="*/ 546612 w 1992253"/>
              <a:gd name="connsiteY140" fmla="*/ 1640734 h 1760101"/>
              <a:gd name="connsiteX141" fmla="*/ 491843 w 1992253"/>
              <a:gd name="connsiteY141" fmla="*/ 1638353 h 1760101"/>
              <a:gd name="connsiteX142" fmla="*/ 391830 w 1992253"/>
              <a:gd name="connsiteY142" fmla="*/ 1655022 h 1760101"/>
              <a:gd name="connsiteX143" fmla="*/ 313249 w 1992253"/>
              <a:gd name="connsiteY143" fmla="*/ 1643117 h 1760101"/>
              <a:gd name="connsiteX144" fmla="*/ 246574 w 1992253"/>
              <a:gd name="connsiteY144" fmla="*/ 1619303 h 1760101"/>
              <a:gd name="connsiteX145" fmla="*/ 170374 w 1992253"/>
              <a:gd name="connsiteY145" fmla="*/ 1547867 h 1760101"/>
              <a:gd name="connsiteX146" fmla="*/ 75125 w 1992253"/>
              <a:gd name="connsiteY146" fmla="*/ 1497860 h 1760101"/>
              <a:gd name="connsiteX147" fmla="*/ 48930 w 1992253"/>
              <a:gd name="connsiteY147" fmla="*/ 1433567 h 1760101"/>
              <a:gd name="connsiteX148" fmla="*/ 70362 w 1992253"/>
              <a:gd name="connsiteY148" fmla="*/ 1416898 h 1760101"/>
              <a:gd name="connsiteX149" fmla="*/ 87030 w 1992253"/>
              <a:gd name="connsiteY149" fmla="*/ 1371654 h 1760101"/>
              <a:gd name="connsiteX150" fmla="*/ 79943 w 1992253"/>
              <a:gd name="connsiteY150" fmla="*/ 1336122 h 1760101"/>
              <a:gd name="connsiteX0" fmla="*/ 82212 w 1994522"/>
              <a:gd name="connsiteY0" fmla="*/ 1336122 h 1760101"/>
              <a:gd name="connsiteX1" fmla="*/ 63106 w 1994522"/>
              <a:gd name="connsiteY1" fmla="*/ 1290692 h 1760101"/>
              <a:gd name="connsiteX2" fmla="*/ 70249 w 1994522"/>
              <a:gd name="connsiteY2" fmla="*/ 1233542 h 1760101"/>
              <a:gd name="connsiteX3" fmla="*/ 41674 w 1994522"/>
              <a:gd name="connsiteY3" fmla="*/ 1135909 h 1760101"/>
              <a:gd name="connsiteX4" fmla="*/ 60724 w 1994522"/>
              <a:gd name="connsiteY4" fmla="*/ 1138292 h 1760101"/>
              <a:gd name="connsiteX5" fmla="*/ 127400 w 1994522"/>
              <a:gd name="connsiteY5" fmla="*/ 1159722 h 1760101"/>
              <a:gd name="connsiteX6" fmla="*/ 155975 w 1994522"/>
              <a:gd name="connsiteY6" fmla="*/ 1124004 h 1760101"/>
              <a:gd name="connsiteX7" fmla="*/ 203600 w 1994522"/>
              <a:gd name="connsiteY7" fmla="*/ 1107334 h 1760101"/>
              <a:gd name="connsiteX8" fmla="*/ 191693 w 1994522"/>
              <a:gd name="connsiteY8" fmla="*/ 1071617 h 1760101"/>
              <a:gd name="connsiteX9" fmla="*/ 196457 w 1994522"/>
              <a:gd name="connsiteY9" fmla="*/ 1026372 h 1760101"/>
              <a:gd name="connsiteX10" fmla="*/ 217887 w 1994522"/>
              <a:gd name="connsiteY10" fmla="*/ 990654 h 1760101"/>
              <a:gd name="connsiteX11" fmla="*/ 220269 w 1994522"/>
              <a:gd name="connsiteY11" fmla="*/ 964459 h 1760101"/>
              <a:gd name="connsiteX12" fmla="*/ 241699 w 1994522"/>
              <a:gd name="connsiteY12" fmla="*/ 964460 h 1760101"/>
              <a:gd name="connsiteX13" fmla="*/ 270275 w 1994522"/>
              <a:gd name="connsiteY13" fmla="*/ 950172 h 1760101"/>
              <a:gd name="connsiteX14" fmla="*/ 320282 w 1994522"/>
              <a:gd name="connsiteY14" fmla="*/ 885878 h 1760101"/>
              <a:gd name="connsiteX15" fmla="*/ 351237 w 1994522"/>
              <a:gd name="connsiteY15" fmla="*/ 833490 h 1760101"/>
              <a:gd name="connsiteX16" fmla="*/ 444107 w 1994522"/>
              <a:gd name="connsiteY16" fmla="*/ 778722 h 1760101"/>
              <a:gd name="connsiteX17" fmla="*/ 556025 w 1994522"/>
              <a:gd name="connsiteY17" fmla="*/ 740621 h 1760101"/>
              <a:gd name="connsiteX18" fmla="*/ 529832 w 1994522"/>
              <a:gd name="connsiteY18" fmla="*/ 707284 h 1760101"/>
              <a:gd name="connsiteX19" fmla="*/ 491732 w 1994522"/>
              <a:gd name="connsiteY19" fmla="*/ 688234 h 1760101"/>
              <a:gd name="connsiteX20" fmla="*/ 510782 w 1994522"/>
              <a:gd name="connsiteY20" fmla="*/ 647753 h 1760101"/>
              <a:gd name="connsiteX21" fmla="*/ 506019 w 1994522"/>
              <a:gd name="connsiteY21" fmla="*/ 623941 h 1760101"/>
              <a:gd name="connsiteX22" fmla="*/ 501257 w 1994522"/>
              <a:gd name="connsiteY22" fmla="*/ 604891 h 1760101"/>
              <a:gd name="connsiteX23" fmla="*/ 436963 w 1994522"/>
              <a:gd name="connsiteY23" fmla="*/ 562028 h 1760101"/>
              <a:gd name="connsiteX24" fmla="*/ 384574 w 1994522"/>
              <a:gd name="connsiteY24" fmla="*/ 571552 h 1760101"/>
              <a:gd name="connsiteX25" fmla="*/ 317900 w 1994522"/>
              <a:gd name="connsiteY25" fmla="*/ 552503 h 1760101"/>
              <a:gd name="connsiteX26" fmla="*/ 251224 w 1994522"/>
              <a:gd name="connsiteY26" fmla="*/ 592983 h 1760101"/>
              <a:gd name="connsiteX27" fmla="*/ 146450 w 1994522"/>
              <a:gd name="connsiteY27" fmla="*/ 590602 h 1760101"/>
              <a:gd name="connsiteX28" fmla="*/ 82156 w 1994522"/>
              <a:gd name="connsiteY28" fmla="*/ 619177 h 1760101"/>
              <a:gd name="connsiteX29" fmla="*/ 3576 w 1994522"/>
              <a:gd name="connsiteY29" fmla="*/ 602508 h 1760101"/>
              <a:gd name="connsiteX30" fmla="*/ 13099 w 1994522"/>
              <a:gd name="connsiteY30" fmla="*/ 514402 h 1760101"/>
              <a:gd name="connsiteX31" fmla="*/ 10719 w 1994522"/>
              <a:gd name="connsiteY31" fmla="*/ 478683 h 1760101"/>
              <a:gd name="connsiteX32" fmla="*/ 25006 w 1994522"/>
              <a:gd name="connsiteY32" fmla="*/ 452490 h 1760101"/>
              <a:gd name="connsiteX33" fmla="*/ 29768 w 1994522"/>
              <a:gd name="connsiteY33" fmla="*/ 388196 h 1760101"/>
              <a:gd name="connsiteX34" fmla="*/ 34531 w 1994522"/>
              <a:gd name="connsiteY34" fmla="*/ 357240 h 1760101"/>
              <a:gd name="connsiteX35" fmla="*/ 60724 w 1994522"/>
              <a:gd name="connsiteY35" fmla="*/ 331046 h 1760101"/>
              <a:gd name="connsiteX36" fmla="*/ 63107 w 1994522"/>
              <a:gd name="connsiteY36" fmla="*/ 300090 h 1760101"/>
              <a:gd name="connsiteX37" fmla="*/ 108349 w 1994522"/>
              <a:gd name="connsiteY37" fmla="*/ 290565 h 1760101"/>
              <a:gd name="connsiteX38" fmla="*/ 84537 w 1994522"/>
              <a:gd name="connsiteY38" fmla="*/ 266752 h 1760101"/>
              <a:gd name="connsiteX39" fmla="*/ 120257 w 1994522"/>
              <a:gd name="connsiteY39" fmla="*/ 240558 h 1760101"/>
              <a:gd name="connsiteX40" fmla="*/ 94062 w 1994522"/>
              <a:gd name="connsiteY40" fmla="*/ 233415 h 1760101"/>
              <a:gd name="connsiteX41" fmla="*/ 60725 w 1994522"/>
              <a:gd name="connsiteY41" fmla="*/ 202458 h 1760101"/>
              <a:gd name="connsiteX42" fmla="*/ 103588 w 1994522"/>
              <a:gd name="connsiteY42" fmla="*/ 161977 h 1760101"/>
              <a:gd name="connsiteX43" fmla="*/ 67869 w 1994522"/>
              <a:gd name="connsiteY43" fmla="*/ 152452 h 1760101"/>
              <a:gd name="connsiteX44" fmla="*/ 58344 w 1994522"/>
              <a:gd name="connsiteY44" fmla="*/ 135783 h 1760101"/>
              <a:gd name="connsiteX45" fmla="*/ 75013 w 1994522"/>
              <a:gd name="connsiteY45" fmla="*/ 100065 h 1760101"/>
              <a:gd name="connsiteX46" fmla="*/ 53582 w 1994522"/>
              <a:gd name="connsiteY46" fmla="*/ 88158 h 1760101"/>
              <a:gd name="connsiteX47" fmla="*/ 67869 w 1994522"/>
              <a:gd name="connsiteY47" fmla="*/ 80063 h 1760101"/>
              <a:gd name="connsiteX48" fmla="*/ 79775 w 1994522"/>
              <a:gd name="connsiteY48" fmla="*/ 57204 h 1760101"/>
              <a:gd name="connsiteX49" fmla="*/ 127400 w 1994522"/>
              <a:gd name="connsiteY49" fmla="*/ 28627 h 1760101"/>
              <a:gd name="connsiteX50" fmla="*/ 175025 w 1994522"/>
              <a:gd name="connsiteY50" fmla="*/ 26247 h 1760101"/>
              <a:gd name="connsiteX51" fmla="*/ 213125 w 1994522"/>
              <a:gd name="connsiteY51" fmla="*/ 47679 h 1760101"/>
              <a:gd name="connsiteX52" fmla="*/ 236938 w 1994522"/>
              <a:gd name="connsiteY52" fmla="*/ 50059 h 1760101"/>
              <a:gd name="connsiteX53" fmla="*/ 289325 w 1994522"/>
              <a:gd name="connsiteY53" fmla="*/ 54823 h 1760101"/>
              <a:gd name="connsiteX54" fmla="*/ 320282 w 1994522"/>
              <a:gd name="connsiteY54" fmla="*/ 64348 h 1760101"/>
              <a:gd name="connsiteX55" fmla="*/ 325044 w 1994522"/>
              <a:gd name="connsiteY55" fmla="*/ 35773 h 1760101"/>
              <a:gd name="connsiteX56" fmla="*/ 317900 w 1994522"/>
              <a:gd name="connsiteY56" fmla="*/ 16722 h 1760101"/>
              <a:gd name="connsiteX57" fmla="*/ 415532 w 1994522"/>
              <a:gd name="connsiteY57" fmla="*/ 52 h 1760101"/>
              <a:gd name="connsiteX58" fmla="*/ 451249 w 1994522"/>
              <a:gd name="connsiteY58" fmla="*/ 23867 h 1760101"/>
              <a:gd name="connsiteX59" fmla="*/ 479825 w 1994522"/>
              <a:gd name="connsiteY59" fmla="*/ 31010 h 1760101"/>
              <a:gd name="connsiteX60" fmla="*/ 515544 w 1994522"/>
              <a:gd name="connsiteY60" fmla="*/ 81017 h 1760101"/>
              <a:gd name="connsiteX61" fmla="*/ 560788 w 1994522"/>
              <a:gd name="connsiteY61" fmla="*/ 114352 h 1760101"/>
              <a:gd name="connsiteX62" fmla="*/ 570312 w 1994522"/>
              <a:gd name="connsiteY62" fmla="*/ 150073 h 1760101"/>
              <a:gd name="connsiteX63" fmla="*/ 565549 w 1994522"/>
              <a:gd name="connsiteY63" fmla="*/ 221510 h 1760101"/>
              <a:gd name="connsiteX64" fmla="*/ 589666 w 1994522"/>
              <a:gd name="connsiteY64" fmla="*/ 276654 h 1760101"/>
              <a:gd name="connsiteX65" fmla="*/ 651274 w 1994522"/>
              <a:gd name="connsiteY65" fmla="*/ 309617 h 1760101"/>
              <a:gd name="connsiteX66" fmla="*/ 782243 w 1994522"/>
              <a:gd name="connsiteY66" fmla="*/ 381054 h 1760101"/>
              <a:gd name="connsiteX67" fmla="*/ 872732 w 1994522"/>
              <a:gd name="connsiteY67" fmla="*/ 440583 h 1760101"/>
              <a:gd name="connsiteX68" fmla="*/ 944168 w 1994522"/>
              <a:gd name="connsiteY68" fmla="*/ 390579 h 1760101"/>
              <a:gd name="connsiteX69" fmla="*/ 994174 w 1994522"/>
              <a:gd name="connsiteY69" fmla="*/ 362004 h 1760101"/>
              <a:gd name="connsiteX70" fmla="*/ 1008462 w 1994522"/>
              <a:gd name="connsiteY70" fmla="*/ 378673 h 1760101"/>
              <a:gd name="connsiteX71" fmla="*/ 1051324 w 1994522"/>
              <a:gd name="connsiteY71" fmla="*/ 395342 h 1760101"/>
              <a:gd name="connsiteX72" fmla="*/ 1075138 w 1994522"/>
              <a:gd name="connsiteY72" fmla="*/ 407248 h 1760101"/>
              <a:gd name="connsiteX73" fmla="*/ 1148956 w 1994522"/>
              <a:gd name="connsiteY73" fmla="*/ 402485 h 1760101"/>
              <a:gd name="connsiteX74" fmla="*/ 1172769 w 1994522"/>
              <a:gd name="connsiteY74" fmla="*/ 419154 h 1760101"/>
              <a:gd name="connsiteX75" fmla="*/ 1218013 w 1994522"/>
              <a:gd name="connsiteY75" fmla="*/ 423917 h 1760101"/>
              <a:gd name="connsiteX76" fmla="*/ 1229918 w 1994522"/>
              <a:gd name="connsiteY76" fmla="*/ 435823 h 1760101"/>
              <a:gd name="connsiteX77" fmla="*/ 1241825 w 1994522"/>
              <a:gd name="connsiteY77" fmla="*/ 466779 h 1760101"/>
              <a:gd name="connsiteX78" fmla="*/ 1256113 w 1994522"/>
              <a:gd name="connsiteY78" fmla="*/ 478685 h 1760101"/>
              <a:gd name="connsiteX79" fmla="*/ 1291832 w 1994522"/>
              <a:gd name="connsiteY79" fmla="*/ 502498 h 1760101"/>
              <a:gd name="connsiteX80" fmla="*/ 1308500 w 1994522"/>
              <a:gd name="connsiteY80" fmla="*/ 492973 h 1760101"/>
              <a:gd name="connsiteX81" fmla="*/ 1344219 w 1994522"/>
              <a:gd name="connsiteY81" fmla="*/ 502498 h 1760101"/>
              <a:gd name="connsiteX82" fmla="*/ 1403749 w 1994522"/>
              <a:gd name="connsiteY82" fmla="*/ 564411 h 1760101"/>
              <a:gd name="connsiteX83" fmla="*/ 1379936 w 1994522"/>
              <a:gd name="connsiteY83" fmla="*/ 614416 h 1760101"/>
              <a:gd name="connsiteX84" fmla="*/ 1422801 w 1994522"/>
              <a:gd name="connsiteY84" fmla="*/ 700142 h 1760101"/>
              <a:gd name="connsiteX85" fmla="*/ 1444231 w 1994522"/>
              <a:gd name="connsiteY85" fmla="*/ 757292 h 1760101"/>
              <a:gd name="connsiteX86" fmla="*/ 1470424 w 1994522"/>
              <a:gd name="connsiteY86" fmla="*/ 783485 h 1760101"/>
              <a:gd name="connsiteX87" fmla="*/ 1518050 w 1994522"/>
              <a:gd name="connsiteY87" fmla="*/ 816822 h 1760101"/>
              <a:gd name="connsiteX88" fmla="*/ 1575201 w 1994522"/>
              <a:gd name="connsiteY88" fmla="*/ 797773 h 1760101"/>
              <a:gd name="connsiteX89" fmla="*/ 1644257 w 1994522"/>
              <a:gd name="connsiteY89" fmla="*/ 735860 h 1760101"/>
              <a:gd name="connsiteX90" fmla="*/ 1660925 w 1994522"/>
              <a:gd name="connsiteY90" fmla="*/ 723954 h 1760101"/>
              <a:gd name="connsiteX91" fmla="*/ 1699025 w 1994522"/>
              <a:gd name="connsiteY91" fmla="*/ 764435 h 1760101"/>
              <a:gd name="connsiteX92" fmla="*/ 1729982 w 1994522"/>
              <a:gd name="connsiteY92" fmla="*/ 778723 h 1760101"/>
              <a:gd name="connsiteX93" fmla="*/ 1772844 w 1994522"/>
              <a:gd name="connsiteY93" fmla="*/ 802535 h 1760101"/>
              <a:gd name="connsiteX94" fmla="*/ 1801419 w 1994522"/>
              <a:gd name="connsiteY94" fmla="*/ 831110 h 1760101"/>
              <a:gd name="connsiteX95" fmla="*/ 1882382 w 1994522"/>
              <a:gd name="connsiteY95" fmla="*/ 873973 h 1760101"/>
              <a:gd name="connsiteX96" fmla="*/ 1913338 w 1994522"/>
              <a:gd name="connsiteY96" fmla="*/ 873973 h 1760101"/>
              <a:gd name="connsiteX97" fmla="*/ 1949057 w 1994522"/>
              <a:gd name="connsiteY97" fmla="*/ 881117 h 1760101"/>
              <a:gd name="connsiteX98" fmla="*/ 1949057 w 1994522"/>
              <a:gd name="connsiteY98" fmla="*/ 938266 h 1760101"/>
              <a:gd name="connsiteX99" fmla="*/ 1963344 w 1994522"/>
              <a:gd name="connsiteY99" fmla="*/ 1014467 h 1760101"/>
              <a:gd name="connsiteX100" fmla="*/ 1958582 w 1994522"/>
              <a:gd name="connsiteY100" fmla="*/ 1069235 h 1760101"/>
              <a:gd name="connsiteX101" fmla="*/ 1956200 w 1994522"/>
              <a:gd name="connsiteY101" fmla="*/ 1128766 h 1760101"/>
              <a:gd name="connsiteX102" fmla="*/ 1989538 w 1994522"/>
              <a:gd name="connsiteY102" fmla="*/ 1200204 h 1760101"/>
              <a:gd name="connsiteX103" fmla="*/ 1991919 w 1994522"/>
              <a:gd name="connsiteY103" fmla="*/ 1221635 h 1760101"/>
              <a:gd name="connsiteX104" fmla="*/ 1965725 w 1994522"/>
              <a:gd name="connsiteY104" fmla="*/ 1285929 h 1760101"/>
              <a:gd name="connsiteX105" fmla="*/ 1910957 w 1994522"/>
              <a:gd name="connsiteY105" fmla="*/ 1350223 h 1760101"/>
              <a:gd name="connsiteX106" fmla="*/ 1908575 w 1994522"/>
              <a:gd name="connsiteY106" fmla="*/ 1409754 h 1760101"/>
              <a:gd name="connsiteX107" fmla="*/ 1930005 w 1994522"/>
              <a:gd name="connsiteY107" fmla="*/ 1440709 h 1760101"/>
              <a:gd name="connsiteX108" fmla="*/ 1846662 w 1994522"/>
              <a:gd name="connsiteY108" fmla="*/ 1390704 h 1760101"/>
              <a:gd name="connsiteX109" fmla="*/ 1799037 w 1994522"/>
              <a:gd name="connsiteY109" fmla="*/ 1438328 h 1760101"/>
              <a:gd name="connsiteX110" fmla="*/ 1722837 w 1994522"/>
              <a:gd name="connsiteY110" fmla="*/ 1362128 h 1760101"/>
              <a:gd name="connsiteX111" fmla="*/ 1691881 w 1994522"/>
              <a:gd name="connsiteY111" fmla="*/ 1331172 h 1760101"/>
              <a:gd name="connsiteX112" fmla="*/ 1608537 w 1994522"/>
              <a:gd name="connsiteY112" fmla="*/ 1302597 h 1760101"/>
              <a:gd name="connsiteX113" fmla="*/ 1544243 w 1994522"/>
              <a:gd name="connsiteY113" fmla="*/ 1216872 h 1760101"/>
              <a:gd name="connsiteX114" fmla="*/ 1498999 w 1994522"/>
              <a:gd name="connsiteY114" fmla="*/ 1183535 h 1760101"/>
              <a:gd name="connsiteX115" fmla="*/ 1441849 w 1994522"/>
              <a:gd name="connsiteY115" fmla="*/ 1174009 h 1760101"/>
              <a:gd name="connsiteX116" fmla="*/ 1351362 w 1994522"/>
              <a:gd name="connsiteY116" fmla="*/ 1188299 h 1760101"/>
              <a:gd name="connsiteX117" fmla="*/ 1334693 w 1994522"/>
              <a:gd name="connsiteY117" fmla="*/ 1185916 h 1760101"/>
              <a:gd name="connsiteX118" fmla="*/ 1294212 w 1994522"/>
              <a:gd name="connsiteY118" fmla="*/ 1212109 h 1760101"/>
              <a:gd name="connsiteX119" fmla="*/ 1260874 w 1994522"/>
              <a:gd name="connsiteY119" fmla="*/ 1228778 h 1760101"/>
              <a:gd name="connsiteX120" fmla="*/ 1256112 w 1994522"/>
              <a:gd name="connsiteY120" fmla="*/ 1250210 h 1760101"/>
              <a:gd name="connsiteX121" fmla="*/ 1225156 w 1994522"/>
              <a:gd name="connsiteY121" fmla="*/ 1269260 h 1760101"/>
              <a:gd name="connsiteX122" fmla="*/ 1201343 w 1994522"/>
              <a:gd name="connsiteY122" fmla="*/ 1302597 h 1760101"/>
              <a:gd name="connsiteX123" fmla="*/ 1144193 w 1994522"/>
              <a:gd name="connsiteY123" fmla="*/ 1331172 h 1760101"/>
              <a:gd name="connsiteX124" fmla="*/ 1122762 w 1994522"/>
              <a:gd name="connsiteY124" fmla="*/ 1362129 h 1760101"/>
              <a:gd name="connsiteX125" fmla="*/ 1096568 w 1994522"/>
              <a:gd name="connsiteY125" fmla="*/ 1388322 h 1760101"/>
              <a:gd name="connsiteX126" fmla="*/ 1082281 w 1994522"/>
              <a:gd name="connsiteY126" fmla="*/ 1454997 h 1760101"/>
              <a:gd name="connsiteX127" fmla="*/ 1094187 w 1994522"/>
              <a:gd name="connsiteY127" fmla="*/ 1502622 h 1760101"/>
              <a:gd name="connsiteX128" fmla="*/ 1120381 w 1994522"/>
              <a:gd name="connsiteY128" fmla="*/ 1543103 h 1760101"/>
              <a:gd name="connsiteX129" fmla="*/ 1125143 w 1994522"/>
              <a:gd name="connsiteY129" fmla="*/ 1590729 h 1760101"/>
              <a:gd name="connsiteX130" fmla="*/ 1110856 w 1994522"/>
              <a:gd name="connsiteY130" fmla="*/ 1621684 h 1760101"/>
              <a:gd name="connsiteX131" fmla="*/ 1101331 w 1994522"/>
              <a:gd name="connsiteY131" fmla="*/ 1652642 h 1760101"/>
              <a:gd name="connsiteX132" fmla="*/ 1015606 w 1994522"/>
              <a:gd name="connsiteY132" fmla="*/ 1726459 h 1760101"/>
              <a:gd name="connsiteX133" fmla="*/ 991793 w 1994522"/>
              <a:gd name="connsiteY133" fmla="*/ 1747891 h 1760101"/>
              <a:gd name="connsiteX134" fmla="*/ 933994 w 1994522"/>
              <a:gd name="connsiteY134" fmla="*/ 1757893 h 1760101"/>
              <a:gd name="connsiteX135" fmla="*/ 820343 w 1994522"/>
              <a:gd name="connsiteY135" fmla="*/ 1702648 h 1760101"/>
              <a:gd name="connsiteX136" fmla="*/ 772718 w 1994522"/>
              <a:gd name="connsiteY136" fmla="*/ 1674072 h 1760101"/>
              <a:gd name="connsiteX137" fmla="*/ 689374 w 1994522"/>
              <a:gd name="connsiteY137" fmla="*/ 1645499 h 1760101"/>
              <a:gd name="connsiteX138" fmla="*/ 603649 w 1994522"/>
              <a:gd name="connsiteY138" fmla="*/ 1631209 h 1760101"/>
              <a:gd name="connsiteX139" fmla="*/ 548881 w 1994522"/>
              <a:gd name="connsiteY139" fmla="*/ 1640734 h 1760101"/>
              <a:gd name="connsiteX140" fmla="*/ 494112 w 1994522"/>
              <a:gd name="connsiteY140" fmla="*/ 1638353 h 1760101"/>
              <a:gd name="connsiteX141" fmla="*/ 394099 w 1994522"/>
              <a:gd name="connsiteY141" fmla="*/ 1655022 h 1760101"/>
              <a:gd name="connsiteX142" fmla="*/ 315518 w 1994522"/>
              <a:gd name="connsiteY142" fmla="*/ 1643117 h 1760101"/>
              <a:gd name="connsiteX143" fmla="*/ 248843 w 1994522"/>
              <a:gd name="connsiteY143" fmla="*/ 1619303 h 1760101"/>
              <a:gd name="connsiteX144" fmla="*/ 172643 w 1994522"/>
              <a:gd name="connsiteY144" fmla="*/ 1547867 h 1760101"/>
              <a:gd name="connsiteX145" fmla="*/ 77394 w 1994522"/>
              <a:gd name="connsiteY145" fmla="*/ 1497860 h 1760101"/>
              <a:gd name="connsiteX146" fmla="*/ 51199 w 1994522"/>
              <a:gd name="connsiteY146" fmla="*/ 1433567 h 1760101"/>
              <a:gd name="connsiteX147" fmla="*/ 72631 w 1994522"/>
              <a:gd name="connsiteY147" fmla="*/ 1416898 h 1760101"/>
              <a:gd name="connsiteX148" fmla="*/ 89299 w 1994522"/>
              <a:gd name="connsiteY148" fmla="*/ 1371654 h 1760101"/>
              <a:gd name="connsiteX149" fmla="*/ 82212 w 1994522"/>
              <a:gd name="connsiteY149" fmla="*/ 1336122 h 1760101"/>
              <a:gd name="connsiteX0" fmla="*/ 86713 w 1999023"/>
              <a:gd name="connsiteY0" fmla="*/ 1336122 h 1760101"/>
              <a:gd name="connsiteX1" fmla="*/ 67607 w 1999023"/>
              <a:gd name="connsiteY1" fmla="*/ 1290692 h 1760101"/>
              <a:gd name="connsiteX2" fmla="*/ 74750 w 1999023"/>
              <a:gd name="connsiteY2" fmla="*/ 1233542 h 1760101"/>
              <a:gd name="connsiteX3" fmla="*/ 46175 w 1999023"/>
              <a:gd name="connsiteY3" fmla="*/ 1135909 h 1760101"/>
              <a:gd name="connsiteX4" fmla="*/ 65225 w 1999023"/>
              <a:gd name="connsiteY4" fmla="*/ 1138292 h 1760101"/>
              <a:gd name="connsiteX5" fmla="*/ 131901 w 1999023"/>
              <a:gd name="connsiteY5" fmla="*/ 1159722 h 1760101"/>
              <a:gd name="connsiteX6" fmla="*/ 160476 w 1999023"/>
              <a:gd name="connsiteY6" fmla="*/ 1124004 h 1760101"/>
              <a:gd name="connsiteX7" fmla="*/ 208101 w 1999023"/>
              <a:gd name="connsiteY7" fmla="*/ 1107334 h 1760101"/>
              <a:gd name="connsiteX8" fmla="*/ 196194 w 1999023"/>
              <a:gd name="connsiteY8" fmla="*/ 1071617 h 1760101"/>
              <a:gd name="connsiteX9" fmla="*/ 200958 w 1999023"/>
              <a:gd name="connsiteY9" fmla="*/ 1026372 h 1760101"/>
              <a:gd name="connsiteX10" fmla="*/ 222388 w 1999023"/>
              <a:gd name="connsiteY10" fmla="*/ 990654 h 1760101"/>
              <a:gd name="connsiteX11" fmla="*/ 224770 w 1999023"/>
              <a:gd name="connsiteY11" fmla="*/ 964459 h 1760101"/>
              <a:gd name="connsiteX12" fmla="*/ 246200 w 1999023"/>
              <a:gd name="connsiteY12" fmla="*/ 964460 h 1760101"/>
              <a:gd name="connsiteX13" fmla="*/ 274776 w 1999023"/>
              <a:gd name="connsiteY13" fmla="*/ 950172 h 1760101"/>
              <a:gd name="connsiteX14" fmla="*/ 324783 w 1999023"/>
              <a:gd name="connsiteY14" fmla="*/ 885878 h 1760101"/>
              <a:gd name="connsiteX15" fmla="*/ 355738 w 1999023"/>
              <a:gd name="connsiteY15" fmla="*/ 833490 h 1760101"/>
              <a:gd name="connsiteX16" fmla="*/ 448608 w 1999023"/>
              <a:gd name="connsiteY16" fmla="*/ 778722 h 1760101"/>
              <a:gd name="connsiteX17" fmla="*/ 560526 w 1999023"/>
              <a:gd name="connsiteY17" fmla="*/ 740621 h 1760101"/>
              <a:gd name="connsiteX18" fmla="*/ 534333 w 1999023"/>
              <a:gd name="connsiteY18" fmla="*/ 707284 h 1760101"/>
              <a:gd name="connsiteX19" fmla="*/ 496233 w 1999023"/>
              <a:gd name="connsiteY19" fmla="*/ 688234 h 1760101"/>
              <a:gd name="connsiteX20" fmla="*/ 515283 w 1999023"/>
              <a:gd name="connsiteY20" fmla="*/ 647753 h 1760101"/>
              <a:gd name="connsiteX21" fmla="*/ 510520 w 1999023"/>
              <a:gd name="connsiteY21" fmla="*/ 623941 h 1760101"/>
              <a:gd name="connsiteX22" fmla="*/ 505758 w 1999023"/>
              <a:gd name="connsiteY22" fmla="*/ 604891 h 1760101"/>
              <a:gd name="connsiteX23" fmla="*/ 441464 w 1999023"/>
              <a:gd name="connsiteY23" fmla="*/ 562028 h 1760101"/>
              <a:gd name="connsiteX24" fmla="*/ 389075 w 1999023"/>
              <a:gd name="connsiteY24" fmla="*/ 571552 h 1760101"/>
              <a:gd name="connsiteX25" fmla="*/ 322401 w 1999023"/>
              <a:gd name="connsiteY25" fmla="*/ 552503 h 1760101"/>
              <a:gd name="connsiteX26" fmla="*/ 255725 w 1999023"/>
              <a:gd name="connsiteY26" fmla="*/ 592983 h 1760101"/>
              <a:gd name="connsiteX27" fmla="*/ 150951 w 1999023"/>
              <a:gd name="connsiteY27" fmla="*/ 590602 h 1760101"/>
              <a:gd name="connsiteX28" fmla="*/ 8077 w 1999023"/>
              <a:gd name="connsiteY28" fmla="*/ 602508 h 1760101"/>
              <a:gd name="connsiteX29" fmla="*/ 17600 w 1999023"/>
              <a:gd name="connsiteY29" fmla="*/ 514402 h 1760101"/>
              <a:gd name="connsiteX30" fmla="*/ 15220 w 1999023"/>
              <a:gd name="connsiteY30" fmla="*/ 478683 h 1760101"/>
              <a:gd name="connsiteX31" fmla="*/ 29507 w 1999023"/>
              <a:gd name="connsiteY31" fmla="*/ 452490 h 1760101"/>
              <a:gd name="connsiteX32" fmla="*/ 34269 w 1999023"/>
              <a:gd name="connsiteY32" fmla="*/ 388196 h 1760101"/>
              <a:gd name="connsiteX33" fmla="*/ 39032 w 1999023"/>
              <a:gd name="connsiteY33" fmla="*/ 357240 h 1760101"/>
              <a:gd name="connsiteX34" fmla="*/ 65225 w 1999023"/>
              <a:gd name="connsiteY34" fmla="*/ 331046 h 1760101"/>
              <a:gd name="connsiteX35" fmla="*/ 67608 w 1999023"/>
              <a:gd name="connsiteY35" fmla="*/ 300090 h 1760101"/>
              <a:gd name="connsiteX36" fmla="*/ 112850 w 1999023"/>
              <a:gd name="connsiteY36" fmla="*/ 290565 h 1760101"/>
              <a:gd name="connsiteX37" fmla="*/ 89038 w 1999023"/>
              <a:gd name="connsiteY37" fmla="*/ 266752 h 1760101"/>
              <a:gd name="connsiteX38" fmla="*/ 124758 w 1999023"/>
              <a:gd name="connsiteY38" fmla="*/ 240558 h 1760101"/>
              <a:gd name="connsiteX39" fmla="*/ 98563 w 1999023"/>
              <a:gd name="connsiteY39" fmla="*/ 233415 h 1760101"/>
              <a:gd name="connsiteX40" fmla="*/ 65226 w 1999023"/>
              <a:gd name="connsiteY40" fmla="*/ 202458 h 1760101"/>
              <a:gd name="connsiteX41" fmla="*/ 108089 w 1999023"/>
              <a:gd name="connsiteY41" fmla="*/ 161977 h 1760101"/>
              <a:gd name="connsiteX42" fmla="*/ 72370 w 1999023"/>
              <a:gd name="connsiteY42" fmla="*/ 152452 h 1760101"/>
              <a:gd name="connsiteX43" fmla="*/ 62845 w 1999023"/>
              <a:gd name="connsiteY43" fmla="*/ 135783 h 1760101"/>
              <a:gd name="connsiteX44" fmla="*/ 79514 w 1999023"/>
              <a:gd name="connsiteY44" fmla="*/ 100065 h 1760101"/>
              <a:gd name="connsiteX45" fmla="*/ 58083 w 1999023"/>
              <a:gd name="connsiteY45" fmla="*/ 88158 h 1760101"/>
              <a:gd name="connsiteX46" fmla="*/ 72370 w 1999023"/>
              <a:gd name="connsiteY46" fmla="*/ 80063 h 1760101"/>
              <a:gd name="connsiteX47" fmla="*/ 84276 w 1999023"/>
              <a:gd name="connsiteY47" fmla="*/ 57204 h 1760101"/>
              <a:gd name="connsiteX48" fmla="*/ 131901 w 1999023"/>
              <a:gd name="connsiteY48" fmla="*/ 28627 h 1760101"/>
              <a:gd name="connsiteX49" fmla="*/ 179526 w 1999023"/>
              <a:gd name="connsiteY49" fmla="*/ 26247 h 1760101"/>
              <a:gd name="connsiteX50" fmla="*/ 217626 w 1999023"/>
              <a:gd name="connsiteY50" fmla="*/ 47679 h 1760101"/>
              <a:gd name="connsiteX51" fmla="*/ 241439 w 1999023"/>
              <a:gd name="connsiteY51" fmla="*/ 50059 h 1760101"/>
              <a:gd name="connsiteX52" fmla="*/ 293826 w 1999023"/>
              <a:gd name="connsiteY52" fmla="*/ 54823 h 1760101"/>
              <a:gd name="connsiteX53" fmla="*/ 324783 w 1999023"/>
              <a:gd name="connsiteY53" fmla="*/ 64348 h 1760101"/>
              <a:gd name="connsiteX54" fmla="*/ 329545 w 1999023"/>
              <a:gd name="connsiteY54" fmla="*/ 35773 h 1760101"/>
              <a:gd name="connsiteX55" fmla="*/ 322401 w 1999023"/>
              <a:gd name="connsiteY55" fmla="*/ 16722 h 1760101"/>
              <a:gd name="connsiteX56" fmla="*/ 420033 w 1999023"/>
              <a:gd name="connsiteY56" fmla="*/ 52 h 1760101"/>
              <a:gd name="connsiteX57" fmla="*/ 455750 w 1999023"/>
              <a:gd name="connsiteY57" fmla="*/ 23867 h 1760101"/>
              <a:gd name="connsiteX58" fmla="*/ 484326 w 1999023"/>
              <a:gd name="connsiteY58" fmla="*/ 31010 h 1760101"/>
              <a:gd name="connsiteX59" fmla="*/ 520045 w 1999023"/>
              <a:gd name="connsiteY59" fmla="*/ 81017 h 1760101"/>
              <a:gd name="connsiteX60" fmla="*/ 565289 w 1999023"/>
              <a:gd name="connsiteY60" fmla="*/ 114352 h 1760101"/>
              <a:gd name="connsiteX61" fmla="*/ 574813 w 1999023"/>
              <a:gd name="connsiteY61" fmla="*/ 150073 h 1760101"/>
              <a:gd name="connsiteX62" fmla="*/ 570050 w 1999023"/>
              <a:gd name="connsiteY62" fmla="*/ 221510 h 1760101"/>
              <a:gd name="connsiteX63" fmla="*/ 594167 w 1999023"/>
              <a:gd name="connsiteY63" fmla="*/ 276654 h 1760101"/>
              <a:gd name="connsiteX64" fmla="*/ 655775 w 1999023"/>
              <a:gd name="connsiteY64" fmla="*/ 309617 h 1760101"/>
              <a:gd name="connsiteX65" fmla="*/ 786744 w 1999023"/>
              <a:gd name="connsiteY65" fmla="*/ 381054 h 1760101"/>
              <a:gd name="connsiteX66" fmla="*/ 877233 w 1999023"/>
              <a:gd name="connsiteY66" fmla="*/ 440583 h 1760101"/>
              <a:gd name="connsiteX67" fmla="*/ 948669 w 1999023"/>
              <a:gd name="connsiteY67" fmla="*/ 390579 h 1760101"/>
              <a:gd name="connsiteX68" fmla="*/ 998675 w 1999023"/>
              <a:gd name="connsiteY68" fmla="*/ 362004 h 1760101"/>
              <a:gd name="connsiteX69" fmla="*/ 1012963 w 1999023"/>
              <a:gd name="connsiteY69" fmla="*/ 378673 h 1760101"/>
              <a:gd name="connsiteX70" fmla="*/ 1055825 w 1999023"/>
              <a:gd name="connsiteY70" fmla="*/ 395342 h 1760101"/>
              <a:gd name="connsiteX71" fmla="*/ 1079639 w 1999023"/>
              <a:gd name="connsiteY71" fmla="*/ 407248 h 1760101"/>
              <a:gd name="connsiteX72" fmla="*/ 1153457 w 1999023"/>
              <a:gd name="connsiteY72" fmla="*/ 402485 h 1760101"/>
              <a:gd name="connsiteX73" fmla="*/ 1177270 w 1999023"/>
              <a:gd name="connsiteY73" fmla="*/ 419154 h 1760101"/>
              <a:gd name="connsiteX74" fmla="*/ 1222514 w 1999023"/>
              <a:gd name="connsiteY74" fmla="*/ 423917 h 1760101"/>
              <a:gd name="connsiteX75" fmla="*/ 1234419 w 1999023"/>
              <a:gd name="connsiteY75" fmla="*/ 435823 h 1760101"/>
              <a:gd name="connsiteX76" fmla="*/ 1246326 w 1999023"/>
              <a:gd name="connsiteY76" fmla="*/ 466779 h 1760101"/>
              <a:gd name="connsiteX77" fmla="*/ 1260614 w 1999023"/>
              <a:gd name="connsiteY77" fmla="*/ 478685 h 1760101"/>
              <a:gd name="connsiteX78" fmla="*/ 1296333 w 1999023"/>
              <a:gd name="connsiteY78" fmla="*/ 502498 h 1760101"/>
              <a:gd name="connsiteX79" fmla="*/ 1313001 w 1999023"/>
              <a:gd name="connsiteY79" fmla="*/ 492973 h 1760101"/>
              <a:gd name="connsiteX80" fmla="*/ 1348720 w 1999023"/>
              <a:gd name="connsiteY80" fmla="*/ 502498 h 1760101"/>
              <a:gd name="connsiteX81" fmla="*/ 1408250 w 1999023"/>
              <a:gd name="connsiteY81" fmla="*/ 564411 h 1760101"/>
              <a:gd name="connsiteX82" fmla="*/ 1384437 w 1999023"/>
              <a:gd name="connsiteY82" fmla="*/ 614416 h 1760101"/>
              <a:gd name="connsiteX83" fmla="*/ 1427302 w 1999023"/>
              <a:gd name="connsiteY83" fmla="*/ 700142 h 1760101"/>
              <a:gd name="connsiteX84" fmla="*/ 1448732 w 1999023"/>
              <a:gd name="connsiteY84" fmla="*/ 757292 h 1760101"/>
              <a:gd name="connsiteX85" fmla="*/ 1474925 w 1999023"/>
              <a:gd name="connsiteY85" fmla="*/ 783485 h 1760101"/>
              <a:gd name="connsiteX86" fmla="*/ 1522551 w 1999023"/>
              <a:gd name="connsiteY86" fmla="*/ 816822 h 1760101"/>
              <a:gd name="connsiteX87" fmla="*/ 1579702 w 1999023"/>
              <a:gd name="connsiteY87" fmla="*/ 797773 h 1760101"/>
              <a:gd name="connsiteX88" fmla="*/ 1648758 w 1999023"/>
              <a:gd name="connsiteY88" fmla="*/ 735860 h 1760101"/>
              <a:gd name="connsiteX89" fmla="*/ 1665426 w 1999023"/>
              <a:gd name="connsiteY89" fmla="*/ 723954 h 1760101"/>
              <a:gd name="connsiteX90" fmla="*/ 1703526 w 1999023"/>
              <a:gd name="connsiteY90" fmla="*/ 764435 h 1760101"/>
              <a:gd name="connsiteX91" fmla="*/ 1734483 w 1999023"/>
              <a:gd name="connsiteY91" fmla="*/ 778723 h 1760101"/>
              <a:gd name="connsiteX92" fmla="*/ 1777345 w 1999023"/>
              <a:gd name="connsiteY92" fmla="*/ 802535 h 1760101"/>
              <a:gd name="connsiteX93" fmla="*/ 1805920 w 1999023"/>
              <a:gd name="connsiteY93" fmla="*/ 831110 h 1760101"/>
              <a:gd name="connsiteX94" fmla="*/ 1886883 w 1999023"/>
              <a:gd name="connsiteY94" fmla="*/ 873973 h 1760101"/>
              <a:gd name="connsiteX95" fmla="*/ 1917839 w 1999023"/>
              <a:gd name="connsiteY95" fmla="*/ 873973 h 1760101"/>
              <a:gd name="connsiteX96" fmla="*/ 1953558 w 1999023"/>
              <a:gd name="connsiteY96" fmla="*/ 881117 h 1760101"/>
              <a:gd name="connsiteX97" fmla="*/ 1953558 w 1999023"/>
              <a:gd name="connsiteY97" fmla="*/ 938266 h 1760101"/>
              <a:gd name="connsiteX98" fmla="*/ 1967845 w 1999023"/>
              <a:gd name="connsiteY98" fmla="*/ 1014467 h 1760101"/>
              <a:gd name="connsiteX99" fmla="*/ 1963083 w 1999023"/>
              <a:gd name="connsiteY99" fmla="*/ 1069235 h 1760101"/>
              <a:gd name="connsiteX100" fmla="*/ 1960701 w 1999023"/>
              <a:gd name="connsiteY100" fmla="*/ 1128766 h 1760101"/>
              <a:gd name="connsiteX101" fmla="*/ 1994039 w 1999023"/>
              <a:gd name="connsiteY101" fmla="*/ 1200204 h 1760101"/>
              <a:gd name="connsiteX102" fmla="*/ 1996420 w 1999023"/>
              <a:gd name="connsiteY102" fmla="*/ 1221635 h 1760101"/>
              <a:gd name="connsiteX103" fmla="*/ 1970226 w 1999023"/>
              <a:gd name="connsiteY103" fmla="*/ 1285929 h 1760101"/>
              <a:gd name="connsiteX104" fmla="*/ 1915458 w 1999023"/>
              <a:gd name="connsiteY104" fmla="*/ 1350223 h 1760101"/>
              <a:gd name="connsiteX105" fmla="*/ 1913076 w 1999023"/>
              <a:gd name="connsiteY105" fmla="*/ 1409754 h 1760101"/>
              <a:gd name="connsiteX106" fmla="*/ 1934506 w 1999023"/>
              <a:gd name="connsiteY106" fmla="*/ 1440709 h 1760101"/>
              <a:gd name="connsiteX107" fmla="*/ 1851163 w 1999023"/>
              <a:gd name="connsiteY107" fmla="*/ 1390704 h 1760101"/>
              <a:gd name="connsiteX108" fmla="*/ 1803538 w 1999023"/>
              <a:gd name="connsiteY108" fmla="*/ 1438328 h 1760101"/>
              <a:gd name="connsiteX109" fmla="*/ 1727338 w 1999023"/>
              <a:gd name="connsiteY109" fmla="*/ 1362128 h 1760101"/>
              <a:gd name="connsiteX110" fmla="*/ 1696382 w 1999023"/>
              <a:gd name="connsiteY110" fmla="*/ 1331172 h 1760101"/>
              <a:gd name="connsiteX111" fmla="*/ 1613038 w 1999023"/>
              <a:gd name="connsiteY111" fmla="*/ 1302597 h 1760101"/>
              <a:gd name="connsiteX112" fmla="*/ 1548744 w 1999023"/>
              <a:gd name="connsiteY112" fmla="*/ 1216872 h 1760101"/>
              <a:gd name="connsiteX113" fmla="*/ 1503500 w 1999023"/>
              <a:gd name="connsiteY113" fmla="*/ 1183535 h 1760101"/>
              <a:gd name="connsiteX114" fmla="*/ 1446350 w 1999023"/>
              <a:gd name="connsiteY114" fmla="*/ 1174009 h 1760101"/>
              <a:gd name="connsiteX115" fmla="*/ 1355863 w 1999023"/>
              <a:gd name="connsiteY115" fmla="*/ 1188299 h 1760101"/>
              <a:gd name="connsiteX116" fmla="*/ 1339194 w 1999023"/>
              <a:gd name="connsiteY116" fmla="*/ 1185916 h 1760101"/>
              <a:gd name="connsiteX117" fmla="*/ 1298713 w 1999023"/>
              <a:gd name="connsiteY117" fmla="*/ 1212109 h 1760101"/>
              <a:gd name="connsiteX118" fmla="*/ 1265375 w 1999023"/>
              <a:gd name="connsiteY118" fmla="*/ 1228778 h 1760101"/>
              <a:gd name="connsiteX119" fmla="*/ 1260613 w 1999023"/>
              <a:gd name="connsiteY119" fmla="*/ 1250210 h 1760101"/>
              <a:gd name="connsiteX120" fmla="*/ 1229657 w 1999023"/>
              <a:gd name="connsiteY120" fmla="*/ 1269260 h 1760101"/>
              <a:gd name="connsiteX121" fmla="*/ 1205844 w 1999023"/>
              <a:gd name="connsiteY121" fmla="*/ 1302597 h 1760101"/>
              <a:gd name="connsiteX122" fmla="*/ 1148694 w 1999023"/>
              <a:gd name="connsiteY122" fmla="*/ 1331172 h 1760101"/>
              <a:gd name="connsiteX123" fmla="*/ 1127263 w 1999023"/>
              <a:gd name="connsiteY123" fmla="*/ 1362129 h 1760101"/>
              <a:gd name="connsiteX124" fmla="*/ 1101069 w 1999023"/>
              <a:gd name="connsiteY124" fmla="*/ 1388322 h 1760101"/>
              <a:gd name="connsiteX125" fmla="*/ 1086782 w 1999023"/>
              <a:gd name="connsiteY125" fmla="*/ 1454997 h 1760101"/>
              <a:gd name="connsiteX126" fmla="*/ 1098688 w 1999023"/>
              <a:gd name="connsiteY126" fmla="*/ 1502622 h 1760101"/>
              <a:gd name="connsiteX127" fmla="*/ 1124882 w 1999023"/>
              <a:gd name="connsiteY127" fmla="*/ 1543103 h 1760101"/>
              <a:gd name="connsiteX128" fmla="*/ 1129644 w 1999023"/>
              <a:gd name="connsiteY128" fmla="*/ 1590729 h 1760101"/>
              <a:gd name="connsiteX129" fmla="*/ 1115357 w 1999023"/>
              <a:gd name="connsiteY129" fmla="*/ 1621684 h 1760101"/>
              <a:gd name="connsiteX130" fmla="*/ 1105832 w 1999023"/>
              <a:gd name="connsiteY130" fmla="*/ 1652642 h 1760101"/>
              <a:gd name="connsiteX131" fmla="*/ 1020107 w 1999023"/>
              <a:gd name="connsiteY131" fmla="*/ 1726459 h 1760101"/>
              <a:gd name="connsiteX132" fmla="*/ 996294 w 1999023"/>
              <a:gd name="connsiteY132" fmla="*/ 1747891 h 1760101"/>
              <a:gd name="connsiteX133" fmla="*/ 938495 w 1999023"/>
              <a:gd name="connsiteY133" fmla="*/ 1757893 h 1760101"/>
              <a:gd name="connsiteX134" fmla="*/ 824844 w 1999023"/>
              <a:gd name="connsiteY134" fmla="*/ 1702648 h 1760101"/>
              <a:gd name="connsiteX135" fmla="*/ 777219 w 1999023"/>
              <a:gd name="connsiteY135" fmla="*/ 1674072 h 1760101"/>
              <a:gd name="connsiteX136" fmla="*/ 693875 w 1999023"/>
              <a:gd name="connsiteY136" fmla="*/ 1645499 h 1760101"/>
              <a:gd name="connsiteX137" fmla="*/ 608150 w 1999023"/>
              <a:gd name="connsiteY137" fmla="*/ 1631209 h 1760101"/>
              <a:gd name="connsiteX138" fmla="*/ 553382 w 1999023"/>
              <a:gd name="connsiteY138" fmla="*/ 1640734 h 1760101"/>
              <a:gd name="connsiteX139" fmla="*/ 498613 w 1999023"/>
              <a:gd name="connsiteY139" fmla="*/ 1638353 h 1760101"/>
              <a:gd name="connsiteX140" fmla="*/ 398600 w 1999023"/>
              <a:gd name="connsiteY140" fmla="*/ 1655022 h 1760101"/>
              <a:gd name="connsiteX141" fmla="*/ 320019 w 1999023"/>
              <a:gd name="connsiteY141" fmla="*/ 1643117 h 1760101"/>
              <a:gd name="connsiteX142" fmla="*/ 253344 w 1999023"/>
              <a:gd name="connsiteY142" fmla="*/ 1619303 h 1760101"/>
              <a:gd name="connsiteX143" fmla="*/ 177144 w 1999023"/>
              <a:gd name="connsiteY143" fmla="*/ 1547867 h 1760101"/>
              <a:gd name="connsiteX144" fmla="*/ 81895 w 1999023"/>
              <a:gd name="connsiteY144" fmla="*/ 1497860 h 1760101"/>
              <a:gd name="connsiteX145" fmla="*/ 55700 w 1999023"/>
              <a:gd name="connsiteY145" fmla="*/ 1433567 h 1760101"/>
              <a:gd name="connsiteX146" fmla="*/ 77132 w 1999023"/>
              <a:gd name="connsiteY146" fmla="*/ 1416898 h 1760101"/>
              <a:gd name="connsiteX147" fmla="*/ 93800 w 1999023"/>
              <a:gd name="connsiteY147" fmla="*/ 1371654 h 1760101"/>
              <a:gd name="connsiteX148" fmla="*/ 86713 w 1999023"/>
              <a:gd name="connsiteY148" fmla="*/ 1336122 h 1760101"/>
              <a:gd name="connsiteX0" fmla="*/ 94316 w 2006626"/>
              <a:gd name="connsiteY0" fmla="*/ 1336122 h 1760101"/>
              <a:gd name="connsiteX1" fmla="*/ 75210 w 2006626"/>
              <a:gd name="connsiteY1" fmla="*/ 1290692 h 1760101"/>
              <a:gd name="connsiteX2" fmla="*/ 82353 w 2006626"/>
              <a:gd name="connsiteY2" fmla="*/ 1233542 h 1760101"/>
              <a:gd name="connsiteX3" fmla="*/ 53778 w 2006626"/>
              <a:gd name="connsiteY3" fmla="*/ 1135909 h 1760101"/>
              <a:gd name="connsiteX4" fmla="*/ 72828 w 2006626"/>
              <a:gd name="connsiteY4" fmla="*/ 1138292 h 1760101"/>
              <a:gd name="connsiteX5" fmla="*/ 139504 w 2006626"/>
              <a:gd name="connsiteY5" fmla="*/ 1159722 h 1760101"/>
              <a:gd name="connsiteX6" fmla="*/ 168079 w 2006626"/>
              <a:gd name="connsiteY6" fmla="*/ 1124004 h 1760101"/>
              <a:gd name="connsiteX7" fmla="*/ 215704 w 2006626"/>
              <a:gd name="connsiteY7" fmla="*/ 1107334 h 1760101"/>
              <a:gd name="connsiteX8" fmla="*/ 203797 w 2006626"/>
              <a:gd name="connsiteY8" fmla="*/ 1071617 h 1760101"/>
              <a:gd name="connsiteX9" fmla="*/ 208561 w 2006626"/>
              <a:gd name="connsiteY9" fmla="*/ 1026372 h 1760101"/>
              <a:gd name="connsiteX10" fmla="*/ 229991 w 2006626"/>
              <a:gd name="connsiteY10" fmla="*/ 990654 h 1760101"/>
              <a:gd name="connsiteX11" fmla="*/ 232373 w 2006626"/>
              <a:gd name="connsiteY11" fmla="*/ 964459 h 1760101"/>
              <a:gd name="connsiteX12" fmla="*/ 253803 w 2006626"/>
              <a:gd name="connsiteY12" fmla="*/ 964460 h 1760101"/>
              <a:gd name="connsiteX13" fmla="*/ 282379 w 2006626"/>
              <a:gd name="connsiteY13" fmla="*/ 950172 h 1760101"/>
              <a:gd name="connsiteX14" fmla="*/ 332386 w 2006626"/>
              <a:gd name="connsiteY14" fmla="*/ 885878 h 1760101"/>
              <a:gd name="connsiteX15" fmla="*/ 363341 w 2006626"/>
              <a:gd name="connsiteY15" fmla="*/ 833490 h 1760101"/>
              <a:gd name="connsiteX16" fmla="*/ 456211 w 2006626"/>
              <a:gd name="connsiteY16" fmla="*/ 778722 h 1760101"/>
              <a:gd name="connsiteX17" fmla="*/ 568129 w 2006626"/>
              <a:gd name="connsiteY17" fmla="*/ 740621 h 1760101"/>
              <a:gd name="connsiteX18" fmla="*/ 541936 w 2006626"/>
              <a:gd name="connsiteY18" fmla="*/ 707284 h 1760101"/>
              <a:gd name="connsiteX19" fmla="*/ 503836 w 2006626"/>
              <a:gd name="connsiteY19" fmla="*/ 688234 h 1760101"/>
              <a:gd name="connsiteX20" fmla="*/ 522886 w 2006626"/>
              <a:gd name="connsiteY20" fmla="*/ 647753 h 1760101"/>
              <a:gd name="connsiteX21" fmla="*/ 518123 w 2006626"/>
              <a:gd name="connsiteY21" fmla="*/ 623941 h 1760101"/>
              <a:gd name="connsiteX22" fmla="*/ 513361 w 2006626"/>
              <a:gd name="connsiteY22" fmla="*/ 604891 h 1760101"/>
              <a:gd name="connsiteX23" fmla="*/ 449067 w 2006626"/>
              <a:gd name="connsiteY23" fmla="*/ 562028 h 1760101"/>
              <a:gd name="connsiteX24" fmla="*/ 396678 w 2006626"/>
              <a:gd name="connsiteY24" fmla="*/ 571552 h 1760101"/>
              <a:gd name="connsiteX25" fmla="*/ 330004 w 2006626"/>
              <a:gd name="connsiteY25" fmla="*/ 552503 h 1760101"/>
              <a:gd name="connsiteX26" fmla="*/ 263328 w 2006626"/>
              <a:gd name="connsiteY26" fmla="*/ 592983 h 1760101"/>
              <a:gd name="connsiteX27" fmla="*/ 15680 w 2006626"/>
              <a:gd name="connsiteY27" fmla="*/ 602508 h 1760101"/>
              <a:gd name="connsiteX28" fmla="*/ 25203 w 2006626"/>
              <a:gd name="connsiteY28" fmla="*/ 514402 h 1760101"/>
              <a:gd name="connsiteX29" fmla="*/ 22823 w 2006626"/>
              <a:gd name="connsiteY29" fmla="*/ 478683 h 1760101"/>
              <a:gd name="connsiteX30" fmla="*/ 37110 w 2006626"/>
              <a:gd name="connsiteY30" fmla="*/ 452490 h 1760101"/>
              <a:gd name="connsiteX31" fmla="*/ 41872 w 2006626"/>
              <a:gd name="connsiteY31" fmla="*/ 388196 h 1760101"/>
              <a:gd name="connsiteX32" fmla="*/ 46635 w 2006626"/>
              <a:gd name="connsiteY32" fmla="*/ 357240 h 1760101"/>
              <a:gd name="connsiteX33" fmla="*/ 72828 w 2006626"/>
              <a:gd name="connsiteY33" fmla="*/ 331046 h 1760101"/>
              <a:gd name="connsiteX34" fmla="*/ 75211 w 2006626"/>
              <a:gd name="connsiteY34" fmla="*/ 300090 h 1760101"/>
              <a:gd name="connsiteX35" fmla="*/ 120453 w 2006626"/>
              <a:gd name="connsiteY35" fmla="*/ 290565 h 1760101"/>
              <a:gd name="connsiteX36" fmla="*/ 96641 w 2006626"/>
              <a:gd name="connsiteY36" fmla="*/ 266752 h 1760101"/>
              <a:gd name="connsiteX37" fmla="*/ 132361 w 2006626"/>
              <a:gd name="connsiteY37" fmla="*/ 240558 h 1760101"/>
              <a:gd name="connsiteX38" fmla="*/ 106166 w 2006626"/>
              <a:gd name="connsiteY38" fmla="*/ 233415 h 1760101"/>
              <a:gd name="connsiteX39" fmla="*/ 72829 w 2006626"/>
              <a:gd name="connsiteY39" fmla="*/ 202458 h 1760101"/>
              <a:gd name="connsiteX40" fmla="*/ 115692 w 2006626"/>
              <a:gd name="connsiteY40" fmla="*/ 161977 h 1760101"/>
              <a:gd name="connsiteX41" fmla="*/ 79973 w 2006626"/>
              <a:gd name="connsiteY41" fmla="*/ 152452 h 1760101"/>
              <a:gd name="connsiteX42" fmla="*/ 70448 w 2006626"/>
              <a:gd name="connsiteY42" fmla="*/ 135783 h 1760101"/>
              <a:gd name="connsiteX43" fmla="*/ 87117 w 2006626"/>
              <a:gd name="connsiteY43" fmla="*/ 100065 h 1760101"/>
              <a:gd name="connsiteX44" fmla="*/ 65686 w 2006626"/>
              <a:gd name="connsiteY44" fmla="*/ 88158 h 1760101"/>
              <a:gd name="connsiteX45" fmla="*/ 79973 w 2006626"/>
              <a:gd name="connsiteY45" fmla="*/ 80063 h 1760101"/>
              <a:gd name="connsiteX46" fmla="*/ 91879 w 2006626"/>
              <a:gd name="connsiteY46" fmla="*/ 57204 h 1760101"/>
              <a:gd name="connsiteX47" fmla="*/ 139504 w 2006626"/>
              <a:gd name="connsiteY47" fmla="*/ 28627 h 1760101"/>
              <a:gd name="connsiteX48" fmla="*/ 187129 w 2006626"/>
              <a:gd name="connsiteY48" fmla="*/ 26247 h 1760101"/>
              <a:gd name="connsiteX49" fmla="*/ 225229 w 2006626"/>
              <a:gd name="connsiteY49" fmla="*/ 47679 h 1760101"/>
              <a:gd name="connsiteX50" fmla="*/ 249042 w 2006626"/>
              <a:gd name="connsiteY50" fmla="*/ 50059 h 1760101"/>
              <a:gd name="connsiteX51" fmla="*/ 301429 w 2006626"/>
              <a:gd name="connsiteY51" fmla="*/ 54823 h 1760101"/>
              <a:gd name="connsiteX52" fmla="*/ 332386 w 2006626"/>
              <a:gd name="connsiteY52" fmla="*/ 64348 h 1760101"/>
              <a:gd name="connsiteX53" fmla="*/ 337148 w 2006626"/>
              <a:gd name="connsiteY53" fmla="*/ 35773 h 1760101"/>
              <a:gd name="connsiteX54" fmla="*/ 330004 w 2006626"/>
              <a:gd name="connsiteY54" fmla="*/ 16722 h 1760101"/>
              <a:gd name="connsiteX55" fmla="*/ 427636 w 2006626"/>
              <a:gd name="connsiteY55" fmla="*/ 52 h 1760101"/>
              <a:gd name="connsiteX56" fmla="*/ 463353 w 2006626"/>
              <a:gd name="connsiteY56" fmla="*/ 23867 h 1760101"/>
              <a:gd name="connsiteX57" fmla="*/ 491929 w 2006626"/>
              <a:gd name="connsiteY57" fmla="*/ 31010 h 1760101"/>
              <a:gd name="connsiteX58" fmla="*/ 527648 w 2006626"/>
              <a:gd name="connsiteY58" fmla="*/ 81017 h 1760101"/>
              <a:gd name="connsiteX59" fmla="*/ 572892 w 2006626"/>
              <a:gd name="connsiteY59" fmla="*/ 114352 h 1760101"/>
              <a:gd name="connsiteX60" fmla="*/ 582416 w 2006626"/>
              <a:gd name="connsiteY60" fmla="*/ 150073 h 1760101"/>
              <a:gd name="connsiteX61" fmla="*/ 577653 w 2006626"/>
              <a:gd name="connsiteY61" fmla="*/ 221510 h 1760101"/>
              <a:gd name="connsiteX62" fmla="*/ 601770 w 2006626"/>
              <a:gd name="connsiteY62" fmla="*/ 276654 h 1760101"/>
              <a:gd name="connsiteX63" fmla="*/ 663378 w 2006626"/>
              <a:gd name="connsiteY63" fmla="*/ 309617 h 1760101"/>
              <a:gd name="connsiteX64" fmla="*/ 794347 w 2006626"/>
              <a:gd name="connsiteY64" fmla="*/ 381054 h 1760101"/>
              <a:gd name="connsiteX65" fmla="*/ 884836 w 2006626"/>
              <a:gd name="connsiteY65" fmla="*/ 440583 h 1760101"/>
              <a:gd name="connsiteX66" fmla="*/ 956272 w 2006626"/>
              <a:gd name="connsiteY66" fmla="*/ 390579 h 1760101"/>
              <a:gd name="connsiteX67" fmla="*/ 1006278 w 2006626"/>
              <a:gd name="connsiteY67" fmla="*/ 362004 h 1760101"/>
              <a:gd name="connsiteX68" fmla="*/ 1020566 w 2006626"/>
              <a:gd name="connsiteY68" fmla="*/ 378673 h 1760101"/>
              <a:gd name="connsiteX69" fmla="*/ 1063428 w 2006626"/>
              <a:gd name="connsiteY69" fmla="*/ 395342 h 1760101"/>
              <a:gd name="connsiteX70" fmla="*/ 1087242 w 2006626"/>
              <a:gd name="connsiteY70" fmla="*/ 407248 h 1760101"/>
              <a:gd name="connsiteX71" fmla="*/ 1161060 w 2006626"/>
              <a:gd name="connsiteY71" fmla="*/ 402485 h 1760101"/>
              <a:gd name="connsiteX72" fmla="*/ 1184873 w 2006626"/>
              <a:gd name="connsiteY72" fmla="*/ 419154 h 1760101"/>
              <a:gd name="connsiteX73" fmla="*/ 1230117 w 2006626"/>
              <a:gd name="connsiteY73" fmla="*/ 423917 h 1760101"/>
              <a:gd name="connsiteX74" fmla="*/ 1242022 w 2006626"/>
              <a:gd name="connsiteY74" fmla="*/ 435823 h 1760101"/>
              <a:gd name="connsiteX75" fmla="*/ 1253929 w 2006626"/>
              <a:gd name="connsiteY75" fmla="*/ 466779 h 1760101"/>
              <a:gd name="connsiteX76" fmla="*/ 1268217 w 2006626"/>
              <a:gd name="connsiteY76" fmla="*/ 478685 h 1760101"/>
              <a:gd name="connsiteX77" fmla="*/ 1303936 w 2006626"/>
              <a:gd name="connsiteY77" fmla="*/ 502498 h 1760101"/>
              <a:gd name="connsiteX78" fmla="*/ 1320604 w 2006626"/>
              <a:gd name="connsiteY78" fmla="*/ 492973 h 1760101"/>
              <a:gd name="connsiteX79" fmla="*/ 1356323 w 2006626"/>
              <a:gd name="connsiteY79" fmla="*/ 502498 h 1760101"/>
              <a:gd name="connsiteX80" fmla="*/ 1415853 w 2006626"/>
              <a:gd name="connsiteY80" fmla="*/ 564411 h 1760101"/>
              <a:gd name="connsiteX81" fmla="*/ 1392040 w 2006626"/>
              <a:gd name="connsiteY81" fmla="*/ 614416 h 1760101"/>
              <a:gd name="connsiteX82" fmla="*/ 1434905 w 2006626"/>
              <a:gd name="connsiteY82" fmla="*/ 700142 h 1760101"/>
              <a:gd name="connsiteX83" fmla="*/ 1456335 w 2006626"/>
              <a:gd name="connsiteY83" fmla="*/ 757292 h 1760101"/>
              <a:gd name="connsiteX84" fmla="*/ 1482528 w 2006626"/>
              <a:gd name="connsiteY84" fmla="*/ 783485 h 1760101"/>
              <a:gd name="connsiteX85" fmla="*/ 1530154 w 2006626"/>
              <a:gd name="connsiteY85" fmla="*/ 816822 h 1760101"/>
              <a:gd name="connsiteX86" fmla="*/ 1587305 w 2006626"/>
              <a:gd name="connsiteY86" fmla="*/ 797773 h 1760101"/>
              <a:gd name="connsiteX87" fmla="*/ 1656361 w 2006626"/>
              <a:gd name="connsiteY87" fmla="*/ 735860 h 1760101"/>
              <a:gd name="connsiteX88" fmla="*/ 1673029 w 2006626"/>
              <a:gd name="connsiteY88" fmla="*/ 723954 h 1760101"/>
              <a:gd name="connsiteX89" fmla="*/ 1711129 w 2006626"/>
              <a:gd name="connsiteY89" fmla="*/ 764435 h 1760101"/>
              <a:gd name="connsiteX90" fmla="*/ 1742086 w 2006626"/>
              <a:gd name="connsiteY90" fmla="*/ 778723 h 1760101"/>
              <a:gd name="connsiteX91" fmla="*/ 1784948 w 2006626"/>
              <a:gd name="connsiteY91" fmla="*/ 802535 h 1760101"/>
              <a:gd name="connsiteX92" fmla="*/ 1813523 w 2006626"/>
              <a:gd name="connsiteY92" fmla="*/ 831110 h 1760101"/>
              <a:gd name="connsiteX93" fmla="*/ 1894486 w 2006626"/>
              <a:gd name="connsiteY93" fmla="*/ 873973 h 1760101"/>
              <a:gd name="connsiteX94" fmla="*/ 1925442 w 2006626"/>
              <a:gd name="connsiteY94" fmla="*/ 873973 h 1760101"/>
              <a:gd name="connsiteX95" fmla="*/ 1961161 w 2006626"/>
              <a:gd name="connsiteY95" fmla="*/ 881117 h 1760101"/>
              <a:gd name="connsiteX96" fmla="*/ 1961161 w 2006626"/>
              <a:gd name="connsiteY96" fmla="*/ 938266 h 1760101"/>
              <a:gd name="connsiteX97" fmla="*/ 1975448 w 2006626"/>
              <a:gd name="connsiteY97" fmla="*/ 1014467 h 1760101"/>
              <a:gd name="connsiteX98" fmla="*/ 1970686 w 2006626"/>
              <a:gd name="connsiteY98" fmla="*/ 1069235 h 1760101"/>
              <a:gd name="connsiteX99" fmla="*/ 1968304 w 2006626"/>
              <a:gd name="connsiteY99" fmla="*/ 1128766 h 1760101"/>
              <a:gd name="connsiteX100" fmla="*/ 2001642 w 2006626"/>
              <a:gd name="connsiteY100" fmla="*/ 1200204 h 1760101"/>
              <a:gd name="connsiteX101" fmla="*/ 2004023 w 2006626"/>
              <a:gd name="connsiteY101" fmla="*/ 1221635 h 1760101"/>
              <a:gd name="connsiteX102" fmla="*/ 1977829 w 2006626"/>
              <a:gd name="connsiteY102" fmla="*/ 1285929 h 1760101"/>
              <a:gd name="connsiteX103" fmla="*/ 1923061 w 2006626"/>
              <a:gd name="connsiteY103" fmla="*/ 1350223 h 1760101"/>
              <a:gd name="connsiteX104" fmla="*/ 1920679 w 2006626"/>
              <a:gd name="connsiteY104" fmla="*/ 1409754 h 1760101"/>
              <a:gd name="connsiteX105" fmla="*/ 1942109 w 2006626"/>
              <a:gd name="connsiteY105" fmla="*/ 1440709 h 1760101"/>
              <a:gd name="connsiteX106" fmla="*/ 1858766 w 2006626"/>
              <a:gd name="connsiteY106" fmla="*/ 1390704 h 1760101"/>
              <a:gd name="connsiteX107" fmla="*/ 1811141 w 2006626"/>
              <a:gd name="connsiteY107" fmla="*/ 1438328 h 1760101"/>
              <a:gd name="connsiteX108" fmla="*/ 1734941 w 2006626"/>
              <a:gd name="connsiteY108" fmla="*/ 1362128 h 1760101"/>
              <a:gd name="connsiteX109" fmla="*/ 1703985 w 2006626"/>
              <a:gd name="connsiteY109" fmla="*/ 1331172 h 1760101"/>
              <a:gd name="connsiteX110" fmla="*/ 1620641 w 2006626"/>
              <a:gd name="connsiteY110" fmla="*/ 1302597 h 1760101"/>
              <a:gd name="connsiteX111" fmla="*/ 1556347 w 2006626"/>
              <a:gd name="connsiteY111" fmla="*/ 1216872 h 1760101"/>
              <a:gd name="connsiteX112" fmla="*/ 1511103 w 2006626"/>
              <a:gd name="connsiteY112" fmla="*/ 1183535 h 1760101"/>
              <a:gd name="connsiteX113" fmla="*/ 1453953 w 2006626"/>
              <a:gd name="connsiteY113" fmla="*/ 1174009 h 1760101"/>
              <a:gd name="connsiteX114" fmla="*/ 1363466 w 2006626"/>
              <a:gd name="connsiteY114" fmla="*/ 1188299 h 1760101"/>
              <a:gd name="connsiteX115" fmla="*/ 1346797 w 2006626"/>
              <a:gd name="connsiteY115" fmla="*/ 1185916 h 1760101"/>
              <a:gd name="connsiteX116" fmla="*/ 1306316 w 2006626"/>
              <a:gd name="connsiteY116" fmla="*/ 1212109 h 1760101"/>
              <a:gd name="connsiteX117" fmla="*/ 1272978 w 2006626"/>
              <a:gd name="connsiteY117" fmla="*/ 1228778 h 1760101"/>
              <a:gd name="connsiteX118" fmla="*/ 1268216 w 2006626"/>
              <a:gd name="connsiteY118" fmla="*/ 1250210 h 1760101"/>
              <a:gd name="connsiteX119" fmla="*/ 1237260 w 2006626"/>
              <a:gd name="connsiteY119" fmla="*/ 1269260 h 1760101"/>
              <a:gd name="connsiteX120" fmla="*/ 1213447 w 2006626"/>
              <a:gd name="connsiteY120" fmla="*/ 1302597 h 1760101"/>
              <a:gd name="connsiteX121" fmla="*/ 1156297 w 2006626"/>
              <a:gd name="connsiteY121" fmla="*/ 1331172 h 1760101"/>
              <a:gd name="connsiteX122" fmla="*/ 1134866 w 2006626"/>
              <a:gd name="connsiteY122" fmla="*/ 1362129 h 1760101"/>
              <a:gd name="connsiteX123" fmla="*/ 1108672 w 2006626"/>
              <a:gd name="connsiteY123" fmla="*/ 1388322 h 1760101"/>
              <a:gd name="connsiteX124" fmla="*/ 1094385 w 2006626"/>
              <a:gd name="connsiteY124" fmla="*/ 1454997 h 1760101"/>
              <a:gd name="connsiteX125" fmla="*/ 1106291 w 2006626"/>
              <a:gd name="connsiteY125" fmla="*/ 1502622 h 1760101"/>
              <a:gd name="connsiteX126" fmla="*/ 1132485 w 2006626"/>
              <a:gd name="connsiteY126" fmla="*/ 1543103 h 1760101"/>
              <a:gd name="connsiteX127" fmla="*/ 1137247 w 2006626"/>
              <a:gd name="connsiteY127" fmla="*/ 1590729 h 1760101"/>
              <a:gd name="connsiteX128" fmla="*/ 1122960 w 2006626"/>
              <a:gd name="connsiteY128" fmla="*/ 1621684 h 1760101"/>
              <a:gd name="connsiteX129" fmla="*/ 1113435 w 2006626"/>
              <a:gd name="connsiteY129" fmla="*/ 1652642 h 1760101"/>
              <a:gd name="connsiteX130" fmla="*/ 1027710 w 2006626"/>
              <a:gd name="connsiteY130" fmla="*/ 1726459 h 1760101"/>
              <a:gd name="connsiteX131" fmla="*/ 1003897 w 2006626"/>
              <a:gd name="connsiteY131" fmla="*/ 1747891 h 1760101"/>
              <a:gd name="connsiteX132" fmla="*/ 946098 w 2006626"/>
              <a:gd name="connsiteY132" fmla="*/ 1757893 h 1760101"/>
              <a:gd name="connsiteX133" fmla="*/ 832447 w 2006626"/>
              <a:gd name="connsiteY133" fmla="*/ 1702648 h 1760101"/>
              <a:gd name="connsiteX134" fmla="*/ 784822 w 2006626"/>
              <a:gd name="connsiteY134" fmla="*/ 1674072 h 1760101"/>
              <a:gd name="connsiteX135" fmla="*/ 701478 w 2006626"/>
              <a:gd name="connsiteY135" fmla="*/ 1645499 h 1760101"/>
              <a:gd name="connsiteX136" fmla="*/ 615753 w 2006626"/>
              <a:gd name="connsiteY136" fmla="*/ 1631209 h 1760101"/>
              <a:gd name="connsiteX137" fmla="*/ 560985 w 2006626"/>
              <a:gd name="connsiteY137" fmla="*/ 1640734 h 1760101"/>
              <a:gd name="connsiteX138" fmla="*/ 506216 w 2006626"/>
              <a:gd name="connsiteY138" fmla="*/ 1638353 h 1760101"/>
              <a:gd name="connsiteX139" fmla="*/ 406203 w 2006626"/>
              <a:gd name="connsiteY139" fmla="*/ 1655022 h 1760101"/>
              <a:gd name="connsiteX140" fmla="*/ 327622 w 2006626"/>
              <a:gd name="connsiteY140" fmla="*/ 1643117 h 1760101"/>
              <a:gd name="connsiteX141" fmla="*/ 260947 w 2006626"/>
              <a:gd name="connsiteY141" fmla="*/ 1619303 h 1760101"/>
              <a:gd name="connsiteX142" fmla="*/ 184747 w 2006626"/>
              <a:gd name="connsiteY142" fmla="*/ 1547867 h 1760101"/>
              <a:gd name="connsiteX143" fmla="*/ 89498 w 2006626"/>
              <a:gd name="connsiteY143" fmla="*/ 1497860 h 1760101"/>
              <a:gd name="connsiteX144" fmla="*/ 63303 w 2006626"/>
              <a:gd name="connsiteY144" fmla="*/ 1433567 h 1760101"/>
              <a:gd name="connsiteX145" fmla="*/ 84735 w 2006626"/>
              <a:gd name="connsiteY145" fmla="*/ 1416898 h 1760101"/>
              <a:gd name="connsiteX146" fmla="*/ 101403 w 2006626"/>
              <a:gd name="connsiteY146" fmla="*/ 1371654 h 1760101"/>
              <a:gd name="connsiteX147" fmla="*/ 94316 w 2006626"/>
              <a:gd name="connsiteY147" fmla="*/ 1336122 h 1760101"/>
              <a:gd name="connsiteX0" fmla="*/ 99206 w 2011516"/>
              <a:gd name="connsiteY0" fmla="*/ 1336122 h 1760101"/>
              <a:gd name="connsiteX1" fmla="*/ 80100 w 2011516"/>
              <a:gd name="connsiteY1" fmla="*/ 1290692 h 1760101"/>
              <a:gd name="connsiteX2" fmla="*/ 87243 w 2011516"/>
              <a:gd name="connsiteY2" fmla="*/ 1233542 h 1760101"/>
              <a:gd name="connsiteX3" fmla="*/ 58668 w 2011516"/>
              <a:gd name="connsiteY3" fmla="*/ 1135909 h 1760101"/>
              <a:gd name="connsiteX4" fmla="*/ 77718 w 2011516"/>
              <a:gd name="connsiteY4" fmla="*/ 1138292 h 1760101"/>
              <a:gd name="connsiteX5" fmla="*/ 144394 w 2011516"/>
              <a:gd name="connsiteY5" fmla="*/ 1159722 h 1760101"/>
              <a:gd name="connsiteX6" fmla="*/ 172969 w 2011516"/>
              <a:gd name="connsiteY6" fmla="*/ 1124004 h 1760101"/>
              <a:gd name="connsiteX7" fmla="*/ 220594 w 2011516"/>
              <a:gd name="connsiteY7" fmla="*/ 1107334 h 1760101"/>
              <a:gd name="connsiteX8" fmla="*/ 208687 w 2011516"/>
              <a:gd name="connsiteY8" fmla="*/ 1071617 h 1760101"/>
              <a:gd name="connsiteX9" fmla="*/ 213451 w 2011516"/>
              <a:gd name="connsiteY9" fmla="*/ 1026372 h 1760101"/>
              <a:gd name="connsiteX10" fmla="*/ 234881 w 2011516"/>
              <a:gd name="connsiteY10" fmla="*/ 990654 h 1760101"/>
              <a:gd name="connsiteX11" fmla="*/ 237263 w 2011516"/>
              <a:gd name="connsiteY11" fmla="*/ 964459 h 1760101"/>
              <a:gd name="connsiteX12" fmla="*/ 258693 w 2011516"/>
              <a:gd name="connsiteY12" fmla="*/ 964460 h 1760101"/>
              <a:gd name="connsiteX13" fmla="*/ 287269 w 2011516"/>
              <a:gd name="connsiteY13" fmla="*/ 950172 h 1760101"/>
              <a:gd name="connsiteX14" fmla="*/ 337276 w 2011516"/>
              <a:gd name="connsiteY14" fmla="*/ 885878 h 1760101"/>
              <a:gd name="connsiteX15" fmla="*/ 368231 w 2011516"/>
              <a:gd name="connsiteY15" fmla="*/ 833490 h 1760101"/>
              <a:gd name="connsiteX16" fmla="*/ 461101 w 2011516"/>
              <a:gd name="connsiteY16" fmla="*/ 778722 h 1760101"/>
              <a:gd name="connsiteX17" fmla="*/ 573019 w 2011516"/>
              <a:gd name="connsiteY17" fmla="*/ 740621 h 1760101"/>
              <a:gd name="connsiteX18" fmla="*/ 546826 w 2011516"/>
              <a:gd name="connsiteY18" fmla="*/ 707284 h 1760101"/>
              <a:gd name="connsiteX19" fmla="*/ 508726 w 2011516"/>
              <a:gd name="connsiteY19" fmla="*/ 688234 h 1760101"/>
              <a:gd name="connsiteX20" fmla="*/ 527776 w 2011516"/>
              <a:gd name="connsiteY20" fmla="*/ 647753 h 1760101"/>
              <a:gd name="connsiteX21" fmla="*/ 523013 w 2011516"/>
              <a:gd name="connsiteY21" fmla="*/ 623941 h 1760101"/>
              <a:gd name="connsiteX22" fmla="*/ 518251 w 2011516"/>
              <a:gd name="connsiteY22" fmla="*/ 604891 h 1760101"/>
              <a:gd name="connsiteX23" fmla="*/ 453957 w 2011516"/>
              <a:gd name="connsiteY23" fmla="*/ 562028 h 1760101"/>
              <a:gd name="connsiteX24" fmla="*/ 401568 w 2011516"/>
              <a:gd name="connsiteY24" fmla="*/ 571552 h 1760101"/>
              <a:gd name="connsiteX25" fmla="*/ 334894 w 2011516"/>
              <a:gd name="connsiteY25" fmla="*/ 552503 h 1760101"/>
              <a:gd name="connsiteX26" fmla="*/ 20570 w 2011516"/>
              <a:gd name="connsiteY26" fmla="*/ 602508 h 1760101"/>
              <a:gd name="connsiteX27" fmla="*/ 30093 w 2011516"/>
              <a:gd name="connsiteY27" fmla="*/ 514402 h 1760101"/>
              <a:gd name="connsiteX28" fmla="*/ 27713 w 2011516"/>
              <a:gd name="connsiteY28" fmla="*/ 478683 h 1760101"/>
              <a:gd name="connsiteX29" fmla="*/ 42000 w 2011516"/>
              <a:gd name="connsiteY29" fmla="*/ 452490 h 1760101"/>
              <a:gd name="connsiteX30" fmla="*/ 46762 w 2011516"/>
              <a:gd name="connsiteY30" fmla="*/ 388196 h 1760101"/>
              <a:gd name="connsiteX31" fmla="*/ 51525 w 2011516"/>
              <a:gd name="connsiteY31" fmla="*/ 357240 h 1760101"/>
              <a:gd name="connsiteX32" fmla="*/ 77718 w 2011516"/>
              <a:gd name="connsiteY32" fmla="*/ 331046 h 1760101"/>
              <a:gd name="connsiteX33" fmla="*/ 80101 w 2011516"/>
              <a:gd name="connsiteY33" fmla="*/ 300090 h 1760101"/>
              <a:gd name="connsiteX34" fmla="*/ 125343 w 2011516"/>
              <a:gd name="connsiteY34" fmla="*/ 290565 h 1760101"/>
              <a:gd name="connsiteX35" fmla="*/ 101531 w 2011516"/>
              <a:gd name="connsiteY35" fmla="*/ 266752 h 1760101"/>
              <a:gd name="connsiteX36" fmla="*/ 137251 w 2011516"/>
              <a:gd name="connsiteY36" fmla="*/ 240558 h 1760101"/>
              <a:gd name="connsiteX37" fmla="*/ 111056 w 2011516"/>
              <a:gd name="connsiteY37" fmla="*/ 233415 h 1760101"/>
              <a:gd name="connsiteX38" fmla="*/ 77719 w 2011516"/>
              <a:gd name="connsiteY38" fmla="*/ 202458 h 1760101"/>
              <a:gd name="connsiteX39" fmla="*/ 120582 w 2011516"/>
              <a:gd name="connsiteY39" fmla="*/ 161977 h 1760101"/>
              <a:gd name="connsiteX40" fmla="*/ 84863 w 2011516"/>
              <a:gd name="connsiteY40" fmla="*/ 152452 h 1760101"/>
              <a:gd name="connsiteX41" fmla="*/ 75338 w 2011516"/>
              <a:gd name="connsiteY41" fmla="*/ 135783 h 1760101"/>
              <a:gd name="connsiteX42" fmla="*/ 92007 w 2011516"/>
              <a:gd name="connsiteY42" fmla="*/ 100065 h 1760101"/>
              <a:gd name="connsiteX43" fmla="*/ 70576 w 2011516"/>
              <a:gd name="connsiteY43" fmla="*/ 88158 h 1760101"/>
              <a:gd name="connsiteX44" fmla="*/ 84863 w 2011516"/>
              <a:gd name="connsiteY44" fmla="*/ 80063 h 1760101"/>
              <a:gd name="connsiteX45" fmla="*/ 96769 w 2011516"/>
              <a:gd name="connsiteY45" fmla="*/ 57204 h 1760101"/>
              <a:gd name="connsiteX46" fmla="*/ 144394 w 2011516"/>
              <a:gd name="connsiteY46" fmla="*/ 28627 h 1760101"/>
              <a:gd name="connsiteX47" fmla="*/ 192019 w 2011516"/>
              <a:gd name="connsiteY47" fmla="*/ 26247 h 1760101"/>
              <a:gd name="connsiteX48" fmla="*/ 230119 w 2011516"/>
              <a:gd name="connsiteY48" fmla="*/ 47679 h 1760101"/>
              <a:gd name="connsiteX49" fmla="*/ 253932 w 2011516"/>
              <a:gd name="connsiteY49" fmla="*/ 50059 h 1760101"/>
              <a:gd name="connsiteX50" fmla="*/ 306319 w 2011516"/>
              <a:gd name="connsiteY50" fmla="*/ 54823 h 1760101"/>
              <a:gd name="connsiteX51" fmla="*/ 337276 w 2011516"/>
              <a:gd name="connsiteY51" fmla="*/ 64348 h 1760101"/>
              <a:gd name="connsiteX52" fmla="*/ 342038 w 2011516"/>
              <a:gd name="connsiteY52" fmla="*/ 35773 h 1760101"/>
              <a:gd name="connsiteX53" fmla="*/ 334894 w 2011516"/>
              <a:gd name="connsiteY53" fmla="*/ 16722 h 1760101"/>
              <a:gd name="connsiteX54" fmla="*/ 432526 w 2011516"/>
              <a:gd name="connsiteY54" fmla="*/ 52 h 1760101"/>
              <a:gd name="connsiteX55" fmla="*/ 468243 w 2011516"/>
              <a:gd name="connsiteY55" fmla="*/ 23867 h 1760101"/>
              <a:gd name="connsiteX56" fmla="*/ 496819 w 2011516"/>
              <a:gd name="connsiteY56" fmla="*/ 31010 h 1760101"/>
              <a:gd name="connsiteX57" fmla="*/ 532538 w 2011516"/>
              <a:gd name="connsiteY57" fmla="*/ 81017 h 1760101"/>
              <a:gd name="connsiteX58" fmla="*/ 577782 w 2011516"/>
              <a:gd name="connsiteY58" fmla="*/ 114352 h 1760101"/>
              <a:gd name="connsiteX59" fmla="*/ 587306 w 2011516"/>
              <a:gd name="connsiteY59" fmla="*/ 150073 h 1760101"/>
              <a:gd name="connsiteX60" fmla="*/ 582543 w 2011516"/>
              <a:gd name="connsiteY60" fmla="*/ 221510 h 1760101"/>
              <a:gd name="connsiteX61" fmla="*/ 606660 w 2011516"/>
              <a:gd name="connsiteY61" fmla="*/ 276654 h 1760101"/>
              <a:gd name="connsiteX62" fmla="*/ 668268 w 2011516"/>
              <a:gd name="connsiteY62" fmla="*/ 309617 h 1760101"/>
              <a:gd name="connsiteX63" fmla="*/ 799237 w 2011516"/>
              <a:gd name="connsiteY63" fmla="*/ 381054 h 1760101"/>
              <a:gd name="connsiteX64" fmla="*/ 889726 w 2011516"/>
              <a:gd name="connsiteY64" fmla="*/ 440583 h 1760101"/>
              <a:gd name="connsiteX65" fmla="*/ 961162 w 2011516"/>
              <a:gd name="connsiteY65" fmla="*/ 390579 h 1760101"/>
              <a:gd name="connsiteX66" fmla="*/ 1011168 w 2011516"/>
              <a:gd name="connsiteY66" fmla="*/ 362004 h 1760101"/>
              <a:gd name="connsiteX67" fmla="*/ 1025456 w 2011516"/>
              <a:gd name="connsiteY67" fmla="*/ 378673 h 1760101"/>
              <a:gd name="connsiteX68" fmla="*/ 1068318 w 2011516"/>
              <a:gd name="connsiteY68" fmla="*/ 395342 h 1760101"/>
              <a:gd name="connsiteX69" fmla="*/ 1092132 w 2011516"/>
              <a:gd name="connsiteY69" fmla="*/ 407248 h 1760101"/>
              <a:gd name="connsiteX70" fmla="*/ 1165950 w 2011516"/>
              <a:gd name="connsiteY70" fmla="*/ 402485 h 1760101"/>
              <a:gd name="connsiteX71" fmla="*/ 1189763 w 2011516"/>
              <a:gd name="connsiteY71" fmla="*/ 419154 h 1760101"/>
              <a:gd name="connsiteX72" fmla="*/ 1235007 w 2011516"/>
              <a:gd name="connsiteY72" fmla="*/ 423917 h 1760101"/>
              <a:gd name="connsiteX73" fmla="*/ 1246912 w 2011516"/>
              <a:gd name="connsiteY73" fmla="*/ 435823 h 1760101"/>
              <a:gd name="connsiteX74" fmla="*/ 1258819 w 2011516"/>
              <a:gd name="connsiteY74" fmla="*/ 466779 h 1760101"/>
              <a:gd name="connsiteX75" fmla="*/ 1273107 w 2011516"/>
              <a:gd name="connsiteY75" fmla="*/ 478685 h 1760101"/>
              <a:gd name="connsiteX76" fmla="*/ 1308826 w 2011516"/>
              <a:gd name="connsiteY76" fmla="*/ 502498 h 1760101"/>
              <a:gd name="connsiteX77" fmla="*/ 1325494 w 2011516"/>
              <a:gd name="connsiteY77" fmla="*/ 492973 h 1760101"/>
              <a:gd name="connsiteX78" fmla="*/ 1361213 w 2011516"/>
              <a:gd name="connsiteY78" fmla="*/ 502498 h 1760101"/>
              <a:gd name="connsiteX79" fmla="*/ 1420743 w 2011516"/>
              <a:gd name="connsiteY79" fmla="*/ 564411 h 1760101"/>
              <a:gd name="connsiteX80" fmla="*/ 1396930 w 2011516"/>
              <a:gd name="connsiteY80" fmla="*/ 614416 h 1760101"/>
              <a:gd name="connsiteX81" fmla="*/ 1439795 w 2011516"/>
              <a:gd name="connsiteY81" fmla="*/ 700142 h 1760101"/>
              <a:gd name="connsiteX82" fmla="*/ 1461225 w 2011516"/>
              <a:gd name="connsiteY82" fmla="*/ 757292 h 1760101"/>
              <a:gd name="connsiteX83" fmla="*/ 1487418 w 2011516"/>
              <a:gd name="connsiteY83" fmla="*/ 783485 h 1760101"/>
              <a:gd name="connsiteX84" fmla="*/ 1535044 w 2011516"/>
              <a:gd name="connsiteY84" fmla="*/ 816822 h 1760101"/>
              <a:gd name="connsiteX85" fmla="*/ 1592195 w 2011516"/>
              <a:gd name="connsiteY85" fmla="*/ 797773 h 1760101"/>
              <a:gd name="connsiteX86" fmla="*/ 1661251 w 2011516"/>
              <a:gd name="connsiteY86" fmla="*/ 735860 h 1760101"/>
              <a:gd name="connsiteX87" fmla="*/ 1677919 w 2011516"/>
              <a:gd name="connsiteY87" fmla="*/ 723954 h 1760101"/>
              <a:gd name="connsiteX88" fmla="*/ 1716019 w 2011516"/>
              <a:gd name="connsiteY88" fmla="*/ 764435 h 1760101"/>
              <a:gd name="connsiteX89" fmla="*/ 1746976 w 2011516"/>
              <a:gd name="connsiteY89" fmla="*/ 778723 h 1760101"/>
              <a:gd name="connsiteX90" fmla="*/ 1789838 w 2011516"/>
              <a:gd name="connsiteY90" fmla="*/ 802535 h 1760101"/>
              <a:gd name="connsiteX91" fmla="*/ 1818413 w 2011516"/>
              <a:gd name="connsiteY91" fmla="*/ 831110 h 1760101"/>
              <a:gd name="connsiteX92" fmla="*/ 1899376 w 2011516"/>
              <a:gd name="connsiteY92" fmla="*/ 873973 h 1760101"/>
              <a:gd name="connsiteX93" fmla="*/ 1930332 w 2011516"/>
              <a:gd name="connsiteY93" fmla="*/ 873973 h 1760101"/>
              <a:gd name="connsiteX94" fmla="*/ 1966051 w 2011516"/>
              <a:gd name="connsiteY94" fmla="*/ 881117 h 1760101"/>
              <a:gd name="connsiteX95" fmla="*/ 1966051 w 2011516"/>
              <a:gd name="connsiteY95" fmla="*/ 938266 h 1760101"/>
              <a:gd name="connsiteX96" fmla="*/ 1980338 w 2011516"/>
              <a:gd name="connsiteY96" fmla="*/ 1014467 h 1760101"/>
              <a:gd name="connsiteX97" fmla="*/ 1975576 w 2011516"/>
              <a:gd name="connsiteY97" fmla="*/ 1069235 h 1760101"/>
              <a:gd name="connsiteX98" fmla="*/ 1973194 w 2011516"/>
              <a:gd name="connsiteY98" fmla="*/ 1128766 h 1760101"/>
              <a:gd name="connsiteX99" fmla="*/ 2006532 w 2011516"/>
              <a:gd name="connsiteY99" fmla="*/ 1200204 h 1760101"/>
              <a:gd name="connsiteX100" fmla="*/ 2008913 w 2011516"/>
              <a:gd name="connsiteY100" fmla="*/ 1221635 h 1760101"/>
              <a:gd name="connsiteX101" fmla="*/ 1982719 w 2011516"/>
              <a:gd name="connsiteY101" fmla="*/ 1285929 h 1760101"/>
              <a:gd name="connsiteX102" fmla="*/ 1927951 w 2011516"/>
              <a:gd name="connsiteY102" fmla="*/ 1350223 h 1760101"/>
              <a:gd name="connsiteX103" fmla="*/ 1925569 w 2011516"/>
              <a:gd name="connsiteY103" fmla="*/ 1409754 h 1760101"/>
              <a:gd name="connsiteX104" fmla="*/ 1946999 w 2011516"/>
              <a:gd name="connsiteY104" fmla="*/ 1440709 h 1760101"/>
              <a:gd name="connsiteX105" fmla="*/ 1863656 w 2011516"/>
              <a:gd name="connsiteY105" fmla="*/ 1390704 h 1760101"/>
              <a:gd name="connsiteX106" fmla="*/ 1816031 w 2011516"/>
              <a:gd name="connsiteY106" fmla="*/ 1438328 h 1760101"/>
              <a:gd name="connsiteX107" fmla="*/ 1739831 w 2011516"/>
              <a:gd name="connsiteY107" fmla="*/ 1362128 h 1760101"/>
              <a:gd name="connsiteX108" fmla="*/ 1708875 w 2011516"/>
              <a:gd name="connsiteY108" fmla="*/ 1331172 h 1760101"/>
              <a:gd name="connsiteX109" fmla="*/ 1625531 w 2011516"/>
              <a:gd name="connsiteY109" fmla="*/ 1302597 h 1760101"/>
              <a:gd name="connsiteX110" fmla="*/ 1561237 w 2011516"/>
              <a:gd name="connsiteY110" fmla="*/ 1216872 h 1760101"/>
              <a:gd name="connsiteX111" fmla="*/ 1515993 w 2011516"/>
              <a:gd name="connsiteY111" fmla="*/ 1183535 h 1760101"/>
              <a:gd name="connsiteX112" fmla="*/ 1458843 w 2011516"/>
              <a:gd name="connsiteY112" fmla="*/ 1174009 h 1760101"/>
              <a:gd name="connsiteX113" fmla="*/ 1368356 w 2011516"/>
              <a:gd name="connsiteY113" fmla="*/ 1188299 h 1760101"/>
              <a:gd name="connsiteX114" fmla="*/ 1351687 w 2011516"/>
              <a:gd name="connsiteY114" fmla="*/ 1185916 h 1760101"/>
              <a:gd name="connsiteX115" fmla="*/ 1311206 w 2011516"/>
              <a:gd name="connsiteY115" fmla="*/ 1212109 h 1760101"/>
              <a:gd name="connsiteX116" fmla="*/ 1277868 w 2011516"/>
              <a:gd name="connsiteY116" fmla="*/ 1228778 h 1760101"/>
              <a:gd name="connsiteX117" fmla="*/ 1273106 w 2011516"/>
              <a:gd name="connsiteY117" fmla="*/ 1250210 h 1760101"/>
              <a:gd name="connsiteX118" fmla="*/ 1242150 w 2011516"/>
              <a:gd name="connsiteY118" fmla="*/ 1269260 h 1760101"/>
              <a:gd name="connsiteX119" fmla="*/ 1218337 w 2011516"/>
              <a:gd name="connsiteY119" fmla="*/ 1302597 h 1760101"/>
              <a:gd name="connsiteX120" fmla="*/ 1161187 w 2011516"/>
              <a:gd name="connsiteY120" fmla="*/ 1331172 h 1760101"/>
              <a:gd name="connsiteX121" fmla="*/ 1139756 w 2011516"/>
              <a:gd name="connsiteY121" fmla="*/ 1362129 h 1760101"/>
              <a:gd name="connsiteX122" fmla="*/ 1113562 w 2011516"/>
              <a:gd name="connsiteY122" fmla="*/ 1388322 h 1760101"/>
              <a:gd name="connsiteX123" fmla="*/ 1099275 w 2011516"/>
              <a:gd name="connsiteY123" fmla="*/ 1454997 h 1760101"/>
              <a:gd name="connsiteX124" fmla="*/ 1111181 w 2011516"/>
              <a:gd name="connsiteY124" fmla="*/ 1502622 h 1760101"/>
              <a:gd name="connsiteX125" fmla="*/ 1137375 w 2011516"/>
              <a:gd name="connsiteY125" fmla="*/ 1543103 h 1760101"/>
              <a:gd name="connsiteX126" fmla="*/ 1142137 w 2011516"/>
              <a:gd name="connsiteY126" fmla="*/ 1590729 h 1760101"/>
              <a:gd name="connsiteX127" fmla="*/ 1127850 w 2011516"/>
              <a:gd name="connsiteY127" fmla="*/ 1621684 h 1760101"/>
              <a:gd name="connsiteX128" fmla="*/ 1118325 w 2011516"/>
              <a:gd name="connsiteY128" fmla="*/ 1652642 h 1760101"/>
              <a:gd name="connsiteX129" fmla="*/ 1032600 w 2011516"/>
              <a:gd name="connsiteY129" fmla="*/ 1726459 h 1760101"/>
              <a:gd name="connsiteX130" fmla="*/ 1008787 w 2011516"/>
              <a:gd name="connsiteY130" fmla="*/ 1747891 h 1760101"/>
              <a:gd name="connsiteX131" fmla="*/ 950988 w 2011516"/>
              <a:gd name="connsiteY131" fmla="*/ 1757893 h 1760101"/>
              <a:gd name="connsiteX132" fmla="*/ 837337 w 2011516"/>
              <a:gd name="connsiteY132" fmla="*/ 1702648 h 1760101"/>
              <a:gd name="connsiteX133" fmla="*/ 789712 w 2011516"/>
              <a:gd name="connsiteY133" fmla="*/ 1674072 h 1760101"/>
              <a:gd name="connsiteX134" fmla="*/ 706368 w 2011516"/>
              <a:gd name="connsiteY134" fmla="*/ 1645499 h 1760101"/>
              <a:gd name="connsiteX135" fmla="*/ 620643 w 2011516"/>
              <a:gd name="connsiteY135" fmla="*/ 1631209 h 1760101"/>
              <a:gd name="connsiteX136" fmla="*/ 565875 w 2011516"/>
              <a:gd name="connsiteY136" fmla="*/ 1640734 h 1760101"/>
              <a:gd name="connsiteX137" fmla="*/ 511106 w 2011516"/>
              <a:gd name="connsiteY137" fmla="*/ 1638353 h 1760101"/>
              <a:gd name="connsiteX138" fmla="*/ 411093 w 2011516"/>
              <a:gd name="connsiteY138" fmla="*/ 1655022 h 1760101"/>
              <a:gd name="connsiteX139" fmla="*/ 332512 w 2011516"/>
              <a:gd name="connsiteY139" fmla="*/ 1643117 h 1760101"/>
              <a:gd name="connsiteX140" fmla="*/ 265837 w 2011516"/>
              <a:gd name="connsiteY140" fmla="*/ 1619303 h 1760101"/>
              <a:gd name="connsiteX141" fmla="*/ 189637 w 2011516"/>
              <a:gd name="connsiteY141" fmla="*/ 1547867 h 1760101"/>
              <a:gd name="connsiteX142" fmla="*/ 94388 w 2011516"/>
              <a:gd name="connsiteY142" fmla="*/ 1497860 h 1760101"/>
              <a:gd name="connsiteX143" fmla="*/ 68193 w 2011516"/>
              <a:gd name="connsiteY143" fmla="*/ 1433567 h 1760101"/>
              <a:gd name="connsiteX144" fmla="*/ 89625 w 2011516"/>
              <a:gd name="connsiteY144" fmla="*/ 1416898 h 1760101"/>
              <a:gd name="connsiteX145" fmla="*/ 106293 w 2011516"/>
              <a:gd name="connsiteY145" fmla="*/ 1371654 h 1760101"/>
              <a:gd name="connsiteX146" fmla="*/ 99206 w 2011516"/>
              <a:gd name="connsiteY146" fmla="*/ 1336122 h 1760101"/>
              <a:gd name="connsiteX0" fmla="*/ 99206 w 2011516"/>
              <a:gd name="connsiteY0" fmla="*/ 1336122 h 1760101"/>
              <a:gd name="connsiteX1" fmla="*/ 80100 w 2011516"/>
              <a:gd name="connsiteY1" fmla="*/ 1290692 h 1760101"/>
              <a:gd name="connsiteX2" fmla="*/ 87243 w 2011516"/>
              <a:gd name="connsiteY2" fmla="*/ 1233542 h 1760101"/>
              <a:gd name="connsiteX3" fmla="*/ 58668 w 2011516"/>
              <a:gd name="connsiteY3" fmla="*/ 1135909 h 1760101"/>
              <a:gd name="connsiteX4" fmla="*/ 77718 w 2011516"/>
              <a:gd name="connsiteY4" fmla="*/ 1138292 h 1760101"/>
              <a:gd name="connsiteX5" fmla="*/ 144394 w 2011516"/>
              <a:gd name="connsiteY5" fmla="*/ 1159722 h 1760101"/>
              <a:gd name="connsiteX6" fmla="*/ 172969 w 2011516"/>
              <a:gd name="connsiteY6" fmla="*/ 1124004 h 1760101"/>
              <a:gd name="connsiteX7" fmla="*/ 220594 w 2011516"/>
              <a:gd name="connsiteY7" fmla="*/ 1107334 h 1760101"/>
              <a:gd name="connsiteX8" fmla="*/ 208687 w 2011516"/>
              <a:gd name="connsiteY8" fmla="*/ 1071617 h 1760101"/>
              <a:gd name="connsiteX9" fmla="*/ 213451 w 2011516"/>
              <a:gd name="connsiteY9" fmla="*/ 1026372 h 1760101"/>
              <a:gd name="connsiteX10" fmla="*/ 234881 w 2011516"/>
              <a:gd name="connsiteY10" fmla="*/ 990654 h 1760101"/>
              <a:gd name="connsiteX11" fmla="*/ 237263 w 2011516"/>
              <a:gd name="connsiteY11" fmla="*/ 964459 h 1760101"/>
              <a:gd name="connsiteX12" fmla="*/ 258693 w 2011516"/>
              <a:gd name="connsiteY12" fmla="*/ 964460 h 1760101"/>
              <a:gd name="connsiteX13" fmla="*/ 287269 w 2011516"/>
              <a:gd name="connsiteY13" fmla="*/ 950172 h 1760101"/>
              <a:gd name="connsiteX14" fmla="*/ 337276 w 2011516"/>
              <a:gd name="connsiteY14" fmla="*/ 885878 h 1760101"/>
              <a:gd name="connsiteX15" fmla="*/ 368231 w 2011516"/>
              <a:gd name="connsiteY15" fmla="*/ 833490 h 1760101"/>
              <a:gd name="connsiteX16" fmla="*/ 461101 w 2011516"/>
              <a:gd name="connsiteY16" fmla="*/ 778722 h 1760101"/>
              <a:gd name="connsiteX17" fmla="*/ 573019 w 2011516"/>
              <a:gd name="connsiteY17" fmla="*/ 740621 h 1760101"/>
              <a:gd name="connsiteX18" fmla="*/ 546826 w 2011516"/>
              <a:gd name="connsiteY18" fmla="*/ 707284 h 1760101"/>
              <a:gd name="connsiteX19" fmla="*/ 508726 w 2011516"/>
              <a:gd name="connsiteY19" fmla="*/ 688234 h 1760101"/>
              <a:gd name="connsiteX20" fmla="*/ 527776 w 2011516"/>
              <a:gd name="connsiteY20" fmla="*/ 647753 h 1760101"/>
              <a:gd name="connsiteX21" fmla="*/ 523013 w 2011516"/>
              <a:gd name="connsiteY21" fmla="*/ 623941 h 1760101"/>
              <a:gd name="connsiteX22" fmla="*/ 518251 w 2011516"/>
              <a:gd name="connsiteY22" fmla="*/ 604891 h 1760101"/>
              <a:gd name="connsiteX23" fmla="*/ 453957 w 2011516"/>
              <a:gd name="connsiteY23" fmla="*/ 562028 h 1760101"/>
              <a:gd name="connsiteX24" fmla="*/ 334894 w 2011516"/>
              <a:gd name="connsiteY24" fmla="*/ 552503 h 1760101"/>
              <a:gd name="connsiteX25" fmla="*/ 20570 w 2011516"/>
              <a:gd name="connsiteY25" fmla="*/ 602508 h 1760101"/>
              <a:gd name="connsiteX26" fmla="*/ 30093 w 2011516"/>
              <a:gd name="connsiteY26" fmla="*/ 514402 h 1760101"/>
              <a:gd name="connsiteX27" fmla="*/ 27713 w 2011516"/>
              <a:gd name="connsiteY27" fmla="*/ 478683 h 1760101"/>
              <a:gd name="connsiteX28" fmla="*/ 42000 w 2011516"/>
              <a:gd name="connsiteY28" fmla="*/ 452490 h 1760101"/>
              <a:gd name="connsiteX29" fmla="*/ 46762 w 2011516"/>
              <a:gd name="connsiteY29" fmla="*/ 388196 h 1760101"/>
              <a:gd name="connsiteX30" fmla="*/ 51525 w 2011516"/>
              <a:gd name="connsiteY30" fmla="*/ 357240 h 1760101"/>
              <a:gd name="connsiteX31" fmla="*/ 77718 w 2011516"/>
              <a:gd name="connsiteY31" fmla="*/ 331046 h 1760101"/>
              <a:gd name="connsiteX32" fmla="*/ 80101 w 2011516"/>
              <a:gd name="connsiteY32" fmla="*/ 300090 h 1760101"/>
              <a:gd name="connsiteX33" fmla="*/ 125343 w 2011516"/>
              <a:gd name="connsiteY33" fmla="*/ 290565 h 1760101"/>
              <a:gd name="connsiteX34" fmla="*/ 101531 w 2011516"/>
              <a:gd name="connsiteY34" fmla="*/ 266752 h 1760101"/>
              <a:gd name="connsiteX35" fmla="*/ 137251 w 2011516"/>
              <a:gd name="connsiteY35" fmla="*/ 240558 h 1760101"/>
              <a:gd name="connsiteX36" fmla="*/ 111056 w 2011516"/>
              <a:gd name="connsiteY36" fmla="*/ 233415 h 1760101"/>
              <a:gd name="connsiteX37" fmla="*/ 77719 w 2011516"/>
              <a:gd name="connsiteY37" fmla="*/ 202458 h 1760101"/>
              <a:gd name="connsiteX38" fmla="*/ 120582 w 2011516"/>
              <a:gd name="connsiteY38" fmla="*/ 161977 h 1760101"/>
              <a:gd name="connsiteX39" fmla="*/ 84863 w 2011516"/>
              <a:gd name="connsiteY39" fmla="*/ 152452 h 1760101"/>
              <a:gd name="connsiteX40" fmla="*/ 75338 w 2011516"/>
              <a:gd name="connsiteY40" fmla="*/ 135783 h 1760101"/>
              <a:gd name="connsiteX41" fmla="*/ 92007 w 2011516"/>
              <a:gd name="connsiteY41" fmla="*/ 100065 h 1760101"/>
              <a:gd name="connsiteX42" fmla="*/ 70576 w 2011516"/>
              <a:gd name="connsiteY42" fmla="*/ 88158 h 1760101"/>
              <a:gd name="connsiteX43" fmla="*/ 84863 w 2011516"/>
              <a:gd name="connsiteY43" fmla="*/ 80063 h 1760101"/>
              <a:gd name="connsiteX44" fmla="*/ 96769 w 2011516"/>
              <a:gd name="connsiteY44" fmla="*/ 57204 h 1760101"/>
              <a:gd name="connsiteX45" fmla="*/ 144394 w 2011516"/>
              <a:gd name="connsiteY45" fmla="*/ 28627 h 1760101"/>
              <a:gd name="connsiteX46" fmla="*/ 192019 w 2011516"/>
              <a:gd name="connsiteY46" fmla="*/ 26247 h 1760101"/>
              <a:gd name="connsiteX47" fmla="*/ 230119 w 2011516"/>
              <a:gd name="connsiteY47" fmla="*/ 47679 h 1760101"/>
              <a:gd name="connsiteX48" fmla="*/ 253932 w 2011516"/>
              <a:gd name="connsiteY48" fmla="*/ 50059 h 1760101"/>
              <a:gd name="connsiteX49" fmla="*/ 306319 w 2011516"/>
              <a:gd name="connsiteY49" fmla="*/ 54823 h 1760101"/>
              <a:gd name="connsiteX50" fmla="*/ 337276 w 2011516"/>
              <a:gd name="connsiteY50" fmla="*/ 64348 h 1760101"/>
              <a:gd name="connsiteX51" fmla="*/ 342038 w 2011516"/>
              <a:gd name="connsiteY51" fmla="*/ 35773 h 1760101"/>
              <a:gd name="connsiteX52" fmla="*/ 334894 w 2011516"/>
              <a:gd name="connsiteY52" fmla="*/ 16722 h 1760101"/>
              <a:gd name="connsiteX53" fmla="*/ 432526 w 2011516"/>
              <a:gd name="connsiteY53" fmla="*/ 52 h 1760101"/>
              <a:gd name="connsiteX54" fmla="*/ 468243 w 2011516"/>
              <a:gd name="connsiteY54" fmla="*/ 23867 h 1760101"/>
              <a:gd name="connsiteX55" fmla="*/ 496819 w 2011516"/>
              <a:gd name="connsiteY55" fmla="*/ 31010 h 1760101"/>
              <a:gd name="connsiteX56" fmla="*/ 532538 w 2011516"/>
              <a:gd name="connsiteY56" fmla="*/ 81017 h 1760101"/>
              <a:gd name="connsiteX57" fmla="*/ 577782 w 2011516"/>
              <a:gd name="connsiteY57" fmla="*/ 114352 h 1760101"/>
              <a:gd name="connsiteX58" fmla="*/ 587306 w 2011516"/>
              <a:gd name="connsiteY58" fmla="*/ 150073 h 1760101"/>
              <a:gd name="connsiteX59" fmla="*/ 582543 w 2011516"/>
              <a:gd name="connsiteY59" fmla="*/ 221510 h 1760101"/>
              <a:gd name="connsiteX60" fmla="*/ 606660 w 2011516"/>
              <a:gd name="connsiteY60" fmla="*/ 276654 h 1760101"/>
              <a:gd name="connsiteX61" fmla="*/ 668268 w 2011516"/>
              <a:gd name="connsiteY61" fmla="*/ 309617 h 1760101"/>
              <a:gd name="connsiteX62" fmla="*/ 799237 w 2011516"/>
              <a:gd name="connsiteY62" fmla="*/ 381054 h 1760101"/>
              <a:gd name="connsiteX63" fmla="*/ 889726 w 2011516"/>
              <a:gd name="connsiteY63" fmla="*/ 440583 h 1760101"/>
              <a:gd name="connsiteX64" fmla="*/ 961162 w 2011516"/>
              <a:gd name="connsiteY64" fmla="*/ 390579 h 1760101"/>
              <a:gd name="connsiteX65" fmla="*/ 1011168 w 2011516"/>
              <a:gd name="connsiteY65" fmla="*/ 362004 h 1760101"/>
              <a:gd name="connsiteX66" fmla="*/ 1025456 w 2011516"/>
              <a:gd name="connsiteY66" fmla="*/ 378673 h 1760101"/>
              <a:gd name="connsiteX67" fmla="*/ 1068318 w 2011516"/>
              <a:gd name="connsiteY67" fmla="*/ 395342 h 1760101"/>
              <a:gd name="connsiteX68" fmla="*/ 1092132 w 2011516"/>
              <a:gd name="connsiteY68" fmla="*/ 407248 h 1760101"/>
              <a:gd name="connsiteX69" fmla="*/ 1165950 w 2011516"/>
              <a:gd name="connsiteY69" fmla="*/ 402485 h 1760101"/>
              <a:gd name="connsiteX70" fmla="*/ 1189763 w 2011516"/>
              <a:gd name="connsiteY70" fmla="*/ 419154 h 1760101"/>
              <a:gd name="connsiteX71" fmla="*/ 1235007 w 2011516"/>
              <a:gd name="connsiteY71" fmla="*/ 423917 h 1760101"/>
              <a:gd name="connsiteX72" fmla="*/ 1246912 w 2011516"/>
              <a:gd name="connsiteY72" fmla="*/ 435823 h 1760101"/>
              <a:gd name="connsiteX73" fmla="*/ 1258819 w 2011516"/>
              <a:gd name="connsiteY73" fmla="*/ 466779 h 1760101"/>
              <a:gd name="connsiteX74" fmla="*/ 1273107 w 2011516"/>
              <a:gd name="connsiteY74" fmla="*/ 478685 h 1760101"/>
              <a:gd name="connsiteX75" fmla="*/ 1308826 w 2011516"/>
              <a:gd name="connsiteY75" fmla="*/ 502498 h 1760101"/>
              <a:gd name="connsiteX76" fmla="*/ 1325494 w 2011516"/>
              <a:gd name="connsiteY76" fmla="*/ 492973 h 1760101"/>
              <a:gd name="connsiteX77" fmla="*/ 1361213 w 2011516"/>
              <a:gd name="connsiteY77" fmla="*/ 502498 h 1760101"/>
              <a:gd name="connsiteX78" fmla="*/ 1420743 w 2011516"/>
              <a:gd name="connsiteY78" fmla="*/ 564411 h 1760101"/>
              <a:gd name="connsiteX79" fmla="*/ 1396930 w 2011516"/>
              <a:gd name="connsiteY79" fmla="*/ 614416 h 1760101"/>
              <a:gd name="connsiteX80" fmla="*/ 1439795 w 2011516"/>
              <a:gd name="connsiteY80" fmla="*/ 700142 h 1760101"/>
              <a:gd name="connsiteX81" fmla="*/ 1461225 w 2011516"/>
              <a:gd name="connsiteY81" fmla="*/ 757292 h 1760101"/>
              <a:gd name="connsiteX82" fmla="*/ 1487418 w 2011516"/>
              <a:gd name="connsiteY82" fmla="*/ 783485 h 1760101"/>
              <a:gd name="connsiteX83" fmla="*/ 1535044 w 2011516"/>
              <a:gd name="connsiteY83" fmla="*/ 816822 h 1760101"/>
              <a:gd name="connsiteX84" fmla="*/ 1592195 w 2011516"/>
              <a:gd name="connsiteY84" fmla="*/ 797773 h 1760101"/>
              <a:gd name="connsiteX85" fmla="*/ 1661251 w 2011516"/>
              <a:gd name="connsiteY85" fmla="*/ 735860 h 1760101"/>
              <a:gd name="connsiteX86" fmla="*/ 1677919 w 2011516"/>
              <a:gd name="connsiteY86" fmla="*/ 723954 h 1760101"/>
              <a:gd name="connsiteX87" fmla="*/ 1716019 w 2011516"/>
              <a:gd name="connsiteY87" fmla="*/ 764435 h 1760101"/>
              <a:gd name="connsiteX88" fmla="*/ 1746976 w 2011516"/>
              <a:gd name="connsiteY88" fmla="*/ 778723 h 1760101"/>
              <a:gd name="connsiteX89" fmla="*/ 1789838 w 2011516"/>
              <a:gd name="connsiteY89" fmla="*/ 802535 h 1760101"/>
              <a:gd name="connsiteX90" fmla="*/ 1818413 w 2011516"/>
              <a:gd name="connsiteY90" fmla="*/ 831110 h 1760101"/>
              <a:gd name="connsiteX91" fmla="*/ 1899376 w 2011516"/>
              <a:gd name="connsiteY91" fmla="*/ 873973 h 1760101"/>
              <a:gd name="connsiteX92" fmla="*/ 1930332 w 2011516"/>
              <a:gd name="connsiteY92" fmla="*/ 873973 h 1760101"/>
              <a:gd name="connsiteX93" fmla="*/ 1966051 w 2011516"/>
              <a:gd name="connsiteY93" fmla="*/ 881117 h 1760101"/>
              <a:gd name="connsiteX94" fmla="*/ 1966051 w 2011516"/>
              <a:gd name="connsiteY94" fmla="*/ 938266 h 1760101"/>
              <a:gd name="connsiteX95" fmla="*/ 1980338 w 2011516"/>
              <a:gd name="connsiteY95" fmla="*/ 1014467 h 1760101"/>
              <a:gd name="connsiteX96" fmla="*/ 1975576 w 2011516"/>
              <a:gd name="connsiteY96" fmla="*/ 1069235 h 1760101"/>
              <a:gd name="connsiteX97" fmla="*/ 1973194 w 2011516"/>
              <a:gd name="connsiteY97" fmla="*/ 1128766 h 1760101"/>
              <a:gd name="connsiteX98" fmla="*/ 2006532 w 2011516"/>
              <a:gd name="connsiteY98" fmla="*/ 1200204 h 1760101"/>
              <a:gd name="connsiteX99" fmla="*/ 2008913 w 2011516"/>
              <a:gd name="connsiteY99" fmla="*/ 1221635 h 1760101"/>
              <a:gd name="connsiteX100" fmla="*/ 1982719 w 2011516"/>
              <a:gd name="connsiteY100" fmla="*/ 1285929 h 1760101"/>
              <a:gd name="connsiteX101" fmla="*/ 1927951 w 2011516"/>
              <a:gd name="connsiteY101" fmla="*/ 1350223 h 1760101"/>
              <a:gd name="connsiteX102" fmla="*/ 1925569 w 2011516"/>
              <a:gd name="connsiteY102" fmla="*/ 1409754 h 1760101"/>
              <a:gd name="connsiteX103" fmla="*/ 1946999 w 2011516"/>
              <a:gd name="connsiteY103" fmla="*/ 1440709 h 1760101"/>
              <a:gd name="connsiteX104" fmla="*/ 1863656 w 2011516"/>
              <a:gd name="connsiteY104" fmla="*/ 1390704 h 1760101"/>
              <a:gd name="connsiteX105" fmla="*/ 1816031 w 2011516"/>
              <a:gd name="connsiteY105" fmla="*/ 1438328 h 1760101"/>
              <a:gd name="connsiteX106" fmla="*/ 1739831 w 2011516"/>
              <a:gd name="connsiteY106" fmla="*/ 1362128 h 1760101"/>
              <a:gd name="connsiteX107" fmla="*/ 1708875 w 2011516"/>
              <a:gd name="connsiteY107" fmla="*/ 1331172 h 1760101"/>
              <a:gd name="connsiteX108" fmla="*/ 1625531 w 2011516"/>
              <a:gd name="connsiteY108" fmla="*/ 1302597 h 1760101"/>
              <a:gd name="connsiteX109" fmla="*/ 1561237 w 2011516"/>
              <a:gd name="connsiteY109" fmla="*/ 1216872 h 1760101"/>
              <a:gd name="connsiteX110" fmla="*/ 1515993 w 2011516"/>
              <a:gd name="connsiteY110" fmla="*/ 1183535 h 1760101"/>
              <a:gd name="connsiteX111" fmla="*/ 1458843 w 2011516"/>
              <a:gd name="connsiteY111" fmla="*/ 1174009 h 1760101"/>
              <a:gd name="connsiteX112" fmla="*/ 1368356 w 2011516"/>
              <a:gd name="connsiteY112" fmla="*/ 1188299 h 1760101"/>
              <a:gd name="connsiteX113" fmla="*/ 1351687 w 2011516"/>
              <a:gd name="connsiteY113" fmla="*/ 1185916 h 1760101"/>
              <a:gd name="connsiteX114" fmla="*/ 1311206 w 2011516"/>
              <a:gd name="connsiteY114" fmla="*/ 1212109 h 1760101"/>
              <a:gd name="connsiteX115" fmla="*/ 1277868 w 2011516"/>
              <a:gd name="connsiteY115" fmla="*/ 1228778 h 1760101"/>
              <a:gd name="connsiteX116" fmla="*/ 1273106 w 2011516"/>
              <a:gd name="connsiteY116" fmla="*/ 1250210 h 1760101"/>
              <a:gd name="connsiteX117" fmla="*/ 1242150 w 2011516"/>
              <a:gd name="connsiteY117" fmla="*/ 1269260 h 1760101"/>
              <a:gd name="connsiteX118" fmla="*/ 1218337 w 2011516"/>
              <a:gd name="connsiteY118" fmla="*/ 1302597 h 1760101"/>
              <a:gd name="connsiteX119" fmla="*/ 1161187 w 2011516"/>
              <a:gd name="connsiteY119" fmla="*/ 1331172 h 1760101"/>
              <a:gd name="connsiteX120" fmla="*/ 1139756 w 2011516"/>
              <a:gd name="connsiteY120" fmla="*/ 1362129 h 1760101"/>
              <a:gd name="connsiteX121" fmla="*/ 1113562 w 2011516"/>
              <a:gd name="connsiteY121" fmla="*/ 1388322 h 1760101"/>
              <a:gd name="connsiteX122" fmla="*/ 1099275 w 2011516"/>
              <a:gd name="connsiteY122" fmla="*/ 1454997 h 1760101"/>
              <a:gd name="connsiteX123" fmla="*/ 1111181 w 2011516"/>
              <a:gd name="connsiteY123" fmla="*/ 1502622 h 1760101"/>
              <a:gd name="connsiteX124" fmla="*/ 1137375 w 2011516"/>
              <a:gd name="connsiteY124" fmla="*/ 1543103 h 1760101"/>
              <a:gd name="connsiteX125" fmla="*/ 1142137 w 2011516"/>
              <a:gd name="connsiteY125" fmla="*/ 1590729 h 1760101"/>
              <a:gd name="connsiteX126" fmla="*/ 1127850 w 2011516"/>
              <a:gd name="connsiteY126" fmla="*/ 1621684 h 1760101"/>
              <a:gd name="connsiteX127" fmla="*/ 1118325 w 2011516"/>
              <a:gd name="connsiteY127" fmla="*/ 1652642 h 1760101"/>
              <a:gd name="connsiteX128" fmla="*/ 1032600 w 2011516"/>
              <a:gd name="connsiteY128" fmla="*/ 1726459 h 1760101"/>
              <a:gd name="connsiteX129" fmla="*/ 1008787 w 2011516"/>
              <a:gd name="connsiteY129" fmla="*/ 1747891 h 1760101"/>
              <a:gd name="connsiteX130" fmla="*/ 950988 w 2011516"/>
              <a:gd name="connsiteY130" fmla="*/ 1757893 h 1760101"/>
              <a:gd name="connsiteX131" fmla="*/ 837337 w 2011516"/>
              <a:gd name="connsiteY131" fmla="*/ 1702648 h 1760101"/>
              <a:gd name="connsiteX132" fmla="*/ 789712 w 2011516"/>
              <a:gd name="connsiteY132" fmla="*/ 1674072 h 1760101"/>
              <a:gd name="connsiteX133" fmla="*/ 706368 w 2011516"/>
              <a:gd name="connsiteY133" fmla="*/ 1645499 h 1760101"/>
              <a:gd name="connsiteX134" fmla="*/ 620643 w 2011516"/>
              <a:gd name="connsiteY134" fmla="*/ 1631209 h 1760101"/>
              <a:gd name="connsiteX135" fmla="*/ 565875 w 2011516"/>
              <a:gd name="connsiteY135" fmla="*/ 1640734 h 1760101"/>
              <a:gd name="connsiteX136" fmla="*/ 511106 w 2011516"/>
              <a:gd name="connsiteY136" fmla="*/ 1638353 h 1760101"/>
              <a:gd name="connsiteX137" fmla="*/ 411093 w 2011516"/>
              <a:gd name="connsiteY137" fmla="*/ 1655022 h 1760101"/>
              <a:gd name="connsiteX138" fmla="*/ 332512 w 2011516"/>
              <a:gd name="connsiteY138" fmla="*/ 1643117 h 1760101"/>
              <a:gd name="connsiteX139" fmla="*/ 265837 w 2011516"/>
              <a:gd name="connsiteY139" fmla="*/ 1619303 h 1760101"/>
              <a:gd name="connsiteX140" fmla="*/ 189637 w 2011516"/>
              <a:gd name="connsiteY140" fmla="*/ 1547867 h 1760101"/>
              <a:gd name="connsiteX141" fmla="*/ 94388 w 2011516"/>
              <a:gd name="connsiteY141" fmla="*/ 1497860 h 1760101"/>
              <a:gd name="connsiteX142" fmla="*/ 68193 w 2011516"/>
              <a:gd name="connsiteY142" fmla="*/ 1433567 h 1760101"/>
              <a:gd name="connsiteX143" fmla="*/ 89625 w 2011516"/>
              <a:gd name="connsiteY143" fmla="*/ 1416898 h 1760101"/>
              <a:gd name="connsiteX144" fmla="*/ 106293 w 2011516"/>
              <a:gd name="connsiteY144" fmla="*/ 1371654 h 1760101"/>
              <a:gd name="connsiteX145" fmla="*/ 99206 w 2011516"/>
              <a:gd name="connsiteY145" fmla="*/ 1336122 h 1760101"/>
              <a:gd name="connsiteX0" fmla="*/ 99206 w 2011516"/>
              <a:gd name="connsiteY0" fmla="*/ 1336122 h 1760101"/>
              <a:gd name="connsiteX1" fmla="*/ 80100 w 2011516"/>
              <a:gd name="connsiteY1" fmla="*/ 1290692 h 1760101"/>
              <a:gd name="connsiteX2" fmla="*/ 87243 w 2011516"/>
              <a:gd name="connsiteY2" fmla="*/ 1233542 h 1760101"/>
              <a:gd name="connsiteX3" fmla="*/ 58668 w 2011516"/>
              <a:gd name="connsiteY3" fmla="*/ 1135909 h 1760101"/>
              <a:gd name="connsiteX4" fmla="*/ 77718 w 2011516"/>
              <a:gd name="connsiteY4" fmla="*/ 1138292 h 1760101"/>
              <a:gd name="connsiteX5" fmla="*/ 144394 w 2011516"/>
              <a:gd name="connsiteY5" fmla="*/ 1159722 h 1760101"/>
              <a:gd name="connsiteX6" fmla="*/ 172969 w 2011516"/>
              <a:gd name="connsiteY6" fmla="*/ 1124004 h 1760101"/>
              <a:gd name="connsiteX7" fmla="*/ 220594 w 2011516"/>
              <a:gd name="connsiteY7" fmla="*/ 1107334 h 1760101"/>
              <a:gd name="connsiteX8" fmla="*/ 208687 w 2011516"/>
              <a:gd name="connsiteY8" fmla="*/ 1071617 h 1760101"/>
              <a:gd name="connsiteX9" fmla="*/ 213451 w 2011516"/>
              <a:gd name="connsiteY9" fmla="*/ 1026372 h 1760101"/>
              <a:gd name="connsiteX10" fmla="*/ 234881 w 2011516"/>
              <a:gd name="connsiteY10" fmla="*/ 990654 h 1760101"/>
              <a:gd name="connsiteX11" fmla="*/ 237263 w 2011516"/>
              <a:gd name="connsiteY11" fmla="*/ 964459 h 1760101"/>
              <a:gd name="connsiteX12" fmla="*/ 258693 w 2011516"/>
              <a:gd name="connsiteY12" fmla="*/ 964460 h 1760101"/>
              <a:gd name="connsiteX13" fmla="*/ 287269 w 2011516"/>
              <a:gd name="connsiteY13" fmla="*/ 950172 h 1760101"/>
              <a:gd name="connsiteX14" fmla="*/ 337276 w 2011516"/>
              <a:gd name="connsiteY14" fmla="*/ 885878 h 1760101"/>
              <a:gd name="connsiteX15" fmla="*/ 368231 w 2011516"/>
              <a:gd name="connsiteY15" fmla="*/ 833490 h 1760101"/>
              <a:gd name="connsiteX16" fmla="*/ 461101 w 2011516"/>
              <a:gd name="connsiteY16" fmla="*/ 778722 h 1760101"/>
              <a:gd name="connsiteX17" fmla="*/ 573019 w 2011516"/>
              <a:gd name="connsiteY17" fmla="*/ 740621 h 1760101"/>
              <a:gd name="connsiteX18" fmla="*/ 546826 w 2011516"/>
              <a:gd name="connsiteY18" fmla="*/ 707284 h 1760101"/>
              <a:gd name="connsiteX19" fmla="*/ 508726 w 2011516"/>
              <a:gd name="connsiteY19" fmla="*/ 688234 h 1760101"/>
              <a:gd name="connsiteX20" fmla="*/ 527776 w 2011516"/>
              <a:gd name="connsiteY20" fmla="*/ 647753 h 1760101"/>
              <a:gd name="connsiteX21" fmla="*/ 523013 w 2011516"/>
              <a:gd name="connsiteY21" fmla="*/ 623941 h 1760101"/>
              <a:gd name="connsiteX22" fmla="*/ 518251 w 2011516"/>
              <a:gd name="connsiteY22" fmla="*/ 604891 h 1760101"/>
              <a:gd name="connsiteX23" fmla="*/ 334894 w 2011516"/>
              <a:gd name="connsiteY23" fmla="*/ 552503 h 1760101"/>
              <a:gd name="connsiteX24" fmla="*/ 20570 w 2011516"/>
              <a:gd name="connsiteY24" fmla="*/ 602508 h 1760101"/>
              <a:gd name="connsiteX25" fmla="*/ 30093 w 2011516"/>
              <a:gd name="connsiteY25" fmla="*/ 514402 h 1760101"/>
              <a:gd name="connsiteX26" fmla="*/ 27713 w 2011516"/>
              <a:gd name="connsiteY26" fmla="*/ 478683 h 1760101"/>
              <a:gd name="connsiteX27" fmla="*/ 42000 w 2011516"/>
              <a:gd name="connsiteY27" fmla="*/ 452490 h 1760101"/>
              <a:gd name="connsiteX28" fmla="*/ 46762 w 2011516"/>
              <a:gd name="connsiteY28" fmla="*/ 388196 h 1760101"/>
              <a:gd name="connsiteX29" fmla="*/ 51525 w 2011516"/>
              <a:gd name="connsiteY29" fmla="*/ 357240 h 1760101"/>
              <a:gd name="connsiteX30" fmla="*/ 77718 w 2011516"/>
              <a:gd name="connsiteY30" fmla="*/ 331046 h 1760101"/>
              <a:gd name="connsiteX31" fmla="*/ 80101 w 2011516"/>
              <a:gd name="connsiteY31" fmla="*/ 300090 h 1760101"/>
              <a:gd name="connsiteX32" fmla="*/ 125343 w 2011516"/>
              <a:gd name="connsiteY32" fmla="*/ 290565 h 1760101"/>
              <a:gd name="connsiteX33" fmla="*/ 101531 w 2011516"/>
              <a:gd name="connsiteY33" fmla="*/ 266752 h 1760101"/>
              <a:gd name="connsiteX34" fmla="*/ 137251 w 2011516"/>
              <a:gd name="connsiteY34" fmla="*/ 240558 h 1760101"/>
              <a:gd name="connsiteX35" fmla="*/ 111056 w 2011516"/>
              <a:gd name="connsiteY35" fmla="*/ 233415 h 1760101"/>
              <a:gd name="connsiteX36" fmla="*/ 77719 w 2011516"/>
              <a:gd name="connsiteY36" fmla="*/ 202458 h 1760101"/>
              <a:gd name="connsiteX37" fmla="*/ 120582 w 2011516"/>
              <a:gd name="connsiteY37" fmla="*/ 161977 h 1760101"/>
              <a:gd name="connsiteX38" fmla="*/ 84863 w 2011516"/>
              <a:gd name="connsiteY38" fmla="*/ 152452 h 1760101"/>
              <a:gd name="connsiteX39" fmla="*/ 75338 w 2011516"/>
              <a:gd name="connsiteY39" fmla="*/ 135783 h 1760101"/>
              <a:gd name="connsiteX40" fmla="*/ 92007 w 2011516"/>
              <a:gd name="connsiteY40" fmla="*/ 100065 h 1760101"/>
              <a:gd name="connsiteX41" fmla="*/ 70576 w 2011516"/>
              <a:gd name="connsiteY41" fmla="*/ 88158 h 1760101"/>
              <a:gd name="connsiteX42" fmla="*/ 84863 w 2011516"/>
              <a:gd name="connsiteY42" fmla="*/ 80063 h 1760101"/>
              <a:gd name="connsiteX43" fmla="*/ 96769 w 2011516"/>
              <a:gd name="connsiteY43" fmla="*/ 57204 h 1760101"/>
              <a:gd name="connsiteX44" fmla="*/ 144394 w 2011516"/>
              <a:gd name="connsiteY44" fmla="*/ 28627 h 1760101"/>
              <a:gd name="connsiteX45" fmla="*/ 192019 w 2011516"/>
              <a:gd name="connsiteY45" fmla="*/ 26247 h 1760101"/>
              <a:gd name="connsiteX46" fmla="*/ 230119 w 2011516"/>
              <a:gd name="connsiteY46" fmla="*/ 47679 h 1760101"/>
              <a:gd name="connsiteX47" fmla="*/ 253932 w 2011516"/>
              <a:gd name="connsiteY47" fmla="*/ 50059 h 1760101"/>
              <a:gd name="connsiteX48" fmla="*/ 306319 w 2011516"/>
              <a:gd name="connsiteY48" fmla="*/ 54823 h 1760101"/>
              <a:gd name="connsiteX49" fmla="*/ 337276 w 2011516"/>
              <a:gd name="connsiteY49" fmla="*/ 64348 h 1760101"/>
              <a:gd name="connsiteX50" fmla="*/ 342038 w 2011516"/>
              <a:gd name="connsiteY50" fmla="*/ 35773 h 1760101"/>
              <a:gd name="connsiteX51" fmla="*/ 334894 w 2011516"/>
              <a:gd name="connsiteY51" fmla="*/ 16722 h 1760101"/>
              <a:gd name="connsiteX52" fmla="*/ 432526 w 2011516"/>
              <a:gd name="connsiteY52" fmla="*/ 52 h 1760101"/>
              <a:gd name="connsiteX53" fmla="*/ 468243 w 2011516"/>
              <a:gd name="connsiteY53" fmla="*/ 23867 h 1760101"/>
              <a:gd name="connsiteX54" fmla="*/ 496819 w 2011516"/>
              <a:gd name="connsiteY54" fmla="*/ 31010 h 1760101"/>
              <a:gd name="connsiteX55" fmla="*/ 532538 w 2011516"/>
              <a:gd name="connsiteY55" fmla="*/ 81017 h 1760101"/>
              <a:gd name="connsiteX56" fmla="*/ 577782 w 2011516"/>
              <a:gd name="connsiteY56" fmla="*/ 114352 h 1760101"/>
              <a:gd name="connsiteX57" fmla="*/ 587306 w 2011516"/>
              <a:gd name="connsiteY57" fmla="*/ 150073 h 1760101"/>
              <a:gd name="connsiteX58" fmla="*/ 582543 w 2011516"/>
              <a:gd name="connsiteY58" fmla="*/ 221510 h 1760101"/>
              <a:gd name="connsiteX59" fmla="*/ 606660 w 2011516"/>
              <a:gd name="connsiteY59" fmla="*/ 276654 h 1760101"/>
              <a:gd name="connsiteX60" fmla="*/ 668268 w 2011516"/>
              <a:gd name="connsiteY60" fmla="*/ 309617 h 1760101"/>
              <a:gd name="connsiteX61" fmla="*/ 799237 w 2011516"/>
              <a:gd name="connsiteY61" fmla="*/ 381054 h 1760101"/>
              <a:gd name="connsiteX62" fmla="*/ 889726 w 2011516"/>
              <a:gd name="connsiteY62" fmla="*/ 440583 h 1760101"/>
              <a:gd name="connsiteX63" fmla="*/ 961162 w 2011516"/>
              <a:gd name="connsiteY63" fmla="*/ 390579 h 1760101"/>
              <a:gd name="connsiteX64" fmla="*/ 1011168 w 2011516"/>
              <a:gd name="connsiteY64" fmla="*/ 362004 h 1760101"/>
              <a:gd name="connsiteX65" fmla="*/ 1025456 w 2011516"/>
              <a:gd name="connsiteY65" fmla="*/ 378673 h 1760101"/>
              <a:gd name="connsiteX66" fmla="*/ 1068318 w 2011516"/>
              <a:gd name="connsiteY66" fmla="*/ 395342 h 1760101"/>
              <a:gd name="connsiteX67" fmla="*/ 1092132 w 2011516"/>
              <a:gd name="connsiteY67" fmla="*/ 407248 h 1760101"/>
              <a:gd name="connsiteX68" fmla="*/ 1165950 w 2011516"/>
              <a:gd name="connsiteY68" fmla="*/ 402485 h 1760101"/>
              <a:gd name="connsiteX69" fmla="*/ 1189763 w 2011516"/>
              <a:gd name="connsiteY69" fmla="*/ 419154 h 1760101"/>
              <a:gd name="connsiteX70" fmla="*/ 1235007 w 2011516"/>
              <a:gd name="connsiteY70" fmla="*/ 423917 h 1760101"/>
              <a:gd name="connsiteX71" fmla="*/ 1246912 w 2011516"/>
              <a:gd name="connsiteY71" fmla="*/ 435823 h 1760101"/>
              <a:gd name="connsiteX72" fmla="*/ 1258819 w 2011516"/>
              <a:gd name="connsiteY72" fmla="*/ 466779 h 1760101"/>
              <a:gd name="connsiteX73" fmla="*/ 1273107 w 2011516"/>
              <a:gd name="connsiteY73" fmla="*/ 478685 h 1760101"/>
              <a:gd name="connsiteX74" fmla="*/ 1308826 w 2011516"/>
              <a:gd name="connsiteY74" fmla="*/ 502498 h 1760101"/>
              <a:gd name="connsiteX75" fmla="*/ 1325494 w 2011516"/>
              <a:gd name="connsiteY75" fmla="*/ 492973 h 1760101"/>
              <a:gd name="connsiteX76" fmla="*/ 1361213 w 2011516"/>
              <a:gd name="connsiteY76" fmla="*/ 502498 h 1760101"/>
              <a:gd name="connsiteX77" fmla="*/ 1420743 w 2011516"/>
              <a:gd name="connsiteY77" fmla="*/ 564411 h 1760101"/>
              <a:gd name="connsiteX78" fmla="*/ 1396930 w 2011516"/>
              <a:gd name="connsiteY78" fmla="*/ 614416 h 1760101"/>
              <a:gd name="connsiteX79" fmla="*/ 1439795 w 2011516"/>
              <a:gd name="connsiteY79" fmla="*/ 700142 h 1760101"/>
              <a:gd name="connsiteX80" fmla="*/ 1461225 w 2011516"/>
              <a:gd name="connsiteY80" fmla="*/ 757292 h 1760101"/>
              <a:gd name="connsiteX81" fmla="*/ 1487418 w 2011516"/>
              <a:gd name="connsiteY81" fmla="*/ 783485 h 1760101"/>
              <a:gd name="connsiteX82" fmla="*/ 1535044 w 2011516"/>
              <a:gd name="connsiteY82" fmla="*/ 816822 h 1760101"/>
              <a:gd name="connsiteX83" fmla="*/ 1592195 w 2011516"/>
              <a:gd name="connsiteY83" fmla="*/ 797773 h 1760101"/>
              <a:gd name="connsiteX84" fmla="*/ 1661251 w 2011516"/>
              <a:gd name="connsiteY84" fmla="*/ 735860 h 1760101"/>
              <a:gd name="connsiteX85" fmla="*/ 1677919 w 2011516"/>
              <a:gd name="connsiteY85" fmla="*/ 723954 h 1760101"/>
              <a:gd name="connsiteX86" fmla="*/ 1716019 w 2011516"/>
              <a:gd name="connsiteY86" fmla="*/ 764435 h 1760101"/>
              <a:gd name="connsiteX87" fmla="*/ 1746976 w 2011516"/>
              <a:gd name="connsiteY87" fmla="*/ 778723 h 1760101"/>
              <a:gd name="connsiteX88" fmla="*/ 1789838 w 2011516"/>
              <a:gd name="connsiteY88" fmla="*/ 802535 h 1760101"/>
              <a:gd name="connsiteX89" fmla="*/ 1818413 w 2011516"/>
              <a:gd name="connsiteY89" fmla="*/ 831110 h 1760101"/>
              <a:gd name="connsiteX90" fmla="*/ 1899376 w 2011516"/>
              <a:gd name="connsiteY90" fmla="*/ 873973 h 1760101"/>
              <a:gd name="connsiteX91" fmla="*/ 1930332 w 2011516"/>
              <a:gd name="connsiteY91" fmla="*/ 873973 h 1760101"/>
              <a:gd name="connsiteX92" fmla="*/ 1966051 w 2011516"/>
              <a:gd name="connsiteY92" fmla="*/ 881117 h 1760101"/>
              <a:gd name="connsiteX93" fmla="*/ 1966051 w 2011516"/>
              <a:gd name="connsiteY93" fmla="*/ 938266 h 1760101"/>
              <a:gd name="connsiteX94" fmla="*/ 1980338 w 2011516"/>
              <a:gd name="connsiteY94" fmla="*/ 1014467 h 1760101"/>
              <a:gd name="connsiteX95" fmla="*/ 1975576 w 2011516"/>
              <a:gd name="connsiteY95" fmla="*/ 1069235 h 1760101"/>
              <a:gd name="connsiteX96" fmla="*/ 1973194 w 2011516"/>
              <a:gd name="connsiteY96" fmla="*/ 1128766 h 1760101"/>
              <a:gd name="connsiteX97" fmla="*/ 2006532 w 2011516"/>
              <a:gd name="connsiteY97" fmla="*/ 1200204 h 1760101"/>
              <a:gd name="connsiteX98" fmla="*/ 2008913 w 2011516"/>
              <a:gd name="connsiteY98" fmla="*/ 1221635 h 1760101"/>
              <a:gd name="connsiteX99" fmla="*/ 1982719 w 2011516"/>
              <a:gd name="connsiteY99" fmla="*/ 1285929 h 1760101"/>
              <a:gd name="connsiteX100" fmla="*/ 1927951 w 2011516"/>
              <a:gd name="connsiteY100" fmla="*/ 1350223 h 1760101"/>
              <a:gd name="connsiteX101" fmla="*/ 1925569 w 2011516"/>
              <a:gd name="connsiteY101" fmla="*/ 1409754 h 1760101"/>
              <a:gd name="connsiteX102" fmla="*/ 1946999 w 2011516"/>
              <a:gd name="connsiteY102" fmla="*/ 1440709 h 1760101"/>
              <a:gd name="connsiteX103" fmla="*/ 1863656 w 2011516"/>
              <a:gd name="connsiteY103" fmla="*/ 1390704 h 1760101"/>
              <a:gd name="connsiteX104" fmla="*/ 1816031 w 2011516"/>
              <a:gd name="connsiteY104" fmla="*/ 1438328 h 1760101"/>
              <a:gd name="connsiteX105" fmla="*/ 1739831 w 2011516"/>
              <a:gd name="connsiteY105" fmla="*/ 1362128 h 1760101"/>
              <a:gd name="connsiteX106" fmla="*/ 1708875 w 2011516"/>
              <a:gd name="connsiteY106" fmla="*/ 1331172 h 1760101"/>
              <a:gd name="connsiteX107" fmla="*/ 1625531 w 2011516"/>
              <a:gd name="connsiteY107" fmla="*/ 1302597 h 1760101"/>
              <a:gd name="connsiteX108" fmla="*/ 1561237 w 2011516"/>
              <a:gd name="connsiteY108" fmla="*/ 1216872 h 1760101"/>
              <a:gd name="connsiteX109" fmla="*/ 1515993 w 2011516"/>
              <a:gd name="connsiteY109" fmla="*/ 1183535 h 1760101"/>
              <a:gd name="connsiteX110" fmla="*/ 1458843 w 2011516"/>
              <a:gd name="connsiteY110" fmla="*/ 1174009 h 1760101"/>
              <a:gd name="connsiteX111" fmla="*/ 1368356 w 2011516"/>
              <a:gd name="connsiteY111" fmla="*/ 1188299 h 1760101"/>
              <a:gd name="connsiteX112" fmla="*/ 1351687 w 2011516"/>
              <a:gd name="connsiteY112" fmla="*/ 1185916 h 1760101"/>
              <a:gd name="connsiteX113" fmla="*/ 1311206 w 2011516"/>
              <a:gd name="connsiteY113" fmla="*/ 1212109 h 1760101"/>
              <a:gd name="connsiteX114" fmla="*/ 1277868 w 2011516"/>
              <a:gd name="connsiteY114" fmla="*/ 1228778 h 1760101"/>
              <a:gd name="connsiteX115" fmla="*/ 1273106 w 2011516"/>
              <a:gd name="connsiteY115" fmla="*/ 1250210 h 1760101"/>
              <a:gd name="connsiteX116" fmla="*/ 1242150 w 2011516"/>
              <a:gd name="connsiteY116" fmla="*/ 1269260 h 1760101"/>
              <a:gd name="connsiteX117" fmla="*/ 1218337 w 2011516"/>
              <a:gd name="connsiteY117" fmla="*/ 1302597 h 1760101"/>
              <a:gd name="connsiteX118" fmla="*/ 1161187 w 2011516"/>
              <a:gd name="connsiteY118" fmla="*/ 1331172 h 1760101"/>
              <a:gd name="connsiteX119" fmla="*/ 1139756 w 2011516"/>
              <a:gd name="connsiteY119" fmla="*/ 1362129 h 1760101"/>
              <a:gd name="connsiteX120" fmla="*/ 1113562 w 2011516"/>
              <a:gd name="connsiteY120" fmla="*/ 1388322 h 1760101"/>
              <a:gd name="connsiteX121" fmla="*/ 1099275 w 2011516"/>
              <a:gd name="connsiteY121" fmla="*/ 1454997 h 1760101"/>
              <a:gd name="connsiteX122" fmla="*/ 1111181 w 2011516"/>
              <a:gd name="connsiteY122" fmla="*/ 1502622 h 1760101"/>
              <a:gd name="connsiteX123" fmla="*/ 1137375 w 2011516"/>
              <a:gd name="connsiteY123" fmla="*/ 1543103 h 1760101"/>
              <a:gd name="connsiteX124" fmla="*/ 1142137 w 2011516"/>
              <a:gd name="connsiteY124" fmla="*/ 1590729 h 1760101"/>
              <a:gd name="connsiteX125" fmla="*/ 1127850 w 2011516"/>
              <a:gd name="connsiteY125" fmla="*/ 1621684 h 1760101"/>
              <a:gd name="connsiteX126" fmla="*/ 1118325 w 2011516"/>
              <a:gd name="connsiteY126" fmla="*/ 1652642 h 1760101"/>
              <a:gd name="connsiteX127" fmla="*/ 1032600 w 2011516"/>
              <a:gd name="connsiteY127" fmla="*/ 1726459 h 1760101"/>
              <a:gd name="connsiteX128" fmla="*/ 1008787 w 2011516"/>
              <a:gd name="connsiteY128" fmla="*/ 1747891 h 1760101"/>
              <a:gd name="connsiteX129" fmla="*/ 950988 w 2011516"/>
              <a:gd name="connsiteY129" fmla="*/ 1757893 h 1760101"/>
              <a:gd name="connsiteX130" fmla="*/ 837337 w 2011516"/>
              <a:gd name="connsiteY130" fmla="*/ 1702648 h 1760101"/>
              <a:gd name="connsiteX131" fmla="*/ 789712 w 2011516"/>
              <a:gd name="connsiteY131" fmla="*/ 1674072 h 1760101"/>
              <a:gd name="connsiteX132" fmla="*/ 706368 w 2011516"/>
              <a:gd name="connsiteY132" fmla="*/ 1645499 h 1760101"/>
              <a:gd name="connsiteX133" fmla="*/ 620643 w 2011516"/>
              <a:gd name="connsiteY133" fmla="*/ 1631209 h 1760101"/>
              <a:gd name="connsiteX134" fmla="*/ 565875 w 2011516"/>
              <a:gd name="connsiteY134" fmla="*/ 1640734 h 1760101"/>
              <a:gd name="connsiteX135" fmla="*/ 511106 w 2011516"/>
              <a:gd name="connsiteY135" fmla="*/ 1638353 h 1760101"/>
              <a:gd name="connsiteX136" fmla="*/ 411093 w 2011516"/>
              <a:gd name="connsiteY136" fmla="*/ 1655022 h 1760101"/>
              <a:gd name="connsiteX137" fmla="*/ 332512 w 2011516"/>
              <a:gd name="connsiteY137" fmla="*/ 1643117 h 1760101"/>
              <a:gd name="connsiteX138" fmla="*/ 265837 w 2011516"/>
              <a:gd name="connsiteY138" fmla="*/ 1619303 h 1760101"/>
              <a:gd name="connsiteX139" fmla="*/ 189637 w 2011516"/>
              <a:gd name="connsiteY139" fmla="*/ 1547867 h 1760101"/>
              <a:gd name="connsiteX140" fmla="*/ 94388 w 2011516"/>
              <a:gd name="connsiteY140" fmla="*/ 1497860 h 1760101"/>
              <a:gd name="connsiteX141" fmla="*/ 68193 w 2011516"/>
              <a:gd name="connsiteY141" fmla="*/ 1433567 h 1760101"/>
              <a:gd name="connsiteX142" fmla="*/ 89625 w 2011516"/>
              <a:gd name="connsiteY142" fmla="*/ 1416898 h 1760101"/>
              <a:gd name="connsiteX143" fmla="*/ 106293 w 2011516"/>
              <a:gd name="connsiteY143" fmla="*/ 1371654 h 1760101"/>
              <a:gd name="connsiteX144" fmla="*/ 99206 w 2011516"/>
              <a:gd name="connsiteY144" fmla="*/ 1336122 h 1760101"/>
              <a:gd name="connsiteX0" fmla="*/ 92688 w 2004998"/>
              <a:gd name="connsiteY0" fmla="*/ 1336122 h 1760101"/>
              <a:gd name="connsiteX1" fmla="*/ 73582 w 2004998"/>
              <a:gd name="connsiteY1" fmla="*/ 1290692 h 1760101"/>
              <a:gd name="connsiteX2" fmla="*/ 80725 w 2004998"/>
              <a:gd name="connsiteY2" fmla="*/ 1233542 h 1760101"/>
              <a:gd name="connsiteX3" fmla="*/ 52150 w 2004998"/>
              <a:gd name="connsiteY3" fmla="*/ 1135909 h 1760101"/>
              <a:gd name="connsiteX4" fmla="*/ 71200 w 2004998"/>
              <a:gd name="connsiteY4" fmla="*/ 1138292 h 1760101"/>
              <a:gd name="connsiteX5" fmla="*/ 137876 w 2004998"/>
              <a:gd name="connsiteY5" fmla="*/ 1159722 h 1760101"/>
              <a:gd name="connsiteX6" fmla="*/ 166451 w 2004998"/>
              <a:gd name="connsiteY6" fmla="*/ 1124004 h 1760101"/>
              <a:gd name="connsiteX7" fmla="*/ 214076 w 2004998"/>
              <a:gd name="connsiteY7" fmla="*/ 1107334 h 1760101"/>
              <a:gd name="connsiteX8" fmla="*/ 202169 w 2004998"/>
              <a:gd name="connsiteY8" fmla="*/ 1071617 h 1760101"/>
              <a:gd name="connsiteX9" fmla="*/ 206933 w 2004998"/>
              <a:gd name="connsiteY9" fmla="*/ 1026372 h 1760101"/>
              <a:gd name="connsiteX10" fmla="*/ 228363 w 2004998"/>
              <a:gd name="connsiteY10" fmla="*/ 990654 h 1760101"/>
              <a:gd name="connsiteX11" fmla="*/ 230745 w 2004998"/>
              <a:gd name="connsiteY11" fmla="*/ 964459 h 1760101"/>
              <a:gd name="connsiteX12" fmla="*/ 252175 w 2004998"/>
              <a:gd name="connsiteY12" fmla="*/ 964460 h 1760101"/>
              <a:gd name="connsiteX13" fmla="*/ 280751 w 2004998"/>
              <a:gd name="connsiteY13" fmla="*/ 950172 h 1760101"/>
              <a:gd name="connsiteX14" fmla="*/ 330758 w 2004998"/>
              <a:gd name="connsiteY14" fmla="*/ 885878 h 1760101"/>
              <a:gd name="connsiteX15" fmla="*/ 361713 w 2004998"/>
              <a:gd name="connsiteY15" fmla="*/ 833490 h 1760101"/>
              <a:gd name="connsiteX16" fmla="*/ 454583 w 2004998"/>
              <a:gd name="connsiteY16" fmla="*/ 778722 h 1760101"/>
              <a:gd name="connsiteX17" fmla="*/ 566501 w 2004998"/>
              <a:gd name="connsiteY17" fmla="*/ 740621 h 1760101"/>
              <a:gd name="connsiteX18" fmla="*/ 540308 w 2004998"/>
              <a:gd name="connsiteY18" fmla="*/ 707284 h 1760101"/>
              <a:gd name="connsiteX19" fmla="*/ 502208 w 2004998"/>
              <a:gd name="connsiteY19" fmla="*/ 688234 h 1760101"/>
              <a:gd name="connsiteX20" fmla="*/ 521258 w 2004998"/>
              <a:gd name="connsiteY20" fmla="*/ 647753 h 1760101"/>
              <a:gd name="connsiteX21" fmla="*/ 516495 w 2004998"/>
              <a:gd name="connsiteY21" fmla="*/ 623941 h 1760101"/>
              <a:gd name="connsiteX22" fmla="*/ 511733 w 2004998"/>
              <a:gd name="connsiteY22" fmla="*/ 604891 h 1760101"/>
              <a:gd name="connsiteX23" fmla="*/ 328376 w 2004998"/>
              <a:gd name="connsiteY23" fmla="*/ 552503 h 1760101"/>
              <a:gd name="connsiteX24" fmla="*/ 23575 w 2004998"/>
              <a:gd name="connsiteY24" fmla="*/ 514402 h 1760101"/>
              <a:gd name="connsiteX25" fmla="*/ 21195 w 2004998"/>
              <a:gd name="connsiteY25" fmla="*/ 478683 h 1760101"/>
              <a:gd name="connsiteX26" fmla="*/ 35482 w 2004998"/>
              <a:gd name="connsiteY26" fmla="*/ 452490 h 1760101"/>
              <a:gd name="connsiteX27" fmla="*/ 40244 w 2004998"/>
              <a:gd name="connsiteY27" fmla="*/ 388196 h 1760101"/>
              <a:gd name="connsiteX28" fmla="*/ 45007 w 2004998"/>
              <a:gd name="connsiteY28" fmla="*/ 357240 h 1760101"/>
              <a:gd name="connsiteX29" fmla="*/ 71200 w 2004998"/>
              <a:gd name="connsiteY29" fmla="*/ 331046 h 1760101"/>
              <a:gd name="connsiteX30" fmla="*/ 73583 w 2004998"/>
              <a:gd name="connsiteY30" fmla="*/ 300090 h 1760101"/>
              <a:gd name="connsiteX31" fmla="*/ 118825 w 2004998"/>
              <a:gd name="connsiteY31" fmla="*/ 290565 h 1760101"/>
              <a:gd name="connsiteX32" fmla="*/ 95013 w 2004998"/>
              <a:gd name="connsiteY32" fmla="*/ 266752 h 1760101"/>
              <a:gd name="connsiteX33" fmla="*/ 130733 w 2004998"/>
              <a:gd name="connsiteY33" fmla="*/ 240558 h 1760101"/>
              <a:gd name="connsiteX34" fmla="*/ 104538 w 2004998"/>
              <a:gd name="connsiteY34" fmla="*/ 233415 h 1760101"/>
              <a:gd name="connsiteX35" fmla="*/ 71201 w 2004998"/>
              <a:gd name="connsiteY35" fmla="*/ 202458 h 1760101"/>
              <a:gd name="connsiteX36" fmla="*/ 114064 w 2004998"/>
              <a:gd name="connsiteY36" fmla="*/ 161977 h 1760101"/>
              <a:gd name="connsiteX37" fmla="*/ 78345 w 2004998"/>
              <a:gd name="connsiteY37" fmla="*/ 152452 h 1760101"/>
              <a:gd name="connsiteX38" fmla="*/ 68820 w 2004998"/>
              <a:gd name="connsiteY38" fmla="*/ 135783 h 1760101"/>
              <a:gd name="connsiteX39" fmla="*/ 85489 w 2004998"/>
              <a:gd name="connsiteY39" fmla="*/ 100065 h 1760101"/>
              <a:gd name="connsiteX40" fmla="*/ 64058 w 2004998"/>
              <a:gd name="connsiteY40" fmla="*/ 88158 h 1760101"/>
              <a:gd name="connsiteX41" fmla="*/ 78345 w 2004998"/>
              <a:gd name="connsiteY41" fmla="*/ 80063 h 1760101"/>
              <a:gd name="connsiteX42" fmla="*/ 90251 w 2004998"/>
              <a:gd name="connsiteY42" fmla="*/ 57204 h 1760101"/>
              <a:gd name="connsiteX43" fmla="*/ 137876 w 2004998"/>
              <a:gd name="connsiteY43" fmla="*/ 28627 h 1760101"/>
              <a:gd name="connsiteX44" fmla="*/ 185501 w 2004998"/>
              <a:gd name="connsiteY44" fmla="*/ 26247 h 1760101"/>
              <a:gd name="connsiteX45" fmla="*/ 223601 w 2004998"/>
              <a:gd name="connsiteY45" fmla="*/ 47679 h 1760101"/>
              <a:gd name="connsiteX46" fmla="*/ 247414 w 2004998"/>
              <a:gd name="connsiteY46" fmla="*/ 50059 h 1760101"/>
              <a:gd name="connsiteX47" fmla="*/ 299801 w 2004998"/>
              <a:gd name="connsiteY47" fmla="*/ 54823 h 1760101"/>
              <a:gd name="connsiteX48" fmla="*/ 330758 w 2004998"/>
              <a:gd name="connsiteY48" fmla="*/ 64348 h 1760101"/>
              <a:gd name="connsiteX49" fmla="*/ 335520 w 2004998"/>
              <a:gd name="connsiteY49" fmla="*/ 35773 h 1760101"/>
              <a:gd name="connsiteX50" fmla="*/ 328376 w 2004998"/>
              <a:gd name="connsiteY50" fmla="*/ 16722 h 1760101"/>
              <a:gd name="connsiteX51" fmla="*/ 426008 w 2004998"/>
              <a:gd name="connsiteY51" fmla="*/ 52 h 1760101"/>
              <a:gd name="connsiteX52" fmla="*/ 461725 w 2004998"/>
              <a:gd name="connsiteY52" fmla="*/ 23867 h 1760101"/>
              <a:gd name="connsiteX53" fmla="*/ 490301 w 2004998"/>
              <a:gd name="connsiteY53" fmla="*/ 31010 h 1760101"/>
              <a:gd name="connsiteX54" fmla="*/ 526020 w 2004998"/>
              <a:gd name="connsiteY54" fmla="*/ 81017 h 1760101"/>
              <a:gd name="connsiteX55" fmla="*/ 571264 w 2004998"/>
              <a:gd name="connsiteY55" fmla="*/ 114352 h 1760101"/>
              <a:gd name="connsiteX56" fmla="*/ 580788 w 2004998"/>
              <a:gd name="connsiteY56" fmla="*/ 150073 h 1760101"/>
              <a:gd name="connsiteX57" fmla="*/ 576025 w 2004998"/>
              <a:gd name="connsiteY57" fmla="*/ 221510 h 1760101"/>
              <a:gd name="connsiteX58" fmla="*/ 600142 w 2004998"/>
              <a:gd name="connsiteY58" fmla="*/ 276654 h 1760101"/>
              <a:gd name="connsiteX59" fmla="*/ 661750 w 2004998"/>
              <a:gd name="connsiteY59" fmla="*/ 309617 h 1760101"/>
              <a:gd name="connsiteX60" fmla="*/ 792719 w 2004998"/>
              <a:gd name="connsiteY60" fmla="*/ 381054 h 1760101"/>
              <a:gd name="connsiteX61" fmla="*/ 883208 w 2004998"/>
              <a:gd name="connsiteY61" fmla="*/ 440583 h 1760101"/>
              <a:gd name="connsiteX62" fmla="*/ 954644 w 2004998"/>
              <a:gd name="connsiteY62" fmla="*/ 390579 h 1760101"/>
              <a:gd name="connsiteX63" fmla="*/ 1004650 w 2004998"/>
              <a:gd name="connsiteY63" fmla="*/ 362004 h 1760101"/>
              <a:gd name="connsiteX64" fmla="*/ 1018938 w 2004998"/>
              <a:gd name="connsiteY64" fmla="*/ 378673 h 1760101"/>
              <a:gd name="connsiteX65" fmla="*/ 1061800 w 2004998"/>
              <a:gd name="connsiteY65" fmla="*/ 395342 h 1760101"/>
              <a:gd name="connsiteX66" fmla="*/ 1085614 w 2004998"/>
              <a:gd name="connsiteY66" fmla="*/ 407248 h 1760101"/>
              <a:gd name="connsiteX67" fmla="*/ 1159432 w 2004998"/>
              <a:gd name="connsiteY67" fmla="*/ 402485 h 1760101"/>
              <a:gd name="connsiteX68" fmla="*/ 1183245 w 2004998"/>
              <a:gd name="connsiteY68" fmla="*/ 419154 h 1760101"/>
              <a:gd name="connsiteX69" fmla="*/ 1228489 w 2004998"/>
              <a:gd name="connsiteY69" fmla="*/ 423917 h 1760101"/>
              <a:gd name="connsiteX70" fmla="*/ 1240394 w 2004998"/>
              <a:gd name="connsiteY70" fmla="*/ 435823 h 1760101"/>
              <a:gd name="connsiteX71" fmla="*/ 1252301 w 2004998"/>
              <a:gd name="connsiteY71" fmla="*/ 466779 h 1760101"/>
              <a:gd name="connsiteX72" fmla="*/ 1266589 w 2004998"/>
              <a:gd name="connsiteY72" fmla="*/ 478685 h 1760101"/>
              <a:gd name="connsiteX73" fmla="*/ 1302308 w 2004998"/>
              <a:gd name="connsiteY73" fmla="*/ 502498 h 1760101"/>
              <a:gd name="connsiteX74" fmla="*/ 1318976 w 2004998"/>
              <a:gd name="connsiteY74" fmla="*/ 492973 h 1760101"/>
              <a:gd name="connsiteX75" fmla="*/ 1354695 w 2004998"/>
              <a:gd name="connsiteY75" fmla="*/ 502498 h 1760101"/>
              <a:gd name="connsiteX76" fmla="*/ 1414225 w 2004998"/>
              <a:gd name="connsiteY76" fmla="*/ 564411 h 1760101"/>
              <a:gd name="connsiteX77" fmla="*/ 1390412 w 2004998"/>
              <a:gd name="connsiteY77" fmla="*/ 614416 h 1760101"/>
              <a:gd name="connsiteX78" fmla="*/ 1433277 w 2004998"/>
              <a:gd name="connsiteY78" fmla="*/ 700142 h 1760101"/>
              <a:gd name="connsiteX79" fmla="*/ 1454707 w 2004998"/>
              <a:gd name="connsiteY79" fmla="*/ 757292 h 1760101"/>
              <a:gd name="connsiteX80" fmla="*/ 1480900 w 2004998"/>
              <a:gd name="connsiteY80" fmla="*/ 783485 h 1760101"/>
              <a:gd name="connsiteX81" fmla="*/ 1528526 w 2004998"/>
              <a:gd name="connsiteY81" fmla="*/ 816822 h 1760101"/>
              <a:gd name="connsiteX82" fmla="*/ 1585677 w 2004998"/>
              <a:gd name="connsiteY82" fmla="*/ 797773 h 1760101"/>
              <a:gd name="connsiteX83" fmla="*/ 1654733 w 2004998"/>
              <a:gd name="connsiteY83" fmla="*/ 735860 h 1760101"/>
              <a:gd name="connsiteX84" fmla="*/ 1671401 w 2004998"/>
              <a:gd name="connsiteY84" fmla="*/ 723954 h 1760101"/>
              <a:gd name="connsiteX85" fmla="*/ 1709501 w 2004998"/>
              <a:gd name="connsiteY85" fmla="*/ 764435 h 1760101"/>
              <a:gd name="connsiteX86" fmla="*/ 1740458 w 2004998"/>
              <a:gd name="connsiteY86" fmla="*/ 778723 h 1760101"/>
              <a:gd name="connsiteX87" fmla="*/ 1783320 w 2004998"/>
              <a:gd name="connsiteY87" fmla="*/ 802535 h 1760101"/>
              <a:gd name="connsiteX88" fmla="*/ 1811895 w 2004998"/>
              <a:gd name="connsiteY88" fmla="*/ 831110 h 1760101"/>
              <a:gd name="connsiteX89" fmla="*/ 1892858 w 2004998"/>
              <a:gd name="connsiteY89" fmla="*/ 873973 h 1760101"/>
              <a:gd name="connsiteX90" fmla="*/ 1923814 w 2004998"/>
              <a:gd name="connsiteY90" fmla="*/ 873973 h 1760101"/>
              <a:gd name="connsiteX91" fmla="*/ 1959533 w 2004998"/>
              <a:gd name="connsiteY91" fmla="*/ 881117 h 1760101"/>
              <a:gd name="connsiteX92" fmla="*/ 1959533 w 2004998"/>
              <a:gd name="connsiteY92" fmla="*/ 938266 h 1760101"/>
              <a:gd name="connsiteX93" fmla="*/ 1973820 w 2004998"/>
              <a:gd name="connsiteY93" fmla="*/ 1014467 h 1760101"/>
              <a:gd name="connsiteX94" fmla="*/ 1969058 w 2004998"/>
              <a:gd name="connsiteY94" fmla="*/ 1069235 h 1760101"/>
              <a:gd name="connsiteX95" fmla="*/ 1966676 w 2004998"/>
              <a:gd name="connsiteY95" fmla="*/ 1128766 h 1760101"/>
              <a:gd name="connsiteX96" fmla="*/ 2000014 w 2004998"/>
              <a:gd name="connsiteY96" fmla="*/ 1200204 h 1760101"/>
              <a:gd name="connsiteX97" fmla="*/ 2002395 w 2004998"/>
              <a:gd name="connsiteY97" fmla="*/ 1221635 h 1760101"/>
              <a:gd name="connsiteX98" fmla="*/ 1976201 w 2004998"/>
              <a:gd name="connsiteY98" fmla="*/ 1285929 h 1760101"/>
              <a:gd name="connsiteX99" fmla="*/ 1921433 w 2004998"/>
              <a:gd name="connsiteY99" fmla="*/ 1350223 h 1760101"/>
              <a:gd name="connsiteX100" fmla="*/ 1919051 w 2004998"/>
              <a:gd name="connsiteY100" fmla="*/ 1409754 h 1760101"/>
              <a:gd name="connsiteX101" fmla="*/ 1940481 w 2004998"/>
              <a:gd name="connsiteY101" fmla="*/ 1440709 h 1760101"/>
              <a:gd name="connsiteX102" fmla="*/ 1857138 w 2004998"/>
              <a:gd name="connsiteY102" fmla="*/ 1390704 h 1760101"/>
              <a:gd name="connsiteX103" fmla="*/ 1809513 w 2004998"/>
              <a:gd name="connsiteY103" fmla="*/ 1438328 h 1760101"/>
              <a:gd name="connsiteX104" fmla="*/ 1733313 w 2004998"/>
              <a:gd name="connsiteY104" fmla="*/ 1362128 h 1760101"/>
              <a:gd name="connsiteX105" fmla="*/ 1702357 w 2004998"/>
              <a:gd name="connsiteY105" fmla="*/ 1331172 h 1760101"/>
              <a:gd name="connsiteX106" fmla="*/ 1619013 w 2004998"/>
              <a:gd name="connsiteY106" fmla="*/ 1302597 h 1760101"/>
              <a:gd name="connsiteX107" fmla="*/ 1554719 w 2004998"/>
              <a:gd name="connsiteY107" fmla="*/ 1216872 h 1760101"/>
              <a:gd name="connsiteX108" fmla="*/ 1509475 w 2004998"/>
              <a:gd name="connsiteY108" fmla="*/ 1183535 h 1760101"/>
              <a:gd name="connsiteX109" fmla="*/ 1452325 w 2004998"/>
              <a:gd name="connsiteY109" fmla="*/ 1174009 h 1760101"/>
              <a:gd name="connsiteX110" fmla="*/ 1361838 w 2004998"/>
              <a:gd name="connsiteY110" fmla="*/ 1188299 h 1760101"/>
              <a:gd name="connsiteX111" fmla="*/ 1345169 w 2004998"/>
              <a:gd name="connsiteY111" fmla="*/ 1185916 h 1760101"/>
              <a:gd name="connsiteX112" fmla="*/ 1304688 w 2004998"/>
              <a:gd name="connsiteY112" fmla="*/ 1212109 h 1760101"/>
              <a:gd name="connsiteX113" fmla="*/ 1271350 w 2004998"/>
              <a:gd name="connsiteY113" fmla="*/ 1228778 h 1760101"/>
              <a:gd name="connsiteX114" fmla="*/ 1266588 w 2004998"/>
              <a:gd name="connsiteY114" fmla="*/ 1250210 h 1760101"/>
              <a:gd name="connsiteX115" fmla="*/ 1235632 w 2004998"/>
              <a:gd name="connsiteY115" fmla="*/ 1269260 h 1760101"/>
              <a:gd name="connsiteX116" fmla="*/ 1211819 w 2004998"/>
              <a:gd name="connsiteY116" fmla="*/ 1302597 h 1760101"/>
              <a:gd name="connsiteX117" fmla="*/ 1154669 w 2004998"/>
              <a:gd name="connsiteY117" fmla="*/ 1331172 h 1760101"/>
              <a:gd name="connsiteX118" fmla="*/ 1133238 w 2004998"/>
              <a:gd name="connsiteY118" fmla="*/ 1362129 h 1760101"/>
              <a:gd name="connsiteX119" fmla="*/ 1107044 w 2004998"/>
              <a:gd name="connsiteY119" fmla="*/ 1388322 h 1760101"/>
              <a:gd name="connsiteX120" fmla="*/ 1092757 w 2004998"/>
              <a:gd name="connsiteY120" fmla="*/ 1454997 h 1760101"/>
              <a:gd name="connsiteX121" fmla="*/ 1104663 w 2004998"/>
              <a:gd name="connsiteY121" fmla="*/ 1502622 h 1760101"/>
              <a:gd name="connsiteX122" fmla="*/ 1130857 w 2004998"/>
              <a:gd name="connsiteY122" fmla="*/ 1543103 h 1760101"/>
              <a:gd name="connsiteX123" fmla="*/ 1135619 w 2004998"/>
              <a:gd name="connsiteY123" fmla="*/ 1590729 h 1760101"/>
              <a:gd name="connsiteX124" fmla="*/ 1121332 w 2004998"/>
              <a:gd name="connsiteY124" fmla="*/ 1621684 h 1760101"/>
              <a:gd name="connsiteX125" fmla="*/ 1111807 w 2004998"/>
              <a:gd name="connsiteY125" fmla="*/ 1652642 h 1760101"/>
              <a:gd name="connsiteX126" fmla="*/ 1026082 w 2004998"/>
              <a:gd name="connsiteY126" fmla="*/ 1726459 h 1760101"/>
              <a:gd name="connsiteX127" fmla="*/ 1002269 w 2004998"/>
              <a:gd name="connsiteY127" fmla="*/ 1747891 h 1760101"/>
              <a:gd name="connsiteX128" fmla="*/ 944470 w 2004998"/>
              <a:gd name="connsiteY128" fmla="*/ 1757893 h 1760101"/>
              <a:gd name="connsiteX129" fmla="*/ 830819 w 2004998"/>
              <a:gd name="connsiteY129" fmla="*/ 1702648 h 1760101"/>
              <a:gd name="connsiteX130" fmla="*/ 783194 w 2004998"/>
              <a:gd name="connsiteY130" fmla="*/ 1674072 h 1760101"/>
              <a:gd name="connsiteX131" fmla="*/ 699850 w 2004998"/>
              <a:gd name="connsiteY131" fmla="*/ 1645499 h 1760101"/>
              <a:gd name="connsiteX132" fmla="*/ 614125 w 2004998"/>
              <a:gd name="connsiteY132" fmla="*/ 1631209 h 1760101"/>
              <a:gd name="connsiteX133" fmla="*/ 559357 w 2004998"/>
              <a:gd name="connsiteY133" fmla="*/ 1640734 h 1760101"/>
              <a:gd name="connsiteX134" fmla="*/ 504588 w 2004998"/>
              <a:gd name="connsiteY134" fmla="*/ 1638353 h 1760101"/>
              <a:gd name="connsiteX135" fmla="*/ 404575 w 2004998"/>
              <a:gd name="connsiteY135" fmla="*/ 1655022 h 1760101"/>
              <a:gd name="connsiteX136" fmla="*/ 325994 w 2004998"/>
              <a:gd name="connsiteY136" fmla="*/ 1643117 h 1760101"/>
              <a:gd name="connsiteX137" fmla="*/ 259319 w 2004998"/>
              <a:gd name="connsiteY137" fmla="*/ 1619303 h 1760101"/>
              <a:gd name="connsiteX138" fmla="*/ 183119 w 2004998"/>
              <a:gd name="connsiteY138" fmla="*/ 1547867 h 1760101"/>
              <a:gd name="connsiteX139" fmla="*/ 87870 w 2004998"/>
              <a:gd name="connsiteY139" fmla="*/ 1497860 h 1760101"/>
              <a:gd name="connsiteX140" fmla="*/ 61675 w 2004998"/>
              <a:gd name="connsiteY140" fmla="*/ 1433567 h 1760101"/>
              <a:gd name="connsiteX141" fmla="*/ 83107 w 2004998"/>
              <a:gd name="connsiteY141" fmla="*/ 1416898 h 1760101"/>
              <a:gd name="connsiteX142" fmla="*/ 99775 w 2004998"/>
              <a:gd name="connsiteY142" fmla="*/ 1371654 h 1760101"/>
              <a:gd name="connsiteX143" fmla="*/ 92688 w 2004998"/>
              <a:gd name="connsiteY143" fmla="*/ 1336122 h 1760101"/>
              <a:gd name="connsiteX0" fmla="*/ 90565 w 2002875"/>
              <a:gd name="connsiteY0" fmla="*/ 1336122 h 1760101"/>
              <a:gd name="connsiteX1" fmla="*/ 71459 w 2002875"/>
              <a:gd name="connsiteY1" fmla="*/ 1290692 h 1760101"/>
              <a:gd name="connsiteX2" fmla="*/ 78602 w 2002875"/>
              <a:gd name="connsiteY2" fmla="*/ 1233542 h 1760101"/>
              <a:gd name="connsiteX3" fmla="*/ 50027 w 2002875"/>
              <a:gd name="connsiteY3" fmla="*/ 1135909 h 1760101"/>
              <a:gd name="connsiteX4" fmla="*/ 69077 w 2002875"/>
              <a:gd name="connsiteY4" fmla="*/ 1138292 h 1760101"/>
              <a:gd name="connsiteX5" fmla="*/ 135753 w 2002875"/>
              <a:gd name="connsiteY5" fmla="*/ 1159722 h 1760101"/>
              <a:gd name="connsiteX6" fmla="*/ 164328 w 2002875"/>
              <a:gd name="connsiteY6" fmla="*/ 1124004 h 1760101"/>
              <a:gd name="connsiteX7" fmla="*/ 211953 w 2002875"/>
              <a:gd name="connsiteY7" fmla="*/ 1107334 h 1760101"/>
              <a:gd name="connsiteX8" fmla="*/ 200046 w 2002875"/>
              <a:gd name="connsiteY8" fmla="*/ 1071617 h 1760101"/>
              <a:gd name="connsiteX9" fmla="*/ 204810 w 2002875"/>
              <a:gd name="connsiteY9" fmla="*/ 1026372 h 1760101"/>
              <a:gd name="connsiteX10" fmla="*/ 226240 w 2002875"/>
              <a:gd name="connsiteY10" fmla="*/ 990654 h 1760101"/>
              <a:gd name="connsiteX11" fmla="*/ 228622 w 2002875"/>
              <a:gd name="connsiteY11" fmla="*/ 964459 h 1760101"/>
              <a:gd name="connsiteX12" fmla="*/ 250052 w 2002875"/>
              <a:gd name="connsiteY12" fmla="*/ 964460 h 1760101"/>
              <a:gd name="connsiteX13" fmla="*/ 278628 w 2002875"/>
              <a:gd name="connsiteY13" fmla="*/ 950172 h 1760101"/>
              <a:gd name="connsiteX14" fmla="*/ 328635 w 2002875"/>
              <a:gd name="connsiteY14" fmla="*/ 885878 h 1760101"/>
              <a:gd name="connsiteX15" fmla="*/ 359590 w 2002875"/>
              <a:gd name="connsiteY15" fmla="*/ 833490 h 1760101"/>
              <a:gd name="connsiteX16" fmla="*/ 452460 w 2002875"/>
              <a:gd name="connsiteY16" fmla="*/ 778722 h 1760101"/>
              <a:gd name="connsiteX17" fmla="*/ 564378 w 2002875"/>
              <a:gd name="connsiteY17" fmla="*/ 740621 h 1760101"/>
              <a:gd name="connsiteX18" fmla="*/ 538185 w 2002875"/>
              <a:gd name="connsiteY18" fmla="*/ 707284 h 1760101"/>
              <a:gd name="connsiteX19" fmla="*/ 500085 w 2002875"/>
              <a:gd name="connsiteY19" fmla="*/ 688234 h 1760101"/>
              <a:gd name="connsiteX20" fmla="*/ 519135 w 2002875"/>
              <a:gd name="connsiteY20" fmla="*/ 647753 h 1760101"/>
              <a:gd name="connsiteX21" fmla="*/ 514372 w 2002875"/>
              <a:gd name="connsiteY21" fmla="*/ 623941 h 1760101"/>
              <a:gd name="connsiteX22" fmla="*/ 509610 w 2002875"/>
              <a:gd name="connsiteY22" fmla="*/ 604891 h 1760101"/>
              <a:gd name="connsiteX23" fmla="*/ 326253 w 2002875"/>
              <a:gd name="connsiteY23" fmla="*/ 552503 h 1760101"/>
              <a:gd name="connsiteX24" fmla="*/ 19072 w 2002875"/>
              <a:gd name="connsiteY24" fmla="*/ 478683 h 1760101"/>
              <a:gd name="connsiteX25" fmla="*/ 33359 w 2002875"/>
              <a:gd name="connsiteY25" fmla="*/ 452490 h 1760101"/>
              <a:gd name="connsiteX26" fmla="*/ 38121 w 2002875"/>
              <a:gd name="connsiteY26" fmla="*/ 388196 h 1760101"/>
              <a:gd name="connsiteX27" fmla="*/ 42884 w 2002875"/>
              <a:gd name="connsiteY27" fmla="*/ 357240 h 1760101"/>
              <a:gd name="connsiteX28" fmla="*/ 69077 w 2002875"/>
              <a:gd name="connsiteY28" fmla="*/ 331046 h 1760101"/>
              <a:gd name="connsiteX29" fmla="*/ 71460 w 2002875"/>
              <a:gd name="connsiteY29" fmla="*/ 300090 h 1760101"/>
              <a:gd name="connsiteX30" fmla="*/ 116702 w 2002875"/>
              <a:gd name="connsiteY30" fmla="*/ 290565 h 1760101"/>
              <a:gd name="connsiteX31" fmla="*/ 92890 w 2002875"/>
              <a:gd name="connsiteY31" fmla="*/ 266752 h 1760101"/>
              <a:gd name="connsiteX32" fmla="*/ 128610 w 2002875"/>
              <a:gd name="connsiteY32" fmla="*/ 240558 h 1760101"/>
              <a:gd name="connsiteX33" fmla="*/ 102415 w 2002875"/>
              <a:gd name="connsiteY33" fmla="*/ 233415 h 1760101"/>
              <a:gd name="connsiteX34" fmla="*/ 69078 w 2002875"/>
              <a:gd name="connsiteY34" fmla="*/ 202458 h 1760101"/>
              <a:gd name="connsiteX35" fmla="*/ 111941 w 2002875"/>
              <a:gd name="connsiteY35" fmla="*/ 161977 h 1760101"/>
              <a:gd name="connsiteX36" fmla="*/ 76222 w 2002875"/>
              <a:gd name="connsiteY36" fmla="*/ 152452 h 1760101"/>
              <a:gd name="connsiteX37" fmla="*/ 66697 w 2002875"/>
              <a:gd name="connsiteY37" fmla="*/ 135783 h 1760101"/>
              <a:gd name="connsiteX38" fmla="*/ 83366 w 2002875"/>
              <a:gd name="connsiteY38" fmla="*/ 100065 h 1760101"/>
              <a:gd name="connsiteX39" fmla="*/ 61935 w 2002875"/>
              <a:gd name="connsiteY39" fmla="*/ 88158 h 1760101"/>
              <a:gd name="connsiteX40" fmla="*/ 76222 w 2002875"/>
              <a:gd name="connsiteY40" fmla="*/ 80063 h 1760101"/>
              <a:gd name="connsiteX41" fmla="*/ 88128 w 2002875"/>
              <a:gd name="connsiteY41" fmla="*/ 57204 h 1760101"/>
              <a:gd name="connsiteX42" fmla="*/ 135753 w 2002875"/>
              <a:gd name="connsiteY42" fmla="*/ 28627 h 1760101"/>
              <a:gd name="connsiteX43" fmla="*/ 183378 w 2002875"/>
              <a:gd name="connsiteY43" fmla="*/ 26247 h 1760101"/>
              <a:gd name="connsiteX44" fmla="*/ 221478 w 2002875"/>
              <a:gd name="connsiteY44" fmla="*/ 47679 h 1760101"/>
              <a:gd name="connsiteX45" fmla="*/ 245291 w 2002875"/>
              <a:gd name="connsiteY45" fmla="*/ 50059 h 1760101"/>
              <a:gd name="connsiteX46" fmla="*/ 297678 w 2002875"/>
              <a:gd name="connsiteY46" fmla="*/ 54823 h 1760101"/>
              <a:gd name="connsiteX47" fmla="*/ 328635 w 2002875"/>
              <a:gd name="connsiteY47" fmla="*/ 64348 h 1760101"/>
              <a:gd name="connsiteX48" fmla="*/ 333397 w 2002875"/>
              <a:gd name="connsiteY48" fmla="*/ 35773 h 1760101"/>
              <a:gd name="connsiteX49" fmla="*/ 326253 w 2002875"/>
              <a:gd name="connsiteY49" fmla="*/ 16722 h 1760101"/>
              <a:gd name="connsiteX50" fmla="*/ 423885 w 2002875"/>
              <a:gd name="connsiteY50" fmla="*/ 52 h 1760101"/>
              <a:gd name="connsiteX51" fmla="*/ 459602 w 2002875"/>
              <a:gd name="connsiteY51" fmla="*/ 23867 h 1760101"/>
              <a:gd name="connsiteX52" fmla="*/ 488178 w 2002875"/>
              <a:gd name="connsiteY52" fmla="*/ 31010 h 1760101"/>
              <a:gd name="connsiteX53" fmla="*/ 523897 w 2002875"/>
              <a:gd name="connsiteY53" fmla="*/ 81017 h 1760101"/>
              <a:gd name="connsiteX54" fmla="*/ 569141 w 2002875"/>
              <a:gd name="connsiteY54" fmla="*/ 114352 h 1760101"/>
              <a:gd name="connsiteX55" fmla="*/ 578665 w 2002875"/>
              <a:gd name="connsiteY55" fmla="*/ 150073 h 1760101"/>
              <a:gd name="connsiteX56" fmla="*/ 573902 w 2002875"/>
              <a:gd name="connsiteY56" fmla="*/ 221510 h 1760101"/>
              <a:gd name="connsiteX57" fmla="*/ 598019 w 2002875"/>
              <a:gd name="connsiteY57" fmla="*/ 276654 h 1760101"/>
              <a:gd name="connsiteX58" fmla="*/ 659627 w 2002875"/>
              <a:gd name="connsiteY58" fmla="*/ 309617 h 1760101"/>
              <a:gd name="connsiteX59" fmla="*/ 790596 w 2002875"/>
              <a:gd name="connsiteY59" fmla="*/ 381054 h 1760101"/>
              <a:gd name="connsiteX60" fmla="*/ 881085 w 2002875"/>
              <a:gd name="connsiteY60" fmla="*/ 440583 h 1760101"/>
              <a:gd name="connsiteX61" fmla="*/ 952521 w 2002875"/>
              <a:gd name="connsiteY61" fmla="*/ 390579 h 1760101"/>
              <a:gd name="connsiteX62" fmla="*/ 1002527 w 2002875"/>
              <a:gd name="connsiteY62" fmla="*/ 362004 h 1760101"/>
              <a:gd name="connsiteX63" fmla="*/ 1016815 w 2002875"/>
              <a:gd name="connsiteY63" fmla="*/ 378673 h 1760101"/>
              <a:gd name="connsiteX64" fmla="*/ 1059677 w 2002875"/>
              <a:gd name="connsiteY64" fmla="*/ 395342 h 1760101"/>
              <a:gd name="connsiteX65" fmla="*/ 1083491 w 2002875"/>
              <a:gd name="connsiteY65" fmla="*/ 407248 h 1760101"/>
              <a:gd name="connsiteX66" fmla="*/ 1157309 w 2002875"/>
              <a:gd name="connsiteY66" fmla="*/ 402485 h 1760101"/>
              <a:gd name="connsiteX67" fmla="*/ 1181122 w 2002875"/>
              <a:gd name="connsiteY67" fmla="*/ 419154 h 1760101"/>
              <a:gd name="connsiteX68" fmla="*/ 1226366 w 2002875"/>
              <a:gd name="connsiteY68" fmla="*/ 423917 h 1760101"/>
              <a:gd name="connsiteX69" fmla="*/ 1238271 w 2002875"/>
              <a:gd name="connsiteY69" fmla="*/ 435823 h 1760101"/>
              <a:gd name="connsiteX70" fmla="*/ 1250178 w 2002875"/>
              <a:gd name="connsiteY70" fmla="*/ 466779 h 1760101"/>
              <a:gd name="connsiteX71" fmla="*/ 1264466 w 2002875"/>
              <a:gd name="connsiteY71" fmla="*/ 478685 h 1760101"/>
              <a:gd name="connsiteX72" fmla="*/ 1300185 w 2002875"/>
              <a:gd name="connsiteY72" fmla="*/ 502498 h 1760101"/>
              <a:gd name="connsiteX73" fmla="*/ 1316853 w 2002875"/>
              <a:gd name="connsiteY73" fmla="*/ 492973 h 1760101"/>
              <a:gd name="connsiteX74" fmla="*/ 1352572 w 2002875"/>
              <a:gd name="connsiteY74" fmla="*/ 502498 h 1760101"/>
              <a:gd name="connsiteX75" fmla="*/ 1412102 w 2002875"/>
              <a:gd name="connsiteY75" fmla="*/ 564411 h 1760101"/>
              <a:gd name="connsiteX76" fmla="*/ 1388289 w 2002875"/>
              <a:gd name="connsiteY76" fmla="*/ 614416 h 1760101"/>
              <a:gd name="connsiteX77" fmla="*/ 1431154 w 2002875"/>
              <a:gd name="connsiteY77" fmla="*/ 700142 h 1760101"/>
              <a:gd name="connsiteX78" fmla="*/ 1452584 w 2002875"/>
              <a:gd name="connsiteY78" fmla="*/ 757292 h 1760101"/>
              <a:gd name="connsiteX79" fmla="*/ 1478777 w 2002875"/>
              <a:gd name="connsiteY79" fmla="*/ 783485 h 1760101"/>
              <a:gd name="connsiteX80" fmla="*/ 1526403 w 2002875"/>
              <a:gd name="connsiteY80" fmla="*/ 816822 h 1760101"/>
              <a:gd name="connsiteX81" fmla="*/ 1583554 w 2002875"/>
              <a:gd name="connsiteY81" fmla="*/ 797773 h 1760101"/>
              <a:gd name="connsiteX82" fmla="*/ 1652610 w 2002875"/>
              <a:gd name="connsiteY82" fmla="*/ 735860 h 1760101"/>
              <a:gd name="connsiteX83" fmla="*/ 1669278 w 2002875"/>
              <a:gd name="connsiteY83" fmla="*/ 723954 h 1760101"/>
              <a:gd name="connsiteX84" fmla="*/ 1707378 w 2002875"/>
              <a:gd name="connsiteY84" fmla="*/ 764435 h 1760101"/>
              <a:gd name="connsiteX85" fmla="*/ 1738335 w 2002875"/>
              <a:gd name="connsiteY85" fmla="*/ 778723 h 1760101"/>
              <a:gd name="connsiteX86" fmla="*/ 1781197 w 2002875"/>
              <a:gd name="connsiteY86" fmla="*/ 802535 h 1760101"/>
              <a:gd name="connsiteX87" fmla="*/ 1809772 w 2002875"/>
              <a:gd name="connsiteY87" fmla="*/ 831110 h 1760101"/>
              <a:gd name="connsiteX88" fmla="*/ 1890735 w 2002875"/>
              <a:gd name="connsiteY88" fmla="*/ 873973 h 1760101"/>
              <a:gd name="connsiteX89" fmla="*/ 1921691 w 2002875"/>
              <a:gd name="connsiteY89" fmla="*/ 873973 h 1760101"/>
              <a:gd name="connsiteX90" fmla="*/ 1957410 w 2002875"/>
              <a:gd name="connsiteY90" fmla="*/ 881117 h 1760101"/>
              <a:gd name="connsiteX91" fmla="*/ 1957410 w 2002875"/>
              <a:gd name="connsiteY91" fmla="*/ 938266 h 1760101"/>
              <a:gd name="connsiteX92" fmla="*/ 1971697 w 2002875"/>
              <a:gd name="connsiteY92" fmla="*/ 1014467 h 1760101"/>
              <a:gd name="connsiteX93" fmla="*/ 1966935 w 2002875"/>
              <a:gd name="connsiteY93" fmla="*/ 1069235 h 1760101"/>
              <a:gd name="connsiteX94" fmla="*/ 1964553 w 2002875"/>
              <a:gd name="connsiteY94" fmla="*/ 1128766 h 1760101"/>
              <a:gd name="connsiteX95" fmla="*/ 1997891 w 2002875"/>
              <a:gd name="connsiteY95" fmla="*/ 1200204 h 1760101"/>
              <a:gd name="connsiteX96" fmla="*/ 2000272 w 2002875"/>
              <a:gd name="connsiteY96" fmla="*/ 1221635 h 1760101"/>
              <a:gd name="connsiteX97" fmla="*/ 1974078 w 2002875"/>
              <a:gd name="connsiteY97" fmla="*/ 1285929 h 1760101"/>
              <a:gd name="connsiteX98" fmla="*/ 1919310 w 2002875"/>
              <a:gd name="connsiteY98" fmla="*/ 1350223 h 1760101"/>
              <a:gd name="connsiteX99" fmla="*/ 1916928 w 2002875"/>
              <a:gd name="connsiteY99" fmla="*/ 1409754 h 1760101"/>
              <a:gd name="connsiteX100" fmla="*/ 1938358 w 2002875"/>
              <a:gd name="connsiteY100" fmla="*/ 1440709 h 1760101"/>
              <a:gd name="connsiteX101" fmla="*/ 1855015 w 2002875"/>
              <a:gd name="connsiteY101" fmla="*/ 1390704 h 1760101"/>
              <a:gd name="connsiteX102" fmla="*/ 1807390 w 2002875"/>
              <a:gd name="connsiteY102" fmla="*/ 1438328 h 1760101"/>
              <a:gd name="connsiteX103" fmla="*/ 1731190 w 2002875"/>
              <a:gd name="connsiteY103" fmla="*/ 1362128 h 1760101"/>
              <a:gd name="connsiteX104" fmla="*/ 1700234 w 2002875"/>
              <a:gd name="connsiteY104" fmla="*/ 1331172 h 1760101"/>
              <a:gd name="connsiteX105" fmla="*/ 1616890 w 2002875"/>
              <a:gd name="connsiteY105" fmla="*/ 1302597 h 1760101"/>
              <a:gd name="connsiteX106" fmla="*/ 1552596 w 2002875"/>
              <a:gd name="connsiteY106" fmla="*/ 1216872 h 1760101"/>
              <a:gd name="connsiteX107" fmla="*/ 1507352 w 2002875"/>
              <a:gd name="connsiteY107" fmla="*/ 1183535 h 1760101"/>
              <a:gd name="connsiteX108" fmla="*/ 1450202 w 2002875"/>
              <a:gd name="connsiteY108" fmla="*/ 1174009 h 1760101"/>
              <a:gd name="connsiteX109" fmla="*/ 1359715 w 2002875"/>
              <a:gd name="connsiteY109" fmla="*/ 1188299 h 1760101"/>
              <a:gd name="connsiteX110" fmla="*/ 1343046 w 2002875"/>
              <a:gd name="connsiteY110" fmla="*/ 1185916 h 1760101"/>
              <a:gd name="connsiteX111" fmla="*/ 1302565 w 2002875"/>
              <a:gd name="connsiteY111" fmla="*/ 1212109 h 1760101"/>
              <a:gd name="connsiteX112" fmla="*/ 1269227 w 2002875"/>
              <a:gd name="connsiteY112" fmla="*/ 1228778 h 1760101"/>
              <a:gd name="connsiteX113" fmla="*/ 1264465 w 2002875"/>
              <a:gd name="connsiteY113" fmla="*/ 1250210 h 1760101"/>
              <a:gd name="connsiteX114" fmla="*/ 1233509 w 2002875"/>
              <a:gd name="connsiteY114" fmla="*/ 1269260 h 1760101"/>
              <a:gd name="connsiteX115" fmla="*/ 1209696 w 2002875"/>
              <a:gd name="connsiteY115" fmla="*/ 1302597 h 1760101"/>
              <a:gd name="connsiteX116" fmla="*/ 1152546 w 2002875"/>
              <a:gd name="connsiteY116" fmla="*/ 1331172 h 1760101"/>
              <a:gd name="connsiteX117" fmla="*/ 1131115 w 2002875"/>
              <a:gd name="connsiteY117" fmla="*/ 1362129 h 1760101"/>
              <a:gd name="connsiteX118" fmla="*/ 1104921 w 2002875"/>
              <a:gd name="connsiteY118" fmla="*/ 1388322 h 1760101"/>
              <a:gd name="connsiteX119" fmla="*/ 1090634 w 2002875"/>
              <a:gd name="connsiteY119" fmla="*/ 1454997 h 1760101"/>
              <a:gd name="connsiteX120" fmla="*/ 1102540 w 2002875"/>
              <a:gd name="connsiteY120" fmla="*/ 1502622 h 1760101"/>
              <a:gd name="connsiteX121" fmla="*/ 1128734 w 2002875"/>
              <a:gd name="connsiteY121" fmla="*/ 1543103 h 1760101"/>
              <a:gd name="connsiteX122" fmla="*/ 1133496 w 2002875"/>
              <a:gd name="connsiteY122" fmla="*/ 1590729 h 1760101"/>
              <a:gd name="connsiteX123" fmla="*/ 1119209 w 2002875"/>
              <a:gd name="connsiteY123" fmla="*/ 1621684 h 1760101"/>
              <a:gd name="connsiteX124" fmla="*/ 1109684 w 2002875"/>
              <a:gd name="connsiteY124" fmla="*/ 1652642 h 1760101"/>
              <a:gd name="connsiteX125" fmla="*/ 1023959 w 2002875"/>
              <a:gd name="connsiteY125" fmla="*/ 1726459 h 1760101"/>
              <a:gd name="connsiteX126" fmla="*/ 1000146 w 2002875"/>
              <a:gd name="connsiteY126" fmla="*/ 1747891 h 1760101"/>
              <a:gd name="connsiteX127" fmla="*/ 942347 w 2002875"/>
              <a:gd name="connsiteY127" fmla="*/ 1757893 h 1760101"/>
              <a:gd name="connsiteX128" fmla="*/ 828696 w 2002875"/>
              <a:gd name="connsiteY128" fmla="*/ 1702648 h 1760101"/>
              <a:gd name="connsiteX129" fmla="*/ 781071 w 2002875"/>
              <a:gd name="connsiteY129" fmla="*/ 1674072 h 1760101"/>
              <a:gd name="connsiteX130" fmla="*/ 697727 w 2002875"/>
              <a:gd name="connsiteY130" fmla="*/ 1645499 h 1760101"/>
              <a:gd name="connsiteX131" fmla="*/ 612002 w 2002875"/>
              <a:gd name="connsiteY131" fmla="*/ 1631209 h 1760101"/>
              <a:gd name="connsiteX132" fmla="*/ 557234 w 2002875"/>
              <a:gd name="connsiteY132" fmla="*/ 1640734 h 1760101"/>
              <a:gd name="connsiteX133" fmla="*/ 502465 w 2002875"/>
              <a:gd name="connsiteY133" fmla="*/ 1638353 h 1760101"/>
              <a:gd name="connsiteX134" fmla="*/ 402452 w 2002875"/>
              <a:gd name="connsiteY134" fmla="*/ 1655022 h 1760101"/>
              <a:gd name="connsiteX135" fmla="*/ 323871 w 2002875"/>
              <a:gd name="connsiteY135" fmla="*/ 1643117 h 1760101"/>
              <a:gd name="connsiteX136" fmla="*/ 257196 w 2002875"/>
              <a:gd name="connsiteY136" fmla="*/ 1619303 h 1760101"/>
              <a:gd name="connsiteX137" fmla="*/ 180996 w 2002875"/>
              <a:gd name="connsiteY137" fmla="*/ 1547867 h 1760101"/>
              <a:gd name="connsiteX138" fmla="*/ 85747 w 2002875"/>
              <a:gd name="connsiteY138" fmla="*/ 1497860 h 1760101"/>
              <a:gd name="connsiteX139" fmla="*/ 59552 w 2002875"/>
              <a:gd name="connsiteY139" fmla="*/ 1433567 h 1760101"/>
              <a:gd name="connsiteX140" fmla="*/ 80984 w 2002875"/>
              <a:gd name="connsiteY140" fmla="*/ 1416898 h 1760101"/>
              <a:gd name="connsiteX141" fmla="*/ 97652 w 2002875"/>
              <a:gd name="connsiteY141" fmla="*/ 1371654 h 1760101"/>
              <a:gd name="connsiteX142" fmla="*/ 90565 w 2002875"/>
              <a:gd name="connsiteY142" fmla="*/ 1336122 h 1760101"/>
              <a:gd name="connsiteX0" fmla="*/ 77954 w 1990264"/>
              <a:gd name="connsiteY0" fmla="*/ 1336122 h 1760101"/>
              <a:gd name="connsiteX1" fmla="*/ 58848 w 1990264"/>
              <a:gd name="connsiteY1" fmla="*/ 1290692 h 1760101"/>
              <a:gd name="connsiteX2" fmla="*/ 65991 w 1990264"/>
              <a:gd name="connsiteY2" fmla="*/ 1233542 h 1760101"/>
              <a:gd name="connsiteX3" fmla="*/ 37416 w 1990264"/>
              <a:gd name="connsiteY3" fmla="*/ 1135909 h 1760101"/>
              <a:gd name="connsiteX4" fmla="*/ 56466 w 1990264"/>
              <a:gd name="connsiteY4" fmla="*/ 1138292 h 1760101"/>
              <a:gd name="connsiteX5" fmla="*/ 123142 w 1990264"/>
              <a:gd name="connsiteY5" fmla="*/ 1159722 h 1760101"/>
              <a:gd name="connsiteX6" fmla="*/ 151717 w 1990264"/>
              <a:gd name="connsiteY6" fmla="*/ 1124004 h 1760101"/>
              <a:gd name="connsiteX7" fmla="*/ 199342 w 1990264"/>
              <a:gd name="connsiteY7" fmla="*/ 1107334 h 1760101"/>
              <a:gd name="connsiteX8" fmla="*/ 187435 w 1990264"/>
              <a:gd name="connsiteY8" fmla="*/ 1071617 h 1760101"/>
              <a:gd name="connsiteX9" fmla="*/ 192199 w 1990264"/>
              <a:gd name="connsiteY9" fmla="*/ 1026372 h 1760101"/>
              <a:gd name="connsiteX10" fmla="*/ 213629 w 1990264"/>
              <a:gd name="connsiteY10" fmla="*/ 990654 h 1760101"/>
              <a:gd name="connsiteX11" fmla="*/ 216011 w 1990264"/>
              <a:gd name="connsiteY11" fmla="*/ 964459 h 1760101"/>
              <a:gd name="connsiteX12" fmla="*/ 237441 w 1990264"/>
              <a:gd name="connsiteY12" fmla="*/ 964460 h 1760101"/>
              <a:gd name="connsiteX13" fmla="*/ 266017 w 1990264"/>
              <a:gd name="connsiteY13" fmla="*/ 950172 h 1760101"/>
              <a:gd name="connsiteX14" fmla="*/ 316024 w 1990264"/>
              <a:gd name="connsiteY14" fmla="*/ 885878 h 1760101"/>
              <a:gd name="connsiteX15" fmla="*/ 346979 w 1990264"/>
              <a:gd name="connsiteY15" fmla="*/ 833490 h 1760101"/>
              <a:gd name="connsiteX16" fmla="*/ 439849 w 1990264"/>
              <a:gd name="connsiteY16" fmla="*/ 778722 h 1760101"/>
              <a:gd name="connsiteX17" fmla="*/ 551767 w 1990264"/>
              <a:gd name="connsiteY17" fmla="*/ 740621 h 1760101"/>
              <a:gd name="connsiteX18" fmla="*/ 525574 w 1990264"/>
              <a:gd name="connsiteY18" fmla="*/ 707284 h 1760101"/>
              <a:gd name="connsiteX19" fmla="*/ 487474 w 1990264"/>
              <a:gd name="connsiteY19" fmla="*/ 688234 h 1760101"/>
              <a:gd name="connsiteX20" fmla="*/ 506524 w 1990264"/>
              <a:gd name="connsiteY20" fmla="*/ 647753 h 1760101"/>
              <a:gd name="connsiteX21" fmla="*/ 501761 w 1990264"/>
              <a:gd name="connsiteY21" fmla="*/ 623941 h 1760101"/>
              <a:gd name="connsiteX22" fmla="*/ 496999 w 1990264"/>
              <a:gd name="connsiteY22" fmla="*/ 604891 h 1760101"/>
              <a:gd name="connsiteX23" fmla="*/ 313642 w 1990264"/>
              <a:gd name="connsiteY23" fmla="*/ 552503 h 1760101"/>
              <a:gd name="connsiteX24" fmla="*/ 20748 w 1990264"/>
              <a:gd name="connsiteY24" fmla="*/ 452490 h 1760101"/>
              <a:gd name="connsiteX25" fmla="*/ 25510 w 1990264"/>
              <a:gd name="connsiteY25" fmla="*/ 388196 h 1760101"/>
              <a:gd name="connsiteX26" fmla="*/ 30273 w 1990264"/>
              <a:gd name="connsiteY26" fmla="*/ 357240 h 1760101"/>
              <a:gd name="connsiteX27" fmla="*/ 56466 w 1990264"/>
              <a:gd name="connsiteY27" fmla="*/ 331046 h 1760101"/>
              <a:gd name="connsiteX28" fmla="*/ 58849 w 1990264"/>
              <a:gd name="connsiteY28" fmla="*/ 300090 h 1760101"/>
              <a:gd name="connsiteX29" fmla="*/ 104091 w 1990264"/>
              <a:gd name="connsiteY29" fmla="*/ 290565 h 1760101"/>
              <a:gd name="connsiteX30" fmla="*/ 80279 w 1990264"/>
              <a:gd name="connsiteY30" fmla="*/ 266752 h 1760101"/>
              <a:gd name="connsiteX31" fmla="*/ 115999 w 1990264"/>
              <a:gd name="connsiteY31" fmla="*/ 240558 h 1760101"/>
              <a:gd name="connsiteX32" fmla="*/ 89804 w 1990264"/>
              <a:gd name="connsiteY32" fmla="*/ 233415 h 1760101"/>
              <a:gd name="connsiteX33" fmla="*/ 56467 w 1990264"/>
              <a:gd name="connsiteY33" fmla="*/ 202458 h 1760101"/>
              <a:gd name="connsiteX34" fmla="*/ 99330 w 1990264"/>
              <a:gd name="connsiteY34" fmla="*/ 161977 h 1760101"/>
              <a:gd name="connsiteX35" fmla="*/ 63611 w 1990264"/>
              <a:gd name="connsiteY35" fmla="*/ 152452 h 1760101"/>
              <a:gd name="connsiteX36" fmla="*/ 54086 w 1990264"/>
              <a:gd name="connsiteY36" fmla="*/ 135783 h 1760101"/>
              <a:gd name="connsiteX37" fmla="*/ 70755 w 1990264"/>
              <a:gd name="connsiteY37" fmla="*/ 100065 h 1760101"/>
              <a:gd name="connsiteX38" fmla="*/ 49324 w 1990264"/>
              <a:gd name="connsiteY38" fmla="*/ 88158 h 1760101"/>
              <a:gd name="connsiteX39" fmla="*/ 63611 w 1990264"/>
              <a:gd name="connsiteY39" fmla="*/ 80063 h 1760101"/>
              <a:gd name="connsiteX40" fmla="*/ 75517 w 1990264"/>
              <a:gd name="connsiteY40" fmla="*/ 57204 h 1760101"/>
              <a:gd name="connsiteX41" fmla="*/ 123142 w 1990264"/>
              <a:gd name="connsiteY41" fmla="*/ 28627 h 1760101"/>
              <a:gd name="connsiteX42" fmla="*/ 170767 w 1990264"/>
              <a:gd name="connsiteY42" fmla="*/ 26247 h 1760101"/>
              <a:gd name="connsiteX43" fmla="*/ 208867 w 1990264"/>
              <a:gd name="connsiteY43" fmla="*/ 47679 h 1760101"/>
              <a:gd name="connsiteX44" fmla="*/ 232680 w 1990264"/>
              <a:gd name="connsiteY44" fmla="*/ 50059 h 1760101"/>
              <a:gd name="connsiteX45" fmla="*/ 285067 w 1990264"/>
              <a:gd name="connsiteY45" fmla="*/ 54823 h 1760101"/>
              <a:gd name="connsiteX46" fmla="*/ 316024 w 1990264"/>
              <a:gd name="connsiteY46" fmla="*/ 64348 h 1760101"/>
              <a:gd name="connsiteX47" fmla="*/ 320786 w 1990264"/>
              <a:gd name="connsiteY47" fmla="*/ 35773 h 1760101"/>
              <a:gd name="connsiteX48" fmla="*/ 313642 w 1990264"/>
              <a:gd name="connsiteY48" fmla="*/ 16722 h 1760101"/>
              <a:gd name="connsiteX49" fmla="*/ 411274 w 1990264"/>
              <a:gd name="connsiteY49" fmla="*/ 52 h 1760101"/>
              <a:gd name="connsiteX50" fmla="*/ 446991 w 1990264"/>
              <a:gd name="connsiteY50" fmla="*/ 23867 h 1760101"/>
              <a:gd name="connsiteX51" fmla="*/ 475567 w 1990264"/>
              <a:gd name="connsiteY51" fmla="*/ 31010 h 1760101"/>
              <a:gd name="connsiteX52" fmla="*/ 511286 w 1990264"/>
              <a:gd name="connsiteY52" fmla="*/ 81017 h 1760101"/>
              <a:gd name="connsiteX53" fmla="*/ 556530 w 1990264"/>
              <a:gd name="connsiteY53" fmla="*/ 114352 h 1760101"/>
              <a:gd name="connsiteX54" fmla="*/ 566054 w 1990264"/>
              <a:gd name="connsiteY54" fmla="*/ 150073 h 1760101"/>
              <a:gd name="connsiteX55" fmla="*/ 561291 w 1990264"/>
              <a:gd name="connsiteY55" fmla="*/ 221510 h 1760101"/>
              <a:gd name="connsiteX56" fmla="*/ 585408 w 1990264"/>
              <a:gd name="connsiteY56" fmla="*/ 276654 h 1760101"/>
              <a:gd name="connsiteX57" fmla="*/ 647016 w 1990264"/>
              <a:gd name="connsiteY57" fmla="*/ 309617 h 1760101"/>
              <a:gd name="connsiteX58" fmla="*/ 777985 w 1990264"/>
              <a:gd name="connsiteY58" fmla="*/ 381054 h 1760101"/>
              <a:gd name="connsiteX59" fmla="*/ 868474 w 1990264"/>
              <a:gd name="connsiteY59" fmla="*/ 440583 h 1760101"/>
              <a:gd name="connsiteX60" fmla="*/ 939910 w 1990264"/>
              <a:gd name="connsiteY60" fmla="*/ 390579 h 1760101"/>
              <a:gd name="connsiteX61" fmla="*/ 989916 w 1990264"/>
              <a:gd name="connsiteY61" fmla="*/ 362004 h 1760101"/>
              <a:gd name="connsiteX62" fmla="*/ 1004204 w 1990264"/>
              <a:gd name="connsiteY62" fmla="*/ 378673 h 1760101"/>
              <a:gd name="connsiteX63" fmla="*/ 1047066 w 1990264"/>
              <a:gd name="connsiteY63" fmla="*/ 395342 h 1760101"/>
              <a:gd name="connsiteX64" fmla="*/ 1070880 w 1990264"/>
              <a:gd name="connsiteY64" fmla="*/ 407248 h 1760101"/>
              <a:gd name="connsiteX65" fmla="*/ 1144698 w 1990264"/>
              <a:gd name="connsiteY65" fmla="*/ 402485 h 1760101"/>
              <a:gd name="connsiteX66" fmla="*/ 1168511 w 1990264"/>
              <a:gd name="connsiteY66" fmla="*/ 419154 h 1760101"/>
              <a:gd name="connsiteX67" fmla="*/ 1213755 w 1990264"/>
              <a:gd name="connsiteY67" fmla="*/ 423917 h 1760101"/>
              <a:gd name="connsiteX68" fmla="*/ 1225660 w 1990264"/>
              <a:gd name="connsiteY68" fmla="*/ 435823 h 1760101"/>
              <a:gd name="connsiteX69" fmla="*/ 1237567 w 1990264"/>
              <a:gd name="connsiteY69" fmla="*/ 466779 h 1760101"/>
              <a:gd name="connsiteX70" fmla="*/ 1251855 w 1990264"/>
              <a:gd name="connsiteY70" fmla="*/ 478685 h 1760101"/>
              <a:gd name="connsiteX71" fmla="*/ 1287574 w 1990264"/>
              <a:gd name="connsiteY71" fmla="*/ 502498 h 1760101"/>
              <a:gd name="connsiteX72" fmla="*/ 1304242 w 1990264"/>
              <a:gd name="connsiteY72" fmla="*/ 492973 h 1760101"/>
              <a:gd name="connsiteX73" fmla="*/ 1339961 w 1990264"/>
              <a:gd name="connsiteY73" fmla="*/ 502498 h 1760101"/>
              <a:gd name="connsiteX74" fmla="*/ 1399491 w 1990264"/>
              <a:gd name="connsiteY74" fmla="*/ 564411 h 1760101"/>
              <a:gd name="connsiteX75" fmla="*/ 1375678 w 1990264"/>
              <a:gd name="connsiteY75" fmla="*/ 614416 h 1760101"/>
              <a:gd name="connsiteX76" fmla="*/ 1418543 w 1990264"/>
              <a:gd name="connsiteY76" fmla="*/ 700142 h 1760101"/>
              <a:gd name="connsiteX77" fmla="*/ 1439973 w 1990264"/>
              <a:gd name="connsiteY77" fmla="*/ 757292 h 1760101"/>
              <a:gd name="connsiteX78" fmla="*/ 1466166 w 1990264"/>
              <a:gd name="connsiteY78" fmla="*/ 783485 h 1760101"/>
              <a:gd name="connsiteX79" fmla="*/ 1513792 w 1990264"/>
              <a:gd name="connsiteY79" fmla="*/ 816822 h 1760101"/>
              <a:gd name="connsiteX80" fmla="*/ 1570943 w 1990264"/>
              <a:gd name="connsiteY80" fmla="*/ 797773 h 1760101"/>
              <a:gd name="connsiteX81" fmla="*/ 1639999 w 1990264"/>
              <a:gd name="connsiteY81" fmla="*/ 735860 h 1760101"/>
              <a:gd name="connsiteX82" fmla="*/ 1656667 w 1990264"/>
              <a:gd name="connsiteY82" fmla="*/ 723954 h 1760101"/>
              <a:gd name="connsiteX83" fmla="*/ 1694767 w 1990264"/>
              <a:gd name="connsiteY83" fmla="*/ 764435 h 1760101"/>
              <a:gd name="connsiteX84" fmla="*/ 1725724 w 1990264"/>
              <a:gd name="connsiteY84" fmla="*/ 778723 h 1760101"/>
              <a:gd name="connsiteX85" fmla="*/ 1768586 w 1990264"/>
              <a:gd name="connsiteY85" fmla="*/ 802535 h 1760101"/>
              <a:gd name="connsiteX86" fmla="*/ 1797161 w 1990264"/>
              <a:gd name="connsiteY86" fmla="*/ 831110 h 1760101"/>
              <a:gd name="connsiteX87" fmla="*/ 1878124 w 1990264"/>
              <a:gd name="connsiteY87" fmla="*/ 873973 h 1760101"/>
              <a:gd name="connsiteX88" fmla="*/ 1909080 w 1990264"/>
              <a:gd name="connsiteY88" fmla="*/ 873973 h 1760101"/>
              <a:gd name="connsiteX89" fmla="*/ 1944799 w 1990264"/>
              <a:gd name="connsiteY89" fmla="*/ 881117 h 1760101"/>
              <a:gd name="connsiteX90" fmla="*/ 1944799 w 1990264"/>
              <a:gd name="connsiteY90" fmla="*/ 938266 h 1760101"/>
              <a:gd name="connsiteX91" fmla="*/ 1959086 w 1990264"/>
              <a:gd name="connsiteY91" fmla="*/ 1014467 h 1760101"/>
              <a:gd name="connsiteX92" fmla="*/ 1954324 w 1990264"/>
              <a:gd name="connsiteY92" fmla="*/ 1069235 h 1760101"/>
              <a:gd name="connsiteX93" fmla="*/ 1951942 w 1990264"/>
              <a:gd name="connsiteY93" fmla="*/ 1128766 h 1760101"/>
              <a:gd name="connsiteX94" fmla="*/ 1985280 w 1990264"/>
              <a:gd name="connsiteY94" fmla="*/ 1200204 h 1760101"/>
              <a:gd name="connsiteX95" fmla="*/ 1987661 w 1990264"/>
              <a:gd name="connsiteY95" fmla="*/ 1221635 h 1760101"/>
              <a:gd name="connsiteX96" fmla="*/ 1961467 w 1990264"/>
              <a:gd name="connsiteY96" fmla="*/ 1285929 h 1760101"/>
              <a:gd name="connsiteX97" fmla="*/ 1906699 w 1990264"/>
              <a:gd name="connsiteY97" fmla="*/ 1350223 h 1760101"/>
              <a:gd name="connsiteX98" fmla="*/ 1904317 w 1990264"/>
              <a:gd name="connsiteY98" fmla="*/ 1409754 h 1760101"/>
              <a:gd name="connsiteX99" fmla="*/ 1925747 w 1990264"/>
              <a:gd name="connsiteY99" fmla="*/ 1440709 h 1760101"/>
              <a:gd name="connsiteX100" fmla="*/ 1842404 w 1990264"/>
              <a:gd name="connsiteY100" fmla="*/ 1390704 h 1760101"/>
              <a:gd name="connsiteX101" fmla="*/ 1794779 w 1990264"/>
              <a:gd name="connsiteY101" fmla="*/ 1438328 h 1760101"/>
              <a:gd name="connsiteX102" fmla="*/ 1718579 w 1990264"/>
              <a:gd name="connsiteY102" fmla="*/ 1362128 h 1760101"/>
              <a:gd name="connsiteX103" fmla="*/ 1687623 w 1990264"/>
              <a:gd name="connsiteY103" fmla="*/ 1331172 h 1760101"/>
              <a:gd name="connsiteX104" fmla="*/ 1604279 w 1990264"/>
              <a:gd name="connsiteY104" fmla="*/ 1302597 h 1760101"/>
              <a:gd name="connsiteX105" fmla="*/ 1539985 w 1990264"/>
              <a:gd name="connsiteY105" fmla="*/ 1216872 h 1760101"/>
              <a:gd name="connsiteX106" fmla="*/ 1494741 w 1990264"/>
              <a:gd name="connsiteY106" fmla="*/ 1183535 h 1760101"/>
              <a:gd name="connsiteX107" fmla="*/ 1437591 w 1990264"/>
              <a:gd name="connsiteY107" fmla="*/ 1174009 h 1760101"/>
              <a:gd name="connsiteX108" fmla="*/ 1347104 w 1990264"/>
              <a:gd name="connsiteY108" fmla="*/ 1188299 h 1760101"/>
              <a:gd name="connsiteX109" fmla="*/ 1330435 w 1990264"/>
              <a:gd name="connsiteY109" fmla="*/ 1185916 h 1760101"/>
              <a:gd name="connsiteX110" fmla="*/ 1289954 w 1990264"/>
              <a:gd name="connsiteY110" fmla="*/ 1212109 h 1760101"/>
              <a:gd name="connsiteX111" fmla="*/ 1256616 w 1990264"/>
              <a:gd name="connsiteY111" fmla="*/ 1228778 h 1760101"/>
              <a:gd name="connsiteX112" fmla="*/ 1251854 w 1990264"/>
              <a:gd name="connsiteY112" fmla="*/ 1250210 h 1760101"/>
              <a:gd name="connsiteX113" fmla="*/ 1220898 w 1990264"/>
              <a:gd name="connsiteY113" fmla="*/ 1269260 h 1760101"/>
              <a:gd name="connsiteX114" fmla="*/ 1197085 w 1990264"/>
              <a:gd name="connsiteY114" fmla="*/ 1302597 h 1760101"/>
              <a:gd name="connsiteX115" fmla="*/ 1139935 w 1990264"/>
              <a:gd name="connsiteY115" fmla="*/ 1331172 h 1760101"/>
              <a:gd name="connsiteX116" fmla="*/ 1118504 w 1990264"/>
              <a:gd name="connsiteY116" fmla="*/ 1362129 h 1760101"/>
              <a:gd name="connsiteX117" fmla="*/ 1092310 w 1990264"/>
              <a:gd name="connsiteY117" fmla="*/ 1388322 h 1760101"/>
              <a:gd name="connsiteX118" fmla="*/ 1078023 w 1990264"/>
              <a:gd name="connsiteY118" fmla="*/ 1454997 h 1760101"/>
              <a:gd name="connsiteX119" fmla="*/ 1089929 w 1990264"/>
              <a:gd name="connsiteY119" fmla="*/ 1502622 h 1760101"/>
              <a:gd name="connsiteX120" fmla="*/ 1116123 w 1990264"/>
              <a:gd name="connsiteY120" fmla="*/ 1543103 h 1760101"/>
              <a:gd name="connsiteX121" fmla="*/ 1120885 w 1990264"/>
              <a:gd name="connsiteY121" fmla="*/ 1590729 h 1760101"/>
              <a:gd name="connsiteX122" fmla="*/ 1106598 w 1990264"/>
              <a:gd name="connsiteY122" fmla="*/ 1621684 h 1760101"/>
              <a:gd name="connsiteX123" fmla="*/ 1097073 w 1990264"/>
              <a:gd name="connsiteY123" fmla="*/ 1652642 h 1760101"/>
              <a:gd name="connsiteX124" fmla="*/ 1011348 w 1990264"/>
              <a:gd name="connsiteY124" fmla="*/ 1726459 h 1760101"/>
              <a:gd name="connsiteX125" fmla="*/ 987535 w 1990264"/>
              <a:gd name="connsiteY125" fmla="*/ 1747891 h 1760101"/>
              <a:gd name="connsiteX126" fmla="*/ 929736 w 1990264"/>
              <a:gd name="connsiteY126" fmla="*/ 1757893 h 1760101"/>
              <a:gd name="connsiteX127" fmla="*/ 816085 w 1990264"/>
              <a:gd name="connsiteY127" fmla="*/ 1702648 h 1760101"/>
              <a:gd name="connsiteX128" fmla="*/ 768460 w 1990264"/>
              <a:gd name="connsiteY128" fmla="*/ 1674072 h 1760101"/>
              <a:gd name="connsiteX129" fmla="*/ 685116 w 1990264"/>
              <a:gd name="connsiteY129" fmla="*/ 1645499 h 1760101"/>
              <a:gd name="connsiteX130" fmla="*/ 599391 w 1990264"/>
              <a:gd name="connsiteY130" fmla="*/ 1631209 h 1760101"/>
              <a:gd name="connsiteX131" fmla="*/ 544623 w 1990264"/>
              <a:gd name="connsiteY131" fmla="*/ 1640734 h 1760101"/>
              <a:gd name="connsiteX132" fmla="*/ 489854 w 1990264"/>
              <a:gd name="connsiteY132" fmla="*/ 1638353 h 1760101"/>
              <a:gd name="connsiteX133" fmla="*/ 389841 w 1990264"/>
              <a:gd name="connsiteY133" fmla="*/ 1655022 h 1760101"/>
              <a:gd name="connsiteX134" fmla="*/ 311260 w 1990264"/>
              <a:gd name="connsiteY134" fmla="*/ 1643117 h 1760101"/>
              <a:gd name="connsiteX135" fmla="*/ 244585 w 1990264"/>
              <a:gd name="connsiteY135" fmla="*/ 1619303 h 1760101"/>
              <a:gd name="connsiteX136" fmla="*/ 168385 w 1990264"/>
              <a:gd name="connsiteY136" fmla="*/ 1547867 h 1760101"/>
              <a:gd name="connsiteX137" fmla="*/ 73136 w 1990264"/>
              <a:gd name="connsiteY137" fmla="*/ 1497860 h 1760101"/>
              <a:gd name="connsiteX138" fmla="*/ 46941 w 1990264"/>
              <a:gd name="connsiteY138" fmla="*/ 1433567 h 1760101"/>
              <a:gd name="connsiteX139" fmla="*/ 68373 w 1990264"/>
              <a:gd name="connsiteY139" fmla="*/ 1416898 h 1760101"/>
              <a:gd name="connsiteX140" fmla="*/ 85041 w 1990264"/>
              <a:gd name="connsiteY140" fmla="*/ 1371654 h 1760101"/>
              <a:gd name="connsiteX141" fmla="*/ 77954 w 1990264"/>
              <a:gd name="connsiteY141" fmla="*/ 1336122 h 1760101"/>
              <a:gd name="connsiteX0" fmla="*/ 52444 w 1964754"/>
              <a:gd name="connsiteY0" fmla="*/ 1336122 h 1760101"/>
              <a:gd name="connsiteX1" fmla="*/ 33338 w 1964754"/>
              <a:gd name="connsiteY1" fmla="*/ 1290692 h 1760101"/>
              <a:gd name="connsiteX2" fmla="*/ 40481 w 1964754"/>
              <a:gd name="connsiteY2" fmla="*/ 1233542 h 1760101"/>
              <a:gd name="connsiteX3" fmla="*/ 11906 w 1964754"/>
              <a:gd name="connsiteY3" fmla="*/ 1135909 h 1760101"/>
              <a:gd name="connsiteX4" fmla="*/ 30956 w 1964754"/>
              <a:gd name="connsiteY4" fmla="*/ 1138292 h 1760101"/>
              <a:gd name="connsiteX5" fmla="*/ 97632 w 1964754"/>
              <a:gd name="connsiteY5" fmla="*/ 1159722 h 1760101"/>
              <a:gd name="connsiteX6" fmla="*/ 126207 w 1964754"/>
              <a:gd name="connsiteY6" fmla="*/ 1124004 h 1760101"/>
              <a:gd name="connsiteX7" fmla="*/ 173832 w 1964754"/>
              <a:gd name="connsiteY7" fmla="*/ 1107334 h 1760101"/>
              <a:gd name="connsiteX8" fmla="*/ 161925 w 1964754"/>
              <a:gd name="connsiteY8" fmla="*/ 1071617 h 1760101"/>
              <a:gd name="connsiteX9" fmla="*/ 166689 w 1964754"/>
              <a:gd name="connsiteY9" fmla="*/ 1026372 h 1760101"/>
              <a:gd name="connsiteX10" fmla="*/ 188119 w 1964754"/>
              <a:gd name="connsiteY10" fmla="*/ 990654 h 1760101"/>
              <a:gd name="connsiteX11" fmla="*/ 190501 w 1964754"/>
              <a:gd name="connsiteY11" fmla="*/ 964459 h 1760101"/>
              <a:gd name="connsiteX12" fmla="*/ 211931 w 1964754"/>
              <a:gd name="connsiteY12" fmla="*/ 964460 h 1760101"/>
              <a:gd name="connsiteX13" fmla="*/ 240507 w 1964754"/>
              <a:gd name="connsiteY13" fmla="*/ 950172 h 1760101"/>
              <a:gd name="connsiteX14" fmla="*/ 290514 w 1964754"/>
              <a:gd name="connsiteY14" fmla="*/ 885878 h 1760101"/>
              <a:gd name="connsiteX15" fmla="*/ 321469 w 1964754"/>
              <a:gd name="connsiteY15" fmla="*/ 833490 h 1760101"/>
              <a:gd name="connsiteX16" fmla="*/ 414339 w 1964754"/>
              <a:gd name="connsiteY16" fmla="*/ 778722 h 1760101"/>
              <a:gd name="connsiteX17" fmla="*/ 526257 w 1964754"/>
              <a:gd name="connsiteY17" fmla="*/ 740621 h 1760101"/>
              <a:gd name="connsiteX18" fmla="*/ 500064 w 1964754"/>
              <a:gd name="connsiteY18" fmla="*/ 707284 h 1760101"/>
              <a:gd name="connsiteX19" fmla="*/ 461964 w 1964754"/>
              <a:gd name="connsiteY19" fmla="*/ 688234 h 1760101"/>
              <a:gd name="connsiteX20" fmla="*/ 481014 w 1964754"/>
              <a:gd name="connsiteY20" fmla="*/ 647753 h 1760101"/>
              <a:gd name="connsiteX21" fmla="*/ 476251 w 1964754"/>
              <a:gd name="connsiteY21" fmla="*/ 623941 h 1760101"/>
              <a:gd name="connsiteX22" fmla="*/ 471489 w 1964754"/>
              <a:gd name="connsiteY22" fmla="*/ 604891 h 1760101"/>
              <a:gd name="connsiteX23" fmla="*/ 288132 w 1964754"/>
              <a:gd name="connsiteY23" fmla="*/ 552503 h 1760101"/>
              <a:gd name="connsiteX24" fmla="*/ 0 w 1964754"/>
              <a:gd name="connsiteY24" fmla="*/ 388196 h 1760101"/>
              <a:gd name="connsiteX25" fmla="*/ 4763 w 1964754"/>
              <a:gd name="connsiteY25" fmla="*/ 357240 h 1760101"/>
              <a:gd name="connsiteX26" fmla="*/ 30956 w 1964754"/>
              <a:gd name="connsiteY26" fmla="*/ 331046 h 1760101"/>
              <a:gd name="connsiteX27" fmla="*/ 33339 w 1964754"/>
              <a:gd name="connsiteY27" fmla="*/ 300090 h 1760101"/>
              <a:gd name="connsiteX28" fmla="*/ 78581 w 1964754"/>
              <a:gd name="connsiteY28" fmla="*/ 290565 h 1760101"/>
              <a:gd name="connsiteX29" fmla="*/ 54769 w 1964754"/>
              <a:gd name="connsiteY29" fmla="*/ 266752 h 1760101"/>
              <a:gd name="connsiteX30" fmla="*/ 90489 w 1964754"/>
              <a:gd name="connsiteY30" fmla="*/ 240558 h 1760101"/>
              <a:gd name="connsiteX31" fmla="*/ 64294 w 1964754"/>
              <a:gd name="connsiteY31" fmla="*/ 233415 h 1760101"/>
              <a:gd name="connsiteX32" fmla="*/ 30957 w 1964754"/>
              <a:gd name="connsiteY32" fmla="*/ 202458 h 1760101"/>
              <a:gd name="connsiteX33" fmla="*/ 73820 w 1964754"/>
              <a:gd name="connsiteY33" fmla="*/ 161977 h 1760101"/>
              <a:gd name="connsiteX34" fmla="*/ 38101 w 1964754"/>
              <a:gd name="connsiteY34" fmla="*/ 152452 h 1760101"/>
              <a:gd name="connsiteX35" fmla="*/ 28576 w 1964754"/>
              <a:gd name="connsiteY35" fmla="*/ 135783 h 1760101"/>
              <a:gd name="connsiteX36" fmla="*/ 45245 w 1964754"/>
              <a:gd name="connsiteY36" fmla="*/ 100065 h 1760101"/>
              <a:gd name="connsiteX37" fmla="*/ 23814 w 1964754"/>
              <a:gd name="connsiteY37" fmla="*/ 88158 h 1760101"/>
              <a:gd name="connsiteX38" fmla="*/ 38101 w 1964754"/>
              <a:gd name="connsiteY38" fmla="*/ 80063 h 1760101"/>
              <a:gd name="connsiteX39" fmla="*/ 50007 w 1964754"/>
              <a:gd name="connsiteY39" fmla="*/ 57204 h 1760101"/>
              <a:gd name="connsiteX40" fmla="*/ 97632 w 1964754"/>
              <a:gd name="connsiteY40" fmla="*/ 28627 h 1760101"/>
              <a:gd name="connsiteX41" fmla="*/ 145257 w 1964754"/>
              <a:gd name="connsiteY41" fmla="*/ 26247 h 1760101"/>
              <a:gd name="connsiteX42" fmla="*/ 183357 w 1964754"/>
              <a:gd name="connsiteY42" fmla="*/ 47679 h 1760101"/>
              <a:gd name="connsiteX43" fmla="*/ 207170 w 1964754"/>
              <a:gd name="connsiteY43" fmla="*/ 50059 h 1760101"/>
              <a:gd name="connsiteX44" fmla="*/ 259557 w 1964754"/>
              <a:gd name="connsiteY44" fmla="*/ 54823 h 1760101"/>
              <a:gd name="connsiteX45" fmla="*/ 290514 w 1964754"/>
              <a:gd name="connsiteY45" fmla="*/ 64348 h 1760101"/>
              <a:gd name="connsiteX46" fmla="*/ 295276 w 1964754"/>
              <a:gd name="connsiteY46" fmla="*/ 35773 h 1760101"/>
              <a:gd name="connsiteX47" fmla="*/ 288132 w 1964754"/>
              <a:gd name="connsiteY47" fmla="*/ 16722 h 1760101"/>
              <a:gd name="connsiteX48" fmla="*/ 385764 w 1964754"/>
              <a:gd name="connsiteY48" fmla="*/ 52 h 1760101"/>
              <a:gd name="connsiteX49" fmla="*/ 421481 w 1964754"/>
              <a:gd name="connsiteY49" fmla="*/ 23867 h 1760101"/>
              <a:gd name="connsiteX50" fmla="*/ 450057 w 1964754"/>
              <a:gd name="connsiteY50" fmla="*/ 31010 h 1760101"/>
              <a:gd name="connsiteX51" fmla="*/ 485776 w 1964754"/>
              <a:gd name="connsiteY51" fmla="*/ 81017 h 1760101"/>
              <a:gd name="connsiteX52" fmla="*/ 531020 w 1964754"/>
              <a:gd name="connsiteY52" fmla="*/ 114352 h 1760101"/>
              <a:gd name="connsiteX53" fmla="*/ 540544 w 1964754"/>
              <a:gd name="connsiteY53" fmla="*/ 150073 h 1760101"/>
              <a:gd name="connsiteX54" fmla="*/ 535781 w 1964754"/>
              <a:gd name="connsiteY54" fmla="*/ 221510 h 1760101"/>
              <a:gd name="connsiteX55" fmla="*/ 559898 w 1964754"/>
              <a:gd name="connsiteY55" fmla="*/ 276654 h 1760101"/>
              <a:gd name="connsiteX56" fmla="*/ 621506 w 1964754"/>
              <a:gd name="connsiteY56" fmla="*/ 309617 h 1760101"/>
              <a:gd name="connsiteX57" fmla="*/ 752475 w 1964754"/>
              <a:gd name="connsiteY57" fmla="*/ 381054 h 1760101"/>
              <a:gd name="connsiteX58" fmla="*/ 842964 w 1964754"/>
              <a:gd name="connsiteY58" fmla="*/ 440583 h 1760101"/>
              <a:gd name="connsiteX59" fmla="*/ 914400 w 1964754"/>
              <a:gd name="connsiteY59" fmla="*/ 390579 h 1760101"/>
              <a:gd name="connsiteX60" fmla="*/ 964406 w 1964754"/>
              <a:gd name="connsiteY60" fmla="*/ 362004 h 1760101"/>
              <a:gd name="connsiteX61" fmla="*/ 978694 w 1964754"/>
              <a:gd name="connsiteY61" fmla="*/ 378673 h 1760101"/>
              <a:gd name="connsiteX62" fmla="*/ 1021556 w 1964754"/>
              <a:gd name="connsiteY62" fmla="*/ 395342 h 1760101"/>
              <a:gd name="connsiteX63" fmla="*/ 1045370 w 1964754"/>
              <a:gd name="connsiteY63" fmla="*/ 407248 h 1760101"/>
              <a:gd name="connsiteX64" fmla="*/ 1119188 w 1964754"/>
              <a:gd name="connsiteY64" fmla="*/ 402485 h 1760101"/>
              <a:gd name="connsiteX65" fmla="*/ 1143001 w 1964754"/>
              <a:gd name="connsiteY65" fmla="*/ 419154 h 1760101"/>
              <a:gd name="connsiteX66" fmla="*/ 1188245 w 1964754"/>
              <a:gd name="connsiteY66" fmla="*/ 423917 h 1760101"/>
              <a:gd name="connsiteX67" fmla="*/ 1200150 w 1964754"/>
              <a:gd name="connsiteY67" fmla="*/ 435823 h 1760101"/>
              <a:gd name="connsiteX68" fmla="*/ 1212057 w 1964754"/>
              <a:gd name="connsiteY68" fmla="*/ 466779 h 1760101"/>
              <a:gd name="connsiteX69" fmla="*/ 1226345 w 1964754"/>
              <a:gd name="connsiteY69" fmla="*/ 478685 h 1760101"/>
              <a:gd name="connsiteX70" fmla="*/ 1262064 w 1964754"/>
              <a:gd name="connsiteY70" fmla="*/ 502498 h 1760101"/>
              <a:gd name="connsiteX71" fmla="*/ 1278732 w 1964754"/>
              <a:gd name="connsiteY71" fmla="*/ 492973 h 1760101"/>
              <a:gd name="connsiteX72" fmla="*/ 1314451 w 1964754"/>
              <a:gd name="connsiteY72" fmla="*/ 502498 h 1760101"/>
              <a:gd name="connsiteX73" fmla="*/ 1373981 w 1964754"/>
              <a:gd name="connsiteY73" fmla="*/ 564411 h 1760101"/>
              <a:gd name="connsiteX74" fmla="*/ 1350168 w 1964754"/>
              <a:gd name="connsiteY74" fmla="*/ 614416 h 1760101"/>
              <a:gd name="connsiteX75" fmla="*/ 1393033 w 1964754"/>
              <a:gd name="connsiteY75" fmla="*/ 700142 h 1760101"/>
              <a:gd name="connsiteX76" fmla="*/ 1414463 w 1964754"/>
              <a:gd name="connsiteY76" fmla="*/ 757292 h 1760101"/>
              <a:gd name="connsiteX77" fmla="*/ 1440656 w 1964754"/>
              <a:gd name="connsiteY77" fmla="*/ 783485 h 1760101"/>
              <a:gd name="connsiteX78" fmla="*/ 1488282 w 1964754"/>
              <a:gd name="connsiteY78" fmla="*/ 816822 h 1760101"/>
              <a:gd name="connsiteX79" fmla="*/ 1545433 w 1964754"/>
              <a:gd name="connsiteY79" fmla="*/ 797773 h 1760101"/>
              <a:gd name="connsiteX80" fmla="*/ 1614489 w 1964754"/>
              <a:gd name="connsiteY80" fmla="*/ 735860 h 1760101"/>
              <a:gd name="connsiteX81" fmla="*/ 1631157 w 1964754"/>
              <a:gd name="connsiteY81" fmla="*/ 723954 h 1760101"/>
              <a:gd name="connsiteX82" fmla="*/ 1669257 w 1964754"/>
              <a:gd name="connsiteY82" fmla="*/ 764435 h 1760101"/>
              <a:gd name="connsiteX83" fmla="*/ 1700214 w 1964754"/>
              <a:gd name="connsiteY83" fmla="*/ 778723 h 1760101"/>
              <a:gd name="connsiteX84" fmla="*/ 1743076 w 1964754"/>
              <a:gd name="connsiteY84" fmla="*/ 802535 h 1760101"/>
              <a:gd name="connsiteX85" fmla="*/ 1771651 w 1964754"/>
              <a:gd name="connsiteY85" fmla="*/ 831110 h 1760101"/>
              <a:gd name="connsiteX86" fmla="*/ 1852614 w 1964754"/>
              <a:gd name="connsiteY86" fmla="*/ 873973 h 1760101"/>
              <a:gd name="connsiteX87" fmla="*/ 1883570 w 1964754"/>
              <a:gd name="connsiteY87" fmla="*/ 873973 h 1760101"/>
              <a:gd name="connsiteX88" fmla="*/ 1919289 w 1964754"/>
              <a:gd name="connsiteY88" fmla="*/ 881117 h 1760101"/>
              <a:gd name="connsiteX89" fmla="*/ 1919289 w 1964754"/>
              <a:gd name="connsiteY89" fmla="*/ 938266 h 1760101"/>
              <a:gd name="connsiteX90" fmla="*/ 1933576 w 1964754"/>
              <a:gd name="connsiteY90" fmla="*/ 1014467 h 1760101"/>
              <a:gd name="connsiteX91" fmla="*/ 1928814 w 1964754"/>
              <a:gd name="connsiteY91" fmla="*/ 1069235 h 1760101"/>
              <a:gd name="connsiteX92" fmla="*/ 1926432 w 1964754"/>
              <a:gd name="connsiteY92" fmla="*/ 1128766 h 1760101"/>
              <a:gd name="connsiteX93" fmla="*/ 1959770 w 1964754"/>
              <a:gd name="connsiteY93" fmla="*/ 1200204 h 1760101"/>
              <a:gd name="connsiteX94" fmla="*/ 1962151 w 1964754"/>
              <a:gd name="connsiteY94" fmla="*/ 1221635 h 1760101"/>
              <a:gd name="connsiteX95" fmla="*/ 1935957 w 1964754"/>
              <a:gd name="connsiteY95" fmla="*/ 1285929 h 1760101"/>
              <a:gd name="connsiteX96" fmla="*/ 1881189 w 1964754"/>
              <a:gd name="connsiteY96" fmla="*/ 1350223 h 1760101"/>
              <a:gd name="connsiteX97" fmla="*/ 1878807 w 1964754"/>
              <a:gd name="connsiteY97" fmla="*/ 1409754 h 1760101"/>
              <a:gd name="connsiteX98" fmla="*/ 1900237 w 1964754"/>
              <a:gd name="connsiteY98" fmla="*/ 1440709 h 1760101"/>
              <a:gd name="connsiteX99" fmla="*/ 1816894 w 1964754"/>
              <a:gd name="connsiteY99" fmla="*/ 1390704 h 1760101"/>
              <a:gd name="connsiteX100" fmla="*/ 1769269 w 1964754"/>
              <a:gd name="connsiteY100" fmla="*/ 1438328 h 1760101"/>
              <a:gd name="connsiteX101" fmla="*/ 1693069 w 1964754"/>
              <a:gd name="connsiteY101" fmla="*/ 1362128 h 1760101"/>
              <a:gd name="connsiteX102" fmla="*/ 1662113 w 1964754"/>
              <a:gd name="connsiteY102" fmla="*/ 1331172 h 1760101"/>
              <a:gd name="connsiteX103" fmla="*/ 1578769 w 1964754"/>
              <a:gd name="connsiteY103" fmla="*/ 1302597 h 1760101"/>
              <a:gd name="connsiteX104" fmla="*/ 1514475 w 1964754"/>
              <a:gd name="connsiteY104" fmla="*/ 1216872 h 1760101"/>
              <a:gd name="connsiteX105" fmla="*/ 1469231 w 1964754"/>
              <a:gd name="connsiteY105" fmla="*/ 1183535 h 1760101"/>
              <a:gd name="connsiteX106" fmla="*/ 1412081 w 1964754"/>
              <a:gd name="connsiteY106" fmla="*/ 1174009 h 1760101"/>
              <a:gd name="connsiteX107" fmla="*/ 1321594 w 1964754"/>
              <a:gd name="connsiteY107" fmla="*/ 1188299 h 1760101"/>
              <a:gd name="connsiteX108" fmla="*/ 1304925 w 1964754"/>
              <a:gd name="connsiteY108" fmla="*/ 1185916 h 1760101"/>
              <a:gd name="connsiteX109" fmla="*/ 1264444 w 1964754"/>
              <a:gd name="connsiteY109" fmla="*/ 1212109 h 1760101"/>
              <a:gd name="connsiteX110" fmla="*/ 1231106 w 1964754"/>
              <a:gd name="connsiteY110" fmla="*/ 1228778 h 1760101"/>
              <a:gd name="connsiteX111" fmla="*/ 1226344 w 1964754"/>
              <a:gd name="connsiteY111" fmla="*/ 1250210 h 1760101"/>
              <a:gd name="connsiteX112" fmla="*/ 1195388 w 1964754"/>
              <a:gd name="connsiteY112" fmla="*/ 1269260 h 1760101"/>
              <a:gd name="connsiteX113" fmla="*/ 1171575 w 1964754"/>
              <a:gd name="connsiteY113" fmla="*/ 1302597 h 1760101"/>
              <a:gd name="connsiteX114" fmla="*/ 1114425 w 1964754"/>
              <a:gd name="connsiteY114" fmla="*/ 1331172 h 1760101"/>
              <a:gd name="connsiteX115" fmla="*/ 1092994 w 1964754"/>
              <a:gd name="connsiteY115" fmla="*/ 1362129 h 1760101"/>
              <a:gd name="connsiteX116" fmla="*/ 1066800 w 1964754"/>
              <a:gd name="connsiteY116" fmla="*/ 1388322 h 1760101"/>
              <a:gd name="connsiteX117" fmla="*/ 1052513 w 1964754"/>
              <a:gd name="connsiteY117" fmla="*/ 1454997 h 1760101"/>
              <a:gd name="connsiteX118" fmla="*/ 1064419 w 1964754"/>
              <a:gd name="connsiteY118" fmla="*/ 1502622 h 1760101"/>
              <a:gd name="connsiteX119" fmla="*/ 1090613 w 1964754"/>
              <a:gd name="connsiteY119" fmla="*/ 1543103 h 1760101"/>
              <a:gd name="connsiteX120" fmla="*/ 1095375 w 1964754"/>
              <a:gd name="connsiteY120" fmla="*/ 1590729 h 1760101"/>
              <a:gd name="connsiteX121" fmla="*/ 1081088 w 1964754"/>
              <a:gd name="connsiteY121" fmla="*/ 1621684 h 1760101"/>
              <a:gd name="connsiteX122" fmla="*/ 1071563 w 1964754"/>
              <a:gd name="connsiteY122" fmla="*/ 1652642 h 1760101"/>
              <a:gd name="connsiteX123" fmla="*/ 985838 w 1964754"/>
              <a:gd name="connsiteY123" fmla="*/ 1726459 h 1760101"/>
              <a:gd name="connsiteX124" fmla="*/ 962025 w 1964754"/>
              <a:gd name="connsiteY124" fmla="*/ 1747891 h 1760101"/>
              <a:gd name="connsiteX125" fmla="*/ 904226 w 1964754"/>
              <a:gd name="connsiteY125" fmla="*/ 1757893 h 1760101"/>
              <a:gd name="connsiteX126" fmla="*/ 790575 w 1964754"/>
              <a:gd name="connsiteY126" fmla="*/ 1702648 h 1760101"/>
              <a:gd name="connsiteX127" fmla="*/ 742950 w 1964754"/>
              <a:gd name="connsiteY127" fmla="*/ 1674072 h 1760101"/>
              <a:gd name="connsiteX128" fmla="*/ 659606 w 1964754"/>
              <a:gd name="connsiteY128" fmla="*/ 1645499 h 1760101"/>
              <a:gd name="connsiteX129" fmla="*/ 573881 w 1964754"/>
              <a:gd name="connsiteY129" fmla="*/ 1631209 h 1760101"/>
              <a:gd name="connsiteX130" fmla="*/ 519113 w 1964754"/>
              <a:gd name="connsiteY130" fmla="*/ 1640734 h 1760101"/>
              <a:gd name="connsiteX131" fmla="*/ 464344 w 1964754"/>
              <a:gd name="connsiteY131" fmla="*/ 1638353 h 1760101"/>
              <a:gd name="connsiteX132" fmla="*/ 364331 w 1964754"/>
              <a:gd name="connsiteY132" fmla="*/ 1655022 h 1760101"/>
              <a:gd name="connsiteX133" fmla="*/ 285750 w 1964754"/>
              <a:gd name="connsiteY133" fmla="*/ 1643117 h 1760101"/>
              <a:gd name="connsiteX134" fmla="*/ 219075 w 1964754"/>
              <a:gd name="connsiteY134" fmla="*/ 1619303 h 1760101"/>
              <a:gd name="connsiteX135" fmla="*/ 142875 w 1964754"/>
              <a:gd name="connsiteY135" fmla="*/ 1547867 h 1760101"/>
              <a:gd name="connsiteX136" fmla="*/ 47626 w 1964754"/>
              <a:gd name="connsiteY136" fmla="*/ 1497860 h 1760101"/>
              <a:gd name="connsiteX137" fmla="*/ 21431 w 1964754"/>
              <a:gd name="connsiteY137" fmla="*/ 1433567 h 1760101"/>
              <a:gd name="connsiteX138" fmla="*/ 42863 w 1964754"/>
              <a:gd name="connsiteY138" fmla="*/ 1416898 h 1760101"/>
              <a:gd name="connsiteX139" fmla="*/ 59531 w 1964754"/>
              <a:gd name="connsiteY139" fmla="*/ 1371654 h 1760101"/>
              <a:gd name="connsiteX140" fmla="*/ 52444 w 1964754"/>
              <a:gd name="connsiteY140" fmla="*/ 1336122 h 1760101"/>
              <a:gd name="connsiteX0" fmla="*/ 66508 w 1978818"/>
              <a:gd name="connsiteY0" fmla="*/ 1336122 h 1760101"/>
              <a:gd name="connsiteX1" fmla="*/ 47402 w 1978818"/>
              <a:gd name="connsiteY1" fmla="*/ 1290692 h 1760101"/>
              <a:gd name="connsiteX2" fmla="*/ 54545 w 1978818"/>
              <a:gd name="connsiteY2" fmla="*/ 1233542 h 1760101"/>
              <a:gd name="connsiteX3" fmla="*/ 25970 w 1978818"/>
              <a:gd name="connsiteY3" fmla="*/ 1135909 h 1760101"/>
              <a:gd name="connsiteX4" fmla="*/ 45020 w 1978818"/>
              <a:gd name="connsiteY4" fmla="*/ 1138292 h 1760101"/>
              <a:gd name="connsiteX5" fmla="*/ 111696 w 1978818"/>
              <a:gd name="connsiteY5" fmla="*/ 1159722 h 1760101"/>
              <a:gd name="connsiteX6" fmla="*/ 140271 w 1978818"/>
              <a:gd name="connsiteY6" fmla="*/ 1124004 h 1760101"/>
              <a:gd name="connsiteX7" fmla="*/ 187896 w 1978818"/>
              <a:gd name="connsiteY7" fmla="*/ 1107334 h 1760101"/>
              <a:gd name="connsiteX8" fmla="*/ 175989 w 1978818"/>
              <a:gd name="connsiteY8" fmla="*/ 1071617 h 1760101"/>
              <a:gd name="connsiteX9" fmla="*/ 180753 w 1978818"/>
              <a:gd name="connsiteY9" fmla="*/ 1026372 h 1760101"/>
              <a:gd name="connsiteX10" fmla="*/ 202183 w 1978818"/>
              <a:gd name="connsiteY10" fmla="*/ 990654 h 1760101"/>
              <a:gd name="connsiteX11" fmla="*/ 204565 w 1978818"/>
              <a:gd name="connsiteY11" fmla="*/ 964459 h 1760101"/>
              <a:gd name="connsiteX12" fmla="*/ 225995 w 1978818"/>
              <a:gd name="connsiteY12" fmla="*/ 964460 h 1760101"/>
              <a:gd name="connsiteX13" fmla="*/ 254571 w 1978818"/>
              <a:gd name="connsiteY13" fmla="*/ 950172 h 1760101"/>
              <a:gd name="connsiteX14" fmla="*/ 304578 w 1978818"/>
              <a:gd name="connsiteY14" fmla="*/ 885878 h 1760101"/>
              <a:gd name="connsiteX15" fmla="*/ 335533 w 1978818"/>
              <a:gd name="connsiteY15" fmla="*/ 833490 h 1760101"/>
              <a:gd name="connsiteX16" fmla="*/ 428403 w 1978818"/>
              <a:gd name="connsiteY16" fmla="*/ 778722 h 1760101"/>
              <a:gd name="connsiteX17" fmla="*/ 540321 w 1978818"/>
              <a:gd name="connsiteY17" fmla="*/ 740621 h 1760101"/>
              <a:gd name="connsiteX18" fmla="*/ 514128 w 1978818"/>
              <a:gd name="connsiteY18" fmla="*/ 707284 h 1760101"/>
              <a:gd name="connsiteX19" fmla="*/ 476028 w 1978818"/>
              <a:gd name="connsiteY19" fmla="*/ 688234 h 1760101"/>
              <a:gd name="connsiteX20" fmla="*/ 495078 w 1978818"/>
              <a:gd name="connsiteY20" fmla="*/ 647753 h 1760101"/>
              <a:gd name="connsiteX21" fmla="*/ 490315 w 1978818"/>
              <a:gd name="connsiteY21" fmla="*/ 623941 h 1760101"/>
              <a:gd name="connsiteX22" fmla="*/ 485553 w 1978818"/>
              <a:gd name="connsiteY22" fmla="*/ 604891 h 1760101"/>
              <a:gd name="connsiteX23" fmla="*/ 302196 w 1978818"/>
              <a:gd name="connsiteY23" fmla="*/ 552503 h 1760101"/>
              <a:gd name="connsiteX24" fmla="*/ 14064 w 1978818"/>
              <a:gd name="connsiteY24" fmla="*/ 388196 h 1760101"/>
              <a:gd name="connsiteX25" fmla="*/ 45020 w 1978818"/>
              <a:gd name="connsiteY25" fmla="*/ 331046 h 1760101"/>
              <a:gd name="connsiteX26" fmla="*/ 47403 w 1978818"/>
              <a:gd name="connsiteY26" fmla="*/ 300090 h 1760101"/>
              <a:gd name="connsiteX27" fmla="*/ 92645 w 1978818"/>
              <a:gd name="connsiteY27" fmla="*/ 290565 h 1760101"/>
              <a:gd name="connsiteX28" fmla="*/ 68833 w 1978818"/>
              <a:gd name="connsiteY28" fmla="*/ 266752 h 1760101"/>
              <a:gd name="connsiteX29" fmla="*/ 104553 w 1978818"/>
              <a:gd name="connsiteY29" fmla="*/ 240558 h 1760101"/>
              <a:gd name="connsiteX30" fmla="*/ 78358 w 1978818"/>
              <a:gd name="connsiteY30" fmla="*/ 233415 h 1760101"/>
              <a:gd name="connsiteX31" fmla="*/ 45021 w 1978818"/>
              <a:gd name="connsiteY31" fmla="*/ 202458 h 1760101"/>
              <a:gd name="connsiteX32" fmla="*/ 87884 w 1978818"/>
              <a:gd name="connsiteY32" fmla="*/ 161977 h 1760101"/>
              <a:gd name="connsiteX33" fmla="*/ 52165 w 1978818"/>
              <a:gd name="connsiteY33" fmla="*/ 152452 h 1760101"/>
              <a:gd name="connsiteX34" fmla="*/ 42640 w 1978818"/>
              <a:gd name="connsiteY34" fmla="*/ 135783 h 1760101"/>
              <a:gd name="connsiteX35" fmla="*/ 59309 w 1978818"/>
              <a:gd name="connsiteY35" fmla="*/ 100065 h 1760101"/>
              <a:gd name="connsiteX36" fmla="*/ 37878 w 1978818"/>
              <a:gd name="connsiteY36" fmla="*/ 88158 h 1760101"/>
              <a:gd name="connsiteX37" fmla="*/ 52165 w 1978818"/>
              <a:gd name="connsiteY37" fmla="*/ 80063 h 1760101"/>
              <a:gd name="connsiteX38" fmla="*/ 64071 w 1978818"/>
              <a:gd name="connsiteY38" fmla="*/ 57204 h 1760101"/>
              <a:gd name="connsiteX39" fmla="*/ 111696 w 1978818"/>
              <a:gd name="connsiteY39" fmla="*/ 28627 h 1760101"/>
              <a:gd name="connsiteX40" fmla="*/ 159321 w 1978818"/>
              <a:gd name="connsiteY40" fmla="*/ 26247 h 1760101"/>
              <a:gd name="connsiteX41" fmla="*/ 197421 w 1978818"/>
              <a:gd name="connsiteY41" fmla="*/ 47679 h 1760101"/>
              <a:gd name="connsiteX42" fmla="*/ 221234 w 1978818"/>
              <a:gd name="connsiteY42" fmla="*/ 50059 h 1760101"/>
              <a:gd name="connsiteX43" fmla="*/ 273621 w 1978818"/>
              <a:gd name="connsiteY43" fmla="*/ 54823 h 1760101"/>
              <a:gd name="connsiteX44" fmla="*/ 304578 w 1978818"/>
              <a:gd name="connsiteY44" fmla="*/ 64348 h 1760101"/>
              <a:gd name="connsiteX45" fmla="*/ 309340 w 1978818"/>
              <a:gd name="connsiteY45" fmla="*/ 35773 h 1760101"/>
              <a:gd name="connsiteX46" fmla="*/ 302196 w 1978818"/>
              <a:gd name="connsiteY46" fmla="*/ 16722 h 1760101"/>
              <a:gd name="connsiteX47" fmla="*/ 399828 w 1978818"/>
              <a:gd name="connsiteY47" fmla="*/ 52 h 1760101"/>
              <a:gd name="connsiteX48" fmla="*/ 435545 w 1978818"/>
              <a:gd name="connsiteY48" fmla="*/ 23867 h 1760101"/>
              <a:gd name="connsiteX49" fmla="*/ 464121 w 1978818"/>
              <a:gd name="connsiteY49" fmla="*/ 31010 h 1760101"/>
              <a:gd name="connsiteX50" fmla="*/ 499840 w 1978818"/>
              <a:gd name="connsiteY50" fmla="*/ 81017 h 1760101"/>
              <a:gd name="connsiteX51" fmla="*/ 545084 w 1978818"/>
              <a:gd name="connsiteY51" fmla="*/ 114352 h 1760101"/>
              <a:gd name="connsiteX52" fmla="*/ 554608 w 1978818"/>
              <a:gd name="connsiteY52" fmla="*/ 150073 h 1760101"/>
              <a:gd name="connsiteX53" fmla="*/ 549845 w 1978818"/>
              <a:gd name="connsiteY53" fmla="*/ 221510 h 1760101"/>
              <a:gd name="connsiteX54" fmla="*/ 573962 w 1978818"/>
              <a:gd name="connsiteY54" fmla="*/ 276654 h 1760101"/>
              <a:gd name="connsiteX55" fmla="*/ 635570 w 1978818"/>
              <a:gd name="connsiteY55" fmla="*/ 309617 h 1760101"/>
              <a:gd name="connsiteX56" fmla="*/ 766539 w 1978818"/>
              <a:gd name="connsiteY56" fmla="*/ 381054 h 1760101"/>
              <a:gd name="connsiteX57" fmla="*/ 857028 w 1978818"/>
              <a:gd name="connsiteY57" fmla="*/ 440583 h 1760101"/>
              <a:gd name="connsiteX58" fmla="*/ 928464 w 1978818"/>
              <a:gd name="connsiteY58" fmla="*/ 390579 h 1760101"/>
              <a:gd name="connsiteX59" fmla="*/ 978470 w 1978818"/>
              <a:gd name="connsiteY59" fmla="*/ 362004 h 1760101"/>
              <a:gd name="connsiteX60" fmla="*/ 992758 w 1978818"/>
              <a:gd name="connsiteY60" fmla="*/ 378673 h 1760101"/>
              <a:gd name="connsiteX61" fmla="*/ 1035620 w 1978818"/>
              <a:gd name="connsiteY61" fmla="*/ 395342 h 1760101"/>
              <a:gd name="connsiteX62" fmla="*/ 1059434 w 1978818"/>
              <a:gd name="connsiteY62" fmla="*/ 407248 h 1760101"/>
              <a:gd name="connsiteX63" fmla="*/ 1133252 w 1978818"/>
              <a:gd name="connsiteY63" fmla="*/ 402485 h 1760101"/>
              <a:gd name="connsiteX64" fmla="*/ 1157065 w 1978818"/>
              <a:gd name="connsiteY64" fmla="*/ 419154 h 1760101"/>
              <a:gd name="connsiteX65" fmla="*/ 1202309 w 1978818"/>
              <a:gd name="connsiteY65" fmla="*/ 423917 h 1760101"/>
              <a:gd name="connsiteX66" fmla="*/ 1214214 w 1978818"/>
              <a:gd name="connsiteY66" fmla="*/ 435823 h 1760101"/>
              <a:gd name="connsiteX67" fmla="*/ 1226121 w 1978818"/>
              <a:gd name="connsiteY67" fmla="*/ 466779 h 1760101"/>
              <a:gd name="connsiteX68" fmla="*/ 1240409 w 1978818"/>
              <a:gd name="connsiteY68" fmla="*/ 478685 h 1760101"/>
              <a:gd name="connsiteX69" fmla="*/ 1276128 w 1978818"/>
              <a:gd name="connsiteY69" fmla="*/ 502498 h 1760101"/>
              <a:gd name="connsiteX70" fmla="*/ 1292796 w 1978818"/>
              <a:gd name="connsiteY70" fmla="*/ 492973 h 1760101"/>
              <a:gd name="connsiteX71" fmla="*/ 1328515 w 1978818"/>
              <a:gd name="connsiteY71" fmla="*/ 502498 h 1760101"/>
              <a:gd name="connsiteX72" fmla="*/ 1388045 w 1978818"/>
              <a:gd name="connsiteY72" fmla="*/ 564411 h 1760101"/>
              <a:gd name="connsiteX73" fmla="*/ 1364232 w 1978818"/>
              <a:gd name="connsiteY73" fmla="*/ 614416 h 1760101"/>
              <a:gd name="connsiteX74" fmla="*/ 1407097 w 1978818"/>
              <a:gd name="connsiteY74" fmla="*/ 700142 h 1760101"/>
              <a:gd name="connsiteX75" fmla="*/ 1428527 w 1978818"/>
              <a:gd name="connsiteY75" fmla="*/ 757292 h 1760101"/>
              <a:gd name="connsiteX76" fmla="*/ 1454720 w 1978818"/>
              <a:gd name="connsiteY76" fmla="*/ 783485 h 1760101"/>
              <a:gd name="connsiteX77" fmla="*/ 1502346 w 1978818"/>
              <a:gd name="connsiteY77" fmla="*/ 816822 h 1760101"/>
              <a:gd name="connsiteX78" fmla="*/ 1559497 w 1978818"/>
              <a:gd name="connsiteY78" fmla="*/ 797773 h 1760101"/>
              <a:gd name="connsiteX79" fmla="*/ 1628553 w 1978818"/>
              <a:gd name="connsiteY79" fmla="*/ 735860 h 1760101"/>
              <a:gd name="connsiteX80" fmla="*/ 1645221 w 1978818"/>
              <a:gd name="connsiteY80" fmla="*/ 723954 h 1760101"/>
              <a:gd name="connsiteX81" fmla="*/ 1683321 w 1978818"/>
              <a:gd name="connsiteY81" fmla="*/ 764435 h 1760101"/>
              <a:gd name="connsiteX82" fmla="*/ 1714278 w 1978818"/>
              <a:gd name="connsiteY82" fmla="*/ 778723 h 1760101"/>
              <a:gd name="connsiteX83" fmla="*/ 1757140 w 1978818"/>
              <a:gd name="connsiteY83" fmla="*/ 802535 h 1760101"/>
              <a:gd name="connsiteX84" fmla="*/ 1785715 w 1978818"/>
              <a:gd name="connsiteY84" fmla="*/ 831110 h 1760101"/>
              <a:gd name="connsiteX85" fmla="*/ 1866678 w 1978818"/>
              <a:gd name="connsiteY85" fmla="*/ 873973 h 1760101"/>
              <a:gd name="connsiteX86" fmla="*/ 1897634 w 1978818"/>
              <a:gd name="connsiteY86" fmla="*/ 873973 h 1760101"/>
              <a:gd name="connsiteX87" fmla="*/ 1933353 w 1978818"/>
              <a:gd name="connsiteY87" fmla="*/ 881117 h 1760101"/>
              <a:gd name="connsiteX88" fmla="*/ 1933353 w 1978818"/>
              <a:gd name="connsiteY88" fmla="*/ 938266 h 1760101"/>
              <a:gd name="connsiteX89" fmla="*/ 1947640 w 1978818"/>
              <a:gd name="connsiteY89" fmla="*/ 1014467 h 1760101"/>
              <a:gd name="connsiteX90" fmla="*/ 1942878 w 1978818"/>
              <a:gd name="connsiteY90" fmla="*/ 1069235 h 1760101"/>
              <a:gd name="connsiteX91" fmla="*/ 1940496 w 1978818"/>
              <a:gd name="connsiteY91" fmla="*/ 1128766 h 1760101"/>
              <a:gd name="connsiteX92" fmla="*/ 1973834 w 1978818"/>
              <a:gd name="connsiteY92" fmla="*/ 1200204 h 1760101"/>
              <a:gd name="connsiteX93" fmla="*/ 1976215 w 1978818"/>
              <a:gd name="connsiteY93" fmla="*/ 1221635 h 1760101"/>
              <a:gd name="connsiteX94" fmla="*/ 1950021 w 1978818"/>
              <a:gd name="connsiteY94" fmla="*/ 1285929 h 1760101"/>
              <a:gd name="connsiteX95" fmla="*/ 1895253 w 1978818"/>
              <a:gd name="connsiteY95" fmla="*/ 1350223 h 1760101"/>
              <a:gd name="connsiteX96" fmla="*/ 1892871 w 1978818"/>
              <a:gd name="connsiteY96" fmla="*/ 1409754 h 1760101"/>
              <a:gd name="connsiteX97" fmla="*/ 1914301 w 1978818"/>
              <a:gd name="connsiteY97" fmla="*/ 1440709 h 1760101"/>
              <a:gd name="connsiteX98" fmla="*/ 1830958 w 1978818"/>
              <a:gd name="connsiteY98" fmla="*/ 1390704 h 1760101"/>
              <a:gd name="connsiteX99" fmla="*/ 1783333 w 1978818"/>
              <a:gd name="connsiteY99" fmla="*/ 1438328 h 1760101"/>
              <a:gd name="connsiteX100" fmla="*/ 1707133 w 1978818"/>
              <a:gd name="connsiteY100" fmla="*/ 1362128 h 1760101"/>
              <a:gd name="connsiteX101" fmla="*/ 1676177 w 1978818"/>
              <a:gd name="connsiteY101" fmla="*/ 1331172 h 1760101"/>
              <a:gd name="connsiteX102" fmla="*/ 1592833 w 1978818"/>
              <a:gd name="connsiteY102" fmla="*/ 1302597 h 1760101"/>
              <a:gd name="connsiteX103" fmla="*/ 1528539 w 1978818"/>
              <a:gd name="connsiteY103" fmla="*/ 1216872 h 1760101"/>
              <a:gd name="connsiteX104" fmla="*/ 1483295 w 1978818"/>
              <a:gd name="connsiteY104" fmla="*/ 1183535 h 1760101"/>
              <a:gd name="connsiteX105" fmla="*/ 1426145 w 1978818"/>
              <a:gd name="connsiteY105" fmla="*/ 1174009 h 1760101"/>
              <a:gd name="connsiteX106" fmla="*/ 1335658 w 1978818"/>
              <a:gd name="connsiteY106" fmla="*/ 1188299 h 1760101"/>
              <a:gd name="connsiteX107" fmla="*/ 1318989 w 1978818"/>
              <a:gd name="connsiteY107" fmla="*/ 1185916 h 1760101"/>
              <a:gd name="connsiteX108" fmla="*/ 1278508 w 1978818"/>
              <a:gd name="connsiteY108" fmla="*/ 1212109 h 1760101"/>
              <a:gd name="connsiteX109" fmla="*/ 1245170 w 1978818"/>
              <a:gd name="connsiteY109" fmla="*/ 1228778 h 1760101"/>
              <a:gd name="connsiteX110" fmla="*/ 1240408 w 1978818"/>
              <a:gd name="connsiteY110" fmla="*/ 1250210 h 1760101"/>
              <a:gd name="connsiteX111" fmla="*/ 1209452 w 1978818"/>
              <a:gd name="connsiteY111" fmla="*/ 1269260 h 1760101"/>
              <a:gd name="connsiteX112" fmla="*/ 1185639 w 1978818"/>
              <a:gd name="connsiteY112" fmla="*/ 1302597 h 1760101"/>
              <a:gd name="connsiteX113" fmla="*/ 1128489 w 1978818"/>
              <a:gd name="connsiteY113" fmla="*/ 1331172 h 1760101"/>
              <a:gd name="connsiteX114" fmla="*/ 1107058 w 1978818"/>
              <a:gd name="connsiteY114" fmla="*/ 1362129 h 1760101"/>
              <a:gd name="connsiteX115" fmla="*/ 1080864 w 1978818"/>
              <a:gd name="connsiteY115" fmla="*/ 1388322 h 1760101"/>
              <a:gd name="connsiteX116" fmla="*/ 1066577 w 1978818"/>
              <a:gd name="connsiteY116" fmla="*/ 1454997 h 1760101"/>
              <a:gd name="connsiteX117" fmla="*/ 1078483 w 1978818"/>
              <a:gd name="connsiteY117" fmla="*/ 1502622 h 1760101"/>
              <a:gd name="connsiteX118" fmla="*/ 1104677 w 1978818"/>
              <a:gd name="connsiteY118" fmla="*/ 1543103 h 1760101"/>
              <a:gd name="connsiteX119" fmla="*/ 1109439 w 1978818"/>
              <a:gd name="connsiteY119" fmla="*/ 1590729 h 1760101"/>
              <a:gd name="connsiteX120" fmla="*/ 1095152 w 1978818"/>
              <a:gd name="connsiteY120" fmla="*/ 1621684 h 1760101"/>
              <a:gd name="connsiteX121" fmla="*/ 1085627 w 1978818"/>
              <a:gd name="connsiteY121" fmla="*/ 1652642 h 1760101"/>
              <a:gd name="connsiteX122" fmla="*/ 999902 w 1978818"/>
              <a:gd name="connsiteY122" fmla="*/ 1726459 h 1760101"/>
              <a:gd name="connsiteX123" fmla="*/ 976089 w 1978818"/>
              <a:gd name="connsiteY123" fmla="*/ 1747891 h 1760101"/>
              <a:gd name="connsiteX124" fmla="*/ 918290 w 1978818"/>
              <a:gd name="connsiteY124" fmla="*/ 1757893 h 1760101"/>
              <a:gd name="connsiteX125" fmla="*/ 804639 w 1978818"/>
              <a:gd name="connsiteY125" fmla="*/ 1702648 h 1760101"/>
              <a:gd name="connsiteX126" fmla="*/ 757014 w 1978818"/>
              <a:gd name="connsiteY126" fmla="*/ 1674072 h 1760101"/>
              <a:gd name="connsiteX127" fmla="*/ 673670 w 1978818"/>
              <a:gd name="connsiteY127" fmla="*/ 1645499 h 1760101"/>
              <a:gd name="connsiteX128" fmla="*/ 587945 w 1978818"/>
              <a:gd name="connsiteY128" fmla="*/ 1631209 h 1760101"/>
              <a:gd name="connsiteX129" fmla="*/ 533177 w 1978818"/>
              <a:gd name="connsiteY129" fmla="*/ 1640734 h 1760101"/>
              <a:gd name="connsiteX130" fmla="*/ 478408 w 1978818"/>
              <a:gd name="connsiteY130" fmla="*/ 1638353 h 1760101"/>
              <a:gd name="connsiteX131" fmla="*/ 378395 w 1978818"/>
              <a:gd name="connsiteY131" fmla="*/ 1655022 h 1760101"/>
              <a:gd name="connsiteX132" fmla="*/ 299814 w 1978818"/>
              <a:gd name="connsiteY132" fmla="*/ 1643117 h 1760101"/>
              <a:gd name="connsiteX133" fmla="*/ 233139 w 1978818"/>
              <a:gd name="connsiteY133" fmla="*/ 1619303 h 1760101"/>
              <a:gd name="connsiteX134" fmla="*/ 156939 w 1978818"/>
              <a:gd name="connsiteY134" fmla="*/ 1547867 h 1760101"/>
              <a:gd name="connsiteX135" fmla="*/ 61690 w 1978818"/>
              <a:gd name="connsiteY135" fmla="*/ 1497860 h 1760101"/>
              <a:gd name="connsiteX136" fmla="*/ 35495 w 1978818"/>
              <a:gd name="connsiteY136" fmla="*/ 1433567 h 1760101"/>
              <a:gd name="connsiteX137" fmla="*/ 56927 w 1978818"/>
              <a:gd name="connsiteY137" fmla="*/ 1416898 h 1760101"/>
              <a:gd name="connsiteX138" fmla="*/ 73595 w 1978818"/>
              <a:gd name="connsiteY138" fmla="*/ 1371654 h 1760101"/>
              <a:gd name="connsiteX139" fmla="*/ 66508 w 1978818"/>
              <a:gd name="connsiteY139" fmla="*/ 1336122 h 1760101"/>
              <a:gd name="connsiteX0" fmla="*/ 66994 w 1979304"/>
              <a:gd name="connsiteY0" fmla="*/ 1336122 h 1760101"/>
              <a:gd name="connsiteX1" fmla="*/ 47888 w 1979304"/>
              <a:gd name="connsiteY1" fmla="*/ 1290692 h 1760101"/>
              <a:gd name="connsiteX2" fmla="*/ 55031 w 1979304"/>
              <a:gd name="connsiteY2" fmla="*/ 1233542 h 1760101"/>
              <a:gd name="connsiteX3" fmla="*/ 26456 w 1979304"/>
              <a:gd name="connsiteY3" fmla="*/ 1135909 h 1760101"/>
              <a:gd name="connsiteX4" fmla="*/ 45506 w 1979304"/>
              <a:gd name="connsiteY4" fmla="*/ 1138292 h 1760101"/>
              <a:gd name="connsiteX5" fmla="*/ 112182 w 1979304"/>
              <a:gd name="connsiteY5" fmla="*/ 1159722 h 1760101"/>
              <a:gd name="connsiteX6" fmla="*/ 140757 w 1979304"/>
              <a:gd name="connsiteY6" fmla="*/ 1124004 h 1760101"/>
              <a:gd name="connsiteX7" fmla="*/ 188382 w 1979304"/>
              <a:gd name="connsiteY7" fmla="*/ 1107334 h 1760101"/>
              <a:gd name="connsiteX8" fmla="*/ 176475 w 1979304"/>
              <a:gd name="connsiteY8" fmla="*/ 1071617 h 1760101"/>
              <a:gd name="connsiteX9" fmla="*/ 181239 w 1979304"/>
              <a:gd name="connsiteY9" fmla="*/ 1026372 h 1760101"/>
              <a:gd name="connsiteX10" fmla="*/ 202669 w 1979304"/>
              <a:gd name="connsiteY10" fmla="*/ 990654 h 1760101"/>
              <a:gd name="connsiteX11" fmla="*/ 205051 w 1979304"/>
              <a:gd name="connsiteY11" fmla="*/ 964459 h 1760101"/>
              <a:gd name="connsiteX12" fmla="*/ 226481 w 1979304"/>
              <a:gd name="connsiteY12" fmla="*/ 964460 h 1760101"/>
              <a:gd name="connsiteX13" fmla="*/ 255057 w 1979304"/>
              <a:gd name="connsiteY13" fmla="*/ 950172 h 1760101"/>
              <a:gd name="connsiteX14" fmla="*/ 305064 w 1979304"/>
              <a:gd name="connsiteY14" fmla="*/ 885878 h 1760101"/>
              <a:gd name="connsiteX15" fmla="*/ 336019 w 1979304"/>
              <a:gd name="connsiteY15" fmla="*/ 833490 h 1760101"/>
              <a:gd name="connsiteX16" fmla="*/ 428889 w 1979304"/>
              <a:gd name="connsiteY16" fmla="*/ 778722 h 1760101"/>
              <a:gd name="connsiteX17" fmla="*/ 540807 w 1979304"/>
              <a:gd name="connsiteY17" fmla="*/ 740621 h 1760101"/>
              <a:gd name="connsiteX18" fmla="*/ 514614 w 1979304"/>
              <a:gd name="connsiteY18" fmla="*/ 707284 h 1760101"/>
              <a:gd name="connsiteX19" fmla="*/ 476514 w 1979304"/>
              <a:gd name="connsiteY19" fmla="*/ 688234 h 1760101"/>
              <a:gd name="connsiteX20" fmla="*/ 495564 w 1979304"/>
              <a:gd name="connsiteY20" fmla="*/ 647753 h 1760101"/>
              <a:gd name="connsiteX21" fmla="*/ 490801 w 1979304"/>
              <a:gd name="connsiteY21" fmla="*/ 623941 h 1760101"/>
              <a:gd name="connsiteX22" fmla="*/ 486039 w 1979304"/>
              <a:gd name="connsiteY22" fmla="*/ 604891 h 1760101"/>
              <a:gd name="connsiteX23" fmla="*/ 302682 w 1979304"/>
              <a:gd name="connsiteY23" fmla="*/ 552503 h 1760101"/>
              <a:gd name="connsiteX24" fmla="*/ 14550 w 1979304"/>
              <a:gd name="connsiteY24" fmla="*/ 388196 h 1760101"/>
              <a:gd name="connsiteX25" fmla="*/ 47889 w 1979304"/>
              <a:gd name="connsiteY25" fmla="*/ 300090 h 1760101"/>
              <a:gd name="connsiteX26" fmla="*/ 93131 w 1979304"/>
              <a:gd name="connsiteY26" fmla="*/ 290565 h 1760101"/>
              <a:gd name="connsiteX27" fmla="*/ 69319 w 1979304"/>
              <a:gd name="connsiteY27" fmla="*/ 266752 h 1760101"/>
              <a:gd name="connsiteX28" fmla="*/ 105039 w 1979304"/>
              <a:gd name="connsiteY28" fmla="*/ 240558 h 1760101"/>
              <a:gd name="connsiteX29" fmla="*/ 78844 w 1979304"/>
              <a:gd name="connsiteY29" fmla="*/ 233415 h 1760101"/>
              <a:gd name="connsiteX30" fmla="*/ 45507 w 1979304"/>
              <a:gd name="connsiteY30" fmla="*/ 202458 h 1760101"/>
              <a:gd name="connsiteX31" fmla="*/ 88370 w 1979304"/>
              <a:gd name="connsiteY31" fmla="*/ 161977 h 1760101"/>
              <a:gd name="connsiteX32" fmla="*/ 52651 w 1979304"/>
              <a:gd name="connsiteY32" fmla="*/ 152452 h 1760101"/>
              <a:gd name="connsiteX33" fmla="*/ 43126 w 1979304"/>
              <a:gd name="connsiteY33" fmla="*/ 135783 h 1760101"/>
              <a:gd name="connsiteX34" fmla="*/ 59795 w 1979304"/>
              <a:gd name="connsiteY34" fmla="*/ 100065 h 1760101"/>
              <a:gd name="connsiteX35" fmla="*/ 38364 w 1979304"/>
              <a:gd name="connsiteY35" fmla="*/ 88158 h 1760101"/>
              <a:gd name="connsiteX36" fmla="*/ 52651 w 1979304"/>
              <a:gd name="connsiteY36" fmla="*/ 80063 h 1760101"/>
              <a:gd name="connsiteX37" fmla="*/ 64557 w 1979304"/>
              <a:gd name="connsiteY37" fmla="*/ 57204 h 1760101"/>
              <a:gd name="connsiteX38" fmla="*/ 112182 w 1979304"/>
              <a:gd name="connsiteY38" fmla="*/ 28627 h 1760101"/>
              <a:gd name="connsiteX39" fmla="*/ 159807 w 1979304"/>
              <a:gd name="connsiteY39" fmla="*/ 26247 h 1760101"/>
              <a:gd name="connsiteX40" fmla="*/ 197907 w 1979304"/>
              <a:gd name="connsiteY40" fmla="*/ 47679 h 1760101"/>
              <a:gd name="connsiteX41" fmla="*/ 221720 w 1979304"/>
              <a:gd name="connsiteY41" fmla="*/ 50059 h 1760101"/>
              <a:gd name="connsiteX42" fmla="*/ 274107 w 1979304"/>
              <a:gd name="connsiteY42" fmla="*/ 54823 h 1760101"/>
              <a:gd name="connsiteX43" fmla="*/ 305064 w 1979304"/>
              <a:gd name="connsiteY43" fmla="*/ 64348 h 1760101"/>
              <a:gd name="connsiteX44" fmla="*/ 309826 w 1979304"/>
              <a:gd name="connsiteY44" fmla="*/ 35773 h 1760101"/>
              <a:gd name="connsiteX45" fmla="*/ 302682 w 1979304"/>
              <a:gd name="connsiteY45" fmla="*/ 16722 h 1760101"/>
              <a:gd name="connsiteX46" fmla="*/ 400314 w 1979304"/>
              <a:gd name="connsiteY46" fmla="*/ 52 h 1760101"/>
              <a:gd name="connsiteX47" fmla="*/ 436031 w 1979304"/>
              <a:gd name="connsiteY47" fmla="*/ 23867 h 1760101"/>
              <a:gd name="connsiteX48" fmla="*/ 464607 w 1979304"/>
              <a:gd name="connsiteY48" fmla="*/ 31010 h 1760101"/>
              <a:gd name="connsiteX49" fmla="*/ 500326 w 1979304"/>
              <a:gd name="connsiteY49" fmla="*/ 81017 h 1760101"/>
              <a:gd name="connsiteX50" fmla="*/ 545570 w 1979304"/>
              <a:gd name="connsiteY50" fmla="*/ 114352 h 1760101"/>
              <a:gd name="connsiteX51" fmla="*/ 555094 w 1979304"/>
              <a:gd name="connsiteY51" fmla="*/ 150073 h 1760101"/>
              <a:gd name="connsiteX52" fmla="*/ 550331 w 1979304"/>
              <a:gd name="connsiteY52" fmla="*/ 221510 h 1760101"/>
              <a:gd name="connsiteX53" fmla="*/ 574448 w 1979304"/>
              <a:gd name="connsiteY53" fmla="*/ 276654 h 1760101"/>
              <a:gd name="connsiteX54" fmla="*/ 636056 w 1979304"/>
              <a:gd name="connsiteY54" fmla="*/ 309617 h 1760101"/>
              <a:gd name="connsiteX55" fmla="*/ 767025 w 1979304"/>
              <a:gd name="connsiteY55" fmla="*/ 381054 h 1760101"/>
              <a:gd name="connsiteX56" fmla="*/ 857514 w 1979304"/>
              <a:gd name="connsiteY56" fmla="*/ 440583 h 1760101"/>
              <a:gd name="connsiteX57" fmla="*/ 928950 w 1979304"/>
              <a:gd name="connsiteY57" fmla="*/ 390579 h 1760101"/>
              <a:gd name="connsiteX58" fmla="*/ 978956 w 1979304"/>
              <a:gd name="connsiteY58" fmla="*/ 362004 h 1760101"/>
              <a:gd name="connsiteX59" fmla="*/ 993244 w 1979304"/>
              <a:gd name="connsiteY59" fmla="*/ 378673 h 1760101"/>
              <a:gd name="connsiteX60" fmla="*/ 1036106 w 1979304"/>
              <a:gd name="connsiteY60" fmla="*/ 395342 h 1760101"/>
              <a:gd name="connsiteX61" fmla="*/ 1059920 w 1979304"/>
              <a:gd name="connsiteY61" fmla="*/ 407248 h 1760101"/>
              <a:gd name="connsiteX62" fmla="*/ 1133738 w 1979304"/>
              <a:gd name="connsiteY62" fmla="*/ 402485 h 1760101"/>
              <a:gd name="connsiteX63" fmla="*/ 1157551 w 1979304"/>
              <a:gd name="connsiteY63" fmla="*/ 419154 h 1760101"/>
              <a:gd name="connsiteX64" fmla="*/ 1202795 w 1979304"/>
              <a:gd name="connsiteY64" fmla="*/ 423917 h 1760101"/>
              <a:gd name="connsiteX65" fmla="*/ 1214700 w 1979304"/>
              <a:gd name="connsiteY65" fmla="*/ 435823 h 1760101"/>
              <a:gd name="connsiteX66" fmla="*/ 1226607 w 1979304"/>
              <a:gd name="connsiteY66" fmla="*/ 466779 h 1760101"/>
              <a:gd name="connsiteX67" fmla="*/ 1240895 w 1979304"/>
              <a:gd name="connsiteY67" fmla="*/ 478685 h 1760101"/>
              <a:gd name="connsiteX68" fmla="*/ 1276614 w 1979304"/>
              <a:gd name="connsiteY68" fmla="*/ 502498 h 1760101"/>
              <a:gd name="connsiteX69" fmla="*/ 1293282 w 1979304"/>
              <a:gd name="connsiteY69" fmla="*/ 492973 h 1760101"/>
              <a:gd name="connsiteX70" fmla="*/ 1329001 w 1979304"/>
              <a:gd name="connsiteY70" fmla="*/ 502498 h 1760101"/>
              <a:gd name="connsiteX71" fmla="*/ 1388531 w 1979304"/>
              <a:gd name="connsiteY71" fmla="*/ 564411 h 1760101"/>
              <a:gd name="connsiteX72" fmla="*/ 1364718 w 1979304"/>
              <a:gd name="connsiteY72" fmla="*/ 614416 h 1760101"/>
              <a:gd name="connsiteX73" fmla="*/ 1407583 w 1979304"/>
              <a:gd name="connsiteY73" fmla="*/ 700142 h 1760101"/>
              <a:gd name="connsiteX74" fmla="*/ 1429013 w 1979304"/>
              <a:gd name="connsiteY74" fmla="*/ 757292 h 1760101"/>
              <a:gd name="connsiteX75" fmla="*/ 1455206 w 1979304"/>
              <a:gd name="connsiteY75" fmla="*/ 783485 h 1760101"/>
              <a:gd name="connsiteX76" fmla="*/ 1502832 w 1979304"/>
              <a:gd name="connsiteY76" fmla="*/ 816822 h 1760101"/>
              <a:gd name="connsiteX77" fmla="*/ 1559983 w 1979304"/>
              <a:gd name="connsiteY77" fmla="*/ 797773 h 1760101"/>
              <a:gd name="connsiteX78" fmla="*/ 1629039 w 1979304"/>
              <a:gd name="connsiteY78" fmla="*/ 735860 h 1760101"/>
              <a:gd name="connsiteX79" fmla="*/ 1645707 w 1979304"/>
              <a:gd name="connsiteY79" fmla="*/ 723954 h 1760101"/>
              <a:gd name="connsiteX80" fmla="*/ 1683807 w 1979304"/>
              <a:gd name="connsiteY80" fmla="*/ 764435 h 1760101"/>
              <a:gd name="connsiteX81" fmla="*/ 1714764 w 1979304"/>
              <a:gd name="connsiteY81" fmla="*/ 778723 h 1760101"/>
              <a:gd name="connsiteX82" fmla="*/ 1757626 w 1979304"/>
              <a:gd name="connsiteY82" fmla="*/ 802535 h 1760101"/>
              <a:gd name="connsiteX83" fmla="*/ 1786201 w 1979304"/>
              <a:gd name="connsiteY83" fmla="*/ 831110 h 1760101"/>
              <a:gd name="connsiteX84" fmla="*/ 1867164 w 1979304"/>
              <a:gd name="connsiteY84" fmla="*/ 873973 h 1760101"/>
              <a:gd name="connsiteX85" fmla="*/ 1898120 w 1979304"/>
              <a:gd name="connsiteY85" fmla="*/ 873973 h 1760101"/>
              <a:gd name="connsiteX86" fmla="*/ 1933839 w 1979304"/>
              <a:gd name="connsiteY86" fmla="*/ 881117 h 1760101"/>
              <a:gd name="connsiteX87" fmla="*/ 1933839 w 1979304"/>
              <a:gd name="connsiteY87" fmla="*/ 938266 h 1760101"/>
              <a:gd name="connsiteX88" fmla="*/ 1948126 w 1979304"/>
              <a:gd name="connsiteY88" fmla="*/ 1014467 h 1760101"/>
              <a:gd name="connsiteX89" fmla="*/ 1943364 w 1979304"/>
              <a:gd name="connsiteY89" fmla="*/ 1069235 h 1760101"/>
              <a:gd name="connsiteX90" fmla="*/ 1940982 w 1979304"/>
              <a:gd name="connsiteY90" fmla="*/ 1128766 h 1760101"/>
              <a:gd name="connsiteX91" fmla="*/ 1974320 w 1979304"/>
              <a:gd name="connsiteY91" fmla="*/ 1200204 h 1760101"/>
              <a:gd name="connsiteX92" fmla="*/ 1976701 w 1979304"/>
              <a:gd name="connsiteY92" fmla="*/ 1221635 h 1760101"/>
              <a:gd name="connsiteX93" fmla="*/ 1950507 w 1979304"/>
              <a:gd name="connsiteY93" fmla="*/ 1285929 h 1760101"/>
              <a:gd name="connsiteX94" fmla="*/ 1895739 w 1979304"/>
              <a:gd name="connsiteY94" fmla="*/ 1350223 h 1760101"/>
              <a:gd name="connsiteX95" fmla="*/ 1893357 w 1979304"/>
              <a:gd name="connsiteY95" fmla="*/ 1409754 h 1760101"/>
              <a:gd name="connsiteX96" fmla="*/ 1914787 w 1979304"/>
              <a:gd name="connsiteY96" fmla="*/ 1440709 h 1760101"/>
              <a:gd name="connsiteX97" fmla="*/ 1831444 w 1979304"/>
              <a:gd name="connsiteY97" fmla="*/ 1390704 h 1760101"/>
              <a:gd name="connsiteX98" fmla="*/ 1783819 w 1979304"/>
              <a:gd name="connsiteY98" fmla="*/ 1438328 h 1760101"/>
              <a:gd name="connsiteX99" fmla="*/ 1707619 w 1979304"/>
              <a:gd name="connsiteY99" fmla="*/ 1362128 h 1760101"/>
              <a:gd name="connsiteX100" fmla="*/ 1676663 w 1979304"/>
              <a:gd name="connsiteY100" fmla="*/ 1331172 h 1760101"/>
              <a:gd name="connsiteX101" fmla="*/ 1593319 w 1979304"/>
              <a:gd name="connsiteY101" fmla="*/ 1302597 h 1760101"/>
              <a:gd name="connsiteX102" fmla="*/ 1529025 w 1979304"/>
              <a:gd name="connsiteY102" fmla="*/ 1216872 h 1760101"/>
              <a:gd name="connsiteX103" fmla="*/ 1483781 w 1979304"/>
              <a:gd name="connsiteY103" fmla="*/ 1183535 h 1760101"/>
              <a:gd name="connsiteX104" fmla="*/ 1426631 w 1979304"/>
              <a:gd name="connsiteY104" fmla="*/ 1174009 h 1760101"/>
              <a:gd name="connsiteX105" fmla="*/ 1336144 w 1979304"/>
              <a:gd name="connsiteY105" fmla="*/ 1188299 h 1760101"/>
              <a:gd name="connsiteX106" fmla="*/ 1319475 w 1979304"/>
              <a:gd name="connsiteY106" fmla="*/ 1185916 h 1760101"/>
              <a:gd name="connsiteX107" fmla="*/ 1278994 w 1979304"/>
              <a:gd name="connsiteY107" fmla="*/ 1212109 h 1760101"/>
              <a:gd name="connsiteX108" fmla="*/ 1245656 w 1979304"/>
              <a:gd name="connsiteY108" fmla="*/ 1228778 h 1760101"/>
              <a:gd name="connsiteX109" fmla="*/ 1240894 w 1979304"/>
              <a:gd name="connsiteY109" fmla="*/ 1250210 h 1760101"/>
              <a:gd name="connsiteX110" fmla="*/ 1209938 w 1979304"/>
              <a:gd name="connsiteY110" fmla="*/ 1269260 h 1760101"/>
              <a:gd name="connsiteX111" fmla="*/ 1186125 w 1979304"/>
              <a:gd name="connsiteY111" fmla="*/ 1302597 h 1760101"/>
              <a:gd name="connsiteX112" fmla="*/ 1128975 w 1979304"/>
              <a:gd name="connsiteY112" fmla="*/ 1331172 h 1760101"/>
              <a:gd name="connsiteX113" fmla="*/ 1107544 w 1979304"/>
              <a:gd name="connsiteY113" fmla="*/ 1362129 h 1760101"/>
              <a:gd name="connsiteX114" fmla="*/ 1081350 w 1979304"/>
              <a:gd name="connsiteY114" fmla="*/ 1388322 h 1760101"/>
              <a:gd name="connsiteX115" fmla="*/ 1067063 w 1979304"/>
              <a:gd name="connsiteY115" fmla="*/ 1454997 h 1760101"/>
              <a:gd name="connsiteX116" fmla="*/ 1078969 w 1979304"/>
              <a:gd name="connsiteY116" fmla="*/ 1502622 h 1760101"/>
              <a:gd name="connsiteX117" fmla="*/ 1105163 w 1979304"/>
              <a:gd name="connsiteY117" fmla="*/ 1543103 h 1760101"/>
              <a:gd name="connsiteX118" fmla="*/ 1109925 w 1979304"/>
              <a:gd name="connsiteY118" fmla="*/ 1590729 h 1760101"/>
              <a:gd name="connsiteX119" fmla="*/ 1095638 w 1979304"/>
              <a:gd name="connsiteY119" fmla="*/ 1621684 h 1760101"/>
              <a:gd name="connsiteX120" fmla="*/ 1086113 w 1979304"/>
              <a:gd name="connsiteY120" fmla="*/ 1652642 h 1760101"/>
              <a:gd name="connsiteX121" fmla="*/ 1000388 w 1979304"/>
              <a:gd name="connsiteY121" fmla="*/ 1726459 h 1760101"/>
              <a:gd name="connsiteX122" fmla="*/ 976575 w 1979304"/>
              <a:gd name="connsiteY122" fmla="*/ 1747891 h 1760101"/>
              <a:gd name="connsiteX123" fmla="*/ 918776 w 1979304"/>
              <a:gd name="connsiteY123" fmla="*/ 1757893 h 1760101"/>
              <a:gd name="connsiteX124" fmla="*/ 805125 w 1979304"/>
              <a:gd name="connsiteY124" fmla="*/ 1702648 h 1760101"/>
              <a:gd name="connsiteX125" fmla="*/ 757500 w 1979304"/>
              <a:gd name="connsiteY125" fmla="*/ 1674072 h 1760101"/>
              <a:gd name="connsiteX126" fmla="*/ 674156 w 1979304"/>
              <a:gd name="connsiteY126" fmla="*/ 1645499 h 1760101"/>
              <a:gd name="connsiteX127" fmla="*/ 588431 w 1979304"/>
              <a:gd name="connsiteY127" fmla="*/ 1631209 h 1760101"/>
              <a:gd name="connsiteX128" fmla="*/ 533663 w 1979304"/>
              <a:gd name="connsiteY128" fmla="*/ 1640734 h 1760101"/>
              <a:gd name="connsiteX129" fmla="*/ 478894 w 1979304"/>
              <a:gd name="connsiteY129" fmla="*/ 1638353 h 1760101"/>
              <a:gd name="connsiteX130" fmla="*/ 378881 w 1979304"/>
              <a:gd name="connsiteY130" fmla="*/ 1655022 h 1760101"/>
              <a:gd name="connsiteX131" fmla="*/ 300300 w 1979304"/>
              <a:gd name="connsiteY131" fmla="*/ 1643117 h 1760101"/>
              <a:gd name="connsiteX132" fmla="*/ 233625 w 1979304"/>
              <a:gd name="connsiteY132" fmla="*/ 1619303 h 1760101"/>
              <a:gd name="connsiteX133" fmla="*/ 157425 w 1979304"/>
              <a:gd name="connsiteY133" fmla="*/ 1547867 h 1760101"/>
              <a:gd name="connsiteX134" fmla="*/ 62176 w 1979304"/>
              <a:gd name="connsiteY134" fmla="*/ 1497860 h 1760101"/>
              <a:gd name="connsiteX135" fmla="*/ 35981 w 1979304"/>
              <a:gd name="connsiteY135" fmla="*/ 1433567 h 1760101"/>
              <a:gd name="connsiteX136" fmla="*/ 57413 w 1979304"/>
              <a:gd name="connsiteY136" fmla="*/ 1416898 h 1760101"/>
              <a:gd name="connsiteX137" fmla="*/ 74081 w 1979304"/>
              <a:gd name="connsiteY137" fmla="*/ 1371654 h 1760101"/>
              <a:gd name="connsiteX138" fmla="*/ 66994 w 1979304"/>
              <a:gd name="connsiteY138" fmla="*/ 1336122 h 1760101"/>
              <a:gd name="connsiteX0" fmla="*/ 59567 w 1971877"/>
              <a:gd name="connsiteY0" fmla="*/ 1336122 h 1760101"/>
              <a:gd name="connsiteX1" fmla="*/ 40461 w 1971877"/>
              <a:gd name="connsiteY1" fmla="*/ 1290692 h 1760101"/>
              <a:gd name="connsiteX2" fmla="*/ 47604 w 1971877"/>
              <a:gd name="connsiteY2" fmla="*/ 1233542 h 1760101"/>
              <a:gd name="connsiteX3" fmla="*/ 19029 w 1971877"/>
              <a:gd name="connsiteY3" fmla="*/ 1135909 h 1760101"/>
              <a:gd name="connsiteX4" fmla="*/ 38079 w 1971877"/>
              <a:gd name="connsiteY4" fmla="*/ 1138292 h 1760101"/>
              <a:gd name="connsiteX5" fmla="*/ 104755 w 1971877"/>
              <a:gd name="connsiteY5" fmla="*/ 1159722 h 1760101"/>
              <a:gd name="connsiteX6" fmla="*/ 133330 w 1971877"/>
              <a:gd name="connsiteY6" fmla="*/ 1124004 h 1760101"/>
              <a:gd name="connsiteX7" fmla="*/ 180955 w 1971877"/>
              <a:gd name="connsiteY7" fmla="*/ 1107334 h 1760101"/>
              <a:gd name="connsiteX8" fmla="*/ 169048 w 1971877"/>
              <a:gd name="connsiteY8" fmla="*/ 1071617 h 1760101"/>
              <a:gd name="connsiteX9" fmla="*/ 173812 w 1971877"/>
              <a:gd name="connsiteY9" fmla="*/ 1026372 h 1760101"/>
              <a:gd name="connsiteX10" fmla="*/ 195242 w 1971877"/>
              <a:gd name="connsiteY10" fmla="*/ 990654 h 1760101"/>
              <a:gd name="connsiteX11" fmla="*/ 197624 w 1971877"/>
              <a:gd name="connsiteY11" fmla="*/ 964459 h 1760101"/>
              <a:gd name="connsiteX12" fmla="*/ 219054 w 1971877"/>
              <a:gd name="connsiteY12" fmla="*/ 964460 h 1760101"/>
              <a:gd name="connsiteX13" fmla="*/ 247630 w 1971877"/>
              <a:gd name="connsiteY13" fmla="*/ 950172 h 1760101"/>
              <a:gd name="connsiteX14" fmla="*/ 297637 w 1971877"/>
              <a:gd name="connsiteY14" fmla="*/ 885878 h 1760101"/>
              <a:gd name="connsiteX15" fmla="*/ 328592 w 1971877"/>
              <a:gd name="connsiteY15" fmla="*/ 833490 h 1760101"/>
              <a:gd name="connsiteX16" fmla="*/ 421462 w 1971877"/>
              <a:gd name="connsiteY16" fmla="*/ 778722 h 1760101"/>
              <a:gd name="connsiteX17" fmla="*/ 533380 w 1971877"/>
              <a:gd name="connsiteY17" fmla="*/ 740621 h 1760101"/>
              <a:gd name="connsiteX18" fmla="*/ 507187 w 1971877"/>
              <a:gd name="connsiteY18" fmla="*/ 707284 h 1760101"/>
              <a:gd name="connsiteX19" fmla="*/ 469087 w 1971877"/>
              <a:gd name="connsiteY19" fmla="*/ 688234 h 1760101"/>
              <a:gd name="connsiteX20" fmla="*/ 488137 w 1971877"/>
              <a:gd name="connsiteY20" fmla="*/ 647753 h 1760101"/>
              <a:gd name="connsiteX21" fmla="*/ 483374 w 1971877"/>
              <a:gd name="connsiteY21" fmla="*/ 623941 h 1760101"/>
              <a:gd name="connsiteX22" fmla="*/ 478612 w 1971877"/>
              <a:gd name="connsiteY22" fmla="*/ 604891 h 1760101"/>
              <a:gd name="connsiteX23" fmla="*/ 295255 w 1971877"/>
              <a:gd name="connsiteY23" fmla="*/ 552503 h 1760101"/>
              <a:gd name="connsiteX24" fmla="*/ 7123 w 1971877"/>
              <a:gd name="connsiteY24" fmla="*/ 388196 h 1760101"/>
              <a:gd name="connsiteX25" fmla="*/ 85704 w 1971877"/>
              <a:gd name="connsiteY25" fmla="*/ 290565 h 1760101"/>
              <a:gd name="connsiteX26" fmla="*/ 61892 w 1971877"/>
              <a:gd name="connsiteY26" fmla="*/ 266752 h 1760101"/>
              <a:gd name="connsiteX27" fmla="*/ 97612 w 1971877"/>
              <a:gd name="connsiteY27" fmla="*/ 240558 h 1760101"/>
              <a:gd name="connsiteX28" fmla="*/ 71417 w 1971877"/>
              <a:gd name="connsiteY28" fmla="*/ 233415 h 1760101"/>
              <a:gd name="connsiteX29" fmla="*/ 38080 w 1971877"/>
              <a:gd name="connsiteY29" fmla="*/ 202458 h 1760101"/>
              <a:gd name="connsiteX30" fmla="*/ 80943 w 1971877"/>
              <a:gd name="connsiteY30" fmla="*/ 161977 h 1760101"/>
              <a:gd name="connsiteX31" fmla="*/ 45224 w 1971877"/>
              <a:gd name="connsiteY31" fmla="*/ 152452 h 1760101"/>
              <a:gd name="connsiteX32" fmla="*/ 35699 w 1971877"/>
              <a:gd name="connsiteY32" fmla="*/ 135783 h 1760101"/>
              <a:gd name="connsiteX33" fmla="*/ 52368 w 1971877"/>
              <a:gd name="connsiteY33" fmla="*/ 100065 h 1760101"/>
              <a:gd name="connsiteX34" fmla="*/ 30937 w 1971877"/>
              <a:gd name="connsiteY34" fmla="*/ 88158 h 1760101"/>
              <a:gd name="connsiteX35" fmla="*/ 45224 w 1971877"/>
              <a:gd name="connsiteY35" fmla="*/ 80063 h 1760101"/>
              <a:gd name="connsiteX36" fmla="*/ 57130 w 1971877"/>
              <a:gd name="connsiteY36" fmla="*/ 57204 h 1760101"/>
              <a:gd name="connsiteX37" fmla="*/ 104755 w 1971877"/>
              <a:gd name="connsiteY37" fmla="*/ 28627 h 1760101"/>
              <a:gd name="connsiteX38" fmla="*/ 152380 w 1971877"/>
              <a:gd name="connsiteY38" fmla="*/ 26247 h 1760101"/>
              <a:gd name="connsiteX39" fmla="*/ 190480 w 1971877"/>
              <a:gd name="connsiteY39" fmla="*/ 47679 h 1760101"/>
              <a:gd name="connsiteX40" fmla="*/ 214293 w 1971877"/>
              <a:gd name="connsiteY40" fmla="*/ 50059 h 1760101"/>
              <a:gd name="connsiteX41" fmla="*/ 266680 w 1971877"/>
              <a:gd name="connsiteY41" fmla="*/ 54823 h 1760101"/>
              <a:gd name="connsiteX42" fmla="*/ 297637 w 1971877"/>
              <a:gd name="connsiteY42" fmla="*/ 64348 h 1760101"/>
              <a:gd name="connsiteX43" fmla="*/ 302399 w 1971877"/>
              <a:gd name="connsiteY43" fmla="*/ 35773 h 1760101"/>
              <a:gd name="connsiteX44" fmla="*/ 295255 w 1971877"/>
              <a:gd name="connsiteY44" fmla="*/ 16722 h 1760101"/>
              <a:gd name="connsiteX45" fmla="*/ 392887 w 1971877"/>
              <a:gd name="connsiteY45" fmla="*/ 52 h 1760101"/>
              <a:gd name="connsiteX46" fmla="*/ 428604 w 1971877"/>
              <a:gd name="connsiteY46" fmla="*/ 23867 h 1760101"/>
              <a:gd name="connsiteX47" fmla="*/ 457180 w 1971877"/>
              <a:gd name="connsiteY47" fmla="*/ 31010 h 1760101"/>
              <a:gd name="connsiteX48" fmla="*/ 492899 w 1971877"/>
              <a:gd name="connsiteY48" fmla="*/ 81017 h 1760101"/>
              <a:gd name="connsiteX49" fmla="*/ 538143 w 1971877"/>
              <a:gd name="connsiteY49" fmla="*/ 114352 h 1760101"/>
              <a:gd name="connsiteX50" fmla="*/ 547667 w 1971877"/>
              <a:gd name="connsiteY50" fmla="*/ 150073 h 1760101"/>
              <a:gd name="connsiteX51" fmla="*/ 542904 w 1971877"/>
              <a:gd name="connsiteY51" fmla="*/ 221510 h 1760101"/>
              <a:gd name="connsiteX52" fmla="*/ 567021 w 1971877"/>
              <a:gd name="connsiteY52" fmla="*/ 276654 h 1760101"/>
              <a:gd name="connsiteX53" fmla="*/ 628629 w 1971877"/>
              <a:gd name="connsiteY53" fmla="*/ 309617 h 1760101"/>
              <a:gd name="connsiteX54" fmla="*/ 759598 w 1971877"/>
              <a:gd name="connsiteY54" fmla="*/ 381054 h 1760101"/>
              <a:gd name="connsiteX55" fmla="*/ 850087 w 1971877"/>
              <a:gd name="connsiteY55" fmla="*/ 440583 h 1760101"/>
              <a:gd name="connsiteX56" fmla="*/ 921523 w 1971877"/>
              <a:gd name="connsiteY56" fmla="*/ 390579 h 1760101"/>
              <a:gd name="connsiteX57" fmla="*/ 971529 w 1971877"/>
              <a:gd name="connsiteY57" fmla="*/ 362004 h 1760101"/>
              <a:gd name="connsiteX58" fmla="*/ 985817 w 1971877"/>
              <a:gd name="connsiteY58" fmla="*/ 378673 h 1760101"/>
              <a:gd name="connsiteX59" fmla="*/ 1028679 w 1971877"/>
              <a:gd name="connsiteY59" fmla="*/ 395342 h 1760101"/>
              <a:gd name="connsiteX60" fmla="*/ 1052493 w 1971877"/>
              <a:gd name="connsiteY60" fmla="*/ 407248 h 1760101"/>
              <a:gd name="connsiteX61" fmla="*/ 1126311 w 1971877"/>
              <a:gd name="connsiteY61" fmla="*/ 402485 h 1760101"/>
              <a:gd name="connsiteX62" fmla="*/ 1150124 w 1971877"/>
              <a:gd name="connsiteY62" fmla="*/ 419154 h 1760101"/>
              <a:gd name="connsiteX63" fmla="*/ 1195368 w 1971877"/>
              <a:gd name="connsiteY63" fmla="*/ 423917 h 1760101"/>
              <a:gd name="connsiteX64" fmla="*/ 1207273 w 1971877"/>
              <a:gd name="connsiteY64" fmla="*/ 435823 h 1760101"/>
              <a:gd name="connsiteX65" fmla="*/ 1219180 w 1971877"/>
              <a:gd name="connsiteY65" fmla="*/ 466779 h 1760101"/>
              <a:gd name="connsiteX66" fmla="*/ 1233468 w 1971877"/>
              <a:gd name="connsiteY66" fmla="*/ 478685 h 1760101"/>
              <a:gd name="connsiteX67" fmla="*/ 1269187 w 1971877"/>
              <a:gd name="connsiteY67" fmla="*/ 502498 h 1760101"/>
              <a:gd name="connsiteX68" fmla="*/ 1285855 w 1971877"/>
              <a:gd name="connsiteY68" fmla="*/ 492973 h 1760101"/>
              <a:gd name="connsiteX69" fmla="*/ 1321574 w 1971877"/>
              <a:gd name="connsiteY69" fmla="*/ 502498 h 1760101"/>
              <a:gd name="connsiteX70" fmla="*/ 1381104 w 1971877"/>
              <a:gd name="connsiteY70" fmla="*/ 564411 h 1760101"/>
              <a:gd name="connsiteX71" fmla="*/ 1357291 w 1971877"/>
              <a:gd name="connsiteY71" fmla="*/ 614416 h 1760101"/>
              <a:gd name="connsiteX72" fmla="*/ 1400156 w 1971877"/>
              <a:gd name="connsiteY72" fmla="*/ 700142 h 1760101"/>
              <a:gd name="connsiteX73" fmla="*/ 1421586 w 1971877"/>
              <a:gd name="connsiteY73" fmla="*/ 757292 h 1760101"/>
              <a:gd name="connsiteX74" fmla="*/ 1447779 w 1971877"/>
              <a:gd name="connsiteY74" fmla="*/ 783485 h 1760101"/>
              <a:gd name="connsiteX75" fmla="*/ 1495405 w 1971877"/>
              <a:gd name="connsiteY75" fmla="*/ 816822 h 1760101"/>
              <a:gd name="connsiteX76" fmla="*/ 1552556 w 1971877"/>
              <a:gd name="connsiteY76" fmla="*/ 797773 h 1760101"/>
              <a:gd name="connsiteX77" fmla="*/ 1621612 w 1971877"/>
              <a:gd name="connsiteY77" fmla="*/ 735860 h 1760101"/>
              <a:gd name="connsiteX78" fmla="*/ 1638280 w 1971877"/>
              <a:gd name="connsiteY78" fmla="*/ 723954 h 1760101"/>
              <a:gd name="connsiteX79" fmla="*/ 1676380 w 1971877"/>
              <a:gd name="connsiteY79" fmla="*/ 764435 h 1760101"/>
              <a:gd name="connsiteX80" fmla="*/ 1707337 w 1971877"/>
              <a:gd name="connsiteY80" fmla="*/ 778723 h 1760101"/>
              <a:gd name="connsiteX81" fmla="*/ 1750199 w 1971877"/>
              <a:gd name="connsiteY81" fmla="*/ 802535 h 1760101"/>
              <a:gd name="connsiteX82" fmla="*/ 1778774 w 1971877"/>
              <a:gd name="connsiteY82" fmla="*/ 831110 h 1760101"/>
              <a:gd name="connsiteX83" fmla="*/ 1859737 w 1971877"/>
              <a:gd name="connsiteY83" fmla="*/ 873973 h 1760101"/>
              <a:gd name="connsiteX84" fmla="*/ 1890693 w 1971877"/>
              <a:gd name="connsiteY84" fmla="*/ 873973 h 1760101"/>
              <a:gd name="connsiteX85" fmla="*/ 1926412 w 1971877"/>
              <a:gd name="connsiteY85" fmla="*/ 881117 h 1760101"/>
              <a:gd name="connsiteX86" fmla="*/ 1926412 w 1971877"/>
              <a:gd name="connsiteY86" fmla="*/ 938266 h 1760101"/>
              <a:gd name="connsiteX87" fmla="*/ 1940699 w 1971877"/>
              <a:gd name="connsiteY87" fmla="*/ 1014467 h 1760101"/>
              <a:gd name="connsiteX88" fmla="*/ 1935937 w 1971877"/>
              <a:gd name="connsiteY88" fmla="*/ 1069235 h 1760101"/>
              <a:gd name="connsiteX89" fmla="*/ 1933555 w 1971877"/>
              <a:gd name="connsiteY89" fmla="*/ 1128766 h 1760101"/>
              <a:gd name="connsiteX90" fmla="*/ 1966893 w 1971877"/>
              <a:gd name="connsiteY90" fmla="*/ 1200204 h 1760101"/>
              <a:gd name="connsiteX91" fmla="*/ 1969274 w 1971877"/>
              <a:gd name="connsiteY91" fmla="*/ 1221635 h 1760101"/>
              <a:gd name="connsiteX92" fmla="*/ 1943080 w 1971877"/>
              <a:gd name="connsiteY92" fmla="*/ 1285929 h 1760101"/>
              <a:gd name="connsiteX93" fmla="*/ 1888312 w 1971877"/>
              <a:gd name="connsiteY93" fmla="*/ 1350223 h 1760101"/>
              <a:gd name="connsiteX94" fmla="*/ 1885930 w 1971877"/>
              <a:gd name="connsiteY94" fmla="*/ 1409754 h 1760101"/>
              <a:gd name="connsiteX95" fmla="*/ 1907360 w 1971877"/>
              <a:gd name="connsiteY95" fmla="*/ 1440709 h 1760101"/>
              <a:gd name="connsiteX96" fmla="*/ 1824017 w 1971877"/>
              <a:gd name="connsiteY96" fmla="*/ 1390704 h 1760101"/>
              <a:gd name="connsiteX97" fmla="*/ 1776392 w 1971877"/>
              <a:gd name="connsiteY97" fmla="*/ 1438328 h 1760101"/>
              <a:gd name="connsiteX98" fmla="*/ 1700192 w 1971877"/>
              <a:gd name="connsiteY98" fmla="*/ 1362128 h 1760101"/>
              <a:gd name="connsiteX99" fmla="*/ 1669236 w 1971877"/>
              <a:gd name="connsiteY99" fmla="*/ 1331172 h 1760101"/>
              <a:gd name="connsiteX100" fmla="*/ 1585892 w 1971877"/>
              <a:gd name="connsiteY100" fmla="*/ 1302597 h 1760101"/>
              <a:gd name="connsiteX101" fmla="*/ 1521598 w 1971877"/>
              <a:gd name="connsiteY101" fmla="*/ 1216872 h 1760101"/>
              <a:gd name="connsiteX102" fmla="*/ 1476354 w 1971877"/>
              <a:gd name="connsiteY102" fmla="*/ 1183535 h 1760101"/>
              <a:gd name="connsiteX103" fmla="*/ 1419204 w 1971877"/>
              <a:gd name="connsiteY103" fmla="*/ 1174009 h 1760101"/>
              <a:gd name="connsiteX104" fmla="*/ 1328717 w 1971877"/>
              <a:gd name="connsiteY104" fmla="*/ 1188299 h 1760101"/>
              <a:gd name="connsiteX105" fmla="*/ 1312048 w 1971877"/>
              <a:gd name="connsiteY105" fmla="*/ 1185916 h 1760101"/>
              <a:gd name="connsiteX106" fmla="*/ 1271567 w 1971877"/>
              <a:gd name="connsiteY106" fmla="*/ 1212109 h 1760101"/>
              <a:gd name="connsiteX107" fmla="*/ 1238229 w 1971877"/>
              <a:gd name="connsiteY107" fmla="*/ 1228778 h 1760101"/>
              <a:gd name="connsiteX108" fmla="*/ 1233467 w 1971877"/>
              <a:gd name="connsiteY108" fmla="*/ 1250210 h 1760101"/>
              <a:gd name="connsiteX109" fmla="*/ 1202511 w 1971877"/>
              <a:gd name="connsiteY109" fmla="*/ 1269260 h 1760101"/>
              <a:gd name="connsiteX110" fmla="*/ 1178698 w 1971877"/>
              <a:gd name="connsiteY110" fmla="*/ 1302597 h 1760101"/>
              <a:gd name="connsiteX111" fmla="*/ 1121548 w 1971877"/>
              <a:gd name="connsiteY111" fmla="*/ 1331172 h 1760101"/>
              <a:gd name="connsiteX112" fmla="*/ 1100117 w 1971877"/>
              <a:gd name="connsiteY112" fmla="*/ 1362129 h 1760101"/>
              <a:gd name="connsiteX113" fmla="*/ 1073923 w 1971877"/>
              <a:gd name="connsiteY113" fmla="*/ 1388322 h 1760101"/>
              <a:gd name="connsiteX114" fmla="*/ 1059636 w 1971877"/>
              <a:gd name="connsiteY114" fmla="*/ 1454997 h 1760101"/>
              <a:gd name="connsiteX115" fmla="*/ 1071542 w 1971877"/>
              <a:gd name="connsiteY115" fmla="*/ 1502622 h 1760101"/>
              <a:gd name="connsiteX116" fmla="*/ 1097736 w 1971877"/>
              <a:gd name="connsiteY116" fmla="*/ 1543103 h 1760101"/>
              <a:gd name="connsiteX117" fmla="*/ 1102498 w 1971877"/>
              <a:gd name="connsiteY117" fmla="*/ 1590729 h 1760101"/>
              <a:gd name="connsiteX118" fmla="*/ 1088211 w 1971877"/>
              <a:gd name="connsiteY118" fmla="*/ 1621684 h 1760101"/>
              <a:gd name="connsiteX119" fmla="*/ 1078686 w 1971877"/>
              <a:gd name="connsiteY119" fmla="*/ 1652642 h 1760101"/>
              <a:gd name="connsiteX120" fmla="*/ 992961 w 1971877"/>
              <a:gd name="connsiteY120" fmla="*/ 1726459 h 1760101"/>
              <a:gd name="connsiteX121" fmla="*/ 969148 w 1971877"/>
              <a:gd name="connsiteY121" fmla="*/ 1747891 h 1760101"/>
              <a:gd name="connsiteX122" fmla="*/ 911349 w 1971877"/>
              <a:gd name="connsiteY122" fmla="*/ 1757893 h 1760101"/>
              <a:gd name="connsiteX123" fmla="*/ 797698 w 1971877"/>
              <a:gd name="connsiteY123" fmla="*/ 1702648 h 1760101"/>
              <a:gd name="connsiteX124" fmla="*/ 750073 w 1971877"/>
              <a:gd name="connsiteY124" fmla="*/ 1674072 h 1760101"/>
              <a:gd name="connsiteX125" fmla="*/ 666729 w 1971877"/>
              <a:gd name="connsiteY125" fmla="*/ 1645499 h 1760101"/>
              <a:gd name="connsiteX126" fmla="*/ 581004 w 1971877"/>
              <a:gd name="connsiteY126" fmla="*/ 1631209 h 1760101"/>
              <a:gd name="connsiteX127" fmla="*/ 526236 w 1971877"/>
              <a:gd name="connsiteY127" fmla="*/ 1640734 h 1760101"/>
              <a:gd name="connsiteX128" fmla="*/ 471467 w 1971877"/>
              <a:gd name="connsiteY128" fmla="*/ 1638353 h 1760101"/>
              <a:gd name="connsiteX129" fmla="*/ 371454 w 1971877"/>
              <a:gd name="connsiteY129" fmla="*/ 1655022 h 1760101"/>
              <a:gd name="connsiteX130" fmla="*/ 292873 w 1971877"/>
              <a:gd name="connsiteY130" fmla="*/ 1643117 h 1760101"/>
              <a:gd name="connsiteX131" fmla="*/ 226198 w 1971877"/>
              <a:gd name="connsiteY131" fmla="*/ 1619303 h 1760101"/>
              <a:gd name="connsiteX132" fmla="*/ 149998 w 1971877"/>
              <a:gd name="connsiteY132" fmla="*/ 1547867 h 1760101"/>
              <a:gd name="connsiteX133" fmla="*/ 54749 w 1971877"/>
              <a:gd name="connsiteY133" fmla="*/ 1497860 h 1760101"/>
              <a:gd name="connsiteX134" fmla="*/ 28554 w 1971877"/>
              <a:gd name="connsiteY134" fmla="*/ 1433567 h 1760101"/>
              <a:gd name="connsiteX135" fmla="*/ 49986 w 1971877"/>
              <a:gd name="connsiteY135" fmla="*/ 1416898 h 1760101"/>
              <a:gd name="connsiteX136" fmla="*/ 66654 w 1971877"/>
              <a:gd name="connsiteY136" fmla="*/ 1371654 h 1760101"/>
              <a:gd name="connsiteX137" fmla="*/ 59567 w 1971877"/>
              <a:gd name="connsiteY137" fmla="*/ 1336122 h 1760101"/>
              <a:gd name="connsiteX0" fmla="*/ 63137 w 1975447"/>
              <a:gd name="connsiteY0" fmla="*/ 1336122 h 1760101"/>
              <a:gd name="connsiteX1" fmla="*/ 44031 w 1975447"/>
              <a:gd name="connsiteY1" fmla="*/ 1290692 h 1760101"/>
              <a:gd name="connsiteX2" fmla="*/ 51174 w 1975447"/>
              <a:gd name="connsiteY2" fmla="*/ 1233542 h 1760101"/>
              <a:gd name="connsiteX3" fmla="*/ 22599 w 1975447"/>
              <a:gd name="connsiteY3" fmla="*/ 1135909 h 1760101"/>
              <a:gd name="connsiteX4" fmla="*/ 41649 w 1975447"/>
              <a:gd name="connsiteY4" fmla="*/ 1138292 h 1760101"/>
              <a:gd name="connsiteX5" fmla="*/ 108325 w 1975447"/>
              <a:gd name="connsiteY5" fmla="*/ 1159722 h 1760101"/>
              <a:gd name="connsiteX6" fmla="*/ 136900 w 1975447"/>
              <a:gd name="connsiteY6" fmla="*/ 1124004 h 1760101"/>
              <a:gd name="connsiteX7" fmla="*/ 184525 w 1975447"/>
              <a:gd name="connsiteY7" fmla="*/ 1107334 h 1760101"/>
              <a:gd name="connsiteX8" fmla="*/ 172618 w 1975447"/>
              <a:gd name="connsiteY8" fmla="*/ 1071617 h 1760101"/>
              <a:gd name="connsiteX9" fmla="*/ 177382 w 1975447"/>
              <a:gd name="connsiteY9" fmla="*/ 1026372 h 1760101"/>
              <a:gd name="connsiteX10" fmla="*/ 198812 w 1975447"/>
              <a:gd name="connsiteY10" fmla="*/ 990654 h 1760101"/>
              <a:gd name="connsiteX11" fmla="*/ 201194 w 1975447"/>
              <a:gd name="connsiteY11" fmla="*/ 964459 h 1760101"/>
              <a:gd name="connsiteX12" fmla="*/ 222624 w 1975447"/>
              <a:gd name="connsiteY12" fmla="*/ 964460 h 1760101"/>
              <a:gd name="connsiteX13" fmla="*/ 251200 w 1975447"/>
              <a:gd name="connsiteY13" fmla="*/ 950172 h 1760101"/>
              <a:gd name="connsiteX14" fmla="*/ 301207 w 1975447"/>
              <a:gd name="connsiteY14" fmla="*/ 885878 h 1760101"/>
              <a:gd name="connsiteX15" fmla="*/ 332162 w 1975447"/>
              <a:gd name="connsiteY15" fmla="*/ 833490 h 1760101"/>
              <a:gd name="connsiteX16" fmla="*/ 425032 w 1975447"/>
              <a:gd name="connsiteY16" fmla="*/ 778722 h 1760101"/>
              <a:gd name="connsiteX17" fmla="*/ 536950 w 1975447"/>
              <a:gd name="connsiteY17" fmla="*/ 740621 h 1760101"/>
              <a:gd name="connsiteX18" fmla="*/ 510757 w 1975447"/>
              <a:gd name="connsiteY18" fmla="*/ 707284 h 1760101"/>
              <a:gd name="connsiteX19" fmla="*/ 472657 w 1975447"/>
              <a:gd name="connsiteY19" fmla="*/ 688234 h 1760101"/>
              <a:gd name="connsiteX20" fmla="*/ 491707 w 1975447"/>
              <a:gd name="connsiteY20" fmla="*/ 647753 h 1760101"/>
              <a:gd name="connsiteX21" fmla="*/ 486944 w 1975447"/>
              <a:gd name="connsiteY21" fmla="*/ 623941 h 1760101"/>
              <a:gd name="connsiteX22" fmla="*/ 482182 w 1975447"/>
              <a:gd name="connsiteY22" fmla="*/ 604891 h 1760101"/>
              <a:gd name="connsiteX23" fmla="*/ 298825 w 1975447"/>
              <a:gd name="connsiteY23" fmla="*/ 552503 h 1760101"/>
              <a:gd name="connsiteX24" fmla="*/ 10693 w 1975447"/>
              <a:gd name="connsiteY24" fmla="*/ 388196 h 1760101"/>
              <a:gd name="connsiteX25" fmla="*/ 65462 w 1975447"/>
              <a:gd name="connsiteY25" fmla="*/ 266752 h 1760101"/>
              <a:gd name="connsiteX26" fmla="*/ 101182 w 1975447"/>
              <a:gd name="connsiteY26" fmla="*/ 240558 h 1760101"/>
              <a:gd name="connsiteX27" fmla="*/ 74987 w 1975447"/>
              <a:gd name="connsiteY27" fmla="*/ 233415 h 1760101"/>
              <a:gd name="connsiteX28" fmla="*/ 41650 w 1975447"/>
              <a:gd name="connsiteY28" fmla="*/ 202458 h 1760101"/>
              <a:gd name="connsiteX29" fmla="*/ 84513 w 1975447"/>
              <a:gd name="connsiteY29" fmla="*/ 161977 h 1760101"/>
              <a:gd name="connsiteX30" fmla="*/ 48794 w 1975447"/>
              <a:gd name="connsiteY30" fmla="*/ 152452 h 1760101"/>
              <a:gd name="connsiteX31" fmla="*/ 39269 w 1975447"/>
              <a:gd name="connsiteY31" fmla="*/ 135783 h 1760101"/>
              <a:gd name="connsiteX32" fmla="*/ 55938 w 1975447"/>
              <a:gd name="connsiteY32" fmla="*/ 100065 h 1760101"/>
              <a:gd name="connsiteX33" fmla="*/ 34507 w 1975447"/>
              <a:gd name="connsiteY33" fmla="*/ 88158 h 1760101"/>
              <a:gd name="connsiteX34" fmla="*/ 48794 w 1975447"/>
              <a:gd name="connsiteY34" fmla="*/ 80063 h 1760101"/>
              <a:gd name="connsiteX35" fmla="*/ 60700 w 1975447"/>
              <a:gd name="connsiteY35" fmla="*/ 57204 h 1760101"/>
              <a:gd name="connsiteX36" fmla="*/ 108325 w 1975447"/>
              <a:gd name="connsiteY36" fmla="*/ 28627 h 1760101"/>
              <a:gd name="connsiteX37" fmla="*/ 155950 w 1975447"/>
              <a:gd name="connsiteY37" fmla="*/ 26247 h 1760101"/>
              <a:gd name="connsiteX38" fmla="*/ 194050 w 1975447"/>
              <a:gd name="connsiteY38" fmla="*/ 47679 h 1760101"/>
              <a:gd name="connsiteX39" fmla="*/ 217863 w 1975447"/>
              <a:gd name="connsiteY39" fmla="*/ 50059 h 1760101"/>
              <a:gd name="connsiteX40" fmla="*/ 270250 w 1975447"/>
              <a:gd name="connsiteY40" fmla="*/ 54823 h 1760101"/>
              <a:gd name="connsiteX41" fmla="*/ 301207 w 1975447"/>
              <a:gd name="connsiteY41" fmla="*/ 64348 h 1760101"/>
              <a:gd name="connsiteX42" fmla="*/ 305969 w 1975447"/>
              <a:gd name="connsiteY42" fmla="*/ 35773 h 1760101"/>
              <a:gd name="connsiteX43" fmla="*/ 298825 w 1975447"/>
              <a:gd name="connsiteY43" fmla="*/ 16722 h 1760101"/>
              <a:gd name="connsiteX44" fmla="*/ 396457 w 1975447"/>
              <a:gd name="connsiteY44" fmla="*/ 52 h 1760101"/>
              <a:gd name="connsiteX45" fmla="*/ 432174 w 1975447"/>
              <a:gd name="connsiteY45" fmla="*/ 23867 h 1760101"/>
              <a:gd name="connsiteX46" fmla="*/ 460750 w 1975447"/>
              <a:gd name="connsiteY46" fmla="*/ 31010 h 1760101"/>
              <a:gd name="connsiteX47" fmla="*/ 496469 w 1975447"/>
              <a:gd name="connsiteY47" fmla="*/ 81017 h 1760101"/>
              <a:gd name="connsiteX48" fmla="*/ 541713 w 1975447"/>
              <a:gd name="connsiteY48" fmla="*/ 114352 h 1760101"/>
              <a:gd name="connsiteX49" fmla="*/ 551237 w 1975447"/>
              <a:gd name="connsiteY49" fmla="*/ 150073 h 1760101"/>
              <a:gd name="connsiteX50" fmla="*/ 546474 w 1975447"/>
              <a:gd name="connsiteY50" fmla="*/ 221510 h 1760101"/>
              <a:gd name="connsiteX51" fmla="*/ 570591 w 1975447"/>
              <a:gd name="connsiteY51" fmla="*/ 276654 h 1760101"/>
              <a:gd name="connsiteX52" fmla="*/ 632199 w 1975447"/>
              <a:gd name="connsiteY52" fmla="*/ 309617 h 1760101"/>
              <a:gd name="connsiteX53" fmla="*/ 763168 w 1975447"/>
              <a:gd name="connsiteY53" fmla="*/ 381054 h 1760101"/>
              <a:gd name="connsiteX54" fmla="*/ 853657 w 1975447"/>
              <a:gd name="connsiteY54" fmla="*/ 440583 h 1760101"/>
              <a:gd name="connsiteX55" fmla="*/ 925093 w 1975447"/>
              <a:gd name="connsiteY55" fmla="*/ 390579 h 1760101"/>
              <a:gd name="connsiteX56" fmla="*/ 975099 w 1975447"/>
              <a:gd name="connsiteY56" fmla="*/ 362004 h 1760101"/>
              <a:gd name="connsiteX57" fmla="*/ 989387 w 1975447"/>
              <a:gd name="connsiteY57" fmla="*/ 378673 h 1760101"/>
              <a:gd name="connsiteX58" fmla="*/ 1032249 w 1975447"/>
              <a:gd name="connsiteY58" fmla="*/ 395342 h 1760101"/>
              <a:gd name="connsiteX59" fmla="*/ 1056063 w 1975447"/>
              <a:gd name="connsiteY59" fmla="*/ 407248 h 1760101"/>
              <a:gd name="connsiteX60" fmla="*/ 1129881 w 1975447"/>
              <a:gd name="connsiteY60" fmla="*/ 402485 h 1760101"/>
              <a:gd name="connsiteX61" fmla="*/ 1153694 w 1975447"/>
              <a:gd name="connsiteY61" fmla="*/ 419154 h 1760101"/>
              <a:gd name="connsiteX62" fmla="*/ 1198938 w 1975447"/>
              <a:gd name="connsiteY62" fmla="*/ 423917 h 1760101"/>
              <a:gd name="connsiteX63" fmla="*/ 1210843 w 1975447"/>
              <a:gd name="connsiteY63" fmla="*/ 435823 h 1760101"/>
              <a:gd name="connsiteX64" fmla="*/ 1222750 w 1975447"/>
              <a:gd name="connsiteY64" fmla="*/ 466779 h 1760101"/>
              <a:gd name="connsiteX65" fmla="*/ 1237038 w 1975447"/>
              <a:gd name="connsiteY65" fmla="*/ 478685 h 1760101"/>
              <a:gd name="connsiteX66" fmla="*/ 1272757 w 1975447"/>
              <a:gd name="connsiteY66" fmla="*/ 502498 h 1760101"/>
              <a:gd name="connsiteX67" fmla="*/ 1289425 w 1975447"/>
              <a:gd name="connsiteY67" fmla="*/ 492973 h 1760101"/>
              <a:gd name="connsiteX68" fmla="*/ 1325144 w 1975447"/>
              <a:gd name="connsiteY68" fmla="*/ 502498 h 1760101"/>
              <a:gd name="connsiteX69" fmla="*/ 1384674 w 1975447"/>
              <a:gd name="connsiteY69" fmla="*/ 564411 h 1760101"/>
              <a:gd name="connsiteX70" fmla="*/ 1360861 w 1975447"/>
              <a:gd name="connsiteY70" fmla="*/ 614416 h 1760101"/>
              <a:gd name="connsiteX71" fmla="*/ 1403726 w 1975447"/>
              <a:gd name="connsiteY71" fmla="*/ 700142 h 1760101"/>
              <a:gd name="connsiteX72" fmla="*/ 1425156 w 1975447"/>
              <a:gd name="connsiteY72" fmla="*/ 757292 h 1760101"/>
              <a:gd name="connsiteX73" fmla="*/ 1451349 w 1975447"/>
              <a:gd name="connsiteY73" fmla="*/ 783485 h 1760101"/>
              <a:gd name="connsiteX74" fmla="*/ 1498975 w 1975447"/>
              <a:gd name="connsiteY74" fmla="*/ 816822 h 1760101"/>
              <a:gd name="connsiteX75" fmla="*/ 1556126 w 1975447"/>
              <a:gd name="connsiteY75" fmla="*/ 797773 h 1760101"/>
              <a:gd name="connsiteX76" fmla="*/ 1625182 w 1975447"/>
              <a:gd name="connsiteY76" fmla="*/ 735860 h 1760101"/>
              <a:gd name="connsiteX77" fmla="*/ 1641850 w 1975447"/>
              <a:gd name="connsiteY77" fmla="*/ 723954 h 1760101"/>
              <a:gd name="connsiteX78" fmla="*/ 1679950 w 1975447"/>
              <a:gd name="connsiteY78" fmla="*/ 764435 h 1760101"/>
              <a:gd name="connsiteX79" fmla="*/ 1710907 w 1975447"/>
              <a:gd name="connsiteY79" fmla="*/ 778723 h 1760101"/>
              <a:gd name="connsiteX80" fmla="*/ 1753769 w 1975447"/>
              <a:gd name="connsiteY80" fmla="*/ 802535 h 1760101"/>
              <a:gd name="connsiteX81" fmla="*/ 1782344 w 1975447"/>
              <a:gd name="connsiteY81" fmla="*/ 831110 h 1760101"/>
              <a:gd name="connsiteX82" fmla="*/ 1863307 w 1975447"/>
              <a:gd name="connsiteY82" fmla="*/ 873973 h 1760101"/>
              <a:gd name="connsiteX83" fmla="*/ 1894263 w 1975447"/>
              <a:gd name="connsiteY83" fmla="*/ 873973 h 1760101"/>
              <a:gd name="connsiteX84" fmla="*/ 1929982 w 1975447"/>
              <a:gd name="connsiteY84" fmla="*/ 881117 h 1760101"/>
              <a:gd name="connsiteX85" fmla="*/ 1929982 w 1975447"/>
              <a:gd name="connsiteY85" fmla="*/ 938266 h 1760101"/>
              <a:gd name="connsiteX86" fmla="*/ 1944269 w 1975447"/>
              <a:gd name="connsiteY86" fmla="*/ 1014467 h 1760101"/>
              <a:gd name="connsiteX87" fmla="*/ 1939507 w 1975447"/>
              <a:gd name="connsiteY87" fmla="*/ 1069235 h 1760101"/>
              <a:gd name="connsiteX88" fmla="*/ 1937125 w 1975447"/>
              <a:gd name="connsiteY88" fmla="*/ 1128766 h 1760101"/>
              <a:gd name="connsiteX89" fmla="*/ 1970463 w 1975447"/>
              <a:gd name="connsiteY89" fmla="*/ 1200204 h 1760101"/>
              <a:gd name="connsiteX90" fmla="*/ 1972844 w 1975447"/>
              <a:gd name="connsiteY90" fmla="*/ 1221635 h 1760101"/>
              <a:gd name="connsiteX91" fmla="*/ 1946650 w 1975447"/>
              <a:gd name="connsiteY91" fmla="*/ 1285929 h 1760101"/>
              <a:gd name="connsiteX92" fmla="*/ 1891882 w 1975447"/>
              <a:gd name="connsiteY92" fmla="*/ 1350223 h 1760101"/>
              <a:gd name="connsiteX93" fmla="*/ 1889500 w 1975447"/>
              <a:gd name="connsiteY93" fmla="*/ 1409754 h 1760101"/>
              <a:gd name="connsiteX94" fmla="*/ 1910930 w 1975447"/>
              <a:gd name="connsiteY94" fmla="*/ 1440709 h 1760101"/>
              <a:gd name="connsiteX95" fmla="*/ 1827587 w 1975447"/>
              <a:gd name="connsiteY95" fmla="*/ 1390704 h 1760101"/>
              <a:gd name="connsiteX96" fmla="*/ 1779962 w 1975447"/>
              <a:gd name="connsiteY96" fmla="*/ 1438328 h 1760101"/>
              <a:gd name="connsiteX97" fmla="*/ 1703762 w 1975447"/>
              <a:gd name="connsiteY97" fmla="*/ 1362128 h 1760101"/>
              <a:gd name="connsiteX98" fmla="*/ 1672806 w 1975447"/>
              <a:gd name="connsiteY98" fmla="*/ 1331172 h 1760101"/>
              <a:gd name="connsiteX99" fmla="*/ 1589462 w 1975447"/>
              <a:gd name="connsiteY99" fmla="*/ 1302597 h 1760101"/>
              <a:gd name="connsiteX100" fmla="*/ 1525168 w 1975447"/>
              <a:gd name="connsiteY100" fmla="*/ 1216872 h 1760101"/>
              <a:gd name="connsiteX101" fmla="*/ 1479924 w 1975447"/>
              <a:gd name="connsiteY101" fmla="*/ 1183535 h 1760101"/>
              <a:gd name="connsiteX102" fmla="*/ 1422774 w 1975447"/>
              <a:gd name="connsiteY102" fmla="*/ 1174009 h 1760101"/>
              <a:gd name="connsiteX103" fmla="*/ 1332287 w 1975447"/>
              <a:gd name="connsiteY103" fmla="*/ 1188299 h 1760101"/>
              <a:gd name="connsiteX104" fmla="*/ 1315618 w 1975447"/>
              <a:gd name="connsiteY104" fmla="*/ 1185916 h 1760101"/>
              <a:gd name="connsiteX105" fmla="*/ 1275137 w 1975447"/>
              <a:gd name="connsiteY105" fmla="*/ 1212109 h 1760101"/>
              <a:gd name="connsiteX106" fmla="*/ 1241799 w 1975447"/>
              <a:gd name="connsiteY106" fmla="*/ 1228778 h 1760101"/>
              <a:gd name="connsiteX107" fmla="*/ 1237037 w 1975447"/>
              <a:gd name="connsiteY107" fmla="*/ 1250210 h 1760101"/>
              <a:gd name="connsiteX108" fmla="*/ 1206081 w 1975447"/>
              <a:gd name="connsiteY108" fmla="*/ 1269260 h 1760101"/>
              <a:gd name="connsiteX109" fmla="*/ 1182268 w 1975447"/>
              <a:gd name="connsiteY109" fmla="*/ 1302597 h 1760101"/>
              <a:gd name="connsiteX110" fmla="*/ 1125118 w 1975447"/>
              <a:gd name="connsiteY110" fmla="*/ 1331172 h 1760101"/>
              <a:gd name="connsiteX111" fmla="*/ 1103687 w 1975447"/>
              <a:gd name="connsiteY111" fmla="*/ 1362129 h 1760101"/>
              <a:gd name="connsiteX112" fmla="*/ 1077493 w 1975447"/>
              <a:gd name="connsiteY112" fmla="*/ 1388322 h 1760101"/>
              <a:gd name="connsiteX113" fmla="*/ 1063206 w 1975447"/>
              <a:gd name="connsiteY113" fmla="*/ 1454997 h 1760101"/>
              <a:gd name="connsiteX114" fmla="*/ 1075112 w 1975447"/>
              <a:gd name="connsiteY114" fmla="*/ 1502622 h 1760101"/>
              <a:gd name="connsiteX115" fmla="*/ 1101306 w 1975447"/>
              <a:gd name="connsiteY115" fmla="*/ 1543103 h 1760101"/>
              <a:gd name="connsiteX116" fmla="*/ 1106068 w 1975447"/>
              <a:gd name="connsiteY116" fmla="*/ 1590729 h 1760101"/>
              <a:gd name="connsiteX117" fmla="*/ 1091781 w 1975447"/>
              <a:gd name="connsiteY117" fmla="*/ 1621684 h 1760101"/>
              <a:gd name="connsiteX118" fmla="*/ 1082256 w 1975447"/>
              <a:gd name="connsiteY118" fmla="*/ 1652642 h 1760101"/>
              <a:gd name="connsiteX119" fmla="*/ 996531 w 1975447"/>
              <a:gd name="connsiteY119" fmla="*/ 1726459 h 1760101"/>
              <a:gd name="connsiteX120" fmla="*/ 972718 w 1975447"/>
              <a:gd name="connsiteY120" fmla="*/ 1747891 h 1760101"/>
              <a:gd name="connsiteX121" fmla="*/ 914919 w 1975447"/>
              <a:gd name="connsiteY121" fmla="*/ 1757893 h 1760101"/>
              <a:gd name="connsiteX122" fmla="*/ 801268 w 1975447"/>
              <a:gd name="connsiteY122" fmla="*/ 1702648 h 1760101"/>
              <a:gd name="connsiteX123" fmla="*/ 753643 w 1975447"/>
              <a:gd name="connsiteY123" fmla="*/ 1674072 h 1760101"/>
              <a:gd name="connsiteX124" fmla="*/ 670299 w 1975447"/>
              <a:gd name="connsiteY124" fmla="*/ 1645499 h 1760101"/>
              <a:gd name="connsiteX125" fmla="*/ 584574 w 1975447"/>
              <a:gd name="connsiteY125" fmla="*/ 1631209 h 1760101"/>
              <a:gd name="connsiteX126" fmla="*/ 529806 w 1975447"/>
              <a:gd name="connsiteY126" fmla="*/ 1640734 h 1760101"/>
              <a:gd name="connsiteX127" fmla="*/ 475037 w 1975447"/>
              <a:gd name="connsiteY127" fmla="*/ 1638353 h 1760101"/>
              <a:gd name="connsiteX128" fmla="*/ 375024 w 1975447"/>
              <a:gd name="connsiteY128" fmla="*/ 1655022 h 1760101"/>
              <a:gd name="connsiteX129" fmla="*/ 296443 w 1975447"/>
              <a:gd name="connsiteY129" fmla="*/ 1643117 h 1760101"/>
              <a:gd name="connsiteX130" fmla="*/ 229768 w 1975447"/>
              <a:gd name="connsiteY130" fmla="*/ 1619303 h 1760101"/>
              <a:gd name="connsiteX131" fmla="*/ 153568 w 1975447"/>
              <a:gd name="connsiteY131" fmla="*/ 1547867 h 1760101"/>
              <a:gd name="connsiteX132" fmla="*/ 58319 w 1975447"/>
              <a:gd name="connsiteY132" fmla="*/ 1497860 h 1760101"/>
              <a:gd name="connsiteX133" fmla="*/ 32124 w 1975447"/>
              <a:gd name="connsiteY133" fmla="*/ 1433567 h 1760101"/>
              <a:gd name="connsiteX134" fmla="*/ 53556 w 1975447"/>
              <a:gd name="connsiteY134" fmla="*/ 1416898 h 1760101"/>
              <a:gd name="connsiteX135" fmla="*/ 70224 w 1975447"/>
              <a:gd name="connsiteY135" fmla="*/ 1371654 h 1760101"/>
              <a:gd name="connsiteX136" fmla="*/ 63137 w 1975447"/>
              <a:gd name="connsiteY136" fmla="*/ 1336122 h 1760101"/>
              <a:gd name="connsiteX0" fmla="*/ 58454 w 1970764"/>
              <a:gd name="connsiteY0" fmla="*/ 1336122 h 1760101"/>
              <a:gd name="connsiteX1" fmla="*/ 39348 w 1970764"/>
              <a:gd name="connsiteY1" fmla="*/ 1290692 h 1760101"/>
              <a:gd name="connsiteX2" fmla="*/ 46491 w 1970764"/>
              <a:gd name="connsiteY2" fmla="*/ 1233542 h 1760101"/>
              <a:gd name="connsiteX3" fmla="*/ 17916 w 1970764"/>
              <a:gd name="connsiteY3" fmla="*/ 1135909 h 1760101"/>
              <a:gd name="connsiteX4" fmla="*/ 36966 w 1970764"/>
              <a:gd name="connsiteY4" fmla="*/ 1138292 h 1760101"/>
              <a:gd name="connsiteX5" fmla="*/ 103642 w 1970764"/>
              <a:gd name="connsiteY5" fmla="*/ 1159722 h 1760101"/>
              <a:gd name="connsiteX6" fmla="*/ 132217 w 1970764"/>
              <a:gd name="connsiteY6" fmla="*/ 1124004 h 1760101"/>
              <a:gd name="connsiteX7" fmla="*/ 179842 w 1970764"/>
              <a:gd name="connsiteY7" fmla="*/ 1107334 h 1760101"/>
              <a:gd name="connsiteX8" fmla="*/ 167935 w 1970764"/>
              <a:gd name="connsiteY8" fmla="*/ 1071617 h 1760101"/>
              <a:gd name="connsiteX9" fmla="*/ 172699 w 1970764"/>
              <a:gd name="connsiteY9" fmla="*/ 1026372 h 1760101"/>
              <a:gd name="connsiteX10" fmla="*/ 194129 w 1970764"/>
              <a:gd name="connsiteY10" fmla="*/ 990654 h 1760101"/>
              <a:gd name="connsiteX11" fmla="*/ 196511 w 1970764"/>
              <a:gd name="connsiteY11" fmla="*/ 964459 h 1760101"/>
              <a:gd name="connsiteX12" fmla="*/ 217941 w 1970764"/>
              <a:gd name="connsiteY12" fmla="*/ 964460 h 1760101"/>
              <a:gd name="connsiteX13" fmla="*/ 246517 w 1970764"/>
              <a:gd name="connsiteY13" fmla="*/ 950172 h 1760101"/>
              <a:gd name="connsiteX14" fmla="*/ 296524 w 1970764"/>
              <a:gd name="connsiteY14" fmla="*/ 885878 h 1760101"/>
              <a:gd name="connsiteX15" fmla="*/ 327479 w 1970764"/>
              <a:gd name="connsiteY15" fmla="*/ 833490 h 1760101"/>
              <a:gd name="connsiteX16" fmla="*/ 420349 w 1970764"/>
              <a:gd name="connsiteY16" fmla="*/ 778722 h 1760101"/>
              <a:gd name="connsiteX17" fmla="*/ 532267 w 1970764"/>
              <a:gd name="connsiteY17" fmla="*/ 740621 h 1760101"/>
              <a:gd name="connsiteX18" fmla="*/ 506074 w 1970764"/>
              <a:gd name="connsiteY18" fmla="*/ 707284 h 1760101"/>
              <a:gd name="connsiteX19" fmla="*/ 467974 w 1970764"/>
              <a:gd name="connsiteY19" fmla="*/ 688234 h 1760101"/>
              <a:gd name="connsiteX20" fmla="*/ 487024 w 1970764"/>
              <a:gd name="connsiteY20" fmla="*/ 647753 h 1760101"/>
              <a:gd name="connsiteX21" fmla="*/ 482261 w 1970764"/>
              <a:gd name="connsiteY21" fmla="*/ 623941 h 1760101"/>
              <a:gd name="connsiteX22" fmla="*/ 477499 w 1970764"/>
              <a:gd name="connsiteY22" fmla="*/ 604891 h 1760101"/>
              <a:gd name="connsiteX23" fmla="*/ 294142 w 1970764"/>
              <a:gd name="connsiteY23" fmla="*/ 552503 h 1760101"/>
              <a:gd name="connsiteX24" fmla="*/ 6010 w 1970764"/>
              <a:gd name="connsiteY24" fmla="*/ 388196 h 1760101"/>
              <a:gd name="connsiteX25" fmla="*/ 96499 w 1970764"/>
              <a:gd name="connsiteY25" fmla="*/ 240558 h 1760101"/>
              <a:gd name="connsiteX26" fmla="*/ 70304 w 1970764"/>
              <a:gd name="connsiteY26" fmla="*/ 233415 h 1760101"/>
              <a:gd name="connsiteX27" fmla="*/ 36967 w 1970764"/>
              <a:gd name="connsiteY27" fmla="*/ 202458 h 1760101"/>
              <a:gd name="connsiteX28" fmla="*/ 79830 w 1970764"/>
              <a:gd name="connsiteY28" fmla="*/ 161977 h 1760101"/>
              <a:gd name="connsiteX29" fmla="*/ 44111 w 1970764"/>
              <a:gd name="connsiteY29" fmla="*/ 152452 h 1760101"/>
              <a:gd name="connsiteX30" fmla="*/ 34586 w 1970764"/>
              <a:gd name="connsiteY30" fmla="*/ 135783 h 1760101"/>
              <a:gd name="connsiteX31" fmla="*/ 51255 w 1970764"/>
              <a:gd name="connsiteY31" fmla="*/ 100065 h 1760101"/>
              <a:gd name="connsiteX32" fmla="*/ 29824 w 1970764"/>
              <a:gd name="connsiteY32" fmla="*/ 88158 h 1760101"/>
              <a:gd name="connsiteX33" fmla="*/ 44111 w 1970764"/>
              <a:gd name="connsiteY33" fmla="*/ 80063 h 1760101"/>
              <a:gd name="connsiteX34" fmla="*/ 56017 w 1970764"/>
              <a:gd name="connsiteY34" fmla="*/ 57204 h 1760101"/>
              <a:gd name="connsiteX35" fmla="*/ 103642 w 1970764"/>
              <a:gd name="connsiteY35" fmla="*/ 28627 h 1760101"/>
              <a:gd name="connsiteX36" fmla="*/ 151267 w 1970764"/>
              <a:gd name="connsiteY36" fmla="*/ 26247 h 1760101"/>
              <a:gd name="connsiteX37" fmla="*/ 189367 w 1970764"/>
              <a:gd name="connsiteY37" fmla="*/ 47679 h 1760101"/>
              <a:gd name="connsiteX38" fmla="*/ 213180 w 1970764"/>
              <a:gd name="connsiteY38" fmla="*/ 50059 h 1760101"/>
              <a:gd name="connsiteX39" fmla="*/ 265567 w 1970764"/>
              <a:gd name="connsiteY39" fmla="*/ 54823 h 1760101"/>
              <a:gd name="connsiteX40" fmla="*/ 296524 w 1970764"/>
              <a:gd name="connsiteY40" fmla="*/ 64348 h 1760101"/>
              <a:gd name="connsiteX41" fmla="*/ 301286 w 1970764"/>
              <a:gd name="connsiteY41" fmla="*/ 35773 h 1760101"/>
              <a:gd name="connsiteX42" fmla="*/ 294142 w 1970764"/>
              <a:gd name="connsiteY42" fmla="*/ 16722 h 1760101"/>
              <a:gd name="connsiteX43" fmla="*/ 391774 w 1970764"/>
              <a:gd name="connsiteY43" fmla="*/ 52 h 1760101"/>
              <a:gd name="connsiteX44" fmla="*/ 427491 w 1970764"/>
              <a:gd name="connsiteY44" fmla="*/ 23867 h 1760101"/>
              <a:gd name="connsiteX45" fmla="*/ 456067 w 1970764"/>
              <a:gd name="connsiteY45" fmla="*/ 31010 h 1760101"/>
              <a:gd name="connsiteX46" fmla="*/ 491786 w 1970764"/>
              <a:gd name="connsiteY46" fmla="*/ 81017 h 1760101"/>
              <a:gd name="connsiteX47" fmla="*/ 537030 w 1970764"/>
              <a:gd name="connsiteY47" fmla="*/ 114352 h 1760101"/>
              <a:gd name="connsiteX48" fmla="*/ 546554 w 1970764"/>
              <a:gd name="connsiteY48" fmla="*/ 150073 h 1760101"/>
              <a:gd name="connsiteX49" fmla="*/ 541791 w 1970764"/>
              <a:gd name="connsiteY49" fmla="*/ 221510 h 1760101"/>
              <a:gd name="connsiteX50" fmla="*/ 565908 w 1970764"/>
              <a:gd name="connsiteY50" fmla="*/ 276654 h 1760101"/>
              <a:gd name="connsiteX51" fmla="*/ 627516 w 1970764"/>
              <a:gd name="connsiteY51" fmla="*/ 309617 h 1760101"/>
              <a:gd name="connsiteX52" fmla="*/ 758485 w 1970764"/>
              <a:gd name="connsiteY52" fmla="*/ 381054 h 1760101"/>
              <a:gd name="connsiteX53" fmla="*/ 848974 w 1970764"/>
              <a:gd name="connsiteY53" fmla="*/ 440583 h 1760101"/>
              <a:gd name="connsiteX54" fmla="*/ 920410 w 1970764"/>
              <a:gd name="connsiteY54" fmla="*/ 390579 h 1760101"/>
              <a:gd name="connsiteX55" fmla="*/ 970416 w 1970764"/>
              <a:gd name="connsiteY55" fmla="*/ 362004 h 1760101"/>
              <a:gd name="connsiteX56" fmla="*/ 984704 w 1970764"/>
              <a:gd name="connsiteY56" fmla="*/ 378673 h 1760101"/>
              <a:gd name="connsiteX57" fmla="*/ 1027566 w 1970764"/>
              <a:gd name="connsiteY57" fmla="*/ 395342 h 1760101"/>
              <a:gd name="connsiteX58" fmla="*/ 1051380 w 1970764"/>
              <a:gd name="connsiteY58" fmla="*/ 407248 h 1760101"/>
              <a:gd name="connsiteX59" fmla="*/ 1125198 w 1970764"/>
              <a:gd name="connsiteY59" fmla="*/ 402485 h 1760101"/>
              <a:gd name="connsiteX60" fmla="*/ 1149011 w 1970764"/>
              <a:gd name="connsiteY60" fmla="*/ 419154 h 1760101"/>
              <a:gd name="connsiteX61" fmla="*/ 1194255 w 1970764"/>
              <a:gd name="connsiteY61" fmla="*/ 423917 h 1760101"/>
              <a:gd name="connsiteX62" fmla="*/ 1206160 w 1970764"/>
              <a:gd name="connsiteY62" fmla="*/ 435823 h 1760101"/>
              <a:gd name="connsiteX63" fmla="*/ 1218067 w 1970764"/>
              <a:gd name="connsiteY63" fmla="*/ 466779 h 1760101"/>
              <a:gd name="connsiteX64" fmla="*/ 1232355 w 1970764"/>
              <a:gd name="connsiteY64" fmla="*/ 478685 h 1760101"/>
              <a:gd name="connsiteX65" fmla="*/ 1268074 w 1970764"/>
              <a:gd name="connsiteY65" fmla="*/ 502498 h 1760101"/>
              <a:gd name="connsiteX66" fmla="*/ 1284742 w 1970764"/>
              <a:gd name="connsiteY66" fmla="*/ 492973 h 1760101"/>
              <a:gd name="connsiteX67" fmla="*/ 1320461 w 1970764"/>
              <a:gd name="connsiteY67" fmla="*/ 502498 h 1760101"/>
              <a:gd name="connsiteX68" fmla="*/ 1379991 w 1970764"/>
              <a:gd name="connsiteY68" fmla="*/ 564411 h 1760101"/>
              <a:gd name="connsiteX69" fmla="*/ 1356178 w 1970764"/>
              <a:gd name="connsiteY69" fmla="*/ 614416 h 1760101"/>
              <a:gd name="connsiteX70" fmla="*/ 1399043 w 1970764"/>
              <a:gd name="connsiteY70" fmla="*/ 700142 h 1760101"/>
              <a:gd name="connsiteX71" fmla="*/ 1420473 w 1970764"/>
              <a:gd name="connsiteY71" fmla="*/ 757292 h 1760101"/>
              <a:gd name="connsiteX72" fmla="*/ 1446666 w 1970764"/>
              <a:gd name="connsiteY72" fmla="*/ 783485 h 1760101"/>
              <a:gd name="connsiteX73" fmla="*/ 1494292 w 1970764"/>
              <a:gd name="connsiteY73" fmla="*/ 816822 h 1760101"/>
              <a:gd name="connsiteX74" fmla="*/ 1551443 w 1970764"/>
              <a:gd name="connsiteY74" fmla="*/ 797773 h 1760101"/>
              <a:gd name="connsiteX75" fmla="*/ 1620499 w 1970764"/>
              <a:gd name="connsiteY75" fmla="*/ 735860 h 1760101"/>
              <a:gd name="connsiteX76" fmla="*/ 1637167 w 1970764"/>
              <a:gd name="connsiteY76" fmla="*/ 723954 h 1760101"/>
              <a:gd name="connsiteX77" fmla="*/ 1675267 w 1970764"/>
              <a:gd name="connsiteY77" fmla="*/ 764435 h 1760101"/>
              <a:gd name="connsiteX78" fmla="*/ 1706224 w 1970764"/>
              <a:gd name="connsiteY78" fmla="*/ 778723 h 1760101"/>
              <a:gd name="connsiteX79" fmla="*/ 1749086 w 1970764"/>
              <a:gd name="connsiteY79" fmla="*/ 802535 h 1760101"/>
              <a:gd name="connsiteX80" fmla="*/ 1777661 w 1970764"/>
              <a:gd name="connsiteY80" fmla="*/ 831110 h 1760101"/>
              <a:gd name="connsiteX81" fmla="*/ 1858624 w 1970764"/>
              <a:gd name="connsiteY81" fmla="*/ 873973 h 1760101"/>
              <a:gd name="connsiteX82" fmla="*/ 1889580 w 1970764"/>
              <a:gd name="connsiteY82" fmla="*/ 873973 h 1760101"/>
              <a:gd name="connsiteX83" fmla="*/ 1925299 w 1970764"/>
              <a:gd name="connsiteY83" fmla="*/ 881117 h 1760101"/>
              <a:gd name="connsiteX84" fmla="*/ 1925299 w 1970764"/>
              <a:gd name="connsiteY84" fmla="*/ 938266 h 1760101"/>
              <a:gd name="connsiteX85" fmla="*/ 1939586 w 1970764"/>
              <a:gd name="connsiteY85" fmla="*/ 1014467 h 1760101"/>
              <a:gd name="connsiteX86" fmla="*/ 1934824 w 1970764"/>
              <a:gd name="connsiteY86" fmla="*/ 1069235 h 1760101"/>
              <a:gd name="connsiteX87" fmla="*/ 1932442 w 1970764"/>
              <a:gd name="connsiteY87" fmla="*/ 1128766 h 1760101"/>
              <a:gd name="connsiteX88" fmla="*/ 1965780 w 1970764"/>
              <a:gd name="connsiteY88" fmla="*/ 1200204 h 1760101"/>
              <a:gd name="connsiteX89" fmla="*/ 1968161 w 1970764"/>
              <a:gd name="connsiteY89" fmla="*/ 1221635 h 1760101"/>
              <a:gd name="connsiteX90" fmla="*/ 1941967 w 1970764"/>
              <a:gd name="connsiteY90" fmla="*/ 1285929 h 1760101"/>
              <a:gd name="connsiteX91" fmla="*/ 1887199 w 1970764"/>
              <a:gd name="connsiteY91" fmla="*/ 1350223 h 1760101"/>
              <a:gd name="connsiteX92" fmla="*/ 1884817 w 1970764"/>
              <a:gd name="connsiteY92" fmla="*/ 1409754 h 1760101"/>
              <a:gd name="connsiteX93" fmla="*/ 1906247 w 1970764"/>
              <a:gd name="connsiteY93" fmla="*/ 1440709 h 1760101"/>
              <a:gd name="connsiteX94" fmla="*/ 1822904 w 1970764"/>
              <a:gd name="connsiteY94" fmla="*/ 1390704 h 1760101"/>
              <a:gd name="connsiteX95" fmla="*/ 1775279 w 1970764"/>
              <a:gd name="connsiteY95" fmla="*/ 1438328 h 1760101"/>
              <a:gd name="connsiteX96" fmla="*/ 1699079 w 1970764"/>
              <a:gd name="connsiteY96" fmla="*/ 1362128 h 1760101"/>
              <a:gd name="connsiteX97" fmla="*/ 1668123 w 1970764"/>
              <a:gd name="connsiteY97" fmla="*/ 1331172 h 1760101"/>
              <a:gd name="connsiteX98" fmla="*/ 1584779 w 1970764"/>
              <a:gd name="connsiteY98" fmla="*/ 1302597 h 1760101"/>
              <a:gd name="connsiteX99" fmla="*/ 1520485 w 1970764"/>
              <a:gd name="connsiteY99" fmla="*/ 1216872 h 1760101"/>
              <a:gd name="connsiteX100" fmla="*/ 1475241 w 1970764"/>
              <a:gd name="connsiteY100" fmla="*/ 1183535 h 1760101"/>
              <a:gd name="connsiteX101" fmla="*/ 1418091 w 1970764"/>
              <a:gd name="connsiteY101" fmla="*/ 1174009 h 1760101"/>
              <a:gd name="connsiteX102" fmla="*/ 1327604 w 1970764"/>
              <a:gd name="connsiteY102" fmla="*/ 1188299 h 1760101"/>
              <a:gd name="connsiteX103" fmla="*/ 1310935 w 1970764"/>
              <a:gd name="connsiteY103" fmla="*/ 1185916 h 1760101"/>
              <a:gd name="connsiteX104" fmla="*/ 1270454 w 1970764"/>
              <a:gd name="connsiteY104" fmla="*/ 1212109 h 1760101"/>
              <a:gd name="connsiteX105" fmla="*/ 1237116 w 1970764"/>
              <a:gd name="connsiteY105" fmla="*/ 1228778 h 1760101"/>
              <a:gd name="connsiteX106" fmla="*/ 1232354 w 1970764"/>
              <a:gd name="connsiteY106" fmla="*/ 1250210 h 1760101"/>
              <a:gd name="connsiteX107" fmla="*/ 1201398 w 1970764"/>
              <a:gd name="connsiteY107" fmla="*/ 1269260 h 1760101"/>
              <a:gd name="connsiteX108" fmla="*/ 1177585 w 1970764"/>
              <a:gd name="connsiteY108" fmla="*/ 1302597 h 1760101"/>
              <a:gd name="connsiteX109" fmla="*/ 1120435 w 1970764"/>
              <a:gd name="connsiteY109" fmla="*/ 1331172 h 1760101"/>
              <a:gd name="connsiteX110" fmla="*/ 1099004 w 1970764"/>
              <a:gd name="connsiteY110" fmla="*/ 1362129 h 1760101"/>
              <a:gd name="connsiteX111" fmla="*/ 1072810 w 1970764"/>
              <a:gd name="connsiteY111" fmla="*/ 1388322 h 1760101"/>
              <a:gd name="connsiteX112" fmla="*/ 1058523 w 1970764"/>
              <a:gd name="connsiteY112" fmla="*/ 1454997 h 1760101"/>
              <a:gd name="connsiteX113" fmla="*/ 1070429 w 1970764"/>
              <a:gd name="connsiteY113" fmla="*/ 1502622 h 1760101"/>
              <a:gd name="connsiteX114" fmla="*/ 1096623 w 1970764"/>
              <a:gd name="connsiteY114" fmla="*/ 1543103 h 1760101"/>
              <a:gd name="connsiteX115" fmla="*/ 1101385 w 1970764"/>
              <a:gd name="connsiteY115" fmla="*/ 1590729 h 1760101"/>
              <a:gd name="connsiteX116" fmla="*/ 1087098 w 1970764"/>
              <a:gd name="connsiteY116" fmla="*/ 1621684 h 1760101"/>
              <a:gd name="connsiteX117" fmla="*/ 1077573 w 1970764"/>
              <a:gd name="connsiteY117" fmla="*/ 1652642 h 1760101"/>
              <a:gd name="connsiteX118" fmla="*/ 991848 w 1970764"/>
              <a:gd name="connsiteY118" fmla="*/ 1726459 h 1760101"/>
              <a:gd name="connsiteX119" fmla="*/ 968035 w 1970764"/>
              <a:gd name="connsiteY119" fmla="*/ 1747891 h 1760101"/>
              <a:gd name="connsiteX120" fmla="*/ 910236 w 1970764"/>
              <a:gd name="connsiteY120" fmla="*/ 1757893 h 1760101"/>
              <a:gd name="connsiteX121" fmla="*/ 796585 w 1970764"/>
              <a:gd name="connsiteY121" fmla="*/ 1702648 h 1760101"/>
              <a:gd name="connsiteX122" fmla="*/ 748960 w 1970764"/>
              <a:gd name="connsiteY122" fmla="*/ 1674072 h 1760101"/>
              <a:gd name="connsiteX123" fmla="*/ 665616 w 1970764"/>
              <a:gd name="connsiteY123" fmla="*/ 1645499 h 1760101"/>
              <a:gd name="connsiteX124" fmla="*/ 579891 w 1970764"/>
              <a:gd name="connsiteY124" fmla="*/ 1631209 h 1760101"/>
              <a:gd name="connsiteX125" fmla="*/ 525123 w 1970764"/>
              <a:gd name="connsiteY125" fmla="*/ 1640734 h 1760101"/>
              <a:gd name="connsiteX126" fmla="*/ 470354 w 1970764"/>
              <a:gd name="connsiteY126" fmla="*/ 1638353 h 1760101"/>
              <a:gd name="connsiteX127" fmla="*/ 370341 w 1970764"/>
              <a:gd name="connsiteY127" fmla="*/ 1655022 h 1760101"/>
              <a:gd name="connsiteX128" fmla="*/ 291760 w 1970764"/>
              <a:gd name="connsiteY128" fmla="*/ 1643117 h 1760101"/>
              <a:gd name="connsiteX129" fmla="*/ 225085 w 1970764"/>
              <a:gd name="connsiteY129" fmla="*/ 1619303 h 1760101"/>
              <a:gd name="connsiteX130" fmla="*/ 148885 w 1970764"/>
              <a:gd name="connsiteY130" fmla="*/ 1547867 h 1760101"/>
              <a:gd name="connsiteX131" fmla="*/ 53636 w 1970764"/>
              <a:gd name="connsiteY131" fmla="*/ 1497860 h 1760101"/>
              <a:gd name="connsiteX132" fmla="*/ 27441 w 1970764"/>
              <a:gd name="connsiteY132" fmla="*/ 1433567 h 1760101"/>
              <a:gd name="connsiteX133" fmla="*/ 48873 w 1970764"/>
              <a:gd name="connsiteY133" fmla="*/ 1416898 h 1760101"/>
              <a:gd name="connsiteX134" fmla="*/ 65541 w 1970764"/>
              <a:gd name="connsiteY134" fmla="*/ 1371654 h 1760101"/>
              <a:gd name="connsiteX135" fmla="*/ 58454 w 1970764"/>
              <a:gd name="connsiteY135" fmla="*/ 1336122 h 1760101"/>
              <a:gd name="connsiteX0" fmla="*/ 61001 w 1973311"/>
              <a:gd name="connsiteY0" fmla="*/ 1336122 h 1760101"/>
              <a:gd name="connsiteX1" fmla="*/ 41895 w 1973311"/>
              <a:gd name="connsiteY1" fmla="*/ 1290692 h 1760101"/>
              <a:gd name="connsiteX2" fmla="*/ 49038 w 1973311"/>
              <a:gd name="connsiteY2" fmla="*/ 1233542 h 1760101"/>
              <a:gd name="connsiteX3" fmla="*/ 20463 w 1973311"/>
              <a:gd name="connsiteY3" fmla="*/ 1135909 h 1760101"/>
              <a:gd name="connsiteX4" fmla="*/ 39513 w 1973311"/>
              <a:gd name="connsiteY4" fmla="*/ 1138292 h 1760101"/>
              <a:gd name="connsiteX5" fmla="*/ 106189 w 1973311"/>
              <a:gd name="connsiteY5" fmla="*/ 1159722 h 1760101"/>
              <a:gd name="connsiteX6" fmla="*/ 134764 w 1973311"/>
              <a:gd name="connsiteY6" fmla="*/ 1124004 h 1760101"/>
              <a:gd name="connsiteX7" fmla="*/ 182389 w 1973311"/>
              <a:gd name="connsiteY7" fmla="*/ 1107334 h 1760101"/>
              <a:gd name="connsiteX8" fmla="*/ 170482 w 1973311"/>
              <a:gd name="connsiteY8" fmla="*/ 1071617 h 1760101"/>
              <a:gd name="connsiteX9" fmla="*/ 175246 w 1973311"/>
              <a:gd name="connsiteY9" fmla="*/ 1026372 h 1760101"/>
              <a:gd name="connsiteX10" fmla="*/ 196676 w 1973311"/>
              <a:gd name="connsiteY10" fmla="*/ 990654 h 1760101"/>
              <a:gd name="connsiteX11" fmla="*/ 199058 w 1973311"/>
              <a:gd name="connsiteY11" fmla="*/ 964459 h 1760101"/>
              <a:gd name="connsiteX12" fmla="*/ 220488 w 1973311"/>
              <a:gd name="connsiteY12" fmla="*/ 964460 h 1760101"/>
              <a:gd name="connsiteX13" fmla="*/ 249064 w 1973311"/>
              <a:gd name="connsiteY13" fmla="*/ 950172 h 1760101"/>
              <a:gd name="connsiteX14" fmla="*/ 299071 w 1973311"/>
              <a:gd name="connsiteY14" fmla="*/ 885878 h 1760101"/>
              <a:gd name="connsiteX15" fmla="*/ 330026 w 1973311"/>
              <a:gd name="connsiteY15" fmla="*/ 833490 h 1760101"/>
              <a:gd name="connsiteX16" fmla="*/ 422896 w 1973311"/>
              <a:gd name="connsiteY16" fmla="*/ 778722 h 1760101"/>
              <a:gd name="connsiteX17" fmla="*/ 534814 w 1973311"/>
              <a:gd name="connsiteY17" fmla="*/ 740621 h 1760101"/>
              <a:gd name="connsiteX18" fmla="*/ 508621 w 1973311"/>
              <a:gd name="connsiteY18" fmla="*/ 707284 h 1760101"/>
              <a:gd name="connsiteX19" fmla="*/ 470521 w 1973311"/>
              <a:gd name="connsiteY19" fmla="*/ 688234 h 1760101"/>
              <a:gd name="connsiteX20" fmla="*/ 489571 w 1973311"/>
              <a:gd name="connsiteY20" fmla="*/ 647753 h 1760101"/>
              <a:gd name="connsiteX21" fmla="*/ 484808 w 1973311"/>
              <a:gd name="connsiteY21" fmla="*/ 623941 h 1760101"/>
              <a:gd name="connsiteX22" fmla="*/ 480046 w 1973311"/>
              <a:gd name="connsiteY22" fmla="*/ 604891 h 1760101"/>
              <a:gd name="connsiteX23" fmla="*/ 296689 w 1973311"/>
              <a:gd name="connsiteY23" fmla="*/ 552503 h 1760101"/>
              <a:gd name="connsiteX24" fmla="*/ 8557 w 1973311"/>
              <a:gd name="connsiteY24" fmla="*/ 388196 h 1760101"/>
              <a:gd name="connsiteX25" fmla="*/ 72851 w 1973311"/>
              <a:gd name="connsiteY25" fmla="*/ 233415 h 1760101"/>
              <a:gd name="connsiteX26" fmla="*/ 39514 w 1973311"/>
              <a:gd name="connsiteY26" fmla="*/ 202458 h 1760101"/>
              <a:gd name="connsiteX27" fmla="*/ 82377 w 1973311"/>
              <a:gd name="connsiteY27" fmla="*/ 161977 h 1760101"/>
              <a:gd name="connsiteX28" fmla="*/ 46658 w 1973311"/>
              <a:gd name="connsiteY28" fmla="*/ 152452 h 1760101"/>
              <a:gd name="connsiteX29" fmla="*/ 37133 w 1973311"/>
              <a:gd name="connsiteY29" fmla="*/ 135783 h 1760101"/>
              <a:gd name="connsiteX30" fmla="*/ 53802 w 1973311"/>
              <a:gd name="connsiteY30" fmla="*/ 100065 h 1760101"/>
              <a:gd name="connsiteX31" fmla="*/ 32371 w 1973311"/>
              <a:gd name="connsiteY31" fmla="*/ 88158 h 1760101"/>
              <a:gd name="connsiteX32" fmla="*/ 46658 w 1973311"/>
              <a:gd name="connsiteY32" fmla="*/ 80063 h 1760101"/>
              <a:gd name="connsiteX33" fmla="*/ 58564 w 1973311"/>
              <a:gd name="connsiteY33" fmla="*/ 57204 h 1760101"/>
              <a:gd name="connsiteX34" fmla="*/ 106189 w 1973311"/>
              <a:gd name="connsiteY34" fmla="*/ 28627 h 1760101"/>
              <a:gd name="connsiteX35" fmla="*/ 153814 w 1973311"/>
              <a:gd name="connsiteY35" fmla="*/ 26247 h 1760101"/>
              <a:gd name="connsiteX36" fmla="*/ 191914 w 1973311"/>
              <a:gd name="connsiteY36" fmla="*/ 47679 h 1760101"/>
              <a:gd name="connsiteX37" fmla="*/ 215727 w 1973311"/>
              <a:gd name="connsiteY37" fmla="*/ 50059 h 1760101"/>
              <a:gd name="connsiteX38" fmla="*/ 268114 w 1973311"/>
              <a:gd name="connsiteY38" fmla="*/ 54823 h 1760101"/>
              <a:gd name="connsiteX39" fmla="*/ 299071 w 1973311"/>
              <a:gd name="connsiteY39" fmla="*/ 64348 h 1760101"/>
              <a:gd name="connsiteX40" fmla="*/ 303833 w 1973311"/>
              <a:gd name="connsiteY40" fmla="*/ 35773 h 1760101"/>
              <a:gd name="connsiteX41" fmla="*/ 296689 w 1973311"/>
              <a:gd name="connsiteY41" fmla="*/ 16722 h 1760101"/>
              <a:gd name="connsiteX42" fmla="*/ 394321 w 1973311"/>
              <a:gd name="connsiteY42" fmla="*/ 52 h 1760101"/>
              <a:gd name="connsiteX43" fmla="*/ 430038 w 1973311"/>
              <a:gd name="connsiteY43" fmla="*/ 23867 h 1760101"/>
              <a:gd name="connsiteX44" fmla="*/ 458614 w 1973311"/>
              <a:gd name="connsiteY44" fmla="*/ 31010 h 1760101"/>
              <a:gd name="connsiteX45" fmla="*/ 494333 w 1973311"/>
              <a:gd name="connsiteY45" fmla="*/ 81017 h 1760101"/>
              <a:gd name="connsiteX46" fmla="*/ 539577 w 1973311"/>
              <a:gd name="connsiteY46" fmla="*/ 114352 h 1760101"/>
              <a:gd name="connsiteX47" fmla="*/ 549101 w 1973311"/>
              <a:gd name="connsiteY47" fmla="*/ 150073 h 1760101"/>
              <a:gd name="connsiteX48" fmla="*/ 544338 w 1973311"/>
              <a:gd name="connsiteY48" fmla="*/ 221510 h 1760101"/>
              <a:gd name="connsiteX49" fmla="*/ 568455 w 1973311"/>
              <a:gd name="connsiteY49" fmla="*/ 276654 h 1760101"/>
              <a:gd name="connsiteX50" fmla="*/ 630063 w 1973311"/>
              <a:gd name="connsiteY50" fmla="*/ 309617 h 1760101"/>
              <a:gd name="connsiteX51" fmla="*/ 761032 w 1973311"/>
              <a:gd name="connsiteY51" fmla="*/ 381054 h 1760101"/>
              <a:gd name="connsiteX52" fmla="*/ 851521 w 1973311"/>
              <a:gd name="connsiteY52" fmla="*/ 440583 h 1760101"/>
              <a:gd name="connsiteX53" fmla="*/ 922957 w 1973311"/>
              <a:gd name="connsiteY53" fmla="*/ 390579 h 1760101"/>
              <a:gd name="connsiteX54" fmla="*/ 972963 w 1973311"/>
              <a:gd name="connsiteY54" fmla="*/ 362004 h 1760101"/>
              <a:gd name="connsiteX55" fmla="*/ 987251 w 1973311"/>
              <a:gd name="connsiteY55" fmla="*/ 378673 h 1760101"/>
              <a:gd name="connsiteX56" fmla="*/ 1030113 w 1973311"/>
              <a:gd name="connsiteY56" fmla="*/ 395342 h 1760101"/>
              <a:gd name="connsiteX57" fmla="*/ 1053927 w 1973311"/>
              <a:gd name="connsiteY57" fmla="*/ 407248 h 1760101"/>
              <a:gd name="connsiteX58" fmla="*/ 1127745 w 1973311"/>
              <a:gd name="connsiteY58" fmla="*/ 402485 h 1760101"/>
              <a:gd name="connsiteX59" fmla="*/ 1151558 w 1973311"/>
              <a:gd name="connsiteY59" fmla="*/ 419154 h 1760101"/>
              <a:gd name="connsiteX60" fmla="*/ 1196802 w 1973311"/>
              <a:gd name="connsiteY60" fmla="*/ 423917 h 1760101"/>
              <a:gd name="connsiteX61" fmla="*/ 1208707 w 1973311"/>
              <a:gd name="connsiteY61" fmla="*/ 435823 h 1760101"/>
              <a:gd name="connsiteX62" fmla="*/ 1220614 w 1973311"/>
              <a:gd name="connsiteY62" fmla="*/ 466779 h 1760101"/>
              <a:gd name="connsiteX63" fmla="*/ 1234902 w 1973311"/>
              <a:gd name="connsiteY63" fmla="*/ 478685 h 1760101"/>
              <a:gd name="connsiteX64" fmla="*/ 1270621 w 1973311"/>
              <a:gd name="connsiteY64" fmla="*/ 502498 h 1760101"/>
              <a:gd name="connsiteX65" fmla="*/ 1287289 w 1973311"/>
              <a:gd name="connsiteY65" fmla="*/ 492973 h 1760101"/>
              <a:gd name="connsiteX66" fmla="*/ 1323008 w 1973311"/>
              <a:gd name="connsiteY66" fmla="*/ 502498 h 1760101"/>
              <a:gd name="connsiteX67" fmla="*/ 1382538 w 1973311"/>
              <a:gd name="connsiteY67" fmla="*/ 564411 h 1760101"/>
              <a:gd name="connsiteX68" fmla="*/ 1358725 w 1973311"/>
              <a:gd name="connsiteY68" fmla="*/ 614416 h 1760101"/>
              <a:gd name="connsiteX69" fmla="*/ 1401590 w 1973311"/>
              <a:gd name="connsiteY69" fmla="*/ 700142 h 1760101"/>
              <a:gd name="connsiteX70" fmla="*/ 1423020 w 1973311"/>
              <a:gd name="connsiteY70" fmla="*/ 757292 h 1760101"/>
              <a:gd name="connsiteX71" fmla="*/ 1449213 w 1973311"/>
              <a:gd name="connsiteY71" fmla="*/ 783485 h 1760101"/>
              <a:gd name="connsiteX72" fmla="*/ 1496839 w 1973311"/>
              <a:gd name="connsiteY72" fmla="*/ 816822 h 1760101"/>
              <a:gd name="connsiteX73" fmla="*/ 1553990 w 1973311"/>
              <a:gd name="connsiteY73" fmla="*/ 797773 h 1760101"/>
              <a:gd name="connsiteX74" fmla="*/ 1623046 w 1973311"/>
              <a:gd name="connsiteY74" fmla="*/ 735860 h 1760101"/>
              <a:gd name="connsiteX75" fmla="*/ 1639714 w 1973311"/>
              <a:gd name="connsiteY75" fmla="*/ 723954 h 1760101"/>
              <a:gd name="connsiteX76" fmla="*/ 1677814 w 1973311"/>
              <a:gd name="connsiteY76" fmla="*/ 764435 h 1760101"/>
              <a:gd name="connsiteX77" fmla="*/ 1708771 w 1973311"/>
              <a:gd name="connsiteY77" fmla="*/ 778723 h 1760101"/>
              <a:gd name="connsiteX78" fmla="*/ 1751633 w 1973311"/>
              <a:gd name="connsiteY78" fmla="*/ 802535 h 1760101"/>
              <a:gd name="connsiteX79" fmla="*/ 1780208 w 1973311"/>
              <a:gd name="connsiteY79" fmla="*/ 831110 h 1760101"/>
              <a:gd name="connsiteX80" fmla="*/ 1861171 w 1973311"/>
              <a:gd name="connsiteY80" fmla="*/ 873973 h 1760101"/>
              <a:gd name="connsiteX81" fmla="*/ 1892127 w 1973311"/>
              <a:gd name="connsiteY81" fmla="*/ 873973 h 1760101"/>
              <a:gd name="connsiteX82" fmla="*/ 1927846 w 1973311"/>
              <a:gd name="connsiteY82" fmla="*/ 881117 h 1760101"/>
              <a:gd name="connsiteX83" fmla="*/ 1927846 w 1973311"/>
              <a:gd name="connsiteY83" fmla="*/ 938266 h 1760101"/>
              <a:gd name="connsiteX84" fmla="*/ 1942133 w 1973311"/>
              <a:gd name="connsiteY84" fmla="*/ 1014467 h 1760101"/>
              <a:gd name="connsiteX85" fmla="*/ 1937371 w 1973311"/>
              <a:gd name="connsiteY85" fmla="*/ 1069235 h 1760101"/>
              <a:gd name="connsiteX86" fmla="*/ 1934989 w 1973311"/>
              <a:gd name="connsiteY86" fmla="*/ 1128766 h 1760101"/>
              <a:gd name="connsiteX87" fmla="*/ 1968327 w 1973311"/>
              <a:gd name="connsiteY87" fmla="*/ 1200204 h 1760101"/>
              <a:gd name="connsiteX88" fmla="*/ 1970708 w 1973311"/>
              <a:gd name="connsiteY88" fmla="*/ 1221635 h 1760101"/>
              <a:gd name="connsiteX89" fmla="*/ 1944514 w 1973311"/>
              <a:gd name="connsiteY89" fmla="*/ 1285929 h 1760101"/>
              <a:gd name="connsiteX90" fmla="*/ 1889746 w 1973311"/>
              <a:gd name="connsiteY90" fmla="*/ 1350223 h 1760101"/>
              <a:gd name="connsiteX91" fmla="*/ 1887364 w 1973311"/>
              <a:gd name="connsiteY91" fmla="*/ 1409754 h 1760101"/>
              <a:gd name="connsiteX92" fmla="*/ 1908794 w 1973311"/>
              <a:gd name="connsiteY92" fmla="*/ 1440709 h 1760101"/>
              <a:gd name="connsiteX93" fmla="*/ 1825451 w 1973311"/>
              <a:gd name="connsiteY93" fmla="*/ 1390704 h 1760101"/>
              <a:gd name="connsiteX94" fmla="*/ 1777826 w 1973311"/>
              <a:gd name="connsiteY94" fmla="*/ 1438328 h 1760101"/>
              <a:gd name="connsiteX95" fmla="*/ 1701626 w 1973311"/>
              <a:gd name="connsiteY95" fmla="*/ 1362128 h 1760101"/>
              <a:gd name="connsiteX96" fmla="*/ 1670670 w 1973311"/>
              <a:gd name="connsiteY96" fmla="*/ 1331172 h 1760101"/>
              <a:gd name="connsiteX97" fmla="*/ 1587326 w 1973311"/>
              <a:gd name="connsiteY97" fmla="*/ 1302597 h 1760101"/>
              <a:gd name="connsiteX98" fmla="*/ 1523032 w 1973311"/>
              <a:gd name="connsiteY98" fmla="*/ 1216872 h 1760101"/>
              <a:gd name="connsiteX99" fmla="*/ 1477788 w 1973311"/>
              <a:gd name="connsiteY99" fmla="*/ 1183535 h 1760101"/>
              <a:gd name="connsiteX100" fmla="*/ 1420638 w 1973311"/>
              <a:gd name="connsiteY100" fmla="*/ 1174009 h 1760101"/>
              <a:gd name="connsiteX101" fmla="*/ 1330151 w 1973311"/>
              <a:gd name="connsiteY101" fmla="*/ 1188299 h 1760101"/>
              <a:gd name="connsiteX102" fmla="*/ 1313482 w 1973311"/>
              <a:gd name="connsiteY102" fmla="*/ 1185916 h 1760101"/>
              <a:gd name="connsiteX103" fmla="*/ 1273001 w 1973311"/>
              <a:gd name="connsiteY103" fmla="*/ 1212109 h 1760101"/>
              <a:gd name="connsiteX104" fmla="*/ 1239663 w 1973311"/>
              <a:gd name="connsiteY104" fmla="*/ 1228778 h 1760101"/>
              <a:gd name="connsiteX105" fmla="*/ 1234901 w 1973311"/>
              <a:gd name="connsiteY105" fmla="*/ 1250210 h 1760101"/>
              <a:gd name="connsiteX106" fmla="*/ 1203945 w 1973311"/>
              <a:gd name="connsiteY106" fmla="*/ 1269260 h 1760101"/>
              <a:gd name="connsiteX107" fmla="*/ 1180132 w 1973311"/>
              <a:gd name="connsiteY107" fmla="*/ 1302597 h 1760101"/>
              <a:gd name="connsiteX108" fmla="*/ 1122982 w 1973311"/>
              <a:gd name="connsiteY108" fmla="*/ 1331172 h 1760101"/>
              <a:gd name="connsiteX109" fmla="*/ 1101551 w 1973311"/>
              <a:gd name="connsiteY109" fmla="*/ 1362129 h 1760101"/>
              <a:gd name="connsiteX110" fmla="*/ 1075357 w 1973311"/>
              <a:gd name="connsiteY110" fmla="*/ 1388322 h 1760101"/>
              <a:gd name="connsiteX111" fmla="*/ 1061070 w 1973311"/>
              <a:gd name="connsiteY111" fmla="*/ 1454997 h 1760101"/>
              <a:gd name="connsiteX112" fmla="*/ 1072976 w 1973311"/>
              <a:gd name="connsiteY112" fmla="*/ 1502622 h 1760101"/>
              <a:gd name="connsiteX113" fmla="*/ 1099170 w 1973311"/>
              <a:gd name="connsiteY113" fmla="*/ 1543103 h 1760101"/>
              <a:gd name="connsiteX114" fmla="*/ 1103932 w 1973311"/>
              <a:gd name="connsiteY114" fmla="*/ 1590729 h 1760101"/>
              <a:gd name="connsiteX115" fmla="*/ 1089645 w 1973311"/>
              <a:gd name="connsiteY115" fmla="*/ 1621684 h 1760101"/>
              <a:gd name="connsiteX116" fmla="*/ 1080120 w 1973311"/>
              <a:gd name="connsiteY116" fmla="*/ 1652642 h 1760101"/>
              <a:gd name="connsiteX117" fmla="*/ 994395 w 1973311"/>
              <a:gd name="connsiteY117" fmla="*/ 1726459 h 1760101"/>
              <a:gd name="connsiteX118" fmla="*/ 970582 w 1973311"/>
              <a:gd name="connsiteY118" fmla="*/ 1747891 h 1760101"/>
              <a:gd name="connsiteX119" fmla="*/ 912783 w 1973311"/>
              <a:gd name="connsiteY119" fmla="*/ 1757893 h 1760101"/>
              <a:gd name="connsiteX120" fmla="*/ 799132 w 1973311"/>
              <a:gd name="connsiteY120" fmla="*/ 1702648 h 1760101"/>
              <a:gd name="connsiteX121" fmla="*/ 751507 w 1973311"/>
              <a:gd name="connsiteY121" fmla="*/ 1674072 h 1760101"/>
              <a:gd name="connsiteX122" fmla="*/ 668163 w 1973311"/>
              <a:gd name="connsiteY122" fmla="*/ 1645499 h 1760101"/>
              <a:gd name="connsiteX123" fmla="*/ 582438 w 1973311"/>
              <a:gd name="connsiteY123" fmla="*/ 1631209 h 1760101"/>
              <a:gd name="connsiteX124" fmla="*/ 527670 w 1973311"/>
              <a:gd name="connsiteY124" fmla="*/ 1640734 h 1760101"/>
              <a:gd name="connsiteX125" fmla="*/ 472901 w 1973311"/>
              <a:gd name="connsiteY125" fmla="*/ 1638353 h 1760101"/>
              <a:gd name="connsiteX126" fmla="*/ 372888 w 1973311"/>
              <a:gd name="connsiteY126" fmla="*/ 1655022 h 1760101"/>
              <a:gd name="connsiteX127" fmla="*/ 294307 w 1973311"/>
              <a:gd name="connsiteY127" fmla="*/ 1643117 h 1760101"/>
              <a:gd name="connsiteX128" fmla="*/ 227632 w 1973311"/>
              <a:gd name="connsiteY128" fmla="*/ 1619303 h 1760101"/>
              <a:gd name="connsiteX129" fmla="*/ 151432 w 1973311"/>
              <a:gd name="connsiteY129" fmla="*/ 1547867 h 1760101"/>
              <a:gd name="connsiteX130" fmla="*/ 56183 w 1973311"/>
              <a:gd name="connsiteY130" fmla="*/ 1497860 h 1760101"/>
              <a:gd name="connsiteX131" fmla="*/ 29988 w 1973311"/>
              <a:gd name="connsiteY131" fmla="*/ 1433567 h 1760101"/>
              <a:gd name="connsiteX132" fmla="*/ 51420 w 1973311"/>
              <a:gd name="connsiteY132" fmla="*/ 1416898 h 1760101"/>
              <a:gd name="connsiteX133" fmla="*/ 68088 w 1973311"/>
              <a:gd name="connsiteY133" fmla="*/ 1371654 h 1760101"/>
              <a:gd name="connsiteX134" fmla="*/ 61001 w 1973311"/>
              <a:gd name="connsiteY134" fmla="*/ 1336122 h 1760101"/>
              <a:gd name="connsiteX0" fmla="*/ 67420 w 1979730"/>
              <a:gd name="connsiteY0" fmla="*/ 1336122 h 1760101"/>
              <a:gd name="connsiteX1" fmla="*/ 48314 w 1979730"/>
              <a:gd name="connsiteY1" fmla="*/ 1290692 h 1760101"/>
              <a:gd name="connsiteX2" fmla="*/ 55457 w 1979730"/>
              <a:gd name="connsiteY2" fmla="*/ 1233542 h 1760101"/>
              <a:gd name="connsiteX3" fmla="*/ 26882 w 1979730"/>
              <a:gd name="connsiteY3" fmla="*/ 1135909 h 1760101"/>
              <a:gd name="connsiteX4" fmla="*/ 45932 w 1979730"/>
              <a:gd name="connsiteY4" fmla="*/ 1138292 h 1760101"/>
              <a:gd name="connsiteX5" fmla="*/ 112608 w 1979730"/>
              <a:gd name="connsiteY5" fmla="*/ 1159722 h 1760101"/>
              <a:gd name="connsiteX6" fmla="*/ 141183 w 1979730"/>
              <a:gd name="connsiteY6" fmla="*/ 1124004 h 1760101"/>
              <a:gd name="connsiteX7" fmla="*/ 188808 w 1979730"/>
              <a:gd name="connsiteY7" fmla="*/ 1107334 h 1760101"/>
              <a:gd name="connsiteX8" fmla="*/ 176901 w 1979730"/>
              <a:gd name="connsiteY8" fmla="*/ 1071617 h 1760101"/>
              <a:gd name="connsiteX9" fmla="*/ 181665 w 1979730"/>
              <a:gd name="connsiteY9" fmla="*/ 1026372 h 1760101"/>
              <a:gd name="connsiteX10" fmla="*/ 203095 w 1979730"/>
              <a:gd name="connsiteY10" fmla="*/ 990654 h 1760101"/>
              <a:gd name="connsiteX11" fmla="*/ 205477 w 1979730"/>
              <a:gd name="connsiteY11" fmla="*/ 964459 h 1760101"/>
              <a:gd name="connsiteX12" fmla="*/ 226907 w 1979730"/>
              <a:gd name="connsiteY12" fmla="*/ 964460 h 1760101"/>
              <a:gd name="connsiteX13" fmla="*/ 255483 w 1979730"/>
              <a:gd name="connsiteY13" fmla="*/ 950172 h 1760101"/>
              <a:gd name="connsiteX14" fmla="*/ 305490 w 1979730"/>
              <a:gd name="connsiteY14" fmla="*/ 885878 h 1760101"/>
              <a:gd name="connsiteX15" fmla="*/ 336445 w 1979730"/>
              <a:gd name="connsiteY15" fmla="*/ 833490 h 1760101"/>
              <a:gd name="connsiteX16" fmla="*/ 429315 w 1979730"/>
              <a:gd name="connsiteY16" fmla="*/ 778722 h 1760101"/>
              <a:gd name="connsiteX17" fmla="*/ 541233 w 1979730"/>
              <a:gd name="connsiteY17" fmla="*/ 740621 h 1760101"/>
              <a:gd name="connsiteX18" fmla="*/ 515040 w 1979730"/>
              <a:gd name="connsiteY18" fmla="*/ 707284 h 1760101"/>
              <a:gd name="connsiteX19" fmla="*/ 476940 w 1979730"/>
              <a:gd name="connsiteY19" fmla="*/ 688234 h 1760101"/>
              <a:gd name="connsiteX20" fmla="*/ 495990 w 1979730"/>
              <a:gd name="connsiteY20" fmla="*/ 647753 h 1760101"/>
              <a:gd name="connsiteX21" fmla="*/ 491227 w 1979730"/>
              <a:gd name="connsiteY21" fmla="*/ 623941 h 1760101"/>
              <a:gd name="connsiteX22" fmla="*/ 486465 w 1979730"/>
              <a:gd name="connsiteY22" fmla="*/ 604891 h 1760101"/>
              <a:gd name="connsiteX23" fmla="*/ 303108 w 1979730"/>
              <a:gd name="connsiteY23" fmla="*/ 552503 h 1760101"/>
              <a:gd name="connsiteX24" fmla="*/ 14976 w 1979730"/>
              <a:gd name="connsiteY24" fmla="*/ 388196 h 1760101"/>
              <a:gd name="connsiteX25" fmla="*/ 45933 w 1979730"/>
              <a:gd name="connsiteY25" fmla="*/ 202458 h 1760101"/>
              <a:gd name="connsiteX26" fmla="*/ 88796 w 1979730"/>
              <a:gd name="connsiteY26" fmla="*/ 161977 h 1760101"/>
              <a:gd name="connsiteX27" fmla="*/ 53077 w 1979730"/>
              <a:gd name="connsiteY27" fmla="*/ 152452 h 1760101"/>
              <a:gd name="connsiteX28" fmla="*/ 43552 w 1979730"/>
              <a:gd name="connsiteY28" fmla="*/ 135783 h 1760101"/>
              <a:gd name="connsiteX29" fmla="*/ 60221 w 1979730"/>
              <a:gd name="connsiteY29" fmla="*/ 100065 h 1760101"/>
              <a:gd name="connsiteX30" fmla="*/ 38790 w 1979730"/>
              <a:gd name="connsiteY30" fmla="*/ 88158 h 1760101"/>
              <a:gd name="connsiteX31" fmla="*/ 53077 w 1979730"/>
              <a:gd name="connsiteY31" fmla="*/ 80063 h 1760101"/>
              <a:gd name="connsiteX32" fmla="*/ 64983 w 1979730"/>
              <a:gd name="connsiteY32" fmla="*/ 57204 h 1760101"/>
              <a:gd name="connsiteX33" fmla="*/ 112608 w 1979730"/>
              <a:gd name="connsiteY33" fmla="*/ 28627 h 1760101"/>
              <a:gd name="connsiteX34" fmla="*/ 160233 w 1979730"/>
              <a:gd name="connsiteY34" fmla="*/ 26247 h 1760101"/>
              <a:gd name="connsiteX35" fmla="*/ 198333 w 1979730"/>
              <a:gd name="connsiteY35" fmla="*/ 47679 h 1760101"/>
              <a:gd name="connsiteX36" fmla="*/ 222146 w 1979730"/>
              <a:gd name="connsiteY36" fmla="*/ 50059 h 1760101"/>
              <a:gd name="connsiteX37" fmla="*/ 274533 w 1979730"/>
              <a:gd name="connsiteY37" fmla="*/ 54823 h 1760101"/>
              <a:gd name="connsiteX38" fmla="*/ 305490 w 1979730"/>
              <a:gd name="connsiteY38" fmla="*/ 64348 h 1760101"/>
              <a:gd name="connsiteX39" fmla="*/ 310252 w 1979730"/>
              <a:gd name="connsiteY39" fmla="*/ 35773 h 1760101"/>
              <a:gd name="connsiteX40" fmla="*/ 303108 w 1979730"/>
              <a:gd name="connsiteY40" fmla="*/ 16722 h 1760101"/>
              <a:gd name="connsiteX41" fmla="*/ 400740 w 1979730"/>
              <a:gd name="connsiteY41" fmla="*/ 52 h 1760101"/>
              <a:gd name="connsiteX42" fmla="*/ 436457 w 1979730"/>
              <a:gd name="connsiteY42" fmla="*/ 23867 h 1760101"/>
              <a:gd name="connsiteX43" fmla="*/ 465033 w 1979730"/>
              <a:gd name="connsiteY43" fmla="*/ 31010 h 1760101"/>
              <a:gd name="connsiteX44" fmla="*/ 500752 w 1979730"/>
              <a:gd name="connsiteY44" fmla="*/ 81017 h 1760101"/>
              <a:gd name="connsiteX45" fmla="*/ 545996 w 1979730"/>
              <a:gd name="connsiteY45" fmla="*/ 114352 h 1760101"/>
              <a:gd name="connsiteX46" fmla="*/ 555520 w 1979730"/>
              <a:gd name="connsiteY46" fmla="*/ 150073 h 1760101"/>
              <a:gd name="connsiteX47" fmla="*/ 550757 w 1979730"/>
              <a:gd name="connsiteY47" fmla="*/ 221510 h 1760101"/>
              <a:gd name="connsiteX48" fmla="*/ 574874 w 1979730"/>
              <a:gd name="connsiteY48" fmla="*/ 276654 h 1760101"/>
              <a:gd name="connsiteX49" fmla="*/ 636482 w 1979730"/>
              <a:gd name="connsiteY49" fmla="*/ 309617 h 1760101"/>
              <a:gd name="connsiteX50" fmla="*/ 767451 w 1979730"/>
              <a:gd name="connsiteY50" fmla="*/ 381054 h 1760101"/>
              <a:gd name="connsiteX51" fmla="*/ 857940 w 1979730"/>
              <a:gd name="connsiteY51" fmla="*/ 440583 h 1760101"/>
              <a:gd name="connsiteX52" fmla="*/ 929376 w 1979730"/>
              <a:gd name="connsiteY52" fmla="*/ 390579 h 1760101"/>
              <a:gd name="connsiteX53" fmla="*/ 979382 w 1979730"/>
              <a:gd name="connsiteY53" fmla="*/ 362004 h 1760101"/>
              <a:gd name="connsiteX54" fmla="*/ 993670 w 1979730"/>
              <a:gd name="connsiteY54" fmla="*/ 378673 h 1760101"/>
              <a:gd name="connsiteX55" fmla="*/ 1036532 w 1979730"/>
              <a:gd name="connsiteY55" fmla="*/ 395342 h 1760101"/>
              <a:gd name="connsiteX56" fmla="*/ 1060346 w 1979730"/>
              <a:gd name="connsiteY56" fmla="*/ 407248 h 1760101"/>
              <a:gd name="connsiteX57" fmla="*/ 1134164 w 1979730"/>
              <a:gd name="connsiteY57" fmla="*/ 402485 h 1760101"/>
              <a:gd name="connsiteX58" fmla="*/ 1157977 w 1979730"/>
              <a:gd name="connsiteY58" fmla="*/ 419154 h 1760101"/>
              <a:gd name="connsiteX59" fmla="*/ 1203221 w 1979730"/>
              <a:gd name="connsiteY59" fmla="*/ 423917 h 1760101"/>
              <a:gd name="connsiteX60" fmla="*/ 1215126 w 1979730"/>
              <a:gd name="connsiteY60" fmla="*/ 435823 h 1760101"/>
              <a:gd name="connsiteX61" fmla="*/ 1227033 w 1979730"/>
              <a:gd name="connsiteY61" fmla="*/ 466779 h 1760101"/>
              <a:gd name="connsiteX62" fmla="*/ 1241321 w 1979730"/>
              <a:gd name="connsiteY62" fmla="*/ 478685 h 1760101"/>
              <a:gd name="connsiteX63" fmla="*/ 1277040 w 1979730"/>
              <a:gd name="connsiteY63" fmla="*/ 502498 h 1760101"/>
              <a:gd name="connsiteX64" fmla="*/ 1293708 w 1979730"/>
              <a:gd name="connsiteY64" fmla="*/ 492973 h 1760101"/>
              <a:gd name="connsiteX65" fmla="*/ 1329427 w 1979730"/>
              <a:gd name="connsiteY65" fmla="*/ 502498 h 1760101"/>
              <a:gd name="connsiteX66" fmla="*/ 1388957 w 1979730"/>
              <a:gd name="connsiteY66" fmla="*/ 564411 h 1760101"/>
              <a:gd name="connsiteX67" fmla="*/ 1365144 w 1979730"/>
              <a:gd name="connsiteY67" fmla="*/ 614416 h 1760101"/>
              <a:gd name="connsiteX68" fmla="*/ 1408009 w 1979730"/>
              <a:gd name="connsiteY68" fmla="*/ 700142 h 1760101"/>
              <a:gd name="connsiteX69" fmla="*/ 1429439 w 1979730"/>
              <a:gd name="connsiteY69" fmla="*/ 757292 h 1760101"/>
              <a:gd name="connsiteX70" fmla="*/ 1455632 w 1979730"/>
              <a:gd name="connsiteY70" fmla="*/ 783485 h 1760101"/>
              <a:gd name="connsiteX71" fmla="*/ 1503258 w 1979730"/>
              <a:gd name="connsiteY71" fmla="*/ 816822 h 1760101"/>
              <a:gd name="connsiteX72" fmla="*/ 1560409 w 1979730"/>
              <a:gd name="connsiteY72" fmla="*/ 797773 h 1760101"/>
              <a:gd name="connsiteX73" fmla="*/ 1629465 w 1979730"/>
              <a:gd name="connsiteY73" fmla="*/ 735860 h 1760101"/>
              <a:gd name="connsiteX74" fmla="*/ 1646133 w 1979730"/>
              <a:gd name="connsiteY74" fmla="*/ 723954 h 1760101"/>
              <a:gd name="connsiteX75" fmla="*/ 1684233 w 1979730"/>
              <a:gd name="connsiteY75" fmla="*/ 764435 h 1760101"/>
              <a:gd name="connsiteX76" fmla="*/ 1715190 w 1979730"/>
              <a:gd name="connsiteY76" fmla="*/ 778723 h 1760101"/>
              <a:gd name="connsiteX77" fmla="*/ 1758052 w 1979730"/>
              <a:gd name="connsiteY77" fmla="*/ 802535 h 1760101"/>
              <a:gd name="connsiteX78" fmla="*/ 1786627 w 1979730"/>
              <a:gd name="connsiteY78" fmla="*/ 831110 h 1760101"/>
              <a:gd name="connsiteX79" fmla="*/ 1867590 w 1979730"/>
              <a:gd name="connsiteY79" fmla="*/ 873973 h 1760101"/>
              <a:gd name="connsiteX80" fmla="*/ 1898546 w 1979730"/>
              <a:gd name="connsiteY80" fmla="*/ 873973 h 1760101"/>
              <a:gd name="connsiteX81" fmla="*/ 1934265 w 1979730"/>
              <a:gd name="connsiteY81" fmla="*/ 881117 h 1760101"/>
              <a:gd name="connsiteX82" fmla="*/ 1934265 w 1979730"/>
              <a:gd name="connsiteY82" fmla="*/ 938266 h 1760101"/>
              <a:gd name="connsiteX83" fmla="*/ 1948552 w 1979730"/>
              <a:gd name="connsiteY83" fmla="*/ 1014467 h 1760101"/>
              <a:gd name="connsiteX84" fmla="*/ 1943790 w 1979730"/>
              <a:gd name="connsiteY84" fmla="*/ 1069235 h 1760101"/>
              <a:gd name="connsiteX85" fmla="*/ 1941408 w 1979730"/>
              <a:gd name="connsiteY85" fmla="*/ 1128766 h 1760101"/>
              <a:gd name="connsiteX86" fmla="*/ 1974746 w 1979730"/>
              <a:gd name="connsiteY86" fmla="*/ 1200204 h 1760101"/>
              <a:gd name="connsiteX87" fmla="*/ 1977127 w 1979730"/>
              <a:gd name="connsiteY87" fmla="*/ 1221635 h 1760101"/>
              <a:gd name="connsiteX88" fmla="*/ 1950933 w 1979730"/>
              <a:gd name="connsiteY88" fmla="*/ 1285929 h 1760101"/>
              <a:gd name="connsiteX89" fmla="*/ 1896165 w 1979730"/>
              <a:gd name="connsiteY89" fmla="*/ 1350223 h 1760101"/>
              <a:gd name="connsiteX90" fmla="*/ 1893783 w 1979730"/>
              <a:gd name="connsiteY90" fmla="*/ 1409754 h 1760101"/>
              <a:gd name="connsiteX91" fmla="*/ 1915213 w 1979730"/>
              <a:gd name="connsiteY91" fmla="*/ 1440709 h 1760101"/>
              <a:gd name="connsiteX92" fmla="*/ 1831870 w 1979730"/>
              <a:gd name="connsiteY92" fmla="*/ 1390704 h 1760101"/>
              <a:gd name="connsiteX93" fmla="*/ 1784245 w 1979730"/>
              <a:gd name="connsiteY93" fmla="*/ 1438328 h 1760101"/>
              <a:gd name="connsiteX94" fmla="*/ 1708045 w 1979730"/>
              <a:gd name="connsiteY94" fmla="*/ 1362128 h 1760101"/>
              <a:gd name="connsiteX95" fmla="*/ 1677089 w 1979730"/>
              <a:gd name="connsiteY95" fmla="*/ 1331172 h 1760101"/>
              <a:gd name="connsiteX96" fmla="*/ 1593745 w 1979730"/>
              <a:gd name="connsiteY96" fmla="*/ 1302597 h 1760101"/>
              <a:gd name="connsiteX97" fmla="*/ 1529451 w 1979730"/>
              <a:gd name="connsiteY97" fmla="*/ 1216872 h 1760101"/>
              <a:gd name="connsiteX98" fmla="*/ 1484207 w 1979730"/>
              <a:gd name="connsiteY98" fmla="*/ 1183535 h 1760101"/>
              <a:gd name="connsiteX99" fmla="*/ 1427057 w 1979730"/>
              <a:gd name="connsiteY99" fmla="*/ 1174009 h 1760101"/>
              <a:gd name="connsiteX100" fmla="*/ 1336570 w 1979730"/>
              <a:gd name="connsiteY100" fmla="*/ 1188299 h 1760101"/>
              <a:gd name="connsiteX101" fmla="*/ 1319901 w 1979730"/>
              <a:gd name="connsiteY101" fmla="*/ 1185916 h 1760101"/>
              <a:gd name="connsiteX102" fmla="*/ 1279420 w 1979730"/>
              <a:gd name="connsiteY102" fmla="*/ 1212109 h 1760101"/>
              <a:gd name="connsiteX103" fmla="*/ 1246082 w 1979730"/>
              <a:gd name="connsiteY103" fmla="*/ 1228778 h 1760101"/>
              <a:gd name="connsiteX104" fmla="*/ 1241320 w 1979730"/>
              <a:gd name="connsiteY104" fmla="*/ 1250210 h 1760101"/>
              <a:gd name="connsiteX105" fmla="*/ 1210364 w 1979730"/>
              <a:gd name="connsiteY105" fmla="*/ 1269260 h 1760101"/>
              <a:gd name="connsiteX106" fmla="*/ 1186551 w 1979730"/>
              <a:gd name="connsiteY106" fmla="*/ 1302597 h 1760101"/>
              <a:gd name="connsiteX107" fmla="*/ 1129401 w 1979730"/>
              <a:gd name="connsiteY107" fmla="*/ 1331172 h 1760101"/>
              <a:gd name="connsiteX108" fmla="*/ 1107970 w 1979730"/>
              <a:gd name="connsiteY108" fmla="*/ 1362129 h 1760101"/>
              <a:gd name="connsiteX109" fmla="*/ 1081776 w 1979730"/>
              <a:gd name="connsiteY109" fmla="*/ 1388322 h 1760101"/>
              <a:gd name="connsiteX110" fmla="*/ 1067489 w 1979730"/>
              <a:gd name="connsiteY110" fmla="*/ 1454997 h 1760101"/>
              <a:gd name="connsiteX111" fmla="*/ 1079395 w 1979730"/>
              <a:gd name="connsiteY111" fmla="*/ 1502622 h 1760101"/>
              <a:gd name="connsiteX112" fmla="*/ 1105589 w 1979730"/>
              <a:gd name="connsiteY112" fmla="*/ 1543103 h 1760101"/>
              <a:gd name="connsiteX113" fmla="*/ 1110351 w 1979730"/>
              <a:gd name="connsiteY113" fmla="*/ 1590729 h 1760101"/>
              <a:gd name="connsiteX114" fmla="*/ 1096064 w 1979730"/>
              <a:gd name="connsiteY114" fmla="*/ 1621684 h 1760101"/>
              <a:gd name="connsiteX115" fmla="*/ 1086539 w 1979730"/>
              <a:gd name="connsiteY115" fmla="*/ 1652642 h 1760101"/>
              <a:gd name="connsiteX116" fmla="*/ 1000814 w 1979730"/>
              <a:gd name="connsiteY116" fmla="*/ 1726459 h 1760101"/>
              <a:gd name="connsiteX117" fmla="*/ 977001 w 1979730"/>
              <a:gd name="connsiteY117" fmla="*/ 1747891 h 1760101"/>
              <a:gd name="connsiteX118" fmla="*/ 919202 w 1979730"/>
              <a:gd name="connsiteY118" fmla="*/ 1757893 h 1760101"/>
              <a:gd name="connsiteX119" fmla="*/ 805551 w 1979730"/>
              <a:gd name="connsiteY119" fmla="*/ 1702648 h 1760101"/>
              <a:gd name="connsiteX120" fmla="*/ 757926 w 1979730"/>
              <a:gd name="connsiteY120" fmla="*/ 1674072 h 1760101"/>
              <a:gd name="connsiteX121" fmla="*/ 674582 w 1979730"/>
              <a:gd name="connsiteY121" fmla="*/ 1645499 h 1760101"/>
              <a:gd name="connsiteX122" fmla="*/ 588857 w 1979730"/>
              <a:gd name="connsiteY122" fmla="*/ 1631209 h 1760101"/>
              <a:gd name="connsiteX123" fmla="*/ 534089 w 1979730"/>
              <a:gd name="connsiteY123" fmla="*/ 1640734 h 1760101"/>
              <a:gd name="connsiteX124" fmla="*/ 479320 w 1979730"/>
              <a:gd name="connsiteY124" fmla="*/ 1638353 h 1760101"/>
              <a:gd name="connsiteX125" fmla="*/ 379307 w 1979730"/>
              <a:gd name="connsiteY125" fmla="*/ 1655022 h 1760101"/>
              <a:gd name="connsiteX126" fmla="*/ 300726 w 1979730"/>
              <a:gd name="connsiteY126" fmla="*/ 1643117 h 1760101"/>
              <a:gd name="connsiteX127" fmla="*/ 234051 w 1979730"/>
              <a:gd name="connsiteY127" fmla="*/ 1619303 h 1760101"/>
              <a:gd name="connsiteX128" fmla="*/ 157851 w 1979730"/>
              <a:gd name="connsiteY128" fmla="*/ 1547867 h 1760101"/>
              <a:gd name="connsiteX129" fmla="*/ 62602 w 1979730"/>
              <a:gd name="connsiteY129" fmla="*/ 1497860 h 1760101"/>
              <a:gd name="connsiteX130" fmla="*/ 36407 w 1979730"/>
              <a:gd name="connsiteY130" fmla="*/ 1433567 h 1760101"/>
              <a:gd name="connsiteX131" fmla="*/ 57839 w 1979730"/>
              <a:gd name="connsiteY131" fmla="*/ 1416898 h 1760101"/>
              <a:gd name="connsiteX132" fmla="*/ 74507 w 1979730"/>
              <a:gd name="connsiteY132" fmla="*/ 1371654 h 1760101"/>
              <a:gd name="connsiteX133" fmla="*/ 67420 w 1979730"/>
              <a:gd name="connsiteY133" fmla="*/ 1336122 h 1760101"/>
              <a:gd name="connsiteX0" fmla="*/ 59940 w 1972250"/>
              <a:gd name="connsiteY0" fmla="*/ 1336122 h 1760101"/>
              <a:gd name="connsiteX1" fmla="*/ 40834 w 1972250"/>
              <a:gd name="connsiteY1" fmla="*/ 1290692 h 1760101"/>
              <a:gd name="connsiteX2" fmla="*/ 47977 w 1972250"/>
              <a:gd name="connsiteY2" fmla="*/ 1233542 h 1760101"/>
              <a:gd name="connsiteX3" fmla="*/ 19402 w 1972250"/>
              <a:gd name="connsiteY3" fmla="*/ 1135909 h 1760101"/>
              <a:gd name="connsiteX4" fmla="*/ 38452 w 1972250"/>
              <a:gd name="connsiteY4" fmla="*/ 1138292 h 1760101"/>
              <a:gd name="connsiteX5" fmla="*/ 105128 w 1972250"/>
              <a:gd name="connsiteY5" fmla="*/ 1159722 h 1760101"/>
              <a:gd name="connsiteX6" fmla="*/ 133703 w 1972250"/>
              <a:gd name="connsiteY6" fmla="*/ 1124004 h 1760101"/>
              <a:gd name="connsiteX7" fmla="*/ 181328 w 1972250"/>
              <a:gd name="connsiteY7" fmla="*/ 1107334 h 1760101"/>
              <a:gd name="connsiteX8" fmla="*/ 169421 w 1972250"/>
              <a:gd name="connsiteY8" fmla="*/ 1071617 h 1760101"/>
              <a:gd name="connsiteX9" fmla="*/ 174185 w 1972250"/>
              <a:gd name="connsiteY9" fmla="*/ 1026372 h 1760101"/>
              <a:gd name="connsiteX10" fmla="*/ 195615 w 1972250"/>
              <a:gd name="connsiteY10" fmla="*/ 990654 h 1760101"/>
              <a:gd name="connsiteX11" fmla="*/ 197997 w 1972250"/>
              <a:gd name="connsiteY11" fmla="*/ 964459 h 1760101"/>
              <a:gd name="connsiteX12" fmla="*/ 219427 w 1972250"/>
              <a:gd name="connsiteY12" fmla="*/ 964460 h 1760101"/>
              <a:gd name="connsiteX13" fmla="*/ 248003 w 1972250"/>
              <a:gd name="connsiteY13" fmla="*/ 950172 h 1760101"/>
              <a:gd name="connsiteX14" fmla="*/ 298010 w 1972250"/>
              <a:gd name="connsiteY14" fmla="*/ 885878 h 1760101"/>
              <a:gd name="connsiteX15" fmla="*/ 328965 w 1972250"/>
              <a:gd name="connsiteY15" fmla="*/ 833490 h 1760101"/>
              <a:gd name="connsiteX16" fmla="*/ 421835 w 1972250"/>
              <a:gd name="connsiteY16" fmla="*/ 778722 h 1760101"/>
              <a:gd name="connsiteX17" fmla="*/ 533753 w 1972250"/>
              <a:gd name="connsiteY17" fmla="*/ 740621 h 1760101"/>
              <a:gd name="connsiteX18" fmla="*/ 507560 w 1972250"/>
              <a:gd name="connsiteY18" fmla="*/ 707284 h 1760101"/>
              <a:gd name="connsiteX19" fmla="*/ 469460 w 1972250"/>
              <a:gd name="connsiteY19" fmla="*/ 688234 h 1760101"/>
              <a:gd name="connsiteX20" fmla="*/ 488510 w 1972250"/>
              <a:gd name="connsiteY20" fmla="*/ 647753 h 1760101"/>
              <a:gd name="connsiteX21" fmla="*/ 483747 w 1972250"/>
              <a:gd name="connsiteY21" fmla="*/ 623941 h 1760101"/>
              <a:gd name="connsiteX22" fmla="*/ 478985 w 1972250"/>
              <a:gd name="connsiteY22" fmla="*/ 604891 h 1760101"/>
              <a:gd name="connsiteX23" fmla="*/ 295628 w 1972250"/>
              <a:gd name="connsiteY23" fmla="*/ 552503 h 1760101"/>
              <a:gd name="connsiteX24" fmla="*/ 7496 w 1972250"/>
              <a:gd name="connsiteY24" fmla="*/ 388196 h 1760101"/>
              <a:gd name="connsiteX25" fmla="*/ 81316 w 1972250"/>
              <a:gd name="connsiteY25" fmla="*/ 161977 h 1760101"/>
              <a:gd name="connsiteX26" fmla="*/ 45597 w 1972250"/>
              <a:gd name="connsiteY26" fmla="*/ 152452 h 1760101"/>
              <a:gd name="connsiteX27" fmla="*/ 36072 w 1972250"/>
              <a:gd name="connsiteY27" fmla="*/ 135783 h 1760101"/>
              <a:gd name="connsiteX28" fmla="*/ 52741 w 1972250"/>
              <a:gd name="connsiteY28" fmla="*/ 100065 h 1760101"/>
              <a:gd name="connsiteX29" fmla="*/ 31310 w 1972250"/>
              <a:gd name="connsiteY29" fmla="*/ 88158 h 1760101"/>
              <a:gd name="connsiteX30" fmla="*/ 45597 w 1972250"/>
              <a:gd name="connsiteY30" fmla="*/ 80063 h 1760101"/>
              <a:gd name="connsiteX31" fmla="*/ 57503 w 1972250"/>
              <a:gd name="connsiteY31" fmla="*/ 57204 h 1760101"/>
              <a:gd name="connsiteX32" fmla="*/ 105128 w 1972250"/>
              <a:gd name="connsiteY32" fmla="*/ 28627 h 1760101"/>
              <a:gd name="connsiteX33" fmla="*/ 152753 w 1972250"/>
              <a:gd name="connsiteY33" fmla="*/ 26247 h 1760101"/>
              <a:gd name="connsiteX34" fmla="*/ 190853 w 1972250"/>
              <a:gd name="connsiteY34" fmla="*/ 47679 h 1760101"/>
              <a:gd name="connsiteX35" fmla="*/ 214666 w 1972250"/>
              <a:gd name="connsiteY35" fmla="*/ 50059 h 1760101"/>
              <a:gd name="connsiteX36" fmla="*/ 267053 w 1972250"/>
              <a:gd name="connsiteY36" fmla="*/ 54823 h 1760101"/>
              <a:gd name="connsiteX37" fmla="*/ 298010 w 1972250"/>
              <a:gd name="connsiteY37" fmla="*/ 64348 h 1760101"/>
              <a:gd name="connsiteX38" fmla="*/ 302772 w 1972250"/>
              <a:gd name="connsiteY38" fmla="*/ 35773 h 1760101"/>
              <a:gd name="connsiteX39" fmla="*/ 295628 w 1972250"/>
              <a:gd name="connsiteY39" fmla="*/ 16722 h 1760101"/>
              <a:gd name="connsiteX40" fmla="*/ 393260 w 1972250"/>
              <a:gd name="connsiteY40" fmla="*/ 52 h 1760101"/>
              <a:gd name="connsiteX41" fmla="*/ 428977 w 1972250"/>
              <a:gd name="connsiteY41" fmla="*/ 23867 h 1760101"/>
              <a:gd name="connsiteX42" fmla="*/ 457553 w 1972250"/>
              <a:gd name="connsiteY42" fmla="*/ 31010 h 1760101"/>
              <a:gd name="connsiteX43" fmla="*/ 493272 w 1972250"/>
              <a:gd name="connsiteY43" fmla="*/ 81017 h 1760101"/>
              <a:gd name="connsiteX44" fmla="*/ 538516 w 1972250"/>
              <a:gd name="connsiteY44" fmla="*/ 114352 h 1760101"/>
              <a:gd name="connsiteX45" fmla="*/ 548040 w 1972250"/>
              <a:gd name="connsiteY45" fmla="*/ 150073 h 1760101"/>
              <a:gd name="connsiteX46" fmla="*/ 543277 w 1972250"/>
              <a:gd name="connsiteY46" fmla="*/ 221510 h 1760101"/>
              <a:gd name="connsiteX47" fmla="*/ 567394 w 1972250"/>
              <a:gd name="connsiteY47" fmla="*/ 276654 h 1760101"/>
              <a:gd name="connsiteX48" fmla="*/ 629002 w 1972250"/>
              <a:gd name="connsiteY48" fmla="*/ 309617 h 1760101"/>
              <a:gd name="connsiteX49" fmla="*/ 759971 w 1972250"/>
              <a:gd name="connsiteY49" fmla="*/ 381054 h 1760101"/>
              <a:gd name="connsiteX50" fmla="*/ 850460 w 1972250"/>
              <a:gd name="connsiteY50" fmla="*/ 440583 h 1760101"/>
              <a:gd name="connsiteX51" fmla="*/ 921896 w 1972250"/>
              <a:gd name="connsiteY51" fmla="*/ 390579 h 1760101"/>
              <a:gd name="connsiteX52" fmla="*/ 971902 w 1972250"/>
              <a:gd name="connsiteY52" fmla="*/ 362004 h 1760101"/>
              <a:gd name="connsiteX53" fmla="*/ 986190 w 1972250"/>
              <a:gd name="connsiteY53" fmla="*/ 378673 h 1760101"/>
              <a:gd name="connsiteX54" fmla="*/ 1029052 w 1972250"/>
              <a:gd name="connsiteY54" fmla="*/ 395342 h 1760101"/>
              <a:gd name="connsiteX55" fmla="*/ 1052866 w 1972250"/>
              <a:gd name="connsiteY55" fmla="*/ 407248 h 1760101"/>
              <a:gd name="connsiteX56" fmla="*/ 1126684 w 1972250"/>
              <a:gd name="connsiteY56" fmla="*/ 402485 h 1760101"/>
              <a:gd name="connsiteX57" fmla="*/ 1150497 w 1972250"/>
              <a:gd name="connsiteY57" fmla="*/ 419154 h 1760101"/>
              <a:gd name="connsiteX58" fmla="*/ 1195741 w 1972250"/>
              <a:gd name="connsiteY58" fmla="*/ 423917 h 1760101"/>
              <a:gd name="connsiteX59" fmla="*/ 1207646 w 1972250"/>
              <a:gd name="connsiteY59" fmla="*/ 435823 h 1760101"/>
              <a:gd name="connsiteX60" fmla="*/ 1219553 w 1972250"/>
              <a:gd name="connsiteY60" fmla="*/ 466779 h 1760101"/>
              <a:gd name="connsiteX61" fmla="*/ 1233841 w 1972250"/>
              <a:gd name="connsiteY61" fmla="*/ 478685 h 1760101"/>
              <a:gd name="connsiteX62" fmla="*/ 1269560 w 1972250"/>
              <a:gd name="connsiteY62" fmla="*/ 502498 h 1760101"/>
              <a:gd name="connsiteX63" fmla="*/ 1286228 w 1972250"/>
              <a:gd name="connsiteY63" fmla="*/ 492973 h 1760101"/>
              <a:gd name="connsiteX64" fmla="*/ 1321947 w 1972250"/>
              <a:gd name="connsiteY64" fmla="*/ 502498 h 1760101"/>
              <a:gd name="connsiteX65" fmla="*/ 1381477 w 1972250"/>
              <a:gd name="connsiteY65" fmla="*/ 564411 h 1760101"/>
              <a:gd name="connsiteX66" fmla="*/ 1357664 w 1972250"/>
              <a:gd name="connsiteY66" fmla="*/ 614416 h 1760101"/>
              <a:gd name="connsiteX67" fmla="*/ 1400529 w 1972250"/>
              <a:gd name="connsiteY67" fmla="*/ 700142 h 1760101"/>
              <a:gd name="connsiteX68" fmla="*/ 1421959 w 1972250"/>
              <a:gd name="connsiteY68" fmla="*/ 757292 h 1760101"/>
              <a:gd name="connsiteX69" fmla="*/ 1448152 w 1972250"/>
              <a:gd name="connsiteY69" fmla="*/ 783485 h 1760101"/>
              <a:gd name="connsiteX70" fmla="*/ 1495778 w 1972250"/>
              <a:gd name="connsiteY70" fmla="*/ 816822 h 1760101"/>
              <a:gd name="connsiteX71" fmla="*/ 1552929 w 1972250"/>
              <a:gd name="connsiteY71" fmla="*/ 797773 h 1760101"/>
              <a:gd name="connsiteX72" fmla="*/ 1621985 w 1972250"/>
              <a:gd name="connsiteY72" fmla="*/ 735860 h 1760101"/>
              <a:gd name="connsiteX73" fmla="*/ 1638653 w 1972250"/>
              <a:gd name="connsiteY73" fmla="*/ 723954 h 1760101"/>
              <a:gd name="connsiteX74" fmla="*/ 1676753 w 1972250"/>
              <a:gd name="connsiteY74" fmla="*/ 764435 h 1760101"/>
              <a:gd name="connsiteX75" fmla="*/ 1707710 w 1972250"/>
              <a:gd name="connsiteY75" fmla="*/ 778723 h 1760101"/>
              <a:gd name="connsiteX76" fmla="*/ 1750572 w 1972250"/>
              <a:gd name="connsiteY76" fmla="*/ 802535 h 1760101"/>
              <a:gd name="connsiteX77" fmla="*/ 1779147 w 1972250"/>
              <a:gd name="connsiteY77" fmla="*/ 831110 h 1760101"/>
              <a:gd name="connsiteX78" fmla="*/ 1860110 w 1972250"/>
              <a:gd name="connsiteY78" fmla="*/ 873973 h 1760101"/>
              <a:gd name="connsiteX79" fmla="*/ 1891066 w 1972250"/>
              <a:gd name="connsiteY79" fmla="*/ 873973 h 1760101"/>
              <a:gd name="connsiteX80" fmla="*/ 1926785 w 1972250"/>
              <a:gd name="connsiteY80" fmla="*/ 881117 h 1760101"/>
              <a:gd name="connsiteX81" fmla="*/ 1926785 w 1972250"/>
              <a:gd name="connsiteY81" fmla="*/ 938266 h 1760101"/>
              <a:gd name="connsiteX82" fmla="*/ 1941072 w 1972250"/>
              <a:gd name="connsiteY82" fmla="*/ 1014467 h 1760101"/>
              <a:gd name="connsiteX83" fmla="*/ 1936310 w 1972250"/>
              <a:gd name="connsiteY83" fmla="*/ 1069235 h 1760101"/>
              <a:gd name="connsiteX84" fmla="*/ 1933928 w 1972250"/>
              <a:gd name="connsiteY84" fmla="*/ 1128766 h 1760101"/>
              <a:gd name="connsiteX85" fmla="*/ 1967266 w 1972250"/>
              <a:gd name="connsiteY85" fmla="*/ 1200204 h 1760101"/>
              <a:gd name="connsiteX86" fmla="*/ 1969647 w 1972250"/>
              <a:gd name="connsiteY86" fmla="*/ 1221635 h 1760101"/>
              <a:gd name="connsiteX87" fmla="*/ 1943453 w 1972250"/>
              <a:gd name="connsiteY87" fmla="*/ 1285929 h 1760101"/>
              <a:gd name="connsiteX88" fmla="*/ 1888685 w 1972250"/>
              <a:gd name="connsiteY88" fmla="*/ 1350223 h 1760101"/>
              <a:gd name="connsiteX89" fmla="*/ 1886303 w 1972250"/>
              <a:gd name="connsiteY89" fmla="*/ 1409754 h 1760101"/>
              <a:gd name="connsiteX90" fmla="*/ 1907733 w 1972250"/>
              <a:gd name="connsiteY90" fmla="*/ 1440709 h 1760101"/>
              <a:gd name="connsiteX91" fmla="*/ 1824390 w 1972250"/>
              <a:gd name="connsiteY91" fmla="*/ 1390704 h 1760101"/>
              <a:gd name="connsiteX92" fmla="*/ 1776765 w 1972250"/>
              <a:gd name="connsiteY92" fmla="*/ 1438328 h 1760101"/>
              <a:gd name="connsiteX93" fmla="*/ 1700565 w 1972250"/>
              <a:gd name="connsiteY93" fmla="*/ 1362128 h 1760101"/>
              <a:gd name="connsiteX94" fmla="*/ 1669609 w 1972250"/>
              <a:gd name="connsiteY94" fmla="*/ 1331172 h 1760101"/>
              <a:gd name="connsiteX95" fmla="*/ 1586265 w 1972250"/>
              <a:gd name="connsiteY95" fmla="*/ 1302597 h 1760101"/>
              <a:gd name="connsiteX96" fmla="*/ 1521971 w 1972250"/>
              <a:gd name="connsiteY96" fmla="*/ 1216872 h 1760101"/>
              <a:gd name="connsiteX97" fmla="*/ 1476727 w 1972250"/>
              <a:gd name="connsiteY97" fmla="*/ 1183535 h 1760101"/>
              <a:gd name="connsiteX98" fmla="*/ 1419577 w 1972250"/>
              <a:gd name="connsiteY98" fmla="*/ 1174009 h 1760101"/>
              <a:gd name="connsiteX99" fmla="*/ 1329090 w 1972250"/>
              <a:gd name="connsiteY99" fmla="*/ 1188299 h 1760101"/>
              <a:gd name="connsiteX100" fmla="*/ 1312421 w 1972250"/>
              <a:gd name="connsiteY100" fmla="*/ 1185916 h 1760101"/>
              <a:gd name="connsiteX101" fmla="*/ 1271940 w 1972250"/>
              <a:gd name="connsiteY101" fmla="*/ 1212109 h 1760101"/>
              <a:gd name="connsiteX102" fmla="*/ 1238602 w 1972250"/>
              <a:gd name="connsiteY102" fmla="*/ 1228778 h 1760101"/>
              <a:gd name="connsiteX103" fmla="*/ 1233840 w 1972250"/>
              <a:gd name="connsiteY103" fmla="*/ 1250210 h 1760101"/>
              <a:gd name="connsiteX104" fmla="*/ 1202884 w 1972250"/>
              <a:gd name="connsiteY104" fmla="*/ 1269260 h 1760101"/>
              <a:gd name="connsiteX105" fmla="*/ 1179071 w 1972250"/>
              <a:gd name="connsiteY105" fmla="*/ 1302597 h 1760101"/>
              <a:gd name="connsiteX106" fmla="*/ 1121921 w 1972250"/>
              <a:gd name="connsiteY106" fmla="*/ 1331172 h 1760101"/>
              <a:gd name="connsiteX107" fmla="*/ 1100490 w 1972250"/>
              <a:gd name="connsiteY107" fmla="*/ 1362129 h 1760101"/>
              <a:gd name="connsiteX108" fmla="*/ 1074296 w 1972250"/>
              <a:gd name="connsiteY108" fmla="*/ 1388322 h 1760101"/>
              <a:gd name="connsiteX109" fmla="*/ 1060009 w 1972250"/>
              <a:gd name="connsiteY109" fmla="*/ 1454997 h 1760101"/>
              <a:gd name="connsiteX110" fmla="*/ 1071915 w 1972250"/>
              <a:gd name="connsiteY110" fmla="*/ 1502622 h 1760101"/>
              <a:gd name="connsiteX111" fmla="*/ 1098109 w 1972250"/>
              <a:gd name="connsiteY111" fmla="*/ 1543103 h 1760101"/>
              <a:gd name="connsiteX112" fmla="*/ 1102871 w 1972250"/>
              <a:gd name="connsiteY112" fmla="*/ 1590729 h 1760101"/>
              <a:gd name="connsiteX113" fmla="*/ 1088584 w 1972250"/>
              <a:gd name="connsiteY113" fmla="*/ 1621684 h 1760101"/>
              <a:gd name="connsiteX114" fmla="*/ 1079059 w 1972250"/>
              <a:gd name="connsiteY114" fmla="*/ 1652642 h 1760101"/>
              <a:gd name="connsiteX115" fmla="*/ 993334 w 1972250"/>
              <a:gd name="connsiteY115" fmla="*/ 1726459 h 1760101"/>
              <a:gd name="connsiteX116" fmla="*/ 969521 w 1972250"/>
              <a:gd name="connsiteY116" fmla="*/ 1747891 h 1760101"/>
              <a:gd name="connsiteX117" fmla="*/ 911722 w 1972250"/>
              <a:gd name="connsiteY117" fmla="*/ 1757893 h 1760101"/>
              <a:gd name="connsiteX118" fmla="*/ 798071 w 1972250"/>
              <a:gd name="connsiteY118" fmla="*/ 1702648 h 1760101"/>
              <a:gd name="connsiteX119" fmla="*/ 750446 w 1972250"/>
              <a:gd name="connsiteY119" fmla="*/ 1674072 h 1760101"/>
              <a:gd name="connsiteX120" fmla="*/ 667102 w 1972250"/>
              <a:gd name="connsiteY120" fmla="*/ 1645499 h 1760101"/>
              <a:gd name="connsiteX121" fmla="*/ 581377 w 1972250"/>
              <a:gd name="connsiteY121" fmla="*/ 1631209 h 1760101"/>
              <a:gd name="connsiteX122" fmla="*/ 526609 w 1972250"/>
              <a:gd name="connsiteY122" fmla="*/ 1640734 h 1760101"/>
              <a:gd name="connsiteX123" fmla="*/ 471840 w 1972250"/>
              <a:gd name="connsiteY123" fmla="*/ 1638353 h 1760101"/>
              <a:gd name="connsiteX124" fmla="*/ 371827 w 1972250"/>
              <a:gd name="connsiteY124" fmla="*/ 1655022 h 1760101"/>
              <a:gd name="connsiteX125" fmla="*/ 293246 w 1972250"/>
              <a:gd name="connsiteY125" fmla="*/ 1643117 h 1760101"/>
              <a:gd name="connsiteX126" fmla="*/ 226571 w 1972250"/>
              <a:gd name="connsiteY126" fmla="*/ 1619303 h 1760101"/>
              <a:gd name="connsiteX127" fmla="*/ 150371 w 1972250"/>
              <a:gd name="connsiteY127" fmla="*/ 1547867 h 1760101"/>
              <a:gd name="connsiteX128" fmla="*/ 55122 w 1972250"/>
              <a:gd name="connsiteY128" fmla="*/ 1497860 h 1760101"/>
              <a:gd name="connsiteX129" fmla="*/ 28927 w 1972250"/>
              <a:gd name="connsiteY129" fmla="*/ 1433567 h 1760101"/>
              <a:gd name="connsiteX130" fmla="*/ 50359 w 1972250"/>
              <a:gd name="connsiteY130" fmla="*/ 1416898 h 1760101"/>
              <a:gd name="connsiteX131" fmla="*/ 67027 w 1972250"/>
              <a:gd name="connsiteY131" fmla="*/ 1371654 h 1760101"/>
              <a:gd name="connsiteX132" fmla="*/ 59940 w 1972250"/>
              <a:gd name="connsiteY132" fmla="*/ 1336122 h 1760101"/>
              <a:gd name="connsiteX0" fmla="*/ 64999 w 1977309"/>
              <a:gd name="connsiteY0" fmla="*/ 1336122 h 1760101"/>
              <a:gd name="connsiteX1" fmla="*/ 45893 w 1977309"/>
              <a:gd name="connsiteY1" fmla="*/ 1290692 h 1760101"/>
              <a:gd name="connsiteX2" fmla="*/ 53036 w 1977309"/>
              <a:gd name="connsiteY2" fmla="*/ 1233542 h 1760101"/>
              <a:gd name="connsiteX3" fmla="*/ 24461 w 1977309"/>
              <a:gd name="connsiteY3" fmla="*/ 1135909 h 1760101"/>
              <a:gd name="connsiteX4" fmla="*/ 43511 w 1977309"/>
              <a:gd name="connsiteY4" fmla="*/ 1138292 h 1760101"/>
              <a:gd name="connsiteX5" fmla="*/ 110187 w 1977309"/>
              <a:gd name="connsiteY5" fmla="*/ 1159722 h 1760101"/>
              <a:gd name="connsiteX6" fmla="*/ 138762 w 1977309"/>
              <a:gd name="connsiteY6" fmla="*/ 1124004 h 1760101"/>
              <a:gd name="connsiteX7" fmla="*/ 186387 w 1977309"/>
              <a:gd name="connsiteY7" fmla="*/ 1107334 h 1760101"/>
              <a:gd name="connsiteX8" fmla="*/ 174480 w 1977309"/>
              <a:gd name="connsiteY8" fmla="*/ 1071617 h 1760101"/>
              <a:gd name="connsiteX9" fmla="*/ 179244 w 1977309"/>
              <a:gd name="connsiteY9" fmla="*/ 1026372 h 1760101"/>
              <a:gd name="connsiteX10" fmla="*/ 200674 w 1977309"/>
              <a:gd name="connsiteY10" fmla="*/ 990654 h 1760101"/>
              <a:gd name="connsiteX11" fmla="*/ 203056 w 1977309"/>
              <a:gd name="connsiteY11" fmla="*/ 964459 h 1760101"/>
              <a:gd name="connsiteX12" fmla="*/ 224486 w 1977309"/>
              <a:gd name="connsiteY12" fmla="*/ 964460 h 1760101"/>
              <a:gd name="connsiteX13" fmla="*/ 253062 w 1977309"/>
              <a:gd name="connsiteY13" fmla="*/ 950172 h 1760101"/>
              <a:gd name="connsiteX14" fmla="*/ 303069 w 1977309"/>
              <a:gd name="connsiteY14" fmla="*/ 885878 h 1760101"/>
              <a:gd name="connsiteX15" fmla="*/ 334024 w 1977309"/>
              <a:gd name="connsiteY15" fmla="*/ 833490 h 1760101"/>
              <a:gd name="connsiteX16" fmla="*/ 426894 w 1977309"/>
              <a:gd name="connsiteY16" fmla="*/ 778722 h 1760101"/>
              <a:gd name="connsiteX17" fmla="*/ 538812 w 1977309"/>
              <a:gd name="connsiteY17" fmla="*/ 740621 h 1760101"/>
              <a:gd name="connsiteX18" fmla="*/ 512619 w 1977309"/>
              <a:gd name="connsiteY18" fmla="*/ 707284 h 1760101"/>
              <a:gd name="connsiteX19" fmla="*/ 474519 w 1977309"/>
              <a:gd name="connsiteY19" fmla="*/ 688234 h 1760101"/>
              <a:gd name="connsiteX20" fmla="*/ 493569 w 1977309"/>
              <a:gd name="connsiteY20" fmla="*/ 647753 h 1760101"/>
              <a:gd name="connsiteX21" fmla="*/ 488806 w 1977309"/>
              <a:gd name="connsiteY21" fmla="*/ 623941 h 1760101"/>
              <a:gd name="connsiteX22" fmla="*/ 484044 w 1977309"/>
              <a:gd name="connsiteY22" fmla="*/ 604891 h 1760101"/>
              <a:gd name="connsiteX23" fmla="*/ 300687 w 1977309"/>
              <a:gd name="connsiteY23" fmla="*/ 552503 h 1760101"/>
              <a:gd name="connsiteX24" fmla="*/ 12555 w 1977309"/>
              <a:gd name="connsiteY24" fmla="*/ 388196 h 1760101"/>
              <a:gd name="connsiteX25" fmla="*/ 50656 w 1977309"/>
              <a:gd name="connsiteY25" fmla="*/ 152452 h 1760101"/>
              <a:gd name="connsiteX26" fmla="*/ 41131 w 1977309"/>
              <a:gd name="connsiteY26" fmla="*/ 135783 h 1760101"/>
              <a:gd name="connsiteX27" fmla="*/ 57800 w 1977309"/>
              <a:gd name="connsiteY27" fmla="*/ 100065 h 1760101"/>
              <a:gd name="connsiteX28" fmla="*/ 36369 w 1977309"/>
              <a:gd name="connsiteY28" fmla="*/ 88158 h 1760101"/>
              <a:gd name="connsiteX29" fmla="*/ 50656 w 1977309"/>
              <a:gd name="connsiteY29" fmla="*/ 80063 h 1760101"/>
              <a:gd name="connsiteX30" fmla="*/ 62562 w 1977309"/>
              <a:gd name="connsiteY30" fmla="*/ 57204 h 1760101"/>
              <a:gd name="connsiteX31" fmla="*/ 110187 w 1977309"/>
              <a:gd name="connsiteY31" fmla="*/ 28627 h 1760101"/>
              <a:gd name="connsiteX32" fmla="*/ 157812 w 1977309"/>
              <a:gd name="connsiteY32" fmla="*/ 26247 h 1760101"/>
              <a:gd name="connsiteX33" fmla="*/ 195912 w 1977309"/>
              <a:gd name="connsiteY33" fmla="*/ 47679 h 1760101"/>
              <a:gd name="connsiteX34" fmla="*/ 219725 w 1977309"/>
              <a:gd name="connsiteY34" fmla="*/ 50059 h 1760101"/>
              <a:gd name="connsiteX35" fmla="*/ 272112 w 1977309"/>
              <a:gd name="connsiteY35" fmla="*/ 54823 h 1760101"/>
              <a:gd name="connsiteX36" fmla="*/ 303069 w 1977309"/>
              <a:gd name="connsiteY36" fmla="*/ 64348 h 1760101"/>
              <a:gd name="connsiteX37" fmla="*/ 307831 w 1977309"/>
              <a:gd name="connsiteY37" fmla="*/ 35773 h 1760101"/>
              <a:gd name="connsiteX38" fmla="*/ 300687 w 1977309"/>
              <a:gd name="connsiteY38" fmla="*/ 16722 h 1760101"/>
              <a:gd name="connsiteX39" fmla="*/ 398319 w 1977309"/>
              <a:gd name="connsiteY39" fmla="*/ 52 h 1760101"/>
              <a:gd name="connsiteX40" fmla="*/ 434036 w 1977309"/>
              <a:gd name="connsiteY40" fmla="*/ 23867 h 1760101"/>
              <a:gd name="connsiteX41" fmla="*/ 462612 w 1977309"/>
              <a:gd name="connsiteY41" fmla="*/ 31010 h 1760101"/>
              <a:gd name="connsiteX42" fmla="*/ 498331 w 1977309"/>
              <a:gd name="connsiteY42" fmla="*/ 81017 h 1760101"/>
              <a:gd name="connsiteX43" fmla="*/ 543575 w 1977309"/>
              <a:gd name="connsiteY43" fmla="*/ 114352 h 1760101"/>
              <a:gd name="connsiteX44" fmla="*/ 553099 w 1977309"/>
              <a:gd name="connsiteY44" fmla="*/ 150073 h 1760101"/>
              <a:gd name="connsiteX45" fmla="*/ 548336 w 1977309"/>
              <a:gd name="connsiteY45" fmla="*/ 221510 h 1760101"/>
              <a:gd name="connsiteX46" fmla="*/ 572453 w 1977309"/>
              <a:gd name="connsiteY46" fmla="*/ 276654 h 1760101"/>
              <a:gd name="connsiteX47" fmla="*/ 634061 w 1977309"/>
              <a:gd name="connsiteY47" fmla="*/ 309617 h 1760101"/>
              <a:gd name="connsiteX48" fmla="*/ 765030 w 1977309"/>
              <a:gd name="connsiteY48" fmla="*/ 381054 h 1760101"/>
              <a:gd name="connsiteX49" fmla="*/ 855519 w 1977309"/>
              <a:gd name="connsiteY49" fmla="*/ 440583 h 1760101"/>
              <a:gd name="connsiteX50" fmla="*/ 926955 w 1977309"/>
              <a:gd name="connsiteY50" fmla="*/ 390579 h 1760101"/>
              <a:gd name="connsiteX51" fmla="*/ 976961 w 1977309"/>
              <a:gd name="connsiteY51" fmla="*/ 362004 h 1760101"/>
              <a:gd name="connsiteX52" fmla="*/ 991249 w 1977309"/>
              <a:gd name="connsiteY52" fmla="*/ 378673 h 1760101"/>
              <a:gd name="connsiteX53" fmla="*/ 1034111 w 1977309"/>
              <a:gd name="connsiteY53" fmla="*/ 395342 h 1760101"/>
              <a:gd name="connsiteX54" fmla="*/ 1057925 w 1977309"/>
              <a:gd name="connsiteY54" fmla="*/ 407248 h 1760101"/>
              <a:gd name="connsiteX55" fmla="*/ 1131743 w 1977309"/>
              <a:gd name="connsiteY55" fmla="*/ 402485 h 1760101"/>
              <a:gd name="connsiteX56" fmla="*/ 1155556 w 1977309"/>
              <a:gd name="connsiteY56" fmla="*/ 419154 h 1760101"/>
              <a:gd name="connsiteX57" fmla="*/ 1200800 w 1977309"/>
              <a:gd name="connsiteY57" fmla="*/ 423917 h 1760101"/>
              <a:gd name="connsiteX58" fmla="*/ 1212705 w 1977309"/>
              <a:gd name="connsiteY58" fmla="*/ 435823 h 1760101"/>
              <a:gd name="connsiteX59" fmla="*/ 1224612 w 1977309"/>
              <a:gd name="connsiteY59" fmla="*/ 466779 h 1760101"/>
              <a:gd name="connsiteX60" fmla="*/ 1238900 w 1977309"/>
              <a:gd name="connsiteY60" fmla="*/ 478685 h 1760101"/>
              <a:gd name="connsiteX61" fmla="*/ 1274619 w 1977309"/>
              <a:gd name="connsiteY61" fmla="*/ 502498 h 1760101"/>
              <a:gd name="connsiteX62" fmla="*/ 1291287 w 1977309"/>
              <a:gd name="connsiteY62" fmla="*/ 492973 h 1760101"/>
              <a:gd name="connsiteX63" fmla="*/ 1327006 w 1977309"/>
              <a:gd name="connsiteY63" fmla="*/ 502498 h 1760101"/>
              <a:gd name="connsiteX64" fmla="*/ 1386536 w 1977309"/>
              <a:gd name="connsiteY64" fmla="*/ 564411 h 1760101"/>
              <a:gd name="connsiteX65" fmla="*/ 1362723 w 1977309"/>
              <a:gd name="connsiteY65" fmla="*/ 614416 h 1760101"/>
              <a:gd name="connsiteX66" fmla="*/ 1405588 w 1977309"/>
              <a:gd name="connsiteY66" fmla="*/ 700142 h 1760101"/>
              <a:gd name="connsiteX67" fmla="*/ 1427018 w 1977309"/>
              <a:gd name="connsiteY67" fmla="*/ 757292 h 1760101"/>
              <a:gd name="connsiteX68" fmla="*/ 1453211 w 1977309"/>
              <a:gd name="connsiteY68" fmla="*/ 783485 h 1760101"/>
              <a:gd name="connsiteX69" fmla="*/ 1500837 w 1977309"/>
              <a:gd name="connsiteY69" fmla="*/ 816822 h 1760101"/>
              <a:gd name="connsiteX70" fmla="*/ 1557988 w 1977309"/>
              <a:gd name="connsiteY70" fmla="*/ 797773 h 1760101"/>
              <a:gd name="connsiteX71" fmla="*/ 1627044 w 1977309"/>
              <a:gd name="connsiteY71" fmla="*/ 735860 h 1760101"/>
              <a:gd name="connsiteX72" fmla="*/ 1643712 w 1977309"/>
              <a:gd name="connsiteY72" fmla="*/ 723954 h 1760101"/>
              <a:gd name="connsiteX73" fmla="*/ 1681812 w 1977309"/>
              <a:gd name="connsiteY73" fmla="*/ 764435 h 1760101"/>
              <a:gd name="connsiteX74" fmla="*/ 1712769 w 1977309"/>
              <a:gd name="connsiteY74" fmla="*/ 778723 h 1760101"/>
              <a:gd name="connsiteX75" fmla="*/ 1755631 w 1977309"/>
              <a:gd name="connsiteY75" fmla="*/ 802535 h 1760101"/>
              <a:gd name="connsiteX76" fmla="*/ 1784206 w 1977309"/>
              <a:gd name="connsiteY76" fmla="*/ 831110 h 1760101"/>
              <a:gd name="connsiteX77" fmla="*/ 1865169 w 1977309"/>
              <a:gd name="connsiteY77" fmla="*/ 873973 h 1760101"/>
              <a:gd name="connsiteX78" fmla="*/ 1896125 w 1977309"/>
              <a:gd name="connsiteY78" fmla="*/ 873973 h 1760101"/>
              <a:gd name="connsiteX79" fmla="*/ 1931844 w 1977309"/>
              <a:gd name="connsiteY79" fmla="*/ 881117 h 1760101"/>
              <a:gd name="connsiteX80" fmla="*/ 1931844 w 1977309"/>
              <a:gd name="connsiteY80" fmla="*/ 938266 h 1760101"/>
              <a:gd name="connsiteX81" fmla="*/ 1946131 w 1977309"/>
              <a:gd name="connsiteY81" fmla="*/ 1014467 h 1760101"/>
              <a:gd name="connsiteX82" fmla="*/ 1941369 w 1977309"/>
              <a:gd name="connsiteY82" fmla="*/ 1069235 h 1760101"/>
              <a:gd name="connsiteX83" fmla="*/ 1938987 w 1977309"/>
              <a:gd name="connsiteY83" fmla="*/ 1128766 h 1760101"/>
              <a:gd name="connsiteX84" fmla="*/ 1972325 w 1977309"/>
              <a:gd name="connsiteY84" fmla="*/ 1200204 h 1760101"/>
              <a:gd name="connsiteX85" fmla="*/ 1974706 w 1977309"/>
              <a:gd name="connsiteY85" fmla="*/ 1221635 h 1760101"/>
              <a:gd name="connsiteX86" fmla="*/ 1948512 w 1977309"/>
              <a:gd name="connsiteY86" fmla="*/ 1285929 h 1760101"/>
              <a:gd name="connsiteX87" fmla="*/ 1893744 w 1977309"/>
              <a:gd name="connsiteY87" fmla="*/ 1350223 h 1760101"/>
              <a:gd name="connsiteX88" fmla="*/ 1891362 w 1977309"/>
              <a:gd name="connsiteY88" fmla="*/ 1409754 h 1760101"/>
              <a:gd name="connsiteX89" fmla="*/ 1912792 w 1977309"/>
              <a:gd name="connsiteY89" fmla="*/ 1440709 h 1760101"/>
              <a:gd name="connsiteX90" fmla="*/ 1829449 w 1977309"/>
              <a:gd name="connsiteY90" fmla="*/ 1390704 h 1760101"/>
              <a:gd name="connsiteX91" fmla="*/ 1781824 w 1977309"/>
              <a:gd name="connsiteY91" fmla="*/ 1438328 h 1760101"/>
              <a:gd name="connsiteX92" fmla="*/ 1705624 w 1977309"/>
              <a:gd name="connsiteY92" fmla="*/ 1362128 h 1760101"/>
              <a:gd name="connsiteX93" fmla="*/ 1674668 w 1977309"/>
              <a:gd name="connsiteY93" fmla="*/ 1331172 h 1760101"/>
              <a:gd name="connsiteX94" fmla="*/ 1591324 w 1977309"/>
              <a:gd name="connsiteY94" fmla="*/ 1302597 h 1760101"/>
              <a:gd name="connsiteX95" fmla="*/ 1527030 w 1977309"/>
              <a:gd name="connsiteY95" fmla="*/ 1216872 h 1760101"/>
              <a:gd name="connsiteX96" fmla="*/ 1481786 w 1977309"/>
              <a:gd name="connsiteY96" fmla="*/ 1183535 h 1760101"/>
              <a:gd name="connsiteX97" fmla="*/ 1424636 w 1977309"/>
              <a:gd name="connsiteY97" fmla="*/ 1174009 h 1760101"/>
              <a:gd name="connsiteX98" fmla="*/ 1334149 w 1977309"/>
              <a:gd name="connsiteY98" fmla="*/ 1188299 h 1760101"/>
              <a:gd name="connsiteX99" fmla="*/ 1317480 w 1977309"/>
              <a:gd name="connsiteY99" fmla="*/ 1185916 h 1760101"/>
              <a:gd name="connsiteX100" fmla="*/ 1276999 w 1977309"/>
              <a:gd name="connsiteY100" fmla="*/ 1212109 h 1760101"/>
              <a:gd name="connsiteX101" fmla="*/ 1243661 w 1977309"/>
              <a:gd name="connsiteY101" fmla="*/ 1228778 h 1760101"/>
              <a:gd name="connsiteX102" fmla="*/ 1238899 w 1977309"/>
              <a:gd name="connsiteY102" fmla="*/ 1250210 h 1760101"/>
              <a:gd name="connsiteX103" fmla="*/ 1207943 w 1977309"/>
              <a:gd name="connsiteY103" fmla="*/ 1269260 h 1760101"/>
              <a:gd name="connsiteX104" fmla="*/ 1184130 w 1977309"/>
              <a:gd name="connsiteY104" fmla="*/ 1302597 h 1760101"/>
              <a:gd name="connsiteX105" fmla="*/ 1126980 w 1977309"/>
              <a:gd name="connsiteY105" fmla="*/ 1331172 h 1760101"/>
              <a:gd name="connsiteX106" fmla="*/ 1105549 w 1977309"/>
              <a:gd name="connsiteY106" fmla="*/ 1362129 h 1760101"/>
              <a:gd name="connsiteX107" fmla="*/ 1079355 w 1977309"/>
              <a:gd name="connsiteY107" fmla="*/ 1388322 h 1760101"/>
              <a:gd name="connsiteX108" fmla="*/ 1065068 w 1977309"/>
              <a:gd name="connsiteY108" fmla="*/ 1454997 h 1760101"/>
              <a:gd name="connsiteX109" fmla="*/ 1076974 w 1977309"/>
              <a:gd name="connsiteY109" fmla="*/ 1502622 h 1760101"/>
              <a:gd name="connsiteX110" fmla="*/ 1103168 w 1977309"/>
              <a:gd name="connsiteY110" fmla="*/ 1543103 h 1760101"/>
              <a:gd name="connsiteX111" fmla="*/ 1107930 w 1977309"/>
              <a:gd name="connsiteY111" fmla="*/ 1590729 h 1760101"/>
              <a:gd name="connsiteX112" fmla="*/ 1093643 w 1977309"/>
              <a:gd name="connsiteY112" fmla="*/ 1621684 h 1760101"/>
              <a:gd name="connsiteX113" fmla="*/ 1084118 w 1977309"/>
              <a:gd name="connsiteY113" fmla="*/ 1652642 h 1760101"/>
              <a:gd name="connsiteX114" fmla="*/ 998393 w 1977309"/>
              <a:gd name="connsiteY114" fmla="*/ 1726459 h 1760101"/>
              <a:gd name="connsiteX115" fmla="*/ 974580 w 1977309"/>
              <a:gd name="connsiteY115" fmla="*/ 1747891 h 1760101"/>
              <a:gd name="connsiteX116" fmla="*/ 916781 w 1977309"/>
              <a:gd name="connsiteY116" fmla="*/ 1757893 h 1760101"/>
              <a:gd name="connsiteX117" fmla="*/ 803130 w 1977309"/>
              <a:gd name="connsiteY117" fmla="*/ 1702648 h 1760101"/>
              <a:gd name="connsiteX118" fmla="*/ 755505 w 1977309"/>
              <a:gd name="connsiteY118" fmla="*/ 1674072 h 1760101"/>
              <a:gd name="connsiteX119" fmla="*/ 672161 w 1977309"/>
              <a:gd name="connsiteY119" fmla="*/ 1645499 h 1760101"/>
              <a:gd name="connsiteX120" fmla="*/ 586436 w 1977309"/>
              <a:gd name="connsiteY120" fmla="*/ 1631209 h 1760101"/>
              <a:gd name="connsiteX121" fmla="*/ 531668 w 1977309"/>
              <a:gd name="connsiteY121" fmla="*/ 1640734 h 1760101"/>
              <a:gd name="connsiteX122" fmla="*/ 476899 w 1977309"/>
              <a:gd name="connsiteY122" fmla="*/ 1638353 h 1760101"/>
              <a:gd name="connsiteX123" fmla="*/ 376886 w 1977309"/>
              <a:gd name="connsiteY123" fmla="*/ 1655022 h 1760101"/>
              <a:gd name="connsiteX124" fmla="*/ 298305 w 1977309"/>
              <a:gd name="connsiteY124" fmla="*/ 1643117 h 1760101"/>
              <a:gd name="connsiteX125" fmla="*/ 231630 w 1977309"/>
              <a:gd name="connsiteY125" fmla="*/ 1619303 h 1760101"/>
              <a:gd name="connsiteX126" fmla="*/ 155430 w 1977309"/>
              <a:gd name="connsiteY126" fmla="*/ 1547867 h 1760101"/>
              <a:gd name="connsiteX127" fmla="*/ 60181 w 1977309"/>
              <a:gd name="connsiteY127" fmla="*/ 1497860 h 1760101"/>
              <a:gd name="connsiteX128" fmla="*/ 33986 w 1977309"/>
              <a:gd name="connsiteY128" fmla="*/ 1433567 h 1760101"/>
              <a:gd name="connsiteX129" fmla="*/ 55418 w 1977309"/>
              <a:gd name="connsiteY129" fmla="*/ 1416898 h 1760101"/>
              <a:gd name="connsiteX130" fmla="*/ 72086 w 1977309"/>
              <a:gd name="connsiteY130" fmla="*/ 1371654 h 1760101"/>
              <a:gd name="connsiteX131" fmla="*/ 64999 w 1977309"/>
              <a:gd name="connsiteY131" fmla="*/ 1336122 h 1760101"/>
              <a:gd name="connsiteX0" fmla="*/ 67290 w 1979600"/>
              <a:gd name="connsiteY0" fmla="*/ 1336122 h 1760101"/>
              <a:gd name="connsiteX1" fmla="*/ 48184 w 1979600"/>
              <a:gd name="connsiteY1" fmla="*/ 1290692 h 1760101"/>
              <a:gd name="connsiteX2" fmla="*/ 55327 w 1979600"/>
              <a:gd name="connsiteY2" fmla="*/ 1233542 h 1760101"/>
              <a:gd name="connsiteX3" fmla="*/ 26752 w 1979600"/>
              <a:gd name="connsiteY3" fmla="*/ 1135909 h 1760101"/>
              <a:gd name="connsiteX4" fmla="*/ 45802 w 1979600"/>
              <a:gd name="connsiteY4" fmla="*/ 1138292 h 1760101"/>
              <a:gd name="connsiteX5" fmla="*/ 112478 w 1979600"/>
              <a:gd name="connsiteY5" fmla="*/ 1159722 h 1760101"/>
              <a:gd name="connsiteX6" fmla="*/ 141053 w 1979600"/>
              <a:gd name="connsiteY6" fmla="*/ 1124004 h 1760101"/>
              <a:gd name="connsiteX7" fmla="*/ 188678 w 1979600"/>
              <a:gd name="connsiteY7" fmla="*/ 1107334 h 1760101"/>
              <a:gd name="connsiteX8" fmla="*/ 176771 w 1979600"/>
              <a:gd name="connsiteY8" fmla="*/ 1071617 h 1760101"/>
              <a:gd name="connsiteX9" fmla="*/ 181535 w 1979600"/>
              <a:gd name="connsiteY9" fmla="*/ 1026372 h 1760101"/>
              <a:gd name="connsiteX10" fmla="*/ 202965 w 1979600"/>
              <a:gd name="connsiteY10" fmla="*/ 990654 h 1760101"/>
              <a:gd name="connsiteX11" fmla="*/ 205347 w 1979600"/>
              <a:gd name="connsiteY11" fmla="*/ 964459 h 1760101"/>
              <a:gd name="connsiteX12" fmla="*/ 226777 w 1979600"/>
              <a:gd name="connsiteY12" fmla="*/ 964460 h 1760101"/>
              <a:gd name="connsiteX13" fmla="*/ 255353 w 1979600"/>
              <a:gd name="connsiteY13" fmla="*/ 950172 h 1760101"/>
              <a:gd name="connsiteX14" fmla="*/ 305360 w 1979600"/>
              <a:gd name="connsiteY14" fmla="*/ 885878 h 1760101"/>
              <a:gd name="connsiteX15" fmla="*/ 336315 w 1979600"/>
              <a:gd name="connsiteY15" fmla="*/ 833490 h 1760101"/>
              <a:gd name="connsiteX16" fmla="*/ 429185 w 1979600"/>
              <a:gd name="connsiteY16" fmla="*/ 778722 h 1760101"/>
              <a:gd name="connsiteX17" fmla="*/ 541103 w 1979600"/>
              <a:gd name="connsiteY17" fmla="*/ 740621 h 1760101"/>
              <a:gd name="connsiteX18" fmla="*/ 514910 w 1979600"/>
              <a:gd name="connsiteY18" fmla="*/ 707284 h 1760101"/>
              <a:gd name="connsiteX19" fmla="*/ 476810 w 1979600"/>
              <a:gd name="connsiteY19" fmla="*/ 688234 h 1760101"/>
              <a:gd name="connsiteX20" fmla="*/ 495860 w 1979600"/>
              <a:gd name="connsiteY20" fmla="*/ 647753 h 1760101"/>
              <a:gd name="connsiteX21" fmla="*/ 491097 w 1979600"/>
              <a:gd name="connsiteY21" fmla="*/ 623941 h 1760101"/>
              <a:gd name="connsiteX22" fmla="*/ 486335 w 1979600"/>
              <a:gd name="connsiteY22" fmla="*/ 604891 h 1760101"/>
              <a:gd name="connsiteX23" fmla="*/ 302978 w 1979600"/>
              <a:gd name="connsiteY23" fmla="*/ 552503 h 1760101"/>
              <a:gd name="connsiteX24" fmla="*/ 14846 w 1979600"/>
              <a:gd name="connsiteY24" fmla="*/ 388196 h 1760101"/>
              <a:gd name="connsiteX25" fmla="*/ 43422 w 1979600"/>
              <a:gd name="connsiteY25" fmla="*/ 135783 h 1760101"/>
              <a:gd name="connsiteX26" fmla="*/ 60091 w 1979600"/>
              <a:gd name="connsiteY26" fmla="*/ 100065 h 1760101"/>
              <a:gd name="connsiteX27" fmla="*/ 38660 w 1979600"/>
              <a:gd name="connsiteY27" fmla="*/ 88158 h 1760101"/>
              <a:gd name="connsiteX28" fmla="*/ 52947 w 1979600"/>
              <a:gd name="connsiteY28" fmla="*/ 80063 h 1760101"/>
              <a:gd name="connsiteX29" fmla="*/ 64853 w 1979600"/>
              <a:gd name="connsiteY29" fmla="*/ 57204 h 1760101"/>
              <a:gd name="connsiteX30" fmla="*/ 112478 w 1979600"/>
              <a:gd name="connsiteY30" fmla="*/ 28627 h 1760101"/>
              <a:gd name="connsiteX31" fmla="*/ 160103 w 1979600"/>
              <a:gd name="connsiteY31" fmla="*/ 26247 h 1760101"/>
              <a:gd name="connsiteX32" fmla="*/ 198203 w 1979600"/>
              <a:gd name="connsiteY32" fmla="*/ 47679 h 1760101"/>
              <a:gd name="connsiteX33" fmla="*/ 222016 w 1979600"/>
              <a:gd name="connsiteY33" fmla="*/ 50059 h 1760101"/>
              <a:gd name="connsiteX34" fmla="*/ 274403 w 1979600"/>
              <a:gd name="connsiteY34" fmla="*/ 54823 h 1760101"/>
              <a:gd name="connsiteX35" fmla="*/ 305360 w 1979600"/>
              <a:gd name="connsiteY35" fmla="*/ 64348 h 1760101"/>
              <a:gd name="connsiteX36" fmla="*/ 310122 w 1979600"/>
              <a:gd name="connsiteY36" fmla="*/ 35773 h 1760101"/>
              <a:gd name="connsiteX37" fmla="*/ 302978 w 1979600"/>
              <a:gd name="connsiteY37" fmla="*/ 16722 h 1760101"/>
              <a:gd name="connsiteX38" fmla="*/ 400610 w 1979600"/>
              <a:gd name="connsiteY38" fmla="*/ 52 h 1760101"/>
              <a:gd name="connsiteX39" fmla="*/ 436327 w 1979600"/>
              <a:gd name="connsiteY39" fmla="*/ 23867 h 1760101"/>
              <a:gd name="connsiteX40" fmla="*/ 464903 w 1979600"/>
              <a:gd name="connsiteY40" fmla="*/ 31010 h 1760101"/>
              <a:gd name="connsiteX41" fmla="*/ 500622 w 1979600"/>
              <a:gd name="connsiteY41" fmla="*/ 81017 h 1760101"/>
              <a:gd name="connsiteX42" fmla="*/ 545866 w 1979600"/>
              <a:gd name="connsiteY42" fmla="*/ 114352 h 1760101"/>
              <a:gd name="connsiteX43" fmla="*/ 555390 w 1979600"/>
              <a:gd name="connsiteY43" fmla="*/ 150073 h 1760101"/>
              <a:gd name="connsiteX44" fmla="*/ 550627 w 1979600"/>
              <a:gd name="connsiteY44" fmla="*/ 221510 h 1760101"/>
              <a:gd name="connsiteX45" fmla="*/ 574744 w 1979600"/>
              <a:gd name="connsiteY45" fmla="*/ 276654 h 1760101"/>
              <a:gd name="connsiteX46" fmla="*/ 636352 w 1979600"/>
              <a:gd name="connsiteY46" fmla="*/ 309617 h 1760101"/>
              <a:gd name="connsiteX47" fmla="*/ 767321 w 1979600"/>
              <a:gd name="connsiteY47" fmla="*/ 381054 h 1760101"/>
              <a:gd name="connsiteX48" fmla="*/ 857810 w 1979600"/>
              <a:gd name="connsiteY48" fmla="*/ 440583 h 1760101"/>
              <a:gd name="connsiteX49" fmla="*/ 929246 w 1979600"/>
              <a:gd name="connsiteY49" fmla="*/ 390579 h 1760101"/>
              <a:gd name="connsiteX50" fmla="*/ 979252 w 1979600"/>
              <a:gd name="connsiteY50" fmla="*/ 362004 h 1760101"/>
              <a:gd name="connsiteX51" fmla="*/ 993540 w 1979600"/>
              <a:gd name="connsiteY51" fmla="*/ 378673 h 1760101"/>
              <a:gd name="connsiteX52" fmla="*/ 1036402 w 1979600"/>
              <a:gd name="connsiteY52" fmla="*/ 395342 h 1760101"/>
              <a:gd name="connsiteX53" fmla="*/ 1060216 w 1979600"/>
              <a:gd name="connsiteY53" fmla="*/ 407248 h 1760101"/>
              <a:gd name="connsiteX54" fmla="*/ 1134034 w 1979600"/>
              <a:gd name="connsiteY54" fmla="*/ 402485 h 1760101"/>
              <a:gd name="connsiteX55" fmla="*/ 1157847 w 1979600"/>
              <a:gd name="connsiteY55" fmla="*/ 419154 h 1760101"/>
              <a:gd name="connsiteX56" fmla="*/ 1203091 w 1979600"/>
              <a:gd name="connsiteY56" fmla="*/ 423917 h 1760101"/>
              <a:gd name="connsiteX57" fmla="*/ 1214996 w 1979600"/>
              <a:gd name="connsiteY57" fmla="*/ 435823 h 1760101"/>
              <a:gd name="connsiteX58" fmla="*/ 1226903 w 1979600"/>
              <a:gd name="connsiteY58" fmla="*/ 466779 h 1760101"/>
              <a:gd name="connsiteX59" fmla="*/ 1241191 w 1979600"/>
              <a:gd name="connsiteY59" fmla="*/ 478685 h 1760101"/>
              <a:gd name="connsiteX60" fmla="*/ 1276910 w 1979600"/>
              <a:gd name="connsiteY60" fmla="*/ 502498 h 1760101"/>
              <a:gd name="connsiteX61" fmla="*/ 1293578 w 1979600"/>
              <a:gd name="connsiteY61" fmla="*/ 492973 h 1760101"/>
              <a:gd name="connsiteX62" fmla="*/ 1329297 w 1979600"/>
              <a:gd name="connsiteY62" fmla="*/ 502498 h 1760101"/>
              <a:gd name="connsiteX63" fmla="*/ 1388827 w 1979600"/>
              <a:gd name="connsiteY63" fmla="*/ 564411 h 1760101"/>
              <a:gd name="connsiteX64" fmla="*/ 1365014 w 1979600"/>
              <a:gd name="connsiteY64" fmla="*/ 614416 h 1760101"/>
              <a:gd name="connsiteX65" fmla="*/ 1407879 w 1979600"/>
              <a:gd name="connsiteY65" fmla="*/ 700142 h 1760101"/>
              <a:gd name="connsiteX66" fmla="*/ 1429309 w 1979600"/>
              <a:gd name="connsiteY66" fmla="*/ 757292 h 1760101"/>
              <a:gd name="connsiteX67" fmla="*/ 1455502 w 1979600"/>
              <a:gd name="connsiteY67" fmla="*/ 783485 h 1760101"/>
              <a:gd name="connsiteX68" fmla="*/ 1503128 w 1979600"/>
              <a:gd name="connsiteY68" fmla="*/ 816822 h 1760101"/>
              <a:gd name="connsiteX69" fmla="*/ 1560279 w 1979600"/>
              <a:gd name="connsiteY69" fmla="*/ 797773 h 1760101"/>
              <a:gd name="connsiteX70" fmla="*/ 1629335 w 1979600"/>
              <a:gd name="connsiteY70" fmla="*/ 735860 h 1760101"/>
              <a:gd name="connsiteX71" fmla="*/ 1646003 w 1979600"/>
              <a:gd name="connsiteY71" fmla="*/ 723954 h 1760101"/>
              <a:gd name="connsiteX72" fmla="*/ 1684103 w 1979600"/>
              <a:gd name="connsiteY72" fmla="*/ 764435 h 1760101"/>
              <a:gd name="connsiteX73" fmla="*/ 1715060 w 1979600"/>
              <a:gd name="connsiteY73" fmla="*/ 778723 h 1760101"/>
              <a:gd name="connsiteX74" fmla="*/ 1757922 w 1979600"/>
              <a:gd name="connsiteY74" fmla="*/ 802535 h 1760101"/>
              <a:gd name="connsiteX75" fmla="*/ 1786497 w 1979600"/>
              <a:gd name="connsiteY75" fmla="*/ 831110 h 1760101"/>
              <a:gd name="connsiteX76" fmla="*/ 1867460 w 1979600"/>
              <a:gd name="connsiteY76" fmla="*/ 873973 h 1760101"/>
              <a:gd name="connsiteX77" fmla="*/ 1898416 w 1979600"/>
              <a:gd name="connsiteY77" fmla="*/ 873973 h 1760101"/>
              <a:gd name="connsiteX78" fmla="*/ 1934135 w 1979600"/>
              <a:gd name="connsiteY78" fmla="*/ 881117 h 1760101"/>
              <a:gd name="connsiteX79" fmla="*/ 1934135 w 1979600"/>
              <a:gd name="connsiteY79" fmla="*/ 938266 h 1760101"/>
              <a:gd name="connsiteX80" fmla="*/ 1948422 w 1979600"/>
              <a:gd name="connsiteY80" fmla="*/ 1014467 h 1760101"/>
              <a:gd name="connsiteX81" fmla="*/ 1943660 w 1979600"/>
              <a:gd name="connsiteY81" fmla="*/ 1069235 h 1760101"/>
              <a:gd name="connsiteX82" fmla="*/ 1941278 w 1979600"/>
              <a:gd name="connsiteY82" fmla="*/ 1128766 h 1760101"/>
              <a:gd name="connsiteX83" fmla="*/ 1974616 w 1979600"/>
              <a:gd name="connsiteY83" fmla="*/ 1200204 h 1760101"/>
              <a:gd name="connsiteX84" fmla="*/ 1976997 w 1979600"/>
              <a:gd name="connsiteY84" fmla="*/ 1221635 h 1760101"/>
              <a:gd name="connsiteX85" fmla="*/ 1950803 w 1979600"/>
              <a:gd name="connsiteY85" fmla="*/ 1285929 h 1760101"/>
              <a:gd name="connsiteX86" fmla="*/ 1896035 w 1979600"/>
              <a:gd name="connsiteY86" fmla="*/ 1350223 h 1760101"/>
              <a:gd name="connsiteX87" fmla="*/ 1893653 w 1979600"/>
              <a:gd name="connsiteY87" fmla="*/ 1409754 h 1760101"/>
              <a:gd name="connsiteX88" fmla="*/ 1915083 w 1979600"/>
              <a:gd name="connsiteY88" fmla="*/ 1440709 h 1760101"/>
              <a:gd name="connsiteX89" fmla="*/ 1831740 w 1979600"/>
              <a:gd name="connsiteY89" fmla="*/ 1390704 h 1760101"/>
              <a:gd name="connsiteX90" fmla="*/ 1784115 w 1979600"/>
              <a:gd name="connsiteY90" fmla="*/ 1438328 h 1760101"/>
              <a:gd name="connsiteX91" fmla="*/ 1707915 w 1979600"/>
              <a:gd name="connsiteY91" fmla="*/ 1362128 h 1760101"/>
              <a:gd name="connsiteX92" fmla="*/ 1676959 w 1979600"/>
              <a:gd name="connsiteY92" fmla="*/ 1331172 h 1760101"/>
              <a:gd name="connsiteX93" fmla="*/ 1593615 w 1979600"/>
              <a:gd name="connsiteY93" fmla="*/ 1302597 h 1760101"/>
              <a:gd name="connsiteX94" fmla="*/ 1529321 w 1979600"/>
              <a:gd name="connsiteY94" fmla="*/ 1216872 h 1760101"/>
              <a:gd name="connsiteX95" fmla="*/ 1484077 w 1979600"/>
              <a:gd name="connsiteY95" fmla="*/ 1183535 h 1760101"/>
              <a:gd name="connsiteX96" fmla="*/ 1426927 w 1979600"/>
              <a:gd name="connsiteY96" fmla="*/ 1174009 h 1760101"/>
              <a:gd name="connsiteX97" fmla="*/ 1336440 w 1979600"/>
              <a:gd name="connsiteY97" fmla="*/ 1188299 h 1760101"/>
              <a:gd name="connsiteX98" fmla="*/ 1319771 w 1979600"/>
              <a:gd name="connsiteY98" fmla="*/ 1185916 h 1760101"/>
              <a:gd name="connsiteX99" fmla="*/ 1279290 w 1979600"/>
              <a:gd name="connsiteY99" fmla="*/ 1212109 h 1760101"/>
              <a:gd name="connsiteX100" fmla="*/ 1245952 w 1979600"/>
              <a:gd name="connsiteY100" fmla="*/ 1228778 h 1760101"/>
              <a:gd name="connsiteX101" fmla="*/ 1241190 w 1979600"/>
              <a:gd name="connsiteY101" fmla="*/ 1250210 h 1760101"/>
              <a:gd name="connsiteX102" fmla="*/ 1210234 w 1979600"/>
              <a:gd name="connsiteY102" fmla="*/ 1269260 h 1760101"/>
              <a:gd name="connsiteX103" fmla="*/ 1186421 w 1979600"/>
              <a:gd name="connsiteY103" fmla="*/ 1302597 h 1760101"/>
              <a:gd name="connsiteX104" fmla="*/ 1129271 w 1979600"/>
              <a:gd name="connsiteY104" fmla="*/ 1331172 h 1760101"/>
              <a:gd name="connsiteX105" fmla="*/ 1107840 w 1979600"/>
              <a:gd name="connsiteY105" fmla="*/ 1362129 h 1760101"/>
              <a:gd name="connsiteX106" fmla="*/ 1081646 w 1979600"/>
              <a:gd name="connsiteY106" fmla="*/ 1388322 h 1760101"/>
              <a:gd name="connsiteX107" fmla="*/ 1067359 w 1979600"/>
              <a:gd name="connsiteY107" fmla="*/ 1454997 h 1760101"/>
              <a:gd name="connsiteX108" fmla="*/ 1079265 w 1979600"/>
              <a:gd name="connsiteY108" fmla="*/ 1502622 h 1760101"/>
              <a:gd name="connsiteX109" fmla="*/ 1105459 w 1979600"/>
              <a:gd name="connsiteY109" fmla="*/ 1543103 h 1760101"/>
              <a:gd name="connsiteX110" fmla="*/ 1110221 w 1979600"/>
              <a:gd name="connsiteY110" fmla="*/ 1590729 h 1760101"/>
              <a:gd name="connsiteX111" fmla="*/ 1095934 w 1979600"/>
              <a:gd name="connsiteY111" fmla="*/ 1621684 h 1760101"/>
              <a:gd name="connsiteX112" fmla="*/ 1086409 w 1979600"/>
              <a:gd name="connsiteY112" fmla="*/ 1652642 h 1760101"/>
              <a:gd name="connsiteX113" fmla="*/ 1000684 w 1979600"/>
              <a:gd name="connsiteY113" fmla="*/ 1726459 h 1760101"/>
              <a:gd name="connsiteX114" fmla="*/ 976871 w 1979600"/>
              <a:gd name="connsiteY114" fmla="*/ 1747891 h 1760101"/>
              <a:gd name="connsiteX115" fmla="*/ 919072 w 1979600"/>
              <a:gd name="connsiteY115" fmla="*/ 1757893 h 1760101"/>
              <a:gd name="connsiteX116" fmla="*/ 805421 w 1979600"/>
              <a:gd name="connsiteY116" fmla="*/ 1702648 h 1760101"/>
              <a:gd name="connsiteX117" fmla="*/ 757796 w 1979600"/>
              <a:gd name="connsiteY117" fmla="*/ 1674072 h 1760101"/>
              <a:gd name="connsiteX118" fmla="*/ 674452 w 1979600"/>
              <a:gd name="connsiteY118" fmla="*/ 1645499 h 1760101"/>
              <a:gd name="connsiteX119" fmla="*/ 588727 w 1979600"/>
              <a:gd name="connsiteY119" fmla="*/ 1631209 h 1760101"/>
              <a:gd name="connsiteX120" fmla="*/ 533959 w 1979600"/>
              <a:gd name="connsiteY120" fmla="*/ 1640734 h 1760101"/>
              <a:gd name="connsiteX121" fmla="*/ 479190 w 1979600"/>
              <a:gd name="connsiteY121" fmla="*/ 1638353 h 1760101"/>
              <a:gd name="connsiteX122" fmla="*/ 379177 w 1979600"/>
              <a:gd name="connsiteY122" fmla="*/ 1655022 h 1760101"/>
              <a:gd name="connsiteX123" fmla="*/ 300596 w 1979600"/>
              <a:gd name="connsiteY123" fmla="*/ 1643117 h 1760101"/>
              <a:gd name="connsiteX124" fmla="*/ 233921 w 1979600"/>
              <a:gd name="connsiteY124" fmla="*/ 1619303 h 1760101"/>
              <a:gd name="connsiteX125" fmla="*/ 157721 w 1979600"/>
              <a:gd name="connsiteY125" fmla="*/ 1547867 h 1760101"/>
              <a:gd name="connsiteX126" fmla="*/ 62472 w 1979600"/>
              <a:gd name="connsiteY126" fmla="*/ 1497860 h 1760101"/>
              <a:gd name="connsiteX127" fmla="*/ 36277 w 1979600"/>
              <a:gd name="connsiteY127" fmla="*/ 1433567 h 1760101"/>
              <a:gd name="connsiteX128" fmla="*/ 57709 w 1979600"/>
              <a:gd name="connsiteY128" fmla="*/ 1416898 h 1760101"/>
              <a:gd name="connsiteX129" fmla="*/ 74377 w 1979600"/>
              <a:gd name="connsiteY129" fmla="*/ 1371654 h 1760101"/>
              <a:gd name="connsiteX130" fmla="*/ 67290 w 1979600"/>
              <a:gd name="connsiteY130" fmla="*/ 1336122 h 1760101"/>
              <a:gd name="connsiteX0" fmla="*/ 63666 w 1975976"/>
              <a:gd name="connsiteY0" fmla="*/ 1336122 h 1760101"/>
              <a:gd name="connsiteX1" fmla="*/ 44560 w 1975976"/>
              <a:gd name="connsiteY1" fmla="*/ 1290692 h 1760101"/>
              <a:gd name="connsiteX2" fmla="*/ 51703 w 1975976"/>
              <a:gd name="connsiteY2" fmla="*/ 1233542 h 1760101"/>
              <a:gd name="connsiteX3" fmla="*/ 23128 w 1975976"/>
              <a:gd name="connsiteY3" fmla="*/ 1135909 h 1760101"/>
              <a:gd name="connsiteX4" fmla="*/ 42178 w 1975976"/>
              <a:gd name="connsiteY4" fmla="*/ 1138292 h 1760101"/>
              <a:gd name="connsiteX5" fmla="*/ 108854 w 1975976"/>
              <a:gd name="connsiteY5" fmla="*/ 1159722 h 1760101"/>
              <a:gd name="connsiteX6" fmla="*/ 137429 w 1975976"/>
              <a:gd name="connsiteY6" fmla="*/ 1124004 h 1760101"/>
              <a:gd name="connsiteX7" fmla="*/ 185054 w 1975976"/>
              <a:gd name="connsiteY7" fmla="*/ 1107334 h 1760101"/>
              <a:gd name="connsiteX8" fmla="*/ 173147 w 1975976"/>
              <a:gd name="connsiteY8" fmla="*/ 1071617 h 1760101"/>
              <a:gd name="connsiteX9" fmla="*/ 177911 w 1975976"/>
              <a:gd name="connsiteY9" fmla="*/ 1026372 h 1760101"/>
              <a:gd name="connsiteX10" fmla="*/ 199341 w 1975976"/>
              <a:gd name="connsiteY10" fmla="*/ 990654 h 1760101"/>
              <a:gd name="connsiteX11" fmla="*/ 201723 w 1975976"/>
              <a:gd name="connsiteY11" fmla="*/ 964459 h 1760101"/>
              <a:gd name="connsiteX12" fmla="*/ 223153 w 1975976"/>
              <a:gd name="connsiteY12" fmla="*/ 964460 h 1760101"/>
              <a:gd name="connsiteX13" fmla="*/ 251729 w 1975976"/>
              <a:gd name="connsiteY13" fmla="*/ 950172 h 1760101"/>
              <a:gd name="connsiteX14" fmla="*/ 301736 w 1975976"/>
              <a:gd name="connsiteY14" fmla="*/ 885878 h 1760101"/>
              <a:gd name="connsiteX15" fmla="*/ 332691 w 1975976"/>
              <a:gd name="connsiteY15" fmla="*/ 833490 h 1760101"/>
              <a:gd name="connsiteX16" fmla="*/ 425561 w 1975976"/>
              <a:gd name="connsiteY16" fmla="*/ 778722 h 1760101"/>
              <a:gd name="connsiteX17" fmla="*/ 537479 w 1975976"/>
              <a:gd name="connsiteY17" fmla="*/ 740621 h 1760101"/>
              <a:gd name="connsiteX18" fmla="*/ 511286 w 1975976"/>
              <a:gd name="connsiteY18" fmla="*/ 707284 h 1760101"/>
              <a:gd name="connsiteX19" fmla="*/ 473186 w 1975976"/>
              <a:gd name="connsiteY19" fmla="*/ 688234 h 1760101"/>
              <a:gd name="connsiteX20" fmla="*/ 492236 w 1975976"/>
              <a:gd name="connsiteY20" fmla="*/ 647753 h 1760101"/>
              <a:gd name="connsiteX21" fmla="*/ 487473 w 1975976"/>
              <a:gd name="connsiteY21" fmla="*/ 623941 h 1760101"/>
              <a:gd name="connsiteX22" fmla="*/ 482711 w 1975976"/>
              <a:gd name="connsiteY22" fmla="*/ 604891 h 1760101"/>
              <a:gd name="connsiteX23" fmla="*/ 299354 w 1975976"/>
              <a:gd name="connsiteY23" fmla="*/ 552503 h 1760101"/>
              <a:gd name="connsiteX24" fmla="*/ 11222 w 1975976"/>
              <a:gd name="connsiteY24" fmla="*/ 388196 h 1760101"/>
              <a:gd name="connsiteX25" fmla="*/ 56467 w 1975976"/>
              <a:gd name="connsiteY25" fmla="*/ 100065 h 1760101"/>
              <a:gd name="connsiteX26" fmla="*/ 35036 w 1975976"/>
              <a:gd name="connsiteY26" fmla="*/ 88158 h 1760101"/>
              <a:gd name="connsiteX27" fmla="*/ 49323 w 1975976"/>
              <a:gd name="connsiteY27" fmla="*/ 80063 h 1760101"/>
              <a:gd name="connsiteX28" fmla="*/ 61229 w 1975976"/>
              <a:gd name="connsiteY28" fmla="*/ 57204 h 1760101"/>
              <a:gd name="connsiteX29" fmla="*/ 108854 w 1975976"/>
              <a:gd name="connsiteY29" fmla="*/ 28627 h 1760101"/>
              <a:gd name="connsiteX30" fmla="*/ 156479 w 1975976"/>
              <a:gd name="connsiteY30" fmla="*/ 26247 h 1760101"/>
              <a:gd name="connsiteX31" fmla="*/ 194579 w 1975976"/>
              <a:gd name="connsiteY31" fmla="*/ 47679 h 1760101"/>
              <a:gd name="connsiteX32" fmla="*/ 218392 w 1975976"/>
              <a:gd name="connsiteY32" fmla="*/ 50059 h 1760101"/>
              <a:gd name="connsiteX33" fmla="*/ 270779 w 1975976"/>
              <a:gd name="connsiteY33" fmla="*/ 54823 h 1760101"/>
              <a:gd name="connsiteX34" fmla="*/ 301736 w 1975976"/>
              <a:gd name="connsiteY34" fmla="*/ 64348 h 1760101"/>
              <a:gd name="connsiteX35" fmla="*/ 306498 w 1975976"/>
              <a:gd name="connsiteY35" fmla="*/ 35773 h 1760101"/>
              <a:gd name="connsiteX36" fmla="*/ 299354 w 1975976"/>
              <a:gd name="connsiteY36" fmla="*/ 16722 h 1760101"/>
              <a:gd name="connsiteX37" fmla="*/ 396986 w 1975976"/>
              <a:gd name="connsiteY37" fmla="*/ 52 h 1760101"/>
              <a:gd name="connsiteX38" fmla="*/ 432703 w 1975976"/>
              <a:gd name="connsiteY38" fmla="*/ 23867 h 1760101"/>
              <a:gd name="connsiteX39" fmla="*/ 461279 w 1975976"/>
              <a:gd name="connsiteY39" fmla="*/ 31010 h 1760101"/>
              <a:gd name="connsiteX40" fmla="*/ 496998 w 1975976"/>
              <a:gd name="connsiteY40" fmla="*/ 81017 h 1760101"/>
              <a:gd name="connsiteX41" fmla="*/ 542242 w 1975976"/>
              <a:gd name="connsiteY41" fmla="*/ 114352 h 1760101"/>
              <a:gd name="connsiteX42" fmla="*/ 551766 w 1975976"/>
              <a:gd name="connsiteY42" fmla="*/ 150073 h 1760101"/>
              <a:gd name="connsiteX43" fmla="*/ 547003 w 1975976"/>
              <a:gd name="connsiteY43" fmla="*/ 221510 h 1760101"/>
              <a:gd name="connsiteX44" fmla="*/ 571120 w 1975976"/>
              <a:gd name="connsiteY44" fmla="*/ 276654 h 1760101"/>
              <a:gd name="connsiteX45" fmla="*/ 632728 w 1975976"/>
              <a:gd name="connsiteY45" fmla="*/ 309617 h 1760101"/>
              <a:gd name="connsiteX46" fmla="*/ 763697 w 1975976"/>
              <a:gd name="connsiteY46" fmla="*/ 381054 h 1760101"/>
              <a:gd name="connsiteX47" fmla="*/ 854186 w 1975976"/>
              <a:gd name="connsiteY47" fmla="*/ 440583 h 1760101"/>
              <a:gd name="connsiteX48" fmla="*/ 925622 w 1975976"/>
              <a:gd name="connsiteY48" fmla="*/ 390579 h 1760101"/>
              <a:gd name="connsiteX49" fmla="*/ 975628 w 1975976"/>
              <a:gd name="connsiteY49" fmla="*/ 362004 h 1760101"/>
              <a:gd name="connsiteX50" fmla="*/ 989916 w 1975976"/>
              <a:gd name="connsiteY50" fmla="*/ 378673 h 1760101"/>
              <a:gd name="connsiteX51" fmla="*/ 1032778 w 1975976"/>
              <a:gd name="connsiteY51" fmla="*/ 395342 h 1760101"/>
              <a:gd name="connsiteX52" fmla="*/ 1056592 w 1975976"/>
              <a:gd name="connsiteY52" fmla="*/ 407248 h 1760101"/>
              <a:gd name="connsiteX53" fmla="*/ 1130410 w 1975976"/>
              <a:gd name="connsiteY53" fmla="*/ 402485 h 1760101"/>
              <a:gd name="connsiteX54" fmla="*/ 1154223 w 1975976"/>
              <a:gd name="connsiteY54" fmla="*/ 419154 h 1760101"/>
              <a:gd name="connsiteX55" fmla="*/ 1199467 w 1975976"/>
              <a:gd name="connsiteY55" fmla="*/ 423917 h 1760101"/>
              <a:gd name="connsiteX56" fmla="*/ 1211372 w 1975976"/>
              <a:gd name="connsiteY56" fmla="*/ 435823 h 1760101"/>
              <a:gd name="connsiteX57" fmla="*/ 1223279 w 1975976"/>
              <a:gd name="connsiteY57" fmla="*/ 466779 h 1760101"/>
              <a:gd name="connsiteX58" fmla="*/ 1237567 w 1975976"/>
              <a:gd name="connsiteY58" fmla="*/ 478685 h 1760101"/>
              <a:gd name="connsiteX59" fmla="*/ 1273286 w 1975976"/>
              <a:gd name="connsiteY59" fmla="*/ 502498 h 1760101"/>
              <a:gd name="connsiteX60" fmla="*/ 1289954 w 1975976"/>
              <a:gd name="connsiteY60" fmla="*/ 492973 h 1760101"/>
              <a:gd name="connsiteX61" fmla="*/ 1325673 w 1975976"/>
              <a:gd name="connsiteY61" fmla="*/ 502498 h 1760101"/>
              <a:gd name="connsiteX62" fmla="*/ 1385203 w 1975976"/>
              <a:gd name="connsiteY62" fmla="*/ 564411 h 1760101"/>
              <a:gd name="connsiteX63" fmla="*/ 1361390 w 1975976"/>
              <a:gd name="connsiteY63" fmla="*/ 614416 h 1760101"/>
              <a:gd name="connsiteX64" fmla="*/ 1404255 w 1975976"/>
              <a:gd name="connsiteY64" fmla="*/ 700142 h 1760101"/>
              <a:gd name="connsiteX65" fmla="*/ 1425685 w 1975976"/>
              <a:gd name="connsiteY65" fmla="*/ 757292 h 1760101"/>
              <a:gd name="connsiteX66" fmla="*/ 1451878 w 1975976"/>
              <a:gd name="connsiteY66" fmla="*/ 783485 h 1760101"/>
              <a:gd name="connsiteX67" fmla="*/ 1499504 w 1975976"/>
              <a:gd name="connsiteY67" fmla="*/ 816822 h 1760101"/>
              <a:gd name="connsiteX68" fmla="*/ 1556655 w 1975976"/>
              <a:gd name="connsiteY68" fmla="*/ 797773 h 1760101"/>
              <a:gd name="connsiteX69" fmla="*/ 1625711 w 1975976"/>
              <a:gd name="connsiteY69" fmla="*/ 735860 h 1760101"/>
              <a:gd name="connsiteX70" fmla="*/ 1642379 w 1975976"/>
              <a:gd name="connsiteY70" fmla="*/ 723954 h 1760101"/>
              <a:gd name="connsiteX71" fmla="*/ 1680479 w 1975976"/>
              <a:gd name="connsiteY71" fmla="*/ 764435 h 1760101"/>
              <a:gd name="connsiteX72" fmla="*/ 1711436 w 1975976"/>
              <a:gd name="connsiteY72" fmla="*/ 778723 h 1760101"/>
              <a:gd name="connsiteX73" fmla="*/ 1754298 w 1975976"/>
              <a:gd name="connsiteY73" fmla="*/ 802535 h 1760101"/>
              <a:gd name="connsiteX74" fmla="*/ 1782873 w 1975976"/>
              <a:gd name="connsiteY74" fmla="*/ 831110 h 1760101"/>
              <a:gd name="connsiteX75" fmla="*/ 1863836 w 1975976"/>
              <a:gd name="connsiteY75" fmla="*/ 873973 h 1760101"/>
              <a:gd name="connsiteX76" fmla="*/ 1894792 w 1975976"/>
              <a:gd name="connsiteY76" fmla="*/ 873973 h 1760101"/>
              <a:gd name="connsiteX77" fmla="*/ 1930511 w 1975976"/>
              <a:gd name="connsiteY77" fmla="*/ 881117 h 1760101"/>
              <a:gd name="connsiteX78" fmla="*/ 1930511 w 1975976"/>
              <a:gd name="connsiteY78" fmla="*/ 938266 h 1760101"/>
              <a:gd name="connsiteX79" fmla="*/ 1944798 w 1975976"/>
              <a:gd name="connsiteY79" fmla="*/ 1014467 h 1760101"/>
              <a:gd name="connsiteX80" fmla="*/ 1940036 w 1975976"/>
              <a:gd name="connsiteY80" fmla="*/ 1069235 h 1760101"/>
              <a:gd name="connsiteX81" fmla="*/ 1937654 w 1975976"/>
              <a:gd name="connsiteY81" fmla="*/ 1128766 h 1760101"/>
              <a:gd name="connsiteX82" fmla="*/ 1970992 w 1975976"/>
              <a:gd name="connsiteY82" fmla="*/ 1200204 h 1760101"/>
              <a:gd name="connsiteX83" fmla="*/ 1973373 w 1975976"/>
              <a:gd name="connsiteY83" fmla="*/ 1221635 h 1760101"/>
              <a:gd name="connsiteX84" fmla="*/ 1947179 w 1975976"/>
              <a:gd name="connsiteY84" fmla="*/ 1285929 h 1760101"/>
              <a:gd name="connsiteX85" fmla="*/ 1892411 w 1975976"/>
              <a:gd name="connsiteY85" fmla="*/ 1350223 h 1760101"/>
              <a:gd name="connsiteX86" fmla="*/ 1890029 w 1975976"/>
              <a:gd name="connsiteY86" fmla="*/ 1409754 h 1760101"/>
              <a:gd name="connsiteX87" fmla="*/ 1911459 w 1975976"/>
              <a:gd name="connsiteY87" fmla="*/ 1440709 h 1760101"/>
              <a:gd name="connsiteX88" fmla="*/ 1828116 w 1975976"/>
              <a:gd name="connsiteY88" fmla="*/ 1390704 h 1760101"/>
              <a:gd name="connsiteX89" fmla="*/ 1780491 w 1975976"/>
              <a:gd name="connsiteY89" fmla="*/ 1438328 h 1760101"/>
              <a:gd name="connsiteX90" fmla="*/ 1704291 w 1975976"/>
              <a:gd name="connsiteY90" fmla="*/ 1362128 h 1760101"/>
              <a:gd name="connsiteX91" fmla="*/ 1673335 w 1975976"/>
              <a:gd name="connsiteY91" fmla="*/ 1331172 h 1760101"/>
              <a:gd name="connsiteX92" fmla="*/ 1589991 w 1975976"/>
              <a:gd name="connsiteY92" fmla="*/ 1302597 h 1760101"/>
              <a:gd name="connsiteX93" fmla="*/ 1525697 w 1975976"/>
              <a:gd name="connsiteY93" fmla="*/ 1216872 h 1760101"/>
              <a:gd name="connsiteX94" fmla="*/ 1480453 w 1975976"/>
              <a:gd name="connsiteY94" fmla="*/ 1183535 h 1760101"/>
              <a:gd name="connsiteX95" fmla="*/ 1423303 w 1975976"/>
              <a:gd name="connsiteY95" fmla="*/ 1174009 h 1760101"/>
              <a:gd name="connsiteX96" fmla="*/ 1332816 w 1975976"/>
              <a:gd name="connsiteY96" fmla="*/ 1188299 h 1760101"/>
              <a:gd name="connsiteX97" fmla="*/ 1316147 w 1975976"/>
              <a:gd name="connsiteY97" fmla="*/ 1185916 h 1760101"/>
              <a:gd name="connsiteX98" fmla="*/ 1275666 w 1975976"/>
              <a:gd name="connsiteY98" fmla="*/ 1212109 h 1760101"/>
              <a:gd name="connsiteX99" fmla="*/ 1242328 w 1975976"/>
              <a:gd name="connsiteY99" fmla="*/ 1228778 h 1760101"/>
              <a:gd name="connsiteX100" fmla="*/ 1237566 w 1975976"/>
              <a:gd name="connsiteY100" fmla="*/ 1250210 h 1760101"/>
              <a:gd name="connsiteX101" fmla="*/ 1206610 w 1975976"/>
              <a:gd name="connsiteY101" fmla="*/ 1269260 h 1760101"/>
              <a:gd name="connsiteX102" fmla="*/ 1182797 w 1975976"/>
              <a:gd name="connsiteY102" fmla="*/ 1302597 h 1760101"/>
              <a:gd name="connsiteX103" fmla="*/ 1125647 w 1975976"/>
              <a:gd name="connsiteY103" fmla="*/ 1331172 h 1760101"/>
              <a:gd name="connsiteX104" fmla="*/ 1104216 w 1975976"/>
              <a:gd name="connsiteY104" fmla="*/ 1362129 h 1760101"/>
              <a:gd name="connsiteX105" fmla="*/ 1078022 w 1975976"/>
              <a:gd name="connsiteY105" fmla="*/ 1388322 h 1760101"/>
              <a:gd name="connsiteX106" fmla="*/ 1063735 w 1975976"/>
              <a:gd name="connsiteY106" fmla="*/ 1454997 h 1760101"/>
              <a:gd name="connsiteX107" fmla="*/ 1075641 w 1975976"/>
              <a:gd name="connsiteY107" fmla="*/ 1502622 h 1760101"/>
              <a:gd name="connsiteX108" fmla="*/ 1101835 w 1975976"/>
              <a:gd name="connsiteY108" fmla="*/ 1543103 h 1760101"/>
              <a:gd name="connsiteX109" fmla="*/ 1106597 w 1975976"/>
              <a:gd name="connsiteY109" fmla="*/ 1590729 h 1760101"/>
              <a:gd name="connsiteX110" fmla="*/ 1092310 w 1975976"/>
              <a:gd name="connsiteY110" fmla="*/ 1621684 h 1760101"/>
              <a:gd name="connsiteX111" fmla="*/ 1082785 w 1975976"/>
              <a:gd name="connsiteY111" fmla="*/ 1652642 h 1760101"/>
              <a:gd name="connsiteX112" fmla="*/ 997060 w 1975976"/>
              <a:gd name="connsiteY112" fmla="*/ 1726459 h 1760101"/>
              <a:gd name="connsiteX113" fmla="*/ 973247 w 1975976"/>
              <a:gd name="connsiteY113" fmla="*/ 1747891 h 1760101"/>
              <a:gd name="connsiteX114" fmla="*/ 915448 w 1975976"/>
              <a:gd name="connsiteY114" fmla="*/ 1757893 h 1760101"/>
              <a:gd name="connsiteX115" fmla="*/ 801797 w 1975976"/>
              <a:gd name="connsiteY115" fmla="*/ 1702648 h 1760101"/>
              <a:gd name="connsiteX116" fmla="*/ 754172 w 1975976"/>
              <a:gd name="connsiteY116" fmla="*/ 1674072 h 1760101"/>
              <a:gd name="connsiteX117" fmla="*/ 670828 w 1975976"/>
              <a:gd name="connsiteY117" fmla="*/ 1645499 h 1760101"/>
              <a:gd name="connsiteX118" fmla="*/ 585103 w 1975976"/>
              <a:gd name="connsiteY118" fmla="*/ 1631209 h 1760101"/>
              <a:gd name="connsiteX119" fmla="*/ 530335 w 1975976"/>
              <a:gd name="connsiteY119" fmla="*/ 1640734 h 1760101"/>
              <a:gd name="connsiteX120" fmla="*/ 475566 w 1975976"/>
              <a:gd name="connsiteY120" fmla="*/ 1638353 h 1760101"/>
              <a:gd name="connsiteX121" fmla="*/ 375553 w 1975976"/>
              <a:gd name="connsiteY121" fmla="*/ 1655022 h 1760101"/>
              <a:gd name="connsiteX122" fmla="*/ 296972 w 1975976"/>
              <a:gd name="connsiteY122" fmla="*/ 1643117 h 1760101"/>
              <a:gd name="connsiteX123" fmla="*/ 230297 w 1975976"/>
              <a:gd name="connsiteY123" fmla="*/ 1619303 h 1760101"/>
              <a:gd name="connsiteX124" fmla="*/ 154097 w 1975976"/>
              <a:gd name="connsiteY124" fmla="*/ 1547867 h 1760101"/>
              <a:gd name="connsiteX125" fmla="*/ 58848 w 1975976"/>
              <a:gd name="connsiteY125" fmla="*/ 1497860 h 1760101"/>
              <a:gd name="connsiteX126" fmla="*/ 32653 w 1975976"/>
              <a:gd name="connsiteY126" fmla="*/ 1433567 h 1760101"/>
              <a:gd name="connsiteX127" fmla="*/ 54085 w 1975976"/>
              <a:gd name="connsiteY127" fmla="*/ 1416898 h 1760101"/>
              <a:gd name="connsiteX128" fmla="*/ 70753 w 1975976"/>
              <a:gd name="connsiteY128" fmla="*/ 1371654 h 1760101"/>
              <a:gd name="connsiteX129" fmla="*/ 63666 w 1975976"/>
              <a:gd name="connsiteY129" fmla="*/ 1336122 h 1760101"/>
              <a:gd name="connsiteX0" fmla="*/ 68220 w 1980530"/>
              <a:gd name="connsiteY0" fmla="*/ 1336122 h 1760101"/>
              <a:gd name="connsiteX1" fmla="*/ 49114 w 1980530"/>
              <a:gd name="connsiteY1" fmla="*/ 1290692 h 1760101"/>
              <a:gd name="connsiteX2" fmla="*/ 56257 w 1980530"/>
              <a:gd name="connsiteY2" fmla="*/ 1233542 h 1760101"/>
              <a:gd name="connsiteX3" fmla="*/ 27682 w 1980530"/>
              <a:gd name="connsiteY3" fmla="*/ 1135909 h 1760101"/>
              <a:gd name="connsiteX4" fmla="*/ 46732 w 1980530"/>
              <a:gd name="connsiteY4" fmla="*/ 1138292 h 1760101"/>
              <a:gd name="connsiteX5" fmla="*/ 113408 w 1980530"/>
              <a:gd name="connsiteY5" fmla="*/ 1159722 h 1760101"/>
              <a:gd name="connsiteX6" fmla="*/ 141983 w 1980530"/>
              <a:gd name="connsiteY6" fmla="*/ 1124004 h 1760101"/>
              <a:gd name="connsiteX7" fmla="*/ 189608 w 1980530"/>
              <a:gd name="connsiteY7" fmla="*/ 1107334 h 1760101"/>
              <a:gd name="connsiteX8" fmla="*/ 177701 w 1980530"/>
              <a:gd name="connsiteY8" fmla="*/ 1071617 h 1760101"/>
              <a:gd name="connsiteX9" fmla="*/ 182465 w 1980530"/>
              <a:gd name="connsiteY9" fmla="*/ 1026372 h 1760101"/>
              <a:gd name="connsiteX10" fmla="*/ 203895 w 1980530"/>
              <a:gd name="connsiteY10" fmla="*/ 990654 h 1760101"/>
              <a:gd name="connsiteX11" fmla="*/ 206277 w 1980530"/>
              <a:gd name="connsiteY11" fmla="*/ 964459 h 1760101"/>
              <a:gd name="connsiteX12" fmla="*/ 227707 w 1980530"/>
              <a:gd name="connsiteY12" fmla="*/ 964460 h 1760101"/>
              <a:gd name="connsiteX13" fmla="*/ 256283 w 1980530"/>
              <a:gd name="connsiteY13" fmla="*/ 950172 h 1760101"/>
              <a:gd name="connsiteX14" fmla="*/ 306290 w 1980530"/>
              <a:gd name="connsiteY14" fmla="*/ 885878 h 1760101"/>
              <a:gd name="connsiteX15" fmla="*/ 337245 w 1980530"/>
              <a:gd name="connsiteY15" fmla="*/ 833490 h 1760101"/>
              <a:gd name="connsiteX16" fmla="*/ 430115 w 1980530"/>
              <a:gd name="connsiteY16" fmla="*/ 778722 h 1760101"/>
              <a:gd name="connsiteX17" fmla="*/ 542033 w 1980530"/>
              <a:gd name="connsiteY17" fmla="*/ 740621 h 1760101"/>
              <a:gd name="connsiteX18" fmla="*/ 515840 w 1980530"/>
              <a:gd name="connsiteY18" fmla="*/ 707284 h 1760101"/>
              <a:gd name="connsiteX19" fmla="*/ 477740 w 1980530"/>
              <a:gd name="connsiteY19" fmla="*/ 688234 h 1760101"/>
              <a:gd name="connsiteX20" fmla="*/ 496790 w 1980530"/>
              <a:gd name="connsiteY20" fmla="*/ 647753 h 1760101"/>
              <a:gd name="connsiteX21" fmla="*/ 492027 w 1980530"/>
              <a:gd name="connsiteY21" fmla="*/ 623941 h 1760101"/>
              <a:gd name="connsiteX22" fmla="*/ 487265 w 1980530"/>
              <a:gd name="connsiteY22" fmla="*/ 604891 h 1760101"/>
              <a:gd name="connsiteX23" fmla="*/ 303908 w 1980530"/>
              <a:gd name="connsiteY23" fmla="*/ 552503 h 1760101"/>
              <a:gd name="connsiteX24" fmla="*/ 15776 w 1980530"/>
              <a:gd name="connsiteY24" fmla="*/ 388196 h 1760101"/>
              <a:gd name="connsiteX25" fmla="*/ 39590 w 1980530"/>
              <a:gd name="connsiteY25" fmla="*/ 88158 h 1760101"/>
              <a:gd name="connsiteX26" fmla="*/ 53877 w 1980530"/>
              <a:gd name="connsiteY26" fmla="*/ 80063 h 1760101"/>
              <a:gd name="connsiteX27" fmla="*/ 65783 w 1980530"/>
              <a:gd name="connsiteY27" fmla="*/ 57204 h 1760101"/>
              <a:gd name="connsiteX28" fmla="*/ 113408 w 1980530"/>
              <a:gd name="connsiteY28" fmla="*/ 28627 h 1760101"/>
              <a:gd name="connsiteX29" fmla="*/ 161033 w 1980530"/>
              <a:gd name="connsiteY29" fmla="*/ 26247 h 1760101"/>
              <a:gd name="connsiteX30" fmla="*/ 199133 w 1980530"/>
              <a:gd name="connsiteY30" fmla="*/ 47679 h 1760101"/>
              <a:gd name="connsiteX31" fmla="*/ 222946 w 1980530"/>
              <a:gd name="connsiteY31" fmla="*/ 50059 h 1760101"/>
              <a:gd name="connsiteX32" fmla="*/ 275333 w 1980530"/>
              <a:gd name="connsiteY32" fmla="*/ 54823 h 1760101"/>
              <a:gd name="connsiteX33" fmla="*/ 306290 w 1980530"/>
              <a:gd name="connsiteY33" fmla="*/ 64348 h 1760101"/>
              <a:gd name="connsiteX34" fmla="*/ 311052 w 1980530"/>
              <a:gd name="connsiteY34" fmla="*/ 35773 h 1760101"/>
              <a:gd name="connsiteX35" fmla="*/ 303908 w 1980530"/>
              <a:gd name="connsiteY35" fmla="*/ 16722 h 1760101"/>
              <a:gd name="connsiteX36" fmla="*/ 401540 w 1980530"/>
              <a:gd name="connsiteY36" fmla="*/ 52 h 1760101"/>
              <a:gd name="connsiteX37" fmla="*/ 437257 w 1980530"/>
              <a:gd name="connsiteY37" fmla="*/ 23867 h 1760101"/>
              <a:gd name="connsiteX38" fmla="*/ 465833 w 1980530"/>
              <a:gd name="connsiteY38" fmla="*/ 31010 h 1760101"/>
              <a:gd name="connsiteX39" fmla="*/ 501552 w 1980530"/>
              <a:gd name="connsiteY39" fmla="*/ 81017 h 1760101"/>
              <a:gd name="connsiteX40" fmla="*/ 546796 w 1980530"/>
              <a:gd name="connsiteY40" fmla="*/ 114352 h 1760101"/>
              <a:gd name="connsiteX41" fmla="*/ 556320 w 1980530"/>
              <a:gd name="connsiteY41" fmla="*/ 150073 h 1760101"/>
              <a:gd name="connsiteX42" fmla="*/ 551557 w 1980530"/>
              <a:gd name="connsiteY42" fmla="*/ 221510 h 1760101"/>
              <a:gd name="connsiteX43" fmla="*/ 575674 w 1980530"/>
              <a:gd name="connsiteY43" fmla="*/ 276654 h 1760101"/>
              <a:gd name="connsiteX44" fmla="*/ 637282 w 1980530"/>
              <a:gd name="connsiteY44" fmla="*/ 309617 h 1760101"/>
              <a:gd name="connsiteX45" fmla="*/ 768251 w 1980530"/>
              <a:gd name="connsiteY45" fmla="*/ 381054 h 1760101"/>
              <a:gd name="connsiteX46" fmla="*/ 858740 w 1980530"/>
              <a:gd name="connsiteY46" fmla="*/ 440583 h 1760101"/>
              <a:gd name="connsiteX47" fmla="*/ 930176 w 1980530"/>
              <a:gd name="connsiteY47" fmla="*/ 390579 h 1760101"/>
              <a:gd name="connsiteX48" fmla="*/ 980182 w 1980530"/>
              <a:gd name="connsiteY48" fmla="*/ 362004 h 1760101"/>
              <a:gd name="connsiteX49" fmla="*/ 994470 w 1980530"/>
              <a:gd name="connsiteY49" fmla="*/ 378673 h 1760101"/>
              <a:gd name="connsiteX50" fmla="*/ 1037332 w 1980530"/>
              <a:gd name="connsiteY50" fmla="*/ 395342 h 1760101"/>
              <a:gd name="connsiteX51" fmla="*/ 1061146 w 1980530"/>
              <a:gd name="connsiteY51" fmla="*/ 407248 h 1760101"/>
              <a:gd name="connsiteX52" fmla="*/ 1134964 w 1980530"/>
              <a:gd name="connsiteY52" fmla="*/ 402485 h 1760101"/>
              <a:gd name="connsiteX53" fmla="*/ 1158777 w 1980530"/>
              <a:gd name="connsiteY53" fmla="*/ 419154 h 1760101"/>
              <a:gd name="connsiteX54" fmla="*/ 1204021 w 1980530"/>
              <a:gd name="connsiteY54" fmla="*/ 423917 h 1760101"/>
              <a:gd name="connsiteX55" fmla="*/ 1215926 w 1980530"/>
              <a:gd name="connsiteY55" fmla="*/ 435823 h 1760101"/>
              <a:gd name="connsiteX56" fmla="*/ 1227833 w 1980530"/>
              <a:gd name="connsiteY56" fmla="*/ 466779 h 1760101"/>
              <a:gd name="connsiteX57" fmla="*/ 1242121 w 1980530"/>
              <a:gd name="connsiteY57" fmla="*/ 478685 h 1760101"/>
              <a:gd name="connsiteX58" fmla="*/ 1277840 w 1980530"/>
              <a:gd name="connsiteY58" fmla="*/ 502498 h 1760101"/>
              <a:gd name="connsiteX59" fmla="*/ 1294508 w 1980530"/>
              <a:gd name="connsiteY59" fmla="*/ 492973 h 1760101"/>
              <a:gd name="connsiteX60" fmla="*/ 1330227 w 1980530"/>
              <a:gd name="connsiteY60" fmla="*/ 502498 h 1760101"/>
              <a:gd name="connsiteX61" fmla="*/ 1389757 w 1980530"/>
              <a:gd name="connsiteY61" fmla="*/ 564411 h 1760101"/>
              <a:gd name="connsiteX62" fmla="*/ 1365944 w 1980530"/>
              <a:gd name="connsiteY62" fmla="*/ 614416 h 1760101"/>
              <a:gd name="connsiteX63" fmla="*/ 1408809 w 1980530"/>
              <a:gd name="connsiteY63" fmla="*/ 700142 h 1760101"/>
              <a:gd name="connsiteX64" fmla="*/ 1430239 w 1980530"/>
              <a:gd name="connsiteY64" fmla="*/ 757292 h 1760101"/>
              <a:gd name="connsiteX65" fmla="*/ 1456432 w 1980530"/>
              <a:gd name="connsiteY65" fmla="*/ 783485 h 1760101"/>
              <a:gd name="connsiteX66" fmla="*/ 1504058 w 1980530"/>
              <a:gd name="connsiteY66" fmla="*/ 816822 h 1760101"/>
              <a:gd name="connsiteX67" fmla="*/ 1561209 w 1980530"/>
              <a:gd name="connsiteY67" fmla="*/ 797773 h 1760101"/>
              <a:gd name="connsiteX68" fmla="*/ 1630265 w 1980530"/>
              <a:gd name="connsiteY68" fmla="*/ 735860 h 1760101"/>
              <a:gd name="connsiteX69" fmla="*/ 1646933 w 1980530"/>
              <a:gd name="connsiteY69" fmla="*/ 723954 h 1760101"/>
              <a:gd name="connsiteX70" fmla="*/ 1685033 w 1980530"/>
              <a:gd name="connsiteY70" fmla="*/ 764435 h 1760101"/>
              <a:gd name="connsiteX71" fmla="*/ 1715990 w 1980530"/>
              <a:gd name="connsiteY71" fmla="*/ 778723 h 1760101"/>
              <a:gd name="connsiteX72" fmla="*/ 1758852 w 1980530"/>
              <a:gd name="connsiteY72" fmla="*/ 802535 h 1760101"/>
              <a:gd name="connsiteX73" fmla="*/ 1787427 w 1980530"/>
              <a:gd name="connsiteY73" fmla="*/ 831110 h 1760101"/>
              <a:gd name="connsiteX74" fmla="*/ 1868390 w 1980530"/>
              <a:gd name="connsiteY74" fmla="*/ 873973 h 1760101"/>
              <a:gd name="connsiteX75" fmla="*/ 1899346 w 1980530"/>
              <a:gd name="connsiteY75" fmla="*/ 873973 h 1760101"/>
              <a:gd name="connsiteX76" fmla="*/ 1935065 w 1980530"/>
              <a:gd name="connsiteY76" fmla="*/ 881117 h 1760101"/>
              <a:gd name="connsiteX77" fmla="*/ 1935065 w 1980530"/>
              <a:gd name="connsiteY77" fmla="*/ 938266 h 1760101"/>
              <a:gd name="connsiteX78" fmla="*/ 1949352 w 1980530"/>
              <a:gd name="connsiteY78" fmla="*/ 1014467 h 1760101"/>
              <a:gd name="connsiteX79" fmla="*/ 1944590 w 1980530"/>
              <a:gd name="connsiteY79" fmla="*/ 1069235 h 1760101"/>
              <a:gd name="connsiteX80" fmla="*/ 1942208 w 1980530"/>
              <a:gd name="connsiteY80" fmla="*/ 1128766 h 1760101"/>
              <a:gd name="connsiteX81" fmla="*/ 1975546 w 1980530"/>
              <a:gd name="connsiteY81" fmla="*/ 1200204 h 1760101"/>
              <a:gd name="connsiteX82" fmla="*/ 1977927 w 1980530"/>
              <a:gd name="connsiteY82" fmla="*/ 1221635 h 1760101"/>
              <a:gd name="connsiteX83" fmla="*/ 1951733 w 1980530"/>
              <a:gd name="connsiteY83" fmla="*/ 1285929 h 1760101"/>
              <a:gd name="connsiteX84" fmla="*/ 1896965 w 1980530"/>
              <a:gd name="connsiteY84" fmla="*/ 1350223 h 1760101"/>
              <a:gd name="connsiteX85" fmla="*/ 1894583 w 1980530"/>
              <a:gd name="connsiteY85" fmla="*/ 1409754 h 1760101"/>
              <a:gd name="connsiteX86" fmla="*/ 1916013 w 1980530"/>
              <a:gd name="connsiteY86" fmla="*/ 1440709 h 1760101"/>
              <a:gd name="connsiteX87" fmla="*/ 1832670 w 1980530"/>
              <a:gd name="connsiteY87" fmla="*/ 1390704 h 1760101"/>
              <a:gd name="connsiteX88" fmla="*/ 1785045 w 1980530"/>
              <a:gd name="connsiteY88" fmla="*/ 1438328 h 1760101"/>
              <a:gd name="connsiteX89" fmla="*/ 1708845 w 1980530"/>
              <a:gd name="connsiteY89" fmla="*/ 1362128 h 1760101"/>
              <a:gd name="connsiteX90" fmla="*/ 1677889 w 1980530"/>
              <a:gd name="connsiteY90" fmla="*/ 1331172 h 1760101"/>
              <a:gd name="connsiteX91" fmla="*/ 1594545 w 1980530"/>
              <a:gd name="connsiteY91" fmla="*/ 1302597 h 1760101"/>
              <a:gd name="connsiteX92" fmla="*/ 1530251 w 1980530"/>
              <a:gd name="connsiteY92" fmla="*/ 1216872 h 1760101"/>
              <a:gd name="connsiteX93" fmla="*/ 1485007 w 1980530"/>
              <a:gd name="connsiteY93" fmla="*/ 1183535 h 1760101"/>
              <a:gd name="connsiteX94" fmla="*/ 1427857 w 1980530"/>
              <a:gd name="connsiteY94" fmla="*/ 1174009 h 1760101"/>
              <a:gd name="connsiteX95" fmla="*/ 1337370 w 1980530"/>
              <a:gd name="connsiteY95" fmla="*/ 1188299 h 1760101"/>
              <a:gd name="connsiteX96" fmla="*/ 1320701 w 1980530"/>
              <a:gd name="connsiteY96" fmla="*/ 1185916 h 1760101"/>
              <a:gd name="connsiteX97" fmla="*/ 1280220 w 1980530"/>
              <a:gd name="connsiteY97" fmla="*/ 1212109 h 1760101"/>
              <a:gd name="connsiteX98" fmla="*/ 1246882 w 1980530"/>
              <a:gd name="connsiteY98" fmla="*/ 1228778 h 1760101"/>
              <a:gd name="connsiteX99" fmla="*/ 1242120 w 1980530"/>
              <a:gd name="connsiteY99" fmla="*/ 1250210 h 1760101"/>
              <a:gd name="connsiteX100" fmla="*/ 1211164 w 1980530"/>
              <a:gd name="connsiteY100" fmla="*/ 1269260 h 1760101"/>
              <a:gd name="connsiteX101" fmla="*/ 1187351 w 1980530"/>
              <a:gd name="connsiteY101" fmla="*/ 1302597 h 1760101"/>
              <a:gd name="connsiteX102" fmla="*/ 1130201 w 1980530"/>
              <a:gd name="connsiteY102" fmla="*/ 1331172 h 1760101"/>
              <a:gd name="connsiteX103" fmla="*/ 1108770 w 1980530"/>
              <a:gd name="connsiteY103" fmla="*/ 1362129 h 1760101"/>
              <a:gd name="connsiteX104" fmla="*/ 1082576 w 1980530"/>
              <a:gd name="connsiteY104" fmla="*/ 1388322 h 1760101"/>
              <a:gd name="connsiteX105" fmla="*/ 1068289 w 1980530"/>
              <a:gd name="connsiteY105" fmla="*/ 1454997 h 1760101"/>
              <a:gd name="connsiteX106" fmla="*/ 1080195 w 1980530"/>
              <a:gd name="connsiteY106" fmla="*/ 1502622 h 1760101"/>
              <a:gd name="connsiteX107" fmla="*/ 1106389 w 1980530"/>
              <a:gd name="connsiteY107" fmla="*/ 1543103 h 1760101"/>
              <a:gd name="connsiteX108" fmla="*/ 1111151 w 1980530"/>
              <a:gd name="connsiteY108" fmla="*/ 1590729 h 1760101"/>
              <a:gd name="connsiteX109" fmla="*/ 1096864 w 1980530"/>
              <a:gd name="connsiteY109" fmla="*/ 1621684 h 1760101"/>
              <a:gd name="connsiteX110" fmla="*/ 1087339 w 1980530"/>
              <a:gd name="connsiteY110" fmla="*/ 1652642 h 1760101"/>
              <a:gd name="connsiteX111" fmla="*/ 1001614 w 1980530"/>
              <a:gd name="connsiteY111" fmla="*/ 1726459 h 1760101"/>
              <a:gd name="connsiteX112" fmla="*/ 977801 w 1980530"/>
              <a:gd name="connsiteY112" fmla="*/ 1747891 h 1760101"/>
              <a:gd name="connsiteX113" fmla="*/ 920002 w 1980530"/>
              <a:gd name="connsiteY113" fmla="*/ 1757893 h 1760101"/>
              <a:gd name="connsiteX114" fmla="*/ 806351 w 1980530"/>
              <a:gd name="connsiteY114" fmla="*/ 1702648 h 1760101"/>
              <a:gd name="connsiteX115" fmla="*/ 758726 w 1980530"/>
              <a:gd name="connsiteY115" fmla="*/ 1674072 h 1760101"/>
              <a:gd name="connsiteX116" fmla="*/ 675382 w 1980530"/>
              <a:gd name="connsiteY116" fmla="*/ 1645499 h 1760101"/>
              <a:gd name="connsiteX117" fmla="*/ 589657 w 1980530"/>
              <a:gd name="connsiteY117" fmla="*/ 1631209 h 1760101"/>
              <a:gd name="connsiteX118" fmla="*/ 534889 w 1980530"/>
              <a:gd name="connsiteY118" fmla="*/ 1640734 h 1760101"/>
              <a:gd name="connsiteX119" fmla="*/ 480120 w 1980530"/>
              <a:gd name="connsiteY119" fmla="*/ 1638353 h 1760101"/>
              <a:gd name="connsiteX120" fmla="*/ 380107 w 1980530"/>
              <a:gd name="connsiteY120" fmla="*/ 1655022 h 1760101"/>
              <a:gd name="connsiteX121" fmla="*/ 301526 w 1980530"/>
              <a:gd name="connsiteY121" fmla="*/ 1643117 h 1760101"/>
              <a:gd name="connsiteX122" fmla="*/ 234851 w 1980530"/>
              <a:gd name="connsiteY122" fmla="*/ 1619303 h 1760101"/>
              <a:gd name="connsiteX123" fmla="*/ 158651 w 1980530"/>
              <a:gd name="connsiteY123" fmla="*/ 1547867 h 1760101"/>
              <a:gd name="connsiteX124" fmla="*/ 63402 w 1980530"/>
              <a:gd name="connsiteY124" fmla="*/ 1497860 h 1760101"/>
              <a:gd name="connsiteX125" fmla="*/ 37207 w 1980530"/>
              <a:gd name="connsiteY125" fmla="*/ 1433567 h 1760101"/>
              <a:gd name="connsiteX126" fmla="*/ 58639 w 1980530"/>
              <a:gd name="connsiteY126" fmla="*/ 1416898 h 1760101"/>
              <a:gd name="connsiteX127" fmla="*/ 75307 w 1980530"/>
              <a:gd name="connsiteY127" fmla="*/ 1371654 h 1760101"/>
              <a:gd name="connsiteX128" fmla="*/ 68220 w 1980530"/>
              <a:gd name="connsiteY128" fmla="*/ 1336122 h 1760101"/>
              <a:gd name="connsiteX0" fmla="*/ 68523 w 1980833"/>
              <a:gd name="connsiteY0" fmla="*/ 1336122 h 1760101"/>
              <a:gd name="connsiteX1" fmla="*/ 49417 w 1980833"/>
              <a:gd name="connsiteY1" fmla="*/ 1290692 h 1760101"/>
              <a:gd name="connsiteX2" fmla="*/ 56560 w 1980833"/>
              <a:gd name="connsiteY2" fmla="*/ 1233542 h 1760101"/>
              <a:gd name="connsiteX3" fmla="*/ 27985 w 1980833"/>
              <a:gd name="connsiteY3" fmla="*/ 1135909 h 1760101"/>
              <a:gd name="connsiteX4" fmla="*/ 47035 w 1980833"/>
              <a:gd name="connsiteY4" fmla="*/ 1138292 h 1760101"/>
              <a:gd name="connsiteX5" fmla="*/ 113711 w 1980833"/>
              <a:gd name="connsiteY5" fmla="*/ 1159722 h 1760101"/>
              <a:gd name="connsiteX6" fmla="*/ 142286 w 1980833"/>
              <a:gd name="connsiteY6" fmla="*/ 1124004 h 1760101"/>
              <a:gd name="connsiteX7" fmla="*/ 189911 w 1980833"/>
              <a:gd name="connsiteY7" fmla="*/ 1107334 h 1760101"/>
              <a:gd name="connsiteX8" fmla="*/ 178004 w 1980833"/>
              <a:gd name="connsiteY8" fmla="*/ 1071617 h 1760101"/>
              <a:gd name="connsiteX9" fmla="*/ 182768 w 1980833"/>
              <a:gd name="connsiteY9" fmla="*/ 1026372 h 1760101"/>
              <a:gd name="connsiteX10" fmla="*/ 204198 w 1980833"/>
              <a:gd name="connsiteY10" fmla="*/ 990654 h 1760101"/>
              <a:gd name="connsiteX11" fmla="*/ 206580 w 1980833"/>
              <a:gd name="connsiteY11" fmla="*/ 964459 h 1760101"/>
              <a:gd name="connsiteX12" fmla="*/ 228010 w 1980833"/>
              <a:gd name="connsiteY12" fmla="*/ 964460 h 1760101"/>
              <a:gd name="connsiteX13" fmla="*/ 256586 w 1980833"/>
              <a:gd name="connsiteY13" fmla="*/ 950172 h 1760101"/>
              <a:gd name="connsiteX14" fmla="*/ 306593 w 1980833"/>
              <a:gd name="connsiteY14" fmla="*/ 885878 h 1760101"/>
              <a:gd name="connsiteX15" fmla="*/ 337548 w 1980833"/>
              <a:gd name="connsiteY15" fmla="*/ 833490 h 1760101"/>
              <a:gd name="connsiteX16" fmla="*/ 430418 w 1980833"/>
              <a:gd name="connsiteY16" fmla="*/ 778722 h 1760101"/>
              <a:gd name="connsiteX17" fmla="*/ 542336 w 1980833"/>
              <a:gd name="connsiteY17" fmla="*/ 740621 h 1760101"/>
              <a:gd name="connsiteX18" fmla="*/ 516143 w 1980833"/>
              <a:gd name="connsiteY18" fmla="*/ 707284 h 1760101"/>
              <a:gd name="connsiteX19" fmla="*/ 478043 w 1980833"/>
              <a:gd name="connsiteY19" fmla="*/ 688234 h 1760101"/>
              <a:gd name="connsiteX20" fmla="*/ 497093 w 1980833"/>
              <a:gd name="connsiteY20" fmla="*/ 647753 h 1760101"/>
              <a:gd name="connsiteX21" fmla="*/ 492330 w 1980833"/>
              <a:gd name="connsiteY21" fmla="*/ 623941 h 1760101"/>
              <a:gd name="connsiteX22" fmla="*/ 487568 w 1980833"/>
              <a:gd name="connsiteY22" fmla="*/ 604891 h 1760101"/>
              <a:gd name="connsiteX23" fmla="*/ 304211 w 1980833"/>
              <a:gd name="connsiteY23" fmla="*/ 552503 h 1760101"/>
              <a:gd name="connsiteX24" fmla="*/ 16079 w 1980833"/>
              <a:gd name="connsiteY24" fmla="*/ 388196 h 1760101"/>
              <a:gd name="connsiteX25" fmla="*/ 39893 w 1980833"/>
              <a:gd name="connsiteY25" fmla="*/ 88158 h 1760101"/>
              <a:gd name="connsiteX26" fmla="*/ 66086 w 1980833"/>
              <a:gd name="connsiteY26" fmla="*/ 57204 h 1760101"/>
              <a:gd name="connsiteX27" fmla="*/ 113711 w 1980833"/>
              <a:gd name="connsiteY27" fmla="*/ 28627 h 1760101"/>
              <a:gd name="connsiteX28" fmla="*/ 161336 w 1980833"/>
              <a:gd name="connsiteY28" fmla="*/ 26247 h 1760101"/>
              <a:gd name="connsiteX29" fmla="*/ 199436 w 1980833"/>
              <a:gd name="connsiteY29" fmla="*/ 47679 h 1760101"/>
              <a:gd name="connsiteX30" fmla="*/ 223249 w 1980833"/>
              <a:gd name="connsiteY30" fmla="*/ 50059 h 1760101"/>
              <a:gd name="connsiteX31" fmla="*/ 275636 w 1980833"/>
              <a:gd name="connsiteY31" fmla="*/ 54823 h 1760101"/>
              <a:gd name="connsiteX32" fmla="*/ 306593 w 1980833"/>
              <a:gd name="connsiteY32" fmla="*/ 64348 h 1760101"/>
              <a:gd name="connsiteX33" fmla="*/ 311355 w 1980833"/>
              <a:gd name="connsiteY33" fmla="*/ 35773 h 1760101"/>
              <a:gd name="connsiteX34" fmla="*/ 304211 w 1980833"/>
              <a:gd name="connsiteY34" fmla="*/ 16722 h 1760101"/>
              <a:gd name="connsiteX35" fmla="*/ 401843 w 1980833"/>
              <a:gd name="connsiteY35" fmla="*/ 52 h 1760101"/>
              <a:gd name="connsiteX36" fmla="*/ 437560 w 1980833"/>
              <a:gd name="connsiteY36" fmla="*/ 23867 h 1760101"/>
              <a:gd name="connsiteX37" fmla="*/ 466136 w 1980833"/>
              <a:gd name="connsiteY37" fmla="*/ 31010 h 1760101"/>
              <a:gd name="connsiteX38" fmla="*/ 501855 w 1980833"/>
              <a:gd name="connsiteY38" fmla="*/ 81017 h 1760101"/>
              <a:gd name="connsiteX39" fmla="*/ 547099 w 1980833"/>
              <a:gd name="connsiteY39" fmla="*/ 114352 h 1760101"/>
              <a:gd name="connsiteX40" fmla="*/ 556623 w 1980833"/>
              <a:gd name="connsiteY40" fmla="*/ 150073 h 1760101"/>
              <a:gd name="connsiteX41" fmla="*/ 551860 w 1980833"/>
              <a:gd name="connsiteY41" fmla="*/ 221510 h 1760101"/>
              <a:gd name="connsiteX42" fmla="*/ 575977 w 1980833"/>
              <a:gd name="connsiteY42" fmla="*/ 276654 h 1760101"/>
              <a:gd name="connsiteX43" fmla="*/ 637585 w 1980833"/>
              <a:gd name="connsiteY43" fmla="*/ 309617 h 1760101"/>
              <a:gd name="connsiteX44" fmla="*/ 768554 w 1980833"/>
              <a:gd name="connsiteY44" fmla="*/ 381054 h 1760101"/>
              <a:gd name="connsiteX45" fmla="*/ 859043 w 1980833"/>
              <a:gd name="connsiteY45" fmla="*/ 440583 h 1760101"/>
              <a:gd name="connsiteX46" fmla="*/ 930479 w 1980833"/>
              <a:gd name="connsiteY46" fmla="*/ 390579 h 1760101"/>
              <a:gd name="connsiteX47" fmla="*/ 980485 w 1980833"/>
              <a:gd name="connsiteY47" fmla="*/ 362004 h 1760101"/>
              <a:gd name="connsiteX48" fmla="*/ 994773 w 1980833"/>
              <a:gd name="connsiteY48" fmla="*/ 378673 h 1760101"/>
              <a:gd name="connsiteX49" fmla="*/ 1037635 w 1980833"/>
              <a:gd name="connsiteY49" fmla="*/ 395342 h 1760101"/>
              <a:gd name="connsiteX50" fmla="*/ 1061449 w 1980833"/>
              <a:gd name="connsiteY50" fmla="*/ 407248 h 1760101"/>
              <a:gd name="connsiteX51" fmla="*/ 1135267 w 1980833"/>
              <a:gd name="connsiteY51" fmla="*/ 402485 h 1760101"/>
              <a:gd name="connsiteX52" fmla="*/ 1159080 w 1980833"/>
              <a:gd name="connsiteY52" fmla="*/ 419154 h 1760101"/>
              <a:gd name="connsiteX53" fmla="*/ 1204324 w 1980833"/>
              <a:gd name="connsiteY53" fmla="*/ 423917 h 1760101"/>
              <a:gd name="connsiteX54" fmla="*/ 1216229 w 1980833"/>
              <a:gd name="connsiteY54" fmla="*/ 435823 h 1760101"/>
              <a:gd name="connsiteX55" fmla="*/ 1228136 w 1980833"/>
              <a:gd name="connsiteY55" fmla="*/ 466779 h 1760101"/>
              <a:gd name="connsiteX56" fmla="*/ 1242424 w 1980833"/>
              <a:gd name="connsiteY56" fmla="*/ 478685 h 1760101"/>
              <a:gd name="connsiteX57" fmla="*/ 1278143 w 1980833"/>
              <a:gd name="connsiteY57" fmla="*/ 502498 h 1760101"/>
              <a:gd name="connsiteX58" fmla="*/ 1294811 w 1980833"/>
              <a:gd name="connsiteY58" fmla="*/ 492973 h 1760101"/>
              <a:gd name="connsiteX59" fmla="*/ 1330530 w 1980833"/>
              <a:gd name="connsiteY59" fmla="*/ 502498 h 1760101"/>
              <a:gd name="connsiteX60" fmla="*/ 1390060 w 1980833"/>
              <a:gd name="connsiteY60" fmla="*/ 564411 h 1760101"/>
              <a:gd name="connsiteX61" fmla="*/ 1366247 w 1980833"/>
              <a:gd name="connsiteY61" fmla="*/ 614416 h 1760101"/>
              <a:gd name="connsiteX62" fmla="*/ 1409112 w 1980833"/>
              <a:gd name="connsiteY62" fmla="*/ 700142 h 1760101"/>
              <a:gd name="connsiteX63" fmla="*/ 1430542 w 1980833"/>
              <a:gd name="connsiteY63" fmla="*/ 757292 h 1760101"/>
              <a:gd name="connsiteX64" fmla="*/ 1456735 w 1980833"/>
              <a:gd name="connsiteY64" fmla="*/ 783485 h 1760101"/>
              <a:gd name="connsiteX65" fmla="*/ 1504361 w 1980833"/>
              <a:gd name="connsiteY65" fmla="*/ 816822 h 1760101"/>
              <a:gd name="connsiteX66" fmla="*/ 1561512 w 1980833"/>
              <a:gd name="connsiteY66" fmla="*/ 797773 h 1760101"/>
              <a:gd name="connsiteX67" fmla="*/ 1630568 w 1980833"/>
              <a:gd name="connsiteY67" fmla="*/ 735860 h 1760101"/>
              <a:gd name="connsiteX68" fmla="*/ 1647236 w 1980833"/>
              <a:gd name="connsiteY68" fmla="*/ 723954 h 1760101"/>
              <a:gd name="connsiteX69" fmla="*/ 1685336 w 1980833"/>
              <a:gd name="connsiteY69" fmla="*/ 764435 h 1760101"/>
              <a:gd name="connsiteX70" fmla="*/ 1716293 w 1980833"/>
              <a:gd name="connsiteY70" fmla="*/ 778723 h 1760101"/>
              <a:gd name="connsiteX71" fmla="*/ 1759155 w 1980833"/>
              <a:gd name="connsiteY71" fmla="*/ 802535 h 1760101"/>
              <a:gd name="connsiteX72" fmla="*/ 1787730 w 1980833"/>
              <a:gd name="connsiteY72" fmla="*/ 831110 h 1760101"/>
              <a:gd name="connsiteX73" fmla="*/ 1868693 w 1980833"/>
              <a:gd name="connsiteY73" fmla="*/ 873973 h 1760101"/>
              <a:gd name="connsiteX74" fmla="*/ 1899649 w 1980833"/>
              <a:gd name="connsiteY74" fmla="*/ 873973 h 1760101"/>
              <a:gd name="connsiteX75" fmla="*/ 1935368 w 1980833"/>
              <a:gd name="connsiteY75" fmla="*/ 881117 h 1760101"/>
              <a:gd name="connsiteX76" fmla="*/ 1935368 w 1980833"/>
              <a:gd name="connsiteY76" fmla="*/ 938266 h 1760101"/>
              <a:gd name="connsiteX77" fmla="*/ 1949655 w 1980833"/>
              <a:gd name="connsiteY77" fmla="*/ 1014467 h 1760101"/>
              <a:gd name="connsiteX78" fmla="*/ 1944893 w 1980833"/>
              <a:gd name="connsiteY78" fmla="*/ 1069235 h 1760101"/>
              <a:gd name="connsiteX79" fmla="*/ 1942511 w 1980833"/>
              <a:gd name="connsiteY79" fmla="*/ 1128766 h 1760101"/>
              <a:gd name="connsiteX80" fmla="*/ 1975849 w 1980833"/>
              <a:gd name="connsiteY80" fmla="*/ 1200204 h 1760101"/>
              <a:gd name="connsiteX81" fmla="*/ 1978230 w 1980833"/>
              <a:gd name="connsiteY81" fmla="*/ 1221635 h 1760101"/>
              <a:gd name="connsiteX82" fmla="*/ 1952036 w 1980833"/>
              <a:gd name="connsiteY82" fmla="*/ 1285929 h 1760101"/>
              <a:gd name="connsiteX83" fmla="*/ 1897268 w 1980833"/>
              <a:gd name="connsiteY83" fmla="*/ 1350223 h 1760101"/>
              <a:gd name="connsiteX84" fmla="*/ 1894886 w 1980833"/>
              <a:gd name="connsiteY84" fmla="*/ 1409754 h 1760101"/>
              <a:gd name="connsiteX85" fmla="*/ 1916316 w 1980833"/>
              <a:gd name="connsiteY85" fmla="*/ 1440709 h 1760101"/>
              <a:gd name="connsiteX86" fmla="*/ 1832973 w 1980833"/>
              <a:gd name="connsiteY86" fmla="*/ 1390704 h 1760101"/>
              <a:gd name="connsiteX87" fmla="*/ 1785348 w 1980833"/>
              <a:gd name="connsiteY87" fmla="*/ 1438328 h 1760101"/>
              <a:gd name="connsiteX88" fmla="*/ 1709148 w 1980833"/>
              <a:gd name="connsiteY88" fmla="*/ 1362128 h 1760101"/>
              <a:gd name="connsiteX89" fmla="*/ 1678192 w 1980833"/>
              <a:gd name="connsiteY89" fmla="*/ 1331172 h 1760101"/>
              <a:gd name="connsiteX90" fmla="*/ 1594848 w 1980833"/>
              <a:gd name="connsiteY90" fmla="*/ 1302597 h 1760101"/>
              <a:gd name="connsiteX91" fmla="*/ 1530554 w 1980833"/>
              <a:gd name="connsiteY91" fmla="*/ 1216872 h 1760101"/>
              <a:gd name="connsiteX92" fmla="*/ 1485310 w 1980833"/>
              <a:gd name="connsiteY92" fmla="*/ 1183535 h 1760101"/>
              <a:gd name="connsiteX93" fmla="*/ 1428160 w 1980833"/>
              <a:gd name="connsiteY93" fmla="*/ 1174009 h 1760101"/>
              <a:gd name="connsiteX94" fmla="*/ 1337673 w 1980833"/>
              <a:gd name="connsiteY94" fmla="*/ 1188299 h 1760101"/>
              <a:gd name="connsiteX95" fmla="*/ 1321004 w 1980833"/>
              <a:gd name="connsiteY95" fmla="*/ 1185916 h 1760101"/>
              <a:gd name="connsiteX96" fmla="*/ 1280523 w 1980833"/>
              <a:gd name="connsiteY96" fmla="*/ 1212109 h 1760101"/>
              <a:gd name="connsiteX97" fmla="*/ 1247185 w 1980833"/>
              <a:gd name="connsiteY97" fmla="*/ 1228778 h 1760101"/>
              <a:gd name="connsiteX98" fmla="*/ 1242423 w 1980833"/>
              <a:gd name="connsiteY98" fmla="*/ 1250210 h 1760101"/>
              <a:gd name="connsiteX99" fmla="*/ 1211467 w 1980833"/>
              <a:gd name="connsiteY99" fmla="*/ 1269260 h 1760101"/>
              <a:gd name="connsiteX100" fmla="*/ 1187654 w 1980833"/>
              <a:gd name="connsiteY100" fmla="*/ 1302597 h 1760101"/>
              <a:gd name="connsiteX101" fmla="*/ 1130504 w 1980833"/>
              <a:gd name="connsiteY101" fmla="*/ 1331172 h 1760101"/>
              <a:gd name="connsiteX102" fmla="*/ 1109073 w 1980833"/>
              <a:gd name="connsiteY102" fmla="*/ 1362129 h 1760101"/>
              <a:gd name="connsiteX103" fmla="*/ 1082879 w 1980833"/>
              <a:gd name="connsiteY103" fmla="*/ 1388322 h 1760101"/>
              <a:gd name="connsiteX104" fmla="*/ 1068592 w 1980833"/>
              <a:gd name="connsiteY104" fmla="*/ 1454997 h 1760101"/>
              <a:gd name="connsiteX105" fmla="*/ 1080498 w 1980833"/>
              <a:gd name="connsiteY105" fmla="*/ 1502622 h 1760101"/>
              <a:gd name="connsiteX106" fmla="*/ 1106692 w 1980833"/>
              <a:gd name="connsiteY106" fmla="*/ 1543103 h 1760101"/>
              <a:gd name="connsiteX107" fmla="*/ 1111454 w 1980833"/>
              <a:gd name="connsiteY107" fmla="*/ 1590729 h 1760101"/>
              <a:gd name="connsiteX108" fmla="*/ 1097167 w 1980833"/>
              <a:gd name="connsiteY108" fmla="*/ 1621684 h 1760101"/>
              <a:gd name="connsiteX109" fmla="*/ 1087642 w 1980833"/>
              <a:gd name="connsiteY109" fmla="*/ 1652642 h 1760101"/>
              <a:gd name="connsiteX110" fmla="*/ 1001917 w 1980833"/>
              <a:gd name="connsiteY110" fmla="*/ 1726459 h 1760101"/>
              <a:gd name="connsiteX111" fmla="*/ 978104 w 1980833"/>
              <a:gd name="connsiteY111" fmla="*/ 1747891 h 1760101"/>
              <a:gd name="connsiteX112" fmla="*/ 920305 w 1980833"/>
              <a:gd name="connsiteY112" fmla="*/ 1757893 h 1760101"/>
              <a:gd name="connsiteX113" fmla="*/ 806654 w 1980833"/>
              <a:gd name="connsiteY113" fmla="*/ 1702648 h 1760101"/>
              <a:gd name="connsiteX114" fmla="*/ 759029 w 1980833"/>
              <a:gd name="connsiteY114" fmla="*/ 1674072 h 1760101"/>
              <a:gd name="connsiteX115" fmla="*/ 675685 w 1980833"/>
              <a:gd name="connsiteY115" fmla="*/ 1645499 h 1760101"/>
              <a:gd name="connsiteX116" fmla="*/ 589960 w 1980833"/>
              <a:gd name="connsiteY116" fmla="*/ 1631209 h 1760101"/>
              <a:gd name="connsiteX117" fmla="*/ 535192 w 1980833"/>
              <a:gd name="connsiteY117" fmla="*/ 1640734 h 1760101"/>
              <a:gd name="connsiteX118" fmla="*/ 480423 w 1980833"/>
              <a:gd name="connsiteY118" fmla="*/ 1638353 h 1760101"/>
              <a:gd name="connsiteX119" fmla="*/ 380410 w 1980833"/>
              <a:gd name="connsiteY119" fmla="*/ 1655022 h 1760101"/>
              <a:gd name="connsiteX120" fmla="*/ 301829 w 1980833"/>
              <a:gd name="connsiteY120" fmla="*/ 1643117 h 1760101"/>
              <a:gd name="connsiteX121" fmla="*/ 235154 w 1980833"/>
              <a:gd name="connsiteY121" fmla="*/ 1619303 h 1760101"/>
              <a:gd name="connsiteX122" fmla="*/ 158954 w 1980833"/>
              <a:gd name="connsiteY122" fmla="*/ 1547867 h 1760101"/>
              <a:gd name="connsiteX123" fmla="*/ 63705 w 1980833"/>
              <a:gd name="connsiteY123" fmla="*/ 1497860 h 1760101"/>
              <a:gd name="connsiteX124" fmla="*/ 37510 w 1980833"/>
              <a:gd name="connsiteY124" fmla="*/ 1433567 h 1760101"/>
              <a:gd name="connsiteX125" fmla="*/ 58942 w 1980833"/>
              <a:gd name="connsiteY125" fmla="*/ 1416898 h 1760101"/>
              <a:gd name="connsiteX126" fmla="*/ 75610 w 1980833"/>
              <a:gd name="connsiteY126" fmla="*/ 1371654 h 1760101"/>
              <a:gd name="connsiteX127" fmla="*/ 68523 w 1980833"/>
              <a:gd name="connsiteY127" fmla="*/ 1336122 h 1760101"/>
              <a:gd name="connsiteX0" fmla="*/ 64061 w 1976371"/>
              <a:gd name="connsiteY0" fmla="*/ 1336122 h 1760101"/>
              <a:gd name="connsiteX1" fmla="*/ 44955 w 1976371"/>
              <a:gd name="connsiteY1" fmla="*/ 1290692 h 1760101"/>
              <a:gd name="connsiteX2" fmla="*/ 52098 w 1976371"/>
              <a:gd name="connsiteY2" fmla="*/ 1233542 h 1760101"/>
              <a:gd name="connsiteX3" fmla="*/ 23523 w 1976371"/>
              <a:gd name="connsiteY3" fmla="*/ 1135909 h 1760101"/>
              <a:gd name="connsiteX4" fmla="*/ 42573 w 1976371"/>
              <a:gd name="connsiteY4" fmla="*/ 1138292 h 1760101"/>
              <a:gd name="connsiteX5" fmla="*/ 109249 w 1976371"/>
              <a:gd name="connsiteY5" fmla="*/ 1159722 h 1760101"/>
              <a:gd name="connsiteX6" fmla="*/ 137824 w 1976371"/>
              <a:gd name="connsiteY6" fmla="*/ 1124004 h 1760101"/>
              <a:gd name="connsiteX7" fmla="*/ 185449 w 1976371"/>
              <a:gd name="connsiteY7" fmla="*/ 1107334 h 1760101"/>
              <a:gd name="connsiteX8" fmla="*/ 173542 w 1976371"/>
              <a:gd name="connsiteY8" fmla="*/ 1071617 h 1760101"/>
              <a:gd name="connsiteX9" fmla="*/ 178306 w 1976371"/>
              <a:gd name="connsiteY9" fmla="*/ 1026372 h 1760101"/>
              <a:gd name="connsiteX10" fmla="*/ 199736 w 1976371"/>
              <a:gd name="connsiteY10" fmla="*/ 990654 h 1760101"/>
              <a:gd name="connsiteX11" fmla="*/ 202118 w 1976371"/>
              <a:gd name="connsiteY11" fmla="*/ 964459 h 1760101"/>
              <a:gd name="connsiteX12" fmla="*/ 223548 w 1976371"/>
              <a:gd name="connsiteY12" fmla="*/ 964460 h 1760101"/>
              <a:gd name="connsiteX13" fmla="*/ 252124 w 1976371"/>
              <a:gd name="connsiteY13" fmla="*/ 950172 h 1760101"/>
              <a:gd name="connsiteX14" fmla="*/ 302131 w 1976371"/>
              <a:gd name="connsiteY14" fmla="*/ 885878 h 1760101"/>
              <a:gd name="connsiteX15" fmla="*/ 333086 w 1976371"/>
              <a:gd name="connsiteY15" fmla="*/ 833490 h 1760101"/>
              <a:gd name="connsiteX16" fmla="*/ 425956 w 1976371"/>
              <a:gd name="connsiteY16" fmla="*/ 778722 h 1760101"/>
              <a:gd name="connsiteX17" fmla="*/ 537874 w 1976371"/>
              <a:gd name="connsiteY17" fmla="*/ 740621 h 1760101"/>
              <a:gd name="connsiteX18" fmla="*/ 511681 w 1976371"/>
              <a:gd name="connsiteY18" fmla="*/ 707284 h 1760101"/>
              <a:gd name="connsiteX19" fmla="*/ 473581 w 1976371"/>
              <a:gd name="connsiteY19" fmla="*/ 688234 h 1760101"/>
              <a:gd name="connsiteX20" fmla="*/ 492631 w 1976371"/>
              <a:gd name="connsiteY20" fmla="*/ 647753 h 1760101"/>
              <a:gd name="connsiteX21" fmla="*/ 487868 w 1976371"/>
              <a:gd name="connsiteY21" fmla="*/ 623941 h 1760101"/>
              <a:gd name="connsiteX22" fmla="*/ 483106 w 1976371"/>
              <a:gd name="connsiteY22" fmla="*/ 604891 h 1760101"/>
              <a:gd name="connsiteX23" fmla="*/ 299749 w 1976371"/>
              <a:gd name="connsiteY23" fmla="*/ 552503 h 1760101"/>
              <a:gd name="connsiteX24" fmla="*/ 11617 w 1976371"/>
              <a:gd name="connsiteY24" fmla="*/ 388196 h 1760101"/>
              <a:gd name="connsiteX25" fmla="*/ 61624 w 1976371"/>
              <a:gd name="connsiteY25" fmla="*/ 57204 h 1760101"/>
              <a:gd name="connsiteX26" fmla="*/ 109249 w 1976371"/>
              <a:gd name="connsiteY26" fmla="*/ 28627 h 1760101"/>
              <a:gd name="connsiteX27" fmla="*/ 156874 w 1976371"/>
              <a:gd name="connsiteY27" fmla="*/ 26247 h 1760101"/>
              <a:gd name="connsiteX28" fmla="*/ 194974 w 1976371"/>
              <a:gd name="connsiteY28" fmla="*/ 47679 h 1760101"/>
              <a:gd name="connsiteX29" fmla="*/ 218787 w 1976371"/>
              <a:gd name="connsiteY29" fmla="*/ 50059 h 1760101"/>
              <a:gd name="connsiteX30" fmla="*/ 271174 w 1976371"/>
              <a:gd name="connsiteY30" fmla="*/ 54823 h 1760101"/>
              <a:gd name="connsiteX31" fmla="*/ 302131 w 1976371"/>
              <a:gd name="connsiteY31" fmla="*/ 64348 h 1760101"/>
              <a:gd name="connsiteX32" fmla="*/ 306893 w 1976371"/>
              <a:gd name="connsiteY32" fmla="*/ 35773 h 1760101"/>
              <a:gd name="connsiteX33" fmla="*/ 299749 w 1976371"/>
              <a:gd name="connsiteY33" fmla="*/ 16722 h 1760101"/>
              <a:gd name="connsiteX34" fmla="*/ 397381 w 1976371"/>
              <a:gd name="connsiteY34" fmla="*/ 52 h 1760101"/>
              <a:gd name="connsiteX35" fmla="*/ 433098 w 1976371"/>
              <a:gd name="connsiteY35" fmla="*/ 23867 h 1760101"/>
              <a:gd name="connsiteX36" fmla="*/ 461674 w 1976371"/>
              <a:gd name="connsiteY36" fmla="*/ 31010 h 1760101"/>
              <a:gd name="connsiteX37" fmla="*/ 497393 w 1976371"/>
              <a:gd name="connsiteY37" fmla="*/ 81017 h 1760101"/>
              <a:gd name="connsiteX38" fmla="*/ 542637 w 1976371"/>
              <a:gd name="connsiteY38" fmla="*/ 114352 h 1760101"/>
              <a:gd name="connsiteX39" fmla="*/ 552161 w 1976371"/>
              <a:gd name="connsiteY39" fmla="*/ 150073 h 1760101"/>
              <a:gd name="connsiteX40" fmla="*/ 547398 w 1976371"/>
              <a:gd name="connsiteY40" fmla="*/ 221510 h 1760101"/>
              <a:gd name="connsiteX41" fmla="*/ 571515 w 1976371"/>
              <a:gd name="connsiteY41" fmla="*/ 276654 h 1760101"/>
              <a:gd name="connsiteX42" fmla="*/ 633123 w 1976371"/>
              <a:gd name="connsiteY42" fmla="*/ 309617 h 1760101"/>
              <a:gd name="connsiteX43" fmla="*/ 764092 w 1976371"/>
              <a:gd name="connsiteY43" fmla="*/ 381054 h 1760101"/>
              <a:gd name="connsiteX44" fmla="*/ 854581 w 1976371"/>
              <a:gd name="connsiteY44" fmla="*/ 440583 h 1760101"/>
              <a:gd name="connsiteX45" fmla="*/ 926017 w 1976371"/>
              <a:gd name="connsiteY45" fmla="*/ 390579 h 1760101"/>
              <a:gd name="connsiteX46" fmla="*/ 976023 w 1976371"/>
              <a:gd name="connsiteY46" fmla="*/ 362004 h 1760101"/>
              <a:gd name="connsiteX47" fmla="*/ 990311 w 1976371"/>
              <a:gd name="connsiteY47" fmla="*/ 378673 h 1760101"/>
              <a:gd name="connsiteX48" fmla="*/ 1033173 w 1976371"/>
              <a:gd name="connsiteY48" fmla="*/ 395342 h 1760101"/>
              <a:gd name="connsiteX49" fmla="*/ 1056987 w 1976371"/>
              <a:gd name="connsiteY49" fmla="*/ 407248 h 1760101"/>
              <a:gd name="connsiteX50" fmla="*/ 1130805 w 1976371"/>
              <a:gd name="connsiteY50" fmla="*/ 402485 h 1760101"/>
              <a:gd name="connsiteX51" fmla="*/ 1154618 w 1976371"/>
              <a:gd name="connsiteY51" fmla="*/ 419154 h 1760101"/>
              <a:gd name="connsiteX52" fmla="*/ 1199862 w 1976371"/>
              <a:gd name="connsiteY52" fmla="*/ 423917 h 1760101"/>
              <a:gd name="connsiteX53" fmla="*/ 1211767 w 1976371"/>
              <a:gd name="connsiteY53" fmla="*/ 435823 h 1760101"/>
              <a:gd name="connsiteX54" fmla="*/ 1223674 w 1976371"/>
              <a:gd name="connsiteY54" fmla="*/ 466779 h 1760101"/>
              <a:gd name="connsiteX55" fmla="*/ 1237962 w 1976371"/>
              <a:gd name="connsiteY55" fmla="*/ 478685 h 1760101"/>
              <a:gd name="connsiteX56" fmla="*/ 1273681 w 1976371"/>
              <a:gd name="connsiteY56" fmla="*/ 502498 h 1760101"/>
              <a:gd name="connsiteX57" fmla="*/ 1290349 w 1976371"/>
              <a:gd name="connsiteY57" fmla="*/ 492973 h 1760101"/>
              <a:gd name="connsiteX58" fmla="*/ 1326068 w 1976371"/>
              <a:gd name="connsiteY58" fmla="*/ 502498 h 1760101"/>
              <a:gd name="connsiteX59" fmla="*/ 1385598 w 1976371"/>
              <a:gd name="connsiteY59" fmla="*/ 564411 h 1760101"/>
              <a:gd name="connsiteX60" fmla="*/ 1361785 w 1976371"/>
              <a:gd name="connsiteY60" fmla="*/ 614416 h 1760101"/>
              <a:gd name="connsiteX61" fmla="*/ 1404650 w 1976371"/>
              <a:gd name="connsiteY61" fmla="*/ 700142 h 1760101"/>
              <a:gd name="connsiteX62" fmla="*/ 1426080 w 1976371"/>
              <a:gd name="connsiteY62" fmla="*/ 757292 h 1760101"/>
              <a:gd name="connsiteX63" fmla="*/ 1452273 w 1976371"/>
              <a:gd name="connsiteY63" fmla="*/ 783485 h 1760101"/>
              <a:gd name="connsiteX64" fmla="*/ 1499899 w 1976371"/>
              <a:gd name="connsiteY64" fmla="*/ 816822 h 1760101"/>
              <a:gd name="connsiteX65" fmla="*/ 1557050 w 1976371"/>
              <a:gd name="connsiteY65" fmla="*/ 797773 h 1760101"/>
              <a:gd name="connsiteX66" fmla="*/ 1626106 w 1976371"/>
              <a:gd name="connsiteY66" fmla="*/ 735860 h 1760101"/>
              <a:gd name="connsiteX67" fmla="*/ 1642774 w 1976371"/>
              <a:gd name="connsiteY67" fmla="*/ 723954 h 1760101"/>
              <a:gd name="connsiteX68" fmla="*/ 1680874 w 1976371"/>
              <a:gd name="connsiteY68" fmla="*/ 764435 h 1760101"/>
              <a:gd name="connsiteX69" fmla="*/ 1711831 w 1976371"/>
              <a:gd name="connsiteY69" fmla="*/ 778723 h 1760101"/>
              <a:gd name="connsiteX70" fmla="*/ 1754693 w 1976371"/>
              <a:gd name="connsiteY70" fmla="*/ 802535 h 1760101"/>
              <a:gd name="connsiteX71" fmla="*/ 1783268 w 1976371"/>
              <a:gd name="connsiteY71" fmla="*/ 831110 h 1760101"/>
              <a:gd name="connsiteX72" fmla="*/ 1864231 w 1976371"/>
              <a:gd name="connsiteY72" fmla="*/ 873973 h 1760101"/>
              <a:gd name="connsiteX73" fmla="*/ 1895187 w 1976371"/>
              <a:gd name="connsiteY73" fmla="*/ 873973 h 1760101"/>
              <a:gd name="connsiteX74" fmla="*/ 1930906 w 1976371"/>
              <a:gd name="connsiteY74" fmla="*/ 881117 h 1760101"/>
              <a:gd name="connsiteX75" fmla="*/ 1930906 w 1976371"/>
              <a:gd name="connsiteY75" fmla="*/ 938266 h 1760101"/>
              <a:gd name="connsiteX76" fmla="*/ 1945193 w 1976371"/>
              <a:gd name="connsiteY76" fmla="*/ 1014467 h 1760101"/>
              <a:gd name="connsiteX77" fmla="*/ 1940431 w 1976371"/>
              <a:gd name="connsiteY77" fmla="*/ 1069235 h 1760101"/>
              <a:gd name="connsiteX78" fmla="*/ 1938049 w 1976371"/>
              <a:gd name="connsiteY78" fmla="*/ 1128766 h 1760101"/>
              <a:gd name="connsiteX79" fmla="*/ 1971387 w 1976371"/>
              <a:gd name="connsiteY79" fmla="*/ 1200204 h 1760101"/>
              <a:gd name="connsiteX80" fmla="*/ 1973768 w 1976371"/>
              <a:gd name="connsiteY80" fmla="*/ 1221635 h 1760101"/>
              <a:gd name="connsiteX81" fmla="*/ 1947574 w 1976371"/>
              <a:gd name="connsiteY81" fmla="*/ 1285929 h 1760101"/>
              <a:gd name="connsiteX82" fmla="*/ 1892806 w 1976371"/>
              <a:gd name="connsiteY82" fmla="*/ 1350223 h 1760101"/>
              <a:gd name="connsiteX83" fmla="*/ 1890424 w 1976371"/>
              <a:gd name="connsiteY83" fmla="*/ 1409754 h 1760101"/>
              <a:gd name="connsiteX84" fmla="*/ 1911854 w 1976371"/>
              <a:gd name="connsiteY84" fmla="*/ 1440709 h 1760101"/>
              <a:gd name="connsiteX85" fmla="*/ 1828511 w 1976371"/>
              <a:gd name="connsiteY85" fmla="*/ 1390704 h 1760101"/>
              <a:gd name="connsiteX86" fmla="*/ 1780886 w 1976371"/>
              <a:gd name="connsiteY86" fmla="*/ 1438328 h 1760101"/>
              <a:gd name="connsiteX87" fmla="*/ 1704686 w 1976371"/>
              <a:gd name="connsiteY87" fmla="*/ 1362128 h 1760101"/>
              <a:gd name="connsiteX88" fmla="*/ 1673730 w 1976371"/>
              <a:gd name="connsiteY88" fmla="*/ 1331172 h 1760101"/>
              <a:gd name="connsiteX89" fmla="*/ 1590386 w 1976371"/>
              <a:gd name="connsiteY89" fmla="*/ 1302597 h 1760101"/>
              <a:gd name="connsiteX90" fmla="*/ 1526092 w 1976371"/>
              <a:gd name="connsiteY90" fmla="*/ 1216872 h 1760101"/>
              <a:gd name="connsiteX91" fmla="*/ 1480848 w 1976371"/>
              <a:gd name="connsiteY91" fmla="*/ 1183535 h 1760101"/>
              <a:gd name="connsiteX92" fmla="*/ 1423698 w 1976371"/>
              <a:gd name="connsiteY92" fmla="*/ 1174009 h 1760101"/>
              <a:gd name="connsiteX93" fmla="*/ 1333211 w 1976371"/>
              <a:gd name="connsiteY93" fmla="*/ 1188299 h 1760101"/>
              <a:gd name="connsiteX94" fmla="*/ 1316542 w 1976371"/>
              <a:gd name="connsiteY94" fmla="*/ 1185916 h 1760101"/>
              <a:gd name="connsiteX95" fmla="*/ 1276061 w 1976371"/>
              <a:gd name="connsiteY95" fmla="*/ 1212109 h 1760101"/>
              <a:gd name="connsiteX96" fmla="*/ 1242723 w 1976371"/>
              <a:gd name="connsiteY96" fmla="*/ 1228778 h 1760101"/>
              <a:gd name="connsiteX97" fmla="*/ 1237961 w 1976371"/>
              <a:gd name="connsiteY97" fmla="*/ 1250210 h 1760101"/>
              <a:gd name="connsiteX98" fmla="*/ 1207005 w 1976371"/>
              <a:gd name="connsiteY98" fmla="*/ 1269260 h 1760101"/>
              <a:gd name="connsiteX99" fmla="*/ 1183192 w 1976371"/>
              <a:gd name="connsiteY99" fmla="*/ 1302597 h 1760101"/>
              <a:gd name="connsiteX100" fmla="*/ 1126042 w 1976371"/>
              <a:gd name="connsiteY100" fmla="*/ 1331172 h 1760101"/>
              <a:gd name="connsiteX101" fmla="*/ 1104611 w 1976371"/>
              <a:gd name="connsiteY101" fmla="*/ 1362129 h 1760101"/>
              <a:gd name="connsiteX102" fmla="*/ 1078417 w 1976371"/>
              <a:gd name="connsiteY102" fmla="*/ 1388322 h 1760101"/>
              <a:gd name="connsiteX103" fmla="*/ 1064130 w 1976371"/>
              <a:gd name="connsiteY103" fmla="*/ 1454997 h 1760101"/>
              <a:gd name="connsiteX104" fmla="*/ 1076036 w 1976371"/>
              <a:gd name="connsiteY104" fmla="*/ 1502622 h 1760101"/>
              <a:gd name="connsiteX105" fmla="*/ 1102230 w 1976371"/>
              <a:gd name="connsiteY105" fmla="*/ 1543103 h 1760101"/>
              <a:gd name="connsiteX106" fmla="*/ 1106992 w 1976371"/>
              <a:gd name="connsiteY106" fmla="*/ 1590729 h 1760101"/>
              <a:gd name="connsiteX107" fmla="*/ 1092705 w 1976371"/>
              <a:gd name="connsiteY107" fmla="*/ 1621684 h 1760101"/>
              <a:gd name="connsiteX108" fmla="*/ 1083180 w 1976371"/>
              <a:gd name="connsiteY108" fmla="*/ 1652642 h 1760101"/>
              <a:gd name="connsiteX109" fmla="*/ 997455 w 1976371"/>
              <a:gd name="connsiteY109" fmla="*/ 1726459 h 1760101"/>
              <a:gd name="connsiteX110" fmla="*/ 973642 w 1976371"/>
              <a:gd name="connsiteY110" fmla="*/ 1747891 h 1760101"/>
              <a:gd name="connsiteX111" fmla="*/ 915843 w 1976371"/>
              <a:gd name="connsiteY111" fmla="*/ 1757893 h 1760101"/>
              <a:gd name="connsiteX112" fmla="*/ 802192 w 1976371"/>
              <a:gd name="connsiteY112" fmla="*/ 1702648 h 1760101"/>
              <a:gd name="connsiteX113" fmla="*/ 754567 w 1976371"/>
              <a:gd name="connsiteY113" fmla="*/ 1674072 h 1760101"/>
              <a:gd name="connsiteX114" fmla="*/ 671223 w 1976371"/>
              <a:gd name="connsiteY114" fmla="*/ 1645499 h 1760101"/>
              <a:gd name="connsiteX115" fmla="*/ 585498 w 1976371"/>
              <a:gd name="connsiteY115" fmla="*/ 1631209 h 1760101"/>
              <a:gd name="connsiteX116" fmla="*/ 530730 w 1976371"/>
              <a:gd name="connsiteY116" fmla="*/ 1640734 h 1760101"/>
              <a:gd name="connsiteX117" fmla="*/ 475961 w 1976371"/>
              <a:gd name="connsiteY117" fmla="*/ 1638353 h 1760101"/>
              <a:gd name="connsiteX118" fmla="*/ 375948 w 1976371"/>
              <a:gd name="connsiteY118" fmla="*/ 1655022 h 1760101"/>
              <a:gd name="connsiteX119" fmla="*/ 297367 w 1976371"/>
              <a:gd name="connsiteY119" fmla="*/ 1643117 h 1760101"/>
              <a:gd name="connsiteX120" fmla="*/ 230692 w 1976371"/>
              <a:gd name="connsiteY120" fmla="*/ 1619303 h 1760101"/>
              <a:gd name="connsiteX121" fmla="*/ 154492 w 1976371"/>
              <a:gd name="connsiteY121" fmla="*/ 1547867 h 1760101"/>
              <a:gd name="connsiteX122" fmla="*/ 59243 w 1976371"/>
              <a:gd name="connsiteY122" fmla="*/ 1497860 h 1760101"/>
              <a:gd name="connsiteX123" fmla="*/ 33048 w 1976371"/>
              <a:gd name="connsiteY123" fmla="*/ 1433567 h 1760101"/>
              <a:gd name="connsiteX124" fmla="*/ 54480 w 1976371"/>
              <a:gd name="connsiteY124" fmla="*/ 1416898 h 1760101"/>
              <a:gd name="connsiteX125" fmla="*/ 71148 w 1976371"/>
              <a:gd name="connsiteY125" fmla="*/ 1371654 h 1760101"/>
              <a:gd name="connsiteX126" fmla="*/ 64061 w 1976371"/>
              <a:gd name="connsiteY126" fmla="*/ 1336122 h 1760101"/>
              <a:gd name="connsiteX0" fmla="*/ 64928 w 1977238"/>
              <a:gd name="connsiteY0" fmla="*/ 1336122 h 1760101"/>
              <a:gd name="connsiteX1" fmla="*/ 45822 w 1977238"/>
              <a:gd name="connsiteY1" fmla="*/ 1290692 h 1760101"/>
              <a:gd name="connsiteX2" fmla="*/ 52965 w 1977238"/>
              <a:gd name="connsiteY2" fmla="*/ 1233542 h 1760101"/>
              <a:gd name="connsiteX3" fmla="*/ 24390 w 1977238"/>
              <a:gd name="connsiteY3" fmla="*/ 1135909 h 1760101"/>
              <a:gd name="connsiteX4" fmla="*/ 43440 w 1977238"/>
              <a:gd name="connsiteY4" fmla="*/ 1138292 h 1760101"/>
              <a:gd name="connsiteX5" fmla="*/ 110116 w 1977238"/>
              <a:gd name="connsiteY5" fmla="*/ 1159722 h 1760101"/>
              <a:gd name="connsiteX6" fmla="*/ 138691 w 1977238"/>
              <a:gd name="connsiteY6" fmla="*/ 1124004 h 1760101"/>
              <a:gd name="connsiteX7" fmla="*/ 186316 w 1977238"/>
              <a:gd name="connsiteY7" fmla="*/ 1107334 h 1760101"/>
              <a:gd name="connsiteX8" fmla="*/ 174409 w 1977238"/>
              <a:gd name="connsiteY8" fmla="*/ 1071617 h 1760101"/>
              <a:gd name="connsiteX9" fmla="*/ 179173 w 1977238"/>
              <a:gd name="connsiteY9" fmla="*/ 1026372 h 1760101"/>
              <a:gd name="connsiteX10" fmla="*/ 200603 w 1977238"/>
              <a:gd name="connsiteY10" fmla="*/ 990654 h 1760101"/>
              <a:gd name="connsiteX11" fmla="*/ 202985 w 1977238"/>
              <a:gd name="connsiteY11" fmla="*/ 964459 h 1760101"/>
              <a:gd name="connsiteX12" fmla="*/ 224415 w 1977238"/>
              <a:gd name="connsiteY12" fmla="*/ 964460 h 1760101"/>
              <a:gd name="connsiteX13" fmla="*/ 252991 w 1977238"/>
              <a:gd name="connsiteY13" fmla="*/ 950172 h 1760101"/>
              <a:gd name="connsiteX14" fmla="*/ 302998 w 1977238"/>
              <a:gd name="connsiteY14" fmla="*/ 885878 h 1760101"/>
              <a:gd name="connsiteX15" fmla="*/ 333953 w 1977238"/>
              <a:gd name="connsiteY15" fmla="*/ 833490 h 1760101"/>
              <a:gd name="connsiteX16" fmla="*/ 426823 w 1977238"/>
              <a:gd name="connsiteY16" fmla="*/ 778722 h 1760101"/>
              <a:gd name="connsiteX17" fmla="*/ 538741 w 1977238"/>
              <a:gd name="connsiteY17" fmla="*/ 740621 h 1760101"/>
              <a:gd name="connsiteX18" fmla="*/ 512548 w 1977238"/>
              <a:gd name="connsiteY18" fmla="*/ 707284 h 1760101"/>
              <a:gd name="connsiteX19" fmla="*/ 474448 w 1977238"/>
              <a:gd name="connsiteY19" fmla="*/ 688234 h 1760101"/>
              <a:gd name="connsiteX20" fmla="*/ 493498 w 1977238"/>
              <a:gd name="connsiteY20" fmla="*/ 647753 h 1760101"/>
              <a:gd name="connsiteX21" fmla="*/ 488735 w 1977238"/>
              <a:gd name="connsiteY21" fmla="*/ 623941 h 1760101"/>
              <a:gd name="connsiteX22" fmla="*/ 483973 w 1977238"/>
              <a:gd name="connsiteY22" fmla="*/ 604891 h 1760101"/>
              <a:gd name="connsiteX23" fmla="*/ 300616 w 1977238"/>
              <a:gd name="connsiteY23" fmla="*/ 552503 h 1760101"/>
              <a:gd name="connsiteX24" fmla="*/ 12484 w 1977238"/>
              <a:gd name="connsiteY24" fmla="*/ 388196 h 1760101"/>
              <a:gd name="connsiteX25" fmla="*/ 62491 w 1977238"/>
              <a:gd name="connsiteY25" fmla="*/ 57204 h 1760101"/>
              <a:gd name="connsiteX26" fmla="*/ 157741 w 1977238"/>
              <a:gd name="connsiteY26" fmla="*/ 26247 h 1760101"/>
              <a:gd name="connsiteX27" fmla="*/ 195841 w 1977238"/>
              <a:gd name="connsiteY27" fmla="*/ 47679 h 1760101"/>
              <a:gd name="connsiteX28" fmla="*/ 219654 w 1977238"/>
              <a:gd name="connsiteY28" fmla="*/ 50059 h 1760101"/>
              <a:gd name="connsiteX29" fmla="*/ 272041 w 1977238"/>
              <a:gd name="connsiteY29" fmla="*/ 54823 h 1760101"/>
              <a:gd name="connsiteX30" fmla="*/ 302998 w 1977238"/>
              <a:gd name="connsiteY30" fmla="*/ 64348 h 1760101"/>
              <a:gd name="connsiteX31" fmla="*/ 307760 w 1977238"/>
              <a:gd name="connsiteY31" fmla="*/ 35773 h 1760101"/>
              <a:gd name="connsiteX32" fmla="*/ 300616 w 1977238"/>
              <a:gd name="connsiteY32" fmla="*/ 16722 h 1760101"/>
              <a:gd name="connsiteX33" fmla="*/ 398248 w 1977238"/>
              <a:gd name="connsiteY33" fmla="*/ 52 h 1760101"/>
              <a:gd name="connsiteX34" fmla="*/ 433965 w 1977238"/>
              <a:gd name="connsiteY34" fmla="*/ 23867 h 1760101"/>
              <a:gd name="connsiteX35" fmla="*/ 462541 w 1977238"/>
              <a:gd name="connsiteY35" fmla="*/ 31010 h 1760101"/>
              <a:gd name="connsiteX36" fmla="*/ 498260 w 1977238"/>
              <a:gd name="connsiteY36" fmla="*/ 81017 h 1760101"/>
              <a:gd name="connsiteX37" fmla="*/ 543504 w 1977238"/>
              <a:gd name="connsiteY37" fmla="*/ 114352 h 1760101"/>
              <a:gd name="connsiteX38" fmla="*/ 553028 w 1977238"/>
              <a:gd name="connsiteY38" fmla="*/ 150073 h 1760101"/>
              <a:gd name="connsiteX39" fmla="*/ 548265 w 1977238"/>
              <a:gd name="connsiteY39" fmla="*/ 221510 h 1760101"/>
              <a:gd name="connsiteX40" fmla="*/ 572382 w 1977238"/>
              <a:gd name="connsiteY40" fmla="*/ 276654 h 1760101"/>
              <a:gd name="connsiteX41" fmla="*/ 633990 w 1977238"/>
              <a:gd name="connsiteY41" fmla="*/ 309617 h 1760101"/>
              <a:gd name="connsiteX42" fmla="*/ 764959 w 1977238"/>
              <a:gd name="connsiteY42" fmla="*/ 381054 h 1760101"/>
              <a:gd name="connsiteX43" fmla="*/ 855448 w 1977238"/>
              <a:gd name="connsiteY43" fmla="*/ 440583 h 1760101"/>
              <a:gd name="connsiteX44" fmla="*/ 926884 w 1977238"/>
              <a:gd name="connsiteY44" fmla="*/ 390579 h 1760101"/>
              <a:gd name="connsiteX45" fmla="*/ 976890 w 1977238"/>
              <a:gd name="connsiteY45" fmla="*/ 362004 h 1760101"/>
              <a:gd name="connsiteX46" fmla="*/ 991178 w 1977238"/>
              <a:gd name="connsiteY46" fmla="*/ 378673 h 1760101"/>
              <a:gd name="connsiteX47" fmla="*/ 1034040 w 1977238"/>
              <a:gd name="connsiteY47" fmla="*/ 395342 h 1760101"/>
              <a:gd name="connsiteX48" fmla="*/ 1057854 w 1977238"/>
              <a:gd name="connsiteY48" fmla="*/ 407248 h 1760101"/>
              <a:gd name="connsiteX49" fmla="*/ 1131672 w 1977238"/>
              <a:gd name="connsiteY49" fmla="*/ 402485 h 1760101"/>
              <a:gd name="connsiteX50" fmla="*/ 1155485 w 1977238"/>
              <a:gd name="connsiteY50" fmla="*/ 419154 h 1760101"/>
              <a:gd name="connsiteX51" fmla="*/ 1200729 w 1977238"/>
              <a:gd name="connsiteY51" fmla="*/ 423917 h 1760101"/>
              <a:gd name="connsiteX52" fmla="*/ 1212634 w 1977238"/>
              <a:gd name="connsiteY52" fmla="*/ 435823 h 1760101"/>
              <a:gd name="connsiteX53" fmla="*/ 1224541 w 1977238"/>
              <a:gd name="connsiteY53" fmla="*/ 466779 h 1760101"/>
              <a:gd name="connsiteX54" fmla="*/ 1238829 w 1977238"/>
              <a:gd name="connsiteY54" fmla="*/ 478685 h 1760101"/>
              <a:gd name="connsiteX55" fmla="*/ 1274548 w 1977238"/>
              <a:gd name="connsiteY55" fmla="*/ 502498 h 1760101"/>
              <a:gd name="connsiteX56" fmla="*/ 1291216 w 1977238"/>
              <a:gd name="connsiteY56" fmla="*/ 492973 h 1760101"/>
              <a:gd name="connsiteX57" fmla="*/ 1326935 w 1977238"/>
              <a:gd name="connsiteY57" fmla="*/ 502498 h 1760101"/>
              <a:gd name="connsiteX58" fmla="*/ 1386465 w 1977238"/>
              <a:gd name="connsiteY58" fmla="*/ 564411 h 1760101"/>
              <a:gd name="connsiteX59" fmla="*/ 1362652 w 1977238"/>
              <a:gd name="connsiteY59" fmla="*/ 614416 h 1760101"/>
              <a:gd name="connsiteX60" fmla="*/ 1405517 w 1977238"/>
              <a:gd name="connsiteY60" fmla="*/ 700142 h 1760101"/>
              <a:gd name="connsiteX61" fmla="*/ 1426947 w 1977238"/>
              <a:gd name="connsiteY61" fmla="*/ 757292 h 1760101"/>
              <a:gd name="connsiteX62" fmla="*/ 1453140 w 1977238"/>
              <a:gd name="connsiteY62" fmla="*/ 783485 h 1760101"/>
              <a:gd name="connsiteX63" fmla="*/ 1500766 w 1977238"/>
              <a:gd name="connsiteY63" fmla="*/ 816822 h 1760101"/>
              <a:gd name="connsiteX64" fmla="*/ 1557917 w 1977238"/>
              <a:gd name="connsiteY64" fmla="*/ 797773 h 1760101"/>
              <a:gd name="connsiteX65" fmla="*/ 1626973 w 1977238"/>
              <a:gd name="connsiteY65" fmla="*/ 735860 h 1760101"/>
              <a:gd name="connsiteX66" fmla="*/ 1643641 w 1977238"/>
              <a:gd name="connsiteY66" fmla="*/ 723954 h 1760101"/>
              <a:gd name="connsiteX67" fmla="*/ 1681741 w 1977238"/>
              <a:gd name="connsiteY67" fmla="*/ 764435 h 1760101"/>
              <a:gd name="connsiteX68" fmla="*/ 1712698 w 1977238"/>
              <a:gd name="connsiteY68" fmla="*/ 778723 h 1760101"/>
              <a:gd name="connsiteX69" fmla="*/ 1755560 w 1977238"/>
              <a:gd name="connsiteY69" fmla="*/ 802535 h 1760101"/>
              <a:gd name="connsiteX70" fmla="*/ 1784135 w 1977238"/>
              <a:gd name="connsiteY70" fmla="*/ 831110 h 1760101"/>
              <a:gd name="connsiteX71" fmla="*/ 1865098 w 1977238"/>
              <a:gd name="connsiteY71" fmla="*/ 873973 h 1760101"/>
              <a:gd name="connsiteX72" fmla="*/ 1896054 w 1977238"/>
              <a:gd name="connsiteY72" fmla="*/ 873973 h 1760101"/>
              <a:gd name="connsiteX73" fmla="*/ 1931773 w 1977238"/>
              <a:gd name="connsiteY73" fmla="*/ 881117 h 1760101"/>
              <a:gd name="connsiteX74" fmla="*/ 1931773 w 1977238"/>
              <a:gd name="connsiteY74" fmla="*/ 938266 h 1760101"/>
              <a:gd name="connsiteX75" fmla="*/ 1946060 w 1977238"/>
              <a:gd name="connsiteY75" fmla="*/ 1014467 h 1760101"/>
              <a:gd name="connsiteX76" fmla="*/ 1941298 w 1977238"/>
              <a:gd name="connsiteY76" fmla="*/ 1069235 h 1760101"/>
              <a:gd name="connsiteX77" fmla="*/ 1938916 w 1977238"/>
              <a:gd name="connsiteY77" fmla="*/ 1128766 h 1760101"/>
              <a:gd name="connsiteX78" fmla="*/ 1972254 w 1977238"/>
              <a:gd name="connsiteY78" fmla="*/ 1200204 h 1760101"/>
              <a:gd name="connsiteX79" fmla="*/ 1974635 w 1977238"/>
              <a:gd name="connsiteY79" fmla="*/ 1221635 h 1760101"/>
              <a:gd name="connsiteX80" fmla="*/ 1948441 w 1977238"/>
              <a:gd name="connsiteY80" fmla="*/ 1285929 h 1760101"/>
              <a:gd name="connsiteX81" fmla="*/ 1893673 w 1977238"/>
              <a:gd name="connsiteY81" fmla="*/ 1350223 h 1760101"/>
              <a:gd name="connsiteX82" fmla="*/ 1891291 w 1977238"/>
              <a:gd name="connsiteY82" fmla="*/ 1409754 h 1760101"/>
              <a:gd name="connsiteX83" fmla="*/ 1912721 w 1977238"/>
              <a:gd name="connsiteY83" fmla="*/ 1440709 h 1760101"/>
              <a:gd name="connsiteX84" fmla="*/ 1829378 w 1977238"/>
              <a:gd name="connsiteY84" fmla="*/ 1390704 h 1760101"/>
              <a:gd name="connsiteX85" fmla="*/ 1781753 w 1977238"/>
              <a:gd name="connsiteY85" fmla="*/ 1438328 h 1760101"/>
              <a:gd name="connsiteX86" fmla="*/ 1705553 w 1977238"/>
              <a:gd name="connsiteY86" fmla="*/ 1362128 h 1760101"/>
              <a:gd name="connsiteX87" fmla="*/ 1674597 w 1977238"/>
              <a:gd name="connsiteY87" fmla="*/ 1331172 h 1760101"/>
              <a:gd name="connsiteX88" fmla="*/ 1591253 w 1977238"/>
              <a:gd name="connsiteY88" fmla="*/ 1302597 h 1760101"/>
              <a:gd name="connsiteX89" fmla="*/ 1526959 w 1977238"/>
              <a:gd name="connsiteY89" fmla="*/ 1216872 h 1760101"/>
              <a:gd name="connsiteX90" fmla="*/ 1481715 w 1977238"/>
              <a:gd name="connsiteY90" fmla="*/ 1183535 h 1760101"/>
              <a:gd name="connsiteX91" fmla="*/ 1424565 w 1977238"/>
              <a:gd name="connsiteY91" fmla="*/ 1174009 h 1760101"/>
              <a:gd name="connsiteX92" fmla="*/ 1334078 w 1977238"/>
              <a:gd name="connsiteY92" fmla="*/ 1188299 h 1760101"/>
              <a:gd name="connsiteX93" fmla="*/ 1317409 w 1977238"/>
              <a:gd name="connsiteY93" fmla="*/ 1185916 h 1760101"/>
              <a:gd name="connsiteX94" fmla="*/ 1276928 w 1977238"/>
              <a:gd name="connsiteY94" fmla="*/ 1212109 h 1760101"/>
              <a:gd name="connsiteX95" fmla="*/ 1243590 w 1977238"/>
              <a:gd name="connsiteY95" fmla="*/ 1228778 h 1760101"/>
              <a:gd name="connsiteX96" fmla="*/ 1238828 w 1977238"/>
              <a:gd name="connsiteY96" fmla="*/ 1250210 h 1760101"/>
              <a:gd name="connsiteX97" fmla="*/ 1207872 w 1977238"/>
              <a:gd name="connsiteY97" fmla="*/ 1269260 h 1760101"/>
              <a:gd name="connsiteX98" fmla="*/ 1184059 w 1977238"/>
              <a:gd name="connsiteY98" fmla="*/ 1302597 h 1760101"/>
              <a:gd name="connsiteX99" fmla="*/ 1126909 w 1977238"/>
              <a:gd name="connsiteY99" fmla="*/ 1331172 h 1760101"/>
              <a:gd name="connsiteX100" fmla="*/ 1105478 w 1977238"/>
              <a:gd name="connsiteY100" fmla="*/ 1362129 h 1760101"/>
              <a:gd name="connsiteX101" fmla="*/ 1079284 w 1977238"/>
              <a:gd name="connsiteY101" fmla="*/ 1388322 h 1760101"/>
              <a:gd name="connsiteX102" fmla="*/ 1064997 w 1977238"/>
              <a:gd name="connsiteY102" fmla="*/ 1454997 h 1760101"/>
              <a:gd name="connsiteX103" fmla="*/ 1076903 w 1977238"/>
              <a:gd name="connsiteY103" fmla="*/ 1502622 h 1760101"/>
              <a:gd name="connsiteX104" fmla="*/ 1103097 w 1977238"/>
              <a:gd name="connsiteY104" fmla="*/ 1543103 h 1760101"/>
              <a:gd name="connsiteX105" fmla="*/ 1107859 w 1977238"/>
              <a:gd name="connsiteY105" fmla="*/ 1590729 h 1760101"/>
              <a:gd name="connsiteX106" fmla="*/ 1093572 w 1977238"/>
              <a:gd name="connsiteY106" fmla="*/ 1621684 h 1760101"/>
              <a:gd name="connsiteX107" fmla="*/ 1084047 w 1977238"/>
              <a:gd name="connsiteY107" fmla="*/ 1652642 h 1760101"/>
              <a:gd name="connsiteX108" fmla="*/ 998322 w 1977238"/>
              <a:gd name="connsiteY108" fmla="*/ 1726459 h 1760101"/>
              <a:gd name="connsiteX109" fmla="*/ 974509 w 1977238"/>
              <a:gd name="connsiteY109" fmla="*/ 1747891 h 1760101"/>
              <a:gd name="connsiteX110" fmla="*/ 916710 w 1977238"/>
              <a:gd name="connsiteY110" fmla="*/ 1757893 h 1760101"/>
              <a:gd name="connsiteX111" fmla="*/ 803059 w 1977238"/>
              <a:gd name="connsiteY111" fmla="*/ 1702648 h 1760101"/>
              <a:gd name="connsiteX112" fmla="*/ 755434 w 1977238"/>
              <a:gd name="connsiteY112" fmla="*/ 1674072 h 1760101"/>
              <a:gd name="connsiteX113" fmla="*/ 672090 w 1977238"/>
              <a:gd name="connsiteY113" fmla="*/ 1645499 h 1760101"/>
              <a:gd name="connsiteX114" fmla="*/ 586365 w 1977238"/>
              <a:gd name="connsiteY114" fmla="*/ 1631209 h 1760101"/>
              <a:gd name="connsiteX115" fmla="*/ 531597 w 1977238"/>
              <a:gd name="connsiteY115" fmla="*/ 1640734 h 1760101"/>
              <a:gd name="connsiteX116" fmla="*/ 476828 w 1977238"/>
              <a:gd name="connsiteY116" fmla="*/ 1638353 h 1760101"/>
              <a:gd name="connsiteX117" fmla="*/ 376815 w 1977238"/>
              <a:gd name="connsiteY117" fmla="*/ 1655022 h 1760101"/>
              <a:gd name="connsiteX118" fmla="*/ 298234 w 1977238"/>
              <a:gd name="connsiteY118" fmla="*/ 1643117 h 1760101"/>
              <a:gd name="connsiteX119" fmla="*/ 231559 w 1977238"/>
              <a:gd name="connsiteY119" fmla="*/ 1619303 h 1760101"/>
              <a:gd name="connsiteX120" fmla="*/ 155359 w 1977238"/>
              <a:gd name="connsiteY120" fmla="*/ 1547867 h 1760101"/>
              <a:gd name="connsiteX121" fmla="*/ 60110 w 1977238"/>
              <a:gd name="connsiteY121" fmla="*/ 1497860 h 1760101"/>
              <a:gd name="connsiteX122" fmla="*/ 33915 w 1977238"/>
              <a:gd name="connsiteY122" fmla="*/ 1433567 h 1760101"/>
              <a:gd name="connsiteX123" fmla="*/ 55347 w 1977238"/>
              <a:gd name="connsiteY123" fmla="*/ 1416898 h 1760101"/>
              <a:gd name="connsiteX124" fmla="*/ 72015 w 1977238"/>
              <a:gd name="connsiteY124" fmla="*/ 1371654 h 1760101"/>
              <a:gd name="connsiteX125" fmla="*/ 64928 w 1977238"/>
              <a:gd name="connsiteY125" fmla="*/ 1336122 h 1760101"/>
              <a:gd name="connsiteX0" fmla="*/ 65705 w 1978015"/>
              <a:gd name="connsiteY0" fmla="*/ 1336122 h 1760101"/>
              <a:gd name="connsiteX1" fmla="*/ 46599 w 1978015"/>
              <a:gd name="connsiteY1" fmla="*/ 1290692 h 1760101"/>
              <a:gd name="connsiteX2" fmla="*/ 53742 w 1978015"/>
              <a:gd name="connsiteY2" fmla="*/ 1233542 h 1760101"/>
              <a:gd name="connsiteX3" fmla="*/ 25167 w 1978015"/>
              <a:gd name="connsiteY3" fmla="*/ 1135909 h 1760101"/>
              <a:gd name="connsiteX4" fmla="*/ 44217 w 1978015"/>
              <a:gd name="connsiteY4" fmla="*/ 1138292 h 1760101"/>
              <a:gd name="connsiteX5" fmla="*/ 110893 w 1978015"/>
              <a:gd name="connsiteY5" fmla="*/ 1159722 h 1760101"/>
              <a:gd name="connsiteX6" fmla="*/ 139468 w 1978015"/>
              <a:gd name="connsiteY6" fmla="*/ 1124004 h 1760101"/>
              <a:gd name="connsiteX7" fmla="*/ 187093 w 1978015"/>
              <a:gd name="connsiteY7" fmla="*/ 1107334 h 1760101"/>
              <a:gd name="connsiteX8" fmla="*/ 175186 w 1978015"/>
              <a:gd name="connsiteY8" fmla="*/ 1071617 h 1760101"/>
              <a:gd name="connsiteX9" fmla="*/ 179950 w 1978015"/>
              <a:gd name="connsiteY9" fmla="*/ 1026372 h 1760101"/>
              <a:gd name="connsiteX10" fmla="*/ 201380 w 1978015"/>
              <a:gd name="connsiteY10" fmla="*/ 990654 h 1760101"/>
              <a:gd name="connsiteX11" fmla="*/ 203762 w 1978015"/>
              <a:gd name="connsiteY11" fmla="*/ 964459 h 1760101"/>
              <a:gd name="connsiteX12" fmla="*/ 225192 w 1978015"/>
              <a:gd name="connsiteY12" fmla="*/ 964460 h 1760101"/>
              <a:gd name="connsiteX13" fmla="*/ 253768 w 1978015"/>
              <a:gd name="connsiteY13" fmla="*/ 950172 h 1760101"/>
              <a:gd name="connsiteX14" fmla="*/ 303775 w 1978015"/>
              <a:gd name="connsiteY14" fmla="*/ 885878 h 1760101"/>
              <a:gd name="connsiteX15" fmla="*/ 334730 w 1978015"/>
              <a:gd name="connsiteY15" fmla="*/ 833490 h 1760101"/>
              <a:gd name="connsiteX16" fmla="*/ 427600 w 1978015"/>
              <a:gd name="connsiteY16" fmla="*/ 778722 h 1760101"/>
              <a:gd name="connsiteX17" fmla="*/ 539518 w 1978015"/>
              <a:gd name="connsiteY17" fmla="*/ 740621 h 1760101"/>
              <a:gd name="connsiteX18" fmla="*/ 513325 w 1978015"/>
              <a:gd name="connsiteY18" fmla="*/ 707284 h 1760101"/>
              <a:gd name="connsiteX19" fmla="*/ 475225 w 1978015"/>
              <a:gd name="connsiteY19" fmla="*/ 688234 h 1760101"/>
              <a:gd name="connsiteX20" fmla="*/ 494275 w 1978015"/>
              <a:gd name="connsiteY20" fmla="*/ 647753 h 1760101"/>
              <a:gd name="connsiteX21" fmla="*/ 489512 w 1978015"/>
              <a:gd name="connsiteY21" fmla="*/ 623941 h 1760101"/>
              <a:gd name="connsiteX22" fmla="*/ 484750 w 1978015"/>
              <a:gd name="connsiteY22" fmla="*/ 604891 h 1760101"/>
              <a:gd name="connsiteX23" fmla="*/ 301393 w 1978015"/>
              <a:gd name="connsiteY23" fmla="*/ 552503 h 1760101"/>
              <a:gd name="connsiteX24" fmla="*/ 13261 w 1978015"/>
              <a:gd name="connsiteY24" fmla="*/ 388196 h 1760101"/>
              <a:gd name="connsiteX25" fmla="*/ 63268 w 1978015"/>
              <a:gd name="connsiteY25" fmla="*/ 57204 h 1760101"/>
              <a:gd name="connsiteX26" fmla="*/ 196618 w 1978015"/>
              <a:gd name="connsiteY26" fmla="*/ 47679 h 1760101"/>
              <a:gd name="connsiteX27" fmla="*/ 220431 w 1978015"/>
              <a:gd name="connsiteY27" fmla="*/ 50059 h 1760101"/>
              <a:gd name="connsiteX28" fmla="*/ 272818 w 1978015"/>
              <a:gd name="connsiteY28" fmla="*/ 54823 h 1760101"/>
              <a:gd name="connsiteX29" fmla="*/ 303775 w 1978015"/>
              <a:gd name="connsiteY29" fmla="*/ 64348 h 1760101"/>
              <a:gd name="connsiteX30" fmla="*/ 308537 w 1978015"/>
              <a:gd name="connsiteY30" fmla="*/ 35773 h 1760101"/>
              <a:gd name="connsiteX31" fmla="*/ 301393 w 1978015"/>
              <a:gd name="connsiteY31" fmla="*/ 16722 h 1760101"/>
              <a:gd name="connsiteX32" fmla="*/ 399025 w 1978015"/>
              <a:gd name="connsiteY32" fmla="*/ 52 h 1760101"/>
              <a:gd name="connsiteX33" fmla="*/ 434742 w 1978015"/>
              <a:gd name="connsiteY33" fmla="*/ 23867 h 1760101"/>
              <a:gd name="connsiteX34" fmla="*/ 463318 w 1978015"/>
              <a:gd name="connsiteY34" fmla="*/ 31010 h 1760101"/>
              <a:gd name="connsiteX35" fmla="*/ 499037 w 1978015"/>
              <a:gd name="connsiteY35" fmla="*/ 81017 h 1760101"/>
              <a:gd name="connsiteX36" fmla="*/ 544281 w 1978015"/>
              <a:gd name="connsiteY36" fmla="*/ 114352 h 1760101"/>
              <a:gd name="connsiteX37" fmla="*/ 553805 w 1978015"/>
              <a:gd name="connsiteY37" fmla="*/ 150073 h 1760101"/>
              <a:gd name="connsiteX38" fmla="*/ 549042 w 1978015"/>
              <a:gd name="connsiteY38" fmla="*/ 221510 h 1760101"/>
              <a:gd name="connsiteX39" fmla="*/ 573159 w 1978015"/>
              <a:gd name="connsiteY39" fmla="*/ 276654 h 1760101"/>
              <a:gd name="connsiteX40" fmla="*/ 634767 w 1978015"/>
              <a:gd name="connsiteY40" fmla="*/ 309617 h 1760101"/>
              <a:gd name="connsiteX41" fmla="*/ 765736 w 1978015"/>
              <a:gd name="connsiteY41" fmla="*/ 381054 h 1760101"/>
              <a:gd name="connsiteX42" fmla="*/ 856225 w 1978015"/>
              <a:gd name="connsiteY42" fmla="*/ 440583 h 1760101"/>
              <a:gd name="connsiteX43" fmla="*/ 927661 w 1978015"/>
              <a:gd name="connsiteY43" fmla="*/ 390579 h 1760101"/>
              <a:gd name="connsiteX44" fmla="*/ 977667 w 1978015"/>
              <a:gd name="connsiteY44" fmla="*/ 362004 h 1760101"/>
              <a:gd name="connsiteX45" fmla="*/ 991955 w 1978015"/>
              <a:gd name="connsiteY45" fmla="*/ 378673 h 1760101"/>
              <a:gd name="connsiteX46" fmla="*/ 1034817 w 1978015"/>
              <a:gd name="connsiteY46" fmla="*/ 395342 h 1760101"/>
              <a:gd name="connsiteX47" fmla="*/ 1058631 w 1978015"/>
              <a:gd name="connsiteY47" fmla="*/ 407248 h 1760101"/>
              <a:gd name="connsiteX48" fmla="*/ 1132449 w 1978015"/>
              <a:gd name="connsiteY48" fmla="*/ 402485 h 1760101"/>
              <a:gd name="connsiteX49" fmla="*/ 1156262 w 1978015"/>
              <a:gd name="connsiteY49" fmla="*/ 419154 h 1760101"/>
              <a:gd name="connsiteX50" fmla="*/ 1201506 w 1978015"/>
              <a:gd name="connsiteY50" fmla="*/ 423917 h 1760101"/>
              <a:gd name="connsiteX51" fmla="*/ 1213411 w 1978015"/>
              <a:gd name="connsiteY51" fmla="*/ 435823 h 1760101"/>
              <a:gd name="connsiteX52" fmla="*/ 1225318 w 1978015"/>
              <a:gd name="connsiteY52" fmla="*/ 466779 h 1760101"/>
              <a:gd name="connsiteX53" fmla="*/ 1239606 w 1978015"/>
              <a:gd name="connsiteY53" fmla="*/ 478685 h 1760101"/>
              <a:gd name="connsiteX54" fmla="*/ 1275325 w 1978015"/>
              <a:gd name="connsiteY54" fmla="*/ 502498 h 1760101"/>
              <a:gd name="connsiteX55" fmla="*/ 1291993 w 1978015"/>
              <a:gd name="connsiteY55" fmla="*/ 492973 h 1760101"/>
              <a:gd name="connsiteX56" fmla="*/ 1327712 w 1978015"/>
              <a:gd name="connsiteY56" fmla="*/ 502498 h 1760101"/>
              <a:gd name="connsiteX57" fmla="*/ 1387242 w 1978015"/>
              <a:gd name="connsiteY57" fmla="*/ 564411 h 1760101"/>
              <a:gd name="connsiteX58" fmla="*/ 1363429 w 1978015"/>
              <a:gd name="connsiteY58" fmla="*/ 614416 h 1760101"/>
              <a:gd name="connsiteX59" fmla="*/ 1406294 w 1978015"/>
              <a:gd name="connsiteY59" fmla="*/ 700142 h 1760101"/>
              <a:gd name="connsiteX60" fmla="*/ 1427724 w 1978015"/>
              <a:gd name="connsiteY60" fmla="*/ 757292 h 1760101"/>
              <a:gd name="connsiteX61" fmla="*/ 1453917 w 1978015"/>
              <a:gd name="connsiteY61" fmla="*/ 783485 h 1760101"/>
              <a:gd name="connsiteX62" fmla="*/ 1501543 w 1978015"/>
              <a:gd name="connsiteY62" fmla="*/ 816822 h 1760101"/>
              <a:gd name="connsiteX63" fmla="*/ 1558694 w 1978015"/>
              <a:gd name="connsiteY63" fmla="*/ 797773 h 1760101"/>
              <a:gd name="connsiteX64" fmla="*/ 1627750 w 1978015"/>
              <a:gd name="connsiteY64" fmla="*/ 735860 h 1760101"/>
              <a:gd name="connsiteX65" fmla="*/ 1644418 w 1978015"/>
              <a:gd name="connsiteY65" fmla="*/ 723954 h 1760101"/>
              <a:gd name="connsiteX66" fmla="*/ 1682518 w 1978015"/>
              <a:gd name="connsiteY66" fmla="*/ 764435 h 1760101"/>
              <a:gd name="connsiteX67" fmla="*/ 1713475 w 1978015"/>
              <a:gd name="connsiteY67" fmla="*/ 778723 h 1760101"/>
              <a:gd name="connsiteX68" fmla="*/ 1756337 w 1978015"/>
              <a:gd name="connsiteY68" fmla="*/ 802535 h 1760101"/>
              <a:gd name="connsiteX69" fmla="*/ 1784912 w 1978015"/>
              <a:gd name="connsiteY69" fmla="*/ 831110 h 1760101"/>
              <a:gd name="connsiteX70" fmla="*/ 1865875 w 1978015"/>
              <a:gd name="connsiteY70" fmla="*/ 873973 h 1760101"/>
              <a:gd name="connsiteX71" fmla="*/ 1896831 w 1978015"/>
              <a:gd name="connsiteY71" fmla="*/ 873973 h 1760101"/>
              <a:gd name="connsiteX72" fmla="*/ 1932550 w 1978015"/>
              <a:gd name="connsiteY72" fmla="*/ 881117 h 1760101"/>
              <a:gd name="connsiteX73" fmla="*/ 1932550 w 1978015"/>
              <a:gd name="connsiteY73" fmla="*/ 938266 h 1760101"/>
              <a:gd name="connsiteX74" fmla="*/ 1946837 w 1978015"/>
              <a:gd name="connsiteY74" fmla="*/ 1014467 h 1760101"/>
              <a:gd name="connsiteX75" fmla="*/ 1942075 w 1978015"/>
              <a:gd name="connsiteY75" fmla="*/ 1069235 h 1760101"/>
              <a:gd name="connsiteX76" fmla="*/ 1939693 w 1978015"/>
              <a:gd name="connsiteY76" fmla="*/ 1128766 h 1760101"/>
              <a:gd name="connsiteX77" fmla="*/ 1973031 w 1978015"/>
              <a:gd name="connsiteY77" fmla="*/ 1200204 h 1760101"/>
              <a:gd name="connsiteX78" fmla="*/ 1975412 w 1978015"/>
              <a:gd name="connsiteY78" fmla="*/ 1221635 h 1760101"/>
              <a:gd name="connsiteX79" fmla="*/ 1949218 w 1978015"/>
              <a:gd name="connsiteY79" fmla="*/ 1285929 h 1760101"/>
              <a:gd name="connsiteX80" fmla="*/ 1894450 w 1978015"/>
              <a:gd name="connsiteY80" fmla="*/ 1350223 h 1760101"/>
              <a:gd name="connsiteX81" fmla="*/ 1892068 w 1978015"/>
              <a:gd name="connsiteY81" fmla="*/ 1409754 h 1760101"/>
              <a:gd name="connsiteX82" fmla="*/ 1913498 w 1978015"/>
              <a:gd name="connsiteY82" fmla="*/ 1440709 h 1760101"/>
              <a:gd name="connsiteX83" fmla="*/ 1830155 w 1978015"/>
              <a:gd name="connsiteY83" fmla="*/ 1390704 h 1760101"/>
              <a:gd name="connsiteX84" fmla="*/ 1782530 w 1978015"/>
              <a:gd name="connsiteY84" fmla="*/ 1438328 h 1760101"/>
              <a:gd name="connsiteX85" fmla="*/ 1706330 w 1978015"/>
              <a:gd name="connsiteY85" fmla="*/ 1362128 h 1760101"/>
              <a:gd name="connsiteX86" fmla="*/ 1675374 w 1978015"/>
              <a:gd name="connsiteY86" fmla="*/ 1331172 h 1760101"/>
              <a:gd name="connsiteX87" fmla="*/ 1592030 w 1978015"/>
              <a:gd name="connsiteY87" fmla="*/ 1302597 h 1760101"/>
              <a:gd name="connsiteX88" fmla="*/ 1527736 w 1978015"/>
              <a:gd name="connsiteY88" fmla="*/ 1216872 h 1760101"/>
              <a:gd name="connsiteX89" fmla="*/ 1482492 w 1978015"/>
              <a:gd name="connsiteY89" fmla="*/ 1183535 h 1760101"/>
              <a:gd name="connsiteX90" fmla="*/ 1425342 w 1978015"/>
              <a:gd name="connsiteY90" fmla="*/ 1174009 h 1760101"/>
              <a:gd name="connsiteX91" fmla="*/ 1334855 w 1978015"/>
              <a:gd name="connsiteY91" fmla="*/ 1188299 h 1760101"/>
              <a:gd name="connsiteX92" fmla="*/ 1318186 w 1978015"/>
              <a:gd name="connsiteY92" fmla="*/ 1185916 h 1760101"/>
              <a:gd name="connsiteX93" fmla="*/ 1277705 w 1978015"/>
              <a:gd name="connsiteY93" fmla="*/ 1212109 h 1760101"/>
              <a:gd name="connsiteX94" fmla="*/ 1244367 w 1978015"/>
              <a:gd name="connsiteY94" fmla="*/ 1228778 h 1760101"/>
              <a:gd name="connsiteX95" fmla="*/ 1239605 w 1978015"/>
              <a:gd name="connsiteY95" fmla="*/ 1250210 h 1760101"/>
              <a:gd name="connsiteX96" fmla="*/ 1208649 w 1978015"/>
              <a:gd name="connsiteY96" fmla="*/ 1269260 h 1760101"/>
              <a:gd name="connsiteX97" fmla="*/ 1184836 w 1978015"/>
              <a:gd name="connsiteY97" fmla="*/ 1302597 h 1760101"/>
              <a:gd name="connsiteX98" fmla="*/ 1127686 w 1978015"/>
              <a:gd name="connsiteY98" fmla="*/ 1331172 h 1760101"/>
              <a:gd name="connsiteX99" fmla="*/ 1106255 w 1978015"/>
              <a:gd name="connsiteY99" fmla="*/ 1362129 h 1760101"/>
              <a:gd name="connsiteX100" fmla="*/ 1080061 w 1978015"/>
              <a:gd name="connsiteY100" fmla="*/ 1388322 h 1760101"/>
              <a:gd name="connsiteX101" fmla="*/ 1065774 w 1978015"/>
              <a:gd name="connsiteY101" fmla="*/ 1454997 h 1760101"/>
              <a:gd name="connsiteX102" fmla="*/ 1077680 w 1978015"/>
              <a:gd name="connsiteY102" fmla="*/ 1502622 h 1760101"/>
              <a:gd name="connsiteX103" fmla="*/ 1103874 w 1978015"/>
              <a:gd name="connsiteY103" fmla="*/ 1543103 h 1760101"/>
              <a:gd name="connsiteX104" fmla="*/ 1108636 w 1978015"/>
              <a:gd name="connsiteY104" fmla="*/ 1590729 h 1760101"/>
              <a:gd name="connsiteX105" fmla="*/ 1094349 w 1978015"/>
              <a:gd name="connsiteY105" fmla="*/ 1621684 h 1760101"/>
              <a:gd name="connsiteX106" fmla="*/ 1084824 w 1978015"/>
              <a:gd name="connsiteY106" fmla="*/ 1652642 h 1760101"/>
              <a:gd name="connsiteX107" fmla="*/ 999099 w 1978015"/>
              <a:gd name="connsiteY107" fmla="*/ 1726459 h 1760101"/>
              <a:gd name="connsiteX108" fmla="*/ 975286 w 1978015"/>
              <a:gd name="connsiteY108" fmla="*/ 1747891 h 1760101"/>
              <a:gd name="connsiteX109" fmla="*/ 917487 w 1978015"/>
              <a:gd name="connsiteY109" fmla="*/ 1757893 h 1760101"/>
              <a:gd name="connsiteX110" fmla="*/ 803836 w 1978015"/>
              <a:gd name="connsiteY110" fmla="*/ 1702648 h 1760101"/>
              <a:gd name="connsiteX111" fmla="*/ 756211 w 1978015"/>
              <a:gd name="connsiteY111" fmla="*/ 1674072 h 1760101"/>
              <a:gd name="connsiteX112" fmla="*/ 672867 w 1978015"/>
              <a:gd name="connsiteY112" fmla="*/ 1645499 h 1760101"/>
              <a:gd name="connsiteX113" fmla="*/ 587142 w 1978015"/>
              <a:gd name="connsiteY113" fmla="*/ 1631209 h 1760101"/>
              <a:gd name="connsiteX114" fmla="*/ 532374 w 1978015"/>
              <a:gd name="connsiteY114" fmla="*/ 1640734 h 1760101"/>
              <a:gd name="connsiteX115" fmla="*/ 477605 w 1978015"/>
              <a:gd name="connsiteY115" fmla="*/ 1638353 h 1760101"/>
              <a:gd name="connsiteX116" fmla="*/ 377592 w 1978015"/>
              <a:gd name="connsiteY116" fmla="*/ 1655022 h 1760101"/>
              <a:gd name="connsiteX117" fmla="*/ 299011 w 1978015"/>
              <a:gd name="connsiteY117" fmla="*/ 1643117 h 1760101"/>
              <a:gd name="connsiteX118" fmla="*/ 232336 w 1978015"/>
              <a:gd name="connsiteY118" fmla="*/ 1619303 h 1760101"/>
              <a:gd name="connsiteX119" fmla="*/ 156136 w 1978015"/>
              <a:gd name="connsiteY119" fmla="*/ 1547867 h 1760101"/>
              <a:gd name="connsiteX120" fmla="*/ 60887 w 1978015"/>
              <a:gd name="connsiteY120" fmla="*/ 1497860 h 1760101"/>
              <a:gd name="connsiteX121" fmla="*/ 34692 w 1978015"/>
              <a:gd name="connsiteY121" fmla="*/ 1433567 h 1760101"/>
              <a:gd name="connsiteX122" fmla="*/ 56124 w 1978015"/>
              <a:gd name="connsiteY122" fmla="*/ 1416898 h 1760101"/>
              <a:gd name="connsiteX123" fmla="*/ 72792 w 1978015"/>
              <a:gd name="connsiteY123" fmla="*/ 1371654 h 1760101"/>
              <a:gd name="connsiteX124" fmla="*/ 65705 w 1978015"/>
              <a:gd name="connsiteY124" fmla="*/ 1336122 h 1760101"/>
              <a:gd name="connsiteX0" fmla="*/ 66232 w 1978542"/>
              <a:gd name="connsiteY0" fmla="*/ 1336122 h 1760101"/>
              <a:gd name="connsiteX1" fmla="*/ 47126 w 1978542"/>
              <a:gd name="connsiteY1" fmla="*/ 1290692 h 1760101"/>
              <a:gd name="connsiteX2" fmla="*/ 54269 w 1978542"/>
              <a:gd name="connsiteY2" fmla="*/ 1233542 h 1760101"/>
              <a:gd name="connsiteX3" fmla="*/ 25694 w 1978542"/>
              <a:gd name="connsiteY3" fmla="*/ 1135909 h 1760101"/>
              <a:gd name="connsiteX4" fmla="*/ 44744 w 1978542"/>
              <a:gd name="connsiteY4" fmla="*/ 1138292 h 1760101"/>
              <a:gd name="connsiteX5" fmla="*/ 111420 w 1978542"/>
              <a:gd name="connsiteY5" fmla="*/ 1159722 h 1760101"/>
              <a:gd name="connsiteX6" fmla="*/ 139995 w 1978542"/>
              <a:gd name="connsiteY6" fmla="*/ 1124004 h 1760101"/>
              <a:gd name="connsiteX7" fmla="*/ 187620 w 1978542"/>
              <a:gd name="connsiteY7" fmla="*/ 1107334 h 1760101"/>
              <a:gd name="connsiteX8" fmla="*/ 175713 w 1978542"/>
              <a:gd name="connsiteY8" fmla="*/ 1071617 h 1760101"/>
              <a:gd name="connsiteX9" fmla="*/ 180477 w 1978542"/>
              <a:gd name="connsiteY9" fmla="*/ 1026372 h 1760101"/>
              <a:gd name="connsiteX10" fmla="*/ 201907 w 1978542"/>
              <a:gd name="connsiteY10" fmla="*/ 990654 h 1760101"/>
              <a:gd name="connsiteX11" fmla="*/ 204289 w 1978542"/>
              <a:gd name="connsiteY11" fmla="*/ 964459 h 1760101"/>
              <a:gd name="connsiteX12" fmla="*/ 225719 w 1978542"/>
              <a:gd name="connsiteY12" fmla="*/ 964460 h 1760101"/>
              <a:gd name="connsiteX13" fmla="*/ 254295 w 1978542"/>
              <a:gd name="connsiteY13" fmla="*/ 950172 h 1760101"/>
              <a:gd name="connsiteX14" fmla="*/ 304302 w 1978542"/>
              <a:gd name="connsiteY14" fmla="*/ 885878 h 1760101"/>
              <a:gd name="connsiteX15" fmla="*/ 335257 w 1978542"/>
              <a:gd name="connsiteY15" fmla="*/ 833490 h 1760101"/>
              <a:gd name="connsiteX16" fmla="*/ 428127 w 1978542"/>
              <a:gd name="connsiteY16" fmla="*/ 778722 h 1760101"/>
              <a:gd name="connsiteX17" fmla="*/ 540045 w 1978542"/>
              <a:gd name="connsiteY17" fmla="*/ 740621 h 1760101"/>
              <a:gd name="connsiteX18" fmla="*/ 513852 w 1978542"/>
              <a:gd name="connsiteY18" fmla="*/ 707284 h 1760101"/>
              <a:gd name="connsiteX19" fmla="*/ 475752 w 1978542"/>
              <a:gd name="connsiteY19" fmla="*/ 688234 h 1760101"/>
              <a:gd name="connsiteX20" fmla="*/ 494802 w 1978542"/>
              <a:gd name="connsiteY20" fmla="*/ 647753 h 1760101"/>
              <a:gd name="connsiteX21" fmla="*/ 490039 w 1978542"/>
              <a:gd name="connsiteY21" fmla="*/ 623941 h 1760101"/>
              <a:gd name="connsiteX22" fmla="*/ 485277 w 1978542"/>
              <a:gd name="connsiteY22" fmla="*/ 604891 h 1760101"/>
              <a:gd name="connsiteX23" fmla="*/ 301920 w 1978542"/>
              <a:gd name="connsiteY23" fmla="*/ 552503 h 1760101"/>
              <a:gd name="connsiteX24" fmla="*/ 13788 w 1978542"/>
              <a:gd name="connsiteY24" fmla="*/ 388196 h 1760101"/>
              <a:gd name="connsiteX25" fmla="*/ 63795 w 1978542"/>
              <a:gd name="connsiteY25" fmla="*/ 57204 h 1760101"/>
              <a:gd name="connsiteX26" fmla="*/ 220958 w 1978542"/>
              <a:gd name="connsiteY26" fmla="*/ 50059 h 1760101"/>
              <a:gd name="connsiteX27" fmla="*/ 273345 w 1978542"/>
              <a:gd name="connsiteY27" fmla="*/ 54823 h 1760101"/>
              <a:gd name="connsiteX28" fmla="*/ 304302 w 1978542"/>
              <a:gd name="connsiteY28" fmla="*/ 64348 h 1760101"/>
              <a:gd name="connsiteX29" fmla="*/ 309064 w 1978542"/>
              <a:gd name="connsiteY29" fmla="*/ 35773 h 1760101"/>
              <a:gd name="connsiteX30" fmla="*/ 301920 w 1978542"/>
              <a:gd name="connsiteY30" fmla="*/ 16722 h 1760101"/>
              <a:gd name="connsiteX31" fmla="*/ 399552 w 1978542"/>
              <a:gd name="connsiteY31" fmla="*/ 52 h 1760101"/>
              <a:gd name="connsiteX32" fmla="*/ 435269 w 1978542"/>
              <a:gd name="connsiteY32" fmla="*/ 23867 h 1760101"/>
              <a:gd name="connsiteX33" fmla="*/ 463845 w 1978542"/>
              <a:gd name="connsiteY33" fmla="*/ 31010 h 1760101"/>
              <a:gd name="connsiteX34" fmla="*/ 499564 w 1978542"/>
              <a:gd name="connsiteY34" fmla="*/ 81017 h 1760101"/>
              <a:gd name="connsiteX35" fmla="*/ 544808 w 1978542"/>
              <a:gd name="connsiteY35" fmla="*/ 114352 h 1760101"/>
              <a:gd name="connsiteX36" fmla="*/ 554332 w 1978542"/>
              <a:gd name="connsiteY36" fmla="*/ 150073 h 1760101"/>
              <a:gd name="connsiteX37" fmla="*/ 549569 w 1978542"/>
              <a:gd name="connsiteY37" fmla="*/ 221510 h 1760101"/>
              <a:gd name="connsiteX38" fmla="*/ 573686 w 1978542"/>
              <a:gd name="connsiteY38" fmla="*/ 276654 h 1760101"/>
              <a:gd name="connsiteX39" fmla="*/ 635294 w 1978542"/>
              <a:gd name="connsiteY39" fmla="*/ 309617 h 1760101"/>
              <a:gd name="connsiteX40" fmla="*/ 766263 w 1978542"/>
              <a:gd name="connsiteY40" fmla="*/ 381054 h 1760101"/>
              <a:gd name="connsiteX41" fmla="*/ 856752 w 1978542"/>
              <a:gd name="connsiteY41" fmla="*/ 440583 h 1760101"/>
              <a:gd name="connsiteX42" fmla="*/ 928188 w 1978542"/>
              <a:gd name="connsiteY42" fmla="*/ 390579 h 1760101"/>
              <a:gd name="connsiteX43" fmla="*/ 978194 w 1978542"/>
              <a:gd name="connsiteY43" fmla="*/ 362004 h 1760101"/>
              <a:gd name="connsiteX44" fmla="*/ 992482 w 1978542"/>
              <a:gd name="connsiteY44" fmla="*/ 378673 h 1760101"/>
              <a:gd name="connsiteX45" fmla="*/ 1035344 w 1978542"/>
              <a:gd name="connsiteY45" fmla="*/ 395342 h 1760101"/>
              <a:gd name="connsiteX46" fmla="*/ 1059158 w 1978542"/>
              <a:gd name="connsiteY46" fmla="*/ 407248 h 1760101"/>
              <a:gd name="connsiteX47" fmla="*/ 1132976 w 1978542"/>
              <a:gd name="connsiteY47" fmla="*/ 402485 h 1760101"/>
              <a:gd name="connsiteX48" fmla="*/ 1156789 w 1978542"/>
              <a:gd name="connsiteY48" fmla="*/ 419154 h 1760101"/>
              <a:gd name="connsiteX49" fmla="*/ 1202033 w 1978542"/>
              <a:gd name="connsiteY49" fmla="*/ 423917 h 1760101"/>
              <a:gd name="connsiteX50" fmla="*/ 1213938 w 1978542"/>
              <a:gd name="connsiteY50" fmla="*/ 435823 h 1760101"/>
              <a:gd name="connsiteX51" fmla="*/ 1225845 w 1978542"/>
              <a:gd name="connsiteY51" fmla="*/ 466779 h 1760101"/>
              <a:gd name="connsiteX52" fmla="*/ 1240133 w 1978542"/>
              <a:gd name="connsiteY52" fmla="*/ 478685 h 1760101"/>
              <a:gd name="connsiteX53" fmla="*/ 1275852 w 1978542"/>
              <a:gd name="connsiteY53" fmla="*/ 502498 h 1760101"/>
              <a:gd name="connsiteX54" fmla="*/ 1292520 w 1978542"/>
              <a:gd name="connsiteY54" fmla="*/ 492973 h 1760101"/>
              <a:gd name="connsiteX55" fmla="*/ 1328239 w 1978542"/>
              <a:gd name="connsiteY55" fmla="*/ 502498 h 1760101"/>
              <a:gd name="connsiteX56" fmla="*/ 1387769 w 1978542"/>
              <a:gd name="connsiteY56" fmla="*/ 564411 h 1760101"/>
              <a:gd name="connsiteX57" fmla="*/ 1363956 w 1978542"/>
              <a:gd name="connsiteY57" fmla="*/ 614416 h 1760101"/>
              <a:gd name="connsiteX58" fmla="*/ 1406821 w 1978542"/>
              <a:gd name="connsiteY58" fmla="*/ 700142 h 1760101"/>
              <a:gd name="connsiteX59" fmla="*/ 1428251 w 1978542"/>
              <a:gd name="connsiteY59" fmla="*/ 757292 h 1760101"/>
              <a:gd name="connsiteX60" fmla="*/ 1454444 w 1978542"/>
              <a:gd name="connsiteY60" fmla="*/ 783485 h 1760101"/>
              <a:gd name="connsiteX61" fmla="*/ 1502070 w 1978542"/>
              <a:gd name="connsiteY61" fmla="*/ 816822 h 1760101"/>
              <a:gd name="connsiteX62" fmla="*/ 1559221 w 1978542"/>
              <a:gd name="connsiteY62" fmla="*/ 797773 h 1760101"/>
              <a:gd name="connsiteX63" fmla="*/ 1628277 w 1978542"/>
              <a:gd name="connsiteY63" fmla="*/ 735860 h 1760101"/>
              <a:gd name="connsiteX64" fmla="*/ 1644945 w 1978542"/>
              <a:gd name="connsiteY64" fmla="*/ 723954 h 1760101"/>
              <a:gd name="connsiteX65" fmla="*/ 1683045 w 1978542"/>
              <a:gd name="connsiteY65" fmla="*/ 764435 h 1760101"/>
              <a:gd name="connsiteX66" fmla="*/ 1714002 w 1978542"/>
              <a:gd name="connsiteY66" fmla="*/ 778723 h 1760101"/>
              <a:gd name="connsiteX67" fmla="*/ 1756864 w 1978542"/>
              <a:gd name="connsiteY67" fmla="*/ 802535 h 1760101"/>
              <a:gd name="connsiteX68" fmla="*/ 1785439 w 1978542"/>
              <a:gd name="connsiteY68" fmla="*/ 831110 h 1760101"/>
              <a:gd name="connsiteX69" fmla="*/ 1866402 w 1978542"/>
              <a:gd name="connsiteY69" fmla="*/ 873973 h 1760101"/>
              <a:gd name="connsiteX70" fmla="*/ 1897358 w 1978542"/>
              <a:gd name="connsiteY70" fmla="*/ 873973 h 1760101"/>
              <a:gd name="connsiteX71" fmla="*/ 1933077 w 1978542"/>
              <a:gd name="connsiteY71" fmla="*/ 881117 h 1760101"/>
              <a:gd name="connsiteX72" fmla="*/ 1933077 w 1978542"/>
              <a:gd name="connsiteY72" fmla="*/ 938266 h 1760101"/>
              <a:gd name="connsiteX73" fmla="*/ 1947364 w 1978542"/>
              <a:gd name="connsiteY73" fmla="*/ 1014467 h 1760101"/>
              <a:gd name="connsiteX74" fmla="*/ 1942602 w 1978542"/>
              <a:gd name="connsiteY74" fmla="*/ 1069235 h 1760101"/>
              <a:gd name="connsiteX75" fmla="*/ 1940220 w 1978542"/>
              <a:gd name="connsiteY75" fmla="*/ 1128766 h 1760101"/>
              <a:gd name="connsiteX76" fmla="*/ 1973558 w 1978542"/>
              <a:gd name="connsiteY76" fmla="*/ 1200204 h 1760101"/>
              <a:gd name="connsiteX77" fmla="*/ 1975939 w 1978542"/>
              <a:gd name="connsiteY77" fmla="*/ 1221635 h 1760101"/>
              <a:gd name="connsiteX78" fmla="*/ 1949745 w 1978542"/>
              <a:gd name="connsiteY78" fmla="*/ 1285929 h 1760101"/>
              <a:gd name="connsiteX79" fmla="*/ 1894977 w 1978542"/>
              <a:gd name="connsiteY79" fmla="*/ 1350223 h 1760101"/>
              <a:gd name="connsiteX80" fmla="*/ 1892595 w 1978542"/>
              <a:gd name="connsiteY80" fmla="*/ 1409754 h 1760101"/>
              <a:gd name="connsiteX81" fmla="*/ 1914025 w 1978542"/>
              <a:gd name="connsiteY81" fmla="*/ 1440709 h 1760101"/>
              <a:gd name="connsiteX82" fmla="*/ 1830682 w 1978542"/>
              <a:gd name="connsiteY82" fmla="*/ 1390704 h 1760101"/>
              <a:gd name="connsiteX83" fmla="*/ 1783057 w 1978542"/>
              <a:gd name="connsiteY83" fmla="*/ 1438328 h 1760101"/>
              <a:gd name="connsiteX84" fmla="*/ 1706857 w 1978542"/>
              <a:gd name="connsiteY84" fmla="*/ 1362128 h 1760101"/>
              <a:gd name="connsiteX85" fmla="*/ 1675901 w 1978542"/>
              <a:gd name="connsiteY85" fmla="*/ 1331172 h 1760101"/>
              <a:gd name="connsiteX86" fmla="*/ 1592557 w 1978542"/>
              <a:gd name="connsiteY86" fmla="*/ 1302597 h 1760101"/>
              <a:gd name="connsiteX87" fmla="*/ 1528263 w 1978542"/>
              <a:gd name="connsiteY87" fmla="*/ 1216872 h 1760101"/>
              <a:gd name="connsiteX88" fmla="*/ 1483019 w 1978542"/>
              <a:gd name="connsiteY88" fmla="*/ 1183535 h 1760101"/>
              <a:gd name="connsiteX89" fmla="*/ 1425869 w 1978542"/>
              <a:gd name="connsiteY89" fmla="*/ 1174009 h 1760101"/>
              <a:gd name="connsiteX90" fmla="*/ 1335382 w 1978542"/>
              <a:gd name="connsiteY90" fmla="*/ 1188299 h 1760101"/>
              <a:gd name="connsiteX91" fmla="*/ 1318713 w 1978542"/>
              <a:gd name="connsiteY91" fmla="*/ 1185916 h 1760101"/>
              <a:gd name="connsiteX92" fmla="*/ 1278232 w 1978542"/>
              <a:gd name="connsiteY92" fmla="*/ 1212109 h 1760101"/>
              <a:gd name="connsiteX93" fmla="*/ 1244894 w 1978542"/>
              <a:gd name="connsiteY93" fmla="*/ 1228778 h 1760101"/>
              <a:gd name="connsiteX94" fmla="*/ 1240132 w 1978542"/>
              <a:gd name="connsiteY94" fmla="*/ 1250210 h 1760101"/>
              <a:gd name="connsiteX95" fmla="*/ 1209176 w 1978542"/>
              <a:gd name="connsiteY95" fmla="*/ 1269260 h 1760101"/>
              <a:gd name="connsiteX96" fmla="*/ 1185363 w 1978542"/>
              <a:gd name="connsiteY96" fmla="*/ 1302597 h 1760101"/>
              <a:gd name="connsiteX97" fmla="*/ 1128213 w 1978542"/>
              <a:gd name="connsiteY97" fmla="*/ 1331172 h 1760101"/>
              <a:gd name="connsiteX98" fmla="*/ 1106782 w 1978542"/>
              <a:gd name="connsiteY98" fmla="*/ 1362129 h 1760101"/>
              <a:gd name="connsiteX99" fmla="*/ 1080588 w 1978542"/>
              <a:gd name="connsiteY99" fmla="*/ 1388322 h 1760101"/>
              <a:gd name="connsiteX100" fmla="*/ 1066301 w 1978542"/>
              <a:gd name="connsiteY100" fmla="*/ 1454997 h 1760101"/>
              <a:gd name="connsiteX101" fmla="*/ 1078207 w 1978542"/>
              <a:gd name="connsiteY101" fmla="*/ 1502622 h 1760101"/>
              <a:gd name="connsiteX102" fmla="*/ 1104401 w 1978542"/>
              <a:gd name="connsiteY102" fmla="*/ 1543103 h 1760101"/>
              <a:gd name="connsiteX103" fmla="*/ 1109163 w 1978542"/>
              <a:gd name="connsiteY103" fmla="*/ 1590729 h 1760101"/>
              <a:gd name="connsiteX104" fmla="*/ 1094876 w 1978542"/>
              <a:gd name="connsiteY104" fmla="*/ 1621684 h 1760101"/>
              <a:gd name="connsiteX105" fmla="*/ 1085351 w 1978542"/>
              <a:gd name="connsiteY105" fmla="*/ 1652642 h 1760101"/>
              <a:gd name="connsiteX106" fmla="*/ 999626 w 1978542"/>
              <a:gd name="connsiteY106" fmla="*/ 1726459 h 1760101"/>
              <a:gd name="connsiteX107" fmla="*/ 975813 w 1978542"/>
              <a:gd name="connsiteY107" fmla="*/ 1747891 h 1760101"/>
              <a:gd name="connsiteX108" fmla="*/ 918014 w 1978542"/>
              <a:gd name="connsiteY108" fmla="*/ 1757893 h 1760101"/>
              <a:gd name="connsiteX109" fmla="*/ 804363 w 1978542"/>
              <a:gd name="connsiteY109" fmla="*/ 1702648 h 1760101"/>
              <a:gd name="connsiteX110" fmla="*/ 756738 w 1978542"/>
              <a:gd name="connsiteY110" fmla="*/ 1674072 h 1760101"/>
              <a:gd name="connsiteX111" fmla="*/ 673394 w 1978542"/>
              <a:gd name="connsiteY111" fmla="*/ 1645499 h 1760101"/>
              <a:gd name="connsiteX112" fmla="*/ 587669 w 1978542"/>
              <a:gd name="connsiteY112" fmla="*/ 1631209 h 1760101"/>
              <a:gd name="connsiteX113" fmla="*/ 532901 w 1978542"/>
              <a:gd name="connsiteY113" fmla="*/ 1640734 h 1760101"/>
              <a:gd name="connsiteX114" fmla="*/ 478132 w 1978542"/>
              <a:gd name="connsiteY114" fmla="*/ 1638353 h 1760101"/>
              <a:gd name="connsiteX115" fmla="*/ 378119 w 1978542"/>
              <a:gd name="connsiteY115" fmla="*/ 1655022 h 1760101"/>
              <a:gd name="connsiteX116" fmla="*/ 299538 w 1978542"/>
              <a:gd name="connsiteY116" fmla="*/ 1643117 h 1760101"/>
              <a:gd name="connsiteX117" fmla="*/ 232863 w 1978542"/>
              <a:gd name="connsiteY117" fmla="*/ 1619303 h 1760101"/>
              <a:gd name="connsiteX118" fmla="*/ 156663 w 1978542"/>
              <a:gd name="connsiteY118" fmla="*/ 1547867 h 1760101"/>
              <a:gd name="connsiteX119" fmla="*/ 61414 w 1978542"/>
              <a:gd name="connsiteY119" fmla="*/ 1497860 h 1760101"/>
              <a:gd name="connsiteX120" fmla="*/ 35219 w 1978542"/>
              <a:gd name="connsiteY120" fmla="*/ 1433567 h 1760101"/>
              <a:gd name="connsiteX121" fmla="*/ 56651 w 1978542"/>
              <a:gd name="connsiteY121" fmla="*/ 1416898 h 1760101"/>
              <a:gd name="connsiteX122" fmla="*/ 73319 w 1978542"/>
              <a:gd name="connsiteY122" fmla="*/ 1371654 h 1760101"/>
              <a:gd name="connsiteX123" fmla="*/ 66232 w 1978542"/>
              <a:gd name="connsiteY123" fmla="*/ 1336122 h 1760101"/>
              <a:gd name="connsiteX0" fmla="*/ 67514 w 1979824"/>
              <a:gd name="connsiteY0" fmla="*/ 1336122 h 1760101"/>
              <a:gd name="connsiteX1" fmla="*/ 48408 w 1979824"/>
              <a:gd name="connsiteY1" fmla="*/ 1290692 h 1760101"/>
              <a:gd name="connsiteX2" fmla="*/ 55551 w 1979824"/>
              <a:gd name="connsiteY2" fmla="*/ 1233542 h 1760101"/>
              <a:gd name="connsiteX3" fmla="*/ 26976 w 1979824"/>
              <a:gd name="connsiteY3" fmla="*/ 1135909 h 1760101"/>
              <a:gd name="connsiteX4" fmla="*/ 46026 w 1979824"/>
              <a:gd name="connsiteY4" fmla="*/ 1138292 h 1760101"/>
              <a:gd name="connsiteX5" fmla="*/ 112702 w 1979824"/>
              <a:gd name="connsiteY5" fmla="*/ 1159722 h 1760101"/>
              <a:gd name="connsiteX6" fmla="*/ 141277 w 1979824"/>
              <a:gd name="connsiteY6" fmla="*/ 1124004 h 1760101"/>
              <a:gd name="connsiteX7" fmla="*/ 188902 w 1979824"/>
              <a:gd name="connsiteY7" fmla="*/ 1107334 h 1760101"/>
              <a:gd name="connsiteX8" fmla="*/ 176995 w 1979824"/>
              <a:gd name="connsiteY8" fmla="*/ 1071617 h 1760101"/>
              <a:gd name="connsiteX9" fmla="*/ 181759 w 1979824"/>
              <a:gd name="connsiteY9" fmla="*/ 1026372 h 1760101"/>
              <a:gd name="connsiteX10" fmla="*/ 203189 w 1979824"/>
              <a:gd name="connsiteY10" fmla="*/ 990654 h 1760101"/>
              <a:gd name="connsiteX11" fmla="*/ 205571 w 1979824"/>
              <a:gd name="connsiteY11" fmla="*/ 964459 h 1760101"/>
              <a:gd name="connsiteX12" fmla="*/ 227001 w 1979824"/>
              <a:gd name="connsiteY12" fmla="*/ 964460 h 1760101"/>
              <a:gd name="connsiteX13" fmla="*/ 255577 w 1979824"/>
              <a:gd name="connsiteY13" fmla="*/ 950172 h 1760101"/>
              <a:gd name="connsiteX14" fmla="*/ 305584 w 1979824"/>
              <a:gd name="connsiteY14" fmla="*/ 885878 h 1760101"/>
              <a:gd name="connsiteX15" fmla="*/ 336539 w 1979824"/>
              <a:gd name="connsiteY15" fmla="*/ 833490 h 1760101"/>
              <a:gd name="connsiteX16" fmla="*/ 429409 w 1979824"/>
              <a:gd name="connsiteY16" fmla="*/ 778722 h 1760101"/>
              <a:gd name="connsiteX17" fmla="*/ 541327 w 1979824"/>
              <a:gd name="connsiteY17" fmla="*/ 740621 h 1760101"/>
              <a:gd name="connsiteX18" fmla="*/ 515134 w 1979824"/>
              <a:gd name="connsiteY18" fmla="*/ 707284 h 1760101"/>
              <a:gd name="connsiteX19" fmla="*/ 477034 w 1979824"/>
              <a:gd name="connsiteY19" fmla="*/ 688234 h 1760101"/>
              <a:gd name="connsiteX20" fmla="*/ 496084 w 1979824"/>
              <a:gd name="connsiteY20" fmla="*/ 647753 h 1760101"/>
              <a:gd name="connsiteX21" fmla="*/ 491321 w 1979824"/>
              <a:gd name="connsiteY21" fmla="*/ 623941 h 1760101"/>
              <a:gd name="connsiteX22" fmla="*/ 486559 w 1979824"/>
              <a:gd name="connsiteY22" fmla="*/ 604891 h 1760101"/>
              <a:gd name="connsiteX23" fmla="*/ 303202 w 1979824"/>
              <a:gd name="connsiteY23" fmla="*/ 552503 h 1760101"/>
              <a:gd name="connsiteX24" fmla="*/ 15070 w 1979824"/>
              <a:gd name="connsiteY24" fmla="*/ 388196 h 1760101"/>
              <a:gd name="connsiteX25" fmla="*/ 65077 w 1979824"/>
              <a:gd name="connsiteY25" fmla="*/ 57204 h 1760101"/>
              <a:gd name="connsiteX26" fmla="*/ 274627 w 1979824"/>
              <a:gd name="connsiteY26" fmla="*/ 54823 h 1760101"/>
              <a:gd name="connsiteX27" fmla="*/ 305584 w 1979824"/>
              <a:gd name="connsiteY27" fmla="*/ 64348 h 1760101"/>
              <a:gd name="connsiteX28" fmla="*/ 310346 w 1979824"/>
              <a:gd name="connsiteY28" fmla="*/ 35773 h 1760101"/>
              <a:gd name="connsiteX29" fmla="*/ 303202 w 1979824"/>
              <a:gd name="connsiteY29" fmla="*/ 16722 h 1760101"/>
              <a:gd name="connsiteX30" fmla="*/ 400834 w 1979824"/>
              <a:gd name="connsiteY30" fmla="*/ 52 h 1760101"/>
              <a:gd name="connsiteX31" fmla="*/ 436551 w 1979824"/>
              <a:gd name="connsiteY31" fmla="*/ 23867 h 1760101"/>
              <a:gd name="connsiteX32" fmla="*/ 465127 w 1979824"/>
              <a:gd name="connsiteY32" fmla="*/ 31010 h 1760101"/>
              <a:gd name="connsiteX33" fmla="*/ 500846 w 1979824"/>
              <a:gd name="connsiteY33" fmla="*/ 81017 h 1760101"/>
              <a:gd name="connsiteX34" fmla="*/ 546090 w 1979824"/>
              <a:gd name="connsiteY34" fmla="*/ 114352 h 1760101"/>
              <a:gd name="connsiteX35" fmla="*/ 555614 w 1979824"/>
              <a:gd name="connsiteY35" fmla="*/ 150073 h 1760101"/>
              <a:gd name="connsiteX36" fmla="*/ 550851 w 1979824"/>
              <a:gd name="connsiteY36" fmla="*/ 221510 h 1760101"/>
              <a:gd name="connsiteX37" fmla="*/ 574968 w 1979824"/>
              <a:gd name="connsiteY37" fmla="*/ 276654 h 1760101"/>
              <a:gd name="connsiteX38" fmla="*/ 636576 w 1979824"/>
              <a:gd name="connsiteY38" fmla="*/ 309617 h 1760101"/>
              <a:gd name="connsiteX39" fmla="*/ 767545 w 1979824"/>
              <a:gd name="connsiteY39" fmla="*/ 381054 h 1760101"/>
              <a:gd name="connsiteX40" fmla="*/ 858034 w 1979824"/>
              <a:gd name="connsiteY40" fmla="*/ 440583 h 1760101"/>
              <a:gd name="connsiteX41" fmla="*/ 929470 w 1979824"/>
              <a:gd name="connsiteY41" fmla="*/ 390579 h 1760101"/>
              <a:gd name="connsiteX42" fmla="*/ 979476 w 1979824"/>
              <a:gd name="connsiteY42" fmla="*/ 362004 h 1760101"/>
              <a:gd name="connsiteX43" fmla="*/ 993764 w 1979824"/>
              <a:gd name="connsiteY43" fmla="*/ 378673 h 1760101"/>
              <a:gd name="connsiteX44" fmla="*/ 1036626 w 1979824"/>
              <a:gd name="connsiteY44" fmla="*/ 395342 h 1760101"/>
              <a:gd name="connsiteX45" fmla="*/ 1060440 w 1979824"/>
              <a:gd name="connsiteY45" fmla="*/ 407248 h 1760101"/>
              <a:gd name="connsiteX46" fmla="*/ 1134258 w 1979824"/>
              <a:gd name="connsiteY46" fmla="*/ 402485 h 1760101"/>
              <a:gd name="connsiteX47" fmla="*/ 1158071 w 1979824"/>
              <a:gd name="connsiteY47" fmla="*/ 419154 h 1760101"/>
              <a:gd name="connsiteX48" fmla="*/ 1203315 w 1979824"/>
              <a:gd name="connsiteY48" fmla="*/ 423917 h 1760101"/>
              <a:gd name="connsiteX49" fmla="*/ 1215220 w 1979824"/>
              <a:gd name="connsiteY49" fmla="*/ 435823 h 1760101"/>
              <a:gd name="connsiteX50" fmla="*/ 1227127 w 1979824"/>
              <a:gd name="connsiteY50" fmla="*/ 466779 h 1760101"/>
              <a:gd name="connsiteX51" fmla="*/ 1241415 w 1979824"/>
              <a:gd name="connsiteY51" fmla="*/ 478685 h 1760101"/>
              <a:gd name="connsiteX52" fmla="*/ 1277134 w 1979824"/>
              <a:gd name="connsiteY52" fmla="*/ 502498 h 1760101"/>
              <a:gd name="connsiteX53" fmla="*/ 1293802 w 1979824"/>
              <a:gd name="connsiteY53" fmla="*/ 492973 h 1760101"/>
              <a:gd name="connsiteX54" fmla="*/ 1329521 w 1979824"/>
              <a:gd name="connsiteY54" fmla="*/ 502498 h 1760101"/>
              <a:gd name="connsiteX55" fmla="*/ 1389051 w 1979824"/>
              <a:gd name="connsiteY55" fmla="*/ 564411 h 1760101"/>
              <a:gd name="connsiteX56" fmla="*/ 1365238 w 1979824"/>
              <a:gd name="connsiteY56" fmla="*/ 614416 h 1760101"/>
              <a:gd name="connsiteX57" fmla="*/ 1408103 w 1979824"/>
              <a:gd name="connsiteY57" fmla="*/ 700142 h 1760101"/>
              <a:gd name="connsiteX58" fmla="*/ 1429533 w 1979824"/>
              <a:gd name="connsiteY58" fmla="*/ 757292 h 1760101"/>
              <a:gd name="connsiteX59" fmla="*/ 1455726 w 1979824"/>
              <a:gd name="connsiteY59" fmla="*/ 783485 h 1760101"/>
              <a:gd name="connsiteX60" fmla="*/ 1503352 w 1979824"/>
              <a:gd name="connsiteY60" fmla="*/ 816822 h 1760101"/>
              <a:gd name="connsiteX61" fmla="*/ 1560503 w 1979824"/>
              <a:gd name="connsiteY61" fmla="*/ 797773 h 1760101"/>
              <a:gd name="connsiteX62" fmla="*/ 1629559 w 1979824"/>
              <a:gd name="connsiteY62" fmla="*/ 735860 h 1760101"/>
              <a:gd name="connsiteX63" fmla="*/ 1646227 w 1979824"/>
              <a:gd name="connsiteY63" fmla="*/ 723954 h 1760101"/>
              <a:gd name="connsiteX64" fmla="*/ 1684327 w 1979824"/>
              <a:gd name="connsiteY64" fmla="*/ 764435 h 1760101"/>
              <a:gd name="connsiteX65" fmla="*/ 1715284 w 1979824"/>
              <a:gd name="connsiteY65" fmla="*/ 778723 h 1760101"/>
              <a:gd name="connsiteX66" fmla="*/ 1758146 w 1979824"/>
              <a:gd name="connsiteY66" fmla="*/ 802535 h 1760101"/>
              <a:gd name="connsiteX67" fmla="*/ 1786721 w 1979824"/>
              <a:gd name="connsiteY67" fmla="*/ 831110 h 1760101"/>
              <a:gd name="connsiteX68" fmla="*/ 1867684 w 1979824"/>
              <a:gd name="connsiteY68" fmla="*/ 873973 h 1760101"/>
              <a:gd name="connsiteX69" fmla="*/ 1898640 w 1979824"/>
              <a:gd name="connsiteY69" fmla="*/ 873973 h 1760101"/>
              <a:gd name="connsiteX70" fmla="*/ 1934359 w 1979824"/>
              <a:gd name="connsiteY70" fmla="*/ 881117 h 1760101"/>
              <a:gd name="connsiteX71" fmla="*/ 1934359 w 1979824"/>
              <a:gd name="connsiteY71" fmla="*/ 938266 h 1760101"/>
              <a:gd name="connsiteX72" fmla="*/ 1948646 w 1979824"/>
              <a:gd name="connsiteY72" fmla="*/ 1014467 h 1760101"/>
              <a:gd name="connsiteX73" fmla="*/ 1943884 w 1979824"/>
              <a:gd name="connsiteY73" fmla="*/ 1069235 h 1760101"/>
              <a:gd name="connsiteX74" fmla="*/ 1941502 w 1979824"/>
              <a:gd name="connsiteY74" fmla="*/ 1128766 h 1760101"/>
              <a:gd name="connsiteX75" fmla="*/ 1974840 w 1979824"/>
              <a:gd name="connsiteY75" fmla="*/ 1200204 h 1760101"/>
              <a:gd name="connsiteX76" fmla="*/ 1977221 w 1979824"/>
              <a:gd name="connsiteY76" fmla="*/ 1221635 h 1760101"/>
              <a:gd name="connsiteX77" fmla="*/ 1951027 w 1979824"/>
              <a:gd name="connsiteY77" fmla="*/ 1285929 h 1760101"/>
              <a:gd name="connsiteX78" fmla="*/ 1896259 w 1979824"/>
              <a:gd name="connsiteY78" fmla="*/ 1350223 h 1760101"/>
              <a:gd name="connsiteX79" fmla="*/ 1893877 w 1979824"/>
              <a:gd name="connsiteY79" fmla="*/ 1409754 h 1760101"/>
              <a:gd name="connsiteX80" fmla="*/ 1915307 w 1979824"/>
              <a:gd name="connsiteY80" fmla="*/ 1440709 h 1760101"/>
              <a:gd name="connsiteX81" fmla="*/ 1831964 w 1979824"/>
              <a:gd name="connsiteY81" fmla="*/ 1390704 h 1760101"/>
              <a:gd name="connsiteX82" fmla="*/ 1784339 w 1979824"/>
              <a:gd name="connsiteY82" fmla="*/ 1438328 h 1760101"/>
              <a:gd name="connsiteX83" fmla="*/ 1708139 w 1979824"/>
              <a:gd name="connsiteY83" fmla="*/ 1362128 h 1760101"/>
              <a:gd name="connsiteX84" fmla="*/ 1677183 w 1979824"/>
              <a:gd name="connsiteY84" fmla="*/ 1331172 h 1760101"/>
              <a:gd name="connsiteX85" fmla="*/ 1593839 w 1979824"/>
              <a:gd name="connsiteY85" fmla="*/ 1302597 h 1760101"/>
              <a:gd name="connsiteX86" fmla="*/ 1529545 w 1979824"/>
              <a:gd name="connsiteY86" fmla="*/ 1216872 h 1760101"/>
              <a:gd name="connsiteX87" fmla="*/ 1484301 w 1979824"/>
              <a:gd name="connsiteY87" fmla="*/ 1183535 h 1760101"/>
              <a:gd name="connsiteX88" fmla="*/ 1427151 w 1979824"/>
              <a:gd name="connsiteY88" fmla="*/ 1174009 h 1760101"/>
              <a:gd name="connsiteX89" fmla="*/ 1336664 w 1979824"/>
              <a:gd name="connsiteY89" fmla="*/ 1188299 h 1760101"/>
              <a:gd name="connsiteX90" fmla="*/ 1319995 w 1979824"/>
              <a:gd name="connsiteY90" fmla="*/ 1185916 h 1760101"/>
              <a:gd name="connsiteX91" fmla="*/ 1279514 w 1979824"/>
              <a:gd name="connsiteY91" fmla="*/ 1212109 h 1760101"/>
              <a:gd name="connsiteX92" fmla="*/ 1246176 w 1979824"/>
              <a:gd name="connsiteY92" fmla="*/ 1228778 h 1760101"/>
              <a:gd name="connsiteX93" fmla="*/ 1241414 w 1979824"/>
              <a:gd name="connsiteY93" fmla="*/ 1250210 h 1760101"/>
              <a:gd name="connsiteX94" fmla="*/ 1210458 w 1979824"/>
              <a:gd name="connsiteY94" fmla="*/ 1269260 h 1760101"/>
              <a:gd name="connsiteX95" fmla="*/ 1186645 w 1979824"/>
              <a:gd name="connsiteY95" fmla="*/ 1302597 h 1760101"/>
              <a:gd name="connsiteX96" fmla="*/ 1129495 w 1979824"/>
              <a:gd name="connsiteY96" fmla="*/ 1331172 h 1760101"/>
              <a:gd name="connsiteX97" fmla="*/ 1108064 w 1979824"/>
              <a:gd name="connsiteY97" fmla="*/ 1362129 h 1760101"/>
              <a:gd name="connsiteX98" fmla="*/ 1081870 w 1979824"/>
              <a:gd name="connsiteY98" fmla="*/ 1388322 h 1760101"/>
              <a:gd name="connsiteX99" fmla="*/ 1067583 w 1979824"/>
              <a:gd name="connsiteY99" fmla="*/ 1454997 h 1760101"/>
              <a:gd name="connsiteX100" fmla="*/ 1079489 w 1979824"/>
              <a:gd name="connsiteY100" fmla="*/ 1502622 h 1760101"/>
              <a:gd name="connsiteX101" fmla="*/ 1105683 w 1979824"/>
              <a:gd name="connsiteY101" fmla="*/ 1543103 h 1760101"/>
              <a:gd name="connsiteX102" fmla="*/ 1110445 w 1979824"/>
              <a:gd name="connsiteY102" fmla="*/ 1590729 h 1760101"/>
              <a:gd name="connsiteX103" fmla="*/ 1096158 w 1979824"/>
              <a:gd name="connsiteY103" fmla="*/ 1621684 h 1760101"/>
              <a:gd name="connsiteX104" fmla="*/ 1086633 w 1979824"/>
              <a:gd name="connsiteY104" fmla="*/ 1652642 h 1760101"/>
              <a:gd name="connsiteX105" fmla="*/ 1000908 w 1979824"/>
              <a:gd name="connsiteY105" fmla="*/ 1726459 h 1760101"/>
              <a:gd name="connsiteX106" fmla="*/ 977095 w 1979824"/>
              <a:gd name="connsiteY106" fmla="*/ 1747891 h 1760101"/>
              <a:gd name="connsiteX107" fmla="*/ 919296 w 1979824"/>
              <a:gd name="connsiteY107" fmla="*/ 1757893 h 1760101"/>
              <a:gd name="connsiteX108" fmla="*/ 805645 w 1979824"/>
              <a:gd name="connsiteY108" fmla="*/ 1702648 h 1760101"/>
              <a:gd name="connsiteX109" fmla="*/ 758020 w 1979824"/>
              <a:gd name="connsiteY109" fmla="*/ 1674072 h 1760101"/>
              <a:gd name="connsiteX110" fmla="*/ 674676 w 1979824"/>
              <a:gd name="connsiteY110" fmla="*/ 1645499 h 1760101"/>
              <a:gd name="connsiteX111" fmla="*/ 588951 w 1979824"/>
              <a:gd name="connsiteY111" fmla="*/ 1631209 h 1760101"/>
              <a:gd name="connsiteX112" fmla="*/ 534183 w 1979824"/>
              <a:gd name="connsiteY112" fmla="*/ 1640734 h 1760101"/>
              <a:gd name="connsiteX113" fmla="*/ 479414 w 1979824"/>
              <a:gd name="connsiteY113" fmla="*/ 1638353 h 1760101"/>
              <a:gd name="connsiteX114" fmla="*/ 379401 w 1979824"/>
              <a:gd name="connsiteY114" fmla="*/ 1655022 h 1760101"/>
              <a:gd name="connsiteX115" fmla="*/ 300820 w 1979824"/>
              <a:gd name="connsiteY115" fmla="*/ 1643117 h 1760101"/>
              <a:gd name="connsiteX116" fmla="*/ 234145 w 1979824"/>
              <a:gd name="connsiteY116" fmla="*/ 1619303 h 1760101"/>
              <a:gd name="connsiteX117" fmla="*/ 157945 w 1979824"/>
              <a:gd name="connsiteY117" fmla="*/ 1547867 h 1760101"/>
              <a:gd name="connsiteX118" fmla="*/ 62696 w 1979824"/>
              <a:gd name="connsiteY118" fmla="*/ 1497860 h 1760101"/>
              <a:gd name="connsiteX119" fmla="*/ 36501 w 1979824"/>
              <a:gd name="connsiteY119" fmla="*/ 1433567 h 1760101"/>
              <a:gd name="connsiteX120" fmla="*/ 57933 w 1979824"/>
              <a:gd name="connsiteY120" fmla="*/ 1416898 h 1760101"/>
              <a:gd name="connsiteX121" fmla="*/ 74601 w 1979824"/>
              <a:gd name="connsiteY121" fmla="*/ 1371654 h 1760101"/>
              <a:gd name="connsiteX122" fmla="*/ 67514 w 1979824"/>
              <a:gd name="connsiteY122" fmla="*/ 1336122 h 1760101"/>
              <a:gd name="connsiteX0" fmla="*/ 68359 w 1980669"/>
              <a:gd name="connsiteY0" fmla="*/ 1336122 h 1760101"/>
              <a:gd name="connsiteX1" fmla="*/ 49253 w 1980669"/>
              <a:gd name="connsiteY1" fmla="*/ 1290692 h 1760101"/>
              <a:gd name="connsiteX2" fmla="*/ 56396 w 1980669"/>
              <a:gd name="connsiteY2" fmla="*/ 1233542 h 1760101"/>
              <a:gd name="connsiteX3" fmla="*/ 27821 w 1980669"/>
              <a:gd name="connsiteY3" fmla="*/ 1135909 h 1760101"/>
              <a:gd name="connsiteX4" fmla="*/ 46871 w 1980669"/>
              <a:gd name="connsiteY4" fmla="*/ 1138292 h 1760101"/>
              <a:gd name="connsiteX5" fmla="*/ 113547 w 1980669"/>
              <a:gd name="connsiteY5" fmla="*/ 1159722 h 1760101"/>
              <a:gd name="connsiteX6" fmla="*/ 142122 w 1980669"/>
              <a:gd name="connsiteY6" fmla="*/ 1124004 h 1760101"/>
              <a:gd name="connsiteX7" fmla="*/ 189747 w 1980669"/>
              <a:gd name="connsiteY7" fmla="*/ 1107334 h 1760101"/>
              <a:gd name="connsiteX8" fmla="*/ 177840 w 1980669"/>
              <a:gd name="connsiteY8" fmla="*/ 1071617 h 1760101"/>
              <a:gd name="connsiteX9" fmla="*/ 182604 w 1980669"/>
              <a:gd name="connsiteY9" fmla="*/ 1026372 h 1760101"/>
              <a:gd name="connsiteX10" fmla="*/ 204034 w 1980669"/>
              <a:gd name="connsiteY10" fmla="*/ 990654 h 1760101"/>
              <a:gd name="connsiteX11" fmla="*/ 206416 w 1980669"/>
              <a:gd name="connsiteY11" fmla="*/ 964459 h 1760101"/>
              <a:gd name="connsiteX12" fmla="*/ 227846 w 1980669"/>
              <a:gd name="connsiteY12" fmla="*/ 964460 h 1760101"/>
              <a:gd name="connsiteX13" fmla="*/ 256422 w 1980669"/>
              <a:gd name="connsiteY13" fmla="*/ 950172 h 1760101"/>
              <a:gd name="connsiteX14" fmla="*/ 306429 w 1980669"/>
              <a:gd name="connsiteY14" fmla="*/ 885878 h 1760101"/>
              <a:gd name="connsiteX15" fmla="*/ 337384 w 1980669"/>
              <a:gd name="connsiteY15" fmla="*/ 833490 h 1760101"/>
              <a:gd name="connsiteX16" fmla="*/ 430254 w 1980669"/>
              <a:gd name="connsiteY16" fmla="*/ 778722 h 1760101"/>
              <a:gd name="connsiteX17" fmla="*/ 542172 w 1980669"/>
              <a:gd name="connsiteY17" fmla="*/ 740621 h 1760101"/>
              <a:gd name="connsiteX18" fmla="*/ 515979 w 1980669"/>
              <a:gd name="connsiteY18" fmla="*/ 707284 h 1760101"/>
              <a:gd name="connsiteX19" fmla="*/ 477879 w 1980669"/>
              <a:gd name="connsiteY19" fmla="*/ 688234 h 1760101"/>
              <a:gd name="connsiteX20" fmla="*/ 496929 w 1980669"/>
              <a:gd name="connsiteY20" fmla="*/ 647753 h 1760101"/>
              <a:gd name="connsiteX21" fmla="*/ 492166 w 1980669"/>
              <a:gd name="connsiteY21" fmla="*/ 623941 h 1760101"/>
              <a:gd name="connsiteX22" fmla="*/ 487404 w 1980669"/>
              <a:gd name="connsiteY22" fmla="*/ 604891 h 1760101"/>
              <a:gd name="connsiteX23" fmla="*/ 304047 w 1980669"/>
              <a:gd name="connsiteY23" fmla="*/ 552503 h 1760101"/>
              <a:gd name="connsiteX24" fmla="*/ 15915 w 1980669"/>
              <a:gd name="connsiteY24" fmla="*/ 388196 h 1760101"/>
              <a:gd name="connsiteX25" fmla="*/ 65922 w 1980669"/>
              <a:gd name="connsiteY25" fmla="*/ 57204 h 1760101"/>
              <a:gd name="connsiteX26" fmla="*/ 306429 w 1980669"/>
              <a:gd name="connsiteY26" fmla="*/ 64348 h 1760101"/>
              <a:gd name="connsiteX27" fmla="*/ 311191 w 1980669"/>
              <a:gd name="connsiteY27" fmla="*/ 35773 h 1760101"/>
              <a:gd name="connsiteX28" fmla="*/ 304047 w 1980669"/>
              <a:gd name="connsiteY28" fmla="*/ 16722 h 1760101"/>
              <a:gd name="connsiteX29" fmla="*/ 401679 w 1980669"/>
              <a:gd name="connsiteY29" fmla="*/ 52 h 1760101"/>
              <a:gd name="connsiteX30" fmla="*/ 437396 w 1980669"/>
              <a:gd name="connsiteY30" fmla="*/ 23867 h 1760101"/>
              <a:gd name="connsiteX31" fmla="*/ 465972 w 1980669"/>
              <a:gd name="connsiteY31" fmla="*/ 31010 h 1760101"/>
              <a:gd name="connsiteX32" fmla="*/ 501691 w 1980669"/>
              <a:gd name="connsiteY32" fmla="*/ 81017 h 1760101"/>
              <a:gd name="connsiteX33" fmla="*/ 546935 w 1980669"/>
              <a:gd name="connsiteY33" fmla="*/ 114352 h 1760101"/>
              <a:gd name="connsiteX34" fmla="*/ 556459 w 1980669"/>
              <a:gd name="connsiteY34" fmla="*/ 150073 h 1760101"/>
              <a:gd name="connsiteX35" fmla="*/ 551696 w 1980669"/>
              <a:gd name="connsiteY35" fmla="*/ 221510 h 1760101"/>
              <a:gd name="connsiteX36" fmla="*/ 575813 w 1980669"/>
              <a:gd name="connsiteY36" fmla="*/ 276654 h 1760101"/>
              <a:gd name="connsiteX37" fmla="*/ 637421 w 1980669"/>
              <a:gd name="connsiteY37" fmla="*/ 309617 h 1760101"/>
              <a:gd name="connsiteX38" fmla="*/ 768390 w 1980669"/>
              <a:gd name="connsiteY38" fmla="*/ 381054 h 1760101"/>
              <a:gd name="connsiteX39" fmla="*/ 858879 w 1980669"/>
              <a:gd name="connsiteY39" fmla="*/ 440583 h 1760101"/>
              <a:gd name="connsiteX40" fmla="*/ 930315 w 1980669"/>
              <a:gd name="connsiteY40" fmla="*/ 390579 h 1760101"/>
              <a:gd name="connsiteX41" fmla="*/ 980321 w 1980669"/>
              <a:gd name="connsiteY41" fmla="*/ 362004 h 1760101"/>
              <a:gd name="connsiteX42" fmla="*/ 994609 w 1980669"/>
              <a:gd name="connsiteY42" fmla="*/ 378673 h 1760101"/>
              <a:gd name="connsiteX43" fmla="*/ 1037471 w 1980669"/>
              <a:gd name="connsiteY43" fmla="*/ 395342 h 1760101"/>
              <a:gd name="connsiteX44" fmla="*/ 1061285 w 1980669"/>
              <a:gd name="connsiteY44" fmla="*/ 407248 h 1760101"/>
              <a:gd name="connsiteX45" fmla="*/ 1135103 w 1980669"/>
              <a:gd name="connsiteY45" fmla="*/ 402485 h 1760101"/>
              <a:gd name="connsiteX46" fmla="*/ 1158916 w 1980669"/>
              <a:gd name="connsiteY46" fmla="*/ 419154 h 1760101"/>
              <a:gd name="connsiteX47" fmla="*/ 1204160 w 1980669"/>
              <a:gd name="connsiteY47" fmla="*/ 423917 h 1760101"/>
              <a:gd name="connsiteX48" fmla="*/ 1216065 w 1980669"/>
              <a:gd name="connsiteY48" fmla="*/ 435823 h 1760101"/>
              <a:gd name="connsiteX49" fmla="*/ 1227972 w 1980669"/>
              <a:gd name="connsiteY49" fmla="*/ 466779 h 1760101"/>
              <a:gd name="connsiteX50" fmla="*/ 1242260 w 1980669"/>
              <a:gd name="connsiteY50" fmla="*/ 478685 h 1760101"/>
              <a:gd name="connsiteX51" fmla="*/ 1277979 w 1980669"/>
              <a:gd name="connsiteY51" fmla="*/ 502498 h 1760101"/>
              <a:gd name="connsiteX52" fmla="*/ 1294647 w 1980669"/>
              <a:gd name="connsiteY52" fmla="*/ 492973 h 1760101"/>
              <a:gd name="connsiteX53" fmla="*/ 1330366 w 1980669"/>
              <a:gd name="connsiteY53" fmla="*/ 502498 h 1760101"/>
              <a:gd name="connsiteX54" fmla="*/ 1389896 w 1980669"/>
              <a:gd name="connsiteY54" fmla="*/ 564411 h 1760101"/>
              <a:gd name="connsiteX55" fmla="*/ 1366083 w 1980669"/>
              <a:gd name="connsiteY55" fmla="*/ 614416 h 1760101"/>
              <a:gd name="connsiteX56" fmla="*/ 1408948 w 1980669"/>
              <a:gd name="connsiteY56" fmla="*/ 700142 h 1760101"/>
              <a:gd name="connsiteX57" fmla="*/ 1430378 w 1980669"/>
              <a:gd name="connsiteY57" fmla="*/ 757292 h 1760101"/>
              <a:gd name="connsiteX58" fmla="*/ 1456571 w 1980669"/>
              <a:gd name="connsiteY58" fmla="*/ 783485 h 1760101"/>
              <a:gd name="connsiteX59" fmla="*/ 1504197 w 1980669"/>
              <a:gd name="connsiteY59" fmla="*/ 816822 h 1760101"/>
              <a:gd name="connsiteX60" fmla="*/ 1561348 w 1980669"/>
              <a:gd name="connsiteY60" fmla="*/ 797773 h 1760101"/>
              <a:gd name="connsiteX61" fmla="*/ 1630404 w 1980669"/>
              <a:gd name="connsiteY61" fmla="*/ 735860 h 1760101"/>
              <a:gd name="connsiteX62" fmla="*/ 1647072 w 1980669"/>
              <a:gd name="connsiteY62" fmla="*/ 723954 h 1760101"/>
              <a:gd name="connsiteX63" fmla="*/ 1685172 w 1980669"/>
              <a:gd name="connsiteY63" fmla="*/ 764435 h 1760101"/>
              <a:gd name="connsiteX64" fmla="*/ 1716129 w 1980669"/>
              <a:gd name="connsiteY64" fmla="*/ 778723 h 1760101"/>
              <a:gd name="connsiteX65" fmla="*/ 1758991 w 1980669"/>
              <a:gd name="connsiteY65" fmla="*/ 802535 h 1760101"/>
              <a:gd name="connsiteX66" fmla="*/ 1787566 w 1980669"/>
              <a:gd name="connsiteY66" fmla="*/ 831110 h 1760101"/>
              <a:gd name="connsiteX67" fmla="*/ 1868529 w 1980669"/>
              <a:gd name="connsiteY67" fmla="*/ 873973 h 1760101"/>
              <a:gd name="connsiteX68" fmla="*/ 1899485 w 1980669"/>
              <a:gd name="connsiteY68" fmla="*/ 873973 h 1760101"/>
              <a:gd name="connsiteX69" fmla="*/ 1935204 w 1980669"/>
              <a:gd name="connsiteY69" fmla="*/ 881117 h 1760101"/>
              <a:gd name="connsiteX70" fmla="*/ 1935204 w 1980669"/>
              <a:gd name="connsiteY70" fmla="*/ 938266 h 1760101"/>
              <a:gd name="connsiteX71" fmla="*/ 1949491 w 1980669"/>
              <a:gd name="connsiteY71" fmla="*/ 1014467 h 1760101"/>
              <a:gd name="connsiteX72" fmla="*/ 1944729 w 1980669"/>
              <a:gd name="connsiteY72" fmla="*/ 1069235 h 1760101"/>
              <a:gd name="connsiteX73" fmla="*/ 1942347 w 1980669"/>
              <a:gd name="connsiteY73" fmla="*/ 1128766 h 1760101"/>
              <a:gd name="connsiteX74" fmla="*/ 1975685 w 1980669"/>
              <a:gd name="connsiteY74" fmla="*/ 1200204 h 1760101"/>
              <a:gd name="connsiteX75" fmla="*/ 1978066 w 1980669"/>
              <a:gd name="connsiteY75" fmla="*/ 1221635 h 1760101"/>
              <a:gd name="connsiteX76" fmla="*/ 1951872 w 1980669"/>
              <a:gd name="connsiteY76" fmla="*/ 1285929 h 1760101"/>
              <a:gd name="connsiteX77" fmla="*/ 1897104 w 1980669"/>
              <a:gd name="connsiteY77" fmla="*/ 1350223 h 1760101"/>
              <a:gd name="connsiteX78" fmla="*/ 1894722 w 1980669"/>
              <a:gd name="connsiteY78" fmla="*/ 1409754 h 1760101"/>
              <a:gd name="connsiteX79" fmla="*/ 1916152 w 1980669"/>
              <a:gd name="connsiteY79" fmla="*/ 1440709 h 1760101"/>
              <a:gd name="connsiteX80" fmla="*/ 1832809 w 1980669"/>
              <a:gd name="connsiteY80" fmla="*/ 1390704 h 1760101"/>
              <a:gd name="connsiteX81" fmla="*/ 1785184 w 1980669"/>
              <a:gd name="connsiteY81" fmla="*/ 1438328 h 1760101"/>
              <a:gd name="connsiteX82" fmla="*/ 1708984 w 1980669"/>
              <a:gd name="connsiteY82" fmla="*/ 1362128 h 1760101"/>
              <a:gd name="connsiteX83" fmla="*/ 1678028 w 1980669"/>
              <a:gd name="connsiteY83" fmla="*/ 1331172 h 1760101"/>
              <a:gd name="connsiteX84" fmla="*/ 1594684 w 1980669"/>
              <a:gd name="connsiteY84" fmla="*/ 1302597 h 1760101"/>
              <a:gd name="connsiteX85" fmla="*/ 1530390 w 1980669"/>
              <a:gd name="connsiteY85" fmla="*/ 1216872 h 1760101"/>
              <a:gd name="connsiteX86" fmla="*/ 1485146 w 1980669"/>
              <a:gd name="connsiteY86" fmla="*/ 1183535 h 1760101"/>
              <a:gd name="connsiteX87" fmla="*/ 1427996 w 1980669"/>
              <a:gd name="connsiteY87" fmla="*/ 1174009 h 1760101"/>
              <a:gd name="connsiteX88" fmla="*/ 1337509 w 1980669"/>
              <a:gd name="connsiteY88" fmla="*/ 1188299 h 1760101"/>
              <a:gd name="connsiteX89" fmla="*/ 1320840 w 1980669"/>
              <a:gd name="connsiteY89" fmla="*/ 1185916 h 1760101"/>
              <a:gd name="connsiteX90" fmla="*/ 1280359 w 1980669"/>
              <a:gd name="connsiteY90" fmla="*/ 1212109 h 1760101"/>
              <a:gd name="connsiteX91" fmla="*/ 1247021 w 1980669"/>
              <a:gd name="connsiteY91" fmla="*/ 1228778 h 1760101"/>
              <a:gd name="connsiteX92" fmla="*/ 1242259 w 1980669"/>
              <a:gd name="connsiteY92" fmla="*/ 1250210 h 1760101"/>
              <a:gd name="connsiteX93" fmla="*/ 1211303 w 1980669"/>
              <a:gd name="connsiteY93" fmla="*/ 1269260 h 1760101"/>
              <a:gd name="connsiteX94" fmla="*/ 1187490 w 1980669"/>
              <a:gd name="connsiteY94" fmla="*/ 1302597 h 1760101"/>
              <a:gd name="connsiteX95" fmla="*/ 1130340 w 1980669"/>
              <a:gd name="connsiteY95" fmla="*/ 1331172 h 1760101"/>
              <a:gd name="connsiteX96" fmla="*/ 1108909 w 1980669"/>
              <a:gd name="connsiteY96" fmla="*/ 1362129 h 1760101"/>
              <a:gd name="connsiteX97" fmla="*/ 1082715 w 1980669"/>
              <a:gd name="connsiteY97" fmla="*/ 1388322 h 1760101"/>
              <a:gd name="connsiteX98" fmla="*/ 1068428 w 1980669"/>
              <a:gd name="connsiteY98" fmla="*/ 1454997 h 1760101"/>
              <a:gd name="connsiteX99" fmla="*/ 1080334 w 1980669"/>
              <a:gd name="connsiteY99" fmla="*/ 1502622 h 1760101"/>
              <a:gd name="connsiteX100" fmla="*/ 1106528 w 1980669"/>
              <a:gd name="connsiteY100" fmla="*/ 1543103 h 1760101"/>
              <a:gd name="connsiteX101" fmla="*/ 1111290 w 1980669"/>
              <a:gd name="connsiteY101" fmla="*/ 1590729 h 1760101"/>
              <a:gd name="connsiteX102" fmla="*/ 1097003 w 1980669"/>
              <a:gd name="connsiteY102" fmla="*/ 1621684 h 1760101"/>
              <a:gd name="connsiteX103" fmla="*/ 1087478 w 1980669"/>
              <a:gd name="connsiteY103" fmla="*/ 1652642 h 1760101"/>
              <a:gd name="connsiteX104" fmla="*/ 1001753 w 1980669"/>
              <a:gd name="connsiteY104" fmla="*/ 1726459 h 1760101"/>
              <a:gd name="connsiteX105" fmla="*/ 977940 w 1980669"/>
              <a:gd name="connsiteY105" fmla="*/ 1747891 h 1760101"/>
              <a:gd name="connsiteX106" fmla="*/ 920141 w 1980669"/>
              <a:gd name="connsiteY106" fmla="*/ 1757893 h 1760101"/>
              <a:gd name="connsiteX107" fmla="*/ 806490 w 1980669"/>
              <a:gd name="connsiteY107" fmla="*/ 1702648 h 1760101"/>
              <a:gd name="connsiteX108" fmla="*/ 758865 w 1980669"/>
              <a:gd name="connsiteY108" fmla="*/ 1674072 h 1760101"/>
              <a:gd name="connsiteX109" fmla="*/ 675521 w 1980669"/>
              <a:gd name="connsiteY109" fmla="*/ 1645499 h 1760101"/>
              <a:gd name="connsiteX110" fmla="*/ 589796 w 1980669"/>
              <a:gd name="connsiteY110" fmla="*/ 1631209 h 1760101"/>
              <a:gd name="connsiteX111" fmla="*/ 535028 w 1980669"/>
              <a:gd name="connsiteY111" fmla="*/ 1640734 h 1760101"/>
              <a:gd name="connsiteX112" fmla="*/ 480259 w 1980669"/>
              <a:gd name="connsiteY112" fmla="*/ 1638353 h 1760101"/>
              <a:gd name="connsiteX113" fmla="*/ 380246 w 1980669"/>
              <a:gd name="connsiteY113" fmla="*/ 1655022 h 1760101"/>
              <a:gd name="connsiteX114" fmla="*/ 301665 w 1980669"/>
              <a:gd name="connsiteY114" fmla="*/ 1643117 h 1760101"/>
              <a:gd name="connsiteX115" fmla="*/ 234990 w 1980669"/>
              <a:gd name="connsiteY115" fmla="*/ 1619303 h 1760101"/>
              <a:gd name="connsiteX116" fmla="*/ 158790 w 1980669"/>
              <a:gd name="connsiteY116" fmla="*/ 1547867 h 1760101"/>
              <a:gd name="connsiteX117" fmla="*/ 63541 w 1980669"/>
              <a:gd name="connsiteY117" fmla="*/ 1497860 h 1760101"/>
              <a:gd name="connsiteX118" fmla="*/ 37346 w 1980669"/>
              <a:gd name="connsiteY118" fmla="*/ 1433567 h 1760101"/>
              <a:gd name="connsiteX119" fmla="*/ 58778 w 1980669"/>
              <a:gd name="connsiteY119" fmla="*/ 1416898 h 1760101"/>
              <a:gd name="connsiteX120" fmla="*/ 75446 w 1980669"/>
              <a:gd name="connsiteY120" fmla="*/ 1371654 h 1760101"/>
              <a:gd name="connsiteX121" fmla="*/ 68359 w 1980669"/>
              <a:gd name="connsiteY121" fmla="*/ 1336122 h 1760101"/>
              <a:gd name="connsiteX0" fmla="*/ 68496 w 1980806"/>
              <a:gd name="connsiteY0" fmla="*/ 1336122 h 1760101"/>
              <a:gd name="connsiteX1" fmla="*/ 49390 w 1980806"/>
              <a:gd name="connsiteY1" fmla="*/ 1290692 h 1760101"/>
              <a:gd name="connsiteX2" fmla="*/ 56533 w 1980806"/>
              <a:gd name="connsiteY2" fmla="*/ 1233542 h 1760101"/>
              <a:gd name="connsiteX3" fmla="*/ 27958 w 1980806"/>
              <a:gd name="connsiteY3" fmla="*/ 1135909 h 1760101"/>
              <a:gd name="connsiteX4" fmla="*/ 47008 w 1980806"/>
              <a:gd name="connsiteY4" fmla="*/ 1138292 h 1760101"/>
              <a:gd name="connsiteX5" fmla="*/ 113684 w 1980806"/>
              <a:gd name="connsiteY5" fmla="*/ 1159722 h 1760101"/>
              <a:gd name="connsiteX6" fmla="*/ 142259 w 1980806"/>
              <a:gd name="connsiteY6" fmla="*/ 1124004 h 1760101"/>
              <a:gd name="connsiteX7" fmla="*/ 189884 w 1980806"/>
              <a:gd name="connsiteY7" fmla="*/ 1107334 h 1760101"/>
              <a:gd name="connsiteX8" fmla="*/ 177977 w 1980806"/>
              <a:gd name="connsiteY8" fmla="*/ 1071617 h 1760101"/>
              <a:gd name="connsiteX9" fmla="*/ 182741 w 1980806"/>
              <a:gd name="connsiteY9" fmla="*/ 1026372 h 1760101"/>
              <a:gd name="connsiteX10" fmla="*/ 204171 w 1980806"/>
              <a:gd name="connsiteY10" fmla="*/ 990654 h 1760101"/>
              <a:gd name="connsiteX11" fmla="*/ 206553 w 1980806"/>
              <a:gd name="connsiteY11" fmla="*/ 964459 h 1760101"/>
              <a:gd name="connsiteX12" fmla="*/ 227983 w 1980806"/>
              <a:gd name="connsiteY12" fmla="*/ 964460 h 1760101"/>
              <a:gd name="connsiteX13" fmla="*/ 256559 w 1980806"/>
              <a:gd name="connsiteY13" fmla="*/ 950172 h 1760101"/>
              <a:gd name="connsiteX14" fmla="*/ 306566 w 1980806"/>
              <a:gd name="connsiteY14" fmla="*/ 885878 h 1760101"/>
              <a:gd name="connsiteX15" fmla="*/ 337521 w 1980806"/>
              <a:gd name="connsiteY15" fmla="*/ 833490 h 1760101"/>
              <a:gd name="connsiteX16" fmla="*/ 430391 w 1980806"/>
              <a:gd name="connsiteY16" fmla="*/ 778722 h 1760101"/>
              <a:gd name="connsiteX17" fmla="*/ 542309 w 1980806"/>
              <a:gd name="connsiteY17" fmla="*/ 740621 h 1760101"/>
              <a:gd name="connsiteX18" fmla="*/ 516116 w 1980806"/>
              <a:gd name="connsiteY18" fmla="*/ 707284 h 1760101"/>
              <a:gd name="connsiteX19" fmla="*/ 478016 w 1980806"/>
              <a:gd name="connsiteY19" fmla="*/ 688234 h 1760101"/>
              <a:gd name="connsiteX20" fmla="*/ 497066 w 1980806"/>
              <a:gd name="connsiteY20" fmla="*/ 647753 h 1760101"/>
              <a:gd name="connsiteX21" fmla="*/ 492303 w 1980806"/>
              <a:gd name="connsiteY21" fmla="*/ 623941 h 1760101"/>
              <a:gd name="connsiteX22" fmla="*/ 487541 w 1980806"/>
              <a:gd name="connsiteY22" fmla="*/ 604891 h 1760101"/>
              <a:gd name="connsiteX23" fmla="*/ 304184 w 1980806"/>
              <a:gd name="connsiteY23" fmla="*/ 552503 h 1760101"/>
              <a:gd name="connsiteX24" fmla="*/ 16052 w 1980806"/>
              <a:gd name="connsiteY24" fmla="*/ 388196 h 1760101"/>
              <a:gd name="connsiteX25" fmla="*/ 66059 w 1980806"/>
              <a:gd name="connsiteY25" fmla="*/ 57204 h 1760101"/>
              <a:gd name="connsiteX26" fmla="*/ 311328 w 1980806"/>
              <a:gd name="connsiteY26" fmla="*/ 35773 h 1760101"/>
              <a:gd name="connsiteX27" fmla="*/ 304184 w 1980806"/>
              <a:gd name="connsiteY27" fmla="*/ 16722 h 1760101"/>
              <a:gd name="connsiteX28" fmla="*/ 401816 w 1980806"/>
              <a:gd name="connsiteY28" fmla="*/ 52 h 1760101"/>
              <a:gd name="connsiteX29" fmla="*/ 437533 w 1980806"/>
              <a:gd name="connsiteY29" fmla="*/ 23867 h 1760101"/>
              <a:gd name="connsiteX30" fmla="*/ 466109 w 1980806"/>
              <a:gd name="connsiteY30" fmla="*/ 31010 h 1760101"/>
              <a:gd name="connsiteX31" fmla="*/ 501828 w 1980806"/>
              <a:gd name="connsiteY31" fmla="*/ 81017 h 1760101"/>
              <a:gd name="connsiteX32" fmla="*/ 547072 w 1980806"/>
              <a:gd name="connsiteY32" fmla="*/ 114352 h 1760101"/>
              <a:gd name="connsiteX33" fmla="*/ 556596 w 1980806"/>
              <a:gd name="connsiteY33" fmla="*/ 150073 h 1760101"/>
              <a:gd name="connsiteX34" fmla="*/ 551833 w 1980806"/>
              <a:gd name="connsiteY34" fmla="*/ 221510 h 1760101"/>
              <a:gd name="connsiteX35" fmla="*/ 575950 w 1980806"/>
              <a:gd name="connsiteY35" fmla="*/ 276654 h 1760101"/>
              <a:gd name="connsiteX36" fmla="*/ 637558 w 1980806"/>
              <a:gd name="connsiteY36" fmla="*/ 309617 h 1760101"/>
              <a:gd name="connsiteX37" fmla="*/ 768527 w 1980806"/>
              <a:gd name="connsiteY37" fmla="*/ 381054 h 1760101"/>
              <a:gd name="connsiteX38" fmla="*/ 859016 w 1980806"/>
              <a:gd name="connsiteY38" fmla="*/ 440583 h 1760101"/>
              <a:gd name="connsiteX39" fmla="*/ 930452 w 1980806"/>
              <a:gd name="connsiteY39" fmla="*/ 390579 h 1760101"/>
              <a:gd name="connsiteX40" fmla="*/ 980458 w 1980806"/>
              <a:gd name="connsiteY40" fmla="*/ 362004 h 1760101"/>
              <a:gd name="connsiteX41" fmla="*/ 994746 w 1980806"/>
              <a:gd name="connsiteY41" fmla="*/ 378673 h 1760101"/>
              <a:gd name="connsiteX42" fmla="*/ 1037608 w 1980806"/>
              <a:gd name="connsiteY42" fmla="*/ 395342 h 1760101"/>
              <a:gd name="connsiteX43" fmla="*/ 1061422 w 1980806"/>
              <a:gd name="connsiteY43" fmla="*/ 407248 h 1760101"/>
              <a:gd name="connsiteX44" fmla="*/ 1135240 w 1980806"/>
              <a:gd name="connsiteY44" fmla="*/ 402485 h 1760101"/>
              <a:gd name="connsiteX45" fmla="*/ 1159053 w 1980806"/>
              <a:gd name="connsiteY45" fmla="*/ 419154 h 1760101"/>
              <a:gd name="connsiteX46" fmla="*/ 1204297 w 1980806"/>
              <a:gd name="connsiteY46" fmla="*/ 423917 h 1760101"/>
              <a:gd name="connsiteX47" fmla="*/ 1216202 w 1980806"/>
              <a:gd name="connsiteY47" fmla="*/ 435823 h 1760101"/>
              <a:gd name="connsiteX48" fmla="*/ 1228109 w 1980806"/>
              <a:gd name="connsiteY48" fmla="*/ 466779 h 1760101"/>
              <a:gd name="connsiteX49" fmla="*/ 1242397 w 1980806"/>
              <a:gd name="connsiteY49" fmla="*/ 478685 h 1760101"/>
              <a:gd name="connsiteX50" fmla="*/ 1278116 w 1980806"/>
              <a:gd name="connsiteY50" fmla="*/ 502498 h 1760101"/>
              <a:gd name="connsiteX51" fmla="*/ 1294784 w 1980806"/>
              <a:gd name="connsiteY51" fmla="*/ 492973 h 1760101"/>
              <a:gd name="connsiteX52" fmla="*/ 1330503 w 1980806"/>
              <a:gd name="connsiteY52" fmla="*/ 502498 h 1760101"/>
              <a:gd name="connsiteX53" fmla="*/ 1390033 w 1980806"/>
              <a:gd name="connsiteY53" fmla="*/ 564411 h 1760101"/>
              <a:gd name="connsiteX54" fmla="*/ 1366220 w 1980806"/>
              <a:gd name="connsiteY54" fmla="*/ 614416 h 1760101"/>
              <a:gd name="connsiteX55" fmla="*/ 1409085 w 1980806"/>
              <a:gd name="connsiteY55" fmla="*/ 700142 h 1760101"/>
              <a:gd name="connsiteX56" fmla="*/ 1430515 w 1980806"/>
              <a:gd name="connsiteY56" fmla="*/ 757292 h 1760101"/>
              <a:gd name="connsiteX57" fmla="*/ 1456708 w 1980806"/>
              <a:gd name="connsiteY57" fmla="*/ 783485 h 1760101"/>
              <a:gd name="connsiteX58" fmla="*/ 1504334 w 1980806"/>
              <a:gd name="connsiteY58" fmla="*/ 816822 h 1760101"/>
              <a:gd name="connsiteX59" fmla="*/ 1561485 w 1980806"/>
              <a:gd name="connsiteY59" fmla="*/ 797773 h 1760101"/>
              <a:gd name="connsiteX60" fmla="*/ 1630541 w 1980806"/>
              <a:gd name="connsiteY60" fmla="*/ 735860 h 1760101"/>
              <a:gd name="connsiteX61" fmla="*/ 1647209 w 1980806"/>
              <a:gd name="connsiteY61" fmla="*/ 723954 h 1760101"/>
              <a:gd name="connsiteX62" fmla="*/ 1685309 w 1980806"/>
              <a:gd name="connsiteY62" fmla="*/ 764435 h 1760101"/>
              <a:gd name="connsiteX63" fmla="*/ 1716266 w 1980806"/>
              <a:gd name="connsiteY63" fmla="*/ 778723 h 1760101"/>
              <a:gd name="connsiteX64" fmla="*/ 1759128 w 1980806"/>
              <a:gd name="connsiteY64" fmla="*/ 802535 h 1760101"/>
              <a:gd name="connsiteX65" fmla="*/ 1787703 w 1980806"/>
              <a:gd name="connsiteY65" fmla="*/ 831110 h 1760101"/>
              <a:gd name="connsiteX66" fmla="*/ 1868666 w 1980806"/>
              <a:gd name="connsiteY66" fmla="*/ 873973 h 1760101"/>
              <a:gd name="connsiteX67" fmla="*/ 1899622 w 1980806"/>
              <a:gd name="connsiteY67" fmla="*/ 873973 h 1760101"/>
              <a:gd name="connsiteX68" fmla="*/ 1935341 w 1980806"/>
              <a:gd name="connsiteY68" fmla="*/ 881117 h 1760101"/>
              <a:gd name="connsiteX69" fmla="*/ 1935341 w 1980806"/>
              <a:gd name="connsiteY69" fmla="*/ 938266 h 1760101"/>
              <a:gd name="connsiteX70" fmla="*/ 1949628 w 1980806"/>
              <a:gd name="connsiteY70" fmla="*/ 1014467 h 1760101"/>
              <a:gd name="connsiteX71" fmla="*/ 1944866 w 1980806"/>
              <a:gd name="connsiteY71" fmla="*/ 1069235 h 1760101"/>
              <a:gd name="connsiteX72" fmla="*/ 1942484 w 1980806"/>
              <a:gd name="connsiteY72" fmla="*/ 1128766 h 1760101"/>
              <a:gd name="connsiteX73" fmla="*/ 1975822 w 1980806"/>
              <a:gd name="connsiteY73" fmla="*/ 1200204 h 1760101"/>
              <a:gd name="connsiteX74" fmla="*/ 1978203 w 1980806"/>
              <a:gd name="connsiteY74" fmla="*/ 1221635 h 1760101"/>
              <a:gd name="connsiteX75" fmla="*/ 1952009 w 1980806"/>
              <a:gd name="connsiteY75" fmla="*/ 1285929 h 1760101"/>
              <a:gd name="connsiteX76" fmla="*/ 1897241 w 1980806"/>
              <a:gd name="connsiteY76" fmla="*/ 1350223 h 1760101"/>
              <a:gd name="connsiteX77" fmla="*/ 1894859 w 1980806"/>
              <a:gd name="connsiteY77" fmla="*/ 1409754 h 1760101"/>
              <a:gd name="connsiteX78" fmla="*/ 1916289 w 1980806"/>
              <a:gd name="connsiteY78" fmla="*/ 1440709 h 1760101"/>
              <a:gd name="connsiteX79" fmla="*/ 1832946 w 1980806"/>
              <a:gd name="connsiteY79" fmla="*/ 1390704 h 1760101"/>
              <a:gd name="connsiteX80" fmla="*/ 1785321 w 1980806"/>
              <a:gd name="connsiteY80" fmla="*/ 1438328 h 1760101"/>
              <a:gd name="connsiteX81" fmla="*/ 1709121 w 1980806"/>
              <a:gd name="connsiteY81" fmla="*/ 1362128 h 1760101"/>
              <a:gd name="connsiteX82" fmla="*/ 1678165 w 1980806"/>
              <a:gd name="connsiteY82" fmla="*/ 1331172 h 1760101"/>
              <a:gd name="connsiteX83" fmla="*/ 1594821 w 1980806"/>
              <a:gd name="connsiteY83" fmla="*/ 1302597 h 1760101"/>
              <a:gd name="connsiteX84" fmla="*/ 1530527 w 1980806"/>
              <a:gd name="connsiteY84" fmla="*/ 1216872 h 1760101"/>
              <a:gd name="connsiteX85" fmla="*/ 1485283 w 1980806"/>
              <a:gd name="connsiteY85" fmla="*/ 1183535 h 1760101"/>
              <a:gd name="connsiteX86" fmla="*/ 1428133 w 1980806"/>
              <a:gd name="connsiteY86" fmla="*/ 1174009 h 1760101"/>
              <a:gd name="connsiteX87" fmla="*/ 1337646 w 1980806"/>
              <a:gd name="connsiteY87" fmla="*/ 1188299 h 1760101"/>
              <a:gd name="connsiteX88" fmla="*/ 1320977 w 1980806"/>
              <a:gd name="connsiteY88" fmla="*/ 1185916 h 1760101"/>
              <a:gd name="connsiteX89" fmla="*/ 1280496 w 1980806"/>
              <a:gd name="connsiteY89" fmla="*/ 1212109 h 1760101"/>
              <a:gd name="connsiteX90" fmla="*/ 1247158 w 1980806"/>
              <a:gd name="connsiteY90" fmla="*/ 1228778 h 1760101"/>
              <a:gd name="connsiteX91" fmla="*/ 1242396 w 1980806"/>
              <a:gd name="connsiteY91" fmla="*/ 1250210 h 1760101"/>
              <a:gd name="connsiteX92" fmla="*/ 1211440 w 1980806"/>
              <a:gd name="connsiteY92" fmla="*/ 1269260 h 1760101"/>
              <a:gd name="connsiteX93" fmla="*/ 1187627 w 1980806"/>
              <a:gd name="connsiteY93" fmla="*/ 1302597 h 1760101"/>
              <a:gd name="connsiteX94" fmla="*/ 1130477 w 1980806"/>
              <a:gd name="connsiteY94" fmla="*/ 1331172 h 1760101"/>
              <a:gd name="connsiteX95" fmla="*/ 1109046 w 1980806"/>
              <a:gd name="connsiteY95" fmla="*/ 1362129 h 1760101"/>
              <a:gd name="connsiteX96" fmla="*/ 1082852 w 1980806"/>
              <a:gd name="connsiteY96" fmla="*/ 1388322 h 1760101"/>
              <a:gd name="connsiteX97" fmla="*/ 1068565 w 1980806"/>
              <a:gd name="connsiteY97" fmla="*/ 1454997 h 1760101"/>
              <a:gd name="connsiteX98" fmla="*/ 1080471 w 1980806"/>
              <a:gd name="connsiteY98" fmla="*/ 1502622 h 1760101"/>
              <a:gd name="connsiteX99" fmla="*/ 1106665 w 1980806"/>
              <a:gd name="connsiteY99" fmla="*/ 1543103 h 1760101"/>
              <a:gd name="connsiteX100" fmla="*/ 1111427 w 1980806"/>
              <a:gd name="connsiteY100" fmla="*/ 1590729 h 1760101"/>
              <a:gd name="connsiteX101" fmla="*/ 1097140 w 1980806"/>
              <a:gd name="connsiteY101" fmla="*/ 1621684 h 1760101"/>
              <a:gd name="connsiteX102" fmla="*/ 1087615 w 1980806"/>
              <a:gd name="connsiteY102" fmla="*/ 1652642 h 1760101"/>
              <a:gd name="connsiteX103" fmla="*/ 1001890 w 1980806"/>
              <a:gd name="connsiteY103" fmla="*/ 1726459 h 1760101"/>
              <a:gd name="connsiteX104" fmla="*/ 978077 w 1980806"/>
              <a:gd name="connsiteY104" fmla="*/ 1747891 h 1760101"/>
              <a:gd name="connsiteX105" fmla="*/ 920278 w 1980806"/>
              <a:gd name="connsiteY105" fmla="*/ 1757893 h 1760101"/>
              <a:gd name="connsiteX106" fmla="*/ 806627 w 1980806"/>
              <a:gd name="connsiteY106" fmla="*/ 1702648 h 1760101"/>
              <a:gd name="connsiteX107" fmla="*/ 759002 w 1980806"/>
              <a:gd name="connsiteY107" fmla="*/ 1674072 h 1760101"/>
              <a:gd name="connsiteX108" fmla="*/ 675658 w 1980806"/>
              <a:gd name="connsiteY108" fmla="*/ 1645499 h 1760101"/>
              <a:gd name="connsiteX109" fmla="*/ 589933 w 1980806"/>
              <a:gd name="connsiteY109" fmla="*/ 1631209 h 1760101"/>
              <a:gd name="connsiteX110" fmla="*/ 535165 w 1980806"/>
              <a:gd name="connsiteY110" fmla="*/ 1640734 h 1760101"/>
              <a:gd name="connsiteX111" fmla="*/ 480396 w 1980806"/>
              <a:gd name="connsiteY111" fmla="*/ 1638353 h 1760101"/>
              <a:gd name="connsiteX112" fmla="*/ 380383 w 1980806"/>
              <a:gd name="connsiteY112" fmla="*/ 1655022 h 1760101"/>
              <a:gd name="connsiteX113" fmla="*/ 301802 w 1980806"/>
              <a:gd name="connsiteY113" fmla="*/ 1643117 h 1760101"/>
              <a:gd name="connsiteX114" fmla="*/ 235127 w 1980806"/>
              <a:gd name="connsiteY114" fmla="*/ 1619303 h 1760101"/>
              <a:gd name="connsiteX115" fmla="*/ 158927 w 1980806"/>
              <a:gd name="connsiteY115" fmla="*/ 1547867 h 1760101"/>
              <a:gd name="connsiteX116" fmla="*/ 63678 w 1980806"/>
              <a:gd name="connsiteY116" fmla="*/ 1497860 h 1760101"/>
              <a:gd name="connsiteX117" fmla="*/ 37483 w 1980806"/>
              <a:gd name="connsiteY117" fmla="*/ 1433567 h 1760101"/>
              <a:gd name="connsiteX118" fmla="*/ 58915 w 1980806"/>
              <a:gd name="connsiteY118" fmla="*/ 1416898 h 1760101"/>
              <a:gd name="connsiteX119" fmla="*/ 75583 w 1980806"/>
              <a:gd name="connsiteY119" fmla="*/ 1371654 h 1760101"/>
              <a:gd name="connsiteX120" fmla="*/ 68496 w 1980806"/>
              <a:gd name="connsiteY120" fmla="*/ 1336122 h 1760101"/>
              <a:gd name="connsiteX0" fmla="*/ 68293 w 1980603"/>
              <a:gd name="connsiteY0" fmla="*/ 1336122 h 1760101"/>
              <a:gd name="connsiteX1" fmla="*/ 49187 w 1980603"/>
              <a:gd name="connsiteY1" fmla="*/ 1290692 h 1760101"/>
              <a:gd name="connsiteX2" fmla="*/ 56330 w 1980603"/>
              <a:gd name="connsiteY2" fmla="*/ 1233542 h 1760101"/>
              <a:gd name="connsiteX3" fmla="*/ 27755 w 1980603"/>
              <a:gd name="connsiteY3" fmla="*/ 1135909 h 1760101"/>
              <a:gd name="connsiteX4" fmla="*/ 46805 w 1980603"/>
              <a:gd name="connsiteY4" fmla="*/ 1138292 h 1760101"/>
              <a:gd name="connsiteX5" fmla="*/ 113481 w 1980603"/>
              <a:gd name="connsiteY5" fmla="*/ 1159722 h 1760101"/>
              <a:gd name="connsiteX6" fmla="*/ 142056 w 1980603"/>
              <a:gd name="connsiteY6" fmla="*/ 1124004 h 1760101"/>
              <a:gd name="connsiteX7" fmla="*/ 189681 w 1980603"/>
              <a:gd name="connsiteY7" fmla="*/ 1107334 h 1760101"/>
              <a:gd name="connsiteX8" fmla="*/ 177774 w 1980603"/>
              <a:gd name="connsiteY8" fmla="*/ 1071617 h 1760101"/>
              <a:gd name="connsiteX9" fmla="*/ 182538 w 1980603"/>
              <a:gd name="connsiteY9" fmla="*/ 1026372 h 1760101"/>
              <a:gd name="connsiteX10" fmla="*/ 203968 w 1980603"/>
              <a:gd name="connsiteY10" fmla="*/ 990654 h 1760101"/>
              <a:gd name="connsiteX11" fmla="*/ 206350 w 1980603"/>
              <a:gd name="connsiteY11" fmla="*/ 964459 h 1760101"/>
              <a:gd name="connsiteX12" fmla="*/ 227780 w 1980603"/>
              <a:gd name="connsiteY12" fmla="*/ 964460 h 1760101"/>
              <a:gd name="connsiteX13" fmla="*/ 256356 w 1980603"/>
              <a:gd name="connsiteY13" fmla="*/ 950172 h 1760101"/>
              <a:gd name="connsiteX14" fmla="*/ 306363 w 1980603"/>
              <a:gd name="connsiteY14" fmla="*/ 885878 h 1760101"/>
              <a:gd name="connsiteX15" fmla="*/ 337318 w 1980603"/>
              <a:gd name="connsiteY15" fmla="*/ 833490 h 1760101"/>
              <a:gd name="connsiteX16" fmla="*/ 430188 w 1980603"/>
              <a:gd name="connsiteY16" fmla="*/ 778722 h 1760101"/>
              <a:gd name="connsiteX17" fmla="*/ 542106 w 1980603"/>
              <a:gd name="connsiteY17" fmla="*/ 740621 h 1760101"/>
              <a:gd name="connsiteX18" fmla="*/ 515913 w 1980603"/>
              <a:gd name="connsiteY18" fmla="*/ 707284 h 1760101"/>
              <a:gd name="connsiteX19" fmla="*/ 477813 w 1980603"/>
              <a:gd name="connsiteY19" fmla="*/ 688234 h 1760101"/>
              <a:gd name="connsiteX20" fmla="*/ 496863 w 1980603"/>
              <a:gd name="connsiteY20" fmla="*/ 647753 h 1760101"/>
              <a:gd name="connsiteX21" fmla="*/ 492100 w 1980603"/>
              <a:gd name="connsiteY21" fmla="*/ 623941 h 1760101"/>
              <a:gd name="connsiteX22" fmla="*/ 487338 w 1980603"/>
              <a:gd name="connsiteY22" fmla="*/ 604891 h 1760101"/>
              <a:gd name="connsiteX23" fmla="*/ 303981 w 1980603"/>
              <a:gd name="connsiteY23" fmla="*/ 552503 h 1760101"/>
              <a:gd name="connsiteX24" fmla="*/ 15849 w 1980603"/>
              <a:gd name="connsiteY24" fmla="*/ 388196 h 1760101"/>
              <a:gd name="connsiteX25" fmla="*/ 65856 w 1980603"/>
              <a:gd name="connsiteY25" fmla="*/ 57204 h 1760101"/>
              <a:gd name="connsiteX26" fmla="*/ 303981 w 1980603"/>
              <a:gd name="connsiteY26" fmla="*/ 16722 h 1760101"/>
              <a:gd name="connsiteX27" fmla="*/ 401613 w 1980603"/>
              <a:gd name="connsiteY27" fmla="*/ 52 h 1760101"/>
              <a:gd name="connsiteX28" fmla="*/ 437330 w 1980603"/>
              <a:gd name="connsiteY28" fmla="*/ 23867 h 1760101"/>
              <a:gd name="connsiteX29" fmla="*/ 465906 w 1980603"/>
              <a:gd name="connsiteY29" fmla="*/ 31010 h 1760101"/>
              <a:gd name="connsiteX30" fmla="*/ 501625 w 1980603"/>
              <a:gd name="connsiteY30" fmla="*/ 81017 h 1760101"/>
              <a:gd name="connsiteX31" fmla="*/ 546869 w 1980603"/>
              <a:gd name="connsiteY31" fmla="*/ 114352 h 1760101"/>
              <a:gd name="connsiteX32" fmla="*/ 556393 w 1980603"/>
              <a:gd name="connsiteY32" fmla="*/ 150073 h 1760101"/>
              <a:gd name="connsiteX33" fmla="*/ 551630 w 1980603"/>
              <a:gd name="connsiteY33" fmla="*/ 221510 h 1760101"/>
              <a:gd name="connsiteX34" fmla="*/ 575747 w 1980603"/>
              <a:gd name="connsiteY34" fmla="*/ 276654 h 1760101"/>
              <a:gd name="connsiteX35" fmla="*/ 637355 w 1980603"/>
              <a:gd name="connsiteY35" fmla="*/ 309617 h 1760101"/>
              <a:gd name="connsiteX36" fmla="*/ 768324 w 1980603"/>
              <a:gd name="connsiteY36" fmla="*/ 381054 h 1760101"/>
              <a:gd name="connsiteX37" fmla="*/ 858813 w 1980603"/>
              <a:gd name="connsiteY37" fmla="*/ 440583 h 1760101"/>
              <a:gd name="connsiteX38" fmla="*/ 930249 w 1980603"/>
              <a:gd name="connsiteY38" fmla="*/ 390579 h 1760101"/>
              <a:gd name="connsiteX39" fmla="*/ 980255 w 1980603"/>
              <a:gd name="connsiteY39" fmla="*/ 362004 h 1760101"/>
              <a:gd name="connsiteX40" fmla="*/ 994543 w 1980603"/>
              <a:gd name="connsiteY40" fmla="*/ 378673 h 1760101"/>
              <a:gd name="connsiteX41" fmla="*/ 1037405 w 1980603"/>
              <a:gd name="connsiteY41" fmla="*/ 395342 h 1760101"/>
              <a:gd name="connsiteX42" fmla="*/ 1061219 w 1980603"/>
              <a:gd name="connsiteY42" fmla="*/ 407248 h 1760101"/>
              <a:gd name="connsiteX43" fmla="*/ 1135037 w 1980603"/>
              <a:gd name="connsiteY43" fmla="*/ 402485 h 1760101"/>
              <a:gd name="connsiteX44" fmla="*/ 1158850 w 1980603"/>
              <a:gd name="connsiteY44" fmla="*/ 419154 h 1760101"/>
              <a:gd name="connsiteX45" fmla="*/ 1204094 w 1980603"/>
              <a:gd name="connsiteY45" fmla="*/ 423917 h 1760101"/>
              <a:gd name="connsiteX46" fmla="*/ 1215999 w 1980603"/>
              <a:gd name="connsiteY46" fmla="*/ 435823 h 1760101"/>
              <a:gd name="connsiteX47" fmla="*/ 1227906 w 1980603"/>
              <a:gd name="connsiteY47" fmla="*/ 466779 h 1760101"/>
              <a:gd name="connsiteX48" fmla="*/ 1242194 w 1980603"/>
              <a:gd name="connsiteY48" fmla="*/ 478685 h 1760101"/>
              <a:gd name="connsiteX49" fmla="*/ 1277913 w 1980603"/>
              <a:gd name="connsiteY49" fmla="*/ 502498 h 1760101"/>
              <a:gd name="connsiteX50" fmla="*/ 1294581 w 1980603"/>
              <a:gd name="connsiteY50" fmla="*/ 492973 h 1760101"/>
              <a:gd name="connsiteX51" fmla="*/ 1330300 w 1980603"/>
              <a:gd name="connsiteY51" fmla="*/ 502498 h 1760101"/>
              <a:gd name="connsiteX52" fmla="*/ 1389830 w 1980603"/>
              <a:gd name="connsiteY52" fmla="*/ 564411 h 1760101"/>
              <a:gd name="connsiteX53" fmla="*/ 1366017 w 1980603"/>
              <a:gd name="connsiteY53" fmla="*/ 614416 h 1760101"/>
              <a:gd name="connsiteX54" fmla="*/ 1408882 w 1980603"/>
              <a:gd name="connsiteY54" fmla="*/ 700142 h 1760101"/>
              <a:gd name="connsiteX55" fmla="*/ 1430312 w 1980603"/>
              <a:gd name="connsiteY55" fmla="*/ 757292 h 1760101"/>
              <a:gd name="connsiteX56" fmla="*/ 1456505 w 1980603"/>
              <a:gd name="connsiteY56" fmla="*/ 783485 h 1760101"/>
              <a:gd name="connsiteX57" fmla="*/ 1504131 w 1980603"/>
              <a:gd name="connsiteY57" fmla="*/ 816822 h 1760101"/>
              <a:gd name="connsiteX58" fmla="*/ 1561282 w 1980603"/>
              <a:gd name="connsiteY58" fmla="*/ 797773 h 1760101"/>
              <a:gd name="connsiteX59" fmla="*/ 1630338 w 1980603"/>
              <a:gd name="connsiteY59" fmla="*/ 735860 h 1760101"/>
              <a:gd name="connsiteX60" fmla="*/ 1647006 w 1980603"/>
              <a:gd name="connsiteY60" fmla="*/ 723954 h 1760101"/>
              <a:gd name="connsiteX61" fmla="*/ 1685106 w 1980603"/>
              <a:gd name="connsiteY61" fmla="*/ 764435 h 1760101"/>
              <a:gd name="connsiteX62" fmla="*/ 1716063 w 1980603"/>
              <a:gd name="connsiteY62" fmla="*/ 778723 h 1760101"/>
              <a:gd name="connsiteX63" fmla="*/ 1758925 w 1980603"/>
              <a:gd name="connsiteY63" fmla="*/ 802535 h 1760101"/>
              <a:gd name="connsiteX64" fmla="*/ 1787500 w 1980603"/>
              <a:gd name="connsiteY64" fmla="*/ 831110 h 1760101"/>
              <a:gd name="connsiteX65" fmla="*/ 1868463 w 1980603"/>
              <a:gd name="connsiteY65" fmla="*/ 873973 h 1760101"/>
              <a:gd name="connsiteX66" fmla="*/ 1899419 w 1980603"/>
              <a:gd name="connsiteY66" fmla="*/ 873973 h 1760101"/>
              <a:gd name="connsiteX67" fmla="*/ 1935138 w 1980603"/>
              <a:gd name="connsiteY67" fmla="*/ 881117 h 1760101"/>
              <a:gd name="connsiteX68" fmla="*/ 1935138 w 1980603"/>
              <a:gd name="connsiteY68" fmla="*/ 938266 h 1760101"/>
              <a:gd name="connsiteX69" fmla="*/ 1949425 w 1980603"/>
              <a:gd name="connsiteY69" fmla="*/ 1014467 h 1760101"/>
              <a:gd name="connsiteX70" fmla="*/ 1944663 w 1980603"/>
              <a:gd name="connsiteY70" fmla="*/ 1069235 h 1760101"/>
              <a:gd name="connsiteX71" fmla="*/ 1942281 w 1980603"/>
              <a:gd name="connsiteY71" fmla="*/ 1128766 h 1760101"/>
              <a:gd name="connsiteX72" fmla="*/ 1975619 w 1980603"/>
              <a:gd name="connsiteY72" fmla="*/ 1200204 h 1760101"/>
              <a:gd name="connsiteX73" fmla="*/ 1978000 w 1980603"/>
              <a:gd name="connsiteY73" fmla="*/ 1221635 h 1760101"/>
              <a:gd name="connsiteX74" fmla="*/ 1951806 w 1980603"/>
              <a:gd name="connsiteY74" fmla="*/ 1285929 h 1760101"/>
              <a:gd name="connsiteX75" fmla="*/ 1897038 w 1980603"/>
              <a:gd name="connsiteY75" fmla="*/ 1350223 h 1760101"/>
              <a:gd name="connsiteX76" fmla="*/ 1894656 w 1980603"/>
              <a:gd name="connsiteY76" fmla="*/ 1409754 h 1760101"/>
              <a:gd name="connsiteX77" fmla="*/ 1916086 w 1980603"/>
              <a:gd name="connsiteY77" fmla="*/ 1440709 h 1760101"/>
              <a:gd name="connsiteX78" fmla="*/ 1832743 w 1980603"/>
              <a:gd name="connsiteY78" fmla="*/ 1390704 h 1760101"/>
              <a:gd name="connsiteX79" fmla="*/ 1785118 w 1980603"/>
              <a:gd name="connsiteY79" fmla="*/ 1438328 h 1760101"/>
              <a:gd name="connsiteX80" fmla="*/ 1708918 w 1980603"/>
              <a:gd name="connsiteY80" fmla="*/ 1362128 h 1760101"/>
              <a:gd name="connsiteX81" fmla="*/ 1677962 w 1980603"/>
              <a:gd name="connsiteY81" fmla="*/ 1331172 h 1760101"/>
              <a:gd name="connsiteX82" fmla="*/ 1594618 w 1980603"/>
              <a:gd name="connsiteY82" fmla="*/ 1302597 h 1760101"/>
              <a:gd name="connsiteX83" fmla="*/ 1530324 w 1980603"/>
              <a:gd name="connsiteY83" fmla="*/ 1216872 h 1760101"/>
              <a:gd name="connsiteX84" fmla="*/ 1485080 w 1980603"/>
              <a:gd name="connsiteY84" fmla="*/ 1183535 h 1760101"/>
              <a:gd name="connsiteX85" fmla="*/ 1427930 w 1980603"/>
              <a:gd name="connsiteY85" fmla="*/ 1174009 h 1760101"/>
              <a:gd name="connsiteX86" fmla="*/ 1337443 w 1980603"/>
              <a:gd name="connsiteY86" fmla="*/ 1188299 h 1760101"/>
              <a:gd name="connsiteX87" fmla="*/ 1320774 w 1980603"/>
              <a:gd name="connsiteY87" fmla="*/ 1185916 h 1760101"/>
              <a:gd name="connsiteX88" fmla="*/ 1280293 w 1980603"/>
              <a:gd name="connsiteY88" fmla="*/ 1212109 h 1760101"/>
              <a:gd name="connsiteX89" fmla="*/ 1246955 w 1980603"/>
              <a:gd name="connsiteY89" fmla="*/ 1228778 h 1760101"/>
              <a:gd name="connsiteX90" fmla="*/ 1242193 w 1980603"/>
              <a:gd name="connsiteY90" fmla="*/ 1250210 h 1760101"/>
              <a:gd name="connsiteX91" fmla="*/ 1211237 w 1980603"/>
              <a:gd name="connsiteY91" fmla="*/ 1269260 h 1760101"/>
              <a:gd name="connsiteX92" fmla="*/ 1187424 w 1980603"/>
              <a:gd name="connsiteY92" fmla="*/ 1302597 h 1760101"/>
              <a:gd name="connsiteX93" fmla="*/ 1130274 w 1980603"/>
              <a:gd name="connsiteY93" fmla="*/ 1331172 h 1760101"/>
              <a:gd name="connsiteX94" fmla="*/ 1108843 w 1980603"/>
              <a:gd name="connsiteY94" fmla="*/ 1362129 h 1760101"/>
              <a:gd name="connsiteX95" fmla="*/ 1082649 w 1980603"/>
              <a:gd name="connsiteY95" fmla="*/ 1388322 h 1760101"/>
              <a:gd name="connsiteX96" fmla="*/ 1068362 w 1980603"/>
              <a:gd name="connsiteY96" fmla="*/ 1454997 h 1760101"/>
              <a:gd name="connsiteX97" fmla="*/ 1080268 w 1980603"/>
              <a:gd name="connsiteY97" fmla="*/ 1502622 h 1760101"/>
              <a:gd name="connsiteX98" fmla="*/ 1106462 w 1980603"/>
              <a:gd name="connsiteY98" fmla="*/ 1543103 h 1760101"/>
              <a:gd name="connsiteX99" fmla="*/ 1111224 w 1980603"/>
              <a:gd name="connsiteY99" fmla="*/ 1590729 h 1760101"/>
              <a:gd name="connsiteX100" fmla="*/ 1096937 w 1980603"/>
              <a:gd name="connsiteY100" fmla="*/ 1621684 h 1760101"/>
              <a:gd name="connsiteX101" fmla="*/ 1087412 w 1980603"/>
              <a:gd name="connsiteY101" fmla="*/ 1652642 h 1760101"/>
              <a:gd name="connsiteX102" fmla="*/ 1001687 w 1980603"/>
              <a:gd name="connsiteY102" fmla="*/ 1726459 h 1760101"/>
              <a:gd name="connsiteX103" fmla="*/ 977874 w 1980603"/>
              <a:gd name="connsiteY103" fmla="*/ 1747891 h 1760101"/>
              <a:gd name="connsiteX104" fmla="*/ 920075 w 1980603"/>
              <a:gd name="connsiteY104" fmla="*/ 1757893 h 1760101"/>
              <a:gd name="connsiteX105" fmla="*/ 806424 w 1980603"/>
              <a:gd name="connsiteY105" fmla="*/ 1702648 h 1760101"/>
              <a:gd name="connsiteX106" fmla="*/ 758799 w 1980603"/>
              <a:gd name="connsiteY106" fmla="*/ 1674072 h 1760101"/>
              <a:gd name="connsiteX107" fmla="*/ 675455 w 1980603"/>
              <a:gd name="connsiteY107" fmla="*/ 1645499 h 1760101"/>
              <a:gd name="connsiteX108" fmla="*/ 589730 w 1980603"/>
              <a:gd name="connsiteY108" fmla="*/ 1631209 h 1760101"/>
              <a:gd name="connsiteX109" fmla="*/ 534962 w 1980603"/>
              <a:gd name="connsiteY109" fmla="*/ 1640734 h 1760101"/>
              <a:gd name="connsiteX110" fmla="*/ 480193 w 1980603"/>
              <a:gd name="connsiteY110" fmla="*/ 1638353 h 1760101"/>
              <a:gd name="connsiteX111" fmla="*/ 380180 w 1980603"/>
              <a:gd name="connsiteY111" fmla="*/ 1655022 h 1760101"/>
              <a:gd name="connsiteX112" fmla="*/ 301599 w 1980603"/>
              <a:gd name="connsiteY112" fmla="*/ 1643117 h 1760101"/>
              <a:gd name="connsiteX113" fmla="*/ 234924 w 1980603"/>
              <a:gd name="connsiteY113" fmla="*/ 1619303 h 1760101"/>
              <a:gd name="connsiteX114" fmla="*/ 158724 w 1980603"/>
              <a:gd name="connsiteY114" fmla="*/ 1547867 h 1760101"/>
              <a:gd name="connsiteX115" fmla="*/ 63475 w 1980603"/>
              <a:gd name="connsiteY115" fmla="*/ 1497860 h 1760101"/>
              <a:gd name="connsiteX116" fmla="*/ 37280 w 1980603"/>
              <a:gd name="connsiteY116" fmla="*/ 1433567 h 1760101"/>
              <a:gd name="connsiteX117" fmla="*/ 58712 w 1980603"/>
              <a:gd name="connsiteY117" fmla="*/ 1416898 h 1760101"/>
              <a:gd name="connsiteX118" fmla="*/ 75380 w 1980603"/>
              <a:gd name="connsiteY118" fmla="*/ 1371654 h 1760101"/>
              <a:gd name="connsiteX119" fmla="*/ 68293 w 1980603"/>
              <a:gd name="connsiteY119" fmla="*/ 1336122 h 1760101"/>
              <a:gd name="connsiteX0" fmla="*/ 71414 w 1983724"/>
              <a:gd name="connsiteY0" fmla="*/ 1336892 h 1760871"/>
              <a:gd name="connsiteX1" fmla="*/ 52308 w 1983724"/>
              <a:gd name="connsiteY1" fmla="*/ 1291462 h 1760871"/>
              <a:gd name="connsiteX2" fmla="*/ 59451 w 1983724"/>
              <a:gd name="connsiteY2" fmla="*/ 1234312 h 1760871"/>
              <a:gd name="connsiteX3" fmla="*/ 30876 w 1983724"/>
              <a:gd name="connsiteY3" fmla="*/ 1136679 h 1760871"/>
              <a:gd name="connsiteX4" fmla="*/ 49926 w 1983724"/>
              <a:gd name="connsiteY4" fmla="*/ 1139062 h 1760871"/>
              <a:gd name="connsiteX5" fmla="*/ 116602 w 1983724"/>
              <a:gd name="connsiteY5" fmla="*/ 1160492 h 1760871"/>
              <a:gd name="connsiteX6" fmla="*/ 145177 w 1983724"/>
              <a:gd name="connsiteY6" fmla="*/ 1124774 h 1760871"/>
              <a:gd name="connsiteX7" fmla="*/ 192802 w 1983724"/>
              <a:gd name="connsiteY7" fmla="*/ 1108104 h 1760871"/>
              <a:gd name="connsiteX8" fmla="*/ 180895 w 1983724"/>
              <a:gd name="connsiteY8" fmla="*/ 1072387 h 1760871"/>
              <a:gd name="connsiteX9" fmla="*/ 185659 w 1983724"/>
              <a:gd name="connsiteY9" fmla="*/ 1027142 h 1760871"/>
              <a:gd name="connsiteX10" fmla="*/ 207089 w 1983724"/>
              <a:gd name="connsiteY10" fmla="*/ 991424 h 1760871"/>
              <a:gd name="connsiteX11" fmla="*/ 209471 w 1983724"/>
              <a:gd name="connsiteY11" fmla="*/ 965229 h 1760871"/>
              <a:gd name="connsiteX12" fmla="*/ 230901 w 1983724"/>
              <a:gd name="connsiteY12" fmla="*/ 965230 h 1760871"/>
              <a:gd name="connsiteX13" fmla="*/ 259477 w 1983724"/>
              <a:gd name="connsiteY13" fmla="*/ 950942 h 1760871"/>
              <a:gd name="connsiteX14" fmla="*/ 309484 w 1983724"/>
              <a:gd name="connsiteY14" fmla="*/ 886648 h 1760871"/>
              <a:gd name="connsiteX15" fmla="*/ 340439 w 1983724"/>
              <a:gd name="connsiteY15" fmla="*/ 834260 h 1760871"/>
              <a:gd name="connsiteX16" fmla="*/ 433309 w 1983724"/>
              <a:gd name="connsiteY16" fmla="*/ 779492 h 1760871"/>
              <a:gd name="connsiteX17" fmla="*/ 545227 w 1983724"/>
              <a:gd name="connsiteY17" fmla="*/ 741391 h 1760871"/>
              <a:gd name="connsiteX18" fmla="*/ 519034 w 1983724"/>
              <a:gd name="connsiteY18" fmla="*/ 708054 h 1760871"/>
              <a:gd name="connsiteX19" fmla="*/ 480934 w 1983724"/>
              <a:gd name="connsiteY19" fmla="*/ 689004 h 1760871"/>
              <a:gd name="connsiteX20" fmla="*/ 499984 w 1983724"/>
              <a:gd name="connsiteY20" fmla="*/ 648523 h 1760871"/>
              <a:gd name="connsiteX21" fmla="*/ 495221 w 1983724"/>
              <a:gd name="connsiteY21" fmla="*/ 624711 h 1760871"/>
              <a:gd name="connsiteX22" fmla="*/ 490459 w 1983724"/>
              <a:gd name="connsiteY22" fmla="*/ 605661 h 1760871"/>
              <a:gd name="connsiteX23" fmla="*/ 307102 w 1983724"/>
              <a:gd name="connsiteY23" fmla="*/ 553273 h 1760871"/>
              <a:gd name="connsiteX24" fmla="*/ 18970 w 1983724"/>
              <a:gd name="connsiteY24" fmla="*/ 388966 h 1760871"/>
              <a:gd name="connsiteX25" fmla="*/ 68977 w 1983724"/>
              <a:gd name="connsiteY25" fmla="*/ 57974 h 1760871"/>
              <a:gd name="connsiteX26" fmla="*/ 404734 w 1983724"/>
              <a:gd name="connsiteY26" fmla="*/ 822 h 1760871"/>
              <a:gd name="connsiteX27" fmla="*/ 440451 w 1983724"/>
              <a:gd name="connsiteY27" fmla="*/ 24637 h 1760871"/>
              <a:gd name="connsiteX28" fmla="*/ 469027 w 1983724"/>
              <a:gd name="connsiteY28" fmla="*/ 31780 h 1760871"/>
              <a:gd name="connsiteX29" fmla="*/ 504746 w 1983724"/>
              <a:gd name="connsiteY29" fmla="*/ 81787 h 1760871"/>
              <a:gd name="connsiteX30" fmla="*/ 549990 w 1983724"/>
              <a:gd name="connsiteY30" fmla="*/ 115122 h 1760871"/>
              <a:gd name="connsiteX31" fmla="*/ 559514 w 1983724"/>
              <a:gd name="connsiteY31" fmla="*/ 150843 h 1760871"/>
              <a:gd name="connsiteX32" fmla="*/ 554751 w 1983724"/>
              <a:gd name="connsiteY32" fmla="*/ 222280 h 1760871"/>
              <a:gd name="connsiteX33" fmla="*/ 578868 w 1983724"/>
              <a:gd name="connsiteY33" fmla="*/ 277424 h 1760871"/>
              <a:gd name="connsiteX34" fmla="*/ 640476 w 1983724"/>
              <a:gd name="connsiteY34" fmla="*/ 310387 h 1760871"/>
              <a:gd name="connsiteX35" fmla="*/ 771445 w 1983724"/>
              <a:gd name="connsiteY35" fmla="*/ 381824 h 1760871"/>
              <a:gd name="connsiteX36" fmla="*/ 861934 w 1983724"/>
              <a:gd name="connsiteY36" fmla="*/ 441353 h 1760871"/>
              <a:gd name="connsiteX37" fmla="*/ 933370 w 1983724"/>
              <a:gd name="connsiteY37" fmla="*/ 391349 h 1760871"/>
              <a:gd name="connsiteX38" fmla="*/ 983376 w 1983724"/>
              <a:gd name="connsiteY38" fmla="*/ 362774 h 1760871"/>
              <a:gd name="connsiteX39" fmla="*/ 997664 w 1983724"/>
              <a:gd name="connsiteY39" fmla="*/ 379443 h 1760871"/>
              <a:gd name="connsiteX40" fmla="*/ 1040526 w 1983724"/>
              <a:gd name="connsiteY40" fmla="*/ 396112 h 1760871"/>
              <a:gd name="connsiteX41" fmla="*/ 1064340 w 1983724"/>
              <a:gd name="connsiteY41" fmla="*/ 408018 h 1760871"/>
              <a:gd name="connsiteX42" fmla="*/ 1138158 w 1983724"/>
              <a:gd name="connsiteY42" fmla="*/ 403255 h 1760871"/>
              <a:gd name="connsiteX43" fmla="*/ 1161971 w 1983724"/>
              <a:gd name="connsiteY43" fmla="*/ 419924 h 1760871"/>
              <a:gd name="connsiteX44" fmla="*/ 1207215 w 1983724"/>
              <a:gd name="connsiteY44" fmla="*/ 424687 h 1760871"/>
              <a:gd name="connsiteX45" fmla="*/ 1219120 w 1983724"/>
              <a:gd name="connsiteY45" fmla="*/ 436593 h 1760871"/>
              <a:gd name="connsiteX46" fmla="*/ 1231027 w 1983724"/>
              <a:gd name="connsiteY46" fmla="*/ 467549 h 1760871"/>
              <a:gd name="connsiteX47" fmla="*/ 1245315 w 1983724"/>
              <a:gd name="connsiteY47" fmla="*/ 479455 h 1760871"/>
              <a:gd name="connsiteX48" fmla="*/ 1281034 w 1983724"/>
              <a:gd name="connsiteY48" fmla="*/ 503268 h 1760871"/>
              <a:gd name="connsiteX49" fmla="*/ 1297702 w 1983724"/>
              <a:gd name="connsiteY49" fmla="*/ 493743 h 1760871"/>
              <a:gd name="connsiteX50" fmla="*/ 1333421 w 1983724"/>
              <a:gd name="connsiteY50" fmla="*/ 503268 h 1760871"/>
              <a:gd name="connsiteX51" fmla="*/ 1392951 w 1983724"/>
              <a:gd name="connsiteY51" fmla="*/ 565181 h 1760871"/>
              <a:gd name="connsiteX52" fmla="*/ 1369138 w 1983724"/>
              <a:gd name="connsiteY52" fmla="*/ 615186 h 1760871"/>
              <a:gd name="connsiteX53" fmla="*/ 1412003 w 1983724"/>
              <a:gd name="connsiteY53" fmla="*/ 700912 h 1760871"/>
              <a:gd name="connsiteX54" fmla="*/ 1433433 w 1983724"/>
              <a:gd name="connsiteY54" fmla="*/ 758062 h 1760871"/>
              <a:gd name="connsiteX55" fmla="*/ 1459626 w 1983724"/>
              <a:gd name="connsiteY55" fmla="*/ 784255 h 1760871"/>
              <a:gd name="connsiteX56" fmla="*/ 1507252 w 1983724"/>
              <a:gd name="connsiteY56" fmla="*/ 817592 h 1760871"/>
              <a:gd name="connsiteX57" fmla="*/ 1564403 w 1983724"/>
              <a:gd name="connsiteY57" fmla="*/ 798543 h 1760871"/>
              <a:gd name="connsiteX58" fmla="*/ 1633459 w 1983724"/>
              <a:gd name="connsiteY58" fmla="*/ 736630 h 1760871"/>
              <a:gd name="connsiteX59" fmla="*/ 1650127 w 1983724"/>
              <a:gd name="connsiteY59" fmla="*/ 724724 h 1760871"/>
              <a:gd name="connsiteX60" fmla="*/ 1688227 w 1983724"/>
              <a:gd name="connsiteY60" fmla="*/ 765205 h 1760871"/>
              <a:gd name="connsiteX61" fmla="*/ 1719184 w 1983724"/>
              <a:gd name="connsiteY61" fmla="*/ 779493 h 1760871"/>
              <a:gd name="connsiteX62" fmla="*/ 1762046 w 1983724"/>
              <a:gd name="connsiteY62" fmla="*/ 803305 h 1760871"/>
              <a:gd name="connsiteX63" fmla="*/ 1790621 w 1983724"/>
              <a:gd name="connsiteY63" fmla="*/ 831880 h 1760871"/>
              <a:gd name="connsiteX64" fmla="*/ 1871584 w 1983724"/>
              <a:gd name="connsiteY64" fmla="*/ 874743 h 1760871"/>
              <a:gd name="connsiteX65" fmla="*/ 1902540 w 1983724"/>
              <a:gd name="connsiteY65" fmla="*/ 874743 h 1760871"/>
              <a:gd name="connsiteX66" fmla="*/ 1938259 w 1983724"/>
              <a:gd name="connsiteY66" fmla="*/ 881887 h 1760871"/>
              <a:gd name="connsiteX67" fmla="*/ 1938259 w 1983724"/>
              <a:gd name="connsiteY67" fmla="*/ 939036 h 1760871"/>
              <a:gd name="connsiteX68" fmla="*/ 1952546 w 1983724"/>
              <a:gd name="connsiteY68" fmla="*/ 1015237 h 1760871"/>
              <a:gd name="connsiteX69" fmla="*/ 1947784 w 1983724"/>
              <a:gd name="connsiteY69" fmla="*/ 1070005 h 1760871"/>
              <a:gd name="connsiteX70" fmla="*/ 1945402 w 1983724"/>
              <a:gd name="connsiteY70" fmla="*/ 1129536 h 1760871"/>
              <a:gd name="connsiteX71" fmla="*/ 1978740 w 1983724"/>
              <a:gd name="connsiteY71" fmla="*/ 1200974 h 1760871"/>
              <a:gd name="connsiteX72" fmla="*/ 1981121 w 1983724"/>
              <a:gd name="connsiteY72" fmla="*/ 1222405 h 1760871"/>
              <a:gd name="connsiteX73" fmla="*/ 1954927 w 1983724"/>
              <a:gd name="connsiteY73" fmla="*/ 1286699 h 1760871"/>
              <a:gd name="connsiteX74" fmla="*/ 1900159 w 1983724"/>
              <a:gd name="connsiteY74" fmla="*/ 1350993 h 1760871"/>
              <a:gd name="connsiteX75" fmla="*/ 1897777 w 1983724"/>
              <a:gd name="connsiteY75" fmla="*/ 1410524 h 1760871"/>
              <a:gd name="connsiteX76" fmla="*/ 1919207 w 1983724"/>
              <a:gd name="connsiteY76" fmla="*/ 1441479 h 1760871"/>
              <a:gd name="connsiteX77" fmla="*/ 1835864 w 1983724"/>
              <a:gd name="connsiteY77" fmla="*/ 1391474 h 1760871"/>
              <a:gd name="connsiteX78" fmla="*/ 1788239 w 1983724"/>
              <a:gd name="connsiteY78" fmla="*/ 1439098 h 1760871"/>
              <a:gd name="connsiteX79" fmla="*/ 1712039 w 1983724"/>
              <a:gd name="connsiteY79" fmla="*/ 1362898 h 1760871"/>
              <a:gd name="connsiteX80" fmla="*/ 1681083 w 1983724"/>
              <a:gd name="connsiteY80" fmla="*/ 1331942 h 1760871"/>
              <a:gd name="connsiteX81" fmla="*/ 1597739 w 1983724"/>
              <a:gd name="connsiteY81" fmla="*/ 1303367 h 1760871"/>
              <a:gd name="connsiteX82" fmla="*/ 1533445 w 1983724"/>
              <a:gd name="connsiteY82" fmla="*/ 1217642 h 1760871"/>
              <a:gd name="connsiteX83" fmla="*/ 1488201 w 1983724"/>
              <a:gd name="connsiteY83" fmla="*/ 1184305 h 1760871"/>
              <a:gd name="connsiteX84" fmla="*/ 1431051 w 1983724"/>
              <a:gd name="connsiteY84" fmla="*/ 1174779 h 1760871"/>
              <a:gd name="connsiteX85" fmla="*/ 1340564 w 1983724"/>
              <a:gd name="connsiteY85" fmla="*/ 1189069 h 1760871"/>
              <a:gd name="connsiteX86" fmla="*/ 1323895 w 1983724"/>
              <a:gd name="connsiteY86" fmla="*/ 1186686 h 1760871"/>
              <a:gd name="connsiteX87" fmla="*/ 1283414 w 1983724"/>
              <a:gd name="connsiteY87" fmla="*/ 1212879 h 1760871"/>
              <a:gd name="connsiteX88" fmla="*/ 1250076 w 1983724"/>
              <a:gd name="connsiteY88" fmla="*/ 1229548 h 1760871"/>
              <a:gd name="connsiteX89" fmla="*/ 1245314 w 1983724"/>
              <a:gd name="connsiteY89" fmla="*/ 1250980 h 1760871"/>
              <a:gd name="connsiteX90" fmla="*/ 1214358 w 1983724"/>
              <a:gd name="connsiteY90" fmla="*/ 1270030 h 1760871"/>
              <a:gd name="connsiteX91" fmla="*/ 1190545 w 1983724"/>
              <a:gd name="connsiteY91" fmla="*/ 1303367 h 1760871"/>
              <a:gd name="connsiteX92" fmla="*/ 1133395 w 1983724"/>
              <a:gd name="connsiteY92" fmla="*/ 1331942 h 1760871"/>
              <a:gd name="connsiteX93" fmla="*/ 1111964 w 1983724"/>
              <a:gd name="connsiteY93" fmla="*/ 1362899 h 1760871"/>
              <a:gd name="connsiteX94" fmla="*/ 1085770 w 1983724"/>
              <a:gd name="connsiteY94" fmla="*/ 1389092 h 1760871"/>
              <a:gd name="connsiteX95" fmla="*/ 1071483 w 1983724"/>
              <a:gd name="connsiteY95" fmla="*/ 1455767 h 1760871"/>
              <a:gd name="connsiteX96" fmla="*/ 1083389 w 1983724"/>
              <a:gd name="connsiteY96" fmla="*/ 1503392 h 1760871"/>
              <a:gd name="connsiteX97" fmla="*/ 1109583 w 1983724"/>
              <a:gd name="connsiteY97" fmla="*/ 1543873 h 1760871"/>
              <a:gd name="connsiteX98" fmla="*/ 1114345 w 1983724"/>
              <a:gd name="connsiteY98" fmla="*/ 1591499 h 1760871"/>
              <a:gd name="connsiteX99" fmla="*/ 1100058 w 1983724"/>
              <a:gd name="connsiteY99" fmla="*/ 1622454 h 1760871"/>
              <a:gd name="connsiteX100" fmla="*/ 1090533 w 1983724"/>
              <a:gd name="connsiteY100" fmla="*/ 1653412 h 1760871"/>
              <a:gd name="connsiteX101" fmla="*/ 1004808 w 1983724"/>
              <a:gd name="connsiteY101" fmla="*/ 1727229 h 1760871"/>
              <a:gd name="connsiteX102" fmla="*/ 980995 w 1983724"/>
              <a:gd name="connsiteY102" fmla="*/ 1748661 h 1760871"/>
              <a:gd name="connsiteX103" fmla="*/ 923196 w 1983724"/>
              <a:gd name="connsiteY103" fmla="*/ 1758663 h 1760871"/>
              <a:gd name="connsiteX104" fmla="*/ 809545 w 1983724"/>
              <a:gd name="connsiteY104" fmla="*/ 1703418 h 1760871"/>
              <a:gd name="connsiteX105" fmla="*/ 761920 w 1983724"/>
              <a:gd name="connsiteY105" fmla="*/ 1674842 h 1760871"/>
              <a:gd name="connsiteX106" fmla="*/ 678576 w 1983724"/>
              <a:gd name="connsiteY106" fmla="*/ 1646269 h 1760871"/>
              <a:gd name="connsiteX107" fmla="*/ 592851 w 1983724"/>
              <a:gd name="connsiteY107" fmla="*/ 1631979 h 1760871"/>
              <a:gd name="connsiteX108" fmla="*/ 538083 w 1983724"/>
              <a:gd name="connsiteY108" fmla="*/ 1641504 h 1760871"/>
              <a:gd name="connsiteX109" fmla="*/ 483314 w 1983724"/>
              <a:gd name="connsiteY109" fmla="*/ 1639123 h 1760871"/>
              <a:gd name="connsiteX110" fmla="*/ 383301 w 1983724"/>
              <a:gd name="connsiteY110" fmla="*/ 1655792 h 1760871"/>
              <a:gd name="connsiteX111" fmla="*/ 304720 w 1983724"/>
              <a:gd name="connsiteY111" fmla="*/ 1643887 h 1760871"/>
              <a:gd name="connsiteX112" fmla="*/ 238045 w 1983724"/>
              <a:gd name="connsiteY112" fmla="*/ 1620073 h 1760871"/>
              <a:gd name="connsiteX113" fmla="*/ 161845 w 1983724"/>
              <a:gd name="connsiteY113" fmla="*/ 1548637 h 1760871"/>
              <a:gd name="connsiteX114" fmla="*/ 66596 w 1983724"/>
              <a:gd name="connsiteY114" fmla="*/ 1498630 h 1760871"/>
              <a:gd name="connsiteX115" fmla="*/ 40401 w 1983724"/>
              <a:gd name="connsiteY115" fmla="*/ 1434337 h 1760871"/>
              <a:gd name="connsiteX116" fmla="*/ 61833 w 1983724"/>
              <a:gd name="connsiteY116" fmla="*/ 1417668 h 1760871"/>
              <a:gd name="connsiteX117" fmla="*/ 78501 w 1983724"/>
              <a:gd name="connsiteY117" fmla="*/ 1372424 h 1760871"/>
              <a:gd name="connsiteX118" fmla="*/ 71414 w 1983724"/>
              <a:gd name="connsiteY118" fmla="*/ 1336892 h 1760871"/>
              <a:gd name="connsiteX0" fmla="*/ 72747 w 1985057"/>
              <a:gd name="connsiteY0" fmla="*/ 1316724 h 1740703"/>
              <a:gd name="connsiteX1" fmla="*/ 53641 w 1985057"/>
              <a:gd name="connsiteY1" fmla="*/ 1271294 h 1740703"/>
              <a:gd name="connsiteX2" fmla="*/ 60784 w 1985057"/>
              <a:gd name="connsiteY2" fmla="*/ 1214144 h 1740703"/>
              <a:gd name="connsiteX3" fmla="*/ 32209 w 1985057"/>
              <a:gd name="connsiteY3" fmla="*/ 1116511 h 1740703"/>
              <a:gd name="connsiteX4" fmla="*/ 51259 w 1985057"/>
              <a:gd name="connsiteY4" fmla="*/ 1118894 h 1740703"/>
              <a:gd name="connsiteX5" fmla="*/ 117935 w 1985057"/>
              <a:gd name="connsiteY5" fmla="*/ 1140324 h 1740703"/>
              <a:gd name="connsiteX6" fmla="*/ 146510 w 1985057"/>
              <a:gd name="connsiteY6" fmla="*/ 1104606 h 1740703"/>
              <a:gd name="connsiteX7" fmla="*/ 194135 w 1985057"/>
              <a:gd name="connsiteY7" fmla="*/ 1087936 h 1740703"/>
              <a:gd name="connsiteX8" fmla="*/ 182228 w 1985057"/>
              <a:gd name="connsiteY8" fmla="*/ 1052219 h 1740703"/>
              <a:gd name="connsiteX9" fmla="*/ 186992 w 1985057"/>
              <a:gd name="connsiteY9" fmla="*/ 1006974 h 1740703"/>
              <a:gd name="connsiteX10" fmla="*/ 208422 w 1985057"/>
              <a:gd name="connsiteY10" fmla="*/ 971256 h 1740703"/>
              <a:gd name="connsiteX11" fmla="*/ 210804 w 1985057"/>
              <a:gd name="connsiteY11" fmla="*/ 945061 h 1740703"/>
              <a:gd name="connsiteX12" fmla="*/ 232234 w 1985057"/>
              <a:gd name="connsiteY12" fmla="*/ 945062 h 1740703"/>
              <a:gd name="connsiteX13" fmla="*/ 260810 w 1985057"/>
              <a:gd name="connsiteY13" fmla="*/ 930774 h 1740703"/>
              <a:gd name="connsiteX14" fmla="*/ 310817 w 1985057"/>
              <a:gd name="connsiteY14" fmla="*/ 866480 h 1740703"/>
              <a:gd name="connsiteX15" fmla="*/ 341772 w 1985057"/>
              <a:gd name="connsiteY15" fmla="*/ 814092 h 1740703"/>
              <a:gd name="connsiteX16" fmla="*/ 434642 w 1985057"/>
              <a:gd name="connsiteY16" fmla="*/ 759324 h 1740703"/>
              <a:gd name="connsiteX17" fmla="*/ 546560 w 1985057"/>
              <a:gd name="connsiteY17" fmla="*/ 721223 h 1740703"/>
              <a:gd name="connsiteX18" fmla="*/ 520367 w 1985057"/>
              <a:gd name="connsiteY18" fmla="*/ 687886 h 1740703"/>
              <a:gd name="connsiteX19" fmla="*/ 482267 w 1985057"/>
              <a:gd name="connsiteY19" fmla="*/ 668836 h 1740703"/>
              <a:gd name="connsiteX20" fmla="*/ 501317 w 1985057"/>
              <a:gd name="connsiteY20" fmla="*/ 628355 h 1740703"/>
              <a:gd name="connsiteX21" fmla="*/ 496554 w 1985057"/>
              <a:gd name="connsiteY21" fmla="*/ 604543 h 1740703"/>
              <a:gd name="connsiteX22" fmla="*/ 491792 w 1985057"/>
              <a:gd name="connsiteY22" fmla="*/ 585493 h 1740703"/>
              <a:gd name="connsiteX23" fmla="*/ 308435 w 1985057"/>
              <a:gd name="connsiteY23" fmla="*/ 533105 h 1740703"/>
              <a:gd name="connsiteX24" fmla="*/ 20303 w 1985057"/>
              <a:gd name="connsiteY24" fmla="*/ 368798 h 1740703"/>
              <a:gd name="connsiteX25" fmla="*/ 70310 w 1985057"/>
              <a:gd name="connsiteY25" fmla="*/ 37806 h 1740703"/>
              <a:gd name="connsiteX26" fmla="*/ 441784 w 1985057"/>
              <a:gd name="connsiteY26" fmla="*/ 4469 h 1740703"/>
              <a:gd name="connsiteX27" fmla="*/ 470360 w 1985057"/>
              <a:gd name="connsiteY27" fmla="*/ 11612 h 1740703"/>
              <a:gd name="connsiteX28" fmla="*/ 506079 w 1985057"/>
              <a:gd name="connsiteY28" fmla="*/ 61619 h 1740703"/>
              <a:gd name="connsiteX29" fmla="*/ 551323 w 1985057"/>
              <a:gd name="connsiteY29" fmla="*/ 94954 h 1740703"/>
              <a:gd name="connsiteX30" fmla="*/ 560847 w 1985057"/>
              <a:gd name="connsiteY30" fmla="*/ 130675 h 1740703"/>
              <a:gd name="connsiteX31" fmla="*/ 556084 w 1985057"/>
              <a:gd name="connsiteY31" fmla="*/ 202112 h 1740703"/>
              <a:gd name="connsiteX32" fmla="*/ 580201 w 1985057"/>
              <a:gd name="connsiteY32" fmla="*/ 257256 h 1740703"/>
              <a:gd name="connsiteX33" fmla="*/ 641809 w 1985057"/>
              <a:gd name="connsiteY33" fmla="*/ 290219 h 1740703"/>
              <a:gd name="connsiteX34" fmla="*/ 772778 w 1985057"/>
              <a:gd name="connsiteY34" fmla="*/ 361656 h 1740703"/>
              <a:gd name="connsiteX35" fmla="*/ 863267 w 1985057"/>
              <a:gd name="connsiteY35" fmla="*/ 421185 h 1740703"/>
              <a:gd name="connsiteX36" fmla="*/ 934703 w 1985057"/>
              <a:gd name="connsiteY36" fmla="*/ 371181 h 1740703"/>
              <a:gd name="connsiteX37" fmla="*/ 984709 w 1985057"/>
              <a:gd name="connsiteY37" fmla="*/ 342606 h 1740703"/>
              <a:gd name="connsiteX38" fmla="*/ 998997 w 1985057"/>
              <a:gd name="connsiteY38" fmla="*/ 359275 h 1740703"/>
              <a:gd name="connsiteX39" fmla="*/ 1041859 w 1985057"/>
              <a:gd name="connsiteY39" fmla="*/ 375944 h 1740703"/>
              <a:gd name="connsiteX40" fmla="*/ 1065673 w 1985057"/>
              <a:gd name="connsiteY40" fmla="*/ 387850 h 1740703"/>
              <a:gd name="connsiteX41" fmla="*/ 1139491 w 1985057"/>
              <a:gd name="connsiteY41" fmla="*/ 383087 h 1740703"/>
              <a:gd name="connsiteX42" fmla="*/ 1163304 w 1985057"/>
              <a:gd name="connsiteY42" fmla="*/ 399756 h 1740703"/>
              <a:gd name="connsiteX43" fmla="*/ 1208548 w 1985057"/>
              <a:gd name="connsiteY43" fmla="*/ 404519 h 1740703"/>
              <a:gd name="connsiteX44" fmla="*/ 1220453 w 1985057"/>
              <a:gd name="connsiteY44" fmla="*/ 416425 h 1740703"/>
              <a:gd name="connsiteX45" fmla="*/ 1232360 w 1985057"/>
              <a:gd name="connsiteY45" fmla="*/ 447381 h 1740703"/>
              <a:gd name="connsiteX46" fmla="*/ 1246648 w 1985057"/>
              <a:gd name="connsiteY46" fmla="*/ 459287 h 1740703"/>
              <a:gd name="connsiteX47" fmla="*/ 1282367 w 1985057"/>
              <a:gd name="connsiteY47" fmla="*/ 483100 h 1740703"/>
              <a:gd name="connsiteX48" fmla="*/ 1299035 w 1985057"/>
              <a:gd name="connsiteY48" fmla="*/ 473575 h 1740703"/>
              <a:gd name="connsiteX49" fmla="*/ 1334754 w 1985057"/>
              <a:gd name="connsiteY49" fmla="*/ 483100 h 1740703"/>
              <a:gd name="connsiteX50" fmla="*/ 1394284 w 1985057"/>
              <a:gd name="connsiteY50" fmla="*/ 545013 h 1740703"/>
              <a:gd name="connsiteX51" fmla="*/ 1370471 w 1985057"/>
              <a:gd name="connsiteY51" fmla="*/ 595018 h 1740703"/>
              <a:gd name="connsiteX52" fmla="*/ 1413336 w 1985057"/>
              <a:gd name="connsiteY52" fmla="*/ 680744 h 1740703"/>
              <a:gd name="connsiteX53" fmla="*/ 1434766 w 1985057"/>
              <a:gd name="connsiteY53" fmla="*/ 737894 h 1740703"/>
              <a:gd name="connsiteX54" fmla="*/ 1460959 w 1985057"/>
              <a:gd name="connsiteY54" fmla="*/ 764087 h 1740703"/>
              <a:gd name="connsiteX55" fmla="*/ 1508585 w 1985057"/>
              <a:gd name="connsiteY55" fmla="*/ 797424 h 1740703"/>
              <a:gd name="connsiteX56" fmla="*/ 1565736 w 1985057"/>
              <a:gd name="connsiteY56" fmla="*/ 778375 h 1740703"/>
              <a:gd name="connsiteX57" fmla="*/ 1634792 w 1985057"/>
              <a:gd name="connsiteY57" fmla="*/ 716462 h 1740703"/>
              <a:gd name="connsiteX58" fmla="*/ 1651460 w 1985057"/>
              <a:gd name="connsiteY58" fmla="*/ 704556 h 1740703"/>
              <a:gd name="connsiteX59" fmla="*/ 1689560 w 1985057"/>
              <a:gd name="connsiteY59" fmla="*/ 745037 h 1740703"/>
              <a:gd name="connsiteX60" fmla="*/ 1720517 w 1985057"/>
              <a:gd name="connsiteY60" fmla="*/ 759325 h 1740703"/>
              <a:gd name="connsiteX61" fmla="*/ 1763379 w 1985057"/>
              <a:gd name="connsiteY61" fmla="*/ 783137 h 1740703"/>
              <a:gd name="connsiteX62" fmla="*/ 1791954 w 1985057"/>
              <a:gd name="connsiteY62" fmla="*/ 811712 h 1740703"/>
              <a:gd name="connsiteX63" fmla="*/ 1872917 w 1985057"/>
              <a:gd name="connsiteY63" fmla="*/ 854575 h 1740703"/>
              <a:gd name="connsiteX64" fmla="*/ 1903873 w 1985057"/>
              <a:gd name="connsiteY64" fmla="*/ 854575 h 1740703"/>
              <a:gd name="connsiteX65" fmla="*/ 1939592 w 1985057"/>
              <a:gd name="connsiteY65" fmla="*/ 861719 h 1740703"/>
              <a:gd name="connsiteX66" fmla="*/ 1939592 w 1985057"/>
              <a:gd name="connsiteY66" fmla="*/ 918868 h 1740703"/>
              <a:gd name="connsiteX67" fmla="*/ 1953879 w 1985057"/>
              <a:gd name="connsiteY67" fmla="*/ 995069 h 1740703"/>
              <a:gd name="connsiteX68" fmla="*/ 1949117 w 1985057"/>
              <a:gd name="connsiteY68" fmla="*/ 1049837 h 1740703"/>
              <a:gd name="connsiteX69" fmla="*/ 1946735 w 1985057"/>
              <a:gd name="connsiteY69" fmla="*/ 1109368 h 1740703"/>
              <a:gd name="connsiteX70" fmla="*/ 1980073 w 1985057"/>
              <a:gd name="connsiteY70" fmla="*/ 1180806 h 1740703"/>
              <a:gd name="connsiteX71" fmla="*/ 1982454 w 1985057"/>
              <a:gd name="connsiteY71" fmla="*/ 1202237 h 1740703"/>
              <a:gd name="connsiteX72" fmla="*/ 1956260 w 1985057"/>
              <a:gd name="connsiteY72" fmla="*/ 1266531 h 1740703"/>
              <a:gd name="connsiteX73" fmla="*/ 1901492 w 1985057"/>
              <a:gd name="connsiteY73" fmla="*/ 1330825 h 1740703"/>
              <a:gd name="connsiteX74" fmla="*/ 1899110 w 1985057"/>
              <a:gd name="connsiteY74" fmla="*/ 1390356 h 1740703"/>
              <a:gd name="connsiteX75" fmla="*/ 1920540 w 1985057"/>
              <a:gd name="connsiteY75" fmla="*/ 1421311 h 1740703"/>
              <a:gd name="connsiteX76" fmla="*/ 1837197 w 1985057"/>
              <a:gd name="connsiteY76" fmla="*/ 1371306 h 1740703"/>
              <a:gd name="connsiteX77" fmla="*/ 1789572 w 1985057"/>
              <a:gd name="connsiteY77" fmla="*/ 1418930 h 1740703"/>
              <a:gd name="connsiteX78" fmla="*/ 1713372 w 1985057"/>
              <a:gd name="connsiteY78" fmla="*/ 1342730 h 1740703"/>
              <a:gd name="connsiteX79" fmla="*/ 1682416 w 1985057"/>
              <a:gd name="connsiteY79" fmla="*/ 1311774 h 1740703"/>
              <a:gd name="connsiteX80" fmla="*/ 1599072 w 1985057"/>
              <a:gd name="connsiteY80" fmla="*/ 1283199 h 1740703"/>
              <a:gd name="connsiteX81" fmla="*/ 1534778 w 1985057"/>
              <a:gd name="connsiteY81" fmla="*/ 1197474 h 1740703"/>
              <a:gd name="connsiteX82" fmla="*/ 1489534 w 1985057"/>
              <a:gd name="connsiteY82" fmla="*/ 1164137 h 1740703"/>
              <a:gd name="connsiteX83" fmla="*/ 1432384 w 1985057"/>
              <a:gd name="connsiteY83" fmla="*/ 1154611 h 1740703"/>
              <a:gd name="connsiteX84" fmla="*/ 1341897 w 1985057"/>
              <a:gd name="connsiteY84" fmla="*/ 1168901 h 1740703"/>
              <a:gd name="connsiteX85" fmla="*/ 1325228 w 1985057"/>
              <a:gd name="connsiteY85" fmla="*/ 1166518 h 1740703"/>
              <a:gd name="connsiteX86" fmla="*/ 1284747 w 1985057"/>
              <a:gd name="connsiteY86" fmla="*/ 1192711 h 1740703"/>
              <a:gd name="connsiteX87" fmla="*/ 1251409 w 1985057"/>
              <a:gd name="connsiteY87" fmla="*/ 1209380 h 1740703"/>
              <a:gd name="connsiteX88" fmla="*/ 1246647 w 1985057"/>
              <a:gd name="connsiteY88" fmla="*/ 1230812 h 1740703"/>
              <a:gd name="connsiteX89" fmla="*/ 1215691 w 1985057"/>
              <a:gd name="connsiteY89" fmla="*/ 1249862 h 1740703"/>
              <a:gd name="connsiteX90" fmla="*/ 1191878 w 1985057"/>
              <a:gd name="connsiteY90" fmla="*/ 1283199 h 1740703"/>
              <a:gd name="connsiteX91" fmla="*/ 1134728 w 1985057"/>
              <a:gd name="connsiteY91" fmla="*/ 1311774 h 1740703"/>
              <a:gd name="connsiteX92" fmla="*/ 1113297 w 1985057"/>
              <a:gd name="connsiteY92" fmla="*/ 1342731 h 1740703"/>
              <a:gd name="connsiteX93" fmla="*/ 1087103 w 1985057"/>
              <a:gd name="connsiteY93" fmla="*/ 1368924 h 1740703"/>
              <a:gd name="connsiteX94" fmla="*/ 1072816 w 1985057"/>
              <a:gd name="connsiteY94" fmla="*/ 1435599 h 1740703"/>
              <a:gd name="connsiteX95" fmla="*/ 1084722 w 1985057"/>
              <a:gd name="connsiteY95" fmla="*/ 1483224 h 1740703"/>
              <a:gd name="connsiteX96" fmla="*/ 1110916 w 1985057"/>
              <a:gd name="connsiteY96" fmla="*/ 1523705 h 1740703"/>
              <a:gd name="connsiteX97" fmla="*/ 1115678 w 1985057"/>
              <a:gd name="connsiteY97" fmla="*/ 1571331 h 1740703"/>
              <a:gd name="connsiteX98" fmla="*/ 1101391 w 1985057"/>
              <a:gd name="connsiteY98" fmla="*/ 1602286 h 1740703"/>
              <a:gd name="connsiteX99" fmla="*/ 1091866 w 1985057"/>
              <a:gd name="connsiteY99" fmla="*/ 1633244 h 1740703"/>
              <a:gd name="connsiteX100" fmla="*/ 1006141 w 1985057"/>
              <a:gd name="connsiteY100" fmla="*/ 1707061 h 1740703"/>
              <a:gd name="connsiteX101" fmla="*/ 982328 w 1985057"/>
              <a:gd name="connsiteY101" fmla="*/ 1728493 h 1740703"/>
              <a:gd name="connsiteX102" fmla="*/ 924529 w 1985057"/>
              <a:gd name="connsiteY102" fmla="*/ 1738495 h 1740703"/>
              <a:gd name="connsiteX103" fmla="*/ 810878 w 1985057"/>
              <a:gd name="connsiteY103" fmla="*/ 1683250 h 1740703"/>
              <a:gd name="connsiteX104" fmla="*/ 763253 w 1985057"/>
              <a:gd name="connsiteY104" fmla="*/ 1654674 h 1740703"/>
              <a:gd name="connsiteX105" fmla="*/ 679909 w 1985057"/>
              <a:gd name="connsiteY105" fmla="*/ 1626101 h 1740703"/>
              <a:gd name="connsiteX106" fmla="*/ 594184 w 1985057"/>
              <a:gd name="connsiteY106" fmla="*/ 1611811 h 1740703"/>
              <a:gd name="connsiteX107" fmla="*/ 539416 w 1985057"/>
              <a:gd name="connsiteY107" fmla="*/ 1621336 h 1740703"/>
              <a:gd name="connsiteX108" fmla="*/ 484647 w 1985057"/>
              <a:gd name="connsiteY108" fmla="*/ 1618955 h 1740703"/>
              <a:gd name="connsiteX109" fmla="*/ 384634 w 1985057"/>
              <a:gd name="connsiteY109" fmla="*/ 1635624 h 1740703"/>
              <a:gd name="connsiteX110" fmla="*/ 306053 w 1985057"/>
              <a:gd name="connsiteY110" fmla="*/ 1623719 h 1740703"/>
              <a:gd name="connsiteX111" fmla="*/ 239378 w 1985057"/>
              <a:gd name="connsiteY111" fmla="*/ 1599905 h 1740703"/>
              <a:gd name="connsiteX112" fmla="*/ 163178 w 1985057"/>
              <a:gd name="connsiteY112" fmla="*/ 1528469 h 1740703"/>
              <a:gd name="connsiteX113" fmla="*/ 67929 w 1985057"/>
              <a:gd name="connsiteY113" fmla="*/ 1478462 h 1740703"/>
              <a:gd name="connsiteX114" fmla="*/ 41734 w 1985057"/>
              <a:gd name="connsiteY114" fmla="*/ 1414169 h 1740703"/>
              <a:gd name="connsiteX115" fmla="*/ 63166 w 1985057"/>
              <a:gd name="connsiteY115" fmla="*/ 1397500 h 1740703"/>
              <a:gd name="connsiteX116" fmla="*/ 79834 w 1985057"/>
              <a:gd name="connsiteY116" fmla="*/ 1352256 h 1740703"/>
              <a:gd name="connsiteX117" fmla="*/ 72747 w 1985057"/>
              <a:gd name="connsiteY117" fmla="*/ 1316724 h 1740703"/>
              <a:gd name="connsiteX0" fmla="*/ 73889 w 1986199"/>
              <a:gd name="connsiteY0" fmla="*/ 1315843 h 1739822"/>
              <a:gd name="connsiteX1" fmla="*/ 54783 w 1986199"/>
              <a:gd name="connsiteY1" fmla="*/ 1270413 h 1739822"/>
              <a:gd name="connsiteX2" fmla="*/ 61926 w 1986199"/>
              <a:gd name="connsiteY2" fmla="*/ 1213263 h 1739822"/>
              <a:gd name="connsiteX3" fmla="*/ 33351 w 1986199"/>
              <a:gd name="connsiteY3" fmla="*/ 1115630 h 1739822"/>
              <a:gd name="connsiteX4" fmla="*/ 52401 w 1986199"/>
              <a:gd name="connsiteY4" fmla="*/ 1118013 h 1739822"/>
              <a:gd name="connsiteX5" fmla="*/ 119077 w 1986199"/>
              <a:gd name="connsiteY5" fmla="*/ 1139443 h 1739822"/>
              <a:gd name="connsiteX6" fmla="*/ 147652 w 1986199"/>
              <a:gd name="connsiteY6" fmla="*/ 1103725 h 1739822"/>
              <a:gd name="connsiteX7" fmla="*/ 195277 w 1986199"/>
              <a:gd name="connsiteY7" fmla="*/ 1087055 h 1739822"/>
              <a:gd name="connsiteX8" fmla="*/ 183370 w 1986199"/>
              <a:gd name="connsiteY8" fmla="*/ 1051338 h 1739822"/>
              <a:gd name="connsiteX9" fmla="*/ 188134 w 1986199"/>
              <a:gd name="connsiteY9" fmla="*/ 1006093 h 1739822"/>
              <a:gd name="connsiteX10" fmla="*/ 209564 w 1986199"/>
              <a:gd name="connsiteY10" fmla="*/ 970375 h 1739822"/>
              <a:gd name="connsiteX11" fmla="*/ 211946 w 1986199"/>
              <a:gd name="connsiteY11" fmla="*/ 944180 h 1739822"/>
              <a:gd name="connsiteX12" fmla="*/ 233376 w 1986199"/>
              <a:gd name="connsiteY12" fmla="*/ 944181 h 1739822"/>
              <a:gd name="connsiteX13" fmla="*/ 261952 w 1986199"/>
              <a:gd name="connsiteY13" fmla="*/ 929893 h 1739822"/>
              <a:gd name="connsiteX14" fmla="*/ 311959 w 1986199"/>
              <a:gd name="connsiteY14" fmla="*/ 865599 h 1739822"/>
              <a:gd name="connsiteX15" fmla="*/ 342914 w 1986199"/>
              <a:gd name="connsiteY15" fmla="*/ 813211 h 1739822"/>
              <a:gd name="connsiteX16" fmla="*/ 435784 w 1986199"/>
              <a:gd name="connsiteY16" fmla="*/ 758443 h 1739822"/>
              <a:gd name="connsiteX17" fmla="*/ 547702 w 1986199"/>
              <a:gd name="connsiteY17" fmla="*/ 720342 h 1739822"/>
              <a:gd name="connsiteX18" fmla="*/ 521509 w 1986199"/>
              <a:gd name="connsiteY18" fmla="*/ 687005 h 1739822"/>
              <a:gd name="connsiteX19" fmla="*/ 483409 w 1986199"/>
              <a:gd name="connsiteY19" fmla="*/ 667955 h 1739822"/>
              <a:gd name="connsiteX20" fmla="*/ 502459 w 1986199"/>
              <a:gd name="connsiteY20" fmla="*/ 627474 h 1739822"/>
              <a:gd name="connsiteX21" fmla="*/ 497696 w 1986199"/>
              <a:gd name="connsiteY21" fmla="*/ 603662 h 1739822"/>
              <a:gd name="connsiteX22" fmla="*/ 492934 w 1986199"/>
              <a:gd name="connsiteY22" fmla="*/ 584612 h 1739822"/>
              <a:gd name="connsiteX23" fmla="*/ 309577 w 1986199"/>
              <a:gd name="connsiteY23" fmla="*/ 532224 h 1739822"/>
              <a:gd name="connsiteX24" fmla="*/ 21445 w 1986199"/>
              <a:gd name="connsiteY24" fmla="*/ 367917 h 1739822"/>
              <a:gd name="connsiteX25" fmla="*/ 71452 w 1986199"/>
              <a:gd name="connsiteY25" fmla="*/ 36925 h 1739822"/>
              <a:gd name="connsiteX26" fmla="*/ 471502 w 1986199"/>
              <a:gd name="connsiteY26" fmla="*/ 10731 h 1739822"/>
              <a:gd name="connsiteX27" fmla="*/ 507221 w 1986199"/>
              <a:gd name="connsiteY27" fmla="*/ 60738 h 1739822"/>
              <a:gd name="connsiteX28" fmla="*/ 552465 w 1986199"/>
              <a:gd name="connsiteY28" fmla="*/ 94073 h 1739822"/>
              <a:gd name="connsiteX29" fmla="*/ 561989 w 1986199"/>
              <a:gd name="connsiteY29" fmla="*/ 129794 h 1739822"/>
              <a:gd name="connsiteX30" fmla="*/ 557226 w 1986199"/>
              <a:gd name="connsiteY30" fmla="*/ 201231 h 1739822"/>
              <a:gd name="connsiteX31" fmla="*/ 581343 w 1986199"/>
              <a:gd name="connsiteY31" fmla="*/ 256375 h 1739822"/>
              <a:gd name="connsiteX32" fmla="*/ 642951 w 1986199"/>
              <a:gd name="connsiteY32" fmla="*/ 289338 h 1739822"/>
              <a:gd name="connsiteX33" fmla="*/ 773920 w 1986199"/>
              <a:gd name="connsiteY33" fmla="*/ 360775 h 1739822"/>
              <a:gd name="connsiteX34" fmla="*/ 864409 w 1986199"/>
              <a:gd name="connsiteY34" fmla="*/ 420304 h 1739822"/>
              <a:gd name="connsiteX35" fmla="*/ 935845 w 1986199"/>
              <a:gd name="connsiteY35" fmla="*/ 370300 h 1739822"/>
              <a:gd name="connsiteX36" fmla="*/ 985851 w 1986199"/>
              <a:gd name="connsiteY36" fmla="*/ 341725 h 1739822"/>
              <a:gd name="connsiteX37" fmla="*/ 1000139 w 1986199"/>
              <a:gd name="connsiteY37" fmla="*/ 358394 h 1739822"/>
              <a:gd name="connsiteX38" fmla="*/ 1043001 w 1986199"/>
              <a:gd name="connsiteY38" fmla="*/ 375063 h 1739822"/>
              <a:gd name="connsiteX39" fmla="*/ 1066815 w 1986199"/>
              <a:gd name="connsiteY39" fmla="*/ 386969 h 1739822"/>
              <a:gd name="connsiteX40" fmla="*/ 1140633 w 1986199"/>
              <a:gd name="connsiteY40" fmla="*/ 382206 h 1739822"/>
              <a:gd name="connsiteX41" fmla="*/ 1164446 w 1986199"/>
              <a:gd name="connsiteY41" fmla="*/ 398875 h 1739822"/>
              <a:gd name="connsiteX42" fmla="*/ 1209690 w 1986199"/>
              <a:gd name="connsiteY42" fmla="*/ 403638 h 1739822"/>
              <a:gd name="connsiteX43" fmla="*/ 1221595 w 1986199"/>
              <a:gd name="connsiteY43" fmla="*/ 415544 h 1739822"/>
              <a:gd name="connsiteX44" fmla="*/ 1233502 w 1986199"/>
              <a:gd name="connsiteY44" fmla="*/ 446500 h 1739822"/>
              <a:gd name="connsiteX45" fmla="*/ 1247790 w 1986199"/>
              <a:gd name="connsiteY45" fmla="*/ 458406 h 1739822"/>
              <a:gd name="connsiteX46" fmla="*/ 1283509 w 1986199"/>
              <a:gd name="connsiteY46" fmla="*/ 482219 h 1739822"/>
              <a:gd name="connsiteX47" fmla="*/ 1300177 w 1986199"/>
              <a:gd name="connsiteY47" fmla="*/ 472694 h 1739822"/>
              <a:gd name="connsiteX48" fmla="*/ 1335896 w 1986199"/>
              <a:gd name="connsiteY48" fmla="*/ 482219 h 1739822"/>
              <a:gd name="connsiteX49" fmla="*/ 1395426 w 1986199"/>
              <a:gd name="connsiteY49" fmla="*/ 544132 h 1739822"/>
              <a:gd name="connsiteX50" fmla="*/ 1371613 w 1986199"/>
              <a:gd name="connsiteY50" fmla="*/ 594137 h 1739822"/>
              <a:gd name="connsiteX51" fmla="*/ 1414478 w 1986199"/>
              <a:gd name="connsiteY51" fmla="*/ 679863 h 1739822"/>
              <a:gd name="connsiteX52" fmla="*/ 1435908 w 1986199"/>
              <a:gd name="connsiteY52" fmla="*/ 737013 h 1739822"/>
              <a:gd name="connsiteX53" fmla="*/ 1462101 w 1986199"/>
              <a:gd name="connsiteY53" fmla="*/ 763206 h 1739822"/>
              <a:gd name="connsiteX54" fmla="*/ 1509727 w 1986199"/>
              <a:gd name="connsiteY54" fmla="*/ 796543 h 1739822"/>
              <a:gd name="connsiteX55" fmla="*/ 1566878 w 1986199"/>
              <a:gd name="connsiteY55" fmla="*/ 777494 h 1739822"/>
              <a:gd name="connsiteX56" fmla="*/ 1635934 w 1986199"/>
              <a:gd name="connsiteY56" fmla="*/ 715581 h 1739822"/>
              <a:gd name="connsiteX57" fmla="*/ 1652602 w 1986199"/>
              <a:gd name="connsiteY57" fmla="*/ 703675 h 1739822"/>
              <a:gd name="connsiteX58" fmla="*/ 1690702 w 1986199"/>
              <a:gd name="connsiteY58" fmla="*/ 744156 h 1739822"/>
              <a:gd name="connsiteX59" fmla="*/ 1721659 w 1986199"/>
              <a:gd name="connsiteY59" fmla="*/ 758444 h 1739822"/>
              <a:gd name="connsiteX60" fmla="*/ 1764521 w 1986199"/>
              <a:gd name="connsiteY60" fmla="*/ 782256 h 1739822"/>
              <a:gd name="connsiteX61" fmla="*/ 1793096 w 1986199"/>
              <a:gd name="connsiteY61" fmla="*/ 810831 h 1739822"/>
              <a:gd name="connsiteX62" fmla="*/ 1874059 w 1986199"/>
              <a:gd name="connsiteY62" fmla="*/ 853694 h 1739822"/>
              <a:gd name="connsiteX63" fmla="*/ 1905015 w 1986199"/>
              <a:gd name="connsiteY63" fmla="*/ 853694 h 1739822"/>
              <a:gd name="connsiteX64" fmla="*/ 1940734 w 1986199"/>
              <a:gd name="connsiteY64" fmla="*/ 860838 h 1739822"/>
              <a:gd name="connsiteX65" fmla="*/ 1940734 w 1986199"/>
              <a:gd name="connsiteY65" fmla="*/ 917987 h 1739822"/>
              <a:gd name="connsiteX66" fmla="*/ 1955021 w 1986199"/>
              <a:gd name="connsiteY66" fmla="*/ 994188 h 1739822"/>
              <a:gd name="connsiteX67" fmla="*/ 1950259 w 1986199"/>
              <a:gd name="connsiteY67" fmla="*/ 1048956 h 1739822"/>
              <a:gd name="connsiteX68" fmla="*/ 1947877 w 1986199"/>
              <a:gd name="connsiteY68" fmla="*/ 1108487 h 1739822"/>
              <a:gd name="connsiteX69" fmla="*/ 1981215 w 1986199"/>
              <a:gd name="connsiteY69" fmla="*/ 1179925 h 1739822"/>
              <a:gd name="connsiteX70" fmla="*/ 1983596 w 1986199"/>
              <a:gd name="connsiteY70" fmla="*/ 1201356 h 1739822"/>
              <a:gd name="connsiteX71" fmla="*/ 1957402 w 1986199"/>
              <a:gd name="connsiteY71" fmla="*/ 1265650 h 1739822"/>
              <a:gd name="connsiteX72" fmla="*/ 1902634 w 1986199"/>
              <a:gd name="connsiteY72" fmla="*/ 1329944 h 1739822"/>
              <a:gd name="connsiteX73" fmla="*/ 1900252 w 1986199"/>
              <a:gd name="connsiteY73" fmla="*/ 1389475 h 1739822"/>
              <a:gd name="connsiteX74" fmla="*/ 1921682 w 1986199"/>
              <a:gd name="connsiteY74" fmla="*/ 1420430 h 1739822"/>
              <a:gd name="connsiteX75" fmla="*/ 1838339 w 1986199"/>
              <a:gd name="connsiteY75" fmla="*/ 1370425 h 1739822"/>
              <a:gd name="connsiteX76" fmla="*/ 1790714 w 1986199"/>
              <a:gd name="connsiteY76" fmla="*/ 1418049 h 1739822"/>
              <a:gd name="connsiteX77" fmla="*/ 1714514 w 1986199"/>
              <a:gd name="connsiteY77" fmla="*/ 1341849 h 1739822"/>
              <a:gd name="connsiteX78" fmla="*/ 1683558 w 1986199"/>
              <a:gd name="connsiteY78" fmla="*/ 1310893 h 1739822"/>
              <a:gd name="connsiteX79" fmla="*/ 1600214 w 1986199"/>
              <a:gd name="connsiteY79" fmla="*/ 1282318 h 1739822"/>
              <a:gd name="connsiteX80" fmla="*/ 1535920 w 1986199"/>
              <a:gd name="connsiteY80" fmla="*/ 1196593 h 1739822"/>
              <a:gd name="connsiteX81" fmla="*/ 1490676 w 1986199"/>
              <a:gd name="connsiteY81" fmla="*/ 1163256 h 1739822"/>
              <a:gd name="connsiteX82" fmla="*/ 1433526 w 1986199"/>
              <a:gd name="connsiteY82" fmla="*/ 1153730 h 1739822"/>
              <a:gd name="connsiteX83" fmla="*/ 1343039 w 1986199"/>
              <a:gd name="connsiteY83" fmla="*/ 1168020 h 1739822"/>
              <a:gd name="connsiteX84" fmla="*/ 1326370 w 1986199"/>
              <a:gd name="connsiteY84" fmla="*/ 1165637 h 1739822"/>
              <a:gd name="connsiteX85" fmla="*/ 1285889 w 1986199"/>
              <a:gd name="connsiteY85" fmla="*/ 1191830 h 1739822"/>
              <a:gd name="connsiteX86" fmla="*/ 1252551 w 1986199"/>
              <a:gd name="connsiteY86" fmla="*/ 1208499 h 1739822"/>
              <a:gd name="connsiteX87" fmla="*/ 1247789 w 1986199"/>
              <a:gd name="connsiteY87" fmla="*/ 1229931 h 1739822"/>
              <a:gd name="connsiteX88" fmla="*/ 1216833 w 1986199"/>
              <a:gd name="connsiteY88" fmla="*/ 1248981 h 1739822"/>
              <a:gd name="connsiteX89" fmla="*/ 1193020 w 1986199"/>
              <a:gd name="connsiteY89" fmla="*/ 1282318 h 1739822"/>
              <a:gd name="connsiteX90" fmla="*/ 1135870 w 1986199"/>
              <a:gd name="connsiteY90" fmla="*/ 1310893 h 1739822"/>
              <a:gd name="connsiteX91" fmla="*/ 1114439 w 1986199"/>
              <a:gd name="connsiteY91" fmla="*/ 1341850 h 1739822"/>
              <a:gd name="connsiteX92" fmla="*/ 1088245 w 1986199"/>
              <a:gd name="connsiteY92" fmla="*/ 1368043 h 1739822"/>
              <a:gd name="connsiteX93" fmla="*/ 1073958 w 1986199"/>
              <a:gd name="connsiteY93" fmla="*/ 1434718 h 1739822"/>
              <a:gd name="connsiteX94" fmla="*/ 1085864 w 1986199"/>
              <a:gd name="connsiteY94" fmla="*/ 1482343 h 1739822"/>
              <a:gd name="connsiteX95" fmla="*/ 1112058 w 1986199"/>
              <a:gd name="connsiteY95" fmla="*/ 1522824 h 1739822"/>
              <a:gd name="connsiteX96" fmla="*/ 1116820 w 1986199"/>
              <a:gd name="connsiteY96" fmla="*/ 1570450 h 1739822"/>
              <a:gd name="connsiteX97" fmla="*/ 1102533 w 1986199"/>
              <a:gd name="connsiteY97" fmla="*/ 1601405 h 1739822"/>
              <a:gd name="connsiteX98" fmla="*/ 1093008 w 1986199"/>
              <a:gd name="connsiteY98" fmla="*/ 1632363 h 1739822"/>
              <a:gd name="connsiteX99" fmla="*/ 1007283 w 1986199"/>
              <a:gd name="connsiteY99" fmla="*/ 1706180 h 1739822"/>
              <a:gd name="connsiteX100" fmla="*/ 983470 w 1986199"/>
              <a:gd name="connsiteY100" fmla="*/ 1727612 h 1739822"/>
              <a:gd name="connsiteX101" fmla="*/ 925671 w 1986199"/>
              <a:gd name="connsiteY101" fmla="*/ 1737614 h 1739822"/>
              <a:gd name="connsiteX102" fmla="*/ 812020 w 1986199"/>
              <a:gd name="connsiteY102" fmla="*/ 1682369 h 1739822"/>
              <a:gd name="connsiteX103" fmla="*/ 764395 w 1986199"/>
              <a:gd name="connsiteY103" fmla="*/ 1653793 h 1739822"/>
              <a:gd name="connsiteX104" fmla="*/ 681051 w 1986199"/>
              <a:gd name="connsiteY104" fmla="*/ 1625220 h 1739822"/>
              <a:gd name="connsiteX105" fmla="*/ 595326 w 1986199"/>
              <a:gd name="connsiteY105" fmla="*/ 1610930 h 1739822"/>
              <a:gd name="connsiteX106" fmla="*/ 540558 w 1986199"/>
              <a:gd name="connsiteY106" fmla="*/ 1620455 h 1739822"/>
              <a:gd name="connsiteX107" fmla="*/ 485789 w 1986199"/>
              <a:gd name="connsiteY107" fmla="*/ 1618074 h 1739822"/>
              <a:gd name="connsiteX108" fmla="*/ 385776 w 1986199"/>
              <a:gd name="connsiteY108" fmla="*/ 1634743 h 1739822"/>
              <a:gd name="connsiteX109" fmla="*/ 307195 w 1986199"/>
              <a:gd name="connsiteY109" fmla="*/ 1622838 h 1739822"/>
              <a:gd name="connsiteX110" fmla="*/ 240520 w 1986199"/>
              <a:gd name="connsiteY110" fmla="*/ 1599024 h 1739822"/>
              <a:gd name="connsiteX111" fmla="*/ 164320 w 1986199"/>
              <a:gd name="connsiteY111" fmla="*/ 1527588 h 1739822"/>
              <a:gd name="connsiteX112" fmla="*/ 69071 w 1986199"/>
              <a:gd name="connsiteY112" fmla="*/ 1477581 h 1739822"/>
              <a:gd name="connsiteX113" fmla="*/ 42876 w 1986199"/>
              <a:gd name="connsiteY113" fmla="*/ 1413288 h 1739822"/>
              <a:gd name="connsiteX114" fmla="*/ 64308 w 1986199"/>
              <a:gd name="connsiteY114" fmla="*/ 1396619 h 1739822"/>
              <a:gd name="connsiteX115" fmla="*/ 80976 w 1986199"/>
              <a:gd name="connsiteY115" fmla="*/ 1351375 h 1739822"/>
              <a:gd name="connsiteX116" fmla="*/ 73889 w 1986199"/>
              <a:gd name="connsiteY116" fmla="*/ 1315843 h 1739822"/>
              <a:gd name="connsiteX0" fmla="*/ 75410 w 1987720"/>
              <a:gd name="connsiteY0" fmla="*/ 1298274 h 1722253"/>
              <a:gd name="connsiteX1" fmla="*/ 56304 w 1987720"/>
              <a:gd name="connsiteY1" fmla="*/ 1252844 h 1722253"/>
              <a:gd name="connsiteX2" fmla="*/ 63447 w 1987720"/>
              <a:gd name="connsiteY2" fmla="*/ 1195694 h 1722253"/>
              <a:gd name="connsiteX3" fmla="*/ 34872 w 1987720"/>
              <a:gd name="connsiteY3" fmla="*/ 1098061 h 1722253"/>
              <a:gd name="connsiteX4" fmla="*/ 53922 w 1987720"/>
              <a:gd name="connsiteY4" fmla="*/ 1100444 h 1722253"/>
              <a:gd name="connsiteX5" fmla="*/ 120598 w 1987720"/>
              <a:gd name="connsiteY5" fmla="*/ 1121874 h 1722253"/>
              <a:gd name="connsiteX6" fmla="*/ 149173 w 1987720"/>
              <a:gd name="connsiteY6" fmla="*/ 1086156 h 1722253"/>
              <a:gd name="connsiteX7" fmla="*/ 196798 w 1987720"/>
              <a:gd name="connsiteY7" fmla="*/ 1069486 h 1722253"/>
              <a:gd name="connsiteX8" fmla="*/ 184891 w 1987720"/>
              <a:gd name="connsiteY8" fmla="*/ 1033769 h 1722253"/>
              <a:gd name="connsiteX9" fmla="*/ 189655 w 1987720"/>
              <a:gd name="connsiteY9" fmla="*/ 988524 h 1722253"/>
              <a:gd name="connsiteX10" fmla="*/ 211085 w 1987720"/>
              <a:gd name="connsiteY10" fmla="*/ 952806 h 1722253"/>
              <a:gd name="connsiteX11" fmla="*/ 213467 w 1987720"/>
              <a:gd name="connsiteY11" fmla="*/ 926611 h 1722253"/>
              <a:gd name="connsiteX12" fmla="*/ 234897 w 1987720"/>
              <a:gd name="connsiteY12" fmla="*/ 926612 h 1722253"/>
              <a:gd name="connsiteX13" fmla="*/ 263473 w 1987720"/>
              <a:gd name="connsiteY13" fmla="*/ 912324 h 1722253"/>
              <a:gd name="connsiteX14" fmla="*/ 313480 w 1987720"/>
              <a:gd name="connsiteY14" fmla="*/ 848030 h 1722253"/>
              <a:gd name="connsiteX15" fmla="*/ 344435 w 1987720"/>
              <a:gd name="connsiteY15" fmla="*/ 795642 h 1722253"/>
              <a:gd name="connsiteX16" fmla="*/ 437305 w 1987720"/>
              <a:gd name="connsiteY16" fmla="*/ 740874 h 1722253"/>
              <a:gd name="connsiteX17" fmla="*/ 549223 w 1987720"/>
              <a:gd name="connsiteY17" fmla="*/ 702773 h 1722253"/>
              <a:gd name="connsiteX18" fmla="*/ 523030 w 1987720"/>
              <a:gd name="connsiteY18" fmla="*/ 669436 h 1722253"/>
              <a:gd name="connsiteX19" fmla="*/ 484930 w 1987720"/>
              <a:gd name="connsiteY19" fmla="*/ 650386 h 1722253"/>
              <a:gd name="connsiteX20" fmla="*/ 503980 w 1987720"/>
              <a:gd name="connsiteY20" fmla="*/ 609905 h 1722253"/>
              <a:gd name="connsiteX21" fmla="*/ 499217 w 1987720"/>
              <a:gd name="connsiteY21" fmla="*/ 586093 h 1722253"/>
              <a:gd name="connsiteX22" fmla="*/ 494455 w 1987720"/>
              <a:gd name="connsiteY22" fmla="*/ 567043 h 1722253"/>
              <a:gd name="connsiteX23" fmla="*/ 311098 w 1987720"/>
              <a:gd name="connsiteY23" fmla="*/ 514655 h 1722253"/>
              <a:gd name="connsiteX24" fmla="*/ 22966 w 1987720"/>
              <a:gd name="connsiteY24" fmla="*/ 350348 h 1722253"/>
              <a:gd name="connsiteX25" fmla="*/ 72973 w 1987720"/>
              <a:gd name="connsiteY25" fmla="*/ 19356 h 1722253"/>
              <a:gd name="connsiteX26" fmla="*/ 508742 w 1987720"/>
              <a:gd name="connsiteY26" fmla="*/ 43169 h 1722253"/>
              <a:gd name="connsiteX27" fmla="*/ 553986 w 1987720"/>
              <a:gd name="connsiteY27" fmla="*/ 76504 h 1722253"/>
              <a:gd name="connsiteX28" fmla="*/ 563510 w 1987720"/>
              <a:gd name="connsiteY28" fmla="*/ 112225 h 1722253"/>
              <a:gd name="connsiteX29" fmla="*/ 558747 w 1987720"/>
              <a:gd name="connsiteY29" fmla="*/ 183662 h 1722253"/>
              <a:gd name="connsiteX30" fmla="*/ 582864 w 1987720"/>
              <a:gd name="connsiteY30" fmla="*/ 238806 h 1722253"/>
              <a:gd name="connsiteX31" fmla="*/ 644472 w 1987720"/>
              <a:gd name="connsiteY31" fmla="*/ 271769 h 1722253"/>
              <a:gd name="connsiteX32" fmla="*/ 775441 w 1987720"/>
              <a:gd name="connsiteY32" fmla="*/ 343206 h 1722253"/>
              <a:gd name="connsiteX33" fmla="*/ 865930 w 1987720"/>
              <a:gd name="connsiteY33" fmla="*/ 402735 h 1722253"/>
              <a:gd name="connsiteX34" fmla="*/ 937366 w 1987720"/>
              <a:gd name="connsiteY34" fmla="*/ 352731 h 1722253"/>
              <a:gd name="connsiteX35" fmla="*/ 987372 w 1987720"/>
              <a:gd name="connsiteY35" fmla="*/ 324156 h 1722253"/>
              <a:gd name="connsiteX36" fmla="*/ 1001660 w 1987720"/>
              <a:gd name="connsiteY36" fmla="*/ 340825 h 1722253"/>
              <a:gd name="connsiteX37" fmla="*/ 1044522 w 1987720"/>
              <a:gd name="connsiteY37" fmla="*/ 357494 h 1722253"/>
              <a:gd name="connsiteX38" fmla="*/ 1068336 w 1987720"/>
              <a:gd name="connsiteY38" fmla="*/ 369400 h 1722253"/>
              <a:gd name="connsiteX39" fmla="*/ 1142154 w 1987720"/>
              <a:gd name="connsiteY39" fmla="*/ 364637 h 1722253"/>
              <a:gd name="connsiteX40" fmla="*/ 1165967 w 1987720"/>
              <a:gd name="connsiteY40" fmla="*/ 381306 h 1722253"/>
              <a:gd name="connsiteX41" fmla="*/ 1211211 w 1987720"/>
              <a:gd name="connsiteY41" fmla="*/ 386069 h 1722253"/>
              <a:gd name="connsiteX42" fmla="*/ 1223116 w 1987720"/>
              <a:gd name="connsiteY42" fmla="*/ 397975 h 1722253"/>
              <a:gd name="connsiteX43" fmla="*/ 1235023 w 1987720"/>
              <a:gd name="connsiteY43" fmla="*/ 428931 h 1722253"/>
              <a:gd name="connsiteX44" fmla="*/ 1249311 w 1987720"/>
              <a:gd name="connsiteY44" fmla="*/ 440837 h 1722253"/>
              <a:gd name="connsiteX45" fmla="*/ 1285030 w 1987720"/>
              <a:gd name="connsiteY45" fmla="*/ 464650 h 1722253"/>
              <a:gd name="connsiteX46" fmla="*/ 1301698 w 1987720"/>
              <a:gd name="connsiteY46" fmla="*/ 455125 h 1722253"/>
              <a:gd name="connsiteX47" fmla="*/ 1337417 w 1987720"/>
              <a:gd name="connsiteY47" fmla="*/ 464650 h 1722253"/>
              <a:gd name="connsiteX48" fmla="*/ 1396947 w 1987720"/>
              <a:gd name="connsiteY48" fmla="*/ 526563 h 1722253"/>
              <a:gd name="connsiteX49" fmla="*/ 1373134 w 1987720"/>
              <a:gd name="connsiteY49" fmla="*/ 576568 h 1722253"/>
              <a:gd name="connsiteX50" fmla="*/ 1415999 w 1987720"/>
              <a:gd name="connsiteY50" fmla="*/ 662294 h 1722253"/>
              <a:gd name="connsiteX51" fmla="*/ 1437429 w 1987720"/>
              <a:gd name="connsiteY51" fmla="*/ 719444 h 1722253"/>
              <a:gd name="connsiteX52" fmla="*/ 1463622 w 1987720"/>
              <a:gd name="connsiteY52" fmla="*/ 745637 h 1722253"/>
              <a:gd name="connsiteX53" fmla="*/ 1511248 w 1987720"/>
              <a:gd name="connsiteY53" fmla="*/ 778974 h 1722253"/>
              <a:gd name="connsiteX54" fmla="*/ 1568399 w 1987720"/>
              <a:gd name="connsiteY54" fmla="*/ 759925 h 1722253"/>
              <a:gd name="connsiteX55" fmla="*/ 1637455 w 1987720"/>
              <a:gd name="connsiteY55" fmla="*/ 698012 h 1722253"/>
              <a:gd name="connsiteX56" fmla="*/ 1654123 w 1987720"/>
              <a:gd name="connsiteY56" fmla="*/ 686106 h 1722253"/>
              <a:gd name="connsiteX57" fmla="*/ 1692223 w 1987720"/>
              <a:gd name="connsiteY57" fmla="*/ 726587 h 1722253"/>
              <a:gd name="connsiteX58" fmla="*/ 1723180 w 1987720"/>
              <a:gd name="connsiteY58" fmla="*/ 740875 h 1722253"/>
              <a:gd name="connsiteX59" fmla="*/ 1766042 w 1987720"/>
              <a:gd name="connsiteY59" fmla="*/ 764687 h 1722253"/>
              <a:gd name="connsiteX60" fmla="*/ 1794617 w 1987720"/>
              <a:gd name="connsiteY60" fmla="*/ 793262 h 1722253"/>
              <a:gd name="connsiteX61" fmla="*/ 1875580 w 1987720"/>
              <a:gd name="connsiteY61" fmla="*/ 836125 h 1722253"/>
              <a:gd name="connsiteX62" fmla="*/ 1906536 w 1987720"/>
              <a:gd name="connsiteY62" fmla="*/ 836125 h 1722253"/>
              <a:gd name="connsiteX63" fmla="*/ 1942255 w 1987720"/>
              <a:gd name="connsiteY63" fmla="*/ 843269 h 1722253"/>
              <a:gd name="connsiteX64" fmla="*/ 1942255 w 1987720"/>
              <a:gd name="connsiteY64" fmla="*/ 900418 h 1722253"/>
              <a:gd name="connsiteX65" fmla="*/ 1956542 w 1987720"/>
              <a:gd name="connsiteY65" fmla="*/ 976619 h 1722253"/>
              <a:gd name="connsiteX66" fmla="*/ 1951780 w 1987720"/>
              <a:gd name="connsiteY66" fmla="*/ 1031387 h 1722253"/>
              <a:gd name="connsiteX67" fmla="*/ 1949398 w 1987720"/>
              <a:gd name="connsiteY67" fmla="*/ 1090918 h 1722253"/>
              <a:gd name="connsiteX68" fmla="*/ 1982736 w 1987720"/>
              <a:gd name="connsiteY68" fmla="*/ 1162356 h 1722253"/>
              <a:gd name="connsiteX69" fmla="*/ 1985117 w 1987720"/>
              <a:gd name="connsiteY69" fmla="*/ 1183787 h 1722253"/>
              <a:gd name="connsiteX70" fmla="*/ 1958923 w 1987720"/>
              <a:gd name="connsiteY70" fmla="*/ 1248081 h 1722253"/>
              <a:gd name="connsiteX71" fmla="*/ 1904155 w 1987720"/>
              <a:gd name="connsiteY71" fmla="*/ 1312375 h 1722253"/>
              <a:gd name="connsiteX72" fmla="*/ 1901773 w 1987720"/>
              <a:gd name="connsiteY72" fmla="*/ 1371906 h 1722253"/>
              <a:gd name="connsiteX73" fmla="*/ 1923203 w 1987720"/>
              <a:gd name="connsiteY73" fmla="*/ 1402861 h 1722253"/>
              <a:gd name="connsiteX74" fmla="*/ 1839860 w 1987720"/>
              <a:gd name="connsiteY74" fmla="*/ 1352856 h 1722253"/>
              <a:gd name="connsiteX75" fmla="*/ 1792235 w 1987720"/>
              <a:gd name="connsiteY75" fmla="*/ 1400480 h 1722253"/>
              <a:gd name="connsiteX76" fmla="*/ 1716035 w 1987720"/>
              <a:gd name="connsiteY76" fmla="*/ 1324280 h 1722253"/>
              <a:gd name="connsiteX77" fmla="*/ 1685079 w 1987720"/>
              <a:gd name="connsiteY77" fmla="*/ 1293324 h 1722253"/>
              <a:gd name="connsiteX78" fmla="*/ 1601735 w 1987720"/>
              <a:gd name="connsiteY78" fmla="*/ 1264749 h 1722253"/>
              <a:gd name="connsiteX79" fmla="*/ 1537441 w 1987720"/>
              <a:gd name="connsiteY79" fmla="*/ 1179024 h 1722253"/>
              <a:gd name="connsiteX80" fmla="*/ 1492197 w 1987720"/>
              <a:gd name="connsiteY80" fmla="*/ 1145687 h 1722253"/>
              <a:gd name="connsiteX81" fmla="*/ 1435047 w 1987720"/>
              <a:gd name="connsiteY81" fmla="*/ 1136161 h 1722253"/>
              <a:gd name="connsiteX82" fmla="*/ 1344560 w 1987720"/>
              <a:gd name="connsiteY82" fmla="*/ 1150451 h 1722253"/>
              <a:gd name="connsiteX83" fmla="*/ 1327891 w 1987720"/>
              <a:gd name="connsiteY83" fmla="*/ 1148068 h 1722253"/>
              <a:gd name="connsiteX84" fmla="*/ 1287410 w 1987720"/>
              <a:gd name="connsiteY84" fmla="*/ 1174261 h 1722253"/>
              <a:gd name="connsiteX85" fmla="*/ 1254072 w 1987720"/>
              <a:gd name="connsiteY85" fmla="*/ 1190930 h 1722253"/>
              <a:gd name="connsiteX86" fmla="*/ 1249310 w 1987720"/>
              <a:gd name="connsiteY86" fmla="*/ 1212362 h 1722253"/>
              <a:gd name="connsiteX87" fmla="*/ 1218354 w 1987720"/>
              <a:gd name="connsiteY87" fmla="*/ 1231412 h 1722253"/>
              <a:gd name="connsiteX88" fmla="*/ 1194541 w 1987720"/>
              <a:gd name="connsiteY88" fmla="*/ 1264749 h 1722253"/>
              <a:gd name="connsiteX89" fmla="*/ 1137391 w 1987720"/>
              <a:gd name="connsiteY89" fmla="*/ 1293324 h 1722253"/>
              <a:gd name="connsiteX90" fmla="*/ 1115960 w 1987720"/>
              <a:gd name="connsiteY90" fmla="*/ 1324281 h 1722253"/>
              <a:gd name="connsiteX91" fmla="*/ 1089766 w 1987720"/>
              <a:gd name="connsiteY91" fmla="*/ 1350474 h 1722253"/>
              <a:gd name="connsiteX92" fmla="*/ 1075479 w 1987720"/>
              <a:gd name="connsiteY92" fmla="*/ 1417149 h 1722253"/>
              <a:gd name="connsiteX93" fmla="*/ 1087385 w 1987720"/>
              <a:gd name="connsiteY93" fmla="*/ 1464774 h 1722253"/>
              <a:gd name="connsiteX94" fmla="*/ 1113579 w 1987720"/>
              <a:gd name="connsiteY94" fmla="*/ 1505255 h 1722253"/>
              <a:gd name="connsiteX95" fmla="*/ 1118341 w 1987720"/>
              <a:gd name="connsiteY95" fmla="*/ 1552881 h 1722253"/>
              <a:gd name="connsiteX96" fmla="*/ 1104054 w 1987720"/>
              <a:gd name="connsiteY96" fmla="*/ 1583836 h 1722253"/>
              <a:gd name="connsiteX97" fmla="*/ 1094529 w 1987720"/>
              <a:gd name="connsiteY97" fmla="*/ 1614794 h 1722253"/>
              <a:gd name="connsiteX98" fmla="*/ 1008804 w 1987720"/>
              <a:gd name="connsiteY98" fmla="*/ 1688611 h 1722253"/>
              <a:gd name="connsiteX99" fmla="*/ 984991 w 1987720"/>
              <a:gd name="connsiteY99" fmla="*/ 1710043 h 1722253"/>
              <a:gd name="connsiteX100" fmla="*/ 927192 w 1987720"/>
              <a:gd name="connsiteY100" fmla="*/ 1720045 h 1722253"/>
              <a:gd name="connsiteX101" fmla="*/ 813541 w 1987720"/>
              <a:gd name="connsiteY101" fmla="*/ 1664800 h 1722253"/>
              <a:gd name="connsiteX102" fmla="*/ 765916 w 1987720"/>
              <a:gd name="connsiteY102" fmla="*/ 1636224 h 1722253"/>
              <a:gd name="connsiteX103" fmla="*/ 682572 w 1987720"/>
              <a:gd name="connsiteY103" fmla="*/ 1607651 h 1722253"/>
              <a:gd name="connsiteX104" fmla="*/ 596847 w 1987720"/>
              <a:gd name="connsiteY104" fmla="*/ 1593361 h 1722253"/>
              <a:gd name="connsiteX105" fmla="*/ 542079 w 1987720"/>
              <a:gd name="connsiteY105" fmla="*/ 1602886 h 1722253"/>
              <a:gd name="connsiteX106" fmla="*/ 487310 w 1987720"/>
              <a:gd name="connsiteY106" fmla="*/ 1600505 h 1722253"/>
              <a:gd name="connsiteX107" fmla="*/ 387297 w 1987720"/>
              <a:gd name="connsiteY107" fmla="*/ 1617174 h 1722253"/>
              <a:gd name="connsiteX108" fmla="*/ 308716 w 1987720"/>
              <a:gd name="connsiteY108" fmla="*/ 1605269 h 1722253"/>
              <a:gd name="connsiteX109" fmla="*/ 242041 w 1987720"/>
              <a:gd name="connsiteY109" fmla="*/ 1581455 h 1722253"/>
              <a:gd name="connsiteX110" fmla="*/ 165841 w 1987720"/>
              <a:gd name="connsiteY110" fmla="*/ 1510019 h 1722253"/>
              <a:gd name="connsiteX111" fmla="*/ 70592 w 1987720"/>
              <a:gd name="connsiteY111" fmla="*/ 1460012 h 1722253"/>
              <a:gd name="connsiteX112" fmla="*/ 44397 w 1987720"/>
              <a:gd name="connsiteY112" fmla="*/ 1395719 h 1722253"/>
              <a:gd name="connsiteX113" fmla="*/ 65829 w 1987720"/>
              <a:gd name="connsiteY113" fmla="*/ 1379050 h 1722253"/>
              <a:gd name="connsiteX114" fmla="*/ 82497 w 1987720"/>
              <a:gd name="connsiteY114" fmla="*/ 1333806 h 1722253"/>
              <a:gd name="connsiteX115" fmla="*/ 75410 w 1987720"/>
              <a:gd name="connsiteY115" fmla="*/ 1298274 h 1722253"/>
              <a:gd name="connsiteX0" fmla="*/ 75410 w 1987720"/>
              <a:gd name="connsiteY0" fmla="*/ 1299297 h 1723276"/>
              <a:gd name="connsiteX1" fmla="*/ 56304 w 1987720"/>
              <a:gd name="connsiteY1" fmla="*/ 1253867 h 1723276"/>
              <a:gd name="connsiteX2" fmla="*/ 63447 w 1987720"/>
              <a:gd name="connsiteY2" fmla="*/ 1196717 h 1723276"/>
              <a:gd name="connsiteX3" fmla="*/ 34872 w 1987720"/>
              <a:gd name="connsiteY3" fmla="*/ 1099084 h 1723276"/>
              <a:gd name="connsiteX4" fmla="*/ 53922 w 1987720"/>
              <a:gd name="connsiteY4" fmla="*/ 1101467 h 1723276"/>
              <a:gd name="connsiteX5" fmla="*/ 120598 w 1987720"/>
              <a:gd name="connsiteY5" fmla="*/ 1122897 h 1723276"/>
              <a:gd name="connsiteX6" fmla="*/ 149173 w 1987720"/>
              <a:gd name="connsiteY6" fmla="*/ 1087179 h 1723276"/>
              <a:gd name="connsiteX7" fmla="*/ 196798 w 1987720"/>
              <a:gd name="connsiteY7" fmla="*/ 1070509 h 1723276"/>
              <a:gd name="connsiteX8" fmla="*/ 184891 w 1987720"/>
              <a:gd name="connsiteY8" fmla="*/ 1034792 h 1723276"/>
              <a:gd name="connsiteX9" fmla="*/ 189655 w 1987720"/>
              <a:gd name="connsiteY9" fmla="*/ 989547 h 1723276"/>
              <a:gd name="connsiteX10" fmla="*/ 211085 w 1987720"/>
              <a:gd name="connsiteY10" fmla="*/ 953829 h 1723276"/>
              <a:gd name="connsiteX11" fmla="*/ 213467 w 1987720"/>
              <a:gd name="connsiteY11" fmla="*/ 927634 h 1723276"/>
              <a:gd name="connsiteX12" fmla="*/ 234897 w 1987720"/>
              <a:gd name="connsiteY12" fmla="*/ 927635 h 1723276"/>
              <a:gd name="connsiteX13" fmla="*/ 263473 w 1987720"/>
              <a:gd name="connsiteY13" fmla="*/ 913347 h 1723276"/>
              <a:gd name="connsiteX14" fmla="*/ 313480 w 1987720"/>
              <a:gd name="connsiteY14" fmla="*/ 849053 h 1723276"/>
              <a:gd name="connsiteX15" fmla="*/ 344435 w 1987720"/>
              <a:gd name="connsiteY15" fmla="*/ 796665 h 1723276"/>
              <a:gd name="connsiteX16" fmla="*/ 437305 w 1987720"/>
              <a:gd name="connsiteY16" fmla="*/ 741897 h 1723276"/>
              <a:gd name="connsiteX17" fmla="*/ 549223 w 1987720"/>
              <a:gd name="connsiteY17" fmla="*/ 703796 h 1723276"/>
              <a:gd name="connsiteX18" fmla="*/ 523030 w 1987720"/>
              <a:gd name="connsiteY18" fmla="*/ 670459 h 1723276"/>
              <a:gd name="connsiteX19" fmla="*/ 484930 w 1987720"/>
              <a:gd name="connsiteY19" fmla="*/ 651409 h 1723276"/>
              <a:gd name="connsiteX20" fmla="*/ 503980 w 1987720"/>
              <a:gd name="connsiteY20" fmla="*/ 610928 h 1723276"/>
              <a:gd name="connsiteX21" fmla="*/ 499217 w 1987720"/>
              <a:gd name="connsiteY21" fmla="*/ 587116 h 1723276"/>
              <a:gd name="connsiteX22" fmla="*/ 494455 w 1987720"/>
              <a:gd name="connsiteY22" fmla="*/ 568066 h 1723276"/>
              <a:gd name="connsiteX23" fmla="*/ 311098 w 1987720"/>
              <a:gd name="connsiteY23" fmla="*/ 515678 h 1723276"/>
              <a:gd name="connsiteX24" fmla="*/ 22966 w 1987720"/>
              <a:gd name="connsiteY24" fmla="*/ 351371 h 1723276"/>
              <a:gd name="connsiteX25" fmla="*/ 72973 w 1987720"/>
              <a:gd name="connsiteY25" fmla="*/ 20379 h 1723276"/>
              <a:gd name="connsiteX26" fmla="*/ 508742 w 1987720"/>
              <a:gd name="connsiteY26" fmla="*/ 44192 h 1723276"/>
              <a:gd name="connsiteX27" fmla="*/ 563510 w 1987720"/>
              <a:gd name="connsiteY27" fmla="*/ 113248 h 1723276"/>
              <a:gd name="connsiteX28" fmla="*/ 558747 w 1987720"/>
              <a:gd name="connsiteY28" fmla="*/ 184685 h 1723276"/>
              <a:gd name="connsiteX29" fmla="*/ 582864 w 1987720"/>
              <a:gd name="connsiteY29" fmla="*/ 239829 h 1723276"/>
              <a:gd name="connsiteX30" fmla="*/ 644472 w 1987720"/>
              <a:gd name="connsiteY30" fmla="*/ 272792 h 1723276"/>
              <a:gd name="connsiteX31" fmla="*/ 775441 w 1987720"/>
              <a:gd name="connsiteY31" fmla="*/ 344229 h 1723276"/>
              <a:gd name="connsiteX32" fmla="*/ 865930 w 1987720"/>
              <a:gd name="connsiteY32" fmla="*/ 403758 h 1723276"/>
              <a:gd name="connsiteX33" fmla="*/ 937366 w 1987720"/>
              <a:gd name="connsiteY33" fmla="*/ 353754 h 1723276"/>
              <a:gd name="connsiteX34" fmla="*/ 987372 w 1987720"/>
              <a:gd name="connsiteY34" fmla="*/ 325179 h 1723276"/>
              <a:gd name="connsiteX35" fmla="*/ 1001660 w 1987720"/>
              <a:gd name="connsiteY35" fmla="*/ 341848 h 1723276"/>
              <a:gd name="connsiteX36" fmla="*/ 1044522 w 1987720"/>
              <a:gd name="connsiteY36" fmla="*/ 358517 h 1723276"/>
              <a:gd name="connsiteX37" fmla="*/ 1068336 w 1987720"/>
              <a:gd name="connsiteY37" fmla="*/ 370423 h 1723276"/>
              <a:gd name="connsiteX38" fmla="*/ 1142154 w 1987720"/>
              <a:gd name="connsiteY38" fmla="*/ 365660 h 1723276"/>
              <a:gd name="connsiteX39" fmla="*/ 1165967 w 1987720"/>
              <a:gd name="connsiteY39" fmla="*/ 382329 h 1723276"/>
              <a:gd name="connsiteX40" fmla="*/ 1211211 w 1987720"/>
              <a:gd name="connsiteY40" fmla="*/ 387092 h 1723276"/>
              <a:gd name="connsiteX41" fmla="*/ 1223116 w 1987720"/>
              <a:gd name="connsiteY41" fmla="*/ 398998 h 1723276"/>
              <a:gd name="connsiteX42" fmla="*/ 1235023 w 1987720"/>
              <a:gd name="connsiteY42" fmla="*/ 429954 h 1723276"/>
              <a:gd name="connsiteX43" fmla="*/ 1249311 w 1987720"/>
              <a:gd name="connsiteY43" fmla="*/ 441860 h 1723276"/>
              <a:gd name="connsiteX44" fmla="*/ 1285030 w 1987720"/>
              <a:gd name="connsiteY44" fmla="*/ 465673 h 1723276"/>
              <a:gd name="connsiteX45" fmla="*/ 1301698 w 1987720"/>
              <a:gd name="connsiteY45" fmla="*/ 456148 h 1723276"/>
              <a:gd name="connsiteX46" fmla="*/ 1337417 w 1987720"/>
              <a:gd name="connsiteY46" fmla="*/ 465673 h 1723276"/>
              <a:gd name="connsiteX47" fmla="*/ 1396947 w 1987720"/>
              <a:gd name="connsiteY47" fmla="*/ 527586 h 1723276"/>
              <a:gd name="connsiteX48" fmla="*/ 1373134 w 1987720"/>
              <a:gd name="connsiteY48" fmla="*/ 577591 h 1723276"/>
              <a:gd name="connsiteX49" fmla="*/ 1415999 w 1987720"/>
              <a:gd name="connsiteY49" fmla="*/ 663317 h 1723276"/>
              <a:gd name="connsiteX50" fmla="*/ 1437429 w 1987720"/>
              <a:gd name="connsiteY50" fmla="*/ 720467 h 1723276"/>
              <a:gd name="connsiteX51" fmla="*/ 1463622 w 1987720"/>
              <a:gd name="connsiteY51" fmla="*/ 746660 h 1723276"/>
              <a:gd name="connsiteX52" fmla="*/ 1511248 w 1987720"/>
              <a:gd name="connsiteY52" fmla="*/ 779997 h 1723276"/>
              <a:gd name="connsiteX53" fmla="*/ 1568399 w 1987720"/>
              <a:gd name="connsiteY53" fmla="*/ 760948 h 1723276"/>
              <a:gd name="connsiteX54" fmla="*/ 1637455 w 1987720"/>
              <a:gd name="connsiteY54" fmla="*/ 699035 h 1723276"/>
              <a:gd name="connsiteX55" fmla="*/ 1654123 w 1987720"/>
              <a:gd name="connsiteY55" fmla="*/ 687129 h 1723276"/>
              <a:gd name="connsiteX56" fmla="*/ 1692223 w 1987720"/>
              <a:gd name="connsiteY56" fmla="*/ 727610 h 1723276"/>
              <a:gd name="connsiteX57" fmla="*/ 1723180 w 1987720"/>
              <a:gd name="connsiteY57" fmla="*/ 741898 h 1723276"/>
              <a:gd name="connsiteX58" fmla="*/ 1766042 w 1987720"/>
              <a:gd name="connsiteY58" fmla="*/ 765710 h 1723276"/>
              <a:gd name="connsiteX59" fmla="*/ 1794617 w 1987720"/>
              <a:gd name="connsiteY59" fmla="*/ 794285 h 1723276"/>
              <a:gd name="connsiteX60" fmla="*/ 1875580 w 1987720"/>
              <a:gd name="connsiteY60" fmla="*/ 837148 h 1723276"/>
              <a:gd name="connsiteX61" fmla="*/ 1906536 w 1987720"/>
              <a:gd name="connsiteY61" fmla="*/ 837148 h 1723276"/>
              <a:gd name="connsiteX62" fmla="*/ 1942255 w 1987720"/>
              <a:gd name="connsiteY62" fmla="*/ 844292 h 1723276"/>
              <a:gd name="connsiteX63" fmla="*/ 1942255 w 1987720"/>
              <a:gd name="connsiteY63" fmla="*/ 901441 h 1723276"/>
              <a:gd name="connsiteX64" fmla="*/ 1956542 w 1987720"/>
              <a:gd name="connsiteY64" fmla="*/ 977642 h 1723276"/>
              <a:gd name="connsiteX65" fmla="*/ 1951780 w 1987720"/>
              <a:gd name="connsiteY65" fmla="*/ 1032410 h 1723276"/>
              <a:gd name="connsiteX66" fmla="*/ 1949398 w 1987720"/>
              <a:gd name="connsiteY66" fmla="*/ 1091941 h 1723276"/>
              <a:gd name="connsiteX67" fmla="*/ 1982736 w 1987720"/>
              <a:gd name="connsiteY67" fmla="*/ 1163379 h 1723276"/>
              <a:gd name="connsiteX68" fmla="*/ 1985117 w 1987720"/>
              <a:gd name="connsiteY68" fmla="*/ 1184810 h 1723276"/>
              <a:gd name="connsiteX69" fmla="*/ 1958923 w 1987720"/>
              <a:gd name="connsiteY69" fmla="*/ 1249104 h 1723276"/>
              <a:gd name="connsiteX70" fmla="*/ 1904155 w 1987720"/>
              <a:gd name="connsiteY70" fmla="*/ 1313398 h 1723276"/>
              <a:gd name="connsiteX71" fmla="*/ 1901773 w 1987720"/>
              <a:gd name="connsiteY71" fmla="*/ 1372929 h 1723276"/>
              <a:gd name="connsiteX72" fmla="*/ 1923203 w 1987720"/>
              <a:gd name="connsiteY72" fmla="*/ 1403884 h 1723276"/>
              <a:gd name="connsiteX73" fmla="*/ 1839860 w 1987720"/>
              <a:gd name="connsiteY73" fmla="*/ 1353879 h 1723276"/>
              <a:gd name="connsiteX74" fmla="*/ 1792235 w 1987720"/>
              <a:gd name="connsiteY74" fmla="*/ 1401503 h 1723276"/>
              <a:gd name="connsiteX75" fmla="*/ 1716035 w 1987720"/>
              <a:gd name="connsiteY75" fmla="*/ 1325303 h 1723276"/>
              <a:gd name="connsiteX76" fmla="*/ 1685079 w 1987720"/>
              <a:gd name="connsiteY76" fmla="*/ 1294347 h 1723276"/>
              <a:gd name="connsiteX77" fmla="*/ 1601735 w 1987720"/>
              <a:gd name="connsiteY77" fmla="*/ 1265772 h 1723276"/>
              <a:gd name="connsiteX78" fmla="*/ 1537441 w 1987720"/>
              <a:gd name="connsiteY78" fmla="*/ 1180047 h 1723276"/>
              <a:gd name="connsiteX79" fmla="*/ 1492197 w 1987720"/>
              <a:gd name="connsiteY79" fmla="*/ 1146710 h 1723276"/>
              <a:gd name="connsiteX80" fmla="*/ 1435047 w 1987720"/>
              <a:gd name="connsiteY80" fmla="*/ 1137184 h 1723276"/>
              <a:gd name="connsiteX81" fmla="*/ 1344560 w 1987720"/>
              <a:gd name="connsiteY81" fmla="*/ 1151474 h 1723276"/>
              <a:gd name="connsiteX82" fmla="*/ 1327891 w 1987720"/>
              <a:gd name="connsiteY82" fmla="*/ 1149091 h 1723276"/>
              <a:gd name="connsiteX83" fmla="*/ 1287410 w 1987720"/>
              <a:gd name="connsiteY83" fmla="*/ 1175284 h 1723276"/>
              <a:gd name="connsiteX84" fmla="*/ 1254072 w 1987720"/>
              <a:gd name="connsiteY84" fmla="*/ 1191953 h 1723276"/>
              <a:gd name="connsiteX85" fmla="*/ 1249310 w 1987720"/>
              <a:gd name="connsiteY85" fmla="*/ 1213385 h 1723276"/>
              <a:gd name="connsiteX86" fmla="*/ 1218354 w 1987720"/>
              <a:gd name="connsiteY86" fmla="*/ 1232435 h 1723276"/>
              <a:gd name="connsiteX87" fmla="*/ 1194541 w 1987720"/>
              <a:gd name="connsiteY87" fmla="*/ 1265772 h 1723276"/>
              <a:gd name="connsiteX88" fmla="*/ 1137391 w 1987720"/>
              <a:gd name="connsiteY88" fmla="*/ 1294347 h 1723276"/>
              <a:gd name="connsiteX89" fmla="*/ 1115960 w 1987720"/>
              <a:gd name="connsiteY89" fmla="*/ 1325304 h 1723276"/>
              <a:gd name="connsiteX90" fmla="*/ 1089766 w 1987720"/>
              <a:gd name="connsiteY90" fmla="*/ 1351497 h 1723276"/>
              <a:gd name="connsiteX91" fmla="*/ 1075479 w 1987720"/>
              <a:gd name="connsiteY91" fmla="*/ 1418172 h 1723276"/>
              <a:gd name="connsiteX92" fmla="*/ 1087385 w 1987720"/>
              <a:gd name="connsiteY92" fmla="*/ 1465797 h 1723276"/>
              <a:gd name="connsiteX93" fmla="*/ 1113579 w 1987720"/>
              <a:gd name="connsiteY93" fmla="*/ 1506278 h 1723276"/>
              <a:gd name="connsiteX94" fmla="*/ 1118341 w 1987720"/>
              <a:gd name="connsiteY94" fmla="*/ 1553904 h 1723276"/>
              <a:gd name="connsiteX95" fmla="*/ 1104054 w 1987720"/>
              <a:gd name="connsiteY95" fmla="*/ 1584859 h 1723276"/>
              <a:gd name="connsiteX96" fmla="*/ 1094529 w 1987720"/>
              <a:gd name="connsiteY96" fmla="*/ 1615817 h 1723276"/>
              <a:gd name="connsiteX97" fmla="*/ 1008804 w 1987720"/>
              <a:gd name="connsiteY97" fmla="*/ 1689634 h 1723276"/>
              <a:gd name="connsiteX98" fmla="*/ 984991 w 1987720"/>
              <a:gd name="connsiteY98" fmla="*/ 1711066 h 1723276"/>
              <a:gd name="connsiteX99" fmla="*/ 927192 w 1987720"/>
              <a:gd name="connsiteY99" fmla="*/ 1721068 h 1723276"/>
              <a:gd name="connsiteX100" fmla="*/ 813541 w 1987720"/>
              <a:gd name="connsiteY100" fmla="*/ 1665823 h 1723276"/>
              <a:gd name="connsiteX101" fmla="*/ 765916 w 1987720"/>
              <a:gd name="connsiteY101" fmla="*/ 1637247 h 1723276"/>
              <a:gd name="connsiteX102" fmla="*/ 682572 w 1987720"/>
              <a:gd name="connsiteY102" fmla="*/ 1608674 h 1723276"/>
              <a:gd name="connsiteX103" fmla="*/ 596847 w 1987720"/>
              <a:gd name="connsiteY103" fmla="*/ 1594384 h 1723276"/>
              <a:gd name="connsiteX104" fmla="*/ 542079 w 1987720"/>
              <a:gd name="connsiteY104" fmla="*/ 1603909 h 1723276"/>
              <a:gd name="connsiteX105" fmla="*/ 487310 w 1987720"/>
              <a:gd name="connsiteY105" fmla="*/ 1601528 h 1723276"/>
              <a:gd name="connsiteX106" fmla="*/ 387297 w 1987720"/>
              <a:gd name="connsiteY106" fmla="*/ 1618197 h 1723276"/>
              <a:gd name="connsiteX107" fmla="*/ 308716 w 1987720"/>
              <a:gd name="connsiteY107" fmla="*/ 1606292 h 1723276"/>
              <a:gd name="connsiteX108" fmla="*/ 242041 w 1987720"/>
              <a:gd name="connsiteY108" fmla="*/ 1582478 h 1723276"/>
              <a:gd name="connsiteX109" fmla="*/ 165841 w 1987720"/>
              <a:gd name="connsiteY109" fmla="*/ 1511042 h 1723276"/>
              <a:gd name="connsiteX110" fmla="*/ 70592 w 1987720"/>
              <a:gd name="connsiteY110" fmla="*/ 1461035 h 1723276"/>
              <a:gd name="connsiteX111" fmla="*/ 44397 w 1987720"/>
              <a:gd name="connsiteY111" fmla="*/ 1396742 h 1723276"/>
              <a:gd name="connsiteX112" fmla="*/ 65829 w 1987720"/>
              <a:gd name="connsiteY112" fmla="*/ 1380073 h 1723276"/>
              <a:gd name="connsiteX113" fmla="*/ 82497 w 1987720"/>
              <a:gd name="connsiteY113" fmla="*/ 1334829 h 1723276"/>
              <a:gd name="connsiteX114" fmla="*/ 75410 w 1987720"/>
              <a:gd name="connsiteY114" fmla="*/ 1299297 h 1723276"/>
              <a:gd name="connsiteX0" fmla="*/ 75410 w 1987720"/>
              <a:gd name="connsiteY0" fmla="*/ 1301610 h 1725589"/>
              <a:gd name="connsiteX1" fmla="*/ 56304 w 1987720"/>
              <a:gd name="connsiteY1" fmla="*/ 1256180 h 1725589"/>
              <a:gd name="connsiteX2" fmla="*/ 63447 w 1987720"/>
              <a:gd name="connsiteY2" fmla="*/ 1199030 h 1725589"/>
              <a:gd name="connsiteX3" fmla="*/ 34872 w 1987720"/>
              <a:gd name="connsiteY3" fmla="*/ 1101397 h 1725589"/>
              <a:gd name="connsiteX4" fmla="*/ 53922 w 1987720"/>
              <a:gd name="connsiteY4" fmla="*/ 1103780 h 1725589"/>
              <a:gd name="connsiteX5" fmla="*/ 120598 w 1987720"/>
              <a:gd name="connsiteY5" fmla="*/ 1125210 h 1725589"/>
              <a:gd name="connsiteX6" fmla="*/ 149173 w 1987720"/>
              <a:gd name="connsiteY6" fmla="*/ 1089492 h 1725589"/>
              <a:gd name="connsiteX7" fmla="*/ 196798 w 1987720"/>
              <a:gd name="connsiteY7" fmla="*/ 1072822 h 1725589"/>
              <a:gd name="connsiteX8" fmla="*/ 184891 w 1987720"/>
              <a:gd name="connsiteY8" fmla="*/ 1037105 h 1725589"/>
              <a:gd name="connsiteX9" fmla="*/ 189655 w 1987720"/>
              <a:gd name="connsiteY9" fmla="*/ 991860 h 1725589"/>
              <a:gd name="connsiteX10" fmla="*/ 211085 w 1987720"/>
              <a:gd name="connsiteY10" fmla="*/ 956142 h 1725589"/>
              <a:gd name="connsiteX11" fmla="*/ 213467 w 1987720"/>
              <a:gd name="connsiteY11" fmla="*/ 929947 h 1725589"/>
              <a:gd name="connsiteX12" fmla="*/ 234897 w 1987720"/>
              <a:gd name="connsiteY12" fmla="*/ 929948 h 1725589"/>
              <a:gd name="connsiteX13" fmla="*/ 263473 w 1987720"/>
              <a:gd name="connsiteY13" fmla="*/ 915660 h 1725589"/>
              <a:gd name="connsiteX14" fmla="*/ 313480 w 1987720"/>
              <a:gd name="connsiteY14" fmla="*/ 851366 h 1725589"/>
              <a:gd name="connsiteX15" fmla="*/ 344435 w 1987720"/>
              <a:gd name="connsiteY15" fmla="*/ 798978 h 1725589"/>
              <a:gd name="connsiteX16" fmla="*/ 437305 w 1987720"/>
              <a:gd name="connsiteY16" fmla="*/ 744210 h 1725589"/>
              <a:gd name="connsiteX17" fmla="*/ 549223 w 1987720"/>
              <a:gd name="connsiteY17" fmla="*/ 706109 h 1725589"/>
              <a:gd name="connsiteX18" fmla="*/ 523030 w 1987720"/>
              <a:gd name="connsiteY18" fmla="*/ 672772 h 1725589"/>
              <a:gd name="connsiteX19" fmla="*/ 484930 w 1987720"/>
              <a:gd name="connsiteY19" fmla="*/ 653722 h 1725589"/>
              <a:gd name="connsiteX20" fmla="*/ 503980 w 1987720"/>
              <a:gd name="connsiteY20" fmla="*/ 613241 h 1725589"/>
              <a:gd name="connsiteX21" fmla="*/ 499217 w 1987720"/>
              <a:gd name="connsiteY21" fmla="*/ 589429 h 1725589"/>
              <a:gd name="connsiteX22" fmla="*/ 494455 w 1987720"/>
              <a:gd name="connsiteY22" fmla="*/ 570379 h 1725589"/>
              <a:gd name="connsiteX23" fmla="*/ 311098 w 1987720"/>
              <a:gd name="connsiteY23" fmla="*/ 517991 h 1725589"/>
              <a:gd name="connsiteX24" fmla="*/ 22966 w 1987720"/>
              <a:gd name="connsiteY24" fmla="*/ 353684 h 1725589"/>
              <a:gd name="connsiteX25" fmla="*/ 72973 w 1987720"/>
              <a:gd name="connsiteY25" fmla="*/ 22692 h 1725589"/>
              <a:gd name="connsiteX26" fmla="*/ 508742 w 1987720"/>
              <a:gd name="connsiteY26" fmla="*/ 46505 h 1725589"/>
              <a:gd name="connsiteX27" fmla="*/ 558747 w 1987720"/>
              <a:gd name="connsiteY27" fmla="*/ 186998 h 1725589"/>
              <a:gd name="connsiteX28" fmla="*/ 582864 w 1987720"/>
              <a:gd name="connsiteY28" fmla="*/ 242142 h 1725589"/>
              <a:gd name="connsiteX29" fmla="*/ 644472 w 1987720"/>
              <a:gd name="connsiteY29" fmla="*/ 275105 h 1725589"/>
              <a:gd name="connsiteX30" fmla="*/ 775441 w 1987720"/>
              <a:gd name="connsiteY30" fmla="*/ 346542 h 1725589"/>
              <a:gd name="connsiteX31" fmla="*/ 865930 w 1987720"/>
              <a:gd name="connsiteY31" fmla="*/ 406071 h 1725589"/>
              <a:gd name="connsiteX32" fmla="*/ 937366 w 1987720"/>
              <a:gd name="connsiteY32" fmla="*/ 356067 h 1725589"/>
              <a:gd name="connsiteX33" fmla="*/ 987372 w 1987720"/>
              <a:gd name="connsiteY33" fmla="*/ 327492 h 1725589"/>
              <a:gd name="connsiteX34" fmla="*/ 1001660 w 1987720"/>
              <a:gd name="connsiteY34" fmla="*/ 344161 h 1725589"/>
              <a:gd name="connsiteX35" fmla="*/ 1044522 w 1987720"/>
              <a:gd name="connsiteY35" fmla="*/ 360830 h 1725589"/>
              <a:gd name="connsiteX36" fmla="*/ 1068336 w 1987720"/>
              <a:gd name="connsiteY36" fmla="*/ 372736 h 1725589"/>
              <a:gd name="connsiteX37" fmla="*/ 1142154 w 1987720"/>
              <a:gd name="connsiteY37" fmla="*/ 367973 h 1725589"/>
              <a:gd name="connsiteX38" fmla="*/ 1165967 w 1987720"/>
              <a:gd name="connsiteY38" fmla="*/ 384642 h 1725589"/>
              <a:gd name="connsiteX39" fmla="*/ 1211211 w 1987720"/>
              <a:gd name="connsiteY39" fmla="*/ 389405 h 1725589"/>
              <a:gd name="connsiteX40" fmla="*/ 1223116 w 1987720"/>
              <a:gd name="connsiteY40" fmla="*/ 401311 h 1725589"/>
              <a:gd name="connsiteX41" fmla="*/ 1235023 w 1987720"/>
              <a:gd name="connsiteY41" fmla="*/ 432267 h 1725589"/>
              <a:gd name="connsiteX42" fmla="*/ 1249311 w 1987720"/>
              <a:gd name="connsiteY42" fmla="*/ 444173 h 1725589"/>
              <a:gd name="connsiteX43" fmla="*/ 1285030 w 1987720"/>
              <a:gd name="connsiteY43" fmla="*/ 467986 h 1725589"/>
              <a:gd name="connsiteX44" fmla="*/ 1301698 w 1987720"/>
              <a:gd name="connsiteY44" fmla="*/ 458461 h 1725589"/>
              <a:gd name="connsiteX45" fmla="*/ 1337417 w 1987720"/>
              <a:gd name="connsiteY45" fmla="*/ 467986 h 1725589"/>
              <a:gd name="connsiteX46" fmla="*/ 1396947 w 1987720"/>
              <a:gd name="connsiteY46" fmla="*/ 529899 h 1725589"/>
              <a:gd name="connsiteX47" fmla="*/ 1373134 w 1987720"/>
              <a:gd name="connsiteY47" fmla="*/ 579904 h 1725589"/>
              <a:gd name="connsiteX48" fmla="*/ 1415999 w 1987720"/>
              <a:gd name="connsiteY48" fmla="*/ 665630 h 1725589"/>
              <a:gd name="connsiteX49" fmla="*/ 1437429 w 1987720"/>
              <a:gd name="connsiteY49" fmla="*/ 722780 h 1725589"/>
              <a:gd name="connsiteX50" fmla="*/ 1463622 w 1987720"/>
              <a:gd name="connsiteY50" fmla="*/ 748973 h 1725589"/>
              <a:gd name="connsiteX51" fmla="*/ 1511248 w 1987720"/>
              <a:gd name="connsiteY51" fmla="*/ 782310 h 1725589"/>
              <a:gd name="connsiteX52" fmla="*/ 1568399 w 1987720"/>
              <a:gd name="connsiteY52" fmla="*/ 763261 h 1725589"/>
              <a:gd name="connsiteX53" fmla="*/ 1637455 w 1987720"/>
              <a:gd name="connsiteY53" fmla="*/ 701348 h 1725589"/>
              <a:gd name="connsiteX54" fmla="*/ 1654123 w 1987720"/>
              <a:gd name="connsiteY54" fmla="*/ 689442 h 1725589"/>
              <a:gd name="connsiteX55" fmla="*/ 1692223 w 1987720"/>
              <a:gd name="connsiteY55" fmla="*/ 729923 h 1725589"/>
              <a:gd name="connsiteX56" fmla="*/ 1723180 w 1987720"/>
              <a:gd name="connsiteY56" fmla="*/ 744211 h 1725589"/>
              <a:gd name="connsiteX57" fmla="*/ 1766042 w 1987720"/>
              <a:gd name="connsiteY57" fmla="*/ 768023 h 1725589"/>
              <a:gd name="connsiteX58" fmla="*/ 1794617 w 1987720"/>
              <a:gd name="connsiteY58" fmla="*/ 796598 h 1725589"/>
              <a:gd name="connsiteX59" fmla="*/ 1875580 w 1987720"/>
              <a:gd name="connsiteY59" fmla="*/ 839461 h 1725589"/>
              <a:gd name="connsiteX60" fmla="*/ 1906536 w 1987720"/>
              <a:gd name="connsiteY60" fmla="*/ 839461 h 1725589"/>
              <a:gd name="connsiteX61" fmla="*/ 1942255 w 1987720"/>
              <a:gd name="connsiteY61" fmla="*/ 846605 h 1725589"/>
              <a:gd name="connsiteX62" fmla="*/ 1942255 w 1987720"/>
              <a:gd name="connsiteY62" fmla="*/ 903754 h 1725589"/>
              <a:gd name="connsiteX63" fmla="*/ 1956542 w 1987720"/>
              <a:gd name="connsiteY63" fmla="*/ 979955 h 1725589"/>
              <a:gd name="connsiteX64" fmla="*/ 1951780 w 1987720"/>
              <a:gd name="connsiteY64" fmla="*/ 1034723 h 1725589"/>
              <a:gd name="connsiteX65" fmla="*/ 1949398 w 1987720"/>
              <a:gd name="connsiteY65" fmla="*/ 1094254 h 1725589"/>
              <a:gd name="connsiteX66" fmla="*/ 1982736 w 1987720"/>
              <a:gd name="connsiteY66" fmla="*/ 1165692 h 1725589"/>
              <a:gd name="connsiteX67" fmla="*/ 1985117 w 1987720"/>
              <a:gd name="connsiteY67" fmla="*/ 1187123 h 1725589"/>
              <a:gd name="connsiteX68" fmla="*/ 1958923 w 1987720"/>
              <a:gd name="connsiteY68" fmla="*/ 1251417 h 1725589"/>
              <a:gd name="connsiteX69" fmla="*/ 1904155 w 1987720"/>
              <a:gd name="connsiteY69" fmla="*/ 1315711 h 1725589"/>
              <a:gd name="connsiteX70" fmla="*/ 1901773 w 1987720"/>
              <a:gd name="connsiteY70" fmla="*/ 1375242 h 1725589"/>
              <a:gd name="connsiteX71" fmla="*/ 1923203 w 1987720"/>
              <a:gd name="connsiteY71" fmla="*/ 1406197 h 1725589"/>
              <a:gd name="connsiteX72" fmla="*/ 1839860 w 1987720"/>
              <a:gd name="connsiteY72" fmla="*/ 1356192 h 1725589"/>
              <a:gd name="connsiteX73" fmla="*/ 1792235 w 1987720"/>
              <a:gd name="connsiteY73" fmla="*/ 1403816 h 1725589"/>
              <a:gd name="connsiteX74" fmla="*/ 1716035 w 1987720"/>
              <a:gd name="connsiteY74" fmla="*/ 1327616 h 1725589"/>
              <a:gd name="connsiteX75" fmla="*/ 1685079 w 1987720"/>
              <a:gd name="connsiteY75" fmla="*/ 1296660 h 1725589"/>
              <a:gd name="connsiteX76" fmla="*/ 1601735 w 1987720"/>
              <a:gd name="connsiteY76" fmla="*/ 1268085 h 1725589"/>
              <a:gd name="connsiteX77" fmla="*/ 1537441 w 1987720"/>
              <a:gd name="connsiteY77" fmla="*/ 1182360 h 1725589"/>
              <a:gd name="connsiteX78" fmla="*/ 1492197 w 1987720"/>
              <a:gd name="connsiteY78" fmla="*/ 1149023 h 1725589"/>
              <a:gd name="connsiteX79" fmla="*/ 1435047 w 1987720"/>
              <a:gd name="connsiteY79" fmla="*/ 1139497 h 1725589"/>
              <a:gd name="connsiteX80" fmla="*/ 1344560 w 1987720"/>
              <a:gd name="connsiteY80" fmla="*/ 1153787 h 1725589"/>
              <a:gd name="connsiteX81" fmla="*/ 1327891 w 1987720"/>
              <a:gd name="connsiteY81" fmla="*/ 1151404 h 1725589"/>
              <a:gd name="connsiteX82" fmla="*/ 1287410 w 1987720"/>
              <a:gd name="connsiteY82" fmla="*/ 1177597 h 1725589"/>
              <a:gd name="connsiteX83" fmla="*/ 1254072 w 1987720"/>
              <a:gd name="connsiteY83" fmla="*/ 1194266 h 1725589"/>
              <a:gd name="connsiteX84" fmla="*/ 1249310 w 1987720"/>
              <a:gd name="connsiteY84" fmla="*/ 1215698 h 1725589"/>
              <a:gd name="connsiteX85" fmla="*/ 1218354 w 1987720"/>
              <a:gd name="connsiteY85" fmla="*/ 1234748 h 1725589"/>
              <a:gd name="connsiteX86" fmla="*/ 1194541 w 1987720"/>
              <a:gd name="connsiteY86" fmla="*/ 1268085 h 1725589"/>
              <a:gd name="connsiteX87" fmla="*/ 1137391 w 1987720"/>
              <a:gd name="connsiteY87" fmla="*/ 1296660 h 1725589"/>
              <a:gd name="connsiteX88" fmla="*/ 1115960 w 1987720"/>
              <a:gd name="connsiteY88" fmla="*/ 1327617 h 1725589"/>
              <a:gd name="connsiteX89" fmla="*/ 1089766 w 1987720"/>
              <a:gd name="connsiteY89" fmla="*/ 1353810 h 1725589"/>
              <a:gd name="connsiteX90" fmla="*/ 1075479 w 1987720"/>
              <a:gd name="connsiteY90" fmla="*/ 1420485 h 1725589"/>
              <a:gd name="connsiteX91" fmla="*/ 1087385 w 1987720"/>
              <a:gd name="connsiteY91" fmla="*/ 1468110 h 1725589"/>
              <a:gd name="connsiteX92" fmla="*/ 1113579 w 1987720"/>
              <a:gd name="connsiteY92" fmla="*/ 1508591 h 1725589"/>
              <a:gd name="connsiteX93" fmla="*/ 1118341 w 1987720"/>
              <a:gd name="connsiteY93" fmla="*/ 1556217 h 1725589"/>
              <a:gd name="connsiteX94" fmla="*/ 1104054 w 1987720"/>
              <a:gd name="connsiteY94" fmla="*/ 1587172 h 1725589"/>
              <a:gd name="connsiteX95" fmla="*/ 1094529 w 1987720"/>
              <a:gd name="connsiteY95" fmla="*/ 1618130 h 1725589"/>
              <a:gd name="connsiteX96" fmla="*/ 1008804 w 1987720"/>
              <a:gd name="connsiteY96" fmla="*/ 1691947 h 1725589"/>
              <a:gd name="connsiteX97" fmla="*/ 984991 w 1987720"/>
              <a:gd name="connsiteY97" fmla="*/ 1713379 h 1725589"/>
              <a:gd name="connsiteX98" fmla="*/ 927192 w 1987720"/>
              <a:gd name="connsiteY98" fmla="*/ 1723381 h 1725589"/>
              <a:gd name="connsiteX99" fmla="*/ 813541 w 1987720"/>
              <a:gd name="connsiteY99" fmla="*/ 1668136 h 1725589"/>
              <a:gd name="connsiteX100" fmla="*/ 765916 w 1987720"/>
              <a:gd name="connsiteY100" fmla="*/ 1639560 h 1725589"/>
              <a:gd name="connsiteX101" fmla="*/ 682572 w 1987720"/>
              <a:gd name="connsiteY101" fmla="*/ 1610987 h 1725589"/>
              <a:gd name="connsiteX102" fmla="*/ 596847 w 1987720"/>
              <a:gd name="connsiteY102" fmla="*/ 1596697 h 1725589"/>
              <a:gd name="connsiteX103" fmla="*/ 542079 w 1987720"/>
              <a:gd name="connsiteY103" fmla="*/ 1606222 h 1725589"/>
              <a:gd name="connsiteX104" fmla="*/ 487310 w 1987720"/>
              <a:gd name="connsiteY104" fmla="*/ 1603841 h 1725589"/>
              <a:gd name="connsiteX105" fmla="*/ 387297 w 1987720"/>
              <a:gd name="connsiteY105" fmla="*/ 1620510 h 1725589"/>
              <a:gd name="connsiteX106" fmla="*/ 308716 w 1987720"/>
              <a:gd name="connsiteY106" fmla="*/ 1608605 h 1725589"/>
              <a:gd name="connsiteX107" fmla="*/ 242041 w 1987720"/>
              <a:gd name="connsiteY107" fmla="*/ 1584791 h 1725589"/>
              <a:gd name="connsiteX108" fmla="*/ 165841 w 1987720"/>
              <a:gd name="connsiteY108" fmla="*/ 1513355 h 1725589"/>
              <a:gd name="connsiteX109" fmla="*/ 70592 w 1987720"/>
              <a:gd name="connsiteY109" fmla="*/ 1463348 h 1725589"/>
              <a:gd name="connsiteX110" fmla="*/ 44397 w 1987720"/>
              <a:gd name="connsiteY110" fmla="*/ 1399055 h 1725589"/>
              <a:gd name="connsiteX111" fmla="*/ 65829 w 1987720"/>
              <a:gd name="connsiteY111" fmla="*/ 1382386 h 1725589"/>
              <a:gd name="connsiteX112" fmla="*/ 82497 w 1987720"/>
              <a:gd name="connsiteY112" fmla="*/ 1337142 h 1725589"/>
              <a:gd name="connsiteX113" fmla="*/ 75410 w 1987720"/>
              <a:gd name="connsiteY113" fmla="*/ 1301610 h 1725589"/>
              <a:gd name="connsiteX0" fmla="*/ 75410 w 1987720"/>
              <a:gd name="connsiteY0" fmla="*/ 1303659 h 1727638"/>
              <a:gd name="connsiteX1" fmla="*/ 56304 w 1987720"/>
              <a:gd name="connsiteY1" fmla="*/ 1258229 h 1727638"/>
              <a:gd name="connsiteX2" fmla="*/ 63447 w 1987720"/>
              <a:gd name="connsiteY2" fmla="*/ 1201079 h 1727638"/>
              <a:gd name="connsiteX3" fmla="*/ 34872 w 1987720"/>
              <a:gd name="connsiteY3" fmla="*/ 1103446 h 1727638"/>
              <a:gd name="connsiteX4" fmla="*/ 53922 w 1987720"/>
              <a:gd name="connsiteY4" fmla="*/ 1105829 h 1727638"/>
              <a:gd name="connsiteX5" fmla="*/ 120598 w 1987720"/>
              <a:gd name="connsiteY5" fmla="*/ 1127259 h 1727638"/>
              <a:gd name="connsiteX6" fmla="*/ 149173 w 1987720"/>
              <a:gd name="connsiteY6" fmla="*/ 1091541 h 1727638"/>
              <a:gd name="connsiteX7" fmla="*/ 196798 w 1987720"/>
              <a:gd name="connsiteY7" fmla="*/ 1074871 h 1727638"/>
              <a:gd name="connsiteX8" fmla="*/ 184891 w 1987720"/>
              <a:gd name="connsiteY8" fmla="*/ 1039154 h 1727638"/>
              <a:gd name="connsiteX9" fmla="*/ 189655 w 1987720"/>
              <a:gd name="connsiteY9" fmla="*/ 993909 h 1727638"/>
              <a:gd name="connsiteX10" fmla="*/ 211085 w 1987720"/>
              <a:gd name="connsiteY10" fmla="*/ 958191 h 1727638"/>
              <a:gd name="connsiteX11" fmla="*/ 213467 w 1987720"/>
              <a:gd name="connsiteY11" fmla="*/ 931996 h 1727638"/>
              <a:gd name="connsiteX12" fmla="*/ 234897 w 1987720"/>
              <a:gd name="connsiteY12" fmla="*/ 931997 h 1727638"/>
              <a:gd name="connsiteX13" fmla="*/ 263473 w 1987720"/>
              <a:gd name="connsiteY13" fmla="*/ 917709 h 1727638"/>
              <a:gd name="connsiteX14" fmla="*/ 313480 w 1987720"/>
              <a:gd name="connsiteY14" fmla="*/ 853415 h 1727638"/>
              <a:gd name="connsiteX15" fmla="*/ 344435 w 1987720"/>
              <a:gd name="connsiteY15" fmla="*/ 801027 h 1727638"/>
              <a:gd name="connsiteX16" fmla="*/ 437305 w 1987720"/>
              <a:gd name="connsiteY16" fmla="*/ 746259 h 1727638"/>
              <a:gd name="connsiteX17" fmla="*/ 549223 w 1987720"/>
              <a:gd name="connsiteY17" fmla="*/ 708158 h 1727638"/>
              <a:gd name="connsiteX18" fmla="*/ 523030 w 1987720"/>
              <a:gd name="connsiteY18" fmla="*/ 674821 h 1727638"/>
              <a:gd name="connsiteX19" fmla="*/ 484930 w 1987720"/>
              <a:gd name="connsiteY19" fmla="*/ 655771 h 1727638"/>
              <a:gd name="connsiteX20" fmla="*/ 503980 w 1987720"/>
              <a:gd name="connsiteY20" fmla="*/ 615290 h 1727638"/>
              <a:gd name="connsiteX21" fmla="*/ 499217 w 1987720"/>
              <a:gd name="connsiteY21" fmla="*/ 591478 h 1727638"/>
              <a:gd name="connsiteX22" fmla="*/ 494455 w 1987720"/>
              <a:gd name="connsiteY22" fmla="*/ 572428 h 1727638"/>
              <a:gd name="connsiteX23" fmla="*/ 311098 w 1987720"/>
              <a:gd name="connsiteY23" fmla="*/ 520040 h 1727638"/>
              <a:gd name="connsiteX24" fmla="*/ 22966 w 1987720"/>
              <a:gd name="connsiteY24" fmla="*/ 355733 h 1727638"/>
              <a:gd name="connsiteX25" fmla="*/ 72973 w 1987720"/>
              <a:gd name="connsiteY25" fmla="*/ 24741 h 1727638"/>
              <a:gd name="connsiteX26" fmla="*/ 508742 w 1987720"/>
              <a:gd name="connsiteY26" fmla="*/ 48554 h 1727638"/>
              <a:gd name="connsiteX27" fmla="*/ 582864 w 1987720"/>
              <a:gd name="connsiteY27" fmla="*/ 244191 h 1727638"/>
              <a:gd name="connsiteX28" fmla="*/ 644472 w 1987720"/>
              <a:gd name="connsiteY28" fmla="*/ 277154 h 1727638"/>
              <a:gd name="connsiteX29" fmla="*/ 775441 w 1987720"/>
              <a:gd name="connsiteY29" fmla="*/ 348591 h 1727638"/>
              <a:gd name="connsiteX30" fmla="*/ 865930 w 1987720"/>
              <a:gd name="connsiteY30" fmla="*/ 408120 h 1727638"/>
              <a:gd name="connsiteX31" fmla="*/ 937366 w 1987720"/>
              <a:gd name="connsiteY31" fmla="*/ 358116 h 1727638"/>
              <a:gd name="connsiteX32" fmla="*/ 987372 w 1987720"/>
              <a:gd name="connsiteY32" fmla="*/ 329541 h 1727638"/>
              <a:gd name="connsiteX33" fmla="*/ 1001660 w 1987720"/>
              <a:gd name="connsiteY33" fmla="*/ 346210 h 1727638"/>
              <a:gd name="connsiteX34" fmla="*/ 1044522 w 1987720"/>
              <a:gd name="connsiteY34" fmla="*/ 362879 h 1727638"/>
              <a:gd name="connsiteX35" fmla="*/ 1068336 w 1987720"/>
              <a:gd name="connsiteY35" fmla="*/ 374785 h 1727638"/>
              <a:gd name="connsiteX36" fmla="*/ 1142154 w 1987720"/>
              <a:gd name="connsiteY36" fmla="*/ 370022 h 1727638"/>
              <a:gd name="connsiteX37" fmla="*/ 1165967 w 1987720"/>
              <a:gd name="connsiteY37" fmla="*/ 386691 h 1727638"/>
              <a:gd name="connsiteX38" fmla="*/ 1211211 w 1987720"/>
              <a:gd name="connsiteY38" fmla="*/ 391454 h 1727638"/>
              <a:gd name="connsiteX39" fmla="*/ 1223116 w 1987720"/>
              <a:gd name="connsiteY39" fmla="*/ 403360 h 1727638"/>
              <a:gd name="connsiteX40" fmla="*/ 1235023 w 1987720"/>
              <a:gd name="connsiteY40" fmla="*/ 434316 h 1727638"/>
              <a:gd name="connsiteX41" fmla="*/ 1249311 w 1987720"/>
              <a:gd name="connsiteY41" fmla="*/ 446222 h 1727638"/>
              <a:gd name="connsiteX42" fmla="*/ 1285030 w 1987720"/>
              <a:gd name="connsiteY42" fmla="*/ 470035 h 1727638"/>
              <a:gd name="connsiteX43" fmla="*/ 1301698 w 1987720"/>
              <a:gd name="connsiteY43" fmla="*/ 460510 h 1727638"/>
              <a:gd name="connsiteX44" fmla="*/ 1337417 w 1987720"/>
              <a:gd name="connsiteY44" fmla="*/ 470035 h 1727638"/>
              <a:gd name="connsiteX45" fmla="*/ 1396947 w 1987720"/>
              <a:gd name="connsiteY45" fmla="*/ 531948 h 1727638"/>
              <a:gd name="connsiteX46" fmla="*/ 1373134 w 1987720"/>
              <a:gd name="connsiteY46" fmla="*/ 581953 h 1727638"/>
              <a:gd name="connsiteX47" fmla="*/ 1415999 w 1987720"/>
              <a:gd name="connsiteY47" fmla="*/ 667679 h 1727638"/>
              <a:gd name="connsiteX48" fmla="*/ 1437429 w 1987720"/>
              <a:gd name="connsiteY48" fmla="*/ 724829 h 1727638"/>
              <a:gd name="connsiteX49" fmla="*/ 1463622 w 1987720"/>
              <a:gd name="connsiteY49" fmla="*/ 751022 h 1727638"/>
              <a:gd name="connsiteX50" fmla="*/ 1511248 w 1987720"/>
              <a:gd name="connsiteY50" fmla="*/ 784359 h 1727638"/>
              <a:gd name="connsiteX51" fmla="*/ 1568399 w 1987720"/>
              <a:gd name="connsiteY51" fmla="*/ 765310 h 1727638"/>
              <a:gd name="connsiteX52" fmla="*/ 1637455 w 1987720"/>
              <a:gd name="connsiteY52" fmla="*/ 703397 h 1727638"/>
              <a:gd name="connsiteX53" fmla="*/ 1654123 w 1987720"/>
              <a:gd name="connsiteY53" fmla="*/ 691491 h 1727638"/>
              <a:gd name="connsiteX54" fmla="*/ 1692223 w 1987720"/>
              <a:gd name="connsiteY54" fmla="*/ 731972 h 1727638"/>
              <a:gd name="connsiteX55" fmla="*/ 1723180 w 1987720"/>
              <a:gd name="connsiteY55" fmla="*/ 746260 h 1727638"/>
              <a:gd name="connsiteX56" fmla="*/ 1766042 w 1987720"/>
              <a:gd name="connsiteY56" fmla="*/ 770072 h 1727638"/>
              <a:gd name="connsiteX57" fmla="*/ 1794617 w 1987720"/>
              <a:gd name="connsiteY57" fmla="*/ 798647 h 1727638"/>
              <a:gd name="connsiteX58" fmla="*/ 1875580 w 1987720"/>
              <a:gd name="connsiteY58" fmla="*/ 841510 h 1727638"/>
              <a:gd name="connsiteX59" fmla="*/ 1906536 w 1987720"/>
              <a:gd name="connsiteY59" fmla="*/ 841510 h 1727638"/>
              <a:gd name="connsiteX60" fmla="*/ 1942255 w 1987720"/>
              <a:gd name="connsiteY60" fmla="*/ 848654 h 1727638"/>
              <a:gd name="connsiteX61" fmla="*/ 1942255 w 1987720"/>
              <a:gd name="connsiteY61" fmla="*/ 905803 h 1727638"/>
              <a:gd name="connsiteX62" fmla="*/ 1956542 w 1987720"/>
              <a:gd name="connsiteY62" fmla="*/ 982004 h 1727638"/>
              <a:gd name="connsiteX63" fmla="*/ 1951780 w 1987720"/>
              <a:gd name="connsiteY63" fmla="*/ 1036772 h 1727638"/>
              <a:gd name="connsiteX64" fmla="*/ 1949398 w 1987720"/>
              <a:gd name="connsiteY64" fmla="*/ 1096303 h 1727638"/>
              <a:gd name="connsiteX65" fmla="*/ 1982736 w 1987720"/>
              <a:gd name="connsiteY65" fmla="*/ 1167741 h 1727638"/>
              <a:gd name="connsiteX66" fmla="*/ 1985117 w 1987720"/>
              <a:gd name="connsiteY66" fmla="*/ 1189172 h 1727638"/>
              <a:gd name="connsiteX67" fmla="*/ 1958923 w 1987720"/>
              <a:gd name="connsiteY67" fmla="*/ 1253466 h 1727638"/>
              <a:gd name="connsiteX68" fmla="*/ 1904155 w 1987720"/>
              <a:gd name="connsiteY68" fmla="*/ 1317760 h 1727638"/>
              <a:gd name="connsiteX69" fmla="*/ 1901773 w 1987720"/>
              <a:gd name="connsiteY69" fmla="*/ 1377291 h 1727638"/>
              <a:gd name="connsiteX70" fmla="*/ 1923203 w 1987720"/>
              <a:gd name="connsiteY70" fmla="*/ 1408246 h 1727638"/>
              <a:gd name="connsiteX71" fmla="*/ 1839860 w 1987720"/>
              <a:gd name="connsiteY71" fmla="*/ 1358241 h 1727638"/>
              <a:gd name="connsiteX72" fmla="*/ 1792235 w 1987720"/>
              <a:gd name="connsiteY72" fmla="*/ 1405865 h 1727638"/>
              <a:gd name="connsiteX73" fmla="*/ 1716035 w 1987720"/>
              <a:gd name="connsiteY73" fmla="*/ 1329665 h 1727638"/>
              <a:gd name="connsiteX74" fmla="*/ 1685079 w 1987720"/>
              <a:gd name="connsiteY74" fmla="*/ 1298709 h 1727638"/>
              <a:gd name="connsiteX75" fmla="*/ 1601735 w 1987720"/>
              <a:gd name="connsiteY75" fmla="*/ 1270134 h 1727638"/>
              <a:gd name="connsiteX76" fmla="*/ 1537441 w 1987720"/>
              <a:gd name="connsiteY76" fmla="*/ 1184409 h 1727638"/>
              <a:gd name="connsiteX77" fmla="*/ 1492197 w 1987720"/>
              <a:gd name="connsiteY77" fmla="*/ 1151072 h 1727638"/>
              <a:gd name="connsiteX78" fmla="*/ 1435047 w 1987720"/>
              <a:gd name="connsiteY78" fmla="*/ 1141546 h 1727638"/>
              <a:gd name="connsiteX79" fmla="*/ 1344560 w 1987720"/>
              <a:gd name="connsiteY79" fmla="*/ 1155836 h 1727638"/>
              <a:gd name="connsiteX80" fmla="*/ 1327891 w 1987720"/>
              <a:gd name="connsiteY80" fmla="*/ 1153453 h 1727638"/>
              <a:gd name="connsiteX81" fmla="*/ 1287410 w 1987720"/>
              <a:gd name="connsiteY81" fmla="*/ 1179646 h 1727638"/>
              <a:gd name="connsiteX82" fmla="*/ 1254072 w 1987720"/>
              <a:gd name="connsiteY82" fmla="*/ 1196315 h 1727638"/>
              <a:gd name="connsiteX83" fmla="*/ 1249310 w 1987720"/>
              <a:gd name="connsiteY83" fmla="*/ 1217747 h 1727638"/>
              <a:gd name="connsiteX84" fmla="*/ 1218354 w 1987720"/>
              <a:gd name="connsiteY84" fmla="*/ 1236797 h 1727638"/>
              <a:gd name="connsiteX85" fmla="*/ 1194541 w 1987720"/>
              <a:gd name="connsiteY85" fmla="*/ 1270134 h 1727638"/>
              <a:gd name="connsiteX86" fmla="*/ 1137391 w 1987720"/>
              <a:gd name="connsiteY86" fmla="*/ 1298709 h 1727638"/>
              <a:gd name="connsiteX87" fmla="*/ 1115960 w 1987720"/>
              <a:gd name="connsiteY87" fmla="*/ 1329666 h 1727638"/>
              <a:gd name="connsiteX88" fmla="*/ 1089766 w 1987720"/>
              <a:gd name="connsiteY88" fmla="*/ 1355859 h 1727638"/>
              <a:gd name="connsiteX89" fmla="*/ 1075479 w 1987720"/>
              <a:gd name="connsiteY89" fmla="*/ 1422534 h 1727638"/>
              <a:gd name="connsiteX90" fmla="*/ 1087385 w 1987720"/>
              <a:gd name="connsiteY90" fmla="*/ 1470159 h 1727638"/>
              <a:gd name="connsiteX91" fmla="*/ 1113579 w 1987720"/>
              <a:gd name="connsiteY91" fmla="*/ 1510640 h 1727638"/>
              <a:gd name="connsiteX92" fmla="*/ 1118341 w 1987720"/>
              <a:gd name="connsiteY92" fmla="*/ 1558266 h 1727638"/>
              <a:gd name="connsiteX93" fmla="*/ 1104054 w 1987720"/>
              <a:gd name="connsiteY93" fmla="*/ 1589221 h 1727638"/>
              <a:gd name="connsiteX94" fmla="*/ 1094529 w 1987720"/>
              <a:gd name="connsiteY94" fmla="*/ 1620179 h 1727638"/>
              <a:gd name="connsiteX95" fmla="*/ 1008804 w 1987720"/>
              <a:gd name="connsiteY95" fmla="*/ 1693996 h 1727638"/>
              <a:gd name="connsiteX96" fmla="*/ 984991 w 1987720"/>
              <a:gd name="connsiteY96" fmla="*/ 1715428 h 1727638"/>
              <a:gd name="connsiteX97" fmla="*/ 927192 w 1987720"/>
              <a:gd name="connsiteY97" fmla="*/ 1725430 h 1727638"/>
              <a:gd name="connsiteX98" fmla="*/ 813541 w 1987720"/>
              <a:gd name="connsiteY98" fmla="*/ 1670185 h 1727638"/>
              <a:gd name="connsiteX99" fmla="*/ 765916 w 1987720"/>
              <a:gd name="connsiteY99" fmla="*/ 1641609 h 1727638"/>
              <a:gd name="connsiteX100" fmla="*/ 682572 w 1987720"/>
              <a:gd name="connsiteY100" fmla="*/ 1613036 h 1727638"/>
              <a:gd name="connsiteX101" fmla="*/ 596847 w 1987720"/>
              <a:gd name="connsiteY101" fmla="*/ 1598746 h 1727638"/>
              <a:gd name="connsiteX102" fmla="*/ 542079 w 1987720"/>
              <a:gd name="connsiteY102" fmla="*/ 1608271 h 1727638"/>
              <a:gd name="connsiteX103" fmla="*/ 487310 w 1987720"/>
              <a:gd name="connsiteY103" fmla="*/ 1605890 h 1727638"/>
              <a:gd name="connsiteX104" fmla="*/ 387297 w 1987720"/>
              <a:gd name="connsiteY104" fmla="*/ 1622559 h 1727638"/>
              <a:gd name="connsiteX105" fmla="*/ 308716 w 1987720"/>
              <a:gd name="connsiteY105" fmla="*/ 1610654 h 1727638"/>
              <a:gd name="connsiteX106" fmla="*/ 242041 w 1987720"/>
              <a:gd name="connsiteY106" fmla="*/ 1586840 h 1727638"/>
              <a:gd name="connsiteX107" fmla="*/ 165841 w 1987720"/>
              <a:gd name="connsiteY107" fmla="*/ 1515404 h 1727638"/>
              <a:gd name="connsiteX108" fmla="*/ 70592 w 1987720"/>
              <a:gd name="connsiteY108" fmla="*/ 1465397 h 1727638"/>
              <a:gd name="connsiteX109" fmla="*/ 44397 w 1987720"/>
              <a:gd name="connsiteY109" fmla="*/ 1401104 h 1727638"/>
              <a:gd name="connsiteX110" fmla="*/ 65829 w 1987720"/>
              <a:gd name="connsiteY110" fmla="*/ 1384435 h 1727638"/>
              <a:gd name="connsiteX111" fmla="*/ 82497 w 1987720"/>
              <a:gd name="connsiteY111" fmla="*/ 1339191 h 1727638"/>
              <a:gd name="connsiteX112" fmla="*/ 75410 w 1987720"/>
              <a:gd name="connsiteY112" fmla="*/ 1303659 h 1727638"/>
              <a:gd name="connsiteX0" fmla="*/ 75410 w 1987720"/>
              <a:gd name="connsiteY0" fmla="*/ 1304999 h 1728978"/>
              <a:gd name="connsiteX1" fmla="*/ 56304 w 1987720"/>
              <a:gd name="connsiteY1" fmla="*/ 1259569 h 1728978"/>
              <a:gd name="connsiteX2" fmla="*/ 63447 w 1987720"/>
              <a:gd name="connsiteY2" fmla="*/ 1202419 h 1728978"/>
              <a:gd name="connsiteX3" fmla="*/ 34872 w 1987720"/>
              <a:gd name="connsiteY3" fmla="*/ 1104786 h 1728978"/>
              <a:gd name="connsiteX4" fmla="*/ 53922 w 1987720"/>
              <a:gd name="connsiteY4" fmla="*/ 1107169 h 1728978"/>
              <a:gd name="connsiteX5" fmla="*/ 120598 w 1987720"/>
              <a:gd name="connsiteY5" fmla="*/ 1128599 h 1728978"/>
              <a:gd name="connsiteX6" fmla="*/ 149173 w 1987720"/>
              <a:gd name="connsiteY6" fmla="*/ 1092881 h 1728978"/>
              <a:gd name="connsiteX7" fmla="*/ 196798 w 1987720"/>
              <a:gd name="connsiteY7" fmla="*/ 1076211 h 1728978"/>
              <a:gd name="connsiteX8" fmla="*/ 184891 w 1987720"/>
              <a:gd name="connsiteY8" fmla="*/ 1040494 h 1728978"/>
              <a:gd name="connsiteX9" fmla="*/ 189655 w 1987720"/>
              <a:gd name="connsiteY9" fmla="*/ 995249 h 1728978"/>
              <a:gd name="connsiteX10" fmla="*/ 211085 w 1987720"/>
              <a:gd name="connsiteY10" fmla="*/ 959531 h 1728978"/>
              <a:gd name="connsiteX11" fmla="*/ 213467 w 1987720"/>
              <a:gd name="connsiteY11" fmla="*/ 933336 h 1728978"/>
              <a:gd name="connsiteX12" fmla="*/ 234897 w 1987720"/>
              <a:gd name="connsiteY12" fmla="*/ 933337 h 1728978"/>
              <a:gd name="connsiteX13" fmla="*/ 263473 w 1987720"/>
              <a:gd name="connsiteY13" fmla="*/ 919049 h 1728978"/>
              <a:gd name="connsiteX14" fmla="*/ 313480 w 1987720"/>
              <a:gd name="connsiteY14" fmla="*/ 854755 h 1728978"/>
              <a:gd name="connsiteX15" fmla="*/ 344435 w 1987720"/>
              <a:gd name="connsiteY15" fmla="*/ 802367 h 1728978"/>
              <a:gd name="connsiteX16" fmla="*/ 437305 w 1987720"/>
              <a:gd name="connsiteY16" fmla="*/ 747599 h 1728978"/>
              <a:gd name="connsiteX17" fmla="*/ 549223 w 1987720"/>
              <a:gd name="connsiteY17" fmla="*/ 709498 h 1728978"/>
              <a:gd name="connsiteX18" fmla="*/ 523030 w 1987720"/>
              <a:gd name="connsiteY18" fmla="*/ 676161 h 1728978"/>
              <a:gd name="connsiteX19" fmla="*/ 484930 w 1987720"/>
              <a:gd name="connsiteY19" fmla="*/ 657111 h 1728978"/>
              <a:gd name="connsiteX20" fmla="*/ 503980 w 1987720"/>
              <a:gd name="connsiteY20" fmla="*/ 616630 h 1728978"/>
              <a:gd name="connsiteX21" fmla="*/ 499217 w 1987720"/>
              <a:gd name="connsiteY21" fmla="*/ 592818 h 1728978"/>
              <a:gd name="connsiteX22" fmla="*/ 494455 w 1987720"/>
              <a:gd name="connsiteY22" fmla="*/ 573768 h 1728978"/>
              <a:gd name="connsiteX23" fmla="*/ 311098 w 1987720"/>
              <a:gd name="connsiteY23" fmla="*/ 521380 h 1728978"/>
              <a:gd name="connsiteX24" fmla="*/ 22966 w 1987720"/>
              <a:gd name="connsiteY24" fmla="*/ 357073 h 1728978"/>
              <a:gd name="connsiteX25" fmla="*/ 72973 w 1987720"/>
              <a:gd name="connsiteY25" fmla="*/ 26081 h 1728978"/>
              <a:gd name="connsiteX26" fmla="*/ 508742 w 1987720"/>
              <a:gd name="connsiteY26" fmla="*/ 49894 h 1728978"/>
              <a:gd name="connsiteX27" fmla="*/ 644472 w 1987720"/>
              <a:gd name="connsiteY27" fmla="*/ 278494 h 1728978"/>
              <a:gd name="connsiteX28" fmla="*/ 775441 w 1987720"/>
              <a:gd name="connsiteY28" fmla="*/ 349931 h 1728978"/>
              <a:gd name="connsiteX29" fmla="*/ 865930 w 1987720"/>
              <a:gd name="connsiteY29" fmla="*/ 409460 h 1728978"/>
              <a:gd name="connsiteX30" fmla="*/ 937366 w 1987720"/>
              <a:gd name="connsiteY30" fmla="*/ 359456 h 1728978"/>
              <a:gd name="connsiteX31" fmla="*/ 987372 w 1987720"/>
              <a:gd name="connsiteY31" fmla="*/ 330881 h 1728978"/>
              <a:gd name="connsiteX32" fmla="*/ 1001660 w 1987720"/>
              <a:gd name="connsiteY32" fmla="*/ 347550 h 1728978"/>
              <a:gd name="connsiteX33" fmla="*/ 1044522 w 1987720"/>
              <a:gd name="connsiteY33" fmla="*/ 364219 h 1728978"/>
              <a:gd name="connsiteX34" fmla="*/ 1068336 w 1987720"/>
              <a:gd name="connsiteY34" fmla="*/ 376125 h 1728978"/>
              <a:gd name="connsiteX35" fmla="*/ 1142154 w 1987720"/>
              <a:gd name="connsiteY35" fmla="*/ 371362 h 1728978"/>
              <a:gd name="connsiteX36" fmla="*/ 1165967 w 1987720"/>
              <a:gd name="connsiteY36" fmla="*/ 388031 h 1728978"/>
              <a:gd name="connsiteX37" fmla="*/ 1211211 w 1987720"/>
              <a:gd name="connsiteY37" fmla="*/ 392794 h 1728978"/>
              <a:gd name="connsiteX38" fmla="*/ 1223116 w 1987720"/>
              <a:gd name="connsiteY38" fmla="*/ 404700 h 1728978"/>
              <a:gd name="connsiteX39" fmla="*/ 1235023 w 1987720"/>
              <a:gd name="connsiteY39" fmla="*/ 435656 h 1728978"/>
              <a:gd name="connsiteX40" fmla="*/ 1249311 w 1987720"/>
              <a:gd name="connsiteY40" fmla="*/ 447562 h 1728978"/>
              <a:gd name="connsiteX41" fmla="*/ 1285030 w 1987720"/>
              <a:gd name="connsiteY41" fmla="*/ 471375 h 1728978"/>
              <a:gd name="connsiteX42" fmla="*/ 1301698 w 1987720"/>
              <a:gd name="connsiteY42" fmla="*/ 461850 h 1728978"/>
              <a:gd name="connsiteX43" fmla="*/ 1337417 w 1987720"/>
              <a:gd name="connsiteY43" fmla="*/ 471375 h 1728978"/>
              <a:gd name="connsiteX44" fmla="*/ 1396947 w 1987720"/>
              <a:gd name="connsiteY44" fmla="*/ 533288 h 1728978"/>
              <a:gd name="connsiteX45" fmla="*/ 1373134 w 1987720"/>
              <a:gd name="connsiteY45" fmla="*/ 583293 h 1728978"/>
              <a:gd name="connsiteX46" fmla="*/ 1415999 w 1987720"/>
              <a:gd name="connsiteY46" fmla="*/ 669019 h 1728978"/>
              <a:gd name="connsiteX47" fmla="*/ 1437429 w 1987720"/>
              <a:gd name="connsiteY47" fmla="*/ 726169 h 1728978"/>
              <a:gd name="connsiteX48" fmla="*/ 1463622 w 1987720"/>
              <a:gd name="connsiteY48" fmla="*/ 752362 h 1728978"/>
              <a:gd name="connsiteX49" fmla="*/ 1511248 w 1987720"/>
              <a:gd name="connsiteY49" fmla="*/ 785699 h 1728978"/>
              <a:gd name="connsiteX50" fmla="*/ 1568399 w 1987720"/>
              <a:gd name="connsiteY50" fmla="*/ 766650 h 1728978"/>
              <a:gd name="connsiteX51" fmla="*/ 1637455 w 1987720"/>
              <a:gd name="connsiteY51" fmla="*/ 704737 h 1728978"/>
              <a:gd name="connsiteX52" fmla="*/ 1654123 w 1987720"/>
              <a:gd name="connsiteY52" fmla="*/ 692831 h 1728978"/>
              <a:gd name="connsiteX53" fmla="*/ 1692223 w 1987720"/>
              <a:gd name="connsiteY53" fmla="*/ 733312 h 1728978"/>
              <a:gd name="connsiteX54" fmla="*/ 1723180 w 1987720"/>
              <a:gd name="connsiteY54" fmla="*/ 747600 h 1728978"/>
              <a:gd name="connsiteX55" fmla="*/ 1766042 w 1987720"/>
              <a:gd name="connsiteY55" fmla="*/ 771412 h 1728978"/>
              <a:gd name="connsiteX56" fmla="*/ 1794617 w 1987720"/>
              <a:gd name="connsiteY56" fmla="*/ 799987 h 1728978"/>
              <a:gd name="connsiteX57" fmla="*/ 1875580 w 1987720"/>
              <a:gd name="connsiteY57" fmla="*/ 842850 h 1728978"/>
              <a:gd name="connsiteX58" fmla="*/ 1906536 w 1987720"/>
              <a:gd name="connsiteY58" fmla="*/ 842850 h 1728978"/>
              <a:gd name="connsiteX59" fmla="*/ 1942255 w 1987720"/>
              <a:gd name="connsiteY59" fmla="*/ 849994 h 1728978"/>
              <a:gd name="connsiteX60" fmla="*/ 1942255 w 1987720"/>
              <a:gd name="connsiteY60" fmla="*/ 907143 h 1728978"/>
              <a:gd name="connsiteX61" fmla="*/ 1956542 w 1987720"/>
              <a:gd name="connsiteY61" fmla="*/ 983344 h 1728978"/>
              <a:gd name="connsiteX62" fmla="*/ 1951780 w 1987720"/>
              <a:gd name="connsiteY62" fmla="*/ 1038112 h 1728978"/>
              <a:gd name="connsiteX63" fmla="*/ 1949398 w 1987720"/>
              <a:gd name="connsiteY63" fmla="*/ 1097643 h 1728978"/>
              <a:gd name="connsiteX64" fmla="*/ 1982736 w 1987720"/>
              <a:gd name="connsiteY64" fmla="*/ 1169081 h 1728978"/>
              <a:gd name="connsiteX65" fmla="*/ 1985117 w 1987720"/>
              <a:gd name="connsiteY65" fmla="*/ 1190512 h 1728978"/>
              <a:gd name="connsiteX66" fmla="*/ 1958923 w 1987720"/>
              <a:gd name="connsiteY66" fmla="*/ 1254806 h 1728978"/>
              <a:gd name="connsiteX67" fmla="*/ 1904155 w 1987720"/>
              <a:gd name="connsiteY67" fmla="*/ 1319100 h 1728978"/>
              <a:gd name="connsiteX68" fmla="*/ 1901773 w 1987720"/>
              <a:gd name="connsiteY68" fmla="*/ 1378631 h 1728978"/>
              <a:gd name="connsiteX69" fmla="*/ 1923203 w 1987720"/>
              <a:gd name="connsiteY69" fmla="*/ 1409586 h 1728978"/>
              <a:gd name="connsiteX70" fmla="*/ 1839860 w 1987720"/>
              <a:gd name="connsiteY70" fmla="*/ 1359581 h 1728978"/>
              <a:gd name="connsiteX71" fmla="*/ 1792235 w 1987720"/>
              <a:gd name="connsiteY71" fmla="*/ 1407205 h 1728978"/>
              <a:gd name="connsiteX72" fmla="*/ 1716035 w 1987720"/>
              <a:gd name="connsiteY72" fmla="*/ 1331005 h 1728978"/>
              <a:gd name="connsiteX73" fmla="*/ 1685079 w 1987720"/>
              <a:gd name="connsiteY73" fmla="*/ 1300049 h 1728978"/>
              <a:gd name="connsiteX74" fmla="*/ 1601735 w 1987720"/>
              <a:gd name="connsiteY74" fmla="*/ 1271474 h 1728978"/>
              <a:gd name="connsiteX75" fmla="*/ 1537441 w 1987720"/>
              <a:gd name="connsiteY75" fmla="*/ 1185749 h 1728978"/>
              <a:gd name="connsiteX76" fmla="*/ 1492197 w 1987720"/>
              <a:gd name="connsiteY76" fmla="*/ 1152412 h 1728978"/>
              <a:gd name="connsiteX77" fmla="*/ 1435047 w 1987720"/>
              <a:gd name="connsiteY77" fmla="*/ 1142886 h 1728978"/>
              <a:gd name="connsiteX78" fmla="*/ 1344560 w 1987720"/>
              <a:gd name="connsiteY78" fmla="*/ 1157176 h 1728978"/>
              <a:gd name="connsiteX79" fmla="*/ 1327891 w 1987720"/>
              <a:gd name="connsiteY79" fmla="*/ 1154793 h 1728978"/>
              <a:gd name="connsiteX80" fmla="*/ 1287410 w 1987720"/>
              <a:gd name="connsiteY80" fmla="*/ 1180986 h 1728978"/>
              <a:gd name="connsiteX81" fmla="*/ 1254072 w 1987720"/>
              <a:gd name="connsiteY81" fmla="*/ 1197655 h 1728978"/>
              <a:gd name="connsiteX82" fmla="*/ 1249310 w 1987720"/>
              <a:gd name="connsiteY82" fmla="*/ 1219087 h 1728978"/>
              <a:gd name="connsiteX83" fmla="*/ 1218354 w 1987720"/>
              <a:gd name="connsiteY83" fmla="*/ 1238137 h 1728978"/>
              <a:gd name="connsiteX84" fmla="*/ 1194541 w 1987720"/>
              <a:gd name="connsiteY84" fmla="*/ 1271474 h 1728978"/>
              <a:gd name="connsiteX85" fmla="*/ 1137391 w 1987720"/>
              <a:gd name="connsiteY85" fmla="*/ 1300049 h 1728978"/>
              <a:gd name="connsiteX86" fmla="*/ 1115960 w 1987720"/>
              <a:gd name="connsiteY86" fmla="*/ 1331006 h 1728978"/>
              <a:gd name="connsiteX87" fmla="*/ 1089766 w 1987720"/>
              <a:gd name="connsiteY87" fmla="*/ 1357199 h 1728978"/>
              <a:gd name="connsiteX88" fmla="*/ 1075479 w 1987720"/>
              <a:gd name="connsiteY88" fmla="*/ 1423874 h 1728978"/>
              <a:gd name="connsiteX89" fmla="*/ 1087385 w 1987720"/>
              <a:gd name="connsiteY89" fmla="*/ 1471499 h 1728978"/>
              <a:gd name="connsiteX90" fmla="*/ 1113579 w 1987720"/>
              <a:gd name="connsiteY90" fmla="*/ 1511980 h 1728978"/>
              <a:gd name="connsiteX91" fmla="*/ 1118341 w 1987720"/>
              <a:gd name="connsiteY91" fmla="*/ 1559606 h 1728978"/>
              <a:gd name="connsiteX92" fmla="*/ 1104054 w 1987720"/>
              <a:gd name="connsiteY92" fmla="*/ 1590561 h 1728978"/>
              <a:gd name="connsiteX93" fmla="*/ 1094529 w 1987720"/>
              <a:gd name="connsiteY93" fmla="*/ 1621519 h 1728978"/>
              <a:gd name="connsiteX94" fmla="*/ 1008804 w 1987720"/>
              <a:gd name="connsiteY94" fmla="*/ 1695336 h 1728978"/>
              <a:gd name="connsiteX95" fmla="*/ 984991 w 1987720"/>
              <a:gd name="connsiteY95" fmla="*/ 1716768 h 1728978"/>
              <a:gd name="connsiteX96" fmla="*/ 927192 w 1987720"/>
              <a:gd name="connsiteY96" fmla="*/ 1726770 h 1728978"/>
              <a:gd name="connsiteX97" fmla="*/ 813541 w 1987720"/>
              <a:gd name="connsiteY97" fmla="*/ 1671525 h 1728978"/>
              <a:gd name="connsiteX98" fmla="*/ 765916 w 1987720"/>
              <a:gd name="connsiteY98" fmla="*/ 1642949 h 1728978"/>
              <a:gd name="connsiteX99" fmla="*/ 682572 w 1987720"/>
              <a:gd name="connsiteY99" fmla="*/ 1614376 h 1728978"/>
              <a:gd name="connsiteX100" fmla="*/ 596847 w 1987720"/>
              <a:gd name="connsiteY100" fmla="*/ 1600086 h 1728978"/>
              <a:gd name="connsiteX101" fmla="*/ 542079 w 1987720"/>
              <a:gd name="connsiteY101" fmla="*/ 1609611 h 1728978"/>
              <a:gd name="connsiteX102" fmla="*/ 487310 w 1987720"/>
              <a:gd name="connsiteY102" fmla="*/ 1607230 h 1728978"/>
              <a:gd name="connsiteX103" fmla="*/ 387297 w 1987720"/>
              <a:gd name="connsiteY103" fmla="*/ 1623899 h 1728978"/>
              <a:gd name="connsiteX104" fmla="*/ 308716 w 1987720"/>
              <a:gd name="connsiteY104" fmla="*/ 1611994 h 1728978"/>
              <a:gd name="connsiteX105" fmla="*/ 242041 w 1987720"/>
              <a:gd name="connsiteY105" fmla="*/ 1588180 h 1728978"/>
              <a:gd name="connsiteX106" fmla="*/ 165841 w 1987720"/>
              <a:gd name="connsiteY106" fmla="*/ 1516744 h 1728978"/>
              <a:gd name="connsiteX107" fmla="*/ 70592 w 1987720"/>
              <a:gd name="connsiteY107" fmla="*/ 1466737 h 1728978"/>
              <a:gd name="connsiteX108" fmla="*/ 44397 w 1987720"/>
              <a:gd name="connsiteY108" fmla="*/ 1402444 h 1728978"/>
              <a:gd name="connsiteX109" fmla="*/ 65829 w 1987720"/>
              <a:gd name="connsiteY109" fmla="*/ 1385775 h 1728978"/>
              <a:gd name="connsiteX110" fmla="*/ 82497 w 1987720"/>
              <a:gd name="connsiteY110" fmla="*/ 1340531 h 1728978"/>
              <a:gd name="connsiteX111" fmla="*/ 75410 w 1987720"/>
              <a:gd name="connsiteY111" fmla="*/ 1304999 h 1728978"/>
              <a:gd name="connsiteX0" fmla="*/ 75410 w 1987720"/>
              <a:gd name="connsiteY0" fmla="*/ 1308198 h 1732177"/>
              <a:gd name="connsiteX1" fmla="*/ 56304 w 1987720"/>
              <a:gd name="connsiteY1" fmla="*/ 1262768 h 1732177"/>
              <a:gd name="connsiteX2" fmla="*/ 63447 w 1987720"/>
              <a:gd name="connsiteY2" fmla="*/ 1205618 h 1732177"/>
              <a:gd name="connsiteX3" fmla="*/ 34872 w 1987720"/>
              <a:gd name="connsiteY3" fmla="*/ 1107985 h 1732177"/>
              <a:gd name="connsiteX4" fmla="*/ 53922 w 1987720"/>
              <a:gd name="connsiteY4" fmla="*/ 1110368 h 1732177"/>
              <a:gd name="connsiteX5" fmla="*/ 120598 w 1987720"/>
              <a:gd name="connsiteY5" fmla="*/ 1131798 h 1732177"/>
              <a:gd name="connsiteX6" fmla="*/ 149173 w 1987720"/>
              <a:gd name="connsiteY6" fmla="*/ 1096080 h 1732177"/>
              <a:gd name="connsiteX7" fmla="*/ 196798 w 1987720"/>
              <a:gd name="connsiteY7" fmla="*/ 1079410 h 1732177"/>
              <a:gd name="connsiteX8" fmla="*/ 184891 w 1987720"/>
              <a:gd name="connsiteY8" fmla="*/ 1043693 h 1732177"/>
              <a:gd name="connsiteX9" fmla="*/ 189655 w 1987720"/>
              <a:gd name="connsiteY9" fmla="*/ 998448 h 1732177"/>
              <a:gd name="connsiteX10" fmla="*/ 211085 w 1987720"/>
              <a:gd name="connsiteY10" fmla="*/ 962730 h 1732177"/>
              <a:gd name="connsiteX11" fmla="*/ 213467 w 1987720"/>
              <a:gd name="connsiteY11" fmla="*/ 936535 h 1732177"/>
              <a:gd name="connsiteX12" fmla="*/ 234897 w 1987720"/>
              <a:gd name="connsiteY12" fmla="*/ 936536 h 1732177"/>
              <a:gd name="connsiteX13" fmla="*/ 263473 w 1987720"/>
              <a:gd name="connsiteY13" fmla="*/ 922248 h 1732177"/>
              <a:gd name="connsiteX14" fmla="*/ 313480 w 1987720"/>
              <a:gd name="connsiteY14" fmla="*/ 857954 h 1732177"/>
              <a:gd name="connsiteX15" fmla="*/ 344435 w 1987720"/>
              <a:gd name="connsiteY15" fmla="*/ 805566 h 1732177"/>
              <a:gd name="connsiteX16" fmla="*/ 437305 w 1987720"/>
              <a:gd name="connsiteY16" fmla="*/ 750798 h 1732177"/>
              <a:gd name="connsiteX17" fmla="*/ 549223 w 1987720"/>
              <a:gd name="connsiteY17" fmla="*/ 712697 h 1732177"/>
              <a:gd name="connsiteX18" fmla="*/ 523030 w 1987720"/>
              <a:gd name="connsiteY18" fmla="*/ 679360 h 1732177"/>
              <a:gd name="connsiteX19" fmla="*/ 484930 w 1987720"/>
              <a:gd name="connsiteY19" fmla="*/ 660310 h 1732177"/>
              <a:gd name="connsiteX20" fmla="*/ 503980 w 1987720"/>
              <a:gd name="connsiteY20" fmla="*/ 619829 h 1732177"/>
              <a:gd name="connsiteX21" fmla="*/ 499217 w 1987720"/>
              <a:gd name="connsiteY21" fmla="*/ 596017 h 1732177"/>
              <a:gd name="connsiteX22" fmla="*/ 494455 w 1987720"/>
              <a:gd name="connsiteY22" fmla="*/ 576967 h 1732177"/>
              <a:gd name="connsiteX23" fmla="*/ 311098 w 1987720"/>
              <a:gd name="connsiteY23" fmla="*/ 524579 h 1732177"/>
              <a:gd name="connsiteX24" fmla="*/ 22966 w 1987720"/>
              <a:gd name="connsiteY24" fmla="*/ 360272 h 1732177"/>
              <a:gd name="connsiteX25" fmla="*/ 72973 w 1987720"/>
              <a:gd name="connsiteY25" fmla="*/ 29280 h 1732177"/>
              <a:gd name="connsiteX26" fmla="*/ 508742 w 1987720"/>
              <a:gd name="connsiteY26" fmla="*/ 53093 h 1732177"/>
              <a:gd name="connsiteX27" fmla="*/ 775441 w 1987720"/>
              <a:gd name="connsiteY27" fmla="*/ 353130 h 1732177"/>
              <a:gd name="connsiteX28" fmla="*/ 865930 w 1987720"/>
              <a:gd name="connsiteY28" fmla="*/ 412659 h 1732177"/>
              <a:gd name="connsiteX29" fmla="*/ 937366 w 1987720"/>
              <a:gd name="connsiteY29" fmla="*/ 362655 h 1732177"/>
              <a:gd name="connsiteX30" fmla="*/ 987372 w 1987720"/>
              <a:gd name="connsiteY30" fmla="*/ 334080 h 1732177"/>
              <a:gd name="connsiteX31" fmla="*/ 1001660 w 1987720"/>
              <a:gd name="connsiteY31" fmla="*/ 350749 h 1732177"/>
              <a:gd name="connsiteX32" fmla="*/ 1044522 w 1987720"/>
              <a:gd name="connsiteY32" fmla="*/ 367418 h 1732177"/>
              <a:gd name="connsiteX33" fmla="*/ 1068336 w 1987720"/>
              <a:gd name="connsiteY33" fmla="*/ 379324 h 1732177"/>
              <a:gd name="connsiteX34" fmla="*/ 1142154 w 1987720"/>
              <a:gd name="connsiteY34" fmla="*/ 374561 h 1732177"/>
              <a:gd name="connsiteX35" fmla="*/ 1165967 w 1987720"/>
              <a:gd name="connsiteY35" fmla="*/ 391230 h 1732177"/>
              <a:gd name="connsiteX36" fmla="*/ 1211211 w 1987720"/>
              <a:gd name="connsiteY36" fmla="*/ 395993 h 1732177"/>
              <a:gd name="connsiteX37" fmla="*/ 1223116 w 1987720"/>
              <a:gd name="connsiteY37" fmla="*/ 407899 h 1732177"/>
              <a:gd name="connsiteX38" fmla="*/ 1235023 w 1987720"/>
              <a:gd name="connsiteY38" fmla="*/ 438855 h 1732177"/>
              <a:gd name="connsiteX39" fmla="*/ 1249311 w 1987720"/>
              <a:gd name="connsiteY39" fmla="*/ 450761 h 1732177"/>
              <a:gd name="connsiteX40" fmla="*/ 1285030 w 1987720"/>
              <a:gd name="connsiteY40" fmla="*/ 474574 h 1732177"/>
              <a:gd name="connsiteX41" fmla="*/ 1301698 w 1987720"/>
              <a:gd name="connsiteY41" fmla="*/ 465049 h 1732177"/>
              <a:gd name="connsiteX42" fmla="*/ 1337417 w 1987720"/>
              <a:gd name="connsiteY42" fmla="*/ 474574 h 1732177"/>
              <a:gd name="connsiteX43" fmla="*/ 1396947 w 1987720"/>
              <a:gd name="connsiteY43" fmla="*/ 536487 h 1732177"/>
              <a:gd name="connsiteX44" fmla="*/ 1373134 w 1987720"/>
              <a:gd name="connsiteY44" fmla="*/ 586492 h 1732177"/>
              <a:gd name="connsiteX45" fmla="*/ 1415999 w 1987720"/>
              <a:gd name="connsiteY45" fmla="*/ 672218 h 1732177"/>
              <a:gd name="connsiteX46" fmla="*/ 1437429 w 1987720"/>
              <a:gd name="connsiteY46" fmla="*/ 729368 h 1732177"/>
              <a:gd name="connsiteX47" fmla="*/ 1463622 w 1987720"/>
              <a:gd name="connsiteY47" fmla="*/ 755561 h 1732177"/>
              <a:gd name="connsiteX48" fmla="*/ 1511248 w 1987720"/>
              <a:gd name="connsiteY48" fmla="*/ 788898 h 1732177"/>
              <a:gd name="connsiteX49" fmla="*/ 1568399 w 1987720"/>
              <a:gd name="connsiteY49" fmla="*/ 769849 h 1732177"/>
              <a:gd name="connsiteX50" fmla="*/ 1637455 w 1987720"/>
              <a:gd name="connsiteY50" fmla="*/ 707936 h 1732177"/>
              <a:gd name="connsiteX51" fmla="*/ 1654123 w 1987720"/>
              <a:gd name="connsiteY51" fmla="*/ 696030 h 1732177"/>
              <a:gd name="connsiteX52" fmla="*/ 1692223 w 1987720"/>
              <a:gd name="connsiteY52" fmla="*/ 736511 h 1732177"/>
              <a:gd name="connsiteX53" fmla="*/ 1723180 w 1987720"/>
              <a:gd name="connsiteY53" fmla="*/ 750799 h 1732177"/>
              <a:gd name="connsiteX54" fmla="*/ 1766042 w 1987720"/>
              <a:gd name="connsiteY54" fmla="*/ 774611 h 1732177"/>
              <a:gd name="connsiteX55" fmla="*/ 1794617 w 1987720"/>
              <a:gd name="connsiteY55" fmla="*/ 803186 h 1732177"/>
              <a:gd name="connsiteX56" fmla="*/ 1875580 w 1987720"/>
              <a:gd name="connsiteY56" fmla="*/ 846049 h 1732177"/>
              <a:gd name="connsiteX57" fmla="*/ 1906536 w 1987720"/>
              <a:gd name="connsiteY57" fmla="*/ 846049 h 1732177"/>
              <a:gd name="connsiteX58" fmla="*/ 1942255 w 1987720"/>
              <a:gd name="connsiteY58" fmla="*/ 853193 h 1732177"/>
              <a:gd name="connsiteX59" fmla="*/ 1942255 w 1987720"/>
              <a:gd name="connsiteY59" fmla="*/ 910342 h 1732177"/>
              <a:gd name="connsiteX60" fmla="*/ 1956542 w 1987720"/>
              <a:gd name="connsiteY60" fmla="*/ 986543 h 1732177"/>
              <a:gd name="connsiteX61" fmla="*/ 1951780 w 1987720"/>
              <a:gd name="connsiteY61" fmla="*/ 1041311 h 1732177"/>
              <a:gd name="connsiteX62" fmla="*/ 1949398 w 1987720"/>
              <a:gd name="connsiteY62" fmla="*/ 1100842 h 1732177"/>
              <a:gd name="connsiteX63" fmla="*/ 1982736 w 1987720"/>
              <a:gd name="connsiteY63" fmla="*/ 1172280 h 1732177"/>
              <a:gd name="connsiteX64" fmla="*/ 1985117 w 1987720"/>
              <a:gd name="connsiteY64" fmla="*/ 1193711 h 1732177"/>
              <a:gd name="connsiteX65" fmla="*/ 1958923 w 1987720"/>
              <a:gd name="connsiteY65" fmla="*/ 1258005 h 1732177"/>
              <a:gd name="connsiteX66" fmla="*/ 1904155 w 1987720"/>
              <a:gd name="connsiteY66" fmla="*/ 1322299 h 1732177"/>
              <a:gd name="connsiteX67" fmla="*/ 1901773 w 1987720"/>
              <a:gd name="connsiteY67" fmla="*/ 1381830 h 1732177"/>
              <a:gd name="connsiteX68" fmla="*/ 1923203 w 1987720"/>
              <a:gd name="connsiteY68" fmla="*/ 1412785 h 1732177"/>
              <a:gd name="connsiteX69" fmla="*/ 1839860 w 1987720"/>
              <a:gd name="connsiteY69" fmla="*/ 1362780 h 1732177"/>
              <a:gd name="connsiteX70" fmla="*/ 1792235 w 1987720"/>
              <a:gd name="connsiteY70" fmla="*/ 1410404 h 1732177"/>
              <a:gd name="connsiteX71" fmla="*/ 1716035 w 1987720"/>
              <a:gd name="connsiteY71" fmla="*/ 1334204 h 1732177"/>
              <a:gd name="connsiteX72" fmla="*/ 1685079 w 1987720"/>
              <a:gd name="connsiteY72" fmla="*/ 1303248 h 1732177"/>
              <a:gd name="connsiteX73" fmla="*/ 1601735 w 1987720"/>
              <a:gd name="connsiteY73" fmla="*/ 1274673 h 1732177"/>
              <a:gd name="connsiteX74" fmla="*/ 1537441 w 1987720"/>
              <a:gd name="connsiteY74" fmla="*/ 1188948 h 1732177"/>
              <a:gd name="connsiteX75" fmla="*/ 1492197 w 1987720"/>
              <a:gd name="connsiteY75" fmla="*/ 1155611 h 1732177"/>
              <a:gd name="connsiteX76" fmla="*/ 1435047 w 1987720"/>
              <a:gd name="connsiteY76" fmla="*/ 1146085 h 1732177"/>
              <a:gd name="connsiteX77" fmla="*/ 1344560 w 1987720"/>
              <a:gd name="connsiteY77" fmla="*/ 1160375 h 1732177"/>
              <a:gd name="connsiteX78" fmla="*/ 1327891 w 1987720"/>
              <a:gd name="connsiteY78" fmla="*/ 1157992 h 1732177"/>
              <a:gd name="connsiteX79" fmla="*/ 1287410 w 1987720"/>
              <a:gd name="connsiteY79" fmla="*/ 1184185 h 1732177"/>
              <a:gd name="connsiteX80" fmla="*/ 1254072 w 1987720"/>
              <a:gd name="connsiteY80" fmla="*/ 1200854 h 1732177"/>
              <a:gd name="connsiteX81" fmla="*/ 1249310 w 1987720"/>
              <a:gd name="connsiteY81" fmla="*/ 1222286 h 1732177"/>
              <a:gd name="connsiteX82" fmla="*/ 1218354 w 1987720"/>
              <a:gd name="connsiteY82" fmla="*/ 1241336 h 1732177"/>
              <a:gd name="connsiteX83" fmla="*/ 1194541 w 1987720"/>
              <a:gd name="connsiteY83" fmla="*/ 1274673 h 1732177"/>
              <a:gd name="connsiteX84" fmla="*/ 1137391 w 1987720"/>
              <a:gd name="connsiteY84" fmla="*/ 1303248 h 1732177"/>
              <a:gd name="connsiteX85" fmla="*/ 1115960 w 1987720"/>
              <a:gd name="connsiteY85" fmla="*/ 1334205 h 1732177"/>
              <a:gd name="connsiteX86" fmla="*/ 1089766 w 1987720"/>
              <a:gd name="connsiteY86" fmla="*/ 1360398 h 1732177"/>
              <a:gd name="connsiteX87" fmla="*/ 1075479 w 1987720"/>
              <a:gd name="connsiteY87" fmla="*/ 1427073 h 1732177"/>
              <a:gd name="connsiteX88" fmla="*/ 1087385 w 1987720"/>
              <a:gd name="connsiteY88" fmla="*/ 1474698 h 1732177"/>
              <a:gd name="connsiteX89" fmla="*/ 1113579 w 1987720"/>
              <a:gd name="connsiteY89" fmla="*/ 1515179 h 1732177"/>
              <a:gd name="connsiteX90" fmla="*/ 1118341 w 1987720"/>
              <a:gd name="connsiteY90" fmla="*/ 1562805 h 1732177"/>
              <a:gd name="connsiteX91" fmla="*/ 1104054 w 1987720"/>
              <a:gd name="connsiteY91" fmla="*/ 1593760 h 1732177"/>
              <a:gd name="connsiteX92" fmla="*/ 1094529 w 1987720"/>
              <a:gd name="connsiteY92" fmla="*/ 1624718 h 1732177"/>
              <a:gd name="connsiteX93" fmla="*/ 1008804 w 1987720"/>
              <a:gd name="connsiteY93" fmla="*/ 1698535 h 1732177"/>
              <a:gd name="connsiteX94" fmla="*/ 984991 w 1987720"/>
              <a:gd name="connsiteY94" fmla="*/ 1719967 h 1732177"/>
              <a:gd name="connsiteX95" fmla="*/ 927192 w 1987720"/>
              <a:gd name="connsiteY95" fmla="*/ 1729969 h 1732177"/>
              <a:gd name="connsiteX96" fmla="*/ 813541 w 1987720"/>
              <a:gd name="connsiteY96" fmla="*/ 1674724 h 1732177"/>
              <a:gd name="connsiteX97" fmla="*/ 765916 w 1987720"/>
              <a:gd name="connsiteY97" fmla="*/ 1646148 h 1732177"/>
              <a:gd name="connsiteX98" fmla="*/ 682572 w 1987720"/>
              <a:gd name="connsiteY98" fmla="*/ 1617575 h 1732177"/>
              <a:gd name="connsiteX99" fmla="*/ 596847 w 1987720"/>
              <a:gd name="connsiteY99" fmla="*/ 1603285 h 1732177"/>
              <a:gd name="connsiteX100" fmla="*/ 542079 w 1987720"/>
              <a:gd name="connsiteY100" fmla="*/ 1612810 h 1732177"/>
              <a:gd name="connsiteX101" fmla="*/ 487310 w 1987720"/>
              <a:gd name="connsiteY101" fmla="*/ 1610429 h 1732177"/>
              <a:gd name="connsiteX102" fmla="*/ 387297 w 1987720"/>
              <a:gd name="connsiteY102" fmla="*/ 1627098 h 1732177"/>
              <a:gd name="connsiteX103" fmla="*/ 308716 w 1987720"/>
              <a:gd name="connsiteY103" fmla="*/ 1615193 h 1732177"/>
              <a:gd name="connsiteX104" fmla="*/ 242041 w 1987720"/>
              <a:gd name="connsiteY104" fmla="*/ 1591379 h 1732177"/>
              <a:gd name="connsiteX105" fmla="*/ 165841 w 1987720"/>
              <a:gd name="connsiteY105" fmla="*/ 1519943 h 1732177"/>
              <a:gd name="connsiteX106" fmla="*/ 70592 w 1987720"/>
              <a:gd name="connsiteY106" fmla="*/ 1469936 h 1732177"/>
              <a:gd name="connsiteX107" fmla="*/ 44397 w 1987720"/>
              <a:gd name="connsiteY107" fmla="*/ 1405643 h 1732177"/>
              <a:gd name="connsiteX108" fmla="*/ 65829 w 1987720"/>
              <a:gd name="connsiteY108" fmla="*/ 1388974 h 1732177"/>
              <a:gd name="connsiteX109" fmla="*/ 82497 w 1987720"/>
              <a:gd name="connsiteY109" fmla="*/ 1343730 h 1732177"/>
              <a:gd name="connsiteX110" fmla="*/ 75410 w 1987720"/>
              <a:gd name="connsiteY110" fmla="*/ 1308198 h 1732177"/>
              <a:gd name="connsiteX0" fmla="*/ 75410 w 1987720"/>
              <a:gd name="connsiteY0" fmla="*/ 1311161 h 1735140"/>
              <a:gd name="connsiteX1" fmla="*/ 56304 w 1987720"/>
              <a:gd name="connsiteY1" fmla="*/ 1265731 h 1735140"/>
              <a:gd name="connsiteX2" fmla="*/ 63447 w 1987720"/>
              <a:gd name="connsiteY2" fmla="*/ 1208581 h 1735140"/>
              <a:gd name="connsiteX3" fmla="*/ 34872 w 1987720"/>
              <a:gd name="connsiteY3" fmla="*/ 1110948 h 1735140"/>
              <a:gd name="connsiteX4" fmla="*/ 53922 w 1987720"/>
              <a:gd name="connsiteY4" fmla="*/ 1113331 h 1735140"/>
              <a:gd name="connsiteX5" fmla="*/ 120598 w 1987720"/>
              <a:gd name="connsiteY5" fmla="*/ 1134761 h 1735140"/>
              <a:gd name="connsiteX6" fmla="*/ 149173 w 1987720"/>
              <a:gd name="connsiteY6" fmla="*/ 1099043 h 1735140"/>
              <a:gd name="connsiteX7" fmla="*/ 196798 w 1987720"/>
              <a:gd name="connsiteY7" fmla="*/ 1082373 h 1735140"/>
              <a:gd name="connsiteX8" fmla="*/ 184891 w 1987720"/>
              <a:gd name="connsiteY8" fmla="*/ 1046656 h 1735140"/>
              <a:gd name="connsiteX9" fmla="*/ 189655 w 1987720"/>
              <a:gd name="connsiteY9" fmla="*/ 1001411 h 1735140"/>
              <a:gd name="connsiteX10" fmla="*/ 211085 w 1987720"/>
              <a:gd name="connsiteY10" fmla="*/ 965693 h 1735140"/>
              <a:gd name="connsiteX11" fmla="*/ 213467 w 1987720"/>
              <a:gd name="connsiteY11" fmla="*/ 939498 h 1735140"/>
              <a:gd name="connsiteX12" fmla="*/ 234897 w 1987720"/>
              <a:gd name="connsiteY12" fmla="*/ 939499 h 1735140"/>
              <a:gd name="connsiteX13" fmla="*/ 263473 w 1987720"/>
              <a:gd name="connsiteY13" fmla="*/ 925211 h 1735140"/>
              <a:gd name="connsiteX14" fmla="*/ 313480 w 1987720"/>
              <a:gd name="connsiteY14" fmla="*/ 860917 h 1735140"/>
              <a:gd name="connsiteX15" fmla="*/ 344435 w 1987720"/>
              <a:gd name="connsiteY15" fmla="*/ 808529 h 1735140"/>
              <a:gd name="connsiteX16" fmla="*/ 437305 w 1987720"/>
              <a:gd name="connsiteY16" fmla="*/ 753761 h 1735140"/>
              <a:gd name="connsiteX17" fmla="*/ 549223 w 1987720"/>
              <a:gd name="connsiteY17" fmla="*/ 715660 h 1735140"/>
              <a:gd name="connsiteX18" fmla="*/ 523030 w 1987720"/>
              <a:gd name="connsiteY18" fmla="*/ 682323 h 1735140"/>
              <a:gd name="connsiteX19" fmla="*/ 484930 w 1987720"/>
              <a:gd name="connsiteY19" fmla="*/ 663273 h 1735140"/>
              <a:gd name="connsiteX20" fmla="*/ 503980 w 1987720"/>
              <a:gd name="connsiteY20" fmla="*/ 622792 h 1735140"/>
              <a:gd name="connsiteX21" fmla="*/ 499217 w 1987720"/>
              <a:gd name="connsiteY21" fmla="*/ 598980 h 1735140"/>
              <a:gd name="connsiteX22" fmla="*/ 494455 w 1987720"/>
              <a:gd name="connsiteY22" fmla="*/ 579930 h 1735140"/>
              <a:gd name="connsiteX23" fmla="*/ 311098 w 1987720"/>
              <a:gd name="connsiteY23" fmla="*/ 527542 h 1735140"/>
              <a:gd name="connsiteX24" fmla="*/ 22966 w 1987720"/>
              <a:gd name="connsiteY24" fmla="*/ 363235 h 1735140"/>
              <a:gd name="connsiteX25" fmla="*/ 72973 w 1987720"/>
              <a:gd name="connsiteY25" fmla="*/ 32243 h 1735140"/>
              <a:gd name="connsiteX26" fmla="*/ 508742 w 1987720"/>
              <a:gd name="connsiteY26" fmla="*/ 56056 h 1735140"/>
              <a:gd name="connsiteX27" fmla="*/ 865930 w 1987720"/>
              <a:gd name="connsiteY27" fmla="*/ 415622 h 1735140"/>
              <a:gd name="connsiteX28" fmla="*/ 937366 w 1987720"/>
              <a:gd name="connsiteY28" fmla="*/ 365618 h 1735140"/>
              <a:gd name="connsiteX29" fmla="*/ 987372 w 1987720"/>
              <a:gd name="connsiteY29" fmla="*/ 337043 h 1735140"/>
              <a:gd name="connsiteX30" fmla="*/ 1001660 w 1987720"/>
              <a:gd name="connsiteY30" fmla="*/ 353712 h 1735140"/>
              <a:gd name="connsiteX31" fmla="*/ 1044522 w 1987720"/>
              <a:gd name="connsiteY31" fmla="*/ 370381 h 1735140"/>
              <a:gd name="connsiteX32" fmla="*/ 1068336 w 1987720"/>
              <a:gd name="connsiteY32" fmla="*/ 382287 h 1735140"/>
              <a:gd name="connsiteX33" fmla="*/ 1142154 w 1987720"/>
              <a:gd name="connsiteY33" fmla="*/ 377524 h 1735140"/>
              <a:gd name="connsiteX34" fmla="*/ 1165967 w 1987720"/>
              <a:gd name="connsiteY34" fmla="*/ 394193 h 1735140"/>
              <a:gd name="connsiteX35" fmla="*/ 1211211 w 1987720"/>
              <a:gd name="connsiteY35" fmla="*/ 398956 h 1735140"/>
              <a:gd name="connsiteX36" fmla="*/ 1223116 w 1987720"/>
              <a:gd name="connsiteY36" fmla="*/ 410862 h 1735140"/>
              <a:gd name="connsiteX37" fmla="*/ 1235023 w 1987720"/>
              <a:gd name="connsiteY37" fmla="*/ 441818 h 1735140"/>
              <a:gd name="connsiteX38" fmla="*/ 1249311 w 1987720"/>
              <a:gd name="connsiteY38" fmla="*/ 453724 h 1735140"/>
              <a:gd name="connsiteX39" fmla="*/ 1285030 w 1987720"/>
              <a:gd name="connsiteY39" fmla="*/ 477537 h 1735140"/>
              <a:gd name="connsiteX40" fmla="*/ 1301698 w 1987720"/>
              <a:gd name="connsiteY40" fmla="*/ 468012 h 1735140"/>
              <a:gd name="connsiteX41" fmla="*/ 1337417 w 1987720"/>
              <a:gd name="connsiteY41" fmla="*/ 477537 h 1735140"/>
              <a:gd name="connsiteX42" fmla="*/ 1396947 w 1987720"/>
              <a:gd name="connsiteY42" fmla="*/ 539450 h 1735140"/>
              <a:gd name="connsiteX43" fmla="*/ 1373134 w 1987720"/>
              <a:gd name="connsiteY43" fmla="*/ 589455 h 1735140"/>
              <a:gd name="connsiteX44" fmla="*/ 1415999 w 1987720"/>
              <a:gd name="connsiteY44" fmla="*/ 675181 h 1735140"/>
              <a:gd name="connsiteX45" fmla="*/ 1437429 w 1987720"/>
              <a:gd name="connsiteY45" fmla="*/ 732331 h 1735140"/>
              <a:gd name="connsiteX46" fmla="*/ 1463622 w 1987720"/>
              <a:gd name="connsiteY46" fmla="*/ 758524 h 1735140"/>
              <a:gd name="connsiteX47" fmla="*/ 1511248 w 1987720"/>
              <a:gd name="connsiteY47" fmla="*/ 791861 h 1735140"/>
              <a:gd name="connsiteX48" fmla="*/ 1568399 w 1987720"/>
              <a:gd name="connsiteY48" fmla="*/ 772812 h 1735140"/>
              <a:gd name="connsiteX49" fmla="*/ 1637455 w 1987720"/>
              <a:gd name="connsiteY49" fmla="*/ 710899 h 1735140"/>
              <a:gd name="connsiteX50" fmla="*/ 1654123 w 1987720"/>
              <a:gd name="connsiteY50" fmla="*/ 698993 h 1735140"/>
              <a:gd name="connsiteX51" fmla="*/ 1692223 w 1987720"/>
              <a:gd name="connsiteY51" fmla="*/ 739474 h 1735140"/>
              <a:gd name="connsiteX52" fmla="*/ 1723180 w 1987720"/>
              <a:gd name="connsiteY52" fmla="*/ 753762 h 1735140"/>
              <a:gd name="connsiteX53" fmla="*/ 1766042 w 1987720"/>
              <a:gd name="connsiteY53" fmla="*/ 777574 h 1735140"/>
              <a:gd name="connsiteX54" fmla="*/ 1794617 w 1987720"/>
              <a:gd name="connsiteY54" fmla="*/ 806149 h 1735140"/>
              <a:gd name="connsiteX55" fmla="*/ 1875580 w 1987720"/>
              <a:gd name="connsiteY55" fmla="*/ 849012 h 1735140"/>
              <a:gd name="connsiteX56" fmla="*/ 1906536 w 1987720"/>
              <a:gd name="connsiteY56" fmla="*/ 849012 h 1735140"/>
              <a:gd name="connsiteX57" fmla="*/ 1942255 w 1987720"/>
              <a:gd name="connsiteY57" fmla="*/ 856156 h 1735140"/>
              <a:gd name="connsiteX58" fmla="*/ 1942255 w 1987720"/>
              <a:gd name="connsiteY58" fmla="*/ 913305 h 1735140"/>
              <a:gd name="connsiteX59" fmla="*/ 1956542 w 1987720"/>
              <a:gd name="connsiteY59" fmla="*/ 989506 h 1735140"/>
              <a:gd name="connsiteX60" fmla="*/ 1951780 w 1987720"/>
              <a:gd name="connsiteY60" fmla="*/ 1044274 h 1735140"/>
              <a:gd name="connsiteX61" fmla="*/ 1949398 w 1987720"/>
              <a:gd name="connsiteY61" fmla="*/ 1103805 h 1735140"/>
              <a:gd name="connsiteX62" fmla="*/ 1982736 w 1987720"/>
              <a:gd name="connsiteY62" fmla="*/ 1175243 h 1735140"/>
              <a:gd name="connsiteX63" fmla="*/ 1985117 w 1987720"/>
              <a:gd name="connsiteY63" fmla="*/ 1196674 h 1735140"/>
              <a:gd name="connsiteX64" fmla="*/ 1958923 w 1987720"/>
              <a:gd name="connsiteY64" fmla="*/ 1260968 h 1735140"/>
              <a:gd name="connsiteX65" fmla="*/ 1904155 w 1987720"/>
              <a:gd name="connsiteY65" fmla="*/ 1325262 h 1735140"/>
              <a:gd name="connsiteX66" fmla="*/ 1901773 w 1987720"/>
              <a:gd name="connsiteY66" fmla="*/ 1384793 h 1735140"/>
              <a:gd name="connsiteX67" fmla="*/ 1923203 w 1987720"/>
              <a:gd name="connsiteY67" fmla="*/ 1415748 h 1735140"/>
              <a:gd name="connsiteX68" fmla="*/ 1839860 w 1987720"/>
              <a:gd name="connsiteY68" fmla="*/ 1365743 h 1735140"/>
              <a:gd name="connsiteX69" fmla="*/ 1792235 w 1987720"/>
              <a:gd name="connsiteY69" fmla="*/ 1413367 h 1735140"/>
              <a:gd name="connsiteX70" fmla="*/ 1716035 w 1987720"/>
              <a:gd name="connsiteY70" fmla="*/ 1337167 h 1735140"/>
              <a:gd name="connsiteX71" fmla="*/ 1685079 w 1987720"/>
              <a:gd name="connsiteY71" fmla="*/ 1306211 h 1735140"/>
              <a:gd name="connsiteX72" fmla="*/ 1601735 w 1987720"/>
              <a:gd name="connsiteY72" fmla="*/ 1277636 h 1735140"/>
              <a:gd name="connsiteX73" fmla="*/ 1537441 w 1987720"/>
              <a:gd name="connsiteY73" fmla="*/ 1191911 h 1735140"/>
              <a:gd name="connsiteX74" fmla="*/ 1492197 w 1987720"/>
              <a:gd name="connsiteY74" fmla="*/ 1158574 h 1735140"/>
              <a:gd name="connsiteX75" fmla="*/ 1435047 w 1987720"/>
              <a:gd name="connsiteY75" fmla="*/ 1149048 h 1735140"/>
              <a:gd name="connsiteX76" fmla="*/ 1344560 w 1987720"/>
              <a:gd name="connsiteY76" fmla="*/ 1163338 h 1735140"/>
              <a:gd name="connsiteX77" fmla="*/ 1327891 w 1987720"/>
              <a:gd name="connsiteY77" fmla="*/ 1160955 h 1735140"/>
              <a:gd name="connsiteX78" fmla="*/ 1287410 w 1987720"/>
              <a:gd name="connsiteY78" fmla="*/ 1187148 h 1735140"/>
              <a:gd name="connsiteX79" fmla="*/ 1254072 w 1987720"/>
              <a:gd name="connsiteY79" fmla="*/ 1203817 h 1735140"/>
              <a:gd name="connsiteX80" fmla="*/ 1249310 w 1987720"/>
              <a:gd name="connsiteY80" fmla="*/ 1225249 h 1735140"/>
              <a:gd name="connsiteX81" fmla="*/ 1218354 w 1987720"/>
              <a:gd name="connsiteY81" fmla="*/ 1244299 h 1735140"/>
              <a:gd name="connsiteX82" fmla="*/ 1194541 w 1987720"/>
              <a:gd name="connsiteY82" fmla="*/ 1277636 h 1735140"/>
              <a:gd name="connsiteX83" fmla="*/ 1137391 w 1987720"/>
              <a:gd name="connsiteY83" fmla="*/ 1306211 h 1735140"/>
              <a:gd name="connsiteX84" fmla="*/ 1115960 w 1987720"/>
              <a:gd name="connsiteY84" fmla="*/ 1337168 h 1735140"/>
              <a:gd name="connsiteX85" fmla="*/ 1089766 w 1987720"/>
              <a:gd name="connsiteY85" fmla="*/ 1363361 h 1735140"/>
              <a:gd name="connsiteX86" fmla="*/ 1075479 w 1987720"/>
              <a:gd name="connsiteY86" fmla="*/ 1430036 h 1735140"/>
              <a:gd name="connsiteX87" fmla="*/ 1087385 w 1987720"/>
              <a:gd name="connsiteY87" fmla="*/ 1477661 h 1735140"/>
              <a:gd name="connsiteX88" fmla="*/ 1113579 w 1987720"/>
              <a:gd name="connsiteY88" fmla="*/ 1518142 h 1735140"/>
              <a:gd name="connsiteX89" fmla="*/ 1118341 w 1987720"/>
              <a:gd name="connsiteY89" fmla="*/ 1565768 h 1735140"/>
              <a:gd name="connsiteX90" fmla="*/ 1104054 w 1987720"/>
              <a:gd name="connsiteY90" fmla="*/ 1596723 h 1735140"/>
              <a:gd name="connsiteX91" fmla="*/ 1094529 w 1987720"/>
              <a:gd name="connsiteY91" fmla="*/ 1627681 h 1735140"/>
              <a:gd name="connsiteX92" fmla="*/ 1008804 w 1987720"/>
              <a:gd name="connsiteY92" fmla="*/ 1701498 h 1735140"/>
              <a:gd name="connsiteX93" fmla="*/ 984991 w 1987720"/>
              <a:gd name="connsiteY93" fmla="*/ 1722930 h 1735140"/>
              <a:gd name="connsiteX94" fmla="*/ 927192 w 1987720"/>
              <a:gd name="connsiteY94" fmla="*/ 1732932 h 1735140"/>
              <a:gd name="connsiteX95" fmla="*/ 813541 w 1987720"/>
              <a:gd name="connsiteY95" fmla="*/ 1677687 h 1735140"/>
              <a:gd name="connsiteX96" fmla="*/ 765916 w 1987720"/>
              <a:gd name="connsiteY96" fmla="*/ 1649111 h 1735140"/>
              <a:gd name="connsiteX97" fmla="*/ 682572 w 1987720"/>
              <a:gd name="connsiteY97" fmla="*/ 1620538 h 1735140"/>
              <a:gd name="connsiteX98" fmla="*/ 596847 w 1987720"/>
              <a:gd name="connsiteY98" fmla="*/ 1606248 h 1735140"/>
              <a:gd name="connsiteX99" fmla="*/ 542079 w 1987720"/>
              <a:gd name="connsiteY99" fmla="*/ 1615773 h 1735140"/>
              <a:gd name="connsiteX100" fmla="*/ 487310 w 1987720"/>
              <a:gd name="connsiteY100" fmla="*/ 1613392 h 1735140"/>
              <a:gd name="connsiteX101" fmla="*/ 387297 w 1987720"/>
              <a:gd name="connsiteY101" fmla="*/ 1630061 h 1735140"/>
              <a:gd name="connsiteX102" fmla="*/ 308716 w 1987720"/>
              <a:gd name="connsiteY102" fmla="*/ 1618156 h 1735140"/>
              <a:gd name="connsiteX103" fmla="*/ 242041 w 1987720"/>
              <a:gd name="connsiteY103" fmla="*/ 1594342 h 1735140"/>
              <a:gd name="connsiteX104" fmla="*/ 165841 w 1987720"/>
              <a:gd name="connsiteY104" fmla="*/ 1522906 h 1735140"/>
              <a:gd name="connsiteX105" fmla="*/ 70592 w 1987720"/>
              <a:gd name="connsiteY105" fmla="*/ 1472899 h 1735140"/>
              <a:gd name="connsiteX106" fmla="*/ 44397 w 1987720"/>
              <a:gd name="connsiteY106" fmla="*/ 1408606 h 1735140"/>
              <a:gd name="connsiteX107" fmla="*/ 65829 w 1987720"/>
              <a:gd name="connsiteY107" fmla="*/ 1391937 h 1735140"/>
              <a:gd name="connsiteX108" fmla="*/ 82497 w 1987720"/>
              <a:gd name="connsiteY108" fmla="*/ 1346693 h 1735140"/>
              <a:gd name="connsiteX109" fmla="*/ 75410 w 1987720"/>
              <a:gd name="connsiteY109" fmla="*/ 1311161 h 1735140"/>
              <a:gd name="connsiteX0" fmla="*/ 75410 w 1987720"/>
              <a:gd name="connsiteY0" fmla="*/ 1311161 h 1735140"/>
              <a:gd name="connsiteX1" fmla="*/ 56304 w 1987720"/>
              <a:gd name="connsiteY1" fmla="*/ 1265731 h 1735140"/>
              <a:gd name="connsiteX2" fmla="*/ 63447 w 1987720"/>
              <a:gd name="connsiteY2" fmla="*/ 1208581 h 1735140"/>
              <a:gd name="connsiteX3" fmla="*/ 34872 w 1987720"/>
              <a:gd name="connsiteY3" fmla="*/ 1110948 h 1735140"/>
              <a:gd name="connsiteX4" fmla="*/ 53922 w 1987720"/>
              <a:gd name="connsiteY4" fmla="*/ 1113331 h 1735140"/>
              <a:gd name="connsiteX5" fmla="*/ 120598 w 1987720"/>
              <a:gd name="connsiteY5" fmla="*/ 1134761 h 1735140"/>
              <a:gd name="connsiteX6" fmla="*/ 149173 w 1987720"/>
              <a:gd name="connsiteY6" fmla="*/ 1099043 h 1735140"/>
              <a:gd name="connsiteX7" fmla="*/ 196798 w 1987720"/>
              <a:gd name="connsiteY7" fmla="*/ 1082373 h 1735140"/>
              <a:gd name="connsiteX8" fmla="*/ 184891 w 1987720"/>
              <a:gd name="connsiteY8" fmla="*/ 1046656 h 1735140"/>
              <a:gd name="connsiteX9" fmla="*/ 189655 w 1987720"/>
              <a:gd name="connsiteY9" fmla="*/ 1001411 h 1735140"/>
              <a:gd name="connsiteX10" fmla="*/ 211085 w 1987720"/>
              <a:gd name="connsiteY10" fmla="*/ 965693 h 1735140"/>
              <a:gd name="connsiteX11" fmla="*/ 213467 w 1987720"/>
              <a:gd name="connsiteY11" fmla="*/ 939498 h 1735140"/>
              <a:gd name="connsiteX12" fmla="*/ 234897 w 1987720"/>
              <a:gd name="connsiteY12" fmla="*/ 939499 h 1735140"/>
              <a:gd name="connsiteX13" fmla="*/ 263473 w 1987720"/>
              <a:gd name="connsiteY13" fmla="*/ 925211 h 1735140"/>
              <a:gd name="connsiteX14" fmla="*/ 313480 w 1987720"/>
              <a:gd name="connsiteY14" fmla="*/ 860917 h 1735140"/>
              <a:gd name="connsiteX15" fmla="*/ 344435 w 1987720"/>
              <a:gd name="connsiteY15" fmla="*/ 808529 h 1735140"/>
              <a:gd name="connsiteX16" fmla="*/ 437305 w 1987720"/>
              <a:gd name="connsiteY16" fmla="*/ 753761 h 1735140"/>
              <a:gd name="connsiteX17" fmla="*/ 549223 w 1987720"/>
              <a:gd name="connsiteY17" fmla="*/ 715660 h 1735140"/>
              <a:gd name="connsiteX18" fmla="*/ 523030 w 1987720"/>
              <a:gd name="connsiteY18" fmla="*/ 682323 h 1735140"/>
              <a:gd name="connsiteX19" fmla="*/ 484930 w 1987720"/>
              <a:gd name="connsiteY19" fmla="*/ 663273 h 1735140"/>
              <a:gd name="connsiteX20" fmla="*/ 503980 w 1987720"/>
              <a:gd name="connsiteY20" fmla="*/ 622792 h 1735140"/>
              <a:gd name="connsiteX21" fmla="*/ 499217 w 1987720"/>
              <a:gd name="connsiteY21" fmla="*/ 598980 h 1735140"/>
              <a:gd name="connsiteX22" fmla="*/ 494455 w 1987720"/>
              <a:gd name="connsiteY22" fmla="*/ 579930 h 1735140"/>
              <a:gd name="connsiteX23" fmla="*/ 311098 w 1987720"/>
              <a:gd name="connsiteY23" fmla="*/ 527542 h 1735140"/>
              <a:gd name="connsiteX24" fmla="*/ 22966 w 1987720"/>
              <a:gd name="connsiteY24" fmla="*/ 363235 h 1735140"/>
              <a:gd name="connsiteX25" fmla="*/ 72973 w 1987720"/>
              <a:gd name="connsiteY25" fmla="*/ 32243 h 1735140"/>
              <a:gd name="connsiteX26" fmla="*/ 508742 w 1987720"/>
              <a:gd name="connsiteY26" fmla="*/ 56056 h 1735140"/>
              <a:gd name="connsiteX27" fmla="*/ 865930 w 1987720"/>
              <a:gd name="connsiteY27" fmla="*/ 415622 h 1735140"/>
              <a:gd name="connsiteX28" fmla="*/ 965941 w 1987720"/>
              <a:gd name="connsiteY28" fmla="*/ 382286 h 1735140"/>
              <a:gd name="connsiteX29" fmla="*/ 987372 w 1987720"/>
              <a:gd name="connsiteY29" fmla="*/ 337043 h 1735140"/>
              <a:gd name="connsiteX30" fmla="*/ 1001660 w 1987720"/>
              <a:gd name="connsiteY30" fmla="*/ 353712 h 1735140"/>
              <a:gd name="connsiteX31" fmla="*/ 1044522 w 1987720"/>
              <a:gd name="connsiteY31" fmla="*/ 370381 h 1735140"/>
              <a:gd name="connsiteX32" fmla="*/ 1068336 w 1987720"/>
              <a:gd name="connsiteY32" fmla="*/ 382287 h 1735140"/>
              <a:gd name="connsiteX33" fmla="*/ 1142154 w 1987720"/>
              <a:gd name="connsiteY33" fmla="*/ 377524 h 1735140"/>
              <a:gd name="connsiteX34" fmla="*/ 1165967 w 1987720"/>
              <a:gd name="connsiteY34" fmla="*/ 394193 h 1735140"/>
              <a:gd name="connsiteX35" fmla="*/ 1211211 w 1987720"/>
              <a:gd name="connsiteY35" fmla="*/ 398956 h 1735140"/>
              <a:gd name="connsiteX36" fmla="*/ 1223116 w 1987720"/>
              <a:gd name="connsiteY36" fmla="*/ 410862 h 1735140"/>
              <a:gd name="connsiteX37" fmla="*/ 1235023 w 1987720"/>
              <a:gd name="connsiteY37" fmla="*/ 441818 h 1735140"/>
              <a:gd name="connsiteX38" fmla="*/ 1249311 w 1987720"/>
              <a:gd name="connsiteY38" fmla="*/ 453724 h 1735140"/>
              <a:gd name="connsiteX39" fmla="*/ 1285030 w 1987720"/>
              <a:gd name="connsiteY39" fmla="*/ 477537 h 1735140"/>
              <a:gd name="connsiteX40" fmla="*/ 1301698 w 1987720"/>
              <a:gd name="connsiteY40" fmla="*/ 468012 h 1735140"/>
              <a:gd name="connsiteX41" fmla="*/ 1337417 w 1987720"/>
              <a:gd name="connsiteY41" fmla="*/ 477537 h 1735140"/>
              <a:gd name="connsiteX42" fmla="*/ 1396947 w 1987720"/>
              <a:gd name="connsiteY42" fmla="*/ 539450 h 1735140"/>
              <a:gd name="connsiteX43" fmla="*/ 1373134 w 1987720"/>
              <a:gd name="connsiteY43" fmla="*/ 589455 h 1735140"/>
              <a:gd name="connsiteX44" fmla="*/ 1415999 w 1987720"/>
              <a:gd name="connsiteY44" fmla="*/ 675181 h 1735140"/>
              <a:gd name="connsiteX45" fmla="*/ 1437429 w 1987720"/>
              <a:gd name="connsiteY45" fmla="*/ 732331 h 1735140"/>
              <a:gd name="connsiteX46" fmla="*/ 1463622 w 1987720"/>
              <a:gd name="connsiteY46" fmla="*/ 758524 h 1735140"/>
              <a:gd name="connsiteX47" fmla="*/ 1511248 w 1987720"/>
              <a:gd name="connsiteY47" fmla="*/ 791861 h 1735140"/>
              <a:gd name="connsiteX48" fmla="*/ 1568399 w 1987720"/>
              <a:gd name="connsiteY48" fmla="*/ 772812 h 1735140"/>
              <a:gd name="connsiteX49" fmla="*/ 1637455 w 1987720"/>
              <a:gd name="connsiteY49" fmla="*/ 710899 h 1735140"/>
              <a:gd name="connsiteX50" fmla="*/ 1654123 w 1987720"/>
              <a:gd name="connsiteY50" fmla="*/ 698993 h 1735140"/>
              <a:gd name="connsiteX51" fmla="*/ 1692223 w 1987720"/>
              <a:gd name="connsiteY51" fmla="*/ 739474 h 1735140"/>
              <a:gd name="connsiteX52" fmla="*/ 1723180 w 1987720"/>
              <a:gd name="connsiteY52" fmla="*/ 753762 h 1735140"/>
              <a:gd name="connsiteX53" fmla="*/ 1766042 w 1987720"/>
              <a:gd name="connsiteY53" fmla="*/ 777574 h 1735140"/>
              <a:gd name="connsiteX54" fmla="*/ 1794617 w 1987720"/>
              <a:gd name="connsiteY54" fmla="*/ 806149 h 1735140"/>
              <a:gd name="connsiteX55" fmla="*/ 1875580 w 1987720"/>
              <a:gd name="connsiteY55" fmla="*/ 849012 h 1735140"/>
              <a:gd name="connsiteX56" fmla="*/ 1906536 w 1987720"/>
              <a:gd name="connsiteY56" fmla="*/ 849012 h 1735140"/>
              <a:gd name="connsiteX57" fmla="*/ 1942255 w 1987720"/>
              <a:gd name="connsiteY57" fmla="*/ 856156 h 1735140"/>
              <a:gd name="connsiteX58" fmla="*/ 1942255 w 1987720"/>
              <a:gd name="connsiteY58" fmla="*/ 913305 h 1735140"/>
              <a:gd name="connsiteX59" fmla="*/ 1956542 w 1987720"/>
              <a:gd name="connsiteY59" fmla="*/ 989506 h 1735140"/>
              <a:gd name="connsiteX60" fmla="*/ 1951780 w 1987720"/>
              <a:gd name="connsiteY60" fmla="*/ 1044274 h 1735140"/>
              <a:gd name="connsiteX61" fmla="*/ 1949398 w 1987720"/>
              <a:gd name="connsiteY61" fmla="*/ 1103805 h 1735140"/>
              <a:gd name="connsiteX62" fmla="*/ 1982736 w 1987720"/>
              <a:gd name="connsiteY62" fmla="*/ 1175243 h 1735140"/>
              <a:gd name="connsiteX63" fmla="*/ 1985117 w 1987720"/>
              <a:gd name="connsiteY63" fmla="*/ 1196674 h 1735140"/>
              <a:gd name="connsiteX64" fmla="*/ 1958923 w 1987720"/>
              <a:gd name="connsiteY64" fmla="*/ 1260968 h 1735140"/>
              <a:gd name="connsiteX65" fmla="*/ 1904155 w 1987720"/>
              <a:gd name="connsiteY65" fmla="*/ 1325262 h 1735140"/>
              <a:gd name="connsiteX66" fmla="*/ 1901773 w 1987720"/>
              <a:gd name="connsiteY66" fmla="*/ 1384793 h 1735140"/>
              <a:gd name="connsiteX67" fmla="*/ 1923203 w 1987720"/>
              <a:gd name="connsiteY67" fmla="*/ 1415748 h 1735140"/>
              <a:gd name="connsiteX68" fmla="*/ 1839860 w 1987720"/>
              <a:gd name="connsiteY68" fmla="*/ 1365743 h 1735140"/>
              <a:gd name="connsiteX69" fmla="*/ 1792235 w 1987720"/>
              <a:gd name="connsiteY69" fmla="*/ 1413367 h 1735140"/>
              <a:gd name="connsiteX70" fmla="*/ 1716035 w 1987720"/>
              <a:gd name="connsiteY70" fmla="*/ 1337167 h 1735140"/>
              <a:gd name="connsiteX71" fmla="*/ 1685079 w 1987720"/>
              <a:gd name="connsiteY71" fmla="*/ 1306211 h 1735140"/>
              <a:gd name="connsiteX72" fmla="*/ 1601735 w 1987720"/>
              <a:gd name="connsiteY72" fmla="*/ 1277636 h 1735140"/>
              <a:gd name="connsiteX73" fmla="*/ 1537441 w 1987720"/>
              <a:gd name="connsiteY73" fmla="*/ 1191911 h 1735140"/>
              <a:gd name="connsiteX74" fmla="*/ 1492197 w 1987720"/>
              <a:gd name="connsiteY74" fmla="*/ 1158574 h 1735140"/>
              <a:gd name="connsiteX75" fmla="*/ 1435047 w 1987720"/>
              <a:gd name="connsiteY75" fmla="*/ 1149048 h 1735140"/>
              <a:gd name="connsiteX76" fmla="*/ 1344560 w 1987720"/>
              <a:gd name="connsiteY76" fmla="*/ 1163338 h 1735140"/>
              <a:gd name="connsiteX77" fmla="*/ 1327891 w 1987720"/>
              <a:gd name="connsiteY77" fmla="*/ 1160955 h 1735140"/>
              <a:gd name="connsiteX78" fmla="*/ 1287410 w 1987720"/>
              <a:gd name="connsiteY78" fmla="*/ 1187148 h 1735140"/>
              <a:gd name="connsiteX79" fmla="*/ 1254072 w 1987720"/>
              <a:gd name="connsiteY79" fmla="*/ 1203817 h 1735140"/>
              <a:gd name="connsiteX80" fmla="*/ 1249310 w 1987720"/>
              <a:gd name="connsiteY80" fmla="*/ 1225249 h 1735140"/>
              <a:gd name="connsiteX81" fmla="*/ 1218354 w 1987720"/>
              <a:gd name="connsiteY81" fmla="*/ 1244299 h 1735140"/>
              <a:gd name="connsiteX82" fmla="*/ 1194541 w 1987720"/>
              <a:gd name="connsiteY82" fmla="*/ 1277636 h 1735140"/>
              <a:gd name="connsiteX83" fmla="*/ 1137391 w 1987720"/>
              <a:gd name="connsiteY83" fmla="*/ 1306211 h 1735140"/>
              <a:gd name="connsiteX84" fmla="*/ 1115960 w 1987720"/>
              <a:gd name="connsiteY84" fmla="*/ 1337168 h 1735140"/>
              <a:gd name="connsiteX85" fmla="*/ 1089766 w 1987720"/>
              <a:gd name="connsiteY85" fmla="*/ 1363361 h 1735140"/>
              <a:gd name="connsiteX86" fmla="*/ 1075479 w 1987720"/>
              <a:gd name="connsiteY86" fmla="*/ 1430036 h 1735140"/>
              <a:gd name="connsiteX87" fmla="*/ 1087385 w 1987720"/>
              <a:gd name="connsiteY87" fmla="*/ 1477661 h 1735140"/>
              <a:gd name="connsiteX88" fmla="*/ 1113579 w 1987720"/>
              <a:gd name="connsiteY88" fmla="*/ 1518142 h 1735140"/>
              <a:gd name="connsiteX89" fmla="*/ 1118341 w 1987720"/>
              <a:gd name="connsiteY89" fmla="*/ 1565768 h 1735140"/>
              <a:gd name="connsiteX90" fmla="*/ 1104054 w 1987720"/>
              <a:gd name="connsiteY90" fmla="*/ 1596723 h 1735140"/>
              <a:gd name="connsiteX91" fmla="*/ 1094529 w 1987720"/>
              <a:gd name="connsiteY91" fmla="*/ 1627681 h 1735140"/>
              <a:gd name="connsiteX92" fmla="*/ 1008804 w 1987720"/>
              <a:gd name="connsiteY92" fmla="*/ 1701498 h 1735140"/>
              <a:gd name="connsiteX93" fmla="*/ 984991 w 1987720"/>
              <a:gd name="connsiteY93" fmla="*/ 1722930 h 1735140"/>
              <a:gd name="connsiteX94" fmla="*/ 927192 w 1987720"/>
              <a:gd name="connsiteY94" fmla="*/ 1732932 h 1735140"/>
              <a:gd name="connsiteX95" fmla="*/ 813541 w 1987720"/>
              <a:gd name="connsiteY95" fmla="*/ 1677687 h 1735140"/>
              <a:gd name="connsiteX96" fmla="*/ 765916 w 1987720"/>
              <a:gd name="connsiteY96" fmla="*/ 1649111 h 1735140"/>
              <a:gd name="connsiteX97" fmla="*/ 682572 w 1987720"/>
              <a:gd name="connsiteY97" fmla="*/ 1620538 h 1735140"/>
              <a:gd name="connsiteX98" fmla="*/ 596847 w 1987720"/>
              <a:gd name="connsiteY98" fmla="*/ 1606248 h 1735140"/>
              <a:gd name="connsiteX99" fmla="*/ 542079 w 1987720"/>
              <a:gd name="connsiteY99" fmla="*/ 1615773 h 1735140"/>
              <a:gd name="connsiteX100" fmla="*/ 487310 w 1987720"/>
              <a:gd name="connsiteY100" fmla="*/ 1613392 h 1735140"/>
              <a:gd name="connsiteX101" fmla="*/ 387297 w 1987720"/>
              <a:gd name="connsiteY101" fmla="*/ 1630061 h 1735140"/>
              <a:gd name="connsiteX102" fmla="*/ 308716 w 1987720"/>
              <a:gd name="connsiteY102" fmla="*/ 1618156 h 1735140"/>
              <a:gd name="connsiteX103" fmla="*/ 242041 w 1987720"/>
              <a:gd name="connsiteY103" fmla="*/ 1594342 h 1735140"/>
              <a:gd name="connsiteX104" fmla="*/ 165841 w 1987720"/>
              <a:gd name="connsiteY104" fmla="*/ 1522906 h 1735140"/>
              <a:gd name="connsiteX105" fmla="*/ 70592 w 1987720"/>
              <a:gd name="connsiteY105" fmla="*/ 1472899 h 1735140"/>
              <a:gd name="connsiteX106" fmla="*/ 44397 w 1987720"/>
              <a:gd name="connsiteY106" fmla="*/ 1408606 h 1735140"/>
              <a:gd name="connsiteX107" fmla="*/ 65829 w 1987720"/>
              <a:gd name="connsiteY107" fmla="*/ 1391937 h 1735140"/>
              <a:gd name="connsiteX108" fmla="*/ 82497 w 1987720"/>
              <a:gd name="connsiteY108" fmla="*/ 1346693 h 1735140"/>
              <a:gd name="connsiteX109" fmla="*/ 75410 w 1987720"/>
              <a:gd name="connsiteY109" fmla="*/ 1311161 h 1735140"/>
              <a:gd name="connsiteX0" fmla="*/ 89897 w 2002207"/>
              <a:gd name="connsiteY0" fmla="*/ 1279314 h 1703293"/>
              <a:gd name="connsiteX1" fmla="*/ 70791 w 2002207"/>
              <a:gd name="connsiteY1" fmla="*/ 1233884 h 1703293"/>
              <a:gd name="connsiteX2" fmla="*/ 77934 w 2002207"/>
              <a:gd name="connsiteY2" fmla="*/ 1176734 h 1703293"/>
              <a:gd name="connsiteX3" fmla="*/ 49359 w 2002207"/>
              <a:gd name="connsiteY3" fmla="*/ 1079101 h 1703293"/>
              <a:gd name="connsiteX4" fmla="*/ 68409 w 2002207"/>
              <a:gd name="connsiteY4" fmla="*/ 1081484 h 1703293"/>
              <a:gd name="connsiteX5" fmla="*/ 135085 w 2002207"/>
              <a:gd name="connsiteY5" fmla="*/ 1102914 h 1703293"/>
              <a:gd name="connsiteX6" fmla="*/ 163660 w 2002207"/>
              <a:gd name="connsiteY6" fmla="*/ 1067196 h 1703293"/>
              <a:gd name="connsiteX7" fmla="*/ 211285 w 2002207"/>
              <a:gd name="connsiteY7" fmla="*/ 1050526 h 1703293"/>
              <a:gd name="connsiteX8" fmla="*/ 199378 w 2002207"/>
              <a:gd name="connsiteY8" fmla="*/ 1014809 h 1703293"/>
              <a:gd name="connsiteX9" fmla="*/ 204142 w 2002207"/>
              <a:gd name="connsiteY9" fmla="*/ 969564 h 1703293"/>
              <a:gd name="connsiteX10" fmla="*/ 225572 w 2002207"/>
              <a:gd name="connsiteY10" fmla="*/ 933846 h 1703293"/>
              <a:gd name="connsiteX11" fmla="*/ 227954 w 2002207"/>
              <a:gd name="connsiteY11" fmla="*/ 907651 h 1703293"/>
              <a:gd name="connsiteX12" fmla="*/ 249384 w 2002207"/>
              <a:gd name="connsiteY12" fmla="*/ 907652 h 1703293"/>
              <a:gd name="connsiteX13" fmla="*/ 277960 w 2002207"/>
              <a:gd name="connsiteY13" fmla="*/ 893364 h 1703293"/>
              <a:gd name="connsiteX14" fmla="*/ 327967 w 2002207"/>
              <a:gd name="connsiteY14" fmla="*/ 829070 h 1703293"/>
              <a:gd name="connsiteX15" fmla="*/ 358922 w 2002207"/>
              <a:gd name="connsiteY15" fmla="*/ 776682 h 1703293"/>
              <a:gd name="connsiteX16" fmla="*/ 451792 w 2002207"/>
              <a:gd name="connsiteY16" fmla="*/ 721914 h 1703293"/>
              <a:gd name="connsiteX17" fmla="*/ 563710 w 2002207"/>
              <a:gd name="connsiteY17" fmla="*/ 683813 h 1703293"/>
              <a:gd name="connsiteX18" fmla="*/ 537517 w 2002207"/>
              <a:gd name="connsiteY18" fmla="*/ 650476 h 1703293"/>
              <a:gd name="connsiteX19" fmla="*/ 499417 w 2002207"/>
              <a:gd name="connsiteY19" fmla="*/ 631426 h 1703293"/>
              <a:gd name="connsiteX20" fmla="*/ 518467 w 2002207"/>
              <a:gd name="connsiteY20" fmla="*/ 590945 h 1703293"/>
              <a:gd name="connsiteX21" fmla="*/ 513704 w 2002207"/>
              <a:gd name="connsiteY21" fmla="*/ 567133 h 1703293"/>
              <a:gd name="connsiteX22" fmla="*/ 508942 w 2002207"/>
              <a:gd name="connsiteY22" fmla="*/ 548083 h 1703293"/>
              <a:gd name="connsiteX23" fmla="*/ 325585 w 2002207"/>
              <a:gd name="connsiteY23" fmla="*/ 495695 h 1703293"/>
              <a:gd name="connsiteX24" fmla="*/ 37453 w 2002207"/>
              <a:gd name="connsiteY24" fmla="*/ 331388 h 1703293"/>
              <a:gd name="connsiteX25" fmla="*/ 87460 w 2002207"/>
              <a:gd name="connsiteY25" fmla="*/ 396 h 1703293"/>
              <a:gd name="connsiteX26" fmla="*/ 797072 w 2002207"/>
              <a:gd name="connsiteY26" fmla="*/ 402828 h 1703293"/>
              <a:gd name="connsiteX27" fmla="*/ 880417 w 2002207"/>
              <a:gd name="connsiteY27" fmla="*/ 383775 h 1703293"/>
              <a:gd name="connsiteX28" fmla="*/ 980428 w 2002207"/>
              <a:gd name="connsiteY28" fmla="*/ 350439 h 1703293"/>
              <a:gd name="connsiteX29" fmla="*/ 1001859 w 2002207"/>
              <a:gd name="connsiteY29" fmla="*/ 305196 h 1703293"/>
              <a:gd name="connsiteX30" fmla="*/ 1016147 w 2002207"/>
              <a:gd name="connsiteY30" fmla="*/ 321865 h 1703293"/>
              <a:gd name="connsiteX31" fmla="*/ 1059009 w 2002207"/>
              <a:gd name="connsiteY31" fmla="*/ 338534 h 1703293"/>
              <a:gd name="connsiteX32" fmla="*/ 1082823 w 2002207"/>
              <a:gd name="connsiteY32" fmla="*/ 350440 h 1703293"/>
              <a:gd name="connsiteX33" fmla="*/ 1156641 w 2002207"/>
              <a:gd name="connsiteY33" fmla="*/ 345677 h 1703293"/>
              <a:gd name="connsiteX34" fmla="*/ 1180454 w 2002207"/>
              <a:gd name="connsiteY34" fmla="*/ 362346 h 1703293"/>
              <a:gd name="connsiteX35" fmla="*/ 1225698 w 2002207"/>
              <a:gd name="connsiteY35" fmla="*/ 367109 h 1703293"/>
              <a:gd name="connsiteX36" fmla="*/ 1237603 w 2002207"/>
              <a:gd name="connsiteY36" fmla="*/ 379015 h 1703293"/>
              <a:gd name="connsiteX37" fmla="*/ 1249510 w 2002207"/>
              <a:gd name="connsiteY37" fmla="*/ 409971 h 1703293"/>
              <a:gd name="connsiteX38" fmla="*/ 1263798 w 2002207"/>
              <a:gd name="connsiteY38" fmla="*/ 421877 h 1703293"/>
              <a:gd name="connsiteX39" fmla="*/ 1299517 w 2002207"/>
              <a:gd name="connsiteY39" fmla="*/ 445690 h 1703293"/>
              <a:gd name="connsiteX40" fmla="*/ 1316185 w 2002207"/>
              <a:gd name="connsiteY40" fmla="*/ 436165 h 1703293"/>
              <a:gd name="connsiteX41" fmla="*/ 1351904 w 2002207"/>
              <a:gd name="connsiteY41" fmla="*/ 445690 h 1703293"/>
              <a:gd name="connsiteX42" fmla="*/ 1411434 w 2002207"/>
              <a:gd name="connsiteY42" fmla="*/ 507603 h 1703293"/>
              <a:gd name="connsiteX43" fmla="*/ 1387621 w 2002207"/>
              <a:gd name="connsiteY43" fmla="*/ 557608 h 1703293"/>
              <a:gd name="connsiteX44" fmla="*/ 1430486 w 2002207"/>
              <a:gd name="connsiteY44" fmla="*/ 643334 h 1703293"/>
              <a:gd name="connsiteX45" fmla="*/ 1451916 w 2002207"/>
              <a:gd name="connsiteY45" fmla="*/ 700484 h 1703293"/>
              <a:gd name="connsiteX46" fmla="*/ 1478109 w 2002207"/>
              <a:gd name="connsiteY46" fmla="*/ 726677 h 1703293"/>
              <a:gd name="connsiteX47" fmla="*/ 1525735 w 2002207"/>
              <a:gd name="connsiteY47" fmla="*/ 760014 h 1703293"/>
              <a:gd name="connsiteX48" fmla="*/ 1582886 w 2002207"/>
              <a:gd name="connsiteY48" fmla="*/ 740965 h 1703293"/>
              <a:gd name="connsiteX49" fmla="*/ 1651942 w 2002207"/>
              <a:gd name="connsiteY49" fmla="*/ 679052 h 1703293"/>
              <a:gd name="connsiteX50" fmla="*/ 1668610 w 2002207"/>
              <a:gd name="connsiteY50" fmla="*/ 667146 h 1703293"/>
              <a:gd name="connsiteX51" fmla="*/ 1706710 w 2002207"/>
              <a:gd name="connsiteY51" fmla="*/ 707627 h 1703293"/>
              <a:gd name="connsiteX52" fmla="*/ 1737667 w 2002207"/>
              <a:gd name="connsiteY52" fmla="*/ 721915 h 1703293"/>
              <a:gd name="connsiteX53" fmla="*/ 1780529 w 2002207"/>
              <a:gd name="connsiteY53" fmla="*/ 745727 h 1703293"/>
              <a:gd name="connsiteX54" fmla="*/ 1809104 w 2002207"/>
              <a:gd name="connsiteY54" fmla="*/ 774302 h 1703293"/>
              <a:gd name="connsiteX55" fmla="*/ 1890067 w 2002207"/>
              <a:gd name="connsiteY55" fmla="*/ 817165 h 1703293"/>
              <a:gd name="connsiteX56" fmla="*/ 1921023 w 2002207"/>
              <a:gd name="connsiteY56" fmla="*/ 817165 h 1703293"/>
              <a:gd name="connsiteX57" fmla="*/ 1956742 w 2002207"/>
              <a:gd name="connsiteY57" fmla="*/ 824309 h 1703293"/>
              <a:gd name="connsiteX58" fmla="*/ 1956742 w 2002207"/>
              <a:gd name="connsiteY58" fmla="*/ 881458 h 1703293"/>
              <a:gd name="connsiteX59" fmla="*/ 1971029 w 2002207"/>
              <a:gd name="connsiteY59" fmla="*/ 957659 h 1703293"/>
              <a:gd name="connsiteX60" fmla="*/ 1966267 w 2002207"/>
              <a:gd name="connsiteY60" fmla="*/ 1012427 h 1703293"/>
              <a:gd name="connsiteX61" fmla="*/ 1963885 w 2002207"/>
              <a:gd name="connsiteY61" fmla="*/ 1071958 h 1703293"/>
              <a:gd name="connsiteX62" fmla="*/ 1997223 w 2002207"/>
              <a:gd name="connsiteY62" fmla="*/ 1143396 h 1703293"/>
              <a:gd name="connsiteX63" fmla="*/ 1999604 w 2002207"/>
              <a:gd name="connsiteY63" fmla="*/ 1164827 h 1703293"/>
              <a:gd name="connsiteX64" fmla="*/ 1973410 w 2002207"/>
              <a:gd name="connsiteY64" fmla="*/ 1229121 h 1703293"/>
              <a:gd name="connsiteX65" fmla="*/ 1918642 w 2002207"/>
              <a:gd name="connsiteY65" fmla="*/ 1293415 h 1703293"/>
              <a:gd name="connsiteX66" fmla="*/ 1916260 w 2002207"/>
              <a:gd name="connsiteY66" fmla="*/ 1352946 h 1703293"/>
              <a:gd name="connsiteX67" fmla="*/ 1937690 w 2002207"/>
              <a:gd name="connsiteY67" fmla="*/ 1383901 h 1703293"/>
              <a:gd name="connsiteX68" fmla="*/ 1854347 w 2002207"/>
              <a:gd name="connsiteY68" fmla="*/ 1333896 h 1703293"/>
              <a:gd name="connsiteX69" fmla="*/ 1806722 w 2002207"/>
              <a:gd name="connsiteY69" fmla="*/ 1381520 h 1703293"/>
              <a:gd name="connsiteX70" fmla="*/ 1730522 w 2002207"/>
              <a:gd name="connsiteY70" fmla="*/ 1305320 h 1703293"/>
              <a:gd name="connsiteX71" fmla="*/ 1699566 w 2002207"/>
              <a:gd name="connsiteY71" fmla="*/ 1274364 h 1703293"/>
              <a:gd name="connsiteX72" fmla="*/ 1616222 w 2002207"/>
              <a:gd name="connsiteY72" fmla="*/ 1245789 h 1703293"/>
              <a:gd name="connsiteX73" fmla="*/ 1551928 w 2002207"/>
              <a:gd name="connsiteY73" fmla="*/ 1160064 h 1703293"/>
              <a:gd name="connsiteX74" fmla="*/ 1506684 w 2002207"/>
              <a:gd name="connsiteY74" fmla="*/ 1126727 h 1703293"/>
              <a:gd name="connsiteX75" fmla="*/ 1449534 w 2002207"/>
              <a:gd name="connsiteY75" fmla="*/ 1117201 h 1703293"/>
              <a:gd name="connsiteX76" fmla="*/ 1359047 w 2002207"/>
              <a:gd name="connsiteY76" fmla="*/ 1131491 h 1703293"/>
              <a:gd name="connsiteX77" fmla="*/ 1342378 w 2002207"/>
              <a:gd name="connsiteY77" fmla="*/ 1129108 h 1703293"/>
              <a:gd name="connsiteX78" fmla="*/ 1301897 w 2002207"/>
              <a:gd name="connsiteY78" fmla="*/ 1155301 h 1703293"/>
              <a:gd name="connsiteX79" fmla="*/ 1268559 w 2002207"/>
              <a:gd name="connsiteY79" fmla="*/ 1171970 h 1703293"/>
              <a:gd name="connsiteX80" fmla="*/ 1263797 w 2002207"/>
              <a:gd name="connsiteY80" fmla="*/ 1193402 h 1703293"/>
              <a:gd name="connsiteX81" fmla="*/ 1232841 w 2002207"/>
              <a:gd name="connsiteY81" fmla="*/ 1212452 h 1703293"/>
              <a:gd name="connsiteX82" fmla="*/ 1209028 w 2002207"/>
              <a:gd name="connsiteY82" fmla="*/ 1245789 h 1703293"/>
              <a:gd name="connsiteX83" fmla="*/ 1151878 w 2002207"/>
              <a:gd name="connsiteY83" fmla="*/ 1274364 h 1703293"/>
              <a:gd name="connsiteX84" fmla="*/ 1130447 w 2002207"/>
              <a:gd name="connsiteY84" fmla="*/ 1305321 h 1703293"/>
              <a:gd name="connsiteX85" fmla="*/ 1104253 w 2002207"/>
              <a:gd name="connsiteY85" fmla="*/ 1331514 h 1703293"/>
              <a:gd name="connsiteX86" fmla="*/ 1089966 w 2002207"/>
              <a:gd name="connsiteY86" fmla="*/ 1398189 h 1703293"/>
              <a:gd name="connsiteX87" fmla="*/ 1101872 w 2002207"/>
              <a:gd name="connsiteY87" fmla="*/ 1445814 h 1703293"/>
              <a:gd name="connsiteX88" fmla="*/ 1128066 w 2002207"/>
              <a:gd name="connsiteY88" fmla="*/ 1486295 h 1703293"/>
              <a:gd name="connsiteX89" fmla="*/ 1132828 w 2002207"/>
              <a:gd name="connsiteY89" fmla="*/ 1533921 h 1703293"/>
              <a:gd name="connsiteX90" fmla="*/ 1118541 w 2002207"/>
              <a:gd name="connsiteY90" fmla="*/ 1564876 h 1703293"/>
              <a:gd name="connsiteX91" fmla="*/ 1109016 w 2002207"/>
              <a:gd name="connsiteY91" fmla="*/ 1595834 h 1703293"/>
              <a:gd name="connsiteX92" fmla="*/ 1023291 w 2002207"/>
              <a:gd name="connsiteY92" fmla="*/ 1669651 h 1703293"/>
              <a:gd name="connsiteX93" fmla="*/ 999478 w 2002207"/>
              <a:gd name="connsiteY93" fmla="*/ 1691083 h 1703293"/>
              <a:gd name="connsiteX94" fmla="*/ 941679 w 2002207"/>
              <a:gd name="connsiteY94" fmla="*/ 1701085 h 1703293"/>
              <a:gd name="connsiteX95" fmla="*/ 828028 w 2002207"/>
              <a:gd name="connsiteY95" fmla="*/ 1645840 h 1703293"/>
              <a:gd name="connsiteX96" fmla="*/ 780403 w 2002207"/>
              <a:gd name="connsiteY96" fmla="*/ 1617264 h 1703293"/>
              <a:gd name="connsiteX97" fmla="*/ 697059 w 2002207"/>
              <a:gd name="connsiteY97" fmla="*/ 1588691 h 1703293"/>
              <a:gd name="connsiteX98" fmla="*/ 611334 w 2002207"/>
              <a:gd name="connsiteY98" fmla="*/ 1574401 h 1703293"/>
              <a:gd name="connsiteX99" fmla="*/ 556566 w 2002207"/>
              <a:gd name="connsiteY99" fmla="*/ 1583926 h 1703293"/>
              <a:gd name="connsiteX100" fmla="*/ 501797 w 2002207"/>
              <a:gd name="connsiteY100" fmla="*/ 1581545 h 1703293"/>
              <a:gd name="connsiteX101" fmla="*/ 401784 w 2002207"/>
              <a:gd name="connsiteY101" fmla="*/ 1598214 h 1703293"/>
              <a:gd name="connsiteX102" fmla="*/ 323203 w 2002207"/>
              <a:gd name="connsiteY102" fmla="*/ 1586309 h 1703293"/>
              <a:gd name="connsiteX103" fmla="*/ 256528 w 2002207"/>
              <a:gd name="connsiteY103" fmla="*/ 1562495 h 1703293"/>
              <a:gd name="connsiteX104" fmla="*/ 180328 w 2002207"/>
              <a:gd name="connsiteY104" fmla="*/ 1491059 h 1703293"/>
              <a:gd name="connsiteX105" fmla="*/ 85079 w 2002207"/>
              <a:gd name="connsiteY105" fmla="*/ 1441052 h 1703293"/>
              <a:gd name="connsiteX106" fmla="*/ 58884 w 2002207"/>
              <a:gd name="connsiteY106" fmla="*/ 1376759 h 1703293"/>
              <a:gd name="connsiteX107" fmla="*/ 80316 w 2002207"/>
              <a:gd name="connsiteY107" fmla="*/ 1360090 h 1703293"/>
              <a:gd name="connsiteX108" fmla="*/ 96984 w 2002207"/>
              <a:gd name="connsiteY108" fmla="*/ 1314846 h 1703293"/>
              <a:gd name="connsiteX109" fmla="*/ 89897 w 2002207"/>
              <a:gd name="connsiteY109" fmla="*/ 1279314 h 1703293"/>
              <a:gd name="connsiteX0" fmla="*/ 63757 w 1976067"/>
              <a:gd name="connsiteY0" fmla="*/ 974998 h 1398977"/>
              <a:gd name="connsiteX1" fmla="*/ 44651 w 1976067"/>
              <a:gd name="connsiteY1" fmla="*/ 929568 h 1398977"/>
              <a:gd name="connsiteX2" fmla="*/ 51794 w 1976067"/>
              <a:gd name="connsiteY2" fmla="*/ 872418 h 1398977"/>
              <a:gd name="connsiteX3" fmla="*/ 23219 w 1976067"/>
              <a:gd name="connsiteY3" fmla="*/ 774785 h 1398977"/>
              <a:gd name="connsiteX4" fmla="*/ 42269 w 1976067"/>
              <a:gd name="connsiteY4" fmla="*/ 777168 h 1398977"/>
              <a:gd name="connsiteX5" fmla="*/ 108945 w 1976067"/>
              <a:gd name="connsiteY5" fmla="*/ 798598 h 1398977"/>
              <a:gd name="connsiteX6" fmla="*/ 137520 w 1976067"/>
              <a:gd name="connsiteY6" fmla="*/ 762880 h 1398977"/>
              <a:gd name="connsiteX7" fmla="*/ 185145 w 1976067"/>
              <a:gd name="connsiteY7" fmla="*/ 746210 h 1398977"/>
              <a:gd name="connsiteX8" fmla="*/ 173238 w 1976067"/>
              <a:gd name="connsiteY8" fmla="*/ 710493 h 1398977"/>
              <a:gd name="connsiteX9" fmla="*/ 178002 w 1976067"/>
              <a:gd name="connsiteY9" fmla="*/ 665248 h 1398977"/>
              <a:gd name="connsiteX10" fmla="*/ 199432 w 1976067"/>
              <a:gd name="connsiteY10" fmla="*/ 629530 h 1398977"/>
              <a:gd name="connsiteX11" fmla="*/ 201814 w 1976067"/>
              <a:gd name="connsiteY11" fmla="*/ 603335 h 1398977"/>
              <a:gd name="connsiteX12" fmla="*/ 223244 w 1976067"/>
              <a:gd name="connsiteY12" fmla="*/ 603336 h 1398977"/>
              <a:gd name="connsiteX13" fmla="*/ 251820 w 1976067"/>
              <a:gd name="connsiteY13" fmla="*/ 589048 h 1398977"/>
              <a:gd name="connsiteX14" fmla="*/ 301827 w 1976067"/>
              <a:gd name="connsiteY14" fmla="*/ 524754 h 1398977"/>
              <a:gd name="connsiteX15" fmla="*/ 332782 w 1976067"/>
              <a:gd name="connsiteY15" fmla="*/ 472366 h 1398977"/>
              <a:gd name="connsiteX16" fmla="*/ 425652 w 1976067"/>
              <a:gd name="connsiteY16" fmla="*/ 417598 h 1398977"/>
              <a:gd name="connsiteX17" fmla="*/ 537570 w 1976067"/>
              <a:gd name="connsiteY17" fmla="*/ 379497 h 1398977"/>
              <a:gd name="connsiteX18" fmla="*/ 511377 w 1976067"/>
              <a:gd name="connsiteY18" fmla="*/ 346160 h 1398977"/>
              <a:gd name="connsiteX19" fmla="*/ 473277 w 1976067"/>
              <a:gd name="connsiteY19" fmla="*/ 327110 h 1398977"/>
              <a:gd name="connsiteX20" fmla="*/ 492327 w 1976067"/>
              <a:gd name="connsiteY20" fmla="*/ 286629 h 1398977"/>
              <a:gd name="connsiteX21" fmla="*/ 487564 w 1976067"/>
              <a:gd name="connsiteY21" fmla="*/ 262817 h 1398977"/>
              <a:gd name="connsiteX22" fmla="*/ 482802 w 1976067"/>
              <a:gd name="connsiteY22" fmla="*/ 243767 h 1398977"/>
              <a:gd name="connsiteX23" fmla="*/ 299445 w 1976067"/>
              <a:gd name="connsiteY23" fmla="*/ 191379 h 1398977"/>
              <a:gd name="connsiteX24" fmla="*/ 11313 w 1976067"/>
              <a:gd name="connsiteY24" fmla="*/ 27072 h 1398977"/>
              <a:gd name="connsiteX25" fmla="*/ 723307 w 1976067"/>
              <a:gd name="connsiteY25" fmla="*/ 253292 h 1398977"/>
              <a:gd name="connsiteX26" fmla="*/ 770932 w 1976067"/>
              <a:gd name="connsiteY26" fmla="*/ 98512 h 1398977"/>
              <a:gd name="connsiteX27" fmla="*/ 854277 w 1976067"/>
              <a:gd name="connsiteY27" fmla="*/ 79459 h 1398977"/>
              <a:gd name="connsiteX28" fmla="*/ 954288 w 1976067"/>
              <a:gd name="connsiteY28" fmla="*/ 46123 h 1398977"/>
              <a:gd name="connsiteX29" fmla="*/ 975719 w 1976067"/>
              <a:gd name="connsiteY29" fmla="*/ 880 h 1398977"/>
              <a:gd name="connsiteX30" fmla="*/ 990007 w 1976067"/>
              <a:gd name="connsiteY30" fmla="*/ 17549 h 1398977"/>
              <a:gd name="connsiteX31" fmla="*/ 1032869 w 1976067"/>
              <a:gd name="connsiteY31" fmla="*/ 34218 h 1398977"/>
              <a:gd name="connsiteX32" fmla="*/ 1056683 w 1976067"/>
              <a:gd name="connsiteY32" fmla="*/ 46124 h 1398977"/>
              <a:gd name="connsiteX33" fmla="*/ 1130501 w 1976067"/>
              <a:gd name="connsiteY33" fmla="*/ 41361 h 1398977"/>
              <a:gd name="connsiteX34" fmla="*/ 1154314 w 1976067"/>
              <a:gd name="connsiteY34" fmla="*/ 58030 h 1398977"/>
              <a:gd name="connsiteX35" fmla="*/ 1199558 w 1976067"/>
              <a:gd name="connsiteY35" fmla="*/ 62793 h 1398977"/>
              <a:gd name="connsiteX36" fmla="*/ 1211463 w 1976067"/>
              <a:gd name="connsiteY36" fmla="*/ 74699 h 1398977"/>
              <a:gd name="connsiteX37" fmla="*/ 1223370 w 1976067"/>
              <a:gd name="connsiteY37" fmla="*/ 105655 h 1398977"/>
              <a:gd name="connsiteX38" fmla="*/ 1237658 w 1976067"/>
              <a:gd name="connsiteY38" fmla="*/ 117561 h 1398977"/>
              <a:gd name="connsiteX39" fmla="*/ 1273377 w 1976067"/>
              <a:gd name="connsiteY39" fmla="*/ 141374 h 1398977"/>
              <a:gd name="connsiteX40" fmla="*/ 1290045 w 1976067"/>
              <a:gd name="connsiteY40" fmla="*/ 131849 h 1398977"/>
              <a:gd name="connsiteX41" fmla="*/ 1325764 w 1976067"/>
              <a:gd name="connsiteY41" fmla="*/ 141374 h 1398977"/>
              <a:gd name="connsiteX42" fmla="*/ 1385294 w 1976067"/>
              <a:gd name="connsiteY42" fmla="*/ 203287 h 1398977"/>
              <a:gd name="connsiteX43" fmla="*/ 1361481 w 1976067"/>
              <a:gd name="connsiteY43" fmla="*/ 253292 h 1398977"/>
              <a:gd name="connsiteX44" fmla="*/ 1404346 w 1976067"/>
              <a:gd name="connsiteY44" fmla="*/ 339018 h 1398977"/>
              <a:gd name="connsiteX45" fmla="*/ 1425776 w 1976067"/>
              <a:gd name="connsiteY45" fmla="*/ 396168 h 1398977"/>
              <a:gd name="connsiteX46" fmla="*/ 1451969 w 1976067"/>
              <a:gd name="connsiteY46" fmla="*/ 422361 h 1398977"/>
              <a:gd name="connsiteX47" fmla="*/ 1499595 w 1976067"/>
              <a:gd name="connsiteY47" fmla="*/ 455698 h 1398977"/>
              <a:gd name="connsiteX48" fmla="*/ 1556746 w 1976067"/>
              <a:gd name="connsiteY48" fmla="*/ 436649 h 1398977"/>
              <a:gd name="connsiteX49" fmla="*/ 1625802 w 1976067"/>
              <a:gd name="connsiteY49" fmla="*/ 374736 h 1398977"/>
              <a:gd name="connsiteX50" fmla="*/ 1642470 w 1976067"/>
              <a:gd name="connsiteY50" fmla="*/ 362830 h 1398977"/>
              <a:gd name="connsiteX51" fmla="*/ 1680570 w 1976067"/>
              <a:gd name="connsiteY51" fmla="*/ 403311 h 1398977"/>
              <a:gd name="connsiteX52" fmla="*/ 1711527 w 1976067"/>
              <a:gd name="connsiteY52" fmla="*/ 417599 h 1398977"/>
              <a:gd name="connsiteX53" fmla="*/ 1754389 w 1976067"/>
              <a:gd name="connsiteY53" fmla="*/ 441411 h 1398977"/>
              <a:gd name="connsiteX54" fmla="*/ 1782964 w 1976067"/>
              <a:gd name="connsiteY54" fmla="*/ 469986 h 1398977"/>
              <a:gd name="connsiteX55" fmla="*/ 1863927 w 1976067"/>
              <a:gd name="connsiteY55" fmla="*/ 512849 h 1398977"/>
              <a:gd name="connsiteX56" fmla="*/ 1894883 w 1976067"/>
              <a:gd name="connsiteY56" fmla="*/ 512849 h 1398977"/>
              <a:gd name="connsiteX57" fmla="*/ 1930602 w 1976067"/>
              <a:gd name="connsiteY57" fmla="*/ 519993 h 1398977"/>
              <a:gd name="connsiteX58" fmla="*/ 1930602 w 1976067"/>
              <a:gd name="connsiteY58" fmla="*/ 577142 h 1398977"/>
              <a:gd name="connsiteX59" fmla="*/ 1944889 w 1976067"/>
              <a:gd name="connsiteY59" fmla="*/ 653343 h 1398977"/>
              <a:gd name="connsiteX60" fmla="*/ 1940127 w 1976067"/>
              <a:gd name="connsiteY60" fmla="*/ 708111 h 1398977"/>
              <a:gd name="connsiteX61" fmla="*/ 1937745 w 1976067"/>
              <a:gd name="connsiteY61" fmla="*/ 767642 h 1398977"/>
              <a:gd name="connsiteX62" fmla="*/ 1971083 w 1976067"/>
              <a:gd name="connsiteY62" fmla="*/ 839080 h 1398977"/>
              <a:gd name="connsiteX63" fmla="*/ 1973464 w 1976067"/>
              <a:gd name="connsiteY63" fmla="*/ 860511 h 1398977"/>
              <a:gd name="connsiteX64" fmla="*/ 1947270 w 1976067"/>
              <a:gd name="connsiteY64" fmla="*/ 924805 h 1398977"/>
              <a:gd name="connsiteX65" fmla="*/ 1892502 w 1976067"/>
              <a:gd name="connsiteY65" fmla="*/ 989099 h 1398977"/>
              <a:gd name="connsiteX66" fmla="*/ 1890120 w 1976067"/>
              <a:gd name="connsiteY66" fmla="*/ 1048630 h 1398977"/>
              <a:gd name="connsiteX67" fmla="*/ 1911550 w 1976067"/>
              <a:gd name="connsiteY67" fmla="*/ 1079585 h 1398977"/>
              <a:gd name="connsiteX68" fmla="*/ 1828207 w 1976067"/>
              <a:gd name="connsiteY68" fmla="*/ 1029580 h 1398977"/>
              <a:gd name="connsiteX69" fmla="*/ 1780582 w 1976067"/>
              <a:gd name="connsiteY69" fmla="*/ 1077204 h 1398977"/>
              <a:gd name="connsiteX70" fmla="*/ 1704382 w 1976067"/>
              <a:gd name="connsiteY70" fmla="*/ 1001004 h 1398977"/>
              <a:gd name="connsiteX71" fmla="*/ 1673426 w 1976067"/>
              <a:gd name="connsiteY71" fmla="*/ 970048 h 1398977"/>
              <a:gd name="connsiteX72" fmla="*/ 1590082 w 1976067"/>
              <a:gd name="connsiteY72" fmla="*/ 941473 h 1398977"/>
              <a:gd name="connsiteX73" fmla="*/ 1525788 w 1976067"/>
              <a:gd name="connsiteY73" fmla="*/ 855748 h 1398977"/>
              <a:gd name="connsiteX74" fmla="*/ 1480544 w 1976067"/>
              <a:gd name="connsiteY74" fmla="*/ 822411 h 1398977"/>
              <a:gd name="connsiteX75" fmla="*/ 1423394 w 1976067"/>
              <a:gd name="connsiteY75" fmla="*/ 812885 h 1398977"/>
              <a:gd name="connsiteX76" fmla="*/ 1332907 w 1976067"/>
              <a:gd name="connsiteY76" fmla="*/ 827175 h 1398977"/>
              <a:gd name="connsiteX77" fmla="*/ 1316238 w 1976067"/>
              <a:gd name="connsiteY77" fmla="*/ 824792 h 1398977"/>
              <a:gd name="connsiteX78" fmla="*/ 1275757 w 1976067"/>
              <a:gd name="connsiteY78" fmla="*/ 850985 h 1398977"/>
              <a:gd name="connsiteX79" fmla="*/ 1242419 w 1976067"/>
              <a:gd name="connsiteY79" fmla="*/ 867654 h 1398977"/>
              <a:gd name="connsiteX80" fmla="*/ 1237657 w 1976067"/>
              <a:gd name="connsiteY80" fmla="*/ 889086 h 1398977"/>
              <a:gd name="connsiteX81" fmla="*/ 1206701 w 1976067"/>
              <a:gd name="connsiteY81" fmla="*/ 908136 h 1398977"/>
              <a:gd name="connsiteX82" fmla="*/ 1182888 w 1976067"/>
              <a:gd name="connsiteY82" fmla="*/ 941473 h 1398977"/>
              <a:gd name="connsiteX83" fmla="*/ 1125738 w 1976067"/>
              <a:gd name="connsiteY83" fmla="*/ 970048 h 1398977"/>
              <a:gd name="connsiteX84" fmla="*/ 1104307 w 1976067"/>
              <a:gd name="connsiteY84" fmla="*/ 1001005 h 1398977"/>
              <a:gd name="connsiteX85" fmla="*/ 1078113 w 1976067"/>
              <a:gd name="connsiteY85" fmla="*/ 1027198 h 1398977"/>
              <a:gd name="connsiteX86" fmla="*/ 1063826 w 1976067"/>
              <a:gd name="connsiteY86" fmla="*/ 1093873 h 1398977"/>
              <a:gd name="connsiteX87" fmla="*/ 1075732 w 1976067"/>
              <a:gd name="connsiteY87" fmla="*/ 1141498 h 1398977"/>
              <a:gd name="connsiteX88" fmla="*/ 1101926 w 1976067"/>
              <a:gd name="connsiteY88" fmla="*/ 1181979 h 1398977"/>
              <a:gd name="connsiteX89" fmla="*/ 1106688 w 1976067"/>
              <a:gd name="connsiteY89" fmla="*/ 1229605 h 1398977"/>
              <a:gd name="connsiteX90" fmla="*/ 1092401 w 1976067"/>
              <a:gd name="connsiteY90" fmla="*/ 1260560 h 1398977"/>
              <a:gd name="connsiteX91" fmla="*/ 1082876 w 1976067"/>
              <a:gd name="connsiteY91" fmla="*/ 1291518 h 1398977"/>
              <a:gd name="connsiteX92" fmla="*/ 997151 w 1976067"/>
              <a:gd name="connsiteY92" fmla="*/ 1365335 h 1398977"/>
              <a:gd name="connsiteX93" fmla="*/ 973338 w 1976067"/>
              <a:gd name="connsiteY93" fmla="*/ 1386767 h 1398977"/>
              <a:gd name="connsiteX94" fmla="*/ 915539 w 1976067"/>
              <a:gd name="connsiteY94" fmla="*/ 1396769 h 1398977"/>
              <a:gd name="connsiteX95" fmla="*/ 801888 w 1976067"/>
              <a:gd name="connsiteY95" fmla="*/ 1341524 h 1398977"/>
              <a:gd name="connsiteX96" fmla="*/ 754263 w 1976067"/>
              <a:gd name="connsiteY96" fmla="*/ 1312948 h 1398977"/>
              <a:gd name="connsiteX97" fmla="*/ 670919 w 1976067"/>
              <a:gd name="connsiteY97" fmla="*/ 1284375 h 1398977"/>
              <a:gd name="connsiteX98" fmla="*/ 585194 w 1976067"/>
              <a:gd name="connsiteY98" fmla="*/ 1270085 h 1398977"/>
              <a:gd name="connsiteX99" fmla="*/ 530426 w 1976067"/>
              <a:gd name="connsiteY99" fmla="*/ 1279610 h 1398977"/>
              <a:gd name="connsiteX100" fmla="*/ 475657 w 1976067"/>
              <a:gd name="connsiteY100" fmla="*/ 1277229 h 1398977"/>
              <a:gd name="connsiteX101" fmla="*/ 375644 w 1976067"/>
              <a:gd name="connsiteY101" fmla="*/ 1293898 h 1398977"/>
              <a:gd name="connsiteX102" fmla="*/ 297063 w 1976067"/>
              <a:gd name="connsiteY102" fmla="*/ 1281993 h 1398977"/>
              <a:gd name="connsiteX103" fmla="*/ 230388 w 1976067"/>
              <a:gd name="connsiteY103" fmla="*/ 1258179 h 1398977"/>
              <a:gd name="connsiteX104" fmla="*/ 154188 w 1976067"/>
              <a:gd name="connsiteY104" fmla="*/ 1186743 h 1398977"/>
              <a:gd name="connsiteX105" fmla="*/ 58939 w 1976067"/>
              <a:gd name="connsiteY105" fmla="*/ 1136736 h 1398977"/>
              <a:gd name="connsiteX106" fmla="*/ 32744 w 1976067"/>
              <a:gd name="connsiteY106" fmla="*/ 1072443 h 1398977"/>
              <a:gd name="connsiteX107" fmla="*/ 54176 w 1976067"/>
              <a:gd name="connsiteY107" fmla="*/ 1055774 h 1398977"/>
              <a:gd name="connsiteX108" fmla="*/ 70844 w 1976067"/>
              <a:gd name="connsiteY108" fmla="*/ 1010530 h 1398977"/>
              <a:gd name="connsiteX109" fmla="*/ 63757 w 1976067"/>
              <a:gd name="connsiteY109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488397 w 1953087"/>
              <a:gd name="connsiteY18" fmla="*/ 346160 h 1398977"/>
              <a:gd name="connsiteX19" fmla="*/ 450297 w 1953087"/>
              <a:gd name="connsiteY19" fmla="*/ 327110 h 1398977"/>
              <a:gd name="connsiteX20" fmla="*/ 469347 w 1953087"/>
              <a:gd name="connsiteY20" fmla="*/ 286629 h 1398977"/>
              <a:gd name="connsiteX21" fmla="*/ 464584 w 1953087"/>
              <a:gd name="connsiteY21" fmla="*/ 262817 h 1398977"/>
              <a:gd name="connsiteX22" fmla="*/ 459822 w 1953087"/>
              <a:gd name="connsiteY22" fmla="*/ 243767 h 1398977"/>
              <a:gd name="connsiteX23" fmla="*/ 276465 w 1953087"/>
              <a:gd name="connsiteY23" fmla="*/ 191379 h 1398977"/>
              <a:gd name="connsiteX24" fmla="*/ 628890 w 1953087"/>
              <a:gd name="connsiteY24" fmla="*/ 431885 h 1398977"/>
              <a:gd name="connsiteX25" fmla="*/ 700327 w 1953087"/>
              <a:gd name="connsiteY25" fmla="*/ 253292 h 1398977"/>
              <a:gd name="connsiteX26" fmla="*/ 747952 w 1953087"/>
              <a:gd name="connsiteY26" fmla="*/ 98512 h 1398977"/>
              <a:gd name="connsiteX27" fmla="*/ 831297 w 1953087"/>
              <a:gd name="connsiteY27" fmla="*/ 79459 h 1398977"/>
              <a:gd name="connsiteX28" fmla="*/ 931308 w 1953087"/>
              <a:gd name="connsiteY28" fmla="*/ 46123 h 1398977"/>
              <a:gd name="connsiteX29" fmla="*/ 952739 w 1953087"/>
              <a:gd name="connsiteY29" fmla="*/ 880 h 1398977"/>
              <a:gd name="connsiteX30" fmla="*/ 967027 w 1953087"/>
              <a:gd name="connsiteY30" fmla="*/ 17549 h 1398977"/>
              <a:gd name="connsiteX31" fmla="*/ 1009889 w 1953087"/>
              <a:gd name="connsiteY31" fmla="*/ 34218 h 1398977"/>
              <a:gd name="connsiteX32" fmla="*/ 1033703 w 1953087"/>
              <a:gd name="connsiteY32" fmla="*/ 46124 h 1398977"/>
              <a:gd name="connsiteX33" fmla="*/ 1107521 w 1953087"/>
              <a:gd name="connsiteY33" fmla="*/ 41361 h 1398977"/>
              <a:gd name="connsiteX34" fmla="*/ 1131334 w 1953087"/>
              <a:gd name="connsiteY34" fmla="*/ 58030 h 1398977"/>
              <a:gd name="connsiteX35" fmla="*/ 1176578 w 1953087"/>
              <a:gd name="connsiteY35" fmla="*/ 62793 h 1398977"/>
              <a:gd name="connsiteX36" fmla="*/ 1188483 w 1953087"/>
              <a:gd name="connsiteY36" fmla="*/ 74699 h 1398977"/>
              <a:gd name="connsiteX37" fmla="*/ 1200390 w 1953087"/>
              <a:gd name="connsiteY37" fmla="*/ 105655 h 1398977"/>
              <a:gd name="connsiteX38" fmla="*/ 1214678 w 1953087"/>
              <a:gd name="connsiteY38" fmla="*/ 117561 h 1398977"/>
              <a:gd name="connsiteX39" fmla="*/ 1250397 w 1953087"/>
              <a:gd name="connsiteY39" fmla="*/ 141374 h 1398977"/>
              <a:gd name="connsiteX40" fmla="*/ 1267065 w 1953087"/>
              <a:gd name="connsiteY40" fmla="*/ 131849 h 1398977"/>
              <a:gd name="connsiteX41" fmla="*/ 1302784 w 1953087"/>
              <a:gd name="connsiteY41" fmla="*/ 141374 h 1398977"/>
              <a:gd name="connsiteX42" fmla="*/ 1362314 w 1953087"/>
              <a:gd name="connsiteY42" fmla="*/ 203287 h 1398977"/>
              <a:gd name="connsiteX43" fmla="*/ 1338501 w 1953087"/>
              <a:gd name="connsiteY43" fmla="*/ 253292 h 1398977"/>
              <a:gd name="connsiteX44" fmla="*/ 1381366 w 1953087"/>
              <a:gd name="connsiteY44" fmla="*/ 339018 h 1398977"/>
              <a:gd name="connsiteX45" fmla="*/ 1402796 w 1953087"/>
              <a:gd name="connsiteY45" fmla="*/ 396168 h 1398977"/>
              <a:gd name="connsiteX46" fmla="*/ 1428989 w 1953087"/>
              <a:gd name="connsiteY46" fmla="*/ 422361 h 1398977"/>
              <a:gd name="connsiteX47" fmla="*/ 1476615 w 1953087"/>
              <a:gd name="connsiteY47" fmla="*/ 455698 h 1398977"/>
              <a:gd name="connsiteX48" fmla="*/ 1533766 w 1953087"/>
              <a:gd name="connsiteY48" fmla="*/ 436649 h 1398977"/>
              <a:gd name="connsiteX49" fmla="*/ 1602822 w 1953087"/>
              <a:gd name="connsiteY49" fmla="*/ 374736 h 1398977"/>
              <a:gd name="connsiteX50" fmla="*/ 1619490 w 1953087"/>
              <a:gd name="connsiteY50" fmla="*/ 362830 h 1398977"/>
              <a:gd name="connsiteX51" fmla="*/ 1657590 w 1953087"/>
              <a:gd name="connsiteY51" fmla="*/ 403311 h 1398977"/>
              <a:gd name="connsiteX52" fmla="*/ 1688547 w 1953087"/>
              <a:gd name="connsiteY52" fmla="*/ 417599 h 1398977"/>
              <a:gd name="connsiteX53" fmla="*/ 1731409 w 1953087"/>
              <a:gd name="connsiteY53" fmla="*/ 441411 h 1398977"/>
              <a:gd name="connsiteX54" fmla="*/ 1759984 w 1953087"/>
              <a:gd name="connsiteY54" fmla="*/ 469986 h 1398977"/>
              <a:gd name="connsiteX55" fmla="*/ 1840947 w 1953087"/>
              <a:gd name="connsiteY55" fmla="*/ 512849 h 1398977"/>
              <a:gd name="connsiteX56" fmla="*/ 1871903 w 1953087"/>
              <a:gd name="connsiteY56" fmla="*/ 512849 h 1398977"/>
              <a:gd name="connsiteX57" fmla="*/ 1907622 w 1953087"/>
              <a:gd name="connsiteY57" fmla="*/ 519993 h 1398977"/>
              <a:gd name="connsiteX58" fmla="*/ 1907622 w 1953087"/>
              <a:gd name="connsiteY58" fmla="*/ 577142 h 1398977"/>
              <a:gd name="connsiteX59" fmla="*/ 1921909 w 1953087"/>
              <a:gd name="connsiteY59" fmla="*/ 653343 h 1398977"/>
              <a:gd name="connsiteX60" fmla="*/ 1917147 w 1953087"/>
              <a:gd name="connsiteY60" fmla="*/ 708111 h 1398977"/>
              <a:gd name="connsiteX61" fmla="*/ 1914765 w 1953087"/>
              <a:gd name="connsiteY61" fmla="*/ 767642 h 1398977"/>
              <a:gd name="connsiteX62" fmla="*/ 1948103 w 1953087"/>
              <a:gd name="connsiteY62" fmla="*/ 839080 h 1398977"/>
              <a:gd name="connsiteX63" fmla="*/ 1950484 w 1953087"/>
              <a:gd name="connsiteY63" fmla="*/ 860511 h 1398977"/>
              <a:gd name="connsiteX64" fmla="*/ 1924290 w 1953087"/>
              <a:gd name="connsiteY64" fmla="*/ 924805 h 1398977"/>
              <a:gd name="connsiteX65" fmla="*/ 1869522 w 1953087"/>
              <a:gd name="connsiteY65" fmla="*/ 989099 h 1398977"/>
              <a:gd name="connsiteX66" fmla="*/ 1867140 w 1953087"/>
              <a:gd name="connsiteY66" fmla="*/ 1048630 h 1398977"/>
              <a:gd name="connsiteX67" fmla="*/ 1888570 w 1953087"/>
              <a:gd name="connsiteY67" fmla="*/ 1079585 h 1398977"/>
              <a:gd name="connsiteX68" fmla="*/ 1805227 w 1953087"/>
              <a:gd name="connsiteY68" fmla="*/ 1029580 h 1398977"/>
              <a:gd name="connsiteX69" fmla="*/ 1757602 w 1953087"/>
              <a:gd name="connsiteY69" fmla="*/ 1077204 h 1398977"/>
              <a:gd name="connsiteX70" fmla="*/ 1681402 w 1953087"/>
              <a:gd name="connsiteY70" fmla="*/ 1001004 h 1398977"/>
              <a:gd name="connsiteX71" fmla="*/ 1650446 w 1953087"/>
              <a:gd name="connsiteY71" fmla="*/ 970048 h 1398977"/>
              <a:gd name="connsiteX72" fmla="*/ 1567102 w 1953087"/>
              <a:gd name="connsiteY72" fmla="*/ 941473 h 1398977"/>
              <a:gd name="connsiteX73" fmla="*/ 1502808 w 1953087"/>
              <a:gd name="connsiteY73" fmla="*/ 855748 h 1398977"/>
              <a:gd name="connsiteX74" fmla="*/ 1457564 w 1953087"/>
              <a:gd name="connsiteY74" fmla="*/ 822411 h 1398977"/>
              <a:gd name="connsiteX75" fmla="*/ 1400414 w 1953087"/>
              <a:gd name="connsiteY75" fmla="*/ 812885 h 1398977"/>
              <a:gd name="connsiteX76" fmla="*/ 1309927 w 1953087"/>
              <a:gd name="connsiteY76" fmla="*/ 827175 h 1398977"/>
              <a:gd name="connsiteX77" fmla="*/ 1293258 w 1953087"/>
              <a:gd name="connsiteY77" fmla="*/ 824792 h 1398977"/>
              <a:gd name="connsiteX78" fmla="*/ 1252777 w 1953087"/>
              <a:gd name="connsiteY78" fmla="*/ 850985 h 1398977"/>
              <a:gd name="connsiteX79" fmla="*/ 1219439 w 1953087"/>
              <a:gd name="connsiteY79" fmla="*/ 867654 h 1398977"/>
              <a:gd name="connsiteX80" fmla="*/ 1214677 w 1953087"/>
              <a:gd name="connsiteY80" fmla="*/ 889086 h 1398977"/>
              <a:gd name="connsiteX81" fmla="*/ 1183721 w 1953087"/>
              <a:gd name="connsiteY81" fmla="*/ 908136 h 1398977"/>
              <a:gd name="connsiteX82" fmla="*/ 1159908 w 1953087"/>
              <a:gd name="connsiteY82" fmla="*/ 941473 h 1398977"/>
              <a:gd name="connsiteX83" fmla="*/ 1102758 w 1953087"/>
              <a:gd name="connsiteY83" fmla="*/ 970048 h 1398977"/>
              <a:gd name="connsiteX84" fmla="*/ 1081327 w 1953087"/>
              <a:gd name="connsiteY84" fmla="*/ 1001005 h 1398977"/>
              <a:gd name="connsiteX85" fmla="*/ 1055133 w 1953087"/>
              <a:gd name="connsiteY85" fmla="*/ 1027198 h 1398977"/>
              <a:gd name="connsiteX86" fmla="*/ 1040846 w 1953087"/>
              <a:gd name="connsiteY86" fmla="*/ 1093873 h 1398977"/>
              <a:gd name="connsiteX87" fmla="*/ 1052752 w 1953087"/>
              <a:gd name="connsiteY87" fmla="*/ 1141498 h 1398977"/>
              <a:gd name="connsiteX88" fmla="*/ 1078946 w 1953087"/>
              <a:gd name="connsiteY88" fmla="*/ 1181979 h 1398977"/>
              <a:gd name="connsiteX89" fmla="*/ 1083708 w 1953087"/>
              <a:gd name="connsiteY89" fmla="*/ 1229605 h 1398977"/>
              <a:gd name="connsiteX90" fmla="*/ 1069421 w 1953087"/>
              <a:gd name="connsiteY90" fmla="*/ 1260560 h 1398977"/>
              <a:gd name="connsiteX91" fmla="*/ 1059896 w 1953087"/>
              <a:gd name="connsiteY91" fmla="*/ 1291518 h 1398977"/>
              <a:gd name="connsiteX92" fmla="*/ 974171 w 1953087"/>
              <a:gd name="connsiteY92" fmla="*/ 1365335 h 1398977"/>
              <a:gd name="connsiteX93" fmla="*/ 950358 w 1953087"/>
              <a:gd name="connsiteY93" fmla="*/ 1386767 h 1398977"/>
              <a:gd name="connsiteX94" fmla="*/ 892559 w 1953087"/>
              <a:gd name="connsiteY94" fmla="*/ 1396769 h 1398977"/>
              <a:gd name="connsiteX95" fmla="*/ 778908 w 1953087"/>
              <a:gd name="connsiteY95" fmla="*/ 1341524 h 1398977"/>
              <a:gd name="connsiteX96" fmla="*/ 731283 w 1953087"/>
              <a:gd name="connsiteY96" fmla="*/ 1312948 h 1398977"/>
              <a:gd name="connsiteX97" fmla="*/ 647939 w 1953087"/>
              <a:gd name="connsiteY97" fmla="*/ 1284375 h 1398977"/>
              <a:gd name="connsiteX98" fmla="*/ 562214 w 1953087"/>
              <a:gd name="connsiteY98" fmla="*/ 1270085 h 1398977"/>
              <a:gd name="connsiteX99" fmla="*/ 507446 w 1953087"/>
              <a:gd name="connsiteY99" fmla="*/ 1279610 h 1398977"/>
              <a:gd name="connsiteX100" fmla="*/ 452677 w 1953087"/>
              <a:gd name="connsiteY100" fmla="*/ 1277229 h 1398977"/>
              <a:gd name="connsiteX101" fmla="*/ 352664 w 1953087"/>
              <a:gd name="connsiteY101" fmla="*/ 1293898 h 1398977"/>
              <a:gd name="connsiteX102" fmla="*/ 274083 w 1953087"/>
              <a:gd name="connsiteY102" fmla="*/ 1281993 h 1398977"/>
              <a:gd name="connsiteX103" fmla="*/ 207408 w 1953087"/>
              <a:gd name="connsiteY103" fmla="*/ 1258179 h 1398977"/>
              <a:gd name="connsiteX104" fmla="*/ 131208 w 1953087"/>
              <a:gd name="connsiteY104" fmla="*/ 1186743 h 1398977"/>
              <a:gd name="connsiteX105" fmla="*/ 35959 w 1953087"/>
              <a:gd name="connsiteY105" fmla="*/ 1136736 h 1398977"/>
              <a:gd name="connsiteX106" fmla="*/ 9764 w 1953087"/>
              <a:gd name="connsiteY106" fmla="*/ 1072443 h 1398977"/>
              <a:gd name="connsiteX107" fmla="*/ 31196 w 1953087"/>
              <a:gd name="connsiteY107" fmla="*/ 1055774 h 1398977"/>
              <a:gd name="connsiteX108" fmla="*/ 47864 w 1953087"/>
              <a:gd name="connsiteY108" fmla="*/ 1010530 h 1398977"/>
              <a:gd name="connsiteX109" fmla="*/ 40777 w 1953087"/>
              <a:gd name="connsiteY109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450297 w 1953087"/>
              <a:gd name="connsiteY18" fmla="*/ 327110 h 1398977"/>
              <a:gd name="connsiteX19" fmla="*/ 469347 w 1953087"/>
              <a:gd name="connsiteY19" fmla="*/ 286629 h 1398977"/>
              <a:gd name="connsiteX20" fmla="*/ 464584 w 1953087"/>
              <a:gd name="connsiteY20" fmla="*/ 262817 h 1398977"/>
              <a:gd name="connsiteX21" fmla="*/ 459822 w 1953087"/>
              <a:gd name="connsiteY21" fmla="*/ 243767 h 1398977"/>
              <a:gd name="connsiteX22" fmla="*/ 276465 w 1953087"/>
              <a:gd name="connsiteY22" fmla="*/ 191379 h 1398977"/>
              <a:gd name="connsiteX23" fmla="*/ 628890 w 1953087"/>
              <a:gd name="connsiteY23" fmla="*/ 431885 h 1398977"/>
              <a:gd name="connsiteX24" fmla="*/ 700327 w 1953087"/>
              <a:gd name="connsiteY24" fmla="*/ 253292 h 1398977"/>
              <a:gd name="connsiteX25" fmla="*/ 747952 w 1953087"/>
              <a:gd name="connsiteY25" fmla="*/ 98512 h 1398977"/>
              <a:gd name="connsiteX26" fmla="*/ 831297 w 1953087"/>
              <a:gd name="connsiteY26" fmla="*/ 79459 h 1398977"/>
              <a:gd name="connsiteX27" fmla="*/ 931308 w 1953087"/>
              <a:gd name="connsiteY27" fmla="*/ 46123 h 1398977"/>
              <a:gd name="connsiteX28" fmla="*/ 952739 w 1953087"/>
              <a:gd name="connsiteY28" fmla="*/ 880 h 1398977"/>
              <a:gd name="connsiteX29" fmla="*/ 967027 w 1953087"/>
              <a:gd name="connsiteY29" fmla="*/ 17549 h 1398977"/>
              <a:gd name="connsiteX30" fmla="*/ 1009889 w 1953087"/>
              <a:gd name="connsiteY30" fmla="*/ 34218 h 1398977"/>
              <a:gd name="connsiteX31" fmla="*/ 1033703 w 1953087"/>
              <a:gd name="connsiteY31" fmla="*/ 46124 h 1398977"/>
              <a:gd name="connsiteX32" fmla="*/ 1107521 w 1953087"/>
              <a:gd name="connsiteY32" fmla="*/ 41361 h 1398977"/>
              <a:gd name="connsiteX33" fmla="*/ 1131334 w 1953087"/>
              <a:gd name="connsiteY33" fmla="*/ 58030 h 1398977"/>
              <a:gd name="connsiteX34" fmla="*/ 1176578 w 1953087"/>
              <a:gd name="connsiteY34" fmla="*/ 62793 h 1398977"/>
              <a:gd name="connsiteX35" fmla="*/ 1188483 w 1953087"/>
              <a:gd name="connsiteY35" fmla="*/ 74699 h 1398977"/>
              <a:gd name="connsiteX36" fmla="*/ 1200390 w 1953087"/>
              <a:gd name="connsiteY36" fmla="*/ 105655 h 1398977"/>
              <a:gd name="connsiteX37" fmla="*/ 1214678 w 1953087"/>
              <a:gd name="connsiteY37" fmla="*/ 117561 h 1398977"/>
              <a:gd name="connsiteX38" fmla="*/ 1250397 w 1953087"/>
              <a:gd name="connsiteY38" fmla="*/ 141374 h 1398977"/>
              <a:gd name="connsiteX39" fmla="*/ 1267065 w 1953087"/>
              <a:gd name="connsiteY39" fmla="*/ 131849 h 1398977"/>
              <a:gd name="connsiteX40" fmla="*/ 1302784 w 1953087"/>
              <a:gd name="connsiteY40" fmla="*/ 141374 h 1398977"/>
              <a:gd name="connsiteX41" fmla="*/ 1362314 w 1953087"/>
              <a:gd name="connsiteY41" fmla="*/ 203287 h 1398977"/>
              <a:gd name="connsiteX42" fmla="*/ 1338501 w 1953087"/>
              <a:gd name="connsiteY42" fmla="*/ 253292 h 1398977"/>
              <a:gd name="connsiteX43" fmla="*/ 1381366 w 1953087"/>
              <a:gd name="connsiteY43" fmla="*/ 339018 h 1398977"/>
              <a:gd name="connsiteX44" fmla="*/ 1402796 w 1953087"/>
              <a:gd name="connsiteY44" fmla="*/ 396168 h 1398977"/>
              <a:gd name="connsiteX45" fmla="*/ 1428989 w 1953087"/>
              <a:gd name="connsiteY45" fmla="*/ 422361 h 1398977"/>
              <a:gd name="connsiteX46" fmla="*/ 1476615 w 1953087"/>
              <a:gd name="connsiteY46" fmla="*/ 455698 h 1398977"/>
              <a:gd name="connsiteX47" fmla="*/ 1533766 w 1953087"/>
              <a:gd name="connsiteY47" fmla="*/ 436649 h 1398977"/>
              <a:gd name="connsiteX48" fmla="*/ 1602822 w 1953087"/>
              <a:gd name="connsiteY48" fmla="*/ 374736 h 1398977"/>
              <a:gd name="connsiteX49" fmla="*/ 1619490 w 1953087"/>
              <a:gd name="connsiteY49" fmla="*/ 362830 h 1398977"/>
              <a:gd name="connsiteX50" fmla="*/ 1657590 w 1953087"/>
              <a:gd name="connsiteY50" fmla="*/ 403311 h 1398977"/>
              <a:gd name="connsiteX51" fmla="*/ 1688547 w 1953087"/>
              <a:gd name="connsiteY51" fmla="*/ 417599 h 1398977"/>
              <a:gd name="connsiteX52" fmla="*/ 1731409 w 1953087"/>
              <a:gd name="connsiteY52" fmla="*/ 441411 h 1398977"/>
              <a:gd name="connsiteX53" fmla="*/ 1759984 w 1953087"/>
              <a:gd name="connsiteY53" fmla="*/ 469986 h 1398977"/>
              <a:gd name="connsiteX54" fmla="*/ 1840947 w 1953087"/>
              <a:gd name="connsiteY54" fmla="*/ 512849 h 1398977"/>
              <a:gd name="connsiteX55" fmla="*/ 1871903 w 1953087"/>
              <a:gd name="connsiteY55" fmla="*/ 512849 h 1398977"/>
              <a:gd name="connsiteX56" fmla="*/ 1907622 w 1953087"/>
              <a:gd name="connsiteY56" fmla="*/ 519993 h 1398977"/>
              <a:gd name="connsiteX57" fmla="*/ 1907622 w 1953087"/>
              <a:gd name="connsiteY57" fmla="*/ 577142 h 1398977"/>
              <a:gd name="connsiteX58" fmla="*/ 1921909 w 1953087"/>
              <a:gd name="connsiteY58" fmla="*/ 653343 h 1398977"/>
              <a:gd name="connsiteX59" fmla="*/ 1917147 w 1953087"/>
              <a:gd name="connsiteY59" fmla="*/ 708111 h 1398977"/>
              <a:gd name="connsiteX60" fmla="*/ 1914765 w 1953087"/>
              <a:gd name="connsiteY60" fmla="*/ 767642 h 1398977"/>
              <a:gd name="connsiteX61" fmla="*/ 1948103 w 1953087"/>
              <a:gd name="connsiteY61" fmla="*/ 839080 h 1398977"/>
              <a:gd name="connsiteX62" fmla="*/ 1950484 w 1953087"/>
              <a:gd name="connsiteY62" fmla="*/ 860511 h 1398977"/>
              <a:gd name="connsiteX63" fmla="*/ 1924290 w 1953087"/>
              <a:gd name="connsiteY63" fmla="*/ 924805 h 1398977"/>
              <a:gd name="connsiteX64" fmla="*/ 1869522 w 1953087"/>
              <a:gd name="connsiteY64" fmla="*/ 989099 h 1398977"/>
              <a:gd name="connsiteX65" fmla="*/ 1867140 w 1953087"/>
              <a:gd name="connsiteY65" fmla="*/ 1048630 h 1398977"/>
              <a:gd name="connsiteX66" fmla="*/ 1888570 w 1953087"/>
              <a:gd name="connsiteY66" fmla="*/ 1079585 h 1398977"/>
              <a:gd name="connsiteX67" fmla="*/ 1805227 w 1953087"/>
              <a:gd name="connsiteY67" fmla="*/ 1029580 h 1398977"/>
              <a:gd name="connsiteX68" fmla="*/ 1757602 w 1953087"/>
              <a:gd name="connsiteY68" fmla="*/ 1077204 h 1398977"/>
              <a:gd name="connsiteX69" fmla="*/ 1681402 w 1953087"/>
              <a:gd name="connsiteY69" fmla="*/ 1001004 h 1398977"/>
              <a:gd name="connsiteX70" fmla="*/ 1650446 w 1953087"/>
              <a:gd name="connsiteY70" fmla="*/ 970048 h 1398977"/>
              <a:gd name="connsiteX71" fmla="*/ 1567102 w 1953087"/>
              <a:gd name="connsiteY71" fmla="*/ 941473 h 1398977"/>
              <a:gd name="connsiteX72" fmla="*/ 1502808 w 1953087"/>
              <a:gd name="connsiteY72" fmla="*/ 855748 h 1398977"/>
              <a:gd name="connsiteX73" fmla="*/ 1457564 w 1953087"/>
              <a:gd name="connsiteY73" fmla="*/ 822411 h 1398977"/>
              <a:gd name="connsiteX74" fmla="*/ 1400414 w 1953087"/>
              <a:gd name="connsiteY74" fmla="*/ 812885 h 1398977"/>
              <a:gd name="connsiteX75" fmla="*/ 1309927 w 1953087"/>
              <a:gd name="connsiteY75" fmla="*/ 827175 h 1398977"/>
              <a:gd name="connsiteX76" fmla="*/ 1293258 w 1953087"/>
              <a:gd name="connsiteY76" fmla="*/ 824792 h 1398977"/>
              <a:gd name="connsiteX77" fmla="*/ 1252777 w 1953087"/>
              <a:gd name="connsiteY77" fmla="*/ 850985 h 1398977"/>
              <a:gd name="connsiteX78" fmla="*/ 1219439 w 1953087"/>
              <a:gd name="connsiteY78" fmla="*/ 867654 h 1398977"/>
              <a:gd name="connsiteX79" fmla="*/ 1214677 w 1953087"/>
              <a:gd name="connsiteY79" fmla="*/ 889086 h 1398977"/>
              <a:gd name="connsiteX80" fmla="*/ 1183721 w 1953087"/>
              <a:gd name="connsiteY80" fmla="*/ 908136 h 1398977"/>
              <a:gd name="connsiteX81" fmla="*/ 1159908 w 1953087"/>
              <a:gd name="connsiteY81" fmla="*/ 941473 h 1398977"/>
              <a:gd name="connsiteX82" fmla="*/ 1102758 w 1953087"/>
              <a:gd name="connsiteY82" fmla="*/ 970048 h 1398977"/>
              <a:gd name="connsiteX83" fmla="*/ 1081327 w 1953087"/>
              <a:gd name="connsiteY83" fmla="*/ 1001005 h 1398977"/>
              <a:gd name="connsiteX84" fmla="*/ 1055133 w 1953087"/>
              <a:gd name="connsiteY84" fmla="*/ 1027198 h 1398977"/>
              <a:gd name="connsiteX85" fmla="*/ 1040846 w 1953087"/>
              <a:gd name="connsiteY85" fmla="*/ 1093873 h 1398977"/>
              <a:gd name="connsiteX86" fmla="*/ 1052752 w 1953087"/>
              <a:gd name="connsiteY86" fmla="*/ 1141498 h 1398977"/>
              <a:gd name="connsiteX87" fmla="*/ 1078946 w 1953087"/>
              <a:gd name="connsiteY87" fmla="*/ 1181979 h 1398977"/>
              <a:gd name="connsiteX88" fmla="*/ 1083708 w 1953087"/>
              <a:gd name="connsiteY88" fmla="*/ 1229605 h 1398977"/>
              <a:gd name="connsiteX89" fmla="*/ 1069421 w 1953087"/>
              <a:gd name="connsiteY89" fmla="*/ 1260560 h 1398977"/>
              <a:gd name="connsiteX90" fmla="*/ 1059896 w 1953087"/>
              <a:gd name="connsiteY90" fmla="*/ 1291518 h 1398977"/>
              <a:gd name="connsiteX91" fmla="*/ 974171 w 1953087"/>
              <a:gd name="connsiteY91" fmla="*/ 1365335 h 1398977"/>
              <a:gd name="connsiteX92" fmla="*/ 950358 w 1953087"/>
              <a:gd name="connsiteY92" fmla="*/ 1386767 h 1398977"/>
              <a:gd name="connsiteX93" fmla="*/ 892559 w 1953087"/>
              <a:gd name="connsiteY93" fmla="*/ 1396769 h 1398977"/>
              <a:gd name="connsiteX94" fmla="*/ 778908 w 1953087"/>
              <a:gd name="connsiteY94" fmla="*/ 1341524 h 1398977"/>
              <a:gd name="connsiteX95" fmla="*/ 731283 w 1953087"/>
              <a:gd name="connsiteY95" fmla="*/ 1312948 h 1398977"/>
              <a:gd name="connsiteX96" fmla="*/ 647939 w 1953087"/>
              <a:gd name="connsiteY96" fmla="*/ 1284375 h 1398977"/>
              <a:gd name="connsiteX97" fmla="*/ 562214 w 1953087"/>
              <a:gd name="connsiteY97" fmla="*/ 1270085 h 1398977"/>
              <a:gd name="connsiteX98" fmla="*/ 507446 w 1953087"/>
              <a:gd name="connsiteY98" fmla="*/ 1279610 h 1398977"/>
              <a:gd name="connsiteX99" fmla="*/ 452677 w 1953087"/>
              <a:gd name="connsiteY99" fmla="*/ 1277229 h 1398977"/>
              <a:gd name="connsiteX100" fmla="*/ 352664 w 1953087"/>
              <a:gd name="connsiteY100" fmla="*/ 1293898 h 1398977"/>
              <a:gd name="connsiteX101" fmla="*/ 274083 w 1953087"/>
              <a:gd name="connsiteY101" fmla="*/ 1281993 h 1398977"/>
              <a:gd name="connsiteX102" fmla="*/ 207408 w 1953087"/>
              <a:gd name="connsiteY102" fmla="*/ 1258179 h 1398977"/>
              <a:gd name="connsiteX103" fmla="*/ 131208 w 1953087"/>
              <a:gd name="connsiteY103" fmla="*/ 1186743 h 1398977"/>
              <a:gd name="connsiteX104" fmla="*/ 35959 w 1953087"/>
              <a:gd name="connsiteY104" fmla="*/ 1136736 h 1398977"/>
              <a:gd name="connsiteX105" fmla="*/ 9764 w 1953087"/>
              <a:gd name="connsiteY105" fmla="*/ 1072443 h 1398977"/>
              <a:gd name="connsiteX106" fmla="*/ 31196 w 1953087"/>
              <a:gd name="connsiteY106" fmla="*/ 1055774 h 1398977"/>
              <a:gd name="connsiteX107" fmla="*/ 47864 w 1953087"/>
              <a:gd name="connsiteY107" fmla="*/ 1010530 h 1398977"/>
              <a:gd name="connsiteX108" fmla="*/ 40777 w 1953087"/>
              <a:gd name="connsiteY108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469347 w 1953087"/>
              <a:gd name="connsiteY18" fmla="*/ 286629 h 1398977"/>
              <a:gd name="connsiteX19" fmla="*/ 464584 w 1953087"/>
              <a:gd name="connsiteY19" fmla="*/ 262817 h 1398977"/>
              <a:gd name="connsiteX20" fmla="*/ 459822 w 1953087"/>
              <a:gd name="connsiteY20" fmla="*/ 243767 h 1398977"/>
              <a:gd name="connsiteX21" fmla="*/ 276465 w 1953087"/>
              <a:gd name="connsiteY21" fmla="*/ 191379 h 1398977"/>
              <a:gd name="connsiteX22" fmla="*/ 628890 w 1953087"/>
              <a:gd name="connsiteY22" fmla="*/ 431885 h 1398977"/>
              <a:gd name="connsiteX23" fmla="*/ 700327 w 1953087"/>
              <a:gd name="connsiteY23" fmla="*/ 253292 h 1398977"/>
              <a:gd name="connsiteX24" fmla="*/ 747952 w 1953087"/>
              <a:gd name="connsiteY24" fmla="*/ 98512 h 1398977"/>
              <a:gd name="connsiteX25" fmla="*/ 831297 w 1953087"/>
              <a:gd name="connsiteY25" fmla="*/ 79459 h 1398977"/>
              <a:gd name="connsiteX26" fmla="*/ 931308 w 1953087"/>
              <a:gd name="connsiteY26" fmla="*/ 46123 h 1398977"/>
              <a:gd name="connsiteX27" fmla="*/ 952739 w 1953087"/>
              <a:gd name="connsiteY27" fmla="*/ 880 h 1398977"/>
              <a:gd name="connsiteX28" fmla="*/ 967027 w 1953087"/>
              <a:gd name="connsiteY28" fmla="*/ 17549 h 1398977"/>
              <a:gd name="connsiteX29" fmla="*/ 1009889 w 1953087"/>
              <a:gd name="connsiteY29" fmla="*/ 34218 h 1398977"/>
              <a:gd name="connsiteX30" fmla="*/ 1033703 w 1953087"/>
              <a:gd name="connsiteY30" fmla="*/ 46124 h 1398977"/>
              <a:gd name="connsiteX31" fmla="*/ 1107521 w 1953087"/>
              <a:gd name="connsiteY31" fmla="*/ 41361 h 1398977"/>
              <a:gd name="connsiteX32" fmla="*/ 1131334 w 1953087"/>
              <a:gd name="connsiteY32" fmla="*/ 58030 h 1398977"/>
              <a:gd name="connsiteX33" fmla="*/ 1176578 w 1953087"/>
              <a:gd name="connsiteY33" fmla="*/ 62793 h 1398977"/>
              <a:gd name="connsiteX34" fmla="*/ 1188483 w 1953087"/>
              <a:gd name="connsiteY34" fmla="*/ 74699 h 1398977"/>
              <a:gd name="connsiteX35" fmla="*/ 1200390 w 1953087"/>
              <a:gd name="connsiteY35" fmla="*/ 105655 h 1398977"/>
              <a:gd name="connsiteX36" fmla="*/ 1214678 w 1953087"/>
              <a:gd name="connsiteY36" fmla="*/ 117561 h 1398977"/>
              <a:gd name="connsiteX37" fmla="*/ 1250397 w 1953087"/>
              <a:gd name="connsiteY37" fmla="*/ 141374 h 1398977"/>
              <a:gd name="connsiteX38" fmla="*/ 1267065 w 1953087"/>
              <a:gd name="connsiteY38" fmla="*/ 131849 h 1398977"/>
              <a:gd name="connsiteX39" fmla="*/ 1302784 w 1953087"/>
              <a:gd name="connsiteY39" fmla="*/ 141374 h 1398977"/>
              <a:gd name="connsiteX40" fmla="*/ 1362314 w 1953087"/>
              <a:gd name="connsiteY40" fmla="*/ 203287 h 1398977"/>
              <a:gd name="connsiteX41" fmla="*/ 1338501 w 1953087"/>
              <a:gd name="connsiteY41" fmla="*/ 253292 h 1398977"/>
              <a:gd name="connsiteX42" fmla="*/ 1381366 w 1953087"/>
              <a:gd name="connsiteY42" fmla="*/ 339018 h 1398977"/>
              <a:gd name="connsiteX43" fmla="*/ 1402796 w 1953087"/>
              <a:gd name="connsiteY43" fmla="*/ 396168 h 1398977"/>
              <a:gd name="connsiteX44" fmla="*/ 1428989 w 1953087"/>
              <a:gd name="connsiteY44" fmla="*/ 422361 h 1398977"/>
              <a:gd name="connsiteX45" fmla="*/ 1476615 w 1953087"/>
              <a:gd name="connsiteY45" fmla="*/ 455698 h 1398977"/>
              <a:gd name="connsiteX46" fmla="*/ 1533766 w 1953087"/>
              <a:gd name="connsiteY46" fmla="*/ 436649 h 1398977"/>
              <a:gd name="connsiteX47" fmla="*/ 1602822 w 1953087"/>
              <a:gd name="connsiteY47" fmla="*/ 374736 h 1398977"/>
              <a:gd name="connsiteX48" fmla="*/ 1619490 w 1953087"/>
              <a:gd name="connsiteY48" fmla="*/ 362830 h 1398977"/>
              <a:gd name="connsiteX49" fmla="*/ 1657590 w 1953087"/>
              <a:gd name="connsiteY49" fmla="*/ 403311 h 1398977"/>
              <a:gd name="connsiteX50" fmla="*/ 1688547 w 1953087"/>
              <a:gd name="connsiteY50" fmla="*/ 417599 h 1398977"/>
              <a:gd name="connsiteX51" fmla="*/ 1731409 w 1953087"/>
              <a:gd name="connsiteY51" fmla="*/ 441411 h 1398977"/>
              <a:gd name="connsiteX52" fmla="*/ 1759984 w 1953087"/>
              <a:gd name="connsiteY52" fmla="*/ 469986 h 1398977"/>
              <a:gd name="connsiteX53" fmla="*/ 1840947 w 1953087"/>
              <a:gd name="connsiteY53" fmla="*/ 512849 h 1398977"/>
              <a:gd name="connsiteX54" fmla="*/ 1871903 w 1953087"/>
              <a:gd name="connsiteY54" fmla="*/ 512849 h 1398977"/>
              <a:gd name="connsiteX55" fmla="*/ 1907622 w 1953087"/>
              <a:gd name="connsiteY55" fmla="*/ 519993 h 1398977"/>
              <a:gd name="connsiteX56" fmla="*/ 1907622 w 1953087"/>
              <a:gd name="connsiteY56" fmla="*/ 577142 h 1398977"/>
              <a:gd name="connsiteX57" fmla="*/ 1921909 w 1953087"/>
              <a:gd name="connsiteY57" fmla="*/ 653343 h 1398977"/>
              <a:gd name="connsiteX58" fmla="*/ 1917147 w 1953087"/>
              <a:gd name="connsiteY58" fmla="*/ 708111 h 1398977"/>
              <a:gd name="connsiteX59" fmla="*/ 1914765 w 1953087"/>
              <a:gd name="connsiteY59" fmla="*/ 767642 h 1398977"/>
              <a:gd name="connsiteX60" fmla="*/ 1948103 w 1953087"/>
              <a:gd name="connsiteY60" fmla="*/ 839080 h 1398977"/>
              <a:gd name="connsiteX61" fmla="*/ 1950484 w 1953087"/>
              <a:gd name="connsiteY61" fmla="*/ 860511 h 1398977"/>
              <a:gd name="connsiteX62" fmla="*/ 1924290 w 1953087"/>
              <a:gd name="connsiteY62" fmla="*/ 924805 h 1398977"/>
              <a:gd name="connsiteX63" fmla="*/ 1869522 w 1953087"/>
              <a:gd name="connsiteY63" fmla="*/ 989099 h 1398977"/>
              <a:gd name="connsiteX64" fmla="*/ 1867140 w 1953087"/>
              <a:gd name="connsiteY64" fmla="*/ 1048630 h 1398977"/>
              <a:gd name="connsiteX65" fmla="*/ 1888570 w 1953087"/>
              <a:gd name="connsiteY65" fmla="*/ 1079585 h 1398977"/>
              <a:gd name="connsiteX66" fmla="*/ 1805227 w 1953087"/>
              <a:gd name="connsiteY66" fmla="*/ 1029580 h 1398977"/>
              <a:gd name="connsiteX67" fmla="*/ 1757602 w 1953087"/>
              <a:gd name="connsiteY67" fmla="*/ 1077204 h 1398977"/>
              <a:gd name="connsiteX68" fmla="*/ 1681402 w 1953087"/>
              <a:gd name="connsiteY68" fmla="*/ 1001004 h 1398977"/>
              <a:gd name="connsiteX69" fmla="*/ 1650446 w 1953087"/>
              <a:gd name="connsiteY69" fmla="*/ 970048 h 1398977"/>
              <a:gd name="connsiteX70" fmla="*/ 1567102 w 1953087"/>
              <a:gd name="connsiteY70" fmla="*/ 941473 h 1398977"/>
              <a:gd name="connsiteX71" fmla="*/ 1502808 w 1953087"/>
              <a:gd name="connsiteY71" fmla="*/ 855748 h 1398977"/>
              <a:gd name="connsiteX72" fmla="*/ 1457564 w 1953087"/>
              <a:gd name="connsiteY72" fmla="*/ 822411 h 1398977"/>
              <a:gd name="connsiteX73" fmla="*/ 1400414 w 1953087"/>
              <a:gd name="connsiteY73" fmla="*/ 812885 h 1398977"/>
              <a:gd name="connsiteX74" fmla="*/ 1309927 w 1953087"/>
              <a:gd name="connsiteY74" fmla="*/ 827175 h 1398977"/>
              <a:gd name="connsiteX75" fmla="*/ 1293258 w 1953087"/>
              <a:gd name="connsiteY75" fmla="*/ 824792 h 1398977"/>
              <a:gd name="connsiteX76" fmla="*/ 1252777 w 1953087"/>
              <a:gd name="connsiteY76" fmla="*/ 850985 h 1398977"/>
              <a:gd name="connsiteX77" fmla="*/ 1219439 w 1953087"/>
              <a:gd name="connsiteY77" fmla="*/ 867654 h 1398977"/>
              <a:gd name="connsiteX78" fmla="*/ 1214677 w 1953087"/>
              <a:gd name="connsiteY78" fmla="*/ 889086 h 1398977"/>
              <a:gd name="connsiteX79" fmla="*/ 1183721 w 1953087"/>
              <a:gd name="connsiteY79" fmla="*/ 908136 h 1398977"/>
              <a:gd name="connsiteX80" fmla="*/ 1159908 w 1953087"/>
              <a:gd name="connsiteY80" fmla="*/ 941473 h 1398977"/>
              <a:gd name="connsiteX81" fmla="*/ 1102758 w 1953087"/>
              <a:gd name="connsiteY81" fmla="*/ 970048 h 1398977"/>
              <a:gd name="connsiteX82" fmla="*/ 1081327 w 1953087"/>
              <a:gd name="connsiteY82" fmla="*/ 1001005 h 1398977"/>
              <a:gd name="connsiteX83" fmla="*/ 1055133 w 1953087"/>
              <a:gd name="connsiteY83" fmla="*/ 1027198 h 1398977"/>
              <a:gd name="connsiteX84" fmla="*/ 1040846 w 1953087"/>
              <a:gd name="connsiteY84" fmla="*/ 1093873 h 1398977"/>
              <a:gd name="connsiteX85" fmla="*/ 1052752 w 1953087"/>
              <a:gd name="connsiteY85" fmla="*/ 1141498 h 1398977"/>
              <a:gd name="connsiteX86" fmla="*/ 1078946 w 1953087"/>
              <a:gd name="connsiteY86" fmla="*/ 1181979 h 1398977"/>
              <a:gd name="connsiteX87" fmla="*/ 1083708 w 1953087"/>
              <a:gd name="connsiteY87" fmla="*/ 1229605 h 1398977"/>
              <a:gd name="connsiteX88" fmla="*/ 1069421 w 1953087"/>
              <a:gd name="connsiteY88" fmla="*/ 1260560 h 1398977"/>
              <a:gd name="connsiteX89" fmla="*/ 1059896 w 1953087"/>
              <a:gd name="connsiteY89" fmla="*/ 1291518 h 1398977"/>
              <a:gd name="connsiteX90" fmla="*/ 974171 w 1953087"/>
              <a:gd name="connsiteY90" fmla="*/ 1365335 h 1398977"/>
              <a:gd name="connsiteX91" fmla="*/ 950358 w 1953087"/>
              <a:gd name="connsiteY91" fmla="*/ 1386767 h 1398977"/>
              <a:gd name="connsiteX92" fmla="*/ 892559 w 1953087"/>
              <a:gd name="connsiteY92" fmla="*/ 1396769 h 1398977"/>
              <a:gd name="connsiteX93" fmla="*/ 778908 w 1953087"/>
              <a:gd name="connsiteY93" fmla="*/ 1341524 h 1398977"/>
              <a:gd name="connsiteX94" fmla="*/ 731283 w 1953087"/>
              <a:gd name="connsiteY94" fmla="*/ 1312948 h 1398977"/>
              <a:gd name="connsiteX95" fmla="*/ 647939 w 1953087"/>
              <a:gd name="connsiteY95" fmla="*/ 1284375 h 1398977"/>
              <a:gd name="connsiteX96" fmla="*/ 562214 w 1953087"/>
              <a:gd name="connsiteY96" fmla="*/ 1270085 h 1398977"/>
              <a:gd name="connsiteX97" fmla="*/ 507446 w 1953087"/>
              <a:gd name="connsiteY97" fmla="*/ 1279610 h 1398977"/>
              <a:gd name="connsiteX98" fmla="*/ 452677 w 1953087"/>
              <a:gd name="connsiteY98" fmla="*/ 1277229 h 1398977"/>
              <a:gd name="connsiteX99" fmla="*/ 352664 w 1953087"/>
              <a:gd name="connsiteY99" fmla="*/ 1293898 h 1398977"/>
              <a:gd name="connsiteX100" fmla="*/ 274083 w 1953087"/>
              <a:gd name="connsiteY100" fmla="*/ 1281993 h 1398977"/>
              <a:gd name="connsiteX101" fmla="*/ 207408 w 1953087"/>
              <a:gd name="connsiteY101" fmla="*/ 1258179 h 1398977"/>
              <a:gd name="connsiteX102" fmla="*/ 131208 w 1953087"/>
              <a:gd name="connsiteY102" fmla="*/ 1186743 h 1398977"/>
              <a:gd name="connsiteX103" fmla="*/ 35959 w 1953087"/>
              <a:gd name="connsiteY103" fmla="*/ 1136736 h 1398977"/>
              <a:gd name="connsiteX104" fmla="*/ 9764 w 1953087"/>
              <a:gd name="connsiteY104" fmla="*/ 1072443 h 1398977"/>
              <a:gd name="connsiteX105" fmla="*/ 31196 w 1953087"/>
              <a:gd name="connsiteY105" fmla="*/ 1055774 h 1398977"/>
              <a:gd name="connsiteX106" fmla="*/ 47864 w 1953087"/>
              <a:gd name="connsiteY106" fmla="*/ 1010530 h 1398977"/>
              <a:gd name="connsiteX107" fmla="*/ 40777 w 1953087"/>
              <a:gd name="connsiteY107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469347 w 1953087"/>
              <a:gd name="connsiteY18" fmla="*/ 286629 h 1398977"/>
              <a:gd name="connsiteX19" fmla="*/ 459822 w 1953087"/>
              <a:gd name="connsiteY19" fmla="*/ 243767 h 1398977"/>
              <a:gd name="connsiteX20" fmla="*/ 276465 w 1953087"/>
              <a:gd name="connsiteY20" fmla="*/ 191379 h 1398977"/>
              <a:gd name="connsiteX21" fmla="*/ 628890 w 1953087"/>
              <a:gd name="connsiteY21" fmla="*/ 431885 h 1398977"/>
              <a:gd name="connsiteX22" fmla="*/ 700327 w 1953087"/>
              <a:gd name="connsiteY22" fmla="*/ 253292 h 1398977"/>
              <a:gd name="connsiteX23" fmla="*/ 747952 w 1953087"/>
              <a:gd name="connsiteY23" fmla="*/ 98512 h 1398977"/>
              <a:gd name="connsiteX24" fmla="*/ 831297 w 1953087"/>
              <a:gd name="connsiteY24" fmla="*/ 79459 h 1398977"/>
              <a:gd name="connsiteX25" fmla="*/ 931308 w 1953087"/>
              <a:gd name="connsiteY25" fmla="*/ 46123 h 1398977"/>
              <a:gd name="connsiteX26" fmla="*/ 952739 w 1953087"/>
              <a:gd name="connsiteY26" fmla="*/ 880 h 1398977"/>
              <a:gd name="connsiteX27" fmla="*/ 967027 w 1953087"/>
              <a:gd name="connsiteY27" fmla="*/ 17549 h 1398977"/>
              <a:gd name="connsiteX28" fmla="*/ 1009889 w 1953087"/>
              <a:gd name="connsiteY28" fmla="*/ 34218 h 1398977"/>
              <a:gd name="connsiteX29" fmla="*/ 1033703 w 1953087"/>
              <a:gd name="connsiteY29" fmla="*/ 46124 h 1398977"/>
              <a:gd name="connsiteX30" fmla="*/ 1107521 w 1953087"/>
              <a:gd name="connsiteY30" fmla="*/ 41361 h 1398977"/>
              <a:gd name="connsiteX31" fmla="*/ 1131334 w 1953087"/>
              <a:gd name="connsiteY31" fmla="*/ 58030 h 1398977"/>
              <a:gd name="connsiteX32" fmla="*/ 1176578 w 1953087"/>
              <a:gd name="connsiteY32" fmla="*/ 62793 h 1398977"/>
              <a:gd name="connsiteX33" fmla="*/ 1188483 w 1953087"/>
              <a:gd name="connsiteY33" fmla="*/ 74699 h 1398977"/>
              <a:gd name="connsiteX34" fmla="*/ 1200390 w 1953087"/>
              <a:gd name="connsiteY34" fmla="*/ 105655 h 1398977"/>
              <a:gd name="connsiteX35" fmla="*/ 1214678 w 1953087"/>
              <a:gd name="connsiteY35" fmla="*/ 117561 h 1398977"/>
              <a:gd name="connsiteX36" fmla="*/ 1250397 w 1953087"/>
              <a:gd name="connsiteY36" fmla="*/ 141374 h 1398977"/>
              <a:gd name="connsiteX37" fmla="*/ 1267065 w 1953087"/>
              <a:gd name="connsiteY37" fmla="*/ 131849 h 1398977"/>
              <a:gd name="connsiteX38" fmla="*/ 1302784 w 1953087"/>
              <a:gd name="connsiteY38" fmla="*/ 141374 h 1398977"/>
              <a:gd name="connsiteX39" fmla="*/ 1362314 w 1953087"/>
              <a:gd name="connsiteY39" fmla="*/ 203287 h 1398977"/>
              <a:gd name="connsiteX40" fmla="*/ 1338501 w 1953087"/>
              <a:gd name="connsiteY40" fmla="*/ 253292 h 1398977"/>
              <a:gd name="connsiteX41" fmla="*/ 1381366 w 1953087"/>
              <a:gd name="connsiteY41" fmla="*/ 339018 h 1398977"/>
              <a:gd name="connsiteX42" fmla="*/ 1402796 w 1953087"/>
              <a:gd name="connsiteY42" fmla="*/ 396168 h 1398977"/>
              <a:gd name="connsiteX43" fmla="*/ 1428989 w 1953087"/>
              <a:gd name="connsiteY43" fmla="*/ 422361 h 1398977"/>
              <a:gd name="connsiteX44" fmla="*/ 1476615 w 1953087"/>
              <a:gd name="connsiteY44" fmla="*/ 455698 h 1398977"/>
              <a:gd name="connsiteX45" fmla="*/ 1533766 w 1953087"/>
              <a:gd name="connsiteY45" fmla="*/ 436649 h 1398977"/>
              <a:gd name="connsiteX46" fmla="*/ 1602822 w 1953087"/>
              <a:gd name="connsiteY46" fmla="*/ 374736 h 1398977"/>
              <a:gd name="connsiteX47" fmla="*/ 1619490 w 1953087"/>
              <a:gd name="connsiteY47" fmla="*/ 362830 h 1398977"/>
              <a:gd name="connsiteX48" fmla="*/ 1657590 w 1953087"/>
              <a:gd name="connsiteY48" fmla="*/ 403311 h 1398977"/>
              <a:gd name="connsiteX49" fmla="*/ 1688547 w 1953087"/>
              <a:gd name="connsiteY49" fmla="*/ 417599 h 1398977"/>
              <a:gd name="connsiteX50" fmla="*/ 1731409 w 1953087"/>
              <a:gd name="connsiteY50" fmla="*/ 441411 h 1398977"/>
              <a:gd name="connsiteX51" fmla="*/ 1759984 w 1953087"/>
              <a:gd name="connsiteY51" fmla="*/ 469986 h 1398977"/>
              <a:gd name="connsiteX52" fmla="*/ 1840947 w 1953087"/>
              <a:gd name="connsiteY52" fmla="*/ 512849 h 1398977"/>
              <a:gd name="connsiteX53" fmla="*/ 1871903 w 1953087"/>
              <a:gd name="connsiteY53" fmla="*/ 512849 h 1398977"/>
              <a:gd name="connsiteX54" fmla="*/ 1907622 w 1953087"/>
              <a:gd name="connsiteY54" fmla="*/ 519993 h 1398977"/>
              <a:gd name="connsiteX55" fmla="*/ 1907622 w 1953087"/>
              <a:gd name="connsiteY55" fmla="*/ 577142 h 1398977"/>
              <a:gd name="connsiteX56" fmla="*/ 1921909 w 1953087"/>
              <a:gd name="connsiteY56" fmla="*/ 653343 h 1398977"/>
              <a:gd name="connsiteX57" fmla="*/ 1917147 w 1953087"/>
              <a:gd name="connsiteY57" fmla="*/ 708111 h 1398977"/>
              <a:gd name="connsiteX58" fmla="*/ 1914765 w 1953087"/>
              <a:gd name="connsiteY58" fmla="*/ 767642 h 1398977"/>
              <a:gd name="connsiteX59" fmla="*/ 1948103 w 1953087"/>
              <a:gd name="connsiteY59" fmla="*/ 839080 h 1398977"/>
              <a:gd name="connsiteX60" fmla="*/ 1950484 w 1953087"/>
              <a:gd name="connsiteY60" fmla="*/ 860511 h 1398977"/>
              <a:gd name="connsiteX61" fmla="*/ 1924290 w 1953087"/>
              <a:gd name="connsiteY61" fmla="*/ 924805 h 1398977"/>
              <a:gd name="connsiteX62" fmla="*/ 1869522 w 1953087"/>
              <a:gd name="connsiteY62" fmla="*/ 989099 h 1398977"/>
              <a:gd name="connsiteX63" fmla="*/ 1867140 w 1953087"/>
              <a:gd name="connsiteY63" fmla="*/ 1048630 h 1398977"/>
              <a:gd name="connsiteX64" fmla="*/ 1888570 w 1953087"/>
              <a:gd name="connsiteY64" fmla="*/ 1079585 h 1398977"/>
              <a:gd name="connsiteX65" fmla="*/ 1805227 w 1953087"/>
              <a:gd name="connsiteY65" fmla="*/ 1029580 h 1398977"/>
              <a:gd name="connsiteX66" fmla="*/ 1757602 w 1953087"/>
              <a:gd name="connsiteY66" fmla="*/ 1077204 h 1398977"/>
              <a:gd name="connsiteX67" fmla="*/ 1681402 w 1953087"/>
              <a:gd name="connsiteY67" fmla="*/ 1001004 h 1398977"/>
              <a:gd name="connsiteX68" fmla="*/ 1650446 w 1953087"/>
              <a:gd name="connsiteY68" fmla="*/ 970048 h 1398977"/>
              <a:gd name="connsiteX69" fmla="*/ 1567102 w 1953087"/>
              <a:gd name="connsiteY69" fmla="*/ 941473 h 1398977"/>
              <a:gd name="connsiteX70" fmla="*/ 1502808 w 1953087"/>
              <a:gd name="connsiteY70" fmla="*/ 855748 h 1398977"/>
              <a:gd name="connsiteX71" fmla="*/ 1457564 w 1953087"/>
              <a:gd name="connsiteY71" fmla="*/ 822411 h 1398977"/>
              <a:gd name="connsiteX72" fmla="*/ 1400414 w 1953087"/>
              <a:gd name="connsiteY72" fmla="*/ 812885 h 1398977"/>
              <a:gd name="connsiteX73" fmla="*/ 1309927 w 1953087"/>
              <a:gd name="connsiteY73" fmla="*/ 827175 h 1398977"/>
              <a:gd name="connsiteX74" fmla="*/ 1293258 w 1953087"/>
              <a:gd name="connsiteY74" fmla="*/ 824792 h 1398977"/>
              <a:gd name="connsiteX75" fmla="*/ 1252777 w 1953087"/>
              <a:gd name="connsiteY75" fmla="*/ 850985 h 1398977"/>
              <a:gd name="connsiteX76" fmla="*/ 1219439 w 1953087"/>
              <a:gd name="connsiteY76" fmla="*/ 867654 h 1398977"/>
              <a:gd name="connsiteX77" fmla="*/ 1214677 w 1953087"/>
              <a:gd name="connsiteY77" fmla="*/ 889086 h 1398977"/>
              <a:gd name="connsiteX78" fmla="*/ 1183721 w 1953087"/>
              <a:gd name="connsiteY78" fmla="*/ 908136 h 1398977"/>
              <a:gd name="connsiteX79" fmla="*/ 1159908 w 1953087"/>
              <a:gd name="connsiteY79" fmla="*/ 941473 h 1398977"/>
              <a:gd name="connsiteX80" fmla="*/ 1102758 w 1953087"/>
              <a:gd name="connsiteY80" fmla="*/ 970048 h 1398977"/>
              <a:gd name="connsiteX81" fmla="*/ 1081327 w 1953087"/>
              <a:gd name="connsiteY81" fmla="*/ 1001005 h 1398977"/>
              <a:gd name="connsiteX82" fmla="*/ 1055133 w 1953087"/>
              <a:gd name="connsiteY82" fmla="*/ 1027198 h 1398977"/>
              <a:gd name="connsiteX83" fmla="*/ 1040846 w 1953087"/>
              <a:gd name="connsiteY83" fmla="*/ 1093873 h 1398977"/>
              <a:gd name="connsiteX84" fmla="*/ 1052752 w 1953087"/>
              <a:gd name="connsiteY84" fmla="*/ 1141498 h 1398977"/>
              <a:gd name="connsiteX85" fmla="*/ 1078946 w 1953087"/>
              <a:gd name="connsiteY85" fmla="*/ 1181979 h 1398977"/>
              <a:gd name="connsiteX86" fmla="*/ 1083708 w 1953087"/>
              <a:gd name="connsiteY86" fmla="*/ 1229605 h 1398977"/>
              <a:gd name="connsiteX87" fmla="*/ 1069421 w 1953087"/>
              <a:gd name="connsiteY87" fmla="*/ 1260560 h 1398977"/>
              <a:gd name="connsiteX88" fmla="*/ 1059896 w 1953087"/>
              <a:gd name="connsiteY88" fmla="*/ 1291518 h 1398977"/>
              <a:gd name="connsiteX89" fmla="*/ 974171 w 1953087"/>
              <a:gd name="connsiteY89" fmla="*/ 1365335 h 1398977"/>
              <a:gd name="connsiteX90" fmla="*/ 950358 w 1953087"/>
              <a:gd name="connsiteY90" fmla="*/ 1386767 h 1398977"/>
              <a:gd name="connsiteX91" fmla="*/ 892559 w 1953087"/>
              <a:gd name="connsiteY91" fmla="*/ 1396769 h 1398977"/>
              <a:gd name="connsiteX92" fmla="*/ 778908 w 1953087"/>
              <a:gd name="connsiteY92" fmla="*/ 1341524 h 1398977"/>
              <a:gd name="connsiteX93" fmla="*/ 731283 w 1953087"/>
              <a:gd name="connsiteY93" fmla="*/ 1312948 h 1398977"/>
              <a:gd name="connsiteX94" fmla="*/ 647939 w 1953087"/>
              <a:gd name="connsiteY94" fmla="*/ 1284375 h 1398977"/>
              <a:gd name="connsiteX95" fmla="*/ 562214 w 1953087"/>
              <a:gd name="connsiteY95" fmla="*/ 1270085 h 1398977"/>
              <a:gd name="connsiteX96" fmla="*/ 507446 w 1953087"/>
              <a:gd name="connsiteY96" fmla="*/ 1279610 h 1398977"/>
              <a:gd name="connsiteX97" fmla="*/ 452677 w 1953087"/>
              <a:gd name="connsiteY97" fmla="*/ 1277229 h 1398977"/>
              <a:gd name="connsiteX98" fmla="*/ 352664 w 1953087"/>
              <a:gd name="connsiteY98" fmla="*/ 1293898 h 1398977"/>
              <a:gd name="connsiteX99" fmla="*/ 274083 w 1953087"/>
              <a:gd name="connsiteY99" fmla="*/ 1281993 h 1398977"/>
              <a:gd name="connsiteX100" fmla="*/ 207408 w 1953087"/>
              <a:gd name="connsiteY100" fmla="*/ 1258179 h 1398977"/>
              <a:gd name="connsiteX101" fmla="*/ 131208 w 1953087"/>
              <a:gd name="connsiteY101" fmla="*/ 1186743 h 1398977"/>
              <a:gd name="connsiteX102" fmla="*/ 35959 w 1953087"/>
              <a:gd name="connsiteY102" fmla="*/ 1136736 h 1398977"/>
              <a:gd name="connsiteX103" fmla="*/ 9764 w 1953087"/>
              <a:gd name="connsiteY103" fmla="*/ 1072443 h 1398977"/>
              <a:gd name="connsiteX104" fmla="*/ 31196 w 1953087"/>
              <a:gd name="connsiteY104" fmla="*/ 1055774 h 1398977"/>
              <a:gd name="connsiteX105" fmla="*/ 47864 w 1953087"/>
              <a:gd name="connsiteY105" fmla="*/ 1010530 h 1398977"/>
              <a:gd name="connsiteX106" fmla="*/ 40777 w 1953087"/>
              <a:gd name="connsiteY106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469347 w 1953087"/>
              <a:gd name="connsiteY18" fmla="*/ 286629 h 1398977"/>
              <a:gd name="connsiteX19" fmla="*/ 459822 w 1953087"/>
              <a:gd name="connsiteY19" fmla="*/ 243767 h 1398977"/>
              <a:gd name="connsiteX20" fmla="*/ 628890 w 1953087"/>
              <a:gd name="connsiteY20" fmla="*/ 431885 h 1398977"/>
              <a:gd name="connsiteX21" fmla="*/ 700327 w 1953087"/>
              <a:gd name="connsiteY21" fmla="*/ 253292 h 1398977"/>
              <a:gd name="connsiteX22" fmla="*/ 747952 w 1953087"/>
              <a:gd name="connsiteY22" fmla="*/ 98512 h 1398977"/>
              <a:gd name="connsiteX23" fmla="*/ 831297 w 1953087"/>
              <a:gd name="connsiteY23" fmla="*/ 79459 h 1398977"/>
              <a:gd name="connsiteX24" fmla="*/ 931308 w 1953087"/>
              <a:gd name="connsiteY24" fmla="*/ 46123 h 1398977"/>
              <a:gd name="connsiteX25" fmla="*/ 952739 w 1953087"/>
              <a:gd name="connsiteY25" fmla="*/ 880 h 1398977"/>
              <a:gd name="connsiteX26" fmla="*/ 967027 w 1953087"/>
              <a:gd name="connsiteY26" fmla="*/ 17549 h 1398977"/>
              <a:gd name="connsiteX27" fmla="*/ 1009889 w 1953087"/>
              <a:gd name="connsiteY27" fmla="*/ 34218 h 1398977"/>
              <a:gd name="connsiteX28" fmla="*/ 1033703 w 1953087"/>
              <a:gd name="connsiteY28" fmla="*/ 46124 h 1398977"/>
              <a:gd name="connsiteX29" fmla="*/ 1107521 w 1953087"/>
              <a:gd name="connsiteY29" fmla="*/ 41361 h 1398977"/>
              <a:gd name="connsiteX30" fmla="*/ 1131334 w 1953087"/>
              <a:gd name="connsiteY30" fmla="*/ 58030 h 1398977"/>
              <a:gd name="connsiteX31" fmla="*/ 1176578 w 1953087"/>
              <a:gd name="connsiteY31" fmla="*/ 62793 h 1398977"/>
              <a:gd name="connsiteX32" fmla="*/ 1188483 w 1953087"/>
              <a:gd name="connsiteY32" fmla="*/ 74699 h 1398977"/>
              <a:gd name="connsiteX33" fmla="*/ 1200390 w 1953087"/>
              <a:gd name="connsiteY33" fmla="*/ 105655 h 1398977"/>
              <a:gd name="connsiteX34" fmla="*/ 1214678 w 1953087"/>
              <a:gd name="connsiteY34" fmla="*/ 117561 h 1398977"/>
              <a:gd name="connsiteX35" fmla="*/ 1250397 w 1953087"/>
              <a:gd name="connsiteY35" fmla="*/ 141374 h 1398977"/>
              <a:gd name="connsiteX36" fmla="*/ 1267065 w 1953087"/>
              <a:gd name="connsiteY36" fmla="*/ 131849 h 1398977"/>
              <a:gd name="connsiteX37" fmla="*/ 1302784 w 1953087"/>
              <a:gd name="connsiteY37" fmla="*/ 141374 h 1398977"/>
              <a:gd name="connsiteX38" fmla="*/ 1362314 w 1953087"/>
              <a:gd name="connsiteY38" fmla="*/ 203287 h 1398977"/>
              <a:gd name="connsiteX39" fmla="*/ 1338501 w 1953087"/>
              <a:gd name="connsiteY39" fmla="*/ 253292 h 1398977"/>
              <a:gd name="connsiteX40" fmla="*/ 1381366 w 1953087"/>
              <a:gd name="connsiteY40" fmla="*/ 339018 h 1398977"/>
              <a:gd name="connsiteX41" fmla="*/ 1402796 w 1953087"/>
              <a:gd name="connsiteY41" fmla="*/ 396168 h 1398977"/>
              <a:gd name="connsiteX42" fmla="*/ 1428989 w 1953087"/>
              <a:gd name="connsiteY42" fmla="*/ 422361 h 1398977"/>
              <a:gd name="connsiteX43" fmla="*/ 1476615 w 1953087"/>
              <a:gd name="connsiteY43" fmla="*/ 455698 h 1398977"/>
              <a:gd name="connsiteX44" fmla="*/ 1533766 w 1953087"/>
              <a:gd name="connsiteY44" fmla="*/ 436649 h 1398977"/>
              <a:gd name="connsiteX45" fmla="*/ 1602822 w 1953087"/>
              <a:gd name="connsiteY45" fmla="*/ 374736 h 1398977"/>
              <a:gd name="connsiteX46" fmla="*/ 1619490 w 1953087"/>
              <a:gd name="connsiteY46" fmla="*/ 362830 h 1398977"/>
              <a:gd name="connsiteX47" fmla="*/ 1657590 w 1953087"/>
              <a:gd name="connsiteY47" fmla="*/ 403311 h 1398977"/>
              <a:gd name="connsiteX48" fmla="*/ 1688547 w 1953087"/>
              <a:gd name="connsiteY48" fmla="*/ 417599 h 1398977"/>
              <a:gd name="connsiteX49" fmla="*/ 1731409 w 1953087"/>
              <a:gd name="connsiteY49" fmla="*/ 441411 h 1398977"/>
              <a:gd name="connsiteX50" fmla="*/ 1759984 w 1953087"/>
              <a:gd name="connsiteY50" fmla="*/ 469986 h 1398977"/>
              <a:gd name="connsiteX51" fmla="*/ 1840947 w 1953087"/>
              <a:gd name="connsiteY51" fmla="*/ 512849 h 1398977"/>
              <a:gd name="connsiteX52" fmla="*/ 1871903 w 1953087"/>
              <a:gd name="connsiteY52" fmla="*/ 512849 h 1398977"/>
              <a:gd name="connsiteX53" fmla="*/ 1907622 w 1953087"/>
              <a:gd name="connsiteY53" fmla="*/ 519993 h 1398977"/>
              <a:gd name="connsiteX54" fmla="*/ 1907622 w 1953087"/>
              <a:gd name="connsiteY54" fmla="*/ 577142 h 1398977"/>
              <a:gd name="connsiteX55" fmla="*/ 1921909 w 1953087"/>
              <a:gd name="connsiteY55" fmla="*/ 653343 h 1398977"/>
              <a:gd name="connsiteX56" fmla="*/ 1917147 w 1953087"/>
              <a:gd name="connsiteY56" fmla="*/ 708111 h 1398977"/>
              <a:gd name="connsiteX57" fmla="*/ 1914765 w 1953087"/>
              <a:gd name="connsiteY57" fmla="*/ 767642 h 1398977"/>
              <a:gd name="connsiteX58" fmla="*/ 1948103 w 1953087"/>
              <a:gd name="connsiteY58" fmla="*/ 839080 h 1398977"/>
              <a:gd name="connsiteX59" fmla="*/ 1950484 w 1953087"/>
              <a:gd name="connsiteY59" fmla="*/ 860511 h 1398977"/>
              <a:gd name="connsiteX60" fmla="*/ 1924290 w 1953087"/>
              <a:gd name="connsiteY60" fmla="*/ 924805 h 1398977"/>
              <a:gd name="connsiteX61" fmla="*/ 1869522 w 1953087"/>
              <a:gd name="connsiteY61" fmla="*/ 989099 h 1398977"/>
              <a:gd name="connsiteX62" fmla="*/ 1867140 w 1953087"/>
              <a:gd name="connsiteY62" fmla="*/ 1048630 h 1398977"/>
              <a:gd name="connsiteX63" fmla="*/ 1888570 w 1953087"/>
              <a:gd name="connsiteY63" fmla="*/ 1079585 h 1398977"/>
              <a:gd name="connsiteX64" fmla="*/ 1805227 w 1953087"/>
              <a:gd name="connsiteY64" fmla="*/ 1029580 h 1398977"/>
              <a:gd name="connsiteX65" fmla="*/ 1757602 w 1953087"/>
              <a:gd name="connsiteY65" fmla="*/ 1077204 h 1398977"/>
              <a:gd name="connsiteX66" fmla="*/ 1681402 w 1953087"/>
              <a:gd name="connsiteY66" fmla="*/ 1001004 h 1398977"/>
              <a:gd name="connsiteX67" fmla="*/ 1650446 w 1953087"/>
              <a:gd name="connsiteY67" fmla="*/ 970048 h 1398977"/>
              <a:gd name="connsiteX68" fmla="*/ 1567102 w 1953087"/>
              <a:gd name="connsiteY68" fmla="*/ 941473 h 1398977"/>
              <a:gd name="connsiteX69" fmla="*/ 1502808 w 1953087"/>
              <a:gd name="connsiteY69" fmla="*/ 855748 h 1398977"/>
              <a:gd name="connsiteX70" fmla="*/ 1457564 w 1953087"/>
              <a:gd name="connsiteY70" fmla="*/ 822411 h 1398977"/>
              <a:gd name="connsiteX71" fmla="*/ 1400414 w 1953087"/>
              <a:gd name="connsiteY71" fmla="*/ 812885 h 1398977"/>
              <a:gd name="connsiteX72" fmla="*/ 1309927 w 1953087"/>
              <a:gd name="connsiteY72" fmla="*/ 827175 h 1398977"/>
              <a:gd name="connsiteX73" fmla="*/ 1293258 w 1953087"/>
              <a:gd name="connsiteY73" fmla="*/ 824792 h 1398977"/>
              <a:gd name="connsiteX74" fmla="*/ 1252777 w 1953087"/>
              <a:gd name="connsiteY74" fmla="*/ 850985 h 1398977"/>
              <a:gd name="connsiteX75" fmla="*/ 1219439 w 1953087"/>
              <a:gd name="connsiteY75" fmla="*/ 867654 h 1398977"/>
              <a:gd name="connsiteX76" fmla="*/ 1214677 w 1953087"/>
              <a:gd name="connsiteY76" fmla="*/ 889086 h 1398977"/>
              <a:gd name="connsiteX77" fmla="*/ 1183721 w 1953087"/>
              <a:gd name="connsiteY77" fmla="*/ 908136 h 1398977"/>
              <a:gd name="connsiteX78" fmla="*/ 1159908 w 1953087"/>
              <a:gd name="connsiteY78" fmla="*/ 941473 h 1398977"/>
              <a:gd name="connsiteX79" fmla="*/ 1102758 w 1953087"/>
              <a:gd name="connsiteY79" fmla="*/ 970048 h 1398977"/>
              <a:gd name="connsiteX80" fmla="*/ 1081327 w 1953087"/>
              <a:gd name="connsiteY80" fmla="*/ 1001005 h 1398977"/>
              <a:gd name="connsiteX81" fmla="*/ 1055133 w 1953087"/>
              <a:gd name="connsiteY81" fmla="*/ 1027198 h 1398977"/>
              <a:gd name="connsiteX82" fmla="*/ 1040846 w 1953087"/>
              <a:gd name="connsiteY82" fmla="*/ 1093873 h 1398977"/>
              <a:gd name="connsiteX83" fmla="*/ 1052752 w 1953087"/>
              <a:gd name="connsiteY83" fmla="*/ 1141498 h 1398977"/>
              <a:gd name="connsiteX84" fmla="*/ 1078946 w 1953087"/>
              <a:gd name="connsiteY84" fmla="*/ 1181979 h 1398977"/>
              <a:gd name="connsiteX85" fmla="*/ 1083708 w 1953087"/>
              <a:gd name="connsiteY85" fmla="*/ 1229605 h 1398977"/>
              <a:gd name="connsiteX86" fmla="*/ 1069421 w 1953087"/>
              <a:gd name="connsiteY86" fmla="*/ 1260560 h 1398977"/>
              <a:gd name="connsiteX87" fmla="*/ 1059896 w 1953087"/>
              <a:gd name="connsiteY87" fmla="*/ 1291518 h 1398977"/>
              <a:gd name="connsiteX88" fmla="*/ 974171 w 1953087"/>
              <a:gd name="connsiteY88" fmla="*/ 1365335 h 1398977"/>
              <a:gd name="connsiteX89" fmla="*/ 950358 w 1953087"/>
              <a:gd name="connsiteY89" fmla="*/ 1386767 h 1398977"/>
              <a:gd name="connsiteX90" fmla="*/ 892559 w 1953087"/>
              <a:gd name="connsiteY90" fmla="*/ 1396769 h 1398977"/>
              <a:gd name="connsiteX91" fmla="*/ 778908 w 1953087"/>
              <a:gd name="connsiteY91" fmla="*/ 1341524 h 1398977"/>
              <a:gd name="connsiteX92" fmla="*/ 731283 w 1953087"/>
              <a:gd name="connsiteY92" fmla="*/ 1312948 h 1398977"/>
              <a:gd name="connsiteX93" fmla="*/ 647939 w 1953087"/>
              <a:gd name="connsiteY93" fmla="*/ 1284375 h 1398977"/>
              <a:gd name="connsiteX94" fmla="*/ 562214 w 1953087"/>
              <a:gd name="connsiteY94" fmla="*/ 1270085 h 1398977"/>
              <a:gd name="connsiteX95" fmla="*/ 507446 w 1953087"/>
              <a:gd name="connsiteY95" fmla="*/ 1279610 h 1398977"/>
              <a:gd name="connsiteX96" fmla="*/ 452677 w 1953087"/>
              <a:gd name="connsiteY96" fmla="*/ 1277229 h 1398977"/>
              <a:gd name="connsiteX97" fmla="*/ 352664 w 1953087"/>
              <a:gd name="connsiteY97" fmla="*/ 1293898 h 1398977"/>
              <a:gd name="connsiteX98" fmla="*/ 274083 w 1953087"/>
              <a:gd name="connsiteY98" fmla="*/ 1281993 h 1398977"/>
              <a:gd name="connsiteX99" fmla="*/ 207408 w 1953087"/>
              <a:gd name="connsiteY99" fmla="*/ 1258179 h 1398977"/>
              <a:gd name="connsiteX100" fmla="*/ 131208 w 1953087"/>
              <a:gd name="connsiteY100" fmla="*/ 1186743 h 1398977"/>
              <a:gd name="connsiteX101" fmla="*/ 35959 w 1953087"/>
              <a:gd name="connsiteY101" fmla="*/ 1136736 h 1398977"/>
              <a:gd name="connsiteX102" fmla="*/ 9764 w 1953087"/>
              <a:gd name="connsiteY102" fmla="*/ 1072443 h 1398977"/>
              <a:gd name="connsiteX103" fmla="*/ 31196 w 1953087"/>
              <a:gd name="connsiteY103" fmla="*/ 1055774 h 1398977"/>
              <a:gd name="connsiteX104" fmla="*/ 47864 w 1953087"/>
              <a:gd name="connsiteY104" fmla="*/ 1010530 h 1398977"/>
              <a:gd name="connsiteX105" fmla="*/ 40777 w 1953087"/>
              <a:gd name="connsiteY105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469347 w 1953087"/>
              <a:gd name="connsiteY18" fmla="*/ 286629 h 1398977"/>
              <a:gd name="connsiteX19" fmla="*/ 628890 w 1953087"/>
              <a:gd name="connsiteY19" fmla="*/ 431885 h 1398977"/>
              <a:gd name="connsiteX20" fmla="*/ 700327 w 1953087"/>
              <a:gd name="connsiteY20" fmla="*/ 253292 h 1398977"/>
              <a:gd name="connsiteX21" fmla="*/ 747952 w 1953087"/>
              <a:gd name="connsiteY21" fmla="*/ 98512 h 1398977"/>
              <a:gd name="connsiteX22" fmla="*/ 831297 w 1953087"/>
              <a:gd name="connsiteY22" fmla="*/ 79459 h 1398977"/>
              <a:gd name="connsiteX23" fmla="*/ 931308 w 1953087"/>
              <a:gd name="connsiteY23" fmla="*/ 46123 h 1398977"/>
              <a:gd name="connsiteX24" fmla="*/ 952739 w 1953087"/>
              <a:gd name="connsiteY24" fmla="*/ 880 h 1398977"/>
              <a:gd name="connsiteX25" fmla="*/ 967027 w 1953087"/>
              <a:gd name="connsiteY25" fmla="*/ 17549 h 1398977"/>
              <a:gd name="connsiteX26" fmla="*/ 1009889 w 1953087"/>
              <a:gd name="connsiteY26" fmla="*/ 34218 h 1398977"/>
              <a:gd name="connsiteX27" fmla="*/ 1033703 w 1953087"/>
              <a:gd name="connsiteY27" fmla="*/ 46124 h 1398977"/>
              <a:gd name="connsiteX28" fmla="*/ 1107521 w 1953087"/>
              <a:gd name="connsiteY28" fmla="*/ 41361 h 1398977"/>
              <a:gd name="connsiteX29" fmla="*/ 1131334 w 1953087"/>
              <a:gd name="connsiteY29" fmla="*/ 58030 h 1398977"/>
              <a:gd name="connsiteX30" fmla="*/ 1176578 w 1953087"/>
              <a:gd name="connsiteY30" fmla="*/ 62793 h 1398977"/>
              <a:gd name="connsiteX31" fmla="*/ 1188483 w 1953087"/>
              <a:gd name="connsiteY31" fmla="*/ 74699 h 1398977"/>
              <a:gd name="connsiteX32" fmla="*/ 1200390 w 1953087"/>
              <a:gd name="connsiteY32" fmla="*/ 105655 h 1398977"/>
              <a:gd name="connsiteX33" fmla="*/ 1214678 w 1953087"/>
              <a:gd name="connsiteY33" fmla="*/ 117561 h 1398977"/>
              <a:gd name="connsiteX34" fmla="*/ 1250397 w 1953087"/>
              <a:gd name="connsiteY34" fmla="*/ 141374 h 1398977"/>
              <a:gd name="connsiteX35" fmla="*/ 1267065 w 1953087"/>
              <a:gd name="connsiteY35" fmla="*/ 131849 h 1398977"/>
              <a:gd name="connsiteX36" fmla="*/ 1302784 w 1953087"/>
              <a:gd name="connsiteY36" fmla="*/ 141374 h 1398977"/>
              <a:gd name="connsiteX37" fmla="*/ 1362314 w 1953087"/>
              <a:gd name="connsiteY37" fmla="*/ 203287 h 1398977"/>
              <a:gd name="connsiteX38" fmla="*/ 1338501 w 1953087"/>
              <a:gd name="connsiteY38" fmla="*/ 253292 h 1398977"/>
              <a:gd name="connsiteX39" fmla="*/ 1381366 w 1953087"/>
              <a:gd name="connsiteY39" fmla="*/ 339018 h 1398977"/>
              <a:gd name="connsiteX40" fmla="*/ 1402796 w 1953087"/>
              <a:gd name="connsiteY40" fmla="*/ 396168 h 1398977"/>
              <a:gd name="connsiteX41" fmla="*/ 1428989 w 1953087"/>
              <a:gd name="connsiteY41" fmla="*/ 422361 h 1398977"/>
              <a:gd name="connsiteX42" fmla="*/ 1476615 w 1953087"/>
              <a:gd name="connsiteY42" fmla="*/ 455698 h 1398977"/>
              <a:gd name="connsiteX43" fmla="*/ 1533766 w 1953087"/>
              <a:gd name="connsiteY43" fmla="*/ 436649 h 1398977"/>
              <a:gd name="connsiteX44" fmla="*/ 1602822 w 1953087"/>
              <a:gd name="connsiteY44" fmla="*/ 374736 h 1398977"/>
              <a:gd name="connsiteX45" fmla="*/ 1619490 w 1953087"/>
              <a:gd name="connsiteY45" fmla="*/ 362830 h 1398977"/>
              <a:gd name="connsiteX46" fmla="*/ 1657590 w 1953087"/>
              <a:gd name="connsiteY46" fmla="*/ 403311 h 1398977"/>
              <a:gd name="connsiteX47" fmla="*/ 1688547 w 1953087"/>
              <a:gd name="connsiteY47" fmla="*/ 417599 h 1398977"/>
              <a:gd name="connsiteX48" fmla="*/ 1731409 w 1953087"/>
              <a:gd name="connsiteY48" fmla="*/ 441411 h 1398977"/>
              <a:gd name="connsiteX49" fmla="*/ 1759984 w 1953087"/>
              <a:gd name="connsiteY49" fmla="*/ 469986 h 1398977"/>
              <a:gd name="connsiteX50" fmla="*/ 1840947 w 1953087"/>
              <a:gd name="connsiteY50" fmla="*/ 512849 h 1398977"/>
              <a:gd name="connsiteX51" fmla="*/ 1871903 w 1953087"/>
              <a:gd name="connsiteY51" fmla="*/ 512849 h 1398977"/>
              <a:gd name="connsiteX52" fmla="*/ 1907622 w 1953087"/>
              <a:gd name="connsiteY52" fmla="*/ 519993 h 1398977"/>
              <a:gd name="connsiteX53" fmla="*/ 1907622 w 1953087"/>
              <a:gd name="connsiteY53" fmla="*/ 577142 h 1398977"/>
              <a:gd name="connsiteX54" fmla="*/ 1921909 w 1953087"/>
              <a:gd name="connsiteY54" fmla="*/ 653343 h 1398977"/>
              <a:gd name="connsiteX55" fmla="*/ 1917147 w 1953087"/>
              <a:gd name="connsiteY55" fmla="*/ 708111 h 1398977"/>
              <a:gd name="connsiteX56" fmla="*/ 1914765 w 1953087"/>
              <a:gd name="connsiteY56" fmla="*/ 767642 h 1398977"/>
              <a:gd name="connsiteX57" fmla="*/ 1948103 w 1953087"/>
              <a:gd name="connsiteY57" fmla="*/ 839080 h 1398977"/>
              <a:gd name="connsiteX58" fmla="*/ 1950484 w 1953087"/>
              <a:gd name="connsiteY58" fmla="*/ 860511 h 1398977"/>
              <a:gd name="connsiteX59" fmla="*/ 1924290 w 1953087"/>
              <a:gd name="connsiteY59" fmla="*/ 924805 h 1398977"/>
              <a:gd name="connsiteX60" fmla="*/ 1869522 w 1953087"/>
              <a:gd name="connsiteY60" fmla="*/ 989099 h 1398977"/>
              <a:gd name="connsiteX61" fmla="*/ 1867140 w 1953087"/>
              <a:gd name="connsiteY61" fmla="*/ 1048630 h 1398977"/>
              <a:gd name="connsiteX62" fmla="*/ 1888570 w 1953087"/>
              <a:gd name="connsiteY62" fmla="*/ 1079585 h 1398977"/>
              <a:gd name="connsiteX63" fmla="*/ 1805227 w 1953087"/>
              <a:gd name="connsiteY63" fmla="*/ 1029580 h 1398977"/>
              <a:gd name="connsiteX64" fmla="*/ 1757602 w 1953087"/>
              <a:gd name="connsiteY64" fmla="*/ 1077204 h 1398977"/>
              <a:gd name="connsiteX65" fmla="*/ 1681402 w 1953087"/>
              <a:gd name="connsiteY65" fmla="*/ 1001004 h 1398977"/>
              <a:gd name="connsiteX66" fmla="*/ 1650446 w 1953087"/>
              <a:gd name="connsiteY66" fmla="*/ 970048 h 1398977"/>
              <a:gd name="connsiteX67" fmla="*/ 1567102 w 1953087"/>
              <a:gd name="connsiteY67" fmla="*/ 941473 h 1398977"/>
              <a:gd name="connsiteX68" fmla="*/ 1502808 w 1953087"/>
              <a:gd name="connsiteY68" fmla="*/ 855748 h 1398977"/>
              <a:gd name="connsiteX69" fmla="*/ 1457564 w 1953087"/>
              <a:gd name="connsiteY69" fmla="*/ 822411 h 1398977"/>
              <a:gd name="connsiteX70" fmla="*/ 1400414 w 1953087"/>
              <a:gd name="connsiteY70" fmla="*/ 812885 h 1398977"/>
              <a:gd name="connsiteX71" fmla="*/ 1309927 w 1953087"/>
              <a:gd name="connsiteY71" fmla="*/ 827175 h 1398977"/>
              <a:gd name="connsiteX72" fmla="*/ 1293258 w 1953087"/>
              <a:gd name="connsiteY72" fmla="*/ 824792 h 1398977"/>
              <a:gd name="connsiteX73" fmla="*/ 1252777 w 1953087"/>
              <a:gd name="connsiteY73" fmla="*/ 850985 h 1398977"/>
              <a:gd name="connsiteX74" fmla="*/ 1219439 w 1953087"/>
              <a:gd name="connsiteY74" fmla="*/ 867654 h 1398977"/>
              <a:gd name="connsiteX75" fmla="*/ 1214677 w 1953087"/>
              <a:gd name="connsiteY75" fmla="*/ 889086 h 1398977"/>
              <a:gd name="connsiteX76" fmla="*/ 1183721 w 1953087"/>
              <a:gd name="connsiteY76" fmla="*/ 908136 h 1398977"/>
              <a:gd name="connsiteX77" fmla="*/ 1159908 w 1953087"/>
              <a:gd name="connsiteY77" fmla="*/ 941473 h 1398977"/>
              <a:gd name="connsiteX78" fmla="*/ 1102758 w 1953087"/>
              <a:gd name="connsiteY78" fmla="*/ 970048 h 1398977"/>
              <a:gd name="connsiteX79" fmla="*/ 1081327 w 1953087"/>
              <a:gd name="connsiteY79" fmla="*/ 1001005 h 1398977"/>
              <a:gd name="connsiteX80" fmla="*/ 1055133 w 1953087"/>
              <a:gd name="connsiteY80" fmla="*/ 1027198 h 1398977"/>
              <a:gd name="connsiteX81" fmla="*/ 1040846 w 1953087"/>
              <a:gd name="connsiteY81" fmla="*/ 1093873 h 1398977"/>
              <a:gd name="connsiteX82" fmla="*/ 1052752 w 1953087"/>
              <a:gd name="connsiteY82" fmla="*/ 1141498 h 1398977"/>
              <a:gd name="connsiteX83" fmla="*/ 1078946 w 1953087"/>
              <a:gd name="connsiteY83" fmla="*/ 1181979 h 1398977"/>
              <a:gd name="connsiteX84" fmla="*/ 1083708 w 1953087"/>
              <a:gd name="connsiteY84" fmla="*/ 1229605 h 1398977"/>
              <a:gd name="connsiteX85" fmla="*/ 1069421 w 1953087"/>
              <a:gd name="connsiteY85" fmla="*/ 1260560 h 1398977"/>
              <a:gd name="connsiteX86" fmla="*/ 1059896 w 1953087"/>
              <a:gd name="connsiteY86" fmla="*/ 1291518 h 1398977"/>
              <a:gd name="connsiteX87" fmla="*/ 974171 w 1953087"/>
              <a:gd name="connsiteY87" fmla="*/ 1365335 h 1398977"/>
              <a:gd name="connsiteX88" fmla="*/ 950358 w 1953087"/>
              <a:gd name="connsiteY88" fmla="*/ 1386767 h 1398977"/>
              <a:gd name="connsiteX89" fmla="*/ 892559 w 1953087"/>
              <a:gd name="connsiteY89" fmla="*/ 1396769 h 1398977"/>
              <a:gd name="connsiteX90" fmla="*/ 778908 w 1953087"/>
              <a:gd name="connsiteY90" fmla="*/ 1341524 h 1398977"/>
              <a:gd name="connsiteX91" fmla="*/ 731283 w 1953087"/>
              <a:gd name="connsiteY91" fmla="*/ 1312948 h 1398977"/>
              <a:gd name="connsiteX92" fmla="*/ 647939 w 1953087"/>
              <a:gd name="connsiteY92" fmla="*/ 1284375 h 1398977"/>
              <a:gd name="connsiteX93" fmla="*/ 562214 w 1953087"/>
              <a:gd name="connsiteY93" fmla="*/ 1270085 h 1398977"/>
              <a:gd name="connsiteX94" fmla="*/ 507446 w 1953087"/>
              <a:gd name="connsiteY94" fmla="*/ 1279610 h 1398977"/>
              <a:gd name="connsiteX95" fmla="*/ 452677 w 1953087"/>
              <a:gd name="connsiteY95" fmla="*/ 1277229 h 1398977"/>
              <a:gd name="connsiteX96" fmla="*/ 352664 w 1953087"/>
              <a:gd name="connsiteY96" fmla="*/ 1293898 h 1398977"/>
              <a:gd name="connsiteX97" fmla="*/ 274083 w 1953087"/>
              <a:gd name="connsiteY97" fmla="*/ 1281993 h 1398977"/>
              <a:gd name="connsiteX98" fmla="*/ 207408 w 1953087"/>
              <a:gd name="connsiteY98" fmla="*/ 1258179 h 1398977"/>
              <a:gd name="connsiteX99" fmla="*/ 131208 w 1953087"/>
              <a:gd name="connsiteY99" fmla="*/ 1186743 h 1398977"/>
              <a:gd name="connsiteX100" fmla="*/ 35959 w 1953087"/>
              <a:gd name="connsiteY100" fmla="*/ 1136736 h 1398977"/>
              <a:gd name="connsiteX101" fmla="*/ 9764 w 1953087"/>
              <a:gd name="connsiteY101" fmla="*/ 1072443 h 1398977"/>
              <a:gd name="connsiteX102" fmla="*/ 31196 w 1953087"/>
              <a:gd name="connsiteY102" fmla="*/ 1055774 h 1398977"/>
              <a:gd name="connsiteX103" fmla="*/ 47864 w 1953087"/>
              <a:gd name="connsiteY103" fmla="*/ 1010530 h 1398977"/>
              <a:gd name="connsiteX104" fmla="*/ 40777 w 1953087"/>
              <a:gd name="connsiteY104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628890 w 1953087"/>
              <a:gd name="connsiteY18" fmla="*/ 431885 h 1398977"/>
              <a:gd name="connsiteX19" fmla="*/ 700327 w 1953087"/>
              <a:gd name="connsiteY19" fmla="*/ 253292 h 1398977"/>
              <a:gd name="connsiteX20" fmla="*/ 747952 w 1953087"/>
              <a:gd name="connsiteY20" fmla="*/ 98512 h 1398977"/>
              <a:gd name="connsiteX21" fmla="*/ 831297 w 1953087"/>
              <a:gd name="connsiteY21" fmla="*/ 79459 h 1398977"/>
              <a:gd name="connsiteX22" fmla="*/ 931308 w 1953087"/>
              <a:gd name="connsiteY22" fmla="*/ 46123 h 1398977"/>
              <a:gd name="connsiteX23" fmla="*/ 952739 w 1953087"/>
              <a:gd name="connsiteY23" fmla="*/ 880 h 1398977"/>
              <a:gd name="connsiteX24" fmla="*/ 967027 w 1953087"/>
              <a:gd name="connsiteY24" fmla="*/ 17549 h 1398977"/>
              <a:gd name="connsiteX25" fmla="*/ 1009889 w 1953087"/>
              <a:gd name="connsiteY25" fmla="*/ 34218 h 1398977"/>
              <a:gd name="connsiteX26" fmla="*/ 1033703 w 1953087"/>
              <a:gd name="connsiteY26" fmla="*/ 46124 h 1398977"/>
              <a:gd name="connsiteX27" fmla="*/ 1107521 w 1953087"/>
              <a:gd name="connsiteY27" fmla="*/ 41361 h 1398977"/>
              <a:gd name="connsiteX28" fmla="*/ 1131334 w 1953087"/>
              <a:gd name="connsiteY28" fmla="*/ 58030 h 1398977"/>
              <a:gd name="connsiteX29" fmla="*/ 1176578 w 1953087"/>
              <a:gd name="connsiteY29" fmla="*/ 62793 h 1398977"/>
              <a:gd name="connsiteX30" fmla="*/ 1188483 w 1953087"/>
              <a:gd name="connsiteY30" fmla="*/ 74699 h 1398977"/>
              <a:gd name="connsiteX31" fmla="*/ 1200390 w 1953087"/>
              <a:gd name="connsiteY31" fmla="*/ 105655 h 1398977"/>
              <a:gd name="connsiteX32" fmla="*/ 1214678 w 1953087"/>
              <a:gd name="connsiteY32" fmla="*/ 117561 h 1398977"/>
              <a:gd name="connsiteX33" fmla="*/ 1250397 w 1953087"/>
              <a:gd name="connsiteY33" fmla="*/ 141374 h 1398977"/>
              <a:gd name="connsiteX34" fmla="*/ 1267065 w 1953087"/>
              <a:gd name="connsiteY34" fmla="*/ 131849 h 1398977"/>
              <a:gd name="connsiteX35" fmla="*/ 1302784 w 1953087"/>
              <a:gd name="connsiteY35" fmla="*/ 141374 h 1398977"/>
              <a:gd name="connsiteX36" fmla="*/ 1362314 w 1953087"/>
              <a:gd name="connsiteY36" fmla="*/ 203287 h 1398977"/>
              <a:gd name="connsiteX37" fmla="*/ 1338501 w 1953087"/>
              <a:gd name="connsiteY37" fmla="*/ 253292 h 1398977"/>
              <a:gd name="connsiteX38" fmla="*/ 1381366 w 1953087"/>
              <a:gd name="connsiteY38" fmla="*/ 339018 h 1398977"/>
              <a:gd name="connsiteX39" fmla="*/ 1402796 w 1953087"/>
              <a:gd name="connsiteY39" fmla="*/ 396168 h 1398977"/>
              <a:gd name="connsiteX40" fmla="*/ 1428989 w 1953087"/>
              <a:gd name="connsiteY40" fmla="*/ 422361 h 1398977"/>
              <a:gd name="connsiteX41" fmla="*/ 1476615 w 1953087"/>
              <a:gd name="connsiteY41" fmla="*/ 455698 h 1398977"/>
              <a:gd name="connsiteX42" fmla="*/ 1533766 w 1953087"/>
              <a:gd name="connsiteY42" fmla="*/ 436649 h 1398977"/>
              <a:gd name="connsiteX43" fmla="*/ 1602822 w 1953087"/>
              <a:gd name="connsiteY43" fmla="*/ 374736 h 1398977"/>
              <a:gd name="connsiteX44" fmla="*/ 1619490 w 1953087"/>
              <a:gd name="connsiteY44" fmla="*/ 362830 h 1398977"/>
              <a:gd name="connsiteX45" fmla="*/ 1657590 w 1953087"/>
              <a:gd name="connsiteY45" fmla="*/ 403311 h 1398977"/>
              <a:gd name="connsiteX46" fmla="*/ 1688547 w 1953087"/>
              <a:gd name="connsiteY46" fmla="*/ 417599 h 1398977"/>
              <a:gd name="connsiteX47" fmla="*/ 1731409 w 1953087"/>
              <a:gd name="connsiteY47" fmla="*/ 441411 h 1398977"/>
              <a:gd name="connsiteX48" fmla="*/ 1759984 w 1953087"/>
              <a:gd name="connsiteY48" fmla="*/ 469986 h 1398977"/>
              <a:gd name="connsiteX49" fmla="*/ 1840947 w 1953087"/>
              <a:gd name="connsiteY49" fmla="*/ 512849 h 1398977"/>
              <a:gd name="connsiteX50" fmla="*/ 1871903 w 1953087"/>
              <a:gd name="connsiteY50" fmla="*/ 512849 h 1398977"/>
              <a:gd name="connsiteX51" fmla="*/ 1907622 w 1953087"/>
              <a:gd name="connsiteY51" fmla="*/ 519993 h 1398977"/>
              <a:gd name="connsiteX52" fmla="*/ 1907622 w 1953087"/>
              <a:gd name="connsiteY52" fmla="*/ 577142 h 1398977"/>
              <a:gd name="connsiteX53" fmla="*/ 1921909 w 1953087"/>
              <a:gd name="connsiteY53" fmla="*/ 653343 h 1398977"/>
              <a:gd name="connsiteX54" fmla="*/ 1917147 w 1953087"/>
              <a:gd name="connsiteY54" fmla="*/ 708111 h 1398977"/>
              <a:gd name="connsiteX55" fmla="*/ 1914765 w 1953087"/>
              <a:gd name="connsiteY55" fmla="*/ 767642 h 1398977"/>
              <a:gd name="connsiteX56" fmla="*/ 1948103 w 1953087"/>
              <a:gd name="connsiteY56" fmla="*/ 839080 h 1398977"/>
              <a:gd name="connsiteX57" fmla="*/ 1950484 w 1953087"/>
              <a:gd name="connsiteY57" fmla="*/ 860511 h 1398977"/>
              <a:gd name="connsiteX58" fmla="*/ 1924290 w 1953087"/>
              <a:gd name="connsiteY58" fmla="*/ 924805 h 1398977"/>
              <a:gd name="connsiteX59" fmla="*/ 1869522 w 1953087"/>
              <a:gd name="connsiteY59" fmla="*/ 989099 h 1398977"/>
              <a:gd name="connsiteX60" fmla="*/ 1867140 w 1953087"/>
              <a:gd name="connsiteY60" fmla="*/ 1048630 h 1398977"/>
              <a:gd name="connsiteX61" fmla="*/ 1888570 w 1953087"/>
              <a:gd name="connsiteY61" fmla="*/ 1079585 h 1398977"/>
              <a:gd name="connsiteX62" fmla="*/ 1805227 w 1953087"/>
              <a:gd name="connsiteY62" fmla="*/ 1029580 h 1398977"/>
              <a:gd name="connsiteX63" fmla="*/ 1757602 w 1953087"/>
              <a:gd name="connsiteY63" fmla="*/ 1077204 h 1398977"/>
              <a:gd name="connsiteX64" fmla="*/ 1681402 w 1953087"/>
              <a:gd name="connsiteY64" fmla="*/ 1001004 h 1398977"/>
              <a:gd name="connsiteX65" fmla="*/ 1650446 w 1953087"/>
              <a:gd name="connsiteY65" fmla="*/ 970048 h 1398977"/>
              <a:gd name="connsiteX66" fmla="*/ 1567102 w 1953087"/>
              <a:gd name="connsiteY66" fmla="*/ 941473 h 1398977"/>
              <a:gd name="connsiteX67" fmla="*/ 1502808 w 1953087"/>
              <a:gd name="connsiteY67" fmla="*/ 855748 h 1398977"/>
              <a:gd name="connsiteX68" fmla="*/ 1457564 w 1953087"/>
              <a:gd name="connsiteY68" fmla="*/ 822411 h 1398977"/>
              <a:gd name="connsiteX69" fmla="*/ 1400414 w 1953087"/>
              <a:gd name="connsiteY69" fmla="*/ 812885 h 1398977"/>
              <a:gd name="connsiteX70" fmla="*/ 1309927 w 1953087"/>
              <a:gd name="connsiteY70" fmla="*/ 827175 h 1398977"/>
              <a:gd name="connsiteX71" fmla="*/ 1293258 w 1953087"/>
              <a:gd name="connsiteY71" fmla="*/ 824792 h 1398977"/>
              <a:gd name="connsiteX72" fmla="*/ 1252777 w 1953087"/>
              <a:gd name="connsiteY72" fmla="*/ 850985 h 1398977"/>
              <a:gd name="connsiteX73" fmla="*/ 1219439 w 1953087"/>
              <a:gd name="connsiteY73" fmla="*/ 867654 h 1398977"/>
              <a:gd name="connsiteX74" fmla="*/ 1214677 w 1953087"/>
              <a:gd name="connsiteY74" fmla="*/ 889086 h 1398977"/>
              <a:gd name="connsiteX75" fmla="*/ 1183721 w 1953087"/>
              <a:gd name="connsiteY75" fmla="*/ 908136 h 1398977"/>
              <a:gd name="connsiteX76" fmla="*/ 1159908 w 1953087"/>
              <a:gd name="connsiteY76" fmla="*/ 941473 h 1398977"/>
              <a:gd name="connsiteX77" fmla="*/ 1102758 w 1953087"/>
              <a:gd name="connsiteY77" fmla="*/ 970048 h 1398977"/>
              <a:gd name="connsiteX78" fmla="*/ 1081327 w 1953087"/>
              <a:gd name="connsiteY78" fmla="*/ 1001005 h 1398977"/>
              <a:gd name="connsiteX79" fmla="*/ 1055133 w 1953087"/>
              <a:gd name="connsiteY79" fmla="*/ 1027198 h 1398977"/>
              <a:gd name="connsiteX80" fmla="*/ 1040846 w 1953087"/>
              <a:gd name="connsiteY80" fmla="*/ 1093873 h 1398977"/>
              <a:gd name="connsiteX81" fmla="*/ 1052752 w 1953087"/>
              <a:gd name="connsiteY81" fmla="*/ 1141498 h 1398977"/>
              <a:gd name="connsiteX82" fmla="*/ 1078946 w 1953087"/>
              <a:gd name="connsiteY82" fmla="*/ 1181979 h 1398977"/>
              <a:gd name="connsiteX83" fmla="*/ 1083708 w 1953087"/>
              <a:gd name="connsiteY83" fmla="*/ 1229605 h 1398977"/>
              <a:gd name="connsiteX84" fmla="*/ 1069421 w 1953087"/>
              <a:gd name="connsiteY84" fmla="*/ 1260560 h 1398977"/>
              <a:gd name="connsiteX85" fmla="*/ 1059896 w 1953087"/>
              <a:gd name="connsiteY85" fmla="*/ 1291518 h 1398977"/>
              <a:gd name="connsiteX86" fmla="*/ 974171 w 1953087"/>
              <a:gd name="connsiteY86" fmla="*/ 1365335 h 1398977"/>
              <a:gd name="connsiteX87" fmla="*/ 950358 w 1953087"/>
              <a:gd name="connsiteY87" fmla="*/ 1386767 h 1398977"/>
              <a:gd name="connsiteX88" fmla="*/ 892559 w 1953087"/>
              <a:gd name="connsiteY88" fmla="*/ 1396769 h 1398977"/>
              <a:gd name="connsiteX89" fmla="*/ 778908 w 1953087"/>
              <a:gd name="connsiteY89" fmla="*/ 1341524 h 1398977"/>
              <a:gd name="connsiteX90" fmla="*/ 731283 w 1953087"/>
              <a:gd name="connsiteY90" fmla="*/ 1312948 h 1398977"/>
              <a:gd name="connsiteX91" fmla="*/ 647939 w 1953087"/>
              <a:gd name="connsiteY91" fmla="*/ 1284375 h 1398977"/>
              <a:gd name="connsiteX92" fmla="*/ 562214 w 1953087"/>
              <a:gd name="connsiteY92" fmla="*/ 1270085 h 1398977"/>
              <a:gd name="connsiteX93" fmla="*/ 507446 w 1953087"/>
              <a:gd name="connsiteY93" fmla="*/ 1279610 h 1398977"/>
              <a:gd name="connsiteX94" fmla="*/ 452677 w 1953087"/>
              <a:gd name="connsiteY94" fmla="*/ 1277229 h 1398977"/>
              <a:gd name="connsiteX95" fmla="*/ 352664 w 1953087"/>
              <a:gd name="connsiteY95" fmla="*/ 1293898 h 1398977"/>
              <a:gd name="connsiteX96" fmla="*/ 274083 w 1953087"/>
              <a:gd name="connsiteY96" fmla="*/ 1281993 h 1398977"/>
              <a:gd name="connsiteX97" fmla="*/ 207408 w 1953087"/>
              <a:gd name="connsiteY97" fmla="*/ 1258179 h 1398977"/>
              <a:gd name="connsiteX98" fmla="*/ 131208 w 1953087"/>
              <a:gd name="connsiteY98" fmla="*/ 1186743 h 1398977"/>
              <a:gd name="connsiteX99" fmla="*/ 35959 w 1953087"/>
              <a:gd name="connsiteY99" fmla="*/ 1136736 h 1398977"/>
              <a:gd name="connsiteX100" fmla="*/ 9764 w 1953087"/>
              <a:gd name="connsiteY100" fmla="*/ 1072443 h 1398977"/>
              <a:gd name="connsiteX101" fmla="*/ 31196 w 1953087"/>
              <a:gd name="connsiteY101" fmla="*/ 1055774 h 1398977"/>
              <a:gd name="connsiteX102" fmla="*/ 47864 w 1953087"/>
              <a:gd name="connsiteY102" fmla="*/ 1010530 h 1398977"/>
              <a:gd name="connsiteX103" fmla="*/ 40777 w 1953087"/>
              <a:gd name="connsiteY103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628890 w 1953087"/>
              <a:gd name="connsiteY18" fmla="*/ 431885 h 1398977"/>
              <a:gd name="connsiteX19" fmla="*/ 645565 w 1953087"/>
              <a:gd name="connsiteY19" fmla="*/ 331875 h 1398977"/>
              <a:gd name="connsiteX20" fmla="*/ 700327 w 1953087"/>
              <a:gd name="connsiteY20" fmla="*/ 253292 h 1398977"/>
              <a:gd name="connsiteX21" fmla="*/ 747952 w 1953087"/>
              <a:gd name="connsiteY21" fmla="*/ 98512 h 1398977"/>
              <a:gd name="connsiteX22" fmla="*/ 831297 w 1953087"/>
              <a:gd name="connsiteY22" fmla="*/ 79459 h 1398977"/>
              <a:gd name="connsiteX23" fmla="*/ 931308 w 1953087"/>
              <a:gd name="connsiteY23" fmla="*/ 46123 h 1398977"/>
              <a:gd name="connsiteX24" fmla="*/ 952739 w 1953087"/>
              <a:gd name="connsiteY24" fmla="*/ 880 h 1398977"/>
              <a:gd name="connsiteX25" fmla="*/ 967027 w 1953087"/>
              <a:gd name="connsiteY25" fmla="*/ 17549 h 1398977"/>
              <a:gd name="connsiteX26" fmla="*/ 1009889 w 1953087"/>
              <a:gd name="connsiteY26" fmla="*/ 34218 h 1398977"/>
              <a:gd name="connsiteX27" fmla="*/ 1033703 w 1953087"/>
              <a:gd name="connsiteY27" fmla="*/ 46124 h 1398977"/>
              <a:gd name="connsiteX28" fmla="*/ 1107521 w 1953087"/>
              <a:gd name="connsiteY28" fmla="*/ 41361 h 1398977"/>
              <a:gd name="connsiteX29" fmla="*/ 1131334 w 1953087"/>
              <a:gd name="connsiteY29" fmla="*/ 58030 h 1398977"/>
              <a:gd name="connsiteX30" fmla="*/ 1176578 w 1953087"/>
              <a:gd name="connsiteY30" fmla="*/ 62793 h 1398977"/>
              <a:gd name="connsiteX31" fmla="*/ 1188483 w 1953087"/>
              <a:gd name="connsiteY31" fmla="*/ 74699 h 1398977"/>
              <a:gd name="connsiteX32" fmla="*/ 1200390 w 1953087"/>
              <a:gd name="connsiteY32" fmla="*/ 105655 h 1398977"/>
              <a:gd name="connsiteX33" fmla="*/ 1214678 w 1953087"/>
              <a:gd name="connsiteY33" fmla="*/ 117561 h 1398977"/>
              <a:gd name="connsiteX34" fmla="*/ 1250397 w 1953087"/>
              <a:gd name="connsiteY34" fmla="*/ 141374 h 1398977"/>
              <a:gd name="connsiteX35" fmla="*/ 1267065 w 1953087"/>
              <a:gd name="connsiteY35" fmla="*/ 131849 h 1398977"/>
              <a:gd name="connsiteX36" fmla="*/ 1302784 w 1953087"/>
              <a:gd name="connsiteY36" fmla="*/ 141374 h 1398977"/>
              <a:gd name="connsiteX37" fmla="*/ 1362314 w 1953087"/>
              <a:gd name="connsiteY37" fmla="*/ 203287 h 1398977"/>
              <a:gd name="connsiteX38" fmla="*/ 1338501 w 1953087"/>
              <a:gd name="connsiteY38" fmla="*/ 253292 h 1398977"/>
              <a:gd name="connsiteX39" fmla="*/ 1381366 w 1953087"/>
              <a:gd name="connsiteY39" fmla="*/ 339018 h 1398977"/>
              <a:gd name="connsiteX40" fmla="*/ 1402796 w 1953087"/>
              <a:gd name="connsiteY40" fmla="*/ 396168 h 1398977"/>
              <a:gd name="connsiteX41" fmla="*/ 1428989 w 1953087"/>
              <a:gd name="connsiteY41" fmla="*/ 422361 h 1398977"/>
              <a:gd name="connsiteX42" fmla="*/ 1476615 w 1953087"/>
              <a:gd name="connsiteY42" fmla="*/ 455698 h 1398977"/>
              <a:gd name="connsiteX43" fmla="*/ 1533766 w 1953087"/>
              <a:gd name="connsiteY43" fmla="*/ 436649 h 1398977"/>
              <a:gd name="connsiteX44" fmla="*/ 1602822 w 1953087"/>
              <a:gd name="connsiteY44" fmla="*/ 374736 h 1398977"/>
              <a:gd name="connsiteX45" fmla="*/ 1619490 w 1953087"/>
              <a:gd name="connsiteY45" fmla="*/ 362830 h 1398977"/>
              <a:gd name="connsiteX46" fmla="*/ 1657590 w 1953087"/>
              <a:gd name="connsiteY46" fmla="*/ 403311 h 1398977"/>
              <a:gd name="connsiteX47" fmla="*/ 1688547 w 1953087"/>
              <a:gd name="connsiteY47" fmla="*/ 417599 h 1398977"/>
              <a:gd name="connsiteX48" fmla="*/ 1731409 w 1953087"/>
              <a:gd name="connsiteY48" fmla="*/ 441411 h 1398977"/>
              <a:gd name="connsiteX49" fmla="*/ 1759984 w 1953087"/>
              <a:gd name="connsiteY49" fmla="*/ 469986 h 1398977"/>
              <a:gd name="connsiteX50" fmla="*/ 1840947 w 1953087"/>
              <a:gd name="connsiteY50" fmla="*/ 512849 h 1398977"/>
              <a:gd name="connsiteX51" fmla="*/ 1871903 w 1953087"/>
              <a:gd name="connsiteY51" fmla="*/ 512849 h 1398977"/>
              <a:gd name="connsiteX52" fmla="*/ 1907622 w 1953087"/>
              <a:gd name="connsiteY52" fmla="*/ 519993 h 1398977"/>
              <a:gd name="connsiteX53" fmla="*/ 1907622 w 1953087"/>
              <a:gd name="connsiteY53" fmla="*/ 577142 h 1398977"/>
              <a:gd name="connsiteX54" fmla="*/ 1921909 w 1953087"/>
              <a:gd name="connsiteY54" fmla="*/ 653343 h 1398977"/>
              <a:gd name="connsiteX55" fmla="*/ 1917147 w 1953087"/>
              <a:gd name="connsiteY55" fmla="*/ 708111 h 1398977"/>
              <a:gd name="connsiteX56" fmla="*/ 1914765 w 1953087"/>
              <a:gd name="connsiteY56" fmla="*/ 767642 h 1398977"/>
              <a:gd name="connsiteX57" fmla="*/ 1948103 w 1953087"/>
              <a:gd name="connsiteY57" fmla="*/ 839080 h 1398977"/>
              <a:gd name="connsiteX58" fmla="*/ 1950484 w 1953087"/>
              <a:gd name="connsiteY58" fmla="*/ 860511 h 1398977"/>
              <a:gd name="connsiteX59" fmla="*/ 1924290 w 1953087"/>
              <a:gd name="connsiteY59" fmla="*/ 924805 h 1398977"/>
              <a:gd name="connsiteX60" fmla="*/ 1869522 w 1953087"/>
              <a:gd name="connsiteY60" fmla="*/ 989099 h 1398977"/>
              <a:gd name="connsiteX61" fmla="*/ 1867140 w 1953087"/>
              <a:gd name="connsiteY61" fmla="*/ 1048630 h 1398977"/>
              <a:gd name="connsiteX62" fmla="*/ 1888570 w 1953087"/>
              <a:gd name="connsiteY62" fmla="*/ 1079585 h 1398977"/>
              <a:gd name="connsiteX63" fmla="*/ 1805227 w 1953087"/>
              <a:gd name="connsiteY63" fmla="*/ 1029580 h 1398977"/>
              <a:gd name="connsiteX64" fmla="*/ 1757602 w 1953087"/>
              <a:gd name="connsiteY64" fmla="*/ 1077204 h 1398977"/>
              <a:gd name="connsiteX65" fmla="*/ 1681402 w 1953087"/>
              <a:gd name="connsiteY65" fmla="*/ 1001004 h 1398977"/>
              <a:gd name="connsiteX66" fmla="*/ 1650446 w 1953087"/>
              <a:gd name="connsiteY66" fmla="*/ 970048 h 1398977"/>
              <a:gd name="connsiteX67" fmla="*/ 1567102 w 1953087"/>
              <a:gd name="connsiteY67" fmla="*/ 941473 h 1398977"/>
              <a:gd name="connsiteX68" fmla="*/ 1502808 w 1953087"/>
              <a:gd name="connsiteY68" fmla="*/ 855748 h 1398977"/>
              <a:gd name="connsiteX69" fmla="*/ 1457564 w 1953087"/>
              <a:gd name="connsiteY69" fmla="*/ 822411 h 1398977"/>
              <a:gd name="connsiteX70" fmla="*/ 1400414 w 1953087"/>
              <a:gd name="connsiteY70" fmla="*/ 812885 h 1398977"/>
              <a:gd name="connsiteX71" fmla="*/ 1309927 w 1953087"/>
              <a:gd name="connsiteY71" fmla="*/ 827175 h 1398977"/>
              <a:gd name="connsiteX72" fmla="*/ 1293258 w 1953087"/>
              <a:gd name="connsiteY72" fmla="*/ 824792 h 1398977"/>
              <a:gd name="connsiteX73" fmla="*/ 1252777 w 1953087"/>
              <a:gd name="connsiteY73" fmla="*/ 850985 h 1398977"/>
              <a:gd name="connsiteX74" fmla="*/ 1219439 w 1953087"/>
              <a:gd name="connsiteY74" fmla="*/ 867654 h 1398977"/>
              <a:gd name="connsiteX75" fmla="*/ 1214677 w 1953087"/>
              <a:gd name="connsiteY75" fmla="*/ 889086 h 1398977"/>
              <a:gd name="connsiteX76" fmla="*/ 1183721 w 1953087"/>
              <a:gd name="connsiteY76" fmla="*/ 908136 h 1398977"/>
              <a:gd name="connsiteX77" fmla="*/ 1159908 w 1953087"/>
              <a:gd name="connsiteY77" fmla="*/ 941473 h 1398977"/>
              <a:gd name="connsiteX78" fmla="*/ 1102758 w 1953087"/>
              <a:gd name="connsiteY78" fmla="*/ 970048 h 1398977"/>
              <a:gd name="connsiteX79" fmla="*/ 1081327 w 1953087"/>
              <a:gd name="connsiteY79" fmla="*/ 1001005 h 1398977"/>
              <a:gd name="connsiteX80" fmla="*/ 1055133 w 1953087"/>
              <a:gd name="connsiteY80" fmla="*/ 1027198 h 1398977"/>
              <a:gd name="connsiteX81" fmla="*/ 1040846 w 1953087"/>
              <a:gd name="connsiteY81" fmla="*/ 1093873 h 1398977"/>
              <a:gd name="connsiteX82" fmla="*/ 1052752 w 1953087"/>
              <a:gd name="connsiteY82" fmla="*/ 1141498 h 1398977"/>
              <a:gd name="connsiteX83" fmla="*/ 1078946 w 1953087"/>
              <a:gd name="connsiteY83" fmla="*/ 1181979 h 1398977"/>
              <a:gd name="connsiteX84" fmla="*/ 1083708 w 1953087"/>
              <a:gd name="connsiteY84" fmla="*/ 1229605 h 1398977"/>
              <a:gd name="connsiteX85" fmla="*/ 1069421 w 1953087"/>
              <a:gd name="connsiteY85" fmla="*/ 1260560 h 1398977"/>
              <a:gd name="connsiteX86" fmla="*/ 1059896 w 1953087"/>
              <a:gd name="connsiteY86" fmla="*/ 1291518 h 1398977"/>
              <a:gd name="connsiteX87" fmla="*/ 974171 w 1953087"/>
              <a:gd name="connsiteY87" fmla="*/ 1365335 h 1398977"/>
              <a:gd name="connsiteX88" fmla="*/ 950358 w 1953087"/>
              <a:gd name="connsiteY88" fmla="*/ 1386767 h 1398977"/>
              <a:gd name="connsiteX89" fmla="*/ 892559 w 1953087"/>
              <a:gd name="connsiteY89" fmla="*/ 1396769 h 1398977"/>
              <a:gd name="connsiteX90" fmla="*/ 778908 w 1953087"/>
              <a:gd name="connsiteY90" fmla="*/ 1341524 h 1398977"/>
              <a:gd name="connsiteX91" fmla="*/ 731283 w 1953087"/>
              <a:gd name="connsiteY91" fmla="*/ 1312948 h 1398977"/>
              <a:gd name="connsiteX92" fmla="*/ 647939 w 1953087"/>
              <a:gd name="connsiteY92" fmla="*/ 1284375 h 1398977"/>
              <a:gd name="connsiteX93" fmla="*/ 562214 w 1953087"/>
              <a:gd name="connsiteY93" fmla="*/ 1270085 h 1398977"/>
              <a:gd name="connsiteX94" fmla="*/ 507446 w 1953087"/>
              <a:gd name="connsiteY94" fmla="*/ 1279610 h 1398977"/>
              <a:gd name="connsiteX95" fmla="*/ 452677 w 1953087"/>
              <a:gd name="connsiteY95" fmla="*/ 1277229 h 1398977"/>
              <a:gd name="connsiteX96" fmla="*/ 352664 w 1953087"/>
              <a:gd name="connsiteY96" fmla="*/ 1293898 h 1398977"/>
              <a:gd name="connsiteX97" fmla="*/ 274083 w 1953087"/>
              <a:gd name="connsiteY97" fmla="*/ 1281993 h 1398977"/>
              <a:gd name="connsiteX98" fmla="*/ 207408 w 1953087"/>
              <a:gd name="connsiteY98" fmla="*/ 1258179 h 1398977"/>
              <a:gd name="connsiteX99" fmla="*/ 131208 w 1953087"/>
              <a:gd name="connsiteY99" fmla="*/ 1186743 h 1398977"/>
              <a:gd name="connsiteX100" fmla="*/ 35959 w 1953087"/>
              <a:gd name="connsiteY100" fmla="*/ 1136736 h 1398977"/>
              <a:gd name="connsiteX101" fmla="*/ 9764 w 1953087"/>
              <a:gd name="connsiteY101" fmla="*/ 1072443 h 1398977"/>
              <a:gd name="connsiteX102" fmla="*/ 31196 w 1953087"/>
              <a:gd name="connsiteY102" fmla="*/ 1055774 h 1398977"/>
              <a:gd name="connsiteX103" fmla="*/ 47864 w 1953087"/>
              <a:gd name="connsiteY103" fmla="*/ 1010530 h 1398977"/>
              <a:gd name="connsiteX104" fmla="*/ 40777 w 1953087"/>
              <a:gd name="connsiteY104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628890 w 1953087"/>
              <a:gd name="connsiteY18" fmla="*/ 431885 h 1398977"/>
              <a:gd name="connsiteX19" fmla="*/ 645565 w 1953087"/>
              <a:gd name="connsiteY19" fmla="*/ 331875 h 1398977"/>
              <a:gd name="connsiteX20" fmla="*/ 700327 w 1953087"/>
              <a:gd name="connsiteY20" fmla="*/ 253292 h 1398977"/>
              <a:gd name="connsiteX21" fmla="*/ 747952 w 1953087"/>
              <a:gd name="connsiteY21" fmla="*/ 98512 h 1398977"/>
              <a:gd name="connsiteX22" fmla="*/ 831297 w 1953087"/>
              <a:gd name="connsiteY22" fmla="*/ 79459 h 1398977"/>
              <a:gd name="connsiteX23" fmla="*/ 931308 w 1953087"/>
              <a:gd name="connsiteY23" fmla="*/ 46123 h 1398977"/>
              <a:gd name="connsiteX24" fmla="*/ 952739 w 1953087"/>
              <a:gd name="connsiteY24" fmla="*/ 880 h 1398977"/>
              <a:gd name="connsiteX25" fmla="*/ 967027 w 1953087"/>
              <a:gd name="connsiteY25" fmla="*/ 17549 h 1398977"/>
              <a:gd name="connsiteX26" fmla="*/ 1009889 w 1953087"/>
              <a:gd name="connsiteY26" fmla="*/ 34218 h 1398977"/>
              <a:gd name="connsiteX27" fmla="*/ 1033703 w 1953087"/>
              <a:gd name="connsiteY27" fmla="*/ 46124 h 1398977"/>
              <a:gd name="connsiteX28" fmla="*/ 1107521 w 1953087"/>
              <a:gd name="connsiteY28" fmla="*/ 41361 h 1398977"/>
              <a:gd name="connsiteX29" fmla="*/ 1119428 w 1953087"/>
              <a:gd name="connsiteY29" fmla="*/ 93748 h 1398977"/>
              <a:gd name="connsiteX30" fmla="*/ 1176578 w 1953087"/>
              <a:gd name="connsiteY30" fmla="*/ 62793 h 1398977"/>
              <a:gd name="connsiteX31" fmla="*/ 1188483 w 1953087"/>
              <a:gd name="connsiteY31" fmla="*/ 74699 h 1398977"/>
              <a:gd name="connsiteX32" fmla="*/ 1200390 w 1953087"/>
              <a:gd name="connsiteY32" fmla="*/ 105655 h 1398977"/>
              <a:gd name="connsiteX33" fmla="*/ 1214678 w 1953087"/>
              <a:gd name="connsiteY33" fmla="*/ 117561 h 1398977"/>
              <a:gd name="connsiteX34" fmla="*/ 1250397 w 1953087"/>
              <a:gd name="connsiteY34" fmla="*/ 141374 h 1398977"/>
              <a:gd name="connsiteX35" fmla="*/ 1267065 w 1953087"/>
              <a:gd name="connsiteY35" fmla="*/ 131849 h 1398977"/>
              <a:gd name="connsiteX36" fmla="*/ 1302784 w 1953087"/>
              <a:gd name="connsiteY36" fmla="*/ 141374 h 1398977"/>
              <a:gd name="connsiteX37" fmla="*/ 1362314 w 1953087"/>
              <a:gd name="connsiteY37" fmla="*/ 203287 h 1398977"/>
              <a:gd name="connsiteX38" fmla="*/ 1338501 w 1953087"/>
              <a:gd name="connsiteY38" fmla="*/ 253292 h 1398977"/>
              <a:gd name="connsiteX39" fmla="*/ 1381366 w 1953087"/>
              <a:gd name="connsiteY39" fmla="*/ 339018 h 1398977"/>
              <a:gd name="connsiteX40" fmla="*/ 1402796 w 1953087"/>
              <a:gd name="connsiteY40" fmla="*/ 396168 h 1398977"/>
              <a:gd name="connsiteX41" fmla="*/ 1428989 w 1953087"/>
              <a:gd name="connsiteY41" fmla="*/ 422361 h 1398977"/>
              <a:gd name="connsiteX42" fmla="*/ 1476615 w 1953087"/>
              <a:gd name="connsiteY42" fmla="*/ 455698 h 1398977"/>
              <a:gd name="connsiteX43" fmla="*/ 1533766 w 1953087"/>
              <a:gd name="connsiteY43" fmla="*/ 436649 h 1398977"/>
              <a:gd name="connsiteX44" fmla="*/ 1602822 w 1953087"/>
              <a:gd name="connsiteY44" fmla="*/ 374736 h 1398977"/>
              <a:gd name="connsiteX45" fmla="*/ 1619490 w 1953087"/>
              <a:gd name="connsiteY45" fmla="*/ 362830 h 1398977"/>
              <a:gd name="connsiteX46" fmla="*/ 1657590 w 1953087"/>
              <a:gd name="connsiteY46" fmla="*/ 403311 h 1398977"/>
              <a:gd name="connsiteX47" fmla="*/ 1688547 w 1953087"/>
              <a:gd name="connsiteY47" fmla="*/ 417599 h 1398977"/>
              <a:gd name="connsiteX48" fmla="*/ 1731409 w 1953087"/>
              <a:gd name="connsiteY48" fmla="*/ 441411 h 1398977"/>
              <a:gd name="connsiteX49" fmla="*/ 1759984 w 1953087"/>
              <a:gd name="connsiteY49" fmla="*/ 469986 h 1398977"/>
              <a:gd name="connsiteX50" fmla="*/ 1840947 w 1953087"/>
              <a:gd name="connsiteY50" fmla="*/ 512849 h 1398977"/>
              <a:gd name="connsiteX51" fmla="*/ 1871903 w 1953087"/>
              <a:gd name="connsiteY51" fmla="*/ 512849 h 1398977"/>
              <a:gd name="connsiteX52" fmla="*/ 1907622 w 1953087"/>
              <a:gd name="connsiteY52" fmla="*/ 519993 h 1398977"/>
              <a:gd name="connsiteX53" fmla="*/ 1907622 w 1953087"/>
              <a:gd name="connsiteY53" fmla="*/ 577142 h 1398977"/>
              <a:gd name="connsiteX54" fmla="*/ 1921909 w 1953087"/>
              <a:gd name="connsiteY54" fmla="*/ 653343 h 1398977"/>
              <a:gd name="connsiteX55" fmla="*/ 1917147 w 1953087"/>
              <a:gd name="connsiteY55" fmla="*/ 708111 h 1398977"/>
              <a:gd name="connsiteX56" fmla="*/ 1914765 w 1953087"/>
              <a:gd name="connsiteY56" fmla="*/ 767642 h 1398977"/>
              <a:gd name="connsiteX57" fmla="*/ 1948103 w 1953087"/>
              <a:gd name="connsiteY57" fmla="*/ 839080 h 1398977"/>
              <a:gd name="connsiteX58" fmla="*/ 1950484 w 1953087"/>
              <a:gd name="connsiteY58" fmla="*/ 860511 h 1398977"/>
              <a:gd name="connsiteX59" fmla="*/ 1924290 w 1953087"/>
              <a:gd name="connsiteY59" fmla="*/ 924805 h 1398977"/>
              <a:gd name="connsiteX60" fmla="*/ 1869522 w 1953087"/>
              <a:gd name="connsiteY60" fmla="*/ 989099 h 1398977"/>
              <a:gd name="connsiteX61" fmla="*/ 1867140 w 1953087"/>
              <a:gd name="connsiteY61" fmla="*/ 1048630 h 1398977"/>
              <a:gd name="connsiteX62" fmla="*/ 1888570 w 1953087"/>
              <a:gd name="connsiteY62" fmla="*/ 1079585 h 1398977"/>
              <a:gd name="connsiteX63" fmla="*/ 1805227 w 1953087"/>
              <a:gd name="connsiteY63" fmla="*/ 1029580 h 1398977"/>
              <a:gd name="connsiteX64" fmla="*/ 1757602 w 1953087"/>
              <a:gd name="connsiteY64" fmla="*/ 1077204 h 1398977"/>
              <a:gd name="connsiteX65" fmla="*/ 1681402 w 1953087"/>
              <a:gd name="connsiteY65" fmla="*/ 1001004 h 1398977"/>
              <a:gd name="connsiteX66" fmla="*/ 1650446 w 1953087"/>
              <a:gd name="connsiteY66" fmla="*/ 970048 h 1398977"/>
              <a:gd name="connsiteX67" fmla="*/ 1567102 w 1953087"/>
              <a:gd name="connsiteY67" fmla="*/ 941473 h 1398977"/>
              <a:gd name="connsiteX68" fmla="*/ 1502808 w 1953087"/>
              <a:gd name="connsiteY68" fmla="*/ 855748 h 1398977"/>
              <a:gd name="connsiteX69" fmla="*/ 1457564 w 1953087"/>
              <a:gd name="connsiteY69" fmla="*/ 822411 h 1398977"/>
              <a:gd name="connsiteX70" fmla="*/ 1400414 w 1953087"/>
              <a:gd name="connsiteY70" fmla="*/ 812885 h 1398977"/>
              <a:gd name="connsiteX71" fmla="*/ 1309927 w 1953087"/>
              <a:gd name="connsiteY71" fmla="*/ 827175 h 1398977"/>
              <a:gd name="connsiteX72" fmla="*/ 1293258 w 1953087"/>
              <a:gd name="connsiteY72" fmla="*/ 824792 h 1398977"/>
              <a:gd name="connsiteX73" fmla="*/ 1252777 w 1953087"/>
              <a:gd name="connsiteY73" fmla="*/ 850985 h 1398977"/>
              <a:gd name="connsiteX74" fmla="*/ 1219439 w 1953087"/>
              <a:gd name="connsiteY74" fmla="*/ 867654 h 1398977"/>
              <a:gd name="connsiteX75" fmla="*/ 1214677 w 1953087"/>
              <a:gd name="connsiteY75" fmla="*/ 889086 h 1398977"/>
              <a:gd name="connsiteX76" fmla="*/ 1183721 w 1953087"/>
              <a:gd name="connsiteY76" fmla="*/ 908136 h 1398977"/>
              <a:gd name="connsiteX77" fmla="*/ 1159908 w 1953087"/>
              <a:gd name="connsiteY77" fmla="*/ 941473 h 1398977"/>
              <a:gd name="connsiteX78" fmla="*/ 1102758 w 1953087"/>
              <a:gd name="connsiteY78" fmla="*/ 970048 h 1398977"/>
              <a:gd name="connsiteX79" fmla="*/ 1081327 w 1953087"/>
              <a:gd name="connsiteY79" fmla="*/ 1001005 h 1398977"/>
              <a:gd name="connsiteX80" fmla="*/ 1055133 w 1953087"/>
              <a:gd name="connsiteY80" fmla="*/ 1027198 h 1398977"/>
              <a:gd name="connsiteX81" fmla="*/ 1040846 w 1953087"/>
              <a:gd name="connsiteY81" fmla="*/ 1093873 h 1398977"/>
              <a:gd name="connsiteX82" fmla="*/ 1052752 w 1953087"/>
              <a:gd name="connsiteY82" fmla="*/ 1141498 h 1398977"/>
              <a:gd name="connsiteX83" fmla="*/ 1078946 w 1953087"/>
              <a:gd name="connsiteY83" fmla="*/ 1181979 h 1398977"/>
              <a:gd name="connsiteX84" fmla="*/ 1083708 w 1953087"/>
              <a:gd name="connsiteY84" fmla="*/ 1229605 h 1398977"/>
              <a:gd name="connsiteX85" fmla="*/ 1069421 w 1953087"/>
              <a:gd name="connsiteY85" fmla="*/ 1260560 h 1398977"/>
              <a:gd name="connsiteX86" fmla="*/ 1059896 w 1953087"/>
              <a:gd name="connsiteY86" fmla="*/ 1291518 h 1398977"/>
              <a:gd name="connsiteX87" fmla="*/ 974171 w 1953087"/>
              <a:gd name="connsiteY87" fmla="*/ 1365335 h 1398977"/>
              <a:gd name="connsiteX88" fmla="*/ 950358 w 1953087"/>
              <a:gd name="connsiteY88" fmla="*/ 1386767 h 1398977"/>
              <a:gd name="connsiteX89" fmla="*/ 892559 w 1953087"/>
              <a:gd name="connsiteY89" fmla="*/ 1396769 h 1398977"/>
              <a:gd name="connsiteX90" fmla="*/ 778908 w 1953087"/>
              <a:gd name="connsiteY90" fmla="*/ 1341524 h 1398977"/>
              <a:gd name="connsiteX91" fmla="*/ 731283 w 1953087"/>
              <a:gd name="connsiteY91" fmla="*/ 1312948 h 1398977"/>
              <a:gd name="connsiteX92" fmla="*/ 647939 w 1953087"/>
              <a:gd name="connsiteY92" fmla="*/ 1284375 h 1398977"/>
              <a:gd name="connsiteX93" fmla="*/ 562214 w 1953087"/>
              <a:gd name="connsiteY93" fmla="*/ 1270085 h 1398977"/>
              <a:gd name="connsiteX94" fmla="*/ 507446 w 1953087"/>
              <a:gd name="connsiteY94" fmla="*/ 1279610 h 1398977"/>
              <a:gd name="connsiteX95" fmla="*/ 452677 w 1953087"/>
              <a:gd name="connsiteY95" fmla="*/ 1277229 h 1398977"/>
              <a:gd name="connsiteX96" fmla="*/ 352664 w 1953087"/>
              <a:gd name="connsiteY96" fmla="*/ 1293898 h 1398977"/>
              <a:gd name="connsiteX97" fmla="*/ 274083 w 1953087"/>
              <a:gd name="connsiteY97" fmla="*/ 1281993 h 1398977"/>
              <a:gd name="connsiteX98" fmla="*/ 207408 w 1953087"/>
              <a:gd name="connsiteY98" fmla="*/ 1258179 h 1398977"/>
              <a:gd name="connsiteX99" fmla="*/ 131208 w 1953087"/>
              <a:gd name="connsiteY99" fmla="*/ 1186743 h 1398977"/>
              <a:gd name="connsiteX100" fmla="*/ 35959 w 1953087"/>
              <a:gd name="connsiteY100" fmla="*/ 1136736 h 1398977"/>
              <a:gd name="connsiteX101" fmla="*/ 9764 w 1953087"/>
              <a:gd name="connsiteY101" fmla="*/ 1072443 h 1398977"/>
              <a:gd name="connsiteX102" fmla="*/ 31196 w 1953087"/>
              <a:gd name="connsiteY102" fmla="*/ 1055774 h 1398977"/>
              <a:gd name="connsiteX103" fmla="*/ 47864 w 1953087"/>
              <a:gd name="connsiteY103" fmla="*/ 1010530 h 1398977"/>
              <a:gd name="connsiteX104" fmla="*/ 40777 w 1953087"/>
              <a:gd name="connsiteY104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628890 w 1953087"/>
              <a:gd name="connsiteY18" fmla="*/ 431885 h 1398977"/>
              <a:gd name="connsiteX19" fmla="*/ 645565 w 1953087"/>
              <a:gd name="connsiteY19" fmla="*/ 331875 h 1398977"/>
              <a:gd name="connsiteX20" fmla="*/ 700327 w 1953087"/>
              <a:gd name="connsiteY20" fmla="*/ 253292 h 1398977"/>
              <a:gd name="connsiteX21" fmla="*/ 747952 w 1953087"/>
              <a:gd name="connsiteY21" fmla="*/ 98512 h 1398977"/>
              <a:gd name="connsiteX22" fmla="*/ 831297 w 1953087"/>
              <a:gd name="connsiteY22" fmla="*/ 79459 h 1398977"/>
              <a:gd name="connsiteX23" fmla="*/ 931308 w 1953087"/>
              <a:gd name="connsiteY23" fmla="*/ 46123 h 1398977"/>
              <a:gd name="connsiteX24" fmla="*/ 952739 w 1953087"/>
              <a:gd name="connsiteY24" fmla="*/ 880 h 1398977"/>
              <a:gd name="connsiteX25" fmla="*/ 967027 w 1953087"/>
              <a:gd name="connsiteY25" fmla="*/ 17549 h 1398977"/>
              <a:gd name="connsiteX26" fmla="*/ 1009889 w 1953087"/>
              <a:gd name="connsiteY26" fmla="*/ 34218 h 1398977"/>
              <a:gd name="connsiteX27" fmla="*/ 1033703 w 1953087"/>
              <a:gd name="connsiteY27" fmla="*/ 46124 h 1398977"/>
              <a:gd name="connsiteX28" fmla="*/ 1090852 w 1953087"/>
              <a:gd name="connsiteY28" fmla="*/ 62793 h 1398977"/>
              <a:gd name="connsiteX29" fmla="*/ 1119428 w 1953087"/>
              <a:gd name="connsiteY29" fmla="*/ 93748 h 1398977"/>
              <a:gd name="connsiteX30" fmla="*/ 1176578 w 1953087"/>
              <a:gd name="connsiteY30" fmla="*/ 62793 h 1398977"/>
              <a:gd name="connsiteX31" fmla="*/ 1188483 w 1953087"/>
              <a:gd name="connsiteY31" fmla="*/ 74699 h 1398977"/>
              <a:gd name="connsiteX32" fmla="*/ 1200390 w 1953087"/>
              <a:gd name="connsiteY32" fmla="*/ 105655 h 1398977"/>
              <a:gd name="connsiteX33" fmla="*/ 1214678 w 1953087"/>
              <a:gd name="connsiteY33" fmla="*/ 117561 h 1398977"/>
              <a:gd name="connsiteX34" fmla="*/ 1250397 w 1953087"/>
              <a:gd name="connsiteY34" fmla="*/ 141374 h 1398977"/>
              <a:gd name="connsiteX35" fmla="*/ 1267065 w 1953087"/>
              <a:gd name="connsiteY35" fmla="*/ 131849 h 1398977"/>
              <a:gd name="connsiteX36" fmla="*/ 1302784 w 1953087"/>
              <a:gd name="connsiteY36" fmla="*/ 141374 h 1398977"/>
              <a:gd name="connsiteX37" fmla="*/ 1362314 w 1953087"/>
              <a:gd name="connsiteY37" fmla="*/ 203287 h 1398977"/>
              <a:gd name="connsiteX38" fmla="*/ 1338501 w 1953087"/>
              <a:gd name="connsiteY38" fmla="*/ 253292 h 1398977"/>
              <a:gd name="connsiteX39" fmla="*/ 1381366 w 1953087"/>
              <a:gd name="connsiteY39" fmla="*/ 339018 h 1398977"/>
              <a:gd name="connsiteX40" fmla="*/ 1402796 w 1953087"/>
              <a:gd name="connsiteY40" fmla="*/ 396168 h 1398977"/>
              <a:gd name="connsiteX41" fmla="*/ 1428989 w 1953087"/>
              <a:gd name="connsiteY41" fmla="*/ 422361 h 1398977"/>
              <a:gd name="connsiteX42" fmla="*/ 1476615 w 1953087"/>
              <a:gd name="connsiteY42" fmla="*/ 455698 h 1398977"/>
              <a:gd name="connsiteX43" fmla="*/ 1533766 w 1953087"/>
              <a:gd name="connsiteY43" fmla="*/ 436649 h 1398977"/>
              <a:gd name="connsiteX44" fmla="*/ 1602822 w 1953087"/>
              <a:gd name="connsiteY44" fmla="*/ 374736 h 1398977"/>
              <a:gd name="connsiteX45" fmla="*/ 1619490 w 1953087"/>
              <a:gd name="connsiteY45" fmla="*/ 362830 h 1398977"/>
              <a:gd name="connsiteX46" fmla="*/ 1657590 w 1953087"/>
              <a:gd name="connsiteY46" fmla="*/ 403311 h 1398977"/>
              <a:gd name="connsiteX47" fmla="*/ 1688547 w 1953087"/>
              <a:gd name="connsiteY47" fmla="*/ 417599 h 1398977"/>
              <a:gd name="connsiteX48" fmla="*/ 1731409 w 1953087"/>
              <a:gd name="connsiteY48" fmla="*/ 441411 h 1398977"/>
              <a:gd name="connsiteX49" fmla="*/ 1759984 w 1953087"/>
              <a:gd name="connsiteY49" fmla="*/ 469986 h 1398977"/>
              <a:gd name="connsiteX50" fmla="*/ 1840947 w 1953087"/>
              <a:gd name="connsiteY50" fmla="*/ 512849 h 1398977"/>
              <a:gd name="connsiteX51" fmla="*/ 1871903 w 1953087"/>
              <a:gd name="connsiteY51" fmla="*/ 512849 h 1398977"/>
              <a:gd name="connsiteX52" fmla="*/ 1907622 w 1953087"/>
              <a:gd name="connsiteY52" fmla="*/ 519993 h 1398977"/>
              <a:gd name="connsiteX53" fmla="*/ 1907622 w 1953087"/>
              <a:gd name="connsiteY53" fmla="*/ 577142 h 1398977"/>
              <a:gd name="connsiteX54" fmla="*/ 1921909 w 1953087"/>
              <a:gd name="connsiteY54" fmla="*/ 653343 h 1398977"/>
              <a:gd name="connsiteX55" fmla="*/ 1917147 w 1953087"/>
              <a:gd name="connsiteY55" fmla="*/ 708111 h 1398977"/>
              <a:gd name="connsiteX56" fmla="*/ 1914765 w 1953087"/>
              <a:gd name="connsiteY56" fmla="*/ 767642 h 1398977"/>
              <a:gd name="connsiteX57" fmla="*/ 1948103 w 1953087"/>
              <a:gd name="connsiteY57" fmla="*/ 839080 h 1398977"/>
              <a:gd name="connsiteX58" fmla="*/ 1950484 w 1953087"/>
              <a:gd name="connsiteY58" fmla="*/ 860511 h 1398977"/>
              <a:gd name="connsiteX59" fmla="*/ 1924290 w 1953087"/>
              <a:gd name="connsiteY59" fmla="*/ 924805 h 1398977"/>
              <a:gd name="connsiteX60" fmla="*/ 1869522 w 1953087"/>
              <a:gd name="connsiteY60" fmla="*/ 989099 h 1398977"/>
              <a:gd name="connsiteX61" fmla="*/ 1867140 w 1953087"/>
              <a:gd name="connsiteY61" fmla="*/ 1048630 h 1398977"/>
              <a:gd name="connsiteX62" fmla="*/ 1888570 w 1953087"/>
              <a:gd name="connsiteY62" fmla="*/ 1079585 h 1398977"/>
              <a:gd name="connsiteX63" fmla="*/ 1805227 w 1953087"/>
              <a:gd name="connsiteY63" fmla="*/ 1029580 h 1398977"/>
              <a:gd name="connsiteX64" fmla="*/ 1757602 w 1953087"/>
              <a:gd name="connsiteY64" fmla="*/ 1077204 h 1398977"/>
              <a:gd name="connsiteX65" fmla="*/ 1681402 w 1953087"/>
              <a:gd name="connsiteY65" fmla="*/ 1001004 h 1398977"/>
              <a:gd name="connsiteX66" fmla="*/ 1650446 w 1953087"/>
              <a:gd name="connsiteY66" fmla="*/ 970048 h 1398977"/>
              <a:gd name="connsiteX67" fmla="*/ 1567102 w 1953087"/>
              <a:gd name="connsiteY67" fmla="*/ 941473 h 1398977"/>
              <a:gd name="connsiteX68" fmla="*/ 1502808 w 1953087"/>
              <a:gd name="connsiteY68" fmla="*/ 855748 h 1398977"/>
              <a:gd name="connsiteX69" fmla="*/ 1457564 w 1953087"/>
              <a:gd name="connsiteY69" fmla="*/ 822411 h 1398977"/>
              <a:gd name="connsiteX70" fmla="*/ 1400414 w 1953087"/>
              <a:gd name="connsiteY70" fmla="*/ 812885 h 1398977"/>
              <a:gd name="connsiteX71" fmla="*/ 1309927 w 1953087"/>
              <a:gd name="connsiteY71" fmla="*/ 827175 h 1398977"/>
              <a:gd name="connsiteX72" fmla="*/ 1293258 w 1953087"/>
              <a:gd name="connsiteY72" fmla="*/ 824792 h 1398977"/>
              <a:gd name="connsiteX73" fmla="*/ 1252777 w 1953087"/>
              <a:gd name="connsiteY73" fmla="*/ 850985 h 1398977"/>
              <a:gd name="connsiteX74" fmla="*/ 1219439 w 1953087"/>
              <a:gd name="connsiteY74" fmla="*/ 867654 h 1398977"/>
              <a:gd name="connsiteX75" fmla="*/ 1214677 w 1953087"/>
              <a:gd name="connsiteY75" fmla="*/ 889086 h 1398977"/>
              <a:gd name="connsiteX76" fmla="*/ 1183721 w 1953087"/>
              <a:gd name="connsiteY76" fmla="*/ 908136 h 1398977"/>
              <a:gd name="connsiteX77" fmla="*/ 1159908 w 1953087"/>
              <a:gd name="connsiteY77" fmla="*/ 941473 h 1398977"/>
              <a:gd name="connsiteX78" fmla="*/ 1102758 w 1953087"/>
              <a:gd name="connsiteY78" fmla="*/ 970048 h 1398977"/>
              <a:gd name="connsiteX79" fmla="*/ 1081327 w 1953087"/>
              <a:gd name="connsiteY79" fmla="*/ 1001005 h 1398977"/>
              <a:gd name="connsiteX80" fmla="*/ 1055133 w 1953087"/>
              <a:gd name="connsiteY80" fmla="*/ 1027198 h 1398977"/>
              <a:gd name="connsiteX81" fmla="*/ 1040846 w 1953087"/>
              <a:gd name="connsiteY81" fmla="*/ 1093873 h 1398977"/>
              <a:gd name="connsiteX82" fmla="*/ 1052752 w 1953087"/>
              <a:gd name="connsiteY82" fmla="*/ 1141498 h 1398977"/>
              <a:gd name="connsiteX83" fmla="*/ 1078946 w 1953087"/>
              <a:gd name="connsiteY83" fmla="*/ 1181979 h 1398977"/>
              <a:gd name="connsiteX84" fmla="*/ 1083708 w 1953087"/>
              <a:gd name="connsiteY84" fmla="*/ 1229605 h 1398977"/>
              <a:gd name="connsiteX85" fmla="*/ 1069421 w 1953087"/>
              <a:gd name="connsiteY85" fmla="*/ 1260560 h 1398977"/>
              <a:gd name="connsiteX86" fmla="*/ 1059896 w 1953087"/>
              <a:gd name="connsiteY86" fmla="*/ 1291518 h 1398977"/>
              <a:gd name="connsiteX87" fmla="*/ 974171 w 1953087"/>
              <a:gd name="connsiteY87" fmla="*/ 1365335 h 1398977"/>
              <a:gd name="connsiteX88" fmla="*/ 950358 w 1953087"/>
              <a:gd name="connsiteY88" fmla="*/ 1386767 h 1398977"/>
              <a:gd name="connsiteX89" fmla="*/ 892559 w 1953087"/>
              <a:gd name="connsiteY89" fmla="*/ 1396769 h 1398977"/>
              <a:gd name="connsiteX90" fmla="*/ 778908 w 1953087"/>
              <a:gd name="connsiteY90" fmla="*/ 1341524 h 1398977"/>
              <a:gd name="connsiteX91" fmla="*/ 731283 w 1953087"/>
              <a:gd name="connsiteY91" fmla="*/ 1312948 h 1398977"/>
              <a:gd name="connsiteX92" fmla="*/ 647939 w 1953087"/>
              <a:gd name="connsiteY92" fmla="*/ 1284375 h 1398977"/>
              <a:gd name="connsiteX93" fmla="*/ 562214 w 1953087"/>
              <a:gd name="connsiteY93" fmla="*/ 1270085 h 1398977"/>
              <a:gd name="connsiteX94" fmla="*/ 507446 w 1953087"/>
              <a:gd name="connsiteY94" fmla="*/ 1279610 h 1398977"/>
              <a:gd name="connsiteX95" fmla="*/ 452677 w 1953087"/>
              <a:gd name="connsiteY95" fmla="*/ 1277229 h 1398977"/>
              <a:gd name="connsiteX96" fmla="*/ 352664 w 1953087"/>
              <a:gd name="connsiteY96" fmla="*/ 1293898 h 1398977"/>
              <a:gd name="connsiteX97" fmla="*/ 274083 w 1953087"/>
              <a:gd name="connsiteY97" fmla="*/ 1281993 h 1398977"/>
              <a:gd name="connsiteX98" fmla="*/ 207408 w 1953087"/>
              <a:gd name="connsiteY98" fmla="*/ 1258179 h 1398977"/>
              <a:gd name="connsiteX99" fmla="*/ 131208 w 1953087"/>
              <a:gd name="connsiteY99" fmla="*/ 1186743 h 1398977"/>
              <a:gd name="connsiteX100" fmla="*/ 35959 w 1953087"/>
              <a:gd name="connsiteY100" fmla="*/ 1136736 h 1398977"/>
              <a:gd name="connsiteX101" fmla="*/ 9764 w 1953087"/>
              <a:gd name="connsiteY101" fmla="*/ 1072443 h 1398977"/>
              <a:gd name="connsiteX102" fmla="*/ 31196 w 1953087"/>
              <a:gd name="connsiteY102" fmla="*/ 1055774 h 1398977"/>
              <a:gd name="connsiteX103" fmla="*/ 47864 w 1953087"/>
              <a:gd name="connsiteY103" fmla="*/ 1010530 h 1398977"/>
              <a:gd name="connsiteX104" fmla="*/ 40777 w 1953087"/>
              <a:gd name="connsiteY104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628890 w 1953087"/>
              <a:gd name="connsiteY18" fmla="*/ 431885 h 1398977"/>
              <a:gd name="connsiteX19" fmla="*/ 645565 w 1953087"/>
              <a:gd name="connsiteY19" fmla="*/ 331875 h 1398977"/>
              <a:gd name="connsiteX20" fmla="*/ 700327 w 1953087"/>
              <a:gd name="connsiteY20" fmla="*/ 253292 h 1398977"/>
              <a:gd name="connsiteX21" fmla="*/ 747952 w 1953087"/>
              <a:gd name="connsiteY21" fmla="*/ 98512 h 1398977"/>
              <a:gd name="connsiteX22" fmla="*/ 831297 w 1953087"/>
              <a:gd name="connsiteY22" fmla="*/ 79459 h 1398977"/>
              <a:gd name="connsiteX23" fmla="*/ 931308 w 1953087"/>
              <a:gd name="connsiteY23" fmla="*/ 46123 h 1398977"/>
              <a:gd name="connsiteX24" fmla="*/ 952739 w 1953087"/>
              <a:gd name="connsiteY24" fmla="*/ 880 h 1398977"/>
              <a:gd name="connsiteX25" fmla="*/ 967027 w 1953087"/>
              <a:gd name="connsiteY25" fmla="*/ 17549 h 1398977"/>
              <a:gd name="connsiteX26" fmla="*/ 1009889 w 1953087"/>
              <a:gd name="connsiteY26" fmla="*/ 34218 h 1398977"/>
              <a:gd name="connsiteX27" fmla="*/ 1033703 w 1953087"/>
              <a:gd name="connsiteY27" fmla="*/ 46124 h 1398977"/>
              <a:gd name="connsiteX28" fmla="*/ 1090852 w 1953087"/>
              <a:gd name="connsiteY28" fmla="*/ 62793 h 1398977"/>
              <a:gd name="connsiteX29" fmla="*/ 1119428 w 1953087"/>
              <a:gd name="connsiteY29" fmla="*/ 93748 h 1398977"/>
              <a:gd name="connsiteX30" fmla="*/ 1188483 w 1953087"/>
              <a:gd name="connsiteY30" fmla="*/ 74699 h 1398977"/>
              <a:gd name="connsiteX31" fmla="*/ 1200390 w 1953087"/>
              <a:gd name="connsiteY31" fmla="*/ 105655 h 1398977"/>
              <a:gd name="connsiteX32" fmla="*/ 1214678 w 1953087"/>
              <a:gd name="connsiteY32" fmla="*/ 117561 h 1398977"/>
              <a:gd name="connsiteX33" fmla="*/ 1250397 w 1953087"/>
              <a:gd name="connsiteY33" fmla="*/ 141374 h 1398977"/>
              <a:gd name="connsiteX34" fmla="*/ 1267065 w 1953087"/>
              <a:gd name="connsiteY34" fmla="*/ 131849 h 1398977"/>
              <a:gd name="connsiteX35" fmla="*/ 1302784 w 1953087"/>
              <a:gd name="connsiteY35" fmla="*/ 141374 h 1398977"/>
              <a:gd name="connsiteX36" fmla="*/ 1362314 w 1953087"/>
              <a:gd name="connsiteY36" fmla="*/ 203287 h 1398977"/>
              <a:gd name="connsiteX37" fmla="*/ 1338501 w 1953087"/>
              <a:gd name="connsiteY37" fmla="*/ 253292 h 1398977"/>
              <a:gd name="connsiteX38" fmla="*/ 1381366 w 1953087"/>
              <a:gd name="connsiteY38" fmla="*/ 339018 h 1398977"/>
              <a:gd name="connsiteX39" fmla="*/ 1402796 w 1953087"/>
              <a:gd name="connsiteY39" fmla="*/ 396168 h 1398977"/>
              <a:gd name="connsiteX40" fmla="*/ 1428989 w 1953087"/>
              <a:gd name="connsiteY40" fmla="*/ 422361 h 1398977"/>
              <a:gd name="connsiteX41" fmla="*/ 1476615 w 1953087"/>
              <a:gd name="connsiteY41" fmla="*/ 455698 h 1398977"/>
              <a:gd name="connsiteX42" fmla="*/ 1533766 w 1953087"/>
              <a:gd name="connsiteY42" fmla="*/ 436649 h 1398977"/>
              <a:gd name="connsiteX43" fmla="*/ 1602822 w 1953087"/>
              <a:gd name="connsiteY43" fmla="*/ 374736 h 1398977"/>
              <a:gd name="connsiteX44" fmla="*/ 1619490 w 1953087"/>
              <a:gd name="connsiteY44" fmla="*/ 362830 h 1398977"/>
              <a:gd name="connsiteX45" fmla="*/ 1657590 w 1953087"/>
              <a:gd name="connsiteY45" fmla="*/ 403311 h 1398977"/>
              <a:gd name="connsiteX46" fmla="*/ 1688547 w 1953087"/>
              <a:gd name="connsiteY46" fmla="*/ 417599 h 1398977"/>
              <a:gd name="connsiteX47" fmla="*/ 1731409 w 1953087"/>
              <a:gd name="connsiteY47" fmla="*/ 441411 h 1398977"/>
              <a:gd name="connsiteX48" fmla="*/ 1759984 w 1953087"/>
              <a:gd name="connsiteY48" fmla="*/ 469986 h 1398977"/>
              <a:gd name="connsiteX49" fmla="*/ 1840947 w 1953087"/>
              <a:gd name="connsiteY49" fmla="*/ 512849 h 1398977"/>
              <a:gd name="connsiteX50" fmla="*/ 1871903 w 1953087"/>
              <a:gd name="connsiteY50" fmla="*/ 512849 h 1398977"/>
              <a:gd name="connsiteX51" fmla="*/ 1907622 w 1953087"/>
              <a:gd name="connsiteY51" fmla="*/ 519993 h 1398977"/>
              <a:gd name="connsiteX52" fmla="*/ 1907622 w 1953087"/>
              <a:gd name="connsiteY52" fmla="*/ 577142 h 1398977"/>
              <a:gd name="connsiteX53" fmla="*/ 1921909 w 1953087"/>
              <a:gd name="connsiteY53" fmla="*/ 653343 h 1398977"/>
              <a:gd name="connsiteX54" fmla="*/ 1917147 w 1953087"/>
              <a:gd name="connsiteY54" fmla="*/ 708111 h 1398977"/>
              <a:gd name="connsiteX55" fmla="*/ 1914765 w 1953087"/>
              <a:gd name="connsiteY55" fmla="*/ 767642 h 1398977"/>
              <a:gd name="connsiteX56" fmla="*/ 1948103 w 1953087"/>
              <a:gd name="connsiteY56" fmla="*/ 839080 h 1398977"/>
              <a:gd name="connsiteX57" fmla="*/ 1950484 w 1953087"/>
              <a:gd name="connsiteY57" fmla="*/ 860511 h 1398977"/>
              <a:gd name="connsiteX58" fmla="*/ 1924290 w 1953087"/>
              <a:gd name="connsiteY58" fmla="*/ 924805 h 1398977"/>
              <a:gd name="connsiteX59" fmla="*/ 1869522 w 1953087"/>
              <a:gd name="connsiteY59" fmla="*/ 989099 h 1398977"/>
              <a:gd name="connsiteX60" fmla="*/ 1867140 w 1953087"/>
              <a:gd name="connsiteY60" fmla="*/ 1048630 h 1398977"/>
              <a:gd name="connsiteX61" fmla="*/ 1888570 w 1953087"/>
              <a:gd name="connsiteY61" fmla="*/ 1079585 h 1398977"/>
              <a:gd name="connsiteX62" fmla="*/ 1805227 w 1953087"/>
              <a:gd name="connsiteY62" fmla="*/ 1029580 h 1398977"/>
              <a:gd name="connsiteX63" fmla="*/ 1757602 w 1953087"/>
              <a:gd name="connsiteY63" fmla="*/ 1077204 h 1398977"/>
              <a:gd name="connsiteX64" fmla="*/ 1681402 w 1953087"/>
              <a:gd name="connsiteY64" fmla="*/ 1001004 h 1398977"/>
              <a:gd name="connsiteX65" fmla="*/ 1650446 w 1953087"/>
              <a:gd name="connsiteY65" fmla="*/ 970048 h 1398977"/>
              <a:gd name="connsiteX66" fmla="*/ 1567102 w 1953087"/>
              <a:gd name="connsiteY66" fmla="*/ 941473 h 1398977"/>
              <a:gd name="connsiteX67" fmla="*/ 1502808 w 1953087"/>
              <a:gd name="connsiteY67" fmla="*/ 855748 h 1398977"/>
              <a:gd name="connsiteX68" fmla="*/ 1457564 w 1953087"/>
              <a:gd name="connsiteY68" fmla="*/ 822411 h 1398977"/>
              <a:gd name="connsiteX69" fmla="*/ 1400414 w 1953087"/>
              <a:gd name="connsiteY69" fmla="*/ 812885 h 1398977"/>
              <a:gd name="connsiteX70" fmla="*/ 1309927 w 1953087"/>
              <a:gd name="connsiteY70" fmla="*/ 827175 h 1398977"/>
              <a:gd name="connsiteX71" fmla="*/ 1293258 w 1953087"/>
              <a:gd name="connsiteY71" fmla="*/ 824792 h 1398977"/>
              <a:gd name="connsiteX72" fmla="*/ 1252777 w 1953087"/>
              <a:gd name="connsiteY72" fmla="*/ 850985 h 1398977"/>
              <a:gd name="connsiteX73" fmla="*/ 1219439 w 1953087"/>
              <a:gd name="connsiteY73" fmla="*/ 867654 h 1398977"/>
              <a:gd name="connsiteX74" fmla="*/ 1214677 w 1953087"/>
              <a:gd name="connsiteY74" fmla="*/ 889086 h 1398977"/>
              <a:gd name="connsiteX75" fmla="*/ 1183721 w 1953087"/>
              <a:gd name="connsiteY75" fmla="*/ 908136 h 1398977"/>
              <a:gd name="connsiteX76" fmla="*/ 1159908 w 1953087"/>
              <a:gd name="connsiteY76" fmla="*/ 941473 h 1398977"/>
              <a:gd name="connsiteX77" fmla="*/ 1102758 w 1953087"/>
              <a:gd name="connsiteY77" fmla="*/ 970048 h 1398977"/>
              <a:gd name="connsiteX78" fmla="*/ 1081327 w 1953087"/>
              <a:gd name="connsiteY78" fmla="*/ 1001005 h 1398977"/>
              <a:gd name="connsiteX79" fmla="*/ 1055133 w 1953087"/>
              <a:gd name="connsiteY79" fmla="*/ 1027198 h 1398977"/>
              <a:gd name="connsiteX80" fmla="*/ 1040846 w 1953087"/>
              <a:gd name="connsiteY80" fmla="*/ 1093873 h 1398977"/>
              <a:gd name="connsiteX81" fmla="*/ 1052752 w 1953087"/>
              <a:gd name="connsiteY81" fmla="*/ 1141498 h 1398977"/>
              <a:gd name="connsiteX82" fmla="*/ 1078946 w 1953087"/>
              <a:gd name="connsiteY82" fmla="*/ 1181979 h 1398977"/>
              <a:gd name="connsiteX83" fmla="*/ 1083708 w 1953087"/>
              <a:gd name="connsiteY83" fmla="*/ 1229605 h 1398977"/>
              <a:gd name="connsiteX84" fmla="*/ 1069421 w 1953087"/>
              <a:gd name="connsiteY84" fmla="*/ 1260560 h 1398977"/>
              <a:gd name="connsiteX85" fmla="*/ 1059896 w 1953087"/>
              <a:gd name="connsiteY85" fmla="*/ 1291518 h 1398977"/>
              <a:gd name="connsiteX86" fmla="*/ 974171 w 1953087"/>
              <a:gd name="connsiteY86" fmla="*/ 1365335 h 1398977"/>
              <a:gd name="connsiteX87" fmla="*/ 950358 w 1953087"/>
              <a:gd name="connsiteY87" fmla="*/ 1386767 h 1398977"/>
              <a:gd name="connsiteX88" fmla="*/ 892559 w 1953087"/>
              <a:gd name="connsiteY88" fmla="*/ 1396769 h 1398977"/>
              <a:gd name="connsiteX89" fmla="*/ 778908 w 1953087"/>
              <a:gd name="connsiteY89" fmla="*/ 1341524 h 1398977"/>
              <a:gd name="connsiteX90" fmla="*/ 731283 w 1953087"/>
              <a:gd name="connsiteY90" fmla="*/ 1312948 h 1398977"/>
              <a:gd name="connsiteX91" fmla="*/ 647939 w 1953087"/>
              <a:gd name="connsiteY91" fmla="*/ 1284375 h 1398977"/>
              <a:gd name="connsiteX92" fmla="*/ 562214 w 1953087"/>
              <a:gd name="connsiteY92" fmla="*/ 1270085 h 1398977"/>
              <a:gd name="connsiteX93" fmla="*/ 507446 w 1953087"/>
              <a:gd name="connsiteY93" fmla="*/ 1279610 h 1398977"/>
              <a:gd name="connsiteX94" fmla="*/ 452677 w 1953087"/>
              <a:gd name="connsiteY94" fmla="*/ 1277229 h 1398977"/>
              <a:gd name="connsiteX95" fmla="*/ 352664 w 1953087"/>
              <a:gd name="connsiteY95" fmla="*/ 1293898 h 1398977"/>
              <a:gd name="connsiteX96" fmla="*/ 274083 w 1953087"/>
              <a:gd name="connsiteY96" fmla="*/ 1281993 h 1398977"/>
              <a:gd name="connsiteX97" fmla="*/ 207408 w 1953087"/>
              <a:gd name="connsiteY97" fmla="*/ 1258179 h 1398977"/>
              <a:gd name="connsiteX98" fmla="*/ 131208 w 1953087"/>
              <a:gd name="connsiteY98" fmla="*/ 1186743 h 1398977"/>
              <a:gd name="connsiteX99" fmla="*/ 35959 w 1953087"/>
              <a:gd name="connsiteY99" fmla="*/ 1136736 h 1398977"/>
              <a:gd name="connsiteX100" fmla="*/ 9764 w 1953087"/>
              <a:gd name="connsiteY100" fmla="*/ 1072443 h 1398977"/>
              <a:gd name="connsiteX101" fmla="*/ 31196 w 1953087"/>
              <a:gd name="connsiteY101" fmla="*/ 1055774 h 1398977"/>
              <a:gd name="connsiteX102" fmla="*/ 47864 w 1953087"/>
              <a:gd name="connsiteY102" fmla="*/ 1010530 h 1398977"/>
              <a:gd name="connsiteX103" fmla="*/ 40777 w 1953087"/>
              <a:gd name="connsiteY103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628890 w 1953087"/>
              <a:gd name="connsiteY18" fmla="*/ 431885 h 1398977"/>
              <a:gd name="connsiteX19" fmla="*/ 645565 w 1953087"/>
              <a:gd name="connsiteY19" fmla="*/ 331875 h 1398977"/>
              <a:gd name="connsiteX20" fmla="*/ 700327 w 1953087"/>
              <a:gd name="connsiteY20" fmla="*/ 253292 h 1398977"/>
              <a:gd name="connsiteX21" fmla="*/ 747952 w 1953087"/>
              <a:gd name="connsiteY21" fmla="*/ 98512 h 1398977"/>
              <a:gd name="connsiteX22" fmla="*/ 831297 w 1953087"/>
              <a:gd name="connsiteY22" fmla="*/ 79459 h 1398977"/>
              <a:gd name="connsiteX23" fmla="*/ 931308 w 1953087"/>
              <a:gd name="connsiteY23" fmla="*/ 46123 h 1398977"/>
              <a:gd name="connsiteX24" fmla="*/ 952739 w 1953087"/>
              <a:gd name="connsiteY24" fmla="*/ 880 h 1398977"/>
              <a:gd name="connsiteX25" fmla="*/ 967027 w 1953087"/>
              <a:gd name="connsiteY25" fmla="*/ 17549 h 1398977"/>
              <a:gd name="connsiteX26" fmla="*/ 1009889 w 1953087"/>
              <a:gd name="connsiteY26" fmla="*/ 34218 h 1398977"/>
              <a:gd name="connsiteX27" fmla="*/ 1033703 w 1953087"/>
              <a:gd name="connsiteY27" fmla="*/ 46124 h 1398977"/>
              <a:gd name="connsiteX28" fmla="*/ 1090852 w 1953087"/>
              <a:gd name="connsiteY28" fmla="*/ 62793 h 1398977"/>
              <a:gd name="connsiteX29" fmla="*/ 1119428 w 1953087"/>
              <a:gd name="connsiteY29" fmla="*/ 93748 h 1398977"/>
              <a:gd name="connsiteX30" fmla="*/ 1200390 w 1953087"/>
              <a:gd name="connsiteY30" fmla="*/ 105655 h 1398977"/>
              <a:gd name="connsiteX31" fmla="*/ 1214678 w 1953087"/>
              <a:gd name="connsiteY31" fmla="*/ 117561 h 1398977"/>
              <a:gd name="connsiteX32" fmla="*/ 1250397 w 1953087"/>
              <a:gd name="connsiteY32" fmla="*/ 141374 h 1398977"/>
              <a:gd name="connsiteX33" fmla="*/ 1267065 w 1953087"/>
              <a:gd name="connsiteY33" fmla="*/ 131849 h 1398977"/>
              <a:gd name="connsiteX34" fmla="*/ 1302784 w 1953087"/>
              <a:gd name="connsiteY34" fmla="*/ 141374 h 1398977"/>
              <a:gd name="connsiteX35" fmla="*/ 1362314 w 1953087"/>
              <a:gd name="connsiteY35" fmla="*/ 203287 h 1398977"/>
              <a:gd name="connsiteX36" fmla="*/ 1338501 w 1953087"/>
              <a:gd name="connsiteY36" fmla="*/ 253292 h 1398977"/>
              <a:gd name="connsiteX37" fmla="*/ 1381366 w 1953087"/>
              <a:gd name="connsiteY37" fmla="*/ 339018 h 1398977"/>
              <a:gd name="connsiteX38" fmla="*/ 1402796 w 1953087"/>
              <a:gd name="connsiteY38" fmla="*/ 396168 h 1398977"/>
              <a:gd name="connsiteX39" fmla="*/ 1428989 w 1953087"/>
              <a:gd name="connsiteY39" fmla="*/ 422361 h 1398977"/>
              <a:gd name="connsiteX40" fmla="*/ 1476615 w 1953087"/>
              <a:gd name="connsiteY40" fmla="*/ 455698 h 1398977"/>
              <a:gd name="connsiteX41" fmla="*/ 1533766 w 1953087"/>
              <a:gd name="connsiteY41" fmla="*/ 436649 h 1398977"/>
              <a:gd name="connsiteX42" fmla="*/ 1602822 w 1953087"/>
              <a:gd name="connsiteY42" fmla="*/ 374736 h 1398977"/>
              <a:gd name="connsiteX43" fmla="*/ 1619490 w 1953087"/>
              <a:gd name="connsiteY43" fmla="*/ 362830 h 1398977"/>
              <a:gd name="connsiteX44" fmla="*/ 1657590 w 1953087"/>
              <a:gd name="connsiteY44" fmla="*/ 403311 h 1398977"/>
              <a:gd name="connsiteX45" fmla="*/ 1688547 w 1953087"/>
              <a:gd name="connsiteY45" fmla="*/ 417599 h 1398977"/>
              <a:gd name="connsiteX46" fmla="*/ 1731409 w 1953087"/>
              <a:gd name="connsiteY46" fmla="*/ 441411 h 1398977"/>
              <a:gd name="connsiteX47" fmla="*/ 1759984 w 1953087"/>
              <a:gd name="connsiteY47" fmla="*/ 469986 h 1398977"/>
              <a:gd name="connsiteX48" fmla="*/ 1840947 w 1953087"/>
              <a:gd name="connsiteY48" fmla="*/ 512849 h 1398977"/>
              <a:gd name="connsiteX49" fmla="*/ 1871903 w 1953087"/>
              <a:gd name="connsiteY49" fmla="*/ 512849 h 1398977"/>
              <a:gd name="connsiteX50" fmla="*/ 1907622 w 1953087"/>
              <a:gd name="connsiteY50" fmla="*/ 519993 h 1398977"/>
              <a:gd name="connsiteX51" fmla="*/ 1907622 w 1953087"/>
              <a:gd name="connsiteY51" fmla="*/ 577142 h 1398977"/>
              <a:gd name="connsiteX52" fmla="*/ 1921909 w 1953087"/>
              <a:gd name="connsiteY52" fmla="*/ 653343 h 1398977"/>
              <a:gd name="connsiteX53" fmla="*/ 1917147 w 1953087"/>
              <a:gd name="connsiteY53" fmla="*/ 708111 h 1398977"/>
              <a:gd name="connsiteX54" fmla="*/ 1914765 w 1953087"/>
              <a:gd name="connsiteY54" fmla="*/ 767642 h 1398977"/>
              <a:gd name="connsiteX55" fmla="*/ 1948103 w 1953087"/>
              <a:gd name="connsiteY55" fmla="*/ 839080 h 1398977"/>
              <a:gd name="connsiteX56" fmla="*/ 1950484 w 1953087"/>
              <a:gd name="connsiteY56" fmla="*/ 860511 h 1398977"/>
              <a:gd name="connsiteX57" fmla="*/ 1924290 w 1953087"/>
              <a:gd name="connsiteY57" fmla="*/ 924805 h 1398977"/>
              <a:gd name="connsiteX58" fmla="*/ 1869522 w 1953087"/>
              <a:gd name="connsiteY58" fmla="*/ 989099 h 1398977"/>
              <a:gd name="connsiteX59" fmla="*/ 1867140 w 1953087"/>
              <a:gd name="connsiteY59" fmla="*/ 1048630 h 1398977"/>
              <a:gd name="connsiteX60" fmla="*/ 1888570 w 1953087"/>
              <a:gd name="connsiteY60" fmla="*/ 1079585 h 1398977"/>
              <a:gd name="connsiteX61" fmla="*/ 1805227 w 1953087"/>
              <a:gd name="connsiteY61" fmla="*/ 1029580 h 1398977"/>
              <a:gd name="connsiteX62" fmla="*/ 1757602 w 1953087"/>
              <a:gd name="connsiteY62" fmla="*/ 1077204 h 1398977"/>
              <a:gd name="connsiteX63" fmla="*/ 1681402 w 1953087"/>
              <a:gd name="connsiteY63" fmla="*/ 1001004 h 1398977"/>
              <a:gd name="connsiteX64" fmla="*/ 1650446 w 1953087"/>
              <a:gd name="connsiteY64" fmla="*/ 970048 h 1398977"/>
              <a:gd name="connsiteX65" fmla="*/ 1567102 w 1953087"/>
              <a:gd name="connsiteY65" fmla="*/ 941473 h 1398977"/>
              <a:gd name="connsiteX66" fmla="*/ 1502808 w 1953087"/>
              <a:gd name="connsiteY66" fmla="*/ 855748 h 1398977"/>
              <a:gd name="connsiteX67" fmla="*/ 1457564 w 1953087"/>
              <a:gd name="connsiteY67" fmla="*/ 822411 h 1398977"/>
              <a:gd name="connsiteX68" fmla="*/ 1400414 w 1953087"/>
              <a:gd name="connsiteY68" fmla="*/ 812885 h 1398977"/>
              <a:gd name="connsiteX69" fmla="*/ 1309927 w 1953087"/>
              <a:gd name="connsiteY69" fmla="*/ 827175 h 1398977"/>
              <a:gd name="connsiteX70" fmla="*/ 1293258 w 1953087"/>
              <a:gd name="connsiteY70" fmla="*/ 824792 h 1398977"/>
              <a:gd name="connsiteX71" fmla="*/ 1252777 w 1953087"/>
              <a:gd name="connsiteY71" fmla="*/ 850985 h 1398977"/>
              <a:gd name="connsiteX72" fmla="*/ 1219439 w 1953087"/>
              <a:gd name="connsiteY72" fmla="*/ 867654 h 1398977"/>
              <a:gd name="connsiteX73" fmla="*/ 1214677 w 1953087"/>
              <a:gd name="connsiteY73" fmla="*/ 889086 h 1398977"/>
              <a:gd name="connsiteX74" fmla="*/ 1183721 w 1953087"/>
              <a:gd name="connsiteY74" fmla="*/ 908136 h 1398977"/>
              <a:gd name="connsiteX75" fmla="*/ 1159908 w 1953087"/>
              <a:gd name="connsiteY75" fmla="*/ 941473 h 1398977"/>
              <a:gd name="connsiteX76" fmla="*/ 1102758 w 1953087"/>
              <a:gd name="connsiteY76" fmla="*/ 970048 h 1398977"/>
              <a:gd name="connsiteX77" fmla="*/ 1081327 w 1953087"/>
              <a:gd name="connsiteY77" fmla="*/ 1001005 h 1398977"/>
              <a:gd name="connsiteX78" fmla="*/ 1055133 w 1953087"/>
              <a:gd name="connsiteY78" fmla="*/ 1027198 h 1398977"/>
              <a:gd name="connsiteX79" fmla="*/ 1040846 w 1953087"/>
              <a:gd name="connsiteY79" fmla="*/ 1093873 h 1398977"/>
              <a:gd name="connsiteX80" fmla="*/ 1052752 w 1953087"/>
              <a:gd name="connsiteY80" fmla="*/ 1141498 h 1398977"/>
              <a:gd name="connsiteX81" fmla="*/ 1078946 w 1953087"/>
              <a:gd name="connsiteY81" fmla="*/ 1181979 h 1398977"/>
              <a:gd name="connsiteX82" fmla="*/ 1083708 w 1953087"/>
              <a:gd name="connsiteY82" fmla="*/ 1229605 h 1398977"/>
              <a:gd name="connsiteX83" fmla="*/ 1069421 w 1953087"/>
              <a:gd name="connsiteY83" fmla="*/ 1260560 h 1398977"/>
              <a:gd name="connsiteX84" fmla="*/ 1059896 w 1953087"/>
              <a:gd name="connsiteY84" fmla="*/ 1291518 h 1398977"/>
              <a:gd name="connsiteX85" fmla="*/ 974171 w 1953087"/>
              <a:gd name="connsiteY85" fmla="*/ 1365335 h 1398977"/>
              <a:gd name="connsiteX86" fmla="*/ 950358 w 1953087"/>
              <a:gd name="connsiteY86" fmla="*/ 1386767 h 1398977"/>
              <a:gd name="connsiteX87" fmla="*/ 892559 w 1953087"/>
              <a:gd name="connsiteY87" fmla="*/ 1396769 h 1398977"/>
              <a:gd name="connsiteX88" fmla="*/ 778908 w 1953087"/>
              <a:gd name="connsiteY88" fmla="*/ 1341524 h 1398977"/>
              <a:gd name="connsiteX89" fmla="*/ 731283 w 1953087"/>
              <a:gd name="connsiteY89" fmla="*/ 1312948 h 1398977"/>
              <a:gd name="connsiteX90" fmla="*/ 647939 w 1953087"/>
              <a:gd name="connsiteY90" fmla="*/ 1284375 h 1398977"/>
              <a:gd name="connsiteX91" fmla="*/ 562214 w 1953087"/>
              <a:gd name="connsiteY91" fmla="*/ 1270085 h 1398977"/>
              <a:gd name="connsiteX92" fmla="*/ 507446 w 1953087"/>
              <a:gd name="connsiteY92" fmla="*/ 1279610 h 1398977"/>
              <a:gd name="connsiteX93" fmla="*/ 452677 w 1953087"/>
              <a:gd name="connsiteY93" fmla="*/ 1277229 h 1398977"/>
              <a:gd name="connsiteX94" fmla="*/ 352664 w 1953087"/>
              <a:gd name="connsiteY94" fmla="*/ 1293898 h 1398977"/>
              <a:gd name="connsiteX95" fmla="*/ 274083 w 1953087"/>
              <a:gd name="connsiteY95" fmla="*/ 1281993 h 1398977"/>
              <a:gd name="connsiteX96" fmla="*/ 207408 w 1953087"/>
              <a:gd name="connsiteY96" fmla="*/ 1258179 h 1398977"/>
              <a:gd name="connsiteX97" fmla="*/ 131208 w 1953087"/>
              <a:gd name="connsiteY97" fmla="*/ 1186743 h 1398977"/>
              <a:gd name="connsiteX98" fmla="*/ 35959 w 1953087"/>
              <a:gd name="connsiteY98" fmla="*/ 1136736 h 1398977"/>
              <a:gd name="connsiteX99" fmla="*/ 9764 w 1953087"/>
              <a:gd name="connsiteY99" fmla="*/ 1072443 h 1398977"/>
              <a:gd name="connsiteX100" fmla="*/ 31196 w 1953087"/>
              <a:gd name="connsiteY100" fmla="*/ 1055774 h 1398977"/>
              <a:gd name="connsiteX101" fmla="*/ 47864 w 1953087"/>
              <a:gd name="connsiteY101" fmla="*/ 1010530 h 1398977"/>
              <a:gd name="connsiteX102" fmla="*/ 40777 w 1953087"/>
              <a:gd name="connsiteY102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278847 w 1953087"/>
              <a:gd name="connsiteY14" fmla="*/ 524754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628890 w 1953087"/>
              <a:gd name="connsiteY18" fmla="*/ 431885 h 1398977"/>
              <a:gd name="connsiteX19" fmla="*/ 645565 w 1953087"/>
              <a:gd name="connsiteY19" fmla="*/ 331875 h 1398977"/>
              <a:gd name="connsiteX20" fmla="*/ 700327 w 1953087"/>
              <a:gd name="connsiteY20" fmla="*/ 253292 h 1398977"/>
              <a:gd name="connsiteX21" fmla="*/ 747952 w 1953087"/>
              <a:gd name="connsiteY21" fmla="*/ 98512 h 1398977"/>
              <a:gd name="connsiteX22" fmla="*/ 831297 w 1953087"/>
              <a:gd name="connsiteY22" fmla="*/ 79459 h 1398977"/>
              <a:gd name="connsiteX23" fmla="*/ 931308 w 1953087"/>
              <a:gd name="connsiteY23" fmla="*/ 46123 h 1398977"/>
              <a:gd name="connsiteX24" fmla="*/ 952739 w 1953087"/>
              <a:gd name="connsiteY24" fmla="*/ 880 h 1398977"/>
              <a:gd name="connsiteX25" fmla="*/ 967027 w 1953087"/>
              <a:gd name="connsiteY25" fmla="*/ 17549 h 1398977"/>
              <a:gd name="connsiteX26" fmla="*/ 1009889 w 1953087"/>
              <a:gd name="connsiteY26" fmla="*/ 34218 h 1398977"/>
              <a:gd name="connsiteX27" fmla="*/ 1033703 w 1953087"/>
              <a:gd name="connsiteY27" fmla="*/ 46124 h 1398977"/>
              <a:gd name="connsiteX28" fmla="*/ 1090852 w 1953087"/>
              <a:gd name="connsiteY28" fmla="*/ 62793 h 1398977"/>
              <a:gd name="connsiteX29" fmla="*/ 1119428 w 1953087"/>
              <a:gd name="connsiteY29" fmla="*/ 93748 h 1398977"/>
              <a:gd name="connsiteX30" fmla="*/ 1159915 w 1953087"/>
              <a:gd name="connsiteY30" fmla="*/ 108037 h 1398977"/>
              <a:gd name="connsiteX31" fmla="*/ 1200390 w 1953087"/>
              <a:gd name="connsiteY31" fmla="*/ 105655 h 1398977"/>
              <a:gd name="connsiteX32" fmla="*/ 1214678 w 1953087"/>
              <a:gd name="connsiteY32" fmla="*/ 117561 h 1398977"/>
              <a:gd name="connsiteX33" fmla="*/ 1250397 w 1953087"/>
              <a:gd name="connsiteY33" fmla="*/ 141374 h 1398977"/>
              <a:gd name="connsiteX34" fmla="*/ 1267065 w 1953087"/>
              <a:gd name="connsiteY34" fmla="*/ 131849 h 1398977"/>
              <a:gd name="connsiteX35" fmla="*/ 1302784 w 1953087"/>
              <a:gd name="connsiteY35" fmla="*/ 141374 h 1398977"/>
              <a:gd name="connsiteX36" fmla="*/ 1362314 w 1953087"/>
              <a:gd name="connsiteY36" fmla="*/ 203287 h 1398977"/>
              <a:gd name="connsiteX37" fmla="*/ 1338501 w 1953087"/>
              <a:gd name="connsiteY37" fmla="*/ 253292 h 1398977"/>
              <a:gd name="connsiteX38" fmla="*/ 1381366 w 1953087"/>
              <a:gd name="connsiteY38" fmla="*/ 339018 h 1398977"/>
              <a:gd name="connsiteX39" fmla="*/ 1402796 w 1953087"/>
              <a:gd name="connsiteY39" fmla="*/ 396168 h 1398977"/>
              <a:gd name="connsiteX40" fmla="*/ 1428989 w 1953087"/>
              <a:gd name="connsiteY40" fmla="*/ 422361 h 1398977"/>
              <a:gd name="connsiteX41" fmla="*/ 1476615 w 1953087"/>
              <a:gd name="connsiteY41" fmla="*/ 455698 h 1398977"/>
              <a:gd name="connsiteX42" fmla="*/ 1533766 w 1953087"/>
              <a:gd name="connsiteY42" fmla="*/ 436649 h 1398977"/>
              <a:gd name="connsiteX43" fmla="*/ 1602822 w 1953087"/>
              <a:gd name="connsiteY43" fmla="*/ 374736 h 1398977"/>
              <a:gd name="connsiteX44" fmla="*/ 1619490 w 1953087"/>
              <a:gd name="connsiteY44" fmla="*/ 362830 h 1398977"/>
              <a:gd name="connsiteX45" fmla="*/ 1657590 w 1953087"/>
              <a:gd name="connsiteY45" fmla="*/ 403311 h 1398977"/>
              <a:gd name="connsiteX46" fmla="*/ 1688547 w 1953087"/>
              <a:gd name="connsiteY46" fmla="*/ 417599 h 1398977"/>
              <a:gd name="connsiteX47" fmla="*/ 1731409 w 1953087"/>
              <a:gd name="connsiteY47" fmla="*/ 441411 h 1398977"/>
              <a:gd name="connsiteX48" fmla="*/ 1759984 w 1953087"/>
              <a:gd name="connsiteY48" fmla="*/ 469986 h 1398977"/>
              <a:gd name="connsiteX49" fmla="*/ 1840947 w 1953087"/>
              <a:gd name="connsiteY49" fmla="*/ 512849 h 1398977"/>
              <a:gd name="connsiteX50" fmla="*/ 1871903 w 1953087"/>
              <a:gd name="connsiteY50" fmla="*/ 512849 h 1398977"/>
              <a:gd name="connsiteX51" fmla="*/ 1907622 w 1953087"/>
              <a:gd name="connsiteY51" fmla="*/ 519993 h 1398977"/>
              <a:gd name="connsiteX52" fmla="*/ 1907622 w 1953087"/>
              <a:gd name="connsiteY52" fmla="*/ 577142 h 1398977"/>
              <a:gd name="connsiteX53" fmla="*/ 1921909 w 1953087"/>
              <a:gd name="connsiteY53" fmla="*/ 653343 h 1398977"/>
              <a:gd name="connsiteX54" fmla="*/ 1917147 w 1953087"/>
              <a:gd name="connsiteY54" fmla="*/ 708111 h 1398977"/>
              <a:gd name="connsiteX55" fmla="*/ 1914765 w 1953087"/>
              <a:gd name="connsiteY55" fmla="*/ 767642 h 1398977"/>
              <a:gd name="connsiteX56" fmla="*/ 1948103 w 1953087"/>
              <a:gd name="connsiteY56" fmla="*/ 839080 h 1398977"/>
              <a:gd name="connsiteX57" fmla="*/ 1950484 w 1953087"/>
              <a:gd name="connsiteY57" fmla="*/ 860511 h 1398977"/>
              <a:gd name="connsiteX58" fmla="*/ 1924290 w 1953087"/>
              <a:gd name="connsiteY58" fmla="*/ 924805 h 1398977"/>
              <a:gd name="connsiteX59" fmla="*/ 1869522 w 1953087"/>
              <a:gd name="connsiteY59" fmla="*/ 989099 h 1398977"/>
              <a:gd name="connsiteX60" fmla="*/ 1867140 w 1953087"/>
              <a:gd name="connsiteY60" fmla="*/ 1048630 h 1398977"/>
              <a:gd name="connsiteX61" fmla="*/ 1888570 w 1953087"/>
              <a:gd name="connsiteY61" fmla="*/ 1079585 h 1398977"/>
              <a:gd name="connsiteX62" fmla="*/ 1805227 w 1953087"/>
              <a:gd name="connsiteY62" fmla="*/ 1029580 h 1398977"/>
              <a:gd name="connsiteX63" fmla="*/ 1757602 w 1953087"/>
              <a:gd name="connsiteY63" fmla="*/ 1077204 h 1398977"/>
              <a:gd name="connsiteX64" fmla="*/ 1681402 w 1953087"/>
              <a:gd name="connsiteY64" fmla="*/ 1001004 h 1398977"/>
              <a:gd name="connsiteX65" fmla="*/ 1650446 w 1953087"/>
              <a:gd name="connsiteY65" fmla="*/ 970048 h 1398977"/>
              <a:gd name="connsiteX66" fmla="*/ 1567102 w 1953087"/>
              <a:gd name="connsiteY66" fmla="*/ 941473 h 1398977"/>
              <a:gd name="connsiteX67" fmla="*/ 1502808 w 1953087"/>
              <a:gd name="connsiteY67" fmla="*/ 855748 h 1398977"/>
              <a:gd name="connsiteX68" fmla="*/ 1457564 w 1953087"/>
              <a:gd name="connsiteY68" fmla="*/ 822411 h 1398977"/>
              <a:gd name="connsiteX69" fmla="*/ 1400414 w 1953087"/>
              <a:gd name="connsiteY69" fmla="*/ 812885 h 1398977"/>
              <a:gd name="connsiteX70" fmla="*/ 1309927 w 1953087"/>
              <a:gd name="connsiteY70" fmla="*/ 827175 h 1398977"/>
              <a:gd name="connsiteX71" fmla="*/ 1293258 w 1953087"/>
              <a:gd name="connsiteY71" fmla="*/ 824792 h 1398977"/>
              <a:gd name="connsiteX72" fmla="*/ 1252777 w 1953087"/>
              <a:gd name="connsiteY72" fmla="*/ 850985 h 1398977"/>
              <a:gd name="connsiteX73" fmla="*/ 1219439 w 1953087"/>
              <a:gd name="connsiteY73" fmla="*/ 867654 h 1398977"/>
              <a:gd name="connsiteX74" fmla="*/ 1214677 w 1953087"/>
              <a:gd name="connsiteY74" fmla="*/ 889086 h 1398977"/>
              <a:gd name="connsiteX75" fmla="*/ 1183721 w 1953087"/>
              <a:gd name="connsiteY75" fmla="*/ 908136 h 1398977"/>
              <a:gd name="connsiteX76" fmla="*/ 1159908 w 1953087"/>
              <a:gd name="connsiteY76" fmla="*/ 941473 h 1398977"/>
              <a:gd name="connsiteX77" fmla="*/ 1102758 w 1953087"/>
              <a:gd name="connsiteY77" fmla="*/ 970048 h 1398977"/>
              <a:gd name="connsiteX78" fmla="*/ 1081327 w 1953087"/>
              <a:gd name="connsiteY78" fmla="*/ 1001005 h 1398977"/>
              <a:gd name="connsiteX79" fmla="*/ 1055133 w 1953087"/>
              <a:gd name="connsiteY79" fmla="*/ 1027198 h 1398977"/>
              <a:gd name="connsiteX80" fmla="*/ 1040846 w 1953087"/>
              <a:gd name="connsiteY80" fmla="*/ 1093873 h 1398977"/>
              <a:gd name="connsiteX81" fmla="*/ 1052752 w 1953087"/>
              <a:gd name="connsiteY81" fmla="*/ 1141498 h 1398977"/>
              <a:gd name="connsiteX82" fmla="*/ 1078946 w 1953087"/>
              <a:gd name="connsiteY82" fmla="*/ 1181979 h 1398977"/>
              <a:gd name="connsiteX83" fmla="*/ 1083708 w 1953087"/>
              <a:gd name="connsiteY83" fmla="*/ 1229605 h 1398977"/>
              <a:gd name="connsiteX84" fmla="*/ 1069421 w 1953087"/>
              <a:gd name="connsiteY84" fmla="*/ 1260560 h 1398977"/>
              <a:gd name="connsiteX85" fmla="*/ 1059896 w 1953087"/>
              <a:gd name="connsiteY85" fmla="*/ 1291518 h 1398977"/>
              <a:gd name="connsiteX86" fmla="*/ 974171 w 1953087"/>
              <a:gd name="connsiteY86" fmla="*/ 1365335 h 1398977"/>
              <a:gd name="connsiteX87" fmla="*/ 950358 w 1953087"/>
              <a:gd name="connsiteY87" fmla="*/ 1386767 h 1398977"/>
              <a:gd name="connsiteX88" fmla="*/ 892559 w 1953087"/>
              <a:gd name="connsiteY88" fmla="*/ 1396769 h 1398977"/>
              <a:gd name="connsiteX89" fmla="*/ 778908 w 1953087"/>
              <a:gd name="connsiteY89" fmla="*/ 1341524 h 1398977"/>
              <a:gd name="connsiteX90" fmla="*/ 731283 w 1953087"/>
              <a:gd name="connsiteY90" fmla="*/ 1312948 h 1398977"/>
              <a:gd name="connsiteX91" fmla="*/ 647939 w 1953087"/>
              <a:gd name="connsiteY91" fmla="*/ 1284375 h 1398977"/>
              <a:gd name="connsiteX92" fmla="*/ 562214 w 1953087"/>
              <a:gd name="connsiteY92" fmla="*/ 1270085 h 1398977"/>
              <a:gd name="connsiteX93" fmla="*/ 507446 w 1953087"/>
              <a:gd name="connsiteY93" fmla="*/ 1279610 h 1398977"/>
              <a:gd name="connsiteX94" fmla="*/ 452677 w 1953087"/>
              <a:gd name="connsiteY94" fmla="*/ 1277229 h 1398977"/>
              <a:gd name="connsiteX95" fmla="*/ 352664 w 1953087"/>
              <a:gd name="connsiteY95" fmla="*/ 1293898 h 1398977"/>
              <a:gd name="connsiteX96" fmla="*/ 274083 w 1953087"/>
              <a:gd name="connsiteY96" fmla="*/ 1281993 h 1398977"/>
              <a:gd name="connsiteX97" fmla="*/ 207408 w 1953087"/>
              <a:gd name="connsiteY97" fmla="*/ 1258179 h 1398977"/>
              <a:gd name="connsiteX98" fmla="*/ 131208 w 1953087"/>
              <a:gd name="connsiteY98" fmla="*/ 1186743 h 1398977"/>
              <a:gd name="connsiteX99" fmla="*/ 35959 w 1953087"/>
              <a:gd name="connsiteY99" fmla="*/ 1136736 h 1398977"/>
              <a:gd name="connsiteX100" fmla="*/ 9764 w 1953087"/>
              <a:gd name="connsiteY100" fmla="*/ 1072443 h 1398977"/>
              <a:gd name="connsiteX101" fmla="*/ 31196 w 1953087"/>
              <a:gd name="connsiteY101" fmla="*/ 1055774 h 1398977"/>
              <a:gd name="connsiteX102" fmla="*/ 47864 w 1953087"/>
              <a:gd name="connsiteY102" fmla="*/ 1010530 h 1398977"/>
              <a:gd name="connsiteX103" fmla="*/ 40777 w 1953087"/>
              <a:gd name="connsiteY103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200264 w 1953087"/>
              <a:gd name="connsiteY12" fmla="*/ 603336 h 1398977"/>
              <a:gd name="connsiteX13" fmla="*/ 228840 w 1953087"/>
              <a:gd name="connsiteY13" fmla="*/ 589048 h 1398977"/>
              <a:gd name="connsiteX14" fmla="*/ 386003 w 1953087"/>
              <a:gd name="connsiteY14" fmla="*/ 567617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628890 w 1953087"/>
              <a:gd name="connsiteY18" fmla="*/ 431885 h 1398977"/>
              <a:gd name="connsiteX19" fmla="*/ 645565 w 1953087"/>
              <a:gd name="connsiteY19" fmla="*/ 331875 h 1398977"/>
              <a:gd name="connsiteX20" fmla="*/ 700327 w 1953087"/>
              <a:gd name="connsiteY20" fmla="*/ 253292 h 1398977"/>
              <a:gd name="connsiteX21" fmla="*/ 747952 w 1953087"/>
              <a:gd name="connsiteY21" fmla="*/ 98512 h 1398977"/>
              <a:gd name="connsiteX22" fmla="*/ 831297 w 1953087"/>
              <a:gd name="connsiteY22" fmla="*/ 79459 h 1398977"/>
              <a:gd name="connsiteX23" fmla="*/ 931308 w 1953087"/>
              <a:gd name="connsiteY23" fmla="*/ 46123 h 1398977"/>
              <a:gd name="connsiteX24" fmla="*/ 952739 w 1953087"/>
              <a:gd name="connsiteY24" fmla="*/ 880 h 1398977"/>
              <a:gd name="connsiteX25" fmla="*/ 967027 w 1953087"/>
              <a:gd name="connsiteY25" fmla="*/ 17549 h 1398977"/>
              <a:gd name="connsiteX26" fmla="*/ 1009889 w 1953087"/>
              <a:gd name="connsiteY26" fmla="*/ 34218 h 1398977"/>
              <a:gd name="connsiteX27" fmla="*/ 1033703 w 1953087"/>
              <a:gd name="connsiteY27" fmla="*/ 46124 h 1398977"/>
              <a:gd name="connsiteX28" fmla="*/ 1090852 w 1953087"/>
              <a:gd name="connsiteY28" fmla="*/ 62793 h 1398977"/>
              <a:gd name="connsiteX29" fmla="*/ 1119428 w 1953087"/>
              <a:gd name="connsiteY29" fmla="*/ 93748 h 1398977"/>
              <a:gd name="connsiteX30" fmla="*/ 1159915 w 1953087"/>
              <a:gd name="connsiteY30" fmla="*/ 108037 h 1398977"/>
              <a:gd name="connsiteX31" fmla="*/ 1200390 w 1953087"/>
              <a:gd name="connsiteY31" fmla="*/ 105655 h 1398977"/>
              <a:gd name="connsiteX32" fmla="*/ 1214678 w 1953087"/>
              <a:gd name="connsiteY32" fmla="*/ 117561 h 1398977"/>
              <a:gd name="connsiteX33" fmla="*/ 1250397 w 1953087"/>
              <a:gd name="connsiteY33" fmla="*/ 141374 h 1398977"/>
              <a:gd name="connsiteX34" fmla="*/ 1267065 w 1953087"/>
              <a:gd name="connsiteY34" fmla="*/ 131849 h 1398977"/>
              <a:gd name="connsiteX35" fmla="*/ 1302784 w 1953087"/>
              <a:gd name="connsiteY35" fmla="*/ 141374 h 1398977"/>
              <a:gd name="connsiteX36" fmla="*/ 1362314 w 1953087"/>
              <a:gd name="connsiteY36" fmla="*/ 203287 h 1398977"/>
              <a:gd name="connsiteX37" fmla="*/ 1338501 w 1953087"/>
              <a:gd name="connsiteY37" fmla="*/ 253292 h 1398977"/>
              <a:gd name="connsiteX38" fmla="*/ 1381366 w 1953087"/>
              <a:gd name="connsiteY38" fmla="*/ 339018 h 1398977"/>
              <a:gd name="connsiteX39" fmla="*/ 1402796 w 1953087"/>
              <a:gd name="connsiteY39" fmla="*/ 396168 h 1398977"/>
              <a:gd name="connsiteX40" fmla="*/ 1428989 w 1953087"/>
              <a:gd name="connsiteY40" fmla="*/ 422361 h 1398977"/>
              <a:gd name="connsiteX41" fmla="*/ 1476615 w 1953087"/>
              <a:gd name="connsiteY41" fmla="*/ 455698 h 1398977"/>
              <a:gd name="connsiteX42" fmla="*/ 1533766 w 1953087"/>
              <a:gd name="connsiteY42" fmla="*/ 436649 h 1398977"/>
              <a:gd name="connsiteX43" fmla="*/ 1602822 w 1953087"/>
              <a:gd name="connsiteY43" fmla="*/ 374736 h 1398977"/>
              <a:gd name="connsiteX44" fmla="*/ 1619490 w 1953087"/>
              <a:gd name="connsiteY44" fmla="*/ 362830 h 1398977"/>
              <a:gd name="connsiteX45" fmla="*/ 1657590 w 1953087"/>
              <a:gd name="connsiteY45" fmla="*/ 403311 h 1398977"/>
              <a:gd name="connsiteX46" fmla="*/ 1688547 w 1953087"/>
              <a:gd name="connsiteY46" fmla="*/ 417599 h 1398977"/>
              <a:gd name="connsiteX47" fmla="*/ 1731409 w 1953087"/>
              <a:gd name="connsiteY47" fmla="*/ 441411 h 1398977"/>
              <a:gd name="connsiteX48" fmla="*/ 1759984 w 1953087"/>
              <a:gd name="connsiteY48" fmla="*/ 469986 h 1398977"/>
              <a:gd name="connsiteX49" fmla="*/ 1840947 w 1953087"/>
              <a:gd name="connsiteY49" fmla="*/ 512849 h 1398977"/>
              <a:gd name="connsiteX50" fmla="*/ 1871903 w 1953087"/>
              <a:gd name="connsiteY50" fmla="*/ 512849 h 1398977"/>
              <a:gd name="connsiteX51" fmla="*/ 1907622 w 1953087"/>
              <a:gd name="connsiteY51" fmla="*/ 519993 h 1398977"/>
              <a:gd name="connsiteX52" fmla="*/ 1907622 w 1953087"/>
              <a:gd name="connsiteY52" fmla="*/ 577142 h 1398977"/>
              <a:gd name="connsiteX53" fmla="*/ 1921909 w 1953087"/>
              <a:gd name="connsiteY53" fmla="*/ 653343 h 1398977"/>
              <a:gd name="connsiteX54" fmla="*/ 1917147 w 1953087"/>
              <a:gd name="connsiteY54" fmla="*/ 708111 h 1398977"/>
              <a:gd name="connsiteX55" fmla="*/ 1914765 w 1953087"/>
              <a:gd name="connsiteY55" fmla="*/ 767642 h 1398977"/>
              <a:gd name="connsiteX56" fmla="*/ 1948103 w 1953087"/>
              <a:gd name="connsiteY56" fmla="*/ 839080 h 1398977"/>
              <a:gd name="connsiteX57" fmla="*/ 1950484 w 1953087"/>
              <a:gd name="connsiteY57" fmla="*/ 860511 h 1398977"/>
              <a:gd name="connsiteX58" fmla="*/ 1924290 w 1953087"/>
              <a:gd name="connsiteY58" fmla="*/ 924805 h 1398977"/>
              <a:gd name="connsiteX59" fmla="*/ 1869522 w 1953087"/>
              <a:gd name="connsiteY59" fmla="*/ 989099 h 1398977"/>
              <a:gd name="connsiteX60" fmla="*/ 1867140 w 1953087"/>
              <a:gd name="connsiteY60" fmla="*/ 1048630 h 1398977"/>
              <a:gd name="connsiteX61" fmla="*/ 1888570 w 1953087"/>
              <a:gd name="connsiteY61" fmla="*/ 1079585 h 1398977"/>
              <a:gd name="connsiteX62" fmla="*/ 1805227 w 1953087"/>
              <a:gd name="connsiteY62" fmla="*/ 1029580 h 1398977"/>
              <a:gd name="connsiteX63" fmla="*/ 1757602 w 1953087"/>
              <a:gd name="connsiteY63" fmla="*/ 1077204 h 1398977"/>
              <a:gd name="connsiteX64" fmla="*/ 1681402 w 1953087"/>
              <a:gd name="connsiteY64" fmla="*/ 1001004 h 1398977"/>
              <a:gd name="connsiteX65" fmla="*/ 1650446 w 1953087"/>
              <a:gd name="connsiteY65" fmla="*/ 970048 h 1398977"/>
              <a:gd name="connsiteX66" fmla="*/ 1567102 w 1953087"/>
              <a:gd name="connsiteY66" fmla="*/ 941473 h 1398977"/>
              <a:gd name="connsiteX67" fmla="*/ 1502808 w 1953087"/>
              <a:gd name="connsiteY67" fmla="*/ 855748 h 1398977"/>
              <a:gd name="connsiteX68" fmla="*/ 1457564 w 1953087"/>
              <a:gd name="connsiteY68" fmla="*/ 822411 h 1398977"/>
              <a:gd name="connsiteX69" fmla="*/ 1400414 w 1953087"/>
              <a:gd name="connsiteY69" fmla="*/ 812885 h 1398977"/>
              <a:gd name="connsiteX70" fmla="*/ 1309927 w 1953087"/>
              <a:gd name="connsiteY70" fmla="*/ 827175 h 1398977"/>
              <a:gd name="connsiteX71" fmla="*/ 1293258 w 1953087"/>
              <a:gd name="connsiteY71" fmla="*/ 824792 h 1398977"/>
              <a:gd name="connsiteX72" fmla="*/ 1252777 w 1953087"/>
              <a:gd name="connsiteY72" fmla="*/ 850985 h 1398977"/>
              <a:gd name="connsiteX73" fmla="*/ 1219439 w 1953087"/>
              <a:gd name="connsiteY73" fmla="*/ 867654 h 1398977"/>
              <a:gd name="connsiteX74" fmla="*/ 1214677 w 1953087"/>
              <a:gd name="connsiteY74" fmla="*/ 889086 h 1398977"/>
              <a:gd name="connsiteX75" fmla="*/ 1183721 w 1953087"/>
              <a:gd name="connsiteY75" fmla="*/ 908136 h 1398977"/>
              <a:gd name="connsiteX76" fmla="*/ 1159908 w 1953087"/>
              <a:gd name="connsiteY76" fmla="*/ 941473 h 1398977"/>
              <a:gd name="connsiteX77" fmla="*/ 1102758 w 1953087"/>
              <a:gd name="connsiteY77" fmla="*/ 970048 h 1398977"/>
              <a:gd name="connsiteX78" fmla="*/ 1081327 w 1953087"/>
              <a:gd name="connsiteY78" fmla="*/ 1001005 h 1398977"/>
              <a:gd name="connsiteX79" fmla="*/ 1055133 w 1953087"/>
              <a:gd name="connsiteY79" fmla="*/ 1027198 h 1398977"/>
              <a:gd name="connsiteX80" fmla="*/ 1040846 w 1953087"/>
              <a:gd name="connsiteY80" fmla="*/ 1093873 h 1398977"/>
              <a:gd name="connsiteX81" fmla="*/ 1052752 w 1953087"/>
              <a:gd name="connsiteY81" fmla="*/ 1141498 h 1398977"/>
              <a:gd name="connsiteX82" fmla="*/ 1078946 w 1953087"/>
              <a:gd name="connsiteY82" fmla="*/ 1181979 h 1398977"/>
              <a:gd name="connsiteX83" fmla="*/ 1083708 w 1953087"/>
              <a:gd name="connsiteY83" fmla="*/ 1229605 h 1398977"/>
              <a:gd name="connsiteX84" fmla="*/ 1069421 w 1953087"/>
              <a:gd name="connsiteY84" fmla="*/ 1260560 h 1398977"/>
              <a:gd name="connsiteX85" fmla="*/ 1059896 w 1953087"/>
              <a:gd name="connsiteY85" fmla="*/ 1291518 h 1398977"/>
              <a:gd name="connsiteX86" fmla="*/ 974171 w 1953087"/>
              <a:gd name="connsiteY86" fmla="*/ 1365335 h 1398977"/>
              <a:gd name="connsiteX87" fmla="*/ 950358 w 1953087"/>
              <a:gd name="connsiteY87" fmla="*/ 1386767 h 1398977"/>
              <a:gd name="connsiteX88" fmla="*/ 892559 w 1953087"/>
              <a:gd name="connsiteY88" fmla="*/ 1396769 h 1398977"/>
              <a:gd name="connsiteX89" fmla="*/ 778908 w 1953087"/>
              <a:gd name="connsiteY89" fmla="*/ 1341524 h 1398977"/>
              <a:gd name="connsiteX90" fmla="*/ 731283 w 1953087"/>
              <a:gd name="connsiteY90" fmla="*/ 1312948 h 1398977"/>
              <a:gd name="connsiteX91" fmla="*/ 647939 w 1953087"/>
              <a:gd name="connsiteY91" fmla="*/ 1284375 h 1398977"/>
              <a:gd name="connsiteX92" fmla="*/ 562214 w 1953087"/>
              <a:gd name="connsiteY92" fmla="*/ 1270085 h 1398977"/>
              <a:gd name="connsiteX93" fmla="*/ 507446 w 1953087"/>
              <a:gd name="connsiteY93" fmla="*/ 1279610 h 1398977"/>
              <a:gd name="connsiteX94" fmla="*/ 452677 w 1953087"/>
              <a:gd name="connsiteY94" fmla="*/ 1277229 h 1398977"/>
              <a:gd name="connsiteX95" fmla="*/ 352664 w 1953087"/>
              <a:gd name="connsiteY95" fmla="*/ 1293898 h 1398977"/>
              <a:gd name="connsiteX96" fmla="*/ 274083 w 1953087"/>
              <a:gd name="connsiteY96" fmla="*/ 1281993 h 1398977"/>
              <a:gd name="connsiteX97" fmla="*/ 207408 w 1953087"/>
              <a:gd name="connsiteY97" fmla="*/ 1258179 h 1398977"/>
              <a:gd name="connsiteX98" fmla="*/ 131208 w 1953087"/>
              <a:gd name="connsiteY98" fmla="*/ 1186743 h 1398977"/>
              <a:gd name="connsiteX99" fmla="*/ 35959 w 1953087"/>
              <a:gd name="connsiteY99" fmla="*/ 1136736 h 1398977"/>
              <a:gd name="connsiteX100" fmla="*/ 9764 w 1953087"/>
              <a:gd name="connsiteY100" fmla="*/ 1072443 h 1398977"/>
              <a:gd name="connsiteX101" fmla="*/ 31196 w 1953087"/>
              <a:gd name="connsiteY101" fmla="*/ 1055774 h 1398977"/>
              <a:gd name="connsiteX102" fmla="*/ 47864 w 1953087"/>
              <a:gd name="connsiteY102" fmla="*/ 1010530 h 1398977"/>
              <a:gd name="connsiteX103" fmla="*/ 40777 w 1953087"/>
              <a:gd name="connsiteY103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178834 w 1953087"/>
              <a:gd name="connsiteY11" fmla="*/ 603335 h 1398977"/>
              <a:gd name="connsiteX12" fmla="*/ 347901 w 1953087"/>
              <a:gd name="connsiteY12" fmla="*/ 653342 h 1398977"/>
              <a:gd name="connsiteX13" fmla="*/ 228840 w 1953087"/>
              <a:gd name="connsiteY13" fmla="*/ 589048 h 1398977"/>
              <a:gd name="connsiteX14" fmla="*/ 386003 w 1953087"/>
              <a:gd name="connsiteY14" fmla="*/ 567617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628890 w 1953087"/>
              <a:gd name="connsiteY18" fmla="*/ 431885 h 1398977"/>
              <a:gd name="connsiteX19" fmla="*/ 645565 w 1953087"/>
              <a:gd name="connsiteY19" fmla="*/ 331875 h 1398977"/>
              <a:gd name="connsiteX20" fmla="*/ 700327 w 1953087"/>
              <a:gd name="connsiteY20" fmla="*/ 253292 h 1398977"/>
              <a:gd name="connsiteX21" fmla="*/ 747952 w 1953087"/>
              <a:gd name="connsiteY21" fmla="*/ 98512 h 1398977"/>
              <a:gd name="connsiteX22" fmla="*/ 831297 w 1953087"/>
              <a:gd name="connsiteY22" fmla="*/ 79459 h 1398977"/>
              <a:gd name="connsiteX23" fmla="*/ 931308 w 1953087"/>
              <a:gd name="connsiteY23" fmla="*/ 46123 h 1398977"/>
              <a:gd name="connsiteX24" fmla="*/ 952739 w 1953087"/>
              <a:gd name="connsiteY24" fmla="*/ 880 h 1398977"/>
              <a:gd name="connsiteX25" fmla="*/ 967027 w 1953087"/>
              <a:gd name="connsiteY25" fmla="*/ 17549 h 1398977"/>
              <a:gd name="connsiteX26" fmla="*/ 1009889 w 1953087"/>
              <a:gd name="connsiteY26" fmla="*/ 34218 h 1398977"/>
              <a:gd name="connsiteX27" fmla="*/ 1033703 w 1953087"/>
              <a:gd name="connsiteY27" fmla="*/ 46124 h 1398977"/>
              <a:gd name="connsiteX28" fmla="*/ 1090852 w 1953087"/>
              <a:gd name="connsiteY28" fmla="*/ 62793 h 1398977"/>
              <a:gd name="connsiteX29" fmla="*/ 1119428 w 1953087"/>
              <a:gd name="connsiteY29" fmla="*/ 93748 h 1398977"/>
              <a:gd name="connsiteX30" fmla="*/ 1159915 w 1953087"/>
              <a:gd name="connsiteY30" fmla="*/ 108037 h 1398977"/>
              <a:gd name="connsiteX31" fmla="*/ 1200390 w 1953087"/>
              <a:gd name="connsiteY31" fmla="*/ 105655 h 1398977"/>
              <a:gd name="connsiteX32" fmla="*/ 1214678 w 1953087"/>
              <a:gd name="connsiteY32" fmla="*/ 117561 h 1398977"/>
              <a:gd name="connsiteX33" fmla="*/ 1250397 w 1953087"/>
              <a:gd name="connsiteY33" fmla="*/ 141374 h 1398977"/>
              <a:gd name="connsiteX34" fmla="*/ 1267065 w 1953087"/>
              <a:gd name="connsiteY34" fmla="*/ 131849 h 1398977"/>
              <a:gd name="connsiteX35" fmla="*/ 1302784 w 1953087"/>
              <a:gd name="connsiteY35" fmla="*/ 141374 h 1398977"/>
              <a:gd name="connsiteX36" fmla="*/ 1362314 w 1953087"/>
              <a:gd name="connsiteY36" fmla="*/ 203287 h 1398977"/>
              <a:gd name="connsiteX37" fmla="*/ 1338501 w 1953087"/>
              <a:gd name="connsiteY37" fmla="*/ 253292 h 1398977"/>
              <a:gd name="connsiteX38" fmla="*/ 1381366 w 1953087"/>
              <a:gd name="connsiteY38" fmla="*/ 339018 h 1398977"/>
              <a:gd name="connsiteX39" fmla="*/ 1402796 w 1953087"/>
              <a:gd name="connsiteY39" fmla="*/ 396168 h 1398977"/>
              <a:gd name="connsiteX40" fmla="*/ 1428989 w 1953087"/>
              <a:gd name="connsiteY40" fmla="*/ 422361 h 1398977"/>
              <a:gd name="connsiteX41" fmla="*/ 1476615 w 1953087"/>
              <a:gd name="connsiteY41" fmla="*/ 455698 h 1398977"/>
              <a:gd name="connsiteX42" fmla="*/ 1533766 w 1953087"/>
              <a:gd name="connsiteY42" fmla="*/ 436649 h 1398977"/>
              <a:gd name="connsiteX43" fmla="*/ 1602822 w 1953087"/>
              <a:gd name="connsiteY43" fmla="*/ 374736 h 1398977"/>
              <a:gd name="connsiteX44" fmla="*/ 1619490 w 1953087"/>
              <a:gd name="connsiteY44" fmla="*/ 362830 h 1398977"/>
              <a:gd name="connsiteX45" fmla="*/ 1657590 w 1953087"/>
              <a:gd name="connsiteY45" fmla="*/ 403311 h 1398977"/>
              <a:gd name="connsiteX46" fmla="*/ 1688547 w 1953087"/>
              <a:gd name="connsiteY46" fmla="*/ 417599 h 1398977"/>
              <a:gd name="connsiteX47" fmla="*/ 1731409 w 1953087"/>
              <a:gd name="connsiteY47" fmla="*/ 441411 h 1398977"/>
              <a:gd name="connsiteX48" fmla="*/ 1759984 w 1953087"/>
              <a:gd name="connsiteY48" fmla="*/ 469986 h 1398977"/>
              <a:gd name="connsiteX49" fmla="*/ 1840947 w 1953087"/>
              <a:gd name="connsiteY49" fmla="*/ 512849 h 1398977"/>
              <a:gd name="connsiteX50" fmla="*/ 1871903 w 1953087"/>
              <a:gd name="connsiteY50" fmla="*/ 512849 h 1398977"/>
              <a:gd name="connsiteX51" fmla="*/ 1907622 w 1953087"/>
              <a:gd name="connsiteY51" fmla="*/ 519993 h 1398977"/>
              <a:gd name="connsiteX52" fmla="*/ 1907622 w 1953087"/>
              <a:gd name="connsiteY52" fmla="*/ 577142 h 1398977"/>
              <a:gd name="connsiteX53" fmla="*/ 1921909 w 1953087"/>
              <a:gd name="connsiteY53" fmla="*/ 653343 h 1398977"/>
              <a:gd name="connsiteX54" fmla="*/ 1917147 w 1953087"/>
              <a:gd name="connsiteY54" fmla="*/ 708111 h 1398977"/>
              <a:gd name="connsiteX55" fmla="*/ 1914765 w 1953087"/>
              <a:gd name="connsiteY55" fmla="*/ 767642 h 1398977"/>
              <a:gd name="connsiteX56" fmla="*/ 1948103 w 1953087"/>
              <a:gd name="connsiteY56" fmla="*/ 839080 h 1398977"/>
              <a:gd name="connsiteX57" fmla="*/ 1950484 w 1953087"/>
              <a:gd name="connsiteY57" fmla="*/ 860511 h 1398977"/>
              <a:gd name="connsiteX58" fmla="*/ 1924290 w 1953087"/>
              <a:gd name="connsiteY58" fmla="*/ 924805 h 1398977"/>
              <a:gd name="connsiteX59" fmla="*/ 1869522 w 1953087"/>
              <a:gd name="connsiteY59" fmla="*/ 989099 h 1398977"/>
              <a:gd name="connsiteX60" fmla="*/ 1867140 w 1953087"/>
              <a:gd name="connsiteY60" fmla="*/ 1048630 h 1398977"/>
              <a:gd name="connsiteX61" fmla="*/ 1888570 w 1953087"/>
              <a:gd name="connsiteY61" fmla="*/ 1079585 h 1398977"/>
              <a:gd name="connsiteX62" fmla="*/ 1805227 w 1953087"/>
              <a:gd name="connsiteY62" fmla="*/ 1029580 h 1398977"/>
              <a:gd name="connsiteX63" fmla="*/ 1757602 w 1953087"/>
              <a:gd name="connsiteY63" fmla="*/ 1077204 h 1398977"/>
              <a:gd name="connsiteX64" fmla="*/ 1681402 w 1953087"/>
              <a:gd name="connsiteY64" fmla="*/ 1001004 h 1398977"/>
              <a:gd name="connsiteX65" fmla="*/ 1650446 w 1953087"/>
              <a:gd name="connsiteY65" fmla="*/ 970048 h 1398977"/>
              <a:gd name="connsiteX66" fmla="*/ 1567102 w 1953087"/>
              <a:gd name="connsiteY66" fmla="*/ 941473 h 1398977"/>
              <a:gd name="connsiteX67" fmla="*/ 1502808 w 1953087"/>
              <a:gd name="connsiteY67" fmla="*/ 855748 h 1398977"/>
              <a:gd name="connsiteX68" fmla="*/ 1457564 w 1953087"/>
              <a:gd name="connsiteY68" fmla="*/ 822411 h 1398977"/>
              <a:gd name="connsiteX69" fmla="*/ 1400414 w 1953087"/>
              <a:gd name="connsiteY69" fmla="*/ 812885 h 1398977"/>
              <a:gd name="connsiteX70" fmla="*/ 1309927 w 1953087"/>
              <a:gd name="connsiteY70" fmla="*/ 827175 h 1398977"/>
              <a:gd name="connsiteX71" fmla="*/ 1293258 w 1953087"/>
              <a:gd name="connsiteY71" fmla="*/ 824792 h 1398977"/>
              <a:gd name="connsiteX72" fmla="*/ 1252777 w 1953087"/>
              <a:gd name="connsiteY72" fmla="*/ 850985 h 1398977"/>
              <a:gd name="connsiteX73" fmla="*/ 1219439 w 1953087"/>
              <a:gd name="connsiteY73" fmla="*/ 867654 h 1398977"/>
              <a:gd name="connsiteX74" fmla="*/ 1214677 w 1953087"/>
              <a:gd name="connsiteY74" fmla="*/ 889086 h 1398977"/>
              <a:gd name="connsiteX75" fmla="*/ 1183721 w 1953087"/>
              <a:gd name="connsiteY75" fmla="*/ 908136 h 1398977"/>
              <a:gd name="connsiteX76" fmla="*/ 1159908 w 1953087"/>
              <a:gd name="connsiteY76" fmla="*/ 941473 h 1398977"/>
              <a:gd name="connsiteX77" fmla="*/ 1102758 w 1953087"/>
              <a:gd name="connsiteY77" fmla="*/ 970048 h 1398977"/>
              <a:gd name="connsiteX78" fmla="*/ 1081327 w 1953087"/>
              <a:gd name="connsiteY78" fmla="*/ 1001005 h 1398977"/>
              <a:gd name="connsiteX79" fmla="*/ 1055133 w 1953087"/>
              <a:gd name="connsiteY79" fmla="*/ 1027198 h 1398977"/>
              <a:gd name="connsiteX80" fmla="*/ 1040846 w 1953087"/>
              <a:gd name="connsiteY80" fmla="*/ 1093873 h 1398977"/>
              <a:gd name="connsiteX81" fmla="*/ 1052752 w 1953087"/>
              <a:gd name="connsiteY81" fmla="*/ 1141498 h 1398977"/>
              <a:gd name="connsiteX82" fmla="*/ 1078946 w 1953087"/>
              <a:gd name="connsiteY82" fmla="*/ 1181979 h 1398977"/>
              <a:gd name="connsiteX83" fmla="*/ 1083708 w 1953087"/>
              <a:gd name="connsiteY83" fmla="*/ 1229605 h 1398977"/>
              <a:gd name="connsiteX84" fmla="*/ 1069421 w 1953087"/>
              <a:gd name="connsiteY84" fmla="*/ 1260560 h 1398977"/>
              <a:gd name="connsiteX85" fmla="*/ 1059896 w 1953087"/>
              <a:gd name="connsiteY85" fmla="*/ 1291518 h 1398977"/>
              <a:gd name="connsiteX86" fmla="*/ 974171 w 1953087"/>
              <a:gd name="connsiteY86" fmla="*/ 1365335 h 1398977"/>
              <a:gd name="connsiteX87" fmla="*/ 950358 w 1953087"/>
              <a:gd name="connsiteY87" fmla="*/ 1386767 h 1398977"/>
              <a:gd name="connsiteX88" fmla="*/ 892559 w 1953087"/>
              <a:gd name="connsiteY88" fmla="*/ 1396769 h 1398977"/>
              <a:gd name="connsiteX89" fmla="*/ 778908 w 1953087"/>
              <a:gd name="connsiteY89" fmla="*/ 1341524 h 1398977"/>
              <a:gd name="connsiteX90" fmla="*/ 731283 w 1953087"/>
              <a:gd name="connsiteY90" fmla="*/ 1312948 h 1398977"/>
              <a:gd name="connsiteX91" fmla="*/ 647939 w 1953087"/>
              <a:gd name="connsiteY91" fmla="*/ 1284375 h 1398977"/>
              <a:gd name="connsiteX92" fmla="*/ 562214 w 1953087"/>
              <a:gd name="connsiteY92" fmla="*/ 1270085 h 1398977"/>
              <a:gd name="connsiteX93" fmla="*/ 507446 w 1953087"/>
              <a:gd name="connsiteY93" fmla="*/ 1279610 h 1398977"/>
              <a:gd name="connsiteX94" fmla="*/ 452677 w 1953087"/>
              <a:gd name="connsiteY94" fmla="*/ 1277229 h 1398977"/>
              <a:gd name="connsiteX95" fmla="*/ 352664 w 1953087"/>
              <a:gd name="connsiteY95" fmla="*/ 1293898 h 1398977"/>
              <a:gd name="connsiteX96" fmla="*/ 274083 w 1953087"/>
              <a:gd name="connsiteY96" fmla="*/ 1281993 h 1398977"/>
              <a:gd name="connsiteX97" fmla="*/ 207408 w 1953087"/>
              <a:gd name="connsiteY97" fmla="*/ 1258179 h 1398977"/>
              <a:gd name="connsiteX98" fmla="*/ 131208 w 1953087"/>
              <a:gd name="connsiteY98" fmla="*/ 1186743 h 1398977"/>
              <a:gd name="connsiteX99" fmla="*/ 35959 w 1953087"/>
              <a:gd name="connsiteY99" fmla="*/ 1136736 h 1398977"/>
              <a:gd name="connsiteX100" fmla="*/ 9764 w 1953087"/>
              <a:gd name="connsiteY100" fmla="*/ 1072443 h 1398977"/>
              <a:gd name="connsiteX101" fmla="*/ 31196 w 1953087"/>
              <a:gd name="connsiteY101" fmla="*/ 1055774 h 1398977"/>
              <a:gd name="connsiteX102" fmla="*/ 47864 w 1953087"/>
              <a:gd name="connsiteY102" fmla="*/ 1010530 h 1398977"/>
              <a:gd name="connsiteX103" fmla="*/ 40777 w 1953087"/>
              <a:gd name="connsiteY103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155022 w 1953087"/>
              <a:gd name="connsiteY9" fmla="*/ 665248 h 1398977"/>
              <a:gd name="connsiteX10" fmla="*/ 176452 w 1953087"/>
              <a:gd name="connsiteY10" fmla="*/ 629530 h 1398977"/>
              <a:gd name="connsiteX11" fmla="*/ 283609 w 1953087"/>
              <a:gd name="connsiteY11" fmla="*/ 691441 h 1398977"/>
              <a:gd name="connsiteX12" fmla="*/ 347901 w 1953087"/>
              <a:gd name="connsiteY12" fmla="*/ 653342 h 1398977"/>
              <a:gd name="connsiteX13" fmla="*/ 228840 w 1953087"/>
              <a:gd name="connsiteY13" fmla="*/ 589048 h 1398977"/>
              <a:gd name="connsiteX14" fmla="*/ 386003 w 1953087"/>
              <a:gd name="connsiteY14" fmla="*/ 567617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628890 w 1953087"/>
              <a:gd name="connsiteY18" fmla="*/ 431885 h 1398977"/>
              <a:gd name="connsiteX19" fmla="*/ 645565 w 1953087"/>
              <a:gd name="connsiteY19" fmla="*/ 331875 h 1398977"/>
              <a:gd name="connsiteX20" fmla="*/ 700327 w 1953087"/>
              <a:gd name="connsiteY20" fmla="*/ 253292 h 1398977"/>
              <a:gd name="connsiteX21" fmla="*/ 747952 w 1953087"/>
              <a:gd name="connsiteY21" fmla="*/ 98512 h 1398977"/>
              <a:gd name="connsiteX22" fmla="*/ 831297 w 1953087"/>
              <a:gd name="connsiteY22" fmla="*/ 79459 h 1398977"/>
              <a:gd name="connsiteX23" fmla="*/ 931308 w 1953087"/>
              <a:gd name="connsiteY23" fmla="*/ 46123 h 1398977"/>
              <a:gd name="connsiteX24" fmla="*/ 952739 w 1953087"/>
              <a:gd name="connsiteY24" fmla="*/ 880 h 1398977"/>
              <a:gd name="connsiteX25" fmla="*/ 967027 w 1953087"/>
              <a:gd name="connsiteY25" fmla="*/ 17549 h 1398977"/>
              <a:gd name="connsiteX26" fmla="*/ 1009889 w 1953087"/>
              <a:gd name="connsiteY26" fmla="*/ 34218 h 1398977"/>
              <a:gd name="connsiteX27" fmla="*/ 1033703 w 1953087"/>
              <a:gd name="connsiteY27" fmla="*/ 46124 h 1398977"/>
              <a:gd name="connsiteX28" fmla="*/ 1090852 w 1953087"/>
              <a:gd name="connsiteY28" fmla="*/ 62793 h 1398977"/>
              <a:gd name="connsiteX29" fmla="*/ 1119428 w 1953087"/>
              <a:gd name="connsiteY29" fmla="*/ 93748 h 1398977"/>
              <a:gd name="connsiteX30" fmla="*/ 1159915 w 1953087"/>
              <a:gd name="connsiteY30" fmla="*/ 108037 h 1398977"/>
              <a:gd name="connsiteX31" fmla="*/ 1200390 w 1953087"/>
              <a:gd name="connsiteY31" fmla="*/ 105655 h 1398977"/>
              <a:gd name="connsiteX32" fmla="*/ 1214678 w 1953087"/>
              <a:gd name="connsiteY32" fmla="*/ 117561 h 1398977"/>
              <a:gd name="connsiteX33" fmla="*/ 1250397 w 1953087"/>
              <a:gd name="connsiteY33" fmla="*/ 141374 h 1398977"/>
              <a:gd name="connsiteX34" fmla="*/ 1267065 w 1953087"/>
              <a:gd name="connsiteY34" fmla="*/ 131849 h 1398977"/>
              <a:gd name="connsiteX35" fmla="*/ 1302784 w 1953087"/>
              <a:gd name="connsiteY35" fmla="*/ 141374 h 1398977"/>
              <a:gd name="connsiteX36" fmla="*/ 1362314 w 1953087"/>
              <a:gd name="connsiteY36" fmla="*/ 203287 h 1398977"/>
              <a:gd name="connsiteX37" fmla="*/ 1338501 w 1953087"/>
              <a:gd name="connsiteY37" fmla="*/ 253292 h 1398977"/>
              <a:gd name="connsiteX38" fmla="*/ 1381366 w 1953087"/>
              <a:gd name="connsiteY38" fmla="*/ 339018 h 1398977"/>
              <a:gd name="connsiteX39" fmla="*/ 1402796 w 1953087"/>
              <a:gd name="connsiteY39" fmla="*/ 396168 h 1398977"/>
              <a:gd name="connsiteX40" fmla="*/ 1428989 w 1953087"/>
              <a:gd name="connsiteY40" fmla="*/ 422361 h 1398977"/>
              <a:gd name="connsiteX41" fmla="*/ 1476615 w 1953087"/>
              <a:gd name="connsiteY41" fmla="*/ 455698 h 1398977"/>
              <a:gd name="connsiteX42" fmla="*/ 1533766 w 1953087"/>
              <a:gd name="connsiteY42" fmla="*/ 436649 h 1398977"/>
              <a:gd name="connsiteX43" fmla="*/ 1602822 w 1953087"/>
              <a:gd name="connsiteY43" fmla="*/ 374736 h 1398977"/>
              <a:gd name="connsiteX44" fmla="*/ 1619490 w 1953087"/>
              <a:gd name="connsiteY44" fmla="*/ 362830 h 1398977"/>
              <a:gd name="connsiteX45" fmla="*/ 1657590 w 1953087"/>
              <a:gd name="connsiteY45" fmla="*/ 403311 h 1398977"/>
              <a:gd name="connsiteX46" fmla="*/ 1688547 w 1953087"/>
              <a:gd name="connsiteY46" fmla="*/ 417599 h 1398977"/>
              <a:gd name="connsiteX47" fmla="*/ 1731409 w 1953087"/>
              <a:gd name="connsiteY47" fmla="*/ 441411 h 1398977"/>
              <a:gd name="connsiteX48" fmla="*/ 1759984 w 1953087"/>
              <a:gd name="connsiteY48" fmla="*/ 469986 h 1398977"/>
              <a:gd name="connsiteX49" fmla="*/ 1840947 w 1953087"/>
              <a:gd name="connsiteY49" fmla="*/ 512849 h 1398977"/>
              <a:gd name="connsiteX50" fmla="*/ 1871903 w 1953087"/>
              <a:gd name="connsiteY50" fmla="*/ 512849 h 1398977"/>
              <a:gd name="connsiteX51" fmla="*/ 1907622 w 1953087"/>
              <a:gd name="connsiteY51" fmla="*/ 519993 h 1398977"/>
              <a:gd name="connsiteX52" fmla="*/ 1907622 w 1953087"/>
              <a:gd name="connsiteY52" fmla="*/ 577142 h 1398977"/>
              <a:gd name="connsiteX53" fmla="*/ 1921909 w 1953087"/>
              <a:gd name="connsiteY53" fmla="*/ 653343 h 1398977"/>
              <a:gd name="connsiteX54" fmla="*/ 1917147 w 1953087"/>
              <a:gd name="connsiteY54" fmla="*/ 708111 h 1398977"/>
              <a:gd name="connsiteX55" fmla="*/ 1914765 w 1953087"/>
              <a:gd name="connsiteY55" fmla="*/ 767642 h 1398977"/>
              <a:gd name="connsiteX56" fmla="*/ 1948103 w 1953087"/>
              <a:gd name="connsiteY56" fmla="*/ 839080 h 1398977"/>
              <a:gd name="connsiteX57" fmla="*/ 1950484 w 1953087"/>
              <a:gd name="connsiteY57" fmla="*/ 860511 h 1398977"/>
              <a:gd name="connsiteX58" fmla="*/ 1924290 w 1953087"/>
              <a:gd name="connsiteY58" fmla="*/ 924805 h 1398977"/>
              <a:gd name="connsiteX59" fmla="*/ 1869522 w 1953087"/>
              <a:gd name="connsiteY59" fmla="*/ 989099 h 1398977"/>
              <a:gd name="connsiteX60" fmla="*/ 1867140 w 1953087"/>
              <a:gd name="connsiteY60" fmla="*/ 1048630 h 1398977"/>
              <a:gd name="connsiteX61" fmla="*/ 1888570 w 1953087"/>
              <a:gd name="connsiteY61" fmla="*/ 1079585 h 1398977"/>
              <a:gd name="connsiteX62" fmla="*/ 1805227 w 1953087"/>
              <a:gd name="connsiteY62" fmla="*/ 1029580 h 1398977"/>
              <a:gd name="connsiteX63" fmla="*/ 1757602 w 1953087"/>
              <a:gd name="connsiteY63" fmla="*/ 1077204 h 1398977"/>
              <a:gd name="connsiteX64" fmla="*/ 1681402 w 1953087"/>
              <a:gd name="connsiteY64" fmla="*/ 1001004 h 1398977"/>
              <a:gd name="connsiteX65" fmla="*/ 1650446 w 1953087"/>
              <a:gd name="connsiteY65" fmla="*/ 970048 h 1398977"/>
              <a:gd name="connsiteX66" fmla="*/ 1567102 w 1953087"/>
              <a:gd name="connsiteY66" fmla="*/ 941473 h 1398977"/>
              <a:gd name="connsiteX67" fmla="*/ 1502808 w 1953087"/>
              <a:gd name="connsiteY67" fmla="*/ 855748 h 1398977"/>
              <a:gd name="connsiteX68" fmla="*/ 1457564 w 1953087"/>
              <a:gd name="connsiteY68" fmla="*/ 822411 h 1398977"/>
              <a:gd name="connsiteX69" fmla="*/ 1400414 w 1953087"/>
              <a:gd name="connsiteY69" fmla="*/ 812885 h 1398977"/>
              <a:gd name="connsiteX70" fmla="*/ 1309927 w 1953087"/>
              <a:gd name="connsiteY70" fmla="*/ 827175 h 1398977"/>
              <a:gd name="connsiteX71" fmla="*/ 1293258 w 1953087"/>
              <a:gd name="connsiteY71" fmla="*/ 824792 h 1398977"/>
              <a:gd name="connsiteX72" fmla="*/ 1252777 w 1953087"/>
              <a:gd name="connsiteY72" fmla="*/ 850985 h 1398977"/>
              <a:gd name="connsiteX73" fmla="*/ 1219439 w 1953087"/>
              <a:gd name="connsiteY73" fmla="*/ 867654 h 1398977"/>
              <a:gd name="connsiteX74" fmla="*/ 1214677 w 1953087"/>
              <a:gd name="connsiteY74" fmla="*/ 889086 h 1398977"/>
              <a:gd name="connsiteX75" fmla="*/ 1183721 w 1953087"/>
              <a:gd name="connsiteY75" fmla="*/ 908136 h 1398977"/>
              <a:gd name="connsiteX76" fmla="*/ 1159908 w 1953087"/>
              <a:gd name="connsiteY76" fmla="*/ 941473 h 1398977"/>
              <a:gd name="connsiteX77" fmla="*/ 1102758 w 1953087"/>
              <a:gd name="connsiteY77" fmla="*/ 970048 h 1398977"/>
              <a:gd name="connsiteX78" fmla="*/ 1081327 w 1953087"/>
              <a:gd name="connsiteY78" fmla="*/ 1001005 h 1398977"/>
              <a:gd name="connsiteX79" fmla="*/ 1055133 w 1953087"/>
              <a:gd name="connsiteY79" fmla="*/ 1027198 h 1398977"/>
              <a:gd name="connsiteX80" fmla="*/ 1040846 w 1953087"/>
              <a:gd name="connsiteY80" fmla="*/ 1093873 h 1398977"/>
              <a:gd name="connsiteX81" fmla="*/ 1052752 w 1953087"/>
              <a:gd name="connsiteY81" fmla="*/ 1141498 h 1398977"/>
              <a:gd name="connsiteX82" fmla="*/ 1078946 w 1953087"/>
              <a:gd name="connsiteY82" fmla="*/ 1181979 h 1398977"/>
              <a:gd name="connsiteX83" fmla="*/ 1083708 w 1953087"/>
              <a:gd name="connsiteY83" fmla="*/ 1229605 h 1398977"/>
              <a:gd name="connsiteX84" fmla="*/ 1069421 w 1953087"/>
              <a:gd name="connsiteY84" fmla="*/ 1260560 h 1398977"/>
              <a:gd name="connsiteX85" fmla="*/ 1059896 w 1953087"/>
              <a:gd name="connsiteY85" fmla="*/ 1291518 h 1398977"/>
              <a:gd name="connsiteX86" fmla="*/ 974171 w 1953087"/>
              <a:gd name="connsiteY86" fmla="*/ 1365335 h 1398977"/>
              <a:gd name="connsiteX87" fmla="*/ 950358 w 1953087"/>
              <a:gd name="connsiteY87" fmla="*/ 1386767 h 1398977"/>
              <a:gd name="connsiteX88" fmla="*/ 892559 w 1953087"/>
              <a:gd name="connsiteY88" fmla="*/ 1396769 h 1398977"/>
              <a:gd name="connsiteX89" fmla="*/ 778908 w 1953087"/>
              <a:gd name="connsiteY89" fmla="*/ 1341524 h 1398977"/>
              <a:gd name="connsiteX90" fmla="*/ 731283 w 1953087"/>
              <a:gd name="connsiteY90" fmla="*/ 1312948 h 1398977"/>
              <a:gd name="connsiteX91" fmla="*/ 647939 w 1953087"/>
              <a:gd name="connsiteY91" fmla="*/ 1284375 h 1398977"/>
              <a:gd name="connsiteX92" fmla="*/ 562214 w 1953087"/>
              <a:gd name="connsiteY92" fmla="*/ 1270085 h 1398977"/>
              <a:gd name="connsiteX93" fmla="*/ 507446 w 1953087"/>
              <a:gd name="connsiteY93" fmla="*/ 1279610 h 1398977"/>
              <a:gd name="connsiteX94" fmla="*/ 452677 w 1953087"/>
              <a:gd name="connsiteY94" fmla="*/ 1277229 h 1398977"/>
              <a:gd name="connsiteX95" fmla="*/ 352664 w 1953087"/>
              <a:gd name="connsiteY95" fmla="*/ 1293898 h 1398977"/>
              <a:gd name="connsiteX96" fmla="*/ 274083 w 1953087"/>
              <a:gd name="connsiteY96" fmla="*/ 1281993 h 1398977"/>
              <a:gd name="connsiteX97" fmla="*/ 207408 w 1953087"/>
              <a:gd name="connsiteY97" fmla="*/ 1258179 h 1398977"/>
              <a:gd name="connsiteX98" fmla="*/ 131208 w 1953087"/>
              <a:gd name="connsiteY98" fmla="*/ 1186743 h 1398977"/>
              <a:gd name="connsiteX99" fmla="*/ 35959 w 1953087"/>
              <a:gd name="connsiteY99" fmla="*/ 1136736 h 1398977"/>
              <a:gd name="connsiteX100" fmla="*/ 9764 w 1953087"/>
              <a:gd name="connsiteY100" fmla="*/ 1072443 h 1398977"/>
              <a:gd name="connsiteX101" fmla="*/ 31196 w 1953087"/>
              <a:gd name="connsiteY101" fmla="*/ 1055774 h 1398977"/>
              <a:gd name="connsiteX102" fmla="*/ 47864 w 1953087"/>
              <a:gd name="connsiteY102" fmla="*/ 1010530 h 1398977"/>
              <a:gd name="connsiteX103" fmla="*/ 40777 w 1953087"/>
              <a:gd name="connsiteY103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162165 w 1953087"/>
              <a:gd name="connsiteY7" fmla="*/ 746210 h 1398977"/>
              <a:gd name="connsiteX8" fmla="*/ 150258 w 1953087"/>
              <a:gd name="connsiteY8" fmla="*/ 710493 h 1398977"/>
              <a:gd name="connsiteX9" fmla="*/ 259797 w 1953087"/>
              <a:gd name="connsiteY9" fmla="*/ 717635 h 1398977"/>
              <a:gd name="connsiteX10" fmla="*/ 176452 w 1953087"/>
              <a:gd name="connsiteY10" fmla="*/ 629530 h 1398977"/>
              <a:gd name="connsiteX11" fmla="*/ 283609 w 1953087"/>
              <a:gd name="connsiteY11" fmla="*/ 691441 h 1398977"/>
              <a:gd name="connsiteX12" fmla="*/ 347901 w 1953087"/>
              <a:gd name="connsiteY12" fmla="*/ 653342 h 1398977"/>
              <a:gd name="connsiteX13" fmla="*/ 228840 w 1953087"/>
              <a:gd name="connsiteY13" fmla="*/ 589048 h 1398977"/>
              <a:gd name="connsiteX14" fmla="*/ 386003 w 1953087"/>
              <a:gd name="connsiteY14" fmla="*/ 567617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628890 w 1953087"/>
              <a:gd name="connsiteY18" fmla="*/ 431885 h 1398977"/>
              <a:gd name="connsiteX19" fmla="*/ 645565 w 1953087"/>
              <a:gd name="connsiteY19" fmla="*/ 331875 h 1398977"/>
              <a:gd name="connsiteX20" fmla="*/ 700327 w 1953087"/>
              <a:gd name="connsiteY20" fmla="*/ 253292 h 1398977"/>
              <a:gd name="connsiteX21" fmla="*/ 747952 w 1953087"/>
              <a:gd name="connsiteY21" fmla="*/ 98512 h 1398977"/>
              <a:gd name="connsiteX22" fmla="*/ 831297 w 1953087"/>
              <a:gd name="connsiteY22" fmla="*/ 79459 h 1398977"/>
              <a:gd name="connsiteX23" fmla="*/ 931308 w 1953087"/>
              <a:gd name="connsiteY23" fmla="*/ 46123 h 1398977"/>
              <a:gd name="connsiteX24" fmla="*/ 952739 w 1953087"/>
              <a:gd name="connsiteY24" fmla="*/ 880 h 1398977"/>
              <a:gd name="connsiteX25" fmla="*/ 967027 w 1953087"/>
              <a:gd name="connsiteY25" fmla="*/ 17549 h 1398977"/>
              <a:gd name="connsiteX26" fmla="*/ 1009889 w 1953087"/>
              <a:gd name="connsiteY26" fmla="*/ 34218 h 1398977"/>
              <a:gd name="connsiteX27" fmla="*/ 1033703 w 1953087"/>
              <a:gd name="connsiteY27" fmla="*/ 46124 h 1398977"/>
              <a:gd name="connsiteX28" fmla="*/ 1090852 w 1953087"/>
              <a:gd name="connsiteY28" fmla="*/ 62793 h 1398977"/>
              <a:gd name="connsiteX29" fmla="*/ 1119428 w 1953087"/>
              <a:gd name="connsiteY29" fmla="*/ 93748 h 1398977"/>
              <a:gd name="connsiteX30" fmla="*/ 1159915 w 1953087"/>
              <a:gd name="connsiteY30" fmla="*/ 108037 h 1398977"/>
              <a:gd name="connsiteX31" fmla="*/ 1200390 w 1953087"/>
              <a:gd name="connsiteY31" fmla="*/ 105655 h 1398977"/>
              <a:gd name="connsiteX32" fmla="*/ 1214678 w 1953087"/>
              <a:gd name="connsiteY32" fmla="*/ 117561 h 1398977"/>
              <a:gd name="connsiteX33" fmla="*/ 1250397 w 1953087"/>
              <a:gd name="connsiteY33" fmla="*/ 141374 h 1398977"/>
              <a:gd name="connsiteX34" fmla="*/ 1267065 w 1953087"/>
              <a:gd name="connsiteY34" fmla="*/ 131849 h 1398977"/>
              <a:gd name="connsiteX35" fmla="*/ 1302784 w 1953087"/>
              <a:gd name="connsiteY35" fmla="*/ 141374 h 1398977"/>
              <a:gd name="connsiteX36" fmla="*/ 1362314 w 1953087"/>
              <a:gd name="connsiteY36" fmla="*/ 203287 h 1398977"/>
              <a:gd name="connsiteX37" fmla="*/ 1338501 w 1953087"/>
              <a:gd name="connsiteY37" fmla="*/ 253292 h 1398977"/>
              <a:gd name="connsiteX38" fmla="*/ 1381366 w 1953087"/>
              <a:gd name="connsiteY38" fmla="*/ 339018 h 1398977"/>
              <a:gd name="connsiteX39" fmla="*/ 1402796 w 1953087"/>
              <a:gd name="connsiteY39" fmla="*/ 396168 h 1398977"/>
              <a:gd name="connsiteX40" fmla="*/ 1428989 w 1953087"/>
              <a:gd name="connsiteY40" fmla="*/ 422361 h 1398977"/>
              <a:gd name="connsiteX41" fmla="*/ 1476615 w 1953087"/>
              <a:gd name="connsiteY41" fmla="*/ 455698 h 1398977"/>
              <a:gd name="connsiteX42" fmla="*/ 1533766 w 1953087"/>
              <a:gd name="connsiteY42" fmla="*/ 436649 h 1398977"/>
              <a:gd name="connsiteX43" fmla="*/ 1602822 w 1953087"/>
              <a:gd name="connsiteY43" fmla="*/ 374736 h 1398977"/>
              <a:gd name="connsiteX44" fmla="*/ 1619490 w 1953087"/>
              <a:gd name="connsiteY44" fmla="*/ 362830 h 1398977"/>
              <a:gd name="connsiteX45" fmla="*/ 1657590 w 1953087"/>
              <a:gd name="connsiteY45" fmla="*/ 403311 h 1398977"/>
              <a:gd name="connsiteX46" fmla="*/ 1688547 w 1953087"/>
              <a:gd name="connsiteY46" fmla="*/ 417599 h 1398977"/>
              <a:gd name="connsiteX47" fmla="*/ 1731409 w 1953087"/>
              <a:gd name="connsiteY47" fmla="*/ 441411 h 1398977"/>
              <a:gd name="connsiteX48" fmla="*/ 1759984 w 1953087"/>
              <a:gd name="connsiteY48" fmla="*/ 469986 h 1398977"/>
              <a:gd name="connsiteX49" fmla="*/ 1840947 w 1953087"/>
              <a:gd name="connsiteY49" fmla="*/ 512849 h 1398977"/>
              <a:gd name="connsiteX50" fmla="*/ 1871903 w 1953087"/>
              <a:gd name="connsiteY50" fmla="*/ 512849 h 1398977"/>
              <a:gd name="connsiteX51" fmla="*/ 1907622 w 1953087"/>
              <a:gd name="connsiteY51" fmla="*/ 519993 h 1398977"/>
              <a:gd name="connsiteX52" fmla="*/ 1907622 w 1953087"/>
              <a:gd name="connsiteY52" fmla="*/ 577142 h 1398977"/>
              <a:gd name="connsiteX53" fmla="*/ 1921909 w 1953087"/>
              <a:gd name="connsiteY53" fmla="*/ 653343 h 1398977"/>
              <a:gd name="connsiteX54" fmla="*/ 1917147 w 1953087"/>
              <a:gd name="connsiteY54" fmla="*/ 708111 h 1398977"/>
              <a:gd name="connsiteX55" fmla="*/ 1914765 w 1953087"/>
              <a:gd name="connsiteY55" fmla="*/ 767642 h 1398977"/>
              <a:gd name="connsiteX56" fmla="*/ 1948103 w 1953087"/>
              <a:gd name="connsiteY56" fmla="*/ 839080 h 1398977"/>
              <a:gd name="connsiteX57" fmla="*/ 1950484 w 1953087"/>
              <a:gd name="connsiteY57" fmla="*/ 860511 h 1398977"/>
              <a:gd name="connsiteX58" fmla="*/ 1924290 w 1953087"/>
              <a:gd name="connsiteY58" fmla="*/ 924805 h 1398977"/>
              <a:gd name="connsiteX59" fmla="*/ 1869522 w 1953087"/>
              <a:gd name="connsiteY59" fmla="*/ 989099 h 1398977"/>
              <a:gd name="connsiteX60" fmla="*/ 1867140 w 1953087"/>
              <a:gd name="connsiteY60" fmla="*/ 1048630 h 1398977"/>
              <a:gd name="connsiteX61" fmla="*/ 1888570 w 1953087"/>
              <a:gd name="connsiteY61" fmla="*/ 1079585 h 1398977"/>
              <a:gd name="connsiteX62" fmla="*/ 1805227 w 1953087"/>
              <a:gd name="connsiteY62" fmla="*/ 1029580 h 1398977"/>
              <a:gd name="connsiteX63" fmla="*/ 1757602 w 1953087"/>
              <a:gd name="connsiteY63" fmla="*/ 1077204 h 1398977"/>
              <a:gd name="connsiteX64" fmla="*/ 1681402 w 1953087"/>
              <a:gd name="connsiteY64" fmla="*/ 1001004 h 1398977"/>
              <a:gd name="connsiteX65" fmla="*/ 1650446 w 1953087"/>
              <a:gd name="connsiteY65" fmla="*/ 970048 h 1398977"/>
              <a:gd name="connsiteX66" fmla="*/ 1567102 w 1953087"/>
              <a:gd name="connsiteY66" fmla="*/ 941473 h 1398977"/>
              <a:gd name="connsiteX67" fmla="*/ 1502808 w 1953087"/>
              <a:gd name="connsiteY67" fmla="*/ 855748 h 1398977"/>
              <a:gd name="connsiteX68" fmla="*/ 1457564 w 1953087"/>
              <a:gd name="connsiteY68" fmla="*/ 822411 h 1398977"/>
              <a:gd name="connsiteX69" fmla="*/ 1400414 w 1953087"/>
              <a:gd name="connsiteY69" fmla="*/ 812885 h 1398977"/>
              <a:gd name="connsiteX70" fmla="*/ 1309927 w 1953087"/>
              <a:gd name="connsiteY70" fmla="*/ 827175 h 1398977"/>
              <a:gd name="connsiteX71" fmla="*/ 1293258 w 1953087"/>
              <a:gd name="connsiteY71" fmla="*/ 824792 h 1398977"/>
              <a:gd name="connsiteX72" fmla="*/ 1252777 w 1953087"/>
              <a:gd name="connsiteY72" fmla="*/ 850985 h 1398977"/>
              <a:gd name="connsiteX73" fmla="*/ 1219439 w 1953087"/>
              <a:gd name="connsiteY73" fmla="*/ 867654 h 1398977"/>
              <a:gd name="connsiteX74" fmla="*/ 1214677 w 1953087"/>
              <a:gd name="connsiteY74" fmla="*/ 889086 h 1398977"/>
              <a:gd name="connsiteX75" fmla="*/ 1183721 w 1953087"/>
              <a:gd name="connsiteY75" fmla="*/ 908136 h 1398977"/>
              <a:gd name="connsiteX76" fmla="*/ 1159908 w 1953087"/>
              <a:gd name="connsiteY76" fmla="*/ 941473 h 1398977"/>
              <a:gd name="connsiteX77" fmla="*/ 1102758 w 1953087"/>
              <a:gd name="connsiteY77" fmla="*/ 970048 h 1398977"/>
              <a:gd name="connsiteX78" fmla="*/ 1081327 w 1953087"/>
              <a:gd name="connsiteY78" fmla="*/ 1001005 h 1398977"/>
              <a:gd name="connsiteX79" fmla="*/ 1055133 w 1953087"/>
              <a:gd name="connsiteY79" fmla="*/ 1027198 h 1398977"/>
              <a:gd name="connsiteX80" fmla="*/ 1040846 w 1953087"/>
              <a:gd name="connsiteY80" fmla="*/ 1093873 h 1398977"/>
              <a:gd name="connsiteX81" fmla="*/ 1052752 w 1953087"/>
              <a:gd name="connsiteY81" fmla="*/ 1141498 h 1398977"/>
              <a:gd name="connsiteX82" fmla="*/ 1078946 w 1953087"/>
              <a:gd name="connsiteY82" fmla="*/ 1181979 h 1398977"/>
              <a:gd name="connsiteX83" fmla="*/ 1083708 w 1953087"/>
              <a:gd name="connsiteY83" fmla="*/ 1229605 h 1398977"/>
              <a:gd name="connsiteX84" fmla="*/ 1069421 w 1953087"/>
              <a:gd name="connsiteY84" fmla="*/ 1260560 h 1398977"/>
              <a:gd name="connsiteX85" fmla="*/ 1059896 w 1953087"/>
              <a:gd name="connsiteY85" fmla="*/ 1291518 h 1398977"/>
              <a:gd name="connsiteX86" fmla="*/ 974171 w 1953087"/>
              <a:gd name="connsiteY86" fmla="*/ 1365335 h 1398977"/>
              <a:gd name="connsiteX87" fmla="*/ 950358 w 1953087"/>
              <a:gd name="connsiteY87" fmla="*/ 1386767 h 1398977"/>
              <a:gd name="connsiteX88" fmla="*/ 892559 w 1953087"/>
              <a:gd name="connsiteY88" fmla="*/ 1396769 h 1398977"/>
              <a:gd name="connsiteX89" fmla="*/ 778908 w 1953087"/>
              <a:gd name="connsiteY89" fmla="*/ 1341524 h 1398977"/>
              <a:gd name="connsiteX90" fmla="*/ 731283 w 1953087"/>
              <a:gd name="connsiteY90" fmla="*/ 1312948 h 1398977"/>
              <a:gd name="connsiteX91" fmla="*/ 647939 w 1953087"/>
              <a:gd name="connsiteY91" fmla="*/ 1284375 h 1398977"/>
              <a:gd name="connsiteX92" fmla="*/ 562214 w 1953087"/>
              <a:gd name="connsiteY92" fmla="*/ 1270085 h 1398977"/>
              <a:gd name="connsiteX93" fmla="*/ 507446 w 1953087"/>
              <a:gd name="connsiteY93" fmla="*/ 1279610 h 1398977"/>
              <a:gd name="connsiteX94" fmla="*/ 452677 w 1953087"/>
              <a:gd name="connsiteY94" fmla="*/ 1277229 h 1398977"/>
              <a:gd name="connsiteX95" fmla="*/ 352664 w 1953087"/>
              <a:gd name="connsiteY95" fmla="*/ 1293898 h 1398977"/>
              <a:gd name="connsiteX96" fmla="*/ 274083 w 1953087"/>
              <a:gd name="connsiteY96" fmla="*/ 1281993 h 1398977"/>
              <a:gd name="connsiteX97" fmla="*/ 207408 w 1953087"/>
              <a:gd name="connsiteY97" fmla="*/ 1258179 h 1398977"/>
              <a:gd name="connsiteX98" fmla="*/ 131208 w 1953087"/>
              <a:gd name="connsiteY98" fmla="*/ 1186743 h 1398977"/>
              <a:gd name="connsiteX99" fmla="*/ 35959 w 1953087"/>
              <a:gd name="connsiteY99" fmla="*/ 1136736 h 1398977"/>
              <a:gd name="connsiteX100" fmla="*/ 9764 w 1953087"/>
              <a:gd name="connsiteY100" fmla="*/ 1072443 h 1398977"/>
              <a:gd name="connsiteX101" fmla="*/ 31196 w 1953087"/>
              <a:gd name="connsiteY101" fmla="*/ 1055774 h 1398977"/>
              <a:gd name="connsiteX102" fmla="*/ 47864 w 1953087"/>
              <a:gd name="connsiteY102" fmla="*/ 1010530 h 1398977"/>
              <a:gd name="connsiteX103" fmla="*/ 40777 w 1953087"/>
              <a:gd name="connsiteY103" fmla="*/ 974998 h 1398977"/>
              <a:gd name="connsiteX0" fmla="*/ 40777 w 1953087"/>
              <a:gd name="connsiteY0" fmla="*/ 974998 h 1398977"/>
              <a:gd name="connsiteX1" fmla="*/ 21671 w 1953087"/>
              <a:gd name="connsiteY1" fmla="*/ 929568 h 1398977"/>
              <a:gd name="connsiteX2" fmla="*/ 28814 w 1953087"/>
              <a:gd name="connsiteY2" fmla="*/ 872418 h 1398977"/>
              <a:gd name="connsiteX3" fmla="*/ 239 w 1953087"/>
              <a:gd name="connsiteY3" fmla="*/ 774785 h 1398977"/>
              <a:gd name="connsiteX4" fmla="*/ 19289 w 1953087"/>
              <a:gd name="connsiteY4" fmla="*/ 777168 h 1398977"/>
              <a:gd name="connsiteX5" fmla="*/ 85965 w 1953087"/>
              <a:gd name="connsiteY5" fmla="*/ 798598 h 1398977"/>
              <a:gd name="connsiteX6" fmla="*/ 114540 w 1953087"/>
              <a:gd name="connsiteY6" fmla="*/ 762880 h 1398977"/>
              <a:gd name="connsiteX7" fmla="*/ 233602 w 1953087"/>
              <a:gd name="connsiteY7" fmla="*/ 770022 h 1398977"/>
              <a:gd name="connsiteX8" fmla="*/ 150258 w 1953087"/>
              <a:gd name="connsiteY8" fmla="*/ 710493 h 1398977"/>
              <a:gd name="connsiteX9" fmla="*/ 259797 w 1953087"/>
              <a:gd name="connsiteY9" fmla="*/ 717635 h 1398977"/>
              <a:gd name="connsiteX10" fmla="*/ 176452 w 1953087"/>
              <a:gd name="connsiteY10" fmla="*/ 629530 h 1398977"/>
              <a:gd name="connsiteX11" fmla="*/ 283609 w 1953087"/>
              <a:gd name="connsiteY11" fmla="*/ 691441 h 1398977"/>
              <a:gd name="connsiteX12" fmla="*/ 347901 w 1953087"/>
              <a:gd name="connsiteY12" fmla="*/ 653342 h 1398977"/>
              <a:gd name="connsiteX13" fmla="*/ 228840 w 1953087"/>
              <a:gd name="connsiteY13" fmla="*/ 589048 h 1398977"/>
              <a:gd name="connsiteX14" fmla="*/ 386003 w 1953087"/>
              <a:gd name="connsiteY14" fmla="*/ 567617 h 1398977"/>
              <a:gd name="connsiteX15" fmla="*/ 309802 w 1953087"/>
              <a:gd name="connsiteY15" fmla="*/ 472366 h 1398977"/>
              <a:gd name="connsiteX16" fmla="*/ 402672 w 1953087"/>
              <a:gd name="connsiteY16" fmla="*/ 417598 h 1398977"/>
              <a:gd name="connsiteX17" fmla="*/ 514590 w 1953087"/>
              <a:gd name="connsiteY17" fmla="*/ 379497 h 1398977"/>
              <a:gd name="connsiteX18" fmla="*/ 628890 w 1953087"/>
              <a:gd name="connsiteY18" fmla="*/ 431885 h 1398977"/>
              <a:gd name="connsiteX19" fmla="*/ 645565 w 1953087"/>
              <a:gd name="connsiteY19" fmla="*/ 331875 h 1398977"/>
              <a:gd name="connsiteX20" fmla="*/ 700327 w 1953087"/>
              <a:gd name="connsiteY20" fmla="*/ 253292 h 1398977"/>
              <a:gd name="connsiteX21" fmla="*/ 747952 w 1953087"/>
              <a:gd name="connsiteY21" fmla="*/ 98512 h 1398977"/>
              <a:gd name="connsiteX22" fmla="*/ 831297 w 1953087"/>
              <a:gd name="connsiteY22" fmla="*/ 79459 h 1398977"/>
              <a:gd name="connsiteX23" fmla="*/ 931308 w 1953087"/>
              <a:gd name="connsiteY23" fmla="*/ 46123 h 1398977"/>
              <a:gd name="connsiteX24" fmla="*/ 952739 w 1953087"/>
              <a:gd name="connsiteY24" fmla="*/ 880 h 1398977"/>
              <a:gd name="connsiteX25" fmla="*/ 967027 w 1953087"/>
              <a:gd name="connsiteY25" fmla="*/ 17549 h 1398977"/>
              <a:gd name="connsiteX26" fmla="*/ 1009889 w 1953087"/>
              <a:gd name="connsiteY26" fmla="*/ 34218 h 1398977"/>
              <a:gd name="connsiteX27" fmla="*/ 1033703 w 1953087"/>
              <a:gd name="connsiteY27" fmla="*/ 46124 h 1398977"/>
              <a:gd name="connsiteX28" fmla="*/ 1090852 w 1953087"/>
              <a:gd name="connsiteY28" fmla="*/ 62793 h 1398977"/>
              <a:gd name="connsiteX29" fmla="*/ 1119428 w 1953087"/>
              <a:gd name="connsiteY29" fmla="*/ 93748 h 1398977"/>
              <a:gd name="connsiteX30" fmla="*/ 1159915 w 1953087"/>
              <a:gd name="connsiteY30" fmla="*/ 108037 h 1398977"/>
              <a:gd name="connsiteX31" fmla="*/ 1200390 w 1953087"/>
              <a:gd name="connsiteY31" fmla="*/ 105655 h 1398977"/>
              <a:gd name="connsiteX32" fmla="*/ 1214678 w 1953087"/>
              <a:gd name="connsiteY32" fmla="*/ 117561 h 1398977"/>
              <a:gd name="connsiteX33" fmla="*/ 1250397 w 1953087"/>
              <a:gd name="connsiteY33" fmla="*/ 141374 h 1398977"/>
              <a:gd name="connsiteX34" fmla="*/ 1267065 w 1953087"/>
              <a:gd name="connsiteY34" fmla="*/ 131849 h 1398977"/>
              <a:gd name="connsiteX35" fmla="*/ 1302784 w 1953087"/>
              <a:gd name="connsiteY35" fmla="*/ 141374 h 1398977"/>
              <a:gd name="connsiteX36" fmla="*/ 1362314 w 1953087"/>
              <a:gd name="connsiteY36" fmla="*/ 203287 h 1398977"/>
              <a:gd name="connsiteX37" fmla="*/ 1338501 w 1953087"/>
              <a:gd name="connsiteY37" fmla="*/ 253292 h 1398977"/>
              <a:gd name="connsiteX38" fmla="*/ 1381366 w 1953087"/>
              <a:gd name="connsiteY38" fmla="*/ 339018 h 1398977"/>
              <a:gd name="connsiteX39" fmla="*/ 1402796 w 1953087"/>
              <a:gd name="connsiteY39" fmla="*/ 396168 h 1398977"/>
              <a:gd name="connsiteX40" fmla="*/ 1428989 w 1953087"/>
              <a:gd name="connsiteY40" fmla="*/ 422361 h 1398977"/>
              <a:gd name="connsiteX41" fmla="*/ 1476615 w 1953087"/>
              <a:gd name="connsiteY41" fmla="*/ 455698 h 1398977"/>
              <a:gd name="connsiteX42" fmla="*/ 1533766 w 1953087"/>
              <a:gd name="connsiteY42" fmla="*/ 436649 h 1398977"/>
              <a:gd name="connsiteX43" fmla="*/ 1602822 w 1953087"/>
              <a:gd name="connsiteY43" fmla="*/ 374736 h 1398977"/>
              <a:gd name="connsiteX44" fmla="*/ 1619490 w 1953087"/>
              <a:gd name="connsiteY44" fmla="*/ 362830 h 1398977"/>
              <a:gd name="connsiteX45" fmla="*/ 1657590 w 1953087"/>
              <a:gd name="connsiteY45" fmla="*/ 403311 h 1398977"/>
              <a:gd name="connsiteX46" fmla="*/ 1688547 w 1953087"/>
              <a:gd name="connsiteY46" fmla="*/ 417599 h 1398977"/>
              <a:gd name="connsiteX47" fmla="*/ 1731409 w 1953087"/>
              <a:gd name="connsiteY47" fmla="*/ 441411 h 1398977"/>
              <a:gd name="connsiteX48" fmla="*/ 1759984 w 1953087"/>
              <a:gd name="connsiteY48" fmla="*/ 469986 h 1398977"/>
              <a:gd name="connsiteX49" fmla="*/ 1840947 w 1953087"/>
              <a:gd name="connsiteY49" fmla="*/ 512849 h 1398977"/>
              <a:gd name="connsiteX50" fmla="*/ 1871903 w 1953087"/>
              <a:gd name="connsiteY50" fmla="*/ 512849 h 1398977"/>
              <a:gd name="connsiteX51" fmla="*/ 1907622 w 1953087"/>
              <a:gd name="connsiteY51" fmla="*/ 519993 h 1398977"/>
              <a:gd name="connsiteX52" fmla="*/ 1907622 w 1953087"/>
              <a:gd name="connsiteY52" fmla="*/ 577142 h 1398977"/>
              <a:gd name="connsiteX53" fmla="*/ 1921909 w 1953087"/>
              <a:gd name="connsiteY53" fmla="*/ 653343 h 1398977"/>
              <a:gd name="connsiteX54" fmla="*/ 1917147 w 1953087"/>
              <a:gd name="connsiteY54" fmla="*/ 708111 h 1398977"/>
              <a:gd name="connsiteX55" fmla="*/ 1914765 w 1953087"/>
              <a:gd name="connsiteY55" fmla="*/ 767642 h 1398977"/>
              <a:gd name="connsiteX56" fmla="*/ 1948103 w 1953087"/>
              <a:gd name="connsiteY56" fmla="*/ 839080 h 1398977"/>
              <a:gd name="connsiteX57" fmla="*/ 1950484 w 1953087"/>
              <a:gd name="connsiteY57" fmla="*/ 860511 h 1398977"/>
              <a:gd name="connsiteX58" fmla="*/ 1924290 w 1953087"/>
              <a:gd name="connsiteY58" fmla="*/ 924805 h 1398977"/>
              <a:gd name="connsiteX59" fmla="*/ 1869522 w 1953087"/>
              <a:gd name="connsiteY59" fmla="*/ 989099 h 1398977"/>
              <a:gd name="connsiteX60" fmla="*/ 1867140 w 1953087"/>
              <a:gd name="connsiteY60" fmla="*/ 1048630 h 1398977"/>
              <a:gd name="connsiteX61" fmla="*/ 1888570 w 1953087"/>
              <a:gd name="connsiteY61" fmla="*/ 1079585 h 1398977"/>
              <a:gd name="connsiteX62" fmla="*/ 1805227 w 1953087"/>
              <a:gd name="connsiteY62" fmla="*/ 1029580 h 1398977"/>
              <a:gd name="connsiteX63" fmla="*/ 1757602 w 1953087"/>
              <a:gd name="connsiteY63" fmla="*/ 1077204 h 1398977"/>
              <a:gd name="connsiteX64" fmla="*/ 1681402 w 1953087"/>
              <a:gd name="connsiteY64" fmla="*/ 1001004 h 1398977"/>
              <a:gd name="connsiteX65" fmla="*/ 1650446 w 1953087"/>
              <a:gd name="connsiteY65" fmla="*/ 970048 h 1398977"/>
              <a:gd name="connsiteX66" fmla="*/ 1567102 w 1953087"/>
              <a:gd name="connsiteY66" fmla="*/ 941473 h 1398977"/>
              <a:gd name="connsiteX67" fmla="*/ 1502808 w 1953087"/>
              <a:gd name="connsiteY67" fmla="*/ 855748 h 1398977"/>
              <a:gd name="connsiteX68" fmla="*/ 1457564 w 1953087"/>
              <a:gd name="connsiteY68" fmla="*/ 822411 h 1398977"/>
              <a:gd name="connsiteX69" fmla="*/ 1400414 w 1953087"/>
              <a:gd name="connsiteY69" fmla="*/ 812885 h 1398977"/>
              <a:gd name="connsiteX70" fmla="*/ 1309927 w 1953087"/>
              <a:gd name="connsiteY70" fmla="*/ 827175 h 1398977"/>
              <a:gd name="connsiteX71" fmla="*/ 1293258 w 1953087"/>
              <a:gd name="connsiteY71" fmla="*/ 824792 h 1398977"/>
              <a:gd name="connsiteX72" fmla="*/ 1252777 w 1953087"/>
              <a:gd name="connsiteY72" fmla="*/ 850985 h 1398977"/>
              <a:gd name="connsiteX73" fmla="*/ 1219439 w 1953087"/>
              <a:gd name="connsiteY73" fmla="*/ 867654 h 1398977"/>
              <a:gd name="connsiteX74" fmla="*/ 1214677 w 1953087"/>
              <a:gd name="connsiteY74" fmla="*/ 889086 h 1398977"/>
              <a:gd name="connsiteX75" fmla="*/ 1183721 w 1953087"/>
              <a:gd name="connsiteY75" fmla="*/ 908136 h 1398977"/>
              <a:gd name="connsiteX76" fmla="*/ 1159908 w 1953087"/>
              <a:gd name="connsiteY76" fmla="*/ 941473 h 1398977"/>
              <a:gd name="connsiteX77" fmla="*/ 1102758 w 1953087"/>
              <a:gd name="connsiteY77" fmla="*/ 970048 h 1398977"/>
              <a:gd name="connsiteX78" fmla="*/ 1081327 w 1953087"/>
              <a:gd name="connsiteY78" fmla="*/ 1001005 h 1398977"/>
              <a:gd name="connsiteX79" fmla="*/ 1055133 w 1953087"/>
              <a:gd name="connsiteY79" fmla="*/ 1027198 h 1398977"/>
              <a:gd name="connsiteX80" fmla="*/ 1040846 w 1953087"/>
              <a:gd name="connsiteY80" fmla="*/ 1093873 h 1398977"/>
              <a:gd name="connsiteX81" fmla="*/ 1052752 w 1953087"/>
              <a:gd name="connsiteY81" fmla="*/ 1141498 h 1398977"/>
              <a:gd name="connsiteX82" fmla="*/ 1078946 w 1953087"/>
              <a:gd name="connsiteY82" fmla="*/ 1181979 h 1398977"/>
              <a:gd name="connsiteX83" fmla="*/ 1083708 w 1953087"/>
              <a:gd name="connsiteY83" fmla="*/ 1229605 h 1398977"/>
              <a:gd name="connsiteX84" fmla="*/ 1069421 w 1953087"/>
              <a:gd name="connsiteY84" fmla="*/ 1260560 h 1398977"/>
              <a:gd name="connsiteX85" fmla="*/ 1059896 w 1953087"/>
              <a:gd name="connsiteY85" fmla="*/ 1291518 h 1398977"/>
              <a:gd name="connsiteX86" fmla="*/ 974171 w 1953087"/>
              <a:gd name="connsiteY86" fmla="*/ 1365335 h 1398977"/>
              <a:gd name="connsiteX87" fmla="*/ 950358 w 1953087"/>
              <a:gd name="connsiteY87" fmla="*/ 1386767 h 1398977"/>
              <a:gd name="connsiteX88" fmla="*/ 892559 w 1953087"/>
              <a:gd name="connsiteY88" fmla="*/ 1396769 h 1398977"/>
              <a:gd name="connsiteX89" fmla="*/ 778908 w 1953087"/>
              <a:gd name="connsiteY89" fmla="*/ 1341524 h 1398977"/>
              <a:gd name="connsiteX90" fmla="*/ 731283 w 1953087"/>
              <a:gd name="connsiteY90" fmla="*/ 1312948 h 1398977"/>
              <a:gd name="connsiteX91" fmla="*/ 647939 w 1953087"/>
              <a:gd name="connsiteY91" fmla="*/ 1284375 h 1398977"/>
              <a:gd name="connsiteX92" fmla="*/ 562214 w 1953087"/>
              <a:gd name="connsiteY92" fmla="*/ 1270085 h 1398977"/>
              <a:gd name="connsiteX93" fmla="*/ 507446 w 1953087"/>
              <a:gd name="connsiteY93" fmla="*/ 1279610 h 1398977"/>
              <a:gd name="connsiteX94" fmla="*/ 452677 w 1953087"/>
              <a:gd name="connsiteY94" fmla="*/ 1277229 h 1398977"/>
              <a:gd name="connsiteX95" fmla="*/ 352664 w 1953087"/>
              <a:gd name="connsiteY95" fmla="*/ 1293898 h 1398977"/>
              <a:gd name="connsiteX96" fmla="*/ 274083 w 1953087"/>
              <a:gd name="connsiteY96" fmla="*/ 1281993 h 1398977"/>
              <a:gd name="connsiteX97" fmla="*/ 207408 w 1953087"/>
              <a:gd name="connsiteY97" fmla="*/ 1258179 h 1398977"/>
              <a:gd name="connsiteX98" fmla="*/ 131208 w 1953087"/>
              <a:gd name="connsiteY98" fmla="*/ 1186743 h 1398977"/>
              <a:gd name="connsiteX99" fmla="*/ 35959 w 1953087"/>
              <a:gd name="connsiteY99" fmla="*/ 1136736 h 1398977"/>
              <a:gd name="connsiteX100" fmla="*/ 9764 w 1953087"/>
              <a:gd name="connsiteY100" fmla="*/ 1072443 h 1398977"/>
              <a:gd name="connsiteX101" fmla="*/ 31196 w 1953087"/>
              <a:gd name="connsiteY101" fmla="*/ 1055774 h 1398977"/>
              <a:gd name="connsiteX102" fmla="*/ 47864 w 1953087"/>
              <a:gd name="connsiteY102" fmla="*/ 1010530 h 1398977"/>
              <a:gd name="connsiteX103" fmla="*/ 40777 w 1953087"/>
              <a:gd name="connsiteY103" fmla="*/ 974998 h 1398977"/>
              <a:gd name="connsiteX0" fmla="*/ 46790 w 1959100"/>
              <a:gd name="connsiteY0" fmla="*/ 974998 h 1398977"/>
              <a:gd name="connsiteX1" fmla="*/ 27684 w 1959100"/>
              <a:gd name="connsiteY1" fmla="*/ 929568 h 1398977"/>
              <a:gd name="connsiteX2" fmla="*/ 34827 w 1959100"/>
              <a:gd name="connsiteY2" fmla="*/ 872418 h 1398977"/>
              <a:gd name="connsiteX3" fmla="*/ 6252 w 1959100"/>
              <a:gd name="connsiteY3" fmla="*/ 774785 h 1398977"/>
              <a:gd name="connsiteX4" fmla="*/ 25302 w 1959100"/>
              <a:gd name="connsiteY4" fmla="*/ 777168 h 1398977"/>
              <a:gd name="connsiteX5" fmla="*/ 249141 w 1959100"/>
              <a:gd name="connsiteY5" fmla="*/ 860510 h 1398977"/>
              <a:gd name="connsiteX6" fmla="*/ 120553 w 1959100"/>
              <a:gd name="connsiteY6" fmla="*/ 762880 h 1398977"/>
              <a:gd name="connsiteX7" fmla="*/ 239615 w 1959100"/>
              <a:gd name="connsiteY7" fmla="*/ 770022 h 1398977"/>
              <a:gd name="connsiteX8" fmla="*/ 156271 w 1959100"/>
              <a:gd name="connsiteY8" fmla="*/ 710493 h 1398977"/>
              <a:gd name="connsiteX9" fmla="*/ 265810 w 1959100"/>
              <a:gd name="connsiteY9" fmla="*/ 717635 h 1398977"/>
              <a:gd name="connsiteX10" fmla="*/ 182465 w 1959100"/>
              <a:gd name="connsiteY10" fmla="*/ 629530 h 1398977"/>
              <a:gd name="connsiteX11" fmla="*/ 289622 w 1959100"/>
              <a:gd name="connsiteY11" fmla="*/ 691441 h 1398977"/>
              <a:gd name="connsiteX12" fmla="*/ 353914 w 1959100"/>
              <a:gd name="connsiteY12" fmla="*/ 653342 h 1398977"/>
              <a:gd name="connsiteX13" fmla="*/ 234853 w 1959100"/>
              <a:gd name="connsiteY13" fmla="*/ 589048 h 1398977"/>
              <a:gd name="connsiteX14" fmla="*/ 392016 w 1959100"/>
              <a:gd name="connsiteY14" fmla="*/ 567617 h 1398977"/>
              <a:gd name="connsiteX15" fmla="*/ 315815 w 1959100"/>
              <a:gd name="connsiteY15" fmla="*/ 472366 h 1398977"/>
              <a:gd name="connsiteX16" fmla="*/ 408685 w 1959100"/>
              <a:gd name="connsiteY16" fmla="*/ 417598 h 1398977"/>
              <a:gd name="connsiteX17" fmla="*/ 520603 w 1959100"/>
              <a:gd name="connsiteY17" fmla="*/ 379497 h 1398977"/>
              <a:gd name="connsiteX18" fmla="*/ 634903 w 1959100"/>
              <a:gd name="connsiteY18" fmla="*/ 431885 h 1398977"/>
              <a:gd name="connsiteX19" fmla="*/ 651578 w 1959100"/>
              <a:gd name="connsiteY19" fmla="*/ 331875 h 1398977"/>
              <a:gd name="connsiteX20" fmla="*/ 706340 w 1959100"/>
              <a:gd name="connsiteY20" fmla="*/ 253292 h 1398977"/>
              <a:gd name="connsiteX21" fmla="*/ 753965 w 1959100"/>
              <a:gd name="connsiteY21" fmla="*/ 98512 h 1398977"/>
              <a:gd name="connsiteX22" fmla="*/ 837310 w 1959100"/>
              <a:gd name="connsiteY22" fmla="*/ 79459 h 1398977"/>
              <a:gd name="connsiteX23" fmla="*/ 937321 w 1959100"/>
              <a:gd name="connsiteY23" fmla="*/ 46123 h 1398977"/>
              <a:gd name="connsiteX24" fmla="*/ 958752 w 1959100"/>
              <a:gd name="connsiteY24" fmla="*/ 880 h 1398977"/>
              <a:gd name="connsiteX25" fmla="*/ 973040 w 1959100"/>
              <a:gd name="connsiteY25" fmla="*/ 17549 h 1398977"/>
              <a:gd name="connsiteX26" fmla="*/ 1015902 w 1959100"/>
              <a:gd name="connsiteY26" fmla="*/ 34218 h 1398977"/>
              <a:gd name="connsiteX27" fmla="*/ 1039716 w 1959100"/>
              <a:gd name="connsiteY27" fmla="*/ 46124 h 1398977"/>
              <a:gd name="connsiteX28" fmla="*/ 1096865 w 1959100"/>
              <a:gd name="connsiteY28" fmla="*/ 62793 h 1398977"/>
              <a:gd name="connsiteX29" fmla="*/ 1125441 w 1959100"/>
              <a:gd name="connsiteY29" fmla="*/ 93748 h 1398977"/>
              <a:gd name="connsiteX30" fmla="*/ 1165928 w 1959100"/>
              <a:gd name="connsiteY30" fmla="*/ 108037 h 1398977"/>
              <a:gd name="connsiteX31" fmla="*/ 1206403 w 1959100"/>
              <a:gd name="connsiteY31" fmla="*/ 105655 h 1398977"/>
              <a:gd name="connsiteX32" fmla="*/ 1220691 w 1959100"/>
              <a:gd name="connsiteY32" fmla="*/ 117561 h 1398977"/>
              <a:gd name="connsiteX33" fmla="*/ 1256410 w 1959100"/>
              <a:gd name="connsiteY33" fmla="*/ 141374 h 1398977"/>
              <a:gd name="connsiteX34" fmla="*/ 1273078 w 1959100"/>
              <a:gd name="connsiteY34" fmla="*/ 131849 h 1398977"/>
              <a:gd name="connsiteX35" fmla="*/ 1308797 w 1959100"/>
              <a:gd name="connsiteY35" fmla="*/ 141374 h 1398977"/>
              <a:gd name="connsiteX36" fmla="*/ 1368327 w 1959100"/>
              <a:gd name="connsiteY36" fmla="*/ 203287 h 1398977"/>
              <a:gd name="connsiteX37" fmla="*/ 1344514 w 1959100"/>
              <a:gd name="connsiteY37" fmla="*/ 253292 h 1398977"/>
              <a:gd name="connsiteX38" fmla="*/ 1387379 w 1959100"/>
              <a:gd name="connsiteY38" fmla="*/ 339018 h 1398977"/>
              <a:gd name="connsiteX39" fmla="*/ 1408809 w 1959100"/>
              <a:gd name="connsiteY39" fmla="*/ 396168 h 1398977"/>
              <a:gd name="connsiteX40" fmla="*/ 1435002 w 1959100"/>
              <a:gd name="connsiteY40" fmla="*/ 422361 h 1398977"/>
              <a:gd name="connsiteX41" fmla="*/ 1482628 w 1959100"/>
              <a:gd name="connsiteY41" fmla="*/ 455698 h 1398977"/>
              <a:gd name="connsiteX42" fmla="*/ 1539779 w 1959100"/>
              <a:gd name="connsiteY42" fmla="*/ 436649 h 1398977"/>
              <a:gd name="connsiteX43" fmla="*/ 1608835 w 1959100"/>
              <a:gd name="connsiteY43" fmla="*/ 374736 h 1398977"/>
              <a:gd name="connsiteX44" fmla="*/ 1625503 w 1959100"/>
              <a:gd name="connsiteY44" fmla="*/ 362830 h 1398977"/>
              <a:gd name="connsiteX45" fmla="*/ 1663603 w 1959100"/>
              <a:gd name="connsiteY45" fmla="*/ 403311 h 1398977"/>
              <a:gd name="connsiteX46" fmla="*/ 1694560 w 1959100"/>
              <a:gd name="connsiteY46" fmla="*/ 417599 h 1398977"/>
              <a:gd name="connsiteX47" fmla="*/ 1737422 w 1959100"/>
              <a:gd name="connsiteY47" fmla="*/ 441411 h 1398977"/>
              <a:gd name="connsiteX48" fmla="*/ 1765997 w 1959100"/>
              <a:gd name="connsiteY48" fmla="*/ 469986 h 1398977"/>
              <a:gd name="connsiteX49" fmla="*/ 1846960 w 1959100"/>
              <a:gd name="connsiteY49" fmla="*/ 512849 h 1398977"/>
              <a:gd name="connsiteX50" fmla="*/ 1877916 w 1959100"/>
              <a:gd name="connsiteY50" fmla="*/ 512849 h 1398977"/>
              <a:gd name="connsiteX51" fmla="*/ 1913635 w 1959100"/>
              <a:gd name="connsiteY51" fmla="*/ 519993 h 1398977"/>
              <a:gd name="connsiteX52" fmla="*/ 1913635 w 1959100"/>
              <a:gd name="connsiteY52" fmla="*/ 577142 h 1398977"/>
              <a:gd name="connsiteX53" fmla="*/ 1927922 w 1959100"/>
              <a:gd name="connsiteY53" fmla="*/ 653343 h 1398977"/>
              <a:gd name="connsiteX54" fmla="*/ 1923160 w 1959100"/>
              <a:gd name="connsiteY54" fmla="*/ 708111 h 1398977"/>
              <a:gd name="connsiteX55" fmla="*/ 1920778 w 1959100"/>
              <a:gd name="connsiteY55" fmla="*/ 767642 h 1398977"/>
              <a:gd name="connsiteX56" fmla="*/ 1954116 w 1959100"/>
              <a:gd name="connsiteY56" fmla="*/ 839080 h 1398977"/>
              <a:gd name="connsiteX57" fmla="*/ 1956497 w 1959100"/>
              <a:gd name="connsiteY57" fmla="*/ 860511 h 1398977"/>
              <a:gd name="connsiteX58" fmla="*/ 1930303 w 1959100"/>
              <a:gd name="connsiteY58" fmla="*/ 924805 h 1398977"/>
              <a:gd name="connsiteX59" fmla="*/ 1875535 w 1959100"/>
              <a:gd name="connsiteY59" fmla="*/ 989099 h 1398977"/>
              <a:gd name="connsiteX60" fmla="*/ 1873153 w 1959100"/>
              <a:gd name="connsiteY60" fmla="*/ 1048630 h 1398977"/>
              <a:gd name="connsiteX61" fmla="*/ 1894583 w 1959100"/>
              <a:gd name="connsiteY61" fmla="*/ 1079585 h 1398977"/>
              <a:gd name="connsiteX62" fmla="*/ 1811240 w 1959100"/>
              <a:gd name="connsiteY62" fmla="*/ 1029580 h 1398977"/>
              <a:gd name="connsiteX63" fmla="*/ 1763615 w 1959100"/>
              <a:gd name="connsiteY63" fmla="*/ 1077204 h 1398977"/>
              <a:gd name="connsiteX64" fmla="*/ 1687415 w 1959100"/>
              <a:gd name="connsiteY64" fmla="*/ 1001004 h 1398977"/>
              <a:gd name="connsiteX65" fmla="*/ 1656459 w 1959100"/>
              <a:gd name="connsiteY65" fmla="*/ 970048 h 1398977"/>
              <a:gd name="connsiteX66" fmla="*/ 1573115 w 1959100"/>
              <a:gd name="connsiteY66" fmla="*/ 941473 h 1398977"/>
              <a:gd name="connsiteX67" fmla="*/ 1508821 w 1959100"/>
              <a:gd name="connsiteY67" fmla="*/ 855748 h 1398977"/>
              <a:gd name="connsiteX68" fmla="*/ 1463577 w 1959100"/>
              <a:gd name="connsiteY68" fmla="*/ 822411 h 1398977"/>
              <a:gd name="connsiteX69" fmla="*/ 1406427 w 1959100"/>
              <a:gd name="connsiteY69" fmla="*/ 812885 h 1398977"/>
              <a:gd name="connsiteX70" fmla="*/ 1315940 w 1959100"/>
              <a:gd name="connsiteY70" fmla="*/ 827175 h 1398977"/>
              <a:gd name="connsiteX71" fmla="*/ 1299271 w 1959100"/>
              <a:gd name="connsiteY71" fmla="*/ 824792 h 1398977"/>
              <a:gd name="connsiteX72" fmla="*/ 1258790 w 1959100"/>
              <a:gd name="connsiteY72" fmla="*/ 850985 h 1398977"/>
              <a:gd name="connsiteX73" fmla="*/ 1225452 w 1959100"/>
              <a:gd name="connsiteY73" fmla="*/ 867654 h 1398977"/>
              <a:gd name="connsiteX74" fmla="*/ 1220690 w 1959100"/>
              <a:gd name="connsiteY74" fmla="*/ 889086 h 1398977"/>
              <a:gd name="connsiteX75" fmla="*/ 1189734 w 1959100"/>
              <a:gd name="connsiteY75" fmla="*/ 908136 h 1398977"/>
              <a:gd name="connsiteX76" fmla="*/ 1165921 w 1959100"/>
              <a:gd name="connsiteY76" fmla="*/ 941473 h 1398977"/>
              <a:gd name="connsiteX77" fmla="*/ 1108771 w 1959100"/>
              <a:gd name="connsiteY77" fmla="*/ 970048 h 1398977"/>
              <a:gd name="connsiteX78" fmla="*/ 1087340 w 1959100"/>
              <a:gd name="connsiteY78" fmla="*/ 1001005 h 1398977"/>
              <a:gd name="connsiteX79" fmla="*/ 1061146 w 1959100"/>
              <a:gd name="connsiteY79" fmla="*/ 1027198 h 1398977"/>
              <a:gd name="connsiteX80" fmla="*/ 1046859 w 1959100"/>
              <a:gd name="connsiteY80" fmla="*/ 1093873 h 1398977"/>
              <a:gd name="connsiteX81" fmla="*/ 1058765 w 1959100"/>
              <a:gd name="connsiteY81" fmla="*/ 1141498 h 1398977"/>
              <a:gd name="connsiteX82" fmla="*/ 1084959 w 1959100"/>
              <a:gd name="connsiteY82" fmla="*/ 1181979 h 1398977"/>
              <a:gd name="connsiteX83" fmla="*/ 1089721 w 1959100"/>
              <a:gd name="connsiteY83" fmla="*/ 1229605 h 1398977"/>
              <a:gd name="connsiteX84" fmla="*/ 1075434 w 1959100"/>
              <a:gd name="connsiteY84" fmla="*/ 1260560 h 1398977"/>
              <a:gd name="connsiteX85" fmla="*/ 1065909 w 1959100"/>
              <a:gd name="connsiteY85" fmla="*/ 1291518 h 1398977"/>
              <a:gd name="connsiteX86" fmla="*/ 980184 w 1959100"/>
              <a:gd name="connsiteY86" fmla="*/ 1365335 h 1398977"/>
              <a:gd name="connsiteX87" fmla="*/ 956371 w 1959100"/>
              <a:gd name="connsiteY87" fmla="*/ 1386767 h 1398977"/>
              <a:gd name="connsiteX88" fmla="*/ 898572 w 1959100"/>
              <a:gd name="connsiteY88" fmla="*/ 1396769 h 1398977"/>
              <a:gd name="connsiteX89" fmla="*/ 784921 w 1959100"/>
              <a:gd name="connsiteY89" fmla="*/ 1341524 h 1398977"/>
              <a:gd name="connsiteX90" fmla="*/ 737296 w 1959100"/>
              <a:gd name="connsiteY90" fmla="*/ 1312948 h 1398977"/>
              <a:gd name="connsiteX91" fmla="*/ 653952 w 1959100"/>
              <a:gd name="connsiteY91" fmla="*/ 1284375 h 1398977"/>
              <a:gd name="connsiteX92" fmla="*/ 568227 w 1959100"/>
              <a:gd name="connsiteY92" fmla="*/ 1270085 h 1398977"/>
              <a:gd name="connsiteX93" fmla="*/ 513459 w 1959100"/>
              <a:gd name="connsiteY93" fmla="*/ 1279610 h 1398977"/>
              <a:gd name="connsiteX94" fmla="*/ 458690 w 1959100"/>
              <a:gd name="connsiteY94" fmla="*/ 1277229 h 1398977"/>
              <a:gd name="connsiteX95" fmla="*/ 358677 w 1959100"/>
              <a:gd name="connsiteY95" fmla="*/ 1293898 h 1398977"/>
              <a:gd name="connsiteX96" fmla="*/ 280096 w 1959100"/>
              <a:gd name="connsiteY96" fmla="*/ 1281993 h 1398977"/>
              <a:gd name="connsiteX97" fmla="*/ 213421 w 1959100"/>
              <a:gd name="connsiteY97" fmla="*/ 1258179 h 1398977"/>
              <a:gd name="connsiteX98" fmla="*/ 137221 w 1959100"/>
              <a:gd name="connsiteY98" fmla="*/ 1186743 h 1398977"/>
              <a:gd name="connsiteX99" fmla="*/ 41972 w 1959100"/>
              <a:gd name="connsiteY99" fmla="*/ 1136736 h 1398977"/>
              <a:gd name="connsiteX100" fmla="*/ 15777 w 1959100"/>
              <a:gd name="connsiteY100" fmla="*/ 1072443 h 1398977"/>
              <a:gd name="connsiteX101" fmla="*/ 37209 w 1959100"/>
              <a:gd name="connsiteY101" fmla="*/ 1055774 h 1398977"/>
              <a:gd name="connsiteX102" fmla="*/ 53877 w 1959100"/>
              <a:gd name="connsiteY102" fmla="*/ 1010530 h 1398977"/>
              <a:gd name="connsiteX103" fmla="*/ 46790 w 1959100"/>
              <a:gd name="connsiteY103" fmla="*/ 974998 h 1398977"/>
              <a:gd name="connsiteX0" fmla="*/ 46790 w 1959100"/>
              <a:gd name="connsiteY0" fmla="*/ 974998 h 1398977"/>
              <a:gd name="connsiteX1" fmla="*/ 27684 w 1959100"/>
              <a:gd name="connsiteY1" fmla="*/ 929568 h 1398977"/>
              <a:gd name="connsiteX2" fmla="*/ 34827 w 1959100"/>
              <a:gd name="connsiteY2" fmla="*/ 872418 h 1398977"/>
              <a:gd name="connsiteX3" fmla="*/ 6252 w 1959100"/>
              <a:gd name="connsiteY3" fmla="*/ 774785 h 1398977"/>
              <a:gd name="connsiteX4" fmla="*/ 25302 w 1959100"/>
              <a:gd name="connsiteY4" fmla="*/ 777168 h 1398977"/>
              <a:gd name="connsiteX5" fmla="*/ 249141 w 1959100"/>
              <a:gd name="connsiteY5" fmla="*/ 860510 h 1398977"/>
              <a:gd name="connsiteX6" fmla="*/ 261047 w 1959100"/>
              <a:gd name="connsiteY6" fmla="*/ 820030 h 1398977"/>
              <a:gd name="connsiteX7" fmla="*/ 239615 w 1959100"/>
              <a:gd name="connsiteY7" fmla="*/ 770022 h 1398977"/>
              <a:gd name="connsiteX8" fmla="*/ 156271 w 1959100"/>
              <a:gd name="connsiteY8" fmla="*/ 710493 h 1398977"/>
              <a:gd name="connsiteX9" fmla="*/ 265810 w 1959100"/>
              <a:gd name="connsiteY9" fmla="*/ 717635 h 1398977"/>
              <a:gd name="connsiteX10" fmla="*/ 182465 w 1959100"/>
              <a:gd name="connsiteY10" fmla="*/ 629530 h 1398977"/>
              <a:gd name="connsiteX11" fmla="*/ 289622 w 1959100"/>
              <a:gd name="connsiteY11" fmla="*/ 691441 h 1398977"/>
              <a:gd name="connsiteX12" fmla="*/ 353914 w 1959100"/>
              <a:gd name="connsiteY12" fmla="*/ 653342 h 1398977"/>
              <a:gd name="connsiteX13" fmla="*/ 234853 w 1959100"/>
              <a:gd name="connsiteY13" fmla="*/ 589048 h 1398977"/>
              <a:gd name="connsiteX14" fmla="*/ 392016 w 1959100"/>
              <a:gd name="connsiteY14" fmla="*/ 567617 h 1398977"/>
              <a:gd name="connsiteX15" fmla="*/ 315815 w 1959100"/>
              <a:gd name="connsiteY15" fmla="*/ 472366 h 1398977"/>
              <a:gd name="connsiteX16" fmla="*/ 408685 w 1959100"/>
              <a:gd name="connsiteY16" fmla="*/ 417598 h 1398977"/>
              <a:gd name="connsiteX17" fmla="*/ 520603 w 1959100"/>
              <a:gd name="connsiteY17" fmla="*/ 379497 h 1398977"/>
              <a:gd name="connsiteX18" fmla="*/ 634903 w 1959100"/>
              <a:gd name="connsiteY18" fmla="*/ 431885 h 1398977"/>
              <a:gd name="connsiteX19" fmla="*/ 651578 w 1959100"/>
              <a:gd name="connsiteY19" fmla="*/ 331875 h 1398977"/>
              <a:gd name="connsiteX20" fmla="*/ 706340 w 1959100"/>
              <a:gd name="connsiteY20" fmla="*/ 253292 h 1398977"/>
              <a:gd name="connsiteX21" fmla="*/ 753965 w 1959100"/>
              <a:gd name="connsiteY21" fmla="*/ 98512 h 1398977"/>
              <a:gd name="connsiteX22" fmla="*/ 837310 w 1959100"/>
              <a:gd name="connsiteY22" fmla="*/ 79459 h 1398977"/>
              <a:gd name="connsiteX23" fmla="*/ 937321 w 1959100"/>
              <a:gd name="connsiteY23" fmla="*/ 46123 h 1398977"/>
              <a:gd name="connsiteX24" fmla="*/ 958752 w 1959100"/>
              <a:gd name="connsiteY24" fmla="*/ 880 h 1398977"/>
              <a:gd name="connsiteX25" fmla="*/ 973040 w 1959100"/>
              <a:gd name="connsiteY25" fmla="*/ 17549 h 1398977"/>
              <a:gd name="connsiteX26" fmla="*/ 1015902 w 1959100"/>
              <a:gd name="connsiteY26" fmla="*/ 34218 h 1398977"/>
              <a:gd name="connsiteX27" fmla="*/ 1039716 w 1959100"/>
              <a:gd name="connsiteY27" fmla="*/ 46124 h 1398977"/>
              <a:gd name="connsiteX28" fmla="*/ 1096865 w 1959100"/>
              <a:gd name="connsiteY28" fmla="*/ 62793 h 1398977"/>
              <a:gd name="connsiteX29" fmla="*/ 1125441 w 1959100"/>
              <a:gd name="connsiteY29" fmla="*/ 93748 h 1398977"/>
              <a:gd name="connsiteX30" fmla="*/ 1165928 w 1959100"/>
              <a:gd name="connsiteY30" fmla="*/ 108037 h 1398977"/>
              <a:gd name="connsiteX31" fmla="*/ 1206403 w 1959100"/>
              <a:gd name="connsiteY31" fmla="*/ 105655 h 1398977"/>
              <a:gd name="connsiteX32" fmla="*/ 1220691 w 1959100"/>
              <a:gd name="connsiteY32" fmla="*/ 117561 h 1398977"/>
              <a:gd name="connsiteX33" fmla="*/ 1256410 w 1959100"/>
              <a:gd name="connsiteY33" fmla="*/ 141374 h 1398977"/>
              <a:gd name="connsiteX34" fmla="*/ 1273078 w 1959100"/>
              <a:gd name="connsiteY34" fmla="*/ 131849 h 1398977"/>
              <a:gd name="connsiteX35" fmla="*/ 1308797 w 1959100"/>
              <a:gd name="connsiteY35" fmla="*/ 141374 h 1398977"/>
              <a:gd name="connsiteX36" fmla="*/ 1368327 w 1959100"/>
              <a:gd name="connsiteY36" fmla="*/ 203287 h 1398977"/>
              <a:gd name="connsiteX37" fmla="*/ 1344514 w 1959100"/>
              <a:gd name="connsiteY37" fmla="*/ 253292 h 1398977"/>
              <a:gd name="connsiteX38" fmla="*/ 1387379 w 1959100"/>
              <a:gd name="connsiteY38" fmla="*/ 339018 h 1398977"/>
              <a:gd name="connsiteX39" fmla="*/ 1408809 w 1959100"/>
              <a:gd name="connsiteY39" fmla="*/ 396168 h 1398977"/>
              <a:gd name="connsiteX40" fmla="*/ 1435002 w 1959100"/>
              <a:gd name="connsiteY40" fmla="*/ 422361 h 1398977"/>
              <a:gd name="connsiteX41" fmla="*/ 1482628 w 1959100"/>
              <a:gd name="connsiteY41" fmla="*/ 455698 h 1398977"/>
              <a:gd name="connsiteX42" fmla="*/ 1539779 w 1959100"/>
              <a:gd name="connsiteY42" fmla="*/ 436649 h 1398977"/>
              <a:gd name="connsiteX43" fmla="*/ 1608835 w 1959100"/>
              <a:gd name="connsiteY43" fmla="*/ 374736 h 1398977"/>
              <a:gd name="connsiteX44" fmla="*/ 1625503 w 1959100"/>
              <a:gd name="connsiteY44" fmla="*/ 362830 h 1398977"/>
              <a:gd name="connsiteX45" fmla="*/ 1663603 w 1959100"/>
              <a:gd name="connsiteY45" fmla="*/ 403311 h 1398977"/>
              <a:gd name="connsiteX46" fmla="*/ 1694560 w 1959100"/>
              <a:gd name="connsiteY46" fmla="*/ 417599 h 1398977"/>
              <a:gd name="connsiteX47" fmla="*/ 1737422 w 1959100"/>
              <a:gd name="connsiteY47" fmla="*/ 441411 h 1398977"/>
              <a:gd name="connsiteX48" fmla="*/ 1765997 w 1959100"/>
              <a:gd name="connsiteY48" fmla="*/ 469986 h 1398977"/>
              <a:gd name="connsiteX49" fmla="*/ 1846960 w 1959100"/>
              <a:gd name="connsiteY49" fmla="*/ 512849 h 1398977"/>
              <a:gd name="connsiteX50" fmla="*/ 1877916 w 1959100"/>
              <a:gd name="connsiteY50" fmla="*/ 512849 h 1398977"/>
              <a:gd name="connsiteX51" fmla="*/ 1913635 w 1959100"/>
              <a:gd name="connsiteY51" fmla="*/ 519993 h 1398977"/>
              <a:gd name="connsiteX52" fmla="*/ 1913635 w 1959100"/>
              <a:gd name="connsiteY52" fmla="*/ 577142 h 1398977"/>
              <a:gd name="connsiteX53" fmla="*/ 1927922 w 1959100"/>
              <a:gd name="connsiteY53" fmla="*/ 653343 h 1398977"/>
              <a:gd name="connsiteX54" fmla="*/ 1923160 w 1959100"/>
              <a:gd name="connsiteY54" fmla="*/ 708111 h 1398977"/>
              <a:gd name="connsiteX55" fmla="*/ 1920778 w 1959100"/>
              <a:gd name="connsiteY55" fmla="*/ 767642 h 1398977"/>
              <a:gd name="connsiteX56" fmla="*/ 1954116 w 1959100"/>
              <a:gd name="connsiteY56" fmla="*/ 839080 h 1398977"/>
              <a:gd name="connsiteX57" fmla="*/ 1956497 w 1959100"/>
              <a:gd name="connsiteY57" fmla="*/ 860511 h 1398977"/>
              <a:gd name="connsiteX58" fmla="*/ 1930303 w 1959100"/>
              <a:gd name="connsiteY58" fmla="*/ 924805 h 1398977"/>
              <a:gd name="connsiteX59" fmla="*/ 1875535 w 1959100"/>
              <a:gd name="connsiteY59" fmla="*/ 989099 h 1398977"/>
              <a:gd name="connsiteX60" fmla="*/ 1873153 w 1959100"/>
              <a:gd name="connsiteY60" fmla="*/ 1048630 h 1398977"/>
              <a:gd name="connsiteX61" fmla="*/ 1894583 w 1959100"/>
              <a:gd name="connsiteY61" fmla="*/ 1079585 h 1398977"/>
              <a:gd name="connsiteX62" fmla="*/ 1811240 w 1959100"/>
              <a:gd name="connsiteY62" fmla="*/ 1029580 h 1398977"/>
              <a:gd name="connsiteX63" fmla="*/ 1763615 w 1959100"/>
              <a:gd name="connsiteY63" fmla="*/ 1077204 h 1398977"/>
              <a:gd name="connsiteX64" fmla="*/ 1687415 w 1959100"/>
              <a:gd name="connsiteY64" fmla="*/ 1001004 h 1398977"/>
              <a:gd name="connsiteX65" fmla="*/ 1656459 w 1959100"/>
              <a:gd name="connsiteY65" fmla="*/ 970048 h 1398977"/>
              <a:gd name="connsiteX66" fmla="*/ 1573115 w 1959100"/>
              <a:gd name="connsiteY66" fmla="*/ 941473 h 1398977"/>
              <a:gd name="connsiteX67" fmla="*/ 1508821 w 1959100"/>
              <a:gd name="connsiteY67" fmla="*/ 855748 h 1398977"/>
              <a:gd name="connsiteX68" fmla="*/ 1463577 w 1959100"/>
              <a:gd name="connsiteY68" fmla="*/ 822411 h 1398977"/>
              <a:gd name="connsiteX69" fmla="*/ 1406427 w 1959100"/>
              <a:gd name="connsiteY69" fmla="*/ 812885 h 1398977"/>
              <a:gd name="connsiteX70" fmla="*/ 1315940 w 1959100"/>
              <a:gd name="connsiteY70" fmla="*/ 827175 h 1398977"/>
              <a:gd name="connsiteX71" fmla="*/ 1299271 w 1959100"/>
              <a:gd name="connsiteY71" fmla="*/ 824792 h 1398977"/>
              <a:gd name="connsiteX72" fmla="*/ 1258790 w 1959100"/>
              <a:gd name="connsiteY72" fmla="*/ 850985 h 1398977"/>
              <a:gd name="connsiteX73" fmla="*/ 1225452 w 1959100"/>
              <a:gd name="connsiteY73" fmla="*/ 867654 h 1398977"/>
              <a:gd name="connsiteX74" fmla="*/ 1220690 w 1959100"/>
              <a:gd name="connsiteY74" fmla="*/ 889086 h 1398977"/>
              <a:gd name="connsiteX75" fmla="*/ 1189734 w 1959100"/>
              <a:gd name="connsiteY75" fmla="*/ 908136 h 1398977"/>
              <a:gd name="connsiteX76" fmla="*/ 1165921 w 1959100"/>
              <a:gd name="connsiteY76" fmla="*/ 941473 h 1398977"/>
              <a:gd name="connsiteX77" fmla="*/ 1108771 w 1959100"/>
              <a:gd name="connsiteY77" fmla="*/ 970048 h 1398977"/>
              <a:gd name="connsiteX78" fmla="*/ 1087340 w 1959100"/>
              <a:gd name="connsiteY78" fmla="*/ 1001005 h 1398977"/>
              <a:gd name="connsiteX79" fmla="*/ 1061146 w 1959100"/>
              <a:gd name="connsiteY79" fmla="*/ 1027198 h 1398977"/>
              <a:gd name="connsiteX80" fmla="*/ 1046859 w 1959100"/>
              <a:gd name="connsiteY80" fmla="*/ 1093873 h 1398977"/>
              <a:gd name="connsiteX81" fmla="*/ 1058765 w 1959100"/>
              <a:gd name="connsiteY81" fmla="*/ 1141498 h 1398977"/>
              <a:gd name="connsiteX82" fmla="*/ 1084959 w 1959100"/>
              <a:gd name="connsiteY82" fmla="*/ 1181979 h 1398977"/>
              <a:gd name="connsiteX83" fmla="*/ 1089721 w 1959100"/>
              <a:gd name="connsiteY83" fmla="*/ 1229605 h 1398977"/>
              <a:gd name="connsiteX84" fmla="*/ 1075434 w 1959100"/>
              <a:gd name="connsiteY84" fmla="*/ 1260560 h 1398977"/>
              <a:gd name="connsiteX85" fmla="*/ 1065909 w 1959100"/>
              <a:gd name="connsiteY85" fmla="*/ 1291518 h 1398977"/>
              <a:gd name="connsiteX86" fmla="*/ 980184 w 1959100"/>
              <a:gd name="connsiteY86" fmla="*/ 1365335 h 1398977"/>
              <a:gd name="connsiteX87" fmla="*/ 956371 w 1959100"/>
              <a:gd name="connsiteY87" fmla="*/ 1386767 h 1398977"/>
              <a:gd name="connsiteX88" fmla="*/ 898572 w 1959100"/>
              <a:gd name="connsiteY88" fmla="*/ 1396769 h 1398977"/>
              <a:gd name="connsiteX89" fmla="*/ 784921 w 1959100"/>
              <a:gd name="connsiteY89" fmla="*/ 1341524 h 1398977"/>
              <a:gd name="connsiteX90" fmla="*/ 737296 w 1959100"/>
              <a:gd name="connsiteY90" fmla="*/ 1312948 h 1398977"/>
              <a:gd name="connsiteX91" fmla="*/ 653952 w 1959100"/>
              <a:gd name="connsiteY91" fmla="*/ 1284375 h 1398977"/>
              <a:gd name="connsiteX92" fmla="*/ 568227 w 1959100"/>
              <a:gd name="connsiteY92" fmla="*/ 1270085 h 1398977"/>
              <a:gd name="connsiteX93" fmla="*/ 513459 w 1959100"/>
              <a:gd name="connsiteY93" fmla="*/ 1279610 h 1398977"/>
              <a:gd name="connsiteX94" fmla="*/ 458690 w 1959100"/>
              <a:gd name="connsiteY94" fmla="*/ 1277229 h 1398977"/>
              <a:gd name="connsiteX95" fmla="*/ 358677 w 1959100"/>
              <a:gd name="connsiteY95" fmla="*/ 1293898 h 1398977"/>
              <a:gd name="connsiteX96" fmla="*/ 280096 w 1959100"/>
              <a:gd name="connsiteY96" fmla="*/ 1281993 h 1398977"/>
              <a:gd name="connsiteX97" fmla="*/ 213421 w 1959100"/>
              <a:gd name="connsiteY97" fmla="*/ 1258179 h 1398977"/>
              <a:gd name="connsiteX98" fmla="*/ 137221 w 1959100"/>
              <a:gd name="connsiteY98" fmla="*/ 1186743 h 1398977"/>
              <a:gd name="connsiteX99" fmla="*/ 41972 w 1959100"/>
              <a:gd name="connsiteY99" fmla="*/ 1136736 h 1398977"/>
              <a:gd name="connsiteX100" fmla="*/ 15777 w 1959100"/>
              <a:gd name="connsiteY100" fmla="*/ 1072443 h 1398977"/>
              <a:gd name="connsiteX101" fmla="*/ 37209 w 1959100"/>
              <a:gd name="connsiteY101" fmla="*/ 1055774 h 1398977"/>
              <a:gd name="connsiteX102" fmla="*/ 53877 w 1959100"/>
              <a:gd name="connsiteY102" fmla="*/ 1010530 h 1398977"/>
              <a:gd name="connsiteX103" fmla="*/ 46790 w 1959100"/>
              <a:gd name="connsiteY103" fmla="*/ 974998 h 1398977"/>
              <a:gd name="connsiteX0" fmla="*/ 46790 w 1959100"/>
              <a:gd name="connsiteY0" fmla="*/ 974998 h 1398977"/>
              <a:gd name="connsiteX1" fmla="*/ 27684 w 1959100"/>
              <a:gd name="connsiteY1" fmla="*/ 929568 h 1398977"/>
              <a:gd name="connsiteX2" fmla="*/ 34827 w 1959100"/>
              <a:gd name="connsiteY2" fmla="*/ 872418 h 1398977"/>
              <a:gd name="connsiteX3" fmla="*/ 6252 w 1959100"/>
              <a:gd name="connsiteY3" fmla="*/ 774785 h 1398977"/>
              <a:gd name="connsiteX4" fmla="*/ 25302 w 1959100"/>
              <a:gd name="connsiteY4" fmla="*/ 777168 h 1398977"/>
              <a:gd name="connsiteX5" fmla="*/ 249141 w 1959100"/>
              <a:gd name="connsiteY5" fmla="*/ 860510 h 1398977"/>
              <a:gd name="connsiteX6" fmla="*/ 261047 w 1959100"/>
              <a:gd name="connsiteY6" fmla="*/ 820030 h 1398977"/>
              <a:gd name="connsiteX7" fmla="*/ 239615 w 1959100"/>
              <a:gd name="connsiteY7" fmla="*/ 770022 h 1398977"/>
              <a:gd name="connsiteX8" fmla="*/ 156271 w 1959100"/>
              <a:gd name="connsiteY8" fmla="*/ 710493 h 1398977"/>
              <a:gd name="connsiteX9" fmla="*/ 265810 w 1959100"/>
              <a:gd name="connsiteY9" fmla="*/ 717635 h 1398977"/>
              <a:gd name="connsiteX10" fmla="*/ 182465 w 1959100"/>
              <a:gd name="connsiteY10" fmla="*/ 629530 h 1398977"/>
              <a:gd name="connsiteX11" fmla="*/ 289622 w 1959100"/>
              <a:gd name="connsiteY11" fmla="*/ 691441 h 1398977"/>
              <a:gd name="connsiteX12" fmla="*/ 353914 w 1959100"/>
              <a:gd name="connsiteY12" fmla="*/ 653342 h 1398977"/>
              <a:gd name="connsiteX13" fmla="*/ 234853 w 1959100"/>
              <a:gd name="connsiteY13" fmla="*/ 589048 h 1398977"/>
              <a:gd name="connsiteX14" fmla="*/ 392016 w 1959100"/>
              <a:gd name="connsiteY14" fmla="*/ 567617 h 1398977"/>
              <a:gd name="connsiteX15" fmla="*/ 315815 w 1959100"/>
              <a:gd name="connsiteY15" fmla="*/ 472366 h 1398977"/>
              <a:gd name="connsiteX16" fmla="*/ 408685 w 1959100"/>
              <a:gd name="connsiteY16" fmla="*/ 417598 h 1398977"/>
              <a:gd name="connsiteX17" fmla="*/ 520603 w 1959100"/>
              <a:gd name="connsiteY17" fmla="*/ 379497 h 1398977"/>
              <a:gd name="connsiteX18" fmla="*/ 634903 w 1959100"/>
              <a:gd name="connsiteY18" fmla="*/ 431885 h 1398977"/>
              <a:gd name="connsiteX19" fmla="*/ 651578 w 1959100"/>
              <a:gd name="connsiteY19" fmla="*/ 331875 h 1398977"/>
              <a:gd name="connsiteX20" fmla="*/ 706340 w 1959100"/>
              <a:gd name="connsiteY20" fmla="*/ 253292 h 1398977"/>
              <a:gd name="connsiteX21" fmla="*/ 753965 w 1959100"/>
              <a:gd name="connsiteY21" fmla="*/ 98512 h 1398977"/>
              <a:gd name="connsiteX22" fmla="*/ 837310 w 1959100"/>
              <a:gd name="connsiteY22" fmla="*/ 79459 h 1398977"/>
              <a:gd name="connsiteX23" fmla="*/ 937321 w 1959100"/>
              <a:gd name="connsiteY23" fmla="*/ 46123 h 1398977"/>
              <a:gd name="connsiteX24" fmla="*/ 958752 w 1959100"/>
              <a:gd name="connsiteY24" fmla="*/ 880 h 1398977"/>
              <a:gd name="connsiteX25" fmla="*/ 973040 w 1959100"/>
              <a:gd name="connsiteY25" fmla="*/ 17549 h 1398977"/>
              <a:gd name="connsiteX26" fmla="*/ 1015902 w 1959100"/>
              <a:gd name="connsiteY26" fmla="*/ 34218 h 1398977"/>
              <a:gd name="connsiteX27" fmla="*/ 1039716 w 1959100"/>
              <a:gd name="connsiteY27" fmla="*/ 46124 h 1398977"/>
              <a:gd name="connsiteX28" fmla="*/ 1096865 w 1959100"/>
              <a:gd name="connsiteY28" fmla="*/ 62793 h 1398977"/>
              <a:gd name="connsiteX29" fmla="*/ 1125441 w 1959100"/>
              <a:gd name="connsiteY29" fmla="*/ 93748 h 1398977"/>
              <a:gd name="connsiteX30" fmla="*/ 1165928 w 1959100"/>
              <a:gd name="connsiteY30" fmla="*/ 108037 h 1398977"/>
              <a:gd name="connsiteX31" fmla="*/ 1206403 w 1959100"/>
              <a:gd name="connsiteY31" fmla="*/ 105655 h 1398977"/>
              <a:gd name="connsiteX32" fmla="*/ 1220691 w 1959100"/>
              <a:gd name="connsiteY32" fmla="*/ 117561 h 1398977"/>
              <a:gd name="connsiteX33" fmla="*/ 1256410 w 1959100"/>
              <a:gd name="connsiteY33" fmla="*/ 141374 h 1398977"/>
              <a:gd name="connsiteX34" fmla="*/ 1273078 w 1959100"/>
              <a:gd name="connsiteY34" fmla="*/ 131849 h 1398977"/>
              <a:gd name="connsiteX35" fmla="*/ 1308797 w 1959100"/>
              <a:gd name="connsiteY35" fmla="*/ 141374 h 1398977"/>
              <a:gd name="connsiteX36" fmla="*/ 1368327 w 1959100"/>
              <a:gd name="connsiteY36" fmla="*/ 203287 h 1398977"/>
              <a:gd name="connsiteX37" fmla="*/ 1344514 w 1959100"/>
              <a:gd name="connsiteY37" fmla="*/ 253292 h 1398977"/>
              <a:gd name="connsiteX38" fmla="*/ 1387379 w 1959100"/>
              <a:gd name="connsiteY38" fmla="*/ 339018 h 1398977"/>
              <a:gd name="connsiteX39" fmla="*/ 1408809 w 1959100"/>
              <a:gd name="connsiteY39" fmla="*/ 396168 h 1398977"/>
              <a:gd name="connsiteX40" fmla="*/ 1435002 w 1959100"/>
              <a:gd name="connsiteY40" fmla="*/ 422361 h 1398977"/>
              <a:gd name="connsiteX41" fmla="*/ 1482628 w 1959100"/>
              <a:gd name="connsiteY41" fmla="*/ 455698 h 1398977"/>
              <a:gd name="connsiteX42" fmla="*/ 1539779 w 1959100"/>
              <a:gd name="connsiteY42" fmla="*/ 436649 h 1398977"/>
              <a:gd name="connsiteX43" fmla="*/ 1608835 w 1959100"/>
              <a:gd name="connsiteY43" fmla="*/ 374736 h 1398977"/>
              <a:gd name="connsiteX44" fmla="*/ 1625503 w 1959100"/>
              <a:gd name="connsiteY44" fmla="*/ 362830 h 1398977"/>
              <a:gd name="connsiteX45" fmla="*/ 1663603 w 1959100"/>
              <a:gd name="connsiteY45" fmla="*/ 403311 h 1398977"/>
              <a:gd name="connsiteX46" fmla="*/ 1694560 w 1959100"/>
              <a:gd name="connsiteY46" fmla="*/ 417599 h 1398977"/>
              <a:gd name="connsiteX47" fmla="*/ 1737422 w 1959100"/>
              <a:gd name="connsiteY47" fmla="*/ 441411 h 1398977"/>
              <a:gd name="connsiteX48" fmla="*/ 1765997 w 1959100"/>
              <a:gd name="connsiteY48" fmla="*/ 469986 h 1398977"/>
              <a:gd name="connsiteX49" fmla="*/ 1846960 w 1959100"/>
              <a:gd name="connsiteY49" fmla="*/ 512849 h 1398977"/>
              <a:gd name="connsiteX50" fmla="*/ 1877916 w 1959100"/>
              <a:gd name="connsiteY50" fmla="*/ 512849 h 1398977"/>
              <a:gd name="connsiteX51" fmla="*/ 1913635 w 1959100"/>
              <a:gd name="connsiteY51" fmla="*/ 519993 h 1398977"/>
              <a:gd name="connsiteX52" fmla="*/ 1913635 w 1959100"/>
              <a:gd name="connsiteY52" fmla="*/ 577142 h 1398977"/>
              <a:gd name="connsiteX53" fmla="*/ 1927922 w 1959100"/>
              <a:gd name="connsiteY53" fmla="*/ 653343 h 1398977"/>
              <a:gd name="connsiteX54" fmla="*/ 1923160 w 1959100"/>
              <a:gd name="connsiteY54" fmla="*/ 708111 h 1398977"/>
              <a:gd name="connsiteX55" fmla="*/ 1920778 w 1959100"/>
              <a:gd name="connsiteY55" fmla="*/ 767642 h 1398977"/>
              <a:gd name="connsiteX56" fmla="*/ 1954116 w 1959100"/>
              <a:gd name="connsiteY56" fmla="*/ 839080 h 1398977"/>
              <a:gd name="connsiteX57" fmla="*/ 1956497 w 1959100"/>
              <a:gd name="connsiteY57" fmla="*/ 860511 h 1398977"/>
              <a:gd name="connsiteX58" fmla="*/ 1930303 w 1959100"/>
              <a:gd name="connsiteY58" fmla="*/ 924805 h 1398977"/>
              <a:gd name="connsiteX59" fmla="*/ 1875535 w 1959100"/>
              <a:gd name="connsiteY59" fmla="*/ 989099 h 1398977"/>
              <a:gd name="connsiteX60" fmla="*/ 1873153 w 1959100"/>
              <a:gd name="connsiteY60" fmla="*/ 1048630 h 1398977"/>
              <a:gd name="connsiteX61" fmla="*/ 1894583 w 1959100"/>
              <a:gd name="connsiteY61" fmla="*/ 1079585 h 1398977"/>
              <a:gd name="connsiteX62" fmla="*/ 1811240 w 1959100"/>
              <a:gd name="connsiteY62" fmla="*/ 1029580 h 1398977"/>
              <a:gd name="connsiteX63" fmla="*/ 1763615 w 1959100"/>
              <a:gd name="connsiteY63" fmla="*/ 1077204 h 1398977"/>
              <a:gd name="connsiteX64" fmla="*/ 1687415 w 1959100"/>
              <a:gd name="connsiteY64" fmla="*/ 1001004 h 1398977"/>
              <a:gd name="connsiteX65" fmla="*/ 1656459 w 1959100"/>
              <a:gd name="connsiteY65" fmla="*/ 970048 h 1398977"/>
              <a:gd name="connsiteX66" fmla="*/ 1573115 w 1959100"/>
              <a:gd name="connsiteY66" fmla="*/ 941473 h 1398977"/>
              <a:gd name="connsiteX67" fmla="*/ 1508821 w 1959100"/>
              <a:gd name="connsiteY67" fmla="*/ 855748 h 1398977"/>
              <a:gd name="connsiteX68" fmla="*/ 1463577 w 1959100"/>
              <a:gd name="connsiteY68" fmla="*/ 822411 h 1398977"/>
              <a:gd name="connsiteX69" fmla="*/ 1406427 w 1959100"/>
              <a:gd name="connsiteY69" fmla="*/ 812885 h 1398977"/>
              <a:gd name="connsiteX70" fmla="*/ 1315940 w 1959100"/>
              <a:gd name="connsiteY70" fmla="*/ 827175 h 1398977"/>
              <a:gd name="connsiteX71" fmla="*/ 1299271 w 1959100"/>
              <a:gd name="connsiteY71" fmla="*/ 824792 h 1398977"/>
              <a:gd name="connsiteX72" fmla="*/ 1258790 w 1959100"/>
              <a:gd name="connsiteY72" fmla="*/ 850985 h 1398977"/>
              <a:gd name="connsiteX73" fmla="*/ 1225452 w 1959100"/>
              <a:gd name="connsiteY73" fmla="*/ 867654 h 1398977"/>
              <a:gd name="connsiteX74" fmla="*/ 1220690 w 1959100"/>
              <a:gd name="connsiteY74" fmla="*/ 889086 h 1398977"/>
              <a:gd name="connsiteX75" fmla="*/ 1189734 w 1959100"/>
              <a:gd name="connsiteY75" fmla="*/ 908136 h 1398977"/>
              <a:gd name="connsiteX76" fmla="*/ 1165921 w 1959100"/>
              <a:gd name="connsiteY76" fmla="*/ 941473 h 1398977"/>
              <a:gd name="connsiteX77" fmla="*/ 1108771 w 1959100"/>
              <a:gd name="connsiteY77" fmla="*/ 970048 h 1398977"/>
              <a:gd name="connsiteX78" fmla="*/ 1087340 w 1959100"/>
              <a:gd name="connsiteY78" fmla="*/ 1001005 h 1398977"/>
              <a:gd name="connsiteX79" fmla="*/ 1061146 w 1959100"/>
              <a:gd name="connsiteY79" fmla="*/ 1027198 h 1398977"/>
              <a:gd name="connsiteX80" fmla="*/ 1046859 w 1959100"/>
              <a:gd name="connsiteY80" fmla="*/ 1093873 h 1398977"/>
              <a:gd name="connsiteX81" fmla="*/ 1058765 w 1959100"/>
              <a:gd name="connsiteY81" fmla="*/ 1141498 h 1398977"/>
              <a:gd name="connsiteX82" fmla="*/ 1084959 w 1959100"/>
              <a:gd name="connsiteY82" fmla="*/ 1181979 h 1398977"/>
              <a:gd name="connsiteX83" fmla="*/ 1089721 w 1959100"/>
              <a:gd name="connsiteY83" fmla="*/ 1229605 h 1398977"/>
              <a:gd name="connsiteX84" fmla="*/ 1075434 w 1959100"/>
              <a:gd name="connsiteY84" fmla="*/ 1260560 h 1398977"/>
              <a:gd name="connsiteX85" fmla="*/ 1065909 w 1959100"/>
              <a:gd name="connsiteY85" fmla="*/ 1291518 h 1398977"/>
              <a:gd name="connsiteX86" fmla="*/ 980184 w 1959100"/>
              <a:gd name="connsiteY86" fmla="*/ 1365335 h 1398977"/>
              <a:gd name="connsiteX87" fmla="*/ 956371 w 1959100"/>
              <a:gd name="connsiteY87" fmla="*/ 1386767 h 1398977"/>
              <a:gd name="connsiteX88" fmla="*/ 898572 w 1959100"/>
              <a:gd name="connsiteY88" fmla="*/ 1396769 h 1398977"/>
              <a:gd name="connsiteX89" fmla="*/ 784921 w 1959100"/>
              <a:gd name="connsiteY89" fmla="*/ 1341524 h 1398977"/>
              <a:gd name="connsiteX90" fmla="*/ 737296 w 1959100"/>
              <a:gd name="connsiteY90" fmla="*/ 1312948 h 1398977"/>
              <a:gd name="connsiteX91" fmla="*/ 653952 w 1959100"/>
              <a:gd name="connsiteY91" fmla="*/ 1284375 h 1398977"/>
              <a:gd name="connsiteX92" fmla="*/ 568227 w 1959100"/>
              <a:gd name="connsiteY92" fmla="*/ 1270085 h 1398977"/>
              <a:gd name="connsiteX93" fmla="*/ 513459 w 1959100"/>
              <a:gd name="connsiteY93" fmla="*/ 1279610 h 1398977"/>
              <a:gd name="connsiteX94" fmla="*/ 458690 w 1959100"/>
              <a:gd name="connsiteY94" fmla="*/ 1277229 h 1398977"/>
              <a:gd name="connsiteX95" fmla="*/ 358677 w 1959100"/>
              <a:gd name="connsiteY95" fmla="*/ 1293898 h 1398977"/>
              <a:gd name="connsiteX96" fmla="*/ 280096 w 1959100"/>
              <a:gd name="connsiteY96" fmla="*/ 1281993 h 1398977"/>
              <a:gd name="connsiteX97" fmla="*/ 213421 w 1959100"/>
              <a:gd name="connsiteY97" fmla="*/ 1258179 h 1398977"/>
              <a:gd name="connsiteX98" fmla="*/ 265808 w 1959100"/>
              <a:gd name="connsiteY98" fmla="*/ 881943 h 1398977"/>
              <a:gd name="connsiteX99" fmla="*/ 41972 w 1959100"/>
              <a:gd name="connsiteY99" fmla="*/ 1136736 h 1398977"/>
              <a:gd name="connsiteX100" fmla="*/ 15777 w 1959100"/>
              <a:gd name="connsiteY100" fmla="*/ 1072443 h 1398977"/>
              <a:gd name="connsiteX101" fmla="*/ 37209 w 1959100"/>
              <a:gd name="connsiteY101" fmla="*/ 1055774 h 1398977"/>
              <a:gd name="connsiteX102" fmla="*/ 53877 w 1959100"/>
              <a:gd name="connsiteY102" fmla="*/ 1010530 h 1398977"/>
              <a:gd name="connsiteX103" fmla="*/ 46790 w 1959100"/>
              <a:gd name="connsiteY103" fmla="*/ 974998 h 1398977"/>
              <a:gd name="connsiteX0" fmla="*/ 46790 w 1959100"/>
              <a:gd name="connsiteY0" fmla="*/ 974998 h 1398977"/>
              <a:gd name="connsiteX1" fmla="*/ 27684 w 1959100"/>
              <a:gd name="connsiteY1" fmla="*/ 929568 h 1398977"/>
              <a:gd name="connsiteX2" fmla="*/ 34827 w 1959100"/>
              <a:gd name="connsiteY2" fmla="*/ 872418 h 1398977"/>
              <a:gd name="connsiteX3" fmla="*/ 6252 w 1959100"/>
              <a:gd name="connsiteY3" fmla="*/ 774785 h 1398977"/>
              <a:gd name="connsiteX4" fmla="*/ 25302 w 1959100"/>
              <a:gd name="connsiteY4" fmla="*/ 777168 h 1398977"/>
              <a:gd name="connsiteX5" fmla="*/ 249141 w 1959100"/>
              <a:gd name="connsiteY5" fmla="*/ 860510 h 1398977"/>
              <a:gd name="connsiteX6" fmla="*/ 261047 w 1959100"/>
              <a:gd name="connsiteY6" fmla="*/ 820030 h 1398977"/>
              <a:gd name="connsiteX7" fmla="*/ 239615 w 1959100"/>
              <a:gd name="connsiteY7" fmla="*/ 770022 h 1398977"/>
              <a:gd name="connsiteX8" fmla="*/ 156271 w 1959100"/>
              <a:gd name="connsiteY8" fmla="*/ 710493 h 1398977"/>
              <a:gd name="connsiteX9" fmla="*/ 265810 w 1959100"/>
              <a:gd name="connsiteY9" fmla="*/ 717635 h 1398977"/>
              <a:gd name="connsiteX10" fmla="*/ 182465 w 1959100"/>
              <a:gd name="connsiteY10" fmla="*/ 629530 h 1398977"/>
              <a:gd name="connsiteX11" fmla="*/ 289622 w 1959100"/>
              <a:gd name="connsiteY11" fmla="*/ 691441 h 1398977"/>
              <a:gd name="connsiteX12" fmla="*/ 353914 w 1959100"/>
              <a:gd name="connsiteY12" fmla="*/ 653342 h 1398977"/>
              <a:gd name="connsiteX13" fmla="*/ 234853 w 1959100"/>
              <a:gd name="connsiteY13" fmla="*/ 589048 h 1398977"/>
              <a:gd name="connsiteX14" fmla="*/ 392016 w 1959100"/>
              <a:gd name="connsiteY14" fmla="*/ 567617 h 1398977"/>
              <a:gd name="connsiteX15" fmla="*/ 315815 w 1959100"/>
              <a:gd name="connsiteY15" fmla="*/ 472366 h 1398977"/>
              <a:gd name="connsiteX16" fmla="*/ 408685 w 1959100"/>
              <a:gd name="connsiteY16" fmla="*/ 417598 h 1398977"/>
              <a:gd name="connsiteX17" fmla="*/ 520603 w 1959100"/>
              <a:gd name="connsiteY17" fmla="*/ 379497 h 1398977"/>
              <a:gd name="connsiteX18" fmla="*/ 634903 w 1959100"/>
              <a:gd name="connsiteY18" fmla="*/ 431885 h 1398977"/>
              <a:gd name="connsiteX19" fmla="*/ 651578 w 1959100"/>
              <a:gd name="connsiteY19" fmla="*/ 331875 h 1398977"/>
              <a:gd name="connsiteX20" fmla="*/ 706340 w 1959100"/>
              <a:gd name="connsiteY20" fmla="*/ 253292 h 1398977"/>
              <a:gd name="connsiteX21" fmla="*/ 753965 w 1959100"/>
              <a:gd name="connsiteY21" fmla="*/ 98512 h 1398977"/>
              <a:gd name="connsiteX22" fmla="*/ 837310 w 1959100"/>
              <a:gd name="connsiteY22" fmla="*/ 79459 h 1398977"/>
              <a:gd name="connsiteX23" fmla="*/ 937321 w 1959100"/>
              <a:gd name="connsiteY23" fmla="*/ 46123 h 1398977"/>
              <a:gd name="connsiteX24" fmla="*/ 958752 w 1959100"/>
              <a:gd name="connsiteY24" fmla="*/ 880 h 1398977"/>
              <a:gd name="connsiteX25" fmla="*/ 973040 w 1959100"/>
              <a:gd name="connsiteY25" fmla="*/ 17549 h 1398977"/>
              <a:gd name="connsiteX26" fmla="*/ 1015902 w 1959100"/>
              <a:gd name="connsiteY26" fmla="*/ 34218 h 1398977"/>
              <a:gd name="connsiteX27" fmla="*/ 1039716 w 1959100"/>
              <a:gd name="connsiteY27" fmla="*/ 46124 h 1398977"/>
              <a:gd name="connsiteX28" fmla="*/ 1096865 w 1959100"/>
              <a:gd name="connsiteY28" fmla="*/ 62793 h 1398977"/>
              <a:gd name="connsiteX29" fmla="*/ 1125441 w 1959100"/>
              <a:gd name="connsiteY29" fmla="*/ 93748 h 1398977"/>
              <a:gd name="connsiteX30" fmla="*/ 1165928 w 1959100"/>
              <a:gd name="connsiteY30" fmla="*/ 108037 h 1398977"/>
              <a:gd name="connsiteX31" fmla="*/ 1206403 w 1959100"/>
              <a:gd name="connsiteY31" fmla="*/ 105655 h 1398977"/>
              <a:gd name="connsiteX32" fmla="*/ 1220691 w 1959100"/>
              <a:gd name="connsiteY32" fmla="*/ 117561 h 1398977"/>
              <a:gd name="connsiteX33" fmla="*/ 1256410 w 1959100"/>
              <a:gd name="connsiteY33" fmla="*/ 141374 h 1398977"/>
              <a:gd name="connsiteX34" fmla="*/ 1273078 w 1959100"/>
              <a:gd name="connsiteY34" fmla="*/ 131849 h 1398977"/>
              <a:gd name="connsiteX35" fmla="*/ 1308797 w 1959100"/>
              <a:gd name="connsiteY35" fmla="*/ 141374 h 1398977"/>
              <a:gd name="connsiteX36" fmla="*/ 1368327 w 1959100"/>
              <a:gd name="connsiteY36" fmla="*/ 203287 h 1398977"/>
              <a:gd name="connsiteX37" fmla="*/ 1344514 w 1959100"/>
              <a:gd name="connsiteY37" fmla="*/ 253292 h 1398977"/>
              <a:gd name="connsiteX38" fmla="*/ 1387379 w 1959100"/>
              <a:gd name="connsiteY38" fmla="*/ 339018 h 1398977"/>
              <a:gd name="connsiteX39" fmla="*/ 1408809 w 1959100"/>
              <a:gd name="connsiteY39" fmla="*/ 396168 h 1398977"/>
              <a:gd name="connsiteX40" fmla="*/ 1435002 w 1959100"/>
              <a:gd name="connsiteY40" fmla="*/ 422361 h 1398977"/>
              <a:gd name="connsiteX41" fmla="*/ 1482628 w 1959100"/>
              <a:gd name="connsiteY41" fmla="*/ 455698 h 1398977"/>
              <a:gd name="connsiteX42" fmla="*/ 1539779 w 1959100"/>
              <a:gd name="connsiteY42" fmla="*/ 436649 h 1398977"/>
              <a:gd name="connsiteX43" fmla="*/ 1608835 w 1959100"/>
              <a:gd name="connsiteY43" fmla="*/ 374736 h 1398977"/>
              <a:gd name="connsiteX44" fmla="*/ 1625503 w 1959100"/>
              <a:gd name="connsiteY44" fmla="*/ 362830 h 1398977"/>
              <a:gd name="connsiteX45" fmla="*/ 1663603 w 1959100"/>
              <a:gd name="connsiteY45" fmla="*/ 403311 h 1398977"/>
              <a:gd name="connsiteX46" fmla="*/ 1694560 w 1959100"/>
              <a:gd name="connsiteY46" fmla="*/ 417599 h 1398977"/>
              <a:gd name="connsiteX47" fmla="*/ 1737422 w 1959100"/>
              <a:gd name="connsiteY47" fmla="*/ 441411 h 1398977"/>
              <a:gd name="connsiteX48" fmla="*/ 1765997 w 1959100"/>
              <a:gd name="connsiteY48" fmla="*/ 469986 h 1398977"/>
              <a:gd name="connsiteX49" fmla="*/ 1846960 w 1959100"/>
              <a:gd name="connsiteY49" fmla="*/ 512849 h 1398977"/>
              <a:gd name="connsiteX50" fmla="*/ 1877916 w 1959100"/>
              <a:gd name="connsiteY50" fmla="*/ 512849 h 1398977"/>
              <a:gd name="connsiteX51" fmla="*/ 1913635 w 1959100"/>
              <a:gd name="connsiteY51" fmla="*/ 519993 h 1398977"/>
              <a:gd name="connsiteX52" fmla="*/ 1913635 w 1959100"/>
              <a:gd name="connsiteY52" fmla="*/ 577142 h 1398977"/>
              <a:gd name="connsiteX53" fmla="*/ 1927922 w 1959100"/>
              <a:gd name="connsiteY53" fmla="*/ 653343 h 1398977"/>
              <a:gd name="connsiteX54" fmla="*/ 1923160 w 1959100"/>
              <a:gd name="connsiteY54" fmla="*/ 708111 h 1398977"/>
              <a:gd name="connsiteX55" fmla="*/ 1920778 w 1959100"/>
              <a:gd name="connsiteY55" fmla="*/ 767642 h 1398977"/>
              <a:gd name="connsiteX56" fmla="*/ 1954116 w 1959100"/>
              <a:gd name="connsiteY56" fmla="*/ 839080 h 1398977"/>
              <a:gd name="connsiteX57" fmla="*/ 1956497 w 1959100"/>
              <a:gd name="connsiteY57" fmla="*/ 860511 h 1398977"/>
              <a:gd name="connsiteX58" fmla="*/ 1930303 w 1959100"/>
              <a:gd name="connsiteY58" fmla="*/ 924805 h 1398977"/>
              <a:gd name="connsiteX59" fmla="*/ 1875535 w 1959100"/>
              <a:gd name="connsiteY59" fmla="*/ 989099 h 1398977"/>
              <a:gd name="connsiteX60" fmla="*/ 1873153 w 1959100"/>
              <a:gd name="connsiteY60" fmla="*/ 1048630 h 1398977"/>
              <a:gd name="connsiteX61" fmla="*/ 1894583 w 1959100"/>
              <a:gd name="connsiteY61" fmla="*/ 1079585 h 1398977"/>
              <a:gd name="connsiteX62" fmla="*/ 1811240 w 1959100"/>
              <a:gd name="connsiteY62" fmla="*/ 1029580 h 1398977"/>
              <a:gd name="connsiteX63" fmla="*/ 1763615 w 1959100"/>
              <a:gd name="connsiteY63" fmla="*/ 1077204 h 1398977"/>
              <a:gd name="connsiteX64" fmla="*/ 1687415 w 1959100"/>
              <a:gd name="connsiteY64" fmla="*/ 1001004 h 1398977"/>
              <a:gd name="connsiteX65" fmla="*/ 1656459 w 1959100"/>
              <a:gd name="connsiteY65" fmla="*/ 970048 h 1398977"/>
              <a:gd name="connsiteX66" fmla="*/ 1573115 w 1959100"/>
              <a:gd name="connsiteY66" fmla="*/ 941473 h 1398977"/>
              <a:gd name="connsiteX67" fmla="*/ 1508821 w 1959100"/>
              <a:gd name="connsiteY67" fmla="*/ 855748 h 1398977"/>
              <a:gd name="connsiteX68" fmla="*/ 1463577 w 1959100"/>
              <a:gd name="connsiteY68" fmla="*/ 822411 h 1398977"/>
              <a:gd name="connsiteX69" fmla="*/ 1406427 w 1959100"/>
              <a:gd name="connsiteY69" fmla="*/ 812885 h 1398977"/>
              <a:gd name="connsiteX70" fmla="*/ 1315940 w 1959100"/>
              <a:gd name="connsiteY70" fmla="*/ 827175 h 1398977"/>
              <a:gd name="connsiteX71" fmla="*/ 1299271 w 1959100"/>
              <a:gd name="connsiteY71" fmla="*/ 824792 h 1398977"/>
              <a:gd name="connsiteX72" fmla="*/ 1258790 w 1959100"/>
              <a:gd name="connsiteY72" fmla="*/ 850985 h 1398977"/>
              <a:gd name="connsiteX73" fmla="*/ 1225452 w 1959100"/>
              <a:gd name="connsiteY73" fmla="*/ 867654 h 1398977"/>
              <a:gd name="connsiteX74" fmla="*/ 1220690 w 1959100"/>
              <a:gd name="connsiteY74" fmla="*/ 889086 h 1398977"/>
              <a:gd name="connsiteX75" fmla="*/ 1189734 w 1959100"/>
              <a:gd name="connsiteY75" fmla="*/ 908136 h 1398977"/>
              <a:gd name="connsiteX76" fmla="*/ 1165921 w 1959100"/>
              <a:gd name="connsiteY76" fmla="*/ 941473 h 1398977"/>
              <a:gd name="connsiteX77" fmla="*/ 1108771 w 1959100"/>
              <a:gd name="connsiteY77" fmla="*/ 970048 h 1398977"/>
              <a:gd name="connsiteX78" fmla="*/ 1087340 w 1959100"/>
              <a:gd name="connsiteY78" fmla="*/ 1001005 h 1398977"/>
              <a:gd name="connsiteX79" fmla="*/ 1061146 w 1959100"/>
              <a:gd name="connsiteY79" fmla="*/ 1027198 h 1398977"/>
              <a:gd name="connsiteX80" fmla="*/ 1046859 w 1959100"/>
              <a:gd name="connsiteY80" fmla="*/ 1093873 h 1398977"/>
              <a:gd name="connsiteX81" fmla="*/ 1058765 w 1959100"/>
              <a:gd name="connsiteY81" fmla="*/ 1141498 h 1398977"/>
              <a:gd name="connsiteX82" fmla="*/ 1084959 w 1959100"/>
              <a:gd name="connsiteY82" fmla="*/ 1181979 h 1398977"/>
              <a:gd name="connsiteX83" fmla="*/ 1089721 w 1959100"/>
              <a:gd name="connsiteY83" fmla="*/ 1229605 h 1398977"/>
              <a:gd name="connsiteX84" fmla="*/ 1075434 w 1959100"/>
              <a:gd name="connsiteY84" fmla="*/ 1260560 h 1398977"/>
              <a:gd name="connsiteX85" fmla="*/ 1065909 w 1959100"/>
              <a:gd name="connsiteY85" fmla="*/ 1291518 h 1398977"/>
              <a:gd name="connsiteX86" fmla="*/ 980184 w 1959100"/>
              <a:gd name="connsiteY86" fmla="*/ 1365335 h 1398977"/>
              <a:gd name="connsiteX87" fmla="*/ 956371 w 1959100"/>
              <a:gd name="connsiteY87" fmla="*/ 1386767 h 1398977"/>
              <a:gd name="connsiteX88" fmla="*/ 898572 w 1959100"/>
              <a:gd name="connsiteY88" fmla="*/ 1396769 h 1398977"/>
              <a:gd name="connsiteX89" fmla="*/ 784921 w 1959100"/>
              <a:gd name="connsiteY89" fmla="*/ 1341524 h 1398977"/>
              <a:gd name="connsiteX90" fmla="*/ 737296 w 1959100"/>
              <a:gd name="connsiteY90" fmla="*/ 1312948 h 1398977"/>
              <a:gd name="connsiteX91" fmla="*/ 653952 w 1959100"/>
              <a:gd name="connsiteY91" fmla="*/ 1284375 h 1398977"/>
              <a:gd name="connsiteX92" fmla="*/ 568227 w 1959100"/>
              <a:gd name="connsiteY92" fmla="*/ 1270085 h 1398977"/>
              <a:gd name="connsiteX93" fmla="*/ 513459 w 1959100"/>
              <a:gd name="connsiteY93" fmla="*/ 1279610 h 1398977"/>
              <a:gd name="connsiteX94" fmla="*/ 458690 w 1959100"/>
              <a:gd name="connsiteY94" fmla="*/ 1277229 h 1398977"/>
              <a:gd name="connsiteX95" fmla="*/ 358677 w 1959100"/>
              <a:gd name="connsiteY95" fmla="*/ 1293898 h 1398977"/>
              <a:gd name="connsiteX96" fmla="*/ 392015 w 1959100"/>
              <a:gd name="connsiteY96" fmla="*/ 905755 h 1398977"/>
              <a:gd name="connsiteX97" fmla="*/ 213421 w 1959100"/>
              <a:gd name="connsiteY97" fmla="*/ 1258179 h 1398977"/>
              <a:gd name="connsiteX98" fmla="*/ 265808 w 1959100"/>
              <a:gd name="connsiteY98" fmla="*/ 881943 h 1398977"/>
              <a:gd name="connsiteX99" fmla="*/ 41972 w 1959100"/>
              <a:gd name="connsiteY99" fmla="*/ 1136736 h 1398977"/>
              <a:gd name="connsiteX100" fmla="*/ 15777 w 1959100"/>
              <a:gd name="connsiteY100" fmla="*/ 1072443 h 1398977"/>
              <a:gd name="connsiteX101" fmla="*/ 37209 w 1959100"/>
              <a:gd name="connsiteY101" fmla="*/ 1055774 h 1398977"/>
              <a:gd name="connsiteX102" fmla="*/ 53877 w 1959100"/>
              <a:gd name="connsiteY102" fmla="*/ 1010530 h 1398977"/>
              <a:gd name="connsiteX103" fmla="*/ 46790 w 1959100"/>
              <a:gd name="connsiteY103" fmla="*/ 974998 h 1398977"/>
              <a:gd name="connsiteX0" fmla="*/ 46790 w 1959100"/>
              <a:gd name="connsiteY0" fmla="*/ 974998 h 1398977"/>
              <a:gd name="connsiteX1" fmla="*/ 27684 w 1959100"/>
              <a:gd name="connsiteY1" fmla="*/ 929568 h 1398977"/>
              <a:gd name="connsiteX2" fmla="*/ 34827 w 1959100"/>
              <a:gd name="connsiteY2" fmla="*/ 872418 h 1398977"/>
              <a:gd name="connsiteX3" fmla="*/ 6252 w 1959100"/>
              <a:gd name="connsiteY3" fmla="*/ 774785 h 1398977"/>
              <a:gd name="connsiteX4" fmla="*/ 25302 w 1959100"/>
              <a:gd name="connsiteY4" fmla="*/ 777168 h 1398977"/>
              <a:gd name="connsiteX5" fmla="*/ 249141 w 1959100"/>
              <a:gd name="connsiteY5" fmla="*/ 860510 h 1398977"/>
              <a:gd name="connsiteX6" fmla="*/ 261047 w 1959100"/>
              <a:gd name="connsiteY6" fmla="*/ 820030 h 1398977"/>
              <a:gd name="connsiteX7" fmla="*/ 239615 w 1959100"/>
              <a:gd name="connsiteY7" fmla="*/ 770022 h 1398977"/>
              <a:gd name="connsiteX8" fmla="*/ 156271 w 1959100"/>
              <a:gd name="connsiteY8" fmla="*/ 710493 h 1398977"/>
              <a:gd name="connsiteX9" fmla="*/ 265810 w 1959100"/>
              <a:gd name="connsiteY9" fmla="*/ 717635 h 1398977"/>
              <a:gd name="connsiteX10" fmla="*/ 182465 w 1959100"/>
              <a:gd name="connsiteY10" fmla="*/ 629530 h 1398977"/>
              <a:gd name="connsiteX11" fmla="*/ 289622 w 1959100"/>
              <a:gd name="connsiteY11" fmla="*/ 691441 h 1398977"/>
              <a:gd name="connsiteX12" fmla="*/ 353914 w 1959100"/>
              <a:gd name="connsiteY12" fmla="*/ 653342 h 1398977"/>
              <a:gd name="connsiteX13" fmla="*/ 234853 w 1959100"/>
              <a:gd name="connsiteY13" fmla="*/ 589048 h 1398977"/>
              <a:gd name="connsiteX14" fmla="*/ 392016 w 1959100"/>
              <a:gd name="connsiteY14" fmla="*/ 567617 h 1398977"/>
              <a:gd name="connsiteX15" fmla="*/ 315815 w 1959100"/>
              <a:gd name="connsiteY15" fmla="*/ 472366 h 1398977"/>
              <a:gd name="connsiteX16" fmla="*/ 408685 w 1959100"/>
              <a:gd name="connsiteY16" fmla="*/ 417598 h 1398977"/>
              <a:gd name="connsiteX17" fmla="*/ 520603 w 1959100"/>
              <a:gd name="connsiteY17" fmla="*/ 379497 h 1398977"/>
              <a:gd name="connsiteX18" fmla="*/ 634903 w 1959100"/>
              <a:gd name="connsiteY18" fmla="*/ 431885 h 1398977"/>
              <a:gd name="connsiteX19" fmla="*/ 651578 w 1959100"/>
              <a:gd name="connsiteY19" fmla="*/ 331875 h 1398977"/>
              <a:gd name="connsiteX20" fmla="*/ 706340 w 1959100"/>
              <a:gd name="connsiteY20" fmla="*/ 253292 h 1398977"/>
              <a:gd name="connsiteX21" fmla="*/ 753965 w 1959100"/>
              <a:gd name="connsiteY21" fmla="*/ 98512 h 1398977"/>
              <a:gd name="connsiteX22" fmla="*/ 837310 w 1959100"/>
              <a:gd name="connsiteY22" fmla="*/ 79459 h 1398977"/>
              <a:gd name="connsiteX23" fmla="*/ 937321 w 1959100"/>
              <a:gd name="connsiteY23" fmla="*/ 46123 h 1398977"/>
              <a:gd name="connsiteX24" fmla="*/ 958752 w 1959100"/>
              <a:gd name="connsiteY24" fmla="*/ 880 h 1398977"/>
              <a:gd name="connsiteX25" fmla="*/ 973040 w 1959100"/>
              <a:gd name="connsiteY25" fmla="*/ 17549 h 1398977"/>
              <a:gd name="connsiteX26" fmla="*/ 1015902 w 1959100"/>
              <a:gd name="connsiteY26" fmla="*/ 34218 h 1398977"/>
              <a:gd name="connsiteX27" fmla="*/ 1039716 w 1959100"/>
              <a:gd name="connsiteY27" fmla="*/ 46124 h 1398977"/>
              <a:gd name="connsiteX28" fmla="*/ 1096865 w 1959100"/>
              <a:gd name="connsiteY28" fmla="*/ 62793 h 1398977"/>
              <a:gd name="connsiteX29" fmla="*/ 1125441 w 1959100"/>
              <a:gd name="connsiteY29" fmla="*/ 93748 h 1398977"/>
              <a:gd name="connsiteX30" fmla="*/ 1165928 w 1959100"/>
              <a:gd name="connsiteY30" fmla="*/ 108037 h 1398977"/>
              <a:gd name="connsiteX31" fmla="*/ 1206403 w 1959100"/>
              <a:gd name="connsiteY31" fmla="*/ 105655 h 1398977"/>
              <a:gd name="connsiteX32" fmla="*/ 1220691 w 1959100"/>
              <a:gd name="connsiteY32" fmla="*/ 117561 h 1398977"/>
              <a:gd name="connsiteX33" fmla="*/ 1256410 w 1959100"/>
              <a:gd name="connsiteY33" fmla="*/ 141374 h 1398977"/>
              <a:gd name="connsiteX34" fmla="*/ 1273078 w 1959100"/>
              <a:gd name="connsiteY34" fmla="*/ 131849 h 1398977"/>
              <a:gd name="connsiteX35" fmla="*/ 1308797 w 1959100"/>
              <a:gd name="connsiteY35" fmla="*/ 141374 h 1398977"/>
              <a:gd name="connsiteX36" fmla="*/ 1368327 w 1959100"/>
              <a:gd name="connsiteY36" fmla="*/ 203287 h 1398977"/>
              <a:gd name="connsiteX37" fmla="*/ 1344514 w 1959100"/>
              <a:gd name="connsiteY37" fmla="*/ 253292 h 1398977"/>
              <a:gd name="connsiteX38" fmla="*/ 1387379 w 1959100"/>
              <a:gd name="connsiteY38" fmla="*/ 339018 h 1398977"/>
              <a:gd name="connsiteX39" fmla="*/ 1408809 w 1959100"/>
              <a:gd name="connsiteY39" fmla="*/ 396168 h 1398977"/>
              <a:gd name="connsiteX40" fmla="*/ 1435002 w 1959100"/>
              <a:gd name="connsiteY40" fmla="*/ 422361 h 1398977"/>
              <a:gd name="connsiteX41" fmla="*/ 1482628 w 1959100"/>
              <a:gd name="connsiteY41" fmla="*/ 455698 h 1398977"/>
              <a:gd name="connsiteX42" fmla="*/ 1539779 w 1959100"/>
              <a:gd name="connsiteY42" fmla="*/ 436649 h 1398977"/>
              <a:gd name="connsiteX43" fmla="*/ 1608835 w 1959100"/>
              <a:gd name="connsiteY43" fmla="*/ 374736 h 1398977"/>
              <a:gd name="connsiteX44" fmla="*/ 1625503 w 1959100"/>
              <a:gd name="connsiteY44" fmla="*/ 362830 h 1398977"/>
              <a:gd name="connsiteX45" fmla="*/ 1663603 w 1959100"/>
              <a:gd name="connsiteY45" fmla="*/ 403311 h 1398977"/>
              <a:gd name="connsiteX46" fmla="*/ 1694560 w 1959100"/>
              <a:gd name="connsiteY46" fmla="*/ 417599 h 1398977"/>
              <a:gd name="connsiteX47" fmla="*/ 1737422 w 1959100"/>
              <a:gd name="connsiteY47" fmla="*/ 441411 h 1398977"/>
              <a:gd name="connsiteX48" fmla="*/ 1765997 w 1959100"/>
              <a:gd name="connsiteY48" fmla="*/ 469986 h 1398977"/>
              <a:gd name="connsiteX49" fmla="*/ 1846960 w 1959100"/>
              <a:gd name="connsiteY49" fmla="*/ 512849 h 1398977"/>
              <a:gd name="connsiteX50" fmla="*/ 1877916 w 1959100"/>
              <a:gd name="connsiteY50" fmla="*/ 512849 h 1398977"/>
              <a:gd name="connsiteX51" fmla="*/ 1913635 w 1959100"/>
              <a:gd name="connsiteY51" fmla="*/ 519993 h 1398977"/>
              <a:gd name="connsiteX52" fmla="*/ 1913635 w 1959100"/>
              <a:gd name="connsiteY52" fmla="*/ 577142 h 1398977"/>
              <a:gd name="connsiteX53" fmla="*/ 1927922 w 1959100"/>
              <a:gd name="connsiteY53" fmla="*/ 653343 h 1398977"/>
              <a:gd name="connsiteX54" fmla="*/ 1923160 w 1959100"/>
              <a:gd name="connsiteY54" fmla="*/ 708111 h 1398977"/>
              <a:gd name="connsiteX55" fmla="*/ 1920778 w 1959100"/>
              <a:gd name="connsiteY55" fmla="*/ 767642 h 1398977"/>
              <a:gd name="connsiteX56" fmla="*/ 1954116 w 1959100"/>
              <a:gd name="connsiteY56" fmla="*/ 839080 h 1398977"/>
              <a:gd name="connsiteX57" fmla="*/ 1956497 w 1959100"/>
              <a:gd name="connsiteY57" fmla="*/ 860511 h 1398977"/>
              <a:gd name="connsiteX58" fmla="*/ 1930303 w 1959100"/>
              <a:gd name="connsiteY58" fmla="*/ 924805 h 1398977"/>
              <a:gd name="connsiteX59" fmla="*/ 1875535 w 1959100"/>
              <a:gd name="connsiteY59" fmla="*/ 989099 h 1398977"/>
              <a:gd name="connsiteX60" fmla="*/ 1873153 w 1959100"/>
              <a:gd name="connsiteY60" fmla="*/ 1048630 h 1398977"/>
              <a:gd name="connsiteX61" fmla="*/ 1894583 w 1959100"/>
              <a:gd name="connsiteY61" fmla="*/ 1079585 h 1398977"/>
              <a:gd name="connsiteX62" fmla="*/ 1811240 w 1959100"/>
              <a:gd name="connsiteY62" fmla="*/ 1029580 h 1398977"/>
              <a:gd name="connsiteX63" fmla="*/ 1763615 w 1959100"/>
              <a:gd name="connsiteY63" fmla="*/ 1077204 h 1398977"/>
              <a:gd name="connsiteX64" fmla="*/ 1687415 w 1959100"/>
              <a:gd name="connsiteY64" fmla="*/ 1001004 h 1398977"/>
              <a:gd name="connsiteX65" fmla="*/ 1656459 w 1959100"/>
              <a:gd name="connsiteY65" fmla="*/ 970048 h 1398977"/>
              <a:gd name="connsiteX66" fmla="*/ 1573115 w 1959100"/>
              <a:gd name="connsiteY66" fmla="*/ 941473 h 1398977"/>
              <a:gd name="connsiteX67" fmla="*/ 1508821 w 1959100"/>
              <a:gd name="connsiteY67" fmla="*/ 855748 h 1398977"/>
              <a:gd name="connsiteX68" fmla="*/ 1463577 w 1959100"/>
              <a:gd name="connsiteY68" fmla="*/ 822411 h 1398977"/>
              <a:gd name="connsiteX69" fmla="*/ 1406427 w 1959100"/>
              <a:gd name="connsiteY69" fmla="*/ 812885 h 1398977"/>
              <a:gd name="connsiteX70" fmla="*/ 1315940 w 1959100"/>
              <a:gd name="connsiteY70" fmla="*/ 827175 h 1398977"/>
              <a:gd name="connsiteX71" fmla="*/ 1299271 w 1959100"/>
              <a:gd name="connsiteY71" fmla="*/ 824792 h 1398977"/>
              <a:gd name="connsiteX72" fmla="*/ 1258790 w 1959100"/>
              <a:gd name="connsiteY72" fmla="*/ 850985 h 1398977"/>
              <a:gd name="connsiteX73" fmla="*/ 1225452 w 1959100"/>
              <a:gd name="connsiteY73" fmla="*/ 867654 h 1398977"/>
              <a:gd name="connsiteX74" fmla="*/ 1220690 w 1959100"/>
              <a:gd name="connsiteY74" fmla="*/ 889086 h 1398977"/>
              <a:gd name="connsiteX75" fmla="*/ 1189734 w 1959100"/>
              <a:gd name="connsiteY75" fmla="*/ 908136 h 1398977"/>
              <a:gd name="connsiteX76" fmla="*/ 1165921 w 1959100"/>
              <a:gd name="connsiteY76" fmla="*/ 941473 h 1398977"/>
              <a:gd name="connsiteX77" fmla="*/ 1108771 w 1959100"/>
              <a:gd name="connsiteY77" fmla="*/ 970048 h 1398977"/>
              <a:gd name="connsiteX78" fmla="*/ 1087340 w 1959100"/>
              <a:gd name="connsiteY78" fmla="*/ 1001005 h 1398977"/>
              <a:gd name="connsiteX79" fmla="*/ 1061146 w 1959100"/>
              <a:gd name="connsiteY79" fmla="*/ 1027198 h 1398977"/>
              <a:gd name="connsiteX80" fmla="*/ 1046859 w 1959100"/>
              <a:gd name="connsiteY80" fmla="*/ 1093873 h 1398977"/>
              <a:gd name="connsiteX81" fmla="*/ 1058765 w 1959100"/>
              <a:gd name="connsiteY81" fmla="*/ 1141498 h 1398977"/>
              <a:gd name="connsiteX82" fmla="*/ 1084959 w 1959100"/>
              <a:gd name="connsiteY82" fmla="*/ 1181979 h 1398977"/>
              <a:gd name="connsiteX83" fmla="*/ 1089721 w 1959100"/>
              <a:gd name="connsiteY83" fmla="*/ 1229605 h 1398977"/>
              <a:gd name="connsiteX84" fmla="*/ 1075434 w 1959100"/>
              <a:gd name="connsiteY84" fmla="*/ 1260560 h 1398977"/>
              <a:gd name="connsiteX85" fmla="*/ 1065909 w 1959100"/>
              <a:gd name="connsiteY85" fmla="*/ 1291518 h 1398977"/>
              <a:gd name="connsiteX86" fmla="*/ 980184 w 1959100"/>
              <a:gd name="connsiteY86" fmla="*/ 1365335 h 1398977"/>
              <a:gd name="connsiteX87" fmla="*/ 956371 w 1959100"/>
              <a:gd name="connsiteY87" fmla="*/ 1386767 h 1398977"/>
              <a:gd name="connsiteX88" fmla="*/ 898572 w 1959100"/>
              <a:gd name="connsiteY88" fmla="*/ 1396769 h 1398977"/>
              <a:gd name="connsiteX89" fmla="*/ 784921 w 1959100"/>
              <a:gd name="connsiteY89" fmla="*/ 1341524 h 1398977"/>
              <a:gd name="connsiteX90" fmla="*/ 737296 w 1959100"/>
              <a:gd name="connsiteY90" fmla="*/ 1312948 h 1398977"/>
              <a:gd name="connsiteX91" fmla="*/ 653952 w 1959100"/>
              <a:gd name="connsiteY91" fmla="*/ 1284375 h 1398977"/>
              <a:gd name="connsiteX92" fmla="*/ 568227 w 1959100"/>
              <a:gd name="connsiteY92" fmla="*/ 1270085 h 1398977"/>
              <a:gd name="connsiteX93" fmla="*/ 513459 w 1959100"/>
              <a:gd name="connsiteY93" fmla="*/ 1279610 h 1398977"/>
              <a:gd name="connsiteX94" fmla="*/ 458690 w 1959100"/>
              <a:gd name="connsiteY94" fmla="*/ 1277229 h 1398977"/>
              <a:gd name="connsiteX95" fmla="*/ 358677 w 1959100"/>
              <a:gd name="connsiteY95" fmla="*/ 1293898 h 1398977"/>
              <a:gd name="connsiteX96" fmla="*/ 392015 w 1959100"/>
              <a:gd name="connsiteY96" fmla="*/ 905755 h 1398977"/>
              <a:gd name="connsiteX97" fmla="*/ 325340 w 1959100"/>
              <a:gd name="connsiteY97" fmla="*/ 884323 h 1398977"/>
              <a:gd name="connsiteX98" fmla="*/ 265808 w 1959100"/>
              <a:gd name="connsiteY98" fmla="*/ 881943 h 1398977"/>
              <a:gd name="connsiteX99" fmla="*/ 41972 w 1959100"/>
              <a:gd name="connsiteY99" fmla="*/ 1136736 h 1398977"/>
              <a:gd name="connsiteX100" fmla="*/ 15777 w 1959100"/>
              <a:gd name="connsiteY100" fmla="*/ 1072443 h 1398977"/>
              <a:gd name="connsiteX101" fmla="*/ 37209 w 1959100"/>
              <a:gd name="connsiteY101" fmla="*/ 1055774 h 1398977"/>
              <a:gd name="connsiteX102" fmla="*/ 53877 w 1959100"/>
              <a:gd name="connsiteY102" fmla="*/ 1010530 h 1398977"/>
              <a:gd name="connsiteX103" fmla="*/ 46790 w 1959100"/>
              <a:gd name="connsiteY103" fmla="*/ 974998 h 1398977"/>
              <a:gd name="connsiteX0" fmla="*/ 46790 w 1959100"/>
              <a:gd name="connsiteY0" fmla="*/ 974998 h 1398977"/>
              <a:gd name="connsiteX1" fmla="*/ 27684 w 1959100"/>
              <a:gd name="connsiteY1" fmla="*/ 929568 h 1398977"/>
              <a:gd name="connsiteX2" fmla="*/ 34827 w 1959100"/>
              <a:gd name="connsiteY2" fmla="*/ 872418 h 1398977"/>
              <a:gd name="connsiteX3" fmla="*/ 6252 w 1959100"/>
              <a:gd name="connsiteY3" fmla="*/ 774785 h 1398977"/>
              <a:gd name="connsiteX4" fmla="*/ 25302 w 1959100"/>
              <a:gd name="connsiteY4" fmla="*/ 777168 h 1398977"/>
              <a:gd name="connsiteX5" fmla="*/ 249141 w 1959100"/>
              <a:gd name="connsiteY5" fmla="*/ 860510 h 1398977"/>
              <a:gd name="connsiteX6" fmla="*/ 261047 w 1959100"/>
              <a:gd name="connsiteY6" fmla="*/ 820030 h 1398977"/>
              <a:gd name="connsiteX7" fmla="*/ 239615 w 1959100"/>
              <a:gd name="connsiteY7" fmla="*/ 770022 h 1398977"/>
              <a:gd name="connsiteX8" fmla="*/ 156271 w 1959100"/>
              <a:gd name="connsiteY8" fmla="*/ 710493 h 1398977"/>
              <a:gd name="connsiteX9" fmla="*/ 265810 w 1959100"/>
              <a:gd name="connsiteY9" fmla="*/ 717635 h 1398977"/>
              <a:gd name="connsiteX10" fmla="*/ 182465 w 1959100"/>
              <a:gd name="connsiteY10" fmla="*/ 629530 h 1398977"/>
              <a:gd name="connsiteX11" fmla="*/ 289622 w 1959100"/>
              <a:gd name="connsiteY11" fmla="*/ 691441 h 1398977"/>
              <a:gd name="connsiteX12" fmla="*/ 353914 w 1959100"/>
              <a:gd name="connsiteY12" fmla="*/ 653342 h 1398977"/>
              <a:gd name="connsiteX13" fmla="*/ 234853 w 1959100"/>
              <a:gd name="connsiteY13" fmla="*/ 589048 h 1398977"/>
              <a:gd name="connsiteX14" fmla="*/ 392016 w 1959100"/>
              <a:gd name="connsiteY14" fmla="*/ 567617 h 1398977"/>
              <a:gd name="connsiteX15" fmla="*/ 315815 w 1959100"/>
              <a:gd name="connsiteY15" fmla="*/ 472366 h 1398977"/>
              <a:gd name="connsiteX16" fmla="*/ 408685 w 1959100"/>
              <a:gd name="connsiteY16" fmla="*/ 417598 h 1398977"/>
              <a:gd name="connsiteX17" fmla="*/ 520603 w 1959100"/>
              <a:gd name="connsiteY17" fmla="*/ 379497 h 1398977"/>
              <a:gd name="connsiteX18" fmla="*/ 634903 w 1959100"/>
              <a:gd name="connsiteY18" fmla="*/ 431885 h 1398977"/>
              <a:gd name="connsiteX19" fmla="*/ 651578 w 1959100"/>
              <a:gd name="connsiteY19" fmla="*/ 331875 h 1398977"/>
              <a:gd name="connsiteX20" fmla="*/ 706340 w 1959100"/>
              <a:gd name="connsiteY20" fmla="*/ 253292 h 1398977"/>
              <a:gd name="connsiteX21" fmla="*/ 753965 w 1959100"/>
              <a:gd name="connsiteY21" fmla="*/ 98512 h 1398977"/>
              <a:gd name="connsiteX22" fmla="*/ 837310 w 1959100"/>
              <a:gd name="connsiteY22" fmla="*/ 79459 h 1398977"/>
              <a:gd name="connsiteX23" fmla="*/ 937321 w 1959100"/>
              <a:gd name="connsiteY23" fmla="*/ 46123 h 1398977"/>
              <a:gd name="connsiteX24" fmla="*/ 958752 w 1959100"/>
              <a:gd name="connsiteY24" fmla="*/ 880 h 1398977"/>
              <a:gd name="connsiteX25" fmla="*/ 973040 w 1959100"/>
              <a:gd name="connsiteY25" fmla="*/ 17549 h 1398977"/>
              <a:gd name="connsiteX26" fmla="*/ 1015902 w 1959100"/>
              <a:gd name="connsiteY26" fmla="*/ 34218 h 1398977"/>
              <a:gd name="connsiteX27" fmla="*/ 1039716 w 1959100"/>
              <a:gd name="connsiteY27" fmla="*/ 46124 h 1398977"/>
              <a:gd name="connsiteX28" fmla="*/ 1096865 w 1959100"/>
              <a:gd name="connsiteY28" fmla="*/ 62793 h 1398977"/>
              <a:gd name="connsiteX29" fmla="*/ 1125441 w 1959100"/>
              <a:gd name="connsiteY29" fmla="*/ 93748 h 1398977"/>
              <a:gd name="connsiteX30" fmla="*/ 1165928 w 1959100"/>
              <a:gd name="connsiteY30" fmla="*/ 108037 h 1398977"/>
              <a:gd name="connsiteX31" fmla="*/ 1206403 w 1959100"/>
              <a:gd name="connsiteY31" fmla="*/ 105655 h 1398977"/>
              <a:gd name="connsiteX32" fmla="*/ 1220691 w 1959100"/>
              <a:gd name="connsiteY32" fmla="*/ 117561 h 1398977"/>
              <a:gd name="connsiteX33" fmla="*/ 1256410 w 1959100"/>
              <a:gd name="connsiteY33" fmla="*/ 141374 h 1398977"/>
              <a:gd name="connsiteX34" fmla="*/ 1273078 w 1959100"/>
              <a:gd name="connsiteY34" fmla="*/ 131849 h 1398977"/>
              <a:gd name="connsiteX35" fmla="*/ 1308797 w 1959100"/>
              <a:gd name="connsiteY35" fmla="*/ 141374 h 1398977"/>
              <a:gd name="connsiteX36" fmla="*/ 1368327 w 1959100"/>
              <a:gd name="connsiteY36" fmla="*/ 203287 h 1398977"/>
              <a:gd name="connsiteX37" fmla="*/ 1344514 w 1959100"/>
              <a:gd name="connsiteY37" fmla="*/ 253292 h 1398977"/>
              <a:gd name="connsiteX38" fmla="*/ 1387379 w 1959100"/>
              <a:gd name="connsiteY38" fmla="*/ 339018 h 1398977"/>
              <a:gd name="connsiteX39" fmla="*/ 1408809 w 1959100"/>
              <a:gd name="connsiteY39" fmla="*/ 396168 h 1398977"/>
              <a:gd name="connsiteX40" fmla="*/ 1435002 w 1959100"/>
              <a:gd name="connsiteY40" fmla="*/ 422361 h 1398977"/>
              <a:gd name="connsiteX41" fmla="*/ 1482628 w 1959100"/>
              <a:gd name="connsiteY41" fmla="*/ 455698 h 1398977"/>
              <a:gd name="connsiteX42" fmla="*/ 1539779 w 1959100"/>
              <a:gd name="connsiteY42" fmla="*/ 436649 h 1398977"/>
              <a:gd name="connsiteX43" fmla="*/ 1608835 w 1959100"/>
              <a:gd name="connsiteY43" fmla="*/ 374736 h 1398977"/>
              <a:gd name="connsiteX44" fmla="*/ 1625503 w 1959100"/>
              <a:gd name="connsiteY44" fmla="*/ 362830 h 1398977"/>
              <a:gd name="connsiteX45" fmla="*/ 1663603 w 1959100"/>
              <a:gd name="connsiteY45" fmla="*/ 403311 h 1398977"/>
              <a:gd name="connsiteX46" fmla="*/ 1694560 w 1959100"/>
              <a:gd name="connsiteY46" fmla="*/ 417599 h 1398977"/>
              <a:gd name="connsiteX47" fmla="*/ 1737422 w 1959100"/>
              <a:gd name="connsiteY47" fmla="*/ 441411 h 1398977"/>
              <a:gd name="connsiteX48" fmla="*/ 1765997 w 1959100"/>
              <a:gd name="connsiteY48" fmla="*/ 469986 h 1398977"/>
              <a:gd name="connsiteX49" fmla="*/ 1846960 w 1959100"/>
              <a:gd name="connsiteY49" fmla="*/ 512849 h 1398977"/>
              <a:gd name="connsiteX50" fmla="*/ 1877916 w 1959100"/>
              <a:gd name="connsiteY50" fmla="*/ 512849 h 1398977"/>
              <a:gd name="connsiteX51" fmla="*/ 1913635 w 1959100"/>
              <a:gd name="connsiteY51" fmla="*/ 519993 h 1398977"/>
              <a:gd name="connsiteX52" fmla="*/ 1913635 w 1959100"/>
              <a:gd name="connsiteY52" fmla="*/ 577142 h 1398977"/>
              <a:gd name="connsiteX53" fmla="*/ 1927922 w 1959100"/>
              <a:gd name="connsiteY53" fmla="*/ 653343 h 1398977"/>
              <a:gd name="connsiteX54" fmla="*/ 1923160 w 1959100"/>
              <a:gd name="connsiteY54" fmla="*/ 708111 h 1398977"/>
              <a:gd name="connsiteX55" fmla="*/ 1920778 w 1959100"/>
              <a:gd name="connsiteY55" fmla="*/ 767642 h 1398977"/>
              <a:gd name="connsiteX56" fmla="*/ 1954116 w 1959100"/>
              <a:gd name="connsiteY56" fmla="*/ 839080 h 1398977"/>
              <a:gd name="connsiteX57" fmla="*/ 1956497 w 1959100"/>
              <a:gd name="connsiteY57" fmla="*/ 860511 h 1398977"/>
              <a:gd name="connsiteX58" fmla="*/ 1930303 w 1959100"/>
              <a:gd name="connsiteY58" fmla="*/ 924805 h 1398977"/>
              <a:gd name="connsiteX59" fmla="*/ 1875535 w 1959100"/>
              <a:gd name="connsiteY59" fmla="*/ 989099 h 1398977"/>
              <a:gd name="connsiteX60" fmla="*/ 1873153 w 1959100"/>
              <a:gd name="connsiteY60" fmla="*/ 1048630 h 1398977"/>
              <a:gd name="connsiteX61" fmla="*/ 1894583 w 1959100"/>
              <a:gd name="connsiteY61" fmla="*/ 1079585 h 1398977"/>
              <a:gd name="connsiteX62" fmla="*/ 1811240 w 1959100"/>
              <a:gd name="connsiteY62" fmla="*/ 1029580 h 1398977"/>
              <a:gd name="connsiteX63" fmla="*/ 1763615 w 1959100"/>
              <a:gd name="connsiteY63" fmla="*/ 1077204 h 1398977"/>
              <a:gd name="connsiteX64" fmla="*/ 1687415 w 1959100"/>
              <a:gd name="connsiteY64" fmla="*/ 1001004 h 1398977"/>
              <a:gd name="connsiteX65" fmla="*/ 1656459 w 1959100"/>
              <a:gd name="connsiteY65" fmla="*/ 970048 h 1398977"/>
              <a:gd name="connsiteX66" fmla="*/ 1573115 w 1959100"/>
              <a:gd name="connsiteY66" fmla="*/ 941473 h 1398977"/>
              <a:gd name="connsiteX67" fmla="*/ 1508821 w 1959100"/>
              <a:gd name="connsiteY67" fmla="*/ 855748 h 1398977"/>
              <a:gd name="connsiteX68" fmla="*/ 1463577 w 1959100"/>
              <a:gd name="connsiteY68" fmla="*/ 822411 h 1398977"/>
              <a:gd name="connsiteX69" fmla="*/ 1406427 w 1959100"/>
              <a:gd name="connsiteY69" fmla="*/ 812885 h 1398977"/>
              <a:gd name="connsiteX70" fmla="*/ 1315940 w 1959100"/>
              <a:gd name="connsiteY70" fmla="*/ 827175 h 1398977"/>
              <a:gd name="connsiteX71" fmla="*/ 1299271 w 1959100"/>
              <a:gd name="connsiteY71" fmla="*/ 824792 h 1398977"/>
              <a:gd name="connsiteX72" fmla="*/ 1258790 w 1959100"/>
              <a:gd name="connsiteY72" fmla="*/ 850985 h 1398977"/>
              <a:gd name="connsiteX73" fmla="*/ 1225452 w 1959100"/>
              <a:gd name="connsiteY73" fmla="*/ 867654 h 1398977"/>
              <a:gd name="connsiteX74" fmla="*/ 1220690 w 1959100"/>
              <a:gd name="connsiteY74" fmla="*/ 889086 h 1398977"/>
              <a:gd name="connsiteX75" fmla="*/ 1189734 w 1959100"/>
              <a:gd name="connsiteY75" fmla="*/ 908136 h 1398977"/>
              <a:gd name="connsiteX76" fmla="*/ 1165921 w 1959100"/>
              <a:gd name="connsiteY76" fmla="*/ 941473 h 1398977"/>
              <a:gd name="connsiteX77" fmla="*/ 1108771 w 1959100"/>
              <a:gd name="connsiteY77" fmla="*/ 970048 h 1398977"/>
              <a:gd name="connsiteX78" fmla="*/ 1087340 w 1959100"/>
              <a:gd name="connsiteY78" fmla="*/ 1001005 h 1398977"/>
              <a:gd name="connsiteX79" fmla="*/ 1061146 w 1959100"/>
              <a:gd name="connsiteY79" fmla="*/ 1027198 h 1398977"/>
              <a:gd name="connsiteX80" fmla="*/ 1046859 w 1959100"/>
              <a:gd name="connsiteY80" fmla="*/ 1093873 h 1398977"/>
              <a:gd name="connsiteX81" fmla="*/ 1058765 w 1959100"/>
              <a:gd name="connsiteY81" fmla="*/ 1141498 h 1398977"/>
              <a:gd name="connsiteX82" fmla="*/ 1084959 w 1959100"/>
              <a:gd name="connsiteY82" fmla="*/ 1181979 h 1398977"/>
              <a:gd name="connsiteX83" fmla="*/ 1089721 w 1959100"/>
              <a:gd name="connsiteY83" fmla="*/ 1229605 h 1398977"/>
              <a:gd name="connsiteX84" fmla="*/ 1075434 w 1959100"/>
              <a:gd name="connsiteY84" fmla="*/ 1260560 h 1398977"/>
              <a:gd name="connsiteX85" fmla="*/ 1065909 w 1959100"/>
              <a:gd name="connsiteY85" fmla="*/ 1291518 h 1398977"/>
              <a:gd name="connsiteX86" fmla="*/ 980184 w 1959100"/>
              <a:gd name="connsiteY86" fmla="*/ 1365335 h 1398977"/>
              <a:gd name="connsiteX87" fmla="*/ 956371 w 1959100"/>
              <a:gd name="connsiteY87" fmla="*/ 1386767 h 1398977"/>
              <a:gd name="connsiteX88" fmla="*/ 898572 w 1959100"/>
              <a:gd name="connsiteY88" fmla="*/ 1396769 h 1398977"/>
              <a:gd name="connsiteX89" fmla="*/ 784921 w 1959100"/>
              <a:gd name="connsiteY89" fmla="*/ 1341524 h 1398977"/>
              <a:gd name="connsiteX90" fmla="*/ 737296 w 1959100"/>
              <a:gd name="connsiteY90" fmla="*/ 1312948 h 1398977"/>
              <a:gd name="connsiteX91" fmla="*/ 653952 w 1959100"/>
              <a:gd name="connsiteY91" fmla="*/ 1284375 h 1398977"/>
              <a:gd name="connsiteX92" fmla="*/ 568227 w 1959100"/>
              <a:gd name="connsiteY92" fmla="*/ 1270085 h 1398977"/>
              <a:gd name="connsiteX93" fmla="*/ 618234 w 1959100"/>
              <a:gd name="connsiteY93" fmla="*/ 1070060 h 1398977"/>
              <a:gd name="connsiteX94" fmla="*/ 458690 w 1959100"/>
              <a:gd name="connsiteY94" fmla="*/ 1277229 h 1398977"/>
              <a:gd name="connsiteX95" fmla="*/ 358677 w 1959100"/>
              <a:gd name="connsiteY95" fmla="*/ 1293898 h 1398977"/>
              <a:gd name="connsiteX96" fmla="*/ 392015 w 1959100"/>
              <a:gd name="connsiteY96" fmla="*/ 905755 h 1398977"/>
              <a:gd name="connsiteX97" fmla="*/ 325340 w 1959100"/>
              <a:gd name="connsiteY97" fmla="*/ 884323 h 1398977"/>
              <a:gd name="connsiteX98" fmla="*/ 265808 w 1959100"/>
              <a:gd name="connsiteY98" fmla="*/ 881943 h 1398977"/>
              <a:gd name="connsiteX99" fmla="*/ 41972 w 1959100"/>
              <a:gd name="connsiteY99" fmla="*/ 1136736 h 1398977"/>
              <a:gd name="connsiteX100" fmla="*/ 15777 w 1959100"/>
              <a:gd name="connsiteY100" fmla="*/ 1072443 h 1398977"/>
              <a:gd name="connsiteX101" fmla="*/ 37209 w 1959100"/>
              <a:gd name="connsiteY101" fmla="*/ 1055774 h 1398977"/>
              <a:gd name="connsiteX102" fmla="*/ 53877 w 1959100"/>
              <a:gd name="connsiteY102" fmla="*/ 1010530 h 1398977"/>
              <a:gd name="connsiteX103" fmla="*/ 46790 w 1959100"/>
              <a:gd name="connsiteY103" fmla="*/ 974998 h 1398977"/>
              <a:gd name="connsiteX0" fmla="*/ 46790 w 1959100"/>
              <a:gd name="connsiteY0" fmla="*/ 974998 h 1398977"/>
              <a:gd name="connsiteX1" fmla="*/ 27684 w 1959100"/>
              <a:gd name="connsiteY1" fmla="*/ 929568 h 1398977"/>
              <a:gd name="connsiteX2" fmla="*/ 34827 w 1959100"/>
              <a:gd name="connsiteY2" fmla="*/ 872418 h 1398977"/>
              <a:gd name="connsiteX3" fmla="*/ 6252 w 1959100"/>
              <a:gd name="connsiteY3" fmla="*/ 774785 h 1398977"/>
              <a:gd name="connsiteX4" fmla="*/ 25302 w 1959100"/>
              <a:gd name="connsiteY4" fmla="*/ 777168 h 1398977"/>
              <a:gd name="connsiteX5" fmla="*/ 249141 w 1959100"/>
              <a:gd name="connsiteY5" fmla="*/ 860510 h 1398977"/>
              <a:gd name="connsiteX6" fmla="*/ 261047 w 1959100"/>
              <a:gd name="connsiteY6" fmla="*/ 820030 h 1398977"/>
              <a:gd name="connsiteX7" fmla="*/ 239615 w 1959100"/>
              <a:gd name="connsiteY7" fmla="*/ 770022 h 1398977"/>
              <a:gd name="connsiteX8" fmla="*/ 156271 w 1959100"/>
              <a:gd name="connsiteY8" fmla="*/ 710493 h 1398977"/>
              <a:gd name="connsiteX9" fmla="*/ 265810 w 1959100"/>
              <a:gd name="connsiteY9" fmla="*/ 717635 h 1398977"/>
              <a:gd name="connsiteX10" fmla="*/ 182465 w 1959100"/>
              <a:gd name="connsiteY10" fmla="*/ 629530 h 1398977"/>
              <a:gd name="connsiteX11" fmla="*/ 289622 w 1959100"/>
              <a:gd name="connsiteY11" fmla="*/ 691441 h 1398977"/>
              <a:gd name="connsiteX12" fmla="*/ 353914 w 1959100"/>
              <a:gd name="connsiteY12" fmla="*/ 653342 h 1398977"/>
              <a:gd name="connsiteX13" fmla="*/ 234853 w 1959100"/>
              <a:gd name="connsiteY13" fmla="*/ 589048 h 1398977"/>
              <a:gd name="connsiteX14" fmla="*/ 392016 w 1959100"/>
              <a:gd name="connsiteY14" fmla="*/ 567617 h 1398977"/>
              <a:gd name="connsiteX15" fmla="*/ 315815 w 1959100"/>
              <a:gd name="connsiteY15" fmla="*/ 472366 h 1398977"/>
              <a:gd name="connsiteX16" fmla="*/ 408685 w 1959100"/>
              <a:gd name="connsiteY16" fmla="*/ 417598 h 1398977"/>
              <a:gd name="connsiteX17" fmla="*/ 520603 w 1959100"/>
              <a:gd name="connsiteY17" fmla="*/ 379497 h 1398977"/>
              <a:gd name="connsiteX18" fmla="*/ 634903 w 1959100"/>
              <a:gd name="connsiteY18" fmla="*/ 431885 h 1398977"/>
              <a:gd name="connsiteX19" fmla="*/ 651578 w 1959100"/>
              <a:gd name="connsiteY19" fmla="*/ 331875 h 1398977"/>
              <a:gd name="connsiteX20" fmla="*/ 706340 w 1959100"/>
              <a:gd name="connsiteY20" fmla="*/ 253292 h 1398977"/>
              <a:gd name="connsiteX21" fmla="*/ 753965 w 1959100"/>
              <a:gd name="connsiteY21" fmla="*/ 98512 h 1398977"/>
              <a:gd name="connsiteX22" fmla="*/ 837310 w 1959100"/>
              <a:gd name="connsiteY22" fmla="*/ 79459 h 1398977"/>
              <a:gd name="connsiteX23" fmla="*/ 937321 w 1959100"/>
              <a:gd name="connsiteY23" fmla="*/ 46123 h 1398977"/>
              <a:gd name="connsiteX24" fmla="*/ 958752 w 1959100"/>
              <a:gd name="connsiteY24" fmla="*/ 880 h 1398977"/>
              <a:gd name="connsiteX25" fmla="*/ 973040 w 1959100"/>
              <a:gd name="connsiteY25" fmla="*/ 17549 h 1398977"/>
              <a:gd name="connsiteX26" fmla="*/ 1015902 w 1959100"/>
              <a:gd name="connsiteY26" fmla="*/ 34218 h 1398977"/>
              <a:gd name="connsiteX27" fmla="*/ 1039716 w 1959100"/>
              <a:gd name="connsiteY27" fmla="*/ 46124 h 1398977"/>
              <a:gd name="connsiteX28" fmla="*/ 1096865 w 1959100"/>
              <a:gd name="connsiteY28" fmla="*/ 62793 h 1398977"/>
              <a:gd name="connsiteX29" fmla="*/ 1125441 w 1959100"/>
              <a:gd name="connsiteY29" fmla="*/ 93748 h 1398977"/>
              <a:gd name="connsiteX30" fmla="*/ 1165928 w 1959100"/>
              <a:gd name="connsiteY30" fmla="*/ 108037 h 1398977"/>
              <a:gd name="connsiteX31" fmla="*/ 1206403 w 1959100"/>
              <a:gd name="connsiteY31" fmla="*/ 105655 h 1398977"/>
              <a:gd name="connsiteX32" fmla="*/ 1220691 w 1959100"/>
              <a:gd name="connsiteY32" fmla="*/ 117561 h 1398977"/>
              <a:gd name="connsiteX33" fmla="*/ 1256410 w 1959100"/>
              <a:gd name="connsiteY33" fmla="*/ 141374 h 1398977"/>
              <a:gd name="connsiteX34" fmla="*/ 1273078 w 1959100"/>
              <a:gd name="connsiteY34" fmla="*/ 131849 h 1398977"/>
              <a:gd name="connsiteX35" fmla="*/ 1308797 w 1959100"/>
              <a:gd name="connsiteY35" fmla="*/ 141374 h 1398977"/>
              <a:gd name="connsiteX36" fmla="*/ 1368327 w 1959100"/>
              <a:gd name="connsiteY36" fmla="*/ 203287 h 1398977"/>
              <a:gd name="connsiteX37" fmla="*/ 1344514 w 1959100"/>
              <a:gd name="connsiteY37" fmla="*/ 253292 h 1398977"/>
              <a:gd name="connsiteX38" fmla="*/ 1387379 w 1959100"/>
              <a:gd name="connsiteY38" fmla="*/ 339018 h 1398977"/>
              <a:gd name="connsiteX39" fmla="*/ 1408809 w 1959100"/>
              <a:gd name="connsiteY39" fmla="*/ 396168 h 1398977"/>
              <a:gd name="connsiteX40" fmla="*/ 1435002 w 1959100"/>
              <a:gd name="connsiteY40" fmla="*/ 422361 h 1398977"/>
              <a:gd name="connsiteX41" fmla="*/ 1482628 w 1959100"/>
              <a:gd name="connsiteY41" fmla="*/ 455698 h 1398977"/>
              <a:gd name="connsiteX42" fmla="*/ 1539779 w 1959100"/>
              <a:gd name="connsiteY42" fmla="*/ 436649 h 1398977"/>
              <a:gd name="connsiteX43" fmla="*/ 1608835 w 1959100"/>
              <a:gd name="connsiteY43" fmla="*/ 374736 h 1398977"/>
              <a:gd name="connsiteX44" fmla="*/ 1625503 w 1959100"/>
              <a:gd name="connsiteY44" fmla="*/ 362830 h 1398977"/>
              <a:gd name="connsiteX45" fmla="*/ 1663603 w 1959100"/>
              <a:gd name="connsiteY45" fmla="*/ 403311 h 1398977"/>
              <a:gd name="connsiteX46" fmla="*/ 1694560 w 1959100"/>
              <a:gd name="connsiteY46" fmla="*/ 417599 h 1398977"/>
              <a:gd name="connsiteX47" fmla="*/ 1737422 w 1959100"/>
              <a:gd name="connsiteY47" fmla="*/ 441411 h 1398977"/>
              <a:gd name="connsiteX48" fmla="*/ 1765997 w 1959100"/>
              <a:gd name="connsiteY48" fmla="*/ 469986 h 1398977"/>
              <a:gd name="connsiteX49" fmla="*/ 1846960 w 1959100"/>
              <a:gd name="connsiteY49" fmla="*/ 512849 h 1398977"/>
              <a:gd name="connsiteX50" fmla="*/ 1877916 w 1959100"/>
              <a:gd name="connsiteY50" fmla="*/ 512849 h 1398977"/>
              <a:gd name="connsiteX51" fmla="*/ 1913635 w 1959100"/>
              <a:gd name="connsiteY51" fmla="*/ 519993 h 1398977"/>
              <a:gd name="connsiteX52" fmla="*/ 1913635 w 1959100"/>
              <a:gd name="connsiteY52" fmla="*/ 577142 h 1398977"/>
              <a:gd name="connsiteX53" fmla="*/ 1927922 w 1959100"/>
              <a:gd name="connsiteY53" fmla="*/ 653343 h 1398977"/>
              <a:gd name="connsiteX54" fmla="*/ 1923160 w 1959100"/>
              <a:gd name="connsiteY54" fmla="*/ 708111 h 1398977"/>
              <a:gd name="connsiteX55" fmla="*/ 1920778 w 1959100"/>
              <a:gd name="connsiteY55" fmla="*/ 767642 h 1398977"/>
              <a:gd name="connsiteX56" fmla="*/ 1954116 w 1959100"/>
              <a:gd name="connsiteY56" fmla="*/ 839080 h 1398977"/>
              <a:gd name="connsiteX57" fmla="*/ 1956497 w 1959100"/>
              <a:gd name="connsiteY57" fmla="*/ 860511 h 1398977"/>
              <a:gd name="connsiteX58" fmla="*/ 1930303 w 1959100"/>
              <a:gd name="connsiteY58" fmla="*/ 924805 h 1398977"/>
              <a:gd name="connsiteX59" fmla="*/ 1875535 w 1959100"/>
              <a:gd name="connsiteY59" fmla="*/ 989099 h 1398977"/>
              <a:gd name="connsiteX60" fmla="*/ 1873153 w 1959100"/>
              <a:gd name="connsiteY60" fmla="*/ 1048630 h 1398977"/>
              <a:gd name="connsiteX61" fmla="*/ 1894583 w 1959100"/>
              <a:gd name="connsiteY61" fmla="*/ 1079585 h 1398977"/>
              <a:gd name="connsiteX62" fmla="*/ 1811240 w 1959100"/>
              <a:gd name="connsiteY62" fmla="*/ 1029580 h 1398977"/>
              <a:gd name="connsiteX63" fmla="*/ 1763615 w 1959100"/>
              <a:gd name="connsiteY63" fmla="*/ 1077204 h 1398977"/>
              <a:gd name="connsiteX64" fmla="*/ 1687415 w 1959100"/>
              <a:gd name="connsiteY64" fmla="*/ 1001004 h 1398977"/>
              <a:gd name="connsiteX65" fmla="*/ 1656459 w 1959100"/>
              <a:gd name="connsiteY65" fmla="*/ 970048 h 1398977"/>
              <a:gd name="connsiteX66" fmla="*/ 1573115 w 1959100"/>
              <a:gd name="connsiteY66" fmla="*/ 941473 h 1398977"/>
              <a:gd name="connsiteX67" fmla="*/ 1508821 w 1959100"/>
              <a:gd name="connsiteY67" fmla="*/ 855748 h 1398977"/>
              <a:gd name="connsiteX68" fmla="*/ 1463577 w 1959100"/>
              <a:gd name="connsiteY68" fmla="*/ 822411 h 1398977"/>
              <a:gd name="connsiteX69" fmla="*/ 1406427 w 1959100"/>
              <a:gd name="connsiteY69" fmla="*/ 812885 h 1398977"/>
              <a:gd name="connsiteX70" fmla="*/ 1315940 w 1959100"/>
              <a:gd name="connsiteY70" fmla="*/ 827175 h 1398977"/>
              <a:gd name="connsiteX71" fmla="*/ 1299271 w 1959100"/>
              <a:gd name="connsiteY71" fmla="*/ 824792 h 1398977"/>
              <a:gd name="connsiteX72" fmla="*/ 1258790 w 1959100"/>
              <a:gd name="connsiteY72" fmla="*/ 850985 h 1398977"/>
              <a:gd name="connsiteX73" fmla="*/ 1225452 w 1959100"/>
              <a:gd name="connsiteY73" fmla="*/ 867654 h 1398977"/>
              <a:gd name="connsiteX74" fmla="*/ 1220690 w 1959100"/>
              <a:gd name="connsiteY74" fmla="*/ 889086 h 1398977"/>
              <a:gd name="connsiteX75" fmla="*/ 1189734 w 1959100"/>
              <a:gd name="connsiteY75" fmla="*/ 908136 h 1398977"/>
              <a:gd name="connsiteX76" fmla="*/ 1165921 w 1959100"/>
              <a:gd name="connsiteY76" fmla="*/ 941473 h 1398977"/>
              <a:gd name="connsiteX77" fmla="*/ 1108771 w 1959100"/>
              <a:gd name="connsiteY77" fmla="*/ 970048 h 1398977"/>
              <a:gd name="connsiteX78" fmla="*/ 1087340 w 1959100"/>
              <a:gd name="connsiteY78" fmla="*/ 1001005 h 1398977"/>
              <a:gd name="connsiteX79" fmla="*/ 1061146 w 1959100"/>
              <a:gd name="connsiteY79" fmla="*/ 1027198 h 1398977"/>
              <a:gd name="connsiteX80" fmla="*/ 1046859 w 1959100"/>
              <a:gd name="connsiteY80" fmla="*/ 1093873 h 1398977"/>
              <a:gd name="connsiteX81" fmla="*/ 1058765 w 1959100"/>
              <a:gd name="connsiteY81" fmla="*/ 1141498 h 1398977"/>
              <a:gd name="connsiteX82" fmla="*/ 1084959 w 1959100"/>
              <a:gd name="connsiteY82" fmla="*/ 1181979 h 1398977"/>
              <a:gd name="connsiteX83" fmla="*/ 1089721 w 1959100"/>
              <a:gd name="connsiteY83" fmla="*/ 1229605 h 1398977"/>
              <a:gd name="connsiteX84" fmla="*/ 1075434 w 1959100"/>
              <a:gd name="connsiteY84" fmla="*/ 1260560 h 1398977"/>
              <a:gd name="connsiteX85" fmla="*/ 1065909 w 1959100"/>
              <a:gd name="connsiteY85" fmla="*/ 1291518 h 1398977"/>
              <a:gd name="connsiteX86" fmla="*/ 980184 w 1959100"/>
              <a:gd name="connsiteY86" fmla="*/ 1365335 h 1398977"/>
              <a:gd name="connsiteX87" fmla="*/ 956371 w 1959100"/>
              <a:gd name="connsiteY87" fmla="*/ 1386767 h 1398977"/>
              <a:gd name="connsiteX88" fmla="*/ 898572 w 1959100"/>
              <a:gd name="connsiteY88" fmla="*/ 1396769 h 1398977"/>
              <a:gd name="connsiteX89" fmla="*/ 784921 w 1959100"/>
              <a:gd name="connsiteY89" fmla="*/ 1341524 h 1398977"/>
              <a:gd name="connsiteX90" fmla="*/ 737296 w 1959100"/>
              <a:gd name="connsiteY90" fmla="*/ 1312948 h 1398977"/>
              <a:gd name="connsiteX91" fmla="*/ 687289 w 1959100"/>
              <a:gd name="connsiteY91" fmla="*/ 1105781 h 1398977"/>
              <a:gd name="connsiteX92" fmla="*/ 568227 w 1959100"/>
              <a:gd name="connsiteY92" fmla="*/ 1270085 h 1398977"/>
              <a:gd name="connsiteX93" fmla="*/ 618234 w 1959100"/>
              <a:gd name="connsiteY93" fmla="*/ 1070060 h 1398977"/>
              <a:gd name="connsiteX94" fmla="*/ 458690 w 1959100"/>
              <a:gd name="connsiteY94" fmla="*/ 1277229 h 1398977"/>
              <a:gd name="connsiteX95" fmla="*/ 358677 w 1959100"/>
              <a:gd name="connsiteY95" fmla="*/ 1293898 h 1398977"/>
              <a:gd name="connsiteX96" fmla="*/ 392015 w 1959100"/>
              <a:gd name="connsiteY96" fmla="*/ 905755 h 1398977"/>
              <a:gd name="connsiteX97" fmla="*/ 325340 w 1959100"/>
              <a:gd name="connsiteY97" fmla="*/ 884323 h 1398977"/>
              <a:gd name="connsiteX98" fmla="*/ 265808 w 1959100"/>
              <a:gd name="connsiteY98" fmla="*/ 881943 h 1398977"/>
              <a:gd name="connsiteX99" fmla="*/ 41972 w 1959100"/>
              <a:gd name="connsiteY99" fmla="*/ 1136736 h 1398977"/>
              <a:gd name="connsiteX100" fmla="*/ 15777 w 1959100"/>
              <a:gd name="connsiteY100" fmla="*/ 1072443 h 1398977"/>
              <a:gd name="connsiteX101" fmla="*/ 37209 w 1959100"/>
              <a:gd name="connsiteY101" fmla="*/ 1055774 h 1398977"/>
              <a:gd name="connsiteX102" fmla="*/ 53877 w 1959100"/>
              <a:gd name="connsiteY102" fmla="*/ 1010530 h 1398977"/>
              <a:gd name="connsiteX103" fmla="*/ 46790 w 1959100"/>
              <a:gd name="connsiteY103" fmla="*/ 974998 h 1398977"/>
              <a:gd name="connsiteX0" fmla="*/ 46790 w 1959100"/>
              <a:gd name="connsiteY0" fmla="*/ 974998 h 1415952"/>
              <a:gd name="connsiteX1" fmla="*/ 27684 w 1959100"/>
              <a:gd name="connsiteY1" fmla="*/ 929568 h 1415952"/>
              <a:gd name="connsiteX2" fmla="*/ 34827 w 1959100"/>
              <a:gd name="connsiteY2" fmla="*/ 872418 h 1415952"/>
              <a:gd name="connsiteX3" fmla="*/ 6252 w 1959100"/>
              <a:gd name="connsiteY3" fmla="*/ 774785 h 1415952"/>
              <a:gd name="connsiteX4" fmla="*/ 25302 w 1959100"/>
              <a:gd name="connsiteY4" fmla="*/ 777168 h 1415952"/>
              <a:gd name="connsiteX5" fmla="*/ 249141 w 1959100"/>
              <a:gd name="connsiteY5" fmla="*/ 860510 h 1415952"/>
              <a:gd name="connsiteX6" fmla="*/ 261047 w 1959100"/>
              <a:gd name="connsiteY6" fmla="*/ 820030 h 1415952"/>
              <a:gd name="connsiteX7" fmla="*/ 239615 w 1959100"/>
              <a:gd name="connsiteY7" fmla="*/ 770022 h 1415952"/>
              <a:gd name="connsiteX8" fmla="*/ 156271 w 1959100"/>
              <a:gd name="connsiteY8" fmla="*/ 710493 h 1415952"/>
              <a:gd name="connsiteX9" fmla="*/ 265810 w 1959100"/>
              <a:gd name="connsiteY9" fmla="*/ 717635 h 1415952"/>
              <a:gd name="connsiteX10" fmla="*/ 182465 w 1959100"/>
              <a:gd name="connsiteY10" fmla="*/ 629530 h 1415952"/>
              <a:gd name="connsiteX11" fmla="*/ 289622 w 1959100"/>
              <a:gd name="connsiteY11" fmla="*/ 691441 h 1415952"/>
              <a:gd name="connsiteX12" fmla="*/ 353914 w 1959100"/>
              <a:gd name="connsiteY12" fmla="*/ 653342 h 1415952"/>
              <a:gd name="connsiteX13" fmla="*/ 234853 w 1959100"/>
              <a:gd name="connsiteY13" fmla="*/ 589048 h 1415952"/>
              <a:gd name="connsiteX14" fmla="*/ 392016 w 1959100"/>
              <a:gd name="connsiteY14" fmla="*/ 567617 h 1415952"/>
              <a:gd name="connsiteX15" fmla="*/ 315815 w 1959100"/>
              <a:gd name="connsiteY15" fmla="*/ 472366 h 1415952"/>
              <a:gd name="connsiteX16" fmla="*/ 408685 w 1959100"/>
              <a:gd name="connsiteY16" fmla="*/ 417598 h 1415952"/>
              <a:gd name="connsiteX17" fmla="*/ 520603 w 1959100"/>
              <a:gd name="connsiteY17" fmla="*/ 379497 h 1415952"/>
              <a:gd name="connsiteX18" fmla="*/ 634903 w 1959100"/>
              <a:gd name="connsiteY18" fmla="*/ 431885 h 1415952"/>
              <a:gd name="connsiteX19" fmla="*/ 651578 w 1959100"/>
              <a:gd name="connsiteY19" fmla="*/ 331875 h 1415952"/>
              <a:gd name="connsiteX20" fmla="*/ 706340 w 1959100"/>
              <a:gd name="connsiteY20" fmla="*/ 253292 h 1415952"/>
              <a:gd name="connsiteX21" fmla="*/ 753965 w 1959100"/>
              <a:gd name="connsiteY21" fmla="*/ 98512 h 1415952"/>
              <a:gd name="connsiteX22" fmla="*/ 837310 w 1959100"/>
              <a:gd name="connsiteY22" fmla="*/ 79459 h 1415952"/>
              <a:gd name="connsiteX23" fmla="*/ 937321 w 1959100"/>
              <a:gd name="connsiteY23" fmla="*/ 46123 h 1415952"/>
              <a:gd name="connsiteX24" fmla="*/ 958752 w 1959100"/>
              <a:gd name="connsiteY24" fmla="*/ 880 h 1415952"/>
              <a:gd name="connsiteX25" fmla="*/ 973040 w 1959100"/>
              <a:gd name="connsiteY25" fmla="*/ 17549 h 1415952"/>
              <a:gd name="connsiteX26" fmla="*/ 1015902 w 1959100"/>
              <a:gd name="connsiteY26" fmla="*/ 34218 h 1415952"/>
              <a:gd name="connsiteX27" fmla="*/ 1039716 w 1959100"/>
              <a:gd name="connsiteY27" fmla="*/ 46124 h 1415952"/>
              <a:gd name="connsiteX28" fmla="*/ 1096865 w 1959100"/>
              <a:gd name="connsiteY28" fmla="*/ 62793 h 1415952"/>
              <a:gd name="connsiteX29" fmla="*/ 1125441 w 1959100"/>
              <a:gd name="connsiteY29" fmla="*/ 93748 h 1415952"/>
              <a:gd name="connsiteX30" fmla="*/ 1165928 w 1959100"/>
              <a:gd name="connsiteY30" fmla="*/ 108037 h 1415952"/>
              <a:gd name="connsiteX31" fmla="*/ 1206403 w 1959100"/>
              <a:gd name="connsiteY31" fmla="*/ 105655 h 1415952"/>
              <a:gd name="connsiteX32" fmla="*/ 1220691 w 1959100"/>
              <a:gd name="connsiteY32" fmla="*/ 117561 h 1415952"/>
              <a:gd name="connsiteX33" fmla="*/ 1256410 w 1959100"/>
              <a:gd name="connsiteY33" fmla="*/ 141374 h 1415952"/>
              <a:gd name="connsiteX34" fmla="*/ 1273078 w 1959100"/>
              <a:gd name="connsiteY34" fmla="*/ 131849 h 1415952"/>
              <a:gd name="connsiteX35" fmla="*/ 1308797 w 1959100"/>
              <a:gd name="connsiteY35" fmla="*/ 141374 h 1415952"/>
              <a:gd name="connsiteX36" fmla="*/ 1368327 w 1959100"/>
              <a:gd name="connsiteY36" fmla="*/ 203287 h 1415952"/>
              <a:gd name="connsiteX37" fmla="*/ 1344514 w 1959100"/>
              <a:gd name="connsiteY37" fmla="*/ 253292 h 1415952"/>
              <a:gd name="connsiteX38" fmla="*/ 1387379 w 1959100"/>
              <a:gd name="connsiteY38" fmla="*/ 339018 h 1415952"/>
              <a:gd name="connsiteX39" fmla="*/ 1408809 w 1959100"/>
              <a:gd name="connsiteY39" fmla="*/ 396168 h 1415952"/>
              <a:gd name="connsiteX40" fmla="*/ 1435002 w 1959100"/>
              <a:gd name="connsiteY40" fmla="*/ 422361 h 1415952"/>
              <a:gd name="connsiteX41" fmla="*/ 1482628 w 1959100"/>
              <a:gd name="connsiteY41" fmla="*/ 455698 h 1415952"/>
              <a:gd name="connsiteX42" fmla="*/ 1539779 w 1959100"/>
              <a:gd name="connsiteY42" fmla="*/ 436649 h 1415952"/>
              <a:gd name="connsiteX43" fmla="*/ 1608835 w 1959100"/>
              <a:gd name="connsiteY43" fmla="*/ 374736 h 1415952"/>
              <a:gd name="connsiteX44" fmla="*/ 1625503 w 1959100"/>
              <a:gd name="connsiteY44" fmla="*/ 362830 h 1415952"/>
              <a:gd name="connsiteX45" fmla="*/ 1663603 w 1959100"/>
              <a:gd name="connsiteY45" fmla="*/ 403311 h 1415952"/>
              <a:gd name="connsiteX46" fmla="*/ 1694560 w 1959100"/>
              <a:gd name="connsiteY46" fmla="*/ 417599 h 1415952"/>
              <a:gd name="connsiteX47" fmla="*/ 1737422 w 1959100"/>
              <a:gd name="connsiteY47" fmla="*/ 441411 h 1415952"/>
              <a:gd name="connsiteX48" fmla="*/ 1765997 w 1959100"/>
              <a:gd name="connsiteY48" fmla="*/ 469986 h 1415952"/>
              <a:gd name="connsiteX49" fmla="*/ 1846960 w 1959100"/>
              <a:gd name="connsiteY49" fmla="*/ 512849 h 1415952"/>
              <a:gd name="connsiteX50" fmla="*/ 1877916 w 1959100"/>
              <a:gd name="connsiteY50" fmla="*/ 512849 h 1415952"/>
              <a:gd name="connsiteX51" fmla="*/ 1913635 w 1959100"/>
              <a:gd name="connsiteY51" fmla="*/ 519993 h 1415952"/>
              <a:gd name="connsiteX52" fmla="*/ 1913635 w 1959100"/>
              <a:gd name="connsiteY52" fmla="*/ 577142 h 1415952"/>
              <a:gd name="connsiteX53" fmla="*/ 1927922 w 1959100"/>
              <a:gd name="connsiteY53" fmla="*/ 653343 h 1415952"/>
              <a:gd name="connsiteX54" fmla="*/ 1923160 w 1959100"/>
              <a:gd name="connsiteY54" fmla="*/ 708111 h 1415952"/>
              <a:gd name="connsiteX55" fmla="*/ 1920778 w 1959100"/>
              <a:gd name="connsiteY55" fmla="*/ 767642 h 1415952"/>
              <a:gd name="connsiteX56" fmla="*/ 1954116 w 1959100"/>
              <a:gd name="connsiteY56" fmla="*/ 839080 h 1415952"/>
              <a:gd name="connsiteX57" fmla="*/ 1956497 w 1959100"/>
              <a:gd name="connsiteY57" fmla="*/ 860511 h 1415952"/>
              <a:gd name="connsiteX58" fmla="*/ 1930303 w 1959100"/>
              <a:gd name="connsiteY58" fmla="*/ 924805 h 1415952"/>
              <a:gd name="connsiteX59" fmla="*/ 1875535 w 1959100"/>
              <a:gd name="connsiteY59" fmla="*/ 989099 h 1415952"/>
              <a:gd name="connsiteX60" fmla="*/ 1873153 w 1959100"/>
              <a:gd name="connsiteY60" fmla="*/ 1048630 h 1415952"/>
              <a:gd name="connsiteX61" fmla="*/ 1894583 w 1959100"/>
              <a:gd name="connsiteY61" fmla="*/ 1079585 h 1415952"/>
              <a:gd name="connsiteX62" fmla="*/ 1811240 w 1959100"/>
              <a:gd name="connsiteY62" fmla="*/ 1029580 h 1415952"/>
              <a:gd name="connsiteX63" fmla="*/ 1763615 w 1959100"/>
              <a:gd name="connsiteY63" fmla="*/ 1077204 h 1415952"/>
              <a:gd name="connsiteX64" fmla="*/ 1687415 w 1959100"/>
              <a:gd name="connsiteY64" fmla="*/ 1001004 h 1415952"/>
              <a:gd name="connsiteX65" fmla="*/ 1656459 w 1959100"/>
              <a:gd name="connsiteY65" fmla="*/ 970048 h 1415952"/>
              <a:gd name="connsiteX66" fmla="*/ 1573115 w 1959100"/>
              <a:gd name="connsiteY66" fmla="*/ 941473 h 1415952"/>
              <a:gd name="connsiteX67" fmla="*/ 1508821 w 1959100"/>
              <a:gd name="connsiteY67" fmla="*/ 855748 h 1415952"/>
              <a:gd name="connsiteX68" fmla="*/ 1463577 w 1959100"/>
              <a:gd name="connsiteY68" fmla="*/ 822411 h 1415952"/>
              <a:gd name="connsiteX69" fmla="*/ 1406427 w 1959100"/>
              <a:gd name="connsiteY69" fmla="*/ 812885 h 1415952"/>
              <a:gd name="connsiteX70" fmla="*/ 1315940 w 1959100"/>
              <a:gd name="connsiteY70" fmla="*/ 827175 h 1415952"/>
              <a:gd name="connsiteX71" fmla="*/ 1299271 w 1959100"/>
              <a:gd name="connsiteY71" fmla="*/ 824792 h 1415952"/>
              <a:gd name="connsiteX72" fmla="*/ 1258790 w 1959100"/>
              <a:gd name="connsiteY72" fmla="*/ 850985 h 1415952"/>
              <a:gd name="connsiteX73" fmla="*/ 1225452 w 1959100"/>
              <a:gd name="connsiteY73" fmla="*/ 867654 h 1415952"/>
              <a:gd name="connsiteX74" fmla="*/ 1220690 w 1959100"/>
              <a:gd name="connsiteY74" fmla="*/ 889086 h 1415952"/>
              <a:gd name="connsiteX75" fmla="*/ 1189734 w 1959100"/>
              <a:gd name="connsiteY75" fmla="*/ 908136 h 1415952"/>
              <a:gd name="connsiteX76" fmla="*/ 1165921 w 1959100"/>
              <a:gd name="connsiteY76" fmla="*/ 941473 h 1415952"/>
              <a:gd name="connsiteX77" fmla="*/ 1108771 w 1959100"/>
              <a:gd name="connsiteY77" fmla="*/ 970048 h 1415952"/>
              <a:gd name="connsiteX78" fmla="*/ 1087340 w 1959100"/>
              <a:gd name="connsiteY78" fmla="*/ 1001005 h 1415952"/>
              <a:gd name="connsiteX79" fmla="*/ 1061146 w 1959100"/>
              <a:gd name="connsiteY79" fmla="*/ 1027198 h 1415952"/>
              <a:gd name="connsiteX80" fmla="*/ 1046859 w 1959100"/>
              <a:gd name="connsiteY80" fmla="*/ 1093873 h 1415952"/>
              <a:gd name="connsiteX81" fmla="*/ 1058765 w 1959100"/>
              <a:gd name="connsiteY81" fmla="*/ 1141498 h 1415952"/>
              <a:gd name="connsiteX82" fmla="*/ 1084959 w 1959100"/>
              <a:gd name="connsiteY82" fmla="*/ 1181979 h 1415952"/>
              <a:gd name="connsiteX83" fmla="*/ 1089721 w 1959100"/>
              <a:gd name="connsiteY83" fmla="*/ 1229605 h 1415952"/>
              <a:gd name="connsiteX84" fmla="*/ 1075434 w 1959100"/>
              <a:gd name="connsiteY84" fmla="*/ 1260560 h 1415952"/>
              <a:gd name="connsiteX85" fmla="*/ 1065909 w 1959100"/>
              <a:gd name="connsiteY85" fmla="*/ 1291518 h 1415952"/>
              <a:gd name="connsiteX86" fmla="*/ 980184 w 1959100"/>
              <a:gd name="connsiteY86" fmla="*/ 1365335 h 1415952"/>
              <a:gd name="connsiteX87" fmla="*/ 956371 w 1959100"/>
              <a:gd name="connsiteY87" fmla="*/ 1386767 h 1415952"/>
              <a:gd name="connsiteX88" fmla="*/ 898572 w 1959100"/>
              <a:gd name="connsiteY88" fmla="*/ 1396769 h 1415952"/>
              <a:gd name="connsiteX89" fmla="*/ 782540 w 1959100"/>
              <a:gd name="connsiteY89" fmla="*/ 1105780 h 1415952"/>
              <a:gd name="connsiteX90" fmla="*/ 737296 w 1959100"/>
              <a:gd name="connsiteY90" fmla="*/ 1312948 h 1415952"/>
              <a:gd name="connsiteX91" fmla="*/ 687289 w 1959100"/>
              <a:gd name="connsiteY91" fmla="*/ 1105781 h 1415952"/>
              <a:gd name="connsiteX92" fmla="*/ 568227 w 1959100"/>
              <a:gd name="connsiteY92" fmla="*/ 1270085 h 1415952"/>
              <a:gd name="connsiteX93" fmla="*/ 618234 w 1959100"/>
              <a:gd name="connsiteY93" fmla="*/ 1070060 h 1415952"/>
              <a:gd name="connsiteX94" fmla="*/ 458690 w 1959100"/>
              <a:gd name="connsiteY94" fmla="*/ 1277229 h 1415952"/>
              <a:gd name="connsiteX95" fmla="*/ 358677 w 1959100"/>
              <a:gd name="connsiteY95" fmla="*/ 1293898 h 1415952"/>
              <a:gd name="connsiteX96" fmla="*/ 392015 w 1959100"/>
              <a:gd name="connsiteY96" fmla="*/ 905755 h 1415952"/>
              <a:gd name="connsiteX97" fmla="*/ 325340 w 1959100"/>
              <a:gd name="connsiteY97" fmla="*/ 884323 h 1415952"/>
              <a:gd name="connsiteX98" fmla="*/ 265808 w 1959100"/>
              <a:gd name="connsiteY98" fmla="*/ 881943 h 1415952"/>
              <a:gd name="connsiteX99" fmla="*/ 41972 w 1959100"/>
              <a:gd name="connsiteY99" fmla="*/ 1136736 h 1415952"/>
              <a:gd name="connsiteX100" fmla="*/ 15777 w 1959100"/>
              <a:gd name="connsiteY100" fmla="*/ 1072443 h 1415952"/>
              <a:gd name="connsiteX101" fmla="*/ 37209 w 1959100"/>
              <a:gd name="connsiteY101" fmla="*/ 1055774 h 1415952"/>
              <a:gd name="connsiteX102" fmla="*/ 53877 w 1959100"/>
              <a:gd name="connsiteY102" fmla="*/ 1010530 h 1415952"/>
              <a:gd name="connsiteX103" fmla="*/ 46790 w 1959100"/>
              <a:gd name="connsiteY103" fmla="*/ 974998 h 1415952"/>
              <a:gd name="connsiteX0" fmla="*/ 46790 w 1959100"/>
              <a:gd name="connsiteY0" fmla="*/ 974998 h 1434065"/>
              <a:gd name="connsiteX1" fmla="*/ 27684 w 1959100"/>
              <a:gd name="connsiteY1" fmla="*/ 929568 h 1434065"/>
              <a:gd name="connsiteX2" fmla="*/ 34827 w 1959100"/>
              <a:gd name="connsiteY2" fmla="*/ 872418 h 1434065"/>
              <a:gd name="connsiteX3" fmla="*/ 6252 w 1959100"/>
              <a:gd name="connsiteY3" fmla="*/ 774785 h 1434065"/>
              <a:gd name="connsiteX4" fmla="*/ 25302 w 1959100"/>
              <a:gd name="connsiteY4" fmla="*/ 777168 h 1434065"/>
              <a:gd name="connsiteX5" fmla="*/ 249141 w 1959100"/>
              <a:gd name="connsiteY5" fmla="*/ 860510 h 1434065"/>
              <a:gd name="connsiteX6" fmla="*/ 261047 w 1959100"/>
              <a:gd name="connsiteY6" fmla="*/ 820030 h 1434065"/>
              <a:gd name="connsiteX7" fmla="*/ 239615 w 1959100"/>
              <a:gd name="connsiteY7" fmla="*/ 770022 h 1434065"/>
              <a:gd name="connsiteX8" fmla="*/ 156271 w 1959100"/>
              <a:gd name="connsiteY8" fmla="*/ 710493 h 1434065"/>
              <a:gd name="connsiteX9" fmla="*/ 265810 w 1959100"/>
              <a:gd name="connsiteY9" fmla="*/ 717635 h 1434065"/>
              <a:gd name="connsiteX10" fmla="*/ 182465 w 1959100"/>
              <a:gd name="connsiteY10" fmla="*/ 629530 h 1434065"/>
              <a:gd name="connsiteX11" fmla="*/ 289622 w 1959100"/>
              <a:gd name="connsiteY11" fmla="*/ 691441 h 1434065"/>
              <a:gd name="connsiteX12" fmla="*/ 353914 w 1959100"/>
              <a:gd name="connsiteY12" fmla="*/ 653342 h 1434065"/>
              <a:gd name="connsiteX13" fmla="*/ 234853 w 1959100"/>
              <a:gd name="connsiteY13" fmla="*/ 589048 h 1434065"/>
              <a:gd name="connsiteX14" fmla="*/ 392016 w 1959100"/>
              <a:gd name="connsiteY14" fmla="*/ 567617 h 1434065"/>
              <a:gd name="connsiteX15" fmla="*/ 315815 w 1959100"/>
              <a:gd name="connsiteY15" fmla="*/ 472366 h 1434065"/>
              <a:gd name="connsiteX16" fmla="*/ 408685 w 1959100"/>
              <a:gd name="connsiteY16" fmla="*/ 417598 h 1434065"/>
              <a:gd name="connsiteX17" fmla="*/ 520603 w 1959100"/>
              <a:gd name="connsiteY17" fmla="*/ 379497 h 1434065"/>
              <a:gd name="connsiteX18" fmla="*/ 634903 w 1959100"/>
              <a:gd name="connsiteY18" fmla="*/ 431885 h 1434065"/>
              <a:gd name="connsiteX19" fmla="*/ 651578 w 1959100"/>
              <a:gd name="connsiteY19" fmla="*/ 331875 h 1434065"/>
              <a:gd name="connsiteX20" fmla="*/ 706340 w 1959100"/>
              <a:gd name="connsiteY20" fmla="*/ 253292 h 1434065"/>
              <a:gd name="connsiteX21" fmla="*/ 753965 w 1959100"/>
              <a:gd name="connsiteY21" fmla="*/ 98512 h 1434065"/>
              <a:gd name="connsiteX22" fmla="*/ 837310 w 1959100"/>
              <a:gd name="connsiteY22" fmla="*/ 79459 h 1434065"/>
              <a:gd name="connsiteX23" fmla="*/ 937321 w 1959100"/>
              <a:gd name="connsiteY23" fmla="*/ 46123 h 1434065"/>
              <a:gd name="connsiteX24" fmla="*/ 958752 w 1959100"/>
              <a:gd name="connsiteY24" fmla="*/ 880 h 1434065"/>
              <a:gd name="connsiteX25" fmla="*/ 973040 w 1959100"/>
              <a:gd name="connsiteY25" fmla="*/ 17549 h 1434065"/>
              <a:gd name="connsiteX26" fmla="*/ 1015902 w 1959100"/>
              <a:gd name="connsiteY26" fmla="*/ 34218 h 1434065"/>
              <a:gd name="connsiteX27" fmla="*/ 1039716 w 1959100"/>
              <a:gd name="connsiteY27" fmla="*/ 46124 h 1434065"/>
              <a:gd name="connsiteX28" fmla="*/ 1096865 w 1959100"/>
              <a:gd name="connsiteY28" fmla="*/ 62793 h 1434065"/>
              <a:gd name="connsiteX29" fmla="*/ 1125441 w 1959100"/>
              <a:gd name="connsiteY29" fmla="*/ 93748 h 1434065"/>
              <a:gd name="connsiteX30" fmla="*/ 1165928 w 1959100"/>
              <a:gd name="connsiteY30" fmla="*/ 108037 h 1434065"/>
              <a:gd name="connsiteX31" fmla="*/ 1206403 w 1959100"/>
              <a:gd name="connsiteY31" fmla="*/ 105655 h 1434065"/>
              <a:gd name="connsiteX32" fmla="*/ 1220691 w 1959100"/>
              <a:gd name="connsiteY32" fmla="*/ 117561 h 1434065"/>
              <a:gd name="connsiteX33" fmla="*/ 1256410 w 1959100"/>
              <a:gd name="connsiteY33" fmla="*/ 141374 h 1434065"/>
              <a:gd name="connsiteX34" fmla="*/ 1273078 w 1959100"/>
              <a:gd name="connsiteY34" fmla="*/ 131849 h 1434065"/>
              <a:gd name="connsiteX35" fmla="*/ 1308797 w 1959100"/>
              <a:gd name="connsiteY35" fmla="*/ 141374 h 1434065"/>
              <a:gd name="connsiteX36" fmla="*/ 1368327 w 1959100"/>
              <a:gd name="connsiteY36" fmla="*/ 203287 h 1434065"/>
              <a:gd name="connsiteX37" fmla="*/ 1344514 w 1959100"/>
              <a:gd name="connsiteY37" fmla="*/ 253292 h 1434065"/>
              <a:gd name="connsiteX38" fmla="*/ 1387379 w 1959100"/>
              <a:gd name="connsiteY38" fmla="*/ 339018 h 1434065"/>
              <a:gd name="connsiteX39" fmla="*/ 1408809 w 1959100"/>
              <a:gd name="connsiteY39" fmla="*/ 396168 h 1434065"/>
              <a:gd name="connsiteX40" fmla="*/ 1435002 w 1959100"/>
              <a:gd name="connsiteY40" fmla="*/ 422361 h 1434065"/>
              <a:gd name="connsiteX41" fmla="*/ 1482628 w 1959100"/>
              <a:gd name="connsiteY41" fmla="*/ 455698 h 1434065"/>
              <a:gd name="connsiteX42" fmla="*/ 1539779 w 1959100"/>
              <a:gd name="connsiteY42" fmla="*/ 436649 h 1434065"/>
              <a:gd name="connsiteX43" fmla="*/ 1608835 w 1959100"/>
              <a:gd name="connsiteY43" fmla="*/ 374736 h 1434065"/>
              <a:gd name="connsiteX44" fmla="*/ 1625503 w 1959100"/>
              <a:gd name="connsiteY44" fmla="*/ 362830 h 1434065"/>
              <a:gd name="connsiteX45" fmla="*/ 1663603 w 1959100"/>
              <a:gd name="connsiteY45" fmla="*/ 403311 h 1434065"/>
              <a:gd name="connsiteX46" fmla="*/ 1694560 w 1959100"/>
              <a:gd name="connsiteY46" fmla="*/ 417599 h 1434065"/>
              <a:gd name="connsiteX47" fmla="*/ 1737422 w 1959100"/>
              <a:gd name="connsiteY47" fmla="*/ 441411 h 1434065"/>
              <a:gd name="connsiteX48" fmla="*/ 1765997 w 1959100"/>
              <a:gd name="connsiteY48" fmla="*/ 469986 h 1434065"/>
              <a:gd name="connsiteX49" fmla="*/ 1846960 w 1959100"/>
              <a:gd name="connsiteY49" fmla="*/ 512849 h 1434065"/>
              <a:gd name="connsiteX50" fmla="*/ 1877916 w 1959100"/>
              <a:gd name="connsiteY50" fmla="*/ 512849 h 1434065"/>
              <a:gd name="connsiteX51" fmla="*/ 1913635 w 1959100"/>
              <a:gd name="connsiteY51" fmla="*/ 519993 h 1434065"/>
              <a:gd name="connsiteX52" fmla="*/ 1913635 w 1959100"/>
              <a:gd name="connsiteY52" fmla="*/ 577142 h 1434065"/>
              <a:gd name="connsiteX53" fmla="*/ 1927922 w 1959100"/>
              <a:gd name="connsiteY53" fmla="*/ 653343 h 1434065"/>
              <a:gd name="connsiteX54" fmla="*/ 1923160 w 1959100"/>
              <a:gd name="connsiteY54" fmla="*/ 708111 h 1434065"/>
              <a:gd name="connsiteX55" fmla="*/ 1920778 w 1959100"/>
              <a:gd name="connsiteY55" fmla="*/ 767642 h 1434065"/>
              <a:gd name="connsiteX56" fmla="*/ 1954116 w 1959100"/>
              <a:gd name="connsiteY56" fmla="*/ 839080 h 1434065"/>
              <a:gd name="connsiteX57" fmla="*/ 1956497 w 1959100"/>
              <a:gd name="connsiteY57" fmla="*/ 860511 h 1434065"/>
              <a:gd name="connsiteX58" fmla="*/ 1930303 w 1959100"/>
              <a:gd name="connsiteY58" fmla="*/ 924805 h 1434065"/>
              <a:gd name="connsiteX59" fmla="*/ 1875535 w 1959100"/>
              <a:gd name="connsiteY59" fmla="*/ 989099 h 1434065"/>
              <a:gd name="connsiteX60" fmla="*/ 1873153 w 1959100"/>
              <a:gd name="connsiteY60" fmla="*/ 1048630 h 1434065"/>
              <a:gd name="connsiteX61" fmla="*/ 1894583 w 1959100"/>
              <a:gd name="connsiteY61" fmla="*/ 1079585 h 1434065"/>
              <a:gd name="connsiteX62" fmla="*/ 1811240 w 1959100"/>
              <a:gd name="connsiteY62" fmla="*/ 1029580 h 1434065"/>
              <a:gd name="connsiteX63" fmla="*/ 1763615 w 1959100"/>
              <a:gd name="connsiteY63" fmla="*/ 1077204 h 1434065"/>
              <a:gd name="connsiteX64" fmla="*/ 1687415 w 1959100"/>
              <a:gd name="connsiteY64" fmla="*/ 1001004 h 1434065"/>
              <a:gd name="connsiteX65" fmla="*/ 1656459 w 1959100"/>
              <a:gd name="connsiteY65" fmla="*/ 970048 h 1434065"/>
              <a:gd name="connsiteX66" fmla="*/ 1573115 w 1959100"/>
              <a:gd name="connsiteY66" fmla="*/ 941473 h 1434065"/>
              <a:gd name="connsiteX67" fmla="*/ 1508821 w 1959100"/>
              <a:gd name="connsiteY67" fmla="*/ 855748 h 1434065"/>
              <a:gd name="connsiteX68" fmla="*/ 1463577 w 1959100"/>
              <a:gd name="connsiteY68" fmla="*/ 822411 h 1434065"/>
              <a:gd name="connsiteX69" fmla="*/ 1406427 w 1959100"/>
              <a:gd name="connsiteY69" fmla="*/ 812885 h 1434065"/>
              <a:gd name="connsiteX70" fmla="*/ 1315940 w 1959100"/>
              <a:gd name="connsiteY70" fmla="*/ 827175 h 1434065"/>
              <a:gd name="connsiteX71" fmla="*/ 1299271 w 1959100"/>
              <a:gd name="connsiteY71" fmla="*/ 824792 h 1434065"/>
              <a:gd name="connsiteX72" fmla="*/ 1258790 w 1959100"/>
              <a:gd name="connsiteY72" fmla="*/ 850985 h 1434065"/>
              <a:gd name="connsiteX73" fmla="*/ 1225452 w 1959100"/>
              <a:gd name="connsiteY73" fmla="*/ 867654 h 1434065"/>
              <a:gd name="connsiteX74" fmla="*/ 1220690 w 1959100"/>
              <a:gd name="connsiteY74" fmla="*/ 889086 h 1434065"/>
              <a:gd name="connsiteX75" fmla="*/ 1189734 w 1959100"/>
              <a:gd name="connsiteY75" fmla="*/ 908136 h 1434065"/>
              <a:gd name="connsiteX76" fmla="*/ 1165921 w 1959100"/>
              <a:gd name="connsiteY76" fmla="*/ 941473 h 1434065"/>
              <a:gd name="connsiteX77" fmla="*/ 1108771 w 1959100"/>
              <a:gd name="connsiteY77" fmla="*/ 970048 h 1434065"/>
              <a:gd name="connsiteX78" fmla="*/ 1087340 w 1959100"/>
              <a:gd name="connsiteY78" fmla="*/ 1001005 h 1434065"/>
              <a:gd name="connsiteX79" fmla="*/ 1061146 w 1959100"/>
              <a:gd name="connsiteY79" fmla="*/ 1027198 h 1434065"/>
              <a:gd name="connsiteX80" fmla="*/ 1046859 w 1959100"/>
              <a:gd name="connsiteY80" fmla="*/ 1093873 h 1434065"/>
              <a:gd name="connsiteX81" fmla="*/ 1058765 w 1959100"/>
              <a:gd name="connsiteY81" fmla="*/ 1141498 h 1434065"/>
              <a:gd name="connsiteX82" fmla="*/ 1084959 w 1959100"/>
              <a:gd name="connsiteY82" fmla="*/ 1181979 h 1434065"/>
              <a:gd name="connsiteX83" fmla="*/ 1089721 w 1959100"/>
              <a:gd name="connsiteY83" fmla="*/ 1229605 h 1434065"/>
              <a:gd name="connsiteX84" fmla="*/ 1075434 w 1959100"/>
              <a:gd name="connsiteY84" fmla="*/ 1260560 h 1434065"/>
              <a:gd name="connsiteX85" fmla="*/ 1065909 w 1959100"/>
              <a:gd name="connsiteY85" fmla="*/ 1291518 h 1434065"/>
              <a:gd name="connsiteX86" fmla="*/ 873028 w 1959100"/>
              <a:gd name="connsiteY86" fmla="*/ 1001004 h 1434065"/>
              <a:gd name="connsiteX87" fmla="*/ 956371 w 1959100"/>
              <a:gd name="connsiteY87" fmla="*/ 1386767 h 1434065"/>
              <a:gd name="connsiteX88" fmla="*/ 898572 w 1959100"/>
              <a:gd name="connsiteY88" fmla="*/ 1396769 h 1434065"/>
              <a:gd name="connsiteX89" fmla="*/ 782540 w 1959100"/>
              <a:gd name="connsiteY89" fmla="*/ 1105780 h 1434065"/>
              <a:gd name="connsiteX90" fmla="*/ 737296 w 1959100"/>
              <a:gd name="connsiteY90" fmla="*/ 1312948 h 1434065"/>
              <a:gd name="connsiteX91" fmla="*/ 687289 w 1959100"/>
              <a:gd name="connsiteY91" fmla="*/ 1105781 h 1434065"/>
              <a:gd name="connsiteX92" fmla="*/ 568227 w 1959100"/>
              <a:gd name="connsiteY92" fmla="*/ 1270085 h 1434065"/>
              <a:gd name="connsiteX93" fmla="*/ 618234 w 1959100"/>
              <a:gd name="connsiteY93" fmla="*/ 1070060 h 1434065"/>
              <a:gd name="connsiteX94" fmla="*/ 458690 w 1959100"/>
              <a:gd name="connsiteY94" fmla="*/ 1277229 h 1434065"/>
              <a:gd name="connsiteX95" fmla="*/ 358677 w 1959100"/>
              <a:gd name="connsiteY95" fmla="*/ 1293898 h 1434065"/>
              <a:gd name="connsiteX96" fmla="*/ 392015 w 1959100"/>
              <a:gd name="connsiteY96" fmla="*/ 905755 h 1434065"/>
              <a:gd name="connsiteX97" fmla="*/ 325340 w 1959100"/>
              <a:gd name="connsiteY97" fmla="*/ 884323 h 1434065"/>
              <a:gd name="connsiteX98" fmla="*/ 265808 w 1959100"/>
              <a:gd name="connsiteY98" fmla="*/ 881943 h 1434065"/>
              <a:gd name="connsiteX99" fmla="*/ 41972 w 1959100"/>
              <a:gd name="connsiteY99" fmla="*/ 1136736 h 1434065"/>
              <a:gd name="connsiteX100" fmla="*/ 15777 w 1959100"/>
              <a:gd name="connsiteY100" fmla="*/ 1072443 h 1434065"/>
              <a:gd name="connsiteX101" fmla="*/ 37209 w 1959100"/>
              <a:gd name="connsiteY101" fmla="*/ 1055774 h 1434065"/>
              <a:gd name="connsiteX102" fmla="*/ 53877 w 1959100"/>
              <a:gd name="connsiteY102" fmla="*/ 1010530 h 1434065"/>
              <a:gd name="connsiteX103" fmla="*/ 46790 w 1959100"/>
              <a:gd name="connsiteY103" fmla="*/ 974998 h 1434065"/>
              <a:gd name="connsiteX0" fmla="*/ 46790 w 1959100"/>
              <a:gd name="connsiteY0" fmla="*/ 974998 h 1434065"/>
              <a:gd name="connsiteX1" fmla="*/ 27684 w 1959100"/>
              <a:gd name="connsiteY1" fmla="*/ 929568 h 1434065"/>
              <a:gd name="connsiteX2" fmla="*/ 34827 w 1959100"/>
              <a:gd name="connsiteY2" fmla="*/ 872418 h 1434065"/>
              <a:gd name="connsiteX3" fmla="*/ 6252 w 1959100"/>
              <a:gd name="connsiteY3" fmla="*/ 774785 h 1434065"/>
              <a:gd name="connsiteX4" fmla="*/ 25302 w 1959100"/>
              <a:gd name="connsiteY4" fmla="*/ 777168 h 1434065"/>
              <a:gd name="connsiteX5" fmla="*/ 249141 w 1959100"/>
              <a:gd name="connsiteY5" fmla="*/ 860510 h 1434065"/>
              <a:gd name="connsiteX6" fmla="*/ 261047 w 1959100"/>
              <a:gd name="connsiteY6" fmla="*/ 820030 h 1434065"/>
              <a:gd name="connsiteX7" fmla="*/ 239615 w 1959100"/>
              <a:gd name="connsiteY7" fmla="*/ 770022 h 1434065"/>
              <a:gd name="connsiteX8" fmla="*/ 156271 w 1959100"/>
              <a:gd name="connsiteY8" fmla="*/ 710493 h 1434065"/>
              <a:gd name="connsiteX9" fmla="*/ 265810 w 1959100"/>
              <a:gd name="connsiteY9" fmla="*/ 717635 h 1434065"/>
              <a:gd name="connsiteX10" fmla="*/ 182465 w 1959100"/>
              <a:gd name="connsiteY10" fmla="*/ 629530 h 1434065"/>
              <a:gd name="connsiteX11" fmla="*/ 289622 w 1959100"/>
              <a:gd name="connsiteY11" fmla="*/ 691441 h 1434065"/>
              <a:gd name="connsiteX12" fmla="*/ 353914 w 1959100"/>
              <a:gd name="connsiteY12" fmla="*/ 653342 h 1434065"/>
              <a:gd name="connsiteX13" fmla="*/ 234853 w 1959100"/>
              <a:gd name="connsiteY13" fmla="*/ 589048 h 1434065"/>
              <a:gd name="connsiteX14" fmla="*/ 392016 w 1959100"/>
              <a:gd name="connsiteY14" fmla="*/ 567617 h 1434065"/>
              <a:gd name="connsiteX15" fmla="*/ 315815 w 1959100"/>
              <a:gd name="connsiteY15" fmla="*/ 472366 h 1434065"/>
              <a:gd name="connsiteX16" fmla="*/ 408685 w 1959100"/>
              <a:gd name="connsiteY16" fmla="*/ 417598 h 1434065"/>
              <a:gd name="connsiteX17" fmla="*/ 520603 w 1959100"/>
              <a:gd name="connsiteY17" fmla="*/ 379497 h 1434065"/>
              <a:gd name="connsiteX18" fmla="*/ 634903 w 1959100"/>
              <a:gd name="connsiteY18" fmla="*/ 431885 h 1434065"/>
              <a:gd name="connsiteX19" fmla="*/ 651578 w 1959100"/>
              <a:gd name="connsiteY19" fmla="*/ 331875 h 1434065"/>
              <a:gd name="connsiteX20" fmla="*/ 706340 w 1959100"/>
              <a:gd name="connsiteY20" fmla="*/ 253292 h 1434065"/>
              <a:gd name="connsiteX21" fmla="*/ 753965 w 1959100"/>
              <a:gd name="connsiteY21" fmla="*/ 98512 h 1434065"/>
              <a:gd name="connsiteX22" fmla="*/ 837310 w 1959100"/>
              <a:gd name="connsiteY22" fmla="*/ 79459 h 1434065"/>
              <a:gd name="connsiteX23" fmla="*/ 937321 w 1959100"/>
              <a:gd name="connsiteY23" fmla="*/ 46123 h 1434065"/>
              <a:gd name="connsiteX24" fmla="*/ 958752 w 1959100"/>
              <a:gd name="connsiteY24" fmla="*/ 880 h 1434065"/>
              <a:gd name="connsiteX25" fmla="*/ 973040 w 1959100"/>
              <a:gd name="connsiteY25" fmla="*/ 17549 h 1434065"/>
              <a:gd name="connsiteX26" fmla="*/ 1015902 w 1959100"/>
              <a:gd name="connsiteY26" fmla="*/ 34218 h 1434065"/>
              <a:gd name="connsiteX27" fmla="*/ 1039716 w 1959100"/>
              <a:gd name="connsiteY27" fmla="*/ 46124 h 1434065"/>
              <a:gd name="connsiteX28" fmla="*/ 1096865 w 1959100"/>
              <a:gd name="connsiteY28" fmla="*/ 62793 h 1434065"/>
              <a:gd name="connsiteX29" fmla="*/ 1125441 w 1959100"/>
              <a:gd name="connsiteY29" fmla="*/ 93748 h 1434065"/>
              <a:gd name="connsiteX30" fmla="*/ 1165928 w 1959100"/>
              <a:gd name="connsiteY30" fmla="*/ 108037 h 1434065"/>
              <a:gd name="connsiteX31" fmla="*/ 1206403 w 1959100"/>
              <a:gd name="connsiteY31" fmla="*/ 105655 h 1434065"/>
              <a:gd name="connsiteX32" fmla="*/ 1220691 w 1959100"/>
              <a:gd name="connsiteY32" fmla="*/ 117561 h 1434065"/>
              <a:gd name="connsiteX33" fmla="*/ 1256410 w 1959100"/>
              <a:gd name="connsiteY33" fmla="*/ 141374 h 1434065"/>
              <a:gd name="connsiteX34" fmla="*/ 1273078 w 1959100"/>
              <a:gd name="connsiteY34" fmla="*/ 131849 h 1434065"/>
              <a:gd name="connsiteX35" fmla="*/ 1308797 w 1959100"/>
              <a:gd name="connsiteY35" fmla="*/ 141374 h 1434065"/>
              <a:gd name="connsiteX36" fmla="*/ 1368327 w 1959100"/>
              <a:gd name="connsiteY36" fmla="*/ 203287 h 1434065"/>
              <a:gd name="connsiteX37" fmla="*/ 1344514 w 1959100"/>
              <a:gd name="connsiteY37" fmla="*/ 253292 h 1434065"/>
              <a:gd name="connsiteX38" fmla="*/ 1387379 w 1959100"/>
              <a:gd name="connsiteY38" fmla="*/ 339018 h 1434065"/>
              <a:gd name="connsiteX39" fmla="*/ 1408809 w 1959100"/>
              <a:gd name="connsiteY39" fmla="*/ 396168 h 1434065"/>
              <a:gd name="connsiteX40" fmla="*/ 1435002 w 1959100"/>
              <a:gd name="connsiteY40" fmla="*/ 422361 h 1434065"/>
              <a:gd name="connsiteX41" fmla="*/ 1482628 w 1959100"/>
              <a:gd name="connsiteY41" fmla="*/ 455698 h 1434065"/>
              <a:gd name="connsiteX42" fmla="*/ 1539779 w 1959100"/>
              <a:gd name="connsiteY42" fmla="*/ 436649 h 1434065"/>
              <a:gd name="connsiteX43" fmla="*/ 1608835 w 1959100"/>
              <a:gd name="connsiteY43" fmla="*/ 374736 h 1434065"/>
              <a:gd name="connsiteX44" fmla="*/ 1625503 w 1959100"/>
              <a:gd name="connsiteY44" fmla="*/ 362830 h 1434065"/>
              <a:gd name="connsiteX45" fmla="*/ 1663603 w 1959100"/>
              <a:gd name="connsiteY45" fmla="*/ 403311 h 1434065"/>
              <a:gd name="connsiteX46" fmla="*/ 1694560 w 1959100"/>
              <a:gd name="connsiteY46" fmla="*/ 417599 h 1434065"/>
              <a:gd name="connsiteX47" fmla="*/ 1737422 w 1959100"/>
              <a:gd name="connsiteY47" fmla="*/ 441411 h 1434065"/>
              <a:gd name="connsiteX48" fmla="*/ 1765997 w 1959100"/>
              <a:gd name="connsiteY48" fmla="*/ 469986 h 1434065"/>
              <a:gd name="connsiteX49" fmla="*/ 1846960 w 1959100"/>
              <a:gd name="connsiteY49" fmla="*/ 512849 h 1434065"/>
              <a:gd name="connsiteX50" fmla="*/ 1877916 w 1959100"/>
              <a:gd name="connsiteY50" fmla="*/ 512849 h 1434065"/>
              <a:gd name="connsiteX51" fmla="*/ 1913635 w 1959100"/>
              <a:gd name="connsiteY51" fmla="*/ 519993 h 1434065"/>
              <a:gd name="connsiteX52" fmla="*/ 1913635 w 1959100"/>
              <a:gd name="connsiteY52" fmla="*/ 577142 h 1434065"/>
              <a:gd name="connsiteX53" fmla="*/ 1927922 w 1959100"/>
              <a:gd name="connsiteY53" fmla="*/ 653343 h 1434065"/>
              <a:gd name="connsiteX54" fmla="*/ 1923160 w 1959100"/>
              <a:gd name="connsiteY54" fmla="*/ 708111 h 1434065"/>
              <a:gd name="connsiteX55" fmla="*/ 1920778 w 1959100"/>
              <a:gd name="connsiteY55" fmla="*/ 767642 h 1434065"/>
              <a:gd name="connsiteX56" fmla="*/ 1954116 w 1959100"/>
              <a:gd name="connsiteY56" fmla="*/ 839080 h 1434065"/>
              <a:gd name="connsiteX57" fmla="*/ 1956497 w 1959100"/>
              <a:gd name="connsiteY57" fmla="*/ 860511 h 1434065"/>
              <a:gd name="connsiteX58" fmla="*/ 1930303 w 1959100"/>
              <a:gd name="connsiteY58" fmla="*/ 924805 h 1434065"/>
              <a:gd name="connsiteX59" fmla="*/ 1875535 w 1959100"/>
              <a:gd name="connsiteY59" fmla="*/ 989099 h 1434065"/>
              <a:gd name="connsiteX60" fmla="*/ 1873153 w 1959100"/>
              <a:gd name="connsiteY60" fmla="*/ 1048630 h 1434065"/>
              <a:gd name="connsiteX61" fmla="*/ 1894583 w 1959100"/>
              <a:gd name="connsiteY61" fmla="*/ 1079585 h 1434065"/>
              <a:gd name="connsiteX62" fmla="*/ 1811240 w 1959100"/>
              <a:gd name="connsiteY62" fmla="*/ 1029580 h 1434065"/>
              <a:gd name="connsiteX63" fmla="*/ 1763615 w 1959100"/>
              <a:gd name="connsiteY63" fmla="*/ 1077204 h 1434065"/>
              <a:gd name="connsiteX64" fmla="*/ 1687415 w 1959100"/>
              <a:gd name="connsiteY64" fmla="*/ 1001004 h 1434065"/>
              <a:gd name="connsiteX65" fmla="*/ 1656459 w 1959100"/>
              <a:gd name="connsiteY65" fmla="*/ 970048 h 1434065"/>
              <a:gd name="connsiteX66" fmla="*/ 1573115 w 1959100"/>
              <a:gd name="connsiteY66" fmla="*/ 941473 h 1434065"/>
              <a:gd name="connsiteX67" fmla="*/ 1508821 w 1959100"/>
              <a:gd name="connsiteY67" fmla="*/ 855748 h 1434065"/>
              <a:gd name="connsiteX68" fmla="*/ 1463577 w 1959100"/>
              <a:gd name="connsiteY68" fmla="*/ 822411 h 1434065"/>
              <a:gd name="connsiteX69" fmla="*/ 1406427 w 1959100"/>
              <a:gd name="connsiteY69" fmla="*/ 812885 h 1434065"/>
              <a:gd name="connsiteX70" fmla="*/ 1315940 w 1959100"/>
              <a:gd name="connsiteY70" fmla="*/ 827175 h 1434065"/>
              <a:gd name="connsiteX71" fmla="*/ 1299271 w 1959100"/>
              <a:gd name="connsiteY71" fmla="*/ 824792 h 1434065"/>
              <a:gd name="connsiteX72" fmla="*/ 1258790 w 1959100"/>
              <a:gd name="connsiteY72" fmla="*/ 850985 h 1434065"/>
              <a:gd name="connsiteX73" fmla="*/ 1225452 w 1959100"/>
              <a:gd name="connsiteY73" fmla="*/ 867654 h 1434065"/>
              <a:gd name="connsiteX74" fmla="*/ 1220690 w 1959100"/>
              <a:gd name="connsiteY74" fmla="*/ 889086 h 1434065"/>
              <a:gd name="connsiteX75" fmla="*/ 1189734 w 1959100"/>
              <a:gd name="connsiteY75" fmla="*/ 908136 h 1434065"/>
              <a:gd name="connsiteX76" fmla="*/ 1165921 w 1959100"/>
              <a:gd name="connsiteY76" fmla="*/ 941473 h 1434065"/>
              <a:gd name="connsiteX77" fmla="*/ 1108771 w 1959100"/>
              <a:gd name="connsiteY77" fmla="*/ 970048 h 1434065"/>
              <a:gd name="connsiteX78" fmla="*/ 1087340 w 1959100"/>
              <a:gd name="connsiteY78" fmla="*/ 1001005 h 1434065"/>
              <a:gd name="connsiteX79" fmla="*/ 1039715 w 1959100"/>
              <a:gd name="connsiteY79" fmla="*/ 950998 h 1434065"/>
              <a:gd name="connsiteX80" fmla="*/ 1046859 w 1959100"/>
              <a:gd name="connsiteY80" fmla="*/ 1093873 h 1434065"/>
              <a:gd name="connsiteX81" fmla="*/ 1058765 w 1959100"/>
              <a:gd name="connsiteY81" fmla="*/ 1141498 h 1434065"/>
              <a:gd name="connsiteX82" fmla="*/ 1084959 w 1959100"/>
              <a:gd name="connsiteY82" fmla="*/ 1181979 h 1434065"/>
              <a:gd name="connsiteX83" fmla="*/ 1089721 w 1959100"/>
              <a:gd name="connsiteY83" fmla="*/ 1229605 h 1434065"/>
              <a:gd name="connsiteX84" fmla="*/ 1075434 w 1959100"/>
              <a:gd name="connsiteY84" fmla="*/ 1260560 h 1434065"/>
              <a:gd name="connsiteX85" fmla="*/ 1065909 w 1959100"/>
              <a:gd name="connsiteY85" fmla="*/ 1291518 h 1434065"/>
              <a:gd name="connsiteX86" fmla="*/ 873028 w 1959100"/>
              <a:gd name="connsiteY86" fmla="*/ 1001004 h 1434065"/>
              <a:gd name="connsiteX87" fmla="*/ 956371 w 1959100"/>
              <a:gd name="connsiteY87" fmla="*/ 1386767 h 1434065"/>
              <a:gd name="connsiteX88" fmla="*/ 898572 w 1959100"/>
              <a:gd name="connsiteY88" fmla="*/ 1396769 h 1434065"/>
              <a:gd name="connsiteX89" fmla="*/ 782540 w 1959100"/>
              <a:gd name="connsiteY89" fmla="*/ 1105780 h 1434065"/>
              <a:gd name="connsiteX90" fmla="*/ 737296 w 1959100"/>
              <a:gd name="connsiteY90" fmla="*/ 1312948 h 1434065"/>
              <a:gd name="connsiteX91" fmla="*/ 687289 w 1959100"/>
              <a:gd name="connsiteY91" fmla="*/ 1105781 h 1434065"/>
              <a:gd name="connsiteX92" fmla="*/ 568227 w 1959100"/>
              <a:gd name="connsiteY92" fmla="*/ 1270085 h 1434065"/>
              <a:gd name="connsiteX93" fmla="*/ 618234 w 1959100"/>
              <a:gd name="connsiteY93" fmla="*/ 1070060 h 1434065"/>
              <a:gd name="connsiteX94" fmla="*/ 458690 w 1959100"/>
              <a:gd name="connsiteY94" fmla="*/ 1277229 h 1434065"/>
              <a:gd name="connsiteX95" fmla="*/ 358677 w 1959100"/>
              <a:gd name="connsiteY95" fmla="*/ 1293898 h 1434065"/>
              <a:gd name="connsiteX96" fmla="*/ 392015 w 1959100"/>
              <a:gd name="connsiteY96" fmla="*/ 905755 h 1434065"/>
              <a:gd name="connsiteX97" fmla="*/ 325340 w 1959100"/>
              <a:gd name="connsiteY97" fmla="*/ 884323 h 1434065"/>
              <a:gd name="connsiteX98" fmla="*/ 265808 w 1959100"/>
              <a:gd name="connsiteY98" fmla="*/ 881943 h 1434065"/>
              <a:gd name="connsiteX99" fmla="*/ 41972 w 1959100"/>
              <a:gd name="connsiteY99" fmla="*/ 1136736 h 1434065"/>
              <a:gd name="connsiteX100" fmla="*/ 15777 w 1959100"/>
              <a:gd name="connsiteY100" fmla="*/ 1072443 h 1434065"/>
              <a:gd name="connsiteX101" fmla="*/ 37209 w 1959100"/>
              <a:gd name="connsiteY101" fmla="*/ 1055774 h 1434065"/>
              <a:gd name="connsiteX102" fmla="*/ 53877 w 1959100"/>
              <a:gd name="connsiteY102" fmla="*/ 1010530 h 1434065"/>
              <a:gd name="connsiteX103" fmla="*/ 46790 w 1959100"/>
              <a:gd name="connsiteY103" fmla="*/ 974998 h 1434065"/>
              <a:gd name="connsiteX0" fmla="*/ 46790 w 1959100"/>
              <a:gd name="connsiteY0" fmla="*/ 974998 h 1434065"/>
              <a:gd name="connsiteX1" fmla="*/ 27684 w 1959100"/>
              <a:gd name="connsiteY1" fmla="*/ 929568 h 1434065"/>
              <a:gd name="connsiteX2" fmla="*/ 34827 w 1959100"/>
              <a:gd name="connsiteY2" fmla="*/ 872418 h 1434065"/>
              <a:gd name="connsiteX3" fmla="*/ 6252 w 1959100"/>
              <a:gd name="connsiteY3" fmla="*/ 774785 h 1434065"/>
              <a:gd name="connsiteX4" fmla="*/ 25302 w 1959100"/>
              <a:gd name="connsiteY4" fmla="*/ 777168 h 1434065"/>
              <a:gd name="connsiteX5" fmla="*/ 249141 w 1959100"/>
              <a:gd name="connsiteY5" fmla="*/ 860510 h 1434065"/>
              <a:gd name="connsiteX6" fmla="*/ 261047 w 1959100"/>
              <a:gd name="connsiteY6" fmla="*/ 820030 h 1434065"/>
              <a:gd name="connsiteX7" fmla="*/ 239615 w 1959100"/>
              <a:gd name="connsiteY7" fmla="*/ 770022 h 1434065"/>
              <a:gd name="connsiteX8" fmla="*/ 156271 w 1959100"/>
              <a:gd name="connsiteY8" fmla="*/ 710493 h 1434065"/>
              <a:gd name="connsiteX9" fmla="*/ 265810 w 1959100"/>
              <a:gd name="connsiteY9" fmla="*/ 717635 h 1434065"/>
              <a:gd name="connsiteX10" fmla="*/ 182465 w 1959100"/>
              <a:gd name="connsiteY10" fmla="*/ 629530 h 1434065"/>
              <a:gd name="connsiteX11" fmla="*/ 289622 w 1959100"/>
              <a:gd name="connsiteY11" fmla="*/ 691441 h 1434065"/>
              <a:gd name="connsiteX12" fmla="*/ 353914 w 1959100"/>
              <a:gd name="connsiteY12" fmla="*/ 653342 h 1434065"/>
              <a:gd name="connsiteX13" fmla="*/ 234853 w 1959100"/>
              <a:gd name="connsiteY13" fmla="*/ 589048 h 1434065"/>
              <a:gd name="connsiteX14" fmla="*/ 392016 w 1959100"/>
              <a:gd name="connsiteY14" fmla="*/ 567617 h 1434065"/>
              <a:gd name="connsiteX15" fmla="*/ 315815 w 1959100"/>
              <a:gd name="connsiteY15" fmla="*/ 472366 h 1434065"/>
              <a:gd name="connsiteX16" fmla="*/ 408685 w 1959100"/>
              <a:gd name="connsiteY16" fmla="*/ 417598 h 1434065"/>
              <a:gd name="connsiteX17" fmla="*/ 520603 w 1959100"/>
              <a:gd name="connsiteY17" fmla="*/ 379497 h 1434065"/>
              <a:gd name="connsiteX18" fmla="*/ 634903 w 1959100"/>
              <a:gd name="connsiteY18" fmla="*/ 431885 h 1434065"/>
              <a:gd name="connsiteX19" fmla="*/ 651578 w 1959100"/>
              <a:gd name="connsiteY19" fmla="*/ 331875 h 1434065"/>
              <a:gd name="connsiteX20" fmla="*/ 706340 w 1959100"/>
              <a:gd name="connsiteY20" fmla="*/ 253292 h 1434065"/>
              <a:gd name="connsiteX21" fmla="*/ 753965 w 1959100"/>
              <a:gd name="connsiteY21" fmla="*/ 98512 h 1434065"/>
              <a:gd name="connsiteX22" fmla="*/ 837310 w 1959100"/>
              <a:gd name="connsiteY22" fmla="*/ 79459 h 1434065"/>
              <a:gd name="connsiteX23" fmla="*/ 937321 w 1959100"/>
              <a:gd name="connsiteY23" fmla="*/ 46123 h 1434065"/>
              <a:gd name="connsiteX24" fmla="*/ 958752 w 1959100"/>
              <a:gd name="connsiteY24" fmla="*/ 880 h 1434065"/>
              <a:gd name="connsiteX25" fmla="*/ 973040 w 1959100"/>
              <a:gd name="connsiteY25" fmla="*/ 17549 h 1434065"/>
              <a:gd name="connsiteX26" fmla="*/ 1015902 w 1959100"/>
              <a:gd name="connsiteY26" fmla="*/ 34218 h 1434065"/>
              <a:gd name="connsiteX27" fmla="*/ 1039716 w 1959100"/>
              <a:gd name="connsiteY27" fmla="*/ 46124 h 1434065"/>
              <a:gd name="connsiteX28" fmla="*/ 1096865 w 1959100"/>
              <a:gd name="connsiteY28" fmla="*/ 62793 h 1434065"/>
              <a:gd name="connsiteX29" fmla="*/ 1125441 w 1959100"/>
              <a:gd name="connsiteY29" fmla="*/ 93748 h 1434065"/>
              <a:gd name="connsiteX30" fmla="*/ 1165928 w 1959100"/>
              <a:gd name="connsiteY30" fmla="*/ 108037 h 1434065"/>
              <a:gd name="connsiteX31" fmla="*/ 1206403 w 1959100"/>
              <a:gd name="connsiteY31" fmla="*/ 105655 h 1434065"/>
              <a:gd name="connsiteX32" fmla="*/ 1220691 w 1959100"/>
              <a:gd name="connsiteY32" fmla="*/ 117561 h 1434065"/>
              <a:gd name="connsiteX33" fmla="*/ 1256410 w 1959100"/>
              <a:gd name="connsiteY33" fmla="*/ 141374 h 1434065"/>
              <a:gd name="connsiteX34" fmla="*/ 1273078 w 1959100"/>
              <a:gd name="connsiteY34" fmla="*/ 131849 h 1434065"/>
              <a:gd name="connsiteX35" fmla="*/ 1308797 w 1959100"/>
              <a:gd name="connsiteY35" fmla="*/ 141374 h 1434065"/>
              <a:gd name="connsiteX36" fmla="*/ 1368327 w 1959100"/>
              <a:gd name="connsiteY36" fmla="*/ 203287 h 1434065"/>
              <a:gd name="connsiteX37" fmla="*/ 1344514 w 1959100"/>
              <a:gd name="connsiteY37" fmla="*/ 253292 h 1434065"/>
              <a:gd name="connsiteX38" fmla="*/ 1387379 w 1959100"/>
              <a:gd name="connsiteY38" fmla="*/ 339018 h 1434065"/>
              <a:gd name="connsiteX39" fmla="*/ 1408809 w 1959100"/>
              <a:gd name="connsiteY39" fmla="*/ 396168 h 1434065"/>
              <a:gd name="connsiteX40" fmla="*/ 1435002 w 1959100"/>
              <a:gd name="connsiteY40" fmla="*/ 422361 h 1434065"/>
              <a:gd name="connsiteX41" fmla="*/ 1482628 w 1959100"/>
              <a:gd name="connsiteY41" fmla="*/ 455698 h 1434065"/>
              <a:gd name="connsiteX42" fmla="*/ 1539779 w 1959100"/>
              <a:gd name="connsiteY42" fmla="*/ 436649 h 1434065"/>
              <a:gd name="connsiteX43" fmla="*/ 1608835 w 1959100"/>
              <a:gd name="connsiteY43" fmla="*/ 374736 h 1434065"/>
              <a:gd name="connsiteX44" fmla="*/ 1625503 w 1959100"/>
              <a:gd name="connsiteY44" fmla="*/ 362830 h 1434065"/>
              <a:gd name="connsiteX45" fmla="*/ 1663603 w 1959100"/>
              <a:gd name="connsiteY45" fmla="*/ 403311 h 1434065"/>
              <a:gd name="connsiteX46" fmla="*/ 1694560 w 1959100"/>
              <a:gd name="connsiteY46" fmla="*/ 417599 h 1434065"/>
              <a:gd name="connsiteX47" fmla="*/ 1737422 w 1959100"/>
              <a:gd name="connsiteY47" fmla="*/ 441411 h 1434065"/>
              <a:gd name="connsiteX48" fmla="*/ 1765997 w 1959100"/>
              <a:gd name="connsiteY48" fmla="*/ 469986 h 1434065"/>
              <a:gd name="connsiteX49" fmla="*/ 1846960 w 1959100"/>
              <a:gd name="connsiteY49" fmla="*/ 512849 h 1434065"/>
              <a:gd name="connsiteX50" fmla="*/ 1877916 w 1959100"/>
              <a:gd name="connsiteY50" fmla="*/ 512849 h 1434065"/>
              <a:gd name="connsiteX51" fmla="*/ 1913635 w 1959100"/>
              <a:gd name="connsiteY51" fmla="*/ 519993 h 1434065"/>
              <a:gd name="connsiteX52" fmla="*/ 1913635 w 1959100"/>
              <a:gd name="connsiteY52" fmla="*/ 577142 h 1434065"/>
              <a:gd name="connsiteX53" fmla="*/ 1927922 w 1959100"/>
              <a:gd name="connsiteY53" fmla="*/ 653343 h 1434065"/>
              <a:gd name="connsiteX54" fmla="*/ 1923160 w 1959100"/>
              <a:gd name="connsiteY54" fmla="*/ 708111 h 1434065"/>
              <a:gd name="connsiteX55" fmla="*/ 1920778 w 1959100"/>
              <a:gd name="connsiteY55" fmla="*/ 767642 h 1434065"/>
              <a:gd name="connsiteX56" fmla="*/ 1954116 w 1959100"/>
              <a:gd name="connsiteY56" fmla="*/ 839080 h 1434065"/>
              <a:gd name="connsiteX57" fmla="*/ 1956497 w 1959100"/>
              <a:gd name="connsiteY57" fmla="*/ 860511 h 1434065"/>
              <a:gd name="connsiteX58" fmla="*/ 1930303 w 1959100"/>
              <a:gd name="connsiteY58" fmla="*/ 924805 h 1434065"/>
              <a:gd name="connsiteX59" fmla="*/ 1875535 w 1959100"/>
              <a:gd name="connsiteY59" fmla="*/ 989099 h 1434065"/>
              <a:gd name="connsiteX60" fmla="*/ 1873153 w 1959100"/>
              <a:gd name="connsiteY60" fmla="*/ 1048630 h 1434065"/>
              <a:gd name="connsiteX61" fmla="*/ 1894583 w 1959100"/>
              <a:gd name="connsiteY61" fmla="*/ 1079585 h 1434065"/>
              <a:gd name="connsiteX62" fmla="*/ 1811240 w 1959100"/>
              <a:gd name="connsiteY62" fmla="*/ 1029580 h 1434065"/>
              <a:gd name="connsiteX63" fmla="*/ 1763615 w 1959100"/>
              <a:gd name="connsiteY63" fmla="*/ 1077204 h 1434065"/>
              <a:gd name="connsiteX64" fmla="*/ 1687415 w 1959100"/>
              <a:gd name="connsiteY64" fmla="*/ 1001004 h 1434065"/>
              <a:gd name="connsiteX65" fmla="*/ 1656459 w 1959100"/>
              <a:gd name="connsiteY65" fmla="*/ 970048 h 1434065"/>
              <a:gd name="connsiteX66" fmla="*/ 1573115 w 1959100"/>
              <a:gd name="connsiteY66" fmla="*/ 941473 h 1434065"/>
              <a:gd name="connsiteX67" fmla="*/ 1508821 w 1959100"/>
              <a:gd name="connsiteY67" fmla="*/ 855748 h 1434065"/>
              <a:gd name="connsiteX68" fmla="*/ 1463577 w 1959100"/>
              <a:gd name="connsiteY68" fmla="*/ 822411 h 1434065"/>
              <a:gd name="connsiteX69" fmla="*/ 1406427 w 1959100"/>
              <a:gd name="connsiteY69" fmla="*/ 812885 h 1434065"/>
              <a:gd name="connsiteX70" fmla="*/ 1315940 w 1959100"/>
              <a:gd name="connsiteY70" fmla="*/ 827175 h 1434065"/>
              <a:gd name="connsiteX71" fmla="*/ 1299271 w 1959100"/>
              <a:gd name="connsiteY71" fmla="*/ 824792 h 1434065"/>
              <a:gd name="connsiteX72" fmla="*/ 1258790 w 1959100"/>
              <a:gd name="connsiteY72" fmla="*/ 850985 h 1434065"/>
              <a:gd name="connsiteX73" fmla="*/ 1225452 w 1959100"/>
              <a:gd name="connsiteY73" fmla="*/ 867654 h 1434065"/>
              <a:gd name="connsiteX74" fmla="*/ 1220690 w 1959100"/>
              <a:gd name="connsiteY74" fmla="*/ 889086 h 1434065"/>
              <a:gd name="connsiteX75" fmla="*/ 1189734 w 1959100"/>
              <a:gd name="connsiteY75" fmla="*/ 908136 h 1434065"/>
              <a:gd name="connsiteX76" fmla="*/ 1165921 w 1959100"/>
              <a:gd name="connsiteY76" fmla="*/ 941473 h 1434065"/>
              <a:gd name="connsiteX77" fmla="*/ 1108771 w 1959100"/>
              <a:gd name="connsiteY77" fmla="*/ 970048 h 1434065"/>
              <a:gd name="connsiteX78" fmla="*/ 1087340 w 1959100"/>
              <a:gd name="connsiteY78" fmla="*/ 1001005 h 1434065"/>
              <a:gd name="connsiteX79" fmla="*/ 1039715 w 1959100"/>
              <a:gd name="connsiteY79" fmla="*/ 950998 h 1434065"/>
              <a:gd name="connsiteX80" fmla="*/ 953990 w 1959100"/>
              <a:gd name="connsiteY80" fmla="*/ 981955 h 1434065"/>
              <a:gd name="connsiteX81" fmla="*/ 1058765 w 1959100"/>
              <a:gd name="connsiteY81" fmla="*/ 1141498 h 1434065"/>
              <a:gd name="connsiteX82" fmla="*/ 1084959 w 1959100"/>
              <a:gd name="connsiteY82" fmla="*/ 1181979 h 1434065"/>
              <a:gd name="connsiteX83" fmla="*/ 1089721 w 1959100"/>
              <a:gd name="connsiteY83" fmla="*/ 1229605 h 1434065"/>
              <a:gd name="connsiteX84" fmla="*/ 1075434 w 1959100"/>
              <a:gd name="connsiteY84" fmla="*/ 1260560 h 1434065"/>
              <a:gd name="connsiteX85" fmla="*/ 1065909 w 1959100"/>
              <a:gd name="connsiteY85" fmla="*/ 1291518 h 1434065"/>
              <a:gd name="connsiteX86" fmla="*/ 873028 w 1959100"/>
              <a:gd name="connsiteY86" fmla="*/ 1001004 h 1434065"/>
              <a:gd name="connsiteX87" fmla="*/ 956371 w 1959100"/>
              <a:gd name="connsiteY87" fmla="*/ 1386767 h 1434065"/>
              <a:gd name="connsiteX88" fmla="*/ 898572 w 1959100"/>
              <a:gd name="connsiteY88" fmla="*/ 1396769 h 1434065"/>
              <a:gd name="connsiteX89" fmla="*/ 782540 w 1959100"/>
              <a:gd name="connsiteY89" fmla="*/ 1105780 h 1434065"/>
              <a:gd name="connsiteX90" fmla="*/ 737296 w 1959100"/>
              <a:gd name="connsiteY90" fmla="*/ 1312948 h 1434065"/>
              <a:gd name="connsiteX91" fmla="*/ 687289 w 1959100"/>
              <a:gd name="connsiteY91" fmla="*/ 1105781 h 1434065"/>
              <a:gd name="connsiteX92" fmla="*/ 568227 w 1959100"/>
              <a:gd name="connsiteY92" fmla="*/ 1270085 h 1434065"/>
              <a:gd name="connsiteX93" fmla="*/ 618234 w 1959100"/>
              <a:gd name="connsiteY93" fmla="*/ 1070060 h 1434065"/>
              <a:gd name="connsiteX94" fmla="*/ 458690 w 1959100"/>
              <a:gd name="connsiteY94" fmla="*/ 1277229 h 1434065"/>
              <a:gd name="connsiteX95" fmla="*/ 358677 w 1959100"/>
              <a:gd name="connsiteY95" fmla="*/ 1293898 h 1434065"/>
              <a:gd name="connsiteX96" fmla="*/ 392015 w 1959100"/>
              <a:gd name="connsiteY96" fmla="*/ 905755 h 1434065"/>
              <a:gd name="connsiteX97" fmla="*/ 325340 w 1959100"/>
              <a:gd name="connsiteY97" fmla="*/ 884323 h 1434065"/>
              <a:gd name="connsiteX98" fmla="*/ 265808 w 1959100"/>
              <a:gd name="connsiteY98" fmla="*/ 881943 h 1434065"/>
              <a:gd name="connsiteX99" fmla="*/ 41972 w 1959100"/>
              <a:gd name="connsiteY99" fmla="*/ 1136736 h 1434065"/>
              <a:gd name="connsiteX100" fmla="*/ 15777 w 1959100"/>
              <a:gd name="connsiteY100" fmla="*/ 1072443 h 1434065"/>
              <a:gd name="connsiteX101" fmla="*/ 37209 w 1959100"/>
              <a:gd name="connsiteY101" fmla="*/ 1055774 h 1434065"/>
              <a:gd name="connsiteX102" fmla="*/ 53877 w 1959100"/>
              <a:gd name="connsiteY102" fmla="*/ 1010530 h 1434065"/>
              <a:gd name="connsiteX103" fmla="*/ 46790 w 1959100"/>
              <a:gd name="connsiteY103" fmla="*/ 974998 h 1434065"/>
              <a:gd name="connsiteX0" fmla="*/ 46790 w 1959100"/>
              <a:gd name="connsiteY0" fmla="*/ 974998 h 1434065"/>
              <a:gd name="connsiteX1" fmla="*/ 27684 w 1959100"/>
              <a:gd name="connsiteY1" fmla="*/ 929568 h 1434065"/>
              <a:gd name="connsiteX2" fmla="*/ 34827 w 1959100"/>
              <a:gd name="connsiteY2" fmla="*/ 872418 h 1434065"/>
              <a:gd name="connsiteX3" fmla="*/ 6252 w 1959100"/>
              <a:gd name="connsiteY3" fmla="*/ 774785 h 1434065"/>
              <a:gd name="connsiteX4" fmla="*/ 25302 w 1959100"/>
              <a:gd name="connsiteY4" fmla="*/ 777168 h 1434065"/>
              <a:gd name="connsiteX5" fmla="*/ 249141 w 1959100"/>
              <a:gd name="connsiteY5" fmla="*/ 860510 h 1434065"/>
              <a:gd name="connsiteX6" fmla="*/ 261047 w 1959100"/>
              <a:gd name="connsiteY6" fmla="*/ 820030 h 1434065"/>
              <a:gd name="connsiteX7" fmla="*/ 239615 w 1959100"/>
              <a:gd name="connsiteY7" fmla="*/ 770022 h 1434065"/>
              <a:gd name="connsiteX8" fmla="*/ 156271 w 1959100"/>
              <a:gd name="connsiteY8" fmla="*/ 710493 h 1434065"/>
              <a:gd name="connsiteX9" fmla="*/ 265810 w 1959100"/>
              <a:gd name="connsiteY9" fmla="*/ 717635 h 1434065"/>
              <a:gd name="connsiteX10" fmla="*/ 182465 w 1959100"/>
              <a:gd name="connsiteY10" fmla="*/ 629530 h 1434065"/>
              <a:gd name="connsiteX11" fmla="*/ 289622 w 1959100"/>
              <a:gd name="connsiteY11" fmla="*/ 691441 h 1434065"/>
              <a:gd name="connsiteX12" fmla="*/ 353914 w 1959100"/>
              <a:gd name="connsiteY12" fmla="*/ 653342 h 1434065"/>
              <a:gd name="connsiteX13" fmla="*/ 234853 w 1959100"/>
              <a:gd name="connsiteY13" fmla="*/ 589048 h 1434065"/>
              <a:gd name="connsiteX14" fmla="*/ 392016 w 1959100"/>
              <a:gd name="connsiteY14" fmla="*/ 567617 h 1434065"/>
              <a:gd name="connsiteX15" fmla="*/ 315815 w 1959100"/>
              <a:gd name="connsiteY15" fmla="*/ 472366 h 1434065"/>
              <a:gd name="connsiteX16" fmla="*/ 408685 w 1959100"/>
              <a:gd name="connsiteY16" fmla="*/ 417598 h 1434065"/>
              <a:gd name="connsiteX17" fmla="*/ 520603 w 1959100"/>
              <a:gd name="connsiteY17" fmla="*/ 379497 h 1434065"/>
              <a:gd name="connsiteX18" fmla="*/ 634903 w 1959100"/>
              <a:gd name="connsiteY18" fmla="*/ 431885 h 1434065"/>
              <a:gd name="connsiteX19" fmla="*/ 651578 w 1959100"/>
              <a:gd name="connsiteY19" fmla="*/ 331875 h 1434065"/>
              <a:gd name="connsiteX20" fmla="*/ 706340 w 1959100"/>
              <a:gd name="connsiteY20" fmla="*/ 253292 h 1434065"/>
              <a:gd name="connsiteX21" fmla="*/ 753965 w 1959100"/>
              <a:gd name="connsiteY21" fmla="*/ 98512 h 1434065"/>
              <a:gd name="connsiteX22" fmla="*/ 837310 w 1959100"/>
              <a:gd name="connsiteY22" fmla="*/ 79459 h 1434065"/>
              <a:gd name="connsiteX23" fmla="*/ 937321 w 1959100"/>
              <a:gd name="connsiteY23" fmla="*/ 46123 h 1434065"/>
              <a:gd name="connsiteX24" fmla="*/ 958752 w 1959100"/>
              <a:gd name="connsiteY24" fmla="*/ 880 h 1434065"/>
              <a:gd name="connsiteX25" fmla="*/ 973040 w 1959100"/>
              <a:gd name="connsiteY25" fmla="*/ 17549 h 1434065"/>
              <a:gd name="connsiteX26" fmla="*/ 1015902 w 1959100"/>
              <a:gd name="connsiteY26" fmla="*/ 34218 h 1434065"/>
              <a:gd name="connsiteX27" fmla="*/ 1039716 w 1959100"/>
              <a:gd name="connsiteY27" fmla="*/ 46124 h 1434065"/>
              <a:gd name="connsiteX28" fmla="*/ 1096865 w 1959100"/>
              <a:gd name="connsiteY28" fmla="*/ 62793 h 1434065"/>
              <a:gd name="connsiteX29" fmla="*/ 1125441 w 1959100"/>
              <a:gd name="connsiteY29" fmla="*/ 93748 h 1434065"/>
              <a:gd name="connsiteX30" fmla="*/ 1165928 w 1959100"/>
              <a:gd name="connsiteY30" fmla="*/ 108037 h 1434065"/>
              <a:gd name="connsiteX31" fmla="*/ 1206403 w 1959100"/>
              <a:gd name="connsiteY31" fmla="*/ 105655 h 1434065"/>
              <a:gd name="connsiteX32" fmla="*/ 1220691 w 1959100"/>
              <a:gd name="connsiteY32" fmla="*/ 117561 h 1434065"/>
              <a:gd name="connsiteX33" fmla="*/ 1256410 w 1959100"/>
              <a:gd name="connsiteY33" fmla="*/ 141374 h 1434065"/>
              <a:gd name="connsiteX34" fmla="*/ 1273078 w 1959100"/>
              <a:gd name="connsiteY34" fmla="*/ 131849 h 1434065"/>
              <a:gd name="connsiteX35" fmla="*/ 1308797 w 1959100"/>
              <a:gd name="connsiteY35" fmla="*/ 141374 h 1434065"/>
              <a:gd name="connsiteX36" fmla="*/ 1368327 w 1959100"/>
              <a:gd name="connsiteY36" fmla="*/ 203287 h 1434065"/>
              <a:gd name="connsiteX37" fmla="*/ 1344514 w 1959100"/>
              <a:gd name="connsiteY37" fmla="*/ 253292 h 1434065"/>
              <a:gd name="connsiteX38" fmla="*/ 1387379 w 1959100"/>
              <a:gd name="connsiteY38" fmla="*/ 339018 h 1434065"/>
              <a:gd name="connsiteX39" fmla="*/ 1408809 w 1959100"/>
              <a:gd name="connsiteY39" fmla="*/ 396168 h 1434065"/>
              <a:gd name="connsiteX40" fmla="*/ 1435002 w 1959100"/>
              <a:gd name="connsiteY40" fmla="*/ 422361 h 1434065"/>
              <a:gd name="connsiteX41" fmla="*/ 1482628 w 1959100"/>
              <a:gd name="connsiteY41" fmla="*/ 455698 h 1434065"/>
              <a:gd name="connsiteX42" fmla="*/ 1539779 w 1959100"/>
              <a:gd name="connsiteY42" fmla="*/ 436649 h 1434065"/>
              <a:gd name="connsiteX43" fmla="*/ 1608835 w 1959100"/>
              <a:gd name="connsiteY43" fmla="*/ 374736 h 1434065"/>
              <a:gd name="connsiteX44" fmla="*/ 1625503 w 1959100"/>
              <a:gd name="connsiteY44" fmla="*/ 362830 h 1434065"/>
              <a:gd name="connsiteX45" fmla="*/ 1663603 w 1959100"/>
              <a:gd name="connsiteY45" fmla="*/ 403311 h 1434065"/>
              <a:gd name="connsiteX46" fmla="*/ 1694560 w 1959100"/>
              <a:gd name="connsiteY46" fmla="*/ 417599 h 1434065"/>
              <a:gd name="connsiteX47" fmla="*/ 1737422 w 1959100"/>
              <a:gd name="connsiteY47" fmla="*/ 441411 h 1434065"/>
              <a:gd name="connsiteX48" fmla="*/ 1765997 w 1959100"/>
              <a:gd name="connsiteY48" fmla="*/ 469986 h 1434065"/>
              <a:gd name="connsiteX49" fmla="*/ 1846960 w 1959100"/>
              <a:gd name="connsiteY49" fmla="*/ 512849 h 1434065"/>
              <a:gd name="connsiteX50" fmla="*/ 1877916 w 1959100"/>
              <a:gd name="connsiteY50" fmla="*/ 512849 h 1434065"/>
              <a:gd name="connsiteX51" fmla="*/ 1913635 w 1959100"/>
              <a:gd name="connsiteY51" fmla="*/ 519993 h 1434065"/>
              <a:gd name="connsiteX52" fmla="*/ 1913635 w 1959100"/>
              <a:gd name="connsiteY52" fmla="*/ 577142 h 1434065"/>
              <a:gd name="connsiteX53" fmla="*/ 1927922 w 1959100"/>
              <a:gd name="connsiteY53" fmla="*/ 653343 h 1434065"/>
              <a:gd name="connsiteX54" fmla="*/ 1923160 w 1959100"/>
              <a:gd name="connsiteY54" fmla="*/ 708111 h 1434065"/>
              <a:gd name="connsiteX55" fmla="*/ 1920778 w 1959100"/>
              <a:gd name="connsiteY55" fmla="*/ 767642 h 1434065"/>
              <a:gd name="connsiteX56" fmla="*/ 1954116 w 1959100"/>
              <a:gd name="connsiteY56" fmla="*/ 839080 h 1434065"/>
              <a:gd name="connsiteX57" fmla="*/ 1956497 w 1959100"/>
              <a:gd name="connsiteY57" fmla="*/ 860511 h 1434065"/>
              <a:gd name="connsiteX58" fmla="*/ 1930303 w 1959100"/>
              <a:gd name="connsiteY58" fmla="*/ 924805 h 1434065"/>
              <a:gd name="connsiteX59" fmla="*/ 1875535 w 1959100"/>
              <a:gd name="connsiteY59" fmla="*/ 989099 h 1434065"/>
              <a:gd name="connsiteX60" fmla="*/ 1873153 w 1959100"/>
              <a:gd name="connsiteY60" fmla="*/ 1048630 h 1434065"/>
              <a:gd name="connsiteX61" fmla="*/ 1894583 w 1959100"/>
              <a:gd name="connsiteY61" fmla="*/ 1079585 h 1434065"/>
              <a:gd name="connsiteX62" fmla="*/ 1811240 w 1959100"/>
              <a:gd name="connsiteY62" fmla="*/ 1029580 h 1434065"/>
              <a:gd name="connsiteX63" fmla="*/ 1763615 w 1959100"/>
              <a:gd name="connsiteY63" fmla="*/ 1077204 h 1434065"/>
              <a:gd name="connsiteX64" fmla="*/ 1687415 w 1959100"/>
              <a:gd name="connsiteY64" fmla="*/ 1001004 h 1434065"/>
              <a:gd name="connsiteX65" fmla="*/ 1656459 w 1959100"/>
              <a:gd name="connsiteY65" fmla="*/ 970048 h 1434065"/>
              <a:gd name="connsiteX66" fmla="*/ 1573115 w 1959100"/>
              <a:gd name="connsiteY66" fmla="*/ 941473 h 1434065"/>
              <a:gd name="connsiteX67" fmla="*/ 1508821 w 1959100"/>
              <a:gd name="connsiteY67" fmla="*/ 855748 h 1434065"/>
              <a:gd name="connsiteX68" fmla="*/ 1463577 w 1959100"/>
              <a:gd name="connsiteY68" fmla="*/ 822411 h 1434065"/>
              <a:gd name="connsiteX69" fmla="*/ 1406427 w 1959100"/>
              <a:gd name="connsiteY69" fmla="*/ 812885 h 1434065"/>
              <a:gd name="connsiteX70" fmla="*/ 1315940 w 1959100"/>
              <a:gd name="connsiteY70" fmla="*/ 827175 h 1434065"/>
              <a:gd name="connsiteX71" fmla="*/ 1299271 w 1959100"/>
              <a:gd name="connsiteY71" fmla="*/ 824792 h 1434065"/>
              <a:gd name="connsiteX72" fmla="*/ 1258790 w 1959100"/>
              <a:gd name="connsiteY72" fmla="*/ 850985 h 1434065"/>
              <a:gd name="connsiteX73" fmla="*/ 1225452 w 1959100"/>
              <a:gd name="connsiteY73" fmla="*/ 867654 h 1434065"/>
              <a:gd name="connsiteX74" fmla="*/ 1220690 w 1959100"/>
              <a:gd name="connsiteY74" fmla="*/ 889086 h 1434065"/>
              <a:gd name="connsiteX75" fmla="*/ 1189734 w 1959100"/>
              <a:gd name="connsiteY75" fmla="*/ 908136 h 1434065"/>
              <a:gd name="connsiteX76" fmla="*/ 1165921 w 1959100"/>
              <a:gd name="connsiteY76" fmla="*/ 941473 h 1434065"/>
              <a:gd name="connsiteX77" fmla="*/ 1094484 w 1959100"/>
              <a:gd name="connsiteY77" fmla="*/ 910516 h 1434065"/>
              <a:gd name="connsiteX78" fmla="*/ 1087340 w 1959100"/>
              <a:gd name="connsiteY78" fmla="*/ 1001005 h 1434065"/>
              <a:gd name="connsiteX79" fmla="*/ 1039715 w 1959100"/>
              <a:gd name="connsiteY79" fmla="*/ 950998 h 1434065"/>
              <a:gd name="connsiteX80" fmla="*/ 953990 w 1959100"/>
              <a:gd name="connsiteY80" fmla="*/ 981955 h 1434065"/>
              <a:gd name="connsiteX81" fmla="*/ 1058765 w 1959100"/>
              <a:gd name="connsiteY81" fmla="*/ 1141498 h 1434065"/>
              <a:gd name="connsiteX82" fmla="*/ 1084959 w 1959100"/>
              <a:gd name="connsiteY82" fmla="*/ 1181979 h 1434065"/>
              <a:gd name="connsiteX83" fmla="*/ 1089721 w 1959100"/>
              <a:gd name="connsiteY83" fmla="*/ 1229605 h 1434065"/>
              <a:gd name="connsiteX84" fmla="*/ 1075434 w 1959100"/>
              <a:gd name="connsiteY84" fmla="*/ 1260560 h 1434065"/>
              <a:gd name="connsiteX85" fmla="*/ 1065909 w 1959100"/>
              <a:gd name="connsiteY85" fmla="*/ 1291518 h 1434065"/>
              <a:gd name="connsiteX86" fmla="*/ 873028 w 1959100"/>
              <a:gd name="connsiteY86" fmla="*/ 1001004 h 1434065"/>
              <a:gd name="connsiteX87" fmla="*/ 956371 w 1959100"/>
              <a:gd name="connsiteY87" fmla="*/ 1386767 h 1434065"/>
              <a:gd name="connsiteX88" fmla="*/ 898572 w 1959100"/>
              <a:gd name="connsiteY88" fmla="*/ 1396769 h 1434065"/>
              <a:gd name="connsiteX89" fmla="*/ 782540 w 1959100"/>
              <a:gd name="connsiteY89" fmla="*/ 1105780 h 1434065"/>
              <a:gd name="connsiteX90" fmla="*/ 737296 w 1959100"/>
              <a:gd name="connsiteY90" fmla="*/ 1312948 h 1434065"/>
              <a:gd name="connsiteX91" fmla="*/ 687289 w 1959100"/>
              <a:gd name="connsiteY91" fmla="*/ 1105781 h 1434065"/>
              <a:gd name="connsiteX92" fmla="*/ 568227 w 1959100"/>
              <a:gd name="connsiteY92" fmla="*/ 1270085 h 1434065"/>
              <a:gd name="connsiteX93" fmla="*/ 618234 w 1959100"/>
              <a:gd name="connsiteY93" fmla="*/ 1070060 h 1434065"/>
              <a:gd name="connsiteX94" fmla="*/ 458690 w 1959100"/>
              <a:gd name="connsiteY94" fmla="*/ 1277229 h 1434065"/>
              <a:gd name="connsiteX95" fmla="*/ 358677 w 1959100"/>
              <a:gd name="connsiteY95" fmla="*/ 1293898 h 1434065"/>
              <a:gd name="connsiteX96" fmla="*/ 392015 w 1959100"/>
              <a:gd name="connsiteY96" fmla="*/ 905755 h 1434065"/>
              <a:gd name="connsiteX97" fmla="*/ 325340 w 1959100"/>
              <a:gd name="connsiteY97" fmla="*/ 884323 h 1434065"/>
              <a:gd name="connsiteX98" fmla="*/ 265808 w 1959100"/>
              <a:gd name="connsiteY98" fmla="*/ 881943 h 1434065"/>
              <a:gd name="connsiteX99" fmla="*/ 41972 w 1959100"/>
              <a:gd name="connsiteY99" fmla="*/ 1136736 h 1434065"/>
              <a:gd name="connsiteX100" fmla="*/ 15777 w 1959100"/>
              <a:gd name="connsiteY100" fmla="*/ 1072443 h 1434065"/>
              <a:gd name="connsiteX101" fmla="*/ 37209 w 1959100"/>
              <a:gd name="connsiteY101" fmla="*/ 1055774 h 1434065"/>
              <a:gd name="connsiteX102" fmla="*/ 53877 w 1959100"/>
              <a:gd name="connsiteY102" fmla="*/ 1010530 h 1434065"/>
              <a:gd name="connsiteX103" fmla="*/ 46790 w 1959100"/>
              <a:gd name="connsiteY103" fmla="*/ 974998 h 1434065"/>
              <a:gd name="connsiteX0" fmla="*/ 46790 w 1959100"/>
              <a:gd name="connsiteY0" fmla="*/ 974998 h 1434065"/>
              <a:gd name="connsiteX1" fmla="*/ 27684 w 1959100"/>
              <a:gd name="connsiteY1" fmla="*/ 929568 h 1434065"/>
              <a:gd name="connsiteX2" fmla="*/ 34827 w 1959100"/>
              <a:gd name="connsiteY2" fmla="*/ 872418 h 1434065"/>
              <a:gd name="connsiteX3" fmla="*/ 6252 w 1959100"/>
              <a:gd name="connsiteY3" fmla="*/ 774785 h 1434065"/>
              <a:gd name="connsiteX4" fmla="*/ 25302 w 1959100"/>
              <a:gd name="connsiteY4" fmla="*/ 777168 h 1434065"/>
              <a:gd name="connsiteX5" fmla="*/ 249141 w 1959100"/>
              <a:gd name="connsiteY5" fmla="*/ 860510 h 1434065"/>
              <a:gd name="connsiteX6" fmla="*/ 261047 w 1959100"/>
              <a:gd name="connsiteY6" fmla="*/ 820030 h 1434065"/>
              <a:gd name="connsiteX7" fmla="*/ 239615 w 1959100"/>
              <a:gd name="connsiteY7" fmla="*/ 770022 h 1434065"/>
              <a:gd name="connsiteX8" fmla="*/ 156271 w 1959100"/>
              <a:gd name="connsiteY8" fmla="*/ 710493 h 1434065"/>
              <a:gd name="connsiteX9" fmla="*/ 265810 w 1959100"/>
              <a:gd name="connsiteY9" fmla="*/ 717635 h 1434065"/>
              <a:gd name="connsiteX10" fmla="*/ 182465 w 1959100"/>
              <a:gd name="connsiteY10" fmla="*/ 629530 h 1434065"/>
              <a:gd name="connsiteX11" fmla="*/ 289622 w 1959100"/>
              <a:gd name="connsiteY11" fmla="*/ 691441 h 1434065"/>
              <a:gd name="connsiteX12" fmla="*/ 353914 w 1959100"/>
              <a:gd name="connsiteY12" fmla="*/ 653342 h 1434065"/>
              <a:gd name="connsiteX13" fmla="*/ 234853 w 1959100"/>
              <a:gd name="connsiteY13" fmla="*/ 589048 h 1434065"/>
              <a:gd name="connsiteX14" fmla="*/ 392016 w 1959100"/>
              <a:gd name="connsiteY14" fmla="*/ 567617 h 1434065"/>
              <a:gd name="connsiteX15" fmla="*/ 315815 w 1959100"/>
              <a:gd name="connsiteY15" fmla="*/ 472366 h 1434065"/>
              <a:gd name="connsiteX16" fmla="*/ 408685 w 1959100"/>
              <a:gd name="connsiteY16" fmla="*/ 417598 h 1434065"/>
              <a:gd name="connsiteX17" fmla="*/ 520603 w 1959100"/>
              <a:gd name="connsiteY17" fmla="*/ 379497 h 1434065"/>
              <a:gd name="connsiteX18" fmla="*/ 634903 w 1959100"/>
              <a:gd name="connsiteY18" fmla="*/ 431885 h 1434065"/>
              <a:gd name="connsiteX19" fmla="*/ 651578 w 1959100"/>
              <a:gd name="connsiteY19" fmla="*/ 331875 h 1434065"/>
              <a:gd name="connsiteX20" fmla="*/ 706340 w 1959100"/>
              <a:gd name="connsiteY20" fmla="*/ 253292 h 1434065"/>
              <a:gd name="connsiteX21" fmla="*/ 753965 w 1959100"/>
              <a:gd name="connsiteY21" fmla="*/ 98512 h 1434065"/>
              <a:gd name="connsiteX22" fmla="*/ 837310 w 1959100"/>
              <a:gd name="connsiteY22" fmla="*/ 79459 h 1434065"/>
              <a:gd name="connsiteX23" fmla="*/ 937321 w 1959100"/>
              <a:gd name="connsiteY23" fmla="*/ 46123 h 1434065"/>
              <a:gd name="connsiteX24" fmla="*/ 958752 w 1959100"/>
              <a:gd name="connsiteY24" fmla="*/ 880 h 1434065"/>
              <a:gd name="connsiteX25" fmla="*/ 973040 w 1959100"/>
              <a:gd name="connsiteY25" fmla="*/ 17549 h 1434065"/>
              <a:gd name="connsiteX26" fmla="*/ 1015902 w 1959100"/>
              <a:gd name="connsiteY26" fmla="*/ 34218 h 1434065"/>
              <a:gd name="connsiteX27" fmla="*/ 1039716 w 1959100"/>
              <a:gd name="connsiteY27" fmla="*/ 46124 h 1434065"/>
              <a:gd name="connsiteX28" fmla="*/ 1096865 w 1959100"/>
              <a:gd name="connsiteY28" fmla="*/ 62793 h 1434065"/>
              <a:gd name="connsiteX29" fmla="*/ 1125441 w 1959100"/>
              <a:gd name="connsiteY29" fmla="*/ 93748 h 1434065"/>
              <a:gd name="connsiteX30" fmla="*/ 1165928 w 1959100"/>
              <a:gd name="connsiteY30" fmla="*/ 108037 h 1434065"/>
              <a:gd name="connsiteX31" fmla="*/ 1206403 w 1959100"/>
              <a:gd name="connsiteY31" fmla="*/ 105655 h 1434065"/>
              <a:gd name="connsiteX32" fmla="*/ 1220691 w 1959100"/>
              <a:gd name="connsiteY32" fmla="*/ 117561 h 1434065"/>
              <a:gd name="connsiteX33" fmla="*/ 1256410 w 1959100"/>
              <a:gd name="connsiteY33" fmla="*/ 141374 h 1434065"/>
              <a:gd name="connsiteX34" fmla="*/ 1273078 w 1959100"/>
              <a:gd name="connsiteY34" fmla="*/ 131849 h 1434065"/>
              <a:gd name="connsiteX35" fmla="*/ 1308797 w 1959100"/>
              <a:gd name="connsiteY35" fmla="*/ 141374 h 1434065"/>
              <a:gd name="connsiteX36" fmla="*/ 1368327 w 1959100"/>
              <a:gd name="connsiteY36" fmla="*/ 203287 h 1434065"/>
              <a:gd name="connsiteX37" fmla="*/ 1344514 w 1959100"/>
              <a:gd name="connsiteY37" fmla="*/ 253292 h 1434065"/>
              <a:gd name="connsiteX38" fmla="*/ 1387379 w 1959100"/>
              <a:gd name="connsiteY38" fmla="*/ 339018 h 1434065"/>
              <a:gd name="connsiteX39" fmla="*/ 1408809 w 1959100"/>
              <a:gd name="connsiteY39" fmla="*/ 396168 h 1434065"/>
              <a:gd name="connsiteX40" fmla="*/ 1435002 w 1959100"/>
              <a:gd name="connsiteY40" fmla="*/ 422361 h 1434065"/>
              <a:gd name="connsiteX41" fmla="*/ 1482628 w 1959100"/>
              <a:gd name="connsiteY41" fmla="*/ 455698 h 1434065"/>
              <a:gd name="connsiteX42" fmla="*/ 1539779 w 1959100"/>
              <a:gd name="connsiteY42" fmla="*/ 436649 h 1434065"/>
              <a:gd name="connsiteX43" fmla="*/ 1608835 w 1959100"/>
              <a:gd name="connsiteY43" fmla="*/ 374736 h 1434065"/>
              <a:gd name="connsiteX44" fmla="*/ 1625503 w 1959100"/>
              <a:gd name="connsiteY44" fmla="*/ 362830 h 1434065"/>
              <a:gd name="connsiteX45" fmla="*/ 1663603 w 1959100"/>
              <a:gd name="connsiteY45" fmla="*/ 403311 h 1434065"/>
              <a:gd name="connsiteX46" fmla="*/ 1694560 w 1959100"/>
              <a:gd name="connsiteY46" fmla="*/ 417599 h 1434065"/>
              <a:gd name="connsiteX47" fmla="*/ 1737422 w 1959100"/>
              <a:gd name="connsiteY47" fmla="*/ 441411 h 1434065"/>
              <a:gd name="connsiteX48" fmla="*/ 1765997 w 1959100"/>
              <a:gd name="connsiteY48" fmla="*/ 469986 h 1434065"/>
              <a:gd name="connsiteX49" fmla="*/ 1846960 w 1959100"/>
              <a:gd name="connsiteY49" fmla="*/ 512849 h 1434065"/>
              <a:gd name="connsiteX50" fmla="*/ 1877916 w 1959100"/>
              <a:gd name="connsiteY50" fmla="*/ 512849 h 1434065"/>
              <a:gd name="connsiteX51" fmla="*/ 1913635 w 1959100"/>
              <a:gd name="connsiteY51" fmla="*/ 519993 h 1434065"/>
              <a:gd name="connsiteX52" fmla="*/ 1913635 w 1959100"/>
              <a:gd name="connsiteY52" fmla="*/ 577142 h 1434065"/>
              <a:gd name="connsiteX53" fmla="*/ 1927922 w 1959100"/>
              <a:gd name="connsiteY53" fmla="*/ 653343 h 1434065"/>
              <a:gd name="connsiteX54" fmla="*/ 1923160 w 1959100"/>
              <a:gd name="connsiteY54" fmla="*/ 708111 h 1434065"/>
              <a:gd name="connsiteX55" fmla="*/ 1920778 w 1959100"/>
              <a:gd name="connsiteY55" fmla="*/ 767642 h 1434065"/>
              <a:gd name="connsiteX56" fmla="*/ 1954116 w 1959100"/>
              <a:gd name="connsiteY56" fmla="*/ 839080 h 1434065"/>
              <a:gd name="connsiteX57" fmla="*/ 1956497 w 1959100"/>
              <a:gd name="connsiteY57" fmla="*/ 860511 h 1434065"/>
              <a:gd name="connsiteX58" fmla="*/ 1930303 w 1959100"/>
              <a:gd name="connsiteY58" fmla="*/ 924805 h 1434065"/>
              <a:gd name="connsiteX59" fmla="*/ 1875535 w 1959100"/>
              <a:gd name="connsiteY59" fmla="*/ 989099 h 1434065"/>
              <a:gd name="connsiteX60" fmla="*/ 1873153 w 1959100"/>
              <a:gd name="connsiteY60" fmla="*/ 1048630 h 1434065"/>
              <a:gd name="connsiteX61" fmla="*/ 1894583 w 1959100"/>
              <a:gd name="connsiteY61" fmla="*/ 1079585 h 1434065"/>
              <a:gd name="connsiteX62" fmla="*/ 1811240 w 1959100"/>
              <a:gd name="connsiteY62" fmla="*/ 1029580 h 1434065"/>
              <a:gd name="connsiteX63" fmla="*/ 1763615 w 1959100"/>
              <a:gd name="connsiteY63" fmla="*/ 1077204 h 1434065"/>
              <a:gd name="connsiteX64" fmla="*/ 1687415 w 1959100"/>
              <a:gd name="connsiteY64" fmla="*/ 1001004 h 1434065"/>
              <a:gd name="connsiteX65" fmla="*/ 1656459 w 1959100"/>
              <a:gd name="connsiteY65" fmla="*/ 970048 h 1434065"/>
              <a:gd name="connsiteX66" fmla="*/ 1573115 w 1959100"/>
              <a:gd name="connsiteY66" fmla="*/ 941473 h 1434065"/>
              <a:gd name="connsiteX67" fmla="*/ 1508821 w 1959100"/>
              <a:gd name="connsiteY67" fmla="*/ 855748 h 1434065"/>
              <a:gd name="connsiteX68" fmla="*/ 1463577 w 1959100"/>
              <a:gd name="connsiteY68" fmla="*/ 822411 h 1434065"/>
              <a:gd name="connsiteX69" fmla="*/ 1406427 w 1959100"/>
              <a:gd name="connsiteY69" fmla="*/ 812885 h 1434065"/>
              <a:gd name="connsiteX70" fmla="*/ 1315940 w 1959100"/>
              <a:gd name="connsiteY70" fmla="*/ 827175 h 1434065"/>
              <a:gd name="connsiteX71" fmla="*/ 1299271 w 1959100"/>
              <a:gd name="connsiteY71" fmla="*/ 824792 h 1434065"/>
              <a:gd name="connsiteX72" fmla="*/ 1258790 w 1959100"/>
              <a:gd name="connsiteY72" fmla="*/ 850985 h 1434065"/>
              <a:gd name="connsiteX73" fmla="*/ 1225452 w 1959100"/>
              <a:gd name="connsiteY73" fmla="*/ 867654 h 1434065"/>
              <a:gd name="connsiteX74" fmla="*/ 1220690 w 1959100"/>
              <a:gd name="connsiteY74" fmla="*/ 889086 h 1434065"/>
              <a:gd name="connsiteX75" fmla="*/ 1189734 w 1959100"/>
              <a:gd name="connsiteY75" fmla="*/ 908136 h 1434065"/>
              <a:gd name="connsiteX76" fmla="*/ 1144489 w 1959100"/>
              <a:gd name="connsiteY76" fmla="*/ 822410 h 1434065"/>
              <a:gd name="connsiteX77" fmla="*/ 1094484 w 1959100"/>
              <a:gd name="connsiteY77" fmla="*/ 910516 h 1434065"/>
              <a:gd name="connsiteX78" fmla="*/ 1087340 w 1959100"/>
              <a:gd name="connsiteY78" fmla="*/ 1001005 h 1434065"/>
              <a:gd name="connsiteX79" fmla="*/ 1039715 w 1959100"/>
              <a:gd name="connsiteY79" fmla="*/ 950998 h 1434065"/>
              <a:gd name="connsiteX80" fmla="*/ 953990 w 1959100"/>
              <a:gd name="connsiteY80" fmla="*/ 981955 h 1434065"/>
              <a:gd name="connsiteX81" fmla="*/ 1058765 w 1959100"/>
              <a:gd name="connsiteY81" fmla="*/ 1141498 h 1434065"/>
              <a:gd name="connsiteX82" fmla="*/ 1084959 w 1959100"/>
              <a:gd name="connsiteY82" fmla="*/ 1181979 h 1434065"/>
              <a:gd name="connsiteX83" fmla="*/ 1089721 w 1959100"/>
              <a:gd name="connsiteY83" fmla="*/ 1229605 h 1434065"/>
              <a:gd name="connsiteX84" fmla="*/ 1075434 w 1959100"/>
              <a:gd name="connsiteY84" fmla="*/ 1260560 h 1434065"/>
              <a:gd name="connsiteX85" fmla="*/ 1065909 w 1959100"/>
              <a:gd name="connsiteY85" fmla="*/ 1291518 h 1434065"/>
              <a:gd name="connsiteX86" fmla="*/ 873028 w 1959100"/>
              <a:gd name="connsiteY86" fmla="*/ 1001004 h 1434065"/>
              <a:gd name="connsiteX87" fmla="*/ 956371 w 1959100"/>
              <a:gd name="connsiteY87" fmla="*/ 1386767 h 1434065"/>
              <a:gd name="connsiteX88" fmla="*/ 898572 w 1959100"/>
              <a:gd name="connsiteY88" fmla="*/ 1396769 h 1434065"/>
              <a:gd name="connsiteX89" fmla="*/ 782540 w 1959100"/>
              <a:gd name="connsiteY89" fmla="*/ 1105780 h 1434065"/>
              <a:gd name="connsiteX90" fmla="*/ 737296 w 1959100"/>
              <a:gd name="connsiteY90" fmla="*/ 1312948 h 1434065"/>
              <a:gd name="connsiteX91" fmla="*/ 687289 w 1959100"/>
              <a:gd name="connsiteY91" fmla="*/ 1105781 h 1434065"/>
              <a:gd name="connsiteX92" fmla="*/ 568227 w 1959100"/>
              <a:gd name="connsiteY92" fmla="*/ 1270085 h 1434065"/>
              <a:gd name="connsiteX93" fmla="*/ 618234 w 1959100"/>
              <a:gd name="connsiteY93" fmla="*/ 1070060 h 1434065"/>
              <a:gd name="connsiteX94" fmla="*/ 458690 w 1959100"/>
              <a:gd name="connsiteY94" fmla="*/ 1277229 h 1434065"/>
              <a:gd name="connsiteX95" fmla="*/ 358677 w 1959100"/>
              <a:gd name="connsiteY95" fmla="*/ 1293898 h 1434065"/>
              <a:gd name="connsiteX96" fmla="*/ 392015 w 1959100"/>
              <a:gd name="connsiteY96" fmla="*/ 905755 h 1434065"/>
              <a:gd name="connsiteX97" fmla="*/ 325340 w 1959100"/>
              <a:gd name="connsiteY97" fmla="*/ 884323 h 1434065"/>
              <a:gd name="connsiteX98" fmla="*/ 265808 w 1959100"/>
              <a:gd name="connsiteY98" fmla="*/ 881943 h 1434065"/>
              <a:gd name="connsiteX99" fmla="*/ 41972 w 1959100"/>
              <a:gd name="connsiteY99" fmla="*/ 1136736 h 1434065"/>
              <a:gd name="connsiteX100" fmla="*/ 15777 w 1959100"/>
              <a:gd name="connsiteY100" fmla="*/ 1072443 h 1434065"/>
              <a:gd name="connsiteX101" fmla="*/ 37209 w 1959100"/>
              <a:gd name="connsiteY101" fmla="*/ 1055774 h 1434065"/>
              <a:gd name="connsiteX102" fmla="*/ 53877 w 1959100"/>
              <a:gd name="connsiteY102" fmla="*/ 1010530 h 1434065"/>
              <a:gd name="connsiteX103" fmla="*/ 46790 w 1959100"/>
              <a:gd name="connsiteY103" fmla="*/ 974998 h 1434065"/>
              <a:gd name="connsiteX0" fmla="*/ 46790 w 1959100"/>
              <a:gd name="connsiteY0" fmla="*/ 974998 h 1434065"/>
              <a:gd name="connsiteX1" fmla="*/ 27684 w 1959100"/>
              <a:gd name="connsiteY1" fmla="*/ 929568 h 1434065"/>
              <a:gd name="connsiteX2" fmla="*/ 34827 w 1959100"/>
              <a:gd name="connsiteY2" fmla="*/ 872418 h 1434065"/>
              <a:gd name="connsiteX3" fmla="*/ 6252 w 1959100"/>
              <a:gd name="connsiteY3" fmla="*/ 774785 h 1434065"/>
              <a:gd name="connsiteX4" fmla="*/ 25302 w 1959100"/>
              <a:gd name="connsiteY4" fmla="*/ 777168 h 1434065"/>
              <a:gd name="connsiteX5" fmla="*/ 249141 w 1959100"/>
              <a:gd name="connsiteY5" fmla="*/ 860510 h 1434065"/>
              <a:gd name="connsiteX6" fmla="*/ 261047 w 1959100"/>
              <a:gd name="connsiteY6" fmla="*/ 820030 h 1434065"/>
              <a:gd name="connsiteX7" fmla="*/ 239615 w 1959100"/>
              <a:gd name="connsiteY7" fmla="*/ 770022 h 1434065"/>
              <a:gd name="connsiteX8" fmla="*/ 156271 w 1959100"/>
              <a:gd name="connsiteY8" fmla="*/ 710493 h 1434065"/>
              <a:gd name="connsiteX9" fmla="*/ 265810 w 1959100"/>
              <a:gd name="connsiteY9" fmla="*/ 717635 h 1434065"/>
              <a:gd name="connsiteX10" fmla="*/ 182465 w 1959100"/>
              <a:gd name="connsiteY10" fmla="*/ 629530 h 1434065"/>
              <a:gd name="connsiteX11" fmla="*/ 289622 w 1959100"/>
              <a:gd name="connsiteY11" fmla="*/ 691441 h 1434065"/>
              <a:gd name="connsiteX12" fmla="*/ 353914 w 1959100"/>
              <a:gd name="connsiteY12" fmla="*/ 653342 h 1434065"/>
              <a:gd name="connsiteX13" fmla="*/ 234853 w 1959100"/>
              <a:gd name="connsiteY13" fmla="*/ 589048 h 1434065"/>
              <a:gd name="connsiteX14" fmla="*/ 392016 w 1959100"/>
              <a:gd name="connsiteY14" fmla="*/ 567617 h 1434065"/>
              <a:gd name="connsiteX15" fmla="*/ 315815 w 1959100"/>
              <a:gd name="connsiteY15" fmla="*/ 472366 h 1434065"/>
              <a:gd name="connsiteX16" fmla="*/ 408685 w 1959100"/>
              <a:gd name="connsiteY16" fmla="*/ 417598 h 1434065"/>
              <a:gd name="connsiteX17" fmla="*/ 520603 w 1959100"/>
              <a:gd name="connsiteY17" fmla="*/ 379497 h 1434065"/>
              <a:gd name="connsiteX18" fmla="*/ 634903 w 1959100"/>
              <a:gd name="connsiteY18" fmla="*/ 431885 h 1434065"/>
              <a:gd name="connsiteX19" fmla="*/ 651578 w 1959100"/>
              <a:gd name="connsiteY19" fmla="*/ 331875 h 1434065"/>
              <a:gd name="connsiteX20" fmla="*/ 706340 w 1959100"/>
              <a:gd name="connsiteY20" fmla="*/ 253292 h 1434065"/>
              <a:gd name="connsiteX21" fmla="*/ 753965 w 1959100"/>
              <a:gd name="connsiteY21" fmla="*/ 98512 h 1434065"/>
              <a:gd name="connsiteX22" fmla="*/ 837310 w 1959100"/>
              <a:gd name="connsiteY22" fmla="*/ 79459 h 1434065"/>
              <a:gd name="connsiteX23" fmla="*/ 937321 w 1959100"/>
              <a:gd name="connsiteY23" fmla="*/ 46123 h 1434065"/>
              <a:gd name="connsiteX24" fmla="*/ 958752 w 1959100"/>
              <a:gd name="connsiteY24" fmla="*/ 880 h 1434065"/>
              <a:gd name="connsiteX25" fmla="*/ 973040 w 1959100"/>
              <a:gd name="connsiteY25" fmla="*/ 17549 h 1434065"/>
              <a:gd name="connsiteX26" fmla="*/ 1015902 w 1959100"/>
              <a:gd name="connsiteY26" fmla="*/ 34218 h 1434065"/>
              <a:gd name="connsiteX27" fmla="*/ 1039716 w 1959100"/>
              <a:gd name="connsiteY27" fmla="*/ 46124 h 1434065"/>
              <a:gd name="connsiteX28" fmla="*/ 1096865 w 1959100"/>
              <a:gd name="connsiteY28" fmla="*/ 62793 h 1434065"/>
              <a:gd name="connsiteX29" fmla="*/ 1125441 w 1959100"/>
              <a:gd name="connsiteY29" fmla="*/ 93748 h 1434065"/>
              <a:gd name="connsiteX30" fmla="*/ 1165928 w 1959100"/>
              <a:gd name="connsiteY30" fmla="*/ 108037 h 1434065"/>
              <a:gd name="connsiteX31" fmla="*/ 1206403 w 1959100"/>
              <a:gd name="connsiteY31" fmla="*/ 105655 h 1434065"/>
              <a:gd name="connsiteX32" fmla="*/ 1220691 w 1959100"/>
              <a:gd name="connsiteY32" fmla="*/ 117561 h 1434065"/>
              <a:gd name="connsiteX33" fmla="*/ 1256410 w 1959100"/>
              <a:gd name="connsiteY33" fmla="*/ 141374 h 1434065"/>
              <a:gd name="connsiteX34" fmla="*/ 1273078 w 1959100"/>
              <a:gd name="connsiteY34" fmla="*/ 131849 h 1434065"/>
              <a:gd name="connsiteX35" fmla="*/ 1308797 w 1959100"/>
              <a:gd name="connsiteY35" fmla="*/ 141374 h 1434065"/>
              <a:gd name="connsiteX36" fmla="*/ 1368327 w 1959100"/>
              <a:gd name="connsiteY36" fmla="*/ 203287 h 1434065"/>
              <a:gd name="connsiteX37" fmla="*/ 1344514 w 1959100"/>
              <a:gd name="connsiteY37" fmla="*/ 253292 h 1434065"/>
              <a:gd name="connsiteX38" fmla="*/ 1387379 w 1959100"/>
              <a:gd name="connsiteY38" fmla="*/ 339018 h 1434065"/>
              <a:gd name="connsiteX39" fmla="*/ 1408809 w 1959100"/>
              <a:gd name="connsiteY39" fmla="*/ 396168 h 1434065"/>
              <a:gd name="connsiteX40" fmla="*/ 1435002 w 1959100"/>
              <a:gd name="connsiteY40" fmla="*/ 422361 h 1434065"/>
              <a:gd name="connsiteX41" fmla="*/ 1482628 w 1959100"/>
              <a:gd name="connsiteY41" fmla="*/ 455698 h 1434065"/>
              <a:gd name="connsiteX42" fmla="*/ 1539779 w 1959100"/>
              <a:gd name="connsiteY42" fmla="*/ 436649 h 1434065"/>
              <a:gd name="connsiteX43" fmla="*/ 1608835 w 1959100"/>
              <a:gd name="connsiteY43" fmla="*/ 374736 h 1434065"/>
              <a:gd name="connsiteX44" fmla="*/ 1625503 w 1959100"/>
              <a:gd name="connsiteY44" fmla="*/ 362830 h 1434065"/>
              <a:gd name="connsiteX45" fmla="*/ 1663603 w 1959100"/>
              <a:gd name="connsiteY45" fmla="*/ 403311 h 1434065"/>
              <a:gd name="connsiteX46" fmla="*/ 1694560 w 1959100"/>
              <a:gd name="connsiteY46" fmla="*/ 417599 h 1434065"/>
              <a:gd name="connsiteX47" fmla="*/ 1737422 w 1959100"/>
              <a:gd name="connsiteY47" fmla="*/ 441411 h 1434065"/>
              <a:gd name="connsiteX48" fmla="*/ 1765997 w 1959100"/>
              <a:gd name="connsiteY48" fmla="*/ 469986 h 1434065"/>
              <a:gd name="connsiteX49" fmla="*/ 1846960 w 1959100"/>
              <a:gd name="connsiteY49" fmla="*/ 512849 h 1434065"/>
              <a:gd name="connsiteX50" fmla="*/ 1877916 w 1959100"/>
              <a:gd name="connsiteY50" fmla="*/ 512849 h 1434065"/>
              <a:gd name="connsiteX51" fmla="*/ 1913635 w 1959100"/>
              <a:gd name="connsiteY51" fmla="*/ 519993 h 1434065"/>
              <a:gd name="connsiteX52" fmla="*/ 1913635 w 1959100"/>
              <a:gd name="connsiteY52" fmla="*/ 577142 h 1434065"/>
              <a:gd name="connsiteX53" fmla="*/ 1927922 w 1959100"/>
              <a:gd name="connsiteY53" fmla="*/ 653343 h 1434065"/>
              <a:gd name="connsiteX54" fmla="*/ 1923160 w 1959100"/>
              <a:gd name="connsiteY54" fmla="*/ 708111 h 1434065"/>
              <a:gd name="connsiteX55" fmla="*/ 1920778 w 1959100"/>
              <a:gd name="connsiteY55" fmla="*/ 767642 h 1434065"/>
              <a:gd name="connsiteX56" fmla="*/ 1954116 w 1959100"/>
              <a:gd name="connsiteY56" fmla="*/ 839080 h 1434065"/>
              <a:gd name="connsiteX57" fmla="*/ 1956497 w 1959100"/>
              <a:gd name="connsiteY57" fmla="*/ 860511 h 1434065"/>
              <a:gd name="connsiteX58" fmla="*/ 1930303 w 1959100"/>
              <a:gd name="connsiteY58" fmla="*/ 924805 h 1434065"/>
              <a:gd name="connsiteX59" fmla="*/ 1875535 w 1959100"/>
              <a:gd name="connsiteY59" fmla="*/ 989099 h 1434065"/>
              <a:gd name="connsiteX60" fmla="*/ 1873153 w 1959100"/>
              <a:gd name="connsiteY60" fmla="*/ 1048630 h 1434065"/>
              <a:gd name="connsiteX61" fmla="*/ 1894583 w 1959100"/>
              <a:gd name="connsiteY61" fmla="*/ 1079585 h 1434065"/>
              <a:gd name="connsiteX62" fmla="*/ 1811240 w 1959100"/>
              <a:gd name="connsiteY62" fmla="*/ 1029580 h 1434065"/>
              <a:gd name="connsiteX63" fmla="*/ 1763615 w 1959100"/>
              <a:gd name="connsiteY63" fmla="*/ 1077204 h 1434065"/>
              <a:gd name="connsiteX64" fmla="*/ 1687415 w 1959100"/>
              <a:gd name="connsiteY64" fmla="*/ 1001004 h 1434065"/>
              <a:gd name="connsiteX65" fmla="*/ 1656459 w 1959100"/>
              <a:gd name="connsiteY65" fmla="*/ 970048 h 1434065"/>
              <a:gd name="connsiteX66" fmla="*/ 1573115 w 1959100"/>
              <a:gd name="connsiteY66" fmla="*/ 941473 h 1434065"/>
              <a:gd name="connsiteX67" fmla="*/ 1508821 w 1959100"/>
              <a:gd name="connsiteY67" fmla="*/ 855748 h 1434065"/>
              <a:gd name="connsiteX68" fmla="*/ 1463577 w 1959100"/>
              <a:gd name="connsiteY68" fmla="*/ 822411 h 1434065"/>
              <a:gd name="connsiteX69" fmla="*/ 1406427 w 1959100"/>
              <a:gd name="connsiteY69" fmla="*/ 812885 h 1434065"/>
              <a:gd name="connsiteX70" fmla="*/ 1315940 w 1959100"/>
              <a:gd name="connsiteY70" fmla="*/ 827175 h 1434065"/>
              <a:gd name="connsiteX71" fmla="*/ 1299271 w 1959100"/>
              <a:gd name="connsiteY71" fmla="*/ 824792 h 1434065"/>
              <a:gd name="connsiteX72" fmla="*/ 1258790 w 1959100"/>
              <a:gd name="connsiteY72" fmla="*/ 850985 h 1434065"/>
              <a:gd name="connsiteX73" fmla="*/ 1204021 w 1959100"/>
              <a:gd name="connsiteY73" fmla="*/ 774786 h 1434065"/>
              <a:gd name="connsiteX74" fmla="*/ 1220690 w 1959100"/>
              <a:gd name="connsiteY74" fmla="*/ 889086 h 1434065"/>
              <a:gd name="connsiteX75" fmla="*/ 1189734 w 1959100"/>
              <a:gd name="connsiteY75" fmla="*/ 908136 h 1434065"/>
              <a:gd name="connsiteX76" fmla="*/ 1144489 w 1959100"/>
              <a:gd name="connsiteY76" fmla="*/ 822410 h 1434065"/>
              <a:gd name="connsiteX77" fmla="*/ 1094484 w 1959100"/>
              <a:gd name="connsiteY77" fmla="*/ 910516 h 1434065"/>
              <a:gd name="connsiteX78" fmla="*/ 1087340 w 1959100"/>
              <a:gd name="connsiteY78" fmla="*/ 1001005 h 1434065"/>
              <a:gd name="connsiteX79" fmla="*/ 1039715 w 1959100"/>
              <a:gd name="connsiteY79" fmla="*/ 950998 h 1434065"/>
              <a:gd name="connsiteX80" fmla="*/ 953990 w 1959100"/>
              <a:gd name="connsiteY80" fmla="*/ 981955 h 1434065"/>
              <a:gd name="connsiteX81" fmla="*/ 1058765 w 1959100"/>
              <a:gd name="connsiteY81" fmla="*/ 1141498 h 1434065"/>
              <a:gd name="connsiteX82" fmla="*/ 1084959 w 1959100"/>
              <a:gd name="connsiteY82" fmla="*/ 1181979 h 1434065"/>
              <a:gd name="connsiteX83" fmla="*/ 1089721 w 1959100"/>
              <a:gd name="connsiteY83" fmla="*/ 1229605 h 1434065"/>
              <a:gd name="connsiteX84" fmla="*/ 1075434 w 1959100"/>
              <a:gd name="connsiteY84" fmla="*/ 1260560 h 1434065"/>
              <a:gd name="connsiteX85" fmla="*/ 1065909 w 1959100"/>
              <a:gd name="connsiteY85" fmla="*/ 1291518 h 1434065"/>
              <a:gd name="connsiteX86" fmla="*/ 873028 w 1959100"/>
              <a:gd name="connsiteY86" fmla="*/ 1001004 h 1434065"/>
              <a:gd name="connsiteX87" fmla="*/ 956371 w 1959100"/>
              <a:gd name="connsiteY87" fmla="*/ 1386767 h 1434065"/>
              <a:gd name="connsiteX88" fmla="*/ 898572 w 1959100"/>
              <a:gd name="connsiteY88" fmla="*/ 1396769 h 1434065"/>
              <a:gd name="connsiteX89" fmla="*/ 782540 w 1959100"/>
              <a:gd name="connsiteY89" fmla="*/ 1105780 h 1434065"/>
              <a:gd name="connsiteX90" fmla="*/ 737296 w 1959100"/>
              <a:gd name="connsiteY90" fmla="*/ 1312948 h 1434065"/>
              <a:gd name="connsiteX91" fmla="*/ 687289 w 1959100"/>
              <a:gd name="connsiteY91" fmla="*/ 1105781 h 1434065"/>
              <a:gd name="connsiteX92" fmla="*/ 568227 w 1959100"/>
              <a:gd name="connsiteY92" fmla="*/ 1270085 h 1434065"/>
              <a:gd name="connsiteX93" fmla="*/ 618234 w 1959100"/>
              <a:gd name="connsiteY93" fmla="*/ 1070060 h 1434065"/>
              <a:gd name="connsiteX94" fmla="*/ 458690 w 1959100"/>
              <a:gd name="connsiteY94" fmla="*/ 1277229 h 1434065"/>
              <a:gd name="connsiteX95" fmla="*/ 358677 w 1959100"/>
              <a:gd name="connsiteY95" fmla="*/ 1293898 h 1434065"/>
              <a:gd name="connsiteX96" fmla="*/ 392015 w 1959100"/>
              <a:gd name="connsiteY96" fmla="*/ 905755 h 1434065"/>
              <a:gd name="connsiteX97" fmla="*/ 325340 w 1959100"/>
              <a:gd name="connsiteY97" fmla="*/ 884323 h 1434065"/>
              <a:gd name="connsiteX98" fmla="*/ 265808 w 1959100"/>
              <a:gd name="connsiteY98" fmla="*/ 881943 h 1434065"/>
              <a:gd name="connsiteX99" fmla="*/ 41972 w 1959100"/>
              <a:gd name="connsiteY99" fmla="*/ 1136736 h 1434065"/>
              <a:gd name="connsiteX100" fmla="*/ 15777 w 1959100"/>
              <a:gd name="connsiteY100" fmla="*/ 1072443 h 1434065"/>
              <a:gd name="connsiteX101" fmla="*/ 37209 w 1959100"/>
              <a:gd name="connsiteY101" fmla="*/ 1055774 h 1434065"/>
              <a:gd name="connsiteX102" fmla="*/ 53877 w 1959100"/>
              <a:gd name="connsiteY102" fmla="*/ 1010530 h 1434065"/>
              <a:gd name="connsiteX103" fmla="*/ 46790 w 1959100"/>
              <a:gd name="connsiteY103" fmla="*/ 974998 h 1434065"/>
              <a:gd name="connsiteX0" fmla="*/ 46790 w 1959100"/>
              <a:gd name="connsiteY0" fmla="*/ 974998 h 1434065"/>
              <a:gd name="connsiteX1" fmla="*/ 27684 w 1959100"/>
              <a:gd name="connsiteY1" fmla="*/ 929568 h 1434065"/>
              <a:gd name="connsiteX2" fmla="*/ 34827 w 1959100"/>
              <a:gd name="connsiteY2" fmla="*/ 872418 h 1434065"/>
              <a:gd name="connsiteX3" fmla="*/ 6252 w 1959100"/>
              <a:gd name="connsiteY3" fmla="*/ 774785 h 1434065"/>
              <a:gd name="connsiteX4" fmla="*/ 25302 w 1959100"/>
              <a:gd name="connsiteY4" fmla="*/ 777168 h 1434065"/>
              <a:gd name="connsiteX5" fmla="*/ 249141 w 1959100"/>
              <a:gd name="connsiteY5" fmla="*/ 860510 h 1434065"/>
              <a:gd name="connsiteX6" fmla="*/ 261047 w 1959100"/>
              <a:gd name="connsiteY6" fmla="*/ 820030 h 1434065"/>
              <a:gd name="connsiteX7" fmla="*/ 239615 w 1959100"/>
              <a:gd name="connsiteY7" fmla="*/ 770022 h 1434065"/>
              <a:gd name="connsiteX8" fmla="*/ 156271 w 1959100"/>
              <a:gd name="connsiteY8" fmla="*/ 710493 h 1434065"/>
              <a:gd name="connsiteX9" fmla="*/ 265810 w 1959100"/>
              <a:gd name="connsiteY9" fmla="*/ 717635 h 1434065"/>
              <a:gd name="connsiteX10" fmla="*/ 182465 w 1959100"/>
              <a:gd name="connsiteY10" fmla="*/ 629530 h 1434065"/>
              <a:gd name="connsiteX11" fmla="*/ 289622 w 1959100"/>
              <a:gd name="connsiteY11" fmla="*/ 691441 h 1434065"/>
              <a:gd name="connsiteX12" fmla="*/ 353914 w 1959100"/>
              <a:gd name="connsiteY12" fmla="*/ 653342 h 1434065"/>
              <a:gd name="connsiteX13" fmla="*/ 234853 w 1959100"/>
              <a:gd name="connsiteY13" fmla="*/ 589048 h 1434065"/>
              <a:gd name="connsiteX14" fmla="*/ 392016 w 1959100"/>
              <a:gd name="connsiteY14" fmla="*/ 567617 h 1434065"/>
              <a:gd name="connsiteX15" fmla="*/ 315815 w 1959100"/>
              <a:gd name="connsiteY15" fmla="*/ 472366 h 1434065"/>
              <a:gd name="connsiteX16" fmla="*/ 408685 w 1959100"/>
              <a:gd name="connsiteY16" fmla="*/ 417598 h 1434065"/>
              <a:gd name="connsiteX17" fmla="*/ 520603 w 1959100"/>
              <a:gd name="connsiteY17" fmla="*/ 379497 h 1434065"/>
              <a:gd name="connsiteX18" fmla="*/ 634903 w 1959100"/>
              <a:gd name="connsiteY18" fmla="*/ 431885 h 1434065"/>
              <a:gd name="connsiteX19" fmla="*/ 651578 w 1959100"/>
              <a:gd name="connsiteY19" fmla="*/ 331875 h 1434065"/>
              <a:gd name="connsiteX20" fmla="*/ 706340 w 1959100"/>
              <a:gd name="connsiteY20" fmla="*/ 253292 h 1434065"/>
              <a:gd name="connsiteX21" fmla="*/ 753965 w 1959100"/>
              <a:gd name="connsiteY21" fmla="*/ 98512 h 1434065"/>
              <a:gd name="connsiteX22" fmla="*/ 837310 w 1959100"/>
              <a:gd name="connsiteY22" fmla="*/ 79459 h 1434065"/>
              <a:gd name="connsiteX23" fmla="*/ 937321 w 1959100"/>
              <a:gd name="connsiteY23" fmla="*/ 46123 h 1434065"/>
              <a:gd name="connsiteX24" fmla="*/ 958752 w 1959100"/>
              <a:gd name="connsiteY24" fmla="*/ 880 h 1434065"/>
              <a:gd name="connsiteX25" fmla="*/ 973040 w 1959100"/>
              <a:gd name="connsiteY25" fmla="*/ 17549 h 1434065"/>
              <a:gd name="connsiteX26" fmla="*/ 1015902 w 1959100"/>
              <a:gd name="connsiteY26" fmla="*/ 34218 h 1434065"/>
              <a:gd name="connsiteX27" fmla="*/ 1039716 w 1959100"/>
              <a:gd name="connsiteY27" fmla="*/ 46124 h 1434065"/>
              <a:gd name="connsiteX28" fmla="*/ 1096865 w 1959100"/>
              <a:gd name="connsiteY28" fmla="*/ 62793 h 1434065"/>
              <a:gd name="connsiteX29" fmla="*/ 1125441 w 1959100"/>
              <a:gd name="connsiteY29" fmla="*/ 93748 h 1434065"/>
              <a:gd name="connsiteX30" fmla="*/ 1165928 w 1959100"/>
              <a:gd name="connsiteY30" fmla="*/ 108037 h 1434065"/>
              <a:gd name="connsiteX31" fmla="*/ 1206403 w 1959100"/>
              <a:gd name="connsiteY31" fmla="*/ 105655 h 1434065"/>
              <a:gd name="connsiteX32" fmla="*/ 1220691 w 1959100"/>
              <a:gd name="connsiteY32" fmla="*/ 117561 h 1434065"/>
              <a:gd name="connsiteX33" fmla="*/ 1256410 w 1959100"/>
              <a:gd name="connsiteY33" fmla="*/ 141374 h 1434065"/>
              <a:gd name="connsiteX34" fmla="*/ 1273078 w 1959100"/>
              <a:gd name="connsiteY34" fmla="*/ 131849 h 1434065"/>
              <a:gd name="connsiteX35" fmla="*/ 1308797 w 1959100"/>
              <a:gd name="connsiteY35" fmla="*/ 141374 h 1434065"/>
              <a:gd name="connsiteX36" fmla="*/ 1368327 w 1959100"/>
              <a:gd name="connsiteY36" fmla="*/ 203287 h 1434065"/>
              <a:gd name="connsiteX37" fmla="*/ 1344514 w 1959100"/>
              <a:gd name="connsiteY37" fmla="*/ 253292 h 1434065"/>
              <a:gd name="connsiteX38" fmla="*/ 1387379 w 1959100"/>
              <a:gd name="connsiteY38" fmla="*/ 339018 h 1434065"/>
              <a:gd name="connsiteX39" fmla="*/ 1408809 w 1959100"/>
              <a:gd name="connsiteY39" fmla="*/ 396168 h 1434065"/>
              <a:gd name="connsiteX40" fmla="*/ 1435002 w 1959100"/>
              <a:gd name="connsiteY40" fmla="*/ 422361 h 1434065"/>
              <a:gd name="connsiteX41" fmla="*/ 1482628 w 1959100"/>
              <a:gd name="connsiteY41" fmla="*/ 455698 h 1434065"/>
              <a:gd name="connsiteX42" fmla="*/ 1539779 w 1959100"/>
              <a:gd name="connsiteY42" fmla="*/ 436649 h 1434065"/>
              <a:gd name="connsiteX43" fmla="*/ 1608835 w 1959100"/>
              <a:gd name="connsiteY43" fmla="*/ 374736 h 1434065"/>
              <a:gd name="connsiteX44" fmla="*/ 1625503 w 1959100"/>
              <a:gd name="connsiteY44" fmla="*/ 362830 h 1434065"/>
              <a:gd name="connsiteX45" fmla="*/ 1663603 w 1959100"/>
              <a:gd name="connsiteY45" fmla="*/ 403311 h 1434065"/>
              <a:gd name="connsiteX46" fmla="*/ 1694560 w 1959100"/>
              <a:gd name="connsiteY46" fmla="*/ 417599 h 1434065"/>
              <a:gd name="connsiteX47" fmla="*/ 1737422 w 1959100"/>
              <a:gd name="connsiteY47" fmla="*/ 441411 h 1434065"/>
              <a:gd name="connsiteX48" fmla="*/ 1765997 w 1959100"/>
              <a:gd name="connsiteY48" fmla="*/ 469986 h 1434065"/>
              <a:gd name="connsiteX49" fmla="*/ 1846960 w 1959100"/>
              <a:gd name="connsiteY49" fmla="*/ 512849 h 1434065"/>
              <a:gd name="connsiteX50" fmla="*/ 1877916 w 1959100"/>
              <a:gd name="connsiteY50" fmla="*/ 512849 h 1434065"/>
              <a:gd name="connsiteX51" fmla="*/ 1913635 w 1959100"/>
              <a:gd name="connsiteY51" fmla="*/ 519993 h 1434065"/>
              <a:gd name="connsiteX52" fmla="*/ 1913635 w 1959100"/>
              <a:gd name="connsiteY52" fmla="*/ 577142 h 1434065"/>
              <a:gd name="connsiteX53" fmla="*/ 1927922 w 1959100"/>
              <a:gd name="connsiteY53" fmla="*/ 653343 h 1434065"/>
              <a:gd name="connsiteX54" fmla="*/ 1923160 w 1959100"/>
              <a:gd name="connsiteY54" fmla="*/ 708111 h 1434065"/>
              <a:gd name="connsiteX55" fmla="*/ 1920778 w 1959100"/>
              <a:gd name="connsiteY55" fmla="*/ 767642 h 1434065"/>
              <a:gd name="connsiteX56" fmla="*/ 1954116 w 1959100"/>
              <a:gd name="connsiteY56" fmla="*/ 839080 h 1434065"/>
              <a:gd name="connsiteX57" fmla="*/ 1956497 w 1959100"/>
              <a:gd name="connsiteY57" fmla="*/ 860511 h 1434065"/>
              <a:gd name="connsiteX58" fmla="*/ 1930303 w 1959100"/>
              <a:gd name="connsiteY58" fmla="*/ 924805 h 1434065"/>
              <a:gd name="connsiteX59" fmla="*/ 1875535 w 1959100"/>
              <a:gd name="connsiteY59" fmla="*/ 989099 h 1434065"/>
              <a:gd name="connsiteX60" fmla="*/ 1873153 w 1959100"/>
              <a:gd name="connsiteY60" fmla="*/ 1048630 h 1434065"/>
              <a:gd name="connsiteX61" fmla="*/ 1894583 w 1959100"/>
              <a:gd name="connsiteY61" fmla="*/ 1079585 h 1434065"/>
              <a:gd name="connsiteX62" fmla="*/ 1811240 w 1959100"/>
              <a:gd name="connsiteY62" fmla="*/ 1029580 h 1434065"/>
              <a:gd name="connsiteX63" fmla="*/ 1763615 w 1959100"/>
              <a:gd name="connsiteY63" fmla="*/ 1077204 h 1434065"/>
              <a:gd name="connsiteX64" fmla="*/ 1687415 w 1959100"/>
              <a:gd name="connsiteY64" fmla="*/ 1001004 h 1434065"/>
              <a:gd name="connsiteX65" fmla="*/ 1656459 w 1959100"/>
              <a:gd name="connsiteY65" fmla="*/ 970048 h 1434065"/>
              <a:gd name="connsiteX66" fmla="*/ 1573115 w 1959100"/>
              <a:gd name="connsiteY66" fmla="*/ 941473 h 1434065"/>
              <a:gd name="connsiteX67" fmla="*/ 1508821 w 1959100"/>
              <a:gd name="connsiteY67" fmla="*/ 855748 h 1434065"/>
              <a:gd name="connsiteX68" fmla="*/ 1463577 w 1959100"/>
              <a:gd name="connsiteY68" fmla="*/ 822411 h 1434065"/>
              <a:gd name="connsiteX69" fmla="*/ 1406427 w 1959100"/>
              <a:gd name="connsiteY69" fmla="*/ 812885 h 1434065"/>
              <a:gd name="connsiteX70" fmla="*/ 1315940 w 1959100"/>
              <a:gd name="connsiteY70" fmla="*/ 827175 h 1434065"/>
              <a:gd name="connsiteX71" fmla="*/ 1299271 w 1959100"/>
              <a:gd name="connsiteY71" fmla="*/ 824792 h 1434065"/>
              <a:gd name="connsiteX72" fmla="*/ 1301659 w 1959100"/>
              <a:gd name="connsiteY72" fmla="*/ 755736 h 1434065"/>
              <a:gd name="connsiteX73" fmla="*/ 1258790 w 1959100"/>
              <a:gd name="connsiteY73" fmla="*/ 850985 h 1434065"/>
              <a:gd name="connsiteX74" fmla="*/ 1204021 w 1959100"/>
              <a:gd name="connsiteY74" fmla="*/ 774786 h 1434065"/>
              <a:gd name="connsiteX75" fmla="*/ 1220690 w 1959100"/>
              <a:gd name="connsiteY75" fmla="*/ 889086 h 1434065"/>
              <a:gd name="connsiteX76" fmla="*/ 1189734 w 1959100"/>
              <a:gd name="connsiteY76" fmla="*/ 908136 h 1434065"/>
              <a:gd name="connsiteX77" fmla="*/ 1144489 w 1959100"/>
              <a:gd name="connsiteY77" fmla="*/ 822410 h 1434065"/>
              <a:gd name="connsiteX78" fmla="*/ 1094484 w 1959100"/>
              <a:gd name="connsiteY78" fmla="*/ 910516 h 1434065"/>
              <a:gd name="connsiteX79" fmla="*/ 1087340 w 1959100"/>
              <a:gd name="connsiteY79" fmla="*/ 1001005 h 1434065"/>
              <a:gd name="connsiteX80" fmla="*/ 1039715 w 1959100"/>
              <a:gd name="connsiteY80" fmla="*/ 950998 h 1434065"/>
              <a:gd name="connsiteX81" fmla="*/ 953990 w 1959100"/>
              <a:gd name="connsiteY81" fmla="*/ 981955 h 1434065"/>
              <a:gd name="connsiteX82" fmla="*/ 1058765 w 1959100"/>
              <a:gd name="connsiteY82" fmla="*/ 1141498 h 1434065"/>
              <a:gd name="connsiteX83" fmla="*/ 1084959 w 1959100"/>
              <a:gd name="connsiteY83" fmla="*/ 1181979 h 1434065"/>
              <a:gd name="connsiteX84" fmla="*/ 1089721 w 1959100"/>
              <a:gd name="connsiteY84" fmla="*/ 1229605 h 1434065"/>
              <a:gd name="connsiteX85" fmla="*/ 1075434 w 1959100"/>
              <a:gd name="connsiteY85" fmla="*/ 1260560 h 1434065"/>
              <a:gd name="connsiteX86" fmla="*/ 1065909 w 1959100"/>
              <a:gd name="connsiteY86" fmla="*/ 1291518 h 1434065"/>
              <a:gd name="connsiteX87" fmla="*/ 873028 w 1959100"/>
              <a:gd name="connsiteY87" fmla="*/ 1001004 h 1434065"/>
              <a:gd name="connsiteX88" fmla="*/ 956371 w 1959100"/>
              <a:gd name="connsiteY88" fmla="*/ 1386767 h 1434065"/>
              <a:gd name="connsiteX89" fmla="*/ 898572 w 1959100"/>
              <a:gd name="connsiteY89" fmla="*/ 1396769 h 1434065"/>
              <a:gd name="connsiteX90" fmla="*/ 782540 w 1959100"/>
              <a:gd name="connsiteY90" fmla="*/ 1105780 h 1434065"/>
              <a:gd name="connsiteX91" fmla="*/ 737296 w 1959100"/>
              <a:gd name="connsiteY91" fmla="*/ 1312948 h 1434065"/>
              <a:gd name="connsiteX92" fmla="*/ 687289 w 1959100"/>
              <a:gd name="connsiteY92" fmla="*/ 1105781 h 1434065"/>
              <a:gd name="connsiteX93" fmla="*/ 568227 w 1959100"/>
              <a:gd name="connsiteY93" fmla="*/ 1270085 h 1434065"/>
              <a:gd name="connsiteX94" fmla="*/ 618234 w 1959100"/>
              <a:gd name="connsiteY94" fmla="*/ 1070060 h 1434065"/>
              <a:gd name="connsiteX95" fmla="*/ 458690 w 1959100"/>
              <a:gd name="connsiteY95" fmla="*/ 1277229 h 1434065"/>
              <a:gd name="connsiteX96" fmla="*/ 358677 w 1959100"/>
              <a:gd name="connsiteY96" fmla="*/ 1293898 h 1434065"/>
              <a:gd name="connsiteX97" fmla="*/ 392015 w 1959100"/>
              <a:gd name="connsiteY97" fmla="*/ 905755 h 1434065"/>
              <a:gd name="connsiteX98" fmla="*/ 325340 w 1959100"/>
              <a:gd name="connsiteY98" fmla="*/ 884323 h 1434065"/>
              <a:gd name="connsiteX99" fmla="*/ 265808 w 1959100"/>
              <a:gd name="connsiteY99" fmla="*/ 881943 h 1434065"/>
              <a:gd name="connsiteX100" fmla="*/ 41972 w 1959100"/>
              <a:gd name="connsiteY100" fmla="*/ 1136736 h 1434065"/>
              <a:gd name="connsiteX101" fmla="*/ 15777 w 1959100"/>
              <a:gd name="connsiteY101" fmla="*/ 1072443 h 1434065"/>
              <a:gd name="connsiteX102" fmla="*/ 37209 w 1959100"/>
              <a:gd name="connsiteY102" fmla="*/ 1055774 h 1434065"/>
              <a:gd name="connsiteX103" fmla="*/ 53877 w 1959100"/>
              <a:gd name="connsiteY103" fmla="*/ 1010530 h 1434065"/>
              <a:gd name="connsiteX104" fmla="*/ 46790 w 1959100"/>
              <a:gd name="connsiteY104" fmla="*/ 974998 h 1434065"/>
              <a:gd name="connsiteX0" fmla="*/ 46790 w 1959100"/>
              <a:gd name="connsiteY0" fmla="*/ 974998 h 1479807"/>
              <a:gd name="connsiteX1" fmla="*/ 27684 w 1959100"/>
              <a:gd name="connsiteY1" fmla="*/ 929568 h 1479807"/>
              <a:gd name="connsiteX2" fmla="*/ 34827 w 1959100"/>
              <a:gd name="connsiteY2" fmla="*/ 872418 h 1479807"/>
              <a:gd name="connsiteX3" fmla="*/ 6252 w 1959100"/>
              <a:gd name="connsiteY3" fmla="*/ 774785 h 1479807"/>
              <a:gd name="connsiteX4" fmla="*/ 25302 w 1959100"/>
              <a:gd name="connsiteY4" fmla="*/ 777168 h 1479807"/>
              <a:gd name="connsiteX5" fmla="*/ 249141 w 1959100"/>
              <a:gd name="connsiteY5" fmla="*/ 860510 h 1479807"/>
              <a:gd name="connsiteX6" fmla="*/ 261047 w 1959100"/>
              <a:gd name="connsiteY6" fmla="*/ 820030 h 1479807"/>
              <a:gd name="connsiteX7" fmla="*/ 239615 w 1959100"/>
              <a:gd name="connsiteY7" fmla="*/ 770022 h 1479807"/>
              <a:gd name="connsiteX8" fmla="*/ 156271 w 1959100"/>
              <a:gd name="connsiteY8" fmla="*/ 710493 h 1479807"/>
              <a:gd name="connsiteX9" fmla="*/ 265810 w 1959100"/>
              <a:gd name="connsiteY9" fmla="*/ 717635 h 1479807"/>
              <a:gd name="connsiteX10" fmla="*/ 182465 w 1959100"/>
              <a:gd name="connsiteY10" fmla="*/ 629530 h 1479807"/>
              <a:gd name="connsiteX11" fmla="*/ 289622 w 1959100"/>
              <a:gd name="connsiteY11" fmla="*/ 691441 h 1479807"/>
              <a:gd name="connsiteX12" fmla="*/ 353914 w 1959100"/>
              <a:gd name="connsiteY12" fmla="*/ 653342 h 1479807"/>
              <a:gd name="connsiteX13" fmla="*/ 234853 w 1959100"/>
              <a:gd name="connsiteY13" fmla="*/ 589048 h 1479807"/>
              <a:gd name="connsiteX14" fmla="*/ 392016 w 1959100"/>
              <a:gd name="connsiteY14" fmla="*/ 567617 h 1479807"/>
              <a:gd name="connsiteX15" fmla="*/ 315815 w 1959100"/>
              <a:gd name="connsiteY15" fmla="*/ 472366 h 1479807"/>
              <a:gd name="connsiteX16" fmla="*/ 408685 w 1959100"/>
              <a:gd name="connsiteY16" fmla="*/ 417598 h 1479807"/>
              <a:gd name="connsiteX17" fmla="*/ 520603 w 1959100"/>
              <a:gd name="connsiteY17" fmla="*/ 379497 h 1479807"/>
              <a:gd name="connsiteX18" fmla="*/ 634903 w 1959100"/>
              <a:gd name="connsiteY18" fmla="*/ 431885 h 1479807"/>
              <a:gd name="connsiteX19" fmla="*/ 651578 w 1959100"/>
              <a:gd name="connsiteY19" fmla="*/ 331875 h 1479807"/>
              <a:gd name="connsiteX20" fmla="*/ 706340 w 1959100"/>
              <a:gd name="connsiteY20" fmla="*/ 253292 h 1479807"/>
              <a:gd name="connsiteX21" fmla="*/ 753965 w 1959100"/>
              <a:gd name="connsiteY21" fmla="*/ 98512 h 1479807"/>
              <a:gd name="connsiteX22" fmla="*/ 837310 w 1959100"/>
              <a:gd name="connsiteY22" fmla="*/ 79459 h 1479807"/>
              <a:gd name="connsiteX23" fmla="*/ 937321 w 1959100"/>
              <a:gd name="connsiteY23" fmla="*/ 46123 h 1479807"/>
              <a:gd name="connsiteX24" fmla="*/ 958752 w 1959100"/>
              <a:gd name="connsiteY24" fmla="*/ 880 h 1479807"/>
              <a:gd name="connsiteX25" fmla="*/ 973040 w 1959100"/>
              <a:gd name="connsiteY25" fmla="*/ 17549 h 1479807"/>
              <a:gd name="connsiteX26" fmla="*/ 1015902 w 1959100"/>
              <a:gd name="connsiteY26" fmla="*/ 34218 h 1479807"/>
              <a:gd name="connsiteX27" fmla="*/ 1039716 w 1959100"/>
              <a:gd name="connsiteY27" fmla="*/ 46124 h 1479807"/>
              <a:gd name="connsiteX28" fmla="*/ 1096865 w 1959100"/>
              <a:gd name="connsiteY28" fmla="*/ 62793 h 1479807"/>
              <a:gd name="connsiteX29" fmla="*/ 1125441 w 1959100"/>
              <a:gd name="connsiteY29" fmla="*/ 93748 h 1479807"/>
              <a:gd name="connsiteX30" fmla="*/ 1165928 w 1959100"/>
              <a:gd name="connsiteY30" fmla="*/ 108037 h 1479807"/>
              <a:gd name="connsiteX31" fmla="*/ 1206403 w 1959100"/>
              <a:gd name="connsiteY31" fmla="*/ 105655 h 1479807"/>
              <a:gd name="connsiteX32" fmla="*/ 1220691 w 1959100"/>
              <a:gd name="connsiteY32" fmla="*/ 117561 h 1479807"/>
              <a:gd name="connsiteX33" fmla="*/ 1256410 w 1959100"/>
              <a:gd name="connsiteY33" fmla="*/ 141374 h 1479807"/>
              <a:gd name="connsiteX34" fmla="*/ 1273078 w 1959100"/>
              <a:gd name="connsiteY34" fmla="*/ 131849 h 1479807"/>
              <a:gd name="connsiteX35" fmla="*/ 1308797 w 1959100"/>
              <a:gd name="connsiteY35" fmla="*/ 141374 h 1479807"/>
              <a:gd name="connsiteX36" fmla="*/ 1368327 w 1959100"/>
              <a:gd name="connsiteY36" fmla="*/ 203287 h 1479807"/>
              <a:gd name="connsiteX37" fmla="*/ 1344514 w 1959100"/>
              <a:gd name="connsiteY37" fmla="*/ 253292 h 1479807"/>
              <a:gd name="connsiteX38" fmla="*/ 1387379 w 1959100"/>
              <a:gd name="connsiteY38" fmla="*/ 339018 h 1479807"/>
              <a:gd name="connsiteX39" fmla="*/ 1408809 w 1959100"/>
              <a:gd name="connsiteY39" fmla="*/ 396168 h 1479807"/>
              <a:gd name="connsiteX40" fmla="*/ 1435002 w 1959100"/>
              <a:gd name="connsiteY40" fmla="*/ 422361 h 1479807"/>
              <a:gd name="connsiteX41" fmla="*/ 1482628 w 1959100"/>
              <a:gd name="connsiteY41" fmla="*/ 455698 h 1479807"/>
              <a:gd name="connsiteX42" fmla="*/ 1539779 w 1959100"/>
              <a:gd name="connsiteY42" fmla="*/ 436649 h 1479807"/>
              <a:gd name="connsiteX43" fmla="*/ 1608835 w 1959100"/>
              <a:gd name="connsiteY43" fmla="*/ 374736 h 1479807"/>
              <a:gd name="connsiteX44" fmla="*/ 1625503 w 1959100"/>
              <a:gd name="connsiteY44" fmla="*/ 362830 h 1479807"/>
              <a:gd name="connsiteX45" fmla="*/ 1663603 w 1959100"/>
              <a:gd name="connsiteY45" fmla="*/ 403311 h 1479807"/>
              <a:gd name="connsiteX46" fmla="*/ 1694560 w 1959100"/>
              <a:gd name="connsiteY46" fmla="*/ 417599 h 1479807"/>
              <a:gd name="connsiteX47" fmla="*/ 1737422 w 1959100"/>
              <a:gd name="connsiteY47" fmla="*/ 441411 h 1479807"/>
              <a:gd name="connsiteX48" fmla="*/ 1765997 w 1959100"/>
              <a:gd name="connsiteY48" fmla="*/ 469986 h 1479807"/>
              <a:gd name="connsiteX49" fmla="*/ 1846960 w 1959100"/>
              <a:gd name="connsiteY49" fmla="*/ 512849 h 1479807"/>
              <a:gd name="connsiteX50" fmla="*/ 1877916 w 1959100"/>
              <a:gd name="connsiteY50" fmla="*/ 512849 h 1479807"/>
              <a:gd name="connsiteX51" fmla="*/ 1913635 w 1959100"/>
              <a:gd name="connsiteY51" fmla="*/ 519993 h 1479807"/>
              <a:gd name="connsiteX52" fmla="*/ 1913635 w 1959100"/>
              <a:gd name="connsiteY52" fmla="*/ 577142 h 1479807"/>
              <a:gd name="connsiteX53" fmla="*/ 1927922 w 1959100"/>
              <a:gd name="connsiteY53" fmla="*/ 653343 h 1479807"/>
              <a:gd name="connsiteX54" fmla="*/ 1923160 w 1959100"/>
              <a:gd name="connsiteY54" fmla="*/ 708111 h 1479807"/>
              <a:gd name="connsiteX55" fmla="*/ 1920778 w 1959100"/>
              <a:gd name="connsiteY55" fmla="*/ 767642 h 1479807"/>
              <a:gd name="connsiteX56" fmla="*/ 1954116 w 1959100"/>
              <a:gd name="connsiteY56" fmla="*/ 839080 h 1479807"/>
              <a:gd name="connsiteX57" fmla="*/ 1956497 w 1959100"/>
              <a:gd name="connsiteY57" fmla="*/ 860511 h 1479807"/>
              <a:gd name="connsiteX58" fmla="*/ 1930303 w 1959100"/>
              <a:gd name="connsiteY58" fmla="*/ 924805 h 1479807"/>
              <a:gd name="connsiteX59" fmla="*/ 1875535 w 1959100"/>
              <a:gd name="connsiteY59" fmla="*/ 989099 h 1479807"/>
              <a:gd name="connsiteX60" fmla="*/ 1873153 w 1959100"/>
              <a:gd name="connsiteY60" fmla="*/ 1048630 h 1479807"/>
              <a:gd name="connsiteX61" fmla="*/ 1894583 w 1959100"/>
              <a:gd name="connsiteY61" fmla="*/ 1079585 h 1479807"/>
              <a:gd name="connsiteX62" fmla="*/ 1811240 w 1959100"/>
              <a:gd name="connsiteY62" fmla="*/ 1029580 h 1479807"/>
              <a:gd name="connsiteX63" fmla="*/ 1763615 w 1959100"/>
              <a:gd name="connsiteY63" fmla="*/ 1077204 h 1479807"/>
              <a:gd name="connsiteX64" fmla="*/ 1687415 w 1959100"/>
              <a:gd name="connsiteY64" fmla="*/ 1001004 h 1479807"/>
              <a:gd name="connsiteX65" fmla="*/ 1435002 w 1959100"/>
              <a:gd name="connsiteY65" fmla="*/ 1479635 h 1479807"/>
              <a:gd name="connsiteX66" fmla="*/ 1573115 w 1959100"/>
              <a:gd name="connsiteY66" fmla="*/ 941473 h 1479807"/>
              <a:gd name="connsiteX67" fmla="*/ 1508821 w 1959100"/>
              <a:gd name="connsiteY67" fmla="*/ 855748 h 1479807"/>
              <a:gd name="connsiteX68" fmla="*/ 1463577 w 1959100"/>
              <a:gd name="connsiteY68" fmla="*/ 822411 h 1479807"/>
              <a:gd name="connsiteX69" fmla="*/ 1406427 w 1959100"/>
              <a:gd name="connsiteY69" fmla="*/ 812885 h 1479807"/>
              <a:gd name="connsiteX70" fmla="*/ 1315940 w 1959100"/>
              <a:gd name="connsiteY70" fmla="*/ 827175 h 1479807"/>
              <a:gd name="connsiteX71" fmla="*/ 1299271 w 1959100"/>
              <a:gd name="connsiteY71" fmla="*/ 824792 h 1479807"/>
              <a:gd name="connsiteX72" fmla="*/ 1301659 w 1959100"/>
              <a:gd name="connsiteY72" fmla="*/ 755736 h 1479807"/>
              <a:gd name="connsiteX73" fmla="*/ 1258790 w 1959100"/>
              <a:gd name="connsiteY73" fmla="*/ 850985 h 1479807"/>
              <a:gd name="connsiteX74" fmla="*/ 1204021 w 1959100"/>
              <a:gd name="connsiteY74" fmla="*/ 774786 h 1479807"/>
              <a:gd name="connsiteX75" fmla="*/ 1220690 w 1959100"/>
              <a:gd name="connsiteY75" fmla="*/ 889086 h 1479807"/>
              <a:gd name="connsiteX76" fmla="*/ 1189734 w 1959100"/>
              <a:gd name="connsiteY76" fmla="*/ 908136 h 1479807"/>
              <a:gd name="connsiteX77" fmla="*/ 1144489 w 1959100"/>
              <a:gd name="connsiteY77" fmla="*/ 822410 h 1479807"/>
              <a:gd name="connsiteX78" fmla="*/ 1094484 w 1959100"/>
              <a:gd name="connsiteY78" fmla="*/ 910516 h 1479807"/>
              <a:gd name="connsiteX79" fmla="*/ 1087340 w 1959100"/>
              <a:gd name="connsiteY79" fmla="*/ 1001005 h 1479807"/>
              <a:gd name="connsiteX80" fmla="*/ 1039715 w 1959100"/>
              <a:gd name="connsiteY80" fmla="*/ 950998 h 1479807"/>
              <a:gd name="connsiteX81" fmla="*/ 953990 w 1959100"/>
              <a:gd name="connsiteY81" fmla="*/ 981955 h 1479807"/>
              <a:gd name="connsiteX82" fmla="*/ 1058765 w 1959100"/>
              <a:gd name="connsiteY82" fmla="*/ 1141498 h 1479807"/>
              <a:gd name="connsiteX83" fmla="*/ 1084959 w 1959100"/>
              <a:gd name="connsiteY83" fmla="*/ 1181979 h 1479807"/>
              <a:gd name="connsiteX84" fmla="*/ 1089721 w 1959100"/>
              <a:gd name="connsiteY84" fmla="*/ 1229605 h 1479807"/>
              <a:gd name="connsiteX85" fmla="*/ 1075434 w 1959100"/>
              <a:gd name="connsiteY85" fmla="*/ 1260560 h 1479807"/>
              <a:gd name="connsiteX86" fmla="*/ 1065909 w 1959100"/>
              <a:gd name="connsiteY86" fmla="*/ 1291518 h 1479807"/>
              <a:gd name="connsiteX87" fmla="*/ 873028 w 1959100"/>
              <a:gd name="connsiteY87" fmla="*/ 1001004 h 1479807"/>
              <a:gd name="connsiteX88" fmla="*/ 956371 w 1959100"/>
              <a:gd name="connsiteY88" fmla="*/ 1386767 h 1479807"/>
              <a:gd name="connsiteX89" fmla="*/ 898572 w 1959100"/>
              <a:gd name="connsiteY89" fmla="*/ 1396769 h 1479807"/>
              <a:gd name="connsiteX90" fmla="*/ 782540 w 1959100"/>
              <a:gd name="connsiteY90" fmla="*/ 1105780 h 1479807"/>
              <a:gd name="connsiteX91" fmla="*/ 737296 w 1959100"/>
              <a:gd name="connsiteY91" fmla="*/ 1312948 h 1479807"/>
              <a:gd name="connsiteX92" fmla="*/ 687289 w 1959100"/>
              <a:gd name="connsiteY92" fmla="*/ 1105781 h 1479807"/>
              <a:gd name="connsiteX93" fmla="*/ 568227 w 1959100"/>
              <a:gd name="connsiteY93" fmla="*/ 1270085 h 1479807"/>
              <a:gd name="connsiteX94" fmla="*/ 618234 w 1959100"/>
              <a:gd name="connsiteY94" fmla="*/ 1070060 h 1479807"/>
              <a:gd name="connsiteX95" fmla="*/ 458690 w 1959100"/>
              <a:gd name="connsiteY95" fmla="*/ 1277229 h 1479807"/>
              <a:gd name="connsiteX96" fmla="*/ 358677 w 1959100"/>
              <a:gd name="connsiteY96" fmla="*/ 1293898 h 1479807"/>
              <a:gd name="connsiteX97" fmla="*/ 392015 w 1959100"/>
              <a:gd name="connsiteY97" fmla="*/ 905755 h 1479807"/>
              <a:gd name="connsiteX98" fmla="*/ 325340 w 1959100"/>
              <a:gd name="connsiteY98" fmla="*/ 884323 h 1479807"/>
              <a:gd name="connsiteX99" fmla="*/ 265808 w 1959100"/>
              <a:gd name="connsiteY99" fmla="*/ 881943 h 1479807"/>
              <a:gd name="connsiteX100" fmla="*/ 41972 w 1959100"/>
              <a:gd name="connsiteY100" fmla="*/ 1136736 h 1479807"/>
              <a:gd name="connsiteX101" fmla="*/ 15777 w 1959100"/>
              <a:gd name="connsiteY101" fmla="*/ 1072443 h 1479807"/>
              <a:gd name="connsiteX102" fmla="*/ 37209 w 1959100"/>
              <a:gd name="connsiteY102" fmla="*/ 1055774 h 1479807"/>
              <a:gd name="connsiteX103" fmla="*/ 53877 w 1959100"/>
              <a:gd name="connsiteY103" fmla="*/ 1010530 h 1479807"/>
              <a:gd name="connsiteX104" fmla="*/ 46790 w 1959100"/>
              <a:gd name="connsiteY104" fmla="*/ 974998 h 1479807"/>
              <a:gd name="connsiteX0" fmla="*/ 46790 w 1959100"/>
              <a:gd name="connsiteY0" fmla="*/ 974998 h 1480653"/>
              <a:gd name="connsiteX1" fmla="*/ 27684 w 1959100"/>
              <a:gd name="connsiteY1" fmla="*/ 929568 h 1480653"/>
              <a:gd name="connsiteX2" fmla="*/ 34827 w 1959100"/>
              <a:gd name="connsiteY2" fmla="*/ 872418 h 1480653"/>
              <a:gd name="connsiteX3" fmla="*/ 6252 w 1959100"/>
              <a:gd name="connsiteY3" fmla="*/ 774785 h 1480653"/>
              <a:gd name="connsiteX4" fmla="*/ 25302 w 1959100"/>
              <a:gd name="connsiteY4" fmla="*/ 777168 h 1480653"/>
              <a:gd name="connsiteX5" fmla="*/ 249141 w 1959100"/>
              <a:gd name="connsiteY5" fmla="*/ 860510 h 1480653"/>
              <a:gd name="connsiteX6" fmla="*/ 261047 w 1959100"/>
              <a:gd name="connsiteY6" fmla="*/ 820030 h 1480653"/>
              <a:gd name="connsiteX7" fmla="*/ 239615 w 1959100"/>
              <a:gd name="connsiteY7" fmla="*/ 770022 h 1480653"/>
              <a:gd name="connsiteX8" fmla="*/ 156271 w 1959100"/>
              <a:gd name="connsiteY8" fmla="*/ 710493 h 1480653"/>
              <a:gd name="connsiteX9" fmla="*/ 265810 w 1959100"/>
              <a:gd name="connsiteY9" fmla="*/ 717635 h 1480653"/>
              <a:gd name="connsiteX10" fmla="*/ 182465 w 1959100"/>
              <a:gd name="connsiteY10" fmla="*/ 629530 h 1480653"/>
              <a:gd name="connsiteX11" fmla="*/ 289622 w 1959100"/>
              <a:gd name="connsiteY11" fmla="*/ 691441 h 1480653"/>
              <a:gd name="connsiteX12" fmla="*/ 353914 w 1959100"/>
              <a:gd name="connsiteY12" fmla="*/ 653342 h 1480653"/>
              <a:gd name="connsiteX13" fmla="*/ 234853 w 1959100"/>
              <a:gd name="connsiteY13" fmla="*/ 589048 h 1480653"/>
              <a:gd name="connsiteX14" fmla="*/ 392016 w 1959100"/>
              <a:gd name="connsiteY14" fmla="*/ 567617 h 1480653"/>
              <a:gd name="connsiteX15" fmla="*/ 315815 w 1959100"/>
              <a:gd name="connsiteY15" fmla="*/ 472366 h 1480653"/>
              <a:gd name="connsiteX16" fmla="*/ 408685 w 1959100"/>
              <a:gd name="connsiteY16" fmla="*/ 417598 h 1480653"/>
              <a:gd name="connsiteX17" fmla="*/ 520603 w 1959100"/>
              <a:gd name="connsiteY17" fmla="*/ 379497 h 1480653"/>
              <a:gd name="connsiteX18" fmla="*/ 634903 w 1959100"/>
              <a:gd name="connsiteY18" fmla="*/ 431885 h 1480653"/>
              <a:gd name="connsiteX19" fmla="*/ 651578 w 1959100"/>
              <a:gd name="connsiteY19" fmla="*/ 331875 h 1480653"/>
              <a:gd name="connsiteX20" fmla="*/ 706340 w 1959100"/>
              <a:gd name="connsiteY20" fmla="*/ 253292 h 1480653"/>
              <a:gd name="connsiteX21" fmla="*/ 753965 w 1959100"/>
              <a:gd name="connsiteY21" fmla="*/ 98512 h 1480653"/>
              <a:gd name="connsiteX22" fmla="*/ 837310 w 1959100"/>
              <a:gd name="connsiteY22" fmla="*/ 79459 h 1480653"/>
              <a:gd name="connsiteX23" fmla="*/ 937321 w 1959100"/>
              <a:gd name="connsiteY23" fmla="*/ 46123 h 1480653"/>
              <a:gd name="connsiteX24" fmla="*/ 958752 w 1959100"/>
              <a:gd name="connsiteY24" fmla="*/ 880 h 1480653"/>
              <a:gd name="connsiteX25" fmla="*/ 973040 w 1959100"/>
              <a:gd name="connsiteY25" fmla="*/ 17549 h 1480653"/>
              <a:gd name="connsiteX26" fmla="*/ 1015902 w 1959100"/>
              <a:gd name="connsiteY26" fmla="*/ 34218 h 1480653"/>
              <a:gd name="connsiteX27" fmla="*/ 1039716 w 1959100"/>
              <a:gd name="connsiteY27" fmla="*/ 46124 h 1480653"/>
              <a:gd name="connsiteX28" fmla="*/ 1096865 w 1959100"/>
              <a:gd name="connsiteY28" fmla="*/ 62793 h 1480653"/>
              <a:gd name="connsiteX29" fmla="*/ 1125441 w 1959100"/>
              <a:gd name="connsiteY29" fmla="*/ 93748 h 1480653"/>
              <a:gd name="connsiteX30" fmla="*/ 1165928 w 1959100"/>
              <a:gd name="connsiteY30" fmla="*/ 108037 h 1480653"/>
              <a:gd name="connsiteX31" fmla="*/ 1206403 w 1959100"/>
              <a:gd name="connsiteY31" fmla="*/ 105655 h 1480653"/>
              <a:gd name="connsiteX32" fmla="*/ 1220691 w 1959100"/>
              <a:gd name="connsiteY32" fmla="*/ 117561 h 1480653"/>
              <a:gd name="connsiteX33" fmla="*/ 1256410 w 1959100"/>
              <a:gd name="connsiteY33" fmla="*/ 141374 h 1480653"/>
              <a:gd name="connsiteX34" fmla="*/ 1273078 w 1959100"/>
              <a:gd name="connsiteY34" fmla="*/ 131849 h 1480653"/>
              <a:gd name="connsiteX35" fmla="*/ 1308797 w 1959100"/>
              <a:gd name="connsiteY35" fmla="*/ 141374 h 1480653"/>
              <a:gd name="connsiteX36" fmla="*/ 1368327 w 1959100"/>
              <a:gd name="connsiteY36" fmla="*/ 203287 h 1480653"/>
              <a:gd name="connsiteX37" fmla="*/ 1344514 w 1959100"/>
              <a:gd name="connsiteY37" fmla="*/ 253292 h 1480653"/>
              <a:gd name="connsiteX38" fmla="*/ 1387379 w 1959100"/>
              <a:gd name="connsiteY38" fmla="*/ 339018 h 1480653"/>
              <a:gd name="connsiteX39" fmla="*/ 1408809 w 1959100"/>
              <a:gd name="connsiteY39" fmla="*/ 396168 h 1480653"/>
              <a:gd name="connsiteX40" fmla="*/ 1435002 w 1959100"/>
              <a:gd name="connsiteY40" fmla="*/ 422361 h 1480653"/>
              <a:gd name="connsiteX41" fmla="*/ 1482628 w 1959100"/>
              <a:gd name="connsiteY41" fmla="*/ 455698 h 1480653"/>
              <a:gd name="connsiteX42" fmla="*/ 1539779 w 1959100"/>
              <a:gd name="connsiteY42" fmla="*/ 436649 h 1480653"/>
              <a:gd name="connsiteX43" fmla="*/ 1608835 w 1959100"/>
              <a:gd name="connsiteY43" fmla="*/ 374736 h 1480653"/>
              <a:gd name="connsiteX44" fmla="*/ 1625503 w 1959100"/>
              <a:gd name="connsiteY44" fmla="*/ 362830 h 1480653"/>
              <a:gd name="connsiteX45" fmla="*/ 1663603 w 1959100"/>
              <a:gd name="connsiteY45" fmla="*/ 403311 h 1480653"/>
              <a:gd name="connsiteX46" fmla="*/ 1694560 w 1959100"/>
              <a:gd name="connsiteY46" fmla="*/ 417599 h 1480653"/>
              <a:gd name="connsiteX47" fmla="*/ 1737422 w 1959100"/>
              <a:gd name="connsiteY47" fmla="*/ 441411 h 1480653"/>
              <a:gd name="connsiteX48" fmla="*/ 1765997 w 1959100"/>
              <a:gd name="connsiteY48" fmla="*/ 469986 h 1480653"/>
              <a:gd name="connsiteX49" fmla="*/ 1846960 w 1959100"/>
              <a:gd name="connsiteY49" fmla="*/ 512849 h 1480653"/>
              <a:gd name="connsiteX50" fmla="*/ 1877916 w 1959100"/>
              <a:gd name="connsiteY50" fmla="*/ 512849 h 1480653"/>
              <a:gd name="connsiteX51" fmla="*/ 1913635 w 1959100"/>
              <a:gd name="connsiteY51" fmla="*/ 519993 h 1480653"/>
              <a:gd name="connsiteX52" fmla="*/ 1913635 w 1959100"/>
              <a:gd name="connsiteY52" fmla="*/ 577142 h 1480653"/>
              <a:gd name="connsiteX53" fmla="*/ 1927922 w 1959100"/>
              <a:gd name="connsiteY53" fmla="*/ 653343 h 1480653"/>
              <a:gd name="connsiteX54" fmla="*/ 1923160 w 1959100"/>
              <a:gd name="connsiteY54" fmla="*/ 708111 h 1480653"/>
              <a:gd name="connsiteX55" fmla="*/ 1920778 w 1959100"/>
              <a:gd name="connsiteY55" fmla="*/ 767642 h 1480653"/>
              <a:gd name="connsiteX56" fmla="*/ 1954116 w 1959100"/>
              <a:gd name="connsiteY56" fmla="*/ 839080 h 1480653"/>
              <a:gd name="connsiteX57" fmla="*/ 1956497 w 1959100"/>
              <a:gd name="connsiteY57" fmla="*/ 860511 h 1480653"/>
              <a:gd name="connsiteX58" fmla="*/ 1930303 w 1959100"/>
              <a:gd name="connsiteY58" fmla="*/ 924805 h 1480653"/>
              <a:gd name="connsiteX59" fmla="*/ 1875535 w 1959100"/>
              <a:gd name="connsiteY59" fmla="*/ 989099 h 1480653"/>
              <a:gd name="connsiteX60" fmla="*/ 1873153 w 1959100"/>
              <a:gd name="connsiteY60" fmla="*/ 1048630 h 1480653"/>
              <a:gd name="connsiteX61" fmla="*/ 1894583 w 1959100"/>
              <a:gd name="connsiteY61" fmla="*/ 1079585 h 1480653"/>
              <a:gd name="connsiteX62" fmla="*/ 1811240 w 1959100"/>
              <a:gd name="connsiteY62" fmla="*/ 1029580 h 1480653"/>
              <a:gd name="connsiteX63" fmla="*/ 1763615 w 1959100"/>
              <a:gd name="connsiteY63" fmla="*/ 1077204 h 1480653"/>
              <a:gd name="connsiteX64" fmla="*/ 1687415 w 1959100"/>
              <a:gd name="connsiteY64" fmla="*/ 1001004 h 1480653"/>
              <a:gd name="connsiteX65" fmla="*/ 1435002 w 1959100"/>
              <a:gd name="connsiteY65" fmla="*/ 1479635 h 1480653"/>
              <a:gd name="connsiteX66" fmla="*/ 1458815 w 1959100"/>
              <a:gd name="connsiteY66" fmla="*/ 1120067 h 1480653"/>
              <a:gd name="connsiteX67" fmla="*/ 1508821 w 1959100"/>
              <a:gd name="connsiteY67" fmla="*/ 855748 h 1480653"/>
              <a:gd name="connsiteX68" fmla="*/ 1463577 w 1959100"/>
              <a:gd name="connsiteY68" fmla="*/ 822411 h 1480653"/>
              <a:gd name="connsiteX69" fmla="*/ 1406427 w 1959100"/>
              <a:gd name="connsiteY69" fmla="*/ 812885 h 1480653"/>
              <a:gd name="connsiteX70" fmla="*/ 1315940 w 1959100"/>
              <a:gd name="connsiteY70" fmla="*/ 827175 h 1480653"/>
              <a:gd name="connsiteX71" fmla="*/ 1299271 w 1959100"/>
              <a:gd name="connsiteY71" fmla="*/ 824792 h 1480653"/>
              <a:gd name="connsiteX72" fmla="*/ 1301659 w 1959100"/>
              <a:gd name="connsiteY72" fmla="*/ 755736 h 1480653"/>
              <a:gd name="connsiteX73" fmla="*/ 1258790 w 1959100"/>
              <a:gd name="connsiteY73" fmla="*/ 850985 h 1480653"/>
              <a:gd name="connsiteX74" fmla="*/ 1204021 w 1959100"/>
              <a:gd name="connsiteY74" fmla="*/ 774786 h 1480653"/>
              <a:gd name="connsiteX75" fmla="*/ 1220690 w 1959100"/>
              <a:gd name="connsiteY75" fmla="*/ 889086 h 1480653"/>
              <a:gd name="connsiteX76" fmla="*/ 1189734 w 1959100"/>
              <a:gd name="connsiteY76" fmla="*/ 908136 h 1480653"/>
              <a:gd name="connsiteX77" fmla="*/ 1144489 w 1959100"/>
              <a:gd name="connsiteY77" fmla="*/ 822410 h 1480653"/>
              <a:gd name="connsiteX78" fmla="*/ 1094484 w 1959100"/>
              <a:gd name="connsiteY78" fmla="*/ 910516 h 1480653"/>
              <a:gd name="connsiteX79" fmla="*/ 1087340 w 1959100"/>
              <a:gd name="connsiteY79" fmla="*/ 1001005 h 1480653"/>
              <a:gd name="connsiteX80" fmla="*/ 1039715 w 1959100"/>
              <a:gd name="connsiteY80" fmla="*/ 950998 h 1480653"/>
              <a:gd name="connsiteX81" fmla="*/ 953990 w 1959100"/>
              <a:gd name="connsiteY81" fmla="*/ 981955 h 1480653"/>
              <a:gd name="connsiteX82" fmla="*/ 1058765 w 1959100"/>
              <a:gd name="connsiteY82" fmla="*/ 1141498 h 1480653"/>
              <a:gd name="connsiteX83" fmla="*/ 1084959 w 1959100"/>
              <a:gd name="connsiteY83" fmla="*/ 1181979 h 1480653"/>
              <a:gd name="connsiteX84" fmla="*/ 1089721 w 1959100"/>
              <a:gd name="connsiteY84" fmla="*/ 1229605 h 1480653"/>
              <a:gd name="connsiteX85" fmla="*/ 1075434 w 1959100"/>
              <a:gd name="connsiteY85" fmla="*/ 1260560 h 1480653"/>
              <a:gd name="connsiteX86" fmla="*/ 1065909 w 1959100"/>
              <a:gd name="connsiteY86" fmla="*/ 1291518 h 1480653"/>
              <a:gd name="connsiteX87" fmla="*/ 873028 w 1959100"/>
              <a:gd name="connsiteY87" fmla="*/ 1001004 h 1480653"/>
              <a:gd name="connsiteX88" fmla="*/ 956371 w 1959100"/>
              <a:gd name="connsiteY88" fmla="*/ 1386767 h 1480653"/>
              <a:gd name="connsiteX89" fmla="*/ 898572 w 1959100"/>
              <a:gd name="connsiteY89" fmla="*/ 1396769 h 1480653"/>
              <a:gd name="connsiteX90" fmla="*/ 782540 w 1959100"/>
              <a:gd name="connsiteY90" fmla="*/ 1105780 h 1480653"/>
              <a:gd name="connsiteX91" fmla="*/ 737296 w 1959100"/>
              <a:gd name="connsiteY91" fmla="*/ 1312948 h 1480653"/>
              <a:gd name="connsiteX92" fmla="*/ 687289 w 1959100"/>
              <a:gd name="connsiteY92" fmla="*/ 1105781 h 1480653"/>
              <a:gd name="connsiteX93" fmla="*/ 568227 w 1959100"/>
              <a:gd name="connsiteY93" fmla="*/ 1270085 h 1480653"/>
              <a:gd name="connsiteX94" fmla="*/ 618234 w 1959100"/>
              <a:gd name="connsiteY94" fmla="*/ 1070060 h 1480653"/>
              <a:gd name="connsiteX95" fmla="*/ 458690 w 1959100"/>
              <a:gd name="connsiteY95" fmla="*/ 1277229 h 1480653"/>
              <a:gd name="connsiteX96" fmla="*/ 358677 w 1959100"/>
              <a:gd name="connsiteY96" fmla="*/ 1293898 h 1480653"/>
              <a:gd name="connsiteX97" fmla="*/ 392015 w 1959100"/>
              <a:gd name="connsiteY97" fmla="*/ 905755 h 1480653"/>
              <a:gd name="connsiteX98" fmla="*/ 325340 w 1959100"/>
              <a:gd name="connsiteY98" fmla="*/ 884323 h 1480653"/>
              <a:gd name="connsiteX99" fmla="*/ 265808 w 1959100"/>
              <a:gd name="connsiteY99" fmla="*/ 881943 h 1480653"/>
              <a:gd name="connsiteX100" fmla="*/ 41972 w 1959100"/>
              <a:gd name="connsiteY100" fmla="*/ 1136736 h 1480653"/>
              <a:gd name="connsiteX101" fmla="*/ 15777 w 1959100"/>
              <a:gd name="connsiteY101" fmla="*/ 1072443 h 1480653"/>
              <a:gd name="connsiteX102" fmla="*/ 37209 w 1959100"/>
              <a:gd name="connsiteY102" fmla="*/ 1055774 h 1480653"/>
              <a:gd name="connsiteX103" fmla="*/ 53877 w 1959100"/>
              <a:gd name="connsiteY103" fmla="*/ 1010530 h 1480653"/>
              <a:gd name="connsiteX104" fmla="*/ 46790 w 1959100"/>
              <a:gd name="connsiteY104" fmla="*/ 974998 h 1480653"/>
              <a:gd name="connsiteX0" fmla="*/ 46790 w 1959100"/>
              <a:gd name="connsiteY0" fmla="*/ 974998 h 1491774"/>
              <a:gd name="connsiteX1" fmla="*/ 27684 w 1959100"/>
              <a:gd name="connsiteY1" fmla="*/ 929568 h 1491774"/>
              <a:gd name="connsiteX2" fmla="*/ 34827 w 1959100"/>
              <a:gd name="connsiteY2" fmla="*/ 872418 h 1491774"/>
              <a:gd name="connsiteX3" fmla="*/ 6252 w 1959100"/>
              <a:gd name="connsiteY3" fmla="*/ 774785 h 1491774"/>
              <a:gd name="connsiteX4" fmla="*/ 25302 w 1959100"/>
              <a:gd name="connsiteY4" fmla="*/ 777168 h 1491774"/>
              <a:gd name="connsiteX5" fmla="*/ 249141 w 1959100"/>
              <a:gd name="connsiteY5" fmla="*/ 860510 h 1491774"/>
              <a:gd name="connsiteX6" fmla="*/ 261047 w 1959100"/>
              <a:gd name="connsiteY6" fmla="*/ 820030 h 1491774"/>
              <a:gd name="connsiteX7" fmla="*/ 239615 w 1959100"/>
              <a:gd name="connsiteY7" fmla="*/ 770022 h 1491774"/>
              <a:gd name="connsiteX8" fmla="*/ 156271 w 1959100"/>
              <a:gd name="connsiteY8" fmla="*/ 710493 h 1491774"/>
              <a:gd name="connsiteX9" fmla="*/ 265810 w 1959100"/>
              <a:gd name="connsiteY9" fmla="*/ 717635 h 1491774"/>
              <a:gd name="connsiteX10" fmla="*/ 182465 w 1959100"/>
              <a:gd name="connsiteY10" fmla="*/ 629530 h 1491774"/>
              <a:gd name="connsiteX11" fmla="*/ 289622 w 1959100"/>
              <a:gd name="connsiteY11" fmla="*/ 691441 h 1491774"/>
              <a:gd name="connsiteX12" fmla="*/ 353914 w 1959100"/>
              <a:gd name="connsiteY12" fmla="*/ 653342 h 1491774"/>
              <a:gd name="connsiteX13" fmla="*/ 234853 w 1959100"/>
              <a:gd name="connsiteY13" fmla="*/ 589048 h 1491774"/>
              <a:gd name="connsiteX14" fmla="*/ 392016 w 1959100"/>
              <a:gd name="connsiteY14" fmla="*/ 567617 h 1491774"/>
              <a:gd name="connsiteX15" fmla="*/ 315815 w 1959100"/>
              <a:gd name="connsiteY15" fmla="*/ 472366 h 1491774"/>
              <a:gd name="connsiteX16" fmla="*/ 408685 w 1959100"/>
              <a:gd name="connsiteY16" fmla="*/ 417598 h 1491774"/>
              <a:gd name="connsiteX17" fmla="*/ 520603 w 1959100"/>
              <a:gd name="connsiteY17" fmla="*/ 379497 h 1491774"/>
              <a:gd name="connsiteX18" fmla="*/ 634903 w 1959100"/>
              <a:gd name="connsiteY18" fmla="*/ 431885 h 1491774"/>
              <a:gd name="connsiteX19" fmla="*/ 651578 w 1959100"/>
              <a:gd name="connsiteY19" fmla="*/ 331875 h 1491774"/>
              <a:gd name="connsiteX20" fmla="*/ 706340 w 1959100"/>
              <a:gd name="connsiteY20" fmla="*/ 253292 h 1491774"/>
              <a:gd name="connsiteX21" fmla="*/ 753965 w 1959100"/>
              <a:gd name="connsiteY21" fmla="*/ 98512 h 1491774"/>
              <a:gd name="connsiteX22" fmla="*/ 837310 w 1959100"/>
              <a:gd name="connsiteY22" fmla="*/ 79459 h 1491774"/>
              <a:gd name="connsiteX23" fmla="*/ 937321 w 1959100"/>
              <a:gd name="connsiteY23" fmla="*/ 46123 h 1491774"/>
              <a:gd name="connsiteX24" fmla="*/ 958752 w 1959100"/>
              <a:gd name="connsiteY24" fmla="*/ 880 h 1491774"/>
              <a:gd name="connsiteX25" fmla="*/ 973040 w 1959100"/>
              <a:gd name="connsiteY25" fmla="*/ 17549 h 1491774"/>
              <a:gd name="connsiteX26" fmla="*/ 1015902 w 1959100"/>
              <a:gd name="connsiteY26" fmla="*/ 34218 h 1491774"/>
              <a:gd name="connsiteX27" fmla="*/ 1039716 w 1959100"/>
              <a:gd name="connsiteY27" fmla="*/ 46124 h 1491774"/>
              <a:gd name="connsiteX28" fmla="*/ 1096865 w 1959100"/>
              <a:gd name="connsiteY28" fmla="*/ 62793 h 1491774"/>
              <a:gd name="connsiteX29" fmla="*/ 1125441 w 1959100"/>
              <a:gd name="connsiteY29" fmla="*/ 93748 h 1491774"/>
              <a:gd name="connsiteX30" fmla="*/ 1165928 w 1959100"/>
              <a:gd name="connsiteY30" fmla="*/ 108037 h 1491774"/>
              <a:gd name="connsiteX31" fmla="*/ 1206403 w 1959100"/>
              <a:gd name="connsiteY31" fmla="*/ 105655 h 1491774"/>
              <a:gd name="connsiteX32" fmla="*/ 1220691 w 1959100"/>
              <a:gd name="connsiteY32" fmla="*/ 117561 h 1491774"/>
              <a:gd name="connsiteX33" fmla="*/ 1256410 w 1959100"/>
              <a:gd name="connsiteY33" fmla="*/ 141374 h 1491774"/>
              <a:gd name="connsiteX34" fmla="*/ 1273078 w 1959100"/>
              <a:gd name="connsiteY34" fmla="*/ 131849 h 1491774"/>
              <a:gd name="connsiteX35" fmla="*/ 1308797 w 1959100"/>
              <a:gd name="connsiteY35" fmla="*/ 141374 h 1491774"/>
              <a:gd name="connsiteX36" fmla="*/ 1368327 w 1959100"/>
              <a:gd name="connsiteY36" fmla="*/ 203287 h 1491774"/>
              <a:gd name="connsiteX37" fmla="*/ 1344514 w 1959100"/>
              <a:gd name="connsiteY37" fmla="*/ 253292 h 1491774"/>
              <a:gd name="connsiteX38" fmla="*/ 1387379 w 1959100"/>
              <a:gd name="connsiteY38" fmla="*/ 339018 h 1491774"/>
              <a:gd name="connsiteX39" fmla="*/ 1408809 w 1959100"/>
              <a:gd name="connsiteY39" fmla="*/ 396168 h 1491774"/>
              <a:gd name="connsiteX40" fmla="*/ 1435002 w 1959100"/>
              <a:gd name="connsiteY40" fmla="*/ 422361 h 1491774"/>
              <a:gd name="connsiteX41" fmla="*/ 1482628 w 1959100"/>
              <a:gd name="connsiteY41" fmla="*/ 455698 h 1491774"/>
              <a:gd name="connsiteX42" fmla="*/ 1539779 w 1959100"/>
              <a:gd name="connsiteY42" fmla="*/ 436649 h 1491774"/>
              <a:gd name="connsiteX43" fmla="*/ 1608835 w 1959100"/>
              <a:gd name="connsiteY43" fmla="*/ 374736 h 1491774"/>
              <a:gd name="connsiteX44" fmla="*/ 1625503 w 1959100"/>
              <a:gd name="connsiteY44" fmla="*/ 362830 h 1491774"/>
              <a:gd name="connsiteX45" fmla="*/ 1663603 w 1959100"/>
              <a:gd name="connsiteY45" fmla="*/ 403311 h 1491774"/>
              <a:gd name="connsiteX46" fmla="*/ 1694560 w 1959100"/>
              <a:gd name="connsiteY46" fmla="*/ 417599 h 1491774"/>
              <a:gd name="connsiteX47" fmla="*/ 1737422 w 1959100"/>
              <a:gd name="connsiteY47" fmla="*/ 441411 h 1491774"/>
              <a:gd name="connsiteX48" fmla="*/ 1765997 w 1959100"/>
              <a:gd name="connsiteY48" fmla="*/ 469986 h 1491774"/>
              <a:gd name="connsiteX49" fmla="*/ 1846960 w 1959100"/>
              <a:gd name="connsiteY49" fmla="*/ 512849 h 1491774"/>
              <a:gd name="connsiteX50" fmla="*/ 1877916 w 1959100"/>
              <a:gd name="connsiteY50" fmla="*/ 512849 h 1491774"/>
              <a:gd name="connsiteX51" fmla="*/ 1913635 w 1959100"/>
              <a:gd name="connsiteY51" fmla="*/ 519993 h 1491774"/>
              <a:gd name="connsiteX52" fmla="*/ 1913635 w 1959100"/>
              <a:gd name="connsiteY52" fmla="*/ 577142 h 1491774"/>
              <a:gd name="connsiteX53" fmla="*/ 1927922 w 1959100"/>
              <a:gd name="connsiteY53" fmla="*/ 653343 h 1491774"/>
              <a:gd name="connsiteX54" fmla="*/ 1923160 w 1959100"/>
              <a:gd name="connsiteY54" fmla="*/ 708111 h 1491774"/>
              <a:gd name="connsiteX55" fmla="*/ 1920778 w 1959100"/>
              <a:gd name="connsiteY55" fmla="*/ 767642 h 1491774"/>
              <a:gd name="connsiteX56" fmla="*/ 1954116 w 1959100"/>
              <a:gd name="connsiteY56" fmla="*/ 839080 h 1491774"/>
              <a:gd name="connsiteX57" fmla="*/ 1956497 w 1959100"/>
              <a:gd name="connsiteY57" fmla="*/ 860511 h 1491774"/>
              <a:gd name="connsiteX58" fmla="*/ 1930303 w 1959100"/>
              <a:gd name="connsiteY58" fmla="*/ 924805 h 1491774"/>
              <a:gd name="connsiteX59" fmla="*/ 1875535 w 1959100"/>
              <a:gd name="connsiteY59" fmla="*/ 989099 h 1491774"/>
              <a:gd name="connsiteX60" fmla="*/ 1873153 w 1959100"/>
              <a:gd name="connsiteY60" fmla="*/ 1048630 h 1491774"/>
              <a:gd name="connsiteX61" fmla="*/ 1894583 w 1959100"/>
              <a:gd name="connsiteY61" fmla="*/ 1079585 h 1491774"/>
              <a:gd name="connsiteX62" fmla="*/ 1811240 w 1959100"/>
              <a:gd name="connsiteY62" fmla="*/ 1029580 h 1491774"/>
              <a:gd name="connsiteX63" fmla="*/ 1763615 w 1959100"/>
              <a:gd name="connsiteY63" fmla="*/ 1077204 h 1491774"/>
              <a:gd name="connsiteX64" fmla="*/ 1687415 w 1959100"/>
              <a:gd name="connsiteY64" fmla="*/ 1001004 h 1491774"/>
              <a:gd name="connsiteX65" fmla="*/ 1435002 w 1959100"/>
              <a:gd name="connsiteY65" fmla="*/ 1479635 h 1491774"/>
              <a:gd name="connsiteX66" fmla="*/ 1401672 w 1959100"/>
              <a:gd name="connsiteY66" fmla="*/ 1329618 h 1491774"/>
              <a:gd name="connsiteX67" fmla="*/ 1458815 w 1959100"/>
              <a:gd name="connsiteY67" fmla="*/ 1120067 h 1491774"/>
              <a:gd name="connsiteX68" fmla="*/ 1508821 w 1959100"/>
              <a:gd name="connsiteY68" fmla="*/ 855748 h 1491774"/>
              <a:gd name="connsiteX69" fmla="*/ 1463577 w 1959100"/>
              <a:gd name="connsiteY69" fmla="*/ 822411 h 1491774"/>
              <a:gd name="connsiteX70" fmla="*/ 1406427 w 1959100"/>
              <a:gd name="connsiteY70" fmla="*/ 812885 h 1491774"/>
              <a:gd name="connsiteX71" fmla="*/ 1315940 w 1959100"/>
              <a:gd name="connsiteY71" fmla="*/ 827175 h 1491774"/>
              <a:gd name="connsiteX72" fmla="*/ 1299271 w 1959100"/>
              <a:gd name="connsiteY72" fmla="*/ 824792 h 1491774"/>
              <a:gd name="connsiteX73" fmla="*/ 1301659 w 1959100"/>
              <a:gd name="connsiteY73" fmla="*/ 755736 h 1491774"/>
              <a:gd name="connsiteX74" fmla="*/ 1258790 w 1959100"/>
              <a:gd name="connsiteY74" fmla="*/ 850985 h 1491774"/>
              <a:gd name="connsiteX75" fmla="*/ 1204021 w 1959100"/>
              <a:gd name="connsiteY75" fmla="*/ 774786 h 1491774"/>
              <a:gd name="connsiteX76" fmla="*/ 1220690 w 1959100"/>
              <a:gd name="connsiteY76" fmla="*/ 889086 h 1491774"/>
              <a:gd name="connsiteX77" fmla="*/ 1189734 w 1959100"/>
              <a:gd name="connsiteY77" fmla="*/ 908136 h 1491774"/>
              <a:gd name="connsiteX78" fmla="*/ 1144489 w 1959100"/>
              <a:gd name="connsiteY78" fmla="*/ 822410 h 1491774"/>
              <a:gd name="connsiteX79" fmla="*/ 1094484 w 1959100"/>
              <a:gd name="connsiteY79" fmla="*/ 910516 h 1491774"/>
              <a:gd name="connsiteX80" fmla="*/ 1087340 w 1959100"/>
              <a:gd name="connsiteY80" fmla="*/ 1001005 h 1491774"/>
              <a:gd name="connsiteX81" fmla="*/ 1039715 w 1959100"/>
              <a:gd name="connsiteY81" fmla="*/ 950998 h 1491774"/>
              <a:gd name="connsiteX82" fmla="*/ 953990 w 1959100"/>
              <a:gd name="connsiteY82" fmla="*/ 981955 h 1491774"/>
              <a:gd name="connsiteX83" fmla="*/ 1058765 w 1959100"/>
              <a:gd name="connsiteY83" fmla="*/ 1141498 h 1491774"/>
              <a:gd name="connsiteX84" fmla="*/ 1084959 w 1959100"/>
              <a:gd name="connsiteY84" fmla="*/ 1181979 h 1491774"/>
              <a:gd name="connsiteX85" fmla="*/ 1089721 w 1959100"/>
              <a:gd name="connsiteY85" fmla="*/ 1229605 h 1491774"/>
              <a:gd name="connsiteX86" fmla="*/ 1075434 w 1959100"/>
              <a:gd name="connsiteY86" fmla="*/ 1260560 h 1491774"/>
              <a:gd name="connsiteX87" fmla="*/ 1065909 w 1959100"/>
              <a:gd name="connsiteY87" fmla="*/ 1291518 h 1491774"/>
              <a:gd name="connsiteX88" fmla="*/ 873028 w 1959100"/>
              <a:gd name="connsiteY88" fmla="*/ 1001004 h 1491774"/>
              <a:gd name="connsiteX89" fmla="*/ 956371 w 1959100"/>
              <a:gd name="connsiteY89" fmla="*/ 1386767 h 1491774"/>
              <a:gd name="connsiteX90" fmla="*/ 898572 w 1959100"/>
              <a:gd name="connsiteY90" fmla="*/ 1396769 h 1491774"/>
              <a:gd name="connsiteX91" fmla="*/ 782540 w 1959100"/>
              <a:gd name="connsiteY91" fmla="*/ 1105780 h 1491774"/>
              <a:gd name="connsiteX92" fmla="*/ 737296 w 1959100"/>
              <a:gd name="connsiteY92" fmla="*/ 1312948 h 1491774"/>
              <a:gd name="connsiteX93" fmla="*/ 687289 w 1959100"/>
              <a:gd name="connsiteY93" fmla="*/ 1105781 h 1491774"/>
              <a:gd name="connsiteX94" fmla="*/ 568227 w 1959100"/>
              <a:gd name="connsiteY94" fmla="*/ 1270085 h 1491774"/>
              <a:gd name="connsiteX95" fmla="*/ 618234 w 1959100"/>
              <a:gd name="connsiteY95" fmla="*/ 1070060 h 1491774"/>
              <a:gd name="connsiteX96" fmla="*/ 458690 w 1959100"/>
              <a:gd name="connsiteY96" fmla="*/ 1277229 h 1491774"/>
              <a:gd name="connsiteX97" fmla="*/ 358677 w 1959100"/>
              <a:gd name="connsiteY97" fmla="*/ 1293898 h 1491774"/>
              <a:gd name="connsiteX98" fmla="*/ 392015 w 1959100"/>
              <a:gd name="connsiteY98" fmla="*/ 905755 h 1491774"/>
              <a:gd name="connsiteX99" fmla="*/ 325340 w 1959100"/>
              <a:gd name="connsiteY99" fmla="*/ 884323 h 1491774"/>
              <a:gd name="connsiteX100" fmla="*/ 265808 w 1959100"/>
              <a:gd name="connsiteY100" fmla="*/ 881943 h 1491774"/>
              <a:gd name="connsiteX101" fmla="*/ 41972 w 1959100"/>
              <a:gd name="connsiteY101" fmla="*/ 1136736 h 1491774"/>
              <a:gd name="connsiteX102" fmla="*/ 15777 w 1959100"/>
              <a:gd name="connsiteY102" fmla="*/ 1072443 h 1491774"/>
              <a:gd name="connsiteX103" fmla="*/ 37209 w 1959100"/>
              <a:gd name="connsiteY103" fmla="*/ 1055774 h 1491774"/>
              <a:gd name="connsiteX104" fmla="*/ 53877 w 1959100"/>
              <a:gd name="connsiteY104" fmla="*/ 1010530 h 1491774"/>
              <a:gd name="connsiteX105" fmla="*/ 46790 w 1959100"/>
              <a:gd name="connsiteY105" fmla="*/ 974998 h 1491774"/>
              <a:gd name="connsiteX0" fmla="*/ 46790 w 1959100"/>
              <a:gd name="connsiteY0" fmla="*/ 974998 h 1482680"/>
              <a:gd name="connsiteX1" fmla="*/ 27684 w 1959100"/>
              <a:gd name="connsiteY1" fmla="*/ 929568 h 1482680"/>
              <a:gd name="connsiteX2" fmla="*/ 34827 w 1959100"/>
              <a:gd name="connsiteY2" fmla="*/ 872418 h 1482680"/>
              <a:gd name="connsiteX3" fmla="*/ 6252 w 1959100"/>
              <a:gd name="connsiteY3" fmla="*/ 774785 h 1482680"/>
              <a:gd name="connsiteX4" fmla="*/ 25302 w 1959100"/>
              <a:gd name="connsiteY4" fmla="*/ 777168 h 1482680"/>
              <a:gd name="connsiteX5" fmla="*/ 249141 w 1959100"/>
              <a:gd name="connsiteY5" fmla="*/ 860510 h 1482680"/>
              <a:gd name="connsiteX6" fmla="*/ 261047 w 1959100"/>
              <a:gd name="connsiteY6" fmla="*/ 820030 h 1482680"/>
              <a:gd name="connsiteX7" fmla="*/ 239615 w 1959100"/>
              <a:gd name="connsiteY7" fmla="*/ 770022 h 1482680"/>
              <a:gd name="connsiteX8" fmla="*/ 156271 w 1959100"/>
              <a:gd name="connsiteY8" fmla="*/ 710493 h 1482680"/>
              <a:gd name="connsiteX9" fmla="*/ 265810 w 1959100"/>
              <a:gd name="connsiteY9" fmla="*/ 717635 h 1482680"/>
              <a:gd name="connsiteX10" fmla="*/ 182465 w 1959100"/>
              <a:gd name="connsiteY10" fmla="*/ 629530 h 1482680"/>
              <a:gd name="connsiteX11" fmla="*/ 289622 w 1959100"/>
              <a:gd name="connsiteY11" fmla="*/ 691441 h 1482680"/>
              <a:gd name="connsiteX12" fmla="*/ 353914 w 1959100"/>
              <a:gd name="connsiteY12" fmla="*/ 653342 h 1482680"/>
              <a:gd name="connsiteX13" fmla="*/ 234853 w 1959100"/>
              <a:gd name="connsiteY13" fmla="*/ 589048 h 1482680"/>
              <a:gd name="connsiteX14" fmla="*/ 392016 w 1959100"/>
              <a:gd name="connsiteY14" fmla="*/ 567617 h 1482680"/>
              <a:gd name="connsiteX15" fmla="*/ 315815 w 1959100"/>
              <a:gd name="connsiteY15" fmla="*/ 472366 h 1482680"/>
              <a:gd name="connsiteX16" fmla="*/ 408685 w 1959100"/>
              <a:gd name="connsiteY16" fmla="*/ 417598 h 1482680"/>
              <a:gd name="connsiteX17" fmla="*/ 520603 w 1959100"/>
              <a:gd name="connsiteY17" fmla="*/ 379497 h 1482680"/>
              <a:gd name="connsiteX18" fmla="*/ 634903 w 1959100"/>
              <a:gd name="connsiteY18" fmla="*/ 431885 h 1482680"/>
              <a:gd name="connsiteX19" fmla="*/ 651578 w 1959100"/>
              <a:gd name="connsiteY19" fmla="*/ 331875 h 1482680"/>
              <a:gd name="connsiteX20" fmla="*/ 706340 w 1959100"/>
              <a:gd name="connsiteY20" fmla="*/ 253292 h 1482680"/>
              <a:gd name="connsiteX21" fmla="*/ 753965 w 1959100"/>
              <a:gd name="connsiteY21" fmla="*/ 98512 h 1482680"/>
              <a:gd name="connsiteX22" fmla="*/ 837310 w 1959100"/>
              <a:gd name="connsiteY22" fmla="*/ 79459 h 1482680"/>
              <a:gd name="connsiteX23" fmla="*/ 937321 w 1959100"/>
              <a:gd name="connsiteY23" fmla="*/ 46123 h 1482680"/>
              <a:gd name="connsiteX24" fmla="*/ 958752 w 1959100"/>
              <a:gd name="connsiteY24" fmla="*/ 880 h 1482680"/>
              <a:gd name="connsiteX25" fmla="*/ 973040 w 1959100"/>
              <a:gd name="connsiteY25" fmla="*/ 17549 h 1482680"/>
              <a:gd name="connsiteX26" fmla="*/ 1015902 w 1959100"/>
              <a:gd name="connsiteY26" fmla="*/ 34218 h 1482680"/>
              <a:gd name="connsiteX27" fmla="*/ 1039716 w 1959100"/>
              <a:gd name="connsiteY27" fmla="*/ 46124 h 1482680"/>
              <a:gd name="connsiteX28" fmla="*/ 1096865 w 1959100"/>
              <a:gd name="connsiteY28" fmla="*/ 62793 h 1482680"/>
              <a:gd name="connsiteX29" fmla="*/ 1125441 w 1959100"/>
              <a:gd name="connsiteY29" fmla="*/ 93748 h 1482680"/>
              <a:gd name="connsiteX30" fmla="*/ 1165928 w 1959100"/>
              <a:gd name="connsiteY30" fmla="*/ 108037 h 1482680"/>
              <a:gd name="connsiteX31" fmla="*/ 1206403 w 1959100"/>
              <a:gd name="connsiteY31" fmla="*/ 105655 h 1482680"/>
              <a:gd name="connsiteX32" fmla="*/ 1220691 w 1959100"/>
              <a:gd name="connsiteY32" fmla="*/ 117561 h 1482680"/>
              <a:gd name="connsiteX33" fmla="*/ 1256410 w 1959100"/>
              <a:gd name="connsiteY33" fmla="*/ 141374 h 1482680"/>
              <a:gd name="connsiteX34" fmla="*/ 1273078 w 1959100"/>
              <a:gd name="connsiteY34" fmla="*/ 131849 h 1482680"/>
              <a:gd name="connsiteX35" fmla="*/ 1308797 w 1959100"/>
              <a:gd name="connsiteY35" fmla="*/ 141374 h 1482680"/>
              <a:gd name="connsiteX36" fmla="*/ 1368327 w 1959100"/>
              <a:gd name="connsiteY36" fmla="*/ 203287 h 1482680"/>
              <a:gd name="connsiteX37" fmla="*/ 1344514 w 1959100"/>
              <a:gd name="connsiteY37" fmla="*/ 253292 h 1482680"/>
              <a:gd name="connsiteX38" fmla="*/ 1387379 w 1959100"/>
              <a:gd name="connsiteY38" fmla="*/ 339018 h 1482680"/>
              <a:gd name="connsiteX39" fmla="*/ 1408809 w 1959100"/>
              <a:gd name="connsiteY39" fmla="*/ 396168 h 1482680"/>
              <a:gd name="connsiteX40" fmla="*/ 1435002 w 1959100"/>
              <a:gd name="connsiteY40" fmla="*/ 422361 h 1482680"/>
              <a:gd name="connsiteX41" fmla="*/ 1482628 w 1959100"/>
              <a:gd name="connsiteY41" fmla="*/ 455698 h 1482680"/>
              <a:gd name="connsiteX42" fmla="*/ 1539779 w 1959100"/>
              <a:gd name="connsiteY42" fmla="*/ 436649 h 1482680"/>
              <a:gd name="connsiteX43" fmla="*/ 1608835 w 1959100"/>
              <a:gd name="connsiteY43" fmla="*/ 374736 h 1482680"/>
              <a:gd name="connsiteX44" fmla="*/ 1625503 w 1959100"/>
              <a:gd name="connsiteY44" fmla="*/ 362830 h 1482680"/>
              <a:gd name="connsiteX45" fmla="*/ 1663603 w 1959100"/>
              <a:gd name="connsiteY45" fmla="*/ 403311 h 1482680"/>
              <a:gd name="connsiteX46" fmla="*/ 1694560 w 1959100"/>
              <a:gd name="connsiteY46" fmla="*/ 417599 h 1482680"/>
              <a:gd name="connsiteX47" fmla="*/ 1737422 w 1959100"/>
              <a:gd name="connsiteY47" fmla="*/ 441411 h 1482680"/>
              <a:gd name="connsiteX48" fmla="*/ 1765997 w 1959100"/>
              <a:gd name="connsiteY48" fmla="*/ 469986 h 1482680"/>
              <a:gd name="connsiteX49" fmla="*/ 1846960 w 1959100"/>
              <a:gd name="connsiteY49" fmla="*/ 512849 h 1482680"/>
              <a:gd name="connsiteX50" fmla="*/ 1877916 w 1959100"/>
              <a:gd name="connsiteY50" fmla="*/ 512849 h 1482680"/>
              <a:gd name="connsiteX51" fmla="*/ 1913635 w 1959100"/>
              <a:gd name="connsiteY51" fmla="*/ 519993 h 1482680"/>
              <a:gd name="connsiteX52" fmla="*/ 1913635 w 1959100"/>
              <a:gd name="connsiteY52" fmla="*/ 577142 h 1482680"/>
              <a:gd name="connsiteX53" fmla="*/ 1927922 w 1959100"/>
              <a:gd name="connsiteY53" fmla="*/ 653343 h 1482680"/>
              <a:gd name="connsiteX54" fmla="*/ 1923160 w 1959100"/>
              <a:gd name="connsiteY54" fmla="*/ 708111 h 1482680"/>
              <a:gd name="connsiteX55" fmla="*/ 1920778 w 1959100"/>
              <a:gd name="connsiteY55" fmla="*/ 767642 h 1482680"/>
              <a:gd name="connsiteX56" fmla="*/ 1954116 w 1959100"/>
              <a:gd name="connsiteY56" fmla="*/ 839080 h 1482680"/>
              <a:gd name="connsiteX57" fmla="*/ 1956497 w 1959100"/>
              <a:gd name="connsiteY57" fmla="*/ 860511 h 1482680"/>
              <a:gd name="connsiteX58" fmla="*/ 1930303 w 1959100"/>
              <a:gd name="connsiteY58" fmla="*/ 924805 h 1482680"/>
              <a:gd name="connsiteX59" fmla="*/ 1875535 w 1959100"/>
              <a:gd name="connsiteY59" fmla="*/ 989099 h 1482680"/>
              <a:gd name="connsiteX60" fmla="*/ 1873153 w 1959100"/>
              <a:gd name="connsiteY60" fmla="*/ 1048630 h 1482680"/>
              <a:gd name="connsiteX61" fmla="*/ 1894583 w 1959100"/>
              <a:gd name="connsiteY61" fmla="*/ 1079585 h 1482680"/>
              <a:gd name="connsiteX62" fmla="*/ 1811240 w 1959100"/>
              <a:gd name="connsiteY62" fmla="*/ 1029580 h 1482680"/>
              <a:gd name="connsiteX63" fmla="*/ 1763615 w 1959100"/>
              <a:gd name="connsiteY63" fmla="*/ 1077204 h 1482680"/>
              <a:gd name="connsiteX64" fmla="*/ 1737421 w 1959100"/>
              <a:gd name="connsiteY64" fmla="*/ 1191504 h 1482680"/>
              <a:gd name="connsiteX65" fmla="*/ 1435002 w 1959100"/>
              <a:gd name="connsiteY65" fmla="*/ 1479635 h 1482680"/>
              <a:gd name="connsiteX66" fmla="*/ 1401672 w 1959100"/>
              <a:gd name="connsiteY66" fmla="*/ 1329618 h 1482680"/>
              <a:gd name="connsiteX67" fmla="*/ 1458815 w 1959100"/>
              <a:gd name="connsiteY67" fmla="*/ 1120067 h 1482680"/>
              <a:gd name="connsiteX68" fmla="*/ 1508821 w 1959100"/>
              <a:gd name="connsiteY68" fmla="*/ 855748 h 1482680"/>
              <a:gd name="connsiteX69" fmla="*/ 1463577 w 1959100"/>
              <a:gd name="connsiteY69" fmla="*/ 822411 h 1482680"/>
              <a:gd name="connsiteX70" fmla="*/ 1406427 w 1959100"/>
              <a:gd name="connsiteY70" fmla="*/ 812885 h 1482680"/>
              <a:gd name="connsiteX71" fmla="*/ 1315940 w 1959100"/>
              <a:gd name="connsiteY71" fmla="*/ 827175 h 1482680"/>
              <a:gd name="connsiteX72" fmla="*/ 1299271 w 1959100"/>
              <a:gd name="connsiteY72" fmla="*/ 824792 h 1482680"/>
              <a:gd name="connsiteX73" fmla="*/ 1301659 w 1959100"/>
              <a:gd name="connsiteY73" fmla="*/ 755736 h 1482680"/>
              <a:gd name="connsiteX74" fmla="*/ 1258790 w 1959100"/>
              <a:gd name="connsiteY74" fmla="*/ 850985 h 1482680"/>
              <a:gd name="connsiteX75" fmla="*/ 1204021 w 1959100"/>
              <a:gd name="connsiteY75" fmla="*/ 774786 h 1482680"/>
              <a:gd name="connsiteX76" fmla="*/ 1220690 w 1959100"/>
              <a:gd name="connsiteY76" fmla="*/ 889086 h 1482680"/>
              <a:gd name="connsiteX77" fmla="*/ 1189734 w 1959100"/>
              <a:gd name="connsiteY77" fmla="*/ 908136 h 1482680"/>
              <a:gd name="connsiteX78" fmla="*/ 1144489 w 1959100"/>
              <a:gd name="connsiteY78" fmla="*/ 822410 h 1482680"/>
              <a:gd name="connsiteX79" fmla="*/ 1094484 w 1959100"/>
              <a:gd name="connsiteY79" fmla="*/ 910516 h 1482680"/>
              <a:gd name="connsiteX80" fmla="*/ 1087340 w 1959100"/>
              <a:gd name="connsiteY80" fmla="*/ 1001005 h 1482680"/>
              <a:gd name="connsiteX81" fmla="*/ 1039715 w 1959100"/>
              <a:gd name="connsiteY81" fmla="*/ 950998 h 1482680"/>
              <a:gd name="connsiteX82" fmla="*/ 953990 w 1959100"/>
              <a:gd name="connsiteY82" fmla="*/ 981955 h 1482680"/>
              <a:gd name="connsiteX83" fmla="*/ 1058765 w 1959100"/>
              <a:gd name="connsiteY83" fmla="*/ 1141498 h 1482680"/>
              <a:gd name="connsiteX84" fmla="*/ 1084959 w 1959100"/>
              <a:gd name="connsiteY84" fmla="*/ 1181979 h 1482680"/>
              <a:gd name="connsiteX85" fmla="*/ 1089721 w 1959100"/>
              <a:gd name="connsiteY85" fmla="*/ 1229605 h 1482680"/>
              <a:gd name="connsiteX86" fmla="*/ 1075434 w 1959100"/>
              <a:gd name="connsiteY86" fmla="*/ 1260560 h 1482680"/>
              <a:gd name="connsiteX87" fmla="*/ 1065909 w 1959100"/>
              <a:gd name="connsiteY87" fmla="*/ 1291518 h 1482680"/>
              <a:gd name="connsiteX88" fmla="*/ 873028 w 1959100"/>
              <a:gd name="connsiteY88" fmla="*/ 1001004 h 1482680"/>
              <a:gd name="connsiteX89" fmla="*/ 956371 w 1959100"/>
              <a:gd name="connsiteY89" fmla="*/ 1386767 h 1482680"/>
              <a:gd name="connsiteX90" fmla="*/ 898572 w 1959100"/>
              <a:gd name="connsiteY90" fmla="*/ 1396769 h 1482680"/>
              <a:gd name="connsiteX91" fmla="*/ 782540 w 1959100"/>
              <a:gd name="connsiteY91" fmla="*/ 1105780 h 1482680"/>
              <a:gd name="connsiteX92" fmla="*/ 737296 w 1959100"/>
              <a:gd name="connsiteY92" fmla="*/ 1312948 h 1482680"/>
              <a:gd name="connsiteX93" fmla="*/ 687289 w 1959100"/>
              <a:gd name="connsiteY93" fmla="*/ 1105781 h 1482680"/>
              <a:gd name="connsiteX94" fmla="*/ 568227 w 1959100"/>
              <a:gd name="connsiteY94" fmla="*/ 1270085 h 1482680"/>
              <a:gd name="connsiteX95" fmla="*/ 618234 w 1959100"/>
              <a:gd name="connsiteY95" fmla="*/ 1070060 h 1482680"/>
              <a:gd name="connsiteX96" fmla="*/ 458690 w 1959100"/>
              <a:gd name="connsiteY96" fmla="*/ 1277229 h 1482680"/>
              <a:gd name="connsiteX97" fmla="*/ 358677 w 1959100"/>
              <a:gd name="connsiteY97" fmla="*/ 1293898 h 1482680"/>
              <a:gd name="connsiteX98" fmla="*/ 392015 w 1959100"/>
              <a:gd name="connsiteY98" fmla="*/ 905755 h 1482680"/>
              <a:gd name="connsiteX99" fmla="*/ 325340 w 1959100"/>
              <a:gd name="connsiteY99" fmla="*/ 884323 h 1482680"/>
              <a:gd name="connsiteX100" fmla="*/ 265808 w 1959100"/>
              <a:gd name="connsiteY100" fmla="*/ 881943 h 1482680"/>
              <a:gd name="connsiteX101" fmla="*/ 41972 w 1959100"/>
              <a:gd name="connsiteY101" fmla="*/ 1136736 h 1482680"/>
              <a:gd name="connsiteX102" fmla="*/ 15777 w 1959100"/>
              <a:gd name="connsiteY102" fmla="*/ 1072443 h 1482680"/>
              <a:gd name="connsiteX103" fmla="*/ 37209 w 1959100"/>
              <a:gd name="connsiteY103" fmla="*/ 1055774 h 1482680"/>
              <a:gd name="connsiteX104" fmla="*/ 53877 w 1959100"/>
              <a:gd name="connsiteY104" fmla="*/ 1010530 h 1482680"/>
              <a:gd name="connsiteX105" fmla="*/ 46790 w 1959100"/>
              <a:gd name="connsiteY105" fmla="*/ 974998 h 1482680"/>
              <a:gd name="connsiteX0" fmla="*/ 46790 w 1959100"/>
              <a:gd name="connsiteY0" fmla="*/ 974998 h 1482680"/>
              <a:gd name="connsiteX1" fmla="*/ 27684 w 1959100"/>
              <a:gd name="connsiteY1" fmla="*/ 929568 h 1482680"/>
              <a:gd name="connsiteX2" fmla="*/ 34827 w 1959100"/>
              <a:gd name="connsiteY2" fmla="*/ 872418 h 1482680"/>
              <a:gd name="connsiteX3" fmla="*/ 6252 w 1959100"/>
              <a:gd name="connsiteY3" fmla="*/ 774785 h 1482680"/>
              <a:gd name="connsiteX4" fmla="*/ 25302 w 1959100"/>
              <a:gd name="connsiteY4" fmla="*/ 777168 h 1482680"/>
              <a:gd name="connsiteX5" fmla="*/ 249141 w 1959100"/>
              <a:gd name="connsiteY5" fmla="*/ 860510 h 1482680"/>
              <a:gd name="connsiteX6" fmla="*/ 261047 w 1959100"/>
              <a:gd name="connsiteY6" fmla="*/ 820030 h 1482680"/>
              <a:gd name="connsiteX7" fmla="*/ 239615 w 1959100"/>
              <a:gd name="connsiteY7" fmla="*/ 770022 h 1482680"/>
              <a:gd name="connsiteX8" fmla="*/ 156271 w 1959100"/>
              <a:gd name="connsiteY8" fmla="*/ 710493 h 1482680"/>
              <a:gd name="connsiteX9" fmla="*/ 265810 w 1959100"/>
              <a:gd name="connsiteY9" fmla="*/ 717635 h 1482680"/>
              <a:gd name="connsiteX10" fmla="*/ 182465 w 1959100"/>
              <a:gd name="connsiteY10" fmla="*/ 629530 h 1482680"/>
              <a:gd name="connsiteX11" fmla="*/ 289622 w 1959100"/>
              <a:gd name="connsiteY11" fmla="*/ 691441 h 1482680"/>
              <a:gd name="connsiteX12" fmla="*/ 353914 w 1959100"/>
              <a:gd name="connsiteY12" fmla="*/ 653342 h 1482680"/>
              <a:gd name="connsiteX13" fmla="*/ 234853 w 1959100"/>
              <a:gd name="connsiteY13" fmla="*/ 589048 h 1482680"/>
              <a:gd name="connsiteX14" fmla="*/ 392016 w 1959100"/>
              <a:gd name="connsiteY14" fmla="*/ 567617 h 1482680"/>
              <a:gd name="connsiteX15" fmla="*/ 315815 w 1959100"/>
              <a:gd name="connsiteY15" fmla="*/ 472366 h 1482680"/>
              <a:gd name="connsiteX16" fmla="*/ 408685 w 1959100"/>
              <a:gd name="connsiteY16" fmla="*/ 417598 h 1482680"/>
              <a:gd name="connsiteX17" fmla="*/ 520603 w 1959100"/>
              <a:gd name="connsiteY17" fmla="*/ 379497 h 1482680"/>
              <a:gd name="connsiteX18" fmla="*/ 634903 w 1959100"/>
              <a:gd name="connsiteY18" fmla="*/ 431885 h 1482680"/>
              <a:gd name="connsiteX19" fmla="*/ 651578 w 1959100"/>
              <a:gd name="connsiteY19" fmla="*/ 331875 h 1482680"/>
              <a:gd name="connsiteX20" fmla="*/ 706340 w 1959100"/>
              <a:gd name="connsiteY20" fmla="*/ 253292 h 1482680"/>
              <a:gd name="connsiteX21" fmla="*/ 753965 w 1959100"/>
              <a:gd name="connsiteY21" fmla="*/ 98512 h 1482680"/>
              <a:gd name="connsiteX22" fmla="*/ 837310 w 1959100"/>
              <a:gd name="connsiteY22" fmla="*/ 79459 h 1482680"/>
              <a:gd name="connsiteX23" fmla="*/ 937321 w 1959100"/>
              <a:gd name="connsiteY23" fmla="*/ 46123 h 1482680"/>
              <a:gd name="connsiteX24" fmla="*/ 958752 w 1959100"/>
              <a:gd name="connsiteY24" fmla="*/ 880 h 1482680"/>
              <a:gd name="connsiteX25" fmla="*/ 973040 w 1959100"/>
              <a:gd name="connsiteY25" fmla="*/ 17549 h 1482680"/>
              <a:gd name="connsiteX26" fmla="*/ 1015902 w 1959100"/>
              <a:gd name="connsiteY26" fmla="*/ 34218 h 1482680"/>
              <a:gd name="connsiteX27" fmla="*/ 1039716 w 1959100"/>
              <a:gd name="connsiteY27" fmla="*/ 46124 h 1482680"/>
              <a:gd name="connsiteX28" fmla="*/ 1096865 w 1959100"/>
              <a:gd name="connsiteY28" fmla="*/ 62793 h 1482680"/>
              <a:gd name="connsiteX29" fmla="*/ 1125441 w 1959100"/>
              <a:gd name="connsiteY29" fmla="*/ 93748 h 1482680"/>
              <a:gd name="connsiteX30" fmla="*/ 1165928 w 1959100"/>
              <a:gd name="connsiteY30" fmla="*/ 108037 h 1482680"/>
              <a:gd name="connsiteX31" fmla="*/ 1206403 w 1959100"/>
              <a:gd name="connsiteY31" fmla="*/ 105655 h 1482680"/>
              <a:gd name="connsiteX32" fmla="*/ 1220691 w 1959100"/>
              <a:gd name="connsiteY32" fmla="*/ 117561 h 1482680"/>
              <a:gd name="connsiteX33" fmla="*/ 1256410 w 1959100"/>
              <a:gd name="connsiteY33" fmla="*/ 141374 h 1482680"/>
              <a:gd name="connsiteX34" fmla="*/ 1273078 w 1959100"/>
              <a:gd name="connsiteY34" fmla="*/ 131849 h 1482680"/>
              <a:gd name="connsiteX35" fmla="*/ 1308797 w 1959100"/>
              <a:gd name="connsiteY35" fmla="*/ 141374 h 1482680"/>
              <a:gd name="connsiteX36" fmla="*/ 1368327 w 1959100"/>
              <a:gd name="connsiteY36" fmla="*/ 203287 h 1482680"/>
              <a:gd name="connsiteX37" fmla="*/ 1344514 w 1959100"/>
              <a:gd name="connsiteY37" fmla="*/ 253292 h 1482680"/>
              <a:gd name="connsiteX38" fmla="*/ 1387379 w 1959100"/>
              <a:gd name="connsiteY38" fmla="*/ 339018 h 1482680"/>
              <a:gd name="connsiteX39" fmla="*/ 1408809 w 1959100"/>
              <a:gd name="connsiteY39" fmla="*/ 396168 h 1482680"/>
              <a:gd name="connsiteX40" fmla="*/ 1435002 w 1959100"/>
              <a:gd name="connsiteY40" fmla="*/ 422361 h 1482680"/>
              <a:gd name="connsiteX41" fmla="*/ 1482628 w 1959100"/>
              <a:gd name="connsiteY41" fmla="*/ 455698 h 1482680"/>
              <a:gd name="connsiteX42" fmla="*/ 1539779 w 1959100"/>
              <a:gd name="connsiteY42" fmla="*/ 436649 h 1482680"/>
              <a:gd name="connsiteX43" fmla="*/ 1608835 w 1959100"/>
              <a:gd name="connsiteY43" fmla="*/ 374736 h 1482680"/>
              <a:gd name="connsiteX44" fmla="*/ 1625503 w 1959100"/>
              <a:gd name="connsiteY44" fmla="*/ 362830 h 1482680"/>
              <a:gd name="connsiteX45" fmla="*/ 1663603 w 1959100"/>
              <a:gd name="connsiteY45" fmla="*/ 403311 h 1482680"/>
              <a:gd name="connsiteX46" fmla="*/ 1694560 w 1959100"/>
              <a:gd name="connsiteY46" fmla="*/ 417599 h 1482680"/>
              <a:gd name="connsiteX47" fmla="*/ 1737422 w 1959100"/>
              <a:gd name="connsiteY47" fmla="*/ 441411 h 1482680"/>
              <a:gd name="connsiteX48" fmla="*/ 1765997 w 1959100"/>
              <a:gd name="connsiteY48" fmla="*/ 469986 h 1482680"/>
              <a:gd name="connsiteX49" fmla="*/ 1846960 w 1959100"/>
              <a:gd name="connsiteY49" fmla="*/ 512849 h 1482680"/>
              <a:gd name="connsiteX50" fmla="*/ 1877916 w 1959100"/>
              <a:gd name="connsiteY50" fmla="*/ 512849 h 1482680"/>
              <a:gd name="connsiteX51" fmla="*/ 1913635 w 1959100"/>
              <a:gd name="connsiteY51" fmla="*/ 519993 h 1482680"/>
              <a:gd name="connsiteX52" fmla="*/ 1913635 w 1959100"/>
              <a:gd name="connsiteY52" fmla="*/ 577142 h 1482680"/>
              <a:gd name="connsiteX53" fmla="*/ 1927922 w 1959100"/>
              <a:gd name="connsiteY53" fmla="*/ 653343 h 1482680"/>
              <a:gd name="connsiteX54" fmla="*/ 1923160 w 1959100"/>
              <a:gd name="connsiteY54" fmla="*/ 708111 h 1482680"/>
              <a:gd name="connsiteX55" fmla="*/ 1920778 w 1959100"/>
              <a:gd name="connsiteY55" fmla="*/ 767642 h 1482680"/>
              <a:gd name="connsiteX56" fmla="*/ 1954116 w 1959100"/>
              <a:gd name="connsiteY56" fmla="*/ 839080 h 1482680"/>
              <a:gd name="connsiteX57" fmla="*/ 1956497 w 1959100"/>
              <a:gd name="connsiteY57" fmla="*/ 860511 h 1482680"/>
              <a:gd name="connsiteX58" fmla="*/ 1930303 w 1959100"/>
              <a:gd name="connsiteY58" fmla="*/ 924805 h 1482680"/>
              <a:gd name="connsiteX59" fmla="*/ 1875535 w 1959100"/>
              <a:gd name="connsiteY59" fmla="*/ 989099 h 1482680"/>
              <a:gd name="connsiteX60" fmla="*/ 1873153 w 1959100"/>
              <a:gd name="connsiteY60" fmla="*/ 1048630 h 1482680"/>
              <a:gd name="connsiteX61" fmla="*/ 1894583 w 1959100"/>
              <a:gd name="connsiteY61" fmla="*/ 1079585 h 1482680"/>
              <a:gd name="connsiteX62" fmla="*/ 1811240 w 1959100"/>
              <a:gd name="connsiteY62" fmla="*/ 1029580 h 1482680"/>
              <a:gd name="connsiteX63" fmla="*/ 1811240 w 1959100"/>
              <a:gd name="connsiteY63" fmla="*/ 1134354 h 1482680"/>
              <a:gd name="connsiteX64" fmla="*/ 1737421 w 1959100"/>
              <a:gd name="connsiteY64" fmla="*/ 1191504 h 1482680"/>
              <a:gd name="connsiteX65" fmla="*/ 1435002 w 1959100"/>
              <a:gd name="connsiteY65" fmla="*/ 1479635 h 1482680"/>
              <a:gd name="connsiteX66" fmla="*/ 1401672 w 1959100"/>
              <a:gd name="connsiteY66" fmla="*/ 1329618 h 1482680"/>
              <a:gd name="connsiteX67" fmla="*/ 1458815 w 1959100"/>
              <a:gd name="connsiteY67" fmla="*/ 1120067 h 1482680"/>
              <a:gd name="connsiteX68" fmla="*/ 1508821 w 1959100"/>
              <a:gd name="connsiteY68" fmla="*/ 855748 h 1482680"/>
              <a:gd name="connsiteX69" fmla="*/ 1463577 w 1959100"/>
              <a:gd name="connsiteY69" fmla="*/ 822411 h 1482680"/>
              <a:gd name="connsiteX70" fmla="*/ 1406427 w 1959100"/>
              <a:gd name="connsiteY70" fmla="*/ 812885 h 1482680"/>
              <a:gd name="connsiteX71" fmla="*/ 1315940 w 1959100"/>
              <a:gd name="connsiteY71" fmla="*/ 827175 h 1482680"/>
              <a:gd name="connsiteX72" fmla="*/ 1299271 w 1959100"/>
              <a:gd name="connsiteY72" fmla="*/ 824792 h 1482680"/>
              <a:gd name="connsiteX73" fmla="*/ 1301659 w 1959100"/>
              <a:gd name="connsiteY73" fmla="*/ 755736 h 1482680"/>
              <a:gd name="connsiteX74" fmla="*/ 1258790 w 1959100"/>
              <a:gd name="connsiteY74" fmla="*/ 850985 h 1482680"/>
              <a:gd name="connsiteX75" fmla="*/ 1204021 w 1959100"/>
              <a:gd name="connsiteY75" fmla="*/ 774786 h 1482680"/>
              <a:gd name="connsiteX76" fmla="*/ 1220690 w 1959100"/>
              <a:gd name="connsiteY76" fmla="*/ 889086 h 1482680"/>
              <a:gd name="connsiteX77" fmla="*/ 1189734 w 1959100"/>
              <a:gd name="connsiteY77" fmla="*/ 908136 h 1482680"/>
              <a:gd name="connsiteX78" fmla="*/ 1144489 w 1959100"/>
              <a:gd name="connsiteY78" fmla="*/ 822410 h 1482680"/>
              <a:gd name="connsiteX79" fmla="*/ 1094484 w 1959100"/>
              <a:gd name="connsiteY79" fmla="*/ 910516 h 1482680"/>
              <a:gd name="connsiteX80" fmla="*/ 1087340 w 1959100"/>
              <a:gd name="connsiteY80" fmla="*/ 1001005 h 1482680"/>
              <a:gd name="connsiteX81" fmla="*/ 1039715 w 1959100"/>
              <a:gd name="connsiteY81" fmla="*/ 950998 h 1482680"/>
              <a:gd name="connsiteX82" fmla="*/ 953990 w 1959100"/>
              <a:gd name="connsiteY82" fmla="*/ 981955 h 1482680"/>
              <a:gd name="connsiteX83" fmla="*/ 1058765 w 1959100"/>
              <a:gd name="connsiteY83" fmla="*/ 1141498 h 1482680"/>
              <a:gd name="connsiteX84" fmla="*/ 1084959 w 1959100"/>
              <a:gd name="connsiteY84" fmla="*/ 1181979 h 1482680"/>
              <a:gd name="connsiteX85" fmla="*/ 1089721 w 1959100"/>
              <a:gd name="connsiteY85" fmla="*/ 1229605 h 1482680"/>
              <a:gd name="connsiteX86" fmla="*/ 1075434 w 1959100"/>
              <a:gd name="connsiteY86" fmla="*/ 1260560 h 1482680"/>
              <a:gd name="connsiteX87" fmla="*/ 1065909 w 1959100"/>
              <a:gd name="connsiteY87" fmla="*/ 1291518 h 1482680"/>
              <a:gd name="connsiteX88" fmla="*/ 873028 w 1959100"/>
              <a:gd name="connsiteY88" fmla="*/ 1001004 h 1482680"/>
              <a:gd name="connsiteX89" fmla="*/ 956371 w 1959100"/>
              <a:gd name="connsiteY89" fmla="*/ 1386767 h 1482680"/>
              <a:gd name="connsiteX90" fmla="*/ 898572 w 1959100"/>
              <a:gd name="connsiteY90" fmla="*/ 1396769 h 1482680"/>
              <a:gd name="connsiteX91" fmla="*/ 782540 w 1959100"/>
              <a:gd name="connsiteY91" fmla="*/ 1105780 h 1482680"/>
              <a:gd name="connsiteX92" fmla="*/ 737296 w 1959100"/>
              <a:gd name="connsiteY92" fmla="*/ 1312948 h 1482680"/>
              <a:gd name="connsiteX93" fmla="*/ 687289 w 1959100"/>
              <a:gd name="connsiteY93" fmla="*/ 1105781 h 1482680"/>
              <a:gd name="connsiteX94" fmla="*/ 568227 w 1959100"/>
              <a:gd name="connsiteY94" fmla="*/ 1270085 h 1482680"/>
              <a:gd name="connsiteX95" fmla="*/ 618234 w 1959100"/>
              <a:gd name="connsiteY95" fmla="*/ 1070060 h 1482680"/>
              <a:gd name="connsiteX96" fmla="*/ 458690 w 1959100"/>
              <a:gd name="connsiteY96" fmla="*/ 1277229 h 1482680"/>
              <a:gd name="connsiteX97" fmla="*/ 358677 w 1959100"/>
              <a:gd name="connsiteY97" fmla="*/ 1293898 h 1482680"/>
              <a:gd name="connsiteX98" fmla="*/ 392015 w 1959100"/>
              <a:gd name="connsiteY98" fmla="*/ 905755 h 1482680"/>
              <a:gd name="connsiteX99" fmla="*/ 325340 w 1959100"/>
              <a:gd name="connsiteY99" fmla="*/ 884323 h 1482680"/>
              <a:gd name="connsiteX100" fmla="*/ 265808 w 1959100"/>
              <a:gd name="connsiteY100" fmla="*/ 881943 h 1482680"/>
              <a:gd name="connsiteX101" fmla="*/ 41972 w 1959100"/>
              <a:gd name="connsiteY101" fmla="*/ 1136736 h 1482680"/>
              <a:gd name="connsiteX102" fmla="*/ 15777 w 1959100"/>
              <a:gd name="connsiteY102" fmla="*/ 1072443 h 1482680"/>
              <a:gd name="connsiteX103" fmla="*/ 37209 w 1959100"/>
              <a:gd name="connsiteY103" fmla="*/ 1055774 h 1482680"/>
              <a:gd name="connsiteX104" fmla="*/ 53877 w 1959100"/>
              <a:gd name="connsiteY104" fmla="*/ 1010530 h 1482680"/>
              <a:gd name="connsiteX105" fmla="*/ 46790 w 1959100"/>
              <a:gd name="connsiteY105" fmla="*/ 974998 h 1482680"/>
              <a:gd name="connsiteX0" fmla="*/ 46790 w 1959100"/>
              <a:gd name="connsiteY0" fmla="*/ 974998 h 1482680"/>
              <a:gd name="connsiteX1" fmla="*/ 27684 w 1959100"/>
              <a:gd name="connsiteY1" fmla="*/ 929568 h 1482680"/>
              <a:gd name="connsiteX2" fmla="*/ 34827 w 1959100"/>
              <a:gd name="connsiteY2" fmla="*/ 872418 h 1482680"/>
              <a:gd name="connsiteX3" fmla="*/ 6252 w 1959100"/>
              <a:gd name="connsiteY3" fmla="*/ 774785 h 1482680"/>
              <a:gd name="connsiteX4" fmla="*/ 25302 w 1959100"/>
              <a:gd name="connsiteY4" fmla="*/ 777168 h 1482680"/>
              <a:gd name="connsiteX5" fmla="*/ 249141 w 1959100"/>
              <a:gd name="connsiteY5" fmla="*/ 860510 h 1482680"/>
              <a:gd name="connsiteX6" fmla="*/ 261047 w 1959100"/>
              <a:gd name="connsiteY6" fmla="*/ 820030 h 1482680"/>
              <a:gd name="connsiteX7" fmla="*/ 239615 w 1959100"/>
              <a:gd name="connsiteY7" fmla="*/ 770022 h 1482680"/>
              <a:gd name="connsiteX8" fmla="*/ 156271 w 1959100"/>
              <a:gd name="connsiteY8" fmla="*/ 710493 h 1482680"/>
              <a:gd name="connsiteX9" fmla="*/ 265810 w 1959100"/>
              <a:gd name="connsiteY9" fmla="*/ 717635 h 1482680"/>
              <a:gd name="connsiteX10" fmla="*/ 182465 w 1959100"/>
              <a:gd name="connsiteY10" fmla="*/ 629530 h 1482680"/>
              <a:gd name="connsiteX11" fmla="*/ 289622 w 1959100"/>
              <a:gd name="connsiteY11" fmla="*/ 691441 h 1482680"/>
              <a:gd name="connsiteX12" fmla="*/ 353914 w 1959100"/>
              <a:gd name="connsiteY12" fmla="*/ 653342 h 1482680"/>
              <a:gd name="connsiteX13" fmla="*/ 234853 w 1959100"/>
              <a:gd name="connsiteY13" fmla="*/ 589048 h 1482680"/>
              <a:gd name="connsiteX14" fmla="*/ 392016 w 1959100"/>
              <a:gd name="connsiteY14" fmla="*/ 567617 h 1482680"/>
              <a:gd name="connsiteX15" fmla="*/ 315815 w 1959100"/>
              <a:gd name="connsiteY15" fmla="*/ 472366 h 1482680"/>
              <a:gd name="connsiteX16" fmla="*/ 408685 w 1959100"/>
              <a:gd name="connsiteY16" fmla="*/ 417598 h 1482680"/>
              <a:gd name="connsiteX17" fmla="*/ 520603 w 1959100"/>
              <a:gd name="connsiteY17" fmla="*/ 379497 h 1482680"/>
              <a:gd name="connsiteX18" fmla="*/ 634903 w 1959100"/>
              <a:gd name="connsiteY18" fmla="*/ 431885 h 1482680"/>
              <a:gd name="connsiteX19" fmla="*/ 651578 w 1959100"/>
              <a:gd name="connsiteY19" fmla="*/ 331875 h 1482680"/>
              <a:gd name="connsiteX20" fmla="*/ 706340 w 1959100"/>
              <a:gd name="connsiteY20" fmla="*/ 253292 h 1482680"/>
              <a:gd name="connsiteX21" fmla="*/ 753965 w 1959100"/>
              <a:gd name="connsiteY21" fmla="*/ 98512 h 1482680"/>
              <a:gd name="connsiteX22" fmla="*/ 837310 w 1959100"/>
              <a:gd name="connsiteY22" fmla="*/ 79459 h 1482680"/>
              <a:gd name="connsiteX23" fmla="*/ 937321 w 1959100"/>
              <a:gd name="connsiteY23" fmla="*/ 46123 h 1482680"/>
              <a:gd name="connsiteX24" fmla="*/ 958752 w 1959100"/>
              <a:gd name="connsiteY24" fmla="*/ 880 h 1482680"/>
              <a:gd name="connsiteX25" fmla="*/ 973040 w 1959100"/>
              <a:gd name="connsiteY25" fmla="*/ 17549 h 1482680"/>
              <a:gd name="connsiteX26" fmla="*/ 1015902 w 1959100"/>
              <a:gd name="connsiteY26" fmla="*/ 34218 h 1482680"/>
              <a:gd name="connsiteX27" fmla="*/ 1039716 w 1959100"/>
              <a:gd name="connsiteY27" fmla="*/ 46124 h 1482680"/>
              <a:gd name="connsiteX28" fmla="*/ 1096865 w 1959100"/>
              <a:gd name="connsiteY28" fmla="*/ 62793 h 1482680"/>
              <a:gd name="connsiteX29" fmla="*/ 1125441 w 1959100"/>
              <a:gd name="connsiteY29" fmla="*/ 93748 h 1482680"/>
              <a:gd name="connsiteX30" fmla="*/ 1165928 w 1959100"/>
              <a:gd name="connsiteY30" fmla="*/ 108037 h 1482680"/>
              <a:gd name="connsiteX31" fmla="*/ 1206403 w 1959100"/>
              <a:gd name="connsiteY31" fmla="*/ 105655 h 1482680"/>
              <a:gd name="connsiteX32" fmla="*/ 1220691 w 1959100"/>
              <a:gd name="connsiteY32" fmla="*/ 117561 h 1482680"/>
              <a:gd name="connsiteX33" fmla="*/ 1256410 w 1959100"/>
              <a:gd name="connsiteY33" fmla="*/ 141374 h 1482680"/>
              <a:gd name="connsiteX34" fmla="*/ 1273078 w 1959100"/>
              <a:gd name="connsiteY34" fmla="*/ 131849 h 1482680"/>
              <a:gd name="connsiteX35" fmla="*/ 1308797 w 1959100"/>
              <a:gd name="connsiteY35" fmla="*/ 141374 h 1482680"/>
              <a:gd name="connsiteX36" fmla="*/ 1368327 w 1959100"/>
              <a:gd name="connsiteY36" fmla="*/ 203287 h 1482680"/>
              <a:gd name="connsiteX37" fmla="*/ 1344514 w 1959100"/>
              <a:gd name="connsiteY37" fmla="*/ 253292 h 1482680"/>
              <a:gd name="connsiteX38" fmla="*/ 1387379 w 1959100"/>
              <a:gd name="connsiteY38" fmla="*/ 339018 h 1482680"/>
              <a:gd name="connsiteX39" fmla="*/ 1408809 w 1959100"/>
              <a:gd name="connsiteY39" fmla="*/ 396168 h 1482680"/>
              <a:gd name="connsiteX40" fmla="*/ 1435002 w 1959100"/>
              <a:gd name="connsiteY40" fmla="*/ 422361 h 1482680"/>
              <a:gd name="connsiteX41" fmla="*/ 1482628 w 1959100"/>
              <a:gd name="connsiteY41" fmla="*/ 455698 h 1482680"/>
              <a:gd name="connsiteX42" fmla="*/ 1539779 w 1959100"/>
              <a:gd name="connsiteY42" fmla="*/ 436649 h 1482680"/>
              <a:gd name="connsiteX43" fmla="*/ 1608835 w 1959100"/>
              <a:gd name="connsiteY43" fmla="*/ 374736 h 1482680"/>
              <a:gd name="connsiteX44" fmla="*/ 1625503 w 1959100"/>
              <a:gd name="connsiteY44" fmla="*/ 362830 h 1482680"/>
              <a:gd name="connsiteX45" fmla="*/ 1663603 w 1959100"/>
              <a:gd name="connsiteY45" fmla="*/ 403311 h 1482680"/>
              <a:gd name="connsiteX46" fmla="*/ 1694560 w 1959100"/>
              <a:gd name="connsiteY46" fmla="*/ 417599 h 1482680"/>
              <a:gd name="connsiteX47" fmla="*/ 1737422 w 1959100"/>
              <a:gd name="connsiteY47" fmla="*/ 441411 h 1482680"/>
              <a:gd name="connsiteX48" fmla="*/ 1765997 w 1959100"/>
              <a:gd name="connsiteY48" fmla="*/ 469986 h 1482680"/>
              <a:gd name="connsiteX49" fmla="*/ 1846960 w 1959100"/>
              <a:gd name="connsiteY49" fmla="*/ 512849 h 1482680"/>
              <a:gd name="connsiteX50" fmla="*/ 1877916 w 1959100"/>
              <a:gd name="connsiteY50" fmla="*/ 512849 h 1482680"/>
              <a:gd name="connsiteX51" fmla="*/ 1913635 w 1959100"/>
              <a:gd name="connsiteY51" fmla="*/ 519993 h 1482680"/>
              <a:gd name="connsiteX52" fmla="*/ 1913635 w 1959100"/>
              <a:gd name="connsiteY52" fmla="*/ 577142 h 1482680"/>
              <a:gd name="connsiteX53" fmla="*/ 1927922 w 1959100"/>
              <a:gd name="connsiteY53" fmla="*/ 653343 h 1482680"/>
              <a:gd name="connsiteX54" fmla="*/ 1923160 w 1959100"/>
              <a:gd name="connsiteY54" fmla="*/ 708111 h 1482680"/>
              <a:gd name="connsiteX55" fmla="*/ 1920778 w 1959100"/>
              <a:gd name="connsiteY55" fmla="*/ 767642 h 1482680"/>
              <a:gd name="connsiteX56" fmla="*/ 1954116 w 1959100"/>
              <a:gd name="connsiteY56" fmla="*/ 839080 h 1482680"/>
              <a:gd name="connsiteX57" fmla="*/ 1956497 w 1959100"/>
              <a:gd name="connsiteY57" fmla="*/ 860511 h 1482680"/>
              <a:gd name="connsiteX58" fmla="*/ 1930303 w 1959100"/>
              <a:gd name="connsiteY58" fmla="*/ 924805 h 1482680"/>
              <a:gd name="connsiteX59" fmla="*/ 1875535 w 1959100"/>
              <a:gd name="connsiteY59" fmla="*/ 989099 h 1482680"/>
              <a:gd name="connsiteX60" fmla="*/ 1873153 w 1959100"/>
              <a:gd name="connsiteY60" fmla="*/ 1048630 h 1482680"/>
              <a:gd name="connsiteX61" fmla="*/ 1894583 w 1959100"/>
              <a:gd name="connsiteY61" fmla="*/ 1079585 h 1482680"/>
              <a:gd name="connsiteX62" fmla="*/ 1811240 w 1959100"/>
              <a:gd name="connsiteY62" fmla="*/ 1134354 h 1482680"/>
              <a:gd name="connsiteX63" fmla="*/ 1737421 w 1959100"/>
              <a:gd name="connsiteY63" fmla="*/ 1191504 h 1482680"/>
              <a:gd name="connsiteX64" fmla="*/ 1435002 w 1959100"/>
              <a:gd name="connsiteY64" fmla="*/ 1479635 h 1482680"/>
              <a:gd name="connsiteX65" fmla="*/ 1401672 w 1959100"/>
              <a:gd name="connsiteY65" fmla="*/ 1329618 h 1482680"/>
              <a:gd name="connsiteX66" fmla="*/ 1458815 w 1959100"/>
              <a:gd name="connsiteY66" fmla="*/ 1120067 h 1482680"/>
              <a:gd name="connsiteX67" fmla="*/ 1508821 w 1959100"/>
              <a:gd name="connsiteY67" fmla="*/ 855748 h 1482680"/>
              <a:gd name="connsiteX68" fmla="*/ 1463577 w 1959100"/>
              <a:gd name="connsiteY68" fmla="*/ 822411 h 1482680"/>
              <a:gd name="connsiteX69" fmla="*/ 1406427 w 1959100"/>
              <a:gd name="connsiteY69" fmla="*/ 812885 h 1482680"/>
              <a:gd name="connsiteX70" fmla="*/ 1315940 w 1959100"/>
              <a:gd name="connsiteY70" fmla="*/ 827175 h 1482680"/>
              <a:gd name="connsiteX71" fmla="*/ 1299271 w 1959100"/>
              <a:gd name="connsiteY71" fmla="*/ 824792 h 1482680"/>
              <a:gd name="connsiteX72" fmla="*/ 1301659 w 1959100"/>
              <a:gd name="connsiteY72" fmla="*/ 755736 h 1482680"/>
              <a:gd name="connsiteX73" fmla="*/ 1258790 w 1959100"/>
              <a:gd name="connsiteY73" fmla="*/ 850985 h 1482680"/>
              <a:gd name="connsiteX74" fmla="*/ 1204021 w 1959100"/>
              <a:gd name="connsiteY74" fmla="*/ 774786 h 1482680"/>
              <a:gd name="connsiteX75" fmla="*/ 1220690 w 1959100"/>
              <a:gd name="connsiteY75" fmla="*/ 889086 h 1482680"/>
              <a:gd name="connsiteX76" fmla="*/ 1189734 w 1959100"/>
              <a:gd name="connsiteY76" fmla="*/ 908136 h 1482680"/>
              <a:gd name="connsiteX77" fmla="*/ 1144489 w 1959100"/>
              <a:gd name="connsiteY77" fmla="*/ 822410 h 1482680"/>
              <a:gd name="connsiteX78" fmla="*/ 1094484 w 1959100"/>
              <a:gd name="connsiteY78" fmla="*/ 910516 h 1482680"/>
              <a:gd name="connsiteX79" fmla="*/ 1087340 w 1959100"/>
              <a:gd name="connsiteY79" fmla="*/ 1001005 h 1482680"/>
              <a:gd name="connsiteX80" fmla="*/ 1039715 w 1959100"/>
              <a:gd name="connsiteY80" fmla="*/ 950998 h 1482680"/>
              <a:gd name="connsiteX81" fmla="*/ 953990 w 1959100"/>
              <a:gd name="connsiteY81" fmla="*/ 981955 h 1482680"/>
              <a:gd name="connsiteX82" fmla="*/ 1058765 w 1959100"/>
              <a:gd name="connsiteY82" fmla="*/ 1141498 h 1482680"/>
              <a:gd name="connsiteX83" fmla="*/ 1084959 w 1959100"/>
              <a:gd name="connsiteY83" fmla="*/ 1181979 h 1482680"/>
              <a:gd name="connsiteX84" fmla="*/ 1089721 w 1959100"/>
              <a:gd name="connsiteY84" fmla="*/ 1229605 h 1482680"/>
              <a:gd name="connsiteX85" fmla="*/ 1075434 w 1959100"/>
              <a:gd name="connsiteY85" fmla="*/ 1260560 h 1482680"/>
              <a:gd name="connsiteX86" fmla="*/ 1065909 w 1959100"/>
              <a:gd name="connsiteY86" fmla="*/ 1291518 h 1482680"/>
              <a:gd name="connsiteX87" fmla="*/ 873028 w 1959100"/>
              <a:gd name="connsiteY87" fmla="*/ 1001004 h 1482680"/>
              <a:gd name="connsiteX88" fmla="*/ 956371 w 1959100"/>
              <a:gd name="connsiteY88" fmla="*/ 1386767 h 1482680"/>
              <a:gd name="connsiteX89" fmla="*/ 898572 w 1959100"/>
              <a:gd name="connsiteY89" fmla="*/ 1396769 h 1482680"/>
              <a:gd name="connsiteX90" fmla="*/ 782540 w 1959100"/>
              <a:gd name="connsiteY90" fmla="*/ 1105780 h 1482680"/>
              <a:gd name="connsiteX91" fmla="*/ 737296 w 1959100"/>
              <a:gd name="connsiteY91" fmla="*/ 1312948 h 1482680"/>
              <a:gd name="connsiteX92" fmla="*/ 687289 w 1959100"/>
              <a:gd name="connsiteY92" fmla="*/ 1105781 h 1482680"/>
              <a:gd name="connsiteX93" fmla="*/ 568227 w 1959100"/>
              <a:gd name="connsiteY93" fmla="*/ 1270085 h 1482680"/>
              <a:gd name="connsiteX94" fmla="*/ 618234 w 1959100"/>
              <a:gd name="connsiteY94" fmla="*/ 1070060 h 1482680"/>
              <a:gd name="connsiteX95" fmla="*/ 458690 w 1959100"/>
              <a:gd name="connsiteY95" fmla="*/ 1277229 h 1482680"/>
              <a:gd name="connsiteX96" fmla="*/ 358677 w 1959100"/>
              <a:gd name="connsiteY96" fmla="*/ 1293898 h 1482680"/>
              <a:gd name="connsiteX97" fmla="*/ 392015 w 1959100"/>
              <a:gd name="connsiteY97" fmla="*/ 905755 h 1482680"/>
              <a:gd name="connsiteX98" fmla="*/ 325340 w 1959100"/>
              <a:gd name="connsiteY98" fmla="*/ 884323 h 1482680"/>
              <a:gd name="connsiteX99" fmla="*/ 265808 w 1959100"/>
              <a:gd name="connsiteY99" fmla="*/ 881943 h 1482680"/>
              <a:gd name="connsiteX100" fmla="*/ 41972 w 1959100"/>
              <a:gd name="connsiteY100" fmla="*/ 1136736 h 1482680"/>
              <a:gd name="connsiteX101" fmla="*/ 15777 w 1959100"/>
              <a:gd name="connsiteY101" fmla="*/ 1072443 h 1482680"/>
              <a:gd name="connsiteX102" fmla="*/ 37209 w 1959100"/>
              <a:gd name="connsiteY102" fmla="*/ 1055774 h 1482680"/>
              <a:gd name="connsiteX103" fmla="*/ 53877 w 1959100"/>
              <a:gd name="connsiteY103" fmla="*/ 1010530 h 1482680"/>
              <a:gd name="connsiteX104" fmla="*/ 46790 w 1959100"/>
              <a:gd name="connsiteY104" fmla="*/ 974998 h 1482680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15940 w 1959100"/>
              <a:gd name="connsiteY71" fmla="*/ 827175 h 1479655"/>
              <a:gd name="connsiteX72" fmla="*/ 1299271 w 1959100"/>
              <a:gd name="connsiteY72" fmla="*/ 824792 h 1479655"/>
              <a:gd name="connsiteX73" fmla="*/ 1301659 w 1959100"/>
              <a:gd name="connsiteY73" fmla="*/ 755736 h 1479655"/>
              <a:gd name="connsiteX74" fmla="*/ 1258790 w 1959100"/>
              <a:gd name="connsiteY74" fmla="*/ 850985 h 1479655"/>
              <a:gd name="connsiteX75" fmla="*/ 1204021 w 1959100"/>
              <a:gd name="connsiteY75" fmla="*/ 774786 h 1479655"/>
              <a:gd name="connsiteX76" fmla="*/ 1220690 w 1959100"/>
              <a:gd name="connsiteY76" fmla="*/ 889086 h 1479655"/>
              <a:gd name="connsiteX77" fmla="*/ 1189734 w 1959100"/>
              <a:gd name="connsiteY77" fmla="*/ 908136 h 1479655"/>
              <a:gd name="connsiteX78" fmla="*/ 1144489 w 1959100"/>
              <a:gd name="connsiteY78" fmla="*/ 822410 h 1479655"/>
              <a:gd name="connsiteX79" fmla="*/ 1094484 w 1959100"/>
              <a:gd name="connsiteY79" fmla="*/ 910516 h 1479655"/>
              <a:gd name="connsiteX80" fmla="*/ 1087340 w 1959100"/>
              <a:gd name="connsiteY80" fmla="*/ 1001005 h 1479655"/>
              <a:gd name="connsiteX81" fmla="*/ 1039715 w 1959100"/>
              <a:gd name="connsiteY81" fmla="*/ 950998 h 1479655"/>
              <a:gd name="connsiteX82" fmla="*/ 953990 w 1959100"/>
              <a:gd name="connsiteY82" fmla="*/ 981955 h 1479655"/>
              <a:gd name="connsiteX83" fmla="*/ 1058765 w 1959100"/>
              <a:gd name="connsiteY83" fmla="*/ 1141498 h 1479655"/>
              <a:gd name="connsiteX84" fmla="*/ 1084959 w 1959100"/>
              <a:gd name="connsiteY84" fmla="*/ 1181979 h 1479655"/>
              <a:gd name="connsiteX85" fmla="*/ 1089721 w 1959100"/>
              <a:gd name="connsiteY85" fmla="*/ 1229605 h 1479655"/>
              <a:gd name="connsiteX86" fmla="*/ 1075434 w 1959100"/>
              <a:gd name="connsiteY86" fmla="*/ 1260560 h 1479655"/>
              <a:gd name="connsiteX87" fmla="*/ 1065909 w 1959100"/>
              <a:gd name="connsiteY87" fmla="*/ 1291518 h 1479655"/>
              <a:gd name="connsiteX88" fmla="*/ 873028 w 1959100"/>
              <a:gd name="connsiteY88" fmla="*/ 1001004 h 1479655"/>
              <a:gd name="connsiteX89" fmla="*/ 956371 w 1959100"/>
              <a:gd name="connsiteY89" fmla="*/ 1386767 h 1479655"/>
              <a:gd name="connsiteX90" fmla="*/ 898572 w 1959100"/>
              <a:gd name="connsiteY90" fmla="*/ 1396769 h 1479655"/>
              <a:gd name="connsiteX91" fmla="*/ 782540 w 1959100"/>
              <a:gd name="connsiteY91" fmla="*/ 1105780 h 1479655"/>
              <a:gd name="connsiteX92" fmla="*/ 737296 w 1959100"/>
              <a:gd name="connsiteY92" fmla="*/ 1312948 h 1479655"/>
              <a:gd name="connsiteX93" fmla="*/ 687289 w 1959100"/>
              <a:gd name="connsiteY93" fmla="*/ 1105781 h 1479655"/>
              <a:gd name="connsiteX94" fmla="*/ 568227 w 1959100"/>
              <a:gd name="connsiteY94" fmla="*/ 1270085 h 1479655"/>
              <a:gd name="connsiteX95" fmla="*/ 618234 w 1959100"/>
              <a:gd name="connsiteY95" fmla="*/ 1070060 h 1479655"/>
              <a:gd name="connsiteX96" fmla="*/ 458690 w 1959100"/>
              <a:gd name="connsiteY96" fmla="*/ 1277229 h 1479655"/>
              <a:gd name="connsiteX97" fmla="*/ 358677 w 1959100"/>
              <a:gd name="connsiteY97" fmla="*/ 1293898 h 1479655"/>
              <a:gd name="connsiteX98" fmla="*/ 392015 w 1959100"/>
              <a:gd name="connsiteY98" fmla="*/ 905755 h 1479655"/>
              <a:gd name="connsiteX99" fmla="*/ 325340 w 1959100"/>
              <a:gd name="connsiteY99" fmla="*/ 884323 h 1479655"/>
              <a:gd name="connsiteX100" fmla="*/ 265808 w 1959100"/>
              <a:gd name="connsiteY100" fmla="*/ 881943 h 1479655"/>
              <a:gd name="connsiteX101" fmla="*/ 41972 w 1959100"/>
              <a:gd name="connsiteY101" fmla="*/ 1136736 h 1479655"/>
              <a:gd name="connsiteX102" fmla="*/ 15777 w 1959100"/>
              <a:gd name="connsiteY102" fmla="*/ 1072443 h 1479655"/>
              <a:gd name="connsiteX103" fmla="*/ 37209 w 1959100"/>
              <a:gd name="connsiteY103" fmla="*/ 1055774 h 1479655"/>
              <a:gd name="connsiteX104" fmla="*/ 53877 w 1959100"/>
              <a:gd name="connsiteY104" fmla="*/ 1010530 h 1479655"/>
              <a:gd name="connsiteX105" fmla="*/ 46790 w 1959100"/>
              <a:gd name="connsiteY105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15940 w 1959100"/>
              <a:gd name="connsiteY71" fmla="*/ 827175 h 1479655"/>
              <a:gd name="connsiteX72" fmla="*/ 1299271 w 1959100"/>
              <a:gd name="connsiteY72" fmla="*/ 824792 h 1479655"/>
              <a:gd name="connsiteX73" fmla="*/ 1301659 w 1959100"/>
              <a:gd name="connsiteY73" fmla="*/ 755736 h 1479655"/>
              <a:gd name="connsiteX74" fmla="*/ 1258790 w 1959100"/>
              <a:gd name="connsiteY74" fmla="*/ 850985 h 1479655"/>
              <a:gd name="connsiteX75" fmla="*/ 1204021 w 1959100"/>
              <a:gd name="connsiteY75" fmla="*/ 774786 h 1479655"/>
              <a:gd name="connsiteX76" fmla="*/ 1220690 w 1959100"/>
              <a:gd name="connsiteY76" fmla="*/ 889086 h 1479655"/>
              <a:gd name="connsiteX77" fmla="*/ 1144489 w 1959100"/>
              <a:gd name="connsiteY77" fmla="*/ 822410 h 1479655"/>
              <a:gd name="connsiteX78" fmla="*/ 1094484 w 1959100"/>
              <a:gd name="connsiteY78" fmla="*/ 910516 h 1479655"/>
              <a:gd name="connsiteX79" fmla="*/ 1087340 w 1959100"/>
              <a:gd name="connsiteY79" fmla="*/ 1001005 h 1479655"/>
              <a:gd name="connsiteX80" fmla="*/ 1039715 w 1959100"/>
              <a:gd name="connsiteY80" fmla="*/ 950998 h 1479655"/>
              <a:gd name="connsiteX81" fmla="*/ 953990 w 1959100"/>
              <a:gd name="connsiteY81" fmla="*/ 981955 h 1479655"/>
              <a:gd name="connsiteX82" fmla="*/ 1058765 w 1959100"/>
              <a:gd name="connsiteY82" fmla="*/ 1141498 h 1479655"/>
              <a:gd name="connsiteX83" fmla="*/ 1084959 w 1959100"/>
              <a:gd name="connsiteY83" fmla="*/ 1181979 h 1479655"/>
              <a:gd name="connsiteX84" fmla="*/ 1089721 w 1959100"/>
              <a:gd name="connsiteY84" fmla="*/ 1229605 h 1479655"/>
              <a:gd name="connsiteX85" fmla="*/ 1075434 w 1959100"/>
              <a:gd name="connsiteY85" fmla="*/ 1260560 h 1479655"/>
              <a:gd name="connsiteX86" fmla="*/ 1065909 w 1959100"/>
              <a:gd name="connsiteY86" fmla="*/ 1291518 h 1479655"/>
              <a:gd name="connsiteX87" fmla="*/ 873028 w 1959100"/>
              <a:gd name="connsiteY87" fmla="*/ 1001004 h 1479655"/>
              <a:gd name="connsiteX88" fmla="*/ 956371 w 1959100"/>
              <a:gd name="connsiteY88" fmla="*/ 1386767 h 1479655"/>
              <a:gd name="connsiteX89" fmla="*/ 898572 w 1959100"/>
              <a:gd name="connsiteY89" fmla="*/ 1396769 h 1479655"/>
              <a:gd name="connsiteX90" fmla="*/ 782540 w 1959100"/>
              <a:gd name="connsiteY90" fmla="*/ 1105780 h 1479655"/>
              <a:gd name="connsiteX91" fmla="*/ 737296 w 1959100"/>
              <a:gd name="connsiteY91" fmla="*/ 1312948 h 1479655"/>
              <a:gd name="connsiteX92" fmla="*/ 687289 w 1959100"/>
              <a:gd name="connsiteY92" fmla="*/ 1105781 h 1479655"/>
              <a:gd name="connsiteX93" fmla="*/ 568227 w 1959100"/>
              <a:gd name="connsiteY93" fmla="*/ 1270085 h 1479655"/>
              <a:gd name="connsiteX94" fmla="*/ 618234 w 1959100"/>
              <a:gd name="connsiteY94" fmla="*/ 1070060 h 1479655"/>
              <a:gd name="connsiteX95" fmla="*/ 458690 w 1959100"/>
              <a:gd name="connsiteY95" fmla="*/ 1277229 h 1479655"/>
              <a:gd name="connsiteX96" fmla="*/ 358677 w 1959100"/>
              <a:gd name="connsiteY96" fmla="*/ 1293898 h 1479655"/>
              <a:gd name="connsiteX97" fmla="*/ 392015 w 1959100"/>
              <a:gd name="connsiteY97" fmla="*/ 905755 h 1479655"/>
              <a:gd name="connsiteX98" fmla="*/ 325340 w 1959100"/>
              <a:gd name="connsiteY98" fmla="*/ 884323 h 1479655"/>
              <a:gd name="connsiteX99" fmla="*/ 265808 w 1959100"/>
              <a:gd name="connsiteY99" fmla="*/ 881943 h 1479655"/>
              <a:gd name="connsiteX100" fmla="*/ 41972 w 1959100"/>
              <a:gd name="connsiteY100" fmla="*/ 1136736 h 1479655"/>
              <a:gd name="connsiteX101" fmla="*/ 15777 w 1959100"/>
              <a:gd name="connsiteY101" fmla="*/ 1072443 h 1479655"/>
              <a:gd name="connsiteX102" fmla="*/ 37209 w 1959100"/>
              <a:gd name="connsiteY102" fmla="*/ 1055774 h 1479655"/>
              <a:gd name="connsiteX103" fmla="*/ 53877 w 1959100"/>
              <a:gd name="connsiteY103" fmla="*/ 1010530 h 1479655"/>
              <a:gd name="connsiteX104" fmla="*/ 46790 w 1959100"/>
              <a:gd name="connsiteY104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15940 w 1959100"/>
              <a:gd name="connsiteY71" fmla="*/ 827175 h 1479655"/>
              <a:gd name="connsiteX72" fmla="*/ 1299271 w 1959100"/>
              <a:gd name="connsiteY72" fmla="*/ 824792 h 1479655"/>
              <a:gd name="connsiteX73" fmla="*/ 1301659 w 1959100"/>
              <a:gd name="connsiteY73" fmla="*/ 755736 h 1479655"/>
              <a:gd name="connsiteX74" fmla="*/ 1258790 w 1959100"/>
              <a:gd name="connsiteY74" fmla="*/ 850985 h 1479655"/>
              <a:gd name="connsiteX75" fmla="*/ 1204021 w 1959100"/>
              <a:gd name="connsiteY75" fmla="*/ 774786 h 1479655"/>
              <a:gd name="connsiteX76" fmla="*/ 1144489 w 1959100"/>
              <a:gd name="connsiteY76" fmla="*/ 822410 h 1479655"/>
              <a:gd name="connsiteX77" fmla="*/ 1094484 w 1959100"/>
              <a:gd name="connsiteY77" fmla="*/ 910516 h 1479655"/>
              <a:gd name="connsiteX78" fmla="*/ 1087340 w 1959100"/>
              <a:gd name="connsiteY78" fmla="*/ 1001005 h 1479655"/>
              <a:gd name="connsiteX79" fmla="*/ 1039715 w 1959100"/>
              <a:gd name="connsiteY79" fmla="*/ 950998 h 1479655"/>
              <a:gd name="connsiteX80" fmla="*/ 953990 w 1959100"/>
              <a:gd name="connsiteY80" fmla="*/ 981955 h 1479655"/>
              <a:gd name="connsiteX81" fmla="*/ 1058765 w 1959100"/>
              <a:gd name="connsiteY81" fmla="*/ 1141498 h 1479655"/>
              <a:gd name="connsiteX82" fmla="*/ 1084959 w 1959100"/>
              <a:gd name="connsiteY82" fmla="*/ 1181979 h 1479655"/>
              <a:gd name="connsiteX83" fmla="*/ 1089721 w 1959100"/>
              <a:gd name="connsiteY83" fmla="*/ 1229605 h 1479655"/>
              <a:gd name="connsiteX84" fmla="*/ 1075434 w 1959100"/>
              <a:gd name="connsiteY84" fmla="*/ 1260560 h 1479655"/>
              <a:gd name="connsiteX85" fmla="*/ 1065909 w 1959100"/>
              <a:gd name="connsiteY85" fmla="*/ 1291518 h 1479655"/>
              <a:gd name="connsiteX86" fmla="*/ 873028 w 1959100"/>
              <a:gd name="connsiteY86" fmla="*/ 1001004 h 1479655"/>
              <a:gd name="connsiteX87" fmla="*/ 956371 w 1959100"/>
              <a:gd name="connsiteY87" fmla="*/ 1386767 h 1479655"/>
              <a:gd name="connsiteX88" fmla="*/ 898572 w 1959100"/>
              <a:gd name="connsiteY88" fmla="*/ 1396769 h 1479655"/>
              <a:gd name="connsiteX89" fmla="*/ 782540 w 1959100"/>
              <a:gd name="connsiteY89" fmla="*/ 1105780 h 1479655"/>
              <a:gd name="connsiteX90" fmla="*/ 737296 w 1959100"/>
              <a:gd name="connsiteY90" fmla="*/ 1312948 h 1479655"/>
              <a:gd name="connsiteX91" fmla="*/ 687289 w 1959100"/>
              <a:gd name="connsiteY91" fmla="*/ 1105781 h 1479655"/>
              <a:gd name="connsiteX92" fmla="*/ 568227 w 1959100"/>
              <a:gd name="connsiteY92" fmla="*/ 1270085 h 1479655"/>
              <a:gd name="connsiteX93" fmla="*/ 618234 w 1959100"/>
              <a:gd name="connsiteY93" fmla="*/ 1070060 h 1479655"/>
              <a:gd name="connsiteX94" fmla="*/ 458690 w 1959100"/>
              <a:gd name="connsiteY94" fmla="*/ 1277229 h 1479655"/>
              <a:gd name="connsiteX95" fmla="*/ 358677 w 1959100"/>
              <a:gd name="connsiteY95" fmla="*/ 1293898 h 1479655"/>
              <a:gd name="connsiteX96" fmla="*/ 392015 w 1959100"/>
              <a:gd name="connsiteY96" fmla="*/ 905755 h 1479655"/>
              <a:gd name="connsiteX97" fmla="*/ 325340 w 1959100"/>
              <a:gd name="connsiteY97" fmla="*/ 884323 h 1479655"/>
              <a:gd name="connsiteX98" fmla="*/ 265808 w 1959100"/>
              <a:gd name="connsiteY98" fmla="*/ 881943 h 1479655"/>
              <a:gd name="connsiteX99" fmla="*/ 41972 w 1959100"/>
              <a:gd name="connsiteY99" fmla="*/ 1136736 h 1479655"/>
              <a:gd name="connsiteX100" fmla="*/ 15777 w 1959100"/>
              <a:gd name="connsiteY100" fmla="*/ 1072443 h 1479655"/>
              <a:gd name="connsiteX101" fmla="*/ 37209 w 1959100"/>
              <a:gd name="connsiteY101" fmla="*/ 1055774 h 1479655"/>
              <a:gd name="connsiteX102" fmla="*/ 53877 w 1959100"/>
              <a:gd name="connsiteY102" fmla="*/ 1010530 h 1479655"/>
              <a:gd name="connsiteX103" fmla="*/ 46790 w 1959100"/>
              <a:gd name="connsiteY103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15940 w 1959100"/>
              <a:gd name="connsiteY71" fmla="*/ 827175 h 1479655"/>
              <a:gd name="connsiteX72" fmla="*/ 1299271 w 1959100"/>
              <a:gd name="connsiteY72" fmla="*/ 824792 h 1479655"/>
              <a:gd name="connsiteX73" fmla="*/ 1301659 w 1959100"/>
              <a:gd name="connsiteY73" fmla="*/ 755736 h 1479655"/>
              <a:gd name="connsiteX74" fmla="*/ 1204021 w 1959100"/>
              <a:gd name="connsiteY74" fmla="*/ 774786 h 1479655"/>
              <a:gd name="connsiteX75" fmla="*/ 1144489 w 1959100"/>
              <a:gd name="connsiteY75" fmla="*/ 822410 h 1479655"/>
              <a:gd name="connsiteX76" fmla="*/ 1094484 w 1959100"/>
              <a:gd name="connsiteY76" fmla="*/ 910516 h 1479655"/>
              <a:gd name="connsiteX77" fmla="*/ 1087340 w 1959100"/>
              <a:gd name="connsiteY77" fmla="*/ 1001005 h 1479655"/>
              <a:gd name="connsiteX78" fmla="*/ 1039715 w 1959100"/>
              <a:gd name="connsiteY78" fmla="*/ 950998 h 1479655"/>
              <a:gd name="connsiteX79" fmla="*/ 953990 w 1959100"/>
              <a:gd name="connsiteY79" fmla="*/ 981955 h 1479655"/>
              <a:gd name="connsiteX80" fmla="*/ 1058765 w 1959100"/>
              <a:gd name="connsiteY80" fmla="*/ 1141498 h 1479655"/>
              <a:gd name="connsiteX81" fmla="*/ 1084959 w 1959100"/>
              <a:gd name="connsiteY81" fmla="*/ 1181979 h 1479655"/>
              <a:gd name="connsiteX82" fmla="*/ 1089721 w 1959100"/>
              <a:gd name="connsiteY82" fmla="*/ 1229605 h 1479655"/>
              <a:gd name="connsiteX83" fmla="*/ 1075434 w 1959100"/>
              <a:gd name="connsiteY83" fmla="*/ 1260560 h 1479655"/>
              <a:gd name="connsiteX84" fmla="*/ 1065909 w 1959100"/>
              <a:gd name="connsiteY84" fmla="*/ 1291518 h 1479655"/>
              <a:gd name="connsiteX85" fmla="*/ 873028 w 1959100"/>
              <a:gd name="connsiteY85" fmla="*/ 1001004 h 1479655"/>
              <a:gd name="connsiteX86" fmla="*/ 956371 w 1959100"/>
              <a:gd name="connsiteY86" fmla="*/ 1386767 h 1479655"/>
              <a:gd name="connsiteX87" fmla="*/ 898572 w 1959100"/>
              <a:gd name="connsiteY87" fmla="*/ 1396769 h 1479655"/>
              <a:gd name="connsiteX88" fmla="*/ 782540 w 1959100"/>
              <a:gd name="connsiteY88" fmla="*/ 1105780 h 1479655"/>
              <a:gd name="connsiteX89" fmla="*/ 737296 w 1959100"/>
              <a:gd name="connsiteY89" fmla="*/ 1312948 h 1479655"/>
              <a:gd name="connsiteX90" fmla="*/ 687289 w 1959100"/>
              <a:gd name="connsiteY90" fmla="*/ 1105781 h 1479655"/>
              <a:gd name="connsiteX91" fmla="*/ 568227 w 1959100"/>
              <a:gd name="connsiteY91" fmla="*/ 1270085 h 1479655"/>
              <a:gd name="connsiteX92" fmla="*/ 618234 w 1959100"/>
              <a:gd name="connsiteY92" fmla="*/ 1070060 h 1479655"/>
              <a:gd name="connsiteX93" fmla="*/ 458690 w 1959100"/>
              <a:gd name="connsiteY93" fmla="*/ 1277229 h 1479655"/>
              <a:gd name="connsiteX94" fmla="*/ 358677 w 1959100"/>
              <a:gd name="connsiteY94" fmla="*/ 1293898 h 1479655"/>
              <a:gd name="connsiteX95" fmla="*/ 392015 w 1959100"/>
              <a:gd name="connsiteY95" fmla="*/ 905755 h 1479655"/>
              <a:gd name="connsiteX96" fmla="*/ 325340 w 1959100"/>
              <a:gd name="connsiteY96" fmla="*/ 884323 h 1479655"/>
              <a:gd name="connsiteX97" fmla="*/ 265808 w 1959100"/>
              <a:gd name="connsiteY97" fmla="*/ 881943 h 1479655"/>
              <a:gd name="connsiteX98" fmla="*/ 41972 w 1959100"/>
              <a:gd name="connsiteY98" fmla="*/ 1136736 h 1479655"/>
              <a:gd name="connsiteX99" fmla="*/ 15777 w 1959100"/>
              <a:gd name="connsiteY99" fmla="*/ 1072443 h 1479655"/>
              <a:gd name="connsiteX100" fmla="*/ 37209 w 1959100"/>
              <a:gd name="connsiteY100" fmla="*/ 1055774 h 1479655"/>
              <a:gd name="connsiteX101" fmla="*/ 53877 w 1959100"/>
              <a:gd name="connsiteY101" fmla="*/ 1010530 h 1479655"/>
              <a:gd name="connsiteX102" fmla="*/ 46790 w 1959100"/>
              <a:gd name="connsiteY102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15940 w 1959100"/>
              <a:gd name="connsiteY71" fmla="*/ 827175 h 1479655"/>
              <a:gd name="connsiteX72" fmla="*/ 1301659 w 1959100"/>
              <a:gd name="connsiteY72" fmla="*/ 755736 h 1479655"/>
              <a:gd name="connsiteX73" fmla="*/ 1204021 w 1959100"/>
              <a:gd name="connsiteY73" fmla="*/ 774786 h 1479655"/>
              <a:gd name="connsiteX74" fmla="*/ 1144489 w 1959100"/>
              <a:gd name="connsiteY74" fmla="*/ 822410 h 1479655"/>
              <a:gd name="connsiteX75" fmla="*/ 1094484 w 1959100"/>
              <a:gd name="connsiteY75" fmla="*/ 910516 h 1479655"/>
              <a:gd name="connsiteX76" fmla="*/ 1087340 w 1959100"/>
              <a:gd name="connsiteY76" fmla="*/ 1001005 h 1479655"/>
              <a:gd name="connsiteX77" fmla="*/ 1039715 w 1959100"/>
              <a:gd name="connsiteY77" fmla="*/ 950998 h 1479655"/>
              <a:gd name="connsiteX78" fmla="*/ 953990 w 1959100"/>
              <a:gd name="connsiteY78" fmla="*/ 981955 h 1479655"/>
              <a:gd name="connsiteX79" fmla="*/ 1058765 w 1959100"/>
              <a:gd name="connsiteY79" fmla="*/ 1141498 h 1479655"/>
              <a:gd name="connsiteX80" fmla="*/ 1084959 w 1959100"/>
              <a:gd name="connsiteY80" fmla="*/ 1181979 h 1479655"/>
              <a:gd name="connsiteX81" fmla="*/ 1089721 w 1959100"/>
              <a:gd name="connsiteY81" fmla="*/ 1229605 h 1479655"/>
              <a:gd name="connsiteX82" fmla="*/ 1075434 w 1959100"/>
              <a:gd name="connsiteY82" fmla="*/ 1260560 h 1479655"/>
              <a:gd name="connsiteX83" fmla="*/ 1065909 w 1959100"/>
              <a:gd name="connsiteY83" fmla="*/ 1291518 h 1479655"/>
              <a:gd name="connsiteX84" fmla="*/ 873028 w 1959100"/>
              <a:gd name="connsiteY84" fmla="*/ 1001004 h 1479655"/>
              <a:gd name="connsiteX85" fmla="*/ 956371 w 1959100"/>
              <a:gd name="connsiteY85" fmla="*/ 1386767 h 1479655"/>
              <a:gd name="connsiteX86" fmla="*/ 898572 w 1959100"/>
              <a:gd name="connsiteY86" fmla="*/ 1396769 h 1479655"/>
              <a:gd name="connsiteX87" fmla="*/ 782540 w 1959100"/>
              <a:gd name="connsiteY87" fmla="*/ 1105780 h 1479655"/>
              <a:gd name="connsiteX88" fmla="*/ 737296 w 1959100"/>
              <a:gd name="connsiteY88" fmla="*/ 1312948 h 1479655"/>
              <a:gd name="connsiteX89" fmla="*/ 687289 w 1959100"/>
              <a:gd name="connsiteY89" fmla="*/ 1105781 h 1479655"/>
              <a:gd name="connsiteX90" fmla="*/ 568227 w 1959100"/>
              <a:gd name="connsiteY90" fmla="*/ 1270085 h 1479655"/>
              <a:gd name="connsiteX91" fmla="*/ 618234 w 1959100"/>
              <a:gd name="connsiteY91" fmla="*/ 1070060 h 1479655"/>
              <a:gd name="connsiteX92" fmla="*/ 458690 w 1959100"/>
              <a:gd name="connsiteY92" fmla="*/ 1277229 h 1479655"/>
              <a:gd name="connsiteX93" fmla="*/ 358677 w 1959100"/>
              <a:gd name="connsiteY93" fmla="*/ 1293898 h 1479655"/>
              <a:gd name="connsiteX94" fmla="*/ 392015 w 1959100"/>
              <a:gd name="connsiteY94" fmla="*/ 905755 h 1479655"/>
              <a:gd name="connsiteX95" fmla="*/ 325340 w 1959100"/>
              <a:gd name="connsiteY95" fmla="*/ 884323 h 1479655"/>
              <a:gd name="connsiteX96" fmla="*/ 265808 w 1959100"/>
              <a:gd name="connsiteY96" fmla="*/ 881943 h 1479655"/>
              <a:gd name="connsiteX97" fmla="*/ 41972 w 1959100"/>
              <a:gd name="connsiteY97" fmla="*/ 1136736 h 1479655"/>
              <a:gd name="connsiteX98" fmla="*/ 15777 w 1959100"/>
              <a:gd name="connsiteY98" fmla="*/ 1072443 h 1479655"/>
              <a:gd name="connsiteX99" fmla="*/ 37209 w 1959100"/>
              <a:gd name="connsiteY99" fmla="*/ 1055774 h 1479655"/>
              <a:gd name="connsiteX100" fmla="*/ 53877 w 1959100"/>
              <a:gd name="connsiteY100" fmla="*/ 1010530 h 1479655"/>
              <a:gd name="connsiteX101" fmla="*/ 46790 w 1959100"/>
              <a:gd name="connsiteY101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87340 w 1959100"/>
              <a:gd name="connsiteY75" fmla="*/ 1001005 h 1479655"/>
              <a:gd name="connsiteX76" fmla="*/ 1039715 w 1959100"/>
              <a:gd name="connsiteY76" fmla="*/ 950998 h 1479655"/>
              <a:gd name="connsiteX77" fmla="*/ 953990 w 1959100"/>
              <a:gd name="connsiteY77" fmla="*/ 981955 h 1479655"/>
              <a:gd name="connsiteX78" fmla="*/ 1058765 w 1959100"/>
              <a:gd name="connsiteY78" fmla="*/ 1141498 h 1479655"/>
              <a:gd name="connsiteX79" fmla="*/ 1084959 w 1959100"/>
              <a:gd name="connsiteY79" fmla="*/ 1181979 h 1479655"/>
              <a:gd name="connsiteX80" fmla="*/ 1089721 w 1959100"/>
              <a:gd name="connsiteY80" fmla="*/ 1229605 h 1479655"/>
              <a:gd name="connsiteX81" fmla="*/ 1075434 w 1959100"/>
              <a:gd name="connsiteY81" fmla="*/ 1260560 h 1479655"/>
              <a:gd name="connsiteX82" fmla="*/ 1065909 w 1959100"/>
              <a:gd name="connsiteY82" fmla="*/ 1291518 h 1479655"/>
              <a:gd name="connsiteX83" fmla="*/ 873028 w 1959100"/>
              <a:gd name="connsiteY83" fmla="*/ 1001004 h 1479655"/>
              <a:gd name="connsiteX84" fmla="*/ 956371 w 1959100"/>
              <a:gd name="connsiteY84" fmla="*/ 1386767 h 1479655"/>
              <a:gd name="connsiteX85" fmla="*/ 898572 w 1959100"/>
              <a:gd name="connsiteY85" fmla="*/ 1396769 h 1479655"/>
              <a:gd name="connsiteX86" fmla="*/ 782540 w 1959100"/>
              <a:gd name="connsiteY86" fmla="*/ 1105780 h 1479655"/>
              <a:gd name="connsiteX87" fmla="*/ 737296 w 1959100"/>
              <a:gd name="connsiteY87" fmla="*/ 1312948 h 1479655"/>
              <a:gd name="connsiteX88" fmla="*/ 687289 w 1959100"/>
              <a:gd name="connsiteY88" fmla="*/ 1105781 h 1479655"/>
              <a:gd name="connsiteX89" fmla="*/ 568227 w 1959100"/>
              <a:gd name="connsiteY89" fmla="*/ 1270085 h 1479655"/>
              <a:gd name="connsiteX90" fmla="*/ 618234 w 1959100"/>
              <a:gd name="connsiteY90" fmla="*/ 1070060 h 1479655"/>
              <a:gd name="connsiteX91" fmla="*/ 458690 w 1959100"/>
              <a:gd name="connsiteY91" fmla="*/ 1277229 h 1479655"/>
              <a:gd name="connsiteX92" fmla="*/ 358677 w 1959100"/>
              <a:gd name="connsiteY92" fmla="*/ 1293898 h 1479655"/>
              <a:gd name="connsiteX93" fmla="*/ 392015 w 1959100"/>
              <a:gd name="connsiteY93" fmla="*/ 905755 h 1479655"/>
              <a:gd name="connsiteX94" fmla="*/ 325340 w 1959100"/>
              <a:gd name="connsiteY94" fmla="*/ 884323 h 1479655"/>
              <a:gd name="connsiteX95" fmla="*/ 265808 w 1959100"/>
              <a:gd name="connsiteY95" fmla="*/ 881943 h 1479655"/>
              <a:gd name="connsiteX96" fmla="*/ 41972 w 1959100"/>
              <a:gd name="connsiteY96" fmla="*/ 1136736 h 1479655"/>
              <a:gd name="connsiteX97" fmla="*/ 15777 w 1959100"/>
              <a:gd name="connsiteY97" fmla="*/ 1072443 h 1479655"/>
              <a:gd name="connsiteX98" fmla="*/ 37209 w 1959100"/>
              <a:gd name="connsiteY98" fmla="*/ 1055774 h 1479655"/>
              <a:gd name="connsiteX99" fmla="*/ 53877 w 1959100"/>
              <a:gd name="connsiteY99" fmla="*/ 1010530 h 1479655"/>
              <a:gd name="connsiteX100" fmla="*/ 46790 w 1959100"/>
              <a:gd name="connsiteY100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87340 w 1959100"/>
              <a:gd name="connsiteY75" fmla="*/ 1001005 h 1479655"/>
              <a:gd name="connsiteX76" fmla="*/ 1039715 w 1959100"/>
              <a:gd name="connsiteY76" fmla="*/ 950998 h 1479655"/>
              <a:gd name="connsiteX77" fmla="*/ 953990 w 1959100"/>
              <a:gd name="connsiteY77" fmla="*/ 981955 h 1479655"/>
              <a:gd name="connsiteX78" fmla="*/ 1058765 w 1959100"/>
              <a:gd name="connsiteY78" fmla="*/ 1141498 h 1479655"/>
              <a:gd name="connsiteX79" fmla="*/ 1084959 w 1959100"/>
              <a:gd name="connsiteY79" fmla="*/ 1181979 h 1479655"/>
              <a:gd name="connsiteX80" fmla="*/ 1089721 w 1959100"/>
              <a:gd name="connsiteY80" fmla="*/ 1229605 h 1479655"/>
              <a:gd name="connsiteX81" fmla="*/ 1075434 w 1959100"/>
              <a:gd name="connsiteY81" fmla="*/ 1260560 h 1479655"/>
              <a:gd name="connsiteX82" fmla="*/ 1065909 w 1959100"/>
              <a:gd name="connsiteY82" fmla="*/ 1291518 h 1479655"/>
              <a:gd name="connsiteX83" fmla="*/ 873028 w 1959100"/>
              <a:gd name="connsiteY83" fmla="*/ 1001004 h 1479655"/>
              <a:gd name="connsiteX84" fmla="*/ 956371 w 1959100"/>
              <a:gd name="connsiteY84" fmla="*/ 1386767 h 1479655"/>
              <a:gd name="connsiteX85" fmla="*/ 898572 w 1959100"/>
              <a:gd name="connsiteY85" fmla="*/ 1396769 h 1479655"/>
              <a:gd name="connsiteX86" fmla="*/ 782540 w 1959100"/>
              <a:gd name="connsiteY86" fmla="*/ 1105780 h 1479655"/>
              <a:gd name="connsiteX87" fmla="*/ 687289 w 1959100"/>
              <a:gd name="connsiteY87" fmla="*/ 1105781 h 1479655"/>
              <a:gd name="connsiteX88" fmla="*/ 568227 w 1959100"/>
              <a:gd name="connsiteY88" fmla="*/ 1270085 h 1479655"/>
              <a:gd name="connsiteX89" fmla="*/ 618234 w 1959100"/>
              <a:gd name="connsiteY89" fmla="*/ 1070060 h 1479655"/>
              <a:gd name="connsiteX90" fmla="*/ 458690 w 1959100"/>
              <a:gd name="connsiteY90" fmla="*/ 1277229 h 1479655"/>
              <a:gd name="connsiteX91" fmla="*/ 358677 w 1959100"/>
              <a:gd name="connsiteY91" fmla="*/ 1293898 h 1479655"/>
              <a:gd name="connsiteX92" fmla="*/ 392015 w 1959100"/>
              <a:gd name="connsiteY92" fmla="*/ 905755 h 1479655"/>
              <a:gd name="connsiteX93" fmla="*/ 325340 w 1959100"/>
              <a:gd name="connsiteY93" fmla="*/ 884323 h 1479655"/>
              <a:gd name="connsiteX94" fmla="*/ 265808 w 1959100"/>
              <a:gd name="connsiteY94" fmla="*/ 881943 h 1479655"/>
              <a:gd name="connsiteX95" fmla="*/ 41972 w 1959100"/>
              <a:gd name="connsiteY95" fmla="*/ 1136736 h 1479655"/>
              <a:gd name="connsiteX96" fmla="*/ 15777 w 1959100"/>
              <a:gd name="connsiteY96" fmla="*/ 1072443 h 1479655"/>
              <a:gd name="connsiteX97" fmla="*/ 37209 w 1959100"/>
              <a:gd name="connsiteY97" fmla="*/ 1055774 h 1479655"/>
              <a:gd name="connsiteX98" fmla="*/ 53877 w 1959100"/>
              <a:gd name="connsiteY98" fmla="*/ 1010530 h 1479655"/>
              <a:gd name="connsiteX99" fmla="*/ 46790 w 1959100"/>
              <a:gd name="connsiteY99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87340 w 1959100"/>
              <a:gd name="connsiteY75" fmla="*/ 1001005 h 1479655"/>
              <a:gd name="connsiteX76" fmla="*/ 1039715 w 1959100"/>
              <a:gd name="connsiteY76" fmla="*/ 950998 h 1479655"/>
              <a:gd name="connsiteX77" fmla="*/ 953990 w 1959100"/>
              <a:gd name="connsiteY77" fmla="*/ 981955 h 1479655"/>
              <a:gd name="connsiteX78" fmla="*/ 1058765 w 1959100"/>
              <a:gd name="connsiteY78" fmla="*/ 1141498 h 1479655"/>
              <a:gd name="connsiteX79" fmla="*/ 1084959 w 1959100"/>
              <a:gd name="connsiteY79" fmla="*/ 1181979 h 1479655"/>
              <a:gd name="connsiteX80" fmla="*/ 1089721 w 1959100"/>
              <a:gd name="connsiteY80" fmla="*/ 1229605 h 1479655"/>
              <a:gd name="connsiteX81" fmla="*/ 1075434 w 1959100"/>
              <a:gd name="connsiteY81" fmla="*/ 1260560 h 1479655"/>
              <a:gd name="connsiteX82" fmla="*/ 1065909 w 1959100"/>
              <a:gd name="connsiteY82" fmla="*/ 1291518 h 1479655"/>
              <a:gd name="connsiteX83" fmla="*/ 873028 w 1959100"/>
              <a:gd name="connsiteY83" fmla="*/ 1001004 h 1479655"/>
              <a:gd name="connsiteX84" fmla="*/ 956371 w 1959100"/>
              <a:gd name="connsiteY84" fmla="*/ 1386767 h 1479655"/>
              <a:gd name="connsiteX85" fmla="*/ 782540 w 1959100"/>
              <a:gd name="connsiteY85" fmla="*/ 1105780 h 1479655"/>
              <a:gd name="connsiteX86" fmla="*/ 687289 w 1959100"/>
              <a:gd name="connsiteY86" fmla="*/ 1105781 h 1479655"/>
              <a:gd name="connsiteX87" fmla="*/ 568227 w 1959100"/>
              <a:gd name="connsiteY87" fmla="*/ 1270085 h 1479655"/>
              <a:gd name="connsiteX88" fmla="*/ 618234 w 1959100"/>
              <a:gd name="connsiteY88" fmla="*/ 1070060 h 1479655"/>
              <a:gd name="connsiteX89" fmla="*/ 458690 w 1959100"/>
              <a:gd name="connsiteY89" fmla="*/ 1277229 h 1479655"/>
              <a:gd name="connsiteX90" fmla="*/ 358677 w 1959100"/>
              <a:gd name="connsiteY90" fmla="*/ 1293898 h 1479655"/>
              <a:gd name="connsiteX91" fmla="*/ 392015 w 1959100"/>
              <a:gd name="connsiteY91" fmla="*/ 905755 h 1479655"/>
              <a:gd name="connsiteX92" fmla="*/ 325340 w 1959100"/>
              <a:gd name="connsiteY92" fmla="*/ 884323 h 1479655"/>
              <a:gd name="connsiteX93" fmla="*/ 265808 w 1959100"/>
              <a:gd name="connsiteY93" fmla="*/ 881943 h 1479655"/>
              <a:gd name="connsiteX94" fmla="*/ 41972 w 1959100"/>
              <a:gd name="connsiteY94" fmla="*/ 1136736 h 1479655"/>
              <a:gd name="connsiteX95" fmla="*/ 15777 w 1959100"/>
              <a:gd name="connsiteY95" fmla="*/ 1072443 h 1479655"/>
              <a:gd name="connsiteX96" fmla="*/ 37209 w 1959100"/>
              <a:gd name="connsiteY96" fmla="*/ 1055774 h 1479655"/>
              <a:gd name="connsiteX97" fmla="*/ 53877 w 1959100"/>
              <a:gd name="connsiteY97" fmla="*/ 1010530 h 1479655"/>
              <a:gd name="connsiteX98" fmla="*/ 46790 w 1959100"/>
              <a:gd name="connsiteY98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87340 w 1959100"/>
              <a:gd name="connsiteY75" fmla="*/ 1001005 h 1479655"/>
              <a:gd name="connsiteX76" fmla="*/ 1039715 w 1959100"/>
              <a:gd name="connsiteY76" fmla="*/ 950998 h 1479655"/>
              <a:gd name="connsiteX77" fmla="*/ 953990 w 1959100"/>
              <a:gd name="connsiteY77" fmla="*/ 981955 h 1479655"/>
              <a:gd name="connsiteX78" fmla="*/ 1058765 w 1959100"/>
              <a:gd name="connsiteY78" fmla="*/ 1141498 h 1479655"/>
              <a:gd name="connsiteX79" fmla="*/ 1084959 w 1959100"/>
              <a:gd name="connsiteY79" fmla="*/ 1181979 h 1479655"/>
              <a:gd name="connsiteX80" fmla="*/ 1089721 w 1959100"/>
              <a:gd name="connsiteY80" fmla="*/ 1229605 h 1479655"/>
              <a:gd name="connsiteX81" fmla="*/ 1075434 w 1959100"/>
              <a:gd name="connsiteY81" fmla="*/ 1260560 h 1479655"/>
              <a:gd name="connsiteX82" fmla="*/ 1065909 w 1959100"/>
              <a:gd name="connsiteY82" fmla="*/ 1291518 h 1479655"/>
              <a:gd name="connsiteX83" fmla="*/ 873028 w 1959100"/>
              <a:gd name="connsiteY83" fmla="*/ 1001004 h 1479655"/>
              <a:gd name="connsiteX84" fmla="*/ 782540 w 1959100"/>
              <a:gd name="connsiteY84" fmla="*/ 1105780 h 1479655"/>
              <a:gd name="connsiteX85" fmla="*/ 687289 w 1959100"/>
              <a:gd name="connsiteY85" fmla="*/ 1105781 h 1479655"/>
              <a:gd name="connsiteX86" fmla="*/ 568227 w 1959100"/>
              <a:gd name="connsiteY86" fmla="*/ 1270085 h 1479655"/>
              <a:gd name="connsiteX87" fmla="*/ 618234 w 1959100"/>
              <a:gd name="connsiteY87" fmla="*/ 1070060 h 1479655"/>
              <a:gd name="connsiteX88" fmla="*/ 458690 w 1959100"/>
              <a:gd name="connsiteY88" fmla="*/ 1277229 h 1479655"/>
              <a:gd name="connsiteX89" fmla="*/ 358677 w 1959100"/>
              <a:gd name="connsiteY89" fmla="*/ 1293898 h 1479655"/>
              <a:gd name="connsiteX90" fmla="*/ 392015 w 1959100"/>
              <a:gd name="connsiteY90" fmla="*/ 905755 h 1479655"/>
              <a:gd name="connsiteX91" fmla="*/ 325340 w 1959100"/>
              <a:gd name="connsiteY91" fmla="*/ 884323 h 1479655"/>
              <a:gd name="connsiteX92" fmla="*/ 265808 w 1959100"/>
              <a:gd name="connsiteY92" fmla="*/ 881943 h 1479655"/>
              <a:gd name="connsiteX93" fmla="*/ 41972 w 1959100"/>
              <a:gd name="connsiteY93" fmla="*/ 1136736 h 1479655"/>
              <a:gd name="connsiteX94" fmla="*/ 15777 w 1959100"/>
              <a:gd name="connsiteY94" fmla="*/ 1072443 h 1479655"/>
              <a:gd name="connsiteX95" fmla="*/ 37209 w 1959100"/>
              <a:gd name="connsiteY95" fmla="*/ 1055774 h 1479655"/>
              <a:gd name="connsiteX96" fmla="*/ 53877 w 1959100"/>
              <a:gd name="connsiteY96" fmla="*/ 1010530 h 1479655"/>
              <a:gd name="connsiteX97" fmla="*/ 46790 w 1959100"/>
              <a:gd name="connsiteY97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87340 w 1959100"/>
              <a:gd name="connsiteY75" fmla="*/ 1001005 h 1479655"/>
              <a:gd name="connsiteX76" fmla="*/ 1039715 w 1959100"/>
              <a:gd name="connsiteY76" fmla="*/ 950998 h 1479655"/>
              <a:gd name="connsiteX77" fmla="*/ 953990 w 1959100"/>
              <a:gd name="connsiteY77" fmla="*/ 981955 h 1479655"/>
              <a:gd name="connsiteX78" fmla="*/ 1058765 w 1959100"/>
              <a:gd name="connsiteY78" fmla="*/ 1141498 h 1479655"/>
              <a:gd name="connsiteX79" fmla="*/ 1084959 w 1959100"/>
              <a:gd name="connsiteY79" fmla="*/ 1181979 h 1479655"/>
              <a:gd name="connsiteX80" fmla="*/ 1089721 w 1959100"/>
              <a:gd name="connsiteY80" fmla="*/ 1229605 h 1479655"/>
              <a:gd name="connsiteX81" fmla="*/ 1075434 w 1959100"/>
              <a:gd name="connsiteY81" fmla="*/ 1260560 h 1479655"/>
              <a:gd name="connsiteX82" fmla="*/ 873028 w 1959100"/>
              <a:gd name="connsiteY82" fmla="*/ 1001004 h 1479655"/>
              <a:gd name="connsiteX83" fmla="*/ 782540 w 1959100"/>
              <a:gd name="connsiteY83" fmla="*/ 1105780 h 1479655"/>
              <a:gd name="connsiteX84" fmla="*/ 687289 w 1959100"/>
              <a:gd name="connsiteY84" fmla="*/ 1105781 h 1479655"/>
              <a:gd name="connsiteX85" fmla="*/ 568227 w 1959100"/>
              <a:gd name="connsiteY85" fmla="*/ 1270085 h 1479655"/>
              <a:gd name="connsiteX86" fmla="*/ 618234 w 1959100"/>
              <a:gd name="connsiteY86" fmla="*/ 1070060 h 1479655"/>
              <a:gd name="connsiteX87" fmla="*/ 458690 w 1959100"/>
              <a:gd name="connsiteY87" fmla="*/ 1277229 h 1479655"/>
              <a:gd name="connsiteX88" fmla="*/ 358677 w 1959100"/>
              <a:gd name="connsiteY88" fmla="*/ 1293898 h 1479655"/>
              <a:gd name="connsiteX89" fmla="*/ 392015 w 1959100"/>
              <a:gd name="connsiteY89" fmla="*/ 905755 h 1479655"/>
              <a:gd name="connsiteX90" fmla="*/ 325340 w 1959100"/>
              <a:gd name="connsiteY90" fmla="*/ 884323 h 1479655"/>
              <a:gd name="connsiteX91" fmla="*/ 265808 w 1959100"/>
              <a:gd name="connsiteY91" fmla="*/ 881943 h 1479655"/>
              <a:gd name="connsiteX92" fmla="*/ 41972 w 1959100"/>
              <a:gd name="connsiteY92" fmla="*/ 1136736 h 1479655"/>
              <a:gd name="connsiteX93" fmla="*/ 15777 w 1959100"/>
              <a:gd name="connsiteY93" fmla="*/ 1072443 h 1479655"/>
              <a:gd name="connsiteX94" fmla="*/ 37209 w 1959100"/>
              <a:gd name="connsiteY94" fmla="*/ 1055774 h 1479655"/>
              <a:gd name="connsiteX95" fmla="*/ 53877 w 1959100"/>
              <a:gd name="connsiteY95" fmla="*/ 1010530 h 1479655"/>
              <a:gd name="connsiteX96" fmla="*/ 46790 w 1959100"/>
              <a:gd name="connsiteY96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87340 w 1959100"/>
              <a:gd name="connsiteY75" fmla="*/ 1001005 h 1479655"/>
              <a:gd name="connsiteX76" fmla="*/ 1039715 w 1959100"/>
              <a:gd name="connsiteY76" fmla="*/ 950998 h 1479655"/>
              <a:gd name="connsiteX77" fmla="*/ 953990 w 1959100"/>
              <a:gd name="connsiteY77" fmla="*/ 981955 h 1479655"/>
              <a:gd name="connsiteX78" fmla="*/ 1058765 w 1959100"/>
              <a:gd name="connsiteY78" fmla="*/ 1141498 h 1479655"/>
              <a:gd name="connsiteX79" fmla="*/ 1084959 w 1959100"/>
              <a:gd name="connsiteY79" fmla="*/ 1181979 h 1479655"/>
              <a:gd name="connsiteX80" fmla="*/ 1089721 w 1959100"/>
              <a:gd name="connsiteY80" fmla="*/ 1229605 h 1479655"/>
              <a:gd name="connsiteX81" fmla="*/ 873028 w 1959100"/>
              <a:gd name="connsiteY81" fmla="*/ 1001004 h 1479655"/>
              <a:gd name="connsiteX82" fmla="*/ 782540 w 1959100"/>
              <a:gd name="connsiteY82" fmla="*/ 1105780 h 1479655"/>
              <a:gd name="connsiteX83" fmla="*/ 687289 w 1959100"/>
              <a:gd name="connsiteY83" fmla="*/ 1105781 h 1479655"/>
              <a:gd name="connsiteX84" fmla="*/ 568227 w 1959100"/>
              <a:gd name="connsiteY84" fmla="*/ 1270085 h 1479655"/>
              <a:gd name="connsiteX85" fmla="*/ 618234 w 1959100"/>
              <a:gd name="connsiteY85" fmla="*/ 1070060 h 1479655"/>
              <a:gd name="connsiteX86" fmla="*/ 458690 w 1959100"/>
              <a:gd name="connsiteY86" fmla="*/ 1277229 h 1479655"/>
              <a:gd name="connsiteX87" fmla="*/ 358677 w 1959100"/>
              <a:gd name="connsiteY87" fmla="*/ 1293898 h 1479655"/>
              <a:gd name="connsiteX88" fmla="*/ 392015 w 1959100"/>
              <a:gd name="connsiteY88" fmla="*/ 905755 h 1479655"/>
              <a:gd name="connsiteX89" fmla="*/ 325340 w 1959100"/>
              <a:gd name="connsiteY89" fmla="*/ 884323 h 1479655"/>
              <a:gd name="connsiteX90" fmla="*/ 265808 w 1959100"/>
              <a:gd name="connsiteY90" fmla="*/ 881943 h 1479655"/>
              <a:gd name="connsiteX91" fmla="*/ 41972 w 1959100"/>
              <a:gd name="connsiteY91" fmla="*/ 1136736 h 1479655"/>
              <a:gd name="connsiteX92" fmla="*/ 15777 w 1959100"/>
              <a:gd name="connsiteY92" fmla="*/ 1072443 h 1479655"/>
              <a:gd name="connsiteX93" fmla="*/ 37209 w 1959100"/>
              <a:gd name="connsiteY93" fmla="*/ 1055774 h 1479655"/>
              <a:gd name="connsiteX94" fmla="*/ 53877 w 1959100"/>
              <a:gd name="connsiteY94" fmla="*/ 1010530 h 1479655"/>
              <a:gd name="connsiteX95" fmla="*/ 46790 w 1959100"/>
              <a:gd name="connsiteY95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87340 w 1959100"/>
              <a:gd name="connsiteY75" fmla="*/ 1001005 h 1479655"/>
              <a:gd name="connsiteX76" fmla="*/ 1039715 w 1959100"/>
              <a:gd name="connsiteY76" fmla="*/ 950998 h 1479655"/>
              <a:gd name="connsiteX77" fmla="*/ 953990 w 1959100"/>
              <a:gd name="connsiteY77" fmla="*/ 981955 h 1479655"/>
              <a:gd name="connsiteX78" fmla="*/ 1058765 w 1959100"/>
              <a:gd name="connsiteY78" fmla="*/ 1141498 h 1479655"/>
              <a:gd name="connsiteX79" fmla="*/ 1084959 w 1959100"/>
              <a:gd name="connsiteY79" fmla="*/ 1181979 h 1479655"/>
              <a:gd name="connsiteX80" fmla="*/ 873028 w 1959100"/>
              <a:gd name="connsiteY80" fmla="*/ 1001004 h 1479655"/>
              <a:gd name="connsiteX81" fmla="*/ 782540 w 1959100"/>
              <a:gd name="connsiteY81" fmla="*/ 1105780 h 1479655"/>
              <a:gd name="connsiteX82" fmla="*/ 687289 w 1959100"/>
              <a:gd name="connsiteY82" fmla="*/ 1105781 h 1479655"/>
              <a:gd name="connsiteX83" fmla="*/ 568227 w 1959100"/>
              <a:gd name="connsiteY83" fmla="*/ 1270085 h 1479655"/>
              <a:gd name="connsiteX84" fmla="*/ 618234 w 1959100"/>
              <a:gd name="connsiteY84" fmla="*/ 1070060 h 1479655"/>
              <a:gd name="connsiteX85" fmla="*/ 458690 w 1959100"/>
              <a:gd name="connsiteY85" fmla="*/ 1277229 h 1479655"/>
              <a:gd name="connsiteX86" fmla="*/ 358677 w 1959100"/>
              <a:gd name="connsiteY86" fmla="*/ 1293898 h 1479655"/>
              <a:gd name="connsiteX87" fmla="*/ 392015 w 1959100"/>
              <a:gd name="connsiteY87" fmla="*/ 905755 h 1479655"/>
              <a:gd name="connsiteX88" fmla="*/ 325340 w 1959100"/>
              <a:gd name="connsiteY88" fmla="*/ 884323 h 1479655"/>
              <a:gd name="connsiteX89" fmla="*/ 265808 w 1959100"/>
              <a:gd name="connsiteY89" fmla="*/ 881943 h 1479655"/>
              <a:gd name="connsiteX90" fmla="*/ 41972 w 1959100"/>
              <a:gd name="connsiteY90" fmla="*/ 1136736 h 1479655"/>
              <a:gd name="connsiteX91" fmla="*/ 15777 w 1959100"/>
              <a:gd name="connsiteY91" fmla="*/ 1072443 h 1479655"/>
              <a:gd name="connsiteX92" fmla="*/ 37209 w 1959100"/>
              <a:gd name="connsiteY92" fmla="*/ 1055774 h 1479655"/>
              <a:gd name="connsiteX93" fmla="*/ 53877 w 1959100"/>
              <a:gd name="connsiteY93" fmla="*/ 1010530 h 1479655"/>
              <a:gd name="connsiteX94" fmla="*/ 46790 w 1959100"/>
              <a:gd name="connsiteY94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87340 w 1959100"/>
              <a:gd name="connsiteY75" fmla="*/ 1001005 h 1479655"/>
              <a:gd name="connsiteX76" fmla="*/ 1039715 w 1959100"/>
              <a:gd name="connsiteY76" fmla="*/ 950998 h 1479655"/>
              <a:gd name="connsiteX77" fmla="*/ 953990 w 1959100"/>
              <a:gd name="connsiteY77" fmla="*/ 981955 h 1479655"/>
              <a:gd name="connsiteX78" fmla="*/ 1058765 w 1959100"/>
              <a:gd name="connsiteY78" fmla="*/ 1141498 h 1479655"/>
              <a:gd name="connsiteX79" fmla="*/ 873028 w 1959100"/>
              <a:gd name="connsiteY79" fmla="*/ 1001004 h 1479655"/>
              <a:gd name="connsiteX80" fmla="*/ 782540 w 1959100"/>
              <a:gd name="connsiteY80" fmla="*/ 1105780 h 1479655"/>
              <a:gd name="connsiteX81" fmla="*/ 687289 w 1959100"/>
              <a:gd name="connsiteY81" fmla="*/ 1105781 h 1479655"/>
              <a:gd name="connsiteX82" fmla="*/ 568227 w 1959100"/>
              <a:gd name="connsiteY82" fmla="*/ 1270085 h 1479655"/>
              <a:gd name="connsiteX83" fmla="*/ 618234 w 1959100"/>
              <a:gd name="connsiteY83" fmla="*/ 1070060 h 1479655"/>
              <a:gd name="connsiteX84" fmla="*/ 458690 w 1959100"/>
              <a:gd name="connsiteY84" fmla="*/ 1277229 h 1479655"/>
              <a:gd name="connsiteX85" fmla="*/ 358677 w 1959100"/>
              <a:gd name="connsiteY85" fmla="*/ 1293898 h 1479655"/>
              <a:gd name="connsiteX86" fmla="*/ 392015 w 1959100"/>
              <a:gd name="connsiteY86" fmla="*/ 905755 h 1479655"/>
              <a:gd name="connsiteX87" fmla="*/ 325340 w 1959100"/>
              <a:gd name="connsiteY87" fmla="*/ 884323 h 1479655"/>
              <a:gd name="connsiteX88" fmla="*/ 265808 w 1959100"/>
              <a:gd name="connsiteY88" fmla="*/ 881943 h 1479655"/>
              <a:gd name="connsiteX89" fmla="*/ 41972 w 1959100"/>
              <a:gd name="connsiteY89" fmla="*/ 1136736 h 1479655"/>
              <a:gd name="connsiteX90" fmla="*/ 15777 w 1959100"/>
              <a:gd name="connsiteY90" fmla="*/ 1072443 h 1479655"/>
              <a:gd name="connsiteX91" fmla="*/ 37209 w 1959100"/>
              <a:gd name="connsiteY91" fmla="*/ 1055774 h 1479655"/>
              <a:gd name="connsiteX92" fmla="*/ 53877 w 1959100"/>
              <a:gd name="connsiteY92" fmla="*/ 1010530 h 1479655"/>
              <a:gd name="connsiteX93" fmla="*/ 46790 w 1959100"/>
              <a:gd name="connsiteY93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39715 w 1959100"/>
              <a:gd name="connsiteY75" fmla="*/ 950998 h 1479655"/>
              <a:gd name="connsiteX76" fmla="*/ 953990 w 1959100"/>
              <a:gd name="connsiteY76" fmla="*/ 981955 h 1479655"/>
              <a:gd name="connsiteX77" fmla="*/ 1058765 w 1959100"/>
              <a:gd name="connsiteY77" fmla="*/ 1141498 h 1479655"/>
              <a:gd name="connsiteX78" fmla="*/ 873028 w 1959100"/>
              <a:gd name="connsiteY78" fmla="*/ 1001004 h 1479655"/>
              <a:gd name="connsiteX79" fmla="*/ 782540 w 1959100"/>
              <a:gd name="connsiteY79" fmla="*/ 1105780 h 1479655"/>
              <a:gd name="connsiteX80" fmla="*/ 687289 w 1959100"/>
              <a:gd name="connsiteY80" fmla="*/ 1105781 h 1479655"/>
              <a:gd name="connsiteX81" fmla="*/ 568227 w 1959100"/>
              <a:gd name="connsiteY81" fmla="*/ 1270085 h 1479655"/>
              <a:gd name="connsiteX82" fmla="*/ 618234 w 1959100"/>
              <a:gd name="connsiteY82" fmla="*/ 1070060 h 1479655"/>
              <a:gd name="connsiteX83" fmla="*/ 458690 w 1959100"/>
              <a:gd name="connsiteY83" fmla="*/ 1277229 h 1479655"/>
              <a:gd name="connsiteX84" fmla="*/ 358677 w 1959100"/>
              <a:gd name="connsiteY84" fmla="*/ 1293898 h 1479655"/>
              <a:gd name="connsiteX85" fmla="*/ 392015 w 1959100"/>
              <a:gd name="connsiteY85" fmla="*/ 905755 h 1479655"/>
              <a:gd name="connsiteX86" fmla="*/ 325340 w 1959100"/>
              <a:gd name="connsiteY86" fmla="*/ 884323 h 1479655"/>
              <a:gd name="connsiteX87" fmla="*/ 265808 w 1959100"/>
              <a:gd name="connsiteY87" fmla="*/ 881943 h 1479655"/>
              <a:gd name="connsiteX88" fmla="*/ 41972 w 1959100"/>
              <a:gd name="connsiteY88" fmla="*/ 1136736 h 1479655"/>
              <a:gd name="connsiteX89" fmla="*/ 15777 w 1959100"/>
              <a:gd name="connsiteY89" fmla="*/ 1072443 h 1479655"/>
              <a:gd name="connsiteX90" fmla="*/ 37209 w 1959100"/>
              <a:gd name="connsiteY90" fmla="*/ 1055774 h 1479655"/>
              <a:gd name="connsiteX91" fmla="*/ 53877 w 1959100"/>
              <a:gd name="connsiteY91" fmla="*/ 1010530 h 1479655"/>
              <a:gd name="connsiteX92" fmla="*/ 46790 w 1959100"/>
              <a:gd name="connsiteY92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39715 w 1959100"/>
              <a:gd name="connsiteY75" fmla="*/ 950998 h 1479655"/>
              <a:gd name="connsiteX76" fmla="*/ 953990 w 1959100"/>
              <a:gd name="connsiteY76" fmla="*/ 981955 h 1479655"/>
              <a:gd name="connsiteX77" fmla="*/ 873028 w 1959100"/>
              <a:gd name="connsiteY77" fmla="*/ 1001004 h 1479655"/>
              <a:gd name="connsiteX78" fmla="*/ 782540 w 1959100"/>
              <a:gd name="connsiteY78" fmla="*/ 1105780 h 1479655"/>
              <a:gd name="connsiteX79" fmla="*/ 687289 w 1959100"/>
              <a:gd name="connsiteY79" fmla="*/ 1105781 h 1479655"/>
              <a:gd name="connsiteX80" fmla="*/ 568227 w 1959100"/>
              <a:gd name="connsiteY80" fmla="*/ 1270085 h 1479655"/>
              <a:gd name="connsiteX81" fmla="*/ 618234 w 1959100"/>
              <a:gd name="connsiteY81" fmla="*/ 1070060 h 1479655"/>
              <a:gd name="connsiteX82" fmla="*/ 458690 w 1959100"/>
              <a:gd name="connsiteY82" fmla="*/ 1277229 h 1479655"/>
              <a:gd name="connsiteX83" fmla="*/ 358677 w 1959100"/>
              <a:gd name="connsiteY83" fmla="*/ 1293898 h 1479655"/>
              <a:gd name="connsiteX84" fmla="*/ 392015 w 1959100"/>
              <a:gd name="connsiteY84" fmla="*/ 905755 h 1479655"/>
              <a:gd name="connsiteX85" fmla="*/ 325340 w 1959100"/>
              <a:gd name="connsiteY85" fmla="*/ 884323 h 1479655"/>
              <a:gd name="connsiteX86" fmla="*/ 265808 w 1959100"/>
              <a:gd name="connsiteY86" fmla="*/ 881943 h 1479655"/>
              <a:gd name="connsiteX87" fmla="*/ 41972 w 1959100"/>
              <a:gd name="connsiteY87" fmla="*/ 1136736 h 1479655"/>
              <a:gd name="connsiteX88" fmla="*/ 15777 w 1959100"/>
              <a:gd name="connsiteY88" fmla="*/ 1072443 h 1479655"/>
              <a:gd name="connsiteX89" fmla="*/ 37209 w 1959100"/>
              <a:gd name="connsiteY89" fmla="*/ 1055774 h 1479655"/>
              <a:gd name="connsiteX90" fmla="*/ 53877 w 1959100"/>
              <a:gd name="connsiteY90" fmla="*/ 1010530 h 1479655"/>
              <a:gd name="connsiteX91" fmla="*/ 46790 w 1959100"/>
              <a:gd name="connsiteY91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39715 w 1959100"/>
              <a:gd name="connsiteY75" fmla="*/ 950998 h 1479655"/>
              <a:gd name="connsiteX76" fmla="*/ 953990 w 1959100"/>
              <a:gd name="connsiteY76" fmla="*/ 981955 h 1479655"/>
              <a:gd name="connsiteX77" fmla="*/ 873028 w 1959100"/>
              <a:gd name="connsiteY77" fmla="*/ 1001004 h 1479655"/>
              <a:gd name="connsiteX78" fmla="*/ 782540 w 1959100"/>
              <a:gd name="connsiteY78" fmla="*/ 1105780 h 1479655"/>
              <a:gd name="connsiteX79" fmla="*/ 687289 w 1959100"/>
              <a:gd name="connsiteY79" fmla="*/ 1105781 h 1479655"/>
              <a:gd name="connsiteX80" fmla="*/ 618234 w 1959100"/>
              <a:gd name="connsiteY80" fmla="*/ 1070060 h 1479655"/>
              <a:gd name="connsiteX81" fmla="*/ 458690 w 1959100"/>
              <a:gd name="connsiteY81" fmla="*/ 1277229 h 1479655"/>
              <a:gd name="connsiteX82" fmla="*/ 358677 w 1959100"/>
              <a:gd name="connsiteY82" fmla="*/ 1293898 h 1479655"/>
              <a:gd name="connsiteX83" fmla="*/ 392015 w 1959100"/>
              <a:gd name="connsiteY83" fmla="*/ 905755 h 1479655"/>
              <a:gd name="connsiteX84" fmla="*/ 325340 w 1959100"/>
              <a:gd name="connsiteY84" fmla="*/ 884323 h 1479655"/>
              <a:gd name="connsiteX85" fmla="*/ 265808 w 1959100"/>
              <a:gd name="connsiteY85" fmla="*/ 881943 h 1479655"/>
              <a:gd name="connsiteX86" fmla="*/ 41972 w 1959100"/>
              <a:gd name="connsiteY86" fmla="*/ 1136736 h 1479655"/>
              <a:gd name="connsiteX87" fmla="*/ 15777 w 1959100"/>
              <a:gd name="connsiteY87" fmla="*/ 1072443 h 1479655"/>
              <a:gd name="connsiteX88" fmla="*/ 37209 w 1959100"/>
              <a:gd name="connsiteY88" fmla="*/ 1055774 h 1479655"/>
              <a:gd name="connsiteX89" fmla="*/ 53877 w 1959100"/>
              <a:gd name="connsiteY89" fmla="*/ 1010530 h 1479655"/>
              <a:gd name="connsiteX90" fmla="*/ 46790 w 1959100"/>
              <a:gd name="connsiteY90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39715 w 1959100"/>
              <a:gd name="connsiteY75" fmla="*/ 950998 h 1479655"/>
              <a:gd name="connsiteX76" fmla="*/ 953990 w 1959100"/>
              <a:gd name="connsiteY76" fmla="*/ 981955 h 1479655"/>
              <a:gd name="connsiteX77" fmla="*/ 873028 w 1959100"/>
              <a:gd name="connsiteY77" fmla="*/ 1001004 h 1479655"/>
              <a:gd name="connsiteX78" fmla="*/ 782540 w 1959100"/>
              <a:gd name="connsiteY78" fmla="*/ 1105780 h 1479655"/>
              <a:gd name="connsiteX79" fmla="*/ 687289 w 1959100"/>
              <a:gd name="connsiteY79" fmla="*/ 1105781 h 1479655"/>
              <a:gd name="connsiteX80" fmla="*/ 618234 w 1959100"/>
              <a:gd name="connsiteY80" fmla="*/ 1070060 h 1479655"/>
              <a:gd name="connsiteX81" fmla="*/ 358677 w 1959100"/>
              <a:gd name="connsiteY81" fmla="*/ 1293898 h 1479655"/>
              <a:gd name="connsiteX82" fmla="*/ 392015 w 1959100"/>
              <a:gd name="connsiteY82" fmla="*/ 905755 h 1479655"/>
              <a:gd name="connsiteX83" fmla="*/ 325340 w 1959100"/>
              <a:gd name="connsiteY83" fmla="*/ 884323 h 1479655"/>
              <a:gd name="connsiteX84" fmla="*/ 265808 w 1959100"/>
              <a:gd name="connsiteY84" fmla="*/ 881943 h 1479655"/>
              <a:gd name="connsiteX85" fmla="*/ 41972 w 1959100"/>
              <a:gd name="connsiteY85" fmla="*/ 1136736 h 1479655"/>
              <a:gd name="connsiteX86" fmla="*/ 15777 w 1959100"/>
              <a:gd name="connsiteY86" fmla="*/ 1072443 h 1479655"/>
              <a:gd name="connsiteX87" fmla="*/ 37209 w 1959100"/>
              <a:gd name="connsiteY87" fmla="*/ 1055774 h 1479655"/>
              <a:gd name="connsiteX88" fmla="*/ 53877 w 1959100"/>
              <a:gd name="connsiteY88" fmla="*/ 1010530 h 1479655"/>
              <a:gd name="connsiteX89" fmla="*/ 46790 w 1959100"/>
              <a:gd name="connsiteY89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39715 w 1959100"/>
              <a:gd name="connsiteY75" fmla="*/ 950998 h 1479655"/>
              <a:gd name="connsiteX76" fmla="*/ 953990 w 1959100"/>
              <a:gd name="connsiteY76" fmla="*/ 981955 h 1479655"/>
              <a:gd name="connsiteX77" fmla="*/ 873028 w 1959100"/>
              <a:gd name="connsiteY77" fmla="*/ 1001004 h 1479655"/>
              <a:gd name="connsiteX78" fmla="*/ 782540 w 1959100"/>
              <a:gd name="connsiteY78" fmla="*/ 1105780 h 1479655"/>
              <a:gd name="connsiteX79" fmla="*/ 687289 w 1959100"/>
              <a:gd name="connsiteY79" fmla="*/ 1105781 h 1479655"/>
              <a:gd name="connsiteX80" fmla="*/ 618234 w 1959100"/>
              <a:gd name="connsiteY80" fmla="*/ 1070060 h 1479655"/>
              <a:gd name="connsiteX81" fmla="*/ 392015 w 1959100"/>
              <a:gd name="connsiteY81" fmla="*/ 905755 h 1479655"/>
              <a:gd name="connsiteX82" fmla="*/ 325340 w 1959100"/>
              <a:gd name="connsiteY82" fmla="*/ 884323 h 1479655"/>
              <a:gd name="connsiteX83" fmla="*/ 265808 w 1959100"/>
              <a:gd name="connsiteY83" fmla="*/ 881943 h 1479655"/>
              <a:gd name="connsiteX84" fmla="*/ 41972 w 1959100"/>
              <a:gd name="connsiteY84" fmla="*/ 1136736 h 1479655"/>
              <a:gd name="connsiteX85" fmla="*/ 15777 w 1959100"/>
              <a:gd name="connsiteY85" fmla="*/ 1072443 h 1479655"/>
              <a:gd name="connsiteX86" fmla="*/ 37209 w 1959100"/>
              <a:gd name="connsiteY86" fmla="*/ 1055774 h 1479655"/>
              <a:gd name="connsiteX87" fmla="*/ 53877 w 1959100"/>
              <a:gd name="connsiteY87" fmla="*/ 1010530 h 1479655"/>
              <a:gd name="connsiteX88" fmla="*/ 46790 w 1959100"/>
              <a:gd name="connsiteY88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39715 w 1959100"/>
              <a:gd name="connsiteY75" fmla="*/ 950998 h 1479655"/>
              <a:gd name="connsiteX76" fmla="*/ 953990 w 1959100"/>
              <a:gd name="connsiteY76" fmla="*/ 981955 h 1479655"/>
              <a:gd name="connsiteX77" fmla="*/ 873028 w 1959100"/>
              <a:gd name="connsiteY77" fmla="*/ 1001004 h 1479655"/>
              <a:gd name="connsiteX78" fmla="*/ 782540 w 1959100"/>
              <a:gd name="connsiteY78" fmla="*/ 1105780 h 1479655"/>
              <a:gd name="connsiteX79" fmla="*/ 687289 w 1959100"/>
              <a:gd name="connsiteY79" fmla="*/ 1105781 h 1479655"/>
              <a:gd name="connsiteX80" fmla="*/ 618234 w 1959100"/>
              <a:gd name="connsiteY80" fmla="*/ 1070060 h 1479655"/>
              <a:gd name="connsiteX81" fmla="*/ 503941 w 1959100"/>
              <a:gd name="connsiteY81" fmla="*/ 948618 h 1479655"/>
              <a:gd name="connsiteX82" fmla="*/ 392015 w 1959100"/>
              <a:gd name="connsiteY82" fmla="*/ 905755 h 1479655"/>
              <a:gd name="connsiteX83" fmla="*/ 325340 w 1959100"/>
              <a:gd name="connsiteY83" fmla="*/ 884323 h 1479655"/>
              <a:gd name="connsiteX84" fmla="*/ 265808 w 1959100"/>
              <a:gd name="connsiteY84" fmla="*/ 881943 h 1479655"/>
              <a:gd name="connsiteX85" fmla="*/ 41972 w 1959100"/>
              <a:gd name="connsiteY85" fmla="*/ 1136736 h 1479655"/>
              <a:gd name="connsiteX86" fmla="*/ 15777 w 1959100"/>
              <a:gd name="connsiteY86" fmla="*/ 1072443 h 1479655"/>
              <a:gd name="connsiteX87" fmla="*/ 37209 w 1959100"/>
              <a:gd name="connsiteY87" fmla="*/ 1055774 h 1479655"/>
              <a:gd name="connsiteX88" fmla="*/ 53877 w 1959100"/>
              <a:gd name="connsiteY88" fmla="*/ 1010530 h 1479655"/>
              <a:gd name="connsiteX89" fmla="*/ 46790 w 1959100"/>
              <a:gd name="connsiteY89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39715 w 1959100"/>
              <a:gd name="connsiteY75" fmla="*/ 950998 h 1479655"/>
              <a:gd name="connsiteX76" fmla="*/ 953990 w 1959100"/>
              <a:gd name="connsiteY76" fmla="*/ 981955 h 1479655"/>
              <a:gd name="connsiteX77" fmla="*/ 873028 w 1959100"/>
              <a:gd name="connsiteY77" fmla="*/ 1001004 h 1479655"/>
              <a:gd name="connsiteX78" fmla="*/ 782540 w 1959100"/>
              <a:gd name="connsiteY78" fmla="*/ 1105780 h 1479655"/>
              <a:gd name="connsiteX79" fmla="*/ 687289 w 1959100"/>
              <a:gd name="connsiteY79" fmla="*/ 1105781 h 1479655"/>
              <a:gd name="connsiteX80" fmla="*/ 618234 w 1959100"/>
              <a:gd name="connsiteY80" fmla="*/ 1070060 h 1479655"/>
              <a:gd name="connsiteX81" fmla="*/ 503941 w 1959100"/>
              <a:gd name="connsiteY81" fmla="*/ 948618 h 1479655"/>
              <a:gd name="connsiteX82" fmla="*/ 392015 w 1959100"/>
              <a:gd name="connsiteY82" fmla="*/ 905755 h 1479655"/>
              <a:gd name="connsiteX83" fmla="*/ 325340 w 1959100"/>
              <a:gd name="connsiteY83" fmla="*/ 884323 h 1479655"/>
              <a:gd name="connsiteX84" fmla="*/ 265808 w 1959100"/>
              <a:gd name="connsiteY84" fmla="*/ 881943 h 1479655"/>
              <a:gd name="connsiteX85" fmla="*/ 15777 w 1959100"/>
              <a:gd name="connsiteY85" fmla="*/ 1072443 h 1479655"/>
              <a:gd name="connsiteX86" fmla="*/ 37209 w 1959100"/>
              <a:gd name="connsiteY86" fmla="*/ 1055774 h 1479655"/>
              <a:gd name="connsiteX87" fmla="*/ 53877 w 1959100"/>
              <a:gd name="connsiteY87" fmla="*/ 1010530 h 1479655"/>
              <a:gd name="connsiteX88" fmla="*/ 46790 w 1959100"/>
              <a:gd name="connsiteY88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39715 w 1959100"/>
              <a:gd name="connsiteY75" fmla="*/ 950998 h 1479655"/>
              <a:gd name="connsiteX76" fmla="*/ 953990 w 1959100"/>
              <a:gd name="connsiteY76" fmla="*/ 981955 h 1479655"/>
              <a:gd name="connsiteX77" fmla="*/ 873028 w 1959100"/>
              <a:gd name="connsiteY77" fmla="*/ 1001004 h 1479655"/>
              <a:gd name="connsiteX78" fmla="*/ 782540 w 1959100"/>
              <a:gd name="connsiteY78" fmla="*/ 1105780 h 1479655"/>
              <a:gd name="connsiteX79" fmla="*/ 687289 w 1959100"/>
              <a:gd name="connsiteY79" fmla="*/ 1105781 h 1479655"/>
              <a:gd name="connsiteX80" fmla="*/ 618234 w 1959100"/>
              <a:gd name="connsiteY80" fmla="*/ 1070060 h 1479655"/>
              <a:gd name="connsiteX81" fmla="*/ 503941 w 1959100"/>
              <a:gd name="connsiteY81" fmla="*/ 948618 h 1479655"/>
              <a:gd name="connsiteX82" fmla="*/ 392015 w 1959100"/>
              <a:gd name="connsiteY82" fmla="*/ 905755 h 1479655"/>
              <a:gd name="connsiteX83" fmla="*/ 325340 w 1959100"/>
              <a:gd name="connsiteY83" fmla="*/ 884323 h 1479655"/>
              <a:gd name="connsiteX84" fmla="*/ 265808 w 1959100"/>
              <a:gd name="connsiteY84" fmla="*/ 881943 h 1479655"/>
              <a:gd name="connsiteX85" fmla="*/ 37209 w 1959100"/>
              <a:gd name="connsiteY85" fmla="*/ 1055774 h 1479655"/>
              <a:gd name="connsiteX86" fmla="*/ 53877 w 1959100"/>
              <a:gd name="connsiteY86" fmla="*/ 1010530 h 1479655"/>
              <a:gd name="connsiteX87" fmla="*/ 46790 w 1959100"/>
              <a:gd name="connsiteY87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39715 w 1959100"/>
              <a:gd name="connsiteY75" fmla="*/ 950998 h 1479655"/>
              <a:gd name="connsiteX76" fmla="*/ 953990 w 1959100"/>
              <a:gd name="connsiteY76" fmla="*/ 981955 h 1479655"/>
              <a:gd name="connsiteX77" fmla="*/ 873028 w 1959100"/>
              <a:gd name="connsiteY77" fmla="*/ 1001004 h 1479655"/>
              <a:gd name="connsiteX78" fmla="*/ 782540 w 1959100"/>
              <a:gd name="connsiteY78" fmla="*/ 1105780 h 1479655"/>
              <a:gd name="connsiteX79" fmla="*/ 687289 w 1959100"/>
              <a:gd name="connsiteY79" fmla="*/ 1105781 h 1479655"/>
              <a:gd name="connsiteX80" fmla="*/ 618234 w 1959100"/>
              <a:gd name="connsiteY80" fmla="*/ 1070060 h 1479655"/>
              <a:gd name="connsiteX81" fmla="*/ 503941 w 1959100"/>
              <a:gd name="connsiteY81" fmla="*/ 948618 h 1479655"/>
              <a:gd name="connsiteX82" fmla="*/ 392015 w 1959100"/>
              <a:gd name="connsiteY82" fmla="*/ 905755 h 1479655"/>
              <a:gd name="connsiteX83" fmla="*/ 325340 w 1959100"/>
              <a:gd name="connsiteY83" fmla="*/ 884323 h 1479655"/>
              <a:gd name="connsiteX84" fmla="*/ 265808 w 1959100"/>
              <a:gd name="connsiteY84" fmla="*/ 881943 h 1479655"/>
              <a:gd name="connsiteX85" fmla="*/ 53877 w 1959100"/>
              <a:gd name="connsiteY85" fmla="*/ 1010530 h 1479655"/>
              <a:gd name="connsiteX86" fmla="*/ 46790 w 1959100"/>
              <a:gd name="connsiteY86" fmla="*/ 974998 h 1479655"/>
              <a:gd name="connsiteX0" fmla="*/ 46790 w 1959100"/>
              <a:gd name="connsiteY0" fmla="*/ 974998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39715 w 1959100"/>
              <a:gd name="connsiteY75" fmla="*/ 950998 h 1479655"/>
              <a:gd name="connsiteX76" fmla="*/ 953990 w 1959100"/>
              <a:gd name="connsiteY76" fmla="*/ 981955 h 1479655"/>
              <a:gd name="connsiteX77" fmla="*/ 873028 w 1959100"/>
              <a:gd name="connsiteY77" fmla="*/ 1001004 h 1479655"/>
              <a:gd name="connsiteX78" fmla="*/ 782540 w 1959100"/>
              <a:gd name="connsiteY78" fmla="*/ 1105780 h 1479655"/>
              <a:gd name="connsiteX79" fmla="*/ 687289 w 1959100"/>
              <a:gd name="connsiteY79" fmla="*/ 1105781 h 1479655"/>
              <a:gd name="connsiteX80" fmla="*/ 618234 w 1959100"/>
              <a:gd name="connsiteY80" fmla="*/ 1070060 h 1479655"/>
              <a:gd name="connsiteX81" fmla="*/ 503941 w 1959100"/>
              <a:gd name="connsiteY81" fmla="*/ 948618 h 1479655"/>
              <a:gd name="connsiteX82" fmla="*/ 392015 w 1959100"/>
              <a:gd name="connsiteY82" fmla="*/ 905755 h 1479655"/>
              <a:gd name="connsiteX83" fmla="*/ 325340 w 1959100"/>
              <a:gd name="connsiteY83" fmla="*/ 884323 h 1479655"/>
              <a:gd name="connsiteX84" fmla="*/ 265808 w 1959100"/>
              <a:gd name="connsiteY84" fmla="*/ 881943 h 1479655"/>
              <a:gd name="connsiteX85" fmla="*/ 46790 w 1959100"/>
              <a:gd name="connsiteY85" fmla="*/ 974998 h 1479655"/>
              <a:gd name="connsiteX0" fmla="*/ 265808 w 1959100"/>
              <a:gd name="connsiteY0" fmla="*/ 881943 h 1479655"/>
              <a:gd name="connsiteX1" fmla="*/ 27684 w 1959100"/>
              <a:gd name="connsiteY1" fmla="*/ 929568 h 1479655"/>
              <a:gd name="connsiteX2" fmla="*/ 34827 w 1959100"/>
              <a:gd name="connsiteY2" fmla="*/ 872418 h 1479655"/>
              <a:gd name="connsiteX3" fmla="*/ 6252 w 1959100"/>
              <a:gd name="connsiteY3" fmla="*/ 774785 h 1479655"/>
              <a:gd name="connsiteX4" fmla="*/ 25302 w 1959100"/>
              <a:gd name="connsiteY4" fmla="*/ 777168 h 1479655"/>
              <a:gd name="connsiteX5" fmla="*/ 249141 w 1959100"/>
              <a:gd name="connsiteY5" fmla="*/ 860510 h 1479655"/>
              <a:gd name="connsiteX6" fmla="*/ 261047 w 1959100"/>
              <a:gd name="connsiteY6" fmla="*/ 820030 h 1479655"/>
              <a:gd name="connsiteX7" fmla="*/ 239615 w 1959100"/>
              <a:gd name="connsiteY7" fmla="*/ 770022 h 1479655"/>
              <a:gd name="connsiteX8" fmla="*/ 156271 w 1959100"/>
              <a:gd name="connsiteY8" fmla="*/ 710493 h 1479655"/>
              <a:gd name="connsiteX9" fmla="*/ 265810 w 1959100"/>
              <a:gd name="connsiteY9" fmla="*/ 717635 h 1479655"/>
              <a:gd name="connsiteX10" fmla="*/ 182465 w 1959100"/>
              <a:gd name="connsiteY10" fmla="*/ 629530 h 1479655"/>
              <a:gd name="connsiteX11" fmla="*/ 289622 w 1959100"/>
              <a:gd name="connsiteY11" fmla="*/ 691441 h 1479655"/>
              <a:gd name="connsiteX12" fmla="*/ 353914 w 1959100"/>
              <a:gd name="connsiteY12" fmla="*/ 653342 h 1479655"/>
              <a:gd name="connsiteX13" fmla="*/ 234853 w 1959100"/>
              <a:gd name="connsiteY13" fmla="*/ 589048 h 1479655"/>
              <a:gd name="connsiteX14" fmla="*/ 392016 w 1959100"/>
              <a:gd name="connsiteY14" fmla="*/ 567617 h 1479655"/>
              <a:gd name="connsiteX15" fmla="*/ 315815 w 1959100"/>
              <a:gd name="connsiteY15" fmla="*/ 472366 h 1479655"/>
              <a:gd name="connsiteX16" fmla="*/ 408685 w 1959100"/>
              <a:gd name="connsiteY16" fmla="*/ 417598 h 1479655"/>
              <a:gd name="connsiteX17" fmla="*/ 520603 w 1959100"/>
              <a:gd name="connsiteY17" fmla="*/ 379497 h 1479655"/>
              <a:gd name="connsiteX18" fmla="*/ 634903 w 1959100"/>
              <a:gd name="connsiteY18" fmla="*/ 431885 h 1479655"/>
              <a:gd name="connsiteX19" fmla="*/ 651578 w 1959100"/>
              <a:gd name="connsiteY19" fmla="*/ 331875 h 1479655"/>
              <a:gd name="connsiteX20" fmla="*/ 706340 w 1959100"/>
              <a:gd name="connsiteY20" fmla="*/ 253292 h 1479655"/>
              <a:gd name="connsiteX21" fmla="*/ 753965 w 1959100"/>
              <a:gd name="connsiteY21" fmla="*/ 98512 h 1479655"/>
              <a:gd name="connsiteX22" fmla="*/ 837310 w 1959100"/>
              <a:gd name="connsiteY22" fmla="*/ 79459 h 1479655"/>
              <a:gd name="connsiteX23" fmla="*/ 937321 w 1959100"/>
              <a:gd name="connsiteY23" fmla="*/ 46123 h 1479655"/>
              <a:gd name="connsiteX24" fmla="*/ 958752 w 1959100"/>
              <a:gd name="connsiteY24" fmla="*/ 880 h 1479655"/>
              <a:gd name="connsiteX25" fmla="*/ 973040 w 1959100"/>
              <a:gd name="connsiteY25" fmla="*/ 17549 h 1479655"/>
              <a:gd name="connsiteX26" fmla="*/ 1015902 w 1959100"/>
              <a:gd name="connsiteY26" fmla="*/ 34218 h 1479655"/>
              <a:gd name="connsiteX27" fmla="*/ 1039716 w 1959100"/>
              <a:gd name="connsiteY27" fmla="*/ 46124 h 1479655"/>
              <a:gd name="connsiteX28" fmla="*/ 1096865 w 1959100"/>
              <a:gd name="connsiteY28" fmla="*/ 62793 h 1479655"/>
              <a:gd name="connsiteX29" fmla="*/ 1125441 w 1959100"/>
              <a:gd name="connsiteY29" fmla="*/ 93748 h 1479655"/>
              <a:gd name="connsiteX30" fmla="*/ 1165928 w 1959100"/>
              <a:gd name="connsiteY30" fmla="*/ 108037 h 1479655"/>
              <a:gd name="connsiteX31" fmla="*/ 1206403 w 1959100"/>
              <a:gd name="connsiteY31" fmla="*/ 105655 h 1479655"/>
              <a:gd name="connsiteX32" fmla="*/ 1220691 w 1959100"/>
              <a:gd name="connsiteY32" fmla="*/ 117561 h 1479655"/>
              <a:gd name="connsiteX33" fmla="*/ 1256410 w 1959100"/>
              <a:gd name="connsiteY33" fmla="*/ 141374 h 1479655"/>
              <a:gd name="connsiteX34" fmla="*/ 1273078 w 1959100"/>
              <a:gd name="connsiteY34" fmla="*/ 131849 h 1479655"/>
              <a:gd name="connsiteX35" fmla="*/ 1308797 w 1959100"/>
              <a:gd name="connsiteY35" fmla="*/ 141374 h 1479655"/>
              <a:gd name="connsiteX36" fmla="*/ 1368327 w 1959100"/>
              <a:gd name="connsiteY36" fmla="*/ 203287 h 1479655"/>
              <a:gd name="connsiteX37" fmla="*/ 1344514 w 1959100"/>
              <a:gd name="connsiteY37" fmla="*/ 253292 h 1479655"/>
              <a:gd name="connsiteX38" fmla="*/ 1387379 w 1959100"/>
              <a:gd name="connsiteY38" fmla="*/ 339018 h 1479655"/>
              <a:gd name="connsiteX39" fmla="*/ 1408809 w 1959100"/>
              <a:gd name="connsiteY39" fmla="*/ 396168 h 1479655"/>
              <a:gd name="connsiteX40" fmla="*/ 1435002 w 1959100"/>
              <a:gd name="connsiteY40" fmla="*/ 422361 h 1479655"/>
              <a:gd name="connsiteX41" fmla="*/ 1482628 w 1959100"/>
              <a:gd name="connsiteY41" fmla="*/ 455698 h 1479655"/>
              <a:gd name="connsiteX42" fmla="*/ 1539779 w 1959100"/>
              <a:gd name="connsiteY42" fmla="*/ 436649 h 1479655"/>
              <a:gd name="connsiteX43" fmla="*/ 1608835 w 1959100"/>
              <a:gd name="connsiteY43" fmla="*/ 374736 h 1479655"/>
              <a:gd name="connsiteX44" fmla="*/ 1625503 w 1959100"/>
              <a:gd name="connsiteY44" fmla="*/ 362830 h 1479655"/>
              <a:gd name="connsiteX45" fmla="*/ 1663603 w 1959100"/>
              <a:gd name="connsiteY45" fmla="*/ 403311 h 1479655"/>
              <a:gd name="connsiteX46" fmla="*/ 1694560 w 1959100"/>
              <a:gd name="connsiteY46" fmla="*/ 417599 h 1479655"/>
              <a:gd name="connsiteX47" fmla="*/ 1737422 w 1959100"/>
              <a:gd name="connsiteY47" fmla="*/ 441411 h 1479655"/>
              <a:gd name="connsiteX48" fmla="*/ 1765997 w 1959100"/>
              <a:gd name="connsiteY48" fmla="*/ 469986 h 1479655"/>
              <a:gd name="connsiteX49" fmla="*/ 1846960 w 1959100"/>
              <a:gd name="connsiteY49" fmla="*/ 512849 h 1479655"/>
              <a:gd name="connsiteX50" fmla="*/ 1877916 w 1959100"/>
              <a:gd name="connsiteY50" fmla="*/ 512849 h 1479655"/>
              <a:gd name="connsiteX51" fmla="*/ 1913635 w 1959100"/>
              <a:gd name="connsiteY51" fmla="*/ 519993 h 1479655"/>
              <a:gd name="connsiteX52" fmla="*/ 1913635 w 1959100"/>
              <a:gd name="connsiteY52" fmla="*/ 577142 h 1479655"/>
              <a:gd name="connsiteX53" fmla="*/ 1927922 w 1959100"/>
              <a:gd name="connsiteY53" fmla="*/ 653343 h 1479655"/>
              <a:gd name="connsiteX54" fmla="*/ 1923160 w 1959100"/>
              <a:gd name="connsiteY54" fmla="*/ 708111 h 1479655"/>
              <a:gd name="connsiteX55" fmla="*/ 1920778 w 1959100"/>
              <a:gd name="connsiteY55" fmla="*/ 767642 h 1479655"/>
              <a:gd name="connsiteX56" fmla="*/ 1954116 w 1959100"/>
              <a:gd name="connsiteY56" fmla="*/ 839080 h 1479655"/>
              <a:gd name="connsiteX57" fmla="*/ 1956497 w 1959100"/>
              <a:gd name="connsiteY57" fmla="*/ 860511 h 1479655"/>
              <a:gd name="connsiteX58" fmla="*/ 1930303 w 1959100"/>
              <a:gd name="connsiteY58" fmla="*/ 924805 h 1479655"/>
              <a:gd name="connsiteX59" fmla="*/ 1875535 w 1959100"/>
              <a:gd name="connsiteY59" fmla="*/ 989099 h 1479655"/>
              <a:gd name="connsiteX60" fmla="*/ 1873153 w 1959100"/>
              <a:gd name="connsiteY60" fmla="*/ 1048630 h 1479655"/>
              <a:gd name="connsiteX61" fmla="*/ 1894583 w 1959100"/>
              <a:gd name="connsiteY61" fmla="*/ 1079585 h 1479655"/>
              <a:gd name="connsiteX62" fmla="*/ 1811240 w 1959100"/>
              <a:gd name="connsiteY62" fmla="*/ 1134354 h 1479655"/>
              <a:gd name="connsiteX63" fmla="*/ 1737421 w 1959100"/>
              <a:gd name="connsiteY63" fmla="*/ 1191504 h 1479655"/>
              <a:gd name="connsiteX64" fmla="*/ 1556453 w 1959100"/>
              <a:gd name="connsiteY64" fmla="*/ 1320092 h 1479655"/>
              <a:gd name="connsiteX65" fmla="*/ 1435002 w 1959100"/>
              <a:gd name="connsiteY65" fmla="*/ 1479635 h 1479655"/>
              <a:gd name="connsiteX66" fmla="*/ 1401672 w 1959100"/>
              <a:gd name="connsiteY66" fmla="*/ 1329618 h 1479655"/>
              <a:gd name="connsiteX67" fmla="*/ 1458815 w 1959100"/>
              <a:gd name="connsiteY67" fmla="*/ 1120067 h 1479655"/>
              <a:gd name="connsiteX68" fmla="*/ 1508821 w 1959100"/>
              <a:gd name="connsiteY68" fmla="*/ 855748 h 1479655"/>
              <a:gd name="connsiteX69" fmla="*/ 1463577 w 1959100"/>
              <a:gd name="connsiteY69" fmla="*/ 822411 h 1479655"/>
              <a:gd name="connsiteX70" fmla="*/ 1406427 w 1959100"/>
              <a:gd name="connsiteY70" fmla="*/ 812885 h 1479655"/>
              <a:gd name="connsiteX71" fmla="*/ 1301659 w 1959100"/>
              <a:gd name="connsiteY71" fmla="*/ 755736 h 1479655"/>
              <a:gd name="connsiteX72" fmla="*/ 1204021 w 1959100"/>
              <a:gd name="connsiteY72" fmla="*/ 774786 h 1479655"/>
              <a:gd name="connsiteX73" fmla="*/ 1144489 w 1959100"/>
              <a:gd name="connsiteY73" fmla="*/ 822410 h 1479655"/>
              <a:gd name="connsiteX74" fmla="*/ 1094484 w 1959100"/>
              <a:gd name="connsiteY74" fmla="*/ 910516 h 1479655"/>
              <a:gd name="connsiteX75" fmla="*/ 1039715 w 1959100"/>
              <a:gd name="connsiteY75" fmla="*/ 950998 h 1479655"/>
              <a:gd name="connsiteX76" fmla="*/ 953990 w 1959100"/>
              <a:gd name="connsiteY76" fmla="*/ 981955 h 1479655"/>
              <a:gd name="connsiteX77" fmla="*/ 873028 w 1959100"/>
              <a:gd name="connsiteY77" fmla="*/ 1001004 h 1479655"/>
              <a:gd name="connsiteX78" fmla="*/ 782540 w 1959100"/>
              <a:gd name="connsiteY78" fmla="*/ 1105780 h 1479655"/>
              <a:gd name="connsiteX79" fmla="*/ 687289 w 1959100"/>
              <a:gd name="connsiteY79" fmla="*/ 1105781 h 1479655"/>
              <a:gd name="connsiteX80" fmla="*/ 618234 w 1959100"/>
              <a:gd name="connsiteY80" fmla="*/ 1070060 h 1479655"/>
              <a:gd name="connsiteX81" fmla="*/ 503941 w 1959100"/>
              <a:gd name="connsiteY81" fmla="*/ 948618 h 1479655"/>
              <a:gd name="connsiteX82" fmla="*/ 392015 w 1959100"/>
              <a:gd name="connsiteY82" fmla="*/ 905755 h 1479655"/>
              <a:gd name="connsiteX83" fmla="*/ 325340 w 1959100"/>
              <a:gd name="connsiteY83" fmla="*/ 884323 h 1479655"/>
              <a:gd name="connsiteX84" fmla="*/ 265808 w 1959100"/>
              <a:gd name="connsiteY84" fmla="*/ 881943 h 1479655"/>
              <a:gd name="connsiteX0" fmla="*/ 265808 w 1959100"/>
              <a:gd name="connsiteY0" fmla="*/ 881943 h 1479655"/>
              <a:gd name="connsiteX1" fmla="*/ 34827 w 1959100"/>
              <a:gd name="connsiteY1" fmla="*/ 872418 h 1479655"/>
              <a:gd name="connsiteX2" fmla="*/ 6252 w 1959100"/>
              <a:gd name="connsiteY2" fmla="*/ 774785 h 1479655"/>
              <a:gd name="connsiteX3" fmla="*/ 25302 w 1959100"/>
              <a:gd name="connsiteY3" fmla="*/ 777168 h 1479655"/>
              <a:gd name="connsiteX4" fmla="*/ 249141 w 1959100"/>
              <a:gd name="connsiteY4" fmla="*/ 860510 h 1479655"/>
              <a:gd name="connsiteX5" fmla="*/ 261047 w 1959100"/>
              <a:gd name="connsiteY5" fmla="*/ 820030 h 1479655"/>
              <a:gd name="connsiteX6" fmla="*/ 239615 w 1959100"/>
              <a:gd name="connsiteY6" fmla="*/ 770022 h 1479655"/>
              <a:gd name="connsiteX7" fmla="*/ 156271 w 1959100"/>
              <a:gd name="connsiteY7" fmla="*/ 710493 h 1479655"/>
              <a:gd name="connsiteX8" fmla="*/ 265810 w 1959100"/>
              <a:gd name="connsiteY8" fmla="*/ 717635 h 1479655"/>
              <a:gd name="connsiteX9" fmla="*/ 182465 w 1959100"/>
              <a:gd name="connsiteY9" fmla="*/ 629530 h 1479655"/>
              <a:gd name="connsiteX10" fmla="*/ 289622 w 1959100"/>
              <a:gd name="connsiteY10" fmla="*/ 691441 h 1479655"/>
              <a:gd name="connsiteX11" fmla="*/ 353914 w 1959100"/>
              <a:gd name="connsiteY11" fmla="*/ 653342 h 1479655"/>
              <a:gd name="connsiteX12" fmla="*/ 234853 w 1959100"/>
              <a:gd name="connsiteY12" fmla="*/ 589048 h 1479655"/>
              <a:gd name="connsiteX13" fmla="*/ 392016 w 1959100"/>
              <a:gd name="connsiteY13" fmla="*/ 567617 h 1479655"/>
              <a:gd name="connsiteX14" fmla="*/ 315815 w 1959100"/>
              <a:gd name="connsiteY14" fmla="*/ 472366 h 1479655"/>
              <a:gd name="connsiteX15" fmla="*/ 408685 w 1959100"/>
              <a:gd name="connsiteY15" fmla="*/ 417598 h 1479655"/>
              <a:gd name="connsiteX16" fmla="*/ 520603 w 1959100"/>
              <a:gd name="connsiteY16" fmla="*/ 379497 h 1479655"/>
              <a:gd name="connsiteX17" fmla="*/ 634903 w 1959100"/>
              <a:gd name="connsiteY17" fmla="*/ 431885 h 1479655"/>
              <a:gd name="connsiteX18" fmla="*/ 651578 w 1959100"/>
              <a:gd name="connsiteY18" fmla="*/ 331875 h 1479655"/>
              <a:gd name="connsiteX19" fmla="*/ 706340 w 1959100"/>
              <a:gd name="connsiteY19" fmla="*/ 253292 h 1479655"/>
              <a:gd name="connsiteX20" fmla="*/ 753965 w 1959100"/>
              <a:gd name="connsiteY20" fmla="*/ 98512 h 1479655"/>
              <a:gd name="connsiteX21" fmla="*/ 837310 w 1959100"/>
              <a:gd name="connsiteY21" fmla="*/ 79459 h 1479655"/>
              <a:gd name="connsiteX22" fmla="*/ 937321 w 1959100"/>
              <a:gd name="connsiteY22" fmla="*/ 46123 h 1479655"/>
              <a:gd name="connsiteX23" fmla="*/ 958752 w 1959100"/>
              <a:gd name="connsiteY23" fmla="*/ 880 h 1479655"/>
              <a:gd name="connsiteX24" fmla="*/ 973040 w 1959100"/>
              <a:gd name="connsiteY24" fmla="*/ 17549 h 1479655"/>
              <a:gd name="connsiteX25" fmla="*/ 1015902 w 1959100"/>
              <a:gd name="connsiteY25" fmla="*/ 34218 h 1479655"/>
              <a:gd name="connsiteX26" fmla="*/ 1039716 w 1959100"/>
              <a:gd name="connsiteY26" fmla="*/ 46124 h 1479655"/>
              <a:gd name="connsiteX27" fmla="*/ 1096865 w 1959100"/>
              <a:gd name="connsiteY27" fmla="*/ 62793 h 1479655"/>
              <a:gd name="connsiteX28" fmla="*/ 1125441 w 1959100"/>
              <a:gd name="connsiteY28" fmla="*/ 93748 h 1479655"/>
              <a:gd name="connsiteX29" fmla="*/ 1165928 w 1959100"/>
              <a:gd name="connsiteY29" fmla="*/ 108037 h 1479655"/>
              <a:gd name="connsiteX30" fmla="*/ 1206403 w 1959100"/>
              <a:gd name="connsiteY30" fmla="*/ 105655 h 1479655"/>
              <a:gd name="connsiteX31" fmla="*/ 1220691 w 1959100"/>
              <a:gd name="connsiteY31" fmla="*/ 117561 h 1479655"/>
              <a:gd name="connsiteX32" fmla="*/ 1256410 w 1959100"/>
              <a:gd name="connsiteY32" fmla="*/ 141374 h 1479655"/>
              <a:gd name="connsiteX33" fmla="*/ 1273078 w 1959100"/>
              <a:gd name="connsiteY33" fmla="*/ 131849 h 1479655"/>
              <a:gd name="connsiteX34" fmla="*/ 1308797 w 1959100"/>
              <a:gd name="connsiteY34" fmla="*/ 141374 h 1479655"/>
              <a:gd name="connsiteX35" fmla="*/ 1368327 w 1959100"/>
              <a:gd name="connsiteY35" fmla="*/ 203287 h 1479655"/>
              <a:gd name="connsiteX36" fmla="*/ 1344514 w 1959100"/>
              <a:gd name="connsiteY36" fmla="*/ 253292 h 1479655"/>
              <a:gd name="connsiteX37" fmla="*/ 1387379 w 1959100"/>
              <a:gd name="connsiteY37" fmla="*/ 339018 h 1479655"/>
              <a:gd name="connsiteX38" fmla="*/ 1408809 w 1959100"/>
              <a:gd name="connsiteY38" fmla="*/ 396168 h 1479655"/>
              <a:gd name="connsiteX39" fmla="*/ 1435002 w 1959100"/>
              <a:gd name="connsiteY39" fmla="*/ 422361 h 1479655"/>
              <a:gd name="connsiteX40" fmla="*/ 1482628 w 1959100"/>
              <a:gd name="connsiteY40" fmla="*/ 455698 h 1479655"/>
              <a:gd name="connsiteX41" fmla="*/ 1539779 w 1959100"/>
              <a:gd name="connsiteY41" fmla="*/ 436649 h 1479655"/>
              <a:gd name="connsiteX42" fmla="*/ 1608835 w 1959100"/>
              <a:gd name="connsiteY42" fmla="*/ 374736 h 1479655"/>
              <a:gd name="connsiteX43" fmla="*/ 1625503 w 1959100"/>
              <a:gd name="connsiteY43" fmla="*/ 362830 h 1479655"/>
              <a:gd name="connsiteX44" fmla="*/ 1663603 w 1959100"/>
              <a:gd name="connsiteY44" fmla="*/ 403311 h 1479655"/>
              <a:gd name="connsiteX45" fmla="*/ 1694560 w 1959100"/>
              <a:gd name="connsiteY45" fmla="*/ 417599 h 1479655"/>
              <a:gd name="connsiteX46" fmla="*/ 1737422 w 1959100"/>
              <a:gd name="connsiteY46" fmla="*/ 441411 h 1479655"/>
              <a:gd name="connsiteX47" fmla="*/ 1765997 w 1959100"/>
              <a:gd name="connsiteY47" fmla="*/ 469986 h 1479655"/>
              <a:gd name="connsiteX48" fmla="*/ 1846960 w 1959100"/>
              <a:gd name="connsiteY48" fmla="*/ 512849 h 1479655"/>
              <a:gd name="connsiteX49" fmla="*/ 1877916 w 1959100"/>
              <a:gd name="connsiteY49" fmla="*/ 512849 h 1479655"/>
              <a:gd name="connsiteX50" fmla="*/ 1913635 w 1959100"/>
              <a:gd name="connsiteY50" fmla="*/ 519993 h 1479655"/>
              <a:gd name="connsiteX51" fmla="*/ 1913635 w 1959100"/>
              <a:gd name="connsiteY51" fmla="*/ 577142 h 1479655"/>
              <a:gd name="connsiteX52" fmla="*/ 1927922 w 1959100"/>
              <a:gd name="connsiteY52" fmla="*/ 653343 h 1479655"/>
              <a:gd name="connsiteX53" fmla="*/ 1923160 w 1959100"/>
              <a:gd name="connsiteY53" fmla="*/ 708111 h 1479655"/>
              <a:gd name="connsiteX54" fmla="*/ 1920778 w 1959100"/>
              <a:gd name="connsiteY54" fmla="*/ 767642 h 1479655"/>
              <a:gd name="connsiteX55" fmla="*/ 1954116 w 1959100"/>
              <a:gd name="connsiteY55" fmla="*/ 839080 h 1479655"/>
              <a:gd name="connsiteX56" fmla="*/ 1956497 w 1959100"/>
              <a:gd name="connsiteY56" fmla="*/ 860511 h 1479655"/>
              <a:gd name="connsiteX57" fmla="*/ 1930303 w 1959100"/>
              <a:gd name="connsiteY57" fmla="*/ 924805 h 1479655"/>
              <a:gd name="connsiteX58" fmla="*/ 1875535 w 1959100"/>
              <a:gd name="connsiteY58" fmla="*/ 989099 h 1479655"/>
              <a:gd name="connsiteX59" fmla="*/ 1873153 w 1959100"/>
              <a:gd name="connsiteY59" fmla="*/ 1048630 h 1479655"/>
              <a:gd name="connsiteX60" fmla="*/ 1894583 w 1959100"/>
              <a:gd name="connsiteY60" fmla="*/ 1079585 h 1479655"/>
              <a:gd name="connsiteX61" fmla="*/ 1811240 w 1959100"/>
              <a:gd name="connsiteY61" fmla="*/ 1134354 h 1479655"/>
              <a:gd name="connsiteX62" fmla="*/ 1737421 w 1959100"/>
              <a:gd name="connsiteY62" fmla="*/ 1191504 h 1479655"/>
              <a:gd name="connsiteX63" fmla="*/ 1556453 w 1959100"/>
              <a:gd name="connsiteY63" fmla="*/ 1320092 h 1479655"/>
              <a:gd name="connsiteX64" fmla="*/ 1435002 w 1959100"/>
              <a:gd name="connsiteY64" fmla="*/ 1479635 h 1479655"/>
              <a:gd name="connsiteX65" fmla="*/ 1401672 w 1959100"/>
              <a:gd name="connsiteY65" fmla="*/ 1329618 h 1479655"/>
              <a:gd name="connsiteX66" fmla="*/ 1458815 w 1959100"/>
              <a:gd name="connsiteY66" fmla="*/ 1120067 h 1479655"/>
              <a:gd name="connsiteX67" fmla="*/ 1508821 w 1959100"/>
              <a:gd name="connsiteY67" fmla="*/ 855748 h 1479655"/>
              <a:gd name="connsiteX68" fmla="*/ 1463577 w 1959100"/>
              <a:gd name="connsiteY68" fmla="*/ 822411 h 1479655"/>
              <a:gd name="connsiteX69" fmla="*/ 1406427 w 1959100"/>
              <a:gd name="connsiteY69" fmla="*/ 812885 h 1479655"/>
              <a:gd name="connsiteX70" fmla="*/ 1301659 w 1959100"/>
              <a:gd name="connsiteY70" fmla="*/ 755736 h 1479655"/>
              <a:gd name="connsiteX71" fmla="*/ 1204021 w 1959100"/>
              <a:gd name="connsiteY71" fmla="*/ 774786 h 1479655"/>
              <a:gd name="connsiteX72" fmla="*/ 1144489 w 1959100"/>
              <a:gd name="connsiteY72" fmla="*/ 822410 h 1479655"/>
              <a:gd name="connsiteX73" fmla="*/ 1094484 w 1959100"/>
              <a:gd name="connsiteY73" fmla="*/ 910516 h 1479655"/>
              <a:gd name="connsiteX74" fmla="*/ 1039715 w 1959100"/>
              <a:gd name="connsiteY74" fmla="*/ 950998 h 1479655"/>
              <a:gd name="connsiteX75" fmla="*/ 953990 w 1959100"/>
              <a:gd name="connsiteY75" fmla="*/ 981955 h 1479655"/>
              <a:gd name="connsiteX76" fmla="*/ 873028 w 1959100"/>
              <a:gd name="connsiteY76" fmla="*/ 1001004 h 1479655"/>
              <a:gd name="connsiteX77" fmla="*/ 782540 w 1959100"/>
              <a:gd name="connsiteY77" fmla="*/ 1105780 h 1479655"/>
              <a:gd name="connsiteX78" fmla="*/ 687289 w 1959100"/>
              <a:gd name="connsiteY78" fmla="*/ 1105781 h 1479655"/>
              <a:gd name="connsiteX79" fmla="*/ 618234 w 1959100"/>
              <a:gd name="connsiteY79" fmla="*/ 1070060 h 1479655"/>
              <a:gd name="connsiteX80" fmla="*/ 503941 w 1959100"/>
              <a:gd name="connsiteY80" fmla="*/ 948618 h 1479655"/>
              <a:gd name="connsiteX81" fmla="*/ 392015 w 1959100"/>
              <a:gd name="connsiteY81" fmla="*/ 905755 h 1479655"/>
              <a:gd name="connsiteX82" fmla="*/ 325340 w 1959100"/>
              <a:gd name="connsiteY82" fmla="*/ 884323 h 1479655"/>
              <a:gd name="connsiteX83" fmla="*/ 265808 w 1959100"/>
              <a:gd name="connsiteY83" fmla="*/ 881943 h 1479655"/>
              <a:gd name="connsiteX0" fmla="*/ 265808 w 1959100"/>
              <a:gd name="connsiteY0" fmla="*/ 881943 h 1479655"/>
              <a:gd name="connsiteX1" fmla="*/ 6252 w 1959100"/>
              <a:gd name="connsiteY1" fmla="*/ 774785 h 1479655"/>
              <a:gd name="connsiteX2" fmla="*/ 25302 w 1959100"/>
              <a:gd name="connsiteY2" fmla="*/ 777168 h 1479655"/>
              <a:gd name="connsiteX3" fmla="*/ 249141 w 1959100"/>
              <a:gd name="connsiteY3" fmla="*/ 860510 h 1479655"/>
              <a:gd name="connsiteX4" fmla="*/ 261047 w 1959100"/>
              <a:gd name="connsiteY4" fmla="*/ 820030 h 1479655"/>
              <a:gd name="connsiteX5" fmla="*/ 239615 w 1959100"/>
              <a:gd name="connsiteY5" fmla="*/ 770022 h 1479655"/>
              <a:gd name="connsiteX6" fmla="*/ 156271 w 1959100"/>
              <a:gd name="connsiteY6" fmla="*/ 710493 h 1479655"/>
              <a:gd name="connsiteX7" fmla="*/ 265810 w 1959100"/>
              <a:gd name="connsiteY7" fmla="*/ 717635 h 1479655"/>
              <a:gd name="connsiteX8" fmla="*/ 182465 w 1959100"/>
              <a:gd name="connsiteY8" fmla="*/ 629530 h 1479655"/>
              <a:gd name="connsiteX9" fmla="*/ 289622 w 1959100"/>
              <a:gd name="connsiteY9" fmla="*/ 691441 h 1479655"/>
              <a:gd name="connsiteX10" fmla="*/ 353914 w 1959100"/>
              <a:gd name="connsiteY10" fmla="*/ 653342 h 1479655"/>
              <a:gd name="connsiteX11" fmla="*/ 234853 w 1959100"/>
              <a:gd name="connsiteY11" fmla="*/ 589048 h 1479655"/>
              <a:gd name="connsiteX12" fmla="*/ 392016 w 1959100"/>
              <a:gd name="connsiteY12" fmla="*/ 567617 h 1479655"/>
              <a:gd name="connsiteX13" fmla="*/ 315815 w 1959100"/>
              <a:gd name="connsiteY13" fmla="*/ 472366 h 1479655"/>
              <a:gd name="connsiteX14" fmla="*/ 408685 w 1959100"/>
              <a:gd name="connsiteY14" fmla="*/ 417598 h 1479655"/>
              <a:gd name="connsiteX15" fmla="*/ 520603 w 1959100"/>
              <a:gd name="connsiteY15" fmla="*/ 379497 h 1479655"/>
              <a:gd name="connsiteX16" fmla="*/ 634903 w 1959100"/>
              <a:gd name="connsiteY16" fmla="*/ 431885 h 1479655"/>
              <a:gd name="connsiteX17" fmla="*/ 651578 w 1959100"/>
              <a:gd name="connsiteY17" fmla="*/ 331875 h 1479655"/>
              <a:gd name="connsiteX18" fmla="*/ 706340 w 1959100"/>
              <a:gd name="connsiteY18" fmla="*/ 253292 h 1479655"/>
              <a:gd name="connsiteX19" fmla="*/ 753965 w 1959100"/>
              <a:gd name="connsiteY19" fmla="*/ 98512 h 1479655"/>
              <a:gd name="connsiteX20" fmla="*/ 837310 w 1959100"/>
              <a:gd name="connsiteY20" fmla="*/ 79459 h 1479655"/>
              <a:gd name="connsiteX21" fmla="*/ 937321 w 1959100"/>
              <a:gd name="connsiteY21" fmla="*/ 46123 h 1479655"/>
              <a:gd name="connsiteX22" fmla="*/ 958752 w 1959100"/>
              <a:gd name="connsiteY22" fmla="*/ 880 h 1479655"/>
              <a:gd name="connsiteX23" fmla="*/ 973040 w 1959100"/>
              <a:gd name="connsiteY23" fmla="*/ 17549 h 1479655"/>
              <a:gd name="connsiteX24" fmla="*/ 1015902 w 1959100"/>
              <a:gd name="connsiteY24" fmla="*/ 34218 h 1479655"/>
              <a:gd name="connsiteX25" fmla="*/ 1039716 w 1959100"/>
              <a:gd name="connsiteY25" fmla="*/ 46124 h 1479655"/>
              <a:gd name="connsiteX26" fmla="*/ 1096865 w 1959100"/>
              <a:gd name="connsiteY26" fmla="*/ 62793 h 1479655"/>
              <a:gd name="connsiteX27" fmla="*/ 1125441 w 1959100"/>
              <a:gd name="connsiteY27" fmla="*/ 93748 h 1479655"/>
              <a:gd name="connsiteX28" fmla="*/ 1165928 w 1959100"/>
              <a:gd name="connsiteY28" fmla="*/ 108037 h 1479655"/>
              <a:gd name="connsiteX29" fmla="*/ 1206403 w 1959100"/>
              <a:gd name="connsiteY29" fmla="*/ 105655 h 1479655"/>
              <a:gd name="connsiteX30" fmla="*/ 1220691 w 1959100"/>
              <a:gd name="connsiteY30" fmla="*/ 117561 h 1479655"/>
              <a:gd name="connsiteX31" fmla="*/ 1256410 w 1959100"/>
              <a:gd name="connsiteY31" fmla="*/ 141374 h 1479655"/>
              <a:gd name="connsiteX32" fmla="*/ 1273078 w 1959100"/>
              <a:gd name="connsiteY32" fmla="*/ 131849 h 1479655"/>
              <a:gd name="connsiteX33" fmla="*/ 1308797 w 1959100"/>
              <a:gd name="connsiteY33" fmla="*/ 141374 h 1479655"/>
              <a:gd name="connsiteX34" fmla="*/ 1368327 w 1959100"/>
              <a:gd name="connsiteY34" fmla="*/ 203287 h 1479655"/>
              <a:gd name="connsiteX35" fmla="*/ 1344514 w 1959100"/>
              <a:gd name="connsiteY35" fmla="*/ 253292 h 1479655"/>
              <a:gd name="connsiteX36" fmla="*/ 1387379 w 1959100"/>
              <a:gd name="connsiteY36" fmla="*/ 339018 h 1479655"/>
              <a:gd name="connsiteX37" fmla="*/ 1408809 w 1959100"/>
              <a:gd name="connsiteY37" fmla="*/ 396168 h 1479655"/>
              <a:gd name="connsiteX38" fmla="*/ 1435002 w 1959100"/>
              <a:gd name="connsiteY38" fmla="*/ 422361 h 1479655"/>
              <a:gd name="connsiteX39" fmla="*/ 1482628 w 1959100"/>
              <a:gd name="connsiteY39" fmla="*/ 455698 h 1479655"/>
              <a:gd name="connsiteX40" fmla="*/ 1539779 w 1959100"/>
              <a:gd name="connsiteY40" fmla="*/ 436649 h 1479655"/>
              <a:gd name="connsiteX41" fmla="*/ 1608835 w 1959100"/>
              <a:gd name="connsiteY41" fmla="*/ 374736 h 1479655"/>
              <a:gd name="connsiteX42" fmla="*/ 1625503 w 1959100"/>
              <a:gd name="connsiteY42" fmla="*/ 362830 h 1479655"/>
              <a:gd name="connsiteX43" fmla="*/ 1663603 w 1959100"/>
              <a:gd name="connsiteY43" fmla="*/ 403311 h 1479655"/>
              <a:gd name="connsiteX44" fmla="*/ 1694560 w 1959100"/>
              <a:gd name="connsiteY44" fmla="*/ 417599 h 1479655"/>
              <a:gd name="connsiteX45" fmla="*/ 1737422 w 1959100"/>
              <a:gd name="connsiteY45" fmla="*/ 441411 h 1479655"/>
              <a:gd name="connsiteX46" fmla="*/ 1765997 w 1959100"/>
              <a:gd name="connsiteY46" fmla="*/ 469986 h 1479655"/>
              <a:gd name="connsiteX47" fmla="*/ 1846960 w 1959100"/>
              <a:gd name="connsiteY47" fmla="*/ 512849 h 1479655"/>
              <a:gd name="connsiteX48" fmla="*/ 1877916 w 1959100"/>
              <a:gd name="connsiteY48" fmla="*/ 512849 h 1479655"/>
              <a:gd name="connsiteX49" fmla="*/ 1913635 w 1959100"/>
              <a:gd name="connsiteY49" fmla="*/ 519993 h 1479655"/>
              <a:gd name="connsiteX50" fmla="*/ 1913635 w 1959100"/>
              <a:gd name="connsiteY50" fmla="*/ 577142 h 1479655"/>
              <a:gd name="connsiteX51" fmla="*/ 1927922 w 1959100"/>
              <a:gd name="connsiteY51" fmla="*/ 653343 h 1479655"/>
              <a:gd name="connsiteX52" fmla="*/ 1923160 w 1959100"/>
              <a:gd name="connsiteY52" fmla="*/ 708111 h 1479655"/>
              <a:gd name="connsiteX53" fmla="*/ 1920778 w 1959100"/>
              <a:gd name="connsiteY53" fmla="*/ 767642 h 1479655"/>
              <a:gd name="connsiteX54" fmla="*/ 1954116 w 1959100"/>
              <a:gd name="connsiteY54" fmla="*/ 839080 h 1479655"/>
              <a:gd name="connsiteX55" fmla="*/ 1956497 w 1959100"/>
              <a:gd name="connsiteY55" fmla="*/ 860511 h 1479655"/>
              <a:gd name="connsiteX56" fmla="*/ 1930303 w 1959100"/>
              <a:gd name="connsiteY56" fmla="*/ 924805 h 1479655"/>
              <a:gd name="connsiteX57" fmla="*/ 1875535 w 1959100"/>
              <a:gd name="connsiteY57" fmla="*/ 989099 h 1479655"/>
              <a:gd name="connsiteX58" fmla="*/ 1873153 w 1959100"/>
              <a:gd name="connsiteY58" fmla="*/ 1048630 h 1479655"/>
              <a:gd name="connsiteX59" fmla="*/ 1894583 w 1959100"/>
              <a:gd name="connsiteY59" fmla="*/ 1079585 h 1479655"/>
              <a:gd name="connsiteX60" fmla="*/ 1811240 w 1959100"/>
              <a:gd name="connsiteY60" fmla="*/ 1134354 h 1479655"/>
              <a:gd name="connsiteX61" fmla="*/ 1737421 w 1959100"/>
              <a:gd name="connsiteY61" fmla="*/ 1191504 h 1479655"/>
              <a:gd name="connsiteX62" fmla="*/ 1556453 w 1959100"/>
              <a:gd name="connsiteY62" fmla="*/ 1320092 h 1479655"/>
              <a:gd name="connsiteX63" fmla="*/ 1435002 w 1959100"/>
              <a:gd name="connsiteY63" fmla="*/ 1479635 h 1479655"/>
              <a:gd name="connsiteX64" fmla="*/ 1401672 w 1959100"/>
              <a:gd name="connsiteY64" fmla="*/ 1329618 h 1479655"/>
              <a:gd name="connsiteX65" fmla="*/ 1458815 w 1959100"/>
              <a:gd name="connsiteY65" fmla="*/ 1120067 h 1479655"/>
              <a:gd name="connsiteX66" fmla="*/ 1508821 w 1959100"/>
              <a:gd name="connsiteY66" fmla="*/ 855748 h 1479655"/>
              <a:gd name="connsiteX67" fmla="*/ 1463577 w 1959100"/>
              <a:gd name="connsiteY67" fmla="*/ 822411 h 1479655"/>
              <a:gd name="connsiteX68" fmla="*/ 1406427 w 1959100"/>
              <a:gd name="connsiteY68" fmla="*/ 812885 h 1479655"/>
              <a:gd name="connsiteX69" fmla="*/ 1301659 w 1959100"/>
              <a:gd name="connsiteY69" fmla="*/ 755736 h 1479655"/>
              <a:gd name="connsiteX70" fmla="*/ 1204021 w 1959100"/>
              <a:gd name="connsiteY70" fmla="*/ 774786 h 1479655"/>
              <a:gd name="connsiteX71" fmla="*/ 1144489 w 1959100"/>
              <a:gd name="connsiteY71" fmla="*/ 822410 h 1479655"/>
              <a:gd name="connsiteX72" fmla="*/ 1094484 w 1959100"/>
              <a:gd name="connsiteY72" fmla="*/ 910516 h 1479655"/>
              <a:gd name="connsiteX73" fmla="*/ 1039715 w 1959100"/>
              <a:gd name="connsiteY73" fmla="*/ 950998 h 1479655"/>
              <a:gd name="connsiteX74" fmla="*/ 953990 w 1959100"/>
              <a:gd name="connsiteY74" fmla="*/ 981955 h 1479655"/>
              <a:gd name="connsiteX75" fmla="*/ 873028 w 1959100"/>
              <a:gd name="connsiteY75" fmla="*/ 1001004 h 1479655"/>
              <a:gd name="connsiteX76" fmla="*/ 782540 w 1959100"/>
              <a:gd name="connsiteY76" fmla="*/ 1105780 h 1479655"/>
              <a:gd name="connsiteX77" fmla="*/ 687289 w 1959100"/>
              <a:gd name="connsiteY77" fmla="*/ 1105781 h 1479655"/>
              <a:gd name="connsiteX78" fmla="*/ 618234 w 1959100"/>
              <a:gd name="connsiteY78" fmla="*/ 1070060 h 1479655"/>
              <a:gd name="connsiteX79" fmla="*/ 503941 w 1959100"/>
              <a:gd name="connsiteY79" fmla="*/ 948618 h 1479655"/>
              <a:gd name="connsiteX80" fmla="*/ 392015 w 1959100"/>
              <a:gd name="connsiteY80" fmla="*/ 905755 h 1479655"/>
              <a:gd name="connsiteX81" fmla="*/ 325340 w 1959100"/>
              <a:gd name="connsiteY81" fmla="*/ 884323 h 1479655"/>
              <a:gd name="connsiteX82" fmla="*/ 265808 w 1959100"/>
              <a:gd name="connsiteY82" fmla="*/ 881943 h 1479655"/>
              <a:gd name="connsiteX0" fmla="*/ 240506 w 1933798"/>
              <a:gd name="connsiteY0" fmla="*/ 881943 h 1479655"/>
              <a:gd name="connsiteX1" fmla="*/ 0 w 1933798"/>
              <a:gd name="connsiteY1" fmla="*/ 777168 h 1479655"/>
              <a:gd name="connsiteX2" fmla="*/ 223839 w 1933798"/>
              <a:gd name="connsiteY2" fmla="*/ 860510 h 1479655"/>
              <a:gd name="connsiteX3" fmla="*/ 235745 w 1933798"/>
              <a:gd name="connsiteY3" fmla="*/ 820030 h 1479655"/>
              <a:gd name="connsiteX4" fmla="*/ 214313 w 1933798"/>
              <a:gd name="connsiteY4" fmla="*/ 770022 h 1479655"/>
              <a:gd name="connsiteX5" fmla="*/ 130969 w 1933798"/>
              <a:gd name="connsiteY5" fmla="*/ 710493 h 1479655"/>
              <a:gd name="connsiteX6" fmla="*/ 240508 w 1933798"/>
              <a:gd name="connsiteY6" fmla="*/ 717635 h 1479655"/>
              <a:gd name="connsiteX7" fmla="*/ 157163 w 1933798"/>
              <a:gd name="connsiteY7" fmla="*/ 629530 h 1479655"/>
              <a:gd name="connsiteX8" fmla="*/ 264320 w 1933798"/>
              <a:gd name="connsiteY8" fmla="*/ 691441 h 1479655"/>
              <a:gd name="connsiteX9" fmla="*/ 328612 w 1933798"/>
              <a:gd name="connsiteY9" fmla="*/ 653342 h 1479655"/>
              <a:gd name="connsiteX10" fmla="*/ 209551 w 1933798"/>
              <a:gd name="connsiteY10" fmla="*/ 589048 h 1479655"/>
              <a:gd name="connsiteX11" fmla="*/ 366714 w 1933798"/>
              <a:gd name="connsiteY11" fmla="*/ 567617 h 1479655"/>
              <a:gd name="connsiteX12" fmla="*/ 290513 w 1933798"/>
              <a:gd name="connsiteY12" fmla="*/ 472366 h 1479655"/>
              <a:gd name="connsiteX13" fmla="*/ 383383 w 1933798"/>
              <a:gd name="connsiteY13" fmla="*/ 417598 h 1479655"/>
              <a:gd name="connsiteX14" fmla="*/ 495301 w 1933798"/>
              <a:gd name="connsiteY14" fmla="*/ 379497 h 1479655"/>
              <a:gd name="connsiteX15" fmla="*/ 609601 w 1933798"/>
              <a:gd name="connsiteY15" fmla="*/ 431885 h 1479655"/>
              <a:gd name="connsiteX16" fmla="*/ 626276 w 1933798"/>
              <a:gd name="connsiteY16" fmla="*/ 331875 h 1479655"/>
              <a:gd name="connsiteX17" fmla="*/ 681038 w 1933798"/>
              <a:gd name="connsiteY17" fmla="*/ 253292 h 1479655"/>
              <a:gd name="connsiteX18" fmla="*/ 728663 w 1933798"/>
              <a:gd name="connsiteY18" fmla="*/ 98512 h 1479655"/>
              <a:gd name="connsiteX19" fmla="*/ 812008 w 1933798"/>
              <a:gd name="connsiteY19" fmla="*/ 79459 h 1479655"/>
              <a:gd name="connsiteX20" fmla="*/ 912019 w 1933798"/>
              <a:gd name="connsiteY20" fmla="*/ 46123 h 1479655"/>
              <a:gd name="connsiteX21" fmla="*/ 933450 w 1933798"/>
              <a:gd name="connsiteY21" fmla="*/ 880 h 1479655"/>
              <a:gd name="connsiteX22" fmla="*/ 947738 w 1933798"/>
              <a:gd name="connsiteY22" fmla="*/ 17549 h 1479655"/>
              <a:gd name="connsiteX23" fmla="*/ 990600 w 1933798"/>
              <a:gd name="connsiteY23" fmla="*/ 34218 h 1479655"/>
              <a:gd name="connsiteX24" fmla="*/ 1014414 w 1933798"/>
              <a:gd name="connsiteY24" fmla="*/ 46124 h 1479655"/>
              <a:gd name="connsiteX25" fmla="*/ 1071563 w 1933798"/>
              <a:gd name="connsiteY25" fmla="*/ 62793 h 1479655"/>
              <a:gd name="connsiteX26" fmla="*/ 1100139 w 1933798"/>
              <a:gd name="connsiteY26" fmla="*/ 93748 h 1479655"/>
              <a:gd name="connsiteX27" fmla="*/ 1140626 w 1933798"/>
              <a:gd name="connsiteY27" fmla="*/ 108037 h 1479655"/>
              <a:gd name="connsiteX28" fmla="*/ 1181101 w 1933798"/>
              <a:gd name="connsiteY28" fmla="*/ 105655 h 1479655"/>
              <a:gd name="connsiteX29" fmla="*/ 1195389 w 1933798"/>
              <a:gd name="connsiteY29" fmla="*/ 117561 h 1479655"/>
              <a:gd name="connsiteX30" fmla="*/ 1231108 w 1933798"/>
              <a:gd name="connsiteY30" fmla="*/ 141374 h 1479655"/>
              <a:gd name="connsiteX31" fmla="*/ 1247776 w 1933798"/>
              <a:gd name="connsiteY31" fmla="*/ 131849 h 1479655"/>
              <a:gd name="connsiteX32" fmla="*/ 1283495 w 1933798"/>
              <a:gd name="connsiteY32" fmla="*/ 141374 h 1479655"/>
              <a:gd name="connsiteX33" fmla="*/ 1343025 w 1933798"/>
              <a:gd name="connsiteY33" fmla="*/ 203287 h 1479655"/>
              <a:gd name="connsiteX34" fmla="*/ 1319212 w 1933798"/>
              <a:gd name="connsiteY34" fmla="*/ 253292 h 1479655"/>
              <a:gd name="connsiteX35" fmla="*/ 1362077 w 1933798"/>
              <a:gd name="connsiteY35" fmla="*/ 339018 h 1479655"/>
              <a:gd name="connsiteX36" fmla="*/ 1383507 w 1933798"/>
              <a:gd name="connsiteY36" fmla="*/ 396168 h 1479655"/>
              <a:gd name="connsiteX37" fmla="*/ 1409700 w 1933798"/>
              <a:gd name="connsiteY37" fmla="*/ 422361 h 1479655"/>
              <a:gd name="connsiteX38" fmla="*/ 1457326 w 1933798"/>
              <a:gd name="connsiteY38" fmla="*/ 455698 h 1479655"/>
              <a:gd name="connsiteX39" fmla="*/ 1514477 w 1933798"/>
              <a:gd name="connsiteY39" fmla="*/ 436649 h 1479655"/>
              <a:gd name="connsiteX40" fmla="*/ 1583533 w 1933798"/>
              <a:gd name="connsiteY40" fmla="*/ 374736 h 1479655"/>
              <a:gd name="connsiteX41" fmla="*/ 1600201 w 1933798"/>
              <a:gd name="connsiteY41" fmla="*/ 362830 h 1479655"/>
              <a:gd name="connsiteX42" fmla="*/ 1638301 w 1933798"/>
              <a:gd name="connsiteY42" fmla="*/ 403311 h 1479655"/>
              <a:gd name="connsiteX43" fmla="*/ 1669258 w 1933798"/>
              <a:gd name="connsiteY43" fmla="*/ 417599 h 1479655"/>
              <a:gd name="connsiteX44" fmla="*/ 1712120 w 1933798"/>
              <a:gd name="connsiteY44" fmla="*/ 441411 h 1479655"/>
              <a:gd name="connsiteX45" fmla="*/ 1740695 w 1933798"/>
              <a:gd name="connsiteY45" fmla="*/ 469986 h 1479655"/>
              <a:gd name="connsiteX46" fmla="*/ 1821658 w 1933798"/>
              <a:gd name="connsiteY46" fmla="*/ 512849 h 1479655"/>
              <a:gd name="connsiteX47" fmla="*/ 1852614 w 1933798"/>
              <a:gd name="connsiteY47" fmla="*/ 512849 h 1479655"/>
              <a:gd name="connsiteX48" fmla="*/ 1888333 w 1933798"/>
              <a:gd name="connsiteY48" fmla="*/ 519993 h 1479655"/>
              <a:gd name="connsiteX49" fmla="*/ 1888333 w 1933798"/>
              <a:gd name="connsiteY49" fmla="*/ 577142 h 1479655"/>
              <a:gd name="connsiteX50" fmla="*/ 1902620 w 1933798"/>
              <a:gd name="connsiteY50" fmla="*/ 653343 h 1479655"/>
              <a:gd name="connsiteX51" fmla="*/ 1897858 w 1933798"/>
              <a:gd name="connsiteY51" fmla="*/ 708111 h 1479655"/>
              <a:gd name="connsiteX52" fmla="*/ 1895476 w 1933798"/>
              <a:gd name="connsiteY52" fmla="*/ 767642 h 1479655"/>
              <a:gd name="connsiteX53" fmla="*/ 1928814 w 1933798"/>
              <a:gd name="connsiteY53" fmla="*/ 839080 h 1479655"/>
              <a:gd name="connsiteX54" fmla="*/ 1931195 w 1933798"/>
              <a:gd name="connsiteY54" fmla="*/ 860511 h 1479655"/>
              <a:gd name="connsiteX55" fmla="*/ 1905001 w 1933798"/>
              <a:gd name="connsiteY55" fmla="*/ 924805 h 1479655"/>
              <a:gd name="connsiteX56" fmla="*/ 1850233 w 1933798"/>
              <a:gd name="connsiteY56" fmla="*/ 989099 h 1479655"/>
              <a:gd name="connsiteX57" fmla="*/ 1847851 w 1933798"/>
              <a:gd name="connsiteY57" fmla="*/ 1048630 h 1479655"/>
              <a:gd name="connsiteX58" fmla="*/ 1869281 w 1933798"/>
              <a:gd name="connsiteY58" fmla="*/ 1079585 h 1479655"/>
              <a:gd name="connsiteX59" fmla="*/ 1785938 w 1933798"/>
              <a:gd name="connsiteY59" fmla="*/ 1134354 h 1479655"/>
              <a:gd name="connsiteX60" fmla="*/ 1712119 w 1933798"/>
              <a:gd name="connsiteY60" fmla="*/ 1191504 h 1479655"/>
              <a:gd name="connsiteX61" fmla="*/ 1531151 w 1933798"/>
              <a:gd name="connsiteY61" fmla="*/ 1320092 h 1479655"/>
              <a:gd name="connsiteX62" fmla="*/ 1409700 w 1933798"/>
              <a:gd name="connsiteY62" fmla="*/ 1479635 h 1479655"/>
              <a:gd name="connsiteX63" fmla="*/ 1376370 w 1933798"/>
              <a:gd name="connsiteY63" fmla="*/ 1329618 h 1479655"/>
              <a:gd name="connsiteX64" fmla="*/ 1433513 w 1933798"/>
              <a:gd name="connsiteY64" fmla="*/ 1120067 h 1479655"/>
              <a:gd name="connsiteX65" fmla="*/ 1483519 w 1933798"/>
              <a:gd name="connsiteY65" fmla="*/ 855748 h 1479655"/>
              <a:gd name="connsiteX66" fmla="*/ 1438275 w 1933798"/>
              <a:gd name="connsiteY66" fmla="*/ 822411 h 1479655"/>
              <a:gd name="connsiteX67" fmla="*/ 1381125 w 1933798"/>
              <a:gd name="connsiteY67" fmla="*/ 812885 h 1479655"/>
              <a:gd name="connsiteX68" fmla="*/ 1276357 w 1933798"/>
              <a:gd name="connsiteY68" fmla="*/ 755736 h 1479655"/>
              <a:gd name="connsiteX69" fmla="*/ 1178719 w 1933798"/>
              <a:gd name="connsiteY69" fmla="*/ 774786 h 1479655"/>
              <a:gd name="connsiteX70" fmla="*/ 1119187 w 1933798"/>
              <a:gd name="connsiteY70" fmla="*/ 822410 h 1479655"/>
              <a:gd name="connsiteX71" fmla="*/ 1069182 w 1933798"/>
              <a:gd name="connsiteY71" fmla="*/ 910516 h 1479655"/>
              <a:gd name="connsiteX72" fmla="*/ 1014413 w 1933798"/>
              <a:gd name="connsiteY72" fmla="*/ 950998 h 1479655"/>
              <a:gd name="connsiteX73" fmla="*/ 928688 w 1933798"/>
              <a:gd name="connsiteY73" fmla="*/ 981955 h 1479655"/>
              <a:gd name="connsiteX74" fmla="*/ 847726 w 1933798"/>
              <a:gd name="connsiteY74" fmla="*/ 1001004 h 1479655"/>
              <a:gd name="connsiteX75" fmla="*/ 757238 w 1933798"/>
              <a:gd name="connsiteY75" fmla="*/ 1105780 h 1479655"/>
              <a:gd name="connsiteX76" fmla="*/ 661987 w 1933798"/>
              <a:gd name="connsiteY76" fmla="*/ 1105781 h 1479655"/>
              <a:gd name="connsiteX77" fmla="*/ 592932 w 1933798"/>
              <a:gd name="connsiteY77" fmla="*/ 1070060 h 1479655"/>
              <a:gd name="connsiteX78" fmla="*/ 478639 w 1933798"/>
              <a:gd name="connsiteY78" fmla="*/ 948618 h 1479655"/>
              <a:gd name="connsiteX79" fmla="*/ 366713 w 1933798"/>
              <a:gd name="connsiteY79" fmla="*/ 905755 h 1479655"/>
              <a:gd name="connsiteX80" fmla="*/ 300038 w 1933798"/>
              <a:gd name="connsiteY80" fmla="*/ 884323 h 1479655"/>
              <a:gd name="connsiteX81" fmla="*/ 240506 w 1933798"/>
              <a:gd name="connsiteY81" fmla="*/ 881943 h 1479655"/>
              <a:gd name="connsiteX0" fmla="*/ 109732 w 1803024"/>
              <a:gd name="connsiteY0" fmla="*/ 881943 h 1479655"/>
              <a:gd name="connsiteX1" fmla="*/ 93065 w 1803024"/>
              <a:gd name="connsiteY1" fmla="*/ 860510 h 1479655"/>
              <a:gd name="connsiteX2" fmla="*/ 104971 w 1803024"/>
              <a:gd name="connsiteY2" fmla="*/ 820030 h 1479655"/>
              <a:gd name="connsiteX3" fmla="*/ 83539 w 1803024"/>
              <a:gd name="connsiteY3" fmla="*/ 770022 h 1479655"/>
              <a:gd name="connsiteX4" fmla="*/ 195 w 1803024"/>
              <a:gd name="connsiteY4" fmla="*/ 710493 h 1479655"/>
              <a:gd name="connsiteX5" fmla="*/ 109734 w 1803024"/>
              <a:gd name="connsiteY5" fmla="*/ 717635 h 1479655"/>
              <a:gd name="connsiteX6" fmla="*/ 26389 w 1803024"/>
              <a:gd name="connsiteY6" fmla="*/ 629530 h 1479655"/>
              <a:gd name="connsiteX7" fmla="*/ 133546 w 1803024"/>
              <a:gd name="connsiteY7" fmla="*/ 691441 h 1479655"/>
              <a:gd name="connsiteX8" fmla="*/ 197838 w 1803024"/>
              <a:gd name="connsiteY8" fmla="*/ 653342 h 1479655"/>
              <a:gd name="connsiteX9" fmla="*/ 78777 w 1803024"/>
              <a:gd name="connsiteY9" fmla="*/ 589048 h 1479655"/>
              <a:gd name="connsiteX10" fmla="*/ 235940 w 1803024"/>
              <a:gd name="connsiteY10" fmla="*/ 567617 h 1479655"/>
              <a:gd name="connsiteX11" fmla="*/ 159739 w 1803024"/>
              <a:gd name="connsiteY11" fmla="*/ 472366 h 1479655"/>
              <a:gd name="connsiteX12" fmla="*/ 252609 w 1803024"/>
              <a:gd name="connsiteY12" fmla="*/ 417598 h 1479655"/>
              <a:gd name="connsiteX13" fmla="*/ 364527 w 1803024"/>
              <a:gd name="connsiteY13" fmla="*/ 379497 h 1479655"/>
              <a:gd name="connsiteX14" fmla="*/ 478827 w 1803024"/>
              <a:gd name="connsiteY14" fmla="*/ 431885 h 1479655"/>
              <a:gd name="connsiteX15" fmla="*/ 495502 w 1803024"/>
              <a:gd name="connsiteY15" fmla="*/ 331875 h 1479655"/>
              <a:gd name="connsiteX16" fmla="*/ 550264 w 1803024"/>
              <a:gd name="connsiteY16" fmla="*/ 253292 h 1479655"/>
              <a:gd name="connsiteX17" fmla="*/ 597889 w 1803024"/>
              <a:gd name="connsiteY17" fmla="*/ 98512 h 1479655"/>
              <a:gd name="connsiteX18" fmla="*/ 681234 w 1803024"/>
              <a:gd name="connsiteY18" fmla="*/ 79459 h 1479655"/>
              <a:gd name="connsiteX19" fmla="*/ 781245 w 1803024"/>
              <a:gd name="connsiteY19" fmla="*/ 46123 h 1479655"/>
              <a:gd name="connsiteX20" fmla="*/ 802676 w 1803024"/>
              <a:gd name="connsiteY20" fmla="*/ 880 h 1479655"/>
              <a:gd name="connsiteX21" fmla="*/ 816964 w 1803024"/>
              <a:gd name="connsiteY21" fmla="*/ 17549 h 1479655"/>
              <a:gd name="connsiteX22" fmla="*/ 859826 w 1803024"/>
              <a:gd name="connsiteY22" fmla="*/ 34218 h 1479655"/>
              <a:gd name="connsiteX23" fmla="*/ 883640 w 1803024"/>
              <a:gd name="connsiteY23" fmla="*/ 46124 h 1479655"/>
              <a:gd name="connsiteX24" fmla="*/ 940789 w 1803024"/>
              <a:gd name="connsiteY24" fmla="*/ 62793 h 1479655"/>
              <a:gd name="connsiteX25" fmla="*/ 969365 w 1803024"/>
              <a:gd name="connsiteY25" fmla="*/ 93748 h 1479655"/>
              <a:gd name="connsiteX26" fmla="*/ 1009852 w 1803024"/>
              <a:gd name="connsiteY26" fmla="*/ 108037 h 1479655"/>
              <a:gd name="connsiteX27" fmla="*/ 1050327 w 1803024"/>
              <a:gd name="connsiteY27" fmla="*/ 105655 h 1479655"/>
              <a:gd name="connsiteX28" fmla="*/ 1064615 w 1803024"/>
              <a:gd name="connsiteY28" fmla="*/ 117561 h 1479655"/>
              <a:gd name="connsiteX29" fmla="*/ 1100334 w 1803024"/>
              <a:gd name="connsiteY29" fmla="*/ 141374 h 1479655"/>
              <a:gd name="connsiteX30" fmla="*/ 1117002 w 1803024"/>
              <a:gd name="connsiteY30" fmla="*/ 131849 h 1479655"/>
              <a:gd name="connsiteX31" fmla="*/ 1152721 w 1803024"/>
              <a:gd name="connsiteY31" fmla="*/ 141374 h 1479655"/>
              <a:gd name="connsiteX32" fmla="*/ 1212251 w 1803024"/>
              <a:gd name="connsiteY32" fmla="*/ 203287 h 1479655"/>
              <a:gd name="connsiteX33" fmla="*/ 1188438 w 1803024"/>
              <a:gd name="connsiteY33" fmla="*/ 253292 h 1479655"/>
              <a:gd name="connsiteX34" fmla="*/ 1231303 w 1803024"/>
              <a:gd name="connsiteY34" fmla="*/ 339018 h 1479655"/>
              <a:gd name="connsiteX35" fmla="*/ 1252733 w 1803024"/>
              <a:gd name="connsiteY35" fmla="*/ 396168 h 1479655"/>
              <a:gd name="connsiteX36" fmla="*/ 1278926 w 1803024"/>
              <a:gd name="connsiteY36" fmla="*/ 422361 h 1479655"/>
              <a:gd name="connsiteX37" fmla="*/ 1326552 w 1803024"/>
              <a:gd name="connsiteY37" fmla="*/ 455698 h 1479655"/>
              <a:gd name="connsiteX38" fmla="*/ 1383703 w 1803024"/>
              <a:gd name="connsiteY38" fmla="*/ 436649 h 1479655"/>
              <a:gd name="connsiteX39" fmla="*/ 1452759 w 1803024"/>
              <a:gd name="connsiteY39" fmla="*/ 374736 h 1479655"/>
              <a:gd name="connsiteX40" fmla="*/ 1469427 w 1803024"/>
              <a:gd name="connsiteY40" fmla="*/ 362830 h 1479655"/>
              <a:gd name="connsiteX41" fmla="*/ 1507527 w 1803024"/>
              <a:gd name="connsiteY41" fmla="*/ 403311 h 1479655"/>
              <a:gd name="connsiteX42" fmla="*/ 1538484 w 1803024"/>
              <a:gd name="connsiteY42" fmla="*/ 417599 h 1479655"/>
              <a:gd name="connsiteX43" fmla="*/ 1581346 w 1803024"/>
              <a:gd name="connsiteY43" fmla="*/ 441411 h 1479655"/>
              <a:gd name="connsiteX44" fmla="*/ 1609921 w 1803024"/>
              <a:gd name="connsiteY44" fmla="*/ 469986 h 1479655"/>
              <a:gd name="connsiteX45" fmla="*/ 1690884 w 1803024"/>
              <a:gd name="connsiteY45" fmla="*/ 512849 h 1479655"/>
              <a:gd name="connsiteX46" fmla="*/ 1721840 w 1803024"/>
              <a:gd name="connsiteY46" fmla="*/ 512849 h 1479655"/>
              <a:gd name="connsiteX47" fmla="*/ 1757559 w 1803024"/>
              <a:gd name="connsiteY47" fmla="*/ 519993 h 1479655"/>
              <a:gd name="connsiteX48" fmla="*/ 1757559 w 1803024"/>
              <a:gd name="connsiteY48" fmla="*/ 577142 h 1479655"/>
              <a:gd name="connsiteX49" fmla="*/ 1771846 w 1803024"/>
              <a:gd name="connsiteY49" fmla="*/ 653343 h 1479655"/>
              <a:gd name="connsiteX50" fmla="*/ 1767084 w 1803024"/>
              <a:gd name="connsiteY50" fmla="*/ 708111 h 1479655"/>
              <a:gd name="connsiteX51" fmla="*/ 1764702 w 1803024"/>
              <a:gd name="connsiteY51" fmla="*/ 767642 h 1479655"/>
              <a:gd name="connsiteX52" fmla="*/ 1798040 w 1803024"/>
              <a:gd name="connsiteY52" fmla="*/ 839080 h 1479655"/>
              <a:gd name="connsiteX53" fmla="*/ 1800421 w 1803024"/>
              <a:gd name="connsiteY53" fmla="*/ 860511 h 1479655"/>
              <a:gd name="connsiteX54" fmla="*/ 1774227 w 1803024"/>
              <a:gd name="connsiteY54" fmla="*/ 924805 h 1479655"/>
              <a:gd name="connsiteX55" fmla="*/ 1719459 w 1803024"/>
              <a:gd name="connsiteY55" fmla="*/ 989099 h 1479655"/>
              <a:gd name="connsiteX56" fmla="*/ 1717077 w 1803024"/>
              <a:gd name="connsiteY56" fmla="*/ 1048630 h 1479655"/>
              <a:gd name="connsiteX57" fmla="*/ 1738507 w 1803024"/>
              <a:gd name="connsiteY57" fmla="*/ 1079585 h 1479655"/>
              <a:gd name="connsiteX58" fmla="*/ 1655164 w 1803024"/>
              <a:gd name="connsiteY58" fmla="*/ 1134354 h 1479655"/>
              <a:gd name="connsiteX59" fmla="*/ 1581345 w 1803024"/>
              <a:gd name="connsiteY59" fmla="*/ 1191504 h 1479655"/>
              <a:gd name="connsiteX60" fmla="*/ 1400377 w 1803024"/>
              <a:gd name="connsiteY60" fmla="*/ 1320092 h 1479655"/>
              <a:gd name="connsiteX61" fmla="*/ 1278926 w 1803024"/>
              <a:gd name="connsiteY61" fmla="*/ 1479635 h 1479655"/>
              <a:gd name="connsiteX62" fmla="*/ 1245596 w 1803024"/>
              <a:gd name="connsiteY62" fmla="*/ 1329618 h 1479655"/>
              <a:gd name="connsiteX63" fmla="*/ 1302739 w 1803024"/>
              <a:gd name="connsiteY63" fmla="*/ 1120067 h 1479655"/>
              <a:gd name="connsiteX64" fmla="*/ 1352745 w 1803024"/>
              <a:gd name="connsiteY64" fmla="*/ 855748 h 1479655"/>
              <a:gd name="connsiteX65" fmla="*/ 1307501 w 1803024"/>
              <a:gd name="connsiteY65" fmla="*/ 822411 h 1479655"/>
              <a:gd name="connsiteX66" fmla="*/ 1250351 w 1803024"/>
              <a:gd name="connsiteY66" fmla="*/ 812885 h 1479655"/>
              <a:gd name="connsiteX67" fmla="*/ 1145583 w 1803024"/>
              <a:gd name="connsiteY67" fmla="*/ 755736 h 1479655"/>
              <a:gd name="connsiteX68" fmla="*/ 1047945 w 1803024"/>
              <a:gd name="connsiteY68" fmla="*/ 774786 h 1479655"/>
              <a:gd name="connsiteX69" fmla="*/ 988413 w 1803024"/>
              <a:gd name="connsiteY69" fmla="*/ 822410 h 1479655"/>
              <a:gd name="connsiteX70" fmla="*/ 938408 w 1803024"/>
              <a:gd name="connsiteY70" fmla="*/ 910516 h 1479655"/>
              <a:gd name="connsiteX71" fmla="*/ 883639 w 1803024"/>
              <a:gd name="connsiteY71" fmla="*/ 950998 h 1479655"/>
              <a:gd name="connsiteX72" fmla="*/ 797914 w 1803024"/>
              <a:gd name="connsiteY72" fmla="*/ 981955 h 1479655"/>
              <a:gd name="connsiteX73" fmla="*/ 716952 w 1803024"/>
              <a:gd name="connsiteY73" fmla="*/ 1001004 h 1479655"/>
              <a:gd name="connsiteX74" fmla="*/ 626464 w 1803024"/>
              <a:gd name="connsiteY74" fmla="*/ 1105780 h 1479655"/>
              <a:gd name="connsiteX75" fmla="*/ 531213 w 1803024"/>
              <a:gd name="connsiteY75" fmla="*/ 1105781 h 1479655"/>
              <a:gd name="connsiteX76" fmla="*/ 462158 w 1803024"/>
              <a:gd name="connsiteY76" fmla="*/ 1070060 h 1479655"/>
              <a:gd name="connsiteX77" fmla="*/ 347865 w 1803024"/>
              <a:gd name="connsiteY77" fmla="*/ 948618 h 1479655"/>
              <a:gd name="connsiteX78" fmla="*/ 235939 w 1803024"/>
              <a:gd name="connsiteY78" fmla="*/ 905755 h 1479655"/>
              <a:gd name="connsiteX79" fmla="*/ 169264 w 1803024"/>
              <a:gd name="connsiteY79" fmla="*/ 884323 h 1479655"/>
              <a:gd name="connsiteX80" fmla="*/ 109732 w 1803024"/>
              <a:gd name="connsiteY80" fmla="*/ 881943 h 1479655"/>
              <a:gd name="connsiteX0" fmla="*/ 83490 w 1776782"/>
              <a:gd name="connsiteY0" fmla="*/ 881943 h 1479655"/>
              <a:gd name="connsiteX1" fmla="*/ 66823 w 1776782"/>
              <a:gd name="connsiteY1" fmla="*/ 860510 h 1479655"/>
              <a:gd name="connsiteX2" fmla="*/ 78729 w 1776782"/>
              <a:gd name="connsiteY2" fmla="*/ 820030 h 1479655"/>
              <a:gd name="connsiteX3" fmla="*/ 57297 w 1776782"/>
              <a:gd name="connsiteY3" fmla="*/ 770022 h 1479655"/>
              <a:gd name="connsiteX4" fmla="*/ 83492 w 1776782"/>
              <a:gd name="connsiteY4" fmla="*/ 717635 h 1479655"/>
              <a:gd name="connsiteX5" fmla="*/ 147 w 1776782"/>
              <a:gd name="connsiteY5" fmla="*/ 629530 h 1479655"/>
              <a:gd name="connsiteX6" fmla="*/ 107304 w 1776782"/>
              <a:gd name="connsiteY6" fmla="*/ 691441 h 1479655"/>
              <a:gd name="connsiteX7" fmla="*/ 171596 w 1776782"/>
              <a:gd name="connsiteY7" fmla="*/ 653342 h 1479655"/>
              <a:gd name="connsiteX8" fmla="*/ 52535 w 1776782"/>
              <a:gd name="connsiteY8" fmla="*/ 589048 h 1479655"/>
              <a:gd name="connsiteX9" fmla="*/ 209698 w 1776782"/>
              <a:gd name="connsiteY9" fmla="*/ 567617 h 1479655"/>
              <a:gd name="connsiteX10" fmla="*/ 133497 w 1776782"/>
              <a:gd name="connsiteY10" fmla="*/ 472366 h 1479655"/>
              <a:gd name="connsiteX11" fmla="*/ 226367 w 1776782"/>
              <a:gd name="connsiteY11" fmla="*/ 417598 h 1479655"/>
              <a:gd name="connsiteX12" fmla="*/ 338285 w 1776782"/>
              <a:gd name="connsiteY12" fmla="*/ 379497 h 1479655"/>
              <a:gd name="connsiteX13" fmla="*/ 452585 w 1776782"/>
              <a:gd name="connsiteY13" fmla="*/ 431885 h 1479655"/>
              <a:gd name="connsiteX14" fmla="*/ 469260 w 1776782"/>
              <a:gd name="connsiteY14" fmla="*/ 331875 h 1479655"/>
              <a:gd name="connsiteX15" fmla="*/ 524022 w 1776782"/>
              <a:gd name="connsiteY15" fmla="*/ 253292 h 1479655"/>
              <a:gd name="connsiteX16" fmla="*/ 571647 w 1776782"/>
              <a:gd name="connsiteY16" fmla="*/ 98512 h 1479655"/>
              <a:gd name="connsiteX17" fmla="*/ 654992 w 1776782"/>
              <a:gd name="connsiteY17" fmla="*/ 79459 h 1479655"/>
              <a:gd name="connsiteX18" fmla="*/ 755003 w 1776782"/>
              <a:gd name="connsiteY18" fmla="*/ 46123 h 1479655"/>
              <a:gd name="connsiteX19" fmla="*/ 776434 w 1776782"/>
              <a:gd name="connsiteY19" fmla="*/ 880 h 1479655"/>
              <a:gd name="connsiteX20" fmla="*/ 790722 w 1776782"/>
              <a:gd name="connsiteY20" fmla="*/ 17549 h 1479655"/>
              <a:gd name="connsiteX21" fmla="*/ 833584 w 1776782"/>
              <a:gd name="connsiteY21" fmla="*/ 34218 h 1479655"/>
              <a:gd name="connsiteX22" fmla="*/ 857398 w 1776782"/>
              <a:gd name="connsiteY22" fmla="*/ 46124 h 1479655"/>
              <a:gd name="connsiteX23" fmla="*/ 914547 w 1776782"/>
              <a:gd name="connsiteY23" fmla="*/ 62793 h 1479655"/>
              <a:gd name="connsiteX24" fmla="*/ 943123 w 1776782"/>
              <a:gd name="connsiteY24" fmla="*/ 93748 h 1479655"/>
              <a:gd name="connsiteX25" fmla="*/ 983610 w 1776782"/>
              <a:gd name="connsiteY25" fmla="*/ 108037 h 1479655"/>
              <a:gd name="connsiteX26" fmla="*/ 1024085 w 1776782"/>
              <a:gd name="connsiteY26" fmla="*/ 105655 h 1479655"/>
              <a:gd name="connsiteX27" fmla="*/ 1038373 w 1776782"/>
              <a:gd name="connsiteY27" fmla="*/ 117561 h 1479655"/>
              <a:gd name="connsiteX28" fmla="*/ 1074092 w 1776782"/>
              <a:gd name="connsiteY28" fmla="*/ 141374 h 1479655"/>
              <a:gd name="connsiteX29" fmla="*/ 1090760 w 1776782"/>
              <a:gd name="connsiteY29" fmla="*/ 131849 h 1479655"/>
              <a:gd name="connsiteX30" fmla="*/ 1126479 w 1776782"/>
              <a:gd name="connsiteY30" fmla="*/ 141374 h 1479655"/>
              <a:gd name="connsiteX31" fmla="*/ 1186009 w 1776782"/>
              <a:gd name="connsiteY31" fmla="*/ 203287 h 1479655"/>
              <a:gd name="connsiteX32" fmla="*/ 1162196 w 1776782"/>
              <a:gd name="connsiteY32" fmla="*/ 253292 h 1479655"/>
              <a:gd name="connsiteX33" fmla="*/ 1205061 w 1776782"/>
              <a:gd name="connsiteY33" fmla="*/ 339018 h 1479655"/>
              <a:gd name="connsiteX34" fmla="*/ 1226491 w 1776782"/>
              <a:gd name="connsiteY34" fmla="*/ 396168 h 1479655"/>
              <a:gd name="connsiteX35" fmla="*/ 1252684 w 1776782"/>
              <a:gd name="connsiteY35" fmla="*/ 422361 h 1479655"/>
              <a:gd name="connsiteX36" fmla="*/ 1300310 w 1776782"/>
              <a:gd name="connsiteY36" fmla="*/ 455698 h 1479655"/>
              <a:gd name="connsiteX37" fmla="*/ 1357461 w 1776782"/>
              <a:gd name="connsiteY37" fmla="*/ 436649 h 1479655"/>
              <a:gd name="connsiteX38" fmla="*/ 1426517 w 1776782"/>
              <a:gd name="connsiteY38" fmla="*/ 374736 h 1479655"/>
              <a:gd name="connsiteX39" fmla="*/ 1443185 w 1776782"/>
              <a:gd name="connsiteY39" fmla="*/ 362830 h 1479655"/>
              <a:gd name="connsiteX40" fmla="*/ 1481285 w 1776782"/>
              <a:gd name="connsiteY40" fmla="*/ 403311 h 1479655"/>
              <a:gd name="connsiteX41" fmla="*/ 1512242 w 1776782"/>
              <a:gd name="connsiteY41" fmla="*/ 417599 h 1479655"/>
              <a:gd name="connsiteX42" fmla="*/ 1555104 w 1776782"/>
              <a:gd name="connsiteY42" fmla="*/ 441411 h 1479655"/>
              <a:gd name="connsiteX43" fmla="*/ 1583679 w 1776782"/>
              <a:gd name="connsiteY43" fmla="*/ 469986 h 1479655"/>
              <a:gd name="connsiteX44" fmla="*/ 1664642 w 1776782"/>
              <a:gd name="connsiteY44" fmla="*/ 512849 h 1479655"/>
              <a:gd name="connsiteX45" fmla="*/ 1695598 w 1776782"/>
              <a:gd name="connsiteY45" fmla="*/ 512849 h 1479655"/>
              <a:gd name="connsiteX46" fmla="*/ 1731317 w 1776782"/>
              <a:gd name="connsiteY46" fmla="*/ 519993 h 1479655"/>
              <a:gd name="connsiteX47" fmla="*/ 1731317 w 1776782"/>
              <a:gd name="connsiteY47" fmla="*/ 577142 h 1479655"/>
              <a:gd name="connsiteX48" fmla="*/ 1745604 w 1776782"/>
              <a:gd name="connsiteY48" fmla="*/ 653343 h 1479655"/>
              <a:gd name="connsiteX49" fmla="*/ 1740842 w 1776782"/>
              <a:gd name="connsiteY49" fmla="*/ 708111 h 1479655"/>
              <a:gd name="connsiteX50" fmla="*/ 1738460 w 1776782"/>
              <a:gd name="connsiteY50" fmla="*/ 767642 h 1479655"/>
              <a:gd name="connsiteX51" fmla="*/ 1771798 w 1776782"/>
              <a:gd name="connsiteY51" fmla="*/ 839080 h 1479655"/>
              <a:gd name="connsiteX52" fmla="*/ 1774179 w 1776782"/>
              <a:gd name="connsiteY52" fmla="*/ 860511 h 1479655"/>
              <a:gd name="connsiteX53" fmla="*/ 1747985 w 1776782"/>
              <a:gd name="connsiteY53" fmla="*/ 924805 h 1479655"/>
              <a:gd name="connsiteX54" fmla="*/ 1693217 w 1776782"/>
              <a:gd name="connsiteY54" fmla="*/ 989099 h 1479655"/>
              <a:gd name="connsiteX55" fmla="*/ 1690835 w 1776782"/>
              <a:gd name="connsiteY55" fmla="*/ 1048630 h 1479655"/>
              <a:gd name="connsiteX56" fmla="*/ 1712265 w 1776782"/>
              <a:gd name="connsiteY56" fmla="*/ 1079585 h 1479655"/>
              <a:gd name="connsiteX57" fmla="*/ 1628922 w 1776782"/>
              <a:gd name="connsiteY57" fmla="*/ 1134354 h 1479655"/>
              <a:gd name="connsiteX58" fmla="*/ 1555103 w 1776782"/>
              <a:gd name="connsiteY58" fmla="*/ 1191504 h 1479655"/>
              <a:gd name="connsiteX59" fmla="*/ 1374135 w 1776782"/>
              <a:gd name="connsiteY59" fmla="*/ 1320092 h 1479655"/>
              <a:gd name="connsiteX60" fmla="*/ 1252684 w 1776782"/>
              <a:gd name="connsiteY60" fmla="*/ 1479635 h 1479655"/>
              <a:gd name="connsiteX61" fmla="*/ 1219354 w 1776782"/>
              <a:gd name="connsiteY61" fmla="*/ 1329618 h 1479655"/>
              <a:gd name="connsiteX62" fmla="*/ 1276497 w 1776782"/>
              <a:gd name="connsiteY62" fmla="*/ 1120067 h 1479655"/>
              <a:gd name="connsiteX63" fmla="*/ 1326503 w 1776782"/>
              <a:gd name="connsiteY63" fmla="*/ 855748 h 1479655"/>
              <a:gd name="connsiteX64" fmla="*/ 1281259 w 1776782"/>
              <a:gd name="connsiteY64" fmla="*/ 822411 h 1479655"/>
              <a:gd name="connsiteX65" fmla="*/ 1224109 w 1776782"/>
              <a:gd name="connsiteY65" fmla="*/ 812885 h 1479655"/>
              <a:gd name="connsiteX66" fmla="*/ 1119341 w 1776782"/>
              <a:gd name="connsiteY66" fmla="*/ 755736 h 1479655"/>
              <a:gd name="connsiteX67" fmla="*/ 1021703 w 1776782"/>
              <a:gd name="connsiteY67" fmla="*/ 774786 h 1479655"/>
              <a:gd name="connsiteX68" fmla="*/ 962171 w 1776782"/>
              <a:gd name="connsiteY68" fmla="*/ 822410 h 1479655"/>
              <a:gd name="connsiteX69" fmla="*/ 912166 w 1776782"/>
              <a:gd name="connsiteY69" fmla="*/ 910516 h 1479655"/>
              <a:gd name="connsiteX70" fmla="*/ 857397 w 1776782"/>
              <a:gd name="connsiteY70" fmla="*/ 950998 h 1479655"/>
              <a:gd name="connsiteX71" fmla="*/ 771672 w 1776782"/>
              <a:gd name="connsiteY71" fmla="*/ 981955 h 1479655"/>
              <a:gd name="connsiteX72" fmla="*/ 690710 w 1776782"/>
              <a:gd name="connsiteY72" fmla="*/ 1001004 h 1479655"/>
              <a:gd name="connsiteX73" fmla="*/ 600222 w 1776782"/>
              <a:gd name="connsiteY73" fmla="*/ 1105780 h 1479655"/>
              <a:gd name="connsiteX74" fmla="*/ 504971 w 1776782"/>
              <a:gd name="connsiteY74" fmla="*/ 1105781 h 1479655"/>
              <a:gd name="connsiteX75" fmla="*/ 435916 w 1776782"/>
              <a:gd name="connsiteY75" fmla="*/ 1070060 h 1479655"/>
              <a:gd name="connsiteX76" fmla="*/ 321623 w 1776782"/>
              <a:gd name="connsiteY76" fmla="*/ 948618 h 1479655"/>
              <a:gd name="connsiteX77" fmla="*/ 209697 w 1776782"/>
              <a:gd name="connsiteY77" fmla="*/ 905755 h 1479655"/>
              <a:gd name="connsiteX78" fmla="*/ 143022 w 1776782"/>
              <a:gd name="connsiteY78" fmla="*/ 884323 h 1479655"/>
              <a:gd name="connsiteX79" fmla="*/ 83490 w 1776782"/>
              <a:gd name="connsiteY79" fmla="*/ 881943 h 1479655"/>
              <a:gd name="connsiteX0" fmla="*/ 31206 w 1724498"/>
              <a:gd name="connsiteY0" fmla="*/ 881943 h 1479655"/>
              <a:gd name="connsiteX1" fmla="*/ 14539 w 1724498"/>
              <a:gd name="connsiteY1" fmla="*/ 860510 h 1479655"/>
              <a:gd name="connsiteX2" fmla="*/ 26445 w 1724498"/>
              <a:gd name="connsiteY2" fmla="*/ 820030 h 1479655"/>
              <a:gd name="connsiteX3" fmla="*/ 5013 w 1724498"/>
              <a:gd name="connsiteY3" fmla="*/ 770022 h 1479655"/>
              <a:gd name="connsiteX4" fmla="*/ 31208 w 1724498"/>
              <a:gd name="connsiteY4" fmla="*/ 717635 h 1479655"/>
              <a:gd name="connsiteX5" fmla="*/ 55020 w 1724498"/>
              <a:gd name="connsiteY5" fmla="*/ 691441 h 1479655"/>
              <a:gd name="connsiteX6" fmla="*/ 119312 w 1724498"/>
              <a:gd name="connsiteY6" fmla="*/ 653342 h 1479655"/>
              <a:gd name="connsiteX7" fmla="*/ 251 w 1724498"/>
              <a:gd name="connsiteY7" fmla="*/ 589048 h 1479655"/>
              <a:gd name="connsiteX8" fmla="*/ 157414 w 1724498"/>
              <a:gd name="connsiteY8" fmla="*/ 567617 h 1479655"/>
              <a:gd name="connsiteX9" fmla="*/ 81213 w 1724498"/>
              <a:gd name="connsiteY9" fmla="*/ 472366 h 1479655"/>
              <a:gd name="connsiteX10" fmla="*/ 174083 w 1724498"/>
              <a:gd name="connsiteY10" fmla="*/ 417598 h 1479655"/>
              <a:gd name="connsiteX11" fmla="*/ 286001 w 1724498"/>
              <a:gd name="connsiteY11" fmla="*/ 379497 h 1479655"/>
              <a:gd name="connsiteX12" fmla="*/ 400301 w 1724498"/>
              <a:gd name="connsiteY12" fmla="*/ 431885 h 1479655"/>
              <a:gd name="connsiteX13" fmla="*/ 416976 w 1724498"/>
              <a:gd name="connsiteY13" fmla="*/ 331875 h 1479655"/>
              <a:gd name="connsiteX14" fmla="*/ 471738 w 1724498"/>
              <a:gd name="connsiteY14" fmla="*/ 253292 h 1479655"/>
              <a:gd name="connsiteX15" fmla="*/ 519363 w 1724498"/>
              <a:gd name="connsiteY15" fmla="*/ 98512 h 1479655"/>
              <a:gd name="connsiteX16" fmla="*/ 602708 w 1724498"/>
              <a:gd name="connsiteY16" fmla="*/ 79459 h 1479655"/>
              <a:gd name="connsiteX17" fmla="*/ 702719 w 1724498"/>
              <a:gd name="connsiteY17" fmla="*/ 46123 h 1479655"/>
              <a:gd name="connsiteX18" fmla="*/ 724150 w 1724498"/>
              <a:gd name="connsiteY18" fmla="*/ 880 h 1479655"/>
              <a:gd name="connsiteX19" fmla="*/ 738438 w 1724498"/>
              <a:gd name="connsiteY19" fmla="*/ 17549 h 1479655"/>
              <a:gd name="connsiteX20" fmla="*/ 781300 w 1724498"/>
              <a:gd name="connsiteY20" fmla="*/ 34218 h 1479655"/>
              <a:gd name="connsiteX21" fmla="*/ 805114 w 1724498"/>
              <a:gd name="connsiteY21" fmla="*/ 46124 h 1479655"/>
              <a:gd name="connsiteX22" fmla="*/ 862263 w 1724498"/>
              <a:gd name="connsiteY22" fmla="*/ 62793 h 1479655"/>
              <a:gd name="connsiteX23" fmla="*/ 890839 w 1724498"/>
              <a:gd name="connsiteY23" fmla="*/ 93748 h 1479655"/>
              <a:gd name="connsiteX24" fmla="*/ 931326 w 1724498"/>
              <a:gd name="connsiteY24" fmla="*/ 108037 h 1479655"/>
              <a:gd name="connsiteX25" fmla="*/ 971801 w 1724498"/>
              <a:gd name="connsiteY25" fmla="*/ 105655 h 1479655"/>
              <a:gd name="connsiteX26" fmla="*/ 986089 w 1724498"/>
              <a:gd name="connsiteY26" fmla="*/ 117561 h 1479655"/>
              <a:gd name="connsiteX27" fmla="*/ 1021808 w 1724498"/>
              <a:gd name="connsiteY27" fmla="*/ 141374 h 1479655"/>
              <a:gd name="connsiteX28" fmla="*/ 1038476 w 1724498"/>
              <a:gd name="connsiteY28" fmla="*/ 131849 h 1479655"/>
              <a:gd name="connsiteX29" fmla="*/ 1074195 w 1724498"/>
              <a:gd name="connsiteY29" fmla="*/ 141374 h 1479655"/>
              <a:gd name="connsiteX30" fmla="*/ 1133725 w 1724498"/>
              <a:gd name="connsiteY30" fmla="*/ 203287 h 1479655"/>
              <a:gd name="connsiteX31" fmla="*/ 1109912 w 1724498"/>
              <a:gd name="connsiteY31" fmla="*/ 253292 h 1479655"/>
              <a:gd name="connsiteX32" fmla="*/ 1152777 w 1724498"/>
              <a:gd name="connsiteY32" fmla="*/ 339018 h 1479655"/>
              <a:gd name="connsiteX33" fmla="*/ 1174207 w 1724498"/>
              <a:gd name="connsiteY33" fmla="*/ 396168 h 1479655"/>
              <a:gd name="connsiteX34" fmla="*/ 1200400 w 1724498"/>
              <a:gd name="connsiteY34" fmla="*/ 422361 h 1479655"/>
              <a:gd name="connsiteX35" fmla="*/ 1248026 w 1724498"/>
              <a:gd name="connsiteY35" fmla="*/ 455698 h 1479655"/>
              <a:gd name="connsiteX36" fmla="*/ 1305177 w 1724498"/>
              <a:gd name="connsiteY36" fmla="*/ 436649 h 1479655"/>
              <a:gd name="connsiteX37" fmla="*/ 1374233 w 1724498"/>
              <a:gd name="connsiteY37" fmla="*/ 374736 h 1479655"/>
              <a:gd name="connsiteX38" fmla="*/ 1390901 w 1724498"/>
              <a:gd name="connsiteY38" fmla="*/ 362830 h 1479655"/>
              <a:gd name="connsiteX39" fmla="*/ 1429001 w 1724498"/>
              <a:gd name="connsiteY39" fmla="*/ 403311 h 1479655"/>
              <a:gd name="connsiteX40" fmla="*/ 1459958 w 1724498"/>
              <a:gd name="connsiteY40" fmla="*/ 417599 h 1479655"/>
              <a:gd name="connsiteX41" fmla="*/ 1502820 w 1724498"/>
              <a:gd name="connsiteY41" fmla="*/ 441411 h 1479655"/>
              <a:gd name="connsiteX42" fmla="*/ 1531395 w 1724498"/>
              <a:gd name="connsiteY42" fmla="*/ 469986 h 1479655"/>
              <a:gd name="connsiteX43" fmla="*/ 1612358 w 1724498"/>
              <a:gd name="connsiteY43" fmla="*/ 512849 h 1479655"/>
              <a:gd name="connsiteX44" fmla="*/ 1643314 w 1724498"/>
              <a:gd name="connsiteY44" fmla="*/ 512849 h 1479655"/>
              <a:gd name="connsiteX45" fmla="*/ 1679033 w 1724498"/>
              <a:gd name="connsiteY45" fmla="*/ 519993 h 1479655"/>
              <a:gd name="connsiteX46" fmla="*/ 1679033 w 1724498"/>
              <a:gd name="connsiteY46" fmla="*/ 577142 h 1479655"/>
              <a:gd name="connsiteX47" fmla="*/ 1693320 w 1724498"/>
              <a:gd name="connsiteY47" fmla="*/ 653343 h 1479655"/>
              <a:gd name="connsiteX48" fmla="*/ 1688558 w 1724498"/>
              <a:gd name="connsiteY48" fmla="*/ 708111 h 1479655"/>
              <a:gd name="connsiteX49" fmla="*/ 1686176 w 1724498"/>
              <a:gd name="connsiteY49" fmla="*/ 767642 h 1479655"/>
              <a:gd name="connsiteX50" fmla="*/ 1719514 w 1724498"/>
              <a:gd name="connsiteY50" fmla="*/ 839080 h 1479655"/>
              <a:gd name="connsiteX51" fmla="*/ 1721895 w 1724498"/>
              <a:gd name="connsiteY51" fmla="*/ 860511 h 1479655"/>
              <a:gd name="connsiteX52" fmla="*/ 1695701 w 1724498"/>
              <a:gd name="connsiteY52" fmla="*/ 924805 h 1479655"/>
              <a:gd name="connsiteX53" fmla="*/ 1640933 w 1724498"/>
              <a:gd name="connsiteY53" fmla="*/ 989099 h 1479655"/>
              <a:gd name="connsiteX54" fmla="*/ 1638551 w 1724498"/>
              <a:gd name="connsiteY54" fmla="*/ 1048630 h 1479655"/>
              <a:gd name="connsiteX55" fmla="*/ 1659981 w 1724498"/>
              <a:gd name="connsiteY55" fmla="*/ 1079585 h 1479655"/>
              <a:gd name="connsiteX56" fmla="*/ 1576638 w 1724498"/>
              <a:gd name="connsiteY56" fmla="*/ 1134354 h 1479655"/>
              <a:gd name="connsiteX57" fmla="*/ 1502819 w 1724498"/>
              <a:gd name="connsiteY57" fmla="*/ 1191504 h 1479655"/>
              <a:gd name="connsiteX58" fmla="*/ 1321851 w 1724498"/>
              <a:gd name="connsiteY58" fmla="*/ 1320092 h 1479655"/>
              <a:gd name="connsiteX59" fmla="*/ 1200400 w 1724498"/>
              <a:gd name="connsiteY59" fmla="*/ 1479635 h 1479655"/>
              <a:gd name="connsiteX60" fmla="*/ 1167070 w 1724498"/>
              <a:gd name="connsiteY60" fmla="*/ 1329618 h 1479655"/>
              <a:gd name="connsiteX61" fmla="*/ 1224213 w 1724498"/>
              <a:gd name="connsiteY61" fmla="*/ 1120067 h 1479655"/>
              <a:gd name="connsiteX62" fmla="*/ 1274219 w 1724498"/>
              <a:gd name="connsiteY62" fmla="*/ 855748 h 1479655"/>
              <a:gd name="connsiteX63" fmla="*/ 1228975 w 1724498"/>
              <a:gd name="connsiteY63" fmla="*/ 822411 h 1479655"/>
              <a:gd name="connsiteX64" fmla="*/ 1171825 w 1724498"/>
              <a:gd name="connsiteY64" fmla="*/ 812885 h 1479655"/>
              <a:gd name="connsiteX65" fmla="*/ 1067057 w 1724498"/>
              <a:gd name="connsiteY65" fmla="*/ 755736 h 1479655"/>
              <a:gd name="connsiteX66" fmla="*/ 969419 w 1724498"/>
              <a:gd name="connsiteY66" fmla="*/ 774786 h 1479655"/>
              <a:gd name="connsiteX67" fmla="*/ 909887 w 1724498"/>
              <a:gd name="connsiteY67" fmla="*/ 822410 h 1479655"/>
              <a:gd name="connsiteX68" fmla="*/ 859882 w 1724498"/>
              <a:gd name="connsiteY68" fmla="*/ 910516 h 1479655"/>
              <a:gd name="connsiteX69" fmla="*/ 805113 w 1724498"/>
              <a:gd name="connsiteY69" fmla="*/ 950998 h 1479655"/>
              <a:gd name="connsiteX70" fmla="*/ 719388 w 1724498"/>
              <a:gd name="connsiteY70" fmla="*/ 981955 h 1479655"/>
              <a:gd name="connsiteX71" fmla="*/ 638426 w 1724498"/>
              <a:gd name="connsiteY71" fmla="*/ 1001004 h 1479655"/>
              <a:gd name="connsiteX72" fmla="*/ 547938 w 1724498"/>
              <a:gd name="connsiteY72" fmla="*/ 1105780 h 1479655"/>
              <a:gd name="connsiteX73" fmla="*/ 452687 w 1724498"/>
              <a:gd name="connsiteY73" fmla="*/ 1105781 h 1479655"/>
              <a:gd name="connsiteX74" fmla="*/ 383632 w 1724498"/>
              <a:gd name="connsiteY74" fmla="*/ 1070060 h 1479655"/>
              <a:gd name="connsiteX75" fmla="*/ 269339 w 1724498"/>
              <a:gd name="connsiteY75" fmla="*/ 948618 h 1479655"/>
              <a:gd name="connsiteX76" fmla="*/ 157413 w 1724498"/>
              <a:gd name="connsiteY76" fmla="*/ 905755 h 1479655"/>
              <a:gd name="connsiteX77" fmla="*/ 90738 w 1724498"/>
              <a:gd name="connsiteY77" fmla="*/ 884323 h 1479655"/>
              <a:gd name="connsiteX78" fmla="*/ 31206 w 1724498"/>
              <a:gd name="connsiteY78" fmla="*/ 881943 h 1479655"/>
              <a:gd name="connsiteX0" fmla="*/ 26216 w 1719508"/>
              <a:gd name="connsiteY0" fmla="*/ 881943 h 1479655"/>
              <a:gd name="connsiteX1" fmla="*/ 9549 w 1719508"/>
              <a:gd name="connsiteY1" fmla="*/ 860510 h 1479655"/>
              <a:gd name="connsiteX2" fmla="*/ 21455 w 1719508"/>
              <a:gd name="connsiteY2" fmla="*/ 820030 h 1479655"/>
              <a:gd name="connsiteX3" fmla="*/ 23 w 1719508"/>
              <a:gd name="connsiteY3" fmla="*/ 770022 h 1479655"/>
              <a:gd name="connsiteX4" fmla="*/ 26218 w 1719508"/>
              <a:gd name="connsiteY4" fmla="*/ 717635 h 1479655"/>
              <a:gd name="connsiteX5" fmla="*/ 50030 w 1719508"/>
              <a:gd name="connsiteY5" fmla="*/ 691441 h 1479655"/>
              <a:gd name="connsiteX6" fmla="*/ 114322 w 1719508"/>
              <a:gd name="connsiteY6" fmla="*/ 653342 h 1479655"/>
              <a:gd name="connsiteX7" fmla="*/ 152424 w 1719508"/>
              <a:gd name="connsiteY7" fmla="*/ 567617 h 1479655"/>
              <a:gd name="connsiteX8" fmla="*/ 76223 w 1719508"/>
              <a:gd name="connsiteY8" fmla="*/ 472366 h 1479655"/>
              <a:gd name="connsiteX9" fmla="*/ 169093 w 1719508"/>
              <a:gd name="connsiteY9" fmla="*/ 417598 h 1479655"/>
              <a:gd name="connsiteX10" fmla="*/ 281011 w 1719508"/>
              <a:gd name="connsiteY10" fmla="*/ 379497 h 1479655"/>
              <a:gd name="connsiteX11" fmla="*/ 395311 w 1719508"/>
              <a:gd name="connsiteY11" fmla="*/ 431885 h 1479655"/>
              <a:gd name="connsiteX12" fmla="*/ 411986 w 1719508"/>
              <a:gd name="connsiteY12" fmla="*/ 331875 h 1479655"/>
              <a:gd name="connsiteX13" fmla="*/ 466748 w 1719508"/>
              <a:gd name="connsiteY13" fmla="*/ 253292 h 1479655"/>
              <a:gd name="connsiteX14" fmla="*/ 514373 w 1719508"/>
              <a:gd name="connsiteY14" fmla="*/ 98512 h 1479655"/>
              <a:gd name="connsiteX15" fmla="*/ 597718 w 1719508"/>
              <a:gd name="connsiteY15" fmla="*/ 79459 h 1479655"/>
              <a:gd name="connsiteX16" fmla="*/ 697729 w 1719508"/>
              <a:gd name="connsiteY16" fmla="*/ 46123 h 1479655"/>
              <a:gd name="connsiteX17" fmla="*/ 719160 w 1719508"/>
              <a:gd name="connsiteY17" fmla="*/ 880 h 1479655"/>
              <a:gd name="connsiteX18" fmla="*/ 733448 w 1719508"/>
              <a:gd name="connsiteY18" fmla="*/ 17549 h 1479655"/>
              <a:gd name="connsiteX19" fmla="*/ 776310 w 1719508"/>
              <a:gd name="connsiteY19" fmla="*/ 34218 h 1479655"/>
              <a:gd name="connsiteX20" fmla="*/ 800124 w 1719508"/>
              <a:gd name="connsiteY20" fmla="*/ 46124 h 1479655"/>
              <a:gd name="connsiteX21" fmla="*/ 857273 w 1719508"/>
              <a:gd name="connsiteY21" fmla="*/ 62793 h 1479655"/>
              <a:gd name="connsiteX22" fmla="*/ 885849 w 1719508"/>
              <a:gd name="connsiteY22" fmla="*/ 93748 h 1479655"/>
              <a:gd name="connsiteX23" fmla="*/ 926336 w 1719508"/>
              <a:gd name="connsiteY23" fmla="*/ 108037 h 1479655"/>
              <a:gd name="connsiteX24" fmla="*/ 966811 w 1719508"/>
              <a:gd name="connsiteY24" fmla="*/ 105655 h 1479655"/>
              <a:gd name="connsiteX25" fmla="*/ 981099 w 1719508"/>
              <a:gd name="connsiteY25" fmla="*/ 117561 h 1479655"/>
              <a:gd name="connsiteX26" fmla="*/ 1016818 w 1719508"/>
              <a:gd name="connsiteY26" fmla="*/ 141374 h 1479655"/>
              <a:gd name="connsiteX27" fmla="*/ 1033486 w 1719508"/>
              <a:gd name="connsiteY27" fmla="*/ 131849 h 1479655"/>
              <a:gd name="connsiteX28" fmla="*/ 1069205 w 1719508"/>
              <a:gd name="connsiteY28" fmla="*/ 141374 h 1479655"/>
              <a:gd name="connsiteX29" fmla="*/ 1128735 w 1719508"/>
              <a:gd name="connsiteY29" fmla="*/ 203287 h 1479655"/>
              <a:gd name="connsiteX30" fmla="*/ 1104922 w 1719508"/>
              <a:gd name="connsiteY30" fmla="*/ 253292 h 1479655"/>
              <a:gd name="connsiteX31" fmla="*/ 1147787 w 1719508"/>
              <a:gd name="connsiteY31" fmla="*/ 339018 h 1479655"/>
              <a:gd name="connsiteX32" fmla="*/ 1169217 w 1719508"/>
              <a:gd name="connsiteY32" fmla="*/ 396168 h 1479655"/>
              <a:gd name="connsiteX33" fmla="*/ 1195410 w 1719508"/>
              <a:gd name="connsiteY33" fmla="*/ 422361 h 1479655"/>
              <a:gd name="connsiteX34" fmla="*/ 1243036 w 1719508"/>
              <a:gd name="connsiteY34" fmla="*/ 455698 h 1479655"/>
              <a:gd name="connsiteX35" fmla="*/ 1300187 w 1719508"/>
              <a:gd name="connsiteY35" fmla="*/ 436649 h 1479655"/>
              <a:gd name="connsiteX36" fmla="*/ 1369243 w 1719508"/>
              <a:gd name="connsiteY36" fmla="*/ 374736 h 1479655"/>
              <a:gd name="connsiteX37" fmla="*/ 1385911 w 1719508"/>
              <a:gd name="connsiteY37" fmla="*/ 362830 h 1479655"/>
              <a:gd name="connsiteX38" fmla="*/ 1424011 w 1719508"/>
              <a:gd name="connsiteY38" fmla="*/ 403311 h 1479655"/>
              <a:gd name="connsiteX39" fmla="*/ 1454968 w 1719508"/>
              <a:gd name="connsiteY39" fmla="*/ 417599 h 1479655"/>
              <a:gd name="connsiteX40" fmla="*/ 1497830 w 1719508"/>
              <a:gd name="connsiteY40" fmla="*/ 441411 h 1479655"/>
              <a:gd name="connsiteX41" fmla="*/ 1526405 w 1719508"/>
              <a:gd name="connsiteY41" fmla="*/ 469986 h 1479655"/>
              <a:gd name="connsiteX42" fmla="*/ 1607368 w 1719508"/>
              <a:gd name="connsiteY42" fmla="*/ 512849 h 1479655"/>
              <a:gd name="connsiteX43" fmla="*/ 1638324 w 1719508"/>
              <a:gd name="connsiteY43" fmla="*/ 512849 h 1479655"/>
              <a:gd name="connsiteX44" fmla="*/ 1674043 w 1719508"/>
              <a:gd name="connsiteY44" fmla="*/ 519993 h 1479655"/>
              <a:gd name="connsiteX45" fmla="*/ 1674043 w 1719508"/>
              <a:gd name="connsiteY45" fmla="*/ 577142 h 1479655"/>
              <a:gd name="connsiteX46" fmla="*/ 1688330 w 1719508"/>
              <a:gd name="connsiteY46" fmla="*/ 653343 h 1479655"/>
              <a:gd name="connsiteX47" fmla="*/ 1683568 w 1719508"/>
              <a:gd name="connsiteY47" fmla="*/ 708111 h 1479655"/>
              <a:gd name="connsiteX48" fmla="*/ 1681186 w 1719508"/>
              <a:gd name="connsiteY48" fmla="*/ 767642 h 1479655"/>
              <a:gd name="connsiteX49" fmla="*/ 1714524 w 1719508"/>
              <a:gd name="connsiteY49" fmla="*/ 839080 h 1479655"/>
              <a:gd name="connsiteX50" fmla="*/ 1716905 w 1719508"/>
              <a:gd name="connsiteY50" fmla="*/ 860511 h 1479655"/>
              <a:gd name="connsiteX51" fmla="*/ 1690711 w 1719508"/>
              <a:gd name="connsiteY51" fmla="*/ 924805 h 1479655"/>
              <a:gd name="connsiteX52" fmla="*/ 1635943 w 1719508"/>
              <a:gd name="connsiteY52" fmla="*/ 989099 h 1479655"/>
              <a:gd name="connsiteX53" fmla="*/ 1633561 w 1719508"/>
              <a:gd name="connsiteY53" fmla="*/ 1048630 h 1479655"/>
              <a:gd name="connsiteX54" fmla="*/ 1654991 w 1719508"/>
              <a:gd name="connsiteY54" fmla="*/ 1079585 h 1479655"/>
              <a:gd name="connsiteX55" fmla="*/ 1571648 w 1719508"/>
              <a:gd name="connsiteY55" fmla="*/ 1134354 h 1479655"/>
              <a:gd name="connsiteX56" fmla="*/ 1497829 w 1719508"/>
              <a:gd name="connsiteY56" fmla="*/ 1191504 h 1479655"/>
              <a:gd name="connsiteX57" fmla="*/ 1316861 w 1719508"/>
              <a:gd name="connsiteY57" fmla="*/ 1320092 h 1479655"/>
              <a:gd name="connsiteX58" fmla="*/ 1195410 w 1719508"/>
              <a:gd name="connsiteY58" fmla="*/ 1479635 h 1479655"/>
              <a:gd name="connsiteX59" fmla="*/ 1162080 w 1719508"/>
              <a:gd name="connsiteY59" fmla="*/ 1329618 h 1479655"/>
              <a:gd name="connsiteX60" fmla="*/ 1219223 w 1719508"/>
              <a:gd name="connsiteY60" fmla="*/ 1120067 h 1479655"/>
              <a:gd name="connsiteX61" fmla="*/ 1269229 w 1719508"/>
              <a:gd name="connsiteY61" fmla="*/ 855748 h 1479655"/>
              <a:gd name="connsiteX62" fmla="*/ 1223985 w 1719508"/>
              <a:gd name="connsiteY62" fmla="*/ 822411 h 1479655"/>
              <a:gd name="connsiteX63" fmla="*/ 1166835 w 1719508"/>
              <a:gd name="connsiteY63" fmla="*/ 812885 h 1479655"/>
              <a:gd name="connsiteX64" fmla="*/ 1062067 w 1719508"/>
              <a:gd name="connsiteY64" fmla="*/ 755736 h 1479655"/>
              <a:gd name="connsiteX65" fmla="*/ 964429 w 1719508"/>
              <a:gd name="connsiteY65" fmla="*/ 774786 h 1479655"/>
              <a:gd name="connsiteX66" fmla="*/ 904897 w 1719508"/>
              <a:gd name="connsiteY66" fmla="*/ 822410 h 1479655"/>
              <a:gd name="connsiteX67" fmla="*/ 854892 w 1719508"/>
              <a:gd name="connsiteY67" fmla="*/ 910516 h 1479655"/>
              <a:gd name="connsiteX68" fmla="*/ 800123 w 1719508"/>
              <a:gd name="connsiteY68" fmla="*/ 950998 h 1479655"/>
              <a:gd name="connsiteX69" fmla="*/ 714398 w 1719508"/>
              <a:gd name="connsiteY69" fmla="*/ 981955 h 1479655"/>
              <a:gd name="connsiteX70" fmla="*/ 633436 w 1719508"/>
              <a:gd name="connsiteY70" fmla="*/ 1001004 h 1479655"/>
              <a:gd name="connsiteX71" fmla="*/ 542948 w 1719508"/>
              <a:gd name="connsiteY71" fmla="*/ 1105780 h 1479655"/>
              <a:gd name="connsiteX72" fmla="*/ 447697 w 1719508"/>
              <a:gd name="connsiteY72" fmla="*/ 1105781 h 1479655"/>
              <a:gd name="connsiteX73" fmla="*/ 378642 w 1719508"/>
              <a:gd name="connsiteY73" fmla="*/ 1070060 h 1479655"/>
              <a:gd name="connsiteX74" fmla="*/ 264349 w 1719508"/>
              <a:gd name="connsiteY74" fmla="*/ 948618 h 1479655"/>
              <a:gd name="connsiteX75" fmla="*/ 152423 w 1719508"/>
              <a:gd name="connsiteY75" fmla="*/ 905755 h 1479655"/>
              <a:gd name="connsiteX76" fmla="*/ 85748 w 1719508"/>
              <a:gd name="connsiteY76" fmla="*/ 884323 h 1479655"/>
              <a:gd name="connsiteX77" fmla="*/ 26216 w 1719508"/>
              <a:gd name="connsiteY77" fmla="*/ 881943 h 1479655"/>
              <a:gd name="connsiteX0" fmla="*/ 26216 w 1719508"/>
              <a:gd name="connsiteY0" fmla="*/ 881943 h 1479655"/>
              <a:gd name="connsiteX1" fmla="*/ 9549 w 1719508"/>
              <a:gd name="connsiteY1" fmla="*/ 860510 h 1479655"/>
              <a:gd name="connsiteX2" fmla="*/ 21455 w 1719508"/>
              <a:gd name="connsiteY2" fmla="*/ 820030 h 1479655"/>
              <a:gd name="connsiteX3" fmla="*/ 23 w 1719508"/>
              <a:gd name="connsiteY3" fmla="*/ 770022 h 1479655"/>
              <a:gd name="connsiteX4" fmla="*/ 26218 w 1719508"/>
              <a:gd name="connsiteY4" fmla="*/ 717635 h 1479655"/>
              <a:gd name="connsiteX5" fmla="*/ 50030 w 1719508"/>
              <a:gd name="connsiteY5" fmla="*/ 691441 h 1479655"/>
              <a:gd name="connsiteX6" fmla="*/ 114322 w 1719508"/>
              <a:gd name="connsiteY6" fmla="*/ 653342 h 1479655"/>
              <a:gd name="connsiteX7" fmla="*/ 152424 w 1719508"/>
              <a:gd name="connsiteY7" fmla="*/ 567617 h 1479655"/>
              <a:gd name="connsiteX8" fmla="*/ 104798 w 1719508"/>
              <a:gd name="connsiteY8" fmla="*/ 465223 h 1479655"/>
              <a:gd name="connsiteX9" fmla="*/ 169093 w 1719508"/>
              <a:gd name="connsiteY9" fmla="*/ 417598 h 1479655"/>
              <a:gd name="connsiteX10" fmla="*/ 281011 w 1719508"/>
              <a:gd name="connsiteY10" fmla="*/ 379497 h 1479655"/>
              <a:gd name="connsiteX11" fmla="*/ 395311 w 1719508"/>
              <a:gd name="connsiteY11" fmla="*/ 431885 h 1479655"/>
              <a:gd name="connsiteX12" fmla="*/ 411986 w 1719508"/>
              <a:gd name="connsiteY12" fmla="*/ 331875 h 1479655"/>
              <a:gd name="connsiteX13" fmla="*/ 466748 w 1719508"/>
              <a:gd name="connsiteY13" fmla="*/ 253292 h 1479655"/>
              <a:gd name="connsiteX14" fmla="*/ 514373 w 1719508"/>
              <a:gd name="connsiteY14" fmla="*/ 98512 h 1479655"/>
              <a:gd name="connsiteX15" fmla="*/ 597718 w 1719508"/>
              <a:gd name="connsiteY15" fmla="*/ 79459 h 1479655"/>
              <a:gd name="connsiteX16" fmla="*/ 697729 w 1719508"/>
              <a:gd name="connsiteY16" fmla="*/ 46123 h 1479655"/>
              <a:gd name="connsiteX17" fmla="*/ 719160 w 1719508"/>
              <a:gd name="connsiteY17" fmla="*/ 880 h 1479655"/>
              <a:gd name="connsiteX18" fmla="*/ 733448 w 1719508"/>
              <a:gd name="connsiteY18" fmla="*/ 17549 h 1479655"/>
              <a:gd name="connsiteX19" fmla="*/ 776310 w 1719508"/>
              <a:gd name="connsiteY19" fmla="*/ 34218 h 1479655"/>
              <a:gd name="connsiteX20" fmla="*/ 800124 w 1719508"/>
              <a:gd name="connsiteY20" fmla="*/ 46124 h 1479655"/>
              <a:gd name="connsiteX21" fmla="*/ 857273 w 1719508"/>
              <a:gd name="connsiteY21" fmla="*/ 62793 h 1479655"/>
              <a:gd name="connsiteX22" fmla="*/ 885849 w 1719508"/>
              <a:gd name="connsiteY22" fmla="*/ 93748 h 1479655"/>
              <a:gd name="connsiteX23" fmla="*/ 926336 w 1719508"/>
              <a:gd name="connsiteY23" fmla="*/ 108037 h 1479655"/>
              <a:gd name="connsiteX24" fmla="*/ 966811 w 1719508"/>
              <a:gd name="connsiteY24" fmla="*/ 105655 h 1479655"/>
              <a:gd name="connsiteX25" fmla="*/ 981099 w 1719508"/>
              <a:gd name="connsiteY25" fmla="*/ 117561 h 1479655"/>
              <a:gd name="connsiteX26" fmla="*/ 1016818 w 1719508"/>
              <a:gd name="connsiteY26" fmla="*/ 141374 h 1479655"/>
              <a:gd name="connsiteX27" fmla="*/ 1033486 w 1719508"/>
              <a:gd name="connsiteY27" fmla="*/ 131849 h 1479655"/>
              <a:gd name="connsiteX28" fmla="*/ 1069205 w 1719508"/>
              <a:gd name="connsiteY28" fmla="*/ 141374 h 1479655"/>
              <a:gd name="connsiteX29" fmla="*/ 1128735 w 1719508"/>
              <a:gd name="connsiteY29" fmla="*/ 203287 h 1479655"/>
              <a:gd name="connsiteX30" fmla="*/ 1104922 w 1719508"/>
              <a:gd name="connsiteY30" fmla="*/ 253292 h 1479655"/>
              <a:gd name="connsiteX31" fmla="*/ 1147787 w 1719508"/>
              <a:gd name="connsiteY31" fmla="*/ 339018 h 1479655"/>
              <a:gd name="connsiteX32" fmla="*/ 1169217 w 1719508"/>
              <a:gd name="connsiteY32" fmla="*/ 396168 h 1479655"/>
              <a:gd name="connsiteX33" fmla="*/ 1195410 w 1719508"/>
              <a:gd name="connsiteY33" fmla="*/ 422361 h 1479655"/>
              <a:gd name="connsiteX34" fmla="*/ 1243036 w 1719508"/>
              <a:gd name="connsiteY34" fmla="*/ 455698 h 1479655"/>
              <a:gd name="connsiteX35" fmla="*/ 1300187 w 1719508"/>
              <a:gd name="connsiteY35" fmla="*/ 436649 h 1479655"/>
              <a:gd name="connsiteX36" fmla="*/ 1369243 w 1719508"/>
              <a:gd name="connsiteY36" fmla="*/ 374736 h 1479655"/>
              <a:gd name="connsiteX37" fmla="*/ 1385911 w 1719508"/>
              <a:gd name="connsiteY37" fmla="*/ 362830 h 1479655"/>
              <a:gd name="connsiteX38" fmla="*/ 1424011 w 1719508"/>
              <a:gd name="connsiteY38" fmla="*/ 403311 h 1479655"/>
              <a:gd name="connsiteX39" fmla="*/ 1454968 w 1719508"/>
              <a:gd name="connsiteY39" fmla="*/ 417599 h 1479655"/>
              <a:gd name="connsiteX40" fmla="*/ 1497830 w 1719508"/>
              <a:gd name="connsiteY40" fmla="*/ 441411 h 1479655"/>
              <a:gd name="connsiteX41" fmla="*/ 1526405 w 1719508"/>
              <a:gd name="connsiteY41" fmla="*/ 469986 h 1479655"/>
              <a:gd name="connsiteX42" fmla="*/ 1607368 w 1719508"/>
              <a:gd name="connsiteY42" fmla="*/ 512849 h 1479655"/>
              <a:gd name="connsiteX43" fmla="*/ 1638324 w 1719508"/>
              <a:gd name="connsiteY43" fmla="*/ 512849 h 1479655"/>
              <a:gd name="connsiteX44" fmla="*/ 1674043 w 1719508"/>
              <a:gd name="connsiteY44" fmla="*/ 519993 h 1479655"/>
              <a:gd name="connsiteX45" fmla="*/ 1674043 w 1719508"/>
              <a:gd name="connsiteY45" fmla="*/ 577142 h 1479655"/>
              <a:gd name="connsiteX46" fmla="*/ 1688330 w 1719508"/>
              <a:gd name="connsiteY46" fmla="*/ 653343 h 1479655"/>
              <a:gd name="connsiteX47" fmla="*/ 1683568 w 1719508"/>
              <a:gd name="connsiteY47" fmla="*/ 708111 h 1479655"/>
              <a:gd name="connsiteX48" fmla="*/ 1681186 w 1719508"/>
              <a:gd name="connsiteY48" fmla="*/ 767642 h 1479655"/>
              <a:gd name="connsiteX49" fmla="*/ 1714524 w 1719508"/>
              <a:gd name="connsiteY49" fmla="*/ 839080 h 1479655"/>
              <a:gd name="connsiteX50" fmla="*/ 1716905 w 1719508"/>
              <a:gd name="connsiteY50" fmla="*/ 860511 h 1479655"/>
              <a:gd name="connsiteX51" fmla="*/ 1690711 w 1719508"/>
              <a:gd name="connsiteY51" fmla="*/ 924805 h 1479655"/>
              <a:gd name="connsiteX52" fmla="*/ 1635943 w 1719508"/>
              <a:gd name="connsiteY52" fmla="*/ 989099 h 1479655"/>
              <a:gd name="connsiteX53" fmla="*/ 1633561 w 1719508"/>
              <a:gd name="connsiteY53" fmla="*/ 1048630 h 1479655"/>
              <a:gd name="connsiteX54" fmla="*/ 1654991 w 1719508"/>
              <a:gd name="connsiteY54" fmla="*/ 1079585 h 1479655"/>
              <a:gd name="connsiteX55" fmla="*/ 1571648 w 1719508"/>
              <a:gd name="connsiteY55" fmla="*/ 1134354 h 1479655"/>
              <a:gd name="connsiteX56" fmla="*/ 1497829 w 1719508"/>
              <a:gd name="connsiteY56" fmla="*/ 1191504 h 1479655"/>
              <a:gd name="connsiteX57" fmla="*/ 1316861 w 1719508"/>
              <a:gd name="connsiteY57" fmla="*/ 1320092 h 1479655"/>
              <a:gd name="connsiteX58" fmla="*/ 1195410 w 1719508"/>
              <a:gd name="connsiteY58" fmla="*/ 1479635 h 1479655"/>
              <a:gd name="connsiteX59" fmla="*/ 1162080 w 1719508"/>
              <a:gd name="connsiteY59" fmla="*/ 1329618 h 1479655"/>
              <a:gd name="connsiteX60" fmla="*/ 1219223 w 1719508"/>
              <a:gd name="connsiteY60" fmla="*/ 1120067 h 1479655"/>
              <a:gd name="connsiteX61" fmla="*/ 1269229 w 1719508"/>
              <a:gd name="connsiteY61" fmla="*/ 855748 h 1479655"/>
              <a:gd name="connsiteX62" fmla="*/ 1223985 w 1719508"/>
              <a:gd name="connsiteY62" fmla="*/ 822411 h 1479655"/>
              <a:gd name="connsiteX63" fmla="*/ 1166835 w 1719508"/>
              <a:gd name="connsiteY63" fmla="*/ 812885 h 1479655"/>
              <a:gd name="connsiteX64" fmla="*/ 1062067 w 1719508"/>
              <a:gd name="connsiteY64" fmla="*/ 755736 h 1479655"/>
              <a:gd name="connsiteX65" fmla="*/ 964429 w 1719508"/>
              <a:gd name="connsiteY65" fmla="*/ 774786 h 1479655"/>
              <a:gd name="connsiteX66" fmla="*/ 904897 w 1719508"/>
              <a:gd name="connsiteY66" fmla="*/ 822410 h 1479655"/>
              <a:gd name="connsiteX67" fmla="*/ 854892 w 1719508"/>
              <a:gd name="connsiteY67" fmla="*/ 910516 h 1479655"/>
              <a:gd name="connsiteX68" fmla="*/ 800123 w 1719508"/>
              <a:gd name="connsiteY68" fmla="*/ 950998 h 1479655"/>
              <a:gd name="connsiteX69" fmla="*/ 714398 w 1719508"/>
              <a:gd name="connsiteY69" fmla="*/ 981955 h 1479655"/>
              <a:gd name="connsiteX70" fmla="*/ 633436 w 1719508"/>
              <a:gd name="connsiteY70" fmla="*/ 1001004 h 1479655"/>
              <a:gd name="connsiteX71" fmla="*/ 542948 w 1719508"/>
              <a:gd name="connsiteY71" fmla="*/ 1105780 h 1479655"/>
              <a:gd name="connsiteX72" fmla="*/ 447697 w 1719508"/>
              <a:gd name="connsiteY72" fmla="*/ 1105781 h 1479655"/>
              <a:gd name="connsiteX73" fmla="*/ 378642 w 1719508"/>
              <a:gd name="connsiteY73" fmla="*/ 1070060 h 1479655"/>
              <a:gd name="connsiteX74" fmla="*/ 264349 w 1719508"/>
              <a:gd name="connsiteY74" fmla="*/ 948618 h 1479655"/>
              <a:gd name="connsiteX75" fmla="*/ 152423 w 1719508"/>
              <a:gd name="connsiteY75" fmla="*/ 905755 h 1479655"/>
              <a:gd name="connsiteX76" fmla="*/ 85748 w 1719508"/>
              <a:gd name="connsiteY76" fmla="*/ 884323 h 1479655"/>
              <a:gd name="connsiteX77" fmla="*/ 26216 w 1719508"/>
              <a:gd name="connsiteY77" fmla="*/ 881943 h 1479655"/>
              <a:gd name="connsiteX0" fmla="*/ 26216 w 1719508"/>
              <a:gd name="connsiteY0" fmla="*/ 881943 h 1479655"/>
              <a:gd name="connsiteX1" fmla="*/ 9549 w 1719508"/>
              <a:gd name="connsiteY1" fmla="*/ 860510 h 1479655"/>
              <a:gd name="connsiteX2" fmla="*/ 21455 w 1719508"/>
              <a:gd name="connsiteY2" fmla="*/ 820030 h 1479655"/>
              <a:gd name="connsiteX3" fmla="*/ 23 w 1719508"/>
              <a:gd name="connsiteY3" fmla="*/ 770022 h 1479655"/>
              <a:gd name="connsiteX4" fmla="*/ 26218 w 1719508"/>
              <a:gd name="connsiteY4" fmla="*/ 717635 h 1479655"/>
              <a:gd name="connsiteX5" fmla="*/ 50030 w 1719508"/>
              <a:gd name="connsiteY5" fmla="*/ 691441 h 1479655"/>
              <a:gd name="connsiteX6" fmla="*/ 114322 w 1719508"/>
              <a:gd name="connsiteY6" fmla="*/ 653342 h 1479655"/>
              <a:gd name="connsiteX7" fmla="*/ 152424 w 1719508"/>
              <a:gd name="connsiteY7" fmla="*/ 567617 h 1479655"/>
              <a:gd name="connsiteX8" fmla="*/ 104798 w 1719508"/>
              <a:gd name="connsiteY8" fmla="*/ 465223 h 1479655"/>
              <a:gd name="connsiteX9" fmla="*/ 169093 w 1719508"/>
              <a:gd name="connsiteY9" fmla="*/ 417598 h 1479655"/>
              <a:gd name="connsiteX10" fmla="*/ 281011 w 1719508"/>
              <a:gd name="connsiteY10" fmla="*/ 379497 h 1479655"/>
              <a:gd name="connsiteX11" fmla="*/ 395311 w 1719508"/>
              <a:gd name="connsiteY11" fmla="*/ 431885 h 1479655"/>
              <a:gd name="connsiteX12" fmla="*/ 411986 w 1719508"/>
              <a:gd name="connsiteY12" fmla="*/ 331875 h 1479655"/>
              <a:gd name="connsiteX13" fmla="*/ 466748 w 1719508"/>
              <a:gd name="connsiteY13" fmla="*/ 253292 h 1479655"/>
              <a:gd name="connsiteX14" fmla="*/ 514373 w 1719508"/>
              <a:gd name="connsiteY14" fmla="*/ 98512 h 1479655"/>
              <a:gd name="connsiteX15" fmla="*/ 597718 w 1719508"/>
              <a:gd name="connsiteY15" fmla="*/ 79459 h 1479655"/>
              <a:gd name="connsiteX16" fmla="*/ 697729 w 1719508"/>
              <a:gd name="connsiteY16" fmla="*/ 46123 h 1479655"/>
              <a:gd name="connsiteX17" fmla="*/ 719160 w 1719508"/>
              <a:gd name="connsiteY17" fmla="*/ 880 h 1479655"/>
              <a:gd name="connsiteX18" fmla="*/ 733448 w 1719508"/>
              <a:gd name="connsiteY18" fmla="*/ 17549 h 1479655"/>
              <a:gd name="connsiteX19" fmla="*/ 776310 w 1719508"/>
              <a:gd name="connsiteY19" fmla="*/ 34218 h 1479655"/>
              <a:gd name="connsiteX20" fmla="*/ 800124 w 1719508"/>
              <a:gd name="connsiteY20" fmla="*/ 46124 h 1479655"/>
              <a:gd name="connsiteX21" fmla="*/ 857273 w 1719508"/>
              <a:gd name="connsiteY21" fmla="*/ 62793 h 1479655"/>
              <a:gd name="connsiteX22" fmla="*/ 885849 w 1719508"/>
              <a:gd name="connsiteY22" fmla="*/ 93748 h 1479655"/>
              <a:gd name="connsiteX23" fmla="*/ 926336 w 1719508"/>
              <a:gd name="connsiteY23" fmla="*/ 108037 h 1479655"/>
              <a:gd name="connsiteX24" fmla="*/ 966811 w 1719508"/>
              <a:gd name="connsiteY24" fmla="*/ 105655 h 1479655"/>
              <a:gd name="connsiteX25" fmla="*/ 981099 w 1719508"/>
              <a:gd name="connsiteY25" fmla="*/ 117561 h 1479655"/>
              <a:gd name="connsiteX26" fmla="*/ 1016818 w 1719508"/>
              <a:gd name="connsiteY26" fmla="*/ 141374 h 1479655"/>
              <a:gd name="connsiteX27" fmla="*/ 1033486 w 1719508"/>
              <a:gd name="connsiteY27" fmla="*/ 131849 h 1479655"/>
              <a:gd name="connsiteX28" fmla="*/ 1069205 w 1719508"/>
              <a:gd name="connsiteY28" fmla="*/ 141374 h 1479655"/>
              <a:gd name="connsiteX29" fmla="*/ 1128735 w 1719508"/>
              <a:gd name="connsiteY29" fmla="*/ 203287 h 1479655"/>
              <a:gd name="connsiteX30" fmla="*/ 1104922 w 1719508"/>
              <a:gd name="connsiteY30" fmla="*/ 253292 h 1479655"/>
              <a:gd name="connsiteX31" fmla="*/ 1147787 w 1719508"/>
              <a:gd name="connsiteY31" fmla="*/ 339018 h 1479655"/>
              <a:gd name="connsiteX32" fmla="*/ 1169217 w 1719508"/>
              <a:gd name="connsiteY32" fmla="*/ 396168 h 1479655"/>
              <a:gd name="connsiteX33" fmla="*/ 1195410 w 1719508"/>
              <a:gd name="connsiteY33" fmla="*/ 422361 h 1479655"/>
              <a:gd name="connsiteX34" fmla="*/ 1243036 w 1719508"/>
              <a:gd name="connsiteY34" fmla="*/ 455698 h 1479655"/>
              <a:gd name="connsiteX35" fmla="*/ 1300187 w 1719508"/>
              <a:gd name="connsiteY35" fmla="*/ 436649 h 1479655"/>
              <a:gd name="connsiteX36" fmla="*/ 1369243 w 1719508"/>
              <a:gd name="connsiteY36" fmla="*/ 374736 h 1479655"/>
              <a:gd name="connsiteX37" fmla="*/ 1385911 w 1719508"/>
              <a:gd name="connsiteY37" fmla="*/ 362830 h 1479655"/>
              <a:gd name="connsiteX38" fmla="*/ 1424011 w 1719508"/>
              <a:gd name="connsiteY38" fmla="*/ 403311 h 1479655"/>
              <a:gd name="connsiteX39" fmla="*/ 1454968 w 1719508"/>
              <a:gd name="connsiteY39" fmla="*/ 417599 h 1479655"/>
              <a:gd name="connsiteX40" fmla="*/ 1497830 w 1719508"/>
              <a:gd name="connsiteY40" fmla="*/ 441411 h 1479655"/>
              <a:gd name="connsiteX41" fmla="*/ 1526405 w 1719508"/>
              <a:gd name="connsiteY41" fmla="*/ 469986 h 1479655"/>
              <a:gd name="connsiteX42" fmla="*/ 1607368 w 1719508"/>
              <a:gd name="connsiteY42" fmla="*/ 512849 h 1479655"/>
              <a:gd name="connsiteX43" fmla="*/ 1638324 w 1719508"/>
              <a:gd name="connsiteY43" fmla="*/ 512849 h 1479655"/>
              <a:gd name="connsiteX44" fmla="*/ 1674043 w 1719508"/>
              <a:gd name="connsiteY44" fmla="*/ 519993 h 1479655"/>
              <a:gd name="connsiteX45" fmla="*/ 1674043 w 1719508"/>
              <a:gd name="connsiteY45" fmla="*/ 577142 h 1479655"/>
              <a:gd name="connsiteX46" fmla="*/ 1688330 w 1719508"/>
              <a:gd name="connsiteY46" fmla="*/ 653343 h 1479655"/>
              <a:gd name="connsiteX47" fmla="*/ 1683568 w 1719508"/>
              <a:gd name="connsiteY47" fmla="*/ 708111 h 1479655"/>
              <a:gd name="connsiteX48" fmla="*/ 1681186 w 1719508"/>
              <a:gd name="connsiteY48" fmla="*/ 767642 h 1479655"/>
              <a:gd name="connsiteX49" fmla="*/ 1714524 w 1719508"/>
              <a:gd name="connsiteY49" fmla="*/ 839080 h 1479655"/>
              <a:gd name="connsiteX50" fmla="*/ 1716905 w 1719508"/>
              <a:gd name="connsiteY50" fmla="*/ 860511 h 1479655"/>
              <a:gd name="connsiteX51" fmla="*/ 1690711 w 1719508"/>
              <a:gd name="connsiteY51" fmla="*/ 924805 h 1479655"/>
              <a:gd name="connsiteX52" fmla="*/ 1635943 w 1719508"/>
              <a:gd name="connsiteY52" fmla="*/ 989099 h 1479655"/>
              <a:gd name="connsiteX53" fmla="*/ 1633561 w 1719508"/>
              <a:gd name="connsiteY53" fmla="*/ 1048630 h 1479655"/>
              <a:gd name="connsiteX54" fmla="*/ 1654991 w 1719508"/>
              <a:gd name="connsiteY54" fmla="*/ 1079585 h 1479655"/>
              <a:gd name="connsiteX55" fmla="*/ 1571648 w 1719508"/>
              <a:gd name="connsiteY55" fmla="*/ 1134354 h 1479655"/>
              <a:gd name="connsiteX56" fmla="*/ 1497829 w 1719508"/>
              <a:gd name="connsiteY56" fmla="*/ 1191504 h 1479655"/>
              <a:gd name="connsiteX57" fmla="*/ 1316861 w 1719508"/>
              <a:gd name="connsiteY57" fmla="*/ 1320092 h 1479655"/>
              <a:gd name="connsiteX58" fmla="*/ 1195410 w 1719508"/>
              <a:gd name="connsiteY58" fmla="*/ 1479635 h 1479655"/>
              <a:gd name="connsiteX59" fmla="*/ 1162080 w 1719508"/>
              <a:gd name="connsiteY59" fmla="*/ 1329618 h 1479655"/>
              <a:gd name="connsiteX60" fmla="*/ 1219223 w 1719508"/>
              <a:gd name="connsiteY60" fmla="*/ 1120067 h 1479655"/>
              <a:gd name="connsiteX61" fmla="*/ 1271617 w 1719508"/>
              <a:gd name="connsiteY61" fmla="*/ 1022436 h 1479655"/>
              <a:gd name="connsiteX62" fmla="*/ 1269229 w 1719508"/>
              <a:gd name="connsiteY62" fmla="*/ 855748 h 1479655"/>
              <a:gd name="connsiteX63" fmla="*/ 1223985 w 1719508"/>
              <a:gd name="connsiteY63" fmla="*/ 822411 h 1479655"/>
              <a:gd name="connsiteX64" fmla="*/ 1166835 w 1719508"/>
              <a:gd name="connsiteY64" fmla="*/ 812885 h 1479655"/>
              <a:gd name="connsiteX65" fmla="*/ 1062067 w 1719508"/>
              <a:gd name="connsiteY65" fmla="*/ 755736 h 1479655"/>
              <a:gd name="connsiteX66" fmla="*/ 964429 w 1719508"/>
              <a:gd name="connsiteY66" fmla="*/ 774786 h 1479655"/>
              <a:gd name="connsiteX67" fmla="*/ 904897 w 1719508"/>
              <a:gd name="connsiteY67" fmla="*/ 822410 h 1479655"/>
              <a:gd name="connsiteX68" fmla="*/ 854892 w 1719508"/>
              <a:gd name="connsiteY68" fmla="*/ 910516 h 1479655"/>
              <a:gd name="connsiteX69" fmla="*/ 800123 w 1719508"/>
              <a:gd name="connsiteY69" fmla="*/ 950998 h 1479655"/>
              <a:gd name="connsiteX70" fmla="*/ 714398 w 1719508"/>
              <a:gd name="connsiteY70" fmla="*/ 981955 h 1479655"/>
              <a:gd name="connsiteX71" fmla="*/ 633436 w 1719508"/>
              <a:gd name="connsiteY71" fmla="*/ 1001004 h 1479655"/>
              <a:gd name="connsiteX72" fmla="*/ 542948 w 1719508"/>
              <a:gd name="connsiteY72" fmla="*/ 1105780 h 1479655"/>
              <a:gd name="connsiteX73" fmla="*/ 447697 w 1719508"/>
              <a:gd name="connsiteY73" fmla="*/ 1105781 h 1479655"/>
              <a:gd name="connsiteX74" fmla="*/ 378642 w 1719508"/>
              <a:gd name="connsiteY74" fmla="*/ 1070060 h 1479655"/>
              <a:gd name="connsiteX75" fmla="*/ 264349 w 1719508"/>
              <a:gd name="connsiteY75" fmla="*/ 948618 h 1479655"/>
              <a:gd name="connsiteX76" fmla="*/ 152423 w 1719508"/>
              <a:gd name="connsiteY76" fmla="*/ 905755 h 1479655"/>
              <a:gd name="connsiteX77" fmla="*/ 85748 w 1719508"/>
              <a:gd name="connsiteY77" fmla="*/ 884323 h 1479655"/>
              <a:gd name="connsiteX78" fmla="*/ 26216 w 1719508"/>
              <a:gd name="connsiteY78" fmla="*/ 881943 h 1479655"/>
              <a:gd name="connsiteX0" fmla="*/ 26216 w 1719508"/>
              <a:gd name="connsiteY0" fmla="*/ 881943 h 1479655"/>
              <a:gd name="connsiteX1" fmla="*/ 9549 w 1719508"/>
              <a:gd name="connsiteY1" fmla="*/ 860510 h 1479655"/>
              <a:gd name="connsiteX2" fmla="*/ 21455 w 1719508"/>
              <a:gd name="connsiteY2" fmla="*/ 820030 h 1479655"/>
              <a:gd name="connsiteX3" fmla="*/ 23 w 1719508"/>
              <a:gd name="connsiteY3" fmla="*/ 770022 h 1479655"/>
              <a:gd name="connsiteX4" fmla="*/ 26218 w 1719508"/>
              <a:gd name="connsiteY4" fmla="*/ 717635 h 1479655"/>
              <a:gd name="connsiteX5" fmla="*/ 50030 w 1719508"/>
              <a:gd name="connsiteY5" fmla="*/ 691441 h 1479655"/>
              <a:gd name="connsiteX6" fmla="*/ 114322 w 1719508"/>
              <a:gd name="connsiteY6" fmla="*/ 653342 h 1479655"/>
              <a:gd name="connsiteX7" fmla="*/ 152424 w 1719508"/>
              <a:gd name="connsiteY7" fmla="*/ 567617 h 1479655"/>
              <a:gd name="connsiteX8" fmla="*/ 104798 w 1719508"/>
              <a:gd name="connsiteY8" fmla="*/ 465223 h 1479655"/>
              <a:gd name="connsiteX9" fmla="*/ 169093 w 1719508"/>
              <a:gd name="connsiteY9" fmla="*/ 417598 h 1479655"/>
              <a:gd name="connsiteX10" fmla="*/ 281011 w 1719508"/>
              <a:gd name="connsiteY10" fmla="*/ 379497 h 1479655"/>
              <a:gd name="connsiteX11" fmla="*/ 395311 w 1719508"/>
              <a:gd name="connsiteY11" fmla="*/ 431885 h 1479655"/>
              <a:gd name="connsiteX12" fmla="*/ 411986 w 1719508"/>
              <a:gd name="connsiteY12" fmla="*/ 331875 h 1479655"/>
              <a:gd name="connsiteX13" fmla="*/ 466748 w 1719508"/>
              <a:gd name="connsiteY13" fmla="*/ 253292 h 1479655"/>
              <a:gd name="connsiteX14" fmla="*/ 514373 w 1719508"/>
              <a:gd name="connsiteY14" fmla="*/ 98512 h 1479655"/>
              <a:gd name="connsiteX15" fmla="*/ 597718 w 1719508"/>
              <a:gd name="connsiteY15" fmla="*/ 79459 h 1479655"/>
              <a:gd name="connsiteX16" fmla="*/ 697729 w 1719508"/>
              <a:gd name="connsiteY16" fmla="*/ 46123 h 1479655"/>
              <a:gd name="connsiteX17" fmla="*/ 719160 w 1719508"/>
              <a:gd name="connsiteY17" fmla="*/ 880 h 1479655"/>
              <a:gd name="connsiteX18" fmla="*/ 733448 w 1719508"/>
              <a:gd name="connsiteY18" fmla="*/ 17549 h 1479655"/>
              <a:gd name="connsiteX19" fmla="*/ 776310 w 1719508"/>
              <a:gd name="connsiteY19" fmla="*/ 34218 h 1479655"/>
              <a:gd name="connsiteX20" fmla="*/ 800124 w 1719508"/>
              <a:gd name="connsiteY20" fmla="*/ 46124 h 1479655"/>
              <a:gd name="connsiteX21" fmla="*/ 857273 w 1719508"/>
              <a:gd name="connsiteY21" fmla="*/ 62793 h 1479655"/>
              <a:gd name="connsiteX22" fmla="*/ 885849 w 1719508"/>
              <a:gd name="connsiteY22" fmla="*/ 93748 h 1479655"/>
              <a:gd name="connsiteX23" fmla="*/ 926336 w 1719508"/>
              <a:gd name="connsiteY23" fmla="*/ 108037 h 1479655"/>
              <a:gd name="connsiteX24" fmla="*/ 966811 w 1719508"/>
              <a:gd name="connsiteY24" fmla="*/ 105655 h 1479655"/>
              <a:gd name="connsiteX25" fmla="*/ 981099 w 1719508"/>
              <a:gd name="connsiteY25" fmla="*/ 117561 h 1479655"/>
              <a:gd name="connsiteX26" fmla="*/ 1016818 w 1719508"/>
              <a:gd name="connsiteY26" fmla="*/ 141374 h 1479655"/>
              <a:gd name="connsiteX27" fmla="*/ 1033486 w 1719508"/>
              <a:gd name="connsiteY27" fmla="*/ 131849 h 1479655"/>
              <a:gd name="connsiteX28" fmla="*/ 1069205 w 1719508"/>
              <a:gd name="connsiteY28" fmla="*/ 141374 h 1479655"/>
              <a:gd name="connsiteX29" fmla="*/ 1128735 w 1719508"/>
              <a:gd name="connsiteY29" fmla="*/ 203287 h 1479655"/>
              <a:gd name="connsiteX30" fmla="*/ 1104922 w 1719508"/>
              <a:gd name="connsiteY30" fmla="*/ 253292 h 1479655"/>
              <a:gd name="connsiteX31" fmla="*/ 1147787 w 1719508"/>
              <a:gd name="connsiteY31" fmla="*/ 339018 h 1479655"/>
              <a:gd name="connsiteX32" fmla="*/ 1169217 w 1719508"/>
              <a:gd name="connsiteY32" fmla="*/ 396168 h 1479655"/>
              <a:gd name="connsiteX33" fmla="*/ 1195410 w 1719508"/>
              <a:gd name="connsiteY33" fmla="*/ 422361 h 1479655"/>
              <a:gd name="connsiteX34" fmla="*/ 1243036 w 1719508"/>
              <a:gd name="connsiteY34" fmla="*/ 455698 h 1479655"/>
              <a:gd name="connsiteX35" fmla="*/ 1300187 w 1719508"/>
              <a:gd name="connsiteY35" fmla="*/ 436649 h 1479655"/>
              <a:gd name="connsiteX36" fmla="*/ 1369243 w 1719508"/>
              <a:gd name="connsiteY36" fmla="*/ 374736 h 1479655"/>
              <a:gd name="connsiteX37" fmla="*/ 1385911 w 1719508"/>
              <a:gd name="connsiteY37" fmla="*/ 362830 h 1479655"/>
              <a:gd name="connsiteX38" fmla="*/ 1424011 w 1719508"/>
              <a:gd name="connsiteY38" fmla="*/ 403311 h 1479655"/>
              <a:gd name="connsiteX39" fmla="*/ 1454968 w 1719508"/>
              <a:gd name="connsiteY39" fmla="*/ 417599 h 1479655"/>
              <a:gd name="connsiteX40" fmla="*/ 1497830 w 1719508"/>
              <a:gd name="connsiteY40" fmla="*/ 441411 h 1479655"/>
              <a:gd name="connsiteX41" fmla="*/ 1526405 w 1719508"/>
              <a:gd name="connsiteY41" fmla="*/ 469986 h 1479655"/>
              <a:gd name="connsiteX42" fmla="*/ 1607368 w 1719508"/>
              <a:gd name="connsiteY42" fmla="*/ 512849 h 1479655"/>
              <a:gd name="connsiteX43" fmla="*/ 1638324 w 1719508"/>
              <a:gd name="connsiteY43" fmla="*/ 512849 h 1479655"/>
              <a:gd name="connsiteX44" fmla="*/ 1674043 w 1719508"/>
              <a:gd name="connsiteY44" fmla="*/ 519993 h 1479655"/>
              <a:gd name="connsiteX45" fmla="*/ 1674043 w 1719508"/>
              <a:gd name="connsiteY45" fmla="*/ 577142 h 1479655"/>
              <a:gd name="connsiteX46" fmla="*/ 1688330 w 1719508"/>
              <a:gd name="connsiteY46" fmla="*/ 653343 h 1479655"/>
              <a:gd name="connsiteX47" fmla="*/ 1683568 w 1719508"/>
              <a:gd name="connsiteY47" fmla="*/ 708111 h 1479655"/>
              <a:gd name="connsiteX48" fmla="*/ 1681186 w 1719508"/>
              <a:gd name="connsiteY48" fmla="*/ 767642 h 1479655"/>
              <a:gd name="connsiteX49" fmla="*/ 1714524 w 1719508"/>
              <a:gd name="connsiteY49" fmla="*/ 839080 h 1479655"/>
              <a:gd name="connsiteX50" fmla="*/ 1716905 w 1719508"/>
              <a:gd name="connsiteY50" fmla="*/ 860511 h 1479655"/>
              <a:gd name="connsiteX51" fmla="*/ 1690711 w 1719508"/>
              <a:gd name="connsiteY51" fmla="*/ 924805 h 1479655"/>
              <a:gd name="connsiteX52" fmla="*/ 1635943 w 1719508"/>
              <a:gd name="connsiteY52" fmla="*/ 989099 h 1479655"/>
              <a:gd name="connsiteX53" fmla="*/ 1633561 w 1719508"/>
              <a:gd name="connsiteY53" fmla="*/ 1048630 h 1479655"/>
              <a:gd name="connsiteX54" fmla="*/ 1654991 w 1719508"/>
              <a:gd name="connsiteY54" fmla="*/ 1079585 h 1479655"/>
              <a:gd name="connsiteX55" fmla="*/ 1571648 w 1719508"/>
              <a:gd name="connsiteY55" fmla="*/ 1134354 h 1479655"/>
              <a:gd name="connsiteX56" fmla="*/ 1497829 w 1719508"/>
              <a:gd name="connsiteY56" fmla="*/ 1191504 h 1479655"/>
              <a:gd name="connsiteX57" fmla="*/ 1316861 w 1719508"/>
              <a:gd name="connsiteY57" fmla="*/ 1320092 h 1479655"/>
              <a:gd name="connsiteX58" fmla="*/ 1195410 w 1719508"/>
              <a:gd name="connsiteY58" fmla="*/ 1479635 h 1479655"/>
              <a:gd name="connsiteX59" fmla="*/ 1162080 w 1719508"/>
              <a:gd name="connsiteY59" fmla="*/ 1329618 h 1479655"/>
              <a:gd name="connsiteX60" fmla="*/ 1219223 w 1719508"/>
              <a:gd name="connsiteY60" fmla="*/ 1120067 h 1479655"/>
              <a:gd name="connsiteX61" fmla="*/ 1271617 w 1719508"/>
              <a:gd name="connsiteY61" fmla="*/ 1022436 h 1479655"/>
              <a:gd name="connsiteX62" fmla="*/ 1243035 w 1719508"/>
              <a:gd name="connsiteY62" fmla="*/ 900992 h 1479655"/>
              <a:gd name="connsiteX63" fmla="*/ 1223985 w 1719508"/>
              <a:gd name="connsiteY63" fmla="*/ 822411 h 1479655"/>
              <a:gd name="connsiteX64" fmla="*/ 1166835 w 1719508"/>
              <a:gd name="connsiteY64" fmla="*/ 812885 h 1479655"/>
              <a:gd name="connsiteX65" fmla="*/ 1062067 w 1719508"/>
              <a:gd name="connsiteY65" fmla="*/ 755736 h 1479655"/>
              <a:gd name="connsiteX66" fmla="*/ 964429 w 1719508"/>
              <a:gd name="connsiteY66" fmla="*/ 774786 h 1479655"/>
              <a:gd name="connsiteX67" fmla="*/ 904897 w 1719508"/>
              <a:gd name="connsiteY67" fmla="*/ 822410 h 1479655"/>
              <a:gd name="connsiteX68" fmla="*/ 854892 w 1719508"/>
              <a:gd name="connsiteY68" fmla="*/ 910516 h 1479655"/>
              <a:gd name="connsiteX69" fmla="*/ 800123 w 1719508"/>
              <a:gd name="connsiteY69" fmla="*/ 950998 h 1479655"/>
              <a:gd name="connsiteX70" fmla="*/ 714398 w 1719508"/>
              <a:gd name="connsiteY70" fmla="*/ 981955 h 1479655"/>
              <a:gd name="connsiteX71" fmla="*/ 633436 w 1719508"/>
              <a:gd name="connsiteY71" fmla="*/ 1001004 h 1479655"/>
              <a:gd name="connsiteX72" fmla="*/ 542948 w 1719508"/>
              <a:gd name="connsiteY72" fmla="*/ 1105780 h 1479655"/>
              <a:gd name="connsiteX73" fmla="*/ 447697 w 1719508"/>
              <a:gd name="connsiteY73" fmla="*/ 1105781 h 1479655"/>
              <a:gd name="connsiteX74" fmla="*/ 378642 w 1719508"/>
              <a:gd name="connsiteY74" fmla="*/ 1070060 h 1479655"/>
              <a:gd name="connsiteX75" fmla="*/ 264349 w 1719508"/>
              <a:gd name="connsiteY75" fmla="*/ 948618 h 1479655"/>
              <a:gd name="connsiteX76" fmla="*/ 152423 w 1719508"/>
              <a:gd name="connsiteY76" fmla="*/ 905755 h 1479655"/>
              <a:gd name="connsiteX77" fmla="*/ 85748 w 1719508"/>
              <a:gd name="connsiteY77" fmla="*/ 884323 h 1479655"/>
              <a:gd name="connsiteX78" fmla="*/ 26216 w 1719508"/>
              <a:gd name="connsiteY78" fmla="*/ 881943 h 1479655"/>
              <a:gd name="connsiteX0" fmla="*/ 26216 w 1719508"/>
              <a:gd name="connsiteY0" fmla="*/ 881943 h 1479655"/>
              <a:gd name="connsiteX1" fmla="*/ 9549 w 1719508"/>
              <a:gd name="connsiteY1" fmla="*/ 860510 h 1479655"/>
              <a:gd name="connsiteX2" fmla="*/ 21455 w 1719508"/>
              <a:gd name="connsiteY2" fmla="*/ 820030 h 1479655"/>
              <a:gd name="connsiteX3" fmla="*/ 23 w 1719508"/>
              <a:gd name="connsiteY3" fmla="*/ 770022 h 1479655"/>
              <a:gd name="connsiteX4" fmla="*/ 26218 w 1719508"/>
              <a:gd name="connsiteY4" fmla="*/ 717635 h 1479655"/>
              <a:gd name="connsiteX5" fmla="*/ 50030 w 1719508"/>
              <a:gd name="connsiteY5" fmla="*/ 691441 h 1479655"/>
              <a:gd name="connsiteX6" fmla="*/ 114322 w 1719508"/>
              <a:gd name="connsiteY6" fmla="*/ 653342 h 1479655"/>
              <a:gd name="connsiteX7" fmla="*/ 152424 w 1719508"/>
              <a:gd name="connsiteY7" fmla="*/ 567617 h 1479655"/>
              <a:gd name="connsiteX8" fmla="*/ 104798 w 1719508"/>
              <a:gd name="connsiteY8" fmla="*/ 465223 h 1479655"/>
              <a:gd name="connsiteX9" fmla="*/ 169093 w 1719508"/>
              <a:gd name="connsiteY9" fmla="*/ 417598 h 1479655"/>
              <a:gd name="connsiteX10" fmla="*/ 281011 w 1719508"/>
              <a:gd name="connsiteY10" fmla="*/ 379497 h 1479655"/>
              <a:gd name="connsiteX11" fmla="*/ 395311 w 1719508"/>
              <a:gd name="connsiteY11" fmla="*/ 431885 h 1479655"/>
              <a:gd name="connsiteX12" fmla="*/ 411986 w 1719508"/>
              <a:gd name="connsiteY12" fmla="*/ 331875 h 1479655"/>
              <a:gd name="connsiteX13" fmla="*/ 466748 w 1719508"/>
              <a:gd name="connsiteY13" fmla="*/ 253292 h 1479655"/>
              <a:gd name="connsiteX14" fmla="*/ 514373 w 1719508"/>
              <a:gd name="connsiteY14" fmla="*/ 98512 h 1479655"/>
              <a:gd name="connsiteX15" fmla="*/ 597718 w 1719508"/>
              <a:gd name="connsiteY15" fmla="*/ 79459 h 1479655"/>
              <a:gd name="connsiteX16" fmla="*/ 697729 w 1719508"/>
              <a:gd name="connsiteY16" fmla="*/ 46123 h 1479655"/>
              <a:gd name="connsiteX17" fmla="*/ 719160 w 1719508"/>
              <a:gd name="connsiteY17" fmla="*/ 880 h 1479655"/>
              <a:gd name="connsiteX18" fmla="*/ 733448 w 1719508"/>
              <a:gd name="connsiteY18" fmla="*/ 17549 h 1479655"/>
              <a:gd name="connsiteX19" fmla="*/ 776310 w 1719508"/>
              <a:gd name="connsiteY19" fmla="*/ 34218 h 1479655"/>
              <a:gd name="connsiteX20" fmla="*/ 800124 w 1719508"/>
              <a:gd name="connsiteY20" fmla="*/ 46124 h 1479655"/>
              <a:gd name="connsiteX21" fmla="*/ 857273 w 1719508"/>
              <a:gd name="connsiteY21" fmla="*/ 62793 h 1479655"/>
              <a:gd name="connsiteX22" fmla="*/ 885849 w 1719508"/>
              <a:gd name="connsiteY22" fmla="*/ 93748 h 1479655"/>
              <a:gd name="connsiteX23" fmla="*/ 926336 w 1719508"/>
              <a:gd name="connsiteY23" fmla="*/ 108037 h 1479655"/>
              <a:gd name="connsiteX24" fmla="*/ 966811 w 1719508"/>
              <a:gd name="connsiteY24" fmla="*/ 105655 h 1479655"/>
              <a:gd name="connsiteX25" fmla="*/ 981099 w 1719508"/>
              <a:gd name="connsiteY25" fmla="*/ 117561 h 1479655"/>
              <a:gd name="connsiteX26" fmla="*/ 1016818 w 1719508"/>
              <a:gd name="connsiteY26" fmla="*/ 141374 h 1479655"/>
              <a:gd name="connsiteX27" fmla="*/ 1033486 w 1719508"/>
              <a:gd name="connsiteY27" fmla="*/ 131849 h 1479655"/>
              <a:gd name="connsiteX28" fmla="*/ 1069205 w 1719508"/>
              <a:gd name="connsiteY28" fmla="*/ 141374 h 1479655"/>
              <a:gd name="connsiteX29" fmla="*/ 1128735 w 1719508"/>
              <a:gd name="connsiteY29" fmla="*/ 203287 h 1479655"/>
              <a:gd name="connsiteX30" fmla="*/ 1104922 w 1719508"/>
              <a:gd name="connsiteY30" fmla="*/ 253292 h 1479655"/>
              <a:gd name="connsiteX31" fmla="*/ 1147787 w 1719508"/>
              <a:gd name="connsiteY31" fmla="*/ 339018 h 1479655"/>
              <a:gd name="connsiteX32" fmla="*/ 1169217 w 1719508"/>
              <a:gd name="connsiteY32" fmla="*/ 396168 h 1479655"/>
              <a:gd name="connsiteX33" fmla="*/ 1195410 w 1719508"/>
              <a:gd name="connsiteY33" fmla="*/ 422361 h 1479655"/>
              <a:gd name="connsiteX34" fmla="*/ 1243036 w 1719508"/>
              <a:gd name="connsiteY34" fmla="*/ 455698 h 1479655"/>
              <a:gd name="connsiteX35" fmla="*/ 1300187 w 1719508"/>
              <a:gd name="connsiteY35" fmla="*/ 436649 h 1479655"/>
              <a:gd name="connsiteX36" fmla="*/ 1369243 w 1719508"/>
              <a:gd name="connsiteY36" fmla="*/ 374736 h 1479655"/>
              <a:gd name="connsiteX37" fmla="*/ 1385911 w 1719508"/>
              <a:gd name="connsiteY37" fmla="*/ 362830 h 1479655"/>
              <a:gd name="connsiteX38" fmla="*/ 1424011 w 1719508"/>
              <a:gd name="connsiteY38" fmla="*/ 403311 h 1479655"/>
              <a:gd name="connsiteX39" fmla="*/ 1454968 w 1719508"/>
              <a:gd name="connsiteY39" fmla="*/ 417599 h 1479655"/>
              <a:gd name="connsiteX40" fmla="*/ 1497830 w 1719508"/>
              <a:gd name="connsiteY40" fmla="*/ 441411 h 1479655"/>
              <a:gd name="connsiteX41" fmla="*/ 1526405 w 1719508"/>
              <a:gd name="connsiteY41" fmla="*/ 469986 h 1479655"/>
              <a:gd name="connsiteX42" fmla="*/ 1607368 w 1719508"/>
              <a:gd name="connsiteY42" fmla="*/ 512849 h 1479655"/>
              <a:gd name="connsiteX43" fmla="*/ 1638324 w 1719508"/>
              <a:gd name="connsiteY43" fmla="*/ 512849 h 1479655"/>
              <a:gd name="connsiteX44" fmla="*/ 1674043 w 1719508"/>
              <a:gd name="connsiteY44" fmla="*/ 519993 h 1479655"/>
              <a:gd name="connsiteX45" fmla="*/ 1674043 w 1719508"/>
              <a:gd name="connsiteY45" fmla="*/ 577142 h 1479655"/>
              <a:gd name="connsiteX46" fmla="*/ 1688330 w 1719508"/>
              <a:gd name="connsiteY46" fmla="*/ 653343 h 1479655"/>
              <a:gd name="connsiteX47" fmla="*/ 1683568 w 1719508"/>
              <a:gd name="connsiteY47" fmla="*/ 708111 h 1479655"/>
              <a:gd name="connsiteX48" fmla="*/ 1681186 w 1719508"/>
              <a:gd name="connsiteY48" fmla="*/ 767642 h 1479655"/>
              <a:gd name="connsiteX49" fmla="*/ 1714524 w 1719508"/>
              <a:gd name="connsiteY49" fmla="*/ 839080 h 1479655"/>
              <a:gd name="connsiteX50" fmla="*/ 1716905 w 1719508"/>
              <a:gd name="connsiteY50" fmla="*/ 860511 h 1479655"/>
              <a:gd name="connsiteX51" fmla="*/ 1690711 w 1719508"/>
              <a:gd name="connsiteY51" fmla="*/ 924805 h 1479655"/>
              <a:gd name="connsiteX52" fmla="*/ 1635943 w 1719508"/>
              <a:gd name="connsiteY52" fmla="*/ 989099 h 1479655"/>
              <a:gd name="connsiteX53" fmla="*/ 1633561 w 1719508"/>
              <a:gd name="connsiteY53" fmla="*/ 1048630 h 1479655"/>
              <a:gd name="connsiteX54" fmla="*/ 1654991 w 1719508"/>
              <a:gd name="connsiteY54" fmla="*/ 1079585 h 1479655"/>
              <a:gd name="connsiteX55" fmla="*/ 1571648 w 1719508"/>
              <a:gd name="connsiteY55" fmla="*/ 1134354 h 1479655"/>
              <a:gd name="connsiteX56" fmla="*/ 1497829 w 1719508"/>
              <a:gd name="connsiteY56" fmla="*/ 1191504 h 1479655"/>
              <a:gd name="connsiteX57" fmla="*/ 1316861 w 1719508"/>
              <a:gd name="connsiteY57" fmla="*/ 1320092 h 1479655"/>
              <a:gd name="connsiteX58" fmla="*/ 1195410 w 1719508"/>
              <a:gd name="connsiteY58" fmla="*/ 1479635 h 1479655"/>
              <a:gd name="connsiteX59" fmla="*/ 1162080 w 1719508"/>
              <a:gd name="connsiteY59" fmla="*/ 1329618 h 1479655"/>
              <a:gd name="connsiteX60" fmla="*/ 1219223 w 1719508"/>
              <a:gd name="connsiteY60" fmla="*/ 1120067 h 1479655"/>
              <a:gd name="connsiteX61" fmla="*/ 1271617 w 1719508"/>
              <a:gd name="connsiteY61" fmla="*/ 1022436 h 1479655"/>
              <a:gd name="connsiteX62" fmla="*/ 1243035 w 1719508"/>
              <a:gd name="connsiteY62" fmla="*/ 900992 h 1479655"/>
              <a:gd name="connsiteX63" fmla="*/ 1200172 w 1719508"/>
              <a:gd name="connsiteY63" fmla="*/ 831936 h 1479655"/>
              <a:gd name="connsiteX64" fmla="*/ 1166835 w 1719508"/>
              <a:gd name="connsiteY64" fmla="*/ 812885 h 1479655"/>
              <a:gd name="connsiteX65" fmla="*/ 1062067 w 1719508"/>
              <a:gd name="connsiteY65" fmla="*/ 755736 h 1479655"/>
              <a:gd name="connsiteX66" fmla="*/ 964429 w 1719508"/>
              <a:gd name="connsiteY66" fmla="*/ 774786 h 1479655"/>
              <a:gd name="connsiteX67" fmla="*/ 904897 w 1719508"/>
              <a:gd name="connsiteY67" fmla="*/ 822410 h 1479655"/>
              <a:gd name="connsiteX68" fmla="*/ 854892 w 1719508"/>
              <a:gd name="connsiteY68" fmla="*/ 910516 h 1479655"/>
              <a:gd name="connsiteX69" fmla="*/ 800123 w 1719508"/>
              <a:gd name="connsiteY69" fmla="*/ 950998 h 1479655"/>
              <a:gd name="connsiteX70" fmla="*/ 714398 w 1719508"/>
              <a:gd name="connsiteY70" fmla="*/ 981955 h 1479655"/>
              <a:gd name="connsiteX71" fmla="*/ 633436 w 1719508"/>
              <a:gd name="connsiteY71" fmla="*/ 1001004 h 1479655"/>
              <a:gd name="connsiteX72" fmla="*/ 542948 w 1719508"/>
              <a:gd name="connsiteY72" fmla="*/ 1105780 h 1479655"/>
              <a:gd name="connsiteX73" fmla="*/ 447697 w 1719508"/>
              <a:gd name="connsiteY73" fmla="*/ 1105781 h 1479655"/>
              <a:gd name="connsiteX74" fmla="*/ 378642 w 1719508"/>
              <a:gd name="connsiteY74" fmla="*/ 1070060 h 1479655"/>
              <a:gd name="connsiteX75" fmla="*/ 264349 w 1719508"/>
              <a:gd name="connsiteY75" fmla="*/ 948618 h 1479655"/>
              <a:gd name="connsiteX76" fmla="*/ 152423 w 1719508"/>
              <a:gd name="connsiteY76" fmla="*/ 905755 h 1479655"/>
              <a:gd name="connsiteX77" fmla="*/ 85748 w 1719508"/>
              <a:gd name="connsiteY77" fmla="*/ 884323 h 1479655"/>
              <a:gd name="connsiteX78" fmla="*/ 26216 w 1719508"/>
              <a:gd name="connsiteY78" fmla="*/ 881943 h 1479655"/>
              <a:gd name="connsiteX0" fmla="*/ 26216 w 1719508"/>
              <a:gd name="connsiteY0" fmla="*/ 881943 h 1479655"/>
              <a:gd name="connsiteX1" fmla="*/ 9549 w 1719508"/>
              <a:gd name="connsiteY1" fmla="*/ 860510 h 1479655"/>
              <a:gd name="connsiteX2" fmla="*/ 21455 w 1719508"/>
              <a:gd name="connsiteY2" fmla="*/ 820030 h 1479655"/>
              <a:gd name="connsiteX3" fmla="*/ 23 w 1719508"/>
              <a:gd name="connsiteY3" fmla="*/ 770022 h 1479655"/>
              <a:gd name="connsiteX4" fmla="*/ 26218 w 1719508"/>
              <a:gd name="connsiteY4" fmla="*/ 717635 h 1479655"/>
              <a:gd name="connsiteX5" fmla="*/ 50030 w 1719508"/>
              <a:gd name="connsiteY5" fmla="*/ 691441 h 1479655"/>
              <a:gd name="connsiteX6" fmla="*/ 114322 w 1719508"/>
              <a:gd name="connsiteY6" fmla="*/ 653342 h 1479655"/>
              <a:gd name="connsiteX7" fmla="*/ 152424 w 1719508"/>
              <a:gd name="connsiteY7" fmla="*/ 567617 h 1479655"/>
              <a:gd name="connsiteX8" fmla="*/ 104798 w 1719508"/>
              <a:gd name="connsiteY8" fmla="*/ 465223 h 1479655"/>
              <a:gd name="connsiteX9" fmla="*/ 169093 w 1719508"/>
              <a:gd name="connsiteY9" fmla="*/ 417598 h 1479655"/>
              <a:gd name="connsiteX10" fmla="*/ 281011 w 1719508"/>
              <a:gd name="connsiteY10" fmla="*/ 379497 h 1479655"/>
              <a:gd name="connsiteX11" fmla="*/ 395311 w 1719508"/>
              <a:gd name="connsiteY11" fmla="*/ 431885 h 1479655"/>
              <a:gd name="connsiteX12" fmla="*/ 411986 w 1719508"/>
              <a:gd name="connsiteY12" fmla="*/ 331875 h 1479655"/>
              <a:gd name="connsiteX13" fmla="*/ 466748 w 1719508"/>
              <a:gd name="connsiteY13" fmla="*/ 253292 h 1479655"/>
              <a:gd name="connsiteX14" fmla="*/ 514373 w 1719508"/>
              <a:gd name="connsiteY14" fmla="*/ 98512 h 1479655"/>
              <a:gd name="connsiteX15" fmla="*/ 597718 w 1719508"/>
              <a:gd name="connsiteY15" fmla="*/ 79459 h 1479655"/>
              <a:gd name="connsiteX16" fmla="*/ 697729 w 1719508"/>
              <a:gd name="connsiteY16" fmla="*/ 46123 h 1479655"/>
              <a:gd name="connsiteX17" fmla="*/ 719160 w 1719508"/>
              <a:gd name="connsiteY17" fmla="*/ 880 h 1479655"/>
              <a:gd name="connsiteX18" fmla="*/ 733448 w 1719508"/>
              <a:gd name="connsiteY18" fmla="*/ 17549 h 1479655"/>
              <a:gd name="connsiteX19" fmla="*/ 776310 w 1719508"/>
              <a:gd name="connsiteY19" fmla="*/ 34218 h 1479655"/>
              <a:gd name="connsiteX20" fmla="*/ 800124 w 1719508"/>
              <a:gd name="connsiteY20" fmla="*/ 46124 h 1479655"/>
              <a:gd name="connsiteX21" fmla="*/ 857273 w 1719508"/>
              <a:gd name="connsiteY21" fmla="*/ 62793 h 1479655"/>
              <a:gd name="connsiteX22" fmla="*/ 885849 w 1719508"/>
              <a:gd name="connsiteY22" fmla="*/ 93748 h 1479655"/>
              <a:gd name="connsiteX23" fmla="*/ 926336 w 1719508"/>
              <a:gd name="connsiteY23" fmla="*/ 108037 h 1479655"/>
              <a:gd name="connsiteX24" fmla="*/ 966811 w 1719508"/>
              <a:gd name="connsiteY24" fmla="*/ 105655 h 1479655"/>
              <a:gd name="connsiteX25" fmla="*/ 981099 w 1719508"/>
              <a:gd name="connsiteY25" fmla="*/ 117561 h 1479655"/>
              <a:gd name="connsiteX26" fmla="*/ 1016818 w 1719508"/>
              <a:gd name="connsiteY26" fmla="*/ 141374 h 1479655"/>
              <a:gd name="connsiteX27" fmla="*/ 1033486 w 1719508"/>
              <a:gd name="connsiteY27" fmla="*/ 131849 h 1479655"/>
              <a:gd name="connsiteX28" fmla="*/ 1069205 w 1719508"/>
              <a:gd name="connsiteY28" fmla="*/ 141374 h 1479655"/>
              <a:gd name="connsiteX29" fmla="*/ 1128735 w 1719508"/>
              <a:gd name="connsiteY29" fmla="*/ 203287 h 1479655"/>
              <a:gd name="connsiteX30" fmla="*/ 1104922 w 1719508"/>
              <a:gd name="connsiteY30" fmla="*/ 253292 h 1479655"/>
              <a:gd name="connsiteX31" fmla="*/ 1147787 w 1719508"/>
              <a:gd name="connsiteY31" fmla="*/ 339018 h 1479655"/>
              <a:gd name="connsiteX32" fmla="*/ 1169217 w 1719508"/>
              <a:gd name="connsiteY32" fmla="*/ 396168 h 1479655"/>
              <a:gd name="connsiteX33" fmla="*/ 1195410 w 1719508"/>
              <a:gd name="connsiteY33" fmla="*/ 422361 h 1479655"/>
              <a:gd name="connsiteX34" fmla="*/ 1243036 w 1719508"/>
              <a:gd name="connsiteY34" fmla="*/ 455698 h 1479655"/>
              <a:gd name="connsiteX35" fmla="*/ 1300187 w 1719508"/>
              <a:gd name="connsiteY35" fmla="*/ 436649 h 1479655"/>
              <a:gd name="connsiteX36" fmla="*/ 1369243 w 1719508"/>
              <a:gd name="connsiteY36" fmla="*/ 374736 h 1479655"/>
              <a:gd name="connsiteX37" fmla="*/ 1385911 w 1719508"/>
              <a:gd name="connsiteY37" fmla="*/ 362830 h 1479655"/>
              <a:gd name="connsiteX38" fmla="*/ 1424011 w 1719508"/>
              <a:gd name="connsiteY38" fmla="*/ 403311 h 1479655"/>
              <a:gd name="connsiteX39" fmla="*/ 1454968 w 1719508"/>
              <a:gd name="connsiteY39" fmla="*/ 417599 h 1479655"/>
              <a:gd name="connsiteX40" fmla="*/ 1497830 w 1719508"/>
              <a:gd name="connsiteY40" fmla="*/ 441411 h 1479655"/>
              <a:gd name="connsiteX41" fmla="*/ 1526405 w 1719508"/>
              <a:gd name="connsiteY41" fmla="*/ 469986 h 1479655"/>
              <a:gd name="connsiteX42" fmla="*/ 1607368 w 1719508"/>
              <a:gd name="connsiteY42" fmla="*/ 512849 h 1479655"/>
              <a:gd name="connsiteX43" fmla="*/ 1638324 w 1719508"/>
              <a:gd name="connsiteY43" fmla="*/ 512849 h 1479655"/>
              <a:gd name="connsiteX44" fmla="*/ 1674043 w 1719508"/>
              <a:gd name="connsiteY44" fmla="*/ 519993 h 1479655"/>
              <a:gd name="connsiteX45" fmla="*/ 1674043 w 1719508"/>
              <a:gd name="connsiteY45" fmla="*/ 577142 h 1479655"/>
              <a:gd name="connsiteX46" fmla="*/ 1688330 w 1719508"/>
              <a:gd name="connsiteY46" fmla="*/ 653343 h 1479655"/>
              <a:gd name="connsiteX47" fmla="*/ 1683568 w 1719508"/>
              <a:gd name="connsiteY47" fmla="*/ 708111 h 1479655"/>
              <a:gd name="connsiteX48" fmla="*/ 1681186 w 1719508"/>
              <a:gd name="connsiteY48" fmla="*/ 767642 h 1479655"/>
              <a:gd name="connsiteX49" fmla="*/ 1714524 w 1719508"/>
              <a:gd name="connsiteY49" fmla="*/ 839080 h 1479655"/>
              <a:gd name="connsiteX50" fmla="*/ 1716905 w 1719508"/>
              <a:gd name="connsiteY50" fmla="*/ 860511 h 1479655"/>
              <a:gd name="connsiteX51" fmla="*/ 1690711 w 1719508"/>
              <a:gd name="connsiteY51" fmla="*/ 924805 h 1479655"/>
              <a:gd name="connsiteX52" fmla="*/ 1635943 w 1719508"/>
              <a:gd name="connsiteY52" fmla="*/ 989099 h 1479655"/>
              <a:gd name="connsiteX53" fmla="*/ 1633561 w 1719508"/>
              <a:gd name="connsiteY53" fmla="*/ 1048630 h 1479655"/>
              <a:gd name="connsiteX54" fmla="*/ 1654991 w 1719508"/>
              <a:gd name="connsiteY54" fmla="*/ 1079585 h 1479655"/>
              <a:gd name="connsiteX55" fmla="*/ 1571648 w 1719508"/>
              <a:gd name="connsiteY55" fmla="*/ 1134354 h 1479655"/>
              <a:gd name="connsiteX56" fmla="*/ 1497829 w 1719508"/>
              <a:gd name="connsiteY56" fmla="*/ 1191504 h 1479655"/>
              <a:gd name="connsiteX57" fmla="*/ 1316861 w 1719508"/>
              <a:gd name="connsiteY57" fmla="*/ 1320092 h 1479655"/>
              <a:gd name="connsiteX58" fmla="*/ 1195410 w 1719508"/>
              <a:gd name="connsiteY58" fmla="*/ 1479635 h 1479655"/>
              <a:gd name="connsiteX59" fmla="*/ 1162080 w 1719508"/>
              <a:gd name="connsiteY59" fmla="*/ 1329618 h 1479655"/>
              <a:gd name="connsiteX60" fmla="*/ 1219223 w 1719508"/>
              <a:gd name="connsiteY60" fmla="*/ 1120067 h 1479655"/>
              <a:gd name="connsiteX61" fmla="*/ 1271617 w 1719508"/>
              <a:gd name="connsiteY61" fmla="*/ 1022436 h 1479655"/>
              <a:gd name="connsiteX62" fmla="*/ 1243035 w 1719508"/>
              <a:gd name="connsiteY62" fmla="*/ 900992 h 1479655"/>
              <a:gd name="connsiteX63" fmla="*/ 1200172 w 1719508"/>
              <a:gd name="connsiteY63" fmla="*/ 831936 h 1479655"/>
              <a:gd name="connsiteX64" fmla="*/ 1166835 w 1719508"/>
              <a:gd name="connsiteY64" fmla="*/ 812885 h 1479655"/>
              <a:gd name="connsiteX65" fmla="*/ 1138267 w 1719508"/>
              <a:gd name="connsiteY65" fmla="*/ 777168 h 1479655"/>
              <a:gd name="connsiteX66" fmla="*/ 1062067 w 1719508"/>
              <a:gd name="connsiteY66" fmla="*/ 755736 h 1479655"/>
              <a:gd name="connsiteX67" fmla="*/ 964429 w 1719508"/>
              <a:gd name="connsiteY67" fmla="*/ 774786 h 1479655"/>
              <a:gd name="connsiteX68" fmla="*/ 904897 w 1719508"/>
              <a:gd name="connsiteY68" fmla="*/ 822410 h 1479655"/>
              <a:gd name="connsiteX69" fmla="*/ 854892 w 1719508"/>
              <a:gd name="connsiteY69" fmla="*/ 910516 h 1479655"/>
              <a:gd name="connsiteX70" fmla="*/ 800123 w 1719508"/>
              <a:gd name="connsiteY70" fmla="*/ 950998 h 1479655"/>
              <a:gd name="connsiteX71" fmla="*/ 714398 w 1719508"/>
              <a:gd name="connsiteY71" fmla="*/ 981955 h 1479655"/>
              <a:gd name="connsiteX72" fmla="*/ 633436 w 1719508"/>
              <a:gd name="connsiteY72" fmla="*/ 1001004 h 1479655"/>
              <a:gd name="connsiteX73" fmla="*/ 542948 w 1719508"/>
              <a:gd name="connsiteY73" fmla="*/ 1105780 h 1479655"/>
              <a:gd name="connsiteX74" fmla="*/ 447697 w 1719508"/>
              <a:gd name="connsiteY74" fmla="*/ 1105781 h 1479655"/>
              <a:gd name="connsiteX75" fmla="*/ 378642 w 1719508"/>
              <a:gd name="connsiteY75" fmla="*/ 1070060 h 1479655"/>
              <a:gd name="connsiteX76" fmla="*/ 264349 w 1719508"/>
              <a:gd name="connsiteY76" fmla="*/ 948618 h 1479655"/>
              <a:gd name="connsiteX77" fmla="*/ 152423 w 1719508"/>
              <a:gd name="connsiteY77" fmla="*/ 905755 h 1479655"/>
              <a:gd name="connsiteX78" fmla="*/ 85748 w 1719508"/>
              <a:gd name="connsiteY78" fmla="*/ 884323 h 1479655"/>
              <a:gd name="connsiteX79" fmla="*/ 26216 w 1719508"/>
              <a:gd name="connsiteY79" fmla="*/ 881943 h 1479655"/>
              <a:gd name="connsiteX0" fmla="*/ 26216 w 1719508"/>
              <a:gd name="connsiteY0" fmla="*/ 881943 h 1479655"/>
              <a:gd name="connsiteX1" fmla="*/ 9549 w 1719508"/>
              <a:gd name="connsiteY1" fmla="*/ 860510 h 1479655"/>
              <a:gd name="connsiteX2" fmla="*/ 21455 w 1719508"/>
              <a:gd name="connsiteY2" fmla="*/ 820030 h 1479655"/>
              <a:gd name="connsiteX3" fmla="*/ 23 w 1719508"/>
              <a:gd name="connsiteY3" fmla="*/ 770022 h 1479655"/>
              <a:gd name="connsiteX4" fmla="*/ 26218 w 1719508"/>
              <a:gd name="connsiteY4" fmla="*/ 717635 h 1479655"/>
              <a:gd name="connsiteX5" fmla="*/ 50030 w 1719508"/>
              <a:gd name="connsiteY5" fmla="*/ 691441 h 1479655"/>
              <a:gd name="connsiteX6" fmla="*/ 114322 w 1719508"/>
              <a:gd name="connsiteY6" fmla="*/ 653342 h 1479655"/>
              <a:gd name="connsiteX7" fmla="*/ 152424 w 1719508"/>
              <a:gd name="connsiteY7" fmla="*/ 567617 h 1479655"/>
              <a:gd name="connsiteX8" fmla="*/ 104798 w 1719508"/>
              <a:gd name="connsiteY8" fmla="*/ 465223 h 1479655"/>
              <a:gd name="connsiteX9" fmla="*/ 169093 w 1719508"/>
              <a:gd name="connsiteY9" fmla="*/ 417598 h 1479655"/>
              <a:gd name="connsiteX10" fmla="*/ 281011 w 1719508"/>
              <a:gd name="connsiteY10" fmla="*/ 379497 h 1479655"/>
              <a:gd name="connsiteX11" fmla="*/ 342930 w 1719508"/>
              <a:gd name="connsiteY11" fmla="*/ 422361 h 1479655"/>
              <a:gd name="connsiteX12" fmla="*/ 395311 w 1719508"/>
              <a:gd name="connsiteY12" fmla="*/ 431885 h 1479655"/>
              <a:gd name="connsiteX13" fmla="*/ 411986 w 1719508"/>
              <a:gd name="connsiteY13" fmla="*/ 331875 h 1479655"/>
              <a:gd name="connsiteX14" fmla="*/ 466748 w 1719508"/>
              <a:gd name="connsiteY14" fmla="*/ 253292 h 1479655"/>
              <a:gd name="connsiteX15" fmla="*/ 514373 w 1719508"/>
              <a:gd name="connsiteY15" fmla="*/ 98512 h 1479655"/>
              <a:gd name="connsiteX16" fmla="*/ 597718 w 1719508"/>
              <a:gd name="connsiteY16" fmla="*/ 79459 h 1479655"/>
              <a:gd name="connsiteX17" fmla="*/ 697729 w 1719508"/>
              <a:gd name="connsiteY17" fmla="*/ 46123 h 1479655"/>
              <a:gd name="connsiteX18" fmla="*/ 719160 w 1719508"/>
              <a:gd name="connsiteY18" fmla="*/ 880 h 1479655"/>
              <a:gd name="connsiteX19" fmla="*/ 733448 w 1719508"/>
              <a:gd name="connsiteY19" fmla="*/ 17549 h 1479655"/>
              <a:gd name="connsiteX20" fmla="*/ 776310 w 1719508"/>
              <a:gd name="connsiteY20" fmla="*/ 34218 h 1479655"/>
              <a:gd name="connsiteX21" fmla="*/ 800124 w 1719508"/>
              <a:gd name="connsiteY21" fmla="*/ 46124 h 1479655"/>
              <a:gd name="connsiteX22" fmla="*/ 857273 w 1719508"/>
              <a:gd name="connsiteY22" fmla="*/ 62793 h 1479655"/>
              <a:gd name="connsiteX23" fmla="*/ 885849 w 1719508"/>
              <a:gd name="connsiteY23" fmla="*/ 93748 h 1479655"/>
              <a:gd name="connsiteX24" fmla="*/ 926336 w 1719508"/>
              <a:gd name="connsiteY24" fmla="*/ 108037 h 1479655"/>
              <a:gd name="connsiteX25" fmla="*/ 966811 w 1719508"/>
              <a:gd name="connsiteY25" fmla="*/ 105655 h 1479655"/>
              <a:gd name="connsiteX26" fmla="*/ 981099 w 1719508"/>
              <a:gd name="connsiteY26" fmla="*/ 117561 h 1479655"/>
              <a:gd name="connsiteX27" fmla="*/ 1016818 w 1719508"/>
              <a:gd name="connsiteY27" fmla="*/ 141374 h 1479655"/>
              <a:gd name="connsiteX28" fmla="*/ 1033486 w 1719508"/>
              <a:gd name="connsiteY28" fmla="*/ 131849 h 1479655"/>
              <a:gd name="connsiteX29" fmla="*/ 1069205 w 1719508"/>
              <a:gd name="connsiteY29" fmla="*/ 141374 h 1479655"/>
              <a:gd name="connsiteX30" fmla="*/ 1128735 w 1719508"/>
              <a:gd name="connsiteY30" fmla="*/ 203287 h 1479655"/>
              <a:gd name="connsiteX31" fmla="*/ 1104922 w 1719508"/>
              <a:gd name="connsiteY31" fmla="*/ 253292 h 1479655"/>
              <a:gd name="connsiteX32" fmla="*/ 1147787 w 1719508"/>
              <a:gd name="connsiteY32" fmla="*/ 339018 h 1479655"/>
              <a:gd name="connsiteX33" fmla="*/ 1169217 w 1719508"/>
              <a:gd name="connsiteY33" fmla="*/ 396168 h 1479655"/>
              <a:gd name="connsiteX34" fmla="*/ 1195410 w 1719508"/>
              <a:gd name="connsiteY34" fmla="*/ 422361 h 1479655"/>
              <a:gd name="connsiteX35" fmla="*/ 1243036 w 1719508"/>
              <a:gd name="connsiteY35" fmla="*/ 455698 h 1479655"/>
              <a:gd name="connsiteX36" fmla="*/ 1300187 w 1719508"/>
              <a:gd name="connsiteY36" fmla="*/ 436649 h 1479655"/>
              <a:gd name="connsiteX37" fmla="*/ 1369243 w 1719508"/>
              <a:gd name="connsiteY37" fmla="*/ 374736 h 1479655"/>
              <a:gd name="connsiteX38" fmla="*/ 1385911 w 1719508"/>
              <a:gd name="connsiteY38" fmla="*/ 362830 h 1479655"/>
              <a:gd name="connsiteX39" fmla="*/ 1424011 w 1719508"/>
              <a:gd name="connsiteY39" fmla="*/ 403311 h 1479655"/>
              <a:gd name="connsiteX40" fmla="*/ 1454968 w 1719508"/>
              <a:gd name="connsiteY40" fmla="*/ 417599 h 1479655"/>
              <a:gd name="connsiteX41" fmla="*/ 1497830 w 1719508"/>
              <a:gd name="connsiteY41" fmla="*/ 441411 h 1479655"/>
              <a:gd name="connsiteX42" fmla="*/ 1526405 w 1719508"/>
              <a:gd name="connsiteY42" fmla="*/ 469986 h 1479655"/>
              <a:gd name="connsiteX43" fmla="*/ 1607368 w 1719508"/>
              <a:gd name="connsiteY43" fmla="*/ 512849 h 1479655"/>
              <a:gd name="connsiteX44" fmla="*/ 1638324 w 1719508"/>
              <a:gd name="connsiteY44" fmla="*/ 512849 h 1479655"/>
              <a:gd name="connsiteX45" fmla="*/ 1674043 w 1719508"/>
              <a:gd name="connsiteY45" fmla="*/ 519993 h 1479655"/>
              <a:gd name="connsiteX46" fmla="*/ 1674043 w 1719508"/>
              <a:gd name="connsiteY46" fmla="*/ 577142 h 1479655"/>
              <a:gd name="connsiteX47" fmla="*/ 1688330 w 1719508"/>
              <a:gd name="connsiteY47" fmla="*/ 653343 h 1479655"/>
              <a:gd name="connsiteX48" fmla="*/ 1683568 w 1719508"/>
              <a:gd name="connsiteY48" fmla="*/ 708111 h 1479655"/>
              <a:gd name="connsiteX49" fmla="*/ 1681186 w 1719508"/>
              <a:gd name="connsiteY49" fmla="*/ 767642 h 1479655"/>
              <a:gd name="connsiteX50" fmla="*/ 1714524 w 1719508"/>
              <a:gd name="connsiteY50" fmla="*/ 839080 h 1479655"/>
              <a:gd name="connsiteX51" fmla="*/ 1716905 w 1719508"/>
              <a:gd name="connsiteY51" fmla="*/ 860511 h 1479655"/>
              <a:gd name="connsiteX52" fmla="*/ 1690711 w 1719508"/>
              <a:gd name="connsiteY52" fmla="*/ 924805 h 1479655"/>
              <a:gd name="connsiteX53" fmla="*/ 1635943 w 1719508"/>
              <a:gd name="connsiteY53" fmla="*/ 989099 h 1479655"/>
              <a:gd name="connsiteX54" fmla="*/ 1633561 w 1719508"/>
              <a:gd name="connsiteY54" fmla="*/ 1048630 h 1479655"/>
              <a:gd name="connsiteX55" fmla="*/ 1654991 w 1719508"/>
              <a:gd name="connsiteY55" fmla="*/ 1079585 h 1479655"/>
              <a:gd name="connsiteX56" fmla="*/ 1571648 w 1719508"/>
              <a:gd name="connsiteY56" fmla="*/ 1134354 h 1479655"/>
              <a:gd name="connsiteX57" fmla="*/ 1497829 w 1719508"/>
              <a:gd name="connsiteY57" fmla="*/ 1191504 h 1479655"/>
              <a:gd name="connsiteX58" fmla="*/ 1316861 w 1719508"/>
              <a:gd name="connsiteY58" fmla="*/ 1320092 h 1479655"/>
              <a:gd name="connsiteX59" fmla="*/ 1195410 w 1719508"/>
              <a:gd name="connsiteY59" fmla="*/ 1479635 h 1479655"/>
              <a:gd name="connsiteX60" fmla="*/ 1162080 w 1719508"/>
              <a:gd name="connsiteY60" fmla="*/ 1329618 h 1479655"/>
              <a:gd name="connsiteX61" fmla="*/ 1219223 w 1719508"/>
              <a:gd name="connsiteY61" fmla="*/ 1120067 h 1479655"/>
              <a:gd name="connsiteX62" fmla="*/ 1271617 w 1719508"/>
              <a:gd name="connsiteY62" fmla="*/ 1022436 h 1479655"/>
              <a:gd name="connsiteX63" fmla="*/ 1243035 w 1719508"/>
              <a:gd name="connsiteY63" fmla="*/ 900992 h 1479655"/>
              <a:gd name="connsiteX64" fmla="*/ 1200172 w 1719508"/>
              <a:gd name="connsiteY64" fmla="*/ 831936 h 1479655"/>
              <a:gd name="connsiteX65" fmla="*/ 1166835 w 1719508"/>
              <a:gd name="connsiteY65" fmla="*/ 812885 h 1479655"/>
              <a:gd name="connsiteX66" fmla="*/ 1138267 w 1719508"/>
              <a:gd name="connsiteY66" fmla="*/ 777168 h 1479655"/>
              <a:gd name="connsiteX67" fmla="*/ 1062067 w 1719508"/>
              <a:gd name="connsiteY67" fmla="*/ 755736 h 1479655"/>
              <a:gd name="connsiteX68" fmla="*/ 964429 w 1719508"/>
              <a:gd name="connsiteY68" fmla="*/ 774786 h 1479655"/>
              <a:gd name="connsiteX69" fmla="*/ 904897 w 1719508"/>
              <a:gd name="connsiteY69" fmla="*/ 822410 h 1479655"/>
              <a:gd name="connsiteX70" fmla="*/ 854892 w 1719508"/>
              <a:gd name="connsiteY70" fmla="*/ 910516 h 1479655"/>
              <a:gd name="connsiteX71" fmla="*/ 800123 w 1719508"/>
              <a:gd name="connsiteY71" fmla="*/ 950998 h 1479655"/>
              <a:gd name="connsiteX72" fmla="*/ 714398 w 1719508"/>
              <a:gd name="connsiteY72" fmla="*/ 981955 h 1479655"/>
              <a:gd name="connsiteX73" fmla="*/ 633436 w 1719508"/>
              <a:gd name="connsiteY73" fmla="*/ 1001004 h 1479655"/>
              <a:gd name="connsiteX74" fmla="*/ 542948 w 1719508"/>
              <a:gd name="connsiteY74" fmla="*/ 1105780 h 1479655"/>
              <a:gd name="connsiteX75" fmla="*/ 447697 w 1719508"/>
              <a:gd name="connsiteY75" fmla="*/ 1105781 h 1479655"/>
              <a:gd name="connsiteX76" fmla="*/ 378642 w 1719508"/>
              <a:gd name="connsiteY76" fmla="*/ 1070060 h 1479655"/>
              <a:gd name="connsiteX77" fmla="*/ 264349 w 1719508"/>
              <a:gd name="connsiteY77" fmla="*/ 948618 h 1479655"/>
              <a:gd name="connsiteX78" fmla="*/ 152423 w 1719508"/>
              <a:gd name="connsiteY78" fmla="*/ 905755 h 1479655"/>
              <a:gd name="connsiteX79" fmla="*/ 85748 w 1719508"/>
              <a:gd name="connsiteY79" fmla="*/ 884323 h 1479655"/>
              <a:gd name="connsiteX80" fmla="*/ 26216 w 1719508"/>
              <a:gd name="connsiteY80" fmla="*/ 881943 h 1479655"/>
              <a:gd name="connsiteX0" fmla="*/ 26216 w 1719508"/>
              <a:gd name="connsiteY0" fmla="*/ 881943 h 1479652"/>
              <a:gd name="connsiteX1" fmla="*/ 9549 w 1719508"/>
              <a:gd name="connsiteY1" fmla="*/ 860510 h 1479652"/>
              <a:gd name="connsiteX2" fmla="*/ 21455 w 1719508"/>
              <a:gd name="connsiteY2" fmla="*/ 820030 h 1479652"/>
              <a:gd name="connsiteX3" fmla="*/ 23 w 1719508"/>
              <a:gd name="connsiteY3" fmla="*/ 770022 h 1479652"/>
              <a:gd name="connsiteX4" fmla="*/ 26218 w 1719508"/>
              <a:gd name="connsiteY4" fmla="*/ 717635 h 1479652"/>
              <a:gd name="connsiteX5" fmla="*/ 50030 w 1719508"/>
              <a:gd name="connsiteY5" fmla="*/ 691441 h 1479652"/>
              <a:gd name="connsiteX6" fmla="*/ 114322 w 1719508"/>
              <a:gd name="connsiteY6" fmla="*/ 653342 h 1479652"/>
              <a:gd name="connsiteX7" fmla="*/ 152424 w 1719508"/>
              <a:gd name="connsiteY7" fmla="*/ 567617 h 1479652"/>
              <a:gd name="connsiteX8" fmla="*/ 104798 w 1719508"/>
              <a:gd name="connsiteY8" fmla="*/ 465223 h 1479652"/>
              <a:gd name="connsiteX9" fmla="*/ 169093 w 1719508"/>
              <a:gd name="connsiteY9" fmla="*/ 417598 h 1479652"/>
              <a:gd name="connsiteX10" fmla="*/ 281011 w 1719508"/>
              <a:gd name="connsiteY10" fmla="*/ 379497 h 1479652"/>
              <a:gd name="connsiteX11" fmla="*/ 342930 w 1719508"/>
              <a:gd name="connsiteY11" fmla="*/ 422361 h 1479652"/>
              <a:gd name="connsiteX12" fmla="*/ 395311 w 1719508"/>
              <a:gd name="connsiteY12" fmla="*/ 431885 h 1479652"/>
              <a:gd name="connsiteX13" fmla="*/ 411986 w 1719508"/>
              <a:gd name="connsiteY13" fmla="*/ 331875 h 1479652"/>
              <a:gd name="connsiteX14" fmla="*/ 466748 w 1719508"/>
              <a:gd name="connsiteY14" fmla="*/ 253292 h 1479652"/>
              <a:gd name="connsiteX15" fmla="*/ 514373 w 1719508"/>
              <a:gd name="connsiteY15" fmla="*/ 98512 h 1479652"/>
              <a:gd name="connsiteX16" fmla="*/ 597718 w 1719508"/>
              <a:gd name="connsiteY16" fmla="*/ 79459 h 1479652"/>
              <a:gd name="connsiteX17" fmla="*/ 697729 w 1719508"/>
              <a:gd name="connsiteY17" fmla="*/ 46123 h 1479652"/>
              <a:gd name="connsiteX18" fmla="*/ 719160 w 1719508"/>
              <a:gd name="connsiteY18" fmla="*/ 880 h 1479652"/>
              <a:gd name="connsiteX19" fmla="*/ 733448 w 1719508"/>
              <a:gd name="connsiteY19" fmla="*/ 17549 h 1479652"/>
              <a:gd name="connsiteX20" fmla="*/ 776310 w 1719508"/>
              <a:gd name="connsiteY20" fmla="*/ 34218 h 1479652"/>
              <a:gd name="connsiteX21" fmla="*/ 800124 w 1719508"/>
              <a:gd name="connsiteY21" fmla="*/ 46124 h 1479652"/>
              <a:gd name="connsiteX22" fmla="*/ 857273 w 1719508"/>
              <a:gd name="connsiteY22" fmla="*/ 62793 h 1479652"/>
              <a:gd name="connsiteX23" fmla="*/ 885849 w 1719508"/>
              <a:gd name="connsiteY23" fmla="*/ 93748 h 1479652"/>
              <a:gd name="connsiteX24" fmla="*/ 926336 w 1719508"/>
              <a:gd name="connsiteY24" fmla="*/ 108037 h 1479652"/>
              <a:gd name="connsiteX25" fmla="*/ 966811 w 1719508"/>
              <a:gd name="connsiteY25" fmla="*/ 105655 h 1479652"/>
              <a:gd name="connsiteX26" fmla="*/ 981099 w 1719508"/>
              <a:gd name="connsiteY26" fmla="*/ 117561 h 1479652"/>
              <a:gd name="connsiteX27" fmla="*/ 1016818 w 1719508"/>
              <a:gd name="connsiteY27" fmla="*/ 141374 h 1479652"/>
              <a:gd name="connsiteX28" fmla="*/ 1033486 w 1719508"/>
              <a:gd name="connsiteY28" fmla="*/ 131849 h 1479652"/>
              <a:gd name="connsiteX29" fmla="*/ 1069205 w 1719508"/>
              <a:gd name="connsiteY29" fmla="*/ 141374 h 1479652"/>
              <a:gd name="connsiteX30" fmla="*/ 1128735 w 1719508"/>
              <a:gd name="connsiteY30" fmla="*/ 203287 h 1479652"/>
              <a:gd name="connsiteX31" fmla="*/ 1104922 w 1719508"/>
              <a:gd name="connsiteY31" fmla="*/ 253292 h 1479652"/>
              <a:gd name="connsiteX32" fmla="*/ 1147787 w 1719508"/>
              <a:gd name="connsiteY32" fmla="*/ 339018 h 1479652"/>
              <a:gd name="connsiteX33" fmla="*/ 1169217 w 1719508"/>
              <a:gd name="connsiteY33" fmla="*/ 396168 h 1479652"/>
              <a:gd name="connsiteX34" fmla="*/ 1195410 w 1719508"/>
              <a:gd name="connsiteY34" fmla="*/ 422361 h 1479652"/>
              <a:gd name="connsiteX35" fmla="*/ 1243036 w 1719508"/>
              <a:gd name="connsiteY35" fmla="*/ 455698 h 1479652"/>
              <a:gd name="connsiteX36" fmla="*/ 1300187 w 1719508"/>
              <a:gd name="connsiteY36" fmla="*/ 436649 h 1479652"/>
              <a:gd name="connsiteX37" fmla="*/ 1369243 w 1719508"/>
              <a:gd name="connsiteY37" fmla="*/ 374736 h 1479652"/>
              <a:gd name="connsiteX38" fmla="*/ 1385911 w 1719508"/>
              <a:gd name="connsiteY38" fmla="*/ 362830 h 1479652"/>
              <a:gd name="connsiteX39" fmla="*/ 1424011 w 1719508"/>
              <a:gd name="connsiteY39" fmla="*/ 403311 h 1479652"/>
              <a:gd name="connsiteX40" fmla="*/ 1454968 w 1719508"/>
              <a:gd name="connsiteY40" fmla="*/ 417599 h 1479652"/>
              <a:gd name="connsiteX41" fmla="*/ 1497830 w 1719508"/>
              <a:gd name="connsiteY41" fmla="*/ 441411 h 1479652"/>
              <a:gd name="connsiteX42" fmla="*/ 1526405 w 1719508"/>
              <a:gd name="connsiteY42" fmla="*/ 469986 h 1479652"/>
              <a:gd name="connsiteX43" fmla="*/ 1607368 w 1719508"/>
              <a:gd name="connsiteY43" fmla="*/ 512849 h 1479652"/>
              <a:gd name="connsiteX44" fmla="*/ 1638324 w 1719508"/>
              <a:gd name="connsiteY44" fmla="*/ 512849 h 1479652"/>
              <a:gd name="connsiteX45" fmla="*/ 1674043 w 1719508"/>
              <a:gd name="connsiteY45" fmla="*/ 519993 h 1479652"/>
              <a:gd name="connsiteX46" fmla="*/ 1674043 w 1719508"/>
              <a:gd name="connsiteY46" fmla="*/ 577142 h 1479652"/>
              <a:gd name="connsiteX47" fmla="*/ 1688330 w 1719508"/>
              <a:gd name="connsiteY47" fmla="*/ 653343 h 1479652"/>
              <a:gd name="connsiteX48" fmla="*/ 1683568 w 1719508"/>
              <a:gd name="connsiteY48" fmla="*/ 708111 h 1479652"/>
              <a:gd name="connsiteX49" fmla="*/ 1681186 w 1719508"/>
              <a:gd name="connsiteY49" fmla="*/ 767642 h 1479652"/>
              <a:gd name="connsiteX50" fmla="*/ 1714524 w 1719508"/>
              <a:gd name="connsiteY50" fmla="*/ 839080 h 1479652"/>
              <a:gd name="connsiteX51" fmla="*/ 1716905 w 1719508"/>
              <a:gd name="connsiteY51" fmla="*/ 860511 h 1479652"/>
              <a:gd name="connsiteX52" fmla="*/ 1690711 w 1719508"/>
              <a:gd name="connsiteY52" fmla="*/ 924805 h 1479652"/>
              <a:gd name="connsiteX53" fmla="*/ 1635943 w 1719508"/>
              <a:gd name="connsiteY53" fmla="*/ 989099 h 1479652"/>
              <a:gd name="connsiteX54" fmla="*/ 1633561 w 1719508"/>
              <a:gd name="connsiteY54" fmla="*/ 1048630 h 1479652"/>
              <a:gd name="connsiteX55" fmla="*/ 1654991 w 1719508"/>
              <a:gd name="connsiteY55" fmla="*/ 1079585 h 1479652"/>
              <a:gd name="connsiteX56" fmla="*/ 1571648 w 1719508"/>
              <a:gd name="connsiteY56" fmla="*/ 1134354 h 1479652"/>
              <a:gd name="connsiteX57" fmla="*/ 1497829 w 1719508"/>
              <a:gd name="connsiteY57" fmla="*/ 1191504 h 1479652"/>
              <a:gd name="connsiteX58" fmla="*/ 1316861 w 1719508"/>
              <a:gd name="connsiteY58" fmla="*/ 1320092 h 1479652"/>
              <a:gd name="connsiteX59" fmla="*/ 1195410 w 1719508"/>
              <a:gd name="connsiteY59" fmla="*/ 1479635 h 1479652"/>
              <a:gd name="connsiteX60" fmla="*/ 1162080 w 1719508"/>
              <a:gd name="connsiteY60" fmla="*/ 1329618 h 1479652"/>
              <a:gd name="connsiteX61" fmla="*/ 1214467 w 1719508"/>
              <a:gd name="connsiteY61" fmla="*/ 1222461 h 1479652"/>
              <a:gd name="connsiteX62" fmla="*/ 1219223 w 1719508"/>
              <a:gd name="connsiteY62" fmla="*/ 1120067 h 1479652"/>
              <a:gd name="connsiteX63" fmla="*/ 1271617 w 1719508"/>
              <a:gd name="connsiteY63" fmla="*/ 1022436 h 1479652"/>
              <a:gd name="connsiteX64" fmla="*/ 1243035 w 1719508"/>
              <a:gd name="connsiteY64" fmla="*/ 900992 h 1479652"/>
              <a:gd name="connsiteX65" fmla="*/ 1200172 w 1719508"/>
              <a:gd name="connsiteY65" fmla="*/ 831936 h 1479652"/>
              <a:gd name="connsiteX66" fmla="*/ 1166835 w 1719508"/>
              <a:gd name="connsiteY66" fmla="*/ 812885 h 1479652"/>
              <a:gd name="connsiteX67" fmla="*/ 1138267 w 1719508"/>
              <a:gd name="connsiteY67" fmla="*/ 777168 h 1479652"/>
              <a:gd name="connsiteX68" fmla="*/ 1062067 w 1719508"/>
              <a:gd name="connsiteY68" fmla="*/ 755736 h 1479652"/>
              <a:gd name="connsiteX69" fmla="*/ 964429 w 1719508"/>
              <a:gd name="connsiteY69" fmla="*/ 774786 h 1479652"/>
              <a:gd name="connsiteX70" fmla="*/ 904897 w 1719508"/>
              <a:gd name="connsiteY70" fmla="*/ 822410 h 1479652"/>
              <a:gd name="connsiteX71" fmla="*/ 854892 w 1719508"/>
              <a:gd name="connsiteY71" fmla="*/ 910516 h 1479652"/>
              <a:gd name="connsiteX72" fmla="*/ 800123 w 1719508"/>
              <a:gd name="connsiteY72" fmla="*/ 950998 h 1479652"/>
              <a:gd name="connsiteX73" fmla="*/ 714398 w 1719508"/>
              <a:gd name="connsiteY73" fmla="*/ 981955 h 1479652"/>
              <a:gd name="connsiteX74" fmla="*/ 633436 w 1719508"/>
              <a:gd name="connsiteY74" fmla="*/ 1001004 h 1479652"/>
              <a:gd name="connsiteX75" fmla="*/ 542948 w 1719508"/>
              <a:gd name="connsiteY75" fmla="*/ 1105780 h 1479652"/>
              <a:gd name="connsiteX76" fmla="*/ 447697 w 1719508"/>
              <a:gd name="connsiteY76" fmla="*/ 1105781 h 1479652"/>
              <a:gd name="connsiteX77" fmla="*/ 378642 w 1719508"/>
              <a:gd name="connsiteY77" fmla="*/ 1070060 h 1479652"/>
              <a:gd name="connsiteX78" fmla="*/ 264349 w 1719508"/>
              <a:gd name="connsiteY78" fmla="*/ 948618 h 1479652"/>
              <a:gd name="connsiteX79" fmla="*/ 152423 w 1719508"/>
              <a:gd name="connsiteY79" fmla="*/ 905755 h 1479652"/>
              <a:gd name="connsiteX80" fmla="*/ 85748 w 1719508"/>
              <a:gd name="connsiteY80" fmla="*/ 884323 h 1479652"/>
              <a:gd name="connsiteX81" fmla="*/ 26216 w 1719508"/>
              <a:gd name="connsiteY81" fmla="*/ 881943 h 1479652"/>
              <a:gd name="connsiteX0" fmla="*/ 26216 w 1719508"/>
              <a:gd name="connsiteY0" fmla="*/ 881943 h 1489194"/>
              <a:gd name="connsiteX1" fmla="*/ 9549 w 1719508"/>
              <a:gd name="connsiteY1" fmla="*/ 860510 h 1489194"/>
              <a:gd name="connsiteX2" fmla="*/ 21455 w 1719508"/>
              <a:gd name="connsiteY2" fmla="*/ 820030 h 1489194"/>
              <a:gd name="connsiteX3" fmla="*/ 23 w 1719508"/>
              <a:gd name="connsiteY3" fmla="*/ 770022 h 1489194"/>
              <a:gd name="connsiteX4" fmla="*/ 26218 w 1719508"/>
              <a:gd name="connsiteY4" fmla="*/ 717635 h 1489194"/>
              <a:gd name="connsiteX5" fmla="*/ 50030 w 1719508"/>
              <a:gd name="connsiteY5" fmla="*/ 691441 h 1489194"/>
              <a:gd name="connsiteX6" fmla="*/ 114322 w 1719508"/>
              <a:gd name="connsiteY6" fmla="*/ 653342 h 1489194"/>
              <a:gd name="connsiteX7" fmla="*/ 152424 w 1719508"/>
              <a:gd name="connsiteY7" fmla="*/ 567617 h 1489194"/>
              <a:gd name="connsiteX8" fmla="*/ 104798 w 1719508"/>
              <a:gd name="connsiteY8" fmla="*/ 465223 h 1489194"/>
              <a:gd name="connsiteX9" fmla="*/ 169093 w 1719508"/>
              <a:gd name="connsiteY9" fmla="*/ 417598 h 1489194"/>
              <a:gd name="connsiteX10" fmla="*/ 281011 w 1719508"/>
              <a:gd name="connsiteY10" fmla="*/ 379497 h 1489194"/>
              <a:gd name="connsiteX11" fmla="*/ 342930 w 1719508"/>
              <a:gd name="connsiteY11" fmla="*/ 422361 h 1489194"/>
              <a:gd name="connsiteX12" fmla="*/ 395311 w 1719508"/>
              <a:gd name="connsiteY12" fmla="*/ 431885 h 1489194"/>
              <a:gd name="connsiteX13" fmla="*/ 411986 w 1719508"/>
              <a:gd name="connsiteY13" fmla="*/ 331875 h 1489194"/>
              <a:gd name="connsiteX14" fmla="*/ 466748 w 1719508"/>
              <a:gd name="connsiteY14" fmla="*/ 253292 h 1489194"/>
              <a:gd name="connsiteX15" fmla="*/ 514373 w 1719508"/>
              <a:gd name="connsiteY15" fmla="*/ 98512 h 1489194"/>
              <a:gd name="connsiteX16" fmla="*/ 597718 w 1719508"/>
              <a:gd name="connsiteY16" fmla="*/ 79459 h 1489194"/>
              <a:gd name="connsiteX17" fmla="*/ 697729 w 1719508"/>
              <a:gd name="connsiteY17" fmla="*/ 46123 h 1489194"/>
              <a:gd name="connsiteX18" fmla="*/ 719160 w 1719508"/>
              <a:gd name="connsiteY18" fmla="*/ 880 h 1489194"/>
              <a:gd name="connsiteX19" fmla="*/ 733448 w 1719508"/>
              <a:gd name="connsiteY19" fmla="*/ 17549 h 1489194"/>
              <a:gd name="connsiteX20" fmla="*/ 776310 w 1719508"/>
              <a:gd name="connsiteY20" fmla="*/ 34218 h 1489194"/>
              <a:gd name="connsiteX21" fmla="*/ 800124 w 1719508"/>
              <a:gd name="connsiteY21" fmla="*/ 46124 h 1489194"/>
              <a:gd name="connsiteX22" fmla="*/ 857273 w 1719508"/>
              <a:gd name="connsiteY22" fmla="*/ 62793 h 1489194"/>
              <a:gd name="connsiteX23" fmla="*/ 885849 w 1719508"/>
              <a:gd name="connsiteY23" fmla="*/ 93748 h 1489194"/>
              <a:gd name="connsiteX24" fmla="*/ 926336 w 1719508"/>
              <a:gd name="connsiteY24" fmla="*/ 108037 h 1489194"/>
              <a:gd name="connsiteX25" fmla="*/ 966811 w 1719508"/>
              <a:gd name="connsiteY25" fmla="*/ 105655 h 1489194"/>
              <a:gd name="connsiteX26" fmla="*/ 981099 w 1719508"/>
              <a:gd name="connsiteY26" fmla="*/ 117561 h 1489194"/>
              <a:gd name="connsiteX27" fmla="*/ 1016818 w 1719508"/>
              <a:gd name="connsiteY27" fmla="*/ 141374 h 1489194"/>
              <a:gd name="connsiteX28" fmla="*/ 1033486 w 1719508"/>
              <a:gd name="connsiteY28" fmla="*/ 131849 h 1489194"/>
              <a:gd name="connsiteX29" fmla="*/ 1069205 w 1719508"/>
              <a:gd name="connsiteY29" fmla="*/ 141374 h 1489194"/>
              <a:gd name="connsiteX30" fmla="*/ 1128735 w 1719508"/>
              <a:gd name="connsiteY30" fmla="*/ 203287 h 1489194"/>
              <a:gd name="connsiteX31" fmla="*/ 1104922 w 1719508"/>
              <a:gd name="connsiteY31" fmla="*/ 253292 h 1489194"/>
              <a:gd name="connsiteX32" fmla="*/ 1147787 w 1719508"/>
              <a:gd name="connsiteY32" fmla="*/ 339018 h 1489194"/>
              <a:gd name="connsiteX33" fmla="*/ 1169217 w 1719508"/>
              <a:gd name="connsiteY33" fmla="*/ 396168 h 1489194"/>
              <a:gd name="connsiteX34" fmla="*/ 1195410 w 1719508"/>
              <a:gd name="connsiteY34" fmla="*/ 422361 h 1489194"/>
              <a:gd name="connsiteX35" fmla="*/ 1243036 w 1719508"/>
              <a:gd name="connsiteY35" fmla="*/ 455698 h 1489194"/>
              <a:gd name="connsiteX36" fmla="*/ 1300187 w 1719508"/>
              <a:gd name="connsiteY36" fmla="*/ 436649 h 1489194"/>
              <a:gd name="connsiteX37" fmla="*/ 1369243 w 1719508"/>
              <a:gd name="connsiteY37" fmla="*/ 374736 h 1489194"/>
              <a:gd name="connsiteX38" fmla="*/ 1385911 w 1719508"/>
              <a:gd name="connsiteY38" fmla="*/ 362830 h 1489194"/>
              <a:gd name="connsiteX39" fmla="*/ 1424011 w 1719508"/>
              <a:gd name="connsiteY39" fmla="*/ 403311 h 1489194"/>
              <a:gd name="connsiteX40" fmla="*/ 1454968 w 1719508"/>
              <a:gd name="connsiteY40" fmla="*/ 417599 h 1489194"/>
              <a:gd name="connsiteX41" fmla="*/ 1497830 w 1719508"/>
              <a:gd name="connsiteY41" fmla="*/ 441411 h 1489194"/>
              <a:gd name="connsiteX42" fmla="*/ 1526405 w 1719508"/>
              <a:gd name="connsiteY42" fmla="*/ 469986 h 1489194"/>
              <a:gd name="connsiteX43" fmla="*/ 1607368 w 1719508"/>
              <a:gd name="connsiteY43" fmla="*/ 512849 h 1489194"/>
              <a:gd name="connsiteX44" fmla="*/ 1638324 w 1719508"/>
              <a:gd name="connsiteY44" fmla="*/ 512849 h 1489194"/>
              <a:gd name="connsiteX45" fmla="*/ 1674043 w 1719508"/>
              <a:gd name="connsiteY45" fmla="*/ 519993 h 1489194"/>
              <a:gd name="connsiteX46" fmla="*/ 1674043 w 1719508"/>
              <a:gd name="connsiteY46" fmla="*/ 577142 h 1489194"/>
              <a:gd name="connsiteX47" fmla="*/ 1688330 w 1719508"/>
              <a:gd name="connsiteY47" fmla="*/ 653343 h 1489194"/>
              <a:gd name="connsiteX48" fmla="*/ 1683568 w 1719508"/>
              <a:gd name="connsiteY48" fmla="*/ 708111 h 1489194"/>
              <a:gd name="connsiteX49" fmla="*/ 1681186 w 1719508"/>
              <a:gd name="connsiteY49" fmla="*/ 767642 h 1489194"/>
              <a:gd name="connsiteX50" fmla="*/ 1714524 w 1719508"/>
              <a:gd name="connsiteY50" fmla="*/ 839080 h 1489194"/>
              <a:gd name="connsiteX51" fmla="*/ 1716905 w 1719508"/>
              <a:gd name="connsiteY51" fmla="*/ 860511 h 1489194"/>
              <a:gd name="connsiteX52" fmla="*/ 1690711 w 1719508"/>
              <a:gd name="connsiteY52" fmla="*/ 924805 h 1489194"/>
              <a:gd name="connsiteX53" fmla="*/ 1635943 w 1719508"/>
              <a:gd name="connsiteY53" fmla="*/ 989099 h 1489194"/>
              <a:gd name="connsiteX54" fmla="*/ 1633561 w 1719508"/>
              <a:gd name="connsiteY54" fmla="*/ 1048630 h 1489194"/>
              <a:gd name="connsiteX55" fmla="*/ 1654991 w 1719508"/>
              <a:gd name="connsiteY55" fmla="*/ 1079585 h 1489194"/>
              <a:gd name="connsiteX56" fmla="*/ 1571648 w 1719508"/>
              <a:gd name="connsiteY56" fmla="*/ 1134354 h 1489194"/>
              <a:gd name="connsiteX57" fmla="*/ 1497829 w 1719508"/>
              <a:gd name="connsiteY57" fmla="*/ 1191504 h 1489194"/>
              <a:gd name="connsiteX58" fmla="*/ 1316861 w 1719508"/>
              <a:gd name="connsiteY58" fmla="*/ 1320092 h 1489194"/>
              <a:gd name="connsiteX59" fmla="*/ 1195410 w 1719508"/>
              <a:gd name="connsiteY59" fmla="*/ 1479635 h 1489194"/>
              <a:gd name="connsiteX60" fmla="*/ 1164461 w 1719508"/>
              <a:gd name="connsiteY60" fmla="*/ 1455824 h 1489194"/>
              <a:gd name="connsiteX61" fmla="*/ 1162080 w 1719508"/>
              <a:gd name="connsiteY61" fmla="*/ 1329618 h 1489194"/>
              <a:gd name="connsiteX62" fmla="*/ 1214467 w 1719508"/>
              <a:gd name="connsiteY62" fmla="*/ 1222461 h 1489194"/>
              <a:gd name="connsiteX63" fmla="*/ 1219223 w 1719508"/>
              <a:gd name="connsiteY63" fmla="*/ 1120067 h 1489194"/>
              <a:gd name="connsiteX64" fmla="*/ 1271617 w 1719508"/>
              <a:gd name="connsiteY64" fmla="*/ 1022436 h 1489194"/>
              <a:gd name="connsiteX65" fmla="*/ 1243035 w 1719508"/>
              <a:gd name="connsiteY65" fmla="*/ 900992 h 1489194"/>
              <a:gd name="connsiteX66" fmla="*/ 1200172 w 1719508"/>
              <a:gd name="connsiteY66" fmla="*/ 831936 h 1489194"/>
              <a:gd name="connsiteX67" fmla="*/ 1166835 w 1719508"/>
              <a:gd name="connsiteY67" fmla="*/ 812885 h 1489194"/>
              <a:gd name="connsiteX68" fmla="*/ 1138267 w 1719508"/>
              <a:gd name="connsiteY68" fmla="*/ 777168 h 1489194"/>
              <a:gd name="connsiteX69" fmla="*/ 1062067 w 1719508"/>
              <a:gd name="connsiteY69" fmla="*/ 755736 h 1489194"/>
              <a:gd name="connsiteX70" fmla="*/ 964429 w 1719508"/>
              <a:gd name="connsiteY70" fmla="*/ 774786 h 1489194"/>
              <a:gd name="connsiteX71" fmla="*/ 904897 w 1719508"/>
              <a:gd name="connsiteY71" fmla="*/ 822410 h 1489194"/>
              <a:gd name="connsiteX72" fmla="*/ 854892 w 1719508"/>
              <a:gd name="connsiteY72" fmla="*/ 910516 h 1489194"/>
              <a:gd name="connsiteX73" fmla="*/ 800123 w 1719508"/>
              <a:gd name="connsiteY73" fmla="*/ 950998 h 1489194"/>
              <a:gd name="connsiteX74" fmla="*/ 714398 w 1719508"/>
              <a:gd name="connsiteY74" fmla="*/ 981955 h 1489194"/>
              <a:gd name="connsiteX75" fmla="*/ 633436 w 1719508"/>
              <a:gd name="connsiteY75" fmla="*/ 1001004 h 1489194"/>
              <a:gd name="connsiteX76" fmla="*/ 542948 w 1719508"/>
              <a:gd name="connsiteY76" fmla="*/ 1105780 h 1489194"/>
              <a:gd name="connsiteX77" fmla="*/ 447697 w 1719508"/>
              <a:gd name="connsiteY77" fmla="*/ 1105781 h 1489194"/>
              <a:gd name="connsiteX78" fmla="*/ 378642 w 1719508"/>
              <a:gd name="connsiteY78" fmla="*/ 1070060 h 1489194"/>
              <a:gd name="connsiteX79" fmla="*/ 264349 w 1719508"/>
              <a:gd name="connsiteY79" fmla="*/ 948618 h 1489194"/>
              <a:gd name="connsiteX80" fmla="*/ 152423 w 1719508"/>
              <a:gd name="connsiteY80" fmla="*/ 905755 h 1489194"/>
              <a:gd name="connsiteX81" fmla="*/ 85748 w 1719508"/>
              <a:gd name="connsiteY81" fmla="*/ 884323 h 1489194"/>
              <a:gd name="connsiteX82" fmla="*/ 26216 w 1719508"/>
              <a:gd name="connsiteY82" fmla="*/ 881943 h 1489194"/>
              <a:gd name="connsiteX0" fmla="*/ 26216 w 1719508"/>
              <a:gd name="connsiteY0" fmla="*/ 881943 h 1485017"/>
              <a:gd name="connsiteX1" fmla="*/ 9549 w 1719508"/>
              <a:gd name="connsiteY1" fmla="*/ 860510 h 1485017"/>
              <a:gd name="connsiteX2" fmla="*/ 21455 w 1719508"/>
              <a:gd name="connsiteY2" fmla="*/ 820030 h 1485017"/>
              <a:gd name="connsiteX3" fmla="*/ 23 w 1719508"/>
              <a:gd name="connsiteY3" fmla="*/ 770022 h 1485017"/>
              <a:gd name="connsiteX4" fmla="*/ 26218 w 1719508"/>
              <a:gd name="connsiteY4" fmla="*/ 717635 h 1485017"/>
              <a:gd name="connsiteX5" fmla="*/ 50030 w 1719508"/>
              <a:gd name="connsiteY5" fmla="*/ 691441 h 1485017"/>
              <a:gd name="connsiteX6" fmla="*/ 114322 w 1719508"/>
              <a:gd name="connsiteY6" fmla="*/ 653342 h 1485017"/>
              <a:gd name="connsiteX7" fmla="*/ 152424 w 1719508"/>
              <a:gd name="connsiteY7" fmla="*/ 567617 h 1485017"/>
              <a:gd name="connsiteX8" fmla="*/ 104798 w 1719508"/>
              <a:gd name="connsiteY8" fmla="*/ 465223 h 1485017"/>
              <a:gd name="connsiteX9" fmla="*/ 169093 w 1719508"/>
              <a:gd name="connsiteY9" fmla="*/ 417598 h 1485017"/>
              <a:gd name="connsiteX10" fmla="*/ 281011 w 1719508"/>
              <a:gd name="connsiteY10" fmla="*/ 379497 h 1485017"/>
              <a:gd name="connsiteX11" fmla="*/ 342930 w 1719508"/>
              <a:gd name="connsiteY11" fmla="*/ 422361 h 1485017"/>
              <a:gd name="connsiteX12" fmla="*/ 395311 w 1719508"/>
              <a:gd name="connsiteY12" fmla="*/ 431885 h 1485017"/>
              <a:gd name="connsiteX13" fmla="*/ 411986 w 1719508"/>
              <a:gd name="connsiteY13" fmla="*/ 331875 h 1485017"/>
              <a:gd name="connsiteX14" fmla="*/ 466748 w 1719508"/>
              <a:gd name="connsiteY14" fmla="*/ 253292 h 1485017"/>
              <a:gd name="connsiteX15" fmla="*/ 514373 w 1719508"/>
              <a:gd name="connsiteY15" fmla="*/ 98512 h 1485017"/>
              <a:gd name="connsiteX16" fmla="*/ 597718 w 1719508"/>
              <a:gd name="connsiteY16" fmla="*/ 79459 h 1485017"/>
              <a:gd name="connsiteX17" fmla="*/ 697729 w 1719508"/>
              <a:gd name="connsiteY17" fmla="*/ 46123 h 1485017"/>
              <a:gd name="connsiteX18" fmla="*/ 719160 w 1719508"/>
              <a:gd name="connsiteY18" fmla="*/ 880 h 1485017"/>
              <a:gd name="connsiteX19" fmla="*/ 733448 w 1719508"/>
              <a:gd name="connsiteY19" fmla="*/ 17549 h 1485017"/>
              <a:gd name="connsiteX20" fmla="*/ 776310 w 1719508"/>
              <a:gd name="connsiteY20" fmla="*/ 34218 h 1485017"/>
              <a:gd name="connsiteX21" fmla="*/ 800124 w 1719508"/>
              <a:gd name="connsiteY21" fmla="*/ 46124 h 1485017"/>
              <a:gd name="connsiteX22" fmla="*/ 857273 w 1719508"/>
              <a:gd name="connsiteY22" fmla="*/ 62793 h 1485017"/>
              <a:gd name="connsiteX23" fmla="*/ 885849 w 1719508"/>
              <a:gd name="connsiteY23" fmla="*/ 93748 h 1485017"/>
              <a:gd name="connsiteX24" fmla="*/ 926336 w 1719508"/>
              <a:gd name="connsiteY24" fmla="*/ 108037 h 1485017"/>
              <a:gd name="connsiteX25" fmla="*/ 966811 w 1719508"/>
              <a:gd name="connsiteY25" fmla="*/ 105655 h 1485017"/>
              <a:gd name="connsiteX26" fmla="*/ 981099 w 1719508"/>
              <a:gd name="connsiteY26" fmla="*/ 117561 h 1485017"/>
              <a:gd name="connsiteX27" fmla="*/ 1016818 w 1719508"/>
              <a:gd name="connsiteY27" fmla="*/ 141374 h 1485017"/>
              <a:gd name="connsiteX28" fmla="*/ 1033486 w 1719508"/>
              <a:gd name="connsiteY28" fmla="*/ 131849 h 1485017"/>
              <a:gd name="connsiteX29" fmla="*/ 1069205 w 1719508"/>
              <a:gd name="connsiteY29" fmla="*/ 141374 h 1485017"/>
              <a:gd name="connsiteX30" fmla="*/ 1128735 w 1719508"/>
              <a:gd name="connsiteY30" fmla="*/ 203287 h 1485017"/>
              <a:gd name="connsiteX31" fmla="*/ 1104922 w 1719508"/>
              <a:gd name="connsiteY31" fmla="*/ 253292 h 1485017"/>
              <a:gd name="connsiteX32" fmla="*/ 1147787 w 1719508"/>
              <a:gd name="connsiteY32" fmla="*/ 339018 h 1485017"/>
              <a:gd name="connsiteX33" fmla="*/ 1169217 w 1719508"/>
              <a:gd name="connsiteY33" fmla="*/ 396168 h 1485017"/>
              <a:gd name="connsiteX34" fmla="*/ 1195410 w 1719508"/>
              <a:gd name="connsiteY34" fmla="*/ 422361 h 1485017"/>
              <a:gd name="connsiteX35" fmla="*/ 1243036 w 1719508"/>
              <a:gd name="connsiteY35" fmla="*/ 455698 h 1485017"/>
              <a:gd name="connsiteX36" fmla="*/ 1300187 w 1719508"/>
              <a:gd name="connsiteY36" fmla="*/ 436649 h 1485017"/>
              <a:gd name="connsiteX37" fmla="*/ 1369243 w 1719508"/>
              <a:gd name="connsiteY37" fmla="*/ 374736 h 1485017"/>
              <a:gd name="connsiteX38" fmla="*/ 1385911 w 1719508"/>
              <a:gd name="connsiteY38" fmla="*/ 362830 h 1485017"/>
              <a:gd name="connsiteX39" fmla="*/ 1424011 w 1719508"/>
              <a:gd name="connsiteY39" fmla="*/ 403311 h 1485017"/>
              <a:gd name="connsiteX40" fmla="*/ 1454968 w 1719508"/>
              <a:gd name="connsiteY40" fmla="*/ 417599 h 1485017"/>
              <a:gd name="connsiteX41" fmla="*/ 1497830 w 1719508"/>
              <a:gd name="connsiteY41" fmla="*/ 441411 h 1485017"/>
              <a:gd name="connsiteX42" fmla="*/ 1526405 w 1719508"/>
              <a:gd name="connsiteY42" fmla="*/ 469986 h 1485017"/>
              <a:gd name="connsiteX43" fmla="*/ 1607368 w 1719508"/>
              <a:gd name="connsiteY43" fmla="*/ 512849 h 1485017"/>
              <a:gd name="connsiteX44" fmla="*/ 1638324 w 1719508"/>
              <a:gd name="connsiteY44" fmla="*/ 512849 h 1485017"/>
              <a:gd name="connsiteX45" fmla="*/ 1674043 w 1719508"/>
              <a:gd name="connsiteY45" fmla="*/ 519993 h 1485017"/>
              <a:gd name="connsiteX46" fmla="*/ 1674043 w 1719508"/>
              <a:gd name="connsiteY46" fmla="*/ 577142 h 1485017"/>
              <a:gd name="connsiteX47" fmla="*/ 1688330 w 1719508"/>
              <a:gd name="connsiteY47" fmla="*/ 653343 h 1485017"/>
              <a:gd name="connsiteX48" fmla="*/ 1683568 w 1719508"/>
              <a:gd name="connsiteY48" fmla="*/ 708111 h 1485017"/>
              <a:gd name="connsiteX49" fmla="*/ 1681186 w 1719508"/>
              <a:gd name="connsiteY49" fmla="*/ 767642 h 1485017"/>
              <a:gd name="connsiteX50" fmla="*/ 1714524 w 1719508"/>
              <a:gd name="connsiteY50" fmla="*/ 839080 h 1485017"/>
              <a:gd name="connsiteX51" fmla="*/ 1716905 w 1719508"/>
              <a:gd name="connsiteY51" fmla="*/ 860511 h 1485017"/>
              <a:gd name="connsiteX52" fmla="*/ 1690711 w 1719508"/>
              <a:gd name="connsiteY52" fmla="*/ 924805 h 1485017"/>
              <a:gd name="connsiteX53" fmla="*/ 1635943 w 1719508"/>
              <a:gd name="connsiteY53" fmla="*/ 989099 h 1485017"/>
              <a:gd name="connsiteX54" fmla="*/ 1633561 w 1719508"/>
              <a:gd name="connsiteY54" fmla="*/ 1048630 h 1485017"/>
              <a:gd name="connsiteX55" fmla="*/ 1654991 w 1719508"/>
              <a:gd name="connsiteY55" fmla="*/ 1079585 h 1485017"/>
              <a:gd name="connsiteX56" fmla="*/ 1571648 w 1719508"/>
              <a:gd name="connsiteY56" fmla="*/ 1134354 h 1485017"/>
              <a:gd name="connsiteX57" fmla="*/ 1497829 w 1719508"/>
              <a:gd name="connsiteY57" fmla="*/ 1191504 h 1485017"/>
              <a:gd name="connsiteX58" fmla="*/ 1316861 w 1719508"/>
              <a:gd name="connsiteY58" fmla="*/ 1320092 h 1485017"/>
              <a:gd name="connsiteX59" fmla="*/ 1259711 w 1719508"/>
              <a:gd name="connsiteY59" fmla="*/ 1377243 h 1485017"/>
              <a:gd name="connsiteX60" fmla="*/ 1195410 w 1719508"/>
              <a:gd name="connsiteY60" fmla="*/ 1479635 h 1485017"/>
              <a:gd name="connsiteX61" fmla="*/ 1164461 w 1719508"/>
              <a:gd name="connsiteY61" fmla="*/ 1455824 h 1485017"/>
              <a:gd name="connsiteX62" fmla="*/ 1162080 w 1719508"/>
              <a:gd name="connsiteY62" fmla="*/ 1329618 h 1485017"/>
              <a:gd name="connsiteX63" fmla="*/ 1214467 w 1719508"/>
              <a:gd name="connsiteY63" fmla="*/ 1222461 h 1485017"/>
              <a:gd name="connsiteX64" fmla="*/ 1219223 w 1719508"/>
              <a:gd name="connsiteY64" fmla="*/ 1120067 h 1485017"/>
              <a:gd name="connsiteX65" fmla="*/ 1271617 w 1719508"/>
              <a:gd name="connsiteY65" fmla="*/ 1022436 h 1485017"/>
              <a:gd name="connsiteX66" fmla="*/ 1243035 w 1719508"/>
              <a:gd name="connsiteY66" fmla="*/ 900992 h 1485017"/>
              <a:gd name="connsiteX67" fmla="*/ 1200172 w 1719508"/>
              <a:gd name="connsiteY67" fmla="*/ 831936 h 1485017"/>
              <a:gd name="connsiteX68" fmla="*/ 1166835 w 1719508"/>
              <a:gd name="connsiteY68" fmla="*/ 812885 h 1485017"/>
              <a:gd name="connsiteX69" fmla="*/ 1138267 w 1719508"/>
              <a:gd name="connsiteY69" fmla="*/ 777168 h 1485017"/>
              <a:gd name="connsiteX70" fmla="*/ 1062067 w 1719508"/>
              <a:gd name="connsiteY70" fmla="*/ 755736 h 1485017"/>
              <a:gd name="connsiteX71" fmla="*/ 964429 w 1719508"/>
              <a:gd name="connsiteY71" fmla="*/ 774786 h 1485017"/>
              <a:gd name="connsiteX72" fmla="*/ 904897 w 1719508"/>
              <a:gd name="connsiteY72" fmla="*/ 822410 h 1485017"/>
              <a:gd name="connsiteX73" fmla="*/ 854892 w 1719508"/>
              <a:gd name="connsiteY73" fmla="*/ 910516 h 1485017"/>
              <a:gd name="connsiteX74" fmla="*/ 800123 w 1719508"/>
              <a:gd name="connsiteY74" fmla="*/ 950998 h 1485017"/>
              <a:gd name="connsiteX75" fmla="*/ 714398 w 1719508"/>
              <a:gd name="connsiteY75" fmla="*/ 981955 h 1485017"/>
              <a:gd name="connsiteX76" fmla="*/ 633436 w 1719508"/>
              <a:gd name="connsiteY76" fmla="*/ 1001004 h 1485017"/>
              <a:gd name="connsiteX77" fmla="*/ 542948 w 1719508"/>
              <a:gd name="connsiteY77" fmla="*/ 1105780 h 1485017"/>
              <a:gd name="connsiteX78" fmla="*/ 447697 w 1719508"/>
              <a:gd name="connsiteY78" fmla="*/ 1105781 h 1485017"/>
              <a:gd name="connsiteX79" fmla="*/ 378642 w 1719508"/>
              <a:gd name="connsiteY79" fmla="*/ 1070060 h 1485017"/>
              <a:gd name="connsiteX80" fmla="*/ 264349 w 1719508"/>
              <a:gd name="connsiteY80" fmla="*/ 948618 h 1485017"/>
              <a:gd name="connsiteX81" fmla="*/ 152423 w 1719508"/>
              <a:gd name="connsiteY81" fmla="*/ 905755 h 1485017"/>
              <a:gd name="connsiteX82" fmla="*/ 85748 w 1719508"/>
              <a:gd name="connsiteY82" fmla="*/ 884323 h 1485017"/>
              <a:gd name="connsiteX83" fmla="*/ 26216 w 1719508"/>
              <a:gd name="connsiteY83" fmla="*/ 881943 h 1485017"/>
              <a:gd name="connsiteX0" fmla="*/ 26216 w 1719508"/>
              <a:gd name="connsiteY0" fmla="*/ 881943 h 1485017"/>
              <a:gd name="connsiteX1" fmla="*/ 9549 w 1719508"/>
              <a:gd name="connsiteY1" fmla="*/ 860510 h 1485017"/>
              <a:gd name="connsiteX2" fmla="*/ 21455 w 1719508"/>
              <a:gd name="connsiteY2" fmla="*/ 820030 h 1485017"/>
              <a:gd name="connsiteX3" fmla="*/ 23 w 1719508"/>
              <a:gd name="connsiteY3" fmla="*/ 770022 h 1485017"/>
              <a:gd name="connsiteX4" fmla="*/ 26218 w 1719508"/>
              <a:gd name="connsiteY4" fmla="*/ 717635 h 1485017"/>
              <a:gd name="connsiteX5" fmla="*/ 50030 w 1719508"/>
              <a:gd name="connsiteY5" fmla="*/ 691441 h 1485017"/>
              <a:gd name="connsiteX6" fmla="*/ 114322 w 1719508"/>
              <a:gd name="connsiteY6" fmla="*/ 653342 h 1485017"/>
              <a:gd name="connsiteX7" fmla="*/ 152424 w 1719508"/>
              <a:gd name="connsiteY7" fmla="*/ 567617 h 1485017"/>
              <a:gd name="connsiteX8" fmla="*/ 104798 w 1719508"/>
              <a:gd name="connsiteY8" fmla="*/ 465223 h 1485017"/>
              <a:gd name="connsiteX9" fmla="*/ 169093 w 1719508"/>
              <a:gd name="connsiteY9" fmla="*/ 417598 h 1485017"/>
              <a:gd name="connsiteX10" fmla="*/ 281011 w 1719508"/>
              <a:gd name="connsiteY10" fmla="*/ 379497 h 1485017"/>
              <a:gd name="connsiteX11" fmla="*/ 342930 w 1719508"/>
              <a:gd name="connsiteY11" fmla="*/ 422361 h 1485017"/>
              <a:gd name="connsiteX12" fmla="*/ 395311 w 1719508"/>
              <a:gd name="connsiteY12" fmla="*/ 431885 h 1485017"/>
              <a:gd name="connsiteX13" fmla="*/ 411986 w 1719508"/>
              <a:gd name="connsiteY13" fmla="*/ 331875 h 1485017"/>
              <a:gd name="connsiteX14" fmla="*/ 466748 w 1719508"/>
              <a:gd name="connsiteY14" fmla="*/ 253292 h 1485017"/>
              <a:gd name="connsiteX15" fmla="*/ 514373 w 1719508"/>
              <a:gd name="connsiteY15" fmla="*/ 98512 h 1485017"/>
              <a:gd name="connsiteX16" fmla="*/ 597718 w 1719508"/>
              <a:gd name="connsiteY16" fmla="*/ 79459 h 1485017"/>
              <a:gd name="connsiteX17" fmla="*/ 697729 w 1719508"/>
              <a:gd name="connsiteY17" fmla="*/ 46123 h 1485017"/>
              <a:gd name="connsiteX18" fmla="*/ 719160 w 1719508"/>
              <a:gd name="connsiteY18" fmla="*/ 880 h 1485017"/>
              <a:gd name="connsiteX19" fmla="*/ 733448 w 1719508"/>
              <a:gd name="connsiteY19" fmla="*/ 17549 h 1485017"/>
              <a:gd name="connsiteX20" fmla="*/ 776310 w 1719508"/>
              <a:gd name="connsiteY20" fmla="*/ 34218 h 1485017"/>
              <a:gd name="connsiteX21" fmla="*/ 800124 w 1719508"/>
              <a:gd name="connsiteY21" fmla="*/ 46124 h 1485017"/>
              <a:gd name="connsiteX22" fmla="*/ 857273 w 1719508"/>
              <a:gd name="connsiteY22" fmla="*/ 62793 h 1485017"/>
              <a:gd name="connsiteX23" fmla="*/ 885849 w 1719508"/>
              <a:gd name="connsiteY23" fmla="*/ 93748 h 1485017"/>
              <a:gd name="connsiteX24" fmla="*/ 926336 w 1719508"/>
              <a:gd name="connsiteY24" fmla="*/ 108037 h 1485017"/>
              <a:gd name="connsiteX25" fmla="*/ 966811 w 1719508"/>
              <a:gd name="connsiteY25" fmla="*/ 105655 h 1485017"/>
              <a:gd name="connsiteX26" fmla="*/ 981099 w 1719508"/>
              <a:gd name="connsiteY26" fmla="*/ 117561 h 1485017"/>
              <a:gd name="connsiteX27" fmla="*/ 1016818 w 1719508"/>
              <a:gd name="connsiteY27" fmla="*/ 141374 h 1485017"/>
              <a:gd name="connsiteX28" fmla="*/ 1033486 w 1719508"/>
              <a:gd name="connsiteY28" fmla="*/ 131849 h 1485017"/>
              <a:gd name="connsiteX29" fmla="*/ 1069205 w 1719508"/>
              <a:gd name="connsiteY29" fmla="*/ 141374 h 1485017"/>
              <a:gd name="connsiteX30" fmla="*/ 1128735 w 1719508"/>
              <a:gd name="connsiteY30" fmla="*/ 203287 h 1485017"/>
              <a:gd name="connsiteX31" fmla="*/ 1104922 w 1719508"/>
              <a:gd name="connsiteY31" fmla="*/ 253292 h 1485017"/>
              <a:gd name="connsiteX32" fmla="*/ 1147787 w 1719508"/>
              <a:gd name="connsiteY32" fmla="*/ 339018 h 1485017"/>
              <a:gd name="connsiteX33" fmla="*/ 1169217 w 1719508"/>
              <a:gd name="connsiteY33" fmla="*/ 396168 h 1485017"/>
              <a:gd name="connsiteX34" fmla="*/ 1195410 w 1719508"/>
              <a:gd name="connsiteY34" fmla="*/ 422361 h 1485017"/>
              <a:gd name="connsiteX35" fmla="*/ 1243036 w 1719508"/>
              <a:gd name="connsiteY35" fmla="*/ 455698 h 1485017"/>
              <a:gd name="connsiteX36" fmla="*/ 1300187 w 1719508"/>
              <a:gd name="connsiteY36" fmla="*/ 436649 h 1485017"/>
              <a:gd name="connsiteX37" fmla="*/ 1369243 w 1719508"/>
              <a:gd name="connsiteY37" fmla="*/ 374736 h 1485017"/>
              <a:gd name="connsiteX38" fmla="*/ 1385911 w 1719508"/>
              <a:gd name="connsiteY38" fmla="*/ 362830 h 1485017"/>
              <a:gd name="connsiteX39" fmla="*/ 1424011 w 1719508"/>
              <a:gd name="connsiteY39" fmla="*/ 403311 h 1485017"/>
              <a:gd name="connsiteX40" fmla="*/ 1454968 w 1719508"/>
              <a:gd name="connsiteY40" fmla="*/ 417599 h 1485017"/>
              <a:gd name="connsiteX41" fmla="*/ 1497830 w 1719508"/>
              <a:gd name="connsiteY41" fmla="*/ 441411 h 1485017"/>
              <a:gd name="connsiteX42" fmla="*/ 1526405 w 1719508"/>
              <a:gd name="connsiteY42" fmla="*/ 469986 h 1485017"/>
              <a:gd name="connsiteX43" fmla="*/ 1607368 w 1719508"/>
              <a:gd name="connsiteY43" fmla="*/ 512849 h 1485017"/>
              <a:gd name="connsiteX44" fmla="*/ 1638324 w 1719508"/>
              <a:gd name="connsiteY44" fmla="*/ 512849 h 1485017"/>
              <a:gd name="connsiteX45" fmla="*/ 1674043 w 1719508"/>
              <a:gd name="connsiteY45" fmla="*/ 519993 h 1485017"/>
              <a:gd name="connsiteX46" fmla="*/ 1674043 w 1719508"/>
              <a:gd name="connsiteY46" fmla="*/ 577142 h 1485017"/>
              <a:gd name="connsiteX47" fmla="*/ 1688330 w 1719508"/>
              <a:gd name="connsiteY47" fmla="*/ 653343 h 1485017"/>
              <a:gd name="connsiteX48" fmla="*/ 1683568 w 1719508"/>
              <a:gd name="connsiteY48" fmla="*/ 708111 h 1485017"/>
              <a:gd name="connsiteX49" fmla="*/ 1681186 w 1719508"/>
              <a:gd name="connsiteY49" fmla="*/ 767642 h 1485017"/>
              <a:gd name="connsiteX50" fmla="*/ 1714524 w 1719508"/>
              <a:gd name="connsiteY50" fmla="*/ 839080 h 1485017"/>
              <a:gd name="connsiteX51" fmla="*/ 1716905 w 1719508"/>
              <a:gd name="connsiteY51" fmla="*/ 860511 h 1485017"/>
              <a:gd name="connsiteX52" fmla="*/ 1690711 w 1719508"/>
              <a:gd name="connsiteY52" fmla="*/ 924805 h 1485017"/>
              <a:gd name="connsiteX53" fmla="*/ 1635943 w 1719508"/>
              <a:gd name="connsiteY53" fmla="*/ 989099 h 1485017"/>
              <a:gd name="connsiteX54" fmla="*/ 1633561 w 1719508"/>
              <a:gd name="connsiteY54" fmla="*/ 1048630 h 1485017"/>
              <a:gd name="connsiteX55" fmla="*/ 1654991 w 1719508"/>
              <a:gd name="connsiteY55" fmla="*/ 1079585 h 1485017"/>
              <a:gd name="connsiteX56" fmla="*/ 1571648 w 1719508"/>
              <a:gd name="connsiteY56" fmla="*/ 1134354 h 1485017"/>
              <a:gd name="connsiteX57" fmla="*/ 1497829 w 1719508"/>
              <a:gd name="connsiteY57" fmla="*/ 1191504 h 1485017"/>
              <a:gd name="connsiteX58" fmla="*/ 1316861 w 1719508"/>
              <a:gd name="connsiteY58" fmla="*/ 1320092 h 1485017"/>
              <a:gd name="connsiteX59" fmla="*/ 1259711 w 1719508"/>
              <a:gd name="connsiteY59" fmla="*/ 1377243 h 1485017"/>
              <a:gd name="connsiteX60" fmla="*/ 1195410 w 1719508"/>
              <a:gd name="connsiteY60" fmla="*/ 1479635 h 1485017"/>
              <a:gd name="connsiteX61" fmla="*/ 1164461 w 1719508"/>
              <a:gd name="connsiteY61" fmla="*/ 1455824 h 1485017"/>
              <a:gd name="connsiteX62" fmla="*/ 1162080 w 1719508"/>
              <a:gd name="connsiteY62" fmla="*/ 1329618 h 1485017"/>
              <a:gd name="connsiteX63" fmla="*/ 1214467 w 1719508"/>
              <a:gd name="connsiteY63" fmla="*/ 1222461 h 1485017"/>
              <a:gd name="connsiteX64" fmla="*/ 1219223 w 1719508"/>
              <a:gd name="connsiteY64" fmla="*/ 1120067 h 1485017"/>
              <a:gd name="connsiteX65" fmla="*/ 1271617 w 1719508"/>
              <a:gd name="connsiteY65" fmla="*/ 1022436 h 1485017"/>
              <a:gd name="connsiteX66" fmla="*/ 1243035 w 1719508"/>
              <a:gd name="connsiteY66" fmla="*/ 900992 h 1485017"/>
              <a:gd name="connsiteX67" fmla="*/ 1200172 w 1719508"/>
              <a:gd name="connsiteY67" fmla="*/ 831936 h 1485017"/>
              <a:gd name="connsiteX68" fmla="*/ 1166835 w 1719508"/>
              <a:gd name="connsiteY68" fmla="*/ 812885 h 1485017"/>
              <a:gd name="connsiteX69" fmla="*/ 1138267 w 1719508"/>
              <a:gd name="connsiteY69" fmla="*/ 777168 h 1485017"/>
              <a:gd name="connsiteX70" fmla="*/ 1062067 w 1719508"/>
              <a:gd name="connsiteY70" fmla="*/ 755736 h 1485017"/>
              <a:gd name="connsiteX71" fmla="*/ 964429 w 1719508"/>
              <a:gd name="connsiteY71" fmla="*/ 774786 h 1485017"/>
              <a:gd name="connsiteX72" fmla="*/ 904897 w 1719508"/>
              <a:gd name="connsiteY72" fmla="*/ 822410 h 1485017"/>
              <a:gd name="connsiteX73" fmla="*/ 854892 w 1719508"/>
              <a:gd name="connsiteY73" fmla="*/ 910516 h 1485017"/>
              <a:gd name="connsiteX74" fmla="*/ 800123 w 1719508"/>
              <a:gd name="connsiteY74" fmla="*/ 950998 h 1485017"/>
              <a:gd name="connsiteX75" fmla="*/ 714398 w 1719508"/>
              <a:gd name="connsiteY75" fmla="*/ 981955 h 1485017"/>
              <a:gd name="connsiteX76" fmla="*/ 633436 w 1719508"/>
              <a:gd name="connsiteY76" fmla="*/ 1001004 h 1485017"/>
              <a:gd name="connsiteX77" fmla="*/ 595342 w 1719508"/>
              <a:gd name="connsiteY77" fmla="*/ 1079587 h 1485017"/>
              <a:gd name="connsiteX78" fmla="*/ 542948 w 1719508"/>
              <a:gd name="connsiteY78" fmla="*/ 1105780 h 1485017"/>
              <a:gd name="connsiteX79" fmla="*/ 447697 w 1719508"/>
              <a:gd name="connsiteY79" fmla="*/ 1105781 h 1485017"/>
              <a:gd name="connsiteX80" fmla="*/ 378642 w 1719508"/>
              <a:gd name="connsiteY80" fmla="*/ 1070060 h 1485017"/>
              <a:gd name="connsiteX81" fmla="*/ 264349 w 1719508"/>
              <a:gd name="connsiteY81" fmla="*/ 948618 h 1485017"/>
              <a:gd name="connsiteX82" fmla="*/ 152423 w 1719508"/>
              <a:gd name="connsiteY82" fmla="*/ 905755 h 1485017"/>
              <a:gd name="connsiteX83" fmla="*/ 85748 w 1719508"/>
              <a:gd name="connsiteY83" fmla="*/ 884323 h 1485017"/>
              <a:gd name="connsiteX84" fmla="*/ 26216 w 1719508"/>
              <a:gd name="connsiteY84" fmla="*/ 881943 h 1485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719508" h="1485017">
                <a:moveTo>
                  <a:pt x="26216" y="881943"/>
                </a:moveTo>
                <a:lnTo>
                  <a:pt x="9549" y="860510"/>
                </a:lnTo>
                <a:cubicBezTo>
                  <a:pt x="48840" y="867654"/>
                  <a:pt x="23043" y="835111"/>
                  <a:pt x="21455" y="820030"/>
                </a:cubicBezTo>
                <a:cubicBezTo>
                  <a:pt x="19867" y="804949"/>
                  <a:pt x="-771" y="787088"/>
                  <a:pt x="23" y="770022"/>
                </a:cubicBezTo>
                <a:cubicBezTo>
                  <a:pt x="817" y="752956"/>
                  <a:pt x="17884" y="730732"/>
                  <a:pt x="26218" y="717635"/>
                </a:cubicBezTo>
                <a:cubicBezTo>
                  <a:pt x="34552" y="704538"/>
                  <a:pt x="35346" y="702157"/>
                  <a:pt x="50030" y="691441"/>
                </a:cubicBezTo>
                <a:cubicBezTo>
                  <a:pt x="64714" y="680726"/>
                  <a:pt x="97256" y="673979"/>
                  <a:pt x="114322" y="653342"/>
                </a:cubicBezTo>
                <a:cubicBezTo>
                  <a:pt x="131388" y="632705"/>
                  <a:pt x="154011" y="598970"/>
                  <a:pt x="152424" y="567617"/>
                </a:cubicBezTo>
                <a:cubicBezTo>
                  <a:pt x="150837" y="536264"/>
                  <a:pt x="102020" y="490226"/>
                  <a:pt x="104798" y="465223"/>
                </a:cubicBezTo>
                <a:cubicBezTo>
                  <a:pt x="107576" y="440220"/>
                  <a:pt x="139724" y="431886"/>
                  <a:pt x="169093" y="417598"/>
                </a:cubicBezTo>
                <a:cubicBezTo>
                  <a:pt x="198462" y="403310"/>
                  <a:pt x="252038" y="378703"/>
                  <a:pt x="281011" y="379497"/>
                </a:cubicBezTo>
                <a:cubicBezTo>
                  <a:pt x="309984" y="380291"/>
                  <a:pt x="323880" y="413630"/>
                  <a:pt x="342930" y="422361"/>
                </a:cubicBezTo>
                <a:cubicBezTo>
                  <a:pt x="361980" y="431092"/>
                  <a:pt x="383802" y="446966"/>
                  <a:pt x="395311" y="431885"/>
                </a:cubicBezTo>
                <a:cubicBezTo>
                  <a:pt x="406820" y="416804"/>
                  <a:pt x="400080" y="361640"/>
                  <a:pt x="411986" y="331875"/>
                </a:cubicBezTo>
                <a:cubicBezTo>
                  <a:pt x="423892" y="302110"/>
                  <a:pt x="449684" y="292186"/>
                  <a:pt x="466748" y="253292"/>
                </a:cubicBezTo>
                <a:cubicBezTo>
                  <a:pt x="483812" y="214398"/>
                  <a:pt x="492545" y="127484"/>
                  <a:pt x="514373" y="98512"/>
                </a:cubicBezTo>
                <a:cubicBezTo>
                  <a:pt x="536201" y="69540"/>
                  <a:pt x="567159" y="88191"/>
                  <a:pt x="597718" y="79459"/>
                </a:cubicBezTo>
                <a:cubicBezTo>
                  <a:pt x="628277" y="70728"/>
                  <a:pt x="677489" y="59219"/>
                  <a:pt x="697729" y="46123"/>
                </a:cubicBezTo>
                <a:cubicBezTo>
                  <a:pt x="717969" y="33027"/>
                  <a:pt x="713207" y="5642"/>
                  <a:pt x="719160" y="880"/>
                </a:cubicBezTo>
                <a:cubicBezTo>
                  <a:pt x="725113" y="-3882"/>
                  <a:pt x="723923" y="11993"/>
                  <a:pt x="733448" y="17549"/>
                </a:cubicBezTo>
                <a:cubicBezTo>
                  <a:pt x="742973" y="23105"/>
                  <a:pt x="765991" y="30646"/>
                  <a:pt x="776310" y="34218"/>
                </a:cubicBezTo>
                <a:cubicBezTo>
                  <a:pt x="786629" y="37790"/>
                  <a:pt x="786630" y="41362"/>
                  <a:pt x="800124" y="46124"/>
                </a:cubicBezTo>
                <a:cubicBezTo>
                  <a:pt x="813618" y="50886"/>
                  <a:pt x="842986" y="54856"/>
                  <a:pt x="857273" y="62793"/>
                </a:cubicBezTo>
                <a:cubicBezTo>
                  <a:pt x="871561" y="70730"/>
                  <a:pt x="874338" y="86207"/>
                  <a:pt x="885849" y="93748"/>
                </a:cubicBezTo>
                <a:cubicBezTo>
                  <a:pt x="897360" y="101289"/>
                  <a:pt x="912842" y="106053"/>
                  <a:pt x="926336" y="108037"/>
                </a:cubicBezTo>
                <a:cubicBezTo>
                  <a:pt x="939830" y="110021"/>
                  <a:pt x="957684" y="104068"/>
                  <a:pt x="966811" y="105655"/>
                </a:cubicBezTo>
                <a:cubicBezTo>
                  <a:pt x="975938" y="107242"/>
                  <a:pt x="973558" y="110417"/>
                  <a:pt x="981099" y="117561"/>
                </a:cubicBezTo>
                <a:cubicBezTo>
                  <a:pt x="988640" y="124705"/>
                  <a:pt x="1008087" y="138993"/>
                  <a:pt x="1016818" y="141374"/>
                </a:cubicBezTo>
                <a:cubicBezTo>
                  <a:pt x="1025549" y="143755"/>
                  <a:pt x="1024755" y="129468"/>
                  <a:pt x="1033486" y="131849"/>
                </a:cubicBezTo>
                <a:cubicBezTo>
                  <a:pt x="1042217" y="134230"/>
                  <a:pt x="1053330" y="129468"/>
                  <a:pt x="1069205" y="141374"/>
                </a:cubicBezTo>
                <a:cubicBezTo>
                  <a:pt x="1085080" y="153280"/>
                  <a:pt x="1122782" y="184634"/>
                  <a:pt x="1128735" y="203287"/>
                </a:cubicBezTo>
                <a:cubicBezTo>
                  <a:pt x="1134688" y="221940"/>
                  <a:pt x="1101747" y="230670"/>
                  <a:pt x="1104922" y="253292"/>
                </a:cubicBezTo>
                <a:cubicBezTo>
                  <a:pt x="1108097" y="275914"/>
                  <a:pt x="1137071" y="315205"/>
                  <a:pt x="1147787" y="339018"/>
                </a:cubicBezTo>
                <a:cubicBezTo>
                  <a:pt x="1158503" y="362831"/>
                  <a:pt x="1161280" y="382278"/>
                  <a:pt x="1169217" y="396168"/>
                </a:cubicBezTo>
                <a:cubicBezTo>
                  <a:pt x="1177154" y="410058"/>
                  <a:pt x="1183107" y="412439"/>
                  <a:pt x="1195410" y="422361"/>
                </a:cubicBezTo>
                <a:cubicBezTo>
                  <a:pt x="1207713" y="432283"/>
                  <a:pt x="1225573" y="453317"/>
                  <a:pt x="1243036" y="455698"/>
                </a:cubicBezTo>
                <a:cubicBezTo>
                  <a:pt x="1260499" y="458079"/>
                  <a:pt x="1279153" y="450143"/>
                  <a:pt x="1300187" y="436649"/>
                </a:cubicBezTo>
                <a:cubicBezTo>
                  <a:pt x="1321221" y="423155"/>
                  <a:pt x="1354956" y="387039"/>
                  <a:pt x="1369243" y="374736"/>
                </a:cubicBezTo>
                <a:cubicBezTo>
                  <a:pt x="1383530" y="362433"/>
                  <a:pt x="1376783" y="358068"/>
                  <a:pt x="1385911" y="362830"/>
                </a:cubicBezTo>
                <a:cubicBezTo>
                  <a:pt x="1395039" y="367592"/>
                  <a:pt x="1413692" y="394183"/>
                  <a:pt x="1424011" y="403311"/>
                </a:cubicBezTo>
                <a:cubicBezTo>
                  <a:pt x="1434330" y="412439"/>
                  <a:pt x="1442665" y="411249"/>
                  <a:pt x="1454968" y="417599"/>
                </a:cubicBezTo>
                <a:cubicBezTo>
                  <a:pt x="1467271" y="423949"/>
                  <a:pt x="1485924" y="433871"/>
                  <a:pt x="1497830" y="441411"/>
                </a:cubicBezTo>
                <a:cubicBezTo>
                  <a:pt x="1509736" y="448951"/>
                  <a:pt x="1507355" y="459270"/>
                  <a:pt x="1526405" y="469986"/>
                </a:cubicBezTo>
                <a:cubicBezTo>
                  <a:pt x="1545455" y="480702"/>
                  <a:pt x="1588715" y="505705"/>
                  <a:pt x="1607368" y="512849"/>
                </a:cubicBezTo>
                <a:cubicBezTo>
                  <a:pt x="1626021" y="519993"/>
                  <a:pt x="1628799" y="516421"/>
                  <a:pt x="1638324" y="512849"/>
                </a:cubicBezTo>
                <a:cubicBezTo>
                  <a:pt x="1647849" y="509277"/>
                  <a:pt x="1668090" y="509278"/>
                  <a:pt x="1674043" y="519993"/>
                </a:cubicBezTo>
                <a:cubicBezTo>
                  <a:pt x="1679996" y="530708"/>
                  <a:pt x="1671662" y="554917"/>
                  <a:pt x="1674043" y="577142"/>
                </a:cubicBezTo>
                <a:cubicBezTo>
                  <a:pt x="1676424" y="599367"/>
                  <a:pt x="1686743" y="631515"/>
                  <a:pt x="1688330" y="653343"/>
                </a:cubicBezTo>
                <a:cubicBezTo>
                  <a:pt x="1689917" y="675171"/>
                  <a:pt x="1684759" y="689061"/>
                  <a:pt x="1683568" y="708111"/>
                </a:cubicBezTo>
                <a:cubicBezTo>
                  <a:pt x="1682377" y="727161"/>
                  <a:pt x="1676027" y="745814"/>
                  <a:pt x="1681186" y="767642"/>
                </a:cubicBezTo>
                <a:cubicBezTo>
                  <a:pt x="1686345" y="789470"/>
                  <a:pt x="1708571" y="823602"/>
                  <a:pt x="1714524" y="839080"/>
                </a:cubicBezTo>
                <a:cubicBezTo>
                  <a:pt x="1720477" y="854558"/>
                  <a:pt x="1720874" y="846224"/>
                  <a:pt x="1716905" y="860511"/>
                </a:cubicBezTo>
                <a:cubicBezTo>
                  <a:pt x="1712936" y="874798"/>
                  <a:pt x="1704205" y="903374"/>
                  <a:pt x="1690711" y="924805"/>
                </a:cubicBezTo>
                <a:cubicBezTo>
                  <a:pt x="1677217" y="946236"/>
                  <a:pt x="1644674" y="972033"/>
                  <a:pt x="1635943" y="989099"/>
                </a:cubicBezTo>
                <a:cubicBezTo>
                  <a:pt x="1627212" y="1006165"/>
                  <a:pt x="1633165" y="1034740"/>
                  <a:pt x="1633561" y="1048630"/>
                </a:cubicBezTo>
                <a:cubicBezTo>
                  <a:pt x="1633958" y="1062520"/>
                  <a:pt x="1665310" y="1065298"/>
                  <a:pt x="1654991" y="1079585"/>
                </a:cubicBezTo>
                <a:cubicBezTo>
                  <a:pt x="1644672" y="1093872"/>
                  <a:pt x="1597842" y="1115701"/>
                  <a:pt x="1571648" y="1134354"/>
                </a:cubicBezTo>
                <a:cubicBezTo>
                  <a:pt x="1545454" y="1153007"/>
                  <a:pt x="1540293" y="1160548"/>
                  <a:pt x="1497829" y="1191504"/>
                </a:cubicBezTo>
                <a:cubicBezTo>
                  <a:pt x="1455365" y="1222460"/>
                  <a:pt x="1356547" y="1286358"/>
                  <a:pt x="1316861" y="1320092"/>
                </a:cubicBezTo>
                <a:cubicBezTo>
                  <a:pt x="1277175" y="1353827"/>
                  <a:pt x="1279953" y="1350653"/>
                  <a:pt x="1259711" y="1377243"/>
                </a:cubicBezTo>
                <a:cubicBezTo>
                  <a:pt x="1239469" y="1403834"/>
                  <a:pt x="1211285" y="1466538"/>
                  <a:pt x="1195410" y="1479635"/>
                </a:cubicBezTo>
                <a:cubicBezTo>
                  <a:pt x="1179535" y="1492732"/>
                  <a:pt x="1170016" y="1480827"/>
                  <a:pt x="1164461" y="1455824"/>
                </a:cubicBezTo>
                <a:cubicBezTo>
                  <a:pt x="1158906" y="1430821"/>
                  <a:pt x="1155730" y="1366527"/>
                  <a:pt x="1162080" y="1329618"/>
                </a:cubicBezTo>
                <a:cubicBezTo>
                  <a:pt x="1168430" y="1292709"/>
                  <a:pt x="1204943" y="1257386"/>
                  <a:pt x="1214467" y="1222461"/>
                </a:cubicBezTo>
                <a:cubicBezTo>
                  <a:pt x="1223991" y="1187536"/>
                  <a:pt x="1209698" y="1153405"/>
                  <a:pt x="1219223" y="1120067"/>
                </a:cubicBezTo>
                <a:cubicBezTo>
                  <a:pt x="1228748" y="1086730"/>
                  <a:pt x="1263283" y="1066489"/>
                  <a:pt x="1271617" y="1022436"/>
                </a:cubicBezTo>
                <a:cubicBezTo>
                  <a:pt x="1279951" y="978383"/>
                  <a:pt x="1254942" y="932742"/>
                  <a:pt x="1243035" y="900992"/>
                </a:cubicBezTo>
                <a:cubicBezTo>
                  <a:pt x="1231128" y="869242"/>
                  <a:pt x="1212872" y="846620"/>
                  <a:pt x="1200172" y="831936"/>
                </a:cubicBezTo>
                <a:cubicBezTo>
                  <a:pt x="1187472" y="817252"/>
                  <a:pt x="1177152" y="822013"/>
                  <a:pt x="1166835" y="812885"/>
                </a:cubicBezTo>
                <a:cubicBezTo>
                  <a:pt x="1156518" y="803757"/>
                  <a:pt x="1155728" y="786693"/>
                  <a:pt x="1138267" y="777168"/>
                </a:cubicBezTo>
                <a:cubicBezTo>
                  <a:pt x="1120806" y="767643"/>
                  <a:pt x="1089056" y="758117"/>
                  <a:pt x="1062067" y="755736"/>
                </a:cubicBezTo>
                <a:cubicBezTo>
                  <a:pt x="1035078" y="753355"/>
                  <a:pt x="990624" y="763674"/>
                  <a:pt x="964429" y="774786"/>
                </a:cubicBezTo>
                <a:cubicBezTo>
                  <a:pt x="938234" y="785898"/>
                  <a:pt x="923153" y="799788"/>
                  <a:pt x="904897" y="822410"/>
                </a:cubicBezTo>
                <a:cubicBezTo>
                  <a:pt x="886641" y="845032"/>
                  <a:pt x="872354" y="889085"/>
                  <a:pt x="854892" y="910516"/>
                </a:cubicBezTo>
                <a:cubicBezTo>
                  <a:pt x="837430" y="931947"/>
                  <a:pt x="823539" y="939092"/>
                  <a:pt x="800123" y="950998"/>
                </a:cubicBezTo>
                <a:cubicBezTo>
                  <a:pt x="776707" y="962904"/>
                  <a:pt x="742179" y="973621"/>
                  <a:pt x="714398" y="981955"/>
                </a:cubicBezTo>
                <a:cubicBezTo>
                  <a:pt x="686617" y="990289"/>
                  <a:pt x="653279" y="984732"/>
                  <a:pt x="633436" y="1001004"/>
                </a:cubicBezTo>
                <a:cubicBezTo>
                  <a:pt x="613593" y="1017276"/>
                  <a:pt x="610423" y="1062124"/>
                  <a:pt x="595342" y="1079587"/>
                </a:cubicBezTo>
                <a:cubicBezTo>
                  <a:pt x="580261" y="1097050"/>
                  <a:pt x="567555" y="1101414"/>
                  <a:pt x="542948" y="1105780"/>
                </a:cubicBezTo>
                <a:cubicBezTo>
                  <a:pt x="518341" y="1110146"/>
                  <a:pt x="475081" y="1111734"/>
                  <a:pt x="447697" y="1105781"/>
                </a:cubicBezTo>
                <a:cubicBezTo>
                  <a:pt x="420313" y="1099828"/>
                  <a:pt x="409200" y="1096254"/>
                  <a:pt x="378642" y="1070060"/>
                </a:cubicBezTo>
                <a:cubicBezTo>
                  <a:pt x="348084" y="1043866"/>
                  <a:pt x="302052" y="976002"/>
                  <a:pt x="264349" y="948618"/>
                </a:cubicBezTo>
                <a:cubicBezTo>
                  <a:pt x="226646" y="921234"/>
                  <a:pt x="182190" y="916471"/>
                  <a:pt x="152423" y="905755"/>
                </a:cubicBezTo>
                <a:cubicBezTo>
                  <a:pt x="122656" y="895039"/>
                  <a:pt x="106782" y="888292"/>
                  <a:pt x="85748" y="884323"/>
                </a:cubicBezTo>
                <a:cubicBezTo>
                  <a:pt x="64714" y="880354"/>
                  <a:pt x="71460" y="860909"/>
                  <a:pt x="26216" y="881943"/>
                </a:cubicBezTo>
                <a:close/>
              </a:path>
            </a:pathLst>
          </a:custGeom>
          <a:blipFill dpi="0"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3" name="Прямокутник 22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Шоста </a:t>
            </a:r>
            <a:r>
              <a:rPr kumimoji="0" lang="uk-UA" sz="2400" b="1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антифранцузька</a:t>
            </a: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коаліція 1813-1814 рр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pic>
        <p:nvPicPr>
          <p:cNvPr id="24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1779" y="1458424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8184" y="3789040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1302" y="2348880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1820" y="1246063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Прямокутник 27"/>
          <p:cNvSpPr/>
          <p:nvPr/>
        </p:nvSpPr>
        <p:spPr>
          <a:xfrm>
            <a:off x="2614281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9" name="Прямокутник 28"/>
          <p:cNvSpPr/>
          <p:nvPr/>
        </p:nvSpPr>
        <p:spPr>
          <a:xfrm>
            <a:off x="8014883" y="2924944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0" name="Прямокутник 29"/>
          <p:cNvSpPr/>
          <p:nvPr/>
        </p:nvSpPr>
        <p:spPr>
          <a:xfrm>
            <a:off x="5436096" y="971436"/>
            <a:ext cx="92070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Швеція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1" name="Прямокутник 30"/>
          <p:cNvSpPr/>
          <p:nvPr/>
        </p:nvSpPr>
        <p:spPr>
          <a:xfrm>
            <a:off x="6029813" y="4216862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2" name="Прямокутник 31"/>
          <p:cNvSpPr/>
          <p:nvPr/>
        </p:nvSpPr>
        <p:spPr>
          <a:xfrm>
            <a:off x="2555776" y="3505970"/>
            <a:ext cx="13211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1200" cap="none" spc="0" normalizeH="0" baseline="0" noProof="0" dirty="0">
                <a:ln w="3175">
                  <a:solidFill>
                    <a:prstClr val="black"/>
                  </a:solidFill>
                  <a:prstDash val="solid"/>
                </a:ln>
                <a:solidFill>
                  <a:srgbClr val="ECE9C6">
                    <a:tint val="85000"/>
                    <a:satMod val="155000"/>
                  </a:srgb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Impact" pitchFamily="34" charset="0"/>
                <a:ea typeface="+mn-ea"/>
                <a:cs typeface="+mn-cs"/>
              </a:rPr>
              <a:t>Франція</a:t>
            </a:r>
            <a:endParaRPr kumimoji="0" lang="uk-UA" sz="1800" b="0" i="0" u="none" strike="noStrike" kern="1200" cap="none" spc="0" normalizeH="0" baseline="0" noProof="0" dirty="0">
              <a:ln w="3175">
                <a:solidFill>
                  <a:prstClr val="black"/>
                </a:solidFill>
                <a:prstDash val="solid"/>
              </a:ln>
              <a:solidFill>
                <a:prstClr val="black"/>
              </a:solidFill>
              <a:effectLst/>
              <a:uLnTx/>
              <a:uFillTx/>
              <a:latin typeface="Impact" pitchFamily="34" charset="0"/>
              <a:ea typeface="+mn-ea"/>
              <a:cs typeface="+mn-cs"/>
            </a:endParaRPr>
          </a:p>
        </p:txBody>
      </p:sp>
      <p:pic>
        <p:nvPicPr>
          <p:cNvPr id="33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30301" y="2041451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Прямокутник 33"/>
          <p:cNvSpPr/>
          <p:nvPr/>
        </p:nvSpPr>
        <p:spPr>
          <a:xfrm rot="20413502">
            <a:off x="5398428" y="2211391"/>
            <a:ext cx="9543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Пруссія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36" name="Прямокутник 35"/>
          <p:cNvSpPr/>
          <p:nvPr/>
        </p:nvSpPr>
        <p:spPr>
          <a:xfrm>
            <a:off x="827584" y="5147900"/>
            <a:ext cx="88357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Іспанія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38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9773" y="2774553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Прямокутник 38"/>
          <p:cNvSpPr/>
          <p:nvPr/>
        </p:nvSpPr>
        <p:spPr>
          <a:xfrm>
            <a:off x="4702058" y="3101479"/>
            <a:ext cx="1382110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Лейпциг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16-19.10.1813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2" name="Прямокутник 41"/>
          <p:cNvSpPr/>
          <p:nvPr/>
        </p:nvSpPr>
        <p:spPr>
          <a:xfrm rot="17843723">
            <a:off x="-145294" y="4688350"/>
            <a:ext cx="12771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Португалія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3" name="Прямокутник 42"/>
          <p:cNvSpPr/>
          <p:nvPr/>
        </p:nvSpPr>
        <p:spPr>
          <a:xfrm>
            <a:off x="6228184" y="5301208"/>
            <a:ext cx="2915816" cy="156830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pic>
        <p:nvPicPr>
          <p:cNvPr id="44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5445224"/>
            <a:ext cx="543449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" name="Прямокутник 44"/>
          <p:cNvSpPr/>
          <p:nvPr/>
        </p:nvSpPr>
        <p:spPr>
          <a:xfrm>
            <a:off x="6843449" y="5373216"/>
            <a:ext cx="2300551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військ </a:t>
            </a:r>
            <a:r>
              <a:rPr kumimoji="0" lang="uk-UA" sz="16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антифран-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46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000" y="6021288"/>
            <a:ext cx="541374" cy="36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" name="Прямокутник 46"/>
          <p:cNvSpPr/>
          <p:nvPr/>
        </p:nvSpPr>
        <p:spPr>
          <a:xfrm>
            <a:off x="6814430" y="5970766"/>
            <a:ext cx="2414587" cy="338554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дії французьких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військ</a:t>
            </a: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8" name="Овал 12"/>
          <p:cNvSpPr/>
          <p:nvPr/>
        </p:nvSpPr>
        <p:spPr>
          <a:xfrm>
            <a:off x="6300001" y="6381328"/>
            <a:ext cx="533132" cy="328539"/>
          </a:xfrm>
          <a:prstGeom prst="rect">
            <a:avLst/>
          </a:prstGeom>
          <a:blipFill dpi="0"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49" name="Прямокутник 48"/>
          <p:cNvSpPr/>
          <p:nvPr/>
        </p:nvSpPr>
        <p:spPr>
          <a:xfrm>
            <a:off x="6793918" y="6309320"/>
            <a:ext cx="2350082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– 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території, які відійшли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0" name="Прямокутник 49"/>
          <p:cNvSpPr/>
          <p:nvPr/>
        </p:nvSpPr>
        <p:spPr>
          <a:xfrm>
            <a:off x="6275030" y="5711770"/>
            <a:ext cx="1943399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цузької</a:t>
            </a: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коаліції;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1" name="Прямокутник 50"/>
          <p:cNvSpPr/>
          <p:nvPr/>
        </p:nvSpPr>
        <p:spPr>
          <a:xfrm>
            <a:off x="6804057" y="6525344"/>
            <a:ext cx="2808503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від Французької імперії.</a:t>
            </a:r>
            <a:endParaRPr kumimoji="0" lang="uk-UA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2" name="Прямокутник 51"/>
          <p:cNvSpPr/>
          <p:nvPr/>
        </p:nvSpPr>
        <p:spPr>
          <a:xfrm>
            <a:off x="0" y="4894526"/>
            <a:ext cx="6192000" cy="196347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На 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початку 1813 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року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війну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проти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Наполеона у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центральній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Європі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вела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лише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 До складу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коаліції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з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Росією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у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березні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1813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увійшла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Пруссія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,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потім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,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влітку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1813, вступили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,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та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Швеція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Незалежно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від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коаліції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з Наполеоном на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Піренейському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півострові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воювали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Іспанія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,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Португалія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53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52460" flipV="1">
            <a:off x="5547875" y="2091989"/>
            <a:ext cx="1808802" cy="11982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52460" flipH="1">
            <a:off x="3702853" y="2715281"/>
            <a:ext cx="1429739" cy="947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" name="Овал 12"/>
          <p:cNvSpPr/>
          <p:nvPr/>
        </p:nvSpPr>
        <p:spPr>
          <a:xfrm>
            <a:off x="5818787" y="2390771"/>
            <a:ext cx="1587042" cy="1008588"/>
          </a:xfrm>
          <a:custGeom>
            <a:avLst/>
            <a:gdLst>
              <a:gd name="connsiteX0" fmla="*/ 0 w 1221610"/>
              <a:gd name="connsiteY0" fmla="*/ 430443 h 860885"/>
              <a:gd name="connsiteX1" fmla="*/ 610805 w 1221610"/>
              <a:gd name="connsiteY1" fmla="*/ 0 h 860885"/>
              <a:gd name="connsiteX2" fmla="*/ 1221610 w 1221610"/>
              <a:gd name="connsiteY2" fmla="*/ 430443 h 860885"/>
              <a:gd name="connsiteX3" fmla="*/ 610805 w 1221610"/>
              <a:gd name="connsiteY3" fmla="*/ 860886 h 860885"/>
              <a:gd name="connsiteX4" fmla="*/ 0 w 1221610"/>
              <a:gd name="connsiteY4" fmla="*/ 430443 h 860885"/>
              <a:gd name="connsiteX0" fmla="*/ 0 w 2186016"/>
              <a:gd name="connsiteY0" fmla="*/ 722275 h 905080"/>
              <a:gd name="connsiteX1" fmla="*/ 1575211 w 2186016"/>
              <a:gd name="connsiteY1" fmla="*/ 6082 h 905080"/>
              <a:gd name="connsiteX2" fmla="*/ 2186016 w 2186016"/>
              <a:gd name="connsiteY2" fmla="*/ 436525 h 905080"/>
              <a:gd name="connsiteX3" fmla="*/ 1575211 w 2186016"/>
              <a:gd name="connsiteY3" fmla="*/ 866968 h 905080"/>
              <a:gd name="connsiteX4" fmla="*/ 0 w 2186016"/>
              <a:gd name="connsiteY4" fmla="*/ 722275 h 905080"/>
              <a:gd name="connsiteX0" fmla="*/ 818 w 2186834"/>
              <a:gd name="connsiteY0" fmla="*/ 722275 h 1252193"/>
              <a:gd name="connsiteX1" fmla="*/ 1576029 w 2186834"/>
              <a:gd name="connsiteY1" fmla="*/ 6082 h 1252193"/>
              <a:gd name="connsiteX2" fmla="*/ 2186834 w 2186834"/>
              <a:gd name="connsiteY2" fmla="*/ 436525 h 1252193"/>
              <a:gd name="connsiteX3" fmla="*/ 1799867 w 2186834"/>
              <a:gd name="connsiteY3" fmla="*/ 1247968 h 1252193"/>
              <a:gd name="connsiteX4" fmla="*/ 818 w 2186834"/>
              <a:gd name="connsiteY4" fmla="*/ 722275 h 1252193"/>
              <a:gd name="connsiteX0" fmla="*/ 875 w 2689335"/>
              <a:gd name="connsiteY0" fmla="*/ 748393 h 1284845"/>
              <a:gd name="connsiteX1" fmla="*/ 1576086 w 2689335"/>
              <a:gd name="connsiteY1" fmla="*/ 32200 h 1284845"/>
              <a:gd name="connsiteX2" fmla="*/ 2689335 w 2689335"/>
              <a:gd name="connsiteY2" fmla="*/ 260237 h 1284845"/>
              <a:gd name="connsiteX3" fmla="*/ 1799924 w 2689335"/>
              <a:gd name="connsiteY3" fmla="*/ 1274086 h 1284845"/>
              <a:gd name="connsiteX4" fmla="*/ 875 w 2689335"/>
              <a:gd name="connsiteY4" fmla="*/ 748393 h 1284845"/>
              <a:gd name="connsiteX0" fmla="*/ 880 w 2820630"/>
              <a:gd name="connsiteY0" fmla="*/ 858445 h 1394897"/>
              <a:gd name="connsiteX1" fmla="*/ 1576091 w 2820630"/>
              <a:gd name="connsiteY1" fmla="*/ 142252 h 1394897"/>
              <a:gd name="connsiteX2" fmla="*/ 2726569 w 2820630"/>
              <a:gd name="connsiteY2" fmla="*/ 16218 h 1394897"/>
              <a:gd name="connsiteX3" fmla="*/ 2689340 w 2820630"/>
              <a:gd name="connsiteY3" fmla="*/ 370289 h 1394897"/>
              <a:gd name="connsiteX4" fmla="*/ 1799929 w 2820630"/>
              <a:gd name="connsiteY4" fmla="*/ 1384138 h 1394897"/>
              <a:gd name="connsiteX5" fmla="*/ 880 w 2820630"/>
              <a:gd name="connsiteY5" fmla="*/ 858445 h 1394897"/>
              <a:gd name="connsiteX0" fmla="*/ 828 w 2775353"/>
              <a:gd name="connsiteY0" fmla="*/ 1048831 h 1585283"/>
              <a:gd name="connsiteX1" fmla="*/ 1576039 w 2775353"/>
              <a:gd name="connsiteY1" fmla="*/ 332638 h 1585283"/>
              <a:gd name="connsiteX2" fmla="*/ 2264554 w 2775353"/>
              <a:gd name="connsiteY2" fmla="*/ 1817 h 1585283"/>
              <a:gd name="connsiteX3" fmla="*/ 2726517 w 2775353"/>
              <a:gd name="connsiteY3" fmla="*/ 206604 h 1585283"/>
              <a:gd name="connsiteX4" fmla="*/ 2689288 w 2775353"/>
              <a:gd name="connsiteY4" fmla="*/ 560675 h 1585283"/>
              <a:gd name="connsiteX5" fmla="*/ 1799877 w 2775353"/>
              <a:gd name="connsiteY5" fmla="*/ 1574524 h 1585283"/>
              <a:gd name="connsiteX6" fmla="*/ 828 w 2775353"/>
              <a:gd name="connsiteY6" fmla="*/ 1048831 h 1585283"/>
              <a:gd name="connsiteX0" fmla="*/ 828 w 2756783"/>
              <a:gd name="connsiteY0" fmla="*/ 1054601 h 1591053"/>
              <a:gd name="connsiteX1" fmla="*/ 1576039 w 2756783"/>
              <a:gd name="connsiteY1" fmla="*/ 338408 h 1591053"/>
              <a:gd name="connsiteX2" fmla="*/ 2264554 w 2756783"/>
              <a:gd name="connsiteY2" fmla="*/ 7587 h 1591053"/>
              <a:gd name="connsiteX3" fmla="*/ 2155018 w 2756783"/>
              <a:gd name="connsiteY3" fmla="*/ 200468 h 1591053"/>
              <a:gd name="connsiteX4" fmla="*/ 2726517 w 2756783"/>
              <a:gd name="connsiteY4" fmla="*/ 212374 h 1591053"/>
              <a:gd name="connsiteX5" fmla="*/ 2689288 w 2756783"/>
              <a:gd name="connsiteY5" fmla="*/ 566445 h 1591053"/>
              <a:gd name="connsiteX6" fmla="*/ 1799877 w 2756783"/>
              <a:gd name="connsiteY6" fmla="*/ 1580294 h 1591053"/>
              <a:gd name="connsiteX7" fmla="*/ 828 w 2756783"/>
              <a:gd name="connsiteY7" fmla="*/ 1054601 h 1591053"/>
              <a:gd name="connsiteX0" fmla="*/ 828 w 2766093"/>
              <a:gd name="connsiteY0" fmla="*/ 1054544 h 1590996"/>
              <a:gd name="connsiteX1" fmla="*/ 1576039 w 2766093"/>
              <a:gd name="connsiteY1" fmla="*/ 338351 h 1590996"/>
              <a:gd name="connsiteX2" fmla="*/ 2264554 w 2766093"/>
              <a:gd name="connsiteY2" fmla="*/ 7530 h 1590996"/>
              <a:gd name="connsiteX3" fmla="*/ 2155018 w 2766093"/>
              <a:gd name="connsiteY3" fmla="*/ 200411 h 1590996"/>
              <a:gd name="connsiteX4" fmla="*/ 2324087 w 2766093"/>
              <a:gd name="connsiteY4" fmla="*/ 264705 h 1590996"/>
              <a:gd name="connsiteX5" fmla="*/ 2726517 w 2766093"/>
              <a:gd name="connsiteY5" fmla="*/ 212317 h 1590996"/>
              <a:gd name="connsiteX6" fmla="*/ 2689288 w 2766093"/>
              <a:gd name="connsiteY6" fmla="*/ 566388 h 1590996"/>
              <a:gd name="connsiteX7" fmla="*/ 1799877 w 2766093"/>
              <a:gd name="connsiteY7" fmla="*/ 1580237 h 1590996"/>
              <a:gd name="connsiteX8" fmla="*/ 828 w 2766093"/>
              <a:gd name="connsiteY8" fmla="*/ 1054544 h 1590996"/>
              <a:gd name="connsiteX0" fmla="*/ 1662 w 2766927"/>
              <a:gd name="connsiteY0" fmla="*/ 1054544 h 1591304"/>
              <a:gd name="connsiteX1" fmla="*/ 1491148 w 2766927"/>
              <a:gd name="connsiteY1" fmla="*/ 257389 h 1591304"/>
              <a:gd name="connsiteX2" fmla="*/ 2265388 w 2766927"/>
              <a:gd name="connsiteY2" fmla="*/ 7530 h 1591304"/>
              <a:gd name="connsiteX3" fmla="*/ 2155852 w 2766927"/>
              <a:gd name="connsiteY3" fmla="*/ 200411 h 1591304"/>
              <a:gd name="connsiteX4" fmla="*/ 2324921 w 2766927"/>
              <a:gd name="connsiteY4" fmla="*/ 264705 h 1591304"/>
              <a:gd name="connsiteX5" fmla="*/ 2727351 w 2766927"/>
              <a:gd name="connsiteY5" fmla="*/ 212317 h 1591304"/>
              <a:gd name="connsiteX6" fmla="*/ 2690122 w 2766927"/>
              <a:gd name="connsiteY6" fmla="*/ 566388 h 1591304"/>
              <a:gd name="connsiteX7" fmla="*/ 1800711 w 2766927"/>
              <a:gd name="connsiteY7" fmla="*/ 1580237 h 1591304"/>
              <a:gd name="connsiteX8" fmla="*/ 1662 w 2766927"/>
              <a:gd name="connsiteY8" fmla="*/ 1054544 h 1591304"/>
              <a:gd name="connsiteX0" fmla="*/ 1617 w 2766882"/>
              <a:gd name="connsiteY0" fmla="*/ 1048317 h 1585077"/>
              <a:gd name="connsiteX1" fmla="*/ 1491103 w 2766882"/>
              <a:gd name="connsiteY1" fmla="*/ 251162 h 1585077"/>
              <a:gd name="connsiteX2" fmla="*/ 2058176 w 2766882"/>
              <a:gd name="connsiteY2" fmla="*/ 203708 h 1585077"/>
              <a:gd name="connsiteX3" fmla="*/ 2265343 w 2766882"/>
              <a:gd name="connsiteY3" fmla="*/ 1303 h 1585077"/>
              <a:gd name="connsiteX4" fmla="*/ 2155807 w 2766882"/>
              <a:gd name="connsiteY4" fmla="*/ 194184 h 1585077"/>
              <a:gd name="connsiteX5" fmla="*/ 2324876 w 2766882"/>
              <a:gd name="connsiteY5" fmla="*/ 258478 h 1585077"/>
              <a:gd name="connsiteX6" fmla="*/ 2727306 w 2766882"/>
              <a:gd name="connsiteY6" fmla="*/ 206090 h 1585077"/>
              <a:gd name="connsiteX7" fmla="*/ 2690077 w 2766882"/>
              <a:gd name="connsiteY7" fmla="*/ 560161 h 1585077"/>
              <a:gd name="connsiteX8" fmla="*/ 1800666 w 2766882"/>
              <a:gd name="connsiteY8" fmla="*/ 1574010 h 1585077"/>
              <a:gd name="connsiteX9" fmla="*/ 1617 w 2766882"/>
              <a:gd name="connsiteY9" fmla="*/ 1048317 h 1585077"/>
              <a:gd name="connsiteX0" fmla="*/ 1617 w 2766882"/>
              <a:gd name="connsiteY0" fmla="*/ 1049051 h 1585811"/>
              <a:gd name="connsiteX1" fmla="*/ 1491103 w 2766882"/>
              <a:gd name="connsiteY1" fmla="*/ 251896 h 1585811"/>
              <a:gd name="connsiteX2" fmla="*/ 2058176 w 2766882"/>
              <a:gd name="connsiteY2" fmla="*/ 204442 h 1585811"/>
              <a:gd name="connsiteX3" fmla="*/ 2265343 w 2766882"/>
              <a:gd name="connsiteY3" fmla="*/ 2037 h 1585811"/>
              <a:gd name="connsiteX4" fmla="*/ 2229625 w 2766882"/>
              <a:gd name="connsiteY4" fmla="*/ 116336 h 1585811"/>
              <a:gd name="connsiteX5" fmla="*/ 2155807 w 2766882"/>
              <a:gd name="connsiteY5" fmla="*/ 194918 h 1585811"/>
              <a:gd name="connsiteX6" fmla="*/ 2324876 w 2766882"/>
              <a:gd name="connsiteY6" fmla="*/ 259212 h 1585811"/>
              <a:gd name="connsiteX7" fmla="*/ 2727306 w 2766882"/>
              <a:gd name="connsiteY7" fmla="*/ 206824 h 1585811"/>
              <a:gd name="connsiteX8" fmla="*/ 2690077 w 2766882"/>
              <a:gd name="connsiteY8" fmla="*/ 560895 h 1585811"/>
              <a:gd name="connsiteX9" fmla="*/ 1800666 w 2766882"/>
              <a:gd name="connsiteY9" fmla="*/ 1574744 h 1585811"/>
              <a:gd name="connsiteX10" fmla="*/ 1617 w 2766882"/>
              <a:gd name="connsiteY10" fmla="*/ 1049051 h 1585811"/>
              <a:gd name="connsiteX0" fmla="*/ 1617 w 2766882"/>
              <a:gd name="connsiteY0" fmla="*/ 1047329 h 1584089"/>
              <a:gd name="connsiteX1" fmla="*/ 1491103 w 2766882"/>
              <a:gd name="connsiteY1" fmla="*/ 250174 h 1584089"/>
              <a:gd name="connsiteX2" fmla="*/ 2058176 w 2766882"/>
              <a:gd name="connsiteY2" fmla="*/ 202720 h 1584089"/>
              <a:gd name="connsiteX3" fmla="*/ 2215337 w 2766882"/>
              <a:gd name="connsiteY3" fmla="*/ 97945 h 1584089"/>
              <a:gd name="connsiteX4" fmla="*/ 2265343 w 2766882"/>
              <a:gd name="connsiteY4" fmla="*/ 315 h 1584089"/>
              <a:gd name="connsiteX5" fmla="*/ 2229625 w 2766882"/>
              <a:gd name="connsiteY5" fmla="*/ 114614 h 1584089"/>
              <a:gd name="connsiteX6" fmla="*/ 2155807 w 2766882"/>
              <a:gd name="connsiteY6" fmla="*/ 193196 h 1584089"/>
              <a:gd name="connsiteX7" fmla="*/ 2324876 w 2766882"/>
              <a:gd name="connsiteY7" fmla="*/ 257490 h 1584089"/>
              <a:gd name="connsiteX8" fmla="*/ 2727306 w 2766882"/>
              <a:gd name="connsiteY8" fmla="*/ 205102 h 1584089"/>
              <a:gd name="connsiteX9" fmla="*/ 2690077 w 2766882"/>
              <a:gd name="connsiteY9" fmla="*/ 559173 h 1584089"/>
              <a:gd name="connsiteX10" fmla="*/ 1800666 w 2766882"/>
              <a:gd name="connsiteY10" fmla="*/ 1573022 h 1584089"/>
              <a:gd name="connsiteX11" fmla="*/ 1617 w 2766882"/>
              <a:gd name="connsiteY11" fmla="*/ 1047329 h 1584089"/>
              <a:gd name="connsiteX0" fmla="*/ 1617 w 2766882"/>
              <a:gd name="connsiteY0" fmla="*/ 1047319 h 1584079"/>
              <a:gd name="connsiteX1" fmla="*/ 1491103 w 2766882"/>
              <a:gd name="connsiteY1" fmla="*/ 250164 h 1584079"/>
              <a:gd name="connsiteX2" fmla="*/ 2058176 w 2766882"/>
              <a:gd name="connsiteY2" fmla="*/ 202710 h 1584079"/>
              <a:gd name="connsiteX3" fmla="*/ 2108181 w 2766882"/>
              <a:gd name="connsiteY3" fmla="*/ 202710 h 1584079"/>
              <a:gd name="connsiteX4" fmla="*/ 2215337 w 2766882"/>
              <a:gd name="connsiteY4" fmla="*/ 97935 h 1584079"/>
              <a:gd name="connsiteX5" fmla="*/ 2265343 w 2766882"/>
              <a:gd name="connsiteY5" fmla="*/ 305 h 1584079"/>
              <a:gd name="connsiteX6" fmla="*/ 2229625 w 2766882"/>
              <a:gd name="connsiteY6" fmla="*/ 114604 h 1584079"/>
              <a:gd name="connsiteX7" fmla="*/ 2155807 w 2766882"/>
              <a:gd name="connsiteY7" fmla="*/ 193186 h 1584079"/>
              <a:gd name="connsiteX8" fmla="*/ 2324876 w 2766882"/>
              <a:gd name="connsiteY8" fmla="*/ 257480 h 1584079"/>
              <a:gd name="connsiteX9" fmla="*/ 2727306 w 2766882"/>
              <a:gd name="connsiteY9" fmla="*/ 205092 h 1584079"/>
              <a:gd name="connsiteX10" fmla="*/ 2690077 w 2766882"/>
              <a:gd name="connsiteY10" fmla="*/ 559163 h 1584079"/>
              <a:gd name="connsiteX11" fmla="*/ 1800666 w 2766882"/>
              <a:gd name="connsiteY11" fmla="*/ 1573012 h 1584079"/>
              <a:gd name="connsiteX12" fmla="*/ 1617 w 2766882"/>
              <a:gd name="connsiteY12" fmla="*/ 1047319 h 1584079"/>
              <a:gd name="connsiteX0" fmla="*/ 1632 w 2766897"/>
              <a:gd name="connsiteY0" fmla="*/ 1047319 h 1584079"/>
              <a:gd name="connsiteX1" fmla="*/ 1491118 w 2766897"/>
              <a:gd name="connsiteY1" fmla="*/ 250164 h 1584079"/>
              <a:gd name="connsiteX2" fmla="*/ 2134390 w 2766897"/>
              <a:gd name="connsiteY2" fmla="*/ 271766 h 1584079"/>
              <a:gd name="connsiteX3" fmla="*/ 2058191 w 2766897"/>
              <a:gd name="connsiteY3" fmla="*/ 202710 h 1584079"/>
              <a:gd name="connsiteX4" fmla="*/ 2108196 w 2766897"/>
              <a:gd name="connsiteY4" fmla="*/ 202710 h 1584079"/>
              <a:gd name="connsiteX5" fmla="*/ 2215352 w 2766897"/>
              <a:gd name="connsiteY5" fmla="*/ 97935 h 1584079"/>
              <a:gd name="connsiteX6" fmla="*/ 2265358 w 2766897"/>
              <a:gd name="connsiteY6" fmla="*/ 305 h 1584079"/>
              <a:gd name="connsiteX7" fmla="*/ 2229640 w 2766897"/>
              <a:gd name="connsiteY7" fmla="*/ 114604 h 1584079"/>
              <a:gd name="connsiteX8" fmla="*/ 2155822 w 2766897"/>
              <a:gd name="connsiteY8" fmla="*/ 193186 h 1584079"/>
              <a:gd name="connsiteX9" fmla="*/ 2324891 w 2766897"/>
              <a:gd name="connsiteY9" fmla="*/ 257480 h 1584079"/>
              <a:gd name="connsiteX10" fmla="*/ 2727321 w 2766897"/>
              <a:gd name="connsiteY10" fmla="*/ 205092 h 1584079"/>
              <a:gd name="connsiteX11" fmla="*/ 2690092 w 2766897"/>
              <a:gd name="connsiteY11" fmla="*/ 559163 h 1584079"/>
              <a:gd name="connsiteX12" fmla="*/ 1800681 w 2766897"/>
              <a:gd name="connsiteY12" fmla="*/ 1573012 h 1584079"/>
              <a:gd name="connsiteX13" fmla="*/ 1632 w 2766897"/>
              <a:gd name="connsiteY13" fmla="*/ 1047319 h 1584079"/>
              <a:gd name="connsiteX0" fmla="*/ 1588 w 2766853"/>
              <a:gd name="connsiteY0" fmla="*/ 1047319 h 1584079"/>
              <a:gd name="connsiteX1" fmla="*/ 1491074 w 2766853"/>
              <a:gd name="connsiteY1" fmla="*/ 250164 h 1584079"/>
              <a:gd name="connsiteX2" fmla="*/ 1924797 w 2766853"/>
              <a:gd name="connsiteY2" fmla="*/ 359873 h 1584079"/>
              <a:gd name="connsiteX3" fmla="*/ 2134346 w 2766853"/>
              <a:gd name="connsiteY3" fmla="*/ 271766 h 1584079"/>
              <a:gd name="connsiteX4" fmla="*/ 2058147 w 2766853"/>
              <a:gd name="connsiteY4" fmla="*/ 202710 h 1584079"/>
              <a:gd name="connsiteX5" fmla="*/ 2108152 w 2766853"/>
              <a:gd name="connsiteY5" fmla="*/ 202710 h 1584079"/>
              <a:gd name="connsiteX6" fmla="*/ 2215308 w 2766853"/>
              <a:gd name="connsiteY6" fmla="*/ 97935 h 1584079"/>
              <a:gd name="connsiteX7" fmla="*/ 2265314 w 2766853"/>
              <a:gd name="connsiteY7" fmla="*/ 305 h 1584079"/>
              <a:gd name="connsiteX8" fmla="*/ 2229596 w 2766853"/>
              <a:gd name="connsiteY8" fmla="*/ 114604 h 1584079"/>
              <a:gd name="connsiteX9" fmla="*/ 2155778 w 2766853"/>
              <a:gd name="connsiteY9" fmla="*/ 193186 h 1584079"/>
              <a:gd name="connsiteX10" fmla="*/ 2324847 w 2766853"/>
              <a:gd name="connsiteY10" fmla="*/ 257480 h 1584079"/>
              <a:gd name="connsiteX11" fmla="*/ 2727277 w 2766853"/>
              <a:gd name="connsiteY11" fmla="*/ 205092 h 1584079"/>
              <a:gd name="connsiteX12" fmla="*/ 2690048 w 2766853"/>
              <a:gd name="connsiteY12" fmla="*/ 559163 h 1584079"/>
              <a:gd name="connsiteX13" fmla="*/ 1800637 w 2766853"/>
              <a:gd name="connsiteY13" fmla="*/ 1573012 h 1584079"/>
              <a:gd name="connsiteX14" fmla="*/ 1588 w 2766853"/>
              <a:gd name="connsiteY14" fmla="*/ 1047319 h 1584079"/>
              <a:gd name="connsiteX0" fmla="*/ 1608 w 2766873"/>
              <a:gd name="connsiteY0" fmla="*/ 1047319 h 1584079"/>
              <a:gd name="connsiteX1" fmla="*/ 1491094 w 2766873"/>
              <a:gd name="connsiteY1" fmla="*/ 250164 h 1584079"/>
              <a:gd name="connsiteX2" fmla="*/ 2020067 w 2766873"/>
              <a:gd name="connsiteY2" fmla="*/ 271766 h 1584079"/>
              <a:gd name="connsiteX3" fmla="*/ 1924817 w 2766873"/>
              <a:gd name="connsiteY3" fmla="*/ 359873 h 1584079"/>
              <a:gd name="connsiteX4" fmla="*/ 2134366 w 2766873"/>
              <a:gd name="connsiteY4" fmla="*/ 271766 h 1584079"/>
              <a:gd name="connsiteX5" fmla="*/ 2058167 w 2766873"/>
              <a:gd name="connsiteY5" fmla="*/ 202710 h 1584079"/>
              <a:gd name="connsiteX6" fmla="*/ 2108172 w 2766873"/>
              <a:gd name="connsiteY6" fmla="*/ 202710 h 1584079"/>
              <a:gd name="connsiteX7" fmla="*/ 2215328 w 2766873"/>
              <a:gd name="connsiteY7" fmla="*/ 97935 h 1584079"/>
              <a:gd name="connsiteX8" fmla="*/ 2265334 w 2766873"/>
              <a:gd name="connsiteY8" fmla="*/ 305 h 1584079"/>
              <a:gd name="connsiteX9" fmla="*/ 2229616 w 2766873"/>
              <a:gd name="connsiteY9" fmla="*/ 114604 h 1584079"/>
              <a:gd name="connsiteX10" fmla="*/ 2155798 w 2766873"/>
              <a:gd name="connsiteY10" fmla="*/ 193186 h 1584079"/>
              <a:gd name="connsiteX11" fmla="*/ 2324867 w 2766873"/>
              <a:gd name="connsiteY11" fmla="*/ 257480 h 1584079"/>
              <a:gd name="connsiteX12" fmla="*/ 2727297 w 2766873"/>
              <a:gd name="connsiteY12" fmla="*/ 205092 h 1584079"/>
              <a:gd name="connsiteX13" fmla="*/ 2690068 w 2766873"/>
              <a:gd name="connsiteY13" fmla="*/ 559163 h 1584079"/>
              <a:gd name="connsiteX14" fmla="*/ 1800657 w 2766873"/>
              <a:gd name="connsiteY14" fmla="*/ 1573012 h 1584079"/>
              <a:gd name="connsiteX15" fmla="*/ 1608 w 2766873"/>
              <a:gd name="connsiteY15" fmla="*/ 1047319 h 1584079"/>
              <a:gd name="connsiteX0" fmla="*/ 1560 w 2766825"/>
              <a:gd name="connsiteY0" fmla="*/ 1047319 h 1584079"/>
              <a:gd name="connsiteX1" fmla="*/ 1491046 w 2766825"/>
              <a:gd name="connsiteY1" fmla="*/ 250164 h 1584079"/>
              <a:gd name="connsiteX2" fmla="*/ 1786656 w 2766825"/>
              <a:gd name="connsiteY2" fmla="*/ 183660 h 1584079"/>
              <a:gd name="connsiteX3" fmla="*/ 2020019 w 2766825"/>
              <a:gd name="connsiteY3" fmla="*/ 271766 h 1584079"/>
              <a:gd name="connsiteX4" fmla="*/ 1924769 w 2766825"/>
              <a:gd name="connsiteY4" fmla="*/ 359873 h 1584079"/>
              <a:gd name="connsiteX5" fmla="*/ 2134318 w 2766825"/>
              <a:gd name="connsiteY5" fmla="*/ 271766 h 1584079"/>
              <a:gd name="connsiteX6" fmla="*/ 2058119 w 2766825"/>
              <a:gd name="connsiteY6" fmla="*/ 202710 h 1584079"/>
              <a:gd name="connsiteX7" fmla="*/ 2108124 w 2766825"/>
              <a:gd name="connsiteY7" fmla="*/ 202710 h 1584079"/>
              <a:gd name="connsiteX8" fmla="*/ 2215280 w 2766825"/>
              <a:gd name="connsiteY8" fmla="*/ 97935 h 1584079"/>
              <a:gd name="connsiteX9" fmla="*/ 2265286 w 2766825"/>
              <a:gd name="connsiteY9" fmla="*/ 305 h 1584079"/>
              <a:gd name="connsiteX10" fmla="*/ 2229568 w 2766825"/>
              <a:gd name="connsiteY10" fmla="*/ 114604 h 1584079"/>
              <a:gd name="connsiteX11" fmla="*/ 2155750 w 2766825"/>
              <a:gd name="connsiteY11" fmla="*/ 193186 h 1584079"/>
              <a:gd name="connsiteX12" fmla="*/ 2324819 w 2766825"/>
              <a:gd name="connsiteY12" fmla="*/ 257480 h 1584079"/>
              <a:gd name="connsiteX13" fmla="*/ 2727249 w 2766825"/>
              <a:gd name="connsiteY13" fmla="*/ 205092 h 1584079"/>
              <a:gd name="connsiteX14" fmla="*/ 2690020 w 2766825"/>
              <a:gd name="connsiteY14" fmla="*/ 559163 h 1584079"/>
              <a:gd name="connsiteX15" fmla="*/ 1800609 w 2766825"/>
              <a:gd name="connsiteY15" fmla="*/ 1573012 h 1584079"/>
              <a:gd name="connsiteX16" fmla="*/ 1560 w 2766825"/>
              <a:gd name="connsiteY16" fmla="*/ 1047319 h 1584079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792427 w 2772596"/>
              <a:gd name="connsiteY3" fmla="*/ 183660 h 1583736"/>
              <a:gd name="connsiteX4" fmla="*/ 2025790 w 2772596"/>
              <a:gd name="connsiteY4" fmla="*/ 271766 h 1583736"/>
              <a:gd name="connsiteX5" fmla="*/ 1930540 w 2772596"/>
              <a:gd name="connsiteY5" fmla="*/ 359873 h 1583736"/>
              <a:gd name="connsiteX6" fmla="*/ 2140089 w 2772596"/>
              <a:gd name="connsiteY6" fmla="*/ 271766 h 1583736"/>
              <a:gd name="connsiteX7" fmla="*/ 2063890 w 2772596"/>
              <a:gd name="connsiteY7" fmla="*/ 202710 h 1583736"/>
              <a:gd name="connsiteX8" fmla="*/ 2113895 w 2772596"/>
              <a:gd name="connsiteY8" fmla="*/ 202710 h 1583736"/>
              <a:gd name="connsiteX9" fmla="*/ 2221051 w 2772596"/>
              <a:gd name="connsiteY9" fmla="*/ 97935 h 1583736"/>
              <a:gd name="connsiteX10" fmla="*/ 2271057 w 2772596"/>
              <a:gd name="connsiteY10" fmla="*/ 305 h 1583736"/>
              <a:gd name="connsiteX11" fmla="*/ 2235339 w 2772596"/>
              <a:gd name="connsiteY11" fmla="*/ 114604 h 1583736"/>
              <a:gd name="connsiteX12" fmla="*/ 2161521 w 2772596"/>
              <a:gd name="connsiteY12" fmla="*/ 193186 h 1583736"/>
              <a:gd name="connsiteX13" fmla="*/ 2330590 w 2772596"/>
              <a:gd name="connsiteY13" fmla="*/ 257480 h 1583736"/>
              <a:gd name="connsiteX14" fmla="*/ 2733020 w 2772596"/>
              <a:gd name="connsiteY14" fmla="*/ 205092 h 1583736"/>
              <a:gd name="connsiteX15" fmla="*/ 2695791 w 2772596"/>
              <a:gd name="connsiteY15" fmla="*/ 559163 h 1583736"/>
              <a:gd name="connsiteX16" fmla="*/ 1806380 w 2772596"/>
              <a:gd name="connsiteY16" fmla="*/ 1573012 h 1583736"/>
              <a:gd name="connsiteX17" fmla="*/ 7331 w 2772596"/>
              <a:gd name="connsiteY17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2025790 w 2772596"/>
              <a:gd name="connsiteY5" fmla="*/ 271766 h 1583736"/>
              <a:gd name="connsiteX6" fmla="*/ 1930540 w 2772596"/>
              <a:gd name="connsiteY6" fmla="*/ 359873 h 1583736"/>
              <a:gd name="connsiteX7" fmla="*/ 2140089 w 2772596"/>
              <a:gd name="connsiteY7" fmla="*/ 271766 h 1583736"/>
              <a:gd name="connsiteX8" fmla="*/ 2063890 w 2772596"/>
              <a:gd name="connsiteY8" fmla="*/ 202710 h 1583736"/>
              <a:gd name="connsiteX9" fmla="*/ 2113895 w 2772596"/>
              <a:gd name="connsiteY9" fmla="*/ 202710 h 1583736"/>
              <a:gd name="connsiteX10" fmla="*/ 2221051 w 2772596"/>
              <a:gd name="connsiteY10" fmla="*/ 97935 h 1583736"/>
              <a:gd name="connsiteX11" fmla="*/ 2271057 w 2772596"/>
              <a:gd name="connsiteY11" fmla="*/ 305 h 1583736"/>
              <a:gd name="connsiteX12" fmla="*/ 2235339 w 2772596"/>
              <a:gd name="connsiteY12" fmla="*/ 114604 h 1583736"/>
              <a:gd name="connsiteX13" fmla="*/ 2161521 w 2772596"/>
              <a:gd name="connsiteY13" fmla="*/ 193186 h 1583736"/>
              <a:gd name="connsiteX14" fmla="*/ 2330590 w 2772596"/>
              <a:gd name="connsiteY14" fmla="*/ 257480 h 1583736"/>
              <a:gd name="connsiteX15" fmla="*/ 2733020 w 2772596"/>
              <a:gd name="connsiteY15" fmla="*/ 205092 h 1583736"/>
              <a:gd name="connsiteX16" fmla="*/ 2695791 w 2772596"/>
              <a:gd name="connsiteY16" fmla="*/ 559163 h 1583736"/>
              <a:gd name="connsiteX17" fmla="*/ 1806380 w 2772596"/>
              <a:gd name="connsiteY17" fmla="*/ 1573012 h 1583736"/>
              <a:gd name="connsiteX18" fmla="*/ 7331 w 2772596"/>
              <a:gd name="connsiteY18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140089 w 2772596"/>
              <a:gd name="connsiteY8" fmla="*/ 271766 h 1583736"/>
              <a:gd name="connsiteX9" fmla="*/ 2063890 w 2772596"/>
              <a:gd name="connsiteY9" fmla="*/ 202710 h 1583736"/>
              <a:gd name="connsiteX10" fmla="*/ 2113895 w 2772596"/>
              <a:gd name="connsiteY10" fmla="*/ 202710 h 1583736"/>
              <a:gd name="connsiteX11" fmla="*/ 2221051 w 2772596"/>
              <a:gd name="connsiteY11" fmla="*/ 97935 h 1583736"/>
              <a:gd name="connsiteX12" fmla="*/ 2271057 w 2772596"/>
              <a:gd name="connsiteY12" fmla="*/ 305 h 1583736"/>
              <a:gd name="connsiteX13" fmla="*/ 2235339 w 2772596"/>
              <a:gd name="connsiteY13" fmla="*/ 114604 h 1583736"/>
              <a:gd name="connsiteX14" fmla="*/ 2161521 w 2772596"/>
              <a:gd name="connsiteY14" fmla="*/ 193186 h 1583736"/>
              <a:gd name="connsiteX15" fmla="*/ 2330590 w 2772596"/>
              <a:gd name="connsiteY15" fmla="*/ 257480 h 1583736"/>
              <a:gd name="connsiteX16" fmla="*/ 2733020 w 2772596"/>
              <a:gd name="connsiteY16" fmla="*/ 205092 h 1583736"/>
              <a:gd name="connsiteX17" fmla="*/ 2695791 w 2772596"/>
              <a:gd name="connsiteY17" fmla="*/ 559163 h 1583736"/>
              <a:gd name="connsiteX18" fmla="*/ 1806380 w 2772596"/>
              <a:gd name="connsiteY18" fmla="*/ 1573012 h 1583736"/>
              <a:gd name="connsiteX19" fmla="*/ 7331 w 2772596"/>
              <a:gd name="connsiteY19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044840 w 2772596"/>
              <a:gd name="connsiteY8" fmla="*/ 331298 h 1583736"/>
              <a:gd name="connsiteX9" fmla="*/ 2140089 w 2772596"/>
              <a:gd name="connsiteY9" fmla="*/ 271766 h 1583736"/>
              <a:gd name="connsiteX10" fmla="*/ 2063890 w 2772596"/>
              <a:gd name="connsiteY10" fmla="*/ 202710 h 1583736"/>
              <a:gd name="connsiteX11" fmla="*/ 2113895 w 2772596"/>
              <a:gd name="connsiteY11" fmla="*/ 202710 h 1583736"/>
              <a:gd name="connsiteX12" fmla="*/ 2221051 w 2772596"/>
              <a:gd name="connsiteY12" fmla="*/ 97935 h 1583736"/>
              <a:gd name="connsiteX13" fmla="*/ 2271057 w 2772596"/>
              <a:gd name="connsiteY13" fmla="*/ 305 h 1583736"/>
              <a:gd name="connsiteX14" fmla="*/ 2235339 w 2772596"/>
              <a:gd name="connsiteY14" fmla="*/ 114604 h 1583736"/>
              <a:gd name="connsiteX15" fmla="*/ 2161521 w 2772596"/>
              <a:gd name="connsiteY15" fmla="*/ 193186 h 1583736"/>
              <a:gd name="connsiteX16" fmla="*/ 2330590 w 2772596"/>
              <a:gd name="connsiteY16" fmla="*/ 257480 h 1583736"/>
              <a:gd name="connsiteX17" fmla="*/ 2733020 w 2772596"/>
              <a:gd name="connsiteY17" fmla="*/ 205092 h 1583736"/>
              <a:gd name="connsiteX18" fmla="*/ 2695791 w 2772596"/>
              <a:gd name="connsiteY18" fmla="*/ 559163 h 1583736"/>
              <a:gd name="connsiteX19" fmla="*/ 1806380 w 2772596"/>
              <a:gd name="connsiteY19" fmla="*/ 1573012 h 1583736"/>
              <a:gd name="connsiteX20" fmla="*/ 7331 w 2772596"/>
              <a:gd name="connsiteY20" fmla="*/ 1047319 h 1583736"/>
              <a:gd name="connsiteX0" fmla="*/ 7331 w 2772596"/>
              <a:gd name="connsiteY0" fmla="*/ 1047319 h 1583736"/>
              <a:gd name="connsiteX1" fmla="*/ 1182827 w 2772596"/>
              <a:gd name="connsiteY1" fmla="*/ 340823 h 1583736"/>
              <a:gd name="connsiteX2" fmla="*/ 1496817 w 2772596"/>
              <a:gd name="connsiteY2" fmla="*/ 250164 h 1583736"/>
              <a:gd name="connsiteX3" fmla="*/ 1637646 w 2772596"/>
              <a:gd name="connsiteY3" fmla="*/ 188423 h 1583736"/>
              <a:gd name="connsiteX4" fmla="*/ 1792427 w 2772596"/>
              <a:gd name="connsiteY4" fmla="*/ 183660 h 1583736"/>
              <a:gd name="connsiteX5" fmla="*/ 1863865 w 2772596"/>
              <a:gd name="connsiteY5" fmla="*/ 309866 h 1583736"/>
              <a:gd name="connsiteX6" fmla="*/ 2025790 w 2772596"/>
              <a:gd name="connsiteY6" fmla="*/ 271766 h 1583736"/>
              <a:gd name="connsiteX7" fmla="*/ 1930540 w 2772596"/>
              <a:gd name="connsiteY7" fmla="*/ 359873 h 1583736"/>
              <a:gd name="connsiteX8" fmla="*/ 2044840 w 2772596"/>
              <a:gd name="connsiteY8" fmla="*/ 331298 h 1583736"/>
              <a:gd name="connsiteX9" fmla="*/ 2140089 w 2772596"/>
              <a:gd name="connsiteY9" fmla="*/ 271766 h 1583736"/>
              <a:gd name="connsiteX10" fmla="*/ 2063890 w 2772596"/>
              <a:gd name="connsiteY10" fmla="*/ 264623 h 1583736"/>
              <a:gd name="connsiteX11" fmla="*/ 2063890 w 2772596"/>
              <a:gd name="connsiteY11" fmla="*/ 202710 h 1583736"/>
              <a:gd name="connsiteX12" fmla="*/ 2113895 w 2772596"/>
              <a:gd name="connsiteY12" fmla="*/ 202710 h 1583736"/>
              <a:gd name="connsiteX13" fmla="*/ 2221051 w 2772596"/>
              <a:gd name="connsiteY13" fmla="*/ 97935 h 1583736"/>
              <a:gd name="connsiteX14" fmla="*/ 2271057 w 2772596"/>
              <a:gd name="connsiteY14" fmla="*/ 305 h 1583736"/>
              <a:gd name="connsiteX15" fmla="*/ 2235339 w 2772596"/>
              <a:gd name="connsiteY15" fmla="*/ 114604 h 1583736"/>
              <a:gd name="connsiteX16" fmla="*/ 2161521 w 2772596"/>
              <a:gd name="connsiteY16" fmla="*/ 193186 h 1583736"/>
              <a:gd name="connsiteX17" fmla="*/ 2330590 w 2772596"/>
              <a:gd name="connsiteY17" fmla="*/ 257480 h 1583736"/>
              <a:gd name="connsiteX18" fmla="*/ 2733020 w 2772596"/>
              <a:gd name="connsiteY18" fmla="*/ 205092 h 1583736"/>
              <a:gd name="connsiteX19" fmla="*/ 2695791 w 2772596"/>
              <a:gd name="connsiteY19" fmla="*/ 559163 h 1583736"/>
              <a:gd name="connsiteX20" fmla="*/ 1806380 w 2772596"/>
              <a:gd name="connsiteY20" fmla="*/ 1573012 h 1583736"/>
              <a:gd name="connsiteX21" fmla="*/ 7331 w 2772596"/>
              <a:gd name="connsiteY21" fmla="*/ 1047319 h 1583736"/>
              <a:gd name="connsiteX0" fmla="*/ 20758 w 2786023"/>
              <a:gd name="connsiteY0" fmla="*/ 1047319 h 1583675"/>
              <a:gd name="connsiteX1" fmla="*/ 862879 w 2786023"/>
              <a:gd name="connsiteY1" fmla="*/ 357491 h 1583675"/>
              <a:gd name="connsiteX2" fmla="*/ 1196254 w 2786023"/>
              <a:gd name="connsiteY2" fmla="*/ 340823 h 1583675"/>
              <a:gd name="connsiteX3" fmla="*/ 1510244 w 2786023"/>
              <a:gd name="connsiteY3" fmla="*/ 250164 h 1583675"/>
              <a:gd name="connsiteX4" fmla="*/ 1651073 w 2786023"/>
              <a:gd name="connsiteY4" fmla="*/ 188423 h 1583675"/>
              <a:gd name="connsiteX5" fmla="*/ 1805854 w 2786023"/>
              <a:gd name="connsiteY5" fmla="*/ 183660 h 1583675"/>
              <a:gd name="connsiteX6" fmla="*/ 1877292 w 2786023"/>
              <a:gd name="connsiteY6" fmla="*/ 309866 h 1583675"/>
              <a:gd name="connsiteX7" fmla="*/ 2039217 w 2786023"/>
              <a:gd name="connsiteY7" fmla="*/ 271766 h 1583675"/>
              <a:gd name="connsiteX8" fmla="*/ 1943967 w 2786023"/>
              <a:gd name="connsiteY8" fmla="*/ 359873 h 1583675"/>
              <a:gd name="connsiteX9" fmla="*/ 2058267 w 2786023"/>
              <a:gd name="connsiteY9" fmla="*/ 331298 h 1583675"/>
              <a:gd name="connsiteX10" fmla="*/ 2153516 w 2786023"/>
              <a:gd name="connsiteY10" fmla="*/ 271766 h 1583675"/>
              <a:gd name="connsiteX11" fmla="*/ 2077317 w 2786023"/>
              <a:gd name="connsiteY11" fmla="*/ 264623 h 1583675"/>
              <a:gd name="connsiteX12" fmla="*/ 2077317 w 2786023"/>
              <a:gd name="connsiteY12" fmla="*/ 202710 h 1583675"/>
              <a:gd name="connsiteX13" fmla="*/ 2127322 w 2786023"/>
              <a:gd name="connsiteY13" fmla="*/ 202710 h 1583675"/>
              <a:gd name="connsiteX14" fmla="*/ 2234478 w 2786023"/>
              <a:gd name="connsiteY14" fmla="*/ 97935 h 1583675"/>
              <a:gd name="connsiteX15" fmla="*/ 2284484 w 2786023"/>
              <a:gd name="connsiteY15" fmla="*/ 305 h 1583675"/>
              <a:gd name="connsiteX16" fmla="*/ 2248766 w 2786023"/>
              <a:gd name="connsiteY16" fmla="*/ 114604 h 1583675"/>
              <a:gd name="connsiteX17" fmla="*/ 2174948 w 2786023"/>
              <a:gd name="connsiteY17" fmla="*/ 193186 h 1583675"/>
              <a:gd name="connsiteX18" fmla="*/ 2344017 w 2786023"/>
              <a:gd name="connsiteY18" fmla="*/ 257480 h 1583675"/>
              <a:gd name="connsiteX19" fmla="*/ 2746447 w 2786023"/>
              <a:gd name="connsiteY19" fmla="*/ 205092 h 1583675"/>
              <a:gd name="connsiteX20" fmla="*/ 2709218 w 2786023"/>
              <a:gd name="connsiteY20" fmla="*/ 559163 h 1583675"/>
              <a:gd name="connsiteX21" fmla="*/ 1819807 w 2786023"/>
              <a:gd name="connsiteY21" fmla="*/ 1573012 h 1583675"/>
              <a:gd name="connsiteX22" fmla="*/ 20758 w 2786023"/>
              <a:gd name="connsiteY22" fmla="*/ 1047319 h 1583675"/>
              <a:gd name="connsiteX0" fmla="*/ 14137 w 2779402"/>
              <a:gd name="connsiteY0" fmla="*/ 1047319 h 1583429"/>
              <a:gd name="connsiteX1" fmla="*/ 968178 w 2779402"/>
              <a:gd name="connsiteY1" fmla="*/ 426549 h 1583429"/>
              <a:gd name="connsiteX2" fmla="*/ 856258 w 2779402"/>
              <a:gd name="connsiteY2" fmla="*/ 357491 h 1583429"/>
              <a:gd name="connsiteX3" fmla="*/ 1189633 w 2779402"/>
              <a:gd name="connsiteY3" fmla="*/ 340823 h 1583429"/>
              <a:gd name="connsiteX4" fmla="*/ 1503623 w 2779402"/>
              <a:gd name="connsiteY4" fmla="*/ 250164 h 1583429"/>
              <a:gd name="connsiteX5" fmla="*/ 1644452 w 2779402"/>
              <a:gd name="connsiteY5" fmla="*/ 188423 h 1583429"/>
              <a:gd name="connsiteX6" fmla="*/ 1799233 w 2779402"/>
              <a:gd name="connsiteY6" fmla="*/ 183660 h 1583429"/>
              <a:gd name="connsiteX7" fmla="*/ 1870671 w 2779402"/>
              <a:gd name="connsiteY7" fmla="*/ 309866 h 1583429"/>
              <a:gd name="connsiteX8" fmla="*/ 2032596 w 2779402"/>
              <a:gd name="connsiteY8" fmla="*/ 271766 h 1583429"/>
              <a:gd name="connsiteX9" fmla="*/ 1937346 w 2779402"/>
              <a:gd name="connsiteY9" fmla="*/ 359873 h 1583429"/>
              <a:gd name="connsiteX10" fmla="*/ 2051646 w 2779402"/>
              <a:gd name="connsiteY10" fmla="*/ 331298 h 1583429"/>
              <a:gd name="connsiteX11" fmla="*/ 2146895 w 2779402"/>
              <a:gd name="connsiteY11" fmla="*/ 271766 h 1583429"/>
              <a:gd name="connsiteX12" fmla="*/ 2070696 w 2779402"/>
              <a:gd name="connsiteY12" fmla="*/ 264623 h 1583429"/>
              <a:gd name="connsiteX13" fmla="*/ 2070696 w 2779402"/>
              <a:gd name="connsiteY13" fmla="*/ 202710 h 1583429"/>
              <a:gd name="connsiteX14" fmla="*/ 2120701 w 2779402"/>
              <a:gd name="connsiteY14" fmla="*/ 202710 h 1583429"/>
              <a:gd name="connsiteX15" fmla="*/ 2227857 w 2779402"/>
              <a:gd name="connsiteY15" fmla="*/ 97935 h 1583429"/>
              <a:gd name="connsiteX16" fmla="*/ 2277863 w 2779402"/>
              <a:gd name="connsiteY16" fmla="*/ 305 h 1583429"/>
              <a:gd name="connsiteX17" fmla="*/ 2242145 w 2779402"/>
              <a:gd name="connsiteY17" fmla="*/ 114604 h 1583429"/>
              <a:gd name="connsiteX18" fmla="*/ 2168327 w 2779402"/>
              <a:gd name="connsiteY18" fmla="*/ 193186 h 1583429"/>
              <a:gd name="connsiteX19" fmla="*/ 2337396 w 2779402"/>
              <a:gd name="connsiteY19" fmla="*/ 257480 h 1583429"/>
              <a:gd name="connsiteX20" fmla="*/ 2739826 w 2779402"/>
              <a:gd name="connsiteY20" fmla="*/ 205092 h 1583429"/>
              <a:gd name="connsiteX21" fmla="*/ 2702597 w 2779402"/>
              <a:gd name="connsiteY21" fmla="*/ 559163 h 1583429"/>
              <a:gd name="connsiteX22" fmla="*/ 1813186 w 2779402"/>
              <a:gd name="connsiteY22" fmla="*/ 1573012 h 1583429"/>
              <a:gd name="connsiteX23" fmla="*/ 14137 w 2779402"/>
              <a:gd name="connsiteY23" fmla="*/ 1047319 h 1583429"/>
              <a:gd name="connsiteX0" fmla="*/ 14137 w 2779402"/>
              <a:gd name="connsiteY0" fmla="*/ 1047319 h 1583429"/>
              <a:gd name="connsiteX1" fmla="*/ 968178 w 2779402"/>
              <a:gd name="connsiteY1" fmla="*/ 426549 h 1583429"/>
              <a:gd name="connsiteX2" fmla="*/ 868164 w 2779402"/>
              <a:gd name="connsiteY2" fmla="*/ 417024 h 1583429"/>
              <a:gd name="connsiteX3" fmla="*/ 856258 w 2779402"/>
              <a:gd name="connsiteY3" fmla="*/ 357491 h 1583429"/>
              <a:gd name="connsiteX4" fmla="*/ 1189633 w 2779402"/>
              <a:gd name="connsiteY4" fmla="*/ 340823 h 1583429"/>
              <a:gd name="connsiteX5" fmla="*/ 1503623 w 2779402"/>
              <a:gd name="connsiteY5" fmla="*/ 250164 h 1583429"/>
              <a:gd name="connsiteX6" fmla="*/ 1644452 w 2779402"/>
              <a:gd name="connsiteY6" fmla="*/ 188423 h 1583429"/>
              <a:gd name="connsiteX7" fmla="*/ 1799233 w 2779402"/>
              <a:gd name="connsiteY7" fmla="*/ 183660 h 1583429"/>
              <a:gd name="connsiteX8" fmla="*/ 1870671 w 2779402"/>
              <a:gd name="connsiteY8" fmla="*/ 309866 h 1583429"/>
              <a:gd name="connsiteX9" fmla="*/ 2032596 w 2779402"/>
              <a:gd name="connsiteY9" fmla="*/ 271766 h 1583429"/>
              <a:gd name="connsiteX10" fmla="*/ 1937346 w 2779402"/>
              <a:gd name="connsiteY10" fmla="*/ 359873 h 1583429"/>
              <a:gd name="connsiteX11" fmla="*/ 2051646 w 2779402"/>
              <a:gd name="connsiteY11" fmla="*/ 331298 h 1583429"/>
              <a:gd name="connsiteX12" fmla="*/ 2146895 w 2779402"/>
              <a:gd name="connsiteY12" fmla="*/ 271766 h 1583429"/>
              <a:gd name="connsiteX13" fmla="*/ 2070696 w 2779402"/>
              <a:gd name="connsiteY13" fmla="*/ 264623 h 1583429"/>
              <a:gd name="connsiteX14" fmla="*/ 2070696 w 2779402"/>
              <a:gd name="connsiteY14" fmla="*/ 202710 h 1583429"/>
              <a:gd name="connsiteX15" fmla="*/ 2120701 w 2779402"/>
              <a:gd name="connsiteY15" fmla="*/ 202710 h 1583429"/>
              <a:gd name="connsiteX16" fmla="*/ 2227857 w 2779402"/>
              <a:gd name="connsiteY16" fmla="*/ 97935 h 1583429"/>
              <a:gd name="connsiteX17" fmla="*/ 2277863 w 2779402"/>
              <a:gd name="connsiteY17" fmla="*/ 305 h 1583429"/>
              <a:gd name="connsiteX18" fmla="*/ 2242145 w 2779402"/>
              <a:gd name="connsiteY18" fmla="*/ 114604 h 1583429"/>
              <a:gd name="connsiteX19" fmla="*/ 2168327 w 2779402"/>
              <a:gd name="connsiteY19" fmla="*/ 193186 h 1583429"/>
              <a:gd name="connsiteX20" fmla="*/ 2337396 w 2779402"/>
              <a:gd name="connsiteY20" fmla="*/ 257480 h 1583429"/>
              <a:gd name="connsiteX21" fmla="*/ 2739826 w 2779402"/>
              <a:gd name="connsiteY21" fmla="*/ 205092 h 1583429"/>
              <a:gd name="connsiteX22" fmla="*/ 2702597 w 2779402"/>
              <a:gd name="connsiteY22" fmla="*/ 559163 h 1583429"/>
              <a:gd name="connsiteX23" fmla="*/ 1813186 w 2779402"/>
              <a:gd name="connsiteY23" fmla="*/ 1573012 h 1583429"/>
              <a:gd name="connsiteX24" fmla="*/ 14137 w 2779402"/>
              <a:gd name="connsiteY24" fmla="*/ 1047319 h 1583429"/>
              <a:gd name="connsiteX0" fmla="*/ 18041 w 2783306"/>
              <a:gd name="connsiteY0" fmla="*/ 1047319 h 1582976"/>
              <a:gd name="connsiteX1" fmla="*/ 895881 w 2783306"/>
              <a:gd name="connsiteY1" fmla="*/ 562280 h 1582976"/>
              <a:gd name="connsiteX2" fmla="*/ 972082 w 2783306"/>
              <a:gd name="connsiteY2" fmla="*/ 426549 h 1582976"/>
              <a:gd name="connsiteX3" fmla="*/ 872068 w 2783306"/>
              <a:gd name="connsiteY3" fmla="*/ 417024 h 1582976"/>
              <a:gd name="connsiteX4" fmla="*/ 860162 w 2783306"/>
              <a:gd name="connsiteY4" fmla="*/ 357491 h 1582976"/>
              <a:gd name="connsiteX5" fmla="*/ 1193537 w 2783306"/>
              <a:gd name="connsiteY5" fmla="*/ 340823 h 1582976"/>
              <a:gd name="connsiteX6" fmla="*/ 1507527 w 2783306"/>
              <a:gd name="connsiteY6" fmla="*/ 250164 h 1582976"/>
              <a:gd name="connsiteX7" fmla="*/ 1648356 w 2783306"/>
              <a:gd name="connsiteY7" fmla="*/ 188423 h 1582976"/>
              <a:gd name="connsiteX8" fmla="*/ 1803137 w 2783306"/>
              <a:gd name="connsiteY8" fmla="*/ 183660 h 1582976"/>
              <a:gd name="connsiteX9" fmla="*/ 1874575 w 2783306"/>
              <a:gd name="connsiteY9" fmla="*/ 309866 h 1582976"/>
              <a:gd name="connsiteX10" fmla="*/ 2036500 w 2783306"/>
              <a:gd name="connsiteY10" fmla="*/ 271766 h 1582976"/>
              <a:gd name="connsiteX11" fmla="*/ 1941250 w 2783306"/>
              <a:gd name="connsiteY11" fmla="*/ 359873 h 1582976"/>
              <a:gd name="connsiteX12" fmla="*/ 2055550 w 2783306"/>
              <a:gd name="connsiteY12" fmla="*/ 331298 h 1582976"/>
              <a:gd name="connsiteX13" fmla="*/ 2150799 w 2783306"/>
              <a:gd name="connsiteY13" fmla="*/ 271766 h 1582976"/>
              <a:gd name="connsiteX14" fmla="*/ 2074600 w 2783306"/>
              <a:gd name="connsiteY14" fmla="*/ 264623 h 1582976"/>
              <a:gd name="connsiteX15" fmla="*/ 2074600 w 2783306"/>
              <a:gd name="connsiteY15" fmla="*/ 202710 h 1582976"/>
              <a:gd name="connsiteX16" fmla="*/ 2124605 w 2783306"/>
              <a:gd name="connsiteY16" fmla="*/ 202710 h 1582976"/>
              <a:gd name="connsiteX17" fmla="*/ 2231761 w 2783306"/>
              <a:gd name="connsiteY17" fmla="*/ 97935 h 1582976"/>
              <a:gd name="connsiteX18" fmla="*/ 2281767 w 2783306"/>
              <a:gd name="connsiteY18" fmla="*/ 305 h 1582976"/>
              <a:gd name="connsiteX19" fmla="*/ 2246049 w 2783306"/>
              <a:gd name="connsiteY19" fmla="*/ 114604 h 1582976"/>
              <a:gd name="connsiteX20" fmla="*/ 2172231 w 2783306"/>
              <a:gd name="connsiteY20" fmla="*/ 193186 h 1582976"/>
              <a:gd name="connsiteX21" fmla="*/ 2341300 w 2783306"/>
              <a:gd name="connsiteY21" fmla="*/ 257480 h 1582976"/>
              <a:gd name="connsiteX22" fmla="*/ 2743730 w 2783306"/>
              <a:gd name="connsiteY22" fmla="*/ 205092 h 1582976"/>
              <a:gd name="connsiteX23" fmla="*/ 2706501 w 2783306"/>
              <a:gd name="connsiteY23" fmla="*/ 559163 h 1582976"/>
              <a:gd name="connsiteX24" fmla="*/ 1817090 w 2783306"/>
              <a:gd name="connsiteY24" fmla="*/ 1573012 h 1582976"/>
              <a:gd name="connsiteX25" fmla="*/ 18041 w 2783306"/>
              <a:gd name="connsiteY25" fmla="*/ 1047319 h 1582976"/>
              <a:gd name="connsiteX0" fmla="*/ 36381 w 2801646"/>
              <a:gd name="connsiteY0" fmla="*/ 1047319 h 1583194"/>
              <a:gd name="connsiteX1" fmla="*/ 649902 w 2801646"/>
              <a:gd name="connsiteY1" fmla="*/ 495605 h 1583194"/>
              <a:gd name="connsiteX2" fmla="*/ 914221 w 2801646"/>
              <a:gd name="connsiteY2" fmla="*/ 562280 h 1583194"/>
              <a:gd name="connsiteX3" fmla="*/ 990422 w 2801646"/>
              <a:gd name="connsiteY3" fmla="*/ 426549 h 1583194"/>
              <a:gd name="connsiteX4" fmla="*/ 890408 w 2801646"/>
              <a:gd name="connsiteY4" fmla="*/ 417024 h 1583194"/>
              <a:gd name="connsiteX5" fmla="*/ 878502 w 2801646"/>
              <a:gd name="connsiteY5" fmla="*/ 357491 h 1583194"/>
              <a:gd name="connsiteX6" fmla="*/ 1211877 w 2801646"/>
              <a:gd name="connsiteY6" fmla="*/ 340823 h 1583194"/>
              <a:gd name="connsiteX7" fmla="*/ 1525867 w 2801646"/>
              <a:gd name="connsiteY7" fmla="*/ 250164 h 1583194"/>
              <a:gd name="connsiteX8" fmla="*/ 1666696 w 2801646"/>
              <a:gd name="connsiteY8" fmla="*/ 188423 h 1583194"/>
              <a:gd name="connsiteX9" fmla="*/ 1821477 w 2801646"/>
              <a:gd name="connsiteY9" fmla="*/ 183660 h 1583194"/>
              <a:gd name="connsiteX10" fmla="*/ 1892915 w 2801646"/>
              <a:gd name="connsiteY10" fmla="*/ 309866 h 1583194"/>
              <a:gd name="connsiteX11" fmla="*/ 2054840 w 2801646"/>
              <a:gd name="connsiteY11" fmla="*/ 271766 h 1583194"/>
              <a:gd name="connsiteX12" fmla="*/ 1959590 w 2801646"/>
              <a:gd name="connsiteY12" fmla="*/ 359873 h 1583194"/>
              <a:gd name="connsiteX13" fmla="*/ 2073890 w 2801646"/>
              <a:gd name="connsiteY13" fmla="*/ 331298 h 1583194"/>
              <a:gd name="connsiteX14" fmla="*/ 2169139 w 2801646"/>
              <a:gd name="connsiteY14" fmla="*/ 271766 h 1583194"/>
              <a:gd name="connsiteX15" fmla="*/ 2092940 w 2801646"/>
              <a:gd name="connsiteY15" fmla="*/ 264623 h 1583194"/>
              <a:gd name="connsiteX16" fmla="*/ 2092940 w 2801646"/>
              <a:gd name="connsiteY16" fmla="*/ 202710 h 1583194"/>
              <a:gd name="connsiteX17" fmla="*/ 2142945 w 2801646"/>
              <a:gd name="connsiteY17" fmla="*/ 202710 h 1583194"/>
              <a:gd name="connsiteX18" fmla="*/ 2250101 w 2801646"/>
              <a:gd name="connsiteY18" fmla="*/ 97935 h 1583194"/>
              <a:gd name="connsiteX19" fmla="*/ 2300107 w 2801646"/>
              <a:gd name="connsiteY19" fmla="*/ 305 h 1583194"/>
              <a:gd name="connsiteX20" fmla="*/ 2264389 w 2801646"/>
              <a:gd name="connsiteY20" fmla="*/ 114604 h 1583194"/>
              <a:gd name="connsiteX21" fmla="*/ 2190571 w 2801646"/>
              <a:gd name="connsiteY21" fmla="*/ 193186 h 1583194"/>
              <a:gd name="connsiteX22" fmla="*/ 2359640 w 2801646"/>
              <a:gd name="connsiteY22" fmla="*/ 257480 h 1583194"/>
              <a:gd name="connsiteX23" fmla="*/ 2762070 w 2801646"/>
              <a:gd name="connsiteY23" fmla="*/ 205092 h 1583194"/>
              <a:gd name="connsiteX24" fmla="*/ 2724841 w 2801646"/>
              <a:gd name="connsiteY24" fmla="*/ 559163 h 1583194"/>
              <a:gd name="connsiteX25" fmla="*/ 1835430 w 2801646"/>
              <a:gd name="connsiteY25" fmla="*/ 1573012 h 1583194"/>
              <a:gd name="connsiteX26" fmla="*/ 36381 w 2801646"/>
              <a:gd name="connsiteY26" fmla="*/ 1047319 h 1583194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726052 w 2877796"/>
              <a:gd name="connsiteY2" fmla="*/ 495605 h 1584182"/>
              <a:gd name="connsiteX3" fmla="*/ 990371 w 2877796"/>
              <a:gd name="connsiteY3" fmla="*/ 562280 h 1584182"/>
              <a:gd name="connsiteX4" fmla="*/ 1066572 w 2877796"/>
              <a:gd name="connsiteY4" fmla="*/ 426549 h 1584182"/>
              <a:gd name="connsiteX5" fmla="*/ 966558 w 2877796"/>
              <a:gd name="connsiteY5" fmla="*/ 417024 h 1584182"/>
              <a:gd name="connsiteX6" fmla="*/ 954652 w 2877796"/>
              <a:gd name="connsiteY6" fmla="*/ 357491 h 1584182"/>
              <a:gd name="connsiteX7" fmla="*/ 1288027 w 2877796"/>
              <a:gd name="connsiteY7" fmla="*/ 340823 h 1584182"/>
              <a:gd name="connsiteX8" fmla="*/ 1602017 w 2877796"/>
              <a:gd name="connsiteY8" fmla="*/ 250164 h 1584182"/>
              <a:gd name="connsiteX9" fmla="*/ 1742846 w 2877796"/>
              <a:gd name="connsiteY9" fmla="*/ 188423 h 1584182"/>
              <a:gd name="connsiteX10" fmla="*/ 1897627 w 2877796"/>
              <a:gd name="connsiteY10" fmla="*/ 183660 h 1584182"/>
              <a:gd name="connsiteX11" fmla="*/ 1969065 w 2877796"/>
              <a:gd name="connsiteY11" fmla="*/ 309866 h 1584182"/>
              <a:gd name="connsiteX12" fmla="*/ 2130990 w 2877796"/>
              <a:gd name="connsiteY12" fmla="*/ 271766 h 1584182"/>
              <a:gd name="connsiteX13" fmla="*/ 2035740 w 2877796"/>
              <a:gd name="connsiteY13" fmla="*/ 359873 h 1584182"/>
              <a:gd name="connsiteX14" fmla="*/ 2150040 w 2877796"/>
              <a:gd name="connsiteY14" fmla="*/ 331298 h 1584182"/>
              <a:gd name="connsiteX15" fmla="*/ 2245289 w 2877796"/>
              <a:gd name="connsiteY15" fmla="*/ 271766 h 1584182"/>
              <a:gd name="connsiteX16" fmla="*/ 2169090 w 2877796"/>
              <a:gd name="connsiteY16" fmla="*/ 264623 h 1584182"/>
              <a:gd name="connsiteX17" fmla="*/ 2169090 w 2877796"/>
              <a:gd name="connsiteY17" fmla="*/ 202710 h 1584182"/>
              <a:gd name="connsiteX18" fmla="*/ 2219095 w 2877796"/>
              <a:gd name="connsiteY18" fmla="*/ 202710 h 1584182"/>
              <a:gd name="connsiteX19" fmla="*/ 2326251 w 2877796"/>
              <a:gd name="connsiteY19" fmla="*/ 97935 h 1584182"/>
              <a:gd name="connsiteX20" fmla="*/ 2376257 w 2877796"/>
              <a:gd name="connsiteY20" fmla="*/ 305 h 1584182"/>
              <a:gd name="connsiteX21" fmla="*/ 2340539 w 2877796"/>
              <a:gd name="connsiteY21" fmla="*/ 114604 h 1584182"/>
              <a:gd name="connsiteX22" fmla="*/ 2266721 w 2877796"/>
              <a:gd name="connsiteY22" fmla="*/ 193186 h 1584182"/>
              <a:gd name="connsiteX23" fmla="*/ 2435790 w 2877796"/>
              <a:gd name="connsiteY23" fmla="*/ 257480 h 1584182"/>
              <a:gd name="connsiteX24" fmla="*/ 2838220 w 2877796"/>
              <a:gd name="connsiteY24" fmla="*/ 205092 h 1584182"/>
              <a:gd name="connsiteX25" fmla="*/ 2800991 w 2877796"/>
              <a:gd name="connsiteY25" fmla="*/ 559163 h 1584182"/>
              <a:gd name="connsiteX26" fmla="*/ 1911580 w 2877796"/>
              <a:gd name="connsiteY26" fmla="*/ 1573012 h 1584182"/>
              <a:gd name="connsiteX27" fmla="*/ 112531 w 2877796"/>
              <a:gd name="connsiteY27" fmla="*/ 1047319 h 1584182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430777 w 2877796"/>
              <a:gd name="connsiteY2" fmla="*/ 364636 h 1584182"/>
              <a:gd name="connsiteX3" fmla="*/ 726052 w 2877796"/>
              <a:gd name="connsiteY3" fmla="*/ 495605 h 1584182"/>
              <a:gd name="connsiteX4" fmla="*/ 990371 w 2877796"/>
              <a:gd name="connsiteY4" fmla="*/ 562280 h 1584182"/>
              <a:gd name="connsiteX5" fmla="*/ 1066572 w 2877796"/>
              <a:gd name="connsiteY5" fmla="*/ 426549 h 1584182"/>
              <a:gd name="connsiteX6" fmla="*/ 966558 w 2877796"/>
              <a:gd name="connsiteY6" fmla="*/ 417024 h 1584182"/>
              <a:gd name="connsiteX7" fmla="*/ 954652 w 2877796"/>
              <a:gd name="connsiteY7" fmla="*/ 357491 h 1584182"/>
              <a:gd name="connsiteX8" fmla="*/ 1288027 w 2877796"/>
              <a:gd name="connsiteY8" fmla="*/ 340823 h 1584182"/>
              <a:gd name="connsiteX9" fmla="*/ 1602017 w 2877796"/>
              <a:gd name="connsiteY9" fmla="*/ 250164 h 1584182"/>
              <a:gd name="connsiteX10" fmla="*/ 1742846 w 2877796"/>
              <a:gd name="connsiteY10" fmla="*/ 188423 h 1584182"/>
              <a:gd name="connsiteX11" fmla="*/ 1897627 w 2877796"/>
              <a:gd name="connsiteY11" fmla="*/ 183660 h 1584182"/>
              <a:gd name="connsiteX12" fmla="*/ 1969065 w 2877796"/>
              <a:gd name="connsiteY12" fmla="*/ 309866 h 1584182"/>
              <a:gd name="connsiteX13" fmla="*/ 2130990 w 2877796"/>
              <a:gd name="connsiteY13" fmla="*/ 271766 h 1584182"/>
              <a:gd name="connsiteX14" fmla="*/ 2035740 w 2877796"/>
              <a:gd name="connsiteY14" fmla="*/ 359873 h 1584182"/>
              <a:gd name="connsiteX15" fmla="*/ 2150040 w 2877796"/>
              <a:gd name="connsiteY15" fmla="*/ 331298 h 1584182"/>
              <a:gd name="connsiteX16" fmla="*/ 2245289 w 2877796"/>
              <a:gd name="connsiteY16" fmla="*/ 271766 h 1584182"/>
              <a:gd name="connsiteX17" fmla="*/ 2169090 w 2877796"/>
              <a:gd name="connsiteY17" fmla="*/ 264623 h 1584182"/>
              <a:gd name="connsiteX18" fmla="*/ 2169090 w 2877796"/>
              <a:gd name="connsiteY18" fmla="*/ 202710 h 1584182"/>
              <a:gd name="connsiteX19" fmla="*/ 2219095 w 2877796"/>
              <a:gd name="connsiteY19" fmla="*/ 202710 h 1584182"/>
              <a:gd name="connsiteX20" fmla="*/ 2326251 w 2877796"/>
              <a:gd name="connsiteY20" fmla="*/ 97935 h 1584182"/>
              <a:gd name="connsiteX21" fmla="*/ 2376257 w 2877796"/>
              <a:gd name="connsiteY21" fmla="*/ 305 h 1584182"/>
              <a:gd name="connsiteX22" fmla="*/ 2340539 w 2877796"/>
              <a:gd name="connsiteY22" fmla="*/ 114604 h 1584182"/>
              <a:gd name="connsiteX23" fmla="*/ 2266721 w 2877796"/>
              <a:gd name="connsiteY23" fmla="*/ 193186 h 1584182"/>
              <a:gd name="connsiteX24" fmla="*/ 2435790 w 2877796"/>
              <a:gd name="connsiteY24" fmla="*/ 257480 h 1584182"/>
              <a:gd name="connsiteX25" fmla="*/ 2838220 w 2877796"/>
              <a:gd name="connsiteY25" fmla="*/ 205092 h 1584182"/>
              <a:gd name="connsiteX26" fmla="*/ 2800991 w 2877796"/>
              <a:gd name="connsiteY26" fmla="*/ 559163 h 1584182"/>
              <a:gd name="connsiteX27" fmla="*/ 1911580 w 2877796"/>
              <a:gd name="connsiteY27" fmla="*/ 1573012 h 1584182"/>
              <a:gd name="connsiteX28" fmla="*/ 112531 w 2877796"/>
              <a:gd name="connsiteY28" fmla="*/ 1047319 h 1584182"/>
              <a:gd name="connsiteX0" fmla="*/ 112531 w 2877796"/>
              <a:gd name="connsiteY0" fmla="*/ 1047319 h 1584182"/>
              <a:gd name="connsiteX1" fmla="*/ 247421 w 2877796"/>
              <a:gd name="connsiteY1" fmla="*/ 224142 h 1584182"/>
              <a:gd name="connsiteX2" fmla="*/ 430777 w 2877796"/>
              <a:gd name="connsiteY2" fmla="*/ 364636 h 1584182"/>
              <a:gd name="connsiteX3" fmla="*/ 604608 w 2877796"/>
              <a:gd name="connsiteY3" fmla="*/ 250336 h 1584182"/>
              <a:gd name="connsiteX4" fmla="*/ 726052 w 2877796"/>
              <a:gd name="connsiteY4" fmla="*/ 495605 h 1584182"/>
              <a:gd name="connsiteX5" fmla="*/ 990371 w 2877796"/>
              <a:gd name="connsiteY5" fmla="*/ 562280 h 1584182"/>
              <a:gd name="connsiteX6" fmla="*/ 1066572 w 2877796"/>
              <a:gd name="connsiteY6" fmla="*/ 426549 h 1584182"/>
              <a:gd name="connsiteX7" fmla="*/ 966558 w 2877796"/>
              <a:gd name="connsiteY7" fmla="*/ 417024 h 1584182"/>
              <a:gd name="connsiteX8" fmla="*/ 954652 w 2877796"/>
              <a:gd name="connsiteY8" fmla="*/ 357491 h 1584182"/>
              <a:gd name="connsiteX9" fmla="*/ 1288027 w 2877796"/>
              <a:gd name="connsiteY9" fmla="*/ 340823 h 1584182"/>
              <a:gd name="connsiteX10" fmla="*/ 1602017 w 2877796"/>
              <a:gd name="connsiteY10" fmla="*/ 250164 h 1584182"/>
              <a:gd name="connsiteX11" fmla="*/ 1742846 w 2877796"/>
              <a:gd name="connsiteY11" fmla="*/ 188423 h 1584182"/>
              <a:gd name="connsiteX12" fmla="*/ 1897627 w 2877796"/>
              <a:gd name="connsiteY12" fmla="*/ 183660 h 1584182"/>
              <a:gd name="connsiteX13" fmla="*/ 1969065 w 2877796"/>
              <a:gd name="connsiteY13" fmla="*/ 309866 h 1584182"/>
              <a:gd name="connsiteX14" fmla="*/ 2130990 w 2877796"/>
              <a:gd name="connsiteY14" fmla="*/ 271766 h 1584182"/>
              <a:gd name="connsiteX15" fmla="*/ 2035740 w 2877796"/>
              <a:gd name="connsiteY15" fmla="*/ 359873 h 1584182"/>
              <a:gd name="connsiteX16" fmla="*/ 2150040 w 2877796"/>
              <a:gd name="connsiteY16" fmla="*/ 331298 h 1584182"/>
              <a:gd name="connsiteX17" fmla="*/ 2245289 w 2877796"/>
              <a:gd name="connsiteY17" fmla="*/ 271766 h 1584182"/>
              <a:gd name="connsiteX18" fmla="*/ 2169090 w 2877796"/>
              <a:gd name="connsiteY18" fmla="*/ 264623 h 1584182"/>
              <a:gd name="connsiteX19" fmla="*/ 2169090 w 2877796"/>
              <a:gd name="connsiteY19" fmla="*/ 202710 h 1584182"/>
              <a:gd name="connsiteX20" fmla="*/ 2219095 w 2877796"/>
              <a:gd name="connsiteY20" fmla="*/ 202710 h 1584182"/>
              <a:gd name="connsiteX21" fmla="*/ 2326251 w 2877796"/>
              <a:gd name="connsiteY21" fmla="*/ 97935 h 1584182"/>
              <a:gd name="connsiteX22" fmla="*/ 2376257 w 2877796"/>
              <a:gd name="connsiteY22" fmla="*/ 305 h 1584182"/>
              <a:gd name="connsiteX23" fmla="*/ 2340539 w 2877796"/>
              <a:gd name="connsiteY23" fmla="*/ 114604 h 1584182"/>
              <a:gd name="connsiteX24" fmla="*/ 2266721 w 2877796"/>
              <a:gd name="connsiteY24" fmla="*/ 193186 h 1584182"/>
              <a:gd name="connsiteX25" fmla="*/ 2435790 w 2877796"/>
              <a:gd name="connsiteY25" fmla="*/ 257480 h 1584182"/>
              <a:gd name="connsiteX26" fmla="*/ 2838220 w 2877796"/>
              <a:gd name="connsiteY26" fmla="*/ 205092 h 1584182"/>
              <a:gd name="connsiteX27" fmla="*/ 2800991 w 2877796"/>
              <a:gd name="connsiteY27" fmla="*/ 559163 h 1584182"/>
              <a:gd name="connsiteX28" fmla="*/ 1911580 w 2877796"/>
              <a:gd name="connsiteY28" fmla="*/ 1573012 h 1584182"/>
              <a:gd name="connsiteX29" fmla="*/ 112531 w 2877796"/>
              <a:gd name="connsiteY29" fmla="*/ 1047319 h 1584182"/>
              <a:gd name="connsiteX0" fmla="*/ 94241 w 2859506"/>
              <a:gd name="connsiteY0" fmla="*/ 1047319 h 1582886"/>
              <a:gd name="connsiteX1" fmla="*/ 250562 w 2859506"/>
              <a:gd name="connsiteY1" fmla="*/ 590855 h 1582886"/>
              <a:gd name="connsiteX2" fmla="*/ 229131 w 2859506"/>
              <a:gd name="connsiteY2" fmla="*/ 224142 h 1582886"/>
              <a:gd name="connsiteX3" fmla="*/ 412487 w 2859506"/>
              <a:gd name="connsiteY3" fmla="*/ 364636 h 1582886"/>
              <a:gd name="connsiteX4" fmla="*/ 586318 w 2859506"/>
              <a:gd name="connsiteY4" fmla="*/ 250336 h 1582886"/>
              <a:gd name="connsiteX5" fmla="*/ 707762 w 2859506"/>
              <a:gd name="connsiteY5" fmla="*/ 495605 h 1582886"/>
              <a:gd name="connsiteX6" fmla="*/ 972081 w 2859506"/>
              <a:gd name="connsiteY6" fmla="*/ 562280 h 1582886"/>
              <a:gd name="connsiteX7" fmla="*/ 1048282 w 2859506"/>
              <a:gd name="connsiteY7" fmla="*/ 426549 h 1582886"/>
              <a:gd name="connsiteX8" fmla="*/ 948268 w 2859506"/>
              <a:gd name="connsiteY8" fmla="*/ 417024 h 1582886"/>
              <a:gd name="connsiteX9" fmla="*/ 936362 w 2859506"/>
              <a:gd name="connsiteY9" fmla="*/ 357491 h 1582886"/>
              <a:gd name="connsiteX10" fmla="*/ 1269737 w 2859506"/>
              <a:gd name="connsiteY10" fmla="*/ 340823 h 1582886"/>
              <a:gd name="connsiteX11" fmla="*/ 1583727 w 2859506"/>
              <a:gd name="connsiteY11" fmla="*/ 250164 h 1582886"/>
              <a:gd name="connsiteX12" fmla="*/ 1724556 w 2859506"/>
              <a:gd name="connsiteY12" fmla="*/ 188423 h 1582886"/>
              <a:gd name="connsiteX13" fmla="*/ 1879337 w 2859506"/>
              <a:gd name="connsiteY13" fmla="*/ 183660 h 1582886"/>
              <a:gd name="connsiteX14" fmla="*/ 1950775 w 2859506"/>
              <a:gd name="connsiteY14" fmla="*/ 309866 h 1582886"/>
              <a:gd name="connsiteX15" fmla="*/ 2112700 w 2859506"/>
              <a:gd name="connsiteY15" fmla="*/ 271766 h 1582886"/>
              <a:gd name="connsiteX16" fmla="*/ 2017450 w 2859506"/>
              <a:gd name="connsiteY16" fmla="*/ 359873 h 1582886"/>
              <a:gd name="connsiteX17" fmla="*/ 2131750 w 2859506"/>
              <a:gd name="connsiteY17" fmla="*/ 331298 h 1582886"/>
              <a:gd name="connsiteX18" fmla="*/ 2226999 w 2859506"/>
              <a:gd name="connsiteY18" fmla="*/ 271766 h 1582886"/>
              <a:gd name="connsiteX19" fmla="*/ 2150800 w 2859506"/>
              <a:gd name="connsiteY19" fmla="*/ 264623 h 1582886"/>
              <a:gd name="connsiteX20" fmla="*/ 2150800 w 2859506"/>
              <a:gd name="connsiteY20" fmla="*/ 202710 h 1582886"/>
              <a:gd name="connsiteX21" fmla="*/ 2200805 w 2859506"/>
              <a:gd name="connsiteY21" fmla="*/ 202710 h 1582886"/>
              <a:gd name="connsiteX22" fmla="*/ 2307961 w 2859506"/>
              <a:gd name="connsiteY22" fmla="*/ 97935 h 1582886"/>
              <a:gd name="connsiteX23" fmla="*/ 2357967 w 2859506"/>
              <a:gd name="connsiteY23" fmla="*/ 305 h 1582886"/>
              <a:gd name="connsiteX24" fmla="*/ 2322249 w 2859506"/>
              <a:gd name="connsiteY24" fmla="*/ 114604 h 1582886"/>
              <a:gd name="connsiteX25" fmla="*/ 2248431 w 2859506"/>
              <a:gd name="connsiteY25" fmla="*/ 193186 h 1582886"/>
              <a:gd name="connsiteX26" fmla="*/ 2417500 w 2859506"/>
              <a:gd name="connsiteY26" fmla="*/ 257480 h 1582886"/>
              <a:gd name="connsiteX27" fmla="*/ 2819930 w 2859506"/>
              <a:gd name="connsiteY27" fmla="*/ 205092 h 1582886"/>
              <a:gd name="connsiteX28" fmla="*/ 2782701 w 2859506"/>
              <a:gd name="connsiteY28" fmla="*/ 559163 h 1582886"/>
              <a:gd name="connsiteX29" fmla="*/ 1893290 w 2859506"/>
              <a:gd name="connsiteY29" fmla="*/ 1573012 h 1582886"/>
              <a:gd name="connsiteX30" fmla="*/ 94241 w 2859506"/>
              <a:gd name="connsiteY30" fmla="*/ 1047319 h 1582886"/>
              <a:gd name="connsiteX0" fmla="*/ 110087 w 2875352"/>
              <a:gd name="connsiteY0" fmla="*/ 1047319 h 1582680"/>
              <a:gd name="connsiteX1" fmla="*/ 204496 w 2875352"/>
              <a:gd name="connsiteY1" fmla="*/ 657530 h 1582680"/>
              <a:gd name="connsiteX2" fmla="*/ 266408 w 2875352"/>
              <a:gd name="connsiteY2" fmla="*/ 590855 h 1582680"/>
              <a:gd name="connsiteX3" fmla="*/ 244977 w 2875352"/>
              <a:gd name="connsiteY3" fmla="*/ 224142 h 1582680"/>
              <a:gd name="connsiteX4" fmla="*/ 428333 w 2875352"/>
              <a:gd name="connsiteY4" fmla="*/ 364636 h 1582680"/>
              <a:gd name="connsiteX5" fmla="*/ 602164 w 2875352"/>
              <a:gd name="connsiteY5" fmla="*/ 250336 h 1582680"/>
              <a:gd name="connsiteX6" fmla="*/ 723608 w 2875352"/>
              <a:gd name="connsiteY6" fmla="*/ 495605 h 1582680"/>
              <a:gd name="connsiteX7" fmla="*/ 987927 w 2875352"/>
              <a:gd name="connsiteY7" fmla="*/ 562280 h 1582680"/>
              <a:gd name="connsiteX8" fmla="*/ 1064128 w 2875352"/>
              <a:gd name="connsiteY8" fmla="*/ 426549 h 1582680"/>
              <a:gd name="connsiteX9" fmla="*/ 964114 w 2875352"/>
              <a:gd name="connsiteY9" fmla="*/ 417024 h 1582680"/>
              <a:gd name="connsiteX10" fmla="*/ 952208 w 2875352"/>
              <a:gd name="connsiteY10" fmla="*/ 357491 h 1582680"/>
              <a:gd name="connsiteX11" fmla="*/ 1285583 w 2875352"/>
              <a:gd name="connsiteY11" fmla="*/ 340823 h 1582680"/>
              <a:gd name="connsiteX12" fmla="*/ 1599573 w 2875352"/>
              <a:gd name="connsiteY12" fmla="*/ 250164 h 1582680"/>
              <a:gd name="connsiteX13" fmla="*/ 1740402 w 2875352"/>
              <a:gd name="connsiteY13" fmla="*/ 188423 h 1582680"/>
              <a:gd name="connsiteX14" fmla="*/ 1895183 w 2875352"/>
              <a:gd name="connsiteY14" fmla="*/ 183660 h 1582680"/>
              <a:gd name="connsiteX15" fmla="*/ 1966621 w 2875352"/>
              <a:gd name="connsiteY15" fmla="*/ 309866 h 1582680"/>
              <a:gd name="connsiteX16" fmla="*/ 2128546 w 2875352"/>
              <a:gd name="connsiteY16" fmla="*/ 271766 h 1582680"/>
              <a:gd name="connsiteX17" fmla="*/ 2033296 w 2875352"/>
              <a:gd name="connsiteY17" fmla="*/ 359873 h 1582680"/>
              <a:gd name="connsiteX18" fmla="*/ 2147596 w 2875352"/>
              <a:gd name="connsiteY18" fmla="*/ 331298 h 1582680"/>
              <a:gd name="connsiteX19" fmla="*/ 2242845 w 2875352"/>
              <a:gd name="connsiteY19" fmla="*/ 271766 h 1582680"/>
              <a:gd name="connsiteX20" fmla="*/ 2166646 w 2875352"/>
              <a:gd name="connsiteY20" fmla="*/ 264623 h 1582680"/>
              <a:gd name="connsiteX21" fmla="*/ 2166646 w 2875352"/>
              <a:gd name="connsiteY21" fmla="*/ 202710 h 1582680"/>
              <a:gd name="connsiteX22" fmla="*/ 2216651 w 2875352"/>
              <a:gd name="connsiteY22" fmla="*/ 202710 h 1582680"/>
              <a:gd name="connsiteX23" fmla="*/ 2323807 w 2875352"/>
              <a:gd name="connsiteY23" fmla="*/ 97935 h 1582680"/>
              <a:gd name="connsiteX24" fmla="*/ 2373813 w 2875352"/>
              <a:gd name="connsiteY24" fmla="*/ 305 h 1582680"/>
              <a:gd name="connsiteX25" fmla="*/ 2338095 w 2875352"/>
              <a:gd name="connsiteY25" fmla="*/ 114604 h 1582680"/>
              <a:gd name="connsiteX26" fmla="*/ 2264277 w 2875352"/>
              <a:gd name="connsiteY26" fmla="*/ 193186 h 1582680"/>
              <a:gd name="connsiteX27" fmla="*/ 2433346 w 2875352"/>
              <a:gd name="connsiteY27" fmla="*/ 257480 h 1582680"/>
              <a:gd name="connsiteX28" fmla="*/ 2835776 w 2875352"/>
              <a:gd name="connsiteY28" fmla="*/ 205092 h 1582680"/>
              <a:gd name="connsiteX29" fmla="*/ 2798547 w 2875352"/>
              <a:gd name="connsiteY29" fmla="*/ 559163 h 1582680"/>
              <a:gd name="connsiteX30" fmla="*/ 1909136 w 2875352"/>
              <a:gd name="connsiteY30" fmla="*/ 1573012 h 1582680"/>
              <a:gd name="connsiteX31" fmla="*/ 110087 w 2875352"/>
              <a:gd name="connsiteY31" fmla="*/ 1047319 h 1582680"/>
              <a:gd name="connsiteX0" fmla="*/ 94912 w 2860177"/>
              <a:gd name="connsiteY0" fmla="*/ 1047319 h 1582168"/>
              <a:gd name="connsiteX1" fmla="*/ 244089 w 2860177"/>
              <a:gd name="connsiteY1" fmla="*/ 836124 h 1582168"/>
              <a:gd name="connsiteX2" fmla="*/ 189321 w 2860177"/>
              <a:gd name="connsiteY2" fmla="*/ 657530 h 1582168"/>
              <a:gd name="connsiteX3" fmla="*/ 251233 w 2860177"/>
              <a:gd name="connsiteY3" fmla="*/ 590855 h 1582168"/>
              <a:gd name="connsiteX4" fmla="*/ 229802 w 2860177"/>
              <a:gd name="connsiteY4" fmla="*/ 224142 h 1582168"/>
              <a:gd name="connsiteX5" fmla="*/ 413158 w 2860177"/>
              <a:gd name="connsiteY5" fmla="*/ 364636 h 1582168"/>
              <a:gd name="connsiteX6" fmla="*/ 586989 w 2860177"/>
              <a:gd name="connsiteY6" fmla="*/ 250336 h 1582168"/>
              <a:gd name="connsiteX7" fmla="*/ 708433 w 2860177"/>
              <a:gd name="connsiteY7" fmla="*/ 495605 h 1582168"/>
              <a:gd name="connsiteX8" fmla="*/ 972752 w 2860177"/>
              <a:gd name="connsiteY8" fmla="*/ 562280 h 1582168"/>
              <a:gd name="connsiteX9" fmla="*/ 1048953 w 2860177"/>
              <a:gd name="connsiteY9" fmla="*/ 426549 h 1582168"/>
              <a:gd name="connsiteX10" fmla="*/ 948939 w 2860177"/>
              <a:gd name="connsiteY10" fmla="*/ 417024 h 1582168"/>
              <a:gd name="connsiteX11" fmla="*/ 937033 w 2860177"/>
              <a:gd name="connsiteY11" fmla="*/ 357491 h 1582168"/>
              <a:gd name="connsiteX12" fmla="*/ 1270408 w 2860177"/>
              <a:gd name="connsiteY12" fmla="*/ 340823 h 1582168"/>
              <a:gd name="connsiteX13" fmla="*/ 1584398 w 2860177"/>
              <a:gd name="connsiteY13" fmla="*/ 250164 h 1582168"/>
              <a:gd name="connsiteX14" fmla="*/ 1725227 w 2860177"/>
              <a:gd name="connsiteY14" fmla="*/ 188423 h 1582168"/>
              <a:gd name="connsiteX15" fmla="*/ 1880008 w 2860177"/>
              <a:gd name="connsiteY15" fmla="*/ 183660 h 1582168"/>
              <a:gd name="connsiteX16" fmla="*/ 1951446 w 2860177"/>
              <a:gd name="connsiteY16" fmla="*/ 309866 h 1582168"/>
              <a:gd name="connsiteX17" fmla="*/ 2113371 w 2860177"/>
              <a:gd name="connsiteY17" fmla="*/ 271766 h 1582168"/>
              <a:gd name="connsiteX18" fmla="*/ 2018121 w 2860177"/>
              <a:gd name="connsiteY18" fmla="*/ 359873 h 1582168"/>
              <a:gd name="connsiteX19" fmla="*/ 2132421 w 2860177"/>
              <a:gd name="connsiteY19" fmla="*/ 331298 h 1582168"/>
              <a:gd name="connsiteX20" fmla="*/ 2227670 w 2860177"/>
              <a:gd name="connsiteY20" fmla="*/ 271766 h 1582168"/>
              <a:gd name="connsiteX21" fmla="*/ 2151471 w 2860177"/>
              <a:gd name="connsiteY21" fmla="*/ 264623 h 1582168"/>
              <a:gd name="connsiteX22" fmla="*/ 2151471 w 2860177"/>
              <a:gd name="connsiteY22" fmla="*/ 202710 h 1582168"/>
              <a:gd name="connsiteX23" fmla="*/ 2201476 w 2860177"/>
              <a:gd name="connsiteY23" fmla="*/ 202710 h 1582168"/>
              <a:gd name="connsiteX24" fmla="*/ 2308632 w 2860177"/>
              <a:gd name="connsiteY24" fmla="*/ 97935 h 1582168"/>
              <a:gd name="connsiteX25" fmla="*/ 2358638 w 2860177"/>
              <a:gd name="connsiteY25" fmla="*/ 305 h 1582168"/>
              <a:gd name="connsiteX26" fmla="*/ 2322920 w 2860177"/>
              <a:gd name="connsiteY26" fmla="*/ 114604 h 1582168"/>
              <a:gd name="connsiteX27" fmla="*/ 2249102 w 2860177"/>
              <a:gd name="connsiteY27" fmla="*/ 193186 h 1582168"/>
              <a:gd name="connsiteX28" fmla="*/ 2418171 w 2860177"/>
              <a:gd name="connsiteY28" fmla="*/ 257480 h 1582168"/>
              <a:gd name="connsiteX29" fmla="*/ 2820601 w 2860177"/>
              <a:gd name="connsiteY29" fmla="*/ 205092 h 1582168"/>
              <a:gd name="connsiteX30" fmla="*/ 2783372 w 2860177"/>
              <a:gd name="connsiteY30" fmla="*/ 559163 h 1582168"/>
              <a:gd name="connsiteX31" fmla="*/ 1893961 w 2860177"/>
              <a:gd name="connsiteY31" fmla="*/ 1573012 h 1582168"/>
              <a:gd name="connsiteX32" fmla="*/ 94912 w 2860177"/>
              <a:gd name="connsiteY32" fmla="*/ 1047319 h 1582168"/>
              <a:gd name="connsiteX0" fmla="*/ 26682 w 2791947"/>
              <a:gd name="connsiteY0" fmla="*/ 1047319 h 1574418"/>
              <a:gd name="connsiteX1" fmla="*/ 175859 w 2791947"/>
              <a:gd name="connsiteY1" fmla="*/ 836124 h 1574418"/>
              <a:gd name="connsiteX2" fmla="*/ 121091 w 2791947"/>
              <a:gd name="connsiteY2" fmla="*/ 657530 h 1574418"/>
              <a:gd name="connsiteX3" fmla="*/ 183003 w 2791947"/>
              <a:gd name="connsiteY3" fmla="*/ 590855 h 1574418"/>
              <a:gd name="connsiteX4" fmla="*/ 161572 w 2791947"/>
              <a:gd name="connsiteY4" fmla="*/ 224142 h 1574418"/>
              <a:gd name="connsiteX5" fmla="*/ 344928 w 2791947"/>
              <a:gd name="connsiteY5" fmla="*/ 364636 h 1574418"/>
              <a:gd name="connsiteX6" fmla="*/ 518759 w 2791947"/>
              <a:gd name="connsiteY6" fmla="*/ 250336 h 1574418"/>
              <a:gd name="connsiteX7" fmla="*/ 640203 w 2791947"/>
              <a:gd name="connsiteY7" fmla="*/ 495605 h 1574418"/>
              <a:gd name="connsiteX8" fmla="*/ 904522 w 2791947"/>
              <a:gd name="connsiteY8" fmla="*/ 562280 h 1574418"/>
              <a:gd name="connsiteX9" fmla="*/ 980723 w 2791947"/>
              <a:gd name="connsiteY9" fmla="*/ 426549 h 1574418"/>
              <a:gd name="connsiteX10" fmla="*/ 880709 w 2791947"/>
              <a:gd name="connsiteY10" fmla="*/ 417024 h 1574418"/>
              <a:gd name="connsiteX11" fmla="*/ 868803 w 2791947"/>
              <a:gd name="connsiteY11" fmla="*/ 357491 h 1574418"/>
              <a:gd name="connsiteX12" fmla="*/ 1202178 w 2791947"/>
              <a:gd name="connsiteY12" fmla="*/ 340823 h 1574418"/>
              <a:gd name="connsiteX13" fmla="*/ 1516168 w 2791947"/>
              <a:gd name="connsiteY13" fmla="*/ 250164 h 1574418"/>
              <a:gd name="connsiteX14" fmla="*/ 1656997 w 2791947"/>
              <a:gd name="connsiteY14" fmla="*/ 188423 h 1574418"/>
              <a:gd name="connsiteX15" fmla="*/ 1811778 w 2791947"/>
              <a:gd name="connsiteY15" fmla="*/ 183660 h 1574418"/>
              <a:gd name="connsiteX16" fmla="*/ 1883216 w 2791947"/>
              <a:gd name="connsiteY16" fmla="*/ 309866 h 1574418"/>
              <a:gd name="connsiteX17" fmla="*/ 2045141 w 2791947"/>
              <a:gd name="connsiteY17" fmla="*/ 271766 h 1574418"/>
              <a:gd name="connsiteX18" fmla="*/ 1949891 w 2791947"/>
              <a:gd name="connsiteY18" fmla="*/ 359873 h 1574418"/>
              <a:gd name="connsiteX19" fmla="*/ 2064191 w 2791947"/>
              <a:gd name="connsiteY19" fmla="*/ 331298 h 1574418"/>
              <a:gd name="connsiteX20" fmla="*/ 2159440 w 2791947"/>
              <a:gd name="connsiteY20" fmla="*/ 271766 h 1574418"/>
              <a:gd name="connsiteX21" fmla="*/ 2083241 w 2791947"/>
              <a:gd name="connsiteY21" fmla="*/ 264623 h 1574418"/>
              <a:gd name="connsiteX22" fmla="*/ 2083241 w 2791947"/>
              <a:gd name="connsiteY22" fmla="*/ 202710 h 1574418"/>
              <a:gd name="connsiteX23" fmla="*/ 2133246 w 2791947"/>
              <a:gd name="connsiteY23" fmla="*/ 202710 h 1574418"/>
              <a:gd name="connsiteX24" fmla="*/ 2240402 w 2791947"/>
              <a:gd name="connsiteY24" fmla="*/ 97935 h 1574418"/>
              <a:gd name="connsiteX25" fmla="*/ 2290408 w 2791947"/>
              <a:gd name="connsiteY25" fmla="*/ 305 h 1574418"/>
              <a:gd name="connsiteX26" fmla="*/ 2254690 w 2791947"/>
              <a:gd name="connsiteY26" fmla="*/ 114604 h 1574418"/>
              <a:gd name="connsiteX27" fmla="*/ 2180872 w 2791947"/>
              <a:gd name="connsiteY27" fmla="*/ 193186 h 1574418"/>
              <a:gd name="connsiteX28" fmla="*/ 2349941 w 2791947"/>
              <a:gd name="connsiteY28" fmla="*/ 257480 h 1574418"/>
              <a:gd name="connsiteX29" fmla="*/ 2752371 w 2791947"/>
              <a:gd name="connsiteY29" fmla="*/ 205092 h 1574418"/>
              <a:gd name="connsiteX30" fmla="*/ 2715142 w 2791947"/>
              <a:gd name="connsiteY30" fmla="*/ 559163 h 1574418"/>
              <a:gd name="connsiteX31" fmla="*/ 1825731 w 2791947"/>
              <a:gd name="connsiteY31" fmla="*/ 1573012 h 1574418"/>
              <a:gd name="connsiteX32" fmla="*/ 806891 w 2791947"/>
              <a:gd name="connsiteY32" fmla="*/ 786117 h 1574418"/>
              <a:gd name="connsiteX33" fmla="*/ 26682 w 2791947"/>
              <a:gd name="connsiteY33" fmla="*/ 1047319 h 1574418"/>
              <a:gd name="connsiteX0" fmla="*/ 26682 w 2791947"/>
              <a:gd name="connsiteY0" fmla="*/ 1047319 h 1575836"/>
              <a:gd name="connsiteX1" fmla="*/ 175859 w 2791947"/>
              <a:gd name="connsiteY1" fmla="*/ 836124 h 1575836"/>
              <a:gd name="connsiteX2" fmla="*/ 121091 w 2791947"/>
              <a:gd name="connsiteY2" fmla="*/ 657530 h 1575836"/>
              <a:gd name="connsiteX3" fmla="*/ 183003 w 2791947"/>
              <a:gd name="connsiteY3" fmla="*/ 590855 h 1575836"/>
              <a:gd name="connsiteX4" fmla="*/ 161572 w 2791947"/>
              <a:gd name="connsiteY4" fmla="*/ 224142 h 1575836"/>
              <a:gd name="connsiteX5" fmla="*/ 344928 w 2791947"/>
              <a:gd name="connsiteY5" fmla="*/ 364636 h 1575836"/>
              <a:gd name="connsiteX6" fmla="*/ 518759 w 2791947"/>
              <a:gd name="connsiteY6" fmla="*/ 250336 h 1575836"/>
              <a:gd name="connsiteX7" fmla="*/ 640203 w 2791947"/>
              <a:gd name="connsiteY7" fmla="*/ 495605 h 1575836"/>
              <a:gd name="connsiteX8" fmla="*/ 904522 w 2791947"/>
              <a:gd name="connsiteY8" fmla="*/ 562280 h 1575836"/>
              <a:gd name="connsiteX9" fmla="*/ 980723 w 2791947"/>
              <a:gd name="connsiteY9" fmla="*/ 426549 h 1575836"/>
              <a:gd name="connsiteX10" fmla="*/ 880709 w 2791947"/>
              <a:gd name="connsiteY10" fmla="*/ 417024 h 1575836"/>
              <a:gd name="connsiteX11" fmla="*/ 868803 w 2791947"/>
              <a:gd name="connsiteY11" fmla="*/ 357491 h 1575836"/>
              <a:gd name="connsiteX12" fmla="*/ 1202178 w 2791947"/>
              <a:gd name="connsiteY12" fmla="*/ 340823 h 1575836"/>
              <a:gd name="connsiteX13" fmla="*/ 1516168 w 2791947"/>
              <a:gd name="connsiteY13" fmla="*/ 250164 h 1575836"/>
              <a:gd name="connsiteX14" fmla="*/ 1656997 w 2791947"/>
              <a:gd name="connsiteY14" fmla="*/ 188423 h 1575836"/>
              <a:gd name="connsiteX15" fmla="*/ 1811778 w 2791947"/>
              <a:gd name="connsiteY15" fmla="*/ 183660 h 1575836"/>
              <a:gd name="connsiteX16" fmla="*/ 1883216 w 2791947"/>
              <a:gd name="connsiteY16" fmla="*/ 309866 h 1575836"/>
              <a:gd name="connsiteX17" fmla="*/ 2045141 w 2791947"/>
              <a:gd name="connsiteY17" fmla="*/ 271766 h 1575836"/>
              <a:gd name="connsiteX18" fmla="*/ 1949891 w 2791947"/>
              <a:gd name="connsiteY18" fmla="*/ 359873 h 1575836"/>
              <a:gd name="connsiteX19" fmla="*/ 2064191 w 2791947"/>
              <a:gd name="connsiteY19" fmla="*/ 331298 h 1575836"/>
              <a:gd name="connsiteX20" fmla="*/ 2159440 w 2791947"/>
              <a:gd name="connsiteY20" fmla="*/ 271766 h 1575836"/>
              <a:gd name="connsiteX21" fmla="*/ 2083241 w 2791947"/>
              <a:gd name="connsiteY21" fmla="*/ 264623 h 1575836"/>
              <a:gd name="connsiteX22" fmla="*/ 2083241 w 2791947"/>
              <a:gd name="connsiteY22" fmla="*/ 202710 h 1575836"/>
              <a:gd name="connsiteX23" fmla="*/ 2133246 w 2791947"/>
              <a:gd name="connsiteY23" fmla="*/ 202710 h 1575836"/>
              <a:gd name="connsiteX24" fmla="*/ 2240402 w 2791947"/>
              <a:gd name="connsiteY24" fmla="*/ 97935 h 1575836"/>
              <a:gd name="connsiteX25" fmla="*/ 2290408 w 2791947"/>
              <a:gd name="connsiteY25" fmla="*/ 305 h 1575836"/>
              <a:gd name="connsiteX26" fmla="*/ 2254690 w 2791947"/>
              <a:gd name="connsiteY26" fmla="*/ 114604 h 1575836"/>
              <a:gd name="connsiteX27" fmla="*/ 2180872 w 2791947"/>
              <a:gd name="connsiteY27" fmla="*/ 193186 h 1575836"/>
              <a:gd name="connsiteX28" fmla="*/ 2349941 w 2791947"/>
              <a:gd name="connsiteY28" fmla="*/ 257480 h 1575836"/>
              <a:gd name="connsiteX29" fmla="*/ 2752371 w 2791947"/>
              <a:gd name="connsiteY29" fmla="*/ 205092 h 1575836"/>
              <a:gd name="connsiteX30" fmla="*/ 2715142 w 2791947"/>
              <a:gd name="connsiteY30" fmla="*/ 559163 h 1575836"/>
              <a:gd name="connsiteX31" fmla="*/ 1825731 w 2791947"/>
              <a:gd name="connsiteY31" fmla="*/ 1573012 h 1575836"/>
              <a:gd name="connsiteX32" fmla="*/ 816416 w 2791947"/>
              <a:gd name="connsiteY32" fmla="*/ 859936 h 1575836"/>
              <a:gd name="connsiteX33" fmla="*/ 806891 w 2791947"/>
              <a:gd name="connsiteY33" fmla="*/ 786117 h 1575836"/>
              <a:gd name="connsiteX34" fmla="*/ 26682 w 2791947"/>
              <a:gd name="connsiteY34" fmla="*/ 1047319 h 1575836"/>
              <a:gd name="connsiteX0" fmla="*/ 26682 w 2791947"/>
              <a:gd name="connsiteY0" fmla="*/ 1047319 h 1636594"/>
              <a:gd name="connsiteX1" fmla="*/ 175859 w 2791947"/>
              <a:gd name="connsiteY1" fmla="*/ 836124 h 1636594"/>
              <a:gd name="connsiteX2" fmla="*/ 121091 w 2791947"/>
              <a:gd name="connsiteY2" fmla="*/ 657530 h 1636594"/>
              <a:gd name="connsiteX3" fmla="*/ 183003 w 2791947"/>
              <a:gd name="connsiteY3" fmla="*/ 590855 h 1636594"/>
              <a:gd name="connsiteX4" fmla="*/ 161572 w 2791947"/>
              <a:gd name="connsiteY4" fmla="*/ 224142 h 1636594"/>
              <a:gd name="connsiteX5" fmla="*/ 344928 w 2791947"/>
              <a:gd name="connsiteY5" fmla="*/ 364636 h 1636594"/>
              <a:gd name="connsiteX6" fmla="*/ 518759 w 2791947"/>
              <a:gd name="connsiteY6" fmla="*/ 250336 h 1636594"/>
              <a:gd name="connsiteX7" fmla="*/ 640203 w 2791947"/>
              <a:gd name="connsiteY7" fmla="*/ 495605 h 1636594"/>
              <a:gd name="connsiteX8" fmla="*/ 904522 w 2791947"/>
              <a:gd name="connsiteY8" fmla="*/ 562280 h 1636594"/>
              <a:gd name="connsiteX9" fmla="*/ 980723 w 2791947"/>
              <a:gd name="connsiteY9" fmla="*/ 426549 h 1636594"/>
              <a:gd name="connsiteX10" fmla="*/ 880709 w 2791947"/>
              <a:gd name="connsiteY10" fmla="*/ 417024 h 1636594"/>
              <a:gd name="connsiteX11" fmla="*/ 868803 w 2791947"/>
              <a:gd name="connsiteY11" fmla="*/ 357491 h 1636594"/>
              <a:gd name="connsiteX12" fmla="*/ 1202178 w 2791947"/>
              <a:gd name="connsiteY12" fmla="*/ 340823 h 1636594"/>
              <a:gd name="connsiteX13" fmla="*/ 1516168 w 2791947"/>
              <a:gd name="connsiteY13" fmla="*/ 250164 h 1636594"/>
              <a:gd name="connsiteX14" fmla="*/ 1656997 w 2791947"/>
              <a:gd name="connsiteY14" fmla="*/ 188423 h 1636594"/>
              <a:gd name="connsiteX15" fmla="*/ 1811778 w 2791947"/>
              <a:gd name="connsiteY15" fmla="*/ 183660 h 1636594"/>
              <a:gd name="connsiteX16" fmla="*/ 1883216 w 2791947"/>
              <a:gd name="connsiteY16" fmla="*/ 309866 h 1636594"/>
              <a:gd name="connsiteX17" fmla="*/ 2045141 w 2791947"/>
              <a:gd name="connsiteY17" fmla="*/ 271766 h 1636594"/>
              <a:gd name="connsiteX18" fmla="*/ 1949891 w 2791947"/>
              <a:gd name="connsiteY18" fmla="*/ 359873 h 1636594"/>
              <a:gd name="connsiteX19" fmla="*/ 2064191 w 2791947"/>
              <a:gd name="connsiteY19" fmla="*/ 331298 h 1636594"/>
              <a:gd name="connsiteX20" fmla="*/ 2159440 w 2791947"/>
              <a:gd name="connsiteY20" fmla="*/ 271766 h 1636594"/>
              <a:gd name="connsiteX21" fmla="*/ 2083241 w 2791947"/>
              <a:gd name="connsiteY21" fmla="*/ 264623 h 1636594"/>
              <a:gd name="connsiteX22" fmla="*/ 2083241 w 2791947"/>
              <a:gd name="connsiteY22" fmla="*/ 202710 h 1636594"/>
              <a:gd name="connsiteX23" fmla="*/ 2133246 w 2791947"/>
              <a:gd name="connsiteY23" fmla="*/ 202710 h 1636594"/>
              <a:gd name="connsiteX24" fmla="*/ 2240402 w 2791947"/>
              <a:gd name="connsiteY24" fmla="*/ 97935 h 1636594"/>
              <a:gd name="connsiteX25" fmla="*/ 2290408 w 2791947"/>
              <a:gd name="connsiteY25" fmla="*/ 305 h 1636594"/>
              <a:gd name="connsiteX26" fmla="*/ 2254690 w 2791947"/>
              <a:gd name="connsiteY26" fmla="*/ 114604 h 1636594"/>
              <a:gd name="connsiteX27" fmla="*/ 2180872 w 2791947"/>
              <a:gd name="connsiteY27" fmla="*/ 193186 h 1636594"/>
              <a:gd name="connsiteX28" fmla="*/ 2349941 w 2791947"/>
              <a:gd name="connsiteY28" fmla="*/ 257480 h 1636594"/>
              <a:gd name="connsiteX29" fmla="*/ 2752371 w 2791947"/>
              <a:gd name="connsiteY29" fmla="*/ 205092 h 1636594"/>
              <a:gd name="connsiteX30" fmla="*/ 2715142 w 2791947"/>
              <a:gd name="connsiteY30" fmla="*/ 559163 h 1636594"/>
              <a:gd name="connsiteX31" fmla="*/ 1825731 w 2791947"/>
              <a:gd name="connsiteY31" fmla="*/ 1573012 h 1636594"/>
              <a:gd name="connsiteX32" fmla="*/ 1430778 w 2791947"/>
              <a:gd name="connsiteY32" fmla="*/ 1457630 h 1636594"/>
              <a:gd name="connsiteX33" fmla="*/ 816416 w 2791947"/>
              <a:gd name="connsiteY33" fmla="*/ 859936 h 1636594"/>
              <a:gd name="connsiteX34" fmla="*/ 806891 w 2791947"/>
              <a:gd name="connsiteY34" fmla="*/ 786117 h 1636594"/>
              <a:gd name="connsiteX35" fmla="*/ 26682 w 2791947"/>
              <a:gd name="connsiteY35" fmla="*/ 1047319 h 1636594"/>
              <a:gd name="connsiteX0" fmla="*/ 26682 w 2781805"/>
              <a:gd name="connsiteY0" fmla="*/ 1047319 h 1606680"/>
              <a:gd name="connsiteX1" fmla="*/ 175859 w 2781805"/>
              <a:gd name="connsiteY1" fmla="*/ 836124 h 1606680"/>
              <a:gd name="connsiteX2" fmla="*/ 121091 w 2781805"/>
              <a:gd name="connsiteY2" fmla="*/ 657530 h 1606680"/>
              <a:gd name="connsiteX3" fmla="*/ 183003 w 2781805"/>
              <a:gd name="connsiteY3" fmla="*/ 590855 h 1606680"/>
              <a:gd name="connsiteX4" fmla="*/ 161572 w 2781805"/>
              <a:gd name="connsiteY4" fmla="*/ 224142 h 1606680"/>
              <a:gd name="connsiteX5" fmla="*/ 344928 w 2781805"/>
              <a:gd name="connsiteY5" fmla="*/ 364636 h 1606680"/>
              <a:gd name="connsiteX6" fmla="*/ 518759 w 2781805"/>
              <a:gd name="connsiteY6" fmla="*/ 250336 h 1606680"/>
              <a:gd name="connsiteX7" fmla="*/ 640203 w 2781805"/>
              <a:gd name="connsiteY7" fmla="*/ 495605 h 1606680"/>
              <a:gd name="connsiteX8" fmla="*/ 904522 w 2781805"/>
              <a:gd name="connsiteY8" fmla="*/ 562280 h 1606680"/>
              <a:gd name="connsiteX9" fmla="*/ 980723 w 2781805"/>
              <a:gd name="connsiteY9" fmla="*/ 426549 h 1606680"/>
              <a:gd name="connsiteX10" fmla="*/ 880709 w 2781805"/>
              <a:gd name="connsiteY10" fmla="*/ 417024 h 1606680"/>
              <a:gd name="connsiteX11" fmla="*/ 868803 w 2781805"/>
              <a:gd name="connsiteY11" fmla="*/ 357491 h 1606680"/>
              <a:gd name="connsiteX12" fmla="*/ 1202178 w 2781805"/>
              <a:gd name="connsiteY12" fmla="*/ 340823 h 1606680"/>
              <a:gd name="connsiteX13" fmla="*/ 1516168 w 2781805"/>
              <a:gd name="connsiteY13" fmla="*/ 250164 h 1606680"/>
              <a:gd name="connsiteX14" fmla="*/ 1656997 w 2781805"/>
              <a:gd name="connsiteY14" fmla="*/ 188423 h 1606680"/>
              <a:gd name="connsiteX15" fmla="*/ 1811778 w 2781805"/>
              <a:gd name="connsiteY15" fmla="*/ 183660 h 1606680"/>
              <a:gd name="connsiteX16" fmla="*/ 1883216 w 2781805"/>
              <a:gd name="connsiteY16" fmla="*/ 309866 h 1606680"/>
              <a:gd name="connsiteX17" fmla="*/ 2045141 w 2781805"/>
              <a:gd name="connsiteY17" fmla="*/ 271766 h 1606680"/>
              <a:gd name="connsiteX18" fmla="*/ 1949891 w 2781805"/>
              <a:gd name="connsiteY18" fmla="*/ 359873 h 1606680"/>
              <a:gd name="connsiteX19" fmla="*/ 2064191 w 2781805"/>
              <a:gd name="connsiteY19" fmla="*/ 331298 h 1606680"/>
              <a:gd name="connsiteX20" fmla="*/ 2159440 w 2781805"/>
              <a:gd name="connsiteY20" fmla="*/ 271766 h 1606680"/>
              <a:gd name="connsiteX21" fmla="*/ 2083241 w 2781805"/>
              <a:gd name="connsiteY21" fmla="*/ 264623 h 1606680"/>
              <a:gd name="connsiteX22" fmla="*/ 2083241 w 2781805"/>
              <a:gd name="connsiteY22" fmla="*/ 202710 h 1606680"/>
              <a:gd name="connsiteX23" fmla="*/ 2133246 w 2781805"/>
              <a:gd name="connsiteY23" fmla="*/ 202710 h 1606680"/>
              <a:gd name="connsiteX24" fmla="*/ 2240402 w 2781805"/>
              <a:gd name="connsiteY24" fmla="*/ 97935 h 1606680"/>
              <a:gd name="connsiteX25" fmla="*/ 2290408 w 2781805"/>
              <a:gd name="connsiteY25" fmla="*/ 305 h 1606680"/>
              <a:gd name="connsiteX26" fmla="*/ 2254690 w 2781805"/>
              <a:gd name="connsiteY26" fmla="*/ 114604 h 1606680"/>
              <a:gd name="connsiteX27" fmla="*/ 2180872 w 2781805"/>
              <a:gd name="connsiteY27" fmla="*/ 193186 h 1606680"/>
              <a:gd name="connsiteX28" fmla="*/ 2349941 w 2781805"/>
              <a:gd name="connsiteY28" fmla="*/ 257480 h 1606680"/>
              <a:gd name="connsiteX29" fmla="*/ 2752371 w 2781805"/>
              <a:gd name="connsiteY29" fmla="*/ 205092 h 1606680"/>
              <a:gd name="connsiteX30" fmla="*/ 2715142 w 2781805"/>
              <a:gd name="connsiteY30" fmla="*/ 559163 h 1606680"/>
              <a:gd name="connsiteX31" fmla="*/ 2647597 w 2781805"/>
              <a:gd name="connsiteY31" fmla="*/ 967092 h 1606680"/>
              <a:gd name="connsiteX32" fmla="*/ 1825731 w 2781805"/>
              <a:gd name="connsiteY32" fmla="*/ 1573012 h 1606680"/>
              <a:gd name="connsiteX33" fmla="*/ 1430778 w 2781805"/>
              <a:gd name="connsiteY33" fmla="*/ 1457630 h 1606680"/>
              <a:gd name="connsiteX34" fmla="*/ 816416 w 2781805"/>
              <a:gd name="connsiteY34" fmla="*/ 859936 h 1606680"/>
              <a:gd name="connsiteX35" fmla="*/ 806891 w 2781805"/>
              <a:gd name="connsiteY35" fmla="*/ 786117 h 1606680"/>
              <a:gd name="connsiteX36" fmla="*/ 26682 w 2781805"/>
              <a:gd name="connsiteY36" fmla="*/ 1047319 h 1606680"/>
              <a:gd name="connsiteX0" fmla="*/ 26682 w 2781805"/>
              <a:gd name="connsiteY0" fmla="*/ 1047319 h 1599754"/>
              <a:gd name="connsiteX1" fmla="*/ 175859 w 2781805"/>
              <a:gd name="connsiteY1" fmla="*/ 836124 h 1599754"/>
              <a:gd name="connsiteX2" fmla="*/ 121091 w 2781805"/>
              <a:gd name="connsiteY2" fmla="*/ 657530 h 1599754"/>
              <a:gd name="connsiteX3" fmla="*/ 183003 w 2781805"/>
              <a:gd name="connsiteY3" fmla="*/ 590855 h 1599754"/>
              <a:gd name="connsiteX4" fmla="*/ 161572 w 2781805"/>
              <a:gd name="connsiteY4" fmla="*/ 224142 h 1599754"/>
              <a:gd name="connsiteX5" fmla="*/ 344928 w 2781805"/>
              <a:gd name="connsiteY5" fmla="*/ 364636 h 1599754"/>
              <a:gd name="connsiteX6" fmla="*/ 518759 w 2781805"/>
              <a:gd name="connsiteY6" fmla="*/ 250336 h 1599754"/>
              <a:gd name="connsiteX7" fmla="*/ 640203 w 2781805"/>
              <a:gd name="connsiteY7" fmla="*/ 495605 h 1599754"/>
              <a:gd name="connsiteX8" fmla="*/ 904522 w 2781805"/>
              <a:gd name="connsiteY8" fmla="*/ 562280 h 1599754"/>
              <a:gd name="connsiteX9" fmla="*/ 980723 w 2781805"/>
              <a:gd name="connsiteY9" fmla="*/ 426549 h 1599754"/>
              <a:gd name="connsiteX10" fmla="*/ 880709 w 2781805"/>
              <a:gd name="connsiteY10" fmla="*/ 417024 h 1599754"/>
              <a:gd name="connsiteX11" fmla="*/ 868803 w 2781805"/>
              <a:gd name="connsiteY11" fmla="*/ 357491 h 1599754"/>
              <a:gd name="connsiteX12" fmla="*/ 1202178 w 2781805"/>
              <a:gd name="connsiteY12" fmla="*/ 340823 h 1599754"/>
              <a:gd name="connsiteX13" fmla="*/ 1516168 w 2781805"/>
              <a:gd name="connsiteY13" fmla="*/ 250164 h 1599754"/>
              <a:gd name="connsiteX14" fmla="*/ 1656997 w 2781805"/>
              <a:gd name="connsiteY14" fmla="*/ 188423 h 1599754"/>
              <a:gd name="connsiteX15" fmla="*/ 1811778 w 2781805"/>
              <a:gd name="connsiteY15" fmla="*/ 183660 h 1599754"/>
              <a:gd name="connsiteX16" fmla="*/ 1883216 w 2781805"/>
              <a:gd name="connsiteY16" fmla="*/ 309866 h 1599754"/>
              <a:gd name="connsiteX17" fmla="*/ 2045141 w 2781805"/>
              <a:gd name="connsiteY17" fmla="*/ 271766 h 1599754"/>
              <a:gd name="connsiteX18" fmla="*/ 1949891 w 2781805"/>
              <a:gd name="connsiteY18" fmla="*/ 359873 h 1599754"/>
              <a:gd name="connsiteX19" fmla="*/ 2064191 w 2781805"/>
              <a:gd name="connsiteY19" fmla="*/ 331298 h 1599754"/>
              <a:gd name="connsiteX20" fmla="*/ 2159440 w 2781805"/>
              <a:gd name="connsiteY20" fmla="*/ 271766 h 1599754"/>
              <a:gd name="connsiteX21" fmla="*/ 2083241 w 2781805"/>
              <a:gd name="connsiteY21" fmla="*/ 264623 h 1599754"/>
              <a:gd name="connsiteX22" fmla="*/ 2083241 w 2781805"/>
              <a:gd name="connsiteY22" fmla="*/ 202710 h 1599754"/>
              <a:gd name="connsiteX23" fmla="*/ 2133246 w 2781805"/>
              <a:gd name="connsiteY23" fmla="*/ 202710 h 1599754"/>
              <a:gd name="connsiteX24" fmla="*/ 2240402 w 2781805"/>
              <a:gd name="connsiteY24" fmla="*/ 97935 h 1599754"/>
              <a:gd name="connsiteX25" fmla="*/ 2290408 w 2781805"/>
              <a:gd name="connsiteY25" fmla="*/ 305 h 1599754"/>
              <a:gd name="connsiteX26" fmla="*/ 2254690 w 2781805"/>
              <a:gd name="connsiteY26" fmla="*/ 114604 h 1599754"/>
              <a:gd name="connsiteX27" fmla="*/ 2180872 w 2781805"/>
              <a:gd name="connsiteY27" fmla="*/ 193186 h 1599754"/>
              <a:gd name="connsiteX28" fmla="*/ 2349941 w 2781805"/>
              <a:gd name="connsiteY28" fmla="*/ 257480 h 1599754"/>
              <a:gd name="connsiteX29" fmla="*/ 2752371 w 2781805"/>
              <a:gd name="connsiteY29" fmla="*/ 205092 h 1599754"/>
              <a:gd name="connsiteX30" fmla="*/ 2715142 w 2781805"/>
              <a:gd name="connsiteY30" fmla="*/ 559163 h 1599754"/>
              <a:gd name="connsiteX31" fmla="*/ 2647597 w 2781805"/>
              <a:gd name="connsiteY31" fmla="*/ 967092 h 1599754"/>
              <a:gd name="connsiteX32" fmla="*/ 2292791 w 2781805"/>
              <a:gd name="connsiteY32" fmla="*/ 1062342 h 1599754"/>
              <a:gd name="connsiteX33" fmla="*/ 1825731 w 2781805"/>
              <a:gd name="connsiteY33" fmla="*/ 1573012 h 1599754"/>
              <a:gd name="connsiteX34" fmla="*/ 1430778 w 2781805"/>
              <a:gd name="connsiteY34" fmla="*/ 1457630 h 1599754"/>
              <a:gd name="connsiteX35" fmla="*/ 816416 w 2781805"/>
              <a:gd name="connsiteY35" fmla="*/ 859936 h 1599754"/>
              <a:gd name="connsiteX36" fmla="*/ 806891 w 2781805"/>
              <a:gd name="connsiteY36" fmla="*/ 786117 h 1599754"/>
              <a:gd name="connsiteX37" fmla="*/ 26682 w 2781805"/>
              <a:gd name="connsiteY37" fmla="*/ 1047319 h 1599754"/>
              <a:gd name="connsiteX0" fmla="*/ 26682 w 2781805"/>
              <a:gd name="connsiteY0" fmla="*/ 1047319 h 1593564"/>
              <a:gd name="connsiteX1" fmla="*/ 175859 w 2781805"/>
              <a:gd name="connsiteY1" fmla="*/ 836124 h 1593564"/>
              <a:gd name="connsiteX2" fmla="*/ 121091 w 2781805"/>
              <a:gd name="connsiteY2" fmla="*/ 657530 h 1593564"/>
              <a:gd name="connsiteX3" fmla="*/ 183003 w 2781805"/>
              <a:gd name="connsiteY3" fmla="*/ 590855 h 1593564"/>
              <a:gd name="connsiteX4" fmla="*/ 161572 w 2781805"/>
              <a:gd name="connsiteY4" fmla="*/ 224142 h 1593564"/>
              <a:gd name="connsiteX5" fmla="*/ 344928 w 2781805"/>
              <a:gd name="connsiteY5" fmla="*/ 364636 h 1593564"/>
              <a:gd name="connsiteX6" fmla="*/ 518759 w 2781805"/>
              <a:gd name="connsiteY6" fmla="*/ 250336 h 1593564"/>
              <a:gd name="connsiteX7" fmla="*/ 640203 w 2781805"/>
              <a:gd name="connsiteY7" fmla="*/ 495605 h 1593564"/>
              <a:gd name="connsiteX8" fmla="*/ 904522 w 2781805"/>
              <a:gd name="connsiteY8" fmla="*/ 562280 h 1593564"/>
              <a:gd name="connsiteX9" fmla="*/ 980723 w 2781805"/>
              <a:gd name="connsiteY9" fmla="*/ 426549 h 1593564"/>
              <a:gd name="connsiteX10" fmla="*/ 880709 w 2781805"/>
              <a:gd name="connsiteY10" fmla="*/ 417024 h 1593564"/>
              <a:gd name="connsiteX11" fmla="*/ 868803 w 2781805"/>
              <a:gd name="connsiteY11" fmla="*/ 357491 h 1593564"/>
              <a:gd name="connsiteX12" fmla="*/ 1202178 w 2781805"/>
              <a:gd name="connsiteY12" fmla="*/ 340823 h 1593564"/>
              <a:gd name="connsiteX13" fmla="*/ 1516168 w 2781805"/>
              <a:gd name="connsiteY13" fmla="*/ 250164 h 1593564"/>
              <a:gd name="connsiteX14" fmla="*/ 1656997 w 2781805"/>
              <a:gd name="connsiteY14" fmla="*/ 188423 h 1593564"/>
              <a:gd name="connsiteX15" fmla="*/ 1811778 w 2781805"/>
              <a:gd name="connsiteY15" fmla="*/ 183660 h 1593564"/>
              <a:gd name="connsiteX16" fmla="*/ 1883216 w 2781805"/>
              <a:gd name="connsiteY16" fmla="*/ 309866 h 1593564"/>
              <a:gd name="connsiteX17" fmla="*/ 2045141 w 2781805"/>
              <a:gd name="connsiteY17" fmla="*/ 271766 h 1593564"/>
              <a:gd name="connsiteX18" fmla="*/ 1949891 w 2781805"/>
              <a:gd name="connsiteY18" fmla="*/ 359873 h 1593564"/>
              <a:gd name="connsiteX19" fmla="*/ 2064191 w 2781805"/>
              <a:gd name="connsiteY19" fmla="*/ 331298 h 1593564"/>
              <a:gd name="connsiteX20" fmla="*/ 2159440 w 2781805"/>
              <a:gd name="connsiteY20" fmla="*/ 271766 h 1593564"/>
              <a:gd name="connsiteX21" fmla="*/ 2083241 w 2781805"/>
              <a:gd name="connsiteY21" fmla="*/ 264623 h 1593564"/>
              <a:gd name="connsiteX22" fmla="*/ 2083241 w 2781805"/>
              <a:gd name="connsiteY22" fmla="*/ 202710 h 1593564"/>
              <a:gd name="connsiteX23" fmla="*/ 2133246 w 2781805"/>
              <a:gd name="connsiteY23" fmla="*/ 202710 h 1593564"/>
              <a:gd name="connsiteX24" fmla="*/ 2240402 w 2781805"/>
              <a:gd name="connsiteY24" fmla="*/ 97935 h 1593564"/>
              <a:gd name="connsiteX25" fmla="*/ 2290408 w 2781805"/>
              <a:gd name="connsiteY25" fmla="*/ 305 h 1593564"/>
              <a:gd name="connsiteX26" fmla="*/ 2254690 w 2781805"/>
              <a:gd name="connsiteY26" fmla="*/ 114604 h 1593564"/>
              <a:gd name="connsiteX27" fmla="*/ 2180872 w 2781805"/>
              <a:gd name="connsiteY27" fmla="*/ 193186 h 1593564"/>
              <a:gd name="connsiteX28" fmla="*/ 2349941 w 2781805"/>
              <a:gd name="connsiteY28" fmla="*/ 257480 h 1593564"/>
              <a:gd name="connsiteX29" fmla="*/ 2752371 w 2781805"/>
              <a:gd name="connsiteY29" fmla="*/ 205092 h 1593564"/>
              <a:gd name="connsiteX30" fmla="*/ 2715142 w 2781805"/>
              <a:gd name="connsiteY30" fmla="*/ 559163 h 1593564"/>
              <a:gd name="connsiteX31" fmla="*/ 2647597 w 2781805"/>
              <a:gd name="connsiteY31" fmla="*/ 967092 h 1593564"/>
              <a:gd name="connsiteX32" fmla="*/ 2292791 w 2781805"/>
              <a:gd name="connsiteY32" fmla="*/ 1062342 h 1593564"/>
              <a:gd name="connsiteX33" fmla="*/ 2059428 w 2781805"/>
              <a:gd name="connsiteY33" fmla="*/ 1148067 h 1593564"/>
              <a:gd name="connsiteX34" fmla="*/ 1825731 w 2781805"/>
              <a:gd name="connsiteY34" fmla="*/ 1573012 h 1593564"/>
              <a:gd name="connsiteX35" fmla="*/ 1430778 w 2781805"/>
              <a:gd name="connsiteY35" fmla="*/ 1457630 h 1593564"/>
              <a:gd name="connsiteX36" fmla="*/ 816416 w 2781805"/>
              <a:gd name="connsiteY36" fmla="*/ 859936 h 1593564"/>
              <a:gd name="connsiteX37" fmla="*/ 806891 w 2781805"/>
              <a:gd name="connsiteY37" fmla="*/ 786117 h 1593564"/>
              <a:gd name="connsiteX38" fmla="*/ 26682 w 2781805"/>
              <a:gd name="connsiteY38" fmla="*/ 1047319 h 1593564"/>
              <a:gd name="connsiteX0" fmla="*/ 26682 w 2781805"/>
              <a:gd name="connsiteY0" fmla="*/ 1047319 h 1579347"/>
              <a:gd name="connsiteX1" fmla="*/ 175859 w 2781805"/>
              <a:gd name="connsiteY1" fmla="*/ 836124 h 1579347"/>
              <a:gd name="connsiteX2" fmla="*/ 121091 w 2781805"/>
              <a:gd name="connsiteY2" fmla="*/ 657530 h 1579347"/>
              <a:gd name="connsiteX3" fmla="*/ 183003 w 2781805"/>
              <a:gd name="connsiteY3" fmla="*/ 590855 h 1579347"/>
              <a:gd name="connsiteX4" fmla="*/ 161572 w 2781805"/>
              <a:gd name="connsiteY4" fmla="*/ 224142 h 1579347"/>
              <a:gd name="connsiteX5" fmla="*/ 344928 w 2781805"/>
              <a:gd name="connsiteY5" fmla="*/ 364636 h 1579347"/>
              <a:gd name="connsiteX6" fmla="*/ 518759 w 2781805"/>
              <a:gd name="connsiteY6" fmla="*/ 250336 h 1579347"/>
              <a:gd name="connsiteX7" fmla="*/ 640203 w 2781805"/>
              <a:gd name="connsiteY7" fmla="*/ 495605 h 1579347"/>
              <a:gd name="connsiteX8" fmla="*/ 904522 w 2781805"/>
              <a:gd name="connsiteY8" fmla="*/ 562280 h 1579347"/>
              <a:gd name="connsiteX9" fmla="*/ 980723 w 2781805"/>
              <a:gd name="connsiteY9" fmla="*/ 426549 h 1579347"/>
              <a:gd name="connsiteX10" fmla="*/ 880709 w 2781805"/>
              <a:gd name="connsiteY10" fmla="*/ 417024 h 1579347"/>
              <a:gd name="connsiteX11" fmla="*/ 868803 w 2781805"/>
              <a:gd name="connsiteY11" fmla="*/ 357491 h 1579347"/>
              <a:gd name="connsiteX12" fmla="*/ 1202178 w 2781805"/>
              <a:gd name="connsiteY12" fmla="*/ 340823 h 1579347"/>
              <a:gd name="connsiteX13" fmla="*/ 1516168 w 2781805"/>
              <a:gd name="connsiteY13" fmla="*/ 250164 h 1579347"/>
              <a:gd name="connsiteX14" fmla="*/ 1656997 w 2781805"/>
              <a:gd name="connsiteY14" fmla="*/ 188423 h 1579347"/>
              <a:gd name="connsiteX15" fmla="*/ 1811778 w 2781805"/>
              <a:gd name="connsiteY15" fmla="*/ 183660 h 1579347"/>
              <a:gd name="connsiteX16" fmla="*/ 1883216 w 2781805"/>
              <a:gd name="connsiteY16" fmla="*/ 309866 h 1579347"/>
              <a:gd name="connsiteX17" fmla="*/ 2045141 w 2781805"/>
              <a:gd name="connsiteY17" fmla="*/ 271766 h 1579347"/>
              <a:gd name="connsiteX18" fmla="*/ 1949891 w 2781805"/>
              <a:gd name="connsiteY18" fmla="*/ 359873 h 1579347"/>
              <a:gd name="connsiteX19" fmla="*/ 2064191 w 2781805"/>
              <a:gd name="connsiteY19" fmla="*/ 331298 h 1579347"/>
              <a:gd name="connsiteX20" fmla="*/ 2159440 w 2781805"/>
              <a:gd name="connsiteY20" fmla="*/ 271766 h 1579347"/>
              <a:gd name="connsiteX21" fmla="*/ 2083241 w 2781805"/>
              <a:gd name="connsiteY21" fmla="*/ 264623 h 1579347"/>
              <a:gd name="connsiteX22" fmla="*/ 2083241 w 2781805"/>
              <a:gd name="connsiteY22" fmla="*/ 202710 h 1579347"/>
              <a:gd name="connsiteX23" fmla="*/ 2133246 w 2781805"/>
              <a:gd name="connsiteY23" fmla="*/ 202710 h 1579347"/>
              <a:gd name="connsiteX24" fmla="*/ 2240402 w 2781805"/>
              <a:gd name="connsiteY24" fmla="*/ 97935 h 1579347"/>
              <a:gd name="connsiteX25" fmla="*/ 2290408 w 2781805"/>
              <a:gd name="connsiteY25" fmla="*/ 305 h 1579347"/>
              <a:gd name="connsiteX26" fmla="*/ 2254690 w 2781805"/>
              <a:gd name="connsiteY26" fmla="*/ 114604 h 1579347"/>
              <a:gd name="connsiteX27" fmla="*/ 2180872 w 2781805"/>
              <a:gd name="connsiteY27" fmla="*/ 193186 h 1579347"/>
              <a:gd name="connsiteX28" fmla="*/ 2349941 w 2781805"/>
              <a:gd name="connsiteY28" fmla="*/ 257480 h 1579347"/>
              <a:gd name="connsiteX29" fmla="*/ 2752371 w 2781805"/>
              <a:gd name="connsiteY29" fmla="*/ 205092 h 1579347"/>
              <a:gd name="connsiteX30" fmla="*/ 2715142 w 2781805"/>
              <a:gd name="connsiteY30" fmla="*/ 559163 h 1579347"/>
              <a:gd name="connsiteX31" fmla="*/ 2647597 w 2781805"/>
              <a:gd name="connsiteY31" fmla="*/ 967092 h 1579347"/>
              <a:gd name="connsiteX32" fmla="*/ 2292791 w 2781805"/>
              <a:gd name="connsiteY32" fmla="*/ 1062342 h 1579347"/>
              <a:gd name="connsiteX33" fmla="*/ 2059428 w 2781805"/>
              <a:gd name="connsiteY33" fmla="*/ 1148067 h 1579347"/>
              <a:gd name="connsiteX34" fmla="*/ 2030853 w 2781805"/>
              <a:gd name="connsiteY34" fmla="*/ 1350474 h 1579347"/>
              <a:gd name="connsiteX35" fmla="*/ 1825731 w 2781805"/>
              <a:gd name="connsiteY35" fmla="*/ 1573012 h 1579347"/>
              <a:gd name="connsiteX36" fmla="*/ 1430778 w 2781805"/>
              <a:gd name="connsiteY36" fmla="*/ 1457630 h 1579347"/>
              <a:gd name="connsiteX37" fmla="*/ 816416 w 2781805"/>
              <a:gd name="connsiteY37" fmla="*/ 859936 h 1579347"/>
              <a:gd name="connsiteX38" fmla="*/ 806891 w 2781805"/>
              <a:gd name="connsiteY38" fmla="*/ 786117 h 1579347"/>
              <a:gd name="connsiteX39" fmla="*/ 26682 w 2781805"/>
              <a:gd name="connsiteY39" fmla="*/ 1047319 h 1579347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292791 w 2781805"/>
              <a:gd name="connsiteY32" fmla="*/ 1062342 h 1573281"/>
              <a:gd name="connsiteX33" fmla="*/ 2059428 w 2781805"/>
              <a:gd name="connsiteY33" fmla="*/ 1148067 h 1573281"/>
              <a:gd name="connsiteX34" fmla="*/ 2030853 w 2781805"/>
              <a:gd name="connsiteY34" fmla="*/ 1350474 h 1573281"/>
              <a:gd name="connsiteX35" fmla="*/ 1937984 w 2781805"/>
              <a:gd name="connsiteY35" fmla="*/ 1450487 h 1573281"/>
              <a:gd name="connsiteX36" fmla="*/ 1825731 w 2781805"/>
              <a:gd name="connsiteY36" fmla="*/ 1573012 h 1573281"/>
              <a:gd name="connsiteX37" fmla="*/ 1430778 w 2781805"/>
              <a:gd name="connsiteY37" fmla="*/ 1457630 h 1573281"/>
              <a:gd name="connsiteX38" fmla="*/ 816416 w 2781805"/>
              <a:gd name="connsiteY38" fmla="*/ 859936 h 1573281"/>
              <a:gd name="connsiteX39" fmla="*/ 806891 w 2781805"/>
              <a:gd name="connsiteY39" fmla="*/ 786117 h 1573281"/>
              <a:gd name="connsiteX40" fmla="*/ 26682 w 2781805"/>
              <a:gd name="connsiteY40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292791 w 2781805"/>
              <a:gd name="connsiteY32" fmla="*/ 1062342 h 1573281"/>
              <a:gd name="connsiteX33" fmla="*/ 2059428 w 2781805"/>
              <a:gd name="connsiteY33" fmla="*/ 1148067 h 1573281"/>
              <a:gd name="connsiteX34" fmla="*/ 1971322 w 2781805"/>
              <a:gd name="connsiteY34" fmla="*/ 1309993 h 1573281"/>
              <a:gd name="connsiteX35" fmla="*/ 2030853 w 2781805"/>
              <a:gd name="connsiteY35" fmla="*/ 1350474 h 1573281"/>
              <a:gd name="connsiteX36" fmla="*/ 1937984 w 2781805"/>
              <a:gd name="connsiteY36" fmla="*/ 1450487 h 1573281"/>
              <a:gd name="connsiteX37" fmla="*/ 1825731 w 2781805"/>
              <a:gd name="connsiteY37" fmla="*/ 1573012 h 1573281"/>
              <a:gd name="connsiteX38" fmla="*/ 1430778 w 2781805"/>
              <a:gd name="connsiteY38" fmla="*/ 1457630 h 1573281"/>
              <a:gd name="connsiteX39" fmla="*/ 816416 w 2781805"/>
              <a:gd name="connsiteY39" fmla="*/ 859936 h 1573281"/>
              <a:gd name="connsiteX40" fmla="*/ 806891 w 2781805"/>
              <a:gd name="connsiteY40" fmla="*/ 786117 h 1573281"/>
              <a:gd name="connsiteX41" fmla="*/ 26682 w 2781805"/>
              <a:gd name="connsiteY41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292791 w 2781805"/>
              <a:gd name="connsiteY33" fmla="*/ 1062342 h 1573281"/>
              <a:gd name="connsiteX34" fmla="*/ 2059428 w 2781805"/>
              <a:gd name="connsiteY34" fmla="*/ 1148067 h 1573281"/>
              <a:gd name="connsiteX35" fmla="*/ 1971322 w 2781805"/>
              <a:gd name="connsiteY35" fmla="*/ 1309993 h 1573281"/>
              <a:gd name="connsiteX36" fmla="*/ 2030853 w 2781805"/>
              <a:gd name="connsiteY36" fmla="*/ 1350474 h 1573281"/>
              <a:gd name="connsiteX37" fmla="*/ 1937984 w 2781805"/>
              <a:gd name="connsiteY37" fmla="*/ 1450487 h 1573281"/>
              <a:gd name="connsiteX38" fmla="*/ 1825731 w 2781805"/>
              <a:gd name="connsiteY38" fmla="*/ 1573012 h 1573281"/>
              <a:gd name="connsiteX39" fmla="*/ 1430778 w 2781805"/>
              <a:gd name="connsiteY39" fmla="*/ 1457630 h 1573281"/>
              <a:gd name="connsiteX40" fmla="*/ 816416 w 2781805"/>
              <a:gd name="connsiteY40" fmla="*/ 859936 h 1573281"/>
              <a:gd name="connsiteX41" fmla="*/ 806891 w 2781805"/>
              <a:gd name="connsiteY41" fmla="*/ 786117 h 1573281"/>
              <a:gd name="connsiteX42" fmla="*/ 26682 w 2781805"/>
              <a:gd name="connsiteY42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314222 w 2781805"/>
              <a:gd name="connsiteY33" fmla="*/ 926612 h 1573281"/>
              <a:gd name="connsiteX34" fmla="*/ 2292791 w 2781805"/>
              <a:gd name="connsiteY34" fmla="*/ 1062342 h 1573281"/>
              <a:gd name="connsiteX35" fmla="*/ 2059428 w 2781805"/>
              <a:gd name="connsiteY35" fmla="*/ 1148067 h 1573281"/>
              <a:gd name="connsiteX36" fmla="*/ 1971322 w 2781805"/>
              <a:gd name="connsiteY36" fmla="*/ 1309993 h 1573281"/>
              <a:gd name="connsiteX37" fmla="*/ 2030853 w 2781805"/>
              <a:gd name="connsiteY37" fmla="*/ 1350474 h 1573281"/>
              <a:gd name="connsiteX38" fmla="*/ 1937984 w 2781805"/>
              <a:gd name="connsiteY38" fmla="*/ 1450487 h 1573281"/>
              <a:gd name="connsiteX39" fmla="*/ 1825731 w 2781805"/>
              <a:gd name="connsiteY39" fmla="*/ 1573012 h 1573281"/>
              <a:gd name="connsiteX40" fmla="*/ 1430778 w 2781805"/>
              <a:gd name="connsiteY40" fmla="*/ 1457630 h 1573281"/>
              <a:gd name="connsiteX41" fmla="*/ 816416 w 2781805"/>
              <a:gd name="connsiteY41" fmla="*/ 859936 h 1573281"/>
              <a:gd name="connsiteX42" fmla="*/ 806891 w 2781805"/>
              <a:gd name="connsiteY42" fmla="*/ 786117 h 1573281"/>
              <a:gd name="connsiteX43" fmla="*/ 26682 w 2781805"/>
              <a:gd name="connsiteY43" fmla="*/ 1047319 h 1573281"/>
              <a:gd name="connsiteX0" fmla="*/ 26682 w 2781805"/>
              <a:gd name="connsiteY0" fmla="*/ 1047319 h 1573281"/>
              <a:gd name="connsiteX1" fmla="*/ 175859 w 2781805"/>
              <a:gd name="connsiteY1" fmla="*/ 836124 h 1573281"/>
              <a:gd name="connsiteX2" fmla="*/ 121091 w 2781805"/>
              <a:gd name="connsiteY2" fmla="*/ 657530 h 1573281"/>
              <a:gd name="connsiteX3" fmla="*/ 183003 w 2781805"/>
              <a:gd name="connsiteY3" fmla="*/ 590855 h 1573281"/>
              <a:gd name="connsiteX4" fmla="*/ 161572 w 2781805"/>
              <a:gd name="connsiteY4" fmla="*/ 224142 h 1573281"/>
              <a:gd name="connsiteX5" fmla="*/ 344928 w 2781805"/>
              <a:gd name="connsiteY5" fmla="*/ 364636 h 1573281"/>
              <a:gd name="connsiteX6" fmla="*/ 518759 w 2781805"/>
              <a:gd name="connsiteY6" fmla="*/ 250336 h 1573281"/>
              <a:gd name="connsiteX7" fmla="*/ 640203 w 2781805"/>
              <a:gd name="connsiteY7" fmla="*/ 495605 h 1573281"/>
              <a:gd name="connsiteX8" fmla="*/ 904522 w 2781805"/>
              <a:gd name="connsiteY8" fmla="*/ 562280 h 1573281"/>
              <a:gd name="connsiteX9" fmla="*/ 980723 w 2781805"/>
              <a:gd name="connsiteY9" fmla="*/ 426549 h 1573281"/>
              <a:gd name="connsiteX10" fmla="*/ 880709 w 2781805"/>
              <a:gd name="connsiteY10" fmla="*/ 417024 h 1573281"/>
              <a:gd name="connsiteX11" fmla="*/ 868803 w 2781805"/>
              <a:gd name="connsiteY11" fmla="*/ 357491 h 1573281"/>
              <a:gd name="connsiteX12" fmla="*/ 1202178 w 2781805"/>
              <a:gd name="connsiteY12" fmla="*/ 340823 h 1573281"/>
              <a:gd name="connsiteX13" fmla="*/ 1516168 w 2781805"/>
              <a:gd name="connsiteY13" fmla="*/ 250164 h 1573281"/>
              <a:gd name="connsiteX14" fmla="*/ 1656997 w 2781805"/>
              <a:gd name="connsiteY14" fmla="*/ 188423 h 1573281"/>
              <a:gd name="connsiteX15" fmla="*/ 1811778 w 2781805"/>
              <a:gd name="connsiteY15" fmla="*/ 183660 h 1573281"/>
              <a:gd name="connsiteX16" fmla="*/ 1883216 w 2781805"/>
              <a:gd name="connsiteY16" fmla="*/ 309866 h 1573281"/>
              <a:gd name="connsiteX17" fmla="*/ 2045141 w 2781805"/>
              <a:gd name="connsiteY17" fmla="*/ 271766 h 1573281"/>
              <a:gd name="connsiteX18" fmla="*/ 1949891 w 2781805"/>
              <a:gd name="connsiteY18" fmla="*/ 359873 h 1573281"/>
              <a:gd name="connsiteX19" fmla="*/ 2064191 w 2781805"/>
              <a:gd name="connsiteY19" fmla="*/ 331298 h 1573281"/>
              <a:gd name="connsiteX20" fmla="*/ 2159440 w 2781805"/>
              <a:gd name="connsiteY20" fmla="*/ 271766 h 1573281"/>
              <a:gd name="connsiteX21" fmla="*/ 2083241 w 2781805"/>
              <a:gd name="connsiteY21" fmla="*/ 264623 h 1573281"/>
              <a:gd name="connsiteX22" fmla="*/ 2083241 w 2781805"/>
              <a:gd name="connsiteY22" fmla="*/ 202710 h 1573281"/>
              <a:gd name="connsiteX23" fmla="*/ 2133246 w 2781805"/>
              <a:gd name="connsiteY23" fmla="*/ 202710 h 1573281"/>
              <a:gd name="connsiteX24" fmla="*/ 2240402 w 2781805"/>
              <a:gd name="connsiteY24" fmla="*/ 97935 h 1573281"/>
              <a:gd name="connsiteX25" fmla="*/ 2290408 w 2781805"/>
              <a:gd name="connsiteY25" fmla="*/ 305 h 1573281"/>
              <a:gd name="connsiteX26" fmla="*/ 2254690 w 2781805"/>
              <a:gd name="connsiteY26" fmla="*/ 114604 h 1573281"/>
              <a:gd name="connsiteX27" fmla="*/ 2180872 w 2781805"/>
              <a:gd name="connsiteY27" fmla="*/ 193186 h 1573281"/>
              <a:gd name="connsiteX28" fmla="*/ 2349941 w 2781805"/>
              <a:gd name="connsiteY28" fmla="*/ 257480 h 1573281"/>
              <a:gd name="connsiteX29" fmla="*/ 2752371 w 2781805"/>
              <a:gd name="connsiteY29" fmla="*/ 205092 h 1573281"/>
              <a:gd name="connsiteX30" fmla="*/ 2715142 w 2781805"/>
              <a:gd name="connsiteY30" fmla="*/ 559163 h 1573281"/>
              <a:gd name="connsiteX31" fmla="*/ 2647597 w 2781805"/>
              <a:gd name="connsiteY31" fmla="*/ 967092 h 1573281"/>
              <a:gd name="connsiteX32" fmla="*/ 2478528 w 2781805"/>
              <a:gd name="connsiteY32" fmla="*/ 869462 h 1573281"/>
              <a:gd name="connsiteX33" fmla="*/ 2314222 w 2781805"/>
              <a:gd name="connsiteY33" fmla="*/ 926612 h 1573281"/>
              <a:gd name="connsiteX34" fmla="*/ 2292791 w 2781805"/>
              <a:gd name="connsiteY34" fmla="*/ 1062342 h 1573281"/>
              <a:gd name="connsiteX35" fmla="*/ 2059428 w 2781805"/>
              <a:gd name="connsiteY35" fmla="*/ 1148067 h 1573281"/>
              <a:gd name="connsiteX36" fmla="*/ 2037997 w 2781805"/>
              <a:gd name="connsiteY36" fmla="*/ 1238556 h 1573281"/>
              <a:gd name="connsiteX37" fmla="*/ 1971322 w 2781805"/>
              <a:gd name="connsiteY37" fmla="*/ 1309993 h 1573281"/>
              <a:gd name="connsiteX38" fmla="*/ 2030853 w 2781805"/>
              <a:gd name="connsiteY38" fmla="*/ 1350474 h 1573281"/>
              <a:gd name="connsiteX39" fmla="*/ 1937984 w 2781805"/>
              <a:gd name="connsiteY39" fmla="*/ 1450487 h 1573281"/>
              <a:gd name="connsiteX40" fmla="*/ 1825731 w 2781805"/>
              <a:gd name="connsiteY40" fmla="*/ 1573012 h 1573281"/>
              <a:gd name="connsiteX41" fmla="*/ 1430778 w 2781805"/>
              <a:gd name="connsiteY41" fmla="*/ 1457630 h 1573281"/>
              <a:gd name="connsiteX42" fmla="*/ 816416 w 2781805"/>
              <a:gd name="connsiteY42" fmla="*/ 859936 h 1573281"/>
              <a:gd name="connsiteX43" fmla="*/ 806891 w 2781805"/>
              <a:gd name="connsiteY43" fmla="*/ 786117 h 1573281"/>
              <a:gd name="connsiteX44" fmla="*/ 26682 w 2781805"/>
              <a:gd name="connsiteY44" fmla="*/ 1047319 h 1573281"/>
              <a:gd name="connsiteX0" fmla="*/ 26682 w 2781805"/>
              <a:gd name="connsiteY0" fmla="*/ 1047319 h 1574014"/>
              <a:gd name="connsiteX1" fmla="*/ 175859 w 2781805"/>
              <a:gd name="connsiteY1" fmla="*/ 836124 h 1574014"/>
              <a:gd name="connsiteX2" fmla="*/ 121091 w 2781805"/>
              <a:gd name="connsiteY2" fmla="*/ 657530 h 1574014"/>
              <a:gd name="connsiteX3" fmla="*/ 183003 w 2781805"/>
              <a:gd name="connsiteY3" fmla="*/ 590855 h 1574014"/>
              <a:gd name="connsiteX4" fmla="*/ 161572 w 2781805"/>
              <a:gd name="connsiteY4" fmla="*/ 224142 h 1574014"/>
              <a:gd name="connsiteX5" fmla="*/ 344928 w 2781805"/>
              <a:gd name="connsiteY5" fmla="*/ 364636 h 1574014"/>
              <a:gd name="connsiteX6" fmla="*/ 518759 w 2781805"/>
              <a:gd name="connsiteY6" fmla="*/ 250336 h 1574014"/>
              <a:gd name="connsiteX7" fmla="*/ 640203 w 2781805"/>
              <a:gd name="connsiteY7" fmla="*/ 495605 h 1574014"/>
              <a:gd name="connsiteX8" fmla="*/ 904522 w 2781805"/>
              <a:gd name="connsiteY8" fmla="*/ 562280 h 1574014"/>
              <a:gd name="connsiteX9" fmla="*/ 980723 w 2781805"/>
              <a:gd name="connsiteY9" fmla="*/ 426549 h 1574014"/>
              <a:gd name="connsiteX10" fmla="*/ 880709 w 2781805"/>
              <a:gd name="connsiteY10" fmla="*/ 417024 h 1574014"/>
              <a:gd name="connsiteX11" fmla="*/ 868803 w 2781805"/>
              <a:gd name="connsiteY11" fmla="*/ 357491 h 1574014"/>
              <a:gd name="connsiteX12" fmla="*/ 1202178 w 2781805"/>
              <a:gd name="connsiteY12" fmla="*/ 340823 h 1574014"/>
              <a:gd name="connsiteX13" fmla="*/ 1516168 w 2781805"/>
              <a:gd name="connsiteY13" fmla="*/ 250164 h 1574014"/>
              <a:gd name="connsiteX14" fmla="*/ 1656997 w 2781805"/>
              <a:gd name="connsiteY14" fmla="*/ 188423 h 1574014"/>
              <a:gd name="connsiteX15" fmla="*/ 1811778 w 2781805"/>
              <a:gd name="connsiteY15" fmla="*/ 183660 h 1574014"/>
              <a:gd name="connsiteX16" fmla="*/ 1883216 w 2781805"/>
              <a:gd name="connsiteY16" fmla="*/ 309866 h 1574014"/>
              <a:gd name="connsiteX17" fmla="*/ 2045141 w 2781805"/>
              <a:gd name="connsiteY17" fmla="*/ 271766 h 1574014"/>
              <a:gd name="connsiteX18" fmla="*/ 1949891 w 2781805"/>
              <a:gd name="connsiteY18" fmla="*/ 359873 h 1574014"/>
              <a:gd name="connsiteX19" fmla="*/ 2064191 w 2781805"/>
              <a:gd name="connsiteY19" fmla="*/ 331298 h 1574014"/>
              <a:gd name="connsiteX20" fmla="*/ 2159440 w 2781805"/>
              <a:gd name="connsiteY20" fmla="*/ 271766 h 1574014"/>
              <a:gd name="connsiteX21" fmla="*/ 2083241 w 2781805"/>
              <a:gd name="connsiteY21" fmla="*/ 264623 h 1574014"/>
              <a:gd name="connsiteX22" fmla="*/ 2083241 w 2781805"/>
              <a:gd name="connsiteY22" fmla="*/ 202710 h 1574014"/>
              <a:gd name="connsiteX23" fmla="*/ 2133246 w 2781805"/>
              <a:gd name="connsiteY23" fmla="*/ 202710 h 1574014"/>
              <a:gd name="connsiteX24" fmla="*/ 2240402 w 2781805"/>
              <a:gd name="connsiteY24" fmla="*/ 97935 h 1574014"/>
              <a:gd name="connsiteX25" fmla="*/ 2290408 w 2781805"/>
              <a:gd name="connsiteY25" fmla="*/ 305 h 1574014"/>
              <a:gd name="connsiteX26" fmla="*/ 2254690 w 2781805"/>
              <a:gd name="connsiteY26" fmla="*/ 114604 h 1574014"/>
              <a:gd name="connsiteX27" fmla="*/ 2180872 w 2781805"/>
              <a:gd name="connsiteY27" fmla="*/ 193186 h 1574014"/>
              <a:gd name="connsiteX28" fmla="*/ 2349941 w 2781805"/>
              <a:gd name="connsiteY28" fmla="*/ 257480 h 1574014"/>
              <a:gd name="connsiteX29" fmla="*/ 2752371 w 2781805"/>
              <a:gd name="connsiteY29" fmla="*/ 205092 h 1574014"/>
              <a:gd name="connsiteX30" fmla="*/ 2715142 w 2781805"/>
              <a:gd name="connsiteY30" fmla="*/ 559163 h 1574014"/>
              <a:gd name="connsiteX31" fmla="*/ 2647597 w 2781805"/>
              <a:gd name="connsiteY31" fmla="*/ 967092 h 1574014"/>
              <a:gd name="connsiteX32" fmla="*/ 2478528 w 2781805"/>
              <a:gd name="connsiteY32" fmla="*/ 869462 h 1574014"/>
              <a:gd name="connsiteX33" fmla="*/ 2314222 w 2781805"/>
              <a:gd name="connsiteY33" fmla="*/ 926612 h 1574014"/>
              <a:gd name="connsiteX34" fmla="*/ 2292791 w 2781805"/>
              <a:gd name="connsiteY34" fmla="*/ 1062342 h 1574014"/>
              <a:gd name="connsiteX35" fmla="*/ 2059428 w 2781805"/>
              <a:gd name="connsiteY35" fmla="*/ 1148067 h 1574014"/>
              <a:gd name="connsiteX36" fmla="*/ 2037997 w 2781805"/>
              <a:gd name="connsiteY36" fmla="*/ 1238556 h 1574014"/>
              <a:gd name="connsiteX37" fmla="*/ 1971322 w 2781805"/>
              <a:gd name="connsiteY37" fmla="*/ 1309993 h 1574014"/>
              <a:gd name="connsiteX38" fmla="*/ 2030853 w 2781805"/>
              <a:gd name="connsiteY38" fmla="*/ 1350474 h 1574014"/>
              <a:gd name="connsiteX39" fmla="*/ 1937984 w 2781805"/>
              <a:gd name="connsiteY39" fmla="*/ 1450487 h 1574014"/>
              <a:gd name="connsiteX40" fmla="*/ 1825731 w 2781805"/>
              <a:gd name="connsiteY40" fmla="*/ 1573012 h 1574014"/>
              <a:gd name="connsiteX41" fmla="*/ 1478403 w 2781805"/>
              <a:gd name="connsiteY41" fmla="*/ 1379050 h 1574014"/>
              <a:gd name="connsiteX42" fmla="*/ 1430778 w 2781805"/>
              <a:gd name="connsiteY42" fmla="*/ 1457630 h 1574014"/>
              <a:gd name="connsiteX43" fmla="*/ 816416 w 2781805"/>
              <a:gd name="connsiteY43" fmla="*/ 859936 h 1574014"/>
              <a:gd name="connsiteX44" fmla="*/ 806891 w 2781805"/>
              <a:gd name="connsiteY44" fmla="*/ 786117 h 1574014"/>
              <a:gd name="connsiteX45" fmla="*/ 26682 w 2781805"/>
              <a:gd name="connsiteY45" fmla="*/ 1047319 h 1574014"/>
              <a:gd name="connsiteX0" fmla="*/ 26682 w 2781805"/>
              <a:gd name="connsiteY0" fmla="*/ 1047319 h 1573255"/>
              <a:gd name="connsiteX1" fmla="*/ 175859 w 2781805"/>
              <a:gd name="connsiteY1" fmla="*/ 836124 h 1573255"/>
              <a:gd name="connsiteX2" fmla="*/ 121091 w 2781805"/>
              <a:gd name="connsiteY2" fmla="*/ 657530 h 1573255"/>
              <a:gd name="connsiteX3" fmla="*/ 183003 w 2781805"/>
              <a:gd name="connsiteY3" fmla="*/ 590855 h 1573255"/>
              <a:gd name="connsiteX4" fmla="*/ 161572 w 2781805"/>
              <a:gd name="connsiteY4" fmla="*/ 224142 h 1573255"/>
              <a:gd name="connsiteX5" fmla="*/ 344928 w 2781805"/>
              <a:gd name="connsiteY5" fmla="*/ 364636 h 1573255"/>
              <a:gd name="connsiteX6" fmla="*/ 518759 w 2781805"/>
              <a:gd name="connsiteY6" fmla="*/ 250336 h 1573255"/>
              <a:gd name="connsiteX7" fmla="*/ 640203 w 2781805"/>
              <a:gd name="connsiteY7" fmla="*/ 495605 h 1573255"/>
              <a:gd name="connsiteX8" fmla="*/ 904522 w 2781805"/>
              <a:gd name="connsiteY8" fmla="*/ 562280 h 1573255"/>
              <a:gd name="connsiteX9" fmla="*/ 980723 w 2781805"/>
              <a:gd name="connsiteY9" fmla="*/ 426549 h 1573255"/>
              <a:gd name="connsiteX10" fmla="*/ 880709 w 2781805"/>
              <a:gd name="connsiteY10" fmla="*/ 417024 h 1573255"/>
              <a:gd name="connsiteX11" fmla="*/ 868803 w 2781805"/>
              <a:gd name="connsiteY11" fmla="*/ 357491 h 1573255"/>
              <a:gd name="connsiteX12" fmla="*/ 1202178 w 2781805"/>
              <a:gd name="connsiteY12" fmla="*/ 340823 h 1573255"/>
              <a:gd name="connsiteX13" fmla="*/ 1516168 w 2781805"/>
              <a:gd name="connsiteY13" fmla="*/ 250164 h 1573255"/>
              <a:gd name="connsiteX14" fmla="*/ 1656997 w 2781805"/>
              <a:gd name="connsiteY14" fmla="*/ 188423 h 1573255"/>
              <a:gd name="connsiteX15" fmla="*/ 1811778 w 2781805"/>
              <a:gd name="connsiteY15" fmla="*/ 183660 h 1573255"/>
              <a:gd name="connsiteX16" fmla="*/ 1883216 w 2781805"/>
              <a:gd name="connsiteY16" fmla="*/ 309866 h 1573255"/>
              <a:gd name="connsiteX17" fmla="*/ 2045141 w 2781805"/>
              <a:gd name="connsiteY17" fmla="*/ 271766 h 1573255"/>
              <a:gd name="connsiteX18" fmla="*/ 1949891 w 2781805"/>
              <a:gd name="connsiteY18" fmla="*/ 359873 h 1573255"/>
              <a:gd name="connsiteX19" fmla="*/ 2064191 w 2781805"/>
              <a:gd name="connsiteY19" fmla="*/ 331298 h 1573255"/>
              <a:gd name="connsiteX20" fmla="*/ 2159440 w 2781805"/>
              <a:gd name="connsiteY20" fmla="*/ 271766 h 1573255"/>
              <a:gd name="connsiteX21" fmla="*/ 2083241 w 2781805"/>
              <a:gd name="connsiteY21" fmla="*/ 264623 h 1573255"/>
              <a:gd name="connsiteX22" fmla="*/ 2083241 w 2781805"/>
              <a:gd name="connsiteY22" fmla="*/ 202710 h 1573255"/>
              <a:gd name="connsiteX23" fmla="*/ 2133246 w 2781805"/>
              <a:gd name="connsiteY23" fmla="*/ 202710 h 1573255"/>
              <a:gd name="connsiteX24" fmla="*/ 2240402 w 2781805"/>
              <a:gd name="connsiteY24" fmla="*/ 97935 h 1573255"/>
              <a:gd name="connsiteX25" fmla="*/ 2290408 w 2781805"/>
              <a:gd name="connsiteY25" fmla="*/ 305 h 1573255"/>
              <a:gd name="connsiteX26" fmla="*/ 2254690 w 2781805"/>
              <a:gd name="connsiteY26" fmla="*/ 114604 h 1573255"/>
              <a:gd name="connsiteX27" fmla="*/ 2180872 w 2781805"/>
              <a:gd name="connsiteY27" fmla="*/ 193186 h 1573255"/>
              <a:gd name="connsiteX28" fmla="*/ 2349941 w 2781805"/>
              <a:gd name="connsiteY28" fmla="*/ 257480 h 1573255"/>
              <a:gd name="connsiteX29" fmla="*/ 2752371 w 2781805"/>
              <a:gd name="connsiteY29" fmla="*/ 205092 h 1573255"/>
              <a:gd name="connsiteX30" fmla="*/ 2715142 w 2781805"/>
              <a:gd name="connsiteY30" fmla="*/ 559163 h 1573255"/>
              <a:gd name="connsiteX31" fmla="*/ 2647597 w 2781805"/>
              <a:gd name="connsiteY31" fmla="*/ 967092 h 1573255"/>
              <a:gd name="connsiteX32" fmla="*/ 2478528 w 2781805"/>
              <a:gd name="connsiteY32" fmla="*/ 869462 h 1573255"/>
              <a:gd name="connsiteX33" fmla="*/ 2314222 w 2781805"/>
              <a:gd name="connsiteY33" fmla="*/ 926612 h 1573255"/>
              <a:gd name="connsiteX34" fmla="*/ 2292791 w 2781805"/>
              <a:gd name="connsiteY34" fmla="*/ 1062342 h 1573255"/>
              <a:gd name="connsiteX35" fmla="*/ 2059428 w 2781805"/>
              <a:gd name="connsiteY35" fmla="*/ 1148067 h 1573255"/>
              <a:gd name="connsiteX36" fmla="*/ 2037997 w 2781805"/>
              <a:gd name="connsiteY36" fmla="*/ 1238556 h 1573255"/>
              <a:gd name="connsiteX37" fmla="*/ 1971322 w 2781805"/>
              <a:gd name="connsiteY37" fmla="*/ 1309993 h 1573255"/>
              <a:gd name="connsiteX38" fmla="*/ 2030853 w 2781805"/>
              <a:gd name="connsiteY38" fmla="*/ 1350474 h 1573255"/>
              <a:gd name="connsiteX39" fmla="*/ 1937984 w 2781805"/>
              <a:gd name="connsiteY39" fmla="*/ 1450487 h 1573255"/>
              <a:gd name="connsiteX40" fmla="*/ 1825731 w 2781805"/>
              <a:gd name="connsiteY40" fmla="*/ 1573012 h 1573255"/>
              <a:gd name="connsiteX41" fmla="*/ 1580797 w 2781805"/>
              <a:gd name="connsiteY41" fmla="*/ 1479061 h 1573255"/>
              <a:gd name="connsiteX42" fmla="*/ 1478403 w 2781805"/>
              <a:gd name="connsiteY42" fmla="*/ 1379050 h 1573255"/>
              <a:gd name="connsiteX43" fmla="*/ 1430778 w 2781805"/>
              <a:gd name="connsiteY43" fmla="*/ 1457630 h 1573255"/>
              <a:gd name="connsiteX44" fmla="*/ 816416 w 2781805"/>
              <a:gd name="connsiteY44" fmla="*/ 859936 h 1573255"/>
              <a:gd name="connsiteX45" fmla="*/ 806891 w 2781805"/>
              <a:gd name="connsiteY45" fmla="*/ 786117 h 1573255"/>
              <a:gd name="connsiteX46" fmla="*/ 26682 w 2781805"/>
              <a:gd name="connsiteY46" fmla="*/ 1047319 h 1573255"/>
              <a:gd name="connsiteX0" fmla="*/ 26682 w 2781805"/>
              <a:gd name="connsiteY0" fmla="*/ 1047319 h 1577375"/>
              <a:gd name="connsiteX1" fmla="*/ 175859 w 2781805"/>
              <a:gd name="connsiteY1" fmla="*/ 836124 h 1577375"/>
              <a:gd name="connsiteX2" fmla="*/ 121091 w 2781805"/>
              <a:gd name="connsiteY2" fmla="*/ 657530 h 1577375"/>
              <a:gd name="connsiteX3" fmla="*/ 183003 w 2781805"/>
              <a:gd name="connsiteY3" fmla="*/ 590855 h 1577375"/>
              <a:gd name="connsiteX4" fmla="*/ 161572 w 2781805"/>
              <a:gd name="connsiteY4" fmla="*/ 224142 h 1577375"/>
              <a:gd name="connsiteX5" fmla="*/ 344928 w 2781805"/>
              <a:gd name="connsiteY5" fmla="*/ 364636 h 1577375"/>
              <a:gd name="connsiteX6" fmla="*/ 518759 w 2781805"/>
              <a:gd name="connsiteY6" fmla="*/ 250336 h 1577375"/>
              <a:gd name="connsiteX7" fmla="*/ 640203 w 2781805"/>
              <a:gd name="connsiteY7" fmla="*/ 495605 h 1577375"/>
              <a:gd name="connsiteX8" fmla="*/ 904522 w 2781805"/>
              <a:gd name="connsiteY8" fmla="*/ 562280 h 1577375"/>
              <a:gd name="connsiteX9" fmla="*/ 980723 w 2781805"/>
              <a:gd name="connsiteY9" fmla="*/ 426549 h 1577375"/>
              <a:gd name="connsiteX10" fmla="*/ 880709 w 2781805"/>
              <a:gd name="connsiteY10" fmla="*/ 417024 h 1577375"/>
              <a:gd name="connsiteX11" fmla="*/ 868803 w 2781805"/>
              <a:gd name="connsiteY11" fmla="*/ 357491 h 1577375"/>
              <a:gd name="connsiteX12" fmla="*/ 1202178 w 2781805"/>
              <a:gd name="connsiteY12" fmla="*/ 340823 h 1577375"/>
              <a:gd name="connsiteX13" fmla="*/ 1516168 w 2781805"/>
              <a:gd name="connsiteY13" fmla="*/ 250164 h 1577375"/>
              <a:gd name="connsiteX14" fmla="*/ 1656997 w 2781805"/>
              <a:gd name="connsiteY14" fmla="*/ 188423 h 1577375"/>
              <a:gd name="connsiteX15" fmla="*/ 1811778 w 2781805"/>
              <a:gd name="connsiteY15" fmla="*/ 183660 h 1577375"/>
              <a:gd name="connsiteX16" fmla="*/ 1883216 w 2781805"/>
              <a:gd name="connsiteY16" fmla="*/ 309866 h 1577375"/>
              <a:gd name="connsiteX17" fmla="*/ 2045141 w 2781805"/>
              <a:gd name="connsiteY17" fmla="*/ 271766 h 1577375"/>
              <a:gd name="connsiteX18" fmla="*/ 1949891 w 2781805"/>
              <a:gd name="connsiteY18" fmla="*/ 359873 h 1577375"/>
              <a:gd name="connsiteX19" fmla="*/ 2064191 w 2781805"/>
              <a:gd name="connsiteY19" fmla="*/ 331298 h 1577375"/>
              <a:gd name="connsiteX20" fmla="*/ 2159440 w 2781805"/>
              <a:gd name="connsiteY20" fmla="*/ 271766 h 1577375"/>
              <a:gd name="connsiteX21" fmla="*/ 2083241 w 2781805"/>
              <a:gd name="connsiteY21" fmla="*/ 264623 h 1577375"/>
              <a:gd name="connsiteX22" fmla="*/ 2083241 w 2781805"/>
              <a:gd name="connsiteY22" fmla="*/ 202710 h 1577375"/>
              <a:gd name="connsiteX23" fmla="*/ 2133246 w 2781805"/>
              <a:gd name="connsiteY23" fmla="*/ 202710 h 1577375"/>
              <a:gd name="connsiteX24" fmla="*/ 2240402 w 2781805"/>
              <a:gd name="connsiteY24" fmla="*/ 97935 h 1577375"/>
              <a:gd name="connsiteX25" fmla="*/ 2290408 w 2781805"/>
              <a:gd name="connsiteY25" fmla="*/ 305 h 1577375"/>
              <a:gd name="connsiteX26" fmla="*/ 2254690 w 2781805"/>
              <a:gd name="connsiteY26" fmla="*/ 114604 h 1577375"/>
              <a:gd name="connsiteX27" fmla="*/ 2180872 w 2781805"/>
              <a:gd name="connsiteY27" fmla="*/ 193186 h 1577375"/>
              <a:gd name="connsiteX28" fmla="*/ 2349941 w 2781805"/>
              <a:gd name="connsiteY28" fmla="*/ 257480 h 1577375"/>
              <a:gd name="connsiteX29" fmla="*/ 2752371 w 2781805"/>
              <a:gd name="connsiteY29" fmla="*/ 205092 h 1577375"/>
              <a:gd name="connsiteX30" fmla="*/ 2715142 w 2781805"/>
              <a:gd name="connsiteY30" fmla="*/ 559163 h 1577375"/>
              <a:gd name="connsiteX31" fmla="*/ 2647597 w 2781805"/>
              <a:gd name="connsiteY31" fmla="*/ 967092 h 1577375"/>
              <a:gd name="connsiteX32" fmla="*/ 2478528 w 2781805"/>
              <a:gd name="connsiteY32" fmla="*/ 869462 h 1577375"/>
              <a:gd name="connsiteX33" fmla="*/ 2314222 w 2781805"/>
              <a:gd name="connsiteY33" fmla="*/ 926612 h 1577375"/>
              <a:gd name="connsiteX34" fmla="*/ 2292791 w 2781805"/>
              <a:gd name="connsiteY34" fmla="*/ 1062342 h 1577375"/>
              <a:gd name="connsiteX35" fmla="*/ 2059428 w 2781805"/>
              <a:gd name="connsiteY35" fmla="*/ 1148067 h 1577375"/>
              <a:gd name="connsiteX36" fmla="*/ 2037997 w 2781805"/>
              <a:gd name="connsiteY36" fmla="*/ 1238556 h 1577375"/>
              <a:gd name="connsiteX37" fmla="*/ 1971322 w 2781805"/>
              <a:gd name="connsiteY37" fmla="*/ 1309993 h 1577375"/>
              <a:gd name="connsiteX38" fmla="*/ 2030853 w 2781805"/>
              <a:gd name="connsiteY38" fmla="*/ 1350474 h 1577375"/>
              <a:gd name="connsiteX39" fmla="*/ 1937984 w 2781805"/>
              <a:gd name="connsiteY39" fmla="*/ 1450487 h 1577375"/>
              <a:gd name="connsiteX40" fmla="*/ 1825731 w 2781805"/>
              <a:gd name="connsiteY40" fmla="*/ 1573012 h 1577375"/>
              <a:gd name="connsiteX41" fmla="*/ 1664141 w 2781805"/>
              <a:gd name="connsiteY41" fmla="*/ 1543356 h 1577375"/>
              <a:gd name="connsiteX42" fmla="*/ 1580797 w 2781805"/>
              <a:gd name="connsiteY42" fmla="*/ 1479061 h 1577375"/>
              <a:gd name="connsiteX43" fmla="*/ 1478403 w 2781805"/>
              <a:gd name="connsiteY43" fmla="*/ 1379050 h 1577375"/>
              <a:gd name="connsiteX44" fmla="*/ 1430778 w 2781805"/>
              <a:gd name="connsiteY44" fmla="*/ 1457630 h 1577375"/>
              <a:gd name="connsiteX45" fmla="*/ 816416 w 2781805"/>
              <a:gd name="connsiteY45" fmla="*/ 859936 h 1577375"/>
              <a:gd name="connsiteX46" fmla="*/ 806891 w 2781805"/>
              <a:gd name="connsiteY46" fmla="*/ 786117 h 1577375"/>
              <a:gd name="connsiteX47" fmla="*/ 26682 w 2781805"/>
              <a:gd name="connsiteY47" fmla="*/ 1047319 h 1577375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816416 w 2781805"/>
              <a:gd name="connsiteY46" fmla="*/ 859936 h 1573123"/>
              <a:gd name="connsiteX47" fmla="*/ 806891 w 2781805"/>
              <a:gd name="connsiteY47" fmla="*/ 786117 h 1573123"/>
              <a:gd name="connsiteX48" fmla="*/ 26682 w 2781805"/>
              <a:gd name="connsiteY48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816416 w 2781805"/>
              <a:gd name="connsiteY47" fmla="*/ 859936 h 1573123"/>
              <a:gd name="connsiteX48" fmla="*/ 806891 w 2781805"/>
              <a:gd name="connsiteY48" fmla="*/ 786117 h 1573123"/>
              <a:gd name="connsiteX49" fmla="*/ 26682 w 2781805"/>
              <a:gd name="connsiteY49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14072 w 2781805"/>
              <a:gd name="connsiteY47" fmla="*/ 907562 h 1573123"/>
              <a:gd name="connsiteX48" fmla="*/ 816416 w 2781805"/>
              <a:gd name="connsiteY48" fmla="*/ 859936 h 1573123"/>
              <a:gd name="connsiteX49" fmla="*/ 806891 w 2781805"/>
              <a:gd name="connsiteY49" fmla="*/ 786117 h 1573123"/>
              <a:gd name="connsiteX50" fmla="*/ 26682 w 2781805"/>
              <a:gd name="connsiteY50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02166 w 2781805"/>
              <a:gd name="connsiteY47" fmla="*/ 1040912 h 1573123"/>
              <a:gd name="connsiteX48" fmla="*/ 1114072 w 2781805"/>
              <a:gd name="connsiteY48" fmla="*/ 907562 h 1573123"/>
              <a:gd name="connsiteX49" fmla="*/ 816416 w 2781805"/>
              <a:gd name="connsiteY49" fmla="*/ 859936 h 1573123"/>
              <a:gd name="connsiteX50" fmla="*/ 806891 w 2781805"/>
              <a:gd name="connsiteY50" fmla="*/ 786117 h 1573123"/>
              <a:gd name="connsiteX51" fmla="*/ 26682 w 2781805"/>
              <a:gd name="connsiteY51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85509 w 2781805"/>
              <a:gd name="connsiteY47" fmla="*/ 1098062 h 1573123"/>
              <a:gd name="connsiteX48" fmla="*/ 1102166 w 2781805"/>
              <a:gd name="connsiteY48" fmla="*/ 1040912 h 1573123"/>
              <a:gd name="connsiteX49" fmla="*/ 1114072 w 2781805"/>
              <a:gd name="connsiteY49" fmla="*/ 907562 h 1573123"/>
              <a:gd name="connsiteX50" fmla="*/ 816416 w 2781805"/>
              <a:gd name="connsiteY50" fmla="*/ 859936 h 1573123"/>
              <a:gd name="connsiteX51" fmla="*/ 806891 w 2781805"/>
              <a:gd name="connsiteY51" fmla="*/ 786117 h 1573123"/>
              <a:gd name="connsiteX52" fmla="*/ 26682 w 2781805"/>
              <a:gd name="connsiteY52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185509 w 2781805"/>
              <a:gd name="connsiteY46" fmla="*/ 1226650 h 1573123"/>
              <a:gd name="connsiteX47" fmla="*/ 1185509 w 2781805"/>
              <a:gd name="connsiteY47" fmla="*/ 1098062 h 1573123"/>
              <a:gd name="connsiteX48" fmla="*/ 1154553 w 2781805"/>
              <a:gd name="connsiteY48" fmla="*/ 1064725 h 1573123"/>
              <a:gd name="connsiteX49" fmla="*/ 1102166 w 2781805"/>
              <a:gd name="connsiteY49" fmla="*/ 1040912 h 1573123"/>
              <a:gd name="connsiteX50" fmla="*/ 1114072 w 2781805"/>
              <a:gd name="connsiteY50" fmla="*/ 907562 h 1573123"/>
              <a:gd name="connsiteX51" fmla="*/ 816416 w 2781805"/>
              <a:gd name="connsiteY51" fmla="*/ 859936 h 1573123"/>
              <a:gd name="connsiteX52" fmla="*/ 806891 w 2781805"/>
              <a:gd name="connsiteY52" fmla="*/ 786117 h 1573123"/>
              <a:gd name="connsiteX53" fmla="*/ 26682 w 2781805"/>
              <a:gd name="connsiteY53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185509 w 2781805"/>
              <a:gd name="connsiteY47" fmla="*/ 1226650 h 1573123"/>
              <a:gd name="connsiteX48" fmla="*/ 1185509 w 2781805"/>
              <a:gd name="connsiteY48" fmla="*/ 1098062 h 1573123"/>
              <a:gd name="connsiteX49" fmla="*/ 1154553 w 2781805"/>
              <a:gd name="connsiteY49" fmla="*/ 1064725 h 1573123"/>
              <a:gd name="connsiteX50" fmla="*/ 1102166 w 2781805"/>
              <a:gd name="connsiteY50" fmla="*/ 1040912 h 1573123"/>
              <a:gd name="connsiteX51" fmla="*/ 1114072 w 2781805"/>
              <a:gd name="connsiteY51" fmla="*/ 907562 h 1573123"/>
              <a:gd name="connsiteX52" fmla="*/ 816416 w 2781805"/>
              <a:gd name="connsiteY52" fmla="*/ 859936 h 1573123"/>
              <a:gd name="connsiteX53" fmla="*/ 806891 w 2781805"/>
              <a:gd name="connsiteY53" fmla="*/ 786117 h 1573123"/>
              <a:gd name="connsiteX54" fmla="*/ 26682 w 2781805"/>
              <a:gd name="connsiteY54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185509 w 2781805"/>
              <a:gd name="connsiteY48" fmla="*/ 1226650 h 1573123"/>
              <a:gd name="connsiteX49" fmla="*/ 1185509 w 2781805"/>
              <a:gd name="connsiteY49" fmla="*/ 1098062 h 1573123"/>
              <a:gd name="connsiteX50" fmla="*/ 1154553 w 2781805"/>
              <a:gd name="connsiteY50" fmla="*/ 1064725 h 1573123"/>
              <a:gd name="connsiteX51" fmla="*/ 1102166 w 2781805"/>
              <a:gd name="connsiteY51" fmla="*/ 1040912 h 1573123"/>
              <a:gd name="connsiteX52" fmla="*/ 1114072 w 2781805"/>
              <a:gd name="connsiteY52" fmla="*/ 907562 h 1573123"/>
              <a:gd name="connsiteX53" fmla="*/ 816416 w 2781805"/>
              <a:gd name="connsiteY53" fmla="*/ 859936 h 1573123"/>
              <a:gd name="connsiteX54" fmla="*/ 806891 w 2781805"/>
              <a:gd name="connsiteY54" fmla="*/ 786117 h 1573123"/>
              <a:gd name="connsiteX55" fmla="*/ 26682 w 2781805"/>
              <a:gd name="connsiteY55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314097 w 2781805"/>
              <a:gd name="connsiteY48" fmla="*/ 1288562 h 1573123"/>
              <a:gd name="connsiteX49" fmla="*/ 1185509 w 2781805"/>
              <a:gd name="connsiteY49" fmla="*/ 1226650 h 1573123"/>
              <a:gd name="connsiteX50" fmla="*/ 1185509 w 2781805"/>
              <a:gd name="connsiteY50" fmla="*/ 1098062 h 1573123"/>
              <a:gd name="connsiteX51" fmla="*/ 1154553 w 2781805"/>
              <a:gd name="connsiteY51" fmla="*/ 1064725 h 1573123"/>
              <a:gd name="connsiteX52" fmla="*/ 1102166 w 2781805"/>
              <a:gd name="connsiteY52" fmla="*/ 1040912 h 1573123"/>
              <a:gd name="connsiteX53" fmla="*/ 1114072 w 2781805"/>
              <a:gd name="connsiteY53" fmla="*/ 907562 h 1573123"/>
              <a:gd name="connsiteX54" fmla="*/ 816416 w 2781805"/>
              <a:gd name="connsiteY54" fmla="*/ 859936 h 1573123"/>
              <a:gd name="connsiteX55" fmla="*/ 806891 w 2781805"/>
              <a:gd name="connsiteY55" fmla="*/ 786117 h 1573123"/>
              <a:gd name="connsiteX56" fmla="*/ 26682 w 2781805"/>
              <a:gd name="connsiteY56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30778 w 2781805"/>
              <a:gd name="connsiteY45" fmla="*/ 1457630 h 1573123"/>
              <a:gd name="connsiteX46" fmla="*/ 1323622 w 2781805"/>
              <a:gd name="connsiteY46" fmla="*/ 1355237 h 1573123"/>
              <a:gd name="connsiteX47" fmla="*/ 1366484 w 2781805"/>
              <a:gd name="connsiteY47" fmla="*/ 1298087 h 1573123"/>
              <a:gd name="connsiteX48" fmla="*/ 1314097 w 2781805"/>
              <a:gd name="connsiteY48" fmla="*/ 1288562 h 1573123"/>
              <a:gd name="connsiteX49" fmla="*/ 1237897 w 2781805"/>
              <a:gd name="connsiteY49" fmla="*/ 1245700 h 1573123"/>
              <a:gd name="connsiteX50" fmla="*/ 1185509 w 2781805"/>
              <a:gd name="connsiteY50" fmla="*/ 1226650 h 1573123"/>
              <a:gd name="connsiteX51" fmla="*/ 1185509 w 2781805"/>
              <a:gd name="connsiteY51" fmla="*/ 1098062 h 1573123"/>
              <a:gd name="connsiteX52" fmla="*/ 1154553 w 2781805"/>
              <a:gd name="connsiteY52" fmla="*/ 1064725 h 1573123"/>
              <a:gd name="connsiteX53" fmla="*/ 1102166 w 2781805"/>
              <a:gd name="connsiteY53" fmla="*/ 1040912 h 1573123"/>
              <a:gd name="connsiteX54" fmla="*/ 1114072 w 2781805"/>
              <a:gd name="connsiteY54" fmla="*/ 907562 h 1573123"/>
              <a:gd name="connsiteX55" fmla="*/ 816416 w 2781805"/>
              <a:gd name="connsiteY55" fmla="*/ 859936 h 1573123"/>
              <a:gd name="connsiteX56" fmla="*/ 806891 w 2781805"/>
              <a:gd name="connsiteY56" fmla="*/ 786117 h 1573123"/>
              <a:gd name="connsiteX57" fmla="*/ 26682 w 2781805"/>
              <a:gd name="connsiteY57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87928 w 2781805"/>
              <a:gd name="connsiteY45" fmla="*/ 1429056 h 1573123"/>
              <a:gd name="connsiteX46" fmla="*/ 1430778 w 2781805"/>
              <a:gd name="connsiteY46" fmla="*/ 1457630 h 1573123"/>
              <a:gd name="connsiteX47" fmla="*/ 1323622 w 2781805"/>
              <a:gd name="connsiteY47" fmla="*/ 1355237 h 1573123"/>
              <a:gd name="connsiteX48" fmla="*/ 1366484 w 2781805"/>
              <a:gd name="connsiteY48" fmla="*/ 1298087 h 1573123"/>
              <a:gd name="connsiteX49" fmla="*/ 1314097 w 2781805"/>
              <a:gd name="connsiteY49" fmla="*/ 1288562 h 1573123"/>
              <a:gd name="connsiteX50" fmla="*/ 1237897 w 2781805"/>
              <a:gd name="connsiteY50" fmla="*/ 1245700 h 1573123"/>
              <a:gd name="connsiteX51" fmla="*/ 1185509 w 2781805"/>
              <a:gd name="connsiteY51" fmla="*/ 1226650 h 1573123"/>
              <a:gd name="connsiteX52" fmla="*/ 1185509 w 2781805"/>
              <a:gd name="connsiteY52" fmla="*/ 1098062 h 1573123"/>
              <a:gd name="connsiteX53" fmla="*/ 1154553 w 2781805"/>
              <a:gd name="connsiteY53" fmla="*/ 1064725 h 1573123"/>
              <a:gd name="connsiteX54" fmla="*/ 1102166 w 2781805"/>
              <a:gd name="connsiteY54" fmla="*/ 1040912 h 1573123"/>
              <a:gd name="connsiteX55" fmla="*/ 1114072 w 2781805"/>
              <a:gd name="connsiteY55" fmla="*/ 907562 h 1573123"/>
              <a:gd name="connsiteX56" fmla="*/ 816416 w 2781805"/>
              <a:gd name="connsiteY56" fmla="*/ 859936 h 1573123"/>
              <a:gd name="connsiteX57" fmla="*/ 806891 w 2781805"/>
              <a:gd name="connsiteY57" fmla="*/ 786117 h 1573123"/>
              <a:gd name="connsiteX58" fmla="*/ 26682 w 2781805"/>
              <a:gd name="connsiteY58" fmla="*/ 1047319 h 1573123"/>
              <a:gd name="connsiteX0" fmla="*/ 26682 w 2781805"/>
              <a:gd name="connsiteY0" fmla="*/ 1047319 h 1573123"/>
              <a:gd name="connsiteX1" fmla="*/ 175859 w 2781805"/>
              <a:gd name="connsiteY1" fmla="*/ 836124 h 1573123"/>
              <a:gd name="connsiteX2" fmla="*/ 121091 w 2781805"/>
              <a:gd name="connsiteY2" fmla="*/ 657530 h 1573123"/>
              <a:gd name="connsiteX3" fmla="*/ 183003 w 2781805"/>
              <a:gd name="connsiteY3" fmla="*/ 590855 h 1573123"/>
              <a:gd name="connsiteX4" fmla="*/ 161572 w 2781805"/>
              <a:gd name="connsiteY4" fmla="*/ 224142 h 1573123"/>
              <a:gd name="connsiteX5" fmla="*/ 344928 w 2781805"/>
              <a:gd name="connsiteY5" fmla="*/ 364636 h 1573123"/>
              <a:gd name="connsiteX6" fmla="*/ 518759 w 2781805"/>
              <a:gd name="connsiteY6" fmla="*/ 250336 h 1573123"/>
              <a:gd name="connsiteX7" fmla="*/ 640203 w 2781805"/>
              <a:gd name="connsiteY7" fmla="*/ 495605 h 1573123"/>
              <a:gd name="connsiteX8" fmla="*/ 904522 w 2781805"/>
              <a:gd name="connsiteY8" fmla="*/ 562280 h 1573123"/>
              <a:gd name="connsiteX9" fmla="*/ 980723 w 2781805"/>
              <a:gd name="connsiteY9" fmla="*/ 426549 h 1573123"/>
              <a:gd name="connsiteX10" fmla="*/ 880709 w 2781805"/>
              <a:gd name="connsiteY10" fmla="*/ 417024 h 1573123"/>
              <a:gd name="connsiteX11" fmla="*/ 868803 w 2781805"/>
              <a:gd name="connsiteY11" fmla="*/ 357491 h 1573123"/>
              <a:gd name="connsiteX12" fmla="*/ 1202178 w 2781805"/>
              <a:gd name="connsiteY12" fmla="*/ 340823 h 1573123"/>
              <a:gd name="connsiteX13" fmla="*/ 1516168 w 2781805"/>
              <a:gd name="connsiteY13" fmla="*/ 250164 h 1573123"/>
              <a:gd name="connsiteX14" fmla="*/ 1656997 w 2781805"/>
              <a:gd name="connsiteY14" fmla="*/ 188423 h 1573123"/>
              <a:gd name="connsiteX15" fmla="*/ 1811778 w 2781805"/>
              <a:gd name="connsiteY15" fmla="*/ 183660 h 1573123"/>
              <a:gd name="connsiteX16" fmla="*/ 1883216 w 2781805"/>
              <a:gd name="connsiteY16" fmla="*/ 309866 h 1573123"/>
              <a:gd name="connsiteX17" fmla="*/ 2045141 w 2781805"/>
              <a:gd name="connsiteY17" fmla="*/ 271766 h 1573123"/>
              <a:gd name="connsiteX18" fmla="*/ 1949891 w 2781805"/>
              <a:gd name="connsiteY18" fmla="*/ 359873 h 1573123"/>
              <a:gd name="connsiteX19" fmla="*/ 2064191 w 2781805"/>
              <a:gd name="connsiteY19" fmla="*/ 331298 h 1573123"/>
              <a:gd name="connsiteX20" fmla="*/ 2159440 w 2781805"/>
              <a:gd name="connsiteY20" fmla="*/ 271766 h 1573123"/>
              <a:gd name="connsiteX21" fmla="*/ 2083241 w 2781805"/>
              <a:gd name="connsiteY21" fmla="*/ 264623 h 1573123"/>
              <a:gd name="connsiteX22" fmla="*/ 2083241 w 2781805"/>
              <a:gd name="connsiteY22" fmla="*/ 202710 h 1573123"/>
              <a:gd name="connsiteX23" fmla="*/ 2133246 w 2781805"/>
              <a:gd name="connsiteY23" fmla="*/ 202710 h 1573123"/>
              <a:gd name="connsiteX24" fmla="*/ 2240402 w 2781805"/>
              <a:gd name="connsiteY24" fmla="*/ 97935 h 1573123"/>
              <a:gd name="connsiteX25" fmla="*/ 2290408 w 2781805"/>
              <a:gd name="connsiteY25" fmla="*/ 305 h 1573123"/>
              <a:gd name="connsiteX26" fmla="*/ 2254690 w 2781805"/>
              <a:gd name="connsiteY26" fmla="*/ 114604 h 1573123"/>
              <a:gd name="connsiteX27" fmla="*/ 2180872 w 2781805"/>
              <a:gd name="connsiteY27" fmla="*/ 193186 h 1573123"/>
              <a:gd name="connsiteX28" fmla="*/ 2349941 w 2781805"/>
              <a:gd name="connsiteY28" fmla="*/ 257480 h 1573123"/>
              <a:gd name="connsiteX29" fmla="*/ 2752371 w 2781805"/>
              <a:gd name="connsiteY29" fmla="*/ 205092 h 1573123"/>
              <a:gd name="connsiteX30" fmla="*/ 2715142 w 2781805"/>
              <a:gd name="connsiteY30" fmla="*/ 559163 h 1573123"/>
              <a:gd name="connsiteX31" fmla="*/ 2647597 w 2781805"/>
              <a:gd name="connsiteY31" fmla="*/ 967092 h 1573123"/>
              <a:gd name="connsiteX32" fmla="*/ 2478528 w 2781805"/>
              <a:gd name="connsiteY32" fmla="*/ 869462 h 1573123"/>
              <a:gd name="connsiteX33" fmla="*/ 2314222 w 2781805"/>
              <a:gd name="connsiteY33" fmla="*/ 926612 h 1573123"/>
              <a:gd name="connsiteX34" fmla="*/ 2292791 w 2781805"/>
              <a:gd name="connsiteY34" fmla="*/ 1062342 h 1573123"/>
              <a:gd name="connsiteX35" fmla="*/ 2059428 w 2781805"/>
              <a:gd name="connsiteY35" fmla="*/ 1148067 h 1573123"/>
              <a:gd name="connsiteX36" fmla="*/ 2037997 w 2781805"/>
              <a:gd name="connsiteY36" fmla="*/ 1238556 h 1573123"/>
              <a:gd name="connsiteX37" fmla="*/ 1971322 w 2781805"/>
              <a:gd name="connsiteY37" fmla="*/ 1309993 h 1573123"/>
              <a:gd name="connsiteX38" fmla="*/ 2030853 w 2781805"/>
              <a:gd name="connsiteY38" fmla="*/ 1350474 h 1573123"/>
              <a:gd name="connsiteX39" fmla="*/ 1937984 w 2781805"/>
              <a:gd name="connsiteY39" fmla="*/ 1450487 h 1573123"/>
              <a:gd name="connsiteX40" fmla="*/ 1916553 w 2781805"/>
              <a:gd name="connsiteY40" fmla="*/ 1533831 h 1573123"/>
              <a:gd name="connsiteX41" fmla="*/ 1825731 w 2781805"/>
              <a:gd name="connsiteY41" fmla="*/ 1573012 h 1573123"/>
              <a:gd name="connsiteX42" fmla="*/ 1664141 w 2781805"/>
              <a:gd name="connsiteY42" fmla="*/ 1543356 h 1573123"/>
              <a:gd name="connsiteX43" fmla="*/ 1580797 w 2781805"/>
              <a:gd name="connsiteY43" fmla="*/ 1479061 h 1573123"/>
              <a:gd name="connsiteX44" fmla="*/ 1478403 w 2781805"/>
              <a:gd name="connsiteY44" fmla="*/ 1379050 h 1573123"/>
              <a:gd name="connsiteX45" fmla="*/ 1487928 w 2781805"/>
              <a:gd name="connsiteY45" fmla="*/ 1429056 h 1573123"/>
              <a:gd name="connsiteX46" fmla="*/ 1430778 w 2781805"/>
              <a:gd name="connsiteY46" fmla="*/ 1457630 h 1573123"/>
              <a:gd name="connsiteX47" fmla="*/ 1323622 w 2781805"/>
              <a:gd name="connsiteY47" fmla="*/ 1355237 h 1573123"/>
              <a:gd name="connsiteX48" fmla="*/ 1345053 w 2781805"/>
              <a:gd name="connsiteY48" fmla="*/ 1338568 h 1573123"/>
              <a:gd name="connsiteX49" fmla="*/ 1366484 w 2781805"/>
              <a:gd name="connsiteY49" fmla="*/ 1298087 h 1573123"/>
              <a:gd name="connsiteX50" fmla="*/ 1314097 w 2781805"/>
              <a:gd name="connsiteY50" fmla="*/ 1288562 h 1573123"/>
              <a:gd name="connsiteX51" fmla="*/ 1237897 w 2781805"/>
              <a:gd name="connsiteY51" fmla="*/ 1245700 h 1573123"/>
              <a:gd name="connsiteX52" fmla="*/ 1185509 w 2781805"/>
              <a:gd name="connsiteY52" fmla="*/ 1226650 h 1573123"/>
              <a:gd name="connsiteX53" fmla="*/ 1185509 w 2781805"/>
              <a:gd name="connsiteY53" fmla="*/ 1098062 h 1573123"/>
              <a:gd name="connsiteX54" fmla="*/ 1154553 w 2781805"/>
              <a:gd name="connsiteY54" fmla="*/ 1064725 h 1573123"/>
              <a:gd name="connsiteX55" fmla="*/ 1102166 w 2781805"/>
              <a:gd name="connsiteY55" fmla="*/ 1040912 h 1573123"/>
              <a:gd name="connsiteX56" fmla="*/ 1114072 w 2781805"/>
              <a:gd name="connsiteY56" fmla="*/ 907562 h 1573123"/>
              <a:gd name="connsiteX57" fmla="*/ 816416 w 2781805"/>
              <a:gd name="connsiteY57" fmla="*/ 859936 h 1573123"/>
              <a:gd name="connsiteX58" fmla="*/ 806891 w 2781805"/>
              <a:gd name="connsiteY58" fmla="*/ 786117 h 1573123"/>
              <a:gd name="connsiteX59" fmla="*/ 26682 w 2781805"/>
              <a:gd name="connsiteY5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50259 w 2768061"/>
              <a:gd name="connsiteY59" fmla="*/ 1031387 h 1573123"/>
              <a:gd name="connsiteX60" fmla="*/ 12938 w 2768061"/>
              <a:gd name="connsiteY6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38365 w 2768061"/>
              <a:gd name="connsiteY59" fmla="*/ 1002812 h 1573123"/>
              <a:gd name="connsiteX60" fmla="*/ 550259 w 2768061"/>
              <a:gd name="connsiteY60" fmla="*/ 1031387 h 1573123"/>
              <a:gd name="connsiteX61" fmla="*/ 12938 w 2768061"/>
              <a:gd name="connsiteY6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40734 w 2768061"/>
              <a:gd name="connsiteY59" fmla="*/ 907562 h 1573123"/>
              <a:gd name="connsiteX60" fmla="*/ 638365 w 2768061"/>
              <a:gd name="connsiteY60" fmla="*/ 1002812 h 1573123"/>
              <a:gd name="connsiteX61" fmla="*/ 550259 w 2768061"/>
              <a:gd name="connsiteY61" fmla="*/ 1031387 h 1573123"/>
              <a:gd name="connsiteX62" fmla="*/ 12938 w 2768061"/>
              <a:gd name="connsiteY6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540734 w 2768061"/>
              <a:gd name="connsiteY59" fmla="*/ 907562 h 1573123"/>
              <a:gd name="connsiteX60" fmla="*/ 612172 w 2768061"/>
              <a:gd name="connsiteY60" fmla="*/ 950425 h 1573123"/>
              <a:gd name="connsiteX61" fmla="*/ 638365 w 2768061"/>
              <a:gd name="connsiteY61" fmla="*/ 1002812 h 1573123"/>
              <a:gd name="connsiteX62" fmla="*/ 550259 w 2768061"/>
              <a:gd name="connsiteY62" fmla="*/ 1031387 h 1573123"/>
              <a:gd name="connsiteX63" fmla="*/ 12938 w 2768061"/>
              <a:gd name="connsiteY6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50272 w 2768061"/>
              <a:gd name="connsiteY59" fmla="*/ 917087 h 1573123"/>
              <a:gd name="connsiteX60" fmla="*/ 540734 w 2768061"/>
              <a:gd name="connsiteY60" fmla="*/ 907562 h 1573123"/>
              <a:gd name="connsiteX61" fmla="*/ 612172 w 2768061"/>
              <a:gd name="connsiteY61" fmla="*/ 950425 h 1573123"/>
              <a:gd name="connsiteX62" fmla="*/ 638365 w 2768061"/>
              <a:gd name="connsiteY62" fmla="*/ 1002812 h 1573123"/>
              <a:gd name="connsiteX63" fmla="*/ 550259 w 2768061"/>
              <a:gd name="connsiteY63" fmla="*/ 1031387 h 1573123"/>
              <a:gd name="connsiteX64" fmla="*/ 12938 w 2768061"/>
              <a:gd name="connsiteY6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50272 w 2768061"/>
              <a:gd name="connsiteY59" fmla="*/ 917087 h 1573123"/>
              <a:gd name="connsiteX60" fmla="*/ 574072 w 2768061"/>
              <a:gd name="connsiteY60" fmla="*/ 902800 h 1573123"/>
              <a:gd name="connsiteX61" fmla="*/ 540734 w 2768061"/>
              <a:gd name="connsiteY61" fmla="*/ 907562 h 1573123"/>
              <a:gd name="connsiteX62" fmla="*/ 612172 w 2768061"/>
              <a:gd name="connsiteY62" fmla="*/ 950425 h 1573123"/>
              <a:gd name="connsiteX63" fmla="*/ 638365 w 2768061"/>
              <a:gd name="connsiteY63" fmla="*/ 1002812 h 1573123"/>
              <a:gd name="connsiteX64" fmla="*/ 550259 w 2768061"/>
              <a:gd name="connsiteY64" fmla="*/ 1031387 h 1573123"/>
              <a:gd name="connsiteX65" fmla="*/ 12938 w 2768061"/>
              <a:gd name="connsiteY6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74084 w 2768061"/>
              <a:gd name="connsiteY59" fmla="*/ 843268 h 1573123"/>
              <a:gd name="connsiteX60" fmla="*/ 650272 w 2768061"/>
              <a:gd name="connsiteY60" fmla="*/ 917087 h 1573123"/>
              <a:gd name="connsiteX61" fmla="*/ 574072 w 2768061"/>
              <a:gd name="connsiteY61" fmla="*/ 902800 h 1573123"/>
              <a:gd name="connsiteX62" fmla="*/ 540734 w 2768061"/>
              <a:gd name="connsiteY62" fmla="*/ 907562 h 1573123"/>
              <a:gd name="connsiteX63" fmla="*/ 612172 w 2768061"/>
              <a:gd name="connsiteY63" fmla="*/ 950425 h 1573123"/>
              <a:gd name="connsiteX64" fmla="*/ 638365 w 2768061"/>
              <a:gd name="connsiteY64" fmla="*/ 1002812 h 1573123"/>
              <a:gd name="connsiteX65" fmla="*/ 550259 w 2768061"/>
              <a:gd name="connsiteY65" fmla="*/ 1031387 h 1573123"/>
              <a:gd name="connsiteX66" fmla="*/ 12938 w 2768061"/>
              <a:gd name="connsiteY66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674084 w 2768061"/>
              <a:gd name="connsiteY59" fmla="*/ 843268 h 1573123"/>
              <a:gd name="connsiteX60" fmla="*/ 633603 w 2768061"/>
              <a:gd name="connsiteY60" fmla="*/ 876606 h 1573123"/>
              <a:gd name="connsiteX61" fmla="*/ 650272 w 2768061"/>
              <a:gd name="connsiteY61" fmla="*/ 917087 h 1573123"/>
              <a:gd name="connsiteX62" fmla="*/ 574072 w 2768061"/>
              <a:gd name="connsiteY62" fmla="*/ 902800 h 1573123"/>
              <a:gd name="connsiteX63" fmla="*/ 540734 w 2768061"/>
              <a:gd name="connsiteY63" fmla="*/ 907562 h 1573123"/>
              <a:gd name="connsiteX64" fmla="*/ 612172 w 2768061"/>
              <a:gd name="connsiteY64" fmla="*/ 950425 h 1573123"/>
              <a:gd name="connsiteX65" fmla="*/ 638365 w 2768061"/>
              <a:gd name="connsiteY65" fmla="*/ 1002812 h 1573123"/>
              <a:gd name="connsiteX66" fmla="*/ 550259 w 2768061"/>
              <a:gd name="connsiteY66" fmla="*/ 1031387 h 1573123"/>
              <a:gd name="connsiteX67" fmla="*/ 12938 w 2768061"/>
              <a:gd name="connsiteY67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93147 w 2768061"/>
              <a:gd name="connsiteY58" fmla="*/ 786117 h 1573123"/>
              <a:gd name="connsiteX59" fmla="*/ 705040 w 2768061"/>
              <a:gd name="connsiteY59" fmla="*/ 809931 h 1573123"/>
              <a:gd name="connsiteX60" fmla="*/ 674084 w 2768061"/>
              <a:gd name="connsiteY60" fmla="*/ 843268 h 1573123"/>
              <a:gd name="connsiteX61" fmla="*/ 633603 w 2768061"/>
              <a:gd name="connsiteY61" fmla="*/ 876606 h 1573123"/>
              <a:gd name="connsiteX62" fmla="*/ 650272 w 2768061"/>
              <a:gd name="connsiteY62" fmla="*/ 917087 h 1573123"/>
              <a:gd name="connsiteX63" fmla="*/ 574072 w 2768061"/>
              <a:gd name="connsiteY63" fmla="*/ 902800 h 1573123"/>
              <a:gd name="connsiteX64" fmla="*/ 540734 w 2768061"/>
              <a:gd name="connsiteY64" fmla="*/ 907562 h 1573123"/>
              <a:gd name="connsiteX65" fmla="*/ 612172 w 2768061"/>
              <a:gd name="connsiteY65" fmla="*/ 950425 h 1573123"/>
              <a:gd name="connsiteX66" fmla="*/ 638365 w 2768061"/>
              <a:gd name="connsiteY66" fmla="*/ 1002812 h 1573123"/>
              <a:gd name="connsiteX67" fmla="*/ 550259 w 2768061"/>
              <a:gd name="connsiteY67" fmla="*/ 1031387 h 1573123"/>
              <a:gd name="connsiteX68" fmla="*/ 12938 w 2768061"/>
              <a:gd name="connsiteY68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02672 w 2768061"/>
              <a:gd name="connsiteY57" fmla="*/ 859936 h 1573123"/>
              <a:gd name="connsiteX58" fmla="*/ 781240 w 2768061"/>
              <a:gd name="connsiteY58" fmla="*/ 826600 h 1573123"/>
              <a:gd name="connsiteX59" fmla="*/ 793147 w 2768061"/>
              <a:gd name="connsiteY59" fmla="*/ 786117 h 1573123"/>
              <a:gd name="connsiteX60" fmla="*/ 705040 w 2768061"/>
              <a:gd name="connsiteY60" fmla="*/ 809931 h 1573123"/>
              <a:gd name="connsiteX61" fmla="*/ 674084 w 2768061"/>
              <a:gd name="connsiteY61" fmla="*/ 843268 h 1573123"/>
              <a:gd name="connsiteX62" fmla="*/ 633603 w 2768061"/>
              <a:gd name="connsiteY62" fmla="*/ 876606 h 1573123"/>
              <a:gd name="connsiteX63" fmla="*/ 650272 w 2768061"/>
              <a:gd name="connsiteY63" fmla="*/ 917087 h 1573123"/>
              <a:gd name="connsiteX64" fmla="*/ 574072 w 2768061"/>
              <a:gd name="connsiteY64" fmla="*/ 902800 h 1573123"/>
              <a:gd name="connsiteX65" fmla="*/ 540734 w 2768061"/>
              <a:gd name="connsiteY65" fmla="*/ 907562 h 1573123"/>
              <a:gd name="connsiteX66" fmla="*/ 612172 w 2768061"/>
              <a:gd name="connsiteY66" fmla="*/ 950425 h 1573123"/>
              <a:gd name="connsiteX67" fmla="*/ 638365 w 2768061"/>
              <a:gd name="connsiteY67" fmla="*/ 1002812 h 1573123"/>
              <a:gd name="connsiteX68" fmla="*/ 550259 w 2768061"/>
              <a:gd name="connsiteY68" fmla="*/ 1031387 h 1573123"/>
              <a:gd name="connsiteX69" fmla="*/ 12938 w 2768061"/>
              <a:gd name="connsiteY6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88397 w 2768061"/>
              <a:gd name="connsiteY57" fmla="*/ 912325 h 1573123"/>
              <a:gd name="connsiteX58" fmla="*/ 802672 w 2768061"/>
              <a:gd name="connsiteY58" fmla="*/ 859936 h 1573123"/>
              <a:gd name="connsiteX59" fmla="*/ 781240 w 2768061"/>
              <a:gd name="connsiteY59" fmla="*/ 826600 h 1573123"/>
              <a:gd name="connsiteX60" fmla="*/ 793147 w 2768061"/>
              <a:gd name="connsiteY60" fmla="*/ 786117 h 1573123"/>
              <a:gd name="connsiteX61" fmla="*/ 705040 w 2768061"/>
              <a:gd name="connsiteY61" fmla="*/ 809931 h 1573123"/>
              <a:gd name="connsiteX62" fmla="*/ 674084 w 2768061"/>
              <a:gd name="connsiteY62" fmla="*/ 843268 h 1573123"/>
              <a:gd name="connsiteX63" fmla="*/ 633603 w 2768061"/>
              <a:gd name="connsiteY63" fmla="*/ 876606 h 1573123"/>
              <a:gd name="connsiteX64" fmla="*/ 650272 w 2768061"/>
              <a:gd name="connsiteY64" fmla="*/ 917087 h 1573123"/>
              <a:gd name="connsiteX65" fmla="*/ 574072 w 2768061"/>
              <a:gd name="connsiteY65" fmla="*/ 902800 h 1573123"/>
              <a:gd name="connsiteX66" fmla="*/ 540734 w 2768061"/>
              <a:gd name="connsiteY66" fmla="*/ 907562 h 1573123"/>
              <a:gd name="connsiteX67" fmla="*/ 612172 w 2768061"/>
              <a:gd name="connsiteY67" fmla="*/ 950425 h 1573123"/>
              <a:gd name="connsiteX68" fmla="*/ 638365 w 2768061"/>
              <a:gd name="connsiteY68" fmla="*/ 1002812 h 1573123"/>
              <a:gd name="connsiteX69" fmla="*/ 550259 w 2768061"/>
              <a:gd name="connsiteY69" fmla="*/ 1031387 h 1573123"/>
              <a:gd name="connsiteX70" fmla="*/ 12938 w 2768061"/>
              <a:gd name="connsiteY7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893159 w 2768061"/>
              <a:gd name="connsiteY57" fmla="*/ 871843 h 1573123"/>
              <a:gd name="connsiteX58" fmla="*/ 888397 w 2768061"/>
              <a:gd name="connsiteY58" fmla="*/ 912325 h 1573123"/>
              <a:gd name="connsiteX59" fmla="*/ 802672 w 2768061"/>
              <a:gd name="connsiteY59" fmla="*/ 859936 h 1573123"/>
              <a:gd name="connsiteX60" fmla="*/ 781240 w 2768061"/>
              <a:gd name="connsiteY60" fmla="*/ 826600 h 1573123"/>
              <a:gd name="connsiteX61" fmla="*/ 793147 w 2768061"/>
              <a:gd name="connsiteY61" fmla="*/ 786117 h 1573123"/>
              <a:gd name="connsiteX62" fmla="*/ 705040 w 2768061"/>
              <a:gd name="connsiteY62" fmla="*/ 809931 h 1573123"/>
              <a:gd name="connsiteX63" fmla="*/ 674084 w 2768061"/>
              <a:gd name="connsiteY63" fmla="*/ 843268 h 1573123"/>
              <a:gd name="connsiteX64" fmla="*/ 633603 w 2768061"/>
              <a:gd name="connsiteY64" fmla="*/ 876606 h 1573123"/>
              <a:gd name="connsiteX65" fmla="*/ 650272 w 2768061"/>
              <a:gd name="connsiteY65" fmla="*/ 917087 h 1573123"/>
              <a:gd name="connsiteX66" fmla="*/ 574072 w 2768061"/>
              <a:gd name="connsiteY66" fmla="*/ 902800 h 1573123"/>
              <a:gd name="connsiteX67" fmla="*/ 540734 w 2768061"/>
              <a:gd name="connsiteY67" fmla="*/ 907562 h 1573123"/>
              <a:gd name="connsiteX68" fmla="*/ 612172 w 2768061"/>
              <a:gd name="connsiteY68" fmla="*/ 950425 h 1573123"/>
              <a:gd name="connsiteX69" fmla="*/ 638365 w 2768061"/>
              <a:gd name="connsiteY69" fmla="*/ 1002812 h 1573123"/>
              <a:gd name="connsiteX70" fmla="*/ 550259 w 2768061"/>
              <a:gd name="connsiteY70" fmla="*/ 1031387 h 1573123"/>
              <a:gd name="connsiteX71" fmla="*/ 12938 w 2768061"/>
              <a:gd name="connsiteY7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926497 w 2768061"/>
              <a:gd name="connsiteY57" fmla="*/ 907562 h 1573123"/>
              <a:gd name="connsiteX58" fmla="*/ 893159 w 2768061"/>
              <a:gd name="connsiteY58" fmla="*/ 871843 h 1573123"/>
              <a:gd name="connsiteX59" fmla="*/ 888397 w 2768061"/>
              <a:gd name="connsiteY59" fmla="*/ 912325 h 1573123"/>
              <a:gd name="connsiteX60" fmla="*/ 802672 w 2768061"/>
              <a:gd name="connsiteY60" fmla="*/ 859936 h 1573123"/>
              <a:gd name="connsiteX61" fmla="*/ 781240 w 2768061"/>
              <a:gd name="connsiteY61" fmla="*/ 826600 h 1573123"/>
              <a:gd name="connsiteX62" fmla="*/ 793147 w 2768061"/>
              <a:gd name="connsiteY62" fmla="*/ 786117 h 1573123"/>
              <a:gd name="connsiteX63" fmla="*/ 705040 w 2768061"/>
              <a:gd name="connsiteY63" fmla="*/ 809931 h 1573123"/>
              <a:gd name="connsiteX64" fmla="*/ 674084 w 2768061"/>
              <a:gd name="connsiteY64" fmla="*/ 843268 h 1573123"/>
              <a:gd name="connsiteX65" fmla="*/ 633603 w 2768061"/>
              <a:gd name="connsiteY65" fmla="*/ 876606 h 1573123"/>
              <a:gd name="connsiteX66" fmla="*/ 650272 w 2768061"/>
              <a:gd name="connsiteY66" fmla="*/ 917087 h 1573123"/>
              <a:gd name="connsiteX67" fmla="*/ 574072 w 2768061"/>
              <a:gd name="connsiteY67" fmla="*/ 902800 h 1573123"/>
              <a:gd name="connsiteX68" fmla="*/ 540734 w 2768061"/>
              <a:gd name="connsiteY68" fmla="*/ 907562 h 1573123"/>
              <a:gd name="connsiteX69" fmla="*/ 612172 w 2768061"/>
              <a:gd name="connsiteY69" fmla="*/ 950425 h 1573123"/>
              <a:gd name="connsiteX70" fmla="*/ 638365 w 2768061"/>
              <a:gd name="connsiteY70" fmla="*/ 1002812 h 1573123"/>
              <a:gd name="connsiteX71" fmla="*/ 550259 w 2768061"/>
              <a:gd name="connsiteY71" fmla="*/ 1031387 h 1573123"/>
              <a:gd name="connsiteX72" fmla="*/ 12938 w 2768061"/>
              <a:gd name="connsiteY7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957453 w 2768061"/>
              <a:gd name="connsiteY57" fmla="*/ 886131 h 1573123"/>
              <a:gd name="connsiteX58" fmla="*/ 926497 w 2768061"/>
              <a:gd name="connsiteY58" fmla="*/ 907562 h 1573123"/>
              <a:gd name="connsiteX59" fmla="*/ 893159 w 2768061"/>
              <a:gd name="connsiteY59" fmla="*/ 871843 h 1573123"/>
              <a:gd name="connsiteX60" fmla="*/ 888397 w 2768061"/>
              <a:gd name="connsiteY60" fmla="*/ 912325 h 1573123"/>
              <a:gd name="connsiteX61" fmla="*/ 802672 w 2768061"/>
              <a:gd name="connsiteY61" fmla="*/ 859936 h 1573123"/>
              <a:gd name="connsiteX62" fmla="*/ 781240 w 2768061"/>
              <a:gd name="connsiteY62" fmla="*/ 826600 h 1573123"/>
              <a:gd name="connsiteX63" fmla="*/ 793147 w 2768061"/>
              <a:gd name="connsiteY63" fmla="*/ 786117 h 1573123"/>
              <a:gd name="connsiteX64" fmla="*/ 705040 w 2768061"/>
              <a:gd name="connsiteY64" fmla="*/ 809931 h 1573123"/>
              <a:gd name="connsiteX65" fmla="*/ 674084 w 2768061"/>
              <a:gd name="connsiteY65" fmla="*/ 843268 h 1573123"/>
              <a:gd name="connsiteX66" fmla="*/ 633603 w 2768061"/>
              <a:gd name="connsiteY66" fmla="*/ 876606 h 1573123"/>
              <a:gd name="connsiteX67" fmla="*/ 650272 w 2768061"/>
              <a:gd name="connsiteY67" fmla="*/ 917087 h 1573123"/>
              <a:gd name="connsiteX68" fmla="*/ 574072 w 2768061"/>
              <a:gd name="connsiteY68" fmla="*/ 902800 h 1573123"/>
              <a:gd name="connsiteX69" fmla="*/ 540734 w 2768061"/>
              <a:gd name="connsiteY69" fmla="*/ 907562 h 1573123"/>
              <a:gd name="connsiteX70" fmla="*/ 612172 w 2768061"/>
              <a:gd name="connsiteY70" fmla="*/ 950425 h 1573123"/>
              <a:gd name="connsiteX71" fmla="*/ 638365 w 2768061"/>
              <a:gd name="connsiteY71" fmla="*/ 1002812 h 1573123"/>
              <a:gd name="connsiteX72" fmla="*/ 550259 w 2768061"/>
              <a:gd name="connsiteY72" fmla="*/ 1031387 h 1573123"/>
              <a:gd name="connsiteX73" fmla="*/ 12938 w 2768061"/>
              <a:gd name="connsiteY7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1055084 w 2768061"/>
              <a:gd name="connsiteY57" fmla="*/ 857556 h 1573123"/>
              <a:gd name="connsiteX58" fmla="*/ 957453 w 2768061"/>
              <a:gd name="connsiteY58" fmla="*/ 886131 h 1573123"/>
              <a:gd name="connsiteX59" fmla="*/ 926497 w 2768061"/>
              <a:gd name="connsiteY59" fmla="*/ 907562 h 1573123"/>
              <a:gd name="connsiteX60" fmla="*/ 893159 w 2768061"/>
              <a:gd name="connsiteY60" fmla="*/ 871843 h 1573123"/>
              <a:gd name="connsiteX61" fmla="*/ 888397 w 2768061"/>
              <a:gd name="connsiteY61" fmla="*/ 912325 h 1573123"/>
              <a:gd name="connsiteX62" fmla="*/ 802672 w 2768061"/>
              <a:gd name="connsiteY62" fmla="*/ 859936 h 1573123"/>
              <a:gd name="connsiteX63" fmla="*/ 781240 w 2768061"/>
              <a:gd name="connsiteY63" fmla="*/ 826600 h 1573123"/>
              <a:gd name="connsiteX64" fmla="*/ 793147 w 2768061"/>
              <a:gd name="connsiteY64" fmla="*/ 786117 h 1573123"/>
              <a:gd name="connsiteX65" fmla="*/ 705040 w 2768061"/>
              <a:gd name="connsiteY65" fmla="*/ 809931 h 1573123"/>
              <a:gd name="connsiteX66" fmla="*/ 674084 w 2768061"/>
              <a:gd name="connsiteY66" fmla="*/ 843268 h 1573123"/>
              <a:gd name="connsiteX67" fmla="*/ 633603 w 2768061"/>
              <a:gd name="connsiteY67" fmla="*/ 876606 h 1573123"/>
              <a:gd name="connsiteX68" fmla="*/ 650272 w 2768061"/>
              <a:gd name="connsiteY68" fmla="*/ 917087 h 1573123"/>
              <a:gd name="connsiteX69" fmla="*/ 574072 w 2768061"/>
              <a:gd name="connsiteY69" fmla="*/ 902800 h 1573123"/>
              <a:gd name="connsiteX70" fmla="*/ 540734 w 2768061"/>
              <a:gd name="connsiteY70" fmla="*/ 907562 h 1573123"/>
              <a:gd name="connsiteX71" fmla="*/ 612172 w 2768061"/>
              <a:gd name="connsiteY71" fmla="*/ 950425 h 1573123"/>
              <a:gd name="connsiteX72" fmla="*/ 638365 w 2768061"/>
              <a:gd name="connsiteY72" fmla="*/ 1002812 h 1573123"/>
              <a:gd name="connsiteX73" fmla="*/ 550259 w 2768061"/>
              <a:gd name="connsiteY73" fmla="*/ 1031387 h 1573123"/>
              <a:gd name="connsiteX74" fmla="*/ 12938 w 2768061"/>
              <a:gd name="connsiteY7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00328 w 2768061"/>
              <a:gd name="connsiteY56" fmla="*/ 907562 h 1573123"/>
              <a:gd name="connsiteX57" fmla="*/ 1102709 w 2768061"/>
              <a:gd name="connsiteY57" fmla="*/ 871843 h 1573123"/>
              <a:gd name="connsiteX58" fmla="*/ 1055084 w 2768061"/>
              <a:gd name="connsiteY58" fmla="*/ 857556 h 1573123"/>
              <a:gd name="connsiteX59" fmla="*/ 957453 w 2768061"/>
              <a:gd name="connsiteY59" fmla="*/ 886131 h 1573123"/>
              <a:gd name="connsiteX60" fmla="*/ 926497 w 2768061"/>
              <a:gd name="connsiteY60" fmla="*/ 907562 h 1573123"/>
              <a:gd name="connsiteX61" fmla="*/ 893159 w 2768061"/>
              <a:gd name="connsiteY61" fmla="*/ 871843 h 1573123"/>
              <a:gd name="connsiteX62" fmla="*/ 888397 w 2768061"/>
              <a:gd name="connsiteY62" fmla="*/ 912325 h 1573123"/>
              <a:gd name="connsiteX63" fmla="*/ 802672 w 2768061"/>
              <a:gd name="connsiteY63" fmla="*/ 859936 h 1573123"/>
              <a:gd name="connsiteX64" fmla="*/ 781240 w 2768061"/>
              <a:gd name="connsiteY64" fmla="*/ 826600 h 1573123"/>
              <a:gd name="connsiteX65" fmla="*/ 793147 w 2768061"/>
              <a:gd name="connsiteY65" fmla="*/ 786117 h 1573123"/>
              <a:gd name="connsiteX66" fmla="*/ 705040 w 2768061"/>
              <a:gd name="connsiteY66" fmla="*/ 809931 h 1573123"/>
              <a:gd name="connsiteX67" fmla="*/ 674084 w 2768061"/>
              <a:gd name="connsiteY67" fmla="*/ 843268 h 1573123"/>
              <a:gd name="connsiteX68" fmla="*/ 633603 w 2768061"/>
              <a:gd name="connsiteY68" fmla="*/ 876606 h 1573123"/>
              <a:gd name="connsiteX69" fmla="*/ 650272 w 2768061"/>
              <a:gd name="connsiteY69" fmla="*/ 917087 h 1573123"/>
              <a:gd name="connsiteX70" fmla="*/ 574072 w 2768061"/>
              <a:gd name="connsiteY70" fmla="*/ 902800 h 1573123"/>
              <a:gd name="connsiteX71" fmla="*/ 540734 w 2768061"/>
              <a:gd name="connsiteY71" fmla="*/ 907562 h 1573123"/>
              <a:gd name="connsiteX72" fmla="*/ 612172 w 2768061"/>
              <a:gd name="connsiteY72" fmla="*/ 950425 h 1573123"/>
              <a:gd name="connsiteX73" fmla="*/ 638365 w 2768061"/>
              <a:gd name="connsiteY73" fmla="*/ 1002812 h 1573123"/>
              <a:gd name="connsiteX74" fmla="*/ 550259 w 2768061"/>
              <a:gd name="connsiteY74" fmla="*/ 1031387 h 1573123"/>
              <a:gd name="connsiteX75" fmla="*/ 12938 w 2768061"/>
              <a:gd name="connsiteY7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59859 w 2768061"/>
              <a:gd name="connsiteY56" fmla="*/ 1021862 h 1573123"/>
              <a:gd name="connsiteX57" fmla="*/ 1100328 w 2768061"/>
              <a:gd name="connsiteY57" fmla="*/ 907562 h 1573123"/>
              <a:gd name="connsiteX58" fmla="*/ 1102709 w 2768061"/>
              <a:gd name="connsiteY58" fmla="*/ 871843 h 1573123"/>
              <a:gd name="connsiteX59" fmla="*/ 1055084 w 2768061"/>
              <a:gd name="connsiteY59" fmla="*/ 857556 h 1573123"/>
              <a:gd name="connsiteX60" fmla="*/ 957453 w 2768061"/>
              <a:gd name="connsiteY60" fmla="*/ 886131 h 1573123"/>
              <a:gd name="connsiteX61" fmla="*/ 926497 w 2768061"/>
              <a:gd name="connsiteY61" fmla="*/ 907562 h 1573123"/>
              <a:gd name="connsiteX62" fmla="*/ 893159 w 2768061"/>
              <a:gd name="connsiteY62" fmla="*/ 871843 h 1573123"/>
              <a:gd name="connsiteX63" fmla="*/ 888397 w 2768061"/>
              <a:gd name="connsiteY63" fmla="*/ 912325 h 1573123"/>
              <a:gd name="connsiteX64" fmla="*/ 802672 w 2768061"/>
              <a:gd name="connsiteY64" fmla="*/ 859936 h 1573123"/>
              <a:gd name="connsiteX65" fmla="*/ 781240 w 2768061"/>
              <a:gd name="connsiteY65" fmla="*/ 826600 h 1573123"/>
              <a:gd name="connsiteX66" fmla="*/ 793147 w 2768061"/>
              <a:gd name="connsiteY66" fmla="*/ 786117 h 1573123"/>
              <a:gd name="connsiteX67" fmla="*/ 705040 w 2768061"/>
              <a:gd name="connsiteY67" fmla="*/ 809931 h 1573123"/>
              <a:gd name="connsiteX68" fmla="*/ 674084 w 2768061"/>
              <a:gd name="connsiteY68" fmla="*/ 843268 h 1573123"/>
              <a:gd name="connsiteX69" fmla="*/ 633603 w 2768061"/>
              <a:gd name="connsiteY69" fmla="*/ 876606 h 1573123"/>
              <a:gd name="connsiteX70" fmla="*/ 650272 w 2768061"/>
              <a:gd name="connsiteY70" fmla="*/ 917087 h 1573123"/>
              <a:gd name="connsiteX71" fmla="*/ 574072 w 2768061"/>
              <a:gd name="connsiteY71" fmla="*/ 902800 h 1573123"/>
              <a:gd name="connsiteX72" fmla="*/ 540734 w 2768061"/>
              <a:gd name="connsiteY72" fmla="*/ 907562 h 1573123"/>
              <a:gd name="connsiteX73" fmla="*/ 612172 w 2768061"/>
              <a:gd name="connsiteY73" fmla="*/ 950425 h 1573123"/>
              <a:gd name="connsiteX74" fmla="*/ 638365 w 2768061"/>
              <a:gd name="connsiteY74" fmla="*/ 1002812 h 1573123"/>
              <a:gd name="connsiteX75" fmla="*/ 550259 w 2768061"/>
              <a:gd name="connsiteY75" fmla="*/ 1031387 h 1573123"/>
              <a:gd name="connsiteX76" fmla="*/ 12938 w 2768061"/>
              <a:gd name="connsiteY76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71765 w 2768061"/>
              <a:gd name="connsiteY53" fmla="*/ 1098062 h 1573123"/>
              <a:gd name="connsiteX54" fmla="*/ 1140809 w 2768061"/>
              <a:gd name="connsiteY54" fmla="*/ 1064725 h 1573123"/>
              <a:gd name="connsiteX55" fmla="*/ 1088422 w 2768061"/>
              <a:gd name="connsiteY55" fmla="*/ 1040912 h 1573123"/>
              <a:gd name="connsiteX56" fmla="*/ 1114615 w 2768061"/>
              <a:gd name="connsiteY56" fmla="*/ 1017100 h 1573123"/>
              <a:gd name="connsiteX57" fmla="*/ 1159859 w 2768061"/>
              <a:gd name="connsiteY57" fmla="*/ 1021862 h 1573123"/>
              <a:gd name="connsiteX58" fmla="*/ 1100328 w 2768061"/>
              <a:gd name="connsiteY58" fmla="*/ 907562 h 1573123"/>
              <a:gd name="connsiteX59" fmla="*/ 1102709 w 2768061"/>
              <a:gd name="connsiteY59" fmla="*/ 871843 h 1573123"/>
              <a:gd name="connsiteX60" fmla="*/ 1055084 w 2768061"/>
              <a:gd name="connsiteY60" fmla="*/ 857556 h 1573123"/>
              <a:gd name="connsiteX61" fmla="*/ 957453 w 2768061"/>
              <a:gd name="connsiteY61" fmla="*/ 886131 h 1573123"/>
              <a:gd name="connsiteX62" fmla="*/ 926497 w 2768061"/>
              <a:gd name="connsiteY62" fmla="*/ 907562 h 1573123"/>
              <a:gd name="connsiteX63" fmla="*/ 893159 w 2768061"/>
              <a:gd name="connsiteY63" fmla="*/ 871843 h 1573123"/>
              <a:gd name="connsiteX64" fmla="*/ 888397 w 2768061"/>
              <a:gd name="connsiteY64" fmla="*/ 912325 h 1573123"/>
              <a:gd name="connsiteX65" fmla="*/ 802672 w 2768061"/>
              <a:gd name="connsiteY65" fmla="*/ 859936 h 1573123"/>
              <a:gd name="connsiteX66" fmla="*/ 781240 w 2768061"/>
              <a:gd name="connsiteY66" fmla="*/ 826600 h 1573123"/>
              <a:gd name="connsiteX67" fmla="*/ 793147 w 2768061"/>
              <a:gd name="connsiteY67" fmla="*/ 786117 h 1573123"/>
              <a:gd name="connsiteX68" fmla="*/ 705040 w 2768061"/>
              <a:gd name="connsiteY68" fmla="*/ 809931 h 1573123"/>
              <a:gd name="connsiteX69" fmla="*/ 674084 w 2768061"/>
              <a:gd name="connsiteY69" fmla="*/ 843268 h 1573123"/>
              <a:gd name="connsiteX70" fmla="*/ 633603 w 2768061"/>
              <a:gd name="connsiteY70" fmla="*/ 876606 h 1573123"/>
              <a:gd name="connsiteX71" fmla="*/ 650272 w 2768061"/>
              <a:gd name="connsiteY71" fmla="*/ 917087 h 1573123"/>
              <a:gd name="connsiteX72" fmla="*/ 574072 w 2768061"/>
              <a:gd name="connsiteY72" fmla="*/ 902800 h 1573123"/>
              <a:gd name="connsiteX73" fmla="*/ 540734 w 2768061"/>
              <a:gd name="connsiteY73" fmla="*/ 907562 h 1573123"/>
              <a:gd name="connsiteX74" fmla="*/ 612172 w 2768061"/>
              <a:gd name="connsiteY74" fmla="*/ 950425 h 1573123"/>
              <a:gd name="connsiteX75" fmla="*/ 638365 w 2768061"/>
              <a:gd name="connsiteY75" fmla="*/ 1002812 h 1573123"/>
              <a:gd name="connsiteX76" fmla="*/ 550259 w 2768061"/>
              <a:gd name="connsiteY76" fmla="*/ 1031387 h 1573123"/>
              <a:gd name="connsiteX77" fmla="*/ 12938 w 2768061"/>
              <a:gd name="connsiteY77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00328 w 2768061"/>
              <a:gd name="connsiteY59" fmla="*/ 907562 h 1573123"/>
              <a:gd name="connsiteX60" fmla="*/ 1102709 w 2768061"/>
              <a:gd name="connsiteY60" fmla="*/ 871843 h 1573123"/>
              <a:gd name="connsiteX61" fmla="*/ 1055084 w 2768061"/>
              <a:gd name="connsiteY61" fmla="*/ 857556 h 1573123"/>
              <a:gd name="connsiteX62" fmla="*/ 957453 w 2768061"/>
              <a:gd name="connsiteY62" fmla="*/ 886131 h 1573123"/>
              <a:gd name="connsiteX63" fmla="*/ 926497 w 2768061"/>
              <a:gd name="connsiteY63" fmla="*/ 907562 h 1573123"/>
              <a:gd name="connsiteX64" fmla="*/ 893159 w 2768061"/>
              <a:gd name="connsiteY64" fmla="*/ 871843 h 1573123"/>
              <a:gd name="connsiteX65" fmla="*/ 888397 w 2768061"/>
              <a:gd name="connsiteY65" fmla="*/ 912325 h 1573123"/>
              <a:gd name="connsiteX66" fmla="*/ 802672 w 2768061"/>
              <a:gd name="connsiteY66" fmla="*/ 859936 h 1573123"/>
              <a:gd name="connsiteX67" fmla="*/ 781240 w 2768061"/>
              <a:gd name="connsiteY67" fmla="*/ 826600 h 1573123"/>
              <a:gd name="connsiteX68" fmla="*/ 793147 w 2768061"/>
              <a:gd name="connsiteY68" fmla="*/ 786117 h 1573123"/>
              <a:gd name="connsiteX69" fmla="*/ 705040 w 2768061"/>
              <a:gd name="connsiteY69" fmla="*/ 809931 h 1573123"/>
              <a:gd name="connsiteX70" fmla="*/ 674084 w 2768061"/>
              <a:gd name="connsiteY70" fmla="*/ 843268 h 1573123"/>
              <a:gd name="connsiteX71" fmla="*/ 633603 w 2768061"/>
              <a:gd name="connsiteY71" fmla="*/ 876606 h 1573123"/>
              <a:gd name="connsiteX72" fmla="*/ 650272 w 2768061"/>
              <a:gd name="connsiteY72" fmla="*/ 917087 h 1573123"/>
              <a:gd name="connsiteX73" fmla="*/ 574072 w 2768061"/>
              <a:gd name="connsiteY73" fmla="*/ 902800 h 1573123"/>
              <a:gd name="connsiteX74" fmla="*/ 540734 w 2768061"/>
              <a:gd name="connsiteY74" fmla="*/ 907562 h 1573123"/>
              <a:gd name="connsiteX75" fmla="*/ 612172 w 2768061"/>
              <a:gd name="connsiteY75" fmla="*/ 950425 h 1573123"/>
              <a:gd name="connsiteX76" fmla="*/ 638365 w 2768061"/>
              <a:gd name="connsiteY76" fmla="*/ 1002812 h 1573123"/>
              <a:gd name="connsiteX77" fmla="*/ 550259 w 2768061"/>
              <a:gd name="connsiteY77" fmla="*/ 1031387 h 1573123"/>
              <a:gd name="connsiteX78" fmla="*/ 12938 w 2768061"/>
              <a:gd name="connsiteY78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00328 w 2768061"/>
              <a:gd name="connsiteY60" fmla="*/ 907562 h 1573123"/>
              <a:gd name="connsiteX61" fmla="*/ 1102709 w 2768061"/>
              <a:gd name="connsiteY61" fmla="*/ 871843 h 1573123"/>
              <a:gd name="connsiteX62" fmla="*/ 1055084 w 2768061"/>
              <a:gd name="connsiteY62" fmla="*/ 857556 h 1573123"/>
              <a:gd name="connsiteX63" fmla="*/ 957453 w 2768061"/>
              <a:gd name="connsiteY63" fmla="*/ 886131 h 1573123"/>
              <a:gd name="connsiteX64" fmla="*/ 926497 w 2768061"/>
              <a:gd name="connsiteY64" fmla="*/ 907562 h 1573123"/>
              <a:gd name="connsiteX65" fmla="*/ 893159 w 2768061"/>
              <a:gd name="connsiteY65" fmla="*/ 871843 h 1573123"/>
              <a:gd name="connsiteX66" fmla="*/ 888397 w 2768061"/>
              <a:gd name="connsiteY66" fmla="*/ 912325 h 1573123"/>
              <a:gd name="connsiteX67" fmla="*/ 802672 w 2768061"/>
              <a:gd name="connsiteY67" fmla="*/ 859936 h 1573123"/>
              <a:gd name="connsiteX68" fmla="*/ 781240 w 2768061"/>
              <a:gd name="connsiteY68" fmla="*/ 826600 h 1573123"/>
              <a:gd name="connsiteX69" fmla="*/ 793147 w 2768061"/>
              <a:gd name="connsiteY69" fmla="*/ 786117 h 1573123"/>
              <a:gd name="connsiteX70" fmla="*/ 705040 w 2768061"/>
              <a:gd name="connsiteY70" fmla="*/ 809931 h 1573123"/>
              <a:gd name="connsiteX71" fmla="*/ 674084 w 2768061"/>
              <a:gd name="connsiteY71" fmla="*/ 843268 h 1573123"/>
              <a:gd name="connsiteX72" fmla="*/ 633603 w 2768061"/>
              <a:gd name="connsiteY72" fmla="*/ 876606 h 1573123"/>
              <a:gd name="connsiteX73" fmla="*/ 650272 w 2768061"/>
              <a:gd name="connsiteY73" fmla="*/ 917087 h 1573123"/>
              <a:gd name="connsiteX74" fmla="*/ 574072 w 2768061"/>
              <a:gd name="connsiteY74" fmla="*/ 902800 h 1573123"/>
              <a:gd name="connsiteX75" fmla="*/ 540734 w 2768061"/>
              <a:gd name="connsiteY75" fmla="*/ 907562 h 1573123"/>
              <a:gd name="connsiteX76" fmla="*/ 612172 w 2768061"/>
              <a:gd name="connsiteY76" fmla="*/ 950425 h 1573123"/>
              <a:gd name="connsiteX77" fmla="*/ 638365 w 2768061"/>
              <a:gd name="connsiteY77" fmla="*/ 1002812 h 1573123"/>
              <a:gd name="connsiteX78" fmla="*/ 550259 w 2768061"/>
              <a:gd name="connsiteY78" fmla="*/ 1031387 h 1573123"/>
              <a:gd name="connsiteX79" fmla="*/ 12938 w 2768061"/>
              <a:gd name="connsiteY79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00328 w 2768061"/>
              <a:gd name="connsiteY61" fmla="*/ 907562 h 1573123"/>
              <a:gd name="connsiteX62" fmla="*/ 1102709 w 2768061"/>
              <a:gd name="connsiteY62" fmla="*/ 871843 h 1573123"/>
              <a:gd name="connsiteX63" fmla="*/ 1055084 w 2768061"/>
              <a:gd name="connsiteY63" fmla="*/ 857556 h 1573123"/>
              <a:gd name="connsiteX64" fmla="*/ 957453 w 2768061"/>
              <a:gd name="connsiteY64" fmla="*/ 886131 h 1573123"/>
              <a:gd name="connsiteX65" fmla="*/ 926497 w 2768061"/>
              <a:gd name="connsiteY65" fmla="*/ 907562 h 1573123"/>
              <a:gd name="connsiteX66" fmla="*/ 893159 w 2768061"/>
              <a:gd name="connsiteY66" fmla="*/ 871843 h 1573123"/>
              <a:gd name="connsiteX67" fmla="*/ 888397 w 2768061"/>
              <a:gd name="connsiteY67" fmla="*/ 912325 h 1573123"/>
              <a:gd name="connsiteX68" fmla="*/ 802672 w 2768061"/>
              <a:gd name="connsiteY68" fmla="*/ 859936 h 1573123"/>
              <a:gd name="connsiteX69" fmla="*/ 781240 w 2768061"/>
              <a:gd name="connsiteY69" fmla="*/ 826600 h 1573123"/>
              <a:gd name="connsiteX70" fmla="*/ 793147 w 2768061"/>
              <a:gd name="connsiteY70" fmla="*/ 786117 h 1573123"/>
              <a:gd name="connsiteX71" fmla="*/ 705040 w 2768061"/>
              <a:gd name="connsiteY71" fmla="*/ 809931 h 1573123"/>
              <a:gd name="connsiteX72" fmla="*/ 674084 w 2768061"/>
              <a:gd name="connsiteY72" fmla="*/ 843268 h 1573123"/>
              <a:gd name="connsiteX73" fmla="*/ 633603 w 2768061"/>
              <a:gd name="connsiteY73" fmla="*/ 876606 h 1573123"/>
              <a:gd name="connsiteX74" fmla="*/ 650272 w 2768061"/>
              <a:gd name="connsiteY74" fmla="*/ 917087 h 1573123"/>
              <a:gd name="connsiteX75" fmla="*/ 574072 w 2768061"/>
              <a:gd name="connsiteY75" fmla="*/ 902800 h 1573123"/>
              <a:gd name="connsiteX76" fmla="*/ 540734 w 2768061"/>
              <a:gd name="connsiteY76" fmla="*/ 907562 h 1573123"/>
              <a:gd name="connsiteX77" fmla="*/ 612172 w 2768061"/>
              <a:gd name="connsiteY77" fmla="*/ 950425 h 1573123"/>
              <a:gd name="connsiteX78" fmla="*/ 638365 w 2768061"/>
              <a:gd name="connsiteY78" fmla="*/ 1002812 h 1573123"/>
              <a:gd name="connsiteX79" fmla="*/ 550259 w 2768061"/>
              <a:gd name="connsiteY79" fmla="*/ 1031387 h 1573123"/>
              <a:gd name="connsiteX80" fmla="*/ 12938 w 2768061"/>
              <a:gd name="connsiteY80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957453 w 2768061"/>
              <a:gd name="connsiteY65" fmla="*/ 886131 h 1573123"/>
              <a:gd name="connsiteX66" fmla="*/ 926497 w 2768061"/>
              <a:gd name="connsiteY66" fmla="*/ 907562 h 1573123"/>
              <a:gd name="connsiteX67" fmla="*/ 893159 w 2768061"/>
              <a:gd name="connsiteY67" fmla="*/ 871843 h 1573123"/>
              <a:gd name="connsiteX68" fmla="*/ 888397 w 2768061"/>
              <a:gd name="connsiteY68" fmla="*/ 912325 h 1573123"/>
              <a:gd name="connsiteX69" fmla="*/ 802672 w 2768061"/>
              <a:gd name="connsiteY69" fmla="*/ 859936 h 1573123"/>
              <a:gd name="connsiteX70" fmla="*/ 781240 w 2768061"/>
              <a:gd name="connsiteY70" fmla="*/ 826600 h 1573123"/>
              <a:gd name="connsiteX71" fmla="*/ 793147 w 2768061"/>
              <a:gd name="connsiteY71" fmla="*/ 786117 h 1573123"/>
              <a:gd name="connsiteX72" fmla="*/ 705040 w 2768061"/>
              <a:gd name="connsiteY72" fmla="*/ 809931 h 1573123"/>
              <a:gd name="connsiteX73" fmla="*/ 674084 w 2768061"/>
              <a:gd name="connsiteY73" fmla="*/ 843268 h 1573123"/>
              <a:gd name="connsiteX74" fmla="*/ 633603 w 2768061"/>
              <a:gd name="connsiteY74" fmla="*/ 876606 h 1573123"/>
              <a:gd name="connsiteX75" fmla="*/ 650272 w 2768061"/>
              <a:gd name="connsiteY75" fmla="*/ 917087 h 1573123"/>
              <a:gd name="connsiteX76" fmla="*/ 574072 w 2768061"/>
              <a:gd name="connsiteY76" fmla="*/ 902800 h 1573123"/>
              <a:gd name="connsiteX77" fmla="*/ 540734 w 2768061"/>
              <a:gd name="connsiteY77" fmla="*/ 907562 h 1573123"/>
              <a:gd name="connsiteX78" fmla="*/ 612172 w 2768061"/>
              <a:gd name="connsiteY78" fmla="*/ 950425 h 1573123"/>
              <a:gd name="connsiteX79" fmla="*/ 638365 w 2768061"/>
              <a:gd name="connsiteY79" fmla="*/ 1002812 h 1573123"/>
              <a:gd name="connsiteX80" fmla="*/ 550259 w 2768061"/>
              <a:gd name="connsiteY80" fmla="*/ 1031387 h 1573123"/>
              <a:gd name="connsiteX81" fmla="*/ 12938 w 2768061"/>
              <a:gd name="connsiteY81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893159 w 2768061"/>
              <a:gd name="connsiteY68" fmla="*/ 871843 h 1573123"/>
              <a:gd name="connsiteX69" fmla="*/ 888397 w 2768061"/>
              <a:gd name="connsiteY69" fmla="*/ 912325 h 1573123"/>
              <a:gd name="connsiteX70" fmla="*/ 802672 w 2768061"/>
              <a:gd name="connsiteY70" fmla="*/ 859936 h 1573123"/>
              <a:gd name="connsiteX71" fmla="*/ 781240 w 2768061"/>
              <a:gd name="connsiteY71" fmla="*/ 826600 h 1573123"/>
              <a:gd name="connsiteX72" fmla="*/ 793147 w 2768061"/>
              <a:gd name="connsiteY72" fmla="*/ 786117 h 1573123"/>
              <a:gd name="connsiteX73" fmla="*/ 705040 w 2768061"/>
              <a:gd name="connsiteY73" fmla="*/ 809931 h 1573123"/>
              <a:gd name="connsiteX74" fmla="*/ 674084 w 2768061"/>
              <a:gd name="connsiteY74" fmla="*/ 843268 h 1573123"/>
              <a:gd name="connsiteX75" fmla="*/ 633603 w 2768061"/>
              <a:gd name="connsiteY75" fmla="*/ 876606 h 1573123"/>
              <a:gd name="connsiteX76" fmla="*/ 650272 w 2768061"/>
              <a:gd name="connsiteY76" fmla="*/ 917087 h 1573123"/>
              <a:gd name="connsiteX77" fmla="*/ 574072 w 2768061"/>
              <a:gd name="connsiteY77" fmla="*/ 902800 h 1573123"/>
              <a:gd name="connsiteX78" fmla="*/ 540734 w 2768061"/>
              <a:gd name="connsiteY78" fmla="*/ 907562 h 1573123"/>
              <a:gd name="connsiteX79" fmla="*/ 612172 w 2768061"/>
              <a:gd name="connsiteY79" fmla="*/ 950425 h 1573123"/>
              <a:gd name="connsiteX80" fmla="*/ 638365 w 2768061"/>
              <a:gd name="connsiteY80" fmla="*/ 1002812 h 1573123"/>
              <a:gd name="connsiteX81" fmla="*/ 550259 w 2768061"/>
              <a:gd name="connsiteY81" fmla="*/ 1031387 h 1573123"/>
              <a:gd name="connsiteX82" fmla="*/ 12938 w 2768061"/>
              <a:gd name="connsiteY82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05040 w 2768061"/>
              <a:gd name="connsiteY74" fmla="*/ 809931 h 1573123"/>
              <a:gd name="connsiteX75" fmla="*/ 674084 w 2768061"/>
              <a:gd name="connsiteY75" fmla="*/ 843268 h 1573123"/>
              <a:gd name="connsiteX76" fmla="*/ 633603 w 2768061"/>
              <a:gd name="connsiteY76" fmla="*/ 876606 h 1573123"/>
              <a:gd name="connsiteX77" fmla="*/ 650272 w 2768061"/>
              <a:gd name="connsiteY77" fmla="*/ 917087 h 1573123"/>
              <a:gd name="connsiteX78" fmla="*/ 574072 w 2768061"/>
              <a:gd name="connsiteY78" fmla="*/ 902800 h 1573123"/>
              <a:gd name="connsiteX79" fmla="*/ 540734 w 2768061"/>
              <a:gd name="connsiteY79" fmla="*/ 907562 h 1573123"/>
              <a:gd name="connsiteX80" fmla="*/ 612172 w 2768061"/>
              <a:gd name="connsiteY80" fmla="*/ 950425 h 1573123"/>
              <a:gd name="connsiteX81" fmla="*/ 638365 w 2768061"/>
              <a:gd name="connsiteY81" fmla="*/ 1002812 h 1573123"/>
              <a:gd name="connsiteX82" fmla="*/ 550259 w 2768061"/>
              <a:gd name="connsiteY82" fmla="*/ 1031387 h 1573123"/>
              <a:gd name="connsiteX83" fmla="*/ 12938 w 2768061"/>
              <a:gd name="connsiteY83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14565 w 2768061"/>
              <a:gd name="connsiteY74" fmla="*/ 795643 h 1573123"/>
              <a:gd name="connsiteX75" fmla="*/ 705040 w 2768061"/>
              <a:gd name="connsiteY75" fmla="*/ 809931 h 1573123"/>
              <a:gd name="connsiteX76" fmla="*/ 674084 w 2768061"/>
              <a:gd name="connsiteY76" fmla="*/ 843268 h 1573123"/>
              <a:gd name="connsiteX77" fmla="*/ 633603 w 2768061"/>
              <a:gd name="connsiteY77" fmla="*/ 876606 h 1573123"/>
              <a:gd name="connsiteX78" fmla="*/ 650272 w 2768061"/>
              <a:gd name="connsiteY78" fmla="*/ 917087 h 1573123"/>
              <a:gd name="connsiteX79" fmla="*/ 574072 w 2768061"/>
              <a:gd name="connsiteY79" fmla="*/ 902800 h 1573123"/>
              <a:gd name="connsiteX80" fmla="*/ 540734 w 2768061"/>
              <a:gd name="connsiteY80" fmla="*/ 907562 h 1573123"/>
              <a:gd name="connsiteX81" fmla="*/ 612172 w 2768061"/>
              <a:gd name="connsiteY81" fmla="*/ 950425 h 1573123"/>
              <a:gd name="connsiteX82" fmla="*/ 638365 w 2768061"/>
              <a:gd name="connsiteY82" fmla="*/ 1002812 h 1573123"/>
              <a:gd name="connsiteX83" fmla="*/ 550259 w 2768061"/>
              <a:gd name="connsiteY83" fmla="*/ 1031387 h 1573123"/>
              <a:gd name="connsiteX84" fmla="*/ 12938 w 2768061"/>
              <a:gd name="connsiteY84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62190 w 2768061"/>
              <a:gd name="connsiteY74" fmla="*/ 781356 h 1573123"/>
              <a:gd name="connsiteX75" fmla="*/ 714565 w 2768061"/>
              <a:gd name="connsiteY75" fmla="*/ 795643 h 1573123"/>
              <a:gd name="connsiteX76" fmla="*/ 705040 w 2768061"/>
              <a:gd name="connsiteY76" fmla="*/ 809931 h 1573123"/>
              <a:gd name="connsiteX77" fmla="*/ 674084 w 2768061"/>
              <a:gd name="connsiteY77" fmla="*/ 843268 h 1573123"/>
              <a:gd name="connsiteX78" fmla="*/ 633603 w 2768061"/>
              <a:gd name="connsiteY78" fmla="*/ 876606 h 1573123"/>
              <a:gd name="connsiteX79" fmla="*/ 650272 w 2768061"/>
              <a:gd name="connsiteY79" fmla="*/ 917087 h 1573123"/>
              <a:gd name="connsiteX80" fmla="*/ 574072 w 2768061"/>
              <a:gd name="connsiteY80" fmla="*/ 902800 h 1573123"/>
              <a:gd name="connsiteX81" fmla="*/ 540734 w 2768061"/>
              <a:gd name="connsiteY81" fmla="*/ 907562 h 1573123"/>
              <a:gd name="connsiteX82" fmla="*/ 612172 w 2768061"/>
              <a:gd name="connsiteY82" fmla="*/ 950425 h 1573123"/>
              <a:gd name="connsiteX83" fmla="*/ 638365 w 2768061"/>
              <a:gd name="connsiteY83" fmla="*/ 1002812 h 1573123"/>
              <a:gd name="connsiteX84" fmla="*/ 550259 w 2768061"/>
              <a:gd name="connsiteY84" fmla="*/ 1031387 h 1573123"/>
              <a:gd name="connsiteX85" fmla="*/ 12938 w 2768061"/>
              <a:gd name="connsiteY85" fmla="*/ 1047319 h 1573123"/>
              <a:gd name="connsiteX0" fmla="*/ 12938 w 2768061"/>
              <a:gd name="connsiteY0" fmla="*/ 1047319 h 1573123"/>
              <a:gd name="connsiteX1" fmla="*/ 162115 w 2768061"/>
              <a:gd name="connsiteY1" fmla="*/ 836124 h 1573123"/>
              <a:gd name="connsiteX2" fmla="*/ 107347 w 2768061"/>
              <a:gd name="connsiteY2" fmla="*/ 657530 h 1573123"/>
              <a:gd name="connsiteX3" fmla="*/ 169259 w 2768061"/>
              <a:gd name="connsiteY3" fmla="*/ 590855 h 1573123"/>
              <a:gd name="connsiteX4" fmla="*/ 147828 w 2768061"/>
              <a:gd name="connsiteY4" fmla="*/ 224142 h 1573123"/>
              <a:gd name="connsiteX5" fmla="*/ 331184 w 2768061"/>
              <a:gd name="connsiteY5" fmla="*/ 364636 h 1573123"/>
              <a:gd name="connsiteX6" fmla="*/ 505015 w 2768061"/>
              <a:gd name="connsiteY6" fmla="*/ 250336 h 1573123"/>
              <a:gd name="connsiteX7" fmla="*/ 626459 w 2768061"/>
              <a:gd name="connsiteY7" fmla="*/ 495605 h 1573123"/>
              <a:gd name="connsiteX8" fmla="*/ 890778 w 2768061"/>
              <a:gd name="connsiteY8" fmla="*/ 562280 h 1573123"/>
              <a:gd name="connsiteX9" fmla="*/ 966979 w 2768061"/>
              <a:gd name="connsiteY9" fmla="*/ 426549 h 1573123"/>
              <a:gd name="connsiteX10" fmla="*/ 866965 w 2768061"/>
              <a:gd name="connsiteY10" fmla="*/ 417024 h 1573123"/>
              <a:gd name="connsiteX11" fmla="*/ 855059 w 2768061"/>
              <a:gd name="connsiteY11" fmla="*/ 357491 h 1573123"/>
              <a:gd name="connsiteX12" fmla="*/ 1188434 w 2768061"/>
              <a:gd name="connsiteY12" fmla="*/ 340823 h 1573123"/>
              <a:gd name="connsiteX13" fmla="*/ 1502424 w 2768061"/>
              <a:gd name="connsiteY13" fmla="*/ 250164 h 1573123"/>
              <a:gd name="connsiteX14" fmla="*/ 1643253 w 2768061"/>
              <a:gd name="connsiteY14" fmla="*/ 188423 h 1573123"/>
              <a:gd name="connsiteX15" fmla="*/ 1798034 w 2768061"/>
              <a:gd name="connsiteY15" fmla="*/ 183660 h 1573123"/>
              <a:gd name="connsiteX16" fmla="*/ 1869472 w 2768061"/>
              <a:gd name="connsiteY16" fmla="*/ 309866 h 1573123"/>
              <a:gd name="connsiteX17" fmla="*/ 2031397 w 2768061"/>
              <a:gd name="connsiteY17" fmla="*/ 271766 h 1573123"/>
              <a:gd name="connsiteX18" fmla="*/ 1936147 w 2768061"/>
              <a:gd name="connsiteY18" fmla="*/ 359873 h 1573123"/>
              <a:gd name="connsiteX19" fmla="*/ 2050447 w 2768061"/>
              <a:gd name="connsiteY19" fmla="*/ 331298 h 1573123"/>
              <a:gd name="connsiteX20" fmla="*/ 2145696 w 2768061"/>
              <a:gd name="connsiteY20" fmla="*/ 271766 h 1573123"/>
              <a:gd name="connsiteX21" fmla="*/ 2069497 w 2768061"/>
              <a:gd name="connsiteY21" fmla="*/ 264623 h 1573123"/>
              <a:gd name="connsiteX22" fmla="*/ 2069497 w 2768061"/>
              <a:gd name="connsiteY22" fmla="*/ 202710 h 1573123"/>
              <a:gd name="connsiteX23" fmla="*/ 2119502 w 2768061"/>
              <a:gd name="connsiteY23" fmla="*/ 202710 h 1573123"/>
              <a:gd name="connsiteX24" fmla="*/ 2226658 w 2768061"/>
              <a:gd name="connsiteY24" fmla="*/ 97935 h 1573123"/>
              <a:gd name="connsiteX25" fmla="*/ 2276664 w 2768061"/>
              <a:gd name="connsiteY25" fmla="*/ 305 h 1573123"/>
              <a:gd name="connsiteX26" fmla="*/ 2240946 w 2768061"/>
              <a:gd name="connsiteY26" fmla="*/ 114604 h 1573123"/>
              <a:gd name="connsiteX27" fmla="*/ 2167128 w 2768061"/>
              <a:gd name="connsiteY27" fmla="*/ 193186 h 1573123"/>
              <a:gd name="connsiteX28" fmla="*/ 2336197 w 2768061"/>
              <a:gd name="connsiteY28" fmla="*/ 257480 h 1573123"/>
              <a:gd name="connsiteX29" fmla="*/ 2738627 w 2768061"/>
              <a:gd name="connsiteY29" fmla="*/ 205092 h 1573123"/>
              <a:gd name="connsiteX30" fmla="*/ 2701398 w 2768061"/>
              <a:gd name="connsiteY30" fmla="*/ 559163 h 1573123"/>
              <a:gd name="connsiteX31" fmla="*/ 2633853 w 2768061"/>
              <a:gd name="connsiteY31" fmla="*/ 967092 h 1573123"/>
              <a:gd name="connsiteX32" fmla="*/ 2464784 w 2768061"/>
              <a:gd name="connsiteY32" fmla="*/ 869462 h 1573123"/>
              <a:gd name="connsiteX33" fmla="*/ 2300478 w 2768061"/>
              <a:gd name="connsiteY33" fmla="*/ 926612 h 1573123"/>
              <a:gd name="connsiteX34" fmla="*/ 2279047 w 2768061"/>
              <a:gd name="connsiteY34" fmla="*/ 1062342 h 1573123"/>
              <a:gd name="connsiteX35" fmla="*/ 2045684 w 2768061"/>
              <a:gd name="connsiteY35" fmla="*/ 1148067 h 1573123"/>
              <a:gd name="connsiteX36" fmla="*/ 2024253 w 2768061"/>
              <a:gd name="connsiteY36" fmla="*/ 1238556 h 1573123"/>
              <a:gd name="connsiteX37" fmla="*/ 1957578 w 2768061"/>
              <a:gd name="connsiteY37" fmla="*/ 1309993 h 1573123"/>
              <a:gd name="connsiteX38" fmla="*/ 2017109 w 2768061"/>
              <a:gd name="connsiteY38" fmla="*/ 1350474 h 1573123"/>
              <a:gd name="connsiteX39" fmla="*/ 1924240 w 2768061"/>
              <a:gd name="connsiteY39" fmla="*/ 1450487 h 1573123"/>
              <a:gd name="connsiteX40" fmla="*/ 1902809 w 2768061"/>
              <a:gd name="connsiteY40" fmla="*/ 1533831 h 1573123"/>
              <a:gd name="connsiteX41" fmla="*/ 1811987 w 2768061"/>
              <a:gd name="connsiteY41" fmla="*/ 1573012 h 1573123"/>
              <a:gd name="connsiteX42" fmla="*/ 1650397 w 2768061"/>
              <a:gd name="connsiteY42" fmla="*/ 1543356 h 1573123"/>
              <a:gd name="connsiteX43" fmla="*/ 1567053 w 2768061"/>
              <a:gd name="connsiteY43" fmla="*/ 1479061 h 1573123"/>
              <a:gd name="connsiteX44" fmla="*/ 1464659 w 2768061"/>
              <a:gd name="connsiteY44" fmla="*/ 1379050 h 1573123"/>
              <a:gd name="connsiteX45" fmla="*/ 1474184 w 2768061"/>
              <a:gd name="connsiteY45" fmla="*/ 1429056 h 1573123"/>
              <a:gd name="connsiteX46" fmla="*/ 1417034 w 2768061"/>
              <a:gd name="connsiteY46" fmla="*/ 1457630 h 1573123"/>
              <a:gd name="connsiteX47" fmla="*/ 1309878 w 2768061"/>
              <a:gd name="connsiteY47" fmla="*/ 1355237 h 1573123"/>
              <a:gd name="connsiteX48" fmla="*/ 1331309 w 2768061"/>
              <a:gd name="connsiteY48" fmla="*/ 1338568 h 1573123"/>
              <a:gd name="connsiteX49" fmla="*/ 1352740 w 2768061"/>
              <a:gd name="connsiteY49" fmla="*/ 1298087 h 1573123"/>
              <a:gd name="connsiteX50" fmla="*/ 1300353 w 2768061"/>
              <a:gd name="connsiteY50" fmla="*/ 1288562 h 1573123"/>
              <a:gd name="connsiteX51" fmla="*/ 1224153 w 2768061"/>
              <a:gd name="connsiteY51" fmla="*/ 1245700 h 1573123"/>
              <a:gd name="connsiteX52" fmla="*/ 1171765 w 2768061"/>
              <a:gd name="connsiteY52" fmla="*/ 1226650 h 1573123"/>
              <a:gd name="connsiteX53" fmla="*/ 1159859 w 2768061"/>
              <a:gd name="connsiteY53" fmla="*/ 1162356 h 1573123"/>
              <a:gd name="connsiteX54" fmla="*/ 1171765 w 2768061"/>
              <a:gd name="connsiteY54" fmla="*/ 1098062 h 1573123"/>
              <a:gd name="connsiteX55" fmla="*/ 1140809 w 2768061"/>
              <a:gd name="connsiteY55" fmla="*/ 1064725 h 1573123"/>
              <a:gd name="connsiteX56" fmla="*/ 1088422 w 2768061"/>
              <a:gd name="connsiteY56" fmla="*/ 1040912 h 1573123"/>
              <a:gd name="connsiteX57" fmla="*/ 1114615 w 2768061"/>
              <a:gd name="connsiteY57" fmla="*/ 1017100 h 1573123"/>
              <a:gd name="connsiteX58" fmla="*/ 1159859 w 2768061"/>
              <a:gd name="connsiteY58" fmla="*/ 1021862 h 1573123"/>
              <a:gd name="connsiteX59" fmla="*/ 1155097 w 2768061"/>
              <a:gd name="connsiteY59" fmla="*/ 974237 h 1573123"/>
              <a:gd name="connsiteX60" fmla="*/ 1126522 w 2768061"/>
              <a:gd name="connsiteY60" fmla="*/ 969475 h 1573123"/>
              <a:gd name="connsiteX61" fmla="*/ 1131284 w 2768061"/>
              <a:gd name="connsiteY61" fmla="*/ 921850 h 1573123"/>
              <a:gd name="connsiteX62" fmla="*/ 1100328 w 2768061"/>
              <a:gd name="connsiteY62" fmla="*/ 907562 h 1573123"/>
              <a:gd name="connsiteX63" fmla="*/ 1102709 w 2768061"/>
              <a:gd name="connsiteY63" fmla="*/ 871843 h 1573123"/>
              <a:gd name="connsiteX64" fmla="*/ 1055084 w 2768061"/>
              <a:gd name="connsiteY64" fmla="*/ 857556 h 1573123"/>
              <a:gd name="connsiteX65" fmla="*/ 1036034 w 2768061"/>
              <a:gd name="connsiteY65" fmla="*/ 878987 h 1573123"/>
              <a:gd name="connsiteX66" fmla="*/ 957453 w 2768061"/>
              <a:gd name="connsiteY66" fmla="*/ 886131 h 1573123"/>
              <a:gd name="connsiteX67" fmla="*/ 926497 w 2768061"/>
              <a:gd name="connsiteY67" fmla="*/ 907562 h 1573123"/>
              <a:gd name="connsiteX68" fmla="*/ 926497 w 2768061"/>
              <a:gd name="connsiteY68" fmla="*/ 876606 h 1573123"/>
              <a:gd name="connsiteX69" fmla="*/ 893159 w 2768061"/>
              <a:gd name="connsiteY69" fmla="*/ 871843 h 1573123"/>
              <a:gd name="connsiteX70" fmla="*/ 888397 w 2768061"/>
              <a:gd name="connsiteY70" fmla="*/ 912325 h 1573123"/>
              <a:gd name="connsiteX71" fmla="*/ 802672 w 2768061"/>
              <a:gd name="connsiteY71" fmla="*/ 859936 h 1573123"/>
              <a:gd name="connsiteX72" fmla="*/ 781240 w 2768061"/>
              <a:gd name="connsiteY72" fmla="*/ 826600 h 1573123"/>
              <a:gd name="connsiteX73" fmla="*/ 793147 w 2768061"/>
              <a:gd name="connsiteY73" fmla="*/ 786117 h 1573123"/>
              <a:gd name="connsiteX74" fmla="*/ 762190 w 2768061"/>
              <a:gd name="connsiteY74" fmla="*/ 781356 h 1573123"/>
              <a:gd name="connsiteX75" fmla="*/ 714565 w 2768061"/>
              <a:gd name="connsiteY75" fmla="*/ 795643 h 1573123"/>
              <a:gd name="connsiteX76" fmla="*/ 705040 w 2768061"/>
              <a:gd name="connsiteY76" fmla="*/ 809931 h 1573123"/>
              <a:gd name="connsiteX77" fmla="*/ 681228 w 2768061"/>
              <a:gd name="connsiteY77" fmla="*/ 826600 h 1573123"/>
              <a:gd name="connsiteX78" fmla="*/ 674084 w 2768061"/>
              <a:gd name="connsiteY78" fmla="*/ 843268 h 1573123"/>
              <a:gd name="connsiteX79" fmla="*/ 633603 w 2768061"/>
              <a:gd name="connsiteY79" fmla="*/ 876606 h 1573123"/>
              <a:gd name="connsiteX80" fmla="*/ 650272 w 2768061"/>
              <a:gd name="connsiteY80" fmla="*/ 917087 h 1573123"/>
              <a:gd name="connsiteX81" fmla="*/ 574072 w 2768061"/>
              <a:gd name="connsiteY81" fmla="*/ 902800 h 1573123"/>
              <a:gd name="connsiteX82" fmla="*/ 540734 w 2768061"/>
              <a:gd name="connsiteY82" fmla="*/ 907562 h 1573123"/>
              <a:gd name="connsiteX83" fmla="*/ 612172 w 2768061"/>
              <a:gd name="connsiteY83" fmla="*/ 950425 h 1573123"/>
              <a:gd name="connsiteX84" fmla="*/ 638365 w 2768061"/>
              <a:gd name="connsiteY84" fmla="*/ 1002812 h 1573123"/>
              <a:gd name="connsiteX85" fmla="*/ 550259 w 2768061"/>
              <a:gd name="connsiteY85" fmla="*/ 1031387 h 1573123"/>
              <a:gd name="connsiteX86" fmla="*/ 12938 w 2768061"/>
              <a:gd name="connsiteY86" fmla="*/ 1047319 h 1573123"/>
              <a:gd name="connsiteX0" fmla="*/ 9279 w 2764402"/>
              <a:gd name="connsiteY0" fmla="*/ 1047319 h 1573123"/>
              <a:gd name="connsiteX1" fmla="*/ 158456 w 2764402"/>
              <a:gd name="connsiteY1" fmla="*/ 836124 h 1573123"/>
              <a:gd name="connsiteX2" fmla="*/ 103688 w 2764402"/>
              <a:gd name="connsiteY2" fmla="*/ 657530 h 1573123"/>
              <a:gd name="connsiteX3" fmla="*/ 165600 w 2764402"/>
              <a:gd name="connsiteY3" fmla="*/ 590855 h 1573123"/>
              <a:gd name="connsiteX4" fmla="*/ 144169 w 2764402"/>
              <a:gd name="connsiteY4" fmla="*/ 224142 h 1573123"/>
              <a:gd name="connsiteX5" fmla="*/ 327525 w 2764402"/>
              <a:gd name="connsiteY5" fmla="*/ 364636 h 1573123"/>
              <a:gd name="connsiteX6" fmla="*/ 501356 w 2764402"/>
              <a:gd name="connsiteY6" fmla="*/ 250336 h 1573123"/>
              <a:gd name="connsiteX7" fmla="*/ 622800 w 2764402"/>
              <a:gd name="connsiteY7" fmla="*/ 495605 h 1573123"/>
              <a:gd name="connsiteX8" fmla="*/ 887119 w 2764402"/>
              <a:gd name="connsiteY8" fmla="*/ 562280 h 1573123"/>
              <a:gd name="connsiteX9" fmla="*/ 963320 w 2764402"/>
              <a:gd name="connsiteY9" fmla="*/ 426549 h 1573123"/>
              <a:gd name="connsiteX10" fmla="*/ 863306 w 2764402"/>
              <a:gd name="connsiteY10" fmla="*/ 417024 h 1573123"/>
              <a:gd name="connsiteX11" fmla="*/ 851400 w 2764402"/>
              <a:gd name="connsiteY11" fmla="*/ 357491 h 1573123"/>
              <a:gd name="connsiteX12" fmla="*/ 1184775 w 2764402"/>
              <a:gd name="connsiteY12" fmla="*/ 340823 h 1573123"/>
              <a:gd name="connsiteX13" fmla="*/ 1498765 w 2764402"/>
              <a:gd name="connsiteY13" fmla="*/ 250164 h 1573123"/>
              <a:gd name="connsiteX14" fmla="*/ 1639594 w 2764402"/>
              <a:gd name="connsiteY14" fmla="*/ 188423 h 1573123"/>
              <a:gd name="connsiteX15" fmla="*/ 1794375 w 2764402"/>
              <a:gd name="connsiteY15" fmla="*/ 183660 h 1573123"/>
              <a:gd name="connsiteX16" fmla="*/ 1865813 w 2764402"/>
              <a:gd name="connsiteY16" fmla="*/ 309866 h 1573123"/>
              <a:gd name="connsiteX17" fmla="*/ 2027738 w 2764402"/>
              <a:gd name="connsiteY17" fmla="*/ 271766 h 1573123"/>
              <a:gd name="connsiteX18" fmla="*/ 1932488 w 2764402"/>
              <a:gd name="connsiteY18" fmla="*/ 359873 h 1573123"/>
              <a:gd name="connsiteX19" fmla="*/ 2046788 w 2764402"/>
              <a:gd name="connsiteY19" fmla="*/ 331298 h 1573123"/>
              <a:gd name="connsiteX20" fmla="*/ 2142037 w 2764402"/>
              <a:gd name="connsiteY20" fmla="*/ 271766 h 1573123"/>
              <a:gd name="connsiteX21" fmla="*/ 2065838 w 2764402"/>
              <a:gd name="connsiteY21" fmla="*/ 264623 h 1573123"/>
              <a:gd name="connsiteX22" fmla="*/ 2065838 w 2764402"/>
              <a:gd name="connsiteY22" fmla="*/ 202710 h 1573123"/>
              <a:gd name="connsiteX23" fmla="*/ 2115843 w 2764402"/>
              <a:gd name="connsiteY23" fmla="*/ 202710 h 1573123"/>
              <a:gd name="connsiteX24" fmla="*/ 2222999 w 2764402"/>
              <a:gd name="connsiteY24" fmla="*/ 97935 h 1573123"/>
              <a:gd name="connsiteX25" fmla="*/ 2273005 w 2764402"/>
              <a:gd name="connsiteY25" fmla="*/ 305 h 1573123"/>
              <a:gd name="connsiteX26" fmla="*/ 2237287 w 2764402"/>
              <a:gd name="connsiteY26" fmla="*/ 114604 h 1573123"/>
              <a:gd name="connsiteX27" fmla="*/ 2163469 w 2764402"/>
              <a:gd name="connsiteY27" fmla="*/ 193186 h 1573123"/>
              <a:gd name="connsiteX28" fmla="*/ 2332538 w 2764402"/>
              <a:gd name="connsiteY28" fmla="*/ 257480 h 1573123"/>
              <a:gd name="connsiteX29" fmla="*/ 2734968 w 2764402"/>
              <a:gd name="connsiteY29" fmla="*/ 205092 h 1573123"/>
              <a:gd name="connsiteX30" fmla="*/ 2697739 w 2764402"/>
              <a:gd name="connsiteY30" fmla="*/ 559163 h 1573123"/>
              <a:gd name="connsiteX31" fmla="*/ 2630194 w 2764402"/>
              <a:gd name="connsiteY31" fmla="*/ 967092 h 1573123"/>
              <a:gd name="connsiteX32" fmla="*/ 2461125 w 2764402"/>
              <a:gd name="connsiteY32" fmla="*/ 869462 h 1573123"/>
              <a:gd name="connsiteX33" fmla="*/ 2296819 w 2764402"/>
              <a:gd name="connsiteY33" fmla="*/ 926612 h 1573123"/>
              <a:gd name="connsiteX34" fmla="*/ 2275388 w 2764402"/>
              <a:gd name="connsiteY34" fmla="*/ 1062342 h 1573123"/>
              <a:gd name="connsiteX35" fmla="*/ 2042025 w 2764402"/>
              <a:gd name="connsiteY35" fmla="*/ 1148067 h 1573123"/>
              <a:gd name="connsiteX36" fmla="*/ 2020594 w 2764402"/>
              <a:gd name="connsiteY36" fmla="*/ 1238556 h 1573123"/>
              <a:gd name="connsiteX37" fmla="*/ 1953919 w 2764402"/>
              <a:gd name="connsiteY37" fmla="*/ 1309993 h 1573123"/>
              <a:gd name="connsiteX38" fmla="*/ 2013450 w 2764402"/>
              <a:gd name="connsiteY38" fmla="*/ 1350474 h 1573123"/>
              <a:gd name="connsiteX39" fmla="*/ 1920581 w 2764402"/>
              <a:gd name="connsiteY39" fmla="*/ 1450487 h 1573123"/>
              <a:gd name="connsiteX40" fmla="*/ 1899150 w 2764402"/>
              <a:gd name="connsiteY40" fmla="*/ 1533831 h 1573123"/>
              <a:gd name="connsiteX41" fmla="*/ 1808328 w 2764402"/>
              <a:gd name="connsiteY41" fmla="*/ 1573012 h 1573123"/>
              <a:gd name="connsiteX42" fmla="*/ 1646738 w 2764402"/>
              <a:gd name="connsiteY42" fmla="*/ 1543356 h 1573123"/>
              <a:gd name="connsiteX43" fmla="*/ 1563394 w 2764402"/>
              <a:gd name="connsiteY43" fmla="*/ 1479061 h 1573123"/>
              <a:gd name="connsiteX44" fmla="*/ 1461000 w 2764402"/>
              <a:gd name="connsiteY44" fmla="*/ 1379050 h 1573123"/>
              <a:gd name="connsiteX45" fmla="*/ 1470525 w 2764402"/>
              <a:gd name="connsiteY45" fmla="*/ 1429056 h 1573123"/>
              <a:gd name="connsiteX46" fmla="*/ 1413375 w 2764402"/>
              <a:gd name="connsiteY46" fmla="*/ 1457630 h 1573123"/>
              <a:gd name="connsiteX47" fmla="*/ 1306219 w 2764402"/>
              <a:gd name="connsiteY47" fmla="*/ 1355237 h 1573123"/>
              <a:gd name="connsiteX48" fmla="*/ 1327650 w 2764402"/>
              <a:gd name="connsiteY48" fmla="*/ 1338568 h 1573123"/>
              <a:gd name="connsiteX49" fmla="*/ 1349081 w 2764402"/>
              <a:gd name="connsiteY49" fmla="*/ 1298087 h 1573123"/>
              <a:gd name="connsiteX50" fmla="*/ 1296694 w 2764402"/>
              <a:gd name="connsiteY50" fmla="*/ 1288562 h 1573123"/>
              <a:gd name="connsiteX51" fmla="*/ 1220494 w 2764402"/>
              <a:gd name="connsiteY51" fmla="*/ 1245700 h 1573123"/>
              <a:gd name="connsiteX52" fmla="*/ 1168106 w 2764402"/>
              <a:gd name="connsiteY52" fmla="*/ 1226650 h 1573123"/>
              <a:gd name="connsiteX53" fmla="*/ 1156200 w 2764402"/>
              <a:gd name="connsiteY53" fmla="*/ 1162356 h 1573123"/>
              <a:gd name="connsiteX54" fmla="*/ 1168106 w 2764402"/>
              <a:gd name="connsiteY54" fmla="*/ 1098062 h 1573123"/>
              <a:gd name="connsiteX55" fmla="*/ 1137150 w 2764402"/>
              <a:gd name="connsiteY55" fmla="*/ 1064725 h 1573123"/>
              <a:gd name="connsiteX56" fmla="*/ 1084763 w 2764402"/>
              <a:gd name="connsiteY56" fmla="*/ 1040912 h 1573123"/>
              <a:gd name="connsiteX57" fmla="*/ 1110956 w 2764402"/>
              <a:gd name="connsiteY57" fmla="*/ 1017100 h 1573123"/>
              <a:gd name="connsiteX58" fmla="*/ 1156200 w 2764402"/>
              <a:gd name="connsiteY58" fmla="*/ 1021862 h 1573123"/>
              <a:gd name="connsiteX59" fmla="*/ 1151438 w 2764402"/>
              <a:gd name="connsiteY59" fmla="*/ 974237 h 1573123"/>
              <a:gd name="connsiteX60" fmla="*/ 1122863 w 2764402"/>
              <a:gd name="connsiteY60" fmla="*/ 969475 h 1573123"/>
              <a:gd name="connsiteX61" fmla="*/ 1127625 w 2764402"/>
              <a:gd name="connsiteY61" fmla="*/ 921850 h 1573123"/>
              <a:gd name="connsiteX62" fmla="*/ 1096669 w 2764402"/>
              <a:gd name="connsiteY62" fmla="*/ 907562 h 1573123"/>
              <a:gd name="connsiteX63" fmla="*/ 1099050 w 2764402"/>
              <a:gd name="connsiteY63" fmla="*/ 871843 h 1573123"/>
              <a:gd name="connsiteX64" fmla="*/ 1051425 w 2764402"/>
              <a:gd name="connsiteY64" fmla="*/ 857556 h 1573123"/>
              <a:gd name="connsiteX65" fmla="*/ 1032375 w 2764402"/>
              <a:gd name="connsiteY65" fmla="*/ 878987 h 1573123"/>
              <a:gd name="connsiteX66" fmla="*/ 953794 w 2764402"/>
              <a:gd name="connsiteY66" fmla="*/ 886131 h 1573123"/>
              <a:gd name="connsiteX67" fmla="*/ 922838 w 2764402"/>
              <a:gd name="connsiteY67" fmla="*/ 907562 h 1573123"/>
              <a:gd name="connsiteX68" fmla="*/ 922838 w 2764402"/>
              <a:gd name="connsiteY68" fmla="*/ 876606 h 1573123"/>
              <a:gd name="connsiteX69" fmla="*/ 889500 w 2764402"/>
              <a:gd name="connsiteY69" fmla="*/ 871843 h 1573123"/>
              <a:gd name="connsiteX70" fmla="*/ 884738 w 2764402"/>
              <a:gd name="connsiteY70" fmla="*/ 912325 h 1573123"/>
              <a:gd name="connsiteX71" fmla="*/ 799013 w 2764402"/>
              <a:gd name="connsiteY71" fmla="*/ 859936 h 1573123"/>
              <a:gd name="connsiteX72" fmla="*/ 777581 w 2764402"/>
              <a:gd name="connsiteY72" fmla="*/ 826600 h 1573123"/>
              <a:gd name="connsiteX73" fmla="*/ 789488 w 2764402"/>
              <a:gd name="connsiteY73" fmla="*/ 786117 h 1573123"/>
              <a:gd name="connsiteX74" fmla="*/ 758531 w 2764402"/>
              <a:gd name="connsiteY74" fmla="*/ 781356 h 1573123"/>
              <a:gd name="connsiteX75" fmla="*/ 710906 w 2764402"/>
              <a:gd name="connsiteY75" fmla="*/ 795643 h 1573123"/>
              <a:gd name="connsiteX76" fmla="*/ 701381 w 2764402"/>
              <a:gd name="connsiteY76" fmla="*/ 809931 h 1573123"/>
              <a:gd name="connsiteX77" fmla="*/ 677569 w 2764402"/>
              <a:gd name="connsiteY77" fmla="*/ 826600 h 1573123"/>
              <a:gd name="connsiteX78" fmla="*/ 670425 w 2764402"/>
              <a:gd name="connsiteY78" fmla="*/ 843268 h 1573123"/>
              <a:gd name="connsiteX79" fmla="*/ 629944 w 2764402"/>
              <a:gd name="connsiteY79" fmla="*/ 876606 h 1573123"/>
              <a:gd name="connsiteX80" fmla="*/ 646613 w 2764402"/>
              <a:gd name="connsiteY80" fmla="*/ 917087 h 1573123"/>
              <a:gd name="connsiteX81" fmla="*/ 570413 w 2764402"/>
              <a:gd name="connsiteY81" fmla="*/ 902800 h 1573123"/>
              <a:gd name="connsiteX82" fmla="*/ 537075 w 2764402"/>
              <a:gd name="connsiteY82" fmla="*/ 907562 h 1573123"/>
              <a:gd name="connsiteX83" fmla="*/ 608513 w 2764402"/>
              <a:gd name="connsiteY83" fmla="*/ 950425 h 1573123"/>
              <a:gd name="connsiteX84" fmla="*/ 634706 w 2764402"/>
              <a:gd name="connsiteY84" fmla="*/ 1002812 h 1573123"/>
              <a:gd name="connsiteX85" fmla="*/ 546600 w 2764402"/>
              <a:gd name="connsiteY85" fmla="*/ 1031387 h 1573123"/>
              <a:gd name="connsiteX86" fmla="*/ 472781 w 2764402"/>
              <a:gd name="connsiteY86" fmla="*/ 928993 h 1573123"/>
              <a:gd name="connsiteX87" fmla="*/ 9279 w 2764402"/>
              <a:gd name="connsiteY87" fmla="*/ 1047319 h 1573123"/>
              <a:gd name="connsiteX0" fmla="*/ 102 w 2755225"/>
              <a:gd name="connsiteY0" fmla="*/ 1047319 h 1573123"/>
              <a:gd name="connsiteX1" fmla="*/ 149279 w 2755225"/>
              <a:gd name="connsiteY1" fmla="*/ 836124 h 1573123"/>
              <a:gd name="connsiteX2" fmla="*/ 94511 w 2755225"/>
              <a:gd name="connsiteY2" fmla="*/ 657530 h 1573123"/>
              <a:gd name="connsiteX3" fmla="*/ 156423 w 2755225"/>
              <a:gd name="connsiteY3" fmla="*/ 590855 h 1573123"/>
              <a:gd name="connsiteX4" fmla="*/ 134992 w 2755225"/>
              <a:gd name="connsiteY4" fmla="*/ 224142 h 1573123"/>
              <a:gd name="connsiteX5" fmla="*/ 318348 w 2755225"/>
              <a:gd name="connsiteY5" fmla="*/ 364636 h 1573123"/>
              <a:gd name="connsiteX6" fmla="*/ 492179 w 2755225"/>
              <a:gd name="connsiteY6" fmla="*/ 250336 h 1573123"/>
              <a:gd name="connsiteX7" fmla="*/ 613623 w 2755225"/>
              <a:gd name="connsiteY7" fmla="*/ 495605 h 1573123"/>
              <a:gd name="connsiteX8" fmla="*/ 877942 w 2755225"/>
              <a:gd name="connsiteY8" fmla="*/ 562280 h 1573123"/>
              <a:gd name="connsiteX9" fmla="*/ 954143 w 2755225"/>
              <a:gd name="connsiteY9" fmla="*/ 426549 h 1573123"/>
              <a:gd name="connsiteX10" fmla="*/ 854129 w 2755225"/>
              <a:gd name="connsiteY10" fmla="*/ 417024 h 1573123"/>
              <a:gd name="connsiteX11" fmla="*/ 842223 w 2755225"/>
              <a:gd name="connsiteY11" fmla="*/ 357491 h 1573123"/>
              <a:gd name="connsiteX12" fmla="*/ 1175598 w 2755225"/>
              <a:gd name="connsiteY12" fmla="*/ 340823 h 1573123"/>
              <a:gd name="connsiteX13" fmla="*/ 1489588 w 2755225"/>
              <a:gd name="connsiteY13" fmla="*/ 250164 h 1573123"/>
              <a:gd name="connsiteX14" fmla="*/ 1630417 w 2755225"/>
              <a:gd name="connsiteY14" fmla="*/ 188423 h 1573123"/>
              <a:gd name="connsiteX15" fmla="*/ 1785198 w 2755225"/>
              <a:gd name="connsiteY15" fmla="*/ 183660 h 1573123"/>
              <a:gd name="connsiteX16" fmla="*/ 1856636 w 2755225"/>
              <a:gd name="connsiteY16" fmla="*/ 309866 h 1573123"/>
              <a:gd name="connsiteX17" fmla="*/ 2018561 w 2755225"/>
              <a:gd name="connsiteY17" fmla="*/ 271766 h 1573123"/>
              <a:gd name="connsiteX18" fmla="*/ 1923311 w 2755225"/>
              <a:gd name="connsiteY18" fmla="*/ 359873 h 1573123"/>
              <a:gd name="connsiteX19" fmla="*/ 2037611 w 2755225"/>
              <a:gd name="connsiteY19" fmla="*/ 331298 h 1573123"/>
              <a:gd name="connsiteX20" fmla="*/ 2132860 w 2755225"/>
              <a:gd name="connsiteY20" fmla="*/ 271766 h 1573123"/>
              <a:gd name="connsiteX21" fmla="*/ 2056661 w 2755225"/>
              <a:gd name="connsiteY21" fmla="*/ 264623 h 1573123"/>
              <a:gd name="connsiteX22" fmla="*/ 2056661 w 2755225"/>
              <a:gd name="connsiteY22" fmla="*/ 202710 h 1573123"/>
              <a:gd name="connsiteX23" fmla="*/ 2106666 w 2755225"/>
              <a:gd name="connsiteY23" fmla="*/ 202710 h 1573123"/>
              <a:gd name="connsiteX24" fmla="*/ 2213822 w 2755225"/>
              <a:gd name="connsiteY24" fmla="*/ 97935 h 1573123"/>
              <a:gd name="connsiteX25" fmla="*/ 2263828 w 2755225"/>
              <a:gd name="connsiteY25" fmla="*/ 305 h 1573123"/>
              <a:gd name="connsiteX26" fmla="*/ 2228110 w 2755225"/>
              <a:gd name="connsiteY26" fmla="*/ 114604 h 1573123"/>
              <a:gd name="connsiteX27" fmla="*/ 2154292 w 2755225"/>
              <a:gd name="connsiteY27" fmla="*/ 193186 h 1573123"/>
              <a:gd name="connsiteX28" fmla="*/ 2323361 w 2755225"/>
              <a:gd name="connsiteY28" fmla="*/ 257480 h 1573123"/>
              <a:gd name="connsiteX29" fmla="*/ 2725791 w 2755225"/>
              <a:gd name="connsiteY29" fmla="*/ 205092 h 1573123"/>
              <a:gd name="connsiteX30" fmla="*/ 2688562 w 2755225"/>
              <a:gd name="connsiteY30" fmla="*/ 559163 h 1573123"/>
              <a:gd name="connsiteX31" fmla="*/ 2621017 w 2755225"/>
              <a:gd name="connsiteY31" fmla="*/ 967092 h 1573123"/>
              <a:gd name="connsiteX32" fmla="*/ 2451948 w 2755225"/>
              <a:gd name="connsiteY32" fmla="*/ 869462 h 1573123"/>
              <a:gd name="connsiteX33" fmla="*/ 2287642 w 2755225"/>
              <a:gd name="connsiteY33" fmla="*/ 926612 h 1573123"/>
              <a:gd name="connsiteX34" fmla="*/ 2266211 w 2755225"/>
              <a:gd name="connsiteY34" fmla="*/ 1062342 h 1573123"/>
              <a:gd name="connsiteX35" fmla="*/ 2032848 w 2755225"/>
              <a:gd name="connsiteY35" fmla="*/ 1148067 h 1573123"/>
              <a:gd name="connsiteX36" fmla="*/ 2011417 w 2755225"/>
              <a:gd name="connsiteY36" fmla="*/ 1238556 h 1573123"/>
              <a:gd name="connsiteX37" fmla="*/ 1944742 w 2755225"/>
              <a:gd name="connsiteY37" fmla="*/ 1309993 h 1573123"/>
              <a:gd name="connsiteX38" fmla="*/ 2004273 w 2755225"/>
              <a:gd name="connsiteY38" fmla="*/ 1350474 h 1573123"/>
              <a:gd name="connsiteX39" fmla="*/ 1911404 w 2755225"/>
              <a:gd name="connsiteY39" fmla="*/ 1450487 h 1573123"/>
              <a:gd name="connsiteX40" fmla="*/ 1889973 w 2755225"/>
              <a:gd name="connsiteY40" fmla="*/ 1533831 h 1573123"/>
              <a:gd name="connsiteX41" fmla="*/ 1799151 w 2755225"/>
              <a:gd name="connsiteY41" fmla="*/ 1573012 h 1573123"/>
              <a:gd name="connsiteX42" fmla="*/ 1637561 w 2755225"/>
              <a:gd name="connsiteY42" fmla="*/ 1543356 h 1573123"/>
              <a:gd name="connsiteX43" fmla="*/ 1554217 w 2755225"/>
              <a:gd name="connsiteY43" fmla="*/ 1479061 h 1573123"/>
              <a:gd name="connsiteX44" fmla="*/ 1451823 w 2755225"/>
              <a:gd name="connsiteY44" fmla="*/ 1379050 h 1573123"/>
              <a:gd name="connsiteX45" fmla="*/ 1461348 w 2755225"/>
              <a:gd name="connsiteY45" fmla="*/ 1429056 h 1573123"/>
              <a:gd name="connsiteX46" fmla="*/ 1404198 w 2755225"/>
              <a:gd name="connsiteY46" fmla="*/ 1457630 h 1573123"/>
              <a:gd name="connsiteX47" fmla="*/ 1297042 w 2755225"/>
              <a:gd name="connsiteY47" fmla="*/ 1355237 h 1573123"/>
              <a:gd name="connsiteX48" fmla="*/ 1318473 w 2755225"/>
              <a:gd name="connsiteY48" fmla="*/ 1338568 h 1573123"/>
              <a:gd name="connsiteX49" fmla="*/ 1339904 w 2755225"/>
              <a:gd name="connsiteY49" fmla="*/ 1298087 h 1573123"/>
              <a:gd name="connsiteX50" fmla="*/ 1287517 w 2755225"/>
              <a:gd name="connsiteY50" fmla="*/ 1288562 h 1573123"/>
              <a:gd name="connsiteX51" fmla="*/ 1211317 w 2755225"/>
              <a:gd name="connsiteY51" fmla="*/ 1245700 h 1573123"/>
              <a:gd name="connsiteX52" fmla="*/ 1158929 w 2755225"/>
              <a:gd name="connsiteY52" fmla="*/ 1226650 h 1573123"/>
              <a:gd name="connsiteX53" fmla="*/ 1147023 w 2755225"/>
              <a:gd name="connsiteY53" fmla="*/ 1162356 h 1573123"/>
              <a:gd name="connsiteX54" fmla="*/ 1158929 w 2755225"/>
              <a:gd name="connsiteY54" fmla="*/ 1098062 h 1573123"/>
              <a:gd name="connsiteX55" fmla="*/ 1127973 w 2755225"/>
              <a:gd name="connsiteY55" fmla="*/ 1064725 h 1573123"/>
              <a:gd name="connsiteX56" fmla="*/ 1075586 w 2755225"/>
              <a:gd name="connsiteY56" fmla="*/ 1040912 h 1573123"/>
              <a:gd name="connsiteX57" fmla="*/ 1101779 w 2755225"/>
              <a:gd name="connsiteY57" fmla="*/ 1017100 h 1573123"/>
              <a:gd name="connsiteX58" fmla="*/ 1147023 w 2755225"/>
              <a:gd name="connsiteY58" fmla="*/ 1021862 h 1573123"/>
              <a:gd name="connsiteX59" fmla="*/ 1142261 w 2755225"/>
              <a:gd name="connsiteY59" fmla="*/ 974237 h 1573123"/>
              <a:gd name="connsiteX60" fmla="*/ 1113686 w 2755225"/>
              <a:gd name="connsiteY60" fmla="*/ 969475 h 1573123"/>
              <a:gd name="connsiteX61" fmla="*/ 1118448 w 2755225"/>
              <a:gd name="connsiteY61" fmla="*/ 921850 h 1573123"/>
              <a:gd name="connsiteX62" fmla="*/ 1087492 w 2755225"/>
              <a:gd name="connsiteY62" fmla="*/ 907562 h 1573123"/>
              <a:gd name="connsiteX63" fmla="*/ 1089873 w 2755225"/>
              <a:gd name="connsiteY63" fmla="*/ 871843 h 1573123"/>
              <a:gd name="connsiteX64" fmla="*/ 1042248 w 2755225"/>
              <a:gd name="connsiteY64" fmla="*/ 857556 h 1573123"/>
              <a:gd name="connsiteX65" fmla="*/ 1023198 w 2755225"/>
              <a:gd name="connsiteY65" fmla="*/ 878987 h 1573123"/>
              <a:gd name="connsiteX66" fmla="*/ 944617 w 2755225"/>
              <a:gd name="connsiteY66" fmla="*/ 886131 h 1573123"/>
              <a:gd name="connsiteX67" fmla="*/ 913661 w 2755225"/>
              <a:gd name="connsiteY67" fmla="*/ 907562 h 1573123"/>
              <a:gd name="connsiteX68" fmla="*/ 913661 w 2755225"/>
              <a:gd name="connsiteY68" fmla="*/ 876606 h 1573123"/>
              <a:gd name="connsiteX69" fmla="*/ 880323 w 2755225"/>
              <a:gd name="connsiteY69" fmla="*/ 871843 h 1573123"/>
              <a:gd name="connsiteX70" fmla="*/ 875561 w 2755225"/>
              <a:gd name="connsiteY70" fmla="*/ 912325 h 1573123"/>
              <a:gd name="connsiteX71" fmla="*/ 789836 w 2755225"/>
              <a:gd name="connsiteY71" fmla="*/ 859936 h 1573123"/>
              <a:gd name="connsiteX72" fmla="*/ 768404 w 2755225"/>
              <a:gd name="connsiteY72" fmla="*/ 826600 h 1573123"/>
              <a:gd name="connsiteX73" fmla="*/ 780311 w 2755225"/>
              <a:gd name="connsiteY73" fmla="*/ 786117 h 1573123"/>
              <a:gd name="connsiteX74" fmla="*/ 749354 w 2755225"/>
              <a:gd name="connsiteY74" fmla="*/ 781356 h 1573123"/>
              <a:gd name="connsiteX75" fmla="*/ 701729 w 2755225"/>
              <a:gd name="connsiteY75" fmla="*/ 795643 h 1573123"/>
              <a:gd name="connsiteX76" fmla="*/ 692204 w 2755225"/>
              <a:gd name="connsiteY76" fmla="*/ 809931 h 1573123"/>
              <a:gd name="connsiteX77" fmla="*/ 668392 w 2755225"/>
              <a:gd name="connsiteY77" fmla="*/ 826600 h 1573123"/>
              <a:gd name="connsiteX78" fmla="*/ 661248 w 2755225"/>
              <a:gd name="connsiteY78" fmla="*/ 843268 h 1573123"/>
              <a:gd name="connsiteX79" fmla="*/ 620767 w 2755225"/>
              <a:gd name="connsiteY79" fmla="*/ 876606 h 1573123"/>
              <a:gd name="connsiteX80" fmla="*/ 637436 w 2755225"/>
              <a:gd name="connsiteY80" fmla="*/ 917087 h 1573123"/>
              <a:gd name="connsiteX81" fmla="*/ 561236 w 2755225"/>
              <a:gd name="connsiteY81" fmla="*/ 902800 h 1573123"/>
              <a:gd name="connsiteX82" fmla="*/ 527898 w 2755225"/>
              <a:gd name="connsiteY82" fmla="*/ 907562 h 1573123"/>
              <a:gd name="connsiteX83" fmla="*/ 599336 w 2755225"/>
              <a:gd name="connsiteY83" fmla="*/ 950425 h 1573123"/>
              <a:gd name="connsiteX84" fmla="*/ 625529 w 2755225"/>
              <a:gd name="connsiteY84" fmla="*/ 1002812 h 1573123"/>
              <a:gd name="connsiteX85" fmla="*/ 537423 w 2755225"/>
              <a:gd name="connsiteY85" fmla="*/ 1031387 h 1573123"/>
              <a:gd name="connsiteX86" fmla="*/ 463604 w 2755225"/>
              <a:gd name="connsiteY86" fmla="*/ 928993 h 1573123"/>
              <a:gd name="connsiteX87" fmla="*/ 175472 w 2755225"/>
              <a:gd name="connsiteY87" fmla="*/ 1109968 h 1573123"/>
              <a:gd name="connsiteX88" fmla="*/ 102 w 2755225"/>
              <a:gd name="connsiteY88" fmla="*/ 1047319 h 1573123"/>
              <a:gd name="connsiteX0" fmla="*/ 22276 w 2777399"/>
              <a:gd name="connsiteY0" fmla="*/ 1047319 h 1573123"/>
              <a:gd name="connsiteX1" fmla="*/ 171453 w 2777399"/>
              <a:gd name="connsiteY1" fmla="*/ 836124 h 1573123"/>
              <a:gd name="connsiteX2" fmla="*/ 116685 w 2777399"/>
              <a:gd name="connsiteY2" fmla="*/ 657530 h 1573123"/>
              <a:gd name="connsiteX3" fmla="*/ 178597 w 2777399"/>
              <a:gd name="connsiteY3" fmla="*/ 590855 h 1573123"/>
              <a:gd name="connsiteX4" fmla="*/ 157166 w 2777399"/>
              <a:gd name="connsiteY4" fmla="*/ 224142 h 1573123"/>
              <a:gd name="connsiteX5" fmla="*/ 340522 w 2777399"/>
              <a:gd name="connsiteY5" fmla="*/ 364636 h 1573123"/>
              <a:gd name="connsiteX6" fmla="*/ 514353 w 2777399"/>
              <a:gd name="connsiteY6" fmla="*/ 250336 h 1573123"/>
              <a:gd name="connsiteX7" fmla="*/ 635797 w 2777399"/>
              <a:gd name="connsiteY7" fmla="*/ 495605 h 1573123"/>
              <a:gd name="connsiteX8" fmla="*/ 900116 w 2777399"/>
              <a:gd name="connsiteY8" fmla="*/ 562280 h 1573123"/>
              <a:gd name="connsiteX9" fmla="*/ 976317 w 2777399"/>
              <a:gd name="connsiteY9" fmla="*/ 426549 h 1573123"/>
              <a:gd name="connsiteX10" fmla="*/ 876303 w 2777399"/>
              <a:gd name="connsiteY10" fmla="*/ 417024 h 1573123"/>
              <a:gd name="connsiteX11" fmla="*/ 864397 w 2777399"/>
              <a:gd name="connsiteY11" fmla="*/ 357491 h 1573123"/>
              <a:gd name="connsiteX12" fmla="*/ 1197772 w 2777399"/>
              <a:gd name="connsiteY12" fmla="*/ 340823 h 1573123"/>
              <a:gd name="connsiteX13" fmla="*/ 1511762 w 2777399"/>
              <a:gd name="connsiteY13" fmla="*/ 250164 h 1573123"/>
              <a:gd name="connsiteX14" fmla="*/ 1652591 w 2777399"/>
              <a:gd name="connsiteY14" fmla="*/ 188423 h 1573123"/>
              <a:gd name="connsiteX15" fmla="*/ 1807372 w 2777399"/>
              <a:gd name="connsiteY15" fmla="*/ 183660 h 1573123"/>
              <a:gd name="connsiteX16" fmla="*/ 1878810 w 2777399"/>
              <a:gd name="connsiteY16" fmla="*/ 309866 h 1573123"/>
              <a:gd name="connsiteX17" fmla="*/ 2040735 w 2777399"/>
              <a:gd name="connsiteY17" fmla="*/ 271766 h 1573123"/>
              <a:gd name="connsiteX18" fmla="*/ 1945485 w 2777399"/>
              <a:gd name="connsiteY18" fmla="*/ 359873 h 1573123"/>
              <a:gd name="connsiteX19" fmla="*/ 2059785 w 2777399"/>
              <a:gd name="connsiteY19" fmla="*/ 331298 h 1573123"/>
              <a:gd name="connsiteX20" fmla="*/ 2155034 w 2777399"/>
              <a:gd name="connsiteY20" fmla="*/ 271766 h 1573123"/>
              <a:gd name="connsiteX21" fmla="*/ 2078835 w 2777399"/>
              <a:gd name="connsiteY21" fmla="*/ 264623 h 1573123"/>
              <a:gd name="connsiteX22" fmla="*/ 2078835 w 2777399"/>
              <a:gd name="connsiteY22" fmla="*/ 202710 h 1573123"/>
              <a:gd name="connsiteX23" fmla="*/ 2128840 w 2777399"/>
              <a:gd name="connsiteY23" fmla="*/ 202710 h 1573123"/>
              <a:gd name="connsiteX24" fmla="*/ 2235996 w 2777399"/>
              <a:gd name="connsiteY24" fmla="*/ 97935 h 1573123"/>
              <a:gd name="connsiteX25" fmla="*/ 2286002 w 2777399"/>
              <a:gd name="connsiteY25" fmla="*/ 305 h 1573123"/>
              <a:gd name="connsiteX26" fmla="*/ 2250284 w 2777399"/>
              <a:gd name="connsiteY26" fmla="*/ 114604 h 1573123"/>
              <a:gd name="connsiteX27" fmla="*/ 2176466 w 2777399"/>
              <a:gd name="connsiteY27" fmla="*/ 193186 h 1573123"/>
              <a:gd name="connsiteX28" fmla="*/ 2345535 w 2777399"/>
              <a:gd name="connsiteY28" fmla="*/ 257480 h 1573123"/>
              <a:gd name="connsiteX29" fmla="*/ 2747965 w 2777399"/>
              <a:gd name="connsiteY29" fmla="*/ 205092 h 1573123"/>
              <a:gd name="connsiteX30" fmla="*/ 2710736 w 2777399"/>
              <a:gd name="connsiteY30" fmla="*/ 559163 h 1573123"/>
              <a:gd name="connsiteX31" fmla="*/ 2643191 w 2777399"/>
              <a:gd name="connsiteY31" fmla="*/ 967092 h 1573123"/>
              <a:gd name="connsiteX32" fmla="*/ 2474122 w 2777399"/>
              <a:gd name="connsiteY32" fmla="*/ 869462 h 1573123"/>
              <a:gd name="connsiteX33" fmla="*/ 2309816 w 2777399"/>
              <a:gd name="connsiteY33" fmla="*/ 926612 h 1573123"/>
              <a:gd name="connsiteX34" fmla="*/ 2288385 w 2777399"/>
              <a:gd name="connsiteY34" fmla="*/ 1062342 h 1573123"/>
              <a:gd name="connsiteX35" fmla="*/ 2055022 w 2777399"/>
              <a:gd name="connsiteY35" fmla="*/ 1148067 h 1573123"/>
              <a:gd name="connsiteX36" fmla="*/ 2033591 w 2777399"/>
              <a:gd name="connsiteY36" fmla="*/ 1238556 h 1573123"/>
              <a:gd name="connsiteX37" fmla="*/ 1966916 w 2777399"/>
              <a:gd name="connsiteY37" fmla="*/ 1309993 h 1573123"/>
              <a:gd name="connsiteX38" fmla="*/ 2026447 w 2777399"/>
              <a:gd name="connsiteY38" fmla="*/ 1350474 h 1573123"/>
              <a:gd name="connsiteX39" fmla="*/ 1933578 w 2777399"/>
              <a:gd name="connsiteY39" fmla="*/ 1450487 h 1573123"/>
              <a:gd name="connsiteX40" fmla="*/ 1912147 w 2777399"/>
              <a:gd name="connsiteY40" fmla="*/ 1533831 h 1573123"/>
              <a:gd name="connsiteX41" fmla="*/ 1821325 w 2777399"/>
              <a:gd name="connsiteY41" fmla="*/ 1573012 h 1573123"/>
              <a:gd name="connsiteX42" fmla="*/ 1659735 w 2777399"/>
              <a:gd name="connsiteY42" fmla="*/ 1543356 h 1573123"/>
              <a:gd name="connsiteX43" fmla="*/ 1576391 w 2777399"/>
              <a:gd name="connsiteY43" fmla="*/ 1479061 h 1573123"/>
              <a:gd name="connsiteX44" fmla="*/ 1473997 w 2777399"/>
              <a:gd name="connsiteY44" fmla="*/ 1379050 h 1573123"/>
              <a:gd name="connsiteX45" fmla="*/ 1483522 w 2777399"/>
              <a:gd name="connsiteY45" fmla="*/ 1429056 h 1573123"/>
              <a:gd name="connsiteX46" fmla="*/ 1426372 w 2777399"/>
              <a:gd name="connsiteY46" fmla="*/ 1457630 h 1573123"/>
              <a:gd name="connsiteX47" fmla="*/ 1319216 w 2777399"/>
              <a:gd name="connsiteY47" fmla="*/ 1355237 h 1573123"/>
              <a:gd name="connsiteX48" fmla="*/ 1340647 w 2777399"/>
              <a:gd name="connsiteY48" fmla="*/ 1338568 h 1573123"/>
              <a:gd name="connsiteX49" fmla="*/ 1362078 w 2777399"/>
              <a:gd name="connsiteY49" fmla="*/ 1298087 h 1573123"/>
              <a:gd name="connsiteX50" fmla="*/ 1309691 w 2777399"/>
              <a:gd name="connsiteY50" fmla="*/ 1288562 h 1573123"/>
              <a:gd name="connsiteX51" fmla="*/ 1233491 w 2777399"/>
              <a:gd name="connsiteY51" fmla="*/ 1245700 h 1573123"/>
              <a:gd name="connsiteX52" fmla="*/ 1181103 w 2777399"/>
              <a:gd name="connsiteY52" fmla="*/ 1226650 h 1573123"/>
              <a:gd name="connsiteX53" fmla="*/ 1169197 w 2777399"/>
              <a:gd name="connsiteY53" fmla="*/ 1162356 h 1573123"/>
              <a:gd name="connsiteX54" fmla="*/ 1181103 w 2777399"/>
              <a:gd name="connsiteY54" fmla="*/ 1098062 h 1573123"/>
              <a:gd name="connsiteX55" fmla="*/ 1150147 w 2777399"/>
              <a:gd name="connsiteY55" fmla="*/ 1064725 h 1573123"/>
              <a:gd name="connsiteX56" fmla="*/ 1097760 w 2777399"/>
              <a:gd name="connsiteY56" fmla="*/ 1040912 h 1573123"/>
              <a:gd name="connsiteX57" fmla="*/ 1123953 w 2777399"/>
              <a:gd name="connsiteY57" fmla="*/ 1017100 h 1573123"/>
              <a:gd name="connsiteX58" fmla="*/ 1169197 w 2777399"/>
              <a:gd name="connsiteY58" fmla="*/ 1021862 h 1573123"/>
              <a:gd name="connsiteX59" fmla="*/ 1164435 w 2777399"/>
              <a:gd name="connsiteY59" fmla="*/ 974237 h 1573123"/>
              <a:gd name="connsiteX60" fmla="*/ 1135860 w 2777399"/>
              <a:gd name="connsiteY60" fmla="*/ 969475 h 1573123"/>
              <a:gd name="connsiteX61" fmla="*/ 1140622 w 2777399"/>
              <a:gd name="connsiteY61" fmla="*/ 921850 h 1573123"/>
              <a:gd name="connsiteX62" fmla="*/ 1109666 w 2777399"/>
              <a:gd name="connsiteY62" fmla="*/ 907562 h 1573123"/>
              <a:gd name="connsiteX63" fmla="*/ 1112047 w 2777399"/>
              <a:gd name="connsiteY63" fmla="*/ 871843 h 1573123"/>
              <a:gd name="connsiteX64" fmla="*/ 1064422 w 2777399"/>
              <a:gd name="connsiteY64" fmla="*/ 857556 h 1573123"/>
              <a:gd name="connsiteX65" fmla="*/ 1045372 w 2777399"/>
              <a:gd name="connsiteY65" fmla="*/ 878987 h 1573123"/>
              <a:gd name="connsiteX66" fmla="*/ 966791 w 2777399"/>
              <a:gd name="connsiteY66" fmla="*/ 886131 h 1573123"/>
              <a:gd name="connsiteX67" fmla="*/ 935835 w 2777399"/>
              <a:gd name="connsiteY67" fmla="*/ 907562 h 1573123"/>
              <a:gd name="connsiteX68" fmla="*/ 935835 w 2777399"/>
              <a:gd name="connsiteY68" fmla="*/ 876606 h 1573123"/>
              <a:gd name="connsiteX69" fmla="*/ 902497 w 2777399"/>
              <a:gd name="connsiteY69" fmla="*/ 871843 h 1573123"/>
              <a:gd name="connsiteX70" fmla="*/ 897735 w 2777399"/>
              <a:gd name="connsiteY70" fmla="*/ 912325 h 1573123"/>
              <a:gd name="connsiteX71" fmla="*/ 812010 w 2777399"/>
              <a:gd name="connsiteY71" fmla="*/ 859936 h 1573123"/>
              <a:gd name="connsiteX72" fmla="*/ 790578 w 2777399"/>
              <a:gd name="connsiteY72" fmla="*/ 826600 h 1573123"/>
              <a:gd name="connsiteX73" fmla="*/ 802485 w 2777399"/>
              <a:gd name="connsiteY73" fmla="*/ 786117 h 1573123"/>
              <a:gd name="connsiteX74" fmla="*/ 771528 w 2777399"/>
              <a:gd name="connsiteY74" fmla="*/ 781356 h 1573123"/>
              <a:gd name="connsiteX75" fmla="*/ 723903 w 2777399"/>
              <a:gd name="connsiteY75" fmla="*/ 795643 h 1573123"/>
              <a:gd name="connsiteX76" fmla="*/ 714378 w 2777399"/>
              <a:gd name="connsiteY76" fmla="*/ 809931 h 1573123"/>
              <a:gd name="connsiteX77" fmla="*/ 690566 w 2777399"/>
              <a:gd name="connsiteY77" fmla="*/ 826600 h 1573123"/>
              <a:gd name="connsiteX78" fmla="*/ 683422 w 2777399"/>
              <a:gd name="connsiteY78" fmla="*/ 843268 h 1573123"/>
              <a:gd name="connsiteX79" fmla="*/ 642941 w 2777399"/>
              <a:gd name="connsiteY79" fmla="*/ 876606 h 1573123"/>
              <a:gd name="connsiteX80" fmla="*/ 659610 w 2777399"/>
              <a:gd name="connsiteY80" fmla="*/ 917087 h 1573123"/>
              <a:gd name="connsiteX81" fmla="*/ 583410 w 2777399"/>
              <a:gd name="connsiteY81" fmla="*/ 902800 h 1573123"/>
              <a:gd name="connsiteX82" fmla="*/ 550072 w 2777399"/>
              <a:gd name="connsiteY82" fmla="*/ 907562 h 1573123"/>
              <a:gd name="connsiteX83" fmla="*/ 621510 w 2777399"/>
              <a:gd name="connsiteY83" fmla="*/ 950425 h 1573123"/>
              <a:gd name="connsiteX84" fmla="*/ 647703 w 2777399"/>
              <a:gd name="connsiteY84" fmla="*/ 1002812 h 1573123"/>
              <a:gd name="connsiteX85" fmla="*/ 559597 w 2777399"/>
              <a:gd name="connsiteY85" fmla="*/ 1031387 h 1573123"/>
              <a:gd name="connsiteX86" fmla="*/ 485778 w 2777399"/>
              <a:gd name="connsiteY86" fmla="*/ 928993 h 1573123"/>
              <a:gd name="connsiteX87" fmla="*/ 197646 w 2777399"/>
              <a:gd name="connsiteY87" fmla="*/ 1109968 h 1573123"/>
              <a:gd name="connsiteX88" fmla="*/ 19052 w 2777399"/>
              <a:gd name="connsiteY88" fmla="*/ 1121875 h 1573123"/>
              <a:gd name="connsiteX89" fmla="*/ 22276 w 2777399"/>
              <a:gd name="connsiteY89" fmla="*/ 1047319 h 1573123"/>
              <a:gd name="connsiteX0" fmla="*/ 22276 w 2777399"/>
              <a:gd name="connsiteY0" fmla="*/ 1047319 h 1573123"/>
              <a:gd name="connsiteX1" fmla="*/ 171453 w 2777399"/>
              <a:gd name="connsiteY1" fmla="*/ 836124 h 1573123"/>
              <a:gd name="connsiteX2" fmla="*/ 116685 w 2777399"/>
              <a:gd name="connsiteY2" fmla="*/ 657530 h 1573123"/>
              <a:gd name="connsiteX3" fmla="*/ 178597 w 2777399"/>
              <a:gd name="connsiteY3" fmla="*/ 590855 h 1573123"/>
              <a:gd name="connsiteX4" fmla="*/ 157166 w 2777399"/>
              <a:gd name="connsiteY4" fmla="*/ 224142 h 1573123"/>
              <a:gd name="connsiteX5" fmla="*/ 340522 w 2777399"/>
              <a:gd name="connsiteY5" fmla="*/ 364636 h 1573123"/>
              <a:gd name="connsiteX6" fmla="*/ 514353 w 2777399"/>
              <a:gd name="connsiteY6" fmla="*/ 250336 h 1573123"/>
              <a:gd name="connsiteX7" fmla="*/ 635797 w 2777399"/>
              <a:gd name="connsiteY7" fmla="*/ 495605 h 1573123"/>
              <a:gd name="connsiteX8" fmla="*/ 900116 w 2777399"/>
              <a:gd name="connsiteY8" fmla="*/ 562280 h 1573123"/>
              <a:gd name="connsiteX9" fmla="*/ 976317 w 2777399"/>
              <a:gd name="connsiteY9" fmla="*/ 426549 h 1573123"/>
              <a:gd name="connsiteX10" fmla="*/ 876303 w 2777399"/>
              <a:gd name="connsiteY10" fmla="*/ 417024 h 1573123"/>
              <a:gd name="connsiteX11" fmla="*/ 864397 w 2777399"/>
              <a:gd name="connsiteY11" fmla="*/ 357491 h 1573123"/>
              <a:gd name="connsiteX12" fmla="*/ 1197772 w 2777399"/>
              <a:gd name="connsiteY12" fmla="*/ 340823 h 1573123"/>
              <a:gd name="connsiteX13" fmla="*/ 1511762 w 2777399"/>
              <a:gd name="connsiteY13" fmla="*/ 250164 h 1573123"/>
              <a:gd name="connsiteX14" fmla="*/ 1652591 w 2777399"/>
              <a:gd name="connsiteY14" fmla="*/ 188423 h 1573123"/>
              <a:gd name="connsiteX15" fmla="*/ 1807372 w 2777399"/>
              <a:gd name="connsiteY15" fmla="*/ 183660 h 1573123"/>
              <a:gd name="connsiteX16" fmla="*/ 1878810 w 2777399"/>
              <a:gd name="connsiteY16" fmla="*/ 309866 h 1573123"/>
              <a:gd name="connsiteX17" fmla="*/ 2040735 w 2777399"/>
              <a:gd name="connsiteY17" fmla="*/ 271766 h 1573123"/>
              <a:gd name="connsiteX18" fmla="*/ 1945485 w 2777399"/>
              <a:gd name="connsiteY18" fmla="*/ 359873 h 1573123"/>
              <a:gd name="connsiteX19" fmla="*/ 2059785 w 2777399"/>
              <a:gd name="connsiteY19" fmla="*/ 331298 h 1573123"/>
              <a:gd name="connsiteX20" fmla="*/ 2155034 w 2777399"/>
              <a:gd name="connsiteY20" fmla="*/ 271766 h 1573123"/>
              <a:gd name="connsiteX21" fmla="*/ 2078835 w 2777399"/>
              <a:gd name="connsiteY21" fmla="*/ 264623 h 1573123"/>
              <a:gd name="connsiteX22" fmla="*/ 2078835 w 2777399"/>
              <a:gd name="connsiteY22" fmla="*/ 202710 h 1573123"/>
              <a:gd name="connsiteX23" fmla="*/ 2128840 w 2777399"/>
              <a:gd name="connsiteY23" fmla="*/ 202710 h 1573123"/>
              <a:gd name="connsiteX24" fmla="*/ 2235996 w 2777399"/>
              <a:gd name="connsiteY24" fmla="*/ 97935 h 1573123"/>
              <a:gd name="connsiteX25" fmla="*/ 2286002 w 2777399"/>
              <a:gd name="connsiteY25" fmla="*/ 305 h 1573123"/>
              <a:gd name="connsiteX26" fmla="*/ 2250284 w 2777399"/>
              <a:gd name="connsiteY26" fmla="*/ 114604 h 1573123"/>
              <a:gd name="connsiteX27" fmla="*/ 2176466 w 2777399"/>
              <a:gd name="connsiteY27" fmla="*/ 193186 h 1573123"/>
              <a:gd name="connsiteX28" fmla="*/ 2345535 w 2777399"/>
              <a:gd name="connsiteY28" fmla="*/ 257480 h 1573123"/>
              <a:gd name="connsiteX29" fmla="*/ 2747965 w 2777399"/>
              <a:gd name="connsiteY29" fmla="*/ 205092 h 1573123"/>
              <a:gd name="connsiteX30" fmla="*/ 2710736 w 2777399"/>
              <a:gd name="connsiteY30" fmla="*/ 559163 h 1573123"/>
              <a:gd name="connsiteX31" fmla="*/ 2643191 w 2777399"/>
              <a:gd name="connsiteY31" fmla="*/ 967092 h 1573123"/>
              <a:gd name="connsiteX32" fmla="*/ 2474122 w 2777399"/>
              <a:gd name="connsiteY32" fmla="*/ 869462 h 1573123"/>
              <a:gd name="connsiteX33" fmla="*/ 2309816 w 2777399"/>
              <a:gd name="connsiteY33" fmla="*/ 926612 h 1573123"/>
              <a:gd name="connsiteX34" fmla="*/ 2288385 w 2777399"/>
              <a:gd name="connsiteY34" fmla="*/ 1062342 h 1573123"/>
              <a:gd name="connsiteX35" fmla="*/ 2055022 w 2777399"/>
              <a:gd name="connsiteY35" fmla="*/ 1148067 h 1573123"/>
              <a:gd name="connsiteX36" fmla="*/ 2033591 w 2777399"/>
              <a:gd name="connsiteY36" fmla="*/ 1238556 h 1573123"/>
              <a:gd name="connsiteX37" fmla="*/ 1966916 w 2777399"/>
              <a:gd name="connsiteY37" fmla="*/ 1309993 h 1573123"/>
              <a:gd name="connsiteX38" fmla="*/ 2026447 w 2777399"/>
              <a:gd name="connsiteY38" fmla="*/ 1350474 h 1573123"/>
              <a:gd name="connsiteX39" fmla="*/ 1933578 w 2777399"/>
              <a:gd name="connsiteY39" fmla="*/ 1450487 h 1573123"/>
              <a:gd name="connsiteX40" fmla="*/ 1912147 w 2777399"/>
              <a:gd name="connsiteY40" fmla="*/ 1533831 h 1573123"/>
              <a:gd name="connsiteX41" fmla="*/ 1821325 w 2777399"/>
              <a:gd name="connsiteY41" fmla="*/ 1573012 h 1573123"/>
              <a:gd name="connsiteX42" fmla="*/ 1659735 w 2777399"/>
              <a:gd name="connsiteY42" fmla="*/ 1543356 h 1573123"/>
              <a:gd name="connsiteX43" fmla="*/ 1576391 w 2777399"/>
              <a:gd name="connsiteY43" fmla="*/ 1479061 h 1573123"/>
              <a:gd name="connsiteX44" fmla="*/ 1473997 w 2777399"/>
              <a:gd name="connsiteY44" fmla="*/ 1379050 h 1573123"/>
              <a:gd name="connsiteX45" fmla="*/ 1483522 w 2777399"/>
              <a:gd name="connsiteY45" fmla="*/ 1429056 h 1573123"/>
              <a:gd name="connsiteX46" fmla="*/ 1426372 w 2777399"/>
              <a:gd name="connsiteY46" fmla="*/ 1457630 h 1573123"/>
              <a:gd name="connsiteX47" fmla="*/ 1319216 w 2777399"/>
              <a:gd name="connsiteY47" fmla="*/ 1355237 h 1573123"/>
              <a:gd name="connsiteX48" fmla="*/ 1340647 w 2777399"/>
              <a:gd name="connsiteY48" fmla="*/ 1338568 h 1573123"/>
              <a:gd name="connsiteX49" fmla="*/ 1362078 w 2777399"/>
              <a:gd name="connsiteY49" fmla="*/ 1298087 h 1573123"/>
              <a:gd name="connsiteX50" fmla="*/ 1309691 w 2777399"/>
              <a:gd name="connsiteY50" fmla="*/ 1288562 h 1573123"/>
              <a:gd name="connsiteX51" fmla="*/ 1233491 w 2777399"/>
              <a:gd name="connsiteY51" fmla="*/ 1245700 h 1573123"/>
              <a:gd name="connsiteX52" fmla="*/ 1181103 w 2777399"/>
              <a:gd name="connsiteY52" fmla="*/ 1226650 h 1573123"/>
              <a:gd name="connsiteX53" fmla="*/ 1169197 w 2777399"/>
              <a:gd name="connsiteY53" fmla="*/ 1162356 h 1573123"/>
              <a:gd name="connsiteX54" fmla="*/ 1181103 w 2777399"/>
              <a:gd name="connsiteY54" fmla="*/ 1098062 h 1573123"/>
              <a:gd name="connsiteX55" fmla="*/ 1150147 w 2777399"/>
              <a:gd name="connsiteY55" fmla="*/ 1064725 h 1573123"/>
              <a:gd name="connsiteX56" fmla="*/ 1097760 w 2777399"/>
              <a:gd name="connsiteY56" fmla="*/ 1040912 h 1573123"/>
              <a:gd name="connsiteX57" fmla="*/ 1123953 w 2777399"/>
              <a:gd name="connsiteY57" fmla="*/ 1017100 h 1573123"/>
              <a:gd name="connsiteX58" fmla="*/ 1169197 w 2777399"/>
              <a:gd name="connsiteY58" fmla="*/ 1021862 h 1573123"/>
              <a:gd name="connsiteX59" fmla="*/ 1164435 w 2777399"/>
              <a:gd name="connsiteY59" fmla="*/ 974237 h 1573123"/>
              <a:gd name="connsiteX60" fmla="*/ 1135860 w 2777399"/>
              <a:gd name="connsiteY60" fmla="*/ 969475 h 1573123"/>
              <a:gd name="connsiteX61" fmla="*/ 1140622 w 2777399"/>
              <a:gd name="connsiteY61" fmla="*/ 921850 h 1573123"/>
              <a:gd name="connsiteX62" fmla="*/ 1109666 w 2777399"/>
              <a:gd name="connsiteY62" fmla="*/ 907562 h 1573123"/>
              <a:gd name="connsiteX63" fmla="*/ 1112047 w 2777399"/>
              <a:gd name="connsiteY63" fmla="*/ 871843 h 1573123"/>
              <a:gd name="connsiteX64" fmla="*/ 1064422 w 2777399"/>
              <a:gd name="connsiteY64" fmla="*/ 857556 h 1573123"/>
              <a:gd name="connsiteX65" fmla="*/ 1045372 w 2777399"/>
              <a:gd name="connsiteY65" fmla="*/ 878987 h 1573123"/>
              <a:gd name="connsiteX66" fmla="*/ 966791 w 2777399"/>
              <a:gd name="connsiteY66" fmla="*/ 886131 h 1573123"/>
              <a:gd name="connsiteX67" fmla="*/ 935835 w 2777399"/>
              <a:gd name="connsiteY67" fmla="*/ 907562 h 1573123"/>
              <a:gd name="connsiteX68" fmla="*/ 935835 w 2777399"/>
              <a:gd name="connsiteY68" fmla="*/ 876606 h 1573123"/>
              <a:gd name="connsiteX69" fmla="*/ 902497 w 2777399"/>
              <a:gd name="connsiteY69" fmla="*/ 871843 h 1573123"/>
              <a:gd name="connsiteX70" fmla="*/ 897735 w 2777399"/>
              <a:gd name="connsiteY70" fmla="*/ 912325 h 1573123"/>
              <a:gd name="connsiteX71" fmla="*/ 812010 w 2777399"/>
              <a:gd name="connsiteY71" fmla="*/ 859936 h 1573123"/>
              <a:gd name="connsiteX72" fmla="*/ 790578 w 2777399"/>
              <a:gd name="connsiteY72" fmla="*/ 826600 h 1573123"/>
              <a:gd name="connsiteX73" fmla="*/ 802485 w 2777399"/>
              <a:gd name="connsiteY73" fmla="*/ 786117 h 1573123"/>
              <a:gd name="connsiteX74" fmla="*/ 771528 w 2777399"/>
              <a:gd name="connsiteY74" fmla="*/ 781356 h 1573123"/>
              <a:gd name="connsiteX75" fmla="*/ 723903 w 2777399"/>
              <a:gd name="connsiteY75" fmla="*/ 795643 h 1573123"/>
              <a:gd name="connsiteX76" fmla="*/ 714378 w 2777399"/>
              <a:gd name="connsiteY76" fmla="*/ 809931 h 1573123"/>
              <a:gd name="connsiteX77" fmla="*/ 690566 w 2777399"/>
              <a:gd name="connsiteY77" fmla="*/ 826600 h 1573123"/>
              <a:gd name="connsiteX78" fmla="*/ 683422 w 2777399"/>
              <a:gd name="connsiteY78" fmla="*/ 843268 h 1573123"/>
              <a:gd name="connsiteX79" fmla="*/ 642941 w 2777399"/>
              <a:gd name="connsiteY79" fmla="*/ 876606 h 1573123"/>
              <a:gd name="connsiteX80" fmla="*/ 659610 w 2777399"/>
              <a:gd name="connsiteY80" fmla="*/ 917087 h 1573123"/>
              <a:gd name="connsiteX81" fmla="*/ 583410 w 2777399"/>
              <a:gd name="connsiteY81" fmla="*/ 902800 h 1573123"/>
              <a:gd name="connsiteX82" fmla="*/ 550072 w 2777399"/>
              <a:gd name="connsiteY82" fmla="*/ 907562 h 1573123"/>
              <a:gd name="connsiteX83" fmla="*/ 621510 w 2777399"/>
              <a:gd name="connsiteY83" fmla="*/ 950425 h 1573123"/>
              <a:gd name="connsiteX84" fmla="*/ 647703 w 2777399"/>
              <a:gd name="connsiteY84" fmla="*/ 1002812 h 1573123"/>
              <a:gd name="connsiteX85" fmla="*/ 559597 w 2777399"/>
              <a:gd name="connsiteY85" fmla="*/ 1031387 h 1573123"/>
              <a:gd name="connsiteX86" fmla="*/ 485778 w 2777399"/>
              <a:gd name="connsiteY86" fmla="*/ 928993 h 1573123"/>
              <a:gd name="connsiteX87" fmla="*/ 197646 w 2777399"/>
              <a:gd name="connsiteY87" fmla="*/ 1109968 h 1573123"/>
              <a:gd name="connsiteX88" fmla="*/ 102396 w 2777399"/>
              <a:gd name="connsiteY88" fmla="*/ 1098062 h 1573123"/>
              <a:gd name="connsiteX89" fmla="*/ 19052 w 2777399"/>
              <a:gd name="connsiteY89" fmla="*/ 1121875 h 1573123"/>
              <a:gd name="connsiteX90" fmla="*/ 22276 w 2777399"/>
              <a:gd name="connsiteY9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186583 w 2766336"/>
              <a:gd name="connsiteY87" fmla="*/ 1109968 h 1573123"/>
              <a:gd name="connsiteX88" fmla="*/ 91333 w 2766336"/>
              <a:gd name="connsiteY88" fmla="*/ 1098062 h 1573123"/>
              <a:gd name="connsiteX89" fmla="*/ 7989 w 2766336"/>
              <a:gd name="connsiteY89" fmla="*/ 1121875 h 1573123"/>
              <a:gd name="connsiteX90" fmla="*/ 10371 w 2766336"/>
              <a:gd name="connsiteY90" fmla="*/ 1074250 h 1573123"/>
              <a:gd name="connsiteX91" fmla="*/ 11213 w 2766336"/>
              <a:gd name="connsiteY9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91333 w 2766336"/>
              <a:gd name="connsiteY89" fmla="*/ 1098062 h 1573123"/>
              <a:gd name="connsiteX90" fmla="*/ 7989 w 2766336"/>
              <a:gd name="connsiteY90" fmla="*/ 1121875 h 1573123"/>
              <a:gd name="connsiteX91" fmla="*/ 10371 w 2766336"/>
              <a:gd name="connsiteY91" fmla="*/ 1074250 h 1573123"/>
              <a:gd name="connsiteX92" fmla="*/ 11213 w 2766336"/>
              <a:gd name="connsiteY9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153245 w 2766336"/>
              <a:gd name="connsiteY89" fmla="*/ 1117112 h 1573123"/>
              <a:gd name="connsiteX90" fmla="*/ 91333 w 2766336"/>
              <a:gd name="connsiteY90" fmla="*/ 1098062 h 1573123"/>
              <a:gd name="connsiteX91" fmla="*/ 7989 w 2766336"/>
              <a:gd name="connsiteY91" fmla="*/ 1121875 h 1573123"/>
              <a:gd name="connsiteX92" fmla="*/ 10371 w 2766336"/>
              <a:gd name="connsiteY92" fmla="*/ 1074250 h 1573123"/>
              <a:gd name="connsiteX93" fmla="*/ 11213 w 2766336"/>
              <a:gd name="connsiteY9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8970 w 2766336"/>
              <a:gd name="connsiteY87" fmla="*/ 1121875 h 1573123"/>
              <a:gd name="connsiteX88" fmla="*/ 186583 w 2766336"/>
              <a:gd name="connsiteY88" fmla="*/ 1109968 h 1573123"/>
              <a:gd name="connsiteX89" fmla="*/ 153245 w 2766336"/>
              <a:gd name="connsiteY89" fmla="*/ 1117112 h 1573123"/>
              <a:gd name="connsiteX90" fmla="*/ 108001 w 2766336"/>
              <a:gd name="connsiteY90" fmla="*/ 1098062 h 1573123"/>
              <a:gd name="connsiteX91" fmla="*/ 91333 w 2766336"/>
              <a:gd name="connsiteY91" fmla="*/ 1098062 h 1573123"/>
              <a:gd name="connsiteX92" fmla="*/ 7989 w 2766336"/>
              <a:gd name="connsiteY92" fmla="*/ 1121875 h 1573123"/>
              <a:gd name="connsiteX93" fmla="*/ 10371 w 2766336"/>
              <a:gd name="connsiteY93" fmla="*/ 1074250 h 1573123"/>
              <a:gd name="connsiteX94" fmla="*/ 11213 w 2766336"/>
              <a:gd name="connsiteY9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236588 w 2766336"/>
              <a:gd name="connsiteY87" fmla="*/ 1093300 h 1573123"/>
              <a:gd name="connsiteX88" fmla="*/ 238970 w 2766336"/>
              <a:gd name="connsiteY88" fmla="*/ 1121875 h 1573123"/>
              <a:gd name="connsiteX89" fmla="*/ 186583 w 2766336"/>
              <a:gd name="connsiteY89" fmla="*/ 1109968 h 1573123"/>
              <a:gd name="connsiteX90" fmla="*/ 153245 w 2766336"/>
              <a:gd name="connsiteY90" fmla="*/ 1117112 h 1573123"/>
              <a:gd name="connsiteX91" fmla="*/ 108001 w 2766336"/>
              <a:gd name="connsiteY91" fmla="*/ 1098062 h 1573123"/>
              <a:gd name="connsiteX92" fmla="*/ 91333 w 2766336"/>
              <a:gd name="connsiteY92" fmla="*/ 1098062 h 1573123"/>
              <a:gd name="connsiteX93" fmla="*/ 7989 w 2766336"/>
              <a:gd name="connsiteY93" fmla="*/ 1121875 h 1573123"/>
              <a:gd name="connsiteX94" fmla="*/ 10371 w 2766336"/>
              <a:gd name="connsiteY94" fmla="*/ 1074250 h 1573123"/>
              <a:gd name="connsiteX95" fmla="*/ 11213 w 2766336"/>
              <a:gd name="connsiteY9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58032 w 2766336"/>
              <a:gd name="connsiteY87" fmla="*/ 1055200 h 1573123"/>
              <a:gd name="connsiteX88" fmla="*/ 236588 w 2766336"/>
              <a:gd name="connsiteY88" fmla="*/ 1093300 h 1573123"/>
              <a:gd name="connsiteX89" fmla="*/ 238970 w 2766336"/>
              <a:gd name="connsiteY89" fmla="*/ 1121875 h 1573123"/>
              <a:gd name="connsiteX90" fmla="*/ 186583 w 2766336"/>
              <a:gd name="connsiteY90" fmla="*/ 1109968 h 1573123"/>
              <a:gd name="connsiteX91" fmla="*/ 153245 w 2766336"/>
              <a:gd name="connsiteY91" fmla="*/ 1117112 h 1573123"/>
              <a:gd name="connsiteX92" fmla="*/ 108001 w 2766336"/>
              <a:gd name="connsiteY92" fmla="*/ 1098062 h 1573123"/>
              <a:gd name="connsiteX93" fmla="*/ 91333 w 2766336"/>
              <a:gd name="connsiteY93" fmla="*/ 1098062 h 1573123"/>
              <a:gd name="connsiteX94" fmla="*/ 7989 w 2766336"/>
              <a:gd name="connsiteY94" fmla="*/ 1121875 h 1573123"/>
              <a:gd name="connsiteX95" fmla="*/ 10371 w 2766336"/>
              <a:gd name="connsiteY95" fmla="*/ 1074250 h 1573123"/>
              <a:gd name="connsiteX96" fmla="*/ 11213 w 2766336"/>
              <a:gd name="connsiteY9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58032 w 2766336"/>
              <a:gd name="connsiteY87" fmla="*/ 1055200 h 1573123"/>
              <a:gd name="connsiteX88" fmla="*/ 298501 w 2766336"/>
              <a:gd name="connsiteY88" fmla="*/ 1059962 h 1573123"/>
              <a:gd name="connsiteX89" fmla="*/ 236588 w 2766336"/>
              <a:gd name="connsiteY89" fmla="*/ 1093300 h 1573123"/>
              <a:gd name="connsiteX90" fmla="*/ 238970 w 2766336"/>
              <a:gd name="connsiteY90" fmla="*/ 1121875 h 1573123"/>
              <a:gd name="connsiteX91" fmla="*/ 186583 w 2766336"/>
              <a:gd name="connsiteY91" fmla="*/ 1109968 h 1573123"/>
              <a:gd name="connsiteX92" fmla="*/ 153245 w 2766336"/>
              <a:gd name="connsiteY92" fmla="*/ 1117112 h 1573123"/>
              <a:gd name="connsiteX93" fmla="*/ 108001 w 2766336"/>
              <a:gd name="connsiteY93" fmla="*/ 1098062 h 1573123"/>
              <a:gd name="connsiteX94" fmla="*/ 91333 w 2766336"/>
              <a:gd name="connsiteY94" fmla="*/ 1098062 h 1573123"/>
              <a:gd name="connsiteX95" fmla="*/ 7989 w 2766336"/>
              <a:gd name="connsiteY95" fmla="*/ 1121875 h 1573123"/>
              <a:gd name="connsiteX96" fmla="*/ 10371 w 2766336"/>
              <a:gd name="connsiteY96" fmla="*/ 1074250 h 1573123"/>
              <a:gd name="connsiteX97" fmla="*/ 11213 w 2766336"/>
              <a:gd name="connsiteY9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365176 w 2766336"/>
              <a:gd name="connsiteY87" fmla="*/ 990906 h 1573123"/>
              <a:gd name="connsiteX88" fmla="*/ 358032 w 2766336"/>
              <a:gd name="connsiteY88" fmla="*/ 1055200 h 1573123"/>
              <a:gd name="connsiteX89" fmla="*/ 298501 w 2766336"/>
              <a:gd name="connsiteY89" fmla="*/ 1059962 h 1573123"/>
              <a:gd name="connsiteX90" fmla="*/ 236588 w 2766336"/>
              <a:gd name="connsiteY90" fmla="*/ 1093300 h 1573123"/>
              <a:gd name="connsiteX91" fmla="*/ 238970 w 2766336"/>
              <a:gd name="connsiteY91" fmla="*/ 1121875 h 1573123"/>
              <a:gd name="connsiteX92" fmla="*/ 186583 w 2766336"/>
              <a:gd name="connsiteY92" fmla="*/ 1109968 h 1573123"/>
              <a:gd name="connsiteX93" fmla="*/ 153245 w 2766336"/>
              <a:gd name="connsiteY93" fmla="*/ 1117112 h 1573123"/>
              <a:gd name="connsiteX94" fmla="*/ 108001 w 2766336"/>
              <a:gd name="connsiteY94" fmla="*/ 1098062 h 1573123"/>
              <a:gd name="connsiteX95" fmla="*/ 91333 w 2766336"/>
              <a:gd name="connsiteY95" fmla="*/ 1098062 h 1573123"/>
              <a:gd name="connsiteX96" fmla="*/ 7989 w 2766336"/>
              <a:gd name="connsiteY96" fmla="*/ 1121875 h 1573123"/>
              <a:gd name="connsiteX97" fmla="*/ 10371 w 2766336"/>
              <a:gd name="connsiteY97" fmla="*/ 1074250 h 1573123"/>
              <a:gd name="connsiteX98" fmla="*/ 11213 w 2766336"/>
              <a:gd name="connsiteY9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365176 w 2766336"/>
              <a:gd name="connsiteY88" fmla="*/ 990906 h 1573123"/>
              <a:gd name="connsiteX89" fmla="*/ 358032 w 2766336"/>
              <a:gd name="connsiteY89" fmla="*/ 1055200 h 1573123"/>
              <a:gd name="connsiteX90" fmla="*/ 298501 w 2766336"/>
              <a:gd name="connsiteY90" fmla="*/ 1059962 h 1573123"/>
              <a:gd name="connsiteX91" fmla="*/ 236588 w 2766336"/>
              <a:gd name="connsiteY91" fmla="*/ 1093300 h 1573123"/>
              <a:gd name="connsiteX92" fmla="*/ 238970 w 2766336"/>
              <a:gd name="connsiteY92" fmla="*/ 1121875 h 1573123"/>
              <a:gd name="connsiteX93" fmla="*/ 186583 w 2766336"/>
              <a:gd name="connsiteY93" fmla="*/ 1109968 h 1573123"/>
              <a:gd name="connsiteX94" fmla="*/ 153245 w 2766336"/>
              <a:gd name="connsiteY94" fmla="*/ 1117112 h 1573123"/>
              <a:gd name="connsiteX95" fmla="*/ 108001 w 2766336"/>
              <a:gd name="connsiteY95" fmla="*/ 1098062 h 1573123"/>
              <a:gd name="connsiteX96" fmla="*/ 91333 w 2766336"/>
              <a:gd name="connsiteY96" fmla="*/ 1098062 h 1573123"/>
              <a:gd name="connsiteX97" fmla="*/ 7989 w 2766336"/>
              <a:gd name="connsiteY97" fmla="*/ 1121875 h 1573123"/>
              <a:gd name="connsiteX98" fmla="*/ 10371 w 2766336"/>
              <a:gd name="connsiteY98" fmla="*/ 1074250 h 1573123"/>
              <a:gd name="connsiteX99" fmla="*/ 11213 w 2766336"/>
              <a:gd name="connsiteY9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412801 w 2766336"/>
              <a:gd name="connsiteY88" fmla="*/ 993287 h 1573123"/>
              <a:gd name="connsiteX89" fmla="*/ 365176 w 2766336"/>
              <a:gd name="connsiteY89" fmla="*/ 990906 h 1573123"/>
              <a:gd name="connsiteX90" fmla="*/ 358032 w 2766336"/>
              <a:gd name="connsiteY90" fmla="*/ 1055200 h 1573123"/>
              <a:gd name="connsiteX91" fmla="*/ 298501 w 2766336"/>
              <a:gd name="connsiteY91" fmla="*/ 1059962 h 1573123"/>
              <a:gd name="connsiteX92" fmla="*/ 236588 w 2766336"/>
              <a:gd name="connsiteY92" fmla="*/ 1093300 h 1573123"/>
              <a:gd name="connsiteX93" fmla="*/ 238970 w 2766336"/>
              <a:gd name="connsiteY93" fmla="*/ 1121875 h 1573123"/>
              <a:gd name="connsiteX94" fmla="*/ 186583 w 2766336"/>
              <a:gd name="connsiteY94" fmla="*/ 1109968 h 1573123"/>
              <a:gd name="connsiteX95" fmla="*/ 153245 w 2766336"/>
              <a:gd name="connsiteY95" fmla="*/ 1117112 h 1573123"/>
              <a:gd name="connsiteX96" fmla="*/ 108001 w 2766336"/>
              <a:gd name="connsiteY96" fmla="*/ 1098062 h 1573123"/>
              <a:gd name="connsiteX97" fmla="*/ 91333 w 2766336"/>
              <a:gd name="connsiteY97" fmla="*/ 1098062 h 1573123"/>
              <a:gd name="connsiteX98" fmla="*/ 7989 w 2766336"/>
              <a:gd name="connsiteY98" fmla="*/ 1121875 h 1573123"/>
              <a:gd name="connsiteX99" fmla="*/ 10371 w 2766336"/>
              <a:gd name="connsiteY99" fmla="*/ 1074250 h 1573123"/>
              <a:gd name="connsiteX100" fmla="*/ 11213 w 2766336"/>
              <a:gd name="connsiteY10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474715 w 2766336"/>
              <a:gd name="connsiteY86" fmla="*/ 928993 h 1573123"/>
              <a:gd name="connsiteX87" fmla="*/ 443757 w 2766336"/>
              <a:gd name="connsiteY87" fmla="*/ 976618 h 1573123"/>
              <a:gd name="connsiteX88" fmla="*/ 412801 w 2766336"/>
              <a:gd name="connsiteY88" fmla="*/ 993287 h 1573123"/>
              <a:gd name="connsiteX89" fmla="*/ 365176 w 2766336"/>
              <a:gd name="connsiteY89" fmla="*/ 990906 h 1573123"/>
              <a:gd name="connsiteX90" fmla="*/ 358032 w 2766336"/>
              <a:gd name="connsiteY90" fmla="*/ 1007575 h 1573123"/>
              <a:gd name="connsiteX91" fmla="*/ 358032 w 2766336"/>
              <a:gd name="connsiteY91" fmla="*/ 1055200 h 1573123"/>
              <a:gd name="connsiteX92" fmla="*/ 298501 w 2766336"/>
              <a:gd name="connsiteY92" fmla="*/ 1059962 h 1573123"/>
              <a:gd name="connsiteX93" fmla="*/ 236588 w 2766336"/>
              <a:gd name="connsiteY93" fmla="*/ 1093300 h 1573123"/>
              <a:gd name="connsiteX94" fmla="*/ 238970 w 2766336"/>
              <a:gd name="connsiteY94" fmla="*/ 1121875 h 1573123"/>
              <a:gd name="connsiteX95" fmla="*/ 186583 w 2766336"/>
              <a:gd name="connsiteY95" fmla="*/ 1109968 h 1573123"/>
              <a:gd name="connsiteX96" fmla="*/ 153245 w 2766336"/>
              <a:gd name="connsiteY96" fmla="*/ 1117112 h 1573123"/>
              <a:gd name="connsiteX97" fmla="*/ 108001 w 2766336"/>
              <a:gd name="connsiteY97" fmla="*/ 1098062 h 1573123"/>
              <a:gd name="connsiteX98" fmla="*/ 91333 w 2766336"/>
              <a:gd name="connsiteY98" fmla="*/ 1098062 h 1573123"/>
              <a:gd name="connsiteX99" fmla="*/ 7989 w 2766336"/>
              <a:gd name="connsiteY99" fmla="*/ 1121875 h 1573123"/>
              <a:gd name="connsiteX100" fmla="*/ 10371 w 2766336"/>
              <a:gd name="connsiteY100" fmla="*/ 1074250 h 1573123"/>
              <a:gd name="connsiteX101" fmla="*/ 11213 w 2766336"/>
              <a:gd name="connsiteY10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503288 w 2766336"/>
              <a:gd name="connsiteY86" fmla="*/ 933756 h 1573123"/>
              <a:gd name="connsiteX87" fmla="*/ 474715 w 2766336"/>
              <a:gd name="connsiteY87" fmla="*/ 928993 h 1573123"/>
              <a:gd name="connsiteX88" fmla="*/ 443757 w 2766336"/>
              <a:gd name="connsiteY88" fmla="*/ 976618 h 1573123"/>
              <a:gd name="connsiteX89" fmla="*/ 412801 w 2766336"/>
              <a:gd name="connsiteY89" fmla="*/ 993287 h 1573123"/>
              <a:gd name="connsiteX90" fmla="*/ 365176 w 2766336"/>
              <a:gd name="connsiteY90" fmla="*/ 990906 h 1573123"/>
              <a:gd name="connsiteX91" fmla="*/ 358032 w 2766336"/>
              <a:gd name="connsiteY91" fmla="*/ 1007575 h 1573123"/>
              <a:gd name="connsiteX92" fmla="*/ 358032 w 2766336"/>
              <a:gd name="connsiteY92" fmla="*/ 1055200 h 1573123"/>
              <a:gd name="connsiteX93" fmla="*/ 298501 w 2766336"/>
              <a:gd name="connsiteY93" fmla="*/ 1059962 h 1573123"/>
              <a:gd name="connsiteX94" fmla="*/ 236588 w 2766336"/>
              <a:gd name="connsiteY94" fmla="*/ 1093300 h 1573123"/>
              <a:gd name="connsiteX95" fmla="*/ 238970 w 2766336"/>
              <a:gd name="connsiteY95" fmla="*/ 1121875 h 1573123"/>
              <a:gd name="connsiteX96" fmla="*/ 186583 w 2766336"/>
              <a:gd name="connsiteY96" fmla="*/ 1109968 h 1573123"/>
              <a:gd name="connsiteX97" fmla="*/ 153245 w 2766336"/>
              <a:gd name="connsiteY97" fmla="*/ 1117112 h 1573123"/>
              <a:gd name="connsiteX98" fmla="*/ 108001 w 2766336"/>
              <a:gd name="connsiteY98" fmla="*/ 1098062 h 1573123"/>
              <a:gd name="connsiteX99" fmla="*/ 91333 w 2766336"/>
              <a:gd name="connsiteY99" fmla="*/ 1098062 h 1573123"/>
              <a:gd name="connsiteX100" fmla="*/ 7989 w 2766336"/>
              <a:gd name="connsiteY100" fmla="*/ 1121875 h 1573123"/>
              <a:gd name="connsiteX101" fmla="*/ 10371 w 2766336"/>
              <a:gd name="connsiteY101" fmla="*/ 1074250 h 1573123"/>
              <a:gd name="connsiteX102" fmla="*/ 11213 w 2766336"/>
              <a:gd name="connsiteY10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48534 w 2766336"/>
              <a:gd name="connsiteY85" fmla="*/ 1031387 h 1573123"/>
              <a:gd name="connsiteX86" fmla="*/ 500907 w 2766336"/>
              <a:gd name="connsiteY86" fmla="*/ 971856 h 1573123"/>
              <a:gd name="connsiteX87" fmla="*/ 503288 w 2766336"/>
              <a:gd name="connsiteY87" fmla="*/ 933756 h 1573123"/>
              <a:gd name="connsiteX88" fmla="*/ 474715 w 2766336"/>
              <a:gd name="connsiteY88" fmla="*/ 928993 h 1573123"/>
              <a:gd name="connsiteX89" fmla="*/ 443757 w 2766336"/>
              <a:gd name="connsiteY89" fmla="*/ 976618 h 1573123"/>
              <a:gd name="connsiteX90" fmla="*/ 412801 w 2766336"/>
              <a:gd name="connsiteY90" fmla="*/ 993287 h 1573123"/>
              <a:gd name="connsiteX91" fmla="*/ 365176 w 2766336"/>
              <a:gd name="connsiteY91" fmla="*/ 990906 h 1573123"/>
              <a:gd name="connsiteX92" fmla="*/ 358032 w 2766336"/>
              <a:gd name="connsiteY92" fmla="*/ 1007575 h 1573123"/>
              <a:gd name="connsiteX93" fmla="*/ 358032 w 2766336"/>
              <a:gd name="connsiteY93" fmla="*/ 1055200 h 1573123"/>
              <a:gd name="connsiteX94" fmla="*/ 298501 w 2766336"/>
              <a:gd name="connsiteY94" fmla="*/ 1059962 h 1573123"/>
              <a:gd name="connsiteX95" fmla="*/ 236588 w 2766336"/>
              <a:gd name="connsiteY95" fmla="*/ 1093300 h 1573123"/>
              <a:gd name="connsiteX96" fmla="*/ 238970 w 2766336"/>
              <a:gd name="connsiteY96" fmla="*/ 1121875 h 1573123"/>
              <a:gd name="connsiteX97" fmla="*/ 186583 w 2766336"/>
              <a:gd name="connsiteY97" fmla="*/ 1109968 h 1573123"/>
              <a:gd name="connsiteX98" fmla="*/ 153245 w 2766336"/>
              <a:gd name="connsiteY98" fmla="*/ 1117112 h 1573123"/>
              <a:gd name="connsiteX99" fmla="*/ 108001 w 2766336"/>
              <a:gd name="connsiteY99" fmla="*/ 1098062 h 1573123"/>
              <a:gd name="connsiteX100" fmla="*/ 91333 w 2766336"/>
              <a:gd name="connsiteY100" fmla="*/ 1098062 h 1573123"/>
              <a:gd name="connsiteX101" fmla="*/ 7989 w 2766336"/>
              <a:gd name="connsiteY101" fmla="*/ 1121875 h 1573123"/>
              <a:gd name="connsiteX102" fmla="*/ 10371 w 2766336"/>
              <a:gd name="connsiteY102" fmla="*/ 1074250 h 1573123"/>
              <a:gd name="connsiteX103" fmla="*/ 11213 w 2766336"/>
              <a:gd name="connsiteY10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00907 w 2766336"/>
              <a:gd name="connsiteY87" fmla="*/ 971856 h 1573123"/>
              <a:gd name="connsiteX88" fmla="*/ 503288 w 2766336"/>
              <a:gd name="connsiteY88" fmla="*/ 933756 h 1573123"/>
              <a:gd name="connsiteX89" fmla="*/ 474715 w 2766336"/>
              <a:gd name="connsiteY89" fmla="*/ 928993 h 1573123"/>
              <a:gd name="connsiteX90" fmla="*/ 443757 w 2766336"/>
              <a:gd name="connsiteY90" fmla="*/ 976618 h 1573123"/>
              <a:gd name="connsiteX91" fmla="*/ 412801 w 2766336"/>
              <a:gd name="connsiteY91" fmla="*/ 993287 h 1573123"/>
              <a:gd name="connsiteX92" fmla="*/ 365176 w 2766336"/>
              <a:gd name="connsiteY92" fmla="*/ 990906 h 1573123"/>
              <a:gd name="connsiteX93" fmla="*/ 358032 w 2766336"/>
              <a:gd name="connsiteY93" fmla="*/ 1007575 h 1573123"/>
              <a:gd name="connsiteX94" fmla="*/ 358032 w 2766336"/>
              <a:gd name="connsiteY94" fmla="*/ 1055200 h 1573123"/>
              <a:gd name="connsiteX95" fmla="*/ 298501 w 2766336"/>
              <a:gd name="connsiteY95" fmla="*/ 1059962 h 1573123"/>
              <a:gd name="connsiteX96" fmla="*/ 236588 w 2766336"/>
              <a:gd name="connsiteY96" fmla="*/ 1093300 h 1573123"/>
              <a:gd name="connsiteX97" fmla="*/ 238970 w 2766336"/>
              <a:gd name="connsiteY97" fmla="*/ 1121875 h 1573123"/>
              <a:gd name="connsiteX98" fmla="*/ 186583 w 2766336"/>
              <a:gd name="connsiteY98" fmla="*/ 1109968 h 1573123"/>
              <a:gd name="connsiteX99" fmla="*/ 153245 w 2766336"/>
              <a:gd name="connsiteY99" fmla="*/ 1117112 h 1573123"/>
              <a:gd name="connsiteX100" fmla="*/ 108001 w 2766336"/>
              <a:gd name="connsiteY100" fmla="*/ 1098062 h 1573123"/>
              <a:gd name="connsiteX101" fmla="*/ 91333 w 2766336"/>
              <a:gd name="connsiteY101" fmla="*/ 1098062 h 1573123"/>
              <a:gd name="connsiteX102" fmla="*/ 7989 w 2766336"/>
              <a:gd name="connsiteY102" fmla="*/ 1121875 h 1573123"/>
              <a:gd name="connsiteX103" fmla="*/ 10371 w 2766336"/>
              <a:gd name="connsiteY103" fmla="*/ 1074250 h 1573123"/>
              <a:gd name="connsiteX104" fmla="*/ 11213 w 2766336"/>
              <a:gd name="connsiteY10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24720 w 2766336"/>
              <a:gd name="connsiteY87" fmla="*/ 1002812 h 1573123"/>
              <a:gd name="connsiteX88" fmla="*/ 500907 w 2766336"/>
              <a:gd name="connsiteY88" fmla="*/ 971856 h 1573123"/>
              <a:gd name="connsiteX89" fmla="*/ 503288 w 2766336"/>
              <a:gd name="connsiteY89" fmla="*/ 933756 h 1573123"/>
              <a:gd name="connsiteX90" fmla="*/ 474715 w 2766336"/>
              <a:gd name="connsiteY90" fmla="*/ 928993 h 1573123"/>
              <a:gd name="connsiteX91" fmla="*/ 443757 w 2766336"/>
              <a:gd name="connsiteY91" fmla="*/ 976618 h 1573123"/>
              <a:gd name="connsiteX92" fmla="*/ 412801 w 2766336"/>
              <a:gd name="connsiteY92" fmla="*/ 993287 h 1573123"/>
              <a:gd name="connsiteX93" fmla="*/ 365176 w 2766336"/>
              <a:gd name="connsiteY93" fmla="*/ 990906 h 1573123"/>
              <a:gd name="connsiteX94" fmla="*/ 358032 w 2766336"/>
              <a:gd name="connsiteY94" fmla="*/ 1007575 h 1573123"/>
              <a:gd name="connsiteX95" fmla="*/ 358032 w 2766336"/>
              <a:gd name="connsiteY95" fmla="*/ 1055200 h 1573123"/>
              <a:gd name="connsiteX96" fmla="*/ 298501 w 2766336"/>
              <a:gd name="connsiteY96" fmla="*/ 1059962 h 1573123"/>
              <a:gd name="connsiteX97" fmla="*/ 236588 w 2766336"/>
              <a:gd name="connsiteY97" fmla="*/ 1093300 h 1573123"/>
              <a:gd name="connsiteX98" fmla="*/ 238970 w 2766336"/>
              <a:gd name="connsiteY98" fmla="*/ 1121875 h 1573123"/>
              <a:gd name="connsiteX99" fmla="*/ 186583 w 2766336"/>
              <a:gd name="connsiteY99" fmla="*/ 1109968 h 1573123"/>
              <a:gd name="connsiteX100" fmla="*/ 153245 w 2766336"/>
              <a:gd name="connsiteY100" fmla="*/ 1117112 h 1573123"/>
              <a:gd name="connsiteX101" fmla="*/ 108001 w 2766336"/>
              <a:gd name="connsiteY101" fmla="*/ 1098062 h 1573123"/>
              <a:gd name="connsiteX102" fmla="*/ 91333 w 2766336"/>
              <a:gd name="connsiteY102" fmla="*/ 1098062 h 1573123"/>
              <a:gd name="connsiteX103" fmla="*/ 7989 w 2766336"/>
              <a:gd name="connsiteY103" fmla="*/ 1121875 h 1573123"/>
              <a:gd name="connsiteX104" fmla="*/ 10371 w 2766336"/>
              <a:gd name="connsiteY104" fmla="*/ 1074250 h 1573123"/>
              <a:gd name="connsiteX105" fmla="*/ 11213 w 2766336"/>
              <a:gd name="connsiteY10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86672 w 2766336"/>
              <a:gd name="connsiteY70" fmla="*/ 912325 h 1573123"/>
              <a:gd name="connsiteX71" fmla="*/ 800947 w 2766336"/>
              <a:gd name="connsiteY71" fmla="*/ 859936 h 1573123"/>
              <a:gd name="connsiteX72" fmla="*/ 779515 w 2766336"/>
              <a:gd name="connsiteY72" fmla="*/ 826600 h 1573123"/>
              <a:gd name="connsiteX73" fmla="*/ 791422 w 2766336"/>
              <a:gd name="connsiteY73" fmla="*/ 786117 h 1573123"/>
              <a:gd name="connsiteX74" fmla="*/ 760465 w 2766336"/>
              <a:gd name="connsiteY74" fmla="*/ 781356 h 1573123"/>
              <a:gd name="connsiteX75" fmla="*/ 712840 w 2766336"/>
              <a:gd name="connsiteY75" fmla="*/ 795643 h 1573123"/>
              <a:gd name="connsiteX76" fmla="*/ 703315 w 2766336"/>
              <a:gd name="connsiteY76" fmla="*/ 809931 h 1573123"/>
              <a:gd name="connsiteX77" fmla="*/ 679503 w 2766336"/>
              <a:gd name="connsiteY77" fmla="*/ 826600 h 1573123"/>
              <a:gd name="connsiteX78" fmla="*/ 672359 w 2766336"/>
              <a:gd name="connsiteY78" fmla="*/ 843268 h 1573123"/>
              <a:gd name="connsiteX79" fmla="*/ 631878 w 2766336"/>
              <a:gd name="connsiteY79" fmla="*/ 876606 h 1573123"/>
              <a:gd name="connsiteX80" fmla="*/ 648547 w 2766336"/>
              <a:gd name="connsiteY80" fmla="*/ 917087 h 1573123"/>
              <a:gd name="connsiteX81" fmla="*/ 572347 w 2766336"/>
              <a:gd name="connsiteY81" fmla="*/ 902800 h 1573123"/>
              <a:gd name="connsiteX82" fmla="*/ 539009 w 2766336"/>
              <a:gd name="connsiteY82" fmla="*/ 907562 h 1573123"/>
              <a:gd name="connsiteX83" fmla="*/ 610447 w 2766336"/>
              <a:gd name="connsiteY83" fmla="*/ 950425 h 1573123"/>
              <a:gd name="connsiteX84" fmla="*/ 636640 w 2766336"/>
              <a:gd name="connsiteY84" fmla="*/ 1002812 h 1573123"/>
              <a:gd name="connsiteX85" fmla="*/ 569963 w 2766336"/>
              <a:gd name="connsiteY85" fmla="*/ 1019481 h 1573123"/>
              <a:gd name="connsiteX86" fmla="*/ 548534 w 2766336"/>
              <a:gd name="connsiteY86" fmla="*/ 1031387 h 1573123"/>
              <a:gd name="connsiteX87" fmla="*/ 524720 w 2766336"/>
              <a:gd name="connsiteY87" fmla="*/ 1002812 h 1573123"/>
              <a:gd name="connsiteX88" fmla="*/ 500907 w 2766336"/>
              <a:gd name="connsiteY88" fmla="*/ 971856 h 1573123"/>
              <a:gd name="connsiteX89" fmla="*/ 503288 w 2766336"/>
              <a:gd name="connsiteY89" fmla="*/ 933756 h 1573123"/>
              <a:gd name="connsiteX90" fmla="*/ 474715 w 2766336"/>
              <a:gd name="connsiteY90" fmla="*/ 928993 h 1573123"/>
              <a:gd name="connsiteX91" fmla="*/ 450901 w 2766336"/>
              <a:gd name="connsiteY91" fmla="*/ 952806 h 1573123"/>
              <a:gd name="connsiteX92" fmla="*/ 443757 w 2766336"/>
              <a:gd name="connsiteY92" fmla="*/ 976618 h 1573123"/>
              <a:gd name="connsiteX93" fmla="*/ 412801 w 2766336"/>
              <a:gd name="connsiteY93" fmla="*/ 993287 h 1573123"/>
              <a:gd name="connsiteX94" fmla="*/ 365176 w 2766336"/>
              <a:gd name="connsiteY94" fmla="*/ 990906 h 1573123"/>
              <a:gd name="connsiteX95" fmla="*/ 358032 w 2766336"/>
              <a:gd name="connsiteY95" fmla="*/ 1007575 h 1573123"/>
              <a:gd name="connsiteX96" fmla="*/ 358032 w 2766336"/>
              <a:gd name="connsiteY96" fmla="*/ 1055200 h 1573123"/>
              <a:gd name="connsiteX97" fmla="*/ 298501 w 2766336"/>
              <a:gd name="connsiteY97" fmla="*/ 1059962 h 1573123"/>
              <a:gd name="connsiteX98" fmla="*/ 236588 w 2766336"/>
              <a:gd name="connsiteY98" fmla="*/ 1093300 h 1573123"/>
              <a:gd name="connsiteX99" fmla="*/ 238970 w 2766336"/>
              <a:gd name="connsiteY99" fmla="*/ 1121875 h 1573123"/>
              <a:gd name="connsiteX100" fmla="*/ 186583 w 2766336"/>
              <a:gd name="connsiteY100" fmla="*/ 1109968 h 1573123"/>
              <a:gd name="connsiteX101" fmla="*/ 153245 w 2766336"/>
              <a:gd name="connsiteY101" fmla="*/ 1117112 h 1573123"/>
              <a:gd name="connsiteX102" fmla="*/ 108001 w 2766336"/>
              <a:gd name="connsiteY102" fmla="*/ 1098062 h 1573123"/>
              <a:gd name="connsiteX103" fmla="*/ 91333 w 2766336"/>
              <a:gd name="connsiteY103" fmla="*/ 1098062 h 1573123"/>
              <a:gd name="connsiteX104" fmla="*/ 7989 w 2766336"/>
              <a:gd name="connsiteY104" fmla="*/ 1121875 h 1573123"/>
              <a:gd name="connsiteX105" fmla="*/ 10371 w 2766336"/>
              <a:gd name="connsiteY105" fmla="*/ 1074250 h 1573123"/>
              <a:gd name="connsiteX106" fmla="*/ 11213 w 2766336"/>
              <a:gd name="connsiteY10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91434 w 2766336"/>
              <a:gd name="connsiteY69" fmla="*/ 871843 h 1573123"/>
              <a:gd name="connsiteX70" fmla="*/ 891432 w 2766336"/>
              <a:gd name="connsiteY70" fmla="*/ 893275 h 1573123"/>
              <a:gd name="connsiteX71" fmla="*/ 886672 w 2766336"/>
              <a:gd name="connsiteY71" fmla="*/ 912325 h 1573123"/>
              <a:gd name="connsiteX72" fmla="*/ 800947 w 2766336"/>
              <a:gd name="connsiteY72" fmla="*/ 859936 h 1573123"/>
              <a:gd name="connsiteX73" fmla="*/ 779515 w 2766336"/>
              <a:gd name="connsiteY73" fmla="*/ 826600 h 1573123"/>
              <a:gd name="connsiteX74" fmla="*/ 791422 w 2766336"/>
              <a:gd name="connsiteY74" fmla="*/ 786117 h 1573123"/>
              <a:gd name="connsiteX75" fmla="*/ 760465 w 2766336"/>
              <a:gd name="connsiteY75" fmla="*/ 781356 h 1573123"/>
              <a:gd name="connsiteX76" fmla="*/ 712840 w 2766336"/>
              <a:gd name="connsiteY76" fmla="*/ 795643 h 1573123"/>
              <a:gd name="connsiteX77" fmla="*/ 703315 w 2766336"/>
              <a:gd name="connsiteY77" fmla="*/ 809931 h 1573123"/>
              <a:gd name="connsiteX78" fmla="*/ 679503 w 2766336"/>
              <a:gd name="connsiteY78" fmla="*/ 826600 h 1573123"/>
              <a:gd name="connsiteX79" fmla="*/ 672359 w 2766336"/>
              <a:gd name="connsiteY79" fmla="*/ 843268 h 1573123"/>
              <a:gd name="connsiteX80" fmla="*/ 631878 w 2766336"/>
              <a:gd name="connsiteY80" fmla="*/ 876606 h 1573123"/>
              <a:gd name="connsiteX81" fmla="*/ 648547 w 2766336"/>
              <a:gd name="connsiteY81" fmla="*/ 917087 h 1573123"/>
              <a:gd name="connsiteX82" fmla="*/ 572347 w 2766336"/>
              <a:gd name="connsiteY82" fmla="*/ 902800 h 1573123"/>
              <a:gd name="connsiteX83" fmla="*/ 539009 w 2766336"/>
              <a:gd name="connsiteY83" fmla="*/ 907562 h 1573123"/>
              <a:gd name="connsiteX84" fmla="*/ 610447 w 2766336"/>
              <a:gd name="connsiteY84" fmla="*/ 950425 h 1573123"/>
              <a:gd name="connsiteX85" fmla="*/ 636640 w 2766336"/>
              <a:gd name="connsiteY85" fmla="*/ 1002812 h 1573123"/>
              <a:gd name="connsiteX86" fmla="*/ 569963 w 2766336"/>
              <a:gd name="connsiteY86" fmla="*/ 1019481 h 1573123"/>
              <a:gd name="connsiteX87" fmla="*/ 548534 w 2766336"/>
              <a:gd name="connsiteY87" fmla="*/ 1031387 h 1573123"/>
              <a:gd name="connsiteX88" fmla="*/ 524720 w 2766336"/>
              <a:gd name="connsiteY88" fmla="*/ 1002812 h 1573123"/>
              <a:gd name="connsiteX89" fmla="*/ 500907 w 2766336"/>
              <a:gd name="connsiteY89" fmla="*/ 971856 h 1573123"/>
              <a:gd name="connsiteX90" fmla="*/ 503288 w 2766336"/>
              <a:gd name="connsiteY90" fmla="*/ 933756 h 1573123"/>
              <a:gd name="connsiteX91" fmla="*/ 474715 w 2766336"/>
              <a:gd name="connsiteY91" fmla="*/ 928993 h 1573123"/>
              <a:gd name="connsiteX92" fmla="*/ 450901 w 2766336"/>
              <a:gd name="connsiteY92" fmla="*/ 952806 h 1573123"/>
              <a:gd name="connsiteX93" fmla="*/ 443757 w 2766336"/>
              <a:gd name="connsiteY93" fmla="*/ 976618 h 1573123"/>
              <a:gd name="connsiteX94" fmla="*/ 412801 w 2766336"/>
              <a:gd name="connsiteY94" fmla="*/ 993287 h 1573123"/>
              <a:gd name="connsiteX95" fmla="*/ 365176 w 2766336"/>
              <a:gd name="connsiteY95" fmla="*/ 990906 h 1573123"/>
              <a:gd name="connsiteX96" fmla="*/ 358032 w 2766336"/>
              <a:gd name="connsiteY96" fmla="*/ 1007575 h 1573123"/>
              <a:gd name="connsiteX97" fmla="*/ 358032 w 2766336"/>
              <a:gd name="connsiteY97" fmla="*/ 1055200 h 1573123"/>
              <a:gd name="connsiteX98" fmla="*/ 298501 w 2766336"/>
              <a:gd name="connsiteY98" fmla="*/ 1059962 h 1573123"/>
              <a:gd name="connsiteX99" fmla="*/ 236588 w 2766336"/>
              <a:gd name="connsiteY99" fmla="*/ 1093300 h 1573123"/>
              <a:gd name="connsiteX100" fmla="*/ 238970 w 2766336"/>
              <a:gd name="connsiteY100" fmla="*/ 1121875 h 1573123"/>
              <a:gd name="connsiteX101" fmla="*/ 186583 w 2766336"/>
              <a:gd name="connsiteY101" fmla="*/ 1109968 h 1573123"/>
              <a:gd name="connsiteX102" fmla="*/ 153245 w 2766336"/>
              <a:gd name="connsiteY102" fmla="*/ 1117112 h 1573123"/>
              <a:gd name="connsiteX103" fmla="*/ 108001 w 2766336"/>
              <a:gd name="connsiteY103" fmla="*/ 1098062 h 1573123"/>
              <a:gd name="connsiteX104" fmla="*/ 91333 w 2766336"/>
              <a:gd name="connsiteY104" fmla="*/ 1098062 h 1573123"/>
              <a:gd name="connsiteX105" fmla="*/ 7989 w 2766336"/>
              <a:gd name="connsiteY105" fmla="*/ 1121875 h 1573123"/>
              <a:gd name="connsiteX106" fmla="*/ 10371 w 2766336"/>
              <a:gd name="connsiteY106" fmla="*/ 1074250 h 1573123"/>
              <a:gd name="connsiteX107" fmla="*/ 11213 w 2766336"/>
              <a:gd name="connsiteY10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955728 w 2766336"/>
              <a:gd name="connsiteY66" fmla="*/ 886131 h 1573123"/>
              <a:gd name="connsiteX67" fmla="*/ 924772 w 2766336"/>
              <a:gd name="connsiteY67" fmla="*/ 907562 h 1573123"/>
              <a:gd name="connsiteX68" fmla="*/ 924772 w 2766336"/>
              <a:gd name="connsiteY68" fmla="*/ 876606 h 1573123"/>
              <a:gd name="connsiteX69" fmla="*/ 884290 w 2766336"/>
              <a:gd name="connsiteY69" fmla="*/ 871843 h 1573123"/>
              <a:gd name="connsiteX70" fmla="*/ 891432 w 2766336"/>
              <a:gd name="connsiteY70" fmla="*/ 893275 h 1573123"/>
              <a:gd name="connsiteX71" fmla="*/ 886672 w 2766336"/>
              <a:gd name="connsiteY71" fmla="*/ 912325 h 1573123"/>
              <a:gd name="connsiteX72" fmla="*/ 800947 w 2766336"/>
              <a:gd name="connsiteY72" fmla="*/ 859936 h 1573123"/>
              <a:gd name="connsiteX73" fmla="*/ 779515 w 2766336"/>
              <a:gd name="connsiteY73" fmla="*/ 826600 h 1573123"/>
              <a:gd name="connsiteX74" fmla="*/ 791422 w 2766336"/>
              <a:gd name="connsiteY74" fmla="*/ 786117 h 1573123"/>
              <a:gd name="connsiteX75" fmla="*/ 760465 w 2766336"/>
              <a:gd name="connsiteY75" fmla="*/ 781356 h 1573123"/>
              <a:gd name="connsiteX76" fmla="*/ 712840 w 2766336"/>
              <a:gd name="connsiteY76" fmla="*/ 795643 h 1573123"/>
              <a:gd name="connsiteX77" fmla="*/ 703315 w 2766336"/>
              <a:gd name="connsiteY77" fmla="*/ 809931 h 1573123"/>
              <a:gd name="connsiteX78" fmla="*/ 679503 w 2766336"/>
              <a:gd name="connsiteY78" fmla="*/ 826600 h 1573123"/>
              <a:gd name="connsiteX79" fmla="*/ 672359 w 2766336"/>
              <a:gd name="connsiteY79" fmla="*/ 843268 h 1573123"/>
              <a:gd name="connsiteX80" fmla="*/ 631878 w 2766336"/>
              <a:gd name="connsiteY80" fmla="*/ 876606 h 1573123"/>
              <a:gd name="connsiteX81" fmla="*/ 648547 w 2766336"/>
              <a:gd name="connsiteY81" fmla="*/ 917087 h 1573123"/>
              <a:gd name="connsiteX82" fmla="*/ 572347 w 2766336"/>
              <a:gd name="connsiteY82" fmla="*/ 902800 h 1573123"/>
              <a:gd name="connsiteX83" fmla="*/ 539009 w 2766336"/>
              <a:gd name="connsiteY83" fmla="*/ 907562 h 1573123"/>
              <a:gd name="connsiteX84" fmla="*/ 610447 w 2766336"/>
              <a:gd name="connsiteY84" fmla="*/ 950425 h 1573123"/>
              <a:gd name="connsiteX85" fmla="*/ 636640 w 2766336"/>
              <a:gd name="connsiteY85" fmla="*/ 1002812 h 1573123"/>
              <a:gd name="connsiteX86" fmla="*/ 569963 w 2766336"/>
              <a:gd name="connsiteY86" fmla="*/ 1019481 h 1573123"/>
              <a:gd name="connsiteX87" fmla="*/ 548534 w 2766336"/>
              <a:gd name="connsiteY87" fmla="*/ 1031387 h 1573123"/>
              <a:gd name="connsiteX88" fmla="*/ 524720 w 2766336"/>
              <a:gd name="connsiteY88" fmla="*/ 1002812 h 1573123"/>
              <a:gd name="connsiteX89" fmla="*/ 500907 w 2766336"/>
              <a:gd name="connsiteY89" fmla="*/ 971856 h 1573123"/>
              <a:gd name="connsiteX90" fmla="*/ 503288 w 2766336"/>
              <a:gd name="connsiteY90" fmla="*/ 933756 h 1573123"/>
              <a:gd name="connsiteX91" fmla="*/ 474715 w 2766336"/>
              <a:gd name="connsiteY91" fmla="*/ 928993 h 1573123"/>
              <a:gd name="connsiteX92" fmla="*/ 450901 w 2766336"/>
              <a:gd name="connsiteY92" fmla="*/ 952806 h 1573123"/>
              <a:gd name="connsiteX93" fmla="*/ 443757 w 2766336"/>
              <a:gd name="connsiteY93" fmla="*/ 976618 h 1573123"/>
              <a:gd name="connsiteX94" fmla="*/ 412801 w 2766336"/>
              <a:gd name="connsiteY94" fmla="*/ 993287 h 1573123"/>
              <a:gd name="connsiteX95" fmla="*/ 365176 w 2766336"/>
              <a:gd name="connsiteY95" fmla="*/ 990906 h 1573123"/>
              <a:gd name="connsiteX96" fmla="*/ 358032 w 2766336"/>
              <a:gd name="connsiteY96" fmla="*/ 1007575 h 1573123"/>
              <a:gd name="connsiteX97" fmla="*/ 358032 w 2766336"/>
              <a:gd name="connsiteY97" fmla="*/ 1055200 h 1573123"/>
              <a:gd name="connsiteX98" fmla="*/ 298501 w 2766336"/>
              <a:gd name="connsiteY98" fmla="*/ 1059962 h 1573123"/>
              <a:gd name="connsiteX99" fmla="*/ 236588 w 2766336"/>
              <a:gd name="connsiteY99" fmla="*/ 1093300 h 1573123"/>
              <a:gd name="connsiteX100" fmla="*/ 238970 w 2766336"/>
              <a:gd name="connsiteY100" fmla="*/ 1121875 h 1573123"/>
              <a:gd name="connsiteX101" fmla="*/ 186583 w 2766336"/>
              <a:gd name="connsiteY101" fmla="*/ 1109968 h 1573123"/>
              <a:gd name="connsiteX102" fmla="*/ 153245 w 2766336"/>
              <a:gd name="connsiteY102" fmla="*/ 1117112 h 1573123"/>
              <a:gd name="connsiteX103" fmla="*/ 108001 w 2766336"/>
              <a:gd name="connsiteY103" fmla="*/ 1098062 h 1573123"/>
              <a:gd name="connsiteX104" fmla="*/ 91333 w 2766336"/>
              <a:gd name="connsiteY104" fmla="*/ 1098062 h 1573123"/>
              <a:gd name="connsiteX105" fmla="*/ 7989 w 2766336"/>
              <a:gd name="connsiteY105" fmla="*/ 1121875 h 1573123"/>
              <a:gd name="connsiteX106" fmla="*/ 10371 w 2766336"/>
              <a:gd name="connsiteY106" fmla="*/ 1074250 h 1573123"/>
              <a:gd name="connsiteX107" fmla="*/ 11213 w 2766336"/>
              <a:gd name="connsiteY10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48547 w 2766336"/>
              <a:gd name="connsiteY82" fmla="*/ 917087 h 1573123"/>
              <a:gd name="connsiteX83" fmla="*/ 572347 w 2766336"/>
              <a:gd name="connsiteY83" fmla="*/ 902800 h 1573123"/>
              <a:gd name="connsiteX84" fmla="*/ 539009 w 2766336"/>
              <a:gd name="connsiteY84" fmla="*/ 907562 h 1573123"/>
              <a:gd name="connsiteX85" fmla="*/ 610447 w 2766336"/>
              <a:gd name="connsiteY85" fmla="*/ 950425 h 1573123"/>
              <a:gd name="connsiteX86" fmla="*/ 636640 w 2766336"/>
              <a:gd name="connsiteY86" fmla="*/ 1002812 h 1573123"/>
              <a:gd name="connsiteX87" fmla="*/ 569963 w 2766336"/>
              <a:gd name="connsiteY87" fmla="*/ 1019481 h 1573123"/>
              <a:gd name="connsiteX88" fmla="*/ 548534 w 2766336"/>
              <a:gd name="connsiteY88" fmla="*/ 1031387 h 1573123"/>
              <a:gd name="connsiteX89" fmla="*/ 524720 w 2766336"/>
              <a:gd name="connsiteY89" fmla="*/ 1002812 h 1573123"/>
              <a:gd name="connsiteX90" fmla="*/ 500907 w 2766336"/>
              <a:gd name="connsiteY90" fmla="*/ 971856 h 1573123"/>
              <a:gd name="connsiteX91" fmla="*/ 503288 w 2766336"/>
              <a:gd name="connsiteY91" fmla="*/ 933756 h 1573123"/>
              <a:gd name="connsiteX92" fmla="*/ 474715 w 2766336"/>
              <a:gd name="connsiteY92" fmla="*/ 928993 h 1573123"/>
              <a:gd name="connsiteX93" fmla="*/ 450901 w 2766336"/>
              <a:gd name="connsiteY93" fmla="*/ 952806 h 1573123"/>
              <a:gd name="connsiteX94" fmla="*/ 443757 w 2766336"/>
              <a:gd name="connsiteY94" fmla="*/ 976618 h 1573123"/>
              <a:gd name="connsiteX95" fmla="*/ 412801 w 2766336"/>
              <a:gd name="connsiteY95" fmla="*/ 993287 h 1573123"/>
              <a:gd name="connsiteX96" fmla="*/ 365176 w 2766336"/>
              <a:gd name="connsiteY96" fmla="*/ 990906 h 1573123"/>
              <a:gd name="connsiteX97" fmla="*/ 358032 w 2766336"/>
              <a:gd name="connsiteY97" fmla="*/ 1007575 h 1573123"/>
              <a:gd name="connsiteX98" fmla="*/ 358032 w 2766336"/>
              <a:gd name="connsiteY98" fmla="*/ 1055200 h 1573123"/>
              <a:gd name="connsiteX99" fmla="*/ 298501 w 2766336"/>
              <a:gd name="connsiteY99" fmla="*/ 1059962 h 1573123"/>
              <a:gd name="connsiteX100" fmla="*/ 236588 w 2766336"/>
              <a:gd name="connsiteY100" fmla="*/ 1093300 h 1573123"/>
              <a:gd name="connsiteX101" fmla="*/ 238970 w 2766336"/>
              <a:gd name="connsiteY101" fmla="*/ 1121875 h 1573123"/>
              <a:gd name="connsiteX102" fmla="*/ 186583 w 2766336"/>
              <a:gd name="connsiteY102" fmla="*/ 1109968 h 1573123"/>
              <a:gd name="connsiteX103" fmla="*/ 153245 w 2766336"/>
              <a:gd name="connsiteY103" fmla="*/ 1117112 h 1573123"/>
              <a:gd name="connsiteX104" fmla="*/ 108001 w 2766336"/>
              <a:gd name="connsiteY104" fmla="*/ 1098062 h 1573123"/>
              <a:gd name="connsiteX105" fmla="*/ 91333 w 2766336"/>
              <a:gd name="connsiteY105" fmla="*/ 1098062 h 1573123"/>
              <a:gd name="connsiteX106" fmla="*/ 7989 w 2766336"/>
              <a:gd name="connsiteY106" fmla="*/ 1121875 h 1573123"/>
              <a:gd name="connsiteX107" fmla="*/ 10371 w 2766336"/>
              <a:gd name="connsiteY107" fmla="*/ 1074250 h 1573123"/>
              <a:gd name="connsiteX108" fmla="*/ 11213 w 2766336"/>
              <a:gd name="connsiteY10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610447 w 2766336"/>
              <a:gd name="connsiteY86" fmla="*/ 950425 h 1573123"/>
              <a:gd name="connsiteX87" fmla="*/ 636640 w 2766336"/>
              <a:gd name="connsiteY87" fmla="*/ 1002812 h 1573123"/>
              <a:gd name="connsiteX88" fmla="*/ 569963 w 2766336"/>
              <a:gd name="connsiteY88" fmla="*/ 1019481 h 1573123"/>
              <a:gd name="connsiteX89" fmla="*/ 548534 w 2766336"/>
              <a:gd name="connsiteY89" fmla="*/ 1031387 h 1573123"/>
              <a:gd name="connsiteX90" fmla="*/ 524720 w 2766336"/>
              <a:gd name="connsiteY90" fmla="*/ 1002812 h 1573123"/>
              <a:gd name="connsiteX91" fmla="*/ 500907 w 2766336"/>
              <a:gd name="connsiteY91" fmla="*/ 971856 h 1573123"/>
              <a:gd name="connsiteX92" fmla="*/ 503288 w 2766336"/>
              <a:gd name="connsiteY92" fmla="*/ 933756 h 1573123"/>
              <a:gd name="connsiteX93" fmla="*/ 474715 w 2766336"/>
              <a:gd name="connsiteY93" fmla="*/ 928993 h 1573123"/>
              <a:gd name="connsiteX94" fmla="*/ 450901 w 2766336"/>
              <a:gd name="connsiteY94" fmla="*/ 952806 h 1573123"/>
              <a:gd name="connsiteX95" fmla="*/ 443757 w 2766336"/>
              <a:gd name="connsiteY95" fmla="*/ 976618 h 1573123"/>
              <a:gd name="connsiteX96" fmla="*/ 412801 w 2766336"/>
              <a:gd name="connsiteY96" fmla="*/ 993287 h 1573123"/>
              <a:gd name="connsiteX97" fmla="*/ 365176 w 2766336"/>
              <a:gd name="connsiteY97" fmla="*/ 990906 h 1573123"/>
              <a:gd name="connsiteX98" fmla="*/ 358032 w 2766336"/>
              <a:gd name="connsiteY98" fmla="*/ 1007575 h 1573123"/>
              <a:gd name="connsiteX99" fmla="*/ 358032 w 2766336"/>
              <a:gd name="connsiteY99" fmla="*/ 1055200 h 1573123"/>
              <a:gd name="connsiteX100" fmla="*/ 298501 w 2766336"/>
              <a:gd name="connsiteY100" fmla="*/ 1059962 h 1573123"/>
              <a:gd name="connsiteX101" fmla="*/ 236588 w 2766336"/>
              <a:gd name="connsiteY101" fmla="*/ 1093300 h 1573123"/>
              <a:gd name="connsiteX102" fmla="*/ 238970 w 2766336"/>
              <a:gd name="connsiteY102" fmla="*/ 1121875 h 1573123"/>
              <a:gd name="connsiteX103" fmla="*/ 186583 w 2766336"/>
              <a:gd name="connsiteY103" fmla="*/ 1109968 h 1573123"/>
              <a:gd name="connsiteX104" fmla="*/ 153245 w 2766336"/>
              <a:gd name="connsiteY104" fmla="*/ 1117112 h 1573123"/>
              <a:gd name="connsiteX105" fmla="*/ 108001 w 2766336"/>
              <a:gd name="connsiteY105" fmla="*/ 1098062 h 1573123"/>
              <a:gd name="connsiteX106" fmla="*/ 91333 w 2766336"/>
              <a:gd name="connsiteY106" fmla="*/ 1098062 h 1573123"/>
              <a:gd name="connsiteX107" fmla="*/ 7989 w 2766336"/>
              <a:gd name="connsiteY107" fmla="*/ 1121875 h 1573123"/>
              <a:gd name="connsiteX108" fmla="*/ 10371 w 2766336"/>
              <a:gd name="connsiteY108" fmla="*/ 1074250 h 1573123"/>
              <a:gd name="connsiteX109" fmla="*/ 11213 w 2766336"/>
              <a:gd name="connsiteY10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474715 w 2766336"/>
              <a:gd name="connsiteY94" fmla="*/ 928993 h 1573123"/>
              <a:gd name="connsiteX95" fmla="*/ 450901 w 2766336"/>
              <a:gd name="connsiteY95" fmla="*/ 952806 h 1573123"/>
              <a:gd name="connsiteX96" fmla="*/ 443757 w 2766336"/>
              <a:gd name="connsiteY96" fmla="*/ 976618 h 1573123"/>
              <a:gd name="connsiteX97" fmla="*/ 412801 w 2766336"/>
              <a:gd name="connsiteY97" fmla="*/ 993287 h 1573123"/>
              <a:gd name="connsiteX98" fmla="*/ 365176 w 2766336"/>
              <a:gd name="connsiteY98" fmla="*/ 990906 h 1573123"/>
              <a:gd name="connsiteX99" fmla="*/ 358032 w 2766336"/>
              <a:gd name="connsiteY99" fmla="*/ 1007575 h 1573123"/>
              <a:gd name="connsiteX100" fmla="*/ 358032 w 2766336"/>
              <a:gd name="connsiteY100" fmla="*/ 1055200 h 1573123"/>
              <a:gd name="connsiteX101" fmla="*/ 298501 w 2766336"/>
              <a:gd name="connsiteY101" fmla="*/ 1059962 h 1573123"/>
              <a:gd name="connsiteX102" fmla="*/ 236588 w 2766336"/>
              <a:gd name="connsiteY102" fmla="*/ 1093300 h 1573123"/>
              <a:gd name="connsiteX103" fmla="*/ 238970 w 2766336"/>
              <a:gd name="connsiteY103" fmla="*/ 1121875 h 1573123"/>
              <a:gd name="connsiteX104" fmla="*/ 186583 w 2766336"/>
              <a:gd name="connsiteY104" fmla="*/ 1109968 h 1573123"/>
              <a:gd name="connsiteX105" fmla="*/ 153245 w 2766336"/>
              <a:gd name="connsiteY105" fmla="*/ 1117112 h 1573123"/>
              <a:gd name="connsiteX106" fmla="*/ 108001 w 2766336"/>
              <a:gd name="connsiteY106" fmla="*/ 1098062 h 1573123"/>
              <a:gd name="connsiteX107" fmla="*/ 91333 w 2766336"/>
              <a:gd name="connsiteY107" fmla="*/ 1098062 h 1573123"/>
              <a:gd name="connsiteX108" fmla="*/ 7989 w 2766336"/>
              <a:gd name="connsiteY108" fmla="*/ 1121875 h 1573123"/>
              <a:gd name="connsiteX109" fmla="*/ 10371 w 2766336"/>
              <a:gd name="connsiteY109" fmla="*/ 1074250 h 1573123"/>
              <a:gd name="connsiteX110" fmla="*/ 11213 w 2766336"/>
              <a:gd name="connsiteY11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479477 w 2766336"/>
              <a:gd name="connsiteY94" fmla="*/ 890893 h 1573123"/>
              <a:gd name="connsiteX95" fmla="*/ 450901 w 2766336"/>
              <a:gd name="connsiteY95" fmla="*/ 952806 h 1573123"/>
              <a:gd name="connsiteX96" fmla="*/ 443757 w 2766336"/>
              <a:gd name="connsiteY96" fmla="*/ 976618 h 1573123"/>
              <a:gd name="connsiteX97" fmla="*/ 412801 w 2766336"/>
              <a:gd name="connsiteY97" fmla="*/ 993287 h 1573123"/>
              <a:gd name="connsiteX98" fmla="*/ 365176 w 2766336"/>
              <a:gd name="connsiteY98" fmla="*/ 990906 h 1573123"/>
              <a:gd name="connsiteX99" fmla="*/ 358032 w 2766336"/>
              <a:gd name="connsiteY99" fmla="*/ 1007575 h 1573123"/>
              <a:gd name="connsiteX100" fmla="*/ 358032 w 2766336"/>
              <a:gd name="connsiteY100" fmla="*/ 1055200 h 1573123"/>
              <a:gd name="connsiteX101" fmla="*/ 298501 w 2766336"/>
              <a:gd name="connsiteY101" fmla="*/ 1059962 h 1573123"/>
              <a:gd name="connsiteX102" fmla="*/ 236588 w 2766336"/>
              <a:gd name="connsiteY102" fmla="*/ 1093300 h 1573123"/>
              <a:gd name="connsiteX103" fmla="*/ 238970 w 2766336"/>
              <a:gd name="connsiteY103" fmla="*/ 1121875 h 1573123"/>
              <a:gd name="connsiteX104" fmla="*/ 186583 w 2766336"/>
              <a:gd name="connsiteY104" fmla="*/ 1109968 h 1573123"/>
              <a:gd name="connsiteX105" fmla="*/ 153245 w 2766336"/>
              <a:gd name="connsiteY105" fmla="*/ 1117112 h 1573123"/>
              <a:gd name="connsiteX106" fmla="*/ 108001 w 2766336"/>
              <a:gd name="connsiteY106" fmla="*/ 1098062 h 1573123"/>
              <a:gd name="connsiteX107" fmla="*/ 91333 w 2766336"/>
              <a:gd name="connsiteY107" fmla="*/ 1098062 h 1573123"/>
              <a:gd name="connsiteX108" fmla="*/ 7989 w 2766336"/>
              <a:gd name="connsiteY108" fmla="*/ 1121875 h 1573123"/>
              <a:gd name="connsiteX109" fmla="*/ 10371 w 2766336"/>
              <a:gd name="connsiteY109" fmla="*/ 1074250 h 1573123"/>
              <a:gd name="connsiteX110" fmla="*/ 11213 w 2766336"/>
              <a:gd name="connsiteY11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519957 w 2766336"/>
              <a:gd name="connsiteY94" fmla="*/ 881368 h 1573123"/>
              <a:gd name="connsiteX95" fmla="*/ 479477 w 2766336"/>
              <a:gd name="connsiteY95" fmla="*/ 890893 h 1573123"/>
              <a:gd name="connsiteX96" fmla="*/ 450901 w 2766336"/>
              <a:gd name="connsiteY96" fmla="*/ 952806 h 1573123"/>
              <a:gd name="connsiteX97" fmla="*/ 443757 w 2766336"/>
              <a:gd name="connsiteY97" fmla="*/ 976618 h 1573123"/>
              <a:gd name="connsiteX98" fmla="*/ 412801 w 2766336"/>
              <a:gd name="connsiteY98" fmla="*/ 993287 h 1573123"/>
              <a:gd name="connsiteX99" fmla="*/ 365176 w 2766336"/>
              <a:gd name="connsiteY99" fmla="*/ 990906 h 1573123"/>
              <a:gd name="connsiteX100" fmla="*/ 358032 w 2766336"/>
              <a:gd name="connsiteY100" fmla="*/ 1007575 h 1573123"/>
              <a:gd name="connsiteX101" fmla="*/ 358032 w 2766336"/>
              <a:gd name="connsiteY101" fmla="*/ 1055200 h 1573123"/>
              <a:gd name="connsiteX102" fmla="*/ 298501 w 2766336"/>
              <a:gd name="connsiteY102" fmla="*/ 1059962 h 1573123"/>
              <a:gd name="connsiteX103" fmla="*/ 236588 w 2766336"/>
              <a:gd name="connsiteY103" fmla="*/ 1093300 h 1573123"/>
              <a:gd name="connsiteX104" fmla="*/ 238970 w 2766336"/>
              <a:gd name="connsiteY104" fmla="*/ 1121875 h 1573123"/>
              <a:gd name="connsiteX105" fmla="*/ 186583 w 2766336"/>
              <a:gd name="connsiteY105" fmla="*/ 1109968 h 1573123"/>
              <a:gd name="connsiteX106" fmla="*/ 153245 w 2766336"/>
              <a:gd name="connsiteY106" fmla="*/ 1117112 h 1573123"/>
              <a:gd name="connsiteX107" fmla="*/ 108001 w 2766336"/>
              <a:gd name="connsiteY107" fmla="*/ 1098062 h 1573123"/>
              <a:gd name="connsiteX108" fmla="*/ 91333 w 2766336"/>
              <a:gd name="connsiteY108" fmla="*/ 1098062 h 1573123"/>
              <a:gd name="connsiteX109" fmla="*/ 7989 w 2766336"/>
              <a:gd name="connsiteY109" fmla="*/ 1121875 h 1573123"/>
              <a:gd name="connsiteX110" fmla="*/ 10371 w 2766336"/>
              <a:gd name="connsiteY110" fmla="*/ 1074250 h 1573123"/>
              <a:gd name="connsiteX111" fmla="*/ 11213 w 2766336"/>
              <a:gd name="connsiteY11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0040 w 2766336"/>
              <a:gd name="connsiteY52" fmla="*/ 1226650 h 1573123"/>
              <a:gd name="connsiteX53" fmla="*/ 1158134 w 2766336"/>
              <a:gd name="connsiteY53" fmla="*/ 1162356 h 1573123"/>
              <a:gd name="connsiteX54" fmla="*/ 1170040 w 2766336"/>
              <a:gd name="connsiteY54" fmla="*/ 1098062 h 1573123"/>
              <a:gd name="connsiteX55" fmla="*/ 1139084 w 2766336"/>
              <a:gd name="connsiteY55" fmla="*/ 1064725 h 1573123"/>
              <a:gd name="connsiteX56" fmla="*/ 1086697 w 2766336"/>
              <a:gd name="connsiteY56" fmla="*/ 1040912 h 1573123"/>
              <a:gd name="connsiteX57" fmla="*/ 1112890 w 2766336"/>
              <a:gd name="connsiteY57" fmla="*/ 1017100 h 1573123"/>
              <a:gd name="connsiteX58" fmla="*/ 1158134 w 2766336"/>
              <a:gd name="connsiteY58" fmla="*/ 1021862 h 1573123"/>
              <a:gd name="connsiteX59" fmla="*/ 1153372 w 2766336"/>
              <a:gd name="connsiteY59" fmla="*/ 974237 h 1573123"/>
              <a:gd name="connsiteX60" fmla="*/ 1124797 w 2766336"/>
              <a:gd name="connsiteY60" fmla="*/ 969475 h 1573123"/>
              <a:gd name="connsiteX61" fmla="*/ 1129559 w 2766336"/>
              <a:gd name="connsiteY61" fmla="*/ 921850 h 1573123"/>
              <a:gd name="connsiteX62" fmla="*/ 1098603 w 2766336"/>
              <a:gd name="connsiteY62" fmla="*/ 907562 h 1573123"/>
              <a:gd name="connsiteX63" fmla="*/ 1100984 w 2766336"/>
              <a:gd name="connsiteY63" fmla="*/ 871843 h 1573123"/>
              <a:gd name="connsiteX64" fmla="*/ 1053359 w 2766336"/>
              <a:gd name="connsiteY64" fmla="*/ 857556 h 1573123"/>
              <a:gd name="connsiteX65" fmla="*/ 1034309 w 2766336"/>
              <a:gd name="connsiteY65" fmla="*/ 878987 h 1573123"/>
              <a:gd name="connsiteX66" fmla="*/ 1005732 w 2766336"/>
              <a:gd name="connsiteY66" fmla="*/ 881368 h 1573123"/>
              <a:gd name="connsiteX67" fmla="*/ 955728 w 2766336"/>
              <a:gd name="connsiteY67" fmla="*/ 886131 h 1573123"/>
              <a:gd name="connsiteX68" fmla="*/ 924772 w 2766336"/>
              <a:gd name="connsiteY68" fmla="*/ 907562 h 1573123"/>
              <a:gd name="connsiteX69" fmla="*/ 924772 w 2766336"/>
              <a:gd name="connsiteY69" fmla="*/ 876606 h 1573123"/>
              <a:gd name="connsiteX70" fmla="*/ 884290 w 2766336"/>
              <a:gd name="connsiteY70" fmla="*/ 871843 h 1573123"/>
              <a:gd name="connsiteX71" fmla="*/ 891432 w 2766336"/>
              <a:gd name="connsiteY71" fmla="*/ 893275 h 1573123"/>
              <a:gd name="connsiteX72" fmla="*/ 886672 w 2766336"/>
              <a:gd name="connsiteY72" fmla="*/ 912325 h 1573123"/>
              <a:gd name="connsiteX73" fmla="*/ 800947 w 2766336"/>
              <a:gd name="connsiteY73" fmla="*/ 859936 h 1573123"/>
              <a:gd name="connsiteX74" fmla="*/ 779515 w 2766336"/>
              <a:gd name="connsiteY74" fmla="*/ 826600 h 1573123"/>
              <a:gd name="connsiteX75" fmla="*/ 791422 w 2766336"/>
              <a:gd name="connsiteY75" fmla="*/ 786117 h 1573123"/>
              <a:gd name="connsiteX76" fmla="*/ 760465 w 2766336"/>
              <a:gd name="connsiteY76" fmla="*/ 781356 h 1573123"/>
              <a:gd name="connsiteX77" fmla="*/ 712840 w 2766336"/>
              <a:gd name="connsiteY77" fmla="*/ 795643 h 1573123"/>
              <a:gd name="connsiteX78" fmla="*/ 703315 w 2766336"/>
              <a:gd name="connsiteY78" fmla="*/ 809931 h 1573123"/>
              <a:gd name="connsiteX79" fmla="*/ 679503 w 2766336"/>
              <a:gd name="connsiteY79" fmla="*/ 826600 h 1573123"/>
              <a:gd name="connsiteX80" fmla="*/ 672359 w 2766336"/>
              <a:gd name="connsiteY80" fmla="*/ 843268 h 1573123"/>
              <a:gd name="connsiteX81" fmla="*/ 631878 w 2766336"/>
              <a:gd name="connsiteY81" fmla="*/ 876606 h 1573123"/>
              <a:gd name="connsiteX82" fmla="*/ 634257 w 2766336"/>
              <a:gd name="connsiteY82" fmla="*/ 898037 h 1573123"/>
              <a:gd name="connsiteX83" fmla="*/ 648547 w 2766336"/>
              <a:gd name="connsiteY83" fmla="*/ 917087 h 1573123"/>
              <a:gd name="connsiteX84" fmla="*/ 572347 w 2766336"/>
              <a:gd name="connsiteY84" fmla="*/ 902800 h 1573123"/>
              <a:gd name="connsiteX85" fmla="*/ 539009 w 2766336"/>
              <a:gd name="connsiteY85" fmla="*/ 907562 h 1573123"/>
              <a:gd name="connsiteX86" fmla="*/ 586632 w 2766336"/>
              <a:gd name="connsiteY86" fmla="*/ 938518 h 1573123"/>
              <a:gd name="connsiteX87" fmla="*/ 610447 w 2766336"/>
              <a:gd name="connsiteY87" fmla="*/ 950425 h 1573123"/>
              <a:gd name="connsiteX88" fmla="*/ 636640 w 2766336"/>
              <a:gd name="connsiteY88" fmla="*/ 1002812 h 1573123"/>
              <a:gd name="connsiteX89" fmla="*/ 569963 w 2766336"/>
              <a:gd name="connsiteY89" fmla="*/ 1019481 h 1573123"/>
              <a:gd name="connsiteX90" fmla="*/ 548534 w 2766336"/>
              <a:gd name="connsiteY90" fmla="*/ 1031387 h 1573123"/>
              <a:gd name="connsiteX91" fmla="*/ 524720 w 2766336"/>
              <a:gd name="connsiteY91" fmla="*/ 1002812 h 1573123"/>
              <a:gd name="connsiteX92" fmla="*/ 500907 w 2766336"/>
              <a:gd name="connsiteY92" fmla="*/ 971856 h 1573123"/>
              <a:gd name="connsiteX93" fmla="*/ 503288 w 2766336"/>
              <a:gd name="connsiteY93" fmla="*/ 933756 h 1573123"/>
              <a:gd name="connsiteX94" fmla="*/ 500907 w 2766336"/>
              <a:gd name="connsiteY94" fmla="*/ 914706 h 1573123"/>
              <a:gd name="connsiteX95" fmla="*/ 519957 w 2766336"/>
              <a:gd name="connsiteY95" fmla="*/ 881368 h 1573123"/>
              <a:gd name="connsiteX96" fmla="*/ 479477 w 2766336"/>
              <a:gd name="connsiteY96" fmla="*/ 890893 h 1573123"/>
              <a:gd name="connsiteX97" fmla="*/ 450901 w 2766336"/>
              <a:gd name="connsiteY97" fmla="*/ 952806 h 1573123"/>
              <a:gd name="connsiteX98" fmla="*/ 443757 w 2766336"/>
              <a:gd name="connsiteY98" fmla="*/ 976618 h 1573123"/>
              <a:gd name="connsiteX99" fmla="*/ 412801 w 2766336"/>
              <a:gd name="connsiteY99" fmla="*/ 993287 h 1573123"/>
              <a:gd name="connsiteX100" fmla="*/ 365176 w 2766336"/>
              <a:gd name="connsiteY100" fmla="*/ 990906 h 1573123"/>
              <a:gd name="connsiteX101" fmla="*/ 358032 w 2766336"/>
              <a:gd name="connsiteY101" fmla="*/ 1007575 h 1573123"/>
              <a:gd name="connsiteX102" fmla="*/ 358032 w 2766336"/>
              <a:gd name="connsiteY102" fmla="*/ 1055200 h 1573123"/>
              <a:gd name="connsiteX103" fmla="*/ 298501 w 2766336"/>
              <a:gd name="connsiteY103" fmla="*/ 1059962 h 1573123"/>
              <a:gd name="connsiteX104" fmla="*/ 236588 w 2766336"/>
              <a:gd name="connsiteY104" fmla="*/ 1093300 h 1573123"/>
              <a:gd name="connsiteX105" fmla="*/ 238970 w 2766336"/>
              <a:gd name="connsiteY105" fmla="*/ 1121875 h 1573123"/>
              <a:gd name="connsiteX106" fmla="*/ 186583 w 2766336"/>
              <a:gd name="connsiteY106" fmla="*/ 1109968 h 1573123"/>
              <a:gd name="connsiteX107" fmla="*/ 153245 w 2766336"/>
              <a:gd name="connsiteY107" fmla="*/ 1117112 h 1573123"/>
              <a:gd name="connsiteX108" fmla="*/ 108001 w 2766336"/>
              <a:gd name="connsiteY108" fmla="*/ 1098062 h 1573123"/>
              <a:gd name="connsiteX109" fmla="*/ 91333 w 2766336"/>
              <a:gd name="connsiteY109" fmla="*/ 1098062 h 1573123"/>
              <a:gd name="connsiteX110" fmla="*/ 7989 w 2766336"/>
              <a:gd name="connsiteY110" fmla="*/ 1121875 h 1573123"/>
              <a:gd name="connsiteX111" fmla="*/ 10371 w 2766336"/>
              <a:gd name="connsiteY111" fmla="*/ 1074250 h 1573123"/>
              <a:gd name="connsiteX112" fmla="*/ 11213 w 2766336"/>
              <a:gd name="connsiteY112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15309 w 2766336"/>
              <a:gd name="connsiteY46" fmla="*/ 1457630 h 1573123"/>
              <a:gd name="connsiteX47" fmla="*/ 1308153 w 2766336"/>
              <a:gd name="connsiteY47" fmla="*/ 1355237 h 1573123"/>
              <a:gd name="connsiteX48" fmla="*/ 1329584 w 2766336"/>
              <a:gd name="connsiteY48" fmla="*/ 1338568 h 1573123"/>
              <a:gd name="connsiteX49" fmla="*/ 1351015 w 2766336"/>
              <a:gd name="connsiteY49" fmla="*/ 1298087 h 1573123"/>
              <a:gd name="connsiteX50" fmla="*/ 1298628 w 2766336"/>
              <a:gd name="connsiteY50" fmla="*/ 1288562 h 1573123"/>
              <a:gd name="connsiteX51" fmla="*/ 1222428 w 2766336"/>
              <a:gd name="connsiteY51" fmla="*/ 1245700 h 1573123"/>
              <a:gd name="connsiteX52" fmla="*/ 1179563 w 2766336"/>
              <a:gd name="connsiteY52" fmla="*/ 1226650 h 1573123"/>
              <a:gd name="connsiteX53" fmla="*/ 1170040 w 2766336"/>
              <a:gd name="connsiteY53" fmla="*/ 1226650 h 1573123"/>
              <a:gd name="connsiteX54" fmla="*/ 1158134 w 2766336"/>
              <a:gd name="connsiteY54" fmla="*/ 1162356 h 1573123"/>
              <a:gd name="connsiteX55" fmla="*/ 1170040 w 2766336"/>
              <a:gd name="connsiteY55" fmla="*/ 1098062 h 1573123"/>
              <a:gd name="connsiteX56" fmla="*/ 1139084 w 2766336"/>
              <a:gd name="connsiteY56" fmla="*/ 1064725 h 1573123"/>
              <a:gd name="connsiteX57" fmla="*/ 1086697 w 2766336"/>
              <a:gd name="connsiteY57" fmla="*/ 1040912 h 1573123"/>
              <a:gd name="connsiteX58" fmla="*/ 1112890 w 2766336"/>
              <a:gd name="connsiteY58" fmla="*/ 1017100 h 1573123"/>
              <a:gd name="connsiteX59" fmla="*/ 1158134 w 2766336"/>
              <a:gd name="connsiteY59" fmla="*/ 1021862 h 1573123"/>
              <a:gd name="connsiteX60" fmla="*/ 1153372 w 2766336"/>
              <a:gd name="connsiteY60" fmla="*/ 974237 h 1573123"/>
              <a:gd name="connsiteX61" fmla="*/ 1124797 w 2766336"/>
              <a:gd name="connsiteY61" fmla="*/ 969475 h 1573123"/>
              <a:gd name="connsiteX62" fmla="*/ 1129559 w 2766336"/>
              <a:gd name="connsiteY62" fmla="*/ 921850 h 1573123"/>
              <a:gd name="connsiteX63" fmla="*/ 1098603 w 2766336"/>
              <a:gd name="connsiteY63" fmla="*/ 907562 h 1573123"/>
              <a:gd name="connsiteX64" fmla="*/ 1100984 w 2766336"/>
              <a:gd name="connsiteY64" fmla="*/ 871843 h 1573123"/>
              <a:gd name="connsiteX65" fmla="*/ 1053359 w 2766336"/>
              <a:gd name="connsiteY65" fmla="*/ 857556 h 1573123"/>
              <a:gd name="connsiteX66" fmla="*/ 1034309 w 2766336"/>
              <a:gd name="connsiteY66" fmla="*/ 878987 h 1573123"/>
              <a:gd name="connsiteX67" fmla="*/ 1005732 w 2766336"/>
              <a:gd name="connsiteY67" fmla="*/ 881368 h 1573123"/>
              <a:gd name="connsiteX68" fmla="*/ 955728 w 2766336"/>
              <a:gd name="connsiteY68" fmla="*/ 886131 h 1573123"/>
              <a:gd name="connsiteX69" fmla="*/ 924772 w 2766336"/>
              <a:gd name="connsiteY69" fmla="*/ 907562 h 1573123"/>
              <a:gd name="connsiteX70" fmla="*/ 924772 w 2766336"/>
              <a:gd name="connsiteY70" fmla="*/ 876606 h 1573123"/>
              <a:gd name="connsiteX71" fmla="*/ 884290 w 2766336"/>
              <a:gd name="connsiteY71" fmla="*/ 871843 h 1573123"/>
              <a:gd name="connsiteX72" fmla="*/ 891432 w 2766336"/>
              <a:gd name="connsiteY72" fmla="*/ 893275 h 1573123"/>
              <a:gd name="connsiteX73" fmla="*/ 886672 w 2766336"/>
              <a:gd name="connsiteY73" fmla="*/ 912325 h 1573123"/>
              <a:gd name="connsiteX74" fmla="*/ 800947 w 2766336"/>
              <a:gd name="connsiteY74" fmla="*/ 859936 h 1573123"/>
              <a:gd name="connsiteX75" fmla="*/ 779515 w 2766336"/>
              <a:gd name="connsiteY75" fmla="*/ 826600 h 1573123"/>
              <a:gd name="connsiteX76" fmla="*/ 791422 w 2766336"/>
              <a:gd name="connsiteY76" fmla="*/ 786117 h 1573123"/>
              <a:gd name="connsiteX77" fmla="*/ 760465 w 2766336"/>
              <a:gd name="connsiteY77" fmla="*/ 781356 h 1573123"/>
              <a:gd name="connsiteX78" fmla="*/ 712840 w 2766336"/>
              <a:gd name="connsiteY78" fmla="*/ 795643 h 1573123"/>
              <a:gd name="connsiteX79" fmla="*/ 703315 w 2766336"/>
              <a:gd name="connsiteY79" fmla="*/ 809931 h 1573123"/>
              <a:gd name="connsiteX80" fmla="*/ 679503 w 2766336"/>
              <a:gd name="connsiteY80" fmla="*/ 826600 h 1573123"/>
              <a:gd name="connsiteX81" fmla="*/ 672359 w 2766336"/>
              <a:gd name="connsiteY81" fmla="*/ 843268 h 1573123"/>
              <a:gd name="connsiteX82" fmla="*/ 631878 w 2766336"/>
              <a:gd name="connsiteY82" fmla="*/ 876606 h 1573123"/>
              <a:gd name="connsiteX83" fmla="*/ 634257 w 2766336"/>
              <a:gd name="connsiteY83" fmla="*/ 898037 h 1573123"/>
              <a:gd name="connsiteX84" fmla="*/ 648547 w 2766336"/>
              <a:gd name="connsiteY84" fmla="*/ 917087 h 1573123"/>
              <a:gd name="connsiteX85" fmla="*/ 572347 w 2766336"/>
              <a:gd name="connsiteY85" fmla="*/ 902800 h 1573123"/>
              <a:gd name="connsiteX86" fmla="*/ 539009 w 2766336"/>
              <a:gd name="connsiteY86" fmla="*/ 907562 h 1573123"/>
              <a:gd name="connsiteX87" fmla="*/ 586632 w 2766336"/>
              <a:gd name="connsiteY87" fmla="*/ 938518 h 1573123"/>
              <a:gd name="connsiteX88" fmla="*/ 610447 w 2766336"/>
              <a:gd name="connsiteY88" fmla="*/ 950425 h 1573123"/>
              <a:gd name="connsiteX89" fmla="*/ 636640 w 2766336"/>
              <a:gd name="connsiteY89" fmla="*/ 1002812 h 1573123"/>
              <a:gd name="connsiteX90" fmla="*/ 569963 w 2766336"/>
              <a:gd name="connsiteY90" fmla="*/ 1019481 h 1573123"/>
              <a:gd name="connsiteX91" fmla="*/ 548534 w 2766336"/>
              <a:gd name="connsiteY91" fmla="*/ 1031387 h 1573123"/>
              <a:gd name="connsiteX92" fmla="*/ 524720 w 2766336"/>
              <a:gd name="connsiteY92" fmla="*/ 1002812 h 1573123"/>
              <a:gd name="connsiteX93" fmla="*/ 500907 w 2766336"/>
              <a:gd name="connsiteY93" fmla="*/ 971856 h 1573123"/>
              <a:gd name="connsiteX94" fmla="*/ 503288 w 2766336"/>
              <a:gd name="connsiteY94" fmla="*/ 933756 h 1573123"/>
              <a:gd name="connsiteX95" fmla="*/ 500907 w 2766336"/>
              <a:gd name="connsiteY95" fmla="*/ 914706 h 1573123"/>
              <a:gd name="connsiteX96" fmla="*/ 519957 w 2766336"/>
              <a:gd name="connsiteY96" fmla="*/ 881368 h 1573123"/>
              <a:gd name="connsiteX97" fmla="*/ 479477 w 2766336"/>
              <a:gd name="connsiteY97" fmla="*/ 890893 h 1573123"/>
              <a:gd name="connsiteX98" fmla="*/ 450901 w 2766336"/>
              <a:gd name="connsiteY98" fmla="*/ 952806 h 1573123"/>
              <a:gd name="connsiteX99" fmla="*/ 443757 w 2766336"/>
              <a:gd name="connsiteY99" fmla="*/ 976618 h 1573123"/>
              <a:gd name="connsiteX100" fmla="*/ 412801 w 2766336"/>
              <a:gd name="connsiteY100" fmla="*/ 993287 h 1573123"/>
              <a:gd name="connsiteX101" fmla="*/ 365176 w 2766336"/>
              <a:gd name="connsiteY101" fmla="*/ 990906 h 1573123"/>
              <a:gd name="connsiteX102" fmla="*/ 358032 w 2766336"/>
              <a:gd name="connsiteY102" fmla="*/ 1007575 h 1573123"/>
              <a:gd name="connsiteX103" fmla="*/ 358032 w 2766336"/>
              <a:gd name="connsiteY103" fmla="*/ 1055200 h 1573123"/>
              <a:gd name="connsiteX104" fmla="*/ 298501 w 2766336"/>
              <a:gd name="connsiteY104" fmla="*/ 1059962 h 1573123"/>
              <a:gd name="connsiteX105" fmla="*/ 236588 w 2766336"/>
              <a:gd name="connsiteY105" fmla="*/ 1093300 h 1573123"/>
              <a:gd name="connsiteX106" fmla="*/ 238970 w 2766336"/>
              <a:gd name="connsiteY106" fmla="*/ 1121875 h 1573123"/>
              <a:gd name="connsiteX107" fmla="*/ 186583 w 2766336"/>
              <a:gd name="connsiteY107" fmla="*/ 1109968 h 1573123"/>
              <a:gd name="connsiteX108" fmla="*/ 153245 w 2766336"/>
              <a:gd name="connsiteY108" fmla="*/ 1117112 h 1573123"/>
              <a:gd name="connsiteX109" fmla="*/ 108001 w 2766336"/>
              <a:gd name="connsiteY109" fmla="*/ 1098062 h 1573123"/>
              <a:gd name="connsiteX110" fmla="*/ 91333 w 2766336"/>
              <a:gd name="connsiteY110" fmla="*/ 1098062 h 1573123"/>
              <a:gd name="connsiteX111" fmla="*/ 7989 w 2766336"/>
              <a:gd name="connsiteY111" fmla="*/ 1121875 h 1573123"/>
              <a:gd name="connsiteX112" fmla="*/ 10371 w 2766336"/>
              <a:gd name="connsiteY112" fmla="*/ 1074250 h 1573123"/>
              <a:gd name="connsiteX113" fmla="*/ 11213 w 2766336"/>
              <a:gd name="connsiteY113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08153 w 2766336"/>
              <a:gd name="connsiteY48" fmla="*/ 1355237 h 1573123"/>
              <a:gd name="connsiteX49" fmla="*/ 1329584 w 2766336"/>
              <a:gd name="connsiteY49" fmla="*/ 1338568 h 1573123"/>
              <a:gd name="connsiteX50" fmla="*/ 1351015 w 2766336"/>
              <a:gd name="connsiteY50" fmla="*/ 1298087 h 1573123"/>
              <a:gd name="connsiteX51" fmla="*/ 1298628 w 2766336"/>
              <a:gd name="connsiteY51" fmla="*/ 1288562 h 1573123"/>
              <a:gd name="connsiteX52" fmla="*/ 1222428 w 2766336"/>
              <a:gd name="connsiteY52" fmla="*/ 1245700 h 1573123"/>
              <a:gd name="connsiteX53" fmla="*/ 1179563 w 2766336"/>
              <a:gd name="connsiteY53" fmla="*/ 1226650 h 1573123"/>
              <a:gd name="connsiteX54" fmla="*/ 1170040 w 2766336"/>
              <a:gd name="connsiteY54" fmla="*/ 1226650 h 1573123"/>
              <a:gd name="connsiteX55" fmla="*/ 1158134 w 2766336"/>
              <a:gd name="connsiteY55" fmla="*/ 1162356 h 1573123"/>
              <a:gd name="connsiteX56" fmla="*/ 1170040 w 2766336"/>
              <a:gd name="connsiteY56" fmla="*/ 1098062 h 1573123"/>
              <a:gd name="connsiteX57" fmla="*/ 1139084 w 2766336"/>
              <a:gd name="connsiteY57" fmla="*/ 1064725 h 1573123"/>
              <a:gd name="connsiteX58" fmla="*/ 1086697 w 2766336"/>
              <a:gd name="connsiteY58" fmla="*/ 1040912 h 1573123"/>
              <a:gd name="connsiteX59" fmla="*/ 1112890 w 2766336"/>
              <a:gd name="connsiteY59" fmla="*/ 1017100 h 1573123"/>
              <a:gd name="connsiteX60" fmla="*/ 1158134 w 2766336"/>
              <a:gd name="connsiteY60" fmla="*/ 1021862 h 1573123"/>
              <a:gd name="connsiteX61" fmla="*/ 1153372 w 2766336"/>
              <a:gd name="connsiteY61" fmla="*/ 974237 h 1573123"/>
              <a:gd name="connsiteX62" fmla="*/ 1124797 w 2766336"/>
              <a:gd name="connsiteY62" fmla="*/ 969475 h 1573123"/>
              <a:gd name="connsiteX63" fmla="*/ 1129559 w 2766336"/>
              <a:gd name="connsiteY63" fmla="*/ 921850 h 1573123"/>
              <a:gd name="connsiteX64" fmla="*/ 1098603 w 2766336"/>
              <a:gd name="connsiteY64" fmla="*/ 907562 h 1573123"/>
              <a:gd name="connsiteX65" fmla="*/ 1100984 w 2766336"/>
              <a:gd name="connsiteY65" fmla="*/ 871843 h 1573123"/>
              <a:gd name="connsiteX66" fmla="*/ 1053359 w 2766336"/>
              <a:gd name="connsiteY66" fmla="*/ 857556 h 1573123"/>
              <a:gd name="connsiteX67" fmla="*/ 1034309 w 2766336"/>
              <a:gd name="connsiteY67" fmla="*/ 878987 h 1573123"/>
              <a:gd name="connsiteX68" fmla="*/ 1005732 w 2766336"/>
              <a:gd name="connsiteY68" fmla="*/ 881368 h 1573123"/>
              <a:gd name="connsiteX69" fmla="*/ 955728 w 2766336"/>
              <a:gd name="connsiteY69" fmla="*/ 886131 h 1573123"/>
              <a:gd name="connsiteX70" fmla="*/ 924772 w 2766336"/>
              <a:gd name="connsiteY70" fmla="*/ 907562 h 1573123"/>
              <a:gd name="connsiteX71" fmla="*/ 924772 w 2766336"/>
              <a:gd name="connsiteY71" fmla="*/ 876606 h 1573123"/>
              <a:gd name="connsiteX72" fmla="*/ 884290 w 2766336"/>
              <a:gd name="connsiteY72" fmla="*/ 871843 h 1573123"/>
              <a:gd name="connsiteX73" fmla="*/ 891432 w 2766336"/>
              <a:gd name="connsiteY73" fmla="*/ 893275 h 1573123"/>
              <a:gd name="connsiteX74" fmla="*/ 886672 w 2766336"/>
              <a:gd name="connsiteY74" fmla="*/ 912325 h 1573123"/>
              <a:gd name="connsiteX75" fmla="*/ 800947 w 2766336"/>
              <a:gd name="connsiteY75" fmla="*/ 859936 h 1573123"/>
              <a:gd name="connsiteX76" fmla="*/ 779515 w 2766336"/>
              <a:gd name="connsiteY76" fmla="*/ 826600 h 1573123"/>
              <a:gd name="connsiteX77" fmla="*/ 791422 w 2766336"/>
              <a:gd name="connsiteY77" fmla="*/ 786117 h 1573123"/>
              <a:gd name="connsiteX78" fmla="*/ 760465 w 2766336"/>
              <a:gd name="connsiteY78" fmla="*/ 781356 h 1573123"/>
              <a:gd name="connsiteX79" fmla="*/ 712840 w 2766336"/>
              <a:gd name="connsiteY79" fmla="*/ 795643 h 1573123"/>
              <a:gd name="connsiteX80" fmla="*/ 703315 w 2766336"/>
              <a:gd name="connsiteY80" fmla="*/ 809931 h 1573123"/>
              <a:gd name="connsiteX81" fmla="*/ 679503 w 2766336"/>
              <a:gd name="connsiteY81" fmla="*/ 826600 h 1573123"/>
              <a:gd name="connsiteX82" fmla="*/ 672359 w 2766336"/>
              <a:gd name="connsiteY82" fmla="*/ 843268 h 1573123"/>
              <a:gd name="connsiteX83" fmla="*/ 631878 w 2766336"/>
              <a:gd name="connsiteY83" fmla="*/ 876606 h 1573123"/>
              <a:gd name="connsiteX84" fmla="*/ 634257 w 2766336"/>
              <a:gd name="connsiteY84" fmla="*/ 898037 h 1573123"/>
              <a:gd name="connsiteX85" fmla="*/ 648547 w 2766336"/>
              <a:gd name="connsiteY85" fmla="*/ 917087 h 1573123"/>
              <a:gd name="connsiteX86" fmla="*/ 572347 w 2766336"/>
              <a:gd name="connsiteY86" fmla="*/ 902800 h 1573123"/>
              <a:gd name="connsiteX87" fmla="*/ 539009 w 2766336"/>
              <a:gd name="connsiteY87" fmla="*/ 907562 h 1573123"/>
              <a:gd name="connsiteX88" fmla="*/ 586632 w 2766336"/>
              <a:gd name="connsiteY88" fmla="*/ 938518 h 1573123"/>
              <a:gd name="connsiteX89" fmla="*/ 610447 w 2766336"/>
              <a:gd name="connsiteY89" fmla="*/ 950425 h 1573123"/>
              <a:gd name="connsiteX90" fmla="*/ 636640 w 2766336"/>
              <a:gd name="connsiteY90" fmla="*/ 1002812 h 1573123"/>
              <a:gd name="connsiteX91" fmla="*/ 569963 w 2766336"/>
              <a:gd name="connsiteY91" fmla="*/ 1019481 h 1573123"/>
              <a:gd name="connsiteX92" fmla="*/ 548534 w 2766336"/>
              <a:gd name="connsiteY92" fmla="*/ 1031387 h 1573123"/>
              <a:gd name="connsiteX93" fmla="*/ 524720 w 2766336"/>
              <a:gd name="connsiteY93" fmla="*/ 1002812 h 1573123"/>
              <a:gd name="connsiteX94" fmla="*/ 500907 w 2766336"/>
              <a:gd name="connsiteY94" fmla="*/ 971856 h 1573123"/>
              <a:gd name="connsiteX95" fmla="*/ 503288 w 2766336"/>
              <a:gd name="connsiteY95" fmla="*/ 933756 h 1573123"/>
              <a:gd name="connsiteX96" fmla="*/ 500907 w 2766336"/>
              <a:gd name="connsiteY96" fmla="*/ 914706 h 1573123"/>
              <a:gd name="connsiteX97" fmla="*/ 519957 w 2766336"/>
              <a:gd name="connsiteY97" fmla="*/ 881368 h 1573123"/>
              <a:gd name="connsiteX98" fmla="*/ 479477 w 2766336"/>
              <a:gd name="connsiteY98" fmla="*/ 890893 h 1573123"/>
              <a:gd name="connsiteX99" fmla="*/ 450901 w 2766336"/>
              <a:gd name="connsiteY99" fmla="*/ 952806 h 1573123"/>
              <a:gd name="connsiteX100" fmla="*/ 443757 w 2766336"/>
              <a:gd name="connsiteY100" fmla="*/ 976618 h 1573123"/>
              <a:gd name="connsiteX101" fmla="*/ 412801 w 2766336"/>
              <a:gd name="connsiteY101" fmla="*/ 993287 h 1573123"/>
              <a:gd name="connsiteX102" fmla="*/ 365176 w 2766336"/>
              <a:gd name="connsiteY102" fmla="*/ 990906 h 1573123"/>
              <a:gd name="connsiteX103" fmla="*/ 358032 w 2766336"/>
              <a:gd name="connsiteY103" fmla="*/ 1007575 h 1573123"/>
              <a:gd name="connsiteX104" fmla="*/ 358032 w 2766336"/>
              <a:gd name="connsiteY104" fmla="*/ 1055200 h 1573123"/>
              <a:gd name="connsiteX105" fmla="*/ 298501 w 2766336"/>
              <a:gd name="connsiteY105" fmla="*/ 1059962 h 1573123"/>
              <a:gd name="connsiteX106" fmla="*/ 236588 w 2766336"/>
              <a:gd name="connsiteY106" fmla="*/ 1093300 h 1573123"/>
              <a:gd name="connsiteX107" fmla="*/ 238970 w 2766336"/>
              <a:gd name="connsiteY107" fmla="*/ 1121875 h 1573123"/>
              <a:gd name="connsiteX108" fmla="*/ 186583 w 2766336"/>
              <a:gd name="connsiteY108" fmla="*/ 1109968 h 1573123"/>
              <a:gd name="connsiteX109" fmla="*/ 153245 w 2766336"/>
              <a:gd name="connsiteY109" fmla="*/ 1117112 h 1573123"/>
              <a:gd name="connsiteX110" fmla="*/ 108001 w 2766336"/>
              <a:gd name="connsiteY110" fmla="*/ 1098062 h 1573123"/>
              <a:gd name="connsiteX111" fmla="*/ 91333 w 2766336"/>
              <a:gd name="connsiteY111" fmla="*/ 1098062 h 1573123"/>
              <a:gd name="connsiteX112" fmla="*/ 7989 w 2766336"/>
              <a:gd name="connsiteY112" fmla="*/ 1121875 h 1573123"/>
              <a:gd name="connsiteX113" fmla="*/ 10371 w 2766336"/>
              <a:gd name="connsiteY113" fmla="*/ 1074250 h 1573123"/>
              <a:gd name="connsiteX114" fmla="*/ 11213 w 2766336"/>
              <a:gd name="connsiteY114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53395 w 2766336"/>
              <a:gd name="connsiteY48" fmla="*/ 1388575 h 1573123"/>
              <a:gd name="connsiteX49" fmla="*/ 1308153 w 2766336"/>
              <a:gd name="connsiteY49" fmla="*/ 1355237 h 1573123"/>
              <a:gd name="connsiteX50" fmla="*/ 1329584 w 2766336"/>
              <a:gd name="connsiteY50" fmla="*/ 1338568 h 1573123"/>
              <a:gd name="connsiteX51" fmla="*/ 1351015 w 2766336"/>
              <a:gd name="connsiteY51" fmla="*/ 1298087 h 1573123"/>
              <a:gd name="connsiteX52" fmla="*/ 1298628 w 2766336"/>
              <a:gd name="connsiteY52" fmla="*/ 1288562 h 1573123"/>
              <a:gd name="connsiteX53" fmla="*/ 1222428 w 2766336"/>
              <a:gd name="connsiteY53" fmla="*/ 1245700 h 1573123"/>
              <a:gd name="connsiteX54" fmla="*/ 1179563 w 2766336"/>
              <a:gd name="connsiteY54" fmla="*/ 1226650 h 1573123"/>
              <a:gd name="connsiteX55" fmla="*/ 1170040 w 2766336"/>
              <a:gd name="connsiteY55" fmla="*/ 1226650 h 1573123"/>
              <a:gd name="connsiteX56" fmla="*/ 1158134 w 2766336"/>
              <a:gd name="connsiteY56" fmla="*/ 1162356 h 1573123"/>
              <a:gd name="connsiteX57" fmla="*/ 1170040 w 2766336"/>
              <a:gd name="connsiteY57" fmla="*/ 1098062 h 1573123"/>
              <a:gd name="connsiteX58" fmla="*/ 1139084 w 2766336"/>
              <a:gd name="connsiteY58" fmla="*/ 1064725 h 1573123"/>
              <a:gd name="connsiteX59" fmla="*/ 1086697 w 2766336"/>
              <a:gd name="connsiteY59" fmla="*/ 1040912 h 1573123"/>
              <a:gd name="connsiteX60" fmla="*/ 1112890 w 2766336"/>
              <a:gd name="connsiteY60" fmla="*/ 1017100 h 1573123"/>
              <a:gd name="connsiteX61" fmla="*/ 1158134 w 2766336"/>
              <a:gd name="connsiteY61" fmla="*/ 1021862 h 1573123"/>
              <a:gd name="connsiteX62" fmla="*/ 1153372 w 2766336"/>
              <a:gd name="connsiteY62" fmla="*/ 974237 h 1573123"/>
              <a:gd name="connsiteX63" fmla="*/ 1124797 w 2766336"/>
              <a:gd name="connsiteY63" fmla="*/ 969475 h 1573123"/>
              <a:gd name="connsiteX64" fmla="*/ 1129559 w 2766336"/>
              <a:gd name="connsiteY64" fmla="*/ 921850 h 1573123"/>
              <a:gd name="connsiteX65" fmla="*/ 1098603 w 2766336"/>
              <a:gd name="connsiteY65" fmla="*/ 907562 h 1573123"/>
              <a:gd name="connsiteX66" fmla="*/ 1100984 w 2766336"/>
              <a:gd name="connsiteY66" fmla="*/ 871843 h 1573123"/>
              <a:gd name="connsiteX67" fmla="*/ 1053359 w 2766336"/>
              <a:gd name="connsiteY67" fmla="*/ 857556 h 1573123"/>
              <a:gd name="connsiteX68" fmla="*/ 1034309 w 2766336"/>
              <a:gd name="connsiteY68" fmla="*/ 878987 h 1573123"/>
              <a:gd name="connsiteX69" fmla="*/ 1005732 w 2766336"/>
              <a:gd name="connsiteY69" fmla="*/ 881368 h 1573123"/>
              <a:gd name="connsiteX70" fmla="*/ 955728 w 2766336"/>
              <a:gd name="connsiteY70" fmla="*/ 886131 h 1573123"/>
              <a:gd name="connsiteX71" fmla="*/ 924772 w 2766336"/>
              <a:gd name="connsiteY71" fmla="*/ 907562 h 1573123"/>
              <a:gd name="connsiteX72" fmla="*/ 924772 w 2766336"/>
              <a:gd name="connsiteY72" fmla="*/ 876606 h 1573123"/>
              <a:gd name="connsiteX73" fmla="*/ 884290 w 2766336"/>
              <a:gd name="connsiteY73" fmla="*/ 871843 h 1573123"/>
              <a:gd name="connsiteX74" fmla="*/ 891432 w 2766336"/>
              <a:gd name="connsiteY74" fmla="*/ 893275 h 1573123"/>
              <a:gd name="connsiteX75" fmla="*/ 886672 w 2766336"/>
              <a:gd name="connsiteY75" fmla="*/ 912325 h 1573123"/>
              <a:gd name="connsiteX76" fmla="*/ 800947 w 2766336"/>
              <a:gd name="connsiteY76" fmla="*/ 859936 h 1573123"/>
              <a:gd name="connsiteX77" fmla="*/ 779515 w 2766336"/>
              <a:gd name="connsiteY77" fmla="*/ 826600 h 1573123"/>
              <a:gd name="connsiteX78" fmla="*/ 791422 w 2766336"/>
              <a:gd name="connsiteY78" fmla="*/ 786117 h 1573123"/>
              <a:gd name="connsiteX79" fmla="*/ 760465 w 2766336"/>
              <a:gd name="connsiteY79" fmla="*/ 781356 h 1573123"/>
              <a:gd name="connsiteX80" fmla="*/ 712840 w 2766336"/>
              <a:gd name="connsiteY80" fmla="*/ 795643 h 1573123"/>
              <a:gd name="connsiteX81" fmla="*/ 703315 w 2766336"/>
              <a:gd name="connsiteY81" fmla="*/ 809931 h 1573123"/>
              <a:gd name="connsiteX82" fmla="*/ 679503 w 2766336"/>
              <a:gd name="connsiteY82" fmla="*/ 826600 h 1573123"/>
              <a:gd name="connsiteX83" fmla="*/ 672359 w 2766336"/>
              <a:gd name="connsiteY83" fmla="*/ 843268 h 1573123"/>
              <a:gd name="connsiteX84" fmla="*/ 631878 w 2766336"/>
              <a:gd name="connsiteY84" fmla="*/ 876606 h 1573123"/>
              <a:gd name="connsiteX85" fmla="*/ 634257 w 2766336"/>
              <a:gd name="connsiteY85" fmla="*/ 898037 h 1573123"/>
              <a:gd name="connsiteX86" fmla="*/ 648547 w 2766336"/>
              <a:gd name="connsiteY86" fmla="*/ 917087 h 1573123"/>
              <a:gd name="connsiteX87" fmla="*/ 572347 w 2766336"/>
              <a:gd name="connsiteY87" fmla="*/ 902800 h 1573123"/>
              <a:gd name="connsiteX88" fmla="*/ 539009 w 2766336"/>
              <a:gd name="connsiteY88" fmla="*/ 907562 h 1573123"/>
              <a:gd name="connsiteX89" fmla="*/ 586632 w 2766336"/>
              <a:gd name="connsiteY89" fmla="*/ 938518 h 1573123"/>
              <a:gd name="connsiteX90" fmla="*/ 610447 w 2766336"/>
              <a:gd name="connsiteY90" fmla="*/ 950425 h 1573123"/>
              <a:gd name="connsiteX91" fmla="*/ 636640 w 2766336"/>
              <a:gd name="connsiteY91" fmla="*/ 1002812 h 1573123"/>
              <a:gd name="connsiteX92" fmla="*/ 569963 w 2766336"/>
              <a:gd name="connsiteY92" fmla="*/ 1019481 h 1573123"/>
              <a:gd name="connsiteX93" fmla="*/ 548534 w 2766336"/>
              <a:gd name="connsiteY93" fmla="*/ 1031387 h 1573123"/>
              <a:gd name="connsiteX94" fmla="*/ 524720 w 2766336"/>
              <a:gd name="connsiteY94" fmla="*/ 1002812 h 1573123"/>
              <a:gd name="connsiteX95" fmla="*/ 500907 w 2766336"/>
              <a:gd name="connsiteY95" fmla="*/ 971856 h 1573123"/>
              <a:gd name="connsiteX96" fmla="*/ 503288 w 2766336"/>
              <a:gd name="connsiteY96" fmla="*/ 933756 h 1573123"/>
              <a:gd name="connsiteX97" fmla="*/ 500907 w 2766336"/>
              <a:gd name="connsiteY97" fmla="*/ 914706 h 1573123"/>
              <a:gd name="connsiteX98" fmla="*/ 519957 w 2766336"/>
              <a:gd name="connsiteY98" fmla="*/ 881368 h 1573123"/>
              <a:gd name="connsiteX99" fmla="*/ 479477 w 2766336"/>
              <a:gd name="connsiteY99" fmla="*/ 890893 h 1573123"/>
              <a:gd name="connsiteX100" fmla="*/ 450901 w 2766336"/>
              <a:gd name="connsiteY100" fmla="*/ 952806 h 1573123"/>
              <a:gd name="connsiteX101" fmla="*/ 443757 w 2766336"/>
              <a:gd name="connsiteY101" fmla="*/ 976618 h 1573123"/>
              <a:gd name="connsiteX102" fmla="*/ 412801 w 2766336"/>
              <a:gd name="connsiteY102" fmla="*/ 993287 h 1573123"/>
              <a:gd name="connsiteX103" fmla="*/ 365176 w 2766336"/>
              <a:gd name="connsiteY103" fmla="*/ 990906 h 1573123"/>
              <a:gd name="connsiteX104" fmla="*/ 358032 w 2766336"/>
              <a:gd name="connsiteY104" fmla="*/ 1007575 h 1573123"/>
              <a:gd name="connsiteX105" fmla="*/ 358032 w 2766336"/>
              <a:gd name="connsiteY105" fmla="*/ 1055200 h 1573123"/>
              <a:gd name="connsiteX106" fmla="*/ 298501 w 2766336"/>
              <a:gd name="connsiteY106" fmla="*/ 1059962 h 1573123"/>
              <a:gd name="connsiteX107" fmla="*/ 236588 w 2766336"/>
              <a:gd name="connsiteY107" fmla="*/ 1093300 h 1573123"/>
              <a:gd name="connsiteX108" fmla="*/ 238970 w 2766336"/>
              <a:gd name="connsiteY108" fmla="*/ 1121875 h 1573123"/>
              <a:gd name="connsiteX109" fmla="*/ 186583 w 2766336"/>
              <a:gd name="connsiteY109" fmla="*/ 1109968 h 1573123"/>
              <a:gd name="connsiteX110" fmla="*/ 153245 w 2766336"/>
              <a:gd name="connsiteY110" fmla="*/ 1117112 h 1573123"/>
              <a:gd name="connsiteX111" fmla="*/ 108001 w 2766336"/>
              <a:gd name="connsiteY111" fmla="*/ 1098062 h 1573123"/>
              <a:gd name="connsiteX112" fmla="*/ 91333 w 2766336"/>
              <a:gd name="connsiteY112" fmla="*/ 1098062 h 1573123"/>
              <a:gd name="connsiteX113" fmla="*/ 7989 w 2766336"/>
              <a:gd name="connsiteY113" fmla="*/ 1121875 h 1573123"/>
              <a:gd name="connsiteX114" fmla="*/ 10371 w 2766336"/>
              <a:gd name="connsiteY114" fmla="*/ 1074250 h 1573123"/>
              <a:gd name="connsiteX115" fmla="*/ 11213 w 2766336"/>
              <a:gd name="connsiteY115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98638 w 2766336"/>
              <a:gd name="connsiteY48" fmla="*/ 1450487 h 1573123"/>
              <a:gd name="connsiteX49" fmla="*/ 1353395 w 2766336"/>
              <a:gd name="connsiteY49" fmla="*/ 1388575 h 1573123"/>
              <a:gd name="connsiteX50" fmla="*/ 1308153 w 2766336"/>
              <a:gd name="connsiteY50" fmla="*/ 1355237 h 1573123"/>
              <a:gd name="connsiteX51" fmla="*/ 1329584 w 2766336"/>
              <a:gd name="connsiteY51" fmla="*/ 1338568 h 1573123"/>
              <a:gd name="connsiteX52" fmla="*/ 1351015 w 2766336"/>
              <a:gd name="connsiteY52" fmla="*/ 1298087 h 1573123"/>
              <a:gd name="connsiteX53" fmla="*/ 1298628 w 2766336"/>
              <a:gd name="connsiteY53" fmla="*/ 1288562 h 1573123"/>
              <a:gd name="connsiteX54" fmla="*/ 1222428 w 2766336"/>
              <a:gd name="connsiteY54" fmla="*/ 1245700 h 1573123"/>
              <a:gd name="connsiteX55" fmla="*/ 1179563 w 2766336"/>
              <a:gd name="connsiteY55" fmla="*/ 1226650 h 1573123"/>
              <a:gd name="connsiteX56" fmla="*/ 1170040 w 2766336"/>
              <a:gd name="connsiteY56" fmla="*/ 1226650 h 1573123"/>
              <a:gd name="connsiteX57" fmla="*/ 1158134 w 2766336"/>
              <a:gd name="connsiteY57" fmla="*/ 1162356 h 1573123"/>
              <a:gd name="connsiteX58" fmla="*/ 1170040 w 2766336"/>
              <a:gd name="connsiteY58" fmla="*/ 1098062 h 1573123"/>
              <a:gd name="connsiteX59" fmla="*/ 1139084 w 2766336"/>
              <a:gd name="connsiteY59" fmla="*/ 1064725 h 1573123"/>
              <a:gd name="connsiteX60" fmla="*/ 1086697 w 2766336"/>
              <a:gd name="connsiteY60" fmla="*/ 1040912 h 1573123"/>
              <a:gd name="connsiteX61" fmla="*/ 1112890 w 2766336"/>
              <a:gd name="connsiteY61" fmla="*/ 1017100 h 1573123"/>
              <a:gd name="connsiteX62" fmla="*/ 1158134 w 2766336"/>
              <a:gd name="connsiteY62" fmla="*/ 1021862 h 1573123"/>
              <a:gd name="connsiteX63" fmla="*/ 1153372 w 2766336"/>
              <a:gd name="connsiteY63" fmla="*/ 974237 h 1573123"/>
              <a:gd name="connsiteX64" fmla="*/ 1124797 w 2766336"/>
              <a:gd name="connsiteY64" fmla="*/ 969475 h 1573123"/>
              <a:gd name="connsiteX65" fmla="*/ 1129559 w 2766336"/>
              <a:gd name="connsiteY65" fmla="*/ 921850 h 1573123"/>
              <a:gd name="connsiteX66" fmla="*/ 1098603 w 2766336"/>
              <a:gd name="connsiteY66" fmla="*/ 907562 h 1573123"/>
              <a:gd name="connsiteX67" fmla="*/ 1100984 w 2766336"/>
              <a:gd name="connsiteY67" fmla="*/ 871843 h 1573123"/>
              <a:gd name="connsiteX68" fmla="*/ 1053359 w 2766336"/>
              <a:gd name="connsiteY68" fmla="*/ 857556 h 1573123"/>
              <a:gd name="connsiteX69" fmla="*/ 1034309 w 2766336"/>
              <a:gd name="connsiteY69" fmla="*/ 878987 h 1573123"/>
              <a:gd name="connsiteX70" fmla="*/ 1005732 w 2766336"/>
              <a:gd name="connsiteY70" fmla="*/ 881368 h 1573123"/>
              <a:gd name="connsiteX71" fmla="*/ 955728 w 2766336"/>
              <a:gd name="connsiteY71" fmla="*/ 886131 h 1573123"/>
              <a:gd name="connsiteX72" fmla="*/ 924772 w 2766336"/>
              <a:gd name="connsiteY72" fmla="*/ 907562 h 1573123"/>
              <a:gd name="connsiteX73" fmla="*/ 924772 w 2766336"/>
              <a:gd name="connsiteY73" fmla="*/ 876606 h 1573123"/>
              <a:gd name="connsiteX74" fmla="*/ 884290 w 2766336"/>
              <a:gd name="connsiteY74" fmla="*/ 871843 h 1573123"/>
              <a:gd name="connsiteX75" fmla="*/ 891432 w 2766336"/>
              <a:gd name="connsiteY75" fmla="*/ 893275 h 1573123"/>
              <a:gd name="connsiteX76" fmla="*/ 886672 w 2766336"/>
              <a:gd name="connsiteY76" fmla="*/ 912325 h 1573123"/>
              <a:gd name="connsiteX77" fmla="*/ 800947 w 2766336"/>
              <a:gd name="connsiteY77" fmla="*/ 859936 h 1573123"/>
              <a:gd name="connsiteX78" fmla="*/ 779515 w 2766336"/>
              <a:gd name="connsiteY78" fmla="*/ 826600 h 1573123"/>
              <a:gd name="connsiteX79" fmla="*/ 791422 w 2766336"/>
              <a:gd name="connsiteY79" fmla="*/ 786117 h 1573123"/>
              <a:gd name="connsiteX80" fmla="*/ 760465 w 2766336"/>
              <a:gd name="connsiteY80" fmla="*/ 781356 h 1573123"/>
              <a:gd name="connsiteX81" fmla="*/ 712840 w 2766336"/>
              <a:gd name="connsiteY81" fmla="*/ 795643 h 1573123"/>
              <a:gd name="connsiteX82" fmla="*/ 703315 w 2766336"/>
              <a:gd name="connsiteY82" fmla="*/ 809931 h 1573123"/>
              <a:gd name="connsiteX83" fmla="*/ 679503 w 2766336"/>
              <a:gd name="connsiteY83" fmla="*/ 826600 h 1573123"/>
              <a:gd name="connsiteX84" fmla="*/ 672359 w 2766336"/>
              <a:gd name="connsiteY84" fmla="*/ 843268 h 1573123"/>
              <a:gd name="connsiteX85" fmla="*/ 631878 w 2766336"/>
              <a:gd name="connsiteY85" fmla="*/ 876606 h 1573123"/>
              <a:gd name="connsiteX86" fmla="*/ 634257 w 2766336"/>
              <a:gd name="connsiteY86" fmla="*/ 898037 h 1573123"/>
              <a:gd name="connsiteX87" fmla="*/ 648547 w 2766336"/>
              <a:gd name="connsiteY87" fmla="*/ 917087 h 1573123"/>
              <a:gd name="connsiteX88" fmla="*/ 572347 w 2766336"/>
              <a:gd name="connsiteY88" fmla="*/ 902800 h 1573123"/>
              <a:gd name="connsiteX89" fmla="*/ 539009 w 2766336"/>
              <a:gd name="connsiteY89" fmla="*/ 907562 h 1573123"/>
              <a:gd name="connsiteX90" fmla="*/ 586632 w 2766336"/>
              <a:gd name="connsiteY90" fmla="*/ 938518 h 1573123"/>
              <a:gd name="connsiteX91" fmla="*/ 610447 w 2766336"/>
              <a:gd name="connsiteY91" fmla="*/ 950425 h 1573123"/>
              <a:gd name="connsiteX92" fmla="*/ 636640 w 2766336"/>
              <a:gd name="connsiteY92" fmla="*/ 1002812 h 1573123"/>
              <a:gd name="connsiteX93" fmla="*/ 569963 w 2766336"/>
              <a:gd name="connsiteY93" fmla="*/ 1019481 h 1573123"/>
              <a:gd name="connsiteX94" fmla="*/ 548534 w 2766336"/>
              <a:gd name="connsiteY94" fmla="*/ 1031387 h 1573123"/>
              <a:gd name="connsiteX95" fmla="*/ 524720 w 2766336"/>
              <a:gd name="connsiteY95" fmla="*/ 1002812 h 1573123"/>
              <a:gd name="connsiteX96" fmla="*/ 500907 w 2766336"/>
              <a:gd name="connsiteY96" fmla="*/ 971856 h 1573123"/>
              <a:gd name="connsiteX97" fmla="*/ 503288 w 2766336"/>
              <a:gd name="connsiteY97" fmla="*/ 933756 h 1573123"/>
              <a:gd name="connsiteX98" fmla="*/ 500907 w 2766336"/>
              <a:gd name="connsiteY98" fmla="*/ 914706 h 1573123"/>
              <a:gd name="connsiteX99" fmla="*/ 519957 w 2766336"/>
              <a:gd name="connsiteY99" fmla="*/ 881368 h 1573123"/>
              <a:gd name="connsiteX100" fmla="*/ 479477 w 2766336"/>
              <a:gd name="connsiteY100" fmla="*/ 890893 h 1573123"/>
              <a:gd name="connsiteX101" fmla="*/ 450901 w 2766336"/>
              <a:gd name="connsiteY101" fmla="*/ 952806 h 1573123"/>
              <a:gd name="connsiteX102" fmla="*/ 443757 w 2766336"/>
              <a:gd name="connsiteY102" fmla="*/ 976618 h 1573123"/>
              <a:gd name="connsiteX103" fmla="*/ 412801 w 2766336"/>
              <a:gd name="connsiteY103" fmla="*/ 993287 h 1573123"/>
              <a:gd name="connsiteX104" fmla="*/ 365176 w 2766336"/>
              <a:gd name="connsiteY104" fmla="*/ 990906 h 1573123"/>
              <a:gd name="connsiteX105" fmla="*/ 358032 w 2766336"/>
              <a:gd name="connsiteY105" fmla="*/ 1007575 h 1573123"/>
              <a:gd name="connsiteX106" fmla="*/ 358032 w 2766336"/>
              <a:gd name="connsiteY106" fmla="*/ 1055200 h 1573123"/>
              <a:gd name="connsiteX107" fmla="*/ 298501 w 2766336"/>
              <a:gd name="connsiteY107" fmla="*/ 1059962 h 1573123"/>
              <a:gd name="connsiteX108" fmla="*/ 236588 w 2766336"/>
              <a:gd name="connsiteY108" fmla="*/ 1093300 h 1573123"/>
              <a:gd name="connsiteX109" fmla="*/ 238970 w 2766336"/>
              <a:gd name="connsiteY109" fmla="*/ 1121875 h 1573123"/>
              <a:gd name="connsiteX110" fmla="*/ 186583 w 2766336"/>
              <a:gd name="connsiteY110" fmla="*/ 1109968 h 1573123"/>
              <a:gd name="connsiteX111" fmla="*/ 153245 w 2766336"/>
              <a:gd name="connsiteY111" fmla="*/ 1117112 h 1573123"/>
              <a:gd name="connsiteX112" fmla="*/ 108001 w 2766336"/>
              <a:gd name="connsiteY112" fmla="*/ 1098062 h 1573123"/>
              <a:gd name="connsiteX113" fmla="*/ 91333 w 2766336"/>
              <a:gd name="connsiteY113" fmla="*/ 1098062 h 1573123"/>
              <a:gd name="connsiteX114" fmla="*/ 7989 w 2766336"/>
              <a:gd name="connsiteY114" fmla="*/ 1121875 h 1573123"/>
              <a:gd name="connsiteX115" fmla="*/ 10371 w 2766336"/>
              <a:gd name="connsiteY115" fmla="*/ 1074250 h 1573123"/>
              <a:gd name="connsiteX116" fmla="*/ 11213 w 2766336"/>
              <a:gd name="connsiteY116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462934 w 2766336"/>
              <a:gd name="connsiteY44" fmla="*/ 1379050 h 1573123"/>
              <a:gd name="connsiteX45" fmla="*/ 1472459 w 2766336"/>
              <a:gd name="connsiteY45" fmla="*/ 1429056 h 1573123"/>
              <a:gd name="connsiteX46" fmla="*/ 1441501 w 2766336"/>
              <a:gd name="connsiteY46" fmla="*/ 1443343 h 1573123"/>
              <a:gd name="connsiteX47" fmla="*/ 1415309 w 2766336"/>
              <a:gd name="connsiteY47" fmla="*/ 1457630 h 1573123"/>
              <a:gd name="connsiteX48" fmla="*/ 1398638 w 2766336"/>
              <a:gd name="connsiteY48" fmla="*/ 1450487 h 1573123"/>
              <a:gd name="connsiteX49" fmla="*/ 1353395 w 2766336"/>
              <a:gd name="connsiteY49" fmla="*/ 1388575 h 1573123"/>
              <a:gd name="connsiteX50" fmla="*/ 1308153 w 2766336"/>
              <a:gd name="connsiteY50" fmla="*/ 1355237 h 1573123"/>
              <a:gd name="connsiteX51" fmla="*/ 1329584 w 2766336"/>
              <a:gd name="connsiteY51" fmla="*/ 1338568 h 1573123"/>
              <a:gd name="connsiteX52" fmla="*/ 1351015 w 2766336"/>
              <a:gd name="connsiteY52" fmla="*/ 1298087 h 1573123"/>
              <a:gd name="connsiteX53" fmla="*/ 1336726 w 2766336"/>
              <a:gd name="connsiteY53" fmla="*/ 1286181 h 1573123"/>
              <a:gd name="connsiteX54" fmla="*/ 1298628 w 2766336"/>
              <a:gd name="connsiteY54" fmla="*/ 1288562 h 1573123"/>
              <a:gd name="connsiteX55" fmla="*/ 1222428 w 2766336"/>
              <a:gd name="connsiteY55" fmla="*/ 1245700 h 1573123"/>
              <a:gd name="connsiteX56" fmla="*/ 1179563 w 2766336"/>
              <a:gd name="connsiteY56" fmla="*/ 1226650 h 1573123"/>
              <a:gd name="connsiteX57" fmla="*/ 1170040 w 2766336"/>
              <a:gd name="connsiteY57" fmla="*/ 1226650 h 1573123"/>
              <a:gd name="connsiteX58" fmla="*/ 1158134 w 2766336"/>
              <a:gd name="connsiteY58" fmla="*/ 1162356 h 1573123"/>
              <a:gd name="connsiteX59" fmla="*/ 1170040 w 2766336"/>
              <a:gd name="connsiteY59" fmla="*/ 1098062 h 1573123"/>
              <a:gd name="connsiteX60" fmla="*/ 1139084 w 2766336"/>
              <a:gd name="connsiteY60" fmla="*/ 1064725 h 1573123"/>
              <a:gd name="connsiteX61" fmla="*/ 1086697 w 2766336"/>
              <a:gd name="connsiteY61" fmla="*/ 1040912 h 1573123"/>
              <a:gd name="connsiteX62" fmla="*/ 1112890 w 2766336"/>
              <a:gd name="connsiteY62" fmla="*/ 1017100 h 1573123"/>
              <a:gd name="connsiteX63" fmla="*/ 1158134 w 2766336"/>
              <a:gd name="connsiteY63" fmla="*/ 1021862 h 1573123"/>
              <a:gd name="connsiteX64" fmla="*/ 1153372 w 2766336"/>
              <a:gd name="connsiteY64" fmla="*/ 974237 h 1573123"/>
              <a:gd name="connsiteX65" fmla="*/ 1124797 w 2766336"/>
              <a:gd name="connsiteY65" fmla="*/ 969475 h 1573123"/>
              <a:gd name="connsiteX66" fmla="*/ 1129559 w 2766336"/>
              <a:gd name="connsiteY66" fmla="*/ 921850 h 1573123"/>
              <a:gd name="connsiteX67" fmla="*/ 1098603 w 2766336"/>
              <a:gd name="connsiteY67" fmla="*/ 907562 h 1573123"/>
              <a:gd name="connsiteX68" fmla="*/ 1100984 w 2766336"/>
              <a:gd name="connsiteY68" fmla="*/ 871843 h 1573123"/>
              <a:gd name="connsiteX69" fmla="*/ 1053359 w 2766336"/>
              <a:gd name="connsiteY69" fmla="*/ 857556 h 1573123"/>
              <a:gd name="connsiteX70" fmla="*/ 1034309 w 2766336"/>
              <a:gd name="connsiteY70" fmla="*/ 878987 h 1573123"/>
              <a:gd name="connsiteX71" fmla="*/ 1005732 w 2766336"/>
              <a:gd name="connsiteY71" fmla="*/ 881368 h 1573123"/>
              <a:gd name="connsiteX72" fmla="*/ 955728 w 2766336"/>
              <a:gd name="connsiteY72" fmla="*/ 886131 h 1573123"/>
              <a:gd name="connsiteX73" fmla="*/ 924772 w 2766336"/>
              <a:gd name="connsiteY73" fmla="*/ 907562 h 1573123"/>
              <a:gd name="connsiteX74" fmla="*/ 924772 w 2766336"/>
              <a:gd name="connsiteY74" fmla="*/ 876606 h 1573123"/>
              <a:gd name="connsiteX75" fmla="*/ 884290 w 2766336"/>
              <a:gd name="connsiteY75" fmla="*/ 871843 h 1573123"/>
              <a:gd name="connsiteX76" fmla="*/ 891432 w 2766336"/>
              <a:gd name="connsiteY76" fmla="*/ 893275 h 1573123"/>
              <a:gd name="connsiteX77" fmla="*/ 886672 w 2766336"/>
              <a:gd name="connsiteY77" fmla="*/ 912325 h 1573123"/>
              <a:gd name="connsiteX78" fmla="*/ 800947 w 2766336"/>
              <a:gd name="connsiteY78" fmla="*/ 859936 h 1573123"/>
              <a:gd name="connsiteX79" fmla="*/ 779515 w 2766336"/>
              <a:gd name="connsiteY79" fmla="*/ 826600 h 1573123"/>
              <a:gd name="connsiteX80" fmla="*/ 791422 w 2766336"/>
              <a:gd name="connsiteY80" fmla="*/ 786117 h 1573123"/>
              <a:gd name="connsiteX81" fmla="*/ 760465 w 2766336"/>
              <a:gd name="connsiteY81" fmla="*/ 781356 h 1573123"/>
              <a:gd name="connsiteX82" fmla="*/ 712840 w 2766336"/>
              <a:gd name="connsiteY82" fmla="*/ 795643 h 1573123"/>
              <a:gd name="connsiteX83" fmla="*/ 703315 w 2766336"/>
              <a:gd name="connsiteY83" fmla="*/ 809931 h 1573123"/>
              <a:gd name="connsiteX84" fmla="*/ 679503 w 2766336"/>
              <a:gd name="connsiteY84" fmla="*/ 826600 h 1573123"/>
              <a:gd name="connsiteX85" fmla="*/ 672359 w 2766336"/>
              <a:gd name="connsiteY85" fmla="*/ 843268 h 1573123"/>
              <a:gd name="connsiteX86" fmla="*/ 631878 w 2766336"/>
              <a:gd name="connsiteY86" fmla="*/ 876606 h 1573123"/>
              <a:gd name="connsiteX87" fmla="*/ 634257 w 2766336"/>
              <a:gd name="connsiteY87" fmla="*/ 898037 h 1573123"/>
              <a:gd name="connsiteX88" fmla="*/ 648547 w 2766336"/>
              <a:gd name="connsiteY88" fmla="*/ 917087 h 1573123"/>
              <a:gd name="connsiteX89" fmla="*/ 572347 w 2766336"/>
              <a:gd name="connsiteY89" fmla="*/ 902800 h 1573123"/>
              <a:gd name="connsiteX90" fmla="*/ 539009 w 2766336"/>
              <a:gd name="connsiteY90" fmla="*/ 907562 h 1573123"/>
              <a:gd name="connsiteX91" fmla="*/ 586632 w 2766336"/>
              <a:gd name="connsiteY91" fmla="*/ 938518 h 1573123"/>
              <a:gd name="connsiteX92" fmla="*/ 610447 w 2766336"/>
              <a:gd name="connsiteY92" fmla="*/ 950425 h 1573123"/>
              <a:gd name="connsiteX93" fmla="*/ 636640 w 2766336"/>
              <a:gd name="connsiteY93" fmla="*/ 1002812 h 1573123"/>
              <a:gd name="connsiteX94" fmla="*/ 569963 w 2766336"/>
              <a:gd name="connsiteY94" fmla="*/ 1019481 h 1573123"/>
              <a:gd name="connsiteX95" fmla="*/ 548534 w 2766336"/>
              <a:gd name="connsiteY95" fmla="*/ 1031387 h 1573123"/>
              <a:gd name="connsiteX96" fmla="*/ 524720 w 2766336"/>
              <a:gd name="connsiteY96" fmla="*/ 1002812 h 1573123"/>
              <a:gd name="connsiteX97" fmla="*/ 500907 w 2766336"/>
              <a:gd name="connsiteY97" fmla="*/ 971856 h 1573123"/>
              <a:gd name="connsiteX98" fmla="*/ 503288 w 2766336"/>
              <a:gd name="connsiteY98" fmla="*/ 933756 h 1573123"/>
              <a:gd name="connsiteX99" fmla="*/ 500907 w 2766336"/>
              <a:gd name="connsiteY99" fmla="*/ 914706 h 1573123"/>
              <a:gd name="connsiteX100" fmla="*/ 519957 w 2766336"/>
              <a:gd name="connsiteY100" fmla="*/ 881368 h 1573123"/>
              <a:gd name="connsiteX101" fmla="*/ 479477 w 2766336"/>
              <a:gd name="connsiteY101" fmla="*/ 890893 h 1573123"/>
              <a:gd name="connsiteX102" fmla="*/ 450901 w 2766336"/>
              <a:gd name="connsiteY102" fmla="*/ 952806 h 1573123"/>
              <a:gd name="connsiteX103" fmla="*/ 443757 w 2766336"/>
              <a:gd name="connsiteY103" fmla="*/ 976618 h 1573123"/>
              <a:gd name="connsiteX104" fmla="*/ 412801 w 2766336"/>
              <a:gd name="connsiteY104" fmla="*/ 993287 h 1573123"/>
              <a:gd name="connsiteX105" fmla="*/ 365176 w 2766336"/>
              <a:gd name="connsiteY105" fmla="*/ 990906 h 1573123"/>
              <a:gd name="connsiteX106" fmla="*/ 358032 w 2766336"/>
              <a:gd name="connsiteY106" fmla="*/ 1007575 h 1573123"/>
              <a:gd name="connsiteX107" fmla="*/ 358032 w 2766336"/>
              <a:gd name="connsiteY107" fmla="*/ 1055200 h 1573123"/>
              <a:gd name="connsiteX108" fmla="*/ 298501 w 2766336"/>
              <a:gd name="connsiteY108" fmla="*/ 1059962 h 1573123"/>
              <a:gd name="connsiteX109" fmla="*/ 236588 w 2766336"/>
              <a:gd name="connsiteY109" fmla="*/ 1093300 h 1573123"/>
              <a:gd name="connsiteX110" fmla="*/ 238970 w 2766336"/>
              <a:gd name="connsiteY110" fmla="*/ 1121875 h 1573123"/>
              <a:gd name="connsiteX111" fmla="*/ 186583 w 2766336"/>
              <a:gd name="connsiteY111" fmla="*/ 1109968 h 1573123"/>
              <a:gd name="connsiteX112" fmla="*/ 153245 w 2766336"/>
              <a:gd name="connsiteY112" fmla="*/ 1117112 h 1573123"/>
              <a:gd name="connsiteX113" fmla="*/ 108001 w 2766336"/>
              <a:gd name="connsiteY113" fmla="*/ 1098062 h 1573123"/>
              <a:gd name="connsiteX114" fmla="*/ 91333 w 2766336"/>
              <a:gd name="connsiteY114" fmla="*/ 1098062 h 1573123"/>
              <a:gd name="connsiteX115" fmla="*/ 7989 w 2766336"/>
              <a:gd name="connsiteY115" fmla="*/ 1121875 h 1573123"/>
              <a:gd name="connsiteX116" fmla="*/ 10371 w 2766336"/>
              <a:gd name="connsiteY116" fmla="*/ 1074250 h 1573123"/>
              <a:gd name="connsiteX117" fmla="*/ 11213 w 2766336"/>
              <a:gd name="connsiteY117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462934 w 2766336"/>
              <a:gd name="connsiteY45" fmla="*/ 1379050 h 1573123"/>
              <a:gd name="connsiteX46" fmla="*/ 1472459 w 2766336"/>
              <a:gd name="connsiteY46" fmla="*/ 1429056 h 1573123"/>
              <a:gd name="connsiteX47" fmla="*/ 1441501 w 2766336"/>
              <a:gd name="connsiteY47" fmla="*/ 1443343 h 1573123"/>
              <a:gd name="connsiteX48" fmla="*/ 1415309 w 2766336"/>
              <a:gd name="connsiteY48" fmla="*/ 1457630 h 1573123"/>
              <a:gd name="connsiteX49" fmla="*/ 1398638 w 2766336"/>
              <a:gd name="connsiteY49" fmla="*/ 1450487 h 1573123"/>
              <a:gd name="connsiteX50" fmla="*/ 1353395 w 2766336"/>
              <a:gd name="connsiteY50" fmla="*/ 1388575 h 1573123"/>
              <a:gd name="connsiteX51" fmla="*/ 1308153 w 2766336"/>
              <a:gd name="connsiteY51" fmla="*/ 1355237 h 1573123"/>
              <a:gd name="connsiteX52" fmla="*/ 1329584 w 2766336"/>
              <a:gd name="connsiteY52" fmla="*/ 1338568 h 1573123"/>
              <a:gd name="connsiteX53" fmla="*/ 1351015 w 2766336"/>
              <a:gd name="connsiteY53" fmla="*/ 1298087 h 1573123"/>
              <a:gd name="connsiteX54" fmla="*/ 1336726 w 2766336"/>
              <a:gd name="connsiteY54" fmla="*/ 1286181 h 1573123"/>
              <a:gd name="connsiteX55" fmla="*/ 1298628 w 2766336"/>
              <a:gd name="connsiteY55" fmla="*/ 1288562 h 1573123"/>
              <a:gd name="connsiteX56" fmla="*/ 1222428 w 2766336"/>
              <a:gd name="connsiteY56" fmla="*/ 1245700 h 1573123"/>
              <a:gd name="connsiteX57" fmla="*/ 1179563 w 2766336"/>
              <a:gd name="connsiteY57" fmla="*/ 1226650 h 1573123"/>
              <a:gd name="connsiteX58" fmla="*/ 1170040 w 2766336"/>
              <a:gd name="connsiteY58" fmla="*/ 1226650 h 1573123"/>
              <a:gd name="connsiteX59" fmla="*/ 1158134 w 2766336"/>
              <a:gd name="connsiteY59" fmla="*/ 1162356 h 1573123"/>
              <a:gd name="connsiteX60" fmla="*/ 1170040 w 2766336"/>
              <a:gd name="connsiteY60" fmla="*/ 1098062 h 1573123"/>
              <a:gd name="connsiteX61" fmla="*/ 1139084 w 2766336"/>
              <a:gd name="connsiteY61" fmla="*/ 1064725 h 1573123"/>
              <a:gd name="connsiteX62" fmla="*/ 1086697 w 2766336"/>
              <a:gd name="connsiteY62" fmla="*/ 1040912 h 1573123"/>
              <a:gd name="connsiteX63" fmla="*/ 1112890 w 2766336"/>
              <a:gd name="connsiteY63" fmla="*/ 1017100 h 1573123"/>
              <a:gd name="connsiteX64" fmla="*/ 1158134 w 2766336"/>
              <a:gd name="connsiteY64" fmla="*/ 1021862 h 1573123"/>
              <a:gd name="connsiteX65" fmla="*/ 1153372 w 2766336"/>
              <a:gd name="connsiteY65" fmla="*/ 974237 h 1573123"/>
              <a:gd name="connsiteX66" fmla="*/ 1124797 w 2766336"/>
              <a:gd name="connsiteY66" fmla="*/ 969475 h 1573123"/>
              <a:gd name="connsiteX67" fmla="*/ 1129559 w 2766336"/>
              <a:gd name="connsiteY67" fmla="*/ 921850 h 1573123"/>
              <a:gd name="connsiteX68" fmla="*/ 1098603 w 2766336"/>
              <a:gd name="connsiteY68" fmla="*/ 907562 h 1573123"/>
              <a:gd name="connsiteX69" fmla="*/ 1100984 w 2766336"/>
              <a:gd name="connsiteY69" fmla="*/ 871843 h 1573123"/>
              <a:gd name="connsiteX70" fmla="*/ 1053359 w 2766336"/>
              <a:gd name="connsiteY70" fmla="*/ 857556 h 1573123"/>
              <a:gd name="connsiteX71" fmla="*/ 1034309 w 2766336"/>
              <a:gd name="connsiteY71" fmla="*/ 878987 h 1573123"/>
              <a:gd name="connsiteX72" fmla="*/ 1005732 w 2766336"/>
              <a:gd name="connsiteY72" fmla="*/ 881368 h 1573123"/>
              <a:gd name="connsiteX73" fmla="*/ 955728 w 2766336"/>
              <a:gd name="connsiteY73" fmla="*/ 886131 h 1573123"/>
              <a:gd name="connsiteX74" fmla="*/ 924772 w 2766336"/>
              <a:gd name="connsiteY74" fmla="*/ 907562 h 1573123"/>
              <a:gd name="connsiteX75" fmla="*/ 924772 w 2766336"/>
              <a:gd name="connsiteY75" fmla="*/ 876606 h 1573123"/>
              <a:gd name="connsiteX76" fmla="*/ 884290 w 2766336"/>
              <a:gd name="connsiteY76" fmla="*/ 871843 h 1573123"/>
              <a:gd name="connsiteX77" fmla="*/ 891432 w 2766336"/>
              <a:gd name="connsiteY77" fmla="*/ 893275 h 1573123"/>
              <a:gd name="connsiteX78" fmla="*/ 886672 w 2766336"/>
              <a:gd name="connsiteY78" fmla="*/ 912325 h 1573123"/>
              <a:gd name="connsiteX79" fmla="*/ 800947 w 2766336"/>
              <a:gd name="connsiteY79" fmla="*/ 859936 h 1573123"/>
              <a:gd name="connsiteX80" fmla="*/ 779515 w 2766336"/>
              <a:gd name="connsiteY80" fmla="*/ 826600 h 1573123"/>
              <a:gd name="connsiteX81" fmla="*/ 791422 w 2766336"/>
              <a:gd name="connsiteY81" fmla="*/ 786117 h 1573123"/>
              <a:gd name="connsiteX82" fmla="*/ 760465 w 2766336"/>
              <a:gd name="connsiteY82" fmla="*/ 781356 h 1573123"/>
              <a:gd name="connsiteX83" fmla="*/ 712840 w 2766336"/>
              <a:gd name="connsiteY83" fmla="*/ 795643 h 1573123"/>
              <a:gd name="connsiteX84" fmla="*/ 703315 w 2766336"/>
              <a:gd name="connsiteY84" fmla="*/ 809931 h 1573123"/>
              <a:gd name="connsiteX85" fmla="*/ 679503 w 2766336"/>
              <a:gd name="connsiteY85" fmla="*/ 826600 h 1573123"/>
              <a:gd name="connsiteX86" fmla="*/ 672359 w 2766336"/>
              <a:gd name="connsiteY86" fmla="*/ 843268 h 1573123"/>
              <a:gd name="connsiteX87" fmla="*/ 631878 w 2766336"/>
              <a:gd name="connsiteY87" fmla="*/ 876606 h 1573123"/>
              <a:gd name="connsiteX88" fmla="*/ 634257 w 2766336"/>
              <a:gd name="connsiteY88" fmla="*/ 898037 h 1573123"/>
              <a:gd name="connsiteX89" fmla="*/ 648547 w 2766336"/>
              <a:gd name="connsiteY89" fmla="*/ 917087 h 1573123"/>
              <a:gd name="connsiteX90" fmla="*/ 572347 w 2766336"/>
              <a:gd name="connsiteY90" fmla="*/ 902800 h 1573123"/>
              <a:gd name="connsiteX91" fmla="*/ 539009 w 2766336"/>
              <a:gd name="connsiteY91" fmla="*/ 907562 h 1573123"/>
              <a:gd name="connsiteX92" fmla="*/ 586632 w 2766336"/>
              <a:gd name="connsiteY92" fmla="*/ 938518 h 1573123"/>
              <a:gd name="connsiteX93" fmla="*/ 610447 w 2766336"/>
              <a:gd name="connsiteY93" fmla="*/ 950425 h 1573123"/>
              <a:gd name="connsiteX94" fmla="*/ 636640 w 2766336"/>
              <a:gd name="connsiteY94" fmla="*/ 1002812 h 1573123"/>
              <a:gd name="connsiteX95" fmla="*/ 569963 w 2766336"/>
              <a:gd name="connsiteY95" fmla="*/ 1019481 h 1573123"/>
              <a:gd name="connsiteX96" fmla="*/ 548534 w 2766336"/>
              <a:gd name="connsiteY96" fmla="*/ 1031387 h 1573123"/>
              <a:gd name="connsiteX97" fmla="*/ 524720 w 2766336"/>
              <a:gd name="connsiteY97" fmla="*/ 1002812 h 1573123"/>
              <a:gd name="connsiteX98" fmla="*/ 500907 w 2766336"/>
              <a:gd name="connsiteY98" fmla="*/ 971856 h 1573123"/>
              <a:gd name="connsiteX99" fmla="*/ 503288 w 2766336"/>
              <a:gd name="connsiteY99" fmla="*/ 933756 h 1573123"/>
              <a:gd name="connsiteX100" fmla="*/ 500907 w 2766336"/>
              <a:gd name="connsiteY100" fmla="*/ 914706 h 1573123"/>
              <a:gd name="connsiteX101" fmla="*/ 519957 w 2766336"/>
              <a:gd name="connsiteY101" fmla="*/ 881368 h 1573123"/>
              <a:gd name="connsiteX102" fmla="*/ 479477 w 2766336"/>
              <a:gd name="connsiteY102" fmla="*/ 890893 h 1573123"/>
              <a:gd name="connsiteX103" fmla="*/ 450901 w 2766336"/>
              <a:gd name="connsiteY103" fmla="*/ 952806 h 1573123"/>
              <a:gd name="connsiteX104" fmla="*/ 443757 w 2766336"/>
              <a:gd name="connsiteY104" fmla="*/ 976618 h 1573123"/>
              <a:gd name="connsiteX105" fmla="*/ 412801 w 2766336"/>
              <a:gd name="connsiteY105" fmla="*/ 993287 h 1573123"/>
              <a:gd name="connsiteX106" fmla="*/ 365176 w 2766336"/>
              <a:gd name="connsiteY106" fmla="*/ 990906 h 1573123"/>
              <a:gd name="connsiteX107" fmla="*/ 358032 w 2766336"/>
              <a:gd name="connsiteY107" fmla="*/ 1007575 h 1573123"/>
              <a:gd name="connsiteX108" fmla="*/ 358032 w 2766336"/>
              <a:gd name="connsiteY108" fmla="*/ 1055200 h 1573123"/>
              <a:gd name="connsiteX109" fmla="*/ 298501 w 2766336"/>
              <a:gd name="connsiteY109" fmla="*/ 1059962 h 1573123"/>
              <a:gd name="connsiteX110" fmla="*/ 236588 w 2766336"/>
              <a:gd name="connsiteY110" fmla="*/ 1093300 h 1573123"/>
              <a:gd name="connsiteX111" fmla="*/ 238970 w 2766336"/>
              <a:gd name="connsiteY111" fmla="*/ 1121875 h 1573123"/>
              <a:gd name="connsiteX112" fmla="*/ 186583 w 2766336"/>
              <a:gd name="connsiteY112" fmla="*/ 1109968 h 1573123"/>
              <a:gd name="connsiteX113" fmla="*/ 153245 w 2766336"/>
              <a:gd name="connsiteY113" fmla="*/ 1117112 h 1573123"/>
              <a:gd name="connsiteX114" fmla="*/ 108001 w 2766336"/>
              <a:gd name="connsiteY114" fmla="*/ 1098062 h 1573123"/>
              <a:gd name="connsiteX115" fmla="*/ 91333 w 2766336"/>
              <a:gd name="connsiteY115" fmla="*/ 1098062 h 1573123"/>
              <a:gd name="connsiteX116" fmla="*/ 7989 w 2766336"/>
              <a:gd name="connsiteY116" fmla="*/ 1121875 h 1573123"/>
              <a:gd name="connsiteX117" fmla="*/ 10371 w 2766336"/>
              <a:gd name="connsiteY117" fmla="*/ 1074250 h 1573123"/>
              <a:gd name="connsiteX118" fmla="*/ 11213 w 2766336"/>
              <a:gd name="connsiteY118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462934 w 2766336"/>
              <a:gd name="connsiteY46" fmla="*/ 1379050 h 1573123"/>
              <a:gd name="connsiteX47" fmla="*/ 1472459 w 2766336"/>
              <a:gd name="connsiteY47" fmla="*/ 1429056 h 1573123"/>
              <a:gd name="connsiteX48" fmla="*/ 1441501 w 2766336"/>
              <a:gd name="connsiteY48" fmla="*/ 1443343 h 1573123"/>
              <a:gd name="connsiteX49" fmla="*/ 1415309 w 2766336"/>
              <a:gd name="connsiteY49" fmla="*/ 1457630 h 1573123"/>
              <a:gd name="connsiteX50" fmla="*/ 1398638 w 2766336"/>
              <a:gd name="connsiteY50" fmla="*/ 1450487 h 1573123"/>
              <a:gd name="connsiteX51" fmla="*/ 1353395 w 2766336"/>
              <a:gd name="connsiteY51" fmla="*/ 1388575 h 1573123"/>
              <a:gd name="connsiteX52" fmla="*/ 1308153 w 2766336"/>
              <a:gd name="connsiteY52" fmla="*/ 1355237 h 1573123"/>
              <a:gd name="connsiteX53" fmla="*/ 1329584 w 2766336"/>
              <a:gd name="connsiteY53" fmla="*/ 1338568 h 1573123"/>
              <a:gd name="connsiteX54" fmla="*/ 1351015 w 2766336"/>
              <a:gd name="connsiteY54" fmla="*/ 1298087 h 1573123"/>
              <a:gd name="connsiteX55" fmla="*/ 1336726 w 2766336"/>
              <a:gd name="connsiteY55" fmla="*/ 1286181 h 1573123"/>
              <a:gd name="connsiteX56" fmla="*/ 1298628 w 2766336"/>
              <a:gd name="connsiteY56" fmla="*/ 1288562 h 1573123"/>
              <a:gd name="connsiteX57" fmla="*/ 1222428 w 2766336"/>
              <a:gd name="connsiteY57" fmla="*/ 1245700 h 1573123"/>
              <a:gd name="connsiteX58" fmla="*/ 1179563 w 2766336"/>
              <a:gd name="connsiteY58" fmla="*/ 1226650 h 1573123"/>
              <a:gd name="connsiteX59" fmla="*/ 1170040 w 2766336"/>
              <a:gd name="connsiteY59" fmla="*/ 1226650 h 1573123"/>
              <a:gd name="connsiteX60" fmla="*/ 1158134 w 2766336"/>
              <a:gd name="connsiteY60" fmla="*/ 1162356 h 1573123"/>
              <a:gd name="connsiteX61" fmla="*/ 1170040 w 2766336"/>
              <a:gd name="connsiteY61" fmla="*/ 1098062 h 1573123"/>
              <a:gd name="connsiteX62" fmla="*/ 1139084 w 2766336"/>
              <a:gd name="connsiteY62" fmla="*/ 1064725 h 1573123"/>
              <a:gd name="connsiteX63" fmla="*/ 1086697 w 2766336"/>
              <a:gd name="connsiteY63" fmla="*/ 1040912 h 1573123"/>
              <a:gd name="connsiteX64" fmla="*/ 1112890 w 2766336"/>
              <a:gd name="connsiteY64" fmla="*/ 1017100 h 1573123"/>
              <a:gd name="connsiteX65" fmla="*/ 1158134 w 2766336"/>
              <a:gd name="connsiteY65" fmla="*/ 1021862 h 1573123"/>
              <a:gd name="connsiteX66" fmla="*/ 1153372 w 2766336"/>
              <a:gd name="connsiteY66" fmla="*/ 974237 h 1573123"/>
              <a:gd name="connsiteX67" fmla="*/ 1124797 w 2766336"/>
              <a:gd name="connsiteY67" fmla="*/ 969475 h 1573123"/>
              <a:gd name="connsiteX68" fmla="*/ 1129559 w 2766336"/>
              <a:gd name="connsiteY68" fmla="*/ 921850 h 1573123"/>
              <a:gd name="connsiteX69" fmla="*/ 1098603 w 2766336"/>
              <a:gd name="connsiteY69" fmla="*/ 907562 h 1573123"/>
              <a:gd name="connsiteX70" fmla="*/ 1100984 w 2766336"/>
              <a:gd name="connsiteY70" fmla="*/ 871843 h 1573123"/>
              <a:gd name="connsiteX71" fmla="*/ 1053359 w 2766336"/>
              <a:gd name="connsiteY71" fmla="*/ 857556 h 1573123"/>
              <a:gd name="connsiteX72" fmla="*/ 1034309 w 2766336"/>
              <a:gd name="connsiteY72" fmla="*/ 878987 h 1573123"/>
              <a:gd name="connsiteX73" fmla="*/ 1005732 w 2766336"/>
              <a:gd name="connsiteY73" fmla="*/ 881368 h 1573123"/>
              <a:gd name="connsiteX74" fmla="*/ 955728 w 2766336"/>
              <a:gd name="connsiteY74" fmla="*/ 886131 h 1573123"/>
              <a:gd name="connsiteX75" fmla="*/ 924772 w 2766336"/>
              <a:gd name="connsiteY75" fmla="*/ 907562 h 1573123"/>
              <a:gd name="connsiteX76" fmla="*/ 924772 w 2766336"/>
              <a:gd name="connsiteY76" fmla="*/ 876606 h 1573123"/>
              <a:gd name="connsiteX77" fmla="*/ 884290 w 2766336"/>
              <a:gd name="connsiteY77" fmla="*/ 871843 h 1573123"/>
              <a:gd name="connsiteX78" fmla="*/ 891432 w 2766336"/>
              <a:gd name="connsiteY78" fmla="*/ 893275 h 1573123"/>
              <a:gd name="connsiteX79" fmla="*/ 886672 w 2766336"/>
              <a:gd name="connsiteY79" fmla="*/ 912325 h 1573123"/>
              <a:gd name="connsiteX80" fmla="*/ 800947 w 2766336"/>
              <a:gd name="connsiteY80" fmla="*/ 859936 h 1573123"/>
              <a:gd name="connsiteX81" fmla="*/ 779515 w 2766336"/>
              <a:gd name="connsiteY81" fmla="*/ 826600 h 1573123"/>
              <a:gd name="connsiteX82" fmla="*/ 791422 w 2766336"/>
              <a:gd name="connsiteY82" fmla="*/ 786117 h 1573123"/>
              <a:gd name="connsiteX83" fmla="*/ 760465 w 2766336"/>
              <a:gd name="connsiteY83" fmla="*/ 781356 h 1573123"/>
              <a:gd name="connsiteX84" fmla="*/ 712840 w 2766336"/>
              <a:gd name="connsiteY84" fmla="*/ 795643 h 1573123"/>
              <a:gd name="connsiteX85" fmla="*/ 703315 w 2766336"/>
              <a:gd name="connsiteY85" fmla="*/ 809931 h 1573123"/>
              <a:gd name="connsiteX86" fmla="*/ 679503 w 2766336"/>
              <a:gd name="connsiteY86" fmla="*/ 826600 h 1573123"/>
              <a:gd name="connsiteX87" fmla="*/ 672359 w 2766336"/>
              <a:gd name="connsiteY87" fmla="*/ 843268 h 1573123"/>
              <a:gd name="connsiteX88" fmla="*/ 631878 w 2766336"/>
              <a:gd name="connsiteY88" fmla="*/ 876606 h 1573123"/>
              <a:gd name="connsiteX89" fmla="*/ 634257 w 2766336"/>
              <a:gd name="connsiteY89" fmla="*/ 898037 h 1573123"/>
              <a:gd name="connsiteX90" fmla="*/ 648547 w 2766336"/>
              <a:gd name="connsiteY90" fmla="*/ 917087 h 1573123"/>
              <a:gd name="connsiteX91" fmla="*/ 572347 w 2766336"/>
              <a:gd name="connsiteY91" fmla="*/ 902800 h 1573123"/>
              <a:gd name="connsiteX92" fmla="*/ 539009 w 2766336"/>
              <a:gd name="connsiteY92" fmla="*/ 907562 h 1573123"/>
              <a:gd name="connsiteX93" fmla="*/ 586632 w 2766336"/>
              <a:gd name="connsiteY93" fmla="*/ 938518 h 1573123"/>
              <a:gd name="connsiteX94" fmla="*/ 610447 w 2766336"/>
              <a:gd name="connsiteY94" fmla="*/ 950425 h 1573123"/>
              <a:gd name="connsiteX95" fmla="*/ 636640 w 2766336"/>
              <a:gd name="connsiteY95" fmla="*/ 1002812 h 1573123"/>
              <a:gd name="connsiteX96" fmla="*/ 569963 w 2766336"/>
              <a:gd name="connsiteY96" fmla="*/ 1019481 h 1573123"/>
              <a:gd name="connsiteX97" fmla="*/ 548534 w 2766336"/>
              <a:gd name="connsiteY97" fmla="*/ 1031387 h 1573123"/>
              <a:gd name="connsiteX98" fmla="*/ 524720 w 2766336"/>
              <a:gd name="connsiteY98" fmla="*/ 1002812 h 1573123"/>
              <a:gd name="connsiteX99" fmla="*/ 500907 w 2766336"/>
              <a:gd name="connsiteY99" fmla="*/ 971856 h 1573123"/>
              <a:gd name="connsiteX100" fmla="*/ 503288 w 2766336"/>
              <a:gd name="connsiteY100" fmla="*/ 933756 h 1573123"/>
              <a:gd name="connsiteX101" fmla="*/ 500907 w 2766336"/>
              <a:gd name="connsiteY101" fmla="*/ 914706 h 1573123"/>
              <a:gd name="connsiteX102" fmla="*/ 519957 w 2766336"/>
              <a:gd name="connsiteY102" fmla="*/ 881368 h 1573123"/>
              <a:gd name="connsiteX103" fmla="*/ 479477 w 2766336"/>
              <a:gd name="connsiteY103" fmla="*/ 890893 h 1573123"/>
              <a:gd name="connsiteX104" fmla="*/ 450901 w 2766336"/>
              <a:gd name="connsiteY104" fmla="*/ 952806 h 1573123"/>
              <a:gd name="connsiteX105" fmla="*/ 443757 w 2766336"/>
              <a:gd name="connsiteY105" fmla="*/ 976618 h 1573123"/>
              <a:gd name="connsiteX106" fmla="*/ 412801 w 2766336"/>
              <a:gd name="connsiteY106" fmla="*/ 993287 h 1573123"/>
              <a:gd name="connsiteX107" fmla="*/ 365176 w 2766336"/>
              <a:gd name="connsiteY107" fmla="*/ 990906 h 1573123"/>
              <a:gd name="connsiteX108" fmla="*/ 358032 w 2766336"/>
              <a:gd name="connsiteY108" fmla="*/ 1007575 h 1573123"/>
              <a:gd name="connsiteX109" fmla="*/ 358032 w 2766336"/>
              <a:gd name="connsiteY109" fmla="*/ 1055200 h 1573123"/>
              <a:gd name="connsiteX110" fmla="*/ 298501 w 2766336"/>
              <a:gd name="connsiteY110" fmla="*/ 1059962 h 1573123"/>
              <a:gd name="connsiteX111" fmla="*/ 236588 w 2766336"/>
              <a:gd name="connsiteY111" fmla="*/ 1093300 h 1573123"/>
              <a:gd name="connsiteX112" fmla="*/ 238970 w 2766336"/>
              <a:gd name="connsiteY112" fmla="*/ 1121875 h 1573123"/>
              <a:gd name="connsiteX113" fmla="*/ 186583 w 2766336"/>
              <a:gd name="connsiteY113" fmla="*/ 1109968 h 1573123"/>
              <a:gd name="connsiteX114" fmla="*/ 153245 w 2766336"/>
              <a:gd name="connsiteY114" fmla="*/ 1117112 h 1573123"/>
              <a:gd name="connsiteX115" fmla="*/ 108001 w 2766336"/>
              <a:gd name="connsiteY115" fmla="*/ 1098062 h 1573123"/>
              <a:gd name="connsiteX116" fmla="*/ 91333 w 2766336"/>
              <a:gd name="connsiteY116" fmla="*/ 1098062 h 1573123"/>
              <a:gd name="connsiteX117" fmla="*/ 7989 w 2766336"/>
              <a:gd name="connsiteY117" fmla="*/ 1121875 h 1573123"/>
              <a:gd name="connsiteX118" fmla="*/ 10371 w 2766336"/>
              <a:gd name="connsiteY118" fmla="*/ 1074250 h 1573123"/>
              <a:gd name="connsiteX119" fmla="*/ 11213 w 2766336"/>
              <a:gd name="connsiteY119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462934 w 2766336"/>
              <a:gd name="connsiteY46" fmla="*/ 1379050 h 1573123"/>
              <a:gd name="connsiteX47" fmla="*/ 1458170 w 2766336"/>
              <a:gd name="connsiteY47" fmla="*/ 1390956 h 1573123"/>
              <a:gd name="connsiteX48" fmla="*/ 1472459 w 2766336"/>
              <a:gd name="connsiteY48" fmla="*/ 1429056 h 1573123"/>
              <a:gd name="connsiteX49" fmla="*/ 1441501 w 2766336"/>
              <a:gd name="connsiteY49" fmla="*/ 1443343 h 1573123"/>
              <a:gd name="connsiteX50" fmla="*/ 1415309 w 2766336"/>
              <a:gd name="connsiteY50" fmla="*/ 1457630 h 1573123"/>
              <a:gd name="connsiteX51" fmla="*/ 1398638 w 2766336"/>
              <a:gd name="connsiteY51" fmla="*/ 1450487 h 1573123"/>
              <a:gd name="connsiteX52" fmla="*/ 1353395 w 2766336"/>
              <a:gd name="connsiteY52" fmla="*/ 1388575 h 1573123"/>
              <a:gd name="connsiteX53" fmla="*/ 1308153 w 2766336"/>
              <a:gd name="connsiteY53" fmla="*/ 1355237 h 1573123"/>
              <a:gd name="connsiteX54" fmla="*/ 1329584 w 2766336"/>
              <a:gd name="connsiteY54" fmla="*/ 1338568 h 1573123"/>
              <a:gd name="connsiteX55" fmla="*/ 1351015 w 2766336"/>
              <a:gd name="connsiteY55" fmla="*/ 1298087 h 1573123"/>
              <a:gd name="connsiteX56" fmla="*/ 1336726 w 2766336"/>
              <a:gd name="connsiteY56" fmla="*/ 1286181 h 1573123"/>
              <a:gd name="connsiteX57" fmla="*/ 1298628 w 2766336"/>
              <a:gd name="connsiteY57" fmla="*/ 1288562 h 1573123"/>
              <a:gd name="connsiteX58" fmla="*/ 1222428 w 2766336"/>
              <a:gd name="connsiteY58" fmla="*/ 1245700 h 1573123"/>
              <a:gd name="connsiteX59" fmla="*/ 1179563 w 2766336"/>
              <a:gd name="connsiteY59" fmla="*/ 1226650 h 1573123"/>
              <a:gd name="connsiteX60" fmla="*/ 1170040 w 2766336"/>
              <a:gd name="connsiteY60" fmla="*/ 1226650 h 1573123"/>
              <a:gd name="connsiteX61" fmla="*/ 1158134 w 2766336"/>
              <a:gd name="connsiteY61" fmla="*/ 1162356 h 1573123"/>
              <a:gd name="connsiteX62" fmla="*/ 1170040 w 2766336"/>
              <a:gd name="connsiteY62" fmla="*/ 1098062 h 1573123"/>
              <a:gd name="connsiteX63" fmla="*/ 1139084 w 2766336"/>
              <a:gd name="connsiteY63" fmla="*/ 1064725 h 1573123"/>
              <a:gd name="connsiteX64" fmla="*/ 1086697 w 2766336"/>
              <a:gd name="connsiteY64" fmla="*/ 1040912 h 1573123"/>
              <a:gd name="connsiteX65" fmla="*/ 1112890 w 2766336"/>
              <a:gd name="connsiteY65" fmla="*/ 1017100 h 1573123"/>
              <a:gd name="connsiteX66" fmla="*/ 1158134 w 2766336"/>
              <a:gd name="connsiteY66" fmla="*/ 1021862 h 1573123"/>
              <a:gd name="connsiteX67" fmla="*/ 1153372 w 2766336"/>
              <a:gd name="connsiteY67" fmla="*/ 974237 h 1573123"/>
              <a:gd name="connsiteX68" fmla="*/ 1124797 w 2766336"/>
              <a:gd name="connsiteY68" fmla="*/ 969475 h 1573123"/>
              <a:gd name="connsiteX69" fmla="*/ 1129559 w 2766336"/>
              <a:gd name="connsiteY69" fmla="*/ 921850 h 1573123"/>
              <a:gd name="connsiteX70" fmla="*/ 1098603 w 2766336"/>
              <a:gd name="connsiteY70" fmla="*/ 907562 h 1573123"/>
              <a:gd name="connsiteX71" fmla="*/ 1100984 w 2766336"/>
              <a:gd name="connsiteY71" fmla="*/ 871843 h 1573123"/>
              <a:gd name="connsiteX72" fmla="*/ 1053359 w 2766336"/>
              <a:gd name="connsiteY72" fmla="*/ 857556 h 1573123"/>
              <a:gd name="connsiteX73" fmla="*/ 1034309 w 2766336"/>
              <a:gd name="connsiteY73" fmla="*/ 878987 h 1573123"/>
              <a:gd name="connsiteX74" fmla="*/ 1005732 w 2766336"/>
              <a:gd name="connsiteY74" fmla="*/ 881368 h 1573123"/>
              <a:gd name="connsiteX75" fmla="*/ 955728 w 2766336"/>
              <a:gd name="connsiteY75" fmla="*/ 886131 h 1573123"/>
              <a:gd name="connsiteX76" fmla="*/ 924772 w 2766336"/>
              <a:gd name="connsiteY76" fmla="*/ 907562 h 1573123"/>
              <a:gd name="connsiteX77" fmla="*/ 924772 w 2766336"/>
              <a:gd name="connsiteY77" fmla="*/ 876606 h 1573123"/>
              <a:gd name="connsiteX78" fmla="*/ 884290 w 2766336"/>
              <a:gd name="connsiteY78" fmla="*/ 871843 h 1573123"/>
              <a:gd name="connsiteX79" fmla="*/ 891432 w 2766336"/>
              <a:gd name="connsiteY79" fmla="*/ 893275 h 1573123"/>
              <a:gd name="connsiteX80" fmla="*/ 886672 w 2766336"/>
              <a:gd name="connsiteY80" fmla="*/ 912325 h 1573123"/>
              <a:gd name="connsiteX81" fmla="*/ 800947 w 2766336"/>
              <a:gd name="connsiteY81" fmla="*/ 859936 h 1573123"/>
              <a:gd name="connsiteX82" fmla="*/ 779515 w 2766336"/>
              <a:gd name="connsiteY82" fmla="*/ 826600 h 1573123"/>
              <a:gd name="connsiteX83" fmla="*/ 791422 w 2766336"/>
              <a:gd name="connsiteY83" fmla="*/ 786117 h 1573123"/>
              <a:gd name="connsiteX84" fmla="*/ 760465 w 2766336"/>
              <a:gd name="connsiteY84" fmla="*/ 781356 h 1573123"/>
              <a:gd name="connsiteX85" fmla="*/ 712840 w 2766336"/>
              <a:gd name="connsiteY85" fmla="*/ 795643 h 1573123"/>
              <a:gd name="connsiteX86" fmla="*/ 703315 w 2766336"/>
              <a:gd name="connsiteY86" fmla="*/ 809931 h 1573123"/>
              <a:gd name="connsiteX87" fmla="*/ 679503 w 2766336"/>
              <a:gd name="connsiteY87" fmla="*/ 826600 h 1573123"/>
              <a:gd name="connsiteX88" fmla="*/ 672359 w 2766336"/>
              <a:gd name="connsiteY88" fmla="*/ 843268 h 1573123"/>
              <a:gd name="connsiteX89" fmla="*/ 631878 w 2766336"/>
              <a:gd name="connsiteY89" fmla="*/ 876606 h 1573123"/>
              <a:gd name="connsiteX90" fmla="*/ 634257 w 2766336"/>
              <a:gd name="connsiteY90" fmla="*/ 898037 h 1573123"/>
              <a:gd name="connsiteX91" fmla="*/ 648547 w 2766336"/>
              <a:gd name="connsiteY91" fmla="*/ 917087 h 1573123"/>
              <a:gd name="connsiteX92" fmla="*/ 572347 w 2766336"/>
              <a:gd name="connsiteY92" fmla="*/ 902800 h 1573123"/>
              <a:gd name="connsiteX93" fmla="*/ 539009 w 2766336"/>
              <a:gd name="connsiteY93" fmla="*/ 907562 h 1573123"/>
              <a:gd name="connsiteX94" fmla="*/ 586632 w 2766336"/>
              <a:gd name="connsiteY94" fmla="*/ 938518 h 1573123"/>
              <a:gd name="connsiteX95" fmla="*/ 610447 w 2766336"/>
              <a:gd name="connsiteY95" fmla="*/ 950425 h 1573123"/>
              <a:gd name="connsiteX96" fmla="*/ 636640 w 2766336"/>
              <a:gd name="connsiteY96" fmla="*/ 1002812 h 1573123"/>
              <a:gd name="connsiteX97" fmla="*/ 569963 w 2766336"/>
              <a:gd name="connsiteY97" fmla="*/ 1019481 h 1573123"/>
              <a:gd name="connsiteX98" fmla="*/ 548534 w 2766336"/>
              <a:gd name="connsiteY98" fmla="*/ 1031387 h 1573123"/>
              <a:gd name="connsiteX99" fmla="*/ 524720 w 2766336"/>
              <a:gd name="connsiteY99" fmla="*/ 1002812 h 1573123"/>
              <a:gd name="connsiteX100" fmla="*/ 500907 w 2766336"/>
              <a:gd name="connsiteY100" fmla="*/ 971856 h 1573123"/>
              <a:gd name="connsiteX101" fmla="*/ 503288 w 2766336"/>
              <a:gd name="connsiteY101" fmla="*/ 933756 h 1573123"/>
              <a:gd name="connsiteX102" fmla="*/ 500907 w 2766336"/>
              <a:gd name="connsiteY102" fmla="*/ 914706 h 1573123"/>
              <a:gd name="connsiteX103" fmla="*/ 519957 w 2766336"/>
              <a:gd name="connsiteY103" fmla="*/ 881368 h 1573123"/>
              <a:gd name="connsiteX104" fmla="*/ 479477 w 2766336"/>
              <a:gd name="connsiteY104" fmla="*/ 890893 h 1573123"/>
              <a:gd name="connsiteX105" fmla="*/ 450901 w 2766336"/>
              <a:gd name="connsiteY105" fmla="*/ 952806 h 1573123"/>
              <a:gd name="connsiteX106" fmla="*/ 443757 w 2766336"/>
              <a:gd name="connsiteY106" fmla="*/ 976618 h 1573123"/>
              <a:gd name="connsiteX107" fmla="*/ 412801 w 2766336"/>
              <a:gd name="connsiteY107" fmla="*/ 993287 h 1573123"/>
              <a:gd name="connsiteX108" fmla="*/ 365176 w 2766336"/>
              <a:gd name="connsiteY108" fmla="*/ 990906 h 1573123"/>
              <a:gd name="connsiteX109" fmla="*/ 358032 w 2766336"/>
              <a:gd name="connsiteY109" fmla="*/ 1007575 h 1573123"/>
              <a:gd name="connsiteX110" fmla="*/ 358032 w 2766336"/>
              <a:gd name="connsiteY110" fmla="*/ 1055200 h 1573123"/>
              <a:gd name="connsiteX111" fmla="*/ 298501 w 2766336"/>
              <a:gd name="connsiteY111" fmla="*/ 1059962 h 1573123"/>
              <a:gd name="connsiteX112" fmla="*/ 236588 w 2766336"/>
              <a:gd name="connsiteY112" fmla="*/ 1093300 h 1573123"/>
              <a:gd name="connsiteX113" fmla="*/ 238970 w 2766336"/>
              <a:gd name="connsiteY113" fmla="*/ 1121875 h 1573123"/>
              <a:gd name="connsiteX114" fmla="*/ 186583 w 2766336"/>
              <a:gd name="connsiteY114" fmla="*/ 1109968 h 1573123"/>
              <a:gd name="connsiteX115" fmla="*/ 153245 w 2766336"/>
              <a:gd name="connsiteY115" fmla="*/ 1117112 h 1573123"/>
              <a:gd name="connsiteX116" fmla="*/ 108001 w 2766336"/>
              <a:gd name="connsiteY116" fmla="*/ 1098062 h 1573123"/>
              <a:gd name="connsiteX117" fmla="*/ 91333 w 2766336"/>
              <a:gd name="connsiteY117" fmla="*/ 1098062 h 1573123"/>
              <a:gd name="connsiteX118" fmla="*/ 7989 w 2766336"/>
              <a:gd name="connsiteY118" fmla="*/ 1121875 h 1573123"/>
              <a:gd name="connsiteX119" fmla="*/ 10371 w 2766336"/>
              <a:gd name="connsiteY119" fmla="*/ 1074250 h 1573123"/>
              <a:gd name="connsiteX120" fmla="*/ 11213 w 2766336"/>
              <a:gd name="connsiteY120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20082 w 2766336"/>
              <a:gd name="connsiteY45" fmla="*/ 1426675 h 1573123"/>
              <a:gd name="connsiteX46" fmla="*/ 1501032 w 2766336"/>
              <a:gd name="connsiteY46" fmla="*/ 1402862 h 1573123"/>
              <a:gd name="connsiteX47" fmla="*/ 1462934 w 2766336"/>
              <a:gd name="connsiteY47" fmla="*/ 1379050 h 1573123"/>
              <a:gd name="connsiteX48" fmla="*/ 1458170 w 2766336"/>
              <a:gd name="connsiteY48" fmla="*/ 1390956 h 1573123"/>
              <a:gd name="connsiteX49" fmla="*/ 1472459 w 2766336"/>
              <a:gd name="connsiteY49" fmla="*/ 1429056 h 1573123"/>
              <a:gd name="connsiteX50" fmla="*/ 1441501 w 2766336"/>
              <a:gd name="connsiteY50" fmla="*/ 1443343 h 1573123"/>
              <a:gd name="connsiteX51" fmla="*/ 1415309 w 2766336"/>
              <a:gd name="connsiteY51" fmla="*/ 1457630 h 1573123"/>
              <a:gd name="connsiteX52" fmla="*/ 1398638 w 2766336"/>
              <a:gd name="connsiteY52" fmla="*/ 1450487 h 1573123"/>
              <a:gd name="connsiteX53" fmla="*/ 1353395 w 2766336"/>
              <a:gd name="connsiteY53" fmla="*/ 1388575 h 1573123"/>
              <a:gd name="connsiteX54" fmla="*/ 1308153 w 2766336"/>
              <a:gd name="connsiteY54" fmla="*/ 1355237 h 1573123"/>
              <a:gd name="connsiteX55" fmla="*/ 1329584 w 2766336"/>
              <a:gd name="connsiteY55" fmla="*/ 1338568 h 1573123"/>
              <a:gd name="connsiteX56" fmla="*/ 1351015 w 2766336"/>
              <a:gd name="connsiteY56" fmla="*/ 1298087 h 1573123"/>
              <a:gd name="connsiteX57" fmla="*/ 1336726 w 2766336"/>
              <a:gd name="connsiteY57" fmla="*/ 1286181 h 1573123"/>
              <a:gd name="connsiteX58" fmla="*/ 1298628 w 2766336"/>
              <a:gd name="connsiteY58" fmla="*/ 1288562 h 1573123"/>
              <a:gd name="connsiteX59" fmla="*/ 1222428 w 2766336"/>
              <a:gd name="connsiteY59" fmla="*/ 1245700 h 1573123"/>
              <a:gd name="connsiteX60" fmla="*/ 1179563 w 2766336"/>
              <a:gd name="connsiteY60" fmla="*/ 1226650 h 1573123"/>
              <a:gd name="connsiteX61" fmla="*/ 1170040 w 2766336"/>
              <a:gd name="connsiteY61" fmla="*/ 1226650 h 1573123"/>
              <a:gd name="connsiteX62" fmla="*/ 1158134 w 2766336"/>
              <a:gd name="connsiteY62" fmla="*/ 1162356 h 1573123"/>
              <a:gd name="connsiteX63" fmla="*/ 1170040 w 2766336"/>
              <a:gd name="connsiteY63" fmla="*/ 1098062 h 1573123"/>
              <a:gd name="connsiteX64" fmla="*/ 1139084 w 2766336"/>
              <a:gd name="connsiteY64" fmla="*/ 1064725 h 1573123"/>
              <a:gd name="connsiteX65" fmla="*/ 1086697 w 2766336"/>
              <a:gd name="connsiteY65" fmla="*/ 1040912 h 1573123"/>
              <a:gd name="connsiteX66" fmla="*/ 1112890 w 2766336"/>
              <a:gd name="connsiteY66" fmla="*/ 1017100 h 1573123"/>
              <a:gd name="connsiteX67" fmla="*/ 1158134 w 2766336"/>
              <a:gd name="connsiteY67" fmla="*/ 1021862 h 1573123"/>
              <a:gd name="connsiteX68" fmla="*/ 1153372 w 2766336"/>
              <a:gd name="connsiteY68" fmla="*/ 974237 h 1573123"/>
              <a:gd name="connsiteX69" fmla="*/ 1124797 w 2766336"/>
              <a:gd name="connsiteY69" fmla="*/ 969475 h 1573123"/>
              <a:gd name="connsiteX70" fmla="*/ 1129559 w 2766336"/>
              <a:gd name="connsiteY70" fmla="*/ 921850 h 1573123"/>
              <a:gd name="connsiteX71" fmla="*/ 1098603 w 2766336"/>
              <a:gd name="connsiteY71" fmla="*/ 907562 h 1573123"/>
              <a:gd name="connsiteX72" fmla="*/ 1100984 w 2766336"/>
              <a:gd name="connsiteY72" fmla="*/ 871843 h 1573123"/>
              <a:gd name="connsiteX73" fmla="*/ 1053359 w 2766336"/>
              <a:gd name="connsiteY73" fmla="*/ 857556 h 1573123"/>
              <a:gd name="connsiteX74" fmla="*/ 1034309 w 2766336"/>
              <a:gd name="connsiteY74" fmla="*/ 878987 h 1573123"/>
              <a:gd name="connsiteX75" fmla="*/ 1005732 w 2766336"/>
              <a:gd name="connsiteY75" fmla="*/ 881368 h 1573123"/>
              <a:gd name="connsiteX76" fmla="*/ 955728 w 2766336"/>
              <a:gd name="connsiteY76" fmla="*/ 886131 h 1573123"/>
              <a:gd name="connsiteX77" fmla="*/ 924772 w 2766336"/>
              <a:gd name="connsiteY77" fmla="*/ 907562 h 1573123"/>
              <a:gd name="connsiteX78" fmla="*/ 924772 w 2766336"/>
              <a:gd name="connsiteY78" fmla="*/ 876606 h 1573123"/>
              <a:gd name="connsiteX79" fmla="*/ 884290 w 2766336"/>
              <a:gd name="connsiteY79" fmla="*/ 871843 h 1573123"/>
              <a:gd name="connsiteX80" fmla="*/ 891432 w 2766336"/>
              <a:gd name="connsiteY80" fmla="*/ 893275 h 1573123"/>
              <a:gd name="connsiteX81" fmla="*/ 886672 w 2766336"/>
              <a:gd name="connsiteY81" fmla="*/ 912325 h 1573123"/>
              <a:gd name="connsiteX82" fmla="*/ 800947 w 2766336"/>
              <a:gd name="connsiteY82" fmla="*/ 859936 h 1573123"/>
              <a:gd name="connsiteX83" fmla="*/ 779515 w 2766336"/>
              <a:gd name="connsiteY83" fmla="*/ 826600 h 1573123"/>
              <a:gd name="connsiteX84" fmla="*/ 791422 w 2766336"/>
              <a:gd name="connsiteY84" fmla="*/ 786117 h 1573123"/>
              <a:gd name="connsiteX85" fmla="*/ 760465 w 2766336"/>
              <a:gd name="connsiteY85" fmla="*/ 781356 h 1573123"/>
              <a:gd name="connsiteX86" fmla="*/ 712840 w 2766336"/>
              <a:gd name="connsiteY86" fmla="*/ 795643 h 1573123"/>
              <a:gd name="connsiteX87" fmla="*/ 703315 w 2766336"/>
              <a:gd name="connsiteY87" fmla="*/ 809931 h 1573123"/>
              <a:gd name="connsiteX88" fmla="*/ 679503 w 2766336"/>
              <a:gd name="connsiteY88" fmla="*/ 826600 h 1573123"/>
              <a:gd name="connsiteX89" fmla="*/ 672359 w 2766336"/>
              <a:gd name="connsiteY89" fmla="*/ 843268 h 1573123"/>
              <a:gd name="connsiteX90" fmla="*/ 631878 w 2766336"/>
              <a:gd name="connsiteY90" fmla="*/ 876606 h 1573123"/>
              <a:gd name="connsiteX91" fmla="*/ 634257 w 2766336"/>
              <a:gd name="connsiteY91" fmla="*/ 898037 h 1573123"/>
              <a:gd name="connsiteX92" fmla="*/ 648547 w 2766336"/>
              <a:gd name="connsiteY92" fmla="*/ 917087 h 1573123"/>
              <a:gd name="connsiteX93" fmla="*/ 572347 w 2766336"/>
              <a:gd name="connsiteY93" fmla="*/ 902800 h 1573123"/>
              <a:gd name="connsiteX94" fmla="*/ 539009 w 2766336"/>
              <a:gd name="connsiteY94" fmla="*/ 907562 h 1573123"/>
              <a:gd name="connsiteX95" fmla="*/ 586632 w 2766336"/>
              <a:gd name="connsiteY95" fmla="*/ 938518 h 1573123"/>
              <a:gd name="connsiteX96" fmla="*/ 610447 w 2766336"/>
              <a:gd name="connsiteY96" fmla="*/ 950425 h 1573123"/>
              <a:gd name="connsiteX97" fmla="*/ 636640 w 2766336"/>
              <a:gd name="connsiteY97" fmla="*/ 1002812 h 1573123"/>
              <a:gd name="connsiteX98" fmla="*/ 569963 w 2766336"/>
              <a:gd name="connsiteY98" fmla="*/ 1019481 h 1573123"/>
              <a:gd name="connsiteX99" fmla="*/ 548534 w 2766336"/>
              <a:gd name="connsiteY99" fmla="*/ 1031387 h 1573123"/>
              <a:gd name="connsiteX100" fmla="*/ 524720 w 2766336"/>
              <a:gd name="connsiteY100" fmla="*/ 1002812 h 1573123"/>
              <a:gd name="connsiteX101" fmla="*/ 500907 w 2766336"/>
              <a:gd name="connsiteY101" fmla="*/ 971856 h 1573123"/>
              <a:gd name="connsiteX102" fmla="*/ 503288 w 2766336"/>
              <a:gd name="connsiteY102" fmla="*/ 933756 h 1573123"/>
              <a:gd name="connsiteX103" fmla="*/ 500907 w 2766336"/>
              <a:gd name="connsiteY103" fmla="*/ 914706 h 1573123"/>
              <a:gd name="connsiteX104" fmla="*/ 519957 w 2766336"/>
              <a:gd name="connsiteY104" fmla="*/ 881368 h 1573123"/>
              <a:gd name="connsiteX105" fmla="*/ 479477 w 2766336"/>
              <a:gd name="connsiteY105" fmla="*/ 890893 h 1573123"/>
              <a:gd name="connsiteX106" fmla="*/ 450901 w 2766336"/>
              <a:gd name="connsiteY106" fmla="*/ 952806 h 1573123"/>
              <a:gd name="connsiteX107" fmla="*/ 443757 w 2766336"/>
              <a:gd name="connsiteY107" fmla="*/ 976618 h 1573123"/>
              <a:gd name="connsiteX108" fmla="*/ 412801 w 2766336"/>
              <a:gd name="connsiteY108" fmla="*/ 993287 h 1573123"/>
              <a:gd name="connsiteX109" fmla="*/ 365176 w 2766336"/>
              <a:gd name="connsiteY109" fmla="*/ 990906 h 1573123"/>
              <a:gd name="connsiteX110" fmla="*/ 358032 w 2766336"/>
              <a:gd name="connsiteY110" fmla="*/ 1007575 h 1573123"/>
              <a:gd name="connsiteX111" fmla="*/ 358032 w 2766336"/>
              <a:gd name="connsiteY111" fmla="*/ 1055200 h 1573123"/>
              <a:gd name="connsiteX112" fmla="*/ 298501 w 2766336"/>
              <a:gd name="connsiteY112" fmla="*/ 1059962 h 1573123"/>
              <a:gd name="connsiteX113" fmla="*/ 236588 w 2766336"/>
              <a:gd name="connsiteY113" fmla="*/ 1093300 h 1573123"/>
              <a:gd name="connsiteX114" fmla="*/ 238970 w 2766336"/>
              <a:gd name="connsiteY114" fmla="*/ 1121875 h 1573123"/>
              <a:gd name="connsiteX115" fmla="*/ 186583 w 2766336"/>
              <a:gd name="connsiteY115" fmla="*/ 1109968 h 1573123"/>
              <a:gd name="connsiteX116" fmla="*/ 153245 w 2766336"/>
              <a:gd name="connsiteY116" fmla="*/ 1117112 h 1573123"/>
              <a:gd name="connsiteX117" fmla="*/ 108001 w 2766336"/>
              <a:gd name="connsiteY117" fmla="*/ 1098062 h 1573123"/>
              <a:gd name="connsiteX118" fmla="*/ 91333 w 2766336"/>
              <a:gd name="connsiteY118" fmla="*/ 1098062 h 1573123"/>
              <a:gd name="connsiteX119" fmla="*/ 7989 w 2766336"/>
              <a:gd name="connsiteY119" fmla="*/ 1121875 h 1573123"/>
              <a:gd name="connsiteX120" fmla="*/ 10371 w 2766336"/>
              <a:gd name="connsiteY120" fmla="*/ 1074250 h 1573123"/>
              <a:gd name="connsiteX121" fmla="*/ 11213 w 2766336"/>
              <a:gd name="connsiteY121" fmla="*/ 1047319 h 1573123"/>
              <a:gd name="connsiteX0" fmla="*/ 11213 w 2766336"/>
              <a:gd name="connsiteY0" fmla="*/ 1047319 h 1573123"/>
              <a:gd name="connsiteX1" fmla="*/ 160390 w 2766336"/>
              <a:gd name="connsiteY1" fmla="*/ 836124 h 1573123"/>
              <a:gd name="connsiteX2" fmla="*/ 105622 w 2766336"/>
              <a:gd name="connsiteY2" fmla="*/ 657530 h 1573123"/>
              <a:gd name="connsiteX3" fmla="*/ 167534 w 2766336"/>
              <a:gd name="connsiteY3" fmla="*/ 590855 h 1573123"/>
              <a:gd name="connsiteX4" fmla="*/ 146103 w 2766336"/>
              <a:gd name="connsiteY4" fmla="*/ 224142 h 1573123"/>
              <a:gd name="connsiteX5" fmla="*/ 329459 w 2766336"/>
              <a:gd name="connsiteY5" fmla="*/ 364636 h 1573123"/>
              <a:gd name="connsiteX6" fmla="*/ 503290 w 2766336"/>
              <a:gd name="connsiteY6" fmla="*/ 250336 h 1573123"/>
              <a:gd name="connsiteX7" fmla="*/ 624734 w 2766336"/>
              <a:gd name="connsiteY7" fmla="*/ 495605 h 1573123"/>
              <a:gd name="connsiteX8" fmla="*/ 889053 w 2766336"/>
              <a:gd name="connsiteY8" fmla="*/ 562280 h 1573123"/>
              <a:gd name="connsiteX9" fmla="*/ 965254 w 2766336"/>
              <a:gd name="connsiteY9" fmla="*/ 426549 h 1573123"/>
              <a:gd name="connsiteX10" fmla="*/ 865240 w 2766336"/>
              <a:gd name="connsiteY10" fmla="*/ 417024 h 1573123"/>
              <a:gd name="connsiteX11" fmla="*/ 853334 w 2766336"/>
              <a:gd name="connsiteY11" fmla="*/ 357491 h 1573123"/>
              <a:gd name="connsiteX12" fmla="*/ 1186709 w 2766336"/>
              <a:gd name="connsiteY12" fmla="*/ 340823 h 1573123"/>
              <a:gd name="connsiteX13" fmla="*/ 1500699 w 2766336"/>
              <a:gd name="connsiteY13" fmla="*/ 250164 h 1573123"/>
              <a:gd name="connsiteX14" fmla="*/ 1641528 w 2766336"/>
              <a:gd name="connsiteY14" fmla="*/ 188423 h 1573123"/>
              <a:gd name="connsiteX15" fmla="*/ 1796309 w 2766336"/>
              <a:gd name="connsiteY15" fmla="*/ 183660 h 1573123"/>
              <a:gd name="connsiteX16" fmla="*/ 1867747 w 2766336"/>
              <a:gd name="connsiteY16" fmla="*/ 309866 h 1573123"/>
              <a:gd name="connsiteX17" fmla="*/ 2029672 w 2766336"/>
              <a:gd name="connsiteY17" fmla="*/ 271766 h 1573123"/>
              <a:gd name="connsiteX18" fmla="*/ 1934422 w 2766336"/>
              <a:gd name="connsiteY18" fmla="*/ 359873 h 1573123"/>
              <a:gd name="connsiteX19" fmla="*/ 2048722 w 2766336"/>
              <a:gd name="connsiteY19" fmla="*/ 331298 h 1573123"/>
              <a:gd name="connsiteX20" fmla="*/ 2143971 w 2766336"/>
              <a:gd name="connsiteY20" fmla="*/ 271766 h 1573123"/>
              <a:gd name="connsiteX21" fmla="*/ 2067772 w 2766336"/>
              <a:gd name="connsiteY21" fmla="*/ 264623 h 1573123"/>
              <a:gd name="connsiteX22" fmla="*/ 2067772 w 2766336"/>
              <a:gd name="connsiteY22" fmla="*/ 202710 h 1573123"/>
              <a:gd name="connsiteX23" fmla="*/ 2117777 w 2766336"/>
              <a:gd name="connsiteY23" fmla="*/ 202710 h 1573123"/>
              <a:gd name="connsiteX24" fmla="*/ 2224933 w 2766336"/>
              <a:gd name="connsiteY24" fmla="*/ 97935 h 1573123"/>
              <a:gd name="connsiteX25" fmla="*/ 2274939 w 2766336"/>
              <a:gd name="connsiteY25" fmla="*/ 305 h 1573123"/>
              <a:gd name="connsiteX26" fmla="*/ 2239221 w 2766336"/>
              <a:gd name="connsiteY26" fmla="*/ 114604 h 1573123"/>
              <a:gd name="connsiteX27" fmla="*/ 2165403 w 2766336"/>
              <a:gd name="connsiteY27" fmla="*/ 193186 h 1573123"/>
              <a:gd name="connsiteX28" fmla="*/ 2334472 w 2766336"/>
              <a:gd name="connsiteY28" fmla="*/ 257480 h 1573123"/>
              <a:gd name="connsiteX29" fmla="*/ 2736902 w 2766336"/>
              <a:gd name="connsiteY29" fmla="*/ 205092 h 1573123"/>
              <a:gd name="connsiteX30" fmla="*/ 2699673 w 2766336"/>
              <a:gd name="connsiteY30" fmla="*/ 559163 h 1573123"/>
              <a:gd name="connsiteX31" fmla="*/ 2632128 w 2766336"/>
              <a:gd name="connsiteY31" fmla="*/ 967092 h 1573123"/>
              <a:gd name="connsiteX32" fmla="*/ 2463059 w 2766336"/>
              <a:gd name="connsiteY32" fmla="*/ 869462 h 1573123"/>
              <a:gd name="connsiteX33" fmla="*/ 2298753 w 2766336"/>
              <a:gd name="connsiteY33" fmla="*/ 926612 h 1573123"/>
              <a:gd name="connsiteX34" fmla="*/ 2277322 w 2766336"/>
              <a:gd name="connsiteY34" fmla="*/ 1062342 h 1573123"/>
              <a:gd name="connsiteX35" fmla="*/ 2043959 w 2766336"/>
              <a:gd name="connsiteY35" fmla="*/ 1148067 h 1573123"/>
              <a:gd name="connsiteX36" fmla="*/ 2022528 w 2766336"/>
              <a:gd name="connsiteY36" fmla="*/ 1238556 h 1573123"/>
              <a:gd name="connsiteX37" fmla="*/ 1955853 w 2766336"/>
              <a:gd name="connsiteY37" fmla="*/ 1309993 h 1573123"/>
              <a:gd name="connsiteX38" fmla="*/ 2015384 w 2766336"/>
              <a:gd name="connsiteY38" fmla="*/ 1350474 h 1573123"/>
              <a:gd name="connsiteX39" fmla="*/ 1922515 w 2766336"/>
              <a:gd name="connsiteY39" fmla="*/ 1450487 h 1573123"/>
              <a:gd name="connsiteX40" fmla="*/ 1901084 w 2766336"/>
              <a:gd name="connsiteY40" fmla="*/ 1533831 h 1573123"/>
              <a:gd name="connsiteX41" fmla="*/ 1810262 w 2766336"/>
              <a:gd name="connsiteY41" fmla="*/ 1573012 h 1573123"/>
              <a:gd name="connsiteX42" fmla="*/ 1648672 w 2766336"/>
              <a:gd name="connsiteY42" fmla="*/ 1543356 h 1573123"/>
              <a:gd name="connsiteX43" fmla="*/ 1565328 w 2766336"/>
              <a:gd name="connsiteY43" fmla="*/ 1479061 h 1573123"/>
              <a:gd name="connsiteX44" fmla="*/ 1593901 w 2766336"/>
              <a:gd name="connsiteY44" fmla="*/ 1455250 h 1573123"/>
              <a:gd name="connsiteX45" fmla="*/ 1581995 w 2766336"/>
              <a:gd name="connsiteY45" fmla="*/ 1438581 h 1573123"/>
              <a:gd name="connsiteX46" fmla="*/ 1520082 w 2766336"/>
              <a:gd name="connsiteY46" fmla="*/ 1426675 h 1573123"/>
              <a:gd name="connsiteX47" fmla="*/ 1501032 w 2766336"/>
              <a:gd name="connsiteY47" fmla="*/ 1402862 h 1573123"/>
              <a:gd name="connsiteX48" fmla="*/ 1462934 w 2766336"/>
              <a:gd name="connsiteY48" fmla="*/ 1379050 h 1573123"/>
              <a:gd name="connsiteX49" fmla="*/ 1458170 w 2766336"/>
              <a:gd name="connsiteY49" fmla="*/ 1390956 h 1573123"/>
              <a:gd name="connsiteX50" fmla="*/ 1472459 w 2766336"/>
              <a:gd name="connsiteY50" fmla="*/ 1429056 h 1573123"/>
              <a:gd name="connsiteX51" fmla="*/ 1441501 w 2766336"/>
              <a:gd name="connsiteY51" fmla="*/ 1443343 h 1573123"/>
              <a:gd name="connsiteX52" fmla="*/ 1415309 w 2766336"/>
              <a:gd name="connsiteY52" fmla="*/ 1457630 h 1573123"/>
              <a:gd name="connsiteX53" fmla="*/ 1398638 w 2766336"/>
              <a:gd name="connsiteY53" fmla="*/ 1450487 h 1573123"/>
              <a:gd name="connsiteX54" fmla="*/ 1353395 w 2766336"/>
              <a:gd name="connsiteY54" fmla="*/ 1388575 h 1573123"/>
              <a:gd name="connsiteX55" fmla="*/ 1308153 w 2766336"/>
              <a:gd name="connsiteY55" fmla="*/ 1355237 h 1573123"/>
              <a:gd name="connsiteX56" fmla="*/ 1329584 w 2766336"/>
              <a:gd name="connsiteY56" fmla="*/ 1338568 h 1573123"/>
              <a:gd name="connsiteX57" fmla="*/ 1351015 w 2766336"/>
              <a:gd name="connsiteY57" fmla="*/ 1298087 h 1573123"/>
              <a:gd name="connsiteX58" fmla="*/ 1336726 w 2766336"/>
              <a:gd name="connsiteY58" fmla="*/ 1286181 h 1573123"/>
              <a:gd name="connsiteX59" fmla="*/ 1298628 w 2766336"/>
              <a:gd name="connsiteY59" fmla="*/ 1288562 h 1573123"/>
              <a:gd name="connsiteX60" fmla="*/ 1222428 w 2766336"/>
              <a:gd name="connsiteY60" fmla="*/ 1245700 h 1573123"/>
              <a:gd name="connsiteX61" fmla="*/ 1179563 w 2766336"/>
              <a:gd name="connsiteY61" fmla="*/ 1226650 h 1573123"/>
              <a:gd name="connsiteX62" fmla="*/ 1170040 w 2766336"/>
              <a:gd name="connsiteY62" fmla="*/ 1226650 h 1573123"/>
              <a:gd name="connsiteX63" fmla="*/ 1158134 w 2766336"/>
              <a:gd name="connsiteY63" fmla="*/ 1162356 h 1573123"/>
              <a:gd name="connsiteX64" fmla="*/ 1170040 w 2766336"/>
              <a:gd name="connsiteY64" fmla="*/ 1098062 h 1573123"/>
              <a:gd name="connsiteX65" fmla="*/ 1139084 w 2766336"/>
              <a:gd name="connsiteY65" fmla="*/ 1064725 h 1573123"/>
              <a:gd name="connsiteX66" fmla="*/ 1086697 w 2766336"/>
              <a:gd name="connsiteY66" fmla="*/ 1040912 h 1573123"/>
              <a:gd name="connsiteX67" fmla="*/ 1112890 w 2766336"/>
              <a:gd name="connsiteY67" fmla="*/ 1017100 h 1573123"/>
              <a:gd name="connsiteX68" fmla="*/ 1158134 w 2766336"/>
              <a:gd name="connsiteY68" fmla="*/ 1021862 h 1573123"/>
              <a:gd name="connsiteX69" fmla="*/ 1153372 w 2766336"/>
              <a:gd name="connsiteY69" fmla="*/ 974237 h 1573123"/>
              <a:gd name="connsiteX70" fmla="*/ 1124797 w 2766336"/>
              <a:gd name="connsiteY70" fmla="*/ 969475 h 1573123"/>
              <a:gd name="connsiteX71" fmla="*/ 1129559 w 2766336"/>
              <a:gd name="connsiteY71" fmla="*/ 921850 h 1573123"/>
              <a:gd name="connsiteX72" fmla="*/ 1098603 w 2766336"/>
              <a:gd name="connsiteY72" fmla="*/ 907562 h 1573123"/>
              <a:gd name="connsiteX73" fmla="*/ 1100984 w 2766336"/>
              <a:gd name="connsiteY73" fmla="*/ 871843 h 1573123"/>
              <a:gd name="connsiteX74" fmla="*/ 1053359 w 2766336"/>
              <a:gd name="connsiteY74" fmla="*/ 857556 h 1573123"/>
              <a:gd name="connsiteX75" fmla="*/ 1034309 w 2766336"/>
              <a:gd name="connsiteY75" fmla="*/ 878987 h 1573123"/>
              <a:gd name="connsiteX76" fmla="*/ 1005732 w 2766336"/>
              <a:gd name="connsiteY76" fmla="*/ 881368 h 1573123"/>
              <a:gd name="connsiteX77" fmla="*/ 955728 w 2766336"/>
              <a:gd name="connsiteY77" fmla="*/ 886131 h 1573123"/>
              <a:gd name="connsiteX78" fmla="*/ 924772 w 2766336"/>
              <a:gd name="connsiteY78" fmla="*/ 907562 h 1573123"/>
              <a:gd name="connsiteX79" fmla="*/ 924772 w 2766336"/>
              <a:gd name="connsiteY79" fmla="*/ 876606 h 1573123"/>
              <a:gd name="connsiteX80" fmla="*/ 884290 w 2766336"/>
              <a:gd name="connsiteY80" fmla="*/ 871843 h 1573123"/>
              <a:gd name="connsiteX81" fmla="*/ 891432 w 2766336"/>
              <a:gd name="connsiteY81" fmla="*/ 893275 h 1573123"/>
              <a:gd name="connsiteX82" fmla="*/ 886672 w 2766336"/>
              <a:gd name="connsiteY82" fmla="*/ 912325 h 1573123"/>
              <a:gd name="connsiteX83" fmla="*/ 800947 w 2766336"/>
              <a:gd name="connsiteY83" fmla="*/ 859936 h 1573123"/>
              <a:gd name="connsiteX84" fmla="*/ 779515 w 2766336"/>
              <a:gd name="connsiteY84" fmla="*/ 826600 h 1573123"/>
              <a:gd name="connsiteX85" fmla="*/ 791422 w 2766336"/>
              <a:gd name="connsiteY85" fmla="*/ 786117 h 1573123"/>
              <a:gd name="connsiteX86" fmla="*/ 760465 w 2766336"/>
              <a:gd name="connsiteY86" fmla="*/ 781356 h 1573123"/>
              <a:gd name="connsiteX87" fmla="*/ 712840 w 2766336"/>
              <a:gd name="connsiteY87" fmla="*/ 795643 h 1573123"/>
              <a:gd name="connsiteX88" fmla="*/ 703315 w 2766336"/>
              <a:gd name="connsiteY88" fmla="*/ 809931 h 1573123"/>
              <a:gd name="connsiteX89" fmla="*/ 679503 w 2766336"/>
              <a:gd name="connsiteY89" fmla="*/ 826600 h 1573123"/>
              <a:gd name="connsiteX90" fmla="*/ 672359 w 2766336"/>
              <a:gd name="connsiteY90" fmla="*/ 843268 h 1573123"/>
              <a:gd name="connsiteX91" fmla="*/ 631878 w 2766336"/>
              <a:gd name="connsiteY91" fmla="*/ 876606 h 1573123"/>
              <a:gd name="connsiteX92" fmla="*/ 634257 w 2766336"/>
              <a:gd name="connsiteY92" fmla="*/ 898037 h 1573123"/>
              <a:gd name="connsiteX93" fmla="*/ 648547 w 2766336"/>
              <a:gd name="connsiteY93" fmla="*/ 917087 h 1573123"/>
              <a:gd name="connsiteX94" fmla="*/ 572347 w 2766336"/>
              <a:gd name="connsiteY94" fmla="*/ 902800 h 1573123"/>
              <a:gd name="connsiteX95" fmla="*/ 539009 w 2766336"/>
              <a:gd name="connsiteY95" fmla="*/ 907562 h 1573123"/>
              <a:gd name="connsiteX96" fmla="*/ 586632 w 2766336"/>
              <a:gd name="connsiteY96" fmla="*/ 938518 h 1573123"/>
              <a:gd name="connsiteX97" fmla="*/ 610447 w 2766336"/>
              <a:gd name="connsiteY97" fmla="*/ 950425 h 1573123"/>
              <a:gd name="connsiteX98" fmla="*/ 636640 w 2766336"/>
              <a:gd name="connsiteY98" fmla="*/ 1002812 h 1573123"/>
              <a:gd name="connsiteX99" fmla="*/ 569963 w 2766336"/>
              <a:gd name="connsiteY99" fmla="*/ 1019481 h 1573123"/>
              <a:gd name="connsiteX100" fmla="*/ 548534 w 2766336"/>
              <a:gd name="connsiteY100" fmla="*/ 1031387 h 1573123"/>
              <a:gd name="connsiteX101" fmla="*/ 524720 w 2766336"/>
              <a:gd name="connsiteY101" fmla="*/ 1002812 h 1573123"/>
              <a:gd name="connsiteX102" fmla="*/ 500907 w 2766336"/>
              <a:gd name="connsiteY102" fmla="*/ 971856 h 1573123"/>
              <a:gd name="connsiteX103" fmla="*/ 503288 w 2766336"/>
              <a:gd name="connsiteY103" fmla="*/ 933756 h 1573123"/>
              <a:gd name="connsiteX104" fmla="*/ 500907 w 2766336"/>
              <a:gd name="connsiteY104" fmla="*/ 914706 h 1573123"/>
              <a:gd name="connsiteX105" fmla="*/ 519957 w 2766336"/>
              <a:gd name="connsiteY105" fmla="*/ 881368 h 1573123"/>
              <a:gd name="connsiteX106" fmla="*/ 479477 w 2766336"/>
              <a:gd name="connsiteY106" fmla="*/ 890893 h 1573123"/>
              <a:gd name="connsiteX107" fmla="*/ 450901 w 2766336"/>
              <a:gd name="connsiteY107" fmla="*/ 952806 h 1573123"/>
              <a:gd name="connsiteX108" fmla="*/ 443757 w 2766336"/>
              <a:gd name="connsiteY108" fmla="*/ 976618 h 1573123"/>
              <a:gd name="connsiteX109" fmla="*/ 412801 w 2766336"/>
              <a:gd name="connsiteY109" fmla="*/ 993287 h 1573123"/>
              <a:gd name="connsiteX110" fmla="*/ 365176 w 2766336"/>
              <a:gd name="connsiteY110" fmla="*/ 990906 h 1573123"/>
              <a:gd name="connsiteX111" fmla="*/ 358032 w 2766336"/>
              <a:gd name="connsiteY111" fmla="*/ 1007575 h 1573123"/>
              <a:gd name="connsiteX112" fmla="*/ 358032 w 2766336"/>
              <a:gd name="connsiteY112" fmla="*/ 1055200 h 1573123"/>
              <a:gd name="connsiteX113" fmla="*/ 298501 w 2766336"/>
              <a:gd name="connsiteY113" fmla="*/ 1059962 h 1573123"/>
              <a:gd name="connsiteX114" fmla="*/ 236588 w 2766336"/>
              <a:gd name="connsiteY114" fmla="*/ 1093300 h 1573123"/>
              <a:gd name="connsiteX115" fmla="*/ 238970 w 2766336"/>
              <a:gd name="connsiteY115" fmla="*/ 1121875 h 1573123"/>
              <a:gd name="connsiteX116" fmla="*/ 186583 w 2766336"/>
              <a:gd name="connsiteY116" fmla="*/ 1109968 h 1573123"/>
              <a:gd name="connsiteX117" fmla="*/ 153245 w 2766336"/>
              <a:gd name="connsiteY117" fmla="*/ 1117112 h 1573123"/>
              <a:gd name="connsiteX118" fmla="*/ 108001 w 2766336"/>
              <a:gd name="connsiteY118" fmla="*/ 1098062 h 1573123"/>
              <a:gd name="connsiteX119" fmla="*/ 91333 w 2766336"/>
              <a:gd name="connsiteY119" fmla="*/ 1098062 h 1573123"/>
              <a:gd name="connsiteX120" fmla="*/ 7989 w 2766336"/>
              <a:gd name="connsiteY120" fmla="*/ 1121875 h 1573123"/>
              <a:gd name="connsiteX121" fmla="*/ 10371 w 2766336"/>
              <a:gd name="connsiteY121" fmla="*/ 1074250 h 1573123"/>
              <a:gd name="connsiteX122" fmla="*/ 11213 w 2766336"/>
              <a:gd name="connsiteY122" fmla="*/ 1047319 h 1573123"/>
              <a:gd name="connsiteX0" fmla="*/ 11213 w 2766336"/>
              <a:gd name="connsiteY0" fmla="*/ 1047319 h 1573099"/>
              <a:gd name="connsiteX1" fmla="*/ 160390 w 2766336"/>
              <a:gd name="connsiteY1" fmla="*/ 836124 h 1573099"/>
              <a:gd name="connsiteX2" fmla="*/ 105622 w 2766336"/>
              <a:gd name="connsiteY2" fmla="*/ 657530 h 1573099"/>
              <a:gd name="connsiteX3" fmla="*/ 167534 w 2766336"/>
              <a:gd name="connsiteY3" fmla="*/ 590855 h 1573099"/>
              <a:gd name="connsiteX4" fmla="*/ 146103 w 2766336"/>
              <a:gd name="connsiteY4" fmla="*/ 224142 h 1573099"/>
              <a:gd name="connsiteX5" fmla="*/ 329459 w 2766336"/>
              <a:gd name="connsiteY5" fmla="*/ 364636 h 1573099"/>
              <a:gd name="connsiteX6" fmla="*/ 503290 w 2766336"/>
              <a:gd name="connsiteY6" fmla="*/ 250336 h 1573099"/>
              <a:gd name="connsiteX7" fmla="*/ 624734 w 2766336"/>
              <a:gd name="connsiteY7" fmla="*/ 495605 h 1573099"/>
              <a:gd name="connsiteX8" fmla="*/ 889053 w 2766336"/>
              <a:gd name="connsiteY8" fmla="*/ 562280 h 1573099"/>
              <a:gd name="connsiteX9" fmla="*/ 965254 w 2766336"/>
              <a:gd name="connsiteY9" fmla="*/ 426549 h 1573099"/>
              <a:gd name="connsiteX10" fmla="*/ 865240 w 2766336"/>
              <a:gd name="connsiteY10" fmla="*/ 417024 h 1573099"/>
              <a:gd name="connsiteX11" fmla="*/ 853334 w 2766336"/>
              <a:gd name="connsiteY11" fmla="*/ 357491 h 1573099"/>
              <a:gd name="connsiteX12" fmla="*/ 1186709 w 2766336"/>
              <a:gd name="connsiteY12" fmla="*/ 340823 h 1573099"/>
              <a:gd name="connsiteX13" fmla="*/ 1500699 w 2766336"/>
              <a:gd name="connsiteY13" fmla="*/ 250164 h 1573099"/>
              <a:gd name="connsiteX14" fmla="*/ 1641528 w 2766336"/>
              <a:gd name="connsiteY14" fmla="*/ 188423 h 1573099"/>
              <a:gd name="connsiteX15" fmla="*/ 1796309 w 2766336"/>
              <a:gd name="connsiteY15" fmla="*/ 183660 h 1573099"/>
              <a:gd name="connsiteX16" fmla="*/ 1867747 w 2766336"/>
              <a:gd name="connsiteY16" fmla="*/ 309866 h 1573099"/>
              <a:gd name="connsiteX17" fmla="*/ 2029672 w 2766336"/>
              <a:gd name="connsiteY17" fmla="*/ 271766 h 1573099"/>
              <a:gd name="connsiteX18" fmla="*/ 1934422 w 2766336"/>
              <a:gd name="connsiteY18" fmla="*/ 359873 h 1573099"/>
              <a:gd name="connsiteX19" fmla="*/ 2048722 w 2766336"/>
              <a:gd name="connsiteY19" fmla="*/ 331298 h 1573099"/>
              <a:gd name="connsiteX20" fmla="*/ 2143971 w 2766336"/>
              <a:gd name="connsiteY20" fmla="*/ 271766 h 1573099"/>
              <a:gd name="connsiteX21" fmla="*/ 2067772 w 2766336"/>
              <a:gd name="connsiteY21" fmla="*/ 264623 h 1573099"/>
              <a:gd name="connsiteX22" fmla="*/ 2067772 w 2766336"/>
              <a:gd name="connsiteY22" fmla="*/ 202710 h 1573099"/>
              <a:gd name="connsiteX23" fmla="*/ 2117777 w 2766336"/>
              <a:gd name="connsiteY23" fmla="*/ 202710 h 1573099"/>
              <a:gd name="connsiteX24" fmla="*/ 2224933 w 2766336"/>
              <a:gd name="connsiteY24" fmla="*/ 97935 h 1573099"/>
              <a:gd name="connsiteX25" fmla="*/ 2274939 w 2766336"/>
              <a:gd name="connsiteY25" fmla="*/ 305 h 1573099"/>
              <a:gd name="connsiteX26" fmla="*/ 2239221 w 2766336"/>
              <a:gd name="connsiteY26" fmla="*/ 114604 h 1573099"/>
              <a:gd name="connsiteX27" fmla="*/ 2165403 w 2766336"/>
              <a:gd name="connsiteY27" fmla="*/ 193186 h 1573099"/>
              <a:gd name="connsiteX28" fmla="*/ 2334472 w 2766336"/>
              <a:gd name="connsiteY28" fmla="*/ 257480 h 1573099"/>
              <a:gd name="connsiteX29" fmla="*/ 2736902 w 2766336"/>
              <a:gd name="connsiteY29" fmla="*/ 205092 h 1573099"/>
              <a:gd name="connsiteX30" fmla="*/ 2699673 w 2766336"/>
              <a:gd name="connsiteY30" fmla="*/ 559163 h 1573099"/>
              <a:gd name="connsiteX31" fmla="*/ 2632128 w 2766336"/>
              <a:gd name="connsiteY31" fmla="*/ 967092 h 1573099"/>
              <a:gd name="connsiteX32" fmla="*/ 2463059 w 2766336"/>
              <a:gd name="connsiteY32" fmla="*/ 869462 h 1573099"/>
              <a:gd name="connsiteX33" fmla="*/ 2298753 w 2766336"/>
              <a:gd name="connsiteY33" fmla="*/ 926612 h 1573099"/>
              <a:gd name="connsiteX34" fmla="*/ 2277322 w 2766336"/>
              <a:gd name="connsiteY34" fmla="*/ 1062342 h 1573099"/>
              <a:gd name="connsiteX35" fmla="*/ 2043959 w 2766336"/>
              <a:gd name="connsiteY35" fmla="*/ 1148067 h 1573099"/>
              <a:gd name="connsiteX36" fmla="*/ 2022528 w 2766336"/>
              <a:gd name="connsiteY36" fmla="*/ 1238556 h 1573099"/>
              <a:gd name="connsiteX37" fmla="*/ 1955853 w 2766336"/>
              <a:gd name="connsiteY37" fmla="*/ 1309993 h 1573099"/>
              <a:gd name="connsiteX38" fmla="*/ 2015384 w 2766336"/>
              <a:gd name="connsiteY38" fmla="*/ 1350474 h 1573099"/>
              <a:gd name="connsiteX39" fmla="*/ 1922515 w 2766336"/>
              <a:gd name="connsiteY39" fmla="*/ 1450487 h 1573099"/>
              <a:gd name="connsiteX40" fmla="*/ 1901084 w 2766336"/>
              <a:gd name="connsiteY40" fmla="*/ 1533831 h 1573099"/>
              <a:gd name="connsiteX41" fmla="*/ 1810262 w 2766336"/>
              <a:gd name="connsiteY41" fmla="*/ 1573012 h 1573099"/>
              <a:gd name="connsiteX42" fmla="*/ 1648672 w 2766336"/>
              <a:gd name="connsiteY42" fmla="*/ 1543356 h 1573099"/>
              <a:gd name="connsiteX43" fmla="*/ 1608188 w 2766336"/>
              <a:gd name="connsiteY43" fmla="*/ 1507637 h 1573099"/>
              <a:gd name="connsiteX44" fmla="*/ 1565328 w 2766336"/>
              <a:gd name="connsiteY44" fmla="*/ 1479061 h 1573099"/>
              <a:gd name="connsiteX45" fmla="*/ 1593901 w 2766336"/>
              <a:gd name="connsiteY45" fmla="*/ 1455250 h 1573099"/>
              <a:gd name="connsiteX46" fmla="*/ 1581995 w 2766336"/>
              <a:gd name="connsiteY46" fmla="*/ 1438581 h 1573099"/>
              <a:gd name="connsiteX47" fmla="*/ 1520082 w 2766336"/>
              <a:gd name="connsiteY47" fmla="*/ 1426675 h 1573099"/>
              <a:gd name="connsiteX48" fmla="*/ 1501032 w 2766336"/>
              <a:gd name="connsiteY48" fmla="*/ 1402862 h 1573099"/>
              <a:gd name="connsiteX49" fmla="*/ 1462934 w 2766336"/>
              <a:gd name="connsiteY49" fmla="*/ 1379050 h 1573099"/>
              <a:gd name="connsiteX50" fmla="*/ 1458170 w 2766336"/>
              <a:gd name="connsiteY50" fmla="*/ 1390956 h 1573099"/>
              <a:gd name="connsiteX51" fmla="*/ 1472459 w 2766336"/>
              <a:gd name="connsiteY51" fmla="*/ 1429056 h 1573099"/>
              <a:gd name="connsiteX52" fmla="*/ 1441501 w 2766336"/>
              <a:gd name="connsiteY52" fmla="*/ 1443343 h 1573099"/>
              <a:gd name="connsiteX53" fmla="*/ 1415309 w 2766336"/>
              <a:gd name="connsiteY53" fmla="*/ 1457630 h 1573099"/>
              <a:gd name="connsiteX54" fmla="*/ 1398638 w 2766336"/>
              <a:gd name="connsiteY54" fmla="*/ 1450487 h 1573099"/>
              <a:gd name="connsiteX55" fmla="*/ 1353395 w 2766336"/>
              <a:gd name="connsiteY55" fmla="*/ 1388575 h 1573099"/>
              <a:gd name="connsiteX56" fmla="*/ 1308153 w 2766336"/>
              <a:gd name="connsiteY56" fmla="*/ 1355237 h 1573099"/>
              <a:gd name="connsiteX57" fmla="*/ 1329584 w 2766336"/>
              <a:gd name="connsiteY57" fmla="*/ 1338568 h 1573099"/>
              <a:gd name="connsiteX58" fmla="*/ 1351015 w 2766336"/>
              <a:gd name="connsiteY58" fmla="*/ 1298087 h 1573099"/>
              <a:gd name="connsiteX59" fmla="*/ 1336726 w 2766336"/>
              <a:gd name="connsiteY59" fmla="*/ 1286181 h 1573099"/>
              <a:gd name="connsiteX60" fmla="*/ 1298628 w 2766336"/>
              <a:gd name="connsiteY60" fmla="*/ 1288562 h 1573099"/>
              <a:gd name="connsiteX61" fmla="*/ 1222428 w 2766336"/>
              <a:gd name="connsiteY61" fmla="*/ 1245700 h 1573099"/>
              <a:gd name="connsiteX62" fmla="*/ 1179563 w 2766336"/>
              <a:gd name="connsiteY62" fmla="*/ 1226650 h 1573099"/>
              <a:gd name="connsiteX63" fmla="*/ 1170040 w 2766336"/>
              <a:gd name="connsiteY63" fmla="*/ 1226650 h 1573099"/>
              <a:gd name="connsiteX64" fmla="*/ 1158134 w 2766336"/>
              <a:gd name="connsiteY64" fmla="*/ 1162356 h 1573099"/>
              <a:gd name="connsiteX65" fmla="*/ 1170040 w 2766336"/>
              <a:gd name="connsiteY65" fmla="*/ 1098062 h 1573099"/>
              <a:gd name="connsiteX66" fmla="*/ 1139084 w 2766336"/>
              <a:gd name="connsiteY66" fmla="*/ 1064725 h 1573099"/>
              <a:gd name="connsiteX67" fmla="*/ 1086697 w 2766336"/>
              <a:gd name="connsiteY67" fmla="*/ 1040912 h 1573099"/>
              <a:gd name="connsiteX68" fmla="*/ 1112890 w 2766336"/>
              <a:gd name="connsiteY68" fmla="*/ 1017100 h 1573099"/>
              <a:gd name="connsiteX69" fmla="*/ 1158134 w 2766336"/>
              <a:gd name="connsiteY69" fmla="*/ 1021862 h 1573099"/>
              <a:gd name="connsiteX70" fmla="*/ 1153372 w 2766336"/>
              <a:gd name="connsiteY70" fmla="*/ 974237 h 1573099"/>
              <a:gd name="connsiteX71" fmla="*/ 1124797 w 2766336"/>
              <a:gd name="connsiteY71" fmla="*/ 969475 h 1573099"/>
              <a:gd name="connsiteX72" fmla="*/ 1129559 w 2766336"/>
              <a:gd name="connsiteY72" fmla="*/ 921850 h 1573099"/>
              <a:gd name="connsiteX73" fmla="*/ 1098603 w 2766336"/>
              <a:gd name="connsiteY73" fmla="*/ 907562 h 1573099"/>
              <a:gd name="connsiteX74" fmla="*/ 1100984 w 2766336"/>
              <a:gd name="connsiteY74" fmla="*/ 871843 h 1573099"/>
              <a:gd name="connsiteX75" fmla="*/ 1053359 w 2766336"/>
              <a:gd name="connsiteY75" fmla="*/ 857556 h 1573099"/>
              <a:gd name="connsiteX76" fmla="*/ 1034309 w 2766336"/>
              <a:gd name="connsiteY76" fmla="*/ 878987 h 1573099"/>
              <a:gd name="connsiteX77" fmla="*/ 1005732 w 2766336"/>
              <a:gd name="connsiteY77" fmla="*/ 881368 h 1573099"/>
              <a:gd name="connsiteX78" fmla="*/ 955728 w 2766336"/>
              <a:gd name="connsiteY78" fmla="*/ 886131 h 1573099"/>
              <a:gd name="connsiteX79" fmla="*/ 924772 w 2766336"/>
              <a:gd name="connsiteY79" fmla="*/ 907562 h 1573099"/>
              <a:gd name="connsiteX80" fmla="*/ 924772 w 2766336"/>
              <a:gd name="connsiteY80" fmla="*/ 876606 h 1573099"/>
              <a:gd name="connsiteX81" fmla="*/ 884290 w 2766336"/>
              <a:gd name="connsiteY81" fmla="*/ 871843 h 1573099"/>
              <a:gd name="connsiteX82" fmla="*/ 891432 w 2766336"/>
              <a:gd name="connsiteY82" fmla="*/ 893275 h 1573099"/>
              <a:gd name="connsiteX83" fmla="*/ 886672 w 2766336"/>
              <a:gd name="connsiteY83" fmla="*/ 912325 h 1573099"/>
              <a:gd name="connsiteX84" fmla="*/ 800947 w 2766336"/>
              <a:gd name="connsiteY84" fmla="*/ 859936 h 1573099"/>
              <a:gd name="connsiteX85" fmla="*/ 779515 w 2766336"/>
              <a:gd name="connsiteY85" fmla="*/ 826600 h 1573099"/>
              <a:gd name="connsiteX86" fmla="*/ 791422 w 2766336"/>
              <a:gd name="connsiteY86" fmla="*/ 786117 h 1573099"/>
              <a:gd name="connsiteX87" fmla="*/ 760465 w 2766336"/>
              <a:gd name="connsiteY87" fmla="*/ 781356 h 1573099"/>
              <a:gd name="connsiteX88" fmla="*/ 712840 w 2766336"/>
              <a:gd name="connsiteY88" fmla="*/ 795643 h 1573099"/>
              <a:gd name="connsiteX89" fmla="*/ 703315 w 2766336"/>
              <a:gd name="connsiteY89" fmla="*/ 809931 h 1573099"/>
              <a:gd name="connsiteX90" fmla="*/ 679503 w 2766336"/>
              <a:gd name="connsiteY90" fmla="*/ 826600 h 1573099"/>
              <a:gd name="connsiteX91" fmla="*/ 672359 w 2766336"/>
              <a:gd name="connsiteY91" fmla="*/ 843268 h 1573099"/>
              <a:gd name="connsiteX92" fmla="*/ 631878 w 2766336"/>
              <a:gd name="connsiteY92" fmla="*/ 876606 h 1573099"/>
              <a:gd name="connsiteX93" fmla="*/ 634257 w 2766336"/>
              <a:gd name="connsiteY93" fmla="*/ 898037 h 1573099"/>
              <a:gd name="connsiteX94" fmla="*/ 648547 w 2766336"/>
              <a:gd name="connsiteY94" fmla="*/ 917087 h 1573099"/>
              <a:gd name="connsiteX95" fmla="*/ 572347 w 2766336"/>
              <a:gd name="connsiteY95" fmla="*/ 902800 h 1573099"/>
              <a:gd name="connsiteX96" fmla="*/ 539009 w 2766336"/>
              <a:gd name="connsiteY96" fmla="*/ 907562 h 1573099"/>
              <a:gd name="connsiteX97" fmla="*/ 586632 w 2766336"/>
              <a:gd name="connsiteY97" fmla="*/ 938518 h 1573099"/>
              <a:gd name="connsiteX98" fmla="*/ 610447 w 2766336"/>
              <a:gd name="connsiteY98" fmla="*/ 950425 h 1573099"/>
              <a:gd name="connsiteX99" fmla="*/ 636640 w 2766336"/>
              <a:gd name="connsiteY99" fmla="*/ 1002812 h 1573099"/>
              <a:gd name="connsiteX100" fmla="*/ 569963 w 2766336"/>
              <a:gd name="connsiteY100" fmla="*/ 1019481 h 1573099"/>
              <a:gd name="connsiteX101" fmla="*/ 548534 w 2766336"/>
              <a:gd name="connsiteY101" fmla="*/ 1031387 h 1573099"/>
              <a:gd name="connsiteX102" fmla="*/ 524720 w 2766336"/>
              <a:gd name="connsiteY102" fmla="*/ 1002812 h 1573099"/>
              <a:gd name="connsiteX103" fmla="*/ 500907 w 2766336"/>
              <a:gd name="connsiteY103" fmla="*/ 971856 h 1573099"/>
              <a:gd name="connsiteX104" fmla="*/ 503288 w 2766336"/>
              <a:gd name="connsiteY104" fmla="*/ 933756 h 1573099"/>
              <a:gd name="connsiteX105" fmla="*/ 500907 w 2766336"/>
              <a:gd name="connsiteY105" fmla="*/ 914706 h 1573099"/>
              <a:gd name="connsiteX106" fmla="*/ 519957 w 2766336"/>
              <a:gd name="connsiteY106" fmla="*/ 881368 h 1573099"/>
              <a:gd name="connsiteX107" fmla="*/ 479477 w 2766336"/>
              <a:gd name="connsiteY107" fmla="*/ 890893 h 1573099"/>
              <a:gd name="connsiteX108" fmla="*/ 450901 w 2766336"/>
              <a:gd name="connsiteY108" fmla="*/ 952806 h 1573099"/>
              <a:gd name="connsiteX109" fmla="*/ 443757 w 2766336"/>
              <a:gd name="connsiteY109" fmla="*/ 976618 h 1573099"/>
              <a:gd name="connsiteX110" fmla="*/ 412801 w 2766336"/>
              <a:gd name="connsiteY110" fmla="*/ 993287 h 1573099"/>
              <a:gd name="connsiteX111" fmla="*/ 365176 w 2766336"/>
              <a:gd name="connsiteY111" fmla="*/ 990906 h 1573099"/>
              <a:gd name="connsiteX112" fmla="*/ 358032 w 2766336"/>
              <a:gd name="connsiteY112" fmla="*/ 1007575 h 1573099"/>
              <a:gd name="connsiteX113" fmla="*/ 358032 w 2766336"/>
              <a:gd name="connsiteY113" fmla="*/ 1055200 h 1573099"/>
              <a:gd name="connsiteX114" fmla="*/ 298501 w 2766336"/>
              <a:gd name="connsiteY114" fmla="*/ 1059962 h 1573099"/>
              <a:gd name="connsiteX115" fmla="*/ 236588 w 2766336"/>
              <a:gd name="connsiteY115" fmla="*/ 1093300 h 1573099"/>
              <a:gd name="connsiteX116" fmla="*/ 238970 w 2766336"/>
              <a:gd name="connsiteY116" fmla="*/ 1121875 h 1573099"/>
              <a:gd name="connsiteX117" fmla="*/ 186583 w 2766336"/>
              <a:gd name="connsiteY117" fmla="*/ 1109968 h 1573099"/>
              <a:gd name="connsiteX118" fmla="*/ 153245 w 2766336"/>
              <a:gd name="connsiteY118" fmla="*/ 1117112 h 1573099"/>
              <a:gd name="connsiteX119" fmla="*/ 108001 w 2766336"/>
              <a:gd name="connsiteY119" fmla="*/ 1098062 h 1573099"/>
              <a:gd name="connsiteX120" fmla="*/ 91333 w 2766336"/>
              <a:gd name="connsiteY120" fmla="*/ 1098062 h 1573099"/>
              <a:gd name="connsiteX121" fmla="*/ 7989 w 2766336"/>
              <a:gd name="connsiteY121" fmla="*/ 1121875 h 1573099"/>
              <a:gd name="connsiteX122" fmla="*/ 10371 w 2766336"/>
              <a:gd name="connsiteY122" fmla="*/ 1074250 h 1573099"/>
              <a:gd name="connsiteX123" fmla="*/ 11213 w 2766336"/>
              <a:gd name="connsiteY123" fmla="*/ 1047319 h 1573099"/>
              <a:gd name="connsiteX0" fmla="*/ 11213 w 2766336"/>
              <a:gd name="connsiteY0" fmla="*/ 1047319 h 1576809"/>
              <a:gd name="connsiteX1" fmla="*/ 160390 w 2766336"/>
              <a:gd name="connsiteY1" fmla="*/ 836124 h 1576809"/>
              <a:gd name="connsiteX2" fmla="*/ 105622 w 2766336"/>
              <a:gd name="connsiteY2" fmla="*/ 657530 h 1576809"/>
              <a:gd name="connsiteX3" fmla="*/ 167534 w 2766336"/>
              <a:gd name="connsiteY3" fmla="*/ 590855 h 1576809"/>
              <a:gd name="connsiteX4" fmla="*/ 146103 w 2766336"/>
              <a:gd name="connsiteY4" fmla="*/ 224142 h 1576809"/>
              <a:gd name="connsiteX5" fmla="*/ 329459 w 2766336"/>
              <a:gd name="connsiteY5" fmla="*/ 364636 h 1576809"/>
              <a:gd name="connsiteX6" fmla="*/ 503290 w 2766336"/>
              <a:gd name="connsiteY6" fmla="*/ 250336 h 1576809"/>
              <a:gd name="connsiteX7" fmla="*/ 624734 w 2766336"/>
              <a:gd name="connsiteY7" fmla="*/ 495605 h 1576809"/>
              <a:gd name="connsiteX8" fmla="*/ 889053 w 2766336"/>
              <a:gd name="connsiteY8" fmla="*/ 562280 h 1576809"/>
              <a:gd name="connsiteX9" fmla="*/ 965254 w 2766336"/>
              <a:gd name="connsiteY9" fmla="*/ 426549 h 1576809"/>
              <a:gd name="connsiteX10" fmla="*/ 865240 w 2766336"/>
              <a:gd name="connsiteY10" fmla="*/ 417024 h 1576809"/>
              <a:gd name="connsiteX11" fmla="*/ 853334 w 2766336"/>
              <a:gd name="connsiteY11" fmla="*/ 357491 h 1576809"/>
              <a:gd name="connsiteX12" fmla="*/ 1186709 w 2766336"/>
              <a:gd name="connsiteY12" fmla="*/ 340823 h 1576809"/>
              <a:gd name="connsiteX13" fmla="*/ 1500699 w 2766336"/>
              <a:gd name="connsiteY13" fmla="*/ 250164 h 1576809"/>
              <a:gd name="connsiteX14" fmla="*/ 1641528 w 2766336"/>
              <a:gd name="connsiteY14" fmla="*/ 188423 h 1576809"/>
              <a:gd name="connsiteX15" fmla="*/ 1796309 w 2766336"/>
              <a:gd name="connsiteY15" fmla="*/ 183660 h 1576809"/>
              <a:gd name="connsiteX16" fmla="*/ 1867747 w 2766336"/>
              <a:gd name="connsiteY16" fmla="*/ 309866 h 1576809"/>
              <a:gd name="connsiteX17" fmla="*/ 2029672 w 2766336"/>
              <a:gd name="connsiteY17" fmla="*/ 271766 h 1576809"/>
              <a:gd name="connsiteX18" fmla="*/ 1934422 w 2766336"/>
              <a:gd name="connsiteY18" fmla="*/ 359873 h 1576809"/>
              <a:gd name="connsiteX19" fmla="*/ 2048722 w 2766336"/>
              <a:gd name="connsiteY19" fmla="*/ 331298 h 1576809"/>
              <a:gd name="connsiteX20" fmla="*/ 2143971 w 2766336"/>
              <a:gd name="connsiteY20" fmla="*/ 271766 h 1576809"/>
              <a:gd name="connsiteX21" fmla="*/ 2067772 w 2766336"/>
              <a:gd name="connsiteY21" fmla="*/ 264623 h 1576809"/>
              <a:gd name="connsiteX22" fmla="*/ 2067772 w 2766336"/>
              <a:gd name="connsiteY22" fmla="*/ 202710 h 1576809"/>
              <a:gd name="connsiteX23" fmla="*/ 2117777 w 2766336"/>
              <a:gd name="connsiteY23" fmla="*/ 202710 h 1576809"/>
              <a:gd name="connsiteX24" fmla="*/ 2224933 w 2766336"/>
              <a:gd name="connsiteY24" fmla="*/ 97935 h 1576809"/>
              <a:gd name="connsiteX25" fmla="*/ 2274939 w 2766336"/>
              <a:gd name="connsiteY25" fmla="*/ 305 h 1576809"/>
              <a:gd name="connsiteX26" fmla="*/ 2239221 w 2766336"/>
              <a:gd name="connsiteY26" fmla="*/ 114604 h 1576809"/>
              <a:gd name="connsiteX27" fmla="*/ 2165403 w 2766336"/>
              <a:gd name="connsiteY27" fmla="*/ 193186 h 1576809"/>
              <a:gd name="connsiteX28" fmla="*/ 2334472 w 2766336"/>
              <a:gd name="connsiteY28" fmla="*/ 257480 h 1576809"/>
              <a:gd name="connsiteX29" fmla="*/ 2736902 w 2766336"/>
              <a:gd name="connsiteY29" fmla="*/ 205092 h 1576809"/>
              <a:gd name="connsiteX30" fmla="*/ 2699673 w 2766336"/>
              <a:gd name="connsiteY30" fmla="*/ 559163 h 1576809"/>
              <a:gd name="connsiteX31" fmla="*/ 2632128 w 2766336"/>
              <a:gd name="connsiteY31" fmla="*/ 967092 h 1576809"/>
              <a:gd name="connsiteX32" fmla="*/ 2463059 w 2766336"/>
              <a:gd name="connsiteY32" fmla="*/ 869462 h 1576809"/>
              <a:gd name="connsiteX33" fmla="*/ 2298753 w 2766336"/>
              <a:gd name="connsiteY33" fmla="*/ 926612 h 1576809"/>
              <a:gd name="connsiteX34" fmla="*/ 2277322 w 2766336"/>
              <a:gd name="connsiteY34" fmla="*/ 1062342 h 1576809"/>
              <a:gd name="connsiteX35" fmla="*/ 2043959 w 2766336"/>
              <a:gd name="connsiteY35" fmla="*/ 1148067 h 1576809"/>
              <a:gd name="connsiteX36" fmla="*/ 2022528 w 2766336"/>
              <a:gd name="connsiteY36" fmla="*/ 1238556 h 1576809"/>
              <a:gd name="connsiteX37" fmla="*/ 1955853 w 2766336"/>
              <a:gd name="connsiteY37" fmla="*/ 1309993 h 1576809"/>
              <a:gd name="connsiteX38" fmla="*/ 2015384 w 2766336"/>
              <a:gd name="connsiteY38" fmla="*/ 1350474 h 1576809"/>
              <a:gd name="connsiteX39" fmla="*/ 1922515 w 2766336"/>
              <a:gd name="connsiteY39" fmla="*/ 1450487 h 1576809"/>
              <a:gd name="connsiteX40" fmla="*/ 1901084 w 2766336"/>
              <a:gd name="connsiteY40" fmla="*/ 1533831 h 1576809"/>
              <a:gd name="connsiteX41" fmla="*/ 1810262 w 2766336"/>
              <a:gd name="connsiteY41" fmla="*/ 1573012 h 1576809"/>
              <a:gd name="connsiteX42" fmla="*/ 1703438 w 2766336"/>
              <a:gd name="connsiteY42" fmla="*/ 1571931 h 1576809"/>
              <a:gd name="connsiteX43" fmla="*/ 1648672 w 2766336"/>
              <a:gd name="connsiteY43" fmla="*/ 1543356 h 1576809"/>
              <a:gd name="connsiteX44" fmla="*/ 1608188 w 2766336"/>
              <a:gd name="connsiteY44" fmla="*/ 1507637 h 1576809"/>
              <a:gd name="connsiteX45" fmla="*/ 1565328 w 2766336"/>
              <a:gd name="connsiteY45" fmla="*/ 1479061 h 1576809"/>
              <a:gd name="connsiteX46" fmla="*/ 1593901 w 2766336"/>
              <a:gd name="connsiteY46" fmla="*/ 1455250 h 1576809"/>
              <a:gd name="connsiteX47" fmla="*/ 1581995 w 2766336"/>
              <a:gd name="connsiteY47" fmla="*/ 1438581 h 1576809"/>
              <a:gd name="connsiteX48" fmla="*/ 1520082 w 2766336"/>
              <a:gd name="connsiteY48" fmla="*/ 1426675 h 1576809"/>
              <a:gd name="connsiteX49" fmla="*/ 1501032 w 2766336"/>
              <a:gd name="connsiteY49" fmla="*/ 1402862 h 1576809"/>
              <a:gd name="connsiteX50" fmla="*/ 1462934 w 2766336"/>
              <a:gd name="connsiteY50" fmla="*/ 1379050 h 1576809"/>
              <a:gd name="connsiteX51" fmla="*/ 1458170 w 2766336"/>
              <a:gd name="connsiteY51" fmla="*/ 1390956 h 1576809"/>
              <a:gd name="connsiteX52" fmla="*/ 1472459 w 2766336"/>
              <a:gd name="connsiteY52" fmla="*/ 1429056 h 1576809"/>
              <a:gd name="connsiteX53" fmla="*/ 1441501 w 2766336"/>
              <a:gd name="connsiteY53" fmla="*/ 1443343 h 1576809"/>
              <a:gd name="connsiteX54" fmla="*/ 1415309 w 2766336"/>
              <a:gd name="connsiteY54" fmla="*/ 1457630 h 1576809"/>
              <a:gd name="connsiteX55" fmla="*/ 1398638 w 2766336"/>
              <a:gd name="connsiteY55" fmla="*/ 1450487 h 1576809"/>
              <a:gd name="connsiteX56" fmla="*/ 1353395 w 2766336"/>
              <a:gd name="connsiteY56" fmla="*/ 1388575 h 1576809"/>
              <a:gd name="connsiteX57" fmla="*/ 1308153 w 2766336"/>
              <a:gd name="connsiteY57" fmla="*/ 1355237 h 1576809"/>
              <a:gd name="connsiteX58" fmla="*/ 1329584 w 2766336"/>
              <a:gd name="connsiteY58" fmla="*/ 1338568 h 1576809"/>
              <a:gd name="connsiteX59" fmla="*/ 1351015 w 2766336"/>
              <a:gd name="connsiteY59" fmla="*/ 1298087 h 1576809"/>
              <a:gd name="connsiteX60" fmla="*/ 1336726 w 2766336"/>
              <a:gd name="connsiteY60" fmla="*/ 1286181 h 1576809"/>
              <a:gd name="connsiteX61" fmla="*/ 1298628 w 2766336"/>
              <a:gd name="connsiteY61" fmla="*/ 1288562 h 1576809"/>
              <a:gd name="connsiteX62" fmla="*/ 1222428 w 2766336"/>
              <a:gd name="connsiteY62" fmla="*/ 1245700 h 1576809"/>
              <a:gd name="connsiteX63" fmla="*/ 1179563 w 2766336"/>
              <a:gd name="connsiteY63" fmla="*/ 1226650 h 1576809"/>
              <a:gd name="connsiteX64" fmla="*/ 1170040 w 2766336"/>
              <a:gd name="connsiteY64" fmla="*/ 1226650 h 1576809"/>
              <a:gd name="connsiteX65" fmla="*/ 1158134 w 2766336"/>
              <a:gd name="connsiteY65" fmla="*/ 1162356 h 1576809"/>
              <a:gd name="connsiteX66" fmla="*/ 1170040 w 2766336"/>
              <a:gd name="connsiteY66" fmla="*/ 1098062 h 1576809"/>
              <a:gd name="connsiteX67" fmla="*/ 1139084 w 2766336"/>
              <a:gd name="connsiteY67" fmla="*/ 1064725 h 1576809"/>
              <a:gd name="connsiteX68" fmla="*/ 1086697 w 2766336"/>
              <a:gd name="connsiteY68" fmla="*/ 1040912 h 1576809"/>
              <a:gd name="connsiteX69" fmla="*/ 1112890 w 2766336"/>
              <a:gd name="connsiteY69" fmla="*/ 1017100 h 1576809"/>
              <a:gd name="connsiteX70" fmla="*/ 1158134 w 2766336"/>
              <a:gd name="connsiteY70" fmla="*/ 1021862 h 1576809"/>
              <a:gd name="connsiteX71" fmla="*/ 1153372 w 2766336"/>
              <a:gd name="connsiteY71" fmla="*/ 974237 h 1576809"/>
              <a:gd name="connsiteX72" fmla="*/ 1124797 w 2766336"/>
              <a:gd name="connsiteY72" fmla="*/ 969475 h 1576809"/>
              <a:gd name="connsiteX73" fmla="*/ 1129559 w 2766336"/>
              <a:gd name="connsiteY73" fmla="*/ 921850 h 1576809"/>
              <a:gd name="connsiteX74" fmla="*/ 1098603 w 2766336"/>
              <a:gd name="connsiteY74" fmla="*/ 907562 h 1576809"/>
              <a:gd name="connsiteX75" fmla="*/ 1100984 w 2766336"/>
              <a:gd name="connsiteY75" fmla="*/ 871843 h 1576809"/>
              <a:gd name="connsiteX76" fmla="*/ 1053359 w 2766336"/>
              <a:gd name="connsiteY76" fmla="*/ 857556 h 1576809"/>
              <a:gd name="connsiteX77" fmla="*/ 1034309 w 2766336"/>
              <a:gd name="connsiteY77" fmla="*/ 878987 h 1576809"/>
              <a:gd name="connsiteX78" fmla="*/ 1005732 w 2766336"/>
              <a:gd name="connsiteY78" fmla="*/ 881368 h 1576809"/>
              <a:gd name="connsiteX79" fmla="*/ 955728 w 2766336"/>
              <a:gd name="connsiteY79" fmla="*/ 886131 h 1576809"/>
              <a:gd name="connsiteX80" fmla="*/ 924772 w 2766336"/>
              <a:gd name="connsiteY80" fmla="*/ 907562 h 1576809"/>
              <a:gd name="connsiteX81" fmla="*/ 924772 w 2766336"/>
              <a:gd name="connsiteY81" fmla="*/ 876606 h 1576809"/>
              <a:gd name="connsiteX82" fmla="*/ 884290 w 2766336"/>
              <a:gd name="connsiteY82" fmla="*/ 871843 h 1576809"/>
              <a:gd name="connsiteX83" fmla="*/ 891432 w 2766336"/>
              <a:gd name="connsiteY83" fmla="*/ 893275 h 1576809"/>
              <a:gd name="connsiteX84" fmla="*/ 886672 w 2766336"/>
              <a:gd name="connsiteY84" fmla="*/ 912325 h 1576809"/>
              <a:gd name="connsiteX85" fmla="*/ 800947 w 2766336"/>
              <a:gd name="connsiteY85" fmla="*/ 859936 h 1576809"/>
              <a:gd name="connsiteX86" fmla="*/ 779515 w 2766336"/>
              <a:gd name="connsiteY86" fmla="*/ 826600 h 1576809"/>
              <a:gd name="connsiteX87" fmla="*/ 791422 w 2766336"/>
              <a:gd name="connsiteY87" fmla="*/ 786117 h 1576809"/>
              <a:gd name="connsiteX88" fmla="*/ 760465 w 2766336"/>
              <a:gd name="connsiteY88" fmla="*/ 781356 h 1576809"/>
              <a:gd name="connsiteX89" fmla="*/ 712840 w 2766336"/>
              <a:gd name="connsiteY89" fmla="*/ 795643 h 1576809"/>
              <a:gd name="connsiteX90" fmla="*/ 703315 w 2766336"/>
              <a:gd name="connsiteY90" fmla="*/ 809931 h 1576809"/>
              <a:gd name="connsiteX91" fmla="*/ 679503 w 2766336"/>
              <a:gd name="connsiteY91" fmla="*/ 826600 h 1576809"/>
              <a:gd name="connsiteX92" fmla="*/ 672359 w 2766336"/>
              <a:gd name="connsiteY92" fmla="*/ 843268 h 1576809"/>
              <a:gd name="connsiteX93" fmla="*/ 631878 w 2766336"/>
              <a:gd name="connsiteY93" fmla="*/ 876606 h 1576809"/>
              <a:gd name="connsiteX94" fmla="*/ 634257 w 2766336"/>
              <a:gd name="connsiteY94" fmla="*/ 898037 h 1576809"/>
              <a:gd name="connsiteX95" fmla="*/ 648547 w 2766336"/>
              <a:gd name="connsiteY95" fmla="*/ 917087 h 1576809"/>
              <a:gd name="connsiteX96" fmla="*/ 572347 w 2766336"/>
              <a:gd name="connsiteY96" fmla="*/ 902800 h 1576809"/>
              <a:gd name="connsiteX97" fmla="*/ 539009 w 2766336"/>
              <a:gd name="connsiteY97" fmla="*/ 907562 h 1576809"/>
              <a:gd name="connsiteX98" fmla="*/ 586632 w 2766336"/>
              <a:gd name="connsiteY98" fmla="*/ 938518 h 1576809"/>
              <a:gd name="connsiteX99" fmla="*/ 610447 w 2766336"/>
              <a:gd name="connsiteY99" fmla="*/ 950425 h 1576809"/>
              <a:gd name="connsiteX100" fmla="*/ 636640 w 2766336"/>
              <a:gd name="connsiteY100" fmla="*/ 1002812 h 1576809"/>
              <a:gd name="connsiteX101" fmla="*/ 569963 w 2766336"/>
              <a:gd name="connsiteY101" fmla="*/ 1019481 h 1576809"/>
              <a:gd name="connsiteX102" fmla="*/ 548534 w 2766336"/>
              <a:gd name="connsiteY102" fmla="*/ 1031387 h 1576809"/>
              <a:gd name="connsiteX103" fmla="*/ 524720 w 2766336"/>
              <a:gd name="connsiteY103" fmla="*/ 1002812 h 1576809"/>
              <a:gd name="connsiteX104" fmla="*/ 500907 w 2766336"/>
              <a:gd name="connsiteY104" fmla="*/ 971856 h 1576809"/>
              <a:gd name="connsiteX105" fmla="*/ 503288 w 2766336"/>
              <a:gd name="connsiteY105" fmla="*/ 933756 h 1576809"/>
              <a:gd name="connsiteX106" fmla="*/ 500907 w 2766336"/>
              <a:gd name="connsiteY106" fmla="*/ 914706 h 1576809"/>
              <a:gd name="connsiteX107" fmla="*/ 519957 w 2766336"/>
              <a:gd name="connsiteY107" fmla="*/ 881368 h 1576809"/>
              <a:gd name="connsiteX108" fmla="*/ 479477 w 2766336"/>
              <a:gd name="connsiteY108" fmla="*/ 890893 h 1576809"/>
              <a:gd name="connsiteX109" fmla="*/ 450901 w 2766336"/>
              <a:gd name="connsiteY109" fmla="*/ 952806 h 1576809"/>
              <a:gd name="connsiteX110" fmla="*/ 443757 w 2766336"/>
              <a:gd name="connsiteY110" fmla="*/ 976618 h 1576809"/>
              <a:gd name="connsiteX111" fmla="*/ 412801 w 2766336"/>
              <a:gd name="connsiteY111" fmla="*/ 993287 h 1576809"/>
              <a:gd name="connsiteX112" fmla="*/ 365176 w 2766336"/>
              <a:gd name="connsiteY112" fmla="*/ 990906 h 1576809"/>
              <a:gd name="connsiteX113" fmla="*/ 358032 w 2766336"/>
              <a:gd name="connsiteY113" fmla="*/ 1007575 h 1576809"/>
              <a:gd name="connsiteX114" fmla="*/ 358032 w 2766336"/>
              <a:gd name="connsiteY114" fmla="*/ 1055200 h 1576809"/>
              <a:gd name="connsiteX115" fmla="*/ 298501 w 2766336"/>
              <a:gd name="connsiteY115" fmla="*/ 1059962 h 1576809"/>
              <a:gd name="connsiteX116" fmla="*/ 236588 w 2766336"/>
              <a:gd name="connsiteY116" fmla="*/ 1093300 h 1576809"/>
              <a:gd name="connsiteX117" fmla="*/ 238970 w 2766336"/>
              <a:gd name="connsiteY117" fmla="*/ 1121875 h 1576809"/>
              <a:gd name="connsiteX118" fmla="*/ 186583 w 2766336"/>
              <a:gd name="connsiteY118" fmla="*/ 1109968 h 1576809"/>
              <a:gd name="connsiteX119" fmla="*/ 153245 w 2766336"/>
              <a:gd name="connsiteY119" fmla="*/ 1117112 h 1576809"/>
              <a:gd name="connsiteX120" fmla="*/ 108001 w 2766336"/>
              <a:gd name="connsiteY120" fmla="*/ 1098062 h 1576809"/>
              <a:gd name="connsiteX121" fmla="*/ 91333 w 2766336"/>
              <a:gd name="connsiteY121" fmla="*/ 1098062 h 1576809"/>
              <a:gd name="connsiteX122" fmla="*/ 7989 w 2766336"/>
              <a:gd name="connsiteY122" fmla="*/ 1121875 h 1576809"/>
              <a:gd name="connsiteX123" fmla="*/ 10371 w 2766336"/>
              <a:gd name="connsiteY123" fmla="*/ 1074250 h 1576809"/>
              <a:gd name="connsiteX124" fmla="*/ 11213 w 2766336"/>
              <a:gd name="connsiteY124" fmla="*/ 1047319 h 1576809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186709 w 2766336"/>
              <a:gd name="connsiteY12" fmla="*/ 340823 h 1573553"/>
              <a:gd name="connsiteX13" fmla="*/ 1500699 w 2766336"/>
              <a:gd name="connsiteY13" fmla="*/ 250164 h 1573553"/>
              <a:gd name="connsiteX14" fmla="*/ 1641528 w 2766336"/>
              <a:gd name="connsiteY14" fmla="*/ 188423 h 1573553"/>
              <a:gd name="connsiteX15" fmla="*/ 1796309 w 2766336"/>
              <a:gd name="connsiteY15" fmla="*/ 183660 h 1573553"/>
              <a:gd name="connsiteX16" fmla="*/ 1867747 w 2766336"/>
              <a:gd name="connsiteY16" fmla="*/ 309866 h 1573553"/>
              <a:gd name="connsiteX17" fmla="*/ 2029672 w 2766336"/>
              <a:gd name="connsiteY17" fmla="*/ 271766 h 1573553"/>
              <a:gd name="connsiteX18" fmla="*/ 1934422 w 2766336"/>
              <a:gd name="connsiteY18" fmla="*/ 359873 h 1573553"/>
              <a:gd name="connsiteX19" fmla="*/ 2048722 w 2766336"/>
              <a:gd name="connsiteY19" fmla="*/ 331298 h 1573553"/>
              <a:gd name="connsiteX20" fmla="*/ 2143971 w 2766336"/>
              <a:gd name="connsiteY20" fmla="*/ 271766 h 1573553"/>
              <a:gd name="connsiteX21" fmla="*/ 2067772 w 2766336"/>
              <a:gd name="connsiteY21" fmla="*/ 264623 h 1573553"/>
              <a:gd name="connsiteX22" fmla="*/ 2067772 w 2766336"/>
              <a:gd name="connsiteY22" fmla="*/ 202710 h 1573553"/>
              <a:gd name="connsiteX23" fmla="*/ 2117777 w 2766336"/>
              <a:gd name="connsiteY23" fmla="*/ 202710 h 1573553"/>
              <a:gd name="connsiteX24" fmla="*/ 2224933 w 2766336"/>
              <a:gd name="connsiteY24" fmla="*/ 97935 h 1573553"/>
              <a:gd name="connsiteX25" fmla="*/ 2274939 w 2766336"/>
              <a:gd name="connsiteY25" fmla="*/ 305 h 1573553"/>
              <a:gd name="connsiteX26" fmla="*/ 2239221 w 2766336"/>
              <a:gd name="connsiteY26" fmla="*/ 114604 h 1573553"/>
              <a:gd name="connsiteX27" fmla="*/ 2165403 w 2766336"/>
              <a:gd name="connsiteY27" fmla="*/ 193186 h 1573553"/>
              <a:gd name="connsiteX28" fmla="*/ 2334472 w 2766336"/>
              <a:gd name="connsiteY28" fmla="*/ 257480 h 1573553"/>
              <a:gd name="connsiteX29" fmla="*/ 2736902 w 2766336"/>
              <a:gd name="connsiteY29" fmla="*/ 205092 h 1573553"/>
              <a:gd name="connsiteX30" fmla="*/ 2699673 w 2766336"/>
              <a:gd name="connsiteY30" fmla="*/ 559163 h 1573553"/>
              <a:gd name="connsiteX31" fmla="*/ 2632128 w 2766336"/>
              <a:gd name="connsiteY31" fmla="*/ 967092 h 1573553"/>
              <a:gd name="connsiteX32" fmla="*/ 2463059 w 2766336"/>
              <a:gd name="connsiteY32" fmla="*/ 869462 h 1573553"/>
              <a:gd name="connsiteX33" fmla="*/ 2298753 w 2766336"/>
              <a:gd name="connsiteY33" fmla="*/ 926612 h 1573553"/>
              <a:gd name="connsiteX34" fmla="*/ 2277322 w 2766336"/>
              <a:gd name="connsiteY34" fmla="*/ 1062342 h 1573553"/>
              <a:gd name="connsiteX35" fmla="*/ 2043959 w 2766336"/>
              <a:gd name="connsiteY35" fmla="*/ 1148067 h 1573553"/>
              <a:gd name="connsiteX36" fmla="*/ 2022528 w 2766336"/>
              <a:gd name="connsiteY36" fmla="*/ 1238556 h 1573553"/>
              <a:gd name="connsiteX37" fmla="*/ 1955853 w 2766336"/>
              <a:gd name="connsiteY37" fmla="*/ 1309993 h 1573553"/>
              <a:gd name="connsiteX38" fmla="*/ 2015384 w 2766336"/>
              <a:gd name="connsiteY38" fmla="*/ 1350474 h 1573553"/>
              <a:gd name="connsiteX39" fmla="*/ 1922515 w 2766336"/>
              <a:gd name="connsiteY39" fmla="*/ 1450487 h 1573553"/>
              <a:gd name="connsiteX40" fmla="*/ 1901084 w 2766336"/>
              <a:gd name="connsiteY40" fmla="*/ 1533831 h 1573553"/>
              <a:gd name="connsiteX41" fmla="*/ 1810262 w 2766336"/>
              <a:gd name="connsiteY41" fmla="*/ 1573012 h 1573553"/>
              <a:gd name="connsiteX42" fmla="*/ 1729632 w 2766336"/>
              <a:gd name="connsiteY42" fmla="*/ 1557643 h 1573553"/>
              <a:gd name="connsiteX43" fmla="*/ 1703438 w 2766336"/>
              <a:gd name="connsiteY43" fmla="*/ 1571931 h 1573553"/>
              <a:gd name="connsiteX44" fmla="*/ 1648672 w 2766336"/>
              <a:gd name="connsiteY44" fmla="*/ 1543356 h 1573553"/>
              <a:gd name="connsiteX45" fmla="*/ 1608188 w 2766336"/>
              <a:gd name="connsiteY45" fmla="*/ 1507637 h 1573553"/>
              <a:gd name="connsiteX46" fmla="*/ 1565328 w 2766336"/>
              <a:gd name="connsiteY46" fmla="*/ 1479061 h 1573553"/>
              <a:gd name="connsiteX47" fmla="*/ 1593901 w 2766336"/>
              <a:gd name="connsiteY47" fmla="*/ 1455250 h 1573553"/>
              <a:gd name="connsiteX48" fmla="*/ 1581995 w 2766336"/>
              <a:gd name="connsiteY48" fmla="*/ 1438581 h 1573553"/>
              <a:gd name="connsiteX49" fmla="*/ 1520082 w 2766336"/>
              <a:gd name="connsiteY49" fmla="*/ 1426675 h 1573553"/>
              <a:gd name="connsiteX50" fmla="*/ 1501032 w 2766336"/>
              <a:gd name="connsiteY50" fmla="*/ 1402862 h 1573553"/>
              <a:gd name="connsiteX51" fmla="*/ 1462934 w 2766336"/>
              <a:gd name="connsiteY51" fmla="*/ 1379050 h 1573553"/>
              <a:gd name="connsiteX52" fmla="*/ 1458170 w 2766336"/>
              <a:gd name="connsiteY52" fmla="*/ 1390956 h 1573553"/>
              <a:gd name="connsiteX53" fmla="*/ 1472459 w 2766336"/>
              <a:gd name="connsiteY53" fmla="*/ 1429056 h 1573553"/>
              <a:gd name="connsiteX54" fmla="*/ 1441501 w 2766336"/>
              <a:gd name="connsiteY54" fmla="*/ 1443343 h 1573553"/>
              <a:gd name="connsiteX55" fmla="*/ 1415309 w 2766336"/>
              <a:gd name="connsiteY55" fmla="*/ 1457630 h 1573553"/>
              <a:gd name="connsiteX56" fmla="*/ 1398638 w 2766336"/>
              <a:gd name="connsiteY56" fmla="*/ 1450487 h 1573553"/>
              <a:gd name="connsiteX57" fmla="*/ 1353395 w 2766336"/>
              <a:gd name="connsiteY57" fmla="*/ 1388575 h 1573553"/>
              <a:gd name="connsiteX58" fmla="*/ 1308153 w 2766336"/>
              <a:gd name="connsiteY58" fmla="*/ 1355237 h 1573553"/>
              <a:gd name="connsiteX59" fmla="*/ 1329584 w 2766336"/>
              <a:gd name="connsiteY59" fmla="*/ 1338568 h 1573553"/>
              <a:gd name="connsiteX60" fmla="*/ 1351015 w 2766336"/>
              <a:gd name="connsiteY60" fmla="*/ 1298087 h 1573553"/>
              <a:gd name="connsiteX61" fmla="*/ 1336726 w 2766336"/>
              <a:gd name="connsiteY61" fmla="*/ 1286181 h 1573553"/>
              <a:gd name="connsiteX62" fmla="*/ 1298628 w 2766336"/>
              <a:gd name="connsiteY62" fmla="*/ 1288562 h 1573553"/>
              <a:gd name="connsiteX63" fmla="*/ 1222428 w 2766336"/>
              <a:gd name="connsiteY63" fmla="*/ 1245700 h 1573553"/>
              <a:gd name="connsiteX64" fmla="*/ 1179563 w 2766336"/>
              <a:gd name="connsiteY64" fmla="*/ 1226650 h 1573553"/>
              <a:gd name="connsiteX65" fmla="*/ 1170040 w 2766336"/>
              <a:gd name="connsiteY65" fmla="*/ 1226650 h 1573553"/>
              <a:gd name="connsiteX66" fmla="*/ 1158134 w 2766336"/>
              <a:gd name="connsiteY66" fmla="*/ 1162356 h 1573553"/>
              <a:gd name="connsiteX67" fmla="*/ 1170040 w 2766336"/>
              <a:gd name="connsiteY67" fmla="*/ 1098062 h 1573553"/>
              <a:gd name="connsiteX68" fmla="*/ 1139084 w 2766336"/>
              <a:gd name="connsiteY68" fmla="*/ 1064725 h 1573553"/>
              <a:gd name="connsiteX69" fmla="*/ 1086697 w 2766336"/>
              <a:gd name="connsiteY69" fmla="*/ 1040912 h 1573553"/>
              <a:gd name="connsiteX70" fmla="*/ 1112890 w 2766336"/>
              <a:gd name="connsiteY70" fmla="*/ 1017100 h 1573553"/>
              <a:gd name="connsiteX71" fmla="*/ 1158134 w 2766336"/>
              <a:gd name="connsiteY71" fmla="*/ 1021862 h 1573553"/>
              <a:gd name="connsiteX72" fmla="*/ 1153372 w 2766336"/>
              <a:gd name="connsiteY72" fmla="*/ 974237 h 1573553"/>
              <a:gd name="connsiteX73" fmla="*/ 1124797 w 2766336"/>
              <a:gd name="connsiteY73" fmla="*/ 969475 h 1573553"/>
              <a:gd name="connsiteX74" fmla="*/ 1129559 w 2766336"/>
              <a:gd name="connsiteY74" fmla="*/ 921850 h 1573553"/>
              <a:gd name="connsiteX75" fmla="*/ 1098603 w 2766336"/>
              <a:gd name="connsiteY75" fmla="*/ 907562 h 1573553"/>
              <a:gd name="connsiteX76" fmla="*/ 1100984 w 2766336"/>
              <a:gd name="connsiteY76" fmla="*/ 871843 h 1573553"/>
              <a:gd name="connsiteX77" fmla="*/ 1053359 w 2766336"/>
              <a:gd name="connsiteY77" fmla="*/ 857556 h 1573553"/>
              <a:gd name="connsiteX78" fmla="*/ 1034309 w 2766336"/>
              <a:gd name="connsiteY78" fmla="*/ 878987 h 1573553"/>
              <a:gd name="connsiteX79" fmla="*/ 1005732 w 2766336"/>
              <a:gd name="connsiteY79" fmla="*/ 881368 h 1573553"/>
              <a:gd name="connsiteX80" fmla="*/ 955728 w 2766336"/>
              <a:gd name="connsiteY80" fmla="*/ 886131 h 1573553"/>
              <a:gd name="connsiteX81" fmla="*/ 924772 w 2766336"/>
              <a:gd name="connsiteY81" fmla="*/ 907562 h 1573553"/>
              <a:gd name="connsiteX82" fmla="*/ 924772 w 2766336"/>
              <a:gd name="connsiteY82" fmla="*/ 876606 h 1573553"/>
              <a:gd name="connsiteX83" fmla="*/ 884290 w 2766336"/>
              <a:gd name="connsiteY83" fmla="*/ 871843 h 1573553"/>
              <a:gd name="connsiteX84" fmla="*/ 891432 w 2766336"/>
              <a:gd name="connsiteY84" fmla="*/ 893275 h 1573553"/>
              <a:gd name="connsiteX85" fmla="*/ 886672 w 2766336"/>
              <a:gd name="connsiteY85" fmla="*/ 912325 h 1573553"/>
              <a:gd name="connsiteX86" fmla="*/ 800947 w 2766336"/>
              <a:gd name="connsiteY86" fmla="*/ 859936 h 1573553"/>
              <a:gd name="connsiteX87" fmla="*/ 779515 w 2766336"/>
              <a:gd name="connsiteY87" fmla="*/ 826600 h 1573553"/>
              <a:gd name="connsiteX88" fmla="*/ 791422 w 2766336"/>
              <a:gd name="connsiteY88" fmla="*/ 786117 h 1573553"/>
              <a:gd name="connsiteX89" fmla="*/ 760465 w 2766336"/>
              <a:gd name="connsiteY89" fmla="*/ 781356 h 1573553"/>
              <a:gd name="connsiteX90" fmla="*/ 712840 w 2766336"/>
              <a:gd name="connsiteY90" fmla="*/ 795643 h 1573553"/>
              <a:gd name="connsiteX91" fmla="*/ 703315 w 2766336"/>
              <a:gd name="connsiteY91" fmla="*/ 809931 h 1573553"/>
              <a:gd name="connsiteX92" fmla="*/ 679503 w 2766336"/>
              <a:gd name="connsiteY92" fmla="*/ 826600 h 1573553"/>
              <a:gd name="connsiteX93" fmla="*/ 672359 w 2766336"/>
              <a:gd name="connsiteY93" fmla="*/ 843268 h 1573553"/>
              <a:gd name="connsiteX94" fmla="*/ 631878 w 2766336"/>
              <a:gd name="connsiteY94" fmla="*/ 876606 h 1573553"/>
              <a:gd name="connsiteX95" fmla="*/ 634257 w 2766336"/>
              <a:gd name="connsiteY95" fmla="*/ 898037 h 1573553"/>
              <a:gd name="connsiteX96" fmla="*/ 648547 w 2766336"/>
              <a:gd name="connsiteY96" fmla="*/ 917087 h 1573553"/>
              <a:gd name="connsiteX97" fmla="*/ 572347 w 2766336"/>
              <a:gd name="connsiteY97" fmla="*/ 902800 h 1573553"/>
              <a:gd name="connsiteX98" fmla="*/ 539009 w 2766336"/>
              <a:gd name="connsiteY98" fmla="*/ 907562 h 1573553"/>
              <a:gd name="connsiteX99" fmla="*/ 586632 w 2766336"/>
              <a:gd name="connsiteY99" fmla="*/ 938518 h 1573553"/>
              <a:gd name="connsiteX100" fmla="*/ 610447 w 2766336"/>
              <a:gd name="connsiteY100" fmla="*/ 950425 h 1573553"/>
              <a:gd name="connsiteX101" fmla="*/ 636640 w 2766336"/>
              <a:gd name="connsiteY101" fmla="*/ 1002812 h 1573553"/>
              <a:gd name="connsiteX102" fmla="*/ 569963 w 2766336"/>
              <a:gd name="connsiteY102" fmla="*/ 1019481 h 1573553"/>
              <a:gd name="connsiteX103" fmla="*/ 548534 w 2766336"/>
              <a:gd name="connsiteY103" fmla="*/ 1031387 h 1573553"/>
              <a:gd name="connsiteX104" fmla="*/ 524720 w 2766336"/>
              <a:gd name="connsiteY104" fmla="*/ 1002812 h 1573553"/>
              <a:gd name="connsiteX105" fmla="*/ 500907 w 2766336"/>
              <a:gd name="connsiteY105" fmla="*/ 971856 h 1573553"/>
              <a:gd name="connsiteX106" fmla="*/ 503288 w 2766336"/>
              <a:gd name="connsiteY106" fmla="*/ 933756 h 1573553"/>
              <a:gd name="connsiteX107" fmla="*/ 500907 w 2766336"/>
              <a:gd name="connsiteY107" fmla="*/ 914706 h 1573553"/>
              <a:gd name="connsiteX108" fmla="*/ 519957 w 2766336"/>
              <a:gd name="connsiteY108" fmla="*/ 881368 h 1573553"/>
              <a:gd name="connsiteX109" fmla="*/ 479477 w 2766336"/>
              <a:gd name="connsiteY109" fmla="*/ 890893 h 1573553"/>
              <a:gd name="connsiteX110" fmla="*/ 450901 w 2766336"/>
              <a:gd name="connsiteY110" fmla="*/ 952806 h 1573553"/>
              <a:gd name="connsiteX111" fmla="*/ 443757 w 2766336"/>
              <a:gd name="connsiteY111" fmla="*/ 976618 h 1573553"/>
              <a:gd name="connsiteX112" fmla="*/ 412801 w 2766336"/>
              <a:gd name="connsiteY112" fmla="*/ 993287 h 1573553"/>
              <a:gd name="connsiteX113" fmla="*/ 365176 w 2766336"/>
              <a:gd name="connsiteY113" fmla="*/ 990906 h 1573553"/>
              <a:gd name="connsiteX114" fmla="*/ 358032 w 2766336"/>
              <a:gd name="connsiteY114" fmla="*/ 1007575 h 1573553"/>
              <a:gd name="connsiteX115" fmla="*/ 358032 w 2766336"/>
              <a:gd name="connsiteY115" fmla="*/ 1055200 h 1573553"/>
              <a:gd name="connsiteX116" fmla="*/ 298501 w 2766336"/>
              <a:gd name="connsiteY116" fmla="*/ 1059962 h 1573553"/>
              <a:gd name="connsiteX117" fmla="*/ 236588 w 2766336"/>
              <a:gd name="connsiteY117" fmla="*/ 1093300 h 1573553"/>
              <a:gd name="connsiteX118" fmla="*/ 238970 w 2766336"/>
              <a:gd name="connsiteY118" fmla="*/ 1121875 h 1573553"/>
              <a:gd name="connsiteX119" fmla="*/ 186583 w 2766336"/>
              <a:gd name="connsiteY119" fmla="*/ 1109968 h 1573553"/>
              <a:gd name="connsiteX120" fmla="*/ 153245 w 2766336"/>
              <a:gd name="connsiteY120" fmla="*/ 1117112 h 1573553"/>
              <a:gd name="connsiteX121" fmla="*/ 108001 w 2766336"/>
              <a:gd name="connsiteY121" fmla="*/ 1098062 h 1573553"/>
              <a:gd name="connsiteX122" fmla="*/ 91333 w 2766336"/>
              <a:gd name="connsiteY122" fmla="*/ 1098062 h 1573553"/>
              <a:gd name="connsiteX123" fmla="*/ 7989 w 2766336"/>
              <a:gd name="connsiteY123" fmla="*/ 1121875 h 1573553"/>
              <a:gd name="connsiteX124" fmla="*/ 10371 w 2766336"/>
              <a:gd name="connsiteY124" fmla="*/ 1074250 h 1573553"/>
              <a:gd name="connsiteX125" fmla="*/ 11213 w 2766336"/>
              <a:gd name="connsiteY125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136701 w 2766336"/>
              <a:gd name="connsiteY12" fmla="*/ 512275 h 1573553"/>
              <a:gd name="connsiteX13" fmla="*/ 1186709 w 2766336"/>
              <a:gd name="connsiteY13" fmla="*/ 340823 h 1573553"/>
              <a:gd name="connsiteX14" fmla="*/ 1500699 w 2766336"/>
              <a:gd name="connsiteY14" fmla="*/ 250164 h 1573553"/>
              <a:gd name="connsiteX15" fmla="*/ 1641528 w 2766336"/>
              <a:gd name="connsiteY15" fmla="*/ 188423 h 1573553"/>
              <a:gd name="connsiteX16" fmla="*/ 1796309 w 2766336"/>
              <a:gd name="connsiteY16" fmla="*/ 183660 h 1573553"/>
              <a:gd name="connsiteX17" fmla="*/ 1867747 w 2766336"/>
              <a:gd name="connsiteY17" fmla="*/ 309866 h 1573553"/>
              <a:gd name="connsiteX18" fmla="*/ 2029672 w 2766336"/>
              <a:gd name="connsiteY18" fmla="*/ 271766 h 1573553"/>
              <a:gd name="connsiteX19" fmla="*/ 1934422 w 2766336"/>
              <a:gd name="connsiteY19" fmla="*/ 359873 h 1573553"/>
              <a:gd name="connsiteX20" fmla="*/ 2048722 w 2766336"/>
              <a:gd name="connsiteY20" fmla="*/ 331298 h 1573553"/>
              <a:gd name="connsiteX21" fmla="*/ 2143971 w 2766336"/>
              <a:gd name="connsiteY21" fmla="*/ 271766 h 1573553"/>
              <a:gd name="connsiteX22" fmla="*/ 2067772 w 2766336"/>
              <a:gd name="connsiteY22" fmla="*/ 264623 h 1573553"/>
              <a:gd name="connsiteX23" fmla="*/ 2067772 w 2766336"/>
              <a:gd name="connsiteY23" fmla="*/ 202710 h 1573553"/>
              <a:gd name="connsiteX24" fmla="*/ 2117777 w 2766336"/>
              <a:gd name="connsiteY24" fmla="*/ 202710 h 1573553"/>
              <a:gd name="connsiteX25" fmla="*/ 2224933 w 2766336"/>
              <a:gd name="connsiteY25" fmla="*/ 97935 h 1573553"/>
              <a:gd name="connsiteX26" fmla="*/ 2274939 w 2766336"/>
              <a:gd name="connsiteY26" fmla="*/ 305 h 1573553"/>
              <a:gd name="connsiteX27" fmla="*/ 2239221 w 2766336"/>
              <a:gd name="connsiteY27" fmla="*/ 114604 h 1573553"/>
              <a:gd name="connsiteX28" fmla="*/ 2165403 w 2766336"/>
              <a:gd name="connsiteY28" fmla="*/ 193186 h 1573553"/>
              <a:gd name="connsiteX29" fmla="*/ 2334472 w 2766336"/>
              <a:gd name="connsiteY29" fmla="*/ 257480 h 1573553"/>
              <a:gd name="connsiteX30" fmla="*/ 2736902 w 2766336"/>
              <a:gd name="connsiteY30" fmla="*/ 205092 h 1573553"/>
              <a:gd name="connsiteX31" fmla="*/ 2699673 w 2766336"/>
              <a:gd name="connsiteY31" fmla="*/ 559163 h 1573553"/>
              <a:gd name="connsiteX32" fmla="*/ 2632128 w 2766336"/>
              <a:gd name="connsiteY32" fmla="*/ 967092 h 1573553"/>
              <a:gd name="connsiteX33" fmla="*/ 2463059 w 2766336"/>
              <a:gd name="connsiteY33" fmla="*/ 869462 h 1573553"/>
              <a:gd name="connsiteX34" fmla="*/ 2298753 w 2766336"/>
              <a:gd name="connsiteY34" fmla="*/ 926612 h 1573553"/>
              <a:gd name="connsiteX35" fmla="*/ 2277322 w 2766336"/>
              <a:gd name="connsiteY35" fmla="*/ 1062342 h 1573553"/>
              <a:gd name="connsiteX36" fmla="*/ 2043959 w 2766336"/>
              <a:gd name="connsiteY36" fmla="*/ 1148067 h 1573553"/>
              <a:gd name="connsiteX37" fmla="*/ 2022528 w 2766336"/>
              <a:gd name="connsiteY37" fmla="*/ 1238556 h 1573553"/>
              <a:gd name="connsiteX38" fmla="*/ 1955853 w 2766336"/>
              <a:gd name="connsiteY38" fmla="*/ 1309993 h 1573553"/>
              <a:gd name="connsiteX39" fmla="*/ 2015384 w 2766336"/>
              <a:gd name="connsiteY39" fmla="*/ 1350474 h 1573553"/>
              <a:gd name="connsiteX40" fmla="*/ 1922515 w 2766336"/>
              <a:gd name="connsiteY40" fmla="*/ 1450487 h 1573553"/>
              <a:gd name="connsiteX41" fmla="*/ 1901084 w 2766336"/>
              <a:gd name="connsiteY41" fmla="*/ 1533831 h 1573553"/>
              <a:gd name="connsiteX42" fmla="*/ 1810262 w 2766336"/>
              <a:gd name="connsiteY42" fmla="*/ 1573012 h 1573553"/>
              <a:gd name="connsiteX43" fmla="*/ 1729632 w 2766336"/>
              <a:gd name="connsiteY43" fmla="*/ 1557643 h 1573553"/>
              <a:gd name="connsiteX44" fmla="*/ 1703438 w 2766336"/>
              <a:gd name="connsiteY44" fmla="*/ 1571931 h 1573553"/>
              <a:gd name="connsiteX45" fmla="*/ 1648672 w 2766336"/>
              <a:gd name="connsiteY45" fmla="*/ 1543356 h 1573553"/>
              <a:gd name="connsiteX46" fmla="*/ 1608188 w 2766336"/>
              <a:gd name="connsiteY46" fmla="*/ 1507637 h 1573553"/>
              <a:gd name="connsiteX47" fmla="*/ 1565328 w 2766336"/>
              <a:gd name="connsiteY47" fmla="*/ 1479061 h 1573553"/>
              <a:gd name="connsiteX48" fmla="*/ 1593901 w 2766336"/>
              <a:gd name="connsiteY48" fmla="*/ 1455250 h 1573553"/>
              <a:gd name="connsiteX49" fmla="*/ 1581995 w 2766336"/>
              <a:gd name="connsiteY49" fmla="*/ 1438581 h 1573553"/>
              <a:gd name="connsiteX50" fmla="*/ 1520082 w 2766336"/>
              <a:gd name="connsiteY50" fmla="*/ 1426675 h 1573553"/>
              <a:gd name="connsiteX51" fmla="*/ 1501032 w 2766336"/>
              <a:gd name="connsiteY51" fmla="*/ 1402862 h 1573553"/>
              <a:gd name="connsiteX52" fmla="*/ 1462934 w 2766336"/>
              <a:gd name="connsiteY52" fmla="*/ 1379050 h 1573553"/>
              <a:gd name="connsiteX53" fmla="*/ 1458170 w 2766336"/>
              <a:gd name="connsiteY53" fmla="*/ 1390956 h 1573553"/>
              <a:gd name="connsiteX54" fmla="*/ 1472459 w 2766336"/>
              <a:gd name="connsiteY54" fmla="*/ 1429056 h 1573553"/>
              <a:gd name="connsiteX55" fmla="*/ 1441501 w 2766336"/>
              <a:gd name="connsiteY55" fmla="*/ 1443343 h 1573553"/>
              <a:gd name="connsiteX56" fmla="*/ 1415309 w 2766336"/>
              <a:gd name="connsiteY56" fmla="*/ 1457630 h 1573553"/>
              <a:gd name="connsiteX57" fmla="*/ 1398638 w 2766336"/>
              <a:gd name="connsiteY57" fmla="*/ 1450487 h 1573553"/>
              <a:gd name="connsiteX58" fmla="*/ 1353395 w 2766336"/>
              <a:gd name="connsiteY58" fmla="*/ 1388575 h 1573553"/>
              <a:gd name="connsiteX59" fmla="*/ 1308153 w 2766336"/>
              <a:gd name="connsiteY59" fmla="*/ 1355237 h 1573553"/>
              <a:gd name="connsiteX60" fmla="*/ 1329584 w 2766336"/>
              <a:gd name="connsiteY60" fmla="*/ 1338568 h 1573553"/>
              <a:gd name="connsiteX61" fmla="*/ 1351015 w 2766336"/>
              <a:gd name="connsiteY61" fmla="*/ 1298087 h 1573553"/>
              <a:gd name="connsiteX62" fmla="*/ 1336726 w 2766336"/>
              <a:gd name="connsiteY62" fmla="*/ 1286181 h 1573553"/>
              <a:gd name="connsiteX63" fmla="*/ 1298628 w 2766336"/>
              <a:gd name="connsiteY63" fmla="*/ 1288562 h 1573553"/>
              <a:gd name="connsiteX64" fmla="*/ 1222428 w 2766336"/>
              <a:gd name="connsiteY64" fmla="*/ 1245700 h 1573553"/>
              <a:gd name="connsiteX65" fmla="*/ 1179563 w 2766336"/>
              <a:gd name="connsiteY65" fmla="*/ 1226650 h 1573553"/>
              <a:gd name="connsiteX66" fmla="*/ 1170040 w 2766336"/>
              <a:gd name="connsiteY66" fmla="*/ 1226650 h 1573553"/>
              <a:gd name="connsiteX67" fmla="*/ 1158134 w 2766336"/>
              <a:gd name="connsiteY67" fmla="*/ 1162356 h 1573553"/>
              <a:gd name="connsiteX68" fmla="*/ 1170040 w 2766336"/>
              <a:gd name="connsiteY68" fmla="*/ 1098062 h 1573553"/>
              <a:gd name="connsiteX69" fmla="*/ 1139084 w 2766336"/>
              <a:gd name="connsiteY69" fmla="*/ 1064725 h 1573553"/>
              <a:gd name="connsiteX70" fmla="*/ 1086697 w 2766336"/>
              <a:gd name="connsiteY70" fmla="*/ 1040912 h 1573553"/>
              <a:gd name="connsiteX71" fmla="*/ 1112890 w 2766336"/>
              <a:gd name="connsiteY71" fmla="*/ 1017100 h 1573553"/>
              <a:gd name="connsiteX72" fmla="*/ 1158134 w 2766336"/>
              <a:gd name="connsiteY72" fmla="*/ 1021862 h 1573553"/>
              <a:gd name="connsiteX73" fmla="*/ 1153372 w 2766336"/>
              <a:gd name="connsiteY73" fmla="*/ 974237 h 1573553"/>
              <a:gd name="connsiteX74" fmla="*/ 1124797 w 2766336"/>
              <a:gd name="connsiteY74" fmla="*/ 969475 h 1573553"/>
              <a:gd name="connsiteX75" fmla="*/ 1129559 w 2766336"/>
              <a:gd name="connsiteY75" fmla="*/ 921850 h 1573553"/>
              <a:gd name="connsiteX76" fmla="*/ 1098603 w 2766336"/>
              <a:gd name="connsiteY76" fmla="*/ 907562 h 1573553"/>
              <a:gd name="connsiteX77" fmla="*/ 1100984 w 2766336"/>
              <a:gd name="connsiteY77" fmla="*/ 871843 h 1573553"/>
              <a:gd name="connsiteX78" fmla="*/ 1053359 w 2766336"/>
              <a:gd name="connsiteY78" fmla="*/ 857556 h 1573553"/>
              <a:gd name="connsiteX79" fmla="*/ 1034309 w 2766336"/>
              <a:gd name="connsiteY79" fmla="*/ 878987 h 1573553"/>
              <a:gd name="connsiteX80" fmla="*/ 1005732 w 2766336"/>
              <a:gd name="connsiteY80" fmla="*/ 881368 h 1573553"/>
              <a:gd name="connsiteX81" fmla="*/ 955728 w 2766336"/>
              <a:gd name="connsiteY81" fmla="*/ 886131 h 1573553"/>
              <a:gd name="connsiteX82" fmla="*/ 924772 w 2766336"/>
              <a:gd name="connsiteY82" fmla="*/ 907562 h 1573553"/>
              <a:gd name="connsiteX83" fmla="*/ 924772 w 2766336"/>
              <a:gd name="connsiteY83" fmla="*/ 876606 h 1573553"/>
              <a:gd name="connsiteX84" fmla="*/ 884290 w 2766336"/>
              <a:gd name="connsiteY84" fmla="*/ 871843 h 1573553"/>
              <a:gd name="connsiteX85" fmla="*/ 891432 w 2766336"/>
              <a:gd name="connsiteY85" fmla="*/ 893275 h 1573553"/>
              <a:gd name="connsiteX86" fmla="*/ 886672 w 2766336"/>
              <a:gd name="connsiteY86" fmla="*/ 912325 h 1573553"/>
              <a:gd name="connsiteX87" fmla="*/ 800947 w 2766336"/>
              <a:gd name="connsiteY87" fmla="*/ 859936 h 1573553"/>
              <a:gd name="connsiteX88" fmla="*/ 779515 w 2766336"/>
              <a:gd name="connsiteY88" fmla="*/ 826600 h 1573553"/>
              <a:gd name="connsiteX89" fmla="*/ 791422 w 2766336"/>
              <a:gd name="connsiteY89" fmla="*/ 786117 h 1573553"/>
              <a:gd name="connsiteX90" fmla="*/ 760465 w 2766336"/>
              <a:gd name="connsiteY90" fmla="*/ 781356 h 1573553"/>
              <a:gd name="connsiteX91" fmla="*/ 712840 w 2766336"/>
              <a:gd name="connsiteY91" fmla="*/ 795643 h 1573553"/>
              <a:gd name="connsiteX92" fmla="*/ 703315 w 2766336"/>
              <a:gd name="connsiteY92" fmla="*/ 809931 h 1573553"/>
              <a:gd name="connsiteX93" fmla="*/ 679503 w 2766336"/>
              <a:gd name="connsiteY93" fmla="*/ 826600 h 1573553"/>
              <a:gd name="connsiteX94" fmla="*/ 672359 w 2766336"/>
              <a:gd name="connsiteY94" fmla="*/ 843268 h 1573553"/>
              <a:gd name="connsiteX95" fmla="*/ 631878 w 2766336"/>
              <a:gd name="connsiteY95" fmla="*/ 876606 h 1573553"/>
              <a:gd name="connsiteX96" fmla="*/ 634257 w 2766336"/>
              <a:gd name="connsiteY96" fmla="*/ 898037 h 1573553"/>
              <a:gd name="connsiteX97" fmla="*/ 648547 w 2766336"/>
              <a:gd name="connsiteY97" fmla="*/ 917087 h 1573553"/>
              <a:gd name="connsiteX98" fmla="*/ 572347 w 2766336"/>
              <a:gd name="connsiteY98" fmla="*/ 902800 h 1573553"/>
              <a:gd name="connsiteX99" fmla="*/ 539009 w 2766336"/>
              <a:gd name="connsiteY99" fmla="*/ 907562 h 1573553"/>
              <a:gd name="connsiteX100" fmla="*/ 586632 w 2766336"/>
              <a:gd name="connsiteY100" fmla="*/ 938518 h 1573553"/>
              <a:gd name="connsiteX101" fmla="*/ 610447 w 2766336"/>
              <a:gd name="connsiteY101" fmla="*/ 950425 h 1573553"/>
              <a:gd name="connsiteX102" fmla="*/ 636640 w 2766336"/>
              <a:gd name="connsiteY102" fmla="*/ 1002812 h 1573553"/>
              <a:gd name="connsiteX103" fmla="*/ 569963 w 2766336"/>
              <a:gd name="connsiteY103" fmla="*/ 1019481 h 1573553"/>
              <a:gd name="connsiteX104" fmla="*/ 548534 w 2766336"/>
              <a:gd name="connsiteY104" fmla="*/ 1031387 h 1573553"/>
              <a:gd name="connsiteX105" fmla="*/ 524720 w 2766336"/>
              <a:gd name="connsiteY105" fmla="*/ 1002812 h 1573553"/>
              <a:gd name="connsiteX106" fmla="*/ 500907 w 2766336"/>
              <a:gd name="connsiteY106" fmla="*/ 971856 h 1573553"/>
              <a:gd name="connsiteX107" fmla="*/ 503288 w 2766336"/>
              <a:gd name="connsiteY107" fmla="*/ 933756 h 1573553"/>
              <a:gd name="connsiteX108" fmla="*/ 500907 w 2766336"/>
              <a:gd name="connsiteY108" fmla="*/ 914706 h 1573553"/>
              <a:gd name="connsiteX109" fmla="*/ 519957 w 2766336"/>
              <a:gd name="connsiteY109" fmla="*/ 881368 h 1573553"/>
              <a:gd name="connsiteX110" fmla="*/ 479477 w 2766336"/>
              <a:gd name="connsiteY110" fmla="*/ 890893 h 1573553"/>
              <a:gd name="connsiteX111" fmla="*/ 450901 w 2766336"/>
              <a:gd name="connsiteY111" fmla="*/ 952806 h 1573553"/>
              <a:gd name="connsiteX112" fmla="*/ 443757 w 2766336"/>
              <a:gd name="connsiteY112" fmla="*/ 976618 h 1573553"/>
              <a:gd name="connsiteX113" fmla="*/ 412801 w 2766336"/>
              <a:gd name="connsiteY113" fmla="*/ 993287 h 1573553"/>
              <a:gd name="connsiteX114" fmla="*/ 365176 w 2766336"/>
              <a:gd name="connsiteY114" fmla="*/ 990906 h 1573553"/>
              <a:gd name="connsiteX115" fmla="*/ 358032 w 2766336"/>
              <a:gd name="connsiteY115" fmla="*/ 1007575 h 1573553"/>
              <a:gd name="connsiteX116" fmla="*/ 358032 w 2766336"/>
              <a:gd name="connsiteY116" fmla="*/ 1055200 h 1573553"/>
              <a:gd name="connsiteX117" fmla="*/ 298501 w 2766336"/>
              <a:gd name="connsiteY117" fmla="*/ 1059962 h 1573553"/>
              <a:gd name="connsiteX118" fmla="*/ 236588 w 2766336"/>
              <a:gd name="connsiteY118" fmla="*/ 1093300 h 1573553"/>
              <a:gd name="connsiteX119" fmla="*/ 238970 w 2766336"/>
              <a:gd name="connsiteY119" fmla="*/ 1121875 h 1573553"/>
              <a:gd name="connsiteX120" fmla="*/ 186583 w 2766336"/>
              <a:gd name="connsiteY120" fmla="*/ 1109968 h 1573553"/>
              <a:gd name="connsiteX121" fmla="*/ 153245 w 2766336"/>
              <a:gd name="connsiteY121" fmla="*/ 1117112 h 1573553"/>
              <a:gd name="connsiteX122" fmla="*/ 108001 w 2766336"/>
              <a:gd name="connsiteY122" fmla="*/ 1098062 h 1573553"/>
              <a:gd name="connsiteX123" fmla="*/ 91333 w 2766336"/>
              <a:gd name="connsiteY123" fmla="*/ 1098062 h 1573553"/>
              <a:gd name="connsiteX124" fmla="*/ 7989 w 2766336"/>
              <a:gd name="connsiteY124" fmla="*/ 1121875 h 1573553"/>
              <a:gd name="connsiteX125" fmla="*/ 10371 w 2766336"/>
              <a:gd name="connsiteY125" fmla="*/ 1074250 h 1573553"/>
              <a:gd name="connsiteX126" fmla="*/ 11213 w 2766336"/>
              <a:gd name="connsiteY126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36701 w 2766336"/>
              <a:gd name="connsiteY13" fmla="*/ 512275 h 1573553"/>
              <a:gd name="connsiteX14" fmla="*/ 1186709 w 2766336"/>
              <a:gd name="connsiteY14" fmla="*/ 340823 h 1573553"/>
              <a:gd name="connsiteX15" fmla="*/ 1500699 w 2766336"/>
              <a:gd name="connsiteY15" fmla="*/ 250164 h 1573553"/>
              <a:gd name="connsiteX16" fmla="*/ 1641528 w 2766336"/>
              <a:gd name="connsiteY16" fmla="*/ 188423 h 1573553"/>
              <a:gd name="connsiteX17" fmla="*/ 1796309 w 2766336"/>
              <a:gd name="connsiteY17" fmla="*/ 183660 h 1573553"/>
              <a:gd name="connsiteX18" fmla="*/ 1867747 w 2766336"/>
              <a:gd name="connsiteY18" fmla="*/ 309866 h 1573553"/>
              <a:gd name="connsiteX19" fmla="*/ 2029672 w 2766336"/>
              <a:gd name="connsiteY19" fmla="*/ 271766 h 1573553"/>
              <a:gd name="connsiteX20" fmla="*/ 1934422 w 2766336"/>
              <a:gd name="connsiteY20" fmla="*/ 359873 h 1573553"/>
              <a:gd name="connsiteX21" fmla="*/ 2048722 w 2766336"/>
              <a:gd name="connsiteY21" fmla="*/ 331298 h 1573553"/>
              <a:gd name="connsiteX22" fmla="*/ 2143971 w 2766336"/>
              <a:gd name="connsiteY22" fmla="*/ 271766 h 1573553"/>
              <a:gd name="connsiteX23" fmla="*/ 2067772 w 2766336"/>
              <a:gd name="connsiteY23" fmla="*/ 264623 h 1573553"/>
              <a:gd name="connsiteX24" fmla="*/ 2067772 w 2766336"/>
              <a:gd name="connsiteY24" fmla="*/ 202710 h 1573553"/>
              <a:gd name="connsiteX25" fmla="*/ 2117777 w 2766336"/>
              <a:gd name="connsiteY25" fmla="*/ 202710 h 1573553"/>
              <a:gd name="connsiteX26" fmla="*/ 2224933 w 2766336"/>
              <a:gd name="connsiteY26" fmla="*/ 97935 h 1573553"/>
              <a:gd name="connsiteX27" fmla="*/ 2274939 w 2766336"/>
              <a:gd name="connsiteY27" fmla="*/ 305 h 1573553"/>
              <a:gd name="connsiteX28" fmla="*/ 2239221 w 2766336"/>
              <a:gd name="connsiteY28" fmla="*/ 114604 h 1573553"/>
              <a:gd name="connsiteX29" fmla="*/ 2165403 w 2766336"/>
              <a:gd name="connsiteY29" fmla="*/ 193186 h 1573553"/>
              <a:gd name="connsiteX30" fmla="*/ 2334472 w 2766336"/>
              <a:gd name="connsiteY30" fmla="*/ 257480 h 1573553"/>
              <a:gd name="connsiteX31" fmla="*/ 2736902 w 2766336"/>
              <a:gd name="connsiteY31" fmla="*/ 205092 h 1573553"/>
              <a:gd name="connsiteX32" fmla="*/ 2699673 w 2766336"/>
              <a:gd name="connsiteY32" fmla="*/ 559163 h 1573553"/>
              <a:gd name="connsiteX33" fmla="*/ 2632128 w 2766336"/>
              <a:gd name="connsiteY33" fmla="*/ 967092 h 1573553"/>
              <a:gd name="connsiteX34" fmla="*/ 2463059 w 2766336"/>
              <a:gd name="connsiteY34" fmla="*/ 869462 h 1573553"/>
              <a:gd name="connsiteX35" fmla="*/ 2298753 w 2766336"/>
              <a:gd name="connsiteY35" fmla="*/ 926612 h 1573553"/>
              <a:gd name="connsiteX36" fmla="*/ 2277322 w 2766336"/>
              <a:gd name="connsiteY36" fmla="*/ 1062342 h 1573553"/>
              <a:gd name="connsiteX37" fmla="*/ 2043959 w 2766336"/>
              <a:gd name="connsiteY37" fmla="*/ 1148067 h 1573553"/>
              <a:gd name="connsiteX38" fmla="*/ 2022528 w 2766336"/>
              <a:gd name="connsiteY38" fmla="*/ 1238556 h 1573553"/>
              <a:gd name="connsiteX39" fmla="*/ 1955853 w 2766336"/>
              <a:gd name="connsiteY39" fmla="*/ 1309993 h 1573553"/>
              <a:gd name="connsiteX40" fmla="*/ 2015384 w 2766336"/>
              <a:gd name="connsiteY40" fmla="*/ 1350474 h 1573553"/>
              <a:gd name="connsiteX41" fmla="*/ 1922515 w 2766336"/>
              <a:gd name="connsiteY41" fmla="*/ 1450487 h 1573553"/>
              <a:gd name="connsiteX42" fmla="*/ 1901084 w 2766336"/>
              <a:gd name="connsiteY42" fmla="*/ 1533831 h 1573553"/>
              <a:gd name="connsiteX43" fmla="*/ 1810262 w 2766336"/>
              <a:gd name="connsiteY43" fmla="*/ 1573012 h 1573553"/>
              <a:gd name="connsiteX44" fmla="*/ 1729632 w 2766336"/>
              <a:gd name="connsiteY44" fmla="*/ 1557643 h 1573553"/>
              <a:gd name="connsiteX45" fmla="*/ 1703438 w 2766336"/>
              <a:gd name="connsiteY45" fmla="*/ 1571931 h 1573553"/>
              <a:gd name="connsiteX46" fmla="*/ 1648672 w 2766336"/>
              <a:gd name="connsiteY46" fmla="*/ 1543356 h 1573553"/>
              <a:gd name="connsiteX47" fmla="*/ 1608188 w 2766336"/>
              <a:gd name="connsiteY47" fmla="*/ 1507637 h 1573553"/>
              <a:gd name="connsiteX48" fmla="*/ 1565328 w 2766336"/>
              <a:gd name="connsiteY48" fmla="*/ 1479061 h 1573553"/>
              <a:gd name="connsiteX49" fmla="*/ 1593901 w 2766336"/>
              <a:gd name="connsiteY49" fmla="*/ 1455250 h 1573553"/>
              <a:gd name="connsiteX50" fmla="*/ 1581995 w 2766336"/>
              <a:gd name="connsiteY50" fmla="*/ 1438581 h 1573553"/>
              <a:gd name="connsiteX51" fmla="*/ 1520082 w 2766336"/>
              <a:gd name="connsiteY51" fmla="*/ 1426675 h 1573553"/>
              <a:gd name="connsiteX52" fmla="*/ 1501032 w 2766336"/>
              <a:gd name="connsiteY52" fmla="*/ 1402862 h 1573553"/>
              <a:gd name="connsiteX53" fmla="*/ 1462934 w 2766336"/>
              <a:gd name="connsiteY53" fmla="*/ 1379050 h 1573553"/>
              <a:gd name="connsiteX54" fmla="*/ 1458170 w 2766336"/>
              <a:gd name="connsiteY54" fmla="*/ 1390956 h 1573553"/>
              <a:gd name="connsiteX55" fmla="*/ 1472459 w 2766336"/>
              <a:gd name="connsiteY55" fmla="*/ 1429056 h 1573553"/>
              <a:gd name="connsiteX56" fmla="*/ 1441501 w 2766336"/>
              <a:gd name="connsiteY56" fmla="*/ 1443343 h 1573553"/>
              <a:gd name="connsiteX57" fmla="*/ 1415309 w 2766336"/>
              <a:gd name="connsiteY57" fmla="*/ 1457630 h 1573553"/>
              <a:gd name="connsiteX58" fmla="*/ 1398638 w 2766336"/>
              <a:gd name="connsiteY58" fmla="*/ 1450487 h 1573553"/>
              <a:gd name="connsiteX59" fmla="*/ 1353395 w 2766336"/>
              <a:gd name="connsiteY59" fmla="*/ 1388575 h 1573553"/>
              <a:gd name="connsiteX60" fmla="*/ 1308153 w 2766336"/>
              <a:gd name="connsiteY60" fmla="*/ 1355237 h 1573553"/>
              <a:gd name="connsiteX61" fmla="*/ 1329584 w 2766336"/>
              <a:gd name="connsiteY61" fmla="*/ 1338568 h 1573553"/>
              <a:gd name="connsiteX62" fmla="*/ 1351015 w 2766336"/>
              <a:gd name="connsiteY62" fmla="*/ 1298087 h 1573553"/>
              <a:gd name="connsiteX63" fmla="*/ 1336726 w 2766336"/>
              <a:gd name="connsiteY63" fmla="*/ 1286181 h 1573553"/>
              <a:gd name="connsiteX64" fmla="*/ 1298628 w 2766336"/>
              <a:gd name="connsiteY64" fmla="*/ 1288562 h 1573553"/>
              <a:gd name="connsiteX65" fmla="*/ 1222428 w 2766336"/>
              <a:gd name="connsiteY65" fmla="*/ 1245700 h 1573553"/>
              <a:gd name="connsiteX66" fmla="*/ 1179563 w 2766336"/>
              <a:gd name="connsiteY66" fmla="*/ 1226650 h 1573553"/>
              <a:gd name="connsiteX67" fmla="*/ 1170040 w 2766336"/>
              <a:gd name="connsiteY67" fmla="*/ 1226650 h 1573553"/>
              <a:gd name="connsiteX68" fmla="*/ 1158134 w 2766336"/>
              <a:gd name="connsiteY68" fmla="*/ 1162356 h 1573553"/>
              <a:gd name="connsiteX69" fmla="*/ 1170040 w 2766336"/>
              <a:gd name="connsiteY69" fmla="*/ 1098062 h 1573553"/>
              <a:gd name="connsiteX70" fmla="*/ 1139084 w 2766336"/>
              <a:gd name="connsiteY70" fmla="*/ 1064725 h 1573553"/>
              <a:gd name="connsiteX71" fmla="*/ 1086697 w 2766336"/>
              <a:gd name="connsiteY71" fmla="*/ 1040912 h 1573553"/>
              <a:gd name="connsiteX72" fmla="*/ 1112890 w 2766336"/>
              <a:gd name="connsiteY72" fmla="*/ 1017100 h 1573553"/>
              <a:gd name="connsiteX73" fmla="*/ 1158134 w 2766336"/>
              <a:gd name="connsiteY73" fmla="*/ 1021862 h 1573553"/>
              <a:gd name="connsiteX74" fmla="*/ 1153372 w 2766336"/>
              <a:gd name="connsiteY74" fmla="*/ 974237 h 1573553"/>
              <a:gd name="connsiteX75" fmla="*/ 1124797 w 2766336"/>
              <a:gd name="connsiteY75" fmla="*/ 969475 h 1573553"/>
              <a:gd name="connsiteX76" fmla="*/ 1129559 w 2766336"/>
              <a:gd name="connsiteY76" fmla="*/ 921850 h 1573553"/>
              <a:gd name="connsiteX77" fmla="*/ 1098603 w 2766336"/>
              <a:gd name="connsiteY77" fmla="*/ 907562 h 1573553"/>
              <a:gd name="connsiteX78" fmla="*/ 1100984 w 2766336"/>
              <a:gd name="connsiteY78" fmla="*/ 871843 h 1573553"/>
              <a:gd name="connsiteX79" fmla="*/ 1053359 w 2766336"/>
              <a:gd name="connsiteY79" fmla="*/ 857556 h 1573553"/>
              <a:gd name="connsiteX80" fmla="*/ 1034309 w 2766336"/>
              <a:gd name="connsiteY80" fmla="*/ 878987 h 1573553"/>
              <a:gd name="connsiteX81" fmla="*/ 1005732 w 2766336"/>
              <a:gd name="connsiteY81" fmla="*/ 881368 h 1573553"/>
              <a:gd name="connsiteX82" fmla="*/ 955728 w 2766336"/>
              <a:gd name="connsiteY82" fmla="*/ 886131 h 1573553"/>
              <a:gd name="connsiteX83" fmla="*/ 924772 w 2766336"/>
              <a:gd name="connsiteY83" fmla="*/ 907562 h 1573553"/>
              <a:gd name="connsiteX84" fmla="*/ 924772 w 2766336"/>
              <a:gd name="connsiteY84" fmla="*/ 876606 h 1573553"/>
              <a:gd name="connsiteX85" fmla="*/ 884290 w 2766336"/>
              <a:gd name="connsiteY85" fmla="*/ 871843 h 1573553"/>
              <a:gd name="connsiteX86" fmla="*/ 891432 w 2766336"/>
              <a:gd name="connsiteY86" fmla="*/ 893275 h 1573553"/>
              <a:gd name="connsiteX87" fmla="*/ 886672 w 2766336"/>
              <a:gd name="connsiteY87" fmla="*/ 912325 h 1573553"/>
              <a:gd name="connsiteX88" fmla="*/ 800947 w 2766336"/>
              <a:gd name="connsiteY88" fmla="*/ 859936 h 1573553"/>
              <a:gd name="connsiteX89" fmla="*/ 779515 w 2766336"/>
              <a:gd name="connsiteY89" fmla="*/ 826600 h 1573553"/>
              <a:gd name="connsiteX90" fmla="*/ 791422 w 2766336"/>
              <a:gd name="connsiteY90" fmla="*/ 786117 h 1573553"/>
              <a:gd name="connsiteX91" fmla="*/ 760465 w 2766336"/>
              <a:gd name="connsiteY91" fmla="*/ 781356 h 1573553"/>
              <a:gd name="connsiteX92" fmla="*/ 712840 w 2766336"/>
              <a:gd name="connsiteY92" fmla="*/ 795643 h 1573553"/>
              <a:gd name="connsiteX93" fmla="*/ 703315 w 2766336"/>
              <a:gd name="connsiteY93" fmla="*/ 809931 h 1573553"/>
              <a:gd name="connsiteX94" fmla="*/ 679503 w 2766336"/>
              <a:gd name="connsiteY94" fmla="*/ 826600 h 1573553"/>
              <a:gd name="connsiteX95" fmla="*/ 672359 w 2766336"/>
              <a:gd name="connsiteY95" fmla="*/ 843268 h 1573553"/>
              <a:gd name="connsiteX96" fmla="*/ 631878 w 2766336"/>
              <a:gd name="connsiteY96" fmla="*/ 876606 h 1573553"/>
              <a:gd name="connsiteX97" fmla="*/ 634257 w 2766336"/>
              <a:gd name="connsiteY97" fmla="*/ 898037 h 1573553"/>
              <a:gd name="connsiteX98" fmla="*/ 648547 w 2766336"/>
              <a:gd name="connsiteY98" fmla="*/ 917087 h 1573553"/>
              <a:gd name="connsiteX99" fmla="*/ 572347 w 2766336"/>
              <a:gd name="connsiteY99" fmla="*/ 902800 h 1573553"/>
              <a:gd name="connsiteX100" fmla="*/ 539009 w 2766336"/>
              <a:gd name="connsiteY100" fmla="*/ 907562 h 1573553"/>
              <a:gd name="connsiteX101" fmla="*/ 586632 w 2766336"/>
              <a:gd name="connsiteY101" fmla="*/ 938518 h 1573553"/>
              <a:gd name="connsiteX102" fmla="*/ 610447 w 2766336"/>
              <a:gd name="connsiteY102" fmla="*/ 950425 h 1573553"/>
              <a:gd name="connsiteX103" fmla="*/ 636640 w 2766336"/>
              <a:gd name="connsiteY103" fmla="*/ 1002812 h 1573553"/>
              <a:gd name="connsiteX104" fmla="*/ 569963 w 2766336"/>
              <a:gd name="connsiteY104" fmla="*/ 1019481 h 1573553"/>
              <a:gd name="connsiteX105" fmla="*/ 548534 w 2766336"/>
              <a:gd name="connsiteY105" fmla="*/ 1031387 h 1573553"/>
              <a:gd name="connsiteX106" fmla="*/ 524720 w 2766336"/>
              <a:gd name="connsiteY106" fmla="*/ 1002812 h 1573553"/>
              <a:gd name="connsiteX107" fmla="*/ 500907 w 2766336"/>
              <a:gd name="connsiteY107" fmla="*/ 971856 h 1573553"/>
              <a:gd name="connsiteX108" fmla="*/ 503288 w 2766336"/>
              <a:gd name="connsiteY108" fmla="*/ 933756 h 1573553"/>
              <a:gd name="connsiteX109" fmla="*/ 500907 w 2766336"/>
              <a:gd name="connsiteY109" fmla="*/ 914706 h 1573553"/>
              <a:gd name="connsiteX110" fmla="*/ 519957 w 2766336"/>
              <a:gd name="connsiteY110" fmla="*/ 881368 h 1573553"/>
              <a:gd name="connsiteX111" fmla="*/ 479477 w 2766336"/>
              <a:gd name="connsiteY111" fmla="*/ 890893 h 1573553"/>
              <a:gd name="connsiteX112" fmla="*/ 450901 w 2766336"/>
              <a:gd name="connsiteY112" fmla="*/ 952806 h 1573553"/>
              <a:gd name="connsiteX113" fmla="*/ 443757 w 2766336"/>
              <a:gd name="connsiteY113" fmla="*/ 976618 h 1573553"/>
              <a:gd name="connsiteX114" fmla="*/ 412801 w 2766336"/>
              <a:gd name="connsiteY114" fmla="*/ 993287 h 1573553"/>
              <a:gd name="connsiteX115" fmla="*/ 365176 w 2766336"/>
              <a:gd name="connsiteY115" fmla="*/ 990906 h 1573553"/>
              <a:gd name="connsiteX116" fmla="*/ 358032 w 2766336"/>
              <a:gd name="connsiteY116" fmla="*/ 1007575 h 1573553"/>
              <a:gd name="connsiteX117" fmla="*/ 358032 w 2766336"/>
              <a:gd name="connsiteY117" fmla="*/ 1055200 h 1573553"/>
              <a:gd name="connsiteX118" fmla="*/ 298501 w 2766336"/>
              <a:gd name="connsiteY118" fmla="*/ 1059962 h 1573553"/>
              <a:gd name="connsiteX119" fmla="*/ 236588 w 2766336"/>
              <a:gd name="connsiteY119" fmla="*/ 1093300 h 1573553"/>
              <a:gd name="connsiteX120" fmla="*/ 238970 w 2766336"/>
              <a:gd name="connsiteY120" fmla="*/ 1121875 h 1573553"/>
              <a:gd name="connsiteX121" fmla="*/ 186583 w 2766336"/>
              <a:gd name="connsiteY121" fmla="*/ 1109968 h 1573553"/>
              <a:gd name="connsiteX122" fmla="*/ 153245 w 2766336"/>
              <a:gd name="connsiteY122" fmla="*/ 1117112 h 1573553"/>
              <a:gd name="connsiteX123" fmla="*/ 108001 w 2766336"/>
              <a:gd name="connsiteY123" fmla="*/ 1098062 h 1573553"/>
              <a:gd name="connsiteX124" fmla="*/ 91333 w 2766336"/>
              <a:gd name="connsiteY124" fmla="*/ 1098062 h 1573553"/>
              <a:gd name="connsiteX125" fmla="*/ 7989 w 2766336"/>
              <a:gd name="connsiteY125" fmla="*/ 1121875 h 1573553"/>
              <a:gd name="connsiteX126" fmla="*/ 10371 w 2766336"/>
              <a:gd name="connsiteY126" fmla="*/ 1074250 h 1573553"/>
              <a:gd name="connsiteX127" fmla="*/ 11213 w 2766336"/>
              <a:gd name="connsiteY127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15270 w 2766336"/>
              <a:gd name="connsiteY13" fmla="*/ 500368 h 1573553"/>
              <a:gd name="connsiteX14" fmla="*/ 1136701 w 2766336"/>
              <a:gd name="connsiteY14" fmla="*/ 512275 h 1573553"/>
              <a:gd name="connsiteX15" fmla="*/ 1186709 w 2766336"/>
              <a:gd name="connsiteY15" fmla="*/ 340823 h 1573553"/>
              <a:gd name="connsiteX16" fmla="*/ 1500699 w 2766336"/>
              <a:gd name="connsiteY16" fmla="*/ 250164 h 1573553"/>
              <a:gd name="connsiteX17" fmla="*/ 1641528 w 2766336"/>
              <a:gd name="connsiteY17" fmla="*/ 188423 h 1573553"/>
              <a:gd name="connsiteX18" fmla="*/ 1796309 w 2766336"/>
              <a:gd name="connsiteY18" fmla="*/ 183660 h 1573553"/>
              <a:gd name="connsiteX19" fmla="*/ 1867747 w 2766336"/>
              <a:gd name="connsiteY19" fmla="*/ 309866 h 1573553"/>
              <a:gd name="connsiteX20" fmla="*/ 2029672 w 2766336"/>
              <a:gd name="connsiteY20" fmla="*/ 271766 h 1573553"/>
              <a:gd name="connsiteX21" fmla="*/ 1934422 w 2766336"/>
              <a:gd name="connsiteY21" fmla="*/ 359873 h 1573553"/>
              <a:gd name="connsiteX22" fmla="*/ 2048722 w 2766336"/>
              <a:gd name="connsiteY22" fmla="*/ 331298 h 1573553"/>
              <a:gd name="connsiteX23" fmla="*/ 2143971 w 2766336"/>
              <a:gd name="connsiteY23" fmla="*/ 271766 h 1573553"/>
              <a:gd name="connsiteX24" fmla="*/ 2067772 w 2766336"/>
              <a:gd name="connsiteY24" fmla="*/ 264623 h 1573553"/>
              <a:gd name="connsiteX25" fmla="*/ 2067772 w 2766336"/>
              <a:gd name="connsiteY25" fmla="*/ 202710 h 1573553"/>
              <a:gd name="connsiteX26" fmla="*/ 2117777 w 2766336"/>
              <a:gd name="connsiteY26" fmla="*/ 202710 h 1573553"/>
              <a:gd name="connsiteX27" fmla="*/ 2224933 w 2766336"/>
              <a:gd name="connsiteY27" fmla="*/ 97935 h 1573553"/>
              <a:gd name="connsiteX28" fmla="*/ 2274939 w 2766336"/>
              <a:gd name="connsiteY28" fmla="*/ 305 h 1573553"/>
              <a:gd name="connsiteX29" fmla="*/ 2239221 w 2766336"/>
              <a:gd name="connsiteY29" fmla="*/ 114604 h 1573553"/>
              <a:gd name="connsiteX30" fmla="*/ 2165403 w 2766336"/>
              <a:gd name="connsiteY30" fmla="*/ 193186 h 1573553"/>
              <a:gd name="connsiteX31" fmla="*/ 2334472 w 2766336"/>
              <a:gd name="connsiteY31" fmla="*/ 257480 h 1573553"/>
              <a:gd name="connsiteX32" fmla="*/ 2736902 w 2766336"/>
              <a:gd name="connsiteY32" fmla="*/ 205092 h 1573553"/>
              <a:gd name="connsiteX33" fmla="*/ 2699673 w 2766336"/>
              <a:gd name="connsiteY33" fmla="*/ 559163 h 1573553"/>
              <a:gd name="connsiteX34" fmla="*/ 2632128 w 2766336"/>
              <a:gd name="connsiteY34" fmla="*/ 967092 h 1573553"/>
              <a:gd name="connsiteX35" fmla="*/ 2463059 w 2766336"/>
              <a:gd name="connsiteY35" fmla="*/ 869462 h 1573553"/>
              <a:gd name="connsiteX36" fmla="*/ 2298753 w 2766336"/>
              <a:gd name="connsiteY36" fmla="*/ 926612 h 1573553"/>
              <a:gd name="connsiteX37" fmla="*/ 2277322 w 2766336"/>
              <a:gd name="connsiteY37" fmla="*/ 1062342 h 1573553"/>
              <a:gd name="connsiteX38" fmla="*/ 2043959 w 2766336"/>
              <a:gd name="connsiteY38" fmla="*/ 1148067 h 1573553"/>
              <a:gd name="connsiteX39" fmla="*/ 2022528 w 2766336"/>
              <a:gd name="connsiteY39" fmla="*/ 1238556 h 1573553"/>
              <a:gd name="connsiteX40" fmla="*/ 1955853 w 2766336"/>
              <a:gd name="connsiteY40" fmla="*/ 1309993 h 1573553"/>
              <a:gd name="connsiteX41" fmla="*/ 2015384 w 2766336"/>
              <a:gd name="connsiteY41" fmla="*/ 1350474 h 1573553"/>
              <a:gd name="connsiteX42" fmla="*/ 1922515 w 2766336"/>
              <a:gd name="connsiteY42" fmla="*/ 1450487 h 1573553"/>
              <a:gd name="connsiteX43" fmla="*/ 1901084 w 2766336"/>
              <a:gd name="connsiteY43" fmla="*/ 1533831 h 1573553"/>
              <a:gd name="connsiteX44" fmla="*/ 1810262 w 2766336"/>
              <a:gd name="connsiteY44" fmla="*/ 1573012 h 1573553"/>
              <a:gd name="connsiteX45" fmla="*/ 1729632 w 2766336"/>
              <a:gd name="connsiteY45" fmla="*/ 1557643 h 1573553"/>
              <a:gd name="connsiteX46" fmla="*/ 1703438 w 2766336"/>
              <a:gd name="connsiteY46" fmla="*/ 1571931 h 1573553"/>
              <a:gd name="connsiteX47" fmla="*/ 1648672 w 2766336"/>
              <a:gd name="connsiteY47" fmla="*/ 1543356 h 1573553"/>
              <a:gd name="connsiteX48" fmla="*/ 1608188 w 2766336"/>
              <a:gd name="connsiteY48" fmla="*/ 1507637 h 1573553"/>
              <a:gd name="connsiteX49" fmla="*/ 1565328 w 2766336"/>
              <a:gd name="connsiteY49" fmla="*/ 1479061 h 1573553"/>
              <a:gd name="connsiteX50" fmla="*/ 1593901 w 2766336"/>
              <a:gd name="connsiteY50" fmla="*/ 1455250 h 1573553"/>
              <a:gd name="connsiteX51" fmla="*/ 1581995 w 2766336"/>
              <a:gd name="connsiteY51" fmla="*/ 1438581 h 1573553"/>
              <a:gd name="connsiteX52" fmla="*/ 1520082 w 2766336"/>
              <a:gd name="connsiteY52" fmla="*/ 1426675 h 1573553"/>
              <a:gd name="connsiteX53" fmla="*/ 1501032 w 2766336"/>
              <a:gd name="connsiteY53" fmla="*/ 1402862 h 1573553"/>
              <a:gd name="connsiteX54" fmla="*/ 1462934 w 2766336"/>
              <a:gd name="connsiteY54" fmla="*/ 1379050 h 1573553"/>
              <a:gd name="connsiteX55" fmla="*/ 1458170 w 2766336"/>
              <a:gd name="connsiteY55" fmla="*/ 1390956 h 1573553"/>
              <a:gd name="connsiteX56" fmla="*/ 1472459 w 2766336"/>
              <a:gd name="connsiteY56" fmla="*/ 1429056 h 1573553"/>
              <a:gd name="connsiteX57" fmla="*/ 1441501 w 2766336"/>
              <a:gd name="connsiteY57" fmla="*/ 1443343 h 1573553"/>
              <a:gd name="connsiteX58" fmla="*/ 1415309 w 2766336"/>
              <a:gd name="connsiteY58" fmla="*/ 1457630 h 1573553"/>
              <a:gd name="connsiteX59" fmla="*/ 1398638 w 2766336"/>
              <a:gd name="connsiteY59" fmla="*/ 1450487 h 1573553"/>
              <a:gd name="connsiteX60" fmla="*/ 1353395 w 2766336"/>
              <a:gd name="connsiteY60" fmla="*/ 1388575 h 1573553"/>
              <a:gd name="connsiteX61" fmla="*/ 1308153 w 2766336"/>
              <a:gd name="connsiteY61" fmla="*/ 1355237 h 1573553"/>
              <a:gd name="connsiteX62" fmla="*/ 1329584 w 2766336"/>
              <a:gd name="connsiteY62" fmla="*/ 1338568 h 1573553"/>
              <a:gd name="connsiteX63" fmla="*/ 1351015 w 2766336"/>
              <a:gd name="connsiteY63" fmla="*/ 1298087 h 1573553"/>
              <a:gd name="connsiteX64" fmla="*/ 1336726 w 2766336"/>
              <a:gd name="connsiteY64" fmla="*/ 1286181 h 1573553"/>
              <a:gd name="connsiteX65" fmla="*/ 1298628 w 2766336"/>
              <a:gd name="connsiteY65" fmla="*/ 1288562 h 1573553"/>
              <a:gd name="connsiteX66" fmla="*/ 1222428 w 2766336"/>
              <a:gd name="connsiteY66" fmla="*/ 1245700 h 1573553"/>
              <a:gd name="connsiteX67" fmla="*/ 1179563 w 2766336"/>
              <a:gd name="connsiteY67" fmla="*/ 1226650 h 1573553"/>
              <a:gd name="connsiteX68" fmla="*/ 1170040 w 2766336"/>
              <a:gd name="connsiteY68" fmla="*/ 1226650 h 1573553"/>
              <a:gd name="connsiteX69" fmla="*/ 1158134 w 2766336"/>
              <a:gd name="connsiteY69" fmla="*/ 1162356 h 1573553"/>
              <a:gd name="connsiteX70" fmla="*/ 1170040 w 2766336"/>
              <a:gd name="connsiteY70" fmla="*/ 1098062 h 1573553"/>
              <a:gd name="connsiteX71" fmla="*/ 1139084 w 2766336"/>
              <a:gd name="connsiteY71" fmla="*/ 1064725 h 1573553"/>
              <a:gd name="connsiteX72" fmla="*/ 1086697 w 2766336"/>
              <a:gd name="connsiteY72" fmla="*/ 1040912 h 1573553"/>
              <a:gd name="connsiteX73" fmla="*/ 1112890 w 2766336"/>
              <a:gd name="connsiteY73" fmla="*/ 1017100 h 1573553"/>
              <a:gd name="connsiteX74" fmla="*/ 1158134 w 2766336"/>
              <a:gd name="connsiteY74" fmla="*/ 1021862 h 1573553"/>
              <a:gd name="connsiteX75" fmla="*/ 1153372 w 2766336"/>
              <a:gd name="connsiteY75" fmla="*/ 974237 h 1573553"/>
              <a:gd name="connsiteX76" fmla="*/ 1124797 w 2766336"/>
              <a:gd name="connsiteY76" fmla="*/ 969475 h 1573553"/>
              <a:gd name="connsiteX77" fmla="*/ 1129559 w 2766336"/>
              <a:gd name="connsiteY77" fmla="*/ 921850 h 1573553"/>
              <a:gd name="connsiteX78" fmla="*/ 1098603 w 2766336"/>
              <a:gd name="connsiteY78" fmla="*/ 907562 h 1573553"/>
              <a:gd name="connsiteX79" fmla="*/ 1100984 w 2766336"/>
              <a:gd name="connsiteY79" fmla="*/ 871843 h 1573553"/>
              <a:gd name="connsiteX80" fmla="*/ 1053359 w 2766336"/>
              <a:gd name="connsiteY80" fmla="*/ 857556 h 1573553"/>
              <a:gd name="connsiteX81" fmla="*/ 1034309 w 2766336"/>
              <a:gd name="connsiteY81" fmla="*/ 878987 h 1573553"/>
              <a:gd name="connsiteX82" fmla="*/ 1005732 w 2766336"/>
              <a:gd name="connsiteY82" fmla="*/ 881368 h 1573553"/>
              <a:gd name="connsiteX83" fmla="*/ 955728 w 2766336"/>
              <a:gd name="connsiteY83" fmla="*/ 886131 h 1573553"/>
              <a:gd name="connsiteX84" fmla="*/ 924772 w 2766336"/>
              <a:gd name="connsiteY84" fmla="*/ 907562 h 1573553"/>
              <a:gd name="connsiteX85" fmla="*/ 924772 w 2766336"/>
              <a:gd name="connsiteY85" fmla="*/ 876606 h 1573553"/>
              <a:gd name="connsiteX86" fmla="*/ 884290 w 2766336"/>
              <a:gd name="connsiteY86" fmla="*/ 871843 h 1573553"/>
              <a:gd name="connsiteX87" fmla="*/ 891432 w 2766336"/>
              <a:gd name="connsiteY87" fmla="*/ 893275 h 1573553"/>
              <a:gd name="connsiteX88" fmla="*/ 886672 w 2766336"/>
              <a:gd name="connsiteY88" fmla="*/ 912325 h 1573553"/>
              <a:gd name="connsiteX89" fmla="*/ 800947 w 2766336"/>
              <a:gd name="connsiteY89" fmla="*/ 859936 h 1573553"/>
              <a:gd name="connsiteX90" fmla="*/ 779515 w 2766336"/>
              <a:gd name="connsiteY90" fmla="*/ 826600 h 1573553"/>
              <a:gd name="connsiteX91" fmla="*/ 791422 w 2766336"/>
              <a:gd name="connsiteY91" fmla="*/ 786117 h 1573553"/>
              <a:gd name="connsiteX92" fmla="*/ 760465 w 2766336"/>
              <a:gd name="connsiteY92" fmla="*/ 781356 h 1573553"/>
              <a:gd name="connsiteX93" fmla="*/ 712840 w 2766336"/>
              <a:gd name="connsiteY93" fmla="*/ 795643 h 1573553"/>
              <a:gd name="connsiteX94" fmla="*/ 703315 w 2766336"/>
              <a:gd name="connsiteY94" fmla="*/ 809931 h 1573553"/>
              <a:gd name="connsiteX95" fmla="*/ 679503 w 2766336"/>
              <a:gd name="connsiteY95" fmla="*/ 826600 h 1573553"/>
              <a:gd name="connsiteX96" fmla="*/ 672359 w 2766336"/>
              <a:gd name="connsiteY96" fmla="*/ 843268 h 1573553"/>
              <a:gd name="connsiteX97" fmla="*/ 631878 w 2766336"/>
              <a:gd name="connsiteY97" fmla="*/ 876606 h 1573553"/>
              <a:gd name="connsiteX98" fmla="*/ 634257 w 2766336"/>
              <a:gd name="connsiteY98" fmla="*/ 898037 h 1573553"/>
              <a:gd name="connsiteX99" fmla="*/ 648547 w 2766336"/>
              <a:gd name="connsiteY99" fmla="*/ 917087 h 1573553"/>
              <a:gd name="connsiteX100" fmla="*/ 572347 w 2766336"/>
              <a:gd name="connsiteY100" fmla="*/ 902800 h 1573553"/>
              <a:gd name="connsiteX101" fmla="*/ 539009 w 2766336"/>
              <a:gd name="connsiteY101" fmla="*/ 907562 h 1573553"/>
              <a:gd name="connsiteX102" fmla="*/ 586632 w 2766336"/>
              <a:gd name="connsiteY102" fmla="*/ 938518 h 1573553"/>
              <a:gd name="connsiteX103" fmla="*/ 610447 w 2766336"/>
              <a:gd name="connsiteY103" fmla="*/ 950425 h 1573553"/>
              <a:gd name="connsiteX104" fmla="*/ 636640 w 2766336"/>
              <a:gd name="connsiteY104" fmla="*/ 1002812 h 1573553"/>
              <a:gd name="connsiteX105" fmla="*/ 569963 w 2766336"/>
              <a:gd name="connsiteY105" fmla="*/ 1019481 h 1573553"/>
              <a:gd name="connsiteX106" fmla="*/ 548534 w 2766336"/>
              <a:gd name="connsiteY106" fmla="*/ 1031387 h 1573553"/>
              <a:gd name="connsiteX107" fmla="*/ 524720 w 2766336"/>
              <a:gd name="connsiteY107" fmla="*/ 1002812 h 1573553"/>
              <a:gd name="connsiteX108" fmla="*/ 500907 w 2766336"/>
              <a:gd name="connsiteY108" fmla="*/ 971856 h 1573553"/>
              <a:gd name="connsiteX109" fmla="*/ 503288 w 2766336"/>
              <a:gd name="connsiteY109" fmla="*/ 933756 h 1573553"/>
              <a:gd name="connsiteX110" fmla="*/ 500907 w 2766336"/>
              <a:gd name="connsiteY110" fmla="*/ 914706 h 1573553"/>
              <a:gd name="connsiteX111" fmla="*/ 519957 w 2766336"/>
              <a:gd name="connsiteY111" fmla="*/ 881368 h 1573553"/>
              <a:gd name="connsiteX112" fmla="*/ 479477 w 2766336"/>
              <a:gd name="connsiteY112" fmla="*/ 890893 h 1573553"/>
              <a:gd name="connsiteX113" fmla="*/ 450901 w 2766336"/>
              <a:gd name="connsiteY113" fmla="*/ 952806 h 1573553"/>
              <a:gd name="connsiteX114" fmla="*/ 443757 w 2766336"/>
              <a:gd name="connsiteY114" fmla="*/ 976618 h 1573553"/>
              <a:gd name="connsiteX115" fmla="*/ 412801 w 2766336"/>
              <a:gd name="connsiteY115" fmla="*/ 993287 h 1573553"/>
              <a:gd name="connsiteX116" fmla="*/ 365176 w 2766336"/>
              <a:gd name="connsiteY116" fmla="*/ 990906 h 1573553"/>
              <a:gd name="connsiteX117" fmla="*/ 358032 w 2766336"/>
              <a:gd name="connsiteY117" fmla="*/ 1007575 h 1573553"/>
              <a:gd name="connsiteX118" fmla="*/ 358032 w 2766336"/>
              <a:gd name="connsiteY118" fmla="*/ 1055200 h 1573553"/>
              <a:gd name="connsiteX119" fmla="*/ 298501 w 2766336"/>
              <a:gd name="connsiteY119" fmla="*/ 1059962 h 1573553"/>
              <a:gd name="connsiteX120" fmla="*/ 236588 w 2766336"/>
              <a:gd name="connsiteY120" fmla="*/ 1093300 h 1573553"/>
              <a:gd name="connsiteX121" fmla="*/ 238970 w 2766336"/>
              <a:gd name="connsiteY121" fmla="*/ 1121875 h 1573553"/>
              <a:gd name="connsiteX122" fmla="*/ 186583 w 2766336"/>
              <a:gd name="connsiteY122" fmla="*/ 1109968 h 1573553"/>
              <a:gd name="connsiteX123" fmla="*/ 153245 w 2766336"/>
              <a:gd name="connsiteY123" fmla="*/ 1117112 h 1573553"/>
              <a:gd name="connsiteX124" fmla="*/ 108001 w 2766336"/>
              <a:gd name="connsiteY124" fmla="*/ 1098062 h 1573553"/>
              <a:gd name="connsiteX125" fmla="*/ 91333 w 2766336"/>
              <a:gd name="connsiteY125" fmla="*/ 1098062 h 1573553"/>
              <a:gd name="connsiteX126" fmla="*/ 7989 w 2766336"/>
              <a:gd name="connsiteY126" fmla="*/ 1121875 h 1573553"/>
              <a:gd name="connsiteX127" fmla="*/ 10371 w 2766336"/>
              <a:gd name="connsiteY127" fmla="*/ 1074250 h 1573553"/>
              <a:gd name="connsiteX128" fmla="*/ 11213 w 2766336"/>
              <a:gd name="connsiteY128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889053 w 2766336"/>
              <a:gd name="connsiteY8" fmla="*/ 562280 h 1573553"/>
              <a:gd name="connsiteX9" fmla="*/ 965254 w 2766336"/>
              <a:gd name="connsiteY9" fmla="*/ 426549 h 1573553"/>
              <a:gd name="connsiteX10" fmla="*/ 865240 w 2766336"/>
              <a:gd name="connsiteY10" fmla="*/ 417024 h 1573553"/>
              <a:gd name="connsiteX11" fmla="*/ 853334 w 2766336"/>
              <a:gd name="connsiteY11" fmla="*/ 357491 h 1573553"/>
              <a:gd name="connsiteX12" fmla="*/ 1091457 w 2766336"/>
              <a:gd name="connsiteY12" fmla="*/ 436075 h 1573553"/>
              <a:gd name="connsiteX13" fmla="*/ 1115270 w 2766336"/>
              <a:gd name="connsiteY13" fmla="*/ 500368 h 1573553"/>
              <a:gd name="connsiteX14" fmla="*/ 1136701 w 2766336"/>
              <a:gd name="connsiteY14" fmla="*/ 512275 h 1573553"/>
              <a:gd name="connsiteX15" fmla="*/ 1134320 w 2766336"/>
              <a:gd name="connsiteY15" fmla="*/ 421787 h 1573553"/>
              <a:gd name="connsiteX16" fmla="*/ 1186709 w 2766336"/>
              <a:gd name="connsiteY16" fmla="*/ 340823 h 1573553"/>
              <a:gd name="connsiteX17" fmla="*/ 1500699 w 2766336"/>
              <a:gd name="connsiteY17" fmla="*/ 250164 h 1573553"/>
              <a:gd name="connsiteX18" fmla="*/ 1641528 w 2766336"/>
              <a:gd name="connsiteY18" fmla="*/ 188423 h 1573553"/>
              <a:gd name="connsiteX19" fmla="*/ 1796309 w 2766336"/>
              <a:gd name="connsiteY19" fmla="*/ 183660 h 1573553"/>
              <a:gd name="connsiteX20" fmla="*/ 1867747 w 2766336"/>
              <a:gd name="connsiteY20" fmla="*/ 309866 h 1573553"/>
              <a:gd name="connsiteX21" fmla="*/ 2029672 w 2766336"/>
              <a:gd name="connsiteY21" fmla="*/ 271766 h 1573553"/>
              <a:gd name="connsiteX22" fmla="*/ 1934422 w 2766336"/>
              <a:gd name="connsiteY22" fmla="*/ 359873 h 1573553"/>
              <a:gd name="connsiteX23" fmla="*/ 2048722 w 2766336"/>
              <a:gd name="connsiteY23" fmla="*/ 331298 h 1573553"/>
              <a:gd name="connsiteX24" fmla="*/ 2143971 w 2766336"/>
              <a:gd name="connsiteY24" fmla="*/ 271766 h 1573553"/>
              <a:gd name="connsiteX25" fmla="*/ 2067772 w 2766336"/>
              <a:gd name="connsiteY25" fmla="*/ 264623 h 1573553"/>
              <a:gd name="connsiteX26" fmla="*/ 2067772 w 2766336"/>
              <a:gd name="connsiteY26" fmla="*/ 202710 h 1573553"/>
              <a:gd name="connsiteX27" fmla="*/ 2117777 w 2766336"/>
              <a:gd name="connsiteY27" fmla="*/ 202710 h 1573553"/>
              <a:gd name="connsiteX28" fmla="*/ 2224933 w 2766336"/>
              <a:gd name="connsiteY28" fmla="*/ 97935 h 1573553"/>
              <a:gd name="connsiteX29" fmla="*/ 2274939 w 2766336"/>
              <a:gd name="connsiteY29" fmla="*/ 305 h 1573553"/>
              <a:gd name="connsiteX30" fmla="*/ 2239221 w 2766336"/>
              <a:gd name="connsiteY30" fmla="*/ 114604 h 1573553"/>
              <a:gd name="connsiteX31" fmla="*/ 2165403 w 2766336"/>
              <a:gd name="connsiteY31" fmla="*/ 193186 h 1573553"/>
              <a:gd name="connsiteX32" fmla="*/ 2334472 w 2766336"/>
              <a:gd name="connsiteY32" fmla="*/ 257480 h 1573553"/>
              <a:gd name="connsiteX33" fmla="*/ 2736902 w 2766336"/>
              <a:gd name="connsiteY33" fmla="*/ 205092 h 1573553"/>
              <a:gd name="connsiteX34" fmla="*/ 2699673 w 2766336"/>
              <a:gd name="connsiteY34" fmla="*/ 559163 h 1573553"/>
              <a:gd name="connsiteX35" fmla="*/ 2632128 w 2766336"/>
              <a:gd name="connsiteY35" fmla="*/ 967092 h 1573553"/>
              <a:gd name="connsiteX36" fmla="*/ 2463059 w 2766336"/>
              <a:gd name="connsiteY36" fmla="*/ 869462 h 1573553"/>
              <a:gd name="connsiteX37" fmla="*/ 2298753 w 2766336"/>
              <a:gd name="connsiteY37" fmla="*/ 926612 h 1573553"/>
              <a:gd name="connsiteX38" fmla="*/ 2277322 w 2766336"/>
              <a:gd name="connsiteY38" fmla="*/ 1062342 h 1573553"/>
              <a:gd name="connsiteX39" fmla="*/ 2043959 w 2766336"/>
              <a:gd name="connsiteY39" fmla="*/ 1148067 h 1573553"/>
              <a:gd name="connsiteX40" fmla="*/ 2022528 w 2766336"/>
              <a:gd name="connsiteY40" fmla="*/ 1238556 h 1573553"/>
              <a:gd name="connsiteX41" fmla="*/ 1955853 w 2766336"/>
              <a:gd name="connsiteY41" fmla="*/ 1309993 h 1573553"/>
              <a:gd name="connsiteX42" fmla="*/ 2015384 w 2766336"/>
              <a:gd name="connsiteY42" fmla="*/ 1350474 h 1573553"/>
              <a:gd name="connsiteX43" fmla="*/ 1922515 w 2766336"/>
              <a:gd name="connsiteY43" fmla="*/ 1450487 h 1573553"/>
              <a:gd name="connsiteX44" fmla="*/ 1901084 w 2766336"/>
              <a:gd name="connsiteY44" fmla="*/ 1533831 h 1573553"/>
              <a:gd name="connsiteX45" fmla="*/ 1810262 w 2766336"/>
              <a:gd name="connsiteY45" fmla="*/ 1573012 h 1573553"/>
              <a:gd name="connsiteX46" fmla="*/ 1729632 w 2766336"/>
              <a:gd name="connsiteY46" fmla="*/ 1557643 h 1573553"/>
              <a:gd name="connsiteX47" fmla="*/ 1703438 w 2766336"/>
              <a:gd name="connsiteY47" fmla="*/ 1571931 h 1573553"/>
              <a:gd name="connsiteX48" fmla="*/ 1648672 w 2766336"/>
              <a:gd name="connsiteY48" fmla="*/ 1543356 h 1573553"/>
              <a:gd name="connsiteX49" fmla="*/ 1608188 w 2766336"/>
              <a:gd name="connsiteY49" fmla="*/ 1507637 h 1573553"/>
              <a:gd name="connsiteX50" fmla="*/ 1565328 w 2766336"/>
              <a:gd name="connsiteY50" fmla="*/ 1479061 h 1573553"/>
              <a:gd name="connsiteX51" fmla="*/ 1593901 w 2766336"/>
              <a:gd name="connsiteY51" fmla="*/ 1455250 h 1573553"/>
              <a:gd name="connsiteX52" fmla="*/ 1581995 w 2766336"/>
              <a:gd name="connsiteY52" fmla="*/ 1438581 h 1573553"/>
              <a:gd name="connsiteX53" fmla="*/ 1520082 w 2766336"/>
              <a:gd name="connsiteY53" fmla="*/ 1426675 h 1573553"/>
              <a:gd name="connsiteX54" fmla="*/ 1501032 w 2766336"/>
              <a:gd name="connsiteY54" fmla="*/ 1402862 h 1573553"/>
              <a:gd name="connsiteX55" fmla="*/ 1462934 w 2766336"/>
              <a:gd name="connsiteY55" fmla="*/ 1379050 h 1573553"/>
              <a:gd name="connsiteX56" fmla="*/ 1458170 w 2766336"/>
              <a:gd name="connsiteY56" fmla="*/ 1390956 h 1573553"/>
              <a:gd name="connsiteX57" fmla="*/ 1472459 w 2766336"/>
              <a:gd name="connsiteY57" fmla="*/ 1429056 h 1573553"/>
              <a:gd name="connsiteX58" fmla="*/ 1441501 w 2766336"/>
              <a:gd name="connsiteY58" fmla="*/ 1443343 h 1573553"/>
              <a:gd name="connsiteX59" fmla="*/ 1415309 w 2766336"/>
              <a:gd name="connsiteY59" fmla="*/ 1457630 h 1573553"/>
              <a:gd name="connsiteX60" fmla="*/ 1398638 w 2766336"/>
              <a:gd name="connsiteY60" fmla="*/ 1450487 h 1573553"/>
              <a:gd name="connsiteX61" fmla="*/ 1353395 w 2766336"/>
              <a:gd name="connsiteY61" fmla="*/ 1388575 h 1573553"/>
              <a:gd name="connsiteX62" fmla="*/ 1308153 w 2766336"/>
              <a:gd name="connsiteY62" fmla="*/ 1355237 h 1573553"/>
              <a:gd name="connsiteX63" fmla="*/ 1329584 w 2766336"/>
              <a:gd name="connsiteY63" fmla="*/ 1338568 h 1573553"/>
              <a:gd name="connsiteX64" fmla="*/ 1351015 w 2766336"/>
              <a:gd name="connsiteY64" fmla="*/ 1298087 h 1573553"/>
              <a:gd name="connsiteX65" fmla="*/ 1336726 w 2766336"/>
              <a:gd name="connsiteY65" fmla="*/ 1286181 h 1573553"/>
              <a:gd name="connsiteX66" fmla="*/ 1298628 w 2766336"/>
              <a:gd name="connsiteY66" fmla="*/ 1288562 h 1573553"/>
              <a:gd name="connsiteX67" fmla="*/ 1222428 w 2766336"/>
              <a:gd name="connsiteY67" fmla="*/ 1245700 h 1573553"/>
              <a:gd name="connsiteX68" fmla="*/ 1179563 w 2766336"/>
              <a:gd name="connsiteY68" fmla="*/ 1226650 h 1573553"/>
              <a:gd name="connsiteX69" fmla="*/ 1170040 w 2766336"/>
              <a:gd name="connsiteY69" fmla="*/ 1226650 h 1573553"/>
              <a:gd name="connsiteX70" fmla="*/ 1158134 w 2766336"/>
              <a:gd name="connsiteY70" fmla="*/ 1162356 h 1573553"/>
              <a:gd name="connsiteX71" fmla="*/ 1170040 w 2766336"/>
              <a:gd name="connsiteY71" fmla="*/ 1098062 h 1573553"/>
              <a:gd name="connsiteX72" fmla="*/ 1139084 w 2766336"/>
              <a:gd name="connsiteY72" fmla="*/ 1064725 h 1573553"/>
              <a:gd name="connsiteX73" fmla="*/ 1086697 w 2766336"/>
              <a:gd name="connsiteY73" fmla="*/ 1040912 h 1573553"/>
              <a:gd name="connsiteX74" fmla="*/ 1112890 w 2766336"/>
              <a:gd name="connsiteY74" fmla="*/ 1017100 h 1573553"/>
              <a:gd name="connsiteX75" fmla="*/ 1158134 w 2766336"/>
              <a:gd name="connsiteY75" fmla="*/ 1021862 h 1573553"/>
              <a:gd name="connsiteX76" fmla="*/ 1153372 w 2766336"/>
              <a:gd name="connsiteY76" fmla="*/ 974237 h 1573553"/>
              <a:gd name="connsiteX77" fmla="*/ 1124797 w 2766336"/>
              <a:gd name="connsiteY77" fmla="*/ 969475 h 1573553"/>
              <a:gd name="connsiteX78" fmla="*/ 1129559 w 2766336"/>
              <a:gd name="connsiteY78" fmla="*/ 921850 h 1573553"/>
              <a:gd name="connsiteX79" fmla="*/ 1098603 w 2766336"/>
              <a:gd name="connsiteY79" fmla="*/ 907562 h 1573553"/>
              <a:gd name="connsiteX80" fmla="*/ 1100984 w 2766336"/>
              <a:gd name="connsiteY80" fmla="*/ 871843 h 1573553"/>
              <a:gd name="connsiteX81" fmla="*/ 1053359 w 2766336"/>
              <a:gd name="connsiteY81" fmla="*/ 857556 h 1573553"/>
              <a:gd name="connsiteX82" fmla="*/ 1034309 w 2766336"/>
              <a:gd name="connsiteY82" fmla="*/ 878987 h 1573553"/>
              <a:gd name="connsiteX83" fmla="*/ 1005732 w 2766336"/>
              <a:gd name="connsiteY83" fmla="*/ 881368 h 1573553"/>
              <a:gd name="connsiteX84" fmla="*/ 955728 w 2766336"/>
              <a:gd name="connsiteY84" fmla="*/ 886131 h 1573553"/>
              <a:gd name="connsiteX85" fmla="*/ 924772 w 2766336"/>
              <a:gd name="connsiteY85" fmla="*/ 907562 h 1573553"/>
              <a:gd name="connsiteX86" fmla="*/ 924772 w 2766336"/>
              <a:gd name="connsiteY86" fmla="*/ 876606 h 1573553"/>
              <a:gd name="connsiteX87" fmla="*/ 884290 w 2766336"/>
              <a:gd name="connsiteY87" fmla="*/ 871843 h 1573553"/>
              <a:gd name="connsiteX88" fmla="*/ 891432 w 2766336"/>
              <a:gd name="connsiteY88" fmla="*/ 893275 h 1573553"/>
              <a:gd name="connsiteX89" fmla="*/ 886672 w 2766336"/>
              <a:gd name="connsiteY89" fmla="*/ 912325 h 1573553"/>
              <a:gd name="connsiteX90" fmla="*/ 800947 w 2766336"/>
              <a:gd name="connsiteY90" fmla="*/ 859936 h 1573553"/>
              <a:gd name="connsiteX91" fmla="*/ 779515 w 2766336"/>
              <a:gd name="connsiteY91" fmla="*/ 826600 h 1573553"/>
              <a:gd name="connsiteX92" fmla="*/ 791422 w 2766336"/>
              <a:gd name="connsiteY92" fmla="*/ 786117 h 1573553"/>
              <a:gd name="connsiteX93" fmla="*/ 760465 w 2766336"/>
              <a:gd name="connsiteY93" fmla="*/ 781356 h 1573553"/>
              <a:gd name="connsiteX94" fmla="*/ 712840 w 2766336"/>
              <a:gd name="connsiteY94" fmla="*/ 795643 h 1573553"/>
              <a:gd name="connsiteX95" fmla="*/ 703315 w 2766336"/>
              <a:gd name="connsiteY95" fmla="*/ 809931 h 1573553"/>
              <a:gd name="connsiteX96" fmla="*/ 679503 w 2766336"/>
              <a:gd name="connsiteY96" fmla="*/ 826600 h 1573553"/>
              <a:gd name="connsiteX97" fmla="*/ 672359 w 2766336"/>
              <a:gd name="connsiteY97" fmla="*/ 843268 h 1573553"/>
              <a:gd name="connsiteX98" fmla="*/ 631878 w 2766336"/>
              <a:gd name="connsiteY98" fmla="*/ 876606 h 1573553"/>
              <a:gd name="connsiteX99" fmla="*/ 634257 w 2766336"/>
              <a:gd name="connsiteY99" fmla="*/ 898037 h 1573553"/>
              <a:gd name="connsiteX100" fmla="*/ 648547 w 2766336"/>
              <a:gd name="connsiteY100" fmla="*/ 917087 h 1573553"/>
              <a:gd name="connsiteX101" fmla="*/ 572347 w 2766336"/>
              <a:gd name="connsiteY101" fmla="*/ 902800 h 1573553"/>
              <a:gd name="connsiteX102" fmla="*/ 539009 w 2766336"/>
              <a:gd name="connsiteY102" fmla="*/ 907562 h 1573553"/>
              <a:gd name="connsiteX103" fmla="*/ 586632 w 2766336"/>
              <a:gd name="connsiteY103" fmla="*/ 938518 h 1573553"/>
              <a:gd name="connsiteX104" fmla="*/ 610447 w 2766336"/>
              <a:gd name="connsiteY104" fmla="*/ 950425 h 1573553"/>
              <a:gd name="connsiteX105" fmla="*/ 636640 w 2766336"/>
              <a:gd name="connsiteY105" fmla="*/ 1002812 h 1573553"/>
              <a:gd name="connsiteX106" fmla="*/ 569963 w 2766336"/>
              <a:gd name="connsiteY106" fmla="*/ 1019481 h 1573553"/>
              <a:gd name="connsiteX107" fmla="*/ 548534 w 2766336"/>
              <a:gd name="connsiteY107" fmla="*/ 1031387 h 1573553"/>
              <a:gd name="connsiteX108" fmla="*/ 524720 w 2766336"/>
              <a:gd name="connsiteY108" fmla="*/ 1002812 h 1573553"/>
              <a:gd name="connsiteX109" fmla="*/ 500907 w 2766336"/>
              <a:gd name="connsiteY109" fmla="*/ 971856 h 1573553"/>
              <a:gd name="connsiteX110" fmla="*/ 503288 w 2766336"/>
              <a:gd name="connsiteY110" fmla="*/ 933756 h 1573553"/>
              <a:gd name="connsiteX111" fmla="*/ 500907 w 2766336"/>
              <a:gd name="connsiteY111" fmla="*/ 914706 h 1573553"/>
              <a:gd name="connsiteX112" fmla="*/ 519957 w 2766336"/>
              <a:gd name="connsiteY112" fmla="*/ 881368 h 1573553"/>
              <a:gd name="connsiteX113" fmla="*/ 479477 w 2766336"/>
              <a:gd name="connsiteY113" fmla="*/ 890893 h 1573553"/>
              <a:gd name="connsiteX114" fmla="*/ 450901 w 2766336"/>
              <a:gd name="connsiteY114" fmla="*/ 952806 h 1573553"/>
              <a:gd name="connsiteX115" fmla="*/ 443757 w 2766336"/>
              <a:gd name="connsiteY115" fmla="*/ 976618 h 1573553"/>
              <a:gd name="connsiteX116" fmla="*/ 412801 w 2766336"/>
              <a:gd name="connsiteY116" fmla="*/ 993287 h 1573553"/>
              <a:gd name="connsiteX117" fmla="*/ 365176 w 2766336"/>
              <a:gd name="connsiteY117" fmla="*/ 990906 h 1573553"/>
              <a:gd name="connsiteX118" fmla="*/ 358032 w 2766336"/>
              <a:gd name="connsiteY118" fmla="*/ 1007575 h 1573553"/>
              <a:gd name="connsiteX119" fmla="*/ 358032 w 2766336"/>
              <a:gd name="connsiteY119" fmla="*/ 1055200 h 1573553"/>
              <a:gd name="connsiteX120" fmla="*/ 298501 w 2766336"/>
              <a:gd name="connsiteY120" fmla="*/ 1059962 h 1573553"/>
              <a:gd name="connsiteX121" fmla="*/ 236588 w 2766336"/>
              <a:gd name="connsiteY121" fmla="*/ 1093300 h 1573553"/>
              <a:gd name="connsiteX122" fmla="*/ 238970 w 2766336"/>
              <a:gd name="connsiteY122" fmla="*/ 1121875 h 1573553"/>
              <a:gd name="connsiteX123" fmla="*/ 186583 w 2766336"/>
              <a:gd name="connsiteY123" fmla="*/ 1109968 h 1573553"/>
              <a:gd name="connsiteX124" fmla="*/ 153245 w 2766336"/>
              <a:gd name="connsiteY124" fmla="*/ 1117112 h 1573553"/>
              <a:gd name="connsiteX125" fmla="*/ 108001 w 2766336"/>
              <a:gd name="connsiteY125" fmla="*/ 1098062 h 1573553"/>
              <a:gd name="connsiteX126" fmla="*/ 91333 w 2766336"/>
              <a:gd name="connsiteY126" fmla="*/ 1098062 h 1573553"/>
              <a:gd name="connsiteX127" fmla="*/ 7989 w 2766336"/>
              <a:gd name="connsiteY127" fmla="*/ 1121875 h 1573553"/>
              <a:gd name="connsiteX128" fmla="*/ 10371 w 2766336"/>
              <a:gd name="connsiteY128" fmla="*/ 1074250 h 1573553"/>
              <a:gd name="connsiteX129" fmla="*/ 11213 w 2766336"/>
              <a:gd name="connsiteY129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624734 w 2766336"/>
              <a:gd name="connsiteY7" fmla="*/ 495605 h 1573553"/>
              <a:gd name="connsiteX8" fmla="*/ 703313 w 2766336"/>
              <a:gd name="connsiteY8" fmla="*/ 483700 h 1573553"/>
              <a:gd name="connsiteX9" fmla="*/ 889053 w 2766336"/>
              <a:gd name="connsiteY9" fmla="*/ 562280 h 1573553"/>
              <a:gd name="connsiteX10" fmla="*/ 965254 w 2766336"/>
              <a:gd name="connsiteY10" fmla="*/ 426549 h 1573553"/>
              <a:gd name="connsiteX11" fmla="*/ 865240 w 2766336"/>
              <a:gd name="connsiteY11" fmla="*/ 417024 h 1573553"/>
              <a:gd name="connsiteX12" fmla="*/ 853334 w 2766336"/>
              <a:gd name="connsiteY12" fmla="*/ 357491 h 1573553"/>
              <a:gd name="connsiteX13" fmla="*/ 1091457 w 2766336"/>
              <a:gd name="connsiteY13" fmla="*/ 436075 h 1573553"/>
              <a:gd name="connsiteX14" fmla="*/ 1115270 w 2766336"/>
              <a:gd name="connsiteY14" fmla="*/ 500368 h 1573553"/>
              <a:gd name="connsiteX15" fmla="*/ 1136701 w 2766336"/>
              <a:gd name="connsiteY15" fmla="*/ 512275 h 1573553"/>
              <a:gd name="connsiteX16" fmla="*/ 1134320 w 2766336"/>
              <a:gd name="connsiteY16" fmla="*/ 421787 h 1573553"/>
              <a:gd name="connsiteX17" fmla="*/ 1186709 w 2766336"/>
              <a:gd name="connsiteY17" fmla="*/ 340823 h 1573553"/>
              <a:gd name="connsiteX18" fmla="*/ 1500699 w 2766336"/>
              <a:gd name="connsiteY18" fmla="*/ 250164 h 1573553"/>
              <a:gd name="connsiteX19" fmla="*/ 1641528 w 2766336"/>
              <a:gd name="connsiteY19" fmla="*/ 188423 h 1573553"/>
              <a:gd name="connsiteX20" fmla="*/ 1796309 w 2766336"/>
              <a:gd name="connsiteY20" fmla="*/ 183660 h 1573553"/>
              <a:gd name="connsiteX21" fmla="*/ 1867747 w 2766336"/>
              <a:gd name="connsiteY21" fmla="*/ 309866 h 1573553"/>
              <a:gd name="connsiteX22" fmla="*/ 2029672 w 2766336"/>
              <a:gd name="connsiteY22" fmla="*/ 271766 h 1573553"/>
              <a:gd name="connsiteX23" fmla="*/ 1934422 w 2766336"/>
              <a:gd name="connsiteY23" fmla="*/ 359873 h 1573553"/>
              <a:gd name="connsiteX24" fmla="*/ 2048722 w 2766336"/>
              <a:gd name="connsiteY24" fmla="*/ 331298 h 1573553"/>
              <a:gd name="connsiteX25" fmla="*/ 2143971 w 2766336"/>
              <a:gd name="connsiteY25" fmla="*/ 271766 h 1573553"/>
              <a:gd name="connsiteX26" fmla="*/ 2067772 w 2766336"/>
              <a:gd name="connsiteY26" fmla="*/ 264623 h 1573553"/>
              <a:gd name="connsiteX27" fmla="*/ 2067772 w 2766336"/>
              <a:gd name="connsiteY27" fmla="*/ 202710 h 1573553"/>
              <a:gd name="connsiteX28" fmla="*/ 2117777 w 2766336"/>
              <a:gd name="connsiteY28" fmla="*/ 202710 h 1573553"/>
              <a:gd name="connsiteX29" fmla="*/ 2224933 w 2766336"/>
              <a:gd name="connsiteY29" fmla="*/ 97935 h 1573553"/>
              <a:gd name="connsiteX30" fmla="*/ 2274939 w 2766336"/>
              <a:gd name="connsiteY30" fmla="*/ 305 h 1573553"/>
              <a:gd name="connsiteX31" fmla="*/ 2239221 w 2766336"/>
              <a:gd name="connsiteY31" fmla="*/ 114604 h 1573553"/>
              <a:gd name="connsiteX32" fmla="*/ 2165403 w 2766336"/>
              <a:gd name="connsiteY32" fmla="*/ 193186 h 1573553"/>
              <a:gd name="connsiteX33" fmla="*/ 2334472 w 2766336"/>
              <a:gd name="connsiteY33" fmla="*/ 257480 h 1573553"/>
              <a:gd name="connsiteX34" fmla="*/ 2736902 w 2766336"/>
              <a:gd name="connsiteY34" fmla="*/ 205092 h 1573553"/>
              <a:gd name="connsiteX35" fmla="*/ 2699673 w 2766336"/>
              <a:gd name="connsiteY35" fmla="*/ 559163 h 1573553"/>
              <a:gd name="connsiteX36" fmla="*/ 2632128 w 2766336"/>
              <a:gd name="connsiteY36" fmla="*/ 967092 h 1573553"/>
              <a:gd name="connsiteX37" fmla="*/ 2463059 w 2766336"/>
              <a:gd name="connsiteY37" fmla="*/ 869462 h 1573553"/>
              <a:gd name="connsiteX38" fmla="*/ 2298753 w 2766336"/>
              <a:gd name="connsiteY38" fmla="*/ 926612 h 1573553"/>
              <a:gd name="connsiteX39" fmla="*/ 2277322 w 2766336"/>
              <a:gd name="connsiteY39" fmla="*/ 1062342 h 1573553"/>
              <a:gd name="connsiteX40" fmla="*/ 2043959 w 2766336"/>
              <a:gd name="connsiteY40" fmla="*/ 1148067 h 1573553"/>
              <a:gd name="connsiteX41" fmla="*/ 2022528 w 2766336"/>
              <a:gd name="connsiteY41" fmla="*/ 1238556 h 1573553"/>
              <a:gd name="connsiteX42" fmla="*/ 1955853 w 2766336"/>
              <a:gd name="connsiteY42" fmla="*/ 1309993 h 1573553"/>
              <a:gd name="connsiteX43" fmla="*/ 2015384 w 2766336"/>
              <a:gd name="connsiteY43" fmla="*/ 1350474 h 1573553"/>
              <a:gd name="connsiteX44" fmla="*/ 1922515 w 2766336"/>
              <a:gd name="connsiteY44" fmla="*/ 1450487 h 1573553"/>
              <a:gd name="connsiteX45" fmla="*/ 1901084 w 2766336"/>
              <a:gd name="connsiteY45" fmla="*/ 1533831 h 1573553"/>
              <a:gd name="connsiteX46" fmla="*/ 1810262 w 2766336"/>
              <a:gd name="connsiteY46" fmla="*/ 1573012 h 1573553"/>
              <a:gd name="connsiteX47" fmla="*/ 1729632 w 2766336"/>
              <a:gd name="connsiteY47" fmla="*/ 1557643 h 1573553"/>
              <a:gd name="connsiteX48" fmla="*/ 1703438 w 2766336"/>
              <a:gd name="connsiteY48" fmla="*/ 1571931 h 1573553"/>
              <a:gd name="connsiteX49" fmla="*/ 1648672 w 2766336"/>
              <a:gd name="connsiteY49" fmla="*/ 1543356 h 1573553"/>
              <a:gd name="connsiteX50" fmla="*/ 1608188 w 2766336"/>
              <a:gd name="connsiteY50" fmla="*/ 1507637 h 1573553"/>
              <a:gd name="connsiteX51" fmla="*/ 1565328 w 2766336"/>
              <a:gd name="connsiteY51" fmla="*/ 1479061 h 1573553"/>
              <a:gd name="connsiteX52" fmla="*/ 1593901 w 2766336"/>
              <a:gd name="connsiteY52" fmla="*/ 1455250 h 1573553"/>
              <a:gd name="connsiteX53" fmla="*/ 1581995 w 2766336"/>
              <a:gd name="connsiteY53" fmla="*/ 1438581 h 1573553"/>
              <a:gd name="connsiteX54" fmla="*/ 1520082 w 2766336"/>
              <a:gd name="connsiteY54" fmla="*/ 1426675 h 1573553"/>
              <a:gd name="connsiteX55" fmla="*/ 1501032 w 2766336"/>
              <a:gd name="connsiteY55" fmla="*/ 1402862 h 1573553"/>
              <a:gd name="connsiteX56" fmla="*/ 1462934 w 2766336"/>
              <a:gd name="connsiteY56" fmla="*/ 1379050 h 1573553"/>
              <a:gd name="connsiteX57" fmla="*/ 1458170 w 2766336"/>
              <a:gd name="connsiteY57" fmla="*/ 1390956 h 1573553"/>
              <a:gd name="connsiteX58" fmla="*/ 1472459 w 2766336"/>
              <a:gd name="connsiteY58" fmla="*/ 1429056 h 1573553"/>
              <a:gd name="connsiteX59" fmla="*/ 1441501 w 2766336"/>
              <a:gd name="connsiteY59" fmla="*/ 1443343 h 1573553"/>
              <a:gd name="connsiteX60" fmla="*/ 1415309 w 2766336"/>
              <a:gd name="connsiteY60" fmla="*/ 1457630 h 1573553"/>
              <a:gd name="connsiteX61" fmla="*/ 1398638 w 2766336"/>
              <a:gd name="connsiteY61" fmla="*/ 1450487 h 1573553"/>
              <a:gd name="connsiteX62" fmla="*/ 1353395 w 2766336"/>
              <a:gd name="connsiteY62" fmla="*/ 1388575 h 1573553"/>
              <a:gd name="connsiteX63" fmla="*/ 1308153 w 2766336"/>
              <a:gd name="connsiteY63" fmla="*/ 1355237 h 1573553"/>
              <a:gd name="connsiteX64" fmla="*/ 1329584 w 2766336"/>
              <a:gd name="connsiteY64" fmla="*/ 1338568 h 1573553"/>
              <a:gd name="connsiteX65" fmla="*/ 1351015 w 2766336"/>
              <a:gd name="connsiteY65" fmla="*/ 1298087 h 1573553"/>
              <a:gd name="connsiteX66" fmla="*/ 1336726 w 2766336"/>
              <a:gd name="connsiteY66" fmla="*/ 1286181 h 1573553"/>
              <a:gd name="connsiteX67" fmla="*/ 1298628 w 2766336"/>
              <a:gd name="connsiteY67" fmla="*/ 1288562 h 1573553"/>
              <a:gd name="connsiteX68" fmla="*/ 1222428 w 2766336"/>
              <a:gd name="connsiteY68" fmla="*/ 1245700 h 1573553"/>
              <a:gd name="connsiteX69" fmla="*/ 1179563 w 2766336"/>
              <a:gd name="connsiteY69" fmla="*/ 1226650 h 1573553"/>
              <a:gd name="connsiteX70" fmla="*/ 1170040 w 2766336"/>
              <a:gd name="connsiteY70" fmla="*/ 1226650 h 1573553"/>
              <a:gd name="connsiteX71" fmla="*/ 1158134 w 2766336"/>
              <a:gd name="connsiteY71" fmla="*/ 1162356 h 1573553"/>
              <a:gd name="connsiteX72" fmla="*/ 1170040 w 2766336"/>
              <a:gd name="connsiteY72" fmla="*/ 1098062 h 1573553"/>
              <a:gd name="connsiteX73" fmla="*/ 1139084 w 2766336"/>
              <a:gd name="connsiteY73" fmla="*/ 1064725 h 1573553"/>
              <a:gd name="connsiteX74" fmla="*/ 1086697 w 2766336"/>
              <a:gd name="connsiteY74" fmla="*/ 1040912 h 1573553"/>
              <a:gd name="connsiteX75" fmla="*/ 1112890 w 2766336"/>
              <a:gd name="connsiteY75" fmla="*/ 1017100 h 1573553"/>
              <a:gd name="connsiteX76" fmla="*/ 1158134 w 2766336"/>
              <a:gd name="connsiteY76" fmla="*/ 1021862 h 1573553"/>
              <a:gd name="connsiteX77" fmla="*/ 1153372 w 2766336"/>
              <a:gd name="connsiteY77" fmla="*/ 974237 h 1573553"/>
              <a:gd name="connsiteX78" fmla="*/ 1124797 w 2766336"/>
              <a:gd name="connsiteY78" fmla="*/ 969475 h 1573553"/>
              <a:gd name="connsiteX79" fmla="*/ 1129559 w 2766336"/>
              <a:gd name="connsiteY79" fmla="*/ 921850 h 1573553"/>
              <a:gd name="connsiteX80" fmla="*/ 1098603 w 2766336"/>
              <a:gd name="connsiteY80" fmla="*/ 907562 h 1573553"/>
              <a:gd name="connsiteX81" fmla="*/ 1100984 w 2766336"/>
              <a:gd name="connsiteY81" fmla="*/ 871843 h 1573553"/>
              <a:gd name="connsiteX82" fmla="*/ 1053359 w 2766336"/>
              <a:gd name="connsiteY82" fmla="*/ 857556 h 1573553"/>
              <a:gd name="connsiteX83" fmla="*/ 1034309 w 2766336"/>
              <a:gd name="connsiteY83" fmla="*/ 878987 h 1573553"/>
              <a:gd name="connsiteX84" fmla="*/ 1005732 w 2766336"/>
              <a:gd name="connsiteY84" fmla="*/ 881368 h 1573553"/>
              <a:gd name="connsiteX85" fmla="*/ 955728 w 2766336"/>
              <a:gd name="connsiteY85" fmla="*/ 886131 h 1573553"/>
              <a:gd name="connsiteX86" fmla="*/ 924772 w 2766336"/>
              <a:gd name="connsiteY86" fmla="*/ 907562 h 1573553"/>
              <a:gd name="connsiteX87" fmla="*/ 924772 w 2766336"/>
              <a:gd name="connsiteY87" fmla="*/ 876606 h 1573553"/>
              <a:gd name="connsiteX88" fmla="*/ 884290 w 2766336"/>
              <a:gd name="connsiteY88" fmla="*/ 871843 h 1573553"/>
              <a:gd name="connsiteX89" fmla="*/ 891432 w 2766336"/>
              <a:gd name="connsiteY89" fmla="*/ 893275 h 1573553"/>
              <a:gd name="connsiteX90" fmla="*/ 886672 w 2766336"/>
              <a:gd name="connsiteY90" fmla="*/ 912325 h 1573553"/>
              <a:gd name="connsiteX91" fmla="*/ 800947 w 2766336"/>
              <a:gd name="connsiteY91" fmla="*/ 859936 h 1573553"/>
              <a:gd name="connsiteX92" fmla="*/ 779515 w 2766336"/>
              <a:gd name="connsiteY92" fmla="*/ 826600 h 1573553"/>
              <a:gd name="connsiteX93" fmla="*/ 791422 w 2766336"/>
              <a:gd name="connsiteY93" fmla="*/ 786117 h 1573553"/>
              <a:gd name="connsiteX94" fmla="*/ 760465 w 2766336"/>
              <a:gd name="connsiteY94" fmla="*/ 781356 h 1573553"/>
              <a:gd name="connsiteX95" fmla="*/ 712840 w 2766336"/>
              <a:gd name="connsiteY95" fmla="*/ 795643 h 1573553"/>
              <a:gd name="connsiteX96" fmla="*/ 703315 w 2766336"/>
              <a:gd name="connsiteY96" fmla="*/ 809931 h 1573553"/>
              <a:gd name="connsiteX97" fmla="*/ 679503 w 2766336"/>
              <a:gd name="connsiteY97" fmla="*/ 826600 h 1573553"/>
              <a:gd name="connsiteX98" fmla="*/ 672359 w 2766336"/>
              <a:gd name="connsiteY98" fmla="*/ 843268 h 1573553"/>
              <a:gd name="connsiteX99" fmla="*/ 631878 w 2766336"/>
              <a:gd name="connsiteY99" fmla="*/ 876606 h 1573553"/>
              <a:gd name="connsiteX100" fmla="*/ 634257 w 2766336"/>
              <a:gd name="connsiteY100" fmla="*/ 898037 h 1573553"/>
              <a:gd name="connsiteX101" fmla="*/ 648547 w 2766336"/>
              <a:gd name="connsiteY101" fmla="*/ 917087 h 1573553"/>
              <a:gd name="connsiteX102" fmla="*/ 572347 w 2766336"/>
              <a:gd name="connsiteY102" fmla="*/ 902800 h 1573553"/>
              <a:gd name="connsiteX103" fmla="*/ 539009 w 2766336"/>
              <a:gd name="connsiteY103" fmla="*/ 907562 h 1573553"/>
              <a:gd name="connsiteX104" fmla="*/ 586632 w 2766336"/>
              <a:gd name="connsiteY104" fmla="*/ 938518 h 1573553"/>
              <a:gd name="connsiteX105" fmla="*/ 610447 w 2766336"/>
              <a:gd name="connsiteY105" fmla="*/ 950425 h 1573553"/>
              <a:gd name="connsiteX106" fmla="*/ 636640 w 2766336"/>
              <a:gd name="connsiteY106" fmla="*/ 1002812 h 1573553"/>
              <a:gd name="connsiteX107" fmla="*/ 569963 w 2766336"/>
              <a:gd name="connsiteY107" fmla="*/ 1019481 h 1573553"/>
              <a:gd name="connsiteX108" fmla="*/ 548534 w 2766336"/>
              <a:gd name="connsiteY108" fmla="*/ 1031387 h 1573553"/>
              <a:gd name="connsiteX109" fmla="*/ 524720 w 2766336"/>
              <a:gd name="connsiteY109" fmla="*/ 1002812 h 1573553"/>
              <a:gd name="connsiteX110" fmla="*/ 500907 w 2766336"/>
              <a:gd name="connsiteY110" fmla="*/ 971856 h 1573553"/>
              <a:gd name="connsiteX111" fmla="*/ 503288 w 2766336"/>
              <a:gd name="connsiteY111" fmla="*/ 933756 h 1573553"/>
              <a:gd name="connsiteX112" fmla="*/ 500907 w 2766336"/>
              <a:gd name="connsiteY112" fmla="*/ 914706 h 1573553"/>
              <a:gd name="connsiteX113" fmla="*/ 519957 w 2766336"/>
              <a:gd name="connsiteY113" fmla="*/ 881368 h 1573553"/>
              <a:gd name="connsiteX114" fmla="*/ 479477 w 2766336"/>
              <a:gd name="connsiteY114" fmla="*/ 890893 h 1573553"/>
              <a:gd name="connsiteX115" fmla="*/ 450901 w 2766336"/>
              <a:gd name="connsiteY115" fmla="*/ 952806 h 1573553"/>
              <a:gd name="connsiteX116" fmla="*/ 443757 w 2766336"/>
              <a:gd name="connsiteY116" fmla="*/ 976618 h 1573553"/>
              <a:gd name="connsiteX117" fmla="*/ 412801 w 2766336"/>
              <a:gd name="connsiteY117" fmla="*/ 993287 h 1573553"/>
              <a:gd name="connsiteX118" fmla="*/ 365176 w 2766336"/>
              <a:gd name="connsiteY118" fmla="*/ 990906 h 1573553"/>
              <a:gd name="connsiteX119" fmla="*/ 358032 w 2766336"/>
              <a:gd name="connsiteY119" fmla="*/ 1007575 h 1573553"/>
              <a:gd name="connsiteX120" fmla="*/ 358032 w 2766336"/>
              <a:gd name="connsiteY120" fmla="*/ 1055200 h 1573553"/>
              <a:gd name="connsiteX121" fmla="*/ 298501 w 2766336"/>
              <a:gd name="connsiteY121" fmla="*/ 1059962 h 1573553"/>
              <a:gd name="connsiteX122" fmla="*/ 236588 w 2766336"/>
              <a:gd name="connsiteY122" fmla="*/ 1093300 h 1573553"/>
              <a:gd name="connsiteX123" fmla="*/ 238970 w 2766336"/>
              <a:gd name="connsiteY123" fmla="*/ 1121875 h 1573553"/>
              <a:gd name="connsiteX124" fmla="*/ 186583 w 2766336"/>
              <a:gd name="connsiteY124" fmla="*/ 1109968 h 1573553"/>
              <a:gd name="connsiteX125" fmla="*/ 153245 w 2766336"/>
              <a:gd name="connsiteY125" fmla="*/ 1117112 h 1573553"/>
              <a:gd name="connsiteX126" fmla="*/ 108001 w 2766336"/>
              <a:gd name="connsiteY126" fmla="*/ 1098062 h 1573553"/>
              <a:gd name="connsiteX127" fmla="*/ 91333 w 2766336"/>
              <a:gd name="connsiteY127" fmla="*/ 1098062 h 1573553"/>
              <a:gd name="connsiteX128" fmla="*/ 7989 w 2766336"/>
              <a:gd name="connsiteY128" fmla="*/ 1121875 h 1573553"/>
              <a:gd name="connsiteX129" fmla="*/ 10371 w 2766336"/>
              <a:gd name="connsiteY129" fmla="*/ 1074250 h 1573553"/>
              <a:gd name="connsiteX130" fmla="*/ 11213 w 2766336"/>
              <a:gd name="connsiteY130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465188 w 2766336"/>
              <a:gd name="connsiteY7" fmla="*/ 424168 h 1573553"/>
              <a:gd name="connsiteX8" fmla="*/ 624734 w 2766336"/>
              <a:gd name="connsiteY8" fmla="*/ 495605 h 1573553"/>
              <a:gd name="connsiteX9" fmla="*/ 703313 w 2766336"/>
              <a:gd name="connsiteY9" fmla="*/ 483700 h 1573553"/>
              <a:gd name="connsiteX10" fmla="*/ 889053 w 2766336"/>
              <a:gd name="connsiteY10" fmla="*/ 562280 h 1573553"/>
              <a:gd name="connsiteX11" fmla="*/ 965254 w 2766336"/>
              <a:gd name="connsiteY11" fmla="*/ 426549 h 1573553"/>
              <a:gd name="connsiteX12" fmla="*/ 865240 w 2766336"/>
              <a:gd name="connsiteY12" fmla="*/ 417024 h 1573553"/>
              <a:gd name="connsiteX13" fmla="*/ 853334 w 2766336"/>
              <a:gd name="connsiteY13" fmla="*/ 357491 h 1573553"/>
              <a:gd name="connsiteX14" fmla="*/ 1091457 w 2766336"/>
              <a:gd name="connsiteY14" fmla="*/ 436075 h 1573553"/>
              <a:gd name="connsiteX15" fmla="*/ 1115270 w 2766336"/>
              <a:gd name="connsiteY15" fmla="*/ 500368 h 1573553"/>
              <a:gd name="connsiteX16" fmla="*/ 1136701 w 2766336"/>
              <a:gd name="connsiteY16" fmla="*/ 512275 h 1573553"/>
              <a:gd name="connsiteX17" fmla="*/ 1134320 w 2766336"/>
              <a:gd name="connsiteY17" fmla="*/ 421787 h 1573553"/>
              <a:gd name="connsiteX18" fmla="*/ 1186709 w 2766336"/>
              <a:gd name="connsiteY18" fmla="*/ 340823 h 1573553"/>
              <a:gd name="connsiteX19" fmla="*/ 1500699 w 2766336"/>
              <a:gd name="connsiteY19" fmla="*/ 250164 h 1573553"/>
              <a:gd name="connsiteX20" fmla="*/ 1641528 w 2766336"/>
              <a:gd name="connsiteY20" fmla="*/ 188423 h 1573553"/>
              <a:gd name="connsiteX21" fmla="*/ 1796309 w 2766336"/>
              <a:gd name="connsiteY21" fmla="*/ 183660 h 1573553"/>
              <a:gd name="connsiteX22" fmla="*/ 1867747 w 2766336"/>
              <a:gd name="connsiteY22" fmla="*/ 309866 h 1573553"/>
              <a:gd name="connsiteX23" fmla="*/ 2029672 w 2766336"/>
              <a:gd name="connsiteY23" fmla="*/ 271766 h 1573553"/>
              <a:gd name="connsiteX24" fmla="*/ 1934422 w 2766336"/>
              <a:gd name="connsiteY24" fmla="*/ 359873 h 1573553"/>
              <a:gd name="connsiteX25" fmla="*/ 2048722 w 2766336"/>
              <a:gd name="connsiteY25" fmla="*/ 331298 h 1573553"/>
              <a:gd name="connsiteX26" fmla="*/ 2143971 w 2766336"/>
              <a:gd name="connsiteY26" fmla="*/ 271766 h 1573553"/>
              <a:gd name="connsiteX27" fmla="*/ 2067772 w 2766336"/>
              <a:gd name="connsiteY27" fmla="*/ 264623 h 1573553"/>
              <a:gd name="connsiteX28" fmla="*/ 2067772 w 2766336"/>
              <a:gd name="connsiteY28" fmla="*/ 202710 h 1573553"/>
              <a:gd name="connsiteX29" fmla="*/ 2117777 w 2766336"/>
              <a:gd name="connsiteY29" fmla="*/ 202710 h 1573553"/>
              <a:gd name="connsiteX30" fmla="*/ 2224933 w 2766336"/>
              <a:gd name="connsiteY30" fmla="*/ 97935 h 1573553"/>
              <a:gd name="connsiteX31" fmla="*/ 2274939 w 2766336"/>
              <a:gd name="connsiteY31" fmla="*/ 305 h 1573553"/>
              <a:gd name="connsiteX32" fmla="*/ 2239221 w 2766336"/>
              <a:gd name="connsiteY32" fmla="*/ 114604 h 1573553"/>
              <a:gd name="connsiteX33" fmla="*/ 2165403 w 2766336"/>
              <a:gd name="connsiteY33" fmla="*/ 193186 h 1573553"/>
              <a:gd name="connsiteX34" fmla="*/ 2334472 w 2766336"/>
              <a:gd name="connsiteY34" fmla="*/ 257480 h 1573553"/>
              <a:gd name="connsiteX35" fmla="*/ 2736902 w 2766336"/>
              <a:gd name="connsiteY35" fmla="*/ 205092 h 1573553"/>
              <a:gd name="connsiteX36" fmla="*/ 2699673 w 2766336"/>
              <a:gd name="connsiteY36" fmla="*/ 559163 h 1573553"/>
              <a:gd name="connsiteX37" fmla="*/ 2632128 w 2766336"/>
              <a:gd name="connsiteY37" fmla="*/ 967092 h 1573553"/>
              <a:gd name="connsiteX38" fmla="*/ 2463059 w 2766336"/>
              <a:gd name="connsiteY38" fmla="*/ 869462 h 1573553"/>
              <a:gd name="connsiteX39" fmla="*/ 2298753 w 2766336"/>
              <a:gd name="connsiteY39" fmla="*/ 926612 h 1573553"/>
              <a:gd name="connsiteX40" fmla="*/ 2277322 w 2766336"/>
              <a:gd name="connsiteY40" fmla="*/ 1062342 h 1573553"/>
              <a:gd name="connsiteX41" fmla="*/ 2043959 w 2766336"/>
              <a:gd name="connsiteY41" fmla="*/ 1148067 h 1573553"/>
              <a:gd name="connsiteX42" fmla="*/ 2022528 w 2766336"/>
              <a:gd name="connsiteY42" fmla="*/ 1238556 h 1573553"/>
              <a:gd name="connsiteX43" fmla="*/ 1955853 w 2766336"/>
              <a:gd name="connsiteY43" fmla="*/ 1309993 h 1573553"/>
              <a:gd name="connsiteX44" fmla="*/ 2015384 w 2766336"/>
              <a:gd name="connsiteY44" fmla="*/ 1350474 h 1573553"/>
              <a:gd name="connsiteX45" fmla="*/ 1922515 w 2766336"/>
              <a:gd name="connsiteY45" fmla="*/ 1450487 h 1573553"/>
              <a:gd name="connsiteX46" fmla="*/ 1901084 w 2766336"/>
              <a:gd name="connsiteY46" fmla="*/ 1533831 h 1573553"/>
              <a:gd name="connsiteX47" fmla="*/ 1810262 w 2766336"/>
              <a:gd name="connsiteY47" fmla="*/ 1573012 h 1573553"/>
              <a:gd name="connsiteX48" fmla="*/ 1729632 w 2766336"/>
              <a:gd name="connsiteY48" fmla="*/ 1557643 h 1573553"/>
              <a:gd name="connsiteX49" fmla="*/ 1703438 w 2766336"/>
              <a:gd name="connsiteY49" fmla="*/ 1571931 h 1573553"/>
              <a:gd name="connsiteX50" fmla="*/ 1648672 w 2766336"/>
              <a:gd name="connsiteY50" fmla="*/ 1543356 h 1573553"/>
              <a:gd name="connsiteX51" fmla="*/ 1608188 w 2766336"/>
              <a:gd name="connsiteY51" fmla="*/ 1507637 h 1573553"/>
              <a:gd name="connsiteX52" fmla="*/ 1565328 w 2766336"/>
              <a:gd name="connsiteY52" fmla="*/ 1479061 h 1573553"/>
              <a:gd name="connsiteX53" fmla="*/ 1593901 w 2766336"/>
              <a:gd name="connsiteY53" fmla="*/ 1455250 h 1573553"/>
              <a:gd name="connsiteX54" fmla="*/ 1581995 w 2766336"/>
              <a:gd name="connsiteY54" fmla="*/ 1438581 h 1573553"/>
              <a:gd name="connsiteX55" fmla="*/ 1520082 w 2766336"/>
              <a:gd name="connsiteY55" fmla="*/ 1426675 h 1573553"/>
              <a:gd name="connsiteX56" fmla="*/ 1501032 w 2766336"/>
              <a:gd name="connsiteY56" fmla="*/ 1402862 h 1573553"/>
              <a:gd name="connsiteX57" fmla="*/ 1462934 w 2766336"/>
              <a:gd name="connsiteY57" fmla="*/ 1379050 h 1573553"/>
              <a:gd name="connsiteX58" fmla="*/ 1458170 w 2766336"/>
              <a:gd name="connsiteY58" fmla="*/ 1390956 h 1573553"/>
              <a:gd name="connsiteX59" fmla="*/ 1472459 w 2766336"/>
              <a:gd name="connsiteY59" fmla="*/ 1429056 h 1573553"/>
              <a:gd name="connsiteX60" fmla="*/ 1441501 w 2766336"/>
              <a:gd name="connsiteY60" fmla="*/ 1443343 h 1573553"/>
              <a:gd name="connsiteX61" fmla="*/ 1415309 w 2766336"/>
              <a:gd name="connsiteY61" fmla="*/ 1457630 h 1573553"/>
              <a:gd name="connsiteX62" fmla="*/ 1398638 w 2766336"/>
              <a:gd name="connsiteY62" fmla="*/ 1450487 h 1573553"/>
              <a:gd name="connsiteX63" fmla="*/ 1353395 w 2766336"/>
              <a:gd name="connsiteY63" fmla="*/ 1388575 h 1573553"/>
              <a:gd name="connsiteX64" fmla="*/ 1308153 w 2766336"/>
              <a:gd name="connsiteY64" fmla="*/ 1355237 h 1573553"/>
              <a:gd name="connsiteX65" fmla="*/ 1329584 w 2766336"/>
              <a:gd name="connsiteY65" fmla="*/ 1338568 h 1573553"/>
              <a:gd name="connsiteX66" fmla="*/ 1351015 w 2766336"/>
              <a:gd name="connsiteY66" fmla="*/ 1298087 h 1573553"/>
              <a:gd name="connsiteX67" fmla="*/ 1336726 w 2766336"/>
              <a:gd name="connsiteY67" fmla="*/ 1286181 h 1573553"/>
              <a:gd name="connsiteX68" fmla="*/ 1298628 w 2766336"/>
              <a:gd name="connsiteY68" fmla="*/ 1288562 h 1573553"/>
              <a:gd name="connsiteX69" fmla="*/ 1222428 w 2766336"/>
              <a:gd name="connsiteY69" fmla="*/ 1245700 h 1573553"/>
              <a:gd name="connsiteX70" fmla="*/ 1179563 w 2766336"/>
              <a:gd name="connsiteY70" fmla="*/ 1226650 h 1573553"/>
              <a:gd name="connsiteX71" fmla="*/ 1170040 w 2766336"/>
              <a:gd name="connsiteY71" fmla="*/ 1226650 h 1573553"/>
              <a:gd name="connsiteX72" fmla="*/ 1158134 w 2766336"/>
              <a:gd name="connsiteY72" fmla="*/ 1162356 h 1573553"/>
              <a:gd name="connsiteX73" fmla="*/ 1170040 w 2766336"/>
              <a:gd name="connsiteY73" fmla="*/ 1098062 h 1573553"/>
              <a:gd name="connsiteX74" fmla="*/ 1139084 w 2766336"/>
              <a:gd name="connsiteY74" fmla="*/ 1064725 h 1573553"/>
              <a:gd name="connsiteX75" fmla="*/ 1086697 w 2766336"/>
              <a:gd name="connsiteY75" fmla="*/ 1040912 h 1573553"/>
              <a:gd name="connsiteX76" fmla="*/ 1112890 w 2766336"/>
              <a:gd name="connsiteY76" fmla="*/ 1017100 h 1573553"/>
              <a:gd name="connsiteX77" fmla="*/ 1158134 w 2766336"/>
              <a:gd name="connsiteY77" fmla="*/ 1021862 h 1573553"/>
              <a:gd name="connsiteX78" fmla="*/ 1153372 w 2766336"/>
              <a:gd name="connsiteY78" fmla="*/ 974237 h 1573553"/>
              <a:gd name="connsiteX79" fmla="*/ 1124797 w 2766336"/>
              <a:gd name="connsiteY79" fmla="*/ 969475 h 1573553"/>
              <a:gd name="connsiteX80" fmla="*/ 1129559 w 2766336"/>
              <a:gd name="connsiteY80" fmla="*/ 921850 h 1573553"/>
              <a:gd name="connsiteX81" fmla="*/ 1098603 w 2766336"/>
              <a:gd name="connsiteY81" fmla="*/ 907562 h 1573553"/>
              <a:gd name="connsiteX82" fmla="*/ 1100984 w 2766336"/>
              <a:gd name="connsiteY82" fmla="*/ 871843 h 1573553"/>
              <a:gd name="connsiteX83" fmla="*/ 1053359 w 2766336"/>
              <a:gd name="connsiteY83" fmla="*/ 857556 h 1573553"/>
              <a:gd name="connsiteX84" fmla="*/ 1034309 w 2766336"/>
              <a:gd name="connsiteY84" fmla="*/ 878987 h 1573553"/>
              <a:gd name="connsiteX85" fmla="*/ 1005732 w 2766336"/>
              <a:gd name="connsiteY85" fmla="*/ 881368 h 1573553"/>
              <a:gd name="connsiteX86" fmla="*/ 955728 w 2766336"/>
              <a:gd name="connsiteY86" fmla="*/ 886131 h 1573553"/>
              <a:gd name="connsiteX87" fmla="*/ 924772 w 2766336"/>
              <a:gd name="connsiteY87" fmla="*/ 907562 h 1573553"/>
              <a:gd name="connsiteX88" fmla="*/ 924772 w 2766336"/>
              <a:gd name="connsiteY88" fmla="*/ 876606 h 1573553"/>
              <a:gd name="connsiteX89" fmla="*/ 884290 w 2766336"/>
              <a:gd name="connsiteY89" fmla="*/ 871843 h 1573553"/>
              <a:gd name="connsiteX90" fmla="*/ 891432 w 2766336"/>
              <a:gd name="connsiteY90" fmla="*/ 893275 h 1573553"/>
              <a:gd name="connsiteX91" fmla="*/ 886672 w 2766336"/>
              <a:gd name="connsiteY91" fmla="*/ 912325 h 1573553"/>
              <a:gd name="connsiteX92" fmla="*/ 800947 w 2766336"/>
              <a:gd name="connsiteY92" fmla="*/ 859936 h 1573553"/>
              <a:gd name="connsiteX93" fmla="*/ 779515 w 2766336"/>
              <a:gd name="connsiteY93" fmla="*/ 826600 h 1573553"/>
              <a:gd name="connsiteX94" fmla="*/ 791422 w 2766336"/>
              <a:gd name="connsiteY94" fmla="*/ 786117 h 1573553"/>
              <a:gd name="connsiteX95" fmla="*/ 760465 w 2766336"/>
              <a:gd name="connsiteY95" fmla="*/ 781356 h 1573553"/>
              <a:gd name="connsiteX96" fmla="*/ 712840 w 2766336"/>
              <a:gd name="connsiteY96" fmla="*/ 795643 h 1573553"/>
              <a:gd name="connsiteX97" fmla="*/ 703315 w 2766336"/>
              <a:gd name="connsiteY97" fmla="*/ 809931 h 1573553"/>
              <a:gd name="connsiteX98" fmla="*/ 679503 w 2766336"/>
              <a:gd name="connsiteY98" fmla="*/ 826600 h 1573553"/>
              <a:gd name="connsiteX99" fmla="*/ 672359 w 2766336"/>
              <a:gd name="connsiteY99" fmla="*/ 843268 h 1573553"/>
              <a:gd name="connsiteX100" fmla="*/ 631878 w 2766336"/>
              <a:gd name="connsiteY100" fmla="*/ 876606 h 1573553"/>
              <a:gd name="connsiteX101" fmla="*/ 634257 w 2766336"/>
              <a:gd name="connsiteY101" fmla="*/ 898037 h 1573553"/>
              <a:gd name="connsiteX102" fmla="*/ 648547 w 2766336"/>
              <a:gd name="connsiteY102" fmla="*/ 917087 h 1573553"/>
              <a:gd name="connsiteX103" fmla="*/ 572347 w 2766336"/>
              <a:gd name="connsiteY103" fmla="*/ 902800 h 1573553"/>
              <a:gd name="connsiteX104" fmla="*/ 539009 w 2766336"/>
              <a:gd name="connsiteY104" fmla="*/ 907562 h 1573553"/>
              <a:gd name="connsiteX105" fmla="*/ 586632 w 2766336"/>
              <a:gd name="connsiteY105" fmla="*/ 938518 h 1573553"/>
              <a:gd name="connsiteX106" fmla="*/ 610447 w 2766336"/>
              <a:gd name="connsiteY106" fmla="*/ 950425 h 1573553"/>
              <a:gd name="connsiteX107" fmla="*/ 636640 w 2766336"/>
              <a:gd name="connsiteY107" fmla="*/ 1002812 h 1573553"/>
              <a:gd name="connsiteX108" fmla="*/ 569963 w 2766336"/>
              <a:gd name="connsiteY108" fmla="*/ 1019481 h 1573553"/>
              <a:gd name="connsiteX109" fmla="*/ 548534 w 2766336"/>
              <a:gd name="connsiteY109" fmla="*/ 1031387 h 1573553"/>
              <a:gd name="connsiteX110" fmla="*/ 524720 w 2766336"/>
              <a:gd name="connsiteY110" fmla="*/ 1002812 h 1573553"/>
              <a:gd name="connsiteX111" fmla="*/ 500907 w 2766336"/>
              <a:gd name="connsiteY111" fmla="*/ 971856 h 1573553"/>
              <a:gd name="connsiteX112" fmla="*/ 503288 w 2766336"/>
              <a:gd name="connsiteY112" fmla="*/ 933756 h 1573553"/>
              <a:gd name="connsiteX113" fmla="*/ 500907 w 2766336"/>
              <a:gd name="connsiteY113" fmla="*/ 914706 h 1573553"/>
              <a:gd name="connsiteX114" fmla="*/ 519957 w 2766336"/>
              <a:gd name="connsiteY114" fmla="*/ 881368 h 1573553"/>
              <a:gd name="connsiteX115" fmla="*/ 479477 w 2766336"/>
              <a:gd name="connsiteY115" fmla="*/ 890893 h 1573553"/>
              <a:gd name="connsiteX116" fmla="*/ 450901 w 2766336"/>
              <a:gd name="connsiteY116" fmla="*/ 952806 h 1573553"/>
              <a:gd name="connsiteX117" fmla="*/ 443757 w 2766336"/>
              <a:gd name="connsiteY117" fmla="*/ 976618 h 1573553"/>
              <a:gd name="connsiteX118" fmla="*/ 412801 w 2766336"/>
              <a:gd name="connsiteY118" fmla="*/ 993287 h 1573553"/>
              <a:gd name="connsiteX119" fmla="*/ 365176 w 2766336"/>
              <a:gd name="connsiteY119" fmla="*/ 990906 h 1573553"/>
              <a:gd name="connsiteX120" fmla="*/ 358032 w 2766336"/>
              <a:gd name="connsiteY120" fmla="*/ 1007575 h 1573553"/>
              <a:gd name="connsiteX121" fmla="*/ 358032 w 2766336"/>
              <a:gd name="connsiteY121" fmla="*/ 1055200 h 1573553"/>
              <a:gd name="connsiteX122" fmla="*/ 298501 w 2766336"/>
              <a:gd name="connsiteY122" fmla="*/ 1059962 h 1573553"/>
              <a:gd name="connsiteX123" fmla="*/ 236588 w 2766336"/>
              <a:gd name="connsiteY123" fmla="*/ 1093300 h 1573553"/>
              <a:gd name="connsiteX124" fmla="*/ 238970 w 2766336"/>
              <a:gd name="connsiteY124" fmla="*/ 1121875 h 1573553"/>
              <a:gd name="connsiteX125" fmla="*/ 186583 w 2766336"/>
              <a:gd name="connsiteY125" fmla="*/ 1109968 h 1573553"/>
              <a:gd name="connsiteX126" fmla="*/ 153245 w 2766336"/>
              <a:gd name="connsiteY126" fmla="*/ 1117112 h 1573553"/>
              <a:gd name="connsiteX127" fmla="*/ 108001 w 2766336"/>
              <a:gd name="connsiteY127" fmla="*/ 1098062 h 1573553"/>
              <a:gd name="connsiteX128" fmla="*/ 91333 w 2766336"/>
              <a:gd name="connsiteY128" fmla="*/ 1098062 h 1573553"/>
              <a:gd name="connsiteX129" fmla="*/ 7989 w 2766336"/>
              <a:gd name="connsiteY129" fmla="*/ 1121875 h 1573553"/>
              <a:gd name="connsiteX130" fmla="*/ 10371 w 2766336"/>
              <a:gd name="connsiteY130" fmla="*/ 1074250 h 1573553"/>
              <a:gd name="connsiteX131" fmla="*/ 11213 w 2766336"/>
              <a:gd name="connsiteY131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465188 w 2766336"/>
              <a:gd name="connsiteY7" fmla="*/ 424168 h 1573553"/>
              <a:gd name="connsiteX8" fmla="*/ 567582 w 2766336"/>
              <a:gd name="connsiteY8" fmla="*/ 517037 h 1573553"/>
              <a:gd name="connsiteX9" fmla="*/ 624734 w 2766336"/>
              <a:gd name="connsiteY9" fmla="*/ 495605 h 1573553"/>
              <a:gd name="connsiteX10" fmla="*/ 703313 w 2766336"/>
              <a:gd name="connsiteY10" fmla="*/ 483700 h 1573553"/>
              <a:gd name="connsiteX11" fmla="*/ 889053 w 2766336"/>
              <a:gd name="connsiteY11" fmla="*/ 562280 h 1573553"/>
              <a:gd name="connsiteX12" fmla="*/ 965254 w 2766336"/>
              <a:gd name="connsiteY12" fmla="*/ 426549 h 1573553"/>
              <a:gd name="connsiteX13" fmla="*/ 865240 w 2766336"/>
              <a:gd name="connsiteY13" fmla="*/ 417024 h 1573553"/>
              <a:gd name="connsiteX14" fmla="*/ 853334 w 2766336"/>
              <a:gd name="connsiteY14" fmla="*/ 357491 h 1573553"/>
              <a:gd name="connsiteX15" fmla="*/ 1091457 w 2766336"/>
              <a:gd name="connsiteY15" fmla="*/ 436075 h 1573553"/>
              <a:gd name="connsiteX16" fmla="*/ 1115270 w 2766336"/>
              <a:gd name="connsiteY16" fmla="*/ 500368 h 1573553"/>
              <a:gd name="connsiteX17" fmla="*/ 1136701 w 2766336"/>
              <a:gd name="connsiteY17" fmla="*/ 512275 h 1573553"/>
              <a:gd name="connsiteX18" fmla="*/ 1134320 w 2766336"/>
              <a:gd name="connsiteY18" fmla="*/ 421787 h 1573553"/>
              <a:gd name="connsiteX19" fmla="*/ 1186709 w 2766336"/>
              <a:gd name="connsiteY19" fmla="*/ 340823 h 1573553"/>
              <a:gd name="connsiteX20" fmla="*/ 1500699 w 2766336"/>
              <a:gd name="connsiteY20" fmla="*/ 250164 h 1573553"/>
              <a:gd name="connsiteX21" fmla="*/ 1641528 w 2766336"/>
              <a:gd name="connsiteY21" fmla="*/ 188423 h 1573553"/>
              <a:gd name="connsiteX22" fmla="*/ 1796309 w 2766336"/>
              <a:gd name="connsiteY22" fmla="*/ 183660 h 1573553"/>
              <a:gd name="connsiteX23" fmla="*/ 1867747 w 2766336"/>
              <a:gd name="connsiteY23" fmla="*/ 309866 h 1573553"/>
              <a:gd name="connsiteX24" fmla="*/ 2029672 w 2766336"/>
              <a:gd name="connsiteY24" fmla="*/ 271766 h 1573553"/>
              <a:gd name="connsiteX25" fmla="*/ 1934422 w 2766336"/>
              <a:gd name="connsiteY25" fmla="*/ 359873 h 1573553"/>
              <a:gd name="connsiteX26" fmla="*/ 2048722 w 2766336"/>
              <a:gd name="connsiteY26" fmla="*/ 331298 h 1573553"/>
              <a:gd name="connsiteX27" fmla="*/ 2143971 w 2766336"/>
              <a:gd name="connsiteY27" fmla="*/ 271766 h 1573553"/>
              <a:gd name="connsiteX28" fmla="*/ 2067772 w 2766336"/>
              <a:gd name="connsiteY28" fmla="*/ 264623 h 1573553"/>
              <a:gd name="connsiteX29" fmla="*/ 2067772 w 2766336"/>
              <a:gd name="connsiteY29" fmla="*/ 202710 h 1573553"/>
              <a:gd name="connsiteX30" fmla="*/ 2117777 w 2766336"/>
              <a:gd name="connsiteY30" fmla="*/ 202710 h 1573553"/>
              <a:gd name="connsiteX31" fmla="*/ 2224933 w 2766336"/>
              <a:gd name="connsiteY31" fmla="*/ 97935 h 1573553"/>
              <a:gd name="connsiteX32" fmla="*/ 2274939 w 2766336"/>
              <a:gd name="connsiteY32" fmla="*/ 305 h 1573553"/>
              <a:gd name="connsiteX33" fmla="*/ 2239221 w 2766336"/>
              <a:gd name="connsiteY33" fmla="*/ 114604 h 1573553"/>
              <a:gd name="connsiteX34" fmla="*/ 2165403 w 2766336"/>
              <a:gd name="connsiteY34" fmla="*/ 193186 h 1573553"/>
              <a:gd name="connsiteX35" fmla="*/ 2334472 w 2766336"/>
              <a:gd name="connsiteY35" fmla="*/ 257480 h 1573553"/>
              <a:gd name="connsiteX36" fmla="*/ 2736902 w 2766336"/>
              <a:gd name="connsiteY36" fmla="*/ 205092 h 1573553"/>
              <a:gd name="connsiteX37" fmla="*/ 2699673 w 2766336"/>
              <a:gd name="connsiteY37" fmla="*/ 559163 h 1573553"/>
              <a:gd name="connsiteX38" fmla="*/ 2632128 w 2766336"/>
              <a:gd name="connsiteY38" fmla="*/ 967092 h 1573553"/>
              <a:gd name="connsiteX39" fmla="*/ 2463059 w 2766336"/>
              <a:gd name="connsiteY39" fmla="*/ 869462 h 1573553"/>
              <a:gd name="connsiteX40" fmla="*/ 2298753 w 2766336"/>
              <a:gd name="connsiteY40" fmla="*/ 926612 h 1573553"/>
              <a:gd name="connsiteX41" fmla="*/ 2277322 w 2766336"/>
              <a:gd name="connsiteY41" fmla="*/ 1062342 h 1573553"/>
              <a:gd name="connsiteX42" fmla="*/ 2043959 w 2766336"/>
              <a:gd name="connsiteY42" fmla="*/ 1148067 h 1573553"/>
              <a:gd name="connsiteX43" fmla="*/ 2022528 w 2766336"/>
              <a:gd name="connsiteY43" fmla="*/ 1238556 h 1573553"/>
              <a:gd name="connsiteX44" fmla="*/ 1955853 w 2766336"/>
              <a:gd name="connsiteY44" fmla="*/ 1309993 h 1573553"/>
              <a:gd name="connsiteX45" fmla="*/ 2015384 w 2766336"/>
              <a:gd name="connsiteY45" fmla="*/ 1350474 h 1573553"/>
              <a:gd name="connsiteX46" fmla="*/ 1922515 w 2766336"/>
              <a:gd name="connsiteY46" fmla="*/ 1450487 h 1573553"/>
              <a:gd name="connsiteX47" fmla="*/ 1901084 w 2766336"/>
              <a:gd name="connsiteY47" fmla="*/ 1533831 h 1573553"/>
              <a:gd name="connsiteX48" fmla="*/ 1810262 w 2766336"/>
              <a:gd name="connsiteY48" fmla="*/ 1573012 h 1573553"/>
              <a:gd name="connsiteX49" fmla="*/ 1729632 w 2766336"/>
              <a:gd name="connsiteY49" fmla="*/ 1557643 h 1573553"/>
              <a:gd name="connsiteX50" fmla="*/ 1703438 w 2766336"/>
              <a:gd name="connsiteY50" fmla="*/ 1571931 h 1573553"/>
              <a:gd name="connsiteX51" fmla="*/ 1648672 w 2766336"/>
              <a:gd name="connsiteY51" fmla="*/ 1543356 h 1573553"/>
              <a:gd name="connsiteX52" fmla="*/ 1608188 w 2766336"/>
              <a:gd name="connsiteY52" fmla="*/ 1507637 h 1573553"/>
              <a:gd name="connsiteX53" fmla="*/ 1565328 w 2766336"/>
              <a:gd name="connsiteY53" fmla="*/ 1479061 h 1573553"/>
              <a:gd name="connsiteX54" fmla="*/ 1593901 w 2766336"/>
              <a:gd name="connsiteY54" fmla="*/ 1455250 h 1573553"/>
              <a:gd name="connsiteX55" fmla="*/ 1581995 w 2766336"/>
              <a:gd name="connsiteY55" fmla="*/ 1438581 h 1573553"/>
              <a:gd name="connsiteX56" fmla="*/ 1520082 w 2766336"/>
              <a:gd name="connsiteY56" fmla="*/ 1426675 h 1573553"/>
              <a:gd name="connsiteX57" fmla="*/ 1501032 w 2766336"/>
              <a:gd name="connsiteY57" fmla="*/ 1402862 h 1573553"/>
              <a:gd name="connsiteX58" fmla="*/ 1462934 w 2766336"/>
              <a:gd name="connsiteY58" fmla="*/ 1379050 h 1573553"/>
              <a:gd name="connsiteX59" fmla="*/ 1458170 w 2766336"/>
              <a:gd name="connsiteY59" fmla="*/ 1390956 h 1573553"/>
              <a:gd name="connsiteX60" fmla="*/ 1472459 w 2766336"/>
              <a:gd name="connsiteY60" fmla="*/ 1429056 h 1573553"/>
              <a:gd name="connsiteX61" fmla="*/ 1441501 w 2766336"/>
              <a:gd name="connsiteY61" fmla="*/ 1443343 h 1573553"/>
              <a:gd name="connsiteX62" fmla="*/ 1415309 w 2766336"/>
              <a:gd name="connsiteY62" fmla="*/ 1457630 h 1573553"/>
              <a:gd name="connsiteX63" fmla="*/ 1398638 w 2766336"/>
              <a:gd name="connsiteY63" fmla="*/ 1450487 h 1573553"/>
              <a:gd name="connsiteX64" fmla="*/ 1353395 w 2766336"/>
              <a:gd name="connsiteY64" fmla="*/ 1388575 h 1573553"/>
              <a:gd name="connsiteX65" fmla="*/ 1308153 w 2766336"/>
              <a:gd name="connsiteY65" fmla="*/ 1355237 h 1573553"/>
              <a:gd name="connsiteX66" fmla="*/ 1329584 w 2766336"/>
              <a:gd name="connsiteY66" fmla="*/ 1338568 h 1573553"/>
              <a:gd name="connsiteX67" fmla="*/ 1351015 w 2766336"/>
              <a:gd name="connsiteY67" fmla="*/ 1298087 h 1573553"/>
              <a:gd name="connsiteX68" fmla="*/ 1336726 w 2766336"/>
              <a:gd name="connsiteY68" fmla="*/ 1286181 h 1573553"/>
              <a:gd name="connsiteX69" fmla="*/ 1298628 w 2766336"/>
              <a:gd name="connsiteY69" fmla="*/ 1288562 h 1573553"/>
              <a:gd name="connsiteX70" fmla="*/ 1222428 w 2766336"/>
              <a:gd name="connsiteY70" fmla="*/ 1245700 h 1573553"/>
              <a:gd name="connsiteX71" fmla="*/ 1179563 w 2766336"/>
              <a:gd name="connsiteY71" fmla="*/ 1226650 h 1573553"/>
              <a:gd name="connsiteX72" fmla="*/ 1170040 w 2766336"/>
              <a:gd name="connsiteY72" fmla="*/ 1226650 h 1573553"/>
              <a:gd name="connsiteX73" fmla="*/ 1158134 w 2766336"/>
              <a:gd name="connsiteY73" fmla="*/ 1162356 h 1573553"/>
              <a:gd name="connsiteX74" fmla="*/ 1170040 w 2766336"/>
              <a:gd name="connsiteY74" fmla="*/ 1098062 h 1573553"/>
              <a:gd name="connsiteX75" fmla="*/ 1139084 w 2766336"/>
              <a:gd name="connsiteY75" fmla="*/ 1064725 h 1573553"/>
              <a:gd name="connsiteX76" fmla="*/ 1086697 w 2766336"/>
              <a:gd name="connsiteY76" fmla="*/ 1040912 h 1573553"/>
              <a:gd name="connsiteX77" fmla="*/ 1112890 w 2766336"/>
              <a:gd name="connsiteY77" fmla="*/ 1017100 h 1573553"/>
              <a:gd name="connsiteX78" fmla="*/ 1158134 w 2766336"/>
              <a:gd name="connsiteY78" fmla="*/ 1021862 h 1573553"/>
              <a:gd name="connsiteX79" fmla="*/ 1153372 w 2766336"/>
              <a:gd name="connsiteY79" fmla="*/ 974237 h 1573553"/>
              <a:gd name="connsiteX80" fmla="*/ 1124797 w 2766336"/>
              <a:gd name="connsiteY80" fmla="*/ 969475 h 1573553"/>
              <a:gd name="connsiteX81" fmla="*/ 1129559 w 2766336"/>
              <a:gd name="connsiteY81" fmla="*/ 921850 h 1573553"/>
              <a:gd name="connsiteX82" fmla="*/ 1098603 w 2766336"/>
              <a:gd name="connsiteY82" fmla="*/ 907562 h 1573553"/>
              <a:gd name="connsiteX83" fmla="*/ 1100984 w 2766336"/>
              <a:gd name="connsiteY83" fmla="*/ 871843 h 1573553"/>
              <a:gd name="connsiteX84" fmla="*/ 1053359 w 2766336"/>
              <a:gd name="connsiteY84" fmla="*/ 857556 h 1573553"/>
              <a:gd name="connsiteX85" fmla="*/ 1034309 w 2766336"/>
              <a:gd name="connsiteY85" fmla="*/ 878987 h 1573553"/>
              <a:gd name="connsiteX86" fmla="*/ 1005732 w 2766336"/>
              <a:gd name="connsiteY86" fmla="*/ 881368 h 1573553"/>
              <a:gd name="connsiteX87" fmla="*/ 955728 w 2766336"/>
              <a:gd name="connsiteY87" fmla="*/ 886131 h 1573553"/>
              <a:gd name="connsiteX88" fmla="*/ 924772 w 2766336"/>
              <a:gd name="connsiteY88" fmla="*/ 907562 h 1573553"/>
              <a:gd name="connsiteX89" fmla="*/ 924772 w 2766336"/>
              <a:gd name="connsiteY89" fmla="*/ 876606 h 1573553"/>
              <a:gd name="connsiteX90" fmla="*/ 884290 w 2766336"/>
              <a:gd name="connsiteY90" fmla="*/ 871843 h 1573553"/>
              <a:gd name="connsiteX91" fmla="*/ 891432 w 2766336"/>
              <a:gd name="connsiteY91" fmla="*/ 893275 h 1573553"/>
              <a:gd name="connsiteX92" fmla="*/ 886672 w 2766336"/>
              <a:gd name="connsiteY92" fmla="*/ 912325 h 1573553"/>
              <a:gd name="connsiteX93" fmla="*/ 800947 w 2766336"/>
              <a:gd name="connsiteY93" fmla="*/ 859936 h 1573553"/>
              <a:gd name="connsiteX94" fmla="*/ 779515 w 2766336"/>
              <a:gd name="connsiteY94" fmla="*/ 826600 h 1573553"/>
              <a:gd name="connsiteX95" fmla="*/ 791422 w 2766336"/>
              <a:gd name="connsiteY95" fmla="*/ 786117 h 1573553"/>
              <a:gd name="connsiteX96" fmla="*/ 760465 w 2766336"/>
              <a:gd name="connsiteY96" fmla="*/ 781356 h 1573553"/>
              <a:gd name="connsiteX97" fmla="*/ 712840 w 2766336"/>
              <a:gd name="connsiteY97" fmla="*/ 795643 h 1573553"/>
              <a:gd name="connsiteX98" fmla="*/ 703315 w 2766336"/>
              <a:gd name="connsiteY98" fmla="*/ 809931 h 1573553"/>
              <a:gd name="connsiteX99" fmla="*/ 679503 w 2766336"/>
              <a:gd name="connsiteY99" fmla="*/ 826600 h 1573553"/>
              <a:gd name="connsiteX100" fmla="*/ 672359 w 2766336"/>
              <a:gd name="connsiteY100" fmla="*/ 843268 h 1573553"/>
              <a:gd name="connsiteX101" fmla="*/ 631878 w 2766336"/>
              <a:gd name="connsiteY101" fmla="*/ 876606 h 1573553"/>
              <a:gd name="connsiteX102" fmla="*/ 634257 w 2766336"/>
              <a:gd name="connsiteY102" fmla="*/ 898037 h 1573553"/>
              <a:gd name="connsiteX103" fmla="*/ 648547 w 2766336"/>
              <a:gd name="connsiteY103" fmla="*/ 917087 h 1573553"/>
              <a:gd name="connsiteX104" fmla="*/ 572347 w 2766336"/>
              <a:gd name="connsiteY104" fmla="*/ 902800 h 1573553"/>
              <a:gd name="connsiteX105" fmla="*/ 539009 w 2766336"/>
              <a:gd name="connsiteY105" fmla="*/ 907562 h 1573553"/>
              <a:gd name="connsiteX106" fmla="*/ 586632 w 2766336"/>
              <a:gd name="connsiteY106" fmla="*/ 938518 h 1573553"/>
              <a:gd name="connsiteX107" fmla="*/ 610447 w 2766336"/>
              <a:gd name="connsiteY107" fmla="*/ 950425 h 1573553"/>
              <a:gd name="connsiteX108" fmla="*/ 636640 w 2766336"/>
              <a:gd name="connsiteY108" fmla="*/ 1002812 h 1573553"/>
              <a:gd name="connsiteX109" fmla="*/ 569963 w 2766336"/>
              <a:gd name="connsiteY109" fmla="*/ 1019481 h 1573553"/>
              <a:gd name="connsiteX110" fmla="*/ 548534 w 2766336"/>
              <a:gd name="connsiteY110" fmla="*/ 1031387 h 1573553"/>
              <a:gd name="connsiteX111" fmla="*/ 524720 w 2766336"/>
              <a:gd name="connsiteY111" fmla="*/ 1002812 h 1573553"/>
              <a:gd name="connsiteX112" fmla="*/ 500907 w 2766336"/>
              <a:gd name="connsiteY112" fmla="*/ 971856 h 1573553"/>
              <a:gd name="connsiteX113" fmla="*/ 503288 w 2766336"/>
              <a:gd name="connsiteY113" fmla="*/ 933756 h 1573553"/>
              <a:gd name="connsiteX114" fmla="*/ 500907 w 2766336"/>
              <a:gd name="connsiteY114" fmla="*/ 914706 h 1573553"/>
              <a:gd name="connsiteX115" fmla="*/ 519957 w 2766336"/>
              <a:gd name="connsiteY115" fmla="*/ 881368 h 1573553"/>
              <a:gd name="connsiteX116" fmla="*/ 479477 w 2766336"/>
              <a:gd name="connsiteY116" fmla="*/ 890893 h 1573553"/>
              <a:gd name="connsiteX117" fmla="*/ 450901 w 2766336"/>
              <a:gd name="connsiteY117" fmla="*/ 952806 h 1573553"/>
              <a:gd name="connsiteX118" fmla="*/ 443757 w 2766336"/>
              <a:gd name="connsiteY118" fmla="*/ 976618 h 1573553"/>
              <a:gd name="connsiteX119" fmla="*/ 412801 w 2766336"/>
              <a:gd name="connsiteY119" fmla="*/ 993287 h 1573553"/>
              <a:gd name="connsiteX120" fmla="*/ 365176 w 2766336"/>
              <a:gd name="connsiteY120" fmla="*/ 990906 h 1573553"/>
              <a:gd name="connsiteX121" fmla="*/ 358032 w 2766336"/>
              <a:gd name="connsiteY121" fmla="*/ 1007575 h 1573553"/>
              <a:gd name="connsiteX122" fmla="*/ 358032 w 2766336"/>
              <a:gd name="connsiteY122" fmla="*/ 1055200 h 1573553"/>
              <a:gd name="connsiteX123" fmla="*/ 298501 w 2766336"/>
              <a:gd name="connsiteY123" fmla="*/ 1059962 h 1573553"/>
              <a:gd name="connsiteX124" fmla="*/ 236588 w 2766336"/>
              <a:gd name="connsiteY124" fmla="*/ 1093300 h 1573553"/>
              <a:gd name="connsiteX125" fmla="*/ 238970 w 2766336"/>
              <a:gd name="connsiteY125" fmla="*/ 1121875 h 1573553"/>
              <a:gd name="connsiteX126" fmla="*/ 186583 w 2766336"/>
              <a:gd name="connsiteY126" fmla="*/ 1109968 h 1573553"/>
              <a:gd name="connsiteX127" fmla="*/ 153245 w 2766336"/>
              <a:gd name="connsiteY127" fmla="*/ 1117112 h 1573553"/>
              <a:gd name="connsiteX128" fmla="*/ 108001 w 2766336"/>
              <a:gd name="connsiteY128" fmla="*/ 1098062 h 1573553"/>
              <a:gd name="connsiteX129" fmla="*/ 91333 w 2766336"/>
              <a:gd name="connsiteY129" fmla="*/ 1098062 h 1573553"/>
              <a:gd name="connsiteX130" fmla="*/ 7989 w 2766336"/>
              <a:gd name="connsiteY130" fmla="*/ 1121875 h 1573553"/>
              <a:gd name="connsiteX131" fmla="*/ 10371 w 2766336"/>
              <a:gd name="connsiteY131" fmla="*/ 1074250 h 1573553"/>
              <a:gd name="connsiteX132" fmla="*/ 11213 w 2766336"/>
              <a:gd name="connsiteY132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46103 w 2766336"/>
              <a:gd name="connsiteY4" fmla="*/ 224142 h 1573553"/>
              <a:gd name="connsiteX5" fmla="*/ 329459 w 2766336"/>
              <a:gd name="connsiteY5" fmla="*/ 364636 h 1573553"/>
              <a:gd name="connsiteX6" fmla="*/ 503290 w 2766336"/>
              <a:gd name="connsiteY6" fmla="*/ 250336 h 1573553"/>
              <a:gd name="connsiteX7" fmla="*/ 517576 w 2766336"/>
              <a:gd name="connsiteY7" fmla="*/ 359875 h 1573553"/>
              <a:gd name="connsiteX8" fmla="*/ 465188 w 2766336"/>
              <a:gd name="connsiteY8" fmla="*/ 424168 h 1573553"/>
              <a:gd name="connsiteX9" fmla="*/ 567582 w 2766336"/>
              <a:gd name="connsiteY9" fmla="*/ 517037 h 1573553"/>
              <a:gd name="connsiteX10" fmla="*/ 624734 w 2766336"/>
              <a:gd name="connsiteY10" fmla="*/ 495605 h 1573553"/>
              <a:gd name="connsiteX11" fmla="*/ 703313 w 2766336"/>
              <a:gd name="connsiteY11" fmla="*/ 483700 h 1573553"/>
              <a:gd name="connsiteX12" fmla="*/ 889053 w 2766336"/>
              <a:gd name="connsiteY12" fmla="*/ 562280 h 1573553"/>
              <a:gd name="connsiteX13" fmla="*/ 965254 w 2766336"/>
              <a:gd name="connsiteY13" fmla="*/ 426549 h 1573553"/>
              <a:gd name="connsiteX14" fmla="*/ 865240 w 2766336"/>
              <a:gd name="connsiteY14" fmla="*/ 417024 h 1573553"/>
              <a:gd name="connsiteX15" fmla="*/ 853334 w 2766336"/>
              <a:gd name="connsiteY15" fmla="*/ 357491 h 1573553"/>
              <a:gd name="connsiteX16" fmla="*/ 1091457 w 2766336"/>
              <a:gd name="connsiteY16" fmla="*/ 436075 h 1573553"/>
              <a:gd name="connsiteX17" fmla="*/ 1115270 w 2766336"/>
              <a:gd name="connsiteY17" fmla="*/ 500368 h 1573553"/>
              <a:gd name="connsiteX18" fmla="*/ 1136701 w 2766336"/>
              <a:gd name="connsiteY18" fmla="*/ 512275 h 1573553"/>
              <a:gd name="connsiteX19" fmla="*/ 1134320 w 2766336"/>
              <a:gd name="connsiteY19" fmla="*/ 421787 h 1573553"/>
              <a:gd name="connsiteX20" fmla="*/ 1186709 w 2766336"/>
              <a:gd name="connsiteY20" fmla="*/ 340823 h 1573553"/>
              <a:gd name="connsiteX21" fmla="*/ 1500699 w 2766336"/>
              <a:gd name="connsiteY21" fmla="*/ 250164 h 1573553"/>
              <a:gd name="connsiteX22" fmla="*/ 1641528 w 2766336"/>
              <a:gd name="connsiteY22" fmla="*/ 188423 h 1573553"/>
              <a:gd name="connsiteX23" fmla="*/ 1796309 w 2766336"/>
              <a:gd name="connsiteY23" fmla="*/ 183660 h 1573553"/>
              <a:gd name="connsiteX24" fmla="*/ 1867747 w 2766336"/>
              <a:gd name="connsiteY24" fmla="*/ 309866 h 1573553"/>
              <a:gd name="connsiteX25" fmla="*/ 2029672 w 2766336"/>
              <a:gd name="connsiteY25" fmla="*/ 271766 h 1573553"/>
              <a:gd name="connsiteX26" fmla="*/ 1934422 w 2766336"/>
              <a:gd name="connsiteY26" fmla="*/ 359873 h 1573553"/>
              <a:gd name="connsiteX27" fmla="*/ 2048722 w 2766336"/>
              <a:gd name="connsiteY27" fmla="*/ 331298 h 1573553"/>
              <a:gd name="connsiteX28" fmla="*/ 2143971 w 2766336"/>
              <a:gd name="connsiteY28" fmla="*/ 271766 h 1573553"/>
              <a:gd name="connsiteX29" fmla="*/ 2067772 w 2766336"/>
              <a:gd name="connsiteY29" fmla="*/ 264623 h 1573553"/>
              <a:gd name="connsiteX30" fmla="*/ 2067772 w 2766336"/>
              <a:gd name="connsiteY30" fmla="*/ 202710 h 1573553"/>
              <a:gd name="connsiteX31" fmla="*/ 2117777 w 2766336"/>
              <a:gd name="connsiteY31" fmla="*/ 202710 h 1573553"/>
              <a:gd name="connsiteX32" fmla="*/ 2224933 w 2766336"/>
              <a:gd name="connsiteY32" fmla="*/ 97935 h 1573553"/>
              <a:gd name="connsiteX33" fmla="*/ 2274939 w 2766336"/>
              <a:gd name="connsiteY33" fmla="*/ 305 h 1573553"/>
              <a:gd name="connsiteX34" fmla="*/ 2239221 w 2766336"/>
              <a:gd name="connsiteY34" fmla="*/ 114604 h 1573553"/>
              <a:gd name="connsiteX35" fmla="*/ 2165403 w 2766336"/>
              <a:gd name="connsiteY35" fmla="*/ 193186 h 1573553"/>
              <a:gd name="connsiteX36" fmla="*/ 2334472 w 2766336"/>
              <a:gd name="connsiteY36" fmla="*/ 257480 h 1573553"/>
              <a:gd name="connsiteX37" fmla="*/ 2736902 w 2766336"/>
              <a:gd name="connsiteY37" fmla="*/ 205092 h 1573553"/>
              <a:gd name="connsiteX38" fmla="*/ 2699673 w 2766336"/>
              <a:gd name="connsiteY38" fmla="*/ 559163 h 1573553"/>
              <a:gd name="connsiteX39" fmla="*/ 2632128 w 2766336"/>
              <a:gd name="connsiteY39" fmla="*/ 967092 h 1573553"/>
              <a:gd name="connsiteX40" fmla="*/ 2463059 w 2766336"/>
              <a:gd name="connsiteY40" fmla="*/ 869462 h 1573553"/>
              <a:gd name="connsiteX41" fmla="*/ 2298753 w 2766336"/>
              <a:gd name="connsiteY41" fmla="*/ 926612 h 1573553"/>
              <a:gd name="connsiteX42" fmla="*/ 2277322 w 2766336"/>
              <a:gd name="connsiteY42" fmla="*/ 1062342 h 1573553"/>
              <a:gd name="connsiteX43" fmla="*/ 2043959 w 2766336"/>
              <a:gd name="connsiteY43" fmla="*/ 1148067 h 1573553"/>
              <a:gd name="connsiteX44" fmla="*/ 2022528 w 2766336"/>
              <a:gd name="connsiteY44" fmla="*/ 1238556 h 1573553"/>
              <a:gd name="connsiteX45" fmla="*/ 1955853 w 2766336"/>
              <a:gd name="connsiteY45" fmla="*/ 1309993 h 1573553"/>
              <a:gd name="connsiteX46" fmla="*/ 2015384 w 2766336"/>
              <a:gd name="connsiteY46" fmla="*/ 1350474 h 1573553"/>
              <a:gd name="connsiteX47" fmla="*/ 1922515 w 2766336"/>
              <a:gd name="connsiteY47" fmla="*/ 1450487 h 1573553"/>
              <a:gd name="connsiteX48" fmla="*/ 1901084 w 2766336"/>
              <a:gd name="connsiteY48" fmla="*/ 1533831 h 1573553"/>
              <a:gd name="connsiteX49" fmla="*/ 1810262 w 2766336"/>
              <a:gd name="connsiteY49" fmla="*/ 1573012 h 1573553"/>
              <a:gd name="connsiteX50" fmla="*/ 1729632 w 2766336"/>
              <a:gd name="connsiteY50" fmla="*/ 1557643 h 1573553"/>
              <a:gd name="connsiteX51" fmla="*/ 1703438 w 2766336"/>
              <a:gd name="connsiteY51" fmla="*/ 1571931 h 1573553"/>
              <a:gd name="connsiteX52" fmla="*/ 1648672 w 2766336"/>
              <a:gd name="connsiteY52" fmla="*/ 1543356 h 1573553"/>
              <a:gd name="connsiteX53" fmla="*/ 1608188 w 2766336"/>
              <a:gd name="connsiteY53" fmla="*/ 1507637 h 1573553"/>
              <a:gd name="connsiteX54" fmla="*/ 1565328 w 2766336"/>
              <a:gd name="connsiteY54" fmla="*/ 1479061 h 1573553"/>
              <a:gd name="connsiteX55" fmla="*/ 1593901 w 2766336"/>
              <a:gd name="connsiteY55" fmla="*/ 1455250 h 1573553"/>
              <a:gd name="connsiteX56" fmla="*/ 1581995 w 2766336"/>
              <a:gd name="connsiteY56" fmla="*/ 1438581 h 1573553"/>
              <a:gd name="connsiteX57" fmla="*/ 1520082 w 2766336"/>
              <a:gd name="connsiteY57" fmla="*/ 1426675 h 1573553"/>
              <a:gd name="connsiteX58" fmla="*/ 1501032 w 2766336"/>
              <a:gd name="connsiteY58" fmla="*/ 1402862 h 1573553"/>
              <a:gd name="connsiteX59" fmla="*/ 1462934 w 2766336"/>
              <a:gd name="connsiteY59" fmla="*/ 1379050 h 1573553"/>
              <a:gd name="connsiteX60" fmla="*/ 1458170 w 2766336"/>
              <a:gd name="connsiteY60" fmla="*/ 1390956 h 1573553"/>
              <a:gd name="connsiteX61" fmla="*/ 1472459 w 2766336"/>
              <a:gd name="connsiteY61" fmla="*/ 1429056 h 1573553"/>
              <a:gd name="connsiteX62" fmla="*/ 1441501 w 2766336"/>
              <a:gd name="connsiteY62" fmla="*/ 1443343 h 1573553"/>
              <a:gd name="connsiteX63" fmla="*/ 1415309 w 2766336"/>
              <a:gd name="connsiteY63" fmla="*/ 1457630 h 1573553"/>
              <a:gd name="connsiteX64" fmla="*/ 1398638 w 2766336"/>
              <a:gd name="connsiteY64" fmla="*/ 1450487 h 1573553"/>
              <a:gd name="connsiteX65" fmla="*/ 1353395 w 2766336"/>
              <a:gd name="connsiteY65" fmla="*/ 1388575 h 1573553"/>
              <a:gd name="connsiteX66" fmla="*/ 1308153 w 2766336"/>
              <a:gd name="connsiteY66" fmla="*/ 1355237 h 1573553"/>
              <a:gd name="connsiteX67" fmla="*/ 1329584 w 2766336"/>
              <a:gd name="connsiteY67" fmla="*/ 1338568 h 1573553"/>
              <a:gd name="connsiteX68" fmla="*/ 1351015 w 2766336"/>
              <a:gd name="connsiteY68" fmla="*/ 1298087 h 1573553"/>
              <a:gd name="connsiteX69" fmla="*/ 1336726 w 2766336"/>
              <a:gd name="connsiteY69" fmla="*/ 1286181 h 1573553"/>
              <a:gd name="connsiteX70" fmla="*/ 1298628 w 2766336"/>
              <a:gd name="connsiteY70" fmla="*/ 1288562 h 1573553"/>
              <a:gd name="connsiteX71" fmla="*/ 1222428 w 2766336"/>
              <a:gd name="connsiteY71" fmla="*/ 1245700 h 1573553"/>
              <a:gd name="connsiteX72" fmla="*/ 1179563 w 2766336"/>
              <a:gd name="connsiteY72" fmla="*/ 1226650 h 1573553"/>
              <a:gd name="connsiteX73" fmla="*/ 1170040 w 2766336"/>
              <a:gd name="connsiteY73" fmla="*/ 1226650 h 1573553"/>
              <a:gd name="connsiteX74" fmla="*/ 1158134 w 2766336"/>
              <a:gd name="connsiteY74" fmla="*/ 1162356 h 1573553"/>
              <a:gd name="connsiteX75" fmla="*/ 1170040 w 2766336"/>
              <a:gd name="connsiteY75" fmla="*/ 1098062 h 1573553"/>
              <a:gd name="connsiteX76" fmla="*/ 1139084 w 2766336"/>
              <a:gd name="connsiteY76" fmla="*/ 1064725 h 1573553"/>
              <a:gd name="connsiteX77" fmla="*/ 1086697 w 2766336"/>
              <a:gd name="connsiteY77" fmla="*/ 1040912 h 1573553"/>
              <a:gd name="connsiteX78" fmla="*/ 1112890 w 2766336"/>
              <a:gd name="connsiteY78" fmla="*/ 1017100 h 1573553"/>
              <a:gd name="connsiteX79" fmla="*/ 1158134 w 2766336"/>
              <a:gd name="connsiteY79" fmla="*/ 1021862 h 1573553"/>
              <a:gd name="connsiteX80" fmla="*/ 1153372 w 2766336"/>
              <a:gd name="connsiteY80" fmla="*/ 974237 h 1573553"/>
              <a:gd name="connsiteX81" fmla="*/ 1124797 w 2766336"/>
              <a:gd name="connsiteY81" fmla="*/ 969475 h 1573553"/>
              <a:gd name="connsiteX82" fmla="*/ 1129559 w 2766336"/>
              <a:gd name="connsiteY82" fmla="*/ 921850 h 1573553"/>
              <a:gd name="connsiteX83" fmla="*/ 1098603 w 2766336"/>
              <a:gd name="connsiteY83" fmla="*/ 907562 h 1573553"/>
              <a:gd name="connsiteX84" fmla="*/ 1100984 w 2766336"/>
              <a:gd name="connsiteY84" fmla="*/ 871843 h 1573553"/>
              <a:gd name="connsiteX85" fmla="*/ 1053359 w 2766336"/>
              <a:gd name="connsiteY85" fmla="*/ 857556 h 1573553"/>
              <a:gd name="connsiteX86" fmla="*/ 1034309 w 2766336"/>
              <a:gd name="connsiteY86" fmla="*/ 878987 h 1573553"/>
              <a:gd name="connsiteX87" fmla="*/ 1005732 w 2766336"/>
              <a:gd name="connsiteY87" fmla="*/ 881368 h 1573553"/>
              <a:gd name="connsiteX88" fmla="*/ 955728 w 2766336"/>
              <a:gd name="connsiteY88" fmla="*/ 886131 h 1573553"/>
              <a:gd name="connsiteX89" fmla="*/ 924772 w 2766336"/>
              <a:gd name="connsiteY89" fmla="*/ 907562 h 1573553"/>
              <a:gd name="connsiteX90" fmla="*/ 924772 w 2766336"/>
              <a:gd name="connsiteY90" fmla="*/ 876606 h 1573553"/>
              <a:gd name="connsiteX91" fmla="*/ 884290 w 2766336"/>
              <a:gd name="connsiteY91" fmla="*/ 871843 h 1573553"/>
              <a:gd name="connsiteX92" fmla="*/ 891432 w 2766336"/>
              <a:gd name="connsiteY92" fmla="*/ 893275 h 1573553"/>
              <a:gd name="connsiteX93" fmla="*/ 886672 w 2766336"/>
              <a:gd name="connsiteY93" fmla="*/ 912325 h 1573553"/>
              <a:gd name="connsiteX94" fmla="*/ 800947 w 2766336"/>
              <a:gd name="connsiteY94" fmla="*/ 859936 h 1573553"/>
              <a:gd name="connsiteX95" fmla="*/ 779515 w 2766336"/>
              <a:gd name="connsiteY95" fmla="*/ 826600 h 1573553"/>
              <a:gd name="connsiteX96" fmla="*/ 791422 w 2766336"/>
              <a:gd name="connsiteY96" fmla="*/ 786117 h 1573553"/>
              <a:gd name="connsiteX97" fmla="*/ 760465 w 2766336"/>
              <a:gd name="connsiteY97" fmla="*/ 781356 h 1573553"/>
              <a:gd name="connsiteX98" fmla="*/ 712840 w 2766336"/>
              <a:gd name="connsiteY98" fmla="*/ 795643 h 1573553"/>
              <a:gd name="connsiteX99" fmla="*/ 703315 w 2766336"/>
              <a:gd name="connsiteY99" fmla="*/ 809931 h 1573553"/>
              <a:gd name="connsiteX100" fmla="*/ 679503 w 2766336"/>
              <a:gd name="connsiteY100" fmla="*/ 826600 h 1573553"/>
              <a:gd name="connsiteX101" fmla="*/ 672359 w 2766336"/>
              <a:gd name="connsiteY101" fmla="*/ 843268 h 1573553"/>
              <a:gd name="connsiteX102" fmla="*/ 631878 w 2766336"/>
              <a:gd name="connsiteY102" fmla="*/ 876606 h 1573553"/>
              <a:gd name="connsiteX103" fmla="*/ 634257 w 2766336"/>
              <a:gd name="connsiteY103" fmla="*/ 898037 h 1573553"/>
              <a:gd name="connsiteX104" fmla="*/ 648547 w 2766336"/>
              <a:gd name="connsiteY104" fmla="*/ 917087 h 1573553"/>
              <a:gd name="connsiteX105" fmla="*/ 572347 w 2766336"/>
              <a:gd name="connsiteY105" fmla="*/ 902800 h 1573553"/>
              <a:gd name="connsiteX106" fmla="*/ 539009 w 2766336"/>
              <a:gd name="connsiteY106" fmla="*/ 907562 h 1573553"/>
              <a:gd name="connsiteX107" fmla="*/ 586632 w 2766336"/>
              <a:gd name="connsiteY107" fmla="*/ 938518 h 1573553"/>
              <a:gd name="connsiteX108" fmla="*/ 610447 w 2766336"/>
              <a:gd name="connsiteY108" fmla="*/ 950425 h 1573553"/>
              <a:gd name="connsiteX109" fmla="*/ 636640 w 2766336"/>
              <a:gd name="connsiteY109" fmla="*/ 1002812 h 1573553"/>
              <a:gd name="connsiteX110" fmla="*/ 569963 w 2766336"/>
              <a:gd name="connsiteY110" fmla="*/ 1019481 h 1573553"/>
              <a:gd name="connsiteX111" fmla="*/ 548534 w 2766336"/>
              <a:gd name="connsiteY111" fmla="*/ 1031387 h 1573553"/>
              <a:gd name="connsiteX112" fmla="*/ 524720 w 2766336"/>
              <a:gd name="connsiteY112" fmla="*/ 1002812 h 1573553"/>
              <a:gd name="connsiteX113" fmla="*/ 500907 w 2766336"/>
              <a:gd name="connsiteY113" fmla="*/ 971856 h 1573553"/>
              <a:gd name="connsiteX114" fmla="*/ 503288 w 2766336"/>
              <a:gd name="connsiteY114" fmla="*/ 933756 h 1573553"/>
              <a:gd name="connsiteX115" fmla="*/ 500907 w 2766336"/>
              <a:gd name="connsiteY115" fmla="*/ 914706 h 1573553"/>
              <a:gd name="connsiteX116" fmla="*/ 519957 w 2766336"/>
              <a:gd name="connsiteY116" fmla="*/ 881368 h 1573553"/>
              <a:gd name="connsiteX117" fmla="*/ 479477 w 2766336"/>
              <a:gd name="connsiteY117" fmla="*/ 890893 h 1573553"/>
              <a:gd name="connsiteX118" fmla="*/ 450901 w 2766336"/>
              <a:gd name="connsiteY118" fmla="*/ 952806 h 1573553"/>
              <a:gd name="connsiteX119" fmla="*/ 443757 w 2766336"/>
              <a:gd name="connsiteY119" fmla="*/ 976618 h 1573553"/>
              <a:gd name="connsiteX120" fmla="*/ 412801 w 2766336"/>
              <a:gd name="connsiteY120" fmla="*/ 993287 h 1573553"/>
              <a:gd name="connsiteX121" fmla="*/ 365176 w 2766336"/>
              <a:gd name="connsiteY121" fmla="*/ 990906 h 1573553"/>
              <a:gd name="connsiteX122" fmla="*/ 358032 w 2766336"/>
              <a:gd name="connsiteY122" fmla="*/ 1007575 h 1573553"/>
              <a:gd name="connsiteX123" fmla="*/ 358032 w 2766336"/>
              <a:gd name="connsiteY123" fmla="*/ 1055200 h 1573553"/>
              <a:gd name="connsiteX124" fmla="*/ 298501 w 2766336"/>
              <a:gd name="connsiteY124" fmla="*/ 1059962 h 1573553"/>
              <a:gd name="connsiteX125" fmla="*/ 236588 w 2766336"/>
              <a:gd name="connsiteY125" fmla="*/ 1093300 h 1573553"/>
              <a:gd name="connsiteX126" fmla="*/ 238970 w 2766336"/>
              <a:gd name="connsiteY126" fmla="*/ 1121875 h 1573553"/>
              <a:gd name="connsiteX127" fmla="*/ 186583 w 2766336"/>
              <a:gd name="connsiteY127" fmla="*/ 1109968 h 1573553"/>
              <a:gd name="connsiteX128" fmla="*/ 153245 w 2766336"/>
              <a:gd name="connsiteY128" fmla="*/ 1117112 h 1573553"/>
              <a:gd name="connsiteX129" fmla="*/ 108001 w 2766336"/>
              <a:gd name="connsiteY129" fmla="*/ 1098062 h 1573553"/>
              <a:gd name="connsiteX130" fmla="*/ 91333 w 2766336"/>
              <a:gd name="connsiteY130" fmla="*/ 1098062 h 1573553"/>
              <a:gd name="connsiteX131" fmla="*/ 7989 w 2766336"/>
              <a:gd name="connsiteY131" fmla="*/ 1121875 h 1573553"/>
              <a:gd name="connsiteX132" fmla="*/ 10371 w 2766336"/>
              <a:gd name="connsiteY132" fmla="*/ 1074250 h 1573553"/>
              <a:gd name="connsiteX133" fmla="*/ 11213 w 2766336"/>
              <a:gd name="connsiteY133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91332 w 2766336"/>
              <a:gd name="connsiteY4" fmla="*/ 386068 h 1573553"/>
              <a:gd name="connsiteX5" fmla="*/ 146103 w 2766336"/>
              <a:gd name="connsiteY5" fmla="*/ 224142 h 1573553"/>
              <a:gd name="connsiteX6" fmla="*/ 329459 w 2766336"/>
              <a:gd name="connsiteY6" fmla="*/ 364636 h 1573553"/>
              <a:gd name="connsiteX7" fmla="*/ 503290 w 2766336"/>
              <a:gd name="connsiteY7" fmla="*/ 250336 h 1573553"/>
              <a:gd name="connsiteX8" fmla="*/ 517576 w 2766336"/>
              <a:gd name="connsiteY8" fmla="*/ 359875 h 1573553"/>
              <a:gd name="connsiteX9" fmla="*/ 465188 w 2766336"/>
              <a:gd name="connsiteY9" fmla="*/ 424168 h 1573553"/>
              <a:gd name="connsiteX10" fmla="*/ 567582 w 2766336"/>
              <a:gd name="connsiteY10" fmla="*/ 517037 h 1573553"/>
              <a:gd name="connsiteX11" fmla="*/ 624734 w 2766336"/>
              <a:gd name="connsiteY11" fmla="*/ 495605 h 1573553"/>
              <a:gd name="connsiteX12" fmla="*/ 703313 w 2766336"/>
              <a:gd name="connsiteY12" fmla="*/ 483700 h 1573553"/>
              <a:gd name="connsiteX13" fmla="*/ 889053 w 2766336"/>
              <a:gd name="connsiteY13" fmla="*/ 562280 h 1573553"/>
              <a:gd name="connsiteX14" fmla="*/ 965254 w 2766336"/>
              <a:gd name="connsiteY14" fmla="*/ 426549 h 1573553"/>
              <a:gd name="connsiteX15" fmla="*/ 865240 w 2766336"/>
              <a:gd name="connsiteY15" fmla="*/ 417024 h 1573553"/>
              <a:gd name="connsiteX16" fmla="*/ 853334 w 2766336"/>
              <a:gd name="connsiteY16" fmla="*/ 357491 h 1573553"/>
              <a:gd name="connsiteX17" fmla="*/ 1091457 w 2766336"/>
              <a:gd name="connsiteY17" fmla="*/ 436075 h 1573553"/>
              <a:gd name="connsiteX18" fmla="*/ 1115270 w 2766336"/>
              <a:gd name="connsiteY18" fmla="*/ 500368 h 1573553"/>
              <a:gd name="connsiteX19" fmla="*/ 1136701 w 2766336"/>
              <a:gd name="connsiteY19" fmla="*/ 512275 h 1573553"/>
              <a:gd name="connsiteX20" fmla="*/ 1134320 w 2766336"/>
              <a:gd name="connsiteY20" fmla="*/ 421787 h 1573553"/>
              <a:gd name="connsiteX21" fmla="*/ 1186709 w 2766336"/>
              <a:gd name="connsiteY21" fmla="*/ 340823 h 1573553"/>
              <a:gd name="connsiteX22" fmla="*/ 1500699 w 2766336"/>
              <a:gd name="connsiteY22" fmla="*/ 250164 h 1573553"/>
              <a:gd name="connsiteX23" fmla="*/ 1641528 w 2766336"/>
              <a:gd name="connsiteY23" fmla="*/ 188423 h 1573553"/>
              <a:gd name="connsiteX24" fmla="*/ 1796309 w 2766336"/>
              <a:gd name="connsiteY24" fmla="*/ 183660 h 1573553"/>
              <a:gd name="connsiteX25" fmla="*/ 1867747 w 2766336"/>
              <a:gd name="connsiteY25" fmla="*/ 309866 h 1573553"/>
              <a:gd name="connsiteX26" fmla="*/ 2029672 w 2766336"/>
              <a:gd name="connsiteY26" fmla="*/ 271766 h 1573553"/>
              <a:gd name="connsiteX27" fmla="*/ 1934422 w 2766336"/>
              <a:gd name="connsiteY27" fmla="*/ 359873 h 1573553"/>
              <a:gd name="connsiteX28" fmla="*/ 2048722 w 2766336"/>
              <a:gd name="connsiteY28" fmla="*/ 331298 h 1573553"/>
              <a:gd name="connsiteX29" fmla="*/ 2143971 w 2766336"/>
              <a:gd name="connsiteY29" fmla="*/ 271766 h 1573553"/>
              <a:gd name="connsiteX30" fmla="*/ 2067772 w 2766336"/>
              <a:gd name="connsiteY30" fmla="*/ 264623 h 1573553"/>
              <a:gd name="connsiteX31" fmla="*/ 2067772 w 2766336"/>
              <a:gd name="connsiteY31" fmla="*/ 202710 h 1573553"/>
              <a:gd name="connsiteX32" fmla="*/ 2117777 w 2766336"/>
              <a:gd name="connsiteY32" fmla="*/ 202710 h 1573553"/>
              <a:gd name="connsiteX33" fmla="*/ 2224933 w 2766336"/>
              <a:gd name="connsiteY33" fmla="*/ 97935 h 1573553"/>
              <a:gd name="connsiteX34" fmla="*/ 2274939 w 2766336"/>
              <a:gd name="connsiteY34" fmla="*/ 305 h 1573553"/>
              <a:gd name="connsiteX35" fmla="*/ 2239221 w 2766336"/>
              <a:gd name="connsiteY35" fmla="*/ 114604 h 1573553"/>
              <a:gd name="connsiteX36" fmla="*/ 2165403 w 2766336"/>
              <a:gd name="connsiteY36" fmla="*/ 193186 h 1573553"/>
              <a:gd name="connsiteX37" fmla="*/ 2334472 w 2766336"/>
              <a:gd name="connsiteY37" fmla="*/ 257480 h 1573553"/>
              <a:gd name="connsiteX38" fmla="*/ 2736902 w 2766336"/>
              <a:gd name="connsiteY38" fmla="*/ 205092 h 1573553"/>
              <a:gd name="connsiteX39" fmla="*/ 2699673 w 2766336"/>
              <a:gd name="connsiteY39" fmla="*/ 559163 h 1573553"/>
              <a:gd name="connsiteX40" fmla="*/ 2632128 w 2766336"/>
              <a:gd name="connsiteY40" fmla="*/ 967092 h 1573553"/>
              <a:gd name="connsiteX41" fmla="*/ 2463059 w 2766336"/>
              <a:gd name="connsiteY41" fmla="*/ 869462 h 1573553"/>
              <a:gd name="connsiteX42" fmla="*/ 2298753 w 2766336"/>
              <a:gd name="connsiteY42" fmla="*/ 926612 h 1573553"/>
              <a:gd name="connsiteX43" fmla="*/ 2277322 w 2766336"/>
              <a:gd name="connsiteY43" fmla="*/ 1062342 h 1573553"/>
              <a:gd name="connsiteX44" fmla="*/ 2043959 w 2766336"/>
              <a:gd name="connsiteY44" fmla="*/ 1148067 h 1573553"/>
              <a:gd name="connsiteX45" fmla="*/ 2022528 w 2766336"/>
              <a:gd name="connsiteY45" fmla="*/ 1238556 h 1573553"/>
              <a:gd name="connsiteX46" fmla="*/ 1955853 w 2766336"/>
              <a:gd name="connsiteY46" fmla="*/ 1309993 h 1573553"/>
              <a:gd name="connsiteX47" fmla="*/ 2015384 w 2766336"/>
              <a:gd name="connsiteY47" fmla="*/ 1350474 h 1573553"/>
              <a:gd name="connsiteX48" fmla="*/ 1922515 w 2766336"/>
              <a:gd name="connsiteY48" fmla="*/ 1450487 h 1573553"/>
              <a:gd name="connsiteX49" fmla="*/ 1901084 w 2766336"/>
              <a:gd name="connsiteY49" fmla="*/ 1533831 h 1573553"/>
              <a:gd name="connsiteX50" fmla="*/ 1810262 w 2766336"/>
              <a:gd name="connsiteY50" fmla="*/ 1573012 h 1573553"/>
              <a:gd name="connsiteX51" fmla="*/ 1729632 w 2766336"/>
              <a:gd name="connsiteY51" fmla="*/ 1557643 h 1573553"/>
              <a:gd name="connsiteX52" fmla="*/ 1703438 w 2766336"/>
              <a:gd name="connsiteY52" fmla="*/ 1571931 h 1573553"/>
              <a:gd name="connsiteX53" fmla="*/ 1648672 w 2766336"/>
              <a:gd name="connsiteY53" fmla="*/ 1543356 h 1573553"/>
              <a:gd name="connsiteX54" fmla="*/ 1608188 w 2766336"/>
              <a:gd name="connsiteY54" fmla="*/ 1507637 h 1573553"/>
              <a:gd name="connsiteX55" fmla="*/ 1565328 w 2766336"/>
              <a:gd name="connsiteY55" fmla="*/ 1479061 h 1573553"/>
              <a:gd name="connsiteX56" fmla="*/ 1593901 w 2766336"/>
              <a:gd name="connsiteY56" fmla="*/ 1455250 h 1573553"/>
              <a:gd name="connsiteX57" fmla="*/ 1581995 w 2766336"/>
              <a:gd name="connsiteY57" fmla="*/ 1438581 h 1573553"/>
              <a:gd name="connsiteX58" fmla="*/ 1520082 w 2766336"/>
              <a:gd name="connsiteY58" fmla="*/ 1426675 h 1573553"/>
              <a:gd name="connsiteX59" fmla="*/ 1501032 w 2766336"/>
              <a:gd name="connsiteY59" fmla="*/ 1402862 h 1573553"/>
              <a:gd name="connsiteX60" fmla="*/ 1462934 w 2766336"/>
              <a:gd name="connsiteY60" fmla="*/ 1379050 h 1573553"/>
              <a:gd name="connsiteX61" fmla="*/ 1458170 w 2766336"/>
              <a:gd name="connsiteY61" fmla="*/ 1390956 h 1573553"/>
              <a:gd name="connsiteX62" fmla="*/ 1472459 w 2766336"/>
              <a:gd name="connsiteY62" fmla="*/ 1429056 h 1573553"/>
              <a:gd name="connsiteX63" fmla="*/ 1441501 w 2766336"/>
              <a:gd name="connsiteY63" fmla="*/ 1443343 h 1573553"/>
              <a:gd name="connsiteX64" fmla="*/ 1415309 w 2766336"/>
              <a:gd name="connsiteY64" fmla="*/ 1457630 h 1573553"/>
              <a:gd name="connsiteX65" fmla="*/ 1398638 w 2766336"/>
              <a:gd name="connsiteY65" fmla="*/ 1450487 h 1573553"/>
              <a:gd name="connsiteX66" fmla="*/ 1353395 w 2766336"/>
              <a:gd name="connsiteY66" fmla="*/ 1388575 h 1573553"/>
              <a:gd name="connsiteX67" fmla="*/ 1308153 w 2766336"/>
              <a:gd name="connsiteY67" fmla="*/ 1355237 h 1573553"/>
              <a:gd name="connsiteX68" fmla="*/ 1329584 w 2766336"/>
              <a:gd name="connsiteY68" fmla="*/ 1338568 h 1573553"/>
              <a:gd name="connsiteX69" fmla="*/ 1351015 w 2766336"/>
              <a:gd name="connsiteY69" fmla="*/ 1298087 h 1573553"/>
              <a:gd name="connsiteX70" fmla="*/ 1336726 w 2766336"/>
              <a:gd name="connsiteY70" fmla="*/ 1286181 h 1573553"/>
              <a:gd name="connsiteX71" fmla="*/ 1298628 w 2766336"/>
              <a:gd name="connsiteY71" fmla="*/ 1288562 h 1573553"/>
              <a:gd name="connsiteX72" fmla="*/ 1222428 w 2766336"/>
              <a:gd name="connsiteY72" fmla="*/ 1245700 h 1573553"/>
              <a:gd name="connsiteX73" fmla="*/ 1179563 w 2766336"/>
              <a:gd name="connsiteY73" fmla="*/ 1226650 h 1573553"/>
              <a:gd name="connsiteX74" fmla="*/ 1170040 w 2766336"/>
              <a:gd name="connsiteY74" fmla="*/ 1226650 h 1573553"/>
              <a:gd name="connsiteX75" fmla="*/ 1158134 w 2766336"/>
              <a:gd name="connsiteY75" fmla="*/ 1162356 h 1573553"/>
              <a:gd name="connsiteX76" fmla="*/ 1170040 w 2766336"/>
              <a:gd name="connsiteY76" fmla="*/ 1098062 h 1573553"/>
              <a:gd name="connsiteX77" fmla="*/ 1139084 w 2766336"/>
              <a:gd name="connsiteY77" fmla="*/ 1064725 h 1573553"/>
              <a:gd name="connsiteX78" fmla="*/ 1086697 w 2766336"/>
              <a:gd name="connsiteY78" fmla="*/ 1040912 h 1573553"/>
              <a:gd name="connsiteX79" fmla="*/ 1112890 w 2766336"/>
              <a:gd name="connsiteY79" fmla="*/ 1017100 h 1573553"/>
              <a:gd name="connsiteX80" fmla="*/ 1158134 w 2766336"/>
              <a:gd name="connsiteY80" fmla="*/ 1021862 h 1573553"/>
              <a:gd name="connsiteX81" fmla="*/ 1153372 w 2766336"/>
              <a:gd name="connsiteY81" fmla="*/ 974237 h 1573553"/>
              <a:gd name="connsiteX82" fmla="*/ 1124797 w 2766336"/>
              <a:gd name="connsiteY82" fmla="*/ 969475 h 1573553"/>
              <a:gd name="connsiteX83" fmla="*/ 1129559 w 2766336"/>
              <a:gd name="connsiteY83" fmla="*/ 921850 h 1573553"/>
              <a:gd name="connsiteX84" fmla="*/ 1098603 w 2766336"/>
              <a:gd name="connsiteY84" fmla="*/ 907562 h 1573553"/>
              <a:gd name="connsiteX85" fmla="*/ 1100984 w 2766336"/>
              <a:gd name="connsiteY85" fmla="*/ 871843 h 1573553"/>
              <a:gd name="connsiteX86" fmla="*/ 1053359 w 2766336"/>
              <a:gd name="connsiteY86" fmla="*/ 857556 h 1573553"/>
              <a:gd name="connsiteX87" fmla="*/ 1034309 w 2766336"/>
              <a:gd name="connsiteY87" fmla="*/ 878987 h 1573553"/>
              <a:gd name="connsiteX88" fmla="*/ 1005732 w 2766336"/>
              <a:gd name="connsiteY88" fmla="*/ 881368 h 1573553"/>
              <a:gd name="connsiteX89" fmla="*/ 955728 w 2766336"/>
              <a:gd name="connsiteY89" fmla="*/ 886131 h 1573553"/>
              <a:gd name="connsiteX90" fmla="*/ 924772 w 2766336"/>
              <a:gd name="connsiteY90" fmla="*/ 907562 h 1573553"/>
              <a:gd name="connsiteX91" fmla="*/ 924772 w 2766336"/>
              <a:gd name="connsiteY91" fmla="*/ 876606 h 1573553"/>
              <a:gd name="connsiteX92" fmla="*/ 884290 w 2766336"/>
              <a:gd name="connsiteY92" fmla="*/ 871843 h 1573553"/>
              <a:gd name="connsiteX93" fmla="*/ 891432 w 2766336"/>
              <a:gd name="connsiteY93" fmla="*/ 893275 h 1573553"/>
              <a:gd name="connsiteX94" fmla="*/ 886672 w 2766336"/>
              <a:gd name="connsiteY94" fmla="*/ 912325 h 1573553"/>
              <a:gd name="connsiteX95" fmla="*/ 800947 w 2766336"/>
              <a:gd name="connsiteY95" fmla="*/ 859936 h 1573553"/>
              <a:gd name="connsiteX96" fmla="*/ 779515 w 2766336"/>
              <a:gd name="connsiteY96" fmla="*/ 826600 h 1573553"/>
              <a:gd name="connsiteX97" fmla="*/ 791422 w 2766336"/>
              <a:gd name="connsiteY97" fmla="*/ 786117 h 1573553"/>
              <a:gd name="connsiteX98" fmla="*/ 760465 w 2766336"/>
              <a:gd name="connsiteY98" fmla="*/ 781356 h 1573553"/>
              <a:gd name="connsiteX99" fmla="*/ 712840 w 2766336"/>
              <a:gd name="connsiteY99" fmla="*/ 795643 h 1573553"/>
              <a:gd name="connsiteX100" fmla="*/ 703315 w 2766336"/>
              <a:gd name="connsiteY100" fmla="*/ 809931 h 1573553"/>
              <a:gd name="connsiteX101" fmla="*/ 679503 w 2766336"/>
              <a:gd name="connsiteY101" fmla="*/ 826600 h 1573553"/>
              <a:gd name="connsiteX102" fmla="*/ 672359 w 2766336"/>
              <a:gd name="connsiteY102" fmla="*/ 843268 h 1573553"/>
              <a:gd name="connsiteX103" fmla="*/ 631878 w 2766336"/>
              <a:gd name="connsiteY103" fmla="*/ 876606 h 1573553"/>
              <a:gd name="connsiteX104" fmla="*/ 634257 w 2766336"/>
              <a:gd name="connsiteY104" fmla="*/ 898037 h 1573553"/>
              <a:gd name="connsiteX105" fmla="*/ 648547 w 2766336"/>
              <a:gd name="connsiteY105" fmla="*/ 917087 h 1573553"/>
              <a:gd name="connsiteX106" fmla="*/ 572347 w 2766336"/>
              <a:gd name="connsiteY106" fmla="*/ 902800 h 1573553"/>
              <a:gd name="connsiteX107" fmla="*/ 539009 w 2766336"/>
              <a:gd name="connsiteY107" fmla="*/ 907562 h 1573553"/>
              <a:gd name="connsiteX108" fmla="*/ 586632 w 2766336"/>
              <a:gd name="connsiteY108" fmla="*/ 938518 h 1573553"/>
              <a:gd name="connsiteX109" fmla="*/ 610447 w 2766336"/>
              <a:gd name="connsiteY109" fmla="*/ 950425 h 1573553"/>
              <a:gd name="connsiteX110" fmla="*/ 636640 w 2766336"/>
              <a:gd name="connsiteY110" fmla="*/ 1002812 h 1573553"/>
              <a:gd name="connsiteX111" fmla="*/ 569963 w 2766336"/>
              <a:gd name="connsiteY111" fmla="*/ 1019481 h 1573553"/>
              <a:gd name="connsiteX112" fmla="*/ 548534 w 2766336"/>
              <a:gd name="connsiteY112" fmla="*/ 1031387 h 1573553"/>
              <a:gd name="connsiteX113" fmla="*/ 524720 w 2766336"/>
              <a:gd name="connsiteY113" fmla="*/ 1002812 h 1573553"/>
              <a:gd name="connsiteX114" fmla="*/ 500907 w 2766336"/>
              <a:gd name="connsiteY114" fmla="*/ 971856 h 1573553"/>
              <a:gd name="connsiteX115" fmla="*/ 503288 w 2766336"/>
              <a:gd name="connsiteY115" fmla="*/ 933756 h 1573553"/>
              <a:gd name="connsiteX116" fmla="*/ 500907 w 2766336"/>
              <a:gd name="connsiteY116" fmla="*/ 914706 h 1573553"/>
              <a:gd name="connsiteX117" fmla="*/ 519957 w 2766336"/>
              <a:gd name="connsiteY117" fmla="*/ 881368 h 1573553"/>
              <a:gd name="connsiteX118" fmla="*/ 479477 w 2766336"/>
              <a:gd name="connsiteY118" fmla="*/ 890893 h 1573553"/>
              <a:gd name="connsiteX119" fmla="*/ 450901 w 2766336"/>
              <a:gd name="connsiteY119" fmla="*/ 952806 h 1573553"/>
              <a:gd name="connsiteX120" fmla="*/ 443757 w 2766336"/>
              <a:gd name="connsiteY120" fmla="*/ 976618 h 1573553"/>
              <a:gd name="connsiteX121" fmla="*/ 412801 w 2766336"/>
              <a:gd name="connsiteY121" fmla="*/ 993287 h 1573553"/>
              <a:gd name="connsiteX122" fmla="*/ 365176 w 2766336"/>
              <a:gd name="connsiteY122" fmla="*/ 990906 h 1573553"/>
              <a:gd name="connsiteX123" fmla="*/ 358032 w 2766336"/>
              <a:gd name="connsiteY123" fmla="*/ 1007575 h 1573553"/>
              <a:gd name="connsiteX124" fmla="*/ 358032 w 2766336"/>
              <a:gd name="connsiteY124" fmla="*/ 1055200 h 1573553"/>
              <a:gd name="connsiteX125" fmla="*/ 298501 w 2766336"/>
              <a:gd name="connsiteY125" fmla="*/ 1059962 h 1573553"/>
              <a:gd name="connsiteX126" fmla="*/ 236588 w 2766336"/>
              <a:gd name="connsiteY126" fmla="*/ 1093300 h 1573553"/>
              <a:gd name="connsiteX127" fmla="*/ 238970 w 2766336"/>
              <a:gd name="connsiteY127" fmla="*/ 1121875 h 1573553"/>
              <a:gd name="connsiteX128" fmla="*/ 186583 w 2766336"/>
              <a:gd name="connsiteY128" fmla="*/ 1109968 h 1573553"/>
              <a:gd name="connsiteX129" fmla="*/ 153245 w 2766336"/>
              <a:gd name="connsiteY129" fmla="*/ 1117112 h 1573553"/>
              <a:gd name="connsiteX130" fmla="*/ 108001 w 2766336"/>
              <a:gd name="connsiteY130" fmla="*/ 1098062 h 1573553"/>
              <a:gd name="connsiteX131" fmla="*/ 91333 w 2766336"/>
              <a:gd name="connsiteY131" fmla="*/ 1098062 h 1573553"/>
              <a:gd name="connsiteX132" fmla="*/ 7989 w 2766336"/>
              <a:gd name="connsiteY132" fmla="*/ 1121875 h 1573553"/>
              <a:gd name="connsiteX133" fmla="*/ 10371 w 2766336"/>
              <a:gd name="connsiteY133" fmla="*/ 1074250 h 1573553"/>
              <a:gd name="connsiteX134" fmla="*/ 11213 w 2766336"/>
              <a:gd name="connsiteY134" fmla="*/ 1047319 h 1573553"/>
              <a:gd name="connsiteX0" fmla="*/ 11213 w 2766336"/>
              <a:gd name="connsiteY0" fmla="*/ 1047319 h 1573553"/>
              <a:gd name="connsiteX1" fmla="*/ 160390 w 2766336"/>
              <a:gd name="connsiteY1" fmla="*/ 836124 h 1573553"/>
              <a:gd name="connsiteX2" fmla="*/ 105622 w 2766336"/>
              <a:gd name="connsiteY2" fmla="*/ 657530 h 1573553"/>
              <a:gd name="connsiteX3" fmla="*/ 167534 w 2766336"/>
              <a:gd name="connsiteY3" fmla="*/ 590855 h 1573553"/>
              <a:gd name="connsiteX4" fmla="*/ 165151 w 2766336"/>
              <a:gd name="connsiteY4" fmla="*/ 507512 h 1573553"/>
              <a:gd name="connsiteX5" fmla="*/ 91332 w 2766336"/>
              <a:gd name="connsiteY5" fmla="*/ 386068 h 1573553"/>
              <a:gd name="connsiteX6" fmla="*/ 146103 w 2766336"/>
              <a:gd name="connsiteY6" fmla="*/ 224142 h 1573553"/>
              <a:gd name="connsiteX7" fmla="*/ 329459 w 2766336"/>
              <a:gd name="connsiteY7" fmla="*/ 364636 h 1573553"/>
              <a:gd name="connsiteX8" fmla="*/ 503290 w 2766336"/>
              <a:gd name="connsiteY8" fmla="*/ 250336 h 1573553"/>
              <a:gd name="connsiteX9" fmla="*/ 517576 w 2766336"/>
              <a:gd name="connsiteY9" fmla="*/ 359875 h 1573553"/>
              <a:gd name="connsiteX10" fmla="*/ 465188 w 2766336"/>
              <a:gd name="connsiteY10" fmla="*/ 424168 h 1573553"/>
              <a:gd name="connsiteX11" fmla="*/ 567582 w 2766336"/>
              <a:gd name="connsiteY11" fmla="*/ 517037 h 1573553"/>
              <a:gd name="connsiteX12" fmla="*/ 624734 w 2766336"/>
              <a:gd name="connsiteY12" fmla="*/ 495605 h 1573553"/>
              <a:gd name="connsiteX13" fmla="*/ 703313 w 2766336"/>
              <a:gd name="connsiteY13" fmla="*/ 483700 h 1573553"/>
              <a:gd name="connsiteX14" fmla="*/ 889053 w 2766336"/>
              <a:gd name="connsiteY14" fmla="*/ 562280 h 1573553"/>
              <a:gd name="connsiteX15" fmla="*/ 965254 w 2766336"/>
              <a:gd name="connsiteY15" fmla="*/ 426549 h 1573553"/>
              <a:gd name="connsiteX16" fmla="*/ 865240 w 2766336"/>
              <a:gd name="connsiteY16" fmla="*/ 417024 h 1573553"/>
              <a:gd name="connsiteX17" fmla="*/ 853334 w 2766336"/>
              <a:gd name="connsiteY17" fmla="*/ 357491 h 1573553"/>
              <a:gd name="connsiteX18" fmla="*/ 1091457 w 2766336"/>
              <a:gd name="connsiteY18" fmla="*/ 436075 h 1573553"/>
              <a:gd name="connsiteX19" fmla="*/ 1115270 w 2766336"/>
              <a:gd name="connsiteY19" fmla="*/ 500368 h 1573553"/>
              <a:gd name="connsiteX20" fmla="*/ 1136701 w 2766336"/>
              <a:gd name="connsiteY20" fmla="*/ 512275 h 1573553"/>
              <a:gd name="connsiteX21" fmla="*/ 1134320 w 2766336"/>
              <a:gd name="connsiteY21" fmla="*/ 421787 h 1573553"/>
              <a:gd name="connsiteX22" fmla="*/ 1186709 w 2766336"/>
              <a:gd name="connsiteY22" fmla="*/ 340823 h 1573553"/>
              <a:gd name="connsiteX23" fmla="*/ 1500699 w 2766336"/>
              <a:gd name="connsiteY23" fmla="*/ 250164 h 1573553"/>
              <a:gd name="connsiteX24" fmla="*/ 1641528 w 2766336"/>
              <a:gd name="connsiteY24" fmla="*/ 188423 h 1573553"/>
              <a:gd name="connsiteX25" fmla="*/ 1796309 w 2766336"/>
              <a:gd name="connsiteY25" fmla="*/ 183660 h 1573553"/>
              <a:gd name="connsiteX26" fmla="*/ 1867747 w 2766336"/>
              <a:gd name="connsiteY26" fmla="*/ 309866 h 1573553"/>
              <a:gd name="connsiteX27" fmla="*/ 2029672 w 2766336"/>
              <a:gd name="connsiteY27" fmla="*/ 271766 h 1573553"/>
              <a:gd name="connsiteX28" fmla="*/ 1934422 w 2766336"/>
              <a:gd name="connsiteY28" fmla="*/ 359873 h 1573553"/>
              <a:gd name="connsiteX29" fmla="*/ 2048722 w 2766336"/>
              <a:gd name="connsiteY29" fmla="*/ 331298 h 1573553"/>
              <a:gd name="connsiteX30" fmla="*/ 2143971 w 2766336"/>
              <a:gd name="connsiteY30" fmla="*/ 271766 h 1573553"/>
              <a:gd name="connsiteX31" fmla="*/ 2067772 w 2766336"/>
              <a:gd name="connsiteY31" fmla="*/ 264623 h 1573553"/>
              <a:gd name="connsiteX32" fmla="*/ 2067772 w 2766336"/>
              <a:gd name="connsiteY32" fmla="*/ 202710 h 1573553"/>
              <a:gd name="connsiteX33" fmla="*/ 2117777 w 2766336"/>
              <a:gd name="connsiteY33" fmla="*/ 202710 h 1573553"/>
              <a:gd name="connsiteX34" fmla="*/ 2224933 w 2766336"/>
              <a:gd name="connsiteY34" fmla="*/ 97935 h 1573553"/>
              <a:gd name="connsiteX35" fmla="*/ 2274939 w 2766336"/>
              <a:gd name="connsiteY35" fmla="*/ 305 h 1573553"/>
              <a:gd name="connsiteX36" fmla="*/ 2239221 w 2766336"/>
              <a:gd name="connsiteY36" fmla="*/ 114604 h 1573553"/>
              <a:gd name="connsiteX37" fmla="*/ 2165403 w 2766336"/>
              <a:gd name="connsiteY37" fmla="*/ 193186 h 1573553"/>
              <a:gd name="connsiteX38" fmla="*/ 2334472 w 2766336"/>
              <a:gd name="connsiteY38" fmla="*/ 257480 h 1573553"/>
              <a:gd name="connsiteX39" fmla="*/ 2736902 w 2766336"/>
              <a:gd name="connsiteY39" fmla="*/ 205092 h 1573553"/>
              <a:gd name="connsiteX40" fmla="*/ 2699673 w 2766336"/>
              <a:gd name="connsiteY40" fmla="*/ 559163 h 1573553"/>
              <a:gd name="connsiteX41" fmla="*/ 2632128 w 2766336"/>
              <a:gd name="connsiteY41" fmla="*/ 967092 h 1573553"/>
              <a:gd name="connsiteX42" fmla="*/ 2463059 w 2766336"/>
              <a:gd name="connsiteY42" fmla="*/ 869462 h 1573553"/>
              <a:gd name="connsiteX43" fmla="*/ 2298753 w 2766336"/>
              <a:gd name="connsiteY43" fmla="*/ 926612 h 1573553"/>
              <a:gd name="connsiteX44" fmla="*/ 2277322 w 2766336"/>
              <a:gd name="connsiteY44" fmla="*/ 1062342 h 1573553"/>
              <a:gd name="connsiteX45" fmla="*/ 2043959 w 2766336"/>
              <a:gd name="connsiteY45" fmla="*/ 1148067 h 1573553"/>
              <a:gd name="connsiteX46" fmla="*/ 2022528 w 2766336"/>
              <a:gd name="connsiteY46" fmla="*/ 1238556 h 1573553"/>
              <a:gd name="connsiteX47" fmla="*/ 1955853 w 2766336"/>
              <a:gd name="connsiteY47" fmla="*/ 1309993 h 1573553"/>
              <a:gd name="connsiteX48" fmla="*/ 2015384 w 2766336"/>
              <a:gd name="connsiteY48" fmla="*/ 1350474 h 1573553"/>
              <a:gd name="connsiteX49" fmla="*/ 1922515 w 2766336"/>
              <a:gd name="connsiteY49" fmla="*/ 1450487 h 1573553"/>
              <a:gd name="connsiteX50" fmla="*/ 1901084 w 2766336"/>
              <a:gd name="connsiteY50" fmla="*/ 1533831 h 1573553"/>
              <a:gd name="connsiteX51" fmla="*/ 1810262 w 2766336"/>
              <a:gd name="connsiteY51" fmla="*/ 1573012 h 1573553"/>
              <a:gd name="connsiteX52" fmla="*/ 1729632 w 2766336"/>
              <a:gd name="connsiteY52" fmla="*/ 1557643 h 1573553"/>
              <a:gd name="connsiteX53" fmla="*/ 1703438 w 2766336"/>
              <a:gd name="connsiteY53" fmla="*/ 1571931 h 1573553"/>
              <a:gd name="connsiteX54" fmla="*/ 1648672 w 2766336"/>
              <a:gd name="connsiteY54" fmla="*/ 1543356 h 1573553"/>
              <a:gd name="connsiteX55" fmla="*/ 1608188 w 2766336"/>
              <a:gd name="connsiteY55" fmla="*/ 1507637 h 1573553"/>
              <a:gd name="connsiteX56" fmla="*/ 1565328 w 2766336"/>
              <a:gd name="connsiteY56" fmla="*/ 1479061 h 1573553"/>
              <a:gd name="connsiteX57" fmla="*/ 1593901 w 2766336"/>
              <a:gd name="connsiteY57" fmla="*/ 1455250 h 1573553"/>
              <a:gd name="connsiteX58" fmla="*/ 1581995 w 2766336"/>
              <a:gd name="connsiteY58" fmla="*/ 1438581 h 1573553"/>
              <a:gd name="connsiteX59" fmla="*/ 1520082 w 2766336"/>
              <a:gd name="connsiteY59" fmla="*/ 1426675 h 1573553"/>
              <a:gd name="connsiteX60" fmla="*/ 1501032 w 2766336"/>
              <a:gd name="connsiteY60" fmla="*/ 1402862 h 1573553"/>
              <a:gd name="connsiteX61" fmla="*/ 1462934 w 2766336"/>
              <a:gd name="connsiteY61" fmla="*/ 1379050 h 1573553"/>
              <a:gd name="connsiteX62" fmla="*/ 1458170 w 2766336"/>
              <a:gd name="connsiteY62" fmla="*/ 1390956 h 1573553"/>
              <a:gd name="connsiteX63" fmla="*/ 1472459 w 2766336"/>
              <a:gd name="connsiteY63" fmla="*/ 1429056 h 1573553"/>
              <a:gd name="connsiteX64" fmla="*/ 1441501 w 2766336"/>
              <a:gd name="connsiteY64" fmla="*/ 1443343 h 1573553"/>
              <a:gd name="connsiteX65" fmla="*/ 1415309 w 2766336"/>
              <a:gd name="connsiteY65" fmla="*/ 1457630 h 1573553"/>
              <a:gd name="connsiteX66" fmla="*/ 1398638 w 2766336"/>
              <a:gd name="connsiteY66" fmla="*/ 1450487 h 1573553"/>
              <a:gd name="connsiteX67" fmla="*/ 1353395 w 2766336"/>
              <a:gd name="connsiteY67" fmla="*/ 1388575 h 1573553"/>
              <a:gd name="connsiteX68" fmla="*/ 1308153 w 2766336"/>
              <a:gd name="connsiteY68" fmla="*/ 1355237 h 1573553"/>
              <a:gd name="connsiteX69" fmla="*/ 1329584 w 2766336"/>
              <a:gd name="connsiteY69" fmla="*/ 1338568 h 1573553"/>
              <a:gd name="connsiteX70" fmla="*/ 1351015 w 2766336"/>
              <a:gd name="connsiteY70" fmla="*/ 1298087 h 1573553"/>
              <a:gd name="connsiteX71" fmla="*/ 1336726 w 2766336"/>
              <a:gd name="connsiteY71" fmla="*/ 1286181 h 1573553"/>
              <a:gd name="connsiteX72" fmla="*/ 1298628 w 2766336"/>
              <a:gd name="connsiteY72" fmla="*/ 1288562 h 1573553"/>
              <a:gd name="connsiteX73" fmla="*/ 1222428 w 2766336"/>
              <a:gd name="connsiteY73" fmla="*/ 1245700 h 1573553"/>
              <a:gd name="connsiteX74" fmla="*/ 1179563 w 2766336"/>
              <a:gd name="connsiteY74" fmla="*/ 1226650 h 1573553"/>
              <a:gd name="connsiteX75" fmla="*/ 1170040 w 2766336"/>
              <a:gd name="connsiteY75" fmla="*/ 1226650 h 1573553"/>
              <a:gd name="connsiteX76" fmla="*/ 1158134 w 2766336"/>
              <a:gd name="connsiteY76" fmla="*/ 1162356 h 1573553"/>
              <a:gd name="connsiteX77" fmla="*/ 1170040 w 2766336"/>
              <a:gd name="connsiteY77" fmla="*/ 1098062 h 1573553"/>
              <a:gd name="connsiteX78" fmla="*/ 1139084 w 2766336"/>
              <a:gd name="connsiteY78" fmla="*/ 1064725 h 1573553"/>
              <a:gd name="connsiteX79" fmla="*/ 1086697 w 2766336"/>
              <a:gd name="connsiteY79" fmla="*/ 1040912 h 1573553"/>
              <a:gd name="connsiteX80" fmla="*/ 1112890 w 2766336"/>
              <a:gd name="connsiteY80" fmla="*/ 1017100 h 1573553"/>
              <a:gd name="connsiteX81" fmla="*/ 1158134 w 2766336"/>
              <a:gd name="connsiteY81" fmla="*/ 1021862 h 1573553"/>
              <a:gd name="connsiteX82" fmla="*/ 1153372 w 2766336"/>
              <a:gd name="connsiteY82" fmla="*/ 974237 h 1573553"/>
              <a:gd name="connsiteX83" fmla="*/ 1124797 w 2766336"/>
              <a:gd name="connsiteY83" fmla="*/ 969475 h 1573553"/>
              <a:gd name="connsiteX84" fmla="*/ 1129559 w 2766336"/>
              <a:gd name="connsiteY84" fmla="*/ 921850 h 1573553"/>
              <a:gd name="connsiteX85" fmla="*/ 1098603 w 2766336"/>
              <a:gd name="connsiteY85" fmla="*/ 907562 h 1573553"/>
              <a:gd name="connsiteX86" fmla="*/ 1100984 w 2766336"/>
              <a:gd name="connsiteY86" fmla="*/ 871843 h 1573553"/>
              <a:gd name="connsiteX87" fmla="*/ 1053359 w 2766336"/>
              <a:gd name="connsiteY87" fmla="*/ 857556 h 1573553"/>
              <a:gd name="connsiteX88" fmla="*/ 1034309 w 2766336"/>
              <a:gd name="connsiteY88" fmla="*/ 878987 h 1573553"/>
              <a:gd name="connsiteX89" fmla="*/ 1005732 w 2766336"/>
              <a:gd name="connsiteY89" fmla="*/ 881368 h 1573553"/>
              <a:gd name="connsiteX90" fmla="*/ 955728 w 2766336"/>
              <a:gd name="connsiteY90" fmla="*/ 886131 h 1573553"/>
              <a:gd name="connsiteX91" fmla="*/ 924772 w 2766336"/>
              <a:gd name="connsiteY91" fmla="*/ 907562 h 1573553"/>
              <a:gd name="connsiteX92" fmla="*/ 924772 w 2766336"/>
              <a:gd name="connsiteY92" fmla="*/ 876606 h 1573553"/>
              <a:gd name="connsiteX93" fmla="*/ 884290 w 2766336"/>
              <a:gd name="connsiteY93" fmla="*/ 871843 h 1573553"/>
              <a:gd name="connsiteX94" fmla="*/ 891432 w 2766336"/>
              <a:gd name="connsiteY94" fmla="*/ 893275 h 1573553"/>
              <a:gd name="connsiteX95" fmla="*/ 886672 w 2766336"/>
              <a:gd name="connsiteY95" fmla="*/ 912325 h 1573553"/>
              <a:gd name="connsiteX96" fmla="*/ 800947 w 2766336"/>
              <a:gd name="connsiteY96" fmla="*/ 859936 h 1573553"/>
              <a:gd name="connsiteX97" fmla="*/ 779515 w 2766336"/>
              <a:gd name="connsiteY97" fmla="*/ 826600 h 1573553"/>
              <a:gd name="connsiteX98" fmla="*/ 791422 w 2766336"/>
              <a:gd name="connsiteY98" fmla="*/ 786117 h 1573553"/>
              <a:gd name="connsiteX99" fmla="*/ 760465 w 2766336"/>
              <a:gd name="connsiteY99" fmla="*/ 781356 h 1573553"/>
              <a:gd name="connsiteX100" fmla="*/ 712840 w 2766336"/>
              <a:gd name="connsiteY100" fmla="*/ 795643 h 1573553"/>
              <a:gd name="connsiteX101" fmla="*/ 703315 w 2766336"/>
              <a:gd name="connsiteY101" fmla="*/ 809931 h 1573553"/>
              <a:gd name="connsiteX102" fmla="*/ 679503 w 2766336"/>
              <a:gd name="connsiteY102" fmla="*/ 826600 h 1573553"/>
              <a:gd name="connsiteX103" fmla="*/ 672359 w 2766336"/>
              <a:gd name="connsiteY103" fmla="*/ 843268 h 1573553"/>
              <a:gd name="connsiteX104" fmla="*/ 631878 w 2766336"/>
              <a:gd name="connsiteY104" fmla="*/ 876606 h 1573553"/>
              <a:gd name="connsiteX105" fmla="*/ 634257 w 2766336"/>
              <a:gd name="connsiteY105" fmla="*/ 898037 h 1573553"/>
              <a:gd name="connsiteX106" fmla="*/ 648547 w 2766336"/>
              <a:gd name="connsiteY106" fmla="*/ 917087 h 1573553"/>
              <a:gd name="connsiteX107" fmla="*/ 572347 w 2766336"/>
              <a:gd name="connsiteY107" fmla="*/ 902800 h 1573553"/>
              <a:gd name="connsiteX108" fmla="*/ 539009 w 2766336"/>
              <a:gd name="connsiteY108" fmla="*/ 907562 h 1573553"/>
              <a:gd name="connsiteX109" fmla="*/ 586632 w 2766336"/>
              <a:gd name="connsiteY109" fmla="*/ 938518 h 1573553"/>
              <a:gd name="connsiteX110" fmla="*/ 610447 w 2766336"/>
              <a:gd name="connsiteY110" fmla="*/ 950425 h 1573553"/>
              <a:gd name="connsiteX111" fmla="*/ 636640 w 2766336"/>
              <a:gd name="connsiteY111" fmla="*/ 1002812 h 1573553"/>
              <a:gd name="connsiteX112" fmla="*/ 569963 w 2766336"/>
              <a:gd name="connsiteY112" fmla="*/ 1019481 h 1573553"/>
              <a:gd name="connsiteX113" fmla="*/ 548534 w 2766336"/>
              <a:gd name="connsiteY113" fmla="*/ 1031387 h 1573553"/>
              <a:gd name="connsiteX114" fmla="*/ 524720 w 2766336"/>
              <a:gd name="connsiteY114" fmla="*/ 1002812 h 1573553"/>
              <a:gd name="connsiteX115" fmla="*/ 500907 w 2766336"/>
              <a:gd name="connsiteY115" fmla="*/ 971856 h 1573553"/>
              <a:gd name="connsiteX116" fmla="*/ 503288 w 2766336"/>
              <a:gd name="connsiteY116" fmla="*/ 933756 h 1573553"/>
              <a:gd name="connsiteX117" fmla="*/ 500907 w 2766336"/>
              <a:gd name="connsiteY117" fmla="*/ 914706 h 1573553"/>
              <a:gd name="connsiteX118" fmla="*/ 519957 w 2766336"/>
              <a:gd name="connsiteY118" fmla="*/ 881368 h 1573553"/>
              <a:gd name="connsiteX119" fmla="*/ 479477 w 2766336"/>
              <a:gd name="connsiteY119" fmla="*/ 890893 h 1573553"/>
              <a:gd name="connsiteX120" fmla="*/ 450901 w 2766336"/>
              <a:gd name="connsiteY120" fmla="*/ 952806 h 1573553"/>
              <a:gd name="connsiteX121" fmla="*/ 443757 w 2766336"/>
              <a:gd name="connsiteY121" fmla="*/ 976618 h 1573553"/>
              <a:gd name="connsiteX122" fmla="*/ 412801 w 2766336"/>
              <a:gd name="connsiteY122" fmla="*/ 993287 h 1573553"/>
              <a:gd name="connsiteX123" fmla="*/ 365176 w 2766336"/>
              <a:gd name="connsiteY123" fmla="*/ 990906 h 1573553"/>
              <a:gd name="connsiteX124" fmla="*/ 358032 w 2766336"/>
              <a:gd name="connsiteY124" fmla="*/ 1007575 h 1573553"/>
              <a:gd name="connsiteX125" fmla="*/ 358032 w 2766336"/>
              <a:gd name="connsiteY125" fmla="*/ 1055200 h 1573553"/>
              <a:gd name="connsiteX126" fmla="*/ 298501 w 2766336"/>
              <a:gd name="connsiteY126" fmla="*/ 1059962 h 1573553"/>
              <a:gd name="connsiteX127" fmla="*/ 236588 w 2766336"/>
              <a:gd name="connsiteY127" fmla="*/ 1093300 h 1573553"/>
              <a:gd name="connsiteX128" fmla="*/ 238970 w 2766336"/>
              <a:gd name="connsiteY128" fmla="*/ 1121875 h 1573553"/>
              <a:gd name="connsiteX129" fmla="*/ 186583 w 2766336"/>
              <a:gd name="connsiteY129" fmla="*/ 1109968 h 1573553"/>
              <a:gd name="connsiteX130" fmla="*/ 153245 w 2766336"/>
              <a:gd name="connsiteY130" fmla="*/ 1117112 h 1573553"/>
              <a:gd name="connsiteX131" fmla="*/ 108001 w 2766336"/>
              <a:gd name="connsiteY131" fmla="*/ 1098062 h 1573553"/>
              <a:gd name="connsiteX132" fmla="*/ 91333 w 2766336"/>
              <a:gd name="connsiteY132" fmla="*/ 1098062 h 1573553"/>
              <a:gd name="connsiteX133" fmla="*/ 7989 w 2766336"/>
              <a:gd name="connsiteY133" fmla="*/ 1121875 h 1573553"/>
              <a:gd name="connsiteX134" fmla="*/ 10371 w 2766336"/>
              <a:gd name="connsiteY134" fmla="*/ 1074250 h 1573553"/>
              <a:gd name="connsiteX135" fmla="*/ 11213 w 2766336"/>
              <a:gd name="connsiteY13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158993 w 2764939"/>
              <a:gd name="connsiteY2" fmla="*/ 836124 h 1573553"/>
              <a:gd name="connsiteX3" fmla="*/ 104225 w 2764939"/>
              <a:gd name="connsiteY3" fmla="*/ 657530 h 1573553"/>
              <a:gd name="connsiteX4" fmla="*/ 166137 w 2764939"/>
              <a:gd name="connsiteY4" fmla="*/ 590855 h 1573553"/>
              <a:gd name="connsiteX5" fmla="*/ 163754 w 2764939"/>
              <a:gd name="connsiteY5" fmla="*/ 507512 h 1573553"/>
              <a:gd name="connsiteX6" fmla="*/ 89935 w 2764939"/>
              <a:gd name="connsiteY6" fmla="*/ 386068 h 1573553"/>
              <a:gd name="connsiteX7" fmla="*/ 144706 w 2764939"/>
              <a:gd name="connsiteY7" fmla="*/ 224142 h 1573553"/>
              <a:gd name="connsiteX8" fmla="*/ 328062 w 2764939"/>
              <a:gd name="connsiteY8" fmla="*/ 364636 h 1573553"/>
              <a:gd name="connsiteX9" fmla="*/ 501893 w 2764939"/>
              <a:gd name="connsiteY9" fmla="*/ 250336 h 1573553"/>
              <a:gd name="connsiteX10" fmla="*/ 516179 w 2764939"/>
              <a:gd name="connsiteY10" fmla="*/ 359875 h 1573553"/>
              <a:gd name="connsiteX11" fmla="*/ 463791 w 2764939"/>
              <a:gd name="connsiteY11" fmla="*/ 424168 h 1573553"/>
              <a:gd name="connsiteX12" fmla="*/ 566185 w 2764939"/>
              <a:gd name="connsiteY12" fmla="*/ 517037 h 1573553"/>
              <a:gd name="connsiteX13" fmla="*/ 623337 w 2764939"/>
              <a:gd name="connsiteY13" fmla="*/ 495605 h 1573553"/>
              <a:gd name="connsiteX14" fmla="*/ 701916 w 2764939"/>
              <a:gd name="connsiteY14" fmla="*/ 483700 h 1573553"/>
              <a:gd name="connsiteX15" fmla="*/ 887656 w 2764939"/>
              <a:gd name="connsiteY15" fmla="*/ 562280 h 1573553"/>
              <a:gd name="connsiteX16" fmla="*/ 963857 w 2764939"/>
              <a:gd name="connsiteY16" fmla="*/ 426549 h 1573553"/>
              <a:gd name="connsiteX17" fmla="*/ 863843 w 2764939"/>
              <a:gd name="connsiteY17" fmla="*/ 417024 h 1573553"/>
              <a:gd name="connsiteX18" fmla="*/ 851937 w 2764939"/>
              <a:gd name="connsiteY18" fmla="*/ 357491 h 1573553"/>
              <a:gd name="connsiteX19" fmla="*/ 1090060 w 2764939"/>
              <a:gd name="connsiteY19" fmla="*/ 436075 h 1573553"/>
              <a:gd name="connsiteX20" fmla="*/ 1113873 w 2764939"/>
              <a:gd name="connsiteY20" fmla="*/ 500368 h 1573553"/>
              <a:gd name="connsiteX21" fmla="*/ 1135304 w 2764939"/>
              <a:gd name="connsiteY21" fmla="*/ 512275 h 1573553"/>
              <a:gd name="connsiteX22" fmla="*/ 1132923 w 2764939"/>
              <a:gd name="connsiteY22" fmla="*/ 421787 h 1573553"/>
              <a:gd name="connsiteX23" fmla="*/ 1185312 w 2764939"/>
              <a:gd name="connsiteY23" fmla="*/ 340823 h 1573553"/>
              <a:gd name="connsiteX24" fmla="*/ 1499302 w 2764939"/>
              <a:gd name="connsiteY24" fmla="*/ 250164 h 1573553"/>
              <a:gd name="connsiteX25" fmla="*/ 1640131 w 2764939"/>
              <a:gd name="connsiteY25" fmla="*/ 188423 h 1573553"/>
              <a:gd name="connsiteX26" fmla="*/ 1794912 w 2764939"/>
              <a:gd name="connsiteY26" fmla="*/ 183660 h 1573553"/>
              <a:gd name="connsiteX27" fmla="*/ 1866350 w 2764939"/>
              <a:gd name="connsiteY27" fmla="*/ 309866 h 1573553"/>
              <a:gd name="connsiteX28" fmla="*/ 2028275 w 2764939"/>
              <a:gd name="connsiteY28" fmla="*/ 271766 h 1573553"/>
              <a:gd name="connsiteX29" fmla="*/ 1933025 w 2764939"/>
              <a:gd name="connsiteY29" fmla="*/ 359873 h 1573553"/>
              <a:gd name="connsiteX30" fmla="*/ 2047325 w 2764939"/>
              <a:gd name="connsiteY30" fmla="*/ 331298 h 1573553"/>
              <a:gd name="connsiteX31" fmla="*/ 2142574 w 2764939"/>
              <a:gd name="connsiteY31" fmla="*/ 271766 h 1573553"/>
              <a:gd name="connsiteX32" fmla="*/ 2066375 w 2764939"/>
              <a:gd name="connsiteY32" fmla="*/ 264623 h 1573553"/>
              <a:gd name="connsiteX33" fmla="*/ 2066375 w 2764939"/>
              <a:gd name="connsiteY33" fmla="*/ 202710 h 1573553"/>
              <a:gd name="connsiteX34" fmla="*/ 2116380 w 2764939"/>
              <a:gd name="connsiteY34" fmla="*/ 202710 h 1573553"/>
              <a:gd name="connsiteX35" fmla="*/ 2223536 w 2764939"/>
              <a:gd name="connsiteY35" fmla="*/ 97935 h 1573553"/>
              <a:gd name="connsiteX36" fmla="*/ 2273542 w 2764939"/>
              <a:gd name="connsiteY36" fmla="*/ 305 h 1573553"/>
              <a:gd name="connsiteX37" fmla="*/ 2237824 w 2764939"/>
              <a:gd name="connsiteY37" fmla="*/ 114604 h 1573553"/>
              <a:gd name="connsiteX38" fmla="*/ 2164006 w 2764939"/>
              <a:gd name="connsiteY38" fmla="*/ 193186 h 1573553"/>
              <a:gd name="connsiteX39" fmla="*/ 2333075 w 2764939"/>
              <a:gd name="connsiteY39" fmla="*/ 257480 h 1573553"/>
              <a:gd name="connsiteX40" fmla="*/ 2735505 w 2764939"/>
              <a:gd name="connsiteY40" fmla="*/ 205092 h 1573553"/>
              <a:gd name="connsiteX41" fmla="*/ 2698276 w 2764939"/>
              <a:gd name="connsiteY41" fmla="*/ 559163 h 1573553"/>
              <a:gd name="connsiteX42" fmla="*/ 2630731 w 2764939"/>
              <a:gd name="connsiteY42" fmla="*/ 967092 h 1573553"/>
              <a:gd name="connsiteX43" fmla="*/ 2461662 w 2764939"/>
              <a:gd name="connsiteY43" fmla="*/ 869462 h 1573553"/>
              <a:gd name="connsiteX44" fmla="*/ 2297356 w 2764939"/>
              <a:gd name="connsiteY44" fmla="*/ 926612 h 1573553"/>
              <a:gd name="connsiteX45" fmla="*/ 2275925 w 2764939"/>
              <a:gd name="connsiteY45" fmla="*/ 1062342 h 1573553"/>
              <a:gd name="connsiteX46" fmla="*/ 2042562 w 2764939"/>
              <a:gd name="connsiteY46" fmla="*/ 1148067 h 1573553"/>
              <a:gd name="connsiteX47" fmla="*/ 2021131 w 2764939"/>
              <a:gd name="connsiteY47" fmla="*/ 1238556 h 1573553"/>
              <a:gd name="connsiteX48" fmla="*/ 1954456 w 2764939"/>
              <a:gd name="connsiteY48" fmla="*/ 1309993 h 1573553"/>
              <a:gd name="connsiteX49" fmla="*/ 2013987 w 2764939"/>
              <a:gd name="connsiteY49" fmla="*/ 1350474 h 1573553"/>
              <a:gd name="connsiteX50" fmla="*/ 1921118 w 2764939"/>
              <a:gd name="connsiteY50" fmla="*/ 1450487 h 1573553"/>
              <a:gd name="connsiteX51" fmla="*/ 1899687 w 2764939"/>
              <a:gd name="connsiteY51" fmla="*/ 1533831 h 1573553"/>
              <a:gd name="connsiteX52" fmla="*/ 1808865 w 2764939"/>
              <a:gd name="connsiteY52" fmla="*/ 1573012 h 1573553"/>
              <a:gd name="connsiteX53" fmla="*/ 1728235 w 2764939"/>
              <a:gd name="connsiteY53" fmla="*/ 1557643 h 1573553"/>
              <a:gd name="connsiteX54" fmla="*/ 1702041 w 2764939"/>
              <a:gd name="connsiteY54" fmla="*/ 1571931 h 1573553"/>
              <a:gd name="connsiteX55" fmla="*/ 1647275 w 2764939"/>
              <a:gd name="connsiteY55" fmla="*/ 1543356 h 1573553"/>
              <a:gd name="connsiteX56" fmla="*/ 1606791 w 2764939"/>
              <a:gd name="connsiteY56" fmla="*/ 1507637 h 1573553"/>
              <a:gd name="connsiteX57" fmla="*/ 1563931 w 2764939"/>
              <a:gd name="connsiteY57" fmla="*/ 1479061 h 1573553"/>
              <a:gd name="connsiteX58" fmla="*/ 1592504 w 2764939"/>
              <a:gd name="connsiteY58" fmla="*/ 1455250 h 1573553"/>
              <a:gd name="connsiteX59" fmla="*/ 1580598 w 2764939"/>
              <a:gd name="connsiteY59" fmla="*/ 1438581 h 1573553"/>
              <a:gd name="connsiteX60" fmla="*/ 1518685 w 2764939"/>
              <a:gd name="connsiteY60" fmla="*/ 1426675 h 1573553"/>
              <a:gd name="connsiteX61" fmla="*/ 1499635 w 2764939"/>
              <a:gd name="connsiteY61" fmla="*/ 1402862 h 1573553"/>
              <a:gd name="connsiteX62" fmla="*/ 1461537 w 2764939"/>
              <a:gd name="connsiteY62" fmla="*/ 1379050 h 1573553"/>
              <a:gd name="connsiteX63" fmla="*/ 1456773 w 2764939"/>
              <a:gd name="connsiteY63" fmla="*/ 1390956 h 1573553"/>
              <a:gd name="connsiteX64" fmla="*/ 1471062 w 2764939"/>
              <a:gd name="connsiteY64" fmla="*/ 1429056 h 1573553"/>
              <a:gd name="connsiteX65" fmla="*/ 1440104 w 2764939"/>
              <a:gd name="connsiteY65" fmla="*/ 1443343 h 1573553"/>
              <a:gd name="connsiteX66" fmla="*/ 1413912 w 2764939"/>
              <a:gd name="connsiteY66" fmla="*/ 1457630 h 1573553"/>
              <a:gd name="connsiteX67" fmla="*/ 1397241 w 2764939"/>
              <a:gd name="connsiteY67" fmla="*/ 1450487 h 1573553"/>
              <a:gd name="connsiteX68" fmla="*/ 1351998 w 2764939"/>
              <a:gd name="connsiteY68" fmla="*/ 1388575 h 1573553"/>
              <a:gd name="connsiteX69" fmla="*/ 1306756 w 2764939"/>
              <a:gd name="connsiteY69" fmla="*/ 1355237 h 1573553"/>
              <a:gd name="connsiteX70" fmla="*/ 1328187 w 2764939"/>
              <a:gd name="connsiteY70" fmla="*/ 1338568 h 1573553"/>
              <a:gd name="connsiteX71" fmla="*/ 1349618 w 2764939"/>
              <a:gd name="connsiteY71" fmla="*/ 1298087 h 1573553"/>
              <a:gd name="connsiteX72" fmla="*/ 1335329 w 2764939"/>
              <a:gd name="connsiteY72" fmla="*/ 1286181 h 1573553"/>
              <a:gd name="connsiteX73" fmla="*/ 1297231 w 2764939"/>
              <a:gd name="connsiteY73" fmla="*/ 1288562 h 1573553"/>
              <a:gd name="connsiteX74" fmla="*/ 1221031 w 2764939"/>
              <a:gd name="connsiteY74" fmla="*/ 1245700 h 1573553"/>
              <a:gd name="connsiteX75" fmla="*/ 1178166 w 2764939"/>
              <a:gd name="connsiteY75" fmla="*/ 1226650 h 1573553"/>
              <a:gd name="connsiteX76" fmla="*/ 1168643 w 2764939"/>
              <a:gd name="connsiteY76" fmla="*/ 1226650 h 1573553"/>
              <a:gd name="connsiteX77" fmla="*/ 1156737 w 2764939"/>
              <a:gd name="connsiteY77" fmla="*/ 1162356 h 1573553"/>
              <a:gd name="connsiteX78" fmla="*/ 1168643 w 2764939"/>
              <a:gd name="connsiteY78" fmla="*/ 1098062 h 1573553"/>
              <a:gd name="connsiteX79" fmla="*/ 1137687 w 2764939"/>
              <a:gd name="connsiteY79" fmla="*/ 1064725 h 1573553"/>
              <a:gd name="connsiteX80" fmla="*/ 1085300 w 2764939"/>
              <a:gd name="connsiteY80" fmla="*/ 1040912 h 1573553"/>
              <a:gd name="connsiteX81" fmla="*/ 1111493 w 2764939"/>
              <a:gd name="connsiteY81" fmla="*/ 1017100 h 1573553"/>
              <a:gd name="connsiteX82" fmla="*/ 1156737 w 2764939"/>
              <a:gd name="connsiteY82" fmla="*/ 1021862 h 1573553"/>
              <a:gd name="connsiteX83" fmla="*/ 1151975 w 2764939"/>
              <a:gd name="connsiteY83" fmla="*/ 974237 h 1573553"/>
              <a:gd name="connsiteX84" fmla="*/ 1123400 w 2764939"/>
              <a:gd name="connsiteY84" fmla="*/ 969475 h 1573553"/>
              <a:gd name="connsiteX85" fmla="*/ 1128162 w 2764939"/>
              <a:gd name="connsiteY85" fmla="*/ 921850 h 1573553"/>
              <a:gd name="connsiteX86" fmla="*/ 1097206 w 2764939"/>
              <a:gd name="connsiteY86" fmla="*/ 907562 h 1573553"/>
              <a:gd name="connsiteX87" fmla="*/ 1099587 w 2764939"/>
              <a:gd name="connsiteY87" fmla="*/ 871843 h 1573553"/>
              <a:gd name="connsiteX88" fmla="*/ 1051962 w 2764939"/>
              <a:gd name="connsiteY88" fmla="*/ 857556 h 1573553"/>
              <a:gd name="connsiteX89" fmla="*/ 1032912 w 2764939"/>
              <a:gd name="connsiteY89" fmla="*/ 878987 h 1573553"/>
              <a:gd name="connsiteX90" fmla="*/ 1004335 w 2764939"/>
              <a:gd name="connsiteY90" fmla="*/ 881368 h 1573553"/>
              <a:gd name="connsiteX91" fmla="*/ 954331 w 2764939"/>
              <a:gd name="connsiteY91" fmla="*/ 886131 h 1573553"/>
              <a:gd name="connsiteX92" fmla="*/ 923375 w 2764939"/>
              <a:gd name="connsiteY92" fmla="*/ 907562 h 1573553"/>
              <a:gd name="connsiteX93" fmla="*/ 923375 w 2764939"/>
              <a:gd name="connsiteY93" fmla="*/ 876606 h 1573553"/>
              <a:gd name="connsiteX94" fmla="*/ 882893 w 2764939"/>
              <a:gd name="connsiteY94" fmla="*/ 871843 h 1573553"/>
              <a:gd name="connsiteX95" fmla="*/ 890035 w 2764939"/>
              <a:gd name="connsiteY95" fmla="*/ 893275 h 1573553"/>
              <a:gd name="connsiteX96" fmla="*/ 885275 w 2764939"/>
              <a:gd name="connsiteY96" fmla="*/ 912325 h 1573553"/>
              <a:gd name="connsiteX97" fmla="*/ 799550 w 2764939"/>
              <a:gd name="connsiteY97" fmla="*/ 859936 h 1573553"/>
              <a:gd name="connsiteX98" fmla="*/ 778118 w 2764939"/>
              <a:gd name="connsiteY98" fmla="*/ 826600 h 1573553"/>
              <a:gd name="connsiteX99" fmla="*/ 790025 w 2764939"/>
              <a:gd name="connsiteY99" fmla="*/ 786117 h 1573553"/>
              <a:gd name="connsiteX100" fmla="*/ 759068 w 2764939"/>
              <a:gd name="connsiteY100" fmla="*/ 781356 h 1573553"/>
              <a:gd name="connsiteX101" fmla="*/ 711443 w 2764939"/>
              <a:gd name="connsiteY101" fmla="*/ 795643 h 1573553"/>
              <a:gd name="connsiteX102" fmla="*/ 701918 w 2764939"/>
              <a:gd name="connsiteY102" fmla="*/ 809931 h 1573553"/>
              <a:gd name="connsiteX103" fmla="*/ 678106 w 2764939"/>
              <a:gd name="connsiteY103" fmla="*/ 826600 h 1573553"/>
              <a:gd name="connsiteX104" fmla="*/ 670962 w 2764939"/>
              <a:gd name="connsiteY104" fmla="*/ 843268 h 1573553"/>
              <a:gd name="connsiteX105" fmla="*/ 630481 w 2764939"/>
              <a:gd name="connsiteY105" fmla="*/ 876606 h 1573553"/>
              <a:gd name="connsiteX106" fmla="*/ 632860 w 2764939"/>
              <a:gd name="connsiteY106" fmla="*/ 898037 h 1573553"/>
              <a:gd name="connsiteX107" fmla="*/ 647150 w 2764939"/>
              <a:gd name="connsiteY107" fmla="*/ 917087 h 1573553"/>
              <a:gd name="connsiteX108" fmla="*/ 570950 w 2764939"/>
              <a:gd name="connsiteY108" fmla="*/ 902800 h 1573553"/>
              <a:gd name="connsiteX109" fmla="*/ 537612 w 2764939"/>
              <a:gd name="connsiteY109" fmla="*/ 907562 h 1573553"/>
              <a:gd name="connsiteX110" fmla="*/ 585235 w 2764939"/>
              <a:gd name="connsiteY110" fmla="*/ 938518 h 1573553"/>
              <a:gd name="connsiteX111" fmla="*/ 609050 w 2764939"/>
              <a:gd name="connsiteY111" fmla="*/ 950425 h 1573553"/>
              <a:gd name="connsiteX112" fmla="*/ 635243 w 2764939"/>
              <a:gd name="connsiteY112" fmla="*/ 1002812 h 1573553"/>
              <a:gd name="connsiteX113" fmla="*/ 568566 w 2764939"/>
              <a:gd name="connsiteY113" fmla="*/ 1019481 h 1573553"/>
              <a:gd name="connsiteX114" fmla="*/ 547137 w 2764939"/>
              <a:gd name="connsiteY114" fmla="*/ 1031387 h 1573553"/>
              <a:gd name="connsiteX115" fmla="*/ 523323 w 2764939"/>
              <a:gd name="connsiteY115" fmla="*/ 1002812 h 1573553"/>
              <a:gd name="connsiteX116" fmla="*/ 499510 w 2764939"/>
              <a:gd name="connsiteY116" fmla="*/ 971856 h 1573553"/>
              <a:gd name="connsiteX117" fmla="*/ 501891 w 2764939"/>
              <a:gd name="connsiteY117" fmla="*/ 933756 h 1573553"/>
              <a:gd name="connsiteX118" fmla="*/ 499510 w 2764939"/>
              <a:gd name="connsiteY118" fmla="*/ 914706 h 1573553"/>
              <a:gd name="connsiteX119" fmla="*/ 518560 w 2764939"/>
              <a:gd name="connsiteY119" fmla="*/ 881368 h 1573553"/>
              <a:gd name="connsiteX120" fmla="*/ 478080 w 2764939"/>
              <a:gd name="connsiteY120" fmla="*/ 890893 h 1573553"/>
              <a:gd name="connsiteX121" fmla="*/ 449504 w 2764939"/>
              <a:gd name="connsiteY121" fmla="*/ 952806 h 1573553"/>
              <a:gd name="connsiteX122" fmla="*/ 442360 w 2764939"/>
              <a:gd name="connsiteY122" fmla="*/ 976618 h 1573553"/>
              <a:gd name="connsiteX123" fmla="*/ 411404 w 2764939"/>
              <a:gd name="connsiteY123" fmla="*/ 993287 h 1573553"/>
              <a:gd name="connsiteX124" fmla="*/ 363779 w 2764939"/>
              <a:gd name="connsiteY124" fmla="*/ 990906 h 1573553"/>
              <a:gd name="connsiteX125" fmla="*/ 356635 w 2764939"/>
              <a:gd name="connsiteY125" fmla="*/ 1007575 h 1573553"/>
              <a:gd name="connsiteX126" fmla="*/ 356635 w 2764939"/>
              <a:gd name="connsiteY126" fmla="*/ 1055200 h 1573553"/>
              <a:gd name="connsiteX127" fmla="*/ 297104 w 2764939"/>
              <a:gd name="connsiteY127" fmla="*/ 1059962 h 1573553"/>
              <a:gd name="connsiteX128" fmla="*/ 235191 w 2764939"/>
              <a:gd name="connsiteY128" fmla="*/ 1093300 h 1573553"/>
              <a:gd name="connsiteX129" fmla="*/ 237573 w 2764939"/>
              <a:gd name="connsiteY129" fmla="*/ 1121875 h 1573553"/>
              <a:gd name="connsiteX130" fmla="*/ 185186 w 2764939"/>
              <a:gd name="connsiteY130" fmla="*/ 1109968 h 1573553"/>
              <a:gd name="connsiteX131" fmla="*/ 151848 w 2764939"/>
              <a:gd name="connsiteY131" fmla="*/ 1117112 h 1573553"/>
              <a:gd name="connsiteX132" fmla="*/ 106604 w 2764939"/>
              <a:gd name="connsiteY132" fmla="*/ 1098062 h 1573553"/>
              <a:gd name="connsiteX133" fmla="*/ 89936 w 2764939"/>
              <a:gd name="connsiteY133" fmla="*/ 1098062 h 1573553"/>
              <a:gd name="connsiteX134" fmla="*/ 6592 w 2764939"/>
              <a:gd name="connsiteY134" fmla="*/ 1121875 h 1573553"/>
              <a:gd name="connsiteX135" fmla="*/ 8974 w 2764939"/>
              <a:gd name="connsiteY135" fmla="*/ 1074250 h 1573553"/>
              <a:gd name="connsiteX136" fmla="*/ 9816 w 2764939"/>
              <a:gd name="connsiteY13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101841 w 2764939"/>
              <a:gd name="connsiteY2" fmla="*/ 1009956 h 1573553"/>
              <a:gd name="connsiteX3" fmla="*/ 158993 w 2764939"/>
              <a:gd name="connsiteY3" fmla="*/ 836124 h 1573553"/>
              <a:gd name="connsiteX4" fmla="*/ 104225 w 2764939"/>
              <a:gd name="connsiteY4" fmla="*/ 657530 h 1573553"/>
              <a:gd name="connsiteX5" fmla="*/ 166137 w 2764939"/>
              <a:gd name="connsiteY5" fmla="*/ 590855 h 1573553"/>
              <a:gd name="connsiteX6" fmla="*/ 163754 w 2764939"/>
              <a:gd name="connsiteY6" fmla="*/ 507512 h 1573553"/>
              <a:gd name="connsiteX7" fmla="*/ 89935 w 2764939"/>
              <a:gd name="connsiteY7" fmla="*/ 386068 h 1573553"/>
              <a:gd name="connsiteX8" fmla="*/ 144706 w 2764939"/>
              <a:gd name="connsiteY8" fmla="*/ 224142 h 1573553"/>
              <a:gd name="connsiteX9" fmla="*/ 328062 w 2764939"/>
              <a:gd name="connsiteY9" fmla="*/ 364636 h 1573553"/>
              <a:gd name="connsiteX10" fmla="*/ 501893 w 2764939"/>
              <a:gd name="connsiteY10" fmla="*/ 250336 h 1573553"/>
              <a:gd name="connsiteX11" fmla="*/ 516179 w 2764939"/>
              <a:gd name="connsiteY11" fmla="*/ 359875 h 1573553"/>
              <a:gd name="connsiteX12" fmla="*/ 463791 w 2764939"/>
              <a:gd name="connsiteY12" fmla="*/ 424168 h 1573553"/>
              <a:gd name="connsiteX13" fmla="*/ 566185 w 2764939"/>
              <a:gd name="connsiteY13" fmla="*/ 517037 h 1573553"/>
              <a:gd name="connsiteX14" fmla="*/ 623337 w 2764939"/>
              <a:gd name="connsiteY14" fmla="*/ 495605 h 1573553"/>
              <a:gd name="connsiteX15" fmla="*/ 701916 w 2764939"/>
              <a:gd name="connsiteY15" fmla="*/ 483700 h 1573553"/>
              <a:gd name="connsiteX16" fmla="*/ 887656 w 2764939"/>
              <a:gd name="connsiteY16" fmla="*/ 562280 h 1573553"/>
              <a:gd name="connsiteX17" fmla="*/ 963857 w 2764939"/>
              <a:gd name="connsiteY17" fmla="*/ 426549 h 1573553"/>
              <a:gd name="connsiteX18" fmla="*/ 863843 w 2764939"/>
              <a:gd name="connsiteY18" fmla="*/ 417024 h 1573553"/>
              <a:gd name="connsiteX19" fmla="*/ 851937 w 2764939"/>
              <a:gd name="connsiteY19" fmla="*/ 357491 h 1573553"/>
              <a:gd name="connsiteX20" fmla="*/ 1090060 w 2764939"/>
              <a:gd name="connsiteY20" fmla="*/ 436075 h 1573553"/>
              <a:gd name="connsiteX21" fmla="*/ 1113873 w 2764939"/>
              <a:gd name="connsiteY21" fmla="*/ 500368 h 1573553"/>
              <a:gd name="connsiteX22" fmla="*/ 1135304 w 2764939"/>
              <a:gd name="connsiteY22" fmla="*/ 512275 h 1573553"/>
              <a:gd name="connsiteX23" fmla="*/ 1132923 w 2764939"/>
              <a:gd name="connsiteY23" fmla="*/ 421787 h 1573553"/>
              <a:gd name="connsiteX24" fmla="*/ 1185312 w 2764939"/>
              <a:gd name="connsiteY24" fmla="*/ 340823 h 1573553"/>
              <a:gd name="connsiteX25" fmla="*/ 1499302 w 2764939"/>
              <a:gd name="connsiteY25" fmla="*/ 250164 h 1573553"/>
              <a:gd name="connsiteX26" fmla="*/ 1640131 w 2764939"/>
              <a:gd name="connsiteY26" fmla="*/ 188423 h 1573553"/>
              <a:gd name="connsiteX27" fmla="*/ 1794912 w 2764939"/>
              <a:gd name="connsiteY27" fmla="*/ 183660 h 1573553"/>
              <a:gd name="connsiteX28" fmla="*/ 1866350 w 2764939"/>
              <a:gd name="connsiteY28" fmla="*/ 309866 h 1573553"/>
              <a:gd name="connsiteX29" fmla="*/ 2028275 w 2764939"/>
              <a:gd name="connsiteY29" fmla="*/ 271766 h 1573553"/>
              <a:gd name="connsiteX30" fmla="*/ 1933025 w 2764939"/>
              <a:gd name="connsiteY30" fmla="*/ 359873 h 1573553"/>
              <a:gd name="connsiteX31" fmla="*/ 2047325 w 2764939"/>
              <a:gd name="connsiteY31" fmla="*/ 331298 h 1573553"/>
              <a:gd name="connsiteX32" fmla="*/ 2142574 w 2764939"/>
              <a:gd name="connsiteY32" fmla="*/ 271766 h 1573553"/>
              <a:gd name="connsiteX33" fmla="*/ 2066375 w 2764939"/>
              <a:gd name="connsiteY33" fmla="*/ 264623 h 1573553"/>
              <a:gd name="connsiteX34" fmla="*/ 2066375 w 2764939"/>
              <a:gd name="connsiteY34" fmla="*/ 202710 h 1573553"/>
              <a:gd name="connsiteX35" fmla="*/ 2116380 w 2764939"/>
              <a:gd name="connsiteY35" fmla="*/ 202710 h 1573553"/>
              <a:gd name="connsiteX36" fmla="*/ 2223536 w 2764939"/>
              <a:gd name="connsiteY36" fmla="*/ 97935 h 1573553"/>
              <a:gd name="connsiteX37" fmla="*/ 2273542 w 2764939"/>
              <a:gd name="connsiteY37" fmla="*/ 305 h 1573553"/>
              <a:gd name="connsiteX38" fmla="*/ 2237824 w 2764939"/>
              <a:gd name="connsiteY38" fmla="*/ 114604 h 1573553"/>
              <a:gd name="connsiteX39" fmla="*/ 2164006 w 2764939"/>
              <a:gd name="connsiteY39" fmla="*/ 193186 h 1573553"/>
              <a:gd name="connsiteX40" fmla="*/ 2333075 w 2764939"/>
              <a:gd name="connsiteY40" fmla="*/ 257480 h 1573553"/>
              <a:gd name="connsiteX41" fmla="*/ 2735505 w 2764939"/>
              <a:gd name="connsiteY41" fmla="*/ 205092 h 1573553"/>
              <a:gd name="connsiteX42" fmla="*/ 2698276 w 2764939"/>
              <a:gd name="connsiteY42" fmla="*/ 559163 h 1573553"/>
              <a:gd name="connsiteX43" fmla="*/ 2630731 w 2764939"/>
              <a:gd name="connsiteY43" fmla="*/ 967092 h 1573553"/>
              <a:gd name="connsiteX44" fmla="*/ 2461662 w 2764939"/>
              <a:gd name="connsiteY44" fmla="*/ 869462 h 1573553"/>
              <a:gd name="connsiteX45" fmla="*/ 2297356 w 2764939"/>
              <a:gd name="connsiteY45" fmla="*/ 926612 h 1573553"/>
              <a:gd name="connsiteX46" fmla="*/ 2275925 w 2764939"/>
              <a:gd name="connsiteY46" fmla="*/ 1062342 h 1573553"/>
              <a:gd name="connsiteX47" fmla="*/ 2042562 w 2764939"/>
              <a:gd name="connsiteY47" fmla="*/ 1148067 h 1573553"/>
              <a:gd name="connsiteX48" fmla="*/ 2021131 w 2764939"/>
              <a:gd name="connsiteY48" fmla="*/ 1238556 h 1573553"/>
              <a:gd name="connsiteX49" fmla="*/ 1954456 w 2764939"/>
              <a:gd name="connsiteY49" fmla="*/ 1309993 h 1573553"/>
              <a:gd name="connsiteX50" fmla="*/ 2013987 w 2764939"/>
              <a:gd name="connsiteY50" fmla="*/ 1350474 h 1573553"/>
              <a:gd name="connsiteX51" fmla="*/ 1921118 w 2764939"/>
              <a:gd name="connsiteY51" fmla="*/ 1450487 h 1573553"/>
              <a:gd name="connsiteX52" fmla="*/ 1899687 w 2764939"/>
              <a:gd name="connsiteY52" fmla="*/ 1533831 h 1573553"/>
              <a:gd name="connsiteX53" fmla="*/ 1808865 w 2764939"/>
              <a:gd name="connsiteY53" fmla="*/ 1573012 h 1573553"/>
              <a:gd name="connsiteX54" fmla="*/ 1728235 w 2764939"/>
              <a:gd name="connsiteY54" fmla="*/ 1557643 h 1573553"/>
              <a:gd name="connsiteX55" fmla="*/ 1702041 w 2764939"/>
              <a:gd name="connsiteY55" fmla="*/ 1571931 h 1573553"/>
              <a:gd name="connsiteX56" fmla="*/ 1647275 w 2764939"/>
              <a:gd name="connsiteY56" fmla="*/ 1543356 h 1573553"/>
              <a:gd name="connsiteX57" fmla="*/ 1606791 w 2764939"/>
              <a:gd name="connsiteY57" fmla="*/ 1507637 h 1573553"/>
              <a:gd name="connsiteX58" fmla="*/ 1563931 w 2764939"/>
              <a:gd name="connsiteY58" fmla="*/ 1479061 h 1573553"/>
              <a:gd name="connsiteX59" fmla="*/ 1592504 w 2764939"/>
              <a:gd name="connsiteY59" fmla="*/ 1455250 h 1573553"/>
              <a:gd name="connsiteX60" fmla="*/ 1580598 w 2764939"/>
              <a:gd name="connsiteY60" fmla="*/ 1438581 h 1573553"/>
              <a:gd name="connsiteX61" fmla="*/ 1518685 w 2764939"/>
              <a:gd name="connsiteY61" fmla="*/ 1426675 h 1573553"/>
              <a:gd name="connsiteX62" fmla="*/ 1499635 w 2764939"/>
              <a:gd name="connsiteY62" fmla="*/ 1402862 h 1573553"/>
              <a:gd name="connsiteX63" fmla="*/ 1461537 w 2764939"/>
              <a:gd name="connsiteY63" fmla="*/ 1379050 h 1573553"/>
              <a:gd name="connsiteX64" fmla="*/ 1456773 w 2764939"/>
              <a:gd name="connsiteY64" fmla="*/ 1390956 h 1573553"/>
              <a:gd name="connsiteX65" fmla="*/ 1471062 w 2764939"/>
              <a:gd name="connsiteY65" fmla="*/ 1429056 h 1573553"/>
              <a:gd name="connsiteX66" fmla="*/ 1440104 w 2764939"/>
              <a:gd name="connsiteY66" fmla="*/ 1443343 h 1573553"/>
              <a:gd name="connsiteX67" fmla="*/ 1413912 w 2764939"/>
              <a:gd name="connsiteY67" fmla="*/ 1457630 h 1573553"/>
              <a:gd name="connsiteX68" fmla="*/ 1397241 w 2764939"/>
              <a:gd name="connsiteY68" fmla="*/ 1450487 h 1573553"/>
              <a:gd name="connsiteX69" fmla="*/ 1351998 w 2764939"/>
              <a:gd name="connsiteY69" fmla="*/ 1388575 h 1573553"/>
              <a:gd name="connsiteX70" fmla="*/ 1306756 w 2764939"/>
              <a:gd name="connsiteY70" fmla="*/ 1355237 h 1573553"/>
              <a:gd name="connsiteX71" fmla="*/ 1328187 w 2764939"/>
              <a:gd name="connsiteY71" fmla="*/ 1338568 h 1573553"/>
              <a:gd name="connsiteX72" fmla="*/ 1349618 w 2764939"/>
              <a:gd name="connsiteY72" fmla="*/ 1298087 h 1573553"/>
              <a:gd name="connsiteX73" fmla="*/ 1335329 w 2764939"/>
              <a:gd name="connsiteY73" fmla="*/ 1286181 h 1573553"/>
              <a:gd name="connsiteX74" fmla="*/ 1297231 w 2764939"/>
              <a:gd name="connsiteY74" fmla="*/ 1288562 h 1573553"/>
              <a:gd name="connsiteX75" fmla="*/ 1221031 w 2764939"/>
              <a:gd name="connsiteY75" fmla="*/ 1245700 h 1573553"/>
              <a:gd name="connsiteX76" fmla="*/ 1178166 w 2764939"/>
              <a:gd name="connsiteY76" fmla="*/ 1226650 h 1573553"/>
              <a:gd name="connsiteX77" fmla="*/ 1168643 w 2764939"/>
              <a:gd name="connsiteY77" fmla="*/ 1226650 h 1573553"/>
              <a:gd name="connsiteX78" fmla="*/ 1156737 w 2764939"/>
              <a:gd name="connsiteY78" fmla="*/ 1162356 h 1573553"/>
              <a:gd name="connsiteX79" fmla="*/ 1168643 w 2764939"/>
              <a:gd name="connsiteY79" fmla="*/ 1098062 h 1573553"/>
              <a:gd name="connsiteX80" fmla="*/ 1137687 w 2764939"/>
              <a:gd name="connsiteY80" fmla="*/ 1064725 h 1573553"/>
              <a:gd name="connsiteX81" fmla="*/ 1085300 w 2764939"/>
              <a:gd name="connsiteY81" fmla="*/ 1040912 h 1573553"/>
              <a:gd name="connsiteX82" fmla="*/ 1111493 w 2764939"/>
              <a:gd name="connsiteY82" fmla="*/ 1017100 h 1573553"/>
              <a:gd name="connsiteX83" fmla="*/ 1156737 w 2764939"/>
              <a:gd name="connsiteY83" fmla="*/ 1021862 h 1573553"/>
              <a:gd name="connsiteX84" fmla="*/ 1151975 w 2764939"/>
              <a:gd name="connsiteY84" fmla="*/ 974237 h 1573553"/>
              <a:gd name="connsiteX85" fmla="*/ 1123400 w 2764939"/>
              <a:gd name="connsiteY85" fmla="*/ 969475 h 1573553"/>
              <a:gd name="connsiteX86" fmla="*/ 1128162 w 2764939"/>
              <a:gd name="connsiteY86" fmla="*/ 921850 h 1573553"/>
              <a:gd name="connsiteX87" fmla="*/ 1097206 w 2764939"/>
              <a:gd name="connsiteY87" fmla="*/ 907562 h 1573553"/>
              <a:gd name="connsiteX88" fmla="*/ 1099587 w 2764939"/>
              <a:gd name="connsiteY88" fmla="*/ 871843 h 1573553"/>
              <a:gd name="connsiteX89" fmla="*/ 1051962 w 2764939"/>
              <a:gd name="connsiteY89" fmla="*/ 857556 h 1573553"/>
              <a:gd name="connsiteX90" fmla="*/ 1032912 w 2764939"/>
              <a:gd name="connsiteY90" fmla="*/ 878987 h 1573553"/>
              <a:gd name="connsiteX91" fmla="*/ 1004335 w 2764939"/>
              <a:gd name="connsiteY91" fmla="*/ 881368 h 1573553"/>
              <a:gd name="connsiteX92" fmla="*/ 954331 w 2764939"/>
              <a:gd name="connsiteY92" fmla="*/ 886131 h 1573553"/>
              <a:gd name="connsiteX93" fmla="*/ 923375 w 2764939"/>
              <a:gd name="connsiteY93" fmla="*/ 907562 h 1573553"/>
              <a:gd name="connsiteX94" fmla="*/ 923375 w 2764939"/>
              <a:gd name="connsiteY94" fmla="*/ 876606 h 1573553"/>
              <a:gd name="connsiteX95" fmla="*/ 882893 w 2764939"/>
              <a:gd name="connsiteY95" fmla="*/ 871843 h 1573553"/>
              <a:gd name="connsiteX96" fmla="*/ 890035 w 2764939"/>
              <a:gd name="connsiteY96" fmla="*/ 893275 h 1573553"/>
              <a:gd name="connsiteX97" fmla="*/ 885275 w 2764939"/>
              <a:gd name="connsiteY97" fmla="*/ 912325 h 1573553"/>
              <a:gd name="connsiteX98" fmla="*/ 799550 w 2764939"/>
              <a:gd name="connsiteY98" fmla="*/ 859936 h 1573553"/>
              <a:gd name="connsiteX99" fmla="*/ 778118 w 2764939"/>
              <a:gd name="connsiteY99" fmla="*/ 826600 h 1573553"/>
              <a:gd name="connsiteX100" fmla="*/ 790025 w 2764939"/>
              <a:gd name="connsiteY100" fmla="*/ 786117 h 1573553"/>
              <a:gd name="connsiteX101" fmla="*/ 759068 w 2764939"/>
              <a:gd name="connsiteY101" fmla="*/ 781356 h 1573553"/>
              <a:gd name="connsiteX102" fmla="*/ 711443 w 2764939"/>
              <a:gd name="connsiteY102" fmla="*/ 795643 h 1573553"/>
              <a:gd name="connsiteX103" fmla="*/ 701918 w 2764939"/>
              <a:gd name="connsiteY103" fmla="*/ 809931 h 1573553"/>
              <a:gd name="connsiteX104" fmla="*/ 678106 w 2764939"/>
              <a:gd name="connsiteY104" fmla="*/ 826600 h 1573553"/>
              <a:gd name="connsiteX105" fmla="*/ 670962 w 2764939"/>
              <a:gd name="connsiteY105" fmla="*/ 843268 h 1573553"/>
              <a:gd name="connsiteX106" fmla="*/ 630481 w 2764939"/>
              <a:gd name="connsiteY106" fmla="*/ 876606 h 1573553"/>
              <a:gd name="connsiteX107" fmla="*/ 632860 w 2764939"/>
              <a:gd name="connsiteY107" fmla="*/ 898037 h 1573553"/>
              <a:gd name="connsiteX108" fmla="*/ 647150 w 2764939"/>
              <a:gd name="connsiteY108" fmla="*/ 917087 h 1573553"/>
              <a:gd name="connsiteX109" fmla="*/ 570950 w 2764939"/>
              <a:gd name="connsiteY109" fmla="*/ 902800 h 1573553"/>
              <a:gd name="connsiteX110" fmla="*/ 537612 w 2764939"/>
              <a:gd name="connsiteY110" fmla="*/ 907562 h 1573553"/>
              <a:gd name="connsiteX111" fmla="*/ 585235 w 2764939"/>
              <a:gd name="connsiteY111" fmla="*/ 938518 h 1573553"/>
              <a:gd name="connsiteX112" fmla="*/ 609050 w 2764939"/>
              <a:gd name="connsiteY112" fmla="*/ 950425 h 1573553"/>
              <a:gd name="connsiteX113" fmla="*/ 635243 w 2764939"/>
              <a:gd name="connsiteY113" fmla="*/ 1002812 h 1573553"/>
              <a:gd name="connsiteX114" fmla="*/ 568566 w 2764939"/>
              <a:gd name="connsiteY114" fmla="*/ 1019481 h 1573553"/>
              <a:gd name="connsiteX115" fmla="*/ 547137 w 2764939"/>
              <a:gd name="connsiteY115" fmla="*/ 1031387 h 1573553"/>
              <a:gd name="connsiteX116" fmla="*/ 523323 w 2764939"/>
              <a:gd name="connsiteY116" fmla="*/ 1002812 h 1573553"/>
              <a:gd name="connsiteX117" fmla="*/ 499510 w 2764939"/>
              <a:gd name="connsiteY117" fmla="*/ 971856 h 1573553"/>
              <a:gd name="connsiteX118" fmla="*/ 501891 w 2764939"/>
              <a:gd name="connsiteY118" fmla="*/ 933756 h 1573553"/>
              <a:gd name="connsiteX119" fmla="*/ 499510 w 2764939"/>
              <a:gd name="connsiteY119" fmla="*/ 914706 h 1573553"/>
              <a:gd name="connsiteX120" fmla="*/ 518560 w 2764939"/>
              <a:gd name="connsiteY120" fmla="*/ 881368 h 1573553"/>
              <a:gd name="connsiteX121" fmla="*/ 478080 w 2764939"/>
              <a:gd name="connsiteY121" fmla="*/ 890893 h 1573553"/>
              <a:gd name="connsiteX122" fmla="*/ 449504 w 2764939"/>
              <a:gd name="connsiteY122" fmla="*/ 952806 h 1573553"/>
              <a:gd name="connsiteX123" fmla="*/ 442360 w 2764939"/>
              <a:gd name="connsiteY123" fmla="*/ 976618 h 1573553"/>
              <a:gd name="connsiteX124" fmla="*/ 411404 w 2764939"/>
              <a:gd name="connsiteY124" fmla="*/ 993287 h 1573553"/>
              <a:gd name="connsiteX125" fmla="*/ 363779 w 2764939"/>
              <a:gd name="connsiteY125" fmla="*/ 990906 h 1573553"/>
              <a:gd name="connsiteX126" fmla="*/ 356635 w 2764939"/>
              <a:gd name="connsiteY126" fmla="*/ 1007575 h 1573553"/>
              <a:gd name="connsiteX127" fmla="*/ 356635 w 2764939"/>
              <a:gd name="connsiteY127" fmla="*/ 1055200 h 1573553"/>
              <a:gd name="connsiteX128" fmla="*/ 297104 w 2764939"/>
              <a:gd name="connsiteY128" fmla="*/ 1059962 h 1573553"/>
              <a:gd name="connsiteX129" fmla="*/ 235191 w 2764939"/>
              <a:gd name="connsiteY129" fmla="*/ 1093300 h 1573553"/>
              <a:gd name="connsiteX130" fmla="*/ 237573 w 2764939"/>
              <a:gd name="connsiteY130" fmla="*/ 1121875 h 1573553"/>
              <a:gd name="connsiteX131" fmla="*/ 185186 w 2764939"/>
              <a:gd name="connsiteY131" fmla="*/ 1109968 h 1573553"/>
              <a:gd name="connsiteX132" fmla="*/ 151848 w 2764939"/>
              <a:gd name="connsiteY132" fmla="*/ 1117112 h 1573553"/>
              <a:gd name="connsiteX133" fmla="*/ 106604 w 2764939"/>
              <a:gd name="connsiteY133" fmla="*/ 1098062 h 1573553"/>
              <a:gd name="connsiteX134" fmla="*/ 89936 w 2764939"/>
              <a:gd name="connsiteY134" fmla="*/ 1098062 h 1573553"/>
              <a:gd name="connsiteX135" fmla="*/ 6592 w 2764939"/>
              <a:gd name="connsiteY135" fmla="*/ 1121875 h 1573553"/>
              <a:gd name="connsiteX136" fmla="*/ 8974 w 2764939"/>
              <a:gd name="connsiteY136" fmla="*/ 1074250 h 1573553"/>
              <a:gd name="connsiteX137" fmla="*/ 9816 w 2764939"/>
              <a:gd name="connsiteY13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101841 w 2764939"/>
              <a:gd name="connsiteY3" fmla="*/ 1009956 h 1573553"/>
              <a:gd name="connsiteX4" fmla="*/ 158993 w 2764939"/>
              <a:gd name="connsiteY4" fmla="*/ 836124 h 1573553"/>
              <a:gd name="connsiteX5" fmla="*/ 104225 w 2764939"/>
              <a:gd name="connsiteY5" fmla="*/ 657530 h 1573553"/>
              <a:gd name="connsiteX6" fmla="*/ 166137 w 2764939"/>
              <a:gd name="connsiteY6" fmla="*/ 590855 h 1573553"/>
              <a:gd name="connsiteX7" fmla="*/ 163754 w 2764939"/>
              <a:gd name="connsiteY7" fmla="*/ 507512 h 1573553"/>
              <a:gd name="connsiteX8" fmla="*/ 89935 w 2764939"/>
              <a:gd name="connsiteY8" fmla="*/ 386068 h 1573553"/>
              <a:gd name="connsiteX9" fmla="*/ 144706 w 2764939"/>
              <a:gd name="connsiteY9" fmla="*/ 224142 h 1573553"/>
              <a:gd name="connsiteX10" fmla="*/ 328062 w 2764939"/>
              <a:gd name="connsiteY10" fmla="*/ 364636 h 1573553"/>
              <a:gd name="connsiteX11" fmla="*/ 501893 w 2764939"/>
              <a:gd name="connsiteY11" fmla="*/ 250336 h 1573553"/>
              <a:gd name="connsiteX12" fmla="*/ 516179 w 2764939"/>
              <a:gd name="connsiteY12" fmla="*/ 359875 h 1573553"/>
              <a:gd name="connsiteX13" fmla="*/ 463791 w 2764939"/>
              <a:gd name="connsiteY13" fmla="*/ 424168 h 1573553"/>
              <a:gd name="connsiteX14" fmla="*/ 566185 w 2764939"/>
              <a:gd name="connsiteY14" fmla="*/ 517037 h 1573553"/>
              <a:gd name="connsiteX15" fmla="*/ 623337 w 2764939"/>
              <a:gd name="connsiteY15" fmla="*/ 495605 h 1573553"/>
              <a:gd name="connsiteX16" fmla="*/ 701916 w 2764939"/>
              <a:gd name="connsiteY16" fmla="*/ 483700 h 1573553"/>
              <a:gd name="connsiteX17" fmla="*/ 887656 w 2764939"/>
              <a:gd name="connsiteY17" fmla="*/ 562280 h 1573553"/>
              <a:gd name="connsiteX18" fmla="*/ 963857 w 2764939"/>
              <a:gd name="connsiteY18" fmla="*/ 426549 h 1573553"/>
              <a:gd name="connsiteX19" fmla="*/ 863843 w 2764939"/>
              <a:gd name="connsiteY19" fmla="*/ 417024 h 1573553"/>
              <a:gd name="connsiteX20" fmla="*/ 851937 w 2764939"/>
              <a:gd name="connsiteY20" fmla="*/ 357491 h 1573553"/>
              <a:gd name="connsiteX21" fmla="*/ 1090060 w 2764939"/>
              <a:gd name="connsiteY21" fmla="*/ 436075 h 1573553"/>
              <a:gd name="connsiteX22" fmla="*/ 1113873 w 2764939"/>
              <a:gd name="connsiteY22" fmla="*/ 500368 h 1573553"/>
              <a:gd name="connsiteX23" fmla="*/ 1135304 w 2764939"/>
              <a:gd name="connsiteY23" fmla="*/ 512275 h 1573553"/>
              <a:gd name="connsiteX24" fmla="*/ 1132923 w 2764939"/>
              <a:gd name="connsiteY24" fmla="*/ 421787 h 1573553"/>
              <a:gd name="connsiteX25" fmla="*/ 1185312 w 2764939"/>
              <a:gd name="connsiteY25" fmla="*/ 340823 h 1573553"/>
              <a:gd name="connsiteX26" fmla="*/ 1499302 w 2764939"/>
              <a:gd name="connsiteY26" fmla="*/ 250164 h 1573553"/>
              <a:gd name="connsiteX27" fmla="*/ 1640131 w 2764939"/>
              <a:gd name="connsiteY27" fmla="*/ 188423 h 1573553"/>
              <a:gd name="connsiteX28" fmla="*/ 1794912 w 2764939"/>
              <a:gd name="connsiteY28" fmla="*/ 183660 h 1573553"/>
              <a:gd name="connsiteX29" fmla="*/ 1866350 w 2764939"/>
              <a:gd name="connsiteY29" fmla="*/ 309866 h 1573553"/>
              <a:gd name="connsiteX30" fmla="*/ 2028275 w 2764939"/>
              <a:gd name="connsiteY30" fmla="*/ 271766 h 1573553"/>
              <a:gd name="connsiteX31" fmla="*/ 1933025 w 2764939"/>
              <a:gd name="connsiteY31" fmla="*/ 359873 h 1573553"/>
              <a:gd name="connsiteX32" fmla="*/ 2047325 w 2764939"/>
              <a:gd name="connsiteY32" fmla="*/ 331298 h 1573553"/>
              <a:gd name="connsiteX33" fmla="*/ 2142574 w 2764939"/>
              <a:gd name="connsiteY33" fmla="*/ 271766 h 1573553"/>
              <a:gd name="connsiteX34" fmla="*/ 2066375 w 2764939"/>
              <a:gd name="connsiteY34" fmla="*/ 264623 h 1573553"/>
              <a:gd name="connsiteX35" fmla="*/ 2066375 w 2764939"/>
              <a:gd name="connsiteY35" fmla="*/ 202710 h 1573553"/>
              <a:gd name="connsiteX36" fmla="*/ 2116380 w 2764939"/>
              <a:gd name="connsiteY36" fmla="*/ 202710 h 1573553"/>
              <a:gd name="connsiteX37" fmla="*/ 2223536 w 2764939"/>
              <a:gd name="connsiteY37" fmla="*/ 97935 h 1573553"/>
              <a:gd name="connsiteX38" fmla="*/ 2273542 w 2764939"/>
              <a:gd name="connsiteY38" fmla="*/ 305 h 1573553"/>
              <a:gd name="connsiteX39" fmla="*/ 2237824 w 2764939"/>
              <a:gd name="connsiteY39" fmla="*/ 114604 h 1573553"/>
              <a:gd name="connsiteX40" fmla="*/ 2164006 w 2764939"/>
              <a:gd name="connsiteY40" fmla="*/ 193186 h 1573553"/>
              <a:gd name="connsiteX41" fmla="*/ 2333075 w 2764939"/>
              <a:gd name="connsiteY41" fmla="*/ 257480 h 1573553"/>
              <a:gd name="connsiteX42" fmla="*/ 2735505 w 2764939"/>
              <a:gd name="connsiteY42" fmla="*/ 205092 h 1573553"/>
              <a:gd name="connsiteX43" fmla="*/ 2698276 w 2764939"/>
              <a:gd name="connsiteY43" fmla="*/ 559163 h 1573553"/>
              <a:gd name="connsiteX44" fmla="*/ 2630731 w 2764939"/>
              <a:gd name="connsiteY44" fmla="*/ 967092 h 1573553"/>
              <a:gd name="connsiteX45" fmla="*/ 2461662 w 2764939"/>
              <a:gd name="connsiteY45" fmla="*/ 869462 h 1573553"/>
              <a:gd name="connsiteX46" fmla="*/ 2297356 w 2764939"/>
              <a:gd name="connsiteY46" fmla="*/ 926612 h 1573553"/>
              <a:gd name="connsiteX47" fmla="*/ 2275925 w 2764939"/>
              <a:gd name="connsiteY47" fmla="*/ 1062342 h 1573553"/>
              <a:gd name="connsiteX48" fmla="*/ 2042562 w 2764939"/>
              <a:gd name="connsiteY48" fmla="*/ 1148067 h 1573553"/>
              <a:gd name="connsiteX49" fmla="*/ 2021131 w 2764939"/>
              <a:gd name="connsiteY49" fmla="*/ 1238556 h 1573553"/>
              <a:gd name="connsiteX50" fmla="*/ 1954456 w 2764939"/>
              <a:gd name="connsiteY50" fmla="*/ 1309993 h 1573553"/>
              <a:gd name="connsiteX51" fmla="*/ 2013987 w 2764939"/>
              <a:gd name="connsiteY51" fmla="*/ 1350474 h 1573553"/>
              <a:gd name="connsiteX52" fmla="*/ 1921118 w 2764939"/>
              <a:gd name="connsiteY52" fmla="*/ 1450487 h 1573553"/>
              <a:gd name="connsiteX53" fmla="*/ 1899687 w 2764939"/>
              <a:gd name="connsiteY53" fmla="*/ 1533831 h 1573553"/>
              <a:gd name="connsiteX54" fmla="*/ 1808865 w 2764939"/>
              <a:gd name="connsiteY54" fmla="*/ 1573012 h 1573553"/>
              <a:gd name="connsiteX55" fmla="*/ 1728235 w 2764939"/>
              <a:gd name="connsiteY55" fmla="*/ 1557643 h 1573553"/>
              <a:gd name="connsiteX56" fmla="*/ 1702041 w 2764939"/>
              <a:gd name="connsiteY56" fmla="*/ 1571931 h 1573553"/>
              <a:gd name="connsiteX57" fmla="*/ 1647275 w 2764939"/>
              <a:gd name="connsiteY57" fmla="*/ 1543356 h 1573553"/>
              <a:gd name="connsiteX58" fmla="*/ 1606791 w 2764939"/>
              <a:gd name="connsiteY58" fmla="*/ 1507637 h 1573553"/>
              <a:gd name="connsiteX59" fmla="*/ 1563931 w 2764939"/>
              <a:gd name="connsiteY59" fmla="*/ 1479061 h 1573553"/>
              <a:gd name="connsiteX60" fmla="*/ 1592504 w 2764939"/>
              <a:gd name="connsiteY60" fmla="*/ 1455250 h 1573553"/>
              <a:gd name="connsiteX61" fmla="*/ 1580598 w 2764939"/>
              <a:gd name="connsiteY61" fmla="*/ 1438581 h 1573553"/>
              <a:gd name="connsiteX62" fmla="*/ 1518685 w 2764939"/>
              <a:gd name="connsiteY62" fmla="*/ 1426675 h 1573553"/>
              <a:gd name="connsiteX63" fmla="*/ 1499635 w 2764939"/>
              <a:gd name="connsiteY63" fmla="*/ 1402862 h 1573553"/>
              <a:gd name="connsiteX64" fmla="*/ 1461537 w 2764939"/>
              <a:gd name="connsiteY64" fmla="*/ 1379050 h 1573553"/>
              <a:gd name="connsiteX65" fmla="*/ 1456773 w 2764939"/>
              <a:gd name="connsiteY65" fmla="*/ 1390956 h 1573553"/>
              <a:gd name="connsiteX66" fmla="*/ 1471062 w 2764939"/>
              <a:gd name="connsiteY66" fmla="*/ 1429056 h 1573553"/>
              <a:gd name="connsiteX67" fmla="*/ 1440104 w 2764939"/>
              <a:gd name="connsiteY67" fmla="*/ 1443343 h 1573553"/>
              <a:gd name="connsiteX68" fmla="*/ 1413912 w 2764939"/>
              <a:gd name="connsiteY68" fmla="*/ 1457630 h 1573553"/>
              <a:gd name="connsiteX69" fmla="*/ 1397241 w 2764939"/>
              <a:gd name="connsiteY69" fmla="*/ 1450487 h 1573553"/>
              <a:gd name="connsiteX70" fmla="*/ 1351998 w 2764939"/>
              <a:gd name="connsiteY70" fmla="*/ 1388575 h 1573553"/>
              <a:gd name="connsiteX71" fmla="*/ 1306756 w 2764939"/>
              <a:gd name="connsiteY71" fmla="*/ 1355237 h 1573553"/>
              <a:gd name="connsiteX72" fmla="*/ 1328187 w 2764939"/>
              <a:gd name="connsiteY72" fmla="*/ 1338568 h 1573553"/>
              <a:gd name="connsiteX73" fmla="*/ 1349618 w 2764939"/>
              <a:gd name="connsiteY73" fmla="*/ 1298087 h 1573553"/>
              <a:gd name="connsiteX74" fmla="*/ 1335329 w 2764939"/>
              <a:gd name="connsiteY74" fmla="*/ 1286181 h 1573553"/>
              <a:gd name="connsiteX75" fmla="*/ 1297231 w 2764939"/>
              <a:gd name="connsiteY75" fmla="*/ 1288562 h 1573553"/>
              <a:gd name="connsiteX76" fmla="*/ 1221031 w 2764939"/>
              <a:gd name="connsiteY76" fmla="*/ 1245700 h 1573553"/>
              <a:gd name="connsiteX77" fmla="*/ 1178166 w 2764939"/>
              <a:gd name="connsiteY77" fmla="*/ 1226650 h 1573553"/>
              <a:gd name="connsiteX78" fmla="*/ 1168643 w 2764939"/>
              <a:gd name="connsiteY78" fmla="*/ 1226650 h 1573553"/>
              <a:gd name="connsiteX79" fmla="*/ 1156737 w 2764939"/>
              <a:gd name="connsiteY79" fmla="*/ 1162356 h 1573553"/>
              <a:gd name="connsiteX80" fmla="*/ 1168643 w 2764939"/>
              <a:gd name="connsiteY80" fmla="*/ 1098062 h 1573553"/>
              <a:gd name="connsiteX81" fmla="*/ 1137687 w 2764939"/>
              <a:gd name="connsiteY81" fmla="*/ 1064725 h 1573553"/>
              <a:gd name="connsiteX82" fmla="*/ 1085300 w 2764939"/>
              <a:gd name="connsiteY82" fmla="*/ 1040912 h 1573553"/>
              <a:gd name="connsiteX83" fmla="*/ 1111493 w 2764939"/>
              <a:gd name="connsiteY83" fmla="*/ 1017100 h 1573553"/>
              <a:gd name="connsiteX84" fmla="*/ 1156737 w 2764939"/>
              <a:gd name="connsiteY84" fmla="*/ 1021862 h 1573553"/>
              <a:gd name="connsiteX85" fmla="*/ 1151975 w 2764939"/>
              <a:gd name="connsiteY85" fmla="*/ 974237 h 1573553"/>
              <a:gd name="connsiteX86" fmla="*/ 1123400 w 2764939"/>
              <a:gd name="connsiteY86" fmla="*/ 969475 h 1573553"/>
              <a:gd name="connsiteX87" fmla="*/ 1128162 w 2764939"/>
              <a:gd name="connsiteY87" fmla="*/ 921850 h 1573553"/>
              <a:gd name="connsiteX88" fmla="*/ 1097206 w 2764939"/>
              <a:gd name="connsiteY88" fmla="*/ 907562 h 1573553"/>
              <a:gd name="connsiteX89" fmla="*/ 1099587 w 2764939"/>
              <a:gd name="connsiteY89" fmla="*/ 871843 h 1573553"/>
              <a:gd name="connsiteX90" fmla="*/ 1051962 w 2764939"/>
              <a:gd name="connsiteY90" fmla="*/ 857556 h 1573553"/>
              <a:gd name="connsiteX91" fmla="*/ 1032912 w 2764939"/>
              <a:gd name="connsiteY91" fmla="*/ 878987 h 1573553"/>
              <a:gd name="connsiteX92" fmla="*/ 1004335 w 2764939"/>
              <a:gd name="connsiteY92" fmla="*/ 881368 h 1573553"/>
              <a:gd name="connsiteX93" fmla="*/ 954331 w 2764939"/>
              <a:gd name="connsiteY93" fmla="*/ 886131 h 1573553"/>
              <a:gd name="connsiteX94" fmla="*/ 923375 w 2764939"/>
              <a:gd name="connsiteY94" fmla="*/ 907562 h 1573553"/>
              <a:gd name="connsiteX95" fmla="*/ 923375 w 2764939"/>
              <a:gd name="connsiteY95" fmla="*/ 876606 h 1573553"/>
              <a:gd name="connsiteX96" fmla="*/ 882893 w 2764939"/>
              <a:gd name="connsiteY96" fmla="*/ 871843 h 1573553"/>
              <a:gd name="connsiteX97" fmla="*/ 890035 w 2764939"/>
              <a:gd name="connsiteY97" fmla="*/ 893275 h 1573553"/>
              <a:gd name="connsiteX98" fmla="*/ 885275 w 2764939"/>
              <a:gd name="connsiteY98" fmla="*/ 912325 h 1573553"/>
              <a:gd name="connsiteX99" fmla="*/ 799550 w 2764939"/>
              <a:gd name="connsiteY99" fmla="*/ 859936 h 1573553"/>
              <a:gd name="connsiteX100" fmla="*/ 778118 w 2764939"/>
              <a:gd name="connsiteY100" fmla="*/ 826600 h 1573553"/>
              <a:gd name="connsiteX101" fmla="*/ 790025 w 2764939"/>
              <a:gd name="connsiteY101" fmla="*/ 786117 h 1573553"/>
              <a:gd name="connsiteX102" fmla="*/ 759068 w 2764939"/>
              <a:gd name="connsiteY102" fmla="*/ 781356 h 1573553"/>
              <a:gd name="connsiteX103" fmla="*/ 711443 w 2764939"/>
              <a:gd name="connsiteY103" fmla="*/ 795643 h 1573553"/>
              <a:gd name="connsiteX104" fmla="*/ 701918 w 2764939"/>
              <a:gd name="connsiteY104" fmla="*/ 809931 h 1573553"/>
              <a:gd name="connsiteX105" fmla="*/ 678106 w 2764939"/>
              <a:gd name="connsiteY105" fmla="*/ 826600 h 1573553"/>
              <a:gd name="connsiteX106" fmla="*/ 670962 w 2764939"/>
              <a:gd name="connsiteY106" fmla="*/ 843268 h 1573553"/>
              <a:gd name="connsiteX107" fmla="*/ 630481 w 2764939"/>
              <a:gd name="connsiteY107" fmla="*/ 876606 h 1573553"/>
              <a:gd name="connsiteX108" fmla="*/ 632860 w 2764939"/>
              <a:gd name="connsiteY108" fmla="*/ 898037 h 1573553"/>
              <a:gd name="connsiteX109" fmla="*/ 647150 w 2764939"/>
              <a:gd name="connsiteY109" fmla="*/ 917087 h 1573553"/>
              <a:gd name="connsiteX110" fmla="*/ 570950 w 2764939"/>
              <a:gd name="connsiteY110" fmla="*/ 902800 h 1573553"/>
              <a:gd name="connsiteX111" fmla="*/ 537612 w 2764939"/>
              <a:gd name="connsiteY111" fmla="*/ 907562 h 1573553"/>
              <a:gd name="connsiteX112" fmla="*/ 585235 w 2764939"/>
              <a:gd name="connsiteY112" fmla="*/ 938518 h 1573553"/>
              <a:gd name="connsiteX113" fmla="*/ 609050 w 2764939"/>
              <a:gd name="connsiteY113" fmla="*/ 950425 h 1573553"/>
              <a:gd name="connsiteX114" fmla="*/ 635243 w 2764939"/>
              <a:gd name="connsiteY114" fmla="*/ 1002812 h 1573553"/>
              <a:gd name="connsiteX115" fmla="*/ 568566 w 2764939"/>
              <a:gd name="connsiteY115" fmla="*/ 1019481 h 1573553"/>
              <a:gd name="connsiteX116" fmla="*/ 547137 w 2764939"/>
              <a:gd name="connsiteY116" fmla="*/ 1031387 h 1573553"/>
              <a:gd name="connsiteX117" fmla="*/ 523323 w 2764939"/>
              <a:gd name="connsiteY117" fmla="*/ 1002812 h 1573553"/>
              <a:gd name="connsiteX118" fmla="*/ 499510 w 2764939"/>
              <a:gd name="connsiteY118" fmla="*/ 971856 h 1573553"/>
              <a:gd name="connsiteX119" fmla="*/ 501891 w 2764939"/>
              <a:gd name="connsiteY119" fmla="*/ 933756 h 1573553"/>
              <a:gd name="connsiteX120" fmla="*/ 499510 w 2764939"/>
              <a:gd name="connsiteY120" fmla="*/ 914706 h 1573553"/>
              <a:gd name="connsiteX121" fmla="*/ 518560 w 2764939"/>
              <a:gd name="connsiteY121" fmla="*/ 881368 h 1573553"/>
              <a:gd name="connsiteX122" fmla="*/ 478080 w 2764939"/>
              <a:gd name="connsiteY122" fmla="*/ 890893 h 1573553"/>
              <a:gd name="connsiteX123" fmla="*/ 449504 w 2764939"/>
              <a:gd name="connsiteY123" fmla="*/ 952806 h 1573553"/>
              <a:gd name="connsiteX124" fmla="*/ 442360 w 2764939"/>
              <a:gd name="connsiteY124" fmla="*/ 976618 h 1573553"/>
              <a:gd name="connsiteX125" fmla="*/ 411404 w 2764939"/>
              <a:gd name="connsiteY125" fmla="*/ 993287 h 1573553"/>
              <a:gd name="connsiteX126" fmla="*/ 363779 w 2764939"/>
              <a:gd name="connsiteY126" fmla="*/ 990906 h 1573553"/>
              <a:gd name="connsiteX127" fmla="*/ 356635 w 2764939"/>
              <a:gd name="connsiteY127" fmla="*/ 1007575 h 1573553"/>
              <a:gd name="connsiteX128" fmla="*/ 356635 w 2764939"/>
              <a:gd name="connsiteY128" fmla="*/ 1055200 h 1573553"/>
              <a:gd name="connsiteX129" fmla="*/ 297104 w 2764939"/>
              <a:gd name="connsiteY129" fmla="*/ 1059962 h 1573553"/>
              <a:gd name="connsiteX130" fmla="*/ 235191 w 2764939"/>
              <a:gd name="connsiteY130" fmla="*/ 1093300 h 1573553"/>
              <a:gd name="connsiteX131" fmla="*/ 237573 w 2764939"/>
              <a:gd name="connsiteY131" fmla="*/ 1121875 h 1573553"/>
              <a:gd name="connsiteX132" fmla="*/ 185186 w 2764939"/>
              <a:gd name="connsiteY132" fmla="*/ 1109968 h 1573553"/>
              <a:gd name="connsiteX133" fmla="*/ 151848 w 2764939"/>
              <a:gd name="connsiteY133" fmla="*/ 1117112 h 1573553"/>
              <a:gd name="connsiteX134" fmla="*/ 106604 w 2764939"/>
              <a:gd name="connsiteY134" fmla="*/ 1098062 h 1573553"/>
              <a:gd name="connsiteX135" fmla="*/ 89936 w 2764939"/>
              <a:gd name="connsiteY135" fmla="*/ 1098062 h 1573553"/>
              <a:gd name="connsiteX136" fmla="*/ 6592 w 2764939"/>
              <a:gd name="connsiteY136" fmla="*/ 1121875 h 1573553"/>
              <a:gd name="connsiteX137" fmla="*/ 8974 w 2764939"/>
              <a:gd name="connsiteY137" fmla="*/ 1074250 h 1573553"/>
              <a:gd name="connsiteX138" fmla="*/ 9816 w 2764939"/>
              <a:gd name="connsiteY13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158993 w 2764939"/>
              <a:gd name="connsiteY5" fmla="*/ 836124 h 1573553"/>
              <a:gd name="connsiteX6" fmla="*/ 104225 w 2764939"/>
              <a:gd name="connsiteY6" fmla="*/ 657530 h 1573553"/>
              <a:gd name="connsiteX7" fmla="*/ 166137 w 2764939"/>
              <a:gd name="connsiteY7" fmla="*/ 590855 h 1573553"/>
              <a:gd name="connsiteX8" fmla="*/ 163754 w 2764939"/>
              <a:gd name="connsiteY8" fmla="*/ 507512 h 1573553"/>
              <a:gd name="connsiteX9" fmla="*/ 89935 w 2764939"/>
              <a:gd name="connsiteY9" fmla="*/ 386068 h 1573553"/>
              <a:gd name="connsiteX10" fmla="*/ 144706 w 2764939"/>
              <a:gd name="connsiteY10" fmla="*/ 224142 h 1573553"/>
              <a:gd name="connsiteX11" fmla="*/ 328062 w 2764939"/>
              <a:gd name="connsiteY11" fmla="*/ 364636 h 1573553"/>
              <a:gd name="connsiteX12" fmla="*/ 501893 w 2764939"/>
              <a:gd name="connsiteY12" fmla="*/ 250336 h 1573553"/>
              <a:gd name="connsiteX13" fmla="*/ 516179 w 2764939"/>
              <a:gd name="connsiteY13" fmla="*/ 359875 h 1573553"/>
              <a:gd name="connsiteX14" fmla="*/ 463791 w 2764939"/>
              <a:gd name="connsiteY14" fmla="*/ 424168 h 1573553"/>
              <a:gd name="connsiteX15" fmla="*/ 566185 w 2764939"/>
              <a:gd name="connsiteY15" fmla="*/ 517037 h 1573553"/>
              <a:gd name="connsiteX16" fmla="*/ 623337 w 2764939"/>
              <a:gd name="connsiteY16" fmla="*/ 495605 h 1573553"/>
              <a:gd name="connsiteX17" fmla="*/ 701916 w 2764939"/>
              <a:gd name="connsiteY17" fmla="*/ 483700 h 1573553"/>
              <a:gd name="connsiteX18" fmla="*/ 887656 w 2764939"/>
              <a:gd name="connsiteY18" fmla="*/ 562280 h 1573553"/>
              <a:gd name="connsiteX19" fmla="*/ 963857 w 2764939"/>
              <a:gd name="connsiteY19" fmla="*/ 426549 h 1573553"/>
              <a:gd name="connsiteX20" fmla="*/ 863843 w 2764939"/>
              <a:gd name="connsiteY20" fmla="*/ 417024 h 1573553"/>
              <a:gd name="connsiteX21" fmla="*/ 851937 w 2764939"/>
              <a:gd name="connsiteY21" fmla="*/ 357491 h 1573553"/>
              <a:gd name="connsiteX22" fmla="*/ 1090060 w 2764939"/>
              <a:gd name="connsiteY22" fmla="*/ 436075 h 1573553"/>
              <a:gd name="connsiteX23" fmla="*/ 1113873 w 2764939"/>
              <a:gd name="connsiteY23" fmla="*/ 500368 h 1573553"/>
              <a:gd name="connsiteX24" fmla="*/ 1135304 w 2764939"/>
              <a:gd name="connsiteY24" fmla="*/ 512275 h 1573553"/>
              <a:gd name="connsiteX25" fmla="*/ 1132923 w 2764939"/>
              <a:gd name="connsiteY25" fmla="*/ 421787 h 1573553"/>
              <a:gd name="connsiteX26" fmla="*/ 1185312 w 2764939"/>
              <a:gd name="connsiteY26" fmla="*/ 340823 h 1573553"/>
              <a:gd name="connsiteX27" fmla="*/ 1499302 w 2764939"/>
              <a:gd name="connsiteY27" fmla="*/ 250164 h 1573553"/>
              <a:gd name="connsiteX28" fmla="*/ 1640131 w 2764939"/>
              <a:gd name="connsiteY28" fmla="*/ 188423 h 1573553"/>
              <a:gd name="connsiteX29" fmla="*/ 1794912 w 2764939"/>
              <a:gd name="connsiteY29" fmla="*/ 183660 h 1573553"/>
              <a:gd name="connsiteX30" fmla="*/ 1866350 w 2764939"/>
              <a:gd name="connsiteY30" fmla="*/ 309866 h 1573553"/>
              <a:gd name="connsiteX31" fmla="*/ 2028275 w 2764939"/>
              <a:gd name="connsiteY31" fmla="*/ 271766 h 1573553"/>
              <a:gd name="connsiteX32" fmla="*/ 1933025 w 2764939"/>
              <a:gd name="connsiteY32" fmla="*/ 359873 h 1573553"/>
              <a:gd name="connsiteX33" fmla="*/ 2047325 w 2764939"/>
              <a:gd name="connsiteY33" fmla="*/ 331298 h 1573553"/>
              <a:gd name="connsiteX34" fmla="*/ 2142574 w 2764939"/>
              <a:gd name="connsiteY34" fmla="*/ 271766 h 1573553"/>
              <a:gd name="connsiteX35" fmla="*/ 2066375 w 2764939"/>
              <a:gd name="connsiteY35" fmla="*/ 264623 h 1573553"/>
              <a:gd name="connsiteX36" fmla="*/ 2066375 w 2764939"/>
              <a:gd name="connsiteY36" fmla="*/ 202710 h 1573553"/>
              <a:gd name="connsiteX37" fmla="*/ 2116380 w 2764939"/>
              <a:gd name="connsiteY37" fmla="*/ 202710 h 1573553"/>
              <a:gd name="connsiteX38" fmla="*/ 2223536 w 2764939"/>
              <a:gd name="connsiteY38" fmla="*/ 97935 h 1573553"/>
              <a:gd name="connsiteX39" fmla="*/ 2273542 w 2764939"/>
              <a:gd name="connsiteY39" fmla="*/ 305 h 1573553"/>
              <a:gd name="connsiteX40" fmla="*/ 2237824 w 2764939"/>
              <a:gd name="connsiteY40" fmla="*/ 114604 h 1573553"/>
              <a:gd name="connsiteX41" fmla="*/ 2164006 w 2764939"/>
              <a:gd name="connsiteY41" fmla="*/ 193186 h 1573553"/>
              <a:gd name="connsiteX42" fmla="*/ 2333075 w 2764939"/>
              <a:gd name="connsiteY42" fmla="*/ 257480 h 1573553"/>
              <a:gd name="connsiteX43" fmla="*/ 2735505 w 2764939"/>
              <a:gd name="connsiteY43" fmla="*/ 205092 h 1573553"/>
              <a:gd name="connsiteX44" fmla="*/ 2698276 w 2764939"/>
              <a:gd name="connsiteY44" fmla="*/ 559163 h 1573553"/>
              <a:gd name="connsiteX45" fmla="*/ 2630731 w 2764939"/>
              <a:gd name="connsiteY45" fmla="*/ 967092 h 1573553"/>
              <a:gd name="connsiteX46" fmla="*/ 2461662 w 2764939"/>
              <a:gd name="connsiteY46" fmla="*/ 869462 h 1573553"/>
              <a:gd name="connsiteX47" fmla="*/ 2297356 w 2764939"/>
              <a:gd name="connsiteY47" fmla="*/ 926612 h 1573553"/>
              <a:gd name="connsiteX48" fmla="*/ 2275925 w 2764939"/>
              <a:gd name="connsiteY48" fmla="*/ 1062342 h 1573553"/>
              <a:gd name="connsiteX49" fmla="*/ 2042562 w 2764939"/>
              <a:gd name="connsiteY49" fmla="*/ 1148067 h 1573553"/>
              <a:gd name="connsiteX50" fmla="*/ 2021131 w 2764939"/>
              <a:gd name="connsiteY50" fmla="*/ 1238556 h 1573553"/>
              <a:gd name="connsiteX51" fmla="*/ 1954456 w 2764939"/>
              <a:gd name="connsiteY51" fmla="*/ 1309993 h 1573553"/>
              <a:gd name="connsiteX52" fmla="*/ 2013987 w 2764939"/>
              <a:gd name="connsiteY52" fmla="*/ 1350474 h 1573553"/>
              <a:gd name="connsiteX53" fmla="*/ 1921118 w 2764939"/>
              <a:gd name="connsiteY53" fmla="*/ 1450487 h 1573553"/>
              <a:gd name="connsiteX54" fmla="*/ 1899687 w 2764939"/>
              <a:gd name="connsiteY54" fmla="*/ 1533831 h 1573553"/>
              <a:gd name="connsiteX55" fmla="*/ 1808865 w 2764939"/>
              <a:gd name="connsiteY55" fmla="*/ 1573012 h 1573553"/>
              <a:gd name="connsiteX56" fmla="*/ 1728235 w 2764939"/>
              <a:gd name="connsiteY56" fmla="*/ 1557643 h 1573553"/>
              <a:gd name="connsiteX57" fmla="*/ 1702041 w 2764939"/>
              <a:gd name="connsiteY57" fmla="*/ 1571931 h 1573553"/>
              <a:gd name="connsiteX58" fmla="*/ 1647275 w 2764939"/>
              <a:gd name="connsiteY58" fmla="*/ 1543356 h 1573553"/>
              <a:gd name="connsiteX59" fmla="*/ 1606791 w 2764939"/>
              <a:gd name="connsiteY59" fmla="*/ 1507637 h 1573553"/>
              <a:gd name="connsiteX60" fmla="*/ 1563931 w 2764939"/>
              <a:gd name="connsiteY60" fmla="*/ 1479061 h 1573553"/>
              <a:gd name="connsiteX61" fmla="*/ 1592504 w 2764939"/>
              <a:gd name="connsiteY61" fmla="*/ 1455250 h 1573553"/>
              <a:gd name="connsiteX62" fmla="*/ 1580598 w 2764939"/>
              <a:gd name="connsiteY62" fmla="*/ 1438581 h 1573553"/>
              <a:gd name="connsiteX63" fmla="*/ 1518685 w 2764939"/>
              <a:gd name="connsiteY63" fmla="*/ 1426675 h 1573553"/>
              <a:gd name="connsiteX64" fmla="*/ 1499635 w 2764939"/>
              <a:gd name="connsiteY64" fmla="*/ 1402862 h 1573553"/>
              <a:gd name="connsiteX65" fmla="*/ 1461537 w 2764939"/>
              <a:gd name="connsiteY65" fmla="*/ 1379050 h 1573553"/>
              <a:gd name="connsiteX66" fmla="*/ 1456773 w 2764939"/>
              <a:gd name="connsiteY66" fmla="*/ 1390956 h 1573553"/>
              <a:gd name="connsiteX67" fmla="*/ 1471062 w 2764939"/>
              <a:gd name="connsiteY67" fmla="*/ 1429056 h 1573553"/>
              <a:gd name="connsiteX68" fmla="*/ 1440104 w 2764939"/>
              <a:gd name="connsiteY68" fmla="*/ 1443343 h 1573553"/>
              <a:gd name="connsiteX69" fmla="*/ 1413912 w 2764939"/>
              <a:gd name="connsiteY69" fmla="*/ 1457630 h 1573553"/>
              <a:gd name="connsiteX70" fmla="*/ 1397241 w 2764939"/>
              <a:gd name="connsiteY70" fmla="*/ 1450487 h 1573553"/>
              <a:gd name="connsiteX71" fmla="*/ 1351998 w 2764939"/>
              <a:gd name="connsiteY71" fmla="*/ 1388575 h 1573553"/>
              <a:gd name="connsiteX72" fmla="*/ 1306756 w 2764939"/>
              <a:gd name="connsiteY72" fmla="*/ 1355237 h 1573553"/>
              <a:gd name="connsiteX73" fmla="*/ 1328187 w 2764939"/>
              <a:gd name="connsiteY73" fmla="*/ 1338568 h 1573553"/>
              <a:gd name="connsiteX74" fmla="*/ 1349618 w 2764939"/>
              <a:gd name="connsiteY74" fmla="*/ 1298087 h 1573553"/>
              <a:gd name="connsiteX75" fmla="*/ 1335329 w 2764939"/>
              <a:gd name="connsiteY75" fmla="*/ 1286181 h 1573553"/>
              <a:gd name="connsiteX76" fmla="*/ 1297231 w 2764939"/>
              <a:gd name="connsiteY76" fmla="*/ 1288562 h 1573553"/>
              <a:gd name="connsiteX77" fmla="*/ 1221031 w 2764939"/>
              <a:gd name="connsiteY77" fmla="*/ 1245700 h 1573553"/>
              <a:gd name="connsiteX78" fmla="*/ 1178166 w 2764939"/>
              <a:gd name="connsiteY78" fmla="*/ 1226650 h 1573553"/>
              <a:gd name="connsiteX79" fmla="*/ 1168643 w 2764939"/>
              <a:gd name="connsiteY79" fmla="*/ 1226650 h 1573553"/>
              <a:gd name="connsiteX80" fmla="*/ 1156737 w 2764939"/>
              <a:gd name="connsiteY80" fmla="*/ 1162356 h 1573553"/>
              <a:gd name="connsiteX81" fmla="*/ 1168643 w 2764939"/>
              <a:gd name="connsiteY81" fmla="*/ 1098062 h 1573553"/>
              <a:gd name="connsiteX82" fmla="*/ 1137687 w 2764939"/>
              <a:gd name="connsiteY82" fmla="*/ 1064725 h 1573553"/>
              <a:gd name="connsiteX83" fmla="*/ 1085300 w 2764939"/>
              <a:gd name="connsiteY83" fmla="*/ 1040912 h 1573553"/>
              <a:gd name="connsiteX84" fmla="*/ 1111493 w 2764939"/>
              <a:gd name="connsiteY84" fmla="*/ 1017100 h 1573553"/>
              <a:gd name="connsiteX85" fmla="*/ 1156737 w 2764939"/>
              <a:gd name="connsiteY85" fmla="*/ 1021862 h 1573553"/>
              <a:gd name="connsiteX86" fmla="*/ 1151975 w 2764939"/>
              <a:gd name="connsiteY86" fmla="*/ 974237 h 1573553"/>
              <a:gd name="connsiteX87" fmla="*/ 1123400 w 2764939"/>
              <a:gd name="connsiteY87" fmla="*/ 969475 h 1573553"/>
              <a:gd name="connsiteX88" fmla="*/ 1128162 w 2764939"/>
              <a:gd name="connsiteY88" fmla="*/ 921850 h 1573553"/>
              <a:gd name="connsiteX89" fmla="*/ 1097206 w 2764939"/>
              <a:gd name="connsiteY89" fmla="*/ 907562 h 1573553"/>
              <a:gd name="connsiteX90" fmla="*/ 1099587 w 2764939"/>
              <a:gd name="connsiteY90" fmla="*/ 871843 h 1573553"/>
              <a:gd name="connsiteX91" fmla="*/ 1051962 w 2764939"/>
              <a:gd name="connsiteY91" fmla="*/ 857556 h 1573553"/>
              <a:gd name="connsiteX92" fmla="*/ 1032912 w 2764939"/>
              <a:gd name="connsiteY92" fmla="*/ 878987 h 1573553"/>
              <a:gd name="connsiteX93" fmla="*/ 1004335 w 2764939"/>
              <a:gd name="connsiteY93" fmla="*/ 881368 h 1573553"/>
              <a:gd name="connsiteX94" fmla="*/ 954331 w 2764939"/>
              <a:gd name="connsiteY94" fmla="*/ 886131 h 1573553"/>
              <a:gd name="connsiteX95" fmla="*/ 923375 w 2764939"/>
              <a:gd name="connsiteY95" fmla="*/ 907562 h 1573553"/>
              <a:gd name="connsiteX96" fmla="*/ 923375 w 2764939"/>
              <a:gd name="connsiteY96" fmla="*/ 876606 h 1573553"/>
              <a:gd name="connsiteX97" fmla="*/ 882893 w 2764939"/>
              <a:gd name="connsiteY97" fmla="*/ 871843 h 1573553"/>
              <a:gd name="connsiteX98" fmla="*/ 890035 w 2764939"/>
              <a:gd name="connsiteY98" fmla="*/ 893275 h 1573553"/>
              <a:gd name="connsiteX99" fmla="*/ 885275 w 2764939"/>
              <a:gd name="connsiteY99" fmla="*/ 912325 h 1573553"/>
              <a:gd name="connsiteX100" fmla="*/ 799550 w 2764939"/>
              <a:gd name="connsiteY100" fmla="*/ 859936 h 1573553"/>
              <a:gd name="connsiteX101" fmla="*/ 778118 w 2764939"/>
              <a:gd name="connsiteY101" fmla="*/ 826600 h 1573553"/>
              <a:gd name="connsiteX102" fmla="*/ 790025 w 2764939"/>
              <a:gd name="connsiteY102" fmla="*/ 786117 h 1573553"/>
              <a:gd name="connsiteX103" fmla="*/ 759068 w 2764939"/>
              <a:gd name="connsiteY103" fmla="*/ 781356 h 1573553"/>
              <a:gd name="connsiteX104" fmla="*/ 711443 w 2764939"/>
              <a:gd name="connsiteY104" fmla="*/ 795643 h 1573553"/>
              <a:gd name="connsiteX105" fmla="*/ 701918 w 2764939"/>
              <a:gd name="connsiteY105" fmla="*/ 809931 h 1573553"/>
              <a:gd name="connsiteX106" fmla="*/ 678106 w 2764939"/>
              <a:gd name="connsiteY106" fmla="*/ 826600 h 1573553"/>
              <a:gd name="connsiteX107" fmla="*/ 670962 w 2764939"/>
              <a:gd name="connsiteY107" fmla="*/ 843268 h 1573553"/>
              <a:gd name="connsiteX108" fmla="*/ 630481 w 2764939"/>
              <a:gd name="connsiteY108" fmla="*/ 876606 h 1573553"/>
              <a:gd name="connsiteX109" fmla="*/ 632860 w 2764939"/>
              <a:gd name="connsiteY109" fmla="*/ 898037 h 1573553"/>
              <a:gd name="connsiteX110" fmla="*/ 647150 w 2764939"/>
              <a:gd name="connsiteY110" fmla="*/ 917087 h 1573553"/>
              <a:gd name="connsiteX111" fmla="*/ 570950 w 2764939"/>
              <a:gd name="connsiteY111" fmla="*/ 902800 h 1573553"/>
              <a:gd name="connsiteX112" fmla="*/ 537612 w 2764939"/>
              <a:gd name="connsiteY112" fmla="*/ 907562 h 1573553"/>
              <a:gd name="connsiteX113" fmla="*/ 585235 w 2764939"/>
              <a:gd name="connsiteY113" fmla="*/ 938518 h 1573553"/>
              <a:gd name="connsiteX114" fmla="*/ 609050 w 2764939"/>
              <a:gd name="connsiteY114" fmla="*/ 950425 h 1573553"/>
              <a:gd name="connsiteX115" fmla="*/ 635243 w 2764939"/>
              <a:gd name="connsiteY115" fmla="*/ 1002812 h 1573553"/>
              <a:gd name="connsiteX116" fmla="*/ 568566 w 2764939"/>
              <a:gd name="connsiteY116" fmla="*/ 1019481 h 1573553"/>
              <a:gd name="connsiteX117" fmla="*/ 547137 w 2764939"/>
              <a:gd name="connsiteY117" fmla="*/ 1031387 h 1573553"/>
              <a:gd name="connsiteX118" fmla="*/ 523323 w 2764939"/>
              <a:gd name="connsiteY118" fmla="*/ 1002812 h 1573553"/>
              <a:gd name="connsiteX119" fmla="*/ 499510 w 2764939"/>
              <a:gd name="connsiteY119" fmla="*/ 971856 h 1573553"/>
              <a:gd name="connsiteX120" fmla="*/ 501891 w 2764939"/>
              <a:gd name="connsiteY120" fmla="*/ 933756 h 1573553"/>
              <a:gd name="connsiteX121" fmla="*/ 499510 w 2764939"/>
              <a:gd name="connsiteY121" fmla="*/ 914706 h 1573553"/>
              <a:gd name="connsiteX122" fmla="*/ 518560 w 2764939"/>
              <a:gd name="connsiteY122" fmla="*/ 881368 h 1573553"/>
              <a:gd name="connsiteX123" fmla="*/ 478080 w 2764939"/>
              <a:gd name="connsiteY123" fmla="*/ 890893 h 1573553"/>
              <a:gd name="connsiteX124" fmla="*/ 449504 w 2764939"/>
              <a:gd name="connsiteY124" fmla="*/ 952806 h 1573553"/>
              <a:gd name="connsiteX125" fmla="*/ 442360 w 2764939"/>
              <a:gd name="connsiteY125" fmla="*/ 976618 h 1573553"/>
              <a:gd name="connsiteX126" fmla="*/ 411404 w 2764939"/>
              <a:gd name="connsiteY126" fmla="*/ 993287 h 1573553"/>
              <a:gd name="connsiteX127" fmla="*/ 363779 w 2764939"/>
              <a:gd name="connsiteY127" fmla="*/ 990906 h 1573553"/>
              <a:gd name="connsiteX128" fmla="*/ 356635 w 2764939"/>
              <a:gd name="connsiteY128" fmla="*/ 1007575 h 1573553"/>
              <a:gd name="connsiteX129" fmla="*/ 356635 w 2764939"/>
              <a:gd name="connsiteY129" fmla="*/ 1055200 h 1573553"/>
              <a:gd name="connsiteX130" fmla="*/ 297104 w 2764939"/>
              <a:gd name="connsiteY130" fmla="*/ 1059962 h 1573553"/>
              <a:gd name="connsiteX131" fmla="*/ 235191 w 2764939"/>
              <a:gd name="connsiteY131" fmla="*/ 1093300 h 1573553"/>
              <a:gd name="connsiteX132" fmla="*/ 237573 w 2764939"/>
              <a:gd name="connsiteY132" fmla="*/ 1121875 h 1573553"/>
              <a:gd name="connsiteX133" fmla="*/ 185186 w 2764939"/>
              <a:gd name="connsiteY133" fmla="*/ 1109968 h 1573553"/>
              <a:gd name="connsiteX134" fmla="*/ 151848 w 2764939"/>
              <a:gd name="connsiteY134" fmla="*/ 1117112 h 1573553"/>
              <a:gd name="connsiteX135" fmla="*/ 106604 w 2764939"/>
              <a:gd name="connsiteY135" fmla="*/ 1098062 h 1573553"/>
              <a:gd name="connsiteX136" fmla="*/ 89936 w 2764939"/>
              <a:gd name="connsiteY136" fmla="*/ 1098062 h 1573553"/>
              <a:gd name="connsiteX137" fmla="*/ 6592 w 2764939"/>
              <a:gd name="connsiteY137" fmla="*/ 1121875 h 1573553"/>
              <a:gd name="connsiteX138" fmla="*/ 8974 w 2764939"/>
              <a:gd name="connsiteY138" fmla="*/ 1074250 h 1573553"/>
              <a:gd name="connsiteX139" fmla="*/ 9816 w 2764939"/>
              <a:gd name="connsiteY13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106604 w 2764939"/>
              <a:gd name="connsiteY5" fmla="*/ 907562 h 1573553"/>
              <a:gd name="connsiteX6" fmla="*/ 158993 w 2764939"/>
              <a:gd name="connsiteY6" fmla="*/ 836124 h 1573553"/>
              <a:gd name="connsiteX7" fmla="*/ 104225 w 2764939"/>
              <a:gd name="connsiteY7" fmla="*/ 657530 h 1573553"/>
              <a:gd name="connsiteX8" fmla="*/ 166137 w 2764939"/>
              <a:gd name="connsiteY8" fmla="*/ 590855 h 1573553"/>
              <a:gd name="connsiteX9" fmla="*/ 163754 w 2764939"/>
              <a:gd name="connsiteY9" fmla="*/ 507512 h 1573553"/>
              <a:gd name="connsiteX10" fmla="*/ 89935 w 2764939"/>
              <a:gd name="connsiteY10" fmla="*/ 386068 h 1573553"/>
              <a:gd name="connsiteX11" fmla="*/ 144706 w 2764939"/>
              <a:gd name="connsiteY11" fmla="*/ 224142 h 1573553"/>
              <a:gd name="connsiteX12" fmla="*/ 328062 w 2764939"/>
              <a:gd name="connsiteY12" fmla="*/ 364636 h 1573553"/>
              <a:gd name="connsiteX13" fmla="*/ 501893 w 2764939"/>
              <a:gd name="connsiteY13" fmla="*/ 250336 h 1573553"/>
              <a:gd name="connsiteX14" fmla="*/ 516179 w 2764939"/>
              <a:gd name="connsiteY14" fmla="*/ 359875 h 1573553"/>
              <a:gd name="connsiteX15" fmla="*/ 463791 w 2764939"/>
              <a:gd name="connsiteY15" fmla="*/ 424168 h 1573553"/>
              <a:gd name="connsiteX16" fmla="*/ 566185 w 2764939"/>
              <a:gd name="connsiteY16" fmla="*/ 517037 h 1573553"/>
              <a:gd name="connsiteX17" fmla="*/ 623337 w 2764939"/>
              <a:gd name="connsiteY17" fmla="*/ 495605 h 1573553"/>
              <a:gd name="connsiteX18" fmla="*/ 701916 w 2764939"/>
              <a:gd name="connsiteY18" fmla="*/ 483700 h 1573553"/>
              <a:gd name="connsiteX19" fmla="*/ 887656 w 2764939"/>
              <a:gd name="connsiteY19" fmla="*/ 562280 h 1573553"/>
              <a:gd name="connsiteX20" fmla="*/ 963857 w 2764939"/>
              <a:gd name="connsiteY20" fmla="*/ 426549 h 1573553"/>
              <a:gd name="connsiteX21" fmla="*/ 863843 w 2764939"/>
              <a:gd name="connsiteY21" fmla="*/ 417024 h 1573553"/>
              <a:gd name="connsiteX22" fmla="*/ 851937 w 2764939"/>
              <a:gd name="connsiteY22" fmla="*/ 357491 h 1573553"/>
              <a:gd name="connsiteX23" fmla="*/ 1090060 w 2764939"/>
              <a:gd name="connsiteY23" fmla="*/ 436075 h 1573553"/>
              <a:gd name="connsiteX24" fmla="*/ 1113873 w 2764939"/>
              <a:gd name="connsiteY24" fmla="*/ 500368 h 1573553"/>
              <a:gd name="connsiteX25" fmla="*/ 1135304 w 2764939"/>
              <a:gd name="connsiteY25" fmla="*/ 512275 h 1573553"/>
              <a:gd name="connsiteX26" fmla="*/ 1132923 w 2764939"/>
              <a:gd name="connsiteY26" fmla="*/ 421787 h 1573553"/>
              <a:gd name="connsiteX27" fmla="*/ 1185312 w 2764939"/>
              <a:gd name="connsiteY27" fmla="*/ 340823 h 1573553"/>
              <a:gd name="connsiteX28" fmla="*/ 1499302 w 2764939"/>
              <a:gd name="connsiteY28" fmla="*/ 250164 h 1573553"/>
              <a:gd name="connsiteX29" fmla="*/ 1640131 w 2764939"/>
              <a:gd name="connsiteY29" fmla="*/ 188423 h 1573553"/>
              <a:gd name="connsiteX30" fmla="*/ 1794912 w 2764939"/>
              <a:gd name="connsiteY30" fmla="*/ 183660 h 1573553"/>
              <a:gd name="connsiteX31" fmla="*/ 1866350 w 2764939"/>
              <a:gd name="connsiteY31" fmla="*/ 309866 h 1573553"/>
              <a:gd name="connsiteX32" fmla="*/ 2028275 w 2764939"/>
              <a:gd name="connsiteY32" fmla="*/ 271766 h 1573553"/>
              <a:gd name="connsiteX33" fmla="*/ 1933025 w 2764939"/>
              <a:gd name="connsiteY33" fmla="*/ 359873 h 1573553"/>
              <a:gd name="connsiteX34" fmla="*/ 2047325 w 2764939"/>
              <a:gd name="connsiteY34" fmla="*/ 331298 h 1573553"/>
              <a:gd name="connsiteX35" fmla="*/ 2142574 w 2764939"/>
              <a:gd name="connsiteY35" fmla="*/ 271766 h 1573553"/>
              <a:gd name="connsiteX36" fmla="*/ 2066375 w 2764939"/>
              <a:gd name="connsiteY36" fmla="*/ 264623 h 1573553"/>
              <a:gd name="connsiteX37" fmla="*/ 2066375 w 2764939"/>
              <a:gd name="connsiteY37" fmla="*/ 202710 h 1573553"/>
              <a:gd name="connsiteX38" fmla="*/ 2116380 w 2764939"/>
              <a:gd name="connsiteY38" fmla="*/ 202710 h 1573553"/>
              <a:gd name="connsiteX39" fmla="*/ 2223536 w 2764939"/>
              <a:gd name="connsiteY39" fmla="*/ 97935 h 1573553"/>
              <a:gd name="connsiteX40" fmla="*/ 2273542 w 2764939"/>
              <a:gd name="connsiteY40" fmla="*/ 305 h 1573553"/>
              <a:gd name="connsiteX41" fmla="*/ 2237824 w 2764939"/>
              <a:gd name="connsiteY41" fmla="*/ 114604 h 1573553"/>
              <a:gd name="connsiteX42" fmla="*/ 2164006 w 2764939"/>
              <a:gd name="connsiteY42" fmla="*/ 193186 h 1573553"/>
              <a:gd name="connsiteX43" fmla="*/ 2333075 w 2764939"/>
              <a:gd name="connsiteY43" fmla="*/ 257480 h 1573553"/>
              <a:gd name="connsiteX44" fmla="*/ 2735505 w 2764939"/>
              <a:gd name="connsiteY44" fmla="*/ 205092 h 1573553"/>
              <a:gd name="connsiteX45" fmla="*/ 2698276 w 2764939"/>
              <a:gd name="connsiteY45" fmla="*/ 559163 h 1573553"/>
              <a:gd name="connsiteX46" fmla="*/ 2630731 w 2764939"/>
              <a:gd name="connsiteY46" fmla="*/ 967092 h 1573553"/>
              <a:gd name="connsiteX47" fmla="*/ 2461662 w 2764939"/>
              <a:gd name="connsiteY47" fmla="*/ 869462 h 1573553"/>
              <a:gd name="connsiteX48" fmla="*/ 2297356 w 2764939"/>
              <a:gd name="connsiteY48" fmla="*/ 926612 h 1573553"/>
              <a:gd name="connsiteX49" fmla="*/ 2275925 w 2764939"/>
              <a:gd name="connsiteY49" fmla="*/ 1062342 h 1573553"/>
              <a:gd name="connsiteX50" fmla="*/ 2042562 w 2764939"/>
              <a:gd name="connsiteY50" fmla="*/ 1148067 h 1573553"/>
              <a:gd name="connsiteX51" fmla="*/ 2021131 w 2764939"/>
              <a:gd name="connsiteY51" fmla="*/ 1238556 h 1573553"/>
              <a:gd name="connsiteX52" fmla="*/ 1954456 w 2764939"/>
              <a:gd name="connsiteY52" fmla="*/ 1309993 h 1573553"/>
              <a:gd name="connsiteX53" fmla="*/ 2013987 w 2764939"/>
              <a:gd name="connsiteY53" fmla="*/ 1350474 h 1573553"/>
              <a:gd name="connsiteX54" fmla="*/ 1921118 w 2764939"/>
              <a:gd name="connsiteY54" fmla="*/ 1450487 h 1573553"/>
              <a:gd name="connsiteX55" fmla="*/ 1899687 w 2764939"/>
              <a:gd name="connsiteY55" fmla="*/ 1533831 h 1573553"/>
              <a:gd name="connsiteX56" fmla="*/ 1808865 w 2764939"/>
              <a:gd name="connsiteY56" fmla="*/ 1573012 h 1573553"/>
              <a:gd name="connsiteX57" fmla="*/ 1728235 w 2764939"/>
              <a:gd name="connsiteY57" fmla="*/ 1557643 h 1573553"/>
              <a:gd name="connsiteX58" fmla="*/ 1702041 w 2764939"/>
              <a:gd name="connsiteY58" fmla="*/ 1571931 h 1573553"/>
              <a:gd name="connsiteX59" fmla="*/ 1647275 w 2764939"/>
              <a:gd name="connsiteY59" fmla="*/ 1543356 h 1573553"/>
              <a:gd name="connsiteX60" fmla="*/ 1606791 w 2764939"/>
              <a:gd name="connsiteY60" fmla="*/ 1507637 h 1573553"/>
              <a:gd name="connsiteX61" fmla="*/ 1563931 w 2764939"/>
              <a:gd name="connsiteY61" fmla="*/ 1479061 h 1573553"/>
              <a:gd name="connsiteX62" fmla="*/ 1592504 w 2764939"/>
              <a:gd name="connsiteY62" fmla="*/ 1455250 h 1573553"/>
              <a:gd name="connsiteX63" fmla="*/ 1580598 w 2764939"/>
              <a:gd name="connsiteY63" fmla="*/ 1438581 h 1573553"/>
              <a:gd name="connsiteX64" fmla="*/ 1518685 w 2764939"/>
              <a:gd name="connsiteY64" fmla="*/ 1426675 h 1573553"/>
              <a:gd name="connsiteX65" fmla="*/ 1499635 w 2764939"/>
              <a:gd name="connsiteY65" fmla="*/ 1402862 h 1573553"/>
              <a:gd name="connsiteX66" fmla="*/ 1461537 w 2764939"/>
              <a:gd name="connsiteY66" fmla="*/ 1379050 h 1573553"/>
              <a:gd name="connsiteX67" fmla="*/ 1456773 w 2764939"/>
              <a:gd name="connsiteY67" fmla="*/ 1390956 h 1573553"/>
              <a:gd name="connsiteX68" fmla="*/ 1471062 w 2764939"/>
              <a:gd name="connsiteY68" fmla="*/ 1429056 h 1573553"/>
              <a:gd name="connsiteX69" fmla="*/ 1440104 w 2764939"/>
              <a:gd name="connsiteY69" fmla="*/ 1443343 h 1573553"/>
              <a:gd name="connsiteX70" fmla="*/ 1413912 w 2764939"/>
              <a:gd name="connsiteY70" fmla="*/ 1457630 h 1573553"/>
              <a:gd name="connsiteX71" fmla="*/ 1397241 w 2764939"/>
              <a:gd name="connsiteY71" fmla="*/ 1450487 h 1573553"/>
              <a:gd name="connsiteX72" fmla="*/ 1351998 w 2764939"/>
              <a:gd name="connsiteY72" fmla="*/ 1388575 h 1573553"/>
              <a:gd name="connsiteX73" fmla="*/ 1306756 w 2764939"/>
              <a:gd name="connsiteY73" fmla="*/ 1355237 h 1573553"/>
              <a:gd name="connsiteX74" fmla="*/ 1328187 w 2764939"/>
              <a:gd name="connsiteY74" fmla="*/ 1338568 h 1573553"/>
              <a:gd name="connsiteX75" fmla="*/ 1349618 w 2764939"/>
              <a:gd name="connsiteY75" fmla="*/ 1298087 h 1573553"/>
              <a:gd name="connsiteX76" fmla="*/ 1335329 w 2764939"/>
              <a:gd name="connsiteY76" fmla="*/ 1286181 h 1573553"/>
              <a:gd name="connsiteX77" fmla="*/ 1297231 w 2764939"/>
              <a:gd name="connsiteY77" fmla="*/ 1288562 h 1573553"/>
              <a:gd name="connsiteX78" fmla="*/ 1221031 w 2764939"/>
              <a:gd name="connsiteY78" fmla="*/ 1245700 h 1573553"/>
              <a:gd name="connsiteX79" fmla="*/ 1178166 w 2764939"/>
              <a:gd name="connsiteY79" fmla="*/ 1226650 h 1573553"/>
              <a:gd name="connsiteX80" fmla="*/ 1168643 w 2764939"/>
              <a:gd name="connsiteY80" fmla="*/ 1226650 h 1573553"/>
              <a:gd name="connsiteX81" fmla="*/ 1156737 w 2764939"/>
              <a:gd name="connsiteY81" fmla="*/ 1162356 h 1573553"/>
              <a:gd name="connsiteX82" fmla="*/ 1168643 w 2764939"/>
              <a:gd name="connsiteY82" fmla="*/ 1098062 h 1573553"/>
              <a:gd name="connsiteX83" fmla="*/ 1137687 w 2764939"/>
              <a:gd name="connsiteY83" fmla="*/ 1064725 h 1573553"/>
              <a:gd name="connsiteX84" fmla="*/ 1085300 w 2764939"/>
              <a:gd name="connsiteY84" fmla="*/ 1040912 h 1573553"/>
              <a:gd name="connsiteX85" fmla="*/ 1111493 w 2764939"/>
              <a:gd name="connsiteY85" fmla="*/ 1017100 h 1573553"/>
              <a:gd name="connsiteX86" fmla="*/ 1156737 w 2764939"/>
              <a:gd name="connsiteY86" fmla="*/ 1021862 h 1573553"/>
              <a:gd name="connsiteX87" fmla="*/ 1151975 w 2764939"/>
              <a:gd name="connsiteY87" fmla="*/ 974237 h 1573553"/>
              <a:gd name="connsiteX88" fmla="*/ 1123400 w 2764939"/>
              <a:gd name="connsiteY88" fmla="*/ 969475 h 1573553"/>
              <a:gd name="connsiteX89" fmla="*/ 1128162 w 2764939"/>
              <a:gd name="connsiteY89" fmla="*/ 921850 h 1573553"/>
              <a:gd name="connsiteX90" fmla="*/ 1097206 w 2764939"/>
              <a:gd name="connsiteY90" fmla="*/ 907562 h 1573553"/>
              <a:gd name="connsiteX91" fmla="*/ 1099587 w 2764939"/>
              <a:gd name="connsiteY91" fmla="*/ 871843 h 1573553"/>
              <a:gd name="connsiteX92" fmla="*/ 1051962 w 2764939"/>
              <a:gd name="connsiteY92" fmla="*/ 857556 h 1573553"/>
              <a:gd name="connsiteX93" fmla="*/ 1032912 w 2764939"/>
              <a:gd name="connsiteY93" fmla="*/ 878987 h 1573553"/>
              <a:gd name="connsiteX94" fmla="*/ 1004335 w 2764939"/>
              <a:gd name="connsiteY94" fmla="*/ 881368 h 1573553"/>
              <a:gd name="connsiteX95" fmla="*/ 954331 w 2764939"/>
              <a:gd name="connsiteY95" fmla="*/ 886131 h 1573553"/>
              <a:gd name="connsiteX96" fmla="*/ 923375 w 2764939"/>
              <a:gd name="connsiteY96" fmla="*/ 907562 h 1573553"/>
              <a:gd name="connsiteX97" fmla="*/ 923375 w 2764939"/>
              <a:gd name="connsiteY97" fmla="*/ 876606 h 1573553"/>
              <a:gd name="connsiteX98" fmla="*/ 882893 w 2764939"/>
              <a:gd name="connsiteY98" fmla="*/ 871843 h 1573553"/>
              <a:gd name="connsiteX99" fmla="*/ 890035 w 2764939"/>
              <a:gd name="connsiteY99" fmla="*/ 893275 h 1573553"/>
              <a:gd name="connsiteX100" fmla="*/ 885275 w 2764939"/>
              <a:gd name="connsiteY100" fmla="*/ 912325 h 1573553"/>
              <a:gd name="connsiteX101" fmla="*/ 799550 w 2764939"/>
              <a:gd name="connsiteY101" fmla="*/ 859936 h 1573553"/>
              <a:gd name="connsiteX102" fmla="*/ 778118 w 2764939"/>
              <a:gd name="connsiteY102" fmla="*/ 826600 h 1573553"/>
              <a:gd name="connsiteX103" fmla="*/ 790025 w 2764939"/>
              <a:gd name="connsiteY103" fmla="*/ 786117 h 1573553"/>
              <a:gd name="connsiteX104" fmla="*/ 759068 w 2764939"/>
              <a:gd name="connsiteY104" fmla="*/ 781356 h 1573553"/>
              <a:gd name="connsiteX105" fmla="*/ 711443 w 2764939"/>
              <a:gd name="connsiteY105" fmla="*/ 795643 h 1573553"/>
              <a:gd name="connsiteX106" fmla="*/ 701918 w 2764939"/>
              <a:gd name="connsiteY106" fmla="*/ 809931 h 1573553"/>
              <a:gd name="connsiteX107" fmla="*/ 678106 w 2764939"/>
              <a:gd name="connsiteY107" fmla="*/ 826600 h 1573553"/>
              <a:gd name="connsiteX108" fmla="*/ 670962 w 2764939"/>
              <a:gd name="connsiteY108" fmla="*/ 843268 h 1573553"/>
              <a:gd name="connsiteX109" fmla="*/ 630481 w 2764939"/>
              <a:gd name="connsiteY109" fmla="*/ 876606 h 1573553"/>
              <a:gd name="connsiteX110" fmla="*/ 632860 w 2764939"/>
              <a:gd name="connsiteY110" fmla="*/ 898037 h 1573553"/>
              <a:gd name="connsiteX111" fmla="*/ 647150 w 2764939"/>
              <a:gd name="connsiteY111" fmla="*/ 917087 h 1573553"/>
              <a:gd name="connsiteX112" fmla="*/ 570950 w 2764939"/>
              <a:gd name="connsiteY112" fmla="*/ 902800 h 1573553"/>
              <a:gd name="connsiteX113" fmla="*/ 537612 w 2764939"/>
              <a:gd name="connsiteY113" fmla="*/ 907562 h 1573553"/>
              <a:gd name="connsiteX114" fmla="*/ 585235 w 2764939"/>
              <a:gd name="connsiteY114" fmla="*/ 938518 h 1573553"/>
              <a:gd name="connsiteX115" fmla="*/ 609050 w 2764939"/>
              <a:gd name="connsiteY115" fmla="*/ 950425 h 1573553"/>
              <a:gd name="connsiteX116" fmla="*/ 635243 w 2764939"/>
              <a:gd name="connsiteY116" fmla="*/ 1002812 h 1573553"/>
              <a:gd name="connsiteX117" fmla="*/ 568566 w 2764939"/>
              <a:gd name="connsiteY117" fmla="*/ 1019481 h 1573553"/>
              <a:gd name="connsiteX118" fmla="*/ 547137 w 2764939"/>
              <a:gd name="connsiteY118" fmla="*/ 1031387 h 1573553"/>
              <a:gd name="connsiteX119" fmla="*/ 523323 w 2764939"/>
              <a:gd name="connsiteY119" fmla="*/ 1002812 h 1573553"/>
              <a:gd name="connsiteX120" fmla="*/ 499510 w 2764939"/>
              <a:gd name="connsiteY120" fmla="*/ 971856 h 1573553"/>
              <a:gd name="connsiteX121" fmla="*/ 501891 w 2764939"/>
              <a:gd name="connsiteY121" fmla="*/ 933756 h 1573553"/>
              <a:gd name="connsiteX122" fmla="*/ 499510 w 2764939"/>
              <a:gd name="connsiteY122" fmla="*/ 914706 h 1573553"/>
              <a:gd name="connsiteX123" fmla="*/ 518560 w 2764939"/>
              <a:gd name="connsiteY123" fmla="*/ 881368 h 1573553"/>
              <a:gd name="connsiteX124" fmla="*/ 478080 w 2764939"/>
              <a:gd name="connsiteY124" fmla="*/ 890893 h 1573553"/>
              <a:gd name="connsiteX125" fmla="*/ 449504 w 2764939"/>
              <a:gd name="connsiteY125" fmla="*/ 952806 h 1573553"/>
              <a:gd name="connsiteX126" fmla="*/ 442360 w 2764939"/>
              <a:gd name="connsiteY126" fmla="*/ 976618 h 1573553"/>
              <a:gd name="connsiteX127" fmla="*/ 411404 w 2764939"/>
              <a:gd name="connsiteY127" fmla="*/ 993287 h 1573553"/>
              <a:gd name="connsiteX128" fmla="*/ 363779 w 2764939"/>
              <a:gd name="connsiteY128" fmla="*/ 990906 h 1573553"/>
              <a:gd name="connsiteX129" fmla="*/ 356635 w 2764939"/>
              <a:gd name="connsiteY129" fmla="*/ 1007575 h 1573553"/>
              <a:gd name="connsiteX130" fmla="*/ 356635 w 2764939"/>
              <a:gd name="connsiteY130" fmla="*/ 1055200 h 1573553"/>
              <a:gd name="connsiteX131" fmla="*/ 297104 w 2764939"/>
              <a:gd name="connsiteY131" fmla="*/ 1059962 h 1573553"/>
              <a:gd name="connsiteX132" fmla="*/ 235191 w 2764939"/>
              <a:gd name="connsiteY132" fmla="*/ 1093300 h 1573553"/>
              <a:gd name="connsiteX133" fmla="*/ 237573 w 2764939"/>
              <a:gd name="connsiteY133" fmla="*/ 1121875 h 1573553"/>
              <a:gd name="connsiteX134" fmla="*/ 185186 w 2764939"/>
              <a:gd name="connsiteY134" fmla="*/ 1109968 h 1573553"/>
              <a:gd name="connsiteX135" fmla="*/ 151848 w 2764939"/>
              <a:gd name="connsiteY135" fmla="*/ 1117112 h 1573553"/>
              <a:gd name="connsiteX136" fmla="*/ 106604 w 2764939"/>
              <a:gd name="connsiteY136" fmla="*/ 1098062 h 1573553"/>
              <a:gd name="connsiteX137" fmla="*/ 89936 w 2764939"/>
              <a:gd name="connsiteY137" fmla="*/ 1098062 h 1573553"/>
              <a:gd name="connsiteX138" fmla="*/ 6592 w 2764939"/>
              <a:gd name="connsiteY138" fmla="*/ 1121875 h 1573553"/>
              <a:gd name="connsiteX139" fmla="*/ 8974 w 2764939"/>
              <a:gd name="connsiteY139" fmla="*/ 1074250 h 1573553"/>
              <a:gd name="connsiteX140" fmla="*/ 9816 w 2764939"/>
              <a:gd name="connsiteY14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04225 w 2764939"/>
              <a:gd name="connsiteY8" fmla="*/ 657530 h 1573553"/>
              <a:gd name="connsiteX9" fmla="*/ 166137 w 2764939"/>
              <a:gd name="connsiteY9" fmla="*/ 590855 h 1573553"/>
              <a:gd name="connsiteX10" fmla="*/ 163754 w 2764939"/>
              <a:gd name="connsiteY10" fmla="*/ 507512 h 1573553"/>
              <a:gd name="connsiteX11" fmla="*/ 89935 w 2764939"/>
              <a:gd name="connsiteY11" fmla="*/ 386068 h 1573553"/>
              <a:gd name="connsiteX12" fmla="*/ 144706 w 2764939"/>
              <a:gd name="connsiteY12" fmla="*/ 224142 h 1573553"/>
              <a:gd name="connsiteX13" fmla="*/ 328062 w 2764939"/>
              <a:gd name="connsiteY13" fmla="*/ 364636 h 1573553"/>
              <a:gd name="connsiteX14" fmla="*/ 501893 w 2764939"/>
              <a:gd name="connsiteY14" fmla="*/ 250336 h 1573553"/>
              <a:gd name="connsiteX15" fmla="*/ 516179 w 2764939"/>
              <a:gd name="connsiteY15" fmla="*/ 359875 h 1573553"/>
              <a:gd name="connsiteX16" fmla="*/ 463791 w 2764939"/>
              <a:gd name="connsiteY16" fmla="*/ 424168 h 1573553"/>
              <a:gd name="connsiteX17" fmla="*/ 566185 w 2764939"/>
              <a:gd name="connsiteY17" fmla="*/ 517037 h 1573553"/>
              <a:gd name="connsiteX18" fmla="*/ 623337 w 2764939"/>
              <a:gd name="connsiteY18" fmla="*/ 495605 h 1573553"/>
              <a:gd name="connsiteX19" fmla="*/ 701916 w 2764939"/>
              <a:gd name="connsiteY19" fmla="*/ 483700 h 1573553"/>
              <a:gd name="connsiteX20" fmla="*/ 887656 w 2764939"/>
              <a:gd name="connsiteY20" fmla="*/ 562280 h 1573553"/>
              <a:gd name="connsiteX21" fmla="*/ 963857 w 2764939"/>
              <a:gd name="connsiteY21" fmla="*/ 426549 h 1573553"/>
              <a:gd name="connsiteX22" fmla="*/ 863843 w 2764939"/>
              <a:gd name="connsiteY22" fmla="*/ 417024 h 1573553"/>
              <a:gd name="connsiteX23" fmla="*/ 851937 w 2764939"/>
              <a:gd name="connsiteY23" fmla="*/ 357491 h 1573553"/>
              <a:gd name="connsiteX24" fmla="*/ 1090060 w 2764939"/>
              <a:gd name="connsiteY24" fmla="*/ 436075 h 1573553"/>
              <a:gd name="connsiteX25" fmla="*/ 1113873 w 2764939"/>
              <a:gd name="connsiteY25" fmla="*/ 500368 h 1573553"/>
              <a:gd name="connsiteX26" fmla="*/ 1135304 w 2764939"/>
              <a:gd name="connsiteY26" fmla="*/ 512275 h 1573553"/>
              <a:gd name="connsiteX27" fmla="*/ 1132923 w 2764939"/>
              <a:gd name="connsiteY27" fmla="*/ 421787 h 1573553"/>
              <a:gd name="connsiteX28" fmla="*/ 1185312 w 2764939"/>
              <a:gd name="connsiteY28" fmla="*/ 340823 h 1573553"/>
              <a:gd name="connsiteX29" fmla="*/ 1499302 w 2764939"/>
              <a:gd name="connsiteY29" fmla="*/ 250164 h 1573553"/>
              <a:gd name="connsiteX30" fmla="*/ 1640131 w 2764939"/>
              <a:gd name="connsiteY30" fmla="*/ 188423 h 1573553"/>
              <a:gd name="connsiteX31" fmla="*/ 1794912 w 2764939"/>
              <a:gd name="connsiteY31" fmla="*/ 183660 h 1573553"/>
              <a:gd name="connsiteX32" fmla="*/ 1866350 w 2764939"/>
              <a:gd name="connsiteY32" fmla="*/ 309866 h 1573553"/>
              <a:gd name="connsiteX33" fmla="*/ 2028275 w 2764939"/>
              <a:gd name="connsiteY33" fmla="*/ 271766 h 1573553"/>
              <a:gd name="connsiteX34" fmla="*/ 1933025 w 2764939"/>
              <a:gd name="connsiteY34" fmla="*/ 359873 h 1573553"/>
              <a:gd name="connsiteX35" fmla="*/ 2047325 w 2764939"/>
              <a:gd name="connsiteY35" fmla="*/ 331298 h 1573553"/>
              <a:gd name="connsiteX36" fmla="*/ 2142574 w 2764939"/>
              <a:gd name="connsiteY36" fmla="*/ 271766 h 1573553"/>
              <a:gd name="connsiteX37" fmla="*/ 2066375 w 2764939"/>
              <a:gd name="connsiteY37" fmla="*/ 264623 h 1573553"/>
              <a:gd name="connsiteX38" fmla="*/ 2066375 w 2764939"/>
              <a:gd name="connsiteY38" fmla="*/ 202710 h 1573553"/>
              <a:gd name="connsiteX39" fmla="*/ 2116380 w 2764939"/>
              <a:gd name="connsiteY39" fmla="*/ 202710 h 1573553"/>
              <a:gd name="connsiteX40" fmla="*/ 2223536 w 2764939"/>
              <a:gd name="connsiteY40" fmla="*/ 97935 h 1573553"/>
              <a:gd name="connsiteX41" fmla="*/ 2273542 w 2764939"/>
              <a:gd name="connsiteY41" fmla="*/ 305 h 1573553"/>
              <a:gd name="connsiteX42" fmla="*/ 2237824 w 2764939"/>
              <a:gd name="connsiteY42" fmla="*/ 114604 h 1573553"/>
              <a:gd name="connsiteX43" fmla="*/ 2164006 w 2764939"/>
              <a:gd name="connsiteY43" fmla="*/ 193186 h 1573553"/>
              <a:gd name="connsiteX44" fmla="*/ 2333075 w 2764939"/>
              <a:gd name="connsiteY44" fmla="*/ 257480 h 1573553"/>
              <a:gd name="connsiteX45" fmla="*/ 2735505 w 2764939"/>
              <a:gd name="connsiteY45" fmla="*/ 205092 h 1573553"/>
              <a:gd name="connsiteX46" fmla="*/ 2698276 w 2764939"/>
              <a:gd name="connsiteY46" fmla="*/ 559163 h 1573553"/>
              <a:gd name="connsiteX47" fmla="*/ 2630731 w 2764939"/>
              <a:gd name="connsiteY47" fmla="*/ 967092 h 1573553"/>
              <a:gd name="connsiteX48" fmla="*/ 2461662 w 2764939"/>
              <a:gd name="connsiteY48" fmla="*/ 869462 h 1573553"/>
              <a:gd name="connsiteX49" fmla="*/ 2297356 w 2764939"/>
              <a:gd name="connsiteY49" fmla="*/ 926612 h 1573553"/>
              <a:gd name="connsiteX50" fmla="*/ 2275925 w 2764939"/>
              <a:gd name="connsiteY50" fmla="*/ 1062342 h 1573553"/>
              <a:gd name="connsiteX51" fmla="*/ 2042562 w 2764939"/>
              <a:gd name="connsiteY51" fmla="*/ 1148067 h 1573553"/>
              <a:gd name="connsiteX52" fmla="*/ 2021131 w 2764939"/>
              <a:gd name="connsiteY52" fmla="*/ 1238556 h 1573553"/>
              <a:gd name="connsiteX53" fmla="*/ 1954456 w 2764939"/>
              <a:gd name="connsiteY53" fmla="*/ 1309993 h 1573553"/>
              <a:gd name="connsiteX54" fmla="*/ 2013987 w 2764939"/>
              <a:gd name="connsiteY54" fmla="*/ 1350474 h 1573553"/>
              <a:gd name="connsiteX55" fmla="*/ 1921118 w 2764939"/>
              <a:gd name="connsiteY55" fmla="*/ 1450487 h 1573553"/>
              <a:gd name="connsiteX56" fmla="*/ 1899687 w 2764939"/>
              <a:gd name="connsiteY56" fmla="*/ 1533831 h 1573553"/>
              <a:gd name="connsiteX57" fmla="*/ 1808865 w 2764939"/>
              <a:gd name="connsiteY57" fmla="*/ 1573012 h 1573553"/>
              <a:gd name="connsiteX58" fmla="*/ 1728235 w 2764939"/>
              <a:gd name="connsiteY58" fmla="*/ 1557643 h 1573553"/>
              <a:gd name="connsiteX59" fmla="*/ 1702041 w 2764939"/>
              <a:gd name="connsiteY59" fmla="*/ 1571931 h 1573553"/>
              <a:gd name="connsiteX60" fmla="*/ 1647275 w 2764939"/>
              <a:gd name="connsiteY60" fmla="*/ 1543356 h 1573553"/>
              <a:gd name="connsiteX61" fmla="*/ 1606791 w 2764939"/>
              <a:gd name="connsiteY61" fmla="*/ 1507637 h 1573553"/>
              <a:gd name="connsiteX62" fmla="*/ 1563931 w 2764939"/>
              <a:gd name="connsiteY62" fmla="*/ 1479061 h 1573553"/>
              <a:gd name="connsiteX63" fmla="*/ 1592504 w 2764939"/>
              <a:gd name="connsiteY63" fmla="*/ 1455250 h 1573553"/>
              <a:gd name="connsiteX64" fmla="*/ 1580598 w 2764939"/>
              <a:gd name="connsiteY64" fmla="*/ 1438581 h 1573553"/>
              <a:gd name="connsiteX65" fmla="*/ 1518685 w 2764939"/>
              <a:gd name="connsiteY65" fmla="*/ 1426675 h 1573553"/>
              <a:gd name="connsiteX66" fmla="*/ 1499635 w 2764939"/>
              <a:gd name="connsiteY66" fmla="*/ 1402862 h 1573553"/>
              <a:gd name="connsiteX67" fmla="*/ 1461537 w 2764939"/>
              <a:gd name="connsiteY67" fmla="*/ 1379050 h 1573553"/>
              <a:gd name="connsiteX68" fmla="*/ 1456773 w 2764939"/>
              <a:gd name="connsiteY68" fmla="*/ 1390956 h 1573553"/>
              <a:gd name="connsiteX69" fmla="*/ 1471062 w 2764939"/>
              <a:gd name="connsiteY69" fmla="*/ 1429056 h 1573553"/>
              <a:gd name="connsiteX70" fmla="*/ 1440104 w 2764939"/>
              <a:gd name="connsiteY70" fmla="*/ 1443343 h 1573553"/>
              <a:gd name="connsiteX71" fmla="*/ 1413912 w 2764939"/>
              <a:gd name="connsiteY71" fmla="*/ 1457630 h 1573553"/>
              <a:gd name="connsiteX72" fmla="*/ 1397241 w 2764939"/>
              <a:gd name="connsiteY72" fmla="*/ 1450487 h 1573553"/>
              <a:gd name="connsiteX73" fmla="*/ 1351998 w 2764939"/>
              <a:gd name="connsiteY73" fmla="*/ 1388575 h 1573553"/>
              <a:gd name="connsiteX74" fmla="*/ 1306756 w 2764939"/>
              <a:gd name="connsiteY74" fmla="*/ 1355237 h 1573553"/>
              <a:gd name="connsiteX75" fmla="*/ 1328187 w 2764939"/>
              <a:gd name="connsiteY75" fmla="*/ 1338568 h 1573553"/>
              <a:gd name="connsiteX76" fmla="*/ 1349618 w 2764939"/>
              <a:gd name="connsiteY76" fmla="*/ 1298087 h 1573553"/>
              <a:gd name="connsiteX77" fmla="*/ 1335329 w 2764939"/>
              <a:gd name="connsiteY77" fmla="*/ 1286181 h 1573553"/>
              <a:gd name="connsiteX78" fmla="*/ 1297231 w 2764939"/>
              <a:gd name="connsiteY78" fmla="*/ 1288562 h 1573553"/>
              <a:gd name="connsiteX79" fmla="*/ 1221031 w 2764939"/>
              <a:gd name="connsiteY79" fmla="*/ 1245700 h 1573553"/>
              <a:gd name="connsiteX80" fmla="*/ 1178166 w 2764939"/>
              <a:gd name="connsiteY80" fmla="*/ 1226650 h 1573553"/>
              <a:gd name="connsiteX81" fmla="*/ 1168643 w 2764939"/>
              <a:gd name="connsiteY81" fmla="*/ 1226650 h 1573553"/>
              <a:gd name="connsiteX82" fmla="*/ 1156737 w 2764939"/>
              <a:gd name="connsiteY82" fmla="*/ 1162356 h 1573553"/>
              <a:gd name="connsiteX83" fmla="*/ 1168643 w 2764939"/>
              <a:gd name="connsiteY83" fmla="*/ 1098062 h 1573553"/>
              <a:gd name="connsiteX84" fmla="*/ 1137687 w 2764939"/>
              <a:gd name="connsiteY84" fmla="*/ 1064725 h 1573553"/>
              <a:gd name="connsiteX85" fmla="*/ 1085300 w 2764939"/>
              <a:gd name="connsiteY85" fmla="*/ 1040912 h 1573553"/>
              <a:gd name="connsiteX86" fmla="*/ 1111493 w 2764939"/>
              <a:gd name="connsiteY86" fmla="*/ 1017100 h 1573553"/>
              <a:gd name="connsiteX87" fmla="*/ 1156737 w 2764939"/>
              <a:gd name="connsiteY87" fmla="*/ 1021862 h 1573553"/>
              <a:gd name="connsiteX88" fmla="*/ 1151975 w 2764939"/>
              <a:gd name="connsiteY88" fmla="*/ 974237 h 1573553"/>
              <a:gd name="connsiteX89" fmla="*/ 1123400 w 2764939"/>
              <a:gd name="connsiteY89" fmla="*/ 969475 h 1573553"/>
              <a:gd name="connsiteX90" fmla="*/ 1128162 w 2764939"/>
              <a:gd name="connsiteY90" fmla="*/ 921850 h 1573553"/>
              <a:gd name="connsiteX91" fmla="*/ 1097206 w 2764939"/>
              <a:gd name="connsiteY91" fmla="*/ 907562 h 1573553"/>
              <a:gd name="connsiteX92" fmla="*/ 1099587 w 2764939"/>
              <a:gd name="connsiteY92" fmla="*/ 871843 h 1573553"/>
              <a:gd name="connsiteX93" fmla="*/ 1051962 w 2764939"/>
              <a:gd name="connsiteY93" fmla="*/ 857556 h 1573553"/>
              <a:gd name="connsiteX94" fmla="*/ 1032912 w 2764939"/>
              <a:gd name="connsiteY94" fmla="*/ 878987 h 1573553"/>
              <a:gd name="connsiteX95" fmla="*/ 1004335 w 2764939"/>
              <a:gd name="connsiteY95" fmla="*/ 881368 h 1573553"/>
              <a:gd name="connsiteX96" fmla="*/ 954331 w 2764939"/>
              <a:gd name="connsiteY96" fmla="*/ 886131 h 1573553"/>
              <a:gd name="connsiteX97" fmla="*/ 923375 w 2764939"/>
              <a:gd name="connsiteY97" fmla="*/ 907562 h 1573553"/>
              <a:gd name="connsiteX98" fmla="*/ 923375 w 2764939"/>
              <a:gd name="connsiteY98" fmla="*/ 876606 h 1573553"/>
              <a:gd name="connsiteX99" fmla="*/ 882893 w 2764939"/>
              <a:gd name="connsiteY99" fmla="*/ 871843 h 1573553"/>
              <a:gd name="connsiteX100" fmla="*/ 890035 w 2764939"/>
              <a:gd name="connsiteY100" fmla="*/ 893275 h 1573553"/>
              <a:gd name="connsiteX101" fmla="*/ 885275 w 2764939"/>
              <a:gd name="connsiteY101" fmla="*/ 912325 h 1573553"/>
              <a:gd name="connsiteX102" fmla="*/ 799550 w 2764939"/>
              <a:gd name="connsiteY102" fmla="*/ 859936 h 1573553"/>
              <a:gd name="connsiteX103" fmla="*/ 778118 w 2764939"/>
              <a:gd name="connsiteY103" fmla="*/ 826600 h 1573553"/>
              <a:gd name="connsiteX104" fmla="*/ 790025 w 2764939"/>
              <a:gd name="connsiteY104" fmla="*/ 786117 h 1573553"/>
              <a:gd name="connsiteX105" fmla="*/ 759068 w 2764939"/>
              <a:gd name="connsiteY105" fmla="*/ 781356 h 1573553"/>
              <a:gd name="connsiteX106" fmla="*/ 711443 w 2764939"/>
              <a:gd name="connsiteY106" fmla="*/ 795643 h 1573553"/>
              <a:gd name="connsiteX107" fmla="*/ 701918 w 2764939"/>
              <a:gd name="connsiteY107" fmla="*/ 809931 h 1573553"/>
              <a:gd name="connsiteX108" fmla="*/ 678106 w 2764939"/>
              <a:gd name="connsiteY108" fmla="*/ 826600 h 1573553"/>
              <a:gd name="connsiteX109" fmla="*/ 670962 w 2764939"/>
              <a:gd name="connsiteY109" fmla="*/ 843268 h 1573553"/>
              <a:gd name="connsiteX110" fmla="*/ 630481 w 2764939"/>
              <a:gd name="connsiteY110" fmla="*/ 876606 h 1573553"/>
              <a:gd name="connsiteX111" fmla="*/ 632860 w 2764939"/>
              <a:gd name="connsiteY111" fmla="*/ 898037 h 1573553"/>
              <a:gd name="connsiteX112" fmla="*/ 647150 w 2764939"/>
              <a:gd name="connsiteY112" fmla="*/ 917087 h 1573553"/>
              <a:gd name="connsiteX113" fmla="*/ 570950 w 2764939"/>
              <a:gd name="connsiteY113" fmla="*/ 902800 h 1573553"/>
              <a:gd name="connsiteX114" fmla="*/ 537612 w 2764939"/>
              <a:gd name="connsiteY114" fmla="*/ 907562 h 1573553"/>
              <a:gd name="connsiteX115" fmla="*/ 585235 w 2764939"/>
              <a:gd name="connsiteY115" fmla="*/ 938518 h 1573553"/>
              <a:gd name="connsiteX116" fmla="*/ 609050 w 2764939"/>
              <a:gd name="connsiteY116" fmla="*/ 950425 h 1573553"/>
              <a:gd name="connsiteX117" fmla="*/ 635243 w 2764939"/>
              <a:gd name="connsiteY117" fmla="*/ 1002812 h 1573553"/>
              <a:gd name="connsiteX118" fmla="*/ 568566 w 2764939"/>
              <a:gd name="connsiteY118" fmla="*/ 1019481 h 1573553"/>
              <a:gd name="connsiteX119" fmla="*/ 547137 w 2764939"/>
              <a:gd name="connsiteY119" fmla="*/ 1031387 h 1573553"/>
              <a:gd name="connsiteX120" fmla="*/ 523323 w 2764939"/>
              <a:gd name="connsiteY120" fmla="*/ 1002812 h 1573553"/>
              <a:gd name="connsiteX121" fmla="*/ 499510 w 2764939"/>
              <a:gd name="connsiteY121" fmla="*/ 971856 h 1573553"/>
              <a:gd name="connsiteX122" fmla="*/ 501891 w 2764939"/>
              <a:gd name="connsiteY122" fmla="*/ 933756 h 1573553"/>
              <a:gd name="connsiteX123" fmla="*/ 499510 w 2764939"/>
              <a:gd name="connsiteY123" fmla="*/ 914706 h 1573553"/>
              <a:gd name="connsiteX124" fmla="*/ 518560 w 2764939"/>
              <a:gd name="connsiteY124" fmla="*/ 881368 h 1573553"/>
              <a:gd name="connsiteX125" fmla="*/ 478080 w 2764939"/>
              <a:gd name="connsiteY125" fmla="*/ 890893 h 1573553"/>
              <a:gd name="connsiteX126" fmla="*/ 449504 w 2764939"/>
              <a:gd name="connsiteY126" fmla="*/ 952806 h 1573553"/>
              <a:gd name="connsiteX127" fmla="*/ 442360 w 2764939"/>
              <a:gd name="connsiteY127" fmla="*/ 976618 h 1573553"/>
              <a:gd name="connsiteX128" fmla="*/ 411404 w 2764939"/>
              <a:gd name="connsiteY128" fmla="*/ 993287 h 1573553"/>
              <a:gd name="connsiteX129" fmla="*/ 363779 w 2764939"/>
              <a:gd name="connsiteY129" fmla="*/ 990906 h 1573553"/>
              <a:gd name="connsiteX130" fmla="*/ 356635 w 2764939"/>
              <a:gd name="connsiteY130" fmla="*/ 1007575 h 1573553"/>
              <a:gd name="connsiteX131" fmla="*/ 356635 w 2764939"/>
              <a:gd name="connsiteY131" fmla="*/ 1055200 h 1573553"/>
              <a:gd name="connsiteX132" fmla="*/ 297104 w 2764939"/>
              <a:gd name="connsiteY132" fmla="*/ 1059962 h 1573553"/>
              <a:gd name="connsiteX133" fmla="*/ 235191 w 2764939"/>
              <a:gd name="connsiteY133" fmla="*/ 1093300 h 1573553"/>
              <a:gd name="connsiteX134" fmla="*/ 237573 w 2764939"/>
              <a:gd name="connsiteY134" fmla="*/ 1121875 h 1573553"/>
              <a:gd name="connsiteX135" fmla="*/ 185186 w 2764939"/>
              <a:gd name="connsiteY135" fmla="*/ 1109968 h 1573553"/>
              <a:gd name="connsiteX136" fmla="*/ 151848 w 2764939"/>
              <a:gd name="connsiteY136" fmla="*/ 1117112 h 1573553"/>
              <a:gd name="connsiteX137" fmla="*/ 106604 w 2764939"/>
              <a:gd name="connsiteY137" fmla="*/ 1098062 h 1573553"/>
              <a:gd name="connsiteX138" fmla="*/ 89936 w 2764939"/>
              <a:gd name="connsiteY138" fmla="*/ 1098062 h 1573553"/>
              <a:gd name="connsiteX139" fmla="*/ 6592 w 2764939"/>
              <a:gd name="connsiteY139" fmla="*/ 1121875 h 1573553"/>
              <a:gd name="connsiteX140" fmla="*/ 8974 w 2764939"/>
              <a:gd name="connsiteY140" fmla="*/ 1074250 h 1573553"/>
              <a:gd name="connsiteX141" fmla="*/ 9816 w 2764939"/>
              <a:gd name="connsiteY14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04225 w 2764939"/>
              <a:gd name="connsiteY9" fmla="*/ 657530 h 1573553"/>
              <a:gd name="connsiteX10" fmla="*/ 166137 w 2764939"/>
              <a:gd name="connsiteY10" fmla="*/ 590855 h 1573553"/>
              <a:gd name="connsiteX11" fmla="*/ 163754 w 2764939"/>
              <a:gd name="connsiteY11" fmla="*/ 507512 h 1573553"/>
              <a:gd name="connsiteX12" fmla="*/ 89935 w 2764939"/>
              <a:gd name="connsiteY12" fmla="*/ 386068 h 1573553"/>
              <a:gd name="connsiteX13" fmla="*/ 144706 w 2764939"/>
              <a:gd name="connsiteY13" fmla="*/ 224142 h 1573553"/>
              <a:gd name="connsiteX14" fmla="*/ 328062 w 2764939"/>
              <a:gd name="connsiteY14" fmla="*/ 364636 h 1573553"/>
              <a:gd name="connsiteX15" fmla="*/ 501893 w 2764939"/>
              <a:gd name="connsiteY15" fmla="*/ 250336 h 1573553"/>
              <a:gd name="connsiteX16" fmla="*/ 516179 w 2764939"/>
              <a:gd name="connsiteY16" fmla="*/ 359875 h 1573553"/>
              <a:gd name="connsiteX17" fmla="*/ 463791 w 2764939"/>
              <a:gd name="connsiteY17" fmla="*/ 424168 h 1573553"/>
              <a:gd name="connsiteX18" fmla="*/ 566185 w 2764939"/>
              <a:gd name="connsiteY18" fmla="*/ 517037 h 1573553"/>
              <a:gd name="connsiteX19" fmla="*/ 623337 w 2764939"/>
              <a:gd name="connsiteY19" fmla="*/ 495605 h 1573553"/>
              <a:gd name="connsiteX20" fmla="*/ 701916 w 2764939"/>
              <a:gd name="connsiteY20" fmla="*/ 483700 h 1573553"/>
              <a:gd name="connsiteX21" fmla="*/ 887656 w 2764939"/>
              <a:gd name="connsiteY21" fmla="*/ 562280 h 1573553"/>
              <a:gd name="connsiteX22" fmla="*/ 963857 w 2764939"/>
              <a:gd name="connsiteY22" fmla="*/ 426549 h 1573553"/>
              <a:gd name="connsiteX23" fmla="*/ 863843 w 2764939"/>
              <a:gd name="connsiteY23" fmla="*/ 417024 h 1573553"/>
              <a:gd name="connsiteX24" fmla="*/ 851937 w 2764939"/>
              <a:gd name="connsiteY24" fmla="*/ 357491 h 1573553"/>
              <a:gd name="connsiteX25" fmla="*/ 1090060 w 2764939"/>
              <a:gd name="connsiteY25" fmla="*/ 436075 h 1573553"/>
              <a:gd name="connsiteX26" fmla="*/ 1113873 w 2764939"/>
              <a:gd name="connsiteY26" fmla="*/ 500368 h 1573553"/>
              <a:gd name="connsiteX27" fmla="*/ 1135304 w 2764939"/>
              <a:gd name="connsiteY27" fmla="*/ 512275 h 1573553"/>
              <a:gd name="connsiteX28" fmla="*/ 1132923 w 2764939"/>
              <a:gd name="connsiteY28" fmla="*/ 421787 h 1573553"/>
              <a:gd name="connsiteX29" fmla="*/ 1185312 w 2764939"/>
              <a:gd name="connsiteY29" fmla="*/ 340823 h 1573553"/>
              <a:gd name="connsiteX30" fmla="*/ 1499302 w 2764939"/>
              <a:gd name="connsiteY30" fmla="*/ 250164 h 1573553"/>
              <a:gd name="connsiteX31" fmla="*/ 1640131 w 2764939"/>
              <a:gd name="connsiteY31" fmla="*/ 188423 h 1573553"/>
              <a:gd name="connsiteX32" fmla="*/ 1794912 w 2764939"/>
              <a:gd name="connsiteY32" fmla="*/ 183660 h 1573553"/>
              <a:gd name="connsiteX33" fmla="*/ 1866350 w 2764939"/>
              <a:gd name="connsiteY33" fmla="*/ 309866 h 1573553"/>
              <a:gd name="connsiteX34" fmla="*/ 2028275 w 2764939"/>
              <a:gd name="connsiteY34" fmla="*/ 271766 h 1573553"/>
              <a:gd name="connsiteX35" fmla="*/ 1933025 w 2764939"/>
              <a:gd name="connsiteY35" fmla="*/ 359873 h 1573553"/>
              <a:gd name="connsiteX36" fmla="*/ 2047325 w 2764939"/>
              <a:gd name="connsiteY36" fmla="*/ 331298 h 1573553"/>
              <a:gd name="connsiteX37" fmla="*/ 2142574 w 2764939"/>
              <a:gd name="connsiteY37" fmla="*/ 271766 h 1573553"/>
              <a:gd name="connsiteX38" fmla="*/ 2066375 w 2764939"/>
              <a:gd name="connsiteY38" fmla="*/ 264623 h 1573553"/>
              <a:gd name="connsiteX39" fmla="*/ 2066375 w 2764939"/>
              <a:gd name="connsiteY39" fmla="*/ 202710 h 1573553"/>
              <a:gd name="connsiteX40" fmla="*/ 2116380 w 2764939"/>
              <a:gd name="connsiteY40" fmla="*/ 202710 h 1573553"/>
              <a:gd name="connsiteX41" fmla="*/ 2223536 w 2764939"/>
              <a:gd name="connsiteY41" fmla="*/ 97935 h 1573553"/>
              <a:gd name="connsiteX42" fmla="*/ 2273542 w 2764939"/>
              <a:gd name="connsiteY42" fmla="*/ 305 h 1573553"/>
              <a:gd name="connsiteX43" fmla="*/ 2237824 w 2764939"/>
              <a:gd name="connsiteY43" fmla="*/ 114604 h 1573553"/>
              <a:gd name="connsiteX44" fmla="*/ 2164006 w 2764939"/>
              <a:gd name="connsiteY44" fmla="*/ 193186 h 1573553"/>
              <a:gd name="connsiteX45" fmla="*/ 2333075 w 2764939"/>
              <a:gd name="connsiteY45" fmla="*/ 257480 h 1573553"/>
              <a:gd name="connsiteX46" fmla="*/ 2735505 w 2764939"/>
              <a:gd name="connsiteY46" fmla="*/ 205092 h 1573553"/>
              <a:gd name="connsiteX47" fmla="*/ 2698276 w 2764939"/>
              <a:gd name="connsiteY47" fmla="*/ 559163 h 1573553"/>
              <a:gd name="connsiteX48" fmla="*/ 2630731 w 2764939"/>
              <a:gd name="connsiteY48" fmla="*/ 967092 h 1573553"/>
              <a:gd name="connsiteX49" fmla="*/ 2461662 w 2764939"/>
              <a:gd name="connsiteY49" fmla="*/ 869462 h 1573553"/>
              <a:gd name="connsiteX50" fmla="*/ 2297356 w 2764939"/>
              <a:gd name="connsiteY50" fmla="*/ 926612 h 1573553"/>
              <a:gd name="connsiteX51" fmla="*/ 2275925 w 2764939"/>
              <a:gd name="connsiteY51" fmla="*/ 1062342 h 1573553"/>
              <a:gd name="connsiteX52" fmla="*/ 2042562 w 2764939"/>
              <a:gd name="connsiteY52" fmla="*/ 1148067 h 1573553"/>
              <a:gd name="connsiteX53" fmla="*/ 2021131 w 2764939"/>
              <a:gd name="connsiteY53" fmla="*/ 1238556 h 1573553"/>
              <a:gd name="connsiteX54" fmla="*/ 1954456 w 2764939"/>
              <a:gd name="connsiteY54" fmla="*/ 1309993 h 1573553"/>
              <a:gd name="connsiteX55" fmla="*/ 2013987 w 2764939"/>
              <a:gd name="connsiteY55" fmla="*/ 1350474 h 1573553"/>
              <a:gd name="connsiteX56" fmla="*/ 1921118 w 2764939"/>
              <a:gd name="connsiteY56" fmla="*/ 1450487 h 1573553"/>
              <a:gd name="connsiteX57" fmla="*/ 1899687 w 2764939"/>
              <a:gd name="connsiteY57" fmla="*/ 1533831 h 1573553"/>
              <a:gd name="connsiteX58" fmla="*/ 1808865 w 2764939"/>
              <a:gd name="connsiteY58" fmla="*/ 1573012 h 1573553"/>
              <a:gd name="connsiteX59" fmla="*/ 1728235 w 2764939"/>
              <a:gd name="connsiteY59" fmla="*/ 1557643 h 1573553"/>
              <a:gd name="connsiteX60" fmla="*/ 1702041 w 2764939"/>
              <a:gd name="connsiteY60" fmla="*/ 1571931 h 1573553"/>
              <a:gd name="connsiteX61" fmla="*/ 1647275 w 2764939"/>
              <a:gd name="connsiteY61" fmla="*/ 1543356 h 1573553"/>
              <a:gd name="connsiteX62" fmla="*/ 1606791 w 2764939"/>
              <a:gd name="connsiteY62" fmla="*/ 1507637 h 1573553"/>
              <a:gd name="connsiteX63" fmla="*/ 1563931 w 2764939"/>
              <a:gd name="connsiteY63" fmla="*/ 1479061 h 1573553"/>
              <a:gd name="connsiteX64" fmla="*/ 1592504 w 2764939"/>
              <a:gd name="connsiteY64" fmla="*/ 1455250 h 1573553"/>
              <a:gd name="connsiteX65" fmla="*/ 1580598 w 2764939"/>
              <a:gd name="connsiteY65" fmla="*/ 1438581 h 1573553"/>
              <a:gd name="connsiteX66" fmla="*/ 1518685 w 2764939"/>
              <a:gd name="connsiteY66" fmla="*/ 1426675 h 1573553"/>
              <a:gd name="connsiteX67" fmla="*/ 1499635 w 2764939"/>
              <a:gd name="connsiteY67" fmla="*/ 1402862 h 1573553"/>
              <a:gd name="connsiteX68" fmla="*/ 1461537 w 2764939"/>
              <a:gd name="connsiteY68" fmla="*/ 1379050 h 1573553"/>
              <a:gd name="connsiteX69" fmla="*/ 1456773 w 2764939"/>
              <a:gd name="connsiteY69" fmla="*/ 1390956 h 1573553"/>
              <a:gd name="connsiteX70" fmla="*/ 1471062 w 2764939"/>
              <a:gd name="connsiteY70" fmla="*/ 1429056 h 1573553"/>
              <a:gd name="connsiteX71" fmla="*/ 1440104 w 2764939"/>
              <a:gd name="connsiteY71" fmla="*/ 1443343 h 1573553"/>
              <a:gd name="connsiteX72" fmla="*/ 1413912 w 2764939"/>
              <a:gd name="connsiteY72" fmla="*/ 1457630 h 1573553"/>
              <a:gd name="connsiteX73" fmla="*/ 1397241 w 2764939"/>
              <a:gd name="connsiteY73" fmla="*/ 1450487 h 1573553"/>
              <a:gd name="connsiteX74" fmla="*/ 1351998 w 2764939"/>
              <a:gd name="connsiteY74" fmla="*/ 1388575 h 1573553"/>
              <a:gd name="connsiteX75" fmla="*/ 1306756 w 2764939"/>
              <a:gd name="connsiteY75" fmla="*/ 1355237 h 1573553"/>
              <a:gd name="connsiteX76" fmla="*/ 1328187 w 2764939"/>
              <a:gd name="connsiteY76" fmla="*/ 1338568 h 1573553"/>
              <a:gd name="connsiteX77" fmla="*/ 1349618 w 2764939"/>
              <a:gd name="connsiteY77" fmla="*/ 1298087 h 1573553"/>
              <a:gd name="connsiteX78" fmla="*/ 1335329 w 2764939"/>
              <a:gd name="connsiteY78" fmla="*/ 1286181 h 1573553"/>
              <a:gd name="connsiteX79" fmla="*/ 1297231 w 2764939"/>
              <a:gd name="connsiteY79" fmla="*/ 1288562 h 1573553"/>
              <a:gd name="connsiteX80" fmla="*/ 1221031 w 2764939"/>
              <a:gd name="connsiteY80" fmla="*/ 1245700 h 1573553"/>
              <a:gd name="connsiteX81" fmla="*/ 1178166 w 2764939"/>
              <a:gd name="connsiteY81" fmla="*/ 1226650 h 1573553"/>
              <a:gd name="connsiteX82" fmla="*/ 1168643 w 2764939"/>
              <a:gd name="connsiteY82" fmla="*/ 1226650 h 1573553"/>
              <a:gd name="connsiteX83" fmla="*/ 1156737 w 2764939"/>
              <a:gd name="connsiteY83" fmla="*/ 1162356 h 1573553"/>
              <a:gd name="connsiteX84" fmla="*/ 1168643 w 2764939"/>
              <a:gd name="connsiteY84" fmla="*/ 1098062 h 1573553"/>
              <a:gd name="connsiteX85" fmla="*/ 1137687 w 2764939"/>
              <a:gd name="connsiteY85" fmla="*/ 1064725 h 1573553"/>
              <a:gd name="connsiteX86" fmla="*/ 1085300 w 2764939"/>
              <a:gd name="connsiteY86" fmla="*/ 1040912 h 1573553"/>
              <a:gd name="connsiteX87" fmla="*/ 1111493 w 2764939"/>
              <a:gd name="connsiteY87" fmla="*/ 1017100 h 1573553"/>
              <a:gd name="connsiteX88" fmla="*/ 1156737 w 2764939"/>
              <a:gd name="connsiteY88" fmla="*/ 1021862 h 1573553"/>
              <a:gd name="connsiteX89" fmla="*/ 1151975 w 2764939"/>
              <a:gd name="connsiteY89" fmla="*/ 974237 h 1573553"/>
              <a:gd name="connsiteX90" fmla="*/ 1123400 w 2764939"/>
              <a:gd name="connsiteY90" fmla="*/ 969475 h 1573553"/>
              <a:gd name="connsiteX91" fmla="*/ 1128162 w 2764939"/>
              <a:gd name="connsiteY91" fmla="*/ 921850 h 1573553"/>
              <a:gd name="connsiteX92" fmla="*/ 1097206 w 2764939"/>
              <a:gd name="connsiteY92" fmla="*/ 907562 h 1573553"/>
              <a:gd name="connsiteX93" fmla="*/ 1099587 w 2764939"/>
              <a:gd name="connsiteY93" fmla="*/ 871843 h 1573553"/>
              <a:gd name="connsiteX94" fmla="*/ 1051962 w 2764939"/>
              <a:gd name="connsiteY94" fmla="*/ 857556 h 1573553"/>
              <a:gd name="connsiteX95" fmla="*/ 1032912 w 2764939"/>
              <a:gd name="connsiteY95" fmla="*/ 878987 h 1573553"/>
              <a:gd name="connsiteX96" fmla="*/ 1004335 w 2764939"/>
              <a:gd name="connsiteY96" fmla="*/ 881368 h 1573553"/>
              <a:gd name="connsiteX97" fmla="*/ 954331 w 2764939"/>
              <a:gd name="connsiteY97" fmla="*/ 886131 h 1573553"/>
              <a:gd name="connsiteX98" fmla="*/ 923375 w 2764939"/>
              <a:gd name="connsiteY98" fmla="*/ 907562 h 1573553"/>
              <a:gd name="connsiteX99" fmla="*/ 923375 w 2764939"/>
              <a:gd name="connsiteY99" fmla="*/ 876606 h 1573553"/>
              <a:gd name="connsiteX100" fmla="*/ 882893 w 2764939"/>
              <a:gd name="connsiteY100" fmla="*/ 871843 h 1573553"/>
              <a:gd name="connsiteX101" fmla="*/ 890035 w 2764939"/>
              <a:gd name="connsiteY101" fmla="*/ 893275 h 1573553"/>
              <a:gd name="connsiteX102" fmla="*/ 885275 w 2764939"/>
              <a:gd name="connsiteY102" fmla="*/ 912325 h 1573553"/>
              <a:gd name="connsiteX103" fmla="*/ 799550 w 2764939"/>
              <a:gd name="connsiteY103" fmla="*/ 859936 h 1573553"/>
              <a:gd name="connsiteX104" fmla="*/ 778118 w 2764939"/>
              <a:gd name="connsiteY104" fmla="*/ 826600 h 1573553"/>
              <a:gd name="connsiteX105" fmla="*/ 790025 w 2764939"/>
              <a:gd name="connsiteY105" fmla="*/ 786117 h 1573553"/>
              <a:gd name="connsiteX106" fmla="*/ 759068 w 2764939"/>
              <a:gd name="connsiteY106" fmla="*/ 781356 h 1573553"/>
              <a:gd name="connsiteX107" fmla="*/ 711443 w 2764939"/>
              <a:gd name="connsiteY107" fmla="*/ 795643 h 1573553"/>
              <a:gd name="connsiteX108" fmla="*/ 701918 w 2764939"/>
              <a:gd name="connsiteY108" fmla="*/ 809931 h 1573553"/>
              <a:gd name="connsiteX109" fmla="*/ 678106 w 2764939"/>
              <a:gd name="connsiteY109" fmla="*/ 826600 h 1573553"/>
              <a:gd name="connsiteX110" fmla="*/ 670962 w 2764939"/>
              <a:gd name="connsiteY110" fmla="*/ 843268 h 1573553"/>
              <a:gd name="connsiteX111" fmla="*/ 630481 w 2764939"/>
              <a:gd name="connsiteY111" fmla="*/ 876606 h 1573553"/>
              <a:gd name="connsiteX112" fmla="*/ 632860 w 2764939"/>
              <a:gd name="connsiteY112" fmla="*/ 898037 h 1573553"/>
              <a:gd name="connsiteX113" fmla="*/ 647150 w 2764939"/>
              <a:gd name="connsiteY113" fmla="*/ 917087 h 1573553"/>
              <a:gd name="connsiteX114" fmla="*/ 570950 w 2764939"/>
              <a:gd name="connsiteY114" fmla="*/ 902800 h 1573553"/>
              <a:gd name="connsiteX115" fmla="*/ 537612 w 2764939"/>
              <a:gd name="connsiteY115" fmla="*/ 907562 h 1573553"/>
              <a:gd name="connsiteX116" fmla="*/ 585235 w 2764939"/>
              <a:gd name="connsiteY116" fmla="*/ 938518 h 1573553"/>
              <a:gd name="connsiteX117" fmla="*/ 609050 w 2764939"/>
              <a:gd name="connsiteY117" fmla="*/ 950425 h 1573553"/>
              <a:gd name="connsiteX118" fmla="*/ 635243 w 2764939"/>
              <a:gd name="connsiteY118" fmla="*/ 1002812 h 1573553"/>
              <a:gd name="connsiteX119" fmla="*/ 568566 w 2764939"/>
              <a:gd name="connsiteY119" fmla="*/ 1019481 h 1573553"/>
              <a:gd name="connsiteX120" fmla="*/ 547137 w 2764939"/>
              <a:gd name="connsiteY120" fmla="*/ 1031387 h 1573553"/>
              <a:gd name="connsiteX121" fmla="*/ 523323 w 2764939"/>
              <a:gd name="connsiteY121" fmla="*/ 1002812 h 1573553"/>
              <a:gd name="connsiteX122" fmla="*/ 499510 w 2764939"/>
              <a:gd name="connsiteY122" fmla="*/ 971856 h 1573553"/>
              <a:gd name="connsiteX123" fmla="*/ 501891 w 2764939"/>
              <a:gd name="connsiteY123" fmla="*/ 933756 h 1573553"/>
              <a:gd name="connsiteX124" fmla="*/ 499510 w 2764939"/>
              <a:gd name="connsiteY124" fmla="*/ 914706 h 1573553"/>
              <a:gd name="connsiteX125" fmla="*/ 518560 w 2764939"/>
              <a:gd name="connsiteY125" fmla="*/ 881368 h 1573553"/>
              <a:gd name="connsiteX126" fmla="*/ 478080 w 2764939"/>
              <a:gd name="connsiteY126" fmla="*/ 890893 h 1573553"/>
              <a:gd name="connsiteX127" fmla="*/ 449504 w 2764939"/>
              <a:gd name="connsiteY127" fmla="*/ 952806 h 1573553"/>
              <a:gd name="connsiteX128" fmla="*/ 442360 w 2764939"/>
              <a:gd name="connsiteY128" fmla="*/ 976618 h 1573553"/>
              <a:gd name="connsiteX129" fmla="*/ 411404 w 2764939"/>
              <a:gd name="connsiteY129" fmla="*/ 993287 h 1573553"/>
              <a:gd name="connsiteX130" fmla="*/ 363779 w 2764939"/>
              <a:gd name="connsiteY130" fmla="*/ 990906 h 1573553"/>
              <a:gd name="connsiteX131" fmla="*/ 356635 w 2764939"/>
              <a:gd name="connsiteY131" fmla="*/ 1007575 h 1573553"/>
              <a:gd name="connsiteX132" fmla="*/ 356635 w 2764939"/>
              <a:gd name="connsiteY132" fmla="*/ 1055200 h 1573553"/>
              <a:gd name="connsiteX133" fmla="*/ 297104 w 2764939"/>
              <a:gd name="connsiteY133" fmla="*/ 1059962 h 1573553"/>
              <a:gd name="connsiteX134" fmla="*/ 235191 w 2764939"/>
              <a:gd name="connsiteY134" fmla="*/ 1093300 h 1573553"/>
              <a:gd name="connsiteX135" fmla="*/ 237573 w 2764939"/>
              <a:gd name="connsiteY135" fmla="*/ 1121875 h 1573553"/>
              <a:gd name="connsiteX136" fmla="*/ 185186 w 2764939"/>
              <a:gd name="connsiteY136" fmla="*/ 1109968 h 1573553"/>
              <a:gd name="connsiteX137" fmla="*/ 151848 w 2764939"/>
              <a:gd name="connsiteY137" fmla="*/ 1117112 h 1573553"/>
              <a:gd name="connsiteX138" fmla="*/ 106604 w 2764939"/>
              <a:gd name="connsiteY138" fmla="*/ 1098062 h 1573553"/>
              <a:gd name="connsiteX139" fmla="*/ 89936 w 2764939"/>
              <a:gd name="connsiteY139" fmla="*/ 1098062 h 1573553"/>
              <a:gd name="connsiteX140" fmla="*/ 6592 w 2764939"/>
              <a:gd name="connsiteY140" fmla="*/ 1121875 h 1573553"/>
              <a:gd name="connsiteX141" fmla="*/ 8974 w 2764939"/>
              <a:gd name="connsiteY141" fmla="*/ 1074250 h 1573553"/>
              <a:gd name="connsiteX142" fmla="*/ 9816 w 2764939"/>
              <a:gd name="connsiteY14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47085 w 2764939"/>
              <a:gd name="connsiteY9" fmla="*/ 707537 h 1573553"/>
              <a:gd name="connsiteX10" fmla="*/ 104225 w 2764939"/>
              <a:gd name="connsiteY10" fmla="*/ 657530 h 1573553"/>
              <a:gd name="connsiteX11" fmla="*/ 166137 w 2764939"/>
              <a:gd name="connsiteY11" fmla="*/ 590855 h 1573553"/>
              <a:gd name="connsiteX12" fmla="*/ 163754 w 2764939"/>
              <a:gd name="connsiteY12" fmla="*/ 507512 h 1573553"/>
              <a:gd name="connsiteX13" fmla="*/ 89935 w 2764939"/>
              <a:gd name="connsiteY13" fmla="*/ 386068 h 1573553"/>
              <a:gd name="connsiteX14" fmla="*/ 144706 w 2764939"/>
              <a:gd name="connsiteY14" fmla="*/ 224142 h 1573553"/>
              <a:gd name="connsiteX15" fmla="*/ 328062 w 2764939"/>
              <a:gd name="connsiteY15" fmla="*/ 364636 h 1573553"/>
              <a:gd name="connsiteX16" fmla="*/ 501893 w 2764939"/>
              <a:gd name="connsiteY16" fmla="*/ 250336 h 1573553"/>
              <a:gd name="connsiteX17" fmla="*/ 516179 w 2764939"/>
              <a:gd name="connsiteY17" fmla="*/ 359875 h 1573553"/>
              <a:gd name="connsiteX18" fmla="*/ 463791 w 2764939"/>
              <a:gd name="connsiteY18" fmla="*/ 424168 h 1573553"/>
              <a:gd name="connsiteX19" fmla="*/ 566185 w 2764939"/>
              <a:gd name="connsiteY19" fmla="*/ 517037 h 1573553"/>
              <a:gd name="connsiteX20" fmla="*/ 623337 w 2764939"/>
              <a:gd name="connsiteY20" fmla="*/ 495605 h 1573553"/>
              <a:gd name="connsiteX21" fmla="*/ 701916 w 2764939"/>
              <a:gd name="connsiteY21" fmla="*/ 483700 h 1573553"/>
              <a:gd name="connsiteX22" fmla="*/ 887656 w 2764939"/>
              <a:gd name="connsiteY22" fmla="*/ 562280 h 1573553"/>
              <a:gd name="connsiteX23" fmla="*/ 963857 w 2764939"/>
              <a:gd name="connsiteY23" fmla="*/ 426549 h 1573553"/>
              <a:gd name="connsiteX24" fmla="*/ 863843 w 2764939"/>
              <a:gd name="connsiteY24" fmla="*/ 417024 h 1573553"/>
              <a:gd name="connsiteX25" fmla="*/ 851937 w 2764939"/>
              <a:gd name="connsiteY25" fmla="*/ 357491 h 1573553"/>
              <a:gd name="connsiteX26" fmla="*/ 1090060 w 2764939"/>
              <a:gd name="connsiteY26" fmla="*/ 436075 h 1573553"/>
              <a:gd name="connsiteX27" fmla="*/ 1113873 w 2764939"/>
              <a:gd name="connsiteY27" fmla="*/ 500368 h 1573553"/>
              <a:gd name="connsiteX28" fmla="*/ 1135304 w 2764939"/>
              <a:gd name="connsiteY28" fmla="*/ 512275 h 1573553"/>
              <a:gd name="connsiteX29" fmla="*/ 1132923 w 2764939"/>
              <a:gd name="connsiteY29" fmla="*/ 421787 h 1573553"/>
              <a:gd name="connsiteX30" fmla="*/ 1185312 w 2764939"/>
              <a:gd name="connsiteY30" fmla="*/ 340823 h 1573553"/>
              <a:gd name="connsiteX31" fmla="*/ 1499302 w 2764939"/>
              <a:gd name="connsiteY31" fmla="*/ 250164 h 1573553"/>
              <a:gd name="connsiteX32" fmla="*/ 1640131 w 2764939"/>
              <a:gd name="connsiteY32" fmla="*/ 188423 h 1573553"/>
              <a:gd name="connsiteX33" fmla="*/ 1794912 w 2764939"/>
              <a:gd name="connsiteY33" fmla="*/ 183660 h 1573553"/>
              <a:gd name="connsiteX34" fmla="*/ 1866350 w 2764939"/>
              <a:gd name="connsiteY34" fmla="*/ 309866 h 1573553"/>
              <a:gd name="connsiteX35" fmla="*/ 2028275 w 2764939"/>
              <a:gd name="connsiteY35" fmla="*/ 271766 h 1573553"/>
              <a:gd name="connsiteX36" fmla="*/ 1933025 w 2764939"/>
              <a:gd name="connsiteY36" fmla="*/ 359873 h 1573553"/>
              <a:gd name="connsiteX37" fmla="*/ 2047325 w 2764939"/>
              <a:gd name="connsiteY37" fmla="*/ 331298 h 1573553"/>
              <a:gd name="connsiteX38" fmla="*/ 2142574 w 2764939"/>
              <a:gd name="connsiteY38" fmla="*/ 271766 h 1573553"/>
              <a:gd name="connsiteX39" fmla="*/ 2066375 w 2764939"/>
              <a:gd name="connsiteY39" fmla="*/ 264623 h 1573553"/>
              <a:gd name="connsiteX40" fmla="*/ 2066375 w 2764939"/>
              <a:gd name="connsiteY40" fmla="*/ 202710 h 1573553"/>
              <a:gd name="connsiteX41" fmla="*/ 2116380 w 2764939"/>
              <a:gd name="connsiteY41" fmla="*/ 202710 h 1573553"/>
              <a:gd name="connsiteX42" fmla="*/ 2223536 w 2764939"/>
              <a:gd name="connsiteY42" fmla="*/ 97935 h 1573553"/>
              <a:gd name="connsiteX43" fmla="*/ 2273542 w 2764939"/>
              <a:gd name="connsiteY43" fmla="*/ 305 h 1573553"/>
              <a:gd name="connsiteX44" fmla="*/ 2237824 w 2764939"/>
              <a:gd name="connsiteY44" fmla="*/ 114604 h 1573553"/>
              <a:gd name="connsiteX45" fmla="*/ 2164006 w 2764939"/>
              <a:gd name="connsiteY45" fmla="*/ 193186 h 1573553"/>
              <a:gd name="connsiteX46" fmla="*/ 2333075 w 2764939"/>
              <a:gd name="connsiteY46" fmla="*/ 257480 h 1573553"/>
              <a:gd name="connsiteX47" fmla="*/ 2735505 w 2764939"/>
              <a:gd name="connsiteY47" fmla="*/ 205092 h 1573553"/>
              <a:gd name="connsiteX48" fmla="*/ 2698276 w 2764939"/>
              <a:gd name="connsiteY48" fmla="*/ 559163 h 1573553"/>
              <a:gd name="connsiteX49" fmla="*/ 2630731 w 2764939"/>
              <a:gd name="connsiteY49" fmla="*/ 967092 h 1573553"/>
              <a:gd name="connsiteX50" fmla="*/ 2461662 w 2764939"/>
              <a:gd name="connsiteY50" fmla="*/ 869462 h 1573553"/>
              <a:gd name="connsiteX51" fmla="*/ 2297356 w 2764939"/>
              <a:gd name="connsiteY51" fmla="*/ 926612 h 1573553"/>
              <a:gd name="connsiteX52" fmla="*/ 2275925 w 2764939"/>
              <a:gd name="connsiteY52" fmla="*/ 1062342 h 1573553"/>
              <a:gd name="connsiteX53" fmla="*/ 2042562 w 2764939"/>
              <a:gd name="connsiteY53" fmla="*/ 1148067 h 1573553"/>
              <a:gd name="connsiteX54" fmla="*/ 2021131 w 2764939"/>
              <a:gd name="connsiteY54" fmla="*/ 1238556 h 1573553"/>
              <a:gd name="connsiteX55" fmla="*/ 1954456 w 2764939"/>
              <a:gd name="connsiteY55" fmla="*/ 1309993 h 1573553"/>
              <a:gd name="connsiteX56" fmla="*/ 2013987 w 2764939"/>
              <a:gd name="connsiteY56" fmla="*/ 1350474 h 1573553"/>
              <a:gd name="connsiteX57" fmla="*/ 1921118 w 2764939"/>
              <a:gd name="connsiteY57" fmla="*/ 1450487 h 1573553"/>
              <a:gd name="connsiteX58" fmla="*/ 1899687 w 2764939"/>
              <a:gd name="connsiteY58" fmla="*/ 1533831 h 1573553"/>
              <a:gd name="connsiteX59" fmla="*/ 1808865 w 2764939"/>
              <a:gd name="connsiteY59" fmla="*/ 1573012 h 1573553"/>
              <a:gd name="connsiteX60" fmla="*/ 1728235 w 2764939"/>
              <a:gd name="connsiteY60" fmla="*/ 1557643 h 1573553"/>
              <a:gd name="connsiteX61" fmla="*/ 1702041 w 2764939"/>
              <a:gd name="connsiteY61" fmla="*/ 1571931 h 1573553"/>
              <a:gd name="connsiteX62" fmla="*/ 1647275 w 2764939"/>
              <a:gd name="connsiteY62" fmla="*/ 1543356 h 1573553"/>
              <a:gd name="connsiteX63" fmla="*/ 1606791 w 2764939"/>
              <a:gd name="connsiteY63" fmla="*/ 1507637 h 1573553"/>
              <a:gd name="connsiteX64" fmla="*/ 1563931 w 2764939"/>
              <a:gd name="connsiteY64" fmla="*/ 1479061 h 1573553"/>
              <a:gd name="connsiteX65" fmla="*/ 1592504 w 2764939"/>
              <a:gd name="connsiteY65" fmla="*/ 1455250 h 1573553"/>
              <a:gd name="connsiteX66" fmla="*/ 1580598 w 2764939"/>
              <a:gd name="connsiteY66" fmla="*/ 1438581 h 1573553"/>
              <a:gd name="connsiteX67" fmla="*/ 1518685 w 2764939"/>
              <a:gd name="connsiteY67" fmla="*/ 1426675 h 1573553"/>
              <a:gd name="connsiteX68" fmla="*/ 1499635 w 2764939"/>
              <a:gd name="connsiteY68" fmla="*/ 1402862 h 1573553"/>
              <a:gd name="connsiteX69" fmla="*/ 1461537 w 2764939"/>
              <a:gd name="connsiteY69" fmla="*/ 1379050 h 1573553"/>
              <a:gd name="connsiteX70" fmla="*/ 1456773 w 2764939"/>
              <a:gd name="connsiteY70" fmla="*/ 1390956 h 1573553"/>
              <a:gd name="connsiteX71" fmla="*/ 1471062 w 2764939"/>
              <a:gd name="connsiteY71" fmla="*/ 1429056 h 1573553"/>
              <a:gd name="connsiteX72" fmla="*/ 1440104 w 2764939"/>
              <a:gd name="connsiteY72" fmla="*/ 1443343 h 1573553"/>
              <a:gd name="connsiteX73" fmla="*/ 1413912 w 2764939"/>
              <a:gd name="connsiteY73" fmla="*/ 1457630 h 1573553"/>
              <a:gd name="connsiteX74" fmla="*/ 1397241 w 2764939"/>
              <a:gd name="connsiteY74" fmla="*/ 1450487 h 1573553"/>
              <a:gd name="connsiteX75" fmla="*/ 1351998 w 2764939"/>
              <a:gd name="connsiteY75" fmla="*/ 1388575 h 1573553"/>
              <a:gd name="connsiteX76" fmla="*/ 1306756 w 2764939"/>
              <a:gd name="connsiteY76" fmla="*/ 1355237 h 1573553"/>
              <a:gd name="connsiteX77" fmla="*/ 1328187 w 2764939"/>
              <a:gd name="connsiteY77" fmla="*/ 1338568 h 1573553"/>
              <a:gd name="connsiteX78" fmla="*/ 1349618 w 2764939"/>
              <a:gd name="connsiteY78" fmla="*/ 1298087 h 1573553"/>
              <a:gd name="connsiteX79" fmla="*/ 1335329 w 2764939"/>
              <a:gd name="connsiteY79" fmla="*/ 1286181 h 1573553"/>
              <a:gd name="connsiteX80" fmla="*/ 1297231 w 2764939"/>
              <a:gd name="connsiteY80" fmla="*/ 1288562 h 1573553"/>
              <a:gd name="connsiteX81" fmla="*/ 1221031 w 2764939"/>
              <a:gd name="connsiteY81" fmla="*/ 1245700 h 1573553"/>
              <a:gd name="connsiteX82" fmla="*/ 1178166 w 2764939"/>
              <a:gd name="connsiteY82" fmla="*/ 1226650 h 1573553"/>
              <a:gd name="connsiteX83" fmla="*/ 1168643 w 2764939"/>
              <a:gd name="connsiteY83" fmla="*/ 1226650 h 1573553"/>
              <a:gd name="connsiteX84" fmla="*/ 1156737 w 2764939"/>
              <a:gd name="connsiteY84" fmla="*/ 1162356 h 1573553"/>
              <a:gd name="connsiteX85" fmla="*/ 1168643 w 2764939"/>
              <a:gd name="connsiteY85" fmla="*/ 1098062 h 1573553"/>
              <a:gd name="connsiteX86" fmla="*/ 1137687 w 2764939"/>
              <a:gd name="connsiteY86" fmla="*/ 1064725 h 1573553"/>
              <a:gd name="connsiteX87" fmla="*/ 1085300 w 2764939"/>
              <a:gd name="connsiteY87" fmla="*/ 1040912 h 1573553"/>
              <a:gd name="connsiteX88" fmla="*/ 1111493 w 2764939"/>
              <a:gd name="connsiteY88" fmla="*/ 1017100 h 1573553"/>
              <a:gd name="connsiteX89" fmla="*/ 1156737 w 2764939"/>
              <a:gd name="connsiteY89" fmla="*/ 1021862 h 1573553"/>
              <a:gd name="connsiteX90" fmla="*/ 1151975 w 2764939"/>
              <a:gd name="connsiteY90" fmla="*/ 974237 h 1573553"/>
              <a:gd name="connsiteX91" fmla="*/ 1123400 w 2764939"/>
              <a:gd name="connsiteY91" fmla="*/ 969475 h 1573553"/>
              <a:gd name="connsiteX92" fmla="*/ 1128162 w 2764939"/>
              <a:gd name="connsiteY92" fmla="*/ 921850 h 1573553"/>
              <a:gd name="connsiteX93" fmla="*/ 1097206 w 2764939"/>
              <a:gd name="connsiteY93" fmla="*/ 907562 h 1573553"/>
              <a:gd name="connsiteX94" fmla="*/ 1099587 w 2764939"/>
              <a:gd name="connsiteY94" fmla="*/ 871843 h 1573553"/>
              <a:gd name="connsiteX95" fmla="*/ 1051962 w 2764939"/>
              <a:gd name="connsiteY95" fmla="*/ 857556 h 1573553"/>
              <a:gd name="connsiteX96" fmla="*/ 1032912 w 2764939"/>
              <a:gd name="connsiteY96" fmla="*/ 878987 h 1573553"/>
              <a:gd name="connsiteX97" fmla="*/ 1004335 w 2764939"/>
              <a:gd name="connsiteY97" fmla="*/ 881368 h 1573553"/>
              <a:gd name="connsiteX98" fmla="*/ 954331 w 2764939"/>
              <a:gd name="connsiteY98" fmla="*/ 886131 h 1573553"/>
              <a:gd name="connsiteX99" fmla="*/ 923375 w 2764939"/>
              <a:gd name="connsiteY99" fmla="*/ 907562 h 1573553"/>
              <a:gd name="connsiteX100" fmla="*/ 923375 w 2764939"/>
              <a:gd name="connsiteY100" fmla="*/ 876606 h 1573553"/>
              <a:gd name="connsiteX101" fmla="*/ 882893 w 2764939"/>
              <a:gd name="connsiteY101" fmla="*/ 871843 h 1573553"/>
              <a:gd name="connsiteX102" fmla="*/ 890035 w 2764939"/>
              <a:gd name="connsiteY102" fmla="*/ 893275 h 1573553"/>
              <a:gd name="connsiteX103" fmla="*/ 885275 w 2764939"/>
              <a:gd name="connsiteY103" fmla="*/ 912325 h 1573553"/>
              <a:gd name="connsiteX104" fmla="*/ 799550 w 2764939"/>
              <a:gd name="connsiteY104" fmla="*/ 859936 h 1573553"/>
              <a:gd name="connsiteX105" fmla="*/ 778118 w 2764939"/>
              <a:gd name="connsiteY105" fmla="*/ 826600 h 1573553"/>
              <a:gd name="connsiteX106" fmla="*/ 790025 w 2764939"/>
              <a:gd name="connsiteY106" fmla="*/ 786117 h 1573553"/>
              <a:gd name="connsiteX107" fmla="*/ 759068 w 2764939"/>
              <a:gd name="connsiteY107" fmla="*/ 781356 h 1573553"/>
              <a:gd name="connsiteX108" fmla="*/ 711443 w 2764939"/>
              <a:gd name="connsiteY108" fmla="*/ 795643 h 1573553"/>
              <a:gd name="connsiteX109" fmla="*/ 701918 w 2764939"/>
              <a:gd name="connsiteY109" fmla="*/ 809931 h 1573553"/>
              <a:gd name="connsiteX110" fmla="*/ 678106 w 2764939"/>
              <a:gd name="connsiteY110" fmla="*/ 826600 h 1573553"/>
              <a:gd name="connsiteX111" fmla="*/ 670962 w 2764939"/>
              <a:gd name="connsiteY111" fmla="*/ 843268 h 1573553"/>
              <a:gd name="connsiteX112" fmla="*/ 630481 w 2764939"/>
              <a:gd name="connsiteY112" fmla="*/ 876606 h 1573553"/>
              <a:gd name="connsiteX113" fmla="*/ 632860 w 2764939"/>
              <a:gd name="connsiteY113" fmla="*/ 898037 h 1573553"/>
              <a:gd name="connsiteX114" fmla="*/ 647150 w 2764939"/>
              <a:gd name="connsiteY114" fmla="*/ 917087 h 1573553"/>
              <a:gd name="connsiteX115" fmla="*/ 570950 w 2764939"/>
              <a:gd name="connsiteY115" fmla="*/ 902800 h 1573553"/>
              <a:gd name="connsiteX116" fmla="*/ 537612 w 2764939"/>
              <a:gd name="connsiteY116" fmla="*/ 907562 h 1573553"/>
              <a:gd name="connsiteX117" fmla="*/ 585235 w 2764939"/>
              <a:gd name="connsiteY117" fmla="*/ 938518 h 1573553"/>
              <a:gd name="connsiteX118" fmla="*/ 609050 w 2764939"/>
              <a:gd name="connsiteY118" fmla="*/ 950425 h 1573553"/>
              <a:gd name="connsiteX119" fmla="*/ 635243 w 2764939"/>
              <a:gd name="connsiteY119" fmla="*/ 1002812 h 1573553"/>
              <a:gd name="connsiteX120" fmla="*/ 568566 w 2764939"/>
              <a:gd name="connsiteY120" fmla="*/ 1019481 h 1573553"/>
              <a:gd name="connsiteX121" fmla="*/ 547137 w 2764939"/>
              <a:gd name="connsiteY121" fmla="*/ 1031387 h 1573553"/>
              <a:gd name="connsiteX122" fmla="*/ 523323 w 2764939"/>
              <a:gd name="connsiteY122" fmla="*/ 1002812 h 1573553"/>
              <a:gd name="connsiteX123" fmla="*/ 499510 w 2764939"/>
              <a:gd name="connsiteY123" fmla="*/ 971856 h 1573553"/>
              <a:gd name="connsiteX124" fmla="*/ 501891 w 2764939"/>
              <a:gd name="connsiteY124" fmla="*/ 933756 h 1573553"/>
              <a:gd name="connsiteX125" fmla="*/ 499510 w 2764939"/>
              <a:gd name="connsiteY125" fmla="*/ 914706 h 1573553"/>
              <a:gd name="connsiteX126" fmla="*/ 518560 w 2764939"/>
              <a:gd name="connsiteY126" fmla="*/ 881368 h 1573553"/>
              <a:gd name="connsiteX127" fmla="*/ 478080 w 2764939"/>
              <a:gd name="connsiteY127" fmla="*/ 890893 h 1573553"/>
              <a:gd name="connsiteX128" fmla="*/ 449504 w 2764939"/>
              <a:gd name="connsiteY128" fmla="*/ 952806 h 1573553"/>
              <a:gd name="connsiteX129" fmla="*/ 442360 w 2764939"/>
              <a:gd name="connsiteY129" fmla="*/ 976618 h 1573553"/>
              <a:gd name="connsiteX130" fmla="*/ 411404 w 2764939"/>
              <a:gd name="connsiteY130" fmla="*/ 993287 h 1573553"/>
              <a:gd name="connsiteX131" fmla="*/ 363779 w 2764939"/>
              <a:gd name="connsiteY131" fmla="*/ 990906 h 1573553"/>
              <a:gd name="connsiteX132" fmla="*/ 356635 w 2764939"/>
              <a:gd name="connsiteY132" fmla="*/ 1007575 h 1573553"/>
              <a:gd name="connsiteX133" fmla="*/ 356635 w 2764939"/>
              <a:gd name="connsiteY133" fmla="*/ 1055200 h 1573553"/>
              <a:gd name="connsiteX134" fmla="*/ 297104 w 2764939"/>
              <a:gd name="connsiteY134" fmla="*/ 1059962 h 1573553"/>
              <a:gd name="connsiteX135" fmla="*/ 235191 w 2764939"/>
              <a:gd name="connsiteY135" fmla="*/ 1093300 h 1573553"/>
              <a:gd name="connsiteX136" fmla="*/ 237573 w 2764939"/>
              <a:gd name="connsiteY136" fmla="*/ 1121875 h 1573553"/>
              <a:gd name="connsiteX137" fmla="*/ 185186 w 2764939"/>
              <a:gd name="connsiteY137" fmla="*/ 1109968 h 1573553"/>
              <a:gd name="connsiteX138" fmla="*/ 151848 w 2764939"/>
              <a:gd name="connsiteY138" fmla="*/ 1117112 h 1573553"/>
              <a:gd name="connsiteX139" fmla="*/ 106604 w 2764939"/>
              <a:gd name="connsiteY139" fmla="*/ 1098062 h 1573553"/>
              <a:gd name="connsiteX140" fmla="*/ 89936 w 2764939"/>
              <a:gd name="connsiteY140" fmla="*/ 1098062 h 1573553"/>
              <a:gd name="connsiteX141" fmla="*/ 6592 w 2764939"/>
              <a:gd name="connsiteY141" fmla="*/ 1121875 h 1573553"/>
              <a:gd name="connsiteX142" fmla="*/ 8974 w 2764939"/>
              <a:gd name="connsiteY142" fmla="*/ 1074250 h 1573553"/>
              <a:gd name="connsiteX143" fmla="*/ 9816 w 2764939"/>
              <a:gd name="connsiteY14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04225 w 2764939"/>
              <a:gd name="connsiteY11" fmla="*/ 657530 h 1573553"/>
              <a:gd name="connsiteX12" fmla="*/ 166137 w 2764939"/>
              <a:gd name="connsiteY12" fmla="*/ 590855 h 1573553"/>
              <a:gd name="connsiteX13" fmla="*/ 163754 w 2764939"/>
              <a:gd name="connsiteY13" fmla="*/ 507512 h 1573553"/>
              <a:gd name="connsiteX14" fmla="*/ 89935 w 2764939"/>
              <a:gd name="connsiteY14" fmla="*/ 386068 h 1573553"/>
              <a:gd name="connsiteX15" fmla="*/ 144706 w 2764939"/>
              <a:gd name="connsiteY15" fmla="*/ 224142 h 1573553"/>
              <a:gd name="connsiteX16" fmla="*/ 328062 w 2764939"/>
              <a:gd name="connsiteY16" fmla="*/ 364636 h 1573553"/>
              <a:gd name="connsiteX17" fmla="*/ 501893 w 2764939"/>
              <a:gd name="connsiteY17" fmla="*/ 250336 h 1573553"/>
              <a:gd name="connsiteX18" fmla="*/ 516179 w 2764939"/>
              <a:gd name="connsiteY18" fmla="*/ 359875 h 1573553"/>
              <a:gd name="connsiteX19" fmla="*/ 463791 w 2764939"/>
              <a:gd name="connsiteY19" fmla="*/ 424168 h 1573553"/>
              <a:gd name="connsiteX20" fmla="*/ 566185 w 2764939"/>
              <a:gd name="connsiteY20" fmla="*/ 517037 h 1573553"/>
              <a:gd name="connsiteX21" fmla="*/ 623337 w 2764939"/>
              <a:gd name="connsiteY21" fmla="*/ 495605 h 1573553"/>
              <a:gd name="connsiteX22" fmla="*/ 701916 w 2764939"/>
              <a:gd name="connsiteY22" fmla="*/ 483700 h 1573553"/>
              <a:gd name="connsiteX23" fmla="*/ 887656 w 2764939"/>
              <a:gd name="connsiteY23" fmla="*/ 562280 h 1573553"/>
              <a:gd name="connsiteX24" fmla="*/ 963857 w 2764939"/>
              <a:gd name="connsiteY24" fmla="*/ 426549 h 1573553"/>
              <a:gd name="connsiteX25" fmla="*/ 863843 w 2764939"/>
              <a:gd name="connsiteY25" fmla="*/ 417024 h 1573553"/>
              <a:gd name="connsiteX26" fmla="*/ 851937 w 2764939"/>
              <a:gd name="connsiteY26" fmla="*/ 357491 h 1573553"/>
              <a:gd name="connsiteX27" fmla="*/ 1090060 w 2764939"/>
              <a:gd name="connsiteY27" fmla="*/ 436075 h 1573553"/>
              <a:gd name="connsiteX28" fmla="*/ 1113873 w 2764939"/>
              <a:gd name="connsiteY28" fmla="*/ 500368 h 1573553"/>
              <a:gd name="connsiteX29" fmla="*/ 1135304 w 2764939"/>
              <a:gd name="connsiteY29" fmla="*/ 512275 h 1573553"/>
              <a:gd name="connsiteX30" fmla="*/ 1132923 w 2764939"/>
              <a:gd name="connsiteY30" fmla="*/ 421787 h 1573553"/>
              <a:gd name="connsiteX31" fmla="*/ 1185312 w 2764939"/>
              <a:gd name="connsiteY31" fmla="*/ 340823 h 1573553"/>
              <a:gd name="connsiteX32" fmla="*/ 1499302 w 2764939"/>
              <a:gd name="connsiteY32" fmla="*/ 250164 h 1573553"/>
              <a:gd name="connsiteX33" fmla="*/ 1640131 w 2764939"/>
              <a:gd name="connsiteY33" fmla="*/ 188423 h 1573553"/>
              <a:gd name="connsiteX34" fmla="*/ 1794912 w 2764939"/>
              <a:gd name="connsiteY34" fmla="*/ 183660 h 1573553"/>
              <a:gd name="connsiteX35" fmla="*/ 1866350 w 2764939"/>
              <a:gd name="connsiteY35" fmla="*/ 309866 h 1573553"/>
              <a:gd name="connsiteX36" fmla="*/ 2028275 w 2764939"/>
              <a:gd name="connsiteY36" fmla="*/ 271766 h 1573553"/>
              <a:gd name="connsiteX37" fmla="*/ 1933025 w 2764939"/>
              <a:gd name="connsiteY37" fmla="*/ 359873 h 1573553"/>
              <a:gd name="connsiteX38" fmla="*/ 2047325 w 2764939"/>
              <a:gd name="connsiteY38" fmla="*/ 331298 h 1573553"/>
              <a:gd name="connsiteX39" fmla="*/ 2142574 w 2764939"/>
              <a:gd name="connsiteY39" fmla="*/ 271766 h 1573553"/>
              <a:gd name="connsiteX40" fmla="*/ 2066375 w 2764939"/>
              <a:gd name="connsiteY40" fmla="*/ 264623 h 1573553"/>
              <a:gd name="connsiteX41" fmla="*/ 2066375 w 2764939"/>
              <a:gd name="connsiteY41" fmla="*/ 202710 h 1573553"/>
              <a:gd name="connsiteX42" fmla="*/ 2116380 w 2764939"/>
              <a:gd name="connsiteY42" fmla="*/ 202710 h 1573553"/>
              <a:gd name="connsiteX43" fmla="*/ 2223536 w 2764939"/>
              <a:gd name="connsiteY43" fmla="*/ 97935 h 1573553"/>
              <a:gd name="connsiteX44" fmla="*/ 2273542 w 2764939"/>
              <a:gd name="connsiteY44" fmla="*/ 305 h 1573553"/>
              <a:gd name="connsiteX45" fmla="*/ 2237824 w 2764939"/>
              <a:gd name="connsiteY45" fmla="*/ 114604 h 1573553"/>
              <a:gd name="connsiteX46" fmla="*/ 2164006 w 2764939"/>
              <a:gd name="connsiteY46" fmla="*/ 193186 h 1573553"/>
              <a:gd name="connsiteX47" fmla="*/ 2333075 w 2764939"/>
              <a:gd name="connsiteY47" fmla="*/ 257480 h 1573553"/>
              <a:gd name="connsiteX48" fmla="*/ 2735505 w 2764939"/>
              <a:gd name="connsiteY48" fmla="*/ 205092 h 1573553"/>
              <a:gd name="connsiteX49" fmla="*/ 2698276 w 2764939"/>
              <a:gd name="connsiteY49" fmla="*/ 559163 h 1573553"/>
              <a:gd name="connsiteX50" fmla="*/ 2630731 w 2764939"/>
              <a:gd name="connsiteY50" fmla="*/ 967092 h 1573553"/>
              <a:gd name="connsiteX51" fmla="*/ 2461662 w 2764939"/>
              <a:gd name="connsiteY51" fmla="*/ 869462 h 1573553"/>
              <a:gd name="connsiteX52" fmla="*/ 2297356 w 2764939"/>
              <a:gd name="connsiteY52" fmla="*/ 926612 h 1573553"/>
              <a:gd name="connsiteX53" fmla="*/ 2275925 w 2764939"/>
              <a:gd name="connsiteY53" fmla="*/ 1062342 h 1573553"/>
              <a:gd name="connsiteX54" fmla="*/ 2042562 w 2764939"/>
              <a:gd name="connsiteY54" fmla="*/ 1148067 h 1573553"/>
              <a:gd name="connsiteX55" fmla="*/ 2021131 w 2764939"/>
              <a:gd name="connsiteY55" fmla="*/ 1238556 h 1573553"/>
              <a:gd name="connsiteX56" fmla="*/ 1954456 w 2764939"/>
              <a:gd name="connsiteY56" fmla="*/ 1309993 h 1573553"/>
              <a:gd name="connsiteX57" fmla="*/ 2013987 w 2764939"/>
              <a:gd name="connsiteY57" fmla="*/ 1350474 h 1573553"/>
              <a:gd name="connsiteX58" fmla="*/ 1921118 w 2764939"/>
              <a:gd name="connsiteY58" fmla="*/ 1450487 h 1573553"/>
              <a:gd name="connsiteX59" fmla="*/ 1899687 w 2764939"/>
              <a:gd name="connsiteY59" fmla="*/ 1533831 h 1573553"/>
              <a:gd name="connsiteX60" fmla="*/ 1808865 w 2764939"/>
              <a:gd name="connsiteY60" fmla="*/ 1573012 h 1573553"/>
              <a:gd name="connsiteX61" fmla="*/ 1728235 w 2764939"/>
              <a:gd name="connsiteY61" fmla="*/ 1557643 h 1573553"/>
              <a:gd name="connsiteX62" fmla="*/ 1702041 w 2764939"/>
              <a:gd name="connsiteY62" fmla="*/ 1571931 h 1573553"/>
              <a:gd name="connsiteX63" fmla="*/ 1647275 w 2764939"/>
              <a:gd name="connsiteY63" fmla="*/ 1543356 h 1573553"/>
              <a:gd name="connsiteX64" fmla="*/ 1606791 w 2764939"/>
              <a:gd name="connsiteY64" fmla="*/ 1507637 h 1573553"/>
              <a:gd name="connsiteX65" fmla="*/ 1563931 w 2764939"/>
              <a:gd name="connsiteY65" fmla="*/ 1479061 h 1573553"/>
              <a:gd name="connsiteX66" fmla="*/ 1592504 w 2764939"/>
              <a:gd name="connsiteY66" fmla="*/ 1455250 h 1573553"/>
              <a:gd name="connsiteX67" fmla="*/ 1580598 w 2764939"/>
              <a:gd name="connsiteY67" fmla="*/ 1438581 h 1573553"/>
              <a:gd name="connsiteX68" fmla="*/ 1518685 w 2764939"/>
              <a:gd name="connsiteY68" fmla="*/ 1426675 h 1573553"/>
              <a:gd name="connsiteX69" fmla="*/ 1499635 w 2764939"/>
              <a:gd name="connsiteY69" fmla="*/ 1402862 h 1573553"/>
              <a:gd name="connsiteX70" fmla="*/ 1461537 w 2764939"/>
              <a:gd name="connsiteY70" fmla="*/ 1379050 h 1573553"/>
              <a:gd name="connsiteX71" fmla="*/ 1456773 w 2764939"/>
              <a:gd name="connsiteY71" fmla="*/ 1390956 h 1573553"/>
              <a:gd name="connsiteX72" fmla="*/ 1471062 w 2764939"/>
              <a:gd name="connsiteY72" fmla="*/ 1429056 h 1573553"/>
              <a:gd name="connsiteX73" fmla="*/ 1440104 w 2764939"/>
              <a:gd name="connsiteY73" fmla="*/ 1443343 h 1573553"/>
              <a:gd name="connsiteX74" fmla="*/ 1413912 w 2764939"/>
              <a:gd name="connsiteY74" fmla="*/ 1457630 h 1573553"/>
              <a:gd name="connsiteX75" fmla="*/ 1397241 w 2764939"/>
              <a:gd name="connsiteY75" fmla="*/ 1450487 h 1573553"/>
              <a:gd name="connsiteX76" fmla="*/ 1351998 w 2764939"/>
              <a:gd name="connsiteY76" fmla="*/ 1388575 h 1573553"/>
              <a:gd name="connsiteX77" fmla="*/ 1306756 w 2764939"/>
              <a:gd name="connsiteY77" fmla="*/ 1355237 h 1573553"/>
              <a:gd name="connsiteX78" fmla="*/ 1328187 w 2764939"/>
              <a:gd name="connsiteY78" fmla="*/ 1338568 h 1573553"/>
              <a:gd name="connsiteX79" fmla="*/ 1349618 w 2764939"/>
              <a:gd name="connsiteY79" fmla="*/ 1298087 h 1573553"/>
              <a:gd name="connsiteX80" fmla="*/ 1335329 w 2764939"/>
              <a:gd name="connsiteY80" fmla="*/ 1286181 h 1573553"/>
              <a:gd name="connsiteX81" fmla="*/ 1297231 w 2764939"/>
              <a:gd name="connsiteY81" fmla="*/ 1288562 h 1573553"/>
              <a:gd name="connsiteX82" fmla="*/ 1221031 w 2764939"/>
              <a:gd name="connsiteY82" fmla="*/ 1245700 h 1573553"/>
              <a:gd name="connsiteX83" fmla="*/ 1178166 w 2764939"/>
              <a:gd name="connsiteY83" fmla="*/ 1226650 h 1573553"/>
              <a:gd name="connsiteX84" fmla="*/ 1168643 w 2764939"/>
              <a:gd name="connsiteY84" fmla="*/ 1226650 h 1573553"/>
              <a:gd name="connsiteX85" fmla="*/ 1156737 w 2764939"/>
              <a:gd name="connsiteY85" fmla="*/ 1162356 h 1573553"/>
              <a:gd name="connsiteX86" fmla="*/ 1168643 w 2764939"/>
              <a:gd name="connsiteY86" fmla="*/ 1098062 h 1573553"/>
              <a:gd name="connsiteX87" fmla="*/ 1137687 w 2764939"/>
              <a:gd name="connsiteY87" fmla="*/ 1064725 h 1573553"/>
              <a:gd name="connsiteX88" fmla="*/ 1085300 w 2764939"/>
              <a:gd name="connsiteY88" fmla="*/ 1040912 h 1573553"/>
              <a:gd name="connsiteX89" fmla="*/ 1111493 w 2764939"/>
              <a:gd name="connsiteY89" fmla="*/ 1017100 h 1573553"/>
              <a:gd name="connsiteX90" fmla="*/ 1156737 w 2764939"/>
              <a:gd name="connsiteY90" fmla="*/ 1021862 h 1573553"/>
              <a:gd name="connsiteX91" fmla="*/ 1151975 w 2764939"/>
              <a:gd name="connsiteY91" fmla="*/ 974237 h 1573553"/>
              <a:gd name="connsiteX92" fmla="*/ 1123400 w 2764939"/>
              <a:gd name="connsiteY92" fmla="*/ 969475 h 1573553"/>
              <a:gd name="connsiteX93" fmla="*/ 1128162 w 2764939"/>
              <a:gd name="connsiteY93" fmla="*/ 921850 h 1573553"/>
              <a:gd name="connsiteX94" fmla="*/ 1097206 w 2764939"/>
              <a:gd name="connsiteY94" fmla="*/ 907562 h 1573553"/>
              <a:gd name="connsiteX95" fmla="*/ 1099587 w 2764939"/>
              <a:gd name="connsiteY95" fmla="*/ 871843 h 1573553"/>
              <a:gd name="connsiteX96" fmla="*/ 1051962 w 2764939"/>
              <a:gd name="connsiteY96" fmla="*/ 857556 h 1573553"/>
              <a:gd name="connsiteX97" fmla="*/ 1032912 w 2764939"/>
              <a:gd name="connsiteY97" fmla="*/ 878987 h 1573553"/>
              <a:gd name="connsiteX98" fmla="*/ 1004335 w 2764939"/>
              <a:gd name="connsiteY98" fmla="*/ 881368 h 1573553"/>
              <a:gd name="connsiteX99" fmla="*/ 954331 w 2764939"/>
              <a:gd name="connsiteY99" fmla="*/ 886131 h 1573553"/>
              <a:gd name="connsiteX100" fmla="*/ 923375 w 2764939"/>
              <a:gd name="connsiteY100" fmla="*/ 907562 h 1573553"/>
              <a:gd name="connsiteX101" fmla="*/ 923375 w 2764939"/>
              <a:gd name="connsiteY101" fmla="*/ 876606 h 1573553"/>
              <a:gd name="connsiteX102" fmla="*/ 882893 w 2764939"/>
              <a:gd name="connsiteY102" fmla="*/ 871843 h 1573553"/>
              <a:gd name="connsiteX103" fmla="*/ 890035 w 2764939"/>
              <a:gd name="connsiteY103" fmla="*/ 893275 h 1573553"/>
              <a:gd name="connsiteX104" fmla="*/ 885275 w 2764939"/>
              <a:gd name="connsiteY104" fmla="*/ 912325 h 1573553"/>
              <a:gd name="connsiteX105" fmla="*/ 799550 w 2764939"/>
              <a:gd name="connsiteY105" fmla="*/ 859936 h 1573553"/>
              <a:gd name="connsiteX106" fmla="*/ 778118 w 2764939"/>
              <a:gd name="connsiteY106" fmla="*/ 826600 h 1573553"/>
              <a:gd name="connsiteX107" fmla="*/ 790025 w 2764939"/>
              <a:gd name="connsiteY107" fmla="*/ 786117 h 1573553"/>
              <a:gd name="connsiteX108" fmla="*/ 759068 w 2764939"/>
              <a:gd name="connsiteY108" fmla="*/ 781356 h 1573553"/>
              <a:gd name="connsiteX109" fmla="*/ 711443 w 2764939"/>
              <a:gd name="connsiteY109" fmla="*/ 795643 h 1573553"/>
              <a:gd name="connsiteX110" fmla="*/ 701918 w 2764939"/>
              <a:gd name="connsiteY110" fmla="*/ 809931 h 1573553"/>
              <a:gd name="connsiteX111" fmla="*/ 678106 w 2764939"/>
              <a:gd name="connsiteY111" fmla="*/ 826600 h 1573553"/>
              <a:gd name="connsiteX112" fmla="*/ 670962 w 2764939"/>
              <a:gd name="connsiteY112" fmla="*/ 843268 h 1573553"/>
              <a:gd name="connsiteX113" fmla="*/ 630481 w 2764939"/>
              <a:gd name="connsiteY113" fmla="*/ 876606 h 1573553"/>
              <a:gd name="connsiteX114" fmla="*/ 632860 w 2764939"/>
              <a:gd name="connsiteY114" fmla="*/ 898037 h 1573553"/>
              <a:gd name="connsiteX115" fmla="*/ 647150 w 2764939"/>
              <a:gd name="connsiteY115" fmla="*/ 917087 h 1573553"/>
              <a:gd name="connsiteX116" fmla="*/ 570950 w 2764939"/>
              <a:gd name="connsiteY116" fmla="*/ 902800 h 1573553"/>
              <a:gd name="connsiteX117" fmla="*/ 537612 w 2764939"/>
              <a:gd name="connsiteY117" fmla="*/ 907562 h 1573553"/>
              <a:gd name="connsiteX118" fmla="*/ 585235 w 2764939"/>
              <a:gd name="connsiteY118" fmla="*/ 938518 h 1573553"/>
              <a:gd name="connsiteX119" fmla="*/ 609050 w 2764939"/>
              <a:gd name="connsiteY119" fmla="*/ 950425 h 1573553"/>
              <a:gd name="connsiteX120" fmla="*/ 635243 w 2764939"/>
              <a:gd name="connsiteY120" fmla="*/ 1002812 h 1573553"/>
              <a:gd name="connsiteX121" fmla="*/ 568566 w 2764939"/>
              <a:gd name="connsiteY121" fmla="*/ 1019481 h 1573553"/>
              <a:gd name="connsiteX122" fmla="*/ 547137 w 2764939"/>
              <a:gd name="connsiteY122" fmla="*/ 1031387 h 1573553"/>
              <a:gd name="connsiteX123" fmla="*/ 523323 w 2764939"/>
              <a:gd name="connsiteY123" fmla="*/ 1002812 h 1573553"/>
              <a:gd name="connsiteX124" fmla="*/ 499510 w 2764939"/>
              <a:gd name="connsiteY124" fmla="*/ 971856 h 1573553"/>
              <a:gd name="connsiteX125" fmla="*/ 501891 w 2764939"/>
              <a:gd name="connsiteY125" fmla="*/ 933756 h 1573553"/>
              <a:gd name="connsiteX126" fmla="*/ 499510 w 2764939"/>
              <a:gd name="connsiteY126" fmla="*/ 914706 h 1573553"/>
              <a:gd name="connsiteX127" fmla="*/ 518560 w 2764939"/>
              <a:gd name="connsiteY127" fmla="*/ 881368 h 1573553"/>
              <a:gd name="connsiteX128" fmla="*/ 478080 w 2764939"/>
              <a:gd name="connsiteY128" fmla="*/ 890893 h 1573553"/>
              <a:gd name="connsiteX129" fmla="*/ 449504 w 2764939"/>
              <a:gd name="connsiteY129" fmla="*/ 952806 h 1573553"/>
              <a:gd name="connsiteX130" fmla="*/ 442360 w 2764939"/>
              <a:gd name="connsiteY130" fmla="*/ 976618 h 1573553"/>
              <a:gd name="connsiteX131" fmla="*/ 411404 w 2764939"/>
              <a:gd name="connsiteY131" fmla="*/ 993287 h 1573553"/>
              <a:gd name="connsiteX132" fmla="*/ 363779 w 2764939"/>
              <a:gd name="connsiteY132" fmla="*/ 990906 h 1573553"/>
              <a:gd name="connsiteX133" fmla="*/ 356635 w 2764939"/>
              <a:gd name="connsiteY133" fmla="*/ 1007575 h 1573553"/>
              <a:gd name="connsiteX134" fmla="*/ 356635 w 2764939"/>
              <a:gd name="connsiteY134" fmla="*/ 1055200 h 1573553"/>
              <a:gd name="connsiteX135" fmla="*/ 297104 w 2764939"/>
              <a:gd name="connsiteY135" fmla="*/ 1059962 h 1573553"/>
              <a:gd name="connsiteX136" fmla="*/ 235191 w 2764939"/>
              <a:gd name="connsiteY136" fmla="*/ 1093300 h 1573553"/>
              <a:gd name="connsiteX137" fmla="*/ 237573 w 2764939"/>
              <a:gd name="connsiteY137" fmla="*/ 1121875 h 1573553"/>
              <a:gd name="connsiteX138" fmla="*/ 185186 w 2764939"/>
              <a:gd name="connsiteY138" fmla="*/ 1109968 h 1573553"/>
              <a:gd name="connsiteX139" fmla="*/ 151848 w 2764939"/>
              <a:gd name="connsiteY139" fmla="*/ 1117112 h 1573553"/>
              <a:gd name="connsiteX140" fmla="*/ 106604 w 2764939"/>
              <a:gd name="connsiteY140" fmla="*/ 1098062 h 1573553"/>
              <a:gd name="connsiteX141" fmla="*/ 89936 w 2764939"/>
              <a:gd name="connsiteY141" fmla="*/ 1098062 h 1573553"/>
              <a:gd name="connsiteX142" fmla="*/ 6592 w 2764939"/>
              <a:gd name="connsiteY142" fmla="*/ 1121875 h 1573553"/>
              <a:gd name="connsiteX143" fmla="*/ 8974 w 2764939"/>
              <a:gd name="connsiteY143" fmla="*/ 1074250 h 1573553"/>
              <a:gd name="connsiteX144" fmla="*/ 9816 w 2764939"/>
              <a:gd name="connsiteY14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99460 w 2764939"/>
              <a:gd name="connsiteY11" fmla="*/ 686106 h 1573553"/>
              <a:gd name="connsiteX12" fmla="*/ 104225 w 2764939"/>
              <a:gd name="connsiteY12" fmla="*/ 657530 h 1573553"/>
              <a:gd name="connsiteX13" fmla="*/ 166137 w 2764939"/>
              <a:gd name="connsiteY13" fmla="*/ 590855 h 1573553"/>
              <a:gd name="connsiteX14" fmla="*/ 163754 w 2764939"/>
              <a:gd name="connsiteY14" fmla="*/ 507512 h 1573553"/>
              <a:gd name="connsiteX15" fmla="*/ 89935 w 2764939"/>
              <a:gd name="connsiteY15" fmla="*/ 386068 h 1573553"/>
              <a:gd name="connsiteX16" fmla="*/ 144706 w 2764939"/>
              <a:gd name="connsiteY16" fmla="*/ 224142 h 1573553"/>
              <a:gd name="connsiteX17" fmla="*/ 328062 w 2764939"/>
              <a:gd name="connsiteY17" fmla="*/ 364636 h 1573553"/>
              <a:gd name="connsiteX18" fmla="*/ 501893 w 2764939"/>
              <a:gd name="connsiteY18" fmla="*/ 250336 h 1573553"/>
              <a:gd name="connsiteX19" fmla="*/ 516179 w 2764939"/>
              <a:gd name="connsiteY19" fmla="*/ 359875 h 1573553"/>
              <a:gd name="connsiteX20" fmla="*/ 463791 w 2764939"/>
              <a:gd name="connsiteY20" fmla="*/ 424168 h 1573553"/>
              <a:gd name="connsiteX21" fmla="*/ 566185 w 2764939"/>
              <a:gd name="connsiteY21" fmla="*/ 517037 h 1573553"/>
              <a:gd name="connsiteX22" fmla="*/ 623337 w 2764939"/>
              <a:gd name="connsiteY22" fmla="*/ 495605 h 1573553"/>
              <a:gd name="connsiteX23" fmla="*/ 701916 w 2764939"/>
              <a:gd name="connsiteY23" fmla="*/ 483700 h 1573553"/>
              <a:gd name="connsiteX24" fmla="*/ 887656 w 2764939"/>
              <a:gd name="connsiteY24" fmla="*/ 562280 h 1573553"/>
              <a:gd name="connsiteX25" fmla="*/ 963857 w 2764939"/>
              <a:gd name="connsiteY25" fmla="*/ 426549 h 1573553"/>
              <a:gd name="connsiteX26" fmla="*/ 863843 w 2764939"/>
              <a:gd name="connsiteY26" fmla="*/ 417024 h 1573553"/>
              <a:gd name="connsiteX27" fmla="*/ 851937 w 2764939"/>
              <a:gd name="connsiteY27" fmla="*/ 357491 h 1573553"/>
              <a:gd name="connsiteX28" fmla="*/ 1090060 w 2764939"/>
              <a:gd name="connsiteY28" fmla="*/ 436075 h 1573553"/>
              <a:gd name="connsiteX29" fmla="*/ 1113873 w 2764939"/>
              <a:gd name="connsiteY29" fmla="*/ 500368 h 1573553"/>
              <a:gd name="connsiteX30" fmla="*/ 1135304 w 2764939"/>
              <a:gd name="connsiteY30" fmla="*/ 512275 h 1573553"/>
              <a:gd name="connsiteX31" fmla="*/ 1132923 w 2764939"/>
              <a:gd name="connsiteY31" fmla="*/ 421787 h 1573553"/>
              <a:gd name="connsiteX32" fmla="*/ 1185312 w 2764939"/>
              <a:gd name="connsiteY32" fmla="*/ 340823 h 1573553"/>
              <a:gd name="connsiteX33" fmla="*/ 1499302 w 2764939"/>
              <a:gd name="connsiteY33" fmla="*/ 250164 h 1573553"/>
              <a:gd name="connsiteX34" fmla="*/ 1640131 w 2764939"/>
              <a:gd name="connsiteY34" fmla="*/ 188423 h 1573553"/>
              <a:gd name="connsiteX35" fmla="*/ 1794912 w 2764939"/>
              <a:gd name="connsiteY35" fmla="*/ 183660 h 1573553"/>
              <a:gd name="connsiteX36" fmla="*/ 1866350 w 2764939"/>
              <a:gd name="connsiteY36" fmla="*/ 309866 h 1573553"/>
              <a:gd name="connsiteX37" fmla="*/ 2028275 w 2764939"/>
              <a:gd name="connsiteY37" fmla="*/ 271766 h 1573553"/>
              <a:gd name="connsiteX38" fmla="*/ 1933025 w 2764939"/>
              <a:gd name="connsiteY38" fmla="*/ 359873 h 1573553"/>
              <a:gd name="connsiteX39" fmla="*/ 2047325 w 2764939"/>
              <a:gd name="connsiteY39" fmla="*/ 331298 h 1573553"/>
              <a:gd name="connsiteX40" fmla="*/ 2142574 w 2764939"/>
              <a:gd name="connsiteY40" fmla="*/ 271766 h 1573553"/>
              <a:gd name="connsiteX41" fmla="*/ 2066375 w 2764939"/>
              <a:gd name="connsiteY41" fmla="*/ 264623 h 1573553"/>
              <a:gd name="connsiteX42" fmla="*/ 2066375 w 2764939"/>
              <a:gd name="connsiteY42" fmla="*/ 202710 h 1573553"/>
              <a:gd name="connsiteX43" fmla="*/ 2116380 w 2764939"/>
              <a:gd name="connsiteY43" fmla="*/ 202710 h 1573553"/>
              <a:gd name="connsiteX44" fmla="*/ 2223536 w 2764939"/>
              <a:gd name="connsiteY44" fmla="*/ 97935 h 1573553"/>
              <a:gd name="connsiteX45" fmla="*/ 2273542 w 2764939"/>
              <a:gd name="connsiteY45" fmla="*/ 305 h 1573553"/>
              <a:gd name="connsiteX46" fmla="*/ 2237824 w 2764939"/>
              <a:gd name="connsiteY46" fmla="*/ 114604 h 1573553"/>
              <a:gd name="connsiteX47" fmla="*/ 2164006 w 2764939"/>
              <a:gd name="connsiteY47" fmla="*/ 193186 h 1573553"/>
              <a:gd name="connsiteX48" fmla="*/ 2333075 w 2764939"/>
              <a:gd name="connsiteY48" fmla="*/ 257480 h 1573553"/>
              <a:gd name="connsiteX49" fmla="*/ 2735505 w 2764939"/>
              <a:gd name="connsiteY49" fmla="*/ 205092 h 1573553"/>
              <a:gd name="connsiteX50" fmla="*/ 2698276 w 2764939"/>
              <a:gd name="connsiteY50" fmla="*/ 559163 h 1573553"/>
              <a:gd name="connsiteX51" fmla="*/ 2630731 w 2764939"/>
              <a:gd name="connsiteY51" fmla="*/ 967092 h 1573553"/>
              <a:gd name="connsiteX52" fmla="*/ 2461662 w 2764939"/>
              <a:gd name="connsiteY52" fmla="*/ 869462 h 1573553"/>
              <a:gd name="connsiteX53" fmla="*/ 2297356 w 2764939"/>
              <a:gd name="connsiteY53" fmla="*/ 926612 h 1573553"/>
              <a:gd name="connsiteX54" fmla="*/ 2275925 w 2764939"/>
              <a:gd name="connsiteY54" fmla="*/ 1062342 h 1573553"/>
              <a:gd name="connsiteX55" fmla="*/ 2042562 w 2764939"/>
              <a:gd name="connsiteY55" fmla="*/ 1148067 h 1573553"/>
              <a:gd name="connsiteX56" fmla="*/ 2021131 w 2764939"/>
              <a:gd name="connsiteY56" fmla="*/ 1238556 h 1573553"/>
              <a:gd name="connsiteX57" fmla="*/ 1954456 w 2764939"/>
              <a:gd name="connsiteY57" fmla="*/ 1309993 h 1573553"/>
              <a:gd name="connsiteX58" fmla="*/ 2013987 w 2764939"/>
              <a:gd name="connsiteY58" fmla="*/ 1350474 h 1573553"/>
              <a:gd name="connsiteX59" fmla="*/ 1921118 w 2764939"/>
              <a:gd name="connsiteY59" fmla="*/ 1450487 h 1573553"/>
              <a:gd name="connsiteX60" fmla="*/ 1899687 w 2764939"/>
              <a:gd name="connsiteY60" fmla="*/ 1533831 h 1573553"/>
              <a:gd name="connsiteX61" fmla="*/ 1808865 w 2764939"/>
              <a:gd name="connsiteY61" fmla="*/ 1573012 h 1573553"/>
              <a:gd name="connsiteX62" fmla="*/ 1728235 w 2764939"/>
              <a:gd name="connsiteY62" fmla="*/ 1557643 h 1573553"/>
              <a:gd name="connsiteX63" fmla="*/ 1702041 w 2764939"/>
              <a:gd name="connsiteY63" fmla="*/ 1571931 h 1573553"/>
              <a:gd name="connsiteX64" fmla="*/ 1647275 w 2764939"/>
              <a:gd name="connsiteY64" fmla="*/ 1543356 h 1573553"/>
              <a:gd name="connsiteX65" fmla="*/ 1606791 w 2764939"/>
              <a:gd name="connsiteY65" fmla="*/ 1507637 h 1573553"/>
              <a:gd name="connsiteX66" fmla="*/ 1563931 w 2764939"/>
              <a:gd name="connsiteY66" fmla="*/ 1479061 h 1573553"/>
              <a:gd name="connsiteX67" fmla="*/ 1592504 w 2764939"/>
              <a:gd name="connsiteY67" fmla="*/ 1455250 h 1573553"/>
              <a:gd name="connsiteX68" fmla="*/ 1580598 w 2764939"/>
              <a:gd name="connsiteY68" fmla="*/ 1438581 h 1573553"/>
              <a:gd name="connsiteX69" fmla="*/ 1518685 w 2764939"/>
              <a:gd name="connsiteY69" fmla="*/ 1426675 h 1573553"/>
              <a:gd name="connsiteX70" fmla="*/ 1499635 w 2764939"/>
              <a:gd name="connsiteY70" fmla="*/ 1402862 h 1573553"/>
              <a:gd name="connsiteX71" fmla="*/ 1461537 w 2764939"/>
              <a:gd name="connsiteY71" fmla="*/ 1379050 h 1573553"/>
              <a:gd name="connsiteX72" fmla="*/ 1456773 w 2764939"/>
              <a:gd name="connsiteY72" fmla="*/ 1390956 h 1573553"/>
              <a:gd name="connsiteX73" fmla="*/ 1471062 w 2764939"/>
              <a:gd name="connsiteY73" fmla="*/ 1429056 h 1573553"/>
              <a:gd name="connsiteX74" fmla="*/ 1440104 w 2764939"/>
              <a:gd name="connsiteY74" fmla="*/ 1443343 h 1573553"/>
              <a:gd name="connsiteX75" fmla="*/ 1413912 w 2764939"/>
              <a:gd name="connsiteY75" fmla="*/ 1457630 h 1573553"/>
              <a:gd name="connsiteX76" fmla="*/ 1397241 w 2764939"/>
              <a:gd name="connsiteY76" fmla="*/ 1450487 h 1573553"/>
              <a:gd name="connsiteX77" fmla="*/ 1351998 w 2764939"/>
              <a:gd name="connsiteY77" fmla="*/ 1388575 h 1573553"/>
              <a:gd name="connsiteX78" fmla="*/ 1306756 w 2764939"/>
              <a:gd name="connsiteY78" fmla="*/ 1355237 h 1573553"/>
              <a:gd name="connsiteX79" fmla="*/ 1328187 w 2764939"/>
              <a:gd name="connsiteY79" fmla="*/ 1338568 h 1573553"/>
              <a:gd name="connsiteX80" fmla="*/ 1349618 w 2764939"/>
              <a:gd name="connsiteY80" fmla="*/ 1298087 h 1573553"/>
              <a:gd name="connsiteX81" fmla="*/ 1335329 w 2764939"/>
              <a:gd name="connsiteY81" fmla="*/ 1286181 h 1573553"/>
              <a:gd name="connsiteX82" fmla="*/ 1297231 w 2764939"/>
              <a:gd name="connsiteY82" fmla="*/ 1288562 h 1573553"/>
              <a:gd name="connsiteX83" fmla="*/ 1221031 w 2764939"/>
              <a:gd name="connsiteY83" fmla="*/ 1245700 h 1573553"/>
              <a:gd name="connsiteX84" fmla="*/ 1178166 w 2764939"/>
              <a:gd name="connsiteY84" fmla="*/ 1226650 h 1573553"/>
              <a:gd name="connsiteX85" fmla="*/ 1168643 w 2764939"/>
              <a:gd name="connsiteY85" fmla="*/ 1226650 h 1573553"/>
              <a:gd name="connsiteX86" fmla="*/ 1156737 w 2764939"/>
              <a:gd name="connsiteY86" fmla="*/ 1162356 h 1573553"/>
              <a:gd name="connsiteX87" fmla="*/ 1168643 w 2764939"/>
              <a:gd name="connsiteY87" fmla="*/ 1098062 h 1573553"/>
              <a:gd name="connsiteX88" fmla="*/ 1137687 w 2764939"/>
              <a:gd name="connsiteY88" fmla="*/ 1064725 h 1573553"/>
              <a:gd name="connsiteX89" fmla="*/ 1085300 w 2764939"/>
              <a:gd name="connsiteY89" fmla="*/ 1040912 h 1573553"/>
              <a:gd name="connsiteX90" fmla="*/ 1111493 w 2764939"/>
              <a:gd name="connsiteY90" fmla="*/ 1017100 h 1573553"/>
              <a:gd name="connsiteX91" fmla="*/ 1156737 w 2764939"/>
              <a:gd name="connsiteY91" fmla="*/ 1021862 h 1573553"/>
              <a:gd name="connsiteX92" fmla="*/ 1151975 w 2764939"/>
              <a:gd name="connsiteY92" fmla="*/ 974237 h 1573553"/>
              <a:gd name="connsiteX93" fmla="*/ 1123400 w 2764939"/>
              <a:gd name="connsiteY93" fmla="*/ 969475 h 1573553"/>
              <a:gd name="connsiteX94" fmla="*/ 1128162 w 2764939"/>
              <a:gd name="connsiteY94" fmla="*/ 921850 h 1573553"/>
              <a:gd name="connsiteX95" fmla="*/ 1097206 w 2764939"/>
              <a:gd name="connsiteY95" fmla="*/ 907562 h 1573553"/>
              <a:gd name="connsiteX96" fmla="*/ 1099587 w 2764939"/>
              <a:gd name="connsiteY96" fmla="*/ 871843 h 1573553"/>
              <a:gd name="connsiteX97" fmla="*/ 1051962 w 2764939"/>
              <a:gd name="connsiteY97" fmla="*/ 857556 h 1573553"/>
              <a:gd name="connsiteX98" fmla="*/ 1032912 w 2764939"/>
              <a:gd name="connsiteY98" fmla="*/ 878987 h 1573553"/>
              <a:gd name="connsiteX99" fmla="*/ 1004335 w 2764939"/>
              <a:gd name="connsiteY99" fmla="*/ 881368 h 1573553"/>
              <a:gd name="connsiteX100" fmla="*/ 954331 w 2764939"/>
              <a:gd name="connsiteY100" fmla="*/ 886131 h 1573553"/>
              <a:gd name="connsiteX101" fmla="*/ 923375 w 2764939"/>
              <a:gd name="connsiteY101" fmla="*/ 907562 h 1573553"/>
              <a:gd name="connsiteX102" fmla="*/ 923375 w 2764939"/>
              <a:gd name="connsiteY102" fmla="*/ 876606 h 1573553"/>
              <a:gd name="connsiteX103" fmla="*/ 882893 w 2764939"/>
              <a:gd name="connsiteY103" fmla="*/ 871843 h 1573553"/>
              <a:gd name="connsiteX104" fmla="*/ 890035 w 2764939"/>
              <a:gd name="connsiteY104" fmla="*/ 893275 h 1573553"/>
              <a:gd name="connsiteX105" fmla="*/ 885275 w 2764939"/>
              <a:gd name="connsiteY105" fmla="*/ 912325 h 1573553"/>
              <a:gd name="connsiteX106" fmla="*/ 799550 w 2764939"/>
              <a:gd name="connsiteY106" fmla="*/ 859936 h 1573553"/>
              <a:gd name="connsiteX107" fmla="*/ 778118 w 2764939"/>
              <a:gd name="connsiteY107" fmla="*/ 826600 h 1573553"/>
              <a:gd name="connsiteX108" fmla="*/ 790025 w 2764939"/>
              <a:gd name="connsiteY108" fmla="*/ 786117 h 1573553"/>
              <a:gd name="connsiteX109" fmla="*/ 759068 w 2764939"/>
              <a:gd name="connsiteY109" fmla="*/ 781356 h 1573553"/>
              <a:gd name="connsiteX110" fmla="*/ 711443 w 2764939"/>
              <a:gd name="connsiteY110" fmla="*/ 795643 h 1573553"/>
              <a:gd name="connsiteX111" fmla="*/ 701918 w 2764939"/>
              <a:gd name="connsiteY111" fmla="*/ 809931 h 1573553"/>
              <a:gd name="connsiteX112" fmla="*/ 678106 w 2764939"/>
              <a:gd name="connsiteY112" fmla="*/ 826600 h 1573553"/>
              <a:gd name="connsiteX113" fmla="*/ 670962 w 2764939"/>
              <a:gd name="connsiteY113" fmla="*/ 843268 h 1573553"/>
              <a:gd name="connsiteX114" fmla="*/ 630481 w 2764939"/>
              <a:gd name="connsiteY114" fmla="*/ 876606 h 1573553"/>
              <a:gd name="connsiteX115" fmla="*/ 632860 w 2764939"/>
              <a:gd name="connsiteY115" fmla="*/ 898037 h 1573553"/>
              <a:gd name="connsiteX116" fmla="*/ 647150 w 2764939"/>
              <a:gd name="connsiteY116" fmla="*/ 917087 h 1573553"/>
              <a:gd name="connsiteX117" fmla="*/ 570950 w 2764939"/>
              <a:gd name="connsiteY117" fmla="*/ 902800 h 1573553"/>
              <a:gd name="connsiteX118" fmla="*/ 537612 w 2764939"/>
              <a:gd name="connsiteY118" fmla="*/ 907562 h 1573553"/>
              <a:gd name="connsiteX119" fmla="*/ 585235 w 2764939"/>
              <a:gd name="connsiteY119" fmla="*/ 938518 h 1573553"/>
              <a:gd name="connsiteX120" fmla="*/ 609050 w 2764939"/>
              <a:gd name="connsiteY120" fmla="*/ 950425 h 1573553"/>
              <a:gd name="connsiteX121" fmla="*/ 635243 w 2764939"/>
              <a:gd name="connsiteY121" fmla="*/ 1002812 h 1573553"/>
              <a:gd name="connsiteX122" fmla="*/ 568566 w 2764939"/>
              <a:gd name="connsiteY122" fmla="*/ 1019481 h 1573553"/>
              <a:gd name="connsiteX123" fmla="*/ 547137 w 2764939"/>
              <a:gd name="connsiteY123" fmla="*/ 1031387 h 1573553"/>
              <a:gd name="connsiteX124" fmla="*/ 523323 w 2764939"/>
              <a:gd name="connsiteY124" fmla="*/ 1002812 h 1573553"/>
              <a:gd name="connsiteX125" fmla="*/ 499510 w 2764939"/>
              <a:gd name="connsiteY125" fmla="*/ 971856 h 1573553"/>
              <a:gd name="connsiteX126" fmla="*/ 501891 w 2764939"/>
              <a:gd name="connsiteY126" fmla="*/ 933756 h 1573553"/>
              <a:gd name="connsiteX127" fmla="*/ 499510 w 2764939"/>
              <a:gd name="connsiteY127" fmla="*/ 914706 h 1573553"/>
              <a:gd name="connsiteX128" fmla="*/ 518560 w 2764939"/>
              <a:gd name="connsiteY128" fmla="*/ 881368 h 1573553"/>
              <a:gd name="connsiteX129" fmla="*/ 478080 w 2764939"/>
              <a:gd name="connsiteY129" fmla="*/ 890893 h 1573553"/>
              <a:gd name="connsiteX130" fmla="*/ 449504 w 2764939"/>
              <a:gd name="connsiteY130" fmla="*/ 952806 h 1573553"/>
              <a:gd name="connsiteX131" fmla="*/ 442360 w 2764939"/>
              <a:gd name="connsiteY131" fmla="*/ 976618 h 1573553"/>
              <a:gd name="connsiteX132" fmla="*/ 411404 w 2764939"/>
              <a:gd name="connsiteY132" fmla="*/ 993287 h 1573553"/>
              <a:gd name="connsiteX133" fmla="*/ 363779 w 2764939"/>
              <a:gd name="connsiteY133" fmla="*/ 990906 h 1573553"/>
              <a:gd name="connsiteX134" fmla="*/ 356635 w 2764939"/>
              <a:gd name="connsiteY134" fmla="*/ 1007575 h 1573553"/>
              <a:gd name="connsiteX135" fmla="*/ 356635 w 2764939"/>
              <a:gd name="connsiteY135" fmla="*/ 1055200 h 1573553"/>
              <a:gd name="connsiteX136" fmla="*/ 297104 w 2764939"/>
              <a:gd name="connsiteY136" fmla="*/ 1059962 h 1573553"/>
              <a:gd name="connsiteX137" fmla="*/ 235191 w 2764939"/>
              <a:gd name="connsiteY137" fmla="*/ 1093300 h 1573553"/>
              <a:gd name="connsiteX138" fmla="*/ 237573 w 2764939"/>
              <a:gd name="connsiteY138" fmla="*/ 1121875 h 1573553"/>
              <a:gd name="connsiteX139" fmla="*/ 185186 w 2764939"/>
              <a:gd name="connsiteY139" fmla="*/ 1109968 h 1573553"/>
              <a:gd name="connsiteX140" fmla="*/ 151848 w 2764939"/>
              <a:gd name="connsiteY140" fmla="*/ 1117112 h 1573553"/>
              <a:gd name="connsiteX141" fmla="*/ 106604 w 2764939"/>
              <a:gd name="connsiteY141" fmla="*/ 1098062 h 1573553"/>
              <a:gd name="connsiteX142" fmla="*/ 89936 w 2764939"/>
              <a:gd name="connsiteY142" fmla="*/ 1098062 h 1573553"/>
              <a:gd name="connsiteX143" fmla="*/ 6592 w 2764939"/>
              <a:gd name="connsiteY143" fmla="*/ 1121875 h 1573553"/>
              <a:gd name="connsiteX144" fmla="*/ 8974 w 2764939"/>
              <a:gd name="connsiteY144" fmla="*/ 1074250 h 1573553"/>
              <a:gd name="connsiteX145" fmla="*/ 9816 w 2764939"/>
              <a:gd name="connsiteY14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47085 w 2764939"/>
              <a:gd name="connsiteY11" fmla="*/ 657531 h 1573553"/>
              <a:gd name="connsiteX12" fmla="*/ 99460 w 2764939"/>
              <a:gd name="connsiteY12" fmla="*/ 686106 h 1573553"/>
              <a:gd name="connsiteX13" fmla="*/ 104225 w 2764939"/>
              <a:gd name="connsiteY13" fmla="*/ 657530 h 1573553"/>
              <a:gd name="connsiteX14" fmla="*/ 166137 w 2764939"/>
              <a:gd name="connsiteY14" fmla="*/ 590855 h 1573553"/>
              <a:gd name="connsiteX15" fmla="*/ 163754 w 2764939"/>
              <a:gd name="connsiteY15" fmla="*/ 507512 h 1573553"/>
              <a:gd name="connsiteX16" fmla="*/ 89935 w 2764939"/>
              <a:gd name="connsiteY16" fmla="*/ 386068 h 1573553"/>
              <a:gd name="connsiteX17" fmla="*/ 144706 w 2764939"/>
              <a:gd name="connsiteY17" fmla="*/ 224142 h 1573553"/>
              <a:gd name="connsiteX18" fmla="*/ 328062 w 2764939"/>
              <a:gd name="connsiteY18" fmla="*/ 364636 h 1573553"/>
              <a:gd name="connsiteX19" fmla="*/ 501893 w 2764939"/>
              <a:gd name="connsiteY19" fmla="*/ 250336 h 1573553"/>
              <a:gd name="connsiteX20" fmla="*/ 516179 w 2764939"/>
              <a:gd name="connsiteY20" fmla="*/ 359875 h 1573553"/>
              <a:gd name="connsiteX21" fmla="*/ 463791 w 2764939"/>
              <a:gd name="connsiteY21" fmla="*/ 424168 h 1573553"/>
              <a:gd name="connsiteX22" fmla="*/ 566185 w 2764939"/>
              <a:gd name="connsiteY22" fmla="*/ 517037 h 1573553"/>
              <a:gd name="connsiteX23" fmla="*/ 623337 w 2764939"/>
              <a:gd name="connsiteY23" fmla="*/ 495605 h 1573553"/>
              <a:gd name="connsiteX24" fmla="*/ 701916 w 2764939"/>
              <a:gd name="connsiteY24" fmla="*/ 483700 h 1573553"/>
              <a:gd name="connsiteX25" fmla="*/ 887656 w 2764939"/>
              <a:gd name="connsiteY25" fmla="*/ 562280 h 1573553"/>
              <a:gd name="connsiteX26" fmla="*/ 963857 w 2764939"/>
              <a:gd name="connsiteY26" fmla="*/ 426549 h 1573553"/>
              <a:gd name="connsiteX27" fmla="*/ 863843 w 2764939"/>
              <a:gd name="connsiteY27" fmla="*/ 417024 h 1573553"/>
              <a:gd name="connsiteX28" fmla="*/ 851937 w 2764939"/>
              <a:gd name="connsiteY28" fmla="*/ 357491 h 1573553"/>
              <a:gd name="connsiteX29" fmla="*/ 1090060 w 2764939"/>
              <a:gd name="connsiteY29" fmla="*/ 436075 h 1573553"/>
              <a:gd name="connsiteX30" fmla="*/ 1113873 w 2764939"/>
              <a:gd name="connsiteY30" fmla="*/ 500368 h 1573553"/>
              <a:gd name="connsiteX31" fmla="*/ 1135304 w 2764939"/>
              <a:gd name="connsiteY31" fmla="*/ 512275 h 1573553"/>
              <a:gd name="connsiteX32" fmla="*/ 1132923 w 2764939"/>
              <a:gd name="connsiteY32" fmla="*/ 421787 h 1573553"/>
              <a:gd name="connsiteX33" fmla="*/ 1185312 w 2764939"/>
              <a:gd name="connsiteY33" fmla="*/ 340823 h 1573553"/>
              <a:gd name="connsiteX34" fmla="*/ 1499302 w 2764939"/>
              <a:gd name="connsiteY34" fmla="*/ 250164 h 1573553"/>
              <a:gd name="connsiteX35" fmla="*/ 1640131 w 2764939"/>
              <a:gd name="connsiteY35" fmla="*/ 188423 h 1573553"/>
              <a:gd name="connsiteX36" fmla="*/ 1794912 w 2764939"/>
              <a:gd name="connsiteY36" fmla="*/ 183660 h 1573553"/>
              <a:gd name="connsiteX37" fmla="*/ 1866350 w 2764939"/>
              <a:gd name="connsiteY37" fmla="*/ 309866 h 1573553"/>
              <a:gd name="connsiteX38" fmla="*/ 2028275 w 2764939"/>
              <a:gd name="connsiteY38" fmla="*/ 271766 h 1573553"/>
              <a:gd name="connsiteX39" fmla="*/ 1933025 w 2764939"/>
              <a:gd name="connsiteY39" fmla="*/ 359873 h 1573553"/>
              <a:gd name="connsiteX40" fmla="*/ 2047325 w 2764939"/>
              <a:gd name="connsiteY40" fmla="*/ 331298 h 1573553"/>
              <a:gd name="connsiteX41" fmla="*/ 2142574 w 2764939"/>
              <a:gd name="connsiteY41" fmla="*/ 271766 h 1573553"/>
              <a:gd name="connsiteX42" fmla="*/ 2066375 w 2764939"/>
              <a:gd name="connsiteY42" fmla="*/ 264623 h 1573553"/>
              <a:gd name="connsiteX43" fmla="*/ 2066375 w 2764939"/>
              <a:gd name="connsiteY43" fmla="*/ 202710 h 1573553"/>
              <a:gd name="connsiteX44" fmla="*/ 2116380 w 2764939"/>
              <a:gd name="connsiteY44" fmla="*/ 202710 h 1573553"/>
              <a:gd name="connsiteX45" fmla="*/ 2223536 w 2764939"/>
              <a:gd name="connsiteY45" fmla="*/ 97935 h 1573553"/>
              <a:gd name="connsiteX46" fmla="*/ 2273542 w 2764939"/>
              <a:gd name="connsiteY46" fmla="*/ 305 h 1573553"/>
              <a:gd name="connsiteX47" fmla="*/ 2237824 w 2764939"/>
              <a:gd name="connsiteY47" fmla="*/ 114604 h 1573553"/>
              <a:gd name="connsiteX48" fmla="*/ 2164006 w 2764939"/>
              <a:gd name="connsiteY48" fmla="*/ 193186 h 1573553"/>
              <a:gd name="connsiteX49" fmla="*/ 2333075 w 2764939"/>
              <a:gd name="connsiteY49" fmla="*/ 257480 h 1573553"/>
              <a:gd name="connsiteX50" fmla="*/ 2735505 w 2764939"/>
              <a:gd name="connsiteY50" fmla="*/ 205092 h 1573553"/>
              <a:gd name="connsiteX51" fmla="*/ 2698276 w 2764939"/>
              <a:gd name="connsiteY51" fmla="*/ 559163 h 1573553"/>
              <a:gd name="connsiteX52" fmla="*/ 2630731 w 2764939"/>
              <a:gd name="connsiteY52" fmla="*/ 967092 h 1573553"/>
              <a:gd name="connsiteX53" fmla="*/ 2461662 w 2764939"/>
              <a:gd name="connsiteY53" fmla="*/ 869462 h 1573553"/>
              <a:gd name="connsiteX54" fmla="*/ 2297356 w 2764939"/>
              <a:gd name="connsiteY54" fmla="*/ 926612 h 1573553"/>
              <a:gd name="connsiteX55" fmla="*/ 2275925 w 2764939"/>
              <a:gd name="connsiteY55" fmla="*/ 1062342 h 1573553"/>
              <a:gd name="connsiteX56" fmla="*/ 2042562 w 2764939"/>
              <a:gd name="connsiteY56" fmla="*/ 1148067 h 1573553"/>
              <a:gd name="connsiteX57" fmla="*/ 2021131 w 2764939"/>
              <a:gd name="connsiteY57" fmla="*/ 1238556 h 1573553"/>
              <a:gd name="connsiteX58" fmla="*/ 1954456 w 2764939"/>
              <a:gd name="connsiteY58" fmla="*/ 1309993 h 1573553"/>
              <a:gd name="connsiteX59" fmla="*/ 2013987 w 2764939"/>
              <a:gd name="connsiteY59" fmla="*/ 1350474 h 1573553"/>
              <a:gd name="connsiteX60" fmla="*/ 1921118 w 2764939"/>
              <a:gd name="connsiteY60" fmla="*/ 1450487 h 1573553"/>
              <a:gd name="connsiteX61" fmla="*/ 1899687 w 2764939"/>
              <a:gd name="connsiteY61" fmla="*/ 1533831 h 1573553"/>
              <a:gd name="connsiteX62" fmla="*/ 1808865 w 2764939"/>
              <a:gd name="connsiteY62" fmla="*/ 1573012 h 1573553"/>
              <a:gd name="connsiteX63" fmla="*/ 1728235 w 2764939"/>
              <a:gd name="connsiteY63" fmla="*/ 1557643 h 1573553"/>
              <a:gd name="connsiteX64" fmla="*/ 1702041 w 2764939"/>
              <a:gd name="connsiteY64" fmla="*/ 1571931 h 1573553"/>
              <a:gd name="connsiteX65" fmla="*/ 1647275 w 2764939"/>
              <a:gd name="connsiteY65" fmla="*/ 1543356 h 1573553"/>
              <a:gd name="connsiteX66" fmla="*/ 1606791 w 2764939"/>
              <a:gd name="connsiteY66" fmla="*/ 1507637 h 1573553"/>
              <a:gd name="connsiteX67" fmla="*/ 1563931 w 2764939"/>
              <a:gd name="connsiteY67" fmla="*/ 1479061 h 1573553"/>
              <a:gd name="connsiteX68" fmla="*/ 1592504 w 2764939"/>
              <a:gd name="connsiteY68" fmla="*/ 1455250 h 1573553"/>
              <a:gd name="connsiteX69" fmla="*/ 1580598 w 2764939"/>
              <a:gd name="connsiteY69" fmla="*/ 1438581 h 1573553"/>
              <a:gd name="connsiteX70" fmla="*/ 1518685 w 2764939"/>
              <a:gd name="connsiteY70" fmla="*/ 1426675 h 1573553"/>
              <a:gd name="connsiteX71" fmla="*/ 1499635 w 2764939"/>
              <a:gd name="connsiteY71" fmla="*/ 1402862 h 1573553"/>
              <a:gd name="connsiteX72" fmla="*/ 1461537 w 2764939"/>
              <a:gd name="connsiteY72" fmla="*/ 1379050 h 1573553"/>
              <a:gd name="connsiteX73" fmla="*/ 1456773 w 2764939"/>
              <a:gd name="connsiteY73" fmla="*/ 1390956 h 1573553"/>
              <a:gd name="connsiteX74" fmla="*/ 1471062 w 2764939"/>
              <a:gd name="connsiteY74" fmla="*/ 1429056 h 1573553"/>
              <a:gd name="connsiteX75" fmla="*/ 1440104 w 2764939"/>
              <a:gd name="connsiteY75" fmla="*/ 1443343 h 1573553"/>
              <a:gd name="connsiteX76" fmla="*/ 1413912 w 2764939"/>
              <a:gd name="connsiteY76" fmla="*/ 1457630 h 1573553"/>
              <a:gd name="connsiteX77" fmla="*/ 1397241 w 2764939"/>
              <a:gd name="connsiteY77" fmla="*/ 1450487 h 1573553"/>
              <a:gd name="connsiteX78" fmla="*/ 1351998 w 2764939"/>
              <a:gd name="connsiteY78" fmla="*/ 1388575 h 1573553"/>
              <a:gd name="connsiteX79" fmla="*/ 1306756 w 2764939"/>
              <a:gd name="connsiteY79" fmla="*/ 1355237 h 1573553"/>
              <a:gd name="connsiteX80" fmla="*/ 1328187 w 2764939"/>
              <a:gd name="connsiteY80" fmla="*/ 1338568 h 1573553"/>
              <a:gd name="connsiteX81" fmla="*/ 1349618 w 2764939"/>
              <a:gd name="connsiteY81" fmla="*/ 1298087 h 1573553"/>
              <a:gd name="connsiteX82" fmla="*/ 1335329 w 2764939"/>
              <a:gd name="connsiteY82" fmla="*/ 1286181 h 1573553"/>
              <a:gd name="connsiteX83" fmla="*/ 1297231 w 2764939"/>
              <a:gd name="connsiteY83" fmla="*/ 1288562 h 1573553"/>
              <a:gd name="connsiteX84" fmla="*/ 1221031 w 2764939"/>
              <a:gd name="connsiteY84" fmla="*/ 1245700 h 1573553"/>
              <a:gd name="connsiteX85" fmla="*/ 1178166 w 2764939"/>
              <a:gd name="connsiteY85" fmla="*/ 1226650 h 1573553"/>
              <a:gd name="connsiteX86" fmla="*/ 1168643 w 2764939"/>
              <a:gd name="connsiteY86" fmla="*/ 1226650 h 1573553"/>
              <a:gd name="connsiteX87" fmla="*/ 1156737 w 2764939"/>
              <a:gd name="connsiteY87" fmla="*/ 1162356 h 1573553"/>
              <a:gd name="connsiteX88" fmla="*/ 1168643 w 2764939"/>
              <a:gd name="connsiteY88" fmla="*/ 1098062 h 1573553"/>
              <a:gd name="connsiteX89" fmla="*/ 1137687 w 2764939"/>
              <a:gd name="connsiteY89" fmla="*/ 1064725 h 1573553"/>
              <a:gd name="connsiteX90" fmla="*/ 1085300 w 2764939"/>
              <a:gd name="connsiteY90" fmla="*/ 1040912 h 1573553"/>
              <a:gd name="connsiteX91" fmla="*/ 1111493 w 2764939"/>
              <a:gd name="connsiteY91" fmla="*/ 1017100 h 1573553"/>
              <a:gd name="connsiteX92" fmla="*/ 1156737 w 2764939"/>
              <a:gd name="connsiteY92" fmla="*/ 1021862 h 1573553"/>
              <a:gd name="connsiteX93" fmla="*/ 1151975 w 2764939"/>
              <a:gd name="connsiteY93" fmla="*/ 974237 h 1573553"/>
              <a:gd name="connsiteX94" fmla="*/ 1123400 w 2764939"/>
              <a:gd name="connsiteY94" fmla="*/ 969475 h 1573553"/>
              <a:gd name="connsiteX95" fmla="*/ 1128162 w 2764939"/>
              <a:gd name="connsiteY95" fmla="*/ 921850 h 1573553"/>
              <a:gd name="connsiteX96" fmla="*/ 1097206 w 2764939"/>
              <a:gd name="connsiteY96" fmla="*/ 907562 h 1573553"/>
              <a:gd name="connsiteX97" fmla="*/ 1099587 w 2764939"/>
              <a:gd name="connsiteY97" fmla="*/ 871843 h 1573553"/>
              <a:gd name="connsiteX98" fmla="*/ 1051962 w 2764939"/>
              <a:gd name="connsiteY98" fmla="*/ 857556 h 1573553"/>
              <a:gd name="connsiteX99" fmla="*/ 1032912 w 2764939"/>
              <a:gd name="connsiteY99" fmla="*/ 878987 h 1573553"/>
              <a:gd name="connsiteX100" fmla="*/ 1004335 w 2764939"/>
              <a:gd name="connsiteY100" fmla="*/ 881368 h 1573553"/>
              <a:gd name="connsiteX101" fmla="*/ 954331 w 2764939"/>
              <a:gd name="connsiteY101" fmla="*/ 886131 h 1573553"/>
              <a:gd name="connsiteX102" fmla="*/ 923375 w 2764939"/>
              <a:gd name="connsiteY102" fmla="*/ 907562 h 1573553"/>
              <a:gd name="connsiteX103" fmla="*/ 923375 w 2764939"/>
              <a:gd name="connsiteY103" fmla="*/ 876606 h 1573553"/>
              <a:gd name="connsiteX104" fmla="*/ 882893 w 2764939"/>
              <a:gd name="connsiteY104" fmla="*/ 871843 h 1573553"/>
              <a:gd name="connsiteX105" fmla="*/ 890035 w 2764939"/>
              <a:gd name="connsiteY105" fmla="*/ 893275 h 1573553"/>
              <a:gd name="connsiteX106" fmla="*/ 885275 w 2764939"/>
              <a:gd name="connsiteY106" fmla="*/ 912325 h 1573553"/>
              <a:gd name="connsiteX107" fmla="*/ 799550 w 2764939"/>
              <a:gd name="connsiteY107" fmla="*/ 859936 h 1573553"/>
              <a:gd name="connsiteX108" fmla="*/ 778118 w 2764939"/>
              <a:gd name="connsiteY108" fmla="*/ 826600 h 1573553"/>
              <a:gd name="connsiteX109" fmla="*/ 790025 w 2764939"/>
              <a:gd name="connsiteY109" fmla="*/ 786117 h 1573553"/>
              <a:gd name="connsiteX110" fmla="*/ 759068 w 2764939"/>
              <a:gd name="connsiteY110" fmla="*/ 781356 h 1573553"/>
              <a:gd name="connsiteX111" fmla="*/ 711443 w 2764939"/>
              <a:gd name="connsiteY111" fmla="*/ 795643 h 1573553"/>
              <a:gd name="connsiteX112" fmla="*/ 701918 w 2764939"/>
              <a:gd name="connsiteY112" fmla="*/ 809931 h 1573553"/>
              <a:gd name="connsiteX113" fmla="*/ 678106 w 2764939"/>
              <a:gd name="connsiteY113" fmla="*/ 826600 h 1573553"/>
              <a:gd name="connsiteX114" fmla="*/ 670962 w 2764939"/>
              <a:gd name="connsiteY114" fmla="*/ 843268 h 1573553"/>
              <a:gd name="connsiteX115" fmla="*/ 630481 w 2764939"/>
              <a:gd name="connsiteY115" fmla="*/ 876606 h 1573553"/>
              <a:gd name="connsiteX116" fmla="*/ 632860 w 2764939"/>
              <a:gd name="connsiteY116" fmla="*/ 898037 h 1573553"/>
              <a:gd name="connsiteX117" fmla="*/ 647150 w 2764939"/>
              <a:gd name="connsiteY117" fmla="*/ 917087 h 1573553"/>
              <a:gd name="connsiteX118" fmla="*/ 570950 w 2764939"/>
              <a:gd name="connsiteY118" fmla="*/ 902800 h 1573553"/>
              <a:gd name="connsiteX119" fmla="*/ 537612 w 2764939"/>
              <a:gd name="connsiteY119" fmla="*/ 907562 h 1573553"/>
              <a:gd name="connsiteX120" fmla="*/ 585235 w 2764939"/>
              <a:gd name="connsiteY120" fmla="*/ 938518 h 1573553"/>
              <a:gd name="connsiteX121" fmla="*/ 609050 w 2764939"/>
              <a:gd name="connsiteY121" fmla="*/ 950425 h 1573553"/>
              <a:gd name="connsiteX122" fmla="*/ 635243 w 2764939"/>
              <a:gd name="connsiteY122" fmla="*/ 1002812 h 1573553"/>
              <a:gd name="connsiteX123" fmla="*/ 568566 w 2764939"/>
              <a:gd name="connsiteY123" fmla="*/ 1019481 h 1573553"/>
              <a:gd name="connsiteX124" fmla="*/ 547137 w 2764939"/>
              <a:gd name="connsiteY124" fmla="*/ 1031387 h 1573553"/>
              <a:gd name="connsiteX125" fmla="*/ 523323 w 2764939"/>
              <a:gd name="connsiteY125" fmla="*/ 1002812 h 1573553"/>
              <a:gd name="connsiteX126" fmla="*/ 499510 w 2764939"/>
              <a:gd name="connsiteY126" fmla="*/ 971856 h 1573553"/>
              <a:gd name="connsiteX127" fmla="*/ 501891 w 2764939"/>
              <a:gd name="connsiteY127" fmla="*/ 933756 h 1573553"/>
              <a:gd name="connsiteX128" fmla="*/ 499510 w 2764939"/>
              <a:gd name="connsiteY128" fmla="*/ 914706 h 1573553"/>
              <a:gd name="connsiteX129" fmla="*/ 518560 w 2764939"/>
              <a:gd name="connsiteY129" fmla="*/ 881368 h 1573553"/>
              <a:gd name="connsiteX130" fmla="*/ 478080 w 2764939"/>
              <a:gd name="connsiteY130" fmla="*/ 890893 h 1573553"/>
              <a:gd name="connsiteX131" fmla="*/ 449504 w 2764939"/>
              <a:gd name="connsiteY131" fmla="*/ 952806 h 1573553"/>
              <a:gd name="connsiteX132" fmla="*/ 442360 w 2764939"/>
              <a:gd name="connsiteY132" fmla="*/ 976618 h 1573553"/>
              <a:gd name="connsiteX133" fmla="*/ 411404 w 2764939"/>
              <a:gd name="connsiteY133" fmla="*/ 993287 h 1573553"/>
              <a:gd name="connsiteX134" fmla="*/ 363779 w 2764939"/>
              <a:gd name="connsiteY134" fmla="*/ 990906 h 1573553"/>
              <a:gd name="connsiteX135" fmla="*/ 356635 w 2764939"/>
              <a:gd name="connsiteY135" fmla="*/ 1007575 h 1573553"/>
              <a:gd name="connsiteX136" fmla="*/ 356635 w 2764939"/>
              <a:gd name="connsiteY136" fmla="*/ 1055200 h 1573553"/>
              <a:gd name="connsiteX137" fmla="*/ 297104 w 2764939"/>
              <a:gd name="connsiteY137" fmla="*/ 1059962 h 1573553"/>
              <a:gd name="connsiteX138" fmla="*/ 235191 w 2764939"/>
              <a:gd name="connsiteY138" fmla="*/ 1093300 h 1573553"/>
              <a:gd name="connsiteX139" fmla="*/ 237573 w 2764939"/>
              <a:gd name="connsiteY139" fmla="*/ 1121875 h 1573553"/>
              <a:gd name="connsiteX140" fmla="*/ 185186 w 2764939"/>
              <a:gd name="connsiteY140" fmla="*/ 1109968 h 1573553"/>
              <a:gd name="connsiteX141" fmla="*/ 151848 w 2764939"/>
              <a:gd name="connsiteY141" fmla="*/ 1117112 h 1573553"/>
              <a:gd name="connsiteX142" fmla="*/ 106604 w 2764939"/>
              <a:gd name="connsiteY142" fmla="*/ 1098062 h 1573553"/>
              <a:gd name="connsiteX143" fmla="*/ 89936 w 2764939"/>
              <a:gd name="connsiteY143" fmla="*/ 1098062 h 1573553"/>
              <a:gd name="connsiteX144" fmla="*/ 6592 w 2764939"/>
              <a:gd name="connsiteY144" fmla="*/ 1121875 h 1573553"/>
              <a:gd name="connsiteX145" fmla="*/ 8974 w 2764939"/>
              <a:gd name="connsiteY145" fmla="*/ 1074250 h 1573553"/>
              <a:gd name="connsiteX146" fmla="*/ 9816 w 2764939"/>
              <a:gd name="connsiteY14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58993 w 2764939"/>
              <a:gd name="connsiteY7" fmla="*/ 836124 h 1573553"/>
              <a:gd name="connsiteX8" fmla="*/ 154229 w 2764939"/>
              <a:gd name="connsiteY8" fmla="*/ 778975 h 1573553"/>
              <a:gd name="connsiteX9" fmla="*/ 137560 w 2764939"/>
              <a:gd name="connsiteY9" fmla="*/ 745637 h 1573553"/>
              <a:gd name="connsiteX10" fmla="*/ 147085 w 2764939"/>
              <a:gd name="connsiteY10" fmla="*/ 707537 h 1573553"/>
              <a:gd name="connsiteX11" fmla="*/ 132798 w 2764939"/>
              <a:gd name="connsiteY11" fmla="*/ 686106 h 1573553"/>
              <a:gd name="connsiteX12" fmla="*/ 147085 w 2764939"/>
              <a:gd name="connsiteY12" fmla="*/ 657531 h 1573553"/>
              <a:gd name="connsiteX13" fmla="*/ 99460 w 2764939"/>
              <a:gd name="connsiteY13" fmla="*/ 686106 h 1573553"/>
              <a:gd name="connsiteX14" fmla="*/ 104225 w 2764939"/>
              <a:gd name="connsiteY14" fmla="*/ 657530 h 1573553"/>
              <a:gd name="connsiteX15" fmla="*/ 166137 w 2764939"/>
              <a:gd name="connsiteY15" fmla="*/ 590855 h 1573553"/>
              <a:gd name="connsiteX16" fmla="*/ 163754 w 2764939"/>
              <a:gd name="connsiteY16" fmla="*/ 507512 h 1573553"/>
              <a:gd name="connsiteX17" fmla="*/ 89935 w 2764939"/>
              <a:gd name="connsiteY17" fmla="*/ 386068 h 1573553"/>
              <a:gd name="connsiteX18" fmla="*/ 144706 w 2764939"/>
              <a:gd name="connsiteY18" fmla="*/ 224142 h 1573553"/>
              <a:gd name="connsiteX19" fmla="*/ 328062 w 2764939"/>
              <a:gd name="connsiteY19" fmla="*/ 364636 h 1573553"/>
              <a:gd name="connsiteX20" fmla="*/ 501893 w 2764939"/>
              <a:gd name="connsiteY20" fmla="*/ 250336 h 1573553"/>
              <a:gd name="connsiteX21" fmla="*/ 516179 w 2764939"/>
              <a:gd name="connsiteY21" fmla="*/ 359875 h 1573553"/>
              <a:gd name="connsiteX22" fmla="*/ 463791 w 2764939"/>
              <a:gd name="connsiteY22" fmla="*/ 424168 h 1573553"/>
              <a:gd name="connsiteX23" fmla="*/ 566185 w 2764939"/>
              <a:gd name="connsiteY23" fmla="*/ 517037 h 1573553"/>
              <a:gd name="connsiteX24" fmla="*/ 623337 w 2764939"/>
              <a:gd name="connsiteY24" fmla="*/ 495605 h 1573553"/>
              <a:gd name="connsiteX25" fmla="*/ 701916 w 2764939"/>
              <a:gd name="connsiteY25" fmla="*/ 483700 h 1573553"/>
              <a:gd name="connsiteX26" fmla="*/ 887656 w 2764939"/>
              <a:gd name="connsiteY26" fmla="*/ 562280 h 1573553"/>
              <a:gd name="connsiteX27" fmla="*/ 963857 w 2764939"/>
              <a:gd name="connsiteY27" fmla="*/ 426549 h 1573553"/>
              <a:gd name="connsiteX28" fmla="*/ 863843 w 2764939"/>
              <a:gd name="connsiteY28" fmla="*/ 417024 h 1573553"/>
              <a:gd name="connsiteX29" fmla="*/ 851937 w 2764939"/>
              <a:gd name="connsiteY29" fmla="*/ 357491 h 1573553"/>
              <a:gd name="connsiteX30" fmla="*/ 1090060 w 2764939"/>
              <a:gd name="connsiteY30" fmla="*/ 436075 h 1573553"/>
              <a:gd name="connsiteX31" fmla="*/ 1113873 w 2764939"/>
              <a:gd name="connsiteY31" fmla="*/ 500368 h 1573553"/>
              <a:gd name="connsiteX32" fmla="*/ 1135304 w 2764939"/>
              <a:gd name="connsiteY32" fmla="*/ 512275 h 1573553"/>
              <a:gd name="connsiteX33" fmla="*/ 1132923 w 2764939"/>
              <a:gd name="connsiteY33" fmla="*/ 421787 h 1573553"/>
              <a:gd name="connsiteX34" fmla="*/ 1185312 w 2764939"/>
              <a:gd name="connsiteY34" fmla="*/ 340823 h 1573553"/>
              <a:gd name="connsiteX35" fmla="*/ 1499302 w 2764939"/>
              <a:gd name="connsiteY35" fmla="*/ 250164 h 1573553"/>
              <a:gd name="connsiteX36" fmla="*/ 1640131 w 2764939"/>
              <a:gd name="connsiteY36" fmla="*/ 188423 h 1573553"/>
              <a:gd name="connsiteX37" fmla="*/ 1794912 w 2764939"/>
              <a:gd name="connsiteY37" fmla="*/ 183660 h 1573553"/>
              <a:gd name="connsiteX38" fmla="*/ 1866350 w 2764939"/>
              <a:gd name="connsiteY38" fmla="*/ 309866 h 1573553"/>
              <a:gd name="connsiteX39" fmla="*/ 2028275 w 2764939"/>
              <a:gd name="connsiteY39" fmla="*/ 271766 h 1573553"/>
              <a:gd name="connsiteX40" fmla="*/ 1933025 w 2764939"/>
              <a:gd name="connsiteY40" fmla="*/ 359873 h 1573553"/>
              <a:gd name="connsiteX41" fmla="*/ 2047325 w 2764939"/>
              <a:gd name="connsiteY41" fmla="*/ 331298 h 1573553"/>
              <a:gd name="connsiteX42" fmla="*/ 2142574 w 2764939"/>
              <a:gd name="connsiteY42" fmla="*/ 271766 h 1573553"/>
              <a:gd name="connsiteX43" fmla="*/ 2066375 w 2764939"/>
              <a:gd name="connsiteY43" fmla="*/ 264623 h 1573553"/>
              <a:gd name="connsiteX44" fmla="*/ 2066375 w 2764939"/>
              <a:gd name="connsiteY44" fmla="*/ 202710 h 1573553"/>
              <a:gd name="connsiteX45" fmla="*/ 2116380 w 2764939"/>
              <a:gd name="connsiteY45" fmla="*/ 202710 h 1573553"/>
              <a:gd name="connsiteX46" fmla="*/ 2223536 w 2764939"/>
              <a:gd name="connsiteY46" fmla="*/ 97935 h 1573553"/>
              <a:gd name="connsiteX47" fmla="*/ 2273542 w 2764939"/>
              <a:gd name="connsiteY47" fmla="*/ 305 h 1573553"/>
              <a:gd name="connsiteX48" fmla="*/ 2237824 w 2764939"/>
              <a:gd name="connsiteY48" fmla="*/ 114604 h 1573553"/>
              <a:gd name="connsiteX49" fmla="*/ 2164006 w 2764939"/>
              <a:gd name="connsiteY49" fmla="*/ 193186 h 1573553"/>
              <a:gd name="connsiteX50" fmla="*/ 2333075 w 2764939"/>
              <a:gd name="connsiteY50" fmla="*/ 257480 h 1573553"/>
              <a:gd name="connsiteX51" fmla="*/ 2735505 w 2764939"/>
              <a:gd name="connsiteY51" fmla="*/ 205092 h 1573553"/>
              <a:gd name="connsiteX52" fmla="*/ 2698276 w 2764939"/>
              <a:gd name="connsiteY52" fmla="*/ 559163 h 1573553"/>
              <a:gd name="connsiteX53" fmla="*/ 2630731 w 2764939"/>
              <a:gd name="connsiteY53" fmla="*/ 967092 h 1573553"/>
              <a:gd name="connsiteX54" fmla="*/ 2461662 w 2764939"/>
              <a:gd name="connsiteY54" fmla="*/ 869462 h 1573553"/>
              <a:gd name="connsiteX55" fmla="*/ 2297356 w 2764939"/>
              <a:gd name="connsiteY55" fmla="*/ 926612 h 1573553"/>
              <a:gd name="connsiteX56" fmla="*/ 2275925 w 2764939"/>
              <a:gd name="connsiteY56" fmla="*/ 1062342 h 1573553"/>
              <a:gd name="connsiteX57" fmla="*/ 2042562 w 2764939"/>
              <a:gd name="connsiteY57" fmla="*/ 1148067 h 1573553"/>
              <a:gd name="connsiteX58" fmla="*/ 2021131 w 2764939"/>
              <a:gd name="connsiteY58" fmla="*/ 1238556 h 1573553"/>
              <a:gd name="connsiteX59" fmla="*/ 1954456 w 2764939"/>
              <a:gd name="connsiteY59" fmla="*/ 1309993 h 1573553"/>
              <a:gd name="connsiteX60" fmla="*/ 2013987 w 2764939"/>
              <a:gd name="connsiteY60" fmla="*/ 1350474 h 1573553"/>
              <a:gd name="connsiteX61" fmla="*/ 1921118 w 2764939"/>
              <a:gd name="connsiteY61" fmla="*/ 1450487 h 1573553"/>
              <a:gd name="connsiteX62" fmla="*/ 1899687 w 2764939"/>
              <a:gd name="connsiteY62" fmla="*/ 1533831 h 1573553"/>
              <a:gd name="connsiteX63" fmla="*/ 1808865 w 2764939"/>
              <a:gd name="connsiteY63" fmla="*/ 1573012 h 1573553"/>
              <a:gd name="connsiteX64" fmla="*/ 1728235 w 2764939"/>
              <a:gd name="connsiteY64" fmla="*/ 1557643 h 1573553"/>
              <a:gd name="connsiteX65" fmla="*/ 1702041 w 2764939"/>
              <a:gd name="connsiteY65" fmla="*/ 1571931 h 1573553"/>
              <a:gd name="connsiteX66" fmla="*/ 1647275 w 2764939"/>
              <a:gd name="connsiteY66" fmla="*/ 1543356 h 1573553"/>
              <a:gd name="connsiteX67" fmla="*/ 1606791 w 2764939"/>
              <a:gd name="connsiteY67" fmla="*/ 1507637 h 1573553"/>
              <a:gd name="connsiteX68" fmla="*/ 1563931 w 2764939"/>
              <a:gd name="connsiteY68" fmla="*/ 1479061 h 1573553"/>
              <a:gd name="connsiteX69" fmla="*/ 1592504 w 2764939"/>
              <a:gd name="connsiteY69" fmla="*/ 1455250 h 1573553"/>
              <a:gd name="connsiteX70" fmla="*/ 1580598 w 2764939"/>
              <a:gd name="connsiteY70" fmla="*/ 1438581 h 1573553"/>
              <a:gd name="connsiteX71" fmla="*/ 1518685 w 2764939"/>
              <a:gd name="connsiteY71" fmla="*/ 1426675 h 1573553"/>
              <a:gd name="connsiteX72" fmla="*/ 1499635 w 2764939"/>
              <a:gd name="connsiteY72" fmla="*/ 1402862 h 1573553"/>
              <a:gd name="connsiteX73" fmla="*/ 1461537 w 2764939"/>
              <a:gd name="connsiteY73" fmla="*/ 1379050 h 1573553"/>
              <a:gd name="connsiteX74" fmla="*/ 1456773 w 2764939"/>
              <a:gd name="connsiteY74" fmla="*/ 1390956 h 1573553"/>
              <a:gd name="connsiteX75" fmla="*/ 1471062 w 2764939"/>
              <a:gd name="connsiteY75" fmla="*/ 1429056 h 1573553"/>
              <a:gd name="connsiteX76" fmla="*/ 1440104 w 2764939"/>
              <a:gd name="connsiteY76" fmla="*/ 1443343 h 1573553"/>
              <a:gd name="connsiteX77" fmla="*/ 1413912 w 2764939"/>
              <a:gd name="connsiteY77" fmla="*/ 1457630 h 1573553"/>
              <a:gd name="connsiteX78" fmla="*/ 1397241 w 2764939"/>
              <a:gd name="connsiteY78" fmla="*/ 1450487 h 1573553"/>
              <a:gd name="connsiteX79" fmla="*/ 1351998 w 2764939"/>
              <a:gd name="connsiteY79" fmla="*/ 1388575 h 1573553"/>
              <a:gd name="connsiteX80" fmla="*/ 1306756 w 2764939"/>
              <a:gd name="connsiteY80" fmla="*/ 1355237 h 1573553"/>
              <a:gd name="connsiteX81" fmla="*/ 1328187 w 2764939"/>
              <a:gd name="connsiteY81" fmla="*/ 1338568 h 1573553"/>
              <a:gd name="connsiteX82" fmla="*/ 1349618 w 2764939"/>
              <a:gd name="connsiteY82" fmla="*/ 1298087 h 1573553"/>
              <a:gd name="connsiteX83" fmla="*/ 1335329 w 2764939"/>
              <a:gd name="connsiteY83" fmla="*/ 1286181 h 1573553"/>
              <a:gd name="connsiteX84" fmla="*/ 1297231 w 2764939"/>
              <a:gd name="connsiteY84" fmla="*/ 1288562 h 1573553"/>
              <a:gd name="connsiteX85" fmla="*/ 1221031 w 2764939"/>
              <a:gd name="connsiteY85" fmla="*/ 1245700 h 1573553"/>
              <a:gd name="connsiteX86" fmla="*/ 1178166 w 2764939"/>
              <a:gd name="connsiteY86" fmla="*/ 1226650 h 1573553"/>
              <a:gd name="connsiteX87" fmla="*/ 1168643 w 2764939"/>
              <a:gd name="connsiteY87" fmla="*/ 1226650 h 1573553"/>
              <a:gd name="connsiteX88" fmla="*/ 1156737 w 2764939"/>
              <a:gd name="connsiteY88" fmla="*/ 1162356 h 1573553"/>
              <a:gd name="connsiteX89" fmla="*/ 1168643 w 2764939"/>
              <a:gd name="connsiteY89" fmla="*/ 1098062 h 1573553"/>
              <a:gd name="connsiteX90" fmla="*/ 1137687 w 2764939"/>
              <a:gd name="connsiteY90" fmla="*/ 1064725 h 1573553"/>
              <a:gd name="connsiteX91" fmla="*/ 1085300 w 2764939"/>
              <a:gd name="connsiteY91" fmla="*/ 1040912 h 1573553"/>
              <a:gd name="connsiteX92" fmla="*/ 1111493 w 2764939"/>
              <a:gd name="connsiteY92" fmla="*/ 1017100 h 1573553"/>
              <a:gd name="connsiteX93" fmla="*/ 1156737 w 2764939"/>
              <a:gd name="connsiteY93" fmla="*/ 1021862 h 1573553"/>
              <a:gd name="connsiteX94" fmla="*/ 1151975 w 2764939"/>
              <a:gd name="connsiteY94" fmla="*/ 974237 h 1573553"/>
              <a:gd name="connsiteX95" fmla="*/ 1123400 w 2764939"/>
              <a:gd name="connsiteY95" fmla="*/ 969475 h 1573553"/>
              <a:gd name="connsiteX96" fmla="*/ 1128162 w 2764939"/>
              <a:gd name="connsiteY96" fmla="*/ 921850 h 1573553"/>
              <a:gd name="connsiteX97" fmla="*/ 1097206 w 2764939"/>
              <a:gd name="connsiteY97" fmla="*/ 907562 h 1573553"/>
              <a:gd name="connsiteX98" fmla="*/ 1099587 w 2764939"/>
              <a:gd name="connsiteY98" fmla="*/ 871843 h 1573553"/>
              <a:gd name="connsiteX99" fmla="*/ 1051962 w 2764939"/>
              <a:gd name="connsiteY99" fmla="*/ 857556 h 1573553"/>
              <a:gd name="connsiteX100" fmla="*/ 1032912 w 2764939"/>
              <a:gd name="connsiteY100" fmla="*/ 878987 h 1573553"/>
              <a:gd name="connsiteX101" fmla="*/ 1004335 w 2764939"/>
              <a:gd name="connsiteY101" fmla="*/ 881368 h 1573553"/>
              <a:gd name="connsiteX102" fmla="*/ 954331 w 2764939"/>
              <a:gd name="connsiteY102" fmla="*/ 886131 h 1573553"/>
              <a:gd name="connsiteX103" fmla="*/ 923375 w 2764939"/>
              <a:gd name="connsiteY103" fmla="*/ 907562 h 1573553"/>
              <a:gd name="connsiteX104" fmla="*/ 923375 w 2764939"/>
              <a:gd name="connsiteY104" fmla="*/ 876606 h 1573553"/>
              <a:gd name="connsiteX105" fmla="*/ 882893 w 2764939"/>
              <a:gd name="connsiteY105" fmla="*/ 871843 h 1573553"/>
              <a:gd name="connsiteX106" fmla="*/ 890035 w 2764939"/>
              <a:gd name="connsiteY106" fmla="*/ 893275 h 1573553"/>
              <a:gd name="connsiteX107" fmla="*/ 885275 w 2764939"/>
              <a:gd name="connsiteY107" fmla="*/ 912325 h 1573553"/>
              <a:gd name="connsiteX108" fmla="*/ 799550 w 2764939"/>
              <a:gd name="connsiteY108" fmla="*/ 859936 h 1573553"/>
              <a:gd name="connsiteX109" fmla="*/ 778118 w 2764939"/>
              <a:gd name="connsiteY109" fmla="*/ 826600 h 1573553"/>
              <a:gd name="connsiteX110" fmla="*/ 790025 w 2764939"/>
              <a:gd name="connsiteY110" fmla="*/ 786117 h 1573553"/>
              <a:gd name="connsiteX111" fmla="*/ 759068 w 2764939"/>
              <a:gd name="connsiteY111" fmla="*/ 781356 h 1573553"/>
              <a:gd name="connsiteX112" fmla="*/ 711443 w 2764939"/>
              <a:gd name="connsiteY112" fmla="*/ 795643 h 1573553"/>
              <a:gd name="connsiteX113" fmla="*/ 701918 w 2764939"/>
              <a:gd name="connsiteY113" fmla="*/ 809931 h 1573553"/>
              <a:gd name="connsiteX114" fmla="*/ 678106 w 2764939"/>
              <a:gd name="connsiteY114" fmla="*/ 826600 h 1573553"/>
              <a:gd name="connsiteX115" fmla="*/ 670962 w 2764939"/>
              <a:gd name="connsiteY115" fmla="*/ 843268 h 1573553"/>
              <a:gd name="connsiteX116" fmla="*/ 630481 w 2764939"/>
              <a:gd name="connsiteY116" fmla="*/ 876606 h 1573553"/>
              <a:gd name="connsiteX117" fmla="*/ 632860 w 2764939"/>
              <a:gd name="connsiteY117" fmla="*/ 898037 h 1573553"/>
              <a:gd name="connsiteX118" fmla="*/ 647150 w 2764939"/>
              <a:gd name="connsiteY118" fmla="*/ 917087 h 1573553"/>
              <a:gd name="connsiteX119" fmla="*/ 570950 w 2764939"/>
              <a:gd name="connsiteY119" fmla="*/ 902800 h 1573553"/>
              <a:gd name="connsiteX120" fmla="*/ 537612 w 2764939"/>
              <a:gd name="connsiteY120" fmla="*/ 907562 h 1573553"/>
              <a:gd name="connsiteX121" fmla="*/ 585235 w 2764939"/>
              <a:gd name="connsiteY121" fmla="*/ 938518 h 1573553"/>
              <a:gd name="connsiteX122" fmla="*/ 609050 w 2764939"/>
              <a:gd name="connsiteY122" fmla="*/ 950425 h 1573553"/>
              <a:gd name="connsiteX123" fmla="*/ 635243 w 2764939"/>
              <a:gd name="connsiteY123" fmla="*/ 1002812 h 1573553"/>
              <a:gd name="connsiteX124" fmla="*/ 568566 w 2764939"/>
              <a:gd name="connsiteY124" fmla="*/ 1019481 h 1573553"/>
              <a:gd name="connsiteX125" fmla="*/ 547137 w 2764939"/>
              <a:gd name="connsiteY125" fmla="*/ 1031387 h 1573553"/>
              <a:gd name="connsiteX126" fmla="*/ 523323 w 2764939"/>
              <a:gd name="connsiteY126" fmla="*/ 1002812 h 1573553"/>
              <a:gd name="connsiteX127" fmla="*/ 499510 w 2764939"/>
              <a:gd name="connsiteY127" fmla="*/ 971856 h 1573553"/>
              <a:gd name="connsiteX128" fmla="*/ 501891 w 2764939"/>
              <a:gd name="connsiteY128" fmla="*/ 933756 h 1573553"/>
              <a:gd name="connsiteX129" fmla="*/ 499510 w 2764939"/>
              <a:gd name="connsiteY129" fmla="*/ 914706 h 1573553"/>
              <a:gd name="connsiteX130" fmla="*/ 518560 w 2764939"/>
              <a:gd name="connsiteY130" fmla="*/ 881368 h 1573553"/>
              <a:gd name="connsiteX131" fmla="*/ 478080 w 2764939"/>
              <a:gd name="connsiteY131" fmla="*/ 890893 h 1573553"/>
              <a:gd name="connsiteX132" fmla="*/ 449504 w 2764939"/>
              <a:gd name="connsiteY132" fmla="*/ 952806 h 1573553"/>
              <a:gd name="connsiteX133" fmla="*/ 442360 w 2764939"/>
              <a:gd name="connsiteY133" fmla="*/ 976618 h 1573553"/>
              <a:gd name="connsiteX134" fmla="*/ 411404 w 2764939"/>
              <a:gd name="connsiteY134" fmla="*/ 993287 h 1573553"/>
              <a:gd name="connsiteX135" fmla="*/ 363779 w 2764939"/>
              <a:gd name="connsiteY135" fmla="*/ 990906 h 1573553"/>
              <a:gd name="connsiteX136" fmla="*/ 356635 w 2764939"/>
              <a:gd name="connsiteY136" fmla="*/ 1007575 h 1573553"/>
              <a:gd name="connsiteX137" fmla="*/ 356635 w 2764939"/>
              <a:gd name="connsiteY137" fmla="*/ 1055200 h 1573553"/>
              <a:gd name="connsiteX138" fmla="*/ 297104 w 2764939"/>
              <a:gd name="connsiteY138" fmla="*/ 1059962 h 1573553"/>
              <a:gd name="connsiteX139" fmla="*/ 235191 w 2764939"/>
              <a:gd name="connsiteY139" fmla="*/ 1093300 h 1573553"/>
              <a:gd name="connsiteX140" fmla="*/ 237573 w 2764939"/>
              <a:gd name="connsiteY140" fmla="*/ 1121875 h 1573553"/>
              <a:gd name="connsiteX141" fmla="*/ 185186 w 2764939"/>
              <a:gd name="connsiteY141" fmla="*/ 1109968 h 1573553"/>
              <a:gd name="connsiteX142" fmla="*/ 151848 w 2764939"/>
              <a:gd name="connsiteY142" fmla="*/ 1117112 h 1573553"/>
              <a:gd name="connsiteX143" fmla="*/ 106604 w 2764939"/>
              <a:gd name="connsiteY143" fmla="*/ 1098062 h 1573553"/>
              <a:gd name="connsiteX144" fmla="*/ 89936 w 2764939"/>
              <a:gd name="connsiteY144" fmla="*/ 1098062 h 1573553"/>
              <a:gd name="connsiteX145" fmla="*/ 6592 w 2764939"/>
              <a:gd name="connsiteY145" fmla="*/ 1121875 h 1573553"/>
              <a:gd name="connsiteX146" fmla="*/ 8974 w 2764939"/>
              <a:gd name="connsiteY146" fmla="*/ 1074250 h 1573553"/>
              <a:gd name="connsiteX147" fmla="*/ 9816 w 2764939"/>
              <a:gd name="connsiteY14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44706 w 2764939"/>
              <a:gd name="connsiteY19" fmla="*/ 224142 h 1573553"/>
              <a:gd name="connsiteX20" fmla="*/ 328062 w 2764939"/>
              <a:gd name="connsiteY20" fmla="*/ 364636 h 1573553"/>
              <a:gd name="connsiteX21" fmla="*/ 501893 w 2764939"/>
              <a:gd name="connsiteY21" fmla="*/ 250336 h 1573553"/>
              <a:gd name="connsiteX22" fmla="*/ 516179 w 2764939"/>
              <a:gd name="connsiteY22" fmla="*/ 359875 h 1573553"/>
              <a:gd name="connsiteX23" fmla="*/ 463791 w 2764939"/>
              <a:gd name="connsiteY23" fmla="*/ 424168 h 1573553"/>
              <a:gd name="connsiteX24" fmla="*/ 566185 w 2764939"/>
              <a:gd name="connsiteY24" fmla="*/ 517037 h 1573553"/>
              <a:gd name="connsiteX25" fmla="*/ 623337 w 2764939"/>
              <a:gd name="connsiteY25" fmla="*/ 495605 h 1573553"/>
              <a:gd name="connsiteX26" fmla="*/ 701916 w 2764939"/>
              <a:gd name="connsiteY26" fmla="*/ 483700 h 1573553"/>
              <a:gd name="connsiteX27" fmla="*/ 887656 w 2764939"/>
              <a:gd name="connsiteY27" fmla="*/ 562280 h 1573553"/>
              <a:gd name="connsiteX28" fmla="*/ 963857 w 2764939"/>
              <a:gd name="connsiteY28" fmla="*/ 426549 h 1573553"/>
              <a:gd name="connsiteX29" fmla="*/ 863843 w 2764939"/>
              <a:gd name="connsiteY29" fmla="*/ 417024 h 1573553"/>
              <a:gd name="connsiteX30" fmla="*/ 851937 w 2764939"/>
              <a:gd name="connsiteY30" fmla="*/ 357491 h 1573553"/>
              <a:gd name="connsiteX31" fmla="*/ 1090060 w 2764939"/>
              <a:gd name="connsiteY31" fmla="*/ 436075 h 1573553"/>
              <a:gd name="connsiteX32" fmla="*/ 1113873 w 2764939"/>
              <a:gd name="connsiteY32" fmla="*/ 500368 h 1573553"/>
              <a:gd name="connsiteX33" fmla="*/ 1135304 w 2764939"/>
              <a:gd name="connsiteY33" fmla="*/ 512275 h 1573553"/>
              <a:gd name="connsiteX34" fmla="*/ 1132923 w 2764939"/>
              <a:gd name="connsiteY34" fmla="*/ 421787 h 1573553"/>
              <a:gd name="connsiteX35" fmla="*/ 1185312 w 2764939"/>
              <a:gd name="connsiteY35" fmla="*/ 340823 h 1573553"/>
              <a:gd name="connsiteX36" fmla="*/ 1499302 w 2764939"/>
              <a:gd name="connsiteY36" fmla="*/ 250164 h 1573553"/>
              <a:gd name="connsiteX37" fmla="*/ 1640131 w 2764939"/>
              <a:gd name="connsiteY37" fmla="*/ 188423 h 1573553"/>
              <a:gd name="connsiteX38" fmla="*/ 1794912 w 2764939"/>
              <a:gd name="connsiteY38" fmla="*/ 183660 h 1573553"/>
              <a:gd name="connsiteX39" fmla="*/ 1866350 w 2764939"/>
              <a:gd name="connsiteY39" fmla="*/ 309866 h 1573553"/>
              <a:gd name="connsiteX40" fmla="*/ 2028275 w 2764939"/>
              <a:gd name="connsiteY40" fmla="*/ 271766 h 1573553"/>
              <a:gd name="connsiteX41" fmla="*/ 1933025 w 2764939"/>
              <a:gd name="connsiteY41" fmla="*/ 359873 h 1573553"/>
              <a:gd name="connsiteX42" fmla="*/ 2047325 w 2764939"/>
              <a:gd name="connsiteY42" fmla="*/ 331298 h 1573553"/>
              <a:gd name="connsiteX43" fmla="*/ 2142574 w 2764939"/>
              <a:gd name="connsiteY43" fmla="*/ 271766 h 1573553"/>
              <a:gd name="connsiteX44" fmla="*/ 2066375 w 2764939"/>
              <a:gd name="connsiteY44" fmla="*/ 264623 h 1573553"/>
              <a:gd name="connsiteX45" fmla="*/ 2066375 w 2764939"/>
              <a:gd name="connsiteY45" fmla="*/ 202710 h 1573553"/>
              <a:gd name="connsiteX46" fmla="*/ 2116380 w 2764939"/>
              <a:gd name="connsiteY46" fmla="*/ 202710 h 1573553"/>
              <a:gd name="connsiteX47" fmla="*/ 2223536 w 2764939"/>
              <a:gd name="connsiteY47" fmla="*/ 97935 h 1573553"/>
              <a:gd name="connsiteX48" fmla="*/ 2273542 w 2764939"/>
              <a:gd name="connsiteY48" fmla="*/ 305 h 1573553"/>
              <a:gd name="connsiteX49" fmla="*/ 2237824 w 2764939"/>
              <a:gd name="connsiteY49" fmla="*/ 114604 h 1573553"/>
              <a:gd name="connsiteX50" fmla="*/ 2164006 w 2764939"/>
              <a:gd name="connsiteY50" fmla="*/ 193186 h 1573553"/>
              <a:gd name="connsiteX51" fmla="*/ 2333075 w 2764939"/>
              <a:gd name="connsiteY51" fmla="*/ 257480 h 1573553"/>
              <a:gd name="connsiteX52" fmla="*/ 2735505 w 2764939"/>
              <a:gd name="connsiteY52" fmla="*/ 205092 h 1573553"/>
              <a:gd name="connsiteX53" fmla="*/ 2698276 w 2764939"/>
              <a:gd name="connsiteY53" fmla="*/ 559163 h 1573553"/>
              <a:gd name="connsiteX54" fmla="*/ 2630731 w 2764939"/>
              <a:gd name="connsiteY54" fmla="*/ 967092 h 1573553"/>
              <a:gd name="connsiteX55" fmla="*/ 2461662 w 2764939"/>
              <a:gd name="connsiteY55" fmla="*/ 869462 h 1573553"/>
              <a:gd name="connsiteX56" fmla="*/ 2297356 w 2764939"/>
              <a:gd name="connsiteY56" fmla="*/ 926612 h 1573553"/>
              <a:gd name="connsiteX57" fmla="*/ 2275925 w 2764939"/>
              <a:gd name="connsiteY57" fmla="*/ 1062342 h 1573553"/>
              <a:gd name="connsiteX58" fmla="*/ 2042562 w 2764939"/>
              <a:gd name="connsiteY58" fmla="*/ 1148067 h 1573553"/>
              <a:gd name="connsiteX59" fmla="*/ 2021131 w 2764939"/>
              <a:gd name="connsiteY59" fmla="*/ 1238556 h 1573553"/>
              <a:gd name="connsiteX60" fmla="*/ 1954456 w 2764939"/>
              <a:gd name="connsiteY60" fmla="*/ 1309993 h 1573553"/>
              <a:gd name="connsiteX61" fmla="*/ 2013987 w 2764939"/>
              <a:gd name="connsiteY61" fmla="*/ 1350474 h 1573553"/>
              <a:gd name="connsiteX62" fmla="*/ 1921118 w 2764939"/>
              <a:gd name="connsiteY62" fmla="*/ 1450487 h 1573553"/>
              <a:gd name="connsiteX63" fmla="*/ 1899687 w 2764939"/>
              <a:gd name="connsiteY63" fmla="*/ 1533831 h 1573553"/>
              <a:gd name="connsiteX64" fmla="*/ 1808865 w 2764939"/>
              <a:gd name="connsiteY64" fmla="*/ 1573012 h 1573553"/>
              <a:gd name="connsiteX65" fmla="*/ 1728235 w 2764939"/>
              <a:gd name="connsiteY65" fmla="*/ 1557643 h 1573553"/>
              <a:gd name="connsiteX66" fmla="*/ 1702041 w 2764939"/>
              <a:gd name="connsiteY66" fmla="*/ 1571931 h 1573553"/>
              <a:gd name="connsiteX67" fmla="*/ 1647275 w 2764939"/>
              <a:gd name="connsiteY67" fmla="*/ 1543356 h 1573553"/>
              <a:gd name="connsiteX68" fmla="*/ 1606791 w 2764939"/>
              <a:gd name="connsiteY68" fmla="*/ 1507637 h 1573553"/>
              <a:gd name="connsiteX69" fmla="*/ 1563931 w 2764939"/>
              <a:gd name="connsiteY69" fmla="*/ 1479061 h 1573553"/>
              <a:gd name="connsiteX70" fmla="*/ 1592504 w 2764939"/>
              <a:gd name="connsiteY70" fmla="*/ 1455250 h 1573553"/>
              <a:gd name="connsiteX71" fmla="*/ 1580598 w 2764939"/>
              <a:gd name="connsiteY71" fmla="*/ 1438581 h 1573553"/>
              <a:gd name="connsiteX72" fmla="*/ 1518685 w 2764939"/>
              <a:gd name="connsiteY72" fmla="*/ 1426675 h 1573553"/>
              <a:gd name="connsiteX73" fmla="*/ 1499635 w 2764939"/>
              <a:gd name="connsiteY73" fmla="*/ 1402862 h 1573553"/>
              <a:gd name="connsiteX74" fmla="*/ 1461537 w 2764939"/>
              <a:gd name="connsiteY74" fmla="*/ 1379050 h 1573553"/>
              <a:gd name="connsiteX75" fmla="*/ 1456773 w 2764939"/>
              <a:gd name="connsiteY75" fmla="*/ 1390956 h 1573553"/>
              <a:gd name="connsiteX76" fmla="*/ 1471062 w 2764939"/>
              <a:gd name="connsiteY76" fmla="*/ 1429056 h 1573553"/>
              <a:gd name="connsiteX77" fmla="*/ 1440104 w 2764939"/>
              <a:gd name="connsiteY77" fmla="*/ 1443343 h 1573553"/>
              <a:gd name="connsiteX78" fmla="*/ 1413912 w 2764939"/>
              <a:gd name="connsiteY78" fmla="*/ 1457630 h 1573553"/>
              <a:gd name="connsiteX79" fmla="*/ 1397241 w 2764939"/>
              <a:gd name="connsiteY79" fmla="*/ 1450487 h 1573553"/>
              <a:gd name="connsiteX80" fmla="*/ 1351998 w 2764939"/>
              <a:gd name="connsiteY80" fmla="*/ 1388575 h 1573553"/>
              <a:gd name="connsiteX81" fmla="*/ 1306756 w 2764939"/>
              <a:gd name="connsiteY81" fmla="*/ 1355237 h 1573553"/>
              <a:gd name="connsiteX82" fmla="*/ 1328187 w 2764939"/>
              <a:gd name="connsiteY82" fmla="*/ 1338568 h 1573553"/>
              <a:gd name="connsiteX83" fmla="*/ 1349618 w 2764939"/>
              <a:gd name="connsiteY83" fmla="*/ 1298087 h 1573553"/>
              <a:gd name="connsiteX84" fmla="*/ 1335329 w 2764939"/>
              <a:gd name="connsiteY84" fmla="*/ 1286181 h 1573553"/>
              <a:gd name="connsiteX85" fmla="*/ 1297231 w 2764939"/>
              <a:gd name="connsiteY85" fmla="*/ 1288562 h 1573553"/>
              <a:gd name="connsiteX86" fmla="*/ 1221031 w 2764939"/>
              <a:gd name="connsiteY86" fmla="*/ 1245700 h 1573553"/>
              <a:gd name="connsiteX87" fmla="*/ 1178166 w 2764939"/>
              <a:gd name="connsiteY87" fmla="*/ 1226650 h 1573553"/>
              <a:gd name="connsiteX88" fmla="*/ 1168643 w 2764939"/>
              <a:gd name="connsiteY88" fmla="*/ 1226650 h 1573553"/>
              <a:gd name="connsiteX89" fmla="*/ 1156737 w 2764939"/>
              <a:gd name="connsiteY89" fmla="*/ 1162356 h 1573553"/>
              <a:gd name="connsiteX90" fmla="*/ 1168643 w 2764939"/>
              <a:gd name="connsiteY90" fmla="*/ 1098062 h 1573553"/>
              <a:gd name="connsiteX91" fmla="*/ 1137687 w 2764939"/>
              <a:gd name="connsiteY91" fmla="*/ 1064725 h 1573553"/>
              <a:gd name="connsiteX92" fmla="*/ 1085300 w 2764939"/>
              <a:gd name="connsiteY92" fmla="*/ 1040912 h 1573553"/>
              <a:gd name="connsiteX93" fmla="*/ 1111493 w 2764939"/>
              <a:gd name="connsiteY93" fmla="*/ 1017100 h 1573553"/>
              <a:gd name="connsiteX94" fmla="*/ 1156737 w 2764939"/>
              <a:gd name="connsiteY94" fmla="*/ 1021862 h 1573553"/>
              <a:gd name="connsiteX95" fmla="*/ 1151975 w 2764939"/>
              <a:gd name="connsiteY95" fmla="*/ 974237 h 1573553"/>
              <a:gd name="connsiteX96" fmla="*/ 1123400 w 2764939"/>
              <a:gd name="connsiteY96" fmla="*/ 969475 h 1573553"/>
              <a:gd name="connsiteX97" fmla="*/ 1128162 w 2764939"/>
              <a:gd name="connsiteY97" fmla="*/ 921850 h 1573553"/>
              <a:gd name="connsiteX98" fmla="*/ 1097206 w 2764939"/>
              <a:gd name="connsiteY98" fmla="*/ 907562 h 1573553"/>
              <a:gd name="connsiteX99" fmla="*/ 1099587 w 2764939"/>
              <a:gd name="connsiteY99" fmla="*/ 871843 h 1573553"/>
              <a:gd name="connsiteX100" fmla="*/ 1051962 w 2764939"/>
              <a:gd name="connsiteY100" fmla="*/ 857556 h 1573553"/>
              <a:gd name="connsiteX101" fmla="*/ 1032912 w 2764939"/>
              <a:gd name="connsiteY101" fmla="*/ 878987 h 1573553"/>
              <a:gd name="connsiteX102" fmla="*/ 1004335 w 2764939"/>
              <a:gd name="connsiteY102" fmla="*/ 881368 h 1573553"/>
              <a:gd name="connsiteX103" fmla="*/ 954331 w 2764939"/>
              <a:gd name="connsiteY103" fmla="*/ 886131 h 1573553"/>
              <a:gd name="connsiteX104" fmla="*/ 923375 w 2764939"/>
              <a:gd name="connsiteY104" fmla="*/ 907562 h 1573553"/>
              <a:gd name="connsiteX105" fmla="*/ 923375 w 2764939"/>
              <a:gd name="connsiteY105" fmla="*/ 876606 h 1573553"/>
              <a:gd name="connsiteX106" fmla="*/ 882893 w 2764939"/>
              <a:gd name="connsiteY106" fmla="*/ 871843 h 1573553"/>
              <a:gd name="connsiteX107" fmla="*/ 890035 w 2764939"/>
              <a:gd name="connsiteY107" fmla="*/ 893275 h 1573553"/>
              <a:gd name="connsiteX108" fmla="*/ 885275 w 2764939"/>
              <a:gd name="connsiteY108" fmla="*/ 912325 h 1573553"/>
              <a:gd name="connsiteX109" fmla="*/ 799550 w 2764939"/>
              <a:gd name="connsiteY109" fmla="*/ 859936 h 1573553"/>
              <a:gd name="connsiteX110" fmla="*/ 778118 w 2764939"/>
              <a:gd name="connsiteY110" fmla="*/ 826600 h 1573553"/>
              <a:gd name="connsiteX111" fmla="*/ 790025 w 2764939"/>
              <a:gd name="connsiteY111" fmla="*/ 786117 h 1573553"/>
              <a:gd name="connsiteX112" fmla="*/ 759068 w 2764939"/>
              <a:gd name="connsiteY112" fmla="*/ 781356 h 1573553"/>
              <a:gd name="connsiteX113" fmla="*/ 711443 w 2764939"/>
              <a:gd name="connsiteY113" fmla="*/ 795643 h 1573553"/>
              <a:gd name="connsiteX114" fmla="*/ 701918 w 2764939"/>
              <a:gd name="connsiteY114" fmla="*/ 809931 h 1573553"/>
              <a:gd name="connsiteX115" fmla="*/ 678106 w 2764939"/>
              <a:gd name="connsiteY115" fmla="*/ 826600 h 1573553"/>
              <a:gd name="connsiteX116" fmla="*/ 670962 w 2764939"/>
              <a:gd name="connsiteY116" fmla="*/ 843268 h 1573553"/>
              <a:gd name="connsiteX117" fmla="*/ 630481 w 2764939"/>
              <a:gd name="connsiteY117" fmla="*/ 876606 h 1573553"/>
              <a:gd name="connsiteX118" fmla="*/ 632860 w 2764939"/>
              <a:gd name="connsiteY118" fmla="*/ 898037 h 1573553"/>
              <a:gd name="connsiteX119" fmla="*/ 647150 w 2764939"/>
              <a:gd name="connsiteY119" fmla="*/ 917087 h 1573553"/>
              <a:gd name="connsiteX120" fmla="*/ 570950 w 2764939"/>
              <a:gd name="connsiteY120" fmla="*/ 902800 h 1573553"/>
              <a:gd name="connsiteX121" fmla="*/ 537612 w 2764939"/>
              <a:gd name="connsiteY121" fmla="*/ 907562 h 1573553"/>
              <a:gd name="connsiteX122" fmla="*/ 585235 w 2764939"/>
              <a:gd name="connsiteY122" fmla="*/ 938518 h 1573553"/>
              <a:gd name="connsiteX123" fmla="*/ 609050 w 2764939"/>
              <a:gd name="connsiteY123" fmla="*/ 950425 h 1573553"/>
              <a:gd name="connsiteX124" fmla="*/ 635243 w 2764939"/>
              <a:gd name="connsiteY124" fmla="*/ 1002812 h 1573553"/>
              <a:gd name="connsiteX125" fmla="*/ 568566 w 2764939"/>
              <a:gd name="connsiteY125" fmla="*/ 1019481 h 1573553"/>
              <a:gd name="connsiteX126" fmla="*/ 547137 w 2764939"/>
              <a:gd name="connsiteY126" fmla="*/ 1031387 h 1573553"/>
              <a:gd name="connsiteX127" fmla="*/ 523323 w 2764939"/>
              <a:gd name="connsiteY127" fmla="*/ 1002812 h 1573553"/>
              <a:gd name="connsiteX128" fmla="*/ 499510 w 2764939"/>
              <a:gd name="connsiteY128" fmla="*/ 971856 h 1573553"/>
              <a:gd name="connsiteX129" fmla="*/ 501891 w 2764939"/>
              <a:gd name="connsiteY129" fmla="*/ 933756 h 1573553"/>
              <a:gd name="connsiteX130" fmla="*/ 499510 w 2764939"/>
              <a:gd name="connsiteY130" fmla="*/ 914706 h 1573553"/>
              <a:gd name="connsiteX131" fmla="*/ 518560 w 2764939"/>
              <a:gd name="connsiteY131" fmla="*/ 881368 h 1573553"/>
              <a:gd name="connsiteX132" fmla="*/ 478080 w 2764939"/>
              <a:gd name="connsiteY132" fmla="*/ 890893 h 1573553"/>
              <a:gd name="connsiteX133" fmla="*/ 449504 w 2764939"/>
              <a:gd name="connsiteY133" fmla="*/ 952806 h 1573553"/>
              <a:gd name="connsiteX134" fmla="*/ 442360 w 2764939"/>
              <a:gd name="connsiteY134" fmla="*/ 976618 h 1573553"/>
              <a:gd name="connsiteX135" fmla="*/ 411404 w 2764939"/>
              <a:gd name="connsiteY135" fmla="*/ 993287 h 1573553"/>
              <a:gd name="connsiteX136" fmla="*/ 363779 w 2764939"/>
              <a:gd name="connsiteY136" fmla="*/ 990906 h 1573553"/>
              <a:gd name="connsiteX137" fmla="*/ 356635 w 2764939"/>
              <a:gd name="connsiteY137" fmla="*/ 1007575 h 1573553"/>
              <a:gd name="connsiteX138" fmla="*/ 356635 w 2764939"/>
              <a:gd name="connsiteY138" fmla="*/ 1055200 h 1573553"/>
              <a:gd name="connsiteX139" fmla="*/ 297104 w 2764939"/>
              <a:gd name="connsiteY139" fmla="*/ 1059962 h 1573553"/>
              <a:gd name="connsiteX140" fmla="*/ 235191 w 2764939"/>
              <a:gd name="connsiteY140" fmla="*/ 1093300 h 1573553"/>
              <a:gd name="connsiteX141" fmla="*/ 237573 w 2764939"/>
              <a:gd name="connsiteY141" fmla="*/ 1121875 h 1573553"/>
              <a:gd name="connsiteX142" fmla="*/ 185186 w 2764939"/>
              <a:gd name="connsiteY142" fmla="*/ 1109968 h 1573553"/>
              <a:gd name="connsiteX143" fmla="*/ 151848 w 2764939"/>
              <a:gd name="connsiteY143" fmla="*/ 1117112 h 1573553"/>
              <a:gd name="connsiteX144" fmla="*/ 106604 w 2764939"/>
              <a:gd name="connsiteY144" fmla="*/ 1098062 h 1573553"/>
              <a:gd name="connsiteX145" fmla="*/ 89936 w 2764939"/>
              <a:gd name="connsiteY145" fmla="*/ 1098062 h 1573553"/>
              <a:gd name="connsiteX146" fmla="*/ 6592 w 2764939"/>
              <a:gd name="connsiteY146" fmla="*/ 1121875 h 1573553"/>
              <a:gd name="connsiteX147" fmla="*/ 8974 w 2764939"/>
              <a:gd name="connsiteY147" fmla="*/ 1074250 h 1573553"/>
              <a:gd name="connsiteX148" fmla="*/ 9816 w 2764939"/>
              <a:gd name="connsiteY14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328062 w 2764939"/>
              <a:gd name="connsiteY21" fmla="*/ 364636 h 1573553"/>
              <a:gd name="connsiteX22" fmla="*/ 501893 w 2764939"/>
              <a:gd name="connsiteY22" fmla="*/ 250336 h 1573553"/>
              <a:gd name="connsiteX23" fmla="*/ 516179 w 2764939"/>
              <a:gd name="connsiteY23" fmla="*/ 359875 h 1573553"/>
              <a:gd name="connsiteX24" fmla="*/ 463791 w 2764939"/>
              <a:gd name="connsiteY24" fmla="*/ 424168 h 1573553"/>
              <a:gd name="connsiteX25" fmla="*/ 566185 w 2764939"/>
              <a:gd name="connsiteY25" fmla="*/ 517037 h 1573553"/>
              <a:gd name="connsiteX26" fmla="*/ 623337 w 2764939"/>
              <a:gd name="connsiteY26" fmla="*/ 495605 h 1573553"/>
              <a:gd name="connsiteX27" fmla="*/ 701916 w 2764939"/>
              <a:gd name="connsiteY27" fmla="*/ 483700 h 1573553"/>
              <a:gd name="connsiteX28" fmla="*/ 887656 w 2764939"/>
              <a:gd name="connsiteY28" fmla="*/ 562280 h 1573553"/>
              <a:gd name="connsiteX29" fmla="*/ 963857 w 2764939"/>
              <a:gd name="connsiteY29" fmla="*/ 426549 h 1573553"/>
              <a:gd name="connsiteX30" fmla="*/ 863843 w 2764939"/>
              <a:gd name="connsiteY30" fmla="*/ 417024 h 1573553"/>
              <a:gd name="connsiteX31" fmla="*/ 851937 w 2764939"/>
              <a:gd name="connsiteY31" fmla="*/ 357491 h 1573553"/>
              <a:gd name="connsiteX32" fmla="*/ 1090060 w 2764939"/>
              <a:gd name="connsiteY32" fmla="*/ 436075 h 1573553"/>
              <a:gd name="connsiteX33" fmla="*/ 1113873 w 2764939"/>
              <a:gd name="connsiteY33" fmla="*/ 500368 h 1573553"/>
              <a:gd name="connsiteX34" fmla="*/ 1135304 w 2764939"/>
              <a:gd name="connsiteY34" fmla="*/ 512275 h 1573553"/>
              <a:gd name="connsiteX35" fmla="*/ 1132923 w 2764939"/>
              <a:gd name="connsiteY35" fmla="*/ 421787 h 1573553"/>
              <a:gd name="connsiteX36" fmla="*/ 1185312 w 2764939"/>
              <a:gd name="connsiteY36" fmla="*/ 340823 h 1573553"/>
              <a:gd name="connsiteX37" fmla="*/ 1499302 w 2764939"/>
              <a:gd name="connsiteY37" fmla="*/ 250164 h 1573553"/>
              <a:gd name="connsiteX38" fmla="*/ 1640131 w 2764939"/>
              <a:gd name="connsiteY38" fmla="*/ 188423 h 1573553"/>
              <a:gd name="connsiteX39" fmla="*/ 1794912 w 2764939"/>
              <a:gd name="connsiteY39" fmla="*/ 183660 h 1573553"/>
              <a:gd name="connsiteX40" fmla="*/ 1866350 w 2764939"/>
              <a:gd name="connsiteY40" fmla="*/ 309866 h 1573553"/>
              <a:gd name="connsiteX41" fmla="*/ 2028275 w 2764939"/>
              <a:gd name="connsiteY41" fmla="*/ 271766 h 1573553"/>
              <a:gd name="connsiteX42" fmla="*/ 1933025 w 2764939"/>
              <a:gd name="connsiteY42" fmla="*/ 359873 h 1573553"/>
              <a:gd name="connsiteX43" fmla="*/ 2047325 w 2764939"/>
              <a:gd name="connsiteY43" fmla="*/ 331298 h 1573553"/>
              <a:gd name="connsiteX44" fmla="*/ 2142574 w 2764939"/>
              <a:gd name="connsiteY44" fmla="*/ 271766 h 1573553"/>
              <a:gd name="connsiteX45" fmla="*/ 2066375 w 2764939"/>
              <a:gd name="connsiteY45" fmla="*/ 264623 h 1573553"/>
              <a:gd name="connsiteX46" fmla="*/ 2066375 w 2764939"/>
              <a:gd name="connsiteY46" fmla="*/ 202710 h 1573553"/>
              <a:gd name="connsiteX47" fmla="*/ 2116380 w 2764939"/>
              <a:gd name="connsiteY47" fmla="*/ 202710 h 1573553"/>
              <a:gd name="connsiteX48" fmla="*/ 2223536 w 2764939"/>
              <a:gd name="connsiteY48" fmla="*/ 97935 h 1573553"/>
              <a:gd name="connsiteX49" fmla="*/ 2273542 w 2764939"/>
              <a:gd name="connsiteY49" fmla="*/ 305 h 1573553"/>
              <a:gd name="connsiteX50" fmla="*/ 2237824 w 2764939"/>
              <a:gd name="connsiteY50" fmla="*/ 114604 h 1573553"/>
              <a:gd name="connsiteX51" fmla="*/ 2164006 w 2764939"/>
              <a:gd name="connsiteY51" fmla="*/ 193186 h 1573553"/>
              <a:gd name="connsiteX52" fmla="*/ 2333075 w 2764939"/>
              <a:gd name="connsiteY52" fmla="*/ 257480 h 1573553"/>
              <a:gd name="connsiteX53" fmla="*/ 2735505 w 2764939"/>
              <a:gd name="connsiteY53" fmla="*/ 205092 h 1573553"/>
              <a:gd name="connsiteX54" fmla="*/ 2698276 w 2764939"/>
              <a:gd name="connsiteY54" fmla="*/ 559163 h 1573553"/>
              <a:gd name="connsiteX55" fmla="*/ 2630731 w 2764939"/>
              <a:gd name="connsiteY55" fmla="*/ 967092 h 1573553"/>
              <a:gd name="connsiteX56" fmla="*/ 2461662 w 2764939"/>
              <a:gd name="connsiteY56" fmla="*/ 869462 h 1573553"/>
              <a:gd name="connsiteX57" fmla="*/ 2297356 w 2764939"/>
              <a:gd name="connsiteY57" fmla="*/ 926612 h 1573553"/>
              <a:gd name="connsiteX58" fmla="*/ 2275925 w 2764939"/>
              <a:gd name="connsiteY58" fmla="*/ 1062342 h 1573553"/>
              <a:gd name="connsiteX59" fmla="*/ 2042562 w 2764939"/>
              <a:gd name="connsiteY59" fmla="*/ 1148067 h 1573553"/>
              <a:gd name="connsiteX60" fmla="*/ 2021131 w 2764939"/>
              <a:gd name="connsiteY60" fmla="*/ 1238556 h 1573553"/>
              <a:gd name="connsiteX61" fmla="*/ 1954456 w 2764939"/>
              <a:gd name="connsiteY61" fmla="*/ 1309993 h 1573553"/>
              <a:gd name="connsiteX62" fmla="*/ 2013987 w 2764939"/>
              <a:gd name="connsiteY62" fmla="*/ 1350474 h 1573553"/>
              <a:gd name="connsiteX63" fmla="*/ 1921118 w 2764939"/>
              <a:gd name="connsiteY63" fmla="*/ 1450487 h 1573553"/>
              <a:gd name="connsiteX64" fmla="*/ 1899687 w 2764939"/>
              <a:gd name="connsiteY64" fmla="*/ 1533831 h 1573553"/>
              <a:gd name="connsiteX65" fmla="*/ 1808865 w 2764939"/>
              <a:gd name="connsiteY65" fmla="*/ 1573012 h 1573553"/>
              <a:gd name="connsiteX66" fmla="*/ 1728235 w 2764939"/>
              <a:gd name="connsiteY66" fmla="*/ 1557643 h 1573553"/>
              <a:gd name="connsiteX67" fmla="*/ 1702041 w 2764939"/>
              <a:gd name="connsiteY67" fmla="*/ 1571931 h 1573553"/>
              <a:gd name="connsiteX68" fmla="*/ 1647275 w 2764939"/>
              <a:gd name="connsiteY68" fmla="*/ 1543356 h 1573553"/>
              <a:gd name="connsiteX69" fmla="*/ 1606791 w 2764939"/>
              <a:gd name="connsiteY69" fmla="*/ 1507637 h 1573553"/>
              <a:gd name="connsiteX70" fmla="*/ 1563931 w 2764939"/>
              <a:gd name="connsiteY70" fmla="*/ 1479061 h 1573553"/>
              <a:gd name="connsiteX71" fmla="*/ 1592504 w 2764939"/>
              <a:gd name="connsiteY71" fmla="*/ 1455250 h 1573553"/>
              <a:gd name="connsiteX72" fmla="*/ 1580598 w 2764939"/>
              <a:gd name="connsiteY72" fmla="*/ 1438581 h 1573553"/>
              <a:gd name="connsiteX73" fmla="*/ 1518685 w 2764939"/>
              <a:gd name="connsiteY73" fmla="*/ 1426675 h 1573553"/>
              <a:gd name="connsiteX74" fmla="*/ 1499635 w 2764939"/>
              <a:gd name="connsiteY74" fmla="*/ 1402862 h 1573553"/>
              <a:gd name="connsiteX75" fmla="*/ 1461537 w 2764939"/>
              <a:gd name="connsiteY75" fmla="*/ 1379050 h 1573553"/>
              <a:gd name="connsiteX76" fmla="*/ 1456773 w 2764939"/>
              <a:gd name="connsiteY76" fmla="*/ 1390956 h 1573553"/>
              <a:gd name="connsiteX77" fmla="*/ 1471062 w 2764939"/>
              <a:gd name="connsiteY77" fmla="*/ 1429056 h 1573553"/>
              <a:gd name="connsiteX78" fmla="*/ 1440104 w 2764939"/>
              <a:gd name="connsiteY78" fmla="*/ 1443343 h 1573553"/>
              <a:gd name="connsiteX79" fmla="*/ 1413912 w 2764939"/>
              <a:gd name="connsiteY79" fmla="*/ 1457630 h 1573553"/>
              <a:gd name="connsiteX80" fmla="*/ 1397241 w 2764939"/>
              <a:gd name="connsiteY80" fmla="*/ 1450487 h 1573553"/>
              <a:gd name="connsiteX81" fmla="*/ 1351998 w 2764939"/>
              <a:gd name="connsiteY81" fmla="*/ 1388575 h 1573553"/>
              <a:gd name="connsiteX82" fmla="*/ 1306756 w 2764939"/>
              <a:gd name="connsiteY82" fmla="*/ 1355237 h 1573553"/>
              <a:gd name="connsiteX83" fmla="*/ 1328187 w 2764939"/>
              <a:gd name="connsiteY83" fmla="*/ 1338568 h 1573553"/>
              <a:gd name="connsiteX84" fmla="*/ 1349618 w 2764939"/>
              <a:gd name="connsiteY84" fmla="*/ 1298087 h 1573553"/>
              <a:gd name="connsiteX85" fmla="*/ 1335329 w 2764939"/>
              <a:gd name="connsiteY85" fmla="*/ 1286181 h 1573553"/>
              <a:gd name="connsiteX86" fmla="*/ 1297231 w 2764939"/>
              <a:gd name="connsiteY86" fmla="*/ 1288562 h 1573553"/>
              <a:gd name="connsiteX87" fmla="*/ 1221031 w 2764939"/>
              <a:gd name="connsiteY87" fmla="*/ 1245700 h 1573553"/>
              <a:gd name="connsiteX88" fmla="*/ 1178166 w 2764939"/>
              <a:gd name="connsiteY88" fmla="*/ 1226650 h 1573553"/>
              <a:gd name="connsiteX89" fmla="*/ 1168643 w 2764939"/>
              <a:gd name="connsiteY89" fmla="*/ 1226650 h 1573553"/>
              <a:gd name="connsiteX90" fmla="*/ 1156737 w 2764939"/>
              <a:gd name="connsiteY90" fmla="*/ 1162356 h 1573553"/>
              <a:gd name="connsiteX91" fmla="*/ 1168643 w 2764939"/>
              <a:gd name="connsiteY91" fmla="*/ 1098062 h 1573553"/>
              <a:gd name="connsiteX92" fmla="*/ 1137687 w 2764939"/>
              <a:gd name="connsiteY92" fmla="*/ 1064725 h 1573553"/>
              <a:gd name="connsiteX93" fmla="*/ 1085300 w 2764939"/>
              <a:gd name="connsiteY93" fmla="*/ 1040912 h 1573553"/>
              <a:gd name="connsiteX94" fmla="*/ 1111493 w 2764939"/>
              <a:gd name="connsiteY94" fmla="*/ 1017100 h 1573553"/>
              <a:gd name="connsiteX95" fmla="*/ 1156737 w 2764939"/>
              <a:gd name="connsiteY95" fmla="*/ 1021862 h 1573553"/>
              <a:gd name="connsiteX96" fmla="*/ 1151975 w 2764939"/>
              <a:gd name="connsiteY96" fmla="*/ 974237 h 1573553"/>
              <a:gd name="connsiteX97" fmla="*/ 1123400 w 2764939"/>
              <a:gd name="connsiteY97" fmla="*/ 969475 h 1573553"/>
              <a:gd name="connsiteX98" fmla="*/ 1128162 w 2764939"/>
              <a:gd name="connsiteY98" fmla="*/ 921850 h 1573553"/>
              <a:gd name="connsiteX99" fmla="*/ 1097206 w 2764939"/>
              <a:gd name="connsiteY99" fmla="*/ 907562 h 1573553"/>
              <a:gd name="connsiteX100" fmla="*/ 1099587 w 2764939"/>
              <a:gd name="connsiteY100" fmla="*/ 871843 h 1573553"/>
              <a:gd name="connsiteX101" fmla="*/ 1051962 w 2764939"/>
              <a:gd name="connsiteY101" fmla="*/ 857556 h 1573553"/>
              <a:gd name="connsiteX102" fmla="*/ 1032912 w 2764939"/>
              <a:gd name="connsiteY102" fmla="*/ 878987 h 1573553"/>
              <a:gd name="connsiteX103" fmla="*/ 1004335 w 2764939"/>
              <a:gd name="connsiteY103" fmla="*/ 881368 h 1573553"/>
              <a:gd name="connsiteX104" fmla="*/ 954331 w 2764939"/>
              <a:gd name="connsiteY104" fmla="*/ 886131 h 1573553"/>
              <a:gd name="connsiteX105" fmla="*/ 923375 w 2764939"/>
              <a:gd name="connsiteY105" fmla="*/ 907562 h 1573553"/>
              <a:gd name="connsiteX106" fmla="*/ 923375 w 2764939"/>
              <a:gd name="connsiteY106" fmla="*/ 876606 h 1573553"/>
              <a:gd name="connsiteX107" fmla="*/ 882893 w 2764939"/>
              <a:gd name="connsiteY107" fmla="*/ 871843 h 1573553"/>
              <a:gd name="connsiteX108" fmla="*/ 890035 w 2764939"/>
              <a:gd name="connsiteY108" fmla="*/ 893275 h 1573553"/>
              <a:gd name="connsiteX109" fmla="*/ 885275 w 2764939"/>
              <a:gd name="connsiteY109" fmla="*/ 912325 h 1573553"/>
              <a:gd name="connsiteX110" fmla="*/ 799550 w 2764939"/>
              <a:gd name="connsiteY110" fmla="*/ 859936 h 1573553"/>
              <a:gd name="connsiteX111" fmla="*/ 778118 w 2764939"/>
              <a:gd name="connsiteY111" fmla="*/ 826600 h 1573553"/>
              <a:gd name="connsiteX112" fmla="*/ 790025 w 2764939"/>
              <a:gd name="connsiteY112" fmla="*/ 786117 h 1573553"/>
              <a:gd name="connsiteX113" fmla="*/ 759068 w 2764939"/>
              <a:gd name="connsiteY113" fmla="*/ 781356 h 1573553"/>
              <a:gd name="connsiteX114" fmla="*/ 711443 w 2764939"/>
              <a:gd name="connsiteY114" fmla="*/ 795643 h 1573553"/>
              <a:gd name="connsiteX115" fmla="*/ 701918 w 2764939"/>
              <a:gd name="connsiteY115" fmla="*/ 809931 h 1573553"/>
              <a:gd name="connsiteX116" fmla="*/ 678106 w 2764939"/>
              <a:gd name="connsiteY116" fmla="*/ 826600 h 1573553"/>
              <a:gd name="connsiteX117" fmla="*/ 670962 w 2764939"/>
              <a:gd name="connsiteY117" fmla="*/ 843268 h 1573553"/>
              <a:gd name="connsiteX118" fmla="*/ 630481 w 2764939"/>
              <a:gd name="connsiteY118" fmla="*/ 876606 h 1573553"/>
              <a:gd name="connsiteX119" fmla="*/ 632860 w 2764939"/>
              <a:gd name="connsiteY119" fmla="*/ 898037 h 1573553"/>
              <a:gd name="connsiteX120" fmla="*/ 647150 w 2764939"/>
              <a:gd name="connsiteY120" fmla="*/ 917087 h 1573553"/>
              <a:gd name="connsiteX121" fmla="*/ 570950 w 2764939"/>
              <a:gd name="connsiteY121" fmla="*/ 902800 h 1573553"/>
              <a:gd name="connsiteX122" fmla="*/ 537612 w 2764939"/>
              <a:gd name="connsiteY122" fmla="*/ 907562 h 1573553"/>
              <a:gd name="connsiteX123" fmla="*/ 585235 w 2764939"/>
              <a:gd name="connsiteY123" fmla="*/ 938518 h 1573553"/>
              <a:gd name="connsiteX124" fmla="*/ 609050 w 2764939"/>
              <a:gd name="connsiteY124" fmla="*/ 950425 h 1573553"/>
              <a:gd name="connsiteX125" fmla="*/ 635243 w 2764939"/>
              <a:gd name="connsiteY125" fmla="*/ 1002812 h 1573553"/>
              <a:gd name="connsiteX126" fmla="*/ 568566 w 2764939"/>
              <a:gd name="connsiteY126" fmla="*/ 1019481 h 1573553"/>
              <a:gd name="connsiteX127" fmla="*/ 547137 w 2764939"/>
              <a:gd name="connsiteY127" fmla="*/ 1031387 h 1573553"/>
              <a:gd name="connsiteX128" fmla="*/ 523323 w 2764939"/>
              <a:gd name="connsiteY128" fmla="*/ 1002812 h 1573553"/>
              <a:gd name="connsiteX129" fmla="*/ 499510 w 2764939"/>
              <a:gd name="connsiteY129" fmla="*/ 971856 h 1573553"/>
              <a:gd name="connsiteX130" fmla="*/ 501891 w 2764939"/>
              <a:gd name="connsiteY130" fmla="*/ 933756 h 1573553"/>
              <a:gd name="connsiteX131" fmla="*/ 499510 w 2764939"/>
              <a:gd name="connsiteY131" fmla="*/ 914706 h 1573553"/>
              <a:gd name="connsiteX132" fmla="*/ 518560 w 2764939"/>
              <a:gd name="connsiteY132" fmla="*/ 881368 h 1573553"/>
              <a:gd name="connsiteX133" fmla="*/ 478080 w 2764939"/>
              <a:gd name="connsiteY133" fmla="*/ 890893 h 1573553"/>
              <a:gd name="connsiteX134" fmla="*/ 449504 w 2764939"/>
              <a:gd name="connsiteY134" fmla="*/ 952806 h 1573553"/>
              <a:gd name="connsiteX135" fmla="*/ 442360 w 2764939"/>
              <a:gd name="connsiteY135" fmla="*/ 976618 h 1573553"/>
              <a:gd name="connsiteX136" fmla="*/ 411404 w 2764939"/>
              <a:gd name="connsiteY136" fmla="*/ 993287 h 1573553"/>
              <a:gd name="connsiteX137" fmla="*/ 363779 w 2764939"/>
              <a:gd name="connsiteY137" fmla="*/ 990906 h 1573553"/>
              <a:gd name="connsiteX138" fmla="*/ 356635 w 2764939"/>
              <a:gd name="connsiteY138" fmla="*/ 1007575 h 1573553"/>
              <a:gd name="connsiteX139" fmla="*/ 356635 w 2764939"/>
              <a:gd name="connsiteY139" fmla="*/ 1055200 h 1573553"/>
              <a:gd name="connsiteX140" fmla="*/ 297104 w 2764939"/>
              <a:gd name="connsiteY140" fmla="*/ 1059962 h 1573553"/>
              <a:gd name="connsiteX141" fmla="*/ 235191 w 2764939"/>
              <a:gd name="connsiteY141" fmla="*/ 1093300 h 1573553"/>
              <a:gd name="connsiteX142" fmla="*/ 237573 w 2764939"/>
              <a:gd name="connsiteY142" fmla="*/ 1121875 h 1573553"/>
              <a:gd name="connsiteX143" fmla="*/ 185186 w 2764939"/>
              <a:gd name="connsiteY143" fmla="*/ 1109968 h 1573553"/>
              <a:gd name="connsiteX144" fmla="*/ 151848 w 2764939"/>
              <a:gd name="connsiteY144" fmla="*/ 1117112 h 1573553"/>
              <a:gd name="connsiteX145" fmla="*/ 106604 w 2764939"/>
              <a:gd name="connsiteY145" fmla="*/ 1098062 h 1573553"/>
              <a:gd name="connsiteX146" fmla="*/ 89936 w 2764939"/>
              <a:gd name="connsiteY146" fmla="*/ 1098062 h 1573553"/>
              <a:gd name="connsiteX147" fmla="*/ 6592 w 2764939"/>
              <a:gd name="connsiteY147" fmla="*/ 1121875 h 1573553"/>
              <a:gd name="connsiteX148" fmla="*/ 8974 w 2764939"/>
              <a:gd name="connsiteY148" fmla="*/ 1074250 h 1573553"/>
              <a:gd name="connsiteX149" fmla="*/ 9816 w 2764939"/>
              <a:gd name="connsiteY14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280435 w 2764939"/>
              <a:gd name="connsiteY21" fmla="*/ 293200 h 1573553"/>
              <a:gd name="connsiteX22" fmla="*/ 328062 w 2764939"/>
              <a:gd name="connsiteY22" fmla="*/ 364636 h 1573553"/>
              <a:gd name="connsiteX23" fmla="*/ 501893 w 2764939"/>
              <a:gd name="connsiteY23" fmla="*/ 250336 h 1573553"/>
              <a:gd name="connsiteX24" fmla="*/ 516179 w 2764939"/>
              <a:gd name="connsiteY24" fmla="*/ 359875 h 1573553"/>
              <a:gd name="connsiteX25" fmla="*/ 463791 w 2764939"/>
              <a:gd name="connsiteY25" fmla="*/ 424168 h 1573553"/>
              <a:gd name="connsiteX26" fmla="*/ 566185 w 2764939"/>
              <a:gd name="connsiteY26" fmla="*/ 517037 h 1573553"/>
              <a:gd name="connsiteX27" fmla="*/ 623337 w 2764939"/>
              <a:gd name="connsiteY27" fmla="*/ 495605 h 1573553"/>
              <a:gd name="connsiteX28" fmla="*/ 701916 w 2764939"/>
              <a:gd name="connsiteY28" fmla="*/ 483700 h 1573553"/>
              <a:gd name="connsiteX29" fmla="*/ 887656 w 2764939"/>
              <a:gd name="connsiteY29" fmla="*/ 562280 h 1573553"/>
              <a:gd name="connsiteX30" fmla="*/ 963857 w 2764939"/>
              <a:gd name="connsiteY30" fmla="*/ 426549 h 1573553"/>
              <a:gd name="connsiteX31" fmla="*/ 863843 w 2764939"/>
              <a:gd name="connsiteY31" fmla="*/ 417024 h 1573553"/>
              <a:gd name="connsiteX32" fmla="*/ 851937 w 2764939"/>
              <a:gd name="connsiteY32" fmla="*/ 357491 h 1573553"/>
              <a:gd name="connsiteX33" fmla="*/ 1090060 w 2764939"/>
              <a:gd name="connsiteY33" fmla="*/ 436075 h 1573553"/>
              <a:gd name="connsiteX34" fmla="*/ 1113873 w 2764939"/>
              <a:gd name="connsiteY34" fmla="*/ 500368 h 1573553"/>
              <a:gd name="connsiteX35" fmla="*/ 1135304 w 2764939"/>
              <a:gd name="connsiteY35" fmla="*/ 512275 h 1573553"/>
              <a:gd name="connsiteX36" fmla="*/ 1132923 w 2764939"/>
              <a:gd name="connsiteY36" fmla="*/ 421787 h 1573553"/>
              <a:gd name="connsiteX37" fmla="*/ 1185312 w 2764939"/>
              <a:gd name="connsiteY37" fmla="*/ 340823 h 1573553"/>
              <a:gd name="connsiteX38" fmla="*/ 1499302 w 2764939"/>
              <a:gd name="connsiteY38" fmla="*/ 250164 h 1573553"/>
              <a:gd name="connsiteX39" fmla="*/ 1640131 w 2764939"/>
              <a:gd name="connsiteY39" fmla="*/ 188423 h 1573553"/>
              <a:gd name="connsiteX40" fmla="*/ 1794912 w 2764939"/>
              <a:gd name="connsiteY40" fmla="*/ 183660 h 1573553"/>
              <a:gd name="connsiteX41" fmla="*/ 1866350 w 2764939"/>
              <a:gd name="connsiteY41" fmla="*/ 309866 h 1573553"/>
              <a:gd name="connsiteX42" fmla="*/ 2028275 w 2764939"/>
              <a:gd name="connsiteY42" fmla="*/ 271766 h 1573553"/>
              <a:gd name="connsiteX43" fmla="*/ 1933025 w 2764939"/>
              <a:gd name="connsiteY43" fmla="*/ 359873 h 1573553"/>
              <a:gd name="connsiteX44" fmla="*/ 2047325 w 2764939"/>
              <a:gd name="connsiteY44" fmla="*/ 331298 h 1573553"/>
              <a:gd name="connsiteX45" fmla="*/ 2142574 w 2764939"/>
              <a:gd name="connsiteY45" fmla="*/ 271766 h 1573553"/>
              <a:gd name="connsiteX46" fmla="*/ 2066375 w 2764939"/>
              <a:gd name="connsiteY46" fmla="*/ 264623 h 1573553"/>
              <a:gd name="connsiteX47" fmla="*/ 2066375 w 2764939"/>
              <a:gd name="connsiteY47" fmla="*/ 202710 h 1573553"/>
              <a:gd name="connsiteX48" fmla="*/ 2116380 w 2764939"/>
              <a:gd name="connsiteY48" fmla="*/ 202710 h 1573553"/>
              <a:gd name="connsiteX49" fmla="*/ 2223536 w 2764939"/>
              <a:gd name="connsiteY49" fmla="*/ 97935 h 1573553"/>
              <a:gd name="connsiteX50" fmla="*/ 2273542 w 2764939"/>
              <a:gd name="connsiteY50" fmla="*/ 305 h 1573553"/>
              <a:gd name="connsiteX51" fmla="*/ 2237824 w 2764939"/>
              <a:gd name="connsiteY51" fmla="*/ 114604 h 1573553"/>
              <a:gd name="connsiteX52" fmla="*/ 2164006 w 2764939"/>
              <a:gd name="connsiteY52" fmla="*/ 193186 h 1573553"/>
              <a:gd name="connsiteX53" fmla="*/ 2333075 w 2764939"/>
              <a:gd name="connsiteY53" fmla="*/ 257480 h 1573553"/>
              <a:gd name="connsiteX54" fmla="*/ 2735505 w 2764939"/>
              <a:gd name="connsiteY54" fmla="*/ 205092 h 1573553"/>
              <a:gd name="connsiteX55" fmla="*/ 2698276 w 2764939"/>
              <a:gd name="connsiteY55" fmla="*/ 559163 h 1573553"/>
              <a:gd name="connsiteX56" fmla="*/ 2630731 w 2764939"/>
              <a:gd name="connsiteY56" fmla="*/ 967092 h 1573553"/>
              <a:gd name="connsiteX57" fmla="*/ 2461662 w 2764939"/>
              <a:gd name="connsiteY57" fmla="*/ 869462 h 1573553"/>
              <a:gd name="connsiteX58" fmla="*/ 2297356 w 2764939"/>
              <a:gd name="connsiteY58" fmla="*/ 926612 h 1573553"/>
              <a:gd name="connsiteX59" fmla="*/ 2275925 w 2764939"/>
              <a:gd name="connsiteY59" fmla="*/ 1062342 h 1573553"/>
              <a:gd name="connsiteX60" fmla="*/ 2042562 w 2764939"/>
              <a:gd name="connsiteY60" fmla="*/ 1148067 h 1573553"/>
              <a:gd name="connsiteX61" fmla="*/ 2021131 w 2764939"/>
              <a:gd name="connsiteY61" fmla="*/ 1238556 h 1573553"/>
              <a:gd name="connsiteX62" fmla="*/ 1954456 w 2764939"/>
              <a:gd name="connsiteY62" fmla="*/ 1309993 h 1573553"/>
              <a:gd name="connsiteX63" fmla="*/ 2013987 w 2764939"/>
              <a:gd name="connsiteY63" fmla="*/ 1350474 h 1573553"/>
              <a:gd name="connsiteX64" fmla="*/ 1921118 w 2764939"/>
              <a:gd name="connsiteY64" fmla="*/ 1450487 h 1573553"/>
              <a:gd name="connsiteX65" fmla="*/ 1899687 w 2764939"/>
              <a:gd name="connsiteY65" fmla="*/ 1533831 h 1573553"/>
              <a:gd name="connsiteX66" fmla="*/ 1808865 w 2764939"/>
              <a:gd name="connsiteY66" fmla="*/ 1573012 h 1573553"/>
              <a:gd name="connsiteX67" fmla="*/ 1728235 w 2764939"/>
              <a:gd name="connsiteY67" fmla="*/ 1557643 h 1573553"/>
              <a:gd name="connsiteX68" fmla="*/ 1702041 w 2764939"/>
              <a:gd name="connsiteY68" fmla="*/ 1571931 h 1573553"/>
              <a:gd name="connsiteX69" fmla="*/ 1647275 w 2764939"/>
              <a:gd name="connsiteY69" fmla="*/ 1543356 h 1573553"/>
              <a:gd name="connsiteX70" fmla="*/ 1606791 w 2764939"/>
              <a:gd name="connsiteY70" fmla="*/ 1507637 h 1573553"/>
              <a:gd name="connsiteX71" fmla="*/ 1563931 w 2764939"/>
              <a:gd name="connsiteY71" fmla="*/ 1479061 h 1573553"/>
              <a:gd name="connsiteX72" fmla="*/ 1592504 w 2764939"/>
              <a:gd name="connsiteY72" fmla="*/ 1455250 h 1573553"/>
              <a:gd name="connsiteX73" fmla="*/ 1580598 w 2764939"/>
              <a:gd name="connsiteY73" fmla="*/ 1438581 h 1573553"/>
              <a:gd name="connsiteX74" fmla="*/ 1518685 w 2764939"/>
              <a:gd name="connsiteY74" fmla="*/ 1426675 h 1573553"/>
              <a:gd name="connsiteX75" fmla="*/ 1499635 w 2764939"/>
              <a:gd name="connsiteY75" fmla="*/ 1402862 h 1573553"/>
              <a:gd name="connsiteX76" fmla="*/ 1461537 w 2764939"/>
              <a:gd name="connsiteY76" fmla="*/ 1379050 h 1573553"/>
              <a:gd name="connsiteX77" fmla="*/ 1456773 w 2764939"/>
              <a:gd name="connsiteY77" fmla="*/ 1390956 h 1573553"/>
              <a:gd name="connsiteX78" fmla="*/ 1471062 w 2764939"/>
              <a:gd name="connsiteY78" fmla="*/ 1429056 h 1573553"/>
              <a:gd name="connsiteX79" fmla="*/ 1440104 w 2764939"/>
              <a:gd name="connsiteY79" fmla="*/ 1443343 h 1573553"/>
              <a:gd name="connsiteX80" fmla="*/ 1413912 w 2764939"/>
              <a:gd name="connsiteY80" fmla="*/ 1457630 h 1573553"/>
              <a:gd name="connsiteX81" fmla="*/ 1397241 w 2764939"/>
              <a:gd name="connsiteY81" fmla="*/ 1450487 h 1573553"/>
              <a:gd name="connsiteX82" fmla="*/ 1351998 w 2764939"/>
              <a:gd name="connsiteY82" fmla="*/ 1388575 h 1573553"/>
              <a:gd name="connsiteX83" fmla="*/ 1306756 w 2764939"/>
              <a:gd name="connsiteY83" fmla="*/ 1355237 h 1573553"/>
              <a:gd name="connsiteX84" fmla="*/ 1328187 w 2764939"/>
              <a:gd name="connsiteY84" fmla="*/ 1338568 h 1573553"/>
              <a:gd name="connsiteX85" fmla="*/ 1349618 w 2764939"/>
              <a:gd name="connsiteY85" fmla="*/ 1298087 h 1573553"/>
              <a:gd name="connsiteX86" fmla="*/ 1335329 w 2764939"/>
              <a:gd name="connsiteY86" fmla="*/ 1286181 h 1573553"/>
              <a:gd name="connsiteX87" fmla="*/ 1297231 w 2764939"/>
              <a:gd name="connsiteY87" fmla="*/ 1288562 h 1573553"/>
              <a:gd name="connsiteX88" fmla="*/ 1221031 w 2764939"/>
              <a:gd name="connsiteY88" fmla="*/ 1245700 h 1573553"/>
              <a:gd name="connsiteX89" fmla="*/ 1178166 w 2764939"/>
              <a:gd name="connsiteY89" fmla="*/ 1226650 h 1573553"/>
              <a:gd name="connsiteX90" fmla="*/ 1168643 w 2764939"/>
              <a:gd name="connsiteY90" fmla="*/ 1226650 h 1573553"/>
              <a:gd name="connsiteX91" fmla="*/ 1156737 w 2764939"/>
              <a:gd name="connsiteY91" fmla="*/ 1162356 h 1573553"/>
              <a:gd name="connsiteX92" fmla="*/ 1168643 w 2764939"/>
              <a:gd name="connsiteY92" fmla="*/ 1098062 h 1573553"/>
              <a:gd name="connsiteX93" fmla="*/ 1137687 w 2764939"/>
              <a:gd name="connsiteY93" fmla="*/ 1064725 h 1573553"/>
              <a:gd name="connsiteX94" fmla="*/ 1085300 w 2764939"/>
              <a:gd name="connsiteY94" fmla="*/ 1040912 h 1573553"/>
              <a:gd name="connsiteX95" fmla="*/ 1111493 w 2764939"/>
              <a:gd name="connsiteY95" fmla="*/ 1017100 h 1573553"/>
              <a:gd name="connsiteX96" fmla="*/ 1156737 w 2764939"/>
              <a:gd name="connsiteY96" fmla="*/ 1021862 h 1573553"/>
              <a:gd name="connsiteX97" fmla="*/ 1151975 w 2764939"/>
              <a:gd name="connsiteY97" fmla="*/ 974237 h 1573553"/>
              <a:gd name="connsiteX98" fmla="*/ 1123400 w 2764939"/>
              <a:gd name="connsiteY98" fmla="*/ 969475 h 1573553"/>
              <a:gd name="connsiteX99" fmla="*/ 1128162 w 2764939"/>
              <a:gd name="connsiteY99" fmla="*/ 921850 h 1573553"/>
              <a:gd name="connsiteX100" fmla="*/ 1097206 w 2764939"/>
              <a:gd name="connsiteY100" fmla="*/ 907562 h 1573553"/>
              <a:gd name="connsiteX101" fmla="*/ 1099587 w 2764939"/>
              <a:gd name="connsiteY101" fmla="*/ 871843 h 1573553"/>
              <a:gd name="connsiteX102" fmla="*/ 1051962 w 2764939"/>
              <a:gd name="connsiteY102" fmla="*/ 857556 h 1573553"/>
              <a:gd name="connsiteX103" fmla="*/ 1032912 w 2764939"/>
              <a:gd name="connsiteY103" fmla="*/ 878987 h 1573553"/>
              <a:gd name="connsiteX104" fmla="*/ 1004335 w 2764939"/>
              <a:gd name="connsiteY104" fmla="*/ 881368 h 1573553"/>
              <a:gd name="connsiteX105" fmla="*/ 954331 w 2764939"/>
              <a:gd name="connsiteY105" fmla="*/ 886131 h 1573553"/>
              <a:gd name="connsiteX106" fmla="*/ 923375 w 2764939"/>
              <a:gd name="connsiteY106" fmla="*/ 907562 h 1573553"/>
              <a:gd name="connsiteX107" fmla="*/ 923375 w 2764939"/>
              <a:gd name="connsiteY107" fmla="*/ 876606 h 1573553"/>
              <a:gd name="connsiteX108" fmla="*/ 882893 w 2764939"/>
              <a:gd name="connsiteY108" fmla="*/ 871843 h 1573553"/>
              <a:gd name="connsiteX109" fmla="*/ 890035 w 2764939"/>
              <a:gd name="connsiteY109" fmla="*/ 893275 h 1573553"/>
              <a:gd name="connsiteX110" fmla="*/ 885275 w 2764939"/>
              <a:gd name="connsiteY110" fmla="*/ 912325 h 1573553"/>
              <a:gd name="connsiteX111" fmla="*/ 799550 w 2764939"/>
              <a:gd name="connsiteY111" fmla="*/ 859936 h 1573553"/>
              <a:gd name="connsiteX112" fmla="*/ 778118 w 2764939"/>
              <a:gd name="connsiteY112" fmla="*/ 826600 h 1573553"/>
              <a:gd name="connsiteX113" fmla="*/ 790025 w 2764939"/>
              <a:gd name="connsiteY113" fmla="*/ 786117 h 1573553"/>
              <a:gd name="connsiteX114" fmla="*/ 759068 w 2764939"/>
              <a:gd name="connsiteY114" fmla="*/ 781356 h 1573553"/>
              <a:gd name="connsiteX115" fmla="*/ 711443 w 2764939"/>
              <a:gd name="connsiteY115" fmla="*/ 795643 h 1573553"/>
              <a:gd name="connsiteX116" fmla="*/ 701918 w 2764939"/>
              <a:gd name="connsiteY116" fmla="*/ 809931 h 1573553"/>
              <a:gd name="connsiteX117" fmla="*/ 678106 w 2764939"/>
              <a:gd name="connsiteY117" fmla="*/ 826600 h 1573553"/>
              <a:gd name="connsiteX118" fmla="*/ 670962 w 2764939"/>
              <a:gd name="connsiteY118" fmla="*/ 843268 h 1573553"/>
              <a:gd name="connsiteX119" fmla="*/ 630481 w 2764939"/>
              <a:gd name="connsiteY119" fmla="*/ 876606 h 1573553"/>
              <a:gd name="connsiteX120" fmla="*/ 632860 w 2764939"/>
              <a:gd name="connsiteY120" fmla="*/ 898037 h 1573553"/>
              <a:gd name="connsiteX121" fmla="*/ 647150 w 2764939"/>
              <a:gd name="connsiteY121" fmla="*/ 917087 h 1573553"/>
              <a:gd name="connsiteX122" fmla="*/ 570950 w 2764939"/>
              <a:gd name="connsiteY122" fmla="*/ 902800 h 1573553"/>
              <a:gd name="connsiteX123" fmla="*/ 537612 w 2764939"/>
              <a:gd name="connsiteY123" fmla="*/ 907562 h 1573553"/>
              <a:gd name="connsiteX124" fmla="*/ 585235 w 2764939"/>
              <a:gd name="connsiteY124" fmla="*/ 938518 h 1573553"/>
              <a:gd name="connsiteX125" fmla="*/ 609050 w 2764939"/>
              <a:gd name="connsiteY125" fmla="*/ 950425 h 1573553"/>
              <a:gd name="connsiteX126" fmla="*/ 635243 w 2764939"/>
              <a:gd name="connsiteY126" fmla="*/ 1002812 h 1573553"/>
              <a:gd name="connsiteX127" fmla="*/ 568566 w 2764939"/>
              <a:gd name="connsiteY127" fmla="*/ 1019481 h 1573553"/>
              <a:gd name="connsiteX128" fmla="*/ 547137 w 2764939"/>
              <a:gd name="connsiteY128" fmla="*/ 1031387 h 1573553"/>
              <a:gd name="connsiteX129" fmla="*/ 523323 w 2764939"/>
              <a:gd name="connsiteY129" fmla="*/ 1002812 h 1573553"/>
              <a:gd name="connsiteX130" fmla="*/ 499510 w 2764939"/>
              <a:gd name="connsiteY130" fmla="*/ 971856 h 1573553"/>
              <a:gd name="connsiteX131" fmla="*/ 501891 w 2764939"/>
              <a:gd name="connsiteY131" fmla="*/ 933756 h 1573553"/>
              <a:gd name="connsiteX132" fmla="*/ 499510 w 2764939"/>
              <a:gd name="connsiteY132" fmla="*/ 914706 h 1573553"/>
              <a:gd name="connsiteX133" fmla="*/ 518560 w 2764939"/>
              <a:gd name="connsiteY133" fmla="*/ 881368 h 1573553"/>
              <a:gd name="connsiteX134" fmla="*/ 478080 w 2764939"/>
              <a:gd name="connsiteY134" fmla="*/ 890893 h 1573553"/>
              <a:gd name="connsiteX135" fmla="*/ 449504 w 2764939"/>
              <a:gd name="connsiteY135" fmla="*/ 952806 h 1573553"/>
              <a:gd name="connsiteX136" fmla="*/ 442360 w 2764939"/>
              <a:gd name="connsiteY136" fmla="*/ 976618 h 1573553"/>
              <a:gd name="connsiteX137" fmla="*/ 411404 w 2764939"/>
              <a:gd name="connsiteY137" fmla="*/ 993287 h 1573553"/>
              <a:gd name="connsiteX138" fmla="*/ 363779 w 2764939"/>
              <a:gd name="connsiteY138" fmla="*/ 990906 h 1573553"/>
              <a:gd name="connsiteX139" fmla="*/ 356635 w 2764939"/>
              <a:gd name="connsiteY139" fmla="*/ 1007575 h 1573553"/>
              <a:gd name="connsiteX140" fmla="*/ 356635 w 2764939"/>
              <a:gd name="connsiteY140" fmla="*/ 1055200 h 1573553"/>
              <a:gd name="connsiteX141" fmla="*/ 297104 w 2764939"/>
              <a:gd name="connsiteY141" fmla="*/ 1059962 h 1573553"/>
              <a:gd name="connsiteX142" fmla="*/ 235191 w 2764939"/>
              <a:gd name="connsiteY142" fmla="*/ 1093300 h 1573553"/>
              <a:gd name="connsiteX143" fmla="*/ 237573 w 2764939"/>
              <a:gd name="connsiteY143" fmla="*/ 1121875 h 1573553"/>
              <a:gd name="connsiteX144" fmla="*/ 185186 w 2764939"/>
              <a:gd name="connsiteY144" fmla="*/ 1109968 h 1573553"/>
              <a:gd name="connsiteX145" fmla="*/ 151848 w 2764939"/>
              <a:gd name="connsiteY145" fmla="*/ 1117112 h 1573553"/>
              <a:gd name="connsiteX146" fmla="*/ 106604 w 2764939"/>
              <a:gd name="connsiteY146" fmla="*/ 1098062 h 1573553"/>
              <a:gd name="connsiteX147" fmla="*/ 89936 w 2764939"/>
              <a:gd name="connsiteY147" fmla="*/ 1098062 h 1573553"/>
              <a:gd name="connsiteX148" fmla="*/ 6592 w 2764939"/>
              <a:gd name="connsiteY148" fmla="*/ 1121875 h 1573553"/>
              <a:gd name="connsiteX149" fmla="*/ 8974 w 2764939"/>
              <a:gd name="connsiteY149" fmla="*/ 1074250 h 1573553"/>
              <a:gd name="connsiteX150" fmla="*/ 9816 w 2764939"/>
              <a:gd name="connsiteY15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44706 w 2764939"/>
              <a:gd name="connsiteY20" fmla="*/ 224142 h 1573553"/>
              <a:gd name="connsiteX21" fmla="*/ 232810 w 2764939"/>
              <a:gd name="connsiteY21" fmla="*/ 247956 h 1573553"/>
              <a:gd name="connsiteX22" fmla="*/ 280435 w 2764939"/>
              <a:gd name="connsiteY22" fmla="*/ 293200 h 1573553"/>
              <a:gd name="connsiteX23" fmla="*/ 328062 w 2764939"/>
              <a:gd name="connsiteY23" fmla="*/ 364636 h 1573553"/>
              <a:gd name="connsiteX24" fmla="*/ 501893 w 2764939"/>
              <a:gd name="connsiteY24" fmla="*/ 250336 h 1573553"/>
              <a:gd name="connsiteX25" fmla="*/ 516179 w 2764939"/>
              <a:gd name="connsiteY25" fmla="*/ 359875 h 1573553"/>
              <a:gd name="connsiteX26" fmla="*/ 463791 w 2764939"/>
              <a:gd name="connsiteY26" fmla="*/ 424168 h 1573553"/>
              <a:gd name="connsiteX27" fmla="*/ 566185 w 2764939"/>
              <a:gd name="connsiteY27" fmla="*/ 517037 h 1573553"/>
              <a:gd name="connsiteX28" fmla="*/ 623337 w 2764939"/>
              <a:gd name="connsiteY28" fmla="*/ 495605 h 1573553"/>
              <a:gd name="connsiteX29" fmla="*/ 701916 w 2764939"/>
              <a:gd name="connsiteY29" fmla="*/ 483700 h 1573553"/>
              <a:gd name="connsiteX30" fmla="*/ 887656 w 2764939"/>
              <a:gd name="connsiteY30" fmla="*/ 562280 h 1573553"/>
              <a:gd name="connsiteX31" fmla="*/ 963857 w 2764939"/>
              <a:gd name="connsiteY31" fmla="*/ 426549 h 1573553"/>
              <a:gd name="connsiteX32" fmla="*/ 863843 w 2764939"/>
              <a:gd name="connsiteY32" fmla="*/ 417024 h 1573553"/>
              <a:gd name="connsiteX33" fmla="*/ 851937 w 2764939"/>
              <a:gd name="connsiteY33" fmla="*/ 357491 h 1573553"/>
              <a:gd name="connsiteX34" fmla="*/ 1090060 w 2764939"/>
              <a:gd name="connsiteY34" fmla="*/ 436075 h 1573553"/>
              <a:gd name="connsiteX35" fmla="*/ 1113873 w 2764939"/>
              <a:gd name="connsiteY35" fmla="*/ 500368 h 1573553"/>
              <a:gd name="connsiteX36" fmla="*/ 1135304 w 2764939"/>
              <a:gd name="connsiteY36" fmla="*/ 512275 h 1573553"/>
              <a:gd name="connsiteX37" fmla="*/ 1132923 w 2764939"/>
              <a:gd name="connsiteY37" fmla="*/ 421787 h 1573553"/>
              <a:gd name="connsiteX38" fmla="*/ 1185312 w 2764939"/>
              <a:gd name="connsiteY38" fmla="*/ 340823 h 1573553"/>
              <a:gd name="connsiteX39" fmla="*/ 1499302 w 2764939"/>
              <a:gd name="connsiteY39" fmla="*/ 250164 h 1573553"/>
              <a:gd name="connsiteX40" fmla="*/ 1640131 w 2764939"/>
              <a:gd name="connsiteY40" fmla="*/ 188423 h 1573553"/>
              <a:gd name="connsiteX41" fmla="*/ 1794912 w 2764939"/>
              <a:gd name="connsiteY41" fmla="*/ 183660 h 1573553"/>
              <a:gd name="connsiteX42" fmla="*/ 1866350 w 2764939"/>
              <a:gd name="connsiteY42" fmla="*/ 309866 h 1573553"/>
              <a:gd name="connsiteX43" fmla="*/ 2028275 w 2764939"/>
              <a:gd name="connsiteY43" fmla="*/ 271766 h 1573553"/>
              <a:gd name="connsiteX44" fmla="*/ 1933025 w 2764939"/>
              <a:gd name="connsiteY44" fmla="*/ 359873 h 1573553"/>
              <a:gd name="connsiteX45" fmla="*/ 2047325 w 2764939"/>
              <a:gd name="connsiteY45" fmla="*/ 331298 h 1573553"/>
              <a:gd name="connsiteX46" fmla="*/ 2142574 w 2764939"/>
              <a:gd name="connsiteY46" fmla="*/ 271766 h 1573553"/>
              <a:gd name="connsiteX47" fmla="*/ 2066375 w 2764939"/>
              <a:gd name="connsiteY47" fmla="*/ 264623 h 1573553"/>
              <a:gd name="connsiteX48" fmla="*/ 2066375 w 2764939"/>
              <a:gd name="connsiteY48" fmla="*/ 202710 h 1573553"/>
              <a:gd name="connsiteX49" fmla="*/ 2116380 w 2764939"/>
              <a:gd name="connsiteY49" fmla="*/ 202710 h 1573553"/>
              <a:gd name="connsiteX50" fmla="*/ 2223536 w 2764939"/>
              <a:gd name="connsiteY50" fmla="*/ 97935 h 1573553"/>
              <a:gd name="connsiteX51" fmla="*/ 2273542 w 2764939"/>
              <a:gd name="connsiteY51" fmla="*/ 305 h 1573553"/>
              <a:gd name="connsiteX52" fmla="*/ 2237824 w 2764939"/>
              <a:gd name="connsiteY52" fmla="*/ 114604 h 1573553"/>
              <a:gd name="connsiteX53" fmla="*/ 2164006 w 2764939"/>
              <a:gd name="connsiteY53" fmla="*/ 193186 h 1573553"/>
              <a:gd name="connsiteX54" fmla="*/ 2333075 w 2764939"/>
              <a:gd name="connsiteY54" fmla="*/ 257480 h 1573553"/>
              <a:gd name="connsiteX55" fmla="*/ 2735505 w 2764939"/>
              <a:gd name="connsiteY55" fmla="*/ 205092 h 1573553"/>
              <a:gd name="connsiteX56" fmla="*/ 2698276 w 2764939"/>
              <a:gd name="connsiteY56" fmla="*/ 559163 h 1573553"/>
              <a:gd name="connsiteX57" fmla="*/ 2630731 w 2764939"/>
              <a:gd name="connsiteY57" fmla="*/ 967092 h 1573553"/>
              <a:gd name="connsiteX58" fmla="*/ 2461662 w 2764939"/>
              <a:gd name="connsiteY58" fmla="*/ 869462 h 1573553"/>
              <a:gd name="connsiteX59" fmla="*/ 2297356 w 2764939"/>
              <a:gd name="connsiteY59" fmla="*/ 926612 h 1573553"/>
              <a:gd name="connsiteX60" fmla="*/ 2275925 w 2764939"/>
              <a:gd name="connsiteY60" fmla="*/ 1062342 h 1573553"/>
              <a:gd name="connsiteX61" fmla="*/ 2042562 w 2764939"/>
              <a:gd name="connsiteY61" fmla="*/ 1148067 h 1573553"/>
              <a:gd name="connsiteX62" fmla="*/ 2021131 w 2764939"/>
              <a:gd name="connsiteY62" fmla="*/ 1238556 h 1573553"/>
              <a:gd name="connsiteX63" fmla="*/ 1954456 w 2764939"/>
              <a:gd name="connsiteY63" fmla="*/ 1309993 h 1573553"/>
              <a:gd name="connsiteX64" fmla="*/ 2013987 w 2764939"/>
              <a:gd name="connsiteY64" fmla="*/ 1350474 h 1573553"/>
              <a:gd name="connsiteX65" fmla="*/ 1921118 w 2764939"/>
              <a:gd name="connsiteY65" fmla="*/ 1450487 h 1573553"/>
              <a:gd name="connsiteX66" fmla="*/ 1899687 w 2764939"/>
              <a:gd name="connsiteY66" fmla="*/ 1533831 h 1573553"/>
              <a:gd name="connsiteX67" fmla="*/ 1808865 w 2764939"/>
              <a:gd name="connsiteY67" fmla="*/ 1573012 h 1573553"/>
              <a:gd name="connsiteX68" fmla="*/ 1728235 w 2764939"/>
              <a:gd name="connsiteY68" fmla="*/ 1557643 h 1573553"/>
              <a:gd name="connsiteX69" fmla="*/ 1702041 w 2764939"/>
              <a:gd name="connsiteY69" fmla="*/ 1571931 h 1573553"/>
              <a:gd name="connsiteX70" fmla="*/ 1647275 w 2764939"/>
              <a:gd name="connsiteY70" fmla="*/ 1543356 h 1573553"/>
              <a:gd name="connsiteX71" fmla="*/ 1606791 w 2764939"/>
              <a:gd name="connsiteY71" fmla="*/ 1507637 h 1573553"/>
              <a:gd name="connsiteX72" fmla="*/ 1563931 w 2764939"/>
              <a:gd name="connsiteY72" fmla="*/ 1479061 h 1573553"/>
              <a:gd name="connsiteX73" fmla="*/ 1592504 w 2764939"/>
              <a:gd name="connsiteY73" fmla="*/ 1455250 h 1573553"/>
              <a:gd name="connsiteX74" fmla="*/ 1580598 w 2764939"/>
              <a:gd name="connsiteY74" fmla="*/ 1438581 h 1573553"/>
              <a:gd name="connsiteX75" fmla="*/ 1518685 w 2764939"/>
              <a:gd name="connsiteY75" fmla="*/ 1426675 h 1573553"/>
              <a:gd name="connsiteX76" fmla="*/ 1499635 w 2764939"/>
              <a:gd name="connsiteY76" fmla="*/ 1402862 h 1573553"/>
              <a:gd name="connsiteX77" fmla="*/ 1461537 w 2764939"/>
              <a:gd name="connsiteY77" fmla="*/ 1379050 h 1573553"/>
              <a:gd name="connsiteX78" fmla="*/ 1456773 w 2764939"/>
              <a:gd name="connsiteY78" fmla="*/ 1390956 h 1573553"/>
              <a:gd name="connsiteX79" fmla="*/ 1471062 w 2764939"/>
              <a:gd name="connsiteY79" fmla="*/ 1429056 h 1573553"/>
              <a:gd name="connsiteX80" fmla="*/ 1440104 w 2764939"/>
              <a:gd name="connsiteY80" fmla="*/ 1443343 h 1573553"/>
              <a:gd name="connsiteX81" fmla="*/ 1413912 w 2764939"/>
              <a:gd name="connsiteY81" fmla="*/ 1457630 h 1573553"/>
              <a:gd name="connsiteX82" fmla="*/ 1397241 w 2764939"/>
              <a:gd name="connsiteY82" fmla="*/ 1450487 h 1573553"/>
              <a:gd name="connsiteX83" fmla="*/ 1351998 w 2764939"/>
              <a:gd name="connsiteY83" fmla="*/ 1388575 h 1573553"/>
              <a:gd name="connsiteX84" fmla="*/ 1306756 w 2764939"/>
              <a:gd name="connsiteY84" fmla="*/ 1355237 h 1573553"/>
              <a:gd name="connsiteX85" fmla="*/ 1328187 w 2764939"/>
              <a:gd name="connsiteY85" fmla="*/ 1338568 h 1573553"/>
              <a:gd name="connsiteX86" fmla="*/ 1349618 w 2764939"/>
              <a:gd name="connsiteY86" fmla="*/ 1298087 h 1573553"/>
              <a:gd name="connsiteX87" fmla="*/ 1335329 w 2764939"/>
              <a:gd name="connsiteY87" fmla="*/ 1286181 h 1573553"/>
              <a:gd name="connsiteX88" fmla="*/ 1297231 w 2764939"/>
              <a:gd name="connsiteY88" fmla="*/ 1288562 h 1573553"/>
              <a:gd name="connsiteX89" fmla="*/ 1221031 w 2764939"/>
              <a:gd name="connsiteY89" fmla="*/ 1245700 h 1573553"/>
              <a:gd name="connsiteX90" fmla="*/ 1178166 w 2764939"/>
              <a:gd name="connsiteY90" fmla="*/ 1226650 h 1573553"/>
              <a:gd name="connsiteX91" fmla="*/ 1168643 w 2764939"/>
              <a:gd name="connsiteY91" fmla="*/ 1226650 h 1573553"/>
              <a:gd name="connsiteX92" fmla="*/ 1156737 w 2764939"/>
              <a:gd name="connsiteY92" fmla="*/ 1162356 h 1573553"/>
              <a:gd name="connsiteX93" fmla="*/ 1168643 w 2764939"/>
              <a:gd name="connsiteY93" fmla="*/ 1098062 h 1573553"/>
              <a:gd name="connsiteX94" fmla="*/ 1137687 w 2764939"/>
              <a:gd name="connsiteY94" fmla="*/ 1064725 h 1573553"/>
              <a:gd name="connsiteX95" fmla="*/ 1085300 w 2764939"/>
              <a:gd name="connsiteY95" fmla="*/ 1040912 h 1573553"/>
              <a:gd name="connsiteX96" fmla="*/ 1111493 w 2764939"/>
              <a:gd name="connsiteY96" fmla="*/ 1017100 h 1573553"/>
              <a:gd name="connsiteX97" fmla="*/ 1156737 w 2764939"/>
              <a:gd name="connsiteY97" fmla="*/ 1021862 h 1573553"/>
              <a:gd name="connsiteX98" fmla="*/ 1151975 w 2764939"/>
              <a:gd name="connsiteY98" fmla="*/ 974237 h 1573553"/>
              <a:gd name="connsiteX99" fmla="*/ 1123400 w 2764939"/>
              <a:gd name="connsiteY99" fmla="*/ 969475 h 1573553"/>
              <a:gd name="connsiteX100" fmla="*/ 1128162 w 2764939"/>
              <a:gd name="connsiteY100" fmla="*/ 921850 h 1573553"/>
              <a:gd name="connsiteX101" fmla="*/ 1097206 w 2764939"/>
              <a:gd name="connsiteY101" fmla="*/ 907562 h 1573553"/>
              <a:gd name="connsiteX102" fmla="*/ 1099587 w 2764939"/>
              <a:gd name="connsiteY102" fmla="*/ 871843 h 1573553"/>
              <a:gd name="connsiteX103" fmla="*/ 1051962 w 2764939"/>
              <a:gd name="connsiteY103" fmla="*/ 857556 h 1573553"/>
              <a:gd name="connsiteX104" fmla="*/ 1032912 w 2764939"/>
              <a:gd name="connsiteY104" fmla="*/ 878987 h 1573553"/>
              <a:gd name="connsiteX105" fmla="*/ 1004335 w 2764939"/>
              <a:gd name="connsiteY105" fmla="*/ 881368 h 1573553"/>
              <a:gd name="connsiteX106" fmla="*/ 954331 w 2764939"/>
              <a:gd name="connsiteY106" fmla="*/ 886131 h 1573553"/>
              <a:gd name="connsiteX107" fmla="*/ 923375 w 2764939"/>
              <a:gd name="connsiteY107" fmla="*/ 907562 h 1573553"/>
              <a:gd name="connsiteX108" fmla="*/ 923375 w 2764939"/>
              <a:gd name="connsiteY108" fmla="*/ 876606 h 1573553"/>
              <a:gd name="connsiteX109" fmla="*/ 882893 w 2764939"/>
              <a:gd name="connsiteY109" fmla="*/ 871843 h 1573553"/>
              <a:gd name="connsiteX110" fmla="*/ 890035 w 2764939"/>
              <a:gd name="connsiteY110" fmla="*/ 893275 h 1573553"/>
              <a:gd name="connsiteX111" fmla="*/ 885275 w 2764939"/>
              <a:gd name="connsiteY111" fmla="*/ 912325 h 1573553"/>
              <a:gd name="connsiteX112" fmla="*/ 799550 w 2764939"/>
              <a:gd name="connsiteY112" fmla="*/ 859936 h 1573553"/>
              <a:gd name="connsiteX113" fmla="*/ 778118 w 2764939"/>
              <a:gd name="connsiteY113" fmla="*/ 826600 h 1573553"/>
              <a:gd name="connsiteX114" fmla="*/ 790025 w 2764939"/>
              <a:gd name="connsiteY114" fmla="*/ 786117 h 1573553"/>
              <a:gd name="connsiteX115" fmla="*/ 759068 w 2764939"/>
              <a:gd name="connsiteY115" fmla="*/ 781356 h 1573553"/>
              <a:gd name="connsiteX116" fmla="*/ 711443 w 2764939"/>
              <a:gd name="connsiteY116" fmla="*/ 795643 h 1573553"/>
              <a:gd name="connsiteX117" fmla="*/ 701918 w 2764939"/>
              <a:gd name="connsiteY117" fmla="*/ 809931 h 1573553"/>
              <a:gd name="connsiteX118" fmla="*/ 678106 w 2764939"/>
              <a:gd name="connsiteY118" fmla="*/ 826600 h 1573553"/>
              <a:gd name="connsiteX119" fmla="*/ 670962 w 2764939"/>
              <a:gd name="connsiteY119" fmla="*/ 843268 h 1573553"/>
              <a:gd name="connsiteX120" fmla="*/ 630481 w 2764939"/>
              <a:gd name="connsiteY120" fmla="*/ 876606 h 1573553"/>
              <a:gd name="connsiteX121" fmla="*/ 632860 w 2764939"/>
              <a:gd name="connsiteY121" fmla="*/ 898037 h 1573553"/>
              <a:gd name="connsiteX122" fmla="*/ 647150 w 2764939"/>
              <a:gd name="connsiteY122" fmla="*/ 917087 h 1573553"/>
              <a:gd name="connsiteX123" fmla="*/ 570950 w 2764939"/>
              <a:gd name="connsiteY123" fmla="*/ 902800 h 1573553"/>
              <a:gd name="connsiteX124" fmla="*/ 537612 w 2764939"/>
              <a:gd name="connsiteY124" fmla="*/ 907562 h 1573553"/>
              <a:gd name="connsiteX125" fmla="*/ 585235 w 2764939"/>
              <a:gd name="connsiteY125" fmla="*/ 938518 h 1573553"/>
              <a:gd name="connsiteX126" fmla="*/ 609050 w 2764939"/>
              <a:gd name="connsiteY126" fmla="*/ 950425 h 1573553"/>
              <a:gd name="connsiteX127" fmla="*/ 635243 w 2764939"/>
              <a:gd name="connsiteY127" fmla="*/ 1002812 h 1573553"/>
              <a:gd name="connsiteX128" fmla="*/ 568566 w 2764939"/>
              <a:gd name="connsiteY128" fmla="*/ 1019481 h 1573553"/>
              <a:gd name="connsiteX129" fmla="*/ 547137 w 2764939"/>
              <a:gd name="connsiteY129" fmla="*/ 1031387 h 1573553"/>
              <a:gd name="connsiteX130" fmla="*/ 523323 w 2764939"/>
              <a:gd name="connsiteY130" fmla="*/ 1002812 h 1573553"/>
              <a:gd name="connsiteX131" fmla="*/ 499510 w 2764939"/>
              <a:gd name="connsiteY131" fmla="*/ 971856 h 1573553"/>
              <a:gd name="connsiteX132" fmla="*/ 501891 w 2764939"/>
              <a:gd name="connsiteY132" fmla="*/ 933756 h 1573553"/>
              <a:gd name="connsiteX133" fmla="*/ 499510 w 2764939"/>
              <a:gd name="connsiteY133" fmla="*/ 914706 h 1573553"/>
              <a:gd name="connsiteX134" fmla="*/ 518560 w 2764939"/>
              <a:gd name="connsiteY134" fmla="*/ 881368 h 1573553"/>
              <a:gd name="connsiteX135" fmla="*/ 478080 w 2764939"/>
              <a:gd name="connsiteY135" fmla="*/ 890893 h 1573553"/>
              <a:gd name="connsiteX136" fmla="*/ 449504 w 2764939"/>
              <a:gd name="connsiteY136" fmla="*/ 952806 h 1573553"/>
              <a:gd name="connsiteX137" fmla="*/ 442360 w 2764939"/>
              <a:gd name="connsiteY137" fmla="*/ 976618 h 1573553"/>
              <a:gd name="connsiteX138" fmla="*/ 411404 w 2764939"/>
              <a:gd name="connsiteY138" fmla="*/ 993287 h 1573553"/>
              <a:gd name="connsiteX139" fmla="*/ 363779 w 2764939"/>
              <a:gd name="connsiteY139" fmla="*/ 990906 h 1573553"/>
              <a:gd name="connsiteX140" fmla="*/ 356635 w 2764939"/>
              <a:gd name="connsiteY140" fmla="*/ 1007575 h 1573553"/>
              <a:gd name="connsiteX141" fmla="*/ 356635 w 2764939"/>
              <a:gd name="connsiteY141" fmla="*/ 1055200 h 1573553"/>
              <a:gd name="connsiteX142" fmla="*/ 297104 w 2764939"/>
              <a:gd name="connsiteY142" fmla="*/ 1059962 h 1573553"/>
              <a:gd name="connsiteX143" fmla="*/ 235191 w 2764939"/>
              <a:gd name="connsiteY143" fmla="*/ 1093300 h 1573553"/>
              <a:gd name="connsiteX144" fmla="*/ 237573 w 2764939"/>
              <a:gd name="connsiteY144" fmla="*/ 1121875 h 1573553"/>
              <a:gd name="connsiteX145" fmla="*/ 185186 w 2764939"/>
              <a:gd name="connsiteY145" fmla="*/ 1109968 h 1573553"/>
              <a:gd name="connsiteX146" fmla="*/ 151848 w 2764939"/>
              <a:gd name="connsiteY146" fmla="*/ 1117112 h 1573553"/>
              <a:gd name="connsiteX147" fmla="*/ 106604 w 2764939"/>
              <a:gd name="connsiteY147" fmla="*/ 1098062 h 1573553"/>
              <a:gd name="connsiteX148" fmla="*/ 89936 w 2764939"/>
              <a:gd name="connsiteY148" fmla="*/ 1098062 h 1573553"/>
              <a:gd name="connsiteX149" fmla="*/ 6592 w 2764939"/>
              <a:gd name="connsiteY149" fmla="*/ 1121875 h 1573553"/>
              <a:gd name="connsiteX150" fmla="*/ 8974 w 2764939"/>
              <a:gd name="connsiteY150" fmla="*/ 1074250 h 1573553"/>
              <a:gd name="connsiteX151" fmla="*/ 9816 w 2764939"/>
              <a:gd name="connsiteY15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89935 w 2764939"/>
              <a:gd name="connsiteY18" fmla="*/ 386068 h 1573553"/>
              <a:gd name="connsiteX19" fmla="*/ 113748 w 2764939"/>
              <a:gd name="connsiteY19" fmla="*/ 307487 h 1573553"/>
              <a:gd name="connsiteX20" fmla="*/ 120891 w 2764939"/>
              <a:gd name="connsiteY20" fmla="*/ 255100 h 1573553"/>
              <a:gd name="connsiteX21" fmla="*/ 144706 w 2764939"/>
              <a:gd name="connsiteY21" fmla="*/ 224142 h 1573553"/>
              <a:gd name="connsiteX22" fmla="*/ 232810 w 2764939"/>
              <a:gd name="connsiteY22" fmla="*/ 247956 h 1573553"/>
              <a:gd name="connsiteX23" fmla="*/ 280435 w 2764939"/>
              <a:gd name="connsiteY23" fmla="*/ 293200 h 1573553"/>
              <a:gd name="connsiteX24" fmla="*/ 328062 w 2764939"/>
              <a:gd name="connsiteY24" fmla="*/ 364636 h 1573553"/>
              <a:gd name="connsiteX25" fmla="*/ 501893 w 2764939"/>
              <a:gd name="connsiteY25" fmla="*/ 250336 h 1573553"/>
              <a:gd name="connsiteX26" fmla="*/ 516179 w 2764939"/>
              <a:gd name="connsiteY26" fmla="*/ 359875 h 1573553"/>
              <a:gd name="connsiteX27" fmla="*/ 463791 w 2764939"/>
              <a:gd name="connsiteY27" fmla="*/ 424168 h 1573553"/>
              <a:gd name="connsiteX28" fmla="*/ 566185 w 2764939"/>
              <a:gd name="connsiteY28" fmla="*/ 517037 h 1573553"/>
              <a:gd name="connsiteX29" fmla="*/ 623337 w 2764939"/>
              <a:gd name="connsiteY29" fmla="*/ 495605 h 1573553"/>
              <a:gd name="connsiteX30" fmla="*/ 701916 w 2764939"/>
              <a:gd name="connsiteY30" fmla="*/ 483700 h 1573553"/>
              <a:gd name="connsiteX31" fmla="*/ 887656 w 2764939"/>
              <a:gd name="connsiteY31" fmla="*/ 562280 h 1573553"/>
              <a:gd name="connsiteX32" fmla="*/ 963857 w 2764939"/>
              <a:gd name="connsiteY32" fmla="*/ 426549 h 1573553"/>
              <a:gd name="connsiteX33" fmla="*/ 863843 w 2764939"/>
              <a:gd name="connsiteY33" fmla="*/ 417024 h 1573553"/>
              <a:gd name="connsiteX34" fmla="*/ 851937 w 2764939"/>
              <a:gd name="connsiteY34" fmla="*/ 357491 h 1573553"/>
              <a:gd name="connsiteX35" fmla="*/ 1090060 w 2764939"/>
              <a:gd name="connsiteY35" fmla="*/ 436075 h 1573553"/>
              <a:gd name="connsiteX36" fmla="*/ 1113873 w 2764939"/>
              <a:gd name="connsiteY36" fmla="*/ 500368 h 1573553"/>
              <a:gd name="connsiteX37" fmla="*/ 1135304 w 2764939"/>
              <a:gd name="connsiteY37" fmla="*/ 512275 h 1573553"/>
              <a:gd name="connsiteX38" fmla="*/ 1132923 w 2764939"/>
              <a:gd name="connsiteY38" fmla="*/ 421787 h 1573553"/>
              <a:gd name="connsiteX39" fmla="*/ 1185312 w 2764939"/>
              <a:gd name="connsiteY39" fmla="*/ 340823 h 1573553"/>
              <a:gd name="connsiteX40" fmla="*/ 1499302 w 2764939"/>
              <a:gd name="connsiteY40" fmla="*/ 250164 h 1573553"/>
              <a:gd name="connsiteX41" fmla="*/ 1640131 w 2764939"/>
              <a:gd name="connsiteY41" fmla="*/ 188423 h 1573553"/>
              <a:gd name="connsiteX42" fmla="*/ 1794912 w 2764939"/>
              <a:gd name="connsiteY42" fmla="*/ 183660 h 1573553"/>
              <a:gd name="connsiteX43" fmla="*/ 1866350 w 2764939"/>
              <a:gd name="connsiteY43" fmla="*/ 309866 h 1573553"/>
              <a:gd name="connsiteX44" fmla="*/ 2028275 w 2764939"/>
              <a:gd name="connsiteY44" fmla="*/ 271766 h 1573553"/>
              <a:gd name="connsiteX45" fmla="*/ 1933025 w 2764939"/>
              <a:gd name="connsiteY45" fmla="*/ 359873 h 1573553"/>
              <a:gd name="connsiteX46" fmla="*/ 2047325 w 2764939"/>
              <a:gd name="connsiteY46" fmla="*/ 331298 h 1573553"/>
              <a:gd name="connsiteX47" fmla="*/ 2142574 w 2764939"/>
              <a:gd name="connsiteY47" fmla="*/ 271766 h 1573553"/>
              <a:gd name="connsiteX48" fmla="*/ 2066375 w 2764939"/>
              <a:gd name="connsiteY48" fmla="*/ 264623 h 1573553"/>
              <a:gd name="connsiteX49" fmla="*/ 2066375 w 2764939"/>
              <a:gd name="connsiteY49" fmla="*/ 202710 h 1573553"/>
              <a:gd name="connsiteX50" fmla="*/ 2116380 w 2764939"/>
              <a:gd name="connsiteY50" fmla="*/ 202710 h 1573553"/>
              <a:gd name="connsiteX51" fmla="*/ 2223536 w 2764939"/>
              <a:gd name="connsiteY51" fmla="*/ 97935 h 1573553"/>
              <a:gd name="connsiteX52" fmla="*/ 2273542 w 2764939"/>
              <a:gd name="connsiteY52" fmla="*/ 305 h 1573553"/>
              <a:gd name="connsiteX53" fmla="*/ 2237824 w 2764939"/>
              <a:gd name="connsiteY53" fmla="*/ 114604 h 1573553"/>
              <a:gd name="connsiteX54" fmla="*/ 2164006 w 2764939"/>
              <a:gd name="connsiteY54" fmla="*/ 193186 h 1573553"/>
              <a:gd name="connsiteX55" fmla="*/ 2333075 w 2764939"/>
              <a:gd name="connsiteY55" fmla="*/ 257480 h 1573553"/>
              <a:gd name="connsiteX56" fmla="*/ 2735505 w 2764939"/>
              <a:gd name="connsiteY56" fmla="*/ 205092 h 1573553"/>
              <a:gd name="connsiteX57" fmla="*/ 2698276 w 2764939"/>
              <a:gd name="connsiteY57" fmla="*/ 559163 h 1573553"/>
              <a:gd name="connsiteX58" fmla="*/ 2630731 w 2764939"/>
              <a:gd name="connsiteY58" fmla="*/ 967092 h 1573553"/>
              <a:gd name="connsiteX59" fmla="*/ 2461662 w 2764939"/>
              <a:gd name="connsiteY59" fmla="*/ 869462 h 1573553"/>
              <a:gd name="connsiteX60" fmla="*/ 2297356 w 2764939"/>
              <a:gd name="connsiteY60" fmla="*/ 926612 h 1573553"/>
              <a:gd name="connsiteX61" fmla="*/ 2275925 w 2764939"/>
              <a:gd name="connsiteY61" fmla="*/ 1062342 h 1573553"/>
              <a:gd name="connsiteX62" fmla="*/ 2042562 w 2764939"/>
              <a:gd name="connsiteY62" fmla="*/ 1148067 h 1573553"/>
              <a:gd name="connsiteX63" fmla="*/ 2021131 w 2764939"/>
              <a:gd name="connsiteY63" fmla="*/ 1238556 h 1573553"/>
              <a:gd name="connsiteX64" fmla="*/ 1954456 w 2764939"/>
              <a:gd name="connsiteY64" fmla="*/ 1309993 h 1573553"/>
              <a:gd name="connsiteX65" fmla="*/ 2013987 w 2764939"/>
              <a:gd name="connsiteY65" fmla="*/ 1350474 h 1573553"/>
              <a:gd name="connsiteX66" fmla="*/ 1921118 w 2764939"/>
              <a:gd name="connsiteY66" fmla="*/ 1450487 h 1573553"/>
              <a:gd name="connsiteX67" fmla="*/ 1899687 w 2764939"/>
              <a:gd name="connsiteY67" fmla="*/ 1533831 h 1573553"/>
              <a:gd name="connsiteX68" fmla="*/ 1808865 w 2764939"/>
              <a:gd name="connsiteY68" fmla="*/ 1573012 h 1573553"/>
              <a:gd name="connsiteX69" fmla="*/ 1728235 w 2764939"/>
              <a:gd name="connsiteY69" fmla="*/ 1557643 h 1573553"/>
              <a:gd name="connsiteX70" fmla="*/ 1702041 w 2764939"/>
              <a:gd name="connsiteY70" fmla="*/ 1571931 h 1573553"/>
              <a:gd name="connsiteX71" fmla="*/ 1647275 w 2764939"/>
              <a:gd name="connsiteY71" fmla="*/ 1543356 h 1573553"/>
              <a:gd name="connsiteX72" fmla="*/ 1606791 w 2764939"/>
              <a:gd name="connsiteY72" fmla="*/ 1507637 h 1573553"/>
              <a:gd name="connsiteX73" fmla="*/ 1563931 w 2764939"/>
              <a:gd name="connsiteY73" fmla="*/ 1479061 h 1573553"/>
              <a:gd name="connsiteX74" fmla="*/ 1592504 w 2764939"/>
              <a:gd name="connsiteY74" fmla="*/ 1455250 h 1573553"/>
              <a:gd name="connsiteX75" fmla="*/ 1580598 w 2764939"/>
              <a:gd name="connsiteY75" fmla="*/ 1438581 h 1573553"/>
              <a:gd name="connsiteX76" fmla="*/ 1518685 w 2764939"/>
              <a:gd name="connsiteY76" fmla="*/ 1426675 h 1573553"/>
              <a:gd name="connsiteX77" fmla="*/ 1499635 w 2764939"/>
              <a:gd name="connsiteY77" fmla="*/ 1402862 h 1573553"/>
              <a:gd name="connsiteX78" fmla="*/ 1461537 w 2764939"/>
              <a:gd name="connsiteY78" fmla="*/ 1379050 h 1573553"/>
              <a:gd name="connsiteX79" fmla="*/ 1456773 w 2764939"/>
              <a:gd name="connsiteY79" fmla="*/ 1390956 h 1573553"/>
              <a:gd name="connsiteX80" fmla="*/ 1471062 w 2764939"/>
              <a:gd name="connsiteY80" fmla="*/ 1429056 h 1573553"/>
              <a:gd name="connsiteX81" fmla="*/ 1440104 w 2764939"/>
              <a:gd name="connsiteY81" fmla="*/ 1443343 h 1573553"/>
              <a:gd name="connsiteX82" fmla="*/ 1413912 w 2764939"/>
              <a:gd name="connsiteY82" fmla="*/ 1457630 h 1573553"/>
              <a:gd name="connsiteX83" fmla="*/ 1397241 w 2764939"/>
              <a:gd name="connsiteY83" fmla="*/ 1450487 h 1573553"/>
              <a:gd name="connsiteX84" fmla="*/ 1351998 w 2764939"/>
              <a:gd name="connsiteY84" fmla="*/ 1388575 h 1573553"/>
              <a:gd name="connsiteX85" fmla="*/ 1306756 w 2764939"/>
              <a:gd name="connsiteY85" fmla="*/ 1355237 h 1573553"/>
              <a:gd name="connsiteX86" fmla="*/ 1328187 w 2764939"/>
              <a:gd name="connsiteY86" fmla="*/ 1338568 h 1573553"/>
              <a:gd name="connsiteX87" fmla="*/ 1349618 w 2764939"/>
              <a:gd name="connsiteY87" fmla="*/ 1298087 h 1573553"/>
              <a:gd name="connsiteX88" fmla="*/ 1335329 w 2764939"/>
              <a:gd name="connsiteY88" fmla="*/ 1286181 h 1573553"/>
              <a:gd name="connsiteX89" fmla="*/ 1297231 w 2764939"/>
              <a:gd name="connsiteY89" fmla="*/ 1288562 h 1573553"/>
              <a:gd name="connsiteX90" fmla="*/ 1221031 w 2764939"/>
              <a:gd name="connsiteY90" fmla="*/ 1245700 h 1573553"/>
              <a:gd name="connsiteX91" fmla="*/ 1178166 w 2764939"/>
              <a:gd name="connsiteY91" fmla="*/ 1226650 h 1573553"/>
              <a:gd name="connsiteX92" fmla="*/ 1168643 w 2764939"/>
              <a:gd name="connsiteY92" fmla="*/ 1226650 h 1573553"/>
              <a:gd name="connsiteX93" fmla="*/ 1156737 w 2764939"/>
              <a:gd name="connsiteY93" fmla="*/ 1162356 h 1573553"/>
              <a:gd name="connsiteX94" fmla="*/ 1168643 w 2764939"/>
              <a:gd name="connsiteY94" fmla="*/ 1098062 h 1573553"/>
              <a:gd name="connsiteX95" fmla="*/ 1137687 w 2764939"/>
              <a:gd name="connsiteY95" fmla="*/ 1064725 h 1573553"/>
              <a:gd name="connsiteX96" fmla="*/ 1085300 w 2764939"/>
              <a:gd name="connsiteY96" fmla="*/ 1040912 h 1573553"/>
              <a:gd name="connsiteX97" fmla="*/ 1111493 w 2764939"/>
              <a:gd name="connsiteY97" fmla="*/ 1017100 h 1573553"/>
              <a:gd name="connsiteX98" fmla="*/ 1156737 w 2764939"/>
              <a:gd name="connsiteY98" fmla="*/ 1021862 h 1573553"/>
              <a:gd name="connsiteX99" fmla="*/ 1151975 w 2764939"/>
              <a:gd name="connsiteY99" fmla="*/ 974237 h 1573553"/>
              <a:gd name="connsiteX100" fmla="*/ 1123400 w 2764939"/>
              <a:gd name="connsiteY100" fmla="*/ 969475 h 1573553"/>
              <a:gd name="connsiteX101" fmla="*/ 1128162 w 2764939"/>
              <a:gd name="connsiteY101" fmla="*/ 921850 h 1573553"/>
              <a:gd name="connsiteX102" fmla="*/ 1097206 w 2764939"/>
              <a:gd name="connsiteY102" fmla="*/ 907562 h 1573553"/>
              <a:gd name="connsiteX103" fmla="*/ 1099587 w 2764939"/>
              <a:gd name="connsiteY103" fmla="*/ 871843 h 1573553"/>
              <a:gd name="connsiteX104" fmla="*/ 1051962 w 2764939"/>
              <a:gd name="connsiteY104" fmla="*/ 857556 h 1573553"/>
              <a:gd name="connsiteX105" fmla="*/ 1032912 w 2764939"/>
              <a:gd name="connsiteY105" fmla="*/ 878987 h 1573553"/>
              <a:gd name="connsiteX106" fmla="*/ 1004335 w 2764939"/>
              <a:gd name="connsiteY106" fmla="*/ 881368 h 1573553"/>
              <a:gd name="connsiteX107" fmla="*/ 954331 w 2764939"/>
              <a:gd name="connsiteY107" fmla="*/ 886131 h 1573553"/>
              <a:gd name="connsiteX108" fmla="*/ 923375 w 2764939"/>
              <a:gd name="connsiteY108" fmla="*/ 907562 h 1573553"/>
              <a:gd name="connsiteX109" fmla="*/ 923375 w 2764939"/>
              <a:gd name="connsiteY109" fmla="*/ 876606 h 1573553"/>
              <a:gd name="connsiteX110" fmla="*/ 882893 w 2764939"/>
              <a:gd name="connsiteY110" fmla="*/ 871843 h 1573553"/>
              <a:gd name="connsiteX111" fmla="*/ 890035 w 2764939"/>
              <a:gd name="connsiteY111" fmla="*/ 893275 h 1573553"/>
              <a:gd name="connsiteX112" fmla="*/ 885275 w 2764939"/>
              <a:gd name="connsiteY112" fmla="*/ 912325 h 1573553"/>
              <a:gd name="connsiteX113" fmla="*/ 799550 w 2764939"/>
              <a:gd name="connsiteY113" fmla="*/ 859936 h 1573553"/>
              <a:gd name="connsiteX114" fmla="*/ 778118 w 2764939"/>
              <a:gd name="connsiteY114" fmla="*/ 826600 h 1573553"/>
              <a:gd name="connsiteX115" fmla="*/ 790025 w 2764939"/>
              <a:gd name="connsiteY115" fmla="*/ 786117 h 1573553"/>
              <a:gd name="connsiteX116" fmla="*/ 759068 w 2764939"/>
              <a:gd name="connsiteY116" fmla="*/ 781356 h 1573553"/>
              <a:gd name="connsiteX117" fmla="*/ 711443 w 2764939"/>
              <a:gd name="connsiteY117" fmla="*/ 795643 h 1573553"/>
              <a:gd name="connsiteX118" fmla="*/ 701918 w 2764939"/>
              <a:gd name="connsiteY118" fmla="*/ 809931 h 1573553"/>
              <a:gd name="connsiteX119" fmla="*/ 678106 w 2764939"/>
              <a:gd name="connsiteY119" fmla="*/ 826600 h 1573553"/>
              <a:gd name="connsiteX120" fmla="*/ 670962 w 2764939"/>
              <a:gd name="connsiteY120" fmla="*/ 843268 h 1573553"/>
              <a:gd name="connsiteX121" fmla="*/ 630481 w 2764939"/>
              <a:gd name="connsiteY121" fmla="*/ 876606 h 1573553"/>
              <a:gd name="connsiteX122" fmla="*/ 632860 w 2764939"/>
              <a:gd name="connsiteY122" fmla="*/ 898037 h 1573553"/>
              <a:gd name="connsiteX123" fmla="*/ 647150 w 2764939"/>
              <a:gd name="connsiteY123" fmla="*/ 917087 h 1573553"/>
              <a:gd name="connsiteX124" fmla="*/ 570950 w 2764939"/>
              <a:gd name="connsiteY124" fmla="*/ 902800 h 1573553"/>
              <a:gd name="connsiteX125" fmla="*/ 537612 w 2764939"/>
              <a:gd name="connsiteY125" fmla="*/ 907562 h 1573553"/>
              <a:gd name="connsiteX126" fmla="*/ 585235 w 2764939"/>
              <a:gd name="connsiteY126" fmla="*/ 938518 h 1573553"/>
              <a:gd name="connsiteX127" fmla="*/ 609050 w 2764939"/>
              <a:gd name="connsiteY127" fmla="*/ 950425 h 1573553"/>
              <a:gd name="connsiteX128" fmla="*/ 635243 w 2764939"/>
              <a:gd name="connsiteY128" fmla="*/ 1002812 h 1573553"/>
              <a:gd name="connsiteX129" fmla="*/ 568566 w 2764939"/>
              <a:gd name="connsiteY129" fmla="*/ 1019481 h 1573553"/>
              <a:gd name="connsiteX130" fmla="*/ 547137 w 2764939"/>
              <a:gd name="connsiteY130" fmla="*/ 1031387 h 1573553"/>
              <a:gd name="connsiteX131" fmla="*/ 523323 w 2764939"/>
              <a:gd name="connsiteY131" fmla="*/ 1002812 h 1573553"/>
              <a:gd name="connsiteX132" fmla="*/ 499510 w 2764939"/>
              <a:gd name="connsiteY132" fmla="*/ 971856 h 1573553"/>
              <a:gd name="connsiteX133" fmla="*/ 501891 w 2764939"/>
              <a:gd name="connsiteY133" fmla="*/ 933756 h 1573553"/>
              <a:gd name="connsiteX134" fmla="*/ 499510 w 2764939"/>
              <a:gd name="connsiteY134" fmla="*/ 914706 h 1573553"/>
              <a:gd name="connsiteX135" fmla="*/ 518560 w 2764939"/>
              <a:gd name="connsiteY135" fmla="*/ 881368 h 1573553"/>
              <a:gd name="connsiteX136" fmla="*/ 478080 w 2764939"/>
              <a:gd name="connsiteY136" fmla="*/ 890893 h 1573553"/>
              <a:gd name="connsiteX137" fmla="*/ 449504 w 2764939"/>
              <a:gd name="connsiteY137" fmla="*/ 952806 h 1573553"/>
              <a:gd name="connsiteX138" fmla="*/ 442360 w 2764939"/>
              <a:gd name="connsiteY138" fmla="*/ 976618 h 1573553"/>
              <a:gd name="connsiteX139" fmla="*/ 411404 w 2764939"/>
              <a:gd name="connsiteY139" fmla="*/ 993287 h 1573553"/>
              <a:gd name="connsiteX140" fmla="*/ 363779 w 2764939"/>
              <a:gd name="connsiteY140" fmla="*/ 990906 h 1573553"/>
              <a:gd name="connsiteX141" fmla="*/ 356635 w 2764939"/>
              <a:gd name="connsiteY141" fmla="*/ 1007575 h 1573553"/>
              <a:gd name="connsiteX142" fmla="*/ 356635 w 2764939"/>
              <a:gd name="connsiteY142" fmla="*/ 1055200 h 1573553"/>
              <a:gd name="connsiteX143" fmla="*/ 297104 w 2764939"/>
              <a:gd name="connsiteY143" fmla="*/ 1059962 h 1573553"/>
              <a:gd name="connsiteX144" fmla="*/ 235191 w 2764939"/>
              <a:gd name="connsiteY144" fmla="*/ 1093300 h 1573553"/>
              <a:gd name="connsiteX145" fmla="*/ 237573 w 2764939"/>
              <a:gd name="connsiteY145" fmla="*/ 1121875 h 1573553"/>
              <a:gd name="connsiteX146" fmla="*/ 185186 w 2764939"/>
              <a:gd name="connsiteY146" fmla="*/ 1109968 h 1573553"/>
              <a:gd name="connsiteX147" fmla="*/ 151848 w 2764939"/>
              <a:gd name="connsiteY147" fmla="*/ 1117112 h 1573553"/>
              <a:gd name="connsiteX148" fmla="*/ 106604 w 2764939"/>
              <a:gd name="connsiteY148" fmla="*/ 1098062 h 1573553"/>
              <a:gd name="connsiteX149" fmla="*/ 89936 w 2764939"/>
              <a:gd name="connsiteY149" fmla="*/ 1098062 h 1573553"/>
              <a:gd name="connsiteX150" fmla="*/ 6592 w 2764939"/>
              <a:gd name="connsiteY150" fmla="*/ 1121875 h 1573553"/>
              <a:gd name="connsiteX151" fmla="*/ 8974 w 2764939"/>
              <a:gd name="connsiteY151" fmla="*/ 1074250 h 1573553"/>
              <a:gd name="connsiteX152" fmla="*/ 9816 w 2764939"/>
              <a:gd name="connsiteY15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66137 w 2764939"/>
              <a:gd name="connsiteY16" fmla="*/ 590855 h 1573553"/>
              <a:gd name="connsiteX17" fmla="*/ 163754 w 2764939"/>
              <a:gd name="connsiteY17" fmla="*/ 507512 h 1573553"/>
              <a:gd name="connsiteX18" fmla="*/ 94698 w 2764939"/>
              <a:gd name="connsiteY18" fmla="*/ 400355 h 1573553"/>
              <a:gd name="connsiteX19" fmla="*/ 113748 w 2764939"/>
              <a:gd name="connsiteY19" fmla="*/ 307487 h 1573553"/>
              <a:gd name="connsiteX20" fmla="*/ 120891 w 2764939"/>
              <a:gd name="connsiteY20" fmla="*/ 255100 h 1573553"/>
              <a:gd name="connsiteX21" fmla="*/ 144706 w 2764939"/>
              <a:gd name="connsiteY21" fmla="*/ 224142 h 1573553"/>
              <a:gd name="connsiteX22" fmla="*/ 232810 w 2764939"/>
              <a:gd name="connsiteY22" fmla="*/ 247956 h 1573553"/>
              <a:gd name="connsiteX23" fmla="*/ 280435 w 2764939"/>
              <a:gd name="connsiteY23" fmla="*/ 293200 h 1573553"/>
              <a:gd name="connsiteX24" fmla="*/ 328062 w 2764939"/>
              <a:gd name="connsiteY24" fmla="*/ 364636 h 1573553"/>
              <a:gd name="connsiteX25" fmla="*/ 501893 w 2764939"/>
              <a:gd name="connsiteY25" fmla="*/ 250336 h 1573553"/>
              <a:gd name="connsiteX26" fmla="*/ 516179 w 2764939"/>
              <a:gd name="connsiteY26" fmla="*/ 359875 h 1573553"/>
              <a:gd name="connsiteX27" fmla="*/ 463791 w 2764939"/>
              <a:gd name="connsiteY27" fmla="*/ 424168 h 1573553"/>
              <a:gd name="connsiteX28" fmla="*/ 566185 w 2764939"/>
              <a:gd name="connsiteY28" fmla="*/ 517037 h 1573553"/>
              <a:gd name="connsiteX29" fmla="*/ 623337 w 2764939"/>
              <a:gd name="connsiteY29" fmla="*/ 495605 h 1573553"/>
              <a:gd name="connsiteX30" fmla="*/ 701916 w 2764939"/>
              <a:gd name="connsiteY30" fmla="*/ 483700 h 1573553"/>
              <a:gd name="connsiteX31" fmla="*/ 887656 w 2764939"/>
              <a:gd name="connsiteY31" fmla="*/ 562280 h 1573553"/>
              <a:gd name="connsiteX32" fmla="*/ 963857 w 2764939"/>
              <a:gd name="connsiteY32" fmla="*/ 426549 h 1573553"/>
              <a:gd name="connsiteX33" fmla="*/ 863843 w 2764939"/>
              <a:gd name="connsiteY33" fmla="*/ 417024 h 1573553"/>
              <a:gd name="connsiteX34" fmla="*/ 851937 w 2764939"/>
              <a:gd name="connsiteY34" fmla="*/ 357491 h 1573553"/>
              <a:gd name="connsiteX35" fmla="*/ 1090060 w 2764939"/>
              <a:gd name="connsiteY35" fmla="*/ 436075 h 1573553"/>
              <a:gd name="connsiteX36" fmla="*/ 1113873 w 2764939"/>
              <a:gd name="connsiteY36" fmla="*/ 500368 h 1573553"/>
              <a:gd name="connsiteX37" fmla="*/ 1135304 w 2764939"/>
              <a:gd name="connsiteY37" fmla="*/ 512275 h 1573553"/>
              <a:gd name="connsiteX38" fmla="*/ 1132923 w 2764939"/>
              <a:gd name="connsiteY38" fmla="*/ 421787 h 1573553"/>
              <a:gd name="connsiteX39" fmla="*/ 1185312 w 2764939"/>
              <a:gd name="connsiteY39" fmla="*/ 340823 h 1573553"/>
              <a:gd name="connsiteX40" fmla="*/ 1499302 w 2764939"/>
              <a:gd name="connsiteY40" fmla="*/ 250164 h 1573553"/>
              <a:gd name="connsiteX41" fmla="*/ 1640131 w 2764939"/>
              <a:gd name="connsiteY41" fmla="*/ 188423 h 1573553"/>
              <a:gd name="connsiteX42" fmla="*/ 1794912 w 2764939"/>
              <a:gd name="connsiteY42" fmla="*/ 183660 h 1573553"/>
              <a:gd name="connsiteX43" fmla="*/ 1866350 w 2764939"/>
              <a:gd name="connsiteY43" fmla="*/ 309866 h 1573553"/>
              <a:gd name="connsiteX44" fmla="*/ 2028275 w 2764939"/>
              <a:gd name="connsiteY44" fmla="*/ 271766 h 1573553"/>
              <a:gd name="connsiteX45" fmla="*/ 1933025 w 2764939"/>
              <a:gd name="connsiteY45" fmla="*/ 359873 h 1573553"/>
              <a:gd name="connsiteX46" fmla="*/ 2047325 w 2764939"/>
              <a:gd name="connsiteY46" fmla="*/ 331298 h 1573553"/>
              <a:gd name="connsiteX47" fmla="*/ 2142574 w 2764939"/>
              <a:gd name="connsiteY47" fmla="*/ 271766 h 1573553"/>
              <a:gd name="connsiteX48" fmla="*/ 2066375 w 2764939"/>
              <a:gd name="connsiteY48" fmla="*/ 264623 h 1573553"/>
              <a:gd name="connsiteX49" fmla="*/ 2066375 w 2764939"/>
              <a:gd name="connsiteY49" fmla="*/ 202710 h 1573553"/>
              <a:gd name="connsiteX50" fmla="*/ 2116380 w 2764939"/>
              <a:gd name="connsiteY50" fmla="*/ 202710 h 1573553"/>
              <a:gd name="connsiteX51" fmla="*/ 2223536 w 2764939"/>
              <a:gd name="connsiteY51" fmla="*/ 97935 h 1573553"/>
              <a:gd name="connsiteX52" fmla="*/ 2273542 w 2764939"/>
              <a:gd name="connsiteY52" fmla="*/ 305 h 1573553"/>
              <a:gd name="connsiteX53" fmla="*/ 2237824 w 2764939"/>
              <a:gd name="connsiteY53" fmla="*/ 114604 h 1573553"/>
              <a:gd name="connsiteX54" fmla="*/ 2164006 w 2764939"/>
              <a:gd name="connsiteY54" fmla="*/ 193186 h 1573553"/>
              <a:gd name="connsiteX55" fmla="*/ 2333075 w 2764939"/>
              <a:gd name="connsiteY55" fmla="*/ 257480 h 1573553"/>
              <a:gd name="connsiteX56" fmla="*/ 2735505 w 2764939"/>
              <a:gd name="connsiteY56" fmla="*/ 205092 h 1573553"/>
              <a:gd name="connsiteX57" fmla="*/ 2698276 w 2764939"/>
              <a:gd name="connsiteY57" fmla="*/ 559163 h 1573553"/>
              <a:gd name="connsiteX58" fmla="*/ 2630731 w 2764939"/>
              <a:gd name="connsiteY58" fmla="*/ 967092 h 1573553"/>
              <a:gd name="connsiteX59" fmla="*/ 2461662 w 2764939"/>
              <a:gd name="connsiteY59" fmla="*/ 869462 h 1573553"/>
              <a:gd name="connsiteX60" fmla="*/ 2297356 w 2764939"/>
              <a:gd name="connsiteY60" fmla="*/ 926612 h 1573553"/>
              <a:gd name="connsiteX61" fmla="*/ 2275925 w 2764939"/>
              <a:gd name="connsiteY61" fmla="*/ 1062342 h 1573553"/>
              <a:gd name="connsiteX62" fmla="*/ 2042562 w 2764939"/>
              <a:gd name="connsiteY62" fmla="*/ 1148067 h 1573553"/>
              <a:gd name="connsiteX63" fmla="*/ 2021131 w 2764939"/>
              <a:gd name="connsiteY63" fmla="*/ 1238556 h 1573553"/>
              <a:gd name="connsiteX64" fmla="*/ 1954456 w 2764939"/>
              <a:gd name="connsiteY64" fmla="*/ 1309993 h 1573553"/>
              <a:gd name="connsiteX65" fmla="*/ 2013987 w 2764939"/>
              <a:gd name="connsiteY65" fmla="*/ 1350474 h 1573553"/>
              <a:gd name="connsiteX66" fmla="*/ 1921118 w 2764939"/>
              <a:gd name="connsiteY66" fmla="*/ 1450487 h 1573553"/>
              <a:gd name="connsiteX67" fmla="*/ 1899687 w 2764939"/>
              <a:gd name="connsiteY67" fmla="*/ 1533831 h 1573553"/>
              <a:gd name="connsiteX68" fmla="*/ 1808865 w 2764939"/>
              <a:gd name="connsiteY68" fmla="*/ 1573012 h 1573553"/>
              <a:gd name="connsiteX69" fmla="*/ 1728235 w 2764939"/>
              <a:gd name="connsiteY69" fmla="*/ 1557643 h 1573553"/>
              <a:gd name="connsiteX70" fmla="*/ 1702041 w 2764939"/>
              <a:gd name="connsiteY70" fmla="*/ 1571931 h 1573553"/>
              <a:gd name="connsiteX71" fmla="*/ 1647275 w 2764939"/>
              <a:gd name="connsiteY71" fmla="*/ 1543356 h 1573553"/>
              <a:gd name="connsiteX72" fmla="*/ 1606791 w 2764939"/>
              <a:gd name="connsiteY72" fmla="*/ 1507637 h 1573553"/>
              <a:gd name="connsiteX73" fmla="*/ 1563931 w 2764939"/>
              <a:gd name="connsiteY73" fmla="*/ 1479061 h 1573553"/>
              <a:gd name="connsiteX74" fmla="*/ 1592504 w 2764939"/>
              <a:gd name="connsiteY74" fmla="*/ 1455250 h 1573553"/>
              <a:gd name="connsiteX75" fmla="*/ 1580598 w 2764939"/>
              <a:gd name="connsiteY75" fmla="*/ 1438581 h 1573553"/>
              <a:gd name="connsiteX76" fmla="*/ 1518685 w 2764939"/>
              <a:gd name="connsiteY76" fmla="*/ 1426675 h 1573553"/>
              <a:gd name="connsiteX77" fmla="*/ 1499635 w 2764939"/>
              <a:gd name="connsiteY77" fmla="*/ 1402862 h 1573553"/>
              <a:gd name="connsiteX78" fmla="*/ 1461537 w 2764939"/>
              <a:gd name="connsiteY78" fmla="*/ 1379050 h 1573553"/>
              <a:gd name="connsiteX79" fmla="*/ 1456773 w 2764939"/>
              <a:gd name="connsiteY79" fmla="*/ 1390956 h 1573553"/>
              <a:gd name="connsiteX80" fmla="*/ 1471062 w 2764939"/>
              <a:gd name="connsiteY80" fmla="*/ 1429056 h 1573553"/>
              <a:gd name="connsiteX81" fmla="*/ 1440104 w 2764939"/>
              <a:gd name="connsiteY81" fmla="*/ 1443343 h 1573553"/>
              <a:gd name="connsiteX82" fmla="*/ 1413912 w 2764939"/>
              <a:gd name="connsiteY82" fmla="*/ 1457630 h 1573553"/>
              <a:gd name="connsiteX83" fmla="*/ 1397241 w 2764939"/>
              <a:gd name="connsiteY83" fmla="*/ 1450487 h 1573553"/>
              <a:gd name="connsiteX84" fmla="*/ 1351998 w 2764939"/>
              <a:gd name="connsiteY84" fmla="*/ 1388575 h 1573553"/>
              <a:gd name="connsiteX85" fmla="*/ 1306756 w 2764939"/>
              <a:gd name="connsiteY85" fmla="*/ 1355237 h 1573553"/>
              <a:gd name="connsiteX86" fmla="*/ 1328187 w 2764939"/>
              <a:gd name="connsiteY86" fmla="*/ 1338568 h 1573553"/>
              <a:gd name="connsiteX87" fmla="*/ 1349618 w 2764939"/>
              <a:gd name="connsiteY87" fmla="*/ 1298087 h 1573553"/>
              <a:gd name="connsiteX88" fmla="*/ 1335329 w 2764939"/>
              <a:gd name="connsiteY88" fmla="*/ 1286181 h 1573553"/>
              <a:gd name="connsiteX89" fmla="*/ 1297231 w 2764939"/>
              <a:gd name="connsiteY89" fmla="*/ 1288562 h 1573553"/>
              <a:gd name="connsiteX90" fmla="*/ 1221031 w 2764939"/>
              <a:gd name="connsiteY90" fmla="*/ 1245700 h 1573553"/>
              <a:gd name="connsiteX91" fmla="*/ 1178166 w 2764939"/>
              <a:gd name="connsiteY91" fmla="*/ 1226650 h 1573553"/>
              <a:gd name="connsiteX92" fmla="*/ 1168643 w 2764939"/>
              <a:gd name="connsiteY92" fmla="*/ 1226650 h 1573553"/>
              <a:gd name="connsiteX93" fmla="*/ 1156737 w 2764939"/>
              <a:gd name="connsiteY93" fmla="*/ 1162356 h 1573553"/>
              <a:gd name="connsiteX94" fmla="*/ 1168643 w 2764939"/>
              <a:gd name="connsiteY94" fmla="*/ 1098062 h 1573553"/>
              <a:gd name="connsiteX95" fmla="*/ 1137687 w 2764939"/>
              <a:gd name="connsiteY95" fmla="*/ 1064725 h 1573553"/>
              <a:gd name="connsiteX96" fmla="*/ 1085300 w 2764939"/>
              <a:gd name="connsiteY96" fmla="*/ 1040912 h 1573553"/>
              <a:gd name="connsiteX97" fmla="*/ 1111493 w 2764939"/>
              <a:gd name="connsiteY97" fmla="*/ 1017100 h 1573553"/>
              <a:gd name="connsiteX98" fmla="*/ 1156737 w 2764939"/>
              <a:gd name="connsiteY98" fmla="*/ 1021862 h 1573553"/>
              <a:gd name="connsiteX99" fmla="*/ 1151975 w 2764939"/>
              <a:gd name="connsiteY99" fmla="*/ 974237 h 1573553"/>
              <a:gd name="connsiteX100" fmla="*/ 1123400 w 2764939"/>
              <a:gd name="connsiteY100" fmla="*/ 969475 h 1573553"/>
              <a:gd name="connsiteX101" fmla="*/ 1128162 w 2764939"/>
              <a:gd name="connsiteY101" fmla="*/ 921850 h 1573553"/>
              <a:gd name="connsiteX102" fmla="*/ 1097206 w 2764939"/>
              <a:gd name="connsiteY102" fmla="*/ 907562 h 1573553"/>
              <a:gd name="connsiteX103" fmla="*/ 1099587 w 2764939"/>
              <a:gd name="connsiteY103" fmla="*/ 871843 h 1573553"/>
              <a:gd name="connsiteX104" fmla="*/ 1051962 w 2764939"/>
              <a:gd name="connsiteY104" fmla="*/ 857556 h 1573553"/>
              <a:gd name="connsiteX105" fmla="*/ 1032912 w 2764939"/>
              <a:gd name="connsiteY105" fmla="*/ 878987 h 1573553"/>
              <a:gd name="connsiteX106" fmla="*/ 1004335 w 2764939"/>
              <a:gd name="connsiteY106" fmla="*/ 881368 h 1573553"/>
              <a:gd name="connsiteX107" fmla="*/ 954331 w 2764939"/>
              <a:gd name="connsiteY107" fmla="*/ 886131 h 1573553"/>
              <a:gd name="connsiteX108" fmla="*/ 923375 w 2764939"/>
              <a:gd name="connsiteY108" fmla="*/ 907562 h 1573553"/>
              <a:gd name="connsiteX109" fmla="*/ 923375 w 2764939"/>
              <a:gd name="connsiteY109" fmla="*/ 876606 h 1573553"/>
              <a:gd name="connsiteX110" fmla="*/ 882893 w 2764939"/>
              <a:gd name="connsiteY110" fmla="*/ 871843 h 1573553"/>
              <a:gd name="connsiteX111" fmla="*/ 890035 w 2764939"/>
              <a:gd name="connsiteY111" fmla="*/ 893275 h 1573553"/>
              <a:gd name="connsiteX112" fmla="*/ 885275 w 2764939"/>
              <a:gd name="connsiteY112" fmla="*/ 912325 h 1573553"/>
              <a:gd name="connsiteX113" fmla="*/ 799550 w 2764939"/>
              <a:gd name="connsiteY113" fmla="*/ 859936 h 1573553"/>
              <a:gd name="connsiteX114" fmla="*/ 778118 w 2764939"/>
              <a:gd name="connsiteY114" fmla="*/ 826600 h 1573553"/>
              <a:gd name="connsiteX115" fmla="*/ 790025 w 2764939"/>
              <a:gd name="connsiteY115" fmla="*/ 786117 h 1573553"/>
              <a:gd name="connsiteX116" fmla="*/ 759068 w 2764939"/>
              <a:gd name="connsiteY116" fmla="*/ 781356 h 1573553"/>
              <a:gd name="connsiteX117" fmla="*/ 711443 w 2764939"/>
              <a:gd name="connsiteY117" fmla="*/ 795643 h 1573553"/>
              <a:gd name="connsiteX118" fmla="*/ 701918 w 2764939"/>
              <a:gd name="connsiteY118" fmla="*/ 809931 h 1573553"/>
              <a:gd name="connsiteX119" fmla="*/ 678106 w 2764939"/>
              <a:gd name="connsiteY119" fmla="*/ 826600 h 1573553"/>
              <a:gd name="connsiteX120" fmla="*/ 670962 w 2764939"/>
              <a:gd name="connsiteY120" fmla="*/ 843268 h 1573553"/>
              <a:gd name="connsiteX121" fmla="*/ 630481 w 2764939"/>
              <a:gd name="connsiteY121" fmla="*/ 876606 h 1573553"/>
              <a:gd name="connsiteX122" fmla="*/ 632860 w 2764939"/>
              <a:gd name="connsiteY122" fmla="*/ 898037 h 1573553"/>
              <a:gd name="connsiteX123" fmla="*/ 647150 w 2764939"/>
              <a:gd name="connsiteY123" fmla="*/ 917087 h 1573553"/>
              <a:gd name="connsiteX124" fmla="*/ 570950 w 2764939"/>
              <a:gd name="connsiteY124" fmla="*/ 902800 h 1573553"/>
              <a:gd name="connsiteX125" fmla="*/ 537612 w 2764939"/>
              <a:gd name="connsiteY125" fmla="*/ 907562 h 1573553"/>
              <a:gd name="connsiteX126" fmla="*/ 585235 w 2764939"/>
              <a:gd name="connsiteY126" fmla="*/ 938518 h 1573553"/>
              <a:gd name="connsiteX127" fmla="*/ 609050 w 2764939"/>
              <a:gd name="connsiteY127" fmla="*/ 950425 h 1573553"/>
              <a:gd name="connsiteX128" fmla="*/ 635243 w 2764939"/>
              <a:gd name="connsiteY128" fmla="*/ 1002812 h 1573553"/>
              <a:gd name="connsiteX129" fmla="*/ 568566 w 2764939"/>
              <a:gd name="connsiteY129" fmla="*/ 1019481 h 1573553"/>
              <a:gd name="connsiteX130" fmla="*/ 547137 w 2764939"/>
              <a:gd name="connsiteY130" fmla="*/ 1031387 h 1573553"/>
              <a:gd name="connsiteX131" fmla="*/ 523323 w 2764939"/>
              <a:gd name="connsiteY131" fmla="*/ 1002812 h 1573553"/>
              <a:gd name="connsiteX132" fmla="*/ 499510 w 2764939"/>
              <a:gd name="connsiteY132" fmla="*/ 971856 h 1573553"/>
              <a:gd name="connsiteX133" fmla="*/ 501891 w 2764939"/>
              <a:gd name="connsiteY133" fmla="*/ 933756 h 1573553"/>
              <a:gd name="connsiteX134" fmla="*/ 499510 w 2764939"/>
              <a:gd name="connsiteY134" fmla="*/ 914706 h 1573553"/>
              <a:gd name="connsiteX135" fmla="*/ 518560 w 2764939"/>
              <a:gd name="connsiteY135" fmla="*/ 881368 h 1573553"/>
              <a:gd name="connsiteX136" fmla="*/ 478080 w 2764939"/>
              <a:gd name="connsiteY136" fmla="*/ 890893 h 1573553"/>
              <a:gd name="connsiteX137" fmla="*/ 449504 w 2764939"/>
              <a:gd name="connsiteY137" fmla="*/ 952806 h 1573553"/>
              <a:gd name="connsiteX138" fmla="*/ 442360 w 2764939"/>
              <a:gd name="connsiteY138" fmla="*/ 976618 h 1573553"/>
              <a:gd name="connsiteX139" fmla="*/ 411404 w 2764939"/>
              <a:gd name="connsiteY139" fmla="*/ 993287 h 1573553"/>
              <a:gd name="connsiteX140" fmla="*/ 363779 w 2764939"/>
              <a:gd name="connsiteY140" fmla="*/ 990906 h 1573553"/>
              <a:gd name="connsiteX141" fmla="*/ 356635 w 2764939"/>
              <a:gd name="connsiteY141" fmla="*/ 1007575 h 1573553"/>
              <a:gd name="connsiteX142" fmla="*/ 356635 w 2764939"/>
              <a:gd name="connsiteY142" fmla="*/ 1055200 h 1573553"/>
              <a:gd name="connsiteX143" fmla="*/ 297104 w 2764939"/>
              <a:gd name="connsiteY143" fmla="*/ 1059962 h 1573553"/>
              <a:gd name="connsiteX144" fmla="*/ 235191 w 2764939"/>
              <a:gd name="connsiteY144" fmla="*/ 1093300 h 1573553"/>
              <a:gd name="connsiteX145" fmla="*/ 237573 w 2764939"/>
              <a:gd name="connsiteY145" fmla="*/ 1121875 h 1573553"/>
              <a:gd name="connsiteX146" fmla="*/ 185186 w 2764939"/>
              <a:gd name="connsiteY146" fmla="*/ 1109968 h 1573553"/>
              <a:gd name="connsiteX147" fmla="*/ 151848 w 2764939"/>
              <a:gd name="connsiteY147" fmla="*/ 1117112 h 1573553"/>
              <a:gd name="connsiteX148" fmla="*/ 106604 w 2764939"/>
              <a:gd name="connsiteY148" fmla="*/ 1098062 h 1573553"/>
              <a:gd name="connsiteX149" fmla="*/ 89936 w 2764939"/>
              <a:gd name="connsiteY149" fmla="*/ 1098062 h 1573553"/>
              <a:gd name="connsiteX150" fmla="*/ 6592 w 2764939"/>
              <a:gd name="connsiteY150" fmla="*/ 1121875 h 1573553"/>
              <a:gd name="connsiteX151" fmla="*/ 8974 w 2764939"/>
              <a:gd name="connsiteY151" fmla="*/ 1074250 h 1573553"/>
              <a:gd name="connsiteX152" fmla="*/ 9816 w 2764939"/>
              <a:gd name="connsiteY15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501893 w 2764939"/>
              <a:gd name="connsiteY26" fmla="*/ 250336 h 1573553"/>
              <a:gd name="connsiteX27" fmla="*/ 516179 w 2764939"/>
              <a:gd name="connsiteY27" fmla="*/ 359875 h 1573553"/>
              <a:gd name="connsiteX28" fmla="*/ 463791 w 2764939"/>
              <a:gd name="connsiteY28" fmla="*/ 424168 h 1573553"/>
              <a:gd name="connsiteX29" fmla="*/ 566185 w 2764939"/>
              <a:gd name="connsiteY29" fmla="*/ 517037 h 1573553"/>
              <a:gd name="connsiteX30" fmla="*/ 623337 w 2764939"/>
              <a:gd name="connsiteY30" fmla="*/ 495605 h 1573553"/>
              <a:gd name="connsiteX31" fmla="*/ 701916 w 2764939"/>
              <a:gd name="connsiteY31" fmla="*/ 483700 h 1573553"/>
              <a:gd name="connsiteX32" fmla="*/ 887656 w 2764939"/>
              <a:gd name="connsiteY32" fmla="*/ 562280 h 1573553"/>
              <a:gd name="connsiteX33" fmla="*/ 963857 w 2764939"/>
              <a:gd name="connsiteY33" fmla="*/ 426549 h 1573553"/>
              <a:gd name="connsiteX34" fmla="*/ 863843 w 2764939"/>
              <a:gd name="connsiteY34" fmla="*/ 417024 h 1573553"/>
              <a:gd name="connsiteX35" fmla="*/ 851937 w 2764939"/>
              <a:gd name="connsiteY35" fmla="*/ 357491 h 1573553"/>
              <a:gd name="connsiteX36" fmla="*/ 1090060 w 2764939"/>
              <a:gd name="connsiteY36" fmla="*/ 436075 h 1573553"/>
              <a:gd name="connsiteX37" fmla="*/ 1113873 w 2764939"/>
              <a:gd name="connsiteY37" fmla="*/ 500368 h 1573553"/>
              <a:gd name="connsiteX38" fmla="*/ 1135304 w 2764939"/>
              <a:gd name="connsiteY38" fmla="*/ 512275 h 1573553"/>
              <a:gd name="connsiteX39" fmla="*/ 1132923 w 2764939"/>
              <a:gd name="connsiteY39" fmla="*/ 421787 h 1573553"/>
              <a:gd name="connsiteX40" fmla="*/ 1185312 w 2764939"/>
              <a:gd name="connsiteY40" fmla="*/ 340823 h 1573553"/>
              <a:gd name="connsiteX41" fmla="*/ 1499302 w 2764939"/>
              <a:gd name="connsiteY41" fmla="*/ 250164 h 1573553"/>
              <a:gd name="connsiteX42" fmla="*/ 1640131 w 2764939"/>
              <a:gd name="connsiteY42" fmla="*/ 188423 h 1573553"/>
              <a:gd name="connsiteX43" fmla="*/ 1794912 w 2764939"/>
              <a:gd name="connsiteY43" fmla="*/ 183660 h 1573553"/>
              <a:gd name="connsiteX44" fmla="*/ 1866350 w 2764939"/>
              <a:gd name="connsiteY44" fmla="*/ 309866 h 1573553"/>
              <a:gd name="connsiteX45" fmla="*/ 2028275 w 2764939"/>
              <a:gd name="connsiteY45" fmla="*/ 271766 h 1573553"/>
              <a:gd name="connsiteX46" fmla="*/ 1933025 w 2764939"/>
              <a:gd name="connsiteY46" fmla="*/ 359873 h 1573553"/>
              <a:gd name="connsiteX47" fmla="*/ 2047325 w 2764939"/>
              <a:gd name="connsiteY47" fmla="*/ 331298 h 1573553"/>
              <a:gd name="connsiteX48" fmla="*/ 2142574 w 2764939"/>
              <a:gd name="connsiteY48" fmla="*/ 271766 h 1573553"/>
              <a:gd name="connsiteX49" fmla="*/ 2066375 w 2764939"/>
              <a:gd name="connsiteY49" fmla="*/ 264623 h 1573553"/>
              <a:gd name="connsiteX50" fmla="*/ 2066375 w 2764939"/>
              <a:gd name="connsiteY50" fmla="*/ 202710 h 1573553"/>
              <a:gd name="connsiteX51" fmla="*/ 2116380 w 2764939"/>
              <a:gd name="connsiteY51" fmla="*/ 202710 h 1573553"/>
              <a:gd name="connsiteX52" fmla="*/ 2223536 w 2764939"/>
              <a:gd name="connsiteY52" fmla="*/ 97935 h 1573553"/>
              <a:gd name="connsiteX53" fmla="*/ 2273542 w 2764939"/>
              <a:gd name="connsiteY53" fmla="*/ 305 h 1573553"/>
              <a:gd name="connsiteX54" fmla="*/ 2237824 w 2764939"/>
              <a:gd name="connsiteY54" fmla="*/ 114604 h 1573553"/>
              <a:gd name="connsiteX55" fmla="*/ 2164006 w 2764939"/>
              <a:gd name="connsiteY55" fmla="*/ 193186 h 1573553"/>
              <a:gd name="connsiteX56" fmla="*/ 2333075 w 2764939"/>
              <a:gd name="connsiteY56" fmla="*/ 257480 h 1573553"/>
              <a:gd name="connsiteX57" fmla="*/ 2735505 w 2764939"/>
              <a:gd name="connsiteY57" fmla="*/ 205092 h 1573553"/>
              <a:gd name="connsiteX58" fmla="*/ 2698276 w 2764939"/>
              <a:gd name="connsiteY58" fmla="*/ 559163 h 1573553"/>
              <a:gd name="connsiteX59" fmla="*/ 2630731 w 2764939"/>
              <a:gd name="connsiteY59" fmla="*/ 967092 h 1573553"/>
              <a:gd name="connsiteX60" fmla="*/ 2461662 w 2764939"/>
              <a:gd name="connsiteY60" fmla="*/ 869462 h 1573553"/>
              <a:gd name="connsiteX61" fmla="*/ 2297356 w 2764939"/>
              <a:gd name="connsiteY61" fmla="*/ 926612 h 1573553"/>
              <a:gd name="connsiteX62" fmla="*/ 2275925 w 2764939"/>
              <a:gd name="connsiteY62" fmla="*/ 1062342 h 1573553"/>
              <a:gd name="connsiteX63" fmla="*/ 2042562 w 2764939"/>
              <a:gd name="connsiteY63" fmla="*/ 1148067 h 1573553"/>
              <a:gd name="connsiteX64" fmla="*/ 2021131 w 2764939"/>
              <a:gd name="connsiteY64" fmla="*/ 1238556 h 1573553"/>
              <a:gd name="connsiteX65" fmla="*/ 1954456 w 2764939"/>
              <a:gd name="connsiteY65" fmla="*/ 1309993 h 1573553"/>
              <a:gd name="connsiteX66" fmla="*/ 2013987 w 2764939"/>
              <a:gd name="connsiteY66" fmla="*/ 1350474 h 1573553"/>
              <a:gd name="connsiteX67" fmla="*/ 1921118 w 2764939"/>
              <a:gd name="connsiteY67" fmla="*/ 1450487 h 1573553"/>
              <a:gd name="connsiteX68" fmla="*/ 1899687 w 2764939"/>
              <a:gd name="connsiteY68" fmla="*/ 1533831 h 1573553"/>
              <a:gd name="connsiteX69" fmla="*/ 1808865 w 2764939"/>
              <a:gd name="connsiteY69" fmla="*/ 1573012 h 1573553"/>
              <a:gd name="connsiteX70" fmla="*/ 1728235 w 2764939"/>
              <a:gd name="connsiteY70" fmla="*/ 1557643 h 1573553"/>
              <a:gd name="connsiteX71" fmla="*/ 1702041 w 2764939"/>
              <a:gd name="connsiteY71" fmla="*/ 1571931 h 1573553"/>
              <a:gd name="connsiteX72" fmla="*/ 1647275 w 2764939"/>
              <a:gd name="connsiteY72" fmla="*/ 1543356 h 1573553"/>
              <a:gd name="connsiteX73" fmla="*/ 1606791 w 2764939"/>
              <a:gd name="connsiteY73" fmla="*/ 1507637 h 1573553"/>
              <a:gd name="connsiteX74" fmla="*/ 1563931 w 2764939"/>
              <a:gd name="connsiteY74" fmla="*/ 1479061 h 1573553"/>
              <a:gd name="connsiteX75" fmla="*/ 1592504 w 2764939"/>
              <a:gd name="connsiteY75" fmla="*/ 1455250 h 1573553"/>
              <a:gd name="connsiteX76" fmla="*/ 1580598 w 2764939"/>
              <a:gd name="connsiteY76" fmla="*/ 1438581 h 1573553"/>
              <a:gd name="connsiteX77" fmla="*/ 1518685 w 2764939"/>
              <a:gd name="connsiteY77" fmla="*/ 1426675 h 1573553"/>
              <a:gd name="connsiteX78" fmla="*/ 1499635 w 2764939"/>
              <a:gd name="connsiteY78" fmla="*/ 1402862 h 1573553"/>
              <a:gd name="connsiteX79" fmla="*/ 1461537 w 2764939"/>
              <a:gd name="connsiteY79" fmla="*/ 1379050 h 1573553"/>
              <a:gd name="connsiteX80" fmla="*/ 1456773 w 2764939"/>
              <a:gd name="connsiteY80" fmla="*/ 1390956 h 1573553"/>
              <a:gd name="connsiteX81" fmla="*/ 1471062 w 2764939"/>
              <a:gd name="connsiteY81" fmla="*/ 1429056 h 1573553"/>
              <a:gd name="connsiteX82" fmla="*/ 1440104 w 2764939"/>
              <a:gd name="connsiteY82" fmla="*/ 1443343 h 1573553"/>
              <a:gd name="connsiteX83" fmla="*/ 1413912 w 2764939"/>
              <a:gd name="connsiteY83" fmla="*/ 1457630 h 1573553"/>
              <a:gd name="connsiteX84" fmla="*/ 1397241 w 2764939"/>
              <a:gd name="connsiteY84" fmla="*/ 1450487 h 1573553"/>
              <a:gd name="connsiteX85" fmla="*/ 1351998 w 2764939"/>
              <a:gd name="connsiteY85" fmla="*/ 1388575 h 1573553"/>
              <a:gd name="connsiteX86" fmla="*/ 1306756 w 2764939"/>
              <a:gd name="connsiteY86" fmla="*/ 1355237 h 1573553"/>
              <a:gd name="connsiteX87" fmla="*/ 1328187 w 2764939"/>
              <a:gd name="connsiteY87" fmla="*/ 1338568 h 1573553"/>
              <a:gd name="connsiteX88" fmla="*/ 1349618 w 2764939"/>
              <a:gd name="connsiteY88" fmla="*/ 1298087 h 1573553"/>
              <a:gd name="connsiteX89" fmla="*/ 1335329 w 2764939"/>
              <a:gd name="connsiteY89" fmla="*/ 1286181 h 1573553"/>
              <a:gd name="connsiteX90" fmla="*/ 1297231 w 2764939"/>
              <a:gd name="connsiteY90" fmla="*/ 1288562 h 1573553"/>
              <a:gd name="connsiteX91" fmla="*/ 1221031 w 2764939"/>
              <a:gd name="connsiteY91" fmla="*/ 1245700 h 1573553"/>
              <a:gd name="connsiteX92" fmla="*/ 1178166 w 2764939"/>
              <a:gd name="connsiteY92" fmla="*/ 1226650 h 1573553"/>
              <a:gd name="connsiteX93" fmla="*/ 1168643 w 2764939"/>
              <a:gd name="connsiteY93" fmla="*/ 1226650 h 1573553"/>
              <a:gd name="connsiteX94" fmla="*/ 1156737 w 2764939"/>
              <a:gd name="connsiteY94" fmla="*/ 1162356 h 1573553"/>
              <a:gd name="connsiteX95" fmla="*/ 1168643 w 2764939"/>
              <a:gd name="connsiteY95" fmla="*/ 1098062 h 1573553"/>
              <a:gd name="connsiteX96" fmla="*/ 1137687 w 2764939"/>
              <a:gd name="connsiteY96" fmla="*/ 1064725 h 1573553"/>
              <a:gd name="connsiteX97" fmla="*/ 1085300 w 2764939"/>
              <a:gd name="connsiteY97" fmla="*/ 1040912 h 1573553"/>
              <a:gd name="connsiteX98" fmla="*/ 1111493 w 2764939"/>
              <a:gd name="connsiteY98" fmla="*/ 1017100 h 1573553"/>
              <a:gd name="connsiteX99" fmla="*/ 1156737 w 2764939"/>
              <a:gd name="connsiteY99" fmla="*/ 1021862 h 1573553"/>
              <a:gd name="connsiteX100" fmla="*/ 1151975 w 2764939"/>
              <a:gd name="connsiteY100" fmla="*/ 974237 h 1573553"/>
              <a:gd name="connsiteX101" fmla="*/ 1123400 w 2764939"/>
              <a:gd name="connsiteY101" fmla="*/ 969475 h 1573553"/>
              <a:gd name="connsiteX102" fmla="*/ 1128162 w 2764939"/>
              <a:gd name="connsiteY102" fmla="*/ 921850 h 1573553"/>
              <a:gd name="connsiteX103" fmla="*/ 1097206 w 2764939"/>
              <a:gd name="connsiteY103" fmla="*/ 907562 h 1573553"/>
              <a:gd name="connsiteX104" fmla="*/ 1099587 w 2764939"/>
              <a:gd name="connsiteY104" fmla="*/ 871843 h 1573553"/>
              <a:gd name="connsiteX105" fmla="*/ 1051962 w 2764939"/>
              <a:gd name="connsiteY105" fmla="*/ 857556 h 1573553"/>
              <a:gd name="connsiteX106" fmla="*/ 1032912 w 2764939"/>
              <a:gd name="connsiteY106" fmla="*/ 878987 h 1573553"/>
              <a:gd name="connsiteX107" fmla="*/ 1004335 w 2764939"/>
              <a:gd name="connsiteY107" fmla="*/ 881368 h 1573553"/>
              <a:gd name="connsiteX108" fmla="*/ 954331 w 2764939"/>
              <a:gd name="connsiteY108" fmla="*/ 886131 h 1573553"/>
              <a:gd name="connsiteX109" fmla="*/ 923375 w 2764939"/>
              <a:gd name="connsiteY109" fmla="*/ 907562 h 1573553"/>
              <a:gd name="connsiteX110" fmla="*/ 923375 w 2764939"/>
              <a:gd name="connsiteY110" fmla="*/ 876606 h 1573553"/>
              <a:gd name="connsiteX111" fmla="*/ 882893 w 2764939"/>
              <a:gd name="connsiteY111" fmla="*/ 871843 h 1573553"/>
              <a:gd name="connsiteX112" fmla="*/ 890035 w 2764939"/>
              <a:gd name="connsiteY112" fmla="*/ 893275 h 1573553"/>
              <a:gd name="connsiteX113" fmla="*/ 885275 w 2764939"/>
              <a:gd name="connsiteY113" fmla="*/ 912325 h 1573553"/>
              <a:gd name="connsiteX114" fmla="*/ 799550 w 2764939"/>
              <a:gd name="connsiteY114" fmla="*/ 859936 h 1573553"/>
              <a:gd name="connsiteX115" fmla="*/ 778118 w 2764939"/>
              <a:gd name="connsiteY115" fmla="*/ 826600 h 1573553"/>
              <a:gd name="connsiteX116" fmla="*/ 790025 w 2764939"/>
              <a:gd name="connsiteY116" fmla="*/ 786117 h 1573553"/>
              <a:gd name="connsiteX117" fmla="*/ 759068 w 2764939"/>
              <a:gd name="connsiteY117" fmla="*/ 781356 h 1573553"/>
              <a:gd name="connsiteX118" fmla="*/ 711443 w 2764939"/>
              <a:gd name="connsiteY118" fmla="*/ 795643 h 1573553"/>
              <a:gd name="connsiteX119" fmla="*/ 701918 w 2764939"/>
              <a:gd name="connsiteY119" fmla="*/ 809931 h 1573553"/>
              <a:gd name="connsiteX120" fmla="*/ 678106 w 2764939"/>
              <a:gd name="connsiteY120" fmla="*/ 826600 h 1573553"/>
              <a:gd name="connsiteX121" fmla="*/ 670962 w 2764939"/>
              <a:gd name="connsiteY121" fmla="*/ 843268 h 1573553"/>
              <a:gd name="connsiteX122" fmla="*/ 630481 w 2764939"/>
              <a:gd name="connsiteY122" fmla="*/ 876606 h 1573553"/>
              <a:gd name="connsiteX123" fmla="*/ 632860 w 2764939"/>
              <a:gd name="connsiteY123" fmla="*/ 898037 h 1573553"/>
              <a:gd name="connsiteX124" fmla="*/ 647150 w 2764939"/>
              <a:gd name="connsiteY124" fmla="*/ 917087 h 1573553"/>
              <a:gd name="connsiteX125" fmla="*/ 570950 w 2764939"/>
              <a:gd name="connsiteY125" fmla="*/ 902800 h 1573553"/>
              <a:gd name="connsiteX126" fmla="*/ 537612 w 2764939"/>
              <a:gd name="connsiteY126" fmla="*/ 907562 h 1573553"/>
              <a:gd name="connsiteX127" fmla="*/ 585235 w 2764939"/>
              <a:gd name="connsiteY127" fmla="*/ 938518 h 1573553"/>
              <a:gd name="connsiteX128" fmla="*/ 609050 w 2764939"/>
              <a:gd name="connsiteY128" fmla="*/ 950425 h 1573553"/>
              <a:gd name="connsiteX129" fmla="*/ 635243 w 2764939"/>
              <a:gd name="connsiteY129" fmla="*/ 1002812 h 1573553"/>
              <a:gd name="connsiteX130" fmla="*/ 568566 w 2764939"/>
              <a:gd name="connsiteY130" fmla="*/ 1019481 h 1573553"/>
              <a:gd name="connsiteX131" fmla="*/ 547137 w 2764939"/>
              <a:gd name="connsiteY131" fmla="*/ 1031387 h 1573553"/>
              <a:gd name="connsiteX132" fmla="*/ 523323 w 2764939"/>
              <a:gd name="connsiteY132" fmla="*/ 1002812 h 1573553"/>
              <a:gd name="connsiteX133" fmla="*/ 499510 w 2764939"/>
              <a:gd name="connsiteY133" fmla="*/ 971856 h 1573553"/>
              <a:gd name="connsiteX134" fmla="*/ 501891 w 2764939"/>
              <a:gd name="connsiteY134" fmla="*/ 933756 h 1573553"/>
              <a:gd name="connsiteX135" fmla="*/ 499510 w 2764939"/>
              <a:gd name="connsiteY135" fmla="*/ 914706 h 1573553"/>
              <a:gd name="connsiteX136" fmla="*/ 518560 w 2764939"/>
              <a:gd name="connsiteY136" fmla="*/ 881368 h 1573553"/>
              <a:gd name="connsiteX137" fmla="*/ 478080 w 2764939"/>
              <a:gd name="connsiteY137" fmla="*/ 890893 h 1573553"/>
              <a:gd name="connsiteX138" fmla="*/ 449504 w 2764939"/>
              <a:gd name="connsiteY138" fmla="*/ 952806 h 1573553"/>
              <a:gd name="connsiteX139" fmla="*/ 442360 w 2764939"/>
              <a:gd name="connsiteY139" fmla="*/ 976618 h 1573553"/>
              <a:gd name="connsiteX140" fmla="*/ 411404 w 2764939"/>
              <a:gd name="connsiteY140" fmla="*/ 993287 h 1573553"/>
              <a:gd name="connsiteX141" fmla="*/ 363779 w 2764939"/>
              <a:gd name="connsiteY141" fmla="*/ 990906 h 1573553"/>
              <a:gd name="connsiteX142" fmla="*/ 356635 w 2764939"/>
              <a:gd name="connsiteY142" fmla="*/ 1007575 h 1573553"/>
              <a:gd name="connsiteX143" fmla="*/ 356635 w 2764939"/>
              <a:gd name="connsiteY143" fmla="*/ 1055200 h 1573553"/>
              <a:gd name="connsiteX144" fmla="*/ 297104 w 2764939"/>
              <a:gd name="connsiteY144" fmla="*/ 1059962 h 1573553"/>
              <a:gd name="connsiteX145" fmla="*/ 235191 w 2764939"/>
              <a:gd name="connsiteY145" fmla="*/ 1093300 h 1573553"/>
              <a:gd name="connsiteX146" fmla="*/ 237573 w 2764939"/>
              <a:gd name="connsiteY146" fmla="*/ 1121875 h 1573553"/>
              <a:gd name="connsiteX147" fmla="*/ 185186 w 2764939"/>
              <a:gd name="connsiteY147" fmla="*/ 1109968 h 1573553"/>
              <a:gd name="connsiteX148" fmla="*/ 151848 w 2764939"/>
              <a:gd name="connsiteY148" fmla="*/ 1117112 h 1573553"/>
              <a:gd name="connsiteX149" fmla="*/ 106604 w 2764939"/>
              <a:gd name="connsiteY149" fmla="*/ 1098062 h 1573553"/>
              <a:gd name="connsiteX150" fmla="*/ 89936 w 2764939"/>
              <a:gd name="connsiteY150" fmla="*/ 1098062 h 1573553"/>
              <a:gd name="connsiteX151" fmla="*/ 6592 w 2764939"/>
              <a:gd name="connsiteY151" fmla="*/ 1121875 h 1573553"/>
              <a:gd name="connsiteX152" fmla="*/ 8974 w 2764939"/>
              <a:gd name="connsiteY152" fmla="*/ 1074250 h 1573553"/>
              <a:gd name="connsiteX153" fmla="*/ 9816 w 2764939"/>
              <a:gd name="connsiteY15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439979 w 2764939"/>
              <a:gd name="connsiteY26" fmla="*/ 307487 h 1573553"/>
              <a:gd name="connsiteX27" fmla="*/ 501893 w 2764939"/>
              <a:gd name="connsiteY27" fmla="*/ 250336 h 1573553"/>
              <a:gd name="connsiteX28" fmla="*/ 516179 w 2764939"/>
              <a:gd name="connsiteY28" fmla="*/ 359875 h 1573553"/>
              <a:gd name="connsiteX29" fmla="*/ 463791 w 2764939"/>
              <a:gd name="connsiteY29" fmla="*/ 424168 h 1573553"/>
              <a:gd name="connsiteX30" fmla="*/ 566185 w 2764939"/>
              <a:gd name="connsiteY30" fmla="*/ 517037 h 1573553"/>
              <a:gd name="connsiteX31" fmla="*/ 623337 w 2764939"/>
              <a:gd name="connsiteY31" fmla="*/ 495605 h 1573553"/>
              <a:gd name="connsiteX32" fmla="*/ 701916 w 2764939"/>
              <a:gd name="connsiteY32" fmla="*/ 483700 h 1573553"/>
              <a:gd name="connsiteX33" fmla="*/ 887656 w 2764939"/>
              <a:gd name="connsiteY33" fmla="*/ 562280 h 1573553"/>
              <a:gd name="connsiteX34" fmla="*/ 963857 w 2764939"/>
              <a:gd name="connsiteY34" fmla="*/ 426549 h 1573553"/>
              <a:gd name="connsiteX35" fmla="*/ 863843 w 2764939"/>
              <a:gd name="connsiteY35" fmla="*/ 417024 h 1573553"/>
              <a:gd name="connsiteX36" fmla="*/ 851937 w 2764939"/>
              <a:gd name="connsiteY36" fmla="*/ 357491 h 1573553"/>
              <a:gd name="connsiteX37" fmla="*/ 1090060 w 2764939"/>
              <a:gd name="connsiteY37" fmla="*/ 436075 h 1573553"/>
              <a:gd name="connsiteX38" fmla="*/ 1113873 w 2764939"/>
              <a:gd name="connsiteY38" fmla="*/ 500368 h 1573553"/>
              <a:gd name="connsiteX39" fmla="*/ 1135304 w 2764939"/>
              <a:gd name="connsiteY39" fmla="*/ 512275 h 1573553"/>
              <a:gd name="connsiteX40" fmla="*/ 1132923 w 2764939"/>
              <a:gd name="connsiteY40" fmla="*/ 421787 h 1573553"/>
              <a:gd name="connsiteX41" fmla="*/ 1185312 w 2764939"/>
              <a:gd name="connsiteY41" fmla="*/ 340823 h 1573553"/>
              <a:gd name="connsiteX42" fmla="*/ 1499302 w 2764939"/>
              <a:gd name="connsiteY42" fmla="*/ 250164 h 1573553"/>
              <a:gd name="connsiteX43" fmla="*/ 1640131 w 2764939"/>
              <a:gd name="connsiteY43" fmla="*/ 188423 h 1573553"/>
              <a:gd name="connsiteX44" fmla="*/ 1794912 w 2764939"/>
              <a:gd name="connsiteY44" fmla="*/ 183660 h 1573553"/>
              <a:gd name="connsiteX45" fmla="*/ 1866350 w 2764939"/>
              <a:gd name="connsiteY45" fmla="*/ 309866 h 1573553"/>
              <a:gd name="connsiteX46" fmla="*/ 2028275 w 2764939"/>
              <a:gd name="connsiteY46" fmla="*/ 271766 h 1573553"/>
              <a:gd name="connsiteX47" fmla="*/ 1933025 w 2764939"/>
              <a:gd name="connsiteY47" fmla="*/ 359873 h 1573553"/>
              <a:gd name="connsiteX48" fmla="*/ 2047325 w 2764939"/>
              <a:gd name="connsiteY48" fmla="*/ 331298 h 1573553"/>
              <a:gd name="connsiteX49" fmla="*/ 2142574 w 2764939"/>
              <a:gd name="connsiteY49" fmla="*/ 271766 h 1573553"/>
              <a:gd name="connsiteX50" fmla="*/ 2066375 w 2764939"/>
              <a:gd name="connsiteY50" fmla="*/ 264623 h 1573553"/>
              <a:gd name="connsiteX51" fmla="*/ 2066375 w 2764939"/>
              <a:gd name="connsiteY51" fmla="*/ 202710 h 1573553"/>
              <a:gd name="connsiteX52" fmla="*/ 2116380 w 2764939"/>
              <a:gd name="connsiteY52" fmla="*/ 202710 h 1573553"/>
              <a:gd name="connsiteX53" fmla="*/ 2223536 w 2764939"/>
              <a:gd name="connsiteY53" fmla="*/ 97935 h 1573553"/>
              <a:gd name="connsiteX54" fmla="*/ 2273542 w 2764939"/>
              <a:gd name="connsiteY54" fmla="*/ 305 h 1573553"/>
              <a:gd name="connsiteX55" fmla="*/ 2237824 w 2764939"/>
              <a:gd name="connsiteY55" fmla="*/ 114604 h 1573553"/>
              <a:gd name="connsiteX56" fmla="*/ 2164006 w 2764939"/>
              <a:gd name="connsiteY56" fmla="*/ 193186 h 1573553"/>
              <a:gd name="connsiteX57" fmla="*/ 2333075 w 2764939"/>
              <a:gd name="connsiteY57" fmla="*/ 257480 h 1573553"/>
              <a:gd name="connsiteX58" fmla="*/ 2735505 w 2764939"/>
              <a:gd name="connsiteY58" fmla="*/ 205092 h 1573553"/>
              <a:gd name="connsiteX59" fmla="*/ 2698276 w 2764939"/>
              <a:gd name="connsiteY59" fmla="*/ 559163 h 1573553"/>
              <a:gd name="connsiteX60" fmla="*/ 2630731 w 2764939"/>
              <a:gd name="connsiteY60" fmla="*/ 967092 h 1573553"/>
              <a:gd name="connsiteX61" fmla="*/ 2461662 w 2764939"/>
              <a:gd name="connsiteY61" fmla="*/ 869462 h 1573553"/>
              <a:gd name="connsiteX62" fmla="*/ 2297356 w 2764939"/>
              <a:gd name="connsiteY62" fmla="*/ 926612 h 1573553"/>
              <a:gd name="connsiteX63" fmla="*/ 2275925 w 2764939"/>
              <a:gd name="connsiteY63" fmla="*/ 1062342 h 1573553"/>
              <a:gd name="connsiteX64" fmla="*/ 2042562 w 2764939"/>
              <a:gd name="connsiteY64" fmla="*/ 1148067 h 1573553"/>
              <a:gd name="connsiteX65" fmla="*/ 2021131 w 2764939"/>
              <a:gd name="connsiteY65" fmla="*/ 1238556 h 1573553"/>
              <a:gd name="connsiteX66" fmla="*/ 1954456 w 2764939"/>
              <a:gd name="connsiteY66" fmla="*/ 1309993 h 1573553"/>
              <a:gd name="connsiteX67" fmla="*/ 2013987 w 2764939"/>
              <a:gd name="connsiteY67" fmla="*/ 1350474 h 1573553"/>
              <a:gd name="connsiteX68" fmla="*/ 1921118 w 2764939"/>
              <a:gd name="connsiteY68" fmla="*/ 1450487 h 1573553"/>
              <a:gd name="connsiteX69" fmla="*/ 1899687 w 2764939"/>
              <a:gd name="connsiteY69" fmla="*/ 1533831 h 1573553"/>
              <a:gd name="connsiteX70" fmla="*/ 1808865 w 2764939"/>
              <a:gd name="connsiteY70" fmla="*/ 1573012 h 1573553"/>
              <a:gd name="connsiteX71" fmla="*/ 1728235 w 2764939"/>
              <a:gd name="connsiteY71" fmla="*/ 1557643 h 1573553"/>
              <a:gd name="connsiteX72" fmla="*/ 1702041 w 2764939"/>
              <a:gd name="connsiteY72" fmla="*/ 1571931 h 1573553"/>
              <a:gd name="connsiteX73" fmla="*/ 1647275 w 2764939"/>
              <a:gd name="connsiteY73" fmla="*/ 1543356 h 1573553"/>
              <a:gd name="connsiteX74" fmla="*/ 1606791 w 2764939"/>
              <a:gd name="connsiteY74" fmla="*/ 1507637 h 1573553"/>
              <a:gd name="connsiteX75" fmla="*/ 1563931 w 2764939"/>
              <a:gd name="connsiteY75" fmla="*/ 1479061 h 1573553"/>
              <a:gd name="connsiteX76" fmla="*/ 1592504 w 2764939"/>
              <a:gd name="connsiteY76" fmla="*/ 1455250 h 1573553"/>
              <a:gd name="connsiteX77" fmla="*/ 1580598 w 2764939"/>
              <a:gd name="connsiteY77" fmla="*/ 1438581 h 1573553"/>
              <a:gd name="connsiteX78" fmla="*/ 1518685 w 2764939"/>
              <a:gd name="connsiteY78" fmla="*/ 1426675 h 1573553"/>
              <a:gd name="connsiteX79" fmla="*/ 1499635 w 2764939"/>
              <a:gd name="connsiteY79" fmla="*/ 1402862 h 1573553"/>
              <a:gd name="connsiteX80" fmla="*/ 1461537 w 2764939"/>
              <a:gd name="connsiteY80" fmla="*/ 1379050 h 1573553"/>
              <a:gd name="connsiteX81" fmla="*/ 1456773 w 2764939"/>
              <a:gd name="connsiteY81" fmla="*/ 1390956 h 1573553"/>
              <a:gd name="connsiteX82" fmla="*/ 1471062 w 2764939"/>
              <a:gd name="connsiteY82" fmla="*/ 1429056 h 1573553"/>
              <a:gd name="connsiteX83" fmla="*/ 1440104 w 2764939"/>
              <a:gd name="connsiteY83" fmla="*/ 1443343 h 1573553"/>
              <a:gd name="connsiteX84" fmla="*/ 1413912 w 2764939"/>
              <a:gd name="connsiteY84" fmla="*/ 1457630 h 1573553"/>
              <a:gd name="connsiteX85" fmla="*/ 1397241 w 2764939"/>
              <a:gd name="connsiteY85" fmla="*/ 1450487 h 1573553"/>
              <a:gd name="connsiteX86" fmla="*/ 1351998 w 2764939"/>
              <a:gd name="connsiteY86" fmla="*/ 1388575 h 1573553"/>
              <a:gd name="connsiteX87" fmla="*/ 1306756 w 2764939"/>
              <a:gd name="connsiteY87" fmla="*/ 1355237 h 1573553"/>
              <a:gd name="connsiteX88" fmla="*/ 1328187 w 2764939"/>
              <a:gd name="connsiteY88" fmla="*/ 1338568 h 1573553"/>
              <a:gd name="connsiteX89" fmla="*/ 1349618 w 2764939"/>
              <a:gd name="connsiteY89" fmla="*/ 1298087 h 1573553"/>
              <a:gd name="connsiteX90" fmla="*/ 1335329 w 2764939"/>
              <a:gd name="connsiteY90" fmla="*/ 1286181 h 1573553"/>
              <a:gd name="connsiteX91" fmla="*/ 1297231 w 2764939"/>
              <a:gd name="connsiteY91" fmla="*/ 1288562 h 1573553"/>
              <a:gd name="connsiteX92" fmla="*/ 1221031 w 2764939"/>
              <a:gd name="connsiteY92" fmla="*/ 1245700 h 1573553"/>
              <a:gd name="connsiteX93" fmla="*/ 1178166 w 2764939"/>
              <a:gd name="connsiteY93" fmla="*/ 1226650 h 1573553"/>
              <a:gd name="connsiteX94" fmla="*/ 1168643 w 2764939"/>
              <a:gd name="connsiteY94" fmla="*/ 1226650 h 1573553"/>
              <a:gd name="connsiteX95" fmla="*/ 1156737 w 2764939"/>
              <a:gd name="connsiteY95" fmla="*/ 1162356 h 1573553"/>
              <a:gd name="connsiteX96" fmla="*/ 1168643 w 2764939"/>
              <a:gd name="connsiteY96" fmla="*/ 1098062 h 1573553"/>
              <a:gd name="connsiteX97" fmla="*/ 1137687 w 2764939"/>
              <a:gd name="connsiteY97" fmla="*/ 1064725 h 1573553"/>
              <a:gd name="connsiteX98" fmla="*/ 1085300 w 2764939"/>
              <a:gd name="connsiteY98" fmla="*/ 1040912 h 1573553"/>
              <a:gd name="connsiteX99" fmla="*/ 1111493 w 2764939"/>
              <a:gd name="connsiteY99" fmla="*/ 1017100 h 1573553"/>
              <a:gd name="connsiteX100" fmla="*/ 1156737 w 2764939"/>
              <a:gd name="connsiteY100" fmla="*/ 1021862 h 1573553"/>
              <a:gd name="connsiteX101" fmla="*/ 1151975 w 2764939"/>
              <a:gd name="connsiteY101" fmla="*/ 974237 h 1573553"/>
              <a:gd name="connsiteX102" fmla="*/ 1123400 w 2764939"/>
              <a:gd name="connsiteY102" fmla="*/ 969475 h 1573553"/>
              <a:gd name="connsiteX103" fmla="*/ 1128162 w 2764939"/>
              <a:gd name="connsiteY103" fmla="*/ 921850 h 1573553"/>
              <a:gd name="connsiteX104" fmla="*/ 1097206 w 2764939"/>
              <a:gd name="connsiteY104" fmla="*/ 907562 h 1573553"/>
              <a:gd name="connsiteX105" fmla="*/ 1099587 w 2764939"/>
              <a:gd name="connsiteY105" fmla="*/ 871843 h 1573553"/>
              <a:gd name="connsiteX106" fmla="*/ 1051962 w 2764939"/>
              <a:gd name="connsiteY106" fmla="*/ 857556 h 1573553"/>
              <a:gd name="connsiteX107" fmla="*/ 1032912 w 2764939"/>
              <a:gd name="connsiteY107" fmla="*/ 878987 h 1573553"/>
              <a:gd name="connsiteX108" fmla="*/ 1004335 w 2764939"/>
              <a:gd name="connsiteY108" fmla="*/ 881368 h 1573553"/>
              <a:gd name="connsiteX109" fmla="*/ 954331 w 2764939"/>
              <a:gd name="connsiteY109" fmla="*/ 886131 h 1573553"/>
              <a:gd name="connsiteX110" fmla="*/ 923375 w 2764939"/>
              <a:gd name="connsiteY110" fmla="*/ 907562 h 1573553"/>
              <a:gd name="connsiteX111" fmla="*/ 923375 w 2764939"/>
              <a:gd name="connsiteY111" fmla="*/ 876606 h 1573553"/>
              <a:gd name="connsiteX112" fmla="*/ 882893 w 2764939"/>
              <a:gd name="connsiteY112" fmla="*/ 871843 h 1573553"/>
              <a:gd name="connsiteX113" fmla="*/ 890035 w 2764939"/>
              <a:gd name="connsiteY113" fmla="*/ 893275 h 1573553"/>
              <a:gd name="connsiteX114" fmla="*/ 885275 w 2764939"/>
              <a:gd name="connsiteY114" fmla="*/ 912325 h 1573553"/>
              <a:gd name="connsiteX115" fmla="*/ 799550 w 2764939"/>
              <a:gd name="connsiteY115" fmla="*/ 859936 h 1573553"/>
              <a:gd name="connsiteX116" fmla="*/ 778118 w 2764939"/>
              <a:gd name="connsiteY116" fmla="*/ 826600 h 1573553"/>
              <a:gd name="connsiteX117" fmla="*/ 790025 w 2764939"/>
              <a:gd name="connsiteY117" fmla="*/ 786117 h 1573553"/>
              <a:gd name="connsiteX118" fmla="*/ 759068 w 2764939"/>
              <a:gd name="connsiteY118" fmla="*/ 781356 h 1573553"/>
              <a:gd name="connsiteX119" fmla="*/ 711443 w 2764939"/>
              <a:gd name="connsiteY119" fmla="*/ 795643 h 1573553"/>
              <a:gd name="connsiteX120" fmla="*/ 701918 w 2764939"/>
              <a:gd name="connsiteY120" fmla="*/ 809931 h 1573553"/>
              <a:gd name="connsiteX121" fmla="*/ 678106 w 2764939"/>
              <a:gd name="connsiteY121" fmla="*/ 826600 h 1573553"/>
              <a:gd name="connsiteX122" fmla="*/ 670962 w 2764939"/>
              <a:gd name="connsiteY122" fmla="*/ 843268 h 1573553"/>
              <a:gd name="connsiteX123" fmla="*/ 630481 w 2764939"/>
              <a:gd name="connsiteY123" fmla="*/ 876606 h 1573553"/>
              <a:gd name="connsiteX124" fmla="*/ 632860 w 2764939"/>
              <a:gd name="connsiteY124" fmla="*/ 898037 h 1573553"/>
              <a:gd name="connsiteX125" fmla="*/ 647150 w 2764939"/>
              <a:gd name="connsiteY125" fmla="*/ 917087 h 1573553"/>
              <a:gd name="connsiteX126" fmla="*/ 570950 w 2764939"/>
              <a:gd name="connsiteY126" fmla="*/ 902800 h 1573553"/>
              <a:gd name="connsiteX127" fmla="*/ 537612 w 2764939"/>
              <a:gd name="connsiteY127" fmla="*/ 907562 h 1573553"/>
              <a:gd name="connsiteX128" fmla="*/ 585235 w 2764939"/>
              <a:gd name="connsiteY128" fmla="*/ 938518 h 1573553"/>
              <a:gd name="connsiteX129" fmla="*/ 609050 w 2764939"/>
              <a:gd name="connsiteY129" fmla="*/ 950425 h 1573553"/>
              <a:gd name="connsiteX130" fmla="*/ 635243 w 2764939"/>
              <a:gd name="connsiteY130" fmla="*/ 1002812 h 1573553"/>
              <a:gd name="connsiteX131" fmla="*/ 568566 w 2764939"/>
              <a:gd name="connsiteY131" fmla="*/ 1019481 h 1573553"/>
              <a:gd name="connsiteX132" fmla="*/ 547137 w 2764939"/>
              <a:gd name="connsiteY132" fmla="*/ 1031387 h 1573553"/>
              <a:gd name="connsiteX133" fmla="*/ 523323 w 2764939"/>
              <a:gd name="connsiteY133" fmla="*/ 1002812 h 1573553"/>
              <a:gd name="connsiteX134" fmla="*/ 499510 w 2764939"/>
              <a:gd name="connsiteY134" fmla="*/ 971856 h 1573553"/>
              <a:gd name="connsiteX135" fmla="*/ 501891 w 2764939"/>
              <a:gd name="connsiteY135" fmla="*/ 933756 h 1573553"/>
              <a:gd name="connsiteX136" fmla="*/ 499510 w 2764939"/>
              <a:gd name="connsiteY136" fmla="*/ 914706 h 1573553"/>
              <a:gd name="connsiteX137" fmla="*/ 518560 w 2764939"/>
              <a:gd name="connsiteY137" fmla="*/ 881368 h 1573553"/>
              <a:gd name="connsiteX138" fmla="*/ 478080 w 2764939"/>
              <a:gd name="connsiteY138" fmla="*/ 890893 h 1573553"/>
              <a:gd name="connsiteX139" fmla="*/ 449504 w 2764939"/>
              <a:gd name="connsiteY139" fmla="*/ 952806 h 1573553"/>
              <a:gd name="connsiteX140" fmla="*/ 442360 w 2764939"/>
              <a:gd name="connsiteY140" fmla="*/ 976618 h 1573553"/>
              <a:gd name="connsiteX141" fmla="*/ 411404 w 2764939"/>
              <a:gd name="connsiteY141" fmla="*/ 993287 h 1573553"/>
              <a:gd name="connsiteX142" fmla="*/ 363779 w 2764939"/>
              <a:gd name="connsiteY142" fmla="*/ 990906 h 1573553"/>
              <a:gd name="connsiteX143" fmla="*/ 356635 w 2764939"/>
              <a:gd name="connsiteY143" fmla="*/ 1007575 h 1573553"/>
              <a:gd name="connsiteX144" fmla="*/ 356635 w 2764939"/>
              <a:gd name="connsiteY144" fmla="*/ 1055200 h 1573553"/>
              <a:gd name="connsiteX145" fmla="*/ 297104 w 2764939"/>
              <a:gd name="connsiteY145" fmla="*/ 1059962 h 1573553"/>
              <a:gd name="connsiteX146" fmla="*/ 235191 w 2764939"/>
              <a:gd name="connsiteY146" fmla="*/ 1093300 h 1573553"/>
              <a:gd name="connsiteX147" fmla="*/ 237573 w 2764939"/>
              <a:gd name="connsiteY147" fmla="*/ 1121875 h 1573553"/>
              <a:gd name="connsiteX148" fmla="*/ 185186 w 2764939"/>
              <a:gd name="connsiteY148" fmla="*/ 1109968 h 1573553"/>
              <a:gd name="connsiteX149" fmla="*/ 151848 w 2764939"/>
              <a:gd name="connsiteY149" fmla="*/ 1117112 h 1573553"/>
              <a:gd name="connsiteX150" fmla="*/ 106604 w 2764939"/>
              <a:gd name="connsiteY150" fmla="*/ 1098062 h 1573553"/>
              <a:gd name="connsiteX151" fmla="*/ 89936 w 2764939"/>
              <a:gd name="connsiteY151" fmla="*/ 1098062 h 1573553"/>
              <a:gd name="connsiteX152" fmla="*/ 6592 w 2764939"/>
              <a:gd name="connsiteY152" fmla="*/ 1121875 h 1573553"/>
              <a:gd name="connsiteX153" fmla="*/ 8974 w 2764939"/>
              <a:gd name="connsiteY153" fmla="*/ 1074250 h 1573553"/>
              <a:gd name="connsiteX154" fmla="*/ 9816 w 2764939"/>
              <a:gd name="connsiteY15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363779 w 2764939"/>
              <a:gd name="connsiteY26" fmla="*/ 333681 h 1573553"/>
              <a:gd name="connsiteX27" fmla="*/ 439979 w 2764939"/>
              <a:gd name="connsiteY27" fmla="*/ 307487 h 1573553"/>
              <a:gd name="connsiteX28" fmla="*/ 501893 w 2764939"/>
              <a:gd name="connsiteY28" fmla="*/ 250336 h 1573553"/>
              <a:gd name="connsiteX29" fmla="*/ 516179 w 2764939"/>
              <a:gd name="connsiteY29" fmla="*/ 359875 h 1573553"/>
              <a:gd name="connsiteX30" fmla="*/ 463791 w 2764939"/>
              <a:gd name="connsiteY30" fmla="*/ 424168 h 1573553"/>
              <a:gd name="connsiteX31" fmla="*/ 566185 w 2764939"/>
              <a:gd name="connsiteY31" fmla="*/ 517037 h 1573553"/>
              <a:gd name="connsiteX32" fmla="*/ 623337 w 2764939"/>
              <a:gd name="connsiteY32" fmla="*/ 495605 h 1573553"/>
              <a:gd name="connsiteX33" fmla="*/ 701916 w 2764939"/>
              <a:gd name="connsiteY33" fmla="*/ 483700 h 1573553"/>
              <a:gd name="connsiteX34" fmla="*/ 887656 w 2764939"/>
              <a:gd name="connsiteY34" fmla="*/ 562280 h 1573553"/>
              <a:gd name="connsiteX35" fmla="*/ 963857 w 2764939"/>
              <a:gd name="connsiteY35" fmla="*/ 426549 h 1573553"/>
              <a:gd name="connsiteX36" fmla="*/ 863843 w 2764939"/>
              <a:gd name="connsiteY36" fmla="*/ 417024 h 1573553"/>
              <a:gd name="connsiteX37" fmla="*/ 851937 w 2764939"/>
              <a:gd name="connsiteY37" fmla="*/ 357491 h 1573553"/>
              <a:gd name="connsiteX38" fmla="*/ 1090060 w 2764939"/>
              <a:gd name="connsiteY38" fmla="*/ 436075 h 1573553"/>
              <a:gd name="connsiteX39" fmla="*/ 1113873 w 2764939"/>
              <a:gd name="connsiteY39" fmla="*/ 500368 h 1573553"/>
              <a:gd name="connsiteX40" fmla="*/ 1135304 w 2764939"/>
              <a:gd name="connsiteY40" fmla="*/ 512275 h 1573553"/>
              <a:gd name="connsiteX41" fmla="*/ 1132923 w 2764939"/>
              <a:gd name="connsiteY41" fmla="*/ 421787 h 1573553"/>
              <a:gd name="connsiteX42" fmla="*/ 1185312 w 2764939"/>
              <a:gd name="connsiteY42" fmla="*/ 340823 h 1573553"/>
              <a:gd name="connsiteX43" fmla="*/ 1499302 w 2764939"/>
              <a:gd name="connsiteY43" fmla="*/ 250164 h 1573553"/>
              <a:gd name="connsiteX44" fmla="*/ 1640131 w 2764939"/>
              <a:gd name="connsiteY44" fmla="*/ 188423 h 1573553"/>
              <a:gd name="connsiteX45" fmla="*/ 1794912 w 2764939"/>
              <a:gd name="connsiteY45" fmla="*/ 183660 h 1573553"/>
              <a:gd name="connsiteX46" fmla="*/ 1866350 w 2764939"/>
              <a:gd name="connsiteY46" fmla="*/ 309866 h 1573553"/>
              <a:gd name="connsiteX47" fmla="*/ 2028275 w 2764939"/>
              <a:gd name="connsiteY47" fmla="*/ 271766 h 1573553"/>
              <a:gd name="connsiteX48" fmla="*/ 1933025 w 2764939"/>
              <a:gd name="connsiteY48" fmla="*/ 359873 h 1573553"/>
              <a:gd name="connsiteX49" fmla="*/ 2047325 w 2764939"/>
              <a:gd name="connsiteY49" fmla="*/ 331298 h 1573553"/>
              <a:gd name="connsiteX50" fmla="*/ 2142574 w 2764939"/>
              <a:gd name="connsiteY50" fmla="*/ 271766 h 1573553"/>
              <a:gd name="connsiteX51" fmla="*/ 2066375 w 2764939"/>
              <a:gd name="connsiteY51" fmla="*/ 264623 h 1573553"/>
              <a:gd name="connsiteX52" fmla="*/ 2066375 w 2764939"/>
              <a:gd name="connsiteY52" fmla="*/ 202710 h 1573553"/>
              <a:gd name="connsiteX53" fmla="*/ 2116380 w 2764939"/>
              <a:gd name="connsiteY53" fmla="*/ 202710 h 1573553"/>
              <a:gd name="connsiteX54" fmla="*/ 2223536 w 2764939"/>
              <a:gd name="connsiteY54" fmla="*/ 97935 h 1573553"/>
              <a:gd name="connsiteX55" fmla="*/ 2273542 w 2764939"/>
              <a:gd name="connsiteY55" fmla="*/ 305 h 1573553"/>
              <a:gd name="connsiteX56" fmla="*/ 2237824 w 2764939"/>
              <a:gd name="connsiteY56" fmla="*/ 114604 h 1573553"/>
              <a:gd name="connsiteX57" fmla="*/ 2164006 w 2764939"/>
              <a:gd name="connsiteY57" fmla="*/ 193186 h 1573553"/>
              <a:gd name="connsiteX58" fmla="*/ 2333075 w 2764939"/>
              <a:gd name="connsiteY58" fmla="*/ 257480 h 1573553"/>
              <a:gd name="connsiteX59" fmla="*/ 2735505 w 2764939"/>
              <a:gd name="connsiteY59" fmla="*/ 205092 h 1573553"/>
              <a:gd name="connsiteX60" fmla="*/ 2698276 w 2764939"/>
              <a:gd name="connsiteY60" fmla="*/ 559163 h 1573553"/>
              <a:gd name="connsiteX61" fmla="*/ 2630731 w 2764939"/>
              <a:gd name="connsiteY61" fmla="*/ 967092 h 1573553"/>
              <a:gd name="connsiteX62" fmla="*/ 2461662 w 2764939"/>
              <a:gd name="connsiteY62" fmla="*/ 869462 h 1573553"/>
              <a:gd name="connsiteX63" fmla="*/ 2297356 w 2764939"/>
              <a:gd name="connsiteY63" fmla="*/ 926612 h 1573553"/>
              <a:gd name="connsiteX64" fmla="*/ 2275925 w 2764939"/>
              <a:gd name="connsiteY64" fmla="*/ 1062342 h 1573553"/>
              <a:gd name="connsiteX65" fmla="*/ 2042562 w 2764939"/>
              <a:gd name="connsiteY65" fmla="*/ 1148067 h 1573553"/>
              <a:gd name="connsiteX66" fmla="*/ 2021131 w 2764939"/>
              <a:gd name="connsiteY66" fmla="*/ 1238556 h 1573553"/>
              <a:gd name="connsiteX67" fmla="*/ 1954456 w 2764939"/>
              <a:gd name="connsiteY67" fmla="*/ 1309993 h 1573553"/>
              <a:gd name="connsiteX68" fmla="*/ 2013987 w 2764939"/>
              <a:gd name="connsiteY68" fmla="*/ 1350474 h 1573553"/>
              <a:gd name="connsiteX69" fmla="*/ 1921118 w 2764939"/>
              <a:gd name="connsiteY69" fmla="*/ 1450487 h 1573553"/>
              <a:gd name="connsiteX70" fmla="*/ 1899687 w 2764939"/>
              <a:gd name="connsiteY70" fmla="*/ 1533831 h 1573553"/>
              <a:gd name="connsiteX71" fmla="*/ 1808865 w 2764939"/>
              <a:gd name="connsiteY71" fmla="*/ 1573012 h 1573553"/>
              <a:gd name="connsiteX72" fmla="*/ 1728235 w 2764939"/>
              <a:gd name="connsiteY72" fmla="*/ 1557643 h 1573553"/>
              <a:gd name="connsiteX73" fmla="*/ 1702041 w 2764939"/>
              <a:gd name="connsiteY73" fmla="*/ 1571931 h 1573553"/>
              <a:gd name="connsiteX74" fmla="*/ 1647275 w 2764939"/>
              <a:gd name="connsiteY74" fmla="*/ 1543356 h 1573553"/>
              <a:gd name="connsiteX75" fmla="*/ 1606791 w 2764939"/>
              <a:gd name="connsiteY75" fmla="*/ 1507637 h 1573553"/>
              <a:gd name="connsiteX76" fmla="*/ 1563931 w 2764939"/>
              <a:gd name="connsiteY76" fmla="*/ 1479061 h 1573553"/>
              <a:gd name="connsiteX77" fmla="*/ 1592504 w 2764939"/>
              <a:gd name="connsiteY77" fmla="*/ 1455250 h 1573553"/>
              <a:gd name="connsiteX78" fmla="*/ 1580598 w 2764939"/>
              <a:gd name="connsiteY78" fmla="*/ 1438581 h 1573553"/>
              <a:gd name="connsiteX79" fmla="*/ 1518685 w 2764939"/>
              <a:gd name="connsiteY79" fmla="*/ 1426675 h 1573553"/>
              <a:gd name="connsiteX80" fmla="*/ 1499635 w 2764939"/>
              <a:gd name="connsiteY80" fmla="*/ 1402862 h 1573553"/>
              <a:gd name="connsiteX81" fmla="*/ 1461537 w 2764939"/>
              <a:gd name="connsiteY81" fmla="*/ 1379050 h 1573553"/>
              <a:gd name="connsiteX82" fmla="*/ 1456773 w 2764939"/>
              <a:gd name="connsiteY82" fmla="*/ 1390956 h 1573553"/>
              <a:gd name="connsiteX83" fmla="*/ 1471062 w 2764939"/>
              <a:gd name="connsiteY83" fmla="*/ 1429056 h 1573553"/>
              <a:gd name="connsiteX84" fmla="*/ 1440104 w 2764939"/>
              <a:gd name="connsiteY84" fmla="*/ 1443343 h 1573553"/>
              <a:gd name="connsiteX85" fmla="*/ 1413912 w 2764939"/>
              <a:gd name="connsiteY85" fmla="*/ 1457630 h 1573553"/>
              <a:gd name="connsiteX86" fmla="*/ 1397241 w 2764939"/>
              <a:gd name="connsiteY86" fmla="*/ 1450487 h 1573553"/>
              <a:gd name="connsiteX87" fmla="*/ 1351998 w 2764939"/>
              <a:gd name="connsiteY87" fmla="*/ 1388575 h 1573553"/>
              <a:gd name="connsiteX88" fmla="*/ 1306756 w 2764939"/>
              <a:gd name="connsiteY88" fmla="*/ 1355237 h 1573553"/>
              <a:gd name="connsiteX89" fmla="*/ 1328187 w 2764939"/>
              <a:gd name="connsiteY89" fmla="*/ 1338568 h 1573553"/>
              <a:gd name="connsiteX90" fmla="*/ 1349618 w 2764939"/>
              <a:gd name="connsiteY90" fmla="*/ 1298087 h 1573553"/>
              <a:gd name="connsiteX91" fmla="*/ 1335329 w 2764939"/>
              <a:gd name="connsiteY91" fmla="*/ 1286181 h 1573553"/>
              <a:gd name="connsiteX92" fmla="*/ 1297231 w 2764939"/>
              <a:gd name="connsiteY92" fmla="*/ 1288562 h 1573553"/>
              <a:gd name="connsiteX93" fmla="*/ 1221031 w 2764939"/>
              <a:gd name="connsiteY93" fmla="*/ 1245700 h 1573553"/>
              <a:gd name="connsiteX94" fmla="*/ 1178166 w 2764939"/>
              <a:gd name="connsiteY94" fmla="*/ 1226650 h 1573553"/>
              <a:gd name="connsiteX95" fmla="*/ 1168643 w 2764939"/>
              <a:gd name="connsiteY95" fmla="*/ 1226650 h 1573553"/>
              <a:gd name="connsiteX96" fmla="*/ 1156737 w 2764939"/>
              <a:gd name="connsiteY96" fmla="*/ 1162356 h 1573553"/>
              <a:gd name="connsiteX97" fmla="*/ 1168643 w 2764939"/>
              <a:gd name="connsiteY97" fmla="*/ 1098062 h 1573553"/>
              <a:gd name="connsiteX98" fmla="*/ 1137687 w 2764939"/>
              <a:gd name="connsiteY98" fmla="*/ 1064725 h 1573553"/>
              <a:gd name="connsiteX99" fmla="*/ 1085300 w 2764939"/>
              <a:gd name="connsiteY99" fmla="*/ 1040912 h 1573553"/>
              <a:gd name="connsiteX100" fmla="*/ 1111493 w 2764939"/>
              <a:gd name="connsiteY100" fmla="*/ 1017100 h 1573553"/>
              <a:gd name="connsiteX101" fmla="*/ 1156737 w 2764939"/>
              <a:gd name="connsiteY101" fmla="*/ 1021862 h 1573553"/>
              <a:gd name="connsiteX102" fmla="*/ 1151975 w 2764939"/>
              <a:gd name="connsiteY102" fmla="*/ 974237 h 1573553"/>
              <a:gd name="connsiteX103" fmla="*/ 1123400 w 2764939"/>
              <a:gd name="connsiteY103" fmla="*/ 969475 h 1573553"/>
              <a:gd name="connsiteX104" fmla="*/ 1128162 w 2764939"/>
              <a:gd name="connsiteY104" fmla="*/ 921850 h 1573553"/>
              <a:gd name="connsiteX105" fmla="*/ 1097206 w 2764939"/>
              <a:gd name="connsiteY105" fmla="*/ 907562 h 1573553"/>
              <a:gd name="connsiteX106" fmla="*/ 1099587 w 2764939"/>
              <a:gd name="connsiteY106" fmla="*/ 871843 h 1573553"/>
              <a:gd name="connsiteX107" fmla="*/ 1051962 w 2764939"/>
              <a:gd name="connsiteY107" fmla="*/ 857556 h 1573553"/>
              <a:gd name="connsiteX108" fmla="*/ 1032912 w 2764939"/>
              <a:gd name="connsiteY108" fmla="*/ 878987 h 1573553"/>
              <a:gd name="connsiteX109" fmla="*/ 1004335 w 2764939"/>
              <a:gd name="connsiteY109" fmla="*/ 881368 h 1573553"/>
              <a:gd name="connsiteX110" fmla="*/ 954331 w 2764939"/>
              <a:gd name="connsiteY110" fmla="*/ 886131 h 1573553"/>
              <a:gd name="connsiteX111" fmla="*/ 923375 w 2764939"/>
              <a:gd name="connsiteY111" fmla="*/ 907562 h 1573553"/>
              <a:gd name="connsiteX112" fmla="*/ 923375 w 2764939"/>
              <a:gd name="connsiteY112" fmla="*/ 876606 h 1573553"/>
              <a:gd name="connsiteX113" fmla="*/ 882893 w 2764939"/>
              <a:gd name="connsiteY113" fmla="*/ 871843 h 1573553"/>
              <a:gd name="connsiteX114" fmla="*/ 890035 w 2764939"/>
              <a:gd name="connsiteY114" fmla="*/ 893275 h 1573553"/>
              <a:gd name="connsiteX115" fmla="*/ 885275 w 2764939"/>
              <a:gd name="connsiteY115" fmla="*/ 912325 h 1573553"/>
              <a:gd name="connsiteX116" fmla="*/ 799550 w 2764939"/>
              <a:gd name="connsiteY116" fmla="*/ 859936 h 1573553"/>
              <a:gd name="connsiteX117" fmla="*/ 778118 w 2764939"/>
              <a:gd name="connsiteY117" fmla="*/ 826600 h 1573553"/>
              <a:gd name="connsiteX118" fmla="*/ 790025 w 2764939"/>
              <a:gd name="connsiteY118" fmla="*/ 786117 h 1573553"/>
              <a:gd name="connsiteX119" fmla="*/ 759068 w 2764939"/>
              <a:gd name="connsiteY119" fmla="*/ 781356 h 1573553"/>
              <a:gd name="connsiteX120" fmla="*/ 711443 w 2764939"/>
              <a:gd name="connsiteY120" fmla="*/ 795643 h 1573553"/>
              <a:gd name="connsiteX121" fmla="*/ 701918 w 2764939"/>
              <a:gd name="connsiteY121" fmla="*/ 809931 h 1573553"/>
              <a:gd name="connsiteX122" fmla="*/ 678106 w 2764939"/>
              <a:gd name="connsiteY122" fmla="*/ 826600 h 1573553"/>
              <a:gd name="connsiteX123" fmla="*/ 670962 w 2764939"/>
              <a:gd name="connsiteY123" fmla="*/ 843268 h 1573553"/>
              <a:gd name="connsiteX124" fmla="*/ 630481 w 2764939"/>
              <a:gd name="connsiteY124" fmla="*/ 876606 h 1573553"/>
              <a:gd name="connsiteX125" fmla="*/ 632860 w 2764939"/>
              <a:gd name="connsiteY125" fmla="*/ 898037 h 1573553"/>
              <a:gd name="connsiteX126" fmla="*/ 647150 w 2764939"/>
              <a:gd name="connsiteY126" fmla="*/ 917087 h 1573553"/>
              <a:gd name="connsiteX127" fmla="*/ 570950 w 2764939"/>
              <a:gd name="connsiteY127" fmla="*/ 902800 h 1573553"/>
              <a:gd name="connsiteX128" fmla="*/ 537612 w 2764939"/>
              <a:gd name="connsiteY128" fmla="*/ 907562 h 1573553"/>
              <a:gd name="connsiteX129" fmla="*/ 585235 w 2764939"/>
              <a:gd name="connsiteY129" fmla="*/ 938518 h 1573553"/>
              <a:gd name="connsiteX130" fmla="*/ 609050 w 2764939"/>
              <a:gd name="connsiteY130" fmla="*/ 950425 h 1573553"/>
              <a:gd name="connsiteX131" fmla="*/ 635243 w 2764939"/>
              <a:gd name="connsiteY131" fmla="*/ 1002812 h 1573553"/>
              <a:gd name="connsiteX132" fmla="*/ 568566 w 2764939"/>
              <a:gd name="connsiteY132" fmla="*/ 1019481 h 1573553"/>
              <a:gd name="connsiteX133" fmla="*/ 547137 w 2764939"/>
              <a:gd name="connsiteY133" fmla="*/ 1031387 h 1573553"/>
              <a:gd name="connsiteX134" fmla="*/ 523323 w 2764939"/>
              <a:gd name="connsiteY134" fmla="*/ 1002812 h 1573553"/>
              <a:gd name="connsiteX135" fmla="*/ 499510 w 2764939"/>
              <a:gd name="connsiteY135" fmla="*/ 971856 h 1573553"/>
              <a:gd name="connsiteX136" fmla="*/ 501891 w 2764939"/>
              <a:gd name="connsiteY136" fmla="*/ 933756 h 1573553"/>
              <a:gd name="connsiteX137" fmla="*/ 499510 w 2764939"/>
              <a:gd name="connsiteY137" fmla="*/ 914706 h 1573553"/>
              <a:gd name="connsiteX138" fmla="*/ 518560 w 2764939"/>
              <a:gd name="connsiteY138" fmla="*/ 881368 h 1573553"/>
              <a:gd name="connsiteX139" fmla="*/ 478080 w 2764939"/>
              <a:gd name="connsiteY139" fmla="*/ 890893 h 1573553"/>
              <a:gd name="connsiteX140" fmla="*/ 449504 w 2764939"/>
              <a:gd name="connsiteY140" fmla="*/ 952806 h 1573553"/>
              <a:gd name="connsiteX141" fmla="*/ 442360 w 2764939"/>
              <a:gd name="connsiteY141" fmla="*/ 976618 h 1573553"/>
              <a:gd name="connsiteX142" fmla="*/ 411404 w 2764939"/>
              <a:gd name="connsiteY142" fmla="*/ 993287 h 1573553"/>
              <a:gd name="connsiteX143" fmla="*/ 363779 w 2764939"/>
              <a:gd name="connsiteY143" fmla="*/ 990906 h 1573553"/>
              <a:gd name="connsiteX144" fmla="*/ 356635 w 2764939"/>
              <a:gd name="connsiteY144" fmla="*/ 1007575 h 1573553"/>
              <a:gd name="connsiteX145" fmla="*/ 356635 w 2764939"/>
              <a:gd name="connsiteY145" fmla="*/ 1055200 h 1573553"/>
              <a:gd name="connsiteX146" fmla="*/ 297104 w 2764939"/>
              <a:gd name="connsiteY146" fmla="*/ 1059962 h 1573553"/>
              <a:gd name="connsiteX147" fmla="*/ 235191 w 2764939"/>
              <a:gd name="connsiteY147" fmla="*/ 1093300 h 1573553"/>
              <a:gd name="connsiteX148" fmla="*/ 237573 w 2764939"/>
              <a:gd name="connsiteY148" fmla="*/ 1121875 h 1573553"/>
              <a:gd name="connsiteX149" fmla="*/ 185186 w 2764939"/>
              <a:gd name="connsiteY149" fmla="*/ 1109968 h 1573553"/>
              <a:gd name="connsiteX150" fmla="*/ 151848 w 2764939"/>
              <a:gd name="connsiteY150" fmla="*/ 1117112 h 1573553"/>
              <a:gd name="connsiteX151" fmla="*/ 106604 w 2764939"/>
              <a:gd name="connsiteY151" fmla="*/ 1098062 h 1573553"/>
              <a:gd name="connsiteX152" fmla="*/ 89936 w 2764939"/>
              <a:gd name="connsiteY152" fmla="*/ 1098062 h 1573553"/>
              <a:gd name="connsiteX153" fmla="*/ 6592 w 2764939"/>
              <a:gd name="connsiteY153" fmla="*/ 1121875 h 1573553"/>
              <a:gd name="connsiteX154" fmla="*/ 8974 w 2764939"/>
              <a:gd name="connsiteY154" fmla="*/ 1074250 h 1573553"/>
              <a:gd name="connsiteX155" fmla="*/ 9816 w 2764939"/>
              <a:gd name="connsiteY15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328062 w 2764939"/>
              <a:gd name="connsiteY25" fmla="*/ 364636 h 1573553"/>
              <a:gd name="connsiteX26" fmla="*/ 363779 w 2764939"/>
              <a:gd name="connsiteY26" fmla="*/ 333681 h 1573553"/>
              <a:gd name="connsiteX27" fmla="*/ 404260 w 2764939"/>
              <a:gd name="connsiteY27" fmla="*/ 336062 h 1573553"/>
              <a:gd name="connsiteX28" fmla="*/ 439979 w 2764939"/>
              <a:gd name="connsiteY28" fmla="*/ 307487 h 1573553"/>
              <a:gd name="connsiteX29" fmla="*/ 501893 w 2764939"/>
              <a:gd name="connsiteY29" fmla="*/ 250336 h 1573553"/>
              <a:gd name="connsiteX30" fmla="*/ 516179 w 2764939"/>
              <a:gd name="connsiteY30" fmla="*/ 359875 h 1573553"/>
              <a:gd name="connsiteX31" fmla="*/ 463791 w 2764939"/>
              <a:gd name="connsiteY31" fmla="*/ 424168 h 1573553"/>
              <a:gd name="connsiteX32" fmla="*/ 566185 w 2764939"/>
              <a:gd name="connsiteY32" fmla="*/ 517037 h 1573553"/>
              <a:gd name="connsiteX33" fmla="*/ 623337 w 2764939"/>
              <a:gd name="connsiteY33" fmla="*/ 495605 h 1573553"/>
              <a:gd name="connsiteX34" fmla="*/ 701916 w 2764939"/>
              <a:gd name="connsiteY34" fmla="*/ 483700 h 1573553"/>
              <a:gd name="connsiteX35" fmla="*/ 887656 w 2764939"/>
              <a:gd name="connsiteY35" fmla="*/ 562280 h 1573553"/>
              <a:gd name="connsiteX36" fmla="*/ 963857 w 2764939"/>
              <a:gd name="connsiteY36" fmla="*/ 426549 h 1573553"/>
              <a:gd name="connsiteX37" fmla="*/ 863843 w 2764939"/>
              <a:gd name="connsiteY37" fmla="*/ 417024 h 1573553"/>
              <a:gd name="connsiteX38" fmla="*/ 851937 w 2764939"/>
              <a:gd name="connsiteY38" fmla="*/ 357491 h 1573553"/>
              <a:gd name="connsiteX39" fmla="*/ 1090060 w 2764939"/>
              <a:gd name="connsiteY39" fmla="*/ 436075 h 1573553"/>
              <a:gd name="connsiteX40" fmla="*/ 1113873 w 2764939"/>
              <a:gd name="connsiteY40" fmla="*/ 500368 h 1573553"/>
              <a:gd name="connsiteX41" fmla="*/ 1135304 w 2764939"/>
              <a:gd name="connsiteY41" fmla="*/ 512275 h 1573553"/>
              <a:gd name="connsiteX42" fmla="*/ 1132923 w 2764939"/>
              <a:gd name="connsiteY42" fmla="*/ 421787 h 1573553"/>
              <a:gd name="connsiteX43" fmla="*/ 1185312 w 2764939"/>
              <a:gd name="connsiteY43" fmla="*/ 340823 h 1573553"/>
              <a:gd name="connsiteX44" fmla="*/ 1499302 w 2764939"/>
              <a:gd name="connsiteY44" fmla="*/ 250164 h 1573553"/>
              <a:gd name="connsiteX45" fmla="*/ 1640131 w 2764939"/>
              <a:gd name="connsiteY45" fmla="*/ 188423 h 1573553"/>
              <a:gd name="connsiteX46" fmla="*/ 1794912 w 2764939"/>
              <a:gd name="connsiteY46" fmla="*/ 183660 h 1573553"/>
              <a:gd name="connsiteX47" fmla="*/ 1866350 w 2764939"/>
              <a:gd name="connsiteY47" fmla="*/ 309866 h 1573553"/>
              <a:gd name="connsiteX48" fmla="*/ 2028275 w 2764939"/>
              <a:gd name="connsiteY48" fmla="*/ 271766 h 1573553"/>
              <a:gd name="connsiteX49" fmla="*/ 1933025 w 2764939"/>
              <a:gd name="connsiteY49" fmla="*/ 359873 h 1573553"/>
              <a:gd name="connsiteX50" fmla="*/ 2047325 w 2764939"/>
              <a:gd name="connsiteY50" fmla="*/ 331298 h 1573553"/>
              <a:gd name="connsiteX51" fmla="*/ 2142574 w 2764939"/>
              <a:gd name="connsiteY51" fmla="*/ 271766 h 1573553"/>
              <a:gd name="connsiteX52" fmla="*/ 2066375 w 2764939"/>
              <a:gd name="connsiteY52" fmla="*/ 264623 h 1573553"/>
              <a:gd name="connsiteX53" fmla="*/ 2066375 w 2764939"/>
              <a:gd name="connsiteY53" fmla="*/ 202710 h 1573553"/>
              <a:gd name="connsiteX54" fmla="*/ 2116380 w 2764939"/>
              <a:gd name="connsiteY54" fmla="*/ 202710 h 1573553"/>
              <a:gd name="connsiteX55" fmla="*/ 2223536 w 2764939"/>
              <a:gd name="connsiteY55" fmla="*/ 97935 h 1573553"/>
              <a:gd name="connsiteX56" fmla="*/ 2273542 w 2764939"/>
              <a:gd name="connsiteY56" fmla="*/ 305 h 1573553"/>
              <a:gd name="connsiteX57" fmla="*/ 2237824 w 2764939"/>
              <a:gd name="connsiteY57" fmla="*/ 114604 h 1573553"/>
              <a:gd name="connsiteX58" fmla="*/ 2164006 w 2764939"/>
              <a:gd name="connsiteY58" fmla="*/ 193186 h 1573553"/>
              <a:gd name="connsiteX59" fmla="*/ 2333075 w 2764939"/>
              <a:gd name="connsiteY59" fmla="*/ 257480 h 1573553"/>
              <a:gd name="connsiteX60" fmla="*/ 2735505 w 2764939"/>
              <a:gd name="connsiteY60" fmla="*/ 205092 h 1573553"/>
              <a:gd name="connsiteX61" fmla="*/ 2698276 w 2764939"/>
              <a:gd name="connsiteY61" fmla="*/ 559163 h 1573553"/>
              <a:gd name="connsiteX62" fmla="*/ 2630731 w 2764939"/>
              <a:gd name="connsiteY62" fmla="*/ 967092 h 1573553"/>
              <a:gd name="connsiteX63" fmla="*/ 2461662 w 2764939"/>
              <a:gd name="connsiteY63" fmla="*/ 869462 h 1573553"/>
              <a:gd name="connsiteX64" fmla="*/ 2297356 w 2764939"/>
              <a:gd name="connsiteY64" fmla="*/ 926612 h 1573553"/>
              <a:gd name="connsiteX65" fmla="*/ 2275925 w 2764939"/>
              <a:gd name="connsiteY65" fmla="*/ 1062342 h 1573553"/>
              <a:gd name="connsiteX66" fmla="*/ 2042562 w 2764939"/>
              <a:gd name="connsiteY66" fmla="*/ 1148067 h 1573553"/>
              <a:gd name="connsiteX67" fmla="*/ 2021131 w 2764939"/>
              <a:gd name="connsiteY67" fmla="*/ 1238556 h 1573553"/>
              <a:gd name="connsiteX68" fmla="*/ 1954456 w 2764939"/>
              <a:gd name="connsiteY68" fmla="*/ 1309993 h 1573553"/>
              <a:gd name="connsiteX69" fmla="*/ 2013987 w 2764939"/>
              <a:gd name="connsiteY69" fmla="*/ 1350474 h 1573553"/>
              <a:gd name="connsiteX70" fmla="*/ 1921118 w 2764939"/>
              <a:gd name="connsiteY70" fmla="*/ 1450487 h 1573553"/>
              <a:gd name="connsiteX71" fmla="*/ 1899687 w 2764939"/>
              <a:gd name="connsiteY71" fmla="*/ 1533831 h 1573553"/>
              <a:gd name="connsiteX72" fmla="*/ 1808865 w 2764939"/>
              <a:gd name="connsiteY72" fmla="*/ 1573012 h 1573553"/>
              <a:gd name="connsiteX73" fmla="*/ 1728235 w 2764939"/>
              <a:gd name="connsiteY73" fmla="*/ 1557643 h 1573553"/>
              <a:gd name="connsiteX74" fmla="*/ 1702041 w 2764939"/>
              <a:gd name="connsiteY74" fmla="*/ 1571931 h 1573553"/>
              <a:gd name="connsiteX75" fmla="*/ 1647275 w 2764939"/>
              <a:gd name="connsiteY75" fmla="*/ 1543356 h 1573553"/>
              <a:gd name="connsiteX76" fmla="*/ 1606791 w 2764939"/>
              <a:gd name="connsiteY76" fmla="*/ 1507637 h 1573553"/>
              <a:gd name="connsiteX77" fmla="*/ 1563931 w 2764939"/>
              <a:gd name="connsiteY77" fmla="*/ 1479061 h 1573553"/>
              <a:gd name="connsiteX78" fmla="*/ 1592504 w 2764939"/>
              <a:gd name="connsiteY78" fmla="*/ 1455250 h 1573553"/>
              <a:gd name="connsiteX79" fmla="*/ 1580598 w 2764939"/>
              <a:gd name="connsiteY79" fmla="*/ 1438581 h 1573553"/>
              <a:gd name="connsiteX80" fmla="*/ 1518685 w 2764939"/>
              <a:gd name="connsiteY80" fmla="*/ 1426675 h 1573553"/>
              <a:gd name="connsiteX81" fmla="*/ 1499635 w 2764939"/>
              <a:gd name="connsiteY81" fmla="*/ 1402862 h 1573553"/>
              <a:gd name="connsiteX82" fmla="*/ 1461537 w 2764939"/>
              <a:gd name="connsiteY82" fmla="*/ 1379050 h 1573553"/>
              <a:gd name="connsiteX83" fmla="*/ 1456773 w 2764939"/>
              <a:gd name="connsiteY83" fmla="*/ 1390956 h 1573553"/>
              <a:gd name="connsiteX84" fmla="*/ 1471062 w 2764939"/>
              <a:gd name="connsiteY84" fmla="*/ 1429056 h 1573553"/>
              <a:gd name="connsiteX85" fmla="*/ 1440104 w 2764939"/>
              <a:gd name="connsiteY85" fmla="*/ 1443343 h 1573553"/>
              <a:gd name="connsiteX86" fmla="*/ 1413912 w 2764939"/>
              <a:gd name="connsiteY86" fmla="*/ 1457630 h 1573553"/>
              <a:gd name="connsiteX87" fmla="*/ 1397241 w 2764939"/>
              <a:gd name="connsiteY87" fmla="*/ 1450487 h 1573553"/>
              <a:gd name="connsiteX88" fmla="*/ 1351998 w 2764939"/>
              <a:gd name="connsiteY88" fmla="*/ 1388575 h 1573553"/>
              <a:gd name="connsiteX89" fmla="*/ 1306756 w 2764939"/>
              <a:gd name="connsiteY89" fmla="*/ 1355237 h 1573553"/>
              <a:gd name="connsiteX90" fmla="*/ 1328187 w 2764939"/>
              <a:gd name="connsiteY90" fmla="*/ 1338568 h 1573553"/>
              <a:gd name="connsiteX91" fmla="*/ 1349618 w 2764939"/>
              <a:gd name="connsiteY91" fmla="*/ 1298087 h 1573553"/>
              <a:gd name="connsiteX92" fmla="*/ 1335329 w 2764939"/>
              <a:gd name="connsiteY92" fmla="*/ 1286181 h 1573553"/>
              <a:gd name="connsiteX93" fmla="*/ 1297231 w 2764939"/>
              <a:gd name="connsiteY93" fmla="*/ 1288562 h 1573553"/>
              <a:gd name="connsiteX94" fmla="*/ 1221031 w 2764939"/>
              <a:gd name="connsiteY94" fmla="*/ 1245700 h 1573553"/>
              <a:gd name="connsiteX95" fmla="*/ 1178166 w 2764939"/>
              <a:gd name="connsiteY95" fmla="*/ 1226650 h 1573553"/>
              <a:gd name="connsiteX96" fmla="*/ 1168643 w 2764939"/>
              <a:gd name="connsiteY96" fmla="*/ 1226650 h 1573553"/>
              <a:gd name="connsiteX97" fmla="*/ 1156737 w 2764939"/>
              <a:gd name="connsiteY97" fmla="*/ 1162356 h 1573553"/>
              <a:gd name="connsiteX98" fmla="*/ 1168643 w 2764939"/>
              <a:gd name="connsiteY98" fmla="*/ 1098062 h 1573553"/>
              <a:gd name="connsiteX99" fmla="*/ 1137687 w 2764939"/>
              <a:gd name="connsiteY99" fmla="*/ 1064725 h 1573553"/>
              <a:gd name="connsiteX100" fmla="*/ 1085300 w 2764939"/>
              <a:gd name="connsiteY100" fmla="*/ 1040912 h 1573553"/>
              <a:gd name="connsiteX101" fmla="*/ 1111493 w 2764939"/>
              <a:gd name="connsiteY101" fmla="*/ 1017100 h 1573553"/>
              <a:gd name="connsiteX102" fmla="*/ 1156737 w 2764939"/>
              <a:gd name="connsiteY102" fmla="*/ 1021862 h 1573553"/>
              <a:gd name="connsiteX103" fmla="*/ 1151975 w 2764939"/>
              <a:gd name="connsiteY103" fmla="*/ 974237 h 1573553"/>
              <a:gd name="connsiteX104" fmla="*/ 1123400 w 2764939"/>
              <a:gd name="connsiteY104" fmla="*/ 969475 h 1573553"/>
              <a:gd name="connsiteX105" fmla="*/ 1128162 w 2764939"/>
              <a:gd name="connsiteY105" fmla="*/ 921850 h 1573553"/>
              <a:gd name="connsiteX106" fmla="*/ 1097206 w 2764939"/>
              <a:gd name="connsiteY106" fmla="*/ 907562 h 1573553"/>
              <a:gd name="connsiteX107" fmla="*/ 1099587 w 2764939"/>
              <a:gd name="connsiteY107" fmla="*/ 871843 h 1573553"/>
              <a:gd name="connsiteX108" fmla="*/ 1051962 w 2764939"/>
              <a:gd name="connsiteY108" fmla="*/ 857556 h 1573553"/>
              <a:gd name="connsiteX109" fmla="*/ 1032912 w 2764939"/>
              <a:gd name="connsiteY109" fmla="*/ 878987 h 1573553"/>
              <a:gd name="connsiteX110" fmla="*/ 1004335 w 2764939"/>
              <a:gd name="connsiteY110" fmla="*/ 881368 h 1573553"/>
              <a:gd name="connsiteX111" fmla="*/ 954331 w 2764939"/>
              <a:gd name="connsiteY111" fmla="*/ 886131 h 1573553"/>
              <a:gd name="connsiteX112" fmla="*/ 923375 w 2764939"/>
              <a:gd name="connsiteY112" fmla="*/ 907562 h 1573553"/>
              <a:gd name="connsiteX113" fmla="*/ 923375 w 2764939"/>
              <a:gd name="connsiteY113" fmla="*/ 876606 h 1573553"/>
              <a:gd name="connsiteX114" fmla="*/ 882893 w 2764939"/>
              <a:gd name="connsiteY114" fmla="*/ 871843 h 1573553"/>
              <a:gd name="connsiteX115" fmla="*/ 890035 w 2764939"/>
              <a:gd name="connsiteY115" fmla="*/ 893275 h 1573553"/>
              <a:gd name="connsiteX116" fmla="*/ 885275 w 2764939"/>
              <a:gd name="connsiteY116" fmla="*/ 912325 h 1573553"/>
              <a:gd name="connsiteX117" fmla="*/ 799550 w 2764939"/>
              <a:gd name="connsiteY117" fmla="*/ 859936 h 1573553"/>
              <a:gd name="connsiteX118" fmla="*/ 778118 w 2764939"/>
              <a:gd name="connsiteY118" fmla="*/ 826600 h 1573553"/>
              <a:gd name="connsiteX119" fmla="*/ 790025 w 2764939"/>
              <a:gd name="connsiteY119" fmla="*/ 786117 h 1573553"/>
              <a:gd name="connsiteX120" fmla="*/ 759068 w 2764939"/>
              <a:gd name="connsiteY120" fmla="*/ 781356 h 1573553"/>
              <a:gd name="connsiteX121" fmla="*/ 711443 w 2764939"/>
              <a:gd name="connsiteY121" fmla="*/ 795643 h 1573553"/>
              <a:gd name="connsiteX122" fmla="*/ 701918 w 2764939"/>
              <a:gd name="connsiteY122" fmla="*/ 809931 h 1573553"/>
              <a:gd name="connsiteX123" fmla="*/ 678106 w 2764939"/>
              <a:gd name="connsiteY123" fmla="*/ 826600 h 1573553"/>
              <a:gd name="connsiteX124" fmla="*/ 670962 w 2764939"/>
              <a:gd name="connsiteY124" fmla="*/ 843268 h 1573553"/>
              <a:gd name="connsiteX125" fmla="*/ 630481 w 2764939"/>
              <a:gd name="connsiteY125" fmla="*/ 876606 h 1573553"/>
              <a:gd name="connsiteX126" fmla="*/ 632860 w 2764939"/>
              <a:gd name="connsiteY126" fmla="*/ 898037 h 1573553"/>
              <a:gd name="connsiteX127" fmla="*/ 647150 w 2764939"/>
              <a:gd name="connsiteY127" fmla="*/ 917087 h 1573553"/>
              <a:gd name="connsiteX128" fmla="*/ 570950 w 2764939"/>
              <a:gd name="connsiteY128" fmla="*/ 902800 h 1573553"/>
              <a:gd name="connsiteX129" fmla="*/ 537612 w 2764939"/>
              <a:gd name="connsiteY129" fmla="*/ 907562 h 1573553"/>
              <a:gd name="connsiteX130" fmla="*/ 585235 w 2764939"/>
              <a:gd name="connsiteY130" fmla="*/ 938518 h 1573553"/>
              <a:gd name="connsiteX131" fmla="*/ 609050 w 2764939"/>
              <a:gd name="connsiteY131" fmla="*/ 950425 h 1573553"/>
              <a:gd name="connsiteX132" fmla="*/ 635243 w 2764939"/>
              <a:gd name="connsiteY132" fmla="*/ 1002812 h 1573553"/>
              <a:gd name="connsiteX133" fmla="*/ 568566 w 2764939"/>
              <a:gd name="connsiteY133" fmla="*/ 1019481 h 1573553"/>
              <a:gd name="connsiteX134" fmla="*/ 547137 w 2764939"/>
              <a:gd name="connsiteY134" fmla="*/ 1031387 h 1573553"/>
              <a:gd name="connsiteX135" fmla="*/ 523323 w 2764939"/>
              <a:gd name="connsiteY135" fmla="*/ 1002812 h 1573553"/>
              <a:gd name="connsiteX136" fmla="*/ 499510 w 2764939"/>
              <a:gd name="connsiteY136" fmla="*/ 971856 h 1573553"/>
              <a:gd name="connsiteX137" fmla="*/ 501891 w 2764939"/>
              <a:gd name="connsiteY137" fmla="*/ 933756 h 1573553"/>
              <a:gd name="connsiteX138" fmla="*/ 499510 w 2764939"/>
              <a:gd name="connsiteY138" fmla="*/ 914706 h 1573553"/>
              <a:gd name="connsiteX139" fmla="*/ 518560 w 2764939"/>
              <a:gd name="connsiteY139" fmla="*/ 881368 h 1573553"/>
              <a:gd name="connsiteX140" fmla="*/ 478080 w 2764939"/>
              <a:gd name="connsiteY140" fmla="*/ 890893 h 1573553"/>
              <a:gd name="connsiteX141" fmla="*/ 449504 w 2764939"/>
              <a:gd name="connsiteY141" fmla="*/ 952806 h 1573553"/>
              <a:gd name="connsiteX142" fmla="*/ 442360 w 2764939"/>
              <a:gd name="connsiteY142" fmla="*/ 976618 h 1573553"/>
              <a:gd name="connsiteX143" fmla="*/ 411404 w 2764939"/>
              <a:gd name="connsiteY143" fmla="*/ 993287 h 1573553"/>
              <a:gd name="connsiteX144" fmla="*/ 363779 w 2764939"/>
              <a:gd name="connsiteY144" fmla="*/ 990906 h 1573553"/>
              <a:gd name="connsiteX145" fmla="*/ 356635 w 2764939"/>
              <a:gd name="connsiteY145" fmla="*/ 1007575 h 1573553"/>
              <a:gd name="connsiteX146" fmla="*/ 356635 w 2764939"/>
              <a:gd name="connsiteY146" fmla="*/ 1055200 h 1573553"/>
              <a:gd name="connsiteX147" fmla="*/ 297104 w 2764939"/>
              <a:gd name="connsiteY147" fmla="*/ 1059962 h 1573553"/>
              <a:gd name="connsiteX148" fmla="*/ 235191 w 2764939"/>
              <a:gd name="connsiteY148" fmla="*/ 1093300 h 1573553"/>
              <a:gd name="connsiteX149" fmla="*/ 237573 w 2764939"/>
              <a:gd name="connsiteY149" fmla="*/ 1121875 h 1573553"/>
              <a:gd name="connsiteX150" fmla="*/ 185186 w 2764939"/>
              <a:gd name="connsiteY150" fmla="*/ 1109968 h 1573553"/>
              <a:gd name="connsiteX151" fmla="*/ 151848 w 2764939"/>
              <a:gd name="connsiteY151" fmla="*/ 1117112 h 1573553"/>
              <a:gd name="connsiteX152" fmla="*/ 106604 w 2764939"/>
              <a:gd name="connsiteY152" fmla="*/ 1098062 h 1573553"/>
              <a:gd name="connsiteX153" fmla="*/ 89936 w 2764939"/>
              <a:gd name="connsiteY153" fmla="*/ 1098062 h 1573553"/>
              <a:gd name="connsiteX154" fmla="*/ 6592 w 2764939"/>
              <a:gd name="connsiteY154" fmla="*/ 1121875 h 1573553"/>
              <a:gd name="connsiteX155" fmla="*/ 8974 w 2764939"/>
              <a:gd name="connsiteY155" fmla="*/ 1074250 h 1573553"/>
              <a:gd name="connsiteX156" fmla="*/ 9816 w 2764939"/>
              <a:gd name="connsiteY15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63779 w 2764939"/>
              <a:gd name="connsiteY27" fmla="*/ 333681 h 1573553"/>
              <a:gd name="connsiteX28" fmla="*/ 404260 w 2764939"/>
              <a:gd name="connsiteY28" fmla="*/ 336062 h 1573553"/>
              <a:gd name="connsiteX29" fmla="*/ 439979 w 2764939"/>
              <a:gd name="connsiteY29" fmla="*/ 307487 h 1573553"/>
              <a:gd name="connsiteX30" fmla="*/ 501893 w 2764939"/>
              <a:gd name="connsiteY30" fmla="*/ 250336 h 1573553"/>
              <a:gd name="connsiteX31" fmla="*/ 516179 w 2764939"/>
              <a:gd name="connsiteY31" fmla="*/ 359875 h 1573553"/>
              <a:gd name="connsiteX32" fmla="*/ 463791 w 2764939"/>
              <a:gd name="connsiteY32" fmla="*/ 424168 h 1573553"/>
              <a:gd name="connsiteX33" fmla="*/ 566185 w 2764939"/>
              <a:gd name="connsiteY33" fmla="*/ 517037 h 1573553"/>
              <a:gd name="connsiteX34" fmla="*/ 623337 w 2764939"/>
              <a:gd name="connsiteY34" fmla="*/ 495605 h 1573553"/>
              <a:gd name="connsiteX35" fmla="*/ 701916 w 2764939"/>
              <a:gd name="connsiteY35" fmla="*/ 483700 h 1573553"/>
              <a:gd name="connsiteX36" fmla="*/ 887656 w 2764939"/>
              <a:gd name="connsiteY36" fmla="*/ 562280 h 1573553"/>
              <a:gd name="connsiteX37" fmla="*/ 963857 w 2764939"/>
              <a:gd name="connsiteY37" fmla="*/ 426549 h 1573553"/>
              <a:gd name="connsiteX38" fmla="*/ 863843 w 2764939"/>
              <a:gd name="connsiteY38" fmla="*/ 417024 h 1573553"/>
              <a:gd name="connsiteX39" fmla="*/ 851937 w 2764939"/>
              <a:gd name="connsiteY39" fmla="*/ 357491 h 1573553"/>
              <a:gd name="connsiteX40" fmla="*/ 1090060 w 2764939"/>
              <a:gd name="connsiteY40" fmla="*/ 436075 h 1573553"/>
              <a:gd name="connsiteX41" fmla="*/ 1113873 w 2764939"/>
              <a:gd name="connsiteY41" fmla="*/ 500368 h 1573553"/>
              <a:gd name="connsiteX42" fmla="*/ 1135304 w 2764939"/>
              <a:gd name="connsiteY42" fmla="*/ 512275 h 1573553"/>
              <a:gd name="connsiteX43" fmla="*/ 1132923 w 2764939"/>
              <a:gd name="connsiteY43" fmla="*/ 421787 h 1573553"/>
              <a:gd name="connsiteX44" fmla="*/ 1185312 w 2764939"/>
              <a:gd name="connsiteY44" fmla="*/ 340823 h 1573553"/>
              <a:gd name="connsiteX45" fmla="*/ 1499302 w 2764939"/>
              <a:gd name="connsiteY45" fmla="*/ 250164 h 1573553"/>
              <a:gd name="connsiteX46" fmla="*/ 1640131 w 2764939"/>
              <a:gd name="connsiteY46" fmla="*/ 188423 h 1573553"/>
              <a:gd name="connsiteX47" fmla="*/ 1794912 w 2764939"/>
              <a:gd name="connsiteY47" fmla="*/ 183660 h 1573553"/>
              <a:gd name="connsiteX48" fmla="*/ 1866350 w 2764939"/>
              <a:gd name="connsiteY48" fmla="*/ 309866 h 1573553"/>
              <a:gd name="connsiteX49" fmla="*/ 2028275 w 2764939"/>
              <a:gd name="connsiteY49" fmla="*/ 271766 h 1573553"/>
              <a:gd name="connsiteX50" fmla="*/ 1933025 w 2764939"/>
              <a:gd name="connsiteY50" fmla="*/ 359873 h 1573553"/>
              <a:gd name="connsiteX51" fmla="*/ 2047325 w 2764939"/>
              <a:gd name="connsiteY51" fmla="*/ 331298 h 1573553"/>
              <a:gd name="connsiteX52" fmla="*/ 2142574 w 2764939"/>
              <a:gd name="connsiteY52" fmla="*/ 271766 h 1573553"/>
              <a:gd name="connsiteX53" fmla="*/ 2066375 w 2764939"/>
              <a:gd name="connsiteY53" fmla="*/ 264623 h 1573553"/>
              <a:gd name="connsiteX54" fmla="*/ 2066375 w 2764939"/>
              <a:gd name="connsiteY54" fmla="*/ 202710 h 1573553"/>
              <a:gd name="connsiteX55" fmla="*/ 2116380 w 2764939"/>
              <a:gd name="connsiteY55" fmla="*/ 202710 h 1573553"/>
              <a:gd name="connsiteX56" fmla="*/ 2223536 w 2764939"/>
              <a:gd name="connsiteY56" fmla="*/ 97935 h 1573553"/>
              <a:gd name="connsiteX57" fmla="*/ 2273542 w 2764939"/>
              <a:gd name="connsiteY57" fmla="*/ 305 h 1573553"/>
              <a:gd name="connsiteX58" fmla="*/ 2237824 w 2764939"/>
              <a:gd name="connsiteY58" fmla="*/ 114604 h 1573553"/>
              <a:gd name="connsiteX59" fmla="*/ 2164006 w 2764939"/>
              <a:gd name="connsiteY59" fmla="*/ 193186 h 1573553"/>
              <a:gd name="connsiteX60" fmla="*/ 2333075 w 2764939"/>
              <a:gd name="connsiteY60" fmla="*/ 257480 h 1573553"/>
              <a:gd name="connsiteX61" fmla="*/ 2735505 w 2764939"/>
              <a:gd name="connsiteY61" fmla="*/ 205092 h 1573553"/>
              <a:gd name="connsiteX62" fmla="*/ 2698276 w 2764939"/>
              <a:gd name="connsiteY62" fmla="*/ 559163 h 1573553"/>
              <a:gd name="connsiteX63" fmla="*/ 2630731 w 2764939"/>
              <a:gd name="connsiteY63" fmla="*/ 967092 h 1573553"/>
              <a:gd name="connsiteX64" fmla="*/ 2461662 w 2764939"/>
              <a:gd name="connsiteY64" fmla="*/ 869462 h 1573553"/>
              <a:gd name="connsiteX65" fmla="*/ 2297356 w 2764939"/>
              <a:gd name="connsiteY65" fmla="*/ 926612 h 1573553"/>
              <a:gd name="connsiteX66" fmla="*/ 2275925 w 2764939"/>
              <a:gd name="connsiteY66" fmla="*/ 1062342 h 1573553"/>
              <a:gd name="connsiteX67" fmla="*/ 2042562 w 2764939"/>
              <a:gd name="connsiteY67" fmla="*/ 1148067 h 1573553"/>
              <a:gd name="connsiteX68" fmla="*/ 2021131 w 2764939"/>
              <a:gd name="connsiteY68" fmla="*/ 1238556 h 1573553"/>
              <a:gd name="connsiteX69" fmla="*/ 1954456 w 2764939"/>
              <a:gd name="connsiteY69" fmla="*/ 1309993 h 1573553"/>
              <a:gd name="connsiteX70" fmla="*/ 2013987 w 2764939"/>
              <a:gd name="connsiteY70" fmla="*/ 1350474 h 1573553"/>
              <a:gd name="connsiteX71" fmla="*/ 1921118 w 2764939"/>
              <a:gd name="connsiteY71" fmla="*/ 1450487 h 1573553"/>
              <a:gd name="connsiteX72" fmla="*/ 1899687 w 2764939"/>
              <a:gd name="connsiteY72" fmla="*/ 1533831 h 1573553"/>
              <a:gd name="connsiteX73" fmla="*/ 1808865 w 2764939"/>
              <a:gd name="connsiteY73" fmla="*/ 1573012 h 1573553"/>
              <a:gd name="connsiteX74" fmla="*/ 1728235 w 2764939"/>
              <a:gd name="connsiteY74" fmla="*/ 1557643 h 1573553"/>
              <a:gd name="connsiteX75" fmla="*/ 1702041 w 2764939"/>
              <a:gd name="connsiteY75" fmla="*/ 1571931 h 1573553"/>
              <a:gd name="connsiteX76" fmla="*/ 1647275 w 2764939"/>
              <a:gd name="connsiteY76" fmla="*/ 1543356 h 1573553"/>
              <a:gd name="connsiteX77" fmla="*/ 1606791 w 2764939"/>
              <a:gd name="connsiteY77" fmla="*/ 1507637 h 1573553"/>
              <a:gd name="connsiteX78" fmla="*/ 1563931 w 2764939"/>
              <a:gd name="connsiteY78" fmla="*/ 1479061 h 1573553"/>
              <a:gd name="connsiteX79" fmla="*/ 1592504 w 2764939"/>
              <a:gd name="connsiteY79" fmla="*/ 1455250 h 1573553"/>
              <a:gd name="connsiteX80" fmla="*/ 1580598 w 2764939"/>
              <a:gd name="connsiteY80" fmla="*/ 1438581 h 1573553"/>
              <a:gd name="connsiteX81" fmla="*/ 1518685 w 2764939"/>
              <a:gd name="connsiteY81" fmla="*/ 1426675 h 1573553"/>
              <a:gd name="connsiteX82" fmla="*/ 1499635 w 2764939"/>
              <a:gd name="connsiteY82" fmla="*/ 1402862 h 1573553"/>
              <a:gd name="connsiteX83" fmla="*/ 1461537 w 2764939"/>
              <a:gd name="connsiteY83" fmla="*/ 1379050 h 1573553"/>
              <a:gd name="connsiteX84" fmla="*/ 1456773 w 2764939"/>
              <a:gd name="connsiteY84" fmla="*/ 1390956 h 1573553"/>
              <a:gd name="connsiteX85" fmla="*/ 1471062 w 2764939"/>
              <a:gd name="connsiteY85" fmla="*/ 1429056 h 1573553"/>
              <a:gd name="connsiteX86" fmla="*/ 1440104 w 2764939"/>
              <a:gd name="connsiteY86" fmla="*/ 1443343 h 1573553"/>
              <a:gd name="connsiteX87" fmla="*/ 1413912 w 2764939"/>
              <a:gd name="connsiteY87" fmla="*/ 1457630 h 1573553"/>
              <a:gd name="connsiteX88" fmla="*/ 1397241 w 2764939"/>
              <a:gd name="connsiteY88" fmla="*/ 1450487 h 1573553"/>
              <a:gd name="connsiteX89" fmla="*/ 1351998 w 2764939"/>
              <a:gd name="connsiteY89" fmla="*/ 1388575 h 1573553"/>
              <a:gd name="connsiteX90" fmla="*/ 1306756 w 2764939"/>
              <a:gd name="connsiteY90" fmla="*/ 1355237 h 1573553"/>
              <a:gd name="connsiteX91" fmla="*/ 1328187 w 2764939"/>
              <a:gd name="connsiteY91" fmla="*/ 1338568 h 1573553"/>
              <a:gd name="connsiteX92" fmla="*/ 1349618 w 2764939"/>
              <a:gd name="connsiteY92" fmla="*/ 1298087 h 1573553"/>
              <a:gd name="connsiteX93" fmla="*/ 1335329 w 2764939"/>
              <a:gd name="connsiteY93" fmla="*/ 1286181 h 1573553"/>
              <a:gd name="connsiteX94" fmla="*/ 1297231 w 2764939"/>
              <a:gd name="connsiteY94" fmla="*/ 1288562 h 1573553"/>
              <a:gd name="connsiteX95" fmla="*/ 1221031 w 2764939"/>
              <a:gd name="connsiteY95" fmla="*/ 1245700 h 1573553"/>
              <a:gd name="connsiteX96" fmla="*/ 1178166 w 2764939"/>
              <a:gd name="connsiteY96" fmla="*/ 1226650 h 1573553"/>
              <a:gd name="connsiteX97" fmla="*/ 1168643 w 2764939"/>
              <a:gd name="connsiteY97" fmla="*/ 1226650 h 1573553"/>
              <a:gd name="connsiteX98" fmla="*/ 1156737 w 2764939"/>
              <a:gd name="connsiteY98" fmla="*/ 1162356 h 1573553"/>
              <a:gd name="connsiteX99" fmla="*/ 1168643 w 2764939"/>
              <a:gd name="connsiteY99" fmla="*/ 1098062 h 1573553"/>
              <a:gd name="connsiteX100" fmla="*/ 1137687 w 2764939"/>
              <a:gd name="connsiteY100" fmla="*/ 1064725 h 1573553"/>
              <a:gd name="connsiteX101" fmla="*/ 1085300 w 2764939"/>
              <a:gd name="connsiteY101" fmla="*/ 1040912 h 1573553"/>
              <a:gd name="connsiteX102" fmla="*/ 1111493 w 2764939"/>
              <a:gd name="connsiteY102" fmla="*/ 1017100 h 1573553"/>
              <a:gd name="connsiteX103" fmla="*/ 1156737 w 2764939"/>
              <a:gd name="connsiteY103" fmla="*/ 1021862 h 1573553"/>
              <a:gd name="connsiteX104" fmla="*/ 1151975 w 2764939"/>
              <a:gd name="connsiteY104" fmla="*/ 974237 h 1573553"/>
              <a:gd name="connsiteX105" fmla="*/ 1123400 w 2764939"/>
              <a:gd name="connsiteY105" fmla="*/ 969475 h 1573553"/>
              <a:gd name="connsiteX106" fmla="*/ 1128162 w 2764939"/>
              <a:gd name="connsiteY106" fmla="*/ 921850 h 1573553"/>
              <a:gd name="connsiteX107" fmla="*/ 1097206 w 2764939"/>
              <a:gd name="connsiteY107" fmla="*/ 907562 h 1573553"/>
              <a:gd name="connsiteX108" fmla="*/ 1099587 w 2764939"/>
              <a:gd name="connsiteY108" fmla="*/ 871843 h 1573553"/>
              <a:gd name="connsiteX109" fmla="*/ 1051962 w 2764939"/>
              <a:gd name="connsiteY109" fmla="*/ 857556 h 1573553"/>
              <a:gd name="connsiteX110" fmla="*/ 1032912 w 2764939"/>
              <a:gd name="connsiteY110" fmla="*/ 878987 h 1573553"/>
              <a:gd name="connsiteX111" fmla="*/ 1004335 w 2764939"/>
              <a:gd name="connsiteY111" fmla="*/ 881368 h 1573553"/>
              <a:gd name="connsiteX112" fmla="*/ 954331 w 2764939"/>
              <a:gd name="connsiteY112" fmla="*/ 886131 h 1573553"/>
              <a:gd name="connsiteX113" fmla="*/ 923375 w 2764939"/>
              <a:gd name="connsiteY113" fmla="*/ 907562 h 1573553"/>
              <a:gd name="connsiteX114" fmla="*/ 923375 w 2764939"/>
              <a:gd name="connsiteY114" fmla="*/ 876606 h 1573553"/>
              <a:gd name="connsiteX115" fmla="*/ 882893 w 2764939"/>
              <a:gd name="connsiteY115" fmla="*/ 871843 h 1573553"/>
              <a:gd name="connsiteX116" fmla="*/ 890035 w 2764939"/>
              <a:gd name="connsiteY116" fmla="*/ 893275 h 1573553"/>
              <a:gd name="connsiteX117" fmla="*/ 885275 w 2764939"/>
              <a:gd name="connsiteY117" fmla="*/ 912325 h 1573553"/>
              <a:gd name="connsiteX118" fmla="*/ 799550 w 2764939"/>
              <a:gd name="connsiteY118" fmla="*/ 859936 h 1573553"/>
              <a:gd name="connsiteX119" fmla="*/ 778118 w 2764939"/>
              <a:gd name="connsiteY119" fmla="*/ 826600 h 1573553"/>
              <a:gd name="connsiteX120" fmla="*/ 790025 w 2764939"/>
              <a:gd name="connsiteY120" fmla="*/ 786117 h 1573553"/>
              <a:gd name="connsiteX121" fmla="*/ 759068 w 2764939"/>
              <a:gd name="connsiteY121" fmla="*/ 781356 h 1573553"/>
              <a:gd name="connsiteX122" fmla="*/ 711443 w 2764939"/>
              <a:gd name="connsiteY122" fmla="*/ 795643 h 1573553"/>
              <a:gd name="connsiteX123" fmla="*/ 701918 w 2764939"/>
              <a:gd name="connsiteY123" fmla="*/ 809931 h 1573553"/>
              <a:gd name="connsiteX124" fmla="*/ 678106 w 2764939"/>
              <a:gd name="connsiteY124" fmla="*/ 826600 h 1573553"/>
              <a:gd name="connsiteX125" fmla="*/ 670962 w 2764939"/>
              <a:gd name="connsiteY125" fmla="*/ 843268 h 1573553"/>
              <a:gd name="connsiteX126" fmla="*/ 630481 w 2764939"/>
              <a:gd name="connsiteY126" fmla="*/ 876606 h 1573553"/>
              <a:gd name="connsiteX127" fmla="*/ 632860 w 2764939"/>
              <a:gd name="connsiteY127" fmla="*/ 898037 h 1573553"/>
              <a:gd name="connsiteX128" fmla="*/ 647150 w 2764939"/>
              <a:gd name="connsiteY128" fmla="*/ 917087 h 1573553"/>
              <a:gd name="connsiteX129" fmla="*/ 570950 w 2764939"/>
              <a:gd name="connsiteY129" fmla="*/ 902800 h 1573553"/>
              <a:gd name="connsiteX130" fmla="*/ 537612 w 2764939"/>
              <a:gd name="connsiteY130" fmla="*/ 907562 h 1573553"/>
              <a:gd name="connsiteX131" fmla="*/ 585235 w 2764939"/>
              <a:gd name="connsiteY131" fmla="*/ 938518 h 1573553"/>
              <a:gd name="connsiteX132" fmla="*/ 609050 w 2764939"/>
              <a:gd name="connsiteY132" fmla="*/ 950425 h 1573553"/>
              <a:gd name="connsiteX133" fmla="*/ 635243 w 2764939"/>
              <a:gd name="connsiteY133" fmla="*/ 1002812 h 1573553"/>
              <a:gd name="connsiteX134" fmla="*/ 568566 w 2764939"/>
              <a:gd name="connsiteY134" fmla="*/ 1019481 h 1573553"/>
              <a:gd name="connsiteX135" fmla="*/ 547137 w 2764939"/>
              <a:gd name="connsiteY135" fmla="*/ 1031387 h 1573553"/>
              <a:gd name="connsiteX136" fmla="*/ 523323 w 2764939"/>
              <a:gd name="connsiteY136" fmla="*/ 1002812 h 1573553"/>
              <a:gd name="connsiteX137" fmla="*/ 499510 w 2764939"/>
              <a:gd name="connsiteY137" fmla="*/ 971856 h 1573553"/>
              <a:gd name="connsiteX138" fmla="*/ 501891 w 2764939"/>
              <a:gd name="connsiteY138" fmla="*/ 933756 h 1573553"/>
              <a:gd name="connsiteX139" fmla="*/ 499510 w 2764939"/>
              <a:gd name="connsiteY139" fmla="*/ 914706 h 1573553"/>
              <a:gd name="connsiteX140" fmla="*/ 518560 w 2764939"/>
              <a:gd name="connsiteY140" fmla="*/ 881368 h 1573553"/>
              <a:gd name="connsiteX141" fmla="*/ 478080 w 2764939"/>
              <a:gd name="connsiteY141" fmla="*/ 890893 h 1573553"/>
              <a:gd name="connsiteX142" fmla="*/ 449504 w 2764939"/>
              <a:gd name="connsiteY142" fmla="*/ 952806 h 1573553"/>
              <a:gd name="connsiteX143" fmla="*/ 442360 w 2764939"/>
              <a:gd name="connsiteY143" fmla="*/ 976618 h 1573553"/>
              <a:gd name="connsiteX144" fmla="*/ 411404 w 2764939"/>
              <a:gd name="connsiteY144" fmla="*/ 993287 h 1573553"/>
              <a:gd name="connsiteX145" fmla="*/ 363779 w 2764939"/>
              <a:gd name="connsiteY145" fmla="*/ 990906 h 1573553"/>
              <a:gd name="connsiteX146" fmla="*/ 356635 w 2764939"/>
              <a:gd name="connsiteY146" fmla="*/ 1007575 h 1573553"/>
              <a:gd name="connsiteX147" fmla="*/ 356635 w 2764939"/>
              <a:gd name="connsiteY147" fmla="*/ 1055200 h 1573553"/>
              <a:gd name="connsiteX148" fmla="*/ 297104 w 2764939"/>
              <a:gd name="connsiteY148" fmla="*/ 1059962 h 1573553"/>
              <a:gd name="connsiteX149" fmla="*/ 235191 w 2764939"/>
              <a:gd name="connsiteY149" fmla="*/ 1093300 h 1573553"/>
              <a:gd name="connsiteX150" fmla="*/ 237573 w 2764939"/>
              <a:gd name="connsiteY150" fmla="*/ 1121875 h 1573553"/>
              <a:gd name="connsiteX151" fmla="*/ 185186 w 2764939"/>
              <a:gd name="connsiteY151" fmla="*/ 1109968 h 1573553"/>
              <a:gd name="connsiteX152" fmla="*/ 151848 w 2764939"/>
              <a:gd name="connsiteY152" fmla="*/ 1117112 h 1573553"/>
              <a:gd name="connsiteX153" fmla="*/ 106604 w 2764939"/>
              <a:gd name="connsiteY153" fmla="*/ 1098062 h 1573553"/>
              <a:gd name="connsiteX154" fmla="*/ 89936 w 2764939"/>
              <a:gd name="connsiteY154" fmla="*/ 1098062 h 1573553"/>
              <a:gd name="connsiteX155" fmla="*/ 6592 w 2764939"/>
              <a:gd name="connsiteY155" fmla="*/ 1121875 h 1573553"/>
              <a:gd name="connsiteX156" fmla="*/ 8974 w 2764939"/>
              <a:gd name="connsiteY156" fmla="*/ 1074250 h 1573553"/>
              <a:gd name="connsiteX157" fmla="*/ 9816 w 2764939"/>
              <a:gd name="connsiteY15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501893 w 2764939"/>
              <a:gd name="connsiteY31" fmla="*/ 250336 h 1573553"/>
              <a:gd name="connsiteX32" fmla="*/ 516179 w 2764939"/>
              <a:gd name="connsiteY32" fmla="*/ 359875 h 1573553"/>
              <a:gd name="connsiteX33" fmla="*/ 463791 w 2764939"/>
              <a:gd name="connsiteY33" fmla="*/ 424168 h 1573553"/>
              <a:gd name="connsiteX34" fmla="*/ 566185 w 2764939"/>
              <a:gd name="connsiteY34" fmla="*/ 517037 h 1573553"/>
              <a:gd name="connsiteX35" fmla="*/ 623337 w 2764939"/>
              <a:gd name="connsiteY35" fmla="*/ 495605 h 1573553"/>
              <a:gd name="connsiteX36" fmla="*/ 701916 w 2764939"/>
              <a:gd name="connsiteY36" fmla="*/ 483700 h 1573553"/>
              <a:gd name="connsiteX37" fmla="*/ 887656 w 2764939"/>
              <a:gd name="connsiteY37" fmla="*/ 562280 h 1573553"/>
              <a:gd name="connsiteX38" fmla="*/ 963857 w 2764939"/>
              <a:gd name="connsiteY38" fmla="*/ 426549 h 1573553"/>
              <a:gd name="connsiteX39" fmla="*/ 863843 w 2764939"/>
              <a:gd name="connsiteY39" fmla="*/ 417024 h 1573553"/>
              <a:gd name="connsiteX40" fmla="*/ 851937 w 2764939"/>
              <a:gd name="connsiteY40" fmla="*/ 357491 h 1573553"/>
              <a:gd name="connsiteX41" fmla="*/ 1090060 w 2764939"/>
              <a:gd name="connsiteY41" fmla="*/ 436075 h 1573553"/>
              <a:gd name="connsiteX42" fmla="*/ 1113873 w 2764939"/>
              <a:gd name="connsiteY42" fmla="*/ 500368 h 1573553"/>
              <a:gd name="connsiteX43" fmla="*/ 1135304 w 2764939"/>
              <a:gd name="connsiteY43" fmla="*/ 512275 h 1573553"/>
              <a:gd name="connsiteX44" fmla="*/ 1132923 w 2764939"/>
              <a:gd name="connsiteY44" fmla="*/ 421787 h 1573553"/>
              <a:gd name="connsiteX45" fmla="*/ 1185312 w 2764939"/>
              <a:gd name="connsiteY45" fmla="*/ 340823 h 1573553"/>
              <a:gd name="connsiteX46" fmla="*/ 1499302 w 2764939"/>
              <a:gd name="connsiteY46" fmla="*/ 250164 h 1573553"/>
              <a:gd name="connsiteX47" fmla="*/ 1640131 w 2764939"/>
              <a:gd name="connsiteY47" fmla="*/ 188423 h 1573553"/>
              <a:gd name="connsiteX48" fmla="*/ 1794912 w 2764939"/>
              <a:gd name="connsiteY48" fmla="*/ 183660 h 1573553"/>
              <a:gd name="connsiteX49" fmla="*/ 1866350 w 2764939"/>
              <a:gd name="connsiteY49" fmla="*/ 309866 h 1573553"/>
              <a:gd name="connsiteX50" fmla="*/ 2028275 w 2764939"/>
              <a:gd name="connsiteY50" fmla="*/ 271766 h 1573553"/>
              <a:gd name="connsiteX51" fmla="*/ 1933025 w 2764939"/>
              <a:gd name="connsiteY51" fmla="*/ 359873 h 1573553"/>
              <a:gd name="connsiteX52" fmla="*/ 2047325 w 2764939"/>
              <a:gd name="connsiteY52" fmla="*/ 331298 h 1573553"/>
              <a:gd name="connsiteX53" fmla="*/ 2142574 w 2764939"/>
              <a:gd name="connsiteY53" fmla="*/ 271766 h 1573553"/>
              <a:gd name="connsiteX54" fmla="*/ 2066375 w 2764939"/>
              <a:gd name="connsiteY54" fmla="*/ 264623 h 1573553"/>
              <a:gd name="connsiteX55" fmla="*/ 2066375 w 2764939"/>
              <a:gd name="connsiteY55" fmla="*/ 202710 h 1573553"/>
              <a:gd name="connsiteX56" fmla="*/ 2116380 w 2764939"/>
              <a:gd name="connsiteY56" fmla="*/ 202710 h 1573553"/>
              <a:gd name="connsiteX57" fmla="*/ 2223536 w 2764939"/>
              <a:gd name="connsiteY57" fmla="*/ 97935 h 1573553"/>
              <a:gd name="connsiteX58" fmla="*/ 2273542 w 2764939"/>
              <a:gd name="connsiteY58" fmla="*/ 305 h 1573553"/>
              <a:gd name="connsiteX59" fmla="*/ 2237824 w 2764939"/>
              <a:gd name="connsiteY59" fmla="*/ 114604 h 1573553"/>
              <a:gd name="connsiteX60" fmla="*/ 2164006 w 2764939"/>
              <a:gd name="connsiteY60" fmla="*/ 193186 h 1573553"/>
              <a:gd name="connsiteX61" fmla="*/ 2333075 w 2764939"/>
              <a:gd name="connsiteY61" fmla="*/ 257480 h 1573553"/>
              <a:gd name="connsiteX62" fmla="*/ 2735505 w 2764939"/>
              <a:gd name="connsiteY62" fmla="*/ 205092 h 1573553"/>
              <a:gd name="connsiteX63" fmla="*/ 2698276 w 2764939"/>
              <a:gd name="connsiteY63" fmla="*/ 559163 h 1573553"/>
              <a:gd name="connsiteX64" fmla="*/ 2630731 w 2764939"/>
              <a:gd name="connsiteY64" fmla="*/ 967092 h 1573553"/>
              <a:gd name="connsiteX65" fmla="*/ 2461662 w 2764939"/>
              <a:gd name="connsiteY65" fmla="*/ 869462 h 1573553"/>
              <a:gd name="connsiteX66" fmla="*/ 2297356 w 2764939"/>
              <a:gd name="connsiteY66" fmla="*/ 926612 h 1573553"/>
              <a:gd name="connsiteX67" fmla="*/ 2275925 w 2764939"/>
              <a:gd name="connsiteY67" fmla="*/ 1062342 h 1573553"/>
              <a:gd name="connsiteX68" fmla="*/ 2042562 w 2764939"/>
              <a:gd name="connsiteY68" fmla="*/ 1148067 h 1573553"/>
              <a:gd name="connsiteX69" fmla="*/ 2021131 w 2764939"/>
              <a:gd name="connsiteY69" fmla="*/ 1238556 h 1573553"/>
              <a:gd name="connsiteX70" fmla="*/ 1954456 w 2764939"/>
              <a:gd name="connsiteY70" fmla="*/ 1309993 h 1573553"/>
              <a:gd name="connsiteX71" fmla="*/ 2013987 w 2764939"/>
              <a:gd name="connsiteY71" fmla="*/ 1350474 h 1573553"/>
              <a:gd name="connsiteX72" fmla="*/ 1921118 w 2764939"/>
              <a:gd name="connsiteY72" fmla="*/ 1450487 h 1573553"/>
              <a:gd name="connsiteX73" fmla="*/ 1899687 w 2764939"/>
              <a:gd name="connsiteY73" fmla="*/ 1533831 h 1573553"/>
              <a:gd name="connsiteX74" fmla="*/ 1808865 w 2764939"/>
              <a:gd name="connsiteY74" fmla="*/ 1573012 h 1573553"/>
              <a:gd name="connsiteX75" fmla="*/ 1728235 w 2764939"/>
              <a:gd name="connsiteY75" fmla="*/ 1557643 h 1573553"/>
              <a:gd name="connsiteX76" fmla="*/ 1702041 w 2764939"/>
              <a:gd name="connsiteY76" fmla="*/ 1571931 h 1573553"/>
              <a:gd name="connsiteX77" fmla="*/ 1647275 w 2764939"/>
              <a:gd name="connsiteY77" fmla="*/ 1543356 h 1573553"/>
              <a:gd name="connsiteX78" fmla="*/ 1606791 w 2764939"/>
              <a:gd name="connsiteY78" fmla="*/ 1507637 h 1573553"/>
              <a:gd name="connsiteX79" fmla="*/ 1563931 w 2764939"/>
              <a:gd name="connsiteY79" fmla="*/ 1479061 h 1573553"/>
              <a:gd name="connsiteX80" fmla="*/ 1592504 w 2764939"/>
              <a:gd name="connsiteY80" fmla="*/ 1455250 h 1573553"/>
              <a:gd name="connsiteX81" fmla="*/ 1580598 w 2764939"/>
              <a:gd name="connsiteY81" fmla="*/ 1438581 h 1573553"/>
              <a:gd name="connsiteX82" fmla="*/ 1518685 w 2764939"/>
              <a:gd name="connsiteY82" fmla="*/ 1426675 h 1573553"/>
              <a:gd name="connsiteX83" fmla="*/ 1499635 w 2764939"/>
              <a:gd name="connsiteY83" fmla="*/ 1402862 h 1573553"/>
              <a:gd name="connsiteX84" fmla="*/ 1461537 w 2764939"/>
              <a:gd name="connsiteY84" fmla="*/ 1379050 h 1573553"/>
              <a:gd name="connsiteX85" fmla="*/ 1456773 w 2764939"/>
              <a:gd name="connsiteY85" fmla="*/ 1390956 h 1573553"/>
              <a:gd name="connsiteX86" fmla="*/ 1471062 w 2764939"/>
              <a:gd name="connsiteY86" fmla="*/ 1429056 h 1573553"/>
              <a:gd name="connsiteX87" fmla="*/ 1440104 w 2764939"/>
              <a:gd name="connsiteY87" fmla="*/ 1443343 h 1573553"/>
              <a:gd name="connsiteX88" fmla="*/ 1413912 w 2764939"/>
              <a:gd name="connsiteY88" fmla="*/ 1457630 h 1573553"/>
              <a:gd name="connsiteX89" fmla="*/ 1397241 w 2764939"/>
              <a:gd name="connsiteY89" fmla="*/ 1450487 h 1573553"/>
              <a:gd name="connsiteX90" fmla="*/ 1351998 w 2764939"/>
              <a:gd name="connsiteY90" fmla="*/ 1388575 h 1573553"/>
              <a:gd name="connsiteX91" fmla="*/ 1306756 w 2764939"/>
              <a:gd name="connsiteY91" fmla="*/ 1355237 h 1573553"/>
              <a:gd name="connsiteX92" fmla="*/ 1328187 w 2764939"/>
              <a:gd name="connsiteY92" fmla="*/ 1338568 h 1573553"/>
              <a:gd name="connsiteX93" fmla="*/ 1349618 w 2764939"/>
              <a:gd name="connsiteY93" fmla="*/ 1298087 h 1573553"/>
              <a:gd name="connsiteX94" fmla="*/ 1335329 w 2764939"/>
              <a:gd name="connsiteY94" fmla="*/ 1286181 h 1573553"/>
              <a:gd name="connsiteX95" fmla="*/ 1297231 w 2764939"/>
              <a:gd name="connsiteY95" fmla="*/ 1288562 h 1573553"/>
              <a:gd name="connsiteX96" fmla="*/ 1221031 w 2764939"/>
              <a:gd name="connsiteY96" fmla="*/ 1245700 h 1573553"/>
              <a:gd name="connsiteX97" fmla="*/ 1178166 w 2764939"/>
              <a:gd name="connsiteY97" fmla="*/ 1226650 h 1573553"/>
              <a:gd name="connsiteX98" fmla="*/ 1168643 w 2764939"/>
              <a:gd name="connsiteY98" fmla="*/ 1226650 h 1573553"/>
              <a:gd name="connsiteX99" fmla="*/ 1156737 w 2764939"/>
              <a:gd name="connsiteY99" fmla="*/ 1162356 h 1573553"/>
              <a:gd name="connsiteX100" fmla="*/ 1168643 w 2764939"/>
              <a:gd name="connsiteY100" fmla="*/ 1098062 h 1573553"/>
              <a:gd name="connsiteX101" fmla="*/ 1137687 w 2764939"/>
              <a:gd name="connsiteY101" fmla="*/ 1064725 h 1573553"/>
              <a:gd name="connsiteX102" fmla="*/ 1085300 w 2764939"/>
              <a:gd name="connsiteY102" fmla="*/ 1040912 h 1573553"/>
              <a:gd name="connsiteX103" fmla="*/ 1111493 w 2764939"/>
              <a:gd name="connsiteY103" fmla="*/ 1017100 h 1573553"/>
              <a:gd name="connsiteX104" fmla="*/ 1156737 w 2764939"/>
              <a:gd name="connsiteY104" fmla="*/ 1021862 h 1573553"/>
              <a:gd name="connsiteX105" fmla="*/ 1151975 w 2764939"/>
              <a:gd name="connsiteY105" fmla="*/ 974237 h 1573553"/>
              <a:gd name="connsiteX106" fmla="*/ 1123400 w 2764939"/>
              <a:gd name="connsiteY106" fmla="*/ 969475 h 1573553"/>
              <a:gd name="connsiteX107" fmla="*/ 1128162 w 2764939"/>
              <a:gd name="connsiteY107" fmla="*/ 921850 h 1573553"/>
              <a:gd name="connsiteX108" fmla="*/ 1097206 w 2764939"/>
              <a:gd name="connsiteY108" fmla="*/ 907562 h 1573553"/>
              <a:gd name="connsiteX109" fmla="*/ 1099587 w 2764939"/>
              <a:gd name="connsiteY109" fmla="*/ 871843 h 1573553"/>
              <a:gd name="connsiteX110" fmla="*/ 1051962 w 2764939"/>
              <a:gd name="connsiteY110" fmla="*/ 857556 h 1573553"/>
              <a:gd name="connsiteX111" fmla="*/ 1032912 w 2764939"/>
              <a:gd name="connsiteY111" fmla="*/ 878987 h 1573553"/>
              <a:gd name="connsiteX112" fmla="*/ 1004335 w 2764939"/>
              <a:gd name="connsiteY112" fmla="*/ 881368 h 1573553"/>
              <a:gd name="connsiteX113" fmla="*/ 954331 w 2764939"/>
              <a:gd name="connsiteY113" fmla="*/ 886131 h 1573553"/>
              <a:gd name="connsiteX114" fmla="*/ 923375 w 2764939"/>
              <a:gd name="connsiteY114" fmla="*/ 907562 h 1573553"/>
              <a:gd name="connsiteX115" fmla="*/ 923375 w 2764939"/>
              <a:gd name="connsiteY115" fmla="*/ 876606 h 1573553"/>
              <a:gd name="connsiteX116" fmla="*/ 882893 w 2764939"/>
              <a:gd name="connsiteY116" fmla="*/ 871843 h 1573553"/>
              <a:gd name="connsiteX117" fmla="*/ 890035 w 2764939"/>
              <a:gd name="connsiteY117" fmla="*/ 893275 h 1573553"/>
              <a:gd name="connsiteX118" fmla="*/ 885275 w 2764939"/>
              <a:gd name="connsiteY118" fmla="*/ 912325 h 1573553"/>
              <a:gd name="connsiteX119" fmla="*/ 799550 w 2764939"/>
              <a:gd name="connsiteY119" fmla="*/ 859936 h 1573553"/>
              <a:gd name="connsiteX120" fmla="*/ 778118 w 2764939"/>
              <a:gd name="connsiteY120" fmla="*/ 826600 h 1573553"/>
              <a:gd name="connsiteX121" fmla="*/ 790025 w 2764939"/>
              <a:gd name="connsiteY121" fmla="*/ 786117 h 1573553"/>
              <a:gd name="connsiteX122" fmla="*/ 759068 w 2764939"/>
              <a:gd name="connsiteY122" fmla="*/ 781356 h 1573553"/>
              <a:gd name="connsiteX123" fmla="*/ 711443 w 2764939"/>
              <a:gd name="connsiteY123" fmla="*/ 795643 h 1573553"/>
              <a:gd name="connsiteX124" fmla="*/ 701918 w 2764939"/>
              <a:gd name="connsiteY124" fmla="*/ 809931 h 1573553"/>
              <a:gd name="connsiteX125" fmla="*/ 678106 w 2764939"/>
              <a:gd name="connsiteY125" fmla="*/ 826600 h 1573553"/>
              <a:gd name="connsiteX126" fmla="*/ 670962 w 2764939"/>
              <a:gd name="connsiteY126" fmla="*/ 843268 h 1573553"/>
              <a:gd name="connsiteX127" fmla="*/ 630481 w 2764939"/>
              <a:gd name="connsiteY127" fmla="*/ 876606 h 1573553"/>
              <a:gd name="connsiteX128" fmla="*/ 632860 w 2764939"/>
              <a:gd name="connsiteY128" fmla="*/ 898037 h 1573553"/>
              <a:gd name="connsiteX129" fmla="*/ 647150 w 2764939"/>
              <a:gd name="connsiteY129" fmla="*/ 917087 h 1573553"/>
              <a:gd name="connsiteX130" fmla="*/ 570950 w 2764939"/>
              <a:gd name="connsiteY130" fmla="*/ 902800 h 1573553"/>
              <a:gd name="connsiteX131" fmla="*/ 537612 w 2764939"/>
              <a:gd name="connsiteY131" fmla="*/ 907562 h 1573553"/>
              <a:gd name="connsiteX132" fmla="*/ 585235 w 2764939"/>
              <a:gd name="connsiteY132" fmla="*/ 938518 h 1573553"/>
              <a:gd name="connsiteX133" fmla="*/ 609050 w 2764939"/>
              <a:gd name="connsiteY133" fmla="*/ 950425 h 1573553"/>
              <a:gd name="connsiteX134" fmla="*/ 635243 w 2764939"/>
              <a:gd name="connsiteY134" fmla="*/ 1002812 h 1573553"/>
              <a:gd name="connsiteX135" fmla="*/ 568566 w 2764939"/>
              <a:gd name="connsiteY135" fmla="*/ 1019481 h 1573553"/>
              <a:gd name="connsiteX136" fmla="*/ 547137 w 2764939"/>
              <a:gd name="connsiteY136" fmla="*/ 1031387 h 1573553"/>
              <a:gd name="connsiteX137" fmla="*/ 523323 w 2764939"/>
              <a:gd name="connsiteY137" fmla="*/ 1002812 h 1573553"/>
              <a:gd name="connsiteX138" fmla="*/ 499510 w 2764939"/>
              <a:gd name="connsiteY138" fmla="*/ 971856 h 1573553"/>
              <a:gd name="connsiteX139" fmla="*/ 501891 w 2764939"/>
              <a:gd name="connsiteY139" fmla="*/ 933756 h 1573553"/>
              <a:gd name="connsiteX140" fmla="*/ 499510 w 2764939"/>
              <a:gd name="connsiteY140" fmla="*/ 914706 h 1573553"/>
              <a:gd name="connsiteX141" fmla="*/ 518560 w 2764939"/>
              <a:gd name="connsiteY141" fmla="*/ 881368 h 1573553"/>
              <a:gd name="connsiteX142" fmla="*/ 478080 w 2764939"/>
              <a:gd name="connsiteY142" fmla="*/ 890893 h 1573553"/>
              <a:gd name="connsiteX143" fmla="*/ 449504 w 2764939"/>
              <a:gd name="connsiteY143" fmla="*/ 952806 h 1573553"/>
              <a:gd name="connsiteX144" fmla="*/ 442360 w 2764939"/>
              <a:gd name="connsiteY144" fmla="*/ 976618 h 1573553"/>
              <a:gd name="connsiteX145" fmla="*/ 411404 w 2764939"/>
              <a:gd name="connsiteY145" fmla="*/ 993287 h 1573553"/>
              <a:gd name="connsiteX146" fmla="*/ 363779 w 2764939"/>
              <a:gd name="connsiteY146" fmla="*/ 990906 h 1573553"/>
              <a:gd name="connsiteX147" fmla="*/ 356635 w 2764939"/>
              <a:gd name="connsiteY147" fmla="*/ 1007575 h 1573553"/>
              <a:gd name="connsiteX148" fmla="*/ 356635 w 2764939"/>
              <a:gd name="connsiteY148" fmla="*/ 1055200 h 1573553"/>
              <a:gd name="connsiteX149" fmla="*/ 297104 w 2764939"/>
              <a:gd name="connsiteY149" fmla="*/ 1059962 h 1573553"/>
              <a:gd name="connsiteX150" fmla="*/ 235191 w 2764939"/>
              <a:gd name="connsiteY150" fmla="*/ 1093300 h 1573553"/>
              <a:gd name="connsiteX151" fmla="*/ 237573 w 2764939"/>
              <a:gd name="connsiteY151" fmla="*/ 1121875 h 1573553"/>
              <a:gd name="connsiteX152" fmla="*/ 185186 w 2764939"/>
              <a:gd name="connsiteY152" fmla="*/ 1109968 h 1573553"/>
              <a:gd name="connsiteX153" fmla="*/ 151848 w 2764939"/>
              <a:gd name="connsiteY153" fmla="*/ 1117112 h 1573553"/>
              <a:gd name="connsiteX154" fmla="*/ 106604 w 2764939"/>
              <a:gd name="connsiteY154" fmla="*/ 1098062 h 1573553"/>
              <a:gd name="connsiteX155" fmla="*/ 89936 w 2764939"/>
              <a:gd name="connsiteY155" fmla="*/ 1098062 h 1573553"/>
              <a:gd name="connsiteX156" fmla="*/ 6592 w 2764939"/>
              <a:gd name="connsiteY156" fmla="*/ 1121875 h 1573553"/>
              <a:gd name="connsiteX157" fmla="*/ 8974 w 2764939"/>
              <a:gd name="connsiteY157" fmla="*/ 1074250 h 1573553"/>
              <a:gd name="connsiteX158" fmla="*/ 9816 w 2764939"/>
              <a:gd name="connsiteY15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501893 w 2764939"/>
              <a:gd name="connsiteY31" fmla="*/ 250336 h 1573553"/>
              <a:gd name="connsiteX32" fmla="*/ 501891 w 2764939"/>
              <a:gd name="connsiteY32" fmla="*/ 312250 h 1573553"/>
              <a:gd name="connsiteX33" fmla="*/ 516179 w 2764939"/>
              <a:gd name="connsiteY33" fmla="*/ 359875 h 1573553"/>
              <a:gd name="connsiteX34" fmla="*/ 463791 w 2764939"/>
              <a:gd name="connsiteY34" fmla="*/ 424168 h 1573553"/>
              <a:gd name="connsiteX35" fmla="*/ 566185 w 2764939"/>
              <a:gd name="connsiteY35" fmla="*/ 517037 h 1573553"/>
              <a:gd name="connsiteX36" fmla="*/ 623337 w 2764939"/>
              <a:gd name="connsiteY36" fmla="*/ 495605 h 1573553"/>
              <a:gd name="connsiteX37" fmla="*/ 701916 w 2764939"/>
              <a:gd name="connsiteY37" fmla="*/ 483700 h 1573553"/>
              <a:gd name="connsiteX38" fmla="*/ 887656 w 2764939"/>
              <a:gd name="connsiteY38" fmla="*/ 562280 h 1573553"/>
              <a:gd name="connsiteX39" fmla="*/ 963857 w 2764939"/>
              <a:gd name="connsiteY39" fmla="*/ 426549 h 1573553"/>
              <a:gd name="connsiteX40" fmla="*/ 863843 w 2764939"/>
              <a:gd name="connsiteY40" fmla="*/ 417024 h 1573553"/>
              <a:gd name="connsiteX41" fmla="*/ 851937 w 2764939"/>
              <a:gd name="connsiteY41" fmla="*/ 357491 h 1573553"/>
              <a:gd name="connsiteX42" fmla="*/ 1090060 w 2764939"/>
              <a:gd name="connsiteY42" fmla="*/ 436075 h 1573553"/>
              <a:gd name="connsiteX43" fmla="*/ 1113873 w 2764939"/>
              <a:gd name="connsiteY43" fmla="*/ 500368 h 1573553"/>
              <a:gd name="connsiteX44" fmla="*/ 1135304 w 2764939"/>
              <a:gd name="connsiteY44" fmla="*/ 512275 h 1573553"/>
              <a:gd name="connsiteX45" fmla="*/ 1132923 w 2764939"/>
              <a:gd name="connsiteY45" fmla="*/ 421787 h 1573553"/>
              <a:gd name="connsiteX46" fmla="*/ 1185312 w 2764939"/>
              <a:gd name="connsiteY46" fmla="*/ 340823 h 1573553"/>
              <a:gd name="connsiteX47" fmla="*/ 1499302 w 2764939"/>
              <a:gd name="connsiteY47" fmla="*/ 250164 h 1573553"/>
              <a:gd name="connsiteX48" fmla="*/ 1640131 w 2764939"/>
              <a:gd name="connsiteY48" fmla="*/ 188423 h 1573553"/>
              <a:gd name="connsiteX49" fmla="*/ 1794912 w 2764939"/>
              <a:gd name="connsiteY49" fmla="*/ 183660 h 1573553"/>
              <a:gd name="connsiteX50" fmla="*/ 1866350 w 2764939"/>
              <a:gd name="connsiteY50" fmla="*/ 309866 h 1573553"/>
              <a:gd name="connsiteX51" fmla="*/ 2028275 w 2764939"/>
              <a:gd name="connsiteY51" fmla="*/ 271766 h 1573553"/>
              <a:gd name="connsiteX52" fmla="*/ 1933025 w 2764939"/>
              <a:gd name="connsiteY52" fmla="*/ 359873 h 1573553"/>
              <a:gd name="connsiteX53" fmla="*/ 2047325 w 2764939"/>
              <a:gd name="connsiteY53" fmla="*/ 331298 h 1573553"/>
              <a:gd name="connsiteX54" fmla="*/ 2142574 w 2764939"/>
              <a:gd name="connsiteY54" fmla="*/ 271766 h 1573553"/>
              <a:gd name="connsiteX55" fmla="*/ 2066375 w 2764939"/>
              <a:gd name="connsiteY55" fmla="*/ 264623 h 1573553"/>
              <a:gd name="connsiteX56" fmla="*/ 2066375 w 2764939"/>
              <a:gd name="connsiteY56" fmla="*/ 202710 h 1573553"/>
              <a:gd name="connsiteX57" fmla="*/ 2116380 w 2764939"/>
              <a:gd name="connsiteY57" fmla="*/ 202710 h 1573553"/>
              <a:gd name="connsiteX58" fmla="*/ 2223536 w 2764939"/>
              <a:gd name="connsiteY58" fmla="*/ 97935 h 1573553"/>
              <a:gd name="connsiteX59" fmla="*/ 2273542 w 2764939"/>
              <a:gd name="connsiteY59" fmla="*/ 305 h 1573553"/>
              <a:gd name="connsiteX60" fmla="*/ 2237824 w 2764939"/>
              <a:gd name="connsiteY60" fmla="*/ 114604 h 1573553"/>
              <a:gd name="connsiteX61" fmla="*/ 2164006 w 2764939"/>
              <a:gd name="connsiteY61" fmla="*/ 193186 h 1573553"/>
              <a:gd name="connsiteX62" fmla="*/ 2333075 w 2764939"/>
              <a:gd name="connsiteY62" fmla="*/ 257480 h 1573553"/>
              <a:gd name="connsiteX63" fmla="*/ 2735505 w 2764939"/>
              <a:gd name="connsiteY63" fmla="*/ 205092 h 1573553"/>
              <a:gd name="connsiteX64" fmla="*/ 2698276 w 2764939"/>
              <a:gd name="connsiteY64" fmla="*/ 559163 h 1573553"/>
              <a:gd name="connsiteX65" fmla="*/ 2630731 w 2764939"/>
              <a:gd name="connsiteY65" fmla="*/ 967092 h 1573553"/>
              <a:gd name="connsiteX66" fmla="*/ 2461662 w 2764939"/>
              <a:gd name="connsiteY66" fmla="*/ 869462 h 1573553"/>
              <a:gd name="connsiteX67" fmla="*/ 2297356 w 2764939"/>
              <a:gd name="connsiteY67" fmla="*/ 926612 h 1573553"/>
              <a:gd name="connsiteX68" fmla="*/ 2275925 w 2764939"/>
              <a:gd name="connsiteY68" fmla="*/ 1062342 h 1573553"/>
              <a:gd name="connsiteX69" fmla="*/ 2042562 w 2764939"/>
              <a:gd name="connsiteY69" fmla="*/ 1148067 h 1573553"/>
              <a:gd name="connsiteX70" fmla="*/ 2021131 w 2764939"/>
              <a:gd name="connsiteY70" fmla="*/ 1238556 h 1573553"/>
              <a:gd name="connsiteX71" fmla="*/ 1954456 w 2764939"/>
              <a:gd name="connsiteY71" fmla="*/ 1309993 h 1573553"/>
              <a:gd name="connsiteX72" fmla="*/ 2013987 w 2764939"/>
              <a:gd name="connsiteY72" fmla="*/ 1350474 h 1573553"/>
              <a:gd name="connsiteX73" fmla="*/ 1921118 w 2764939"/>
              <a:gd name="connsiteY73" fmla="*/ 1450487 h 1573553"/>
              <a:gd name="connsiteX74" fmla="*/ 1899687 w 2764939"/>
              <a:gd name="connsiteY74" fmla="*/ 1533831 h 1573553"/>
              <a:gd name="connsiteX75" fmla="*/ 1808865 w 2764939"/>
              <a:gd name="connsiteY75" fmla="*/ 1573012 h 1573553"/>
              <a:gd name="connsiteX76" fmla="*/ 1728235 w 2764939"/>
              <a:gd name="connsiteY76" fmla="*/ 1557643 h 1573553"/>
              <a:gd name="connsiteX77" fmla="*/ 1702041 w 2764939"/>
              <a:gd name="connsiteY77" fmla="*/ 1571931 h 1573553"/>
              <a:gd name="connsiteX78" fmla="*/ 1647275 w 2764939"/>
              <a:gd name="connsiteY78" fmla="*/ 1543356 h 1573553"/>
              <a:gd name="connsiteX79" fmla="*/ 1606791 w 2764939"/>
              <a:gd name="connsiteY79" fmla="*/ 1507637 h 1573553"/>
              <a:gd name="connsiteX80" fmla="*/ 1563931 w 2764939"/>
              <a:gd name="connsiteY80" fmla="*/ 1479061 h 1573553"/>
              <a:gd name="connsiteX81" fmla="*/ 1592504 w 2764939"/>
              <a:gd name="connsiteY81" fmla="*/ 1455250 h 1573553"/>
              <a:gd name="connsiteX82" fmla="*/ 1580598 w 2764939"/>
              <a:gd name="connsiteY82" fmla="*/ 1438581 h 1573553"/>
              <a:gd name="connsiteX83" fmla="*/ 1518685 w 2764939"/>
              <a:gd name="connsiteY83" fmla="*/ 1426675 h 1573553"/>
              <a:gd name="connsiteX84" fmla="*/ 1499635 w 2764939"/>
              <a:gd name="connsiteY84" fmla="*/ 1402862 h 1573553"/>
              <a:gd name="connsiteX85" fmla="*/ 1461537 w 2764939"/>
              <a:gd name="connsiteY85" fmla="*/ 1379050 h 1573553"/>
              <a:gd name="connsiteX86" fmla="*/ 1456773 w 2764939"/>
              <a:gd name="connsiteY86" fmla="*/ 1390956 h 1573553"/>
              <a:gd name="connsiteX87" fmla="*/ 1471062 w 2764939"/>
              <a:gd name="connsiteY87" fmla="*/ 1429056 h 1573553"/>
              <a:gd name="connsiteX88" fmla="*/ 1440104 w 2764939"/>
              <a:gd name="connsiteY88" fmla="*/ 1443343 h 1573553"/>
              <a:gd name="connsiteX89" fmla="*/ 1413912 w 2764939"/>
              <a:gd name="connsiteY89" fmla="*/ 1457630 h 1573553"/>
              <a:gd name="connsiteX90" fmla="*/ 1397241 w 2764939"/>
              <a:gd name="connsiteY90" fmla="*/ 1450487 h 1573553"/>
              <a:gd name="connsiteX91" fmla="*/ 1351998 w 2764939"/>
              <a:gd name="connsiteY91" fmla="*/ 1388575 h 1573553"/>
              <a:gd name="connsiteX92" fmla="*/ 1306756 w 2764939"/>
              <a:gd name="connsiteY92" fmla="*/ 1355237 h 1573553"/>
              <a:gd name="connsiteX93" fmla="*/ 1328187 w 2764939"/>
              <a:gd name="connsiteY93" fmla="*/ 1338568 h 1573553"/>
              <a:gd name="connsiteX94" fmla="*/ 1349618 w 2764939"/>
              <a:gd name="connsiteY94" fmla="*/ 1298087 h 1573553"/>
              <a:gd name="connsiteX95" fmla="*/ 1335329 w 2764939"/>
              <a:gd name="connsiteY95" fmla="*/ 1286181 h 1573553"/>
              <a:gd name="connsiteX96" fmla="*/ 1297231 w 2764939"/>
              <a:gd name="connsiteY96" fmla="*/ 1288562 h 1573553"/>
              <a:gd name="connsiteX97" fmla="*/ 1221031 w 2764939"/>
              <a:gd name="connsiteY97" fmla="*/ 1245700 h 1573553"/>
              <a:gd name="connsiteX98" fmla="*/ 1178166 w 2764939"/>
              <a:gd name="connsiteY98" fmla="*/ 1226650 h 1573553"/>
              <a:gd name="connsiteX99" fmla="*/ 1168643 w 2764939"/>
              <a:gd name="connsiteY99" fmla="*/ 1226650 h 1573553"/>
              <a:gd name="connsiteX100" fmla="*/ 1156737 w 2764939"/>
              <a:gd name="connsiteY100" fmla="*/ 1162356 h 1573553"/>
              <a:gd name="connsiteX101" fmla="*/ 1168643 w 2764939"/>
              <a:gd name="connsiteY101" fmla="*/ 1098062 h 1573553"/>
              <a:gd name="connsiteX102" fmla="*/ 1137687 w 2764939"/>
              <a:gd name="connsiteY102" fmla="*/ 1064725 h 1573553"/>
              <a:gd name="connsiteX103" fmla="*/ 1085300 w 2764939"/>
              <a:gd name="connsiteY103" fmla="*/ 1040912 h 1573553"/>
              <a:gd name="connsiteX104" fmla="*/ 1111493 w 2764939"/>
              <a:gd name="connsiteY104" fmla="*/ 1017100 h 1573553"/>
              <a:gd name="connsiteX105" fmla="*/ 1156737 w 2764939"/>
              <a:gd name="connsiteY105" fmla="*/ 1021862 h 1573553"/>
              <a:gd name="connsiteX106" fmla="*/ 1151975 w 2764939"/>
              <a:gd name="connsiteY106" fmla="*/ 974237 h 1573553"/>
              <a:gd name="connsiteX107" fmla="*/ 1123400 w 2764939"/>
              <a:gd name="connsiteY107" fmla="*/ 969475 h 1573553"/>
              <a:gd name="connsiteX108" fmla="*/ 1128162 w 2764939"/>
              <a:gd name="connsiteY108" fmla="*/ 921850 h 1573553"/>
              <a:gd name="connsiteX109" fmla="*/ 1097206 w 2764939"/>
              <a:gd name="connsiteY109" fmla="*/ 907562 h 1573553"/>
              <a:gd name="connsiteX110" fmla="*/ 1099587 w 2764939"/>
              <a:gd name="connsiteY110" fmla="*/ 871843 h 1573553"/>
              <a:gd name="connsiteX111" fmla="*/ 1051962 w 2764939"/>
              <a:gd name="connsiteY111" fmla="*/ 857556 h 1573553"/>
              <a:gd name="connsiteX112" fmla="*/ 1032912 w 2764939"/>
              <a:gd name="connsiteY112" fmla="*/ 878987 h 1573553"/>
              <a:gd name="connsiteX113" fmla="*/ 1004335 w 2764939"/>
              <a:gd name="connsiteY113" fmla="*/ 881368 h 1573553"/>
              <a:gd name="connsiteX114" fmla="*/ 954331 w 2764939"/>
              <a:gd name="connsiteY114" fmla="*/ 886131 h 1573553"/>
              <a:gd name="connsiteX115" fmla="*/ 923375 w 2764939"/>
              <a:gd name="connsiteY115" fmla="*/ 907562 h 1573553"/>
              <a:gd name="connsiteX116" fmla="*/ 923375 w 2764939"/>
              <a:gd name="connsiteY116" fmla="*/ 876606 h 1573553"/>
              <a:gd name="connsiteX117" fmla="*/ 882893 w 2764939"/>
              <a:gd name="connsiteY117" fmla="*/ 871843 h 1573553"/>
              <a:gd name="connsiteX118" fmla="*/ 890035 w 2764939"/>
              <a:gd name="connsiteY118" fmla="*/ 893275 h 1573553"/>
              <a:gd name="connsiteX119" fmla="*/ 885275 w 2764939"/>
              <a:gd name="connsiteY119" fmla="*/ 912325 h 1573553"/>
              <a:gd name="connsiteX120" fmla="*/ 799550 w 2764939"/>
              <a:gd name="connsiteY120" fmla="*/ 859936 h 1573553"/>
              <a:gd name="connsiteX121" fmla="*/ 778118 w 2764939"/>
              <a:gd name="connsiteY121" fmla="*/ 826600 h 1573553"/>
              <a:gd name="connsiteX122" fmla="*/ 790025 w 2764939"/>
              <a:gd name="connsiteY122" fmla="*/ 786117 h 1573553"/>
              <a:gd name="connsiteX123" fmla="*/ 759068 w 2764939"/>
              <a:gd name="connsiteY123" fmla="*/ 781356 h 1573553"/>
              <a:gd name="connsiteX124" fmla="*/ 711443 w 2764939"/>
              <a:gd name="connsiteY124" fmla="*/ 795643 h 1573553"/>
              <a:gd name="connsiteX125" fmla="*/ 701918 w 2764939"/>
              <a:gd name="connsiteY125" fmla="*/ 809931 h 1573553"/>
              <a:gd name="connsiteX126" fmla="*/ 678106 w 2764939"/>
              <a:gd name="connsiteY126" fmla="*/ 826600 h 1573553"/>
              <a:gd name="connsiteX127" fmla="*/ 670962 w 2764939"/>
              <a:gd name="connsiteY127" fmla="*/ 843268 h 1573553"/>
              <a:gd name="connsiteX128" fmla="*/ 630481 w 2764939"/>
              <a:gd name="connsiteY128" fmla="*/ 876606 h 1573553"/>
              <a:gd name="connsiteX129" fmla="*/ 632860 w 2764939"/>
              <a:gd name="connsiteY129" fmla="*/ 898037 h 1573553"/>
              <a:gd name="connsiteX130" fmla="*/ 647150 w 2764939"/>
              <a:gd name="connsiteY130" fmla="*/ 917087 h 1573553"/>
              <a:gd name="connsiteX131" fmla="*/ 570950 w 2764939"/>
              <a:gd name="connsiteY131" fmla="*/ 902800 h 1573553"/>
              <a:gd name="connsiteX132" fmla="*/ 537612 w 2764939"/>
              <a:gd name="connsiteY132" fmla="*/ 907562 h 1573553"/>
              <a:gd name="connsiteX133" fmla="*/ 585235 w 2764939"/>
              <a:gd name="connsiteY133" fmla="*/ 938518 h 1573553"/>
              <a:gd name="connsiteX134" fmla="*/ 609050 w 2764939"/>
              <a:gd name="connsiteY134" fmla="*/ 950425 h 1573553"/>
              <a:gd name="connsiteX135" fmla="*/ 635243 w 2764939"/>
              <a:gd name="connsiteY135" fmla="*/ 1002812 h 1573553"/>
              <a:gd name="connsiteX136" fmla="*/ 568566 w 2764939"/>
              <a:gd name="connsiteY136" fmla="*/ 1019481 h 1573553"/>
              <a:gd name="connsiteX137" fmla="*/ 547137 w 2764939"/>
              <a:gd name="connsiteY137" fmla="*/ 1031387 h 1573553"/>
              <a:gd name="connsiteX138" fmla="*/ 523323 w 2764939"/>
              <a:gd name="connsiteY138" fmla="*/ 1002812 h 1573553"/>
              <a:gd name="connsiteX139" fmla="*/ 499510 w 2764939"/>
              <a:gd name="connsiteY139" fmla="*/ 971856 h 1573553"/>
              <a:gd name="connsiteX140" fmla="*/ 501891 w 2764939"/>
              <a:gd name="connsiteY140" fmla="*/ 933756 h 1573553"/>
              <a:gd name="connsiteX141" fmla="*/ 499510 w 2764939"/>
              <a:gd name="connsiteY141" fmla="*/ 914706 h 1573553"/>
              <a:gd name="connsiteX142" fmla="*/ 518560 w 2764939"/>
              <a:gd name="connsiteY142" fmla="*/ 881368 h 1573553"/>
              <a:gd name="connsiteX143" fmla="*/ 478080 w 2764939"/>
              <a:gd name="connsiteY143" fmla="*/ 890893 h 1573553"/>
              <a:gd name="connsiteX144" fmla="*/ 449504 w 2764939"/>
              <a:gd name="connsiteY144" fmla="*/ 952806 h 1573553"/>
              <a:gd name="connsiteX145" fmla="*/ 442360 w 2764939"/>
              <a:gd name="connsiteY145" fmla="*/ 976618 h 1573553"/>
              <a:gd name="connsiteX146" fmla="*/ 411404 w 2764939"/>
              <a:gd name="connsiteY146" fmla="*/ 993287 h 1573553"/>
              <a:gd name="connsiteX147" fmla="*/ 363779 w 2764939"/>
              <a:gd name="connsiteY147" fmla="*/ 990906 h 1573553"/>
              <a:gd name="connsiteX148" fmla="*/ 356635 w 2764939"/>
              <a:gd name="connsiteY148" fmla="*/ 1007575 h 1573553"/>
              <a:gd name="connsiteX149" fmla="*/ 356635 w 2764939"/>
              <a:gd name="connsiteY149" fmla="*/ 1055200 h 1573553"/>
              <a:gd name="connsiteX150" fmla="*/ 297104 w 2764939"/>
              <a:gd name="connsiteY150" fmla="*/ 1059962 h 1573553"/>
              <a:gd name="connsiteX151" fmla="*/ 235191 w 2764939"/>
              <a:gd name="connsiteY151" fmla="*/ 1093300 h 1573553"/>
              <a:gd name="connsiteX152" fmla="*/ 237573 w 2764939"/>
              <a:gd name="connsiteY152" fmla="*/ 1121875 h 1573553"/>
              <a:gd name="connsiteX153" fmla="*/ 185186 w 2764939"/>
              <a:gd name="connsiteY153" fmla="*/ 1109968 h 1573553"/>
              <a:gd name="connsiteX154" fmla="*/ 151848 w 2764939"/>
              <a:gd name="connsiteY154" fmla="*/ 1117112 h 1573553"/>
              <a:gd name="connsiteX155" fmla="*/ 106604 w 2764939"/>
              <a:gd name="connsiteY155" fmla="*/ 1098062 h 1573553"/>
              <a:gd name="connsiteX156" fmla="*/ 89936 w 2764939"/>
              <a:gd name="connsiteY156" fmla="*/ 1098062 h 1573553"/>
              <a:gd name="connsiteX157" fmla="*/ 6592 w 2764939"/>
              <a:gd name="connsiteY157" fmla="*/ 1121875 h 1573553"/>
              <a:gd name="connsiteX158" fmla="*/ 8974 w 2764939"/>
              <a:gd name="connsiteY158" fmla="*/ 1074250 h 1573553"/>
              <a:gd name="connsiteX159" fmla="*/ 9816 w 2764939"/>
              <a:gd name="connsiteY15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39979 w 2764939"/>
              <a:gd name="connsiteY30" fmla="*/ 307487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01891 w 2764939"/>
              <a:gd name="connsiteY33" fmla="*/ 312250 h 1573553"/>
              <a:gd name="connsiteX34" fmla="*/ 516179 w 2764939"/>
              <a:gd name="connsiteY34" fmla="*/ 359875 h 1573553"/>
              <a:gd name="connsiteX35" fmla="*/ 463791 w 2764939"/>
              <a:gd name="connsiteY35" fmla="*/ 424168 h 1573553"/>
              <a:gd name="connsiteX36" fmla="*/ 566185 w 2764939"/>
              <a:gd name="connsiteY36" fmla="*/ 517037 h 1573553"/>
              <a:gd name="connsiteX37" fmla="*/ 623337 w 2764939"/>
              <a:gd name="connsiteY37" fmla="*/ 495605 h 1573553"/>
              <a:gd name="connsiteX38" fmla="*/ 701916 w 2764939"/>
              <a:gd name="connsiteY38" fmla="*/ 483700 h 1573553"/>
              <a:gd name="connsiteX39" fmla="*/ 887656 w 2764939"/>
              <a:gd name="connsiteY39" fmla="*/ 562280 h 1573553"/>
              <a:gd name="connsiteX40" fmla="*/ 963857 w 2764939"/>
              <a:gd name="connsiteY40" fmla="*/ 426549 h 1573553"/>
              <a:gd name="connsiteX41" fmla="*/ 863843 w 2764939"/>
              <a:gd name="connsiteY41" fmla="*/ 417024 h 1573553"/>
              <a:gd name="connsiteX42" fmla="*/ 851937 w 2764939"/>
              <a:gd name="connsiteY42" fmla="*/ 357491 h 1573553"/>
              <a:gd name="connsiteX43" fmla="*/ 1090060 w 2764939"/>
              <a:gd name="connsiteY43" fmla="*/ 436075 h 1573553"/>
              <a:gd name="connsiteX44" fmla="*/ 1113873 w 2764939"/>
              <a:gd name="connsiteY44" fmla="*/ 500368 h 1573553"/>
              <a:gd name="connsiteX45" fmla="*/ 1135304 w 2764939"/>
              <a:gd name="connsiteY45" fmla="*/ 512275 h 1573553"/>
              <a:gd name="connsiteX46" fmla="*/ 1132923 w 2764939"/>
              <a:gd name="connsiteY46" fmla="*/ 421787 h 1573553"/>
              <a:gd name="connsiteX47" fmla="*/ 1185312 w 2764939"/>
              <a:gd name="connsiteY47" fmla="*/ 340823 h 1573553"/>
              <a:gd name="connsiteX48" fmla="*/ 1499302 w 2764939"/>
              <a:gd name="connsiteY48" fmla="*/ 250164 h 1573553"/>
              <a:gd name="connsiteX49" fmla="*/ 1640131 w 2764939"/>
              <a:gd name="connsiteY49" fmla="*/ 188423 h 1573553"/>
              <a:gd name="connsiteX50" fmla="*/ 1794912 w 2764939"/>
              <a:gd name="connsiteY50" fmla="*/ 183660 h 1573553"/>
              <a:gd name="connsiteX51" fmla="*/ 1866350 w 2764939"/>
              <a:gd name="connsiteY51" fmla="*/ 309866 h 1573553"/>
              <a:gd name="connsiteX52" fmla="*/ 2028275 w 2764939"/>
              <a:gd name="connsiteY52" fmla="*/ 271766 h 1573553"/>
              <a:gd name="connsiteX53" fmla="*/ 1933025 w 2764939"/>
              <a:gd name="connsiteY53" fmla="*/ 359873 h 1573553"/>
              <a:gd name="connsiteX54" fmla="*/ 2047325 w 2764939"/>
              <a:gd name="connsiteY54" fmla="*/ 331298 h 1573553"/>
              <a:gd name="connsiteX55" fmla="*/ 2142574 w 2764939"/>
              <a:gd name="connsiteY55" fmla="*/ 271766 h 1573553"/>
              <a:gd name="connsiteX56" fmla="*/ 2066375 w 2764939"/>
              <a:gd name="connsiteY56" fmla="*/ 264623 h 1573553"/>
              <a:gd name="connsiteX57" fmla="*/ 2066375 w 2764939"/>
              <a:gd name="connsiteY57" fmla="*/ 202710 h 1573553"/>
              <a:gd name="connsiteX58" fmla="*/ 2116380 w 2764939"/>
              <a:gd name="connsiteY58" fmla="*/ 202710 h 1573553"/>
              <a:gd name="connsiteX59" fmla="*/ 2223536 w 2764939"/>
              <a:gd name="connsiteY59" fmla="*/ 97935 h 1573553"/>
              <a:gd name="connsiteX60" fmla="*/ 2273542 w 2764939"/>
              <a:gd name="connsiteY60" fmla="*/ 305 h 1573553"/>
              <a:gd name="connsiteX61" fmla="*/ 2237824 w 2764939"/>
              <a:gd name="connsiteY61" fmla="*/ 114604 h 1573553"/>
              <a:gd name="connsiteX62" fmla="*/ 2164006 w 2764939"/>
              <a:gd name="connsiteY62" fmla="*/ 193186 h 1573553"/>
              <a:gd name="connsiteX63" fmla="*/ 2333075 w 2764939"/>
              <a:gd name="connsiteY63" fmla="*/ 257480 h 1573553"/>
              <a:gd name="connsiteX64" fmla="*/ 2735505 w 2764939"/>
              <a:gd name="connsiteY64" fmla="*/ 205092 h 1573553"/>
              <a:gd name="connsiteX65" fmla="*/ 2698276 w 2764939"/>
              <a:gd name="connsiteY65" fmla="*/ 559163 h 1573553"/>
              <a:gd name="connsiteX66" fmla="*/ 2630731 w 2764939"/>
              <a:gd name="connsiteY66" fmla="*/ 967092 h 1573553"/>
              <a:gd name="connsiteX67" fmla="*/ 2461662 w 2764939"/>
              <a:gd name="connsiteY67" fmla="*/ 869462 h 1573553"/>
              <a:gd name="connsiteX68" fmla="*/ 2297356 w 2764939"/>
              <a:gd name="connsiteY68" fmla="*/ 926612 h 1573553"/>
              <a:gd name="connsiteX69" fmla="*/ 2275925 w 2764939"/>
              <a:gd name="connsiteY69" fmla="*/ 1062342 h 1573553"/>
              <a:gd name="connsiteX70" fmla="*/ 2042562 w 2764939"/>
              <a:gd name="connsiteY70" fmla="*/ 1148067 h 1573553"/>
              <a:gd name="connsiteX71" fmla="*/ 2021131 w 2764939"/>
              <a:gd name="connsiteY71" fmla="*/ 1238556 h 1573553"/>
              <a:gd name="connsiteX72" fmla="*/ 1954456 w 2764939"/>
              <a:gd name="connsiteY72" fmla="*/ 1309993 h 1573553"/>
              <a:gd name="connsiteX73" fmla="*/ 2013987 w 2764939"/>
              <a:gd name="connsiteY73" fmla="*/ 1350474 h 1573553"/>
              <a:gd name="connsiteX74" fmla="*/ 1921118 w 2764939"/>
              <a:gd name="connsiteY74" fmla="*/ 1450487 h 1573553"/>
              <a:gd name="connsiteX75" fmla="*/ 1899687 w 2764939"/>
              <a:gd name="connsiteY75" fmla="*/ 1533831 h 1573553"/>
              <a:gd name="connsiteX76" fmla="*/ 1808865 w 2764939"/>
              <a:gd name="connsiteY76" fmla="*/ 1573012 h 1573553"/>
              <a:gd name="connsiteX77" fmla="*/ 1728235 w 2764939"/>
              <a:gd name="connsiteY77" fmla="*/ 1557643 h 1573553"/>
              <a:gd name="connsiteX78" fmla="*/ 1702041 w 2764939"/>
              <a:gd name="connsiteY78" fmla="*/ 1571931 h 1573553"/>
              <a:gd name="connsiteX79" fmla="*/ 1647275 w 2764939"/>
              <a:gd name="connsiteY79" fmla="*/ 1543356 h 1573553"/>
              <a:gd name="connsiteX80" fmla="*/ 1606791 w 2764939"/>
              <a:gd name="connsiteY80" fmla="*/ 1507637 h 1573553"/>
              <a:gd name="connsiteX81" fmla="*/ 1563931 w 2764939"/>
              <a:gd name="connsiteY81" fmla="*/ 1479061 h 1573553"/>
              <a:gd name="connsiteX82" fmla="*/ 1592504 w 2764939"/>
              <a:gd name="connsiteY82" fmla="*/ 1455250 h 1573553"/>
              <a:gd name="connsiteX83" fmla="*/ 1580598 w 2764939"/>
              <a:gd name="connsiteY83" fmla="*/ 1438581 h 1573553"/>
              <a:gd name="connsiteX84" fmla="*/ 1518685 w 2764939"/>
              <a:gd name="connsiteY84" fmla="*/ 1426675 h 1573553"/>
              <a:gd name="connsiteX85" fmla="*/ 1499635 w 2764939"/>
              <a:gd name="connsiteY85" fmla="*/ 1402862 h 1573553"/>
              <a:gd name="connsiteX86" fmla="*/ 1461537 w 2764939"/>
              <a:gd name="connsiteY86" fmla="*/ 1379050 h 1573553"/>
              <a:gd name="connsiteX87" fmla="*/ 1456773 w 2764939"/>
              <a:gd name="connsiteY87" fmla="*/ 1390956 h 1573553"/>
              <a:gd name="connsiteX88" fmla="*/ 1471062 w 2764939"/>
              <a:gd name="connsiteY88" fmla="*/ 1429056 h 1573553"/>
              <a:gd name="connsiteX89" fmla="*/ 1440104 w 2764939"/>
              <a:gd name="connsiteY89" fmla="*/ 1443343 h 1573553"/>
              <a:gd name="connsiteX90" fmla="*/ 1413912 w 2764939"/>
              <a:gd name="connsiteY90" fmla="*/ 1457630 h 1573553"/>
              <a:gd name="connsiteX91" fmla="*/ 1397241 w 2764939"/>
              <a:gd name="connsiteY91" fmla="*/ 1450487 h 1573553"/>
              <a:gd name="connsiteX92" fmla="*/ 1351998 w 2764939"/>
              <a:gd name="connsiteY92" fmla="*/ 1388575 h 1573553"/>
              <a:gd name="connsiteX93" fmla="*/ 1306756 w 2764939"/>
              <a:gd name="connsiteY93" fmla="*/ 1355237 h 1573553"/>
              <a:gd name="connsiteX94" fmla="*/ 1328187 w 2764939"/>
              <a:gd name="connsiteY94" fmla="*/ 1338568 h 1573553"/>
              <a:gd name="connsiteX95" fmla="*/ 1349618 w 2764939"/>
              <a:gd name="connsiteY95" fmla="*/ 1298087 h 1573553"/>
              <a:gd name="connsiteX96" fmla="*/ 1335329 w 2764939"/>
              <a:gd name="connsiteY96" fmla="*/ 1286181 h 1573553"/>
              <a:gd name="connsiteX97" fmla="*/ 1297231 w 2764939"/>
              <a:gd name="connsiteY97" fmla="*/ 1288562 h 1573553"/>
              <a:gd name="connsiteX98" fmla="*/ 1221031 w 2764939"/>
              <a:gd name="connsiteY98" fmla="*/ 1245700 h 1573553"/>
              <a:gd name="connsiteX99" fmla="*/ 1178166 w 2764939"/>
              <a:gd name="connsiteY99" fmla="*/ 1226650 h 1573553"/>
              <a:gd name="connsiteX100" fmla="*/ 1168643 w 2764939"/>
              <a:gd name="connsiteY100" fmla="*/ 1226650 h 1573553"/>
              <a:gd name="connsiteX101" fmla="*/ 1156737 w 2764939"/>
              <a:gd name="connsiteY101" fmla="*/ 1162356 h 1573553"/>
              <a:gd name="connsiteX102" fmla="*/ 1168643 w 2764939"/>
              <a:gd name="connsiteY102" fmla="*/ 1098062 h 1573553"/>
              <a:gd name="connsiteX103" fmla="*/ 1137687 w 2764939"/>
              <a:gd name="connsiteY103" fmla="*/ 1064725 h 1573553"/>
              <a:gd name="connsiteX104" fmla="*/ 1085300 w 2764939"/>
              <a:gd name="connsiteY104" fmla="*/ 1040912 h 1573553"/>
              <a:gd name="connsiteX105" fmla="*/ 1111493 w 2764939"/>
              <a:gd name="connsiteY105" fmla="*/ 1017100 h 1573553"/>
              <a:gd name="connsiteX106" fmla="*/ 1156737 w 2764939"/>
              <a:gd name="connsiteY106" fmla="*/ 1021862 h 1573553"/>
              <a:gd name="connsiteX107" fmla="*/ 1151975 w 2764939"/>
              <a:gd name="connsiteY107" fmla="*/ 974237 h 1573553"/>
              <a:gd name="connsiteX108" fmla="*/ 1123400 w 2764939"/>
              <a:gd name="connsiteY108" fmla="*/ 969475 h 1573553"/>
              <a:gd name="connsiteX109" fmla="*/ 1128162 w 2764939"/>
              <a:gd name="connsiteY109" fmla="*/ 921850 h 1573553"/>
              <a:gd name="connsiteX110" fmla="*/ 1097206 w 2764939"/>
              <a:gd name="connsiteY110" fmla="*/ 907562 h 1573553"/>
              <a:gd name="connsiteX111" fmla="*/ 1099587 w 2764939"/>
              <a:gd name="connsiteY111" fmla="*/ 871843 h 1573553"/>
              <a:gd name="connsiteX112" fmla="*/ 1051962 w 2764939"/>
              <a:gd name="connsiteY112" fmla="*/ 857556 h 1573553"/>
              <a:gd name="connsiteX113" fmla="*/ 1032912 w 2764939"/>
              <a:gd name="connsiteY113" fmla="*/ 878987 h 1573553"/>
              <a:gd name="connsiteX114" fmla="*/ 1004335 w 2764939"/>
              <a:gd name="connsiteY114" fmla="*/ 881368 h 1573553"/>
              <a:gd name="connsiteX115" fmla="*/ 954331 w 2764939"/>
              <a:gd name="connsiteY115" fmla="*/ 886131 h 1573553"/>
              <a:gd name="connsiteX116" fmla="*/ 923375 w 2764939"/>
              <a:gd name="connsiteY116" fmla="*/ 907562 h 1573553"/>
              <a:gd name="connsiteX117" fmla="*/ 923375 w 2764939"/>
              <a:gd name="connsiteY117" fmla="*/ 876606 h 1573553"/>
              <a:gd name="connsiteX118" fmla="*/ 882893 w 2764939"/>
              <a:gd name="connsiteY118" fmla="*/ 871843 h 1573553"/>
              <a:gd name="connsiteX119" fmla="*/ 890035 w 2764939"/>
              <a:gd name="connsiteY119" fmla="*/ 893275 h 1573553"/>
              <a:gd name="connsiteX120" fmla="*/ 885275 w 2764939"/>
              <a:gd name="connsiteY120" fmla="*/ 912325 h 1573553"/>
              <a:gd name="connsiteX121" fmla="*/ 799550 w 2764939"/>
              <a:gd name="connsiteY121" fmla="*/ 859936 h 1573553"/>
              <a:gd name="connsiteX122" fmla="*/ 778118 w 2764939"/>
              <a:gd name="connsiteY122" fmla="*/ 826600 h 1573553"/>
              <a:gd name="connsiteX123" fmla="*/ 790025 w 2764939"/>
              <a:gd name="connsiteY123" fmla="*/ 786117 h 1573553"/>
              <a:gd name="connsiteX124" fmla="*/ 759068 w 2764939"/>
              <a:gd name="connsiteY124" fmla="*/ 781356 h 1573553"/>
              <a:gd name="connsiteX125" fmla="*/ 711443 w 2764939"/>
              <a:gd name="connsiteY125" fmla="*/ 795643 h 1573553"/>
              <a:gd name="connsiteX126" fmla="*/ 701918 w 2764939"/>
              <a:gd name="connsiteY126" fmla="*/ 809931 h 1573553"/>
              <a:gd name="connsiteX127" fmla="*/ 678106 w 2764939"/>
              <a:gd name="connsiteY127" fmla="*/ 826600 h 1573553"/>
              <a:gd name="connsiteX128" fmla="*/ 670962 w 2764939"/>
              <a:gd name="connsiteY128" fmla="*/ 843268 h 1573553"/>
              <a:gd name="connsiteX129" fmla="*/ 630481 w 2764939"/>
              <a:gd name="connsiteY129" fmla="*/ 876606 h 1573553"/>
              <a:gd name="connsiteX130" fmla="*/ 632860 w 2764939"/>
              <a:gd name="connsiteY130" fmla="*/ 898037 h 1573553"/>
              <a:gd name="connsiteX131" fmla="*/ 647150 w 2764939"/>
              <a:gd name="connsiteY131" fmla="*/ 917087 h 1573553"/>
              <a:gd name="connsiteX132" fmla="*/ 570950 w 2764939"/>
              <a:gd name="connsiteY132" fmla="*/ 902800 h 1573553"/>
              <a:gd name="connsiteX133" fmla="*/ 537612 w 2764939"/>
              <a:gd name="connsiteY133" fmla="*/ 907562 h 1573553"/>
              <a:gd name="connsiteX134" fmla="*/ 585235 w 2764939"/>
              <a:gd name="connsiteY134" fmla="*/ 938518 h 1573553"/>
              <a:gd name="connsiteX135" fmla="*/ 609050 w 2764939"/>
              <a:gd name="connsiteY135" fmla="*/ 950425 h 1573553"/>
              <a:gd name="connsiteX136" fmla="*/ 635243 w 2764939"/>
              <a:gd name="connsiteY136" fmla="*/ 1002812 h 1573553"/>
              <a:gd name="connsiteX137" fmla="*/ 568566 w 2764939"/>
              <a:gd name="connsiteY137" fmla="*/ 1019481 h 1573553"/>
              <a:gd name="connsiteX138" fmla="*/ 547137 w 2764939"/>
              <a:gd name="connsiteY138" fmla="*/ 1031387 h 1573553"/>
              <a:gd name="connsiteX139" fmla="*/ 523323 w 2764939"/>
              <a:gd name="connsiteY139" fmla="*/ 1002812 h 1573553"/>
              <a:gd name="connsiteX140" fmla="*/ 499510 w 2764939"/>
              <a:gd name="connsiteY140" fmla="*/ 971856 h 1573553"/>
              <a:gd name="connsiteX141" fmla="*/ 501891 w 2764939"/>
              <a:gd name="connsiteY141" fmla="*/ 933756 h 1573553"/>
              <a:gd name="connsiteX142" fmla="*/ 499510 w 2764939"/>
              <a:gd name="connsiteY142" fmla="*/ 914706 h 1573553"/>
              <a:gd name="connsiteX143" fmla="*/ 518560 w 2764939"/>
              <a:gd name="connsiteY143" fmla="*/ 881368 h 1573553"/>
              <a:gd name="connsiteX144" fmla="*/ 478080 w 2764939"/>
              <a:gd name="connsiteY144" fmla="*/ 890893 h 1573553"/>
              <a:gd name="connsiteX145" fmla="*/ 449504 w 2764939"/>
              <a:gd name="connsiteY145" fmla="*/ 952806 h 1573553"/>
              <a:gd name="connsiteX146" fmla="*/ 442360 w 2764939"/>
              <a:gd name="connsiteY146" fmla="*/ 976618 h 1573553"/>
              <a:gd name="connsiteX147" fmla="*/ 411404 w 2764939"/>
              <a:gd name="connsiteY147" fmla="*/ 993287 h 1573553"/>
              <a:gd name="connsiteX148" fmla="*/ 363779 w 2764939"/>
              <a:gd name="connsiteY148" fmla="*/ 990906 h 1573553"/>
              <a:gd name="connsiteX149" fmla="*/ 356635 w 2764939"/>
              <a:gd name="connsiteY149" fmla="*/ 1007575 h 1573553"/>
              <a:gd name="connsiteX150" fmla="*/ 356635 w 2764939"/>
              <a:gd name="connsiteY150" fmla="*/ 1055200 h 1573553"/>
              <a:gd name="connsiteX151" fmla="*/ 297104 w 2764939"/>
              <a:gd name="connsiteY151" fmla="*/ 1059962 h 1573553"/>
              <a:gd name="connsiteX152" fmla="*/ 235191 w 2764939"/>
              <a:gd name="connsiteY152" fmla="*/ 1093300 h 1573553"/>
              <a:gd name="connsiteX153" fmla="*/ 237573 w 2764939"/>
              <a:gd name="connsiteY153" fmla="*/ 1121875 h 1573553"/>
              <a:gd name="connsiteX154" fmla="*/ 185186 w 2764939"/>
              <a:gd name="connsiteY154" fmla="*/ 1109968 h 1573553"/>
              <a:gd name="connsiteX155" fmla="*/ 151848 w 2764939"/>
              <a:gd name="connsiteY155" fmla="*/ 1117112 h 1573553"/>
              <a:gd name="connsiteX156" fmla="*/ 106604 w 2764939"/>
              <a:gd name="connsiteY156" fmla="*/ 1098062 h 1573553"/>
              <a:gd name="connsiteX157" fmla="*/ 89936 w 2764939"/>
              <a:gd name="connsiteY157" fmla="*/ 1098062 h 1573553"/>
              <a:gd name="connsiteX158" fmla="*/ 6592 w 2764939"/>
              <a:gd name="connsiteY158" fmla="*/ 1121875 h 1573553"/>
              <a:gd name="connsiteX159" fmla="*/ 8974 w 2764939"/>
              <a:gd name="connsiteY159" fmla="*/ 1074250 h 1573553"/>
              <a:gd name="connsiteX160" fmla="*/ 9816 w 2764939"/>
              <a:gd name="connsiteY16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01891 w 2764939"/>
              <a:gd name="connsiteY33" fmla="*/ 312250 h 1573553"/>
              <a:gd name="connsiteX34" fmla="*/ 516179 w 2764939"/>
              <a:gd name="connsiteY34" fmla="*/ 359875 h 1573553"/>
              <a:gd name="connsiteX35" fmla="*/ 463791 w 2764939"/>
              <a:gd name="connsiteY35" fmla="*/ 424168 h 1573553"/>
              <a:gd name="connsiteX36" fmla="*/ 566185 w 2764939"/>
              <a:gd name="connsiteY36" fmla="*/ 517037 h 1573553"/>
              <a:gd name="connsiteX37" fmla="*/ 623337 w 2764939"/>
              <a:gd name="connsiteY37" fmla="*/ 495605 h 1573553"/>
              <a:gd name="connsiteX38" fmla="*/ 701916 w 2764939"/>
              <a:gd name="connsiteY38" fmla="*/ 483700 h 1573553"/>
              <a:gd name="connsiteX39" fmla="*/ 887656 w 2764939"/>
              <a:gd name="connsiteY39" fmla="*/ 562280 h 1573553"/>
              <a:gd name="connsiteX40" fmla="*/ 963857 w 2764939"/>
              <a:gd name="connsiteY40" fmla="*/ 426549 h 1573553"/>
              <a:gd name="connsiteX41" fmla="*/ 863843 w 2764939"/>
              <a:gd name="connsiteY41" fmla="*/ 417024 h 1573553"/>
              <a:gd name="connsiteX42" fmla="*/ 851937 w 2764939"/>
              <a:gd name="connsiteY42" fmla="*/ 357491 h 1573553"/>
              <a:gd name="connsiteX43" fmla="*/ 1090060 w 2764939"/>
              <a:gd name="connsiteY43" fmla="*/ 436075 h 1573553"/>
              <a:gd name="connsiteX44" fmla="*/ 1113873 w 2764939"/>
              <a:gd name="connsiteY44" fmla="*/ 500368 h 1573553"/>
              <a:gd name="connsiteX45" fmla="*/ 1135304 w 2764939"/>
              <a:gd name="connsiteY45" fmla="*/ 512275 h 1573553"/>
              <a:gd name="connsiteX46" fmla="*/ 1132923 w 2764939"/>
              <a:gd name="connsiteY46" fmla="*/ 421787 h 1573553"/>
              <a:gd name="connsiteX47" fmla="*/ 1185312 w 2764939"/>
              <a:gd name="connsiteY47" fmla="*/ 340823 h 1573553"/>
              <a:gd name="connsiteX48" fmla="*/ 1499302 w 2764939"/>
              <a:gd name="connsiteY48" fmla="*/ 250164 h 1573553"/>
              <a:gd name="connsiteX49" fmla="*/ 1640131 w 2764939"/>
              <a:gd name="connsiteY49" fmla="*/ 188423 h 1573553"/>
              <a:gd name="connsiteX50" fmla="*/ 1794912 w 2764939"/>
              <a:gd name="connsiteY50" fmla="*/ 183660 h 1573553"/>
              <a:gd name="connsiteX51" fmla="*/ 1866350 w 2764939"/>
              <a:gd name="connsiteY51" fmla="*/ 309866 h 1573553"/>
              <a:gd name="connsiteX52" fmla="*/ 2028275 w 2764939"/>
              <a:gd name="connsiteY52" fmla="*/ 271766 h 1573553"/>
              <a:gd name="connsiteX53" fmla="*/ 1933025 w 2764939"/>
              <a:gd name="connsiteY53" fmla="*/ 359873 h 1573553"/>
              <a:gd name="connsiteX54" fmla="*/ 2047325 w 2764939"/>
              <a:gd name="connsiteY54" fmla="*/ 331298 h 1573553"/>
              <a:gd name="connsiteX55" fmla="*/ 2142574 w 2764939"/>
              <a:gd name="connsiteY55" fmla="*/ 271766 h 1573553"/>
              <a:gd name="connsiteX56" fmla="*/ 2066375 w 2764939"/>
              <a:gd name="connsiteY56" fmla="*/ 264623 h 1573553"/>
              <a:gd name="connsiteX57" fmla="*/ 2066375 w 2764939"/>
              <a:gd name="connsiteY57" fmla="*/ 202710 h 1573553"/>
              <a:gd name="connsiteX58" fmla="*/ 2116380 w 2764939"/>
              <a:gd name="connsiteY58" fmla="*/ 202710 h 1573553"/>
              <a:gd name="connsiteX59" fmla="*/ 2223536 w 2764939"/>
              <a:gd name="connsiteY59" fmla="*/ 97935 h 1573553"/>
              <a:gd name="connsiteX60" fmla="*/ 2273542 w 2764939"/>
              <a:gd name="connsiteY60" fmla="*/ 305 h 1573553"/>
              <a:gd name="connsiteX61" fmla="*/ 2237824 w 2764939"/>
              <a:gd name="connsiteY61" fmla="*/ 114604 h 1573553"/>
              <a:gd name="connsiteX62" fmla="*/ 2164006 w 2764939"/>
              <a:gd name="connsiteY62" fmla="*/ 193186 h 1573553"/>
              <a:gd name="connsiteX63" fmla="*/ 2333075 w 2764939"/>
              <a:gd name="connsiteY63" fmla="*/ 257480 h 1573553"/>
              <a:gd name="connsiteX64" fmla="*/ 2735505 w 2764939"/>
              <a:gd name="connsiteY64" fmla="*/ 205092 h 1573553"/>
              <a:gd name="connsiteX65" fmla="*/ 2698276 w 2764939"/>
              <a:gd name="connsiteY65" fmla="*/ 559163 h 1573553"/>
              <a:gd name="connsiteX66" fmla="*/ 2630731 w 2764939"/>
              <a:gd name="connsiteY66" fmla="*/ 967092 h 1573553"/>
              <a:gd name="connsiteX67" fmla="*/ 2461662 w 2764939"/>
              <a:gd name="connsiteY67" fmla="*/ 869462 h 1573553"/>
              <a:gd name="connsiteX68" fmla="*/ 2297356 w 2764939"/>
              <a:gd name="connsiteY68" fmla="*/ 926612 h 1573553"/>
              <a:gd name="connsiteX69" fmla="*/ 2275925 w 2764939"/>
              <a:gd name="connsiteY69" fmla="*/ 1062342 h 1573553"/>
              <a:gd name="connsiteX70" fmla="*/ 2042562 w 2764939"/>
              <a:gd name="connsiteY70" fmla="*/ 1148067 h 1573553"/>
              <a:gd name="connsiteX71" fmla="*/ 2021131 w 2764939"/>
              <a:gd name="connsiteY71" fmla="*/ 1238556 h 1573553"/>
              <a:gd name="connsiteX72" fmla="*/ 1954456 w 2764939"/>
              <a:gd name="connsiteY72" fmla="*/ 1309993 h 1573553"/>
              <a:gd name="connsiteX73" fmla="*/ 2013987 w 2764939"/>
              <a:gd name="connsiteY73" fmla="*/ 1350474 h 1573553"/>
              <a:gd name="connsiteX74" fmla="*/ 1921118 w 2764939"/>
              <a:gd name="connsiteY74" fmla="*/ 1450487 h 1573553"/>
              <a:gd name="connsiteX75" fmla="*/ 1899687 w 2764939"/>
              <a:gd name="connsiteY75" fmla="*/ 1533831 h 1573553"/>
              <a:gd name="connsiteX76" fmla="*/ 1808865 w 2764939"/>
              <a:gd name="connsiteY76" fmla="*/ 1573012 h 1573553"/>
              <a:gd name="connsiteX77" fmla="*/ 1728235 w 2764939"/>
              <a:gd name="connsiteY77" fmla="*/ 1557643 h 1573553"/>
              <a:gd name="connsiteX78" fmla="*/ 1702041 w 2764939"/>
              <a:gd name="connsiteY78" fmla="*/ 1571931 h 1573553"/>
              <a:gd name="connsiteX79" fmla="*/ 1647275 w 2764939"/>
              <a:gd name="connsiteY79" fmla="*/ 1543356 h 1573553"/>
              <a:gd name="connsiteX80" fmla="*/ 1606791 w 2764939"/>
              <a:gd name="connsiteY80" fmla="*/ 1507637 h 1573553"/>
              <a:gd name="connsiteX81" fmla="*/ 1563931 w 2764939"/>
              <a:gd name="connsiteY81" fmla="*/ 1479061 h 1573553"/>
              <a:gd name="connsiteX82" fmla="*/ 1592504 w 2764939"/>
              <a:gd name="connsiteY82" fmla="*/ 1455250 h 1573553"/>
              <a:gd name="connsiteX83" fmla="*/ 1580598 w 2764939"/>
              <a:gd name="connsiteY83" fmla="*/ 1438581 h 1573553"/>
              <a:gd name="connsiteX84" fmla="*/ 1518685 w 2764939"/>
              <a:gd name="connsiteY84" fmla="*/ 1426675 h 1573553"/>
              <a:gd name="connsiteX85" fmla="*/ 1499635 w 2764939"/>
              <a:gd name="connsiteY85" fmla="*/ 1402862 h 1573553"/>
              <a:gd name="connsiteX86" fmla="*/ 1461537 w 2764939"/>
              <a:gd name="connsiteY86" fmla="*/ 1379050 h 1573553"/>
              <a:gd name="connsiteX87" fmla="*/ 1456773 w 2764939"/>
              <a:gd name="connsiteY87" fmla="*/ 1390956 h 1573553"/>
              <a:gd name="connsiteX88" fmla="*/ 1471062 w 2764939"/>
              <a:gd name="connsiteY88" fmla="*/ 1429056 h 1573553"/>
              <a:gd name="connsiteX89" fmla="*/ 1440104 w 2764939"/>
              <a:gd name="connsiteY89" fmla="*/ 1443343 h 1573553"/>
              <a:gd name="connsiteX90" fmla="*/ 1413912 w 2764939"/>
              <a:gd name="connsiteY90" fmla="*/ 1457630 h 1573553"/>
              <a:gd name="connsiteX91" fmla="*/ 1397241 w 2764939"/>
              <a:gd name="connsiteY91" fmla="*/ 1450487 h 1573553"/>
              <a:gd name="connsiteX92" fmla="*/ 1351998 w 2764939"/>
              <a:gd name="connsiteY92" fmla="*/ 1388575 h 1573553"/>
              <a:gd name="connsiteX93" fmla="*/ 1306756 w 2764939"/>
              <a:gd name="connsiteY93" fmla="*/ 1355237 h 1573553"/>
              <a:gd name="connsiteX94" fmla="*/ 1328187 w 2764939"/>
              <a:gd name="connsiteY94" fmla="*/ 1338568 h 1573553"/>
              <a:gd name="connsiteX95" fmla="*/ 1349618 w 2764939"/>
              <a:gd name="connsiteY95" fmla="*/ 1298087 h 1573553"/>
              <a:gd name="connsiteX96" fmla="*/ 1335329 w 2764939"/>
              <a:gd name="connsiteY96" fmla="*/ 1286181 h 1573553"/>
              <a:gd name="connsiteX97" fmla="*/ 1297231 w 2764939"/>
              <a:gd name="connsiteY97" fmla="*/ 1288562 h 1573553"/>
              <a:gd name="connsiteX98" fmla="*/ 1221031 w 2764939"/>
              <a:gd name="connsiteY98" fmla="*/ 1245700 h 1573553"/>
              <a:gd name="connsiteX99" fmla="*/ 1178166 w 2764939"/>
              <a:gd name="connsiteY99" fmla="*/ 1226650 h 1573553"/>
              <a:gd name="connsiteX100" fmla="*/ 1168643 w 2764939"/>
              <a:gd name="connsiteY100" fmla="*/ 1226650 h 1573553"/>
              <a:gd name="connsiteX101" fmla="*/ 1156737 w 2764939"/>
              <a:gd name="connsiteY101" fmla="*/ 1162356 h 1573553"/>
              <a:gd name="connsiteX102" fmla="*/ 1168643 w 2764939"/>
              <a:gd name="connsiteY102" fmla="*/ 1098062 h 1573553"/>
              <a:gd name="connsiteX103" fmla="*/ 1137687 w 2764939"/>
              <a:gd name="connsiteY103" fmla="*/ 1064725 h 1573553"/>
              <a:gd name="connsiteX104" fmla="*/ 1085300 w 2764939"/>
              <a:gd name="connsiteY104" fmla="*/ 1040912 h 1573553"/>
              <a:gd name="connsiteX105" fmla="*/ 1111493 w 2764939"/>
              <a:gd name="connsiteY105" fmla="*/ 1017100 h 1573553"/>
              <a:gd name="connsiteX106" fmla="*/ 1156737 w 2764939"/>
              <a:gd name="connsiteY106" fmla="*/ 1021862 h 1573553"/>
              <a:gd name="connsiteX107" fmla="*/ 1151975 w 2764939"/>
              <a:gd name="connsiteY107" fmla="*/ 974237 h 1573553"/>
              <a:gd name="connsiteX108" fmla="*/ 1123400 w 2764939"/>
              <a:gd name="connsiteY108" fmla="*/ 969475 h 1573553"/>
              <a:gd name="connsiteX109" fmla="*/ 1128162 w 2764939"/>
              <a:gd name="connsiteY109" fmla="*/ 921850 h 1573553"/>
              <a:gd name="connsiteX110" fmla="*/ 1097206 w 2764939"/>
              <a:gd name="connsiteY110" fmla="*/ 907562 h 1573553"/>
              <a:gd name="connsiteX111" fmla="*/ 1099587 w 2764939"/>
              <a:gd name="connsiteY111" fmla="*/ 871843 h 1573553"/>
              <a:gd name="connsiteX112" fmla="*/ 1051962 w 2764939"/>
              <a:gd name="connsiteY112" fmla="*/ 857556 h 1573553"/>
              <a:gd name="connsiteX113" fmla="*/ 1032912 w 2764939"/>
              <a:gd name="connsiteY113" fmla="*/ 878987 h 1573553"/>
              <a:gd name="connsiteX114" fmla="*/ 1004335 w 2764939"/>
              <a:gd name="connsiteY114" fmla="*/ 881368 h 1573553"/>
              <a:gd name="connsiteX115" fmla="*/ 954331 w 2764939"/>
              <a:gd name="connsiteY115" fmla="*/ 886131 h 1573553"/>
              <a:gd name="connsiteX116" fmla="*/ 923375 w 2764939"/>
              <a:gd name="connsiteY116" fmla="*/ 907562 h 1573553"/>
              <a:gd name="connsiteX117" fmla="*/ 923375 w 2764939"/>
              <a:gd name="connsiteY117" fmla="*/ 876606 h 1573553"/>
              <a:gd name="connsiteX118" fmla="*/ 882893 w 2764939"/>
              <a:gd name="connsiteY118" fmla="*/ 871843 h 1573553"/>
              <a:gd name="connsiteX119" fmla="*/ 890035 w 2764939"/>
              <a:gd name="connsiteY119" fmla="*/ 893275 h 1573553"/>
              <a:gd name="connsiteX120" fmla="*/ 885275 w 2764939"/>
              <a:gd name="connsiteY120" fmla="*/ 912325 h 1573553"/>
              <a:gd name="connsiteX121" fmla="*/ 799550 w 2764939"/>
              <a:gd name="connsiteY121" fmla="*/ 859936 h 1573553"/>
              <a:gd name="connsiteX122" fmla="*/ 778118 w 2764939"/>
              <a:gd name="connsiteY122" fmla="*/ 826600 h 1573553"/>
              <a:gd name="connsiteX123" fmla="*/ 790025 w 2764939"/>
              <a:gd name="connsiteY123" fmla="*/ 786117 h 1573553"/>
              <a:gd name="connsiteX124" fmla="*/ 759068 w 2764939"/>
              <a:gd name="connsiteY124" fmla="*/ 781356 h 1573553"/>
              <a:gd name="connsiteX125" fmla="*/ 711443 w 2764939"/>
              <a:gd name="connsiteY125" fmla="*/ 795643 h 1573553"/>
              <a:gd name="connsiteX126" fmla="*/ 701918 w 2764939"/>
              <a:gd name="connsiteY126" fmla="*/ 809931 h 1573553"/>
              <a:gd name="connsiteX127" fmla="*/ 678106 w 2764939"/>
              <a:gd name="connsiteY127" fmla="*/ 826600 h 1573553"/>
              <a:gd name="connsiteX128" fmla="*/ 670962 w 2764939"/>
              <a:gd name="connsiteY128" fmla="*/ 843268 h 1573553"/>
              <a:gd name="connsiteX129" fmla="*/ 630481 w 2764939"/>
              <a:gd name="connsiteY129" fmla="*/ 876606 h 1573553"/>
              <a:gd name="connsiteX130" fmla="*/ 632860 w 2764939"/>
              <a:gd name="connsiteY130" fmla="*/ 898037 h 1573553"/>
              <a:gd name="connsiteX131" fmla="*/ 647150 w 2764939"/>
              <a:gd name="connsiteY131" fmla="*/ 917087 h 1573553"/>
              <a:gd name="connsiteX132" fmla="*/ 570950 w 2764939"/>
              <a:gd name="connsiteY132" fmla="*/ 902800 h 1573553"/>
              <a:gd name="connsiteX133" fmla="*/ 537612 w 2764939"/>
              <a:gd name="connsiteY133" fmla="*/ 907562 h 1573553"/>
              <a:gd name="connsiteX134" fmla="*/ 585235 w 2764939"/>
              <a:gd name="connsiteY134" fmla="*/ 938518 h 1573553"/>
              <a:gd name="connsiteX135" fmla="*/ 609050 w 2764939"/>
              <a:gd name="connsiteY135" fmla="*/ 950425 h 1573553"/>
              <a:gd name="connsiteX136" fmla="*/ 635243 w 2764939"/>
              <a:gd name="connsiteY136" fmla="*/ 1002812 h 1573553"/>
              <a:gd name="connsiteX137" fmla="*/ 568566 w 2764939"/>
              <a:gd name="connsiteY137" fmla="*/ 1019481 h 1573553"/>
              <a:gd name="connsiteX138" fmla="*/ 547137 w 2764939"/>
              <a:gd name="connsiteY138" fmla="*/ 1031387 h 1573553"/>
              <a:gd name="connsiteX139" fmla="*/ 523323 w 2764939"/>
              <a:gd name="connsiteY139" fmla="*/ 1002812 h 1573553"/>
              <a:gd name="connsiteX140" fmla="*/ 499510 w 2764939"/>
              <a:gd name="connsiteY140" fmla="*/ 971856 h 1573553"/>
              <a:gd name="connsiteX141" fmla="*/ 501891 w 2764939"/>
              <a:gd name="connsiteY141" fmla="*/ 933756 h 1573553"/>
              <a:gd name="connsiteX142" fmla="*/ 499510 w 2764939"/>
              <a:gd name="connsiteY142" fmla="*/ 914706 h 1573553"/>
              <a:gd name="connsiteX143" fmla="*/ 518560 w 2764939"/>
              <a:gd name="connsiteY143" fmla="*/ 881368 h 1573553"/>
              <a:gd name="connsiteX144" fmla="*/ 478080 w 2764939"/>
              <a:gd name="connsiteY144" fmla="*/ 890893 h 1573553"/>
              <a:gd name="connsiteX145" fmla="*/ 449504 w 2764939"/>
              <a:gd name="connsiteY145" fmla="*/ 952806 h 1573553"/>
              <a:gd name="connsiteX146" fmla="*/ 442360 w 2764939"/>
              <a:gd name="connsiteY146" fmla="*/ 976618 h 1573553"/>
              <a:gd name="connsiteX147" fmla="*/ 411404 w 2764939"/>
              <a:gd name="connsiteY147" fmla="*/ 993287 h 1573553"/>
              <a:gd name="connsiteX148" fmla="*/ 363779 w 2764939"/>
              <a:gd name="connsiteY148" fmla="*/ 990906 h 1573553"/>
              <a:gd name="connsiteX149" fmla="*/ 356635 w 2764939"/>
              <a:gd name="connsiteY149" fmla="*/ 1007575 h 1573553"/>
              <a:gd name="connsiteX150" fmla="*/ 356635 w 2764939"/>
              <a:gd name="connsiteY150" fmla="*/ 1055200 h 1573553"/>
              <a:gd name="connsiteX151" fmla="*/ 297104 w 2764939"/>
              <a:gd name="connsiteY151" fmla="*/ 1059962 h 1573553"/>
              <a:gd name="connsiteX152" fmla="*/ 235191 w 2764939"/>
              <a:gd name="connsiteY152" fmla="*/ 1093300 h 1573553"/>
              <a:gd name="connsiteX153" fmla="*/ 237573 w 2764939"/>
              <a:gd name="connsiteY153" fmla="*/ 1121875 h 1573553"/>
              <a:gd name="connsiteX154" fmla="*/ 185186 w 2764939"/>
              <a:gd name="connsiteY154" fmla="*/ 1109968 h 1573553"/>
              <a:gd name="connsiteX155" fmla="*/ 151848 w 2764939"/>
              <a:gd name="connsiteY155" fmla="*/ 1117112 h 1573553"/>
              <a:gd name="connsiteX156" fmla="*/ 106604 w 2764939"/>
              <a:gd name="connsiteY156" fmla="*/ 1098062 h 1573553"/>
              <a:gd name="connsiteX157" fmla="*/ 89936 w 2764939"/>
              <a:gd name="connsiteY157" fmla="*/ 1098062 h 1573553"/>
              <a:gd name="connsiteX158" fmla="*/ 6592 w 2764939"/>
              <a:gd name="connsiteY158" fmla="*/ 1121875 h 1573553"/>
              <a:gd name="connsiteX159" fmla="*/ 8974 w 2764939"/>
              <a:gd name="connsiteY159" fmla="*/ 1074250 h 1573553"/>
              <a:gd name="connsiteX160" fmla="*/ 9816 w 2764939"/>
              <a:gd name="connsiteY16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1090060 w 2764939"/>
              <a:gd name="connsiteY44" fmla="*/ 436075 h 1573553"/>
              <a:gd name="connsiteX45" fmla="*/ 1113873 w 2764939"/>
              <a:gd name="connsiteY45" fmla="*/ 500368 h 1573553"/>
              <a:gd name="connsiteX46" fmla="*/ 1135304 w 2764939"/>
              <a:gd name="connsiteY46" fmla="*/ 512275 h 1573553"/>
              <a:gd name="connsiteX47" fmla="*/ 1132923 w 2764939"/>
              <a:gd name="connsiteY47" fmla="*/ 421787 h 1573553"/>
              <a:gd name="connsiteX48" fmla="*/ 1185312 w 2764939"/>
              <a:gd name="connsiteY48" fmla="*/ 340823 h 1573553"/>
              <a:gd name="connsiteX49" fmla="*/ 1499302 w 2764939"/>
              <a:gd name="connsiteY49" fmla="*/ 250164 h 1573553"/>
              <a:gd name="connsiteX50" fmla="*/ 1640131 w 2764939"/>
              <a:gd name="connsiteY50" fmla="*/ 188423 h 1573553"/>
              <a:gd name="connsiteX51" fmla="*/ 1794912 w 2764939"/>
              <a:gd name="connsiteY51" fmla="*/ 183660 h 1573553"/>
              <a:gd name="connsiteX52" fmla="*/ 1866350 w 2764939"/>
              <a:gd name="connsiteY52" fmla="*/ 309866 h 1573553"/>
              <a:gd name="connsiteX53" fmla="*/ 2028275 w 2764939"/>
              <a:gd name="connsiteY53" fmla="*/ 271766 h 1573553"/>
              <a:gd name="connsiteX54" fmla="*/ 1933025 w 2764939"/>
              <a:gd name="connsiteY54" fmla="*/ 359873 h 1573553"/>
              <a:gd name="connsiteX55" fmla="*/ 2047325 w 2764939"/>
              <a:gd name="connsiteY55" fmla="*/ 331298 h 1573553"/>
              <a:gd name="connsiteX56" fmla="*/ 2142574 w 2764939"/>
              <a:gd name="connsiteY56" fmla="*/ 271766 h 1573553"/>
              <a:gd name="connsiteX57" fmla="*/ 2066375 w 2764939"/>
              <a:gd name="connsiteY57" fmla="*/ 264623 h 1573553"/>
              <a:gd name="connsiteX58" fmla="*/ 2066375 w 2764939"/>
              <a:gd name="connsiteY58" fmla="*/ 202710 h 1573553"/>
              <a:gd name="connsiteX59" fmla="*/ 2116380 w 2764939"/>
              <a:gd name="connsiteY59" fmla="*/ 202710 h 1573553"/>
              <a:gd name="connsiteX60" fmla="*/ 2223536 w 2764939"/>
              <a:gd name="connsiteY60" fmla="*/ 97935 h 1573553"/>
              <a:gd name="connsiteX61" fmla="*/ 2273542 w 2764939"/>
              <a:gd name="connsiteY61" fmla="*/ 305 h 1573553"/>
              <a:gd name="connsiteX62" fmla="*/ 2237824 w 2764939"/>
              <a:gd name="connsiteY62" fmla="*/ 114604 h 1573553"/>
              <a:gd name="connsiteX63" fmla="*/ 2164006 w 2764939"/>
              <a:gd name="connsiteY63" fmla="*/ 193186 h 1573553"/>
              <a:gd name="connsiteX64" fmla="*/ 2333075 w 2764939"/>
              <a:gd name="connsiteY64" fmla="*/ 257480 h 1573553"/>
              <a:gd name="connsiteX65" fmla="*/ 2735505 w 2764939"/>
              <a:gd name="connsiteY65" fmla="*/ 205092 h 1573553"/>
              <a:gd name="connsiteX66" fmla="*/ 2698276 w 2764939"/>
              <a:gd name="connsiteY66" fmla="*/ 559163 h 1573553"/>
              <a:gd name="connsiteX67" fmla="*/ 2630731 w 2764939"/>
              <a:gd name="connsiteY67" fmla="*/ 967092 h 1573553"/>
              <a:gd name="connsiteX68" fmla="*/ 2461662 w 2764939"/>
              <a:gd name="connsiteY68" fmla="*/ 869462 h 1573553"/>
              <a:gd name="connsiteX69" fmla="*/ 2297356 w 2764939"/>
              <a:gd name="connsiteY69" fmla="*/ 926612 h 1573553"/>
              <a:gd name="connsiteX70" fmla="*/ 2275925 w 2764939"/>
              <a:gd name="connsiteY70" fmla="*/ 1062342 h 1573553"/>
              <a:gd name="connsiteX71" fmla="*/ 2042562 w 2764939"/>
              <a:gd name="connsiteY71" fmla="*/ 1148067 h 1573553"/>
              <a:gd name="connsiteX72" fmla="*/ 2021131 w 2764939"/>
              <a:gd name="connsiteY72" fmla="*/ 1238556 h 1573553"/>
              <a:gd name="connsiteX73" fmla="*/ 1954456 w 2764939"/>
              <a:gd name="connsiteY73" fmla="*/ 1309993 h 1573553"/>
              <a:gd name="connsiteX74" fmla="*/ 2013987 w 2764939"/>
              <a:gd name="connsiteY74" fmla="*/ 1350474 h 1573553"/>
              <a:gd name="connsiteX75" fmla="*/ 1921118 w 2764939"/>
              <a:gd name="connsiteY75" fmla="*/ 1450487 h 1573553"/>
              <a:gd name="connsiteX76" fmla="*/ 1899687 w 2764939"/>
              <a:gd name="connsiteY76" fmla="*/ 1533831 h 1573553"/>
              <a:gd name="connsiteX77" fmla="*/ 1808865 w 2764939"/>
              <a:gd name="connsiteY77" fmla="*/ 1573012 h 1573553"/>
              <a:gd name="connsiteX78" fmla="*/ 1728235 w 2764939"/>
              <a:gd name="connsiteY78" fmla="*/ 1557643 h 1573553"/>
              <a:gd name="connsiteX79" fmla="*/ 1702041 w 2764939"/>
              <a:gd name="connsiteY79" fmla="*/ 1571931 h 1573553"/>
              <a:gd name="connsiteX80" fmla="*/ 1647275 w 2764939"/>
              <a:gd name="connsiteY80" fmla="*/ 1543356 h 1573553"/>
              <a:gd name="connsiteX81" fmla="*/ 1606791 w 2764939"/>
              <a:gd name="connsiteY81" fmla="*/ 1507637 h 1573553"/>
              <a:gd name="connsiteX82" fmla="*/ 1563931 w 2764939"/>
              <a:gd name="connsiteY82" fmla="*/ 1479061 h 1573553"/>
              <a:gd name="connsiteX83" fmla="*/ 1592504 w 2764939"/>
              <a:gd name="connsiteY83" fmla="*/ 1455250 h 1573553"/>
              <a:gd name="connsiteX84" fmla="*/ 1580598 w 2764939"/>
              <a:gd name="connsiteY84" fmla="*/ 1438581 h 1573553"/>
              <a:gd name="connsiteX85" fmla="*/ 1518685 w 2764939"/>
              <a:gd name="connsiteY85" fmla="*/ 1426675 h 1573553"/>
              <a:gd name="connsiteX86" fmla="*/ 1499635 w 2764939"/>
              <a:gd name="connsiteY86" fmla="*/ 1402862 h 1573553"/>
              <a:gd name="connsiteX87" fmla="*/ 1461537 w 2764939"/>
              <a:gd name="connsiteY87" fmla="*/ 1379050 h 1573553"/>
              <a:gd name="connsiteX88" fmla="*/ 1456773 w 2764939"/>
              <a:gd name="connsiteY88" fmla="*/ 1390956 h 1573553"/>
              <a:gd name="connsiteX89" fmla="*/ 1471062 w 2764939"/>
              <a:gd name="connsiteY89" fmla="*/ 1429056 h 1573553"/>
              <a:gd name="connsiteX90" fmla="*/ 1440104 w 2764939"/>
              <a:gd name="connsiteY90" fmla="*/ 1443343 h 1573553"/>
              <a:gd name="connsiteX91" fmla="*/ 1413912 w 2764939"/>
              <a:gd name="connsiteY91" fmla="*/ 1457630 h 1573553"/>
              <a:gd name="connsiteX92" fmla="*/ 1397241 w 2764939"/>
              <a:gd name="connsiteY92" fmla="*/ 1450487 h 1573553"/>
              <a:gd name="connsiteX93" fmla="*/ 1351998 w 2764939"/>
              <a:gd name="connsiteY93" fmla="*/ 1388575 h 1573553"/>
              <a:gd name="connsiteX94" fmla="*/ 1306756 w 2764939"/>
              <a:gd name="connsiteY94" fmla="*/ 1355237 h 1573553"/>
              <a:gd name="connsiteX95" fmla="*/ 1328187 w 2764939"/>
              <a:gd name="connsiteY95" fmla="*/ 1338568 h 1573553"/>
              <a:gd name="connsiteX96" fmla="*/ 1349618 w 2764939"/>
              <a:gd name="connsiteY96" fmla="*/ 1298087 h 1573553"/>
              <a:gd name="connsiteX97" fmla="*/ 1335329 w 2764939"/>
              <a:gd name="connsiteY97" fmla="*/ 1286181 h 1573553"/>
              <a:gd name="connsiteX98" fmla="*/ 1297231 w 2764939"/>
              <a:gd name="connsiteY98" fmla="*/ 1288562 h 1573553"/>
              <a:gd name="connsiteX99" fmla="*/ 1221031 w 2764939"/>
              <a:gd name="connsiteY99" fmla="*/ 1245700 h 1573553"/>
              <a:gd name="connsiteX100" fmla="*/ 1178166 w 2764939"/>
              <a:gd name="connsiteY100" fmla="*/ 1226650 h 1573553"/>
              <a:gd name="connsiteX101" fmla="*/ 1168643 w 2764939"/>
              <a:gd name="connsiteY101" fmla="*/ 1226650 h 1573553"/>
              <a:gd name="connsiteX102" fmla="*/ 1156737 w 2764939"/>
              <a:gd name="connsiteY102" fmla="*/ 1162356 h 1573553"/>
              <a:gd name="connsiteX103" fmla="*/ 1168643 w 2764939"/>
              <a:gd name="connsiteY103" fmla="*/ 1098062 h 1573553"/>
              <a:gd name="connsiteX104" fmla="*/ 1137687 w 2764939"/>
              <a:gd name="connsiteY104" fmla="*/ 1064725 h 1573553"/>
              <a:gd name="connsiteX105" fmla="*/ 1085300 w 2764939"/>
              <a:gd name="connsiteY105" fmla="*/ 1040912 h 1573553"/>
              <a:gd name="connsiteX106" fmla="*/ 1111493 w 2764939"/>
              <a:gd name="connsiteY106" fmla="*/ 1017100 h 1573553"/>
              <a:gd name="connsiteX107" fmla="*/ 1156737 w 2764939"/>
              <a:gd name="connsiteY107" fmla="*/ 1021862 h 1573553"/>
              <a:gd name="connsiteX108" fmla="*/ 1151975 w 2764939"/>
              <a:gd name="connsiteY108" fmla="*/ 974237 h 1573553"/>
              <a:gd name="connsiteX109" fmla="*/ 1123400 w 2764939"/>
              <a:gd name="connsiteY109" fmla="*/ 969475 h 1573553"/>
              <a:gd name="connsiteX110" fmla="*/ 1128162 w 2764939"/>
              <a:gd name="connsiteY110" fmla="*/ 921850 h 1573553"/>
              <a:gd name="connsiteX111" fmla="*/ 1097206 w 2764939"/>
              <a:gd name="connsiteY111" fmla="*/ 907562 h 1573553"/>
              <a:gd name="connsiteX112" fmla="*/ 1099587 w 2764939"/>
              <a:gd name="connsiteY112" fmla="*/ 871843 h 1573553"/>
              <a:gd name="connsiteX113" fmla="*/ 1051962 w 2764939"/>
              <a:gd name="connsiteY113" fmla="*/ 857556 h 1573553"/>
              <a:gd name="connsiteX114" fmla="*/ 1032912 w 2764939"/>
              <a:gd name="connsiteY114" fmla="*/ 878987 h 1573553"/>
              <a:gd name="connsiteX115" fmla="*/ 1004335 w 2764939"/>
              <a:gd name="connsiteY115" fmla="*/ 881368 h 1573553"/>
              <a:gd name="connsiteX116" fmla="*/ 954331 w 2764939"/>
              <a:gd name="connsiteY116" fmla="*/ 886131 h 1573553"/>
              <a:gd name="connsiteX117" fmla="*/ 923375 w 2764939"/>
              <a:gd name="connsiteY117" fmla="*/ 907562 h 1573553"/>
              <a:gd name="connsiteX118" fmla="*/ 923375 w 2764939"/>
              <a:gd name="connsiteY118" fmla="*/ 876606 h 1573553"/>
              <a:gd name="connsiteX119" fmla="*/ 882893 w 2764939"/>
              <a:gd name="connsiteY119" fmla="*/ 871843 h 1573553"/>
              <a:gd name="connsiteX120" fmla="*/ 890035 w 2764939"/>
              <a:gd name="connsiteY120" fmla="*/ 893275 h 1573553"/>
              <a:gd name="connsiteX121" fmla="*/ 885275 w 2764939"/>
              <a:gd name="connsiteY121" fmla="*/ 912325 h 1573553"/>
              <a:gd name="connsiteX122" fmla="*/ 799550 w 2764939"/>
              <a:gd name="connsiteY122" fmla="*/ 859936 h 1573553"/>
              <a:gd name="connsiteX123" fmla="*/ 778118 w 2764939"/>
              <a:gd name="connsiteY123" fmla="*/ 826600 h 1573553"/>
              <a:gd name="connsiteX124" fmla="*/ 790025 w 2764939"/>
              <a:gd name="connsiteY124" fmla="*/ 786117 h 1573553"/>
              <a:gd name="connsiteX125" fmla="*/ 759068 w 2764939"/>
              <a:gd name="connsiteY125" fmla="*/ 781356 h 1573553"/>
              <a:gd name="connsiteX126" fmla="*/ 711443 w 2764939"/>
              <a:gd name="connsiteY126" fmla="*/ 795643 h 1573553"/>
              <a:gd name="connsiteX127" fmla="*/ 701918 w 2764939"/>
              <a:gd name="connsiteY127" fmla="*/ 809931 h 1573553"/>
              <a:gd name="connsiteX128" fmla="*/ 678106 w 2764939"/>
              <a:gd name="connsiteY128" fmla="*/ 826600 h 1573553"/>
              <a:gd name="connsiteX129" fmla="*/ 670962 w 2764939"/>
              <a:gd name="connsiteY129" fmla="*/ 843268 h 1573553"/>
              <a:gd name="connsiteX130" fmla="*/ 630481 w 2764939"/>
              <a:gd name="connsiteY130" fmla="*/ 876606 h 1573553"/>
              <a:gd name="connsiteX131" fmla="*/ 632860 w 2764939"/>
              <a:gd name="connsiteY131" fmla="*/ 898037 h 1573553"/>
              <a:gd name="connsiteX132" fmla="*/ 647150 w 2764939"/>
              <a:gd name="connsiteY132" fmla="*/ 917087 h 1573553"/>
              <a:gd name="connsiteX133" fmla="*/ 570950 w 2764939"/>
              <a:gd name="connsiteY133" fmla="*/ 902800 h 1573553"/>
              <a:gd name="connsiteX134" fmla="*/ 537612 w 2764939"/>
              <a:gd name="connsiteY134" fmla="*/ 907562 h 1573553"/>
              <a:gd name="connsiteX135" fmla="*/ 585235 w 2764939"/>
              <a:gd name="connsiteY135" fmla="*/ 938518 h 1573553"/>
              <a:gd name="connsiteX136" fmla="*/ 609050 w 2764939"/>
              <a:gd name="connsiteY136" fmla="*/ 950425 h 1573553"/>
              <a:gd name="connsiteX137" fmla="*/ 635243 w 2764939"/>
              <a:gd name="connsiteY137" fmla="*/ 1002812 h 1573553"/>
              <a:gd name="connsiteX138" fmla="*/ 568566 w 2764939"/>
              <a:gd name="connsiteY138" fmla="*/ 1019481 h 1573553"/>
              <a:gd name="connsiteX139" fmla="*/ 547137 w 2764939"/>
              <a:gd name="connsiteY139" fmla="*/ 1031387 h 1573553"/>
              <a:gd name="connsiteX140" fmla="*/ 523323 w 2764939"/>
              <a:gd name="connsiteY140" fmla="*/ 1002812 h 1573553"/>
              <a:gd name="connsiteX141" fmla="*/ 499510 w 2764939"/>
              <a:gd name="connsiteY141" fmla="*/ 971856 h 1573553"/>
              <a:gd name="connsiteX142" fmla="*/ 501891 w 2764939"/>
              <a:gd name="connsiteY142" fmla="*/ 933756 h 1573553"/>
              <a:gd name="connsiteX143" fmla="*/ 499510 w 2764939"/>
              <a:gd name="connsiteY143" fmla="*/ 914706 h 1573553"/>
              <a:gd name="connsiteX144" fmla="*/ 518560 w 2764939"/>
              <a:gd name="connsiteY144" fmla="*/ 881368 h 1573553"/>
              <a:gd name="connsiteX145" fmla="*/ 478080 w 2764939"/>
              <a:gd name="connsiteY145" fmla="*/ 890893 h 1573553"/>
              <a:gd name="connsiteX146" fmla="*/ 449504 w 2764939"/>
              <a:gd name="connsiteY146" fmla="*/ 952806 h 1573553"/>
              <a:gd name="connsiteX147" fmla="*/ 442360 w 2764939"/>
              <a:gd name="connsiteY147" fmla="*/ 976618 h 1573553"/>
              <a:gd name="connsiteX148" fmla="*/ 411404 w 2764939"/>
              <a:gd name="connsiteY148" fmla="*/ 993287 h 1573553"/>
              <a:gd name="connsiteX149" fmla="*/ 363779 w 2764939"/>
              <a:gd name="connsiteY149" fmla="*/ 990906 h 1573553"/>
              <a:gd name="connsiteX150" fmla="*/ 356635 w 2764939"/>
              <a:gd name="connsiteY150" fmla="*/ 1007575 h 1573553"/>
              <a:gd name="connsiteX151" fmla="*/ 356635 w 2764939"/>
              <a:gd name="connsiteY151" fmla="*/ 1055200 h 1573553"/>
              <a:gd name="connsiteX152" fmla="*/ 297104 w 2764939"/>
              <a:gd name="connsiteY152" fmla="*/ 1059962 h 1573553"/>
              <a:gd name="connsiteX153" fmla="*/ 235191 w 2764939"/>
              <a:gd name="connsiteY153" fmla="*/ 1093300 h 1573553"/>
              <a:gd name="connsiteX154" fmla="*/ 237573 w 2764939"/>
              <a:gd name="connsiteY154" fmla="*/ 1121875 h 1573553"/>
              <a:gd name="connsiteX155" fmla="*/ 185186 w 2764939"/>
              <a:gd name="connsiteY155" fmla="*/ 1109968 h 1573553"/>
              <a:gd name="connsiteX156" fmla="*/ 151848 w 2764939"/>
              <a:gd name="connsiteY156" fmla="*/ 1117112 h 1573553"/>
              <a:gd name="connsiteX157" fmla="*/ 106604 w 2764939"/>
              <a:gd name="connsiteY157" fmla="*/ 1098062 h 1573553"/>
              <a:gd name="connsiteX158" fmla="*/ 89936 w 2764939"/>
              <a:gd name="connsiteY158" fmla="*/ 1098062 h 1573553"/>
              <a:gd name="connsiteX159" fmla="*/ 6592 w 2764939"/>
              <a:gd name="connsiteY159" fmla="*/ 1121875 h 1573553"/>
              <a:gd name="connsiteX160" fmla="*/ 8974 w 2764939"/>
              <a:gd name="connsiteY160" fmla="*/ 1074250 h 1573553"/>
              <a:gd name="connsiteX161" fmla="*/ 9816 w 2764939"/>
              <a:gd name="connsiteY16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959091 w 2764939"/>
              <a:gd name="connsiteY44" fmla="*/ 357493 h 1573553"/>
              <a:gd name="connsiteX45" fmla="*/ 1090060 w 2764939"/>
              <a:gd name="connsiteY45" fmla="*/ 436075 h 1573553"/>
              <a:gd name="connsiteX46" fmla="*/ 1113873 w 2764939"/>
              <a:gd name="connsiteY46" fmla="*/ 500368 h 1573553"/>
              <a:gd name="connsiteX47" fmla="*/ 1135304 w 2764939"/>
              <a:gd name="connsiteY47" fmla="*/ 512275 h 1573553"/>
              <a:gd name="connsiteX48" fmla="*/ 1132923 w 2764939"/>
              <a:gd name="connsiteY48" fmla="*/ 421787 h 1573553"/>
              <a:gd name="connsiteX49" fmla="*/ 1185312 w 2764939"/>
              <a:gd name="connsiteY49" fmla="*/ 340823 h 1573553"/>
              <a:gd name="connsiteX50" fmla="*/ 1499302 w 2764939"/>
              <a:gd name="connsiteY50" fmla="*/ 250164 h 1573553"/>
              <a:gd name="connsiteX51" fmla="*/ 1640131 w 2764939"/>
              <a:gd name="connsiteY51" fmla="*/ 188423 h 1573553"/>
              <a:gd name="connsiteX52" fmla="*/ 1794912 w 2764939"/>
              <a:gd name="connsiteY52" fmla="*/ 183660 h 1573553"/>
              <a:gd name="connsiteX53" fmla="*/ 1866350 w 2764939"/>
              <a:gd name="connsiteY53" fmla="*/ 309866 h 1573553"/>
              <a:gd name="connsiteX54" fmla="*/ 2028275 w 2764939"/>
              <a:gd name="connsiteY54" fmla="*/ 271766 h 1573553"/>
              <a:gd name="connsiteX55" fmla="*/ 1933025 w 2764939"/>
              <a:gd name="connsiteY55" fmla="*/ 359873 h 1573553"/>
              <a:gd name="connsiteX56" fmla="*/ 2047325 w 2764939"/>
              <a:gd name="connsiteY56" fmla="*/ 331298 h 1573553"/>
              <a:gd name="connsiteX57" fmla="*/ 2142574 w 2764939"/>
              <a:gd name="connsiteY57" fmla="*/ 271766 h 1573553"/>
              <a:gd name="connsiteX58" fmla="*/ 2066375 w 2764939"/>
              <a:gd name="connsiteY58" fmla="*/ 264623 h 1573553"/>
              <a:gd name="connsiteX59" fmla="*/ 2066375 w 2764939"/>
              <a:gd name="connsiteY59" fmla="*/ 202710 h 1573553"/>
              <a:gd name="connsiteX60" fmla="*/ 2116380 w 2764939"/>
              <a:gd name="connsiteY60" fmla="*/ 202710 h 1573553"/>
              <a:gd name="connsiteX61" fmla="*/ 2223536 w 2764939"/>
              <a:gd name="connsiteY61" fmla="*/ 97935 h 1573553"/>
              <a:gd name="connsiteX62" fmla="*/ 2273542 w 2764939"/>
              <a:gd name="connsiteY62" fmla="*/ 305 h 1573553"/>
              <a:gd name="connsiteX63" fmla="*/ 2237824 w 2764939"/>
              <a:gd name="connsiteY63" fmla="*/ 114604 h 1573553"/>
              <a:gd name="connsiteX64" fmla="*/ 2164006 w 2764939"/>
              <a:gd name="connsiteY64" fmla="*/ 193186 h 1573553"/>
              <a:gd name="connsiteX65" fmla="*/ 2333075 w 2764939"/>
              <a:gd name="connsiteY65" fmla="*/ 257480 h 1573553"/>
              <a:gd name="connsiteX66" fmla="*/ 2735505 w 2764939"/>
              <a:gd name="connsiteY66" fmla="*/ 205092 h 1573553"/>
              <a:gd name="connsiteX67" fmla="*/ 2698276 w 2764939"/>
              <a:gd name="connsiteY67" fmla="*/ 559163 h 1573553"/>
              <a:gd name="connsiteX68" fmla="*/ 2630731 w 2764939"/>
              <a:gd name="connsiteY68" fmla="*/ 967092 h 1573553"/>
              <a:gd name="connsiteX69" fmla="*/ 2461662 w 2764939"/>
              <a:gd name="connsiteY69" fmla="*/ 869462 h 1573553"/>
              <a:gd name="connsiteX70" fmla="*/ 2297356 w 2764939"/>
              <a:gd name="connsiteY70" fmla="*/ 926612 h 1573553"/>
              <a:gd name="connsiteX71" fmla="*/ 2275925 w 2764939"/>
              <a:gd name="connsiteY71" fmla="*/ 1062342 h 1573553"/>
              <a:gd name="connsiteX72" fmla="*/ 2042562 w 2764939"/>
              <a:gd name="connsiteY72" fmla="*/ 1148067 h 1573553"/>
              <a:gd name="connsiteX73" fmla="*/ 2021131 w 2764939"/>
              <a:gd name="connsiteY73" fmla="*/ 1238556 h 1573553"/>
              <a:gd name="connsiteX74" fmla="*/ 1954456 w 2764939"/>
              <a:gd name="connsiteY74" fmla="*/ 1309993 h 1573553"/>
              <a:gd name="connsiteX75" fmla="*/ 2013987 w 2764939"/>
              <a:gd name="connsiteY75" fmla="*/ 1350474 h 1573553"/>
              <a:gd name="connsiteX76" fmla="*/ 1921118 w 2764939"/>
              <a:gd name="connsiteY76" fmla="*/ 1450487 h 1573553"/>
              <a:gd name="connsiteX77" fmla="*/ 1899687 w 2764939"/>
              <a:gd name="connsiteY77" fmla="*/ 1533831 h 1573553"/>
              <a:gd name="connsiteX78" fmla="*/ 1808865 w 2764939"/>
              <a:gd name="connsiteY78" fmla="*/ 1573012 h 1573553"/>
              <a:gd name="connsiteX79" fmla="*/ 1728235 w 2764939"/>
              <a:gd name="connsiteY79" fmla="*/ 1557643 h 1573553"/>
              <a:gd name="connsiteX80" fmla="*/ 1702041 w 2764939"/>
              <a:gd name="connsiteY80" fmla="*/ 1571931 h 1573553"/>
              <a:gd name="connsiteX81" fmla="*/ 1647275 w 2764939"/>
              <a:gd name="connsiteY81" fmla="*/ 1543356 h 1573553"/>
              <a:gd name="connsiteX82" fmla="*/ 1606791 w 2764939"/>
              <a:gd name="connsiteY82" fmla="*/ 1507637 h 1573553"/>
              <a:gd name="connsiteX83" fmla="*/ 1563931 w 2764939"/>
              <a:gd name="connsiteY83" fmla="*/ 1479061 h 1573553"/>
              <a:gd name="connsiteX84" fmla="*/ 1592504 w 2764939"/>
              <a:gd name="connsiteY84" fmla="*/ 1455250 h 1573553"/>
              <a:gd name="connsiteX85" fmla="*/ 1580598 w 2764939"/>
              <a:gd name="connsiteY85" fmla="*/ 1438581 h 1573553"/>
              <a:gd name="connsiteX86" fmla="*/ 1518685 w 2764939"/>
              <a:gd name="connsiteY86" fmla="*/ 1426675 h 1573553"/>
              <a:gd name="connsiteX87" fmla="*/ 1499635 w 2764939"/>
              <a:gd name="connsiteY87" fmla="*/ 1402862 h 1573553"/>
              <a:gd name="connsiteX88" fmla="*/ 1461537 w 2764939"/>
              <a:gd name="connsiteY88" fmla="*/ 1379050 h 1573553"/>
              <a:gd name="connsiteX89" fmla="*/ 1456773 w 2764939"/>
              <a:gd name="connsiteY89" fmla="*/ 1390956 h 1573553"/>
              <a:gd name="connsiteX90" fmla="*/ 1471062 w 2764939"/>
              <a:gd name="connsiteY90" fmla="*/ 1429056 h 1573553"/>
              <a:gd name="connsiteX91" fmla="*/ 1440104 w 2764939"/>
              <a:gd name="connsiteY91" fmla="*/ 1443343 h 1573553"/>
              <a:gd name="connsiteX92" fmla="*/ 1413912 w 2764939"/>
              <a:gd name="connsiteY92" fmla="*/ 1457630 h 1573553"/>
              <a:gd name="connsiteX93" fmla="*/ 1397241 w 2764939"/>
              <a:gd name="connsiteY93" fmla="*/ 1450487 h 1573553"/>
              <a:gd name="connsiteX94" fmla="*/ 1351998 w 2764939"/>
              <a:gd name="connsiteY94" fmla="*/ 1388575 h 1573553"/>
              <a:gd name="connsiteX95" fmla="*/ 1306756 w 2764939"/>
              <a:gd name="connsiteY95" fmla="*/ 1355237 h 1573553"/>
              <a:gd name="connsiteX96" fmla="*/ 1328187 w 2764939"/>
              <a:gd name="connsiteY96" fmla="*/ 1338568 h 1573553"/>
              <a:gd name="connsiteX97" fmla="*/ 1349618 w 2764939"/>
              <a:gd name="connsiteY97" fmla="*/ 1298087 h 1573553"/>
              <a:gd name="connsiteX98" fmla="*/ 1335329 w 2764939"/>
              <a:gd name="connsiteY98" fmla="*/ 1286181 h 1573553"/>
              <a:gd name="connsiteX99" fmla="*/ 1297231 w 2764939"/>
              <a:gd name="connsiteY99" fmla="*/ 1288562 h 1573553"/>
              <a:gd name="connsiteX100" fmla="*/ 1221031 w 2764939"/>
              <a:gd name="connsiteY100" fmla="*/ 1245700 h 1573553"/>
              <a:gd name="connsiteX101" fmla="*/ 1178166 w 2764939"/>
              <a:gd name="connsiteY101" fmla="*/ 1226650 h 1573553"/>
              <a:gd name="connsiteX102" fmla="*/ 1168643 w 2764939"/>
              <a:gd name="connsiteY102" fmla="*/ 1226650 h 1573553"/>
              <a:gd name="connsiteX103" fmla="*/ 1156737 w 2764939"/>
              <a:gd name="connsiteY103" fmla="*/ 1162356 h 1573553"/>
              <a:gd name="connsiteX104" fmla="*/ 1168643 w 2764939"/>
              <a:gd name="connsiteY104" fmla="*/ 1098062 h 1573553"/>
              <a:gd name="connsiteX105" fmla="*/ 1137687 w 2764939"/>
              <a:gd name="connsiteY105" fmla="*/ 1064725 h 1573553"/>
              <a:gd name="connsiteX106" fmla="*/ 1085300 w 2764939"/>
              <a:gd name="connsiteY106" fmla="*/ 1040912 h 1573553"/>
              <a:gd name="connsiteX107" fmla="*/ 1111493 w 2764939"/>
              <a:gd name="connsiteY107" fmla="*/ 1017100 h 1573553"/>
              <a:gd name="connsiteX108" fmla="*/ 1156737 w 2764939"/>
              <a:gd name="connsiteY108" fmla="*/ 1021862 h 1573553"/>
              <a:gd name="connsiteX109" fmla="*/ 1151975 w 2764939"/>
              <a:gd name="connsiteY109" fmla="*/ 974237 h 1573553"/>
              <a:gd name="connsiteX110" fmla="*/ 1123400 w 2764939"/>
              <a:gd name="connsiteY110" fmla="*/ 969475 h 1573553"/>
              <a:gd name="connsiteX111" fmla="*/ 1128162 w 2764939"/>
              <a:gd name="connsiteY111" fmla="*/ 921850 h 1573553"/>
              <a:gd name="connsiteX112" fmla="*/ 1097206 w 2764939"/>
              <a:gd name="connsiteY112" fmla="*/ 907562 h 1573553"/>
              <a:gd name="connsiteX113" fmla="*/ 1099587 w 2764939"/>
              <a:gd name="connsiteY113" fmla="*/ 871843 h 1573553"/>
              <a:gd name="connsiteX114" fmla="*/ 1051962 w 2764939"/>
              <a:gd name="connsiteY114" fmla="*/ 857556 h 1573553"/>
              <a:gd name="connsiteX115" fmla="*/ 1032912 w 2764939"/>
              <a:gd name="connsiteY115" fmla="*/ 878987 h 1573553"/>
              <a:gd name="connsiteX116" fmla="*/ 1004335 w 2764939"/>
              <a:gd name="connsiteY116" fmla="*/ 881368 h 1573553"/>
              <a:gd name="connsiteX117" fmla="*/ 954331 w 2764939"/>
              <a:gd name="connsiteY117" fmla="*/ 886131 h 1573553"/>
              <a:gd name="connsiteX118" fmla="*/ 923375 w 2764939"/>
              <a:gd name="connsiteY118" fmla="*/ 907562 h 1573553"/>
              <a:gd name="connsiteX119" fmla="*/ 923375 w 2764939"/>
              <a:gd name="connsiteY119" fmla="*/ 876606 h 1573553"/>
              <a:gd name="connsiteX120" fmla="*/ 882893 w 2764939"/>
              <a:gd name="connsiteY120" fmla="*/ 871843 h 1573553"/>
              <a:gd name="connsiteX121" fmla="*/ 890035 w 2764939"/>
              <a:gd name="connsiteY121" fmla="*/ 893275 h 1573553"/>
              <a:gd name="connsiteX122" fmla="*/ 885275 w 2764939"/>
              <a:gd name="connsiteY122" fmla="*/ 912325 h 1573553"/>
              <a:gd name="connsiteX123" fmla="*/ 799550 w 2764939"/>
              <a:gd name="connsiteY123" fmla="*/ 859936 h 1573553"/>
              <a:gd name="connsiteX124" fmla="*/ 778118 w 2764939"/>
              <a:gd name="connsiteY124" fmla="*/ 826600 h 1573553"/>
              <a:gd name="connsiteX125" fmla="*/ 790025 w 2764939"/>
              <a:gd name="connsiteY125" fmla="*/ 786117 h 1573553"/>
              <a:gd name="connsiteX126" fmla="*/ 759068 w 2764939"/>
              <a:gd name="connsiteY126" fmla="*/ 781356 h 1573553"/>
              <a:gd name="connsiteX127" fmla="*/ 711443 w 2764939"/>
              <a:gd name="connsiteY127" fmla="*/ 795643 h 1573553"/>
              <a:gd name="connsiteX128" fmla="*/ 701918 w 2764939"/>
              <a:gd name="connsiteY128" fmla="*/ 809931 h 1573553"/>
              <a:gd name="connsiteX129" fmla="*/ 678106 w 2764939"/>
              <a:gd name="connsiteY129" fmla="*/ 826600 h 1573553"/>
              <a:gd name="connsiteX130" fmla="*/ 670962 w 2764939"/>
              <a:gd name="connsiteY130" fmla="*/ 843268 h 1573553"/>
              <a:gd name="connsiteX131" fmla="*/ 630481 w 2764939"/>
              <a:gd name="connsiteY131" fmla="*/ 876606 h 1573553"/>
              <a:gd name="connsiteX132" fmla="*/ 632860 w 2764939"/>
              <a:gd name="connsiteY132" fmla="*/ 898037 h 1573553"/>
              <a:gd name="connsiteX133" fmla="*/ 647150 w 2764939"/>
              <a:gd name="connsiteY133" fmla="*/ 917087 h 1573553"/>
              <a:gd name="connsiteX134" fmla="*/ 570950 w 2764939"/>
              <a:gd name="connsiteY134" fmla="*/ 902800 h 1573553"/>
              <a:gd name="connsiteX135" fmla="*/ 537612 w 2764939"/>
              <a:gd name="connsiteY135" fmla="*/ 907562 h 1573553"/>
              <a:gd name="connsiteX136" fmla="*/ 585235 w 2764939"/>
              <a:gd name="connsiteY136" fmla="*/ 938518 h 1573553"/>
              <a:gd name="connsiteX137" fmla="*/ 609050 w 2764939"/>
              <a:gd name="connsiteY137" fmla="*/ 950425 h 1573553"/>
              <a:gd name="connsiteX138" fmla="*/ 635243 w 2764939"/>
              <a:gd name="connsiteY138" fmla="*/ 1002812 h 1573553"/>
              <a:gd name="connsiteX139" fmla="*/ 568566 w 2764939"/>
              <a:gd name="connsiteY139" fmla="*/ 1019481 h 1573553"/>
              <a:gd name="connsiteX140" fmla="*/ 547137 w 2764939"/>
              <a:gd name="connsiteY140" fmla="*/ 1031387 h 1573553"/>
              <a:gd name="connsiteX141" fmla="*/ 523323 w 2764939"/>
              <a:gd name="connsiteY141" fmla="*/ 1002812 h 1573553"/>
              <a:gd name="connsiteX142" fmla="*/ 499510 w 2764939"/>
              <a:gd name="connsiteY142" fmla="*/ 971856 h 1573553"/>
              <a:gd name="connsiteX143" fmla="*/ 501891 w 2764939"/>
              <a:gd name="connsiteY143" fmla="*/ 933756 h 1573553"/>
              <a:gd name="connsiteX144" fmla="*/ 499510 w 2764939"/>
              <a:gd name="connsiteY144" fmla="*/ 914706 h 1573553"/>
              <a:gd name="connsiteX145" fmla="*/ 518560 w 2764939"/>
              <a:gd name="connsiteY145" fmla="*/ 881368 h 1573553"/>
              <a:gd name="connsiteX146" fmla="*/ 478080 w 2764939"/>
              <a:gd name="connsiteY146" fmla="*/ 890893 h 1573553"/>
              <a:gd name="connsiteX147" fmla="*/ 449504 w 2764939"/>
              <a:gd name="connsiteY147" fmla="*/ 952806 h 1573553"/>
              <a:gd name="connsiteX148" fmla="*/ 442360 w 2764939"/>
              <a:gd name="connsiteY148" fmla="*/ 976618 h 1573553"/>
              <a:gd name="connsiteX149" fmla="*/ 411404 w 2764939"/>
              <a:gd name="connsiteY149" fmla="*/ 993287 h 1573553"/>
              <a:gd name="connsiteX150" fmla="*/ 363779 w 2764939"/>
              <a:gd name="connsiteY150" fmla="*/ 990906 h 1573553"/>
              <a:gd name="connsiteX151" fmla="*/ 356635 w 2764939"/>
              <a:gd name="connsiteY151" fmla="*/ 1007575 h 1573553"/>
              <a:gd name="connsiteX152" fmla="*/ 356635 w 2764939"/>
              <a:gd name="connsiteY152" fmla="*/ 1055200 h 1573553"/>
              <a:gd name="connsiteX153" fmla="*/ 297104 w 2764939"/>
              <a:gd name="connsiteY153" fmla="*/ 1059962 h 1573553"/>
              <a:gd name="connsiteX154" fmla="*/ 235191 w 2764939"/>
              <a:gd name="connsiteY154" fmla="*/ 1093300 h 1573553"/>
              <a:gd name="connsiteX155" fmla="*/ 237573 w 2764939"/>
              <a:gd name="connsiteY155" fmla="*/ 1121875 h 1573553"/>
              <a:gd name="connsiteX156" fmla="*/ 185186 w 2764939"/>
              <a:gd name="connsiteY156" fmla="*/ 1109968 h 1573553"/>
              <a:gd name="connsiteX157" fmla="*/ 151848 w 2764939"/>
              <a:gd name="connsiteY157" fmla="*/ 1117112 h 1573553"/>
              <a:gd name="connsiteX158" fmla="*/ 106604 w 2764939"/>
              <a:gd name="connsiteY158" fmla="*/ 1098062 h 1573553"/>
              <a:gd name="connsiteX159" fmla="*/ 89936 w 2764939"/>
              <a:gd name="connsiteY159" fmla="*/ 1098062 h 1573553"/>
              <a:gd name="connsiteX160" fmla="*/ 6592 w 2764939"/>
              <a:gd name="connsiteY160" fmla="*/ 1121875 h 1573553"/>
              <a:gd name="connsiteX161" fmla="*/ 8974 w 2764939"/>
              <a:gd name="connsiteY161" fmla="*/ 1074250 h 1573553"/>
              <a:gd name="connsiteX162" fmla="*/ 9816 w 2764939"/>
              <a:gd name="connsiteY16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51937 w 2764939"/>
              <a:gd name="connsiteY43" fmla="*/ 357491 h 1573553"/>
              <a:gd name="connsiteX44" fmla="*/ 959091 w 2764939"/>
              <a:gd name="connsiteY44" fmla="*/ 357493 h 1573553"/>
              <a:gd name="connsiteX45" fmla="*/ 1090060 w 2764939"/>
              <a:gd name="connsiteY45" fmla="*/ 436075 h 1573553"/>
              <a:gd name="connsiteX46" fmla="*/ 1113873 w 2764939"/>
              <a:gd name="connsiteY46" fmla="*/ 500368 h 1573553"/>
              <a:gd name="connsiteX47" fmla="*/ 1135304 w 2764939"/>
              <a:gd name="connsiteY47" fmla="*/ 512275 h 1573553"/>
              <a:gd name="connsiteX48" fmla="*/ 1132923 w 2764939"/>
              <a:gd name="connsiteY48" fmla="*/ 421787 h 1573553"/>
              <a:gd name="connsiteX49" fmla="*/ 1185312 w 2764939"/>
              <a:gd name="connsiteY49" fmla="*/ 340823 h 1573553"/>
              <a:gd name="connsiteX50" fmla="*/ 1499302 w 2764939"/>
              <a:gd name="connsiteY50" fmla="*/ 250164 h 1573553"/>
              <a:gd name="connsiteX51" fmla="*/ 1640131 w 2764939"/>
              <a:gd name="connsiteY51" fmla="*/ 188423 h 1573553"/>
              <a:gd name="connsiteX52" fmla="*/ 1794912 w 2764939"/>
              <a:gd name="connsiteY52" fmla="*/ 183660 h 1573553"/>
              <a:gd name="connsiteX53" fmla="*/ 1866350 w 2764939"/>
              <a:gd name="connsiteY53" fmla="*/ 309866 h 1573553"/>
              <a:gd name="connsiteX54" fmla="*/ 2028275 w 2764939"/>
              <a:gd name="connsiteY54" fmla="*/ 271766 h 1573553"/>
              <a:gd name="connsiteX55" fmla="*/ 1933025 w 2764939"/>
              <a:gd name="connsiteY55" fmla="*/ 359873 h 1573553"/>
              <a:gd name="connsiteX56" fmla="*/ 2047325 w 2764939"/>
              <a:gd name="connsiteY56" fmla="*/ 331298 h 1573553"/>
              <a:gd name="connsiteX57" fmla="*/ 2142574 w 2764939"/>
              <a:gd name="connsiteY57" fmla="*/ 271766 h 1573553"/>
              <a:gd name="connsiteX58" fmla="*/ 2066375 w 2764939"/>
              <a:gd name="connsiteY58" fmla="*/ 264623 h 1573553"/>
              <a:gd name="connsiteX59" fmla="*/ 2066375 w 2764939"/>
              <a:gd name="connsiteY59" fmla="*/ 202710 h 1573553"/>
              <a:gd name="connsiteX60" fmla="*/ 2116380 w 2764939"/>
              <a:gd name="connsiteY60" fmla="*/ 202710 h 1573553"/>
              <a:gd name="connsiteX61" fmla="*/ 2223536 w 2764939"/>
              <a:gd name="connsiteY61" fmla="*/ 97935 h 1573553"/>
              <a:gd name="connsiteX62" fmla="*/ 2273542 w 2764939"/>
              <a:gd name="connsiteY62" fmla="*/ 305 h 1573553"/>
              <a:gd name="connsiteX63" fmla="*/ 2237824 w 2764939"/>
              <a:gd name="connsiteY63" fmla="*/ 114604 h 1573553"/>
              <a:gd name="connsiteX64" fmla="*/ 2164006 w 2764939"/>
              <a:gd name="connsiteY64" fmla="*/ 193186 h 1573553"/>
              <a:gd name="connsiteX65" fmla="*/ 2333075 w 2764939"/>
              <a:gd name="connsiteY65" fmla="*/ 257480 h 1573553"/>
              <a:gd name="connsiteX66" fmla="*/ 2735505 w 2764939"/>
              <a:gd name="connsiteY66" fmla="*/ 205092 h 1573553"/>
              <a:gd name="connsiteX67" fmla="*/ 2698276 w 2764939"/>
              <a:gd name="connsiteY67" fmla="*/ 559163 h 1573553"/>
              <a:gd name="connsiteX68" fmla="*/ 2630731 w 2764939"/>
              <a:gd name="connsiteY68" fmla="*/ 967092 h 1573553"/>
              <a:gd name="connsiteX69" fmla="*/ 2461662 w 2764939"/>
              <a:gd name="connsiteY69" fmla="*/ 869462 h 1573553"/>
              <a:gd name="connsiteX70" fmla="*/ 2297356 w 2764939"/>
              <a:gd name="connsiteY70" fmla="*/ 926612 h 1573553"/>
              <a:gd name="connsiteX71" fmla="*/ 2275925 w 2764939"/>
              <a:gd name="connsiteY71" fmla="*/ 1062342 h 1573553"/>
              <a:gd name="connsiteX72" fmla="*/ 2042562 w 2764939"/>
              <a:gd name="connsiteY72" fmla="*/ 1148067 h 1573553"/>
              <a:gd name="connsiteX73" fmla="*/ 2021131 w 2764939"/>
              <a:gd name="connsiteY73" fmla="*/ 1238556 h 1573553"/>
              <a:gd name="connsiteX74" fmla="*/ 1954456 w 2764939"/>
              <a:gd name="connsiteY74" fmla="*/ 1309993 h 1573553"/>
              <a:gd name="connsiteX75" fmla="*/ 2013987 w 2764939"/>
              <a:gd name="connsiteY75" fmla="*/ 1350474 h 1573553"/>
              <a:gd name="connsiteX76" fmla="*/ 1921118 w 2764939"/>
              <a:gd name="connsiteY76" fmla="*/ 1450487 h 1573553"/>
              <a:gd name="connsiteX77" fmla="*/ 1899687 w 2764939"/>
              <a:gd name="connsiteY77" fmla="*/ 1533831 h 1573553"/>
              <a:gd name="connsiteX78" fmla="*/ 1808865 w 2764939"/>
              <a:gd name="connsiteY78" fmla="*/ 1573012 h 1573553"/>
              <a:gd name="connsiteX79" fmla="*/ 1728235 w 2764939"/>
              <a:gd name="connsiteY79" fmla="*/ 1557643 h 1573553"/>
              <a:gd name="connsiteX80" fmla="*/ 1702041 w 2764939"/>
              <a:gd name="connsiteY80" fmla="*/ 1571931 h 1573553"/>
              <a:gd name="connsiteX81" fmla="*/ 1647275 w 2764939"/>
              <a:gd name="connsiteY81" fmla="*/ 1543356 h 1573553"/>
              <a:gd name="connsiteX82" fmla="*/ 1606791 w 2764939"/>
              <a:gd name="connsiteY82" fmla="*/ 1507637 h 1573553"/>
              <a:gd name="connsiteX83" fmla="*/ 1563931 w 2764939"/>
              <a:gd name="connsiteY83" fmla="*/ 1479061 h 1573553"/>
              <a:gd name="connsiteX84" fmla="*/ 1592504 w 2764939"/>
              <a:gd name="connsiteY84" fmla="*/ 1455250 h 1573553"/>
              <a:gd name="connsiteX85" fmla="*/ 1580598 w 2764939"/>
              <a:gd name="connsiteY85" fmla="*/ 1438581 h 1573553"/>
              <a:gd name="connsiteX86" fmla="*/ 1518685 w 2764939"/>
              <a:gd name="connsiteY86" fmla="*/ 1426675 h 1573553"/>
              <a:gd name="connsiteX87" fmla="*/ 1499635 w 2764939"/>
              <a:gd name="connsiteY87" fmla="*/ 1402862 h 1573553"/>
              <a:gd name="connsiteX88" fmla="*/ 1461537 w 2764939"/>
              <a:gd name="connsiteY88" fmla="*/ 1379050 h 1573553"/>
              <a:gd name="connsiteX89" fmla="*/ 1456773 w 2764939"/>
              <a:gd name="connsiteY89" fmla="*/ 1390956 h 1573553"/>
              <a:gd name="connsiteX90" fmla="*/ 1471062 w 2764939"/>
              <a:gd name="connsiteY90" fmla="*/ 1429056 h 1573553"/>
              <a:gd name="connsiteX91" fmla="*/ 1440104 w 2764939"/>
              <a:gd name="connsiteY91" fmla="*/ 1443343 h 1573553"/>
              <a:gd name="connsiteX92" fmla="*/ 1413912 w 2764939"/>
              <a:gd name="connsiteY92" fmla="*/ 1457630 h 1573553"/>
              <a:gd name="connsiteX93" fmla="*/ 1397241 w 2764939"/>
              <a:gd name="connsiteY93" fmla="*/ 1450487 h 1573553"/>
              <a:gd name="connsiteX94" fmla="*/ 1351998 w 2764939"/>
              <a:gd name="connsiteY94" fmla="*/ 1388575 h 1573553"/>
              <a:gd name="connsiteX95" fmla="*/ 1306756 w 2764939"/>
              <a:gd name="connsiteY95" fmla="*/ 1355237 h 1573553"/>
              <a:gd name="connsiteX96" fmla="*/ 1328187 w 2764939"/>
              <a:gd name="connsiteY96" fmla="*/ 1338568 h 1573553"/>
              <a:gd name="connsiteX97" fmla="*/ 1349618 w 2764939"/>
              <a:gd name="connsiteY97" fmla="*/ 1298087 h 1573553"/>
              <a:gd name="connsiteX98" fmla="*/ 1335329 w 2764939"/>
              <a:gd name="connsiteY98" fmla="*/ 1286181 h 1573553"/>
              <a:gd name="connsiteX99" fmla="*/ 1297231 w 2764939"/>
              <a:gd name="connsiteY99" fmla="*/ 1288562 h 1573553"/>
              <a:gd name="connsiteX100" fmla="*/ 1221031 w 2764939"/>
              <a:gd name="connsiteY100" fmla="*/ 1245700 h 1573553"/>
              <a:gd name="connsiteX101" fmla="*/ 1178166 w 2764939"/>
              <a:gd name="connsiteY101" fmla="*/ 1226650 h 1573553"/>
              <a:gd name="connsiteX102" fmla="*/ 1168643 w 2764939"/>
              <a:gd name="connsiteY102" fmla="*/ 1226650 h 1573553"/>
              <a:gd name="connsiteX103" fmla="*/ 1156737 w 2764939"/>
              <a:gd name="connsiteY103" fmla="*/ 1162356 h 1573553"/>
              <a:gd name="connsiteX104" fmla="*/ 1168643 w 2764939"/>
              <a:gd name="connsiteY104" fmla="*/ 1098062 h 1573553"/>
              <a:gd name="connsiteX105" fmla="*/ 1137687 w 2764939"/>
              <a:gd name="connsiteY105" fmla="*/ 1064725 h 1573553"/>
              <a:gd name="connsiteX106" fmla="*/ 1085300 w 2764939"/>
              <a:gd name="connsiteY106" fmla="*/ 1040912 h 1573553"/>
              <a:gd name="connsiteX107" fmla="*/ 1111493 w 2764939"/>
              <a:gd name="connsiteY107" fmla="*/ 1017100 h 1573553"/>
              <a:gd name="connsiteX108" fmla="*/ 1156737 w 2764939"/>
              <a:gd name="connsiteY108" fmla="*/ 1021862 h 1573553"/>
              <a:gd name="connsiteX109" fmla="*/ 1151975 w 2764939"/>
              <a:gd name="connsiteY109" fmla="*/ 974237 h 1573553"/>
              <a:gd name="connsiteX110" fmla="*/ 1123400 w 2764939"/>
              <a:gd name="connsiteY110" fmla="*/ 969475 h 1573553"/>
              <a:gd name="connsiteX111" fmla="*/ 1128162 w 2764939"/>
              <a:gd name="connsiteY111" fmla="*/ 921850 h 1573553"/>
              <a:gd name="connsiteX112" fmla="*/ 1097206 w 2764939"/>
              <a:gd name="connsiteY112" fmla="*/ 907562 h 1573553"/>
              <a:gd name="connsiteX113" fmla="*/ 1099587 w 2764939"/>
              <a:gd name="connsiteY113" fmla="*/ 871843 h 1573553"/>
              <a:gd name="connsiteX114" fmla="*/ 1051962 w 2764939"/>
              <a:gd name="connsiteY114" fmla="*/ 857556 h 1573553"/>
              <a:gd name="connsiteX115" fmla="*/ 1032912 w 2764939"/>
              <a:gd name="connsiteY115" fmla="*/ 878987 h 1573553"/>
              <a:gd name="connsiteX116" fmla="*/ 1004335 w 2764939"/>
              <a:gd name="connsiteY116" fmla="*/ 881368 h 1573553"/>
              <a:gd name="connsiteX117" fmla="*/ 954331 w 2764939"/>
              <a:gd name="connsiteY117" fmla="*/ 886131 h 1573553"/>
              <a:gd name="connsiteX118" fmla="*/ 923375 w 2764939"/>
              <a:gd name="connsiteY118" fmla="*/ 907562 h 1573553"/>
              <a:gd name="connsiteX119" fmla="*/ 923375 w 2764939"/>
              <a:gd name="connsiteY119" fmla="*/ 876606 h 1573553"/>
              <a:gd name="connsiteX120" fmla="*/ 882893 w 2764939"/>
              <a:gd name="connsiteY120" fmla="*/ 871843 h 1573553"/>
              <a:gd name="connsiteX121" fmla="*/ 890035 w 2764939"/>
              <a:gd name="connsiteY121" fmla="*/ 893275 h 1573553"/>
              <a:gd name="connsiteX122" fmla="*/ 885275 w 2764939"/>
              <a:gd name="connsiteY122" fmla="*/ 912325 h 1573553"/>
              <a:gd name="connsiteX123" fmla="*/ 799550 w 2764939"/>
              <a:gd name="connsiteY123" fmla="*/ 859936 h 1573553"/>
              <a:gd name="connsiteX124" fmla="*/ 778118 w 2764939"/>
              <a:gd name="connsiteY124" fmla="*/ 826600 h 1573553"/>
              <a:gd name="connsiteX125" fmla="*/ 790025 w 2764939"/>
              <a:gd name="connsiteY125" fmla="*/ 786117 h 1573553"/>
              <a:gd name="connsiteX126" fmla="*/ 759068 w 2764939"/>
              <a:gd name="connsiteY126" fmla="*/ 781356 h 1573553"/>
              <a:gd name="connsiteX127" fmla="*/ 711443 w 2764939"/>
              <a:gd name="connsiteY127" fmla="*/ 795643 h 1573553"/>
              <a:gd name="connsiteX128" fmla="*/ 701918 w 2764939"/>
              <a:gd name="connsiteY128" fmla="*/ 809931 h 1573553"/>
              <a:gd name="connsiteX129" fmla="*/ 678106 w 2764939"/>
              <a:gd name="connsiteY129" fmla="*/ 826600 h 1573553"/>
              <a:gd name="connsiteX130" fmla="*/ 670962 w 2764939"/>
              <a:gd name="connsiteY130" fmla="*/ 843268 h 1573553"/>
              <a:gd name="connsiteX131" fmla="*/ 630481 w 2764939"/>
              <a:gd name="connsiteY131" fmla="*/ 876606 h 1573553"/>
              <a:gd name="connsiteX132" fmla="*/ 632860 w 2764939"/>
              <a:gd name="connsiteY132" fmla="*/ 898037 h 1573553"/>
              <a:gd name="connsiteX133" fmla="*/ 647150 w 2764939"/>
              <a:gd name="connsiteY133" fmla="*/ 917087 h 1573553"/>
              <a:gd name="connsiteX134" fmla="*/ 570950 w 2764939"/>
              <a:gd name="connsiteY134" fmla="*/ 902800 h 1573553"/>
              <a:gd name="connsiteX135" fmla="*/ 537612 w 2764939"/>
              <a:gd name="connsiteY135" fmla="*/ 907562 h 1573553"/>
              <a:gd name="connsiteX136" fmla="*/ 585235 w 2764939"/>
              <a:gd name="connsiteY136" fmla="*/ 938518 h 1573553"/>
              <a:gd name="connsiteX137" fmla="*/ 609050 w 2764939"/>
              <a:gd name="connsiteY137" fmla="*/ 950425 h 1573553"/>
              <a:gd name="connsiteX138" fmla="*/ 635243 w 2764939"/>
              <a:gd name="connsiteY138" fmla="*/ 1002812 h 1573553"/>
              <a:gd name="connsiteX139" fmla="*/ 568566 w 2764939"/>
              <a:gd name="connsiteY139" fmla="*/ 1019481 h 1573553"/>
              <a:gd name="connsiteX140" fmla="*/ 547137 w 2764939"/>
              <a:gd name="connsiteY140" fmla="*/ 1031387 h 1573553"/>
              <a:gd name="connsiteX141" fmla="*/ 523323 w 2764939"/>
              <a:gd name="connsiteY141" fmla="*/ 1002812 h 1573553"/>
              <a:gd name="connsiteX142" fmla="*/ 499510 w 2764939"/>
              <a:gd name="connsiteY142" fmla="*/ 971856 h 1573553"/>
              <a:gd name="connsiteX143" fmla="*/ 501891 w 2764939"/>
              <a:gd name="connsiteY143" fmla="*/ 933756 h 1573553"/>
              <a:gd name="connsiteX144" fmla="*/ 499510 w 2764939"/>
              <a:gd name="connsiteY144" fmla="*/ 914706 h 1573553"/>
              <a:gd name="connsiteX145" fmla="*/ 518560 w 2764939"/>
              <a:gd name="connsiteY145" fmla="*/ 881368 h 1573553"/>
              <a:gd name="connsiteX146" fmla="*/ 478080 w 2764939"/>
              <a:gd name="connsiteY146" fmla="*/ 890893 h 1573553"/>
              <a:gd name="connsiteX147" fmla="*/ 449504 w 2764939"/>
              <a:gd name="connsiteY147" fmla="*/ 952806 h 1573553"/>
              <a:gd name="connsiteX148" fmla="*/ 442360 w 2764939"/>
              <a:gd name="connsiteY148" fmla="*/ 976618 h 1573553"/>
              <a:gd name="connsiteX149" fmla="*/ 411404 w 2764939"/>
              <a:gd name="connsiteY149" fmla="*/ 993287 h 1573553"/>
              <a:gd name="connsiteX150" fmla="*/ 363779 w 2764939"/>
              <a:gd name="connsiteY150" fmla="*/ 990906 h 1573553"/>
              <a:gd name="connsiteX151" fmla="*/ 356635 w 2764939"/>
              <a:gd name="connsiteY151" fmla="*/ 1007575 h 1573553"/>
              <a:gd name="connsiteX152" fmla="*/ 356635 w 2764939"/>
              <a:gd name="connsiteY152" fmla="*/ 1055200 h 1573553"/>
              <a:gd name="connsiteX153" fmla="*/ 297104 w 2764939"/>
              <a:gd name="connsiteY153" fmla="*/ 1059962 h 1573553"/>
              <a:gd name="connsiteX154" fmla="*/ 235191 w 2764939"/>
              <a:gd name="connsiteY154" fmla="*/ 1093300 h 1573553"/>
              <a:gd name="connsiteX155" fmla="*/ 237573 w 2764939"/>
              <a:gd name="connsiteY155" fmla="*/ 1121875 h 1573553"/>
              <a:gd name="connsiteX156" fmla="*/ 185186 w 2764939"/>
              <a:gd name="connsiteY156" fmla="*/ 1109968 h 1573553"/>
              <a:gd name="connsiteX157" fmla="*/ 151848 w 2764939"/>
              <a:gd name="connsiteY157" fmla="*/ 1117112 h 1573553"/>
              <a:gd name="connsiteX158" fmla="*/ 106604 w 2764939"/>
              <a:gd name="connsiteY158" fmla="*/ 1098062 h 1573553"/>
              <a:gd name="connsiteX159" fmla="*/ 89936 w 2764939"/>
              <a:gd name="connsiteY159" fmla="*/ 1098062 h 1573553"/>
              <a:gd name="connsiteX160" fmla="*/ 6592 w 2764939"/>
              <a:gd name="connsiteY160" fmla="*/ 1121875 h 1573553"/>
              <a:gd name="connsiteX161" fmla="*/ 8974 w 2764939"/>
              <a:gd name="connsiteY161" fmla="*/ 1074250 h 1573553"/>
              <a:gd name="connsiteX162" fmla="*/ 9816 w 2764939"/>
              <a:gd name="connsiteY16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63843 w 2764939"/>
              <a:gd name="connsiteY42" fmla="*/ 417024 h 1573553"/>
              <a:gd name="connsiteX43" fmla="*/ 828123 w 2764939"/>
              <a:gd name="connsiteY43" fmla="*/ 383687 h 1573553"/>
              <a:gd name="connsiteX44" fmla="*/ 851937 w 2764939"/>
              <a:gd name="connsiteY44" fmla="*/ 357491 h 1573553"/>
              <a:gd name="connsiteX45" fmla="*/ 959091 w 2764939"/>
              <a:gd name="connsiteY45" fmla="*/ 357493 h 1573553"/>
              <a:gd name="connsiteX46" fmla="*/ 1090060 w 2764939"/>
              <a:gd name="connsiteY46" fmla="*/ 436075 h 1573553"/>
              <a:gd name="connsiteX47" fmla="*/ 1113873 w 2764939"/>
              <a:gd name="connsiteY47" fmla="*/ 500368 h 1573553"/>
              <a:gd name="connsiteX48" fmla="*/ 1135304 w 2764939"/>
              <a:gd name="connsiteY48" fmla="*/ 512275 h 1573553"/>
              <a:gd name="connsiteX49" fmla="*/ 1132923 w 2764939"/>
              <a:gd name="connsiteY49" fmla="*/ 421787 h 1573553"/>
              <a:gd name="connsiteX50" fmla="*/ 1185312 w 2764939"/>
              <a:gd name="connsiteY50" fmla="*/ 340823 h 1573553"/>
              <a:gd name="connsiteX51" fmla="*/ 1499302 w 2764939"/>
              <a:gd name="connsiteY51" fmla="*/ 250164 h 1573553"/>
              <a:gd name="connsiteX52" fmla="*/ 1640131 w 2764939"/>
              <a:gd name="connsiteY52" fmla="*/ 188423 h 1573553"/>
              <a:gd name="connsiteX53" fmla="*/ 1794912 w 2764939"/>
              <a:gd name="connsiteY53" fmla="*/ 183660 h 1573553"/>
              <a:gd name="connsiteX54" fmla="*/ 1866350 w 2764939"/>
              <a:gd name="connsiteY54" fmla="*/ 309866 h 1573553"/>
              <a:gd name="connsiteX55" fmla="*/ 2028275 w 2764939"/>
              <a:gd name="connsiteY55" fmla="*/ 271766 h 1573553"/>
              <a:gd name="connsiteX56" fmla="*/ 1933025 w 2764939"/>
              <a:gd name="connsiteY56" fmla="*/ 359873 h 1573553"/>
              <a:gd name="connsiteX57" fmla="*/ 2047325 w 2764939"/>
              <a:gd name="connsiteY57" fmla="*/ 331298 h 1573553"/>
              <a:gd name="connsiteX58" fmla="*/ 2142574 w 2764939"/>
              <a:gd name="connsiteY58" fmla="*/ 271766 h 1573553"/>
              <a:gd name="connsiteX59" fmla="*/ 2066375 w 2764939"/>
              <a:gd name="connsiteY59" fmla="*/ 264623 h 1573553"/>
              <a:gd name="connsiteX60" fmla="*/ 2066375 w 2764939"/>
              <a:gd name="connsiteY60" fmla="*/ 202710 h 1573553"/>
              <a:gd name="connsiteX61" fmla="*/ 2116380 w 2764939"/>
              <a:gd name="connsiteY61" fmla="*/ 202710 h 1573553"/>
              <a:gd name="connsiteX62" fmla="*/ 2223536 w 2764939"/>
              <a:gd name="connsiteY62" fmla="*/ 97935 h 1573553"/>
              <a:gd name="connsiteX63" fmla="*/ 2273542 w 2764939"/>
              <a:gd name="connsiteY63" fmla="*/ 305 h 1573553"/>
              <a:gd name="connsiteX64" fmla="*/ 2237824 w 2764939"/>
              <a:gd name="connsiteY64" fmla="*/ 114604 h 1573553"/>
              <a:gd name="connsiteX65" fmla="*/ 2164006 w 2764939"/>
              <a:gd name="connsiteY65" fmla="*/ 193186 h 1573553"/>
              <a:gd name="connsiteX66" fmla="*/ 2333075 w 2764939"/>
              <a:gd name="connsiteY66" fmla="*/ 257480 h 1573553"/>
              <a:gd name="connsiteX67" fmla="*/ 2735505 w 2764939"/>
              <a:gd name="connsiteY67" fmla="*/ 205092 h 1573553"/>
              <a:gd name="connsiteX68" fmla="*/ 2698276 w 2764939"/>
              <a:gd name="connsiteY68" fmla="*/ 559163 h 1573553"/>
              <a:gd name="connsiteX69" fmla="*/ 2630731 w 2764939"/>
              <a:gd name="connsiteY69" fmla="*/ 967092 h 1573553"/>
              <a:gd name="connsiteX70" fmla="*/ 2461662 w 2764939"/>
              <a:gd name="connsiteY70" fmla="*/ 869462 h 1573553"/>
              <a:gd name="connsiteX71" fmla="*/ 2297356 w 2764939"/>
              <a:gd name="connsiteY71" fmla="*/ 926612 h 1573553"/>
              <a:gd name="connsiteX72" fmla="*/ 2275925 w 2764939"/>
              <a:gd name="connsiteY72" fmla="*/ 1062342 h 1573553"/>
              <a:gd name="connsiteX73" fmla="*/ 2042562 w 2764939"/>
              <a:gd name="connsiteY73" fmla="*/ 1148067 h 1573553"/>
              <a:gd name="connsiteX74" fmla="*/ 2021131 w 2764939"/>
              <a:gd name="connsiteY74" fmla="*/ 1238556 h 1573553"/>
              <a:gd name="connsiteX75" fmla="*/ 1954456 w 2764939"/>
              <a:gd name="connsiteY75" fmla="*/ 1309993 h 1573553"/>
              <a:gd name="connsiteX76" fmla="*/ 2013987 w 2764939"/>
              <a:gd name="connsiteY76" fmla="*/ 1350474 h 1573553"/>
              <a:gd name="connsiteX77" fmla="*/ 1921118 w 2764939"/>
              <a:gd name="connsiteY77" fmla="*/ 1450487 h 1573553"/>
              <a:gd name="connsiteX78" fmla="*/ 1899687 w 2764939"/>
              <a:gd name="connsiteY78" fmla="*/ 1533831 h 1573553"/>
              <a:gd name="connsiteX79" fmla="*/ 1808865 w 2764939"/>
              <a:gd name="connsiteY79" fmla="*/ 1573012 h 1573553"/>
              <a:gd name="connsiteX80" fmla="*/ 1728235 w 2764939"/>
              <a:gd name="connsiteY80" fmla="*/ 1557643 h 1573553"/>
              <a:gd name="connsiteX81" fmla="*/ 1702041 w 2764939"/>
              <a:gd name="connsiteY81" fmla="*/ 1571931 h 1573553"/>
              <a:gd name="connsiteX82" fmla="*/ 1647275 w 2764939"/>
              <a:gd name="connsiteY82" fmla="*/ 1543356 h 1573553"/>
              <a:gd name="connsiteX83" fmla="*/ 1606791 w 2764939"/>
              <a:gd name="connsiteY83" fmla="*/ 1507637 h 1573553"/>
              <a:gd name="connsiteX84" fmla="*/ 1563931 w 2764939"/>
              <a:gd name="connsiteY84" fmla="*/ 1479061 h 1573553"/>
              <a:gd name="connsiteX85" fmla="*/ 1592504 w 2764939"/>
              <a:gd name="connsiteY85" fmla="*/ 1455250 h 1573553"/>
              <a:gd name="connsiteX86" fmla="*/ 1580598 w 2764939"/>
              <a:gd name="connsiteY86" fmla="*/ 1438581 h 1573553"/>
              <a:gd name="connsiteX87" fmla="*/ 1518685 w 2764939"/>
              <a:gd name="connsiteY87" fmla="*/ 1426675 h 1573553"/>
              <a:gd name="connsiteX88" fmla="*/ 1499635 w 2764939"/>
              <a:gd name="connsiteY88" fmla="*/ 1402862 h 1573553"/>
              <a:gd name="connsiteX89" fmla="*/ 1461537 w 2764939"/>
              <a:gd name="connsiteY89" fmla="*/ 1379050 h 1573553"/>
              <a:gd name="connsiteX90" fmla="*/ 1456773 w 2764939"/>
              <a:gd name="connsiteY90" fmla="*/ 1390956 h 1573553"/>
              <a:gd name="connsiteX91" fmla="*/ 1471062 w 2764939"/>
              <a:gd name="connsiteY91" fmla="*/ 1429056 h 1573553"/>
              <a:gd name="connsiteX92" fmla="*/ 1440104 w 2764939"/>
              <a:gd name="connsiteY92" fmla="*/ 1443343 h 1573553"/>
              <a:gd name="connsiteX93" fmla="*/ 1413912 w 2764939"/>
              <a:gd name="connsiteY93" fmla="*/ 1457630 h 1573553"/>
              <a:gd name="connsiteX94" fmla="*/ 1397241 w 2764939"/>
              <a:gd name="connsiteY94" fmla="*/ 1450487 h 1573553"/>
              <a:gd name="connsiteX95" fmla="*/ 1351998 w 2764939"/>
              <a:gd name="connsiteY95" fmla="*/ 1388575 h 1573553"/>
              <a:gd name="connsiteX96" fmla="*/ 1306756 w 2764939"/>
              <a:gd name="connsiteY96" fmla="*/ 1355237 h 1573553"/>
              <a:gd name="connsiteX97" fmla="*/ 1328187 w 2764939"/>
              <a:gd name="connsiteY97" fmla="*/ 1338568 h 1573553"/>
              <a:gd name="connsiteX98" fmla="*/ 1349618 w 2764939"/>
              <a:gd name="connsiteY98" fmla="*/ 1298087 h 1573553"/>
              <a:gd name="connsiteX99" fmla="*/ 1335329 w 2764939"/>
              <a:gd name="connsiteY99" fmla="*/ 1286181 h 1573553"/>
              <a:gd name="connsiteX100" fmla="*/ 1297231 w 2764939"/>
              <a:gd name="connsiteY100" fmla="*/ 1288562 h 1573553"/>
              <a:gd name="connsiteX101" fmla="*/ 1221031 w 2764939"/>
              <a:gd name="connsiteY101" fmla="*/ 1245700 h 1573553"/>
              <a:gd name="connsiteX102" fmla="*/ 1178166 w 2764939"/>
              <a:gd name="connsiteY102" fmla="*/ 1226650 h 1573553"/>
              <a:gd name="connsiteX103" fmla="*/ 1168643 w 2764939"/>
              <a:gd name="connsiteY103" fmla="*/ 1226650 h 1573553"/>
              <a:gd name="connsiteX104" fmla="*/ 1156737 w 2764939"/>
              <a:gd name="connsiteY104" fmla="*/ 1162356 h 1573553"/>
              <a:gd name="connsiteX105" fmla="*/ 1168643 w 2764939"/>
              <a:gd name="connsiteY105" fmla="*/ 1098062 h 1573553"/>
              <a:gd name="connsiteX106" fmla="*/ 1137687 w 2764939"/>
              <a:gd name="connsiteY106" fmla="*/ 1064725 h 1573553"/>
              <a:gd name="connsiteX107" fmla="*/ 1085300 w 2764939"/>
              <a:gd name="connsiteY107" fmla="*/ 1040912 h 1573553"/>
              <a:gd name="connsiteX108" fmla="*/ 1111493 w 2764939"/>
              <a:gd name="connsiteY108" fmla="*/ 1017100 h 1573553"/>
              <a:gd name="connsiteX109" fmla="*/ 1156737 w 2764939"/>
              <a:gd name="connsiteY109" fmla="*/ 1021862 h 1573553"/>
              <a:gd name="connsiteX110" fmla="*/ 1151975 w 2764939"/>
              <a:gd name="connsiteY110" fmla="*/ 974237 h 1573553"/>
              <a:gd name="connsiteX111" fmla="*/ 1123400 w 2764939"/>
              <a:gd name="connsiteY111" fmla="*/ 969475 h 1573553"/>
              <a:gd name="connsiteX112" fmla="*/ 1128162 w 2764939"/>
              <a:gd name="connsiteY112" fmla="*/ 921850 h 1573553"/>
              <a:gd name="connsiteX113" fmla="*/ 1097206 w 2764939"/>
              <a:gd name="connsiteY113" fmla="*/ 907562 h 1573553"/>
              <a:gd name="connsiteX114" fmla="*/ 1099587 w 2764939"/>
              <a:gd name="connsiteY114" fmla="*/ 871843 h 1573553"/>
              <a:gd name="connsiteX115" fmla="*/ 1051962 w 2764939"/>
              <a:gd name="connsiteY115" fmla="*/ 857556 h 1573553"/>
              <a:gd name="connsiteX116" fmla="*/ 1032912 w 2764939"/>
              <a:gd name="connsiteY116" fmla="*/ 878987 h 1573553"/>
              <a:gd name="connsiteX117" fmla="*/ 1004335 w 2764939"/>
              <a:gd name="connsiteY117" fmla="*/ 881368 h 1573553"/>
              <a:gd name="connsiteX118" fmla="*/ 954331 w 2764939"/>
              <a:gd name="connsiteY118" fmla="*/ 886131 h 1573553"/>
              <a:gd name="connsiteX119" fmla="*/ 923375 w 2764939"/>
              <a:gd name="connsiteY119" fmla="*/ 907562 h 1573553"/>
              <a:gd name="connsiteX120" fmla="*/ 923375 w 2764939"/>
              <a:gd name="connsiteY120" fmla="*/ 876606 h 1573553"/>
              <a:gd name="connsiteX121" fmla="*/ 882893 w 2764939"/>
              <a:gd name="connsiteY121" fmla="*/ 871843 h 1573553"/>
              <a:gd name="connsiteX122" fmla="*/ 890035 w 2764939"/>
              <a:gd name="connsiteY122" fmla="*/ 893275 h 1573553"/>
              <a:gd name="connsiteX123" fmla="*/ 885275 w 2764939"/>
              <a:gd name="connsiteY123" fmla="*/ 912325 h 1573553"/>
              <a:gd name="connsiteX124" fmla="*/ 799550 w 2764939"/>
              <a:gd name="connsiteY124" fmla="*/ 859936 h 1573553"/>
              <a:gd name="connsiteX125" fmla="*/ 778118 w 2764939"/>
              <a:gd name="connsiteY125" fmla="*/ 826600 h 1573553"/>
              <a:gd name="connsiteX126" fmla="*/ 790025 w 2764939"/>
              <a:gd name="connsiteY126" fmla="*/ 786117 h 1573553"/>
              <a:gd name="connsiteX127" fmla="*/ 759068 w 2764939"/>
              <a:gd name="connsiteY127" fmla="*/ 781356 h 1573553"/>
              <a:gd name="connsiteX128" fmla="*/ 711443 w 2764939"/>
              <a:gd name="connsiteY128" fmla="*/ 795643 h 1573553"/>
              <a:gd name="connsiteX129" fmla="*/ 701918 w 2764939"/>
              <a:gd name="connsiteY129" fmla="*/ 809931 h 1573553"/>
              <a:gd name="connsiteX130" fmla="*/ 678106 w 2764939"/>
              <a:gd name="connsiteY130" fmla="*/ 826600 h 1573553"/>
              <a:gd name="connsiteX131" fmla="*/ 670962 w 2764939"/>
              <a:gd name="connsiteY131" fmla="*/ 843268 h 1573553"/>
              <a:gd name="connsiteX132" fmla="*/ 630481 w 2764939"/>
              <a:gd name="connsiteY132" fmla="*/ 876606 h 1573553"/>
              <a:gd name="connsiteX133" fmla="*/ 632860 w 2764939"/>
              <a:gd name="connsiteY133" fmla="*/ 898037 h 1573553"/>
              <a:gd name="connsiteX134" fmla="*/ 647150 w 2764939"/>
              <a:gd name="connsiteY134" fmla="*/ 917087 h 1573553"/>
              <a:gd name="connsiteX135" fmla="*/ 570950 w 2764939"/>
              <a:gd name="connsiteY135" fmla="*/ 902800 h 1573553"/>
              <a:gd name="connsiteX136" fmla="*/ 537612 w 2764939"/>
              <a:gd name="connsiteY136" fmla="*/ 907562 h 1573553"/>
              <a:gd name="connsiteX137" fmla="*/ 585235 w 2764939"/>
              <a:gd name="connsiteY137" fmla="*/ 938518 h 1573553"/>
              <a:gd name="connsiteX138" fmla="*/ 609050 w 2764939"/>
              <a:gd name="connsiteY138" fmla="*/ 950425 h 1573553"/>
              <a:gd name="connsiteX139" fmla="*/ 635243 w 2764939"/>
              <a:gd name="connsiteY139" fmla="*/ 1002812 h 1573553"/>
              <a:gd name="connsiteX140" fmla="*/ 568566 w 2764939"/>
              <a:gd name="connsiteY140" fmla="*/ 1019481 h 1573553"/>
              <a:gd name="connsiteX141" fmla="*/ 547137 w 2764939"/>
              <a:gd name="connsiteY141" fmla="*/ 1031387 h 1573553"/>
              <a:gd name="connsiteX142" fmla="*/ 523323 w 2764939"/>
              <a:gd name="connsiteY142" fmla="*/ 1002812 h 1573553"/>
              <a:gd name="connsiteX143" fmla="*/ 499510 w 2764939"/>
              <a:gd name="connsiteY143" fmla="*/ 971856 h 1573553"/>
              <a:gd name="connsiteX144" fmla="*/ 501891 w 2764939"/>
              <a:gd name="connsiteY144" fmla="*/ 933756 h 1573553"/>
              <a:gd name="connsiteX145" fmla="*/ 499510 w 2764939"/>
              <a:gd name="connsiteY145" fmla="*/ 914706 h 1573553"/>
              <a:gd name="connsiteX146" fmla="*/ 518560 w 2764939"/>
              <a:gd name="connsiteY146" fmla="*/ 881368 h 1573553"/>
              <a:gd name="connsiteX147" fmla="*/ 478080 w 2764939"/>
              <a:gd name="connsiteY147" fmla="*/ 890893 h 1573553"/>
              <a:gd name="connsiteX148" fmla="*/ 449504 w 2764939"/>
              <a:gd name="connsiteY148" fmla="*/ 952806 h 1573553"/>
              <a:gd name="connsiteX149" fmla="*/ 442360 w 2764939"/>
              <a:gd name="connsiteY149" fmla="*/ 976618 h 1573553"/>
              <a:gd name="connsiteX150" fmla="*/ 411404 w 2764939"/>
              <a:gd name="connsiteY150" fmla="*/ 993287 h 1573553"/>
              <a:gd name="connsiteX151" fmla="*/ 363779 w 2764939"/>
              <a:gd name="connsiteY151" fmla="*/ 990906 h 1573553"/>
              <a:gd name="connsiteX152" fmla="*/ 356635 w 2764939"/>
              <a:gd name="connsiteY152" fmla="*/ 1007575 h 1573553"/>
              <a:gd name="connsiteX153" fmla="*/ 356635 w 2764939"/>
              <a:gd name="connsiteY153" fmla="*/ 1055200 h 1573553"/>
              <a:gd name="connsiteX154" fmla="*/ 297104 w 2764939"/>
              <a:gd name="connsiteY154" fmla="*/ 1059962 h 1573553"/>
              <a:gd name="connsiteX155" fmla="*/ 235191 w 2764939"/>
              <a:gd name="connsiteY155" fmla="*/ 1093300 h 1573553"/>
              <a:gd name="connsiteX156" fmla="*/ 237573 w 2764939"/>
              <a:gd name="connsiteY156" fmla="*/ 1121875 h 1573553"/>
              <a:gd name="connsiteX157" fmla="*/ 185186 w 2764939"/>
              <a:gd name="connsiteY157" fmla="*/ 1109968 h 1573553"/>
              <a:gd name="connsiteX158" fmla="*/ 151848 w 2764939"/>
              <a:gd name="connsiteY158" fmla="*/ 1117112 h 1573553"/>
              <a:gd name="connsiteX159" fmla="*/ 106604 w 2764939"/>
              <a:gd name="connsiteY159" fmla="*/ 1098062 h 1573553"/>
              <a:gd name="connsiteX160" fmla="*/ 89936 w 2764939"/>
              <a:gd name="connsiteY160" fmla="*/ 1098062 h 1573553"/>
              <a:gd name="connsiteX161" fmla="*/ 6592 w 2764939"/>
              <a:gd name="connsiteY161" fmla="*/ 1121875 h 1573553"/>
              <a:gd name="connsiteX162" fmla="*/ 8974 w 2764939"/>
              <a:gd name="connsiteY162" fmla="*/ 1074250 h 1573553"/>
              <a:gd name="connsiteX163" fmla="*/ 9816 w 2764939"/>
              <a:gd name="connsiteY16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63857 w 2764939"/>
              <a:gd name="connsiteY41" fmla="*/ 426549 h 1573553"/>
              <a:gd name="connsiteX42" fmla="*/ 892416 w 2764939"/>
              <a:gd name="connsiteY42" fmla="*/ 412262 h 1573553"/>
              <a:gd name="connsiteX43" fmla="*/ 863843 w 2764939"/>
              <a:gd name="connsiteY43" fmla="*/ 417024 h 1573553"/>
              <a:gd name="connsiteX44" fmla="*/ 828123 w 2764939"/>
              <a:gd name="connsiteY44" fmla="*/ 383687 h 1573553"/>
              <a:gd name="connsiteX45" fmla="*/ 851937 w 2764939"/>
              <a:gd name="connsiteY45" fmla="*/ 357491 h 1573553"/>
              <a:gd name="connsiteX46" fmla="*/ 959091 w 2764939"/>
              <a:gd name="connsiteY46" fmla="*/ 357493 h 1573553"/>
              <a:gd name="connsiteX47" fmla="*/ 1090060 w 2764939"/>
              <a:gd name="connsiteY47" fmla="*/ 436075 h 1573553"/>
              <a:gd name="connsiteX48" fmla="*/ 1113873 w 2764939"/>
              <a:gd name="connsiteY48" fmla="*/ 500368 h 1573553"/>
              <a:gd name="connsiteX49" fmla="*/ 1135304 w 2764939"/>
              <a:gd name="connsiteY49" fmla="*/ 512275 h 1573553"/>
              <a:gd name="connsiteX50" fmla="*/ 1132923 w 2764939"/>
              <a:gd name="connsiteY50" fmla="*/ 421787 h 1573553"/>
              <a:gd name="connsiteX51" fmla="*/ 1185312 w 2764939"/>
              <a:gd name="connsiteY51" fmla="*/ 340823 h 1573553"/>
              <a:gd name="connsiteX52" fmla="*/ 1499302 w 2764939"/>
              <a:gd name="connsiteY52" fmla="*/ 250164 h 1573553"/>
              <a:gd name="connsiteX53" fmla="*/ 1640131 w 2764939"/>
              <a:gd name="connsiteY53" fmla="*/ 188423 h 1573553"/>
              <a:gd name="connsiteX54" fmla="*/ 1794912 w 2764939"/>
              <a:gd name="connsiteY54" fmla="*/ 183660 h 1573553"/>
              <a:gd name="connsiteX55" fmla="*/ 1866350 w 2764939"/>
              <a:gd name="connsiteY55" fmla="*/ 309866 h 1573553"/>
              <a:gd name="connsiteX56" fmla="*/ 2028275 w 2764939"/>
              <a:gd name="connsiteY56" fmla="*/ 271766 h 1573553"/>
              <a:gd name="connsiteX57" fmla="*/ 1933025 w 2764939"/>
              <a:gd name="connsiteY57" fmla="*/ 359873 h 1573553"/>
              <a:gd name="connsiteX58" fmla="*/ 2047325 w 2764939"/>
              <a:gd name="connsiteY58" fmla="*/ 331298 h 1573553"/>
              <a:gd name="connsiteX59" fmla="*/ 2142574 w 2764939"/>
              <a:gd name="connsiteY59" fmla="*/ 271766 h 1573553"/>
              <a:gd name="connsiteX60" fmla="*/ 2066375 w 2764939"/>
              <a:gd name="connsiteY60" fmla="*/ 264623 h 1573553"/>
              <a:gd name="connsiteX61" fmla="*/ 2066375 w 2764939"/>
              <a:gd name="connsiteY61" fmla="*/ 202710 h 1573553"/>
              <a:gd name="connsiteX62" fmla="*/ 2116380 w 2764939"/>
              <a:gd name="connsiteY62" fmla="*/ 202710 h 1573553"/>
              <a:gd name="connsiteX63" fmla="*/ 2223536 w 2764939"/>
              <a:gd name="connsiteY63" fmla="*/ 97935 h 1573553"/>
              <a:gd name="connsiteX64" fmla="*/ 2273542 w 2764939"/>
              <a:gd name="connsiteY64" fmla="*/ 305 h 1573553"/>
              <a:gd name="connsiteX65" fmla="*/ 2237824 w 2764939"/>
              <a:gd name="connsiteY65" fmla="*/ 114604 h 1573553"/>
              <a:gd name="connsiteX66" fmla="*/ 2164006 w 2764939"/>
              <a:gd name="connsiteY66" fmla="*/ 193186 h 1573553"/>
              <a:gd name="connsiteX67" fmla="*/ 2333075 w 2764939"/>
              <a:gd name="connsiteY67" fmla="*/ 257480 h 1573553"/>
              <a:gd name="connsiteX68" fmla="*/ 2735505 w 2764939"/>
              <a:gd name="connsiteY68" fmla="*/ 205092 h 1573553"/>
              <a:gd name="connsiteX69" fmla="*/ 2698276 w 2764939"/>
              <a:gd name="connsiteY69" fmla="*/ 559163 h 1573553"/>
              <a:gd name="connsiteX70" fmla="*/ 2630731 w 2764939"/>
              <a:gd name="connsiteY70" fmla="*/ 967092 h 1573553"/>
              <a:gd name="connsiteX71" fmla="*/ 2461662 w 2764939"/>
              <a:gd name="connsiteY71" fmla="*/ 869462 h 1573553"/>
              <a:gd name="connsiteX72" fmla="*/ 2297356 w 2764939"/>
              <a:gd name="connsiteY72" fmla="*/ 926612 h 1573553"/>
              <a:gd name="connsiteX73" fmla="*/ 2275925 w 2764939"/>
              <a:gd name="connsiteY73" fmla="*/ 1062342 h 1573553"/>
              <a:gd name="connsiteX74" fmla="*/ 2042562 w 2764939"/>
              <a:gd name="connsiteY74" fmla="*/ 1148067 h 1573553"/>
              <a:gd name="connsiteX75" fmla="*/ 2021131 w 2764939"/>
              <a:gd name="connsiteY75" fmla="*/ 1238556 h 1573553"/>
              <a:gd name="connsiteX76" fmla="*/ 1954456 w 2764939"/>
              <a:gd name="connsiteY76" fmla="*/ 1309993 h 1573553"/>
              <a:gd name="connsiteX77" fmla="*/ 2013987 w 2764939"/>
              <a:gd name="connsiteY77" fmla="*/ 1350474 h 1573553"/>
              <a:gd name="connsiteX78" fmla="*/ 1921118 w 2764939"/>
              <a:gd name="connsiteY78" fmla="*/ 1450487 h 1573553"/>
              <a:gd name="connsiteX79" fmla="*/ 1899687 w 2764939"/>
              <a:gd name="connsiteY79" fmla="*/ 1533831 h 1573553"/>
              <a:gd name="connsiteX80" fmla="*/ 1808865 w 2764939"/>
              <a:gd name="connsiteY80" fmla="*/ 1573012 h 1573553"/>
              <a:gd name="connsiteX81" fmla="*/ 1728235 w 2764939"/>
              <a:gd name="connsiteY81" fmla="*/ 1557643 h 1573553"/>
              <a:gd name="connsiteX82" fmla="*/ 1702041 w 2764939"/>
              <a:gd name="connsiteY82" fmla="*/ 1571931 h 1573553"/>
              <a:gd name="connsiteX83" fmla="*/ 1647275 w 2764939"/>
              <a:gd name="connsiteY83" fmla="*/ 1543356 h 1573553"/>
              <a:gd name="connsiteX84" fmla="*/ 1606791 w 2764939"/>
              <a:gd name="connsiteY84" fmla="*/ 1507637 h 1573553"/>
              <a:gd name="connsiteX85" fmla="*/ 1563931 w 2764939"/>
              <a:gd name="connsiteY85" fmla="*/ 1479061 h 1573553"/>
              <a:gd name="connsiteX86" fmla="*/ 1592504 w 2764939"/>
              <a:gd name="connsiteY86" fmla="*/ 1455250 h 1573553"/>
              <a:gd name="connsiteX87" fmla="*/ 1580598 w 2764939"/>
              <a:gd name="connsiteY87" fmla="*/ 1438581 h 1573553"/>
              <a:gd name="connsiteX88" fmla="*/ 1518685 w 2764939"/>
              <a:gd name="connsiteY88" fmla="*/ 1426675 h 1573553"/>
              <a:gd name="connsiteX89" fmla="*/ 1499635 w 2764939"/>
              <a:gd name="connsiteY89" fmla="*/ 1402862 h 1573553"/>
              <a:gd name="connsiteX90" fmla="*/ 1461537 w 2764939"/>
              <a:gd name="connsiteY90" fmla="*/ 1379050 h 1573553"/>
              <a:gd name="connsiteX91" fmla="*/ 1456773 w 2764939"/>
              <a:gd name="connsiteY91" fmla="*/ 1390956 h 1573553"/>
              <a:gd name="connsiteX92" fmla="*/ 1471062 w 2764939"/>
              <a:gd name="connsiteY92" fmla="*/ 1429056 h 1573553"/>
              <a:gd name="connsiteX93" fmla="*/ 1440104 w 2764939"/>
              <a:gd name="connsiteY93" fmla="*/ 1443343 h 1573553"/>
              <a:gd name="connsiteX94" fmla="*/ 1413912 w 2764939"/>
              <a:gd name="connsiteY94" fmla="*/ 1457630 h 1573553"/>
              <a:gd name="connsiteX95" fmla="*/ 1397241 w 2764939"/>
              <a:gd name="connsiteY95" fmla="*/ 1450487 h 1573553"/>
              <a:gd name="connsiteX96" fmla="*/ 1351998 w 2764939"/>
              <a:gd name="connsiteY96" fmla="*/ 1388575 h 1573553"/>
              <a:gd name="connsiteX97" fmla="*/ 1306756 w 2764939"/>
              <a:gd name="connsiteY97" fmla="*/ 1355237 h 1573553"/>
              <a:gd name="connsiteX98" fmla="*/ 1328187 w 2764939"/>
              <a:gd name="connsiteY98" fmla="*/ 1338568 h 1573553"/>
              <a:gd name="connsiteX99" fmla="*/ 1349618 w 2764939"/>
              <a:gd name="connsiteY99" fmla="*/ 1298087 h 1573553"/>
              <a:gd name="connsiteX100" fmla="*/ 1335329 w 2764939"/>
              <a:gd name="connsiteY100" fmla="*/ 1286181 h 1573553"/>
              <a:gd name="connsiteX101" fmla="*/ 1297231 w 2764939"/>
              <a:gd name="connsiteY101" fmla="*/ 1288562 h 1573553"/>
              <a:gd name="connsiteX102" fmla="*/ 1221031 w 2764939"/>
              <a:gd name="connsiteY102" fmla="*/ 1245700 h 1573553"/>
              <a:gd name="connsiteX103" fmla="*/ 1178166 w 2764939"/>
              <a:gd name="connsiteY103" fmla="*/ 1226650 h 1573553"/>
              <a:gd name="connsiteX104" fmla="*/ 1168643 w 2764939"/>
              <a:gd name="connsiteY104" fmla="*/ 1226650 h 1573553"/>
              <a:gd name="connsiteX105" fmla="*/ 1156737 w 2764939"/>
              <a:gd name="connsiteY105" fmla="*/ 1162356 h 1573553"/>
              <a:gd name="connsiteX106" fmla="*/ 1168643 w 2764939"/>
              <a:gd name="connsiteY106" fmla="*/ 1098062 h 1573553"/>
              <a:gd name="connsiteX107" fmla="*/ 1137687 w 2764939"/>
              <a:gd name="connsiteY107" fmla="*/ 1064725 h 1573553"/>
              <a:gd name="connsiteX108" fmla="*/ 1085300 w 2764939"/>
              <a:gd name="connsiteY108" fmla="*/ 1040912 h 1573553"/>
              <a:gd name="connsiteX109" fmla="*/ 1111493 w 2764939"/>
              <a:gd name="connsiteY109" fmla="*/ 1017100 h 1573553"/>
              <a:gd name="connsiteX110" fmla="*/ 1156737 w 2764939"/>
              <a:gd name="connsiteY110" fmla="*/ 1021862 h 1573553"/>
              <a:gd name="connsiteX111" fmla="*/ 1151975 w 2764939"/>
              <a:gd name="connsiteY111" fmla="*/ 974237 h 1573553"/>
              <a:gd name="connsiteX112" fmla="*/ 1123400 w 2764939"/>
              <a:gd name="connsiteY112" fmla="*/ 969475 h 1573553"/>
              <a:gd name="connsiteX113" fmla="*/ 1128162 w 2764939"/>
              <a:gd name="connsiteY113" fmla="*/ 921850 h 1573553"/>
              <a:gd name="connsiteX114" fmla="*/ 1097206 w 2764939"/>
              <a:gd name="connsiteY114" fmla="*/ 907562 h 1573553"/>
              <a:gd name="connsiteX115" fmla="*/ 1099587 w 2764939"/>
              <a:gd name="connsiteY115" fmla="*/ 871843 h 1573553"/>
              <a:gd name="connsiteX116" fmla="*/ 1051962 w 2764939"/>
              <a:gd name="connsiteY116" fmla="*/ 857556 h 1573553"/>
              <a:gd name="connsiteX117" fmla="*/ 1032912 w 2764939"/>
              <a:gd name="connsiteY117" fmla="*/ 878987 h 1573553"/>
              <a:gd name="connsiteX118" fmla="*/ 1004335 w 2764939"/>
              <a:gd name="connsiteY118" fmla="*/ 881368 h 1573553"/>
              <a:gd name="connsiteX119" fmla="*/ 954331 w 2764939"/>
              <a:gd name="connsiteY119" fmla="*/ 886131 h 1573553"/>
              <a:gd name="connsiteX120" fmla="*/ 923375 w 2764939"/>
              <a:gd name="connsiteY120" fmla="*/ 907562 h 1573553"/>
              <a:gd name="connsiteX121" fmla="*/ 923375 w 2764939"/>
              <a:gd name="connsiteY121" fmla="*/ 876606 h 1573553"/>
              <a:gd name="connsiteX122" fmla="*/ 882893 w 2764939"/>
              <a:gd name="connsiteY122" fmla="*/ 871843 h 1573553"/>
              <a:gd name="connsiteX123" fmla="*/ 890035 w 2764939"/>
              <a:gd name="connsiteY123" fmla="*/ 893275 h 1573553"/>
              <a:gd name="connsiteX124" fmla="*/ 885275 w 2764939"/>
              <a:gd name="connsiteY124" fmla="*/ 912325 h 1573553"/>
              <a:gd name="connsiteX125" fmla="*/ 799550 w 2764939"/>
              <a:gd name="connsiteY125" fmla="*/ 859936 h 1573553"/>
              <a:gd name="connsiteX126" fmla="*/ 778118 w 2764939"/>
              <a:gd name="connsiteY126" fmla="*/ 826600 h 1573553"/>
              <a:gd name="connsiteX127" fmla="*/ 790025 w 2764939"/>
              <a:gd name="connsiteY127" fmla="*/ 786117 h 1573553"/>
              <a:gd name="connsiteX128" fmla="*/ 759068 w 2764939"/>
              <a:gd name="connsiteY128" fmla="*/ 781356 h 1573553"/>
              <a:gd name="connsiteX129" fmla="*/ 711443 w 2764939"/>
              <a:gd name="connsiteY129" fmla="*/ 795643 h 1573553"/>
              <a:gd name="connsiteX130" fmla="*/ 701918 w 2764939"/>
              <a:gd name="connsiteY130" fmla="*/ 809931 h 1573553"/>
              <a:gd name="connsiteX131" fmla="*/ 678106 w 2764939"/>
              <a:gd name="connsiteY131" fmla="*/ 826600 h 1573553"/>
              <a:gd name="connsiteX132" fmla="*/ 670962 w 2764939"/>
              <a:gd name="connsiteY132" fmla="*/ 843268 h 1573553"/>
              <a:gd name="connsiteX133" fmla="*/ 630481 w 2764939"/>
              <a:gd name="connsiteY133" fmla="*/ 876606 h 1573553"/>
              <a:gd name="connsiteX134" fmla="*/ 632860 w 2764939"/>
              <a:gd name="connsiteY134" fmla="*/ 898037 h 1573553"/>
              <a:gd name="connsiteX135" fmla="*/ 647150 w 2764939"/>
              <a:gd name="connsiteY135" fmla="*/ 917087 h 1573553"/>
              <a:gd name="connsiteX136" fmla="*/ 570950 w 2764939"/>
              <a:gd name="connsiteY136" fmla="*/ 902800 h 1573553"/>
              <a:gd name="connsiteX137" fmla="*/ 537612 w 2764939"/>
              <a:gd name="connsiteY137" fmla="*/ 907562 h 1573553"/>
              <a:gd name="connsiteX138" fmla="*/ 585235 w 2764939"/>
              <a:gd name="connsiteY138" fmla="*/ 938518 h 1573553"/>
              <a:gd name="connsiteX139" fmla="*/ 609050 w 2764939"/>
              <a:gd name="connsiteY139" fmla="*/ 950425 h 1573553"/>
              <a:gd name="connsiteX140" fmla="*/ 635243 w 2764939"/>
              <a:gd name="connsiteY140" fmla="*/ 1002812 h 1573553"/>
              <a:gd name="connsiteX141" fmla="*/ 568566 w 2764939"/>
              <a:gd name="connsiteY141" fmla="*/ 1019481 h 1573553"/>
              <a:gd name="connsiteX142" fmla="*/ 547137 w 2764939"/>
              <a:gd name="connsiteY142" fmla="*/ 1031387 h 1573553"/>
              <a:gd name="connsiteX143" fmla="*/ 523323 w 2764939"/>
              <a:gd name="connsiteY143" fmla="*/ 1002812 h 1573553"/>
              <a:gd name="connsiteX144" fmla="*/ 499510 w 2764939"/>
              <a:gd name="connsiteY144" fmla="*/ 971856 h 1573553"/>
              <a:gd name="connsiteX145" fmla="*/ 501891 w 2764939"/>
              <a:gd name="connsiteY145" fmla="*/ 933756 h 1573553"/>
              <a:gd name="connsiteX146" fmla="*/ 499510 w 2764939"/>
              <a:gd name="connsiteY146" fmla="*/ 914706 h 1573553"/>
              <a:gd name="connsiteX147" fmla="*/ 518560 w 2764939"/>
              <a:gd name="connsiteY147" fmla="*/ 881368 h 1573553"/>
              <a:gd name="connsiteX148" fmla="*/ 478080 w 2764939"/>
              <a:gd name="connsiteY148" fmla="*/ 890893 h 1573553"/>
              <a:gd name="connsiteX149" fmla="*/ 449504 w 2764939"/>
              <a:gd name="connsiteY149" fmla="*/ 952806 h 1573553"/>
              <a:gd name="connsiteX150" fmla="*/ 442360 w 2764939"/>
              <a:gd name="connsiteY150" fmla="*/ 976618 h 1573553"/>
              <a:gd name="connsiteX151" fmla="*/ 411404 w 2764939"/>
              <a:gd name="connsiteY151" fmla="*/ 993287 h 1573553"/>
              <a:gd name="connsiteX152" fmla="*/ 363779 w 2764939"/>
              <a:gd name="connsiteY152" fmla="*/ 990906 h 1573553"/>
              <a:gd name="connsiteX153" fmla="*/ 356635 w 2764939"/>
              <a:gd name="connsiteY153" fmla="*/ 1007575 h 1573553"/>
              <a:gd name="connsiteX154" fmla="*/ 356635 w 2764939"/>
              <a:gd name="connsiteY154" fmla="*/ 1055200 h 1573553"/>
              <a:gd name="connsiteX155" fmla="*/ 297104 w 2764939"/>
              <a:gd name="connsiteY155" fmla="*/ 1059962 h 1573553"/>
              <a:gd name="connsiteX156" fmla="*/ 235191 w 2764939"/>
              <a:gd name="connsiteY156" fmla="*/ 1093300 h 1573553"/>
              <a:gd name="connsiteX157" fmla="*/ 237573 w 2764939"/>
              <a:gd name="connsiteY157" fmla="*/ 1121875 h 1573553"/>
              <a:gd name="connsiteX158" fmla="*/ 185186 w 2764939"/>
              <a:gd name="connsiteY158" fmla="*/ 1109968 h 1573553"/>
              <a:gd name="connsiteX159" fmla="*/ 151848 w 2764939"/>
              <a:gd name="connsiteY159" fmla="*/ 1117112 h 1573553"/>
              <a:gd name="connsiteX160" fmla="*/ 106604 w 2764939"/>
              <a:gd name="connsiteY160" fmla="*/ 1098062 h 1573553"/>
              <a:gd name="connsiteX161" fmla="*/ 89936 w 2764939"/>
              <a:gd name="connsiteY161" fmla="*/ 1098062 h 1573553"/>
              <a:gd name="connsiteX162" fmla="*/ 6592 w 2764939"/>
              <a:gd name="connsiteY162" fmla="*/ 1121875 h 1573553"/>
              <a:gd name="connsiteX163" fmla="*/ 8974 w 2764939"/>
              <a:gd name="connsiteY163" fmla="*/ 1074250 h 1573553"/>
              <a:gd name="connsiteX164" fmla="*/ 9816 w 2764939"/>
              <a:gd name="connsiteY16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87656 w 2764939"/>
              <a:gd name="connsiteY40" fmla="*/ 562280 h 1573553"/>
              <a:gd name="connsiteX41" fmla="*/ 932898 w 2764939"/>
              <a:gd name="connsiteY41" fmla="*/ 478937 h 1573553"/>
              <a:gd name="connsiteX42" fmla="*/ 963857 w 2764939"/>
              <a:gd name="connsiteY42" fmla="*/ 426549 h 1573553"/>
              <a:gd name="connsiteX43" fmla="*/ 892416 w 2764939"/>
              <a:gd name="connsiteY43" fmla="*/ 412262 h 1573553"/>
              <a:gd name="connsiteX44" fmla="*/ 863843 w 2764939"/>
              <a:gd name="connsiteY44" fmla="*/ 417024 h 1573553"/>
              <a:gd name="connsiteX45" fmla="*/ 828123 w 2764939"/>
              <a:gd name="connsiteY45" fmla="*/ 383687 h 1573553"/>
              <a:gd name="connsiteX46" fmla="*/ 851937 w 2764939"/>
              <a:gd name="connsiteY46" fmla="*/ 357491 h 1573553"/>
              <a:gd name="connsiteX47" fmla="*/ 959091 w 2764939"/>
              <a:gd name="connsiteY47" fmla="*/ 357493 h 1573553"/>
              <a:gd name="connsiteX48" fmla="*/ 1090060 w 2764939"/>
              <a:gd name="connsiteY48" fmla="*/ 436075 h 1573553"/>
              <a:gd name="connsiteX49" fmla="*/ 1113873 w 2764939"/>
              <a:gd name="connsiteY49" fmla="*/ 500368 h 1573553"/>
              <a:gd name="connsiteX50" fmla="*/ 1135304 w 2764939"/>
              <a:gd name="connsiteY50" fmla="*/ 512275 h 1573553"/>
              <a:gd name="connsiteX51" fmla="*/ 1132923 w 2764939"/>
              <a:gd name="connsiteY51" fmla="*/ 421787 h 1573553"/>
              <a:gd name="connsiteX52" fmla="*/ 1185312 w 2764939"/>
              <a:gd name="connsiteY52" fmla="*/ 340823 h 1573553"/>
              <a:gd name="connsiteX53" fmla="*/ 1499302 w 2764939"/>
              <a:gd name="connsiteY53" fmla="*/ 250164 h 1573553"/>
              <a:gd name="connsiteX54" fmla="*/ 1640131 w 2764939"/>
              <a:gd name="connsiteY54" fmla="*/ 188423 h 1573553"/>
              <a:gd name="connsiteX55" fmla="*/ 1794912 w 2764939"/>
              <a:gd name="connsiteY55" fmla="*/ 183660 h 1573553"/>
              <a:gd name="connsiteX56" fmla="*/ 1866350 w 2764939"/>
              <a:gd name="connsiteY56" fmla="*/ 309866 h 1573553"/>
              <a:gd name="connsiteX57" fmla="*/ 2028275 w 2764939"/>
              <a:gd name="connsiteY57" fmla="*/ 271766 h 1573553"/>
              <a:gd name="connsiteX58" fmla="*/ 1933025 w 2764939"/>
              <a:gd name="connsiteY58" fmla="*/ 359873 h 1573553"/>
              <a:gd name="connsiteX59" fmla="*/ 2047325 w 2764939"/>
              <a:gd name="connsiteY59" fmla="*/ 331298 h 1573553"/>
              <a:gd name="connsiteX60" fmla="*/ 2142574 w 2764939"/>
              <a:gd name="connsiteY60" fmla="*/ 271766 h 1573553"/>
              <a:gd name="connsiteX61" fmla="*/ 2066375 w 2764939"/>
              <a:gd name="connsiteY61" fmla="*/ 264623 h 1573553"/>
              <a:gd name="connsiteX62" fmla="*/ 2066375 w 2764939"/>
              <a:gd name="connsiteY62" fmla="*/ 202710 h 1573553"/>
              <a:gd name="connsiteX63" fmla="*/ 2116380 w 2764939"/>
              <a:gd name="connsiteY63" fmla="*/ 202710 h 1573553"/>
              <a:gd name="connsiteX64" fmla="*/ 2223536 w 2764939"/>
              <a:gd name="connsiteY64" fmla="*/ 97935 h 1573553"/>
              <a:gd name="connsiteX65" fmla="*/ 2273542 w 2764939"/>
              <a:gd name="connsiteY65" fmla="*/ 305 h 1573553"/>
              <a:gd name="connsiteX66" fmla="*/ 2237824 w 2764939"/>
              <a:gd name="connsiteY66" fmla="*/ 114604 h 1573553"/>
              <a:gd name="connsiteX67" fmla="*/ 2164006 w 2764939"/>
              <a:gd name="connsiteY67" fmla="*/ 193186 h 1573553"/>
              <a:gd name="connsiteX68" fmla="*/ 2333075 w 2764939"/>
              <a:gd name="connsiteY68" fmla="*/ 257480 h 1573553"/>
              <a:gd name="connsiteX69" fmla="*/ 2735505 w 2764939"/>
              <a:gd name="connsiteY69" fmla="*/ 205092 h 1573553"/>
              <a:gd name="connsiteX70" fmla="*/ 2698276 w 2764939"/>
              <a:gd name="connsiteY70" fmla="*/ 559163 h 1573553"/>
              <a:gd name="connsiteX71" fmla="*/ 2630731 w 2764939"/>
              <a:gd name="connsiteY71" fmla="*/ 967092 h 1573553"/>
              <a:gd name="connsiteX72" fmla="*/ 2461662 w 2764939"/>
              <a:gd name="connsiteY72" fmla="*/ 869462 h 1573553"/>
              <a:gd name="connsiteX73" fmla="*/ 2297356 w 2764939"/>
              <a:gd name="connsiteY73" fmla="*/ 926612 h 1573553"/>
              <a:gd name="connsiteX74" fmla="*/ 2275925 w 2764939"/>
              <a:gd name="connsiteY74" fmla="*/ 1062342 h 1573553"/>
              <a:gd name="connsiteX75" fmla="*/ 2042562 w 2764939"/>
              <a:gd name="connsiteY75" fmla="*/ 1148067 h 1573553"/>
              <a:gd name="connsiteX76" fmla="*/ 2021131 w 2764939"/>
              <a:gd name="connsiteY76" fmla="*/ 1238556 h 1573553"/>
              <a:gd name="connsiteX77" fmla="*/ 1954456 w 2764939"/>
              <a:gd name="connsiteY77" fmla="*/ 1309993 h 1573553"/>
              <a:gd name="connsiteX78" fmla="*/ 2013987 w 2764939"/>
              <a:gd name="connsiteY78" fmla="*/ 1350474 h 1573553"/>
              <a:gd name="connsiteX79" fmla="*/ 1921118 w 2764939"/>
              <a:gd name="connsiteY79" fmla="*/ 1450487 h 1573553"/>
              <a:gd name="connsiteX80" fmla="*/ 1899687 w 2764939"/>
              <a:gd name="connsiteY80" fmla="*/ 1533831 h 1573553"/>
              <a:gd name="connsiteX81" fmla="*/ 1808865 w 2764939"/>
              <a:gd name="connsiteY81" fmla="*/ 1573012 h 1573553"/>
              <a:gd name="connsiteX82" fmla="*/ 1728235 w 2764939"/>
              <a:gd name="connsiteY82" fmla="*/ 1557643 h 1573553"/>
              <a:gd name="connsiteX83" fmla="*/ 1702041 w 2764939"/>
              <a:gd name="connsiteY83" fmla="*/ 1571931 h 1573553"/>
              <a:gd name="connsiteX84" fmla="*/ 1647275 w 2764939"/>
              <a:gd name="connsiteY84" fmla="*/ 1543356 h 1573553"/>
              <a:gd name="connsiteX85" fmla="*/ 1606791 w 2764939"/>
              <a:gd name="connsiteY85" fmla="*/ 1507637 h 1573553"/>
              <a:gd name="connsiteX86" fmla="*/ 1563931 w 2764939"/>
              <a:gd name="connsiteY86" fmla="*/ 1479061 h 1573553"/>
              <a:gd name="connsiteX87" fmla="*/ 1592504 w 2764939"/>
              <a:gd name="connsiteY87" fmla="*/ 1455250 h 1573553"/>
              <a:gd name="connsiteX88" fmla="*/ 1580598 w 2764939"/>
              <a:gd name="connsiteY88" fmla="*/ 1438581 h 1573553"/>
              <a:gd name="connsiteX89" fmla="*/ 1518685 w 2764939"/>
              <a:gd name="connsiteY89" fmla="*/ 1426675 h 1573553"/>
              <a:gd name="connsiteX90" fmla="*/ 1499635 w 2764939"/>
              <a:gd name="connsiteY90" fmla="*/ 1402862 h 1573553"/>
              <a:gd name="connsiteX91" fmla="*/ 1461537 w 2764939"/>
              <a:gd name="connsiteY91" fmla="*/ 1379050 h 1573553"/>
              <a:gd name="connsiteX92" fmla="*/ 1456773 w 2764939"/>
              <a:gd name="connsiteY92" fmla="*/ 1390956 h 1573553"/>
              <a:gd name="connsiteX93" fmla="*/ 1471062 w 2764939"/>
              <a:gd name="connsiteY93" fmla="*/ 1429056 h 1573553"/>
              <a:gd name="connsiteX94" fmla="*/ 1440104 w 2764939"/>
              <a:gd name="connsiteY94" fmla="*/ 1443343 h 1573553"/>
              <a:gd name="connsiteX95" fmla="*/ 1413912 w 2764939"/>
              <a:gd name="connsiteY95" fmla="*/ 1457630 h 1573553"/>
              <a:gd name="connsiteX96" fmla="*/ 1397241 w 2764939"/>
              <a:gd name="connsiteY96" fmla="*/ 1450487 h 1573553"/>
              <a:gd name="connsiteX97" fmla="*/ 1351998 w 2764939"/>
              <a:gd name="connsiteY97" fmla="*/ 1388575 h 1573553"/>
              <a:gd name="connsiteX98" fmla="*/ 1306756 w 2764939"/>
              <a:gd name="connsiteY98" fmla="*/ 1355237 h 1573553"/>
              <a:gd name="connsiteX99" fmla="*/ 1328187 w 2764939"/>
              <a:gd name="connsiteY99" fmla="*/ 1338568 h 1573553"/>
              <a:gd name="connsiteX100" fmla="*/ 1349618 w 2764939"/>
              <a:gd name="connsiteY100" fmla="*/ 1298087 h 1573553"/>
              <a:gd name="connsiteX101" fmla="*/ 1335329 w 2764939"/>
              <a:gd name="connsiteY101" fmla="*/ 1286181 h 1573553"/>
              <a:gd name="connsiteX102" fmla="*/ 1297231 w 2764939"/>
              <a:gd name="connsiteY102" fmla="*/ 1288562 h 1573553"/>
              <a:gd name="connsiteX103" fmla="*/ 1221031 w 2764939"/>
              <a:gd name="connsiteY103" fmla="*/ 1245700 h 1573553"/>
              <a:gd name="connsiteX104" fmla="*/ 1178166 w 2764939"/>
              <a:gd name="connsiteY104" fmla="*/ 1226650 h 1573553"/>
              <a:gd name="connsiteX105" fmla="*/ 1168643 w 2764939"/>
              <a:gd name="connsiteY105" fmla="*/ 1226650 h 1573553"/>
              <a:gd name="connsiteX106" fmla="*/ 1156737 w 2764939"/>
              <a:gd name="connsiteY106" fmla="*/ 1162356 h 1573553"/>
              <a:gd name="connsiteX107" fmla="*/ 1168643 w 2764939"/>
              <a:gd name="connsiteY107" fmla="*/ 1098062 h 1573553"/>
              <a:gd name="connsiteX108" fmla="*/ 1137687 w 2764939"/>
              <a:gd name="connsiteY108" fmla="*/ 1064725 h 1573553"/>
              <a:gd name="connsiteX109" fmla="*/ 1085300 w 2764939"/>
              <a:gd name="connsiteY109" fmla="*/ 1040912 h 1573553"/>
              <a:gd name="connsiteX110" fmla="*/ 1111493 w 2764939"/>
              <a:gd name="connsiteY110" fmla="*/ 1017100 h 1573553"/>
              <a:gd name="connsiteX111" fmla="*/ 1156737 w 2764939"/>
              <a:gd name="connsiteY111" fmla="*/ 1021862 h 1573553"/>
              <a:gd name="connsiteX112" fmla="*/ 1151975 w 2764939"/>
              <a:gd name="connsiteY112" fmla="*/ 974237 h 1573553"/>
              <a:gd name="connsiteX113" fmla="*/ 1123400 w 2764939"/>
              <a:gd name="connsiteY113" fmla="*/ 969475 h 1573553"/>
              <a:gd name="connsiteX114" fmla="*/ 1128162 w 2764939"/>
              <a:gd name="connsiteY114" fmla="*/ 921850 h 1573553"/>
              <a:gd name="connsiteX115" fmla="*/ 1097206 w 2764939"/>
              <a:gd name="connsiteY115" fmla="*/ 907562 h 1573553"/>
              <a:gd name="connsiteX116" fmla="*/ 1099587 w 2764939"/>
              <a:gd name="connsiteY116" fmla="*/ 871843 h 1573553"/>
              <a:gd name="connsiteX117" fmla="*/ 1051962 w 2764939"/>
              <a:gd name="connsiteY117" fmla="*/ 857556 h 1573553"/>
              <a:gd name="connsiteX118" fmla="*/ 1032912 w 2764939"/>
              <a:gd name="connsiteY118" fmla="*/ 878987 h 1573553"/>
              <a:gd name="connsiteX119" fmla="*/ 1004335 w 2764939"/>
              <a:gd name="connsiteY119" fmla="*/ 881368 h 1573553"/>
              <a:gd name="connsiteX120" fmla="*/ 954331 w 2764939"/>
              <a:gd name="connsiteY120" fmla="*/ 886131 h 1573553"/>
              <a:gd name="connsiteX121" fmla="*/ 923375 w 2764939"/>
              <a:gd name="connsiteY121" fmla="*/ 907562 h 1573553"/>
              <a:gd name="connsiteX122" fmla="*/ 923375 w 2764939"/>
              <a:gd name="connsiteY122" fmla="*/ 876606 h 1573553"/>
              <a:gd name="connsiteX123" fmla="*/ 882893 w 2764939"/>
              <a:gd name="connsiteY123" fmla="*/ 871843 h 1573553"/>
              <a:gd name="connsiteX124" fmla="*/ 890035 w 2764939"/>
              <a:gd name="connsiteY124" fmla="*/ 893275 h 1573553"/>
              <a:gd name="connsiteX125" fmla="*/ 885275 w 2764939"/>
              <a:gd name="connsiteY125" fmla="*/ 912325 h 1573553"/>
              <a:gd name="connsiteX126" fmla="*/ 799550 w 2764939"/>
              <a:gd name="connsiteY126" fmla="*/ 859936 h 1573553"/>
              <a:gd name="connsiteX127" fmla="*/ 778118 w 2764939"/>
              <a:gd name="connsiteY127" fmla="*/ 826600 h 1573553"/>
              <a:gd name="connsiteX128" fmla="*/ 790025 w 2764939"/>
              <a:gd name="connsiteY128" fmla="*/ 786117 h 1573553"/>
              <a:gd name="connsiteX129" fmla="*/ 759068 w 2764939"/>
              <a:gd name="connsiteY129" fmla="*/ 781356 h 1573553"/>
              <a:gd name="connsiteX130" fmla="*/ 711443 w 2764939"/>
              <a:gd name="connsiteY130" fmla="*/ 795643 h 1573553"/>
              <a:gd name="connsiteX131" fmla="*/ 701918 w 2764939"/>
              <a:gd name="connsiteY131" fmla="*/ 809931 h 1573553"/>
              <a:gd name="connsiteX132" fmla="*/ 678106 w 2764939"/>
              <a:gd name="connsiteY132" fmla="*/ 826600 h 1573553"/>
              <a:gd name="connsiteX133" fmla="*/ 670962 w 2764939"/>
              <a:gd name="connsiteY133" fmla="*/ 843268 h 1573553"/>
              <a:gd name="connsiteX134" fmla="*/ 630481 w 2764939"/>
              <a:gd name="connsiteY134" fmla="*/ 876606 h 1573553"/>
              <a:gd name="connsiteX135" fmla="*/ 632860 w 2764939"/>
              <a:gd name="connsiteY135" fmla="*/ 898037 h 1573553"/>
              <a:gd name="connsiteX136" fmla="*/ 647150 w 2764939"/>
              <a:gd name="connsiteY136" fmla="*/ 917087 h 1573553"/>
              <a:gd name="connsiteX137" fmla="*/ 570950 w 2764939"/>
              <a:gd name="connsiteY137" fmla="*/ 902800 h 1573553"/>
              <a:gd name="connsiteX138" fmla="*/ 537612 w 2764939"/>
              <a:gd name="connsiteY138" fmla="*/ 907562 h 1573553"/>
              <a:gd name="connsiteX139" fmla="*/ 585235 w 2764939"/>
              <a:gd name="connsiteY139" fmla="*/ 938518 h 1573553"/>
              <a:gd name="connsiteX140" fmla="*/ 609050 w 2764939"/>
              <a:gd name="connsiteY140" fmla="*/ 950425 h 1573553"/>
              <a:gd name="connsiteX141" fmla="*/ 635243 w 2764939"/>
              <a:gd name="connsiteY141" fmla="*/ 1002812 h 1573553"/>
              <a:gd name="connsiteX142" fmla="*/ 568566 w 2764939"/>
              <a:gd name="connsiteY142" fmla="*/ 1019481 h 1573553"/>
              <a:gd name="connsiteX143" fmla="*/ 547137 w 2764939"/>
              <a:gd name="connsiteY143" fmla="*/ 1031387 h 1573553"/>
              <a:gd name="connsiteX144" fmla="*/ 523323 w 2764939"/>
              <a:gd name="connsiteY144" fmla="*/ 1002812 h 1573553"/>
              <a:gd name="connsiteX145" fmla="*/ 499510 w 2764939"/>
              <a:gd name="connsiteY145" fmla="*/ 971856 h 1573553"/>
              <a:gd name="connsiteX146" fmla="*/ 501891 w 2764939"/>
              <a:gd name="connsiteY146" fmla="*/ 933756 h 1573553"/>
              <a:gd name="connsiteX147" fmla="*/ 499510 w 2764939"/>
              <a:gd name="connsiteY147" fmla="*/ 914706 h 1573553"/>
              <a:gd name="connsiteX148" fmla="*/ 518560 w 2764939"/>
              <a:gd name="connsiteY148" fmla="*/ 881368 h 1573553"/>
              <a:gd name="connsiteX149" fmla="*/ 478080 w 2764939"/>
              <a:gd name="connsiteY149" fmla="*/ 890893 h 1573553"/>
              <a:gd name="connsiteX150" fmla="*/ 449504 w 2764939"/>
              <a:gd name="connsiteY150" fmla="*/ 952806 h 1573553"/>
              <a:gd name="connsiteX151" fmla="*/ 442360 w 2764939"/>
              <a:gd name="connsiteY151" fmla="*/ 976618 h 1573553"/>
              <a:gd name="connsiteX152" fmla="*/ 411404 w 2764939"/>
              <a:gd name="connsiteY152" fmla="*/ 993287 h 1573553"/>
              <a:gd name="connsiteX153" fmla="*/ 363779 w 2764939"/>
              <a:gd name="connsiteY153" fmla="*/ 990906 h 1573553"/>
              <a:gd name="connsiteX154" fmla="*/ 356635 w 2764939"/>
              <a:gd name="connsiteY154" fmla="*/ 1007575 h 1573553"/>
              <a:gd name="connsiteX155" fmla="*/ 356635 w 2764939"/>
              <a:gd name="connsiteY155" fmla="*/ 1055200 h 1573553"/>
              <a:gd name="connsiteX156" fmla="*/ 297104 w 2764939"/>
              <a:gd name="connsiteY156" fmla="*/ 1059962 h 1573553"/>
              <a:gd name="connsiteX157" fmla="*/ 235191 w 2764939"/>
              <a:gd name="connsiteY157" fmla="*/ 1093300 h 1573553"/>
              <a:gd name="connsiteX158" fmla="*/ 237573 w 2764939"/>
              <a:gd name="connsiteY158" fmla="*/ 1121875 h 1573553"/>
              <a:gd name="connsiteX159" fmla="*/ 185186 w 2764939"/>
              <a:gd name="connsiteY159" fmla="*/ 1109968 h 1573553"/>
              <a:gd name="connsiteX160" fmla="*/ 151848 w 2764939"/>
              <a:gd name="connsiteY160" fmla="*/ 1117112 h 1573553"/>
              <a:gd name="connsiteX161" fmla="*/ 106604 w 2764939"/>
              <a:gd name="connsiteY161" fmla="*/ 1098062 h 1573553"/>
              <a:gd name="connsiteX162" fmla="*/ 89936 w 2764939"/>
              <a:gd name="connsiteY162" fmla="*/ 1098062 h 1573553"/>
              <a:gd name="connsiteX163" fmla="*/ 6592 w 2764939"/>
              <a:gd name="connsiteY163" fmla="*/ 1121875 h 1573553"/>
              <a:gd name="connsiteX164" fmla="*/ 8974 w 2764939"/>
              <a:gd name="connsiteY164" fmla="*/ 1074250 h 1573553"/>
              <a:gd name="connsiteX165" fmla="*/ 9816 w 2764939"/>
              <a:gd name="connsiteY16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20979 w 2764939"/>
              <a:gd name="connsiteY40" fmla="*/ 547993 h 1573553"/>
              <a:gd name="connsiteX41" fmla="*/ 887656 w 2764939"/>
              <a:gd name="connsiteY41" fmla="*/ 562280 h 1573553"/>
              <a:gd name="connsiteX42" fmla="*/ 932898 w 2764939"/>
              <a:gd name="connsiteY42" fmla="*/ 478937 h 1573553"/>
              <a:gd name="connsiteX43" fmla="*/ 963857 w 2764939"/>
              <a:gd name="connsiteY43" fmla="*/ 426549 h 1573553"/>
              <a:gd name="connsiteX44" fmla="*/ 892416 w 2764939"/>
              <a:gd name="connsiteY44" fmla="*/ 412262 h 1573553"/>
              <a:gd name="connsiteX45" fmla="*/ 863843 w 2764939"/>
              <a:gd name="connsiteY45" fmla="*/ 417024 h 1573553"/>
              <a:gd name="connsiteX46" fmla="*/ 828123 w 2764939"/>
              <a:gd name="connsiteY46" fmla="*/ 383687 h 1573553"/>
              <a:gd name="connsiteX47" fmla="*/ 851937 w 2764939"/>
              <a:gd name="connsiteY47" fmla="*/ 357491 h 1573553"/>
              <a:gd name="connsiteX48" fmla="*/ 959091 w 2764939"/>
              <a:gd name="connsiteY48" fmla="*/ 357493 h 1573553"/>
              <a:gd name="connsiteX49" fmla="*/ 1090060 w 2764939"/>
              <a:gd name="connsiteY49" fmla="*/ 436075 h 1573553"/>
              <a:gd name="connsiteX50" fmla="*/ 1113873 w 2764939"/>
              <a:gd name="connsiteY50" fmla="*/ 500368 h 1573553"/>
              <a:gd name="connsiteX51" fmla="*/ 1135304 w 2764939"/>
              <a:gd name="connsiteY51" fmla="*/ 512275 h 1573553"/>
              <a:gd name="connsiteX52" fmla="*/ 1132923 w 2764939"/>
              <a:gd name="connsiteY52" fmla="*/ 421787 h 1573553"/>
              <a:gd name="connsiteX53" fmla="*/ 1185312 w 2764939"/>
              <a:gd name="connsiteY53" fmla="*/ 340823 h 1573553"/>
              <a:gd name="connsiteX54" fmla="*/ 1499302 w 2764939"/>
              <a:gd name="connsiteY54" fmla="*/ 250164 h 1573553"/>
              <a:gd name="connsiteX55" fmla="*/ 1640131 w 2764939"/>
              <a:gd name="connsiteY55" fmla="*/ 188423 h 1573553"/>
              <a:gd name="connsiteX56" fmla="*/ 1794912 w 2764939"/>
              <a:gd name="connsiteY56" fmla="*/ 183660 h 1573553"/>
              <a:gd name="connsiteX57" fmla="*/ 1866350 w 2764939"/>
              <a:gd name="connsiteY57" fmla="*/ 309866 h 1573553"/>
              <a:gd name="connsiteX58" fmla="*/ 2028275 w 2764939"/>
              <a:gd name="connsiteY58" fmla="*/ 271766 h 1573553"/>
              <a:gd name="connsiteX59" fmla="*/ 1933025 w 2764939"/>
              <a:gd name="connsiteY59" fmla="*/ 359873 h 1573553"/>
              <a:gd name="connsiteX60" fmla="*/ 2047325 w 2764939"/>
              <a:gd name="connsiteY60" fmla="*/ 331298 h 1573553"/>
              <a:gd name="connsiteX61" fmla="*/ 2142574 w 2764939"/>
              <a:gd name="connsiteY61" fmla="*/ 271766 h 1573553"/>
              <a:gd name="connsiteX62" fmla="*/ 2066375 w 2764939"/>
              <a:gd name="connsiteY62" fmla="*/ 264623 h 1573553"/>
              <a:gd name="connsiteX63" fmla="*/ 2066375 w 2764939"/>
              <a:gd name="connsiteY63" fmla="*/ 202710 h 1573553"/>
              <a:gd name="connsiteX64" fmla="*/ 2116380 w 2764939"/>
              <a:gd name="connsiteY64" fmla="*/ 202710 h 1573553"/>
              <a:gd name="connsiteX65" fmla="*/ 2223536 w 2764939"/>
              <a:gd name="connsiteY65" fmla="*/ 97935 h 1573553"/>
              <a:gd name="connsiteX66" fmla="*/ 2273542 w 2764939"/>
              <a:gd name="connsiteY66" fmla="*/ 305 h 1573553"/>
              <a:gd name="connsiteX67" fmla="*/ 2237824 w 2764939"/>
              <a:gd name="connsiteY67" fmla="*/ 114604 h 1573553"/>
              <a:gd name="connsiteX68" fmla="*/ 2164006 w 2764939"/>
              <a:gd name="connsiteY68" fmla="*/ 193186 h 1573553"/>
              <a:gd name="connsiteX69" fmla="*/ 2333075 w 2764939"/>
              <a:gd name="connsiteY69" fmla="*/ 257480 h 1573553"/>
              <a:gd name="connsiteX70" fmla="*/ 2735505 w 2764939"/>
              <a:gd name="connsiteY70" fmla="*/ 205092 h 1573553"/>
              <a:gd name="connsiteX71" fmla="*/ 2698276 w 2764939"/>
              <a:gd name="connsiteY71" fmla="*/ 559163 h 1573553"/>
              <a:gd name="connsiteX72" fmla="*/ 2630731 w 2764939"/>
              <a:gd name="connsiteY72" fmla="*/ 967092 h 1573553"/>
              <a:gd name="connsiteX73" fmla="*/ 2461662 w 2764939"/>
              <a:gd name="connsiteY73" fmla="*/ 869462 h 1573553"/>
              <a:gd name="connsiteX74" fmla="*/ 2297356 w 2764939"/>
              <a:gd name="connsiteY74" fmla="*/ 926612 h 1573553"/>
              <a:gd name="connsiteX75" fmla="*/ 2275925 w 2764939"/>
              <a:gd name="connsiteY75" fmla="*/ 1062342 h 1573553"/>
              <a:gd name="connsiteX76" fmla="*/ 2042562 w 2764939"/>
              <a:gd name="connsiteY76" fmla="*/ 1148067 h 1573553"/>
              <a:gd name="connsiteX77" fmla="*/ 2021131 w 2764939"/>
              <a:gd name="connsiteY77" fmla="*/ 1238556 h 1573553"/>
              <a:gd name="connsiteX78" fmla="*/ 1954456 w 2764939"/>
              <a:gd name="connsiteY78" fmla="*/ 1309993 h 1573553"/>
              <a:gd name="connsiteX79" fmla="*/ 2013987 w 2764939"/>
              <a:gd name="connsiteY79" fmla="*/ 1350474 h 1573553"/>
              <a:gd name="connsiteX80" fmla="*/ 1921118 w 2764939"/>
              <a:gd name="connsiteY80" fmla="*/ 1450487 h 1573553"/>
              <a:gd name="connsiteX81" fmla="*/ 1899687 w 2764939"/>
              <a:gd name="connsiteY81" fmla="*/ 1533831 h 1573553"/>
              <a:gd name="connsiteX82" fmla="*/ 1808865 w 2764939"/>
              <a:gd name="connsiteY82" fmla="*/ 1573012 h 1573553"/>
              <a:gd name="connsiteX83" fmla="*/ 1728235 w 2764939"/>
              <a:gd name="connsiteY83" fmla="*/ 1557643 h 1573553"/>
              <a:gd name="connsiteX84" fmla="*/ 1702041 w 2764939"/>
              <a:gd name="connsiteY84" fmla="*/ 1571931 h 1573553"/>
              <a:gd name="connsiteX85" fmla="*/ 1647275 w 2764939"/>
              <a:gd name="connsiteY85" fmla="*/ 1543356 h 1573553"/>
              <a:gd name="connsiteX86" fmla="*/ 1606791 w 2764939"/>
              <a:gd name="connsiteY86" fmla="*/ 1507637 h 1573553"/>
              <a:gd name="connsiteX87" fmla="*/ 1563931 w 2764939"/>
              <a:gd name="connsiteY87" fmla="*/ 1479061 h 1573553"/>
              <a:gd name="connsiteX88" fmla="*/ 1592504 w 2764939"/>
              <a:gd name="connsiteY88" fmla="*/ 1455250 h 1573553"/>
              <a:gd name="connsiteX89" fmla="*/ 1580598 w 2764939"/>
              <a:gd name="connsiteY89" fmla="*/ 1438581 h 1573553"/>
              <a:gd name="connsiteX90" fmla="*/ 1518685 w 2764939"/>
              <a:gd name="connsiteY90" fmla="*/ 1426675 h 1573553"/>
              <a:gd name="connsiteX91" fmla="*/ 1499635 w 2764939"/>
              <a:gd name="connsiteY91" fmla="*/ 1402862 h 1573553"/>
              <a:gd name="connsiteX92" fmla="*/ 1461537 w 2764939"/>
              <a:gd name="connsiteY92" fmla="*/ 1379050 h 1573553"/>
              <a:gd name="connsiteX93" fmla="*/ 1456773 w 2764939"/>
              <a:gd name="connsiteY93" fmla="*/ 1390956 h 1573553"/>
              <a:gd name="connsiteX94" fmla="*/ 1471062 w 2764939"/>
              <a:gd name="connsiteY94" fmla="*/ 1429056 h 1573553"/>
              <a:gd name="connsiteX95" fmla="*/ 1440104 w 2764939"/>
              <a:gd name="connsiteY95" fmla="*/ 1443343 h 1573553"/>
              <a:gd name="connsiteX96" fmla="*/ 1413912 w 2764939"/>
              <a:gd name="connsiteY96" fmla="*/ 1457630 h 1573553"/>
              <a:gd name="connsiteX97" fmla="*/ 1397241 w 2764939"/>
              <a:gd name="connsiteY97" fmla="*/ 1450487 h 1573553"/>
              <a:gd name="connsiteX98" fmla="*/ 1351998 w 2764939"/>
              <a:gd name="connsiteY98" fmla="*/ 1388575 h 1573553"/>
              <a:gd name="connsiteX99" fmla="*/ 1306756 w 2764939"/>
              <a:gd name="connsiteY99" fmla="*/ 1355237 h 1573553"/>
              <a:gd name="connsiteX100" fmla="*/ 1328187 w 2764939"/>
              <a:gd name="connsiteY100" fmla="*/ 1338568 h 1573553"/>
              <a:gd name="connsiteX101" fmla="*/ 1349618 w 2764939"/>
              <a:gd name="connsiteY101" fmla="*/ 1298087 h 1573553"/>
              <a:gd name="connsiteX102" fmla="*/ 1335329 w 2764939"/>
              <a:gd name="connsiteY102" fmla="*/ 1286181 h 1573553"/>
              <a:gd name="connsiteX103" fmla="*/ 1297231 w 2764939"/>
              <a:gd name="connsiteY103" fmla="*/ 1288562 h 1573553"/>
              <a:gd name="connsiteX104" fmla="*/ 1221031 w 2764939"/>
              <a:gd name="connsiteY104" fmla="*/ 1245700 h 1573553"/>
              <a:gd name="connsiteX105" fmla="*/ 1178166 w 2764939"/>
              <a:gd name="connsiteY105" fmla="*/ 1226650 h 1573553"/>
              <a:gd name="connsiteX106" fmla="*/ 1168643 w 2764939"/>
              <a:gd name="connsiteY106" fmla="*/ 1226650 h 1573553"/>
              <a:gd name="connsiteX107" fmla="*/ 1156737 w 2764939"/>
              <a:gd name="connsiteY107" fmla="*/ 1162356 h 1573553"/>
              <a:gd name="connsiteX108" fmla="*/ 1168643 w 2764939"/>
              <a:gd name="connsiteY108" fmla="*/ 1098062 h 1573553"/>
              <a:gd name="connsiteX109" fmla="*/ 1137687 w 2764939"/>
              <a:gd name="connsiteY109" fmla="*/ 1064725 h 1573553"/>
              <a:gd name="connsiteX110" fmla="*/ 1085300 w 2764939"/>
              <a:gd name="connsiteY110" fmla="*/ 1040912 h 1573553"/>
              <a:gd name="connsiteX111" fmla="*/ 1111493 w 2764939"/>
              <a:gd name="connsiteY111" fmla="*/ 1017100 h 1573553"/>
              <a:gd name="connsiteX112" fmla="*/ 1156737 w 2764939"/>
              <a:gd name="connsiteY112" fmla="*/ 1021862 h 1573553"/>
              <a:gd name="connsiteX113" fmla="*/ 1151975 w 2764939"/>
              <a:gd name="connsiteY113" fmla="*/ 974237 h 1573553"/>
              <a:gd name="connsiteX114" fmla="*/ 1123400 w 2764939"/>
              <a:gd name="connsiteY114" fmla="*/ 969475 h 1573553"/>
              <a:gd name="connsiteX115" fmla="*/ 1128162 w 2764939"/>
              <a:gd name="connsiteY115" fmla="*/ 921850 h 1573553"/>
              <a:gd name="connsiteX116" fmla="*/ 1097206 w 2764939"/>
              <a:gd name="connsiteY116" fmla="*/ 907562 h 1573553"/>
              <a:gd name="connsiteX117" fmla="*/ 1099587 w 2764939"/>
              <a:gd name="connsiteY117" fmla="*/ 871843 h 1573553"/>
              <a:gd name="connsiteX118" fmla="*/ 1051962 w 2764939"/>
              <a:gd name="connsiteY118" fmla="*/ 857556 h 1573553"/>
              <a:gd name="connsiteX119" fmla="*/ 1032912 w 2764939"/>
              <a:gd name="connsiteY119" fmla="*/ 878987 h 1573553"/>
              <a:gd name="connsiteX120" fmla="*/ 1004335 w 2764939"/>
              <a:gd name="connsiteY120" fmla="*/ 881368 h 1573553"/>
              <a:gd name="connsiteX121" fmla="*/ 954331 w 2764939"/>
              <a:gd name="connsiteY121" fmla="*/ 886131 h 1573553"/>
              <a:gd name="connsiteX122" fmla="*/ 923375 w 2764939"/>
              <a:gd name="connsiteY122" fmla="*/ 907562 h 1573553"/>
              <a:gd name="connsiteX123" fmla="*/ 923375 w 2764939"/>
              <a:gd name="connsiteY123" fmla="*/ 876606 h 1573553"/>
              <a:gd name="connsiteX124" fmla="*/ 882893 w 2764939"/>
              <a:gd name="connsiteY124" fmla="*/ 871843 h 1573553"/>
              <a:gd name="connsiteX125" fmla="*/ 890035 w 2764939"/>
              <a:gd name="connsiteY125" fmla="*/ 893275 h 1573553"/>
              <a:gd name="connsiteX126" fmla="*/ 885275 w 2764939"/>
              <a:gd name="connsiteY126" fmla="*/ 912325 h 1573553"/>
              <a:gd name="connsiteX127" fmla="*/ 799550 w 2764939"/>
              <a:gd name="connsiteY127" fmla="*/ 859936 h 1573553"/>
              <a:gd name="connsiteX128" fmla="*/ 778118 w 2764939"/>
              <a:gd name="connsiteY128" fmla="*/ 826600 h 1573553"/>
              <a:gd name="connsiteX129" fmla="*/ 790025 w 2764939"/>
              <a:gd name="connsiteY129" fmla="*/ 786117 h 1573553"/>
              <a:gd name="connsiteX130" fmla="*/ 759068 w 2764939"/>
              <a:gd name="connsiteY130" fmla="*/ 781356 h 1573553"/>
              <a:gd name="connsiteX131" fmla="*/ 711443 w 2764939"/>
              <a:gd name="connsiteY131" fmla="*/ 795643 h 1573553"/>
              <a:gd name="connsiteX132" fmla="*/ 701918 w 2764939"/>
              <a:gd name="connsiteY132" fmla="*/ 809931 h 1573553"/>
              <a:gd name="connsiteX133" fmla="*/ 678106 w 2764939"/>
              <a:gd name="connsiteY133" fmla="*/ 826600 h 1573553"/>
              <a:gd name="connsiteX134" fmla="*/ 670962 w 2764939"/>
              <a:gd name="connsiteY134" fmla="*/ 843268 h 1573553"/>
              <a:gd name="connsiteX135" fmla="*/ 630481 w 2764939"/>
              <a:gd name="connsiteY135" fmla="*/ 876606 h 1573553"/>
              <a:gd name="connsiteX136" fmla="*/ 632860 w 2764939"/>
              <a:gd name="connsiteY136" fmla="*/ 898037 h 1573553"/>
              <a:gd name="connsiteX137" fmla="*/ 647150 w 2764939"/>
              <a:gd name="connsiteY137" fmla="*/ 917087 h 1573553"/>
              <a:gd name="connsiteX138" fmla="*/ 570950 w 2764939"/>
              <a:gd name="connsiteY138" fmla="*/ 902800 h 1573553"/>
              <a:gd name="connsiteX139" fmla="*/ 537612 w 2764939"/>
              <a:gd name="connsiteY139" fmla="*/ 907562 h 1573553"/>
              <a:gd name="connsiteX140" fmla="*/ 585235 w 2764939"/>
              <a:gd name="connsiteY140" fmla="*/ 938518 h 1573553"/>
              <a:gd name="connsiteX141" fmla="*/ 609050 w 2764939"/>
              <a:gd name="connsiteY141" fmla="*/ 950425 h 1573553"/>
              <a:gd name="connsiteX142" fmla="*/ 635243 w 2764939"/>
              <a:gd name="connsiteY142" fmla="*/ 1002812 h 1573553"/>
              <a:gd name="connsiteX143" fmla="*/ 568566 w 2764939"/>
              <a:gd name="connsiteY143" fmla="*/ 1019481 h 1573553"/>
              <a:gd name="connsiteX144" fmla="*/ 547137 w 2764939"/>
              <a:gd name="connsiteY144" fmla="*/ 1031387 h 1573553"/>
              <a:gd name="connsiteX145" fmla="*/ 523323 w 2764939"/>
              <a:gd name="connsiteY145" fmla="*/ 1002812 h 1573553"/>
              <a:gd name="connsiteX146" fmla="*/ 499510 w 2764939"/>
              <a:gd name="connsiteY146" fmla="*/ 971856 h 1573553"/>
              <a:gd name="connsiteX147" fmla="*/ 501891 w 2764939"/>
              <a:gd name="connsiteY147" fmla="*/ 933756 h 1573553"/>
              <a:gd name="connsiteX148" fmla="*/ 499510 w 2764939"/>
              <a:gd name="connsiteY148" fmla="*/ 914706 h 1573553"/>
              <a:gd name="connsiteX149" fmla="*/ 518560 w 2764939"/>
              <a:gd name="connsiteY149" fmla="*/ 881368 h 1573553"/>
              <a:gd name="connsiteX150" fmla="*/ 478080 w 2764939"/>
              <a:gd name="connsiteY150" fmla="*/ 890893 h 1573553"/>
              <a:gd name="connsiteX151" fmla="*/ 449504 w 2764939"/>
              <a:gd name="connsiteY151" fmla="*/ 952806 h 1573553"/>
              <a:gd name="connsiteX152" fmla="*/ 442360 w 2764939"/>
              <a:gd name="connsiteY152" fmla="*/ 976618 h 1573553"/>
              <a:gd name="connsiteX153" fmla="*/ 411404 w 2764939"/>
              <a:gd name="connsiteY153" fmla="*/ 993287 h 1573553"/>
              <a:gd name="connsiteX154" fmla="*/ 363779 w 2764939"/>
              <a:gd name="connsiteY154" fmla="*/ 990906 h 1573553"/>
              <a:gd name="connsiteX155" fmla="*/ 356635 w 2764939"/>
              <a:gd name="connsiteY155" fmla="*/ 1007575 h 1573553"/>
              <a:gd name="connsiteX156" fmla="*/ 356635 w 2764939"/>
              <a:gd name="connsiteY156" fmla="*/ 1055200 h 1573553"/>
              <a:gd name="connsiteX157" fmla="*/ 297104 w 2764939"/>
              <a:gd name="connsiteY157" fmla="*/ 1059962 h 1573553"/>
              <a:gd name="connsiteX158" fmla="*/ 235191 w 2764939"/>
              <a:gd name="connsiteY158" fmla="*/ 1093300 h 1573553"/>
              <a:gd name="connsiteX159" fmla="*/ 237573 w 2764939"/>
              <a:gd name="connsiteY159" fmla="*/ 1121875 h 1573553"/>
              <a:gd name="connsiteX160" fmla="*/ 185186 w 2764939"/>
              <a:gd name="connsiteY160" fmla="*/ 1109968 h 1573553"/>
              <a:gd name="connsiteX161" fmla="*/ 151848 w 2764939"/>
              <a:gd name="connsiteY161" fmla="*/ 1117112 h 1573553"/>
              <a:gd name="connsiteX162" fmla="*/ 106604 w 2764939"/>
              <a:gd name="connsiteY162" fmla="*/ 1098062 h 1573553"/>
              <a:gd name="connsiteX163" fmla="*/ 89936 w 2764939"/>
              <a:gd name="connsiteY163" fmla="*/ 1098062 h 1573553"/>
              <a:gd name="connsiteX164" fmla="*/ 6592 w 2764939"/>
              <a:gd name="connsiteY164" fmla="*/ 1121875 h 1573553"/>
              <a:gd name="connsiteX165" fmla="*/ 8974 w 2764939"/>
              <a:gd name="connsiteY165" fmla="*/ 1074250 h 1573553"/>
              <a:gd name="connsiteX166" fmla="*/ 9816 w 2764939"/>
              <a:gd name="connsiteY16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820979 w 2764939"/>
              <a:gd name="connsiteY40" fmla="*/ 547993 h 1573553"/>
              <a:gd name="connsiteX41" fmla="*/ 887656 w 2764939"/>
              <a:gd name="connsiteY41" fmla="*/ 562280 h 1573553"/>
              <a:gd name="connsiteX42" fmla="*/ 932898 w 2764939"/>
              <a:gd name="connsiteY42" fmla="*/ 478937 h 1573553"/>
              <a:gd name="connsiteX43" fmla="*/ 961473 w 2764939"/>
              <a:gd name="connsiteY43" fmla="*/ 455125 h 1573553"/>
              <a:gd name="connsiteX44" fmla="*/ 963857 w 2764939"/>
              <a:gd name="connsiteY44" fmla="*/ 426549 h 1573553"/>
              <a:gd name="connsiteX45" fmla="*/ 892416 w 2764939"/>
              <a:gd name="connsiteY45" fmla="*/ 412262 h 1573553"/>
              <a:gd name="connsiteX46" fmla="*/ 863843 w 2764939"/>
              <a:gd name="connsiteY46" fmla="*/ 417024 h 1573553"/>
              <a:gd name="connsiteX47" fmla="*/ 828123 w 2764939"/>
              <a:gd name="connsiteY47" fmla="*/ 383687 h 1573553"/>
              <a:gd name="connsiteX48" fmla="*/ 851937 w 2764939"/>
              <a:gd name="connsiteY48" fmla="*/ 357491 h 1573553"/>
              <a:gd name="connsiteX49" fmla="*/ 959091 w 2764939"/>
              <a:gd name="connsiteY49" fmla="*/ 357493 h 1573553"/>
              <a:gd name="connsiteX50" fmla="*/ 1090060 w 2764939"/>
              <a:gd name="connsiteY50" fmla="*/ 436075 h 1573553"/>
              <a:gd name="connsiteX51" fmla="*/ 1113873 w 2764939"/>
              <a:gd name="connsiteY51" fmla="*/ 500368 h 1573553"/>
              <a:gd name="connsiteX52" fmla="*/ 1135304 w 2764939"/>
              <a:gd name="connsiteY52" fmla="*/ 512275 h 1573553"/>
              <a:gd name="connsiteX53" fmla="*/ 1132923 w 2764939"/>
              <a:gd name="connsiteY53" fmla="*/ 421787 h 1573553"/>
              <a:gd name="connsiteX54" fmla="*/ 1185312 w 2764939"/>
              <a:gd name="connsiteY54" fmla="*/ 340823 h 1573553"/>
              <a:gd name="connsiteX55" fmla="*/ 1499302 w 2764939"/>
              <a:gd name="connsiteY55" fmla="*/ 250164 h 1573553"/>
              <a:gd name="connsiteX56" fmla="*/ 1640131 w 2764939"/>
              <a:gd name="connsiteY56" fmla="*/ 188423 h 1573553"/>
              <a:gd name="connsiteX57" fmla="*/ 1794912 w 2764939"/>
              <a:gd name="connsiteY57" fmla="*/ 183660 h 1573553"/>
              <a:gd name="connsiteX58" fmla="*/ 1866350 w 2764939"/>
              <a:gd name="connsiteY58" fmla="*/ 309866 h 1573553"/>
              <a:gd name="connsiteX59" fmla="*/ 2028275 w 2764939"/>
              <a:gd name="connsiteY59" fmla="*/ 271766 h 1573553"/>
              <a:gd name="connsiteX60" fmla="*/ 1933025 w 2764939"/>
              <a:gd name="connsiteY60" fmla="*/ 359873 h 1573553"/>
              <a:gd name="connsiteX61" fmla="*/ 2047325 w 2764939"/>
              <a:gd name="connsiteY61" fmla="*/ 331298 h 1573553"/>
              <a:gd name="connsiteX62" fmla="*/ 2142574 w 2764939"/>
              <a:gd name="connsiteY62" fmla="*/ 271766 h 1573553"/>
              <a:gd name="connsiteX63" fmla="*/ 2066375 w 2764939"/>
              <a:gd name="connsiteY63" fmla="*/ 264623 h 1573553"/>
              <a:gd name="connsiteX64" fmla="*/ 2066375 w 2764939"/>
              <a:gd name="connsiteY64" fmla="*/ 202710 h 1573553"/>
              <a:gd name="connsiteX65" fmla="*/ 2116380 w 2764939"/>
              <a:gd name="connsiteY65" fmla="*/ 202710 h 1573553"/>
              <a:gd name="connsiteX66" fmla="*/ 2223536 w 2764939"/>
              <a:gd name="connsiteY66" fmla="*/ 97935 h 1573553"/>
              <a:gd name="connsiteX67" fmla="*/ 2273542 w 2764939"/>
              <a:gd name="connsiteY67" fmla="*/ 305 h 1573553"/>
              <a:gd name="connsiteX68" fmla="*/ 2237824 w 2764939"/>
              <a:gd name="connsiteY68" fmla="*/ 114604 h 1573553"/>
              <a:gd name="connsiteX69" fmla="*/ 2164006 w 2764939"/>
              <a:gd name="connsiteY69" fmla="*/ 193186 h 1573553"/>
              <a:gd name="connsiteX70" fmla="*/ 2333075 w 2764939"/>
              <a:gd name="connsiteY70" fmla="*/ 257480 h 1573553"/>
              <a:gd name="connsiteX71" fmla="*/ 2735505 w 2764939"/>
              <a:gd name="connsiteY71" fmla="*/ 205092 h 1573553"/>
              <a:gd name="connsiteX72" fmla="*/ 2698276 w 2764939"/>
              <a:gd name="connsiteY72" fmla="*/ 559163 h 1573553"/>
              <a:gd name="connsiteX73" fmla="*/ 2630731 w 2764939"/>
              <a:gd name="connsiteY73" fmla="*/ 967092 h 1573553"/>
              <a:gd name="connsiteX74" fmla="*/ 2461662 w 2764939"/>
              <a:gd name="connsiteY74" fmla="*/ 869462 h 1573553"/>
              <a:gd name="connsiteX75" fmla="*/ 2297356 w 2764939"/>
              <a:gd name="connsiteY75" fmla="*/ 926612 h 1573553"/>
              <a:gd name="connsiteX76" fmla="*/ 2275925 w 2764939"/>
              <a:gd name="connsiteY76" fmla="*/ 1062342 h 1573553"/>
              <a:gd name="connsiteX77" fmla="*/ 2042562 w 2764939"/>
              <a:gd name="connsiteY77" fmla="*/ 1148067 h 1573553"/>
              <a:gd name="connsiteX78" fmla="*/ 2021131 w 2764939"/>
              <a:gd name="connsiteY78" fmla="*/ 1238556 h 1573553"/>
              <a:gd name="connsiteX79" fmla="*/ 1954456 w 2764939"/>
              <a:gd name="connsiteY79" fmla="*/ 1309993 h 1573553"/>
              <a:gd name="connsiteX80" fmla="*/ 2013987 w 2764939"/>
              <a:gd name="connsiteY80" fmla="*/ 1350474 h 1573553"/>
              <a:gd name="connsiteX81" fmla="*/ 1921118 w 2764939"/>
              <a:gd name="connsiteY81" fmla="*/ 1450487 h 1573553"/>
              <a:gd name="connsiteX82" fmla="*/ 1899687 w 2764939"/>
              <a:gd name="connsiteY82" fmla="*/ 1533831 h 1573553"/>
              <a:gd name="connsiteX83" fmla="*/ 1808865 w 2764939"/>
              <a:gd name="connsiteY83" fmla="*/ 1573012 h 1573553"/>
              <a:gd name="connsiteX84" fmla="*/ 1728235 w 2764939"/>
              <a:gd name="connsiteY84" fmla="*/ 1557643 h 1573553"/>
              <a:gd name="connsiteX85" fmla="*/ 1702041 w 2764939"/>
              <a:gd name="connsiteY85" fmla="*/ 1571931 h 1573553"/>
              <a:gd name="connsiteX86" fmla="*/ 1647275 w 2764939"/>
              <a:gd name="connsiteY86" fmla="*/ 1543356 h 1573553"/>
              <a:gd name="connsiteX87" fmla="*/ 1606791 w 2764939"/>
              <a:gd name="connsiteY87" fmla="*/ 1507637 h 1573553"/>
              <a:gd name="connsiteX88" fmla="*/ 1563931 w 2764939"/>
              <a:gd name="connsiteY88" fmla="*/ 1479061 h 1573553"/>
              <a:gd name="connsiteX89" fmla="*/ 1592504 w 2764939"/>
              <a:gd name="connsiteY89" fmla="*/ 1455250 h 1573553"/>
              <a:gd name="connsiteX90" fmla="*/ 1580598 w 2764939"/>
              <a:gd name="connsiteY90" fmla="*/ 1438581 h 1573553"/>
              <a:gd name="connsiteX91" fmla="*/ 1518685 w 2764939"/>
              <a:gd name="connsiteY91" fmla="*/ 1426675 h 1573553"/>
              <a:gd name="connsiteX92" fmla="*/ 1499635 w 2764939"/>
              <a:gd name="connsiteY92" fmla="*/ 1402862 h 1573553"/>
              <a:gd name="connsiteX93" fmla="*/ 1461537 w 2764939"/>
              <a:gd name="connsiteY93" fmla="*/ 1379050 h 1573553"/>
              <a:gd name="connsiteX94" fmla="*/ 1456773 w 2764939"/>
              <a:gd name="connsiteY94" fmla="*/ 1390956 h 1573553"/>
              <a:gd name="connsiteX95" fmla="*/ 1471062 w 2764939"/>
              <a:gd name="connsiteY95" fmla="*/ 1429056 h 1573553"/>
              <a:gd name="connsiteX96" fmla="*/ 1440104 w 2764939"/>
              <a:gd name="connsiteY96" fmla="*/ 1443343 h 1573553"/>
              <a:gd name="connsiteX97" fmla="*/ 1413912 w 2764939"/>
              <a:gd name="connsiteY97" fmla="*/ 1457630 h 1573553"/>
              <a:gd name="connsiteX98" fmla="*/ 1397241 w 2764939"/>
              <a:gd name="connsiteY98" fmla="*/ 1450487 h 1573553"/>
              <a:gd name="connsiteX99" fmla="*/ 1351998 w 2764939"/>
              <a:gd name="connsiteY99" fmla="*/ 1388575 h 1573553"/>
              <a:gd name="connsiteX100" fmla="*/ 1306756 w 2764939"/>
              <a:gd name="connsiteY100" fmla="*/ 1355237 h 1573553"/>
              <a:gd name="connsiteX101" fmla="*/ 1328187 w 2764939"/>
              <a:gd name="connsiteY101" fmla="*/ 1338568 h 1573553"/>
              <a:gd name="connsiteX102" fmla="*/ 1349618 w 2764939"/>
              <a:gd name="connsiteY102" fmla="*/ 1298087 h 1573553"/>
              <a:gd name="connsiteX103" fmla="*/ 1335329 w 2764939"/>
              <a:gd name="connsiteY103" fmla="*/ 1286181 h 1573553"/>
              <a:gd name="connsiteX104" fmla="*/ 1297231 w 2764939"/>
              <a:gd name="connsiteY104" fmla="*/ 1288562 h 1573553"/>
              <a:gd name="connsiteX105" fmla="*/ 1221031 w 2764939"/>
              <a:gd name="connsiteY105" fmla="*/ 1245700 h 1573553"/>
              <a:gd name="connsiteX106" fmla="*/ 1178166 w 2764939"/>
              <a:gd name="connsiteY106" fmla="*/ 1226650 h 1573553"/>
              <a:gd name="connsiteX107" fmla="*/ 1168643 w 2764939"/>
              <a:gd name="connsiteY107" fmla="*/ 1226650 h 1573553"/>
              <a:gd name="connsiteX108" fmla="*/ 1156737 w 2764939"/>
              <a:gd name="connsiteY108" fmla="*/ 1162356 h 1573553"/>
              <a:gd name="connsiteX109" fmla="*/ 1168643 w 2764939"/>
              <a:gd name="connsiteY109" fmla="*/ 1098062 h 1573553"/>
              <a:gd name="connsiteX110" fmla="*/ 1137687 w 2764939"/>
              <a:gd name="connsiteY110" fmla="*/ 1064725 h 1573553"/>
              <a:gd name="connsiteX111" fmla="*/ 1085300 w 2764939"/>
              <a:gd name="connsiteY111" fmla="*/ 1040912 h 1573553"/>
              <a:gd name="connsiteX112" fmla="*/ 1111493 w 2764939"/>
              <a:gd name="connsiteY112" fmla="*/ 1017100 h 1573553"/>
              <a:gd name="connsiteX113" fmla="*/ 1156737 w 2764939"/>
              <a:gd name="connsiteY113" fmla="*/ 1021862 h 1573553"/>
              <a:gd name="connsiteX114" fmla="*/ 1151975 w 2764939"/>
              <a:gd name="connsiteY114" fmla="*/ 974237 h 1573553"/>
              <a:gd name="connsiteX115" fmla="*/ 1123400 w 2764939"/>
              <a:gd name="connsiteY115" fmla="*/ 969475 h 1573553"/>
              <a:gd name="connsiteX116" fmla="*/ 1128162 w 2764939"/>
              <a:gd name="connsiteY116" fmla="*/ 921850 h 1573553"/>
              <a:gd name="connsiteX117" fmla="*/ 1097206 w 2764939"/>
              <a:gd name="connsiteY117" fmla="*/ 907562 h 1573553"/>
              <a:gd name="connsiteX118" fmla="*/ 1099587 w 2764939"/>
              <a:gd name="connsiteY118" fmla="*/ 871843 h 1573553"/>
              <a:gd name="connsiteX119" fmla="*/ 1051962 w 2764939"/>
              <a:gd name="connsiteY119" fmla="*/ 857556 h 1573553"/>
              <a:gd name="connsiteX120" fmla="*/ 1032912 w 2764939"/>
              <a:gd name="connsiteY120" fmla="*/ 878987 h 1573553"/>
              <a:gd name="connsiteX121" fmla="*/ 1004335 w 2764939"/>
              <a:gd name="connsiteY121" fmla="*/ 881368 h 1573553"/>
              <a:gd name="connsiteX122" fmla="*/ 954331 w 2764939"/>
              <a:gd name="connsiteY122" fmla="*/ 886131 h 1573553"/>
              <a:gd name="connsiteX123" fmla="*/ 923375 w 2764939"/>
              <a:gd name="connsiteY123" fmla="*/ 907562 h 1573553"/>
              <a:gd name="connsiteX124" fmla="*/ 923375 w 2764939"/>
              <a:gd name="connsiteY124" fmla="*/ 876606 h 1573553"/>
              <a:gd name="connsiteX125" fmla="*/ 882893 w 2764939"/>
              <a:gd name="connsiteY125" fmla="*/ 871843 h 1573553"/>
              <a:gd name="connsiteX126" fmla="*/ 890035 w 2764939"/>
              <a:gd name="connsiteY126" fmla="*/ 893275 h 1573553"/>
              <a:gd name="connsiteX127" fmla="*/ 885275 w 2764939"/>
              <a:gd name="connsiteY127" fmla="*/ 912325 h 1573553"/>
              <a:gd name="connsiteX128" fmla="*/ 799550 w 2764939"/>
              <a:gd name="connsiteY128" fmla="*/ 859936 h 1573553"/>
              <a:gd name="connsiteX129" fmla="*/ 778118 w 2764939"/>
              <a:gd name="connsiteY129" fmla="*/ 826600 h 1573553"/>
              <a:gd name="connsiteX130" fmla="*/ 790025 w 2764939"/>
              <a:gd name="connsiteY130" fmla="*/ 786117 h 1573553"/>
              <a:gd name="connsiteX131" fmla="*/ 759068 w 2764939"/>
              <a:gd name="connsiteY131" fmla="*/ 781356 h 1573553"/>
              <a:gd name="connsiteX132" fmla="*/ 711443 w 2764939"/>
              <a:gd name="connsiteY132" fmla="*/ 795643 h 1573553"/>
              <a:gd name="connsiteX133" fmla="*/ 701918 w 2764939"/>
              <a:gd name="connsiteY133" fmla="*/ 809931 h 1573553"/>
              <a:gd name="connsiteX134" fmla="*/ 678106 w 2764939"/>
              <a:gd name="connsiteY134" fmla="*/ 826600 h 1573553"/>
              <a:gd name="connsiteX135" fmla="*/ 670962 w 2764939"/>
              <a:gd name="connsiteY135" fmla="*/ 843268 h 1573553"/>
              <a:gd name="connsiteX136" fmla="*/ 630481 w 2764939"/>
              <a:gd name="connsiteY136" fmla="*/ 876606 h 1573553"/>
              <a:gd name="connsiteX137" fmla="*/ 632860 w 2764939"/>
              <a:gd name="connsiteY137" fmla="*/ 898037 h 1573553"/>
              <a:gd name="connsiteX138" fmla="*/ 647150 w 2764939"/>
              <a:gd name="connsiteY138" fmla="*/ 917087 h 1573553"/>
              <a:gd name="connsiteX139" fmla="*/ 570950 w 2764939"/>
              <a:gd name="connsiteY139" fmla="*/ 902800 h 1573553"/>
              <a:gd name="connsiteX140" fmla="*/ 537612 w 2764939"/>
              <a:gd name="connsiteY140" fmla="*/ 907562 h 1573553"/>
              <a:gd name="connsiteX141" fmla="*/ 585235 w 2764939"/>
              <a:gd name="connsiteY141" fmla="*/ 938518 h 1573553"/>
              <a:gd name="connsiteX142" fmla="*/ 609050 w 2764939"/>
              <a:gd name="connsiteY142" fmla="*/ 950425 h 1573553"/>
              <a:gd name="connsiteX143" fmla="*/ 635243 w 2764939"/>
              <a:gd name="connsiteY143" fmla="*/ 1002812 h 1573553"/>
              <a:gd name="connsiteX144" fmla="*/ 568566 w 2764939"/>
              <a:gd name="connsiteY144" fmla="*/ 1019481 h 1573553"/>
              <a:gd name="connsiteX145" fmla="*/ 547137 w 2764939"/>
              <a:gd name="connsiteY145" fmla="*/ 1031387 h 1573553"/>
              <a:gd name="connsiteX146" fmla="*/ 523323 w 2764939"/>
              <a:gd name="connsiteY146" fmla="*/ 1002812 h 1573553"/>
              <a:gd name="connsiteX147" fmla="*/ 499510 w 2764939"/>
              <a:gd name="connsiteY147" fmla="*/ 971856 h 1573553"/>
              <a:gd name="connsiteX148" fmla="*/ 501891 w 2764939"/>
              <a:gd name="connsiteY148" fmla="*/ 933756 h 1573553"/>
              <a:gd name="connsiteX149" fmla="*/ 499510 w 2764939"/>
              <a:gd name="connsiteY149" fmla="*/ 914706 h 1573553"/>
              <a:gd name="connsiteX150" fmla="*/ 518560 w 2764939"/>
              <a:gd name="connsiteY150" fmla="*/ 881368 h 1573553"/>
              <a:gd name="connsiteX151" fmla="*/ 478080 w 2764939"/>
              <a:gd name="connsiteY151" fmla="*/ 890893 h 1573553"/>
              <a:gd name="connsiteX152" fmla="*/ 449504 w 2764939"/>
              <a:gd name="connsiteY152" fmla="*/ 952806 h 1573553"/>
              <a:gd name="connsiteX153" fmla="*/ 442360 w 2764939"/>
              <a:gd name="connsiteY153" fmla="*/ 976618 h 1573553"/>
              <a:gd name="connsiteX154" fmla="*/ 411404 w 2764939"/>
              <a:gd name="connsiteY154" fmla="*/ 993287 h 1573553"/>
              <a:gd name="connsiteX155" fmla="*/ 363779 w 2764939"/>
              <a:gd name="connsiteY155" fmla="*/ 990906 h 1573553"/>
              <a:gd name="connsiteX156" fmla="*/ 356635 w 2764939"/>
              <a:gd name="connsiteY156" fmla="*/ 1007575 h 1573553"/>
              <a:gd name="connsiteX157" fmla="*/ 356635 w 2764939"/>
              <a:gd name="connsiteY157" fmla="*/ 1055200 h 1573553"/>
              <a:gd name="connsiteX158" fmla="*/ 297104 w 2764939"/>
              <a:gd name="connsiteY158" fmla="*/ 1059962 h 1573553"/>
              <a:gd name="connsiteX159" fmla="*/ 235191 w 2764939"/>
              <a:gd name="connsiteY159" fmla="*/ 1093300 h 1573553"/>
              <a:gd name="connsiteX160" fmla="*/ 237573 w 2764939"/>
              <a:gd name="connsiteY160" fmla="*/ 1121875 h 1573553"/>
              <a:gd name="connsiteX161" fmla="*/ 185186 w 2764939"/>
              <a:gd name="connsiteY161" fmla="*/ 1109968 h 1573553"/>
              <a:gd name="connsiteX162" fmla="*/ 151848 w 2764939"/>
              <a:gd name="connsiteY162" fmla="*/ 1117112 h 1573553"/>
              <a:gd name="connsiteX163" fmla="*/ 106604 w 2764939"/>
              <a:gd name="connsiteY163" fmla="*/ 1098062 h 1573553"/>
              <a:gd name="connsiteX164" fmla="*/ 89936 w 2764939"/>
              <a:gd name="connsiteY164" fmla="*/ 1098062 h 1573553"/>
              <a:gd name="connsiteX165" fmla="*/ 6592 w 2764939"/>
              <a:gd name="connsiteY165" fmla="*/ 1121875 h 1573553"/>
              <a:gd name="connsiteX166" fmla="*/ 8974 w 2764939"/>
              <a:gd name="connsiteY166" fmla="*/ 1074250 h 1573553"/>
              <a:gd name="connsiteX167" fmla="*/ 9816 w 2764939"/>
              <a:gd name="connsiteY16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775735 w 2764939"/>
              <a:gd name="connsiteY40" fmla="*/ 524181 h 1573553"/>
              <a:gd name="connsiteX41" fmla="*/ 820979 w 2764939"/>
              <a:gd name="connsiteY41" fmla="*/ 547993 h 1573553"/>
              <a:gd name="connsiteX42" fmla="*/ 887656 w 2764939"/>
              <a:gd name="connsiteY42" fmla="*/ 562280 h 1573553"/>
              <a:gd name="connsiteX43" fmla="*/ 932898 w 2764939"/>
              <a:gd name="connsiteY43" fmla="*/ 478937 h 1573553"/>
              <a:gd name="connsiteX44" fmla="*/ 961473 w 2764939"/>
              <a:gd name="connsiteY44" fmla="*/ 455125 h 1573553"/>
              <a:gd name="connsiteX45" fmla="*/ 963857 w 2764939"/>
              <a:gd name="connsiteY45" fmla="*/ 426549 h 1573553"/>
              <a:gd name="connsiteX46" fmla="*/ 892416 w 2764939"/>
              <a:gd name="connsiteY46" fmla="*/ 412262 h 1573553"/>
              <a:gd name="connsiteX47" fmla="*/ 863843 w 2764939"/>
              <a:gd name="connsiteY47" fmla="*/ 417024 h 1573553"/>
              <a:gd name="connsiteX48" fmla="*/ 828123 w 2764939"/>
              <a:gd name="connsiteY48" fmla="*/ 383687 h 1573553"/>
              <a:gd name="connsiteX49" fmla="*/ 851937 w 2764939"/>
              <a:gd name="connsiteY49" fmla="*/ 357491 h 1573553"/>
              <a:gd name="connsiteX50" fmla="*/ 959091 w 2764939"/>
              <a:gd name="connsiteY50" fmla="*/ 357493 h 1573553"/>
              <a:gd name="connsiteX51" fmla="*/ 1090060 w 2764939"/>
              <a:gd name="connsiteY51" fmla="*/ 436075 h 1573553"/>
              <a:gd name="connsiteX52" fmla="*/ 1113873 w 2764939"/>
              <a:gd name="connsiteY52" fmla="*/ 500368 h 1573553"/>
              <a:gd name="connsiteX53" fmla="*/ 1135304 w 2764939"/>
              <a:gd name="connsiteY53" fmla="*/ 512275 h 1573553"/>
              <a:gd name="connsiteX54" fmla="*/ 1132923 w 2764939"/>
              <a:gd name="connsiteY54" fmla="*/ 421787 h 1573553"/>
              <a:gd name="connsiteX55" fmla="*/ 1185312 w 2764939"/>
              <a:gd name="connsiteY55" fmla="*/ 340823 h 1573553"/>
              <a:gd name="connsiteX56" fmla="*/ 1499302 w 2764939"/>
              <a:gd name="connsiteY56" fmla="*/ 250164 h 1573553"/>
              <a:gd name="connsiteX57" fmla="*/ 1640131 w 2764939"/>
              <a:gd name="connsiteY57" fmla="*/ 188423 h 1573553"/>
              <a:gd name="connsiteX58" fmla="*/ 1794912 w 2764939"/>
              <a:gd name="connsiteY58" fmla="*/ 183660 h 1573553"/>
              <a:gd name="connsiteX59" fmla="*/ 1866350 w 2764939"/>
              <a:gd name="connsiteY59" fmla="*/ 309866 h 1573553"/>
              <a:gd name="connsiteX60" fmla="*/ 2028275 w 2764939"/>
              <a:gd name="connsiteY60" fmla="*/ 271766 h 1573553"/>
              <a:gd name="connsiteX61" fmla="*/ 1933025 w 2764939"/>
              <a:gd name="connsiteY61" fmla="*/ 359873 h 1573553"/>
              <a:gd name="connsiteX62" fmla="*/ 2047325 w 2764939"/>
              <a:gd name="connsiteY62" fmla="*/ 331298 h 1573553"/>
              <a:gd name="connsiteX63" fmla="*/ 2142574 w 2764939"/>
              <a:gd name="connsiteY63" fmla="*/ 271766 h 1573553"/>
              <a:gd name="connsiteX64" fmla="*/ 2066375 w 2764939"/>
              <a:gd name="connsiteY64" fmla="*/ 264623 h 1573553"/>
              <a:gd name="connsiteX65" fmla="*/ 2066375 w 2764939"/>
              <a:gd name="connsiteY65" fmla="*/ 202710 h 1573553"/>
              <a:gd name="connsiteX66" fmla="*/ 2116380 w 2764939"/>
              <a:gd name="connsiteY66" fmla="*/ 202710 h 1573553"/>
              <a:gd name="connsiteX67" fmla="*/ 2223536 w 2764939"/>
              <a:gd name="connsiteY67" fmla="*/ 97935 h 1573553"/>
              <a:gd name="connsiteX68" fmla="*/ 2273542 w 2764939"/>
              <a:gd name="connsiteY68" fmla="*/ 305 h 1573553"/>
              <a:gd name="connsiteX69" fmla="*/ 2237824 w 2764939"/>
              <a:gd name="connsiteY69" fmla="*/ 114604 h 1573553"/>
              <a:gd name="connsiteX70" fmla="*/ 2164006 w 2764939"/>
              <a:gd name="connsiteY70" fmla="*/ 193186 h 1573553"/>
              <a:gd name="connsiteX71" fmla="*/ 2333075 w 2764939"/>
              <a:gd name="connsiteY71" fmla="*/ 257480 h 1573553"/>
              <a:gd name="connsiteX72" fmla="*/ 2735505 w 2764939"/>
              <a:gd name="connsiteY72" fmla="*/ 205092 h 1573553"/>
              <a:gd name="connsiteX73" fmla="*/ 2698276 w 2764939"/>
              <a:gd name="connsiteY73" fmla="*/ 559163 h 1573553"/>
              <a:gd name="connsiteX74" fmla="*/ 2630731 w 2764939"/>
              <a:gd name="connsiteY74" fmla="*/ 967092 h 1573553"/>
              <a:gd name="connsiteX75" fmla="*/ 2461662 w 2764939"/>
              <a:gd name="connsiteY75" fmla="*/ 869462 h 1573553"/>
              <a:gd name="connsiteX76" fmla="*/ 2297356 w 2764939"/>
              <a:gd name="connsiteY76" fmla="*/ 926612 h 1573553"/>
              <a:gd name="connsiteX77" fmla="*/ 2275925 w 2764939"/>
              <a:gd name="connsiteY77" fmla="*/ 1062342 h 1573553"/>
              <a:gd name="connsiteX78" fmla="*/ 2042562 w 2764939"/>
              <a:gd name="connsiteY78" fmla="*/ 1148067 h 1573553"/>
              <a:gd name="connsiteX79" fmla="*/ 2021131 w 2764939"/>
              <a:gd name="connsiteY79" fmla="*/ 1238556 h 1573553"/>
              <a:gd name="connsiteX80" fmla="*/ 1954456 w 2764939"/>
              <a:gd name="connsiteY80" fmla="*/ 1309993 h 1573553"/>
              <a:gd name="connsiteX81" fmla="*/ 2013987 w 2764939"/>
              <a:gd name="connsiteY81" fmla="*/ 1350474 h 1573553"/>
              <a:gd name="connsiteX82" fmla="*/ 1921118 w 2764939"/>
              <a:gd name="connsiteY82" fmla="*/ 1450487 h 1573553"/>
              <a:gd name="connsiteX83" fmla="*/ 1899687 w 2764939"/>
              <a:gd name="connsiteY83" fmla="*/ 1533831 h 1573553"/>
              <a:gd name="connsiteX84" fmla="*/ 1808865 w 2764939"/>
              <a:gd name="connsiteY84" fmla="*/ 1573012 h 1573553"/>
              <a:gd name="connsiteX85" fmla="*/ 1728235 w 2764939"/>
              <a:gd name="connsiteY85" fmla="*/ 1557643 h 1573553"/>
              <a:gd name="connsiteX86" fmla="*/ 1702041 w 2764939"/>
              <a:gd name="connsiteY86" fmla="*/ 1571931 h 1573553"/>
              <a:gd name="connsiteX87" fmla="*/ 1647275 w 2764939"/>
              <a:gd name="connsiteY87" fmla="*/ 1543356 h 1573553"/>
              <a:gd name="connsiteX88" fmla="*/ 1606791 w 2764939"/>
              <a:gd name="connsiteY88" fmla="*/ 1507637 h 1573553"/>
              <a:gd name="connsiteX89" fmla="*/ 1563931 w 2764939"/>
              <a:gd name="connsiteY89" fmla="*/ 1479061 h 1573553"/>
              <a:gd name="connsiteX90" fmla="*/ 1592504 w 2764939"/>
              <a:gd name="connsiteY90" fmla="*/ 1455250 h 1573553"/>
              <a:gd name="connsiteX91" fmla="*/ 1580598 w 2764939"/>
              <a:gd name="connsiteY91" fmla="*/ 1438581 h 1573553"/>
              <a:gd name="connsiteX92" fmla="*/ 1518685 w 2764939"/>
              <a:gd name="connsiteY92" fmla="*/ 1426675 h 1573553"/>
              <a:gd name="connsiteX93" fmla="*/ 1499635 w 2764939"/>
              <a:gd name="connsiteY93" fmla="*/ 1402862 h 1573553"/>
              <a:gd name="connsiteX94" fmla="*/ 1461537 w 2764939"/>
              <a:gd name="connsiteY94" fmla="*/ 1379050 h 1573553"/>
              <a:gd name="connsiteX95" fmla="*/ 1456773 w 2764939"/>
              <a:gd name="connsiteY95" fmla="*/ 1390956 h 1573553"/>
              <a:gd name="connsiteX96" fmla="*/ 1471062 w 2764939"/>
              <a:gd name="connsiteY96" fmla="*/ 1429056 h 1573553"/>
              <a:gd name="connsiteX97" fmla="*/ 1440104 w 2764939"/>
              <a:gd name="connsiteY97" fmla="*/ 1443343 h 1573553"/>
              <a:gd name="connsiteX98" fmla="*/ 1413912 w 2764939"/>
              <a:gd name="connsiteY98" fmla="*/ 1457630 h 1573553"/>
              <a:gd name="connsiteX99" fmla="*/ 1397241 w 2764939"/>
              <a:gd name="connsiteY99" fmla="*/ 1450487 h 1573553"/>
              <a:gd name="connsiteX100" fmla="*/ 1351998 w 2764939"/>
              <a:gd name="connsiteY100" fmla="*/ 1388575 h 1573553"/>
              <a:gd name="connsiteX101" fmla="*/ 1306756 w 2764939"/>
              <a:gd name="connsiteY101" fmla="*/ 1355237 h 1573553"/>
              <a:gd name="connsiteX102" fmla="*/ 1328187 w 2764939"/>
              <a:gd name="connsiteY102" fmla="*/ 1338568 h 1573553"/>
              <a:gd name="connsiteX103" fmla="*/ 1349618 w 2764939"/>
              <a:gd name="connsiteY103" fmla="*/ 1298087 h 1573553"/>
              <a:gd name="connsiteX104" fmla="*/ 1335329 w 2764939"/>
              <a:gd name="connsiteY104" fmla="*/ 1286181 h 1573553"/>
              <a:gd name="connsiteX105" fmla="*/ 1297231 w 2764939"/>
              <a:gd name="connsiteY105" fmla="*/ 1288562 h 1573553"/>
              <a:gd name="connsiteX106" fmla="*/ 1221031 w 2764939"/>
              <a:gd name="connsiteY106" fmla="*/ 1245700 h 1573553"/>
              <a:gd name="connsiteX107" fmla="*/ 1178166 w 2764939"/>
              <a:gd name="connsiteY107" fmla="*/ 1226650 h 1573553"/>
              <a:gd name="connsiteX108" fmla="*/ 1168643 w 2764939"/>
              <a:gd name="connsiteY108" fmla="*/ 1226650 h 1573553"/>
              <a:gd name="connsiteX109" fmla="*/ 1156737 w 2764939"/>
              <a:gd name="connsiteY109" fmla="*/ 1162356 h 1573553"/>
              <a:gd name="connsiteX110" fmla="*/ 1168643 w 2764939"/>
              <a:gd name="connsiteY110" fmla="*/ 1098062 h 1573553"/>
              <a:gd name="connsiteX111" fmla="*/ 1137687 w 2764939"/>
              <a:gd name="connsiteY111" fmla="*/ 1064725 h 1573553"/>
              <a:gd name="connsiteX112" fmla="*/ 1085300 w 2764939"/>
              <a:gd name="connsiteY112" fmla="*/ 1040912 h 1573553"/>
              <a:gd name="connsiteX113" fmla="*/ 1111493 w 2764939"/>
              <a:gd name="connsiteY113" fmla="*/ 1017100 h 1573553"/>
              <a:gd name="connsiteX114" fmla="*/ 1156737 w 2764939"/>
              <a:gd name="connsiteY114" fmla="*/ 1021862 h 1573553"/>
              <a:gd name="connsiteX115" fmla="*/ 1151975 w 2764939"/>
              <a:gd name="connsiteY115" fmla="*/ 974237 h 1573553"/>
              <a:gd name="connsiteX116" fmla="*/ 1123400 w 2764939"/>
              <a:gd name="connsiteY116" fmla="*/ 969475 h 1573553"/>
              <a:gd name="connsiteX117" fmla="*/ 1128162 w 2764939"/>
              <a:gd name="connsiteY117" fmla="*/ 921850 h 1573553"/>
              <a:gd name="connsiteX118" fmla="*/ 1097206 w 2764939"/>
              <a:gd name="connsiteY118" fmla="*/ 907562 h 1573553"/>
              <a:gd name="connsiteX119" fmla="*/ 1099587 w 2764939"/>
              <a:gd name="connsiteY119" fmla="*/ 871843 h 1573553"/>
              <a:gd name="connsiteX120" fmla="*/ 1051962 w 2764939"/>
              <a:gd name="connsiteY120" fmla="*/ 857556 h 1573553"/>
              <a:gd name="connsiteX121" fmla="*/ 1032912 w 2764939"/>
              <a:gd name="connsiteY121" fmla="*/ 878987 h 1573553"/>
              <a:gd name="connsiteX122" fmla="*/ 1004335 w 2764939"/>
              <a:gd name="connsiteY122" fmla="*/ 881368 h 1573553"/>
              <a:gd name="connsiteX123" fmla="*/ 954331 w 2764939"/>
              <a:gd name="connsiteY123" fmla="*/ 886131 h 1573553"/>
              <a:gd name="connsiteX124" fmla="*/ 923375 w 2764939"/>
              <a:gd name="connsiteY124" fmla="*/ 907562 h 1573553"/>
              <a:gd name="connsiteX125" fmla="*/ 923375 w 2764939"/>
              <a:gd name="connsiteY125" fmla="*/ 876606 h 1573553"/>
              <a:gd name="connsiteX126" fmla="*/ 882893 w 2764939"/>
              <a:gd name="connsiteY126" fmla="*/ 871843 h 1573553"/>
              <a:gd name="connsiteX127" fmla="*/ 890035 w 2764939"/>
              <a:gd name="connsiteY127" fmla="*/ 893275 h 1573553"/>
              <a:gd name="connsiteX128" fmla="*/ 885275 w 2764939"/>
              <a:gd name="connsiteY128" fmla="*/ 912325 h 1573553"/>
              <a:gd name="connsiteX129" fmla="*/ 799550 w 2764939"/>
              <a:gd name="connsiteY129" fmla="*/ 859936 h 1573553"/>
              <a:gd name="connsiteX130" fmla="*/ 778118 w 2764939"/>
              <a:gd name="connsiteY130" fmla="*/ 826600 h 1573553"/>
              <a:gd name="connsiteX131" fmla="*/ 790025 w 2764939"/>
              <a:gd name="connsiteY131" fmla="*/ 786117 h 1573553"/>
              <a:gd name="connsiteX132" fmla="*/ 759068 w 2764939"/>
              <a:gd name="connsiteY132" fmla="*/ 781356 h 1573553"/>
              <a:gd name="connsiteX133" fmla="*/ 711443 w 2764939"/>
              <a:gd name="connsiteY133" fmla="*/ 795643 h 1573553"/>
              <a:gd name="connsiteX134" fmla="*/ 701918 w 2764939"/>
              <a:gd name="connsiteY134" fmla="*/ 809931 h 1573553"/>
              <a:gd name="connsiteX135" fmla="*/ 678106 w 2764939"/>
              <a:gd name="connsiteY135" fmla="*/ 826600 h 1573553"/>
              <a:gd name="connsiteX136" fmla="*/ 670962 w 2764939"/>
              <a:gd name="connsiteY136" fmla="*/ 843268 h 1573553"/>
              <a:gd name="connsiteX137" fmla="*/ 630481 w 2764939"/>
              <a:gd name="connsiteY137" fmla="*/ 876606 h 1573553"/>
              <a:gd name="connsiteX138" fmla="*/ 632860 w 2764939"/>
              <a:gd name="connsiteY138" fmla="*/ 898037 h 1573553"/>
              <a:gd name="connsiteX139" fmla="*/ 647150 w 2764939"/>
              <a:gd name="connsiteY139" fmla="*/ 917087 h 1573553"/>
              <a:gd name="connsiteX140" fmla="*/ 570950 w 2764939"/>
              <a:gd name="connsiteY140" fmla="*/ 902800 h 1573553"/>
              <a:gd name="connsiteX141" fmla="*/ 537612 w 2764939"/>
              <a:gd name="connsiteY141" fmla="*/ 907562 h 1573553"/>
              <a:gd name="connsiteX142" fmla="*/ 585235 w 2764939"/>
              <a:gd name="connsiteY142" fmla="*/ 938518 h 1573553"/>
              <a:gd name="connsiteX143" fmla="*/ 609050 w 2764939"/>
              <a:gd name="connsiteY143" fmla="*/ 950425 h 1573553"/>
              <a:gd name="connsiteX144" fmla="*/ 635243 w 2764939"/>
              <a:gd name="connsiteY144" fmla="*/ 1002812 h 1573553"/>
              <a:gd name="connsiteX145" fmla="*/ 568566 w 2764939"/>
              <a:gd name="connsiteY145" fmla="*/ 1019481 h 1573553"/>
              <a:gd name="connsiteX146" fmla="*/ 547137 w 2764939"/>
              <a:gd name="connsiteY146" fmla="*/ 1031387 h 1573553"/>
              <a:gd name="connsiteX147" fmla="*/ 523323 w 2764939"/>
              <a:gd name="connsiteY147" fmla="*/ 1002812 h 1573553"/>
              <a:gd name="connsiteX148" fmla="*/ 499510 w 2764939"/>
              <a:gd name="connsiteY148" fmla="*/ 971856 h 1573553"/>
              <a:gd name="connsiteX149" fmla="*/ 501891 w 2764939"/>
              <a:gd name="connsiteY149" fmla="*/ 933756 h 1573553"/>
              <a:gd name="connsiteX150" fmla="*/ 499510 w 2764939"/>
              <a:gd name="connsiteY150" fmla="*/ 914706 h 1573553"/>
              <a:gd name="connsiteX151" fmla="*/ 518560 w 2764939"/>
              <a:gd name="connsiteY151" fmla="*/ 881368 h 1573553"/>
              <a:gd name="connsiteX152" fmla="*/ 478080 w 2764939"/>
              <a:gd name="connsiteY152" fmla="*/ 890893 h 1573553"/>
              <a:gd name="connsiteX153" fmla="*/ 449504 w 2764939"/>
              <a:gd name="connsiteY153" fmla="*/ 952806 h 1573553"/>
              <a:gd name="connsiteX154" fmla="*/ 442360 w 2764939"/>
              <a:gd name="connsiteY154" fmla="*/ 976618 h 1573553"/>
              <a:gd name="connsiteX155" fmla="*/ 411404 w 2764939"/>
              <a:gd name="connsiteY155" fmla="*/ 993287 h 1573553"/>
              <a:gd name="connsiteX156" fmla="*/ 363779 w 2764939"/>
              <a:gd name="connsiteY156" fmla="*/ 990906 h 1573553"/>
              <a:gd name="connsiteX157" fmla="*/ 356635 w 2764939"/>
              <a:gd name="connsiteY157" fmla="*/ 1007575 h 1573553"/>
              <a:gd name="connsiteX158" fmla="*/ 356635 w 2764939"/>
              <a:gd name="connsiteY158" fmla="*/ 1055200 h 1573553"/>
              <a:gd name="connsiteX159" fmla="*/ 297104 w 2764939"/>
              <a:gd name="connsiteY159" fmla="*/ 1059962 h 1573553"/>
              <a:gd name="connsiteX160" fmla="*/ 235191 w 2764939"/>
              <a:gd name="connsiteY160" fmla="*/ 1093300 h 1573553"/>
              <a:gd name="connsiteX161" fmla="*/ 237573 w 2764939"/>
              <a:gd name="connsiteY161" fmla="*/ 1121875 h 1573553"/>
              <a:gd name="connsiteX162" fmla="*/ 185186 w 2764939"/>
              <a:gd name="connsiteY162" fmla="*/ 1109968 h 1573553"/>
              <a:gd name="connsiteX163" fmla="*/ 151848 w 2764939"/>
              <a:gd name="connsiteY163" fmla="*/ 1117112 h 1573553"/>
              <a:gd name="connsiteX164" fmla="*/ 106604 w 2764939"/>
              <a:gd name="connsiteY164" fmla="*/ 1098062 h 1573553"/>
              <a:gd name="connsiteX165" fmla="*/ 89936 w 2764939"/>
              <a:gd name="connsiteY165" fmla="*/ 1098062 h 1573553"/>
              <a:gd name="connsiteX166" fmla="*/ 6592 w 2764939"/>
              <a:gd name="connsiteY166" fmla="*/ 1121875 h 1573553"/>
              <a:gd name="connsiteX167" fmla="*/ 8974 w 2764939"/>
              <a:gd name="connsiteY167" fmla="*/ 1074250 h 1573553"/>
              <a:gd name="connsiteX168" fmla="*/ 9816 w 2764939"/>
              <a:gd name="connsiteY16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701916 w 2764939"/>
              <a:gd name="connsiteY39" fmla="*/ 483700 h 1573553"/>
              <a:gd name="connsiteX40" fmla="*/ 697154 w 2764939"/>
              <a:gd name="connsiteY40" fmla="*/ 476556 h 1573553"/>
              <a:gd name="connsiteX41" fmla="*/ 775735 w 2764939"/>
              <a:gd name="connsiteY41" fmla="*/ 524181 h 1573553"/>
              <a:gd name="connsiteX42" fmla="*/ 820979 w 2764939"/>
              <a:gd name="connsiteY42" fmla="*/ 547993 h 1573553"/>
              <a:gd name="connsiteX43" fmla="*/ 887656 w 2764939"/>
              <a:gd name="connsiteY43" fmla="*/ 562280 h 1573553"/>
              <a:gd name="connsiteX44" fmla="*/ 932898 w 2764939"/>
              <a:gd name="connsiteY44" fmla="*/ 478937 h 1573553"/>
              <a:gd name="connsiteX45" fmla="*/ 961473 w 2764939"/>
              <a:gd name="connsiteY45" fmla="*/ 455125 h 1573553"/>
              <a:gd name="connsiteX46" fmla="*/ 963857 w 2764939"/>
              <a:gd name="connsiteY46" fmla="*/ 426549 h 1573553"/>
              <a:gd name="connsiteX47" fmla="*/ 892416 w 2764939"/>
              <a:gd name="connsiteY47" fmla="*/ 412262 h 1573553"/>
              <a:gd name="connsiteX48" fmla="*/ 863843 w 2764939"/>
              <a:gd name="connsiteY48" fmla="*/ 417024 h 1573553"/>
              <a:gd name="connsiteX49" fmla="*/ 828123 w 2764939"/>
              <a:gd name="connsiteY49" fmla="*/ 383687 h 1573553"/>
              <a:gd name="connsiteX50" fmla="*/ 851937 w 2764939"/>
              <a:gd name="connsiteY50" fmla="*/ 357491 h 1573553"/>
              <a:gd name="connsiteX51" fmla="*/ 959091 w 2764939"/>
              <a:gd name="connsiteY51" fmla="*/ 357493 h 1573553"/>
              <a:gd name="connsiteX52" fmla="*/ 1090060 w 2764939"/>
              <a:gd name="connsiteY52" fmla="*/ 436075 h 1573553"/>
              <a:gd name="connsiteX53" fmla="*/ 1113873 w 2764939"/>
              <a:gd name="connsiteY53" fmla="*/ 500368 h 1573553"/>
              <a:gd name="connsiteX54" fmla="*/ 1135304 w 2764939"/>
              <a:gd name="connsiteY54" fmla="*/ 512275 h 1573553"/>
              <a:gd name="connsiteX55" fmla="*/ 1132923 w 2764939"/>
              <a:gd name="connsiteY55" fmla="*/ 421787 h 1573553"/>
              <a:gd name="connsiteX56" fmla="*/ 1185312 w 2764939"/>
              <a:gd name="connsiteY56" fmla="*/ 340823 h 1573553"/>
              <a:gd name="connsiteX57" fmla="*/ 1499302 w 2764939"/>
              <a:gd name="connsiteY57" fmla="*/ 250164 h 1573553"/>
              <a:gd name="connsiteX58" fmla="*/ 1640131 w 2764939"/>
              <a:gd name="connsiteY58" fmla="*/ 188423 h 1573553"/>
              <a:gd name="connsiteX59" fmla="*/ 1794912 w 2764939"/>
              <a:gd name="connsiteY59" fmla="*/ 183660 h 1573553"/>
              <a:gd name="connsiteX60" fmla="*/ 1866350 w 2764939"/>
              <a:gd name="connsiteY60" fmla="*/ 309866 h 1573553"/>
              <a:gd name="connsiteX61" fmla="*/ 2028275 w 2764939"/>
              <a:gd name="connsiteY61" fmla="*/ 271766 h 1573553"/>
              <a:gd name="connsiteX62" fmla="*/ 1933025 w 2764939"/>
              <a:gd name="connsiteY62" fmla="*/ 359873 h 1573553"/>
              <a:gd name="connsiteX63" fmla="*/ 2047325 w 2764939"/>
              <a:gd name="connsiteY63" fmla="*/ 331298 h 1573553"/>
              <a:gd name="connsiteX64" fmla="*/ 2142574 w 2764939"/>
              <a:gd name="connsiteY64" fmla="*/ 271766 h 1573553"/>
              <a:gd name="connsiteX65" fmla="*/ 2066375 w 2764939"/>
              <a:gd name="connsiteY65" fmla="*/ 264623 h 1573553"/>
              <a:gd name="connsiteX66" fmla="*/ 2066375 w 2764939"/>
              <a:gd name="connsiteY66" fmla="*/ 202710 h 1573553"/>
              <a:gd name="connsiteX67" fmla="*/ 2116380 w 2764939"/>
              <a:gd name="connsiteY67" fmla="*/ 202710 h 1573553"/>
              <a:gd name="connsiteX68" fmla="*/ 2223536 w 2764939"/>
              <a:gd name="connsiteY68" fmla="*/ 97935 h 1573553"/>
              <a:gd name="connsiteX69" fmla="*/ 2273542 w 2764939"/>
              <a:gd name="connsiteY69" fmla="*/ 305 h 1573553"/>
              <a:gd name="connsiteX70" fmla="*/ 2237824 w 2764939"/>
              <a:gd name="connsiteY70" fmla="*/ 114604 h 1573553"/>
              <a:gd name="connsiteX71" fmla="*/ 2164006 w 2764939"/>
              <a:gd name="connsiteY71" fmla="*/ 193186 h 1573553"/>
              <a:gd name="connsiteX72" fmla="*/ 2333075 w 2764939"/>
              <a:gd name="connsiteY72" fmla="*/ 257480 h 1573553"/>
              <a:gd name="connsiteX73" fmla="*/ 2735505 w 2764939"/>
              <a:gd name="connsiteY73" fmla="*/ 205092 h 1573553"/>
              <a:gd name="connsiteX74" fmla="*/ 2698276 w 2764939"/>
              <a:gd name="connsiteY74" fmla="*/ 559163 h 1573553"/>
              <a:gd name="connsiteX75" fmla="*/ 2630731 w 2764939"/>
              <a:gd name="connsiteY75" fmla="*/ 967092 h 1573553"/>
              <a:gd name="connsiteX76" fmla="*/ 2461662 w 2764939"/>
              <a:gd name="connsiteY76" fmla="*/ 869462 h 1573553"/>
              <a:gd name="connsiteX77" fmla="*/ 2297356 w 2764939"/>
              <a:gd name="connsiteY77" fmla="*/ 926612 h 1573553"/>
              <a:gd name="connsiteX78" fmla="*/ 2275925 w 2764939"/>
              <a:gd name="connsiteY78" fmla="*/ 1062342 h 1573553"/>
              <a:gd name="connsiteX79" fmla="*/ 2042562 w 2764939"/>
              <a:gd name="connsiteY79" fmla="*/ 1148067 h 1573553"/>
              <a:gd name="connsiteX80" fmla="*/ 2021131 w 2764939"/>
              <a:gd name="connsiteY80" fmla="*/ 1238556 h 1573553"/>
              <a:gd name="connsiteX81" fmla="*/ 1954456 w 2764939"/>
              <a:gd name="connsiteY81" fmla="*/ 1309993 h 1573553"/>
              <a:gd name="connsiteX82" fmla="*/ 2013987 w 2764939"/>
              <a:gd name="connsiteY82" fmla="*/ 1350474 h 1573553"/>
              <a:gd name="connsiteX83" fmla="*/ 1921118 w 2764939"/>
              <a:gd name="connsiteY83" fmla="*/ 1450487 h 1573553"/>
              <a:gd name="connsiteX84" fmla="*/ 1899687 w 2764939"/>
              <a:gd name="connsiteY84" fmla="*/ 1533831 h 1573553"/>
              <a:gd name="connsiteX85" fmla="*/ 1808865 w 2764939"/>
              <a:gd name="connsiteY85" fmla="*/ 1573012 h 1573553"/>
              <a:gd name="connsiteX86" fmla="*/ 1728235 w 2764939"/>
              <a:gd name="connsiteY86" fmla="*/ 1557643 h 1573553"/>
              <a:gd name="connsiteX87" fmla="*/ 1702041 w 2764939"/>
              <a:gd name="connsiteY87" fmla="*/ 1571931 h 1573553"/>
              <a:gd name="connsiteX88" fmla="*/ 1647275 w 2764939"/>
              <a:gd name="connsiteY88" fmla="*/ 1543356 h 1573553"/>
              <a:gd name="connsiteX89" fmla="*/ 1606791 w 2764939"/>
              <a:gd name="connsiteY89" fmla="*/ 1507637 h 1573553"/>
              <a:gd name="connsiteX90" fmla="*/ 1563931 w 2764939"/>
              <a:gd name="connsiteY90" fmla="*/ 1479061 h 1573553"/>
              <a:gd name="connsiteX91" fmla="*/ 1592504 w 2764939"/>
              <a:gd name="connsiteY91" fmla="*/ 1455250 h 1573553"/>
              <a:gd name="connsiteX92" fmla="*/ 1580598 w 2764939"/>
              <a:gd name="connsiteY92" fmla="*/ 1438581 h 1573553"/>
              <a:gd name="connsiteX93" fmla="*/ 1518685 w 2764939"/>
              <a:gd name="connsiteY93" fmla="*/ 1426675 h 1573553"/>
              <a:gd name="connsiteX94" fmla="*/ 1499635 w 2764939"/>
              <a:gd name="connsiteY94" fmla="*/ 1402862 h 1573553"/>
              <a:gd name="connsiteX95" fmla="*/ 1461537 w 2764939"/>
              <a:gd name="connsiteY95" fmla="*/ 1379050 h 1573553"/>
              <a:gd name="connsiteX96" fmla="*/ 1456773 w 2764939"/>
              <a:gd name="connsiteY96" fmla="*/ 1390956 h 1573553"/>
              <a:gd name="connsiteX97" fmla="*/ 1471062 w 2764939"/>
              <a:gd name="connsiteY97" fmla="*/ 1429056 h 1573553"/>
              <a:gd name="connsiteX98" fmla="*/ 1440104 w 2764939"/>
              <a:gd name="connsiteY98" fmla="*/ 1443343 h 1573553"/>
              <a:gd name="connsiteX99" fmla="*/ 1413912 w 2764939"/>
              <a:gd name="connsiteY99" fmla="*/ 1457630 h 1573553"/>
              <a:gd name="connsiteX100" fmla="*/ 1397241 w 2764939"/>
              <a:gd name="connsiteY100" fmla="*/ 1450487 h 1573553"/>
              <a:gd name="connsiteX101" fmla="*/ 1351998 w 2764939"/>
              <a:gd name="connsiteY101" fmla="*/ 1388575 h 1573553"/>
              <a:gd name="connsiteX102" fmla="*/ 1306756 w 2764939"/>
              <a:gd name="connsiteY102" fmla="*/ 1355237 h 1573553"/>
              <a:gd name="connsiteX103" fmla="*/ 1328187 w 2764939"/>
              <a:gd name="connsiteY103" fmla="*/ 1338568 h 1573553"/>
              <a:gd name="connsiteX104" fmla="*/ 1349618 w 2764939"/>
              <a:gd name="connsiteY104" fmla="*/ 1298087 h 1573553"/>
              <a:gd name="connsiteX105" fmla="*/ 1335329 w 2764939"/>
              <a:gd name="connsiteY105" fmla="*/ 1286181 h 1573553"/>
              <a:gd name="connsiteX106" fmla="*/ 1297231 w 2764939"/>
              <a:gd name="connsiteY106" fmla="*/ 1288562 h 1573553"/>
              <a:gd name="connsiteX107" fmla="*/ 1221031 w 2764939"/>
              <a:gd name="connsiteY107" fmla="*/ 1245700 h 1573553"/>
              <a:gd name="connsiteX108" fmla="*/ 1178166 w 2764939"/>
              <a:gd name="connsiteY108" fmla="*/ 1226650 h 1573553"/>
              <a:gd name="connsiteX109" fmla="*/ 1168643 w 2764939"/>
              <a:gd name="connsiteY109" fmla="*/ 1226650 h 1573553"/>
              <a:gd name="connsiteX110" fmla="*/ 1156737 w 2764939"/>
              <a:gd name="connsiteY110" fmla="*/ 1162356 h 1573553"/>
              <a:gd name="connsiteX111" fmla="*/ 1168643 w 2764939"/>
              <a:gd name="connsiteY111" fmla="*/ 1098062 h 1573553"/>
              <a:gd name="connsiteX112" fmla="*/ 1137687 w 2764939"/>
              <a:gd name="connsiteY112" fmla="*/ 1064725 h 1573553"/>
              <a:gd name="connsiteX113" fmla="*/ 1085300 w 2764939"/>
              <a:gd name="connsiteY113" fmla="*/ 1040912 h 1573553"/>
              <a:gd name="connsiteX114" fmla="*/ 1111493 w 2764939"/>
              <a:gd name="connsiteY114" fmla="*/ 1017100 h 1573553"/>
              <a:gd name="connsiteX115" fmla="*/ 1156737 w 2764939"/>
              <a:gd name="connsiteY115" fmla="*/ 1021862 h 1573553"/>
              <a:gd name="connsiteX116" fmla="*/ 1151975 w 2764939"/>
              <a:gd name="connsiteY116" fmla="*/ 974237 h 1573553"/>
              <a:gd name="connsiteX117" fmla="*/ 1123400 w 2764939"/>
              <a:gd name="connsiteY117" fmla="*/ 969475 h 1573553"/>
              <a:gd name="connsiteX118" fmla="*/ 1128162 w 2764939"/>
              <a:gd name="connsiteY118" fmla="*/ 921850 h 1573553"/>
              <a:gd name="connsiteX119" fmla="*/ 1097206 w 2764939"/>
              <a:gd name="connsiteY119" fmla="*/ 907562 h 1573553"/>
              <a:gd name="connsiteX120" fmla="*/ 1099587 w 2764939"/>
              <a:gd name="connsiteY120" fmla="*/ 871843 h 1573553"/>
              <a:gd name="connsiteX121" fmla="*/ 1051962 w 2764939"/>
              <a:gd name="connsiteY121" fmla="*/ 857556 h 1573553"/>
              <a:gd name="connsiteX122" fmla="*/ 1032912 w 2764939"/>
              <a:gd name="connsiteY122" fmla="*/ 878987 h 1573553"/>
              <a:gd name="connsiteX123" fmla="*/ 1004335 w 2764939"/>
              <a:gd name="connsiteY123" fmla="*/ 881368 h 1573553"/>
              <a:gd name="connsiteX124" fmla="*/ 954331 w 2764939"/>
              <a:gd name="connsiteY124" fmla="*/ 886131 h 1573553"/>
              <a:gd name="connsiteX125" fmla="*/ 923375 w 2764939"/>
              <a:gd name="connsiteY125" fmla="*/ 907562 h 1573553"/>
              <a:gd name="connsiteX126" fmla="*/ 923375 w 2764939"/>
              <a:gd name="connsiteY126" fmla="*/ 876606 h 1573553"/>
              <a:gd name="connsiteX127" fmla="*/ 882893 w 2764939"/>
              <a:gd name="connsiteY127" fmla="*/ 871843 h 1573553"/>
              <a:gd name="connsiteX128" fmla="*/ 890035 w 2764939"/>
              <a:gd name="connsiteY128" fmla="*/ 893275 h 1573553"/>
              <a:gd name="connsiteX129" fmla="*/ 885275 w 2764939"/>
              <a:gd name="connsiteY129" fmla="*/ 912325 h 1573553"/>
              <a:gd name="connsiteX130" fmla="*/ 799550 w 2764939"/>
              <a:gd name="connsiteY130" fmla="*/ 859936 h 1573553"/>
              <a:gd name="connsiteX131" fmla="*/ 778118 w 2764939"/>
              <a:gd name="connsiteY131" fmla="*/ 826600 h 1573553"/>
              <a:gd name="connsiteX132" fmla="*/ 790025 w 2764939"/>
              <a:gd name="connsiteY132" fmla="*/ 786117 h 1573553"/>
              <a:gd name="connsiteX133" fmla="*/ 759068 w 2764939"/>
              <a:gd name="connsiteY133" fmla="*/ 781356 h 1573553"/>
              <a:gd name="connsiteX134" fmla="*/ 711443 w 2764939"/>
              <a:gd name="connsiteY134" fmla="*/ 795643 h 1573553"/>
              <a:gd name="connsiteX135" fmla="*/ 701918 w 2764939"/>
              <a:gd name="connsiteY135" fmla="*/ 809931 h 1573553"/>
              <a:gd name="connsiteX136" fmla="*/ 678106 w 2764939"/>
              <a:gd name="connsiteY136" fmla="*/ 826600 h 1573553"/>
              <a:gd name="connsiteX137" fmla="*/ 670962 w 2764939"/>
              <a:gd name="connsiteY137" fmla="*/ 843268 h 1573553"/>
              <a:gd name="connsiteX138" fmla="*/ 630481 w 2764939"/>
              <a:gd name="connsiteY138" fmla="*/ 876606 h 1573553"/>
              <a:gd name="connsiteX139" fmla="*/ 632860 w 2764939"/>
              <a:gd name="connsiteY139" fmla="*/ 898037 h 1573553"/>
              <a:gd name="connsiteX140" fmla="*/ 647150 w 2764939"/>
              <a:gd name="connsiteY140" fmla="*/ 917087 h 1573553"/>
              <a:gd name="connsiteX141" fmla="*/ 570950 w 2764939"/>
              <a:gd name="connsiteY141" fmla="*/ 902800 h 1573553"/>
              <a:gd name="connsiteX142" fmla="*/ 537612 w 2764939"/>
              <a:gd name="connsiteY142" fmla="*/ 907562 h 1573553"/>
              <a:gd name="connsiteX143" fmla="*/ 585235 w 2764939"/>
              <a:gd name="connsiteY143" fmla="*/ 938518 h 1573553"/>
              <a:gd name="connsiteX144" fmla="*/ 609050 w 2764939"/>
              <a:gd name="connsiteY144" fmla="*/ 950425 h 1573553"/>
              <a:gd name="connsiteX145" fmla="*/ 635243 w 2764939"/>
              <a:gd name="connsiteY145" fmla="*/ 1002812 h 1573553"/>
              <a:gd name="connsiteX146" fmla="*/ 568566 w 2764939"/>
              <a:gd name="connsiteY146" fmla="*/ 1019481 h 1573553"/>
              <a:gd name="connsiteX147" fmla="*/ 547137 w 2764939"/>
              <a:gd name="connsiteY147" fmla="*/ 1031387 h 1573553"/>
              <a:gd name="connsiteX148" fmla="*/ 523323 w 2764939"/>
              <a:gd name="connsiteY148" fmla="*/ 1002812 h 1573553"/>
              <a:gd name="connsiteX149" fmla="*/ 499510 w 2764939"/>
              <a:gd name="connsiteY149" fmla="*/ 971856 h 1573553"/>
              <a:gd name="connsiteX150" fmla="*/ 501891 w 2764939"/>
              <a:gd name="connsiteY150" fmla="*/ 933756 h 1573553"/>
              <a:gd name="connsiteX151" fmla="*/ 499510 w 2764939"/>
              <a:gd name="connsiteY151" fmla="*/ 914706 h 1573553"/>
              <a:gd name="connsiteX152" fmla="*/ 518560 w 2764939"/>
              <a:gd name="connsiteY152" fmla="*/ 881368 h 1573553"/>
              <a:gd name="connsiteX153" fmla="*/ 478080 w 2764939"/>
              <a:gd name="connsiteY153" fmla="*/ 890893 h 1573553"/>
              <a:gd name="connsiteX154" fmla="*/ 449504 w 2764939"/>
              <a:gd name="connsiteY154" fmla="*/ 952806 h 1573553"/>
              <a:gd name="connsiteX155" fmla="*/ 442360 w 2764939"/>
              <a:gd name="connsiteY155" fmla="*/ 976618 h 1573553"/>
              <a:gd name="connsiteX156" fmla="*/ 411404 w 2764939"/>
              <a:gd name="connsiteY156" fmla="*/ 993287 h 1573553"/>
              <a:gd name="connsiteX157" fmla="*/ 363779 w 2764939"/>
              <a:gd name="connsiteY157" fmla="*/ 990906 h 1573553"/>
              <a:gd name="connsiteX158" fmla="*/ 356635 w 2764939"/>
              <a:gd name="connsiteY158" fmla="*/ 1007575 h 1573553"/>
              <a:gd name="connsiteX159" fmla="*/ 356635 w 2764939"/>
              <a:gd name="connsiteY159" fmla="*/ 1055200 h 1573553"/>
              <a:gd name="connsiteX160" fmla="*/ 297104 w 2764939"/>
              <a:gd name="connsiteY160" fmla="*/ 1059962 h 1573553"/>
              <a:gd name="connsiteX161" fmla="*/ 235191 w 2764939"/>
              <a:gd name="connsiteY161" fmla="*/ 1093300 h 1573553"/>
              <a:gd name="connsiteX162" fmla="*/ 237573 w 2764939"/>
              <a:gd name="connsiteY162" fmla="*/ 1121875 h 1573553"/>
              <a:gd name="connsiteX163" fmla="*/ 185186 w 2764939"/>
              <a:gd name="connsiteY163" fmla="*/ 1109968 h 1573553"/>
              <a:gd name="connsiteX164" fmla="*/ 151848 w 2764939"/>
              <a:gd name="connsiteY164" fmla="*/ 1117112 h 1573553"/>
              <a:gd name="connsiteX165" fmla="*/ 106604 w 2764939"/>
              <a:gd name="connsiteY165" fmla="*/ 1098062 h 1573553"/>
              <a:gd name="connsiteX166" fmla="*/ 89936 w 2764939"/>
              <a:gd name="connsiteY166" fmla="*/ 1098062 h 1573553"/>
              <a:gd name="connsiteX167" fmla="*/ 6592 w 2764939"/>
              <a:gd name="connsiteY167" fmla="*/ 1121875 h 1573553"/>
              <a:gd name="connsiteX168" fmla="*/ 8974 w 2764939"/>
              <a:gd name="connsiteY168" fmla="*/ 1074250 h 1573553"/>
              <a:gd name="connsiteX169" fmla="*/ 9816 w 2764939"/>
              <a:gd name="connsiteY16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59091 w 2764939"/>
              <a:gd name="connsiteY52" fmla="*/ 357493 h 1573553"/>
              <a:gd name="connsiteX53" fmla="*/ 1090060 w 2764939"/>
              <a:gd name="connsiteY53" fmla="*/ 436075 h 1573553"/>
              <a:gd name="connsiteX54" fmla="*/ 1113873 w 2764939"/>
              <a:gd name="connsiteY54" fmla="*/ 500368 h 1573553"/>
              <a:gd name="connsiteX55" fmla="*/ 1135304 w 2764939"/>
              <a:gd name="connsiteY55" fmla="*/ 512275 h 1573553"/>
              <a:gd name="connsiteX56" fmla="*/ 1132923 w 2764939"/>
              <a:gd name="connsiteY56" fmla="*/ 421787 h 1573553"/>
              <a:gd name="connsiteX57" fmla="*/ 1185312 w 2764939"/>
              <a:gd name="connsiteY57" fmla="*/ 340823 h 1573553"/>
              <a:gd name="connsiteX58" fmla="*/ 1499302 w 2764939"/>
              <a:gd name="connsiteY58" fmla="*/ 250164 h 1573553"/>
              <a:gd name="connsiteX59" fmla="*/ 1640131 w 2764939"/>
              <a:gd name="connsiteY59" fmla="*/ 188423 h 1573553"/>
              <a:gd name="connsiteX60" fmla="*/ 1794912 w 2764939"/>
              <a:gd name="connsiteY60" fmla="*/ 183660 h 1573553"/>
              <a:gd name="connsiteX61" fmla="*/ 1866350 w 2764939"/>
              <a:gd name="connsiteY61" fmla="*/ 309866 h 1573553"/>
              <a:gd name="connsiteX62" fmla="*/ 2028275 w 2764939"/>
              <a:gd name="connsiteY62" fmla="*/ 271766 h 1573553"/>
              <a:gd name="connsiteX63" fmla="*/ 1933025 w 2764939"/>
              <a:gd name="connsiteY63" fmla="*/ 359873 h 1573553"/>
              <a:gd name="connsiteX64" fmla="*/ 2047325 w 2764939"/>
              <a:gd name="connsiteY64" fmla="*/ 331298 h 1573553"/>
              <a:gd name="connsiteX65" fmla="*/ 2142574 w 2764939"/>
              <a:gd name="connsiteY65" fmla="*/ 271766 h 1573553"/>
              <a:gd name="connsiteX66" fmla="*/ 2066375 w 2764939"/>
              <a:gd name="connsiteY66" fmla="*/ 264623 h 1573553"/>
              <a:gd name="connsiteX67" fmla="*/ 2066375 w 2764939"/>
              <a:gd name="connsiteY67" fmla="*/ 202710 h 1573553"/>
              <a:gd name="connsiteX68" fmla="*/ 2116380 w 2764939"/>
              <a:gd name="connsiteY68" fmla="*/ 202710 h 1573553"/>
              <a:gd name="connsiteX69" fmla="*/ 2223536 w 2764939"/>
              <a:gd name="connsiteY69" fmla="*/ 97935 h 1573553"/>
              <a:gd name="connsiteX70" fmla="*/ 2273542 w 2764939"/>
              <a:gd name="connsiteY70" fmla="*/ 305 h 1573553"/>
              <a:gd name="connsiteX71" fmla="*/ 2237824 w 2764939"/>
              <a:gd name="connsiteY71" fmla="*/ 114604 h 1573553"/>
              <a:gd name="connsiteX72" fmla="*/ 2164006 w 2764939"/>
              <a:gd name="connsiteY72" fmla="*/ 193186 h 1573553"/>
              <a:gd name="connsiteX73" fmla="*/ 2333075 w 2764939"/>
              <a:gd name="connsiteY73" fmla="*/ 257480 h 1573553"/>
              <a:gd name="connsiteX74" fmla="*/ 2735505 w 2764939"/>
              <a:gd name="connsiteY74" fmla="*/ 205092 h 1573553"/>
              <a:gd name="connsiteX75" fmla="*/ 2698276 w 2764939"/>
              <a:gd name="connsiteY75" fmla="*/ 559163 h 1573553"/>
              <a:gd name="connsiteX76" fmla="*/ 2630731 w 2764939"/>
              <a:gd name="connsiteY76" fmla="*/ 967092 h 1573553"/>
              <a:gd name="connsiteX77" fmla="*/ 2461662 w 2764939"/>
              <a:gd name="connsiteY77" fmla="*/ 869462 h 1573553"/>
              <a:gd name="connsiteX78" fmla="*/ 2297356 w 2764939"/>
              <a:gd name="connsiteY78" fmla="*/ 926612 h 1573553"/>
              <a:gd name="connsiteX79" fmla="*/ 2275925 w 2764939"/>
              <a:gd name="connsiteY79" fmla="*/ 1062342 h 1573553"/>
              <a:gd name="connsiteX80" fmla="*/ 2042562 w 2764939"/>
              <a:gd name="connsiteY80" fmla="*/ 1148067 h 1573553"/>
              <a:gd name="connsiteX81" fmla="*/ 2021131 w 2764939"/>
              <a:gd name="connsiteY81" fmla="*/ 1238556 h 1573553"/>
              <a:gd name="connsiteX82" fmla="*/ 1954456 w 2764939"/>
              <a:gd name="connsiteY82" fmla="*/ 1309993 h 1573553"/>
              <a:gd name="connsiteX83" fmla="*/ 2013987 w 2764939"/>
              <a:gd name="connsiteY83" fmla="*/ 1350474 h 1573553"/>
              <a:gd name="connsiteX84" fmla="*/ 1921118 w 2764939"/>
              <a:gd name="connsiteY84" fmla="*/ 1450487 h 1573553"/>
              <a:gd name="connsiteX85" fmla="*/ 1899687 w 2764939"/>
              <a:gd name="connsiteY85" fmla="*/ 1533831 h 1573553"/>
              <a:gd name="connsiteX86" fmla="*/ 1808865 w 2764939"/>
              <a:gd name="connsiteY86" fmla="*/ 1573012 h 1573553"/>
              <a:gd name="connsiteX87" fmla="*/ 1728235 w 2764939"/>
              <a:gd name="connsiteY87" fmla="*/ 1557643 h 1573553"/>
              <a:gd name="connsiteX88" fmla="*/ 1702041 w 2764939"/>
              <a:gd name="connsiteY88" fmla="*/ 1571931 h 1573553"/>
              <a:gd name="connsiteX89" fmla="*/ 1647275 w 2764939"/>
              <a:gd name="connsiteY89" fmla="*/ 1543356 h 1573553"/>
              <a:gd name="connsiteX90" fmla="*/ 1606791 w 2764939"/>
              <a:gd name="connsiteY90" fmla="*/ 1507637 h 1573553"/>
              <a:gd name="connsiteX91" fmla="*/ 1563931 w 2764939"/>
              <a:gd name="connsiteY91" fmla="*/ 1479061 h 1573553"/>
              <a:gd name="connsiteX92" fmla="*/ 1592504 w 2764939"/>
              <a:gd name="connsiteY92" fmla="*/ 1455250 h 1573553"/>
              <a:gd name="connsiteX93" fmla="*/ 1580598 w 2764939"/>
              <a:gd name="connsiteY93" fmla="*/ 1438581 h 1573553"/>
              <a:gd name="connsiteX94" fmla="*/ 1518685 w 2764939"/>
              <a:gd name="connsiteY94" fmla="*/ 1426675 h 1573553"/>
              <a:gd name="connsiteX95" fmla="*/ 1499635 w 2764939"/>
              <a:gd name="connsiteY95" fmla="*/ 1402862 h 1573553"/>
              <a:gd name="connsiteX96" fmla="*/ 1461537 w 2764939"/>
              <a:gd name="connsiteY96" fmla="*/ 1379050 h 1573553"/>
              <a:gd name="connsiteX97" fmla="*/ 1456773 w 2764939"/>
              <a:gd name="connsiteY97" fmla="*/ 1390956 h 1573553"/>
              <a:gd name="connsiteX98" fmla="*/ 1471062 w 2764939"/>
              <a:gd name="connsiteY98" fmla="*/ 1429056 h 1573553"/>
              <a:gd name="connsiteX99" fmla="*/ 1440104 w 2764939"/>
              <a:gd name="connsiteY99" fmla="*/ 1443343 h 1573553"/>
              <a:gd name="connsiteX100" fmla="*/ 1413912 w 2764939"/>
              <a:gd name="connsiteY100" fmla="*/ 1457630 h 1573553"/>
              <a:gd name="connsiteX101" fmla="*/ 1397241 w 2764939"/>
              <a:gd name="connsiteY101" fmla="*/ 1450487 h 1573553"/>
              <a:gd name="connsiteX102" fmla="*/ 1351998 w 2764939"/>
              <a:gd name="connsiteY102" fmla="*/ 1388575 h 1573553"/>
              <a:gd name="connsiteX103" fmla="*/ 1306756 w 2764939"/>
              <a:gd name="connsiteY103" fmla="*/ 1355237 h 1573553"/>
              <a:gd name="connsiteX104" fmla="*/ 1328187 w 2764939"/>
              <a:gd name="connsiteY104" fmla="*/ 1338568 h 1573553"/>
              <a:gd name="connsiteX105" fmla="*/ 1349618 w 2764939"/>
              <a:gd name="connsiteY105" fmla="*/ 1298087 h 1573553"/>
              <a:gd name="connsiteX106" fmla="*/ 1335329 w 2764939"/>
              <a:gd name="connsiteY106" fmla="*/ 1286181 h 1573553"/>
              <a:gd name="connsiteX107" fmla="*/ 1297231 w 2764939"/>
              <a:gd name="connsiteY107" fmla="*/ 1288562 h 1573553"/>
              <a:gd name="connsiteX108" fmla="*/ 1221031 w 2764939"/>
              <a:gd name="connsiteY108" fmla="*/ 1245700 h 1573553"/>
              <a:gd name="connsiteX109" fmla="*/ 1178166 w 2764939"/>
              <a:gd name="connsiteY109" fmla="*/ 1226650 h 1573553"/>
              <a:gd name="connsiteX110" fmla="*/ 1168643 w 2764939"/>
              <a:gd name="connsiteY110" fmla="*/ 1226650 h 1573553"/>
              <a:gd name="connsiteX111" fmla="*/ 1156737 w 2764939"/>
              <a:gd name="connsiteY111" fmla="*/ 1162356 h 1573553"/>
              <a:gd name="connsiteX112" fmla="*/ 1168643 w 2764939"/>
              <a:gd name="connsiteY112" fmla="*/ 1098062 h 1573553"/>
              <a:gd name="connsiteX113" fmla="*/ 1137687 w 2764939"/>
              <a:gd name="connsiteY113" fmla="*/ 1064725 h 1573553"/>
              <a:gd name="connsiteX114" fmla="*/ 1085300 w 2764939"/>
              <a:gd name="connsiteY114" fmla="*/ 1040912 h 1573553"/>
              <a:gd name="connsiteX115" fmla="*/ 1111493 w 2764939"/>
              <a:gd name="connsiteY115" fmla="*/ 1017100 h 1573553"/>
              <a:gd name="connsiteX116" fmla="*/ 1156737 w 2764939"/>
              <a:gd name="connsiteY116" fmla="*/ 1021862 h 1573553"/>
              <a:gd name="connsiteX117" fmla="*/ 1151975 w 2764939"/>
              <a:gd name="connsiteY117" fmla="*/ 974237 h 1573553"/>
              <a:gd name="connsiteX118" fmla="*/ 1123400 w 2764939"/>
              <a:gd name="connsiteY118" fmla="*/ 969475 h 1573553"/>
              <a:gd name="connsiteX119" fmla="*/ 1128162 w 2764939"/>
              <a:gd name="connsiteY119" fmla="*/ 921850 h 1573553"/>
              <a:gd name="connsiteX120" fmla="*/ 1097206 w 2764939"/>
              <a:gd name="connsiteY120" fmla="*/ 907562 h 1573553"/>
              <a:gd name="connsiteX121" fmla="*/ 1099587 w 2764939"/>
              <a:gd name="connsiteY121" fmla="*/ 871843 h 1573553"/>
              <a:gd name="connsiteX122" fmla="*/ 1051962 w 2764939"/>
              <a:gd name="connsiteY122" fmla="*/ 857556 h 1573553"/>
              <a:gd name="connsiteX123" fmla="*/ 1032912 w 2764939"/>
              <a:gd name="connsiteY123" fmla="*/ 878987 h 1573553"/>
              <a:gd name="connsiteX124" fmla="*/ 1004335 w 2764939"/>
              <a:gd name="connsiteY124" fmla="*/ 881368 h 1573553"/>
              <a:gd name="connsiteX125" fmla="*/ 954331 w 2764939"/>
              <a:gd name="connsiteY125" fmla="*/ 886131 h 1573553"/>
              <a:gd name="connsiteX126" fmla="*/ 923375 w 2764939"/>
              <a:gd name="connsiteY126" fmla="*/ 907562 h 1573553"/>
              <a:gd name="connsiteX127" fmla="*/ 923375 w 2764939"/>
              <a:gd name="connsiteY127" fmla="*/ 876606 h 1573553"/>
              <a:gd name="connsiteX128" fmla="*/ 882893 w 2764939"/>
              <a:gd name="connsiteY128" fmla="*/ 871843 h 1573553"/>
              <a:gd name="connsiteX129" fmla="*/ 890035 w 2764939"/>
              <a:gd name="connsiteY129" fmla="*/ 893275 h 1573553"/>
              <a:gd name="connsiteX130" fmla="*/ 885275 w 2764939"/>
              <a:gd name="connsiteY130" fmla="*/ 912325 h 1573553"/>
              <a:gd name="connsiteX131" fmla="*/ 799550 w 2764939"/>
              <a:gd name="connsiteY131" fmla="*/ 859936 h 1573553"/>
              <a:gd name="connsiteX132" fmla="*/ 778118 w 2764939"/>
              <a:gd name="connsiteY132" fmla="*/ 826600 h 1573553"/>
              <a:gd name="connsiteX133" fmla="*/ 790025 w 2764939"/>
              <a:gd name="connsiteY133" fmla="*/ 786117 h 1573553"/>
              <a:gd name="connsiteX134" fmla="*/ 759068 w 2764939"/>
              <a:gd name="connsiteY134" fmla="*/ 781356 h 1573553"/>
              <a:gd name="connsiteX135" fmla="*/ 711443 w 2764939"/>
              <a:gd name="connsiteY135" fmla="*/ 795643 h 1573553"/>
              <a:gd name="connsiteX136" fmla="*/ 701918 w 2764939"/>
              <a:gd name="connsiteY136" fmla="*/ 809931 h 1573553"/>
              <a:gd name="connsiteX137" fmla="*/ 678106 w 2764939"/>
              <a:gd name="connsiteY137" fmla="*/ 826600 h 1573553"/>
              <a:gd name="connsiteX138" fmla="*/ 670962 w 2764939"/>
              <a:gd name="connsiteY138" fmla="*/ 843268 h 1573553"/>
              <a:gd name="connsiteX139" fmla="*/ 630481 w 2764939"/>
              <a:gd name="connsiteY139" fmla="*/ 876606 h 1573553"/>
              <a:gd name="connsiteX140" fmla="*/ 632860 w 2764939"/>
              <a:gd name="connsiteY140" fmla="*/ 898037 h 1573553"/>
              <a:gd name="connsiteX141" fmla="*/ 647150 w 2764939"/>
              <a:gd name="connsiteY141" fmla="*/ 917087 h 1573553"/>
              <a:gd name="connsiteX142" fmla="*/ 570950 w 2764939"/>
              <a:gd name="connsiteY142" fmla="*/ 902800 h 1573553"/>
              <a:gd name="connsiteX143" fmla="*/ 537612 w 2764939"/>
              <a:gd name="connsiteY143" fmla="*/ 907562 h 1573553"/>
              <a:gd name="connsiteX144" fmla="*/ 585235 w 2764939"/>
              <a:gd name="connsiteY144" fmla="*/ 938518 h 1573553"/>
              <a:gd name="connsiteX145" fmla="*/ 609050 w 2764939"/>
              <a:gd name="connsiteY145" fmla="*/ 950425 h 1573553"/>
              <a:gd name="connsiteX146" fmla="*/ 635243 w 2764939"/>
              <a:gd name="connsiteY146" fmla="*/ 1002812 h 1573553"/>
              <a:gd name="connsiteX147" fmla="*/ 568566 w 2764939"/>
              <a:gd name="connsiteY147" fmla="*/ 1019481 h 1573553"/>
              <a:gd name="connsiteX148" fmla="*/ 547137 w 2764939"/>
              <a:gd name="connsiteY148" fmla="*/ 1031387 h 1573553"/>
              <a:gd name="connsiteX149" fmla="*/ 523323 w 2764939"/>
              <a:gd name="connsiteY149" fmla="*/ 1002812 h 1573553"/>
              <a:gd name="connsiteX150" fmla="*/ 499510 w 2764939"/>
              <a:gd name="connsiteY150" fmla="*/ 971856 h 1573553"/>
              <a:gd name="connsiteX151" fmla="*/ 501891 w 2764939"/>
              <a:gd name="connsiteY151" fmla="*/ 933756 h 1573553"/>
              <a:gd name="connsiteX152" fmla="*/ 499510 w 2764939"/>
              <a:gd name="connsiteY152" fmla="*/ 914706 h 1573553"/>
              <a:gd name="connsiteX153" fmla="*/ 518560 w 2764939"/>
              <a:gd name="connsiteY153" fmla="*/ 881368 h 1573553"/>
              <a:gd name="connsiteX154" fmla="*/ 478080 w 2764939"/>
              <a:gd name="connsiteY154" fmla="*/ 890893 h 1573553"/>
              <a:gd name="connsiteX155" fmla="*/ 449504 w 2764939"/>
              <a:gd name="connsiteY155" fmla="*/ 952806 h 1573553"/>
              <a:gd name="connsiteX156" fmla="*/ 442360 w 2764939"/>
              <a:gd name="connsiteY156" fmla="*/ 976618 h 1573553"/>
              <a:gd name="connsiteX157" fmla="*/ 411404 w 2764939"/>
              <a:gd name="connsiteY157" fmla="*/ 993287 h 1573553"/>
              <a:gd name="connsiteX158" fmla="*/ 363779 w 2764939"/>
              <a:gd name="connsiteY158" fmla="*/ 990906 h 1573553"/>
              <a:gd name="connsiteX159" fmla="*/ 356635 w 2764939"/>
              <a:gd name="connsiteY159" fmla="*/ 1007575 h 1573553"/>
              <a:gd name="connsiteX160" fmla="*/ 356635 w 2764939"/>
              <a:gd name="connsiteY160" fmla="*/ 1055200 h 1573553"/>
              <a:gd name="connsiteX161" fmla="*/ 297104 w 2764939"/>
              <a:gd name="connsiteY161" fmla="*/ 1059962 h 1573553"/>
              <a:gd name="connsiteX162" fmla="*/ 235191 w 2764939"/>
              <a:gd name="connsiteY162" fmla="*/ 1093300 h 1573553"/>
              <a:gd name="connsiteX163" fmla="*/ 237573 w 2764939"/>
              <a:gd name="connsiteY163" fmla="*/ 1121875 h 1573553"/>
              <a:gd name="connsiteX164" fmla="*/ 185186 w 2764939"/>
              <a:gd name="connsiteY164" fmla="*/ 1109968 h 1573553"/>
              <a:gd name="connsiteX165" fmla="*/ 151848 w 2764939"/>
              <a:gd name="connsiteY165" fmla="*/ 1117112 h 1573553"/>
              <a:gd name="connsiteX166" fmla="*/ 106604 w 2764939"/>
              <a:gd name="connsiteY166" fmla="*/ 1098062 h 1573553"/>
              <a:gd name="connsiteX167" fmla="*/ 89936 w 2764939"/>
              <a:gd name="connsiteY167" fmla="*/ 1098062 h 1573553"/>
              <a:gd name="connsiteX168" fmla="*/ 6592 w 2764939"/>
              <a:gd name="connsiteY168" fmla="*/ 1121875 h 1573553"/>
              <a:gd name="connsiteX169" fmla="*/ 8974 w 2764939"/>
              <a:gd name="connsiteY169" fmla="*/ 1074250 h 1573553"/>
              <a:gd name="connsiteX170" fmla="*/ 9816 w 2764939"/>
              <a:gd name="connsiteY17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1090060 w 2764939"/>
              <a:gd name="connsiteY54" fmla="*/ 436075 h 1573553"/>
              <a:gd name="connsiteX55" fmla="*/ 1113873 w 2764939"/>
              <a:gd name="connsiteY55" fmla="*/ 500368 h 1573553"/>
              <a:gd name="connsiteX56" fmla="*/ 1135304 w 2764939"/>
              <a:gd name="connsiteY56" fmla="*/ 512275 h 1573553"/>
              <a:gd name="connsiteX57" fmla="*/ 1132923 w 2764939"/>
              <a:gd name="connsiteY57" fmla="*/ 421787 h 1573553"/>
              <a:gd name="connsiteX58" fmla="*/ 1185312 w 2764939"/>
              <a:gd name="connsiteY58" fmla="*/ 340823 h 1573553"/>
              <a:gd name="connsiteX59" fmla="*/ 1499302 w 2764939"/>
              <a:gd name="connsiteY59" fmla="*/ 250164 h 1573553"/>
              <a:gd name="connsiteX60" fmla="*/ 1640131 w 2764939"/>
              <a:gd name="connsiteY60" fmla="*/ 188423 h 1573553"/>
              <a:gd name="connsiteX61" fmla="*/ 1794912 w 2764939"/>
              <a:gd name="connsiteY61" fmla="*/ 183660 h 1573553"/>
              <a:gd name="connsiteX62" fmla="*/ 1866350 w 2764939"/>
              <a:gd name="connsiteY62" fmla="*/ 309866 h 1573553"/>
              <a:gd name="connsiteX63" fmla="*/ 2028275 w 2764939"/>
              <a:gd name="connsiteY63" fmla="*/ 271766 h 1573553"/>
              <a:gd name="connsiteX64" fmla="*/ 1933025 w 2764939"/>
              <a:gd name="connsiteY64" fmla="*/ 359873 h 1573553"/>
              <a:gd name="connsiteX65" fmla="*/ 2047325 w 2764939"/>
              <a:gd name="connsiteY65" fmla="*/ 331298 h 1573553"/>
              <a:gd name="connsiteX66" fmla="*/ 2142574 w 2764939"/>
              <a:gd name="connsiteY66" fmla="*/ 271766 h 1573553"/>
              <a:gd name="connsiteX67" fmla="*/ 2066375 w 2764939"/>
              <a:gd name="connsiteY67" fmla="*/ 264623 h 1573553"/>
              <a:gd name="connsiteX68" fmla="*/ 2066375 w 2764939"/>
              <a:gd name="connsiteY68" fmla="*/ 202710 h 1573553"/>
              <a:gd name="connsiteX69" fmla="*/ 2116380 w 2764939"/>
              <a:gd name="connsiteY69" fmla="*/ 202710 h 1573553"/>
              <a:gd name="connsiteX70" fmla="*/ 2223536 w 2764939"/>
              <a:gd name="connsiteY70" fmla="*/ 97935 h 1573553"/>
              <a:gd name="connsiteX71" fmla="*/ 2273542 w 2764939"/>
              <a:gd name="connsiteY71" fmla="*/ 305 h 1573553"/>
              <a:gd name="connsiteX72" fmla="*/ 2237824 w 2764939"/>
              <a:gd name="connsiteY72" fmla="*/ 114604 h 1573553"/>
              <a:gd name="connsiteX73" fmla="*/ 2164006 w 2764939"/>
              <a:gd name="connsiteY73" fmla="*/ 193186 h 1573553"/>
              <a:gd name="connsiteX74" fmla="*/ 2333075 w 2764939"/>
              <a:gd name="connsiteY74" fmla="*/ 257480 h 1573553"/>
              <a:gd name="connsiteX75" fmla="*/ 2735505 w 2764939"/>
              <a:gd name="connsiteY75" fmla="*/ 205092 h 1573553"/>
              <a:gd name="connsiteX76" fmla="*/ 2698276 w 2764939"/>
              <a:gd name="connsiteY76" fmla="*/ 559163 h 1573553"/>
              <a:gd name="connsiteX77" fmla="*/ 2630731 w 2764939"/>
              <a:gd name="connsiteY77" fmla="*/ 967092 h 1573553"/>
              <a:gd name="connsiteX78" fmla="*/ 2461662 w 2764939"/>
              <a:gd name="connsiteY78" fmla="*/ 869462 h 1573553"/>
              <a:gd name="connsiteX79" fmla="*/ 2297356 w 2764939"/>
              <a:gd name="connsiteY79" fmla="*/ 926612 h 1573553"/>
              <a:gd name="connsiteX80" fmla="*/ 2275925 w 2764939"/>
              <a:gd name="connsiteY80" fmla="*/ 1062342 h 1573553"/>
              <a:gd name="connsiteX81" fmla="*/ 2042562 w 2764939"/>
              <a:gd name="connsiteY81" fmla="*/ 1148067 h 1573553"/>
              <a:gd name="connsiteX82" fmla="*/ 2021131 w 2764939"/>
              <a:gd name="connsiteY82" fmla="*/ 1238556 h 1573553"/>
              <a:gd name="connsiteX83" fmla="*/ 1954456 w 2764939"/>
              <a:gd name="connsiteY83" fmla="*/ 1309993 h 1573553"/>
              <a:gd name="connsiteX84" fmla="*/ 2013987 w 2764939"/>
              <a:gd name="connsiteY84" fmla="*/ 1350474 h 1573553"/>
              <a:gd name="connsiteX85" fmla="*/ 1921118 w 2764939"/>
              <a:gd name="connsiteY85" fmla="*/ 1450487 h 1573553"/>
              <a:gd name="connsiteX86" fmla="*/ 1899687 w 2764939"/>
              <a:gd name="connsiteY86" fmla="*/ 1533831 h 1573553"/>
              <a:gd name="connsiteX87" fmla="*/ 1808865 w 2764939"/>
              <a:gd name="connsiteY87" fmla="*/ 1573012 h 1573553"/>
              <a:gd name="connsiteX88" fmla="*/ 1728235 w 2764939"/>
              <a:gd name="connsiteY88" fmla="*/ 1557643 h 1573553"/>
              <a:gd name="connsiteX89" fmla="*/ 1702041 w 2764939"/>
              <a:gd name="connsiteY89" fmla="*/ 1571931 h 1573553"/>
              <a:gd name="connsiteX90" fmla="*/ 1647275 w 2764939"/>
              <a:gd name="connsiteY90" fmla="*/ 1543356 h 1573553"/>
              <a:gd name="connsiteX91" fmla="*/ 1606791 w 2764939"/>
              <a:gd name="connsiteY91" fmla="*/ 1507637 h 1573553"/>
              <a:gd name="connsiteX92" fmla="*/ 1563931 w 2764939"/>
              <a:gd name="connsiteY92" fmla="*/ 1479061 h 1573553"/>
              <a:gd name="connsiteX93" fmla="*/ 1592504 w 2764939"/>
              <a:gd name="connsiteY93" fmla="*/ 1455250 h 1573553"/>
              <a:gd name="connsiteX94" fmla="*/ 1580598 w 2764939"/>
              <a:gd name="connsiteY94" fmla="*/ 1438581 h 1573553"/>
              <a:gd name="connsiteX95" fmla="*/ 1518685 w 2764939"/>
              <a:gd name="connsiteY95" fmla="*/ 1426675 h 1573553"/>
              <a:gd name="connsiteX96" fmla="*/ 1499635 w 2764939"/>
              <a:gd name="connsiteY96" fmla="*/ 1402862 h 1573553"/>
              <a:gd name="connsiteX97" fmla="*/ 1461537 w 2764939"/>
              <a:gd name="connsiteY97" fmla="*/ 1379050 h 1573553"/>
              <a:gd name="connsiteX98" fmla="*/ 1456773 w 2764939"/>
              <a:gd name="connsiteY98" fmla="*/ 1390956 h 1573553"/>
              <a:gd name="connsiteX99" fmla="*/ 1471062 w 2764939"/>
              <a:gd name="connsiteY99" fmla="*/ 1429056 h 1573553"/>
              <a:gd name="connsiteX100" fmla="*/ 1440104 w 2764939"/>
              <a:gd name="connsiteY100" fmla="*/ 1443343 h 1573553"/>
              <a:gd name="connsiteX101" fmla="*/ 1413912 w 2764939"/>
              <a:gd name="connsiteY101" fmla="*/ 1457630 h 1573553"/>
              <a:gd name="connsiteX102" fmla="*/ 1397241 w 2764939"/>
              <a:gd name="connsiteY102" fmla="*/ 1450487 h 1573553"/>
              <a:gd name="connsiteX103" fmla="*/ 1351998 w 2764939"/>
              <a:gd name="connsiteY103" fmla="*/ 1388575 h 1573553"/>
              <a:gd name="connsiteX104" fmla="*/ 1306756 w 2764939"/>
              <a:gd name="connsiteY104" fmla="*/ 1355237 h 1573553"/>
              <a:gd name="connsiteX105" fmla="*/ 1328187 w 2764939"/>
              <a:gd name="connsiteY105" fmla="*/ 1338568 h 1573553"/>
              <a:gd name="connsiteX106" fmla="*/ 1349618 w 2764939"/>
              <a:gd name="connsiteY106" fmla="*/ 1298087 h 1573553"/>
              <a:gd name="connsiteX107" fmla="*/ 1335329 w 2764939"/>
              <a:gd name="connsiteY107" fmla="*/ 1286181 h 1573553"/>
              <a:gd name="connsiteX108" fmla="*/ 1297231 w 2764939"/>
              <a:gd name="connsiteY108" fmla="*/ 1288562 h 1573553"/>
              <a:gd name="connsiteX109" fmla="*/ 1221031 w 2764939"/>
              <a:gd name="connsiteY109" fmla="*/ 1245700 h 1573553"/>
              <a:gd name="connsiteX110" fmla="*/ 1178166 w 2764939"/>
              <a:gd name="connsiteY110" fmla="*/ 1226650 h 1573553"/>
              <a:gd name="connsiteX111" fmla="*/ 1168643 w 2764939"/>
              <a:gd name="connsiteY111" fmla="*/ 1226650 h 1573553"/>
              <a:gd name="connsiteX112" fmla="*/ 1156737 w 2764939"/>
              <a:gd name="connsiteY112" fmla="*/ 1162356 h 1573553"/>
              <a:gd name="connsiteX113" fmla="*/ 1168643 w 2764939"/>
              <a:gd name="connsiteY113" fmla="*/ 1098062 h 1573553"/>
              <a:gd name="connsiteX114" fmla="*/ 1137687 w 2764939"/>
              <a:gd name="connsiteY114" fmla="*/ 1064725 h 1573553"/>
              <a:gd name="connsiteX115" fmla="*/ 1085300 w 2764939"/>
              <a:gd name="connsiteY115" fmla="*/ 1040912 h 1573553"/>
              <a:gd name="connsiteX116" fmla="*/ 1111493 w 2764939"/>
              <a:gd name="connsiteY116" fmla="*/ 1017100 h 1573553"/>
              <a:gd name="connsiteX117" fmla="*/ 1156737 w 2764939"/>
              <a:gd name="connsiteY117" fmla="*/ 1021862 h 1573553"/>
              <a:gd name="connsiteX118" fmla="*/ 1151975 w 2764939"/>
              <a:gd name="connsiteY118" fmla="*/ 974237 h 1573553"/>
              <a:gd name="connsiteX119" fmla="*/ 1123400 w 2764939"/>
              <a:gd name="connsiteY119" fmla="*/ 969475 h 1573553"/>
              <a:gd name="connsiteX120" fmla="*/ 1128162 w 2764939"/>
              <a:gd name="connsiteY120" fmla="*/ 921850 h 1573553"/>
              <a:gd name="connsiteX121" fmla="*/ 1097206 w 2764939"/>
              <a:gd name="connsiteY121" fmla="*/ 907562 h 1573553"/>
              <a:gd name="connsiteX122" fmla="*/ 1099587 w 2764939"/>
              <a:gd name="connsiteY122" fmla="*/ 871843 h 1573553"/>
              <a:gd name="connsiteX123" fmla="*/ 1051962 w 2764939"/>
              <a:gd name="connsiteY123" fmla="*/ 857556 h 1573553"/>
              <a:gd name="connsiteX124" fmla="*/ 1032912 w 2764939"/>
              <a:gd name="connsiteY124" fmla="*/ 878987 h 1573553"/>
              <a:gd name="connsiteX125" fmla="*/ 1004335 w 2764939"/>
              <a:gd name="connsiteY125" fmla="*/ 881368 h 1573553"/>
              <a:gd name="connsiteX126" fmla="*/ 954331 w 2764939"/>
              <a:gd name="connsiteY126" fmla="*/ 886131 h 1573553"/>
              <a:gd name="connsiteX127" fmla="*/ 923375 w 2764939"/>
              <a:gd name="connsiteY127" fmla="*/ 907562 h 1573553"/>
              <a:gd name="connsiteX128" fmla="*/ 923375 w 2764939"/>
              <a:gd name="connsiteY128" fmla="*/ 876606 h 1573553"/>
              <a:gd name="connsiteX129" fmla="*/ 882893 w 2764939"/>
              <a:gd name="connsiteY129" fmla="*/ 871843 h 1573553"/>
              <a:gd name="connsiteX130" fmla="*/ 890035 w 2764939"/>
              <a:gd name="connsiteY130" fmla="*/ 893275 h 1573553"/>
              <a:gd name="connsiteX131" fmla="*/ 885275 w 2764939"/>
              <a:gd name="connsiteY131" fmla="*/ 912325 h 1573553"/>
              <a:gd name="connsiteX132" fmla="*/ 799550 w 2764939"/>
              <a:gd name="connsiteY132" fmla="*/ 859936 h 1573553"/>
              <a:gd name="connsiteX133" fmla="*/ 778118 w 2764939"/>
              <a:gd name="connsiteY133" fmla="*/ 826600 h 1573553"/>
              <a:gd name="connsiteX134" fmla="*/ 790025 w 2764939"/>
              <a:gd name="connsiteY134" fmla="*/ 786117 h 1573553"/>
              <a:gd name="connsiteX135" fmla="*/ 759068 w 2764939"/>
              <a:gd name="connsiteY135" fmla="*/ 781356 h 1573553"/>
              <a:gd name="connsiteX136" fmla="*/ 711443 w 2764939"/>
              <a:gd name="connsiteY136" fmla="*/ 795643 h 1573553"/>
              <a:gd name="connsiteX137" fmla="*/ 701918 w 2764939"/>
              <a:gd name="connsiteY137" fmla="*/ 809931 h 1573553"/>
              <a:gd name="connsiteX138" fmla="*/ 678106 w 2764939"/>
              <a:gd name="connsiteY138" fmla="*/ 826600 h 1573553"/>
              <a:gd name="connsiteX139" fmla="*/ 670962 w 2764939"/>
              <a:gd name="connsiteY139" fmla="*/ 843268 h 1573553"/>
              <a:gd name="connsiteX140" fmla="*/ 630481 w 2764939"/>
              <a:gd name="connsiteY140" fmla="*/ 876606 h 1573553"/>
              <a:gd name="connsiteX141" fmla="*/ 632860 w 2764939"/>
              <a:gd name="connsiteY141" fmla="*/ 898037 h 1573553"/>
              <a:gd name="connsiteX142" fmla="*/ 647150 w 2764939"/>
              <a:gd name="connsiteY142" fmla="*/ 917087 h 1573553"/>
              <a:gd name="connsiteX143" fmla="*/ 570950 w 2764939"/>
              <a:gd name="connsiteY143" fmla="*/ 902800 h 1573553"/>
              <a:gd name="connsiteX144" fmla="*/ 537612 w 2764939"/>
              <a:gd name="connsiteY144" fmla="*/ 907562 h 1573553"/>
              <a:gd name="connsiteX145" fmla="*/ 585235 w 2764939"/>
              <a:gd name="connsiteY145" fmla="*/ 938518 h 1573553"/>
              <a:gd name="connsiteX146" fmla="*/ 609050 w 2764939"/>
              <a:gd name="connsiteY146" fmla="*/ 950425 h 1573553"/>
              <a:gd name="connsiteX147" fmla="*/ 635243 w 2764939"/>
              <a:gd name="connsiteY147" fmla="*/ 1002812 h 1573553"/>
              <a:gd name="connsiteX148" fmla="*/ 568566 w 2764939"/>
              <a:gd name="connsiteY148" fmla="*/ 1019481 h 1573553"/>
              <a:gd name="connsiteX149" fmla="*/ 547137 w 2764939"/>
              <a:gd name="connsiteY149" fmla="*/ 1031387 h 1573553"/>
              <a:gd name="connsiteX150" fmla="*/ 523323 w 2764939"/>
              <a:gd name="connsiteY150" fmla="*/ 1002812 h 1573553"/>
              <a:gd name="connsiteX151" fmla="*/ 499510 w 2764939"/>
              <a:gd name="connsiteY151" fmla="*/ 971856 h 1573553"/>
              <a:gd name="connsiteX152" fmla="*/ 501891 w 2764939"/>
              <a:gd name="connsiteY152" fmla="*/ 933756 h 1573553"/>
              <a:gd name="connsiteX153" fmla="*/ 499510 w 2764939"/>
              <a:gd name="connsiteY153" fmla="*/ 914706 h 1573553"/>
              <a:gd name="connsiteX154" fmla="*/ 518560 w 2764939"/>
              <a:gd name="connsiteY154" fmla="*/ 881368 h 1573553"/>
              <a:gd name="connsiteX155" fmla="*/ 478080 w 2764939"/>
              <a:gd name="connsiteY155" fmla="*/ 890893 h 1573553"/>
              <a:gd name="connsiteX156" fmla="*/ 449504 w 2764939"/>
              <a:gd name="connsiteY156" fmla="*/ 952806 h 1573553"/>
              <a:gd name="connsiteX157" fmla="*/ 442360 w 2764939"/>
              <a:gd name="connsiteY157" fmla="*/ 976618 h 1573553"/>
              <a:gd name="connsiteX158" fmla="*/ 411404 w 2764939"/>
              <a:gd name="connsiteY158" fmla="*/ 993287 h 1573553"/>
              <a:gd name="connsiteX159" fmla="*/ 363779 w 2764939"/>
              <a:gd name="connsiteY159" fmla="*/ 990906 h 1573553"/>
              <a:gd name="connsiteX160" fmla="*/ 356635 w 2764939"/>
              <a:gd name="connsiteY160" fmla="*/ 1007575 h 1573553"/>
              <a:gd name="connsiteX161" fmla="*/ 356635 w 2764939"/>
              <a:gd name="connsiteY161" fmla="*/ 1055200 h 1573553"/>
              <a:gd name="connsiteX162" fmla="*/ 297104 w 2764939"/>
              <a:gd name="connsiteY162" fmla="*/ 1059962 h 1573553"/>
              <a:gd name="connsiteX163" fmla="*/ 235191 w 2764939"/>
              <a:gd name="connsiteY163" fmla="*/ 1093300 h 1573553"/>
              <a:gd name="connsiteX164" fmla="*/ 237573 w 2764939"/>
              <a:gd name="connsiteY164" fmla="*/ 1121875 h 1573553"/>
              <a:gd name="connsiteX165" fmla="*/ 185186 w 2764939"/>
              <a:gd name="connsiteY165" fmla="*/ 1109968 h 1573553"/>
              <a:gd name="connsiteX166" fmla="*/ 151848 w 2764939"/>
              <a:gd name="connsiteY166" fmla="*/ 1117112 h 1573553"/>
              <a:gd name="connsiteX167" fmla="*/ 106604 w 2764939"/>
              <a:gd name="connsiteY167" fmla="*/ 1098062 h 1573553"/>
              <a:gd name="connsiteX168" fmla="*/ 89936 w 2764939"/>
              <a:gd name="connsiteY168" fmla="*/ 1098062 h 1573553"/>
              <a:gd name="connsiteX169" fmla="*/ 6592 w 2764939"/>
              <a:gd name="connsiteY169" fmla="*/ 1121875 h 1573553"/>
              <a:gd name="connsiteX170" fmla="*/ 8974 w 2764939"/>
              <a:gd name="connsiteY170" fmla="*/ 1074250 h 1573553"/>
              <a:gd name="connsiteX171" fmla="*/ 9816 w 2764939"/>
              <a:gd name="connsiteY17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85312 w 2764939"/>
              <a:gd name="connsiteY59" fmla="*/ 340823 h 1573553"/>
              <a:gd name="connsiteX60" fmla="*/ 1499302 w 2764939"/>
              <a:gd name="connsiteY60" fmla="*/ 250164 h 1573553"/>
              <a:gd name="connsiteX61" fmla="*/ 1640131 w 2764939"/>
              <a:gd name="connsiteY61" fmla="*/ 188423 h 1573553"/>
              <a:gd name="connsiteX62" fmla="*/ 1794912 w 2764939"/>
              <a:gd name="connsiteY62" fmla="*/ 183660 h 1573553"/>
              <a:gd name="connsiteX63" fmla="*/ 1866350 w 2764939"/>
              <a:gd name="connsiteY63" fmla="*/ 309866 h 1573553"/>
              <a:gd name="connsiteX64" fmla="*/ 2028275 w 2764939"/>
              <a:gd name="connsiteY64" fmla="*/ 271766 h 1573553"/>
              <a:gd name="connsiteX65" fmla="*/ 1933025 w 2764939"/>
              <a:gd name="connsiteY65" fmla="*/ 359873 h 1573553"/>
              <a:gd name="connsiteX66" fmla="*/ 2047325 w 2764939"/>
              <a:gd name="connsiteY66" fmla="*/ 331298 h 1573553"/>
              <a:gd name="connsiteX67" fmla="*/ 2142574 w 2764939"/>
              <a:gd name="connsiteY67" fmla="*/ 271766 h 1573553"/>
              <a:gd name="connsiteX68" fmla="*/ 2066375 w 2764939"/>
              <a:gd name="connsiteY68" fmla="*/ 264623 h 1573553"/>
              <a:gd name="connsiteX69" fmla="*/ 2066375 w 2764939"/>
              <a:gd name="connsiteY69" fmla="*/ 202710 h 1573553"/>
              <a:gd name="connsiteX70" fmla="*/ 2116380 w 2764939"/>
              <a:gd name="connsiteY70" fmla="*/ 202710 h 1573553"/>
              <a:gd name="connsiteX71" fmla="*/ 2223536 w 2764939"/>
              <a:gd name="connsiteY71" fmla="*/ 97935 h 1573553"/>
              <a:gd name="connsiteX72" fmla="*/ 2273542 w 2764939"/>
              <a:gd name="connsiteY72" fmla="*/ 305 h 1573553"/>
              <a:gd name="connsiteX73" fmla="*/ 2237824 w 2764939"/>
              <a:gd name="connsiteY73" fmla="*/ 114604 h 1573553"/>
              <a:gd name="connsiteX74" fmla="*/ 2164006 w 2764939"/>
              <a:gd name="connsiteY74" fmla="*/ 193186 h 1573553"/>
              <a:gd name="connsiteX75" fmla="*/ 2333075 w 2764939"/>
              <a:gd name="connsiteY75" fmla="*/ 257480 h 1573553"/>
              <a:gd name="connsiteX76" fmla="*/ 2735505 w 2764939"/>
              <a:gd name="connsiteY76" fmla="*/ 205092 h 1573553"/>
              <a:gd name="connsiteX77" fmla="*/ 2698276 w 2764939"/>
              <a:gd name="connsiteY77" fmla="*/ 559163 h 1573553"/>
              <a:gd name="connsiteX78" fmla="*/ 2630731 w 2764939"/>
              <a:gd name="connsiteY78" fmla="*/ 967092 h 1573553"/>
              <a:gd name="connsiteX79" fmla="*/ 2461662 w 2764939"/>
              <a:gd name="connsiteY79" fmla="*/ 869462 h 1573553"/>
              <a:gd name="connsiteX80" fmla="*/ 2297356 w 2764939"/>
              <a:gd name="connsiteY80" fmla="*/ 926612 h 1573553"/>
              <a:gd name="connsiteX81" fmla="*/ 2275925 w 2764939"/>
              <a:gd name="connsiteY81" fmla="*/ 1062342 h 1573553"/>
              <a:gd name="connsiteX82" fmla="*/ 2042562 w 2764939"/>
              <a:gd name="connsiteY82" fmla="*/ 1148067 h 1573553"/>
              <a:gd name="connsiteX83" fmla="*/ 2021131 w 2764939"/>
              <a:gd name="connsiteY83" fmla="*/ 1238556 h 1573553"/>
              <a:gd name="connsiteX84" fmla="*/ 1954456 w 2764939"/>
              <a:gd name="connsiteY84" fmla="*/ 1309993 h 1573553"/>
              <a:gd name="connsiteX85" fmla="*/ 2013987 w 2764939"/>
              <a:gd name="connsiteY85" fmla="*/ 1350474 h 1573553"/>
              <a:gd name="connsiteX86" fmla="*/ 1921118 w 2764939"/>
              <a:gd name="connsiteY86" fmla="*/ 1450487 h 1573553"/>
              <a:gd name="connsiteX87" fmla="*/ 1899687 w 2764939"/>
              <a:gd name="connsiteY87" fmla="*/ 1533831 h 1573553"/>
              <a:gd name="connsiteX88" fmla="*/ 1808865 w 2764939"/>
              <a:gd name="connsiteY88" fmla="*/ 1573012 h 1573553"/>
              <a:gd name="connsiteX89" fmla="*/ 1728235 w 2764939"/>
              <a:gd name="connsiteY89" fmla="*/ 1557643 h 1573553"/>
              <a:gd name="connsiteX90" fmla="*/ 1702041 w 2764939"/>
              <a:gd name="connsiteY90" fmla="*/ 1571931 h 1573553"/>
              <a:gd name="connsiteX91" fmla="*/ 1647275 w 2764939"/>
              <a:gd name="connsiteY91" fmla="*/ 1543356 h 1573553"/>
              <a:gd name="connsiteX92" fmla="*/ 1606791 w 2764939"/>
              <a:gd name="connsiteY92" fmla="*/ 1507637 h 1573553"/>
              <a:gd name="connsiteX93" fmla="*/ 1563931 w 2764939"/>
              <a:gd name="connsiteY93" fmla="*/ 1479061 h 1573553"/>
              <a:gd name="connsiteX94" fmla="*/ 1592504 w 2764939"/>
              <a:gd name="connsiteY94" fmla="*/ 1455250 h 1573553"/>
              <a:gd name="connsiteX95" fmla="*/ 1580598 w 2764939"/>
              <a:gd name="connsiteY95" fmla="*/ 1438581 h 1573553"/>
              <a:gd name="connsiteX96" fmla="*/ 1518685 w 2764939"/>
              <a:gd name="connsiteY96" fmla="*/ 1426675 h 1573553"/>
              <a:gd name="connsiteX97" fmla="*/ 1499635 w 2764939"/>
              <a:gd name="connsiteY97" fmla="*/ 1402862 h 1573553"/>
              <a:gd name="connsiteX98" fmla="*/ 1461537 w 2764939"/>
              <a:gd name="connsiteY98" fmla="*/ 1379050 h 1573553"/>
              <a:gd name="connsiteX99" fmla="*/ 1456773 w 2764939"/>
              <a:gd name="connsiteY99" fmla="*/ 1390956 h 1573553"/>
              <a:gd name="connsiteX100" fmla="*/ 1471062 w 2764939"/>
              <a:gd name="connsiteY100" fmla="*/ 1429056 h 1573553"/>
              <a:gd name="connsiteX101" fmla="*/ 1440104 w 2764939"/>
              <a:gd name="connsiteY101" fmla="*/ 1443343 h 1573553"/>
              <a:gd name="connsiteX102" fmla="*/ 1413912 w 2764939"/>
              <a:gd name="connsiteY102" fmla="*/ 1457630 h 1573553"/>
              <a:gd name="connsiteX103" fmla="*/ 1397241 w 2764939"/>
              <a:gd name="connsiteY103" fmla="*/ 1450487 h 1573553"/>
              <a:gd name="connsiteX104" fmla="*/ 1351998 w 2764939"/>
              <a:gd name="connsiteY104" fmla="*/ 1388575 h 1573553"/>
              <a:gd name="connsiteX105" fmla="*/ 1306756 w 2764939"/>
              <a:gd name="connsiteY105" fmla="*/ 1355237 h 1573553"/>
              <a:gd name="connsiteX106" fmla="*/ 1328187 w 2764939"/>
              <a:gd name="connsiteY106" fmla="*/ 1338568 h 1573553"/>
              <a:gd name="connsiteX107" fmla="*/ 1349618 w 2764939"/>
              <a:gd name="connsiteY107" fmla="*/ 1298087 h 1573553"/>
              <a:gd name="connsiteX108" fmla="*/ 1335329 w 2764939"/>
              <a:gd name="connsiteY108" fmla="*/ 1286181 h 1573553"/>
              <a:gd name="connsiteX109" fmla="*/ 1297231 w 2764939"/>
              <a:gd name="connsiteY109" fmla="*/ 1288562 h 1573553"/>
              <a:gd name="connsiteX110" fmla="*/ 1221031 w 2764939"/>
              <a:gd name="connsiteY110" fmla="*/ 1245700 h 1573553"/>
              <a:gd name="connsiteX111" fmla="*/ 1178166 w 2764939"/>
              <a:gd name="connsiteY111" fmla="*/ 1226650 h 1573553"/>
              <a:gd name="connsiteX112" fmla="*/ 1168643 w 2764939"/>
              <a:gd name="connsiteY112" fmla="*/ 1226650 h 1573553"/>
              <a:gd name="connsiteX113" fmla="*/ 1156737 w 2764939"/>
              <a:gd name="connsiteY113" fmla="*/ 1162356 h 1573553"/>
              <a:gd name="connsiteX114" fmla="*/ 1168643 w 2764939"/>
              <a:gd name="connsiteY114" fmla="*/ 1098062 h 1573553"/>
              <a:gd name="connsiteX115" fmla="*/ 1137687 w 2764939"/>
              <a:gd name="connsiteY115" fmla="*/ 1064725 h 1573553"/>
              <a:gd name="connsiteX116" fmla="*/ 1085300 w 2764939"/>
              <a:gd name="connsiteY116" fmla="*/ 1040912 h 1573553"/>
              <a:gd name="connsiteX117" fmla="*/ 1111493 w 2764939"/>
              <a:gd name="connsiteY117" fmla="*/ 1017100 h 1573553"/>
              <a:gd name="connsiteX118" fmla="*/ 1156737 w 2764939"/>
              <a:gd name="connsiteY118" fmla="*/ 1021862 h 1573553"/>
              <a:gd name="connsiteX119" fmla="*/ 1151975 w 2764939"/>
              <a:gd name="connsiteY119" fmla="*/ 974237 h 1573553"/>
              <a:gd name="connsiteX120" fmla="*/ 1123400 w 2764939"/>
              <a:gd name="connsiteY120" fmla="*/ 969475 h 1573553"/>
              <a:gd name="connsiteX121" fmla="*/ 1128162 w 2764939"/>
              <a:gd name="connsiteY121" fmla="*/ 921850 h 1573553"/>
              <a:gd name="connsiteX122" fmla="*/ 1097206 w 2764939"/>
              <a:gd name="connsiteY122" fmla="*/ 907562 h 1573553"/>
              <a:gd name="connsiteX123" fmla="*/ 1099587 w 2764939"/>
              <a:gd name="connsiteY123" fmla="*/ 871843 h 1573553"/>
              <a:gd name="connsiteX124" fmla="*/ 1051962 w 2764939"/>
              <a:gd name="connsiteY124" fmla="*/ 857556 h 1573553"/>
              <a:gd name="connsiteX125" fmla="*/ 1032912 w 2764939"/>
              <a:gd name="connsiteY125" fmla="*/ 878987 h 1573553"/>
              <a:gd name="connsiteX126" fmla="*/ 1004335 w 2764939"/>
              <a:gd name="connsiteY126" fmla="*/ 881368 h 1573553"/>
              <a:gd name="connsiteX127" fmla="*/ 954331 w 2764939"/>
              <a:gd name="connsiteY127" fmla="*/ 886131 h 1573553"/>
              <a:gd name="connsiteX128" fmla="*/ 923375 w 2764939"/>
              <a:gd name="connsiteY128" fmla="*/ 907562 h 1573553"/>
              <a:gd name="connsiteX129" fmla="*/ 923375 w 2764939"/>
              <a:gd name="connsiteY129" fmla="*/ 876606 h 1573553"/>
              <a:gd name="connsiteX130" fmla="*/ 882893 w 2764939"/>
              <a:gd name="connsiteY130" fmla="*/ 871843 h 1573553"/>
              <a:gd name="connsiteX131" fmla="*/ 890035 w 2764939"/>
              <a:gd name="connsiteY131" fmla="*/ 893275 h 1573553"/>
              <a:gd name="connsiteX132" fmla="*/ 885275 w 2764939"/>
              <a:gd name="connsiteY132" fmla="*/ 912325 h 1573553"/>
              <a:gd name="connsiteX133" fmla="*/ 799550 w 2764939"/>
              <a:gd name="connsiteY133" fmla="*/ 859936 h 1573553"/>
              <a:gd name="connsiteX134" fmla="*/ 778118 w 2764939"/>
              <a:gd name="connsiteY134" fmla="*/ 826600 h 1573553"/>
              <a:gd name="connsiteX135" fmla="*/ 790025 w 2764939"/>
              <a:gd name="connsiteY135" fmla="*/ 786117 h 1573553"/>
              <a:gd name="connsiteX136" fmla="*/ 759068 w 2764939"/>
              <a:gd name="connsiteY136" fmla="*/ 781356 h 1573553"/>
              <a:gd name="connsiteX137" fmla="*/ 711443 w 2764939"/>
              <a:gd name="connsiteY137" fmla="*/ 795643 h 1573553"/>
              <a:gd name="connsiteX138" fmla="*/ 701918 w 2764939"/>
              <a:gd name="connsiteY138" fmla="*/ 809931 h 1573553"/>
              <a:gd name="connsiteX139" fmla="*/ 678106 w 2764939"/>
              <a:gd name="connsiteY139" fmla="*/ 826600 h 1573553"/>
              <a:gd name="connsiteX140" fmla="*/ 670962 w 2764939"/>
              <a:gd name="connsiteY140" fmla="*/ 843268 h 1573553"/>
              <a:gd name="connsiteX141" fmla="*/ 630481 w 2764939"/>
              <a:gd name="connsiteY141" fmla="*/ 876606 h 1573553"/>
              <a:gd name="connsiteX142" fmla="*/ 632860 w 2764939"/>
              <a:gd name="connsiteY142" fmla="*/ 898037 h 1573553"/>
              <a:gd name="connsiteX143" fmla="*/ 647150 w 2764939"/>
              <a:gd name="connsiteY143" fmla="*/ 917087 h 1573553"/>
              <a:gd name="connsiteX144" fmla="*/ 570950 w 2764939"/>
              <a:gd name="connsiteY144" fmla="*/ 902800 h 1573553"/>
              <a:gd name="connsiteX145" fmla="*/ 537612 w 2764939"/>
              <a:gd name="connsiteY145" fmla="*/ 907562 h 1573553"/>
              <a:gd name="connsiteX146" fmla="*/ 585235 w 2764939"/>
              <a:gd name="connsiteY146" fmla="*/ 938518 h 1573553"/>
              <a:gd name="connsiteX147" fmla="*/ 609050 w 2764939"/>
              <a:gd name="connsiteY147" fmla="*/ 950425 h 1573553"/>
              <a:gd name="connsiteX148" fmla="*/ 635243 w 2764939"/>
              <a:gd name="connsiteY148" fmla="*/ 1002812 h 1573553"/>
              <a:gd name="connsiteX149" fmla="*/ 568566 w 2764939"/>
              <a:gd name="connsiteY149" fmla="*/ 1019481 h 1573553"/>
              <a:gd name="connsiteX150" fmla="*/ 547137 w 2764939"/>
              <a:gd name="connsiteY150" fmla="*/ 1031387 h 1573553"/>
              <a:gd name="connsiteX151" fmla="*/ 523323 w 2764939"/>
              <a:gd name="connsiteY151" fmla="*/ 1002812 h 1573553"/>
              <a:gd name="connsiteX152" fmla="*/ 499510 w 2764939"/>
              <a:gd name="connsiteY152" fmla="*/ 971856 h 1573553"/>
              <a:gd name="connsiteX153" fmla="*/ 501891 w 2764939"/>
              <a:gd name="connsiteY153" fmla="*/ 933756 h 1573553"/>
              <a:gd name="connsiteX154" fmla="*/ 499510 w 2764939"/>
              <a:gd name="connsiteY154" fmla="*/ 914706 h 1573553"/>
              <a:gd name="connsiteX155" fmla="*/ 518560 w 2764939"/>
              <a:gd name="connsiteY155" fmla="*/ 881368 h 1573553"/>
              <a:gd name="connsiteX156" fmla="*/ 478080 w 2764939"/>
              <a:gd name="connsiteY156" fmla="*/ 890893 h 1573553"/>
              <a:gd name="connsiteX157" fmla="*/ 449504 w 2764939"/>
              <a:gd name="connsiteY157" fmla="*/ 952806 h 1573553"/>
              <a:gd name="connsiteX158" fmla="*/ 442360 w 2764939"/>
              <a:gd name="connsiteY158" fmla="*/ 976618 h 1573553"/>
              <a:gd name="connsiteX159" fmla="*/ 411404 w 2764939"/>
              <a:gd name="connsiteY159" fmla="*/ 993287 h 1573553"/>
              <a:gd name="connsiteX160" fmla="*/ 363779 w 2764939"/>
              <a:gd name="connsiteY160" fmla="*/ 990906 h 1573553"/>
              <a:gd name="connsiteX161" fmla="*/ 356635 w 2764939"/>
              <a:gd name="connsiteY161" fmla="*/ 1007575 h 1573553"/>
              <a:gd name="connsiteX162" fmla="*/ 356635 w 2764939"/>
              <a:gd name="connsiteY162" fmla="*/ 1055200 h 1573553"/>
              <a:gd name="connsiteX163" fmla="*/ 297104 w 2764939"/>
              <a:gd name="connsiteY163" fmla="*/ 1059962 h 1573553"/>
              <a:gd name="connsiteX164" fmla="*/ 235191 w 2764939"/>
              <a:gd name="connsiteY164" fmla="*/ 1093300 h 1573553"/>
              <a:gd name="connsiteX165" fmla="*/ 237573 w 2764939"/>
              <a:gd name="connsiteY165" fmla="*/ 1121875 h 1573553"/>
              <a:gd name="connsiteX166" fmla="*/ 185186 w 2764939"/>
              <a:gd name="connsiteY166" fmla="*/ 1109968 h 1573553"/>
              <a:gd name="connsiteX167" fmla="*/ 151848 w 2764939"/>
              <a:gd name="connsiteY167" fmla="*/ 1117112 h 1573553"/>
              <a:gd name="connsiteX168" fmla="*/ 106604 w 2764939"/>
              <a:gd name="connsiteY168" fmla="*/ 1098062 h 1573553"/>
              <a:gd name="connsiteX169" fmla="*/ 89936 w 2764939"/>
              <a:gd name="connsiteY169" fmla="*/ 1098062 h 1573553"/>
              <a:gd name="connsiteX170" fmla="*/ 6592 w 2764939"/>
              <a:gd name="connsiteY170" fmla="*/ 1121875 h 1573553"/>
              <a:gd name="connsiteX171" fmla="*/ 8974 w 2764939"/>
              <a:gd name="connsiteY171" fmla="*/ 1074250 h 1573553"/>
              <a:gd name="connsiteX172" fmla="*/ 9816 w 2764939"/>
              <a:gd name="connsiteY17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85312 w 2764939"/>
              <a:gd name="connsiteY59" fmla="*/ 340823 h 1573553"/>
              <a:gd name="connsiteX60" fmla="*/ 1342473 w 2764939"/>
              <a:gd name="connsiteY60" fmla="*/ 317012 h 1573553"/>
              <a:gd name="connsiteX61" fmla="*/ 1499302 w 2764939"/>
              <a:gd name="connsiteY61" fmla="*/ 250164 h 1573553"/>
              <a:gd name="connsiteX62" fmla="*/ 1640131 w 2764939"/>
              <a:gd name="connsiteY62" fmla="*/ 188423 h 1573553"/>
              <a:gd name="connsiteX63" fmla="*/ 1794912 w 2764939"/>
              <a:gd name="connsiteY63" fmla="*/ 183660 h 1573553"/>
              <a:gd name="connsiteX64" fmla="*/ 1866350 w 2764939"/>
              <a:gd name="connsiteY64" fmla="*/ 309866 h 1573553"/>
              <a:gd name="connsiteX65" fmla="*/ 2028275 w 2764939"/>
              <a:gd name="connsiteY65" fmla="*/ 271766 h 1573553"/>
              <a:gd name="connsiteX66" fmla="*/ 1933025 w 2764939"/>
              <a:gd name="connsiteY66" fmla="*/ 359873 h 1573553"/>
              <a:gd name="connsiteX67" fmla="*/ 2047325 w 2764939"/>
              <a:gd name="connsiteY67" fmla="*/ 331298 h 1573553"/>
              <a:gd name="connsiteX68" fmla="*/ 2142574 w 2764939"/>
              <a:gd name="connsiteY68" fmla="*/ 271766 h 1573553"/>
              <a:gd name="connsiteX69" fmla="*/ 2066375 w 2764939"/>
              <a:gd name="connsiteY69" fmla="*/ 264623 h 1573553"/>
              <a:gd name="connsiteX70" fmla="*/ 2066375 w 2764939"/>
              <a:gd name="connsiteY70" fmla="*/ 202710 h 1573553"/>
              <a:gd name="connsiteX71" fmla="*/ 2116380 w 2764939"/>
              <a:gd name="connsiteY71" fmla="*/ 202710 h 1573553"/>
              <a:gd name="connsiteX72" fmla="*/ 2223536 w 2764939"/>
              <a:gd name="connsiteY72" fmla="*/ 97935 h 1573553"/>
              <a:gd name="connsiteX73" fmla="*/ 2273542 w 2764939"/>
              <a:gd name="connsiteY73" fmla="*/ 305 h 1573553"/>
              <a:gd name="connsiteX74" fmla="*/ 2237824 w 2764939"/>
              <a:gd name="connsiteY74" fmla="*/ 114604 h 1573553"/>
              <a:gd name="connsiteX75" fmla="*/ 2164006 w 2764939"/>
              <a:gd name="connsiteY75" fmla="*/ 193186 h 1573553"/>
              <a:gd name="connsiteX76" fmla="*/ 2333075 w 2764939"/>
              <a:gd name="connsiteY76" fmla="*/ 257480 h 1573553"/>
              <a:gd name="connsiteX77" fmla="*/ 2735505 w 2764939"/>
              <a:gd name="connsiteY77" fmla="*/ 205092 h 1573553"/>
              <a:gd name="connsiteX78" fmla="*/ 2698276 w 2764939"/>
              <a:gd name="connsiteY78" fmla="*/ 559163 h 1573553"/>
              <a:gd name="connsiteX79" fmla="*/ 2630731 w 2764939"/>
              <a:gd name="connsiteY79" fmla="*/ 967092 h 1573553"/>
              <a:gd name="connsiteX80" fmla="*/ 2461662 w 2764939"/>
              <a:gd name="connsiteY80" fmla="*/ 869462 h 1573553"/>
              <a:gd name="connsiteX81" fmla="*/ 2297356 w 2764939"/>
              <a:gd name="connsiteY81" fmla="*/ 926612 h 1573553"/>
              <a:gd name="connsiteX82" fmla="*/ 2275925 w 2764939"/>
              <a:gd name="connsiteY82" fmla="*/ 1062342 h 1573553"/>
              <a:gd name="connsiteX83" fmla="*/ 2042562 w 2764939"/>
              <a:gd name="connsiteY83" fmla="*/ 1148067 h 1573553"/>
              <a:gd name="connsiteX84" fmla="*/ 2021131 w 2764939"/>
              <a:gd name="connsiteY84" fmla="*/ 1238556 h 1573553"/>
              <a:gd name="connsiteX85" fmla="*/ 1954456 w 2764939"/>
              <a:gd name="connsiteY85" fmla="*/ 1309993 h 1573553"/>
              <a:gd name="connsiteX86" fmla="*/ 2013987 w 2764939"/>
              <a:gd name="connsiteY86" fmla="*/ 1350474 h 1573553"/>
              <a:gd name="connsiteX87" fmla="*/ 1921118 w 2764939"/>
              <a:gd name="connsiteY87" fmla="*/ 1450487 h 1573553"/>
              <a:gd name="connsiteX88" fmla="*/ 1899687 w 2764939"/>
              <a:gd name="connsiteY88" fmla="*/ 1533831 h 1573553"/>
              <a:gd name="connsiteX89" fmla="*/ 1808865 w 2764939"/>
              <a:gd name="connsiteY89" fmla="*/ 1573012 h 1573553"/>
              <a:gd name="connsiteX90" fmla="*/ 1728235 w 2764939"/>
              <a:gd name="connsiteY90" fmla="*/ 1557643 h 1573553"/>
              <a:gd name="connsiteX91" fmla="*/ 1702041 w 2764939"/>
              <a:gd name="connsiteY91" fmla="*/ 1571931 h 1573553"/>
              <a:gd name="connsiteX92" fmla="*/ 1647275 w 2764939"/>
              <a:gd name="connsiteY92" fmla="*/ 1543356 h 1573553"/>
              <a:gd name="connsiteX93" fmla="*/ 1606791 w 2764939"/>
              <a:gd name="connsiteY93" fmla="*/ 1507637 h 1573553"/>
              <a:gd name="connsiteX94" fmla="*/ 1563931 w 2764939"/>
              <a:gd name="connsiteY94" fmla="*/ 1479061 h 1573553"/>
              <a:gd name="connsiteX95" fmla="*/ 1592504 w 2764939"/>
              <a:gd name="connsiteY95" fmla="*/ 1455250 h 1573553"/>
              <a:gd name="connsiteX96" fmla="*/ 1580598 w 2764939"/>
              <a:gd name="connsiteY96" fmla="*/ 1438581 h 1573553"/>
              <a:gd name="connsiteX97" fmla="*/ 1518685 w 2764939"/>
              <a:gd name="connsiteY97" fmla="*/ 1426675 h 1573553"/>
              <a:gd name="connsiteX98" fmla="*/ 1499635 w 2764939"/>
              <a:gd name="connsiteY98" fmla="*/ 1402862 h 1573553"/>
              <a:gd name="connsiteX99" fmla="*/ 1461537 w 2764939"/>
              <a:gd name="connsiteY99" fmla="*/ 1379050 h 1573553"/>
              <a:gd name="connsiteX100" fmla="*/ 1456773 w 2764939"/>
              <a:gd name="connsiteY100" fmla="*/ 1390956 h 1573553"/>
              <a:gd name="connsiteX101" fmla="*/ 1471062 w 2764939"/>
              <a:gd name="connsiteY101" fmla="*/ 1429056 h 1573553"/>
              <a:gd name="connsiteX102" fmla="*/ 1440104 w 2764939"/>
              <a:gd name="connsiteY102" fmla="*/ 1443343 h 1573553"/>
              <a:gd name="connsiteX103" fmla="*/ 1413912 w 2764939"/>
              <a:gd name="connsiteY103" fmla="*/ 1457630 h 1573553"/>
              <a:gd name="connsiteX104" fmla="*/ 1397241 w 2764939"/>
              <a:gd name="connsiteY104" fmla="*/ 1450487 h 1573553"/>
              <a:gd name="connsiteX105" fmla="*/ 1351998 w 2764939"/>
              <a:gd name="connsiteY105" fmla="*/ 1388575 h 1573553"/>
              <a:gd name="connsiteX106" fmla="*/ 1306756 w 2764939"/>
              <a:gd name="connsiteY106" fmla="*/ 1355237 h 1573553"/>
              <a:gd name="connsiteX107" fmla="*/ 1328187 w 2764939"/>
              <a:gd name="connsiteY107" fmla="*/ 1338568 h 1573553"/>
              <a:gd name="connsiteX108" fmla="*/ 1349618 w 2764939"/>
              <a:gd name="connsiteY108" fmla="*/ 1298087 h 1573553"/>
              <a:gd name="connsiteX109" fmla="*/ 1335329 w 2764939"/>
              <a:gd name="connsiteY109" fmla="*/ 1286181 h 1573553"/>
              <a:gd name="connsiteX110" fmla="*/ 1297231 w 2764939"/>
              <a:gd name="connsiteY110" fmla="*/ 1288562 h 1573553"/>
              <a:gd name="connsiteX111" fmla="*/ 1221031 w 2764939"/>
              <a:gd name="connsiteY111" fmla="*/ 1245700 h 1573553"/>
              <a:gd name="connsiteX112" fmla="*/ 1178166 w 2764939"/>
              <a:gd name="connsiteY112" fmla="*/ 1226650 h 1573553"/>
              <a:gd name="connsiteX113" fmla="*/ 1168643 w 2764939"/>
              <a:gd name="connsiteY113" fmla="*/ 1226650 h 1573553"/>
              <a:gd name="connsiteX114" fmla="*/ 1156737 w 2764939"/>
              <a:gd name="connsiteY114" fmla="*/ 1162356 h 1573553"/>
              <a:gd name="connsiteX115" fmla="*/ 1168643 w 2764939"/>
              <a:gd name="connsiteY115" fmla="*/ 1098062 h 1573553"/>
              <a:gd name="connsiteX116" fmla="*/ 1137687 w 2764939"/>
              <a:gd name="connsiteY116" fmla="*/ 1064725 h 1573553"/>
              <a:gd name="connsiteX117" fmla="*/ 1085300 w 2764939"/>
              <a:gd name="connsiteY117" fmla="*/ 1040912 h 1573553"/>
              <a:gd name="connsiteX118" fmla="*/ 1111493 w 2764939"/>
              <a:gd name="connsiteY118" fmla="*/ 1017100 h 1573553"/>
              <a:gd name="connsiteX119" fmla="*/ 1156737 w 2764939"/>
              <a:gd name="connsiteY119" fmla="*/ 1021862 h 1573553"/>
              <a:gd name="connsiteX120" fmla="*/ 1151975 w 2764939"/>
              <a:gd name="connsiteY120" fmla="*/ 974237 h 1573553"/>
              <a:gd name="connsiteX121" fmla="*/ 1123400 w 2764939"/>
              <a:gd name="connsiteY121" fmla="*/ 969475 h 1573553"/>
              <a:gd name="connsiteX122" fmla="*/ 1128162 w 2764939"/>
              <a:gd name="connsiteY122" fmla="*/ 921850 h 1573553"/>
              <a:gd name="connsiteX123" fmla="*/ 1097206 w 2764939"/>
              <a:gd name="connsiteY123" fmla="*/ 907562 h 1573553"/>
              <a:gd name="connsiteX124" fmla="*/ 1099587 w 2764939"/>
              <a:gd name="connsiteY124" fmla="*/ 871843 h 1573553"/>
              <a:gd name="connsiteX125" fmla="*/ 1051962 w 2764939"/>
              <a:gd name="connsiteY125" fmla="*/ 857556 h 1573553"/>
              <a:gd name="connsiteX126" fmla="*/ 1032912 w 2764939"/>
              <a:gd name="connsiteY126" fmla="*/ 878987 h 1573553"/>
              <a:gd name="connsiteX127" fmla="*/ 1004335 w 2764939"/>
              <a:gd name="connsiteY127" fmla="*/ 881368 h 1573553"/>
              <a:gd name="connsiteX128" fmla="*/ 954331 w 2764939"/>
              <a:gd name="connsiteY128" fmla="*/ 886131 h 1573553"/>
              <a:gd name="connsiteX129" fmla="*/ 923375 w 2764939"/>
              <a:gd name="connsiteY129" fmla="*/ 907562 h 1573553"/>
              <a:gd name="connsiteX130" fmla="*/ 923375 w 2764939"/>
              <a:gd name="connsiteY130" fmla="*/ 876606 h 1573553"/>
              <a:gd name="connsiteX131" fmla="*/ 882893 w 2764939"/>
              <a:gd name="connsiteY131" fmla="*/ 871843 h 1573553"/>
              <a:gd name="connsiteX132" fmla="*/ 890035 w 2764939"/>
              <a:gd name="connsiteY132" fmla="*/ 893275 h 1573553"/>
              <a:gd name="connsiteX133" fmla="*/ 885275 w 2764939"/>
              <a:gd name="connsiteY133" fmla="*/ 912325 h 1573553"/>
              <a:gd name="connsiteX134" fmla="*/ 799550 w 2764939"/>
              <a:gd name="connsiteY134" fmla="*/ 859936 h 1573553"/>
              <a:gd name="connsiteX135" fmla="*/ 778118 w 2764939"/>
              <a:gd name="connsiteY135" fmla="*/ 826600 h 1573553"/>
              <a:gd name="connsiteX136" fmla="*/ 790025 w 2764939"/>
              <a:gd name="connsiteY136" fmla="*/ 786117 h 1573553"/>
              <a:gd name="connsiteX137" fmla="*/ 759068 w 2764939"/>
              <a:gd name="connsiteY137" fmla="*/ 781356 h 1573553"/>
              <a:gd name="connsiteX138" fmla="*/ 711443 w 2764939"/>
              <a:gd name="connsiteY138" fmla="*/ 795643 h 1573553"/>
              <a:gd name="connsiteX139" fmla="*/ 701918 w 2764939"/>
              <a:gd name="connsiteY139" fmla="*/ 809931 h 1573553"/>
              <a:gd name="connsiteX140" fmla="*/ 678106 w 2764939"/>
              <a:gd name="connsiteY140" fmla="*/ 826600 h 1573553"/>
              <a:gd name="connsiteX141" fmla="*/ 670962 w 2764939"/>
              <a:gd name="connsiteY141" fmla="*/ 843268 h 1573553"/>
              <a:gd name="connsiteX142" fmla="*/ 630481 w 2764939"/>
              <a:gd name="connsiteY142" fmla="*/ 876606 h 1573553"/>
              <a:gd name="connsiteX143" fmla="*/ 632860 w 2764939"/>
              <a:gd name="connsiteY143" fmla="*/ 898037 h 1573553"/>
              <a:gd name="connsiteX144" fmla="*/ 647150 w 2764939"/>
              <a:gd name="connsiteY144" fmla="*/ 917087 h 1573553"/>
              <a:gd name="connsiteX145" fmla="*/ 570950 w 2764939"/>
              <a:gd name="connsiteY145" fmla="*/ 902800 h 1573553"/>
              <a:gd name="connsiteX146" fmla="*/ 537612 w 2764939"/>
              <a:gd name="connsiteY146" fmla="*/ 907562 h 1573553"/>
              <a:gd name="connsiteX147" fmla="*/ 585235 w 2764939"/>
              <a:gd name="connsiteY147" fmla="*/ 938518 h 1573553"/>
              <a:gd name="connsiteX148" fmla="*/ 609050 w 2764939"/>
              <a:gd name="connsiteY148" fmla="*/ 950425 h 1573553"/>
              <a:gd name="connsiteX149" fmla="*/ 635243 w 2764939"/>
              <a:gd name="connsiteY149" fmla="*/ 1002812 h 1573553"/>
              <a:gd name="connsiteX150" fmla="*/ 568566 w 2764939"/>
              <a:gd name="connsiteY150" fmla="*/ 1019481 h 1573553"/>
              <a:gd name="connsiteX151" fmla="*/ 547137 w 2764939"/>
              <a:gd name="connsiteY151" fmla="*/ 1031387 h 1573553"/>
              <a:gd name="connsiteX152" fmla="*/ 523323 w 2764939"/>
              <a:gd name="connsiteY152" fmla="*/ 1002812 h 1573553"/>
              <a:gd name="connsiteX153" fmla="*/ 499510 w 2764939"/>
              <a:gd name="connsiteY153" fmla="*/ 971856 h 1573553"/>
              <a:gd name="connsiteX154" fmla="*/ 501891 w 2764939"/>
              <a:gd name="connsiteY154" fmla="*/ 933756 h 1573553"/>
              <a:gd name="connsiteX155" fmla="*/ 499510 w 2764939"/>
              <a:gd name="connsiteY155" fmla="*/ 914706 h 1573553"/>
              <a:gd name="connsiteX156" fmla="*/ 518560 w 2764939"/>
              <a:gd name="connsiteY156" fmla="*/ 881368 h 1573553"/>
              <a:gd name="connsiteX157" fmla="*/ 478080 w 2764939"/>
              <a:gd name="connsiteY157" fmla="*/ 890893 h 1573553"/>
              <a:gd name="connsiteX158" fmla="*/ 449504 w 2764939"/>
              <a:gd name="connsiteY158" fmla="*/ 952806 h 1573553"/>
              <a:gd name="connsiteX159" fmla="*/ 442360 w 2764939"/>
              <a:gd name="connsiteY159" fmla="*/ 976618 h 1573553"/>
              <a:gd name="connsiteX160" fmla="*/ 411404 w 2764939"/>
              <a:gd name="connsiteY160" fmla="*/ 993287 h 1573553"/>
              <a:gd name="connsiteX161" fmla="*/ 363779 w 2764939"/>
              <a:gd name="connsiteY161" fmla="*/ 990906 h 1573553"/>
              <a:gd name="connsiteX162" fmla="*/ 356635 w 2764939"/>
              <a:gd name="connsiteY162" fmla="*/ 1007575 h 1573553"/>
              <a:gd name="connsiteX163" fmla="*/ 356635 w 2764939"/>
              <a:gd name="connsiteY163" fmla="*/ 1055200 h 1573553"/>
              <a:gd name="connsiteX164" fmla="*/ 297104 w 2764939"/>
              <a:gd name="connsiteY164" fmla="*/ 1059962 h 1573553"/>
              <a:gd name="connsiteX165" fmla="*/ 235191 w 2764939"/>
              <a:gd name="connsiteY165" fmla="*/ 1093300 h 1573553"/>
              <a:gd name="connsiteX166" fmla="*/ 237573 w 2764939"/>
              <a:gd name="connsiteY166" fmla="*/ 1121875 h 1573553"/>
              <a:gd name="connsiteX167" fmla="*/ 185186 w 2764939"/>
              <a:gd name="connsiteY167" fmla="*/ 1109968 h 1573553"/>
              <a:gd name="connsiteX168" fmla="*/ 151848 w 2764939"/>
              <a:gd name="connsiteY168" fmla="*/ 1117112 h 1573553"/>
              <a:gd name="connsiteX169" fmla="*/ 106604 w 2764939"/>
              <a:gd name="connsiteY169" fmla="*/ 1098062 h 1573553"/>
              <a:gd name="connsiteX170" fmla="*/ 89936 w 2764939"/>
              <a:gd name="connsiteY170" fmla="*/ 1098062 h 1573553"/>
              <a:gd name="connsiteX171" fmla="*/ 6592 w 2764939"/>
              <a:gd name="connsiteY171" fmla="*/ 1121875 h 1573553"/>
              <a:gd name="connsiteX172" fmla="*/ 8974 w 2764939"/>
              <a:gd name="connsiteY172" fmla="*/ 1074250 h 1573553"/>
              <a:gd name="connsiteX173" fmla="*/ 9816 w 2764939"/>
              <a:gd name="connsiteY17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342473 w 2764939"/>
              <a:gd name="connsiteY61" fmla="*/ 317012 h 1573553"/>
              <a:gd name="connsiteX62" fmla="*/ 1499302 w 2764939"/>
              <a:gd name="connsiteY62" fmla="*/ 250164 h 1573553"/>
              <a:gd name="connsiteX63" fmla="*/ 1640131 w 2764939"/>
              <a:gd name="connsiteY63" fmla="*/ 188423 h 1573553"/>
              <a:gd name="connsiteX64" fmla="*/ 1794912 w 2764939"/>
              <a:gd name="connsiteY64" fmla="*/ 183660 h 1573553"/>
              <a:gd name="connsiteX65" fmla="*/ 1866350 w 2764939"/>
              <a:gd name="connsiteY65" fmla="*/ 309866 h 1573553"/>
              <a:gd name="connsiteX66" fmla="*/ 2028275 w 2764939"/>
              <a:gd name="connsiteY66" fmla="*/ 271766 h 1573553"/>
              <a:gd name="connsiteX67" fmla="*/ 1933025 w 2764939"/>
              <a:gd name="connsiteY67" fmla="*/ 359873 h 1573553"/>
              <a:gd name="connsiteX68" fmla="*/ 2047325 w 2764939"/>
              <a:gd name="connsiteY68" fmla="*/ 331298 h 1573553"/>
              <a:gd name="connsiteX69" fmla="*/ 2142574 w 2764939"/>
              <a:gd name="connsiteY69" fmla="*/ 271766 h 1573553"/>
              <a:gd name="connsiteX70" fmla="*/ 2066375 w 2764939"/>
              <a:gd name="connsiteY70" fmla="*/ 264623 h 1573553"/>
              <a:gd name="connsiteX71" fmla="*/ 2066375 w 2764939"/>
              <a:gd name="connsiteY71" fmla="*/ 202710 h 1573553"/>
              <a:gd name="connsiteX72" fmla="*/ 2116380 w 2764939"/>
              <a:gd name="connsiteY72" fmla="*/ 202710 h 1573553"/>
              <a:gd name="connsiteX73" fmla="*/ 2223536 w 2764939"/>
              <a:gd name="connsiteY73" fmla="*/ 97935 h 1573553"/>
              <a:gd name="connsiteX74" fmla="*/ 2273542 w 2764939"/>
              <a:gd name="connsiteY74" fmla="*/ 305 h 1573553"/>
              <a:gd name="connsiteX75" fmla="*/ 2237824 w 2764939"/>
              <a:gd name="connsiteY75" fmla="*/ 114604 h 1573553"/>
              <a:gd name="connsiteX76" fmla="*/ 2164006 w 2764939"/>
              <a:gd name="connsiteY76" fmla="*/ 193186 h 1573553"/>
              <a:gd name="connsiteX77" fmla="*/ 2333075 w 2764939"/>
              <a:gd name="connsiteY77" fmla="*/ 257480 h 1573553"/>
              <a:gd name="connsiteX78" fmla="*/ 2735505 w 2764939"/>
              <a:gd name="connsiteY78" fmla="*/ 205092 h 1573553"/>
              <a:gd name="connsiteX79" fmla="*/ 2698276 w 2764939"/>
              <a:gd name="connsiteY79" fmla="*/ 559163 h 1573553"/>
              <a:gd name="connsiteX80" fmla="*/ 2630731 w 2764939"/>
              <a:gd name="connsiteY80" fmla="*/ 967092 h 1573553"/>
              <a:gd name="connsiteX81" fmla="*/ 2461662 w 2764939"/>
              <a:gd name="connsiteY81" fmla="*/ 869462 h 1573553"/>
              <a:gd name="connsiteX82" fmla="*/ 2297356 w 2764939"/>
              <a:gd name="connsiteY82" fmla="*/ 926612 h 1573553"/>
              <a:gd name="connsiteX83" fmla="*/ 2275925 w 2764939"/>
              <a:gd name="connsiteY83" fmla="*/ 1062342 h 1573553"/>
              <a:gd name="connsiteX84" fmla="*/ 2042562 w 2764939"/>
              <a:gd name="connsiteY84" fmla="*/ 1148067 h 1573553"/>
              <a:gd name="connsiteX85" fmla="*/ 2021131 w 2764939"/>
              <a:gd name="connsiteY85" fmla="*/ 1238556 h 1573553"/>
              <a:gd name="connsiteX86" fmla="*/ 1954456 w 2764939"/>
              <a:gd name="connsiteY86" fmla="*/ 1309993 h 1573553"/>
              <a:gd name="connsiteX87" fmla="*/ 2013987 w 2764939"/>
              <a:gd name="connsiteY87" fmla="*/ 1350474 h 1573553"/>
              <a:gd name="connsiteX88" fmla="*/ 1921118 w 2764939"/>
              <a:gd name="connsiteY88" fmla="*/ 1450487 h 1573553"/>
              <a:gd name="connsiteX89" fmla="*/ 1899687 w 2764939"/>
              <a:gd name="connsiteY89" fmla="*/ 1533831 h 1573553"/>
              <a:gd name="connsiteX90" fmla="*/ 1808865 w 2764939"/>
              <a:gd name="connsiteY90" fmla="*/ 1573012 h 1573553"/>
              <a:gd name="connsiteX91" fmla="*/ 1728235 w 2764939"/>
              <a:gd name="connsiteY91" fmla="*/ 1557643 h 1573553"/>
              <a:gd name="connsiteX92" fmla="*/ 1702041 w 2764939"/>
              <a:gd name="connsiteY92" fmla="*/ 1571931 h 1573553"/>
              <a:gd name="connsiteX93" fmla="*/ 1647275 w 2764939"/>
              <a:gd name="connsiteY93" fmla="*/ 1543356 h 1573553"/>
              <a:gd name="connsiteX94" fmla="*/ 1606791 w 2764939"/>
              <a:gd name="connsiteY94" fmla="*/ 1507637 h 1573553"/>
              <a:gd name="connsiteX95" fmla="*/ 1563931 w 2764939"/>
              <a:gd name="connsiteY95" fmla="*/ 1479061 h 1573553"/>
              <a:gd name="connsiteX96" fmla="*/ 1592504 w 2764939"/>
              <a:gd name="connsiteY96" fmla="*/ 1455250 h 1573553"/>
              <a:gd name="connsiteX97" fmla="*/ 1580598 w 2764939"/>
              <a:gd name="connsiteY97" fmla="*/ 1438581 h 1573553"/>
              <a:gd name="connsiteX98" fmla="*/ 1518685 w 2764939"/>
              <a:gd name="connsiteY98" fmla="*/ 1426675 h 1573553"/>
              <a:gd name="connsiteX99" fmla="*/ 1499635 w 2764939"/>
              <a:gd name="connsiteY99" fmla="*/ 1402862 h 1573553"/>
              <a:gd name="connsiteX100" fmla="*/ 1461537 w 2764939"/>
              <a:gd name="connsiteY100" fmla="*/ 1379050 h 1573553"/>
              <a:gd name="connsiteX101" fmla="*/ 1456773 w 2764939"/>
              <a:gd name="connsiteY101" fmla="*/ 1390956 h 1573553"/>
              <a:gd name="connsiteX102" fmla="*/ 1471062 w 2764939"/>
              <a:gd name="connsiteY102" fmla="*/ 1429056 h 1573553"/>
              <a:gd name="connsiteX103" fmla="*/ 1440104 w 2764939"/>
              <a:gd name="connsiteY103" fmla="*/ 1443343 h 1573553"/>
              <a:gd name="connsiteX104" fmla="*/ 1413912 w 2764939"/>
              <a:gd name="connsiteY104" fmla="*/ 1457630 h 1573553"/>
              <a:gd name="connsiteX105" fmla="*/ 1397241 w 2764939"/>
              <a:gd name="connsiteY105" fmla="*/ 1450487 h 1573553"/>
              <a:gd name="connsiteX106" fmla="*/ 1351998 w 2764939"/>
              <a:gd name="connsiteY106" fmla="*/ 1388575 h 1573553"/>
              <a:gd name="connsiteX107" fmla="*/ 1306756 w 2764939"/>
              <a:gd name="connsiteY107" fmla="*/ 1355237 h 1573553"/>
              <a:gd name="connsiteX108" fmla="*/ 1328187 w 2764939"/>
              <a:gd name="connsiteY108" fmla="*/ 1338568 h 1573553"/>
              <a:gd name="connsiteX109" fmla="*/ 1349618 w 2764939"/>
              <a:gd name="connsiteY109" fmla="*/ 1298087 h 1573553"/>
              <a:gd name="connsiteX110" fmla="*/ 1335329 w 2764939"/>
              <a:gd name="connsiteY110" fmla="*/ 1286181 h 1573553"/>
              <a:gd name="connsiteX111" fmla="*/ 1297231 w 2764939"/>
              <a:gd name="connsiteY111" fmla="*/ 1288562 h 1573553"/>
              <a:gd name="connsiteX112" fmla="*/ 1221031 w 2764939"/>
              <a:gd name="connsiteY112" fmla="*/ 1245700 h 1573553"/>
              <a:gd name="connsiteX113" fmla="*/ 1178166 w 2764939"/>
              <a:gd name="connsiteY113" fmla="*/ 1226650 h 1573553"/>
              <a:gd name="connsiteX114" fmla="*/ 1168643 w 2764939"/>
              <a:gd name="connsiteY114" fmla="*/ 1226650 h 1573553"/>
              <a:gd name="connsiteX115" fmla="*/ 1156737 w 2764939"/>
              <a:gd name="connsiteY115" fmla="*/ 1162356 h 1573553"/>
              <a:gd name="connsiteX116" fmla="*/ 1168643 w 2764939"/>
              <a:gd name="connsiteY116" fmla="*/ 1098062 h 1573553"/>
              <a:gd name="connsiteX117" fmla="*/ 1137687 w 2764939"/>
              <a:gd name="connsiteY117" fmla="*/ 1064725 h 1573553"/>
              <a:gd name="connsiteX118" fmla="*/ 1085300 w 2764939"/>
              <a:gd name="connsiteY118" fmla="*/ 1040912 h 1573553"/>
              <a:gd name="connsiteX119" fmla="*/ 1111493 w 2764939"/>
              <a:gd name="connsiteY119" fmla="*/ 1017100 h 1573553"/>
              <a:gd name="connsiteX120" fmla="*/ 1156737 w 2764939"/>
              <a:gd name="connsiteY120" fmla="*/ 1021862 h 1573553"/>
              <a:gd name="connsiteX121" fmla="*/ 1151975 w 2764939"/>
              <a:gd name="connsiteY121" fmla="*/ 974237 h 1573553"/>
              <a:gd name="connsiteX122" fmla="*/ 1123400 w 2764939"/>
              <a:gd name="connsiteY122" fmla="*/ 969475 h 1573553"/>
              <a:gd name="connsiteX123" fmla="*/ 1128162 w 2764939"/>
              <a:gd name="connsiteY123" fmla="*/ 921850 h 1573553"/>
              <a:gd name="connsiteX124" fmla="*/ 1097206 w 2764939"/>
              <a:gd name="connsiteY124" fmla="*/ 907562 h 1573553"/>
              <a:gd name="connsiteX125" fmla="*/ 1099587 w 2764939"/>
              <a:gd name="connsiteY125" fmla="*/ 871843 h 1573553"/>
              <a:gd name="connsiteX126" fmla="*/ 1051962 w 2764939"/>
              <a:gd name="connsiteY126" fmla="*/ 857556 h 1573553"/>
              <a:gd name="connsiteX127" fmla="*/ 1032912 w 2764939"/>
              <a:gd name="connsiteY127" fmla="*/ 878987 h 1573553"/>
              <a:gd name="connsiteX128" fmla="*/ 1004335 w 2764939"/>
              <a:gd name="connsiteY128" fmla="*/ 881368 h 1573553"/>
              <a:gd name="connsiteX129" fmla="*/ 954331 w 2764939"/>
              <a:gd name="connsiteY129" fmla="*/ 886131 h 1573553"/>
              <a:gd name="connsiteX130" fmla="*/ 923375 w 2764939"/>
              <a:gd name="connsiteY130" fmla="*/ 907562 h 1573553"/>
              <a:gd name="connsiteX131" fmla="*/ 923375 w 2764939"/>
              <a:gd name="connsiteY131" fmla="*/ 876606 h 1573553"/>
              <a:gd name="connsiteX132" fmla="*/ 882893 w 2764939"/>
              <a:gd name="connsiteY132" fmla="*/ 871843 h 1573553"/>
              <a:gd name="connsiteX133" fmla="*/ 890035 w 2764939"/>
              <a:gd name="connsiteY133" fmla="*/ 893275 h 1573553"/>
              <a:gd name="connsiteX134" fmla="*/ 885275 w 2764939"/>
              <a:gd name="connsiteY134" fmla="*/ 912325 h 1573553"/>
              <a:gd name="connsiteX135" fmla="*/ 799550 w 2764939"/>
              <a:gd name="connsiteY135" fmla="*/ 859936 h 1573553"/>
              <a:gd name="connsiteX136" fmla="*/ 778118 w 2764939"/>
              <a:gd name="connsiteY136" fmla="*/ 826600 h 1573553"/>
              <a:gd name="connsiteX137" fmla="*/ 790025 w 2764939"/>
              <a:gd name="connsiteY137" fmla="*/ 786117 h 1573553"/>
              <a:gd name="connsiteX138" fmla="*/ 759068 w 2764939"/>
              <a:gd name="connsiteY138" fmla="*/ 781356 h 1573553"/>
              <a:gd name="connsiteX139" fmla="*/ 711443 w 2764939"/>
              <a:gd name="connsiteY139" fmla="*/ 795643 h 1573553"/>
              <a:gd name="connsiteX140" fmla="*/ 701918 w 2764939"/>
              <a:gd name="connsiteY140" fmla="*/ 809931 h 1573553"/>
              <a:gd name="connsiteX141" fmla="*/ 678106 w 2764939"/>
              <a:gd name="connsiteY141" fmla="*/ 826600 h 1573553"/>
              <a:gd name="connsiteX142" fmla="*/ 670962 w 2764939"/>
              <a:gd name="connsiteY142" fmla="*/ 843268 h 1573553"/>
              <a:gd name="connsiteX143" fmla="*/ 630481 w 2764939"/>
              <a:gd name="connsiteY143" fmla="*/ 876606 h 1573553"/>
              <a:gd name="connsiteX144" fmla="*/ 632860 w 2764939"/>
              <a:gd name="connsiteY144" fmla="*/ 898037 h 1573553"/>
              <a:gd name="connsiteX145" fmla="*/ 647150 w 2764939"/>
              <a:gd name="connsiteY145" fmla="*/ 917087 h 1573553"/>
              <a:gd name="connsiteX146" fmla="*/ 570950 w 2764939"/>
              <a:gd name="connsiteY146" fmla="*/ 902800 h 1573553"/>
              <a:gd name="connsiteX147" fmla="*/ 537612 w 2764939"/>
              <a:gd name="connsiteY147" fmla="*/ 907562 h 1573553"/>
              <a:gd name="connsiteX148" fmla="*/ 585235 w 2764939"/>
              <a:gd name="connsiteY148" fmla="*/ 938518 h 1573553"/>
              <a:gd name="connsiteX149" fmla="*/ 609050 w 2764939"/>
              <a:gd name="connsiteY149" fmla="*/ 950425 h 1573553"/>
              <a:gd name="connsiteX150" fmla="*/ 635243 w 2764939"/>
              <a:gd name="connsiteY150" fmla="*/ 1002812 h 1573553"/>
              <a:gd name="connsiteX151" fmla="*/ 568566 w 2764939"/>
              <a:gd name="connsiteY151" fmla="*/ 1019481 h 1573553"/>
              <a:gd name="connsiteX152" fmla="*/ 547137 w 2764939"/>
              <a:gd name="connsiteY152" fmla="*/ 1031387 h 1573553"/>
              <a:gd name="connsiteX153" fmla="*/ 523323 w 2764939"/>
              <a:gd name="connsiteY153" fmla="*/ 1002812 h 1573553"/>
              <a:gd name="connsiteX154" fmla="*/ 499510 w 2764939"/>
              <a:gd name="connsiteY154" fmla="*/ 971856 h 1573553"/>
              <a:gd name="connsiteX155" fmla="*/ 501891 w 2764939"/>
              <a:gd name="connsiteY155" fmla="*/ 933756 h 1573553"/>
              <a:gd name="connsiteX156" fmla="*/ 499510 w 2764939"/>
              <a:gd name="connsiteY156" fmla="*/ 914706 h 1573553"/>
              <a:gd name="connsiteX157" fmla="*/ 518560 w 2764939"/>
              <a:gd name="connsiteY157" fmla="*/ 881368 h 1573553"/>
              <a:gd name="connsiteX158" fmla="*/ 478080 w 2764939"/>
              <a:gd name="connsiteY158" fmla="*/ 890893 h 1573553"/>
              <a:gd name="connsiteX159" fmla="*/ 449504 w 2764939"/>
              <a:gd name="connsiteY159" fmla="*/ 952806 h 1573553"/>
              <a:gd name="connsiteX160" fmla="*/ 442360 w 2764939"/>
              <a:gd name="connsiteY160" fmla="*/ 976618 h 1573553"/>
              <a:gd name="connsiteX161" fmla="*/ 411404 w 2764939"/>
              <a:gd name="connsiteY161" fmla="*/ 993287 h 1573553"/>
              <a:gd name="connsiteX162" fmla="*/ 363779 w 2764939"/>
              <a:gd name="connsiteY162" fmla="*/ 990906 h 1573553"/>
              <a:gd name="connsiteX163" fmla="*/ 356635 w 2764939"/>
              <a:gd name="connsiteY163" fmla="*/ 1007575 h 1573553"/>
              <a:gd name="connsiteX164" fmla="*/ 356635 w 2764939"/>
              <a:gd name="connsiteY164" fmla="*/ 1055200 h 1573553"/>
              <a:gd name="connsiteX165" fmla="*/ 297104 w 2764939"/>
              <a:gd name="connsiteY165" fmla="*/ 1059962 h 1573553"/>
              <a:gd name="connsiteX166" fmla="*/ 235191 w 2764939"/>
              <a:gd name="connsiteY166" fmla="*/ 1093300 h 1573553"/>
              <a:gd name="connsiteX167" fmla="*/ 237573 w 2764939"/>
              <a:gd name="connsiteY167" fmla="*/ 1121875 h 1573553"/>
              <a:gd name="connsiteX168" fmla="*/ 185186 w 2764939"/>
              <a:gd name="connsiteY168" fmla="*/ 1109968 h 1573553"/>
              <a:gd name="connsiteX169" fmla="*/ 151848 w 2764939"/>
              <a:gd name="connsiteY169" fmla="*/ 1117112 h 1573553"/>
              <a:gd name="connsiteX170" fmla="*/ 106604 w 2764939"/>
              <a:gd name="connsiteY170" fmla="*/ 1098062 h 1573553"/>
              <a:gd name="connsiteX171" fmla="*/ 89936 w 2764939"/>
              <a:gd name="connsiteY171" fmla="*/ 1098062 h 1573553"/>
              <a:gd name="connsiteX172" fmla="*/ 6592 w 2764939"/>
              <a:gd name="connsiteY172" fmla="*/ 1121875 h 1573553"/>
              <a:gd name="connsiteX173" fmla="*/ 8974 w 2764939"/>
              <a:gd name="connsiteY173" fmla="*/ 1074250 h 1573553"/>
              <a:gd name="connsiteX174" fmla="*/ 9816 w 2764939"/>
              <a:gd name="connsiteY17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242460 w 2764939"/>
              <a:gd name="connsiteY61" fmla="*/ 343206 h 1573553"/>
              <a:gd name="connsiteX62" fmla="*/ 1342473 w 2764939"/>
              <a:gd name="connsiteY62" fmla="*/ 317012 h 1573553"/>
              <a:gd name="connsiteX63" fmla="*/ 1499302 w 2764939"/>
              <a:gd name="connsiteY63" fmla="*/ 250164 h 1573553"/>
              <a:gd name="connsiteX64" fmla="*/ 1640131 w 2764939"/>
              <a:gd name="connsiteY64" fmla="*/ 188423 h 1573553"/>
              <a:gd name="connsiteX65" fmla="*/ 1794912 w 2764939"/>
              <a:gd name="connsiteY65" fmla="*/ 183660 h 1573553"/>
              <a:gd name="connsiteX66" fmla="*/ 1866350 w 2764939"/>
              <a:gd name="connsiteY66" fmla="*/ 309866 h 1573553"/>
              <a:gd name="connsiteX67" fmla="*/ 2028275 w 2764939"/>
              <a:gd name="connsiteY67" fmla="*/ 271766 h 1573553"/>
              <a:gd name="connsiteX68" fmla="*/ 1933025 w 2764939"/>
              <a:gd name="connsiteY68" fmla="*/ 359873 h 1573553"/>
              <a:gd name="connsiteX69" fmla="*/ 2047325 w 2764939"/>
              <a:gd name="connsiteY69" fmla="*/ 331298 h 1573553"/>
              <a:gd name="connsiteX70" fmla="*/ 2142574 w 2764939"/>
              <a:gd name="connsiteY70" fmla="*/ 271766 h 1573553"/>
              <a:gd name="connsiteX71" fmla="*/ 2066375 w 2764939"/>
              <a:gd name="connsiteY71" fmla="*/ 264623 h 1573553"/>
              <a:gd name="connsiteX72" fmla="*/ 2066375 w 2764939"/>
              <a:gd name="connsiteY72" fmla="*/ 202710 h 1573553"/>
              <a:gd name="connsiteX73" fmla="*/ 2116380 w 2764939"/>
              <a:gd name="connsiteY73" fmla="*/ 202710 h 1573553"/>
              <a:gd name="connsiteX74" fmla="*/ 2223536 w 2764939"/>
              <a:gd name="connsiteY74" fmla="*/ 97935 h 1573553"/>
              <a:gd name="connsiteX75" fmla="*/ 2273542 w 2764939"/>
              <a:gd name="connsiteY75" fmla="*/ 305 h 1573553"/>
              <a:gd name="connsiteX76" fmla="*/ 2237824 w 2764939"/>
              <a:gd name="connsiteY76" fmla="*/ 114604 h 1573553"/>
              <a:gd name="connsiteX77" fmla="*/ 2164006 w 2764939"/>
              <a:gd name="connsiteY77" fmla="*/ 193186 h 1573553"/>
              <a:gd name="connsiteX78" fmla="*/ 2333075 w 2764939"/>
              <a:gd name="connsiteY78" fmla="*/ 257480 h 1573553"/>
              <a:gd name="connsiteX79" fmla="*/ 2735505 w 2764939"/>
              <a:gd name="connsiteY79" fmla="*/ 205092 h 1573553"/>
              <a:gd name="connsiteX80" fmla="*/ 2698276 w 2764939"/>
              <a:gd name="connsiteY80" fmla="*/ 559163 h 1573553"/>
              <a:gd name="connsiteX81" fmla="*/ 2630731 w 2764939"/>
              <a:gd name="connsiteY81" fmla="*/ 967092 h 1573553"/>
              <a:gd name="connsiteX82" fmla="*/ 2461662 w 2764939"/>
              <a:gd name="connsiteY82" fmla="*/ 869462 h 1573553"/>
              <a:gd name="connsiteX83" fmla="*/ 2297356 w 2764939"/>
              <a:gd name="connsiteY83" fmla="*/ 926612 h 1573553"/>
              <a:gd name="connsiteX84" fmla="*/ 2275925 w 2764939"/>
              <a:gd name="connsiteY84" fmla="*/ 1062342 h 1573553"/>
              <a:gd name="connsiteX85" fmla="*/ 2042562 w 2764939"/>
              <a:gd name="connsiteY85" fmla="*/ 1148067 h 1573553"/>
              <a:gd name="connsiteX86" fmla="*/ 2021131 w 2764939"/>
              <a:gd name="connsiteY86" fmla="*/ 1238556 h 1573553"/>
              <a:gd name="connsiteX87" fmla="*/ 1954456 w 2764939"/>
              <a:gd name="connsiteY87" fmla="*/ 1309993 h 1573553"/>
              <a:gd name="connsiteX88" fmla="*/ 2013987 w 2764939"/>
              <a:gd name="connsiteY88" fmla="*/ 1350474 h 1573553"/>
              <a:gd name="connsiteX89" fmla="*/ 1921118 w 2764939"/>
              <a:gd name="connsiteY89" fmla="*/ 1450487 h 1573553"/>
              <a:gd name="connsiteX90" fmla="*/ 1899687 w 2764939"/>
              <a:gd name="connsiteY90" fmla="*/ 1533831 h 1573553"/>
              <a:gd name="connsiteX91" fmla="*/ 1808865 w 2764939"/>
              <a:gd name="connsiteY91" fmla="*/ 1573012 h 1573553"/>
              <a:gd name="connsiteX92" fmla="*/ 1728235 w 2764939"/>
              <a:gd name="connsiteY92" fmla="*/ 1557643 h 1573553"/>
              <a:gd name="connsiteX93" fmla="*/ 1702041 w 2764939"/>
              <a:gd name="connsiteY93" fmla="*/ 1571931 h 1573553"/>
              <a:gd name="connsiteX94" fmla="*/ 1647275 w 2764939"/>
              <a:gd name="connsiteY94" fmla="*/ 1543356 h 1573553"/>
              <a:gd name="connsiteX95" fmla="*/ 1606791 w 2764939"/>
              <a:gd name="connsiteY95" fmla="*/ 1507637 h 1573553"/>
              <a:gd name="connsiteX96" fmla="*/ 1563931 w 2764939"/>
              <a:gd name="connsiteY96" fmla="*/ 1479061 h 1573553"/>
              <a:gd name="connsiteX97" fmla="*/ 1592504 w 2764939"/>
              <a:gd name="connsiteY97" fmla="*/ 1455250 h 1573553"/>
              <a:gd name="connsiteX98" fmla="*/ 1580598 w 2764939"/>
              <a:gd name="connsiteY98" fmla="*/ 1438581 h 1573553"/>
              <a:gd name="connsiteX99" fmla="*/ 1518685 w 2764939"/>
              <a:gd name="connsiteY99" fmla="*/ 1426675 h 1573553"/>
              <a:gd name="connsiteX100" fmla="*/ 1499635 w 2764939"/>
              <a:gd name="connsiteY100" fmla="*/ 1402862 h 1573553"/>
              <a:gd name="connsiteX101" fmla="*/ 1461537 w 2764939"/>
              <a:gd name="connsiteY101" fmla="*/ 1379050 h 1573553"/>
              <a:gd name="connsiteX102" fmla="*/ 1456773 w 2764939"/>
              <a:gd name="connsiteY102" fmla="*/ 1390956 h 1573553"/>
              <a:gd name="connsiteX103" fmla="*/ 1471062 w 2764939"/>
              <a:gd name="connsiteY103" fmla="*/ 1429056 h 1573553"/>
              <a:gd name="connsiteX104" fmla="*/ 1440104 w 2764939"/>
              <a:gd name="connsiteY104" fmla="*/ 1443343 h 1573553"/>
              <a:gd name="connsiteX105" fmla="*/ 1413912 w 2764939"/>
              <a:gd name="connsiteY105" fmla="*/ 1457630 h 1573553"/>
              <a:gd name="connsiteX106" fmla="*/ 1397241 w 2764939"/>
              <a:gd name="connsiteY106" fmla="*/ 1450487 h 1573553"/>
              <a:gd name="connsiteX107" fmla="*/ 1351998 w 2764939"/>
              <a:gd name="connsiteY107" fmla="*/ 1388575 h 1573553"/>
              <a:gd name="connsiteX108" fmla="*/ 1306756 w 2764939"/>
              <a:gd name="connsiteY108" fmla="*/ 1355237 h 1573553"/>
              <a:gd name="connsiteX109" fmla="*/ 1328187 w 2764939"/>
              <a:gd name="connsiteY109" fmla="*/ 1338568 h 1573553"/>
              <a:gd name="connsiteX110" fmla="*/ 1349618 w 2764939"/>
              <a:gd name="connsiteY110" fmla="*/ 1298087 h 1573553"/>
              <a:gd name="connsiteX111" fmla="*/ 1335329 w 2764939"/>
              <a:gd name="connsiteY111" fmla="*/ 1286181 h 1573553"/>
              <a:gd name="connsiteX112" fmla="*/ 1297231 w 2764939"/>
              <a:gd name="connsiteY112" fmla="*/ 1288562 h 1573553"/>
              <a:gd name="connsiteX113" fmla="*/ 1221031 w 2764939"/>
              <a:gd name="connsiteY113" fmla="*/ 1245700 h 1573553"/>
              <a:gd name="connsiteX114" fmla="*/ 1178166 w 2764939"/>
              <a:gd name="connsiteY114" fmla="*/ 1226650 h 1573553"/>
              <a:gd name="connsiteX115" fmla="*/ 1168643 w 2764939"/>
              <a:gd name="connsiteY115" fmla="*/ 1226650 h 1573553"/>
              <a:gd name="connsiteX116" fmla="*/ 1156737 w 2764939"/>
              <a:gd name="connsiteY116" fmla="*/ 1162356 h 1573553"/>
              <a:gd name="connsiteX117" fmla="*/ 1168643 w 2764939"/>
              <a:gd name="connsiteY117" fmla="*/ 1098062 h 1573553"/>
              <a:gd name="connsiteX118" fmla="*/ 1137687 w 2764939"/>
              <a:gd name="connsiteY118" fmla="*/ 1064725 h 1573553"/>
              <a:gd name="connsiteX119" fmla="*/ 1085300 w 2764939"/>
              <a:gd name="connsiteY119" fmla="*/ 1040912 h 1573553"/>
              <a:gd name="connsiteX120" fmla="*/ 1111493 w 2764939"/>
              <a:gd name="connsiteY120" fmla="*/ 1017100 h 1573553"/>
              <a:gd name="connsiteX121" fmla="*/ 1156737 w 2764939"/>
              <a:gd name="connsiteY121" fmla="*/ 1021862 h 1573553"/>
              <a:gd name="connsiteX122" fmla="*/ 1151975 w 2764939"/>
              <a:gd name="connsiteY122" fmla="*/ 974237 h 1573553"/>
              <a:gd name="connsiteX123" fmla="*/ 1123400 w 2764939"/>
              <a:gd name="connsiteY123" fmla="*/ 969475 h 1573553"/>
              <a:gd name="connsiteX124" fmla="*/ 1128162 w 2764939"/>
              <a:gd name="connsiteY124" fmla="*/ 921850 h 1573553"/>
              <a:gd name="connsiteX125" fmla="*/ 1097206 w 2764939"/>
              <a:gd name="connsiteY125" fmla="*/ 907562 h 1573553"/>
              <a:gd name="connsiteX126" fmla="*/ 1099587 w 2764939"/>
              <a:gd name="connsiteY126" fmla="*/ 871843 h 1573553"/>
              <a:gd name="connsiteX127" fmla="*/ 1051962 w 2764939"/>
              <a:gd name="connsiteY127" fmla="*/ 857556 h 1573553"/>
              <a:gd name="connsiteX128" fmla="*/ 1032912 w 2764939"/>
              <a:gd name="connsiteY128" fmla="*/ 878987 h 1573553"/>
              <a:gd name="connsiteX129" fmla="*/ 1004335 w 2764939"/>
              <a:gd name="connsiteY129" fmla="*/ 881368 h 1573553"/>
              <a:gd name="connsiteX130" fmla="*/ 954331 w 2764939"/>
              <a:gd name="connsiteY130" fmla="*/ 886131 h 1573553"/>
              <a:gd name="connsiteX131" fmla="*/ 923375 w 2764939"/>
              <a:gd name="connsiteY131" fmla="*/ 907562 h 1573553"/>
              <a:gd name="connsiteX132" fmla="*/ 923375 w 2764939"/>
              <a:gd name="connsiteY132" fmla="*/ 876606 h 1573553"/>
              <a:gd name="connsiteX133" fmla="*/ 882893 w 2764939"/>
              <a:gd name="connsiteY133" fmla="*/ 871843 h 1573553"/>
              <a:gd name="connsiteX134" fmla="*/ 890035 w 2764939"/>
              <a:gd name="connsiteY134" fmla="*/ 893275 h 1573553"/>
              <a:gd name="connsiteX135" fmla="*/ 885275 w 2764939"/>
              <a:gd name="connsiteY135" fmla="*/ 912325 h 1573553"/>
              <a:gd name="connsiteX136" fmla="*/ 799550 w 2764939"/>
              <a:gd name="connsiteY136" fmla="*/ 859936 h 1573553"/>
              <a:gd name="connsiteX137" fmla="*/ 778118 w 2764939"/>
              <a:gd name="connsiteY137" fmla="*/ 826600 h 1573553"/>
              <a:gd name="connsiteX138" fmla="*/ 790025 w 2764939"/>
              <a:gd name="connsiteY138" fmla="*/ 786117 h 1573553"/>
              <a:gd name="connsiteX139" fmla="*/ 759068 w 2764939"/>
              <a:gd name="connsiteY139" fmla="*/ 781356 h 1573553"/>
              <a:gd name="connsiteX140" fmla="*/ 711443 w 2764939"/>
              <a:gd name="connsiteY140" fmla="*/ 795643 h 1573553"/>
              <a:gd name="connsiteX141" fmla="*/ 701918 w 2764939"/>
              <a:gd name="connsiteY141" fmla="*/ 809931 h 1573553"/>
              <a:gd name="connsiteX142" fmla="*/ 678106 w 2764939"/>
              <a:gd name="connsiteY142" fmla="*/ 826600 h 1573553"/>
              <a:gd name="connsiteX143" fmla="*/ 670962 w 2764939"/>
              <a:gd name="connsiteY143" fmla="*/ 843268 h 1573553"/>
              <a:gd name="connsiteX144" fmla="*/ 630481 w 2764939"/>
              <a:gd name="connsiteY144" fmla="*/ 876606 h 1573553"/>
              <a:gd name="connsiteX145" fmla="*/ 632860 w 2764939"/>
              <a:gd name="connsiteY145" fmla="*/ 898037 h 1573553"/>
              <a:gd name="connsiteX146" fmla="*/ 647150 w 2764939"/>
              <a:gd name="connsiteY146" fmla="*/ 917087 h 1573553"/>
              <a:gd name="connsiteX147" fmla="*/ 570950 w 2764939"/>
              <a:gd name="connsiteY147" fmla="*/ 902800 h 1573553"/>
              <a:gd name="connsiteX148" fmla="*/ 537612 w 2764939"/>
              <a:gd name="connsiteY148" fmla="*/ 907562 h 1573553"/>
              <a:gd name="connsiteX149" fmla="*/ 585235 w 2764939"/>
              <a:gd name="connsiteY149" fmla="*/ 938518 h 1573553"/>
              <a:gd name="connsiteX150" fmla="*/ 609050 w 2764939"/>
              <a:gd name="connsiteY150" fmla="*/ 950425 h 1573553"/>
              <a:gd name="connsiteX151" fmla="*/ 635243 w 2764939"/>
              <a:gd name="connsiteY151" fmla="*/ 1002812 h 1573553"/>
              <a:gd name="connsiteX152" fmla="*/ 568566 w 2764939"/>
              <a:gd name="connsiteY152" fmla="*/ 1019481 h 1573553"/>
              <a:gd name="connsiteX153" fmla="*/ 547137 w 2764939"/>
              <a:gd name="connsiteY153" fmla="*/ 1031387 h 1573553"/>
              <a:gd name="connsiteX154" fmla="*/ 523323 w 2764939"/>
              <a:gd name="connsiteY154" fmla="*/ 1002812 h 1573553"/>
              <a:gd name="connsiteX155" fmla="*/ 499510 w 2764939"/>
              <a:gd name="connsiteY155" fmla="*/ 971856 h 1573553"/>
              <a:gd name="connsiteX156" fmla="*/ 501891 w 2764939"/>
              <a:gd name="connsiteY156" fmla="*/ 933756 h 1573553"/>
              <a:gd name="connsiteX157" fmla="*/ 499510 w 2764939"/>
              <a:gd name="connsiteY157" fmla="*/ 914706 h 1573553"/>
              <a:gd name="connsiteX158" fmla="*/ 518560 w 2764939"/>
              <a:gd name="connsiteY158" fmla="*/ 881368 h 1573553"/>
              <a:gd name="connsiteX159" fmla="*/ 478080 w 2764939"/>
              <a:gd name="connsiteY159" fmla="*/ 890893 h 1573553"/>
              <a:gd name="connsiteX160" fmla="*/ 449504 w 2764939"/>
              <a:gd name="connsiteY160" fmla="*/ 952806 h 1573553"/>
              <a:gd name="connsiteX161" fmla="*/ 442360 w 2764939"/>
              <a:gd name="connsiteY161" fmla="*/ 976618 h 1573553"/>
              <a:gd name="connsiteX162" fmla="*/ 411404 w 2764939"/>
              <a:gd name="connsiteY162" fmla="*/ 993287 h 1573553"/>
              <a:gd name="connsiteX163" fmla="*/ 363779 w 2764939"/>
              <a:gd name="connsiteY163" fmla="*/ 990906 h 1573553"/>
              <a:gd name="connsiteX164" fmla="*/ 356635 w 2764939"/>
              <a:gd name="connsiteY164" fmla="*/ 1007575 h 1573553"/>
              <a:gd name="connsiteX165" fmla="*/ 356635 w 2764939"/>
              <a:gd name="connsiteY165" fmla="*/ 1055200 h 1573553"/>
              <a:gd name="connsiteX166" fmla="*/ 297104 w 2764939"/>
              <a:gd name="connsiteY166" fmla="*/ 1059962 h 1573553"/>
              <a:gd name="connsiteX167" fmla="*/ 235191 w 2764939"/>
              <a:gd name="connsiteY167" fmla="*/ 1093300 h 1573553"/>
              <a:gd name="connsiteX168" fmla="*/ 237573 w 2764939"/>
              <a:gd name="connsiteY168" fmla="*/ 1121875 h 1573553"/>
              <a:gd name="connsiteX169" fmla="*/ 185186 w 2764939"/>
              <a:gd name="connsiteY169" fmla="*/ 1109968 h 1573553"/>
              <a:gd name="connsiteX170" fmla="*/ 151848 w 2764939"/>
              <a:gd name="connsiteY170" fmla="*/ 1117112 h 1573553"/>
              <a:gd name="connsiteX171" fmla="*/ 106604 w 2764939"/>
              <a:gd name="connsiteY171" fmla="*/ 1098062 h 1573553"/>
              <a:gd name="connsiteX172" fmla="*/ 89936 w 2764939"/>
              <a:gd name="connsiteY172" fmla="*/ 1098062 h 1573553"/>
              <a:gd name="connsiteX173" fmla="*/ 6592 w 2764939"/>
              <a:gd name="connsiteY173" fmla="*/ 1121875 h 1573553"/>
              <a:gd name="connsiteX174" fmla="*/ 8974 w 2764939"/>
              <a:gd name="connsiteY174" fmla="*/ 1074250 h 1573553"/>
              <a:gd name="connsiteX175" fmla="*/ 9816 w 2764939"/>
              <a:gd name="connsiteY17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85312 w 2764939"/>
              <a:gd name="connsiteY60" fmla="*/ 340823 h 1573553"/>
              <a:gd name="connsiteX61" fmla="*/ 1242460 w 2764939"/>
              <a:gd name="connsiteY61" fmla="*/ 343206 h 1573553"/>
              <a:gd name="connsiteX62" fmla="*/ 1342473 w 2764939"/>
              <a:gd name="connsiteY62" fmla="*/ 317012 h 1573553"/>
              <a:gd name="connsiteX63" fmla="*/ 1413910 w 2764939"/>
              <a:gd name="connsiteY63" fmla="*/ 305106 h 1573553"/>
              <a:gd name="connsiteX64" fmla="*/ 1499302 w 2764939"/>
              <a:gd name="connsiteY64" fmla="*/ 250164 h 1573553"/>
              <a:gd name="connsiteX65" fmla="*/ 1640131 w 2764939"/>
              <a:gd name="connsiteY65" fmla="*/ 188423 h 1573553"/>
              <a:gd name="connsiteX66" fmla="*/ 1794912 w 2764939"/>
              <a:gd name="connsiteY66" fmla="*/ 183660 h 1573553"/>
              <a:gd name="connsiteX67" fmla="*/ 1866350 w 2764939"/>
              <a:gd name="connsiteY67" fmla="*/ 309866 h 1573553"/>
              <a:gd name="connsiteX68" fmla="*/ 2028275 w 2764939"/>
              <a:gd name="connsiteY68" fmla="*/ 271766 h 1573553"/>
              <a:gd name="connsiteX69" fmla="*/ 1933025 w 2764939"/>
              <a:gd name="connsiteY69" fmla="*/ 359873 h 1573553"/>
              <a:gd name="connsiteX70" fmla="*/ 2047325 w 2764939"/>
              <a:gd name="connsiteY70" fmla="*/ 331298 h 1573553"/>
              <a:gd name="connsiteX71" fmla="*/ 2142574 w 2764939"/>
              <a:gd name="connsiteY71" fmla="*/ 271766 h 1573553"/>
              <a:gd name="connsiteX72" fmla="*/ 2066375 w 2764939"/>
              <a:gd name="connsiteY72" fmla="*/ 264623 h 1573553"/>
              <a:gd name="connsiteX73" fmla="*/ 2066375 w 2764939"/>
              <a:gd name="connsiteY73" fmla="*/ 202710 h 1573553"/>
              <a:gd name="connsiteX74" fmla="*/ 2116380 w 2764939"/>
              <a:gd name="connsiteY74" fmla="*/ 202710 h 1573553"/>
              <a:gd name="connsiteX75" fmla="*/ 2223536 w 2764939"/>
              <a:gd name="connsiteY75" fmla="*/ 97935 h 1573553"/>
              <a:gd name="connsiteX76" fmla="*/ 2273542 w 2764939"/>
              <a:gd name="connsiteY76" fmla="*/ 305 h 1573553"/>
              <a:gd name="connsiteX77" fmla="*/ 2237824 w 2764939"/>
              <a:gd name="connsiteY77" fmla="*/ 114604 h 1573553"/>
              <a:gd name="connsiteX78" fmla="*/ 2164006 w 2764939"/>
              <a:gd name="connsiteY78" fmla="*/ 193186 h 1573553"/>
              <a:gd name="connsiteX79" fmla="*/ 2333075 w 2764939"/>
              <a:gd name="connsiteY79" fmla="*/ 257480 h 1573553"/>
              <a:gd name="connsiteX80" fmla="*/ 2735505 w 2764939"/>
              <a:gd name="connsiteY80" fmla="*/ 205092 h 1573553"/>
              <a:gd name="connsiteX81" fmla="*/ 2698276 w 2764939"/>
              <a:gd name="connsiteY81" fmla="*/ 559163 h 1573553"/>
              <a:gd name="connsiteX82" fmla="*/ 2630731 w 2764939"/>
              <a:gd name="connsiteY82" fmla="*/ 967092 h 1573553"/>
              <a:gd name="connsiteX83" fmla="*/ 2461662 w 2764939"/>
              <a:gd name="connsiteY83" fmla="*/ 869462 h 1573553"/>
              <a:gd name="connsiteX84" fmla="*/ 2297356 w 2764939"/>
              <a:gd name="connsiteY84" fmla="*/ 926612 h 1573553"/>
              <a:gd name="connsiteX85" fmla="*/ 2275925 w 2764939"/>
              <a:gd name="connsiteY85" fmla="*/ 1062342 h 1573553"/>
              <a:gd name="connsiteX86" fmla="*/ 2042562 w 2764939"/>
              <a:gd name="connsiteY86" fmla="*/ 1148067 h 1573553"/>
              <a:gd name="connsiteX87" fmla="*/ 2021131 w 2764939"/>
              <a:gd name="connsiteY87" fmla="*/ 1238556 h 1573553"/>
              <a:gd name="connsiteX88" fmla="*/ 1954456 w 2764939"/>
              <a:gd name="connsiteY88" fmla="*/ 1309993 h 1573553"/>
              <a:gd name="connsiteX89" fmla="*/ 2013987 w 2764939"/>
              <a:gd name="connsiteY89" fmla="*/ 1350474 h 1573553"/>
              <a:gd name="connsiteX90" fmla="*/ 1921118 w 2764939"/>
              <a:gd name="connsiteY90" fmla="*/ 1450487 h 1573553"/>
              <a:gd name="connsiteX91" fmla="*/ 1899687 w 2764939"/>
              <a:gd name="connsiteY91" fmla="*/ 1533831 h 1573553"/>
              <a:gd name="connsiteX92" fmla="*/ 1808865 w 2764939"/>
              <a:gd name="connsiteY92" fmla="*/ 1573012 h 1573553"/>
              <a:gd name="connsiteX93" fmla="*/ 1728235 w 2764939"/>
              <a:gd name="connsiteY93" fmla="*/ 1557643 h 1573553"/>
              <a:gd name="connsiteX94" fmla="*/ 1702041 w 2764939"/>
              <a:gd name="connsiteY94" fmla="*/ 1571931 h 1573553"/>
              <a:gd name="connsiteX95" fmla="*/ 1647275 w 2764939"/>
              <a:gd name="connsiteY95" fmla="*/ 1543356 h 1573553"/>
              <a:gd name="connsiteX96" fmla="*/ 1606791 w 2764939"/>
              <a:gd name="connsiteY96" fmla="*/ 1507637 h 1573553"/>
              <a:gd name="connsiteX97" fmla="*/ 1563931 w 2764939"/>
              <a:gd name="connsiteY97" fmla="*/ 1479061 h 1573553"/>
              <a:gd name="connsiteX98" fmla="*/ 1592504 w 2764939"/>
              <a:gd name="connsiteY98" fmla="*/ 1455250 h 1573553"/>
              <a:gd name="connsiteX99" fmla="*/ 1580598 w 2764939"/>
              <a:gd name="connsiteY99" fmla="*/ 1438581 h 1573553"/>
              <a:gd name="connsiteX100" fmla="*/ 1518685 w 2764939"/>
              <a:gd name="connsiteY100" fmla="*/ 1426675 h 1573553"/>
              <a:gd name="connsiteX101" fmla="*/ 1499635 w 2764939"/>
              <a:gd name="connsiteY101" fmla="*/ 1402862 h 1573553"/>
              <a:gd name="connsiteX102" fmla="*/ 1461537 w 2764939"/>
              <a:gd name="connsiteY102" fmla="*/ 1379050 h 1573553"/>
              <a:gd name="connsiteX103" fmla="*/ 1456773 w 2764939"/>
              <a:gd name="connsiteY103" fmla="*/ 1390956 h 1573553"/>
              <a:gd name="connsiteX104" fmla="*/ 1471062 w 2764939"/>
              <a:gd name="connsiteY104" fmla="*/ 1429056 h 1573553"/>
              <a:gd name="connsiteX105" fmla="*/ 1440104 w 2764939"/>
              <a:gd name="connsiteY105" fmla="*/ 1443343 h 1573553"/>
              <a:gd name="connsiteX106" fmla="*/ 1413912 w 2764939"/>
              <a:gd name="connsiteY106" fmla="*/ 1457630 h 1573553"/>
              <a:gd name="connsiteX107" fmla="*/ 1397241 w 2764939"/>
              <a:gd name="connsiteY107" fmla="*/ 1450487 h 1573553"/>
              <a:gd name="connsiteX108" fmla="*/ 1351998 w 2764939"/>
              <a:gd name="connsiteY108" fmla="*/ 1388575 h 1573553"/>
              <a:gd name="connsiteX109" fmla="*/ 1306756 w 2764939"/>
              <a:gd name="connsiteY109" fmla="*/ 1355237 h 1573553"/>
              <a:gd name="connsiteX110" fmla="*/ 1328187 w 2764939"/>
              <a:gd name="connsiteY110" fmla="*/ 1338568 h 1573553"/>
              <a:gd name="connsiteX111" fmla="*/ 1349618 w 2764939"/>
              <a:gd name="connsiteY111" fmla="*/ 1298087 h 1573553"/>
              <a:gd name="connsiteX112" fmla="*/ 1335329 w 2764939"/>
              <a:gd name="connsiteY112" fmla="*/ 1286181 h 1573553"/>
              <a:gd name="connsiteX113" fmla="*/ 1297231 w 2764939"/>
              <a:gd name="connsiteY113" fmla="*/ 1288562 h 1573553"/>
              <a:gd name="connsiteX114" fmla="*/ 1221031 w 2764939"/>
              <a:gd name="connsiteY114" fmla="*/ 1245700 h 1573553"/>
              <a:gd name="connsiteX115" fmla="*/ 1178166 w 2764939"/>
              <a:gd name="connsiteY115" fmla="*/ 1226650 h 1573553"/>
              <a:gd name="connsiteX116" fmla="*/ 1168643 w 2764939"/>
              <a:gd name="connsiteY116" fmla="*/ 1226650 h 1573553"/>
              <a:gd name="connsiteX117" fmla="*/ 1156737 w 2764939"/>
              <a:gd name="connsiteY117" fmla="*/ 1162356 h 1573553"/>
              <a:gd name="connsiteX118" fmla="*/ 1168643 w 2764939"/>
              <a:gd name="connsiteY118" fmla="*/ 1098062 h 1573553"/>
              <a:gd name="connsiteX119" fmla="*/ 1137687 w 2764939"/>
              <a:gd name="connsiteY119" fmla="*/ 1064725 h 1573553"/>
              <a:gd name="connsiteX120" fmla="*/ 1085300 w 2764939"/>
              <a:gd name="connsiteY120" fmla="*/ 1040912 h 1573553"/>
              <a:gd name="connsiteX121" fmla="*/ 1111493 w 2764939"/>
              <a:gd name="connsiteY121" fmla="*/ 1017100 h 1573553"/>
              <a:gd name="connsiteX122" fmla="*/ 1156737 w 2764939"/>
              <a:gd name="connsiteY122" fmla="*/ 1021862 h 1573553"/>
              <a:gd name="connsiteX123" fmla="*/ 1151975 w 2764939"/>
              <a:gd name="connsiteY123" fmla="*/ 974237 h 1573553"/>
              <a:gd name="connsiteX124" fmla="*/ 1123400 w 2764939"/>
              <a:gd name="connsiteY124" fmla="*/ 969475 h 1573553"/>
              <a:gd name="connsiteX125" fmla="*/ 1128162 w 2764939"/>
              <a:gd name="connsiteY125" fmla="*/ 921850 h 1573553"/>
              <a:gd name="connsiteX126" fmla="*/ 1097206 w 2764939"/>
              <a:gd name="connsiteY126" fmla="*/ 907562 h 1573553"/>
              <a:gd name="connsiteX127" fmla="*/ 1099587 w 2764939"/>
              <a:gd name="connsiteY127" fmla="*/ 871843 h 1573553"/>
              <a:gd name="connsiteX128" fmla="*/ 1051962 w 2764939"/>
              <a:gd name="connsiteY128" fmla="*/ 857556 h 1573553"/>
              <a:gd name="connsiteX129" fmla="*/ 1032912 w 2764939"/>
              <a:gd name="connsiteY129" fmla="*/ 878987 h 1573553"/>
              <a:gd name="connsiteX130" fmla="*/ 1004335 w 2764939"/>
              <a:gd name="connsiteY130" fmla="*/ 881368 h 1573553"/>
              <a:gd name="connsiteX131" fmla="*/ 954331 w 2764939"/>
              <a:gd name="connsiteY131" fmla="*/ 886131 h 1573553"/>
              <a:gd name="connsiteX132" fmla="*/ 923375 w 2764939"/>
              <a:gd name="connsiteY132" fmla="*/ 907562 h 1573553"/>
              <a:gd name="connsiteX133" fmla="*/ 923375 w 2764939"/>
              <a:gd name="connsiteY133" fmla="*/ 876606 h 1573553"/>
              <a:gd name="connsiteX134" fmla="*/ 882893 w 2764939"/>
              <a:gd name="connsiteY134" fmla="*/ 871843 h 1573553"/>
              <a:gd name="connsiteX135" fmla="*/ 890035 w 2764939"/>
              <a:gd name="connsiteY135" fmla="*/ 893275 h 1573553"/>
              <a:gd name="connsiteX136" fmla="*/ 885275 w 2764939"/>
              <a:gd name="connsiteY136" fmla="*/ 912325 h 1573553"/>
              <a:gd name="connsiteX137" fmla="*/ 799550 w 2764939"/>
              <a:gd name="connsiteY137" fmla="*/ 859936 h 1573553"/>
              <a:gd name="connsiteX138" fmla="*/ 778118 w 2764939"/>
              <a:gd name="connsiteY138" fmla="*/ 826600 h 1573553"/>
              <a:gd name="connsiteX139" fmla="*/ 790025 w 2764939"/>
              <a:gd name="connsiteY139" fmla="*/ 786117 h 1573553"/>
              <a:gd name="connsiteX140" fmla="*/ 759068 w 2764939"/>
              <a:gd name="connsiteY140" fmla="*/ 781356 h 1573553"/>
              <a:gd name="connsiteX141" fmla="*/ 711443 w 2764939"/>
              <a:gd name="connsiteY141" fmla="*/ 795643 h 1573553"/>
              <a:gd name="connsiteX142" fmla="*/ 701918 w 2764939"/>
              <a:gd name="connsiteY142" fmla="*/ 809931 h 1573553"/>
              <a:gd name="connsiteX143" fmla="*/ 678106 w 2764939"/>
              <a:gd name="connsiteY143" fmla="*/ 826600 h 1573553"/>
              <a:gd name="connsiteX144" fmla="*/ 670962 w 2764939"/>
              <a:gd name="connsiteY144" fmla="*/ 843268 h 1573553"/>
              <a:gd name="connsiteX145" fmla="*/ 630481 w 2764939"/>
              <a:gd name="connsiteY145" fmla="*/ 876606 h 1573553"/>
              <a:gd name="connsiteX146" fmla="*/ 632860 w 2764939"/>
              <a:gd name="connsiteY146" fmla="*/ 898037 h 1573553"/>
              <a:gd name="connsiteX147" fmla="*/ 647150 w 2764939"/>
              <a:gd name="connsiteY147" fmla="*/ 917087 h 1573553"/>
              <a:gd name="connsiteX148" fmla="*/ 570950 w 2764939"/>
              <a:gd name="connsiteY148" fmla="*/ 902800 h 1573553"/>
              <a:gd name="connsiteX149" fmla="*/ 537612 w 2764939"/>
              <a:gd name="connsiteY149" fmla="*/ 907562 h 1573553"/>
              <a:gd name="connsiteX150" fmla="*/ 585235 w 2764939"/>
              <a:gd name="connsiteY150" fmla="*/ 938518 h 1573553"/>
              <a:gd name="connsiteX151" fmla="*/ 609050 w 2764939"/>
              <a:gd name="connsiteY151" fmla="*/ 950425 h 1573553"/>
              <a:gd name="connsiteX152" fmla="*/ 635243 w 2764939"/>
              <a:gd name="connsiteY152" fmla="*/ 1002812 h 1573553"/>
              <a:gd name="connsiteX153" fmla="*/ 568566 w 2764939"/>
              <a:gd name="connsiteY153" fmla="*/ 1019481 h 1573553"/>
              <a:gd name="connsiteX154" fmla="*/ 547137 w 2764939"/>
              <a:gd name="connsiteY154" fmla="*/ 1031387 h 1573553"/>
              <a:gd name="connsiteX155" fmla="*/ 523323 w 2764939"/>
              <a:gd name="connsiteY155" fmla="*/ 1002812 h 1573553"/>
              <a:gd name="connsiteX156" fmla="*/ 499510 w 2764939"/>
              <a:gd name="connsiteY156" fmla="*/ 971856 h 1573553"/>
              <a:gd name="connsiteX157" fmla="*/ 501891 w 2764939"/>
              <a:gd name="connsiteY157" fmla="*/ 933756 h 1573553"/>
              <a:gd name="connsiteX158" fmla="*/ 499510 w 2764939"/>
              <a:gd name="connsiteY158" fmla="*/ 914706 h 1573553"/>
              <a:gd name="connsiteX159" fmla="*/ 518560 w 2764939"/>
              <a:gd name="connsiteY159" fmla="*/ 881368 h 1573553"/>
              <a:gd name="connsiteX160" fmla="*/ 478080 w 2764939"/>
              <a:gd name="connsiteY160" fmla="*/ 890893 h 1573553"/>
              <a:gd name="connsiteX161" fmla="*/ 449504 w 2764939"/>
              <a:gd name="connsiteY161" fmla="*/ 952806 h 1573553"/>
              <a:gd name="connsiteX162" fmla="*/ 442360 w 2764939"/>
              <a:gd name="connsiteY162" fmla="*/ 976618 h 1573553"/>
              <a:gd name="connsiteX163" fmla="*/ 411404 w 2764939"/>
              <a:gd name="connsiteY163" fmla="*/ 993287 h 1573553"/>
              <a:gd name="connsiteX164" fmla="*/ 363779 w 2764939"/>
              <a:gd name="connsiteY164" fmla="*/ 990906 h 1573553"/>
              <a:gd name="connsiteX165" fmla="*/ 356635 w 2764939"/>
              <a:gd name="connsiteY165" fmla="*/ 1007575 h 1573553"/>
              <a:gd name="connsiteX166" fmla="*/ 356635 w 2764939"/>
              <a:gd name="connsiteY166" fmla="*/ 1055200 h 1573553"/>
              <a:gd name="connsiteX167" fmla="*/ 297104 w 2764939"/>
              <a:gd name="connsiteY167" fmla="*/ 1059962 h 1573553"/>
              <a:gd name="connsiteX168" fmla="*/ 235191 w 2764939"/>
              <a:gd name="connsiteY168" fmla="*/ 1093300 h 1573553"/>
              <a:gd name="connsiteX169" fmla="*/ 237573 w 2764939"/>
              <a:gd name="connsiteY169" fmla="*/ 1121875 h 1573553"/>
              <a:gd name="connsiteX170" fmla="*/ 185186 w 2764939"/>
              <a:gd name="connsiteY170" fmla="*/ 1109968 h 1573553"/>
              <a:gd name="connsiteX171" fmla="*/ 151848 w 2764939"/>
              <a:gd name="connsiteY171" fmla="*/ 1117112 h 1573553"/>
              <a:gd name="connsiteX172" fmla="*/ 106604 w 2764939"/>
              <a:gd name="connsiteY172" fmla="*/ 1098062 h 1573553"/>
              <a:gd name="connsiteX173" fmla="*/ 89936 w 2764939"/>
              <a:gd name="connsiteY173" fmla="*/ 1098062 h 1573553"/>
              <a:gd name="connsiteX174" fmla="*/ 6592 w 2764939"/>
              <a:gd name="connsiteY174" fmla="*/ 1121875 h 1573553"/>
              <a:gd name="connsiteX175" fmla="*/ 8974 w 2764939"/>
              <a:gd name="connsiteY175" fmla="*/ 1074250 h 1573553"/>
              <a:gd name="connsiteX176" fmla="*/ 9816 w 2764939"/>
              <a:gd name="connsiteY17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73404 w 2764939"/>
              <a:gd name="connsiteY59" fmla="*/ 386068 h 1573553"/>
              <a:gd name="connsiteX60" fmla="*/ 1173404 w 2764939"/>
              <a:gd name="connsiteY60" fmla="*/ 347968 h 1573553"/>
              <a:gd name="connsiteX61" fmla="*/ 1185312 w 2764939"/>
              <a:gd name="connsiteY61" fmla="*/ 340823 h 1573553"/>
              <a:gd name="connsiteX62" fmla="*/ 1242460 w 2764939"/>
              <a:gd name="connsiteY62" fmla="*/ 343206 h 1573553"/>
              <a:gd name="connsiteX63" fmla="*/ 1342473 w 2764939"/>
              <a:gd name="connsiteY63" fmla="*/ 317012 h 1573553"/>
              <a:gd name="connsiteX64" fmla="*/ 1413910 w 2764939"/>
              <a:gd name="connsiteY64" fmla="*/ 305106 h 1573553"/>
              <a:gd name="connsiteX65" fmla="*/ 1499302 w 2764939"/>
              <a:gd name="connsiteY65" fmla="*/ 250164 h 1573553"/>
              <a:gd name="connsiteX66" fmla="*/ 1640131 w 2764939"/>
              <a:gd name="connsiteY66" fmla="*/ 188423 h 1573553"/>
              <a:gd name="connsiteX67" fmla="*/ 1794912 w 2764939"/>
              <a:gd name="connsiteY67" fmla="*/ 183660 h 1573553"/>
              <a:gd name="connsiteX68" fmla="*/ 1866350 w 2764939"/>
              <a:gd name="connsiteY68" fmla="*/ 309866 h 1573553"/>
              <a:gd name="connsiteX69" fmla="*/ 2028275 w 2764939"/>
              <a:gd name="connsiteY69" fmla="*/ 271766 h 1573553"/>
              <a:gd name="connsiteX70" fmla="*/ 1933025 w 2764939"/>
              <a:gd name="connsiteY70" fmla="*/ 359873 h 1573553"/>
              <a:gd name="connsiteX71" fmla="*/ 2047325 w 2764939"/>
              <a:gd name="connsiteY71" fmla="*/ 331298 h 1573553"/>
              <a:gd name="connsiteX72" fmla="*/ 2142574 w 2764939"/>
              <a:gd name="connsiteY72" fmla="*/ 271766 h 1573553"/>
              <a:gd name="connsiteX73" fmla="*/ 2066375 w 2764939"/>
              <a:gd name="connsiteY73" fmla="*/ 264623 h 1573553"/>
              <a:gd name="connsiteX74" fmla="*/ 2066375 w 2764939"/>
              <a:gd name="connsiteY74" fmla="*/ 202710 h 1573553"/>
              <a:gd name="connsiteX75" fmla="*/ 2116380 w 2764939"/>
              <a:gd name="connsiteY75" fmla="*/ 202710 h 1573553"/>
              <a:gd name="connsiteX76" fmla="*/ 2223536 w 2764939"/>
              <a:gd name="connsiteY76" fmla="*/ 97935 h 1573553"/>
              <a:gd name="connsiteX77" fmla="*/ 2273542 w 2764939"/>
              <a:gd name="connsiteY77" fmla="*/ 305 h 1573553"/>
              <a:gd name="connsiteX78" fmla="*/ 2237824 w 2764939"/>
              <a:gd name="connsiteY78" fmla="*/ 114604 h 1573553"/>
              <a:gd name="connsiteX79" fmla="*/ 2164006 w 2764939"/>
              <a:gd name="connsiteY79" fmla="*/ 193186 h 1573553"/>
              <a:gd name="connsiteX80" fmla="*/ 2333075 w 2764939"/>
              <a:gd name="connsiteY80" fmla="*/ 257480 h 1573553"/>
              <a:gd name="connsiteX81" fmla="*/ 2735505 w 2764939"/>
              <a:gd name="connsiteY81" fmla="*/ 205092 h 1573553"/>
              <a:gd name="connsiteX82" fmla="*/ 2698276 w 2764939"/>
              <a:gd name="connsiteY82" fmla="*/ 559163 h 1573553"/>
              <a:gd name="connsiteX83" fmla="*/ 2630731 w 2764939"/>
              <a:gd name="connsiteY83" fmla="*/ 967092 h 1573553"/>
              <a:gd name="connsiteX84" fmla="*/ 2461662 w 2764939"/>
              <a:gd name="connsiteY84" fmla="*/ 869462 h 1573553"/>
              <a:gd name="connsiteX85" fmla="*/ 2297356 w 2764939"/>
              <a:gd name="connsiteY85" fmla="*/ 926612 h 1573553"/>
              <a:gd name="connsiteX86" fmla="*/ 2275925 w 2764939"/>
              <a:gd name="connsiteY86" fmla="*/ 1062342 h 1573553"/>
              <a:gd name="connsiteX87" fmla="*/ 2042562 w 2764939"/>
              <a:gd name="connsiteY87" fmla="*/ 1148067 h 1573553"/>
              <a:gd name="connsiteX88" fmla="*/ 2021131 w 2764939"/>
              <a:gd name="connsiteY88" fmla="*/ 1238556 h 1573553"/>
              <a:gd name="connsiteX89" fmla="*/ 1954456 w 2764939"/>
              <a:gd name="connsiteY89" fmla="*/ 1309993 h 1573553"/>
              <a:gd name="connsiteX90" fmla="*/ 2013987 w 2764939"/>
              <a:gd name="connsiteY90" fmla="*/ 1350474 h 1573553"/>
              <a:gd name="connsiteX91" fmla="*/ 1921118 w 2764939"/>
              <a:gd name="connsiteY91" fmla="*/ 1450487 h 1573553"/>
              <a:gd name="connsiteX92" fmla="*/ 1899687 w 2764939"/>
              <a:gd name="connsiteY92" fmla="*/ 1533831 h 1573553"/>
              <a:gd name="connsiteX93" fmla="*/ 1808865 w 2764939"/>
              <a:gd name="connsiteY93" fmla="*/ 1573012 h 1573553"/>
              <a:gd name="connsiteX94" fmla="*/ 1728235 w 2764939"/>
              <a:gd name="connsiteY94" fmla="*/ 1557643 h 1573553"/>
              <a:gd name="connsiteX95" fmla="*/ 1702041 w 2764939"/>
              <a:gd name="connsiteY95" fmla="*/ 1571931 h 1573553"/>
              <a:gd name="connsiteX96" fmla="*/ 1647275 w 2764939"/>
              <a:gd name="connsiteY96" fmla="*/ 1543356 h 1573553"/>
              <a:gd name="connsiteX97" fmla="*/ 1606791 w 2764939"/>
              <a:gd name="connsiteY97" fmla="*/ 1507637 h 1573553"/>
              <a:gd name="connsiteX98" fmla="*/ 1563931 w 2764939"/>
              <a:gd name="connsiteY98" fmla="*/ 1479061 h 1573553"/>
              <a:gd name="connsiteX99" fmla="*/ 1592504 w 2764939"/>
              <a:gd name="connsiteY99" fmla="*/ 1455250 h 1573553"/>
              <a:gd name="connsiteX100" fmla="*/ 1580598 w 2764939"/>
              <a:gd name="connsiteY100" fmla="*/ 1438581 h 1573553"/>
              <a:gd name="connsiteX101" fmla="*/ 1518685 w 2764939"/>
              <a:gd name="connsiteY101" fmla="*/ 1426675 h 1573553"/>
              <a:gd name="connsiteX102" fmla="*/ 1499635 w 2764939"/>
              <a:gd name="connsiteY102" fmla="*/ 1402862 h 1573553"/>
              <a:gd name="connsiteX103" fmla="*/ 1461537 w 2764939"/>
              <a:gd name="connsiteY103" fmla="*/ 1379050 h 1573553"/>
              <a:gd name="connsiteX104" fmla="*/ 1456773 w 2764939"/>
              <a:gd name="connsiteY104" fmla="*/ 1390956 h 1573553"/>
              <a:gd name="connsiteX105" fmla="*/ 1471062 w 2764939"/>
              <a:gd name="connsiteY105" fmla="*/ 1429056 h 1573553"/>
              <a:gd name="connsiteX106" fmla="*/ 1440104 w 2764939"/>
              <a:gd name="connsiteY106" fmla="*/ 1443343 h 1573553"/>
              <a:gd name="connsiteX107" fmla="*/ 1413912 w 2764939"/>
              <a:gd name="connsiteY107" fmla="*/ 1457630 h 1573553"/>
              <a:gd name="connsiteX108" fmla="*/ 1397241 w 2764939"/>
              <a:gd name="connsiteY108" fmla="*/ 1450487 h 1573553"/>
              <a:gd name="connsiteX109" fmla="*/ 1351998 w 2764939"/>
              <a:gd name="connsiteY109" fmla="*/ 1388575 h 1573553"/>
              <a:gd name="connsiteX110" fmla="*/ 1306756 w 2764939"/>
              <a:gd name="connsiteY110" fmla="*/ 1355237 h 1573553"/>
              <a:gd name="connsiteX111" fmla="*/ 1328187 w 2764939"/>
              <a:gd name="connsiteY111" fmla="*/ 1338568 h 1573553"/>
              <a:gd name="connsiteX112" fmla="*/ 1349618 w 2764939"/>
              <a:gd name="connsiteY112" fmla="*/ 1298087 h 1573553"/>
              <a:gd name="connsiteX113" fmla="*/ 1335329 w 2764939"/>
              <a:gd name="connsiteY113" fmla="*/ 1286181 h 1573553"/>
              <a:gd name="connsiteX114" fmla="*/ 1297231 w 2764939"/>
              <a:gd name="connsiteY114" fmla="*/ 1288562 h 1573553"/>
              <a:gd name="connsiteX115" fmla="*/ 1221031 w 2764939"/>
              <a:gd name="connsiteY115" fmla="*/ 1245700 h 1573553"/>
              <a:gd name="connsiteX116" fmla="*/ 1178166 w 2764939"/>
              <a:gd name="connsiteY116" fmla="*/ 1226650 h 1573553"/>
              <a:gd name="connsiteX117" fmla="*/ 1168643 w 2764939"/>
              <a:gd name="connsiteY117" fmla="*/ 1226650 h 1573553"/>
              <a:gd name="connsiteX118" fmla="*/ 1156737 w 2764939"/>
              <a:gd name="connsiteY118" fmla="*/ 1162356 h 1573553"/>
              <a:gd name="connsiteX119" fmla="*/ 1168643 w 2764939"/>
              <a:gd name="connsiteY119" fmla="*/ 1098062 h 1573553"/>
              <a:gd name="connsiteX120" fmla="*/ 1137687 w 2764939"/>
              <a:gd name="connsiteY120" fmla="*/ 1064725 h 1573553"/>
              <a:gd name="connsiteX121" fmla="*/ 1085300 w 2764939"/>
              <a:gd name="connsiteY121" fmla="*/ 1040912 h 1573553"/>
              <a:gd name="connsiteX122" fmla="*/ 1111493 w 2764939"/>
              <a:gd name="connsiteY122" fmla="*/ 1017100 h 1573553"/>
              <a:gd name="connsiteX123" fmla="*/ 1156737 w 2764939"/>
              <a:gd name="connsiteY123" fmla="*/ 1021862 h 1573553"/>
              <a:gd name="connsiteX124" fmla="*/ 1151975 w 2764939"/>
              <a:gd name="connsiteY124" fmla="*/ 974237 h 1573553"/>
              <a:gd name="connsiteX125" fmla="*/ 1123400 w 2764939"/>
              <a:gd name="connsiteY125" fmla="*/ 969475 h 1573553"/>
              <a:gd name="connsiteX126" fmla="*/ 1128162 w 2764939"/>
              <a:gd name="connsiteY126" fmla="*/ 921850 h 1573553"/>
              <a:gd name="connsiteX127" fmla="*/ 1097206 w 2764939"/>
              <a:gd name="connsiteY127" fmla="*/ 907562 h 1573553"/>
              <a:gd name="connsiteX128" fmla="*/ 1099587 w 2764939"/>
              <a:gd name="connsiteY128" fmla="*/ 871843 h 1573553"/>
              <a:gd name="connsiteX129" fmla="*/ 1051962 w 2764939"/>
              <a:gd name="connsiteY129" fmla="*/ 857556 h 1573553"/>
              <a:gd name="connsiteX130" fmla="*/ 1032912 w 2764939"/>
              <a:gd name="connsiteY130" fmla="*/ 878987 h 1573553"/>
              <a:gd name="connsiteX131" fmla="*/ 1004335 w 2764939"/>
              <a:gd name="connsiteY131" fmla="*/ 881368 h 1573553"/>
              <a:gd name="connsiteX132" fmla="*/ 954331 w 2764939"/>
              <a:gd name="connsiteY132" fmla="*/ 886131 h 1573553"/>
              <a:gd name="connsiteX133" fmla="*/ 923375 w 2764939"/>
              <a:gd name="connsiteY133" fmla="*/ 907562 h 1573553"/>
              <a:gd name="connsiteX134" fmla="*/ 923375 w 2764939"/>
              <a:gd name="connsiteY134" fmla="*/ 876606 h 1573553"/>
              <a:gd name="connsiteX135" fmla="*/ 882893 w 2764939"/>
              <a:gd name="connsiteY135" fmla="*/ 871843 h 1573553"/>
              <a:gd name="connsiteX136" fmla="*/ 890035 w 2764939"/>
              <a:gd name="connsiteY136" fmla="*/ 893275 h 1573553"/>
              <a:gd name="connsiteX137" fmla="*/ 885275 w 2764939"/>
              <a:gd name="connsiteY137" fmla="*/ 912325 h 1573553"/>
              <a:gd name="connsiteX138" fmla="*/ 799550 w 2764939"/>
              <a:gd name="connsiteY138" fmla="*/ 859936 h 1573553"/>
              <a:gd name="connsiteX139" fmla="*/ 778118 w 2764939"/>
              <a:gd name="connsiteY139" fmla="*/ 826600 h 1573553"/>
              <a:gd name="connsiteX140" fmla="*/ 790025 w 2764939"/>
              <a:gd name="connsiteY140" fmla="*/ 786117 h 1573553"/>
              <a:gd name="connsiteX141" fmla="*/ 759068 w 2764939"/>
              <a:gd name="connsiteY141" fmla="*/ 781356 h 1573553"/>
              <a:gd name="connsiteX142" fmla="*/ 711443 w 2764939"/>
              <a:gd name="connsiteY142" fmla="*/ 795643 h 1573553"/>
              <a:gd name="connsiteX143" fmla="*/ 701918 w 2764939"/>
              <a:gd name="connsiteY143" fmla="*/ 809931 h 1573553"/>
              <a:gd name="connsiteX144" fmla="*/ 678106 w 2764939"/>
              <a:gd name="connsiteY144" fmla="*/ 826600 h 1573553"/>
              <a:gd name="connsiteX145" fmla="*/ 670962 w 2764939"/>
              <a:gd name="connsiteY145" fmla="*/ 843268 h 1573553"/>
              <a:gd name="connsiteX146" fmla="*/ 630481 w 2764939"/>
              <a:gd name="connsiteY146" fmla="*/ 876606 h 1573553"/>
              <a:gd name="connsiteX147" fmla="*/ 632860 w 2764939"/>
              <a:gd name="connsiteY147" fmla="*/ 898037 h 1573553"/>
              <a:gd name="connsiteX148" fmla="*/ 647150 w 2764939"/>
              <a:gd name="connsiteY148" fmla="*/ 917087 h 1573553"/>
              <a:gd name="connsiteX149" fmla="*/ 570950 w 2764939"/>
              <a:gd name="connsiteY149" fmla="*/ 902800 h 1573553"/>
              <a:gd name="connsiteX150" fmla="*/ 537612 w 2764939"/>
              <a:gd name="connsiteY150" fmla="*/ 907562 h 1573553"/>
              <a:gd name="connsiteX151" fmla="*/ 585235 w 2764939"/>
              <a:gd name="connsiteY151" fmla="*/ 938518 h 1573553"/>
              <a:gd name="connsiteX152" fmla="*/ 609050 w 2764939"/>
              <a:gd name="connsiteY152" fmla="*/ 950425 h 1573553"/>
              <a:gd name="connsiteX153" fmla="*/ 635243 w 2764939"/>
              <a:gd name="connsiteY153" fmla="*/ 1002812 h 1573553"/>
              <a:gd name="connsiteX154" fmla="*/ 568566 w 2764939"/>
              <a:gd name="connsiteY154" fmla="*/ 1019481 h 1573553"/>
              <a:gd name="connsiteX155" fmla="*/ 547137 w 2764939"/>
              <a:gd name="connsiteY155" fmla="*/ 1031387 h 1573553"/>
              <a:gd name="connsiteX156" fmla="*/ 523323 w 2764939"/>
              <a:gd name="connsiteY156" fmla="*/ 1002812 h 1573553"/>
              <a:gd name="connsiteX157" fmla="*/ 499510 w 2764939"/>
              <a:gd name="connsiteY157" fmla="*/ 971856 h 1573553"/>
              <a:gd name="connsiteX158" fmla="*/ 501891 w 2764939"/>
              <a:gd name="connsiteY158" fmla="*/ 933756 h 1573553"/>
              <a:gd name="connsiteX159" fmla="*/ 499510 w 2764939"/>
              <a:gd name="connsiteY159" fmla="*/ 914706 h 1573553"/>
              <a:gd name="connsiteX160" fmla="*/ 518560 w 2764939"/>
              <a:gd name="connsiteY160" fmla="*/ 881368 h 1573553"/>
              <a:gd name="connsiteX161" fmla="*/ 478080 w 2764939"/>
              <a:gd name="connsiteY161" fmla="*/ 890893 h 1573553"/>
              <a:gd name="connsiteX162" fmla="*/ 449504 w 2764939"/>
              <a:gd name="connsiteY162" fmla="*/ 952806 h 1573553"/>
              <a:gd name="connsiteX163" fmla="*/ 442360 w 2764939"/>
              <a:gd name="connsiteY163" fmla="*/ 976618 h 1573553"/>
              <a:gd name="connsiteX164" fmla="*/ 411404 w 2764939"/>
              <a:gd name="connsiteY164" fmla="*/ 993287 h 1573553"/>
              <a:gd name="connsiteX165" fmla="*/ 363779 w 2764939"/>
              <a:gd name="connsiteY165" fmla="*/ 990906 h 1573553"/>
              <a:gd name="connsiteX166" fmla="*/ 356635 w 2764939"/>
              <a:gd name="connsiteY166" fmla="*/ 1007575 h 1573553"/>
              <a:gd name="connsiteX167" fmla="*/ 356635 w 2764939"/>
              <a:gd name="connsiteY167" fmla="*/ 1055200 h 1573553"/>
              <a:gd name="connsiteX168" fmla="*/ 297104 w 2764939"/>
              <a:gd name="connsiteY168" fmla="*/ 1059962 h 1573553"/>
              <a:gd name="connsiteX169" fmla="*/ 235191 w 2764939"/>
              <a:gd name="connsiteY169" fmla="*/ 1093300 h 1573553"/>
              <a:gd name="connsiteX170" fmla="*/ 237573 w 2764939"/>
              <a:gd name="connsiteY170" fmla="*/ 1121875 h 1573553"/>
              <a:gd name="connsiteX171" fmla="*/ 185186 w 2764939"/>
              <a:gd name="connsiteY171" fmla="*/ 1109968 h 1573553"/>
              <a:gd name="connsiteX172" fmla="*/ 151848 w 2764939"/>
              <a:gd name="connsiteY172" fmla="*/ 1117112 h 1573553"/>
              <a:gd name="connsiteX173" fmla="*/ 106604 w 2764939"/>
              <a:gd name="connsiteY173" fmla="*/ 1098062 h 1573553"/>
              <a:gd name="connsiteX174" fmla="*/ 89936 w 2764939"/>
              <a:gd name="connsiteY174" fmla="*/ 1098062 h 1573553"/>
              <a:gd name="connsiteX175" fmla="*/ 6592 w 2764939"/>
              <a:gd name="connsiteY175" fmla="*/ 1121875 h 1573553"/>
              <a:gd name="connsiteX176" fmla="*/ 8974 w 2764939"/>
              <a:gd name="connsiteY176" fmla="*/ 1074250 h 1573553"/>
              <a:gd name="connsiteX177" fmla="*/ 9816 w 2764939"/>
              <a:gd name="connsiteY17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640131 w 2764939"/>
              <a:gd name="connsiteY67" fmla="*/ 188423 h 1573553"/>
              <a:gd name="connsiteX68" fmla="*/ 1794912 w 2764939"/>
              <a:gd name="connsiteY68" fmla="*/ 183660 h 1573553"/>
              <a:gd name="connsiteX69" fmla="*/ 1866350 w 2764939"/>
              <a:gd name="connsiteY69" fmla="*/ 309866 h 1573553"/>
              <a:gd name="connsiteX70" fmla="*/ 2028275 w 2764939"/>
              <a:gd name="connsiteY70" fmla="*/ 271766 h 1573553"/>
              <a:gd name="connsiteX71" fmla="*/ 1933025 w 2764939"/>
              <a:gd name="connsiteY71" fmla="*/ 359873 h 1573553"/>
              <a:gd name="connsiteX72" fmla="*/ 2047325 w 2764939"/>
              <a:gd name="connsiteY72" fmla="*/ 331298 h 1573553"/>
              <a:gd name="connsiteX73" fmla="*/ 2142574 w 2764939"/>
              <a:gd name="connsiteY73" fmla="*/ 271766 h 1573553"/>
              <a:gd name="connsiteX74" fmla="*/ 2066375 w 2764939"/>
              <a:gd name="connsiteY74" fmla="*/ 264623 h 1573553"/>
              <a:gd name="connsiteX75" fmla="*/ 2066375 w 2764939"/>
              <a:gd name="connsiteY75" fmla="*/ 202710 h 1573553"/>
              <a:gd name="connsiteX76" fmla="*/ 2116380 w 2764939"/>
              <a:gd name="connsiteY76" fmla="*/ 202710 h 1573553"/>
              <a:gd name="connsiteX77" fmla="*/ 2223536 w 2764939"/>
              <a:gd name="connsiteY77" fmla="*/ 97935 h 1573553"/>
              <a:gd name="connsiteX78" fmla="*/ 2273542 w 2764939"/>
              <a:gd name="connsiteY78" fmla="*/ 305 h 1573553"/>
              <a:gd name="connsiteX79" fmla="*/ 2237824 w 2764939"/>
              <a:gd name="connsiteY79" fmla="*/ 114604 h 1573553"/>
              <a:gd name="connsiteX80" fmla="*/ 2164006 w 2764939"/>
              <a:gd name="connsiteY80" fmla="*/ 193186 h 1573553"/>
              <a:gd name="connsiteX81" fmla="*/ 2333075 w 2764939"/>
              <a:gd name="connsiteY81" fmla="*/ 257480 h 1573553"/>
              <a:gd name="connsiteX82" fmla="*/ 2735505 w 2764939"/>
              <a:gd name="connsiteY82" fmla="*/ 205092 h 1573553"/>
              <a:gd name="connsiteX83" fmla="*/ 2698276 w 2764939"/>
              <a:gd name="connsiteY83" fmla="*/ 559163 h 1573553"/>
              <a:gd name="connsiteX84" fmla="*/ 2630731 w 2764939"/>
              <a:gd name="connsiteY84" fmla="*/ 967092 h 1573553"/>
              <a:gd name="connsiteX85" fmla="*/ 2461662 w 2764939"/>
              <a:gd name="connsiteY85" fmla="*/ 869462 h 1573553"/>
              <a:gd name="connsiteX86" fmla="*/ 2297356 w 2764939"/>
              <a:gd name="connsiteY86" fmla="*/ 926612 h 1573553"/>
              <a:gd name="connsiteX87" fmla="*/ 2275925 w 2764939"/>
              <a:gd name="connsiteY87" fmla="*/ 1062342 h 1573553"/>
              <a:gd name="connsiteX88" fmla="*/ 2042562 w 2764939"/>
              <a:gd name="connsiteY88" fmla="*/ 1148067 h 1573553"/>
              <a:gd name="connsiteX89" fmla="*/ 2021131 w 2764939"/>
              <a:gd name="connsiteY89" fmla="*/ 1238556 h 1573553"/>
              <a:gd name="connsiteX90" fmla="*/ 1954456 w 2764939"/>
              <a:gd name="connsiteY90" fmla="*/ 1309993 h 1573553"/>
              <a:gd name="connsiteX91" fmla="*/ 2013987 w 2764939"/>
              <a:gd name="connsiteY91" fmla="*/ 1350474 h 1573553"/>
              <a:gd name="connsiteX92" fmla="*/ 1921118 w 2764939"/>
              <a:gd name="connsiteY92" fmla="*/ 1450487 h 1573553"/>
              <a:gd name="connsiteX93" fmla="*/ 1899687 w 2764939"/>
              <a:gd name="connsiteY93" fmla="*/ 1533831 h 1573553"/>
              <a:gd name="connsiteX94" fmla="*/ 1808865 w 2764939"/>
              <a:gd name="connsiteY94" fmla="*/ 1573012 h 1573553"/>
              <a:gd name="connsiteX95" fmla="*/ 1728235 w 2764939"/>
              <a:gd name="connsiteY95" fmla="*/ 1557643 h 1573553"/>
              <a:gd name="connsiteX96" fmla="*/ 1702041 w 2764939"/>
              <a:gd name="connsiteY96" fmla="*/ 1571931 h 1573553"/>
              <a:gd name="connsiteX97" fmla="*/ 1647275 w 2764939"/>
              <a:gd name="connsiteY97" fmla="*/ 1543356 h 1573553"/>
              <a:gd name="connsiteX98" fmla="*/ 1606791 w 2764939"/>
              <a:gd name="connsiteY98" fmla="*/ 1507637 h 1573553"/>
              <a:gd name="connsiteX99" fmla="*/ 1563931 w 2764939"/>
              <a:gd name="connsiteY99" fmla="*/ 1479061 h 1573553"/>
              <a:gd name="connsiteX100" fmla="*/ 1592504 w 2764939"/>
              <a:gd name="connsiteY100" fmla="*/ 1455250 h 1573553"/>
              <a:gd name="connsiteX101" fmla="*/ 1580598 w 2764939"/>
              <a:gd name="connsiteY101" fmla="*/ 1438581 h 1573553"/>
              <a:gd name="connsiteX102" fmla="*/ 1518685 w 2764939"/>
              <a:gd name="connsiteY102" fmla="*/ 1426675 h 1573553"/>
              <a:gd name="connsiteX103" fmla="*/ 1499635 w 2764939"/>
              <a:gd name="connsiteY103" fmla="*/ 1402862 h 1573553"/>
              <a:gd name="connsiteX104" fmla="*/ 1461537 w 2764939"/>
              <a:gd name="connsiteY104" fmla="*/ 1379050 h 1573553"/>
              <a:gd name="connsiteX105" fmla="*/ 1456773 w 2764939"/>
              <a:gd name="connsiteY105" fmla="*/ 1390956 h 1573553"/>
              <a:gd name="connsiteX106" fmla="*/ 1471062 w 2764939"/>
              <a:gd name="connsiteY106" fmla="*/ 1429056 h 1573553"/>
              <a:gd name="connsiteX107" fmla="*/ 1440104 w 2764939"/>
              <a:gd name="connsiteY107" fmla="*/ 1443343 h 1573553"/>
              <a:gd name="connsiteX108" fmla="*/ 1413912 w 2764939"/>
              <a:gd name="connsiteY108" fmla="*/ 1457630 h 1573553"/>
              <a:gd name="connsiteX109" fmla="*/ 1397241 w 2764939"/>
              <a:gd name="connsiteY109" fmla="*/ 1450487 h 1573553"/>
              <a:gd name="connsiteX110" fmla="*/ 1351998 w 2764939"/>
              <a:gd name="connsiteY110" fmla="*/ 1388575 h 1573553"/>
              <a:gd name="connsiteX111" fmla="*/ 1306756 w 2764939"/>
              <a:gd name="connsiteY111" fmla="*/ 1355237 h 1573553"/>
              <a:gd name="connsiteX112" fmla="*/ 1328187 w 2764939"/>
              <a:gd name="connsiteY112" fmla="*/ 1338568 h 1573553"/>
              <a:gd name="connsiteX113" fmla="*/ 1349618 w 2764939"/>
              <a:gd name="connsiteY113" fmla="*/ 1298087 h 1573553"/>
              <a:gd name="connsiteX114" fmla="*/ 1335329 w 2764939"/>
              <a:gd name="connsiteY114" fmla="*/ 1286181 h 1573553"/>
              <a:gd name="connsiteX115" fmla="*/ 1297231 w 2764939"/>
              <a:gd name="connsiteY115" fmla="*/ 1288562 h 1573553"/>
              <a:gd name="connsiteX116" fmla="*/ 1221031 w 2764939"/>
              <a:gd name="connsiteY116" fmla="*/ 1245700 h 1573553"/>
              <a:gd name="connsiteX117" fmla="*/ 1178166 w 2764939"/>
              <a:gd name="connsiteY117" fmla="*/ 1226650 h 1573553"/>
              <a:gd name="connsiteX118" fmla="*/ 1168643 w 2764939"/>
              <a:gd name="connsiteY118" fmla="*/ 1226650 h 1573553"/>
              <a:gd name="connsiteX119" fmla="*/ 1156737 w 2764939"/>
              <a:gd name="connsiteY119" fmla="*/ 1162356 h 1573553"/>
              <a:gd name="connsiteX120" fmla="*/ 1168643 w 2764939"/>
              <a:gd name="connsiteY120" fmla="*/ 1098062 h 1573553"/>
              <a:gd name="connsiteX121" fmla="*/ 1137687 w 2764939"/>
              <a:gd name="connsiteY121" fmla="*/ 1064725 h 1573553"/>
              <a:gd name="connsiteX122" fmla="*/ 1085300 w 2764939"/>
              <a:gd name="connsiteY122" fmla="*/ 1040912 h 1573553"/>
              <a:gd name="connsiteX123" fmla="*/ 1111493 w 2764939"/>
              <a:gd name="connsiteY123" fmla="*/ 1017100 h 1573553"/>
              <a:gd name="connsiteX124" fmla="*/ 1156737 w 2764939"/>
              <a:gd name="connsiteY124" fmla="*/ 1021862 h 1573553"/>
              <a:gd name="connsiteX125" fmla="*/ 1151975 w 2764939"/>
              <a:gd name="connsiteY125" fmla="*/ 974237 h 1573553"/>
              <a:gd name="connsiteX126" fmla="*/ 1123400 w 2764939"/>
              <a:gd name="connsiteY126" fmla="*/ 969475 h 1573553"/>
              <a:gd name="connsiteX127" fmla="*/ 1128162 w 2764939"/>
              <a:gd name="connsiteY127" fmla="*/ 921850 h 1573553"/>
              <a:gd name="connsiteX128" fmla="*/ 1097206 w 2764939"/>
              <a:gd name="connsiteY128" fmla="*/ 907562 h 1573553"/>
              <a:gd name="connsiteX129" fmla="*/ 1099587 w 2764939"/>
              <a:gd name="connsiteY129" fmla="*/ 871843 h 1573553"/>
              <a:gd name="connsiteX130" fmla="*/ 1051962 w 2764939"/>
              <a:gd name="connsiteY130" fmla="*/ 857556 h 1573553"/>
              <a:gd name="connsiteX131" fmla="*/ 1032912 w 2764939"/>
              <a:gd name="connsiteY131" fmla="*/ 878987 h 1573553"/>
              <a:gd name="connsiteX132" fmla="*/ 1004335 w 2764939"/>
              <a:gd name="connsiteY132" fmla="*/ 881368 h 1573553"/>
              <a:gd name="connsiteX133" fmla="*/ 954331 w 2764939"/>
              <a:gd name="connsiteY133" fmla="*/ 886131 h 1573553"/>
              <a:gd name="connsiteX134" fmla="*/ 923375 w 2764939"/>
              <a:gd name="connsiteY134" fmla="*/ 907562 h 1573553"/>
              <a:gd name="connsiteX135" fmla="*/ 923375 w 2764939"/>
              <a:gd name="connsiteY135" fmla="*/ 876606 h 1573553"/>
              <a:gd name="connsiteX136" fmla="*/ 882893 w 2764939"/>
              <a:gd name="connsiteY136" fmla="*/ 871843 h 1573553"/>
              <a:gd name="connsiteX137" fmla="*/ 890035 w 2764939"/>
              <a:gd name="connsiteY137" fmla="*/ 893275 h 1573553"/>
              <a:gd name="connsiteX138" fmla="*/ 885275 w 2764939"/>
              <a:gd name="connsiteY138" fmla="*/ 912325 h 1573553"/>
              <a:gd name="connsiteX139" fmla="*/ 799550 w 2764939"/>
              <a:gd name="connsiteY139" fmla="*/ 859936 h 1573553"/>
              <a:gd name="connsiteX140" fmla="*/ 778118 w 2764939"/>
              <a:gd name="connsiteY140" fmla="*/ 826600 h 1573553"/>
              <a:gd name="connsiteX141" fmla="*/ 790025 w 2764939"/>
              <a:gd name="connsiteY141" fmla="*/ 786117 h 1573553"/>
              <a:gd name="connsiteX142" fmla="*/ 759068 w 2764939"/>
              <a:gd name="connsiteY142" fmla="*/ 781356 h 1573553"/>
              <a:gd name="connsiteX143" fmla="*/ 711443 w 2764939"/>
              <a:gd name="connsiteY143" fmla="*/ 795643 h 1573553"/>
              <a:gd name="connsiteX144" fmla="*/ 701918 w 2764939"/>
              <a:gd name="connsiteY144" fmla="*/ 809931 h 1573553"/>
              <a:gd name="connsiteX145" fmla="*/ 678106 w 2764939"/>
              <a:gd name="connsiteY145" fmla="*/ 826600 h 1573553"/>
              <a:gd name="connsiteX146" fmla="*/ 670962 w 2764939"/>
              <a:gd name="connsiteY146" fmla="*/ 843268 h 1573553"/>
              <a:gd name="connsiteX147" fmla="*/ 630481 w 2764939"/>
              <a:gd name="connsiteY147" fmla="*/ 876606 h 1573553"/>
              <a:gd name="connsiteX148" fmla="*/ 632860 w 2764939"/>
              <a:gd name="connsiteY148" fmla="*/ 898037 h 1573553"/>
              <a:gd name="connsiteX149" fmla="*/ 647150 w 2764939"/>
              <a:gd name="connsiteY149" fmla="*/ 917087 h 1573553"/>
              <a:gd name="connsiteX150" fmla="*/ 570950 w 2764939"/>
              <a:gd name="connsiteY150" fmla="*/ 902800 h 1573553"/>
              <a:gd name="connsiteX151" fmla="*/ 537612 w 2764939"/>
              <a:gd name="connsiteY151" fmla="*/ 907562 h 1573553"/>
              <a:gd name="connsiteX152" fmla="*/ 585235 w 2764939"/>
              <a:gd name="connsiteY152" fmla="*/ 938518 h 1573553"/>
              <a:gd name="connsiteX153" fmla="*/ 609050 w 2764939"/>
              <a:gd name="connsiteY153" fmla="*/ 950425 h 1573553"/>
              <a:gd name="connsiteX154" fmla="*/ 635243 w 2764939"/>
              <a:gd name="connsiteY154" fmla="*/ 1002812 h 1573553"/>
              <a:gd name="connsiteX155" fmla="*/ 568566 w 2764939"/>
              <a:gd name="connsiteY155" fmla="*/ 1019481 h 1573553"/>
              <a:gd name="connsiteX156" fmla="*/ 547137 w 2764939"/>
              <a:gd name="connsiteY156" fmla="*/ 1031387 h 1573553"/>
              <a:gd name="connsiteX157" fmla="*/ 523323 w 2764939"/>
              <a:gd name="connsiteY157" fmla="*/ 1002812 h 1573553"/>
              <a:gd name="connsiteX158" fmla="*/ 499510 w 2764939"/>
              <a:gd name="connsiteY158" fmla="*/ 971856 h 1573553"/>
              <a:gd name="connsiteX159" fmla="*/ 501891 w 2764939"/>
              <a:gd name="connsiteY159" fmla="*/ 933756 h 1573553"/>
              <a:gd name="connsiteX160" fmla="*/ 499510 w 2764939"/>
              <a:gd name="connsiteY160" fmla="*/ 914706 h 1573553"/>
              <a:gd name="connsiteX161" fmla="*/ 518560 w 2764939"/>
              <a:gd name="connsiteY161" fmla="*/ 881368 h 1573553"/>
              <a:gd name="connsiteX162" fmla="*/ 478080 w 2764939"/>
              <a:gd name="connsiteY162" fmla="*/ 890893 h 1573553"/>
              <a:gd name="connsiteX163" fmla="*/ 449504 w 2764939"/>
              <a:gd name="connsiteY163" fmla="*/ 952806 h 1573553"/>
              <a:gd name="connsiteX164" fmla="*/ 442360 w 2764939"/>
              <a:gd name="connsiteY164" fmla="*/ 976618 h 1573553"/>
              <a:gd name="connsiteX165" fmla="*/ 411404 w 2764939"/>
              <a:gd name="connsiteY165" fmla="*/ 993287 h 1573553"/>
              <a:gd name="connsiteX166" fmla="*/ 363779 w 2764939"/>
              <a:gd name="connsiteY166" fmla="*/ 990906 h 1573553"/>
              <a:gd name="connsiteX167" fmla="*/ 356635 w 2764939"/>
              <a:gd name="connsiteY167" fmla="*/ 1007575 h 1573553"/>
              <a:gd name="connsiteX168" fmla="*/ 356635 w 2764939"/>
              <a:gd name="connsiteY168" fmla="*/ 1055200 h 1573553"/>
              <a:gd name="connsiteX169" fmla="*/ 297104 w 2764939"/>
              <a:gd name="connsiteY169" fmla="*/ 1059962 h 1573553"/>
              <a:gd name="connsiteX170" fmla="*/ 235191 w 2764939"/>
              <a:gd name="connsiteY170" fmla="*/ 1093300 h 1573553"/>
              <a:gd name="connsiteX171" fmla="*/ 237573 w 2764939"/>
              <a:gd name="connsiteY171" fmla="*/ 1121875 h 1573553"/>
              <a:gd name="connsiteX172" fmla="*/ 185186 w 2764939"/>
              <a:gd name="connsiteY172" fmla="*/ 1109968 h 1573553"/>
              <a:gd name="connsiteX173" fmla="*/ 151848 w 2764939"/>
              <a:gd name="connsiteY173" fmla="*/ 1117112 h 1573553"/>
              <a:gd name="connsiteX174" fmla="*/ 106604 w 2764939"/>
              <a:gd name="connsiteY174" fmla="*/ 1098062 h 1573553"/>
              <a:gd name="connsiteX175" fmla="*/ 89936 w 2764939"/>
              <a:gd name="connsiteY175" fmla="*/ 1098062 h 1573553"/>
              <a:gd name="connsiteX176" fmla="*/ 6592 w 2764939"/>
              <a:gd name="connsiteY176" fmla="*/ 1121875 h 1573553"/>
              <a:gd name="connsiteX177" fmla="*/ 8974 w 2764939"/>
              <a:gd name="connsiteY177" fmla="*/ 1074250 h 1573553"/>
              <a:gd name="connsiteX178" fmla="*/ 9816 w 2764939"/>
              <a:gd name="connsiteY17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6350 w 2764939"/>
              <a:gd name="connsiteY70" fmla="*/ 309866 h 1573553"/>
              <a:gd name="connsiteX71" fmla="*/ 2028275 w 2764939"/>
              <a:gd name="connsiteY71" fmla="*/ 271766 h 1573553"/>
              <a:gd name="connsiteX72" fmla="*/ 1933025 w 2764939"/>
              <a:gd name="connsiteY72" fmla="*/ 359873 h 1573553"/>
              <a:gd name="connsiteX73" fmla="*/ 2047325 w 2764939"/>
              <a:gd name="connsiteY73" fmla="*/ 331298 h 1573553"/>
              <a:gd name="connsiteX74" fmla="*/ 2142574 w 2764939"/>
              <a:gd name="connsiteY74" fmla="*/ 271766 h 1573553"/>
              <a:gd name="connsiteX75" fmla="*/ 2066375 w 2764939"/>
              <a:gd name="connsiteY75" fmla="*/ 264623 h 1573553"/>
              <a:gd name="connsiteX76" fmla="*/ 2066375 w 2764939"/>
              <a:gd name="connsiteY76" fmla="*/ 202710 h 1573553"/>
              <a:gd name="connsiteX77" fmla="*/ 2116380 w 2764939"/>
              <a:gd name="connsiteY77" fmla="*/ 202710 h 1573553"/>
              <a:gd name="connsiteX78" fmla="*/ 2223536 w 2764939"/>
              <a:gd name="connsiteY78" fmla="*/ 97935 h 1573553"/>
              <a:gd name="connsiteX79" fmla="*/ 2273542 w 2764939"/>
              <a:gd name="connsiteY79" fmla="*/ 305 h 1573553"/>
              <a:gd name="connsiteX80" fmla="*/ 2237824 w 2764939"/>
              <a:gd name="connsiteY80" fmla="*/ 114604 h 1573553"/>
              <a:gd name="connsiteX81" fmla="*/ 2164006 w 2764939"/>
              <a:gd name="connsiteY81" fmla="*/ 193186 h 1573553"/>
              <a:gd name="connsiteX82" fmla="*/ 2333075 w 2764939"/>
              <a:gd name="connsiteY82" fmla="*/ 257480 h 1573553"/>
              <a:gd name="connsiteX83" fmla="*/ 2735505 w 2764939"/>
              <a:gd name="connsiteY83" fmla="*/ 205092 h 1573553"/>
              <a:gd name="connsiteX84" fmla="*/ 2698276 w 2764939"/>
              <a:gd name="connsiteY84" fmla="*/ 559163 h 1573553"/>
              <a:gd name="connsiteX85" fmla="*/ 2630731 w 2764939"/>
              <a:gd name="connsiteY85" fmla="*/ 967092 h 1573553"/>
              <a:gd name="connsiteX86" fmla="*/ 2461662 w 2764939"/>
              <a:gd name="connsiteY86" fmla="*/ 869462 h 1573553"/>
              <a:gd name="connsiteX87" fmla="*/ 2297356 w 2764939"/>
              <a:gd name="connsiteY87" fmla="*/ 926612 h 1573553"/>
              <a:gd name="connsiteX88" fmla="*/ 2275925 w 2764939"/>
              <a:gd name="connsiteY88" fmla="*/ 1062342 h 1573553"/>
              <a:gd name="connsiteX89" fmla="*/ 2042562 w 2764939"/>
              <a:gd name="connsiteY89" fmla="*/ 1148067 h 1573553"/>
              <a:gd name="connsiteX90" fmla="*/ 2021131 w 2764939"/>
              <a:gd name="connsiteY90" fmla="*/ 1238556 h 1573553"/>
              <a:gd name="connsiteX91" fmla="*/ 1954456 w 2764939"/>
              <a:gd name="connsiteY91" fmla="*/ 1309993 h 1573553"/>
              <a:gd name="connsiteX92" fmla="*/ 2013987 w 2764939"/>
              <a:gd name="connsiteY92" fmla="*/ 1350474 h 1573553"/>
              <a:gd name="connsiteX93" fmla="*/ 1921118 w 2764939"/>
              <a:gd name="connsiteY93" fmla="*/ 1450487 h 1573553"/>
              <a:gd name="connsiteX94" fmla="*/ 1899687 w 2764939"/>
              <a:gd name="connsiteY94" fmla="*/ 1533831 h 1573553"/>
              <a:gd name="connsiteX95" fmla="*/ 1808865 w 2764939"/>
              <a:gd name="connsiteY95" fmla="*/ 1573012 h 1573553"/>
              <a:gd name="connsiteX96" fmla="*/ 1728235 w 2764939"/>
              <a:gd name="connsiteY96" fmla="*/ 1557643 h 1573553"/>
              <a:gd name="connsiteX97" fmla="*/ 1702041 w 2764939"/>
              <a:gd name="connsiteY97" fmla="*/ 1571931 h 1573553"/>
              <a:gd name="connsiteX98" fmla="*/ 1647275 w 2764939"/>
              <a:gd name="connsiteY98" fmla="*/ 1543356 h 1573553"/>
              <a:gd name="connsiteX99" fmla="*/ 1606791 w 2764939"/>
              <a:gd name="connsiteY99" fmla="*/ 1507637 h 1573553"/>
              <a:gd name="connsiteX100" fmla="*/ 1563931 w 2764939"/>
              <a:gd name="connsiteY100" fmla="*/ 1479061 h 1573553"/>
              <a:gd name="connsiteX101" fmla="*/ 1592504 w 2764939"/>
              <a:gd name="connsiteY101" fmla="*/ 1455250 h 1573553"/>
              <a:gd name="connsiteX102" fmla="*/ 1580598 w 2764939"/>
              <a:gd name="connsiteY102" fmla="*/ 1438581 h 1573553"/>
              <a:gd name="connsiteX103" fmla="*/ 1518685 w 2764939"/>
              <a:gd name="connsiteY103" fmla="*/ 1426675 h 1573553"/>
              <a:gd name="connsiteX104" fmla="*/ 1499635 w 2764939"/>
              <a:gd name="connsiteY104" fmla="*/ 1402862 h 1573553"/>
              <a:gd name="connsiteX105" fmla="*/ 1461537 w 2764939"/>
              <a:gd name="connsiteY105" fmla="*/ 1379050 h 1573553"/>
              <a:gd name="connsiteX106" fmla="*/ 1456773 w 2764939"/>
              <a:gd name="connsiteY106" fmla="*/ 1390956 h 1573553"/>
              <a:gd name="connsiteX107" fmla="*/ 1471062 w 2764939"/>
              <a:gd name="connsiteY107" fmla="*/ 1429056 h 1573553"/>
              <a:gd name="connsiteX108" fmla="*/ 1440104 w 2764939"/>
              <a:gd name="connsiteY108" fmla="*/ 1443343 h 1573553"/>
              <a:gd name="connsiteX109" fmla="*/ 1413912 w 2764939"/>
              <a:gd name="connsiteY109" fmla="*/ 1457630 h 1573553"/>
              <a:gd name="connsiteX110" fmla="*/ 1397241 w 2764939"/>
              <a:gd name="connsiteY110" fmla="*/ 1450487 h 1573553"/>
              <a:gd name="connsiteX111" fmla="*/ 1351998 w 2764939"/>
              <a:gd name="connsiteY111" fmla="*/ 1388575 h 1573553"/>
              <a:gd name="connsiteX112" fmla="*/ 1306756 w 2764939"/>
              <a:gd name="connsiteY112" fmla="*/ 1355237 h 1573553"/>
              <a:gd name="connsiteX113" fmla="*/ 1328187 w 2764939"/>
              <a:gd name="connsiteY113" fmla="*/ 1338568 h 1573553"/>
              <a:gd name="connsiteX114" fmla="*/ 1349618 w 2764939"/>
              <a:gd name="connsiteY114" fmla="*/ 1298087 h 1573553"/>
              <a:gd name="connsiteX115" fmla="*/ 1335329 w 2764939"/>
              <a:gd name="connsiteY115" fmla="*/ 1286181 h 1573553"/>
              <a:gd name="connsiteX116" fmla="*/ 1297231 w 2764939"/>
              <a:gd name="connsiteY116" fmla="*/ 1288562 h 1573553"/>
              <a:gd name="connsiteX117" fmla="*/ 1221031 w 2764939"/>
              <a:gd name="connsiteY117" fmla="*/ 1245700 h 1573553"/>
              <a:gd name="connsiteX118" fmla="*/ 1178166 w 2764939"/>
              <a:gd name="connsiteY118" fmla="*/ 1226650 h 1573553"/>
              <a:gd name="connsiteX119" fmla="*/ 1168643 w 2764939"/>
              <a:gd name="connsiteY119" fmla="*/ 1226650 h 1573553"/>
              <a:gd name="connsiteX120" fmla="*/ 1156737 w 2764939"/>
              <a:gd name="connsiteY120" fmla="*/ 1162356 h 1573553"/>
              <a:gd name="connsiteX121" fmla="*/ 1168643 w 2764939"/>
              <a:gd name="connsiteY121" fmla="*/ 1098062 h 1573553"/>
              <a:gd name="connsiteX122" fmla="*/ 1137687 w 2764939"/>
              <a:gd name="connsiteY122" fmla="*/ 1064725 h 1573553"/>
              <a:gd name="connsiteX123" fmla="*/ 1085300 w 2764939"/>
              <a:gd name="connsiteY123" fmla="*/ 1040912 h 1573553"/>
              <a:gd name="connsiteX124" fmla="*/ 1111493 w 2764939"/>
              <a:gd name="connsiteY124" fmla="*/ 1017100 h 1573553"/>
              <a:gd name="connsiteX125" fmla="*/ 1156737 w 2764939"/>
              <a:gd name="connsiteY125" fmla="*/ 1021862 h 1573553"/>
              <a:gd name="connsiteX126" fmla="*/ 1151975 w 2764939"/>
              <a:gd name="connsiteY126" fmla="*/ 974237 h 1573553"/>
              <a:gd name="connsiteX127" fmla="*/ 1123400 w 2764939"/>
              <a:gd name="connsiteY127" fmla="*/ 969475 h 1573553"/>
              <a:gd name="connsiteX128" fmla="*/ 1128162 w 2764939"/>
              <a:gd name="connsiteY128" fmla="*/ 921850 h 1573553"/>
              <a:gd name="connsiteX129" fmla="*/ 1097206 w 2764939"/>
              <a:gd name="connsiteY129" fmla="*/ 907562 h 1573553"/>
              <a:gd name="connsiteX130" fmla="*/ 1099587 w 2764939"/>
              <a:gd name="connsiteY130" fmla="*/ 871843 h 1573553"/>
              <a:gd name="connsiteX131" fmla="*/ 1051962 w 2764939"/>
              <a:gd name="connsiteY131" fmla="*/ 857556 h 1573553"/>
              <a:gd name="connsiteX132" fmla="*/ 1032912 w 2764939"/>
              <a:gd name="connsiteY132" fmla="*/ 878987 h 1573553"/>
              <a:gd name="connsiteX133" fmla="*/ 1004335 w 2764939"/>
              <a:gd name="connsiteY133" fmla="*/ 881368 h 1573553"/>
              <a:gd name="connsiteX134" fmla="*/ 954331 w 2764939"/>
              <a:gd name="connsiteY134" fmla="*/ 886131 h 1573553"/>
              <a:gd name="connsiteX135" fmla="*/ 923375 w 2764939"/>
              <a:gd name="connsiteY135" fmla="*/ 907562 h 1573553"/>
              <a:gd name="connsiteX136" fmla="*/ 923375 w 2764939"/>
              <a:gd name="connsiteY136" fmla="*/ 876606 h 1573553"/>
              <a:gd name="connsiteX137" fmla="*/ 882893 w 2764939"/>
              <a:gd name="connsiteY137" fmla="*/ 871843 h 1573553"/>
              <a:gd name="connsiteX138" fmla="*/ 890035 w 2764939"/>
              <a:gd name="connsiteY138" fmla="*/ 893275 h 1573553"/>
              <a:gd name="connsiteX139" fmla="*/ 885275 w 2764939"/>
              <a:gd name="connsiteY139" fmla="*/ 912325 h 1573553"/>
              <a:gd name="connsiteX140" fmla="*/ 799550 w 2764939"/>
              <a:gd name="connsiteY140" fmla="*/ 859936 h 1573553"/>
              <a:gd name="connsiteX141" fmla="*/ 778118 w 2764939"/>
              <a:gd name="connsiteY141" fmla="*/ 826600 h 1573553"/>
              <a:gd name="connsiteX142" fmla="*/ 790025 w 2764939"/>
              <a:gd name="connsiteY142" fmla="*/ 786117 h 1573553"/>
              <a:gd name="connsiteX143" fmla="*/ 759068 w 2764939"/>
              <a:gd name="connsiteY143" fmla="*/ 781356 h 1573553"/>
              <a:gd name="connsiteX144" fmla="*/ 711443 w 2764939"/>
              <a:gd name="connsiteY144" fmla="*/ 795643 h 1573553"/>
              <a:gd name="connsiteX145" fmla="*/ 701918 w 2764939"/>
              <a:gd name="connsiteY145" fmla="*/ 809931 h 1573553"/>
              <a:gd name="connsiteX146" fmla="*/ 678106 w 2764939"/>
              <a:gd name="connsiteY146" fmla="*/ 826600 h 1573553"/>
              <a:gd name="connsiteX147" fmla="*/ 670962 w 2764939"/>
              <a:gd name="connsiteY147" fmla="*/ 843268 h 1573553"/>
              <a:gd name="connsiteX148" fmla="*/ 630481 w 2764939"/>
              <a:gd name="connsiteY148" fmla="*/ 876606 h 1573553"/>
              <a:gd name="connsiteX149" fmla="*/ 632860 w 2764939"/>
              <a:gd name="connsiteY149" fmla="*/ 898037 h 1573553"/>
              <a:gd name="connsiteX150" fmla="*/ 647150 w 2764939"/>
              <a:gd name="connsiteY150" fmla="*/ 917087 h 1573553"/>
              <a:gd name="connsiteX151" fmla="*/ 570950 w 2764939"/>
              <a:gd name="connsiteY151" fmla="*/ 902800 h 1573553"/>
              <a:gd name="connsiteX152" fmla="*/ 537612 w 2764939"/>
              <a:gd name="connsiteY152" fmla="*/ 907562 h 1573553"/>
              <a:gd name="connsiteX153" fmla="*/ 585235 w 2764939"/>
              <a:gd name="connsiteY153" fmla="*/ 938518 h 1573553"/>
              <a:gd name="connsiteX154" fmla="*/ 609050 w 2764939"/>
              <a:gd name="connsiteY154" fmla="*/ 950425 h 1573553"/>
              <a:gd name="connsiteX155" fmla="*/ 635243 w 2764939"/>
              <a:gd name="connsiteY155" fmla="*/ 1002812 h 1573553"/>
              <a:gd name="connsiteX156" fmla="*/ 568566 w 2764939"/>
              <a:gd name="connsiteY156" fmla="*/ 1019481 h 1573553"/>
              <a:gd name="connsiteX157" fmla="*/ 547137 w 2764939"/>
              <a:gd name="connsiteY157" fmla="*/ 1031387 h 1573553"/>
              <a:gd name="connsiteX158" fmla="*/ 523323 w 2764939"/>
              <a:gd name="connsiteY158" fmla="*/ 1002812 h 1573553"/>
              <a:gd name="connsiteX159" fmla="*/ 499510 w 2764939"/>
              <a:gd name="connsiteY159" fmla="*/ 971856 h 1573553"/>
              <a:gd name="connsiteX160" fmla="*/ 501891 w 2764939"/>
              <a:gd name="connsiteY160" fmla="*/ 933756 h 1573553"/>
              <a:gd name="connsiteX161" fmla="*/ 499510 w 2764939"/>
              <a:gd name="connsiteY161" fmla="*/ 914706 h 1573553"/>
              <a:gd name="connsiteX162" fmla="*/ 518560 w 2764939"/>
              <a:gd name="connsiteY162" fmla="*/ 881368 h 1573553"/>
              <a:gd name="connsiteX163" fmla="*/ 478080 w 2764939"/>
              <a:gd name="connsiteY163" fmla="*/ 890893 h 1573553"/>
              <a:gd name="connsiteX164" fmla="*/ 449504 w 2764939"/>
              <a:gd name="connsiteY164" fmla="*/ 952806 h 1573553"/>
              <a:gd name="connsiteX165" fmla="*/ 442360 w 2764939"/>
              <a:gd name="connsiteY165" fmla="*/ 976618 h 1573553"/>
              <a:gd name="connsiteX166" fmla="*/ 411404 w 2764939"/>
              <a:gd name="connsiteY166" fmla="*/ 993287 h 1573553"/>
              <a:gd name="connsiteX167" fmla="*/ 363779 w 2764939"/>
              <a:gd name="connsiteY167" fmla="*/ 990906 h 1573553"/>
              <a:gd name="connsiteX168" fmla="*/ 356635 w 2764939"/>
              <a:gd name="connsiteY168" fmla="*/ 1007575 h 1573553"/>
              <a:gd name="connsiteX169" fmla="*/ 356635 w 2764939"/>
              <a:gd name="connsiteY169" fmla="*/ 1055200 h 1573553"/>
              <a:gd name="connsiteX170" fmla="*/ 297104 w 2764939"/>
              <a:gd name="connsiteY170" fmla="*/ 1059962 h 1573553"/>
              <a:gd name="connsiteX171" fmla="*/ 235191 w 2764939"/>
              <a:gd name="connsiteY171" fmla="*/ 1093300 h 1573553"/>
              <a:gd name="connsiteX172" fmla="*/ 237573 w 2764939"/>
              <a:gd name="connsiteY172" fmla="*/ 1121875 h 1573553"/>
              <a:gd name="connsiteX173" fmla="*/ 185186 w 2764939"/>
              <a:gd name="connsiteY173" fmla="*/ 1109968 h 1573553"/>
              <a:gd name="connsiteX174" fmla="*/ 151848 w 2764939"/>
              <a:gd name="connsiteY174" fmla="*/ 1117112 h 1573553"/>
              <a:gd name="connsiteX175" fmla="*/ 106604 w 2764939"/>
              <a:gd name="connsiteY175" fmla="*/ 1098062 h 1573553"/>
              <a:gd name="connsiteX176" fmla="*/ 89936 w 2764939"/>
              <a:gd name="connsiteY176" fmla="*/ 1098062 h 1573553"/>
              <a:gd name="connsiteX177" fmla="*/ 6592 w 2764939"/>
              <a:gd name="connsiteY177" fmla="*/ 1121875 h 1573553"/>
              <a:gd name="connsiteX178" fmla="*/ 8974 w 2764939"/>
              <a:gd name="connsiteY178" fmla="*/ 1074250 h 1573553"/>
              <a:gd name="connsiteX179" fmla="*/ 9816 w 2764939"/>
              <a:gd name="connsiteY17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8729 w 2764939"/>
              <a:gd name="connsiteY70" fmla="*/ 233668 h 1573553"/>
              <a:gd name="connsiteX71" fmla="*/ 1866350 w 2764939"/>
              <a:gd name="connsiteY71" fmla="*/ 309866 h 1573553"/>
              <a:gd name="connsiteX72" fmla="*/ 2028275 w 2764939"/>
              <a:gd name="connsiteY72" fmla="*/ 271766 h 1573553"/>
              <a:gd name="connsiteX73" fmla="*/ 1933025 w 2764939"/>
              <a:gd name="connsiteY73" fmla="*/ 359873 h 1573553"/>
              <a:gd name="connsiteX74" fmla="*/ 2047325 w 2764939"/>
              <a:gd name="connsiteY74" fmla="*/ 331298 h 1573553"/>
              <a:gd name="connsiteX75" fmla="*/ 2142574 w 2764939"/>
              <a:gd name="connsiteY75" fmla="*/ 271766 h 1573553"/>
              <a:gd name="connsiteX76" fmla="*/ 2066375 w 2764939"/>
              <a:gd name="connsiteY76" fmla="*/ 264623 h 1573553"/>
              <a:gd name="connsiteX77" fmla="*/ 2066375 w 2764939"/>
              <a:gd name="connsiteY77" fmla="*/ 202710 h 1573553"/>
              <a:gd name="connsiteX78" fmla="*/ 2116380 w 2764939"/>
              <a:gd name="connsiteY78" fmla="*/ 202710 h 1573553"/>
              <a:gd name="connsiteX79" fmla="*/ 2223536 w 2764939"/>
              <a:gd name="connsiteY79" fmla="*/ 97935 h 1573553"/>
              <a:gd name="connsiteX80" fmla="*/ 2273542 w 2764939"/>
              <a:gd name="connsiteY80" fmla="*/ 305 h 1573553"/>
              <a:gd name="connsiteX81" fmla="*/ 2237824 w 2764939"/>
              <a:gd name="connsiteY81" fmla="*/ 114604 h 1573553"/>
              <a:gd name="connsiteX82" fmla="*/ 2164006 w 2764939"/>
              <a:gd name="connsiteY82" fmla="*/ 193186 h 1573553"/>
              <a:gd name="connsiteX83" fmla="*/ 2333075 w 2764939"/>
              <a:gd name="connsiteY83" fmla="*/ 257480 h 1573553"/>
              <a:gd name="connsiteX84" fmla="*/ 2735505 w 2764939"/>
              <a:gd name="connsiteY84" fmla="*/ 205092 h 1573553"/>
              <a:gd name="connsiteX85" fmla="*/ 2698276 w 2764939"/>
              <a:gd name="connsiteY85" fmla="*/ 559163 h 1573553"/>
              <a:gd name="connsiteX86" fmla="*/ 2630731 w 2764939"/>
              <a:gd name="connsiteY86" fmla="*/ 967092 h 1573553"/>
              <a:gd name="connsiteX87" fmla="*/ 2461662 w 2764939"/>
              <a:gd name="connsiteY87" fmla="*/ 869462 h 1573553"/>
              <a:gd name="connsiteX88" fmla="*/ 2297356 w 2764939"/>
              <a:gd name="connsiteY88" fmla="*/ 926612 h 1573553"/>
              <a:gd name="connsiteX89" fmla="*/ 2275925 w 2764939"/>
              <a:gd name="connsiteY89" fmla="*/ 1062342 h 1573553"/>
              <a:gd name="connsiteX90" fmla="*/ 2042562 w 2764939"/>
              <a:gd name="connsiteY90" fmla="*/ 1148067 h 1573553"/>
              <a:gd name="connsiteX91" fmla="*/ 2021131 w 2764939"/>
              <a:gd name="connsiteY91" fmla="*/ 1238556 h 1573553"/>
              <a:gd name="connsiteX92" fmla="*/ 1954456 w 2764939"/>
              <a:gd name="connsiteY92" fmla="*/ 1309993 h 1573553"/>
              <a:gd name="connsiteX93" fmla="*/ 2013987 w 2764939"/>
              <a:gd name="connsiteY93" fmla="*/ 1350474 h 1573553"/>
              <a:gd name="connsiteX94" fmla="*/ 1921118 w 2764939"/>
              <a:gd name="connsiteY94" fmla="*/ 1450487 h 1573553"/>
              <a:gd name="connsiteX95" fmla="*/ 1899687 w 2764939"/>
              <a:gd name="connsiteY95" fmla="*/ 1533831 h 1573553"/>
              <a:gd name="connsiteX96" fmla="*/ 1808865 w 2764939"/>
              <a:gd name="connsiteY96" fmla="*/ 1573012 h 1573553"/>
              <a:gd name="connsiteX97" fmla="*/ 1728235 w 2764939"/>
              <a:gd name="connsiteY97" fmla="*/ 1557643 h 1573553"/>
              <a:gd name="connsiteX98" fmla="*/ 1702041 w 2764939"/>
              <a:gd name="connsiteY98" fmla="*/ 1571931 h 1573553"/>
              <a:gd name="connsiteX99" fmla="*/ 1647275 w 2764939"/>
              <a:gd name="connsiteY99" fmla="*/ 1543356 h 1573553"/>
              <a:gd name="connsiteX100" fmla="*/ 1606791 w 2764939"/>
              <a:gd name="connsiteY100" fmla="*/ 1507637 h 1573553"/>
              <a:gd name="connsiteX101" fmla="*/ 1563931 w 2764939"/>
              <a:gd name="connsiteY101" fmla="*/ 1479061 h 1573553"/>
              <a:gd name="connsiteX102" fmla="*/ 1592504 w 2764939"/>
              <a:gd name="connsiteY102" fmla="*/ 1455250 h 1573553"/>
              <a:gd name="connsiteX103" fmla="*/ 1580598 w 2764939"/>
              <a:gd name="connsiteY103" fmla="*/ 1438581 h 1573553"/>
              <a:gd name="connsiteX104" fmla="*/ 1518685 w 2764939"/>
              <a:gd name="connsiteY104" fmla="*/ 1426675 h 1573553"/>
              <a:gd name="connsiteX105" fmla="*/ 1499635 w 2764939"/>
              <a:gd name="connsiteY105" fmla="*/ 1402862 h 1573553"/>
              <a:gd name="connsiteX106" fmla="*/ 1461537 w 2764939"/>
              <a:gd name="connsiteY106" fmla="*/ 1379050 h 1573553"/>
              <a:gd name="connsiteX107" fmla="*/ 1456773 w 2764939"/>
              <a:gd name="connsiteY107" fmla="*/ 1390956 h 1573553"/>
              <a:gd name="connsiteX108" fmla="*/ 1471062 w 2764939"/>
              <a:gd name="connsiteY108" fmla="*/ 1429056 h 1573553"/>
              <a:gd name="connsiteX109" fmla="*/ 1440104 w 2764939"/>
              <a:gd name="connsiteY109" fmla="*/ 1443343 h 1573553"/>
              <a:gd name="connsiteX110" fmla="*/ 1413912 w 2764939"/>
              <a:gd name="connsiteY110" fmla="*/ 1457630 h 1573553"/>
              <a:gd name="connsiteX111" fmla="*/ 1397241 w 2764939"/>
              <a:gd name="connsiteY111" fmla="*/ 1450487 h 1573553"/>
              <a:gd name="connsiteX112" fmla="*/ 1351998 w 2764939"/>
              <a:gd name="connsiteY112" fmla="*/ 1388575 h 1573553"/>
              <a:gd name="connsiteX113" fmla="*/ 1306756 w 2764939"/>
              <a:gd name="connsiteY113" fmla="*/ 1355237 h 1573553"/>
              <a:gd name="connsiteX114" fmla="*/ 1328187 w 2764939"/>
              <a:gd name="connsiteY114" fmla="*/ 1338568 h 1573553"/>
              <a:gd name="connsiteX115" fmla="*/ 1349618 w 2764939"/>
              <a:gd name="connsiteY115" fmla="*/ 1298087 h 1573553"/>
              <a:gd name="connsiteX116" fmla="*/ 1335329 w 2764939"/>
              <a:gd name="connsiteY116" fmla="*/ 1286181 h 1573553"/>
              <a:gd name="connsiteX117" fmla="*/ 1297231 w 2764939"/>
              <a:gd name="connsiteY117" fmla="*/ 1288562 h 1573553"/>
              <a:gd name="connsiteX118" fmla="*/ 1221031 w 2764939"/>
              <a:gd name="connsiteY118" fmla="*/ 1245700 h 1573553"/>
              <a:gd name="connsiteX119" fmla="*/ 1178166 w 2764939"/>
              <a:gd name="connsiteY119" fmla="*/ 1226650 h 1573553"/>
              <a:gd name="connsiteX120" fmla="*/ 1168643 w 2764939"/>
              <a:gd name="connsiteY120" fmla="*/ 1226650 h 1573553"/>
              <a:gd name="connsiteX121" fmla="*/ 1156737 w 2764939"/>
              <a:gd name="connsiteY121" fmla="*/ 1162356 h 1573553"/>
              <a:gd name="connsiteX122" fmla="*/ 1168643 w 2764939"/>
              <a:gd name="connsiteY122" fmla="*/ 1098062 h 1573553"/>
              <a:gd name="connsiteX123" fmla="*/ 1137687 w 2764939"/>
              <a:gd name="connsiteY123" fmla="*/ 1064725 h 1573553"/>
              <a:gd name="connsiteX124" fmla="*/ 1085300 w 2764939"/>
              <a:gd name="connsiteY124" fmla="*/ 1040912 h 1573553"/>
              <a:gd name="connsiteX125" fmla="*/ 1111493 w 2764939"/>
              <a:gd name="connsiteY125" fmla="*/ 1017100 h 1573553"/>
              <a:gd name="connsiteX126" fmla="*/ 1156737 w 2764939"/>
              <a:gd name="connsiteY126" fmla="*/ 1021862 h 1573553"/>
              <a:gd name="connsiteX127" fmla="*/ 1151975 w 2764939"/>
              <a:gd name="connsiteY127" fmla="*/ 974237 h 1573553"/>
              <a:gd name="connsiteX128" fmla="*/ 1123400 w 2764939"/>
              <a:gd name="connsiteY128" fmla="*/ 969475 h 1573553"/>
              <a:gd name="connsiteX129" fmla="*/ 1128162 w 2764939"/>
              <a:gd name="connsiteY129" fmla="*/ 921850 h 1573553"/>
              <a:gd name="connsiteX130" fmla="*/ 1097206 w 2764939"/>
              <a:gd name="connsiteY130" fmla="*/ 907562 h 1573553"/>
              <a:gd name="connsiteX131" fmla="*/ 1099587 w 2764939"/>
              <a:gd name="connsiteY131" fmla="*/ 871843 h 1573553"/>
              <a:gd name="connsiteX132" fmla="*/ 1051962 w 2764939"/>
              <a:gd name="connsiteY132" fmla="*/ 857556 h 1573553"/>
              <a:gd name="connsiteX133" fmla="*/ 1032912 w 2764939"/>
              <a:gd name="connsiteY133" fmla="*/ 878987 h 1573553"/>
              <a:gd name="connsiteX134" fmla="*/ 1004335 w 2764939"/>
              <a:gd name="connsiteY134" fmla="*/ 881368 h 1573553"/>
              <a:gd name="connsiteX135" fmla="*/ 954331 w 2764939"/>
              <a:gd name="connsiteY135" fmla="*/ 886131 h 1573553"/>
              <a:gd name="connsiteX136" fmla="*/ 923375 w 2764939"/>
              <a:gd name="connsiteY136" fmla="*/ 907562 h 1573553"/>
              <a:gd name="connsiteX137" fmla="*/ 923375 w 2764939"/>
              <a:gd name="connsiteY137" fmla="*/ 876606 h 1573553"/>
              <a:gd name="connsiteX138" fmla="*/ 882893 w 2764939"/>
              <a:gd name="connsiteY138" fmla="*/ 871843 h 1573553"/>
              <a:gd name="connsiteX139" fmla="*/ 890035 w 2764939"/>
              <a:gd name="connsiteY139" fmla="*/ 893275 h 1573553"/>
              <a:gd name="connsiteX140" fmla="*/ 885275 w 2764939"/>
              <a:gd name="connsiteY140" fmla="*/ 912325 h 1573553"/>
              <a:gd name="connsiteX141" fmla="*/ 799550 w 2764939"/>
              <a:gd name="connsiteY141" fmla="*/ 859936 h 1573553"/>
              <a:gd name="connsiteX142" fmla="*/ 778118 w 2764939"/>
              <a:gd name="connsiteY142" fmla="*/ 826600 h 1573553"/>
              <a:gd name="connsiteX143" fmla="*/ 790025 w 2764939"/>
              <a:gd name="connsiteY143" fmla="*/ 786117 h 1573553"/>
              <a:gd name="connsiteX144" fmla="*/ 759068 w 2764939"/>
              <a:gd name="connsiteY144" fmla="*/ 781356 h 1573553"/>
              <a:gd name="connsiteX145" fmla="*/ 711443 w 2764939"/>
              <a:gd name="connsiteY145" fmla="*/ 795643 h 1573553"/>
              <a:gd name="connsiteX146" fmla="*/ 701918 w 2764939"/>
              <a:gd name="connsiteY146" fmla="*/ 809931 h 1573553"/>
              <a:gd name="connsiteX147" fmla="*/ 678106 w 2764939"/>
              <a:gd name="connsiteY147" fmla="*/ 826600 h 1573553"/>
              <a:gd name="connsiteX148" fmla="*/ 670962 w 2764939"/>
              <a:gd name="connsiteY148" fmla="*/ 843268 h 1573553"/>
              <a:gd name="connsiteX149" fmla="*/ 630481 w 2764939"/>
              <a:gd name="connsiteY149" fmla="*/ 876606 h 1573553"/>
              <a:gd name="connsiteX150" fmla="*/ 632860 w 2764939"/>
              <a:gd name="connsiteY150" fmla="*/ 898037 h 1573553"/>
              <a:gd name="connsiteX151" fmla="*/ 647150 w 2764939"/>
              <a:gd name="connsiteY151" fmla="*/ 917087 h 1573553"/>
              <a:gd name="connsiteX152" fmla="*/ 570950 w 2764939"/>
              <a:gd name="connsiteY152" fmla="*/ 902800 h 1573553"/>
              <a:gd name="connsiteX153" fmla="*/ 537612 w 2764939"/>
              <a:gd name="connsiteY153" fmla="*/ 907562 h 1573553"/>
              <a:gd name="connsiteX154" fmla="*/ 585235 w 2764939"/>
              <a:gd name="connsiteY154" fmla="*/ 938518 h 1573553"/>
              <a:gd name="connsiteX155" fmla="*/ 609050 w 2764939"/>
              <a:gd name="connsiteY155" fmla="*/ 950425 h 1573553"/>
              <a:gd name="connsiteX156" fmla="*/ 635243 w 2764939"/>
              <a:gd name="connsiteY156" fmla="*/ 1002812 h 1573553"/>
              <a:gd name="connsiteX157" fmla="*/ 568566 w 2764939"/>
              <a:gd name="connsiteY157" fmla="*/ 1019481 h 1573553"/>
              <a:gd name="connsiteX158" fmla="*/ 547137 w 2764939"/>
              <a:gd name="connsiteY158" fmla="*/ 1031387 h 1573553"/>
              <a:gd name="connsiteX159" fmla="*/ 523323 w 2764939"/>
              <a:gd name="connsiteY159" fmla="*/ 1002812 h 1573553"/>
              <a:gd name="connsiteX160" fmla="*/ 499510 w 2764939"/>
              <a:gd name="connsiteY160" fmla="*/ 971856 h 1573553"/>
              <a:gd name="connsiteX161" fmla="*/ 501891 w 2764939"/>
              <a:gd name="connsiteY161" fmla="*/ 933756 h 1573553"/>
              <a:gd name="connsiteX162" fmla="*/ 499510 w 2764939"/>
              <a:gd name="connsiteY162" fmla="*/ 914706 h 1573553"/>
              <a:gd name="connsiteX163" fmla="*/ 518560 w 2764939"/>
              <a:gd name="connsiteY163" fmla="*/ 881368 h 1573553"/>
              <a:gd name="connsiteX164" fmla="*/ 478080 w 2764939"/>
              <a:gd name="connsiteY164" fmla="*/ 890893 h 1573553"/>
              <a:gd name="connsiteX165" fmla="*/ 449504 w 2764939"/>
              <a:gd name="connsiteY165" fmla="*/ 952806 h 1573553"/>
              <a:gd name="connsiteX166" fmla="*/ 442360 w 2764939"/>
              <a:gd name="connsiteY166" fmla="*/ 976618 h 1573553"/>
              <a:gd name="connsiteX167" fmla="*/ 411404 w 2764939"/>
              <a:gd name="connsiteY167" fmla="*/ 993287 h 1573553"/>
              <a:gd name="connsiteX168" fmla="*/ 363779 w 2764939"/>
              <a:gd name="connsiteY168" fmla="*/ 990906 h 1573553"/>
              <a:gd name="connsiteX169" fmla="*/ 356635 w 2764939"/>
              <a:gd name="connsiteY169" fmla="*/ 1007575 h 1573553"/>
              <a:gd name="connsiteX170" fmla="*/ 356635 w 2764939"/>
              <a:gd name="connsiteY170" fmla="*/ 1055200 h 1573553"/>
              <a:gd name="connsiteX171" fmla="*/ 297104 w 2764939"/>
              <a:gd name="connsiteY171" fmla="*/ 1059962 h 1573553"/>
              <a:gd name="connsiteX172" fmla="*/ 235191 w 2764939"/>
              <a:gd name="connsiteY172" fmla="*/ 1093300 h 1573553"/>
              <a:gd name="connsiteX173" fmla="*/ 237573 w 2764939"/>
              <a:gd name="connsiteY173" fmla="*/ 1121875 h 1573553"/>
              <a:gd name="connsiteX174" fmla="*/ 185186 w 2764939"/>
              <a:gd name="connsiteY174" fmla="*/ 1109968 h 1573553"/>
              <a:gd name="connsiteX175" fmla="*/ 151848 w 2764939"/>
              <a:gd name="connsiteY175" fmla="*/ 1117112 h 1573553"/>
              <a:gd name="connsiteX176" fmla="*/ 106604 w 2764939"/>
              <a:gd name="connsiteY176" fmla="*/ 1098062 h 1573553"/>
              <a:gd name="connsiteX177" fmla="*/ 89936 w 2764939"/>
              <a:gd name="connsiteY177" fmla="*/ 1098062 h 1573553"/>
              <a:gd name="connsiteX178" fmla="*/ 6592 w 2764939"/>
              <a:gd name="connsiteY178" fmla="*/ 1121875 h 1573553"/>
              <a:gd name="connsiteX179" fmla="*/ 8974 w 2764939"/>
              <a:gd name="connsiteY179" fmla="*/ 1074250 h 1573553"/>
              <a:gd name="connsiteX180" fmla="*/ 9816 w 2764939"/>
              <a:gd name="connsiteY180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94912 w 2764939"/>
              <a:gd name="connsiteY69" fmla="*/ 183660 h 1573553"/>
              <a:gd name="connsiteX70" fmla="*/ 1868729 w 2764939"/>
              <a:gd name="connsiteY70" fmla="*/ 233668 h 1573553"/>
              <a:gd name="connsiteX71" fmla="*/ 1806816 w 2764939"/>
              <a:gd name="connsiteY71" fmla="*/ 209856 h 1573553"/>
              <a:gd name="connsiteX72" fmla="*/ 1866350 w 2764939"/>
              <a:gd name="connsiteY72" fmla="*/ 309866 h 1573553"/>
              <a:gd name="connsiteX73" fmla="*/ 2028275 w 2764939"/>
              <a:gd name="connsiteY73" fmla="*/ 271766 h 1573553"/>
              <a:gd name="connsiteX74" fmla="*/ 1933025 w 2764939"/>
              <a:gd name="connsiteY74" fmla="*/ 359873 h 1573553"/>
              <a:gd name="connsiteX75" fmla="*/ 2047325 w 2764939"/>
              <a:gd name="connsiteY75" fmla="*/ 331298 h 1573553"/>
              <a:gd name="connsiteX76" fmla="*/ 2142574 w 2764939"/>
              <a:gd name="connsiteY76" fmla="*/ 271766 h 1573553"/>
              <a:gd name="connsiteX77" fmla="*/ 2066375 w 2764939"/>
              <a:gd name="connsiteY77" fmla="*/ 264623 h 1573553"/>
              <a:gd name="connsiteX78" fmla="*/ 2066375 w 2764939"/>
              <a:gd name="connsiteY78" fmla="*/ 202710 h 1573553"/>
              <a:gd name="connsiteX79" fmla="*/ 2116380 w 2764939"/>
              <a:gd name="connsiteY79" fmla="*/ 202710 h 1573553"/>
              <a:gd name="connsiteX80" fmla="*/ 2223536 w 2764939"/>
              <a:gd name="connsiteY80" fmla="*/ 97935 h 1573553"/>
              <a:gd name="connsiteX81" fmla="*/ 2273542 w 2764939"/>
              <a:gd name="connsiteY81" fmla="*/ 305 h 1573553"/>
              <a:gd name="connsiteX82" fmla="*/ 2237824 w 2764939"/>
              <a:gd name="connsiteY82" fmla="*/ 114604 h 1573553"/>
              <a:gd name="connsiteX83" fmla="*/ 2164006 w 2764939"/>
              <a:gd name="connsiteY83" fmla="*/ 193186 h 1573553"/>
              <a:gd name="connsiteX84" fmla="*/ 2333075 w 2764939"/>
              <a:gd name="connsiteY84" fmla="*/ 257480 h 1573553"/>
              <a:gd name="connsiteX85" fmla="*/ 2735505 w 2764939"/>
              <a:gd name="connsiteY85" fmla="*/ 205092 h 1573553"/>
              <a:gd name="connsiteX86" fmla="*/ 2698276 w 2764939"/>
              <a:gd name="connsiteY86" fmla="*/ 559163 h 1573553"/>
              <a:gd name="connsiteX87" fmla="*/ 2630731 w 2764939"/>
              <a:gd name="connsiteY87" fmla="*/ 967092 h 1573553"/>
              <a:gd name="connsiteX88" fmla="*/ 2461662 w 2764939"/>
              <a:gd name="connsiteY88" fmla="*/ 869462 h 1573553"/>
              <a:gd name="connsiteX89" fmla="*/ 2297356 w 2764939"/>
              <a:gd name="connsiteY89" fmla="*/ 926612 h 1573553"/>
              <a:gd name="connsiteX90" fmla="*/ 2275925 w 2764939"/>
              <a:gd name="connsiteY90" fmla="*/ 1062342 h 1573553"/>
              <a:gd name="connsiteX91" fmla="*/ 2042562 w 2764939"/>
              <a:gd name="connsiteY91" fmla="*/ 1148067 h 1573553"/>
              <a:gd name="connsiteX92" fmla="*/ 2021131 w 2764939"/>
              <a:gd name="connsiteY92" fmla="*/ 1238556 h 1573553"/>
              <a:gd name="connsiteX93" fmla="*/ 1954456 w 2764939"/>
              <a:gd name="connsiteY93" fmla="*/ 1309993 h 1573553"/>
              <a:gd name="connsiteX94" fmla="*/ 2013987 w 2764939"/>
              <a:gd name="connsiteY94" fmla="*/ 1350474 h 1573553"/>
              <a:gd name="connsiteX95" fmla="*/ 1921118 w 2764939"/>
              <a:gd name="connsiteY95" fmla="*/ 1450487 h 1573553"/>
              <a:gd name="connsiteX96" fmla="*/ 1899687 w 2764939"/>
              <a:gd name="connsiteY96" fmla="*/ 1533831 h 1573553"/>
              <a:gd name="connsiteX97" fmla="*/ 1808865 w 2764939"/>
              <a:gd name="connsiteY97" fmla="*/ 1573012 h 1573553"/>
              <a:gd name="connsiteX98" fmla="*/ 1728235 w 2764939"/>
              <a:gd name="connsiteY98" fmla="*/ 1557643 h 1573553"/>
              <a:gd name="connsiteX99" fmla="*/ 1702041 w 2764939"/>
              <a:gd name="connsiteY99" fmla="*/ 1571931 h 1573553"/>
              <a:gd name="connsiteX100" fmla="*/ 1647275 w 2764939"/>
              <a:gd name="connsiteY100" fmla="*/ 1543356 h 1573553"/>
              <a:gd name="connsiteX101" fmla="*/ 1606791 w 2764939"/>
              <a:gd name="connsiteY101" fmla="*/ 1507637 h 1573553"/>
              <a:gd name="connsiteX102" fmla="*/ 1563931 w 2764939"/>
              <a:gd name="connsiteY102" fmla="*/ 1479061 h 1573553"/>
              <a:gd name="connsiteX103" fmla="*/ 1592504 w 2764939"/>
              <a:gd name="connsiteY103" fmla="*/ 1455250 h 1573553"/>
              <a:gd name="connsiteX104" fmla="*/ 1580598 w 2764939"/>
              <a:gd name="connsiteY104" fmla="*/ 1438581 h 1573553"/>
              <a:gd name="connsiteX105" fmla="*/ 1518685 w 2764939"/>
              <a:gd name="connsiteY105" fmla="*/ 1426675 h 1573553"/>
              <a:gd name="connsiteX106" fmla="*/ 1499635 w 2764939"/>
              <a:gd name="connsiteY106" fmla="*/ 1402862 h 1573553"/>
              <a:gd name="connsiteX107" fmla="*/ 1461537 w 2764939"/>
              <a:gd name="connsiteY107" fmla="*/ 1379050 h 1573553"/>
              <a:gd name="connsiteX108" fmla="*/ 1456773 w 2764939"/>
              <a:gd name="connsiteY108" fmla="*/ 1390956 h 1573553"/>
              <a:gd name="connsiteX109" fmla="*/ 1471062 w 2764939"/>
              <a:gd name="connsiteY109" fmla="*/ 1429056 h 1573553"/>
              <a:gd name="connsiteX110" fmla="*/ 1440104 w 2764939"/>
              <a:gd name="connsiteY110" fmla="*/ 1443343 h 1573553"/>
              <a:gd name="connsiteX111" fmla="*/ 1413912 w 2764939"/>
              <a:gd name="connsiteY111" fmla="*/ 1457630 h 1573553"/>
              <a:gd name="connsiteX112" fmla="*/ 1397241 w 2764939"/>
              <a:gd name="connsiteY112" fmla="*/ 1450487 h 1573553"/>
              <a:gd name="connsiteX113" fmla="*/ 1351998 w 2764939"/>
              <a:gd name="connsiteY113" fmla="*/ 1388575 h 1573553"/>
              <a:gd name="connsiteX114" fmla="*/ 1306756 w 2764939"/>
              <a:gd name="connsiteY114" fmla="*/ 1355237 h 1573553"/>
              <a:gd name="connsiteX115" fmla="*/ 1328187 w 2764939"/>
              <a:gd name="connsiteY115" fmla="*/ 1338568 h 1573553"/>
              <a:gd name="connsiteX116" fmla="*/ 1349618 w 2764939"/>
              <a:gd name="connsiteY116" fmla="*/ 1298087 h 1573553"/>
              <a:gd name="connsiteX117" fmla="*/ 1335329 w 2764939"/>
              <a:gd name="connsiteY117" fmla="*/ 1286181 h 1573553"/>
              <a:gd name="connsiteX118" fmla="*/ 1297231 w 2764939"/>
              <a:gd name="connsiteY118" fmla="*/ 1288562 h 1573553"/>
              <a:gd name="connsiteX119" fmla="*/ 1221031 w 2764939"/>
              <a:gd name="connsiteY119" fmla="*/ 1245700 h 1573553"/>
              <a:gd name="connsiteX120" fmla="*/ 1178166 w 2764939"/>
              <a:gd name="connsiteY120" fmla="*/ 1226650 h 1573553"/>
              <a:gd name="connsiteX121" fmla="*/ 1168643 w 2764939"/>
              <a:gd name="connsiteY121" fmla="*/ 1226650 h 1573553"/>
              <a:gd name="connsiteX122" fmla="*/ 1156737 w 2764939"/>
              <a:gd name="connsiteY122" fmla="*/ 1162356 h 1573553"/>
              <a:gd name="connsiteX123" fmla="*/ 1168643 w 2764939"/>
              <a:gd name="connsiteY123" fmla="*/ 1098062 h 1573553"/>
              <a:gd name="connsiteX124" fmla="*/ 1137687 w 2764939"/>
              <a:gd name="connsiteY124" fmla="*/ 1064725 h 1573553"/>
              <a:gd name="connsiteX125" fmla="*/ 1085300 w 2764939"/>
              <a:gd name="connsiteY125" fmla="*/ 1040912 h 1573553"/>
              <a:gd name="connsiteX126" fmla="*/ 1111493 w 2764939"/>
              <a:gd name="connsiteY126" fmla="*/ 1017100 h 1573553"/>
              <a:gd name="connsiteX127" fmla="*/ 1156737 w 2764939"/>
              <a:gd name="connsiteY127" fmla="*/ 1021862 h 1573553"/>
              <a:gd name="connsiteX128" fmla="*/ 1151975 w 2764939"/>
              <a:gd name="connsiteY128" fmla="*/ 974237 h 1573553"/>
              <a:gd name="connsiteX129" fmla="*/ 1123400 w 2764939"/>
              <a:gd name="connsiteY129" fmla="*/ 969475 h 1573553"/>
              <a:gd name="connsiteX130" fmla="*/ 1128162 w 2764939"/>
              <a:gd name="connsiteY130" fmla="*/ 921850 h 1573553"/>
              <a:gd name="connsiteX131" fmla="*/ 1097206 w 2764939"/>
              <a:gd name="connsiteY131" fmla="*/ 907562 h 1573553"/>
              <a:gd name="connsiteX132" fmla="*/ 1099587 w 2764939"/>
              <a:gd name="connsiteY132" fmla="*/ 871843 h 1573553"/>
              <a:gd name="connsiteX133" fmla="*/ 1051962 w 2764939"/>
              <a:gd name="connsiteY133" fmla="*/ 857556 h 1573553"/>
              <a:gd name="connsiteX134" fmla="*/ 1032912 w 2764939"/>
              <a:gd name="connsiteY134" fmla="*/ 878987 h 1573553"/>
              <a:gd name="connsiteX135" fmla="*/ 1004335 w 2764939"/>
              <a:gd name="connsiteY135" fmla="*/ 881368 h 1573553"/>
              <a:gd name="connsiteX136" fmla="*/ 954331 w 2764939"/>
              <a:gd name="connsiteY136" fmla="*/ 886131 h 1573553"/>
              <a:gd name="connsiteX137" fmla="*/ 923375 w 2764939"/>
              <a:gd name="connsiteY137" fmla="*/ 907562 h 1573553"/>
              <a:gd name="connsiteX138" fmla="*/ 923375 w 2764939"/>
              <a:gd name="connsiteY138" fmla="*/ 876606 h 1573553"/>
              <a:gd name="connsiteX139" fmla="*/ 882893 w 2764939"/>
              <a:gd name="connsiteY139" fmla="*/ 871843 h 1573553"/>
              <a:gd name="connsiteX140" fmla="*/ 890035 w 2764939"/>
              <a:gd name="connsiteY140" fmla="*/ 893275 h 1573553"/>
              <a:gd name="connsiteX141" fmla="*/ 885275 w 2764939"/>
              <a:gd name="connsiteY141" fmla="*/ 912325 h 1573553"/>
              <a:gd name="connsiteX142" fmla="*/ 799550 w 2764939"/>
              <a:gd name="connsiteY142" fmla="*/ 859936 h 1573553"/>
              <a:gd name="connsiteX143" fmla="*/ 778118 w 2764939"/>
              <a:gd name="connsiteY143" fmla="*/ 826600 h 1573553"/>
              <a:gd name="connsiteX144" fmla="*/ 790025 w 2764939"/>
              <a:gd name="connsiteY144" fmla="*/ 786117 h 1573553"/>
              <a:gd name="connsiteX145" fmla="*/ 759068 w 2764939"/>
              <a:gd name="connsiteY145" fmla="*/ 781356 h 1573553"/>
              <a:gd name="connsiteX146" fmla="*/ 711443 w 2764939"/>
              <a:gd name="connsiteY146" fmla="*/ 795643 h 1573553"/>
              <a:gd name="connsiteX147" fmla="*/ 701918 w 2764939"/>
              <a:gd name="connsiteY147" fmla="*/ 809931 h 1573553"/>
              <a:gd name="connsiteX148" fmla="*/ 678106 w 2764939"/>
              <a:gd name="connsiteY148" fmla="*/ 826600 h 1573553"/>
              <a:gd name="connsiteX149" fmla="*/ 670962 w 2764939"/>
              <a:gd name="connsiteY149" fmla="*/ 843268 h 1573553"/>
              <a:gd name="connsiteX150" fmla="*/ 630481 w 2764939"/>
              <a:gd name="connsiteY150" fmla="*/ 876606 h 1573553"/>
              <a:gd name="connsiteX151" fmla="*/ 632860 w 2764939"/>
              <a:gd name="connsiteY151" fmla="*/ 898037 h 1573553"/>
              <a:gd name="connsiteX152" fmla="*/ 647150 w 2764939"/>
              <a:gd name="connsiteY152" fmla="*/ 917087 h 1573553"/>
              <a:gd name="connsiteX153" fmla="*/ 570950 w 2764939"/>
              <a:gd name="connsiteY153" fmla="*/ 902800 h 1573553"/>
              <a:gd name="connsiteX154" fmla="*/ 537612 w 2764939"/>
              <a:gd name="connsiteY154" fmla="*/ 907562 h 1573553"/>
              <a:gd name="connsiteX155" fmla="*/ 585235 w 2764939"/>
              <a:gd name="connsiteY155" fmla="*/ 938518 h 1573553"/>
              <a:gd name="connsiteX156" fmla="*/ 609050 w 2764939"/>
              <a:gd name="connsiteY156" fmla="*/ 950425 h 1573553"/>
              <a:gd name="connsiteX157" fmla="*/ 635243 w 2764939"/>
              <a:gd name="connsiteY157" fmla="*/ 1002812 h 1573553"/>
              <a:gd name="connsiteX158" fmla="*/ 568566 w 2764939"/>
              <a:gd name="connsiteY158" fmla="*/ 1019481 h 1573553"/>
              <a:gd name="connsiteX159" fmla="*/ 547137 w 2764939"/>
              <a:gd name="connsiteY159" fmla="*/ 1031387 h 1573553"/>
              <a:gd name="connsiteX160" fmla="*/ 523323 w 2764939"/>
              <a:gd name="connsiteY160" fmla="*/ 1002812 h 1573553"/>
              <a:gd name="connsiteX161" fmla="*/ 499510 w 2764939"/>
              <a:gd name="connsiteY161" fmla="*/ 971856 h 1573553"/>
              <a:gd name="connsiteX162" fmla="*/ 501891 w 2764939"/>
              <a:gd name="connsiteY162" fmla="*/ 933756 h 1573553"/>
              <a:gd name="connsiteX163" fmla="*/ 499510 w 2764939"/>
              <a:gd name="connsiteY163" fmla="*/ 914706 h 1573553"/>
              <a:gd name="connsiteX164" fmla="*/ 518560 w 2764939"/>
              <a:gd name="connsiteY164" fmla="*/ 881368 h 1573553"/>
              <a:gd name="connsiteX165" fmla="*/ 478080 w 2764939"/>
              <a:gd name="connsiteY165" fmla="*/ 890893 h 1573553"/>
              <a:gd name="connsiteX166" fmla="*/ 449504 w 2764939"/>
              <a:gd name="connsiteY166" fmla="*/ 952806 h 1573553"/>
              <a:gd name="connsiteX167" fmla="*/ 442360 w 2764939"/>
              <a:gd name="connsiteY167" fmla="*/ 976618 h 1573553"/>
              <a:gd name="connsiteX168" fmla="*/ 411404 w 2764939"/>
              <a:gd name="connsiteY168" fmla="*/ 993287 h 1573553"/>
              <a:gd name="connsiteX169" fmla="*/ 363779 w 2764939"/>
              <a:gd name="connsiteY169" fmla="*/ 990906 h 1573553"/>
              <a:gd name="connsiteX170" fmla="*/ 356635 w 2764939"/>
              <a:gd name="connsiteY170" fmla="*/ 1007575 h 1573553"/>
              <a:gd name="connsiteX171" fmla="*/ 356635 w 2764939"/>
              <a:gd name="connsiteY171" fmla="*/ 1055200 h 1573553"/>
              <a:gd name="connsiteX172" fmla="*/ 297104 w 2764939"/>
              <a:gd name="connsiteY172" fmla="*/ 1059962 h 1573553"/>
              <a:gd name="connsiteX173" fmla="*/ 235191 w 2764939"/>
              <a:gd name="connsiteY173" fmla="*/ 1093300 h 1573553"/>
              <a:gd name="connsiteX174" fmla="*/ 237573 w 2764939"/>
              <a:gd name="connsiteY174" fmla="*/ 1121875 h 1573553"/>
              <a:gd name="connsiteX175" fmla="*/ 185186 w 2764939"/>
              <a:gd name="connsiteY175" fmla="*/ 1109968 h 1573553"/>
              <a:gd name="connsiteX176" fmla="*/ 151848 w 2764939"/>
              <a:gd name="connsiteY176" fmla="*/ 1117112 h 1573553"/>
              <a:gd name="connsiteX177" fmla="*/ 106604 w 2764939"/>
              <a:gd name="connsiteY177" fmla="*/ 1098062 h 1573553"/>
              <a:gd name="connsiteX178" fmla="*/ 89936 w 2764939"/>
              <a:gd name="connsiteY178" fmla="*/ 1098062 h 1573553"/>
              <a:gd name="connsiteX179" fmla="*/ 6592 w 2764939"/>
              <a:gd name="connsiteY179" fmla="*/ 1121875 h 1573553"/>
              <a:gd name="connsiteX180" fmla="*/ 8974 w 2764939"/>
              <a:gd name="connsiteY180" fmla="*/ 1074250 h 1573553"/>
              <a:gd name="connsiteX181" fmla="*/ 9816 w 2764939"/>
              <a:gd name="connsiteY181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94912 w 2764939"/>
              <a:gd name="connsiteY70" fmla="*/ 183660 h 1573553"/>
              <a:gd name="connsiteX71" fmla="*/ 1868729 w 2764939"/>
              <a:gd name="connsiteY71" fmla="*/ 233668 h 1573553"/>
              <a:gd name="connsiteX72" fmla="*/ 1806816 w 2764939"/>
              <a:gd name="connsiteY72" fmla="*/ 209856 h 1573553"/>
              <a:gd name="connsiteX73" fmla="*/ 1866350 w 2764939"/>
              <a:gd name="connsiteY73" fmla="*/ 309866 h 1573553"/>
              <a:gd name="connsiteX74" fmla="*/ 2028275 w 2764939"/>
              <a:gd name="connsiteY74" fmla="*/ 271766 h 1573553"/>
              <a:gd name="connsiteX75" fmla="*/ 1933025 w 2764939"/>
              <a:gd name="connsiteY75" fmla="*/ 359873 h 1573553"/>
              <a:gd name="connsiteX76" fmla="*/ 2047325 w 2764939"/>
              <a:gd name="connsiteY76" fmla="*/ 331298 h 1573553"/>
              <a:gd name="connsiteX77" fmla="*/ 2142574 w 2764939"/>
              <a:gd name="connsiteY77" fmla="*/ 271766 h 1573553"/>
              <a:gd name="connsiteX78" fmla="*/ 2066375 w 2764939"/>
              <a:gd name="connsiteY78" fmla="*/ 264623 h 1573553"/>
              <a:gd name="connsiteX79" fmla="*/ 2066375 w 2764939"/>
              <a:gd name="connsiteY79" fmla="*/ 202710 h 1573553"/>
              <a:gd name="connsiteX80" fmla="*/ 2116380 w 2764939"/>
              <a:gd name="connsiteY80" fmla="*/ 202710 h 1573553"/>
              <a:gd name="connsiteX81" fmla="*/ 2223536 w 2764939"/>
              <a:gd name="connsiteY81" fmla="*/ 97935 h 1573553"/>
              <a:gd name="connsiteX82" fmla="*/ 2273542 w 2764939"/>
              <a:gd name="connsiteY82" fmla="*/ 305 h 1573553"/>
              <a:gd name="connsiteX83" fmla="*/ 2237824 w 2764939"/>
              <a:gd name="connsiteY83" fmla="*/ 114604 h 1573553"/>
              <a:gd name="connsiteX84" fmla="*/ 2164006 w 2764939"/>
              <a:gd name="connsiteY84" fmla="*/ 193186 h 1573553"/>
              <a:gd name="connsiteX85" fmla="*/ 2333075 w 2764939"/>
              <a:gd name="connsiteY85" fmla="*/ 257480 h 1573553"/>
              <a:gd name="connsiteX86" fmla="*/ 2735505 w 2764939"/>
              <a:gd name="connsiteY86" fmla="*/ 205092 h 1573553"/>
              <a:gd name="connsiteX87" fmla="*/ 2698276 w 2764939"/>
              <a:gd name="connsiteY87" fmla="*/ 559163 h 1573553"/>
              <a:gd name="connsiteX88" fmla="*/ 2630731 w 2764939"/>
              <a:gd name="connsiteY88" fmla="*/ 967092 h 1573553"/>
              <a:gd name="connsiteX89" fmla="*/ 2461662 w 2764939"/>
              <a:gd name="connsiteY89" fmla="*/ 869462 h 1573553"/>
              <a:gd name="connsiteX90" fmla="*/ 2297356 w 2764939"/>
              <a:gd name="connsiteY90" fmla="*/ 926612 h 1573553"/>
              <a:gd name="connsiteX91" fmla="*/ 2275925 w 2764939"/>
              <a:gd name="connsiteY91" fmla="*/ 1062342 h 1573553"/>
              <a:gd name="connsiteX92" fmla="*/ 2042562 w 2764939"/>
              <a:gd name="connsiteY92" fmla="*/ 1148067 h 1573553"/>
              <a:gd name="connsiteX93" fmla="*/ 2021131 w 2764939"/>
              <a:gd name="connsiteY93" fmla="*/ 1238556 h 1573553"/>
              <a:gd name="connsiteX94" fmla="*/ 1954456 w 2764939"/>
              <a:gd name="connsiteY94" fmla="*/ 1309993 h 1573553"/>
              <a:gd name="connsiteX95" fmla="*/ 2013987 w 2764939"/>
              <a:gd name="connsiteY95" fmla="*/ 1350474 h 1573553"/>
              <a:gd name="connsiteX96" fmla="*/ 1921118 w 2764939"/>
              <a:gd name="connsiteY96" fmla="*/ 1450487 h 1573553"/>
              <a:gd name="connsiteX97" fmla="*/ 1899687 w 2764939"/>
              <a:gd name="connsiteY97" fmla="*/ 1533831 h 1573553"/>
              <a:gd name="connsiteX98" fmla="*/ 1808865 w 2764939"/>
              <a:gd name="connsiteY98" fmla="*/ 1573012 h 1573553"/>
              <a:gd name="connsiteX99" fmla="*/ 1728235 w 2764939"/>
              <a:gd name="connsiteY99" fmla="*/ 1557643 h 1573553"/>
              <a:gd name="connsiteX100" fmla="*/ 1702041 w 2764939"/>
              <a:gd name="connsiteY100" fmla="*/ 1571931 h 1573553"/>
              <a:gd name="connsiteX101" fmla="*/ 1647275 w 2764939"/>
              <a:gd name="connsiteY101" fmla="*/ 1543356 h 1573553"/>
              <a:gd name="connsiteX102" fmla="*/ 1606791 w 2764939"/>
              <a:gd name="connsiteY102" fmla="*/ 1507637 h 1573553"/>
              <a:gd name="connsiteX103" fmla="*/ 1563931 w 2764939"/>
              <a:gd name="connsiteY103" fmla="*/ 1479061 h 1573553"/>
              <a:gd name="connsiteX104" fmla="*/ 1592504 w 2764939"/>
              <a:gd name="connsiteY104" fmla="*/ 1455250 h 1573553"/>
              <a:gd name="connsiteX105" fmla="*/ 1580598 w 2764939"/>
              <a:gd name="connsiteY105" fmla="*/ 1438581 h 1573553"/>
              <a:gd name="connsiteX106" fmla="*/ 1518685 w 2764939"/>
              <a:gd name="connsiteY106" fmla="*/ 1426675 h 1573553"/>
              <a:gd name="connsiteX107" fmla="*/ 1499635 w 2764939"/>
              <a:gd name="connsiteY107" fmla="*/ 1402862 h 1573553"/>
              <a:gd name="connsiteX108" fmla="*/ 1461537 w 2764939"/>
              <a:gd name="connsiteY108" fmla="*/ 1379050 h 1573553"/>
              <a:gd name="connsiteX109" fmla="*/ 1456773 w 2764939"/>
              <a:gd name="connsiteY109" fmla="*/ 1390956 h 1573553"/>
              <a:gd name="connsiteX110" fmla="*/ 1471062 w 2764939"/>
              <a:gd name="connsiteY110" fmla="*/ 1429056 h 1573553"/>
              <a:gd name="connsiteX111" fmla="*/ 1440104 w 2764939"/>
              <a:gd name="connsiteY111" fmla="*/ 1443343 h 1573553"/>
              <a:gd name="connsiteX112" fmla="*/ 1413912 w 2764939"/>
              <a:gd name="connsiteY112" fmla="*/ 1457630 h 1573553"/>
              <a:gd name="connsiteX113" fmla="*/ 1397241 w 2764939"/>
              <a:gd name="connsiteY113" fmla="*/ 1450487 h 1573553"/>
              <a:gd name="connsiteX114" fmla="*/ 1351998 w 2764939"/>
              <a:gd name="connsiteY114" fmla="*/ 1388575 h 1573553"/>
              <a:gd name="connsiteX115" fmla="*/ 1306756 w 2764939"/>
              <a:gd name="connsiteY115" fmla="*/ 1355237 h 1573553"/>
              <a:gd name="connsiteX116" fmla="*/ 1328187 w 2764939"/>
              <a:gd name="connsiteY116" fmla="*/ 1338568 h 1573553"/>
              <a:gd name="connsiteX117" fmla="*/ 1349618 w 2764939"/>
              <a:gd name="connsiteY117" fmla="*/ 1298087 h 1573553"/>
              <a:gd name="connsiteX118" fmla="*/ 1335329 w 2764939"/>
              <a:gd name="connsiteY118" fmla="*/ 1286181 h 1573553"/>
              <a:gd name="connsiteX119" fmla="*/ 1297231 w 2764939"/>
              <a:gd name="connsiteY119" fmla="*/ 1288562 h 1573553"/>
              <a:gd name="connsiteX120" fmla="*/ 1221031 w 2764939"/>
              <a:gd name="connsiteY120" fmla="*/ 1245700 h 1573553"/>
              <a:gd name="connsiteX121" fmla="*/ 1178166 w 2764939"/>
              <a:gd name="connsiteY121" fmla="*/ 1226650 h 1573553"/>
              <a:gd name="connsiteX122" fmla="*/ 1168643 w 2764939"/>
              <a:gd name="connsiteY122" fmla="*/ 1226650 h 1573553"/>
              <a:gd name="connsiteX123" fmla="*/ 1156737 w 2764939"/>
              <a:gd name="connsiteY123" fmla="*/ 1162356 h 1573553"/>
              <a:gd name="connsiteX124" fmla="*/ 1168643 w 2764939"/>
              <a:gd name="connsiteY124" fmla="*/ 1098062 h 1573553"/>
              <a:gd name="connsiteX125" fmla="*/ 1137687 w 2764939"/>
              <a:gd name="connsiteY125" fmla="*/ 1064725 h 1573553"/>
              <a:gd name="connsiteX126" fmla="*/ 1085300 w 2764939"/>
              <a:gd name="connsiteY126" fmla="*/ 1040912 h 1573553"/>
              <a:gd name="connsiteX127" fmla="*/ 1111493 w 2764939"/>
              <a:gd name="connsiteY127" fmla="*/ 1017100 h 1573553"/>
              <a:gd name="connsiteX128" fmla="*/ 1156737 w 2764939"/>
              <a:gd name="connsiteY128" fmla="*/ 1021862 h 1573553"/>
              <a:gd name="connsiteX129" fmla="*/ 1151975 w 2764939"/>
              <a:gd name="connsiteY129" fmla="*/ 974237 h 1573553"/>
              <a:gd name="connsiteX130" fmla="*/ 1123400 w 2764939"/>
              <a:gd name="connsiteY130" fmla="*/ 969475 h 1573553"/>
              <a:gd name="connsiteX131" fmla="*/ 1128162 w 2764939"/>
              <a:gd name="connsiteY131" fmla="*/ 921850 h 1573553"/>
              <a:gd name="connsiteX132" fmla="*/ 1097206 w 2764939"/>
              <a:gd name="connsiteY132" fmla="*/ 907562 h 1573553"/>
              <a:gd name="connsiteX133" fmla="*/ 1099587 w 2764939"/>
              <a:gd name="connsiteY133" fmla="*/ 871843 h 1573553"/>
              <a:gd name="connsiteX134" fmla="*/ 1051962 w 2764939"/>
              <a:gd name="connsiteY134" fmla="*/ 857556 h 1573553"/>
              <a:gd name="connsiteX135" fmla="*/ 1032912 w 2764939"/>
              <a:gd name="connsiteY135" fmla="*/ 878987 h 1573553"/>
              <a:gd name="connsiteX136" fmla="*/ 1004335 w 2764939"/>
              <a:gd name="connsiteY136" fmla="*/ 881368 h 1573553"/>
              <a:gd name="connsiteX137" fmla="*/ 954331 w 2764939"/>
              <a:gd name="connsiteY137" fmla="*/ 886131 h 1573553"/>
              <a:gd name="connsiteX138" fmla="*/ 923375 w 2764939"/>
              <a:gd name="connsiteY138" fmla="*/ 907562 h 1573553"/>
              <a:gd name="connsiteX139" fmla="*/ 923375 w 2764939"/>
              <a:gd name="connsiteY139" fmla="*/ 876606 h 1573553"/>
              <a:gd name="connsiteX140" fmla="*/ 882893 w 2764939"/>
              <a:gd name="connsiteY140" fmla="*/ 871843 h 1573553"/>
              <a:gd name="connsiteX141" fmla="*/ 890035 w 2764939"/>
              <a:gd name="connsiteY141" fmla="*/ 893275 h 1573553"/>
              <a:gd name="connsiteX142" fmla="*/ 885275 w 2764939"/>
              <a:gd name="connsiteY142" fmla="*/ 912325 h 1573553"/>
              <a:gd name="connsiteX143" fmla="*/ 799550 w 2764939"/>
              <a:gd name="connsiteY143" fmla="*/ 859936 h 1573553"/>
              <a:gd name="connsiteX144" fmla="*/ 778118 w 2764939"/>
              <a:gd name="connsiteY144" fmla="*/ 826600 h 1573553"/>
              <a:gd name="connsiteX145" fmla="*/ 790025 w 2764939"/>
              <a:gd name="connsiteY145" fmla="*/ 786117 h 1573553"/>
              <a:gd name="connsiteX146" fmla="*/ 759068 w 2764939"/>
              <a:gd name="connsiteY146" fmla="*/ 781356 h 1573553"/>
              <a:gd name="connsiteX147" fmla="*/ 711443 w 2764939"/>
              <a:gd name="connsiteY147" fmla="*/ 795643 h 1573553"/>
              <a:gd name="connsiteX148" fmla="*/ 701918 w 2764939"/>
              <a:gd name="connsiteY148" fmla="*/ 809931 h 1573553"/>
              <a:gd name="connsiteX149" fmla="*/ 678106 w 2764939"/>
              <a:gd name="connsiteY149" fmla="*/ 826600 h 1573553"/>
              <a:gd name="connsiteX150" fmla="*/ 670962 w 2764939"/>
              <a:gd name="connsiteY150" fmla="*/ 843268 h 1573553"/>
              <a:gd name="connsiteX151" fmla="*/ 630481 w 2764939"/>
              <a:gd name="connsiteY151" fmla="*/ 876606 h 1573553"/>
              <a:gd name="connsiteX152" fmla="*/ 632860 w 2764939"/>
              <a:gd name="connsiteY152" fmla="*/ 898037 h 1573553"/>
              <a:gd name="connsiteX153" fmla="*/ 647150 w 2764939"/>
              <a:gd name="connsiteY153" fmla="*/ 917087 h 1573553"/>
              <a:gd name="connsiteX154" fmla="*/ 570950 w 2764939"/>
              <a:gd name="connsiteY154" fmla="*/ 902800 h 1573553"/>
              <a:gd name="connsiteX155" fmla="*/ 537612 w 2764939"/>
              <a:gd name="connsiteY155" fmla="*/ 907562 h 1573553"/>
              <a:gd name="connsiteX156" fmla="*/ 585235 w 2764939"/>
              <a:gd name="connsiteY156" fmla="*/ 938518 h 1573553"/>
              <a:gd name="connsiteX157" fmla="*/ 609050 w 2764939"/>
              <a:gd name="connsiteY157" fmla="*/ 950425 h 1573553"/>
              <a:gd name="connsiteX158" fmla="*/ 635243 w 2764939"/>
              <a:gd name="connsiteY158" fmla="*/ 1002812 h 1573553"/>
              <a:gd name="connsiteX159" fmla="*/ 568566 w 2764939"/>
              <a:gd name="connsiteY159" fmla="*/ 1019481 h 1573553"/>
              <a:gd name="connsiteX160" fmla="*/ 547137 w 2764939"/>
              <a:gd name="connsiteY160" fmla="*/ 1031387 h 1573553"/>
              <a:gd name="connsiteX161" fmla="*/ 523323 w 2764939"/>
              <a:gd name="connsiteY161" fmla="*/ 1002812 h 1573553"/>
              <a:gd name="connsiteX162" fmla="*/ 499510 w 2764939"/>
              <a:gd name="connsiteY162" fmla="*/ 971856 h 1573553"/>
              <a:gd name="connsiteX163" fmla="*/ 501891 w 2764939"/>
              <a:gd name="connsiteY163" fmla="*/ 933756 h 1573553"/>
              <a:gd name="connsiteX164" fmla="*/ 499510 w 2764939"/>
              <a:gd name="connsiteY164" fmla="*/ 914706 h 1573553"/>
              <a:gd name="connsiteX165" fmla="*/ 518560 w 2764939"/>
              <a:gd name="connsiteY165" fmla="*/ 881368 h 1573553"/>
              <a:gd name="connsiteX166" fmla="*/ 478080 w 2764939"/>
              <a:gd name="connsiteY166" fmla="*/ 890893 h 1573553"/>
              <a:gd name="connsiteX167" fmla="*/ 449504 w 2764939"/>
              <a:gd name="connsiteY167" fmla="*/ 952806 h 1573553"/>
              <a:gd name="connsiteX168" fmla="*/ 442360 w 2764939"/>
              <a:gd name="connsiteY168" fmla="*/ 976618 h 1573553"/>
              <a:gd name="connsiteX169" fmla="*/ 411404 w 2764939"/>
              <a:gd name="connsiteY169" fmla="*/ 993287 h 1573553"/>
              <a:gd name="connsiteX170" fmla="*/ 363779 w 2764939"/>
              <a:gd name="connsiteY170" fmla="*/ 990906 h 1573553"/>
              <a:gd name="connsiteX171" fmla="*/ 356635 w 2764939"/>
              <a:gd name="connsiteY171" fmla="*/ 1007575 h 1573553"/>
              <a:gd name="connsiteX172" fmla="*/ 356635 w 2764939"/>
              <a:gd name="connsiteY172" fmla="*/ 1055200 h 1573553"/>
              <a:gd name="connsiteX173" fmla="*/ 297104 w 2764939"/>
              <a:gd name="connsiteY173" fmla="*/ 1059962 h 1573553"/>
              <a:gd name="connsiteX174" fmla="*/ 235191 w 2764939"/>
              <a:gd name="connsiteY174" fmla="*/ 1093300 h 1573553"/>
              <a:gd name="connsiteX175" fmla="*/ 237573 w 2764939"/>
              <a:gd name="connsiteY175" fmla="*/ 1121875 h 1573553"/>
              <a:gd name="connsiteX176" fmla="*/ 185186 w 2764939"/>
              <a:gd name="connsiteY176" fmla="*/ 1109968 h 1573553"/>
              <a:gd name="connsiteX177" fmla="*/ 151848 w 2764939"/>
              <a:gd name="connsiteY177" fmla="*/ 1117112 h 1573553"/>
              <a:gd name="connsiteX178" fmla="*/ 106604 w 2764939"/>
              <a:gd name="connsiteY178" fmla="*/ 1098062 h 1573553"/>
              <a:gd name="connsiteX179" fmla="*/ 89936 w 2764939"/>
              <a:gd name="connsiteY179" fmla="*/ 1098062 h 1573553"/>
              <a:gd name="connsiteX180" fmla="*/ 6592 w 2764939"/>
              <a:gd name="connsiteY180" fmla="*/ 1121875 h 1573553"/>
              <a:gd name="connsiteX181" fmla="*/ 8974 w 2764939"/>
              <a:gd name="connsiteY181" fmla="*/ 1074250 h 1573553"/>
              <a:gd name="connsiteX182" fmla="*/ 9816 w 2764939"/>
              <a:gd name="connsiteY182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66350 w 2764939"/>
              <a:gd name="connsiteY74" fmla="*/ 309866 h 1573553"/>
              <a:gd name="connsiteX75" fmla="*/ 2028275 w 2764939"/>
              <a:gd name="connsiteY75" fmla="*/ 271766 h 1573553"/>
              <a:gd name="connsiteX76" fmla="*/ 1933025 w 2764939"/>
              <a:gd name="connsiteY76" fmla="*/ 359873 h 1573553"/>
              <a:gd name="connsiteX77" fmla="*/ 2047325 w 2764939"/>
              <a:gd name="connsiteY77" fmla="*/ 331298 h 1573553"/>
              <a:gd name="connsiteX78" fmla="*/ 2142574 w 2764939"/>
              <a:gd name="connsiteY78" fmla="*/ 271766 h 1573553"/>
              <a:gd name="connsiteX79" fmla="*/ 2066375 w 2764939"/>
              <a:gd name="connsiteY79" fmla="*/ 264623 h 1573553"/>
              <a:gd name="connsiteX80" fmla="*/ 2066375 w 2764939"/>
              <a:gd name="connsiteY80" fmla="*/ 202710 h 1573553"/>
              <a:gd name="connsiteX81" fmla="*/ 2116380 w 2764939"/>
              <a:gd name="connsiteY81" fmla="*/ 202710 h 1573553"/>
              <a:gd name="connsiteX82" fmla="*/ 2223536 w 2764939"/>
              <a:gd name="connsiteY82" fmla="*/ 97935 h 1573553"/>
              <a:gd name="connsiteX83" fmla="*/ 2273542 w 2764939"/>
              <a:gd name="connsiteY83" fmla="*/ 305 h 1573553"/>
              <a:gd name="connsiteX84" fmla="*/ 2237824 w 2764939"/>
              <a:gd name="connsiteY84" fmla="*/ 114604 h 1573553"/>
              <a:gd name="connsiteX85" fmla="*/ 2164006 w 2764939"/>
              <a:gd name="connsiteY85" fmla="*/ 193186 h 1573553"/>
              <a:gd name="connsiteX86" fmla="*/ 2333075 w 2764939"/>
              <a:gd name="connsiteY86" fmla="*/ 257480 h 1573553"/>
              <a:gd name="connsiteX87" fmla="*/ 2735505 w 2764939"/>
              <a:gd name="connsiteY87" fmla="*/ 205092 h 1573553"/>
              <a:gd name="connsiteX88" fmla="*/ 2698276 w 2764939"/>
              <a:gd name="connsiteY88" fmla="*/ 559163 h 1573553"/>
              <a:gd name="connsiteX89" fmla="*/ 2630731 w 2764939"/>
              <a:gd name="connsiteY89" fmla="*/ 967092 h 1573553"/>
              <a:gd name="connsiteX90" fmla="*/ 2461662 w 2764939"/>
              <a:gd name="connsiteY90" fmla="*/ 869462 h 1573553"/>
              <a:gd name="connsiteX91" fmla="*/ 2297356 w 2764939"/>
              <a:gd name="connsiteY91" fmla="*/ 926612 h 1573553"/>
              <a:gd name="connsiteX92" fmla="*/ 2275925 w 2764939"/>
              <a:gd name="connsiteY92" fmla="*/ 1062342 h 1573553"/>
              <a:gd name="connsiteX93" fmla="*/ 2042562 w 2764939"/>
              <a:gd name="connsiteY93" fmla="*/ 1148067 h 1573553"/>
              <a:gd name="connsiteX94" fmla="*/ 2021131 w 2764939"/>
              <a:gd name="connsiteY94" fmla="*/ 1238556 h 1573553"/>
              <a:gd name="connsiteX95" fmla="*/ 1954456 w 2764939"/>
              <a:gd name="connsiteY95" fmla="*/ 1309993 h 1573553"/>
              <a:gd name="connsiteX96" fmla="*/ 2013987 w 2764939"/>
              <a:gd name="connsiteY96" fmla="*/ 1350474 h 1573553"/>
              <a:gd name="connsiteX97" fmla="*/ 1921118 w 2764939"/>
              <a:gd name="connsiteY97" fmla="*/ 1450487 h 1573553"/>
              <a:gd name="connsiteX98" fmla="*/ 1899687 w 2764939"/>
              <a:gd name="connsiteY98" fmla="*/ 1533831 h 1573553"/>
              <a:gd name="connsiteX99" fmla="*/ 1808865 w 2764939"/>
              <a:gd name="connsiteY99" fmla="*/ 1573012 h 1573553"/>
              <a:gd name="connsiteX100" fmla="*/ 1728235 w 2764939"/>
              <a:gd name="connsiteY100" fmla="*/ 1557643 h 1573553"/>
              <a:gd name="connsiteX101" fmla="*/ 1702041 w 2764939"/>
              <a:gd name="connsiteY101" fmla="*/ 1571931 h 1573553"/>
              <a:gd name="connsiteX102" fmla="*/ 1647275 w 2764939"/>
              <a:gd name="connsiteY102" fmla="*/ 1543356 h 1573553"/>
              <a:gd name="connsiteX103" fmla="*/ 1606791 w 2764939"/>
              <a:gd name="connsiteY103" fmla="*/ 1507637 h 1573553"/>
              <a:gd name="connsiteX104" fmla="*/ 1563931 w 2764939"/>
              <a:gd name="connsiteY104" fmla="*/ 1479061 h 1573553"/>
              <a:gd name="connsiteX105" fmla="*/ 1592504 w 2764939"/>
              <a:gd name="connsiteY105" fmla="*/ 1455250 h 1573553"/>
              <a:gd name="connsiteX106" fmla="*/ 1580598 w 2764939"/>
              <a:gd name="connsiteY106" fmla="*/ 1438581 h 1573553"/>
              <a:gd name="connsiteX107" fmla="*/ 1518685 w 2764939"/>
              <a:gd name="connsiteY107" fmla="*/ 1426675 h 1573553"/>
              <a:gd name="connsiteX108" fmla="*/ 1499635 w 2764939"/>
              <a:gd name="connsiteY108" fmla="*/ 1402862 h 1573553"/>
              <a:gd name="connsiteX109" fmla="*/ 1461537 w 2764939"/>
              <a:gd name="connsiteY109" fmla="*/ 1379050 h 1573553"/>
              <a:gd name="connsiteX110" fmla="*/ 1456773 w 2764939"/>
              <a:gd name="connsiteY110" fmla="*/ 1390956 h 1573553"/>
              <a:gd name="connsiteX111" fmla="*/ 1471062 w 2764939"/>
              <a:gd name="connsiteY111" fmla="*/ 1429056 h 1573553"/>
              <a:gd name="connsiteX112" fmla="*/ 1440104 w 2764939"/>
              <a:gd name="connsiteY112" fmla="*/ 1443343 h 1573553"/>
              <a:gd name="connsiteX113" fmla="*/ 1413912 w 2764939"/>
              <a:gd name="connsiteY113" fmla="*/ 1457630 h 1573553"/>
              <a:gd name="connsiteX114" fmla="*/ 1397241 w 2764939"/>
              <a:gd name="connsiteY114" fmla="*/ 1450487 h 1573553"/>
              <a:gd name="connsiteX115" fmla="*/ 1351998 w 2764939"/>
              <a:gd name="connsiteY115" fmla="*/ 1388575 h 1573553"/>
              <a:gd name="connsiteX116" fmla="*/ 1306756 w 2764939"/>
              <a:gd name="connsiteY116" fmla="*/ 1355237 h 1573553"/>
              <a:gd name="connsiteX117" fmla="*/ 1328187 w 2764939"/>
              <a:gd name="connsiteY117" fmla="*/ 1338568 h 1573553"/>
              <a:gd name="connsiteX118" fmla="*/ 1349618 w 2764939"/>
              <a:gd name="connsiteY118" fmla="*/ 1298087 h 1573553"/>
              <a:gd name="connsiteX119" fmla="*/ 1335329 w 2764939"/>
              <a:gd name="connsiteY119" fmla="*/ 1286181 h 1573553"/>
              <a:gd name="connsiteX120" fmla="*/ 1297231 w 2764939"/>
              <a:gd name="connsiteY120" fmla="*/ 1288562 h 1573553"/>
              <a:gd name="connsiteX121" fmla="*/ 1221031 w 2764939"/>
              <a:gd name="connsiteY121" fmla="*/ 1245700 h 1573553"/>
              <a:gd name="connsiteX122" fmla="*/ 1178166 w 2764939"/>
              <a:gd name="connsiteY122" fmla="*/ 1226650 h 1573553"/>
              <a:gd name="connsiteX123" fmla="*/ 1168643 w 2764939"/>
              <a:gd name="connsiteY123" fmla="*/ 1226650 h 1573553"/>
              <a:gd name="connsiteX124" fmla="*/ 1156737 w 2764939"/>
              <a:gd name="connsiteY124" fmla="*/ 1162356 h 1573553"/>
              <a:gd name="connsiteX125" fmla="*/ 1168643 w 2764939"/>
              <a:gd name="connsiteY125" fmla="*/ 1098062 h 1573553"/>
              <a:gd name="connsiteX126" fmla="*/ 1137687 w 2764939"/>
              <a:gd name="connsiteY126" fmla="*/ 1064725 h 1573553"/>
              <a:gd name="connsiteX127" fmla="*/ 1085300 w 2764939"/>
              <a:gd name="connsiteY127" fmla="*/ 1040912 h 1573553"/>
              <a:gd name="connsiteX128" fmla="*/ 1111493 w 2764939"/>
              <a:gd name="connsiteY128" fmla="*/ 1017100 h 1573553"/>
              <a:gd name="connsiteX129" fmla="*/ 1156737 w 2764939"/>
              <a:gd name="connsiteY129" fmla="*/ 1021862 h 1573553"/>
              <a:gd name="connsiteX130" fmla="*/ 1151975 w 2764939"/>
              <a:gd name="connsiteY130" fmla="*/ 974237 h 1573553"/>
              <a:gd name="connsiteX131" fmla="*/ 1123400 w 2764939"/>
              <a:gd name="connsiteY131" fmla="*/ 969475 h 1573553"/>
              <a:gd name="connsiteX132" fmla="*/ 1128162 w 2764939"/>
              <a:gd name="connsiteY132" fmla="*/ 921850 h 1573553"/>
              <a:gd name="connsiteX133" fmla="*/ 1097206 w 2764939"/>
              <a:gd name="connsiteY133" fmla="*/ 907562 h 1573553"/>
              <a:gd name="connsiteX134" fmla="*/ 1099587 w 2764939"/>
              <a:gd name="connsiteY134" fmla="*/ 871843 h 1573553"/>
              <a:gd name="connsiteX135" fmla="*/ 1051962 w 2764939"/>
              <a:gd name="connsiteY135" fmla="*/ 857556 h 1573553"/>
              <a:gd name="connsiteX136" fmla="*/ 1032912 w 2764939"/>
              <a:gd name="connsiteY136" fmla="*/ 878987 h 1573553"/>
              <a:gd name="connsiteX137" fmla="*/ 1004335 w 2764939"/>
              <a:gd name="connsiteY137" fmla="*/ 881368 h 1573553"/>
              <a:gd name="connsiteX138" fmla="*/ 954331 w 2764939"/>
              <a:gd name="connsiteY138" fmla="*/ 886131 h 1573553"/>
              <a:gd name="connsiteX139" fmla="*/ 923375 w 2764939"/>
              <a:gd name="connsiteY139" fmla="*/ 907562 h 1573553"/>
              <a:gd name="connsiteX140" fmla="*/ 923375 w 2764939"/>
              <a:gd name="connsiteY140" fmla="*/ 876606 h 1573553"/>
              <a:gd name="connsiteX141" fmla="*/ 882893 w 2764939"/>
              <a:gd name="connsiteY141" fmla="*/ 871843 h 1573553"/>
              <a:gd name="connsiteX142" fmla="*/ 890035 w 2764939"/>
              <a:gd name="connsiteY142" fmla="*/ 893275 h 1573553"/>
              <a:gd name="connsiteX143" fmla="*/ 885275 w 2764939"/>
              <a:gd name="connsiteY143" fmla="*/ 912325 h 1573553"/>
              <a:gd name="connsiteX144" fmla="*/ 799550 w 2764939"/>
              <a:gd name="connsiteY144" fmla="*/ 859936 h 1573553"/>
              <a:gd name="connsiteX145" fmla="*/ 778118 w 2764939"/>
              <a:gd name="connsiteY145" fmla="*/ 826600 h 1573553"/>
              <a:gd name="connsiteX146" fmla="*/ 790025 w 2764939"/>
              <a:gd name="connsiteY146" fmla="*/ 786117 h 1573553"/>
              <a:gd name="connsiteX147" fmla="*/ 759068 w 2764939"/>
              <a:gd name="connsiteY147" fmla="*/ 781356 h 1573553"/>
              <a:gd name="connsiteX148" fmla="*/ 711443 w 2764939"/>
              <a:gd name="connsiteY148" fmla="*/ 795643 h 1573553"/>
              <a:gd name="connsiteX149" fmla="*/ 701918 w 2764939"/>
              <a:gd name="connsiteY149" fmla="*/ 809931 h 1573553"/>
              <a:gd name="connsiteX150" fmla="*/ 678106 w 2764939"/>
              <a:gd name="connsiteY150" fmla="*/ 826600 h 1573553"/>
              <a:gd name="connsiteX151" fmla="*/ 670962 w 2764939"/>
              <a:gd name="connsiteY151" fmla="*/ 843268 h 1573553"/>
              <a:gd name="connsiteX152" fmla="*/ 630481 w 2764939"/>
              <a:gd name="connsiteY152" fmla="*/ 876606 h 1573553"/>
              <a:gd name="connsiteX153" fmla="*/ 632860 w 2764939"/>
              <a:gd name="connsiteY153" fmla="*/ 898037 h 1573553"/>
              <a:gd name="connsiteX154" fmla="*/ 647150 w 2764939"/>
              <a:gd name="connsiteY154" fmla="*/ 917087 h 1573553"/>
              <a:gd name="connsiteX155" fmla="*/ 570950 w 2764939"/>
              <a:gd name="connsiteY155" fmla="*/ 902800 h 1573553"/>
              <a:gd name="connsiteX156" fmla="*/ 537612 w 2764939"/>
              <a:gd name="connsiteY156" fmla="*/ 907562 h 1573553"/>
              <a:gd name="connsiteX157" fmla="*/ 585235 w 2764939"/>
              <a:gd name="connsiteY157" fmla="*/ 938518 h 1573553"/>
              <a:gd name="connsiteX158" fmla="*/ 609050 w 2764939"/>
              <a:gd name="connsiteY158" fmla="*/ 950425 h 1573553"/>
              <a:gd name="connsiteX159" fmla="*/ 635243 w 2764939"/>
              <a:gd name="connsiteY159" fmla="*/ 1002812 h 1573553"/>
              <a:gd name="connsiteX160" fmla="*/ 568566 w 2764939"/>
              <a:gd name="connsiteY160" fmla="*/ 1019481 h 1573553"/>
              <a:gd name="connsiteX161" fmla="*/ 547137 w 2764939"/>
              <a:gd name="connsiteY161" fmla="*/ 1031387 h 1573553"/>
              <a:gd name="connsiteX162" fmla="*/ 523323 w 2764939"/>
              <a:gd name="connsiteY162" fmla="*/ 1002812 h 1573553"/>
              <a:gd name="connsiteX163" fmla="*/ 499510 w 2764939"/>
              <a:gd name="connsiteY163" fmla="*/ 971856 h 1573553"/>
              <a:gd name="connsiteX164" fmla="*/ 501891 w 2764939"/>
              <a:gd name="connsiteY164" fmla="*/ 933756 h 1573553"/>
              <a:gd name="connsiteX165" fmla="*/ 499510 w 2764939"/>
              <a:gd name="connsiteY165" fmla="*/ 914706 h 1573553"/>
              <a:gd name="connsiteX166" fmla="*/ 518560 w 2764939"/>
              <a:gd name="connsiteY166" fmla="*/ 881368 h 1573553"/>
              <a:gd name="connsiteX167" fmla="*/ 478080 w 2764939"/>
              <a:gd name="connsiteY167" fmla="*/ 890893 h 1573553"/>
              <a:gd name="connsiteX168" fmla="*/ 449504 w 2764939"/>
              <a:gd name="connsiteY168" fmla="*/ 952806 h 1573553"/>
              <a:gd name="connsiteX169" fmla="*/ 442360 w 2764939"/>
              <a:gd name="connsiteY169" fmla="*/ 976618 h 1573553"/>
              <a:gd name="connsiteX170" fmla="*/ 411404 w 2764939"/>
              <a:gd name="connsiteY170" fmla="*/ 993287 h 1573553"/>
              <a:gd name="connsiteX171" fmla="*/ 363779 w 2764939"/>
              <a:gd name="connsiteY171" fmla="*/ 990906 h 1573553"/>
              <a:gd name="connsiteX172" fmla="*/ 356635 w 2764939"/>
              <a:gd name="connsiteY172" fmla="*/ 1007575 h 1573553"/>
              <a:gd name="connsiteX173" fmla="*/ 356635 w 2764939"/>
              <a:gd name="connsiteY173" fmla="*/ 1055200 h 1573553"/>
              <a:gd name="connsiteX174" fmla="*/ 297104 w 2764939"/>
              <a:gd name="connsiteY174" fmla="*/ 1059962 h 1573553"/>
              <a:gd name="connsiteX175" fmla="*/ 235191 w 2764939"/>
              <a:gd name="connsiteY175" fmla="*/ 1093300 h 1573553"/>
              <a:gd name="connsiteX176" fmla="*/ 237573 w 2764939"/>
              <a:gd name="connsiteY176" fmla="*/ 1121875 h 1573553"/>
              <a:gd name="connsiteX177" fmla="*/ 185186 w 2764939"/>
              <a:gd name="connsiteY177" fmla="*/ 1109968 h 1573553"/>
              <a:gd name="connsiteX178" fmla="*/ 151848 w 2764939"/>
              <a:gd name="connsiteY178" fmla="*/ 1117112 h 1573553"/>
              <a:gd name="connsiteX179" fmla="*/ 106604 w 2764939"/>
              <a:gd name="connsiteY179" fmla="*/ 1098062 h 1573553"/>
              <a:gd name="connsiteX180" fmla="*/ 89936 w 2764939"/>
              <a:gd name="connsiteY180" fmla="*/ 1098062 h 1573553"/>
              <a:gd name="connsiteX181" fmla="*/ 6592 w 2764939"/>
              <a:gd name="connsiteY181" fmla="*/ 1121875 h 1573553"/>
              <a:gd name="connsiteX182" fmla="*/ 8974 w 2764939"/>
              <a:gd name="connsiteY182" fmla="*/ 1074250 h 1573553"/>
              <a:gd name="connsiteX183" fmla="*/ 9816 w 2764939"/>
              <a:gd name="connsiteY183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2028275 w 2764939"/>
              <a:gd name="connsiteY76" fmla="*/ 271766 h 1573553"/>
              <a:gd name="connsiteX77" fmla="*/ 1933025 w 2764939"/>
              <a:gd name="connsiteY77" fmla="*/ 359873 h 1573553"/>
              <a:gd name="connsiteX78" fmla="*/ 2047325 w 2764939"/>
              <a:gd name="connsiteY78" fmla="*/ 331298 h 1573553"/>
              <a:gd name="connsiteX79" fmla="*/ 2142574 w 2764939"/>
              <a:gd name="connsiteY79" fmla="*/ 271766 h 1573553"/>
              <a:gd name="connsiteX80" fmla="*/ 2066375 w 2764939"/>
              <a:gd name="connsiteY80" fmla="*/ 264623 h 1573553"/>
              <a:gd name="connsiteX81" fmla="*/ 2066375 w 2764939"/>
              <a:gd name="connsiteY81" fmla="*/ 202710 h 1573553"/>
              <a:gd name="connsiteX82" fmla="*/ 2116380 w 2764939"/>
              <a:gd name="connsiteY82" fmla="*/ 202710 h 1573553"/>
              <a:gd name="connsiteX83" fmla="*/ 2223536 w 2764939"/>
              <a:gd name="connsiteY83" fmla="*/ 97935 h 1573553"/>
              <a:gd name="connsiteX84" fmla="*/ 2273542 w 2764939"/>
              <a:gd name="connsiteY84" fmla="*/ 305 h 1573553"/>
              <a:gd name="connsiteX85" fmla="*/ 2237824 w 2764939"/>
              <a:gd name="connsiteY85" fmla="*/ 114604 h 1573553"/>
              <a:gd name="connsiteX86" fmla="*/ 2164006 w 2764939"/>
              <a:gd name="connsiteY86" fmla="*/ 193186 h 1573553"/>
              <a:gd name="connsiteX87" fmla="*/ 2333075 w 2764939"/>
              <a:gd name="connsiteY87" fmla="*/ 257480 h 1573553"/>
              <a:gd name="connsiteX88" fmla="*/ 2735505 w 2764939"/>
              <a:gd name="connsiteY88" fmla="*/ 205092 h 1573553"/>
              <a:gd name="connsiteX89" fmla="*/ 2698276 w 2764939"/>
              <a:gd name="connsiteY89" fmla="*/ 559163 h 1573553"/>
              <a:gd name="connsiteX90" fmla="*/ 2630731 w 2764939"/>
              <a:gd name="connsiteY90" fmla="*/ 967092 h 1573553"/>
              <a:gd name="connsiteX91" fmla="*/ 2461662 w 2764939"/>
              <a:gd name="connsiteY91" fmla="*/ 869462 h 1573553"/>
              <a:gd name="connsiteX92" fmla="*/ 2297356 w 2764939"/>
              <a:gd name="connsiteY92" fmla="*/ 926612 h 1573553"/>
              <a:gd name="connsiteX93" fmla="*/ 2275925 w 2764939"/>
              <a:gd name="connsiteY93" fmla="*/ 1062342 h 1573553"/>
              <a:gd name="connsiteX94" fmla="*/ 2042562 w 2764939"/>
              <a:gd name="connsiteY94" fmla="*/ 1148067 h 1573553"/>
              <a:gd name="connsiteX95" fmla="*/ 2021131 w 2764939"/>
              <a:gd name="connsiteY95" fmla="*/ 1238556 h 1573553"/>
              <a:gd name="connsiteX96" fmla="*/ 1954456 w 2764939"/>
              <a:gd name="connsiteY96" fmla="*/ 1309993 h 1573553"/>
              <a:gd name="connsiteX97" fmla="*/ 2013987 w 2764939"/>
              <a:gd name="connsiteY97" fmla="*/ 1350474 h 1573553"/>
              <a:gd name="connsiteX98" fmla="*/ 1921118 w 2764939"/>
              <a:gd name="connsiteY98" fmla="*/ 1450487 h 1573553"/>
              <a:gd name="connsiteX99" fmla="*/ 1899687 w 2764939"/>
              <a:gd name="connsiteY99" fmla="*/ 1533831 h 1573553"/>
              <a:gd name="connsiteX100" fmla="*/ 1808865 w 2764939"/>
              <a:gd name="connsiteY100" fmla="*/ 1573012 h 1573553"/>
              <a:gd name="connsiteX101" fmla="*/ 1728235 w 2764939"/>
              <a:gd name="connsiteY101" fmla="*/ 1557643 h 1573553"/>
              <a:gd name="connsiteX102" fmla="*/ 1702041 w 2764939"/>
              <a:gd name="connsiteY102" fmla="*/ 1571931 h 1573553"/>
              <a:gd name="connsiteX103" fmla="*/ 1647275 w 2764939"/>
              <a:gd name="connsiteY103" fmla="*/ 1543356 h 1573553"/>
              <a:gd name="connsiteX104" fmla="*/ 1606791 w 2764939"/>
              <a:gd name="connsiteY104" fmla="*/ 1507637 h 1573553"/>
              <a:gd name="connsiteX105" fmla="*/ 1563931 w 2764939"/>
              <a:gd name="connsiteY105" fmla="*/ 1479061 h 1573553"/>
              <a:gd name="connsiteX106" fmla="*/ 1592504 w 2764939"/>
              <a:gd name="connsiteY106" fmla="*/ 1455250 h 1573553"/>
              <a:gd name="connsiteX107" fmla="*/ 1580598 w 2764939"/>
              <a:gd name="connsiteY107" fmla="*/ 1438581 h 1573553"/>
              <a:gd name="connsiteX108" fmla="*/ 1518685 w 2764939"/>
              <a:gd name="connsiteY108" fmla="*/ 1426675 h 1573553"/>
              <a:gd name="connsiteX109" fmla="*/ 1499635 w 2764939"/>
              <a:gd name="connsiteY109" fmla="*/ 1402862 h 1573553"/>
              <a:gd name="connsiteX110" fmla="*/ 1461537 w 2764939"/>
              <a:gd name="connsiteY110" fmla="*/ 1379050 h 1573553"/>
              <a:gd name="connsiteX111" fmla="*/ 1456773 w 2764939"/>
              <a:gd name="connsiteY111" fmla="*/ 1390956 h 1573553"/>
              <a:gd name="connsiteX112" fmla="*/ 1471062 w 2764939"/>
              <a:gd name="connsiteY112" fmla="*/ 1429056 h 1573553"/>
              <a:gd name="connsiteX113" fmla="*/ 1440104 w 2764939"/>
              <a:gd name="connsiteY113" fmla="*/ 1443343 h 1573553"/>
              <a:gd name="connsiteX114" fmla="*/ 1413912 w 2764939"/>
              <a:gd name="connsiteY114" fmla="*/ 1457630 h 1573553"/>
              <a:gd name="connsiteX115" fmla="*/ 1397241 w 2764939"/>
              <a:gd name="connsiteY115" fmla="*/ 1450487 h 1573553"/>
              <a:gd name="connsiteX116" fmla="*/ 1351998 w 2764939"/>
              <a:gd name="connsiteY116" fmla="*/ 1388575 h 1573553"/>
              <a:gd name="connsiteX117" fmla="*/ 1306756 w 2764939"/>
              <a:gd name="connsiteY117" fmla="*/ 1355237 h 1573553"/>
              <a:gd name="connsiteX118" fmla="*/ 1328187 w 2764939"/>
              <a:gd name="connsiteY118" fmla="*/ 1338568 h 1573553"/>
              <a:gd name="connsiteX119" fmla="*/ 1349618 w 2764939"/>
              <a:gd name="connsiteY119" fmla="*/ 1298087 h 1573553"/>
              <a:gd name="connsiteX120" fmla="*/ 1335329 w 2764939"/>
              <a:gd name="connsiteY120" fmla="*/ 1286181 h 1573553"/>
              <a:gd name="connsiteX121" fmla="*/ 1297231 w 2764939"/>
              <a:gd name="connsiteY121" fmla="*/ 1288562 h 1573553"/>
              <a:gd name="connsiteX122" fmla="*/ 1221031 w 2764939"/>
              <a:gd name="connsiteY122" fmla="*/ 1245700 h 1573553"/>
              <a:gd name="connsiteX123" fmla="*/ 1178166 w 2764939"/>
              <a:gd name="connsiteY123" fmla="*/ 1226650 h 1573553"/>
              <a:gd name="connsiteX124" fmla="*/ 1168643 w 2764939"/>
              <a:gd name="connsiteY124" fmla="*/ 1226650 h 1573553"/>
              <a:gd name="connsiteX125" fmla="*/ 1156737 w 2764939"/>
              <a:gd name="connsiteY125" fmla="*/ 1162356 h 1573553"/>
              <a:gd name="connsiteX126" fmla="*/ 1168643 w 2764939"/>
              <a:gd name="connsiteY126" fmla="*/ 1098062 h 1573553"/>
              <a:gd name="connsiteX127" fmla="*/ 1137687 w 2764939"/>
              <a:gd name="connsiteY127" fmla="*/ 1064725 h 1573553"/>
              <a:gd name="connsiteX128" fmla="*/ 1085300 w 2764939"/>
              <a:gd name="connsiteY128" fmla="*/ 1040912 h 1573553"/>
              <a:gd name="connsiteX129" fmla="*/ 1111493 w 2764939"/>
              <a:gd name="connsiteY129" fmla="*/ 1017100 h 1573553"/>
              <a:gd name="connsiteX130" fmla="*/ 1156737 w 2764939"/>
              <a:gd name="connsiteY130" fmla="*/ 1021862 h 1573553"/>
              <a:gd name="connsiteX131" fmla="*/ 1151975 w 2764939"/>
              <a:gd name="connsiteY131" fmla="*/ 974237 h 1573553"/>
              <a:gd name="connsiteX132" fmla="*/ 1123400 w 2764939"/>
              <a:gd name="connsiteY132" fmla="*/ 969475 h 1573553"/>
              <a:gd name="connsiteX133" fmla="*/ 1128162 w 2764939"/>
              <a:gd name="connsiteY133" fmla="*/ 921850 h 1573553"/>
              <a:gd name="connsiteX134" fmla="*/ 1097206 w 2764939"/>
              <a:gd name="connsiteY134" fmla="*/ 907562 h 1573553"/>
              <a:gd name="connsiteX135" fmla="*/ 1099587 w 2764939"/>
              <a:gd name="connsiteY135" fmla="*/ 871843 h 1573553"/>
              <a:gd name="connsiteX136" fmla="*/ 1051962 w 2764939"/>
              <a:gd name="connsiteY136" fmla="*/ 857556 h 1573553"/>
              <a:gd name="connsiteX137" fmla="*/ 1032912 w 2764939"/>
              <a:gd name="connsiteY137" fmla="*/ 878987 h 1573553"/>
              <a:gd name="connsiteX138" fmla="*/ 1004335 w 2764939"/>
              <a:gd name="connsiteY138" fmla="*/ 881368 h 1573553"/>
              <a:gd name="connsiteX139" fmla="*/ 954331 w 2764939"/>
              <a:gd name="connsiteY139" fmla="*/ 886131 h 1573553"/>
              <a:gd name="connsiteX140" fmla="*/ 923375 w 2764939"/>
              <a:gd name="connsiteY140" fmla="*/ 907562 h 1573553"/>
              <a:gd name="connsiteX141" fmla="*/ 923375 w 2764939"/>
              <a:gd name="connsiteY141" fmla="*/ 876606 h 1573553"/>
              <a:gd name="connsiteX142" fmla="*/ 882893 w 2764939"/>
              <a:gd name="connsiteY142" fmla="*/ 871843 h 1573553"/>
              <a:gd name="connsiteX143" fmla="*/ 890035 w 2764939"/>
              <a:gd name="connsiteY143" fmla="*/ 893275 h 1573553"/>
              <a:gd name="connsiteX144" fmla="*/ 885275 w 2764939"/>
              <a:gd name="connsiteY144" fmla="*/ 912325 h 1573553"/>
              <a:gd name="connsiteX145" fmla="*/ 799550 w 2764939"/>
              <a:gd name="connsiteY145" fmla="*/ 859936 h 1573553"/>
              <a:gd name="connsiteX146" fmla="*/ 778118 w 2764939"/>
              <a:gd name="connsiteY146" fmla="*/ 826600 h 1573553"/>
              <a:gd name="connsiteX147" fmla="*/ 790025 w 2764939"/>
              <a:gd name="connsiteY147" fmla="*/ 786117 h 1573553"/>
              <a:gd name="connsiteX148" fmla="*/ 759068 w 2764939"/>
              <a:gd name="connsiteY148" fmla="*/ 781356 h 1573553"/>
              <a:gd name="connsiteX149" fmla="*/ 711443 w 2764939"/>
              <a:gd name="connsiteY149" fmla="*/ 795643 h 1573553"/>
              <a:gd name="connsiteX150" fmla="*/ 701918 w 2764939"/>
              <a:gd name="connsiteY150" fmla="*/ 809931 h 1573553"/>
              <a:gd name="connsiteX151" fmla="*/ 678106 w 2764939"/>
              <a:gd name="connsiteY151" fmla="*/ 826600 h 1573553"/>
              <a:gd name="connsiteX152" fmla="*/ 670962 w 2764939"/>
              <a:gd name="connsiteY152" fmla="*/ 843268 h 1573553"/>
              <a:gd name="connsiteX153" fmla="*/ 630481 w 2764939"/>
              <a:gd name="connsiteY153" fmla="*/ 876606 h 1573553"/>
              <a:gd name="connsiteX154" fmla="*/ 632860 w 2764939"/>
              <a:gd name="connsiteY154" fmla="*/ 898037 h 1573553"/>
              <a:gd name="connsiteX155" fmla="*/ 647150 w 2764939"/>
              <a:gd name="connsiteY155" fmla="*/ 917087 h 1573553"/>
              <a:gd name="connsiteX156" fmla="*/ 570950 w 2764939"/>
              <a:gd name="connsiteY156" fmla="*/ 902800 h 1573553"/>
              <a:gd name="connsiteX157" fmla="*/ 537612 w 2764939"/>
              <a:gd name="connsiteY157" fmla="*/ 907562 h 1573553"/>
              <a:gd name="connsiteX158" fmla="*/ 585235 w 2764939"/>
              <a:gd name="connsiteY158" fmla="*/ 938518 h 1573553"/>
              <a:gd name="connsiteX159" fmla="*/ 609050 w 2764939"/>
              <a:gd name="connsiteY159" fmla="*/ 950425 h 1573553"/>
              <a:gd name="connsiteX160" fmla="*/ 635243 w 2764939"/>
              <a:gd name="connsiteY160" fmla="*/ 1002812 h 1573553"/>
              <a:gd name="connsiteX161" fmla="*/ 568566 w 2764939"/>
              <a:gd name="connsiteY161" fmla="*/ 1019481 h 1573553"/>
              <a:gd name="connsiteX162" fmla="*/ 547137 w 2764939"/>
              <a:gd name="connsiteY162" fmla="*/ 1031387 h 1573553"/>
              <a:gd name="connsiteX163" fmla="*/ 523323 w 2764939"/>
              <a:gd name="connsiteY163" fmla="*/ 1002812 h 1573553"/>
              <a:gd name="connsiteX164" fmla="*/ 499510 w 2764939"/>
              <a:gd name="connsiteY164" fmla="*/ 971856 h 1573553"/>
              <a:gd name="connsiteX165" fmla="*/ 501891 w 2764939"/>
              <a:gd name="connsiteY165" fmla="*/ 933756 h 1573553"/>
              <a:gd name="connsiteX166" fmla="*/ 499510 w 2764939"/>
              <a:gd name="connsiteY166" fmla="*/ 914706 h 1573553"/>
              <a:gd name="connsiteX167" fmla="*/ 518560 w 2764939"/>
              <a:gd name="connsiteY167" fmla="*/ 881368 h 1573553"/>
              <a:gd name="connsiteX168" fmla="*/ 478080 w 2764939"/>
              <a:gd name="connsiteY168" fmla="*/ 890893 h 1573553"/>
              <a:gd name="connsiteX169" fmla="*/ 449504 w 2764939"/>
              <a:gd name="connsiteY169" fmla="*/ 952806 h 1573553"/>
              <a:gd name="connsiteX170" fmla="*/ 442360 w 2764939"/>
              <a:gd name="connsiteY170" fmla="*/ 976618 h 1573553"/>
              <a:gd name="connsiteX171" fmla="*/ 411404 w 2764939"/>
              <a:gd name="connsiteY171" fmla="*/ 993287 h 1573553"/>
              <a:gd name="connsiteX172" fmla="*/ 363779 w 2764939"/>
              <a:gd name="connsiteY172" fmla="*/ 990906 h 1573553"/>
              <a:gd name="connsiteX173" fmla="*/ 356635 w 2764939"/>
              <a:gd name="connsiteY173" fmla="*/ 1007575 h 1573553"/>
              <a:gd name="connsiteX174" fmla="*/ 356635 w 2764939"/>
              <a:gd name="connsiteY174" fmla="*/ 1055200 h 1573553"/>
              <a:gd name="connsiteX175" fmla="*/ 297104 w 2764939"/>
              <a:gd name="connsiteY175" fmla="*/ 1059962 h 1573553"/>
              <a:gd name="connsiteX176" fmla="*/ 235191 w 2764939"/>
              <a:gd name="connsiteY176" fmla="*/ 1093300 h 1573553"/>
              <a:gd name="connsiteX177" fmla="*/ 237573 w 2764939"/>
              <a:gd name="connsiteY177" fmla="*/ 1121875 h 1573553"/>
              <a:gd name="connsiteX178" fmla="*/ 185186 w 2764939"/>
              <a:gd name="connsiteY178" fmla="*/ 1109968 h 1573553"/>
              <a:gd name="connsiteX179" fmla="*/ 151848 w 2764939"/>
              <a:gd name="connsiteY179" fmla="*/ 1117112 h 1573553"/>
              <a:gd name="connsiteX180" fmla="*/ 106604 w 2764939"/>
              <a:gd name="connsiteY180" fmla="*/ 1098062 h 1573553"/>
              <a:gd name="connsiteX181" fmla="*/ 89936 w 2764939"/>
              <a:gd name="connsiteY181" fmla="*/ 1098062 h 1573553"/>
              <a:gd name="connsiteX182" fmla="*/ 6592 w 2764939"/>
              <a:gd name="connsiteY182" fmla="*/ 1121875 h 1573553"/>
              <a:gd name="connsiteX183" fmla="*/ 8974 w 2764939"/>
              <a:gd name="connsiteY183" fmla="*/ 1074250 h 1573553"/>
              <a:gd name="connsiteX184" fmla="*/ 9816 w 2764939"/>
              <a:gd name="connsiteY18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2028275 w 2764939"/>
              <a:gd name="connsiteY76" fmla="*/ 271766 h 1573553"/>
              <a:gd name="connsiteX77" fmla="*/ 1933025 w 2764939"/>
              <a:gd name="connsiteY77" fmla="*/ 359873 h 1573553"/>
              <a:gd name="connsiteX78" fmla="*/ 2047325 w 2764939"/>
              <a:gd name="connsiteY78" fmla="*/ 331298 h 1573553"/>
              <a:gd name="connsiteX79" fmla="*/ 2142574 w 2764939"/>
              <a:gd name="connsiteY79" fmla="*/ 271766 h 1573553"/>
              <a:gd name="connsiteX80" fmla="*/ 2066375 w 2764939"/>
              <a:gd name="connsiteY80" fmla="*/ 264623 h 1573553"/>
              <a:gd name="connsiteX81" fmla="*/ 2066375 w 2764939"/>
              <a:gd name="connsiteY81" fmla="*/ 202710 h 1573553"/>
              <a:gd name="connsiteX82" fmla="*/ 2116380 w 2764939"/>
              <a:gd name="connsiteY82" fmla="*/ 202710 h 1573553"/>
              <a:gd name="connsiteX83" fmla="*/ 2223536 w 2764939"/>
              <a:gd name="connsiteY83" fmla="*/ 97935 h 1573553"/>
              <a:gd name="connsiteX84" fmla="*/ 2273542 w 2764939"/>
              <a:gd name="connsiteY84" fmla="*/ 305 h 1573553"/>
              <a:gd name="connsiteX85" fmla="*/ 2237824 w 2764939"/>
              <a:gd name="connsiteY85" fmla="*/ 114604 h 1573553"/>
              <a:gd name="connsiteX86" fmla="*/ 2164006 w 2764939"/>
              <a:gd name="connsiteY86" fmla="*/ 193186 h 1573553"/>
              <a:gd name="connsiteX87" fmla="*/ 2333075 w 2764939"/>
              <a:gd name="connsiteY87" fmla="*/ 257480 h 1573553"/>
              <a:gd name="connsiteX88" fmla="*/ 2735505 w 2764939"/>
              <a:gd name="connsiteY88" fmla="*/ 205092 h 1573553"/>
              <a:gd name="connsiteX89" fmla="*/ 2698276 w 2764939"/>
              <a:gd name="connsiteY89" fmla="*/ 559163 h 1573553"/>
              <a:gd name="connsiteX90" fmla="*/ 2630731 w 2764939"/>
              <a:gd name="connsiteY90" fmla="*/ 967092 h 1573553"/>
              <a:gd name="connsiteX91" fmla="*/ 2461662 w 2764939"/>
              <a:gd name="connsiteY91" fmla="*/ 869462 h 1573553"/>
              <a:gd name="connsiteX92" fmla="*/ 2297356 w 2764939"/>
              <a:gd name="connsiteY92" fmla="*/ 926612 h 1573553"/>
              <a:gd name="connsiteX93" fmla="*/ 2275925 w 2764939"/>
              <a:gd name="connsiteY93" fmla="*/ 1062342 h 1573553"/>
              <a:gd name="connsiteX94" fmla="*/ 2042562 w 2764939"/>
              <a:gd name="connsiteY94" fmla="*/ 1148067 h 1573553"/>
              <a:gd name="connsiteX95" fmla="*/ 2021131 w 2764939"/>
              <a:gd name="connsiteY95" fmla="*/ 1238556 h 1573553"/>
              <a:gd name="connsiteX96" fmla="*/ 1954456 w 2764939"/>
              <a:gd name="connsiteY96" fmla="*/ 1309993 h 1573553"/>
              <a:gd name="connsiteX97" fmla="*/ 2013987 w 2764939"/>
              <a:gd name="connsiteY97" fmla="*/ 1350474 h 1573553"/>
              <a:gd name="connsiteX98" fmla="*/ 1921118 w 2764939"/>
              <a:gd name="connsiteY98" fmla="*/ 1450487 h 1573553"/>
              <a:gd name="connsiteX99" fmla="*/ 1899687 w 2764939"/>
              <a:gd name="connsiteY99" fmla="*/ 1533831 h 1573553"/>
              <a:gd name="connsiteX100" fmla="*/ 1808865 w 2764939"/>
              <a:gd name="connsiteY100" fmla="*/ 1573012 h 1573553"/>
              <a:gd name="connsiteX101" fmla="*/ 1728235 w 2764939"/>
              <a:gd name="connsiteY101" fmla="*/ 1557643 h 1573553"/>
              <a:gd name="connsiteX102" fmla="*/ 1702041 w 2764939"/>
              <a:gd name="connsiteY102" fmla="*/ 1571931 h 1573553"/>
              <a:gd name="connsiteX103" fmla="*/ 1647275 w 2764939"/>
              <a:gd name="connsiteY103" fmla="*/ 1543356 h 1573553"/>
              <a:gd name="connsiteX104" fmla="*/ 1606791 w 2764939"/>
              <a:gd name="connsiteY104" fmla="*/ 1507637 h 1573553"/>
              <a:gd name="connsiteX105" fmla="*/ 1563931 w 2764939"/>
              <a:gd name="connsiteY105" fmla="*/ 1479061 h 1573553"/>
              <a:gd name="connsiteX106" fmla="*/ 1592504 w 2764939"/>
              <a:gd name="connsiteY106" fmla="*/ 1455250 h 1573553"/>
              <a:gd name="connsiteX107" fmla="*/ 1580598 w 2764939"/>
              <a:gd name="connsiteY107" fmla="*/ 1438581 h 1573553"/>
              <a:gd name="connsiteX108" fmla="*/ 1518685 w 2764939"/>
              <a:gd name="connsiteY108" fmla="*/ 1426675 h 1573553"/>
              <a:gd name="connsiteX109" fmla="*/ 1499635 w 2764939"/>
              <a:gd name="connsiteY109" fmla="*/ 1402862 h 1573553"/>
              <a:gd name="connsiteX110" fmla="*/ 1461537 w 2764939"/>
              <a:gd name="connsiteY110" fmla="*/ 1379050 h 1573553"/>
              <a:gd name="connsiteX111" fmla="*/ 1456773 w 2764939"/>
              <a:gd name="connsiteY111" fmla="*/ 1390956 h 1573553"/>
              <a:gd name="connsiteX112" fmla="*/ 1471062 w 2764939"/>
              <a:gd name="connsiteY112" fmla="*/ 1429056 h 1573553"/>
              <a:gd name="connsiteX113" fmla="*/ 1440104 w 2764939"/>
              <a:gd name="connsiteY113" fmla="*/ 1443343 h 1573553"/>
              <a:gd name="connsiteX114" fmla="*/ 1413912 w 2764939"/>
              <a:gd name="connsiteY114" fmla="*/ 1457630 h 1573553"/>
              <a:gd name="connsiteX115" fmla="*/ 1397241 w 2764939"/>
              <a:gd name="connsiteY115" fmla="*/ 1450487 h 1573553"/>
              <a:gd name="connsiteX116" fmla="*/ 1351998 w 2764939"/>
              <a:gd name="connsiteY116" fmla="*/ 1388575 h 1573553"/>
              <a:gd name="connsiteX117" fmla="*/ 1306756 w 2764939"/>
              <a:gd name="connsiteY117" fmla="*/ 1355237 h 1573553"/>
              <a:gd name="connsiteX118" fmla="*/ 1328187 w 2764939"/>
              <a:gd name="connsiteY118" fmla="*/ 1338568 h 1573553"/>
              <a:gd name="connsiteX119" fmla="*/ 1349618 w 2764939"/>
              <a:gd name="connsiteY119" fmla="*/ 1298087 h 1573553"/>
              <a:gd name="connsiteX120" fmla="*/ 1335329 w 2764939"/>
              <a:gd name="connsiteY120" fmla="*/ 1286181 h 1573553"/>
              <a:gd name="connsiteX121" fmla="*/ 1297231 w 2764939"/>
              <a:gd name="connsiteY121" fmla="*/ 1288562 h 1573553"/>
              <a:gd name="connsiteX122" fmla="*/ 1221031 w 2764939"/>
              <a:gd name="connsiteY122" fmla="*/ 1245700 h 1573553"/>
              <a:gd name="connsiteX123" fmla="*/ 1178166 w 2764939"/>
              <a:gd name="connsiteY123" fmla="*/ 1226650 h 1573553"/>
              <a:gd name="connsiteX124" fmla="*/ 1168643 w 2764939"/>
              <a:gd name="connsiteY124" fmla="*/ 1226650 h 1573553"/>
              <a:gd name="connsiteX125" fmla="*/ 1156737 w 2764939"/>
              <a:gd name="connsiteY125" fmla="*/ 1162356 h 1573553"/>
              <a:gd name="connsiteX126" fmla="*/ 1168643 w 2764939"/>
              <a:gd name="connsiteY126" fmla="*/ 1098062 h 1573553"/>
              <a:gd name="connsiteX127" fmla="*/ 1137687 w 2764939"/>
              <a:gd name="connsiteY127" fmla="*/ 1064725 h 1573553"/>
              <a:gd name="connsiteX128" fmla="*/ 1085300 w 2764939"/>
              <a:gd name="connsiteY128" fmla="*/ 1040912 h 1573553"/>
              <a:gd name="connsiteX129" fmla="*/ 1111493 w 2764939"/>
              <a:gd name="connsiteY129" fmla="*/ 1017100 h 1573553"/>
              <a:gd name="connsiteX130" fmla="*/ 1156737 w 2764939"/>
              <a:gd name="connsiteY130" fmla="*/ 1021862 h 1573553"/>
              <a:gd name="connsiteX131" fmla="*/ 1151975 w 2764939"/>
              <a:gd name="connsiteY131" fmla="*/ 974237 h 1573553"/>
              <a:gd name="connsiteX132" fmla="*/ 1123400 w 2764939"/>
              <a:gd name="connsiteY132" fmla="*/ 969475 h 1573553"/>
              <a:gd name="connsiteX133" fmla="*/ 1128162 w 2764939"/>
              <a:gd name="connsiteY133" fmla="*/ 921850 h 1573553"/>
              <a:gd name="connsiteX134" fmla="*/ 1097206 w 2764939"/>
              <a:gd name="connsiteY134" fmla="*/ 907562 h 1573553"/>
              <a:gd name="connsiteX135" fmla="*/ 1099587 w 2764939"/>
              <a:gd name="connsiteY135" fmla="*/ 871843 h 1573553"/>
              <a:gd name="connsiteX136" fmla="*/ 1051962 w 2764939"/>
              <a:gd name="connsiteY136" fmla="*/ 857556 h 1573553"/>
              <a:gd name="connsiteX137" fmla="*/ 1032912 w 2764939"/>
              <a:gd name="connsiteY137" fmla="*/ 878987 h 1573553"/>
              <a:gd name="connsiteX138" fmla="*/ 1004335 w 2764939"/>
              <a:gd name="connsiteY138" fmla="*/ 881368 h 1573553"/>
              <a:gd name="connsiteX139" fmla="*/ 954331 w 2764939"/>
              <a:gd name="connsiteY139" fmla="*/ 886131 h 1573553"/>
              <a:gd name="connsiteX140" fmla="*/ 923375 w 2764939"/>
              <a:gd name="connsiteY140" fmla="*/ 907562 h 1573553"/>
              <a:gd name="connsiteX141" fmla="*/ 923375 w 2764939"/>
              <a:gd name="connsiteY141" fmla="*/ 876606 h 1573553"/>
              <a:gd name="connsiteX142" fmla="*/ 882893 w 2764939"/>
              <a:gd name="connsiteY142" fmla="*/ 871843 h 1573553"/>
              <a:gd name="connsiteX143" fmla="*/ 890035 w 2764939"/>
              <a:gd name="connsiteY143" fmla="*/ 893275 h 1573553"/>
              <a:gd name="connsiteX144" fmla="*/ 885275 w 2764939"/>
              <a:gd name="connsiteY144" fmla="*/ 912325 h 1573553"/>
              <a:gd name="connsiteX145" fmla="*/ 799550 w 2764939"/>
              <a:gd name="connsiteY145" fmla="*/ 859936 h 1573553"/>
              <a:gd name="connsiteX146" fmla="*/ 778118 w 2764939"/>
              <a:gd name="connsiteY146" fmla="*/ 826600 h 1573553"/>
              <a:gd name="connsiteX147" fmla="*/ 790025 w 2764939"/>
              <a:gd name="connsiteY147" fmla="*/ 786117 h 1573553"/>
              <a:gd name="connsiteX148" fmla="*/ 759068 w 2764939"/>
              <a:gd name="connsiteY148" fmla="*/ 781356 h 1573553"/>
              <a:gd name="connsiteX149" fmla="*/ 711443 w 2764939"/>
              <a:gd name="connsiteY149" fmla="*/ 795643 h 1573553"/>
              <a:gd name="connsiteX150" fmla="*/ 701918 w 2764939"/>
              <a:gd name="connsiteY150" fmla="*/ 809931 h 1573553"/>
              <a:gd name="connsiteX151" fmla="*/ 678106 w 2764939"/>
              <a:gd name="connsiteY151" fmla="*/ 826600 h 1573553"/>
              <a:gd name="connsiteX152" fmla="*/ 670962 w 2764939"/>
              <a:gd name="connsiteY152" fmla="*/ 843268 h 1573553"/>
              <a:gd name="connsiteX153" fmla="*/ 630481 w 2764939"/>
              <a:gd name="connsiteY153" fmla="*/ 876606 h 1573553"/>
              <a:gd name="connsiteX154" fmla="*/ 632860 w 2764939"/>
              <a:gd name="connsiteY154" fmla="*/ 898037 h 1573553"/>
              <a:gd name="connsiteX155" fmla="*/ 647150 w 2764939"/>
              <a:gd name="connsiteY155" fmla="*/ 917087 h 1573553"/>
              <a:gd name="connsiteX156" fmla="*/ 570950 w 2764939"/>
              <a:gd name="connsiteY156" fmla="*/ 902800 h 1573553"/>
              <a:gd name="connsiteX157" fmla="*/ 537612 w 2764939"/>
              <a:gd name="connsiteY157" fmla="*/ 907562 h 1573553"/>
              <a:gd name="connsiteX158" fmla="*/ 585235 w 2764939"/>
              <a:gd name="connsiteY158" fmla="*/ 938518 h 1573553"/>
              <a:gd name="connsiteX159" fmla="*/ 609050 w 2764939"/>
              <a:gd name="connsiteY159" fmla="*/ 950425 h 1573553"/>
              <a:gd name="connsiteX160" fmla="*/ 635243 w 2764939"/>
              <a:gd name="connsiteY160" fmla="*/ 1002812 h 1573553"/>
              <a:gd name="connsiteX161" fmla="*/ 568566 w 2764939"/>
              <a:gd name="connsiteY161" fmla="*/ 1019481 h 1573553"/>
              <a:gd name="connsiteX162" fmla="*/ 547137 w 2764939"/>
              <a:gd name="connsiteY162" fmla="*/ 1031387 h 1573553"/>
              <a:gd name="connsiteX163" fmla="*/ 523323 w 2764939"/>
              <a:gd name="connsiteY163" fmla="*/ 1002812 h 1573553"/>
              <a:gd name="connsiteX164" fmla="*/ 499510 w 2764939"/>
              <a:gd name="connsiteY164" fmla="*/ 971856 h 1573553"/>
              <a:gd name="connsiteX165" fmla="*/ 501891 w 2764939"/>
              <a:gd name="connsiteY165" fmla="*/ 933756 h 1573553"/>
              <a:gd name="connsiteX166" fmla="*/ 499510 w 2764939"/>
              <a:gd name="connsiteY166" fmla="*/ 914706 h 1573553"/>
              <a:gd name="connsiteX167" fmla="*/ 518560 w 2764939"/>
              <a:gd name="connsiteY167" fmla="*/ 881368 h 1573553"/>
              <a:gd name="connsiteX168" fmla="*/ 478080 w 2764939"/>
              <a:gd name="connsiteY168" fmla="*/ 890893 h 1573553"/>
              <a:gd name="connsiteX169" fmla="*/ 449504 w 2764939"/>
              <a:gd name="connsiteY169" fmla="*/ 952806 h 1573553"/>
              <a:gd name="connsiteX170" fmla="*/ 442360 w 2764939"/>
              <a:gd name="connsiteY170" fmla="*/ 976618 h 1573553"/>
              <a:gd name="connsiteX171" fmla="*/ 411404 w 2764939"/>
              <a:gd name="connsiteY171" fmla="*/ 993287 h 1573553"/>
              <a:gd name="connsiteX172" fmla="*/ 363779 w 2764939"/>
              <a:gd name="connsiteY172" fmla="*/ 990906 h 1573553"/>
              <a:gd name="connsiteX173" fmla="*/ 356635 w 2764939"/>
              <a:gd name="connsiteY173" fmla="*/ 1007575 h 1573553"/>
              <a:gd name="connsiteX174" fmla="*/ 356635 w 2764939"/>
              <a:gd name="connsiteY174" fmla="*/ 1055200 h 1573553"/>
              <a:gd name="connsiteX175" fmla="*/ 297104 w 2764939"/>
              <a:gd name="connsiteY175" fmla="*/ 1059962 h 1573553"/>
              <a:gd name="connsiteX176" fmla="*/ 235191 w 2764939"/>
              <a:gd name="connsiteY176" fmla="*/ 1093300 h 1573553"/>
              <a:gd name="connsiteX177" fmla="*/ 237573 w 2764939"/>
              <a:gd name="connsiteY177" fmla="*/ 1121875 h 1573553"/>
              <a:gd name="connsiteX178" fmla="*/ 185186 w 2764939"/>
              <a:gd name="connsiteY178" fmla="*/ 1109968 h 1573553"/>
              <a:gd name="connsiteX179" fmla="*/ 151848 w 2764939"/>
              <a:gd name="connsiteY179" fmla="*/ 1117112 h 1573553"/>
              <a:gd name="connsiteX180" fmla="*/ 106604 w 2764939"/>
              <a:gd name="connsiteY180" fmla="*/ 1098062 h 1573553"/>
              <a:gd name="connsiteX181" fmla="*/ 89936 w 2764939"/>
              <a:gd name="connsiteY181" fmla="*/ 1098062 h 1573553"/>
              <a:gd name="connsiteX182" fmla="*/ 6592 w 2764939"/>
              <a:gd name="connsiteY182" fmla="*/ 1121875 h 1573553"/>
              <a:gd name="connsiteX183" fmla="*/ 8974 w 2764939"/>
              <a:gd name="connsiteY183" fmla="*/ 1074250 h 1573553"/>
              <a:gd name="connsiteX184" fmla="*/ 9816 w 2764939"/>
              <a:gd name="connsiteY184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1933025 w 2764939"/>
              <a:gd name="connsiteY78" fmla="*/ 359873 h 1573553"/>
              <a:gd name="connsiteX79" fmla="*/ 2047325 w 2764939"/>
              <a:gd name="connsiteY79" fmla="*/ 331298 h 1573553"/>
              <a:gd name="connsiteX80" fmla="*/ 2142574 w 2764939"/>
              <a:gd name="connsiteY80" fmla="*/ 271766 h 1573553"/>
              <a:gd name="connsiteX81" fmla="*/ 2066375 w 2764939"/>
              <a:gd name="connsiteY81" fmla="*/ 264623 h 1573553"/>
              <a:gd name="connsiteX82" fmla="*/ 2066375 w 2764939"/>
              <a:gd name="connsiteY82" fmla="*/ 202710 h 1573553"/>
              <a:gd name="connsiteX83" fmla="*/ 2116380 w 2764939"/>
              <a:gd name="connsiteY83" fmla="*/ 202710 h 1573553"/>
              <a:gd name="connsiteX84" fmla="*/ 2223536 w 2764939"/>
              <a:gd name="connsiteY84" fmla="*/ 97935 h 1573553"/>
              <a:gd name="connsiteX85" fmla="*/ 2273542 w 2764939"/>
              <a:gd name="connsiteY85" fmla="*/ 305 h 1573553"/>
              <a:gd name="connsiteX86" fmla="*/ 2237824 w 2764939"/>
              <a:gd name="connsiteY86" fmla="*/ 114604 h 1573553"/>
              <a:gd name="connsiteX87" fmla="*/ 2164006 w 2764939"/>
              <a:gd name="connsiteY87" fmla="*/ 193186 h 1573553"/>
              <a:gd name="connsiteX88" fmla="*/ 2333075 w 2764939"/>
              <a:gd name="connsiteY88" fmla="*/ 257480 h 1573553"/>
              <a:gd name="connsiteX89" fmla="*/ 2735505 w 2764939"/>
              <a:gd name="connsiteY89" fmla="*/ 205092 h 1573553"/>
              <a:gd name="connsiteX90" fmla="*/ 2698276 w 2764939"/>
              <a:gd name="connsiteY90" fmla="*/ 559163 h 1573553"/>
              <a:gd name="connsiteX91" fmla="*/ 2630731 w 2764939"/>
              <a:gd name="connsiteY91" fmla="*/ 967092 h 1573553"/>
              <a:gd name="connsiteX92" fmla="*/ 2461662 w 2764939"/>
              <a:gd name="connsiteY92" fmla="*/ 869462 h 1573553"/>
              <a:gd name="connsiteX93" fmla="*/ 2297356 w 2764939"/>
              <a:gd name="connsiteY93" fmla="*/ 926612 h 1573553"/>
              <a:gd name="connsiteX94" fmla="*/ 2275925 w 2764939"/>
              <a:gd name="connsiteY94" fmla="*/ 1062342 h 1573553"/>
              <a:gd name="connsiteX95" fmla="*/ 2042562 w 2764939"/>
              <a:gd name="connsiteY95" fmla="*/ 1148067 h 1573553"/>
              <a:gd name="connsiteX96" fmla="*/ 2021131 w 2764939"/>
              <a:gd name="connsiteY96" fmla="*/ 1238556 h 1573553"/>
              <a:gd name="connsiteX97" fmla="*/ 1954456 w 2764939"/>
              <a:gd name="connsiteY97" fmla="*/ 1309993 h 1573553"/>
              <a:gd name="connsiteX98" fmla="*/ 2013987 w 2764939"/>
              <a:gd name="connsiteY98" fmla="*/ 1350474 h 1573553"/>
              <a:gd name="connsiteX99" fmla="*/ 1921118 w 2764939"/>
              <a:gd name="connsiteY99" fmla="*/ 1450487 h 1573553"/>
              <a:gd name="connsiteX100" fmla="*/ 1899687 w 2764939"/>
              <a:gd name="connsiteY100" fmla="*/ 1533831 h 1573553"/>
              <a:gd name="connsiteX101" fmla="*/ 1808865 w 2764939"/>
              <a:gd name="connsiteY101" fmla="*/ 1573012 h 1573553"/>
              <a:gd name="connsiteX102" fmla="*/ 1728235 w 2764939"/>
              <a:gd name="connsiteY102" fmla="*/ 1557643 h 1573553"/>
              <a:gd name="connsiteX103" fmla="*/ 1702041 w 2764939"/>
              <a:gd name="connsiteY103" fmla="*/ 1571931 h 1573553"/>
              <a:gd name="connsiteX104" fmla="*/ 1647275 w 2764939"/>
              <a:gd name="connsiteY104" fmla="*/ 1543356 h 1573553"/>
              <a:gd name="connsiteX105" fmla="*/ 1606791 w 2764939"/>
              <a:gd name="connsiteY105" fmla="*/ 1507637 h 1573553"/>
              <a:gd name="connsiteX106" fmla="*/ 1563931 w 2764939"/>
              <a:gd name="connsiteY106" fmla="*/ 1479061 h 1573553"/>
              <a:gd name="connsiteX107" fmla="*/ 1592504 w 2764939"/>
              <a:gd name="connsiteY107" fmla="*/ 1455250 h 1573553"/>
              <a:gd name="connsiteX108" fmla="*/ 1580598 w 2764939"/>
              <a:gd name="connsiteY108" fmla="*/ 1438581 h 1573553"/>
              <a:gd name="connsiteX109" fmla="*/ 1518685 w 2764939"/>
              <a:gd name="connsiteY109" fmla="*/ 1426675 h 1573553"/>
              <a:gd name="connsiteX110" fmla="*/ 1499635 w 2764939"/>
              <a:gd name="connsiteY110" fmla="*/ 1402862 h 1573553"/>
              <a:gd name="connsiteX111" fmla="*/ 1461537 w 2764939"/>
              <a:gd name="connsiteY111" fmla="*/ 1379050 h 1573553"/>
              <a:gd name="connsiteX112" fmla="*/ 1456773 w 2764939"/>
              <a:gd name="connsiteY112" fmla="*/ 1390956 h 1573553"/>
              <a:gd name="connsiteX113" fmla="*/ 1471062 w 2764939"/>
              <a:gd name="connsiteY113" fmla="*/ 1429056 h 1573553"/>
              <a:gd name="connsiteX114" fmla="*/ 1440104 w 2764939"/>
              <a:gd name="connsiteY114" fmla="*/ 1443343 h 1573553"/>
              <a:gd name="connsiteX115" fmla="*/ 1413912 w 2764939"/>
              <a:gd name="connsiteY115" fmla="*/ 1457630 h 1573553"/>
              <a:gd name="connsiteX116" fmla="*/ 1397241 w 2764939"/>
              <a:gd name="connsiteY116" fmla="*/ 1450487 h 1573553"/>
              <a:gd name="connsiteX117" fmla="*/ 1351998 w 2764939"/>
              <a:gd name="connsiteY117" fmla="*/ 1388575 h 1573553"/>
              <a:gd name="connsiteX118" fmla="*/ 1306756 w 2764939"/>
              <a:gd name="connsiteY118" fmla="*/ 1355237 h 1573553"/>
              <a:gd name="connsiteX119" fmla="*/ 1328187 w 2764939"/>
              <a:gd name="connsiteY119" fmla="*/ 1338568 h 1573553"/>
              <a:gd name="connsiteX120" fmla="*/ 1349618 w 2764939"/>
              <a:gd name="connsiteY120" fmla="*/ 1298087 h 1573553"/>
              <a:gd name="connsiteX121" fmla="*/ 1335329 w 2764939"/>
              <a:gd name="connsiteY121" fmla="*/ 1286181 h 1573553"/>
              <a:gd name="connsiteX122" fmla="*/ 1297231 w 2764939"/>
              <a:gd name="connsiteY122" fmla="*/ 1288562 h 1573553"/>
              <a:gd name="connsiteX123" fmla="*/ 1221031 w 2764939"/>
              <a:gd name="connsiteY123" fmla="*/ 1245700 h 1573553"/>
              <a:gd name="connsiteX124" fmla="*/ 1178166 w 2764939"/>
              <a:gd name="connsiteY124" fmla="*/ 1226650 h 1573553"/>
              <a:gd name="connsiteX125" fmla="*/ 1168643 w 2764939"/>
              <a:gd name="connsiteY125" fmla="*/ 1226650 h 1573553"/>
              <a:gd name="connsiteX126" fmla="*/ 1156737 w 2764939"/>
              <a:gd name="connsiteY126" fmla="*/ 1162356 h 1573553"/>
              <a:gd name="connsiteX127" fmla="*/ 1168643 w 2764939"/>
              <a:gd name="connsiteY127" fmla="*/ 1098062 h 1573553"/>
              <a:gd name="connsiteX128" fmla="*/ 1137687 w 2764939"/>
              <a:gd name="connsiteY128" fmla="*/ 1064725 h 1573553"/>
              <a:gd name="connsiteX129" fmla="*/ 1085300 w 2764939"/>
              <a:gd name="connsiteY129" fmla="*/ 1040912 h 1573553"/>
              <a:gd name="connsiteX130" fmla="*/ 1111493 w 2764939"/>
              <a:gd name="connsiteY130" fmla="*/ 1017100 h 1573553"/>
              <a:gd name="connsiteX131" fmla="*/ 1156737 w 2764939"/>
              <a:gd name="connsiteY131" fmla="*/ 1021862 h 1573553"/>
              <a:gd name="connsiteX132" fmla="*/ 1151975 w 2764939"/>
              <a:gd name="connsiteY132" fmla="*/ 974237 h 1573553"/>
              <a:gd name="connsiteX133" fmla="*/ 1123400 w 2764939"/>
              <a:gd name="connsiteY133" fmla="*/ 969475 h 1573553"/>
              <a:gd name="connsiteX134" fmla="*/ 1128162 w 2764939"/>
              <a:gd name="connsiteY134" fmla="*/ 921850 h 1573553"/>
              <a:gd name="connsiteX135" fmla="*/ 1097206 w 2764939"/>
              <a:gd name="connsiteY135" fmla="*/ 907562 h 1573553"/>
              <a:gd name="connsiteX136" fmla="*/ 1099587 w 2764939"/>
              <a:gd name="connsiteY136" fmla="*/ 871843 h 1573553"/>
              <a:gd name="connsiteX137" fmla="*/ 1051962 w 2764939"/>
              <a:gd name="connsiteY137" fmla="*/ 857556 h 1573553"/>
              <a:gd name="connsiteX138" fmla="*/ 1032912 w 2764939"/>
              <a:gd name="connsiteY138" fmla="*/ 878987 h 1573553"/>
              <a:gd name="connsiteX139" fmla="*/ 1004335 w 2764939"/>
              <a:gd name="connsiteY139" fmla="*/ 881368 h 1573553"/>
              <a:gd name="connsiteX140" fmla="*/ 954331 w 2764939"/>
              <a:gd name="connsiteY140" fmla="*/ 886131 h 1573553"/>
              <a:gd name="connsiteX141" fmla="*/ 923375 w 2764939"/>
              <a:gd name="connsiteY141" fmla="*/ 907562 h 1573553"/>
              <a:gd name="connsiteX142" fmla="*/ 923375 w 2764939"/>
              <a:gd name="connsiteY142" fmla="*/ 876606 h 1573553"/>
              <a:gd name="connsiteX143" fmla="*/ 882893 w 2764939"/>
              <a:gd name="connsiteY143" fmla="*/ 871843 h 1573553"/>
              <a:gd name="connsiteX144" fmla="*/ 890035 w 2764939"/>
              <a:gd name="connsiteY144" fmla="*/ 893275 h 1573553"/>
              <a:gd name="connsiteX145" fmla="*/ 885275 w 2764939"/>
              <a:gd name="connsiteY145" fmla="*/ 912325 h 1573553"/>
              <a:gd name="connsiteX146" fmla="*/ 799550 w 2764939"/>
              <a:gd name="connsiteY146" fmla="*/ 859936 h 1573553"/>
              <a:gd name="connsiteX147" fmla="*/ 778118 w 2764939"/>
              <a:gd name="connsiteY147" fmla="*/ 826600 h 1573553"/>
              <a:gd name="connsiteX148" fmla="*/ 790025 w 2764939"/>
              <a:gd name="connsiteY148" fmla="*/ 786117 h 1573553"/>
              <a:gd name="connsiteX149" fmla="*/ 759068 w 2764939"/>
              <a:gd name="connsiteY149" fmla="*/ 781356 h 1573553"/>
              <a:gd name="connsiteX150" fmla="*/ 711443 w 2764939"/>
              <a:gd name="connsiteY150" fmla="*/ 795643 h 1573553"/>
              <a:gd name="connsiteX151" fmla="*/ 701918 w 2764939"/>
              <a:gd name="connsiteY151" fmla="*/ 809931 h 1573553"/>
              <a:gd name="connsiteX152" fmla="*/ 678106 w 2764939"/>
              <a:gd name="connsiteY152" fmla="*/ 826600 h 1573553"/>
              <a:gd name="connsiteX153" fmla="*/ 670962 w 2764939"/>
              <a:gd name="connsiteY153" fmla="*/ 843268 h 1573553"/>
              <a:gd name="connsiteX154" fmla="*/ 630481 w 2764939"/>
              <a:gd name="connsiteY154" fmla="*/ 876606 h 1573553"/>
              <a:gd name="connsiteX155" fmla="*/ 632860 w 2764939"/>
              <a:gd name="connsiteY155" fmla="*/ 898037 h 1573553"/>
              <a:gd name="connsiteX156" fmla="*/ 647150 w 2764939"/>
              <a:gd name="connsiteY156" fmla="*/ 917087 h 1573553"/>
              <a:gd name="connsiteX157" fmla="*/ 570950 w 2764939"/>
              <a:gd name="connsiteY157" fmla="*/ 902800 h 1573553"/>
              <a:gd name="connsiteX158" fmla="*/ 537612 w 2764939"/>
              <a:gd name="connsiteY158" fmla="*/ 907562 h 1573553"/>
              <a:gd name="connsiteX159" fmla="*/ 585235 w 2764939"/>
              <a:gd name="connsiteY159" fmla="*/ 938518 h 1573553"/>
              <a:gd name="connsiteX160" fmla="*/ 609050 w 2764939"/>
              <a:gd name="connsiteY160" fmla="*/ 950425 h 1573553"/>
              <a:gd name="connsiteX161" fmla="*/ 635243 w 2764939"/>
              <a:gd name="connsiteY161" fmla="*/ 1002812 h 1573553"/>
              <a:gd name="connsiteX162" fmla="*/ 568566 w 2764939"/>
              <a:gd name="connsiteY162" fmla="*/ 1019481 h 1573553"/>
              <a:gd name="connsiteX163" fmla="*/ 547137 w 2764939"/>
              <a:gd name="connsiteY163" fmla="*/ 1031387 h 1573553"/>
              <a:gd name="connsiteX164" fmla="*/ 523323 w 2764939"/>
              <a:gd name="connsiteY164" fmla="*/ 1002812 h 1573553"/>
              <a:gd name="connsiteX165" fmla="*/ 499510 w 2764939"/>
              <a:gd name="connsiteY165" fmla="*/ 971856 h 1573553"/>
              <a:gd name="connsiteX166" fmla="*/ 501891 w 2764939"/>
              <a:gd name="connsiteY166" fmla="*/ 933756 h 1573553"/>
              <a:gd name="connsiteX167" fmla="*/ 499510 w 2764939"/>
              <a:gd name="connsiteY167" fmla="*/ 914706 h 1573553"/>
              <a:gd name="connsiteX168" fmla="*/ 518560 w 2764939"/>
              <a:gd name="connsiteY168" fmla="*/ 881368 h 1573553"/>
              <a:gd name="connsiteX169" fmla="*/ 478080 w 2764939"/>
              <a:gd name="connsiteY169" fmla="*/ 890893 h 1573553"/>
              <a:gd name="connsiteX170" fmla="*/ 449504 w 2764939"/>
              <a:gd name="connsiteY170" fmla="*/ 952806 h 1573553"/>
              <a:gd name="connsiteX171" fmla="*/ 442360 w 2764939"/>
              <a:gd name="connsiteY171" fmla="*/ 976618 h 1573553"/>
              <a:gd name="connsiteX172" fmla="*/ 411404 w 2764939"/>
              <a:gd name="connsiteY172" fmla="*/ 993287 h 1573553"/>
              <a:gd name="connsiteX173" fmla="*/ 363779 w 2764939"/>
              <a:gd name="connsiteY173" fmla="*/ 990906 h 1573553"/>
              <a:gd name="connsiteX174" fmla="*/ 356635 w 2764939"/>
              <a:gd name="connsiteY174" fmla="*/ 1007575 h 1573553"/>
              <a:gd name="connsiteX175" fmla="*/ 356635 w 2764939"/>
              <a:gd name="connsiteY175" fmla="*/ 1055200 h 1573553"/>
              <a:gd name="connsiteX176" fmla="*/ 297104 w 2764939"/>
              <a:gd name="connsiteY176" fmla="*/ 1059962 h 1573553"/>
              <a:gd name="connsiteX177" fmla="*/ 235191 w 2764939"/>
              <a:gd name="connsiteY177" fmla="*/ 1093300 h 1573553"/>
              <a:gd name="connsiteX178" fmla="*/ 237573 w 2764939"/>
              <a:gd name="connsiteY178" fmla="*/ 1121875 h 1573553"/>
              <a:gd name="connsiteX179" fmla="*/ 185186 w 2764939"/>
              <a:gd name="connsiteY179" fmla="*/ 1109968 h 1573553"/>
              <a:gd name="connsiteX180" fmla="*/ 151848 w 2764939"/>
              <a:gd name="connsiteY180" fmla="*/ 1117112 h 1573553"/>
              <a:gd name="connsiteX181" fmla="*/ 106604 w 2764939"/>
              <a:gd name="connsiteY181" fmla="*/ 1098062 h 1573553"/>
              <a:gd name="connsiteX182" fmla="*/ 89936 w 2764939"/>
              <a:gd name="connsiteY182" fmla="*/ 1098062 h 1573553"/>
              <a:gd name="connsiteX183" fmla="*/ 6592 w 2764939"/>
              <a:gd name="connsiteY183" fmla="*/ 1121875 h 1573553"/>
              <a:gd name="connsiteX184" fmla="*/ 8974 w 2764939"/>
              <a:gd name="connsiteY184" fmla="*/ 1074250 h 1573553"/>
              <a:gd name="connsiteX185" fmla="*/ 9816 w 2764939"/>
              <a:gd name="connsiteY185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1990173 w 2764939"/>
              <a:gd name="connsiteY78" fmla="*/ 321775 h 1573553"/>
              <a:gd name="connsiteX79" fmla="*/ 1933025 w 2764939"/>
              <a:gd name="connsiteY79" fmla="*/ 359873 h 1573553"/>
              <a:gd name="connsiteX80" fmla="*/ 2047325 w 2764939"/>
              <a:gd name="connsiteY80" fmla="*/ 331298 h 1573553"/>
              <a:gd name="connsiteX81" fmla="*/ 2142574 w 2764939"/>
              <a:gd name="connsiteY81" fmla="*/ 271766 h 1573553"/>
              <a:gd name="connsiteX82" fmla="*/ 2066375 w 2764939"/>
              <a:gd name="connsiteY82" fmla="*/ 264623 h 1573553"/>
              <a:gd name="connsiteX83" fmla="*/ 2066375 w 2764939"/>
              <a:gd name="connsiteY83" fmla="*/ 202710 h 1573553"/>
              <a:gd name="connsiteX84" fmla="*/ 2116380 w 2764939"/>
              <a:gd name="connsiteY84" fmla="*/ 202710 h 1573553"/>
              <a:gd name="connsiteX85" fmla="*/ 2223536 w 2764939"/>
              <a:gd name="connsiteY85" fmla="*/ 97935 h 1573553"/>
              <a:gd name="connsiteX86" fmla="*/ 2273542 w 2764939"/>
              <a:gd name="connsiteY86" fmla="*/ 305 h 1573553"/>
              <a:gd name="connsiteX87" fmla="*/ 2237824 w 2764939"/>
              <a:gd name="connsiteY87" fmla="*/ 114604 h 1573553"/>
              <a:gd name="connsiteX88" fmla="*/ 2164006 w 2764939"/>
              <a:gd name="connsiteY88" fmla="*/ 193186 h 1573553"/>
              <a:gd name="connsiteX89" fmla="*/ 2333075 w 2764939"/>
              <a:gd name="connsiteY89" fmla="*/ 257480 h 1573553"/>
              <a:gd name="connsiteX90" fmla="*/ 2735505 w 2764939"/>
              <a:gd name="connsiteY90" fmla="*/ 205092 h 1573553"/>
              <a:gd name="connsiteX91" fmla="*/ 2698276 w 2764939"/>
              <a:gd name="connsiteY91" fmla="*/ 559163 h 1573553"/>
              <a:gd name="connsiteX92" fmla="*/ 2630731 w 2764939"/>
              <a:gd name="connsiteY92" fmla="*/ 967092 h 1573553"/>
              <a:gd name="connsiteX93" fmla="*/ 2461662 w 2764939"/>
              <a:gd name="connsiteY93" fmla="*/ 869462 h 1573553"/>
              <a:gd name="connsiteX94" fmla="*/ 2297356 w 2764939"/>
              <a:gd name="connsiteY94" fmla="*/ 926612 h 1573553"/>
              <a:gd name="connsiteX95" fmla="*/ 2275925 w 2764939"/>
              <a:gd name="connsiteY95" fmla="*/ 1062342 h 1573553"/>
              <a:gd name="connsiteX96" fmla="*/ 2042562 w 2764939"/>
              <a:gd name="connsiteY96" fmla="*/ 1148067 h 1573553"/>
              <a:gd name="connsiteX97" fmla="*/ 2021131 w 2764939"/>
              <a:gd name="connsiteY97" fmla="*/ 1238556 h 1573553"/>
              <a:gd name="connsiteX98" fmla="*/ 1954456 w 2764939"/>
              <a:gd name="connsiteY98" fmla="*/ 1309993 h 1573553"/>
              <a:gd name="connsiteX99" fmla="*/ 2013987 w 2764939"/>
              <a:gd name="connsiteY99" fmla="*/ 1350474 h 1573553"/>
              <a:gd name="connsiteX100" fmla="*/ 1921118 w 2764939"/>
              <a:gd name="connsiteY100" fmla="*/ 1450487 h 1573553"/>
              <a:gd name="connsiteX101" fmla="*/ 1899687 w 2764939"/>
              <a:gd name="connsiteY101" fmla="*/ 1533831 h 1573553"/>
              <a:gd name="connsiteX102" fmla="*/ 1808865 w 2764939"/>
              <a:gd name="connsiteY102" fmla="*/ 1573012 h 1573553"/>
              <a:gd name="connsiteX103" fmla="*/ 1728235 w 2764939"/>
              <a:gd name="connsiteY103" fmla="*/ 1557643 h 1573553"/>
              <a:gd name="connsiteX104" fmla="*/ 1702041 w 2764939"/>
              <a:gd name="connsiteY104" fmla="*/ 1571931 h 1573553"/>
              <a:gd name="connsiteX105" fmla="*/ 1647275 w 2764939"/>
              <a:gd name="connsiteY105" fmla="*/ 1543356 h 1573553"/>
              <a:gd name="connsiteX106" fmla="*/ 1606791 w 2764939"/>
              <a:gd name="connsiteY106" fmla="*/ 1507637 h 1573553"/>
              <a:gd name="connsiteX107" fmla="*/ 1563931 w 2764939"/>
              <a:gd name="connsiteY107" fmla="*/ 1479061 h 1573553"/>
              <a:gd name="connsiteX108" fmla="*/ 1592504 w 2764939"/>
              <a:gd name="connsiteY108" fmla="*/ 1455250 h 1573553"/>
              <a:gd name="connsiteX109" fmla="*/ 1580598 w 2764939"/>
              <a:gd name="connsiteY109" fmla="*/ 1438581 h 1573553"/>
              <a:gd name="connsiteX110" fmla="*/ 1518685 w 2764939"/>
              <a:gd name="connsiteY110" fmla="*/ 1426675 h 1573553"/>
              <a:gd name="connsiteX111" fmla="*/ 1499635 w 2764939"/>
              <a:gd name="connsiteY111" fmla="*/ 1402862 h 1573553"/>
              <a:gd name="connsiteX112" fmla="*/ 1461537 w 2764939"/>
              <a:gd name="connsiteY112" fmla="*/ 1379050 h 1573553"/>
              <a:gd name="connsiteX113" fmla="*/ 1456773 w 2764939"/>
              <a:gd name="connsiteY113" fmla="*/ 1390956 h 1573553"/>
              <a:gd name="connsiteX114" fmla="*/ 1471062 w 2764939"/>
              <a:gd name="connsiteY114" fmla="*/ 1429056 h 1573553"/>
              <a:gd name="connsiteX115" fmla="*/ 1440104 w 2764939"/>
              <a:gd name="connsiteY115" fmla="*/ 1443343 h 1573553"/>
              <a:gd name="connsiteX116" fmla="*/ 1413912 w 2764939"/>
              <a:gd name="connsiteY116" fmla="*/ 1457630 h 1573553"/>
              <a:gd name="connsiteX117" fmla="*/ 1397241 w 2764939"/>
              <a:gd name="connsiteY117" fmla="*/ 1450487 h 1573553"/>
              <a:gd name="connsiteX118" fmla="*/ 1351998 w 2764939"/>
              <a:gd name="connsiteY118" fmla="*/ 1388575 h 1573553"/>
              <a:gd name="connsiteX119" fmla="*/ 1306756 w 2764939"/>
              <a:gd name="connsiteY119" fmla="*/ 1355237 h 1573553"/>
              <a:gd name="connsiteX120" fmla="*/ 1328187 w 2764939"/>
              <a:gd name="connsiteY120" fmla="*/ 1338568 h 1573553"/>
              <a:gd name="connsiteX121" fmla="*/ 1349618 w 2764939"/>
              <a:gd name="connsiteY121" fmla="*/ 1298087 h 1573553"/>
              <a:gd name="connsiteX122" fmla="*/ 1335329 w 2764939"/>
              <a:gd name="connsiteY122" fmla="*/ 1286181 h 1573553"/>
              <a:gd name="connsiteX123" fmla="*/ 1297231 w 2764939"/>
              <a:gd name="connsiteY123" fmla="*/ 1288562 h 1573553"/>
              <a:gd name="connsiteX124" fmla="*/ 1221031 w 2764939"/>
              <a:gd name="connsiteY124" fmla="*/ 1245700 h 1573553"/>
              <a:gd name="connsiteX125" fmla="*/ 1178166 w 2764939"/>
              <a:gd name="connsiteY125" fmla="*/ 1226650 h 1573553"/>
              <a:gd name="connsiteX126" fmla="*/ 1168643 w 2764939"/>
              <a:gd name="connsiteY126" fmla="*/ 1226650 h 1573553"/>
              <a:gd name="connsiteX127" fmla="*/ 1156737 w 2764939"/>
              <a:gd name="connsiteY127" fmla="*/ 1162356 h 1573553"/>
              <a:gd name="connsiteX128" fmla="*/ 1168643 w 2764939"/>
              <a:gd name="connsiteY128" fmla="*/ 1098062 h 1573553"/>
              <a:gd name="connsiteX129" fmla="*/ 1137687 w 2764939"/>
              <a:gd name="connsiteY129" fmla="*/ 1064725 h 1573553"/>
              <a:gd name="connsiteX130" fmla="*/ 1085300 w 2764939"/>
              <a:gd name="connsiteY130" fmla="*/ 1040912 h 1573553"/>
              <a:gd name="connsiteX131" fmla="*/ 1111493 w 2764939"/>
              <a:gd name="connsiteY131" fmla="*/ 1017100 h 1573553"/>
              <a:gd name="connsiteX132" fmla="*/ 1156737 w 2764939"/>
              <a:gd name="connsiteY132" fmla="*/ 1021862 h 1573553"/>
              <a:gd name="connsiteX133" fmla="*/ 1151975 w 2764939"/>
              <a:gd name="connsiteY133" fmla="*/ 974237 h 1573553"/>
              <a:gd name="connsiteX134" fmla="*/ 1123400 w 2764939"/>
              <a:gd name="connsiteY134" fmla="*/ 969475 h 1573553"/>
              <a:gd name="connsiteX135" fmla="*/ 1128162 w 2764939"/>
              <a:gd name="connsiteY135" fmla="*/ 921850 h 1573553"/>
              <a:gd name="connsiteX136" fmla="*/ 1097206 w 2764939"/>
              <a:gd name="connsiteY136" fmla="*/ 907562 h 1573553"/>
              <a:gd name="connsiteX137" fmla="*/ 1099587 w 2764939"/>
              <a:gd name="connsiteY137" fmla="*/ 871843 h 1573553"/>
              <a:gd name="connsiteX138" fmla="*/ 1051962 w 2764939"/>
              <a:gd name="connsiteY138" fmla="*/ 857556 h 1573553"/>
              <a:gd name="connsiteX139" fmla="*/ 1032912 w 2764939"/>
              <a:gd name="connsiteY139" fmla="*/ 878987 h 1573553"/>
              <a:gd name="connsiteX140" fmla="*/ 1004335 w 2764939"/>
              <a:gd name="connsiteY140" fmla="*/ 881368 h 1573553"/>
              <a:gd name="connsiteX141" fmla="*/ 954331 w 2764939"/>
              <a:gd name="connsiteY141" fmla="*/ 886131 h 1573553"/>
              <a:gd name="connsiteX142" fmla="*/ 923375 w 2764939"/>
              <a:gd name="connsiteY142" fmla="*/ 907562 h 1573553"/>
              <a:gd name="connsiteX143" fmla="*/ 923375 w 2764939"/>
              <a:gd name="connsiteY143" fmla="*/ 876606 h 1573553"/>
              <a:gd name="connsiteX144" fmla="*/ 882893 w 2764939"/>
              <a:gd name="connsiteY144" fmla="*/ 871843 h 1573553"/>
              <a:gd name="connsiteX145" fmla="*/ 890035 w 2764939"/>
              <a:gd name="connsiteY145" fmla="*/ 893275 h 1573553"/>
              <a:gd name="connsiteX146" fmla="*/ 885275 w 2764939"/>
              <a:gd name="connsiteY146" fmla="*/ 912325 h 1573553"/>
              <a:gd name="connsiteX147" fmla="*/ 799550 w 2764939"/>
              <a:gd name="connsiteY147" fmla="*/ 859936 h 1573553"/>
              <a:gd name="connsiteX148" fmla="*/ 778118 w 2764939"/>
              <a:gd name="connsiteY148" fmla="*/ 826600 h 1573553"/>
              <a:gd name="connsiteX149" fmla="*/ 790025 w 2764939"/>
              <a:gd name="connsiteY149" fmla="*/ 786117 h 1573553"/>
              <a:gd name="connsiteX150" fmla="*/ 759068 w 2764939"/>
              <a:gd name="connsiteY150" fmla="*/ 781356 h 1573553"/>
              <a:gd name="connsiteX151" fmla="*/ 711443 w 2764939"/>
              <a:gd name="connsiteY151" fmla="*/ 795643 h 1573553"/>
              <a:gd name="connsiteX152" fmla="*/ 701918 w 2764939"/>
              <a:gd name="connsiteY152" fmla="*/ 809931 h 1573553"/>
              <a:gd name="connsiteX153" fmla="*/ 678106 w 2764939"/>
              <a:gd name="connsiteY153" fmla="*/ 826600 h 1573553"/>
              <a:gd name="connsiteX154" fmla="*/ 670962 w 2764939"/>
              <a:gd name="connsiteY154" fmla="*/ 843268 h 1573553"/>
              <a:gd name="connsiteX155" fmla="*/ 630481 w 2764939"/>
              <a:gd name="connsiteY155" fmla="*/ 876606 h 1573553"/>
              <a:gd name="connsiteX156" fmla="*/ 632860 w 2764939"/>
              <a:gd name="connsiteY156" fmla="*/ 898037 h 1573553"/>
              <a:gd name="connsiteX157" fmla="*/ 647150 w 2764939"/>
              <a:gd name="connsiteY157" fmla="*/ 917087 h 1573553"/>
              <a:gd name="connsiteX158" fmla="*/ 570950 w 2764939"/>
              <a:gd name="connsiteY158" fmla="*/ 902800 h 1573553"/>
              <a:gd name="connsiteX159" fmla="*/ 537612 w 2764939"/>
              <a:gd name="connsiteY159" fmla="*/ 907562 h 1573553"/>
              <a:gd name="connsiteX160" fmla="*/ 585235 w 2764939"/>
              <a:gd name="connsiteY160" fmla="*/ 938518 h 1573553"/>
              <a:gd name="connsiteX161" fmla="*/ 609050 w 2764939"/>
              <a:gd name="connsiteY161" fmla="*/ 950425 h 1573553"/>
              <a:gd name="connsiteX162" fmla="*/ 635243 w 2764939"/>
              <a:gd name="connsiteY162" fmla="*/ 1002812 h 1573553"/>
              <a:gd name="connsiteX163" fmla="*/ 568566 w 2764939"/>
              <a:gd name="connsiteY163" fmla="*/ 1019481 h 1573553"/>
              <a:gd name="connsiteX164" fmla="*/ 547137 w 2764939"/>
              <a:gd name="connsiteY164" fmla="*/ 1031387 h 1573553"/>
              <a:gd name="connsiteX165" fmla="*/ 523323 w 2764939"/>
              <a:gd name="connsiteY165" fmla="*/ 1002812 h 1573553"/>
              <a:gd name="connsiteX166" fmla="*/ 499510 w 2764939"/>
              <a:gd name="connsiteY166" fmla="*/ 971856 h 1573553"/>
              <a:gd name="connsiteX167" fmla="*/ 501891 w 2764939"/>
              <a:gd name="connsiteY167" fmla="*/ 933756 h 1573553"/>
              <a:gd name="connsiteX168" fmla="*/ 499510 w 2764939"/>
              <a:gd name="connsiteY168" fmla="*/ 914706 h 1573553"/>
              <a:gd name="connsiteX169" fmla="*/ 518560 w 2764939"/>
              <a:gd name="connsiteY169" fmla="*/ 881368 h 1573553"/>
              <a:gd name="connsiteX170" fmla="*/ 478080 w 2764939"/>
              <a:gd name="connsiteY170" fmla="*/ 890893 h 1573553"/>
              <a:gd name="connsiteX171" fmla="*/ 449504 w 2764939"/>
              <a:gd name="connsiteY171" fmla="*/ 952806 h 1573553"/>
              <a:gd name="connsiteX172" fmla="*/ 442360 w 2764939"/>
              <a:gd name="connsiteY172" fmla="*/ 976618 h 1573553"/>
              <a:gd name="connsiteX173" fmla="*/ 411404 w 2764939"/>
              <a:gd name="connsiteY173" fmla="*/ 993287 h 1573553"/>
              <a:gd name="connsiteX174" fmla="*/ 363779 w 2764939"/>
              <a:gd name="connsiteY174" fmla="*/ 990906 h 1573553"/>
              <a:gd name="connsiteX175" fmla="*/ 356635 w 2764939"/>
              <a:gd name="connsiteY175" fmla="*/ 1007575 h 1573553"/>
              <a:gd name="connsiteX176" fmla="*/ 356635 w 2764939"/>
              <a:gd name="connsiteY176" fmla="*/ 1055200 h 1573553"/>
              <a:gd name="connsiteX177" fmla="*/ 297104 w 2764939"/>
              <a:gd name="connsiteY177" fmla="*/ 1059962 h 1573553"/>
              <a:gd name="connsiteX178" fmla="*/ 235191 w 2764939"/>
              <a:gd name="connsiteY178" fmla="*/ 1093300 h 1573553"/>
              <a:gd name="connsiteX179" fmla="*/ 237573 w 2764939"/>
              <a:gd name="connsiteY179" fmla="*/ 1121875 h 1573553"/>
              <a:gd name="connsiteX180" fmla="*/ 185186 w 2764939"/>
              <a:gd name="connsiteY180" fmla="*/ 1109968 h 1573553"/>
              <a:gd name="connsiteX181" fmla="*/ 151848 w 2764939"/>
              <a:gd name="connsiteY181" fmla="*/ 1117112 h 1573553"/>
              <a:gd name="connsiteX182" fmla="*/ 106604 w 2764939"/>
              <a:gd name="connsiteY182" fmla="*/ 1098062 h 1573553"/>
              <a:gd name="connsiteX183" fmla="*/ 89936 w 2764939"/>
              <a:gd name="connsiteY183" fmla="*/ 1098062 h 1573553"/>
              <a:gd name="connsiteX184" fmla="*/ 6592 w 2764939"/>
              <a:gd name="connsiteY184" fmla="*/ 1121875 h 1573553"/>
              <a:gd name="connsiteX185" fmla="*/ 8974 w 2764939"/>
              <a:gd name="connsiteY185" fmla="*/ 1074250 h 1573553"/>
              <a:gd name="connsiteX186" fmla="*/ 9816 w 2764939"/>
              <a:gd name="connsiteY186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33025 w 2764939"/>
              <a:gd name="connsiteY80" fmla="*/ 359873 h 1573553"/>
              <a:gd name="connsiteX81" fmla="*/ 2047325 w 2764939"/>
              <a:gd name="connsiteY81" fmla="*/ 331298 h 1573553"/>
              <a:gd name="connsiteX82" fmla="*/ 2142574 w 2764939"/>
              <a:gd name="connsiteY82" fmla="*/ 271766 h 1573553"/>
              <a:gd name="connsiteX83" fmla="*/ 2066375 w 2764939"/>
              <a:gd name="connsiteY83" fmla="*/ 264623 h 1573553"/>
              <a:gd name="connsiteX84" fmla="*/ 2066375 w 2764939"/>
              <a:gd name="connsiteY84" fmla="*/ 202710 h 1573553"/>
              <a:gd name="connsiteX85" fmla="*/ 2116380 w 2764939"/>
              <a:gd name="connsiteY85" fmla="*/ 202710 h 1573553"/>
              <a:gd name="connsiteX86" fmla="*/ 2223536 w 2764939"/>
              <a:gd name="connsiteY86" fmla="*/ 97935 h 1573553"/>
              <a:gd name="connsiteX87" fmla="*/ 2273542 w 2764939"/>
              <a:gd name="connsiteY87" fmla="*/ 305 h 1573553"/>
              <a:gd name="connsiteX88" fmla="*/ 2237824 w 2764939"/>
              <a:gd name="connsiteY88" fmla="*/ 114604 h 1573553"/>
              <a:gd name="connsiteX89" fmla="*/ 2164006 w 2764939"/>
              <a:gd name="connsiteY89" fmla="*/ 193186 h 1573553"/>
              <a:gd name="connsiteX90" fmla="*/ 2333075 w 2764939"/>
              <a:gd name="connsiteY90" fmla="*/ 257480 h 1573553"/>
              <a:gd name="connsiteX91" fmla="*/ 2735505 w 2764939"/>
              <a:gd name="connsiteY91" fmla="*/ 205092 h 1573553"/>
              <a:gd name="connsiteX92" fmla="*/ 2698276 w 2764939"/>
              <a:gd name="connsiteY92" fmla="*/ 559163 h 1573553"/>
              <a:gd name="connsiteX93" fmla="*/ 2630731 w 2764939"/>
              <a:gd name="connsiteY93" fmla="*/ 967092 h 1573553"/>
              <a:gd name="connsiteX94" fmla="*/ 2461662 w 2764939"/>
              <a:gd name="connsiteY94" fmla="*/ 869462 h 1573553"/>
              <a:gd name="connsiteX95" fmla="*/ 2297356 w 2764939"/>
              <a:gd name="connsiteY95" fmla="*/ 926612 h 1573553"/>
              <a:gd name="connsiteX96" fmla="*/ 2275925 w 2764939"/>
              <a:gd name="connsiteY96" fmla="*/ 1062342 h 1573553"/>
              <a:gd name="connsiteX97" fmla="*/ 2042562 w 2764939"/>
              <a:gd name="connsiteY97" fmla="*/ 1148067 h 1573553"/>
              <a:gd name="connsiteX98" fmla="*/ 2021131 w 2764939"/>
              <a:gd name="connsiteY98" fmla="*/ 1238556 h 1573553"/>
              <a:gd name="connsiteX99" fmla="*/ 1954456 w 2764939"/>
              <a:gd name="connsiteY99" fmla="*/ 1309993 h 1573553"/>
              <a:gd name="connsiteX100" fmla="*/ 2013987 w 2764939"/>
              <a:gd name="connsiteY100" fmla="*/ 1350474 h 1573553"/>
              <a:gd name="connsiteX101" fmla="*/ 1921118 w 2764939"/>
              <a:gd name="connsiteY101" fmla="*/ 1450487 h 1573553"/>
              <a:gd name="connsiteX102" fmla="*/ 1899687 w 2764939"/>
              <a:gd name="connsiteY102" fmla="*/ 1533831 h 1573553"/>
              <a:gd name="connsiteX103" fmla="*/ 1808865 w 2764939"/>
              <a:gd name="connsiteY103" fmla="*/ 1573012 h 1573553"/>
              <a:gd name="connsiteX104" fmla="*/ 1728235 w 2764939"/>
              <a:gd name="connsiteY104" fmla="*/ 1557643 h 1573553"/>
              <a:gd name="connsiteX105" fmla="*/ 1702041 w 2764939"/>
              <a:gd name="connsiteY105" fmla="*/ 1571931 h 1573553"/>
              <a:gd name="connsiteX106" fmla="*/ 1647275 w 2764939"/>
              <a:gd name="connsiteY106" fmla="*/ 1543356 h 1573553"/>
              <a:gd name="connsiteX107" fmla="*/ 1606791 w 2764939"/>
              <a:gd name="connsiteY107" fmla="*/ 1507637 h 1573553"/>
              <a:gd name="connsiteX108" fmla="*/ 1563931 w 2764939"/>
              <a:gd name="connsiteY108" fmla="*/ 1479061 h 1573553"/>
              <a:gd name="connsiteX109" fmla="*/ 1592504 w 2764939"/>
              <a:gd name="connsiteY109" fmla="*/ 1455250 h 1573553"/>
              <a:gd name="connsiteX110" fmla="*/ 1580598 w 2764939"/>
              <a:gd name="connsiteY110" fmla="*/ 1438581 h 1573553"/>
              <a:gd name="connsiteX111" fmla="*/ 1518685 w 2764939"/>
              <a:gd name="connsiteY111" fmla="*/ 1426675 h 1573553"/>
              <a:gd name="connsiteX112" fmla="*/ 1499635 w 2764939"/>
              <a:gd name="connsiteY112" fmla="*/ 1402862 h 1573553"/>
              <a:gd name="connsiteX113" fmla="*/ 1461537 w 2764939"/>
              <a:gd name="connsiteY113" fmla="*/ 1379050 h 1573553"/>
              <a:gd name="connsiteX114" fmla="*/ 1456773 w 2764939"/>
              <a:gd name="connsiteY114" fmla="*/ 1390956 h 1573553"/>
              <a:gd name="connsiteX115" fmla="*/ 1471062 w 2764939"/>
              <a:gd name="connsiteY115" fmla="*/ 1429056 h 1573553"/>
              <a:gd name="connsiteX116" fmla="*/ 1440104 w 2764939"/>
              <a:gd name="connsiteY116" fmla="*/ 1443343 h 1573553"/>
              <a:gd name="connsiteX117" fmla="*/ 1413912 w 2764939"/>
              <a:gd name="connsiteY117" fmla="*/ 1457630 h 1573553"/>
              <a:gd name="connsiteX118" fmla="*/ 1397241 w 2764939"/>
              <a:gd name="connsiteY118" fmla="*/ 1450487 h 1573553"/>
              <a:gd name="connsiteX119" fmla="*/ 1351998 w 2764939"/>
              <a:gd name="connsiteY119" fmla="*/ 1388575 h 1573553"/>
              <a:gd name="connsiteX120" fmla="*/ 1306756 w 2764939"/>
              <a:gd name="connsiteY120" fmla="*/ 1355237 h 1573553"/>
              <a:gd name="connsiteX121" fmla="*/ 1328187 w 2764939"/>
              <a:gd name="connsiteY121" fmla="*/ 1338568 h 1573553"/>
              <a:gd name="connsiteX122" fmla="*/ 1349618 w 2764939"/>
              <a:gd name="connsiteY122" fmla="*/ 1298087 h 1573553"/>
              <a:gd name="connsiteX123" fmla="*/ 1335329 w 2764939"/>
              <a:gd name="connsiteY123" fmla="*/ 1286181 h 1573553"/>
              <a:gd name="connsiteX124" fmla="*/ 1297231 w 2764939"/>
              <a:gd name="connsiteY124" fmla="*/ 1288562 h 1573553"/>
              <a:gd name="connsiteX125" fmla="*/ 1221031 w 2764939"/>
              <a:gd name="connsiteY125" fmla="*/ 1245700 h 1573553"/>
              <a:gd name="connsiteX126" fmla="*/ 1178166 w 2764939"/>
              <a:gd name="connsiteY126" fmla="*/ 1226650 h 1573553"/>
              <a:gd name="connsiteX127" fmla="*/ 1168643 w 2764939"/>
              <a:gd name="connsiteY127" fmla="*/ 1226650 h 1573553"/>
              <a:gd name="connsiteX128" fmla="*/ 1156737 w 2764939"/>
              <a:gd name="connsiteY128" fmla="*/ 1162356 h 1573553"/>
              <a:gd name="connsiteX129" fmla="*/ 1168643 w 2764939"/>
              <a:gd name="connsiteY129" fmla="*/ 1098062 h 1573553"/>
              <a:gd name="connsiteX130" fmla="*/ 1137687 w 2764939"/>
              <a:gd name="connsiteY130" fmla="*/ 1064725 h 1573553"/>
              <a:gd name="connsiteX131" fmla="*/ 1085300 w 2764939"/>
              <a:gd name="connsiteY131" fmla="*/ 1040912 h 1573553"/>
              <a:gd name="connsiteX132" fmla="*/ 1111493 w 2764939"/>
              <a:gd name="connsiteY132" fmla="*/ 1017100 h 1573553"/>
              <a:gd name="connsiteX133" fmla="*/ 1156737 w 2764939"/>
              <a:gd name="connsiteY133" fmla="*/ 1021862 h 1573553"/>
              <a:gd name="connsiteX134" fmla="*/ 1151975 w 2764939"/>
              <a:gd name="connsiteY134" fmla="*/ 974237 h 1573553"/>
              <a:gd name="connsiteX135" fmla="*/ 1123400 w 2764939"/>
              <a:gd name="connsiteY135" fmla="*/ 969475 h 1573553"/>
              <a:gd name="connsiteX136" fmla="*/ 1128162 w 2764939"/>
              <a:gd name="connsiteY136" fmla="*/ 921850 h 1573553"/>
              <a:gd name="connsiteX137" fmla="*/ 1097206 w 2764939"/>
              <a:gd name="connsiteY137" fmla="*/ 907562 h 1573553"/>
              <a:gd name="connsiteX138" fmla="*/ 1099587 w 2764939"/>
              <a:gd name="connsiteY138" fmla="*/ 871843 h 1573553"/>
              <a:gd name="connsiteX139" fmla="*/ 1051962 w 2764939"/>
              <a:gd name="connsiteY139" fmla="*/ 857556 h 1573553"/>
              <a:gd name="connsiteX140" fmla="*/ 1032912 w 2764939"/>
              <a:gd name="connsiteY140" fmla="*/ 878987 h 1573553"/>
              <a:gd name="connsiteX141" fmla="*/ 1004335 w 2764939"/>
              <a:gd name="connsiteY141" fmla="*/ 881368 h 1573553"/>
              <a:gd name="connsiteX142" fmla="*/ 954331 w 2764939"/>
              <a:gd name="connsiteY142" fmla="*/ 886131 h 1573553"/>
              <a:gd name="connsiteX143" fmla="*/ 923375 w 2764939"/>
              <a:gd name="connsiteY143" fmla="*/ 907562 h 1573553"/>
              <a:gd name="connsiteX144" fmla="*/ 923375 w 2764939"/>
              <a:gd name="connsiteY144" fmla="*/ 876606 h 1573553"/>
              <a:gd name="connsiteX145" fmla="*/ 882893 w 2764939"/>
              <a:gd name="connsiteY145" fmla="*/ 871843 h 1573553"/>
              <a:gd name="connsiteX146" fmla="*/ 890035 w 2764939"/>
              <a:gd name="connsiteY146" fmla="*/ 893275 h 1573553"/>
              <a:gd name="connsiteX147" fmla="*/ 885275 w 2764939"/>
              <a:gd name="connsiteY147" fmla="*/ 912325 h 1573553"/>
              <a:gd name="connsiteX148" fmla="*/ 799550 w 2764939"/>
              <a:gd name="connsiteY148" fmla="*/ 859936 h 1573553"/>
              <a:gd name="connsiteX149" fmla="*/ 778118 w 2764939"/>
              <a:gd name="connsiteY149" fmla="*/ 826600 h 1573553"/>
              <a:gd name="connsiteX150" fmla="*/ 790025 w 2764939"/>
              <a:gd name="connsiteY150" fmla="*/ 786117 h 1573553"/>
              <a:gd name="connsiteX151" fmla="*/ 759068 w 2764939"/>
              <a:gd name="connsiteY151" fmla="*/ 781356 h 1573553"/>
              <a:gd name="connsiteX152" fmla="*/ 711443 w 2764939"/>
              <a:gd name="connsiteY152" fmla="*/ 795643 h 1573553"/>
              <a:gd name="connsiteX153" fmla="*/ 701918 w 2764939"/>
              <a:gd name="connsiteY153" fmla="*/ 809931 h 1573553"/>
              <a:gd name="connsiteX154" fmla="*/ 678106 w 2764939"/>
              <a:gd name="connsiteY154" fmla="*/ 826600 h 1573553"/>
              <a:gd name="connsiteX155" fmla="*/ 670962 w 2764939"/>
              <a:gd name="connsiteY155" fmla="*/ 843268 h 1573553"/>
              <a:gd name="connsiteX156" fmla="*/ 630481 w 2764939"/>
              <a:gd name="connsiteY156" fmla="*/ 876606 h 1573553"/>
              <a:gd name="connsiteX157" fmla="*/ 632860 w 2764939"/>
              <a:gd name="connsiteY157" fmla="*/ 898037 h 1573553"/>
              <a:gd name="connsiteX158" fmla="*/ 647150 w 2764939"/>
              <a:gd name="connsiteY158" fmla="*/ 917087 h 1573553"/>
              <a:gd name="connsiteX159" fmla="*/ 570950 w 2764939"/>
              <a:gd name="connsiteY159" fmla="*/ 902800 h 1573553"/>
              <a:gd name="connsiteX160" fmla="*/ 537612 w 2764939"/>
              <a:gd name="connsiteY160" fmla="*/ 907562 h 1573553"/>
              <a:gd name="connsiteX161" fmla="*/ 585235 w 2764939"/>
              <a:gd name="connsiteY161" fmla="*/ 938518 h 1573553"/>
              <a:gd name="connsiteX162" fmla="*/ 609050 w 2764939"/>
              <a:gd name="connsiteY162" fmla="*/ 950425 h 1573553"/>
              <a:gd name="connsiteX163" fmla="*/ 635243 w 2764939"/>
              <a:gd name="connsiteY163" fmla="*/ 1002812 h 1573553"/>
              <a:gd name="connsiteX164" fmla="*/ 568566 w 2764939"/>
              <a:gd name="connsiteY164" fmla="*/ 1019481 h 1573553"/>
              <a:gd name="connsiteX165" fmla="*/ 547137 w 2764939"/>
              <a:gd name="connsiteY165" fmla="*/ 1031387 h 1573553"/>
              <a:gd name="connsiteX166" fmla="*/ 523323 w 2764939"/>
              <a:gd name="connsiteY166" fmla="*/ 1002812 h 1573553"/>
              <a:gd name="connsiteX167" fmla="*/ 499510 w 2764939"/>
              <a:gd name="connsiteY167" fmla="*/ 971856 h 1573553"/>
              <a:gd name="connsiteX168" fmla="*/ 501891 w 2764939"/>
              <a:gd name="connsiteY168" fmla="*/ 933756 h 1573553"/>
              <a:gd name="connsiteX169" fmla="*/ 499510 w 2764939"/>
              <a:gd name="connsiteY169" fmla="*/ 914706 h 1573553"/>
              <a:gd name="connsiteX170" fmla="*/ 518560 w 2764939"/>
              <a:gd name="connsiteY170" fmla="*/ 881368 h 1573553"/>
              <a:gd name="connsiteX171" fmla="*/ 478080 w 2764939"/>
              <a:gd name="connsiteY171" fmla="*/ 890893 h 1573553"/>
              <a:gd name="connsiteX172" fmla="*/ 449504 w 2764939"/>
              <a:gd name="connsiteY172" fmla="*/ 952806 h 1573553"/>
              <a:gd name="connsiteX173" fmla="*/ 442360 w 2764939"/>
              <a:gd name="connsiteY173" fmla="*/ 976618 h 1573553"/>
              <a:gd name="connsiteX174" fmla="*/ 411404 w 2764939"/>
              <a:gd name="connsiteY174" fmla="*/ 993287 h 1573553"/>
              <a:gd name="connsiteX175" fmla="*/ 363779 w 2764939"/>
              <a:gd name="connsiteY175" fmla="*/ 990906 h 1573553"/>
              <a:gd name="connsiteX176" fmla="*/ 356635 w 2764939"/>
              <a:gd name="connsiteY176" fmla="*/ 1007575 h 1573553"/>
              <a:gd name="connsiteX177" fmla="*/ 356635 w 2764939"/>
              <a:gd name="connsiteY177" fmla="*/ 1055200 h 1573553"/>
              <a:gd name="connsiteX178" fmla="*/ 297104 w 2764939"/>
              <a:gd name="connsiteY178" fmla="*/ 1059962 h 1573553"/>
              <a:gd name="connsiteX179" fmla="*/ 235191 w 2764939"/>
              <a:gd name="connsiteY179" fmla="*/ 1093300 h 1573553"/>
              <a:gd name="connsiteX180" fmla="*/ 237573 w 2764939"/>
              <a:gd name="connsiteY180" fmla="*/ 1121875 h 1573553"/>
              <a:gd name="connsiteX181" fmla="*/ 185186 w 2764939"/>
              <a:gd name="connsiteY181" fmla="*/ 1109968 h 1573553"/>
              <a:gd name="connsiteX182" fmla="*/ 151848 w 2764939"/>
              <a:gd name="connsiteY182" fmla="*/ 1117112 h 1573553"/>
              <a:gd name="connsiteX183" fmla="*/ 106604 w 2764939"/>
              <a:gd name="connsiteY183" fmla="*/ 1098062 h 1573553"/>
              <a:gd name="connsiteX184" fmla="*/ 89936 w 2764939"/>
              <a:gd name="connsiteY184" fmla="*/ 1098062 h 1573553"/>
              <a:gd name="connsiteX185" fmla="*/ 6592 w 2764939"/>
              <a:gd name="connsiteY185" fmla="*/ 1121875 h 1573553"/>
              <a:gd name="connsiteX186" fmla="*/ 8974 w 2764939"/>
              <a:gd name="connsiteY186" fmla="*/ 1074250 h 1573553"/>
              <a:gd name="connsiteX187" fmla="*/ 9816 w 2764939"/>
              <a:gd name="connsiteY187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33025 w 2764939"/>
              <a:gd name="connsiteY81" fmla="*/ 359873 h 1573553"/>
              <a:gd name="connsiteX82" fmla="*/ 2047325 w 2764939"/>
              <a:gd name="connsiteY82" fmla="*/ 331298 h 1573553"/>
              <a:gd name="connsiteX83" fmla="*/ 2142574 w 2764939"/>
              <a:gd name="connsiteY83" fmla="*/ 271766 h 1573553"/>
              <a:gd name="connsiteX84" fmla="*/ 2066375 w 2764939"/>
              <a:gd name="connsiteY84" fmla="*/ 264623 h 1573553"/>
              <a:gd name="connsiteX85" fmla="*/ 2066375 w 2764939"/>
              <a:gd name="connsiteY85" fmla="*/ 202710 h 1573553"/>
              <a:gd name="connsiteX86" fmla="*/ 2116380 w 2764939"/>
              <a:gd name="connsiteY86" fmla="*/ 202710 h 1573553"/>
              <a:gd name="connsiteX87" fmla="*/ 2223536 w 2764939"/>
              <a:gd name="connsiteY87" fmla="*/ 97935 h 1573553"/>
              <a:gd name="connsiteX88" fmla="*/ 2273542 w 2764939"/>
              <a:gd name="connsiteY88" fmla="*/ 305 h 1573553"/>
              <a:gd name="connsiteX89" fmla="*/ 2237824 w 2764939"/>
              <a:gd name="connsiteY89" fmla="*/ 114604 h 1573553"/>
              <a:gd name="connsiteX90" fmla="*/ 2164006 w 2764939"/>
              <a:gd name="connsiteY90" fmla="*/ 193186 h 1573553"/>
              <a:gd name="connsiteX91" fmla="*/ 2333075 w 2764939"/>
              <a:gd name="connsiteY91" fmla="*/ 257480 h 1573553"/>
              <a:gd name="connsiteX92" fmla="*/ 2735505 w 2764939"/>
              <a:gd name="connsiteY92" fmla="*/ 205092 h 1573553"/>
              <a:gd name="connsiteX93" fmla="*/ 2698276 w 2764939"/>
              <a:gd name="connsiteY93" fmla="*/ 559163 h 1573553"/>
              <a:gd name="connsiteX94" fmla="*/ 2630731 w 2764939"/>
              <a:gd name="connsiteY94" fmla="*/ 967092 h 1573553"/>
              <a:gd name="connsiteX95" fmla="*/ 2461662 w 2764939"/>
              <a:gd name="connsiteY95" fmla="*/ 869462 h 1573553"/>
              <a:gd name="connsiteX96" fmla="*/ 2297356 w 2764939"/>
              <a:gd name="connsiteY96" fmla="*/ 926612 h 1573553"/>
              <a:gd name="connsiteX97" fmla="*/ 2275925 w 2764939"/>
              <a:gd name="connsiteY97" fmla="*/ 1062342 h 1573553"/>
              <a:gd name="connsiteX98" fmla="*/ 2042562 w 2764939"/>
              <a:gd name="connsiteY98" fmla="*/ 1148067 h 1573553"/>
              <a:gd name="connsiteX99" fmla="*/ 2021131 w 2764939"/>
              <a:gd name="connsiteY99" fmla="*/ 1238556 h 1573553"/>
              <a:gd name="connsiteX100" fmla="*/ 1954456 w 2764939"/>
              <a:gd name="connsiteY100" fmla="*/ 1309993 h 1573553"/>
              <a:gd name="connsiteX101" fmla="*/ 2013987 w 2764939"/>
              <a:gd name="connsiteY101" fmla="*/ 1350474 h 1573553"/>
              <a:gd name="connsiteX102" fmla="*/ 1921118 w 2764939"/>
              <a:gd name="connsiteY102" fmla="*/ 1450487 h 1573553"/>
              <a:gd name="connsiteX103" fmla="*/ 1899687 w 2764939"/>
              <a:gd name="connsiteY103" fmla="*/ 1533831 h 1573553"/>
              <a:gd name="connsiteX104" fmla="*/ 1808865 w 2764939"/>
              <a:gd name="connsiteY104" fmla="*/ 1573012 h 1573553"/>
              <a:gd name="connsiteX105" fmla="*/ 1728235 w 2764939"/>
              <a:gd name="connsiteY105" fmla="*/ 1557643 h 1573553"/>
              <a:gd name="connsiteX106" fmla="*/ 1702041 w 2764939"/>
              <a:gd name="connsiteY106" fmla="*/ 1571931 h 1573553"/>
              <a:gd name="connsiteX107" fmla="*/ 1647275 w 2764939"/>
              <a:gd name="connsiteY107" fmla="*/ 1543356 h 1573553"/>
              <a:gd name="connsiteX108" fmla="*/ 1606791 w 2764939"/>
              <a:gd name="connsiteY108" fmla="*/ 1507637 h 1573553"/>
              <a:gd name="connsiteX109" fmla="*/ 1563931 w 2764939"/>
              <a:gd name="connsiteY109" fmla="*/ 1479061 h 1573553"/>
              <a:gd name="connsiteX110" fmla="*/ 1592504 w 2764939"/>
              <a:gd name="connsiteY110" fmla="*/ 1455250 h 1573553"/>
              <a:gd name="connsiteX111" fmla="*/ 1580598 w 2764939"/>
              <a:gd name="connsiteY111" fmla="*/ 1438581 h 1573553"/>
              <a:gd name="connsiteX112" fmla="*/ 1518685 w 2764939"/>
              <a:gd name="connsiteY112" fmla="*/ 1426675 h 1573553"/>
              <a:gd name="connsiteX113" fmla="*/ 1499635 w 2764939"/>
              <a:gd name="connsiteY113" fmla="*/ 1402862 h 1573553"/>
              <a:gd name="connsiteX114" fmla="*/ 1461537 w 2764939"/>
              <a:gd name="connsiteY114" fmla="*/ 1379050 h 1573553"/>
              <a:gd name="connsiteX115" fmla="*/ 1456773 w 2764939"/>
              <a:gd name="connsiteY115" fmla="*/ 1390956 h 1573553"/>
              <a:gd name="connsiteX116" fmla="*/ 1471062 w 2764939"/>
              <a:gd name="connsiteY116" fmla="*/ 1429056 h 1573553"/>
              <a:gd name="connsiteX117" fmla="*/ 1440104 w 2764939"/>
              <a:gd name="connsiteY117" fmla="*/ 1443343 h 1573553"/>
              <a:gd name="connsiteX118" fmla="*/ 1413912 w 2764939"/>
              <a:gd name="connsiteY118" fmla="*/ 1457630 h 1573553"/>
              <a:gd name="connsiteX119" fmla="*/ 1397241 w 2764939"/>
              <a:gd name="connsiteY119" fmla="*/ 1450487 h 1573553"/>
              <a:gd name="connsiteX120" fmla="*/ 1351998 w 2764939"/>
              <a:gd name="connsiteY120" fmla="*/ 1388575 h 1573553"/>
              <a:gd name="connsiteX121" fmla="*/ 1306756 w 2764939"/>
              <a:gd name="connsiteY121" fmla="*/ 1355237 h 1573553"/>
              <a:gd name="connsiteX122" fmla="*/ 1328187 w 2764939"/>
              <a:gd name="connsiteY122" fmla="*/ 1338568 h 1573553"/>
              <a:gd name="connsiteX123" fmla="*/ 1349618 w 2764939"/>
              <a:gd name="connsiteY123" fmla="*/ 1298087 h 1573553"/>
              <a:gd name="connsiteX124" fmla="*/ 1335329 w 2764939"/>
              <a:gd name="connsiteY124" fmla="*/ 1286181 h 1573553"/>
              <a:gd name="connsiteX125" fmla="*/ 1297231 w 2764939"/>
              <a:gd name="connsiteY125" fmla="*/ 1288562 h 1573553"/>
              <a:gd name="connsiteX126" fmla="*/ 1221031 w 2764939"/>
              <a:gd name="connsiteY126" fmla="*/ 1245700 h 1573553"/>
              <a:gd name="connsiteX127" fmla="*/ 1178166 w 2764939"/>
              <a:gd name="connsiteY127" fmla="*/ 1226650 h 1573553"/>
              <a:gd name="connsiteX128" fmla="*/ 1168643 w 2764939"/>
              <a:gd name="connsiteY128" fmla="*/ 1226650 h 1573553"/>
              <a:gd name="connsiteX129" fmla="*/ 1156737 w 2764939"/>
              <a:gd name="connsiteY129" fmla="*/ 1162356 h 1573553"/>
              <a:gd name="connsiteX130" fmla="*/ 1168643 w 2764939"/>
              <a:gd name="connsiteY130" fmla="*/ 1098062 h 1573553"/>
              <a:gd name="connsiteX131" fmla="*/ 1137687 w 2764939"/>
              <a:gd name="connsiteY131" fmla="*/ 1064725 h 1573553"/>
              <a:gd name="connsiteX132" fmla="*/ 1085300 w 2764939"/>
              <a:gd name="connsiteY132" fmla="*/ 1040912 h 1573553"/>
              <a:gd name="connsiteX133" fmla="*/ 1111493 w 2764939"/>
              <a:gd name="connsiteY133" fmla="*/ 1017100 h 1573553"/>
              <a:gd name="connsiteX134" fmla="*/ 1156737 w 2764939"/>
              <a:gd name="connsiteY134" fmla="*/ 1021862 h 1573553"/>
              <a:gd name="connsiteX135" fmla="*/ 1151975 w 2764939"/>
              <a:gd name="connsiteY135" fmla="*/ 974237 h 1573553"/>
              <a:gd name="connsiteX136" fmla="*/ 1123400 w 2764939"/>
              <a:gd name="connsiteY136" fmla="*/ 969475 h 1573553"/>
              <a:gd name="connsiteX137" fmla="*/ 1128162 w 2764939"/>
              <a:gd name="connsiteY137" fmla="*/ 921850 h 1573553"/>
              <a:gd name="connsiteX138" fmla="*/ 1097206 w 2764939"/>
              <a:gd name="connsiteY138" fmla="*/ 907562 h 1573553"/>
              <a:gd name="connsiteX139" fmla="*/ 1099587 w 2764939"/>
              <a:gd name="connsiteY139" fmla="*/ 871843 h 1573553"/>
              <a:gd name="connsiteX140" fmla="*/ 1051962 w 2764939"/>
              <a:gd name="connsiteY140" fmla="*/ 857556 h 1573553"/>
              <a:gd name="connsiteX141" fmla="*/ 1032912 w 2764939"/>
              <a:gd name="connsiteY141" fmla="*/ 878987 h 1573553"/>
              <a:gd name="connsiteX142" fmla="*/ 1004335 w 2764939"/>
              <a:gd name="connsiteY142" fmla="*/ 881368 h 1573553"/>
              <a:gd name="connsiteX143" fmla="*/ 954331 w 2764939"/>
              <a:gd name="connsiteY143" fmla="*/ 886131 h 1573553"/>
              <a:gd name="connsiteX144" fmla="*/ 923375 w 2764939"/>
              <a:gd name="connsiteY144" fmla="*/ 907562 h 1573553"/>
              <a:gd name="connsiteX145" fmla="*/ 923375 w 2764939"/>
              <a:gd name="connsiteY145" fmla="*/ 876606 h 1573553"/>
              <a:gd name="connsiteX146" fmla="*/ 882893 w 2764939"/>
              <a:gd name="connsiteY146" fmla="*/ 871843 h 1573553"/>
              <a:gd name="connsiteX147" fmla="*/ 890035 w 2764939"/>
              <a:gd name="connsiteY147" fmla="*/ 893275 h 1573553"/>
              <a:gd name="connsiteX148" fmla="*/ 885275 w 2764939"/>
              <a:gd name="connsiteY148" fmla="*/ 912325 h 1573553"/>
              <a:gd name="connsiteX149" fmla="*/ 799550 w 2764939"/>
              <a:gd name="connsiteY149" fmla="*/ 859936 h 1573553"/>
              <a:gd name="connsiteX150" fmla="*/ 778118 w 2764939"/>
              <a:gd name="connsiteY150" fmla="*/ 826600 h 1573553"/>
              <a:gd name="connsiteX151" fmla="*/ 790025 w 2764939"/>
              <a:gd name="connsiteY151" fmla="*/ 786117 h 1573553"/>
              <a:gd name="connsiteX152" fmla="*/ 759068 w 2764939"/>
              <a:gd name="connsiteY152" fmla="*/ 781356 h 1573553"/>
              <a:gd name="connsiteX153" fmla="*/ 711443 w 2764939"/>
              <a:gd name="connsiteY153" fmla="*/ 795643 h 1573553"/>
              <a:gd name="connsiteX154" fmla="*/ 701918 w 2764939"/>
              <a:gd name="connsiteY154" fmla="*/ 809931 h 1573553"/>
              <a:gd name="connsiteX155" fmla="*/ 678106 w 2764939"/>
              <a:gd name="connsiteY155" fmla="*/ 826600 h 1573553"/>
              <a:gd name="connsiteX156" fmla="*/ 670962 w 2764939"/>
              <a:gd name="connsiteY156" fmla="*/ 843268 h 1573553"/>
              <a:gd name="connsiteX157" fmla="*/ 630481 w 2764939"/>
              <a:gd name="connsiteY157" fmla="*/ 876606 h 1573553"/>
              <a:gd name="connsiteX158" fmla="*/ 632860 w 2764939"/>
              <a:gd name="connsiteY158" fmla="*/ 898037 h 1573553"/>
              <a:gd name="connsiteX159" fmla="*/ 647150 w 2764939"/>
              <a:gd name="connsiteY159" fmla="*/ 917087 h 1573553"/>
              <a:gd name="connsiteX160" fmla="*/ 570950 w 2764939"/>
              <a:gd name="connsiteY160" fmla="*/ 902800 h 1573553"/>
              <a:gd name="connsiteX161" fmla="*/ 537612 w 2764939"/>
              <a:gd name="connsiteY161" fmla="*/ 907562 h 1573553"/>
              <a:gd name="connsiteX162" fmla="*/ 585235 w 2764939"/>
              <a:gd name="connsiteY162" fmla="*/ 938518 h 1573553"/>
              <a:gd name="connsiteX163" fmla="*/ 609050 w 2764939"/>
              <a:gd name="connsiteY163" fmla="*/ 950425 h 1573553"/>
              <a:gd name="connsiteX164" fmla="*/ 635243 w 2764939"/>
              <a:gd name="connsiteY164" fmla="*/ 1002812 h 1573553"/>
              <a:gd name="connsiteX165" fmla="*/ 568566 w 2764939"/>
              <a:gd name="connsiteY165" fmla="*/ 1019481 h 1573553"/>
              <a:gd name="connsiteX166" fmla="*/ 547137 w 2764939"/>
              <a:gd name="connsiteY166" fmla="*/ 1031387 h 1573553"/>
              <a:gd name="connsiteX167" fmla="*/ 523323 w 2764939"/>
              <a:gd name="connsiteY167" fmla="*/ 1002812 h 1573553"/>
              <a:gd name="connsiteX168" fmla="*/ 499510 w 2764939"/>
              <a:gd name="connsiteY168" fmla="*/ 971856 h 1573553"/>
              <a:gd name="connsiteX169" fmla="*/ 501891 w 2764939"/>
              <a:gd name="connsiteY169" fmla="*/ 933756 h 1573553"/>
              <a:gd name="connsiteX170" fmla="*/ 499510 w 2764939"/>
              <a:gd name="connsiteY170" fmla="*/ 914706 h 1573553"/>
              <a:gd name="connsiteX171" fmla="*/ 518560 w 2764939"/>
              <a:gd name="connsiteY171" fmla="*/ 881368 h 1573553"/>
              <a:gd name="connsiteX172" fmla="*/ 478080 w 2764939"/>
              <a:gd name="connsiteY172" fmla="*/ 890893 h 1573553"/>
              <a:gd name="connsiteX173" fmla="*/ 449504 w 2764939"/>
              <a:gd name="connsiteY173" fmla="*/ 952806 h 1573553"/>
              <a:gd name="connsiteX174" fmla="*/ 442360 w 2764939"/>
              <a:gd name="connsiteY174" fmla="*/ 976618 h 1573553"/>
              <a:gd name="connsiteX175" fmla="*/ 411404 w 2764939"/>
              <a:gd name="connsiteY175" fmla="*/ 993287 h 1573553"/>
              <a:gd name="connsiteX176" fmla="*/ 363779 w 2764939"/>
              <a:gd name="connsiteY176" fmla="*/ 990906 h 1573553"/>
              <a:gd name="connsiteX177" fmla="*/ 356635 w 2764939"/>
              <a:gd name="connsiteY177" fmla="*/ 1007575 h 1573553"/>
              <a:gd name="connsiteX178" fmla="*/ 356635 w 2764939"/>
              <a:gd name="connsiteY178" fmla="*/ 1055200 h 1573553"/>
              <a:gd name="connsiteX179" fmla="*/ 297104 w 2764939"/>
              <a:gd name="connsiteY179" fmla="*/ 1059962 h 1573553"/>
              <a:gd name="connsiteX180" fmla="*/ 235191 w 2764939"/>
              <a:gd name="connsiteY180" fmla="*/ 1093300 h 1573553"/>
              <a:gd name="connsiteX181" fmla="*/ 237573 w 2764939"/>
              <a:gd name="connsiteY181" fmla="*/ 1121875 h 1573553"/>
              <a:gd name="connsiteX182" fmla="*/ 185186 w 2764939"/>
              <a:gd name="connsiteY182" fmla="*/ 1109968 h 1573553"/>
              <a:gd name="connsiteX183" fmla="*/ 151848 w 2764939"/>
              <a:gd name="connsiteY183" fmla="*/ 1117112 h 1573553"/>
              <a:gd name="connsiteX184" fmla="*/ 106604 w 2764939"/>
              <a:gd name="connsiteY184" fmla="*/ 1098062 h 1573553"/>
              <a:gd name="connsiteX185" fmla="*/ 89936 w 2764939"/>
              <a:gd name="connsiteY185" fmla="*/ 1098062 h 1573553"/>
              <a:gd name="connsiteX186" fmla="*/ 6592 w 2764939"/>
              <a:gd name="connsiteY186" fmla="*/ 1121875 h 1573553"/>
              <a:gd name="connsiteX187" fmla="*/ 8974 w 2764939"/>
              <a:gd name="connsiteY187" fmla="*/ 1074250 h 1573553"/>
              <a:gd name="connsiteX188" fmla="*/ 9816 w 2764939"/>
              <a:gd name="connsiteY18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142574 w 2764939"/>
              <a:gd name="connsiteY83" fmla="*/ 271766 h 1573553"/>
              <a:gd name="connsiteX84" fmla="*/ 2066375 w 2764939"/>
              <a:gd name="connsiteY84" fmla="*/ 264623 h 1573553"/>
              <a:gd name="connsiteX85" fmla="*/ 2066375 w 2764939"/>
              <a:gd name="connsiteY85" fmla="*/ 202710 h 1573553"/>
              <a:gd name="connsiteX86" fmla="*/ 2116380 w 2764939"/>
              <a:gd name="connsiteY86" fmla="*/ 202710 h 1573553"/>
              <a:gd name="connsiteX87" fmla="*/ 2223536 w 2764939"/>
              <a:gd name="connsiteY87" fmla="*/ 97935 h 1573553"/>
              <a:gd name="connsiteX88" fmla="*/ 2273542 w 2764939"/>
              <a:gd name="connsiteY88" fmla="*/ 305 h 1573553"/>
              <a:gd name="connsiteX89" fmla="*/ 2237824 w 2764939"/>
              <a:gd name="connsiteY89" fmla="*/ 114604 h 1573553"/>
              <a:gd name="connsiteX90" fmla="*/ 2164006 w 2764939"/>
              <a:gd name="connsiteY90" fmla="*/ 193186 h 1573553"/>
              <a:gd name="connsiteX91" fmla="*/ 2333075 w 2764939"/>
              <a:gd name="connsiteY91" fmla="*/ 257480 h 1573553"/>
              <a:gd name="connsiteX92" fmla="*/ 2735505 w 2764939"/>
              <a:gd name="connsiteY92" fmla="*/ 205092 h 1573553"/>
              <a:gd name="connsiteX93" fmla="*/ 2698276 w 2764939"/>
              <a:gd name="connsiteY93" fmla="*/ 559163 h 1573553"/>
              <a:gd name="connsiteX94" fmla="*/ 2630731 w 2764939"/>
              <a:gd name="connsiteY94" fmla="*/ 967092 h 1573553"/>
              <a:gd name="connsiteX95" fmla="*/ 2461662 w 2764939"/>
              <a:gd name="connsiteY95" fmla="*/ 869462 h 1573553"/>
              <a:gd name="connsiteX96" fmla="*/ 2297356 w 2764939"/>
              <a:gd name="connsiteY96" fmla="*/ 926612 h 1573553"/>
              <a:gd name="connsiteX97" fmla="*/ 2275925 w 2764939"/>
              <a:gd name="connsiteY97" fmla="*/ 1062342 h 1573553"/>
              <a:gd name="connsiteX98" fmla="*/ 2042562 w 2764939"/>
              <a:gd name="connsiteY98" fmla="*/ 1148067 h 1573553"/>
              <a:gd name="connsiteX99" fmla="*/ 2021131 w 2764939"/>
              <a:gd name="connsiteY99" fmla="*/ 1238556 h 1573553"/>
              <a:gd name="connsiteX100" fmla="*/ 1954456 w 2764939"/>
              <a:gd name="connsiteY100" fmla="*/ 1309993 h 1573553"/>
              <a:gd name="connsiteX101" fmla="*/ 2013987 w 2764939"/>
              <a:gd name="connsiteY101" fmla="*/ 1350474 h 1573553"/>
              <a:gd name="connsiteX102" fmla="*/ 1921118 w 2764939"/>
              <a:gd name="connsiteY102" fmla="*/ 1450487 h 1573553"/>
              <a:gd name="connsiteX103" fmla="*/ 1899687 w 2764939"/>
              <a:gd name="connsiteY103" fmla="*/ 1533831 h 1573553"/>
              <a:gd name="connsiteX104" fmla="*/ 1808865 w 2764939"/>
              <a:gd name="connsiteY104" fmla="*/ 1573012 h 1573553"/>
              <a:gd name="connsiteX105" fmla="*/ 1728235 w 2764939"/>
              <a:gd name="connsiteY105" fmla="*/ 1557643 h 1573553"/>
              <a:gd name="connsiteX106" fmla="*/ 1702041 w 2764939"/>
              <a:gd name="connsiteY106" fmla="*/ 1571931 h 1573553"/>
              <a:gd name="connsiteX107" fmla="*/ 1647275 w 2764939"/>
              <a:gd name="connsiteY107" fmla="*/ 1543356 h 1573553"/>
              <a:gd name="connsiteX108" fmla="*/ 1606791 w 2764939"/>
              <a:gd name="connsiteY108" fmla="*/ 1507637 h 1573553"/>
              <a:gd name="connsiteX109" fmla="*/ 1563931 w 2764939"/>
              <a:gd name="connsiteY109" fmla="*/ 1479061 h 1573553"/>
              <a:gd name="connsiteX110" fmla="*/ 1592504 w 2764939"/>
              <a:gd name="connsiteY110" fmla="*/ 1455250 h 1573553"/>
              <a:gd name="connsiteX111" fmla="*/ 1580598 w 2764939"/>
              <a:gd name="connsiteY111" fmla="*/ 1438581 h 1573553"/>
              <a:gd name="connsiteX112" fmla="*/ 1518685 w 2764939"/>
              <a:gd name="connsiteY112" fmla="*/ 1426675 h 1573553"/>
              <a:gd name="connsiteX113" fmla="*/ 1499635 w 2764939"/>
              <a:gd name="connsiteY113" fmla="*/ 1402862 h 1573553"/>
              <a:gd name="connsiteX114" fmla="*/ 1461537 w 2764939"/>
              <a:gd name="connsiteY114" fmla="*/ 1379050 h 1573553"/>
              <a:gd name="connsiteX115" fmla="*/ 1456773 w 2764939"/>
              <a:gd name="connsiteY115" fmla="*/ 1390956 h 1573553"/>
              <a:gd name="connsiteX116" fmla="*/ 1471062 w 2764939"/>
              <a:gd name="connsiteY116" fmla="*/ 1429056 h 1573553"/>
              <a:gd name="connsiteX117" fmla="*/ 1440104 w 2764939"/>
              <a:gd name="connsiteY117" fmla="*/ 1443343 h 1573553"/>
              <a:gd name="connsiteX118" fmla="*/ 1413912 w 2764939"/>
              <a:gd name="connsiteY118" fmla="*/ 1457630 h 1573553"/>
              <a:gd name="connsiteX119" fmla="*/ 1397241 w 2764939"/>
              <a:gd name="connsiteY119" fmla="*/ 1450487 h 1573553"/>
              <a:gd name="connsiteX120" fmla="*/ 1351998 w 2764939"/>
              <a:gd name="connsiteY120" fmla="*/ 1388575 h 1573553"/>
              <a:gd name="connsiteX121" fmla="*/ 1306756 w 2764939"/>
              <a:gd name="connsiteY121" fmla="*/ 1355237 h 1573553"/>
              <a:gd name="connsiteX122" fmla="*/ 1328187 w 2764939"/>
              <a:gd name="connsiteY122" fmla="*/ 1338568 h 1573553"/>
              <a:gd name="connsiteX123" fmla="*/ 1349618 w 2764939"/>
              <a:gd name="connsiteY123" fmla="*/ 1298087 h 1573553"/>
              <a:gd name="connsiteX124" fmla="*/ 1335329 w 2764939"/>
              <a:gd name="connsiteY124" fmla="*/ 1286181 h 1573553"/>
              <a:gd name="connsiteX125" fmla="*/ 1297231 w 2764939"/>
              <a:gd name="connsiteY125" fmla="*/ 1288562 h 1573553"/>
              <a:gd name="connsiteX126" fmla="*/ 1221031 w 2764939"/>
              <a:gd name="connsiteY126" fmla="*/ 1245700 h 1573553"/>
              <a:gd name="connsiteX127" fmla="*/ 1178166 w 2764939"/>
              <a:gd name="connsiteY127" fmla="*/ 1226650 h 1573553"/>
              <a:gd name="connsiteX128" fmla="*/ 1168643 w 2764939"/>
              <a:gd name="connsiteY128" fmla="*/ 1226650 h 1573553"/>
              <a:gd name="connsiteX129" fmla="*/ 1156737 w 2764939"/>
              <a:gd name="connsiteY129" fmla="*/ 1162356 h 1573553"/>
              <a:gd name="connsiteX130" fmla="*/ 1168643 w 2764939"/>
              <a:gd name="connsiteY130" fmla="*/ 1098062 h 1573553"/>
              <a:gd name="connsiteX131" fmla="*/ 1137687 w 2764939"/>
              <a:gd name="connsiteY131" fmla="*/ 1064725 h 1573553"/>
              <a:gd name="connsiteX132" fmla="*/ 1085300 w 2764939"/>
              <a:gd name="connsiteY132" fmla="*/ 1040912 h 1573553"/>
              <a:gd name="connsiteX133" fmla="*/ 1111493 w 2764939"/>
              <a:gd name="connsiteY133" fmla="*/ 1017100 h 1573553"/>
              <a:gd name="connsiteX134" fmla="*/ 1156737 w 2764939"/>
              <a:gd name="connsiteY134" fmla="*/ 1021862 h 1573553"/>
              <a:gd name="connsiteX135" fmla="*/ 1151975 w 2764939"/>
              <a:gd name="connsiteY135" fmla="*/ 974237 h 1573553"/>
              <a:gd name="connsiteX136" fmla="*/ 1123400 w 2764939"/>
              <a:gd name="connsiteY136" fmla="*/ 969475 h 1573553"/>
              <a:gd name="connsiteX137" fmla="*/ 1128162 w 2764939"/>
              <a:gd name="connsiteY137" fmla="*/ 921850 h 1573553"/>
              <a:gd name="connsiteX138" fmla="*/ 1097206 w 2764939"/>
              <a:gd name="connsiteY138" fmla="*/ 907562 h 1573553"/>
              <a:gd name="connsiteX139" fmla="*/ 1099587 w 2764939"/>
              <a:gd name="connsiteY139" fmla="*/ 871843 h 1573553"/>
              <a:gd name="connsiteX140" fmla="*/ 1051962 w 2764939"/>
              <a:gd name="connsiteY140" fmla="*/ 857556 h 1573553"/>
              <a:gd name="connsiteX141" fmla="*/ 1032912 w 2764939"/>
              <a:gd name="connsiteY141" fmla="*/ 878987 h 1573553"/>
              <a:gd name="connsiteX142" fmla="*/ 1004335 w 2764939"/>
              <a:gd name="connsiteY142" fmla="*/ 881368 h 1573553"/>
              <a:gd name="connsiteX143" fmla="*/ 954331 w 2764939"/>
              <a:gd name="connsiteY143" fmla="*/ 886131 h 1573553"/>
              <a:gd name="connsiteX144" fmla="*/ 923375 w 2764939"/>
              <a:gd name="connsiteY144" fmla="*/ 907562 h 1573553"/>
              <a:gd name="connsiteX145" fmla="*/ 923375 w 2764939"/>
              <a:gd name="connsiteY145" fmla="*/ 876606 h 1573553"/>
              <a:gd name="connsiteX146" fmla="*/ 882893 w 2764939"/>
              <a:gd name="connsiteY146" fmla="*/ 871843 h 1573553"/>
              <a:gd name="connsiteX147" fmla="*/ 890035 w 2764939"/>
              <a:gd name="connsiteY147" fmla="*/ 893275 h 1573553"/>
              <a:gd name="connsiteX148" fmla="*/ 885275 w 2764939"/>
              <a:gd name="connsiteY148" fmla="*/ 912325 h 1573553"/>
              <a:gd name="connsiteX149" fmla="*/ 799550 w 2764939"/>
              <a:gd name="connsiteY149" fmla="*/ 859936 h 1573553"/>
              <a:gd name="connsiteX150" fmla="*/ 778118 w 2764939"/>
              <a:gd name="connsiteY150" fmla="*/ 826600 h 1573553"/>
              <a:gd name="connsiteX151" fmla="*/ 790025 w 2764939"/>
              <a:gd name="connsiteY151" fmla="*/ 786117 h 1573553"/>
              <a:gd name="connsiteX152" fmla="*/ 759068 w 2764939"/>
              <a:gd name="connsiteY152" fmla="*/ 781356 h 1573553"/>
              <a:gd name="connsiteX153" fmla="*/ 711443 w 2764939"/>
              <a:gd name="connsiteY153" fmla="*/ 795643 h 1573553"/>
              <a:gd name="connsiteX154" fmla="*/ 701918 w 2764939"/>
              <a:gd name="connsiteY154" fmla="*/ 809931 h 1573553"/>
              <a:gd name="connsiteX155" fmla="*/ 678106 w 2764939"/>
              <a:gd name="connsiteY155" fmla="*/ 826600 h 1573553"/>
              <a:gd name="connsiteX156" fmla="*/ 670962 w 2764939"/>
              <a:gd name="connsiteY156" fmla="*/ 843268 h 1573553"/>
              <a:gd name="connsiteX157" fmla="*/ 630481 w 2764939"/>
              <a:gd name="connsiteY157" fmla="*/ 876606 h 1573553"/>
              <a:gd name="connsiteX158" fmla="*/ 632860 w 2764939"/>
              <a:gd name="connsiteY158" fmla="*/ 898037 h 1573553"/>
              <a:gd name="connsiteX159" fmla="*/ 647150 w 2764939"/>
              <a:gd name="connsiteY159" fmla="*/ 917087 h 1573553"/>
              <a:gd name="connsiteX160" fmla="*/ 570950 w 2764939"/>
              <a:gd name="connsiteY160" fmla="*/ 902800 h 1573553"/>
              <a:gd name="connsiteX161" fmla="*/ 537612 w 2764939"/>
              <a:gd name="connsiteY161" fmla="*/ 907562 h 1573553"/>
              <a:gd name="connsiteX162" fmla="*/ 585235 w 2764939"/>
              <a:gd name="connsiteY162" fmla="*/ 938518 h 1573553"/>
              <a:gd name="connsiteX163" fmla="*/ 609050 w 2764939"/>
              <a:gd name="connsiteY163" fmla="*/ 950425 h 1573553"/>
              <a:gd name="connsiteX164" fmla="*/ 635243 w 2764939"/>
              <a:gd name="connsiteY164" fmla="*/ 1002812 h 1573553"/>
              <a:gd name="connsiteX165" fmla="*/ 568566 w 2764939"/>
              <a:gd name="connsiteY165" fmla="*/ 1019481 h 1573553"/>
              <a:gd name="connsiteX166" fmla="*/ 547137 w 2764939"/>
              <a:gd name="connsiteY166" fmla="*/ 1031387 h 1573553"/>
              <a:gd name="connsiteX167" fmla="*/ 523323 w 2764939"/>
              <a:gd name="connsiteY167" fmla="*/ 1002812 h 1573553"/>
              <a:gd name="connsiteX168" fmla="*/ 499510 w 2764939"/>
              <a:gd name="connsiteY168" fmla="*/ 971856 h 1573553"/>
              <a:gd name="connsiteX169" fmla="*/ 501891 w 2764939"/>
              <a:gd name="connsiteY169" fmla="*/ 933756 h 1573553"/>
              <a:gd name="connsiteX170" fmla="*/ 499510 w 2764939"/>
              <a:gd name="connsiteY170" fmla="*/ 914706 h 1573553"/>
              <a:gd name="connsiteX171" fmla="*/ 518560 w 2764939"/>
              <a:gd name="connsiteY171" fmla="*/ 881368 h 1573553"/>
              <a:gd name="connsiteX172" fmla="*/ 478080 w 2764939"/>
              <a:gd name="connsiteY172" fmla="*/ 890893 h 1573553"/>
              <a:gd name="connsiteX173" fmla="*/ 449504 w 2764939"/>
              <a:gd name="connsiteY173" fmla="*/ 952806 h 1573553"/>
              <a:gd name="connsiteX174" fmla="*/ 442360 w 2764939"/>
              <a:gd name="connsiteY174" fmla="*/ 976618 h 1573553"/>
              <a:gd name="connsiteX175" fmla="*/ 411404 w 2764939"/>
              <a:gd name="connsiteY175" fmla="*/ 993287 h 1573553"/>
              <a:gd name="connsiteX176" fmla="*/ 363779 w 2764939"/>
              <a:gd name="connsiteY176" fmla="*/ 990906 h 1573553"/>
              <a:gd name="connsiteX177" fmla="*/ 356635 w 2764939"/>
              <a:gd name="connsiteY177" fmla="*/ 1007575 h 1573553"/>
              <a:gd name="connsiteX178" fmla="*/ 356635 w 2764939"/>
              <a:gd name="connsiteY178" fmla="*/ 1055200 h 1573553"/>
              <a:gd name="connsiteX179" fmla="*/ 297104 w 2764939"/>
              <a:gd name="connsiteY179" fmla="*/ 1059962 h 1573553"/>
              <a:gd name="connsiteX180" fmla="*/ 235191 w 2764939"/>
              <a:gd name="connsiteY180" fmla="*/ 1093300 h 1573553"/>
              <a:gd name="connsiteX181" fmla="*/ 237573 w 2764939"/>
              <a:gd name="connsiteY181" fmla="*/ 1121875 h 1573553"/>
              <a:gd name="connsiteX182" fmla="*/ 185186 w 2764939"/>
              <a:gd name="connsiteY182" fmla="*/ 1109968 h 1573553"/>
              <a:gd name="connsiteX183" fmla="*/ 151848 w 2764939"/>
              <a:gd name="connsiteY183" fmla="*/ 1117112 h 1573553"/>
              <a:gd name="connsiteX184" fmla="*/ 106604 w 2764939"/>
              <a:gd name="connsiteY184" fmla="*/ 1098062 h 1573553"/>
              <a:gd name="connsiteX185" fmla="*/ 89936 w 2764939"/>
              <a:gd name="connsiteY185" fmla="*/ 1098062 h 1573553"/>
              <a:gd name="connsiteX186" fmla="*/ 6592 w 2764939"/>
              <a:gd name="connsiteY186" fmla="*/ 1121875 h 1573553"/>
              <a:gd name="connsiteX187" fmla="*/ 8974 w 2764939"/>
              <a:gd name="connsiteY187" fmla="*/ 1074250 h 1573553"/>
              <a:gd name="connsiteX188" fmla="*/ 9816 w 2764939"/>
              <a:gd name="connsiteY188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099710 w 2764939"/>
              <a:gd name="connsiteY83" fmla="*/ 295581 h 1573553"/>
              <a:gd name="connsiteX84" fmla="*/ 2142574 w 2764939"/>
              <a:gd name="connsiteY84" fmla="*/ 271766 h 1573553"/>
              <a:gd name="connsiteX85" fmla="*/ 2066375 w 2764939"/>
              <a:gd name="connsiteY85" fmla="*/ 264623 h 1573553"/>
              <a:gd name="connsiteX86" fmla="*/ 2066375 w 2764939"/>
              <a:gd name="connsiteY86" fmla="*/ 202710 h 1573553"/>
              <a:gd name="connsiteX87" fmla="*/ 2116380 w 2764939"/>
              <a:gd name="connsiteY87" fmla="*/ 202710 h 1573553"/>
              <a:gd name="connsiteX88" fmla="*/ 2223536 w 2764939"/>
              <a:gd name="connsiteY88" fmla="*/ 97935 h 1573553"/>
              <a:gd name="connsiteX89" fmla="*/ 2273542 w 2764939"/>
              <a:gd name="connsiteY89" fmla="*/ 305 h 1573553"/>
              <a:gd name="connsiteX90" fmla="*/ 2237824 w 2764939"/>
              <a:gd name="connsiteY90" fmla="*/ 114604 h 1573553"/>
              <a:gd name="connsiteX91" fmla="*/ 2164006 w 2764939"/>
              <a:gd name="connsiteY91" fmla="*/ 193186 h 1573553"/>
              <a:gd name="connsiteX92" fmla="*/ 2333075 w 2764939"/>
              <a:gd name="connsiteY92" fmla="*/ 257480 h 1573553"/>
              <a:gd name="connsiteX93" fmla="*/ 2735505 w 2764939"/>
              <a:gd name="connsiteY93" fmla="*/ 205092 h 1573553"/>
              <a:gd name="connsiteX94" fmla="*/ 2698276 w 2764939"/>
              <a:gd name="connsiteY94" fmla="*/ 559163 h 1573553"/>
              <a:gd name="connsiteX95" fmla="*/ 2630731 w 2764939"/>
              <a:gd name="connsiteY95" fmla="*/ 967092 h 1573553"/>
              <a:gd name="connsiteX96" fmla="*/ 2461662 w 2764939"/>
              <a:gd name="connsiteY96" fmla="*/ 869462 h 1573553"/>
              <a:gd name="connsiteX97" fmla="*/ 2297356 w 2764939"/>
              <a:gd name="connsiteY97" fmla="*/ 926612 h 1573553"/>
              <a:gd name="connsiteX98" fmla="*/ 2275925 w 2764939"/>
              <a:gd name="connsiteY98" fmla="*/ 1062342 h 1573553"/>
              <a:gd name="connsiteX99" fmla="*/ 2042562 w 2764939"/>
              <a:gd name="connsiteY99" fmla="*/ 1148067 h 1573553"/>
              <a:gd name="connsiteX100" fmla="*/ 2021131 w 2764939"/>
              <a:gd name="connsiteY100" fmla="*/ 1238556 h 1573553"/>
              <a:gd name="connsiteX101" fmla="*/ 1954456 w 2764939"/>
              <a:gd name="connsiteY101" fmla="*/ 1309993 h 1573553"/>
              <a:gd name="connsiteX102" fmla="*/ 2013987 w 2764939"/>
              <a:gd name="connsiteY102" fmla="*/ 1350474 h 1573553"/>
              <a:gd name="connsiteX103" fmla="*/ 1921118 w 2764939"/>
              <a:gd name="connsiteY103" fmla="*/ 1450487 h 1573553"/>
              <a:gd name="connsiteX104" fmla="*/ 1899687 w 2764939"/>
              <a:gd name="connsiteY104" fmla="*/ 1533831 h 1573553"/>
              <a:gd name="connsiteX105" fmla="*/ 1808865 w 2764939"/>
              <a:gd name="connsiteY105" fmla="*/ 1573012 h 1573553"/>
              <a:gd name="connsiteX106" fmla="*/ 1728235 w 2764939"/>
              <a:gd name="connsiteY106" fmla="*/ 1557643 h 1573553"/>
              <a:gd name="connsiteX107" fmla="*/ 1702041 w 2764939"/>
              <a:gd name="connsiteY107" fmla="*/ 1571931 h 1573553"/>
              <a:gd name="connsiteX108" fmla="*/ 1647275 w 2764939"/>
              <a:gd name="connsiteY108" fmla="*/ 1543356 h 1573553"/>
              <a:gd name="connsiteX109" fmla="*/ 1606791 w 2764939"/>
              <a:gd name="connsiteY109" fmla="*/ 1507637 h 1573553"/>
              <a:gd name="connsiteX110" fmla="*/ 1563931 w 2764939"/>
              <a:gd name="connsiteY110" fmla="*/ 1479061 h 1573553"/>
              <a:gd name="connsiteX111" fmla="*/ 1592504 w 2764939"/>
              <a:gd name="connsiteY111" fmla="*/ 1455250 h 1573553"/>
              <a:gd name="connsiteX112" fmla="*/ 1580598 w 2764939"/>
              <a:gd name="connsiteY112" fmla="*/ 1438581 h 1573553"/>
              <a:gd name="connsiteX113" fmla="*/ 1518685 w 2764939"/>
              <a:gd name="connsiteY113" fmla="*/ 1426675 h 1573553"/>
              <a:gd name="connsiteX114" fmla="*/ 1499635 w 2764939"/>
              <a:gd name="connsiteY114" fmla="*/ 1402862 h 1573553"/>
              <a:gd name="connsiteX115" fmla="*/ 1461537 w 2764939"/>
              <a:gd name="connsiteY115" fmla="*/ 1379050 h 1573553"/>
              <a:gd name="connsiteX116" fmla="*/ 1456773 w 2764939"/>
              <a:gd name="connsiteY116" fmla="*/ 1390956 h 1573553"/>
              <a:gd name="connsiteX117" fmla="*/ 1471062 w 2764939"/>
              <a:gd name="connsiteY117" fmla="*/ 1429056 h 1573553"/>
              <a:gd name="connsiteX118" fmla="*/ 1440104 w 2764939"/>
              <a:gd name="connsiteY118" fmla="*/ 1443343 h 1573553"/>
              <a:gd name="connsiteX119" fmla="*/ 1413912 w 2764939"/>
              <a:gd name="connsiteY119" fmla="*/ 1457630 h 1573553"/>
              <a:gd name="connsiteX120" fmla="*/ 1397241 w 2764939"/>
              <a:gd name="connsiteY120" fmla="*/ 1450487 h 1573553"/>
              <a:gd name="connsiteX121" fmla="*/ 1351998 w 2764939"/>
              <a:gd name="connsiteY121" fmla="*/ 1388575 h 1573553"/>
              <a:gd name="connsiteX122" fmla="*/ 1306756 w 2764939"/>
              <a:gd name="connsiteY122" fmla="*/ 1355237 h 1573553"/>
              <a:gd name="connsiteX123" fmla="*/ 1328187 w 2764939"/>
              <a:gd name="connsiteY123" fmla="*/ 1338568 h 1573553"/>
              <a:gd name="connsiteX124" fmla="*/ 1349618 w 2764939"/>
              <a:gd name="connsiteY124" fmla="*/ 1298087 h 1573553"/>
              <a:gd name="connsiteX125" fmla="*/ 1335329 w 2764939"/>
              <a:gd name="connsiteY125" fmla="*/ 1286181 h 1573553"/>
              <a:gd name="connsiteX126" fmla="*/ 1297231 w 2764939"/>
              <a:gd name="connsiteY126" fmla="*/ 1288562 h 1573553"/>
              <a:gd name="connsiteX127" fmla="*/ 1221031 w 2764939"/>
              <a:gd name="connsiteY127" fmla="*/ 1245700 h 1573553"/>
              <a:gd name="connsiteX128" fmla="*/ 1178166 w 2764939"/>
              <a:gd name="connsiteY128" fmla="*/ 1226650 h 1573553"/>
              <a:gd name="connsiteX129" fmla="*/ 1168643 w 2764939"/>
              <a:gd name="connsiteY129" fmla="*/ 1226650 h 1573553"/>
              <a:gd name="connsiteX130" fmla="*/ 1156737 w 2764939"/>
              <a:gd name="connsiteY130" fmla="*/ 1162356 h 1573553"/>
              <a:gd name="connsiteX131" fmla="*/ 1168643 w 2764939"/>
              <a:gd name="connsiteY131" fmla="*/ 1098062 h 1573553"/>
              <a:gd name="connsiteX132" fmla="*/ 1137687 w 2764939"/>
              <a:gd name="connsiteY132" fmla="*/ 1064725 h 1573553"/>
              <a:gd name="connsiteX133" fmla="*/ 1085300 w 2764939"/>
              <a:gd name="connsiteY133" fmla="*/ 1040912 h 1573553"/>
              <a:gd name="connsiteX134" fmla="*/ 1111493 w 2764939"/>
              <a:gd name="connsiteY134" fmla="*/ 1017100 h 1573553"/>
              <a:gd name="connsiteX135" fmla="*/ 1156737 w 2764939"/>
              <a:gd name="connsiteY135" fmla="*/ 1021862 h 1573553"/>
              <a:gd name="connsiteX136" fmla="*/ 1151975 w 2764939"/>
              <a:gd name="connsiteY136" fmla="*/ 974237 h 1573553"/>
              <a:gd name="connsiteX137" fmla="*/ 1123400 w 2764939"/>
              <a:gd name="connsiteY137" fmla="*/ 969475 h 1573553"/>
              <a:gd name="connsiteX138" fmla="*/ 1128162 w 2764939"/>
              <a:gd name="connsiteY138" fmla="*/ 921850 h 1573553"/>
              <a:gd name="connsiteX139" fmla="*/ 1097206 w 2764939"/>
              <a:gd name="connsiteY139" fmla="*/ 907562 h 1573553"/>
              <a:gd name="connsiteX140" fmla="*/ 1099587 w 2764939"/>
              <a:gd name="connsiteY140" fmla="*/ 871843 h 1573553"/>
              <a:gd name="connsiteX141" fmla="*/ 1051962 w 2764939"/>
              <a:gd name="connsiteY141" fmla="*/ 857556 h 1573553"/>
              <a:gd name="connsiteX142" fmla="*/ 1032912 w 2764939"/>
              <a:gd name="connsiteY142" fmla="*/ 878987 h 1573553"/>
              <a:gd name="connsiteX143" fmla="*/ 1004335 w 2764939"/>
              <a:gd name="connsiteY143" fmla="*/ 881368 h 1573553"/>
              <a:gd name="connsiteX144" fmla="*/ 954331 w 2764939"/>
              <a:gd name="connsiteY144" fmla="*/ 886131 h 1573553"/>
              <a:gd name="connsiteX145" fmla="*/ 923375 w 2764939"/>
              <a:gd name="connsiteY145" fmla="*/ 907562 h 1573553"/>
              <a:gd name="connsiteX146" fmla="*/ 923375 w 2764939"/>
              <a:gd name="connsiteY146" fmla="*/ 876606 h 1573553"/>
              <a:gd name="connsiteX147" fmla="*/ 882893 w 2764939"/>
              <a:gd name="connsiteY147" fmla="*/ 871843 h 1573553"/>
              <a:gd name="connsiteX148" fmla="*/ 890035 w 2764939"/>
              <a:gd name="connsiteY148" fmla="*/ 893275 h 1573553"/>
              <a:gd name="connsiteX149" fmla="*/ 885275 w 2764939"/>
              <a:gd name="connsiteY149" fmla="*/ 912325 h 1573553"/>
              <a:gd name="connsiteX150" fmla="*/ 799550 w 2764939"/>
              <a:gd name="connsiteY150" fmla="*/ 859936 h 1573553"/>
              <a:gd name="connsiteX151" fmla="*/ 778118 w 2764939"/>
              <a:gd name="connsiteY151" fmla="*/ 826600 h 1573553"/>
              <a:gd name="connsiteX152" fmla="*/ 790025 w 2764939"/>
              <a:gd name="connsiteY152" fmla="*/ 786117 h 1573553"/>
              <a:gd name="connsiteX153" fmla="*/ 759068 w 2764939"/>
              <a:gd name="connsiteY153" fmla="*/ 781356 h 1573553"/>
              <a:gd name="connsiteX154" fmla="*/ 711443 w 2764939"/>
              <a:gd name="connsiteY154" fmla="*/ 795643 h 1573553"/>
              <a:gd name="connsiteX155" fmla="*/ 701918 w 2764939"/>
              <a:gd name="connsiteY155" fmla="*/ 809931 h 1573553"/>
              <a:gd name="connsiteX156" fmla="*/ 678106 w 2764939"/>
              <a:gd name="connsiteY156" fmla="*/ 826600 h 1573553"/>
              <a:gd name="connsiteX157" fmla="*/ 670962 w 2764939"/>
              <a:gd name="connsiteY157" fmla="*/ 843268 h 1573553"/>
              <a:gd name="connsiteX158" fmla="*/ 630481 w 2764939"/>
              <a:gd name="connsiteY158" fmla="*/ 876606 h 1573553"/>
              <a:gd name="connsiteX159" fmla="*/ 632860 w 2764939"/>
              <a:gd name="connsiteY159" fmla="*/ 898037 h 1573553"/>
              <a:gd name="connsiteX160" fmla="*/ 647150 w 2764939"/>
              <a:gd name="connsiteY160" fmla="*/ 917087 h 1573553"/>
              <a:gd name="connsiteX161" fmla="*/ 570950 w 2764939"/>
              <a:gd name="connsiteY161" fmla="*/ 902800 h 1573553"/>
              <a:gd name="connsiteX162" fmla="*/ 537612 w 2764939"/>
              <a:gd name="connsiteY162" fmla="*/ 907562 h 1573553"/>
              <a:gd name="connsiteX163" fmla="*/ 585235 w 2764939"/>
              <a:gd name="connsiteY163" fmla="*/ 938518 h 1573553"/>
              <a:gd name="connsiteX164" fmla="*/ 609050 w 2764939"/>
              <a:gd name="connsiteY164" fmla="*/ 950425 h 1573553"/>
              <a:gd name="connsiteX165" fmla="*/ 635243 w 2764939"/>
              <a:gd name="connsiteY165" fmla="*/ 1002812 h 1573553"/>
              <a:gd name="connsiteX166" fmla="*/ 568566 w 2764939"/>
              <a:gd name="connsiteY166" fmla="*/ 1019481 h 1573553"/>
              <a:gd name="connsiteX167" fmla="*/ 547137 w 2764939"/>
              <a:gd name="connsiteY167" fmla="*/ 1031387 h 1573553"/>
              <a:gd name="connsiteX168" fmla="*/ 523323 w 2764939"/>
              <a:gd name="connsiteY168" fmla="*/ 1002812 h 1573553"/>
              <a:gd name="connsiteX169" fmla="*/ 499510 w 2764939"/>
              <a:gd name="connsiteY169" fmla="*/ 971856 h 1573553"/>
              <a:gd name="connsiteX170" fmla="*/ 501891 w 2764939"/>
              <a:gd name="connsiteY170" fmla="*/ 933756 h 1573553"/>
              <a:gd name="connsiteX171" fmla="*/ 499510 w 2764939"/>
              <a:gd name="connsiteY171" fmla="*/ 914706 h 1573553"/>
              <a:gd name="connsiteX172" fmla="*/ 518560 w 2764939"/>
              <a:gd name="connsiteY172" fmla="*/ 881368 h 1573553"/>
              <a:gd name="connsiteX173" fmla="*/ 478080 w 2764939"/>
              <a:gd name="connsiteY173" fmla="*/ 890893 h 1573553"/>
              <a:gd name="connsiteX174" fmla="*/ 449504 w 2764939"/>
              <a:gd name="connsiteY174" fmla="*/ 952806 h 1573553"/>
              <a:gd name="connsiteX175" fmla="*/ 442360 w 2764939"/>
              <a:gd name="connsiteY175" fmla="*/ 976618 h 1573553"/>
              <a:gd name="connsiteX176" fmla="*/ 411404 w 2764939"/>
              <a:gd name="connsiteY176" fmla="*/ 993287 h 1573553"/>
              <a:gd name="connsiteX177" fmla="*/ 363779 w 2764939"/>
              <a:gd name="connsiteY177" fmla="*/ 990906 h 1573553"/>
              <a:gd name="connsiteX178" fmla="*/ 356635 w 2764939"/>
              <a:gd name="connsiteY178" fmla="*/ 1007575 h 1573553"/>
              <a:gd name="connsiteX179" fmla="*/ 356635 w 2764939"/>
              <a:gd name="connsiteY179" fmla="*/ 1055200 h 1573553"/>
              <a:gd name="connsiteX180" fmla="*/ 297104 w 2764939"/>
              <a:gd name="connsiteY180" fmla="*/ 1059962 h 1573553"/>
              <a:gd name="connsiteX181" fmla="*/ 235191 w 2764939"/>
              <a:gd name="connsiteY181" fmla="*/ 1093300 h 1573553"/>
              <a:gd name="connsiteX182" fmla="*/ 237573 w 2764939"/>
              <a:gd name="connsiteY182" fmla="*/ 1121875 h 1573553"/>
              <a:gd name="connsiteX183" fmla="*/ 185186 w 2764939"/>
              <a:gd name="connsiteY183" fmla="*/ 1109968 h 1573553"/>
              <a:gd name="connsiteX184" fmla="*/ 151848 w 2764939"/>
              <a:gd name="connsiteY184" fmla="*/ 1117112 h 1573553"/>
              <a:gd name="connsiteX185" fmla="*/ 106604 w 2764939"/>
              <a:gd name="connsiteY185" fmla="*/ 1098062 h 1573553"/>
              <a:gd name="connsiteX186" fmla="*/ 89936 w 2764939"/>
              <a:gd name="connsiteY186" fmla="*/ 1098062 h 1573553"/>
              <a:gd name="connsiteX187" fmla="*/ 6592 w 2764939"/>
              <a:gd name="connsiteY187" fmla="*/ 1121875 h 1573553"/>
              <a:gd name="connsiteX188" fmla="*/ 8974 w 2764939"/>
              <a:gd name="connsiteY188" fmla="*/ 1074250 h 1573553"/>
              <a:gd name="connsiteX189" fmla="*/ 9816 w 2764939"/>
              <a:gd name="connsiteY189" fmla="*/ 1047319 h 1573553"/>
              <a:gd name="connsiteX0" fmla="*/ 9816 w 2764939"/>
              <a:gd name="connsiteY0" fmla="*/ 1047319 h 1573553"/>
              <a:gd name="connsiteX1" fmla="*/ 32785 w 2764939"/>
              <a:gd name="connsiteY1" fmla="*/ 979000 h 1573553"/>
              <a:gd name="connsiteX2" fmla="*/ 70885 w 2764939"/>
              <a:gd name="connsiteY2" fmla="*/ 964712 h 1573553"/>
              <a:gd name="connsiteX3" fmla="*/ 73266 w 2764939"/>
              <a:gd name="connsiteY3" fmla="*/ 998050 h 1573553"/>
              <a:gd name="connsiteX4" fmla="*/ 101841 w 2764939"/>
              <a:gd name="connsiteY4" fmla="*/ 1009956 h 1573553"/>
              <a:gd name="connsiteX5" fmla="*/ 94698 w 2764939"/>
              <a:gd name="connsiteY5" fmla="*/ 945662 h 1573553"/>
              <a:gd name="connsiteX6" fmla="*/ 106604 w 2764939"/>
              <a:gd name="connsiteY6" fmla="*/ 907562 h 1573553"/>
              <a:gd name="connsiteX7" fmla="*/ 135179 w 2764939"/>
              <a:gd name="connsiteY7" fmla="*/ 881368 h 1573553"/>
              <a:gd name="connsiteX8" fmla="*/ 158993 w 2764939"/>
              <a:gd name="connsiteY8" fmla="*/ 836124 h 1573553"/>
              <a:gd name="connsiteX9" fmla="*/ 154229 w 2764939"/>
              <a:gd name="connsiteY9" fmla="*/ 778975 h 1573553"/>
              <a:gd name="connsiteX10" fmla="*/ 137560 w 2764939"/>
              <a:gd name="connsiteY10" fmla="*/ 745637 h 1573553"/>
              <a:gd name="connsiteX11" fmla="*/ 147085 w 2764939"/>
              <a:gd name="connsiteY11" fmla="*/ 707537 h 1573553"/>
              <a:gd name="connsiteX12" fmla="*/ 132798 w 2764939"/>
              <a:gd name="connsiteY12" fmla="*/ 686106 h 1573553"/>
              <a:gd name="connsiteX13" fmla="*/ 147085 w 2764939"/>
              <a:gd name="connsiteY13" fmla="*/ 657531 h 1573553"/>
              <a:gd name="connsiteX14" fmla="*/ 99460 w 2764939"/>
              <a:gd name="connsiteY14" fmla="*/ 686106 h 1573553"/>
              <a:gd name="connsiteX15" fmla="*/ 104225 w 2764939"/>
              <a:gd name="connsiteY15" fmla="*/ 657530 h 1573553"/>
              <a:gd name="connsiteX16" fmla="*/ 139941 w 2764939"/>
              <a:gd name="connsiteY16" fmla="*/ 607525 h 1573553"/>
              <a:gd name="connsiteX17" fmla="*/ 166137 w 2764939"/>
              <a:gd name="connsiteY17" fmla="*/ 590855 h 1573553"/>
              <a:gd name="connsiteX18" fmla="*/ 163754 w 2764939"/>
              <a:gd name="connsiteY18" fmla="*/ 507512 h 1573553"/>
              <a:gd name="connsiteX19" fmla="*/ 94698 w 2764939"/>
              <a:gd name="connsiteY19" fmla="*/ 400355 h 1573553"/>
              <a:gd name="connsiteX20" fmla="*/ 113748 w 2764939"/>
              <a:gd name="connsiteY20" fmla="*/ 307487 h 1573553"/>
              <a:gd name="connsiteX21" fmla="*/ 120891 w 2764939"/>
              <a:gd name="connsiteY21" fmla="*/ 255100 h 1573553"/>
              <a:gd name="connsiteX22" fmla="*/ 144706 w 2764939"/>
              <a:gd name="connsiteY22" fmla="*/ 224142 h 1573553"/>
              <a:gd name="connsiteX23" fmla="*/ 232810 w 2764939"/>
              <a:gd name="connsiteY23" fmla="*/ 247956 h 1573553"/>
              <a:gd name="connsiteX24" fmla="*/ 280435 w 2764939"/>
              <a:gd name="connsiteY24" fmla="*/ 293200 h 1573553"/>
              <a:gd name="connsiteX25" fmla="*/ 292341 w 2764939"/>
              <a:gd name="connsiteY25" fmla="*/ 321775 h 1573553"/>
              <a:gd name="connsiteX26" fmla="*/ 328062 w 2764939"/>
              <a:gd name="connsiteY26" fmla="*/ 364636 h 1573553"/>
              <a:gd name="connsiteX27" fmla="*/ 356635 w 2764939"/>
              <a:gd name="connsiteY27" fmla="*/ 359875 h 1573553"/>
              <a:gd name="connsiteX28" fmla="*/ 363779 w 2764939"/>
              <a:gd name="connsiteY28" fmla="*/ 333681 h 1573553"/>
              <a:gd name="connsiteX29" fmla="*/ 404260 w 2764939"/>
              <a:gd name="connsiteY29" fmla="*/ 336062 h 1573553"/>
              <a:gd name="connsiteX30" fmla="*/ 451885 w 2764939"/>
              <a:gd name="connsiteY30" fmla="*/ 312249 h 1573553"/>
              <a:gd name="connsiteX31" fmla="*/ 475698 w 2764939"/>
              <a:gd name="connsiteY31" fmla="*/ 257481 h 1573553"/>
              <a:gd name="connsiteX32" fmla="*/ 501893 w 2764939"/>
              <a:gd name="connsiteY32" fmla="*/ 250336 h 1573553"/>
              <a:gd name="connsiteX33" fmla="*/ 513798 w 2764939"/>
              <a:gd name="connsiteY33" fmla="*/ 267006 h 1573553"/>
              <a:gd name="connsiteX34" fmla="*/ 501891 w 2764939"/>
              <a:gd name="connsiteY34" fmla="*/ 312250 h 1573553"/>
              <a:gd name="connsiteX35" fmla="*/ 516179 w 2764939"/>
              <a:gd name="connsiteY35" fmla="*/ 359875 h 1573553"/>
              <a:gd name="connsiteX36" fmla="*/ 463791 w 2764939"/>
              <a:gd name="connsiteY36" fmla="*/ 424168 h 1573553"/>
              <a:gd name="connsiteX37" fmla="*/ 566185 w 2764939"/>
              <a:gd name="connsiteY37" fmla="*/ 517037 h 1573553"/>
              <a:gd name="connsiteX38" fmla="*/ 623337 w 2764939"/>
              <a:gd name="connsiteY38" fmla="*/ 495605 h 1573553"/>
              <a:gd name="connsiteX39" fmla="*/ 675723 w 2764939"/>
              <a:gd name="connsiteY39" fmla="*/ 481318 h 1573553"/>
              <a:gd name="connsiteX40" fmla="*/ 701916 w 2764939"/>
              <a:gd name="connsiteY40" fmla="*/ 483700 h 1573553"/>
              <a:gd name="connsiteX41" fmla="*/ 697154 w 2764939"/>
              <a:gd name="connsiteY41" fmla="*/ 476556 h 1573553"/>
              <a:gd name="connsiteX42" fmla="*/ 775735 w 2764939"/>
              <a:gd name="connsiteY42" fmla="*/ 524181 h 1573553"/>
              <a:gd name="connsiteX43" fmla="*/ 820979 w 2764939"/>
              <a:gd name="connsiteY43" fmla="*/ 547993 h 1573553"/>
              <a:gd name="connsiteX44" fmla="*/ 887656 w 2764939"/>
              <a:gd name="connsiteY44" fmla="*/ 562280 h 1573553"/>
              <a:gd name="connsiteX45" fmla="*/ 932898 w 2764939"/>
              <a:gd name="connsiteY45" fmla="*/ 478937 h 1573553"/>
              <a:gd name="connsiteX46" fmla="*/ 961473 w 2764939"/>
              <a:gd name="connsiteY46" fmla="*/ 455125 h 1573553"/>
              <a:gd name="connsiteX47" fmla="*/ 963857 w 2764939"/>
              <a:gd name="connsiteY47" fmla="*/ 426549 h 1573553"/>
              <a:gd name="connsiteX48" fmla="*/ 892416 w 2764939"/>
              <a:gd name="connsiteY48" fmla="*/ 412262 h 1573553"/>
              <a:gd name="connsiteX49" fmla="*/ 863843 w 2764939"/>
              <a:gd name="connsiteY49" fmla="*/ 417024 h 1573553"/>
              <a:gd name="connsiteX50" fmla="*/ 828123 w 2764939"/>
              <a:gd name="connsiteY50" fmla="*/ 383687 h 1573553"/>
              <a:gd name="connsiteX51" fmla="*/ 851937 w 2764939"/>
              <a:gd name="connsiteY51" fmla="*/ 357491 h 1573553"/>
              <a:gd name="connsiteX52" fmla="*/ 913848 w 2764939"/>
              <a:gd name="connsiteY52" fmla="*/ 343206 h 1573553"/>
              <a:gd name="connsiteX53" fmla="*/ 959091 w 2764939"/>
              <a:gd name="connsiteY53" fmla="*/ 357493 h 1573553"/>
              <a:gd name="connsiteX54" fmla="*/ 970998 w 2764939"/>
              <a:gd name="connsiteY54" fmla="*/ 376543 h 1573553"/>
              <a:gd name="connsiteX55" fmla="*/ 1090060 w 2764939"/>
              <a:gd name="connsiteY55" fmla="*/ 436075 h 1573553"/>
              <a:gd name="connsiteX56" fmla="*/ 1113873 w 2764939"/>
              <a:gd name="connsiteY56" fmla="*/ 500368 h 1573553"/>
              <a:gd name="connsiteX57" fmla="*/ 1135304 w 2764939"/>
              <a:gd name="connsiteY57" fmla="*/ 512275 h 1573553"/>
              <a:gd name="connsiteX58" fmla="*/ 1132923 w 2764939"/>
              <a:gd name="connsiteY58" fmla="*/ 421787 h 1573553"/>
              <a:gd name="connsiteX59" fmla="*/ 1154354 w 2764939"/>
              <a:gd name="connsiteY59" fmla="*/ 383687 h 1573553"/>
              <a:gd name="connsiteX60" fmla="*/ 1173404 w 2764939"/>
              <a:gd name="connsiteY60" fmla="*/ 386068 h 1573553"/>
              <a:gd name="connsiteX61" fmla="*/ 1173404 w 2764939"/>
              <a:gd name="connsiteY61" fmla="*/ 347968 h 1573553"/>
              <a:gd name="connsiteX62" fmla="*/ 1185312 w 2764939"/>
              <a:gd name="connsiteY62" fmla="*/ 340823 h 1573553"/>
              <a:gd name="connsiteX63" fmla="*/ 1242460 w 2764939"/>
              <a:gd name="connsiteY63" fmla="*/ 343206 h 1573553"/>
              <a:gd name="connsiteX64" fmla="*/ 1342473 w 2764939"/>
              <a:gd name="connsiteY64" fmla="*/ 317012 h 1573553"/>
              <a:gd name="connsiteX65" fmla="*/ 1413910 w 2764939"/>
              <a:gd name="connsiteY65" fmla="*/ 305106 h 1573553"/>
              <a:gd name="connsiteX66" fmla="*/ 1499302 w 2764939"/>
              <a:gd name="connsiteY66" fmla="*/ 250164 h 1573553"/>
              <a:gd name="connsiteX67" fmla="*/ 1571073 w 2764939"/>
              <a:gd name="connsiteY67" fmla="*/ 221762 h 1573553"/>
              <a:gd name="connsiteX68" fmla="*/ 1640131 w 2764939"/>
              <a:gd name="connsiteY68" fmla="*/ 188423 h 1573553"/>
              <a:gd name="connsiteX69" fmla="*/ 1711566 w 2764939"/>
              <a:gd name="connsiteY69" fmla="*/ 195568 h 1573553"/>
              <a:gd name="connsiteX70" fmla="*/ 1763954 w 2764939"/>
              <a:gd name="connsiteY70" fmla="*/ 174137 h 1573553"/>
              <a:gd name="connsiteX71" fmla="*/ 1794912 w 2764939"/>
              <a:gd name="connsiteY71" fmla="*/ 183660 h 1573553"/>
              <a:gd name="connsiteX72" fmla="*/ 1868729 w 2764939"/>
              <a:gd name="connsiteY72" fmla="*/ 233668 h 1573553"/>
              <a:gd name="connsiteX73" fmla="*/ 1806816 w 2764939"/>
              <a:gd name="connsiteY73" fmla="*/ 209856 h 1573553"/>
              <a:gd name="connsiteX74" fmla="*/ 1828248 w 2764939"/>
              <a:gd name="connsiteY74" fmla="*/ 281293 h 1573553"/>
              <a:gd name="connsiteX75" fmla="*/ 1866350 w 2764939"/>
              <a:gd name="connsiteY75" fmla="*/ 309866 h 1573553"/>
              <a:gd name="connsiteX76" fmla="*/ 1961598 w 2764939"/>
              <a:gd name="connsiteY76" fmla="*/ 314631 h 1573553"/>
              <a:gd name="connsiteX77" fmla="*/ 2028275 w 2764939"/>
              <a:gd name="connsiteY77" fmla="*/ 271766 h 1573553"/>
              <a:gd name="connsiteX78" fmla="*/ 2025891 w 2764939"/>
              <a:gd name="connsiteY78" fmla="*/ 293200 h 1573553"/>
              <a:gd name="connsiteX79" fmla="*/ 1990173 w 2764939"/>
              <a:gd name="connsiteY79" fmla="*/ 321775 h 1573553"/>
              <a:gd name="connsiteX80" fmla="*/ 1916354 w 2764939"/>
              <a:gd name="connsiteY80" fmla="*/ 338443 h 1573553"/>
              <a:gd name="connsiteX81" fmla="*/ 1923500 w 2764939"/>
              <a:gd name="connsiteY81" fmla="*/ 367017 h 1573553"/>
              <a:gd name="connsiteX82" fmla="*/ 2047325 w 2764939"/>
              <a:gd name="connsiteY82" fmla="*/ 331298 h 1573553"/>
              <a:gd name="connsiteX83" fmla="*/ 2099710 w 2764939"/>
              <a:gd name="connsiteY83" fmla="*/ 295581 h 1573553"/>
              <a:gd name="connsiteX84" fmla="*/ 2142574 w 2764939"/>
              <a:gd name="connsiteY84" fmla="*/ 271766 h 1573553"/>
              <a:gd name="connsiteX85" fmla="*/ 2066375 w 2764939"/>
              <a:gd name="connsiteY85" fmla="*/ 264623 h 1573553"/>
              <a:gd name="connsiteX86" fmla="*/ 2066375 w 2764939"/>
              <a:gd name="connsiteY86" fmla="*/ 202710 h 1573553"/>
              <a:gd name="connsiteX87" fmla="*/ 2116380 w 2764939"/>
              <a:gd name="connsiteY87" fmla="*/ 202710 h 1573553"/>
              <a:gd name="connsiteX88" fmla="*/ 2223536 w 2764939"/>
              <a:gd name="connsiteY88" fmla="*/ 97935 h 1573553"/>
              <a:gd name="connsiteX89" fmla="*/ 2273542 w 2764939"/>
              <a:gd name="connsiteY89" fmla="*/ 305 h 1573553"/>
              <a:gd name="connsiteX90" fmla="*/ 2237824 w 2764939"/>
              <a:gd name="connsiteY90" fmla="*/ 114604 h 1573553"/>
              <a:gd name="connsiteX91" fmla="*/ 2164006 w 2764939"/>
              <a:gd name="connsiteY91" fmla="*/ 193186 h 1573553"/>
              <a:gd name="connsiteX92" fmla="*/ 2287829 w 2764939"/>
              <a:gd name="connsiteY92" fmla="*/ 212237 h 1573553"/>
              <a:gd name="connsiteX93" fmla="*/ 2333075 w 2764939"/>
              <a:gd name="connsiteY93" fmla="*/ 257480 h 1573553"/>
              <a:gd name="connsiteX94" fmla="*/ 2735505 w 2764939"/>
              <a:gd name="connsiteY94" fmla="*/ 205092 h 1573553"/>
              <a:gd name="connsiteX95" fmla="*/ 2698276 w 2764939"/>
              <a:gd name="connsiteY95" fmla="*/ 559163 h 1573553"/>
              <a:gd name="connsiteX96" fmla="*/ 2630731 w 2764939"/>
              <a:gd name="connsiteY96" fmla="*/ 967092 h 1573553"/>
              <a:gd name="connsiteX97" fmla="*/ 2461662 w 2764939"/>
              <a:gd name="connsiteY97" fmla="*/ 869462 h 1573553"/>
              <a:gd name="connsiteX98" fmla="*/ 2297356 w 2764939"/>
              <a:gd name="connsiteY98" fmla="*/ 926612 h 1573553"/>
              <a:gd name="connsiteX99" fmla="*/ 2275925 w 2764939"/>
              <a:gd name="connsiteY99" fmla="*/ 1062342 h 1573553"/>
              <a:gd name="connsiteX100" fmla="*/ 2042562 w 2764939"/>
              <a:gd name="connsiteY100" fmla="*/ 1148067 h 1573553"/>
              <a:gd name="connsiteX101" fmla="*/ 2021131 w 2764939"/>
              <a:gd name="connsiteY101" fmla="*/ 1238556 h 1573553"/>
              <a:gd name="connsiteX102" fmla="*/ 1954456 w 2764939"/>
              <a:gd name="connsiteY102" fmla="*/ 1309993 h 1573553"/>
              <a:gd name="connsiteX103" fmla="*/ 2013987 w 2764939"/>
              <a:gd name="connsiteY103" fmla="*/ 1350474 h 1573553"/>
              <a:gd name="connsiteX104" fmla="*/ 1921118 w 2764939"/>
              <a:gd name="connsiteY104" fmla="*/ 1450487 h 1573553"/>
              <a:gd name="connsiteX105" fmla="*/ 1899687 w 2764939"/>
              <a:gd name="connsiteY105" fmla="*/ 1533831 h 1573553"/>
              <a:gd name="connsiteX106" fmla="*/ 1808865 w 2764939"/>
              <a:gd name="connsiteY106" fmla="*/ 1573012 h 1573553"/>
              <a:gd name="connsiteX107" fmla="*/ 1728235 w 2764939"/>
              <a:gd name="connsiteY107" fmla="*/ 1557643 h 1573553"/>
              <a:gd name="connsiteX108" fmla="*/ 1702041 w 2764939"/>
              <a:gd name="connsiteY108" fmla="*/ 1571931 h 1573553"/>
              <a:gd name="connsiteX109" fmla="*/ 1647275 w 2764939"/>
              <a:gd name="connsiteY109" fmla="*/ 1543356 h 1573553"/>
              <a:gd name="connsiteX110" fmla="*/ 1606791 w 2764939"/>
              <a:gd name="connsiteY110" fmla="*/ 1507637 h 1573553"/>
              <a:gd name="connsiteX111" fmla="*/ 1563931 w 2764939"/>
              <a:gd name="connsiteY111" fmla="*/ 1479061 h 1573553"/>
              <a:gd name="connsiteX112" fmla="*/ 1592504 w 2764939"/>
              <a:gd name="connsiteY112" fmla="*/ 1455250 h 1573553"/>
              <a:gd name="connsiteX113" fmla="*/ 1580598 w 2764939"/>
              <a:gd name="connsiteY113" fmla="*/ 1438581 h 1573553"/>
              <a:gd name="connsiteX114" fmla="*/ 1518685 w 2764939"/>
              <a:gd name="connsiteY114" fmla="*/ 1426675 h 1573553"/>
              <a:gd name="connsiteX115" fmla="*/ 1499635 w 2764939"/>
              <a:gd name="connsiteY115" fmla="*/ 1402862 h 1573553"/>
              <a:gd name="connsiteX116" fmla="*/ 1461537 w 2764939"/>
              <a:gd name="connsiteY116" fmla="*/ 1379050 h 1573553"/>
              <a:gd name="connsiteX117" fmla="*/ 1456773 w 2764939"/>
              <a:gd name="connsiteY117" fmla="*/ 1390956 h 1573553"/>
              <a:gd name="connsiteX118" fmla="*/ 1471062 w 2764939"/>
              <a:gd name="connsiteY118" fmla="*/ 1429056 h 1573553"/>
              <a:gd name="connsiteX119" fmla="*/ 1440104 w 2764939"/>
              <a:gd name="connsiteY119" fmla="*/ 1443343 h 1573553"/>
              <a:gd name="connsiteX120" fmla="*/ 1413912 w 2764939"/>
              <a:gd name="connsiteY120" fmla="*/ 1457630 h 1573553"/>
              <a:gd name="connsiteX121" fmla="*/ 1397241 w 2764939"/>
              <a:gd name="connsiteY121" fmla="*/ 1450487 h 1573553"/>
              <a:gd name="connsiteX122" fmla="*/ 1351998 w 2764939"/>
              <a:gd name="connsiteY122" fmla="*/ 1388575 h 1573553"/>
              <a:gd name="connsiteX123" fmla="*/ 1306756 w 2764939"/>
              <a:gd name="connsiteY123" fmla="*/ 1355237 h 1573553"/>
              <a:gd name="connsiteX124" fmla="*/ 1328187 w 2764939"/>
              <a:gd name="connsiteY124" fmla="*/ 1338568 h 1573553"/>
              <a:gd name="connsiteX125" fmla="*/ 1349618 w 2764939"/>
              <a:gd name="connsiteY125" fmla="*/ 1298087 h 1573553"/>
              <a:gd name="connsiteX126" fmla="*/ 1335329 w 2764939"/>
              <a:gd name="connsiteY126" fmla="*/ 1286181 h 1573553"/>
              <a:gd name="connsiteX127" fmla="*/ 1297231 w 2764939"/>
              <a:gd name="connsiteY127" fmla="*/ 1288562 h 1573553"/>
              <a:gd name="connsiteX128" fmla="*/ 1221031 w 2764939"/>
              <a:gd name="connsiteY128" fmla="*/ 1245700 h 1573553"/>
              <a:gd name="connsiteX129" fmla="*/ 1178166 w 2764939"/>
              <a:gd name="connsiteY129" fmla="*/ 1226650 h 1573553"/>
              <a:gd name="connsiteX130" fmla="*/ 1168643 w 2764939"/>
              <a:gd name="connsiteY130" fmla="*/ 1226650 h 1573553"/>
              <a:gd name="connsiteX131" fmla="*/ 1156737 w 2764939"/>
              <a:gd name="connsiteY131" fmla="*/ 1162356 h 1573553"/>
              <a:gd name="connsiteX132" fmla="*/ 1168643 w 2764939"/>
              <a:gd name="connsiteY132" fmla="*/ 1098062 h 1573553"/>
              <a:gd name="connsiteX133" fmla="*/ 1137687 w 2764939"/>
              <a:gd name="connsiteY133" fmla="*/ 1064725 h 1573553"/>
              <a:gd name="connsiteX134" fmla="*/ 1085300 w 2764939"/>
              <a:gd name="connsiteY134" fmla="*/ 1040912 h 1573553"/>
              <a:gd name="connsiteX135" fmla="*/ 1111493 w 2764939"/>
              <a:gd name="connsiteY135" fmla="*/ 1017100 h 1573553"/>
              <a:gd name="connsiteX136" fmla="*/ 1156737 w 2764939"/>
              <a:gd name="connsiteY136" fmla="*/ 1021862 h 1573553"/>
              <a:gd name="connsiteX137" fmla="*/ 1151975 w 2764939"/>
              <a:gd name="connsiteY137" fmla="*/ 974237 h 1573553"/>
              <a:gd name="connsiteX138" fmla="*/ 1123400 w 2764939"/>
              <a:gd name="connsiteY138" fmla="*/ 969475 h 1573553"/>
              <a:gd name="connsiteX139" fmla="*/ 1128162 w 2764939"/>
              <a:gd name="connsiteY139" fmla="*/ 921850 h 1573553"/>
              <a:gd name="connsiteX140" fmla="*/ 1097206 w 2764939"/>
              <a:gd name="connsiteY140" fmla="*/ 907562 h 1573553"/>
              <a:gd name="connsiteX141" fmla="*/ 1099587 w 2764939"/>
              <a:gd name="connsiteY141" fmla="*/ 871843 h 1573553"/>
              <a:gd name="connsiteX142" fmla="*/ 1051962 w 2764939"/>
              <a:gd name="connsiteY142" fmla="*/ 857556 h 1573553"/>
              <a:gd name="connsiteX143" fmla="*/ 1032912 w 2764939"/>
              <a:gd name="connsiteY143" fmla="*/ 878987 h 1573553"/>
              <a:gd name="connsiteX144" fmla="*/ 1004335 w 2764939"/>
              <a:gd name="connsiteY144" fmla="*/ 881368 h 1573553"/>
              <a:gd name="connsiteX145" fmla="*/ 954331 w 2764939"/>
              <a:gd name="connsiteY145" fmla="*/ 886131 h 1573553"/>
              <a:gd name="connsiteX146" fmla="*/ 923375 w 2764939"/>
              <a:gd name="connsiteY146" fmla="*/ 907562 h 1573553"/>
              <a:gd name="connsiteX147" fmla="*/ 923375 w 2764939"/>
              <a:gd name="connsiteY147" fmla="*/ 876606 h 1573553"/>
              <a:gd name="connsiteX148" fmla="*/ 882893 w 2764939"/>
              <a:gd name="connsiteY148" fmla="*/ 871843 h 1573553"/>
              <a:gd name="connsiteX149" fmla="*/ 890035 w 2764939"/>
              <a:gd name="connsiteY149" fmla="*/ 893275 h 1573553"/>
              <a:gd name="connsiteX150" fmla="*/ 885275 w 2764939"/>
              <a:gd name="connsiteY150" fmla="*/ 912325 h 1573553"/>
              <a:gd name="connsiteX151" fmla="*/ 799550 w 2764939"/>
              <a:gd name="connsiteY151" fmla="*/ 859936 h 1573553"/>
              <a:gd name="connsiteX152" fmla="*/ 778118 w 2764939"/>
              <a:gd name="connsiteY152" fmla="*/ 826600 h 1573553"/>
              <a:gd name="connsiteX153" fmla="*/ 790025 w 2764939"/>
              <a:gd name="connsiteY153" fmla="*/ 786117 h 1573553"/>
              <a:gd name="connsiteX154" fmla="*/ 759068 w 2764939"/>
              <a:gd name="connsiteY154" fmla="*/ 781356 h 1573553"/>
              <a:gd name="connsiteX155" fmla="*/ 711443 w 2764939"/>
              <a:gd name="connsiteY155" fmla="*/ 795643 h 1573553"/>
              <a:gd name="connsiteX156" fmla="*/ 701918 w 2764939"/>
              <a:gd name="connsiteY156" fmla="*/ 809931 h 1573553"/>
              <a:gd name="connsiteX157" fmla="*/ 678106 w 2764939"/>
              <a:gd name="connsiteY157" fmla="*/ 826600 h 1573553"/>
              <a:gd name="connsiteX158" fmla="*/ 670962 w 2764939"/>
              <a:gd name="connsiteY158" fmla="*/ 843268 h 1573553"/>
              <a:gd name="connsiteX159" fmla="*/ 630481 w 2764939"/>
              <a:gd name="connsiteY159" fmla="*/ 876606 h 1573553"/>
              <a:gd name="connsiteX160" fmla="*/ 632860 w 2764939"/>
              <a:gd name="connsiteY160" fmla="*/ 898037 h 1573553"/>
              <a:gd name="connsiteX161" fmla="*/ 647150 w 2764939"/>
              <a:gd name="connsiteY161" fmla="*/ 917087 h 1573553"/>
              <a:gd name="connsiteX162" fmla="*/ 570950 w 2764939"/>
              <a:gd name="connsiteY162" fmla="*/ 902800 h 1573553"/>
              <a:gd name="connsiteX163" fmla="*/ 537612 w 2764939"/>
              <a:gd name="connsiteY163" fmla="*/ 907562 h 1573553"/>
              <a:gd name="connsiteX164" fmla="*/ 585235 w 2764939"/>
              <a:gd name="connsiteY164" fmla="*/ 938518 h 1573553"/>
              <a:gd name="connsiteX165" fmla="*/ 609050 w 2764939"/>
              <a:gd name="connsiteY165" fmla="*/ 950425 h 1573553"/>
              <a:gd name="connsiteX166" fmla="*/ 635243 w 2764939"/>
              <a:gd name="connsiteY166" fmla="*/ 1002812 h 1573553"/>
              <a:gd name="connsiteX167" fmla="*/ 568566 w 2764939"/>
              <a:gd name="connsiteY167" fmla="*/ 1019481 h 1573553"/>
              <a:gd name="connsiteX168" fmla="*/ 547137 w 2764939"/>
              <a:gd name="connsiteY168" fmla="*/ 1031387 h 1573553"/>
              <a:gd name="connsiteX169" fmla="*/ 523323 w 2764939"/>
              <a:gd name="connsiteY169" fmla="*/ 1002812 h 1573553"/>
              <a:gd name="connsiteX170" fmla="*/ 499510 w 2764939"/>
              <a:gd name="connsiteY170" fmla="*/ 971856 h 1573553"/>
              <a:gd name="connsiteX171" fmla="*/ 501891 w 2764939"/>
              <a:gd name="connsiteY171" fmla="*/ 933756 h 1573553"/>
              <a:gd name="connsiteX172" fmla="*/ 499510 w 2764939"/>
              <a:gd name="connsiteY172" fmla="*/ 914706 h 1573553"/>
              <a:gd name="connsiteX173" fmla="*/ 518560 w 2764939"/>
              <a:gd name="connsiteY173" fmla="*/ 881368 h 1573553"/>
              <a:gd name="connsiteX174" fmla="*/ 478080 w 2764939"/>
              <a:gd name="connsiteY174" fmla="*/ 890893 h 1573553"/>
              <a:gd name="connsiteX175" fmla="*/ 449504 w 2764939"/>
              <a:gd name="connsiteY175" fmla="*/ 952806 h 1573553"/>
              <a:gd name="connsiteX176" fmla="*/ 442360 w 2764939"/>
              <a:gd name="connsiteY176" fmla="*/ 976618 h 1573553"/>
              <a:gd name="connsiteX177" fmla="*/ 411404 w 2764939"/>
              <a:gd name="connsiteY177" fmla="*/ 993287 h 1573553"/>
              <a:gd name="connsiteX178" fmla="*/ 363779 w 2764939"/>
              <a:gd name="connsiteY178" fmla="*/ 990906 h 1573553"/>
              <a:gd name="connsiteX179" fmla="*/ 356635 w 2764939"/>
              <a:gd name="connsiteY179" fmla="*/ 1007575 h 1573553"/>
              <a:gd name="connsiteX180" fmla="*/ 356635 w 2764939"/>
              <a:gd name="connsiteY180" fmla="*/ 1055200 h 1573553"/>
              <a:gd name="connsiteX181" fmla="*/ 297104 w 2764939"/>
              <a:gd name="connsiteY181" fmla="*/ 1059962 h 1573553"/>
              <a:gd name="connsiteX182" fmla="*/ 235191 w 2764939"/>
              <a:gd name="connsiteY182" fmla="*/ 1093300 h 1573553"/>
              <a:gd name="connsiteX183" fmla="*/ 237573 w 2764939"/>
              <a:gd name="connsiteY183" fmla="*/ 1121875 h 1573553"/>
              <a:gd name="connsiteX184" fmla="*/ 185186 w 2764939"/>
              <a:gd name="connsiteY184" fmla="*/ 1109968 h 1573553"/>
              <a:gd name="connsiteX185" fmla="*/ 151848 w 2764939"/>
              <a:gd name="connsiteY185" fmla="*/ 1117112 h 1573553"/>
              <a:gd name="connsiteX186" fmla="*/ 106604 w 2764939"/>
              <a:gd name="connsiteY186" fmla="*/ 1098062 h 1573553"/>
              <a:gd name="connsiteX187" fmla="*/ 89936 w 2764939"/>
              <a:gd name="connsiteY187" fmla="*/ 1098062 h 1573553"/>
              <a:gd name="connsiteX188" fmla="*/ 6592 w 2764939"/>
              <a:gd name="connsiteY188" fmla="*/ 1121875 h 1573553"/>
              <a:gd name="connsiteX189" fmla="*/ 8974 w 2764939"/>
              <a:gd name="connsiteY189" fmla="*/ 1074250 h 1573553"/>
              <a:gd name="connsiteX190" fmla="*/ 9816 w 2764939"/>
              <a:gd name="connsiteY190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87829 w 2756135"/>
              <a:gd name="connsiteY92" fmla="*/ 212237 h 1573553"/>
              <a:gd name="connsiteX93" fmla="*/ 2333075 w 2756135"/>
              <a:gd name="connsiteY93" fmla="*/ 257480 h 1573553"/>
              <a:gd name="connsiteX94" fmla="*/ 2468804 w 2756135"/>
              <a:gd name="connsiteY94" fmla="*/ 169375 h 1573553"/>
              <a:gd name="connsiteX95" fmla="*/ 2735505 w 2756135"/>
              <a:gd name="connsiteY95" fmla="*/ 205092 h 1573553"/>
              <a:gd name="connsiteX96" fmla="*/ 2698276 w 2756135"/>
              <a:gd name="connsiteY96" fmla="*/ 559163 h 1573553"/>
              <a:gd name="connsiteX97" fmla="*/ 2630731 w 2756135"/>
              <a:gd name="connsiteY97" fmla="*/ 967092 h 1573553"/>
              <a:gd name="connsiteX98" fmla="*/ 2461662 w 2756135"/>
              <a:gd name="connsiteY98" fmla="*/ 869462 h 1573553"/>
              <a:gd name="connsiteX99" fmla="*/ 2297356 w 2756135"/>
              <a:gd name="connsiteY99" fmla="*/ 926612 h 1573553"/>
              <a:gd name="connsiteX100" fmla="*/ 2275925 w 2756135"/>
              <a:gd name="connsiteY100" fmla="*/ 1062342 h 1573553"/>
              <a:gd name="connsiteX101" fmla="*/ 2042562 w 2756135"/>
              <a:gd name="connsiteY101" fmla="*/ 1148067 h 1573553"/>
              <a:gd name="connsiteX102" fmla="*/ 2021131 w 2756135"/>
              <a:gd name="connsiteY102" fmla="*/ 1238556 h 1573553"/>
              <a:gd name="connsiteX103" fmla="*/ 1954456 w 2756135"/>
              <a:gd name="connsiteY103" fmla="*/ 1309993 h 1573553"/>
              <a:gd name="connsiteX104" fmla="*/ 2013987 w 2756135"/>
              <a:gd name="connsiteY104" fmla="*/ 1350474 h 1573553"/>
              <a:gd name="connsiteX105" fmla="*/ 1921118 w 2756135"/>
              <a:gd name="connsiteY105" fmla="*/ 1450487 h 1573553"/>
              <a:gd name="connsiteX106" fmla="*/ 1899687 w 2756135"/>
              <a:gd name="connsiteY106" fmla="*/ 1533831 h 1573553"/>
              <a:gd name="connsiteX107" fmla="*/ 1808865 w 2756135"/>
              <a:gd name="connsiteY107" fmla="*/ 1573012 h 1573553"/>
              <a:gd name="connsiteX108" fmla="*/ 1728235 w 2756135"/>
              <a:gd name="connsiteY108" fmla="*/ 1557643 h 1573553"/>
              <a:gd name="connsiteX109" fmla="*/ 1702041 w 2756135"/>
              <a:gd name="connsiteY109" fmla="*/ 1571931 h 1573553"/>
              <a:gd name="connsiteX110" fmla="*/ 1647275 w 2756135"/>
              <a:gd name="connsiteY110" fmla="*/ 1543356 h 1573553"/>
              <a:gd name="connsiteX111" fmla="*/ 1606791 w 2756135"/>
              <a:gd name="connsiteY111" fmla="*/ 1507637 h 1573553"/>
              <a:gd name="connsiteX112" fmla="*/ 1563931 w 2756135"/>
              <a:gd name="connsiteY112" fmla="*/ 1479061 h 1573553"/>
              <a:gd name="connsiteX113" fmla="*/ 1592504 w 2756135"/>
              <a:gd name="connsiteY113" fmla="*/ 1455250 h 1573553"/>
              <a:gd name="connsiteX114" fmla="*/ 1580598 w 2756135"/>
              <a:gd name="connsiteY114" fmla="*/ 1438581 h 1573553"/>
              <a:gd name="connsiteX115" fmla="*/ 1518685 w 2756135"/>
              <a:gd name="connsiteY115" fmla="*/ 1426675 h 1573553"/>
              <a:gd name="connsiteX116" fmla="*/ 1499635 w 2756135"/>
              <a:gd name="connsiteY116" fmla="*/ 1402862 h 1573553"/>
              <a:gd name="connsiteX117" fmla="*/ 1461537 w 2756135"/>
              <a:gd name="connsiteY117" fmla="*/ 1379050 h 1573553"/>
              <a:gd name="connsiteX118" fmla="*/ 1456773 w 2756135"/>
              <a:gd name="connsiteY118" fmla="*/ 1390956 h 1573553"/>
              <a:gd name="connsiteX119" fmla="*/ 1471062 w 2756135"/>
              <a:gd name="connsiteY119" fmla="*/ 1429056 h 1573553"/>
              <a:gd name="connsiteX120" fmla="*/ 1440104 w 2756135"/>
              <a:gd name="connsiteY120" fmla="*/ 1443343 h 1573553"/>
              <a:gd name="connsiteX121" fmla="*/ 1413912 w 2756135"/>
              <a:gd name="connsiteY121" fmla="*/ 1457630 h 1573553"/>
              <a:gd name="connsiteX122" fmla="*/ 1397241 w 2756135"/>
              <a:gd name="connsiteY122" fmla="*/ 1450487 h 1573553"/>
              <a:gd name="connsiteX123" fmla="*/ 1351998 w 2756135"/>
              <a:gd name="connsiteY123" fmla="*/ 1388575 h 1573553"/>
              <a:gd name="connsiteX124" fmla="*/ 1306756 w 2756135"/>
              <a:gd name="connsiteY124" fmla="*/ 1355237 h 1573553"/>
              <a:gd name="connsiteX125" fmla="*/ 1328187 w 2756135"/>
              <a:gd name="connsiteY125" fmla="*/ 1338568 h 1573553"/>
              <a:gd name="connsiteX126" fmla="*/ 1349618 w 2756135"/>
              <a:gd name="connsiteY126" fmla="*/ 1298087 h 1573553"/>
              <a:gd name="connsiteX127" fmla="*/ 1335329 w 2756135"/>
              <a:gd name="connsiteY127" fmla="*/ 1286181 h 1573553"/>
              <a:gd name="connsiteX128" fmla="*/ 1297231 w 2756135"/>
              <a:gd name="connsiteY128" fmla="*/ 1288562 h 1573553"/>
              <a:gd name="connsiteX129" fmla="*/ 1221031 w 2756135"/>
              <a:gd name="connsiteY129" fmla="*/ 1245700 h 1573553"/>
              <a:gd name="connsiteX130" fmla="*/ 1178166 w 2756135"/>
              <a:gd name="connsiteY130" fmla="*/ 1226650 h 1573553"/>
              <a:gd name="connsiteX131" fmla="*/ 1168643 w 2756135"/>
              <a:gd name="connsiteY131" fmla="*/ 1226650 h 1573553"/>
              <a:gd name="connsiteX132" fmla="*/ 1156737 w 2756135"/>
              <a:gd name="connsiteY132" fmla="*/ 1162356 h 1573553"/>
              <a:gd name="connsiteX133" fmla="*/ 1168643 w 2756135"/>
              <a:gd name="connsiteY133" fmla="*/ 1098062 h 1573553"/>
              <a:gd name="connsiteX134" fmla="*/ 1137687 w 2756135"/>
              <a:gd name="connsiteY134" fmla="*/ 1064725 h 1573553"/>
              <a:gd name="connsiteX135" fmla="*/ 1085300 w 2756135"/>
              <a:gd name="connsiteY135" fmla="*/ 1040912 h 1573553"/>
              <a:gd name="connsiteX136" fmla="*/ 1111493 w 2756135"/>
              <a:gd name="connsiteY136" fmla="*/ 1017100 h 1573553"/>
              <a:gd name="connsiteX137" fmla="*/ 1156737 w 2756135"/>
              <a:gd name="connsiteY137" fmla="*/ 1021862 h 1573553"/>
              <a:gd name="connsiteX138" fmla="*/ 1151975 w 2756135"/>
              <a:gd name="connsiteY138" fmla="*/ 974237 h 1573553"/>
              <a:gd name="connsiteX139" fmla="*/ 1123400 w 2756135"/>
              <a:gd name="connsiteY139" fmla="*/ 969475 h 1573553"/>
              <a:gd name="connsiteX140" fmla="*/ 1128162 w 2756135"/>
              <a:gd name="connsiteY140" fmla="*/ 921850 h 1573553"/>
              <a:gd name="connsiteX141" fmla="*/ 1097206 w 2756135"/>
              <a:gd name="connsiteY141" fmla="*/ 907562 h 1573553"/>
              <a:gd name="connsiteX142" fmla="*/ 1099587 w 2756135"/>
              <a:gd name="connsiteY142" fmla="*/ 871843 h 1573553"/>
              <a:gd name="connsiteX143" fmla="*/ 1051962 w 2756135"/>
              <a:gd name="connsiteY143" fmla="*/ 857556 h 1573553"/>
              <a:gd name="connsiteX144" fmla="*/ 1032912 w 2756135"/>
              <a:gd name="connsiteY144" fmla="*/ 878987 h 1573553"/>
              <a:gd name="connsiteX145" fmla="*/ 1004335 w 2756135"/>
              <a:gd name="connsiteY145" fmla="*/ 881368 h 1573553"/>
              <a:gd name="connsiteX146" fmla="*/ 954331 w 2756135"/>
              <a:gd name="connsiteY146" fmla="*/ 886131 h 1573553"/>
              <a:gd name="connsiteX147" fmla="*/ 923375 w 2756135"/>
              <a:gd name="connsiteY147" fmla="*/ 907562 h 1573553"/>
              <a:gd name="connsiteX148" fmla="*/ 923375 w 2756135"/>
              <a:gd name="connsiteY148" fmla="*/ 876606 h 1573553"/>
              <a:gd name="connsiteX149" fmla="*/ 882893 w 2756135"/>
              <a:gd name="connsiteY149" fmla="*/ 871843 h 1573553"/>
              <a:gd name="connsiteX150" fmla="*/ 890035 w 2756135"/>
              <a:gd name="connsiteY150" fmla="*/ 893275 h 1573553"/>
              <a:gd name="connsiteX151" fmla="*/ 885275 w 2756135"/>
              <a:gd name="connsiteY151" fmla="*/ 912325 h 1573553"/>
              <a:gd name="connsiteX152" fmla="*/ 799550 w 2756135"/>
              <a:gd name="connsiteY152" fmla="*/ 859936 h 1573553"/>
              <a:gd name="connsiteX153" fmla="*/ 778118 w 2756135"/>
              <a:gd name="connsiteY153" fmla="*/ 826600 h 1573553"/>
              <a:gd name="connsiteX154" fmla="*/ 790025 w 2756135"/>
              <a:gd name="connsiteY154" fmla="*/ 786117 h 1573553"/>
              <a:gd name="connsiteX155" fmla="*/ 759068 w 2756135"/>
              <a:gd name="connsiteY155" fmla="*/ 781356 h 1573553"/>
              <a:gd name="connsiteX156" fmla="*/ 711443 w 2756135"/>
              <a:gd name="connsiteY156" fmla="*/ 795643 h 1573553"/>
              <a:gd name="connsiteX157" fmla="*/ 701918 w 2756135"/>
              <a:gd name="connsiteY157" fmla="*/ 809931 h 1573553"/>
              <a:gd name="connsiteX158" fmla="*/ 678106 w 2756135"/>
              <a:gd name="connsiteY158" fmla="*/ 826600 h 1573553"/>
              <a:gd name="connsiteX159" fmla="*/ 670962 w 2756135"/>
              <a:gd name="connsiteY159" fmla="*/ 843268 h 1573553"/>
              <a:gd name="connsiteX160" fmla="*/ 630481 w 2756135"/>
              <a:gd name="connsiteY160" fmla="*/ 876606 h 1573553"/>
              <a:gd name="connsiteX161" fmla="*/ 632860 w 2756135"/>
              <a:gd name="connsiteY161" fmla="*/ 898037 h 1573553"/>
              <a:gd name="connsiteX162" fmla="*/ 647150 w 2756135"/>
              <a:gd name="connsiteY162" fmla="*/ 917087 h 1573553"/>
              <a:gd name="connsiteX163" fmla="*/ 570950 w 2756135"/>
              <a:gd name="connsiteY163" fmla="*/ 902800 h 1573553"/>
              <a:gd name="connsiteX164" fmla="*/ 537612 w 2756135"/>
              <a:gd name="connsiteY164" fmla="*/ 907562 h 1573553"/>
              <a:gd name="connsiteX165" fmla="*/ 585235 w 2756135"/>
              <a:gd name="connsiteY165" fmla="*/ 938518 h 1573553"/>
              <a:gd name="connsiteX166" fmla="*/ 609050 w 2756135"/>
              <a:gd name="connsiteY166" fmla="*/ 950425 h 1573553"/>
              <a:gd name="connsiteX167" fmla="*/ 635243 w 2756135"/>
              <a:gd name="connsiteY167" fmla="*/ 1002812 h 1573553"/>
              <a:gd name="connsiteX168" fmla="*/ 568566 w 2756135"/>
              <a:gd name="connsiteY168" fmla="*/ 1019481 h 1573553"/>
              <a:gd name="connsiteX169" fmla="*/ 547137 w 2756135"/>
              <a:gd name="connsiteY169" fmla="*/ 1031387 h 1573553"/>
              <a:gd name="connsiteX170" fmla="*/ 523323 w 2756135"/>
              <a:gd name="connsiteY170" fmla="*/ 1002812 h 1573553"/>
              <a:gd name="connsiteX171" fmla="*/ 499510 w 2756135"/>
              <a:gd name="connsiteY171" fmla="*/ 971856 h 1573553"/>
              <a:gd name="connsiteX172" fmla="*/ 501891 w 2756135"/>
              <a:gd name="connsiteY172" fmla="*/ 933756 h 1573553"/>
              <a:gd name="connsiteX173" fmla="*/ 499510 w 2756135"/>
              <a:gd name="connsiteY173" fmla="*/ 914706 h 1573553"/>
              <a:gd name="connsiteX174" fmla="*/ 518560 w 2756135"/>
              <a:gd name="connsiteY174" fmla="*/ 881368 h 1573553"/>
              <a:gd name="connsiteX175" fmla="*/ 478080 w 2756135"/>
              <a:gd name="connsiteY175" fmla="*/ 890893 h 1573553"/>
              <a:gd name="connsiteX176" fmla="*/ 449504 w 2756135"/>
              <a:gd name="connsiteY176" fmla="*/ 952806 h 1573553"/>
              <a:gd name="connsiteX177" fmla="*/ 442360 w 2756135"/>
              <a:gd name="connsiteY177" fmla="*/ 976618 h 1573553"/>
              <a:gd name="connsiteX178" fmla="*/ 411404 w 2756135"/>
              <a:gd name="connsiteY178" fmla="*/ 993287 h 1573553"/>
              <a:gd name="connsiteX179" fmla="*/ 363779 w 2756135"/>
              <a:gd name="connsiteY179" fmla="*/ 990906 h 1573553"/>
              <a:gd name="connsiteX180" fmla="*/ 356635 w 2756135"/>
              <a:gd name="connsiteY180" fmla="*/ 1007575 h 1573553"/>
              <a:gd name="connsiteX181" fmla="*/ 356635 w 2756135"/>
              <a:gd name="connsiteY181" fmla="*/ 1055200 h 1573553"/>
              <a:gd name="connsiteX182" fmla="*/ 297104 w 2756135"/>
              <a:gd name="connsiteY182" fmla="*/ 1059962 h 1573553"/>
              <a:gd name="connsiteX183" fmla="*/ 235191 w 2756135"/>
              <a:gd name="connsiteY183" fmla="*/ 1093300 h 1573553"/>
              <a:gd name="connsiteX184" fmla="*/ 237573 w 2756135"/>
              <a:gd name="connsiteY184" fmla="*/ 1121875 h 1573553"/>
              <a:gd name="connsiteX185" fmla="*/ 185186 w 2756135"/>
              <a:gd name="connsiteY185" fmla="*/ 1109968 h 1573553"/>
              <a:gd name="connsiteX186" fmla="*/ 151848 w 2756135"/>
              <a:gd name="connsiteY186" fmla="*/ 1117112 h 1573553"/>
              <a:gd name="connsiteX187" fmla="*/ 106604 w 2756135"/>
              <a:gd name="connsiteY187" fmla="*/ 1098062 h 1573553"/>
              <a:gd name="connsiteX188" fmla="*/ 89936 w 2756135"/>
              <a:gd name="connsiteY188" fmla="*/ 1098062 h 1573553"/>
              <a:gd name="connsiteX189" fmla="*/ 6592 w 2756135"/>
              <a:gd name="connsiteY189" fmla="*/ 1121875 h 1573553"/>
              <a:gd name="connsiteX190" fmla="*/ 8974 w 2756135"/>
              <a:gd name="connsiteY190" fmla="*/ 1074250 h 1573553"/>
              <a:gd name="connsiteX191" fmla="*/ 9816 w 2756135"/>
              <a:gd name="connsiteY191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87829 w 2756135"/>
              <a:gd name="connsiteY92" fmla="*/ 212237 h 1573553"/>
              <a:gd name="connsiteX93" fmla="*/ 2333075 w 2756135"/>
              <a:gd name="connsiteY93" fmla="*/ 257480 h 1573553"/>
              <a:gd name="connsiteX94" fmla="*/ 2383079 w 2756135"/>
              <a:gd name="connsiteY94" fmla="*/ 243193 h 1573553"/>
              <a:gd name="connsiteX95" fmla="*/ 2468804 w 2756135"/>
              <a:gd name="connsiteY95" fmla="*/ 169375 h 1573553"/>
              <a:gd name="connsiteX96" fmla="*/ 2735505 w 2756135"/>
              <a:gd name="connsiteY96" fmla="*/ 205092 h 1573553"/>
              <a:gd name="connsiteX97" fmla="*/ 2698276 w 2756135"/>
              <a:gd name="connsiteY97" fmla="*/ 559163 h 1573553"/>
              <a:gd name="connsiteX98" fmla="*/ 2630731 w 2756135"/>
              <a:gd name="connsiteY98" fmla="*/ 967092 h 1573553"/>
              <a:gd name="connsiteX99" fmla="*/ 2461662 w 2756135"/>
              <a:gd name="connsiteY99" fmla="*/ 869462 h 1573553"/>
              <a:gd name="connsiteX100" fmla="*/ 2297356 w 2756135"/>
              <a:gd name="connsiteY100" fmla="*/ 926612 h 1573553"/>
              <a:gd name="connsiteX101" fmla="*/ 2275925 w 2756135"/>
              <a:gd name="connsiteY101" fmla="*/ 1062342 h 1573553"/>
              <a:gd name="connsiteX102" fmla="*/ 2042562 w 2756135"/>
              <a:gd name="connsiteY102" fmla="*/ 1148067 h 1573553"/>
              <a:gd name="connsiteX103" fmla="*/ 2021131 w 2756135"/>
              <a:gd name="connsiteY103" fmla="*/ 1238556 h 1573553"/>
              <a:gd name="connsiteX104" fmla="*/ 1954456 w 2756135"/>
              <a:gd name="connsiteY104" fmla="*/ 1309993 h 1573553"/>
              <a:gd name="connsiteX105" fmla="*/ 2013987 w 2756135"/>
              <a:gd name="connsiteY105" fmla="*/ 1350474 h 1573553"/>
              <a:gd name="connsiteX106" fmla="*/ 1921118 w 2756135"/>
              <a:gd name="connsiteY106" fmla="*/ 1450487 h 1573553"/>
              <a:gd name="connsiteX107" fmla="*/ 1899687 w 2756135"/>
              <a:gd name="connsiteY107" fmla="*/ 1533831 h 1573553"/>
              <a:gd name="connsiteX108" fmla="*/ 1808865 w 2756135"/>
              <a:gd name="connsiteY108" fmla="*/ 1573012 h 1573553"/>
              <a:gd name="connsiteX109" fmla="*/ 1728235 w 2756135"/>
              <a:gd name="connsiteY109" fmla="*/ 1557643 h 1573553"/>
              <a:gd name="connsiteX110" fmla="*/ 1702041 w 2756135"/>
              <a:gd name="connsiteY110" fmla="*/ 1571931 h 1573553"/>
              <a:gd name="connsiteX111" fmla="*/ 1647275 w 2756135"/>
              <a:gd name="connsiteY111" fmla="*/ 1543356 h 1573553"/>
              <a:gd name="connsiteX112" fmla="*/ 1606791 w 2756135"/>
              <a:gd name="connsiteY112" fmla="*/ 1507637 h 1573553"/>
              <a:gd name="connsiteX113" fmla="*/ 1563931 w 2756135"/>
              <a:gd name="connsiteY113" fmla="*/ 1479061 h 1573553"/>
              <a:gd name="connsiteX114" fmla="*/ 1592504 w 2756135"/>
              <a:gd name="connsiteY114" fmla="*/ 1455250 h 1573553"/>
              <a:gd name="connsiteX115" fmla="*/ 1580598 w 2756135"/>
              <a:gd name="connsiteY115" fmla="*/ 1438581 h 1573553"/>
              <a:gd name="connsiteX116" fmla="*/ 1518685 w 2756135"/>
              <a:gd name="connsiteY116" fmla="*/ 1426675 h 1573553"/>
              <a:gd name="connsiteX117" fmla="*/ 1499635 w 2756135"/>
              <a:gd name="connsiteY117" fmla="*/ 1402862 h 1573553"/>
              <a:gd name="connsiteX118" fmla="*/ 1461537 w 2756135"/>
              <a:gd name="connsiteY118" fmla="*/ 1379050 h 1573553"/>
              <a:gd name="connsiteX119" fmla="*/ 1456773 w 2756135"/>
              <a:gd name="connsiteY119" fmla="*/ 1390956 h 1573553"/>
              <a:gd name="connsiteX120" fmla="*/ 1471062 w 2756135"/>
              <a:gd name="connsiteY120" fmla="*/ 1429056 h 1573553"/>
              <a:gd name="connsiteX121" fmla="*/ 1440104 w 2756135"/>
              <a:gd name="connsiteY121" fmla="*/ 1443343 h 1573553"/>
              <a:gd name="connsiteX122" fmla="*/ 1413912 w 2756135"/>
              <a:gd name="connsiteY122" fmla="*/ 1457630 h 1573553"/>
              <a:gd name="connsiteX123" fmla="*/ 1397241 w 2756135"/>
              <a:gd name="connsiteY123" fmla="*/ 1450487 h 1573553"/>
              <a:gd name="connsiteX124" fmla="*/ 1351998 w 2756135"/>
              <a:gd name="connsiteY124" fmla="*/ 1388575 h 1573553"/>
              <a:gd name="connsiteX125" fmla="*/ 1306756 w 2756135"/>
              <a:gd name="connsiteY125" fmla="*/ 1355237 h 1573553"/>
              <a:gd name="connsiteX126" fmla="*/ 1328187 w 2756135"/>
              <a:gd name="connsiteY126" fmla="*/ 1338568 h 1573553"/>
              <a:gd name="connsiteX127" fmla="*/ 1349618 w 2756135"/>
              <a:gd name="connsiteY127" fmla="*/ 1298087 h 1573553"/>
              <a:gd name="connsiteX128" fmla="*/ 1335329 w 2756135"/>
              <a:gd name="connsiteY128" fmla="*/ 1286181 h 1573553"/>
              <a:gd name="connsiteX129" fmla="*/ 1297231 w 2756135"/>
              <a:gd name="connsiteY129" fmla="*/ 1288562 h 1573553"/>
              <a:gd name="connsiteX130" fmla="*/ 1221031 w 2756135"/>
              <a:gd name="connsiteY130" fmla="*/ 1245700 h 1573553"/>
              <a:gd name="connsiteX131" fmla="*/ 1178166 w 2756135"/>
              <a:gd name="connsiteY131" fmla="*/ 1226650 h 1573553"/>
              <a:gd name="connsiteX132" fmla="*/ 1168643 w 2756135"/>
              <a:gd name="connsiteY132" fmla="*/ 1226650 h 1573553"/>
              <a:gd name="connsiteX133" fmla="*/ 1156737 w 2756135"/>
              <a:gd name="connsiteY133" fmla="*/ 1162356 h 1573553"/>
              <a:gd name="connsiteX134" fmla="*/ 1168643 w 2756135"/>
              <a:gd name="connsiteY134" fmla="*/ 1098062 h 1573553"/>
              <a:gd name="connsiteX135" fmla="*/ 1137687 w 2756135"/>
              <a:gd name="connsiteY135" fmla="*/ 1064725 h 1573553"/>
              <a:gd name="connsiteX136" fmla="*/ 1085300 w 2756135"/>
              <a:gd name="connsiteY136" fmla="*/ 1040912 h 1573553"/>
              <a:gd name="connsiteX137" fmla="*/ 1111493 w 2756135"/>
              <a:gd name="connsiteY137" fmla="*/ 1017100 h 1573553"/>
              <a:gd name="connsiteX138" fmla="*/ 1156737 w 2756135"/>
              <a:gd name="connsiteY138" fmla="*/ 1021862 h 1573553"/>
              <a:gd name="connsiteX139" fmla="*/ 1151975 w 2756135"/>
              <a:gd name="connsiteY139" fmla="*/ 974237 h 1573553"/>
              <a:gd name="connsiteX140" fmla="*/ 1123400 w 2756135"/>
              <a:gd name="connsiteY140" fmla="*/ 969475 h 1573553"/>
              <a:gd name="connsiteX141" fmla="*/ 1128162 w 2756135"/>
              <a:gd name="connsiteY141" fmla="*/ 921850 h 1573553"/>
              <a:gd name="connsiteX142" fmla="*/ 1097206 w 2756135"/>
              <a:gd name="connsiteY142" fmla="*/ 907562 h 1573553"/>
              <a:gd name="connsiteX143" fmla="*/ 1099587 w 2756135"/>
              <a:gd name="connsiteY143" fmla="*/ 871843 h 1573553"/>
              <a:gd name="connsiteX144" fmla="*/ 1051962 w 2756135"/>
              <a:gd name="connsiteY144" fmla="*/ 857556 h 1573553"/>
              <a:gd name="connsiteX145" fmla="*/ 1032912 w 2756135"/>
              <a:gd name="connsiteY145" fmla="*/ 878987 h 1573553"/>
              <a:gd name="connsiteX146" fmla="*/ 1004335 w 2756135"/>
              <a:gd name="connsiteY146" fmla="*/ 881368 h 1573553"/>
              <a:gd name="connsiteX147" fmla="*/ 954331 w 2756135"/>
              <a:gd name="connsiteY147" fmla="*/ 886131 h 1573553"/>
              <a:gd name="connsiteX148" fmla="*/ 923375 w 2756135"/>
              <a:gd name="connsiteY148" fmla="*/ 907562 h 1573553"/>
              <a:gd name="connsiteX149" fmla="*/ 923375 w 2756135"/>
              <a:gd name="connsiteY149" fmla="*/ 876606 h 1573553"/>
              <a:gd name="connsiteX150" fmla="*/ 882893 w 2756135"/>
              <a:gd name="connsiteY150" fmla="*/ 871843 h 1573553"/>
              <a:gd name="connsiteX151" fmla="*/ 890035 w 2756135"/>
              <a:gd name="connsiteY151" fmla="*/ 893275 h 1573553"/>
              <a:gd name="connsiteX152" fmla="*/ 885275 w 2756135"/>
              <a:gd name="connsiteY152" fmla="*/ 912325 h 1573553"/>
              <a:gd name="connsiteX153" fmla="*/ 799550 w 2756135"/>
              <a:gd name="connsiteY153" fmla="*/ 859936 h 1573553"/>
              <a:gd name="connsiteX154" fmla="*/ 778118 w 2756135"/>
              <a:gd name="connsiteY154" fmla="*/ 826600 h 1573553"/>
              <a:gd name="connsiteX155" fmla="*/ 790025 w 2756135"/>
              <a:gd name="connsiteY155" fmla="*/ 786117 h 1573553"/>
              <a:gd name="connsiteX156" fmla="*/ 759068 w 2756135"/>
              <a:gd name="connsiteY156" fmla="*/ 781356 h 1573553"/>
              <a:gd name="connsiteX157" fmla="*/ 711443 w 2756135"/>
              <a:gd name="connsiteY157" fmla="*/ 795643 h 1573553"/>
              <a:gd name="connsiteX158" fmla="*/ 701918 w 2756135"/>
              <a:gd name="connsiteY158" fmla="*/ 809931 h 1573553"/>
              <a:gd name="connsiteX159" fmla="*/ 678106 w 2756135"/>
              <a:gd name="connsiteY159" fmla="*/ 826600 h 1573553"/>
              <a:gd name="connsiteX160" fmla="*/ 670962 w 2756135"/>
              <a:gd name="connsiteY160" fmla="*/ 843268 h 1573553"/>
              <a:gd name="connsiteX161" fmla="*/ 630481 w 2756135"/>
              <a:gd name="connsiteY161" fmla="*/ 876606 h 1573553"/>
              <a:gd name="connsiteX162" fmla="*/ 632860 w 2756135"/>
              <a:gd name="connsiteY162" fmla="*/ 898037 h 1573553"/>
              <a:gd name="connsiteX163" fmla="*/ 647150 w 2756135"/>
              <a:gd name="connsiteY163" fmla="*/ 917087 h 1573553"/>
              <a:gd name="connsiteX164" fmla="*/ 570950 w 2756135"/>
              <a:gd name="connsiteY164" fmla="*/ 902800 h 1573553"/>
              <a:gd name="connsiteX165" fmla="*/ 537612 w 2756135"/>
              <a:gd name="connsiteY165" fmla="*/ 907562 h 1573553"/>
              <a:gd name="connsiteX166" fmla="*/ 585235 w 2756135"/>
              <a:gd name="connsiteY166" fmla="*/ 938518 h 1573553"/>
              <a:gd name="connsiteX167" fmla="*/ 609050 w 2756135"/>
              <a:gd name="connsiteY167" fmla="*/ 950425 h 1573553"/>
              <a:gd name="connsiteX168" fmla="*/ 635243 w 2756135"/>
              <a:gd name="connsiteY168" fmla="*/ 1002812 h 1573553"/>
              <a:gd name="connsiteX169" fmla="*/ 568566 w 2756135"/>
              <a:gd name="connsiteY169" fmla="*/ 1019481 h 1573553"/>
              <a:gd name="connsiteX170" fmla="*/ 547137 w 2756135"/>
              <a:gd name="connsiteY170" fmla="*/ 1031387 h 1573553"/>
              <a:gd name="connsiteX171" fmla="*/ 523323 w 2756135"/>
              <a:gd name="connsiteY171" fmla="*/ 1002812 h 1573553"/>
              <a:gd name="connsiteX172" fmla="*/ 499510 w 2756135"/>
              <a:gd name="connsiteY172" fmla="*/ 971856 h 1573553"/>
              <a:gd name="connsiteX173" fmla="*/ 501891 w 2756135"/>
              <a:gd name="connsiteY173" fmla="*/ 933756 h 1573553"/>
              <a:gd name="connsiteX174" fmla="*/ 499510 w 2756135"/>
              <a:gd name="connsiteY174" fmla="*/ 914706 h 1573553"/>
              <a:gd name="connsiteX175" fmla="*/ 518560 w 2756135"/>
              <a:gd name="connsiteY175" fmla="*/ 881368 h 1573553"/>
              <a:gd name="connsiteX176" fmla="*/ 478080 w 2756135"/>
              <a:gd name="connsiteY176" fmla="*/ 890893 h 1573553"/>
              <a:gd name="connsiteX177" fmla="*/ 449504 w 2756135"/>
              <a:gd name="connsiteY177" fmla="*/ 952806 h 1573553"/>
              <a:gd name="connsiteX178" fmla="*/ 442360 w 2756135"/>
              <a:gd name="connsiteY178" fmla="*/ 976618 h 1573553"/>
              <a:gd name="connsiteX179" fmla="*/ 411404 w 2756135"/>
              <a:gd name="connsiteY179" fmla="*/ 993287 h 1573553"/>
              <a:gd name="connsiteX180" fmla="*/ 363779 w 2756135"/>
              <a:gd name="connsiteY180" fmla="*/ 990906 h 1573553"/>
              <a:gd name="connsiteX181" fmla="*/ 356635 w 2756135"/>
              <a:gd name="connsiteY181" fmla="*/ 1007575 h 1573553"/>
              <a:gd name="connsiteX182" fmla="*/ 356635 w 2756135"/>
              <a:gd name="connsiteY182" fmla="*/ 1055200 h 1573553"/>
              <a:gd name="connsiteX183" fmla="*/ 297104 w 2756135"/>
              <a:gd name="connsiteY183" fmla="*/ 1059962 h 1573553"/>
              <a:gd name="connsiteX184" fmla="*/ 235191 w 2756135"/>
              <a:gd name="connsiteY184" fmla="*/ 1093300 h 1573553"/>
              <a:gd name="connsiteX185" fmla="*/ 237573 w 2756135"/>
              <a:gd name="connsiteY185" fmla="*/ 1121875 h 1573553"/>
              <a:gd name="connsiteX186" fmla="*/ 185186 w 2756135"/>
              <a:gd name="connsiteY186" fmla="*/ 1109968 h 1573553"/>
              <a:gd name="connsiteX187" fmla="*/ 151848 w 2756135"/>
              <a:gd name="connsiteY187" fmla="*/ 1117112 h 1573553"/>
              <a:gd name="connsiteX188" fmla="*/ 106604 w 2756135"/>
              <a:gd name="connsiteY188" fmla="*/ 1098062 h 1573553"/>
              <a:gd name="connsiteX189" fmla="*/ 89936 w 2756135"/>
              <a:gd name="connsiteY189" fmla="*/ 1098062 h 1573553"/>
              <a:gd name="connsiteX190" fmla="*/ 6592 w 2756135"/>
              <a:gd name="connsiteY190" fmla="*/ 1121875 h 1573553"/>
              <a:gd name="connsiteX191" fmla="*/ 8974 w 2756135"/>
              <a:gd name="connsiteY191" fmla="*/ 1074250 h 1573553"/>
              <a:gd name="connsiteX192" fmla="*/ 9816 w 2756135"/>
              <a:gd name="connsiteY192" fmla="*/ 1047319 h 1573553"/>
              <a:gd name="connsiteX0" fmla="*/ 9816 w 2756135"/>
              <a:gd name="connsiteY0" fmla="*/ 1047319 h 1573553"/>
              <a:gd name="connsiteX1" fmla="*/ 32785 w 2756135"/>
              <a:gd name="connsiteY1" fmla="*/ 979000 h 1573553"/>
              <a:gd name="connsiteX2" fmla="*/ 70885 w 2756135"/>
              <a:gd name="connsiteY2" fmla="*/ 964712 h 1573553"/>
              <a:gd name="connsiteX3" fmla="*/ 73266 w 2756135"/>
              <a:gd name="connsiteY3" fmla="*/ 998050 h 1573553"/>
              <a:gd name="connsiteX4" fmla="*/ 101841 w 2756135"/>
              <a:gd name="connsiteY4" fmla="*/ 1009956 h 1573553"/>
              <a:gd name="connsiteX5" fmla="*/ 94698 w 2756135"/>
              <a:gd name="connsiteY5" fmla="*/ 945662 h 1573553"/>
              <a:gd name="connsiteX6" fmla="*/ 106604 w 2756135"/>
              <a:gd name="connsiteY6" fmla="*/ 907562 h 1573553"/>
              <a:gd name="connsiteX7" fmla="*/ 135179 w 2756135"/>
              <a:gd name="connsiteY7" fmla="*/ 881368 h 1573553"/>
              <a:gd name="connsiteX8" fmla="*/ 158993 w 2756135"/>
              <a:gd name="connsiteY8" fmla="*/ 836124 h 1573553"/>
              <a:gd name="connsiteX9" fmla="*/ 154229 w 2756135"/>
              <a:gd name="connsiteY9" fmla="*/ 778975 h 1573553"/>
              <a:gd name="connsiteX10" fmla="*/ 137560 w 2756135"/>
              <a:gd name="connsiteY10" fmla="*/ 745637 h 1573553"/>
              <a:gd name="connsiteX11" fmla="*/ 147085 w 2756135"/>
              <a:gd name="connsiteY11" fmla="*/ 707537 h 1573553"/>
              <a:gd name="connsiteX12" fmla="*/ 132798 w 2756135"/>
              <a:gd name="connsiteY12" fmla="*/ 686106 h 1573553"/>
              <a:gd name="connsiteX13" fmla="*/ 147085 w 2756135"/>
              <a:gd name="connsiteY13" fmla="*/ 657531 h 1573553"/>
              <a:gd name="connsiteX14" fmla="*/ 99460 w 2756135"/>
              <a:gd name="connsiteY14" fmla="*/ 686106 h 1573553"/>
              <a:gd name="connsiteX15" fmla="*/ 104225 w 2756135"/>
              <a:gd name="connsiteY15" fmla="*/ 657530 h 1573553"/>
              <a:gd name="connsiteX16" fmla="*/ 139941 w 2756135"/>
              <a:gd name="connsiteY16" fmla="*/ 607525 h 1573553"/>
              <a:gd name="connsiteX17" fmla="*/ 166137 w 2756135"/>
              <a:gd name="connsiteY17" fmla="*/ 590855 h 1573553"/>
              <a:gd name="connsiteX18" fmla="*/ 163754 w 2756135"/>
              <a:gd name="connsiteY18" fmla="*/ 507512 h 1573553"/>
              <a:gd name="connsiteX19" fmla="*/ 94698 w 2756135"/>
              <a:gd name="connsiteY19" fmla="*/ 400355 h 1573553"/>
              <a:gd name="connsiteX20" fmla="*/ 113748 w 2756135"/>
              <a:gd name="connsiteY20" fmla="*/ 307487 h 1573553"/>
              <a:gd name="connsiteX21" fmla="*/ 120891 w 2756135"/>
              <a:gd name="connsiteY21" fmla="*/ 255100 h 1573553"/>
              <a:gd name="connsiteX22" fmla="*/ 144706 w 2756135"/>
              <a:gd name="connsiteY22" fmla="*/ 224142 h 1573553"/>
              <a:gd name="connsiteX23" fmla="*/ 232810 w 2756135"/>
              <a:gd name="connsiteY23" fmla="*/ 247956 h 1573553"/>
              <a:gd name="connsiteX24" fmla="*/ 280435 w 2756135"/>
              <a:gd name="connsiteY24" fmla="*/ 293200 h 1573553"/>
              <a:gd name="connsiteX25" fmla="*/ 292341 w 2756135"/>
              <a:gd name="connsiteY25" fmla="*/ 321775 h 1573553"/>
              <a:gd name="connsiteX26" fmla="*/ 328062 w 2756135"/>
              <a:gd name="connsiteY26" fmla="*/ 364636 h 1573553"/>
              <a:gd name="connsiteX27" fmla="*/ 356635 w 2756135"/>
              <a:gd name="connsiteY27" fmla="*/ 359875 h 1573553"/>
              <a:gd name="connsiteX28" fmla="*/ 363779 w 2756135"/>
              <a:gd name="connsiteY28" fmla="*/ 333681 h 1573553"/>
              <a:gd name="connsiteX29" fmla="*/ 404260 w 2756135"/>
              <a:gd name="connsiteY29" fmla="*/ 336062 h 1573553"/>
              <a:gd name="connsiteX30" fmla="*/ 451885 w 2756135"/>
              <a:gd name="connsiteY30" fmla="*/ 312249 h 1573553"/>
              <a:gd name="connsiteX31" fmla="*/ 475698 w 2756135"/>
              <a:gd name="connsiteY31" fmla="*/ 257481 h 1573553"/>
              <a:gd name="connsiteX32" fmla="*/ 501893 w 2756135"/>
              <a:gd name="connsiteY32" fmla="*/ 250336 h 1573553"/>
              <a:gd name="connsiteX33" fmla="*/ 513798 w 2756135"/>
              <a:gd name="connsiteY33" fmla="*/ 267006 h 1573553"/>
              <a:gd name="connsiteX34" fmla="*/ 501891 w 2756135"/>
              <a:gd name="connsiteY34" fmla="*/ 312250 h 1573553"/>
              <a:gd name="connsiteX35" fmla="*/ 516179 w 2756135"/>
              <a:gd name="connsiteY35" fmla="*/ 359875 h 1573553"/>
              <a:gd name="connsiteX36" fmla="*/ 463791 w 2756135"/>
              <a:gd name="connsiteY36" fmla="*/ 424168 h 1573553"/>
              <a:gd name="connsiteX37" fmla="*/ 566185 w 2756135"/>
              <a:gd name="connsiteY37" fmla="*/ 517037 h 1573553"/>
              <a:gd name="connsiteX38" fmla="*/ 623337 w 2756135"/>
              <a:gd name="connsiteY38" fmla="*/ 495605 h 1573553"/>
              <a:gd name="connsiteX39" fmla="*/ 675723 w 2756135"/>
              <a:gd name="connsiteY39" fmla="*/ 481318 h 1573553"/>
              <a:gd name="connsiteX40" fmla="*/ 701916 w 2756135"/>
              <a:gd name="connsiteY40" fmla="*/ 483700 h 1573553"/>
              <a:gd name="connsiteX41" fmla="*/ 697154 w 2756135"/>
              <a:gd name="connsiteY41" fmla="*/ 476556 h 1573553"/>
              <a:gd name="connsiteX42" fmla="*/ 775735 w 2756135"/>
              <a:gd name="connsiteY42" fmla="*/ 524181 h 1573553"/>
              <a:gd name="connsiteX43" fmla="*/ 820979 w 2756135"/>
              <a:gd name="connsiteY43" fmla="*/ 547993 h 1573553"/>
              <a:gd name="connsiteX44" fmla="*/ 887656 w 2756135"/>
              <a:gd name="connsiteY44" fmla="*/ 562280 h 1573553"/>
              <a:gd name="connsiteX45" fmla="*/ 932898 w 2756135"/>
              <a:gd name="connsiteY45" fmla="*/ 478937 h 1573553"/>
              <a:gd name="connsiteX46" fmla="*/ 961473 w 2756135"/>
              <a:gd name="connsiteY46" fmla="*/ 455125 h 1573553"/>
              <a:gd name="connsiteX47" fmla="*/ 963857 w 2756135"/>
              <a:gd name="connsiteY47" fmla="*/ 426549 h 1573553"/>
              <a:gd name="connsiteX48" fmla="*/ 892416 w 2756135"/>
              <a:gd name="connsiteY48" fmla="*/ 412262 h 1573553"/>
              <a:gd name="connsiteX49" fmla="*/ 863843 w 2756135"/>
              <a:gd name="connsiteY49" fmla="*/ 417024 h 1573553"/>
              <a:gd name="connsiteX50" fmla="*/ 828123 w 2756135"/>
              <a:gd name="connsiteY50" fmla="*/ 383687 h 1573553"/>
              <a:gd name="connsiteX51" fmla="*/ 851937 w 2756135"/>
              <a:gd name="connsiteY51" fmla="*/ 357491 h 1573553"/>
              <a:gd name="connsiteX52" fmla="*/ 913848 w 2756135"/>
              <a:gd name="connsiteY52" fmla="*/ 343206 h 1573553"/>
              <a:gd name="connsiteX53" fmla="*/ 959091 w 2756135"/>
              <a:gd name="connsiteY53" fmla="*/ 357493 h 1573553"/>
              <a:gd name="connsiteX54" fmla="*/ 970998 w 2756135"/>
              <a:gd name="connsiteY54" fmla="*/ 376543 h 1573553"/>
              <a:gd name="connsiteX55" fmla="*/ 1090060 w 2756135"/>
              <a:gd name="connsiteY55" fmla="*/ 436075 h 1573553"/>
              <a:gd name="connsiteX56" fmla="*/ 1113873 w 2756135"/>
              <a:gd name="connsiteY56" fmla="*/ 500368 h 1573553"/>
              <a:gd name="connsiteX57" fmla="*/ 1135304 w 2756135"/>
              <a:gd name="connsiteY57" fmla="*/ 512275 h 1573553"/>
              <a:gd name="connsiteX58" fmla="*/ 1132923 w 2756135"/>
              <a:gd name="connsiteY58" fmla="*/ 421787 h 1573553"/>
              <a:gd name="connsiteX59" fmla="*/ 1154354 w 2756135"/>
              <a:gd name="connsiteY59" fmla="*/ 383687 h 1573553"/>
              <a:gd name="connsiteX60" fmla="*/ 1173404 w 2756135"/>
              <a:gd name="connsiteY60" fmla="*/ 386068 h 1573553"/>
              <a:gd name="connsiteX61" fmla="*/ 1173404 w 2756135"/>
              <a:gd name="connsiteY61" fmla="*/ 347968 h 1573553"/>
              <a:gd name="connsiteX62" fmla="*/ 1185312 w 2756135"/>
              <a:gd name="connsiteY62" fmla="*/ 340823 h 1573553"/>
              <a:gd name="connsiteX63" fmla="*/ 1242460 w 2756135"/>
              <a:gd name="connsiteY63" fmla="*/ 343206 h 1573553"/>
              <a:gd name="connsiteX64" fmla="*/ 1342473 w 2756135"/>
              <a:gd name="connsiteY64" fmla="*/ 317012 h 1573553"/>
              <a:gd name="connsiteX65" fmla="*/ 1413910 w 2756135"/>
              <a:gd name="connsiteY65" fmla="*/ 305106 h 1573553"/>
              <a:gd name="connsiteX66" fmla="*/ 1499302 w 2756135"/>
              <a:gd name="connsiteY66" fmla="*/ 250164 h 1573553"/>
              <a:gd name="connsiteX67" fmla="*/ 1571073 w 2756135"/>
              <a:gd name="connsiteY67" fmla="*/ 221762 h 1573553"/>
              <a:gd name="connsiteX68" fmla="*/ 1640131 w 2756135"/>
              <a:gd name="connsiteY68" fmla="*/ 188423 h 1573553"/>
              <a:gd name="connsiteX69" fmla="*/ 1711566 w 2756135"/>
              <a:gd name="connsiteY69" fmla="*/ 195568 h 1573553"/>
              <a:gd name="connsiteX70" fmla="*/ 1763954 w 2756135"/>
              <a:gd name="connsiteY70" fmla="*/ 174137 h 1573553"/>
              <a:gd name="connsiteX71" fmla="*/ 1794912 w 2756135"/>
              <a:gd name="connsiteY71" fmla="*/ 183660 h 1573553"/>
              <a:gd name="connsiteX72" fmla="*/ 1868729 w 2756135"/>
              <a:gd name="connsiteY72" fmla="*/ 233668 h 1573553"/>
              <a:gd name="connsiteX73" fmla="*/ 1806816 w 2756135"/>
              <a:gd name="connsiteY73" fmla="*/ 209856 h 1573553"/>
              <a:gd name="connsiteX74" fmla="*/ 1828248 w 2756135"/>
              <a:gd name="connsiteY74" fmla="*/ 281293 h 1573553"/>
              <a:gd name="connsiteX75" fmla="*/ 1866350 w 2756135"/>
              <a:gd name="connsiteY75" fmla="*/ 309866 h 1573553"/>
              <a:gd name="connsiteX76" fmla="*/ 1961598 w 2756135"/>
              <a:gd name="connsiteY76" fmla="*/ 314631 h 1573553"/>
              <a:gd name="connsiteX77" fmla="*/ 2028275 w 2756135"/>
              <a:gd name="connsiteY77" fmla="*/ 271766 h 1573553"/>
              <a:gd name="connsiteX78" fmla="*/ 2025891 w 2756135"/>
              <a:gd name="connsiteY78" fmla="*/ 293200 h 1573553"/>
              <a:gd name="connsiteX79" fmla="*/ 1990173 w 2756135"/>
              <a:gd name="connsiteY79" fmla="*/ 321775 h 1573553"/>
              <a:gd name="connsiteX80" fmla="*/ 1916354 w 2756135"/>
              <a:gd name="connsiteY80" fmla="*/ 338443 h 1573553"/>
              <a:gd name="connsiteX81" fmla="*/ 1923500 w 2756135"/>
              <a:gd name="connsiteY81" fmla="*/ 367017 h 1573553"/>
              <a:gd name="connsiteX82" fmla="*/ 2047325 w 2756135"/>
              <a:gd name="connsiteY82" fmla="*/ 331298 h 1573553"/>
              <a:gd name="connsiteX83" fmla="*/ 2099710 w 2756135"/>
              <a:gd name="connsiteY83" fmla="*/ 295581 h 1573553"/>
              <a:gd name="connsiteX84" fmla="*/ 2142574 w 2756135"/>
              <a:gd name="connsiteY84" fmla="*/ 271766 h 1573553"/>
              <a:gd name="connsiteX85" fmla="*/ 2066375 w 2756135"/>
              <a:gd name="connsiteY85" fmla="*/ 264623 h 1573553"/>
              <a:gd name="connsiteX86" fmla="*/ 2066375 w 2756135"/>
              <a:gd name="connsiteY86" fmla="*/ 202710 h 1573553"/>
              <a:gd name="connsiteX87" fmla="*/ 2116380 w 2756135"/>
              <a:gd name="connsiteY87" fmla="*/ 202710 h 1573553"/>
              <a:gd name="connsiteX88" fmla="*/ 2223536 w 2756135"/>
              <a:gd name="connsiteY88" fmla="*/ 97935 h 1573553"/>
              <a:gd name="connsiteX89" fmla="*/ 2273542 w 2756135"/>
              <a:gd name="connsiteY89" fmla="*/ 305 h 1573553"/>
              <a:gd name="connsiteX90" fmla="*/ 2237824 w 2756135"/>
              <a:gd name="connsiteY90" fmla="*/ 114604 h 1573553"/>
              <a:gd name="connsiteX91" fmla="*/ 2164006 w 2756135"/>
              <a:gd name="connsiteY91" fmla="*/ 193186 h 1573553"/>
              <a:gd name="connsiteX92" fmla="*/ 2228298 w 2756135"/>
              <a:gd name="connsiteY92" fmla="*/ 217000 h 1573553"/>
              <a:gd name="connsiteX93" fmla="*/ 2287829 w 2756135"/>
              <a:gd name="connsiteY93" fmla="*/ 212237 h 1573553"/>
              <a:gd name="connsiteX94" fmla="*/ 2333075 w 2756135"/>
              <a:gd name="connsiteY94" fmla="*/ 257480 h 1573553"/>
              <a:gd name="connsiteX95" fmla="*/ 2383079 w 2756135"/>
              <a:gd name="connsiteY95" fmla="*/ 243193 h 1573553"/>
              <a:gd name="connsiteX96" fmla="*/ 2468804 w 2756135"/>
              <a:gd name="connsiteY96" fmla="*/ 169375 h 1573553"/>
              <a:gd name="connsiteX97" fmla="*/ 2735505 w 2756135"/>
              <a:gd name="connsiteY97" fmla="*/ 205092 h 1573553"/>
              <a:gd name="connsiteX98" fmla="*/ 2698276 w 2756135"/>
              <a:gd name="connsiteY98" fmla="*/ 559163 h 1573553"/>
              <a:gd name="connsiteX99" fmla="*/ 2630731 w 2756135"/>
              <a:gd name="connsiteY99" fmla="*/ 967092 h 1573553"/>
              <a:gd name="connsiteX100" fmla="*/ 2461662 w 2756135"/>
              <a:gd name="connsiteY100" fmla="*/ 869462 h 1573553"/>
              <a:gd name="connsiteX101" fmla="*/ 2297356 w 2756135"/>
              <a:gd name="connsiteY101" fmla="*/ 926612 h 1573553"/>
              <a:gd name="connsiteX102" fmla="*/ 2275925 w 2756135"/>
              <a:gd name="connsiteY102" fmla="*/ 1062342 h 1573553"/>
              <a:gd name="connsiteX103" fmla="*/ 2042562 w 2756135"/>
              <a:gd name="connsiteY103" fmla="*/ 1148067 h 1573553"/>
              <a:gd name="connsiteX104" fmla="*/ 2021131 w 2756135"/>
              <a:gd name="connsiteY104" fmla="*/ 1238556 h 1573553"/>
              <a:gd name="connsiteX105" fmla="*/ 1954456 w 2756135"/>
              <a:gd name="connsiteY105" fmla="*/ 1309993 h 1573553"/>
              <a:gd name="connsiteX106" fmla="*/ 2013987 w 2756135"/>
              <a:gd name="connsiteY106" fmla="*/ 1350474 h 1573553"/>
              <a:gd name="connsiteX107" fmla="*/ 1921118 w 2756135"/>
              <a:gd name="connsiteY107" fmla="*/ 1450487 h 1573553"/>
              <a:gd name="connsiteX108" fmla="*/ 1899687 w 2756135"/>
              <a:gd name="connsiteY108" fmla="*/ 1533831 h 1573553"/>
              <a:gd name="connsiteX109" fmla="*/ 1808865 w 2756135"/>
              <a:gd name="connsiteY109" fmla="*/ 1573012 h 1573553"/>
              <a:gd name="connsiteX110" fmla="*/ 1728235 w 2756135"/>
              <a:gd name="connsiteY110" fmla="*/ 1557643 h 1573553"/>
              <a:gd name="connsiteX111" fmla="*/ 1702041 w 2756135"/>
              <a:gd name="connsiteY111" fmla="*/ 1571931 h 1573553"/>
              <a:gd name="connsiteX112" fmla="*/ 1647275 w 2756135"/>
              <a:gd name="connsiteY112" fmla="*/ 1543356 h 1573553"/>
              <a:gd name="connsiteX113" fmla="*/ 1606791 w 2756135"/>
              <a:gd name="connsiteY113" fmla="*/ 1507637 h 1573553"/>
              <a:gd name="connsiteX114" fmla="*/ 1563931 w 2756135"/>
              <a:gd name="connsiteY114" fmla="*/ 1479061 h 1573553"/>
              <a:gd name="connsiteX115" fmla="*/ 1592504 w 2756135"/>
              <a:gd name="connsiteY115" fmla="*/ 1455250 h 1573553"/>
              <a:gd name="connsiteX116" fmla="*/ 1580598 w 2756135"/>
              <a:gd name="connsiteY116" fmla="*/ 1438581 h 1573553"/>
              <a:gd name="connsiteX117" fmla="*/ 1518685 w 2756135"/>
              <a:gd name="connsiteY117" fmla="*/ 1426675 h 1573553"/>
              <a:gd name="connsiteX118" fmla="*/ 1499635 w 2756135"/>
              <a:gd name="connsiteY118" fmla="*/ 1402862 h 1573553"/>
              <a:gd name="connsiteX119" fmla="*/ 1461537 w 2756135"/>
              <a:gd name="connsiteY119" fmla="*/ 1379050 h 1573553"/>
              <a:gd name="connsiteX120" fmla="*/ 1456773 w 2756135"/>
              <a:gd name="connsiteY120" fmla="*/ 1390956 h 1573553"/>
              <a:gd name="connsiteX121" fmla="*/ 1471062 w 2756135"/>
              <a:gd name="connsiteY121" fmla="*/ 1429056 h 1573553"/>
              <a:gd name="connsiteX122" fmla="*/ 1440104 w 2756135"/>
              <a:gd name="connsiteY122" fmla="*/ 1443343 h 1573553"/>
              <a:gd name="connsiteX123" fmla="*/ 1413912 w 2756135"/>
              <a:gd name="connsiteY123" fmla="*/ 1457630 h 1573553"/>
              <a:gd name="connsiteX124" fmla="*/ 1397241 w 2756135"/>
              <a:gd name="connsiteY124" fmla="*/ 1450487 h 1573553"/>
              <a:gd name="connsiteX125" fmla="*/ 1351998 w 2756135"/>
              <a:gd name="connsiteY125" fmla="*/ 1388575 h 1573553"/>
              <a:gd name="connsiteX126" fmla="*/ 1306756 w 2756135"/>
              <a:gd name="connsiteY126" fmla="*/ 1355237 h 1573553"/>
              <a:gd name="connsiteX127" fmla="*/ 1328187 w 2756135"/>
              <a:gd name="connsiteY127" fmla="*/ 1338568 h 1573553"/>
              <a:gd name="connsiteX128" fmla="*/ 1349618 w 2756135"/>
              <a:gd name="connsiteY128" fmla="*/ 1298087 h 1573553"/>
              <a:gd name="connsiteX129" fmla="*/ 1335329 w 2756135"/>
              <a:gd name="connsiteY129" fmla="*/ 1286181 h 1573553"/>
              <a:gd name="connsiteX130" fmla="*/ 1297231 w 2756135"/>
              <a:gd name="connsiteY130" fmla="*/ 1288562 h 1573553"/>
              <a:gd name="connsiteX131" fmla="*/ 1221031 w 2756135"/>
              <a:gd name="connsiteY131" fmla="*/ 1245700 h 1573553"/>
              <a:gd name="connsiteX132" fmla="*/ 1178166 w 2756135"/>
              <a:gd name="connsiteY132" fmla="*/ 1226650 h 1573553"/>
              <a:gd name="connsiteX133" fmla="*/ 1168643 w 2756135"/>
              <a:gd name="connsiteY133" fmla="*/ 1226650 h 1573553"/>
              <a:gd name="connsiteX134" fmla="*/ 1156737 w 2756135"/>
              <a:gd name="connsiteY134" fmla="*/ 1162356 h 1573553"/>
              <a:gd name="connsiteX135" fmla="*/ 1168643 w 2756135"/>
              <a:gd name="connsiteY135" fmla="*/ 1098062 h 1573553"/>
              <a:gd name="connsiteX136" fmla="*/ 1137687 w 2756135"/>
              <a:gd name="connsiteY136" fmla="*/ 1064725 h 1573553"/>
              <a:gd name="connsiteX137" fmla="*/ 1085300 w 2756135"/>
              <a:gd name="connsiteY137" fmla="*/ 1040912 h 1573553"/>
              <a:gd name="connsiteX138" fmla="*/ 1111493 w 2756135"/>
              <a:gd name="connsiteY138" fmla="*/ 1017100 h 1573553"/>
              <a:gd name="connsiteX139" fmla="*/ 1156737 w 2756135"/>
              <a:gd name="connsiteY139" fmla="*/ 1021862 h 1573553"/>
              <a:gd name="connsiteX140" fmla="*/ 1151975 w 2756135"/>
              <a:gd name="connsiteY140" fmla="*/ 974237 h 1573553"/>
              <a:gd name="connsiteX141" fmla="*/ 1123400 w 2756135"/>
              <a:gd name="connsiteY141" fmla="*/ 969475 h 1573553"/>
              <a:gd name="connsiteX142" fmla="*/ 1128162 w 2756135"/>
              <a:gd name="connsiteY142" fmla="*/ 921850 h 1573553"/>
              <a:gd name="connsiteX143" fmla="*/ 1097206 w 2756135"/>
              <a:gd name="connsiteY143" fmla="*/ 907562 h 1573553"/>
              <a:gd name="connsiteX144" fmla="*/ 1099587 w 2756135"/>
              <a:gd name="connsiteY144" fmla="*/ 871843 h 1573553"/>
              <a:gd name="connsiteX145" fmla="*/ 1051962 w 2756135"/>
              <a:gd name="connsiteY145" fmla="*/ 857556 h 1573553"/>
              <a:gd name="connsiteX146" fmla="*/ 1032912 w 2756135"/>
              <a:gd name="connsiteY146" fmla="*/ 878987 h 1573553"/>
              <a:gd name="connsiteX147" fmla="*/ 1004335 w 2756135"/>
              <a:gd name="connsiteY147" fmla="*/ 881368 h 1573553"/>
              <a:gd name="connsiteX148" fmla="*/ 954331 w 2756135"/>
              <a:gd name="connsiteY148" fmla="*/ 886131 h 1573553"/>
              <a:gd name="connsiteX149" fmla="*/ 923375 w 2756135"/>
              <a:gd name="connsiteY149" fmla="*/ 907562 h 1573553"/>
              <a:gd name="connsiteX150" fmla="*/ 923375 w 2756135"/>
              <a:gd name="connsiteY150" fmla="*/ 876606 h 1573553"/>
              <a:gd name="connsiteX151" fmla="*/ 882893 w 2756135"/>
              <a:gd name="connsiteY151" fmla="*/ 871843 h 1573553"/>
              <a:gd name="connsiteX152" fmla="*/ 890035 w 2756135"/>
              <a:gd name="connsiteY152" fmla="*/ 893275 h 1573553"/>
              <a:gd name="connsiteX153" fmla="*/ 885275 w 2756135"/>
              <a:gd name="connsiteY153" fmla="*/ 912325 h 1573553"/>
              <a:gd name="connsiteX154" fmla="*/ 799550 w 2756135"/>
              <a:gd name="connsiteY154" fmla="*/ 859936 h 1573553"/>
              <a:gd name="connsiteX155" fmla="*/ 778118 w 2756135"/>
              <a:gd name="connsiteY155" fmla="*/ 826600 h 1573553"/>
              <a:gd name="connsiteX156" fmla="*/ 790025 w 2756135"/>
              <a:gd name="connsiteY156" fmla="*/ 786117 h 1573553"/>
              <a:gd name="connsiteX157" fmla="*/ 759068 w 2756135"/>
              <a:gd name="connsiteY157" fmla="*/ 781356 h 1573553"/>
              <a:gd name="connsiteX158" fmla="*/ 711443 w 2756135"/>
              <a:gd name="connsiteY158" fmla="*/ 795643 h 1573553"/>
              <a:gd name="connsiteX159" fmla="*/ 701918 w 2756135"/>
              <a:gd name="connsiteY159" fmla="*/ 809931 h 1573553"/>
              <a:gd name="connsiteX160" fmla="*/ 678106 w 2756135"/>
              <a:gd name="connsiteY160" fmla="*/ 826600 h 1573553"/>
              <a:gd name="connsiteX161" fmla="*/ 670962 w 2756135"/>
              <a:gd name="connsiteY161" fmla="*/ 843268 h 1573553"/>
              <a:gd name="connsiteX162" fmla="*/ 630481 w 2756135"/>
              <a:gd name="connsiteY162" fmla="*/ 876606 h 1573553"/>
              <a:gd name="connsiteX163" fmla="*/ 632860 w 2756135"/>
              <a:gd name="connsiteY163" fmla="*/ 898037 h 1573553"/>
              <a:gd name="connsiteX164" fmla="*/ 647150 w 2756135"/>
              <a:gd name="connsiteY164" fmla="*/ 917087 h 1573553"/>
              <a:gd name="connsiteX165" fmla="*/ 570950 w 2756135"/>
              <a:gd name="connsiteY165" fmla="*/ 902800 h 1573553"/>
              <a:gd name="connsiteX166" fmla="*/ 537612 w 2756135"/>
              <a:gd name="connsiteY166" fmla="*/ 907562 h 1573553"/>
              <a:gd name="connsiteX167" fmla="*/ 585235 w 2756135"/>
              <a:gd name="connsiteY167" fmla="*/ 938518 h 1573553"/>
              <a:gd name="connsiteX168" fmla="*/ 609050 w 2756135"/>
              <a:gd name="connsiteY168" fmla="*/ 950425 h 1573553"/>
              <a:gd name="connsiteX169" fmla="*/ 635243 w 2756135"/>
              <a:gd name="connsiteY169" fmla="*/ 1002812 h 1573553"/>
              <a:gd name="connsiteX170" fmla="*/ 568566 w 2756135"/>
              <a:gd name="connsiteY170" fmla="*/ 1019481 h 1573553"/>
              <a:gd name="connsiteX171" fmla="*/ 547137 w 2756135"/>
              <a:gd name="connsiteY171" fmla="*/ 1031387 h 1573553"/>
              <a:gd name="connsiteX172" fmla="*/ 523323 w 2756135"/>
              <a:gd name="connsiteY172" fmla="*/ 1002812 h 1573553"/>
              <a:gd name="connsiteX173" fmla="*/ 499510 w 2756135"/>
              <a:gd name="connsiteY173" fmla="*/ 971856 h 1573553"/>
              <a:gd name="connsiteX174" fmla="*/ 501891 w 2756135"/>
              <a:gd name="connsiteY174" fmla="*/ 933756 h 1573553"/>
              <a:gd name="connsiteX175" fmla="*/ 499510 w 2756135"/>
              <a:gd name="connsiteY175" fmla="*/ 914706 h 1573553"/>
              <a:gd name="connsiteX176" fmla="*/ 518560 w 2756135"/>
              <a:gd name="connsiteY176" fmla="*/ 881368 h 1573553"/>
              <a:gd name="connsiteX177" fmla="*/ 478080 w 2756135"/>
              <a:gd name="connsiteY177" fmla="*/ 890893 h 1573553"/>
              <a:gd name="connsiteX178" fmla="*/ 449504 w 2756135"/>
              <a:gd name="connsiteY178" fmla="*/ 952806 h 1573553"/>
              <a:gd name="connsiteX179" fmla="*/ 442360 w 2756135"/>
              <a:gd name="connsiteY179" fmla="*/ 976618 h 1573553"/>
              <a:gd name="connsiteX180" fmla="*/ 411404 w 2756135"/>
              <a:gd name="connsiteY180" fmla="*/ 993287 h 1573553"/>
              <a:gd name="connsiteX181" fmla="*/ 363779 w 2756135"/>
              <a:gd name="connsiteY181" fmla="*/ 990906 h 1573553"/>
              <a:gd name="connsiteX182" fmla="*/ 356635 w 2756135"/>
              <a:gd name="connsiteY182" fmla="*/ 1007575 h 1573553"/>
              <a:gd name="connsiteX183" fmla="*/ 356635 w 2756135"/>
              <a:gd name="connsiteY183" fmla="*/ 1055200 h 1573553"/>
              <a:gd name="connsiteX184" fmla="*/ 297104 w 2756135"/>
              <a:gd name="connsiteY184" fmla="*/ 1059962 h 1573553"/>
              <a:gd name="connsiteX185" fmla="*/ 235191 w 2756135"/>
              <a:gd name="connsiteY185" fmla="*/ 1093300 h 1573553"/>
              <a:gd name="connsiteX186" fmla="*/ 237573 w 2756135"/>
              <a:gd name="connsiteY186" fmla="*/ 1121875 h 1573553"/>
              <a:gd name="connsiteX187" fmla="*/ 185186 w 2756135"/>
              <a:gd name="connsiteY187" fmla="*/ 1109968 h 1573553"/>
              <a:gd name="connsiteX188" fmla="*/ 151848 w 2756135"/>
              <a:gd name="connsiteY188" fmla="*/ 1117112 h 1573553"/>
              <a:gd name="connsiteX189" fmla="*/ 106604 w 2756135"/>
              <a:gd name="connsiteY189" fmla="*/ 1098062 h 1573553"/>
              <a:gd name="connsiteX190" fmla="*/ 89936 w 2756135"/>
              <a:gd name="connsiteY190" fmla="*/ 1098062 h 1573553"/>
              <a:gd name="connsiteX191" fmla="*/ 6592 w 2756135"/>
              <a:gd name="connsiteY191" fmla="*/ 1121875 h 1573553"/>
              <a:gd name="connsiteX192" fmla="*/ 8974 w 2756135"/>
              <a:gd name="connsiteY192" fmla="*/ 1074250 h 1573553"/>
              <a:gd name="connsiteX193" fmla="*/ 9816 w 2756135"/>
              <a:gd name="connsiteY193" fmla="*/ 1047319 h 1573553"/>
              <a:gd name="connsiteX0" fmla="*/ 9816 w 2749455"/>
              <a:gd name="connsiteY0" fmla="*/ 1047319 h 1573553"/>
              <a:gd name="connsiteX1" fmla="*/ 32785 w 2749455"/>
              <a:gd name="connsiteY1" fmla="*/ 979000 h 1573553"/>
              <a:gd name="connsiteX2" fmla="*/ 70885 w 2749455"/>
              <a:gd name="connsiteY2" fmla="*/ 964712 h 1573553"/>
              <a:gd name="connsiteX3" fmla="*/ 73266 w 2749455"/>
              <a:gd name="connsiteY3" fmla="*/ 998050 h 1573553"/>
              <a:gd name="connsiteX4" fmla="*/ 101841 w 2749455"/>
              <a:gd name="connsiteY4" fmla="*/ 1009956 h 1573553"/>
              <a:gd name="connsiteX5" fmla="*/ 94698 w 2749455"/>
              <a:gd name="connsiteY5" fmla="*/ 945662 h 1573553"/>
              <a:gd name="connsiteX6" fmla="*/ 106604 w 2749455"/>
              <a:gd name="connsiteY6" fmla="*/ 907562 h 1573553"/>
              <a:gd name="connsiteX7" fmla="*/ 135179 w 2749455"/>
              <a:gd name="connsiteY7" fmla="*/ 881368 h 1573553"/>
              <a:gd name="connsiteX8" fmla="*/ 158993 w 2749455"/>
              <a:gd name="connsiteY8" fmla="*/ 836124 h 1573553"/>
              <a:gd name="connsiteX9" fmla="*/ 154229 w 2749455"/>
              <a:gd name="connsiteY9" fmla="*/ 778975 h 1573553"/>
              <a:gd name="connsiteX10" fmla="*/ 137560 w 2749455"/>
              <a:gd name="connsiteY10" fmla="*/ 745637 h 1573553"/>
              <a:gd name="connsiteX11" fmla="*/ 147085 w 2749455"/>
              <a:gd name="connsiteY11" fmla="*/ 707537 h 1573553"/>
              <a:gd name="connsiteX12" fmla="*/ 132798 w 2749455"/>
              <a:gd name="connsiteY12" fmla="*/ 686106 h 1573553"/>
              <a:gd name="connsiteX13" fmla="*/ 147085 w 2749455"/>
              <a:gd name="connsiteY13" fmla="*/ 657531 h 1573553"/>
              <a:gd name="connsiteX14" fmla="*/ 99460 w 2749455"/>
              <a:gd name="connsiteY14" fmla="*/ 686106 h 1573553"/>
              <a:gd name="connsiteX15" fmla="*/ 104225 w 2749455"/>
              <a:gd name="connsiteY15" fmla="*/ 657530 h 1573553"/>
              <a:gd name="connsiteX16" fmla="*/ 139941 w 2749455"/>
              <a:gd name="connsiteY16" fmla="*/ 607525 h 1573553"/>
              <a:gd name="connsiteX17" fmla="*/ 166137 w 2749455"/>
              <a:gd name="connsiteY17" fmla="*/ 590855 h 1573553"/>
              <a:gd name="connsiteX18" fmla="*/ 163754 w 2749455"/>
              <a:gd name="connsiteY18" fmla="*/ 507512 h 1573553"/>
              <a:gd name="connsiteX19" fmla="*/ 94698 w 2749455"/>
              <a:gd name="connsiteY19" fmla="*/ 400355 h 1573553"/>
              <a:gd name="connsiteX20" fmla="*/ 113748 w 2749455"/>
              <a:gd name="connsiteY20" fmla="*/ 307487 h 1573553"/>
              <a:gd name="connsiteX21" fmla="*/ 120891 w 2749455"/>
              <a:gd name="connsiteY21" fmla="*/ 255100 h 1573553"/>
              <a:gd name="connsiteX22" fmla="*/ 144706 w 2749455"/>
              <a:gd name="connsiteY22" fmla="*/ 224142 h 1573553"/>
              <a:gd name="connsiteX23" fmla="*/ 232810 w 2749455"/>
              <a:gd name="connsiteY23" fmla="*/ 247956 h 1573553"/>
              <a:gd name="connsiteX24" fmla="*/ 280435 w 2749455"/>
              <a:gd name="connsiteY24" fmla="*/ 293200 h 1573553"/>
              <a:gd name="connsiteX25" fmla="*/ 292341 w 2749455"/>
              <a:gd name="connsiteY25" fmla="*/ 321775 h 1573553"/>
              <a:gd name="connsiteX26" fmla="*/ 328062 w 2749455"/>
              <a:gd name="connsiteY26" fmla="*/ 364636 h 1573553"/>
              <a:gd name="connsiteX27" fmla="*/ 356635 w 2749455"/>
              <a:gd name="connsiteY27" fmla="*/ 359875 h 1573553"/>
              <a:gd name="connsiteX28" fmla="*/ 363779 w 2749455"/>
              <a:gd name="connsiteY28" fmla="*/ 333681 h 1573553"/>
              <a:gd name="connsiteX29" fmla="*/ 404260 w 2749455"/>
              <a:gd name="connsiteY29" fmla="*/ 336062 h 1573553"/>
              <a:gd name="connsiteX30" fmla="*/ 451885 w 2749455"/>
              <a:gd name="connsiteY30" fmla="*/ 312249 h 1573553"/>
              <a:gd name="connsiteX31" fmla="*/ 475698 w 2749455"/>
              <a:gd name="connsiteY31" fmla="*/ 257481 h 1573553"/>
              <a:gd name="connsiteX32" fmla="*/ 501893 w 2749455"/>
              <a:gd name="connsiteY32" fmla="*/ 250336 h 1573553"/>
              <a:gd name="connsiteX33" fmla="*/ 513798 w 2749455"/>
              <a:gd name="connsiteY33" fmla="*/ 267006 h 1573553"/>
              <a:gd name="connsiteX34" fmla="*/ 501891 w 2749455"/>
              <a:gd name="connsiteY34" fmla="*/ 312250 h 1573553"/>
              <a:gd name="connsiteX35" fmla="*/ 516179 w 2749455"/>
              <a:gd name="connsiteY35" fmla="*/ 359875 h 1573553"/>
              <a:gd name="connsiteX36" fmla="*/ 463791 w 2749455"/>
              <a:gd name="connsiteY36" fmla="*/ 424168 h 1573553"/>
              <a:gd name="connsiteX37" fmla="*/ 566185 w 2749455"/>
              <a:gd name="connsiteY37" fmla="*/ 517037 h 1573553"/>
              <a:gd name="connsiteX38" fmla="*/ 623337 w 2749455"/>
              <a:gd name="connsiteY38" fmla="*/ 495605 h 1573553"/>
              <a:gd name="connsiteX39" fmla="*/ 675723 w 2749455"/>
              <a:gd name="connsiteY39" fmla="*/ 481318 h 1573553"/>
              <a:gd name="connsiteX40" fmla="*/ 701916 w 2749455"/>
              <a:gd name="connsiteY40" fmla="*/ 483700 h 1573553"/>
              <a:gd name="connsiteX41" fmla="*/ 697154 w 2749455"/>
              <a:gd name="connsiteY41" fmla="*/ 476556 h 1573553"/>
              <a:gd name="connsiteX42" fmla="*/ 775735 w 2749455"/>
              <a:gd name="connsiteY42" fmla="*/ 524181 h 1573553"/>
              <a:gd name="connsiteX43" fmla="*/ 820979 w 2749455"/>
              <a:gd name="connsiteY43" fmla="*/ 547993 h 1573553"/>
              <a:gd name="connsiteX44" fmla="*/ 887656 w 2749455"/>
              <a:gd name="connsiteY44" fmla="*/ 562280 h 1573553"/>
              <a:gd name="connsiteX45" fmla="*/ 932898 w 2749455"/>
              <a:gd name="connsiteY45" fmla="*/ 478937 h 1573553"/>
              <a:gd name="connsiteX46" fmla="*/ 961473 w 2749455"/>
              <a:gd name="connsiteY46" fmla="*/ 455125 h 1573553"/>
              <a:gd name="connsiteX47" fmla="*/ 963857 w 2749455"/>
              <a:gd name="connsiteY47" fmla="*/ 426549 h 1573553"/>
              <a:gd name="connsiteX48" fmla="*/ 892416 w 2749455"/>
              <a:gd name="connsiteY48" fmla="*/ 412262 h 1573553"/>
              <a:gd name="connsiteX49" fmla="*/ 863843 w 2749455"/>
              <a:gd name="connsiteY49" fmla="*/ 417024 h 1573553"/>
              <a:gd name="connsiteX50" fmla="*/ 828123 w 2749455"/>
              <a:gd name="connsiteY50" fmla="*/ 383687 h 1573553"/>
              <a:gd name="connsiteX51" fmla="*/ 851937 w 2749455"/>
              <a:gd name="connsiteY51" fmla="*/ 357491 h 1573553"/>
              <a:gd name="connsiteX52" fmla="*/ 913848 w 2749455"/>
              <a:gd name="connsiteY52" fmla="*/ 343206 h 1573553"/>
              <a:gd name="connsiteX53" fmla="*/ 959091 w 2749455"/>
              <a:gd name="connsiteY53" fmla="*/ 357493 h 1573553"/>
              <a:gd name="connsiteX54" fmla="*/ 970998 w 2749455"/>
              <a:gd name="connsiteY54" fmla="*/ 376543 h 1573553"/>
              <a:gd name="connsiteX55" fmla="*/ 1090060 w 2749455"/>
              <a:gd name="connsiteY55" fmla="*/ 436075 h 1573553"/>
              <a:gd name="connsiteX56" fmla="*/ 1113873 w 2749455"/>
              <a:gd name="connsiteY56" fmla="*/ 500368 h 1573553"/>
              <a:gd name="connsiteX57" fmla="*/ 1135304 w 2749455"/>
              <a:gd name="connsiteY57" fmla="*/ 512275 h 1573553"/>
              <a:gd name="connsiteX58" fmla="*/ 1132923 w 2749455"/>
              <a:gd name="connsiteY58" fmla="*/ 421787 h 1573553"/>
              <a:gd name="connsiteX59" fmla="*/ 1154354 w 2749455"/>
              <a:gd name="connsiteY59" fmla="*/ 383687 h 1573553"/>
              <a:gd name="connsiteX60" fmla="*/ 1173404 w 2749455"/>
              <a:gd name="connsiteY60" fmla="*/ 386068 h 1573553"/>
              <a:gd name="connsiteX61" fmla="*/ 1173404 w 2749455"/>
              <a:gd name="connsiteY61" fmla="*/ 347968 h 1573553"/>
              <a:gd name="connsiteX62" fmla="*/ 1185312 w 2749455"/>
              <a:gd name="connsiteY62" fmla="*/ 340823 h 1573553"/>
              <a:gd name="connsiteX63" fmla="*/ 1242460 w 2749455"/>
              <a:gd name="connsiteY63" fmla="*/ 343206 h 1573553"/>
              <a:gd name="connsiteX64" fmla="*/ 1342473 w 2749455"/>
              <a:gd name="connsiteY64" fmla="*/ 317012 h 1573553"/>
              <a:gd name="connsiteX65" fmla="*/ 1413910 w 2749455"/>
              <a:gd name="connsiteY65" fmla="*/ 305106 h 1573553"/>
              <a:gd name="connsiteX66" fmla="*/ 1499302 w 2749455"/>
              <a:gd name="connsiteY66" fmla="*/ 250164 h 1573553"/>
              <a:gd name="connsiteX67" fmla="*/ 1571073 w 2749455"/>
              <a:gd name="connsiteY67" fmla="*/ 221762 h 1573553"/>
              <a:gd name="connsiteX68" fmla="*/ 1640131 w 2749455"/>
              <a:gd name="connsiteY68" fmla="*/ 188423 h 1573553"/>
              <a:gd name="connsiteX69" fmla="*/ 1711566 w 2749455"/>
              <a:gd name="connsiteY69" fmla="*/ 195568 h 1573553"/>
              <a:gd name="connsiteX70" fmla="*/ 1763954 w 2749455"/>
              <a:gd name="connsiteY70" fmla="*/ 174137 h 1573553"/>
              <a:gd name="connsiteX71" fmla="*/ 1794912 w 2749455"/>
              <a:gd name="connsiteY71" fmla="*/ 183660 h 1573553"/>
              <a:gd name="connsiteX72" fmla="*/ 1868729 w 2749455"/>
              <a:gd name="connsiteY72" fmla="*/ 233668 h 1573553"/>
              <a:gd name="connsiteX73" fmla="*/ 1806816 w 2749455"/>
              <a:gd name="connsiteY73" fmla="*/ 209856 h 1573553"/>
              <a:gd name="connsiteX74" fmla="*/ 1828248 w 2749455"/>
              <a:gd name="connsiteY74" fmla="*/ 281293 h 1573553"/>
              <a:gd name="connsiteX75" fmla="*/ 1866350 w 2749455"/>
              <a:gd name="connsiteY75" fmla="*/ 309866 h 1573553"/>
              <a:gd name="connsiteX76" fmla="*/ 1961598 w 2749455"/>
              <a:gd name="connsiteY76" fmla="*/ 314631 h 1573553"/>
              <a:gd name="connsiteX77" fmla="*/ 2028275 w 2749455"/>
              <a:gd name="connsiteY77" fmla="*/ 271766 h 1573553"/>
              <a:gd name="connsiteX78" fmla="*/ 2025891 w 2749455"/>
              <a:gd name="connsiteY78" fmla="*/ 293200 h 1573553"/>
              <a:gd name="connsiteX79" fmla="*/ 1990173 w 2749455"/>
              <a:gd name="connsiteY79" fmla="*/ 321775 h 1573553"/>
              <a:gd name="connsiteX80" fmla="*/ 1916354 w 2749455"/>
              <a:gd name="connsiteY80" fmla="*/ 338443 h 1573553"/>
              <a:gd name="connsiteX81" fmla="*/ 1923500 w 2749455"/>
              <a:gd name="connsiteY81" fmla="*/ 367017 h 1573553"/>
              <a:gd name="connsiteX82" fmla="*/ 2047325 w 2749455"/>
              <a:gd name="connsiteY82" fmla="*/ 331298 h 1573553"/>
              <a:gd name="connsiteX83" fmla="*/ 2099710 w 2749455"/>
              <a:gd name="connsiteY83" fmla="*/ 295581 h 1573553"/>
              <a:gd name="connsiteX84" fmla="*/ 2142574 w 2749455"/>
              <a:gd name="connsiteY84" fmla="*/ 271766 h 1573553"/>
              <a:gd name="connsiteX85" fmla="*/ 2066375 w 2749455"/>
              <a:gd name="connsiteY85" fmla="*/ 264623 h 1573553"/>
              <a:gd name="connsiteX86" fmla="*/ 2066375 w 2749455"/>
              <a:gd name="connsiteY86" fmla="*/ 202710 h 1573553"/>
              <a:gd name="connsiteX87" fmla="*/ 2116380 w 2749455"/>
              <a:gd name="connsiteY87" fmla="*/ 202710 h 1573553"/>
              <a:gd name="connsiteX88" fmla="*/ 2223536 w 2749455"/>
              <a:gd name="connsiteY88" fmla="*/ 97935 h 1573553"/>
              <a:gd name="connsiteX89" fmla="*/ 2273542 w 2749455"/>
              <a:gd name="connsiteY89" fmla="*/ 305 h 1573553"/>
              <a:gd name="connsiteX90" fmla="*/ 2237824 w 2749455"/>
              <a:gd name="connsiteY90" fmla="*/ 114604 h 1573553"/>
              <a:gd name="connsiteX91" fmla="*/ 2164006 w 2749455"/>
              <a:gd name="connsiteY91" fmla="*/ 193186 h 1573553"/>
              <a:gd name="connsiteX92" fmla="*/ 2228298 w 2749455"/>
              <a:gd name="connsiteY92" fmla="*/ 217000 h 1573553"/>
              <a:gd name="connsiteX93" fmla="*/ 2287829 w 2749455"/>
              <a:gd name="connsiteY93" fmla="*/ 212237 h 1573553"/>
              <a:gd name="connsiteX94" fmla="*/ 2333075 w 2749455"/>
              <a:gd name="connsiteY94" fmla="*/ 257480 h 1573553"/>
              <a:gd name="connsiteX95" fmla="*/ 2383079 w 2749455"/>
              <a:gd name="connsiteY95" fmla="*/ 243193 h 1573553"/>
              <a:gd name="connsiteX96" fmla="*/ 2468804 w 2749455"/>
              <a:gd name="connsiteY96" fmla="*/ 169375 h 1573553"/>
              <a:gd name="connsiteX97" fmla="*/ 2573579 w 2749455"/>
              <a:gd name="connsiteY97" fmla="*/ 152706 h 1573553"/>
              <a:gd name="connsiteX98" fmla="*/ 2735505 w 2749455"/>
              <a:gd name="connsiteY98" fmla="*/ 205092 h 1573553"/>
              <a:gd name="connsiteX99" fmla="*/ 2698276 w 2749455"/>
              <a:gd name="connsiteY99" fmla="*/ 559163 h 1573553"/>
              <a:gd name="connsiteX100" fmla="*/ 2630731 w 2749455"/>
              <a:gd name="connsiteY100" fmla="*/ 967092 h 1573553"/>
              <a:gd name="connsiteX101" fmla="*/ 2461662 w 2749455"/>
              <a:gd name="connsiteY101" fmla="*/ 869462 h 1573553"/>
              <a:gd name="connsiteX102" fmla="*/ 2297356 w 2749455"/>
              <a:gd name="connsiteY102" fmla="*/ 926612 h 1573553"/>
              <a:gd name="connsiteX103" fmla="*/ 2275925 w 2749455"/>
              <a:gd name="connsiteY103" fmla="*/ 1062342 h 1573553"/>
              <a:gd name="connsiteX104" fmla="*/ 2042562 w 2749455"/>
              <a:gd name="connsiteY104" fmla="*/ 1148067 h 1573553"/>
              <a:gd name="connsiteX105" fmla="*/ 2021131 w 2749455"/>
              <a:gd name="connsiteY105" fmla="*/ 1238556 h 1573553"/>
              <a:gd name="connsiteX106" fmla="*/ 1954456 w 2749455"/>
              <a:gd name="connsiteY106" fmla="*/ 1309993 h 1573553"/>
              <a:gd name="connsiteX107" fmla="*/ 2013987 w 2749455"/>
              <a:gd name="connsiteY107" fmla="*/ 1350474 h 1573553"/>
              <a:gd name="connsiteX108" fmla="*/ 1921118 w 2749455"/>
              <a:gd name="connsiteY108" fmla="*/ 1450487 h 1573553"/>
              <a:gd name="connsiteX109" fmla="*/ 1899687 w 2749455"/>
              <a:gd name="connsiteY109" fmla="*/ 1533831 h 1573553"/>
              <a:gd name="connsiteX110" fmla="*/ 1808865 w 2749455"/>
              <a:gd name="connsiteY110" fmla="*/ 1573012 h 1573553"/>
              <a:gd name="connsiteX111" fmla="*/ 1728235 w 2749455"/>
              <a:gd name="connsiteY111" fmla="*/ 1557643 h 1573553"/>
              <a:gd name="connsiteX112" fmla="*/ 1702041 w 2749455"/>
              <a:gd name="connsiteY112" fmla="*/ 1571931 h 1573553"/>
              <a:gd name="connsiteX113" fmla="*/ 1647275 w 2749455"/>
              <a:gd name="connsiteY113" fmla="*/ 1543356 h 1573553"/>
              <a:gd name="connsiteX114" fmla="*/ 1606791 w 2749455"/>
              <a:gd name="connsiteY114" fmla="*/ 1507637 h 1573553"/>
              <a:gd name="connsiteX115" fmla="*/ 1563931 w 2749455"/>
              <a:gd name="connsiteY115" fmla="*/ 1479061 h 1573553"/>
              <a:gd name="connsiteX116" fmla="*/ 1592504 w 2749455"/>
              <a:gd name="connsiteY116" fmla="*/ 1455250 h 1573553"/>
              <a:gd name="connsiteX117" fmla="*/ 1580598 w 2749455"/>
              <a:gd name="connsiteY117" fmla="*/ 1438581 h 1573553"/>
              <a:gd name="connsiteX118" fmla="*/ 1518685 w 2749455"/>
              <a:gd name="connsiteY118" fmla="*/ 1426675 h 1573553"/>
              <a:gd name="connsiteX119" fmla="*/ 1499635 w 2749455"/>
              <a:gd name="connsiteY119" fmla="*/ 1402862 h 1573553"/>
              <a:gd name="connsiteX120" fmla="*/ 1461537 w 2749455"/>
              <a:gd name="connsiteY120" fmla="*/ 1379050 h 1573553"/>
              <a:gd name="connsiteX121" fmla="*/ 1456773 w 2749455"/>
              <a:gd name="connsiteY121" fmla="*/ 1390956 h 1573553"/>
              <a:gd name="connsiteX122" fmla="*/ 1471062 w 2749455"/>
              <a:gd name="connsiteY122" fmla="*/ 1429056 h 1573553"/>
              <a:gd name="connsiteX123" fmla="*/ 1440104 w 2749455"/>
              <a:gd name="connsiteY123" fmla="*/ 1443343 h 1573553"/>
              <a:gd name="connsiteX124" fmla="*/ 1413912 w 2749455"/>
              <a:gd name="connsiteY124" fmla="*/ 1457630 h 1573553"/>
              <a:gd name="connsiteX125" fmla="*/ 1397241 w 2749455"/>
              <a:gd name="connsiteY125" fmla="*/ 1450487 h 1573553"/>
              <a:gd name="connsiteX126" fmla="*/ 1351998 w 2749455"/>
              <a:gd name="connsiteY126" fmla="*/ 1388575 h 1573553"/>
              <a:gd name="connsiteX127" fmla="*/ 1306756 w 2749455"/>
              <a:gd name="connsiteY127" fmla="*/ 1355237 h 1573553"/>
              <a:gd name="connsiteX128" fmla="*/ 1328187 w 2749455"/>
              <a:gd name="connsiteY128" fmla="*/ 1338568 h 1573553"/>
              <a:gd name="connsiteX129" fmla="*/ 1349618 w 2749455"/>
              <a:gd name="connsiteY129" fmla="*/ 1298087 h 1573553"/>
              <a:gd name="connsiteX130" fmla="*/ 1335329 w 2749455"/>
              <a:gd name="connsiteY130" fmla="*/ 1286181 h 1573553"/>
              <a:gd name="connsiteX131" fmla="*/ 1297231 w 2749455"/>
              <a:gd name="connsiteY131" fmla="*/ 1288562 h 1573553"/>
              <a:gd name="connsiteX132" fmla="*/ 1221031 w 2749455"/>
              <a:gd name="connsiteY132" fmla="*/ 1245700 h 1573553"/>
              <a:gd name="connsiteX133" fmla="*/ 1178166 w 2749455"/>
              <a:gd name="connsiteY133" fmla="*/ 1226650 h 1573553"/>
              <a:gd name="connsiteX134" fmla="*/ 1168643 w 2749455"/>
              <a:gd name="connsiteY134" fmla="*/ 1226650 h 1573553"/>
              <a:gd name="connsiteX135" fmla="*/ 1156737 w 2749455"/>
              <a:gd name="connsiteY135" fmla="*/ 1162356 h 1573553"/>
              <a:gd name="connsiteX136" fmla="*/ 1168643 w 2749455"/>
              <a:gd name="connsiteY136" fmla="*/ 1098062 h 1573553"/>
              <a:gd name="connsiteX137" fmla="*/ 1137687 w 2749455"/>
              <a:gd name="connsiteY137" fmla="*/ 1064725 h 1573553"/>
              <a:gd name="connsiteX138" fmla="*/ 1085300 w 2749455"/>
              <a:gd name="connsiteY138" fmla="*/ 1040912 h 1573553"/>
              <a:gd name="connsiteX139" fmla="*/ 1111493 w 2749455"/>
              <a:gd name="connsiteY139" fmla="*/ 1017100 h 1573553"/>
              <a:gd name="connsiteX140" fmla="*/ 1156737 w 2749455"/>
              <a:gd name="connsiteY140" fmla="*/ 1021862 h 1573553"/>
              <a:gd name="connsiteX141" fmla="*/ 1151975 w 2749455"/>
              <a:gd name="connsiteY141" fmla="*/ 974237 h 1573553"/>
              <a:gd name="connsiteX142" fmla="*/ 1123400 w 2749455"/>
              <a:gd name="connsiteY142" fmla="*/ 969475 h 1573553"/>
              <a:gd name="connsiteX143" fmla="*/ 1128162 w 2749455"/>
              <a:gd name="connsiteY143" fmla="*/ 921850 h 1573553"/>
              <a:gd name="connsiteX144" fmla="*/ 1097206 w 2749455"/>
              <a:gd name="connsiteY144" fmla="*/ 907562 h 1573553"/>
              <a:gd name="connsiteX145" fmla="*/ 1099587 w 2749455"/>
              <a:gd name="connsiteY145" fmla="*/ 871843 h 1573553"/>
              <a:gd name="connsiteX146" fmla="*/ 1051962 w 2749455"/>
              <a:gd name="connsiteY146" fmla="*/ 857556 h 1573553"/>
              <a:gd name="connsiteX147" fmla="*/ 1032912 w 2749455"/>
              <a:gd name="connsiteY147" fmla="*/ 878987 h 1573553"/>
              <a:gd name="connsiteX148" fmla="*/ 1004335 w 2749455"/>
              <a:gd name="connsiteY148" fmla="*/ 881368 h 1573553"/>
              <a:gd name="connsiteX149" fmla="*/ 954331 w 2749455"/>
              <a:gd name="connsiteY149" fmla="*/ 886131 h 1573553"/>
              <a:gd name="connsiteX150" fmla="*/ 923375 w 2749455"/>
              <a:gd name="connsiteY150" fmla="*/ 907562 h 1573553"/>
              <a:gd name="connsiteX151" fmla="*/ 923375 w 2749455"/>
              <a:gd name="connsiteY151" fmla="*/ 876606 h 1573553"/>
              <a:gd name="connsiteX152" fmla="*/ 882893 w 2749455"/>
              <a:gd name="connsiteY152" fmla="*/ 871843 h 1573553"/>
              <a:gd name="connsiteX153" fmla="*/ 890035 w 2749455"/>
              <a:gd name="connsiteY153" fmla="*/ 893275 h 1573553"/>
              <a:gd name="connsiteX154" fmla="*/ 885275 w 2749455"/>
              <a:gd name="connsiteY154" fmla="*/ 912325 h 1573553"/>
              <a:gd name="connsiteX155" fmla="*/ 799550 w 2749455"/>
              <a:gd name="connsiteY155" fmla="*/ 859936 h 1573553"/>
              <a:gd name="connsiteX156" fmla="*/ 778118 w 2749455"/>
              <a:gd name="connsiteY156" fmla="*/ 826600 h 1573553"/>
              <a:gd name="connsiteX157" fmla="*/ 790025 w 2749455"/>
              <a:gd name="connsiteY157" fmla="*/ 786117 h 1573553"/>
              <a:gd name="connsiteX158" fmla="*/ 759068 w 2749455"/>
              <a:gd name="connsiteY158" fmla="*/ 781356 h 1573553"/>
              <a:gd name="connsiteX159" fmla="*/ 711443 w 2749455"/>
              <a:gd name="connsiteY159" fmla="*/ 795643 h 1573553"/>
              <a:gd name="connsiteX160" fmla="*/ 701918 w 2749455"/>
              <a:gd name="connsiteY160" fmla="*/ 809931 h 1573553"/>
              <a:gd name="connsiteX161" fmla="*/ 678106 w 2749455"/>
              <a:gd name="connsiteY161" fmla="*/ 826600 h 1573553"/>
              <a:gd name="connsiteX162" fmla="*/ 670962 w 2749455"/>
              <a:gd name="connsiteY162" fmla="*/ 843268 h 1573553"/>
              <a:gd name="connsiteX163" fmla="*/ 630481 w 2749455"/>
              <a:gd name="connsiteY163" fmla="*/ 876606 h 1573553"/>
              <a:gd name="connsiteX164" fmla="*/ 632860 w 2749455"/>
              <a:gd name="connsiteY164" fmla="*/ 898037 h 1573553"/>
              <a:gd name="connsiteX165" fmla="*/ 647150 w 2749455"/>
              <a:gd name="connsiteY165" fmla="*/ 917087 h 1573553"/>
              <a:gd name="connsiteX166" fmla="*/ 570950 w 2749455"/>
              <a:gd name="connsiteY166" fmla="*/ 902800 h 1573553"/>
              <a:gd name="connsiteX167" fmla="*/ 537612 w 2749455"/>
              <a:gd name="connsiteY167" fmla="*/ 907562 h 1573553"/>
              <a:gd name="connsiteX168" fmla="*/ 585235 w 2749455"/>
              <a:gd name="connsiteY168" fmla="*/ 938518 h 1573553"/>
              <a:gd name="connsiteX169" fmla="*/ 609050 w 2749455"/>
              <a:gd name="connsiteY169" fmla="*/ 950425 h 1573553"/>
              <a:gd name="connsiteX170" fmla="*/ 635243 w 2749455"/>
              <a:gd name="connsiteY170" fmla="*/ 1002812 h 1573553"/>
              <a:gd name="connsiteX171" fmla="*/ 568566 w 2749455"/>
              <a:gd name="connsiteY171" fmla="*/ 1019481 h 1573553"/>
              <a:gd name="connsiteX172" fmla="*/ 547137 w 2749455"/>
              <a:gd name="connsiteY172" fmla="*/ 1031387 h 1573553"/>
              <a:gd name="connsiteX173" fmla="*/ 523323 w 2749455"/>
              <a:gd name="connsiteY173" fmla="*/ 1002812 h 1573553"/>
              <a:gd name="connsiteX174" fmla="*/ 499510 w 2749455"/>
              <a:gd name="connsiteY174" fmla="*/ 971856 h 1573553"/>
              <a:gd name="connsiteX175" fmla="*/ 501891 w 2749455"/>
              <a:gd name="connsiteY175" fmla="*/ 933756 h 1573553"/>
              <a:gd name="connsiteX176" fmla="*/ 499510 w 2749455"/>
              <a:gd name="connsiteY176" fmla="*/ 914706 h 1573553"/>
              <a:gd name="connsiteX177" fmla="*/ 518560 w 2749455"/>
              <a:gd name="connsiteY177" fmla="*/ 881368 h 1573553"/>
              <a:gd name="connsiteX178" fmla="*/ 478080 w 2749455"/>
              <a:gd name="connsiteY178" fmla="*/ 890893 h 1573553"/>
              <a:gd name="connsiteX179" fmla="*/ 449504 w 2749455"/>
              <a:gd name="connsiteY179" fmla="*/ 952806 h 1573553"/>
              <a:gd name="connsiteX180" fmla="*/ 442360 w 2749455"/>
              <a:gd name="connsiteY180" fmla="*/ 976618 h 1573553"/>
              <a:gd name="connsiteX181" fmla="*/ 411404 w 2749455"/>
              <a:gd name="connsiteY181" fmla="*/ 993287 h 1573553"/>
              <a:gd name="connsiteX182" fmla="*/ 363779 w 2749455"/>
              <a:gd name="connsiteY182" fmla="*/ 990906 h 1573553"/>
              <a:gd name="connsiteX183" fmla="*/ 356635 w 2749455"/>
              <a:gd name="connsiteY183" fmla="*/ 1007575 h 1573553"/>
              <a:gd name="connsiteX184" fmla="*/ 356635 w 2749455"/>
              <a:gd name="connsiteY184" fmla="*/ 1055200 h 1573553"/>
              <a:gd name="connsiteX185" fmla="*/ 297104 w 2749455"/>
              <a:gd name="connsiteY185" fmla="*/ 1059962 h 1573553"/>
              <a:gd name="connsiteX186" fmla="*/ 235191 w 2749455"/>
              <a:gd name="connsiteY186" fmla="*/ 1093300 h 1573553"/>
              <a:gd name="connsiteX187" fmla="*/ 237573 w 2749455"/>
              <a:gd name="connsiteY187" fmla="*/ 1121875 h 1573553"/>
              <a:gd name="connsiteX188" fmla="*/ 185186 w 2749455"/>
              <a:gd name="connsiteY188" fmla="*/ 1109968 h 1573553"/>
              <a:gd name="connsiteX189" fmla="*/ 151848 w 2749455"/>
              <a:gd name="connsiteY189" fmla="*/ 1117112 h 1573553"/>
              <a:gd name="connsiteX190" fmla="*/ 106604 w 2749455"/>
              <a:gd name="connsiteY190" fmla="*/ 1098062 h 1573553"/>
              <a:gd name="connsiteX191" fmla="*/ 89936 w 2749455"/>
              <a:gd name="connsiteY191" fmla="*/ 1098062 h 1573553"/>
              <a:gd name="connsiteX192" fmla="*/ 6592 w 2749455"/>
              <a:gd name="connsiteY192" fmla="*/ 1121875 h 1573553"/>
              <a:gd name="connsiteX193" fmla="*/ 8974 w 2749455"/>
              <a:gd name="connsiteY193" fmla="*/ 1074250 h 1573553"/>
              <a:gd name="connsiteX194" fmla="*/ 9816 w 2749455"/>
              <a:gd name="connsiteY194" fmla="*/ 1047319 h 1573553"/>
              <a:gd name="connsiteX0" fmla="*/ 9816 w 2749455"/>
              <a:gd name="connsiteY0" fmla="*/ 1047319 h 1573553"/>
              <a:gd name="connsiteX1" fmla="*/ 32785 w 2749455"/>
              <a:gd name="connsiteY1" fmla="*/ 979000 h 1573553"/>
              <a:gd name="connsiteX2" fmla="*/ 70885 w 2749455"/>
              <a:gd name="connsiteY2" fmla="*/ 964712 h 1573553"/>
              <a:gd name="connsiteX3" fmla="*/ 73266 w 2749455"/>
              <a:gd name="connsiteY3" fmla="*/ 998050 h 1573553"/>
              <a:gd name="connsiteX4" fmla="*/ 101841 w 2749455"/>
              <a:gd name="connsiteY4" fmla="*/ 1009956 h 1573553"/>
              <a:gd name="connsiteX5" fmla="*/ 94698 w 2749455"/>
              <a:gd name="connsiteY5" fmla="*/ 945662 h 1573553"/>
              <a:gd name="connsiteX6" fmla="*/ 106604 w 2749455"/>
              <a:gd name="connsiteY6" fmla="*/ 907562 h 1573553"/>
              <a:gd name="connsiteX7" fmla="*/ 135179 w 2749455"/>
              <a:gd name="connsiteY7" fmla="*/ 881368 h 1573553"/>
              <a:gd name="connsiteX8" fmla="*/ 158993 w 2749455"/>
              <a:gd name="connsiteY8" fmla="*/ 836124 h 1573553"/>
              <a:gd name="connsiteX9" fmla="*/ 154229 w 2749455"/>
              <a:gd name="connsiteY9" fmla="*/ 778975 h 1573553"/>
              <a:gd name="connsiteX10" fmla="*/ 137560 w 2749455"/>
              <a:gd name="connsiteY10" fmla="*/ 745637 h 1573553"/>
              <a:gd name="connsiteX11" fmla="*/ 147085 w 2749455"/>
              <a:gd name="connsiteY11" fmla="*/ 707537 h 1573553"/>
              <a:gd name="connsiteX12" fmla="*/ 132798 w 2749455"/>
              <a:gd name="connsiteY12" fmla="*/ 686106 h 1573553"/>
              <a:gd name="connsiteX13" fmla="*/ 147085 w 2749455"/>
              <a:gd name="connsiteY13" fmla="*/ 657531 h 1573553"/>
              <a:gd name="connsiteX14" fmla="*/ 99460 w 2749455"/>
              <a:gd name="connsiteY14" fmla="*/ 686106 h 1573553"/>
              <a:gd name="connsiteX15" fmla="*/ 104225 w 2749455"/>
              <a:gd name="connsiteY15" fmla="*/ 657530 h 1573553"/>
              <a:gd name="connsiteX16" fmla="*/ 139941 w 2749455"/>
              <a:gd name="connsiteY16" fmla="*/ 607525 h 1573553"/>
              <a:gd name="connsiteX17" fmla="*/ 166137 w 2749455"/>
              <a:gd name="connsiteY17" fmla="*/ 590855 h 1573553"/>
              <a:gd name="connsiteX18" fmla="*/ 163754 w 2749455"/>
              <a:gd name="connsiteY18" fmla="*/ 507512 h 1573553"/>
              <a:gd name="connsiteX19" fmla="*/ 94698 w 2749455"/>
              <a:gd name="connsiteY19" fmla="*/ 400355 h 1573553"/>
              <a:gd name="connsiteX20" fmla="*/ 113748 w 2749455"/>
              <a:gd name="connsiteY20" fmla="*/ 307487 h 1573553"/>
              <a:gd name="connsiteX21" fmla="*/ 120891 w 2749455"/>
              <a:gd name="connsiteY21" fmla="*/ 255100 h 1573553"/>
              <a:gd name="connsiteX22" fmla="*/ 144706 w 2749455"/>
              <a:gd name="connsiteY22" fmla="*/ 224142 h 1573553"/>
              <a:gd name="connsiteX23" fmla="*/ 232810 w 2749455"/>
              <a:gd name="connsiteY23" fmla="*/ 247956 h 1573553"/>
              <a:gd name="connsiteX24" fmla="*/ 280435 w 2749455"/>
              <a:gd name="connsiteY24" fmla="*/ 293200 h 1573553"/>
              <a:gd name="connsiteX25" fmla="*/ 292341 w 2749455"/>
              <a:gd name="connsiteY25" fmla="*/ 321775 h 1573553"/>
              <a:gd name="connsiteX26" fmla="*/ 328062 w 2749455"/>
              <a:gd name="connsiteY26" fmla="*/ 364636 h 1573553"/>
              <a:gd name="connsiteX27" fmla="*/ 356635 w 2749455"/>
              <a:gd name="connsiteY27" fmla="*/ 359875 h 1573553"/>
              <a:gd name="connsiteX28" fmla="*/ 363779 w 2749455"/>
              <a:gd name="connsiteY28" fmla="*/ 333681 h 1573553"/>
              <a:gd name="connsiteX29" fmla="*/ 404260 w 2749455"/>
              <a:gd name="connsiteY29" fmla="*/ 336062 h 1573553"/>
              <a:gd name="connsiteX30" fmla="*/ 451885 w 2749455"/>
              <a:gd name="connsiteY30" fmla="*/ 312249 h 1573553"/>
              <a:gd name="connsiteX31" fmla="*/ 475698 w 2749455"/>
              <a:gd name="connsiteY31" fmla="*/ 257481 h 1573553"/>
              <a:gd name="connsiteX32" fmla="*/ 501893 w 2749455"/>
              <a:gd name="connsiteY32" fmla="*/ 250336 h 1573553"/>
              <a:gd name="connsiteX33" fmla="*/ 513798 w 2749455"/>
              <a:gd name="connsiteY33" fmla="*/ 267006 h 1573553"/>
              <a:gd name="connsiteX34" fmla="*/ 501891 w 2749455"/>
              <a:gd name="connsiteY34" fmla="*/ 312250 h 1573553"/>
              <a:gd name="connsiteX35" fmla="*/ 516179 w 2749455"/>
              <a:gd name="connsiteY35" fmla="*/ 359875 h 1573553"/>
              <a:gd name="connsiteX36" fmla="*/ 463791 w 2749455"/>
              <a:gd name="connsiteY36" fmla="*/ 424168 h 1573553"/>
              <a:gd name="connsiteX37" fmla="*/ 566185 w 2749455"/>
              <a:gd name="connsiteY37" fmla="*/ 517037 h 1573553"/>
              <a:gd name="connsiteX38" fmla="*/ 623337 w 2749455"/>
              <a:gd name="connsiteY38" fmla="*/ 495605 h 1573553"/>
              <a:gd name="connsiteX39" fmla="*/ 675723 w 2749455"/>
              <a:gd name="connsiteY39" fmla="*/ 481318 h 1573553"/>
              <a:gd name="connsiteX40" fmla="*/ 701916 w 2749455"/>
              <a:gd name="connsiteY40" fmla="*/ 483700 h 1573553"/>
              <a:gd name="connsiteX41" fmla="*/ 697154 w 2749455"/>
              <a:gd name="connsiteY41" fmla="*/ 476556 h 1573553"/>
              <a:gd name="connsiteX42" fmla="*/ 775735 w 2749455"/>
              <a:gd name="connsiteY42" fmla="*/ 524181 h 1573553"/>
              <a:gd name="connsiteX43" fmla="*/ 820979 w 2749455"/>
              <a:gd name="connsiteY43" fmla="*/ 547993 h 1573553"/>
              <a:gd name="connsiteX44" fmla="*/ 887656 w 2749455"/>
              <a:gd name="connsiteY44" fmla="*/ 562280 h 1573553"/>
              <a:gd name="connsiteX45" fmla="*/ 932898 w 2749455"/>
              <a:gd name="connsiteY45" fmla="*/ 478937 h 1573553"/>
              <a:gd name="connsiteX46" fmla="*/ 961473 w 2749455"/>
              <a:gd name="connsiteY46" fmla="*/ 455125 h 1573553"/>
              <a:gd name="connsiteX47" fmla="*/ 963857 w 2749455"/>
              <a:gd name="connsiteY47" fmla="*/ 426549 h 1573553"/>
              <a:gd name="connsiteX48" fmla="*/ 892416 w 2749455"/>
              <a:gd name="connsiteY48" fmla="*/ 412262 h 1573553"/>
              <a:gd name="connsiteX49" fmla="*/ 863843 w 2749455"/>
              <a:gd name="connsiteY49" fmla="*/ 417024 h 1573553"/>
              <a:gd name="connsiteX50" fmla="*/ 828123 w 2749455"/>
              <a:gd name="connsiteY50" fmla="*/ 383687 h 1573553"/>
              <a:gd name="connsiteX51" fmla="*/ 851937 w 2749455"/>
              <a:gd name="connsiteY51" fmla="*/ 357491 h 1573553"/>
              <a:gd name="connsiteX52" fmla="*/ 913848 w 2749455"/>
              <a:gd name="connsiteY52" fmla="*/ 343206 h 1573553"/>
              <a:gd name="connsiteX53" fmla="*/ 959091 w 2749455"/>
              <a:gd name="connsiteY53" fmla="*/ 357493 h 1573553"/>
              <a:gd name="connsiteX54" fmla="*/ 970998 w 2749455"/>
              <a:gd name="connsiteY54" fmla="*/ 376543 h 1573553"/>
              <a:gd name="connsiteX55" fmla="*/ 1090060 w 2749455"/>
              <a:gd name="connsiteY55" fmla="*/ 436075 h 1573553"/>
              <a:gd name="connsiteX56" fmla="*/ 1113873 w 2749455"/>
              <a:gd name="connsiteY56" fmla="*/ 500368 h 1573553"/>
              <a:gd name="connsiteX57" fmla="*/ 1135304 w 2749455"/>
              <a:gd name="connsiteY57" fmla="*/ 512275 h 1573553"/>
              <a:gd name="connsiteX58" fmla="*/ 1132923 w 2749455"/>
              <a:gd name="connsiteY58" fmla="*/ 421787 h 1573553"/>
              <a:gd name="connsiteX59" fmla="*/ 1154354 w 2749455"/>
              <a:gd name="connsiteY59" fmla="*/ 383687 h 1573553"/>
              <a:gd name="connsiteX60" fmla="*/ 1173404 w 2749455"/>
              <a:gd name="connsiteY60" fmla="*/ 386068 h 1573553"/>
              <a:gd name="connsiteX61" fmla="*/ 1173404 w 2749455"/>
              <a:gd name="connsiteY61" fmla="*/ 347968 h 1573553"/>
              <a:gd name="connsiteX62" fmla="*/ 1185312 w 2749455"/>
              <a:gd name="connsiteY62" fmla="*/ 340823 h 1573553"/>
              <a:gd name="connsiteX63" fmla="*/ 1242460 w 2749455"/>
              <a:gd name="connsiteY63" fmla="*/ 343206 h 1573553"/>
              <a:gd name="connsiteX64" fmla="*/ 1342473 w 2749455"/>
              <a:gd name="connsiteY64" fmla="*/ 317012 h 1573553"/>
              <a:gd name="connsiteX65" fmla="*/ 1413910 w 2749455"/>
              <a:gd name="connsiteY65" fmla="*/ 305106 h 1573553"/>
              <a:gd name="connsiteX66" fmla="*/ 1499302 w 2749455"/>
              <a:gd name="connsiteY66" fmla="*/ 250164 h 1573553"/>
              <a:gd name="connsiteX67" fmla="*/ 1571073 w 2749455"/>
              <a:gd name="connsiteY67" fmla="*/ 221762 h 1573553"/>
              <a:gd name="connsiteX68" fmla="*/ 1640131 w 2749455"/>
              <a:gd name="connsiteY68" fmla="*/ 188423 h 1573553"/>
              <a:gd name="connsiteX69" fmla="*/ 1711566 w 2749455"/>
              <a:gd name="connsiteY69" fmla="*/ 195568 h 1573553"/>
              <a:gd name="connsiteX70" fmla="*/ 1763954 w 2749455"/>
              <a:gd name="connsiteY70" fmla="*/ 174137 h 1573553"/>
              <a:gd name="connsiteX71" fmla="*/ 1794912 w 2749455"/>
              <a:gd name="connsiteY71" fmla="*/ 183660 h 1573553"/>
              <a:gd name="connsiteX72" fmla="*/ 1868729 w 2749455"/>
              <a:gd name="connsiteY72" fmla="*/ 233668 h 1573553"/>
              <a:gd name="connsiteX73" fmla="*/ 1806816 w 2749455"/>
              <a:gd name="connsiteY73" fmla="*/ 209856 h 1573553"/>
              <a:gd name="connsiteX74" fmla="*/ 1828248 w 2749455"/>
              <a:gd name="connsiteY74" fmla="*/ 281293 h 1573553"/>
              <a:gd name="connsiteX75" fmla="*/ 1866350 w 2749455"/>
              <a:gd name="connsiteY75" fmla="*/ 309866 h 1573553"/>
              <a:gd name="connsiteX76" fmla="*/ 1961598 w 2749455"/>
              <a:gd name="connsiteY76" fmla="*/ 314631 h 1573553"/>
              <a:gd name="connsiteX77" fmla="*/ 2028275 w 2749455"/>
              <a:gd name="connsiteY77" fmla="*/ 271766 h 1573553"/>
              <a:gd name="connsiteX78" fmla="*/ 2025891 w 2749455"/>
              <a:gd name="connsiteY78" fmla="*/ 293200 h 1573553"/>
              <a:gd name="connsiteX79" fmla="*/ 1990173 w 2749455"/>
              <a:gd name="connsiteY79" fmla="*/ 321775 h 1573553"/>
              <a:gd name="connsiteX80" fmla="*/ 1916354 w 2749455"/>
              <a:gd name="connsiteY80" fmla="*/ 338443 h 1573553"/>
              <a:gd name="connsiteX81" fmla="*/ 1923500 w 2749455"/>
              <a:gd name="connsiteY81" fmla="*/ 367017 h 1573553"/>
              <a:gd name="connsiteX82" fmla="*/ 2047325 w 2749455"/>
              <a:gd name="connsiteY82" fmla="*/ 331298 h 1573553"/>
              <a:gd name="connsiteX83" fmla="*/ 2099710 w 2749455"/>
              <a:gd name="connsiteY83" fmla="*/ 295581 h 1573553"/>
              <a:gd name="connsiteX84" fmla="*/ 2142574 w 2749455"/>
              <a:gd name="connsiteY84" fmla="*/ 271766 h 1573553"/>
              <a:gd name="connsiteX85" fmla="*/ 2066375 w 2749455"/>
              <a:gd name="connsiteY85" fmla="*/ 264623 h 1573553"/>
              <a:gd name="connsiteX86" fmla="*/ 2066375 w 2749455"/>
              <a:gd name="connsiteY86" fmla="*/ 202710 h 1573553"/>
              <a:gd name="connsiteX87" fmla="*/ 2116380 w 2749455"/>
              <a:gd name="connsiteY87" fmla="*/ 202710 h 1573553"/>
              <a:gd name="connsiteX88" fmla="*/ 2223536 w 2749455"/>
              <a:gd name="connsiteY88" fmla="*/ 97935 h 1573553"/>
              <a:gd name="connsiteX89" fmla="*/ 2273542 w 2749455"/>
              <a:gd name="connsiteY89" fmla="*/ 305 h 1573553"/>
              <a:gd name="connsiteX90" fmla="*/ 2237824 w 2749455"/>
              <a:gd name="connsiteY90" fmla="*/ 114604 h 1573553"/>
              <a:gd name="connsiteX91" fmla="*/ 2164006 w 2749455"/>
              <a:gd name="connsiteY91" fmla="*/ 193186 h 1573553"/>
              <a:gd name="connsiteX92" fmla="*/ 2228298 w 2749455"/>
              <a:gd name="connsiteY92" fmla="*/ 217000 h 1573553"/>
              <a:gd name="connsiteX93" fmla="*/ 2287829 w 2749455"/>
              <a:gd name="connsiteY93" fmla="*/ 212237 h 1573553"/>
              <a:gd name="connsiteX94" fmla="*/ 2333075 w 2749455"/>
              <a:gd name="connsiteY94" fmla="*/ 257480 h 1573553"/>
              <a:gd name="connsiteX95" fmla="*/ 2383079 w 2749455"/>
              <a:gd name="connsiteY95" fmla="*/ 243193 h 1573553"/>
              <a:gd name="connsiteX96" fmla="*/ 2425941 w 2749455"/>
              <a:gd name="connsiteY96" fmla="*/ 178900 h 1573553"/>
              <a:gd name="connsiteX97" fmla="*/ 2468804 w 2749455"/>
              <a:gd name="connsiteY97" fmla="*/ 169375 h 1573553"/>
              <a:gd name="connsiteX98" fmla="*/ 2573579 w 2749455"/>
              <a:gd name="connsiteY98" fmla="*/ 152706 h 1573553"/>
              <a:gd name="connsiteX99" fmla="*/ 2735505 w 2749455"/>
              <a:gd name="connsiteY99" fmla="*/ 205092 h 1573553"/>
              <a:gd name="connsiteX100" fmla="*/ 2698276 w 2749455"/>
              <a:gd name="connsiteY100" fmla="*/ 559163 h 1573553"/>
              <a:gd name="connsiteX101" fmla="*/ 2630731 w 2749455"/>
              <a:gd name="connsiteY101" fmla="*/ 967092 h 1573553"/>
              <a:gd name="connsiteX102" fmla="*/ 2461662 w 2749455"/>
              <a:gd name="connsiteY102" fmla="*/ 869462 h 1573553"/>
              <a:gd name="connsiteX103" fmla="*/ 2297356 w 2749455"/>
              <a:gd name="connsiteY103" fmla="*/ 926612 h 1573553"/>
              <a:gd name="connsiteX104" fmla="*/ 2275925 w 2749455"/>
              <a:gd name="connsiteY104" fmla="*/ 1062342 h 1573553"/>
              <a:gd name="connsiteX105" fmla="*/ 2042562 w 2749455"/>
              <a:gd name="connsiteY105" fmla="*/ 1148067 h 1573553"/>
              <a:gd name="connsiteX106" fmla="*/ 2021131 w 2749455"/>
              <a:gd name="connsiteY106" fmla="*/ 1238556 h 1573553"/>
              <a:gd name="connsiteX107" fmla="*/ 1954456 w 2749455"/>
              <a:gd name="connsiteY107" fmla="*/ 1309993 h 1573553"/>
              <a:gd name="connsiteX108" fmla="*/ 2013987 w 2749455"/>
              <a:gd name="connsiteY108" fmla="*/ 1350474 h 1573553"/>
              <a:gd name="connsiteX109" fmla="*/ 1921118 w 2749455"/>
              <a:gd name="connsiteY109" fmla="*/ 1450487 h 1573553"/>
              <a:gd name="connsiteX110" fmla="*/ 1899687 w 2749455"/>
              <a:gd name="connsiteY110" fmla="*/ 1533831 h 1573553"/>
              <a:gd name="connsiteX111" fmla="*/ 1808865 w 2749455"/>
              <a:gd name="connsiteY111" fmla="*/ 1573012 h 1573553"/>
              <a:gd name="connsiteX112" fmla="*/ 1728235 w 2749455"/>
              <a:gd name="connsiteY112" fmla="*/ 1557643 h 1573553"/>
              <a:gd name="connsiteX113" fmla="*/ 1702041 w 2749455"/>
              <a:gd name="connsiteY113" fmla="*/ 1571931 h 1573553"/>
              <a:gd name="connsiteX114" fmla="*/ 1647275 w 2749455"/>
              <a:gd name="connsiteY114" fmla="*/ 1543356 h 1573553"/>
              <a:gd name="connsiteX115" fmla="*/ 1606791 w 2749455"/>
              <a:gd name="connsiteY115" fmla="*/ 1507637 h 1573553"/>
              <a:gd name="connsiteX116" fmla="*/ 1563931 w 2749455"/>
              <a:gd name="connsiteY116" fmla="*/ 1479061 h 1573553"/>
              <a:gd name="connsiteX117" fmla="*/ 1592504 w 2749455"/>
              <a:gd name="connsiteY117" fmla="*/ 1455250 h 1573553"/>
              <a:gd name="connsiteX118" fmla="*/ 1580598 w 2749455"/>
              <a:gd name="connsiteY118" fmla="*/ 1438581 h 1573553"/>
              <a:gd name="connsiteX119" fmla="*/ 1518685 w 2749455"/>
              <a:gd name="connsiteY119" fmla="*/ 1426675 h 1573553"/>
              <a:gd name="connsiteX120" fmla="*/ 1499635 w 2749455"/>
              <a:gd name="connsiteY120" fmla="*/ 1402862 h 1573553"/>
              <a:gd name="connsiteX121" fmla="*/ 1461537 w 2749455"/>
              <a:gd name="connsiteY121" fmla="*/ 1379050 h 1573553"/>
              <a:gd name="connsiteX122" fmla="*/ 1456773 w 2749455"/>
              <a:gd name="connsiteY122" fmla="*/ 1390956 h 1573553"/>
              <a:gd name="connsiteX123" fmla="*/ 1471062 w 2749455"/>
              <a:gd name="connsiteY123" fmla="*/ 1429056 h 1573553"/>
              <a:gd name="connsiteX124" fmla="*/ 1440104 w 2749455"/>
              <a:gd name="connsiteY124" fmla="*/ 1443343 h 1573553"/>
              <a:gd name="connsiteX125" fmla="*/ 1413912 w 2749455"/>
              <a:gd name="connsiteY125" fmla="*/ 1457630 h 1573553"/>
              <a:gd name="connsiteX126" fmla="*/ 1397241 w 2749455"/>
              <a:gd name="connsiteY126" fmla="*/ 1450487 h 1573553"/>
              <a:gd name="connsiteX127" fmla="*/ 1351998 w 2749455"/>
              <a:gd name="connsiteY127" fmla="*/ 1388575 h 1573553"/>
              <a:gd name="connsiteX128" fmla="*/ 1306756 w 2749455"/>
              <a:gd name="connsiteY128" fmla="*/ 1355237 h 1573553"/>
              <a:gd name="connsiteX129" fmla="*/ 1328187 w 2749455"/>
              <a:gd name="connsiteY129" fmla="*/ 1338568 h 1573553"/>
              <a:gd name="connsiteX130" fmla="*/ 1349618 w 2749455"/>
              <a:gd name="connsiteY130" fmla="*/ 1298087 h 1573553"/>
              <a:gd name="connsiteX131" fmla="*/ 1335329 w 2749455"/>
              <a:gd name="connsiteY131" fmla="*/ 1286181 h 1573553"/>
              <a:gd name="connsiteX132" fmla="*/ 1297231 w 2749455"/>
              <a:gd name="connsiteY132" fmla="*/ 1288562 h 1573553"/>
              <a:gd name="connsiteX133" fmla="*/ 1221031 w 2749455"/>
              <a:gd name="connsiteY133" fmla="*/ 1245700 h 1573553"/>
              <a:gd name="connsiteX134" fmla="*/ 1178166 w 2749455"/>
              <a:gd name="connsiteY134" fmla="*/ 1226650 h 1573553"/>
              <a:gd name="connsiteX135" fmla="*/ 1168643 w 2749455"/>
              <a:gd name="connsiteY135" fmla="*/ 1226650 h 1573553"/>
              <a:gd name="connsiteX136" fmla="*/ 1156737 w 2749455"/>
              <a:gd name="connsiteY136" fmla="*/ 1162356 h 1573553"/>
              <a:gd name="connsiteX137" fmla="*/ 1168643 w 2749455"/>
              <a:gd name="connsiteY137" fmla="*/ 1098062 h 1573553"/>
              <a:gd name="connsiteX138" fmla="*/ 1137687 w 2749455"/>
              <a:gd name="connsiteY138" fmla="*/ 1064725 h 1573553"/>
              <a:gd name="connsiteX139" fmla="*/ 1085300 w 2749455"/>
              <a:gd name="connsiteY139" fmla="*/ 1040912 h 1573553"/>
              <a:gd name="connsiteX140" fmla="*/ 1111493 w 2749455"/>
              <a:gd name="connsiteY140" fmla="*/ 1017100 h 1573553"/>
              <a:gd name="connsiteX141" fmla="*/ 1156737 w 2749455"/>
              <a:gd name="connsiteY141" fmla="*/ 1021862 h 1573553"/>
              <a:gd name="connsiteX142" fmla="*/ 1151975 w 2749455"/>
              <a:gd name="connsiteY142" fmla="*/ 974237 h 1573553"/>
              <a:gd name="connsiteX143" fmla="*/ 1123400 w 2749455"/>
              <a:gd name="connsiteY143" fmla="*/ 969475 h 1573553"/>
              <a:gd name="connsiteX144" fmla="*/ 1128162 w 2749455"/>
              <a:gd name="connsiteY144" fmla="*/ 921850 h 1573553"/>
              <a:gd name="connsiteX145" fmla="*/ 1097206 w 2749455"/>
              <a:gd name="connsiteY145" fmla="*/ 907562 h 1573553"/>
              <a:gd name="connsiteX146" fmla="*/ 1099587 w 2749455"/>
              <a:gd name="connsiteY146" fmla="*/ 871843 h 1573553"/>
              <a:gd name="connsiteX147" fmla="*/ 1051962 w 2749455"/>
              <a:gd name="connsiteY147" fmla="*/ 857556 h 1573553"/>
              <a:gd name="connsiteX148" fmla="*/ 1032912 w 2749455"/>
              <a:gd name="connsiteY148" fmla="*/ 878987 h 1573553"/>
              <a:gd name="connsiteX149" fmla="*/ 1004335 w 2749455"/>
              <a:gd name="connsiteY149" fmla="*/ 881368 h 1573553"/>
              <a:gd name="connsiteX150" fmla="*/ 954331 w 2749455"/>
              <a:gd name="connsiteY150" fmla="*/ 886131 h 1573553"/>
              <a:gd name="connsiteX151" fmla="*/ 923375 w 2749455"/>
              <a:gd name="connsiteY151" fmla="*/ 907562 h 1573553"/>
              <a:gd name="connsiteX152" fmla="*/ 923375 w 2749455"/>
              <a:gd name="connsiteY152" fmla="*/ 876606 h 1573553"/>
              <a:gd name="connsiteX153" fmla="*/ 882893 w 2749455"/>
              <a:gd name="connsiteY153" fmla="*/ 871843 h 1573553"/>
              <a:gd name="connsiteX154" fmla="*/ 890035 w 2749455"/>
              <a:gd name="connsiteY154" fmla="*/ 893275 h 1573553"/>
              <a:gd name="connsiteX155" fmla="*/ 885275 w 2749455"/>
              <a:gd name="connsiteY155" fmla="*/ 912325 h 1573553"/>
              <a:gd name="connsiteX156" fmla="*/ 799550 w 2749455"/>
              <a:gd name="connsiteY156" fmla="*/ 859936 h 1573553"/>
              <a:gd name="connsiteX157" fmla="*/ 778118 w 2749455"/>
              <a:gd name="connsiteY157" fmla="*/ 826600 h 1573553"/>
              <a:gd name="connsiteX158" fmla="*/ 790025 w 2749455"/>
              <a:gd name="connsiteY158" fmla="*/ 786117 h 1573553"/>
              <a:gd name="connsiteX159" fmla="*/ 759068 w 2749455"/>
              <a:gd name="connsiteY159" fmla="*/ 781356 h 1573553"/>
              <a:gd name="connsiteX160" fmla="*/ 711443 w 2749455"/>
              <a:gd name="connsiteY160" fmla="*/ 795643 h 1573553"/>
              <a:gd name="connsiteX161" fmla="*/ 701918 w 2749455"/>
              <a:gd name="connsiteY161" fmla="*/ 809931 h 1573553"/>
              <a:gd name="connsiteX162" fmla="*/ 678106 w 2749455"/>
              <a:gd name="connsiteY162" fmla="*/ 826600 h 1573553"/>
              <a:gd name="connsiteX163" fmla="*/ 670962 w 2749455"/>
              <a:gd name="connsiteY163" fmla="*/ 843268 h 1573553"/>
              <a:gd name="connsiteX164" fmla="*/ 630481 w 2749455"/>
              <a:gd name="connsiteY164" fmla="*/ 876606 h 1573553"/>
              <a:gd name="connsiteX165" fmla="*/ 632860 w 2749455"/>
              <a:gd name="connsiteY165" fmla="*/ 898037 h 1573553"/>
              <a:gd name="connsiteX166" fmla="*/ 647150 w 2749455"/>
              <a:gd name="connsiteY166" fmla="*/ 917087 h 1573553"/>
              <a:gd name="connsiteX167" fmla="*/ 570950 w 2749455"/>
              <a:gd name="connsiteY167" fmla="*/ 902800 h 1573553"/>
              <a:gd name="connsiteX168" fmla="*/ 537612 w 2749455"/>
              <a:gd name="connsiteY168" fmla="*/ 907562 h 1573553"/>
              <a:gd name="connsiteX169" fmla="*/ 585235 w 2749455"/>
              <a:gd name="connsiteY169" fmla="*/ 938518 h 1573553"/>
              <a:gd name="connsiteX170" fmla="*/ 609050 w 2749455"/>
              <a:gd name="connsiteY170" fmla="*/ 950425 h 1573553"/>
              <a:gd name="connsiteX171" fmla="*/ 635243 w 2749455"/>
              <a:gd name="connsiteY171" fmla="*/ 1002812 h 1573553"/>
              <a:gd name="connsiteX172" fmla="*/ 568566 w 2749455"/>
              <a:gd name="connsiteY172" fmla="*/ 1019481 h 1573553"/>
              <a:gd name="connsiteX173" fmla="*/ 547137 w 2749455"/>
              <a:gd name="connsiteY173" fmla="*/ 1031387 h 1573553"/>
              <a:gd name="connsiteX174" fmla="*/ 523323 w 2749455"/>
              <a:gd name="connsiteY174" fmla="*/ 1002812 h 1573553"/>
              <a:gd name="connsiteX175" fmla="*/ 499510 w 2749455"/>
              <a:gd name="connsiteY175" fmla="*/ 971856 h 1573553"/>
              <a:gd name="connsiteX176" fmla="*/ 501891 w 2749455"/>
              <a:gd name="connsiteY176" fmla="*/ 933756 h 1573553"/>
              <a:gd name="connsiteX177" fmla="*/ 499510 w 2749455"/>
              <a:gd name="connsiteY177" fmla="*/ 914706 h 1573553"/>
              <a:gd name="connsiteX178" fmla="*/ 518560 w 2749455"/>
              <a:gd name="connsiteY178" fmla="*/ 881368 h 1573553"/>
              <a:gd name="connsiteX179" fmla="*/ 478080 w 2749455"/>
              <a:gd name="connsiteY179" fmla="*/ 890893 h 1573553"/>
              <a:gd name="connsiteX180" fmla="*/ 449504 w 2749455"/>
              <a:gd name="connsiteY180" fmla="*/ 952806 h 1573553"/>
              <a:gd name="connsiteX181" fmla="*/ 442360 w 2749455"/>
              <a:gd name="connsiteY181" fmla="*/ 976618 h 1573553"/>
              <a:gd name="connsiteX182" fmla="*/ 411404 w 2749455"/>
              <a:gd name="connsiteY182" fmla="*/ 993287 h 1573553"/>
              <a:gd name="connsiteX183" fmla="*/ 363779 w 2749455"/>
              <a:gd name="connsiteY183" fmla="*/ 990906 h 1573553"/>
              <a:gd name="connsiteX184" fmla="*/ 356635 w 2749455"/>
              <a:gd name="connsiteY184" fmla="*/ 1007575 h 1573553"/>
              <a:gd name="connsiteX185" fmla="*/ 356635 w 2749455"/>
              <a:gd name="connsiteY185" fmla="*/ 1055200 h 1573553"/>
              <a:gd name="connsiteX186" fmla="*/ 297104 w 2749455"/>
              <a:gd name="connsiteY186" fmla="*/ 1059962 h 1573553"/>
              <a:gd name="connsiteX187" fmla="*/ 235191 w 2749455"/>
              <a:gd name="connsiteY187" fmla="*/ 1093300 h 1573553"/>
              <a:gd name="connsiteX188" fmla="*/ 237573 w 2749455"/>
              <a:gd name="connsiteY188" fmla="*/ 1121875 h 1573553"/>
              <a:gd name="connsiteX189" fmla="*/ 185186 w 2749455"/>
              <a:gd name="connsiteY189" fmla="*/ 1109968 h 1573553"/>
              <a:gd name="connsiteX190" fmla="*/ 151848 w 2749455"/>
              <a:gd name="connsiteY190" fmla="*/ 1117112 h 1573553"/>
              <a:gd name="connsiteX191" fmla="*/ 106604 w 2749455"/>
              <a:gd name="connsiteY191" fmla="*/ 1098062 h 1573553"/>
              <a:gd name="connsiteX192" fmla="*/ 89936 w 2749455"/>
              <a:gd name="connsiteY192" fmla="*/ 1098062 h 1573553"/>
              <a:gd name="connsiteX193" fmla="*/ 6592 w 2749455"/>
              <a:gd name="connsiteY193" fmla="*/ 1121875 h 1573553"/>
              <a:gd name="connsiteX194" fmla="*/ 8974 w 2749455"/>
              <a:gd name="connsiteY194" fmla="*/ 1074250 h 1573553"/>
              <a:gd name="connsiteX195" fmla="*/ 9816 w 2749455"/>
              <a:gd name="connsiteY195" fmla="*/ 1047319 h 1573553"/>
              <a:gd name="connsiteX0" fmla="*/ 9816 w 2737096"/>
              <a:gd name="connsiteY0" fmla="*/ 1047319 h 1573553"/>
              <a:gd name="connsiteX1" fmla="*/ 32785 w 2737096"/>
              <a:gd name="connsiteY1" fmla="*/ 979000 h 1573553"/>
              <a:gd name="connsiteX2" fmla="*/ 70885 w 2737096"/>
              <a:gd name="connsiteY2" fmla="*/ 964712 h 1573553"/>
              <a:gd name="connsiteX3" fmla="*/ 73266 w 2737096"/>
              <a:gd name="connsiteY3" fmla="*/ 998050 h 1573553"/>
              <a:gd name="connsiteX4" fmla="*/ 101841 w 2737096"/>
              <a:gd name="connsiteY4" fmla="*/ 1009956 h 1573553"/>
              <a:gd name="connsiteX5" fmla="*/ 94698 w 2737096"/>
              <a:gd name="connsiteY5" fmla="*/ 945662 h 1573553"/>
              <a:gd name="connsiteX6" fmla="*/ 106604 w 2737096"/>
              <a:gd name="connsiteY6" fmla="*/ 907562 h 1573553"/>
              <a:gd name="connsiteX7" fmla="*/ 135179 w 2737096"/>
              <a:gd name="connsiteY7" fmla="*/ 881368 h 1573553"/>
              <a:gd name="connsiteX8" fmla="*/ 158993 w 2737096"/>
              <a:gd name="connsiteY8" fmla="*/ 836124 h 1573553"/>
              <a:gd name="connsiteX9" fmla="*/ 154229 w 2737096"/>
              <a:gd name="connsiteY9" fmla="*/ 778975 h 1573553"/>
              <a:gd name="connsiteX10" fmla="*/ 137560 w 2737096"/>
              <a:gd name="connsiteY10" fmla="*/ 745637 h 1573553"/>
              <a:gd name="connsiteX11" fmla="*/ 147085 w 2737096"/>
              <a:gd name="connsiteY11" fmla="*/ 707537 h 1573553"/>
              <a:gd name="connsiteX12" fmla="*/ 132798 w 2737096"/>
              <a:gd name="connsiteY12" fmla="*/ 686106 h 1573553"/>
              <a:gd name="connsiteX13" fmla="*/ 147085 w 2737096"/>
              <a:gd name="connsiteY13" fmla="*/ 657531 h 1573553"/>
              <a:gd name="connsiteX14" fmla="*/ 99460 w 2737096"/>
              <a:gd name="connsiteY14" fmla="*/ 686106 h 1573553"/>
              <a:gd name="connsiteX15" fmla="*/ 104225 w 2737096"/>
              <a:gd name="connsiteY15" fmla="*/ 657530 h 1573553"/>
              <a:gd name="connsiteX16" fmla="*/ 139941 w 2737096"/>
              <a:gd name="connsiteY16" fmla="*/ 607525 h 1573553"/>
              <a:gd name="connsiteX17" fmla="*/ 166137 w 2737096"/>
              <a:gd name="connsiteY17" fmla="*/ 590855 h 1573553"/>
              <a:gd name="connsiteX18" fmla="*/ 163754 w 2737096"/>
              <a:gd name="connsiteY18" fmla="*/ 507512 h 1573553"/>
              <a:gd name="connsiteX19" fmla="*/ 94698 w 2737096"/>
              <a:gd name="connsiteY19" fmla="*/ 400355 h 1573553"/>
              <a:gd name="connsiteX20" fmla="*/ 113748 w 2737096"/>
              <a:gd name="connsiteY20" fmla="*/ 307487 h 1573553"/>
              <a:gd name="connsiteX21" fmla="*/ 120891 w 2737096"/>
              <a:gd name="connsiteY21" fmla="*/ 255100 h 1573553"/>
              <a:gd name="connsiteX22" fmla="*/ 144706 w 2737096"/>
              <a:gd name="connsiteY22" fmla="*/ 224142 h 1573553"/>
              <a:gd name="connsiteX23" fmla="*/ 232810 w 2737096"/>
              <a:gd name="connsiteY23" fmla="*/ 247956 h 1573553"/>
              <a:gd name="connsiteX24" fmla="*/ 280435 w 2737096"/>
              <a:gd name="connsiteY24" fmla="*/ 293200 h 1573553"/>
              <a:gd name="connsiteX25" fmla="*/ 292341 w 2737096"/>
              <a:gd name="connsiteY25" fmla="*/ 321775 h 1573553"/>
              <a:gd name="connsiteX26" fmla="*/ 328062 w 2737096"/>
              <a:gd name="connsiteY26" fmla="*/ 364636 h 1573553"/>
              <a:gd name="connsiteX27" fmla="*/ 356635 w 2737096"/>
              <a:gd name="connsiteY27" fmla="*/ 359875 h 1573553"/>
              <a:gd name="connsiteX28" fmla="*/ 363779 w 2737096"/>
              <a:gd name="connsiteY28" fmla="*/ 333681 h 1573553"/>
              <a:gd name="connsiteX29" fmla="*/ 404260 w 2737096"/>
              <a:gd name="connsiteY29" fmla="*/ 336062 h 1573553"/>
              <a:gd name="connsiteX30" fmla="*/ 451885 w 2737096"/>
              <a:gd name="connsiteY30" fmla="*/ 312249 h 1573553"/>
              <a:gd name="connsiteX31" fmla="*/ 475698 w 2737096"/>
              <a:gd name="connsiteY31" fmla="*/ 257481 h 1573553"/>
              <a:gd name="connsiteX32" fmla="*/ 501893 w 2737096"/>
              <a:gd name="connsiteY32" fmla="*/ 250336 h 1573553"/>
              <a:gd name="connsiteX33" fmla="*/ 513798 w 2737096"/>
              <a:gd name="connsiteY33" fmla="*/ 267006 h 1573553"/>
              <a:gd name="connsiteX34" fmla="*/ 501891 w 2737096"/>
              <a:gd name="connsiteY34" fmla="*/ 312250 h 1573553"/>
              <a:gd name="connsiteX35" fmla="*/ 516179 w 2737096"/>
              <a:gd name="connsiteY35" fmla="*/ 359875 h 1573553"/>
              <a:gd name="connsiteX36" fmla="*/ 463791 w 2737096"/>
              <a:gd name="connsiteY36" fmla="*/ 424168 h 1573553"/>
              <a:gd name="connsiteX37" fmla="*/ 566185 w 2737096"/>
              <a:gd name="connsiteY37" fmla="*/ 517037 h 1573553"/>
              <a:gd name="connsiteX38" fmla="*/ 623337 w 2737096"/>
              <a:gd name="connsiteY38" fmla="*/ 495605 h 1573553"/>
              <a:gd name="connsiteX39" fmla="*/ 675723 w 2737096"/>
              <a:gd name="connsiteY39" fmla="*/ 481318 h 1573553"/>
              <a:gd name="connsiteX40" fmla="*/ 701916 w 2737096"/>
              <a:gd name="connsiteY40" fmla="*/ 483700 h 1573553"/>
              <a:gd name="connsiteX41" fmla="*/ 697154 w 2737096"/>
              <a:gd name="connsiteY41" fmla="*/ 476556 h 1573553"/>
              <a:gd name="connsiteX42" fmla="*/ 775735 w 2737096"/>
              <a:gd name="connsiteY42" fmla="*/ 524181 h 1573553"/>
              <a:gd name="connsiteX43" fmla="*/ 820979 w 2737096"/>
              <a:gd name="connsiteY43" fmla="*/ 547993 h 1573553"/>
              <a:gd name="connsiteX44" fmla="*/ 887656 w 2737096"/>
              <a:gd name="connsiteY44" fmla="*/ 562280 h 1573553"/>
              <a:gd name="connsiteX45" fmla="*/ 932898 w 2737096"/>
              <a:gd name="connsiteY45" fmla="*/ 478937 h 1573553"/>
              <a:gd name="connsiteX46" fmla="*/ 961473 w 2737096"/>
              <a:gd name="connsiteY46" fmla="*/ 455125 h 1573553"/>
              <a:gd name="connsiteX47" fmla="*/ 963857 w 2737096"/>
              <a:gd name="connsiteY47" fmla="*/ 426549 h 1573553"/>
              <a:gd name="connsiteX48" fmla="*/ 892416 w 2737096"/>
              <a:gd name="connsiteY48" fmla="*/ 412262 h 1573553"/>
              <a:gd name="connsiteX49" fmla="*/ 863843 w 2737096"/>
              <a:gd name="connsiteY49" fmla="*/ 417024 h 1573553"/>
              <a:gd name="connsiteX50" fmla="*/ 828123 w 2737096"/>
              <a:gd name="connsiteY50" fmla="*/ 383687 h 1573553"/>
              <a:gd name="connsiteX51" fmla="*/ 851937 w 2737096"/>
              <a:gd name="connsiteY51" fmla="*/ 357491 h 1573553"/>
              <a:gd name="connsiteX52" fmla="*/ 913848 w 2737096"/>
              <a:gd name="connsiteY52" fmla="*/ 343206 h 1573553"/>
              <a:gd name="connsiteX53" fmla="*/ 959091 w 2737096"/>
              <a:gd name="connsiteY53" fmla="*/ 357493 h 1573553"/>
              <a:gd name="connsiteX54" fmla="*/ 970998 w 2737096"/>
              <a:gd name="connsiteY54" fmla="*/ 376543 h 1573553"/>
              <a:gd name="connsiteX55" fmla="*/ 1090060 w 2737096"/>
              <a:gd name="connsiteY55" fmla="*/ 436075 h 1573553"/>
              <a:gd name="connsiteX56" fmla="*/ 1113873 w 2737096"/>
              <a:gd name="connsiteY56" fmla="*/ 500368 h 1573553"/>
              <a:gd name="connsiteX57" fmla="*/ 1135304 w 2737096"/>
              <a:gd name="connsiteY57" fmla="*/ 512275 h 1573553"/>
              <a:gd name="connsiteX58" fmla="*/ 1132923 w 2737096"/>
              <a:gd name="connsiteY58" fmla="*/ 421787 h 1573553"/>
              <a:gd name="connsiteX59" fmla="*/ 1154354 w 2737096"/>
              <a:gd name="connsiteY59" fmla="*/ 383687 h 1573553"/>
              <a:gd name="connsiteX60" fmla="*/ 1173404 w 2737096"/>
              <a:gd name="connsiteY60" fmla="*/ 386068 h 1573553"/>
              <a:gd name="connsiteX61" fmla="*/ 1173404 w 2737096"/>
              <a:gd name="connsiteY61" fmla="*/ 347968 h 1573553"/>
              <a:gd name="connsiteX62" fmla="*/ 1185312 w 2737096"/>
              <a:gd name="connsiteY62" fmla="*/ 340823 h 1573553"/>
              <a:gd name="connsiteX63" fmla="*/ 1242460 w 2737096"/>
              <a:gd name="connsiteY63" fmla="*/ 343206 h 1573553"/>
              <a:gd name="connsiteX64" fmla="*/ 1342473 w 2737096"/>
              <a:gd name="connsiteY64" fmla="*/ 317012 h 1573553"/>
              <a:gd name="connsiteX65" fmla="*/ 1413910 w 2737096"/>
              <a:gd name="connsiteY65" fmla="*/ 305106 h 1573553"/>
              <a:gd name="connsiteX66" fmla="*/ 1499302 w 2737096"/>
              <a:gd name="connsiteY66" fmla="*/ 250164 h 1573553"/>
              <a:gd name="connsiteX67" fmla="*/ 1571073 w 2737096"/>
              <a:gd name="connsiteY67" fmla="*/ 221762 h 1573553"/>
              <a:gd name="connsiteX68" fmla="*/ 1640131 w 2737096"/>
              <a:gd name="connsiteY68" fmla="*/ 188423 h 1573553"/>
              <a:gd name="connsiteX69" fmla="*/ 1711566 w 2737096"/>
              <a:gd name="connsiteY69" fmla="*/ 195568 h 1573553"/>
              <a:gd name="connsiteX70" fmla="*/ 1763954 w 2737096"/>
              <a:gd name="connsiteY70" fmla="*/ 174137 h 1573553"/>
              <a:gd name="connsiteX71" fmla="*/ 1794912 w 2737096"/>
              <a:gd name="connsiteY71" fmla="*/ 183660 h 1573553"/>
              <a:gd name="connsiteX72" fmla="*/ 1868729 w 2737096"/>
              <a:gd name="connsiteY72" fmla="*/ 233668 h 1573553"/>
              <a:gd name="connsiteX73" fmla="*/ 1806816 w 2737096"/>
              <a:gd name="connsiteY73" fmla="*/ 209856 h 1573553"/>
              <a:gd name="connsiteX74" fmla="*/ 1828248 w 2737096"/>
              <a:gd name="connsiteY74" fmla="*/ 281293 h 1573553"/>
              <a:gd name="connsiteX75" fmla="*/ 1866350 w 2737096"/>
              <a:gd name="connsiteY75" fmla="*/ 309866 h 1573553"/>
              <a:gd name="connsiteX76" fmla="*/ 1961598 w 2737096"/>
              <a:gd name="connsiteY76" fmla="*/ 314631 h 1573553"/>
              <a:gd name="connsiteX77" fmla="*/ 2028275 w 2737096"/>
              <a:gd name="connsiteY77" fmla="*/ 271766 h 1573553"/>
              <a:gd name="connsiteX78" fmla="*/ 2025891 w 2737096"/>
              <a:gd name="connsiteY78" fmla="*/ 293200 h 1573553"/>
              <a:gd name="connsiteX79" fmla="*/ 1990173 w 2737096"/>
              <a:gd name="connsiteY79" fmla="*/ 321775 h 1573553"/>
              <a:gd name="connsiteX80" fmla="*/ 1916354 w 2737096"/>
              <a:gd name="connsiteY80" fmla="*/ 338443 h 1573553"/>
              <a:gd name="connsiteX81" fmla="*/ 1923500 w 2737096"/>
              <a:gd name="connsiteY81" fmla="*/ 367017 h 1573553"/>
              <a:gd name="connsiteX82" fmla="*/ 2047325 w 2737096"/>
              <a:gd name="connsiteY82" fmla="*/ 331298 h 1573553"/>
              <a:gd name="connsiteX83" fmla="*/ 2099710 w 2737096"/>
              <a:gd name="connsiteY83" fmla="*/ 295581 h 1573553"/>
              <a:gd name="connsiteX84" fmla="*/ 2142574 w 2737096"/>
              <a:gd name="connsiteY84" fmla="*/ 271766 h 1573553"/>
              <a:gd name="connsiteX85" fmla="*/ 2066375 w 2737096"/>
              <a:gd name="connsiteY85" fmla="*/ 264623 h 1573553"/>
              <a:gd name="connsiteX86" fmla="*/ 2066375 w 2737096"/>
              <a:gd name="connsiteY86" fmla="*/ 202710 h 1573553"/>
              <a:gd name="connsiteX87" fmla="*/ 2116380 w 2737096"/>
              <a:gd name="connsiteY87" fmla="*/ 202710 h 1573553"/>
              <a:gd name="connsiteX88" fmla="*/ 2223536 w 2737096"/>
              <a:gd name="connsiteY88" fmla="*/ 97935 h 1573553"/>
              <a:gd name="connsiteX89" fmla="*/ 2273542 w 2737096"/>
              <a:gd name="connsiteY89" fmla="*/ 305 h 1573553"/>
              <a:gd name="connsiteX90" fmla="*/ 2237824 w 2737096"/>
              <a:gd name="connsiteY90" fmla="*/ 114604 h 1573553"/>
              <a:gd name="connsiteX91" fmla="*/ 2164006 w 2737096"/>
              <a:gd name="connsiteY91" fmla="*/ 193186 h 1573553"/>
              <a:gd name="connsiteX92" fmla="*/ 2228298 w 2737096"/>
              <a:gd name="connsiteY92" fmla="*/ 217000 h 1573553"/>
              <a:gd name="connsiteX93" fmla="*/ 2287829 w 2737096"/>
              <a:gd name="connsiteY93" fmla="*/ 212237 h 1573553"/>
              <a:gd name="connsiteX94" fmla="*/ 2333075 w 2737096"/>
              <a:gd name="connsiteY94" fmla="*/ 257480 h 1573553"/>
              <a:gd name="connsiteX95" fmla="*/ 2383079 w 2737096"/>
              <a:gd name="connsiteY95" fmla="*/ 243193 h 1573553"/>
              <a:gd name="connsiteX96" fmla="*/ 2425941 w 2737096"/>
              <a:gd name="connsiteY96" fmla="*/ 178900 h 1573553"/>
              <a:gd name="connsiteX97" fmla="*/ 2468804 w 2737096"/>
              <a:gd name="connsiteY97" fmla="*/ 169375 h 1573553"/>
              <a:gd name="connsiteX98" fmla="*/ 2573579 w 2737096"/>
              <a:gd name="connsiteY98" fmla="*/ 152706 h 1573553"/>
              <a:gd name="connsiteX99" fmla="*/ 2709310 w 2737096"/>
              <a:gd name="connsiteY99" fmla="*/ 188425 h 1573553"/>
              <a:gd name="connsiteX100" fmla="*/ 2735505 w 2737096"/>
              <a:gd name="connsiteY100" fmla="*/ 205092 h 1573553"/>
              <a:gd name="connsiteX101" fmla="*/ 2698276 w 2737096"/>
              <a:gd name="connsiteY101" fmla="*/ 559163 h 1573553"/>
              <a:gd name="connsiteX102" fmla="*/ 2630731 w 2737096"/>
              <a:gd name="connsiteY102" fmla="*/ 967092 h 1573553"/>
              <a:gd name="connsiteX103" fmla="*/ 2461662 w 2737096"/>
              <a:gd name="connsiteY103" fmla="*/ 869462 h 1573553"/>
              <a:gd name="connsiteX104" fmla="*/ 2297356 w 2737096"/>
              <a:gd name="connsiteY104" fmla="*/ 926612 h 1573553"/>
              <a:gd name="connsiteX105" fmla="*/ 2275925 w 2737096"/>
              <a:gd name="connsiteY105" fmla="*/ 1062342 h 1573553"/>
              <a:gd name="connsiteX106" fmla="*/ 2042562 w 2737096"/>
              <a:gd name="connsiteY106" fmla="*/ 1148067 h 1573553"/>
              <a:gd name="connsiteX107" fmla="*/ 2021131 w 2737096"/>
              <a:gd name="connsiteY107" fmla="*/ 1238556 h 1573553"/>
              <a:gd name="connsiteX108" fmla="*/ 1954456 w 2737096"/>
              <a:gd name="connsiteY108" fmla="*/ 1309993 h 1573553"/>
              <a:gd name="connsiteX109" fmla="*/ 2013987 w 2737096"/>
              <a:gd name="connsiteY109" fmla="*/ 1350474 h 1573553"/>
              <a:gd name="connsiteX110" fmla="*/ 1921118 w 2737096"/>
              <a:gd name="connsiteY110" fmla="*/ 1450487 h 1573553"/>
              <a:gd name="connsiteX111" fmla="*/ 1899687 w 2737096"/>
              <a:gd name="connsiteY111" fmla="*/ 1533831 h 1573553"/>
              <a:gd name="connsiteX112" fmla="*/ 1808865 w 2737096"/>
              <a:gd name="connsiteY112" fmla="*/ 1573012 h 1573553"/>
              <a:gd name="connsiteX113" fmla="*/ 1728235 w 2737096"/>
              <a:gd name="connsiteY113" fmla="*/ 1557643 h 1573553"/>
              <a:gd name="connsiteX114" fmla="*/ 1702041 w 2737096"/>
              <a:gd name="connsiteY114" fmla="*/ 1571931 h 1573553"/>
              <a:gd name="connsiteX115" fmla="*/ 1647275 w 2737096"/>
              <a:gd name="connsiteY115" fmla="*/ 1543356 h 1573553"/>
              <a:gd name="connsiteX116" fmla="*/ 1606791 w 2737096"/>
              <a:gd name="connsiteY116" fmla="*/ 1507637 h 1573553"/>
              <a:gd name="connsiteX117" fmla="*/ 1563931 w 2737096"/>
              <a:gd name="connsiteY117" fmla="*/ 1479061 h 1573553"/>
              <a:gd name="connsiteX118" fmla="*/ 1592504 w 2737096"/>
              <a:gd name="connsiteY118" fmla="*/ 1455250 h 1573553"/>
              <a:gd name="connsiteX119" fmla="*/ 1580598 w 2737096"/>
              <a:gd name="connsiteY119" fmla="*/ 1438581 h 1573553"/>
              <a:gd name="connsiteX120" fmla="*/ 1518685 w 2737096"/>
              <a:gd name="connsiteY120" fmla="*/ 1426675 h 1573553"/>
              <a:gd name="connsiteX121" fmla="*/ 1499635 w 2737096"/>
              <a:gd name="connsiteY121" fmla="*/ 1402862 h 1573553"/>
              <a:gd name="connsiteX122" fmla="*/ 1461537 w 2737096"/>
              <a:gd name="connsiteY122" fmla="*/ 1379050 h 1573553"/>
              <a:gd name="connsiteX123" fmla="*/ 1456773 w 2737096"/>
              <a:gd name="connsiteY123" fmla="*/ 1390956 h 1573553"/>
              <a:gd name="connsiteX124" fmla="*/ 1471062 w 2737096"/>
              <a:gd name="connsiteY124" fmla="*/ 1429056 h 1573553"/>
              <a:gd name="connsiteX125" fmla="*/ 1440104 w 2737096"/>
              <a:gd name="connsiteY125" fmla="*/ 1443343 h 1573553"/>
              <a:gd name="connsiteX126" fmla="*/ 1413912 w 2737096"/>
              <a:gd name="connsiteY126" fmla="*/ 1457630 h 1573553"/>
              <a:gd name="connsiteX127" fmla="*/ 1397241 w 2737096"/>
              <a:gd name="connsiteY127" fmla="*/ 1450487 h 1573553"/>
              <a:gd name="connsiteX128" fmla="*/ 1351998 w 2737096"/>
              <a:gd name="connsiteY128" fmla="*/ 1388575 h 1573553"/>
              <a:gd name="connsiteX129" fmla="*/ 1306756 w 2737096"/>
              <a:gd name="connsiteY129" fmla="*/ 1355237 h 1573553"/>
              <a:gd name="connsiteX130" fmla="*/ 1328187 w 2737096"/>
              <a:gd name="connsiteY130" fmla="*/ 1338568 h 1573553"/>
              <a:gd name="connsiteX131" fmla="*/ 1349618 w 2737096"/>
              <a:gd name="connsiteY131" fmla="*/ 1298087 h 1573553"/>
              <a:gd name="connsiteX132" fmla="*/ 1335329 w 2737096"/>
              <a:gd name="connsiteY132" fmla="*/ 1286181 h 1573553"/>
              <a:gd name="connsiteX133" fmla="*/ 1297231 w 2737096"/>
              <a:gd name="connsiteY133" fmla="*/ 1288562 h 1573553"/>
              <a:gd name="connsiteX134" fmla="*/ 1221031 w 2737096"/>
              <a:gd name="connsiteY134" fmla="*/ 1245700 h 1573553"/>
              <a:gd name="connsiteX135" fmla="*/ 1178166 w 2737096"/>
              <a:gd name="connsiteY135" fmla="*/ 1226650 h 1573553"/>
              <a:gd name="connsiteX136" fmla="*/ 1168643 w 2737096"/>
              <a:gd name="connsiteY136" fmla="*/ 1226650 h 1573553"/>
              <a:gd name="connsiteX137" fmla="*/ 1156737 w 2737096"/>
              <a:gd name="connsiteY137" fmla="*/ 1162356 h 1573553"/>
              <a:gd name="connsiteX138" fmla="*/ 1168643 w 2737096"/>
              <a:gd name="connsiteY138" fmla="*/ 1098062 h 1573553"/>
              <a:gd name="connsiteX139" fmla="*/ 1137687 w 2737096"/>
              <a:gd name="connsiteY139" fmla="*/ 1064725 h 1573553"/>
              <a:gd name="connsiteX140" fmla="*/ 1085300 w 2737096"/>
              <a:gd name="connsiteY140" fmla="*/ 1040912 h 1573553"/>
              <a:gd name="connsiteX141" fmla="*/ 1111493 w 2737096"/>
              <a:gd name="connsiteY141" fmla="*/ 1017100 h 1573553"/>
              <a:gd name="connsiteX142" fmla="*/ 1156737 w 2737096"/>
              <a:gd name="connsiteY142" fmla="*/ 1021862 h 1573553"/>
              <a:gd name="connsiteX143" fmla="*/ 1151975 w 2737096"/>
              <a:gd name="connsiteY143" fmla="*/ 974237 h 1573553"/>
              <a:gd name="connsiteX144" fmla="*/ 1123400 w 2737096"/>
              <a:gd name="connsiteY144" fmla="*/ 969475 h 1573553"/>
              <a:gd name="connsiteX145" fmla="*/ 1128162 w 2737096"/>
              <a:gd name="connsiteY145" fmla="*/ 921850 h 1573553"/>
              <a:gd name="connsiteX146" fmla="*/ 1097206 w 2737096"/>
              <a:gd name="connsiteY146" fmla="*/ 907562 h 1573553"/>
              <a:gd name="connsiteX147" fmla="*/ 1099587 w 2737096"/>
              <a:gd name="connsiteY147" fmla="*/ 871843 h 1573553"/>
              <a:gd name="connsiteX148" fmla="*/ 1051962 w 2737096"/>
              <a:gd name="connsiteY148" fmla="*/ 857556 h 1573553"/>
              <a:gd name="connsiteX149" fmla="*/ 1032912 w 2737096"/>
              <a:gd name="connsiteY149" fmla="*/ 878987 h 1573553"/>
              <a:gd name="connsiteX150" fmla="*/ 1004335 w 2737096"/>
              <a:gd name="connsiteY150" fmla="*/ 881368 h 1573553"/>
              <a:gd name="connsiteX151" fmla="*/ 954331 w 2737096"/>
              <a:gd name="connsiteY151" fmla="*/ 886131 h 1573553"/>
              <a:gd name="connsiteX152" fmla="*/ 923375 w 2737096"/>
              <a:gd name="connsiteY152" fmla="*/ 907562 h 1573553"/>
              <a:gd name="connsiteX153" fmla="*/ 923375 w 2737096"/>
              <a:gd name="connsiteY153" fmla="*/ 876606 h 1573553"/>
              <a:gd name="connsiteX154" fmla="*/ 882893 w 2737096"/>
              <a:gd name="connsiteY154" fmla="*/ 871843 h 1573553"/>
              <a:gd name="connsiteX155" fmla="*/ 890035 w 2737096"/>
              <a:gd name="connsiteY155" fmla="*/ 893275 h 1573553"/>
              <a:gd name="connsiteX156" fmla="*/ 885275 w 2737096"/>
              <a:gd name="connsiteY156" fmla="*/ 912325 h 1573553"/>
              <a:gd name="connsiteX157" fmla="*/ 799550 w 2737096"/>
              <a:gd name="connsiteY157" fmla="*/ 859936 h 1573553"/>
              <a:gd name="connsiteX158" fmla="*/ 778118 w 2737096"/>
              <a:gd name="connsiteY158" fmla="*/ 826600 h 1573553"/>
              <a:gd name="connsiteX159" fmla="*/ 790025 w 2737096"/>
              <a:gd name="connsiteY159" fmla="*/ 786117 h 1573553"/>
              <a:gd name="connsiteX160" fmla="*/ 759068 w 2737096"/>
              <a:gd name="connsiteY160" fmla="*/ 781356 h 1573553"/>
              <a:gd name="connsiteX161" fmla="*/ 711443 w 2737096"/>
              <a:gd name="connsiteY161" fmla="*/ 795643 h 1573553"/>
              <a:gd name="connsiteX162" fmla="*/ 701918 w 2737096"/>
              <a:gd name="connsiteY162" fmla="*/ 809931 h 1573553"/>
              <a:gd name="connsiteX163" fmla="*/ 678106 w 2737096"/>
              <a:gd name="connsiteY163" fmla="*/ 826600 h 1573553"/>
              <a:gd name="connsiteX164" fmla="*/ 670962 w 2737096"/>
              <a:gd name="connsiteY164" fmla="*/ 843268 h 1573553"/>
              <a:gd name="connsiteX165" fmla="*/ 630481 w 2737096"/>
              <a:gd name="connsiteY165" fmla="*/ 876606 h 1573553"/>
              <a:gd name="connsiteX166" fmla="*/ 632860 w 2737096"/>
              <a:gd name="connsiteY166" fmla="*/ 898037 h 1573553"/>
              <a:gd name="connsiteX167" fmla="*/ 647150 w 2737096"/>
              <a:gd name="connsiteY167" fmla="*/ 917087 h 1573553"/>
              <a:gd name="connsiteX168" fmla="*/ 570950 w 2737096"/>
              <a:gd name="connsiteY168" fmla="*/ 902800 h 1573553"/>
              <a:gd name="connsiteX169" fmla="*/ 537612 w 2737096"/>
              <a:gd name="connsiteY169" fmla="*/ 907562 h 1573553"/>
              <a:gd name="connsiteX170" fmla="*/ 585235 w 2737096"/>
              <a:gd name="connsiteY170" fmla="*/ 938518 h 1573553"/>
              <a:gd name="connsiteX171" fmla="*/ 609050 w 2737096"/>
              <a:gd name="connsiteY171" fmla="*/ 950425 h 1573553"/>
              <a:gd name="connsiteX172" fmla="*/ 635243 w 2737096"/>
              <a:gd name="connsiteY172" fmla="*/ 1002812 h 1573553"/>
              <a:gd name="connsiteX173" fmla="*/ 568566 w 2737096"/>
              <a:gd name="connsiteY173" fmla="*/ 1019481 h 1573553"/>
              <a:gd name="connsiteX174" fmla="*/ 547137 w 2737096"/>
              <a:gd name="connsiteY174" fmla="*/ 1031387 h 1573553"/>
              <a:gd name="connsiteX175" fmla="*/ 523323 w 2737096"/>
              <a:gd name="connsiteY175" fmla="*/ 1002812 h 1573553"/>
              <a:gd name="connsiteX176" fmla="*/ 499510 w 2737096"/>
              <a:gd name="connsiteY176" fmla="*/ 971856 h 1573553"/>
              <a:gd name="connsiteX177" fmla="*/ 501891 w 2737096"/>
              <a:gd name="connsiteY177" fmla="*/ 933756 h 1573553"/>
              <a:gd name="connsiteX178" fmla="*/ 499510 w 2737096"/>
              <a:gd name="connsiteY178" fmla="*/ 914706 h 1573553"/>
              <a:gd name="connsiteX179" fmla="*/ 518560 w 2737096"/>
              <a:gd name="connsiteY179" fmla="*/ 881368 h 1573553"/>
              <a:gd name="connsiteX180" fmla="*/ 478080 w 2737096"/>
              <a:gd name="connsiteY180" fmla="*/ 890893 h 1573553"/>
              <a:gd name="connsiteX181" fmla="*/ 449504 w 2737096"/>
              <a:gd name="connsiteY181" fmla="*/ 952806 h 1573553"/>
              <a:gd name="connsiteX182" fmla="*/ 442360 w 2737096"/>
              <a:gd name="connsiteY182" fmla="*/ 976618 h 1573553"/>
              <a:gd name="connsiteX183" fmla="*/ 411404 w 2737096"/>
              <a:gd name="connsiteY183" fmla="*/ 993287 h 1573553"/>
              <a:gd name="connsiteX184" fmla="*/ 363779 w 2737096"/>
              <a:gd name="connsiteY184" fmla="*/ 990906 h 1573553"/>
              <a:gd name="connsiteX185" fmla="*/ 356635 w 2737096"/>
              <a:gd name="connsiteY185" fmla="*/ 1007575 h 1573553"/>
              <a:gd name="connsiteX186" fmla="*/ 356635 w 2737096"/>
              <a:gd name="connsiteY186" fmla="*/ 1055200 h 1573553"/>
              <a:gd name="connsiteX187" fmla="*/ 297104 w 2737096"/>
              <a:gd name="connsiteY187" fmla="*/ 1059962 h 1573553"/>
              <a:gd name="connsiteX188" fmla="*/ 235191 w 2737096"/>
              <a:gd name="connsiteY188" fmla="*/ 1093300 h 1573553"/>
              <a:gd name="connsiteX189" fmla="*/ 237573 w 2737096"/>
              <a:gd name="connsiteY189" fmla="*/ 1121875 h 1573553"/>
              <a:gd name="connsiteX190" fmla="*/ 185186 w 2737096"/>
              <a:gd name="connsiteY190" fmla="*/ 1109968 h 1573553"/>
              <a:gd name="connsiteX191" fmla="*/ 151848 w 2737096"/>
              <a:gd name="connsiteY191" fmla="*/ 1117112 h 1573553"/>
              <a:gd name="connsiteX192" fmla="*/ 106604 w 2737096"/>
              <a:gd name="connsiteY192" fmla="*/ 1098062 h 1573553"/>
              <a:gd name="connsiteX193" fmla="*/ 89936 w 2737096"/>
              <a:gd name="connsiteY193" fmla="*/ 1098062 h 1573553"/>
              <a:gd name="connsiteX194" fmla="*/ 6592 w 2737096"/>
              <a:gd name="connsiteY194" fmla="*/ 1121875 h 1573553"/>
              <a:gd name="connsiteX195" fmla="*/ 8974 w 2737096"/>
              <a:gd name="connsiteY195" fmla="*/ 1074250 h 1573553"/>
              <a:gd name="connsiteX196" fmla="*/ 9816 w 2737096"/>
              <a:gd name="connsiteY196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630731 w 2755713"/>
              <a:gd name="connsiteY103" fmla="*/ 967092 h 1573553"/>
              <a:gd name="connsiteX104" fmla="*/ 2461662 w 2755713"/>
              <a:gd name="connsiteY104" fmla="*/ 869462 h 1573553"/>
              <a:gd name="connsiteX105" fmla="*/ 2297356 w 2755713"/>
              <a:gd name="connsiteY105" fmla="*/ 926612 h 1573553"/>
              <a:gd name="connsiteX106" fmla="*/ 2275925 w 2755713"/>
              <a:gd name="connsiteY106" fmla="*/ 1062342 h 1573553"/>
              <a:gd name="connsiteX107" fmla="*/ 2042562 w 2755713"/>
              <a:gd name="connsiteY107" fmla="*/ 1148067 h 1573553"/>
              <a:gd name="connsiteX108" fmla="*/ 2021131 w 2755713"/>
              <a:gd name="connsiteY108" fmla="*/ 1238556 h 1573553"/>
              <a:gd name="connsiteX109" fmla="*/ 1954456 w 2755713"/>
              <a:gd name="connsiteY109" fmla="*/ 1309993 h 1573553"/>
              <a:gd name="connsiteX110" fmla="*/ 2013987 w 2755713"/>
              <a:gd name="connsiteY110" fmla="*/ 1350474 h 1573553"/>
              <a:gd name="connsiteX111" fmla="*/ 1921118 w 2755713"/>
              <a:gd name="connsiteY111" fmla="*/ 1450487 h 1573553"/>
              <a:gd name="connsiteX112" fmla="*/ 1899687 w 2755713"/>
              <a:gd name="connsiteY112" fmla="*/ 1533831 h 1573553"/>
              <a:gd name="connsiteX113" fmla="*/ 1808865 w 2755713"/>
              <a:gd name="connsiteY113" fmla="*/ 1573012 h 1573553"/>
              <a:gd name="connsiteX114" fmla="*/ 1728235 w 2755713"/>
              <a:gd name="connsiteY114" fmla="*/ 1557643 h 1573553"/>
              <a:gd name="connsiteX115" fmla="*/ 1702041 w 2755713"/>
              <a:gd name="connsiteY115" fmla="*/ 1571931 h 1573553"/>
              <a:gd name="connsiteX116" fmla="*/ 1647275 w 2755713"/>
              <a:gd name="connsiteY116" fmla="*/ 1543356 h 1573553"/>
              <a:gd name="connsiteX117" fmla="*/ 1606791 w 2755713"/>
              <a:gd name="connsiteY117" fmla="*/ 1507637 h 1573553"/>
              <a:gd name="connsiteX118" fmla="*/ 1563931 w 2755713"/>
              <a:gd name="connsiteY118" fmla="*/ 1479061 h 1573553"/>
              <a:gd name="connsiteX119" fmla="*/ 1592504 w 2755713"/>
              <a:gd name="connsiteY119" fmla="*/ 1455250 h 1573553"/>
              <a:gd name="connsiteX120" fmla="*/ 1580598 w 2755713"/>
              <a:gd name="connsiteY120" fmla="*/ 1438581 h 1573553"/>
              <a:gd name="connsiteX121" fmla="*/ 1518685 w 2755713"/>
              <a:gd name="connsiteY121" fmla="*/ 1426675 h 1573553"/>
              <a:gd name="connsiteX122" fmla="*/ 1499635 w 2755713"/>
              <a:gd name="connsiteY122" fmla="*/ 1402862 h 1573553"/>
              <a:gd name="connsiteX123" fmla="*/ 1461537 w 2755713"/>
              <a:gd name="connsiteY123" fmla="*/ 1379050 h 1573553"/>
              <a:gd name="connsiteX124" fmla="*/ 1456773 w 2755713"/>
              <a:gd name="connsiteY124" fmla="*/ 1390956 h 1573553"/>
              <a:gd name="connsiteX125" fmla="*/ 1471062 w 2755713"/>
              <a:gd name="connsiteY125" fmla="*/ 1429056 h 1573553"/>
              <a:gd name="connsiteX126" fmla="*/ 1440104 w 2755713"/>
              <a:gd name="connsiteY126" fmla="*/ 1443343 h 1573553"/>
              <a:gd name="connsiteX127" fmla="*/ 1413912 w 2755713"/>
              <a:gd name="connsiteY127" fmla="*/ 1457630 h 1573553"/>
              <a:gd name="connsiteX128" fmla="*/ 1397241 w 2755713"/>
              <a:gd name="connsiteY128" fmla="*/ 1450487 h 1573553"/>
              <a:gd name="connsiteX129" fmla="*/ 1351998 w 2755713"/>
              <a:gd name="connsiteY129" fmla="*/ 1388575 h 1573553"/>
              <a:gd name="connsiteX130" fmla="*/ 1306756 w 2755713"/>
              <a:gd name="connsiteY130" fmla="*/ 1355237 h 1573553"/>
              <a:gd name="connsiteX131" fmla="*/ 1328187 w 2755713"/>
              <a:gd name="connsiteY131" fmla="*/ 1338568 h 1573553"/>
              <a:gd name="connsiteX132" fmla="*/ 1349618 w 2755713"/>
              <a:gd name="connsiteY132" fmla="*/ 1298087 h 1573553"/>
              <a:gd name="connsiteX133" fmla="*/ 1335329 w 2755713"/>
              <a:gd name="connsiteY133" fmla="*/ 1286181 h 1573553"/>
              <a:gd name="connsiteX134" fmla="*/ 1297231 w 2755713"/>
              <a:gd name="connsiteY134" fmla="*/ 1288562 h 1573553"/>
              <a:gd name="connsiteX135" fmla="*/ 1221031 w 2755713"/>
              <a:gd name="connsiteY135" fmla="*/ 1245700 h 1573553"/>
              <a:gd name="connsiteX136" fmla="*/ 1178166 w 2755713"/>
              <a:gd name="connsiteY136" fmla="*/ 1226650 h 1573553"/>
              <a:gd name="connsiteX137" fmla="*/ 1168643 w 2755713"/>
              <a:gd name="connsiteY137" fmla="*/ 1226650 h 1573553"/>
              <a:gd name="connsiteX138" fmla="*/ 1156737 w 2755713"/>
              <a:gd name="connsiteY138" fmla="*/ 1162356 h 1573553"/>
              <a:gd name="connsiteX139" fmla="*/ 1168643 w 2755713"/>
              <a:gd name="connsiteY139" fmla="*/ 1098062 h 1573553"/>
              <a:gd name="connsiteX140" fmla="*/ 1137687 w 2755713"/>
              <a:gd name="connsiteY140" fmla="*/ 1064725 h 1573553"/>
              <a:gd name="connsiteX141" fmla="*/ 1085300 w 2755713"/>
              <a:gd name="connsiteY141" fmla="*/ 1040912 h 1573553"/>
              <a:gd name="connsiteX142" fmla="*/ 1111493 w 2755713"/>
              <a:gd name="connsiteY142" fmla="*/ 1017100 h 1573553"/>
              <a:gd name="connsiteX143" fmla="*/ 1156737 w 2755713"/>
              <a:gd name="connsiteY143" fmla="*/ 1021862 h 1573553"/>
              <a:gd name="connsiteX144" fmla="*/ 1151975 w 2755713"/>
              <a:gd name="connsiteY144" fmla="*/ 974237 h 1573553"/>
              <a:gd name="connsiteX145" fmla="*/ 1123400 w 2755713"/>
              <a:gd name="connsiteY145" fmla="*/ 969475 h 1573553"/>
              <a:gd name="connsiteX146" fmla="*/ 1128162 w 2755713"/>
              <a:gd name="connsiteY146" fmla="*/ 921850 h 1573553"/>
              <a:gd name="connsiteX147" fmla="*/ 1097206 w 2755713"/>
              <a:gd name="connsiteY147" fmla="*/ 907562 h 1573553"/>
              <a:gd name="connsiteX148" fmla="*/ 1099587 w 2755713"/>
              <a:gd name="connsiteY148" fmla="*/ 871843 h 1573553"/>
              <a:gd name="connsiteX149" fmla="*/ 1051962 w 2755713"/>
              <a:gd name="connsiteY149" fmla="*/ 857556 h 1573553"/>
              <a:gd name="connsiteX150" fmla="*/ 1032912 w 2755713"/>
              <a:gd name="connsiteY150" fmla="*/ 878987 h 1573553"/>
              <a:gd name="connsiteX151" fmla="*/ 1004335 w 2755713"/>
              <a:gd name="connsiteY151" fmla="*/ 881368 h 1573553"/>
              <a:gd name="connsiteX152" fmla="*/ 954331 w 2755713"/>
              <a:gd name="connsiteY152" fmla="*/ 886131 h 1573553"/>
              <a:gd name="connsiteX153" fmla="*/ 923375 w 2755713"/>
              <a:gd name="connsiteY153" fmla="*/ 907562 h 1573553"/>
              <a:gd name="connsiteX154" fmla="*/ 923375 w 2755713"/>
              <a:gd name="connsiteY154" fmla="*/ 876606 h 1573553"/>
              <a:gd name="connsiteX155" fmla="*/ 882893 w 2755713"/>
              <a:gd name="connsiteY155" fmla="*/ 871843 h 1573553"/>
              <a:gd name="connsiteX156" fmla="*/ 890035 w 2755713"/>
              <a:gd name="connsiteY156" fmla="*/ 893275 h 1573553"/>
              <a:gd name="connsiteX157" fmla="*/ 885275 w 2755713"/>
              <a:gd name="connsiteY157" fmla="*/ 912325 h 1573553"/>
              <a:gd name="connsiteX158" fmla="*/ 799550 w 2755713"/>
              <a:gd name="connsiteY158" fmla="*/ 859936 h 1573553"/>
              <a:gd name="connsiteX159" fmla="*/ 778118 w 2755713"/>
              <a:gd name="connsiteY159" fmla="*/ 826600 h 1573553"/>
              <a:gd name="connsiteX160" fmla="*/ 790025 w 2755713"/>
              <a:gd name="connsiteY160" fmla="*/ 786117 h 1573553"/>
              <a:gd name="connsiteX161" fmla="*/ 759068 w 2755713"/>
              <a:gd name="connsiteY161" fmla="*/ 781356 h 1573553"/>
              <a:gd name="connsiteX162" fmla="*/ 711443 w 2755713"/>
              <a:gd name="connsiteY162" fmla="*/ 795643 h 1573553"/>
              <a:gd name="connsiteX163" fmla="*/ 701918 w 2755713"/>
              <a:gd name="connsiteY163" fmla="*/ 809931 h 1573553"/>
              <a:gd name="connsiteX164" fmla="*/ 678106 w 2755713"/>
              <a:gd name="connsiteY164" fmla="*/ 826600 h 1573553"/>
              <a:gd name="connsiteX165" fmla="*/ 670962 w 2755713"/>
              <a:gd name="connsiteY165" fmla="*/ 843268 h 1573553"/>
              <a:gd name="connsiteX166" fmla="*/ 630481 w 2755713"/>
              <a:gd name="connsiteY166" fmla="*/ 876606 h 1573553"/>
              <a:gd name="connsiteX167" fmla="*/ 632860 w 2755713"/>
              <a:gd name="connsiteY167" fmla="*/ 898037 h 1573553"/>
              <a:gd name="connsiteX168" fmla="*/ 647150 w 2755713"/>
              <a:gd name="connsiteY168" fmla="*/ 917087 h 1573553"/>
              <a:gd name="connsiteX169" fmla="*/ 570950 w 2755713"/>
              <a:gd name="connsiteY169" fmla="*/ 902800 h 1573553"/>
              <a:gd name="connsiteX170" fmla="*/ 537612 w 2755713"/>
              <a:gd name="connsiteY170" fmla="*/ 907562 h 1573553"/>
              <a:gd name="connsiteX171" fmla="*/ 585235 w 2755713"/>
              <a:gd name="connsiteY171" fmla="*/ 938518 h 1573553"/>
              <a:gd name="connsiteX172" fmla="*/ 609050 w 2755713"/>
              <a:gd name="connsiteY172" fmla="*/ 950425 h 1573553"/>
              <a:gd name="connsiteX173" fmla="*/ 635243 w 2755713"/>
              <a:gd name="connsiteY173" fmla="*/ 1002812 h 1573553"/>
              <a:gd name="connsiteX174" fmla="*/ 568566 w 2755713"/>
              <a:gd name="connsiteY174" fmla="*/ 1019481 h 1573553"/>
              <a:gd name="connsiteX175" fmla="*/ 547137 w 2755713"/>
              <a:gd name="connsiteY175" fmla="*/ 1031387 h 1573553"/>
              <a:gd name="connsiteX176" fmla="*/ 523323 w 2755713"/>
              <a:gd name="connsiteY176" fmla="*/ 1002812 h 1573553"/>
              <a:gd name="connsiteX177" fmla="*/ 499510 w 2755713"/>
              <a:gd name="connsiteY177" fmla="*/ 971856 h 1573553"/>
              <a:gd name="connsiteX178" fmla="*/ 501891 w 2755713"/>
              <a:gd name="connsiteY178" fmla="*/ 933756 h 1573553"/>
              <a:gd name="connsiteX179" fmla="*/ 499510 w 2755713"/>
              <a:gd name="connsiteY179" fmla="*/ 914706 h 1573553"/>
              <a:gd name="connsiteX180" fmla="*/ 518560 w 2755713"/>
              <a:gd name="connsiteY180" fmla="*/ 881368 h 1573553"/>
              <a:gd name="connsiteX181" fmla="*/ 478080 w 2755713"/>
              <a:gd name="connsiteY181" fmla="*/ 890893 h 1573553"/>
              <a:gd name="connsiteX182" fmla="*/ 449504 w 2755713"/>
              <a:gd name="connsiteY182" fmla="*/ 952806 h 1573553"/>
              <a:gd name="connsiteX183" fmla="*/ 442360 w 2755713"/>
              <a:gd name="connsiteY183" fmla="*/ 976618 h 1573553"/>
              <a:gd name="connsiteX184" fmla="*/ 411404 w 2755713"/>
              <a:gd name="connsiteY184" fmla="*/ 993287 h 1573553"/>
              <a:gd name="connsiteX185" fmla="*/ 363779 w 2755713"/>
              <a:gd name="connsiteY185" fmla="*/ 990906 h 1573553"/>
              <a:gd name="connsiteX186" fmla="*/ 356635 w 2755713"/>
              <a:gd name="connsiteY186" fmla="*/ 1007575 h 1573553"/>
              <a:gd name="connsiteX187" fmla="*/ 356635 w 2755713"/>
              <a:gd name="connsiteY187" fmla="*/ 1055200 h 1573553"/>
              <a:gd name="connsiteX188" fmla="*/ 297104 w 2755713"/>
              <a:gd name="connsiteY188" fmla="*/ 1059962 h 1573553"/>
              <a:gd name="connsiteX189" fmla="*/ 235191 w 2755713"/>
              <a:gd name="connsiteY189" fmla="*/ 1093300 h 1573553"/>
              <a:gd name="connsiteX190" fmla="*/ 237573 w 2755713"/>
              <a:gd name="connsiteY190" fmla="*/ 1121875 h 1573553"/>
              <a:gd name="connsiteX191" fmla="*/ 185186 w 2755713"/>
              <a:gd name="connsiteY191" fmla="*/ 1109968 h 1573553"/>
              <a:gd name="connsiteX192" fmla="*/ 151848 w 2755713"/>
              <a:gd name="connsiteY192" fmla="*/ 1117112 h 1573553"/>
              <a:gd name="connsiteX193" fmla="*/ 106604 w 2755713"/>
              <a:gd name="connsiteY193" fmla="*/ 1098062 h 1573553"/>
              <a:gd name="connsiteX194" fmla="*/ 89936 w 2755713"/>
              <a:gd name="connsiteY194" fmla="*/ 1098062 h 1573553"/>
              <a:gd name="connsiteX195" fmla="*/ 6592 w 2755713"/>
              <a:gd name="connsiteY195" fmla="*/ 1121875 h 1573553"/>
              <a:gd name="connsiteX196" fmla="*/ 8974 w 2755713"/>
              <a:gd name="connsiteY196" fmla="*/ 1074250 h 1573553"/>
              <a:gd name="connsiteX197" fmla="*/ 9816 w 2755713"/>
              <a:gd name="connsiteY197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704548 w 2755713"/>
              <a:gd name="connsiteY103" fmla="*/ 690868 h 1573553"/>
              <a:gd name="connsiteX104" fmla="*/ 2630731 w 2755713"/>
              <a:gd name="connsiteY104" fmla="*/ 967092 h 1573553"/>
              <a:gd name="connsiteX105" fmla="*/ 2461662 w 2755713"/>
              <a:gd name="connsiteY105" fmla="*/ 869462 h 1573553"/>
              <a:gd name="connsiteX106" fmla="*/ 2297356 w 2755713"/>
              <a:gd name="connsiteY106" fmla="*/ 926612 h 1573553"/>
              <a:gd name="connsiteX107" fmla="*/ 2275925 w 2755713"/>
              <a:gd name="connsiteY107" fmla="*/ 1062342 h 1573553"/>
              <a:gd name="connsiteX108" fmla="*/ 2042562 w 2755713"/>
              <a:gd name="connsiteY108" fmla="*/ 1148067 h 1573553"/>
              <a:gd name="connsiteX109" fmla="*/ 2021131 w 2755713"/>
              <a:gd name="connsiteY109" fmla="*/ 1238556 h 1573553"/>
              <a:gd name="connsiteX110" fmla="*/ 1954456 w 2755713"/>
              <a:gd name="connsiteY110" fmla="*/ 1309993 h 1573553"/>
              <a:gd name="connsiteX111" fmla="*/ 2013987 w 2755713"/>
              <a:gd name="connsiteY111" fmla="*/ 1350474 h 1573553"/>
              <a:gd name="connsiteX112" fmla="*/ 1921118 w 2755713"/>
              <a:gd name="connsiteY112" fmla="*/ 1450487 h 1573553"/>
              <a:gd name="connsiteX113" fmla="*/ 1899687 w 2755713"/>
              <a:gd name="connsiteY113" fmla="*/ 1533831 h 1573553"/>
              <a:gd name="connsiteX114" fmla="*/ 1808865 w 2755713"/>
              <a:gd name="connsiteY114" fmla="*/ 1573012 h 1573553"/>
              <a:gd name="connsiteX115" fmla="*/ 1728235 w 2755713"/>
              <a:gd name="connsiteY115" fmla="*/ 1557643 h 1573553"/>
              <a:gd name="connsiteX116" fmla="*/ 1702041 w 2755713"/>
              <a:gd name="connsiteY116" fmla="*/ 1571931 h 1573553"/>
              <a:gd name="connsiteX117" fmla="*/ 1647275 w 2755713"/>
              <a:gd name="connsiteY117" fmla="*/ 1543356 h 1573553"/>
              <a:gd name="connsiteX118" fmla="*/ 1606791 w 2755713"/>
              <a:gd name="connsiteY118" fmla="*/ 1507637 h 1573553"/>
              <a:gd name="connsiteX119" fmla="*/ 1563931 w 2755713"/>
              <a:gd name="connsiteY119" fmla="*/ 1479061 h 1573553"/>
              <a:gd name="connsiteX120" fmla="*/ 1592504 w 2755713"/>
              <a:gd name="connsiteY120" fmla="*/ 1455250 h 1573553"/>
              <a:gd name="connsiteX121" fmla="*/ 1580598 w 2755713"/>
              <a:gd name="connsiteY121" fmla="*/ 1438581 h 1573553"/>
              <a:gd name="connsiteX122" fmla="*/ 1518685 w 2755713"/>
              <a:gd name="connsiteY122" fmla="*/ 1426675 h 1573553"/>
              <a:gd name="connsiteX123" fmla="*/ 1499635 w 2755713"/>
              <a:gd name="connsiteY123" fmla="*/ 1402862 h 1573553"/>
              <a:gd name="connsiteX124" fmla="*/ 1461537 w 2755713"/>
              <a:gd name="connsiteY124" fmla="*/ 1379050 h 1573553"/>
              <a:gd name="connsiteX125" fmla="*/ 1456773 w 2755713"/>
              <a:gd name="connsiteY125" fmla="*/ 1390956 h 1573553"/>
              <a:gd name="connsiteX126" fmla="*/ 1471062 w 2755713"/>
              <a:gd name="connsiteY126" fmla="*/ 1429056 h 1573553"/>
              <a:gd name="connsiteX127" fmla="*/ 1440104 w 2755713"/>
              <a:gd name="connsiteY127" fmla="*/ 1443343 h 1573553"/>
              <a:gd name="connsiteX128" fmla="*/ 1413912 w 2755713"/>
              <a:gd name="connsiteY128" fmla="*/ 1457630 h 1573553"/>
              <a:gd name="connsiteX129" fmla="*/ 1397241 w 2755713"/>
              <a:gd name="connsiteY129" fmla="*/ 1450487 h 1573553"/>
              <a:gd name="connsiteX130" fmla="*/ 1351998 w 2755713"/>
              <a:gd name="connsiteY130" fmla="*/ 1388575 h 1573553"/>
              <a:gd name="connsiteX131" fmla="*/ 1306756 w 2755713"/>
              <a:gd name="connsiteY131" fmla="*/ 1355237 h 1573553"/>
              <a:gd name="connsiteX132" fmla="*/ 1328187 w 2755713"/>
              <a:gd name="connsiteY132" fmla="*/ 1338568 h 1573553"/>
              <a:gd name="connsiteX133" fmla="*/ 1349618 w 2755713"/>
              <a:gd name="connsiteY133" fmla="*/ 1298087 h 1573553"/>
              <a:gd name="connsiteX134" fmla="*/ 1335329 w 2755713"/>
              <a:gd name="connsiteY134" fmla="*/ 1286181 h 1573553"/>
              <a:gd name="connsiteX135" fmla="*/ 1297231 w 2755713"/>
              <a:gd name="connsiteY135" fmla="*/ 1288562 h 1573553"/>
              <a:gd name="connsiteX136" fmla="*/ 1221031 w 2755713"/>
              <a:gd name="connsiteY136" fmla="*/ 1245700 h 1573553"/>
              <a:gd name="connsiteX137" fmla="*/ 1178166 w 2755713"/>
              <a:gd name="connsiteY137" fmla="*/ 1226650 h 1573553"/>
              <a:gd name="connsiteX138" fmla="*/ 1168643 w 2755713"/>
              <a:gd name="connsiteY138" fmla="*/ 1226650 h 1573553"/>
              <a:gd name="connsiteX139" fmla="*/ 1156737 w 2755713"/>
              <a:gd name="connsiteY139" fmla="*/ 1162356 h 1573553"/>
              <a:gd name="connsiteX140" fmla="*/ 1168643 w 2755713"/>
              <a:gd name="connsiteY140" fmla="*/ 1098062 h 1573553"/>
              <a:gd name="connsiteX141" fmla="*/ 1137687 w 2755713"/>
              <a:gd name="connsiteY141" fmla="*/ 1064725 h 1573553"/>
              <a:gd name="connsiteX142" fmla="*/ 1085300 w 2755713"/>
              <a:gd name="connsiteY142" fmla="*/ 1040912 h 1573553"/>
              <a:gd name="connsiteX143" fmla="*/ 1111493 w 2755713"/>
              <a:gd name="connsiteY143" fmla="*/ 1017100 h 1573553"/>
              <a:gd name="connsiteX144" fmla="*/ 1156737 w 2755713"/>
              <a:gd name="connsiteY144" fmla="*/ 1021862 h 1573553"/>
              <a:gd name="connsiteX145" fmla="*/ 1151975 w 2755713"/>
              <a:gd name="connsiteY145" fmla="*/ 974237 h 1573553"/>
              <a:gd name="connsiteX146" fmla="*/ 1123400 w 2755713"/>
              <a:gd name="connsiteY146" fmla="*/ 969475 h 1573553"/>
              <a:gd name="connsiteX147" fmla="*/ 1128162 w 2755713"/>
              <a:gd name="connsiteY147" fmla="*/ 921850 h 1573553"/>
              <a:gd name="connsiteX148" fmla="*/ 1097206 w 2755713"/>
              <a:gd name="connsiteY148" fmla="*/ 907562 h 1573553"/>
              <a:gd name="connsiteX149" fmla="*/ 1099587 w 2755713"/>
              <a:gd name="connsiteY149" fmla="*/ 871843 h 1573553"/>
              <a:gd name="connsiteX150" fmla="*/ 1051962 w 2755713"/>
              <a:gd name="connsiteY150" fmla="*/ 857556 h 1573553"/>
              <a:gd name="connsiteX151" fmla="*/ 1032912 w 2755713"/>
              <a:gd name="connsiteY151" fmla="*/ 878987 h 1573553"/>
              <a:gd name="connsiteX152" fmla="*/ 1004335 w 2755713"/>
              <a:gd name="connsiteY152" fmla="*/ 881368 h 1573553"/>
              <a:gd name="connsiteX153" fmla="*/ 954331 w 2755713"/>
              <a:gd name="connsiteY153" fmla="*/ 886131 h 1573553"/>
              <a:gd name="connsiteX154" fmla="*/ 923375 w 2755713"/>
              <a:gd name="connsiteY154" fmla="*/ 907562 h 1573553"/>
              <a:gd name="connsiteX155" fmla="*/ 923375 w 2755713"/>
              <a:gd name="connsiteY155" fmla="*/ 876606 h 1573553"/>
              <a:gd name="connsiteX156" fmla="*/ 882893 w 2755713"/>
              <a:gd name="connsiteY156" fmla="*/ 871843 h 1573553"/>
              <a:gd name="connsiteX157" fmla="*/ 890035 w 2755713"/>
              <a:gd name="connsiteY157" fmla="*/ 893275 h 1573553"/>
              <a:gd name="connsiteX158" fmla="*/ 885275 w 2755713"/>
              <a:gd name="connsiteY158" fmla="*/ 912325 h 1573553"/>
              <a:gd name="connsiteX159" fmla="*/ 799550 w 2755713"/>
              <a:gd name="connsiteY159" fmla="*/ 859936 h 1573553"/>
              <a:gd name="connsiteX160" fmla="*/ 778118 w 2755713"/>
              <a:gd name="connsiteY160" fmla="*/ 826600 h 1573553"/>
              <a:gd name="connsiteX161" fmla="*/ 790025 w 2755713"/>
              <a:gd name="connsiteY161" fmla="*/ 786117 h 1573553"/>
              <a:gd name="connsiteX162" fmla="*/ 759068 w 2755713"/>
              <a:gd name="connsiteY162" fmla="*/ 781356 h 1573553"/>
              <a:gd name="connsiteX163" fmla="*/ 711443 w 2755713"/>
              <a:gd name="connsiteY163" fmla="*/ 795643 h 1573553"/>
              <a:gd name="connsiteX164" fmla="*/ 701918 w 2755713"/>
              <a:gd name="connsiteY164" fmla="*/ 809931 h 1573553"/>
              <a:gd name="connsiteX165" fmla="*/ 678106 w 2755713"/>
              <a:gd name="connsiteY165" fmla="*/ 826600 h 1573553"/>
              <a:gd name="connsiteX166" fmla="*/ 670962 w 2755713"/>
              <a:gd name="connsiteY166" fmla="*/ 843268 h 1573553"/>
              <a:gd name="connsiteX167" fmla="*/ 630481 w 2755713"/>
              <a:gd name="connsiteY167" fmla="*/ 876606 h 1573553"/>
              <a:gd name="connsiteX168" fmla="*/ 632860 w 2755713"/>
              <a:gd name="connsiteY168" fmla="*/ 898037 h 1573553"/>
              <a:gd name="connsiteX169" fmla="*/ 647150 w 2755713"/>
              <a:gd name="connsiteY169" fmla="*/ 917087 h 1573553"/>
              <a:gd name="connsiteX170" fmla="*/ 570950 w 2755713"/>
              <a:gd name="connsiteY170" fmla="*/ 902800 h 1573553"/>
              <a:gd name="connsiteX171" fmla="*/ 537612 w 2755713"/>
              <a:gd name="connsiteY171" fmla="*/ 907562 h 1573553"/>
              <a:gd name="connsiteX172" fmla="*/ 585235 w 2755713"/>
              <a:gd name="connsiteY172" fmla="*/ 938518 h 1573553"/>
              <a:gd name="connsiteX173" fmla="*/ 609050 w 2755713"/>
              <a:gd name="connsiteY173" fmla="*/ 950425 h 1573553"/>
              <a:gd name="connsiteX174" fmla="*/ 635243 w 2755713"/>
              <a:gd name="connsiteY174" fmla="*/ 1002812 h 1573553"/>
              <a:gd name="connsiteX175" fmla="*/ 568566 w 2755713"/>
              <a:gd name="connsiteY175" fmla="*/ 1019481 h 1573553"/>
              <a:gd name="connsiteX176" fmla="*/ 547137 w 2755713"/>
              <a:gd name="connsiteY176" fmla="*/ 1031387 h 1573553"/>
              <a:gd name="connsiteX177" fmla="*/ 523323 w 2755713"/>
              <a:gd name="connsiteY177" fmla="*/ 1002812 h 1573553"/>
              <a:gd name="connsiteX178" fmla="*/ 499510 w 2755713"/>
              <a:gd name="connsiteY178" fmla="*/ 971856 h 1573553"/>
              <a:gd name="connsiteX179" fmla="*/ 501891 w 2755713"/>
              <a:gd name="connsiteY179" fmla="*/ 933756 h 1573553"/>
              <a:gd name="connsiteX180" fmla="*/ 499510 w 2755713"/>
              <a:gd name="connsiteY180" fmla="*/ 914706 h 1573553"/>
              <a:gd name="connsiteX181" fmla="*/ 518560 w 2755713"/>
              <a:gd name="connsiteY181" fmla="*/ 881368 h 1573553"/>
              <a:gd name="connsiteX182" fmla="*/ 478080 w 2755713"/>
              <a:gd name="connsiteY182" fmla="*/ 890893 h 1573553"/>
              <a:gd name="connsiteX183" fmla="*/ 449504 w 2755713"/>
              <a:gd name="connsiteY183" fmla="*/ 952806 h 1573553"/>
              <a:gd name="connsiteX184" fmla="*/ 442360 w 2755713"/>
              <a:gd name="connsiteY184" fmla="*/ 976618 h 1573553"/>
              <a:gd name="connsiteX185" fmla="*/ 411404 w 2755713"/>
              <a:gd name="connsiteY185" fmla="*/ 993287 h 1573553"/>
              <a:gd name="connsiteX186" fmla="*/ 363779 w 2755713"/>
              <a:gd name="connsiteY186" fmla="*/ 990906 h 1573553"/>
              <a:gd name="connsiteX187" fmla="*/ 356635 w 2755713"/>
              <a:gd name="connsiteY187" fmla="*/ 1007575 h 1573553"/>
              <a:gd name="connsiteX188" fmla="*/ 356635 w 2755713"/>
              <a:gd name="connsiteY188" fmla="*/ 1055200 h 1573553"/>
              <a:gd name="connsiteX189" fmla="*/ 297104 w 2755713"/>
              <a:gd name="connsiteY189" fmla="*/ 1059962 h 1573553"/>
              <a:gd name="connsiteX190" fmla="*/ 235191 w 2755713"/>
              <a:gd name="connsiteY190" fmla="*/ 1093300 h 1573553"/>
              <a:gd name="connsiteX191" fmla="*/ 237573 w 2755713"/>
              <a:gd name="connsiteY191" fmla="*/ 1121875 h 1573553"/>
              <a:gd name="connsiteX192" fmla="*/ 185186 w 2755713"/>
              <a:gd name="connsiteY192" fmla="*/ 1109968 h 1573553"/>
              <a:gd name="connsiteX193" fmla="*/ 151848 w 2755713"/>
              <a:gd name="connsiteY193" fmla="*/ 1117112 h 1573553"/>
              <a:gd name="connsiteX194" fmla="*/ 106604 w 2755713"/>
              <a:gd name="connsiteY194" fmla="*/ 1098062 h 1573553"/>
              <a:gd name="connsiteX195" fmla="*/ 89936 w 2755713"/>
              <a:gd name="connsiteY195" fmla="*/ 1098062 h 1573553"/>
              <a:gd name="connsiteX196" fmla="*/ 6592 w 2755713"/>
              <a:gd name="connsiteY196" fmla="*/ 1121875 h 1573553"/>
              <a:gd name="connsiteX197" fmla="*/ 8974 w 2755713"/>
              <a:gd name="connsiteY197" fmla="*/ 1074250 h 1573553"/>
              <a:gd name="connsiteX198" fmla="*/ 9816 w 2755713"/>
              <a:gd name="connsiteY198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709310 w 2755713"/>
              <a:gd name="connsiteY99" fmla="*/ 188425 h 1573553"/>
              <a:gd name="connsiteX100" fmla="*/ 2735505 w 2755713"/>
              <a:gd name="connsiteY100" fmla="*/ 205092 h 1573553"/>
              <a:gd name="connsiteX101" fmla="*/ 2754554 w 2755713"/>
              <a:gd name="connsiteY101" fmla="*/ 393212 h 1573553"/>
              <a:gd name="connsiteX102" fmla="*/ 2698276 w 2755713"/>
              <a:gd name="connsiteY102" fmla="*/ 559163 h 1573553"/>
              <a:gd name="connsiteX103" fmla="*/ 2704548 w 2755713"/>
              <a:gd name="connsiteY103" fmla="*/ 690868 h 1573553"/>
              <a:gd name="connsiteX104" fmla="*/ 2661685 w 2755713"/>
              <a:gd name="connsiteY104" fmla="*/ 890893 h 1573553"/>
              <a:gd name="connsiteX105" fmla="*/ 2630731 w 2755713"/>
              <a:gd name="connsiteY105" fmla="*/ 967092 h 1573553"/>
              <a:gd name="connsiteX106" fmla="*/ 2461662 w 2755713"/>
              <a:gd name="connsiteY106" fmla="*/ 869462 h 1573553"/>
              <a:gd name="connsiteX107" fmla="*/ 2297356 w 2755713"/>
              <a:gd name="connsiteY107" fmla="*/ 926612 h 1573553"/>
              <a:gd name="connsiteX108" fmla="*/ 2275925 w 2755713"/>
              <a:gd name="connsiteY108" fmla="*/ 1062342 h 1573553"/>
              <a:gd name="connsiteX109" fmla="*/ 2042562 w 2755713"/>
              <a:gd name="connsiteY109" fmla="*/ 1148067 h 1573553"/>
              <a:gd name="connsiteX110" fmla="*/ 2021131 w 2755713"/>
              <a:gd name="connsiteY110" fmla="*/ 1238556 h 1573553"/>
              <a:gd name="connsiteX111" fmla="*/ 1954456 w 2755713"/>
              <a:gd name="connsiteY111" fmla="*/ 1309993 h 1573553"/>
              <a:gd name="connsiteX112" fmla="*/ 2013987 w 2755713"/>
              <a:gd name="connsiteY112" fmla="*/ 1350474 h 1573553"/>
              <a:gd name="connsiteX113" fmla="*/ 1921118 w 2755713"/>
              <a:gd name="connsiteY113" fmla="*/ 1450487 h 1573553"/>
              <a:gd name="connsiteX114" fmla="*/ 1899687 w 2755713"/>
              <a:gd name="connsiteY114" fmla="*/ 1533831 h 1573553"/>
              <a:gd name="connsiteX115" fmla="*/ 1808865 w 2755713"/>
              <a:gd name="connsiteY115" fmla="*/ 1573012 h 1573553"/>
              <a:gd name="connsiteX116" fmla="*/ 1728235 w 2755713"/>
              <a:gd name="connsiteY116" fmla="*/ 1557643 h 1573553"/>
              <a:gd name="connsiteX117" fmla="*/ 1702041 w 2755713"/>
              <a:gd name="connsiteY117" fmla="*/ 1571931 h 1573553"/>
              <a:gd name="connsiteX118" fmla="*/ 1647275 w 2755713"/>
              <a:gd name="connsiteY118" fmla="*/ 1543356 h 1573553"/>
              <a:gd name="connsiteX119" fmla="*/ 1606791 w 2755713"/>
              <a:gd name="connsiteY119" fmla="*/ 1507637 h 1573553"/>
              <a:gd name="connsiteX120" fmla="*/ 1563931 w 2755713"/>
              <a:gd name="connsiteY120" fmla="*/ 1479061 h 1573553"/>
              <a:gd name="connsiteX121" fmla="*/ 1592504 w 2755713"/>
              <a:gd name="connsiteY121" fmla="*/ 1455250 h 1573553"/>
              <a:gd name="connsiteX122" fmla="*/ 1580598 w 2755713"/>
              <a:gd name="connsiteY122" fmla="*/ 1438581 h 1573553"/>
              <a:gd name="connsiteX123" fmla="*/ 1518685 w 2755713"/>
              <a:gd name="connsiteY123" fmla="*/ 1426675 h 1573553"/>
              <a:gd name="connsiteX124" fmla="*/ 1499635 w 2755713"/>
              <a:gd name="connsiteY124" fmla="*/ 1402862 h 1573553"/>
              <a:gd name="connsiteX125" fmla="*/ 1461537 w 2755713"/>
              <a:gd name="connsiteY125" fmla="*/ 1379050 h 1573553"/>
              <a:gd name="connsiteX126" fmla="*/ 1456773 w 2755713"/>
              <a:gd name="connsiteY126" fmla="*/ 1390956 h 1573553"/>
              <a:gd name="connsiteX127" fmla="*/ 1471062 w 2755713"/>
              <a:gd name="connsiteY127" fmla="*/ 1429056 h 1573553"/>
              <a:gd name="connsiteX128" fmla="*/ 1440104 w 2755713"/>
              <a:gd name="connsiteY128" fmla="*/ 1443343 h 1573553"/>
              <a:gd name="connsiteX129" fmla="*/ 1413912 w 2755713"/>
              <a:gd name="connsiteY129" fmla="*/ 1457630 h 1573553"/>
              <a:gd name="connsiteX130" fmla="*/ 1397241 w 2755713"/>
              <a:gd name="connsiteY130" fmla="*/ 1450487 h 1573553"/>
              <a:gd name="connsiteX131" fmla="*/ 1351998 w 2755713"/>
              <a:gd name="connsiteY131" fmla="*/ 1388575 h 1573553"/>
              <a:gd name="connsiteX132" fmla="*/ 1306756 w 2755713"/>
              <a:gd name="connsiteY132" fmla="*/ 1355237 h 1573553"/>
              <a:gd name="connsiteX133" fmla="*/ 1328187 w 2755713"/>
              <a:gd name="connsiteY133" fmla="*/ 1338568 h 1573553"/>
              <a:gd name="connsiteX134" fmla="*/ 1349618 w 2755713"/>
              <a:gd name="connsiteY134" fmla="*/ 1298087 h 1573553"/>
              <a:gd name="connsiteX135" fmla="*/ 1335329 w 2755713"/>
              <a:gd name="connsiteY135" fmla="*/ 1286181 h 1573553"/>
              <a:gd name="connsiteX136" fmla="*/ 1297231 w 2755713"/>
              <a:gd name="connsiteY136" fmla="*/ 1288562 h 1573553"/>
              <a:gd name="connsiteX137" fmla="*/ 1221031 w 2755713"/>
              <a:gd name="connsiteY137" fmla="*/ 1245700 h 1573553"/>
              <a:gd name="connsiteX138" fmla="*/ 1178166 w 2755713"/>
              <a:gd name="connsiteY138" fmla="*/ 1226650 h 1573553"/>
              <a:gd name="connsiteX139" fmla="*/ 1168643 w 2755713"/>
              <a:gd name="connsiteY139" fmla="*/ 1226650 h 1573553"/>
              <a:gd name="connsiteX140" fmla="*/ 1156737 w 2755713"/>
              <a:gd name="connsiteY140" fmla="*/ 1162356 h 1573553"/>
              <a:gd name="connsiteX141" fmla="*/ 1168643 w 2755713"/>
              <a:gd name="connsiteY141" fmla="*/ 1098062 h 1573553"/>
              <a:gd name="connsiteX142" fmla="*/ 1137687 w 2755713"/>
              <a:gd name="connsiteY142" fmla="*/ 1064725 h 1573553"/>
              <a:gd name="connsiteX143" fmla="*/ 1085300 w 2755713"/>
              <a:gd name="connsiteY143" fmla="*/ 1040912 h 1573553"/>
              <a:gd name="connsiteX144" fmla="*/ 1111493 w 2755713"/>
              <a:gd name="connsiteY144" fmla="*/ 1017100 h 1573553"/>
              <a:gd name="connsiteX145" fmla="*/ 1156737 w 2755713"/>
              <a:gd name="connsiteY145" fmla="*/ 1021862 h 1573553"/>
              <a:gd name="connsiteX146" fmla="*/ 1151975 w 2755713"/>
              <a:gd name="connsiteY146" fmla="*/ 974237 h 1573553"/>
              <a:gd name="connsiteX147" fmla="*/ 1123400 w 2755713"/>
              <a:gd name="connsiteY147" fmla="*/ 969475 h 1573553"/>
              <a:gd name="connsiteX148" fmla="*/ 1128162 w 2755713"/>
              <a:gd name="connsiteY148" fmla="*/ 921850 h 1573553"/>
              <a:gd name="connsiteX149" fmla="*/ 1097206 w 2755713"/>
              <a:gd name="connsiteY149" fmla="*/ 907562 h 1573553"/>
              <a:gd name="connsiteX150" fmla="*/ 1099587 w 2755713"/>
              <a:gd name="connsiteY150" fmla="*/ 871843 h 1573553"/>
              <a:gd name="connsiteX151" fmla="*/ 1051962 w 2755713"/>
              <a:gd name="connsiteY151" fmla="*/ 857556 h 1573553"/>
              <a:gd name="connsiteX152" fmla="*/ 1032912 w 2755713"/>
              <a:gd name="connsiteY152" fmla="*/ 878987 h 1573553"/>
              <a:gd name="connsiteX153" fmla="*/ 1004335 w 2755713"/>
              <a:gd name="connsiteY153" fmla="*/ 881368 h 1573553"/>
              <a:gd name="connsiteX154" fmla="*/ 954331 w 2755713"/>
              <a:gd name="connsiteY154" fmla="*/ 886131 h 1573553"/>
              <a:gd name="connsiteX155" fmla="*/ 923375 w 2755713"/>
              <a:gd name="connsiteY155" fmla="*/ 907562 h 1573553"/>
              <a:gd name="connsiteX156" fmla="*/ 923375 w 2755713"/>
              <a:gd name="connsiteY156" fmla="*/ 876606 h 1573553"/>
              <a:gd name="connsiteX157" fmla="*/ 882893 w 2755713"/>
              <a:gd name="connsiteY157" fmla="*/ 871843 h 1573553"/>
              <a:gd name="connsiteX158" fmla="*/ 890035 w 2755713"/>
              <a:gd name="connsiteY158" fmla="*/ 893275 h 1573553"/>
              <a:gd name="connsiteX159" fmla="*/ 885275 w 2755713"/>
              <a:gd name="connsiteY159" fmla="*/ 912325 h 1573553"/>
              <a:gd name="connsiteX160" fmla="*/ 799550 w 2755713"/>
              <a:gd name="connsiteY160" fmla="*/ 859936 h 1573553"/>
              <a:gd name="connsiteX161" fmla="*/ 778118 w 2755713"/>
              <a:gd name="connsiteY161" fmla="*/ 826600 h 1573553"/>
              <a:gd name="connsiteX162" fmla="*/ 790025 w 2755713"/>
              <a:gd name="connsiteY162" fmla="*/ 786117 h 1573553"/>
              <a:gd name="connsiteX163" fmla="*/ 759068 w 2755713"/>
              <a:gd name="connsiteY163" fmla="*/ 781356 h 1573553"/>
              <a:gd name="connsiteX164" fmla="*/ 711443 w 2755713"/>
              <a:gd name="connsiteY164" fmla="*/ 795643 h 1573553"/>
              <a:gd name="connsiteX165" fmla="*/ 701918 w 2755713"/>
              <a:gd name="connsiteY165" fmla="*/ 809931 h 1573553"/>
              <a:gd name="connsiteX166" fmla="*/ 678106 w 2755713"/>
              <a:gd name="connsiteY166" fmla="*/ 826600 h 1573553"/>
              <a:gd name="connsiteX167" fmla="*/ 670962 w 2755713"/>
              <a:gd name="connsiteY167" fmla="*/ 843268 h 1573553"/>
              <a:gd name="connsiteX168" fmla="*/ 630481 w 2755713"/>
              <a:gd name="connsiteY168" fmla="*/ 876606 h 1573553"/>
              <a:gd name="connsiteX169" fmla="*/ 632860 w 2755713"/>
              <a:gd name="connsiteY169" fmla="*/ 898037 h 1573553"/>
              <a:gd name="connsiteX170" fmla="*/ 647150 w 2755713"/>
              <a:gd name="connsiteY170" fmla="*/ 917087 h 1573553"/>
              <a:gd name="connsiteX171" fmla="*/ 570950 w 2755713"/>
              <a:gd name="connsiteY171" fmla="*/ 902800 h 1573553"/>
              <a:gd name="connsiteX172" fmla="*/ 537612 w 2755713"/>
              <a:gd name="connsiteY172" fmla="*/ 907562 h 1573553"/>
              <a:gd name="connsiteX173" fmla="*/ 585235 w 2755713"/>
              <a:gd name="connsiteY173" fmla="*/ 938518 h 1573553"/>
              <a:gd name="connsiteX174" fmla="*/ 609050 w 2755713"/>
              <a:gd name="connsiteY174" fmla="*/ 950425 h 1573553"/>
              <a:gd name="connsiteX175" fmla="*/ 635243 w 2755713"/>
              <a:gd name="connsiteY175" fmla="*/ 1002812 h 1573553"/>
              <a:gd name="connsiteX176" fmla="*/ 568566 w 2755713"/>
              <a:gd name="connsiteY176" fmla="*/ 1019481 h 1573553"/>
              <a:gd name="connsiteX177" fmla="*/ 547137 w 2755713"/>
              <a:gd name="connsiteY177" fmla="*/ 1031387 h 1573553"/>
              <a:gd name="connsiteX178" fmla="*/ 523323 w 2755713"/>
              <a:gd name="connsiteY178" fmla="*/ 1002812 h 1573553"/>
              <a:gd name="connsiteX179" fmla="*/ 499510 w 2755713"/>
              <a:gd name="connsiteY179" fmla="*/ 971856 h 1573553"/>
              <a:gd name="connsiteX180" fmla="*/ 501891 w 2755713"/>
              <a:gd name="connsiteY180" fmla="*/ 933756 h 1573553"/>
              <a:gd name="connsiteX181" fmla="*/ 499510 w 2755713"/>
              <a:gd name="connsiteY181" fmla="*/ 914706 h 1573553"/>
              <a:gd name="connsiteX182" fmla="*/ 518560 w 2755713"/>
              <a:gd name="connsiteY182" fmla="*/ 881368 h 1573553"/>
              <a:gd name="connsiteX183" fmla="*/ 478080 w 2755713"/>
              <a:gd name="connsiteY183" fmla="*/ 890893 h 1573553"/>
              <a:gd name="connsiteX184" fmla="*/ 449504 w 2755713"/>
              <a:gd name="connsiteY184" fmla="*/ 952806 h 1573553"/>
              <a:gd name="connsiteX185" fmla="*/ 442360 w 2755713"/>
              <a:gd name="connsiteY185" fmla="*/ 976618 h 1573553"/>
              <a:gd name="connsiteX186" fmla="*/ 411404 w 2755713"/>
              <a:gd name="connsiteY186" fmla="*/ 993287 h 1573553"/>
              <a:gd name="connsiteX187" fmla="*/ 363779 w 2755713"/>
              <a:gd name="connsiteY187" fmla="*/ 990906 h 1573553"/>
              <a:gd name="connsiteX188" fmla="*/ 356635 w 2755713"/>
              <a:gd name="connsiteY188" fmla="*/ 1007575 h 1573553"/>
              <a:gd name="connsiteX189" fmla="*/ 356635 w 2755713"/>
              <a:gd name="connsiteY189" fmla="*/ 1055200 h 1573553"/>
              <a:gd name="connsiteX190" fmla="*/ 297104 w 2755713"/>
              <a:gd name="connsiteY190" fmla="*/ 1059962 h 1573553"/>
              <a:gd name="connsiteX191" fmla="*/ 235191 w 2755713"/>
              <a:gd name="connsiteY191" fmla="*/ 1093300 h 1573553"/>
              <a:gd name="connsiteX192" fmla="*/ 237573 w 2755713"/>
              <a:gd name="connsiteY192" fmla="*/ 1121875 h 1573553"/>
              <a:gd name="connsiteX193" fmla="*/ 185186 w 2755713"/>
              <a:gd name="connsiteY193" fmla="*/ 1109968 h 1573553"/>
              <a:gd name="connsiteX194" fmla="*/ 151848 w 2755713"/>
              <a:gd name="connsiteY194" fmla="*/ 1117112 h 1573553"/>
              <a:gd name="connsiteX195" fmla="*/ 106604 w 2755713"/>
              <a:gd name="connsiteY195" fmla="*/ 1098062 h 1573553"/>
              <a:gd name="connsiteX196" fmla="*/ 89936 w 2755713"/>
              <a:gd name="connsiteY196" fmla="*/ 1098062 h 1573553"/>
              <a:gd name="connsiteX197" fmla="*/ 6592 w 2755713"/>
              <a:gd name="connsiteY197" fmla="*/ 1121875 h 1573553"/>
              <a:gd name="connsiteX198" fmla="*/ 8974 w 2755713"/>
              <a:gd name="connsiteY198" fmla="*/ 1074250 h 1573553"/>
              <a:gd name="connsiteX199" fmla="*/ 9816 w 2755713"/>
              <a:gd name="connsiteY199" fmla="*/ 1047319 h 1573553"/>
              <a:gd name="connsiteX0" fmla="*/ 9816 w 2755713"/>
              <a:gd name="connsiteY0" fmla="*/ 1047319 h 1573553"/>
              <a:gd name="connsiteX1" fmla="*/ 32785 w 2755713"/>
              <a:gd name="connsiteY1" fmla="*/ 979000 h 1573553"/>
              <a:gd name="connsiteX2" fmla="*/ 70885 w 2755713"/>
              <a:gd name="connsiteY2" fmla="*/ 964712 h 1573553"/>
              <a:gd name="connsiteX3" fmla="*/ 73266 w 2755713"/>
              <a:gd name="connsiteY3" fmla="*/ 998050 h 1573553"/>
              <a:gd name="connsiteX4" fmla="*/ 101841 w 2755713"/>
              <a:gd name="connsiteY4" fmla="*/ 1009956 h 1573553"/>
              <a:gd name="connsiteX5" fmla="*/ 94698 w 2755713"/>
              <a:gd name="connsiteY5" fmla="*/ 945662 h 1573553"/>
              <a:gd name="connsiteX6" fmla="*/ 106604 w 2755713"/>
              <a:gd name="connsiteY6" fmla="*/ 907562 h 1573553"/>
              <a:gd name="connsiteX7" fmla="*/ 135179 w 2755713"/>
              <a:gd name="connsiteY7" fmla="*/ 881368 h 1573553"/>
              <a:gd name="connsiteX8" fmla="*/ 158993 w 2755713"/>
              <a:gd name="connsiteY8" fmla="*/ 836124 h 1573553"/>
              <a:gd name="connsiteX9" fmla="*/ 154229 w 2755713"/>
              <a:gd name="connsiteY9" fmla="*/ 778975 h 1573553"/>
              <a:gd name="connsiteX10" fmla="*/ 137560 w 2755713"/>
              <a:gd name="connsiteY10" fmla="*/ 745637 h 1573553"/>
              <a:gd name="connsiteX11" fmla="*/ 147085 w 2755713"/>
              <a:gd name="connsiteY11" fmla="*/ 707537 h 1573553"/>
              <a:gd name="connsiteX12" fmla="*/ 132798 w 2755713"/>
              <a:gd name="connsiteY12" fmla="*/ 686106 h 1573553"/>
              <a:gd name="connsiteX13" fmla="*/ 147085 w 2755713"/>
              <a:gd name="connsiteY13" fmla="*/ 657531 h 1573553"/>
              <a:gd name="connsiteX14" fmla="*/ 99460 w 2755713"/>
              <a:gd name="connsiteY14" fmla="*/ 686106 h 1573553"/>
              <a:gd name="connsiteX15" fmla="*/ 104225 w 2755713"/>
              <a:gd name="connsiteY15" fmla="*/ 657530 h 1573553"/>
              <a:gd name="connsiteX16" fmla="*/ 139941 w 2755713"/>
              <a:gd name="connsiteY16" fmla="*/ 607525 h 1573553"/>
              <a:gd name="connsiteX17" fmla="*/ 166137 w 2755713"/>
              <a:gd name="connsiteY17" fmla="*/ 590855 h 1573553"/>
              <a:gd name="connsiteX18" fmla="*/ 163754 w 2755713"/>
              <a:gd name="connsiteY18" fmla="*/ 507512 h 1573553"/>
              <a:gd name="connsiteX19" fmla="*/ 94698 w 2755713"/>
              <a:gd name="connsiteY19" fmla="*/ 400355 h 1573553"/>
              <a:gd name="connsiteX20" fmla="*/ 113748 w 2755713"/>
              <a:gd name="connsiteY20" fmla="*/ 307487 h 1573553"/>
              <a:gd name="connsiteX21" fmla="*/ 120891 w 2755713"/>
              <a:gd name="connsiteY21" fmla="*/ 255100 h 1573553"/>
              <a:gd name="connsiteX22" fmla="*/ 144706 w 2755713"/>
              <a:gd name="connsiteY22" fmla="*/ 224142 h 1573553"/>
              <a:gd name="connsiteX23" fmla="*/ 232810 w 2755713"/>
              <a:gd name="connsiteY23" fmla="*/ 247956 h 1573553"/>
              <a:gd name="connsiteX24" fmla="*/ 280435 w 2755713"/>
              <a:gd name="connsiteY24" fmla="*/ 293200 h 1573553"/>
              <a:gd name="connsiteX25" fmla="*/ 292341 w 2755713"/>
              <a:gd name="connsiteY25" fmla="*/ 321775 h 1573553"/>
              <a:gd name="connsiteX26" fmla="*/ 328062 w 2755713"/>
              <a:gd name="connsiteY26" fmla="*/ 364636 h 1573553"/>
              <a:gd name="connsiteX27" fmla="*/ 356635 w 2755713"/>
              <a:gd name="connsiteY27" fmla="*/ 359875 h 1573553"/>
              <a:gd name="connsiteX28" fmla="*/ 363779 w 2755713"/>
              <a:gd name="connsiteY28" fmla="*/ 333681 h 1573553"/>
              <a:gd name="connsiteX29" fmla="*/ 404260 w 2755713"/>
              <a:gd name="connsiteY29" fmla="*/ 336062 h 1573553"/>
              <a:gd name="connsiteX30" fmla="*/ 451885 w 2755713"/>
              <a:gd name="connsiteY30" fmla="*/ 312249 h 1573553"/>
              <a:gd name="connsiteX31" fmla="*/ 475698 w 2755713"/>
              <a:gd name="connsiteY31" fmla="*/ 257481 h 1573553"/>
              <a:gd name="connsiteX32" fmla="*/ 501893 w 2755713"/>
              <a:gd name="connsiteY32" fmla="*/ 250336 h 1573553"/>
              <a:gd name="connsiteX33" fmla="*/ 513798 w 2755713"/>
              <a:gd name="connsiteY33" fmla="*/ 267006 h 1573553"/>
              <a:gd name="connsiteX34" fmla="*/ 501891 w 2755713"/>
              <a:gd name="connsiteY34" fmla="*/ 312250 h 1573553"/>
              <a:gd name="connsiteX35" fmla="*/ 516179 w 2755713"/>
              <a:gd name="connsiteY35" fmla="*/ 359875 h 1573553"/>
              <a:gd name="connsiteX36" fmla="*/ 463791 w 2755713"/>
              <a:gd name="connsiteY36" fmla="*/ 424168 h 1573553"/>
              <a:gd name="connsiteX37" fmla="*/ 566185 w 2755713"/>
              <a:gd name="connsiteY37" fmla="*/ 517037 h 1573553"/>
              <a:gd name="connsiteX38" fmla="*/ 623337 w 2755713"/>
              <a:gd name="connsiteY38" fmla="*/ 495605 h 1573553"/>
              <a:gd name="connsiteX39" fmla="*/ 675723 w 2755713"/>
              <a:gd name="connsiteY39" fmla="*/ 481318 h 1573553"/>
              <a:gd name="connsiteX40" fmla="*/ 701916 w 2755713"/>
              <a:gd name="connsiteY40" fmla="*/ 483700 h 1573553"/>
              <a:gd name="connsiteX41" fmla="*/ 697154 w 2755713"/>
              <a:gd name="connsiteY41" fmla="*/ 476556 h 1573553"/>
              <a:gd name="connsiteX42" fmla="*/ 775735 w 2755713"/>
              <a:gd name="connsiteY42" fmla="*/ 524181 h 1573553"/>
              <a:gd name="connsiteX43" fmla="*/ 820979 w 2755713"/>
              <a:gd name="connsiteY43" fmla="*/ 547993 h 1573553"/>
              <a:gd name="connsiteX44" fmla="*/ 887656 w 2755713"/>
              <a:gd name="connsiteY44" fmla="*/ 562280 h 1573553"/>
              <a:gd name="connsiteX45" fmla="*/ 932898 w 2755713"/>
              <a:gd name="connsiteY45" fmla="*/ 478937 h 1573553"/>
              <a:gd name="connsiteX46" fmla="*/ 961473 w 2755713"/>
              <a:gd name="connsiteY46" fmla="*/ 455125 h 1573553"/>
              <a:gd name="connsiteX47" fmla="*/ 963857 w 2755713"/>
              <a:gd name="connsiteY47" fmla="*/ 426549 h 1573553"/>
              <a:gd name="connsiteX48" fmla="*/ 892416 w 2755713"/>
              <a:gd name="connsiteY48" fmla="*/ 412262 h 1573553"/>
              <a:gd name="connsiteX49" fmla="*/ 863843 w 2755713"/>
              <a:gd name="connsiteY49" fmla="*/ 417024 h 1573553"/>
              <a:gd name="connsiteX50" fmla="*/ 828123 w 2755713"/>
              <a:gd name="connsiteY50" fmla="*/ 383687 h 1573553"/>
              <a:gd name="connsiteX51" fmla="*/ 851937 w 2755713"/>
              <a:gd name="connsiteY51" fmla="*/ 357491 h 1573553"/>
              <a:gd name="connsiteX52" fmla="*/ 913848 w 2755713"/>
              <a:gd name="connsiteY52" fmla="*/ 343206 h 1573553"/>
              <a:gd name="connsiteX53" fmla="*/ 959091 w 2755713"/>
              <a:gd name="connsiteY53" fmla="*/ 357493 h 1573553"/>
              <a:gd name="connsiteX54" fmla="*/ 970998 w 2755713"/>
              <a:gd name="connsiteY54" fmla="*/ 376543 h 1573553"/>
              <a:gd name="connsiteX55" fmla="*/ 1090060 w 2755713"/>
              <a:gd name="connsiteY55" fmla="*/ 436075 h 1573553"/>
              <a:gd name="connsiteX56" fmla="*/ 1113873 w 2755713"/>
              <a:gd name="connsiteY56" fmla="*/ 500368 h 1573553"/>
              <a:gd name="connsiteX57" fmla="*/ 1135304 w 2755713"/>
              <a:gd name="connsiteY57" fmla="*/ 512275 h 1573553"/>
              <a:gd name="connsiteX58" fmla="*/ 1132923 w 2755713"/>
              <a:gd name="connsiteY58" fmla="*/ 421787 h 1573553"/>
              <a:gd name="connsiteX59" fmla="*/ 1154354 w 2755713"/>
              <a:gd name="connsiteY59" fmla="*/ 383687 h 1573553"/>
              <a:gd name="connsiteX60" fmla="*/ 1173404 w 2755713"/>
              <a:gd name="connsiteY60" fmla="*/ 386068 h 1573553"/>
              <a:gd name="connsiteX61" fmla="*/ 1173404 w 2755713"/>
              <a:gd name="connsiteY61" fmla="*/ 347968 h 1573553"/>
              <a:gd name="connsiteX62" fmla="*/ 1185312 w 2755713"/>
              <a:gd name="connsiteY62" fmla="*/ 340823 h 1573553"/>
              <a:gd name="connsiteX63" fmla="*/ 1242460 w 2755713"/>
              <a:gd name="connsiteY63" fmla="*/ 343206 h 1573553"/>
              <a:gd name="connsiteX64" fmla="*/ 1342473 w 2755713"/>
              <a:gd name="connsiteY64" fmla="*/ 317012 h 1573553"/>
              <a:gd name="connsiteX65" fmla="*/ 1413910 w 2755713"/>
              <a:gd name="connsiteY65" fmla="*/ 305106 h 1573553"/>
              <a:gd name="connsiteX66" fmla="*/ 1499302 w 2755713"/>
              <a:gd name="connsiteY66" fmla="*/ 250164 h 1573553"/>
              <a:gd name="connsiteX67" fmla="*/ 1571073 w 2755713"/>
              <a:gd name="connsiteY67" fmla="*/ 221762 h 1573553"/>
              <a:gd name="connsiteX68" fmla="*/ 1640131 w 2755713"/>
              <a:gd name="connsiteY68" fmla="*/ 188423 h 1573553"/>
              <a:gd name="connsiteX69" fmla="*/ 1711566 w 2755713"/>
              <a:gd name="connsiteY69" fmla="*/ 195568 h 1573553"/>
              <a:gd name="connsiteX70" fmla="*/ 1763954 w 2755713"/>
              <a:gd name="connsiteY70" fmla="*/ 174137 h 1573553"/>
              <a:gd name="connsiteX71" fmla="*/ 1794912 w 2755713"/>
              <a:gd name="connsiteY71" fmla="*/ 183660 h 1573553"/>
              <a:gd name="connsiteX72" fmla="*/ 1868729 w 2755713"/>
              <a:gd name="connsiteY72" fmla="*/ 233668 h 1573553"/>
              <a:gd name="connsiteX73" fmla="*/ 1806816 w 2755713"/>
              <a:gd name="connsiteY73" fmla="*/ 209856 h 1573553"/>
              <a:gd name="connsiteX74" fmla="*/ 1828248 w 2755713"/>
              <a:gd name="connsiteY74" fmla="*/ 281293 h 1573553"/>
              <a:gd name="connsiteX75" fmla="*/ 1866350 w 2755713"/>
              <a:gd name="connsiteY75" fmla="*/ 309866 h 1573553"/>
              <a:gd name="connsiteX76" fmla="*/ 1961598 w 2755713"/>
              <a:gd name="connsiteY76" fmla="*/ 314631 h 1573553"/>
              <a:gd name="connsiteX77" fmla="*/ 2028275 w 2755713"/>
              <a:gd name="connsiteY77" fmla="*/ 271766 h 1573553"/>
              <a:gd name="connsiteX78" fmla="*/ 2025891 w 2755713"/>
              <a:gd name="connsiteY78" fmla="*/ 293200 h 1573553"/>
              <a:gd name="connsiteX79" fmla="*/ 1990173 w 2755713"/>
              <a:gd name="connsiteY79" fmla="*/ 321775 h 1573553"/>
              <a:gd name="connsiteX80" fmla="*/ 1916354 w 2755713"/>
              <a:gd name="connsiteY80" fmla="*/ 338443 h 1573553"/>
              <a:gd name="connsiteX81" fmla="*/ 1923500 w 2755713"/>
              <a:gd name="connsiteY81" fmla="*/ 367017 h 1573553"/>
              <a:gd name="connsiteX82" fmla="*/ 2047325 w 2755713"/>
              <a:gd name="connsiteY82" fmla="*/ 331298 h 1573553"/>
              <a:gd name="connsiteX83" fmla="*/ 2099710 w 2755713"/>
              <a:gd name="connsiteY83" fmla="*/ 295581 h 1573553"/>
              <a:gd name="connsiteX84" fmla="*/ 2142574 w 2755713"/>
              <a:gd name="connsiteY84" fmla="*/ 271766 h 1573553"/>
              <a:gd name="connsiteX85" fmla="*/ 2066375 w 2755713"/>
              <a:gd name="connsiteY85" fmla="*/ 264623 h 1573553"/>
              <a:gd name="connsiteX86" fmla="*/ 2066375 w 2755713"/>
              <a:gd name="connsiteY86" fmla="*/ 202710 h 1573553"/>
              <a:gd name="connsiteX87" fmla="*/ 2116380 w 2755713"/>
              <a:gd name="connsiteY87" fmla="*/ 202710 h 1573553"/>
              <a:gd name="connsiteX88" fmla="*/ 2223536 w 2755713"/>
              <a:gd name="connsiteY88" fmla="*/ 97935 h 1573553"/>
              <a:gd name="connsiteX89" fmla="*/ 2273542 w 2755713"/>
              <a:gd name="connsiteY89" fmla="*/ 305 h 1573553"/>
              <a:gd name="connsiteX90" fmla="*/ 2237824 w 2755713"/>
              <a:gd name="connsiteY90" fmla="*/ 114604 h 1573553"/>
              <a:gd name="connsiteX91" fmla="*/ 2164006 w 2755713"/>
              <a:gd name="connsiteY91" fmla="*/ 193186 h 1573553"/>
              <a:gd name="connsiteX92" fmla="*/ 2228298 w 2755713"/>
              <a:gd name="connsiteY92" fmla="*/ 217000 h 1573553"/>
              <a:gd name="connsiteX93" fmla="*/ 2287829 w 2755713"/>
              <a:gd name="connsiteY93" fmla="*/ 212237 h 1573553"/>
              <a:gd name="connsiteX94" fmla="*/ 2333075 w 2755713"/>
              <a:gd name="connsiteY94" fmla="*/ 257480 h 1573553"/>
              <a:gd name="connsiteX95" fmla="*/ 2383079 w 2755713"/>
              <a:gd name="connsiteY95" fmla="*/ 243193 h 1573553"/>
              <a:gd name="connsiteX96" fmla="*/ 2425941 w 2755713"/>
              <a:gd name="connsiteY96" fmla="*/ 178900 h 1573553"/>
              <a:gd name="connsiteX97" fmla="*/ 2468804 w 2755713"/>
              <a:gd name="connsiteY97" fmla="*/ 169375 h 1573553"/>
              <a:gd name="connsiteX98" fmla="*/ 2573579 w 2755713"/>
              <a:gd name="connsiteY98" fmla="*/ 152706 h 1573553"/>
              <a:gd name="connsiteX99" fmla="*/ 2678354 w 2755713"/>
              <a:gd name="connsiteY99" fmla="*/ 166993 h 1573553"/>
              <a:gd name="connsiteX100" fmla="*/ 2709310 w 2755713"/>
              <a:gd name="connsiteY100" fmla="*/ 188425 h 1573553"/>
              <a:gd name="connsiteX101" fmla="*/ 2735505 w 2755713"/>
              <a:gd name="connsiteY101" fmla="*/ 205092 h 1573553"/>
              <a:gd name="connsiteX102" fmla="*/ 2754554 w 2755713"/>
              <a:gd name="connsiteY102" fmla="*/ 393212 h 1573553"/>
              <a:gd name="connsiteX103" fmla="*/ 2698276 w 2755713"/>
              <a:gd name="connsiteY103" fmla="*/ 559163 h 1573553"/>
              <a:gd name="connsiteX104" fmla="*/ 2704548 w 2755713"/>
              <a:gd name="connsiteY104" fmla="*/ 690868 h 1573553"/>
              <a:gd name="connsiteX105" fmla="*/ 2661685 w 2755713"/>
              <a:gd name="connsiteY105" fmla="*/ 890893 h 1573553"/>
              <a:gd name="connsiteX106" fmla="*/ 2630731 w 2755713"/>
              <a:gd name="connsiteY106" fmla="*/ 967092 h 1573553"/>
              <a:gd name="connsiteX107" fmla="*/ 2461662 w 2755713"/>
              <a:gd name="connsiteY107" fmla="*/ 869462 h 1573553"/>
              <a:gd name="connsiteX108" fmla="*/ 2297356 w 2755713"/>
              <a:gd name="connsiteY108" fmla="*/ 926612 h 1573553"/>
              <a:gd name="connsiteX109" fmla="*/ 2275925 w 2755713"/>
              <a:gd name="connsiteY109" fmla="*/ 1062342 h 1573553"/>
              <a:gd name="connsiteX110" fmla="*/ 2042562 w 2755713"/>
              <a:gd name="connsiteY110" fmla="*/ 1148067 h 1573553"/>
              <a:gd name="connsiteX111" fmla="*/ 2021131 w 2755713"/>
              <a:gd name="connsiteY111" fmla="*/ 1238556 h 1573553"/>
              <a:gd name="connsiteX112" fmla="*/ 1954456 w 2755713"/>
              <a:gd name="connsiteY112" fmla="*/ 1309993 h 1573553"/>
              <a:gd name="connsiteX113" fmla="*/ 2013987 w 2755713"/>
              <a:gd name="connsiteY113" fmla="*/ 1350474 h 1573553"/>
              <a:gd name="connsiteX114" fmla="*/ 1921118 w 2755713"/>
              <a:gd name="connsiteY114" fmla="*/ 1450487 h 1573553"/>
              <a:gd name="connsiteX115" fmla="*/ 1899687 w 2755713"/>
              <a:gd name="connsiteY115" fmla="*/ 1533831 h 1573553"/>
              <a:gd name="connsiteX116" fmla="*/ 1808865 w 2755713"/>
              <a:gd name="connsiteY116" fmla="*/ 1573012 h 1573553"/>
              <a:gd name="connsiteX117" fmla="*/ 1728235 w 2755713"/>
              <a:gd name="connsiteY117" fmla="*/ 1557643 h 1573553"/>
              <a:gd name="connsiteX118" fmla="*/ 1702041 w 2755713"/>
              <a:gd name="connsiteY118" fmla="*/ 1571931 h 1573553"/>
              <a:gd name="connsiteX119" fmla="*/ 1647275 w 2755713"/>
              <a:gd name="connsiteY119" fmla="*/ 1543356 h 1573553"/>
              <a:gd name="connsiteX120" fmla="*/ 1606791 w 2755713"/>
              <a:gd name="connsiteY120" fmla="*/ 1507637 h 1573553"/>
              <a:gd name="connsiteX121" fmla="*/ 1563931 w 2755713"/>
              <a:gd name="connsiteY121" fmla="*/ 1479061 h 1573553"/>
              <a:gd name="connsiteX122" fmla="*/ 1592504 w 2755713"/>
              <a:gd name="connsiteY122" fmla="*/ 1455250 h 1573553"/>
              <a:gd name="connsiteX123" fmla="*/ 1580598 w 2755713"/>
              <a:gd name="connsiteY123" fmla="*/ 1438581 h 1573553"/>
              <a:gd name="connsiteX124" fmla="*/ 1518685 w 2755713"/>
              <a:gd name="connsiteY124" fmla="*/ 1426675 h 1573553"/>
              <a:gd name="connsiteX125" fmla="*/ 1499635 w 2755713"/>
              <a:gd name="connsiteY125" fmla="*/ 1402862 h 1573553"/>
              <a:gd name="connsiteX126" fmla="*/ 1461537 w 2755713"/>
              <a:gd name="connsiteY126" fmla="*/ 1379050 h 1573553"/>
              <a:gd name="connsiteX127" fmla="*/ 1456773 w 2755713"/>
              <a:gd name="connsiteY127" fmla="*/ 1390956 h 1573553"/>
              <a:gd name="connsiteX128" fmla="*/ 1471062 w 2755713"/>
              <a:gd name="connsiteY128" fmla="*/ 1429056 h 1573553"/>
              <a:gd name="connsiteX129" fmla="*/ 1440104 w 2755713"/>
              <a:gd name="connsiteY129" fmla="*/ 1443343 h 1573553"/>
              <a:gd name="connsiteX130" fmla="*/ 1413912 w 2755713"/>
              <a:gd name="connsiteY130" fmla="*/ 1457630 h 1573553"/>
              <a:gd name="connsiteX131" fmla="*/ 1397241 w 2755713"/>
              <a:gd name="connsiteY131" fmla="*/ 1450487 h 1573553"/>
              <a:gd name="connsiteX132" fmla="*/ 1351998 w 2755713"/>
              <a:gd name="connsiteY132" fmla="*/ 1388575 h 1573553"/>
              <a:gd name="connsiteX133" fmla="*/ 1306756 w 2755713"/>
              <a:gd name="connsiteY133" fmla="*/ 1355237 h 1573553"/>
              <a:gd name="connsiteX134" fmla="*/ 1328187 w 2755713"/>
              <a:gd name="connsiteY134" fmla="*/ 1338568 h 1573553"/>
              <a:gd name="connsiteX135" fmla="*/ 1349618 w 2755713"/>
              <a:gd name="connsiteY135" fmla="*/ 1298087 h 1573553"/>
              <a:gd name="connsiteX136" fmla="*/ 1335329 w 2755713"/>
              <a:gd name="connsiteY136" fmla="*/ 1286181 h 1573553"/>
              <a:gd name="connsiteX137" fmla="*/ 1297231 w 2755713"/>
              <a:gd name="connsiteY137" fmla="*/ 1288562 h 1573553"/>
              <a:gd name="connsiteX138" fmla="*/ 1221031 w 2755713"/>
              <a:gd name="connsiteY138" fmla="*/ 1245700 h 1573553"/>
              <a:gd name="connsiteX139" fmla="*/ 1178166 w 2755713"/>
              <a:gd name="connsiteY139" fmla="*/ 1226650 h 1573553"/>
              <a:gd name="connsiteX140" fmla="*/ 1168643 w 2755713"/>
              <a:gd name="connsiteY140" fmla="*/ 1226650 h 1573553"/>
              <a:gd name="connsiteX141" fmla="*/ 1156737 w 2755713"/>
              <a:gd name="connsiteY141" fmla="*/ 1162356 h 1573553"/>
              <a:gd name="connsiteX142" fmla="*/ 1168643 w 2755713"/>
              <a:gd name="connsiteY142" fmla="*/ 1098062 h 1573553"/>
              <a:gd name="connsiteX143" fmla="*/ 1137687 w 2755713"/>
              <a:gd name="connsiteY143" fmla="*/ 1064725 h 1573553"/>
              <a:gd name="connsiteX144" fmla="*/ 1085300 w 2755713"/>
              <a:gd name="connsiteY144" fmla="*/ 1040912 h 1573553"/>
              <a:gd name="connsiteX145" fmla="*/ 1111493 w 2755713"/>
              <a:gd name="connsiteY145" fmla="*/ 1017100 h 1573553"/>
              <a:gd name="connsiteX146" fmla="*/ 1156737 w 2755713"/>
              <a:gd name="connsiteY146" fmla="*/ 1021862 h 1573553"/>
              <a:gd name="connsiteX147" fmla="*/ 1151975 w 2755713"/>
              <a:gd name="connsiteY147" fmla="*/ 974237 h 1573553"/>
              <a:gd name="connsiteX148" fmla="*/ 1123400 w 2755713"/>
              <a:gd name="connsiteY148" fmla="*/ 969475 h 1573553"/>
              <a:gd name="connsiteX149" fmla="*/ 1128162 w 2755713"/>
              <a:gd name="connsiteY149" fmla="*/ 921850 h 1573553"/>
              <a:gd name="connsiteX150" fmla="*/ 1097206 w 2755713"/>
              <a:gd name="connsiteY150" fmla="*/ 907562 h 1573553"/>
              <a:gd name="connsiteX151" fmla="*/ 1099587 w 2755713"/>
              <a:gd name="connsiteY151" fmla="*/ 871843 h 1573553"/>
              <a:gd name="connsiteX152" fmla="*/ 1051962 w 2755713"/>
              <a:gd name="connsiteY152" fmla="*/ 857556 h 1573553"/>
              <a:gd name="connsiteX153" fmla="*/ 1032912 w 2755713"/>
              <a:gd name="connsiteY153" fmla="*/ 878987 h 1573553"/>
              <a:gd name="connsiteX154" fmla="*/ 1004335 w 2755713"/>
              <a:gd name="connsiteY154" fmla="*/ 881368 h 1573553"/>
              <a:gd name="connsiteX155" fmla="*/ 954331 w 2755713"/>
              <a:gd name="connsiteY155" fmla="*/ 886131 h 1573553"/>
              <a:gd name="connsiteX156" fmla="*/ 923375 w 2755713"/>
              <a:gd name="connsiteY156" fmla="*/ 907562 h 1573553"/>
              <a:gd name="connsiteX157" fmla="*/ 923375 w 2755713"/>
              <a:gd name="connsiteY157" fmla="*/ 876606 h 1573553"/>
              <a:gd name="connsiteX158" fmla="*/ 882893 w 2755713"/>
              <a:gd name="connsiteY158" fmla="*/ 871843 h 1573553"/>
              <a:gd name="connsiteX159" fmla="*/ 890035 w 2755713"/>
              <a:gd name="connsiteY159" fmla="*/ 893275 h 1573553"/>
              <a:gd name="connsiteX160" fmla="*/ 885275 w 2755713"/>
              <a:gd name="connsiteY160" fmla="*/ 912325 h 1573553"/>
              <a:gd name="connsiteX161" fmla="*/ 799550 w 2755713"/>
              <a:gd name="connsiteY161" fmla="*/ 859936 h 1573553"/>
              <a:gd name="connsiteX162" fmla="*/ 778118 w 2755713"/>
              <a:gd name="connsiteY162" fmla="*/ 826600 h 1573553"/>
              <a:gd name="connsiteX163" fmla="*/ 790025 w 2755713"/>
              <a:gd name="connsiteY163" fmla="*/ 786117 h 1573553"/>
              <a:gd name="connsiteX164" fmla="*/ 759068 w 2755713"/>
              <a:gd name="connsiteY164" fmla="*/ 781356 h 1573553"/>
              <a:gd name="connsiteX165" fmla="*/ 711443 w 2755713"/>
              <a:gd name="connsiteY165" fmla="*/ 795643 h 1573553"/>
              <a:gd name="connsiteX166" fmla="*/ 701918 w 2755713"/>
              <a:gd name="connsiteY166" fmla="*/ 809931 h 1573553"/>
              <a:gd name="connsiteX167" fmla="*/ 678106 w 2755713"/>
              <a:gd name="connsiteY167" fmla="*/ 826600 h 1573553"/>
              <a:gd name="connsiteX168" fmla="*/ 670962 w 2755713"/>
              <a:gd name="connsiteY168" fmla="*/ 843268 h 1573553"/>
              <a:gd name="connsiteX169" fmla="*/ 630481 w 2755713"/>
              <a:gd name="connsiteY169" fmla="*/ 876606 h 1573553"/>
              <a:gd name="connsiteX170" fmla="*/ 632860 w 2755713"/>
              <a:gd name="connsiteY170" fmla="*/ 898037 h 1573553"/>
              <a:gd name="connsiteX171" fmla="*/ 647150 w 2755713"/>
              <a:gd name="connsiteY171" fmla="*/ 917087 h 1573553"/>
              <a:gd name="connsiteX172" fmla="*/ 570950 w 2755713"/>
              <a:gd name="connsiteY172" fmla="*/ 902800 h 1573553"/>
              <a:gd name="connsiteX173" fmla="*/ 537612 w 2755713"/>
              <a:gd name="connsiteY173" fmla="*/ 907562 h 1573553"/>
              <a:gd name="connsiteX174" fmla="*/ 585235 w 2755713"/>
              <a:gd name="connsiteY174" fmla="*/ 938518 h 1573553"/>
              <a:gd name="connsiteX175" fmla="*/ 609050 w 2755713"/>
              <a:gd name="connsiteY175" fmla="*/ 950425 h 1573553"/>
              <a:gd name="connsiteX176" fmla="*/ 635243 w 2755713"/>
              <a:gd name="connsiteY176" fmla="*/ 1002812 h 1573553"/>
              <a:gd name="connsiteX177" fmla="*/ 568566 w 2755713"/>
              <a:gd name="connsiteY177" fmla="*/ 1019481 h 1573553"/>
              <a:gd name="connsiteX178" fmla="*/ 547137 w 2755713"/>
              <a:gd name="connsiteY178" fmla="*/ 1031387 h 1573553"/>
              <a:gd name="connsiteX179" fmla="*/ 523323 w 2755713"/>
              <a:gd name="connsiteY179" fmla="*/ 1002812 h 1573553"/>
              <a:gd name="connsiteX180" fmla="*/ 499510 w 2755713"/>
              <a:gd name="connsiteY180" fmla="*/ 971856 h 1573553"/>
              <a:gd name="connsiteX181" fmla="*/ 501891 w 2755713"/>
              <a:gd name="connsiteY181" fmla="*/ 933756 h 1573553"/>
              <a:gd name="connsiteX182" fmla="*/ 499510 w 2755713"/>
              <a:gd name="connsiteY182" fmla="*/ 914706 h 1573553"/>
              <a:gd name="connsiteX183" fmla="*/ 518560 w 2755713"/>
              <a:gd name="connsiteY183" fmla="*/ 881368 h 1573553"/>
              <a:gd name="connsiteX184" fmla="*/ 478080 w 2755713"/>
              <a:gd name="connsiteY184" fmla="*/ 890893 h 1573553"/>
              <a:gd name="connsiteX185" fmla="*/ 449504 w 2755713"/>
              <a:gd name="connsiteY185" fmla="*/ 952806 h 1573553"/>
              <a:gd name="connsiteX186" fmla="*/ 442360 w 2755713"/>
              <a:gd name="connsiteY186" fmla="*/ 976618 h 1573553"/>
              <a:gd name="connsiteX187" fmla="*/ 411404 w 2755713"/>
              <a:gd name="connsiteY187" fmla="*/ 993287 h 1573553"/>
              <a:gd name="connsiteX188" fmla="*/ 363779 w 2755713"/>
              <a:gd name="connsiteY188" fmla="*/ 990906 h 1573553"/>
              <a:gd name="connsiteX189" fmla="*/ 356635 w 2755713"/>
              <a:gd name="connsiteY189" fmla="*/ 1007575 h 1573553"/>
              <a:gd name="connsiteX190" fmla="*/ 356635 w 2755713"/>
              <a:gd name="connsiteY190" fmla="*/ 1055200 h 1573553"/>
              <a:gd name="connsiteX191" fmla="*/ 297104 w 2755713"/>
              <a:gd name="connsiteY191" fmla="*/ 1059962 h 1573553"/>
              <a:gd name="connsiteX192" fmla="*/ 235191 w 2755713"/>
              <a:gd name="connsiteY192" fmla="*/ 1093300 h 1573553"/>
              <a:gd name="connsiteX193" fmla="*/ 237573 w 2755713"/>
              <a:gd name="connsiteY193" fmla="*/ 1121875 h 1573553"/>
              <a:gd name="connsiteX194" fmla="*/ 185186 w 2755713"/>
              <a:gd name="connsiteY194" fmla="*/ 1109968 h 1573553"/>
              <a:gd name="connsiteX195" fmla="*/ 151848 w 2755713"/>
              <a:gd name="connsiteY195" fmla="*/ 1117112 h 1573553"/>
              <a:gd name="connsiteX196" fmla="*/ 106604 w 2755713"/>
              <a:gd name="connsiteY196" fmla="*/ 1098062 h 1573553"/>
              <a:gd name="connsiteX197" fmla="*/ 89936 w 2755713"/>
              <a:gd name="connsiteY197" fmla="*/ 1098062 h 1573553"/>
              <a:gd name="connsiteX198" fmla="*/ 6592 w 2755713"/>
              <a:gd name="connsiteY198" fmla="*/ 1121875 h 1573553"/>
              <a:gd name="connsiteX199" fmla="*/ 8974 w 2755713"/>
              <a:gd name="connsiteY199" fmla="*/ 1074250 h 1573553"/>
              <a:gd name="connsiteX200" fmla="*/ 9816 w 2755713"/>
              <a:gd name="connsiteY200" fmla="*/ 1047319 h 1573553"/>
              <a:gd name="connsiteX0" fmla="*/ 9816 w 2760467"/>
              <a:gd name="connsiteY0" fmla="*/ 1047319 h 1573553"/>
              <a:gd name="connsiteX1" fmla="*/ 32785 w 2760467"/>
              <a:gd name="connsiteY1" fmla="*/ 979000 h 1573553"/>
              <a:gd name="connsiteX2" fmla="*/ 70885 w 2760467"/>
              <a:gd name="connsiteY2" fmla="*/ 964712 h 1573553"/>
              <a:gd name="connsiteX3" fmla="*/ 73266 w 2760467"/>
              <a:gd name="connsiteY3" fmla="*/ 998050 h 1573553"/>
              <a:gd name="connsiteX4" fmla="*/ 101841 w 2760467"/>
              <a:gd name="connsiteY4" fmla="*/ 1009956 h 1573553"/>
              <a:gd name="connsiteX5" fmla="*/ 94698 w 2760467"/>
              <a:gd name="connsiteY5" fmla="*/ 945662 h 1573553"/>
              <a:gd name="connsiteX6" fmla="*/ 106604 w 2760467"/>
              <a:gd name="connsiteY6" fmla="*/ 907562 h 1573553"/>
              <a:gd name="connsiteX7" fmla="*/ 135179 w 2760467"/>
              <a:gd name="connsiteY7" fmla="*/ 881368 h 1573553"/>
              <a:gd name="connsiteX8" fmla="*/ 158993 w 2760467"/>
              <a:gd name="connsiteY8" fmla="*/ 836124 h 1573553"/>
              <a:gd name="connsiteX9" fmla="*/ 154229 w 2760467"/>
              <a:gd name="connsiteY9" fmla="*/ 778975 h 1573553"/>
              <a:gd name="connsiteX10" fmla="*/ 137560 w 2760467"/>
              <a:gd name="connsiteY10" fmla="*/ 745637 h 1573553"/>
              <a:gd name="connsiteX11" fmla="*/ 147085 w 2760467"/>
              <a:gd name="connsiteY11" fmla="*/ 707537 h 1573553"/>
              <a:gd name="connsiteX12" fmla="*/ 132798 w 2760467"/>
              <a:gd name="connsiteY12" fmla="*/ 686106 h 1573553"/>
              <a:gd name="connsiteX13" fmla="*/ 147085 w 2760467"/>
              <a:gd name="connsiteY13" fmla="*/ 657531 h 1573553"/>
              <a:gd name="connsiteX14" fmla="*/ 99460 w 2760467"/>
              <a:gd name="connsiteY14" fmla="*/ 686106 h 1573553"/>
              <a:gd name="connsiteX15" fmla="*/ 104225 w 2760467"/>
              <a:gd name="connsiteY15" fmla="*/ 657530 h 1573553"/>
              <a:gd name="connsiteX16" fmla="*/ 139941 w 2760467"/>
              <a:gd name="connsiteY16" fmla="*/ 607525 h 1573553"/>
              <a:gd name="connsiteX17" fmla="*/ 166137 w 2760467"/>
              <a:gd name="connsiteY17" fmla="*/ 590855 h 1573553"/>
              <a:gd name="connsiteX18" fmla="*/ 163754 w 2760467"/>
              <a:gd name="connsiteY18" fmla="*/ 507512 h 1573553"/>
              <a:gd name="connsiteX19" fmla="*/ 94698 w 2760467"/>
              <a:gd name="connsiteY19" fmla="*/ 400355 h 1573553"/>
              <a:gd name="connsiteX20" fmla="*/ 113748 w 2760467"/>
              <a:gd name="connsiteY20" fmla="*/ 307487 h 1573553"/>
              <a:gd name="connsiteX21" fmla="*/ 120891 w 2760467"/>
              <a:gd name="connsiteY21" fmla="*/ 255100 h 1573553"/>
              <a:gd name="connsiteX22" fmla="*/ 144706 w 2760467"/>
              <a:gd name="connsiteY22" fmla="*/ 224142 h 1573553"/>
              <a:gd name="connsiteX23" fmla="*/ 232810 w 2760467"/>
              <a:gd name="connsiteY23" fmla="*/ 247956 h 1573553"/>
              <a:gd name="connsiteX24" fmla="*/ 280435 w 2760467"/>
              <a:gd name="connsiteY24" fmla="*/ 293200 h 1573553"/>
              <a:gd name="connsiteX25" fmla="*/ 292341 w 2760467"/>
              <a:gd name="connsiteY25" fmla="*/ 321775 h 1573553"/>
              <a:gd name="connsiteX26" fmla="*/ 328062 w 2760467"/>
              <a:gd name="connsiteY26" fmla="*/ 364636 h 1573553"/>
              <a:gd name="connsiteX27" fmla="*/ 356635 w 2760467"/>
              <a:gd name="connsiteY27" fmla="*/ 359875 h 1573553"/>
              <a:gd name="connsiteX28" fmla="*/ 363779 w 2760467"/>
              <a:gd name="connsiteY28" fmla="*/ 333681 h 1573553"/>
              <a:gd name="connsiteX29" fmla="*/ 404260 w 2760467"/>
              <a:gd name="connsiteY29" fmla="*/ 336062 h 1573553"/>
              <a:gd name="connsiteX30" fmla="*/ 451885 w 2760467"/>
              <a:gd name="connsiteY30" fmla="*/ 312249 h 1573553"/>
              <a:gd name="connsiteX31" fmla="*/ 475698 w 2760467"/>
              <a:gd name="connsiteY31" fmla="*/ 257481 h 1573553"/>
              <a:gd name="connsiteX32" fmla="*/ 501893 w 2760467"/>
              <a:gd name="connsiteY32" fmla="*/ 250336 h 1573553"/>
              <a:gd name="connsiteX33" fmla="*/ 513798 w 2760467"/>
              <a:gd name="connsiteY33" fmla="*/ 267006 h 1573553"/>
              <a:gd name="connsiteX34" fmla="*/ 501891 w 2760467"/>
              <a:gd name="connsiteY34" fmla="*/ 312250 h 1573553"/>
              <a:gd name="connsiteX35" fmla="*/ 516179 w 2760467"/>
              <a:gd name="connsiteY35" fmla="*/ 359875 h 1573553"/>
              <a:gd name="connsiteX36" fmla="*/ 463791 w 2760467"/>
              <a:gd name="connsiteY36" fmla="*/ 424168 h 1573553"/>
              <a:gd name="connsiteX37" fmla="*/ 566185 w 2760467"/>
              <a:gd name="connsiteY37" fmla="*/ 517037 h 1573553"/>
              <a:gd name="connsiteX38" fmla="*/ 623337 w 2760467"/>
              <a:gd name="connsiteY38" fmla="*/ 495605 h 1573553"/>
              <a:gd name="connsiteX39" fmla="*/ 675723 w 2760467"/>
              <a:gd name="connsiteY39" fmla="*/ 481318 h 1573553"/>
              <a:gd name="connsiteX40" fmla="*/ 701916 w 2760467"/>
              <a:gd name="connsiteY40" fmla="*/ 483700 h 1573553"/>
              <a:gd name="connsiteX41" fmla="*/ 697154 w 2760467"/>
              <a:gd name="connsiteY41" fmla="*/ 476556 h 1573553"/>
              <a:gd name="connsiteX42" fmla="*/ 775735 w 2760467"/>
              <a:gd name="connsiteY42" fmla="*/ 524181 h 1573553"/>
              <a:gd name="connsiteX43" fmla="*/ 820979 w 2760467"/>
              <a:gd name="connsiteY43" fmla="*/ 547993 h 1573553"/>
              <a:gd name="connsiteX44" fmla="*/ 887656 w 2760467"/>
              <a:gd name="connsiteY44" fmla="*/ 562280 h 1573553"/>
              <a:gd name="connsiteX45" fmla="*/ 932898 w 2760467"/>
              <a:gd name="connsiteY45" fmla="*/ 478937 h 1573553"/>
              <a:gd name="connsiteX46" fmla="*/ 961473 w 2760467"/>
              <a:gd name="connsiteY46" fmla="*/ 455125 h 1573553"/>
              <a:gd name="connsiteX47" fmla="*/ 963857 w 2760467"/>
              <a:gd name="connsiteY47" fmla="*/ 426549 h 1573553"/>
              <a:gd name="connsiteX48" fmla="*/ 892416 w 2760467"/>
              <a:gd name="connsiteY48" fmla="*/ 412262 h 1573553"/>
              <a:gd name="connsiteX49" fmla="*/ 863843 w 2760467"/>
              <a:gd name="connsiteY49" fmla="*/ 417024 h 1573553"/>
              <a:gd name="connsiteX50" fmla="*/ 828123 w 2760467"/>
              <a:gd name="connsiteY50" fmla="*/ 383687 h 1573553"/>
              <a:gd name="connsiteX51" fmla="*/ 851937 w 2760467"/>
              <a:gd name="connsiteY51" fmla="*/ 357491 h 1573553"/>
              <a:gd name="connsiteX52" fmla="*/ 913848 w 2760467"/>
              <a:gd name="connsiteY52" fmla="*/ 343206 h 1573553"/>
              <a:gd name="connsiteX53" fmla="*/ 959091 w 2760467"/>
              <a:gd name="connsiteY53" fmla="*/ 357493 h 1573553"/>
              <a:gd name="connsiteX54" fmla="*/ 970998 w 2760467"/>
              <a:gd name="connsiteY54" fmla="*/ 376543 h 1573553"/>
              <a:gd name="connsiteX55" fmla="*/ 1090060 w 2760467"/>
              <a:gd name="connsiteY55" fmla="*/ 436075 h 1573553"/>
              <a:gd name="connsiteX56" fmla="*/ 1113873 w 2760467"/>
              <a:gd name="connsiteY56" fmla="*/ 500368 h 1573553"/>
              <a:gd name="connsiteX57" fmla="*/ 1135304 w 2760467"/>
              <a:gd name="connsiteY57" fmla="*/ 512275 h 1573553"/>
              <a:gd name="connsiteX58" fmla="*/ 1132923 w 2760467"/>
              <a:gd name="connsiteY58" fmla="*/ 421787 h 1573553"/>
              <a:gd name="connsiteX59" fmla="*/ 1154354 w 2760467"/>
              <a:gd name="connsiteY59" fmla="*/ 383687 h 1573553"/>
              <a:gd name="connsiteX60" fmla="*/ 1173404 w 2760467"/>
              <a:gd name="connsiteY60" fmla="*/ 386068 h 1573553"/>
              <a:gd name="connsiteX61" fmla="*/ 1173404 w 2760467"/>
              <a:gd name="connsiteY61" fmla="*/ 347968 h 1573553"/>
              <a:gd name="connsiteX62" fmla="*/ 1185312 w 2760467"/>
              <a:gd name="connsiteY62" fmla="*/ 340823 h 1573553"/>
              <a:gd name="connsiteX63" fmla="*/ 1242460 w 2760467"/>
              <a:gd name="connsiteY63" fmla="*/ 343206 h 1573553"/>
              <a:gd name="connsiteX64" fmla="*/ 1342473 w 2760467"/>
              <a:gd name="connsiteY64" fmla="*/ 317012 h 1573553"/>
              <a:gd name="connsiteX65" fmla="*/ 1413910 w 2760467"/>
              <a:gd name="connsiteY65" fmla="*/ 305106 h 1573553"/>
              <a:gd name="connsiteX66" fmla="*/ 1499302 w 2760467"/>
              <a:gd name="connsiteY66" fmla="*/ 250164 h 1573553"/>
              <a:gd name="connsiteX67" fmla="*/ 1571073 w 2760467"/>
              <a:gd name="connsiteY67" fmla="*/ 221762 h 1573553"/>
              <a:gd name="connsiteX68" fmla="*/ 1640131 w 2760467"/>
              <a:gd name="connsiteY68" fmla="*/ 188423 h 1573553"/>
              <a:gd name="connsiteX69" fmla="*/ 1711566 w 2760467"/>
              <a:gd name="connsiteY69" fmla="*/ 195568 h 1573553"/>
              <a:gd name="connsiteX70" fmla="*/ 1763954 w 2760467"/>
              <a:gd name="connsiteY70" fmla="*/ 174137 h 1573553"/>
              <a:gd name="connsiteX71" fmla="*/ 1794912 w 2760467"/>
              <a:gd name="connsiteY71" fmla="*/ 183660 h 1573553"/>
              <a:gd name="connsiteX72" fmla="*/ 1868729 w 2760467"/>
              <a:gd name="connsiteY72" fmla="*/ 233668 h 1573553"/>
              <a:gd name="connsiteX73" fmla="*/ 1806816 w 2760467"/>
              <a:gd name="connsiteY73" fmla="*/ 209856 h 1573553"/>
              <a:gd name="connsiteX74" fmla="*/ 1828248 w 2760467"/>
              <a:gd name="connsiteY74" fmla="*/ 281293 h 1573553"/>
              <a:gd name="connsiteX75" fmla="*/ 1866350 w 2760467"/>
              <a:gd name="connsiteY75" fmla="*/ 309866 h 1573553"/>
              <a:gd name="connsiteX76" fmla="*/ 1961598 w 2760467"/>
              <a:gd name="connsiteY76" fmla="*/ 314631 h 1573553"/>
              <a:gd name="connsiteX77" fmla="*/ 2028275 w 2760467"/>
              <a:gd name="connsiteY77" fmla="*/ 271766 h 1573553"/>
              <a:gd name="connsiteX78" fmla="*/ 2025891 w 2760467"/>
              <a:gd name="connsiteY78" fmla="*/ 293200 h 1573553"/>
              <a:gd name="connsiteX79" fmla="*/ 1990173 w 2760467"/>
              <a:gd name="connsiteY79" fmla="*/ 321775 h 1573553"/>
              <a:gd name="connsiteX80" fmla="*/ 1916354 w 2760467"/>
              <a:gd name="connsiteY80" fmla="*/ 338443 h 1573553"/>
              <a:gd name="connsiteX81" fmla="*/ 1923500 w 2760467"/>
              <a:gd name="connsiteY81" fmla="*/ 367017 h 1573553"/>
              <a:gd name="connsiteX82" fmla="*/ 2047325 w 2760467"/>
              <a:gd name="connsiteY82" fmla="*/ 331298 h 1573553"/>
              <a:gd name="connsiteX83" fmla="*/ 2099710 w 2760467"/>
              <a:gd name="connsiteY83" fmla="*/ 295581 h 1573553"/>
              <a:gd name="connsiteX84" fmla="*/ 2142574 w 2760467"/>
              <a:gd name="connsiteY84" fmla="*/ 271766 h 1573553"/>
              <a:gd name="connsiteX85" fmla="*/ 2066375 w 2760467"/>
              <a:gd name="connsiteY85" fmla="*/ 264623 h 1573553"/>
              <a:gd name="connsiteX86" fmla="*/ 2066375 w 2760467"/>
              <a:gd name="connsiteY86" fmla="*/ 202710 h 1573553"/>
              <a:gd name="connsiteX87" fmla="*/ 2116380 w 2760467"/>
              <a:gd name="connsiteY87" fmla="*/ 202710 h 1573553"/>
              <a:gd name="connsiteX88" fmla="*/ 2223536 w 2760467"/>
              <a:gd name="connsiteY88" fmla="*/ 97935 h 1573553"/>
              <a:gd name="connsiteX89" fmla="*/ 2273542 w 2760467"/>
              <a:gd name="connsiteY89" fmla="*/ 305 h 1573553"/>
              <a:gd name="connsiteX90" fmla="*/ 2237824 w 2760467"/>
              <a:gd name="connsiteY90" fmla="*/ 114604 h 1573553"/>
              <a:gd name="connsiteX91" fmla="*/ 2164006 w 2760467"/>
              <a:gd name="connsiteY91" fmla="*/ 193186 h 1573553"/>
              <a:gd name="connsiteX92" fmla="*/ 2228298 w 2760467"/>
              <a:gd name="connsiteY92" fmla="*/ 217000 h 1573553"/>
              <a:gd name="connsiteX93" fmla="*/ 2287829 w 2760467"/>
              <a:gd name="connsiteY93" fmla="*/ 212237 h 1573553"/>
              <a:gd name="connsiteX94" fmla="*/ 2333075 w 2760467"/>
              <a:gd name="connsiteY94" fmla="*/ 257480 h 1573553"/>
              <a:gd name="connsiteX95" fmla="*/ 2383079 w 2760467"/>
              <a:gd name="connsiteY95" fmla="*/ 243193 h 1573553"/>
              <a:gd name="connsiteX96" fmla="*/ 2425941 w 2760467"/>
              <a:gd name="connsiteY96" fmla="*/ 178900 h 1573553"/>
              <a:gd name="connsiteX97" fmla="*/ 2468804 w 2760467"/>
              <a:gd name="connsiteY97" fmla="*/ 169375 h 1573553"/>
              <a:gd name="connsiteX98" fmla="*/ 2573579 w 2760467"/>
              <a:gd name="connsiteY98" fmla="*/ 152706 h 1573553"/>
              <a:gd name="connsiteX99" fmla="*/ 2678354 w 2760467"/>
              <a:gd name="connsiteY99" fmla="*/ 166993 h 1573553"/>
              <a:gd name="connsiteX100" fmla="*/ 2709310 w 2760467"/>
              <a:gd name="connsiteY100" fmla="*/ 188425 h 1573553"/>
              <a:gd name="connsiteX101" fmla="*/ 2735505 w 2760467"/>
              <a:gd name="connsiteY101" fmla="*/ 205092 h 1573553"/>
              <a:gd name="connsiteX102" fmla="*/ 2756935 w 2760467"/>
              <a:gd name="connsiteY102" fmla="*/ 221762 h 1573553"/>
              <a:gd name="connsiteX103" fmla="*/ 2754554 w 2760467"/>
              <a:gd name="connsiteY103" fmla="*/ 393212 h 1573553"/>
              <a:gd name="connsiteX104" fmla="*/ 2698276 w 2760467"/>
              <a:gd name="connsiteY104" fmla="*/ 559163 h 1573553"/>
              <a:gd name="connsiteX105" fmla="*/ 2704548 w 2760467"/>
              <a:gd name="connsiteY105" fmla="*/ 690868 h 1573553"/>
              <a:gd name="connsiteX106" fmla="*/ 2661685 w 2760467"/>
              <a:gd name="connsiteY106" fmla="*/ 890893 h 1573553"/>
              <a:gd name="connsiteX107" fmla="*/ 2630731 w 2760467"/>
              <a:gd name="connsiteY107" fmla="*/ 967092 h 1573553"/>
              <a:gd name="connsiteX108" fmla="*/ 2461662 w 2760467"/>
              <a:gd name="connsiteY108" fmla="*/ 869462 h 1573553"/>
              <a:gd name="connsiteX109" fmla="*/ 2297356 w 2760467"/>
              <a:gd name="connsiteY109" fmla="*/ 926612 h 1573553"/>
              <a:gd name="connsiteX110" fmla="*/ 2275925 w 2760467"/>
              <a:gd name="connsiteY110" fmla="*/ 1062342 h 1573553"/>
              <a:gd name="connsiteX111" fmla="*/ 2042562 w 2760467"/>
              <a:gd name="connsiteY111" fmla="*/ 1148067 h 1573553"/>
              <a:gd name="connsiteX112" fmla="*/ 2021131 w 2760467"/>
              <a:gd name="connsiteY112" fmla="*/ 1238556 h 1573553"/>
              <a:gd name="connsiteX113" fmla="*/ 1954456 w 2760467"/>
              <a:gd name="connsiteY113" fmla="*/ 1309993 h 1573553"/>
              <a:gd name="connsiteX114" fmla="*/ 2013987 w 2760467"/>
              <a:gd name="connsiteY114" fmla="*/ 1350474 h 1573553"/>
              <a:gd name="connsiteX115" fmla="*/ 1921118 w 2760467"/>
              <a:gd name="connsiteY115" fmla="*/ 1450487 h 1573553"/>
              <a:gd name="connsiteX116" fmla="*/ 1899687 w 2760467"/>
              <a:gd name="connsiteY116" fmla="*/ 1533831 h 1573553"/>
              <a:gd name="connsiteX117" fmla="*/ 1808865 w 2760467"/>
              <a:gd name="connsiteY117" fmla="*/ 1573012 h 1573553"/>
              <a:gd name="connsiteX118" fmla="*/ 1728235 w 2760467"/>
              <a:gd name="connsiteY118" fmla="*/ 1557643 h 1573553"/>
              <a:gd name="connsiteX119" fmla="*/ 1702041 w 2760467"/>
              <a:gd name="connsiteY119" fmla="*/ 1571931 h 1573553"/>
              <a:gd name="connsiteX120" fmla="*/ 1647275 w 2760467"/>
              <a:gd name="connsiteY120" fmla="*/ 1543356 h 1573553"/>
              <a:gd name="connsiteX121" fmla="*/ 1606791 w 2760467"/>
              <a:gd name="connsiteY121" fmla="*/ 1507637 h 1573553"/>
              <a:gd name="connsiteX122" fmla="*/ 1563931 w 2760467"/>
              <a:gd name="connsiteY122" fmla="*/ 1479061 h 1573553"/>
              <a:gd name="connsiteX123" fmla="*/ 1592504 w 2760467"/>
              <a:gd name="connsiteY123" fmla="*/ 1455250 h 1573553"/>
              <a:gd name="connsiteX124" fmla="*/ 1580598 w 2760467"/>
              <a:gd name="connsiteY124" fmla="*/ 1438581 h 1573553"/>
              <a:gd name="connsiteX125" fmla="*/ 1518685 w 2760467"/>
              <a:gd name="connsiteY125" fmla="*/ 1426675 h 1573553"/>
              <a:gd name="connsiteX126" fmla="*/ 1499635 w 2760467"/>
              <a:gd name="connsiteY126" fmla="*/ 1402862 h 1573553"/>
              <a:gd name="connsiteX127" fmla="*/ 1461537 w 2760467"/>
              <a:gd name="connsiteY127" fmla="*/ 1379050 h 1573553"/>
              <a:gd name="connsiteX128" fmla="*/ 1456773 w 2760467"/>
              <a:gd name="connsiteY128" fmla="*/ 1390956 h 1573553"/>
              <a:gd name="connsiteX129" fmla="*/ 1471062 w 2760467"/>
              <a:gd name="connsiteY129" fmla="*/ 1429056 h 1573553"/>
              <a:gd name="connsiteX130" fmla="*/ 1440104 w 2760467"/>
              <a:gd name="connsiteY130" fmla="*/ 1443343 h 1573553"/>
              <a:gd name="connsiteX131" fmla="*/ 1413912 w 2760467"/>
              <a:gd name="connsiteY131" fmla="*/ 1457630 h 1573553"/>
              <a:gd name="connsiteX132" fmla="*/ 1397241 w 2760467"/>
              <a:gd name="connsiteY132" fmla="*/ 1450487 h 1573553"/>
              <a:gd name="connsiteX133" fmla="*/ 1351998 w 2760467"/>
              <a:gd name="connsiteY133" fmla="*/ 1388575 h 1573553"/>
              <a:gd name="connsiteX134" fmla="*/ 1306756 w 2760467"/>
              <a:gd name="connsiteY134" fmla="*/ 1355237 h 1573553"/>
              <a:gd name="connsiteX135" fmla="*/ 1328187 w 2760467"/>
              <a:gd name="connsiteY135" fmla="*/ 1338568 h 1573553"/>
              <a:gd name="connsiteX136" fmla="*/ 1349618 w 2760467"/>
              <a:gd name="connsiteY136" fmla="*/ 1298087 h 1573553"/>
              <a:gd name="connsiteX137" fmla="*/ 1335329 w 2760467"/>
              <a:gd name="connsiteY137" fmla="*/ 1286181 h 1573553"/>
              <a:gd name="connsiteX138" fmla="*/ 1297231 w 2760467"/>
              <a:gd name="connsiteY138" fmla="*/ 1288562 h 1573553"/>
              <a:gd name="connsiteX139" fmla="*/ 1221031 w 2760467"/>
              <a:gd name="connsiteY139" fmla="*/ 1245700 h 1573553"/>
              <a:gd name="connsiteX140" fmla="*/ 1178166 w 2760467"/>
              <a:gd name="connsiteY140" fmla="*/ 1226650 h 1573553"/>
              <a:gd name="connsiteX141" fmla="*/ 1168643 w 2760467"/>
              <a:gd name="connsiteY141" fmla="*/ 1226650 h 1573553"/>
              <a:gd name="connsiteX142" fmla="*/ 1156737 w 2760467"/>
              <a:gd name="connsiteY142" fmla="*/ 1162356 h 1573553"/>
              <a:gd name="connsiteX143" fmla="*/ 1168643 w 2760467"/>
              <a:gd name="connsiteY143" fmla="*/ 1098062 h 1573553"/>
              <a:gd name="connsiteX144" fmla="*/ 1137687 w 2760467"/>
              <a:gd name="connsiteY144" fmla="*/ 1064725 h 1573553"/>
              <a:gd name="connsiteX145" fmla="*/ 1085300 w 2760467"/>
              <a:gd name="connsiteY145" fmla="*/ 1040912 h 1573553"/>
              <a:gd name="connsiteX146" fmla="*/ 1111493 w 2760467"/>
              <a:gd name="connsiteY146" fmla="*/ 1017100 h 1573553"/>
              <a:gd name="connsiteX147" fmla="*/ 1156737 w 2760467"/>
              <a:gd name="connsiteY147" fmla="*/ 1021862 h 1573553"/>
              <a:gd name="connsiteX148" fmla="*/ 1151975 w 2760467"/>
              <a:gd name="connsiteY148" fmla="*/ 974237 h 1573553"/>
              <a:gd name="connsiteX149" fmla="*/ 1123400 w 2760467"/>
              <a:gd name="connsiteY149" fmla="*/ 969475 h 1573553"/>
              <a:gd name="connsiteX150" fmla="*/ 1128162 w 2760467"/>
              <a:gd name="connsiteY150" fmla="*/ 921850 h 1573553"/>
              <a:gd name="connsiteX151" fmla="*/ 1097206 w 2760467"/>
              <a:gd name="connsiteY151" fmla="*/ 907562 h 1573553"/>
              <a:gd name="connsiteX152" fmla="*/ 1099587 w 2760467"/>
              <a:gd name="connsiteY152" fmla="*/ 871843 h 1573553"/>
              <a:gd name="connsiteX153" fmla="*/ 1051962 w 2760467"/>
              <a:gd name="connsiteY153" fmla="*/ 857556 h 1573553"/>
              <a:gd name="connsiteX154" fmla="*/ 1032912 w 2760467"/>
              <a:gd name="connsiteY154" fmla="*/ 878987 h 1573553"/>
              <a:gd name="connsiteX155" fmla="*/ 1004335 w 2760467"/>
              <a:gd name="connsiteY155" fmla="*/ 881368 h 1573553"/>
              <a:gd name="connsiteX156" fmla="*/ 954331 w 2760467"/>
              <a:gd name="connsiteY156" fmla="*/ 886131 h 1573553"/>
              <a:gd name="connsiteX157" fmla="*/ 923375 w 2760467"/>
              <a:gd name="connsiteY157" fmla="*/ 907562 h 1573553"/>
              <a:gd name="connsiteX158" fmla="*/ 923375 w 2760467"/>
              <a:gd name="connsiteY158" fmla="*/ 876606 h 1573553"/>
              <a:gd name="connsiteX159" fmla="*/ 882893 w 2760467"/>
              <a:gd name="connsiteY159" fmla="*/ 871843 h 1573553"/>
              <a:gd name="connsiteX160" fmla="*/ 890035 w 2760467"/>
              <a:gd name="connsiteY160" fmla="*/ 893275 h 1573553"/>
              <a:gd name="connsiteX161" fmla="*/ 885275 w 2760467"/>
              <a:gd name="connsiteY161" fmla="*/ 912325 h 1573553"/>
              <a:gd name="connsiteX162" fmla="*/ 799550 w 2760467"/>
              <a:gd name="connsiteY162" fmla="*/ 859936 h 1573553"/>
              <a:gd name="connsiteX163" fmla="*/ 778118 w 2760467"/>
              <a:gd name="connsiteY163" fmla="*/ 826600 h 1573553"/>
              <a:gd name="connsiteX164" fmla="*/ 790025 w 2760467"/>
              <a:gd name="connsiteY164" fmla="*/ 786117 h 1573553"/>
              <a:gd name="connsiteX165" fmla="*/ 759068 w 2760467"/>
              <a:gd name="connsiteY165" fmla="*/ 781356 h 1573553"/>
              <a:gd name="connsiteX166" fmla="*/ 711443 w 2760467"/>
              <a:gd name="connsiteY166" fmla="*/ 795643 h 1573553"/>
              <a:gd name="connsiteX167" fmla="*/ 701918 w 2760467"/>
              <a:gd name="connsiteY167" fmla="*/ 809931 h 1573553"/>
              <a:gd name="connsiteX168" fmla="*/ 678106 w 2760467"/>
              <a:gd name="connsiteY168" fmla="*/ 826600 h 1573553"/>
              <a:gd name="connsiteX169" fmla="*/ 670962 w 2760467"/>
              <a:gd name="connsiteY169" fmla="*/ 843268 h 1573553"/>
              <a:gd name="connsiteX170" fmla="*/ 630481 w 2760467"/>
              <a:gd name="connsiteY170" fmla="*/ 876606 h 1573553"/>
              <a:gd name="connsiteX171" fmla="*/ 632860 w 2760467"/>
              <a:gd name="connsiteY171" fmla="*/ 898037 h 1573553"/>
              <a:gd name="connsiteX172" fmla="*/ 647150 w 2760467"/>
              <a:gd name="connsiteY172" fmla="*/ 917087 h 1573553"/>
              <a:gd name="connsiteX173" fmla="*/ 570950 w 2760467"/>
              <a:gd name="connsiteY173" fmla="*/ 902800 h 1573553"/>
              <a:gd name="connsiteX174" fmla="*/ 537612 w 2760467"/>
              <a:gd name="connsiteY174" fmla="*/ 907562 h 1573553"/>
              <a:gd name="connsiteX175" fmla="*/ 585235 w 2760467"/>
              <a:gd name="connsiteY175" fmla="*/ 938518 h 1573553"/>
              <a:gd name="connsiteX176" fmla="*/ 609050 w 2760467"/>
              <a:gd name="connsiteY176" fmla="*/ 950425 h 1573553"/>
              <a:gd name="connsiteX177" fmla="*/ 635243 w 2760467"/>
              <a:gd name="connsiteY177" fmla="*/ 1002812 h 1573553"/>
              <a:gd name="connsiteX178" fmla="*/ 568566 w 2760467"/>
              <a:gd name="connsiteY178" fmla="*/ 1019481 h 1573553"/>
              <a:gd name="connsiteX179" fmla="*/ 547137 w 2760467"/>
              <a:gd name="connsiteY179" fmla="*/ 1031387 h 1573553"/>
              <a:gd name="connsiteX180" fmla="*/ 523323 w 2760467"/>
              <a:gd name="connsiteY180" fmla="*/ 1002812 h 1573553"/>
              <a:gd name="connsiteX181" fmla="*/ 499510 w 2760467"/>
              <a:gd name="connsiteY181" fmla="*/ 971856 h 1573553"/>
              <a:gd name="connsiteX182" fmla="*/ 501891 w 2760467"/>
              <a:gd name="connsiteY182" fmla="*/ 933756 h 1573553"/>
              <a:gd name="connsiteX183" fmla="*/ 499510 w 2760467"/>
              <a:gd name="connsiteY183" fmla="*/ 914706 h 1573553"/>
              <a:gd name="connsiteX184" fmla="*/ 518560 w 2760467"/>
              <a:gd name="connsiteY184" fmla="*/ 881368 h 1573553"/>
              <a:gd name="connsiteX185" fmla="*/ 478080 w 2760467"/>
              <a:gd name="connsiteY185" fmla="*/ 890893 h 1573553"/>
              <a:gd name="connsiteX186" fmla="*/ 449504 w 2760467"/>
              <a:gd name="connsiteY186" fmla="*/ 952806 h 1573553"/>
              <a:gd name="connsiteX187" fmla="*/ 442360 w 2760467"/>
              <a:gd name="connsiteY187" fmla="*/ 976618 h 1573553"/>
              <a:gd name="connsiteX188" fmla="*/ 411404 w 2760467"/>
              <a:gd name="connsiteY188" fmla="*/ 993287 h 1573553"/>
              <a:gd name="connsiteX189" fmla="*/ 363779 w 2760467"/>
              <a:gd name="connsiteY189" fmla="*/ 990906 h 1573553"/>
              <a:gd name="connsiteX190" fmla="*/ 356635 w 2760467"/>
              <a:gd name="connsiteY190" fmla="*/ 1007575 h 1573553"/>
              <a:gd name="connsiteX191" fmla="*/ 356635 w 2760467"/>
              <a:gd name="connsiteY191" fmla="*/ 1055200 h 1573553"/>
              <a:gd name="connsiteX192" fmla="*/ 297104 w 2760467"/>
              <a:gd name="connsiteY192" fmla="*/ 1059962 h 1573553"/>
              <a:gd name="connsiteX193" fmla="*/ 235191 w 2760467"/>
              <a:gd name="connsiteY193" fmla="*/ 1093300 h 1573553"/>
              <a:gd name="connsiteX194" fmla="*/ 237573 w 2760467"/>
              <a:gd name="connsiteY194" fmla="*/ 1121875 h 1573553"/>
              <a:gd name="connsiteX195" fmla="*/ 185186 w 2760467"/>
              <a:gd name="connsiteY195" fmla="*/ 1109968 h 1573553"/>
              <a:gd name="connsiteX196" fmla="*/ 151848 w 2760467"/>
              <a:gd name="connsiteY196" fmla="*/ 1117112 h 1573553"/>
              <a:gd name="connsiteX197" fmla="*/ 106604 w 2760467"/>
              <a:gd name="connsiteY197" fmla="*/ 1098062 h 1573553"/>
              <a:gd name="connsiteX198" fmla="*/ 89936 w 2760467"/>
              <a:gd name="connsiteY198" fmla="*/ 1098062 h 1573553"/>
              <a:gd name="connsiteX199" fmla="*/ 6592 w 2760467"/>
              <a:gd name="connsiteY199" fmla="*/ 1121875 h 1573553"/>
              <a:gd name="connsiteX200" fmla="*/ 8974 w 2760467"/>
              <a:gd name="connsiteY200" fmla="*/ 1074250 h 1573553"/>
              <a:gd name="connsiteX201" fmla="*/ 9816 w 2760467"/>
              <a:gd name="connsiteY201" fmla="*/ 1047319 h 1573553"/>
              <a:gd name="connsiteX0" fmla="*/ 9816 w 2757221"/>
              <a:gd name="connsiteY0" fmla="*/ 1047319 h 1573553"/>
              <a:gd name="connsiteX1" fmla="*/ 32785 w 2757221"/>
              <a:gd name="connsiteY1" fmla="*/ 979000 h 1573553"/>
              <a:gd name="connsiteX2" fmla="*/ 70885 w 2757221"/>
              <a:gd name="connsiteY2" fmla="*/ 964712 h 1573553"/>
              <a:gd name="connsiteX3" fmla="*/ 73266 w 2757221"/>
              <a:gd name="connsiteY3" fmla="*/ 998050 h 1573553"/>
              <a:gd name="connsiteX4" fmla="*/ 101841 w 2757221"/>
              <a:gd name="connsiteY4" fmla="*/ 1009956 h 1573553"/>
              <a:gd name="connsiteX5" fmla="*/ 94698 w 2757221"/>
              <a:gd name="connsiteY5" fmla="*/ 945662 h 1573553"/>
              <a:gd name="connsiteX6" fmla="*/ 106604 w 2757221"/>
              <a:gd name="connsiteY6" fmla="*/ 907562 h 1573553"/>
              <a:gd name="connsiteX7" fmla="*/ 135179 w 2757221"/>
              <a:gd name="connsiteY7" fmla="*/ 881368 h 1573553"/>
              <a:gd name="connsiteX8" fmla="*/ 158993 w 2757221"/>
              <a:gd name="connsiteY8" fmla="*/ 836124 h 1573553"/>
              <a:gd name="connsiteX9" fmla="*/ 154229 w 2757221"/>
              <a:gd name="connsiteY9" fmla="*/ 778975 h 1573553"/>
              <a:gd name="connsiteX10" fmla="*/ 137560 w 2757221"/>
              <a:gd name="connsiteY10" fmla="*/ 745637 h 1573553"/>
              <a:gd name="connsiteX11" fmla="*/ 147085 w 2757221"/>
              <a:gd name="connsiteY11" fmla="*/ 707537 h 1573553"/>
              <a:gd name="connsiteX12" fmla="*/ 132798 w 2757221"/>
              <a:gd name="connsiteY12" fmla="*/ 686106 h 1573553"/>
              <a:gd name="connsiteX13" fmla="*/ 147085 w 2757221"/>
              <a:gd name="connsiteY13" fmla="*/ 657531 h 1573553"/>
              <a:gd name="connsiteX14" fmla="*/ 99460 w 2757221"/>
              <a:gd name="connsiteY14" fmla="*/ 686106 h 1573553"/>
              <a:gd name="connsiteX15" fmla="*/ 104225 w 2757221"/>
              <a:gd name="connsiteY15" fmla="*/ 657530 h 1573553"/>
              <a:gd name="connsiteX16" fmla="*/ 139941 w 2757221"/>
              <a:gd name="connsiteY16" fmla="*/ 607525 h 1573553"/>
              <a:gd name="connsiteX17" fmla="*/ 166137 w 2757221"/>
              <a:gd name="connsiteY17" fmla="*/ 590855 h 1573553"/>
              <a:gd name="connsiteX18" fmla="*/ 163754 w 2757221"/>
              <a:gd name="connsiteY18" fmla="*/ 507512 h 1573553"/>
              <a:gd name="connsiteX19" fmla="*/ 94698 w 2757221"/>
              <a:gd name="connsiteY19" fmla="*/ 400355 h 1573553"/>
              <a:gd name="connsiteX20" fmla="*/ 113748 w 2757221"/>
              <a:gd name="connsiteY20" fmla="*/ 307487 h 1573553"/>
              <a:gd name="connsiteX21" fmla="*/ 120891 w 2757221"/>
              <a:gd name="connsiteY21" fmla="*/ 255100 h 1573553"/>
              <a:gd name="connsiteX22" fmla="*/ 144706 w 2757221"/>
              <a:gd name="connsiteY22" fmla="*/ 224142 h 1573553"/>
              <a:gd name="connsiteX23" fmla="*/ 232810 w 2757221"/>
              <a:gd name="connsiteY23" fmla="*/ 247956 h 1573553"/>
              <a:gd name="connsiteX24" fmla="*/ 280435 w 2757221"/>
              <a:gd name="connsiteY24" fmla="*/ 293200 h 1573553"/>
              <a:gd name="connsiteX25" fmla="*/ 292341 w 2757221"/>
              <a:gd name="connsiteY25" fmla="*/ 321775 h 1573553"/>
              <a:gd name="connsiteX26" fmla="*/ 328062 w 2757221"/>
              <a:gd name="connsiteY26" fmla="*/ 364636 h 1573553"/>
              <a:gd name="connsiteX27" fmla="*/ 356635 w 2757221"/>
              <a:gd name="connsiteY27" fmla="*/ 359875 h 1573553"/>
              <a:gd name="connsiteX28" fmla="*/ 363779 w 2757221"/>
              <a:gd name="connsiteY28" fmla="*/ 333681 h 1573553"/>
              <a:gd name="connsiteX29" fmla="*/ 404260 w 2757221"/>
              <a:gd name="connsiteY29" fmla="*/ 336062 h 1573553"/>
              <a:gd name="connsiteX30" fmla="*/ 451885 w 2757221"/>
              <a:gd name="connsiteY30" fmla="*/ 312249 h 1573553"/>
              <a:gd name="connsiteX31" fmla="*/ 475698 w 2757221"/>
              <a:gd name="connsiteY31" fmla="*/ 257481 h 1573553"/>
              <a:gd name="connsiteX32" fmla="*/ 501893 w 2757221"/>
              <a:gd name="connsiteY32" fmla="*/ 250336 h 1573553"/>
              <a:gd name="connsiteX33" fmla="*/ 513798 w 2757221"/>
              <a:gd name="connsiteY33" fmla="*/ 267006 h 1573553"/>
              <a:gd name="connsiteX34" fmla="*/ 501891 w 2757221"/>
              <a:gd name="connsiteY34" fmla="*/ 312250 h 1573553"/>
              <a:gd name="connsiteX35" fmla="*/ 516179 w 2757221"/>
              <a:gd name="connsiteY35" fmla="*/ 359875 h 1573553"/>
              <a:gd name="connsiteX36" fmla="*/ 463791 w 2757221"/>
              <a:gd name="connsiteY36" fmla="*/ 424168 h 1573553"/>
              <a:gd name="connsiteX37" fmla="*/ 566185 w 2757221"/>
              <a:gd name="connsiteY37" fmla="*/ 517037 h 1573553"/>
              <a:gd name="connsiteX38" fmla="*/ 623337 w 2757221"/>
              <a:gd name="connsiteY38" fmla="*/ 495605 h 1573553"/>
              <a:gd name="connsiteX39" fmla="*/ 675723 w 2757221"/>
              <a:gd name="connsiteY39" fmla="*/ 481318 h 1573553"/>
              <a:gd name="connsiteX40" fmla="*/ 701916 w 2757221"/>
              <a:gd name="connsiteY40" fmla="*/ 483700 h 1573553"/>
              <a:gd name="connsiteX41" fmla="*/ 697154 w 2757221"/>
              <a:gd name="connsiteY41" fmla="*/ 476556 h 1573553"/>
              <a:gd name="connsiteX42" fmla="*/ 775735 w 2757221"/>
              <a:gd name="connsiteY42" fmla="*/ 524181 h 1573553"/>
              <a:gd name="connsiteX43" fmla="*/ 820979 w 2757221"/>
              <a:gd name="connsiteY43" fmla="*/ 547993 h 1573553"/>
              <a:gd name="connsiteX44" fmla="*/ 887656 w 2757221"/>
              <a:gd name="connsiteY44" fmla="*/ 562280 h 1573553"/>
              <a:gd name="connsiteX45" fmla="*/ 932898 w 2757221"/>
              <a:gd name="connsiteY45" fmla="*/ 478937 h 1573553"/>
              <a:gd name="connsiteX46" fmla="*/ 961473 w 2757221"/>
              <a:gd name="connsiteY46" fmla="*/ 455125 h 1573553"/>
              <a:gd name="connsiteX47" fmla="*/ 963857 w 2757221"/>
              <a:gd name="connsiteY47" fmla="*/ 426549 h 1573553"/>
              <a:gd name="connsiteX48" fmla="*/ 892416 w 2757221"/>
              <a:gd name="connsiteY48" fmla="*/ 412262 h 1573553"/>
              <a:gd name="connsiteX49" fmla="*/ 863843 w 2757221"/>
              <a:gd name="connsiteY49" fmla="*/ 417024 h 1573553"/>
              <a:gd name="connsiteX50" fmla="*/ 828123 w 2757221"/>
              <a:gd name="connsiteY50" fmla="*/ 383687 h 1573553"/>
              <a:gd name="connsiteX51" fmla="*/ 851937 w 2757221"/>
              <a:gd name="connsiteY51" fmla="*/ 357491 h 1573553"/>
              <a:gd name="connsiteX52" fmla="*/ 913848 w 2757221"/>
              <a:gd name="connsiteY52" fmla="*/ 343206 h 1573553"/>
              <a:gd name="connsiteX53" fmla="*/ 959091 w 2757221"/>
              <a:gd name="connsiteY53" fmla="*/ 357493 h 1573553"/>
              <a:gd name="connsiteX54" fmla="*/ 970998 w 2757221"/>
              <a:gd name="connsiteY54" fmla="*/ 376543 h 1573553"/>
              <a:gd name="connsiteX55" fmla="*/ 1090060 w 2757221"/>
              <a:gd name="connsiteY55" fmla="*/ 436075 h 1573553"/>
              <a:gd name="connsiteX56" fmla="*/ 1113873 w 2757221"/>
              <a:gd name="connsiteY56" fmla="*/ 500368 h 1573553"/>
              <a:gd name="connsiteX57" fmla="*/ 1135304 w 2757221"/>
              <a:gd name="connsiteY57" fmla="*/ 512275 h 1573553"/>
              <a:gd name="connsiteX58" fmla="*/ 1132923 w 2757221"/>
              <a:gd name="connsiteY58" fmla="*/ 421787 h 1573553"/>
              <a:gd name="connsiteX59" fmla="*/ 1154354 w 2757221"/>
              <a:gd name="connsiteY59" fmla="*/ 383687 h 1573553"/>
              <a:gd name="connsiteX60" fmla="*/ 1173404 w 2757221"/>
              <a:gd name="connsiteY60" fmla="*/ 386068 h 1573553"/>
              <a:gd name="connsiteX61" fmla="*/ 1173404 w 2757221"/>
              <a:gd name="connsiteY61" fmla="*/ 347968 h 1573553"/>
              <a:gd name="connsiteX62" fmla="*/ 1185312 w 2757221"/>
              <a:gd name="connsiteY62" fmla="*/ 340823 h 1573553"/>
              <a:gd name="connsiteX63" fmla="*/ 1242460 w 2757221"/>
              <a:gd name="connsiteY63" fmla="*/ 343206 h 1573553"/>
              <a:gd name="connsiteX64" fmla="*/ 1342473 w 2757221"/>
              <a:gd name="connsiteY64" fmla="*/ 317012 h 1573553"/>
              <a:gd name="connsiteX65" fmla="*/ 1413910 w 2757221"/>
              <a:gd name="connsiteY65" fmla="*/ 305106 h 1573553"/>
              <a:gd name="connsiteX66" fmla="*/ 1499302 w 2757221"/>
              <a:gd name="connsiteY66" fmla="*/ 250164 h 1573553"/>
              <a:gd name="connsiteX67" fmla="*/ 1571073 w 2757221"/>
              <a:gd name="connsiteY67" fmla="*/ 221762 h 1573553"/>
              <a:gd name="connsiteX68" fmla="*/ 1640131 w 2757221"/>
              <a:gd name="connsiteY68" fmla="*/ 188423 h 1573553"/>
              <a:gd name="connsiteX69" fmla="*/ 1711566 w 2757221"/>
              <a:gd name="connsiteY69" fmla="*/ 195568 h 1573553"/>
              <a:gd name="connsiteX70" fmla="*/ 1763954 w 2757221"/>
              <a:gd name="connsiteY70" fmla="*/ 174137 h 1573553"/>
              <a:gd name="connsiteX71" fmla="*/ 1794912 w 2757221"/>
              <a:gd name="connsiteY71" fmla="*/ 183660 h 1573553"/>
              <a:gd name="connsiteX72" fmla="*/ 1868729 w 2757221"/>
              <a:gd name="connsiteY72" fmla="*/ 233668 h 1573553"/>
              <a:gd name="connsiteX73" fmla="*/ 1806816 w 2757221"/>
              <a:gd name="connsiteY73" fmla="*/ 209856 h 1573553"/>
              <a:gd name="connsiteX74" fmla="*/ 1828248 w 2757221"/>
              <a:gd name="connsiteY74" fmla="*/ 281293 h 1573553"/>
              <a:gd name="connsiteX75" fmla="*/ 1866350 w 2757221"/>
              <a:gd name="connsiteY75" fmla="*/ 309866 h 1573553"/>
              <a:gd name="connsiteX76" fmla="*/ 1961598 w 2757221"/>
              <a:gd name="connsiteY76" fmla="*/ 314631 h 1573553"/>
              <a:gd name="connsiteX77" fmla="*/ 2028275 w 2757221"/>
              <a:gd name="connsiteY77" fmla="*/ 271766 h 1573553"/>
              <a:gd name="connsiteX78" fmla="*/ 2025891 w 2757221"/>
              <a:gd name="connsiteY78" fmla="*/ 293200 h 1573553"/>
              <a:gd name="connsiteX79" fmla="*/ 1990173 w 2757221"/>
              <a:gd name="connsiteY79" fmla="*/ 321775 h 1573553"/>
              <a:gd name="connsiteX80" fmla="*/ 1916354 w 2757221"/>
              <a:gd name="connsiteY80" fmla="*/ 338443 h 1573553"/>
              <a:gd name="connsiteX81" fmla="*/ 1923500 w 2757221"/>
              <a:gd name="connsiteY81" fmla="*/ 367017 h 1573553"/>
              <a:gd name="connsiteX82" fmla="*/ 2047325 w 2757221"/>
              <a:gd name="connsiteY82" fmla="*/ 331298 h 1573553"/>
              <a:gd name="connsiteX83" fmla="*/ 2099710 w 2757221"/>
              <a:gd name="connsiteY83" fmla="*/ 295581 h 1573553"/>
              <a:gd name="connsiteX84" fmla="*/ 2142574 w 2757221"/>
              <a:gd name="connsiteY84" fmla="*/ 271766 h 1573553"/>
              <a:gd name="connsiteX85" fmla="*/ 2066375 w 2757221"/>
              <a:gd name="connsiteY85" fmla="*/ 264623 h 1573553"/>
              <a:gd name="connsiteX86" fmla="*/ 2066375 w 2757221"/>
              <a:gd name="connsiteY86" fmla="*/ 202710 h 1573553"/>
              <a:gd name="connsiteX87" fmla="*/ 2116380 w 2757221"/>
              <a:gd name="connsiteY87" fmla="*/ 202710 h 1573553"/>
              <a:gd name="connsiteX88" fmla="*/ 2223536 w 2757221"/>
              <a:gd name="connsiteY88" fmla="*/ 97935 h 1573553"/>
              <a:gd name="connsiteX89" fmla="*/ 2273542 w 2757221"/>
              <a:gd name="connsiteY89" fmla="*/ 305 h 1573553"/>
              <a:gd name="connsiteX90" fmla="*/ 2237824 w 2757221"/>
              <a:gd name="connsiteY90" fmla="*/ 114604 h 1573553"/>
              <a:gd name="connsiteX91" fmla="*/ 2164006 w 2757221"/>
              <a:gd name="connsiteY91" fmla="*/ 193186 h 1573553"/>
              <a:gd name="connsiteX92" fmla="*/ 2228298 w 2757221"/>
              <a:gd name="connsiteY92" fmla="*/ 217000 h 1573553"/>
              <a:gd name="connsiteX93" fmla="*/ 2287829 w 2757221"/>
              <a:gd name="connsiteY93" fmla="*/ 212237 h 1573553"/>
              <a:gd name="connsiteX94" fmla="*/ 2333075 w 2757221"/>
              <a:gd name="connsiteY94" fmla="*/ 257480 h 1573553"/>
              <a:gd name="connsiteX95" fmla="*/ 2383079 w 2757221"/>
              <a:gd name="connsiteY95" fmla="*/ 243193 h 1573553"/>
              <a:gd name="connsiteX96" fmla="*/ 2425941 w 2757221"/>
              <a:gd name="connsiteY96" fmla="*/ 178900 h 1573553"/>
              <a:gd name="connsiteX97" fmla="*/ 2468804 w 2757221"/>
              <a:gd name="connsiteY97" fmla="*/ 169375 h 1573553"/>
              <a:gd name="connsiteX98" fmla="*/ 2573579 w 2757221"/>
              <a:gd name="connsiteY98" fmla="*/ 152706 h 1573553"/>
              <a:gd name="connsiteX99" fmla="*/ 2678354 w 2757221"/>
              <a:gd name="connsiteY99" fmla="*/ 166993 h 1573553"/>
              <a:gd name="connsiteX100" fmla="*/ 2709310 w 2757221"/>
              <a:gd name="connsiteY100" fmla="*/ 188425 h 1573553"/>
              <a:gd name="connsiteX101" fmla="*/ 2735505 w 2757221"/>
              <a:gd name="connsiteY101" fmla="*/ 205092 h 1573553"/>
              <a:gd name="connsiteX102" fmla="*/ 2756935 w 2757221"/>
              <a:gd name="connsiteY102" fmla="*/ 221762 h 1573553"/>
              <a:gd name="connsiteX103" fmla="*/ 2735504 w 2757221"/>
              <a:gd name="connsiteY103" fmla="*/ 319393 h 1573553"/>
              <a:gd name="connsiteX104" fmla="*/ 2754554 w 2757221"/>
              <a:gd name="connsiteY104" fmla="*/ 393212 h 1573553"/>
              <a:gd name="connsiteX105" fmla="*/ 2698276 w 2757221"/>
              <a:gd name="connsiteY105" fmla="*/ 559163 h 1573553"/>
              <a:gd name="connsiteX106" fmla="*/ 2704548 w 2757221"/>
              <a:gd name="connsiteY106" fmla="*/ 690868 h 1573553"/>
              <a:gd name="connsiteX107" fmla="*/ 2661685 w 2757221"/>
              <a:gd name="connsiteY107" fmla="*/ 890893 h 1573553"/>
              <a:gd name="connsiteX108" fmla="*/ 2630731 w 2757221"/>
              <a:gd name="connsiteY108" fmla="*/ 967092 h 1573553"/>
              <a:gd name="connsiteX109" fmla="*/ 2461662 w 2757221"/>
              <a:gd name="connsiteY109" fmla="*/ 869462 h 1573553"/>
              <a:gd name="connsiteX110" fmla="*/ 2297356 w 2757221"/>
              <a:gd name="connsiteY110" fmla="*/ 926612 h 1573553"/>
              <a:gd name="connsiteX111" fmla="*/ 2275925 w 2757221"/>
              <a:gd name="connsiteY111" fmla="*/ 1062342 h 1573553"/>
              <a:gd name="connsiteX112" fmla="*/ 2042562 w 2757221"/>
              <a:gd name="connsiteY112" fmla="*/ 1148067 h 1573553"/>
              <a:gd name="connsiteX113" fmla="*/ 2021131 w 2757221"/>
              <a:gd name="connsiteY113" fmla="*/ 1238556 h 1573553"/>
              <a:gd name="connsiteX114" fmla="*/ 1954456 w 2757221"/>
              <a:gd name="connsiteY114" fmla="*/ 1309993 h 1573553"/>
              <a:gd name="connsiteX115" fmla="*/ 2013987 w 2757221"/>
              <a:gd name="connsiteY115" fmla="*/ 1350474 h 1573553"/>
              <a:gd name="connsiteX116" fmla="*/ 1921118 w 2757221"/>
              <a:gd name="connsiteY116" fmla="*/ 1450487 h 1573553"/>
              <a:gd name="connsiteX117" fmla="*/ 1899687 w 2757221"/>
              <a:gd name="connsiteY117" fmla="*/ 1533831 h 1573553"/>
              <a:gd name="connsiteX118" fmla="*/ 1808865 w 2757221"/>
              <a:gd name="connsiteY118" fmla="*/ 1573012 h 1573553"/>
              <a:gd name="connsiteX119" fmla="*/ 1728235 w 2757221"/>
              <a:gd name="connsiteY119" fmla="*/ 1557643 h 1573553"/>
              <a:gd name="connsiteX120" fmla="*/ 1702041 w 2757221"/>
              <a:gd name="connsiteY120" fmla="*/ 1571931 h 1573553"/>
              <a:gd name="connsiteX121" fmla="*/ 1647275 w 2757221"/>
              <a:gd name="connsiteY121" fmla="*/ 1543356 h 1573553"/>
              <a:gd name="connsiteX122" fmla="*/ 1606791 w 2757221"/>
              <a:gd name="connsiteY122" fmla="*/ 1507637 h 1573553"/>
              <a:gd name="connsiteX123" fmla="*/ 1563931 w 2757221"/>
              <a:gd name="connsiteY123" fmla="*/ 1479061 h 1573553"/>
              <a:gd name="connsiteX124" fmla="*/ 1592504 w 2757221"/>
              <a:gd name="connsiteY124" fmla="*/ 1455250 h 1573553"/>
              <a:gd name="connsiteX125" fmla="*/ 1580598 w 2757221"/>
              <a:gd name="connsiteY125" fmla="*/ 1438581 h 1573553"/>
              <a:gd name="connsiteX126" fmla="*/ 1518685 w 2757221"/>
              <a:gd name="connsiteY126" fmla="*/ 1426675 h 1573553"/>
              <a:gd name="connsiteX127" fmla="*/ 1499635 w 2757221"/>
              <a:gd name="connsiteY127" fmla="*/ 1402862 h 1573553"/>
              <a:gd name="connsiteX128" fmla="*/ 1461537 w 2757221"/>
              <a:gd name="connsiteY128" fmla="*/ 1379050 h 1573553"/>
              <a:gd name="connsiteX129" fmla="*/ 1456773 w 2757221"/>
              <a:gd name="connsiteY129" fmla="*/ 1390956 h 1573553"/>
              <a:gd name="connsiteX130" fmla="*/ 1471062 w 2757221"/>
              <a:gd name="connsiteY130" fmla="*/ 1429056 h 1573553"/>
              <a:gd name="connsiteX131" fmla="*/ 1440104 w 2757221"/>
              <a:gd name="connsiteY131" fmla="*/ 1443343 h 1573553"/>
              <a:gd name="connsiteX132" fmla="*/ 1413912 w 2757221"/>
              <a:gd name="connsiteY132" fmla="*/ 1457630 h 1573553"/>
              <a:gd name="connsiteX133" fmla="*/ 1397241 w 2757221"/>
              <a:gd name="connsiteY133" fmla="*/ 1450487 h 1573553"/>
              <a:gd name="connsiteX134" fmla="*/ 1351998 w 2757221"/>
              <a:gd name="connsiteY134" fmla="*/ 1388575 h 1573553"/>
              <a:gd name="connsiteX135" fmla="*/ 1306756 w 2757221"/>
              <a:gd name="connsiteY135" fmla="*/ 1355237 h 1573553"/>
              <a:gd name="connsiteX136" fmla="*/ 1328187 w 2757221"/>
              <a:gd name="connsiteY136" fmla="*/ 1338568 h 1573553"/>
              <a:gd name="connsiteX137" fmla="*/ 1349618 w 2757221"/>
              <a:gd name="connsiteY137" fmla="*/ 1298087 h 1573553"/>
              <a:gd name="connsiteX138" fmla="*/ 1335329 w 2757221"/>
              <a:gd name="connsiteY138" fmla="*/ 1286181 h 1573553"/>
              <a:gd name="connsiteX139" fmla="*/ 1297231 w 2757221"/>
              <a:gd name="connsiteY139" fmla="*/ 1288562 h 1573553"/>
              <a:gd name="connsiteX140" fmla="*/ 1221031 w 2757221"/>
              <a:gd name="connsiteY140" fmla="*/ 1245700 h 1573553"/>
              <a:gd name="connsiteX141" fmla="*/ 1178166 w 2757221"/>
              <a:gd name="connsiteY141" fmla="*/ 1226650 h 1573553"/>
              <a:gd name="connsiteX142" fmla="*/ 1168643 w 2757221"/>
              <a:gd name="connsiteY142" fmla="*/ 1226650 h 1573553"/>
              <a:gd name="connsiteX143" fmla="*/ 1156737 w 2757221"/>
              <a:gd name="connsiteY143" fmla="*/ 1162356 h 1573553"/>
              <a:gd name="connsiteX144" fmla="*/ 1168643 w 2757221"/>
              <a:gd name="connsiteY144" fmla="*/ 1098062 h 1573553"/>
              <a:gd name="connsiteX145" fmla="*/ 1137687 w 2757221"/>
              <a:gd name="connsiteY145" fmla="*/ 1064725 h 1573553"/>
              <a:gd name="connsiteX146" fmla="*/ 1085300 w 2757221"/>
              <a:gd name="connsiteY146" fmla="*/ 1040912 h 1573553"/>
              <a:gd name="connsiteX147" fmla="*/ 1111493 w 2757221"/>
              <a:gd name="connsiteY147" fmla="*/ 1017100 h 1573553"/>
              <a:gd name="connsiteX148" fmla="*/ 1156737 w 2757221"/>
              <a:gd name="connsiteY148" fmla="*/ 1021862 h 1573553"/>
              <a:gd name="connsiteX149" fmla="*/ 1151975 w 2757221"/>
              <a:gd name="connsiteY149" fmla="*/ 974237 h 1573553"/>
              <a:gd name="connsiteX150" fmla="*/ 1123400 w 2757221"/>
              <a:gd name="connsiteY150" fmla="*/ 969475 h 1573553"/>
              <a:gd name="connsiteX151" fmla="*/ 1128162 w 2757221"/>
              <a:gd name="connsiteY151" fmla="*/ 921850 h 1573553"/>
              <a:gd name="connsiteX152" fmla="*/ 1097206 w 2757221"/>
              <a:gd name="connsiteY152" fmla="*/ 907562 h 1573553"/>
              <a:gd name="connsiteX153" fmla="*/ 1099587 w 2757221"/>
              <a:gd name="connsiteY153" fmla="*/ 871843 h 1573553"/>
              <a:gd name="connsiteX154" fmla="*/ 1051962 w 2757221"/>
              <a:gd name="connsiteY154" fmla="*/ 857556 h 1573553"/>
              <a:gd name="connsiteX155" fmla="*/ 1032912 w 2757221"/>
              <a:gd name="connsiteY155" fmla="*/ 878987 h 1573553"/>
              <a:gd name="connsiteX156" fmla="*/ 1004335 w 2757221"/>
              <a:gd name="connsiteY156" fmla="*/ 881368 h 1573553"/>
              <a:gd name="connsiteX157" fmla="*/ 954331 w 2757221"/>
              <a:gd name="connsiteY157" fmla="*/ 886131 h 1573553"/>
              <a:gd name="connsiteX158" fmla="*/ 923375 w 2757221"/>
              <a:gd name="connsiteY158" fmla="*/ 907562 h 1573553"/>
              <a:gd name="connsiteX159" fmla="*/ 923375 w 2757221"/>
              <a:gd name="connsiteY159" fmla="*/ 876606 h 1573553"/>
              <a:gd name="connsiteX160" fmla="*/ 882893 w 2757221"/>
              <a:gd name="connsiteY160" fmla="*/ 871843 h 1573553"/>
              <a:gd name="connsiteX161" fmla="*/ 890035 w 2757221"/>
              <a:gd name="connsiteY161" fmla="*/ 893275 h 1573553"/>
              <a:gd name="connsiteX162" fmla="*/ 885275 w 2757221"/>
              <a:gd name="connsiteY162" fmla="*/ 912325 h 1573553"/>
              <a:gd name="connsiteX163" fmla="*/ 799550 w 2757221"/>
              <a:gd name="connsiteY163" fmla="*/ 859936 h 1573553"/>
              <a:gd name="connsiteX164" fmla="*/ 778118 w 2757221"/>
              <a:gd name="connsiteY164" fmla="*/ 826600 h 1573553"/>
              <a:gd name="connsiteX165" fmla="*/ 790025 w 2757221"/>
              <a:gd name="connsiteY165" fmla="*/ 786117 h 1573553"/>
              <a:gd name="connsiteX166" fmla="*/ 759068 w 2757221"/>
              <a:gd name="connsiteY166" fmla="*/ 781356 h 1573553"/>
              <a:gd name="connsiteX167" fmla="*/ 711443 w 2757221"/>
              <a:gd name="connsiteY167" fmla="*/ 795643 h 1573553"/>
              <a:gd name="connsiteX168" fmla="*/ 701918 w 2757221"/>
              <a:gd name="connsiteY168" fmla="*/ 809931 h 1573553"/>
              <a:gd name="connsiteX169" fmla="*/ 678106 w 2757221"/>
              <a:gd name="connsiteY169" fmla="*/ 826600 h 1573553"/>
              <a:gd name="connsiteX170" fmla="*/ 670962 w 2757221"/>
              <a:gd name="connsiteY170" fmla="*/ 843268 h 1573553"/>
              <a:gd name="connsiteX171" fmla="*/ 630481 w 2757221"/>
              <a:gd name="connsiteY171" fmla="*/ 876606 h 1573553"/>
              <a:gd name="connsiteX172" fmla="*/ 632860 w 2757221"/>
              <a:gd name="connsiteY172" fmla="*/ 898037 h 1573553"/>
              <a:gd name="connsiteX173" fmla="*/ 647150 w 2757221"/>
              <a:gd name="connsiteY173" fmla="*/ 917087 h 1573553"/>
              <a:gd name="connsiteX174" fmla="*/ 570950 w 2757221"/>
              <a:gd name="connsiteY174" fmla="*/ 902800 h 1573553"/>
              <a:gd name="connsiteX175" fmla="*/ 537612 w 2757221"/>
              <a:gd name="connsiteY175" fmla="*/ 907562 h 1573553"/>
              <a:gd name="connsiteX176" fmla="*/ 585235 w 2757221"/>
              <a:gd name="connsiteY176" fmla="*/ 938518 h 1573553"/>
              <a:gd name="connsiteX177" fmla="*/ 609050 w 2757221"/>
              <a:gd name="connsiteY177" fmla="*/ 950425 h 1573553"/>
              <a:gd name="connsiteX178" fmla="*/ 635243 w 2757221"/>
              <a:gd name="connsiteY178" fmla="*/ 1002812 h 1573553"/>
              <a:gd name="connsiteX179" fmla="*/ 568566 w 2757221"/>
              <a:gd name="connsiteY179" fmla="*/ 1019481 h 1573553"/>
              <a:gd name="connsiteX180" fmla="*/ 547137 w 2757221"/>
              <a:gd name="connsiteY180" fmla="*/ 1031387 h 1573553"/>
              <a:gd name="connsiteX181" fmla="*/ 523323 w 2757221"/>
              <a:gd name="connsiteY181" fmla="*/ 1002812 h 1573553"/>
              <a:gd name="connsiteX182" fmla="*/ 499510 w 2757221"/>
              <a:gd name="connsiteY182" fmla="*/ 971856 h 1573553"/>
              <a:gd name="connsiteX183" fmla="*/ 501891 w 2757221"/>
              <a:gd name="connsiteY183" fmla="*/ 933756 h 1573553"/>
              <a:gd name="connsiteX184" fmla="*/ 499510 w 2757221"/>
              <a:gd name="connsiteY184" fmla="*/ 914706 h 1573553"/>
              <a:gd name="connsiteX185" fmla="*/ 518560 w 2757221"/>
              <a:gd name="connsiteY185" fmla="*/ 881368 h 1573553"/>
              <a:gd name="connsiteX186" fmla="*/ 478080 w 2757221"/>
              <a:gd name="connsiteY186" fmla="*/ 890893 h 1573553"/>
              <a:gd name="connsiteX187" fmla="*/ 449504 w 2757221"/>
              <a:gd name="connsiteY187" fmla="*/ 952806 h 1573553"/>
              <a:gd name="connsiteX188" fmla="*/ 442360 w 2757221"/>
              <a:gd name="connsiteY188" fmla="*/ 976618 h 1573553"/>
              <a:gd name="connsiteX189" fmla="*/ 411404 w 2757221"/>
              <a:gd name="connsiteY189" fmla="*/ 993287 h 1573553"/>
              <a:gd name="connsiteX190" fmla="*/ 363779 w 2757221"/>
              <a:gd name="connsiteY190" fmla="*/ 990906 h 1573553"/>
              <a:gd name="connsiteX191" fmla="*/ 356635 w 2757221"/>
              <a:gd name="connsiteY191" fmla="*/ 1007575 h 1573553"/>
              <a:gd name="connsiteX192" fmla="*/ 356635 w 2757221"/>
              <a:gd name="connsiteY192" fmla="*/ 1055200 h 1573553"/>
              <a:gd name="connsiteX193" fmla="*/ 297104 w 2757221"/>
              <a:gd name="connsiteY193" fmla="*/ 1059962 h 1573553"/>
              <a:gd name="connsiteX194" fmla="*/ 235191 w 2757221"/>
              <a:gd name="connsiteY194" fmla="*/ 1093300 h 1573553"/>
              <a:gd name="connsiteX195" fmla="*/ 237573 w 2757221"/>
              <a:gd name="connsiteY195" fmla="*/ 1121875 h 1573553"/>
              <a:gd name="connsiteX196" fmla="*/ 185186 w 2757221"/>
              <a:gd name="connsiteY196" fmla="*/ 1109968 h 1573553"/>
              <a:gd name="connsiteX197" fmla="*/ 151848 w 2757221"/>
              <a:gd name="connsiteY197" fmla="*/ 1117112 h 1573553"/>
              <a:gd name="connsiteX198" fmla="*/ 106604 w 2757221"/>
              <a:gd name="connsiteY198" fmla="*/ 1098062 h 1573553"/>
              <a:gd name="connsiteX199" fmla="*/ 89936 w 2757221"/>
              <a:gd name="connsiteY199" fmla="*/ 1098062 h 1573553"/>
              <a:gd name="connsiteX200" fmla="*/ 6592 w 2757221"/>
              <a:gd name="connsiteY200" fmla="*/ 1121875 h 1573553"/>
              <a:gd name="connsiteX201" fmla="*/ 8974 w 2757221"/>
              <a:gd name="connsiteY201" fmla="*/ 1074250 h 1573553"/>
              <a:gd name="connsiteX202" fmla="*/ 9816 w 2757221"/>
              <a:gd name="connsiteY20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54554 w 2757152"/>
              <a:gd name="connsiteY105" fmla="*/ 393212 h 1573553"/>
              <a:gd name="connsiteX106" fmla="*/ 2698276 w 2757152"/>
              <a:gd name="connsiteY106" fmla="*/ 559163 h 1573553"/>
              <a:gd name="connsiteX107" fmla="*/ 2704548 w 2757152"/>
              <a:gd name="connsiteY107" fmla="*/ 690868 h 1573553"/>
              <a:gd name="connsiteX108" fmla="*/ 2661685 w 2757152"/>
              <a:gd name="connsiteY108" fmla="*/ 890893 h 1573553"/>
              <a:gd name="connsiteX109" fmla="*/ 2630731 w 2757152"/>
              <a:gd name="connsiteY109" fmla="*/ 967092 h 1573553"/>
              <a:gd name="connsiteX110" fmla="*/ 2461662 w 2757152"/>
              <a:gd name="connsiteY110" fmla="*/ 869462 h 1573553"/>
              <a:gd name="connsiteX111" fmla="*/ 2297356 w 2757152"/>
              <a:gd name="connsiteY111" fmla="*/ 926612 h 1573553"/>
              <a:gd name="connsiteX112" fmla="*/ 2275925 w 2757152"/>
              <a:gd name="connsiteY112" fmla="*/ 1062342 h 1573553"/>
              <a:gd name="connsiteX113" fmla="*/ 2042562 w 2757152"/>
              <a:gd name="connsiteY113" fmla="*/ 1148067 h 1573553"/>
              <a:gd name="connsiteX114" fmla="*/ 2021131 w 2757152"/>
              <a:gd name="connsiteY114" fmla="*/ 1238556 h 1573553"/>
              <a:gd name="connsiteX115" fmla="*/ 1954456 w 2757152"/>
              <a:gd name="connsiteY115" fmla="*/ 1309993 h 1573553"/>
              <a:gd name="connsiteX116" fmla="*/ 2013987 w 2757152"/>
              <a:gd name="connsiteY116" fmla="*/ 1350474 h 1573553"/>
              <a:gd name="connsiteX117" fmla="*/ 1921118 w 2757152"/>
              <a:gd name="connsiteY117" fmla="*/ 1450487 h 1573553"/>
              <a:gd name="connsiteX118" fmla="*/ 1899687 w 2757152"/>
              <a:gd name="connsiteY118" fmla="*/ 1533831 h 1573553"/>
              <a:gd name="connsiteX119" fmla="*/ 1808865 w 2757152"/>
              <a:gd name="connsiteY119" fmla="*/ 1573012 h 1573553"/>
              <a:gd name="connsiteX120" fmla="*/ 1728235 w 2757152"/>
              <a:gd name="connsiteY120" fmla="*/ 1557643 h 1573553"/>
              <a:gd name="connsiteX121" fmla="*/ 1702041 w 2757152"/>
              <a:gd name="connsiteY121" fmla="*/ 1571931 h 1573553"/>
              <a:gd name="connsiteX122" fmla="*/ 1647275 w 2757152"/>
              <a:gd name="connsiteY122" fmla="*/ 1543356 h 1573553"/>
              <a:gd name="connsiteX123" fmla="*/ 1606791 w 2757152"/>
              <a:gd name="connsiteY123" fmla="*/ 1507637 h 1573553"/>
              <a:gd name="connsiteX124" fmla="*/ 1563931 w 2757152"/>
              <a:gd name="connsiteY124" fmla="*/ 1479061 h 1573553"/>
              <a:gd name="connsiteX125" fmla="*/ 1592504 w 2757152"/>
              <a:gd name="connsiteY125" fmla="*/ 1455250 h 1573553"/>
              <a:gd name="connsiteX126" fmla="*/ 1580598 w 2757152"/>
              <a:gd name="connsiteY126" fmla="*/ 1438581 h 1573553"/>
              <a:gd name="connsiteX127" fmla="*/ 1518685 w 2757152"/>
              <a:gd name="connsiteY127" fmla="*/ 1426675 h 1573553"/>
              <a:gd name="connsiteX128" fmla="*/ 1499635 w 2757152"/>
              <a:gd name="connsiteY128" fmla="*/ 1402862 h 1573553"/>
              <a:gd name="connsiteX129" fmla="*/ 1461537 w 2757152"/>
              <a:gd name="connsiteY129" fmla="*/ 1379050 h 1573553"/>
              <a:gd name="connsiteX130" fmla="*/ 1456773 w 2757152"/>
              <a:gd name="connsiteY130" fmla="*/ 1390956 h 1573553"/>
              <a:gd name="connsiteX131" fmla="*/ 1471062 w 2757152"/>
              <a:gd name="connsiteY131" fmla="*/ 1429056 h 1573553"/>
              <a:gd name="connsiteX132" fmla="*/ 1440104 w 2757152"/>
              <a:gd name="connsiteY132" fmla="*/ 1443343 h 1573553"/>
              <a:gd name="connsiteX133" fmla="*/ 1413912 w 2757152"/>
              <a:gd name="connsiteY133" fmla="*/ 1457630 h 1573553"/>
              <a:gd name="connsiteX134" fmla="*/ 1397241 w 2757152"/>
              <a:gd name="connsiteY134" fmla="*/ 1450487 h 1573553"/>
              <a:gd name="connsiteX135" fmla="*/ 1351998 w 2757152"/>
              <a:gd name="connsiteY135" fmla="*/ 1388575 h 1573553"/>
              <a:gd name="connsiteX136" fmla="*/ 1306756 w 2757152"/>
              <a:gd name="connsiteY136" fmla="*/ 1355237 h 1573553"/>
              <a:gd name="connsiteX137" fmla="*/ 1328187 w 2757152"/>
              <a:gd name="connsiteY137" fmla="*/ 1338568 h 1573553"/>
              <a:gd name="connsiteX138" fmla="*/ 1349618 w 2757152"/>
              <a:gd name="connsiteY138" fmla="*/ 1298087 h 1573553"/>
              <a:gd name="connsiteX139" fmla="*/ 1335329 w 2757152"/>
              <a:gd name="connsiteY139" fmla="*/ 1286181 h 1573553"/>
              <a:gd name="connsiteX140" fmla="*/ 1297231 w 2757152"/>
              <a:gd name="connsiteY140" fmla="*/ 1288562 h 1573553"/>
              <a:gd name="connsiteX141" fmla="*/ 1221031 w 2757152"/>
              <a:gd name="connsiteY141" fmla="*/ 1245700 h 1573553"/>
              <a:gd name="connsiteX142" fmla="*/ 1178166 w 2757152"/>
              <a:gd name="connsiteY142" fmla="*/ 1226650 h 1573553"/>
              <a:gd name="connsiteX143" fmla="*/ 1168643 w 2757152"/>
              <a:gd name="connsiteY143" fmla="*/ 1226650 h 1573553"/>
              <a:gd name="connsiteX144" fmla="*/ 1156737 w 2757152"/>
              <a:gd name="connsiteY144" fmla="*/ 1162356 h 1573553"/>
              <a:gd name="connsiteX145" fmla="*/ 1168643 w 2757152"/>
              <a:gd name="connsiteY145" fmla="*/ 1098062 h 1573553"/>
              <a:gd name="connsiteX146" fmla="*/ 1137687 w 2757152"/>
              <a:gd name="connsiteY146" fmla="*/ 1064725 h 1573553"/>
              <a:gd name="connsiteX147" fmla="*/ 1085300 w 2757152"/>
              <a:gd name="connsiteY147" fmla="*/ 1040912 h 1573553"/>
              <a:gd name="connsiteX148" fmla="*/ 1111493 w 2757152"/>
              <a:gd name="connsiteY148" fmla="*/ 1017100 h 1573553"/>
              <a:gd name="connsiteX149" fmla="*/ 1156737 w 2757152"/>
              <a:gd name="connsiteY149" fmla="*/ 1021862 h 1573553"/>
              <a:gd name="connsiteX150" fmla="*/ 1151975 w 2757152"/>
              <a:gd name="connsiteY150" fmla="*/ 974237 h 1573553"/>
              <a:gd name="connsiteX151" fmla="*/ 1123400 w 2757152"/>
              <a:gd name="connsiteY151" fmla="*/ 969475 h 1573553"/>
              <a:gd name="connsiteX152" fmla="*/ 1128162 w 2757152"/>
              <a:gd name="connsiteY152" fmla="*/ 921850 h 1573553"/>
              <a:gd name="connsiteX153" fmla="*/ 1097206 w 2757152"/>
              <a:gd name="connsiteY153" fmla="*/ 907562 h 1573553"/>
              <a:gd name="connsiteX154" fmla="*/ 1099587 w 2757152"/>
              <a:gd name="connsiteY154" fmla="*/ 871843 h 1573553"/>
              <a:gd name="connsiteX155" fmla="*/ 1051962 w 2757152"/>
              <a:gd name="connsiteY155" fmla="*/ 857556 h 1573553"/>
              <a:gd name="connsiteX156" fmla="*/ 1032912 w 2757152"/>
              <a:gd name="connsiteY156" fmla="*/ 878987 h 1573553"/>
              <a:gd name="connsiteX157" fmla="*/ 1004335 w 2757152"/>
              <a:gd name="connsiteY157" fmla="*/ 881368 h 1573553"/>
              <a:gd name="connsiteX158" fmla="*/ 954331 w 2757152"/>
              <a:gd name="connsiteY158" fmla="*/ 886131 h 1573553"/>
              <a:gd name="connsiteX159" fmla="*/ 923375 w 2757152"/>
              <a:gd name="connsiteY159" fmla="*/ 907562 h 1573553"/>
              <a:gd name="connsiteX160" fmla="*/ 923375 w 2757152"/>
              <a:gd name="connsiteY160" fmla="*/ 876606 h 1573553"/>
              <a:gd name="connsiteX161" fmla="*/ 882893 w 2757152"/>
              <a:gd name="connsiteY161" fmla="*/ 871843 h 1573553"/>
              <a:gd name="connsiteX162" fmla="*/ 890035 w 2757152"/>
              <a:gd name="connsiteY162" fmla="*/ 893275 h 1573553"/>
              <a:gd name="connsiteX163" fmla="*/ 885275 w 2757152"/>
              <a:gd name="connsiteY163" fmla="*/ 912325 h 1573553"/>
              <a:gd name="connsiteX164" fmla="*/ 799550 w 2757152"/>
              <a:gd name="connsiteY164" fmla="*/ 859936 h 1573553"/>
              <a:gd name="connsiteX165" fmla="*/ 778118 w 2757152"/>
              <a:gd name="connsiteY165" fmla="*/ 826600 h 1573553"/>
              <a:gd name="connsiteX166" fmla="*/ 790025 w 2757152"/>
              <a:gd name="connsiteY166" fmla="*/ 786117 h 1573553"/>
              <a:gd name="connsiteX167" fmla="*/ 759068 w 2757152"/>
              <a:gd name="connsiteY167" fmla="*/ 781356 h 1573553"/>
              <a:gd name="connsiteX168" fmla="*/ 711443 w 2757152"/>
              <a:gd name="connsiteY168" fmla="*/ 795643 h 1573553"/>
              <a:gd name="connsiteX169" fmla="*/ 701918 w 2757152"/>
              <a:gd name="connsiteY169" fmla="*/ 809931 h 1573553"/>
              <a:gd name="connsiteX170" fmla="*/ 678106 w 2757152"/>
              <a:gd name="connsiteY170" fmla="*/ 826600 h 1573553"/>
              <a:gd name="connsiteX171" fmla="*/ 670962 w 2757152"/>
              <a:gd name="connsiteY171" fmla="*/ 843268 h 1573553"/>
              <a:gd name="connsiteX172" fmla="*/ 630481 w 2757152"/>
              <a:gd name="connsiteY172" fmla="*/ 876606 h 1573553"/>
              <a:gd name="connsiteX173" fmla="*/ 632860 w 2757152"/>
              <a:gd name="connsiteY173" fmla="*/ 898037 h 1573553"/>
              <a:gd name="connsiteX174" fmla="*/ 647150 w 2757152"/>
              <a:gd name="connsiteY174" fmla="*/ 917087 h 1573553"/>
              <a:gd name="connsiteX175" fmla="*/ 570950 w 2757152"/>
              <a:gd name="connsiteY175" fmla="*/ 902800 h 1573553"/>
              <a:gd name="connsiteX176" fmla="*/ 537612 w 2757152"/>
              <a:gd name="connsiteY176" fmla="*/ 907562 h 1573553"/>
              <a:gd name="connsiteX177" fmla="*/ 585235 w 2757152"/>
              <a:gd name="connsiteY177" fmla="*/ 938518 h 1573553"/>
              <a:gd name="connsiteX178" fmla="*/ 609050 w 2757152"/>
              <a:gd name="connsiteY178" fmla="*/ 950425 h 1573553"/>
              <a:gd name="connsiteX179" fmla="*/ 635243 w 2757152"/>
              <a:gd name="connsiteY179" fmla="*/ 1002812 h 1573553"/>
              <a:gd name="connsiteX180" fmla="*/ 568566 w 2757152"/>
              <a:gd name="connsiteY180" fmla="*/ 1019481 h 1573553"/>
              <a:gd name="connsiteX181" fmla="*/ 547137 w 2757152"/>
              <a:gd name="connsiteY181" fmla="*/ 1031387 h 1573553"/>
              <a:gd name="connsiteX182" fmla="*/ 523323 w 2757152"/>
              <a:gd name="connsiteY182" fmla="*/ 1002812 h 1573553"/>
              <a:gd name="connsiteX183" fmla="*/ 499510 w 2757152"/>
              <a:gd name="connsiteY183" fmla="*/ 971856 h 1573553"/>
              <a:gd name="connsiteX184" fmla="*/ 501891 w 2757152"/>
              <a:gd name="connsiteY184" fmla="*/ 933756 h 1573553"/>
              <a:gd name="connsiteX185" fmla="*/ 499510 w 2757152"/>
              <a:gd name="connsiteY185" fmla="*/ 914706 h 1573553"/>
              <a:gd name="connsiteX186" fmla="*/ 518560 w 2757152"/>
              <a:gd name="connsiteY186" fmla="*/ 881368 h 1573553"/>
              <a:gd name="connsiteX187" fmla="*/ 478080 w 2757152"/>
              <a:gd name="connsiteY187" fmla="*/ 890893 h 1573553"/>
              <a:gd name="connsiteX188" fmla="*/ 449504 w 2757152"/>
              <a:gd name="connsiteY188" fmla="*/ 952806 h 1573553"/>
              <a:gd name="connsiteX189" fmla="*/ 442360 w 2757152"/>
              <a:gd name="connsiteY189" fmla="*/ 976618 h 1573553"/>
              <a:gd name="connsiteX190" fmla="*/ 411404 w 2757152"/>
              <a:gd name="connsiteY190" fmla="*/ 993287 h 1573553"/>
              <a:gd name="connsiteX191" fmla="*/ 363779 w 2757152"/>
              <a:gd name="connsiteY191" fmla="*/ 990906 h 1573553"/>
              <a:gd name="connsiteX192" fmla="*/ 356635 w 2757152"/>
              <a:gd name="connsiteY192" fmla="*/ 1007575 h 1573553"/>
              <a:gd name="connsiteX193" fmla="*/ 356635 w 2757152"/>
              <a:gd name="connsiteY193" fmla="*/ 1055200 h 1573553"/>
              <a:gd name="connsiteX194" fmla="*/ 297104 w 2757152"/>
              <a:gd name="connsiteY194" fmla="*/ 1059962 h 1573553"/>
              <a:gd name="connsiteX195" fmla="*/ 235191 w 2757152"/>
              <a:gd name="connsiteY195" fmla="*/ 1093300 h 1573553"/>
              <a:gd name="connsiteX196" fmla="*/ 237573 w 2757152"/>
              <a:gd name="connsiteY196" fmla="*/ 1121875 h 1573553"/>
              <a:gd name="connsiteX197" fmla="*/ 185186 w 2757152"/>
              <a:gd name="connsiteY197" fmla="*/ 1109968 h 1573553"/>
              <a:gd name="connsiteX198" fmla="*/ 151848 w 2757152"/>
              <a:gd name="connsiteY198" fmla="*/ 1117112 h 1573553"/>
              <a:gd name="connsiteX199" fmla="*/ 106604 w 2757152"/>
              <a:gd name="connsiteY199" fmla="*/ 1098062 h 1573553"/>
              <a:gd name="connsiteX200" fmla="*/ 89936 w 2757152"/>
              <a:gd name="connsiteY200" fmla="*/ 1098062 h 1573553"/>
              <a:gd name="connsiteX201" fmla="*/ 6592 w 2757152"/>
              <a:gd name="connsiteY201" fmla="*/ 1121875 h 1573553"/>
              <a:gd name="connsiteX202" fmla="*/ 8974 w 2757152"/>
              <a:gd name="connsiteY202" fmla="*/ 1074250 h 1573553"/>
              <a:gd name="connsiteX203" fmla="*/ 9816 w 2757152"/>
              <a:gd name="connsiteY20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54554 w 2757152"/>
              <a:gd name="connsiteY106" fmla="*/ 393212 h 1573553"/>
              <a:gd name="connsiteX107" fmla="*/ 2698276 w 2757152"/>
              <a:gd name="connsiteY107" fmla="*/ 559163 h 1573553"/>
              <a:gd name="connsiteX108" fmla="*/ 2704548 w 2757152"/>
              <a:gd name="connsiteY108" fmla="*/ 690868 h 1573553"/>
              <a:gd name="connsiteX109" fmla="*/ 2661685 w 2757152"/>
              <a:gd name="connsiteY109" fmla="*/ 890893 h 1573553"/>
              <a:gd name="connsiteX110" fmla="*/ 2630731 w 2757152"/>
              <a:gd name="connsiteY110" fmla="*/ 967092 h 1573553"/>
              <a:gd name="connsiteX111" fmla="*/ 2461662 w 2757152"/>
              <a:gd name="connsiteY111" fmla="*/ 869462 h 1573553"/>
              <a:gd name="connsiteX112" fmla="*/ 2297356 w 2757152"/>
              <a:gd name="connsiteY112" fmla="*/ 926612 h 1573553"/>
              <a:gd name="connsiteX113" fmla="*/ 2275925 w 2757152"/>
              <a:gd name="connsiteY113" fmla="*/ 1062342 h 1573553"/>
              <a:gd name="connsiteX114" fmla="*/ 2042562 w 2757152"/>
              <a:gd name="connsiteY114" fmla="*/ 1148067 h 1573553"/>
              <a:gd name="connsiteX115" fmla="*/ 2021131 w 2757152"/>
              <a:gd name="connsiteY115" fmla="*/ 1238556 h 1573553"/>
              <a:gd name="connsiteX116" fmla="*/ 1954456 w 2757152"/>
              <a:gd name="connsiteY116" fmla="*/ 1309993 h 1573553"/>
              <a:gd name="connsiteX117" fmla="*/ 2013987 w 2757152"/>
              <a:gd name="connsiteY117" fmla="*/ 1350474 h 1573553"/>
              <a:gd name="connsiteX118" fmla="*/ 1921118 w 2757152"/>
              <a:gd name="connsiteY118" fmla="*/ 1450487 h 1573553"/>
              <a:gd name="connsiteX119" fmla="*/ 1899687 w 2757152"/>
              <a:gd name="connsiteY119" fmla="*/ 1533831 h 1573553"/>
              <a:gd name="connsiteX120" fmla="*/ 1808865 w 2757152"/>
              <a:gd name="connsiteY120" fmla="*/ 1573012 h 1573553"/>
              <a:gd name="connsiteX121" fmla="*/ 1728235 w 2757152"/>
              <a:gd name="connsiteY121" fmla="*/ 1557643 h 1573553"/>
              <a:gd name="connsiteX122" fmla="*/ 1702041 w 2757152"/>
              <a:gd name="connsiteY122" fmla="*/ 1571931 h 1573553"/>
              <a:gd name="connsiteX123" fmla="*/ 1647275 w 2757152"/>
              <a:gd name="connsiteY123" fmla="*/ 1543356 h 1573553"/>
              <a:gd name="connsiteX124" fmla="*/ 1606791 w 2757152"/>
              <a:gd name="connsiteY124" fmla="*/ 1507637 h 1573553"/>
              <a:gd name="connsiteX125" fmla="*/ 1563931 w 2757152"/>
              <a:gd name="connsiteY125" fmla="*/ 1479061 h 1573553"/>
              <a:gd name="connsiteX126" fmla="*/ 1592504 w 2757152"/>
              <a:gd name="connsiteY126" fmla="*/ 1455250 h 1573553"/>
              <a:gd name="connsiteX127" fmla="*/ 1580598 w 2757152"/>
              <a:gd name="connsiteY127" fmla="*/ 1438581 h 1573553"/>
              <a:gd name="connsiteX128" fmla="*/ 1518685 w 2757152"/>
              <a:gd name="connsiteY128" fmla="*/ 1426675 h 1573553"/>
              <a:gd name="connsiteX129" fmla="*/ 1499635 w 2757152"/>
              <a:gd name="connsiteY129" fmla="*/ 1402862 h 1573553"/>
              <a:gd name="connsiteX130" fmla="*/ 1461537 w 2757152"/>
              <a:gd name="connsiteY130" fmla="*/ 1379050 h 1573553"/>
              <a:gd name="connsiteX131" fmla="*/ 1456773 w 2757152"/>
              <a:gd name="connsiteY131" fmla="*/ 1390956 h 1573553"/>
              <a:gd name="connsiteX132" fmla="*/ 1471062 w 2757152"/>
              <a:gd name="connsiteY132" fmla="*/ 1429056 h 1573553"/>
              <a:gd name="connsiteX133" fmla="*/ 1440104 w 2757152"/>
              <a:gd name="connsiteY133" fmla="*/ 1443343 h 1573553"/>
              <a:gd name="connsiteX134" fmla="*/ 1413912 w 2757152"/>
              <a:gd name="connsiteY134" fmla="*/ 1457630 h 1573553"/>
              <a:gd name="connsiteX135" fmla="*/ 1397241 w 2757152"/>
              <a:gd name="connsiteY135" fmla="*/ 1450487 h 1573553"/>
              <a:gd name="connsiteX136" fmla="*/ 1351998 w 2757152"/>
              <a:gd name="connsiteY136" fmla="*/ 1388575 h 1573553"/>
              <a:gd name="connsiteX137" fmla="*/ 1306756 w 2757152"/>
              <a:gd name="connsiteY137" fmla="*/ 1355237 h 1573553"/>
              <a:gd name="connsiteX138" fmla="*/ 1328187 w 2757152"/>
              <a:gd name="connsiteY138" fmla="*/ 1338568 h 1573553"/>
              <a:gd name="connsiteX139" fmla="*/ 1349618 w 2757152"/>
              <a:gd name="connsiteY139" fmla="*/ 1298087 h 1573553"/>
              <a:gd name="connsiteX140" fmla="*/ 1335329 w 2757152"/>
              <a:gd name="connsiteY140" fmla="*/ 1286181 h 1573553"/>
              <a:gd name="connsiteX141" fmla="*/ 1297231 w 2757152"/>
              <a:gd name="connsiteY141" fmla="*/ 1288562 h 1573553"/>
              <a:gd name="connsiteX142" fmla="*/ 1221031 w 2757152"/>
              <a:gd name="connsiteY142" fmla="*/ 1245700 h 1573553"/>
              <a:gd name="connsiteX143" fmla="*/ 1178166 w 2757152"/>
              <a:gd name="connsiteY143" fmla="*/ 1226650 h 1573553"/>
              <a:gd name="connsiteX144" fmla="*/ 1168643 w 2757152"/>
              <a:gd name="connsiteY144" fmla="*/ 1226650 h 1573553"/>
              <a:gd name="connsiteX145" fmla="*/ 1156737 w 2757152"/>
              <a:gd name="connsiteY145" fmla="*/ 1162356 h 1573553"/>
              <a:gd name="connsiteX146" fmla="*/ 1168643 w 2757152"/>
              <a:gd name="connsiteY146" fmla="*/ 1098062 h 1573553"/>
              <a:gd name="connsiteX147" fmla="*/ 1137687 w 2757152"/>
              <a:gd name="connsiteY147" fmla="*/ 1064725 h 1573553"/>
              <a:gd name="connsiteX148" fmla="*/ 1085300 w 2757152"/>
              <a:gd name="connsiteY148" fmla="*/ 1040912 h 1573553"/>
              <a:gd name="connsiteX149" fmla="*/ 1111493 w 2757152"/>
              <a:gd name="connsiteY149" fmla="*/ 1017100 h 1573553"/>
              <a:gd name="connsiteX150" fmla="*/ 1156737 w 2757152"/>
              <a:gd name="connsiteY150" fmla="*/ 1021862 h 1573553"/>
              <a:gd name="connsiteX151" fmla="*/ 1151975 w 2757152"/>
              <a:gd name="connsiteY151" fmla="*/ 974237 h 1573553"/>
              <a:gd name="connsiteX152" fmla="*/ 1123400 w 2757152"/>
              <a:gd name="connsiteY152" fmla="*/ 969475 h 1573553"/>
              <a:gd name="connsiteX153" fmla="*/ 1128162 w 2757152"/>
              <a:gd name="connsiteY153" fmla="*/ 921850 h 1573553"/>
              <a:gd name="connsiteX154" fmla="*/ 1097206 w 2757152"/>
              <a:gd name="connsiteY154" fmla="*/ 907562 h 1573553"/>
              <a:gd name="connsiteX155" fmla="*/ 1099587 w 2757152"/>
              <a:gd name="connsiteY155" fmla="*/ 871843 h 1573553"/>
              <a:gd name="connsiteX156" fmla="*/ 1051962 w 2757152"/>
              <a:gd name="connsiteY156" fmla="*/ 857556 h 1573553"/>
              <a:gd name="connsiteX157" fmla="*/ 1032912 w 2757152"/>
              <a:gd name="connsiteY157" fmla="*/ 878987 h 1573553"/>
              <a:gd name="connsiteX158" fmla="*/ 1004335 w 2757152"/>
              <a:gd name="connsiteY158" fmla="*/ 881368 h 1573553"/>
              <a:gd name="connsiteX159" fmla="*/ 954331 w 2757152"/>
              <a:gd name="connsiteY159" fmla="*/ 886131 h 1573553"/>
              <a:gd name="connsiteX160" fmla="*/ 923375 w 2757152"/>
              <a:gd name="connsiteY160" fmla="*/ 907562 h 1573553"/>
              <a:gd name="connsiteX161" fmla="*/ 923375 w 2757152"/>
              <a:gd name="connsiteY161" fmla="*/ 876606 h 1573553"/>
              <a:gd name="connsiteX162" fmla="*/ 882893 w 2757152"/>
              <a:gd name="connsiteY162" fmla="*/ 871843 h 1573553"/>
              <a:gd name="connsiteX163" fmla="*/ 890035 w 2757152"/>
              <a:gd name="connsiteY163" fmla="*/ 893275 h 1573553"/>
              <a:gd name="connsiteX164" fmla="*/ 885275 w 2757152"/>
              <a:gd name="connsiteY164" fmla="*/ 912325 h 1573553"/>
              <a:gd name="connsiteX165" fmla="*/ 799550 w 2757152"/>
              <a:gd name="connsiteY165" fmla="*/ 859936 h 1573553"/>
              <a:gd name="connsiteX166" fmla="*/ 778118 w 2757152"/>
              <a:gd name="connsiteY166" fmla="*/ 826600 h 1573553"/>
              <a:gd name="connsiteX167" fmla="*/ 790025 w 2757152"/>
              <a:gd name="connsiteY167" fmla="*/ 786117 h 1573553"/>
              <a:gd name="connsiteX168" fmla="*/ 759068 w 2757152"/>
              <a:gd name="connsiteY168" fmla="*/ 781356 h 1573553"/>
              <a:gd name="connsiteX169" fmla="*/ 711443 w 2757152"/>
              <a:gd name="connsiteY169" fmla="*/ 795643 h 1573553"/>
              <a:gd name="connsiteX170" fmla="*/ 701918 w 2757152"/>
              <a:gd name="connsiteY170" fmla="*/ 809931 h 1573553"/>
              <a:gd name="connsiteX171" fmla="*/ 678106 w 2757152"/>
              <a:gd name="connsiteY171" fmla="*/ 826600 h 1573553"/>
              <a:gd name="connsiteX172" fmla="*/ 670962 w 2757152"/>
              <a:gd name="connsiteY172" fmla="*/ 843268 h 1573553"/>
              <a:gd name="connsiteX173" fmla="*/ 630481 w 2757152"/>
              <a:gd name="connsiteY173" fmla="*/ 876606 h 1573553"/>
              <a:gd name="connsiteX174" fmla="*/ 632860 w 2757152"/>
              <a:gd name="connsiteY174" fmla="*/ 898037 h 1573553"/>
              <a:gd name="connsiteX175" fmla="*/ 647150 w 2757152"/>
              <a:gd name="connsiteY175" fmla="*/ 917087 h 1573553"/>
              <a:gd name="connsiteX176" fmla="*/ 570950 w 2757152"/>
              <a:gd name="connsiteY176" fmla="*/ 902800 h 1573553"/>
              <a:gd name="connsiteX177" fmla="*/ 537612 w 2757152"/>
              <a:gd name="connsiteY177" fmla="*/ 907562 h 1573553"/>
              <a:gd name="connsiteX178" fmla="*/ 585235 w 2757152"/>
              <a:gd name="connsiteY178" fmla="*/ 938518 h 1573553"/>
              <a:gd name="connsiteX179" fmla="*/ 609050 w 2757152"/>
              <a:gd name="connsiteY179" fmla="*/ 950425 h 1573553"/>
              <a:gd name="connsiteX180" fmla="*/ 635243 w 2757152"/>
              <a:gd name="connsiteY180" fmla="*/ 1002812 h 1573553"/>
              <a:gd name="connsiteX181" fmla="*/ 568566 w 2757152"/>
              <a:gd name="connsiteY181" fmla="*/ 1019481 h 1573553"/>
              <a:gd name="connsiteX182" fmla="*/ 547137 w 2757152"/>
              <a:gd name="connsiteY182" fmla="*/ 1031387 h 1573553"/>
              <a:gd name="connsiteX183" fmla="*/ 523323 w 2757152"/>
              <a:gd name="connsiteY183" fmla="*/ 1002812 h 1573553"/>
              <a:gd name="connsiteX184" fmla="*/ 499510 w 2757152"/>
              <a:gd name="connsiteY184" fmla="*/ 971856 h 1573553"/>
              <a:gd name="connsiteX185" fmla="*/ 501891 w 2757152"/>
              <a:gd name="connsiteY185" fmla="*/ 933756 h 1573553"/>
              <a:gd name="connsiteX186" fmla="*/ 499510 w 2757152"/>
              <a:gd name="connsiteY186" fmla="*/ 914706 h 1573553"/>
              <a:gd name="connsiteX187" fmla="*/ 518560 w 2757152"/>
              <a:gd name="connsiteY187" fmla="*/ 881368 h 1573553"/>
              <a:gd name="connsiteX188" fmla="*/ 478080 w 2757152"/>
              <a:gd name="connsiteY188" fmla="*/ 890893 h 1573553"/>
              <a:gd name="connsiteX189" fmla="*/ 449504 w 2757152"/>
              <a:gd name="connsiteY189" fmla="*/ 952806 h 1573553"/>
              <a:gd name="connsiteX190" fmla="*/ 442360 w 2757152"/>
              <a:gd name="connsiteY190" fmla="*/ 976618 h 1573553"/>
              <a:gd name="connsiteX191" fmla="*/ 411404 w 2757152"/>
              <a:gd name="connsiteY191" fmla="*/ 993287 h 1573553"/>
              <a:gd name="connsiteX192" fmla="*/ 363779 w 2757152"/>
              <a:gd name="connsiteY192" fmla="*/ 990906 h 1573553"/>
              <a:gd name="connsiteX193" fmla="*/ 356635 w 2757152"/>
              <a:gd name="connsiteY193" fmla="*/ 1007575 h 1573553"/>
              <a:gd name="connsiteX194" fmla="*/ 356635 w 2757152"/>
              <a:gd name="connsiteY194" fmla="*/ 1055200 h 1573553"/>
              <a:gd name="connsiteX195" fmla="*/ 297104 w 2757152"/>
              <a:gd name="connsiteY195" fmla="*/ 1059962 h 1573553"/>
              <a:gd name="connsiteX196" fmla="*/ 235191 w 2757152"/>
              <a:gd name="connsiteY196" fmla="*/ 1093300 h 1573553"/>
              <a:gd name="connsiteX197" fmla="*/ 237573 w 2757152"/>
              <a:gd name="connsiteY197" fmla="*/ 1121875 h 1573553"/>
              <a:gd name="connsiteX198" fmla="*/ 185186 w 2757152"/>
              <a:gd name="connsiteY198" fmla="*/ 1109968 h 1573553"/>
              <a:gd name="connsiteX199" fmla="*/ 151848 w 2757152"/>
              <a:gd name="connsiteY199" fmla="*/ 1117112 h 1573553"/>
              <a:gd name="connsiteX200" fmla="*/ 106604 w 2757152"/>
              <a:gd name="connsiteY200" fmla="*/ 1098062 h 1573553"/>
              <a:gd name="connsiteX201" fmla="*/ 89936 w 2757152"/>
              <a:gd name="connsiteY201" fmla="*/ 1098062 h 1573553"/>
              <a:gd name="connsiteX202" fmla="*/ 6592 w 2757152"/>
              <a:gd name="connsiteY202" fmla="*/ 1121875 h 1573553"/>
              <a:gd name="connsiteX203" fmla="*/ 8974 w 2757152"/>
              <a:gd name="connsiteY203" fmla="*/ 1074250 h 1573553"/>
              <a:gd name="connsiteX204" fmla="*/ 9816 w 2757152"/>
              <a:gd name="connsiteY20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54554 w 2757152"/>
              <a:gd name="connsiteY106" fmla="*/ 393212 h 1573553"/>
              <a:gd name="connsiteX107" fmla="*/ 2709310 w 2757152"/>
              <a:gd name="connsiteY107" fmla="*/ 445600 h 1573553"/>
              <a:gd name="connsiteX108" fmla="*/ 2698276 w 2757152"/>
              <a:gd name="connsiteY108" fmla="*/ 559163 h 1573553"/>
              <a:gd name="connsiteX109" fmla="*/ 2704548 w 2757152"/>
              <a:gd name="connsiteY109" fmla="*/ 690868 h 1573553"/>
              <a:gd name="connsiteX110" fmla="*/ 2661685 w 2757152"/>
              <a:gd name="connsiteY110" fmla="*/ 890893 h 1573553"/>
              <a:gd name="connsiteX111" fmla="*/ 2630731 w 2757152"/>
              <a:gd name="connsiteY111" fmla="*/ 967092 h 1573553"/>
              <a:gd name="connsiteX112" fmla="*/ 2461662 w 2757152"/>
              <a:gd name="connsiteY112" fmla="*/ 869462 h 1573553"/>
              <a:gd name="connsiteX113" fmla="*/ 2297356 w 2757152"/>
              <a:gd name="connsiteY113" fmla="*/ 926612 h 1573553"/>
              <a:gd name="connsiteX114" fmla="*/ 2275925 w 2757152"/>
              <a:gd name="connsiteY114" fmla="*/ 1062342 h 1573553"/>
              <a:gd name="connsiteX115" fmla="*/ 2042562 w 2757152"/>
              <a:gd name="connsiteY115" fmla="*/ 1148067 h 1573553"/>
              <a:gd name="connsiteX116" fmla="*/ 2021131 w 2757152"/>
              <a:gd name="connsiteY116" fmla="*/ 1238556 h 1573553"/>
              <a:gd name="connsiteX117" fmla="*/ 1954456 w 2757152"/>
              <a:gd name="connsiteY117" fmla="*/ 1309993 h 1573553"/>
              <a:gd name="connsiteX118" fmla="*/ 2013987 w 2757152"/>
              <a:gd name="connsiteY118" fmla="*/ 1350474 h 1573553"/>
              <a:gd name="connsiteX119" fmla="*/ 1921118 w 2757152"/>
              <a:gd name="connsiteY119" fmla="*/ 1450487 h 1573553"/>
              <a:gd name="connsiteX120" fmla="*/ 1899687 w 2757152"/>
              <a:gd name="connsiteY120" fmla="*/ 1533831 h 1573553"/>
              <a:gd name="connsiteX121" fmla="*/ 1808865 w 2757152"/>
              <a:gd name="connsiteY121" fmla="*/ 1573012 h 1573553"/>
              <a:gd name="connsiteX122" fmla="*/ 1728235 w 2757152"/>
              <a:gd name="connsiteY122" fmla="*/ 1557643 h 1573553"/>
              <a:gd name="connsiteX123" fmla="*/ 1702041 w 2757152"/>
              <a:gd name="connsiteY123" fmla="*/ 1571931 h 1573553"/>
              <a:gd name="connsiteX124" fmla="*/ 1647275 w 2757152"/>
              <a:gd name="connsiteY124" fmla="*/ 1543356 h 1573553"/>
              <a:gd name="connsiteX125" fmla="*/ 1606791 w 2757152"/>
              <a:gd name="connsiteY125" fmla="*/ 1507637 h 1573553"/>
              <a:gd name="connsiteX126" fmla="*/ 1563931 w 2757152"/>
              <a:gd name="connsiteY126" fmla="*/ 1479061 h 1573553"/>
              <a:gd name="connsiteX127" fmla="*/ 1592504 w 2757152"/>
              <a:gd name="connsiteY127" fmla="*/ 1455250 h 1573553"/>
              <a:gd name="connsiteX128" fmla="*/ 1580598 w 2757152"/>
              <a:gd name="connsiteY128" fmla="*/ 1438581 h 1573553"/>
              <a:gd name="connsiteX129" fmla="*/ 1518685 w 2757152"/>
              <a:gd name="connsiteY129" fmla="*/ 1426675 h 1573553"/>
              <a:gd name="connsiteX130" fmla="*/ 1499635 w 2757152"/>
              <a:gd name="connsiteY130" fmla="*/ 1402862 h 1573553"/>
              <a:gd name="connsiteX131" fmla="*/ 1461537 w 2757152"/>
              <a:gd name="connsiteY131" fmla="*/ 1379050 h 1573553"/>
              <a:gd name="connsiteX132" fmla="*/ 1456773 w 2757152"/>
              <a:gd name="connsiteY132" fmla="*/ 1390956 h 1573553"/>
              <a:gd name="connsiteX133" fmla="*/ 1471062 w 2757152"/>
              <a:gd name="connsiteY133" fmla="*/ 1429056 h 1573553"/>
              <a:gd name="connsiteX134" fmla="*/ 1440104 w 2757152"/>
              <a:gd name="connsiteY134" fmla="*/ 1443343 h 1573553"/>
              <a:gd name="connsiteX135" fmla="*/ 1413912 w 2757152"/>
              <a:gd name="connsiteY135" fmla="*/ 1457630 h 1573553"/>
              <a:gd name="connsiteX136" fmla="*/ 1397241 w 2757152"/>
              <a:gd name="connsiteY136" fmla="*/ 1450487 h 1573553"/>
              <a:gd name="connsiteX137" fmla="*/ 1351998 w 2757152"/>
              <a:gd name="connsiteY137" fmla="*/ 1388575 h 1573553"/>
              <a:gd name="connsiteX138" fmla="*/ 1306756 w 2757152"/>
              <a:gd name="connsiteY138" fmla="*/ 1355237 h 1573553"/>
              <a:gd name="connsiteX139" fmla="*/ 1328187 w 2757152"/>
              <a:gd name="connsiteY139" fmla="*/ 1338568 h 1573553"/>
              <a:gd name="connsiteX140" fmla="*/ 1349618 w 2757152"/>
              <a:gd name="connsiteY140" fmla="*/ 1298087 h 1573553"/>
              <a:gd name="connsiteX141" fmla="*/ 1335329 w 2757152"/>
              <a:gd name="connsiteY141" fmla="*/ 1286181 h 1573553"/>
              <a:gd name="connsiteX142" fmla="*/ 1297231 w 2757152"/>
              <a:gd name="connsiteY142" fmla="*/ 1288562 h 1573553"/>
              <a:gd name="connsiteX143" fmla="*/ 1221031 w 2757152"/>
              <a:gd name="connsiteY143" fmla="*/ 1245700 h 1573553"/>
              <a:gd name="connsiteX144" fmla="*/ 1178166 w 2757152"/>
              <a:gd name="connsiteY144" fmla="*/ 1226650 h 1573553"/>
              <a:gd name="connsiteX145" fmla="*/ 1168643 w 2757152"/>
              <a:gd name="connsiteY145" fmla="*/ 1226650 h 1573553"/>
              <a:gd name="connsiteX146" fmla="*/ 1156737 w 2757152"/>
              <a:gd name="connsiteY146" fmla="*/ 1162356 h 1573553"/>
              <a:gd name="connsiteX147" fmla="*/ 1168643 w 2757152"/>
              <a:gd name="connsiteY147" fmla="*/ 1098062 h 1573553"/>
              <a:gd name="connsiteX148" fmla="*/ 1137687 w 2757152"/>
              <a:gd name="connsiteY148" fmla="*/ 1064725 h 1573553"/>
              <a:gd name="connsiteX149" fmla="*/ 1085300 w 2757152"/>
              <a:gd name="connsiteY149" fmla="*/ 1040912 h 1573553"/>
              <a:gd name="connsiteX150" fmla="*/ 1111493 w 2757152"/>
              <a:gd name="connsiteY150" fmla="*/ 1017100 h 1573553"/>
              <a:gd name="connsiteX151" fmla="*/ 1156737 w 2757152"/>
              <a:gd name="connsiteY151" fmla="*/ 1021862 h 1573553"/>
              <a:gd name="connsiteX152" fmla="*/ 1151975 w 2757152"/>
              <a:gd name="connsiteY152" fmla="*/ 974237 h 1573553"/>
              <a:gd name="connsiteX153" fmla="*/ 1123400 w 2757152"/>
              <a:gd name="connsiteY153" fmla="*/ 969475 h 1573553"/>
              <a:gd name="connsiteX154" fmla="*/ 1128162 w 2757152"/>
              <a:gd name="connsiteY154" fmla="*/ 921850 h 1573553"/>
              <a:gd name="connsiteX155" fmla="*/ 1097206 w 2757152"/>
              <a:gd name="connsiteY155" fmla="*/ 907562 h 1573553"/>
              <a:gd name="connsiteX156" fmla="*/ 1099587 w 2757152"/>
              <a:gd name="connsiteY156" fmla="*/ 871843 h 1573553"/>
              <a:gd name="connsiteX157" fmla="*/ 1051962 w 2757152"/>
              <a:gd name="connsiteY157" fmla="*/ 857556 h 1573553"/>
              <a:gd name="connsiteX158" fmla="*/ 1032912 w 2757152"/>
              <a:gd name="connsiteY158" fmla="*/ 878987 h 1573553"/>
              <a:gd name="connsiteX159" fmla="*/ 1004335 w 2757152"/>
              <a:gd name="connsiteY159" fmla="*/ 881368 h 1573553"/>
              <a:gd name="connsiteX160" fmla="*/ 954331 w 2757152"/>
              <a:gd name="connsiteY160" fmla="*/ 886131 h 1573553"/>
              <a:gd name="connsiteX161" fmla="*/ 923375 w 2757152"/>
              <a:gd name="connsiteY161" fmla="*/ 907562 h 1573553"/>
              <a:gd name="connsiteX162" fmla="*/ 923375 w 2757152"/>
              <a:gd name="connsiteY162" fmla="*/ 876606 h 1573553"/>
              <a:gd name="connsiteX163" fmla="*/ 882893 w 2757152"/>
              <a:gd name="connsiteY163" fmla="*/ 871843 h 1573553"/>
              <a:gd name="connsiteX164" fmla="*/ 890035 w 2757152"/>
              <a:gd name="connsiteY164" fmla="*/ 893275 h 1573553"/>
              <a:gd name="connsiteX165" fmla="*/ 885275 w 2757152"/>
              <a:gd name="connsiteY165" fmla="*/ 912325 h 1573553"/>
              <a:gd name="connsiteX166" fmla="*/ 799550 w 2757152"/>
              <a:gd name="connsiteY166" fmla="*/ 859936 h 1573553"/>
              <a:gd name="connsiteX167" fmla="*/ 778118 w 2757152"/>
              <a:gd name="connsiteY167" fmla="*/ 826600 h 1573553"/>
              <a:gd name="connsiteX168" fmla="*/ 790025 w 2757152"/>
              <a:gd name="connsiteY168" fmla="*/ 786117 h 1573553"/>
              <a:gd name="connsiteX169" fmla="*/ 759068 w 2757152"/>
              <a:gd name="connsiteY169" fmla="*/ 781356 h 1573553"/>
              <a:gd name="connsiteX170" fmla="*/ 711443 w 2757152"/>
              <a:gd name="connsiteY170" fmla="*/ 795643 h 1573553"/>
              <a:gd name="connsiteX171" fmla="*/ 701918 w 2757152"/>
              <a:gd name="connsiteY171" fmla="*/ 809931 h 1573553"/>
              <a:gd name="connsiteX172" fmla="*/ 678106 w 2757152"/>
              <a:gd name="connsiteY172" fmla="*/ 826600 h 1573553"/>
              <a:gd name="connsiteX173" fmla="*/ 670962 w 2757152"/>
              <a:gd name="connsiteY173" fmla="*/ 843268 h 1573553"/>
              <a:gd name="connsiteX174" fmla="*/ 630481 w 2757152"/>
              <a:gd name="connsiteY174" fmla="*/ 876606 h 1573553"/>
              <a:gd name="connsiteX175" fmla="*/ 632860 w 2757152"/>
              <a:gd name="connsiteY175" fmla="*/ 898037 h 1573553"/>
              <a:gd name="connsiteX176" fmla="*/ 647150 w 2757152"/>
              <a:gd name="connsiteY176" fmla="*/ 917087 h 1573553"/>
              <a:gd name="connsiteX177" fmla="*/ 570950 w 2757152"/>
              <a:gd name="connsiteY177" fmla="*/ 902800 h 1573553"/>
              <a:gd name="connsiteX178" fmla="*/ 537612 w 2757152"/>
              <a:gd name="connsiteY178" fmla="*/ 907562 h 1573553"/>
              <a:gd name="connsiteX179" fmla="*/ 585235 w 2757152"/>
              <a:gd name="connsiteY179" fmla="*/ 938518 h 1573553"/>
              <a:gd name="connsiteX180" fmla="*/ 609050 w 2757152"/>
              <a:gd name="connsiteY180" fmla="*/ 950425 h 1573553"/>
              <a:gd name="connsiteX181" fmla="*/ 635243 w 2757152"/>
              <a:gd name="connsiteY181" fmla="*/ 1002812 h 1573553"/>
              <a:gd name="connsiteX182" fmla="*/ 568566 w 2757152"/>
              <a:gd name="connsiteY182" fmla="*/ 1019481 h 1573553"/>
              <a:gd name="connsiteX183" fmla="*/ 547137 w 2757152"/>
              <a:gd name="connsiteY183" fmla="*/ 1031387 h 1573553"/>
              <a:gd name="connsiteX184" fmla="*/ 523323 w 2757152"/>
              <a:gd name="connsiteY184" fmla="*/ 1002812 h 1573553"/>
              <a:gd name="connsiteX185" fmla="*/ 499510 w 2757152"/>
              <a:gd name="connsiteY185" fmla="*/ 971856 h 1573553"/>
              <a:gd name="connsiteX186" fmla="*/ 501891 w 2757152"/>
              <a:gd name="connsiteY186" fmla="*/ 933756 h 1573553"/>
              <a:gd name="connsiteX187" fmla="*/ 499510 w 2757152"/>
              <a:gd name="connsiteY187" fmla="*/ 914706 h 1573553"/>
              <a:gd name="connsiteX188" fmla="*/ 518560 w 2757152"/>
              <a:gd name="connsiteY188" fmla="*/ 881368 h 1573553"/>
              <a:gd name="connsiteX189" fmla="*/ 478080 w 2757152"/>
              <a:gd name="connsiteY189" fmla="*/ 890893 h 1573553"/>
              <a:gd name="connsiteX190" fmla="*/ 449504 w 2757152"/>
              <a:gd name="connsiteY190" fmla="*/ 952806 h 1573553"/>
              <a:gd name="connsiteX191" fmla="*/ 442360 w 2757152"/>
              <a:gd name="connsiteY191" fmla="*/ 976618 h 1573553"/>
              <a:gd name="connsiteX192" fmla="*/ 411404 w 2757152"/>
              <a:gd name="connsiteY192" fmla="*/ 993287 h 1573553"/>
              <a:gd name="connsiteX193" fmla="*/ 363779 w 2757152"/>
              <a:gd name="connsiteY193" fmla="*/ 990906 h 1573553"/>
              <a:gd name="connsiteX194" fmla="*/ 356635 w 2757152"/>
              <a:gd name="connsiteY194" fmla="*/ 1007575 h 1573553"/>
              <a:gd name="connsiteX195" fmla="*/ 356635 w 2757152"/>
              <a:gd name="connsiteY195" fmla="*/ 1055200 h 1573553"/>
              <a:gd name="connsiteX196" fmla="*/ 297104 w 2757152"/>
              <a:gd name="connsiteY196" fmla="*/ 1059962 h 1573553"/>
              <a:gd name="connsiteX197" fmla="*/ 235191 w 2757152"/>
              <a:gd name="connsiteY197" fmla="*/ 1093300 h 1573553"/>
              <a:gd name="connsiteX198" fmla="*/ 237573 w 2757152"/>
              <a:gd name="connsiteY198" fmla="*/ 1121875 h 1573553"/>
              <a:gd name="connsiteX199" fmla="*/ 185186 w 2757152"/>
              <a:gd name="connsiteY199" fmla="*/ 1109968 h 1573553"/>
              <a:gd name="connsiteX200" fmla="*/ 151848 w 2757152"/>
              <a:gd name="connsiteY200" fmla="*/ 1117112 h 1573553"/>
              <a:gd name="connsiteX201" fmla="*/ 106604 w 2757152"/>
              <a:gd name="connsiteY201" fmla="*/ 1098062 h 1573553"/>
              <a:gd name="connsiteX202" fmla="*/ 89936 w 2757152"/>
              <a:gd name="connsiteY202" fmla="*/ 1098062 h 1573553"/>
              <a:gd name="connsiteX203" fmla="*/ 6592 w 2757152"/>
              <a:gd name="connsiteY203" fmla="*/ 1121875 h 1573553"/>
              <a:gd name="connsiteX204" fmla="*/ 8974 w 2757152"/>
              <a:gd name="connsiteY204" fmla="*/ 1074250 h 1573553"/>
              <a:gd name="connsiteX205" fmla="*/ 9816 w 2757152"/>
              <a:gd name="connsiteY20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09310 w 2757152"/>
              <a:gd name="connsiteY108" fmla="*/ 445600 h 1573553"/>
              <a:gd name="connsiteX109" fmla="*/ 2698276 w 2757152"/>
              <a:gd name="connsiteY109" fmla="*/ 559163 h 1573553"/>
              <a:gd name="connsiteX110" fmla="*/ 2704548 w 2757152"/>
              <a:gd name="connsiteY110" fmla="*/ 690868 h 1573553"/>
              <a:gd name="connsiteX111" fmla="*/ 2661685 w 2757152"/>
              <a:gd name="connsiteY111" fmla="*/ 890893 h 1573553"/>
              <a:gd name="connsiteX112" fmla="*/ 2630731 w 2757152"/>
              <a:gd name="connsiteY112" fmla="*/ 967092 h 1573553"/>
              <a:gd name="connsiteX113" fmla="*/ 2461662 w 2757152"/>
              <a:gd name="connsiteY113" fmla="*/ 869462 h 1573553"/>
              <a:gd name="connsiteX114" fmla="*/ 2297356 w 2757152"/>
              <a:gd name="connsiteY114" fmla="*/ 926612 h 1573553"/>
              <a:gd name="connsiteX115" fmla="*/ 2275925 w 2757152"/>
              <a:gd name="connsiteY115" fmla="*/ 1062342 h 1573553"/>
              <a:gd name="connsiteX116" fmla="*/ 2042562 w 2757152"/>
              <a:gd name="connsiteY116" fmla="*/ 1148067 h 1573553"/>
              <a:gd name="connsiteX117" fmla="*/ 2021131 w 2757152"/>
              <a:gd name="connsiteY117" fmla="*/ 1238556 h 1573553"/>
              <a:gd name="connsiteX118" fmla="*/ 1954456 w 2757152"/>
              <a:gd name="connsiteY118" fmla="*/ 1309993 h 1573553"/>
              <a:gd name="connsiteX119" fmla="*/ 2013987 w 2757152"/>
              <a:gd name="connsiteY119" fmla="*/ 1350474 h 1573553"/>
              <a:gd name="connsiteX120" fmla="*/ 1921118 w 2757152"/>
              <a:gd name="connsiteY120" fmla="*/ 1450487 h 1573553"/>
              <a:gd name="connsiteX121" fmla="*/ 1899687 w 2757152"/>
              <a:gd name="connsiteY121" fmla="*/ 1533831 h 1573553"/>
              <a:gd name="connsiteX122" fmla="*/ 1808865 w 2757152"/>
              <a:gd name="connsiteY122" fmla="*/ 1573012 h 1573553"/>
              <a:gd name="connsiteX123" fmla="*/ 1728235 w 2757152"/>
              <a:gd name="connsiteY123" fmla="*/ 1557643 h 1573553"/>
              <a:gd name="connsiteX124" fmla="*/ 1702041 w 2757152"/>
              <a:gd name="connsiteY124" fmla="*/ 1571931 h 1573553"/>
              <a:gd name="connsiteX125" fmla="*/ 1647275 w 2757152"/>
              <a:gd name="connsiteY125" fmla="*/ 1543356 h 1573553"/>
              <a:gd name="connsiteX126" fmla="*/ 1606791 w 2757152"/>
              <a:gd name="connsiteY126" fmla="*/ 1507637 h 1573553"/>
              <a:gd name="connsiteX127" fmla="*/ 1563931 w 2757152"/>
              <a:gd name="connsiteY127" fmla="*/ 1479061 h 1573553"/>
              <a:gd name="connsiteX128" fmla="*/ 1592504 w 2757152"/>
              <a:gd name="connsiteY128" fmla="*/ 1455250 h 1573553"/>
              <a:gd name="connsiteX129" fmla="*/ 1580598 w 2757152"/>
              <a:gd name="connsiteY129" fmla="*/ 1438581 h 1573553"/>
              <a:gd name="connsiteX130" fmla="*/ 1518685 w 2757152"/>
              <a:gd name="connsiteY130" fmla="*/ 1426675 h 1573553"/>
              <a:gd name="connsiteX131" fmla="*/ 1499635 w 2757152"/>
              <a:gd name="connsiteY131" fmla="*/ 1402862 h 1573553"/>
              <a:gd name="connsiteX132" fmla="*/ 1461537 w 2757152"/>
              <a:gd name="connsiteY132" fmla="*/ 1379050 h 1573553"/>
              <a:gd name="connsiteX133" fmla="*/ 1456773 w 2757152"/>
              <a:gd name="connsiteY133" fmla="*/ 1390956 h 1573553"/>
              <a:gd name="connsiteX134" fmla="*/ 1471062 w 2757152"/>
              <a:gd name="connsiteY134" fmla="*/ 1429056 h 1573553"/>
              <a:gd name="connsiteX135" fmla="*/ 1440104 w 2757152"/>
              <a:gd name="connsiteY135" fmla="*/ 1443343 h 1573553"/>
              <a:gd name="connsiteX136" fmla="*/ 1413912 w 2757152"/>
              <a:gd name="connsiteY136" fmla="*/ 1457630 h 1573553"/>
              <a:gd name="connsiteX137" fmla="*/ 1397241 w 2757152"/>
              <a:gd name="connsiteY137" fmla="*/ 1450487 h 1573553"/>
              <a:gd name="connsiteX138" fmla="*/ 1351998 w 2757152"/>
              <a:gd name="connsiteY138" fmla="*/ 1388575 h 1573553"/>
              <a:gd name="connsiteX139" fmla="*/ 1306756 w 2757152"/>
              <a:gd name="connsiteY139" fmla="*/ 1355237 h 1573553"/>
              <a:gd name="connsiteX140" fmla="*/ 1328187 w 2757152"/>
              <a:gd name="connsiteY140" fmla="*/ 1338568 h 1573553"/>
              <a:gd name="connsiteX141" fmla="*/ 1349618 w 2757152"/>
              <a:gd name="connsiteY141" fmla="*/ 1298087 h 1573553"/>
              <a:gd name="connsiteX142" fmla="*/ 1335329 w 2757152"/>
              <a:gd name="connsiteY142" fmla="*/ 1286181 h 1573553"/>
              <a:gd name="connsiteX143" fmla="*/ 1297231 w 2757152"/>
              <a:gd name="connsiteY143" fmla="*/ 1288562 h 1573553"/>
              <a:gd name="connsiteX144" fmla="*/ 1221031 w 2757152"/>
              <a:gd name="connsiteY144" fmla="*/ 1245700 h 1573553"/>
              <a:gd name="connsiteX145" fmla="*/ 1178166 w 2757152"/>
              <a:gd name="connsiteY145" fmla="*/ 1226650 h 1573553"/>
              <a:gd name="connsiteX146" fmla="*/ 1168643 w 2757152"/>
              <a:gd name="connsiteY146" fmla="*/ 1226650 h 1573553"/>
              <a:gd name="connsiteX147" fmla="*/ 1156737 w 2757152"/>
              <a:gd name="connsiteY147" fmla="*/ 1162356 h 1573553"/>
              <a:gd name="connsiteX148" fmla="*/ 1168643 w 2757152"/>
              <a:gd name="connsiteY148" fmla="*/ 1098062 h 1573553"/>
              <a:gd name="connsiteX149" fmla="*/ 1137687 w 2757152"/>
              <a:gd name="connsiteY149" fmla="*/ 1064725 h 1573553"/>
              <a:gd name="connsiteX150" fmla="*/ 1085300 w 2757152"/>
              <a:gd name="connsiteY150" fmla="*/ 1040912 h 1573553"/>
              <a:gd name="connsiteX151" fmla="*/ 1111493 w 2757152"/>
              <a:gd name="connsiteY151" fmla="*/ 1017100 h 1573553"/>
              <a:gd name="connsiteX152" fmla="*/ 1156737 w 2757152"/>
              <a:gd name="connsiteY152" fmla="*/ 1021862 h 1573553"/>
              <a:gd name="connsiteX153" fmla="*/ 1151975 w 2757152"/>
              <a:gd name="connsiteY153" fmla="*/ 974237 h 1573553"/>
              <a:gd name="connsiteX154" fmla="*/ 1123400 w 2757152"/>
              <a:gd name="connsiteY154" fmla="*/ 969475 h 1573553"/>
              <a:gd name="connsiteX155" fmla="*/ 1128162 w 2757152"/>
              <a:gd name="connsiteY155" fmla="*/ 921850 h 1573553"/>
              <a:gd name="connsiteX156" fmla="*/ 1097206 w 2757152"/>
              <a:gd name="connsiteY156" fmla="*/ 907562 h 1573553"/>
              <a:gd name="connsiteX157" fmla="*/ 1099587 w 2757152"/>
              <a:gd name="connsiteY157" fmla="*/ 871843 h 1573553"/>
              <a:gd name="connsiteX158" fmla="*/ 1051962 w 2757152"/>
              <a:gd name="connsiteY158" fmla="*/ 857556 h 1573553"/>
              <a:gd name="connsiteX159" fmla="*/ 1032912 w 2757152"/>
              <a:gd name="connsiteY159" fmla="*/ 878987 h 1573553"/>
              <a:gd name="connsiteX160" fmla="*/ 1004335 w 2757152"/>
              <a:gd name="connsiteY160" fmla="*/ 881368 h 1573553"/>
              <a:gd name="connsiteX161" fmla="*/ 954331 w 2757152"/>
              <a:gd name="connsiteY161" fmla="*/ 886131 h 1573553"/>
              <a:gd name="connsiteX162" fmla="*/ 923375 w 2757152"/>
              <a:gd name="connsiteY162" fmla="*/ 907562 h 1573553"/>
              <a:gd name="connsiteX163" fmla="*/ 923375 w 2757152"/>
              <a:gd name="connsiteY163" fmla="*/ 876606 h 1573553"/>
              <a:gd name="connsiteX164" fmla="*/ 882893 w 2757152"/>
              <a:gd name="connsiteY164" fmla="*/ 871843 h 1573553"/>
              <a:gd name="connsiteX165" fmla="*/ 890035 w 2757152"/>
              <a:gd name="connsiteY165" fmla="*/ 893275 h 1573553"/>
              <a:gd name="connsiteX166" fmla="*/ 885275 w 2757152"/>
              <a:gd name="connsiteY166" fmla="*/ 912325 h 1573553"/>
              <a:gd name="connsiteX167" fmla="*/ 799550 w 2757152"/>
              <a:gd name="connsiteY167" fmla="*/ 859936 h 1573553"/>
              <a:gd name="connsiteX168" fmla="*/ 778118 w 2757152"/>
              <a:gd name="connsiteY168" fmla="*/ 826600 h 1573553"/>
              <a:gd name="connsiteX169" fmla="*/ 790025 w 2757152"/>
              <a:gd name="connsiteY169" fmla="*/ 786117 h 1573553"/>
              <a:gd name="connsiteX170" fmla="*/ 759068 w 2757152"/>
              <a:gd name="connsiteY170" fmla="*/ 781356 h 1573553"/>
              <a:gd name="connsiteX171" fmla="*/ 711443 w 2757152"/>
              <a:gd name="connsiteY171" fmla="*/ 795643 h 1573553"/>
              <a:gd name="connsiteX172" fmla="*/ 701918 w 2757152"/>
              <a:gd name="connsiteY172" fmla="*/ 809931 h 1573553"/>
              <a:gd name="connsiteX173" fmla="*/ 678106 w 2757152"/>
              <a:gd name="connsiteY173" fmla="*/ 826600 h 1573553"/>
              <a:gd name="connsiteX174" fmla="*/ 670962 w 2757152"/>
              <a:gd name="connsiteY174" fmla="*/ 843268 h 1573553"/>
              <a:gd name="connsiteX175" fmla="*/ 630481 w 2757152"/>
              <a:gd name="connsiteY175" fmla="*/ 876606 h 1573553"/>
              <a:gd name="connsiteX176" fmla="*/ 632860 w 2757152"/>
              <a:gd name="connsiteY176" fmla="*/ 898037 h 1573553"/>
              <a:gd name="connsiteX177" fmla="*/ 647150 w 2757152"/>
              <a:gd name="connsiteY177" fmla="*/ 917087 h 1573553"/>
              <a:gd name="connsiteX178" fmla="*/ 570950 w 2757152"/>
              <a:gd name="connsiteY178" fmla="*/ 902800 h 1573553"/>
              <a:gd name="connsiteX179" fmla="*/ 537612 w 2757152"/>
              <a:gd name="connsiteY179" fmla="*/ 907562 h 1573553"/>
              <a:gd name="connsiteX180" fmla="*/ 585235 w 2757152"/>
              <a:gd name="connsiteY180" fmla="*/ 938518 h 1573553"/>
              <a:gd name="connsiteX181" fmla="*/ 609050 w 2757152"/>
              <a:gd name="connsiteY181" fmla="*/ 950425 h 1573553"/>
              <a:gd name="connsiteX182" fmla="*/ 635243 w 2757152"/>
              <a:gd name="connsiteY182" fmla="*/ 1002812 h 1573553"/>
              <a:gd name="connsiteX183" fmla="*/ 568566 w 2757152"/>
              <a:gd name="connsiteY183" fmla="*/ 1019481 h 1573553"/>
              <a:gd name="connsiteX184" fmla="*/ 547137 w 2757152"/>
              <a:gd name="connsiteY184" fmla="*/ 1031387 h 1573553"/>
              <a:gd name="connsiteX185" fmla="*/ 523323 w 2757152"/>
              <a:gd name="connsiteY185" fmla="*/ 1002812 h 1573553"/>
              <a:gd name="connsiteX186" fmla="*/ 499510 w 2757152"/>
              <a:gd name="connsiteY186" fmla="*/ 971856 h 1573553"/>
              <a:gd name="connsiteX187" fmla="*/ 501891 w 2757152"/>
              <a:gd name="connsiteY187" fmla="*/ 933756 h 1573553"/>
              <a:gd name="connsiteX188" fmla="*/ 499510 w 2757152"/>
              <a:gd name="connsiteY188" fmla="*/ 914706 h 1573553"/>
              <a:gd name="connsiteX189" fmla="*/ 518560 w 2757152"/>
              <a:gd name="connsiteY189" fmla="*/ 881368 h 1573553"/>
              <a:gd name="connsiteX190" fmla="*/ 478080 w 2757152"/>
              <a:gd name="connsiteY190" fmla="*/ 890893 h 1573553"/>
              <a:gd name="connsiteX191" fmla="*/ 449504 w 2757152"/>
              <a:gd name="connsiteY191" fmla="*/ 952806 h 1573553"/>
              <a:gd name="connsiteX192" fmla="*/ 442360 w 2757152"/>
              <a:gd name="connsiteY192" fmla="*/ 976618 h 1573553"/>
              <a:gd name="connsiteX193" fmla="*/ 411404 w 2757152"/>
              <a:gd name="connsiteY193" fmla="*/ 993287 h 1573553"/>
              <a:gd name="connsiteX194" fmla="*/ 363779 w 2757152"/>
              <a:gd name="connsiteY194" fmla="*/ 990906 h 1573553"/>
              <a:gd name="connsiteX195" fmla="*/ 356635 w 2757152"/>
              <a:gd name="connsiteY195" fmla="*/ 1007575 h 1573553"/>
              <a:gd name="connsiteX196" fmla="*/ 356635 w 2757152"/>
              <a:gd name="connsiteY196" fmla="*/ 1055200 h 1573553"/>
              <a:gd name="connsiteX197" fmla="*/ 297104 w 2757152"/>
              <a:gd name="connsiteY197" fmla="*/ 1059962 h 1573553"/>
              <a:gd name="connsiteX198" fmla="*/ 235191 w 2757152"/>
              <a:gd name="connsiteY198" fmla="*/ 1093300 h 1573553"/>
              <a:gd name="connsiteX199" fmla="*/ 237573 w 2757152"/>
              <a:gd name="connsiteY199" fmla="*/ 1121875 h 1573553"/>
              <a:gd name="connsiteX200" fmla="*/ 185186 w 2757152"/>
              <a:gd name="connsiteY200" fmla="*/ 1109968 h 1573553"/>
              <a:gd name="connsiteX201" fmla="*/ 151848 w 2757152"/>
              <a:gd name="connsiteY201" fmla="*/ 1117112 h 1573553"/>
              <a:gd name="connsiteX202" fmla="*/ 106604 w 2757152"/>
              <a:gd name="connsiteY202" fmla="*/ 1098062 h 1573553"/>
              <a:gd name="connsiteX203" fmla="*/ 89936 w 2757152"/>
              <a:gd name="connsiteY203" fmla="*/ 1098062 h 1573553"/>
              <a:gd name="connsiteX204" fmla="*/ 6592 w 2757152"/>
              <a:gd name="connsiteY204" fmla="*/ 1121875 h 1573553"/>
              <a:gd name="connsiteX205" fmla="*/ 8974 w 2757152"/>
              <a:gd name="connsiteY205" fmla="*/ 1074250 h 1573553"/>
              <a:gd name="connsiteX206" fmla="*/ 9816 w 2757152"/>
              <a:gd name="connsiteY20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704548 w 2757152"/>
              <a:gd name="connsiteY111" fmla="*/ 690868 h 1573553"/>
              <a:gd name="connsiteX112" fmla="*/ 2661685 w 2757152"/>
              <a:gd name="connsiteY112" fmla="*/ 890893 h 1573553"/>
              <a:gd name="connsiteX113" fmla="*/ 2630731 w 2757152"/>
              <a:gd name="connsiteY113" fmla="*/ 967092 h 1573553"/>
              <a:gd name="connsiteX114" fmla="*/ 2461662 w 2757152"/>
              <a:gd name="connsiteY114" fmla="*/ 869462 h 1573553"/>
              <a:gd name="connsiteX115" fmla="*/ 2297356 w 2757152"/>
              <a:gd name="connsiteY115" fmla="*/ 926612 h 1573553"/>
              <a:gd name="connsiteX116" fmla="*/ 2275925 w 2757152"/>
              <a:gd name="connsiteY116" fmla="*/ 1062342 h 1573553"/>
              <a:gd name="connsiteX117" fmla="*/ 2042562 w 2757152"/>
              <a:gd name="connsiteY117" fmla="*/ 1148067 h 1573553"/>
              <a:gd name="connsiteX118" fmla="*/ 2021131 w 2757152"/>
              <a:gd name="connsiteY118" fmla="*/ 1238556 h 1573553"/>
              <a:gd name="connsiteX119" fmla="*/ 1954456 w 2757152"/>
              <a:gd name="connsiteY119" fmla="*/ 1309993 h 1573553"/>
              <a:gd name="connsiteX120" fmla="*/ 2013987 w 2757152"/>
              <a:gd name="connsiteY120" fmla="*/ 1350474 h 1573553"/>
              <a:gd name="connsiteX121" fmla="*/ 1921118 w 2757152"/>
              <a:gd name="connsiteY121" fmla="*/ 1450487 h 1573553"/>
              <a:gd name="connsiteX122" fmla="*/ 1899687 w 2757152"/>
              <a:gd name="connsiteY122" fmla="*/ 1533831 h 1573553"/>
              <a:gd name="connsiteX123" fmla="*/ 1808865 w 2757152"/>
              <a:gd name="connsiteY123" fmla="*/ 1573012 h 1573553"/>
              <a:gd name="connsiteX124" fmla="*/ 1728235 w 2757152"/>
              <a:gd name="connsiteY124" fmla="*/ 1557643 h 1573553"/>
              <a:gd name="connsiteX125" fmla="*/ 1702041 w 2757152"/>
              <a:gd name="connsiteY125" fmla="*/ 1571931 h 1573553"/>
              <a:gd name="connsiteX126" fmla="*/ 1647275 w 2757152"/>
              <a:gd name="connsiteY126" fmla="*/ 1543356 h 1573553"/>
              <a:gd name="connsiteX127" fmla="*/ 1606791 w 2757152"/>
              <a:gd name="connsiteY127" fmla="*/ 1507637 h 1573553"/>
              <a:gd name="connsiteX128" fmla="*/ 1563931 w 2757152"/>
              <a:gd name="connsiteY128" fmla="*/ 1479061 h 1573553"/>
              <a:gd name="connsiteX129" fmla="*/ 1592504 w 2757152"/>
              <a:gd name="connsiteY129" fmla="*/ 1455250 h 1573553"/>
              <a:gd name="connsiteX130" fmla="*/ 1580598 w 2757152"/>
              <a:gd name="connsiteY130" fmla="*/ 1438581 h 1573553"/>
              <a:gd name="connsiteX131" fmla="*/ 1518685 w 2757152"/>
              <a:gd name="connsiteY131" fmla="*/ 1426675 h 1573553"/>
              <a:gd name="connsiteX132" fmla="*/ 1499635 w 2757152"/>
              <a:gd name="connsiteY132" fmla="*/ 1402862 h 1573553"/>
              <a:gd name="connsiteX133" fmla="*/ 1461537 w 2757152"/>
              <a:gd name="connsiteY133" fmla="*/ 1379050 h 1573553"/>
              <a:gd name="connsiteX134" fmla="*/ 1456773 w 2757152"/>
              <a:gd name="connsiteY134" fmla="*/ 1390956 h 1573553"/>
              <a:gd name="connsiteX135" fmla="*/ 1471062 w 2757152"/>
              <a:gd name="connsiteY135" fmla="*/ 1429056 h 1573553"/>
              <a:gd name="connsiteX136" fmla="*/ 1440104 w 2757152"/>
              <a:gd name="connsiteY136" fmla="*/ 1443343 h 1573553"/>
              <a:gd name="connsiteX137" fmla="*/ 1413912 w 2757152"/>
              <a:gd name="connsiteY137" fmla="*/ 1457630 h 1573553"/>
              <a:gd name="connsiteX138" fmla="*/ 1397241 w 2757152"/>
              <a:gd name="connsiteY138" fmla="*/ 1450487 h 1573553"/>
              <a:gd name="connsiteX139" fmla="*/ 1351998 w 2757152"/>
              <a:gd name="connsiteY139" fmla="*/ 1388575 h 1573553"/>
              <a:gd name="connsiteX140" fmla="*/ 1306756 w 2757152"/>
              <a:gd name="connsiteY140" fmla="*/ 1355237 h 1573553"/>
              <a:gd name="connsiteX141" fmla="*/ 1328187 w 2757152"/>
              <a:gd name="connsiteY141" fmla="*/ 1338568 h 1573553"/>
              <a:gd name="connsiteX142" fmla="*/ 1349618 w 2757152"/>
              <a:gd name="connsiteY142" fmla="*/ 1298087 h 1573553"/>
              <a:gd name="connsiteX143" fmla="*/ 1335329 w 2757152"/>
              <a:gd name="connsiteY143" fmla="*/ 1286181 h 1573553"/>
              <a:gd name="connsiteX144" fmla="*/ 1297231 w 2757152"/>
              <a:gd name="connsiteY144" fmla="*/ 1288562 h 1573553"/>
              <a:gd name="connsiteX145" fmla="*/ 1221031 w 2757152"/>
              <a:gd name="connsiteY145" fmla="*/ 1245700 h 1573553"/>
              <a:gd name="connsiteX146" fmla="*/ 1178166 w 2757152"/>
              <a:gd name="connsiteY146" fmla="*/ 1226650 h 1573553"/>
              <a:gd name="connsiteX147" fmla="*/ 1168643 w 2757152"/>
              <a:gd name="connsiteY147" fmla="*/ 1226650 h 1573553"/>
              <a:gd name="connsiteX148" fmla="*/ 1156737 w 2757152"/>
              <a:gd name="connsiteY148" fmla="*/ 1162356 h 1573553"/>
              <a:gd name="connsiteX149" fmla="*/ 1168643 w 2757152"/>
              <a:gd name="connsiteY149" fmla="*/ 1098062 h 1573553"/>
              <a:gd name="connsiteX150" fmla="*/ 1137687 w 2757152"/>
              <a:gd name="connsiteY150" fmla="*/ 1064725 h 1573553"/>
              <a:gd name="connsiteX151" fmla="*/ 1085300 w 2757152"/>
              <a:gd name="connsiteY151" fmla="*/ 1040912 h 1573553"/>
              <a:gd name="connsiteX152" fmla="*/ 1111493 w 2757152"/>
              <a:gd name="connsiteY152" fmla="*/ 1017100 h 1573553"/>
              <a:gd name="connsiteX153" fmla="*/ 1156737 w 2757152"/>
              <a:gd name="connsiteY153" fmla="*/ 1021862 h 1573553"/>
              <a:gd name="connsiteX154" fmla="*/ 1151975 w 2757152"/>
              <a:gd name="connsiteY154" fmla="*/ 974237 h 1573553"/>
              <a:gd name="connsiteX155" fmla="*/ 1123400 w 2757152"/>
              <a:gd name="connsiteY155" fmla="*/ 969475 h 1573553"/>
              <a:gd name="connsiteX156" fmla="*/ 1128162 w 2757152"/>
              <a:gd name="connsiteY156" fmla="*/ 921850 h 1573553"/>
              <a:gd name="connsiteX157" fmla="*/ 1097206 w 2757152"/>
              <a:gd name="connsiteY157" fmla="*/ 907562 h 1573553"/>
              <a:gd name="connsiteX158" fmla="*/ 1099587 w 2757152"/>
              <a:gd name="connsiteY158" fmla="*/ 871843 h 1573553"/>
              <a:gd name="connsiteX159" fmla="*/ 1051962 w 2757152"/>
              <a:gd name="connsiteY159" fmla="*/ 857556 h 1573553"/>
              <a:gd name="connsiteX160" fmla="*/ 1032912 w 2757152"/>
              <a:gd name="connsiteY160" fmla="*/ 878987 h 1573553"/>
              <a:gd name="connsiteX161" fmla="*/ 1004335 w 2757152"/>
              <a:gd name="connsiteY161" fmla="*/ 881368 h 1573553"/>
              <a:gd name="connsiteX162" fmla="*/ 954331 w 2757152"/>
              <a:gd name="connsiteY162" fmla="*/ 886131 h 1573553"/>
              <a:gd name="connsiteX163" fmla="*/ 923375 w 2757152"/>
              <a:gd name="connsiteY163" fmla="*/ 907562 h 1573553"/>
              <a:gd name="connsiteX164" fmla="*/ 923375 w 2757152"/>
              <a:gd name="connsiteY164" fmla="*/ 876606 h 1573553"/>
              <a:gd name="connsiteX165" fmla="*/ 882893 w 2757152"/>
              <a:gd name="connsiteY165" fmla="*/ 871843 h 1573553"/>
              <a:gd name="connsiteX166" fmla="*/ 890035 w 2757152"/>
              <a:gd name="connsiteY166" fmla="*/ 893275 h 1573553"/>
              <a:gd name="connsiteX167" fmla="*/ 885275 w 2757152"/>
              <a:gd name="connsiteY167" fmla="*/ 912325 h 1573553"/>
              <a:gd name="connsiteX168" fmla="*/ 799550 w 2757152"/>
              <a:gd name="connsiteY168" fmla="*/ 859936 h 1573553"/>
              <a:gd name="connsiteX169" fmla="*/ 778118 w 2757152"/>
              <a:gd name="connsiteY169" fmla="*/ 826600 h 1573553"/>
              <a:gd name="connsiteX170" fmla="*/ 790025 w 2757152"/>
              <a:gd name="connsiteY170" fmla="*/ 786117 h 1573553"/>
              <a:gd name="connsiteX171" fmla="*/ 759068 w 2757152"/>
              <a:gd name="connsiteY171" fmla="*/ 781356 h 1573553"/>
              <a:gd name="connsiteX172" fmla="*/ 711443 w 2757152"/>
              <a:gd name="connsiteY172" fmla="*/ 795643 h 1573553"/>
              <a:gd name="connsiteX173" fmla="*/ 701918 w 2757152"/>
              <a:gd name="connsiteY173" fmla="*/ 809931 h 1573553"/>
              <a:gd name="connsiteX174" fmla="*/ 678106 w 2757152"/>
              <a:gd name="connsiteY174" fmla="*/ 826600 h 1573553"/>
              <a:gd name="connsiteX175" fmla="*/ 670962 w 2757152"/>
              <a:gd name="connsiteY175" fmla="*/ 843268 h 1573553"/>
              <a:gd name="connsiteX176" fmla="*/ 630481 w 2757152"/>
              <a:gd name="connsiteY176" fmla="*/ 876606 h 1573553"/>
              <a:gd name="connsiteX177" fmla="*/ 632860 w 2757152"/>
              <a:gd name="connsiteY177" fmla="*/ 898037 h 1573553"/>
              <a:gd name="connsiteX178" fmla="*/ 647150 w 2757152"/>
              <a:gd name="connsiteY178" fmla="*/ 917087 h 1573553"/>
              <a:gd name="connsiteX179" fmla="*/ 570950 w 2757152"/>
              <a:gd name="connsiteY179" fmla="*/ 902800 h 1573553"/>
              <a:gd name="connsiteX180" fmla="*/ 537612 w 2757152"/>
              <a:gd name="connsiteY180" fmla="*/ 907562 h 1573553"/>
              <a:gd name="connsiteX181" fmla="*/ 585235 w 2757152"/>
              <a:gd name="connsiteY181" fmla="*/ 938518 h 1573553"/>
              <a:gd name="connsiteX182" fmla="*/ 609050 w 2757152"/>
              <a:gd name="connsiteY182" fmla="*/ 950425 h 1573553"/>
              <a:gd name="connsiteX183" fmla="*/ 635243 w 2757152"/>
              <a:gd name="connsiteY183" fmla="*/ 1002812 h 1573553"/>
              <a:gd name="connsiteX184" fmla="*/ 568566 w 2757152"/>
              <a:gd name="connsiteY184" fmla="*/ 1019481 h 1573553"/>
              <a:gd name="connsiteX185" fmla="*/ 547137 w 2757152"/>
              <a:gd name="connsiteY185" fmla="*/ 1031387 h 1573553"/>
              <a:gd name="connsiteX186" fmla="*/ 523323 w 2757152"/>
              <a:gd name="connsiteY186" fmla="*/ 1002812 h 1573553"/>
              <a:gd name="connsiteX187" fmla="*/ 499510 w 2757152"/>
              <a:gd name="connsiteY187" fmla="*/ 971856 h 1573553"/>
              <a:gd name="connsiteX188" fmla="*/ 501891 w 2757152"/>
              <a:gd name="connsiteY188" fmla="*/ 933756 h 1573553"/>
              <a:gd name="connsiteX189" fmla="*/ 499510 w 2757152"/>
              <a:gd name="connsiteY189" fmla="*/ 914706 h 1573553"/>
              <a:gd name="connsiteX190" fmla="*/ 518560 w 2757152"/>
              <a:gd name="connsiteY190" fmla="*/ 881368 h 1573553"/>
              <a:gd name="connsiteX191" fmla="*/ 478080 w 2757152"/>
              <a:gd name="connsiteY191" fmla="*/ 890893 h 1573553"/>
              <a:gd name="connsiteX192" fmla="*/ 449504 w 2757152"/>
              <a:gd name="connsiteY192" fmla="*/ 952806 h 1573553"/>
              <a:gd name="connsiteX193" fmla="*/ 442360 w 2757152"/>
              <a:gd name="connsiteY193" fmla="*/ 976618 h 1573553"/>
              <a:gd name="connsiteX194" fmla="*/ 411404 w 2757152"/>
              <a:gd name="connsiteY194" fmla="*/ 993287 h 1573553"/>
              <a:gd name="connsiteX195" fmla="*/ 363779 w 2757152"/>
              <a:gd name="connsiteY195" fmla="*/ 990906 h 1573553"/>
              <a:gd name="connsiteX196" fmla="*/ 356635 w 2757152"/>
              <a:gd name="connsiteY196" fmla="*/ 1007575 h 1573553"/>
              <a:gd name="connsiteX197" fmla="*/ 356635 w 2757152"/>
              <a:gd name="connsiteY197" fmla="*/ 1055200 h 1573553"/>
              <a:gd name="connsiteX198" fmla="*/ 297104 w 2757152"/>
              <a:gd name="connsiteY198" fmla="*/ 1059962 h 1573553"/>
              <a:gd name="connsiteX199" fmla="*/ 235191 w 2757152"/>
              <a:gd name="connsiteY199" fmla="*/ 1093300 h 1573553"/>
              <a:gd name="connsiteX200" fmla="*/ 237573 w 2757152"/>
              <a:gd name="connsiteY200" fmla="*/ 1121875 h 1573553"/>
              <a:gd name="connsiteX201" fmla="*/ 185186 w 2757152"/>
              <a:gd name="connsiteY201" fmla="*/ 1109968 h 1573553"/>
              <a:gd name="connsiteX202" fmla="*/ 151848 w 2757152"/>
              <a:gd name="connsiteY202" fmla="*/ 1117112 h 1573553"/>
              <a:gd name="connsiteX203" fmla="*/ 106604 w 2757152"/>
              <a:gd name="connsiteY203" fmla="*/ 1098062 h 1573553"/>
              <a:gd name="connsiteX204" fmla="*/ 89936 w 2757152"/>
              <a:gd name="connsiteY204" fmla="*/ 1098062 h 1573553"/>
              <a:gd name="connsiteX205" fmla="*/ 6592 w 2757152"/>
              <a:gd name="connsiteY205" fmla="*/ 1121875 h 1573553"/>
              <a:gd name="connsiteX206" fmla="*/ 8974 w 2757152"/>
              <a:gd name="connsiteY206" fmla="*/ 1074250 h 1573553"/>
              <a:gd name="connsiteX207" fmla="*/ 9816 w 2757152"/>
              <a:gd name="connsiteY20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704548 w 2757152"/>
              <a:gd name="connsiteY112" fmla="*/ 690868 h 1573553"/>
              <a:gd name="connsiteX113" fmla="*/ 2661685 w 2757152"/>
              <a:gd name="connsiteY113" fmla="*/ 890893 h 1573553"/>
              <a:gd name="connsiteX114" fmla="*/ 2630731 w 2757152"/>
              <a:gd name="connsiteY114" fmla="*/ 967092 h 1573553"/>
              <a:gd name="connsiteX115" fmla="*/ 2461662 w 2757152"/>
              <a:gd name="connsiteY115" fmla="*/ 869462 h 1573553"/>
              <a:gd name="connsiteX116" fmla="*/ 2297356 w 2757152"/>
              <a:gd name="connsiteY116" fmla="*/ 926612 h 1573553"/>
              <a:gd name="connsiteX117" fmla="*/ 2275925 w 2757152"/>
              <a:gd name="connsiteY117" fmla="*/ 1062342 h 1573553"/>
              <a:gd name="connsiteX118" fmla="*/ 2042562 w 2757152"/>
              <a:gd name="connsiteY118" fmla="*/ 1148067 h 1573553"/>
              <a:gd name="connsiteX119" fmla="*/ 2021131 w 2757152"/>
              <a:gd name="connsiteY119" fmla="*/ 1238556 h 1573553"/>
              <a:gd name="connsiteX120" fmla="*/ 1954456 w 2757152"/>
              <a:gd name="connsiteY120" fmla="*/ 1309993 h 1573553"/>
              <a:gd name="connsiteX121" fmla="*/ 2013987 w 2757152"/>
              <a:gd name="connsiteY121" fmla="*/ 1350474 h 1573553"/>
              <a:gd name="connsiteX122" fmla="*/ 1921118 w 2757152"/>
              <a:gd name="connsiteY122" fmla="*/ 1450487 h 1573553"/>
              <a:gd name="connsiteX123" fmla="*/ 1899687 w 2757152"/>
              <a:gd name="connsiteY123" fmla="*/ 1533831 h 1573553"/>
              <a:gd name="connsiteX124" fmla="*/ 1808865 w 2757152"/>
              <a:gd name="connsiteY124" fmla="*/ 1573012 h 1573553"/>
              <a:gd name="connsiteX125" fmla="*/ 1728235 w 2757152"/>
              <a:gd name="connsiteY125" fmla="*/ 1557643 h 1573553"/>
              <a:gd name="connsiteX126" fmla="*/ 1702041 w 2757152"/>
              <a:gd name="connsiteY126" fmla="*/ 1571931 h 1573553"/>
              <a:gd name="connsiteX127" fmla="*/ 1647275 w 2757152"/>
              <a:gd name="connsiteY127" fmla="*/ 1543356 h 1573553"/>
              <a:gd name="connsiteX128" fmla="*/ 1606791 w 2757152"/>
              <a:gd name="connsiteY128" fmla="*/ 1507637 h 1573553"/>
              <a:gd name="connsiteX129" fmla="*/ 1563931 w 2757152"/>
              <a:gd name="connsiteY129" fmla="*/ 1479061 h 1573553"/>
              <a:gd name="connsiteX130" fmla="*/ 1592504 w 2757152"/>
              <a:gd name="connsiteY130" fmla="*/ 1455250 h 1573553"/>
              <a:gd name="connsiteX131" fmla="*/ 1580598 w 2757152"/>
              <a:gd name="connsiteY131" fmla="*/ 1438581 h 1573553"/>
              <a:gd name="connsiteX132" fmla="*/ 1518685 w 2757152"/>
              <a:gd name="connsiteY132" fmla="*/ 1426675 h 1573553"/>
              <a:gd name="connsiteX133" fmla="*/ 1499635 w 2757152"/>
              <a:gd name="connsiteY133" fmla="*/ 1402862 h 1573553"/>
              <a:gd name="connsiteX134" fmla="*/ 1461537 w 2757152"/>
              <a:gd name="connsiteY134" fmla="*/ 1379050 h 1573553"/>
              <a:gd name="connsiteX135" fmla="*/ 1456773 w 2757152"/>
              <a:gd name="connsiteY135" fmla="*/ 1390956 h 1573553"/>
              <a:gd name="connsiteX136" fmla="*/ 1471062 w 2757152"/>
              <a:gd name="connsiteY136" fmla="*/ 1429056 h 1573553"/>
              <a:gd name="connsiteX137" fmla="*/ 1440104 w 2757152"/>
              <a:gd name="connsiteY137" fmla="*/ 1443343 h 1573553"/>
              <a:gd name="connsiteX138" fmla="*/ 1413912 w 2757152"/>
              <a:gd name="connsiteY138" fmla="*/ 1457630 h 1573553"/>
              <a:gd name="connsiteX139" fmla="*/ 1397241 w 2757152"/>
              <a:gd name="connsiteY139" fmla="*/ 1450487 h 1573553"/>
              <a:gd name="connsiteX140" fmla="*/ 1351998 w 2757152"/>
              <a:gd name="connsiteY140" fmla="*/ 1388575 h 1573553"/>
              <a:gd name="connsiteX141" fmla="*/ 1306756 w 2757152"/>
              <a:gd name="connsiteY141" fmla="*/ 1355237 h 1573553"/>
              <a:gd name="connsiteX142" fmla="*/ 1328187 w 2757152"/>
              <a:gd name="connsiteY142" fmla="*/ 1338568 h 1573553"/>
              <a:gd name="connsiteX143" fmla="*/ 1349618 w 2757152"/>
              <a:gd name="connsiteY143" fmla="*/ 1298087 h 1573553"/>
              <a:gd name="connsiteX144" fmla="*/ 1335329 w 2757152"/>
              <a:gd name="connsiteY144" fmla="*/ 1286181 h 1573553"/>
              <a:gd name="connsiteX145" fmla="*/ 1297231 w 2757152"/>
              <a:gd name="connsiteY145" fmla="*/ 1288562 h 1573553"/>
              <a:gd name="connsiteX146" fmla="*/ 1221031 w 2757152"/>
              <a:gd name="connsiteY146" fmla="*/ 1245700 h 1573553"/>
              <a:gd name="connsiteX147" fmla="*/ 1178166 w 2757152"/>
              <a:gd name="connsiteY147" fmla="*/ 1226650 h 1573553"/>
              <a:gd name="connsiteX148" fmla="*/ 1168643 w 2757152"/>
              <a:gd name="connsiteY148" fmla="*/ 1226650 h 1573553"/>
              <a:gd name="connsiteX149" fmla="*/ 1156737 w 2757152"/>
              <a:gd name="connsiteY149" fmla="*/ 1162356 h 1573553"/>
              <a:gd name="connsiteX150" fmla="*/ 1168643 w 2757152"/>
              <a:gd name="connsiteY150" fmla="*/ 1098062 h 1573553"/>
              <a:gd name="connsiteX151" fmla="*/ 1137687 w 2757152"/>
              <a:gd name="connsiteY151" fmla="*/ 1064725 h 1573553"/>
              <a:gd name="connsiteX152" fmla="*/ 1085300 w 2757152"/>
              <a:gd name="connsiteY152" fmla="*/ 1040912 h 1573553"/>
              <a:gd name="connsiteX153" fmla="*/ 1111493 w 2757152"/>
              <a:gd name="connsiteY153" fmla="*/ 1017100 h 1573553"/>
              <a:gd name="connsiteX154" fmla="*/ 1156737 w 2757152"/>
              <a:gd name="connsiteY154" fmla="*/ 1021862 h 1573553"/>
              <a:gd name="connsiteX155" fmla="*/ 1151975 w 2757152"/>
              <a:gd name="connsiteY155" fmla="*/ 974237 h 1573553"/>
              <a:gd name="connsiteX156" fmla="*/ 1123400 w 2757152"/>
              <a:gd name="connsiteY156" fmla="*/ 969475 h 1573553"/>
              <a:gd name="connsiteX157" fmla="*/ 1128162 w 2757152"/>
              <a:gd name="connsiteY157" fmla="*/ 921850 h 1573553"/>
              <a:gd name="connsiteX158" fmla="*/ 1097206 w 2757152"/>
              <a:gd name="connsiteY158" fmla="*/ 907562 h 1573553"/>
              <a:gd name="connsiteX159" fmla="*/ 1099587 w 2757152"/>
              <a:gd name="connsiteY159" fmla="*/ 871843 h 1573553"/>
              <a:gd name="connsiteX160" fmla="*/ 1051962 w 2757152"/>
              <a:gd name="connsiteY160" fmla="*/ 857556 h 1573553"/>
              <a:gd name="connsiteX161" fmla="*/ 1032912 w 2757152"/>
              <a:gd name="connsiteY161" fmla="*/ 878987 h 1573553"/>
              <a:gd name="connsiteX162" fmla="*/ 1004335 w 2757152"/>
              <a:gd name="connsiteY162" fmla="*/ 881368 h 1573553"/>
              <a:gd name="connsiteX163" fmla="*/ 954331 w 2757152"/>
              <a:gd name="connsiteY163" fmla="*/ 886131 h 1573553"/>
              <a:gd name="connsiteX164" fmla="*/ 923375 w 2757152"/>
              <a:gd name="connsiteY164" fmla="*/ 907562 h 1573553"/>
              <a:gd name="connsiteX165" fmla="*/ 923375 w 2757152"/>
              <a:gd name="connsiteY165" fmla="*/ 876606 h 1573553"/>
              <a:gd name="connsiteX166" fmla="*/ 882893 w 2757152"/>
              <a:gd name="connsiteY166" fmla="*/ 871843 h 1573553"/>
              <a:gd name="connsiteX167" fmla="*/ 890035 w 2757152"/>
              <a:gd name="connsiteY167" fmla="*/ 893275 h 1573553"/>
              <a:gd name="connsiteX168" fmla="*/ 885275 w 2757152"/>
              <a:gd name="connsiteY168" fmla="*/ 912325 h 1573553"/>
              <a:gd name="connsiteX169" fmla="*/ 799550 w 2757152"/>
              <a:gd name="connsiteY169" fmla="*/ 859936 h 1573553"/>
              <a:gd name="connsiteX170" fmla="*/ 778118 w 2757152"/>
              <a:gd name="connsiteY170" fmla="*/ 826600 h 1573553"/>
              <a:gd name="connsiteX171" fmla="*/ 790025 w 2757152"/>
              <a:gd name="connsiteY171" fmla="*/ 786117 h 1573553"/>
              <a:gd name="connsiteX172" fmla="*/ 759068 w 2757152"/>
              <a:gd name="connsiteY172" fmla="*/ 781356 h 1573553"/>
              <a:gd name="connsiteX173" fmla="*/ 711443 w 2757152"/>
              <a:gd name="connsiteY173" fmla="*/ 795643 h 1573553"/>
              <a:gd name="connsiteX174" fmla="*/ 701918 w 2757152"/>
              <a:gd name="connsiteY174" fmla="*/ 809931 h 1573553"/>
              <a:gd name="connsiteX175" fmla="*/ 678106 w 2757152"/>
              <a:gd name="connsiteY175" fmla="*/ 826600 h 1573553"/>
              <a:gd name="connsiteX176" fmla="*/ 670962 w 2757152"/>
              <a:gd name="connsiteY176" fmla="*/ 843268 h 1573553"/>
              <a:gd name="connsiteX177" fmla="*/ 630481 w 2757152"/>
              <a:gd name="connsiteY177" fmla="*/ 876606 h 1573553"/>
              <a:gd name="connsiteX178" fmla="*/ 632860 w 2757152"/>
              <a:gd name="connsiteY178" fmla="*/ 898037 h 1573553"/>
              <a:gd name="connsiteX179" fmla="*/ 647150 w 2757152"/>
              <a:gd name="connsiteY179" fmla="*/ 917087 h 1573553"/>
              <a:gd name="connsiteX180" fmla="*/ 570950 w 2757152"/>
              <a:gd name="connsiteY180" fmla="*/ 902800 h 1573553"/>
              <a:gd name="connsiteX181" fmla="*/ 537612 w 2757152"/>
              <a:gd name="connsiteY181" fmla="*/ 907562 h 1573553"/>
              <a:gd name="connsiteX182" fmla="*/ 585235 w 2757152"/>
              <a:gd name="connsiteY182" fmla="*/ 938518 h 1573553"/>
              <a:gd name="connsiteX183" fmla="*/ 609050 w 2757152"/>
              <a:gd name="connsiteY183" fmla="*/ 950425 h 1573553"/>
              <a:gd name="connsiteX184" fmla="*/ 635243 w 2757152"/>
              <a:gd name="connsiteY184" fmla="*/ 1002812 h 1573553"/>
              <a:gd name="connsiteX185" fmla="*/ 568566 w 2757152"/>
              <a:gd name="connsiteY185" fmla="*/ 1019481 h 1573553"/>
              <a:gd name="connsiteX186" fmla="*/ 547137 w 2757152"/>
              <a:gd name="connsiteY186" fmla="*/ 1031387 h 1573553"/>
              <a:gd name="connsiteX187" fmla="*/ 523323 w 2757152"/>
              <a:gd name="connsiteY187" fmla="*/ 1002812 h 1573553"/>
              <a:gd name="connsiteX188" fmla="*/ 499510 w 2757152"/>
              <a:gd name="connsiteY188" fmla="*/ 971856 h 1573553"/>
              <a:gd name="connsiteX189" fmla="*/ 501891 w 2757152"/>
              <a:gd name="connsiteY189" fmla="*/ 933756 h 1573553"/>
              <a:gd name="connsiteX190" fmla="*/ 499510 w 2757152"/>
              <a:gd name="connsiteY190" fmla="*/ 914706 h 1573553"/>
              <a:gd name="connsiteX191" fmla="*/ 518560 w 2757152"/>
              <a:gd name="connsiteY191" fmla="*/ 881368 h 1573553"/>
              <a:gd name="connsiteX192" fmla="*/ 478080 w 2757152"/>
              <a:gd name="connsiteY192" fmla="*/ 890893 h 1573553"/>
              <a:gd name="connsiteX193" fmla="*/ 449504 w 2757152"/>
              <a:gd name="connsiteY193" fmla="*/ 952806 h 1573553"/>
              <a:gd name="connsiteX194" fmla="*/ 442360 w 2757152"/>
              <a:gd name="connsiteY194" fmla="*/ 976618 h 1573553"/>
              <a:gd name="connsiteX195" fmla="*/ 411404 w 2757152"/>
              <a:gd name="connsiteY195" fmla="*/ 993287 h 1573553"/>
              <a:gd name="connsiteX196" fmla="*/ 363779 w 2757152"/>
              <a:gd name="connsiteY196" fmla="*/ 990906 h 1573553"/>
              <a:gd name="connsiteX197" fmla="*/ 356635 w 2757152"/>
              <a:gd name="connsiteY197" fmla="*/ 1007575 h 1573553"/>
              <a:gd name="connsiteX198" fmla="*/ 356635 w 2757152"/>
              <a:gd name="connsiteY198" fmla="*/ 1055200 h 1573553"/>
              <a:gd name="connsiteX199" fmla="*/ 297104 w 2757152"/>
              <a:gd name="connsiteY199" fmla="*/ 1059962 h 1573553"/>
              <a:gd name="connsiteX200" fmla="*/ 235191 w 2757152"/>
              <a:gd name="connsiteY200" fmla="*/ 1093300 h 1573553"/>
              <a:gd name="connsiteX201" fmla="*/ 237573 w 2757152"/>
              <a:gd name="connsiteY201" fmla="*/ 1121875 h 1573553"/>
              <a:gd name="connsiteX202" fmla="*/ 185186 w 2757152"/>
              <a:gd name="connsiteY202" fmla="*/ 1109968 h 1573553"/>
              <a:gd name="connsiteX203" fmla="*/ 151848 w 2757152"/>
              <a:gd name="connsiteY203" fmla="*/ 1117112 h 1573553"/>
              <a:gd name="connsiteX204" fmla="*/ 106604 w 2757152"/>
              <a:gd name="connsiteY204" fmla="*/ 1098062 h 1573553"/>
              <a:gd name="connsiteX205" fmla="*/ 89936 w 2757152"/>
              <a:gd name="connsiteY205" fmla="*/ 1098062 h 1573553"/>
              <a:gd name="connsiteX206" fmla="*/ 6592 w 2757152"/>
              <a:gd name="connsiteY206" fmla="*/ 1121875 h 1573553"/>
              <a:gd name="connsiteX207" fmla="*/ 8974 w 2757152"/>
              <a:gd name="connsiteY207" fmla="*/ 1074250 h 1573553"/>
              <a:gd name="connsiteX208" fmla="*/ 9816 w 2757152"/>
              <a:gd name="connsiteY20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661685 w 2757152"/>
              <a:gd name="connsiteY114" fmla="*/ 890893 h 1573553"/>
              <a:gd name="connsiteX115" fmla="*/ 2630731 w 2757152"/>
              <a:gd name="connsiteY115" fmla="*/ 967092 h 1573553"/>
              <a:gd name="connsiteX116" fmla="*/ 2461662 w 2757152"/>
              <a:gd name="connsiteY116" fmla="*/ 869462 h 1573553"/>
              <a:gd name="connsiteX117" fmla="*/ 2297356 w 2757152"/>
              <a:gd name="connsiteY117" fmla="*/ 926612 h 1573553"/>
              <a:gd name="connsiteX118" fmla="*/ 2275925 w 2757152"/>
              <a:gd name="connsiteY118" fmla="*/ 1062342 h 1573553"/>
              <a:gd name="connsiteX119" fmla="*/ 2042562 w 2757152"/>
              <a:gd name="connsiteY119" fmla="*/ 1148067 h 1573553"/>
              <a:gd name="connsiteX120" fmla="*/ 2021131 w 2757152"/>
              <a:gd name="connsiteY120" fmla="*/ 1238556 h 1573553"/>
              <a:gd name="connsiteX121" fmla="*/ 1954456 w 2757152"/>
              <a:gd name="connsiteY121" fmla="*/ 1309993 h 1573553"/>
              <a:gd name="connsiteX122" fmla="*/ 2013987 w 2757152"/>
              <a:gd name="connsiteY122" fmla="*/ 1350474 h 1573553"/>
              <a:gd name="connsiteX123" fmla="*/ 1921118 w 2757152"/>
              <a:gd name="connsiteY123" fmla="*/ 1450487 h 1573553"/>
              <a:gd name="connsiteX124" fmla="*/ 1899687 w 2757152"/>
              <a:gd name="connsiteY124" fmla="*/ 1533831 h 1573553"/>
              <a:gd name="connsiteX125" fmla="*/ 1808865 w 2757152"/>
              <a:gd name="connsiteY125" fmla="*/ 1573012 h 1573553"/>
              <a:gd name="connsiteX126" fmla="*/ 1728235 w 2757152"/>
              <a:gd name="connsiteY126" fmla="*/ 1557643 h 1573553"/>
              <a:gd name="connsiteX127" fmla="*/ 1702041 w 2757152"/>
              <a:gd name="connsiteY127" fmla="*/ 1571931 h 1573553"/>
              <a:gd name="connsiteX128" fmla="*/ 1647275 w 2757152"/>
              <a:gd name="connsiteY128" fmla="*/ 1543356 h 1573553"/>
              <a:gd name="connsiteX129" fmla="*/ 1606791 w 2757152"/>
              <a:gd name="connsiteY129" fmla="*/ 1507637 h 1573553"/>
              <a:gd name="connsiteX130" fmla="*/ 1563931 w 2757152"/>
              <a:gd name="connsiteY130" fmla="*/ 1479061 h 1573553"/>
              <a:gd name="connsiteX131" fmla="*/ 1592504 w 2757152"/>
              <a:gd name="connsiteY131" fmla="*/ 1455250 h 1573553"/>
              <a:gd name="connsiteX132" fmla="*/ 1580598 w 2757152"/>
              <a:gd name="connsiteY132" fmla="*/ 1438581 h 1573553"/>
              <a:gd name="connsiteX133" fmla="*/ 1518685 w 2757152"/>
              <a:gd name="connsiteY133" fmla="*/ 1426675 h 1573553"/>
              <a:gd name="connsiteX134" fmla="*/ 1499635 w 2757152"/>
              <a:gd name="connsiteY134" fmla="*/ 1402862 h 1573553"/>
              <a:gd name="connsiteX135" fmla="*/ 1461537 w 2757152"/>
              <a:gd name="connsiteY135" fmla="*/ 1379050 h 1573553"/>
              <a:gd name="connsiteX136" fmla="*/ 1456773 w 2757152"/>
              <a:gd name="connsiteY136" fmla="*/ 1390956 h 1573553"/>
              <a:gd name="connsiteX137" fmla="*/ 1471062 w 2757152"/>
              <a:gd name="connsiteY137" fmla="*/ 1429056 h 1573553"/>
              <a:gd name="connsiteX138" fmla="*/ 1440104 w 2757152"/>
              <a:gd name="connsiteY138" fmla="*/ 1443343 h 1573553"/>
              <a:gd name="connsiteX139" fmla="*/ 1413912 w 2757152"/>
              <a:gd name="connsiteY139" fmla="*/ 1457630 h 1573553"/>
              <a:gd name="connsiteX140" fmla="*/ 1397241 w 2757152"/>
              <a:gd name="connsiteY140" fmla="*/ 1450487 h 1573553"/>
              <a:gd name="connsiteX141" fmla="*/ 1351998 w 2757152"/>
              <a:gd name="connsiteY141" fmla="*/ 1388575 h 1573553"/>
              <a:gd name="connsiteX142" fmla="*/ 1306756 w 2757152"/>
              <a:gd name="connsiteY142" fmla="*/ 1355237 h 1573553"/>
              <a:gd name="connsiteX143" fmla="*/ 1328187 w 2757152"/>
              <a:gd name="connsiteY143" fmla="*/ 1338568 h 1573553"/>
              <a:gd name="connsiteX144" fmla="*/ 1349618 w 2757152"/>
              <a:gd name="connsiteY144" fmla="*/ 1298087 h 1573553"/>
              <a:gd name="connsiteX145" fmla="*/ 1335329 w 2757152"/>
              <a:gd name="connsiteY145" fmla="*/ 1286181 h 1573553"/>
              <a:gd name="connsiteX146" fmla="*/ 1297231 w 2757152"/>
              <a:gd name="connsiteY146" fmla="*/ 1288562 h 1573553"/>
              <a:gd name="connsiteX147" fmla="*/ 1221031 w 2757152"/>
              <a:gd name="connsiteY147" fmla="*/ 1245700 h 1573553"/>
              <a:gd name="connsiteX148" fmla="*/ 1178166 w 2757152"/>
              <a:gd name="connsiteY148" fmla="*/ 1226650 h 1573553"/>
              <a:gd name="connsiteX149" fmla="*/ 1168643 w 2757152"/>
              <a:gd name="connsiteY149" fmla="*/ 1226650 h 1573553"/>
              <a:gd name="connsiteX150" fmla="*/ 1156737 w 2757152"/>
              <a:gd name="connsiteY150" fmla="*/ 1162356 h 1573553"/>
              <a:gd name="connsiteX151" fmla="*/ 1168643 w 2757152"/>
              <a:gd name="connsiteY151" fmla="*/ 1098062 h 1573553"/>
              <a:gd name="connsiteX152" fmla="*/ 1137687 w 2757152"/>
              <a:gd name="connsiteY152" fmla="*/ 1064725 h 1573553"/>
              <a:gd name="connsiteX153" fmla="*/ 1085300 w 2757152"/>
              <a:gd name="connsiteY153" fmla="*/ 1040912 h 1573553"/>
              <a:gd name="connsiteX154" fmla="*/ 1111493 w 2757152"/>
              <a:gd name="connsiteY154" fmla="*/ 1017100 h 1573553"/>
              <a:gd name="connsiteX155" fmla="*/ 1156737 w 2757152"/>
              <a:gd name="connsiteY155" fmla="*/ 1021862 h 1573553"/>
              <a:gd name="connsiteX156" fmla="*/ 1151975 w 2757152"/>
              <a:gd name="connsiteY156" fmla="*/ 974237 h 1573553"/>
              <a:gd name="connsiteX157" fmla="*/ 1123400 w 2757152"/>
              <a:gd name="connsiteY157" fmla="*/ 969475 h 1573553"/>
              <a:gd name="connsiteX158" fmla="*/ 1128162 w 2757152"/>
              <a:gd name="connsiteY158" fmla="*/ 921850 h 1573553"/>
              <a:gd name="connsiteX159" fmla="*/ 1097206 w 2757152"/>
              <a:gd name="connsiteY159" fmla="*/ 907562 h 1573553"/>
              <a:gd name="connsiteX160" fmla="*/ 1099587 w 2757152"/>
              <a:gd name="connsiteY160" fmla="*/ 871843 h 1573553"/>
              <a:gd name="connsiteX161" fmla="*/ 1051962 w 2757152"/>
              <a:gd name="connsiteY161" fmla="*/ 857556 h 1573553"/>
              <a:gd name="connsiteX162" fmla="*/ 1032912 w 2757152"/>
              <a:gd name="connsiteY162" fmla="*/ 878987 h 1573553"/>
              <a:gd name="connsiteX163" fmla="*/ 1004335 w 2757152"/>
              <a:gd name="connsiteY163" fmla="*/ 881368 h 1573553"/>
              <a:gd name="connsiteX164" fmla="*/ 954331 w 2757152"/>
              <a:gd name="connsiteY164" fmla="*/ 886131 h 1573553"/>
              <a:gd name="connsiteX165" fmla="*/ 923375 w 2757152"/>
              <a:gd name="connsiteY165" fmla="*/ 907562 h 1573553"/>
              <a:gd name="connsiteX166" fmla="*/ 923375 w 2757152"/>
              <a:gd name="connsiteY166" fmla="*/ 876606 h 1573553"/>
              <a:gd name="connsiteX167" fmla="*/ 882893 w 2757152"/>
              <a:gd name="connsiteY167" fmla="*/ 871843 h 1573553"/>
              <a:gd name="connsiteX168" fmla="*/ 890035 w 2757152"/>
              <a:gd name="connsiteY168" fmla="*/ 893275 h 1573553"/>
              <a:gd name="connsiteX169" fmla="*/ 885275 w 2757152"/>
              <a:gd name="connsiteY169" fmla="*/ 912325 h 1573553"/>
              <a:gd name="connsiteX170" fmla="*/ 799550 w 2757152"/>
              <a:gd name="connsiteY170" fmla="*/ 859936 h 1573553"/>
              <a:gd name="connsiteX171" fmla="*/ 778118 w 2757152"/>
              <a:gd name="connsiteY171" fmla="*/ 826600 h 1573553"/>
              <a:gd name="connsiteX172" fmla="*/ 790025 w 2757152"/>
              <a:gd name="connsiteY172" fmla="*/ 786117 h 1573553"/>
              <a:gd name="connsiteX173" fmla="*/ 759068 w 2757152"/>
              <a:gd name="connsiteY173" fmla="*/ 781356 h 1573553"/>
              <a:gd name="connsiteX174" fmla="*/ 711443 w 2757152"/>
              <a:gd name="connsiteY174" fmla="*/ 795643 h 1573553"/>
              <a:gd name="connsiteX175" fmla="*/ 701918 w 2757152"/>
              <a:gd name="connsiteY175" fmla="*/ 809931 h 1573553"/>
              <a:gd name="connsiteX176" fmla="*/ 678106 w 2757152"/>
              <a:gd name="connsiteY176" fmla="*/ 826600 h 1573553"/>
              <a:gd name="connsiteX177" fmla="*/ 670962 w 2757152"/>
              <a:gd name="connsiteY177" fmla="*/ 843268 h 1573553"/>
              <a:gd name="connsiteX178" fmla="*/ 630481 w 2757152"/>
              <a:gd name="connsiteY178" fmla="*/ 876606 h 1573553"/>
              <a:gd name="connsiteX179" fmla="*/ 632860 w 2757152"/>
              <a:gd name="connsiteY179" fmla="*/ 898037 h 1573553"/>
              <a:gd name="connsiteX180" fmla="*/ 647150 w 2757152"/>
              <a:gd name="connsiteY180" fmla="*/ 917087 h 1573553"/>
              <a:gd name="connsiteX181" fmla="*/ 570950 w 2757152"/>
              <a:gd name="connsiteY181" fmla="*/ 902800 h 1573553"/>
              <a:gd name="connsiteX182" fmla="*/ 537612 w 2757152"/>
              <a:gd name="connsiteY182" fmla="*/ 907562 h 1573553"/>
              <a:gd name="connsiteX183" fmla="*/ 585235 w 2757152"/>
              <a:gd name="connsiteY183" fmla="*/ 938518 h 1573553"/>
              <a:gd name="connsiteX184" fmla="*/ 609050 w 2757152"/>
              <a:gd name="connsiteY184" fmla="*/ 950425 h 1573553"/>
              <a:gd name="connsiteX185" fmla="*/ 635243 w 2757152"/>
              <a:gd name="connsiteY185" fmla="*/ 1002812 h 1573553"/>
              <a:gd name="connsiteX186" fmla="*/ 568566 w 2757152"/>
              <a:gd name="connsiteY186" fmla="*/ 1019481 h 1573553"/>
              <a:gd name="connsiteX187" fmla="*/ 547137 w 2757152"/>
              <a:gd name="connsiteY187" fmla="*/ 1031387 h 1573553"/>
              <a:gd name="connsiteX188" fmla="*/ 523323 w 2757152"/>
              <a:gd name="connsiteY188" fmla="*/ 1002812 h 1573553"/>
              <a:gd name="connsiteX189" fmla="*/ 499510 w 2757152"/>
              <a:gd name="connsiteY189" fmla="*/ 971856 h 1573553"/>
              <a:gd name="connsiteX190" fmla="*/ 501891 w 2757152"/>
              <a:gd name="connsiteY190" fmla="*/ 933756 h 1573553"/>
              <a:gd name="connsiteX191" fmla="*/ 499510 w 2757152"/>
              <a:gd name="connsiteY191" fmla="*/ 914706 h 1573553"/>
              <a:gd name="connsiteX192" fmla="*/ 518560 w 2757152"/>
              <a:gd name="connsiteY192" fmla="*/ 881368 h 1573553"/>
              <a:gd name="connsiteX193" fmla="*/ 478080 w 2757152"/>
              <a:gd name="connsiteY193" fmla="*/ 890893 h 1573553"/>
              <a:gd name="connsiteX194" fmla="*/ 449504 w 2757152"/>
              <a:gd name="connsiteY194" fmla="*/ 952806 h 1573553"/>
              <a:gd name="connsiteX195" fmla="*/ 442360 w 2757152"/>
              <a:gd name="connsiteY195" fmla="*/ 976618 h 1573553"/>
              <a:gd name="connsiteX196" fmla="*/ 411404 w 2757152"/>
              <a:gd name="connsiteY196" fmla="*/ 993287 h 1573553"/>
              <a:gd name="connsiteX197" fmla="*/ 363779 w 2757152"/>
              <a:gd name="connsiteY197" fmla="*/ 990906 h 1573553"/>
              <a:gd name="connsiteX198" fmla="*/ 356635 w 2757152"/>
              <a:gd name="connsiteY198" fmla="*/ 1007575 h 1573553"/>
              <a:gd name="connsiteX199" fmla="*/ 356635 w 2757152"/>
              <a:gd name="connsiteY199" fmla="*/ 1055200 h 1573553"/>
              <a:gd name="connsiteX200" fmla="*/ 297104 w 2757152"/>
              <a:gd name="connsiteY200" fmla="*/ 1059962 h 1573553"/>
              <a:gd name="connsiteX201" fmla="*/ 235191 w 2757152"/>
              <a:gd name="connsiteY201" fmla="*/ 1093300 h 1573553"/>
              <a:gd name="connsiteX202" fmla="*/ 237573 w 2757152"/>
              <a:gd name="connsiteY202" fmla="*/ 1121875 h 1573553"/>
              <a:gd name="connsiteX203" fmla="*/ 185186 w 2757152"/>
              <a:gd name="connsiteY203" fmla="*/ 1109968 h 1573553"/>
              <a:gd name="connsiteX204" fmla="*/ 151848 w 2757152"/>
              <a:gd name="connsiteY204" fmla="*/ 1117112 h 1573553"/>
              <a:gd name="connsiteX205" fmla="*/ 106604 w 2757152"/>
              <a:gd name="connsiteY205" fmla="*/ 1098062 h 1573553"/>
              <a:gd name="connsiteX206" fmla="*/ 89936 w 2757152"/>
              <a:gd name="connsiteY206" fmla="*/ 1098062 h 1573553"/>
              <a:gd name="connsiteX207" fmla="*/ 6592 w 2757152"/>
              <a:gd name="connsiteY207" fmla="*/ 1121875 h 1573553"/>
              <a:gd name="connsiteX208" fmla="*/ 8974 w 2757152"/>
              <a:gd name="connsiteY208" fmla="*/ 1074250 h 1573553"/>
              <a:gd name="connsiteX209" fmla="*/ 9816 w 2757152"/>
              <a:gd name="connsiteY20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702166 w 2757152"/>
              <a:gd name="connsiteY114" fmla="*/ 790881 h 1573553"/>
              <a:gd name="connsiteX115" fmla="*/ 2661685 w 2757152"/>
              <a:gd name="connsiteY115" fmla="*/ 890893 h 1573553"/>
              <a:gd name="connsiteX116" fmla="*/ 2630731 w 2757152"/>
              <a:gd name="connsiteY116" fmla="*/ 967092 h 1573553"/>
              <a:gd name="connsiteX117" fmla="*/ 2461662 w 2757152"/>
              <a:gd name="connsiteY117" fmla="*/ 869462 h 1573553"/>
              <a:gd name="connsiteX118" fmla="*/ 2297356 w 2757152"/>
              <a:gd name="connsiteY118" fmla="*/ 926612 h 1573553"/>
              <a:gd name="connsiteX119" fmla="*/ 2275925 w 2757152"/>
              <a:gd name="connsiteY119" fmla="*/ 1062342 h 1573553"/>
              <a:gd name="connsiteX120" fmla="*/ 2042562 w 2757152"/>
              <a:gd name="connsiteY120" fmla="*/ 1148067 h 1573553"/>
              <a:gd name="connsiteX121" fmla="*/ 2021131 w 2757152"/>
              <a:gd name="connsiteY121" fmla="*/ 1238556 h 1573553"/>
              <a:gd name="connsiteX122" fmla="*/ 1954456 w 2757152"/>
              <a:gd name="connsiteY122" fmla="*/ 1309993 h 1573553"/>
              <a:gd name="connsiteX123" fmla="*/ 2013987 w 2757152"/>
              <a:gd name="connsiteY123" fmla="*/ 1350474 h 1573553"/>
              <a:gd name="connsiteX124" fmla="*/ 1921118 w 2757152"/>
              <a:gd name="connsiteY124" fmla="*/ 1450487 h 1573553"/>
              <a:gd name="connsiteX125" fmla="*/ 1899687 w 2757152"/>
              <a:gd name="connsiteY125" fmla="*/ 1533831 h 1573553"/>
              <a:gd name="connsiteX126" fmla="*/ 1808865 w 2757152"/>
              <a:gd name="connsiteY126" fmla="*/ 1573012 h 1573553"/>
              <a:gd name="connsiteX127" fmla="*/ 1728235 w 2757152"/>
              <a:gd name="connsiteY127" fmla="*/ 1557643 h 1573553"/>
              <a:gd name="connsiteX128" fmla="*/ 1702041 w 2757152"/>
              <a:gd name="connsiteY128" fmla="*/ 1571931 h 1573553"/>
              <a:gd name="connsiteX129" fmla="*/ 1647275 w 2757152"/>
              <a:gd name="connsiteY129" fmla="*/ 1543356 h 1573553"/>
              <a:gd name="connsiteX130" fmla="*/ 1606791 w 2757152"/>
              <a:gd name="connsiteY130" fmla="*/ 1507637 h 1573553"/>
              <a:gd name="connsiteX131" fmla="*/ 1563931 w 2757152"/>
              <a:gd name="connsiteY131" fmla="*/ 1479061 h 1573553"/>
              <a:gd name="connsiteX132" fmla="*/ 1592504 w 2757152"/>
              <a:gd name="connsiteY132" fmla="*/ 1455250 h 1573553"/>
              <a:gd name="connsiteX133" fmla="*/ 1580598 w 2757152"/>
              <a:gd name="connsiteY133" fmla="*/ 1438581 h 1573553"/>
              <a:gd name="connsiteX134" fmla="*/ 1518685 w 2757152"/>
              <a:gd name="connsiteY134" fmla="*/ 1426675 h 1573553"/>
              <a:gd name="connsiteX135" fmla="*/ 1499635 w 2757152"/>
              <a:gd name="connsiteY135" fmla="*/ 1402862 h 1573553"/>
              <a:gd name="connsiteX136" fmla="*/ 1461537 w 2757152"/>
              <a:gd name="connsiteY136" fmla="*/ 1379050 h 1573553"/>
              <a:gd name="connsiteX137" fmla="*/ 1456773 w 2757152"/>
              <a:gd name="connsiteY137" fmla="*/ 1390956 h 1573553"/>
              <a:gd name="connsiteX138" fmla="*/ 1471062 w 2757152"/>
              <a:gd name="connsiteY138" fmla="*/ 1429056 h 1573553"/>
              <a:gd name="connsiteX139" fmla="*/ 1440104 w 2757152"/>
              <a:gd name="connsiteY139" fmla="*/ 1443343 h 1573553"/>
              <a:gd name="connsiteX140" fmla="*/ 1413912 w 2757152"/>
              <a:gd name="connsiteY140" fmla="*/ 1457630 h 1573553"/>
              <a:gd name="connsiteX141" fmla="*/ 1397241 w 2757152"/>
              <a:gd name="connsiteY141" fmla="*/ 1450487 h 1573553"/>
              <a:gd name="connsiteX142" fmla="*/ 1351998 w 2757152"/>
              <a:gd name="connsiteY142" fmla="*/ 1388575 h 1573553"/>
              <a:gd name="connsiteX143" fmla="*/ 1306756 w 2757152"/>
              <a:gd name="connsiteY143" fmla="*/ 1355237 h 1573553"/>
              <a:gd name="connsiteX144" fmla="*/ 1328187 w 2757152"/>
              <a:gd name="connsiteY144" fmla="*/ 1338568 h 1573553"/>
              <a:gd name="connsiteX145" fmla="*/ 1349618 w 2757152"/>
              <a:gd name="connsiteY145" fmla="*/ 1298087 h 1573553"/>
              <a:gd name="connsiteX146" fmla="*/ 1335329 w 2757152"/>
              <a:gd name="connsiteY146" fmla="*/ 1286181 h 1573553"/>
              <a:gd name="connsiteX147" fmla="*/ 1297231 w 2757152"/>
              <a:gd name="connsiteY147" fmla="*/ 1288562 h 1573553"/>
              <a:gd name="connsiteX148" fmla="*/ 1221031 w 2757152"/>
              <a:gd name="connsiteY148" fmla="*/ 1245700 h 1573553"/>
              <a:gd name="connsiteX149" fmla="*/ 1178166 w 2757152"/>
              <a:gd name="connsiteY149" fmla="*/ 1226650 h 1573553"/>
              <a:gd name="connsiteX150" fmla="*/ 1168643 w 2757152"/>
              <a:gd name="connsiteY150" fmla="*/ 1226650 h 1573553"/>
              <a:gd name="connsiteX151" fmla="*/ 1156737 w 2757152"/>
              <a:gd name="connsiteY151" fmla="*/ 1162356 h 1573553"/>
              <a:gd name="connsiteX152" fmla="*/ 1168643 w 2757152"/>
              <a:gd name="connsiteY152" fmla="*/ 1098062 h 1573553"/>
              <a:gd name="connsiteX153" fmla="*/ 1137687 w 2757152"/>
              <a:gd name="connsiteY153" fmla="*/ 1064725 h 1573553"/>
              <a:gd name="connsiteX154" fmla="*/ 1085300 w 2757152"/>
              <a:gd name="connsiteY154" fmla="*/ 1040912 h 1573553"/>
              <a:gd name="connsiteX155" fmla="*/ 1111493 w 2757152"/>
              <a:gd name="connsiteY155" fmla="*/ 1017100 h 1573553"/>
              <a:gd name="connsiteX156" fmla="*/ 1156737 w 2757152"/>
              <a:gd name="connsiteY156" fmla="*/ 1021862 h 1573553"/>
              <a:gd name="connsiteX157" fmla="*/ 1151975 w 2757152"/>
              <a:gd name="connsiteY157" fmla="*/ 974237 h 1573553"/>
              <a:gd name="connsiteX158" fmla="*/ 1123400 w 2757152"/>
              <a:gd name="connsiteY158" fmla="*/ 969475 h 1573553"/>
              <a:gd name="connsiteX159" fmla="*/ 1128162 w 2757152"/>
              <a:gd name="connsiteY159" fmla="*/ 921850 h 1573553"/>
              <a:gd name="connsiteX160" fmla="*/ 1097206 w 2757152"/>
              <a:gd name="connsiteY160" fmla="*/ 907562 h 1573553"/>
              <a:gd name="connsiteX161" fmla="*/ 1099587 w 2757152"/>
              <a:gd name="connsiteY161" fmla="*/ 871843 h 1573553"/>
              <a:gd name="connsiteX162" fmla="*/ 1051962 w 2757152"/>
              <a:gd name="connsiteY162" fmla="*/ 857556 h 1573553"/>
              <a:gd name="connsiteX163" fmla="*/ 1032912 w 2757152"/>
              <a:gd name="connsiteY163" fmla="*/ 878987 h 1573553"/>
              <a:gd name="connsiteX164" fmla="*/ 1004335 w 2757152"/>
              <a:gd name="connsiteY164" fmla="*/ 881368 h 1573553"/>
              <a:gd name="connsiteX165" fmla="*/ 954331 w 2757152"/>
              <a:gd name="connsiteY165" fmla="*/ 886131 h 1573553"/>
              <a:gd name="connsiteX166" fmla="*/ 923375 w 2757152"/>
              <a:gd name="connsiteY166" fmla="*/ 907562 h 1573553"/>
              <a:gd name="connsiteX167" fmla="*/ 923375 w 2757152"/>
              <a:gd name="connsiteY167" fmla="*/ 876606 h 1573553"/>
              <a:gd name="connsiteX168" fmla="*/ 882893 w 2757152"/>
              <a:gd name="connsiteY168" fmla="*/ 871843 h 1573553"/>
              <a:gd name="connsiteX169" fmla="*/ 890035 w 2757152"/>
              <a:gd name="connsiteY169" fmla="*/ 893275 h 1573553"/>
              <a:gd name="connsiteX170" fmla="*/ 885275 w 2757152"/>
              <a:gd name="connsiteY170" fmla="*/ 912325 h 1573553"/>
              <a:gd name="connsiteX171" fmla="*/ 799550 w 2757152"/>
              <a:gd name="connsiteY171" fmla="*/ 859936 h 1573553"/>
              <a:gd name="connsiteX172" fmla="*/ 778118 w 2757152"/>
              <a:gd name="connsiteY172" fmla="*/ 826600 h 1573553"/>
              <a:gd name="connsiteX173" fmla="*/ 790025 w 2757152"/>
              <a:gd name="connsiteY173" fmla="*/ 786117 h 1573553"/>
              <a:gd name="connsiteX174" fmla="*/ 759068 w 2757152"/>
              <a:gd name="connsiteY174" fmla="*/ 781356 h 1573553"/>
              <a:gd name="connsiteX175" fmla="*/ 711443 w 2757152"/>
              <a:gd name="connsiteY175" fmla="*/ 795643 h 1573553"/>
              <a:gd name="connsiteX176" fmla="*/ 701918 w 2757152"/>
              <a:gd name="connsiteY176" fmla="*/ 809931 h 1573553"/>
              <a:gd name="connsiteX177" fmla="*/ 678106 w 2757152"/>
              <a:gd name="connsiteY177" fmla="*/ 826600 h 1573553"/>
              <a:gd name="connsiteX178" fmla="*/ 670962 w 2757152"/>
              <a:gd name="connsiteY178" fmla="*/ 843268 h 1573553"/>
              <a:gd name="connsiteX179" fmla="*/ 630481 w 2757152"/>
              <a:gd name="connsiteY179" fmla="*/ 876606 h 1573553"/>
              <a:gd name="connsiteX180" fmla="*/ 632860 w 2757152"/>
              <a:gd name="connsiteY180" fmla="*/ 898037 h 1573553"/>
              <a:gd name="connsiteX181" fmla="*/ 647150 w 2757152"/>
              <a:gd name="connsiteY181" fmla="*/ 917087 h 1573553"/>
              <a:gd name="connsiteX182" fmla="*/ 570950 w 2757152"/>
              <a:gd name="connsiteY182" fmla="*/ 902800 h 1573553"/>
              <a:gd name="connsiteX183" fmla="*/ 537612 w 2757152"/>
              <a:gd name="connsiteY183" fmla="*/ 907562 h 1573553"/>
              <a:gd name="connsiteX184" fmla="*/ 585235 w 2757152"/>
              <a:gd name="connsiteY184" fmla="*/ 938518 h 1573553"/>
              <a:gd name="connsiteX185" fmla="*/ 609050 w 2757152"/>
              <a:gd name="connsiteY185" fmla="*/ 950425 h 1573553"/>
              <a:gd name="connsiteX186" fmla="*/ 635243 w 2757152"/>
              <a:gd name="connsiteY186" fmla="*/ 1002812 h 1573553"/>
              <a:gd name="connsiteX187" fmla="*/ 568566 w 2757152"/>
              <a:gd name="connsiteY187" fmla="*/ 1019481 h 1573553"/>
              <a:gd name="connsiteX188" fmla="*/ 547137 w 2757152"/>
              <a:gd name="connsiteY188" fmla="*/ 1031387 h 1573553"/>
              <a:gd name="connsiteX189" fmla="*/ 523323 w 2757152"/>
              <a:gd name="connsiteY189" fmla="*/ 1002812 h 1573553"/>
              <a:gd name="connsiteX190" fmla="*/ 499510 w 2757152"/>
              <a:gd name="connsiteY190" fmla="*/ 971856 h 1573553"/>
              <a:gd name="connsiteX191" fmla="*/ 501891 w 2757152"/>
              <a:gd name="connsiteY191" fmla="*/ 933756 h 1573553"/>
              <a:gd name="connsiteX192" fmla="*/ 499510 w 2757152"/>
              <a:gd name="connsiteY192" fmla="*/ 914706 h 1573553"/>
              <a:gd name="connsiteX193" fmla="*/ 518560 w 2757152"/>
              <a:gd name="connsiteY193" fmla="*/ 881368 h 1573553"/>
              <a:gd name="connsiteX194" fmla="*/ 478080 w 2757152"/>
              <a:gd name="connsiteY194" fmla="*/ 890893 h 1573553"/>
              <a:gd name="connsiteX195" fmla="*/ 449504 w 2757152"/>
              <a:gd name="connsiteY195" fmla="*/ 952806 h 1573553"/>
              <a:gd name="connsiteX196" fmla="*/ 442360 w 2757152"/>
              <a:gd name="connsiteY196" fmla="*/ 976618 h 1573553"/>
              <a:gd name="connsiteX197" fmla="*/ 411404 w 2757152"/>
              <a:gd name="connsiteY197" fmla="*/ 993287 h 1573553"/>
              <a:gd name="connsiteX198" fmla="*/ 363779 w 2757152"/>
              <a:gd name="connsiteY198" fmla="*/ 990906 h 1573553"/>
              <a:gd name="connsiteX199" fmla="*/ 356635 w 2757152"/>
              <a:gd name="connsiteY199" fmla="*/ 1007575 h 1573553"/>
              <a:gd name="connsiteX200" fmla="*/ 356635 w 2757152"/>
              <a:gd name="connsiteY200" fmla="*/ 1055200 h 1573553"/>
              <a:gd name="connsiteX201" fmla="*/ 297104 w 2757152"/>
              <a:gd name="connsiteY201" fmla="*/ 1059962 h 1573553"/>
              <a:gd name="connsiteX202" fmla="*/ 235191 w 2757152"/>
              <a:gd name="connsiteY202" fmla="*/ 1093300 h 1573553"/>
              <a:gd name="connsiteX203" fmla="*/ 237573 w 2757152"/>
              <a:gd name="connsiteY203" fmla="*/ 1121875 h 1573553"/>
              <a:gd name="connsiteX204" fmla="*/ 185186 w 2757152"/>
              <a:gd name="connsiteY204" fmla="*/ 1109968 h 1573553"/>
              <a:gd name="connsiteX205" fmla="*/ 151848 w 2757152"/>
              <a:gd name="connsiteY205" fmla="*/ 1117112 h 1573553"/>
              <a:gd name="connsiteX206" fmla="*/ 106604 w 2757152"/>
              <a:gd name="connsiteY206" fmla="*/ 1098062 h 1573553"/>
              <a:gd name="connsiteX207" fmla="*/ 89936 w 2757152"/>
              <a:gd name="connsiteY207" fmla="*/ 1098062 h 1573553"/>
              <a:gd name="connsiteX208" fmla="*/ 6592 w 2757152"/>
              <a:gd name="connsiteY208" fmla="*/ 1121875 h 1573553"/>
              <a:gd name="connsiteX209" fmla="*/ 8974 w 2757152"/>
              <a:gd name="connsiteY209" fmla="*/ 1074250 h 1573553"/>
              <a:gd name="connsiteX210" fmla="*/ 9816 w 2757152"/>
              <a:gd name="connsiteY210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8276 w 2757152"/>
              <a:gd name="connsiteY110" fmla="*/ 559163 h 1573553"/>
              <a:gd name="connsiteX111" fmla="*/ 2690260 w 2757152"/>
              <a:gd name="connsiteY111" fmla="*/ 583712 h 1573553"/>
              <a:gd name="connsiteX112" fmla="*/ 2683116 w 2757152"/>
              <a:gd name="connsiteY112" fmla="*/ 655150 h 1573553"/>
              <a:gd name="connsiteX113" fmla="*/ 2704548 w 2757152"/>
              <a:gd name="connsiteY113" fmla="*/ 690868 h 1573553"/>
              <a:gd name="connsiteX114" fmla="*/ 2702166 w 2757152"/>
              <a:gd name="connsiteY114" fmla="*/ 736112 h 1573553"/>
              <a:gd name="connsiteX115" fmla="*/ 2702166 w 2757152"/>
              <a:gd name="connsiteY115" fmla="*/ 790881 h 1573553"/>
              <a:gd name="connsiteX116" fmla="*/ 2661685 w 2757152"/>
              <a:gd name="connsiteY116" fmla="*/ 890893 h 1573553"/>
              <a:gd name="connsiteX117" fmla="*/ 2630731 w 2757152"/>
              <a:gd name="connsiteY117" fmla="*/ 967092 h 1573553"/>
              <a:gd name="connsiteX118" fmla="*/ 2461662 w 2757152"/>
              <a:gd name="connsiteY118" fmla="*/ 869462 h 1573553"/>
              <a:gd name="connsiteX119" fmla="*/ 2297356 w 2757152"/>
              <a:gd name="connsiteY119" fmla="*/ 926612 h 1573553"/>
              <a:gd name="connsiteX120" fmla="*/ 2275925 w 2757152"/>
              <a:gd name="connsiteY120" fmla="*/ 1062342 h 1573553"/>
              <a:gd name="connsiteX121" fmla="*/ 2042562 w 2757152"/>
              <a:gd name="connsiteY121" fmla="*/ 1148067 h 1573553"/>
              <a:gd name="connsiteX122" fmla="*/ 2021131 w 2757152"/>
              <a:gd name="connsiteY122" fmla="*/ 1238556 h 1573553"/>
              <a:gd name="connsiteX123" fmla="*/ 1954456 w 2757152"/>
              <a:gd name="connsiteY123" fmla="*/ 1309993 h 1573553"/>
              <a:gd name="connsiteX124" fmla="*/ 2013987 w 2757152"/>
              <a:gd name="connsiteY124" fmla="*/ 1350474 h 1573553"/>
              <a:gd name="connsiteX125" fmla="*/ 1921118 w 2757152"/>
              <a:gd name="connsiteY125" fmla="*/ 1450487 h 1573553"/>
              <a:gd name="connsiteX126" fmla="*/ 1899687 w 2757152"/>
              <a:gd name="connsiteY126" fmla="*/ 1533831 h 1573553"/>
              <a:gd name="connsiteX127" fmla="*/ 1808865 w 2757152"/>
              <a:gd name="connsiteY127" fmla="*/ 1573012 h 1573553"/>
              <a:gd name="connsiteX128" fmla="*/ 1728235 w 2757152"/>
              <a:gd name="connsiteY128" fmla="*/ 1557643 h 1573553"/>
              <a:gd name="connsiteX129" fmla="*/ 1702041 w 2757152"/>
              <a:gd name="connsiteY129" fmla="*/ 1571931 h 1573553"/>
              <a:gd name="connsiteX130" fmla="*/ 1647275 w 2757152"/>
              <a:gd name="connsiteY130" fmla="*/ 1543356 h 1573553"/>
              <a:gd name="connsiteX131" fmla="*/ 1606791 w 2757152"/>
              <a:gd name="connsiteY131" fmla="*/ 1507637 h 1573553"/>
              <a:gd name="connsiteX132" fmla="*/ 1563931 w 2757152"/>
              <a:gd name="connsiteY132" fmla="*/ 1479061 h 1573553"/>
              <a:gd name="connsiteX133" fmla="*/ 1592504 w 2757152"/>
              <a:gd name="connsiteY133" fmla="*/ 1455250 h 1573553"/>
              <a:gd name="connsiteX134" fmla="*/ 1580598 w 2757152"/>
              <a:gd name="connsiteY134" fmla="*/ 1438581 h 1573553"/>
              <a:gd name="connsiteX135" fmla="*/ 1518685 w 2757152"/>
              <a:gd name="connsiteY135" fmla="*/ 1426675 h 1573553"/>
              <a:gd name="connsiteX136" fmla="*/ 1499635 w 2757152"/>
              <a:gd name="connsiteY136" fmla="*/ 1402862 h 1573553"/>
              <a:gd name="connsiteX137" fmla="*/ 1461537 w 2757152"/>
              <a:gd name="connsiteY137" fmla="*/ 1379050 h 1573553"/>
              <a:gd name="connsiteX138" fmla="*/ 1456773 w 2757152"/>
              <a:gd name="connsiteY138" fmla="*/ 1390956 h 1573553"/>
              <a:gd name="connsiteX139" fmla="*/ 1471062 w 2757152"/>
              <a:gd name="connsiteY139" fmla="*/ 1429056 h 1573553"/>
              <a:gd name="connsiteX140" fmla="*/ 1440104 w 2757152"/>
              <a:gd name="connsiteY140" fmla="*/ 1443343 h 1573553"/>
              <a:gd name="connsiteX141" fmla="*/ 1413912 w 2757152"/>
              <a:gd name="connsiteY141" fmla="*/ 1457630 h 1573553"/>
              <a:gd name="connsiteX142" fmla="*/ 1397241 w 2757152"/>
              <a:gd name="connsiteY142" fmla="*/ 1450487 h 1573553"/>
              <a:gd name="connsiteX143" fmla="*/ 1351998 w 2757152"/>
              <a:gd name="connsiteY143" fmla="*/ 1388575 h 1573553"/>
              <a:gd name="connsiteX144" fmla="*/ 1306756 w 2757152"/>
              <a:gd name="connsiteY144" fmla="*/ 1355237 h 1573553"/>
              <a:gd name="connsiteX145" fmla="*/ 1328187 w 2757152"/>
              <a:gd name="connsiteY145" fmla="*/ 1338568 h 1573553"/>
              <a:gd name="connsiteX146" fmla="*/ 1349618 w 2757152"/>
              <a:gd name="connsiteY146" fmla="*/ 1298087 h 1573553"/>
              <a:gd name="connsiteX147" fmla="*/ 1335329 w 2757152"/>
              <a:gd name="connsiteY147" fmla="*/ 1286181 h 1573553"/>
              <a:gd name="connsiteX148" fmla="*/ 1297231 w 2757152"/>
              <a:gd name="connsiteY148" fmla="*/ 1288562 h 1573553"/>
              <a:gd name="connsiteX149" fmla="*/ 1221031 w 2757152"/>
              <a:gd name="connsiteY149" fmla="*/ 1245700 h 1573553"/>
              <a:gd name="connsiteX150" fmla="*/ 1178166 w 2757152"/>
              <a:gd name="connsiteY150" fmla="*/ 1226650 h 1573553"/>
              <a:gd name="connsiteX151" fmla="*/ 1168643 w 2757152"/>
              <a:gd name="connsiteY151" fmla="*/ 1226650 h 1573553"/>
              <a:gd name="connsiteX152" fmla="*/ 1156737 w 2757152"/>
              <a:gd name="connsiteY152" fmla="*/ 1162356 h 1573553"/>
              <a:gd name="connsiteX153" fmla="*/ 1168643 w 2757152"/>
              <a:gd name="connsiteY153" fmla="*/ 1098062 h 1573553"/>
              <a:gd name="connsiteX154" fmla="*/ 1137687 w 2757152"/>
              <a:gd name="connsiteY154" fmla="*/ 1064725 h 1573553"/>
              <a:gd name="connsiteX155" fmla="*/ 1085300 w 2757152"/>
              <a:gd name="connsiteY155" fmla="*/ 1040912 h 1573553"/>
              <a:gd name="connsiteX156" fmla="*/ 1111493 w 2757152"/>
              <a:gd name="connsiteY156" fmla="*/ 1017100 h 1573553"/>
              <a:gd name="connsiteX157" fmla="*/ 1156737 w 2757152"/>
              <a:gd name="connsiteY157" fmla="*/ 1021862 h 1573553"/>
              <a:gd name="connsiteX158" fmla="*/ 1151975 w 2757152"/>
              <a:gd name="connsiteY158" fmla="*/ 974237 h 1573553"/>
              <a:gd name="connsiteX159" fmla="*/ 1123400 w 2757152"/>
              <a:gd name="connsiteY159" fmla="*/ 969475 h 1573553"/>
              <a:gd name="connsiteX160" fmla="*/ 1128162 w 2757152"/>
              <a:gd name="connsiteY160" fmla="*/ 921850 h 1573553"/>
              <a:gd name="connsiteX161" fmla="*/ 1097206 w 2757152"/>
              <a:gd name="connsiteY161" fmla="*/ 907562 h 1573553"/>
              <a:gd name="connsiteX162" fmla="*/ 1099587 w 2757152"/>
              <a:gd name="connsiteY162" fmla="*/ 871843 h 1573553"/>
              <a:gd name="connsiteX163" fmla="*/ 1051962 w 2757152"/>
              <a:gd name="connsiteY163" fmla="*/ 857556 h 1573553"/>
              <a:gd name="connsiteX164" fmla="*/ 1032912 w 2757152"/>
              <a:gd name="connsiteY164" fmla="*/ 878987 h 1573553"/>
              <a:gd name="connsiteX165" fmla="*/ 1004335 w 2757152"/>
              <a:gd name="connsiteY165" fmla="*/ 881368 h 1573553"/>
              <a:gd name="connsiteX166" fmla="*/ 954331 w 2757152"/>
              <a:gd name="connsiteY166" fmla="*/ 886131 h 1573553"/>
              <a:gd name="connsiteX167" fmla="*/ 923375 w 2757152"/>
              <a:gd name="connsiteY167" fmla="*/ 907562 h 1573553"/>
              <a:gd name="connsiteX168" fmla="*/ 923375 w 2757152"/>
              <a:gd name="connsiteY168" fmla="*/ 876606 h 1573553"/>
              <a:gd name="connsiteX169" fmla="*/ 882893 w 2757152"/>
              <a:gd name="connsiteY169" fmla="*/ 871843 h 1573553"/>
              <a:gd name="connsiteX170" fmla="*/ 890035 w 2757152"/>
              <a:gd name="connsiteY170" fmla="*/ 893275 h 1573553"/>
              <a:gd name="connsiteX171" fmla="*/ 885275 w 2757152"/>
              <a:gd name="connsiteY171" fmla="*/ 912325 h 1573553"/>
              <a:gd name="connsiteX172" fmla="*/ 799550 w 2757152"/>
              <a:gd name="connsiteY172" fmla="*/ 859936 h 1573553"/>
              <a:gd name="connsiteX173" fmla="*/ 778118 w 2757152"/>
              <a:gd name="connsiteY173" fmla="*/ 826600 h 1573553"/>
              <a:gd name="connsiteX174" fmla="*/ 790025 w 2757152"/>
              <a:gd name="connsiteY174" fmla="*/ 786117 h 1573553"/>
              <a:gd name="connsiteX175" fmla="*/ 759068 w 2757152"/>
              <a:gd name="connsiteY175" fmla="*/ 781356 h 1573553"/>
              <a:gd name="connsiteX176" fmla="*/ 711443 w 2757152"/>
              <a:gd name="connsiteY176" fmla="*/ 795643 h 1573553"/>
              <a:gd name="connsiteX177" fmla="*/ 701918 w 2757152"/>
              <a:gd name="connsiteY177" fmla="*/ 809931 h 1573553"/>
              <a:gd name="connsiteX178" fmla="*/ 678106 w 2757152"/>
              <a:gd name="connsiteY178" fmla="*/ 826600 h 1573553"/>
              <a:gd name="connsiteX179" fmla="*/ 670962 w 2757152"/>
              <a:gd name="connsiteY179" fmla="*/ 843268 h 1573553"/>
              <a:gd name="connsiteX180" fmla="*/ 630481 w 2757152"/>
              <a:gd name="connsiteY180" fmla="*/ 876606 h 1573553"/>
              <a:gd name="connsiteX181" fmla="*/ 632860 w 2757152"/>
              <a:gd name="connsiteY181" fmla="*/ 898037 h 1573553"/>
              <a:gd name="connsiteX182" fmla="*/ 647150 w 2757152"/>
              <a:gd name="connsiteY182" fmla="*/ 917087 h 1573553"/>
              <a:gd name="connsiteX183" fmla="*/ 570950 w 2757152"/>
              <a:gd name="connsiteY183" fmla="*/ 902800 h 1573553"/>
              <a:gd name="connsiteX184" fmla="*/ 537612 w 2757152"/>
              <a:gd name="connsiteY184" fmla="*/ 907562 h 1573553"/>
              <a:gd name="connsiteX185" fmla="*/ 585235 w 2757152"/>
              <a:gd name="connsiteY185" fmla="*/ 938518 h 1573553"/>
              <a:gd name="connsiteX186" fmla="*/ 609050 w 2757152"/>
              <a:gd name="connsiteY186" fmla="*/ 950425 h 1573553"/>
              <a:gd name="connsiteX187" fmla="*/ 635243 w 2757152"/>
              <a:gd name="connsiteY187" fmla="*/ 1002812 h 1573553"/>
              <a:gd name="connsiteX188" fmla="*/ 568566 w 2757152"/>
              <a:gd name="connsiteY188" fmla="*/ 1019481 h 1573553"/>
              <a:gd name="connsiteX189" fmla="*/ 547137 w 2757152"/>
              <a:gd name="connsiteY189" fmla="*/ 1031387 h 1573553"/>
              <a:gd name="connsiteX190" fmla="*/ 523323 w 2757152"/>
              <a:gd name="connsiteY190" fmla="*/ 1002812 h 1573553"/>
              <a:gd name="connsiteX191" fmla="*/ 499510 w 2757152"/>
              <a:gd name="connsiteY191" fmla="*/ 971856 h 1573553"/>
              <a:gd name="connsiteX192" fmla="*/ 501891 w 2757152"/>
              <a:gd name="connsiteY192" fmla="*/ 933756 h 1573553"/>
              <a:gd name="connsiteX193" fmla="*/ 499510 w 2757152"/>
              <a:gd name="connsiteY193" fmla="*/ 914706 h 1573553"/>
              <a:gd name="connsiteX194" fmla="*/ 518560 w 2757152"/>
              <a:gd name="connsiteY194" fmla="*/ 881368 h 1573553"/>
              <a:gd name="connsiteX195" fmla="*/ 478080 w 2757152"/>
              <a:gd name="connsiteY195" fmla="*/ 890893 h 1573553"/>
              <a:gd name="connsiteX196" fmla="*/ 449504 w 2757152"/>
              <a:gd name="connsiteY196" fmla="*/ 952806 h 1573553"/>
              <a:gd name="connsiteX197" fmla="*/ 442360 w 2757152"/>
              <a:gd name="connsiteY197" fmla="*/ 976618 h 1573553"/>
              <a:gd name="connsiteX198" fmla="*/ 411404 w 2757152"/>
              <a:gd name="connsiteY198" fmla="*/ 993287 h 1573553"/>
              <a:gd name="connsiteX199" fmla="*/ 363779 w 2757152"/>
              <a:gd name="connsiteY199" fmla="*/ 990906 h 1573553"/>
              <a:gd name="connsiteX200" fmla="*/ 356635 w 2757152"/>
              <a:gd name="connsiteY200" fmla="*/ 1007575 h 1573553"/>
              <a:gd name="connsiteX201" fmla="*/ 356635 w 2757152"/>
              <a:gd name="connsiteY201" fmla="*/ 1055200 h 1573553"/>
              <a:gd name="connsiteX202" fmla="*/ 297104 w 2757152"/>
              <a:gd name="connsiteY202" fmla="*/ 1059962 h 1573553"/>
              <a:gd name="connsiteX203" fmla="*/ 235191 w 2757152"/>
              <a:gd name="connsiteY203" fmla="*/ 1093300 h 1573553"/>
              <a:gd name="connsiteX204" fmla="*/ 237573 w 2757152"/>
              <a:gd name="connsiteY204" fmla="*/ 1121875 h 1573553"/>
              <a:gd name="connsiteX205" fmla="*/ 185186 w 2757152"/>
              <a:gd name="connsiteY205" fmla="*/ 1109968 h 1573553"/>
              <a:gd name="connsiteX206" fmla="*/ 151848 w 2757152"/>
              <a:gd name="connsiteY206" fmla="*/ 1117112 h 1573553"/>
              <a:gd name="connsiteX207" fmla="*/ 106604 w 2757152"/>
              <a:gd name="connsiteY207" fmla="*/ 1098062 h 1573553"/>
              <a:gd name="connsiteX208" fmla="*/ 89936 w 2757152"/>
              <a:gd name="connsiteY208" fmla="*/ 1098062 h 1573553"/>
              <a:gd name="connsiteX209" fmla="*/ 6592 w 2757152"/>
              <a:gd name="connsiteY209" fmla="*/ 1121875 h 1573553"/>
              <a:gd name="connsiteX210" fmla="*/ 8974 w 2757152"/>
              <a:gd name="connsiteY210" fmla="*/ 1074250 h 1573553"/>
              <a:gd name="connsiteX211" fmla="*/ 9816 w 2757152"/>
              <a:gd name="connsiteY21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5023 w 2757152"/>
              <a:gd name="connsiteY110" fmla="*/ 476556 h 1573553"/>
              <a:gd name="connsiteX111" fmla="*/ 2698276 w 2757152"/>
              <a:gd name="connsiteY111" fmla="*/ 559163 h 1573553"/>
              <a:gd name="connsiteX112" fmla="*/ 2690260 w 2757152"/>
              <a:gd name="connsiteY112" fmla="*/ 583712 h 1573553"/>
              <a:gd name="connsiteX113" fmla="*/ 2683116 w 2757152"/>
              <a:gd name="connsiteY113" fmla="*/ 655150 h 1573553"/>
              <a:gd name="connsiteX114" fmla="*/ 2704548 w 2757152"/>
              <a:gd name="connsiteY114" fmla="*/ 690868 h 1573553"/>
              <a:gd name="connsiteX115" fmla="*/ 2702166 w 2757152"/>
              <a:gd name="connsiteY115" fmla="*/ 736112 h 1573553"/>
              <a:gd name="connsiteX116" fmla="*/ 2702166 w 2757152"/>
              <a:gd name="connsiteY116" fmla="*/ 790881 h 1573553"/>
              <a:gd name="connsiteX117" fmla="*/ 2661685 w 2757152"/>
              <a:gd name="connsiteY117" fmla="*/ 890893 h 1573553"/>
              <a:gd name="connsiteX118" fmla="*/ 2630731 w 2757152"/>
              <a:gd name="connsiteY118" fmla="*/ 967092 h 1573553"/>
              <a:gd name="connsiteX119" fmla="*/ 2461662 w 2757152"/>
              <a:gd name="connsiteY119" fmla="*/ 869462 h 1573553"/>
              <a:gd name="connsiteX120" fmla="*/ 2297356 w 2757152"/>
              <a:gd name="connsiteY120" fmla="*/ 926612 h 1573553"/>
              <a:gd name="connsiteX121" fmla="*/ 2275925 w 2757152"/>
              <a:gd name="connsiteY121" fmla="*/ 1062342 h 1573553"/>
              <a:gd name="connsiteX122" fmla="*/ 2042562 w 2757152"/>
              <a:gd name="connsiteY122" fmla="*/ 1148067 h 1573553"/>
              <a:gd name="connsiteX123" fmla="*/ 2021131 w 2757152"/>
              <a:gd name="connsiteY123" fmla="*/ 1238556 h 1573553"/>
              <a:gd name="connsiteX124" fmla="*/ 1954456 w 2757152"/>
              <a:gd name="connsiteY124" fmla="*/ 1309993 h 1573553"/>
              <a:gd name="connsiteX125" fmla="*/ 2013987 w 2757152"/>
              <a:gd name="connsiteY125" fmla="*/ 1350474 h 1573553"/>
              <a:gd name="connsiteX126" fmla="*/ 1921118 w 2757152"/>
              <a:gd name="connsiteY126" fmla="*/ 1450487 h 1573553"/>
              <a:gd name="connsiteX127" fmla="*/ 1899687 w 2757152"/>
              <a:gd name="connsiteY127" fmla="*/ 1533831 h 1573553"/>
              <a:gd name="connsiteX128" fmla="*/ 1808865 w 2757152"/>
              <a:gd name="connsiteY128" fmla="*/ 1573012 h 1573553"/>
              <a:gd name="connsiteX129" fmla="*/ 1728235 w 2757152"/>
              <a:gd name="connsiteY129" fmla="*/ 1557643 h 1573553"/>
              <a:gd name="connsiteX130" fmla="*/ 1702041 w 2757152"/>
              <a:gd name="connsiteY130" fmla="*/ 1571931 h 1573553"/>
              <a:gd name="connsiteX131" fmla="*/ 1647275 w 2757152"/>
              <a:gd name="connsiteY131" fmla="*/ 1543356 h 1573553"/>
              <a:gd name="connsiteX132" fmla="*/ 1606791 w 2757152"/>
              <a:gd name="connsiteY132" fmla="*/ 1507637 h 1573553"/>
              <a:gd name="connsiteX133" fmla="*/ 1563931 w 2757152"/>
              <a:gd name="connsiteY133" fmla="*/ 1479061 h 1573553"/>
              <a:gd name="connsiteX134" fmla="*/ 1592504 w 2757152"/>
              <a:gd name="connsiteY134" fmla="*/ 1455250 h 1573553"/>
              <a:gd name="connsiteX135" fmla="*/ 1580598 w 2757152"/>
              <a:gd name="connsiteY135" fmla="*/ 1438581 h 1573553"/>
              <a:gd name="connsiteX136" fmla="*/ 1518685 w 2757152"/>
              <a:gd name="connsiteY136" fmla="*/ 1426675 h 1573553"/>
              <a:gd name="connsiteX137" fmla="*/ 1499635 w 2757152"/>
              <a:gd name="connsiteY137" fmla="*/ 1402862 h 1573553"/>
              <a:gd name="connsiteX138" fmla="*/ 1461537 w 2757152"/>
              <a:gd name="connsiteY138" fmla="*/ 1379050 h 1573553"/>
              <a:gd name="connsiteX139" fmla="*/ 1456773 w 2757152"/>
              <a:gd name="connsiteY139" fmla="*/ 1390956 h 1573553"/>
              <a:gd name="connsiteX140" fmla="*/ 1471062 w 2757152"/>
              <a:gd name="connsiteY140" fmla="*/ 1429056 h 1573553"/>
              <a:gd name="connsiteX141" fmla="*/ 1440104 w 2757152"/>
              <a:gd name="connsiteY141" fmla="*/ 1443343 h 1573553"/>
              <a:gd name="connsiteX142" fmla="*/ 1413912 w 2757152"/>
              <a:gd name="connsiteY142" fmla="*/ 1457630 h 1573553"/>
              <a:gd name="connsiteX143" fmla="*/ 1397241 w 2757152"/>
              <a:gd name="connsiteY143" fmla="*/ 1450487 h 1573553"/>
              <a:gd name="connsiteX144" fmla="*/ 1351998 w 2757152"/>
              <a:gd name="connsiteY144" fmla="*/ 1388575 h 1573553"/>
              <a:gd name="connsiteX145" fmla="*/ 1306756 w 2757152"/>
              <a:gd name="connsiteY145" fmla="*/ 1355237 h 1573553"/>
              <a:gd name="connsiteX146" fmla="*/ 1328187 w 2757152"/>
              <a:gd name="connsiteY146" fmla="*/ 1338568 h 1573553"/>
              <a:gd name="connsiteX147" fmla="*/ 1349618 w 2757152"/>
              <a:gd name="connsiteY147" fmla="*/ 1298087 h 1573553"/>
              <a:gd name="connsiteX148" fmla="*/ 1335329 w 2757152"/>
              <a:gd name="connsiteY148" fmla="*/ 1286181 h 1573553"/>
              <a:gd name="connsiteX149" fmla="*/ 1297231 w 2757152"/>
              <a:gd name="connsiteY149" fmla="*/ 1288562 h 1573553"/>
              <a:gd name="connsiteX150" fmla="*/ 1221031 w 2757152"/>
              <a:gd name="connsiteY150" fmla="*/ 1245700 h 1573553"/>
              <a:gd name="connsiteX151" fmla="*/ 1178166 w 2757152"/>
              <a:gd name="connsiteY151" fmla="*/ 1226650 h 1573553"/>
              <a:gd name="connsiteX152" fmla="*/ 1168643 w 2757152"/>
              <a:gd name="connsiteY152" fmla="*/ 1226650 h 1573553"/>
              <a:gd name="connsiteX153" fmla="*/ 1156737 w 2757152"/>
              <a:gd name="connsiteY153" fmla="*/ 1162356 h 1573553"/>
              <a:gd name="connsiteX154" fmla="*/ 1168643 w 2757152"/>
              <a:gd name="connsiteY154" fmla="*/ 1098062 h 1573553"/>
              <a:gd name="connsiteX155" fmla="*/ 1137687 w 2757152"/>
              <a:gd name="connsiteY155" fmla="*/ 1064725 h 1573553"/>
              <a:gd name="connsiteX156" fmla="*/ 1085300 w 2757152"/>
              <a:gd name="connsiteY156" fmla="*/ 1040912 h 1573553"/>
              <a:gd name="connsiteX157" fmla="*/ 1111493 w 2757152"/>
              <a:gd name="connsiteY157" fmla="*/ 1017100 h 1573553"/>
              <a:gd name="connsiteX158" fmla="*/ 1156737 w 2757152"/>
              <a:gd name="connsiteY158" fmla="*/ 1021862 h 1573553"/>
              <a:gd name="connsiteX159" fmla="*/ 1151975 w 2757152"/>
              <a:gd name="connsiteY159" fmla="*/ 974237 h 1573553"/>
              <a:gd name="connsiteX160" fmla="*/ 1123400 w 2757152"/>
              <a:gd name="connsiteY160" fmla="*/ 969475 h 1573553"/>
              <a:gd name="connsiteX161" fmla="*/ 1128162 w 2757152"/>
              <a:gd name="connsiteY161" fmla="*/ 921850 h 1573553"/>
              <a:gd name="connsiteX162" fmla="*/ 1097206 w 2757152"/>
              <a:gd name="connsiteY162" fmla="*/ 907562 h 1573553"/>
              <a:gd name="connsiteX163" fmla="*/ 1099587 w 2757152"/>
              <a:gd name="connsiteY163" fmla="*/ 871843 h 1573553"/>
              <a:gd name="connsiteX164" fmla="*/ 1051962 w 2757152"/>
              <a:gd name="connsiteY164" fmla="*/ 857556 h 1573553"/>
              <a:gd name="connsiteX165" fmla="*/ 1032912 w 2757152"/>
              <a:gd name="connsiteY165" fmla="*/ 878987 h 1573553"/>
              <a:gd name="connsiteX166" fmla="*/ 1004335 w 2757152"/>
              <a:gd name="connsiteY166" fmla="*/ 881368 h 1573553"/>
              <a:gd name="connsiteX167" fmla="*/ 954331 w 2757152"/>
              <a:gd name="connsiteY167" fmla="*/ 886131 h 1573553"/>
              <a:gd name="connsiteX168" fmla="*/ 923375 w 2757152"/>
              <a:gd name="connsiteY168" fmla="*/ 907562 h 1573553"/>
              <a:gd name="connsiteX169" fmla="*/ 923375 w 2757152"/>
              <a:gd name="connsiteY169" fmla="*/ 876606 h 1573553"/>
              <a:gd name="connsiteX170" fmla="*/ 882893 w 2757152"/>
              <a:gd name="connsiteY170" fmla="*/ 871843 h 1573553"/>
              <a:gd name="connsiteX171" fmla="*/ 890035 w 2757152"/>
              <a:gd name="connsiteY171" fmla="*/ 893275 h 1573553"/>
              <a:gd name="connsiteX172" fmla="*/ 885275 w 2757152"/>
              <a:gd name="connsiteY172" fmla="*/ 912325 h 1573553"/>
              <a:gd name="connsiteX173" fmla="*/ 799550 w 2757152"/>
              <a:gd name="connsiteY173" fmla="*/ 859936 h 1573553"/>
              <a:gd name="connsiteX174" fmla="*/ 778118 w 2757152"/>
              <a:gd name="connsiteY174" fmla="*/ 826600 h 1573553"/>
              <a:gd name="connsiteX175" fmla="*/ 790025 w 2757152"/>
              <a:gd name="connsiteY175" fmla="*/ 786117 h 1573553"/>
              <a:gd name="connsiteX176" fmla="*/ 759068 w 2757152"/>
              <a:gd name="connsiteY176" fmla="*/ 781356 h 1573553"/>
              <a:gd name="connsiteX177" fmla="*/ 711443 w 2757152"/>
              <a:gd name="connsiteY177" fmla="*/ 795643 h 1573553"/>
              <a:gd name="connsiteX178" fmla="*/ 701918 w 2757152"/>
              <a:gd name="connsiteY178" fmla="*/ 809931 h 1573553"/>
              <a:gd name="connsiteX179" fmla="*/ 678106 w 2757152"/>
              <a:gd name="connsiteY179" fmla="*/ 826600 h 1573553"/>
              <a:gd name="connsiteX180" fmla="*/ 670962 w 2757152"/>
              <a:gd name="connsiteY180" fmla="*/ 843268 h 1573553"/>
              <a:gd name="connsiteX181" fmla="*/ 630481 w 2757152"/>
              <a:gd name="connsiteY181" fmla="*/ 876606 h 1573553"/>
              <a:gd name="connsiteX182" fmla="*/ 632860 w 2757152"/>
              <a:gd name="connsiteY182" fmla="*/ 898037 h 1573553"/>
              <a:gd name="connsiteX183" fmla="*/ 647150 w 2757152"/>
              <a:gd name="connsiteY183" fmla="*/ 917087 h 1573553"/>
              <a:gd name="connsiteX184" fmla="*/ 570950 w 2757152"/>
              <a:gd name="connsiteY184" fmla="*/ 902800 h 1573553"/>
              <a:gd name="connsiteX185" fmla="*/ 537612 w 2757152"/>
              <a:gd name="connsiteY185" fmla="*/ 907562 h 1573553"/>
              <a:gd name="connsiteX186" fmla="*/ 585235 w 2757152"/>
              <a:gd name="connsiteY186" fmla="*/ 938518 h 1573553"/>
              <a:gd name="connsiteX187" fmla="*/ 609050 w 2757152"/>
              <a:gd name="connsiteY187" fmla="*/ 950425 h 1573553"/>
              <a:gd name="connsiteX188" fmla="*/ 635243 w 2757152"/>
              <a:gd name="connsiteY188" fmla="*/ 1002812 h 1573553"/>
              <a:gd name="connsiteX189" fmla="*/ 568566 w 2757152"/>
              <a:gd name="connsiteY189" fmla="*/ 1019481 h 1573553"/>
              <a:gd name="connsiteX190" fmla="*/ 547137 w 2757152"/>
              <a:gd name="connsiteY190" fmla="*/ 1031387 h 1573553"/>
              <a:gd name="connsiteX191" fmla="*/ 523323 w 2757152"/>
              <a:gd name="connsiteY191" fmla="*/ 1002812 h 1573553"/>
              <a:gd name="connsiteX192" fmla="*/ 499510 w 2757152"/>
              <a:gd name="connsiteY192" fmla="*/ 971856 h 1573553"/>
              <a:gd name="connsiteX193" fmla="*/ 501891 w 2757152"/>
              <a:gd name="connsiteY193" fmla="*/ 933756 h 1573553"/>
              <a:gd name="connsiteX194" fmla="*/ 499510 w 2757152"/>
              <a:gd name="connsiteY194" fmla="*/ 914706 h 1573553"/>
              <a:gd name="connsiteX195" fmla="*/ 518560 w 2757152"/>
              <a:gd name="connsiteY195" fmla="*/ 881368 h 1573553"/>
              <a:gd name="connsiteX196" fmla="*/ 478080 w 2757152"/>
              <a:gd name="connsiteY196" fmla="*/ 890893 h 1573553"/>
              <a:gd name="connsiteX197" fmla="*/ 449504 w 2757152"/>
              <a:gd name="connsiteY197" fmla="*/ 952806 h 1573553"/>
              <a:gd name="connsiteX198" fmla="*/ 442360 w 2757152"/>
              <a:gd name="connsiteY198" fmla="*/ 976618 h 1573553"/>
              <a:gd name="connsiteX199" fmla="*/ 411404 w 2757152"/>
              <a:gd name="connsiteY199" fmla="*/ 993287 h 1573553"/>
              <a:gd name="connsiteX200" fmla="*/ 363779 w 2757152"/>
              <a:gd name="connsiteY200" fmla="*/ 990906 h 1573553"/>
              <a:gd name="connsiteX201" fmla="*/ 356635 w 2757152"/>
              <a:gd name="connsiteY201" fmla="*/ 1007575 h 1573553"/>
              <a:gd name="connsiteX202" fmla="*/ 356635 w 2757152"/>
              <a:gd name="connsiteY202" fmla="*/ 1055200 h 1573553"/>
              <a:gd name="connsiteX203" fmla="*/ 297104 w 2757152"/>
              <a:gd name="connsiteY203" fmla="*/ 1059962 h 1573553"/>
              <a:gd name="connsiteX204" fmla="*/ 235191 w 2757152"/>
              <a:gd name="connsiteY204" fmla="*/ 1093300 h 1573553"/>
              <a:gd name="connsiteX205" fmla="*/ 237573 w 2757152"/>
              <a:gd name="connsiteY205" fmla="*/ 1121875 h 1573553"/>
              <a:gd name="connsiteX206" fmla="*/ 185186 w 2757152"/>
              <a:gd name="connsiteY206" fmla="*/ 1109968 h 1573553"/>
              <a:gd name="connsiteX207" fmla="*/ 151848 w 2757152"/>
              <a:gd name="connsiteY207" fmla="*/ 1117112 h 1573553"/>
              <a:gd name="connsiteX208" fmla="*/ 106604 w 2757152"/>
              <a:gd name="connsiteY208" fmla="*/ 1098062 h 1573553"/>
              <a:gd name="connsiteX209" fmla="*/ 89936 w 2757152"/>
              <a:gd name="connsiteY209" fmla="*/ 1098062 h 1573553"/>
              <a:gd name="connsiteX210" fmla="*/ 6592 w 2757152"/>
              <a:gd name="connsiteY210" fmla="*/ 1121875 h 1573553"/>
              <a:gd name="connsiteX211" fmla="*/ 8974 w 2757152"/>
              <a:gd name="connsiteY211" fmla="*/ 1074250 h 1573553"/>
              <a:gd name="connsiteX212" fmla="*/ 9816 w 2757152"/>
              <a:gd name="connsiteY21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678354 w 2757152"/>
              <a:gd name="connsiteY99" fmla="*/ 166993 h 1573553"/>
              <a:gd name="connsiteX100" fmla="*/ 2709310 w 2757152"/>
              <a:gd name="connsiteY100" fmla="*/ 188425 h 1573553"/>
              <a:gd name="connsiteX101" fmla="*/ 2735505 w 2757152"/>
              <a:gd name="connsiteY101" fmla="*/ 205092 h 1573553"/>
              <a:gd name="connsiteX102" fmla="*/ 2756935 w 2757152"/>
              <a:gd name="connsiteY102" fmla="*/ 221762 h 1573553"/>
              <a:gd name="connsiteX103" fmla="*/ 2737885 w 2757152"/>
              <a:gd name="connsiteY103" fmla="*/ 264625 h 1573553"/>
              <a:gd name="connsiteX104" fmla="*/ 2735504 w 2757152"/>
              <a:gd name="connsiteY104" fmla="*/ 319393 h 1573553"/>
              <a:gd name="connsiteX105" fmla="*/ 2721216 w 2757152"/>
              <a:gd name="connsiteY105" fmla="*/ 376543 h 1573553"/>
              <a:gd name="connsiteX106" fmla="*/ 2723598 w 2757152"/>
              <a:gd name="connsiteY106" fmla="*/ 386068 h 1573553"/>
              <a:gd name="connsiteX107" fmla="*/ 2754554 w 2757152"/>
              <a:gd name="connsiteY107" fmla="*/ 393212 h 1573553"/>
              <a:gd name="connsiteX108" fmla="*/ 2742648 w 2757152"/>
              <a:gd name="connsiteY108" fmla="*/ 424168 h 1573553"/>
              <a:gd name="connsiteX109" fmla="*/ 2709310 w 2757152"/>
              <a:gd name="connsiteY109" fmla="*/ 445600 h 1573553"/>
              <a:gd name="connsiteX110" fmla="*/ 2695023 w 2757152"/>
              <a:gd name="connsiteY110" fmla="*/ 476556 h 1573553"/>
              <a:gd name="connsiteX111" fmla="*/ 2698276 w 2757152"/>
              <a:gd name="connsiteY111" fmla="*/ 559163 h 1573553"/>
              <a:gd name="connsiteX112" fmla="*/ 2685497 w 2757152"/>
              <a:gd name="connsiteY112" fmla="*/ 590856 h 1573553"/>
              <a:gd name="connsiteX113" fmla="*/ 2683116 w 2757152"/>
              <a:gd name="connsiteY113" fmla="*/ 655150 h 1573553"/>
              <a:gd name="connsiteX114" fmla="*/ 2704548 w 2757152"/>
              <a:gd name="connsiteY114" fmla="*/ 690868 h 1573553"/>
              <a:gd name="connsiteX115" fmla="*/ 2702166 w 2757152"/>
              <a:gd name="connsiteY115" fmla="*/ 736112 h 1573553"/>
              <a:gd name="connsiteX116" fmla="*/ 2702166 w 2757152"/>
              <a:gd name="connsiteY116" fmla="*/ 790881 h 1573553"/>
              <a:gd name="connsiteX117" fmla="*/ 2661685 w 2757152"/>
              <a:gd name="connsiteY117" fmla="*/ 890893 h 1573553"/>
              <a:gd name="connsiteX118" fmla="*/ 2630731 w 2757152"/>
              <a:gd name="connsiteY118" fmla="*/ 967092 h 1573553"/>
              <a:gd name="connsiteX119" fmla="*/ 2461662 w 2757152"/>
              <a:gd name="connsiteY119" fmla="*/ 869462 h 1573553"/>
              <a:gd name="connsiteX120" fmla="*/ 2297356 w 2757152"/>
              <a:gd name="connsiteY120" fmla="*/ 926612 h 1573553"/>
              <a:gd name="connsiteX121" fmla="*/ 2275925 w 2757152"/>
              <a:gd name="connsiteY121" fmla="*/ 1062342 h 1573553"/>
              <a:gd name="connsiteX122" fmla="*/ 2042562 w 2757152"/>
              <a:gd name="connsiteY122" fmla="*/ 1148067 h 1573553"/>
              <a:gd name="connsiteX123" fmla="*/ 2021131 w 2757152"/>
              <a:gd name="connsiteY123" fmla="*/ 1238556 h 1573553"/>
              <a:gd name="connsiteX124" fmla="*/ 1954456 w 2757152"/>
              <a:gd name="connsiteY124" fmla="*/ 1309993 h 1573553"/>
              <a:gd name="connsiteX125" fmla="*/ 2013987 w 2757152"/>
              <a:gd name="connsiteY125" fmla="*/ 1350474 h 1573553"/>
              <a:gd name="connsiteX126" fmla="*/ 1921118 w 2757152"/>
              <a:gd name="connsiteY126" fmla="*/ 1450487 h 1573553"/>
              <a:gd name="connsiteX127" fmla="*/ 1899687 w 2757152"/>
              <a:gd name="connsiteY127" fmla="*/ 1533831 h 1573553"/>
              <a:gd name="connsiteX128" fmla="*/ 1808865 w 2757152"/>
              <a:gd name="connsiteY128" fmla="*/ 1573012 h 1573553"/>
              <a:gd name="connsiteX129" fmla="*/ 1728235 w 2757152"/>
              <a:gd name="connsiteY129" fmla="*/ 1557643 h 1573553"/>
              <a:gd name="connsiteX130" fmla="*/ 1702041 w 2757152"/>
              <a:gd name="connsiteY130" fmla="*/ 1571931 h 1573553"/>
              <a:gd name="connsiteX131" fmla="*/ 1647275 w 2757152"/>
              <a:gd name="connsiteY131" fmla="*/ 1543356 h 1573553"/>
              <a:gd name="connsiteX132" fmla="*/ 1606791 w 2757152"/>
              <a:gd name="connsiteY132" fmla="*/ 1507637 h 1573553"/>
              <a:gd name="connsiteX133" fmla="*/ 1563931 w 2757152"/>
              <a:gd name="connsiteY133" fmla="*/ 1479061 h 1573553"/>
              <a:gd name="connsiteX134" fmla="*/ 1592504 w 2757152"/>
              <a:gd name="connsiteY134" fmla="*/ 1455250 h 1573553"/>
              <a:gd name="connsiteX135" fmla="*/ 1580598 w 2757152"/>
              <a:gd name="connsiteY135" fmla="*/ 1438581 h 1573553"/>
              <a:gd name="connsiteX136" fmla="*/ 1518685 w 2757152"/>
              <a:gd name="connsiteY136" fmla="*/ 1426675 h 1573553"/>
              <a:gd name="connsiteX137" fmla="*/ 1499635 w 2757152"/>
              <a:gd name="connsiteY137" fmla="*/ 1402862 h 1573553"/>
              <a:gd name="connsiteX138" fmla="*/ 1461537 w 2757152"/>
              <a:gd name="connsiteY138" fmla="*/ 1379050 h 1573553"/>
              <a:gd name="connsiteX139" fmla="*/ 1456773 w 2757152"/>
              <a:gd name="connsiteY139" fmla="*/ 1390956 h 1573553"/>
              <a:gd name="connsiteX140" fmla="*/ 1471062 w 2757152"/>
              <a:gd name="connsiteY140" fmla="*/ 1429056 h 1573553"/>
              <a:gd name="connsiteX141" fmla="*/ 1440104 w 2757152"/>
              <a:gd name="connsiteY141" fmla="*/ 1443343 h 1573553"/>
              <a:gd name="connsiteX142" fmla="*/ 1413912 w 2757152"/>
              <a:gd name="connsiteY142" fmla="*/ 1457630 h 1573553"/>
              <a:gd name="connsiteX143" fmla="*/ 1397241 w 2757152"/>
              <a:gd name="connsiteY143" fmla="*/ 1450487 h 1573553"/>
              <a:gd name="connsiteX144" fmla="*/ 1351998 w 2757152"/>
              <a:gd name="connsiteY144" fmla="*/ 1388575 h 1573553"/>
              <a:gd name="connsiteX145" fmla="*/ 1306756 w 2757152"/>
              <a:gd name="connsiteY145" fmla="*/ 1355237 h 1573553"/>
              <a:gd name="connsiteX146" fmla="*/ 1328187 w 2757152"/>
              <a:gd name="connsiteY146" fmla="*/ 1338568 h 1573553"/>
              <a:gd name="connsiteX147" fmla="*/ 1349618 w 2757152"/>
              <a:gd name="connsiteY147" fmla="*/ 1298087 h 1573553"/>
              <a:gd name="connsiteX148" fmla="*/ 1335329 w 2757152"/>
              <a:gd name="connsiteY148" fmla="*/ 1286181 h 1573553"/>
              <a:gd name="connsiteX149" fmla="*/ 1297231 w 2757152"/>
              <a:gd name="connsiteY149" fmla="*/ 1288562 h 1573553"/>
              <a:gd name="connsiteX150" fmla="*/ 1221031 w 2757152"/>
              <a:gd name="connsiteY150" fmla="*/ 1245700 h 1573553"/>
              <a:gd name="connsiteX151" fmla="*/ 1178166 w 2757152"/>
              <a:gd name="connsiteY151" fmla="*/ 1226650 h 1573553"/>
              <a:gd name="connsiteX152" fmla="*/ 1168643 w 2757152"/>
              <a:gd name="connsiteY152" fmla="*/ 1226650 h 1573553"/>
              <a:gd name="connsiteX153" fmla="*/ 1156737 w 2757152"/>
              <a:gd name="connsiteY153" fmla="*/ 1162356 h 1573553"/>
              <a:gd name="connsiteX154" fmla="*/ 1168643 w 2757152"/>
              <a:gd name="connsiteY154" fmla="*/ 1098062 h 1573553"/>
              <a:gd name="connsiteX155" fmla="*/ 1137687 w 2757152"/>
              <a:gd name="connsiteY155" fmla="*/ 1064725 h 1573553"/>
              <a:gd name="connsiteX156" fmla="*/ 1085300 w 2757152"/>
              <a:gd name="connsiteY156" fmla="*/ 1040912 h 1573553"/>
              <a:gd name="connsiteX157" fmla="*/ 1111493 w 2757152"/>
              <a:gd name="connsiteY157" fmla="*/ 1017100 h 1573553"/>
              <a:gd name="connsiteX158" fmla="*/ 1156737 w 2757152"/>
              <a:gd name="connsiteY158" fmla="*/ 1021862 h 1573553"/>
              <a:gd name="connsiteX159" fmla="*/ 1151975 w 2757152"/>
              <a:gd name="connsiteY159" fmla="*/ 974237 h 1573553"/>
              <a:gd name="connsiteX160" fmla="*/ 1123400 w 2757152"/>
              <a:gd name="connsiteY160" fmla="*/ 969475 h 1573553"/>
              <a:gd name="connsiteX161" fmla="*/ 1128162 w 2757152"/>
              <a:gd name="connsiteY161" fmla="*/ 921850 h 1573553"/>
              <a:gd name="connsiteX162" fmla="*/ 1097206 w 2757152"/>
              <a:gd name="connsiteY162" fmla="*/ 907562 h 1573553"/>
              <a:gd name="connsiteX163" fmla="*/ 1099587 w 2757152"/>
              <a:gd name="connsiteY163" fmla="*/ 871843 h 1573553"/>
              <a:gd name="connsiteX164" fmla="*/ 1051962 w 2757152"/>
              <a:gd name="connsiteY164" fmla="*/ 857556 h 1573553"/>
              <a:gd name="connsiteX165" fmla="*/ 1032912 w 2757152"/>
              <a:gd name="connsiteY165" fmla="*/ 878987 h 1573553"/>
              <a:gd name="connsiteX166" fmla="*/ 1004335 w 2757152"/>
              <a:gd name="connsiteY166" fmla="*/ 881368 h 1573553"/>
              <a:gd name="connsiteX167" fmla="*/ 954331 w 2757152"/>
              <a:gd name="connsiteY167" fmla="*/ 886131 h 1573553"/>
              <a:gd name="connsiteX168" fmla="*/ 923375 w 2757152"/>
              <a:gd name="connsiteY168" fmla="*/ 907562 h 1573553"/>
              <a:gd name="connsiteX169" fmla="*/ 923375 w 2757152"/>
              <a:gd name="connsiteY169" fmla="*/ 876606 h 1573553"/>
              <a:gd name="connsiteX170" fmla="*/ 882893 w 2757152"/>
              <a:gd name="connsiteY170" fmla="*/ 871843 h 1573553"/>
              <a:gd name="connsiteX171" fmla="*/ 890035 w 2757152"/>
              <a:gd name="connsiteY171" fmla="*/ 893275 h 1573553"/>
              <a:gd name="connsiteX172" fmla="*/ 885275 w 2757152"/>
              <a:gd name="connsiteY172" fmla="*/ 912325 h 1573553"/>
              <a:gd name="connsiteX173" fmla="*/ 799550 w 2757152"/>
              <a:gd name="connsiteY173" fmla="*/ 859936 h 1573553"/>
              <a:gd name="connsiteX174" fmla="*/ 778118 w 2757152"/>
              <a:gd name="connsiteY174" fmla="*/ 826600 h 1573553"/>
              <a:gd name="connsiteX175" fmla="*/ 790025 w 2757152"/>
              <a:gd name="connsiteY175" fmla="*/ 786117 h 1573553"/>
              <a:gd name="connsiteX176" fmla="*/ 759068 w 2757152"/>
              <a:gd name="connsiteY176" fmla="*/ 781356 h 1573553"/>
              <a:gd name="connsiteX177" fmla="*/ 711443 w 2757152"/>
              <a:gd name="connsiteY177" fmla="*/ 795643 h 1573553"/>
              <a:gd name="connsiteX178" fmla="*/ 701918 w 2757152"/>
              <a:gd name="connsiteY178" fmla="*/ 809931 h 1573553"/>
              <a:gd name="connsiteX179" fmla="*/ 678106 w 2757152"/>
              <a:gd name="connsiteY179" fmla="*/ 826600 h 1573553"/>
              <a:gd name="connsiteX180" fmla="*/ 670962 w 2757152"/>
              <a:gd name="connsiteY180" fmla="*/ 843268 h 1573553"/>
              <a:gd name="connsiteX181" fmla="*/ 630481 w 2757152"/>
              <a:gd name="connsiteY181" fmla="*/ 876606 h 1573553"/>
              <a:gd name="connsiteX182" fmla="*/ 632860 w 2757152"/>
              <a:gd name="connsiteY182" fmla="*/ 898037 h 1573553"/>
              <a:gd name="connsiteX183" fmla="*/ 647150 w 2757152"/>
              <a:gd name="connsiteY183" fmla="*/ 917087 h 1573553"/>
              <a:gd name="connsiteX184" fmla="*/ 570950 w 2757152"/>
              <a:gd name="connsiteY184" fmla="*/ 902800 h 1573553"/>
              <a:gd name="connsiteX185" fmla="*/ 537612 w 2757152"/>
              <a:gd name="connsiteY185" fmla="*/ 907562 h 1573553"/>
              <a:gd name="connsiteX186" fmla="*/ 585235 w 2757152"/>
              <a:gd name="connsiteY186" fmla="*/ 938518 h 1573553"/>
              <a:gd name="connsiteX187" fmla="*/ 609050 w 2757152"/>
              <a:gd name="connsiteY187" fmla="*/ 950425 h 1573553"/>
              <a:gd name="connsiteX188" fmla="*/ 635243 w 2757152"/>
              <a:gd name="connsiteY188" fmla="*/ 1002812 h 1573553"/>
              <a:gd name="connsiteX189" fmla="*/ 568566 w 2757152"/>
              <a:gd name="connsiteY189" fmla="*/ 1019481 h 1573553"/>
              <a:gd name="connsiteX190" fmla="*/ 547137 w 2757152"/>
              <a:gd name="connsiteY190" fmla="*/ 1031387 h 1573553"/>
              <a:gd name="connsiteX191" fmla="*/ 523323 w 2757152"/>
              <a:gd name="connsiteY191" fmla="*/ 1002812 h 1573553"/>
              <a:gd name="connsiteX192" fmla="*/ 499510 w 2757152"/>
              <a:gd name="connsiteY192" fmla="*/ 971856 h 1573553"/>
              <a:gd name="connsiteX193" fmla="*/ 501891 w 2757152"/>
              <a:gd name="connsiteY193" fmla="*/ 933756 h 1573553"/>
              <a:gd name="connsiteX194" fmla="*/ 499510 w 2757152"/>
              <a:gd name="connsiteY194" fmla="*/ 914706 h 1573553"/>
              <a:gd name="connsiteX195" fmla="*/ 518560 w 2757152"/>
              <a:gd name="connsiteY195" fmla="*/ 881368 h 1573553"/>
              <a:gd name="connsiteX196" fmla="*/ 478080 w 2757152"/>
              <a:gd name="connsiteY196" fmla="*/ 890893 h 1573553"/>
              <a:gd name="connsiteX197" fmla="*/ 449504 w 2757152"/>
              <a:gd name="connsiteY197" fmla="*/ 952806 h 1573553"/>
              <a:gd name="connsiteX198" fmla="*/ 442360 w 2757152"/>
              <a:gd name="connsiteY198" fmla="*/ 976618 h 1573553"/>
              <a:gd name="connsiteX199" fmla="*/ 411404 w 2757152"/>
              <a:gd name="connsiteY199" fmla="*/ 993287 h 1573553"/>
              <a:gd name="connsiteX200" fmla="*/ 363779 w 2757152"/>
              <a:gd name="connsiteY200" fmla="*/ 990906 h 1573553"/>
              <a:gd name="connsiteX201" fmla="*/ 356635 w 2757152"/>
              <a:gd name="connsiteY201" fmla="*/ 1007575 h 1573553"/>
              <a:gd name="connsiteX202" fmla="*/ 356635 w 2757152"/>
              <a:gd name="connsiteY202" fmla="*/ 1055200 h 1573553"/>
              <a:gd name="connsiteX203" fmla="*/ 297104 w 2757152"/>
              <a:gd name="connsiteY203" fmla="*/ 1059962 h 1573553"/>
              <a:gd name="connsiteX204" fmla="*/ 235191 w 2757152"/>
              <a:gd name="connsiteY204" fmla="*/ 1093300 h 1573553"/>
              <a:gd name="connsiteX205" fmla="*/ 237573 w 2757152"/>
              <a:gd name="connsiteY205" fmla="*/ 1121875 h 1573553"/>
              <a:gd name="connsiteX206" fmla="*/ 185186 w 2757152"/>
              <a:gd name="connsiteY206" fmla="*/ 1109968 h 1573553"/>
              <a:gd name="connsiteX207" fmla="*/ 151848 w 2757152"/>
              <a:gd name="connsiteY207" fmla="*/ 1117112 h 1573553"/>
              <a:gd name="connsiteX208" fmla="*/ 106604 w 2757152"/>
              <a:gd name="connsiteY208" fmla="*/ 1098062 h 1573553"/>
              <a:gd name="connsiteX209" fmla="*/ 89936 w 2757152"/>
              <a:gd name="connsiteY209" fmla="*/ 1098062 h 1573553"/>
              <a:gd name="connsiteX210" fmla="*/ 6592 w 2757152"/>
              <a:gd name="connsiteY210" fmla="*/ 1121875 h 1573553"/>
              <a:gd name="connsiteX211" fmla="*/ 8974 w 2757152"/>
              <a:gd name="connsiteY211" fmla="*/ 1074250 h 1573553"/>
              <a:gd name="connsiteX212" fmla="*/ 9816 w 2757152"/>
              <a:gd name="connsiteY21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702166 w 2757152"/>
              <a:gd name="connsiteY116" fmla="*/ 736112 h 1573553"/>
              <a:gd name="connsiteX117" fmla="*/ 2702166 w 2757152"/>
              <a:gd name="connsiteY117" fmla="*/ 790881 h 1573553"/>
              <a:gd name="connsiteX118" fmla="*/ 2661685 w 2757152"/>
              <a:gd name="connsiteY118" fmla="*/ 890893 h 1573553"/>
              <a:gd name="connsiteX119" fmla="*/ 2630731 w 2757152"/>
              <a:gd name="connsiteY119" fmla="*/ 967092 h 1573553"/>
              <a:gd name="connsiteX120" fmla="*/ 2461662 w 2757152"/>
              <a:gd name="connsiteY120" fmla="*/ 869462 h 1573553"/>
              <a:gd name="connsiteX121" fmla="*/ 2297356 w 2757152"/>
              <a:gd name="connsiteY121" fmla="*/ 926612 h 1573553"/>
              <a:gd name="connsiteX122" fmla="*/ 2275925 w 2757152"/>
              <a:gd name="connsiteY122" fmla="*/ 1062342 h 1573553"/>
              <a:gd name="connsiteX123" fmla="*/ 2042562 w 2757152"/>
              <a:gd name="connsiteY123" fmla="*/ 1148067 h 1573553"/>
              <a:gd name="connsiteX124" fmla="*/ 2021131 w 2757152"/>
              <a:gd name="connsiteY124" fmla="*/ 1238556 h 1573553"/>
              <a:gd name="connsiteX125" fmla="*/ 1954456 w 2757152"/>
              <a:gd name="connsiteY125" fmla="*/ 1309993 h 1573553"/>
              <a:gd name="connsiteX126" fmla="*/ 2013987 w 2757152"/>
              <a:gd name="connsiteY126" fmla="*/ 1350474 h 1573553"/>
              <a:gd name="connsiteX127" fmla="*/ 1921118 w 2757152"/>
              <a:gd name="connsiteY127" fmla="*/ 1450487 h 1573553"/>
              <a:gd name="connsiteX128" fmla="*/ 1899687 w 2757152"/>
              <a:gd name="connsiteY128" fmla="*/ 1533831 h 1573553"/>
              <a:gd name="connsiteX129" fmla="*/ 1808865 w 2757152"/>
              <a:gd name="connsiteY129" fmla="*/ 1573012 h 1573553"/>
              <a:gd name="connsiteX130" fmla="*/ 1728235 w 2757152"/>
              <a:gd name="connsiteY130" fmla="*/ 1557643 h 1573553"/>
              <a:gd name="connsiteX131" fmla="*/ 1702041 w 2757152"/>
              <a:gd name="connsiteY131" fmla="*/ 1571931 h 1573553"/>
              <a:gd name="connsiteX132" fmla="*/ 1647275 w 2757152"/>
              <a:gd name="connsiteY132" fmla="*/ 1543356 h 1573553"/>
              <a:gd name="connsiteX133" fmla="*/ 1606791 w 2757152"/>
              <a:gd name="connsiteY133" fmla="*/ 1507637 h 1573553"/>
              <a:gd name="connsiteX134" fmla="*/ 1563931 w 2757152"/>
              <a:gd name="connsiteY134" fmla="*/ 1479061 h 1573553"/>
              <a:gd name="connsiteX135" fmla="*/ 1592504 w 2757152"/>
              <a:gd name="connsiteY135" fmla="*/ 1455250 h 1573553"/>
              <a:gd name="connsiteX136" fmla="*/ 1580598 w 2757152"/>
              <a:gd name="connsiteY136" fmla="*/ 1438581 h 1573553"/>
              <a:gd name="connsiteX137" fmla="*/ 1518685 w 2757152"/>
              <a:gd name="connsiteY137" fmla="*/ 1426675 h 1573553"/>
              <a:gd name="connsiteX138" fmla="*/ 1499635 w 2757152"/>
              <a:gd name="connsiteY138" fmla="*/ 1402862 h 1573553"/>
              <a:gd name="connsiteX139" fmla="*/ 1461537 w 2757152"/>
              <a:gd name="connsiteY139" fmla="*/ 1379050 h 1573553"/>
              <a:gd name="connsiteX140" fmla="*/ 1456773 w 2757152"/>
              <a:gd name="connsiteY140" fmla="*/ 1390956 h 1573553"/>
              <a:gd name="connsiteX141" fmla="*/ 1471062 w 2757152"/>
              <a:gd name="connsiteY141" fmla="*/ 1429056 h 1573553"/>
              <a:gd name="connsiteX142" fmla="*/ 1440104 w 2757152"/>
              <a:gd name="connsiteY142" fmla="*/ 1443343 h 1573553"/>
              <a:gd name="connsiteX143" fmla="*/ 1413912 w 2757152"/>
              <a:gd name="connsiteY143" fmla="*/ 1457630 h 1573553"/>
              <a:gd name="connsiteX144" fmla="*/ 1397241 w 2757152"/>
              <a:gd name="connsiteY144" fmla="*/ 1450487 h 1573553"/>
              <a:gd name="connsiteX145" fmla="*/ 1351998 w 2757152"/>
              <a:gd name="connsiteY145" fmla="*/ 1388575 h 1573553"/>
              <a:gd name="connsiteX146" fmla="*/ 1306756 w 2757152"/>
              <a:gd name="connsiteY146" fmla="*/ 1355237 h 1573553"/>
              <a:gd name="connsiteX147" fmla="*/ 1328187 w 2757152"/>
              <a:gd name="connsiteY147" fmla="*/ 1338568 h 1573553"/>
              <a:gd name="connsiteX148" fmla="*/ 1349618 w 2757152"/>
              <a:gd name="connsiteY148" fmla="*/ 1298087 h 1573553"/>
              <a:gd name="connsiteX149" fmla="*/ 1335329 w 2757152"/>
              <a:gd name="connsiteY149" fmla="*/ 1286181 h 1573553"/>
              <a:gd name="connsiteX150" fmla="*/ 1297231 w 2757152"/>
              <a:gd name="connsiteY150" fmla="*/ 1288562 h 1573553"/>
              <a:gd name="connsiteX151" fmla="*/ 1221031 w 2757152"/>
              <a:gd name="connsiteY151" fmla="*/ 1245700 h 1573553"/>
              <a:gd name="connsiteX152" fmla="*/ 1178166 w 2757152"/>
              <a:gd name="connsiteY152" fmla="*/ 1226650 h 1573553"/>
              <a:gd name="connsiteX153" fmla="*/ 1168643 w 2757152"/>
              <a:gd name="connsiteY153" fmla="*/ 1226650 h 1573553"/>
              <a:gd name="connsiteX154" fmla="*/ 1156737 w 2757152"/>
              <a:gd name="connsiteY154" fmla="*/ 1162356 h 1573553"/>
              <a:gd name="connsiteX155" fmla="*/ 1168643 w 2757152"/>
              <a:gd name="connsiteY155" fmla="*/ 1098062 h 1573553"/>
              <a:gd name="connsiteX156" fmla="*/ 1137687 w 2757152"/>
              <a:gd name="connsiteY156" fmla="*/ 1064725 h 1573553"/>
              <a:gd name="connsiteX157" fmla="*/ 1085300 w 2757152"/>
              <a:gd name="connsiteY157" fmla="*/ 1040912 h 1573553"/>
              <a:gd name="connsiteX158" fmla="*/ 1111493 w 2757152"/>
              <a:gd name="connsiteY158" fmla="*/ 1017100 h 1573553"/>
              <a:gd name="connsiteX159" fmla="*/ 1156737 w 2757152"/>
              <a:gd name="connsiteY159" fmla="*/ 1021862 h 1573553"/>
              <a:gd name="connsiteX160" fmla="*/ 1151975 w 2757152"/>
              <a:gd name="connsiteY160" fmla="*/ 974237 h 1573553"/>
              <a:gd name="connsiteX161" fmla="*/ 1123400 w 2757152"/>
              <a:gd name="connsiteY161" fmla="*/ 969475 h 1573553"/>
              <a:gd name="connsiteX162" fmla="*/ 1128162 w 2757152"/>
              <a:gd name="connsiteY162" fmla="*/ 921850 h 1573553"/>
              <a:gd name="connsiteX163" fmla="*/ 1097206 w 2757152"/>
              <a:gd name="connsiteY163" fmla="*/ 907562 h 1573553"/>
              <a:gd name="connsiteX164" fmla="*/ 1099587 w 2757152"/>
              <a:gd name="connsiteY164" fmla="*/ 871843 h 1573553"/>
              <a:gd name="connsiteX165" fmla="*/ 1051962 w 2757152"/>
              <a:gd name="connsiteY165" fmla="*/ 857556 h 1573553"/>
              <a:gd name="connsiteX166" fmla="*/ 1032912 w 2757152"/>
              <a:gd name="connsiteY166" fmla="*/ 878987 h 1573553"/>
              <a:gd name="connsiteX167" fmla="*/ 1004335 w 2757152"/>
              <a:gd name="connsiteY167" fmla="*/ 881368 h 1573553"/>
              <a:gd name="connsiteX168" fmla="*/ 954331 w 2757152"/>
              <a:gd name="connsiteY168" fmla="*/ 886131 h 1573553"/>
              <a:gd name="connsiteX169" fmla="*/ 923375 w 2757152"/>
              <a:gd name="connsiteY169" fmla="*/ 907562 h 1573553"/>
              <a:gd name="connsiteX170" fmla="*/ 923375 w 2757152"/>
              <a:gd name="connsiteY170" fmla="*/ 876606 h 1573553"/>
              <a:gd name="connsiteX171" fmla="*/ 882893 w 2757152"/>
              <a:gd name="connsiteY171" fmla="*/ 871843 h 1573553"/>
              <a:gd name="connsiteX172" fmla="*/ 890035 w 2757152"/>
              <a:gd name="connsiteY172" fmla="*/ 893275 h 1573553"/>
              <a:gd name="connsiteX173" fmla="*/ 885275 w 2757152"/>
              <a:gd name="connsiteY173" fmla="*/ 912325 h 1573553"/>
              <a:gd name="connsiteX174" fmla="*/ 799550 w 2757152"/>
              <a:gd name="connsiteY174" fmla="*/ 859936 h 1573553"/>
              <a:gd name="connsiteX175" fmla="*/ 778118 w 2757152"/>
              <a:gd name="connsiteY175" fmla="*/ 826600 h 1573553"/>
              <a:gd name="connsiteX176" fmla="*/ 790025 w 2757152"/>
              <a:gd name="connsiteY176" fmla="*/ 786117 h 1573553"/>
              <a:gd name="connsiteX177" fmla="*/ 759068 w 2757152"/>
              <a:gd name="connsiteY177" fmla="*/ 781356 h 1573553"/>
              <a:gd name="connsiteX178" fmla="*/ 711443 w 2757152"/>
              <a:gd name="connsiteY178" fmla="*/ 795643 h 1573553"/>
              <a:gd name="connsiteX179" fmla="*/ 701918 w 2757152"/>
              <a:gd name="connsiteY179" fmla="*/ 809931 h 1573553"/>
              <a:gd name="connsiteX180" fmla="*/ 678106 w 2757152"/>
              <a:gd name="connsiteY180" fmla="*/ 826600 h 1573553"/>
              <a:gd name="connsiteX181" fmla="*/ 670962 w 2757152"/>
              <a:gd name="connsiteY181" fmla="*/ 843268 h 1573553"/>
              <a:gd name="connsiteX182" fmla="*/ 630481 w 2757152"/>
              <a:gd name="connsiteY182" fmla="*/ 876606 h 1573553"/>
              <a:gd name="connsiteX183" fmla="*/ 632860 w 2757152"/>
              <a:gd name="connsiteY183" fmla="*/ 898037 h 1573553"/>
              <a:gd name="connsiteX184" fmla="*/ 647150 w 2757152"/>
              <a:gd name="connsiteY184" fmla="*/ 917087 h 1573553"/>
              <a:gd name="connsiteX185" fmla="*/ 570950 w 2757152"/>
              <a:gd name="connsiteY185" fmla="*/ 902800 h 1573553"/>
              <a:gd name="connsiteX186" fmla="*/ 537612 w 2757152"/>
              <a:gd name="connsiteY186" fmla="*/ 907562 h 1573553"/>
              <a:gd name="connsiteX187" fmla="*/ 585235 w 2757152"/>
              <a:gd name="connsiteY187" fmla="*/ 938518 h 1573553"/>
              <a:gd name="connsiteX188" fmla="*/ 609050 w 2757152"/>
              <a:gd name="connsiteY188" fmla="*/ 950425 h 1573553"/>
              <a:gd name="connsiteX189" fmla="*/ 635243 w 2757152"/>
              <a:gd name="connsiteY189" fmla="*/ 1002812 h 1573553"/>
              <a:gd name="connsiteX190" fmla="*/ 568566 w 2757152"/>
              <a:gd name="connsiteY190" fmla="*/ 1019481 h 1573553"/>
              <a:gd name="connsiteX191" fmla="*/ 547137 w 2757152"/>
              <a:gd name="connsiteY191" fmla="*/ 1031387 h 1573553"/>
              <a:gd name="connsiteX192" fmla="*/ 523323 w 2757152"/>
              <a:gd name="connsiteY192" fmla="*/ 1002812 h 1573553"/>
              <a:gd name="connsiteX193" fmla="*/ 499510 w 2757152"/>
              <a:gd name="connsiteY193" fmla="*/ 971856 h 1573553"/>
              <a:gd name="connsiteX194" fmla="*/ 501891 w 2757152"/>
              <a:gd name="connsiteY194" fmla="*/ 933756 h 1573553"/>
              <a:gd name="connsiteX195" fmla="*/ 499510 w 2757152"/>
              <a:gd name="connsiteY195" fmla="*/ 914706 h 1573553"/>
              <a:gd name="connsiteX196" fmla="*/ 518560 w 2757152"/>
              <a:gd name="connsiteY196" fmla="*/ 881368 h 1573553"/>
              <a:gd name="connsiteX197" fmla="*/ 478080 w 2757152"/>
              <a:gd name="connsiteY197" fmla="*/ 890893 h 1573553"/>
              <a:gd name="connsiteX198" fmla="*/ 449504 w 2757152"/>
              <a:gd name="connsiteY198" fmla="*/ 952806 h 1573553"/>
              <a:gd name="connsiteX199" fmla="*/ 442360 w 2757152"/>
              <a:gd name="connsiteY199" fmla="*/ 976618 h 1573553"/>
              <a:gd name="connsiteX200" fmla="*/ 411404 w 2757152"/>
              <a:gd name="connsiteY200" fmla="*/ 993287 h 1573553"/>
              <a:gd name="connsiteX201" fmla="*/ 363779 w 2757152"/>
              <a:gd name="connsiteY201" fmla="*/ 990906 h 1573553"/>
              <a:gd name="connsiteX202" fmla="*/ 356635 w 2757152"/>
              <a:gd name="connsiteY202" fmla="*/ 1007575 h 1573553"/>
              <a:gd name="connsiteX203" fmla="*/ 356635 w 2757152"/>
              <a:gd name="connsiteY203" fmla="*/ 1055200 h 1573553"/>
              <a:gd name="connsiteX204" fmla="*/ 297104 w 2757152"/>
              <a:gd name="connsiteY204" fmla="*/ 1059962 h 1573553"/>
              <a:gd name="connsiteX205" fmla="*/ 235191 w 2757152"/>
              <a:gd name="connsiteY205" fmla="*/ 1093300 h 1573553"/>
              <a:gd name="connsiteX206" fmla="*/ 237573 w 2757152"/>
              <a:gd name="connsiteY206" fmla="*/ 1121875 h 1573553"/>
              <a:gd name="connsiteX207" fmla="*/ 185186 w 2757152"/>
              <a:gd name="connsiteY207" fmla="*/ 1109968 h 1573553"/>
              <a:gd name="connsiteX208" fmla="*/ 151848 w 2757152"/>
              <a:gd name="connsiteY208" fmla="*/ 1117112 h 1573553"/>
              <a:gd name="connsiteX209" fmla="*/ 106604 w 2757152"/>
              <a:gd name="connsiteY209" fmla="*/ 1098062 h 1573553"/>
              <a:gd name="connsiteX210" fmla="*/ 89936 w 2757152"/>
              <a:gd name="connsiteY210" fmla="*/ 1098062 h 1573553"/>
              <a:gd name="connsiteX211" fmla="*/ 6592 w 2757152"/>
              <a:gd name="connsiteY211" fmla="*/ 1121875 h 1573553"/>
              <a:gd name="connsiteX212" fmla="*/ 8974 w 2757152"/>
              <a:gd name="connsiteY212" fmla="*/ 1074250 h 1573553"/>
              <a:gd name="connsiteX213" fmla="*/ 9816 w 2757152"/>
              <a:gd name="connsiteY21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61685 w 2757152"/>
              <a:gd name="connsiteY118" fmla="*/ 890893 h 1573553"/>
              <a:gd name="connsiteX119" fmla="*/ 2630731 w 2757152"/>
              <a:gd name="connsiteY119" fmla="*/ 967092 h 1573553"/>
              <a:gd name="connsiteX120" fmla="*/ 2461662 w 2757152"/>
              <a:gd name="connsiteY120" fmla="*/ 869462 h 1573553"/>
              <a:gd name="connsiteX121" fmla="*/ 2297356 w 2757152"/>
              <a:gd name="connsiteY121" fmla="*/ 926612 h 1573553"/>
              <a:gd name="connsiteX122" fmla="*/ 2275925 w 2757152"/>
              <a:gd name="connsiteY122" fmla="*/ 1062342 h 1573553"/>
              <a:gd name="connsiteX123" fmla="*/ 2042562 w 2757152"/>
              <a:gd name="connsiteY123" fmla="*/ 1148067 h 1573553"/>
              <a:gd name="connsiteX124" fmla="*/ 2021131 w 2757152"/>
              <a:gd name="connsiteY124" fmla="*/ 1238556 h 1573553"/>
              <a:gd name="connsiteX125" fmla="*/ 1954456 w 2757152"/>
              <a:gd name="connsiteY125" fmla="*/ 1309993 h 1573553"/>
              <a:gd name="connsiteX126" fmla="*/ 2013987 w 2757152"/>
              <a:gd name="connsiteY126" fmla="*/ 1350474 h 1573553"/>
              <a:gd name="connsiteX127" fmla="*/ 1921118 w 2757152"/>
              <a:gd name="connsiteY127" fmla="*/ 1450487 h 1573553"/>
              <a:gd name="connsiteX128" fmla="*/ 1899687 w 2757152"/>
              <a:gd name="connsiteY128" fmla="*/ 1533831 h 1573553"/>
              <a:gd name="connsiteX129" fmla="*/ 1808865 w 2757152"/>
              <a:gd name="connsiteY129" fmla="*/ 1573012 h 1573553"/>
              <a:gd name="connsiteX130" fmla="*/ 1728235 w 2757152"/>
              <a:gd name="connsiteY130" fmla="*/ 1557643 h 1573553"/>
              <a:gd name="connsiteX131" fmla="*/ 1702041 w 2757152"/>
              <a:gd name="connsiteY131" fmla="*/ 1571931 h 1573553"/>
              <a:gd name="connsiteX132" fmla="*/ 1647275 w 2757152"/>
              <a:gd name="connsiteY132" fmla="*/ 1543356 h 1573553"/>
              <a:gd name="connsiteX133" fmla="*/ 1606791 w 2757152"/>
              <a:gd name="connsiteY133" fmla="*/ 1507637 h 1573553"/>
              <a:gd name="connsiteX134" fmla="*/ 1563931 w 2757152"/>
              <a:gd name="connsiteY134" fmla="*/ 1479061 h 1573553"/>
              <a:gd name="connsiteX135" fmla="*/ 1592504 w 2757152"/>
              <a:gd name="connsiteY135" fmla="*/ 1455250 h 1573553"/>
              <a:gd name="connsiteX136" fmla="*/ 1580598 w 2757152"/>
              <a:gd name="connsiteY136" fmla="*/ 1438581 h 1573553"/>
              <a:gd name="connsiteX137" fmla="*/ 1518685 w 2757152"/>
              <a:gd name="connsiteY137" fmla="*/ 1426675 h 1573553"/>
              <a:gd name="connsiteX138" fmla="*/ 1499635 w 2757152"/>
              <a:gd name="connsiteY138" fmla="*/ 1402862 h 1573553"/>
              <a:gd name="connsiteX139" fmla="*/ 1461537 w 2757152"/>
              <a:gd name="connsiteY139" fmla="*/ 1379050 h 1573553"/>
              <a:gd name="connsiteX140" fmla="*/ 1456773 w 2757152"/>
              <a:gd name="connsiteY140" fmla="*/ 1390956 h 1573553"/>
              <a:gd name="connsiteX141" fmla="*/ 1471062 w 2757152"/>
              <a:gd name="connsiteY141" fmla="*/ 1429056 h 1573553"/>
              <a:gd name="connsiteX142" fmla="*/ 1440104 w 2757152"/>
              <a:gd name="connsiteY142" fmla="*/ 1443343 h 1573553"/>
              <a:gd name="connsiteX143" fmla="*/ 1413912 w 2757152"/>
              <a:gd name="connsiteY143" fmla="*/ 1457630 h 1573553"/>
              <a:gd name="connsiteX144" fmla="*/ 1397241 w 2757152"/>
              <a:gd name="connsiteY144" fmla="*/ 1450487 h 1573553"/>
              <a:gd name="connsiteX145" fmla="*/ 1351998 w 2757152"/>
              <a:gd name="connsiteY145" fmla="*/ 1388575 h 1573553"/>
              <a:gd name="connsiteX146" fmla="*/ 1306756 w 2757152"/>
              <a:gd name="connsiteY146" fmla="*/ 1355237 h 1573553"/>
              <a:gd name="connsiteX147" fmla="*/ 1328187 w 2757152"/>
              <a:gd name="connsiteY147" fmla="*/ 1338568 h 1573553"/>
              <a:gd name="connsiteX148" fmla="*/ 1349618 w 2757152"/>
              <a:gd name="connsiteY148" fmla="*/ 1298087 h 1573553"/>
              <a:gd name="connsiteX149" fmla="*/ 1335329 w 2757152"/>
              <a:gd name="connsiteY149" fmla="*/ 1286181 h 1573553"/>
              <a:gd name="connsiteX150" fmla="*/ 1297231 w 2757152"/>
              <a:gd name="connsiteY150" fmla="*/ 1288562 h 1573553"/>
              <a:gd name="connsiteX151" fmla="*/ 1221031 w 2757152"/>
              <a:gd name="connsiteY151" fmla="*/ 1245700 h 1573553"/>
              <a:gd name="connsiteX152" fmla="*/ 1178166 w 2757152"/>
              <a:gd name="connsiteY152" fmla="*/ 1226650 h 1573553"/>
              <a:gd name="connsiteX153" fmla="*/ 1168643 w 2757152"/>
              <a:gd name="connsiteY153" fmla="*/ 1226650 h 1573553"/>
              <a:gd name="connsiteX154" fmla="*/ 1156737 w 2757152"/>
              <a:gd name="connsiteY154" fmla="*/ 1162356 h 1573553"/>
              <a:gd name="connsiteX155" fmla="*/ 1168643 w 2757152"/>
              <a:gd name="connsiteY155" fmla="*/ 1098062 h 1573553"/>
              <a:gd name="connsiteX156" fmla="*/ 1137687 w 2757152"/>
              <a:gd name="connsiteY156" fmla="*/ 1064725 h 1573553"/>
              <a:gd name="connsiteX157" fmla="*/ 1085300 w 2757152"/>
              <a:gd name="connsiteY157" fmla="*/ 1040912 h 1573553"/>
              <a:gd name="connsiteX158" fmla="*/ 1111493 w 2757152"/>
              <a:gd name="connsiteY158" fmla="*/ 1017100 h 1573553"/>
              <a:gd name="connsiteX159" fmla="*/ 1156737 w 2757152"/>
              <a:gd name="connsiteY159" fmla="*/ 1021862 h 1573553"/>
              <a:gd name="connsiteX160" fmla="*/ 1151975 w 2757152"/>
              <a:gd name="connsiteY160" fmla="*/ 974237 h 1573553"/>
              <a:gd name="connsiteX161" fmla="*/ 1123400 w 2757152"/>
              <a:gd name="connsiteY161" fmla="*/ 969475 h 1573553"/>
              <a:gd name="connsiteX162" fmla="*/ 1128162 w 2757152"/>
              <a:gd name="connsiteY162" fmla="*/ 921850 h 1573553"/>
              <a:gd name="connsiteX163" fmla="*/ 1097206 w 2757152"/>
              <a:gd name="connsiteY163" fmla="*/ 907562 h 1573553"/>
              <a:gd name="connsiteX164" fmla="*/ 1099587 w 2757152"/>
              <a:gd name="connsiteY164" fmla="*/ 871843 h 1573553"/>
              <a:gd name="connsiteX165" fmla="*/ 1051962 w 2757152"/>
              <a:gd name="connsiteY165" fmla="*/ 857556 h 1573553"/>
              <a:gd name="connsiteX166" fmla="*/ 1032912 w 2757152"/>
              <a:gd name="connsiteY166" fmla="*/ 878987 h 1573553"/>
              <a:gd name="connsiteX167" fmla="*/ 1004335 w 2757152"/>
              <a:gd name="connsiteY167" fmla="*/ 881368 h 1573553"/>
              <a:gd name="connsiteX168" fmla="*/ 954331 w 2757152"/>
              <a:gd name="connsiteY168" fmla="*/ 886131 h 1573553"/>
              <a:gd name="connsiteX169" fmla="*/ 923375 w 2757152"/>
              <a:gd name="connsiteY169" fmla="*/ 907562 h 1573553"/>
              <a:gd name="connsiteX170" fmla="*/ 923375 w 2757152"/>
              <a:gd name="connsiteY170" fmla="*/ 876606 h 1573553"/>
              <a:gd name="connsiteX171" fmla="*/ 882893 w 2757152"/>
              <a:gd name="connsiteY171" fmla="*/ 871843 h 1573553"/>
              <a:gd name="connsiteX172" fmla="*/ 890035 w 2757152"/>
              <a:gd name="connsiteY172" fmla="*/ 893275 h 1573553"/>
              <a:gd name="connsiteX173" fmla="*/ 885275 w 2757152"/>
              <a:gd name="connsiteY173" fmla="*/ 912325 h 1573553"/>
              <a:gd name="connsiteX174" fmla="*/ 799550 w 2757152"/>
              <a:gd name="connsiteY174" fmla="*/ 859936 h 1573553"/>
              <a:gd name="connsiteX175" fmla="*/ 778118 w 2757152"/>
              <a:gd name="connsiteY175" fmla="*/ 826600 h 1573553"/>
              <a:gd name="connsiteX176" fmla="*/ 790025 w 2757152"/>
              <a:gd name="connsiteY176" fmla="*/ 786117 h 1573553"/>
              <a:gd name="connsiteX177" fmla="*/ 759068 w 2757152"/>
              <a:gd name="connsiteY177" fmla="*/ 781356 h 1573553"/>
              <a:gd name="connsiteX178" fmla="*/ 711443 w 2757152"/>
              <a:gd name="connsiteY178" fmla="*/ 795643 h 1573553"/>
              <a:gd name="connsiteX179" fmla="*/ 701918 w 2757152"/>
              <a:gd name="connsiteY179" fmla="*/ 809931 h 1573553"/>
              <a:gd name="connsiteX180" fmla="*/ 678106 w 2757152"/>
              <a:gd name="connsiteY180" fmla="*/ 826600 h 1573553"/>
              <a:gd name="connsiteX181" fmla="*/ 670962 w 2757152"/>
              <a:gd name="connsiteY181" fmla="*/ 843268 h 1573553"/>
              <a:gd name="connsiteX182" fmla="*/ 630481 w 2757152"/>
              <a:gd name="connsiteY182" fmla="*/ 876606 h 1573553"/>
              <a:gd name="connsiteX183" fmla="*/ 632860 w 2757152"/>
              <a:gd name="connsiteY183" fmla="*/ 898037 h 1573553"/>
              <a:gd name="connsiteX184" fmla="*/ 647150 w 2757152"/>
              <a:gd name="connsiteY184" fmla="*/ 917087 h 1573553"/>
              <a:gd name="connsiteX185" fmla="*/ 570950 w 2757152"/>
              <a:gd name="connsiteY185" fmla="*/ 902800 h 1573553"/>
              <a:gd name="connsiteX186" fmla="*/ 537612 w 2757152"/>
              <a:gd name="connsiteY186" fmla="*/ 907562 h 1573553"/>
              <a:gd name="connsiteX187" fmla="*/ 585235 w 2757152"/>
              <a:gd name="connsiteY187" fmla="*/ 938518 h 1573553"/>
              <a:gd name="connsiteX188" fmla="*/ 609050 w 2757152"/>
              <a:gd name="connsiteY188" fmla="*/ 950425 h 1573553"/>
              <a:gd name="connsiteX189" fmla="*/ 635243 w 2757152"/>
              <a:gd name="connsiteY189" fmla="*/ 1002812 h 1573553"/>
              <a:gd name="connsiteX190" fmla="*/ 568566 w 2757152"/>
              <a:gd name="connsiteY190" fmla="*/ 1019481 h 1573553"/>
              <a:gd name="connsiteX191" fmla="*/ 547137 w 2757152"/>
              <a:gd name="connsiteY191" fmla="*/ 1031387 h 1573553"/>
              <a:gd name="connsiteX192" fmla="*/ 523323 w 2757152"/>
              <a:gd name="connsiteY192" fmla="*/ 1002812 h 1573553"/>
              <a:gd name="connsiteX193" fmla="*/ 499510 w 2757152"/>
              <a:gd name="connsiteY193" fmla="*/ 971856 h 1573553"/>
              <a:gd name="connsiteX194" fmla="*/ 501891 w 2757152"/>
              <a:gd name="connsiteY194" fmla="*/ 933756 h 1573553"/>
              <a:gd name="connsiteX195" fmla="*/ 499510 w 2757152"/>
              <a:gd name="connsiteY195" fmla="*/ 914706 h 1573553"/>
              <a:gd name="connsiteX196" fmla="*/ 518560 w 2757152"/>
              <a:gd name="connsiteY196" fmla="*/ 881368 h 1573553"/>
              <a:gd name="connsiteX197" fmla="*/ 478080 w 2757152"/>
              <a:gd name="connsiteY197" fmla="*/ 890893 h 1573553"/>
              <a:gd name="connsiteX198" fmla="*/ 449504 w 2757152"/>
              <a:gd name="connsiteY198" fmla="*/ 952806 h 1573553"/>
              <a:gd name="connsiteX199" fmla="*/ 442360 w 2757152"/>
              <a:gd name="connsiteY199" fmla="*/ 976618 h 1573553"/>
              <a:gd name="connsiteX200" fmla="*/ 411404 w 2757152"/>
              <a:gd name="connsiteY200" fmla="*/ 993287 h 1573553"/>
              <a:gd name="connsiteX201" fmla="*/ 363779 w 2757152"/>
              <a:gd name="connsiteY201" fmla="*/ 990906 h 1573553"/>
              <a:gd name="connsiteX202" fmla="*/ 356635 w 2757152"/>
              <a:gd name="connsiteY202" fmla="*/ 1007575 h 1573553"/>
              <a:gd name="connsiteX203" fmla="*/ 356635 w 2757152"/>
              <a:gd name="connsiteY203" fmla="*/ 1055200 h 1573553"/>
              <a:gd name="connsiteX204" fmla="*/ 297104 w 2757152"/>
              <a:gd name="connsiteY204" fmla="*/ 1059962 h 1573553"/>
              <a:gd name="connsiteX205" fmla="*/ 235191 w 2757152"/>
              <a:gd name="connsiteY205" fmla="*/ 1093300 h 1573553"/>
              <a:gd name="connsiteX206" fmla="*/ 237573 w 2757152"/>
              <a:gd name="connsiteY206" fmla="*/ 1121875 h 1573553"/>
              <a:gd name="connsiteX207" fmla="*/ 185186 w 2757152"/>
              <a:gd name="connsiteY207" fmla="*/ 1109968 h 1573553"/>
              <a:gd name="connsiteX208" fmla="*/ 151848 w 2757152"/>
              <a:gd name="connsiteY208" fmla="*/ 1117112 h 1573553"/>
              <a:gd name="connsiteX209" fmla="*/ 106604 w 2757152"/>
              <a:gd name="connsiteY209" fmla="*/ 1098062 h 1573553"/>
              <a:gd name="connsiteX210" fmla="*/ 89936 w 2757152"/>
              <a:gd name="connsiteY210" fmla="*/ 1098062 h 1573553"/>
              <a:gd name="connsiteX211" fmla="*/ 6592 w 2757152"/>
              <a:gd name="connsiteY211" fmla="*/ 1121875 h 1573553"/>
              <a:gd name="connsiteX212" fmla="*/ 8974 w 2757152"/>
              <a:gd name="connsiteY212" fmla="*/ 1074250 h 1573553"/>
              <a:gd name="connsiteX213" fmla="*/ 9816 w 2757152"/>
              <a:gd name="connsiteY21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042562 w 2757152"/>
              <a:gd name="connsiteY124" fmla="*/ 1148067 h 1573553"/>
              <a:gd name="connsiteX125" fmla="*/ 2021131 w 2757152"/>
              <a:gd name="connsiteY125" fmla="*/ 1238556 h 1573553"/>
              <a:gd name="connsiteX126" fmla="*/ 1954456 w 2757152"/>
              <a:gd name="connsiteY126" fmla="*/ 1309993 h 1573553"/>
              <a:gd name="connsiteX127" fmla="*/ 2013987 w 2757152"/>
              <a:gd name="connsiteY127" fmla="*/ 1350474 h 1573553"/>
              <a:gd name="connsiteX128" fmla="*/ 1921118 w 2757152"/>
              <a:gd name="connsiteY128" fmla="*/ 1450487 h 1573553"/>
              <a:gd name="connsiteX129" fmla="*/ 1899687 w 2757152"/>
              <a:gd name="connsiteY129" fmla="*/ 1533831 h 1573553"/>
              <a:gd name="connsiteX130" fmla="*/ 1808865 w 2757152"/>
              <a:gd name="connsiteY130" fmla="*/ 1573012 h 1573553"/>
              <a:gd name="connsiteX131" fmla="*/ 1728235 w 2757152"/>
              <a:gd name="connsiteY131" fmla="*/ 1557643 h 1573553"/>
              <a:gd name="connsiteX132" fmla="*/ 1702041 w 2757152"/>
              <a:gd name="connsiteY132" fmla="*/ 1571931 h 1573553"/>
              <a:gd name="connsiteX133" fmla="*/ 1647275 w 2757152"/>
              <a:gd name="connsiteY133" fmla="*/ 1543356 h 1573553"/>
              <a:gd name="connsiteX134" fmla="*/ 1606791 w 2757152"/>
              <a:gd name="connsiteY134" fmla="*/ 1507637 h 1573553"/>
              <a:gd name="connsiteX135" fmla="*/ 1563931 w 2757152"/>
              <a:gd name="connsiteY135" fmla="*/ 1479061 h 1573553"/>
              <a:gd name="connsiteX136" fmla="*/ 1592504 w 2757152"/>
              <a:gd name="connsiteY136" fmla="*/ 1455250 h 1573553"/>
              <a:gd name="connsiteX137" fmla="*/ 1580598 w 2757152"/>
              <a:gd name="connsiteY137" fmla="*/ 1438581 h 1573553"/>
              <a:gd name="connsiteX138" fmla="*/ 1518685 w 2757152"/>
              <a:gd name="connsiteY138" fmla="*/ 1426675 h 1573553"/>
              <a:gd name="connsiteX139" fmla="*/ 1499635 w 2757152"/>
              <a:gd name="connsiteY139" fmla="*/ 1402862 h 1573553"/>
              <a:gd name="connsiteX140" fmla="*/ 1461537 w 2757152"/>
              <a:gd name="connsiteY140" fmla="*/ 1379050 h 1573553"/>
              <a:gd name="connsiteX141" fmla="*/ 1456773 w 2757152"/>
              <a:gd name="connsiteY141" fmla="*/ 1390956 h 1573553"/>
              <a:gd name="connsiteX142" fmla="*/ 1471062 w 2757152"/>
              <a:gd name="connsiteY142" fmla="*/ 1429056 h 1573553"/>
              <a:gd name="connsiteX143" fmla="*/ 1440104 w 2757152"/>
              <a:gd name="connsiteY143" fmla="*/ 1443343 h 1573553"/>
              <a:gd name="connsiteX144" fmla="*/ 1413912 w 2757152"/>
              <a:gd name="connsiteY144" fmla="*/ 1457630 h 1573553"/>
              <a:gd name="connsiteX145" fmla="*/ 1397241 w 2757152"/>
              <a:gd name="connsiteY145" fmla="*/ 1450487 h 1573553"/>
              <a:gd name="connsiteX146" fmla="*/ 1351998 w 2757152"/>
              <a:gd name="connsiteY146" fmla="*/ 1388575 h 1573553"/>
              <a:gd name="connsiteX147" fmla="*/ 1306756 w 2757152"/>
              <a:gd name="connsiteY147" fmla="*/ 1355237 h 1573553"/>
              <a:gd name="connsiteX148" fmla="*/ 1328187 w 2757152"/>
              <a:gd name="connsiteY148" fmla="*/ 1338568 h 1573553"/>
              <a:gd name="connsiteX149" fmla="*/ 1349618 w 2757152"/>
              <a:gd name="connsiteY149" fmla="*/ 1298087 h 1573553"/>
              <a:gd name="connsiteX150" fmla="*/ 1335329 w 2757152"/>
              <a:gd name="connsiteY150" fmla="*/ 1286181 h 1573553"/>
              <a:gd name="connsiteX151" fmla="*/ 1297231 w 2757152"/>
              <a:gd name="connsiteY151" fmla="*/ 1288562 h 1573553"/>
              <a:gd name="connsiteX152" fmla="*/ 1221031 w 2757152"/>
              <a:gd name="connsiteY152" fmla="*/ 1245700 h 1573553"/>
              <a:gd name="connsiteX153" fmla="*/ 1178166 w 2757152"/>
              <a:gd name="connsiteY153" fmla="*/ 1226650 h 1573553"/>
              <a:gd name="connsiteX154" fmla="*/ 1168643 w 2757152"/>
              <a:gd name="connsiteY154" fmla="*/ 1226650 h 1573553"/>
              <a:gd name="connsiteX155" fmla="*/ 1156737 w 2757152"/>
              <a:gd name="connsiteY155" fmla="*/ 1162356 h 1573553"/>
              <a:gd name="connsiteX156" fmla="*/ 1168643 w 2757152"/>
              <a:gd name="connsiteY156" fmla="*/ 1098062 h 1573553"/>
              <a:gd name="connsiteX157" fmla="*/ 1137687 w 2757152"/>
              <a:gd name="connsiteY157" fmla="*/ 1064725 h 1573553"/>
              <a:gd name="connsiteX158" fmla="*/ 1085300 w 2757152"/>
              <a:gd name="connsiteY158" fmla="*/ 1040912 h 1573553"/>
              <a:gd name="connsiteX159" fmla="*/ 1111493 w 2757152"/>
              <a:gd name="connsiteY159" fmla="*/ 1017100 h 1573553"/>
              <a:gd name="connsiteX160" fmla="*/ 1156737 w 2757152"/>
              <a:gd name="connsiteY160" fmla="*/ 1021862 h 1573553"/>
              <a:gd name="connsiteX161" fmla="*/ 1151975 w 2757152"/>
              <a:gd name="connsiteY161" fmla="*/ 974237 h 1573553"/>
              <a:gd name="connsiteX162" fmla="*/ 1123400 w 2757152"/>
              <a:gd name="connsiteY162" fmla="*/ 969475 h 1573553"/>
              <a:gd name="connsiteX163" fmla="*/ 1128162 w 2757152"/>
              <a:gd name="connsiteY163" fmla="*/ 921850 h 1573553"/>
              <a:gd name="connsiteX164" fmla="*/ 1097206 w 2757152"/>
              <a:gd name="connsiteY164" fmla="*/ 907562 h 1573553"/>
              <a:gd name="connsiteX165" fmla="*/ 1099587 w 2757152"/>
              <a:gd name="connsiteY165" fmla="*/ 871843 h 1573553"/>
              <a:gd name="connsiteX166" fmla="*/ 1051962 w 2757152"/>
              <a:gd name="connsiteY166" fmla="*/ 857556 h 1573553"/>
              <a:gd name="connsiteX167" fmla="*/ 1032912 w 2757152"/>
              <a:gd name="connsiteY167" fmla="*/ 878987 h 1573553"/>
              <a:gd name="connsiteX168" fmla="*/ 1004335 w 2757152"/>
              <a:gd name="connsiteY168" fmla="*/ 881368 h 1573553"/>
              <a:gd name="connsiteX169" fmla="*/ 954331 w 2757152"/>
              <a:gd name="connsiteY169" fmla="*/ 886131 h 1573553"/>
              <a:gd name="connsiteX170" fmla="*/ 923375 w 2757152"/>
              <a:gd name="connsiteY170" fmla="*/ 907562 h 1573553"/>
              <a:gd name="connsiteX171" fmla="*/ 923375 w 2757152"/>
              <a:gd name="connsiteY171" fmla="*/ 876606 h 1573553"/>
              <a:gd name="connsiteX172" fmla="*/ 882893 w 2757152"/>
              <a:gd name="connsiteY172" fmla="*/ 871843 h 1573553"/>
              <a:gd name="connsiteX173" fmla="*/ 890035 w 2757152"/>
              <a:gd name="connsiteY173" fmla="*/ 893275 h 1573553"/>
              <a:gd name="connsiteX174" fmla="*/ 885275 w 2757152"/>
              <a:gd name="connsiteY174" fmla="*/ 912325 h 1573553"/>
              <a:gd name="connsiteX175" fmla="*/ 799550 w 2757152"/>
              <a:gd name="connsiteY175" fmla="*/ 859936 h 1573553"/>
              <a:gd name="connsiteX176" fmla="*/ 778118 w 2757152"/>
              <a:gd name="connsiteY176" fmla="*/ 826600 h 1573553"/>
              <a:gd name="connsiteX177" fmla="*/ 790025 w 2757152"/>
              <a:gd name="connsiteY177" fmla="*/ 786117 h 1573553"/>
              <a:gd name="connsiteX178" fmla="*/ 759068 w 2757152"/>
              <a:gd name="connsiteY178" fmla="*/ 781356 h 1573553"/>
              <a:gd name="connsiteX179" fmla="*/ 711443 w 2757152"/>
              <a:gd name="connsiteY179" fmla="*/ 795643 h 1573553"/>
              <a:gd name="connsiteX180" fmla="*/ 701918 w 2757152"/>
              <a:gd name="connsiteY180" fmla="*/ 809931 h 1573553"/>
              <a:gd name="connsiteX181" fmla="*/ 678106 w 2757152"/>
              <a:gd name="connsiteY181" fmla="*/ 826600 h 1573553"/>
              <a:gd name="connsiteX182" fmla="*/ 670962 w 2757152"/>
              <a:gd name="connsiteY182" fmla="*/ 843268 h 1573553"/>
              <a:gd name="connsiteX183" fmla="*/ 630481 w 2757152"/>
              <a:gd name="connsiteY183" fmla="*/ 876606 h 1573553"/>
              <a:gd name="connsiteX184" fmla="*/ 632860 w 2757152"/>
              <a:gd name="connsiteY184" fmla="*/ 898037 h 1573553"/>
              <a:gd name="connsiteX185" fmla="*/ 647150 w 2757152"/>
              <a:gd name="connsiteY185" fmla="*/ 917087 h 1573553"/>
              <a:gd name="connsiteX186" fmla="*/ 570950 w 2757152"/>
              <a:gd name="connsiteY186" fmla="*/ 902800 h 1573553"/>
              <a:gd name="connsiteX187" fmla="*/ 537612 w 2757152"/>
              <a:gd name="connsiteY187" fmla="*/ 907562 h 1573553"/>
              <a:gd name="connsiteX188" fmla="*/ 585235 w 2757152"/>
              <a:gd name="connsiteY188" fmla="*/ 938518 h 1573553"/>
              <a:gd name="connsiteX189" fmla="*/ 609050 w 2757152"/>
              <a:gd name="connsiteY189" fmla="*/ 950425 h 1573553"/>
              <a:gd name="connsiteX190" fmla="*/ 635243 w 2757152"/>
              <a:gd name="connsiteY190" fmla="*/ 1002812 h 1573553"/>
              <a:gd name="connsiteX191" fmla="*/ 568566 w 2757152"/>
              <a:gd name="connsiteY191" fmla="*/ 1019481 h 1573553"/>
              <a:gd name="connsiteX192" fmla="*/ 547137 w 2757152"/>
              <a:gd name="connsiteY192" fmla="*/ 1031387 h 1573553"/>
              <a:gd name="connsiteX193" fmla="*/ 523323 w 2757152"/>
              <a:gd name="connsiteY193" fmla="*/ 1002812 h 1573553"/>
              <a:gd name="connsiteX194" fmla="*/ 499510 w 2757152"/>
              <a:gd name="connsiteY194" fmla="*/ 971856 h 1573553"/>
              <a:gd name="connsiteX195" fmla="*/ 501891 w 2757152"/>
              <a:gd name="connsiteY195" fmla="*/ 933756 h 1573553"/>
              <a:gd name="connsiteX196" fmla="*/ 499510 w 2757152"/>
              <a:gd name="connsiteY196" fmla="*/ 914706 h 1573553"/>
              <a:gd name="connsiteX197" fmla="*/ 518560 w 2757152"/>
              <a:gd name="connsiteY197" fmla="*/ 881368 h 1573553"/>
              <a:gd name="connsiteX198" fmla="*/ 478080 w 2757152"/>
              <a:gd name="connsiteY198" fmla="*/ 890893 h 1573553"/>
              <a:gd name="connsiteX199" fmla="*/ 449504 w 2757152"/>
              <a:gd name="connsiteY199" fmla="*/ 952806 h 1573553"/>
              <a:gd name="connsiteX200" fmla="*/ 442360 w 2757152"/>
              <a:gd name="connsiteY200" fmla="*/ 976618 h 1573553"/>
              <a:gd name="connsiteX201" fmla="*/ 411404 w 2757152"/>
              <a:gd name="connsiteY201" fmla="*/ 993287 h 1573553"/>
              <a:gd name="connsiteX202" fmla="*/ 363779 w 2757152"/>
              <a:gd name="connsiteY202" fmla="*/ 990906 h 1573553"/>
              <a:gd name="connsiteX203" fmla="*/ 356635 w 2757152"/>
              <a:gd name="connsiteY203" fmla="*/ 1007575 h 1573553"/>
              <a:gd name="connsiteX204" fmla="*/ 356635 w 2757152"/>
              <a:gd name="connsiteY204" fmla="*/ 1055200 h 1573553"/>
              <a:gd name="connsiteX205" fmla="*/ 297104 w 2757152"/>
              <a:gd name="connsiteY205" fmla="*/ 1059962 h 1573553"/>
              <a:gd name="connsiteX206" fmla="*/ 235191 w 2757152"/>
              <a:gd name="connsiteY206" fmla="*/ 1093300 h 1573553"/>
              <a:gd name="connsiteX207" fmla="*/ 237573 w 2757152"/>
              <a:gd name="connsiteY207" fmla="*/ 1121875 h 1573553"/>
              <a:gd name="connsiteX208" fmla="*/ 185186 w 2757152"/>
              <a:gd name="connsiteY208" fmla="*/ 1109968 h 1573553"/>
              <a:gd name="connsiteX209" fmla="*/ 151848 w 2757152"/>
              <a:gd name="connsiteY209" fmla="*/ 1117112 h 1573553"/>
              <a:gd name="connsiteX210" fmla="*/ 106604 w 2757152"/>
              <a:gd name="connsiteY210" fmla="*/ 1098062 h 1573553"/>
              <a:gd name="connsiteX211" fmla="*/ 89936 w 2757152"/>
              <a:gd name="connsiteY211" fmla="*/ 1098062 h 1573553"/>
              <a:gd name="connsiteX212" fmla="*/ 6592 w 2757152"/>
              <a:gd name="connsiteY212" fmla="*/ 1121875 h 1573553"/>
              <a:gd name="connsiteX213" fmla="*/ 8974 w 2757152"/>
              <a:gd name="connsiteY213" fmla="*/ 1074250 h 1573553"/>
              <a:gd name="connsiteX214" fmla="*/ 9816 w 2757152"/>
              <a:gd name="connsiteY21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042562 w 2757152"/>
              <a:gd name="connsiteY125" fmla="*/ 1148067 h 1573553"/>
              <a:gd name="connsiteX126" fmla="*/ 2021131 w 2757152"/>
              <a:gd name="connsiteY126" fmla="*/ 1238556 h 1573553"/>
              <a:gd name="connsiteX127" fmla="*/ 1954456 w 2757152"/>
              <a:gd name="connsiteY127" fmla="*/ 1309993 h 1573553"/>
              <a:gd name="connsiteX128" fmla="*/ 2013987 w 2757152"/>
              <a:gd name="connsiteY128" fmla="*/ 1350474 h 1573553"/>
              <a:gd name="connsiteX129" fmla="*/ 1921118 w 2757152"/>
              <a:gd name="connsiteY129" fmla="*/ 1450487 h 1573553"/>
              <a:gd name="connsiteX130" fmla="*/ 1899687 w 2757152"/>
              <a:gd name="connsiteY130" fmla="*/ 1533831 h 1573553"/>
              <a:gd name="connsiteX131" fmla="*/ 1808865 w 2757152"/>
              <a:gd name="connsiteY131" fmla="*/ 1573012 h 1573553"/>
              <a:gd name="connsiteX132" fmla="*/ 1728235 w 2757152"/>
              <a:gd name="connsiteY132" fmla="*/ 1557643 h 1573553"/>
              <a:gd name="connsiteX133" fmla="*/ 1702041 w 2757152"/>
              <a:gd name="connsiteY133" fmla="*/ 1571931 h 1573553"/>
              <a:gd name="connsiteX134" fmla="*/ 1647275 w 2757152"/>
              <a:gd name="connsiteY134" fmla="*/ 1543356 h 1573553"/>
              <a:gd name="connsiteX135" fmla="*/ 1606791 w 2757152"/>
              <a:gd name="connsiteY135" fmla="*/ 1507637 h 1573553"/>
              <a:gd name="connsiteX136" fmla="*/ 1563931 w 2757152"/>
              <a:gd name="connsiteY136" fmla="*/ 1479061 h 1573553"/>
              <a:gd name="connsiteX137" fmla="*/ 1592504 w 2757152"/>
              <a:gd name="connsiteY137" fmla="*/ 1455250 h 1573553"/>
              <a:gd name="connsiteX138" fmla="*/ 1580598 w 2757152"/>
              <a:gd name="connsiteY138" fmla="*/ 1438581 h 1573553"/>
              <a:gd name="connsiteX139" fmla="*/ 1518685 w 2757152"/>
              <a:gd name="connsiteY139" fmla="*/ 1426675 h 1573553"/>
              <a:gd name="connsiteX140" fmla="*/ 1499635 w 2757152"/>
              <a:gd name="connsiteY140" fmla="*/ 1402862 h 1573553"/>
              <a:gd name="connsiteX141" fmla="*/ 1461537 w 2757152"/>
              <a:gd name="connsiteY141" fmla="*/ 1379050 h 1573553"/>
              <a:gd name="connsiteX142" fmla="*/ 1456773 w 2757152"/>
              <a:gd name="connsiteY142" fmla="*/ 1390956 h 1573553"/>
              <a:gd name="connsiteX143" fmla="*/ 1471062 w 2757152"/>
              <a:gd name="connsiteY143" fmla="*/ 1429056 h 1573553"/>
              <a:gd name="connsiteX144" fmla="*/ 1440104 w 2757152"/>
              <a:gd name="connsiteY144" fmla="*/ 1443343 h 1573553"/>
              <a:gd name="connsiteX145" fmla="*/ 1413912 w 2757152"/>
              <a:gd name="connsiteY145" fmla="*/ 1457630 h 1573553"/>
              <a:gd name="connsiteX146" fmla="*/ 1397241 w 2757152"/>
              <a:gd name="connsiteY146" fmla="*/ 1450487 h 1573553"/>
              <a:gd name="connsiteX147" fmla="*/ 1351998 w 2757152"/>
              <a:gd name="connsiteY147" fmla="*/ 1388575 h 1573553"/>
              <a:gd name="connsiteX148" fmla="*/ 1306756 w 2757152"/>
              <a:gd name="connsiteY148" fmla="*/ 1355237 h 1573553"/>
              <a:gd name="connsiteX149" fmla="*/ 1328187 w 2757152"/>
              <a:gd name="connsiteY149" fmla="*/ 1338568 h 1573553"/>
              <a:gd name="connsiteX150" fmla="*/ 1349618 w 2757152"/>
              <a:gd name="connsiteY150" fmla="*/ 1298087 h 1573553"/>
              <a:gd name="connsiteX151" fmla="*/ 1335329 w 2757152"/>
              <a:gd name="connsiteY151" fmla="*/ 1286181 h 1573553"/>
              <a:gd name="connsiteX152" fmla="*/ 1297231 w 2757152"/>
              <a:gd name="connsiteY152" fmla="*/ 1288562 h 1573553"/>
              <a:gd name="connsiteX153" fmla="*/ 1221031 w 2757152"/>
              <a:gd name="connsiteY153" fmla="*/ 1245700 h 1573553"/>
              <a:gd name="connsiteX154" fmla="*/ 1178166 w 2757152"/>
              <a:gd name="connsiteY154" fmla="*/ 1226650 h 1573553"/>
              <a:gd name="connsiteX155" fmla="*/ 1168643 w 2757152"/>
              <a:gd name="connsiteY155" fmla="*/ 1226650 h 1573553"/>
              <a:gd name="connsiteX156" fmla="*/ 1156737 w 2757152"/>
              <a:gd name="connsiteY156" fmla="*/ 1162356 h 1573553"/>
              <a:gd name="connsiteX157" fmla="*/ 1168643 w 2757152"/>
              <a:gd name="connsiteY157" fmla="*/ 1098062 h 1573553"/>
              <a:gd name="connsiteX158" fmla="*/ 1137687 w 2757152"/>
              <a:gd name="connsiteY158" fmla="*/ 1064725 h 1573553"/>
              <a:gd name="connsiteX159" fmla="*/ 1085300 w 2757152"/>
              <a:gd name="connsiteY159" fmla="*/ 1040912 h 1573553"/>
              <a:gd name="connsiteX160" fmla="*/ 1111493 w 2757152"/>
              <a:gd name="connsiteY160" fmla="*/ 1017100 h 1573553"/>
              <a:gd name="connsiteX161" fmla="*/ 1156737 w 2757152"/>
              <a:gd name="connsiteY161" fmla="*/ 1021862 h 1573553"/>
              <a:gd name="connsiteX162" fmla="*/ 1151975 w 2757152"/>
              <a:gd name="connsiteY162" fmla="*/ 974237 h 1573553"/>
              <a:gd name="connsiteX163" fmla="*/ 1123400 w 2757152"/>
              <a:gd name="connsiteY163" fmla="*/ 969475 h 1573553"/>
              <a:gd name="connsiteX164" fmla="*/ 1128162 w 2757152"/>
              <a:gd name="connsiteY164" fmla="*/ 921850 h 1573553"/>
              <a:gd name="connsiteX165" fmla="*/ 1097206 w 2757152"/>
              <a:gd name="connsiteY165" fmla="*/ 907562 h 1573553"/>
              <a:gd name="connsiteX166" fmla="*/ 1099587 w 2757152"/>
              <a:gd name="connsiteY166" fmla="*/ 871843 h 1573553"/>
              <a:gd name="connsiteX167" fmla="*/ 1051962 w 2757152"/>
              <a:gd name="connsiteY167" fmla="*/ 857556 h 1573553"/>
              <a:gd name="connsiteX168" fmla="*/ 1032912 w 2757152"/>
              <a:gd name="connsiteY168" fmla="*/ 878987 h 1573553"/>
              <a:gd name="connsiteX169" fmla="*/ 1004335 w 2757152"/>
              <a:gd name="connsiteY169" fmla="*/ 881368 h 1573553"/>
              <a:gd name="connsiteX170" fmla="*/ 954331 w 2757152"/>
              <a:gd name="connsiteY170" fmla="*/ 886131 h 1573553"/>
              <a:gd name="connsiteX171" fmla="*/ 923375 w 2757152"/>
              <a:gd name="connsiteY171" fmla="*/ 907562 h 1573553"/>
              <a:gd name="connsiteX172" fmla="*/ 923375 w 2757152"/>
              <a:gd name="connsiteY172" fmla="*/ 876606 h 1573553"/>
              <a:gd name="connsiteX173" fmla="*/ 882893 w 2757152"/>
              <a:gd name="connsiteY173" fmla="*/ 871843 h 1573553"/>
              <a:gd name="connsiteX174" fmla="*/ 890035 w 2757152"/>
              <a:gd name="connsiteY174" fmla="*/ 893275 h 1573553"/>
              <a:gd name="connsiteX175" fmla="*/ 885275 w 2757152"/>
              <a:gd name="connsiteY175" fmla="*/ 912325 h 1573553"/>
              <a:gd name="connsiteX176" fmla="*/ 799550 w 2757152"/>
              <a:gd name="connsiteY176" fmla="*/ 859936 h 1573553"/>
              <a:gd name="connsiteX177" fmla="*/ 778118 w 2757152"/>
              <a:gd name="connsiteY177" fmla="*/ 826600 h 1573553"/>
              <a:gd name="connsiteX178" fmla="*/ 790025 w 2757152"/>
              <a:gd name="connsiteY178" fmla="*/ 786117 h 1573553"/>
              <a:gd name="connsiteX179" fmla="*/ 759068 w 2757152"/>
              <a:gd name="connsiteY179" fmla="*/ 781356 h 1573553"/>
              <a:gd name="connsiteX180" fmla="*/ 711443 w 2757152"/>
              <a:gd name="connsiteY180" fmla="*/ 795643 h 1573553"/>
              <a:gd name="connsiteX181" fmla="*/ 701918 w 2757152"/>
              <a:gd name="connsiteY181" fmla="*/ 809931 h 1573553"/>
              <a:gd name="connsiteX182" fmla="*/ 678106 w 2757152"/>
              <a:gd name="connsiteY182" fmla="*/ 826600 h 1573553"/>
              <a:gd name="connsiteX183" fmla="*/ 670962 w 2757152"/>
              <a:gd name="connsiteY183" fmla="*/ 843268 h 1573553"/>
              <a:gd name="connsiteX184" fmla="*/ 630481 w 2757152"/>
              <a:gd name="connsiteY184" fmla="*/ 876606 h 1573553"/>
              <a:gd name="connsiteX185" fmla="*/ 632860 w 2757152"/>
              <a:gd name="connsiteY185" fmla="*/ 898037 h 1573553"/>
              <a:gd name="connsiteX186" fmla="*/ 647150 w 2757152"/>
              <a:gd name="connsiteY186" fmla="*/ 917087 h 1573553"/>
              <a:gd name="connsiteX187" fmla="*/ 570950 w 2757152"/>
              <a:gd name="connsiteY187" fmla="*/ 902800 h 1573553"/>
              <a:gd name="connsiteX188" fmla="*/ 537612 w 2757152"/>
              <a:gd name="connsiteY188" fmla="*/ 907562 h 1573553"/>
              <a:gd name="connsiteX189" fmla="*/ 585235 w 2757152"/>
              <a:gd name="connsiteY189" fmla="*/ 938518 h 1573553"/>
              <a:gd name="connsiteX190" fmla="*/ 609050 w 2757152"/>
              <a:gd name="connsiteY190" fmla="*/ 950425 h 1573553"/>
              <a:gd name="connsiteX191" fmla="*/ 635243 w 2757152"/>
              <a:gd name="connsiteY191" fmla="*/ 1002812 h 1573553"/>
              <a:gd name="connsiteX192" fmla="*/ 568566 w 2757152"/>
              <a:gd name="connsiteY192" fmla="*/ 1019481 h 1573553"/>
              <a:gd name="connsiteX193" fmla="*/ 547137 w 2757152"/>
              <a:gd name="connsiteY193" fmla="*/ 1031387 h 1573553"/>
              <a:gd name="connsiteX194" fmla="*/ 523323 w 2757152"/>
              <a:gd name="connsiteY194" fmla="*/ 1002812 h 1573553"/>
              <a:gd name="connsiteX195" fmla="*/ 499510 w 2757152"/>
              <a:gd name="connsiteY195" fmla="*/ 971856 h 1573553"/>
              <a:gd name="connsiteX196" fmla="*/ 501891 w 2757152"/>
              <a:gd name="connsiteY196" fmla="*/ 933756 h 1573553"/>
              <a:gd name="connsiteX197" fmla="*/ 499510 w 2757152"/>
              <a:gd name="connsiteY197" fmla="*/ 914706 h 1573553"/>
              <a:gd name="connsiteX198" fmla="*/ 518560 w 2757152"/>
              <a:gd name="connsiteY198" fmla="*/ 881368 h 1573553"/>
              <a:gd name="connsiteX199" fmla="*/ 478080 w 2757152"/>
              <a:gd name="connsiteY199" fmla="*/ 890893 h 1573553"/>
              <a:gd name="connsiteX200" fmla="*/ 449504 w 2757152"/>
              <a:gd name="connsiteY200" fmla="*/ 952806 h 1573553"/>
              <a:gd name="connsiteX201" fmla="*/ 442360 w 2757152"/>
              <a:gd name="connsiteY201" fmla="*/ 976618 h 1573553"/>
              <a:gd name="connsiteX202" fmla="*/ 411404 w 2757152"/>
              <a:gd name="connsiteY202" fmla="*/ 993287 h 1573553"/>
              <a:gd name="connsiteX203" fmla="*/ 363779 w 2757152"/>
              <a:gd name="connsiteY203" fmla="*/ 990906 h 1573553"/>
              <a:gd name="connsiteX204" fmla="*/ 356635 w 2757152"/>
              <a:gd name="connsiteY204" fmla="*/ 1007575 h 1573553"/>
              <a:gd name="connsiteX205" fmla="*/ 356635 w 2757152"/>
              <a:gd name="connsiteY205" fmla="*/ 1055200 h 1573553"/>
              <a:gd name="connsiteX206" fmla="*/ 297104 w 2757152"/>
              <a:gd name="connsiteY206" fmla="*/ 1059962 h 1573553"/>
              <a:gd name="connsiteX207" fmla="*/ 235191 w 2757152"/>
              <a:gd name="connsiteY207" fmla="*/ 1093300 h 1573553"/>
              <a:gd name="connsiteX208" fmla="*/ 237573 w 2757152"/>
              <a:gd name="connsiteY208" fmla="*/ 1121875 h 1573553"/>
              <a:gd name="connsiteX209" fmla="*/ 185186 w 2757152"/>
              <a:gd name="connsiteY209" fmla="*/ 1109968 h 1573553"/>
              <a:gd name="connsiteX210" fmla="*/ 151848 w 2757152"/>
              <a:gd name="connsiteY210" fmla="*/ 1117112 h 1573553"/>
              <a:gd name="connsiteX211" fmla="*/ 106604 w 2757152"/>
              <a:gd name="connsiteY211" fmla="*/ 1098062 h 1573553"/>
              <a:gd name="connsiteX212" fmla="*/ 89936 w 2757152"/>
              <a:gd name="connsiteY212" fmla="*/ 1098062 h 1573553"/>
              <a:gd name="connsiteX213" fmla="*/ 6592 w 2757152"/>
              <a:gd name="connsiteY213" fmla="*/ 1121875 h 1573553"/>
              <a:gd name="connsiteX214" fmla="*/ 8974 w 2757152"/>
              <a:gd name="connsiteY214" fmla="*/ 1074250 h 1573553"/>
              <a:gd name="connsiteX215" fmla="*/ 9816 w 2757152"/>
              <a:gd name="connsiteY21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133048 w 2757152"/>
              <a:gd name="connsiteY125" fmla="*/ 1112350 h 1573553"/>
              <a:gd name="connsiteX126" fmla="*/ 2042562 w 2757152"/>
              <a:gd name="connsiteY126" fmla="*/ 1148067 h 1573553"/>
              <a:gd name="connsiteX127" fmla="*/ 2021131 w 2757152"/>
              <a:gd name="connsiteY127" fmla="*/ 1238556 h 1573553"/>
              <a:gd name="connsiteX128" fmla="*/ 1954456 w 2757152"/>
              <a:gd name="connsiteY128" fmla="*/ 1309993 h 1573553"/>
              <a:gd name="connsiteX129" fmla="*/ 2013987 w 2757152"/>
              <a:gd name="connsiteY129" fmla="*/ 1350474 h 1573553"/>
              <a:gd name="connsiteX130" fmla="*/ 1921118 w 2757152"/>
              <a:gd name="connsiteY130" fmla="*/ 1450487 h 1573553"/>
              <a:gd name="connsiteX131" fmla="*/ 1899687 w 2757152"/>
              <a:gd name="connsiteY131" fmla="*/ 1533831 h 1573553"/>
              <a:gd name="connsiteX132" fmla="*/ 1808865 w 2757152"/>
              <a:gd name="connsiteY132" fmla="*/ 1573012 h 1573553"/>
              <a:gd name="connsiteX133" fmla="*/ 1728235 w 2757152"/>
              <a:gd name="connsiteY133" fmla="*/ 1557643 h 1573553"/>
              <a:gd name="connsiteX134" fmla="*/ 1702041 w 2757152"/>
              <a:gd name="connsiteY134" fmla="*/ 1571931 h 1573553"/>
              <a:gd name="connsiteX135" fmla="*/ 1647275 w 2757152"/>
              <a:gd name="connsiteY135" fmla="*/ 1543356 h 1573553"/>
              <a:gd name="connsiteX136" fmla="*/ 1606791 w 2757152"/>
              <a:gd name="connsiteY136" fmla="*/ 1507637 h 1573553"/>
              <a:gd name="connsiteX137" fmla="*/ 1563931 w 2757152"/>
              <a:gd name="connsiteY137" fmla="*/ 1479061 h 1573553"/>
              <a:gd name="connsiteX138" fmla="*/ 1592504 w 2757152"/>
              <a:gd name="connsiteY138" fmla="*/ 1455250 h 1573553"/>
              <a:gd name="connsiteX139" fmla="*/ 1580598 w 2757152"/>
              <a:gd name="connsiteY139" fmla="*/ 1438581 h 1573553"/>
              <a:gd name="connsiteX140" fmla="*/ 1518685 w 2757152"/>
              <a:gd name="connsiteY140" fmla="*/ 1426675 h 1573553"/>
              <a:gd name="connsiteX141" fmla="*/ 1499635 w 2757152"/>
              <a:gd name="connsiteY141" fmla="*/ 1402862 h 1573553"/>
              <a:gd name="connsiteX142" fmla="*/ 1461537 w 2757152"/>
              <a:gd name="connsiteY142" fmla="*/ 1379050 h 1573553"/>
              <a:gd name="connsiteX143" fmla="*/ 1456773 w 2757152"/>
              <a:gd name="connsiteY143" fmla="*/ 1390956 h 1573553"/>
              <a:gd name="connsiteX144" fmla="*/ 1471062 w 2757152"/>
              <a:gd name="connsiteY144" fmla="*/ 1429056 h 1573553"/>
              <a:gd name="connsiteX145" fmla="*/ 1440104 w 2757152"/>
              <a:gd name="connsiteY145" fmla="*/ 1443343 h 1573553"/>
              <a:gd name="connsiteX146" fmla="*/ 1413912 w 2757152"/>
              <a:gd name="connsiteY146" fmla="*/ 1457630 h 1573553"/>
              <a:gd name="connsiteX147" fmla="*/ 1397241 w 2757152"/>
              <a:gd name="connsiteY147" fmla="*/ 1450487 h 1573553"/>
              <a:gd name="connsiteX148" fmla="*/ 1351998 w 2757152"/>
              <a:gd name="connsiteY148" fmla="*/ 1388575 h 1573553"/>
              <a:gd name="connsiteX149" fmla="*/ 1306756 w 2757152"/>
              <a:gd name="connsiteY149" fmla="*/ 1355237 h 1573553"/>
              <a:gd name="connsiteX150" fmla="*/ 1328187 w 2757152"/>
              <a:gd name="connsiteY150" fmla="*/ 1338568 h 1573553"/>
              <a:gd name="connsiteX151" fmla="*/ 1349618 w 2757152"/>
              <a:gd name="connsiteY151" fmla="*/ 1298087 h 1573553"/>
              <a:gd name="connsiteX152" fmla="*/ 1335329 w 2757152"/>
              <a:gd name="connsiteY152" fmla="*/ 1286181 h 1573553"/>
              <a:gd name="connsiteX153" fmla="*/ 1297231 w 2757152"/>
              <a:gd name="connsiteY153" fmla="*/ 1288562 h 1573553"/>
              <a:gd name="connsiteX154" fmla="*/ 1221031 w 2757152"/>
              <a:gd name="connsiteY154" fmla="*/ 1245700 h 1573553"/>
              <a:gd name="connsiteX155" fmla="*/ 1178166 w 2757152"/>
              <a:gd name="connsiteY155" fmla="*/ 1226650 h 1573553"/>
              <a:gd name="connsiteX156" fmla="*/ 1168643 w 2757152"/>
              <a:gd name="connsiteY156" fmla="*/ 1226650 h 1573553"/>
              <a:gd name="connsiteX157" fmla="*/ 1156737 w 2757152"/>
              <a:gd name="connsiteY157" fmla="*/ 1162356 h 1573553"/>
              <a:gd name="connsiteX158" fmla="*/ 1168643 w 2757152"/>
              <a:gd name="connsiteY158" fmla="*/ 1098062 h 1573553"/>
              <a:gd name="connsiteX159" fmla="*/ 1137687 w 2757152"/>
              <a:gd name="connsiteY159" fmla="*/ 1064725 h 1573553"/>
              <a:gd name="connsiteX160" fmla="*/ 1085300 w 2757152"/>
              <a:gd name="connsiteY160" fmla="*/ 1040912 h 1573553"/>
              <a:gd name="connsiteX161" fmla="*/ 1111493 w 2757152"/>
              <a:gd name="connsiteY161" fmla="*/ 1017100 h 1573553"/>
              <a:gd name="connsiteX162" fmla="*/ 1156737 w 2757152"/>
              <a:gd name="connsiteY162" fmla="*/ 1021862 h 1573553"/>
              <a:gd name="connsiteX163" fmla="*/ 1151975 w 2757152"/>
              <a:gd name="connsiteY163" fmla="*/ 974237 h 1573553"/>
              <a:gd name="connsiteX164" fmla="*/ 1123400 w 2757152"/>
              <a:gd name="connsiteY164" fmla="*/ 969475 h 1573553"/>
              <a:gd name="connsiteX165" fmla="*/ 1128162 w 2757152"/>
              <a:gd name="connsiteY165" fmla="*/ 921850 h 1573553"/>
              <a:gd name="connsiteX166" fmla="*/ 1097206 w 2757152"/>
              <a:gd name="connsiteY166" fmla="*/ 907562 h 1573553"/>
              <a:gd name="connsiteX167" fmla="*/ 1099587 w 2757152"/>
              <a:gd name="connsiteY167" fmla="*/ 871843 h 1573553"/>
              <a:gd name="connsiteX168" fmla="*/ 1051962 w 2757152"/>
              <a:gd name="connsiteY168" fmla="*/ 857556 h 1573553"/>
              <a:gd name="connsiteX169" fmla="*/ 1032912 w 2757152"/>
              <a:gd name="connsiteY169" fmla="*/ 878987 h 1573553"/>
              <a:gd name="connsiteX170" fmla="*/ 1004335 w 2757152"/>
              <a:gd name="connsiteY170" fmla="*/ 881368 h 1573553"/>
              <a:gd name="connsiteX171" fmla="*/ 954331 w 2757152"/>
              <a:gd name="connsiteY171" fmla="*/ 886131 h 1573553"/>
              <a:gd name="connsiteX172" fmla="*/ 923375 w 2757152"/>
              <a:gd name="connsiteY172" fmla="*/ 907562 h 1573553"/>
              <a:gd name="connsiteX173" fmla="*/ 923375 w 2757152"/>
              <a:gd name="connsiteY173" fmla="*/ 876606 h 1573553"/>
              <a:gd name="connsiteX174" fmla="*/ 882893 w 2757152"/>
              <a:gd name="connsiteY174" fmla="*/ 871843 h 1573553"/>
              <a:gd name="connsiteX175" fmla="*/ 890035 w 2757152"/>
              <a:gd name="connsiteY175" fmla="*/ 893275 h 1573553"/>
              <a:gd name="connsiteX176" fmla="*/ 885275 w 2757152"/>
              <a:gd name="connsiteY176" fmla="*/ 912325 h 1573553"/>
              <a:gd name="connsiteX177" fmla="*/ 799550 w 2757152"/>
              <a:gd name="connsiteY177" fmla="*/ 859936 h 1573553"/>
              <a:gd name="connsiteX178" fmla="*/ 778118 w 2757152"/>
              <a:gd name="connsiteY178" fmla="*/ 826600 h 1573553"/>
              <a:gd name="connsiteX179" fmla="*/ 790025 w 2757152"/>
              <a:gd name="connsiteY179" fmla="*/ 786117 h 1573553"/>
              <a:gd name="connsiteX180" fmla="*/ 759068 w 2757152"/>
              <a:gd name="connsiteY180" fmla="*/ 781356 h 1573553"/>
              <a:gd name="connsiteX181" fmla="*/ 711443 w 2757152"/>
              <a:gd name="connsiteY181" fmla="*/ 795643 h 1573553"/>
              <a:gd name="connsiteX182" fmla="*/ 701918 w 2757152"/>
              <a:gd name="connsiteY182" fmla="*/ 809931 h 1573553"/>
              <a:gd name="connsiteX183" fmla="*/ 678106 w 2757152"/>
              <a:gd name="connsiteY183" fmla="*/ 826600 h 1573553"/>
              <a:gd name="connsiteX184" fmla="*/ 670962 w 2757152"/>
              <a:gd name="connsiteY184" fmla="*/ 843268 h 1573553"/>
              <a:gd name="connsiteX185" fmla="*/ 630481 w 2757152"/>
              <a:gd name="connsiteY185" fmla="*/ 876606 h 1573553"/>
              <a:gd name="connsiteX186" fmla="*/ 632860 w 2757152"/>
              <a:gd name="connsiteY186" fmla="*/ 898037 h 1573553"/>
              <a:gd name="connsiteX187" fmla="*/ 647150 w 2757152"/>
              <a:gd name="connsiteY187" fmla="*/ 917087 h 1573553"/>
              <a:gd name="connsiteX188" fmla="*/ 570950 w 2757152"/>
              <a:gd name="connsiteY188" fmla="*/ 902800 h 1573553"/>
              <a:gd name="connsiteX189" fmla="*/ 537612 w 2757152"/>
              <a:gd name="connsiteY189" fmla="*/ 907562 h 1573553"/>
              <a:gd name="connsiteX190" fmla="*/ 585235 w 2757152"/>
              <a:gd name="connsiteY190" fmla="*/ 938518 h 1573553"/>
              <a:gd name="connsiteX191" fmla="*/ 609050 w 2757152"/>
              <a:gd name="connsiteY191" fmla="*/ 950425 h 1573553"/>
              <a:gd name="connsiteX192" fmla="*/ 635243 w 2757152"/>
              <a:gd name="connsiteY192" fmla="*/ 1002812 h 1573553"/>
              <a:gd name="connsiteX193" fmla="*/ 568566 w 2757152"/>
              <a:gd name="connsiteY193" fmla="*/ 1019481 h 1573553"/>
              <a:gd name="connsiteX194" fmla="*/ 547137 w 2757152"/>
              <a:gd name="connsiteY194" fmla="*/ 1031387 h 1573553"/>
              <a:gd name="connsiteX195" fmla="*/ 523323 w 2757152"/>
              <a:gd name="connsiteY195" fmla="*/ 1002812 h 1573553"/>
              <a:gd name="connsiteX196" fmla="*/ 499510 w 2757152"/>
              <a:gd name="connsiteY196" fmla="*/ 971856 h 1573553"/>
              <a:gd name="connsiteX197" fmla="*/ 501891 w 2757152"/>
              <a:gd name="connsiteY197" fmla="*/ 933756 h 1573553"/>
              <a:gd name="connsiteX198" fmla="*/ 499510 w 2757152"/>
              <a:gd name="connsiteY198" fmla="*/ 914706 h 1573553"/>
              <a:gd name="connsiteX199" fmla="*/ 518560 w 2757152"/>
              <a:gd name="connsiteY199" fmla="*/ 881368 h 1573553"/>
              <a:gd name="connsiteX200" fmla="*/ 478080 w 2757152"/>
              <a:gd name="connsiteY200" fmla="*/ 890893 h 1573553"/>
              <a:gd name="connsiteX201" fmla="*/ 449504 w 2757152"/>
              <a:gd name="connsiteY201" fmla="*/ 952806 h 1573553"/>
              <a:gd name="connsiteX202" fmla="*/ 442360 w 2757152"/>
              <a:gd name="connsiteY202" fmla="*/ 976618 h 1573553"/>
              <a:gd name="connsiteX203" fmla="*/ 411404 w 2757152"/>
              <a:gd name="connsiteY203" fmla="*/ 993287 h 1573553"/>
              <a:gd name="connsiteX204" fmla="*/ 363779 w 2757152"/>
              <a:gd name="connsiteY204" fmla="*/ 990906 h 1573553"/>
              <a:gd name="connsiteX205" fmla="*/ 356635 w 2757152"/>
              <a:gd name="connsiteY205" fmla="*/ 1007575 h 1573553"/>
              <a:gd name="connsiteX206" fmla="*/ 356635 w 2757152"/>
              <a:gd name="connsiteY206" fmla="*/ 1055200 h 1573553"/>
              <a:gd name="connsiteX207" fmla="*/ 297104 w 2757152"/>
              <a:gd name="connsiteY207" fmla="*/ 1059962 h 1573553"/>
              <a:gd name="connsiteX208" fmla="*/ 235191 w 2757152"/>
              <a:gd name="connsiteY208" fmla="*/ 1093300 h 1573553"/>
              <a:gd name="connsiteX209" fmla="*/ 237573 w 2757152"/>
              <a:gd name="connsiteY209" fmla="*/ 1121875 h 1573553"/>
              <a:gd name="connsiteX210" fmla="*/ 185186 w 2757152"/>
              <a:gd name="connsiteY210" fmla="*/ 1109968 h 1573553"/>
              <a:gd name="connsiteX211" fmla="*/ 151848 w 2757152"/>
              <a:gd name="connsiteY211" fmla="*/ 1117112 h 1573553"/>
              <a:gd name="connsiteX212" fmla="*/ 106604 w 2757152"/>
              <a:gd name="connsiteY212" fmla="*/ 1098062 h 1573553"/>
              <a:gd name="connsiteX213" fmla="*/ 89936 w 2757152"/>
              <a:gd name="connsiteY213" fmla="*/ 1098062 h 1573553"/>
              <a:gd name="connsiteX214" fmla="*/ 6592 w 2757152"/>
              <a:gd name="connsiteY214" fmla="*/ 1121875 h 1573553"/>
              <a:gd name="connsiteX215" fmla="*/ 8974 w 2757152"/>
              <a:gd name="connsiteY215" fmla="*/ 1074250 h 1573553"/>
              <a:gd name="connsiteX216" fmla="*/ 9816 w 2757152"/>
              <a:gd name="connsiteY21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5 w 2757152"/>
              <a:gd name="connsiteY123" fmla="*/ 1062342 h 1573553"/>
              <a:gd name="connsiteX124" fmla="*/ 2175910 w 2757152"/>
              <a:gd name="connsiteY124" fmla="*/ 1112350 h 1573553"/>
              <a:gd name="connsiteX125" fmla="*/ 2133048 w 2757152"/>
              <a:gd name="connsiteY125" fmla="*/ 1112350 h 1573553"/>
              <a:gd name="connsiteX126" fmla="*/ 2042562 w 2757152"/>
              <a:gd name="connsiteY126" fmla="*/ 1148067 h 1573553"/>
              <a:gd name="connsiteX127" fmla="*/ 2021129 w 2757152"/>
              <a:gd name="connsiteY127" fmla="*/ 1188550 h 1573553"/>
              <a:gd name="connsiteX128" fmla="*/ 2021131 w 2757152"/>
              <a:gd name="connsiteY128" fmla="*/ 1238556 h 1573553"/>
              <a:gd name="connsiteX129" fmla="*/ 1954456 w 2757152"/>
              <a:gd name="connsiteY129" fmla="*/ 1309993 h 1573553"/>
              <a:gd name="connsiteX130" fmla="*/ 2013987 w 2757152"/>
              <a:gd name="connsiteY130" fmla="*/ 1350474 h 1573553"/>
              <a:gd name="connsiteX131" fmla="*/ 1921118 w 2757152"/>
              <a:gd name="connsiteY131" fmla="*/ 1450487 h 1573553"/>
              <a:gd name="connsiteX132" fmla="*/ 1899687 w 2757152"/>
              <a:gd name="connsiteY132" fmla="*/ 1533831 h 1573553"/>
              <a:gd name="connsiteX133" fmla="*/ 1808865 w 2757152"/>
              <a:gd name="connsiteY133" fmla="*/ 1573012 h 1573553"/>
              <a:gd name="connsiteX134" fmla="*/ 1728235 w 2757152"/>
              <a:gd name="connsiteY134" fmla="*/ 1557643 h 1573553"/>
              <a:gd name="connsiteX135" fmla="*/ 1702041 w 2757152"/>
              <a:gd name="connsiteY135" fmla="*/ 1571931 h 1573553"/>
              <a:gd name="connsiteX136" fmla="*/ 1647275 w 2757152"/>
              <a:gd name="connsiteY136" fmla="*/ 1543356 h 1573553"/>
              <a:gd name="connsiteX137" fmla="*/ 1606791 w 2757152"/>
              <a:gd name="connsiteY137" fmla="*/ 1507637 h 1573553"/>
              <a:gd name="connsiteX138" fmla="*/ 1563931 w 2757152"/>
              <a:gd name="connsiteY138" fmla="*/ 1479061 h 1573553"/>
              <a:gd name="connsiteX139" fmla="*/ 1592504 w 2757152"/>
              <a:gd name="connsiteY139" fmla="*/ 1455250 h 1573553"/>
              <a:gd name="connsiteX140" fmla="*/ 1580598 w 2757152"/>
              <a:gd name="connsiteY140" fmla="*/ 1438581 h 1573553"/>
              <a:gd name="connsiteX141" fmla="*/ 1518685 w 2757152"/>
              <a:gd name="connsiteY141" fmla="*/ 1426675 h 1573553"/>
              <a:gd name="connsiteX142" fmla="*/ 1499635 w 2757152"/>
              <a:gd name="connsiteY142" fmla="*/ 1402862 h 1573553"/>
              <a:gd name="connsiteX143" fmla="*/ 1461537 w 2757152"/>
              <a:gd name="connsiteY143" fmla="*/ 1379050 h 1573553"/>
              <a:gd name="connsiteX144" fmla="*/ 1456773 w 2757152"/>
              <a:gd name="connsiteY144" fmla="*/ 1390956 h 1573553"/>
              <a:gd name="connsiteX145" fmla="*/ 1471062 w 2757152"/>
              <a:gd name="connsiteY145" fmla="*/ 1429056 h 1573553"/>
              <a:gd name="connsiteX146" fmla="*/ 1440104 w 2757152"/>
              <a:gd name="connsiteY146" fmla="*/ 1443343 h 1573553"/>
              <a:gd name="connsiteX147" fmla="*/ 1413912 w 2757152"/>
              <a:gd name="connsiteY147" fmla="*/ 1457630 h 1573553"/>
              <a:gd name="connsiteX148" fmla="*/ 1397241 w 2757152"/>
              <a:gd name="connsiteY148" fmla="*/ 1450487 h 1573553"/>
              <a:gd name="connsiteX149" fmla="*/ 1351998 w 2757152"/>
              <a:gd name="connsiteY149" fmla="*/ 1388575 h 1573553"/>
              <a:gd name="connsiteX150" fmla="*/ 1306756 w 2757152"/>
              <a:gd name="connsiteY150" fmla="*/ 1355237 h 1573553"/>
              <a:gd name="connsiteX151" fmla="*/ 1328187 w 2757152"/>
              <a:gd name="connsiteY151" fmla="*/ 1338568 h 1573553"/>
              <a:gd name="connsiteX152" fmla="*/ 1349618 w 2757152"/>
              <a:gd name="connsiteY152" fmla="*/ 1298087 h 1573553"/>
              <a:gd name="connsiteX153" fmla="*/ 1335329 w 2757152"/>
              <a:gd name="connsiteY153" fmla="*/ 1286181 h 1573553"/>
              <a:gd name="connsiteX154" fmla="*/ 1297231 w 2757152"/>
              <a:gd name="connsiteY154" fmla="*/ 1288562 h 1573553"/>
              <a:gd name="connsiteX155" fmla="*/ 1221031 w 2757152"/>
              <a:gd name="connsiteY155" fmla="*/ 1245700 h 1573553"/>
              <a:gd name="connsiteX156" fmla="*/ 1178166 w 2757152"/>
              <a:gd name="connsiteY156" fmla="*/ 1226650 h 1573553"/>
              <a:gd name="connsiteX157" fmla="*/ 1168643 w 2757152"/>
              <a:gd name="connsiteY157" fmla="*/ 1226650 h 1573553"/>
              <a:gd name="connsiteX158" fmla="*/ 1156737 w 2757152"/>
              <a:gd name="connsiteY158" fmla="*/ 1162356 h 1573553"/>
              <a:gd name="connsiteX159" fmla="*/ 1168643 w 2757152"/>
              <a:gd name="connsiteY159" fmla="*/ 1098062 h 1573553"/>
              <a:gd name="connsiteX160" fmla="*/ 1137687 w 2757152"/>
              <a:gd name="connsiteY160" fmla="*/ 1064725 h 1573553"/>
              <a:gd name="connsiteX161" fmla="*/ 1085300 w 2757152"/>
              <a:gd name="connsiteY161" fmla="*/ 1040912 h 1573553"/>
              <a:gd name="connsiteX162" fmla="*/ 1111493 w 2757152"/>
              <a:gd name="connsiteY162" fmla="*/ 1017100 h 1573553"/>
              <a:gd name="connsiteX163" fmla="*/ 1156737 w 2757152"/>
              <a:gd name="connsiteY163" fmla="*/ 1021862 h 1573553"/>
              <a:gd name="connsiteX164" fmla="*/ 1151975 w 2757152"/>
              <a:gd name="connsiteY164" fmla="*/ 974237 h 1573553"/>
              <a:gd name="connsiteX165" fmla="*/ 1123400 w 2757152"/>
              <a:gd name="connsiteY165" fmla="*/ 969475 h 1573553"/>
              <a:gd name="connsiteX166" fmla="*/ 1128162 w 2757152"/>
              <a:gd name="connsiteY166" fmla="*/ 921850 h 1573553"/>
              <a:gd name="connsiteX167" fmla="*/ 1097206 w 2757152"/>
              <a:gd name="connsiteY167" fmla="*/ 907562 h 1573553"/>
              <a:gd name="connsiteX168" fmla="*/ 1099587 w 2757152"/>
              <a:gd name="connsiteY168" fmla="*/ 871843 h 1573553"/>
              <a:gd name="connsiteX169" fmla="*/ 1051962 w 2757152"/>
              <a:gd name="connsiteY169" fmla="*/ 857556 h 1573553"/>
              <a:gd name="connsiteX170" fmla="*/ 1032912 w 2757152"/>
              <a:gd name="connsiteY170" fmla="*/ 878987 h 1573553"/>
              <a:gd name="connsiteX171" fmla="*/ 1004335 w 2757152"/>
              <a:gd name="connsiteY171" fmla="*/ 881368 h 1573553"/>
              <a:gd name="connsiteX172" fmla="*/ 954331 w 2757152"/>
              <a:gd name="connsiteY172" fmla="*/ 886131 h 1573553"/>
              <a:gd name="connsiteX173" fmla="*/ 923375 w 2757152"/>
              <a:gd name="connsiteY173" fmla="*/ 907562 h 1573553"/>
              <a:gd name="connsiteX174" fmla="*/ 923375 w 2757152"/>
              <a:gd name="connsiteY174" fmla="*/ 876606 h 1573553"/>
              <a:gd name="connsiteX175" fmla="*/ 882893 w 2757152"/>
              <a:gd name="connsiteY175" fmla="*/ 871843 h 1573553"/>
              <a:gd name="connsiteX176" fmla="*/ 890035 w 2757152"/>
              <a:gd name="connsiteY176" fmla="*/ 893275 h 1573553"/>
              <a:gd name="connsiteX177" fmla="*/ 885275 w 2757152"/>
              <a:gd name="connsiteY177" fmla="*/ 912325 h 1573553"/>
              <a:gd name="connsiteX178" fmla="*/ 799550 w 2757152"/>
              <a:gd name="connsiteY178" fmla="*/ 859936 h 1573553"/>
              <a:gd name="connsiteX179" fmla="*/ 778118 w 2757152"/>
              <a:gd name="connsiteY179" fmla="*/ 826600 h 1573553"/>
              <a:gd name="connsiteX180" fmla="*/ 790025 w 2757152"/>
              <a:gd name="connsiteY180" fmla="*/ 786117 h 1573553"/>
              <a:gd name="connsiteX181" fmla="*/ 759068 w 2757152"/>
              <a:gd name="connsiteY181" fmla="*/ 781356 h 1573553"/>
              <a:gd name="connsiteX182" fmla="*/ 711443 w 2757152"/>
              <a:gd name="connsiteY182" fmla="*/ 795643 h 1573553"/>
              <a:gd name="connsiteX183" fmla="*/ 701918 w 2757152"/>
              <a:gd name="connsiteY183" fmla="*/ 809931 h 1573553"/>
              <a:gd name="connsiteX184" fmla="*/ 678106 w 2757152"/>
              <a:gd name="connsiteY184" fmla="*/ 826600 h 1573553"/>
              <a:gd name="connsiteX185" fmla="*/ 670962 w 2757152"/>
              <a:gd name="connsiteY185" fmla="*/ 843268 h 1573553"/>
              <a:gd name="connsiteX186" fmla="*/ 630481 w 2757152"/>
              <a:gd name="connsiteY186" fmla="*/ 876606 h 1573553"/>
              <a:gd name="connsiteX187" fmla="*/ 632860 w 2757152"/>
              <a:gd name="connsiteY187" fmla="*/ 898037 h 1573553"/>
              <a:gd name="connsiteX188" fmla="*/ 647150 w 2757152"/>
              <a:gd name="connsiteY188" fmla="*/ 917087 h 1573553"/>
              <a:gd name="connsiteX189" fmla="*/ 570950 w 2757152"/>
              <a:gd name="connsiteY189" fmla="*/ 902800 h 1573553"/>
              <a:gd name="connsiteX190" fmla="*/ 537612 w 2757152"/>
              <a:gd name="connsiteY190" fmla="*/ 907562 h 1573553"/>
              <a:gd name="connsiteX191" fmla="*/ 585235 w 2757152"/>
              <a:gd name="connsiteY191" fmla="*/ 938518 h 1573553"/>
              <a:gd name="connsiteX192" fmla="*/ 609050 w 2757152"/>
              <a:gd name="connsiteY192" fmla="*/ 950425 h 1573553"/>
              <a:gd name="connsiteX193" fmla="*/ 635243 w 2757152"/>
              <a:gd name="connsiteY193" fmla="*/ 1002812 h 1573553"/>
              <a:gd name="connsiteX194" fmla="*/ 568566 w 2757152"/>
              <a:gd name="connsiteY194" fmla="*/ 1019481 h 1573553"/>
              <a:gd name="connsiteX195" fmla="*/ 547137 w 2757152"/>
              <a:gd name="connsiteY195" fmla="*/ 1031387 h 1573553"/>
              <a:gd name="connsiteX196" fmla="*/ 523323 w 2757152"/>
              <a:gd name="connsiteY196" fmla="*/ 1002812 h 1573553"/>
              <a:gd name="connsiteX197" fmla="*/ 499510 w 2757152"/>
              <a:gd name="connsiteY197" fmla="*/ 971856 h 1573553"/>
              <a:gd name="connsiteX198" fmla="*/ 501891 w 2757152"/>
              <a:gd name="connsiteY198" fmla="*/ 933756 h 1573553"/>
              <a:gd name="connsiteX199" fmla="*/ 499510 w 2757152"/>
              <a:gd name="connsiteY199" fmla="*/ 914706 h 1573553"/>
              <a:gd name="connsiteX200" fmla="*/ 518560 w 2757152"/>
              <a:gd name="connsiteY200" fmla="*/ 881368 h 1573553"/>
              <a:gd name="connsiteX201" fmla="*/ 478080 w 2757152"/>
              <a:gd name="connsiteY201" fmla="*/ 890893 h 1573553"/>
              <a:gd name="connsiteX202" fmla="*/ 449504 w 2757152"/>
              <a:gd name="connsiteY202" fmla="*/ 952806 h 1573553"/>
              <a:gd name="connsiteX203" fmla="*/ 442360 w 2757152"/>
              <a:gd name="connsiteY203" fmla="*/ 976618 h 1573553"/>
              <a:gd name="connsiteX204" fmla="*/ 411404 w 2757152"/>
              <a:gd name="connsiteY204" fmla="*/ 993287 h 1573553"/>
              <a:gd name="connsiteX205" fmla="*/ 363779 w 2757152"/>
              <a:gd name="connsiteY205" fmla="*/ 990906 h 1573553"/>
              <a:gd name="connsiteX206" fmla="*/ 356635 w 2757152"/>
              <a:gd name="connsiteY206" fmla="*/ 1007575 h 1573553"/>
              <a:gd name="connsiteX207" fmla="*/ 356635 w 2757152"/>
              <a:gd name="connsiteY207" fmla="*/ 1055200 h 1573553"/>
              <a:gd name="connsiteX208" fmla="*/ 297104 w 2757152"/>
              <a:gd name="connsiteY208" fmla="*/ 1059962 h 1573553"/>
              <a:gd name="connsiteX209" fmla="*/ 235191 w 2757152"/>
              <a:gd name="connsiteY209" fmla="*/ 1093300 h 1573553"/>
              <a:gd name="connsiteX210" fmla="*/ 237573 w 2757152"/>
              <a:gd name="connsiteY210" fmla="*/ 1121875 h 1573553"/>
              <a:gd name="connsiteX211" fmla="*/ 185186 w 2757152"/>
              <a:gd name="connsiteY211" fmla="*/ 1109968 h 1573553"/>
              <a:gd name="connsiteX212" fmla="*/ 151848 w 2757152"/>
              <a:gd name="connsiteY212" fmla="*/ 1117112 h 1573553"/>
              <a:gd name="connsiteX213" fmla="*/ 106604 w 2757152"/>
              <a:gd name="connsiteY213" fmla="*/ 1098062 h 1573553"/>
              <a:gd name="connsiteX214" fmla="*/ 89936 w 2757152"/>
              <a:gd name="connsiteY214" fmla="*/ 1098062 h 1573553"/>
              <a:gd name="connsiteX215" fmla="*/ 6592 w 2757152"/>
              <a:gd name="connsiteY215" fmla="*/ 1121875 h 1573553"/>
              <a:gd name="connsiteX216" fmla="*/ 8974 w 2757152"/>
              <a:gd name="connsiteY216" fmla="*/ 1074250 h 1573553"/>
              <a:gd name="connsiteX217" fmla="*/ 9816 w 2757152"/>
              <a:gd name="connsiteY21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3 w 2757152"/>
              <a:gd name="connsiteY123" fmla="*/ 957568 h 1573553"/>
              <a:gd name="connsiteX124" fmla="*/ 2275925 w 2757152"/>
              <a:gd name="connsiteY124" fmla="*/ 1062342 h 1573553"/>
              <a:gd name="connsiteX125" fmla="*/ 2175910 w 2757152"/>
              <a:gd name="connsiteY125" fmla="*/ 1112350 h 1573553"/>
              <a:gd name="connsiteX126" fmla="*/ 2133048 w 2757152"/>
              <a:gd name="connsiteY126" fmla="*/ 1112350 h 1573553"/>
              <a:gd name="connsiteX127" fmla="*/ 2042562 w 2757152"/>
              <a:gd name="connsiteY127" fmla="*/ 1148067 h 1573553"/>
              <a:gd name="connsiteX128" fmla="*/ 2021129 w 2757152"/>
              <a:gd name="connsiteY128" fmla="*/ 1188550 h 1573553"/>
              <a:gd name="connsiteX129" fmla="*/ 2021131 w 2757152"/>
              <a:gd name="connsiteY129" fmla="*/ 1238556 h 1573553"/>
              <a:gd name="connsiteX130" fmla="*/ 1954456 w 2757152"/>
              <a:gd name="connsiteY130" fmla="*/ 1309993 h 1573553"/>
              <a:gd name="connsiteX131" fmla="*/ 2013987 w 2757152"/>
              <a:gd name="connsiteY131" fmla="*/ 1350474 h 1573553"/>
              <a:gd name="connsiteX132" fmla="*/ 1921118 w 2757152"/>
              <a:gd name="connsiteY132" fmla="*/ 1450487 h 1573553"/>
              <a:gd name="connsiteX133" fmla="*/ 1899687 w 2757152"/>
              <a:gd name="connsiteY133" fmla="*/ 1533831 h 1573553"/>
              <a:gd name="connsiteX134" fmla="*/ 1808865 w 2757152"/>
              <a:gd name="connsiteY134" fmla="*/ 1573012 h 1573553"/>
              <a:gd name="connsiteX135" fmla="*/ 1728235 w 2757152"/>
              <a:gd name="connsiteY135" fmla="*/ 1557643 h 1573553"/>
              <a:gd name="connsiteX136" fmla="*/ 1702041 w 2757152"/>
              <a:gd name="connsiteY136" fmla="*/ 1571931 h 1573553"/>
              <a:gd name="connsiteX137" fmla="*/ 1647275 w 2757152"/>
              <a:gd name="connsiteY137" fmla="*/ 1543356 h 1573553"/>
              <a:gd name="connsiteX138" fmla="*/ 1606791 w 2757152"/>
              <a:gd name="connsiteY138" fmla="*/ 1507637 h 1573553"/>
              <a:gd name="connsiteX139" fmla="*/ 1563931 w 2757152"/>
              <a:gd name="connsiteY139" fmla="*/ 1479061 h 1573553"/>
              <a:gd name="connsiteX140" fmla="*/ 1592504 w 2757152"/>
              <a:gd name="connsiteY140" fmla="*/ 1455250 h 1573553"/>
              <a:gd name="connsiteX141" fmla="*/ 1580598 w 2757152"/>
              <a:gd name="connsiteY141" fmla="*/ 1438581 h 1573553"/>
              <a:gd name="connsiteX142" fmla="*/ 1518685 w 2757152"/>
              <a:gd name="connsiteY142" fmla="*/ 1426675 h 1573553"/>
              <a:gd name="connsiteX143" fmla="*/ 1499635 w 2757152"/>
              <a:gd name="connsiteY143" fmla="*/ 1402862 h 1573553"/>
              <a:gd name="connsiteX144" fmla="*/ 1461537 w 2757152"/>
              <a:gd name="connsiteY144" fmla="*/ 1379050 h 1573553"/>
              <a:gd name="connsiteX145" fmla="*/ 1456773 w 2757152"/>
              <a:gd name="connsiteY145" fmla="*/ 1390956 h 1573553"/>
              <a:gd name="connsiteX146" fmla="*/ 1471062 w 2757152"/>
              <a:gd name="connsiteY146" fmla="*/ 1429056 h 1573553"/>
              <a:gd name="connsiteX147" fmla="*/ 1440104 w 2757152"/>
              <a:gd name="connsiteY147" fmla="*/ 1443343 h 1573553"/>
              <a:gd name="connsiteX148" fmla="*/ 1413912 w 2757152"/>
              <a:gd name="connsiteY148" fmla="*/ 1457630 h 1573553"/>
              <a:gd name="connsiteX149" fmla="*/ 1397241 w 2757152"/>
              <a:gd name="connsiteY149" fmla="*/ 1450487 h 1573553"/>
              <a:gd name="connsiteX150" fmla="*/ 1351998 w 2757152"/>
              <a:gd name="connsiteY150" fmla="*/ 1388575 h 1573553"/>
              <a:gd name="connsiteX151" fmla="*/ 1306756 w 2757152"/>
              <a:gd name="connsiteY151" fmla="*/ 1355237 h 1573553"/>
              <a:gd name="connsiteX152" fmla="*/ 1328187 w 2757152"/>
              <a:gd name="connsiteY152" fmla="*/ 1338568 h 1573553"/>
              <a:gd name="connsiteX153" fmla="*/ 1349618 w 2757152"/>
              <a:gd name="connsiteY153" fmla="*/ 1298087 h 1573553"/>
              <a:gd name="connsiteX154" fmla="*/ 1335329 w 2757152"/>
              <a:gd name="connsiteY154" fmla="*/ 1286181 h 1573553"/>
              <a:gd name="connsiteX155" fmla="*/ 1297231 w 2757152"/>
              <a:gd name="connsiteY155" fmla="*/ 1288562 h 1573553"/>
              <a:gd name="connsiteX156" fmla="*/ 1221031 w 2757152"/>
              <a:gd name="connsiteY156" fmla="*/ 1245700 h 1573553"/>
              <a:gd name="connsiteX157" fmla="*/ 1178166 w 2757152"/>
              <a:gd name="connsiteY157" fmla="*/ 1226650 h 1573553"/>
              <a:gd name="connsiteX158" fmla="*/ 1168643 w 2757152"/>
              <a:gd name="connsiteY158" fmla="*/ 1226650 h 1573553"/>
              <a:gd name="connsiteX159" fmla="*/ 1156737 w 2757152"/>
              <a:gd name="connsiteY159" fmla="*/ 1162356 h 1573553"/>
              <a:gd name="connsiteX160" fmla="*/ 1168643 w 2757152"/>
              <a:gd name="connsiteY160" fmla="*/ 1098062 h 1573553"/>
              <a:gd name="connsiteX161" fmla="*/ 1137687 w 2757152"/>
              <a:gd name="connsiteY161" fmla="*/ 1064725 h 1573553"/>
              <a:gd name="connsiteX162" fmla="*/ 1085300 w 2757152"/>
              <a:gd name="connsiteY162" fmla="*/ 1040912 h 1573553"/>
              <a:gd name="connsiteX163" fmla="*/ 1111493 w 2757152"/>
              <a:gd name="connsiteY163" fmla="*/ 1017100 h 1573553"/>
              <a:gd name="connsiteX164" fmla="*/ 1156737 w 2757152"/>
              <a:gd name="connsiteY164" fmla="*/ 1021862 h 1573553"/>
              <a:gd name="connsiteX165" fmla="*/ 1151975 w 2757152"/>
              <a:gd name="connsiteY165" fmla="*/ 974237 h 1573553"/>
              <a:gd name="connsiteX166" fmla="*/ 1123400 w 2757152"/>
              <a:gd name="connsiteY166" fmla="*/ 969475 h 1573553"/>
              <a:gd name="connsiteX167" fmla="*/ 1128162 w 2757152"/>
              <a:gd name="connsiteY167" fmla="*/ 921850 h 1573553"/>
              <a:gd name="connsiteX168" fmla="*/ 1097206 w 2757152"/>
              <a:gd name="connsiteY168" fmla="*/ 907562 h 1573553"/>
              <a:gd name="connsiteX169" fmla="*/ 1099587 w 2757152"/>
              <a:gd name="connsiteY169" fmla="*/ 871843 h 1573553"/>
              <a:gd name="connsiteX170" fmla="*/ 1051962 w 2757152"/>
              <a:gd name="connsiteY170" fmla="*/ 857556 h 1573553"/>
              <a:gd name="connsiteX171" fmla="*/ 1032912 w 2757152"/>
              <a:gd name="connsiteY171" fmla="*/ 878987 h 1573553"/>
              <a:gd name="connsiteX172" fmla="*/ 1004335 w 2757152"/>
              <a:gd name="connsiteY172" fmla="*/ 881368 h 1573553"/>
              <a:gd name="connsiteX173" fmla="*/ 954331 w 2757152"/>
              <a:gd name="connsiteY173" fmla="*/ 886131 h 1573553"/>
              <a:gd name="connsiteX174" fmla="*/ 923375 w 2757152"/>
              <a:gd name="connsiteY174" fmla="*/ 907562 h 1573553"/>
              <a:gd name="connsiteX175" fmla="*/ 923375 w 2757152"/>
              <a:gd name="connsiteY175" fmla="*/ 876606 h 1573553"/>
              <a:gd name="connsiteX176" fmla="*/ 882893 w 2757152"/>
              <a:gd name="connsiteY176" fmla="*/ 871843 h 1573553"/>
              <a:gd name="connsiteX177" fmla="*/ 890035 w 2757152"/>
              <a:gd name="connsiteY177" fmla="*/ 893275 h 1573553"/>
              <a:gd name="connsiteX178" fmla="*/ 885275 w 2757152"/>
              <a:gd name="connsiteY178" fmla="*/ 912325 h 1573553"/>
              <a:gd name="connsiteX179" fmla="*/ 799550 w 2757152"/>
              <a:gd name="connsiteY179" fmla="*/ 859936 h 1573553"/>
              <a:gd name="connsiteX180" fmla="*/ 778118 w 2757152"/>
              <a:gd name="connsiteY180" fmla="*/ 826600 h 1573553"/>
              <a:gd name="connsiteX181" fmla="*/ 790025 w 2757152"/>
              <a:gd name="connsiteY181" fmla="*/ 786117 h 1573553"/>
              <a:gd name="connsiteX182" fmla="*/ 759068 w 2757152"/>
              <a:gd name="connsiteY182" fmla="*/ 781356 h 1573553"/>
              <a:gd name="connsiteX183" fmla="*/ 711443 w 2757152"/>
              <a:gd name="connsiteY183" fmla="*/ 795643 h 1573553"/>
              <a:gd name="connsiteX184" fmla="*/ 701918 w 2757152"/>
              <a:gd name="connsiteY184" fmla="*/ 809931 h 1573553"/>
              <a:gd name="connsiteX185" fmla="*/ 678106 w 2757152"/>
              <a:gd name="connsiteY185" fmla="*/ 826600 h 1573553"/>
              <a:gd name="connsiteX186" fmla="*/ 670962 w 2757152"/>
              <a:gd name="connsiteY186" fmla="*/ 843268 h 1573553"/>
              <a:gd name="connsiteX187" fmla="*/ 630481 w 2757152"/>
              <a:gd name="connsiteY187" fmla="*/ 876606 h 1573553"/>
              <a:gd name="connsiteX188" fmla="*/ 632860 w 2757152"/>
              <a:gd name="connsiteY188" fmla="*/ 898037 h 1573553"/>
              <a:gd name="connsiteX189" fmla="*/ 647150 w 2757152"/>
              <a:gd name="connsiteY189" fmla="*/ 917087 h 1573553"/>
              <a:gd name="connsiteX190" fmla="*/ 570950 w 2757152"/>
              <a:gd name="connsiteY190" fmla="*/ 902800 h 1573553"/>
              <a:gd name="connsiteX191" fmla="*/ 537612 w 2757152"/>
              <a:gd name="connsiteY191" fmla="*/ 907562 h 1573553"/>
              <a:gd name="connsiteX192" fmla="*/ 585235 w 2757152"/>
              <a:gd name="connsiteY192" fmla="*/ 938518 h 1573553"/>
              <a:gd name="connsiteX193" fmla="*/ 609050 w 2757152"/>
              <a:gd name="connsiteY193" fmla="*/ 950425 h 1573553"/>
              <a:gd name="connsiteX194" fmla="*/ 635243 w 2757152"/>
              <a:gd name="connsiteY194" fmla="*/ 1002812 h 1573553"/>
              <a:gd name="connsiteX195" fmla="*/ 568566 w 2757152"/>
              <a:gd name="connsiteY195" fmla="*/ 1019481 h 1573553"/>
              <a:gd name="connsiteX196" fmla="*/ 547137 w 2757152"/>
              <a:gd name="connsiteY196" fmla="*/ 1031387 h 1573553"/>
              <a:gd name="connsiteX197" fmla="*/ 523323 w 2757152"/>
              <a:gd name="connsiteY197" fmla="*/ 1002812 h 1573553"/>
              <a:gd name="connsiteX198" fmla="*/ 499510 w 2757152"/>
              <a:gd name="connsiteY198" fmla="*/ 971856 h 1573553"/>
              <a:gd name="connsiteX199" fmla="*/ 501891 w 2757152"/>
              <a:gd name="connsiteY199" fmla="*/ 933756 h 1573553"/>
              <a:gd name="connsiteX200" fmla="*/ 499510 w 2757152"/>
              <a:gd name="connsiteY200" fmla="*/ 914706 h 1573553"/>
              <a:gd name="connsiteX201" fmla="*/ 518560 w 2757152"/>
              <a:gd name="connsiteY201" fmla="*/ 881368 h 1573553"/>
              <a:gd name="connsiteX202" fmla="*/ 478080 w 2757152"/>
              <a:gd name="connsiteY202" fmla="*/ 890893 h 1573553"/>
              <a:gd name="connsiteX203" fmla="*/ 449504 w 2757152"/>
              <a:gd name="connsiteY203" fmla="*/ 952806 h 1573553"/>
              <a:gd name="connsiteX204" fmla="*/ 442360 w 2757152"/>
              <a:gd name="connsiteY204" fmla="*/ 976618 h 1573553"/>
              <a:gd name="connsiteX205" fmla="*/ 411404 w 2757152"/>
              <a:gd name="connsiteY205" fmla="*/ 993287 h 1573553"/>
              <a:gd name="connsiteX206" fmla="*/ 363779 w 2757152"/>
              <a:gd name="connsiteY206" fmla="*/ 990906 h 1573553"/>
              <a:gd name="connsiteX207" fmla="*/ 356635 w 2757152"/>
              <a:gd name="connsiteY207" fmla="*/ 1007575 h 1573553"/>
              <a:gd name="connsiteX208" fmla="*/ 356635 w 2757152"/>
              <a:gd name="connsiteY208" fmla="*/ 1055200 h 1573553"/>
              <a:gd name="connsiteX209" fmla="*/ 297104 w 2757152"/>
              <a:gd name="connsiteY209" fmla="*/ 1059962 h 1573553"/>
              <a:gd name="connsiteX210" fmla="*/ 235191 w 2757152"/>
              <a:gd name="connsiteY210" fmla="*/ 1093300 h 1573553"/>
              <a:gd name="connsiteX211" fmla="*/ 237573 w 2757152"/>
              <a:gd name="connsiteY211" fmla="*/ 1121875 h 1573553"/>
              <a:gd name="connsiteX212" fmla="*/ 185186 w 2757152"/>
              <a:gd name="connsiteY212" fmla="*/ 1109968 h 1573553"/>
              <a:gd name="connsiteX213" fmla="*/ 151848 w 2757152"/>
              <a:gd name="connsiteY213" fmla="*/ 1117112 h 1573553"/>
              <a:gd name="connsiteX214" fmla="*/ 106604 w 2757152"/>
              <a:gd name="connsiteY214" fmla="*/ 1098062 h 1573553"/>
              <a:gd name="connsiteX215" fmla="*/ 89936 w 2757152"/>
              <a:gd name="connsiteY215" fmla="*/ 1098062 h 1573553"/>
              <a:gd name="connsiteX216" fmla="*/ 6592 w 2757152"/>
              <a:gd name="connsiteY216" fmla="*/ 1121875 h 1573553"/>
              <a:gd name="connsiteX217" fmla="*/ 8974 w 2757152"/>
              <a:gd name="connsiteY217" fmla="*/ 1074250 h 1573553"/>
              <a:gd name="connsiteX218" fmla="*/ 9816 w 2757152"/>
              <a:gd name="connsiteY21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461662 w 2757152"/>
              <a:gd name="connsiteY121" fmla="*/ 869462 h 1573553"/>
              <a:gd name="connsiteX122" fmla="*/ 2297356 w 2757152"/>
              <a:gd name="connsiteY122" fmla="*/ 926612 h 1573553"/>
              <a:gd name="connsiteX123" fmla="*/ 2275923 w 2757152"/>
              <a:gd name="connsiteY123" fmla="*/ 957568 h 1573553"/>
              <a:gd name="connsiteX124" fmla="*/ 2273541 w 2757152"/>
              <a:gd name="connsiteY124" fmla="*/ 1036150 h 1573553"/>
              <a:gd name="connsiteX125" fmla="*/ 2275925 w 2757152"/>
              <a:gd name="connsiteY125" fmla="*/ 1062342 h 1573553"/>
              <a:gd name="connsiteX126" fmla="*/ 2175910 w 2757152"/>
              <a:gd name="connsiteY126" fmla="*/ 1112350 h 1573553"/>
              <a:gd name="connsiteX127" fmla="*/ 2133048 w 2757152"/>
              <a:gd name="connsiteY127" fmla="*/ 1112350 h 1573553"/>
              <a:gd name="connsiteX128" fmla="*/ 2042562 w 2757152"/>
              <a:gd name="connsiteY128" fmla="*/ 1148067 h 1573553"/>
              <a:gd name="connsiteX129" fmla="*/ 2021129 w 2757152"/>
              <a:gd name="connsiteY129" fmla="*/ 1188550 h 1573553"/>
              <a:gd name="connsiteX130" fmla="*/ 2021131 w 2757152"/>
              <a:gd name="connsiteY130" fmla="*/ 1238556 h 1573553"/>
              <a:gd name="connsiteX131" fmla="*/ 1954456 w 2757152"/>
              <a:gd name="connsiteY131" fmla="*/ 1309993 h 1573553"/>
              <a:gd name="connsiteX132" fmla="*/ 2013987 w 2757152"/>
              <a:gd name="connsiteY132" fmla="*/ 1350474 h 1573553"/>
              <a:gd name="connsiteX133" fmla="*/ 1921118 w 2757152"/>
              <a:gd name="connsiteY133" fmla="*/ 1450487 h 1573553"/>
              <a:gd name="connsiteX134" fmla="*/ 1899687 w 2757152"/>
              <a:gd name="connsiteY134" fmla="*/ 1533831 h 1573553"/>
              <a:gd name="connsiteX135" fmla="*/ 1808865 w 2757152"/>
              <a:gd name="connsiteY135" fmla="*/ 1573012 h 1573553"/>
              <a:gd name="connsiteX136" fmla="*/ 1728235 w 2757152"/>
              <a:gd name="connsiteY136" fmla="*/ 1557643 h 1573553"/>
              <a:gd name="connsiteX137" fmla="*/ 1702041 w 2757152"/>
              <a:gd name="connsiteY137" fmla="*/ 1571931 h 1573553"/>
              <a:gd name="connsiteX138" fmla="*/ 1647275 w 2757152"/>
              <a:gd name="connsiteY138" fmla="*/ 1543356 h 1573553"/>
              <a:gd name="connsiteX139" fmla="*/ 1606791 w 2757152"/>
              <a:gd name="connsiteY139" fmla="*/ 1507637 h 1573553"/>
              <a:gd name="connsiteX140" fmla="*/ 1563931 w 2757152"/>
              <a:gd name="connsiteY140" fmla="*/ 1479061 h 1573553"/>
              <a:gd name="connsiteX141" fmla="*/ 1592504 w 2757152"/>
              <a:gd name="connsiteY141" fmla="*/ 1455250 h 1573553"/>
              <a:gd name="connsiteX142" fmla="*/ 1580598 w 2757152"/>
              <a:gd name="connsiteY142" fmla="*/ 1438581 h 1573553"/>
              <a:gd name="connsiteX143" fmla="*/ 1518685 w 2757152"/>
              <a:gd name="connsiteY143" fmla="*/ 1426675 h 1573553"/>
              <a:gd name="connsiteX144" fmla="*/ 1499635 w 2757152"/>
              <a:gd name="connsiteY144" fmla="*/ 1402862 h 1573553"/>
              <a:gd name="connsiteX145" fmla="*/ 1461537 w 2757152"/>
              <a:gd name="connsiteY145" fmla="*/ 1379050 h 1573553"/>
              <a:gd name="connsiteX146" fmla="*/ 1456773 w 2757152"/>
              <a:gd name="connsiteY146" fmla="*/ 1390956 h 1573553"/>
              <a:gd name="connsiteX147" fmla="*/ 1471062 w 2757152"/>
              <a:gd name="connsiteY147" fmla="*/ 1429056 h 1573553"/>
              <a:gd name="connsiteX148" fmla="*/ 1440104 w 2757152"/>
              <a:gd name="connsiteY148" fmla="*/ 1443343 h 1573553"/>
              <a:gd name="connsiteX149" fmla="*/ 1413912 w 2757152"/>
              <a:gd name="connsiteY149" fmla="*/ 1457630 h 1573553"/>
              <a:gd name="connsiteX150" fmla="*/ 1397241 w 2757152"/>
              <a:gd name="connsiteY150" fmla="*/ 1450487 h 1573553"/>
              <a:gd name="connsiteX151" fmla="*/ 1351998 w 2757152"/>
              <a:gd name="connsiteY151" fmla="*/ 1388575 h 1573553"/>
              <a:gd name="connsiteX152" fmla="*/ 1306756 w 2757152"/>
              <a:gd name="connsiteY152" fmla="*/ 1355237 h 1573553"/>
              <a:gd name="connsiteX153" fmla="*/ 1328187 w 2757152"/>
              <a:gd name="connsiteY153" fmla="*/ 1338568 h 1573553"/>
              <a:gd name="connsiteX154" fmla="*/ 1349618 w 2757152"/>
              <a:gd name="connsiteY154" fmla="*/ 1298087 h 1573553"/>
              <a:gd name="connsiteX155" fmla="*/ 1335329 w 2757152"/>
              <a:gd name="connsiteY155" fmla="*/ 1286181 h 1573553"/>
              <a:gd name="connsiteX156" fmla="*/ 1297231 w 2757152"/>
              <a:gd name="connsiteY156" fmla="*/ 1288562 h 1573553"/>
              <a:gd name="connsiteX157" fmla="*/ 1221031 w 2757152"/>
              <a:gd name="connsiteY157" fmla="*/ 1245700 h 1573553"/>
              <a:gd name="connsiteX158" fmla="*/ 1178166 w 2757152"/>
              <a:gd name="connsiteY158" fmla="*/ 1226650 h 1573553"/>
              <a:gd name="connsiteX159" fmla="*/ 1168643 w 2757152"/>
              <a:gd name="connsiteY159" fmla="*/ 1226650 h 1573553"/>
              <a:gd name="connsiteX160" fmla="*/ 1156737 w 2757152"/>
              <a:gd name="connsiteY160" fmla="*/ 1162356 h 1573553"/>
              <a:gd name="connsiteX161" fmla="*/ 1168643 w 2757152"/>
              <a:gd name="connsiteY161" fmla="*/ 1098062 h 1573553"/>
              <a:gd name="connsiteX162" fmla="*/ 1137687 w 2757152"/>
              <a:gd name="connsiteY162" fmla="*/ 1064725 h 1573553"/>
              <a:gd name="connsiteX163" fmla="*/ 1085300 w 2757152"/>
              <a:gd name="connsiteY163" fmla="*/ 1040912 h 1573553"/>
              <a:gd name="connsiteX164" fmla="*/ 1111493 w 2757152"/>
              <a:gd name="connsiteY164" fmla="*/ 1017100 h 1573553"/>
              <a:gd name="connsiteX165" fmla="*/ 1156737 w 2757152"/>
              <a:gd name="connsiteY165" fmla="*/ 1021862 h 1573553"/>
              <a:gd name="connsiteX166" fmla="*/ 1151975 w 2757152"/>
              <a:gd name="connsiteY166" fmla="*/ 974237 h 1573553"/>
              <a:gd name="connsiteX167" fmla="*/ 1123400 w 2757152"/>
              <a:gd name="connsiteY167" fmla="*/ 969475 h 1573553"/>
              <a:gd name="connsiteX168" fmla="*/ 1128162 w 2757152"/>
              <a:gd name="connsiteY168" fmla="*/ 921850 h 1573553"/>
              <a:gd name="connsiteX169" fmla="*/ 1097206 w 2757152"/>
              <a:gd name="connsiteY169" fmla="*/ 907562 h 1573553"/>
              <a:gd name="connsiteX170" fmla="*/ 1099587 w 2757152"/>
              <a:gd name="connsiteY170" fmla="*/ 871843 h 1573553"/>
              <a:gd name="connsiteX171" fmla="*/ 1051962 w 2757152"/>
              <a:gd name="connsiteY171" fmla="*/ 857556 h 1573553"/>
              <a:gd name="connsiteX172" fmla="*/ 1032912 w 2757152"/>
              <a:gd name="connsiteY172" fmla="*/ 878987 h 1573553"/>
              <a:gd name="connsiteX173" fmla="*/ 1004335 w 2757152"/>
              <a:gd name="connsiteY173" fmla="*/ 881368 h 1573553"/>
              <a:gd name="connsiteX174" fmla="*/ 954331 w 2757152"/>
              <a:gd name="connsiteY174" fmla="*/ 886131 h 1573553"/>
              <a:gd name="connsiteX175" fmla="*/ 923375 w 2757152"/>
              <a:gd name="connsiteY175" fmla="*/ 907562 h 1573553"/>
              <a:gd name="connsiteX176" fmla="*/ 923375 w 2757152"/>
              <a:gd name="connsiteY176" fmla="*/ 876606 h 1573553"/>
              <a:gd name="connsiteX177" fmla="*/ 882893 w 2757152"/>
              <a:gd name="connsiteY177" fmla="*/ 871843 h 1573553"/>
              <a:gd name="connsiteX178" fmla="*/ 890035 w 2757152"/>
              <a:gd name="connsiteY178" fmla="*/ 893275 h 1573553"/>
              <a:gd name="connsiteX179" fmla="*/ 885275 w 2757152"/>
              <a:gd name="connsiteY179" fmla="*/ 912325 h 1573553"/>
              <a:gd name="connsiteX180" fmla="*/ 799550 w 2757152"/>
              <a:gd name="connsiteY180" fmla="*/ 859936 h 1573553"/>
              <a:gd name="connsiteX181" fmla="*/ 778118 w 2757152"/>
              <a:gd name="connsiteY181" fmla="*/ 826600 h 1573553"/>
              <a:gd name="connsiteX182" fmla="*/ 790025 w 2757152"/>
              <a:gd name="connsiteY182" fmla="*/ 786117 h 1573553"/>
              <a:gd name="connsiteX183" fmla="*/ 759068 w 2757152"/>
              <a:gd name="connsiteY183" fmla="*/ 781356 h 1573553"/>
              <a:gd name="connsiteX184" fmla="*/ 711443 w 2757152"/>
              <a:gd name="connsiteY184" fmla="*/ 795643 h 1573553"/>
              <a:gd name="connsiteX185" fmla="*/ 701918 w 2757152"/>
              <a:gd name="connsiteY185" fmla="*/ 809931 h 1573553"/>
              <a:gd name="connsiteX186" fmla="*/ 678106 w 2757152"/>
              <a:gd name="connsiteY186" fmla="*/ 826600 h 1573553"/>
              <a:gd name="connsiteX187" fmla="*/ 670962 w 2757152"/>
              <a:gd name="connsiteY187" fmla="*/ 843268 h 1573553"/>
              <a:gd name="connsiteX188" fmla="*/ 630481 w 2757152"/>
              <a:gd name="connsiteY188" fmla="*/ 876606 h 1573553"/>
              <a:gd name="connsiteX189" fmla="*/ 632860 w 2757152"/>
              <a:gd name="connsiteY189" fmla="*/ 898037 h 1573553"/>
              <a:gd name="connsiteX190" fmla="*/ 647150 w 2757152"/>
              <a:gd name="connsiteY190" fmla="*/ 917087 h 1573553"/>
              <a:gd name="connsiteX191" fmla="*/ 570950 w 2757152"/>
              <a:gd name="connsiteY191" fmla="*/ 902800 h 1573553"/>
              <a:gd name="connsiteX192" fmla="*/ 537612 w 2757152"/>
              <a:gd name="connsiteY192" fmla="*/ 907562 h 1573553"/>
              <a:gd name="connsiteX193" fmla="*/ 585235 w 2757152"/>
              <a:gd name="connsiteY193" fmla="*/ 938518 h 1573553"/>
              <a:gd name="connsiteX194" fmla="*/ 609050 w 2757152"/>
              <a:gd name="connsiteY194" fmla="*/ 950425 h 1573553"/>
              <a:gd name="connsiteX195" fmla="*/ 635243 w 2757152"/>
              <a:gd name="connsiteY195" fmla="*/ 1002812 h 1573553"/>
              <a:gd name="connsiteX196" fmla="*/ 568566 w 2757152"/>
              <a:gd name="connsiteY196" fmla="*/ 1019481 h 1573553"/>
              <a:gd name="connsiteX197" fmla="*/ 547137 w 2757152"/>
              <a:gd name="connsiteY197" fmla="*/ 1031387 h 1573553"/>
              <a:gd name="connsiteX198" fmla="*/ 523323 w 2757152"/>
              <a:gd name="connsiteY198" fmla="*/ 1002812 h 1573553"/>
              <a:gd name="connsiteX199" fmla="*/ 499510 w 2757152"/>
              <a:gd name="connsiteY199" fmla="*/ 971856 h 1573553"/>
              <a:gd name="connsiteX200" fmla="*/ 501891 w 2757152"/>
              <a:gd name="connsiteY200" fmla="*/ 933756 h 1573553"/>
              <a:gd name="connsiteX201" fmla="*/ 499510 w 2757152"/>
              <a:gd name="connsiteY201" fmla="*/ 914706 h 1573553"/>
              <a:gd name="connsiteX202" fmla="*/ 518560 w 2757152"/>
              <a:gd name="connsiteY202" fmla="*/ 881368 h 1573553"/>
              <a:gd name="connsiteX203" fmla="*/ 478080 w 2757152"/>
              <a:gd name="connsiteY203" fmla="*/ 890893 h 1573553"/>
              <a:gd name="connsiteX204" fmla="*/ 449504 w 2757152"/>
              <a:gd name="connsiteY204" fmla="*/ 952806 h 1573553"/>
              <a:gd name="connsiteX205" fmla="*/ 442360 w 2757152"/>
              <a:gd name="connsiteY205" fmla="*/ 976618 h 1573553"/>
              <a:gd name="connsiteX206" fmla="*/ 411404 w 2757152"/>
              <a:gd name="connsiteY206" fmla="*/ 993287 h 1573553"/>
              <a:gd name="connsiteX207" fmla="*/ 363779 w 2757152"/>
              <a:gd name="connsiteY207" fmla="*/ 990906 h 1573553"/>
              <a:gd name="connsiteX208" fmla="*/ 356635 w 2757152"/>
              <a:gd name="connsiteY208" fmla="*/ 1007575 h 1573553"/>
              <a:gd name="connsiteX209" fmla="*/ 356635 w 2757152"/>
              <a:gd name="connsiteY209" fmla="*/ 1055200 h 1573553"/>
              <a:gd name="connsiteX210" fmla="*/ 297104 w 2757152"/>
              <a:gd name="connsiteY210" fmla="*/ 1059962 h 1573553"/>
              <a:gd name="connsiteX211" fmla="*/ 235191 w 2757152"/>
              <a:gd name="connsiteY211" fmla="*/ 1093300 h 1573553"/>
              <a:gd name="connsiteX212" fmla="*/ 237573 w 2757152"/>
              <a:gd name="connsiteY212" fmla="*/ 1121875 h 1573553"/>
              <a:gd name="connsiteX213" fmla="*/ 185186 w 2757152"/>
              <a:gd name="connsiteY213" fmla="*/ 1109968 h 1573553"/>
              <a:gd name="connsiteX214" fmla="*/ 151848 w 2757152"/>
              <a:gd name="connsiteY214" fmla="*/ 1117112 h 1573553"/>
              <a:gd name="connsiteX215" fmla="*/ 106604 w 2757152"/>
              <a:gd name="connsiteY215" fmla="*/ 1098062 h 1573553"/>
              <a:gd name="connsiteX216" fmla="*/ 89936 w 2757152"/>
              <a:gd name="connsiteY216" fmla="*/ 1098062 h 1573553"/>
              <a:gd name="connsiteX217" fmla="*/ 6592 w 2757152"/>
              <a:gd name="connsiteY217" fmla="*/ 1121875 h 1573553"/>
              <a:gd name="connsiteX218" fmla="*/ 8974 w 2757152"/>
              <a:gd name="connsiteY218" fmla="*/ 1074250 h 1573553"/>
              <a:gd name="connsiteX219" fmla="*/ 9816 w 2757152"/>
              <a:gd name="connsiteY21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35479 w 2757152"/>
              <a:gd name="connsiteY121" fmla="*/ 917087 h 1573553"/>
              <a:gd name="connsiteX122" fmla="*/ 2461662 w 2757152"/>
              <a:gd name="connsiteY122" fmla="*/ 869462 h 1573553"/>
              <a:gd name="connsiteX123" fmla="*/ 2297356 w 2757152"/>
              <a:gd name="connsiteY123" fmla="*/ 926612 h 1573553"/>
              <a:gd name="connsiteX124" fmla="*/ 2275923 w 2757152"/>
              <a:gd name="connsiteY124" fmla="*/ 957568 h 1573553"/>
              <a:gd name="connsiteX125" fmla="*/ 2273541 w 2757152"/>
              <a:gd name="connsiteY125" fmla="*/ 1036150 h 1573553"/>
              <a:gd name="connsiteX126" fmla="*/ 2275925 w 2757152"/>
              <a:gd name="connsiteY126" fmla="*/ 1062342 h 1573553"/>
              <a:gd name="connsiteX127" fmla="*/ 2175910 w 2757152"/>
              <a:gd name="connsiteY127" fmla="*/ 1112350 h 1573553"/>
              <a:gd name="connsiteX128" fmla="*/ 2133048 w 2757152"/>
              <a:gd name="connsiteY128" fmla="*/ 1112350 h 1573553"/>
              <a:gd name="connsiteX129" fmla="*/ 2042562 w 2757152"/>
              <a:gd name="connsiteY129" fmla="*/ 1148067 h 1573553"/>
              <a:gd name="connsiteX130" fmla="*/ 2021129 w 2757152"/>
              <a:gd name="connsiteY130" fmla="*/ 1188550 h 1573553"/>
              <a:gd name="connsiteX131" fmla="*/ 2021131 w 2757152"/>
              <a:gd name="connsiteY131" fmla="*/ 1238556 h 1573553"/>
              <a:gd name="connsiteX132" fmla="*/ 1954456 w 2757152"/>
              <a:gd name="connsiteY132" fmla="*/ 1309993 h 1573553"/>
              <a:gd name="connsiteX133" fmla="*/ 2013987 w 2757152"/>
              <a:gd name="connsiteY133" fmla="*/ 1350474 h 1573553"/>
              <a:gd name="connsiteX134" fmla="*/ 1921118 w 2757152"/>
              <a:gd name="connsiteY134" fmla="*/ 1450487 h 1573553"/>
              <a:gd name="connsiteX135" fmla="*/ 1899687 w 2757152"/>
              <a:gd name="connsiteY135" fmla="*/ 1533831 h 1573553"/>
              <a:gd name="connsiteX136" fmla="*/ 1808865 w 2757152"/>
              <a:gd name="connsiteY136" fmla="*/ 1573012 h 1573553"/>
              <a:gd name="connsiteX137" fmla="*/ 1728235 w 2757152"/>
              <a:gd name="connsiteY137" fmla="*/ 1557643 h 1573553"/>
              <a:gd name="connsiteX138" fmla="*/ 1702041 w 2757152"/>
              <a:gd name="connsiteY138" fmla="*/ 1571931 h 1573553"/>
              <a:gd name="connsiteX139" fmla="*/ 1647275 w 2757152"/>
              <a:gd name="connsiteY139" fmla="*/ 1543356 h 1573553"/>
              <a:gd name="connsiteX140" fmla="*/ 1606791 w 2757152"/>
              <a:gd name="connsiteY140" fmla="*/ 1507637 h 1573553"/>
              <a:gd name="connsiteX141" fmla="*/ 1563931 w 2757152"/>
              <a:gd name="connsiteY141" fmla="*/ 1479061 h 1573553"/>
              <a:gd name="connsiteX142" fmla="*/ 1592504 w 2757152"/>
              <a:gd name="connsiteY142" fmla="*/ 1455250 h 1573553"/>
              <a:gd name="connsiteX143" fmla="*/ 1580598 w 2757152"/>
              <a:gd name="connsiteY143" fmla="*/ 1438581 h 1573553"/>
              <a:gd name="connsiteX144" fmla="*/ 1518685 w 2757152"/>
              <a:gd name="connsiteY144" fmla="*/ 1426675 h 1573553"/>
              <a:gd name="connsiteX145" fmla="*/ 1499635 w 2757152"/>
              <a:gd name="connsiteY145" fmla="*/ 1402862 h 1573553"/>
              <a:gd name="connsiteX146" fmla="*/ 1461537 w 2757152"/>
              <a:gd name="connsiteY146" fmla="*/ 1379050 h 1573553"/>
              <a:gd name="connsiteX147" fmla="*/ 1456773 w 2757152"/>
              <a:gd name="connsiteY147" fmla="*/ 1390956 h 1573553"/>
              <a:gd name="connsiteX148" fmla="*/ 1471062 w 2757152"/>
              <a:gd name="connsiteY148" fmla="*/ 1429056 h 1573553"/>
              <a:gd name="connsiteX149" fmla="*/ 1440104 w 2757152"/>
              <a:gd name="connsiteY149" fmla="*/ 1443343 h 1573553"/>
              <a:gd name="connsiteX150" fmla="*/ 1413912 w 2757152"/>
              <a:gd name="connsiteY150" fmla="*/ 1457630 h 1573553"/>
              <a:gd name="connsiteX151" fmla="*/ 1397241 w 2757152"/>
              <a:gd name="connsiteY151" fmla="*/ 1450487 h 1573553"/>
              <a:gd name="connsiteX152" fmla="*/ 1351998 w 2757152"/>
              <a:gd name="connsiteY152" fmla="*/ 1388575 h 1573553"/>
              <a:gd name="connsiteX153" fmla="*/ 1306756 w 2757152"/>
              <a:gd name="connsiteY153" fmla="*/ 1355237 h 1573553"/>
              <a:gd name="connsiteX154" fmla="*/ 1328187 w 2757152"/>
              <a:gd name="connsiteY154" fmla="*/ 1338568 h 1573553"/>
              <a:gd name="connsiteX155" fmla="*/ 1349618 w 2757152"/>
              <a:gd name="connsiteY155" fmla="*/ 1298087 h 1573553"/>
              <a:gd name="connsiteX156" fmla="*/ 1335329 w 2757152"/>
              <a:gd name="connsiteY156" fmla="*/ 1286181 h 1573553"/>
              <a:gd name="connsiteX157" fmla="*/ 1297231 w 2757152"/>
              <a:gd name="connsiteY157" fmla="*/ 1288562 h 1573553"/>
              <a:gd name="connsiteX158" fmla="*/ 1221031 w 2757152"/>
              <a:gd name="connsiteY158" fmla="*/ 1245700 h 1573553"/>
              <a:gd name="connsiteX159" fmla="*/ 1178166 w 2757152"/>
              <a:gd name="connsiteY159" fmla="*/ 1226650 h 1573553"/>
              <a:gd name="connsiteX160" fmla="*/ 1168643 w 2757152"/>
              <a:gd name="connsiteY160" fmla="*/ 1226650 h 1573553"/>
              <a:gd name="connsiteX161" fmla="*/ 1156737 w 2757152"/>
              <a:gd name="connsiteY161" fmla="*/ 1162356 h 1573553"/>
              <a:gd name="connsiteX162" fmla="*/ 1168643 w 2757152"/>
              <a:gd name="connsiteY162" fmla="*/ 1098062 h 1573553"/>
              <a:gd name="connsiteX163" fmla="*/ 1137687 w 2757152"/>
              <a:gd name="connsiteY163" fmla="*/ 1064725 h 1573553"/>
              <a:gd name="connsiteX164" fmla="*/ 1085300 w 2757152"/>
              <a:gd name="connsiteY164" fmla="*/ 1040912 h 1573553"/>
              <a:gd name="connsiteX165" fmla="*/ 1111493 w 2757152"/>
              <a:gd name="connsiteY165" fmla="*/ 1017100 h 1573553"/>
              <a:gd name="connsiteX166" fmla="*/ 1156737 w 2757152"/>
              <a:gd name="connsiteY166" fmla="*/ 1021862 h 1573553"/>
              <a:gd name="connsiteX167" fmla="*/ 1151975 w 2757152"/>
              <a:gd name="connsiteY167" fmla="*/ 974237 h 1573553"/>
              <a:gd name="connsiteX168" fmla="*/ 1123400 w 2757152"/>
              <a:gd name="connsiteY168" fmla="*/ 969475 h 1573553"/>
              <a:gd name="connsiteX169" fmla="*/ 1128162 w 2757152"/>
              <a:gd name="connsiteY169" fmla="*/ 921850 h 1573553"/>
              <a:gd name="connsiteX170" fmla="*/ 1097206 w 2757152"/>
              <a:gd name="connsiteY170" fmla="*/ 907562 h 1573553"/>
              <a:gd name="connsiteX171" fmla="*/ 1099587 w 2757152"/>
              <a:gd name="connsiteY171" fmla="*/ 871843 h 1573553"/>
              <a:gd name="connsiteX172" fmla="*/ 1051962 w 2757152"/>
              <a:gd name="connsiteY172" fmla="*/ 857556 h 1573553"/>
              <a:gd name="connsiteX173" fmla="*/ 1032912 w 2757152"/>
              <a:gd name="connsiteY173" fmla="*/ 878987 h 1573553"/>
              <a:gd name="connsiteX174" fmla="*/ 1004335 w 2757152"/>
              <a:gd name="connsiteY174" fmla="*/ 881368 h 1573553"/>
              <a:gd name="connsiteX175" fmla="*/ 954331 w 2757152"/>
              <a:gd name="connsiteY175" fmla="*/ 886131 h 1573553"/>
              <a:gd name="connsiteX176" fmla="*/ 923375 w 2757152"/>
              <a:gd name="connsiteY176" fmla="*/ 907562 h 1573553"/>
              <a:gd name="connsiteX177" fmla="*/ 923375 w 2757152"/>
              <a:gd name="connsiteY177" fmla="*/ 876606 h 1573553"/>
              <a:gd name="connsiteX178" fmla="*/ 882893 w 2757152"/>
              <a:gd name="connsiteY178" fmla="*/ 871843 h 1573553"/>
              <a:gd name="connsiteX179" fmla="*/ 890035 w 2757152"/>
              <a:gd name="connsiteY179" fmla="*/ 893275 h 1573553"/>
              <a:gd name="connsiteX180" fmla="*/ 885275 w 2757152"/>
              <a:gd name="connsiteY180" fmla="*/ 912325 h 1573553"/>
              <a:gd name="connsiteX181" fmla="*/ 799550 w 2757152"/>
              <a:gd name="connsiteY181" fmla="*/ 859936 h 1573553"/>
              <a:gd name="connsiteX182" fmla="*/ 778118 w 2757152"/>
              <a:gd name="connsiteY182" fmla="*/ 826600 h 1573553"/>
              <a:gd name="connsiteX183" fmla="*/ 790025 w 2757152"/>
              <a:gd name="connsiteY183" fmla="*/ 786117 h 1573553"/>
              <a:gd name="connsiteX184" fmla="*/ 759068 w 2757152"/>
              <a:gd name="connsiteY184" fmla="*/ 781356 h 1573553"/>
              <a:gd name="connsiteX185" fmla="*/ 711443 w 2757152"/>
              <a:gd name="connsiteY185" fmla="*/ 795643 h 1573553"/>
              <a:gd name="connsiteX186" fmla="*/ 701918 w 2757152"/>
              <a:gd name="connsiteY186" fmla="*/ 809931 h 1573553"/>
              <a:gd name="connsiteX187" fmla="*/ 678106 w 2757152"/>
              <a:gd name="connsiteY187" fmla="*/ 826600 h 1573553"/>
              <a:gd name="connsiteX188" fmla="*/ 670962 w 2757152"/>
              <a:gd name="connsiteY188" fmla="*/ 843268 h 1573553"/>
              <a:gd name="connsiteX189" fmla="*/ 630481 w 2757152"/>
              <a:gd name="connsiteY189" fmla="*/ 876606 h 1573553"/>
              <a:gd name="connsiteX190" fmla="*/ 632860 w 2757152"/>
              <a:gd name="connsiteY190" fmla="*/ 898037 h 1573553"/>
              <a:gd name="connsiteX191" fmla="*/ 647150 w 2757152"/>
              <a:gd name="connsiteY191" fmla="*/ 917087 h 1573553"/>
              <a:gd name="connsiteX192" fmla="*/ 570950 w 2757152"/>
              <a:gd name="connsiteY192" fmla="*/ 902800 h 1573553"/>
              <a:gd name="connsiteX193" fmla="*/ 537612 w 2757152"/>
              <a:gd name="connsiteY193" fmla="*/ 907562 h 1573553"/>
              <a:gd name="connsiteX194" fmla="*/ 585235 w 2757152"/>
              <a:gd name="connsiteY194" fmla="*/ 938518 h 1573553"/>
              <a:gd name="connsiteX195" fmla="*/ 609050 w 2757152"/>
              <a:gd name="connsiteY195" fmla="*/ 950425 h 1573553"/>
              <a:gd name="connsiteX196" fmla="*/ 635243 w 2757152"/>
              <a:gd name="connsiteY196" fmla="*/ 1002812 h 1573553"/>
              <a:gd name="connsiteX197" fmla="*/ 568566 w 2757152"/>
              <a:gd name="connsiteY197" fmla="*/ 1019481 h 1573553"/>
              <a:gd name="connsiteX198" fmla="*/ 547137 w 2757152"/>
              <a:gd name="connsiteY198" fmla="*/ 1031387 h 1573553"/>
              <a:gd name="connsiteX199" fmla="*/ 523323 w 2757152"/>
              <a:gd name="connsiteY199" fmla="*/ 1002812 h 1573553"/>
              <a:gd name="connsiteX200" fmla="*/ 499510 w 2757152"/>
              <a:gd name="connsiteY200" fmla="*/ 971856 h 1573553"/>
              <a:gd name="connsiteX201" fmla="*/ 501891 w 2757152"/>
              <a:gd name="connsiteY201" fmla="*/ 933756 h 1573553"/>
              <a:gd name="connsiteX202" fmla="*/ 499510 w 2757152"/>
              <a:gd name="connsiteY202" fmla="*/ 914706 h 1573553"/>
              <a:gd name="connsiteX203" fmla="*/ 518560 w 2757152"/>
              <a:gd name="connsiteY203" fmla="*/ 881368 h 1573553"/>
              <a:gd name="connsiteX204" fmla="*/ 478080 w 2757152"/>
              <a:gd name="connsiteY204" fmla="*/ 890893 h 1573553"/>
              <a:gd name="connsiteX205" fmla="*/ 449504 w 2757152"/>
              <a:gd name="connsiteY205" fmla="*/ 952806 h 1573553"/>
              <a:gd name="connsiteX206" fmla="*/ 442360 w 2757152"/>
              <a:gd name="connsiteY206" fmla="*/ 976618 h 1573553"/>
              <a:gd name="connsiteX207" fmla="*/ 411404 w 2757152"/>
              <a:gd name="connsiteY207" fmla="*/ 993287 h 1573553"/>
              <a:gd name="connsiteX208" fmla="*/ 363779 w 2757152"/>
              <a:gd name="connsiteY208" fmla="*/ 990906 h 1573553"/>
              <a:gd name="connsiteX209" fmla="*/ 356635 w 2757152"/>
              <a:gd name="connsiteY209" fmla="*/ 1007575 h 1573553"/>
              <a:gd name="connsiteX210" fmla="*/ 356635 w 2757152"/>
              <a:gd name="connsiteY210" fmla="*/ 1055200 h 1573553"/>
              <a:gd name="connsiteX211" fmla="*/ 297104 w 2757152"/>
              <a:gd name="connsiteY211" fmla="*/ 1059962 h 1573553"/>
              <a:gd name="connsiteX212" fmla="*/ 235191 w 2757152"/>
              <a:gd name="connsiteY212" fmla="*/ 1093300 h 1573553"/>
              <a:gd name="connsiteX213" fmla="*/ 237573 w 2757152"/>
              <a:gd name="connsiteY213" fmla="*/ 1121875 h 1573553"/>
              <a:gd name="connsiteX214" fmla="*/ 185186 w 2757152"/>
              <a:gd name="connsiteY214" fmla="*/ 1109968 h 1573553"/>
              <a:gd name="connsiteX215" fmla="*/ 151848 w 2757152"/>
              <a:gd name="connsiteY215" fmla="*/ 1117112 h 1573553"/>
              <a:gd name="connsiteX216" fmla="*/ 106604 w 2757152"/>
              <a:gd name="connsiteY216" fmla="*/ 1098062 h 1573553"/>
              <a:gd name="connsiteX217" fmla="*/ 89936 w 2757152"/>
              <a:gd name="connsiteY217" fmla="*/ 1098062 h 1573553"/>
              <a:gd name="connsiteX218" fmla="*/ 6592 w 2757152"/>
              <a:gd name="connsiteY218" fmla="*/ 1121875 h 1573553"/>
              <a:gd name="connsiteX219" fmla="*/ 8974 w 2757152"/>
              <a:gd name="connsiteY219" fmla="*/ 1074250 h 1573553"/>
              <a:gd name="connsiteX220" fmla="*/ 9816 w 2757152"/>
              <a:gd name="connsiteY220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61662 w 2757152"/>
              <a:gd name="connsiteY123" fmla="*/ 869462 h 1573553"/>
              <a:gd name="connsiteX124" fmla="*/ 2297356 w 2757152"/>
              <a:gd name="connsiteY124" fmla="*/ 926612 h 1573553"/>
              <a:gd name="connsiteX125" fmla="*/ 2275923 w 2757152"/>
              <a:gd name="connsiteY125" fmla="*/ 957568 h 1573553"/>
              <a:gd name="connsiteX126" fmla="*/ 2273541 w 2757152"/>
              <a:gd name="connsiteY126" fmla="*/ 1036150 h 1573553"/>
              <a:gd name="connsiteX127" fmla="*/ 2275925 w 2757152"/>
              <a:gd name="connsiteY127" fmla="*/ 1062342 h 1573553"/>
              <a:gd name="connsiteX128" fmla="*/ 2175910 w 2757152"/>
              <a:gd name="connsiteY128" fmla="*/ 1112350 h 1573553"/>
              <a:gd name="connsiteX129" fmla="*/ 2133048 w 2757152"/>
              <a:gd name="connsiteY129" fmla="*/ 1112350 h 1573553"/>
              <a:gd name="connsiteX130" fmla="*/ 2042562 w 2757152"/>
              <a:gd name="connsiteY130" fmla="*/ 1148067 h 1573553"/>
              <a:gd name="connsiteX131" fmla="*/ 2021129 w 2757152"/>
              <a:gd name="connsiteY131" fmla="*/ 1188550 h 1573553"/>
              <a:gd name="connsiteX132" fmla="*/ 2021131 w 2757152"/>
              <a:gd name="connsiteY132" fmla="*/ 1238556 h 1573553"/>
              <a:gd name="connsiteX133" fmla="*/ 1954456 w 2757152"/>
              <a:gd name="connsiteY133" fmla="*/ 1309993 h 1573553"/>
              <a:gd name="connsiteX134" fmla="*/ 2013987 w 2757152"/>
              <a:gd name="connsiteY134" fmla="*/ 1350474 h 1573553"/>
              <a:gd name="connsiteX135" fmla="*/ 1921118 w 2757152"/>
              <a:gd name="connsiteY135" fmla="*/ 1450487 h 1573553"/>
              <a:gd name="connsiteX136" fmla="*/ 1899687 w 2757152"/>
              <a:gd name="connsiteY136" fmla="*/ 1533831 h 1573553"/>
              <a:gd name="connsiteX137" fmla="*/ 1808865 w 2757152"/>
              <a:gd name="connsiteY137" fmla="*/ 1573012 h 1573553"/>
              <a:gd name="connsiteX138" fmla="*/ 1728235 w 2757152"/>
              <a:gd name="connsiteY138" fmla="*/ 1557643 h 1573553"/>
              <a:gd name="connsiteX139" fmla="*/ 1702041 w 2757152"/>
              <a:gd name="connsiteY139" fmla="*/ 1571931 h 1573553"/>
              <a:gd name="connsiteX140" fmla="*/ 1647275 w 2757152"/>
              <a:gd name="connsiteY140" fmla="*/ 1543356 h 1573553"/>
              <a:gd name="connsiteX141" fmla="*/ 1606791 w 2757152"/>
              <a:gd name="connsiteY141" fmla="*/ 1507637 h 1573553"/>
              <a:gd name="connsiteX142" fmla="*/ 1563931 w 2757152"/>
              <a:gd name="connsiteY142" fmla="*/ 1479061 h 1573553"/>
              <a:gd name="connsiteX143" fmla="*/ 1592504 w 2757152"/>
              <a:gd name="connsiteY143" fmla="*/ 1455250 h 1573553"/>
              <a:gd name="connsiteX144" fmla="*/ 1580598 w 2757152"/>
              <a:gd name="connsiteY144" fmla="*/ 1438581 h 1573553"/>
              <a:gd name="connsiteX145" fmla="*/ 1518685 w 2757152"/>
              <a:gd name="connsiteY145" fmla="*/ 1426675 h 1573553"/>
              <a:gd name="connsiteX146" fmla="*/ 1499635 w 2757152"/>
              <a:gd name="connsiteY146" fmla="*/ 1402862 h 1573553"/>
              <a:gd name="connsiteX147" fmla="*/ 1461537 w 2757152"/>
              <a:gd name="connsiteY147" fmla="*/ 1379050 h 1573553"/>
              <a:gd name="connsiteX148" fmla="*/ 1456773 w 2757152"/>
              <a:gd name="connsiteY148" fmla="*/ 1390956 h 1573553"/>
              <a:gd name="connsiteX149" fmla="*/ 1471062 w 2757152"/>
              <a:gd name="connsiteY149" fmla="*/ 1429056 h 1573553"/>
              <a:gd name="connsiteX150" fmla="*/ 1440104 w 2757152"/>
              <a:gd name="connsiteY150" fmla="*/ 1443343 h 1573553"/>
              <a:gd name="connsiteX151" fmla="*/ 1413912 w 2757152"/>
              <a:gd name="connsiteY151" fmla="*/ 1457630 h 1573553"/>
              <a:gd name="connsiteX152" fmla="*/ 1397241 w 2757152"/>
              <a:gd name="connsiteY152" fmla="*/ 1450487 h 1573553"/>
              <a:gd name="connsiteX153" fmla="*/ 1351998 w 2757152"/>
              <a:gd name="connsiteY153" fmla="*/ 1388575 h 1573553"/>
              <a:gd name="connsiteX154" fmla="*/ 1306756 w 2757152"/>
              <a:gd name="connsiteY154" fmla="*/ 1355237 h 1573553"/>
              <a:gd name="connsiteX155" fmla="*/ 1328187 w 2757152"/>
              <a:gd name="connsiteY155" fmla="*/ 1338568 h 1573553"/>
              <a:gd name="connsiteX156" fmla="*/ 1349618 w 2757152"/>
              <a:gd name="connsiteY156" fmla="*/ 1298087 h 1573553"/>
              <a:gd name="connsiteX157" fmla="*/ 1335329 w 2757152"/>
              <a:gd name="connsiteY157" fmla="*/ 1286181 h 1573553"/>
              <a:gd name="connsiteX158" fmla="*/ 1297231 w 2757152"/>
              <a:gd name="connsiteY158" fmla="*/ 1288562 h 1573553"/>
              <a:gd name="connsiteX159" fmla="*/ 1221031 w 2757152"/>
              <a:gd name="connsiteY159" fmla="*/ 1245700 h 1573553"/>
              <a:gd name="connsiteX160" fmla="*/ 1178166 w 2757152"/>
              <a:gd name="connsiteY160" fmla="*/ 1226650 h 1573553"/>
              <a:gd name="connsiteX161" fmla="*/ 1168643 w 2757152"/>
              <a:gd name="connsiteY161" fmla="*/ 1226650 h 1573553"/>
              <a:gd name="connsiteX162" fmla="*/ 1156737 w 2757152"/>
              <a:gd name="connsiteY162" fmla="*/ 1162356 h 1573553"/>
              <a:gd name="connsiteX163" fmla="*/ 1168643 w 2757152"/>
              <a:gd name="connsiteY163" fmla="*/ 1098062 h 1573553"/>
              <a:gd name="connsiteX164" fmla="*/ 1137687 w 2757152"/>
              <a:gd name="connsiteY164" fmla="*/ 1064725 h 1573553"/>
              <a:gd name="connsiteX165" fmla="*/ 1085300 w 2757152"/>
              <a:gd name="connsiteY165" fmla="*/ 1040912 h 1573553"/>
              <a:gd name="connsiteX166" fmla="*/ 1111493 w 2757152"/>
              <a:gd name="connsiteY166" fmla="*/ 1017100 h 1573553"/>
              <a:gd name="connsiteX167" fmla="*/ 1156737 w 2757152"/>
              <a:gd name="connsiteY167" fmla="*/ 1021862 h 1573553"/>
              <a:gd name="connsiteX168" fmla="*/ 1151975 w 2757152"/>
              <a:gd name="connsiteY168" fmla="*/ 974237 h 1573553"/>
              <a:gd name="connsiteX169" fmla="*/ 1123400 w 2757152"/>
              <a:gd name="connsiteY169" fmla="*/ 969475 h 1573553"/>
              <a:gd name="connsiteX170" fmla="*/ 1128162 w 2757152"/>
              <a:gd name="connsiteY170" fmla="*/ 921850 h 1573553"/>
              <a:gd name="connsiteX171" fmla="*/ 1097206 w 2757152"/>
              <a:gd name="connsiteY171" fmla="*/ 907562 h 1573553"/>
              <a:gd name="connsiteX172" fmla="*/ 1099587 w 2757152"/>
              <a:gd name="connsiteY172" fmla="*/ 871843 h 1573553"/>
              <a:gd name="connsiteX173" fmla="*/ 1051962 w 2757152"/>
              <a:gd name="connsiteY173" fmla="*/ 857556 h 1573553"/>
              <a:gd name="connsiteX174" fmla="*/ 1032912 w 2757152"/>
              <a:gd name="connsiteY174" fmla="*/ 878987 h 1573553"/>
              <a:gd name="connsiteX175" fmla="*/ 1004335 w 2757152"/>
              <a:gd name="connsiteY175" fmla="*/ 881368 h 1573553"/>
              <a:gd name="connsiteX176" fmla="*/ 954331 w 2757152"/>
              <a:gd name="connsiteY176" fmla="*/ 886131 h 1573553"/>
              <a:gd name="connsiteX177" fmla="*/ 923375 w 2757152"/>
              <a:gd name="connsiteY177" fmla="*/ 907562 h 1573553"/>
              <a:gd name="connsiteX178" fmla="*/ 923375 w 2757152"/>
              <a:gd name="connsiteY178" fmla="*/ 876606 h 1573553"/>
              <a:gd name="connsiteX179" fmla="*/ 882893 w 2757152"/>
              <a:gd name="connsiteY179" fmla="*/ 871843 h 1573553"/>
              <a:gd name="connsiteX180" fmla="*/ 890035 w 2757152"/>
              <a:gd name="connsiteY180" fmla="*/ 893275 h 1573553"/>
              <a:gd name="connsiteX181" fmla="*/ 885275 w 2757152"/>
              <a:gd name="connsiteY181" fmla="*/ 912325 h 1573553"/>
              <a:gd name="connsiteX182" fmla="*/ 799550 w 2757152"/>
              <a:gd name="connsiteY182" fmla="*/ 859936 h 1573553"/>
              <a:gd name="connsiteX183" fmla="*/ 778118 w 2757152"/>
              <a:gd name="connsiteY183" fmla="*/ 826600 h 1573553"/>
              <a:gd name="connsiteX184" fmla="*/ 790025 w 2757152"/>
              <a:gd name="connsiteY184" fmla="*/ 786117 h 1573553"/>
              <a:gd name="connsiteX185" fmla="*/ 759068 w 2757152"/>
              <a:gd name="connsiteY185" fmla="*/ 781356 h 1573553"/>
              <a:gd name="connsiteX186" fmla="*/ 711443 w 2757152"/>
              <a:gd name="connsiteY186" fmla="*/ 795643 h 1573553"/>
              <a:gd name="connsiteX187" fmla="*/ 701918 w 2757152"/>
              <a:gd name="connsiteY187" fmla="*/ 809931 h 1573553"/>
              <a:gd name="connsiteX188" fmla="*/ 678106 w 2757152"/>
              <a:gd name="connsiteY188" fmla="*/ 826600 h 1573553"/>
              <a:gd name="connsiteX189" fmla="*/ 670962 w 2757152"/>
              <a:gd name="connsiteY189" fmla="*/ 843268 h 1573553"/>
              <a:gd name="connsiteX190" fmla="*/ 630481 w 2757152"/>
              <a:gd name="connsiteY190" fmla="*/ 876606 h 1573553"/>
              <a:gd name="connsiteX191" fmla="*/ 632860 w 2757152"/>
              <a:gd name="connsiteY191" fmla="*/ 898037 h 1573553"/>
              <a:gd name="connsiteX192" fmla="*/ 647150 w 2757152"/>
              <a:gd name="connsiteY192" fmla="*/ 917087 h 1573553"/>
              <a:gd name="connsiteX193" fmla="*/ 570950 w 2757152"/>
              <a:gd name="connsiteY193" fmla="*/ 902800 h 1573553"/>
              <a:gd name="connsiteX194" fmla="*/ 537612 w 2757152"/>
              <a:gd name="connsiteY194" fmla="*/ 907562 h 1573553"/>
              <a:gd name="connsiteX195" fmla="*/ 585235 w 2757152"/>
              <a:gd name="connsiteY195" fmla="*/ 938518 h 1573553"/>
              <a:gd name="connsiteX196" fmla="*/ 609050 w 2757152"/>
              <a:gd name="connsiteY196" fmla="*/ 950425 h 1573553"/>
              <a:gd name="connsiteX197" fmla="*/ 635243 w 2757152"/>
              <a:gd name="connsiteY197" fmla="*/ 1002812 h 1573553"/>
              <a:gd name="connsiteX198" fmla="*/ 568566 w 2757152"/>
              <a:gd name="connsiteY198" fmla="*/ 1019481 h 1573553"/>
              <a:gd name="connsiteX199" fmla="*/ 547137 w 2757152"/>
              <a:gd name="connsiteY199" fmla="*/ 1031387 h 1573553"/>
              <a:gd name="connsiteX200" fmla="*/ 523323 w 2757152"/>
              <a:gd name="connsiteY200" fmla="*/ 1002812 h 1573553"/>
              <a:gd name="connsiteX201" fmla="*/ 499510 w 2757152"/>
              <a:gd name="connsiteY201" fmla="*/ 971856 h 1573553"/>
              <a:gd name="connsiteX202" fmla="*/ 501891 w 2757152"/>
              <a:gd name="connsiteY202" fmla="*/ 933756 h 1573553"/>
              <a:gd name="connsiteX203" fmla="*/ 499510 w 2757152"/>
              <a:gd name="connsiteY203" fmla="*/ 914706 h 1573553"/>
              <a:gd name="connsiteX204" fmla="*/ 518560 w 2757152"/>
              <a:gd name="connsiteY204" fmla="*/ 881368 h 1573553"/>
              <a:gd name="connsiteX205" fmla="*/ 478080 w 2757152"/>
              <a:gd name="connsiteY205" fmla="*/ 890893 h 1573553"/>
              <a:gd name="connsiteX206" fmla="*/ 449504 w 2757152"/>
              <a:gd name="connsiteY206" fmla="*/ 952806 h 1573553"/>
              <a:gd name="connsiteX207" fmla="*/ 442360 w 2757152"/>
              <a:gd name="connsiteY207" fmla="*/ 976618 h 1573553"/>
              <a:gd name="connsiteX208" fmla="*/ 411404 w 2757152"/>
              <a:gd name="connsiteY208" fmla="*/ 993287 h 1573553"/>
              <a:gd name="connsiteX209" fmla="*/ 363779 w 2757152"/>
              <a:gd name="connsiteY209" fmla="*/ 990906 h 1573553"/>
              <a:gd name="connsiteX210" fmla="*/ 356635 w 2757152"/>
              <a:gd name="connsiteY210" fmla="*/ 1007575 h 1573553"/>
              <a:gd name="connsiteX211" fmla="*/ 356635 w 2757152"/>
              <a:gd name="connsiteY211" fmla="*/ 1055200 h 1573553"/>
              <a:gd name="connsiteX212" fmla="*/ 297104 w 2757152"/>
              <a:gd name="connsiteY212" fmla="*/ 1059962 h 1573553"/>
              <a:gd name="connsiteX213" fmla="*/ 235191 w 2757152"/>
              <a:gd name="connsiteY213" fmla="*/ 1093300 h 1573553"/>
              <a:gd name="connsiteX214" fmla="*/ 237573 w 2757152"/>
              <a:gd name="connsiteY214" fmla="*/ 1121875 h 1573553"/>
              <a:gd name="connsiteX215" fmla="*/ 185186 w 2757152"/>
              <a:gd name="connsiteY215" fmla="*/ 1109968 h 1573553"/>
              <a:gd name="connsiteX216" fmla="*/ 151848 w 2757152"/>
              <a:gd name="connsiteY216" fmla="*/ 1117112 h 1573553"/>
              <a:gd name="connsiteX217" fmla="*/ 106604 w 2757152"/>
              <a:gd name="connsiteY217" fmla="*/ 1098062 h 1573553"/>
              <a:gd name="connsiteX218" fmla="*/ 89936 w 2757152"/>
              <a:gd name="connsiteY218" fmla="*/ 1098062 h 1573553"/>
              <a:gd name="connsiteX219" fmla="*/ 6592 w 2757152"/>
              <a:gd name="connsiteY219" fmla="*/ 1121875 h 1573553"/>
              <a:gd name="connsiteX220" fmla="*/ 8974 w 2757152"/>
              <a:gd name="connsiteY220" fmla="*/ 1074250 h 1573553"/>
              <a:gd name="connsiteX221" fmla="*/ 9816 w 2757152"/>
              <a:gd name="connsiteY22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297356 w 2757152"/>
              <a:gd name="connsiteY124" fmla="*/ 926612 h 1573553"/>
              <a:gd name="connsiteX125" fmla="*/ 2275923 w 2757152"/>
              <a:gd name="connsiteY125" fmla="*/ 957568 h 1573553"/>
              <a:gd name="connsiteX126" fmla="*/ 2273541 w 2757152"/>
              <a:gd name="connsiteY126" fmla="*/ 1036150 h 1573553"/>
              <a:gd name="connsiteX127" fmla="*/ 2275925 w 2757152"/>
              <a:gd name="connsiteY127" fmla="*/ 1062342 h 1573553"/>
              <a:gd name="connsiteX128" fmla="*/ 2175910 w 2757152"/>
              <a:gd name="connsiteY128" fmla="*/ 1112350 h 1573553"/>
              <a:gd name="connsiteX129" fmla="*/ 2133048 w 2757152"/>
              <a:gd name="connsiteY129" fmla="*/ 1112350 h 1573553"/>
              <a:gd name="connsiteX130" fmla="*/ 2042562 w 2757152"/>
              <a:gd name="connsiteY130" fmla="*/ 1148067 h 1573553"/>
              <a:gd name="connsiteX131" fmla="*/ 2021129 w 2757152"/>
              <a:gd name="connsiteY131" fmla="*/ 1188550 h 1573553"/>
              <a:gd name="connsiteX132" fmla="*/ 2021131 w 2757152"/>
              <a:gd name="connsiteY132" fmla="*/ 1238556 h 1573553"/>
              <a:gd name="connsiteX133" fmla="*/ 1954456 w 2757152"/>
              <a:gd name="connsiteY133" fmla="*/ 1309993 h 1573553"/>
              <a:gd name="connsiteX134" fmla="*/ 2013987 w 2757152"/>
              <a:gd name="connsiteY134" fmla="*/ 1350474 h 1573553"/>
              <a:gd name="connsiteX135" fmla="*/ 1921118 w 2757152"/>
              <a:gd name="connsiteY135" fmla="*/ 1450487 h 1573553"/>
              <a:gd name="connsiteX136" fmla="*/ 1899687 w 2757152"/>
              <a:gd name="connsiteY136" fmla="*/ 1533831 h 1573553"/>
              <a:gd name="connsiteX137" fmla="*/ 1808865 w 2757152"/>
              <a:gd name="connsiteY137" fmla="*/ 1573012 h 1573553"/>
              <a:gd name="connsiteX138" fmla="*/ 1728235 w 2757152"/>
              <a:gd name="connsiteY138" fmla="*/ 1557643 h 1573553"/>
              <a:gd name="connsiteX139" fmla="*/ 1702041 w 2757152"/>
              <a:gd name="connsiteY139" fmla="*/ 1571931 h 1573553"/>
              <a:gd name="connsiteX140" fmla="*/ 1647275 w 2757152"/>
              <a:gd name="connsiteY140" fmla="*/ 1543356 h 1573553"/>
              <a:gd name="connsiteX141" fmla="*/ 1606791 w 2757152"/>
              <a:gd name="connsiteY141" fmla="*/ 1507637 h 1573553"/>
              <a:gd name="connsiteX142" fmla="*/ 1563931 w 2757152"/>
              <a:gd name="connsiteY142" fmla="*/ 1479061 h 1573553"/>
              <a:gd name="connsiteX143" fmla="*/ 1592504 w 2757152"/>
              <a:gd name="connsiteY143" fmla="*/ 1455250 h 1573553"/>
              <a:gd name="connsiteX144" fmla="*/ 1580598 w 2757152"/>
              <a:gd name="connsiteY144" fmla="*/ 1438581 h 1573553"/>
              <a:gd name="connsiteX145" fmla="*/ 1518685 w 2757152"/>
              <a:gd name="connsiteY145" fmla="*/ 1426675 h 1573553"/>
              <a:gd name="connsiteX146" fmla="*/ 1499635 w 2757152"/>
              <a:gd name="connsiteY146" fmla="*/ 1402862 h 1573553"/>
              <a:gd name="connsiteX147" fmla="*/ 1461537 w 2757152"/>
              <a:gd name="connsiteY147" fmla="*/ 1379050 h 1573553"/>
              <a:gd name="connsiteX148" fmla="*/ 1456773 w 2757152"/>
              <a:gd name="connsiteY148" fmla="*/ 1390956 h 1573553"/>
              <a:gd name="connsiteX149" fmla="*/ 1471062 w 2757152"/>
              <a:gd name="connsiteY149" fmla="*/ 1429056 h 1573553"/>
              <a:gd name="connsiteX150" fmla="*/ 1440104 w 2757152"/>
              <a:gd name="connsiteY150" fmla="*/ 1443343 h 1573553"/>
              <a:gd name="connsiteX151" fmla="*/ 1413912 w 2757152"/>
              <a:gd name="connsiteY151" fmla="*/ 1457630 h 1573553"/>
              <a:gd name="connsiteX152" fmla="*/ 1397241 w 2757152"/>
              <a:gd name="connsiteY152" fmla="*/ 1450487 h 1573553"/>
              <a:gd name="connsiteX153" fmla="*/ 1351998 w 2757152"/>
              <a:gd name="connsiteY153" fmla="*/ 1388575 h 1573553"/>
              <a:gd name="connsiteX154" fmla="*/ 1306756 w 2757152"/>
              <a:gd name="connsiteY154" fmla="*/ 1355237 h 1573553"/>
              <a:gd name="connsiteX155" fmla="*/ 1328187 w 2757152"/>
              <a:gd name="connsiteY155" fmla="*/ 1338568 h 1573553"/>
              <a:gd name="connsiteX156" fmla="*/ 1349618 w 2757152"/>
              <a:gd name="connsiteY156" fmla="*/ 1298087 h 1573553"/>
              <a:gd name="connsiteX157" fmla="*/ 1335329 w 2757152"/>
              <a:gd name="connsiteY157" fmla="*/ 1286181 h 1573553"/>
              <a:gd name="connsiteX158" fmla="*/ 1297231 w 2757152"/>
              <a:gd name="connsiteY158" fmla="*/ 1288562 h 1573553"/>
              <a:gd name="connsiteX159" fmla="*/ 1221031 w 2757152"/>
              <a:gd name="connsiteY159" fmla="*/ 1245700 h 1573553"/>
              <a:gd name="connsiteX160" fmla="*/ 1178166 w 2757152"/>
              <a:gd name="connsiteY160" fmla="*/ 1226650 h 1573553"/>
              <a:gd name="connsiteX161" fmla="*/ 1168643 w 2757152"/>
              <a:gd name="connsiteY161" fmla="*/ 1226650 h 1573553"/>
              <a:gd name="connsiteX162" fmla="*/ 1156737 w 2757152"/>
              <a:gd name="connsiteY162" fmla="*/ 1162356 h 1573553"/>
              <a:gd name="connsiteX163" fmla="*/ 1168643 w 2757152"/>
              <a:gd name="connsiteY163" fmla="*/ 1098062 h 1573553"/>
              <a:gd name="connsiteX164" fmla="*/ 1137687 w 2757152"/>
              <a:gd name="connsiteY164" fmla="*/ 1064725 h 1573553"/>
              <a:gd name="connsiteX165" fmla="*/ 1085300 w 2757152"/>
              <a:gd name="connsiteY165" fmla="*/ 1040912 h 1573553"/>
              <a:gd name="connsiteX166" fmla="*/ 1111493 w 2757152"/>
              <a:gd name="connsiteY166" fmla="*/ 1017100 h 1573553"/>
              <a:gd name="connsiteX167" fmla="*/ 1156737 w 2757152"/>
              <a:gd name="connsiteY167" fmla="*/ 1021862 h 1573553"/>
              <a:gd name="connsiteX168" fmla="*/ 1151975 w 2757152"/>
              <a:gd name="connsiteY168" fmla="*/ 974237 h 1573553"/>
              <a:gd name="connsiteX169" fmla="*/ 1123400 w 2757152"/>
              <a:gd name="connsiteY169" fmla="*/ 969475 h 1573553"/>
              <a:gd name="connsiteX170" fmla="*/ 1128162 w 2757152"/>
              <a:gd name="connsiteY170" fmla="*/ 921850 h 1573553"/>
              <a:gd name="connsiteX171" fmla="*/ 1097206 w 2757152"/>
              <a:gd name="connsiteY171" fmla="*/ 907562 h 1573553"/>
              <a:gd name="connsiteX172" fmla="*/ 1099587 w 2757152"/>
              <a:gd name="connsiteY172" fmla="*/ 871843 h 1573553"/>
              <a:gd name="connsiteX173" fmla="*/ 1051962 w 2757152"/>
              <a:gd name="connsiteY173" fmla="*/ 857556 h 1573553"/>
              <a:gd name="connsiteX174" fmla="*/ 1032912 w 2757152"/>
              <a:gd name="connsiteY174" fmla="*/ 878987 h 1573553"/>
              <a:gd name="connsiteX175" fmla="*/ 1004335 w 2757152"/>
              <a:gd name="connsiteY175" fmla="*/ 881368 h 1573553"/>
              <a:gd name="connsiteX176" fmla="*/ 954331 w 2757152"/>
              <a:gd name="connsiteY176" fmla="*/ 886131 h 1573553"/>
              <a:gd name="connsiteX177" fmla="*/ 923375 w 2757152"/>
              <a:gd name="connsiteY177" fmla="*/ 907562 h 1573553"/>
              <a:gd name="connsiteX178" fmla="*/ 923375 w 2757152"/>
              <a:gd name="connsiteY178" fmla="*/ 876606 h 1573553"/>
              <a:gd name="connsiteX179" fmla="*/ 882893 w 2757152"/>
              <a:gd name="connsiteY179" fmla="*/ 871843 h 1573553"/>
              <a:gd name="connsiteX180" fmla="*/ 890035 w 2757152"/>
              <a:gd name="connsiteY180" fmla="*/ 893275 h 1573553"/>
              <a:gd name="connsiteX181" fmla="*/ 885275 w 2757152"/>
              <a:gd name="connsiteY181" fmla="*/ 912325 h 1573553"/>
              <a:gd name="connsiteX182" fmla="*/ 799550 w 2757152"/>
              <a:gd name="connsiteY182" fmla="*/ 859936 h 1573553"/>
              <a:gd name="connsiteX183" fmla="*/ 778118 w 2757152"/>
              <a:gd name="connsiteY183" fmla="*/ 826600 h 1573553"/>
              <a:gd name="connsiteX184" fmla="*/ 790025 w 2757152"/>
              <a:gd name="connsiteY184" fmla="*/ 786117 h 1573553"/>
              <a:gd name="connsiteX185" fmla="*/ 759068 w 2757152"/>
              <a:gd name="connsiteY185" fmla="*/ 781356 h 1573553"/>
              <a:gd name="connsiteX186" fmla="*/ 711443 w 2757152"/>
              <a:gd name="connsiteY186" fmla="*/ 795643 h 1573553"/>
              <a:gd name="connsiteX187" fmla="*/ 701918 w 2757152"/>
              <a:gd name="connsiteY187" fmla="*/ 809931 h 1573553"/>
              <a:gd name="connsiteX188" fmla="*/ 678106 w 2757152"/>
              <a:gd name="connsiteY188" fmla="*/ 826600 h 1573553"/>
              <a:gd name="connsiteX189" fmla="*/ 670962 w 2757152"/>
              <a:gd name="connsiteY189" fmla="*/ 843268 h 1573553"/>
              <a:gd name="connsiteX190" fmla="*/ 630481 w 2757152"/>
              <a:gd name="connsiteY190" fmla="*/ 876606 h 1573553"/>
              <a:gd name="connsiteX191" fmla="*/ 632860 w 2757152"/>
              <a:gd name="connsiteY191" fmla="*/ 898037 h 1573553"/>
              <a:gd name="connsiteX192" fmla="*/ 647150 w 2757152"/>
              <a:gd name="connsiteY192" fmla="*/ 917087 h 1573553"/>
              <a:gd name="connsiteX193" fmla="*/ 570950 w 2757152"/>
              <a:gd name="connsiteY193" fmla="*/ 902800 h 1573553"/>
              <a:gd name="connsiteX194" fmla="*/ 537612 w 2757152"/>
              <a:gd name="connsiteY194" fmla="*/ 907562 h 1573553"/>
              <a:gd name="connsiteX195" fmla="*/ 585235 w 2757152"/>
              <a:gd name="connsiteY195" fmla="*/ 938518 h 1573553"/>
              <a:gd name="connsiteX196" fmla="*/ 609050 w 2757152"/>
              <a:gd name="connsiteY196" fmla="*/ 950425 h 1573553"/>
              <a:gd name="connsiteX197" fmla="*/ 635243 w 2757152"/>
              <a:gd name="connsiteY197" fmla="*/ 1002812 h 1573553"/>
              <a:gd name="connsiteX198" fmla="*/ 568566 w 2757152"/>
              <a:gd name="connsiteY198" fmla="*/ 1019481 h 1573553"/>
              <a:gd name="connsiteX199" fmla="*/ 547137 w 2757152"/>
              <a:gd name="connsiteY199" fmla="*/ 1031387 h 1573553"/>
              <a:gd name="connsiteX200" fmla="*/ 523323 w 2757152"/>
              <a:gd name="connsiteY200" fmla="*/ 1002812 h 1573553"/>
              <a:gd name="connsiteX201" fmla="*/ 499510 w 2757152"/>
              <a:gd name="connsiteY201" fmla="*/ 971856 h 1573553"/>
              <a:gd name="connsiteX202" fmla="*/ 501891 w 2757152"/>
              <a:gd name="connsiteY202" fmla="*/ 933756 h 1573553"/>
              <a:gd name="connsiteX203" fmla="*/ 499510 w 2757152"/>
              <a:gd name="connsiteY203" fmla="*/ 914706 h 1573553"/>
              <a:gd name="connsiteX204" fmla="*/ 518560 w 2757152"/>
              <a:gd name="connsiteY204" fmla="*/ 881368 h 1573553"/>
              <a:gd name="connsiteX205" fmla="*/ 478080 w 2757152"/>
              <a:gd name="connsiteY205" fmla="*/ 890893 h 1573553"/>
              <a:gd name="connsiteX206" fmla="*/ 449504 w 2757152"/>
              <a:gd name="connsiteY206" fmla="*/ 952806 h 1573553"/>
              <a:gd name="connsiteX207" fmla="*/ 442360 w 2757152"/>
              <a:gd name="connsiteY207" fmla="*/ 976618 h 1573553"/>
              <a:gd name="connsiteX208" fmla="*/ 411404 w 2757152"/>
              <a:gd name="connsiteY208" fmla="*/ 993287 h 1573553"/>
              <a:gd name="connsiteX209" fmla="*/ 363779 w 2757152"/>
              <a:gd name="connsiteY209" fmla="*/ 990906 h 1573553"/>
              <a:gd name="connsiteX210" fmla="*/ 356635 w 2757152"/>
              <a:gd name="connsiteY210" fmla="*/ 1007575 h 1573553"/>
              <a:gd name="connsiteX211" fmla="*/ 356635 w 2757152"/>
              <a:gd name="connsiteY211" fmla="*/ 1055200 h 1573553"/>
              <a:gd name="connsiteX212" fmla="*/ 297104 w 2757152"/>
              <a:gd name="connsiteY212" fmla="*/ 1059962 h 1573553"/>
              <a:gd name="connsiteX213" fmla="*/ 235191 w 2757152"/>
              <a:gd name="connsiteY213" fmla="*/ 1093300 h 1573553"/>
              <a:gd name="connsiteX214" fmla="*/ 237573 w 2757152"/>
              <a:gd name="connsiteY214" fmla="*/ 1121875 h 1573553"/>
              <a:gd name="connsiteX215" fmla="*/ 185186 w 2757152"/>
              <a:gd name="connsiteY215" fmla="*/ 1109968 h 1573553"/>
              <a:gd name="connsiteX216" fmla="*/ 151848 w 2757152"/>
              <a:gd name="connsiteY216" fmla="*/ 1117112 h 1573553"/>
              <a:gd name="connsiteX217" fmla="*/ 106604 w 2757152"/>
              <a:gd name="connsiteY217" fmla="*/ 1098062 h 1573553"/>
              <a:gd name="connsiteX218" fmla="*/ 89936 w 2757152"/>
              <a:gd name="connsiteY218" fmla="*/ 1098062 h 1573553"/>
              <a:gd name="connsiteX219" fmla="*/ 6592 w 2757152"/>
              <a:gd name="connsiteY219" fmla="*/ 1121875 h 1573553"/>
              <a:gd name="connsiteX220" fmla="*/ 8974 w 2757152"/>
              <a:gd name="connsiteY220" fmla="*/ 1074250 h 1573553"/>
              <a:gd name="connsiteX221" fmla="*/ 9816 w 2757152"/>
              <a:gd name="connsiteY221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366410 w 2757152"/>
              <a:gd name="connsiteY124" fmla="*/ 909943 h 1573553"/>
              <a:gd name="connsiteX125" fmla="*/ 2297356 w 2757152"/>
              <a:gd name="connsiteY125" fmla="*/ 926612 h 1573553"/>
              <a:gd name="connsiteX126" fmla="*/ 2275923 w 2757152"/>
              <a:gd name="connsiteY126" fmla="*/ 957568 h 1573553"/>
              <a:gd name="connsiteX127" fmla="*/ 2273541 w 2757152"/>
              <a:gd name="connsiteY127" fmla="*/ 1036150 h 1573553"/>
              <a:gd name="connsiteX128" fmla="*/ 2275925 w 2757152"/>
              <a:gd name="connsiteY128" fmla="*/ 1062342 h 1573553"/>
              <a:gd name="connsiteX129" fmla="*/ 2175910 w 2757152"/>
              <a:gd name="connsiteY129" fmla="*/ 1112350 h 1573553"/>
              <a:gd name="connsiteX130" fmla="*/ 2133048 w 2757152"/>
              <a:gd name="connsiteY130" fmla="*/ 1112350 h 1573553"/>
              <a:gd name="connsiteX131" fmla="*/ 2042562 w 2757152"/>
              <a:gd name="connsiteY131" fmla="*/ 1148067 h 1573553"/>
              <a:gd name="connsiteX132" fmla="*/ 2021129 w 2757152"/>
              <a:gd name="connsiteY132" fmla="*/ 1188550 h 1573553"/>
              <a:gd name="connsiteX133" fmla="*/ 2021131 w 2757152"/>
              <a:gd name="connsiteY133" fmla="*/ 1238556 h 1573553"/>
              <a:gd name="connsiteX134" fmla="*/ 1954456 w 2757152"/>
              <a:gd name="connsiteY134" fmla="*/ 1309993 h 1573553"/>
              <a:gd name="connsiteX135" fmla="*/ 2013987 w 2757152"/>
              <a:gd name="connsiteY135" fmla="*/ 1350474 h 1573553"/>
              <a:gd name="connsiteX136" fmla="*/ 1921118 w 2757152"/>
              <a:gd name="connsiteY136" fmla="*/ 1450487 h 1573553"/>
              <a:gd name="connsiteX137" fmla="*/ 1899687 w 2757152"/>
              <a:gd name="connsiteY137" fmla="*/ 1533831 h 1573553"/>
              <a:gd name="connsiteX138" fmla="*/ 1808865 w 2757152"/>
              <a:gd name="connsiteY138" fmla="*/ 1573012 h 1573553"/>
              <a:gd name="connsiteX139" fmla="*/ 1728235 w 2757152"/>
              <a:gd name="connsiteY139" fmla="*/ 1557643 h 1573553"/>
              <a:gd name="connsiteX140" fmla="*/ 1702041 w 2757152"/>
              <a:gd name="connsiteY140" fmla="*/ 1571931 h 1573553"/>
              <a:gd name="connsiteX141" fmla="*/ 1647275 w 2757152"/>
              <a:gd name="connsiteY141" fmla="*/ 1543356 h 1573553"/>
              <a:gd name="connsiteX142" fmla="*/ 1606791 w 2757152"/>
              <a:gd name="connsiteY142" fmla="*/ 1507637 h 1573553"/>
              <a:gd name="connsiteX143" fmla="*/ 1563931 w 2757152"/>
              <a:gd name="connsiteY143" fmla="*/ 1479061 h 1573553"/>
              <a:gd name="connsiteX144" fmla="*/ 1592504 w 2757152"/>
              <a:gd name="connsiteY144" fmla="*/ 1455250 h 1573553"/>
              <a:gd name="connsiteX145" fmla="*/ 1580598 w 2757152"/>
              <a:gd name="connsiteY145" fmla="*/ 1438581 h 1573553"/>
              <a:gd name="connsiteX146" fmla="*/ 1518685 w 2757152"/>
              <a:gd name="connsiteY146" fmla="*/ 1426675 h 1573553"/>
              <a:gd name="connsiteX147" fmla="*/ 1499635 w 2757152"/>
              <a:gd name="connsiteY147" fmla="*/ 1402862 h 1573553"/>
              <a:gd name="connsiteX148" fmla="*/ 1461537 w 2757152"/>
              <a:gd name="connsiteY148" fmla="*/ 1379050 h 1573553"/>
              <a:gd name="connsiteX149" fmla="*/ 1456773 w 2757152"/>
              <a:gd name="connsiteY149" fmla="*/ 1390956 h 1573553"/>
              <a:gd name="connsiteX150" fmla="*/ 1471062 w 2757152"/>
              <a:gd name="connsiteY150" fmla="*/ 1429056 h 1573553"/>
              <a:gd name="connsiteX151" fmla="*/ 1440104 w 2757152"/>
              <a:gd name="connsiteY151" fmla="*/ 1443343 h 1573553"/>
              <a:gd name="connsiteX152" fmla="*/ 1413912 w 2757152"/>
              <a:gd name="connsiteY152" fmla="*/ 1457630 h 1573553"/>
              <a:gd name="connsiteX153" fmla="*/ 1397241 w 2757152"/>
              <a:gd name="connsiteY153" fmla="*/ 1450487 h 1573553"/>
              <a:gd name="connsiteX154" fmla="*/ 1351998 w 2757152"/>
              <a:gd name="connsiteY154" fmla="*/ 1388575 h 1573553"/>
              <a:gd name="connsiteX155" fmla="*/ 1306756 w 2757152"/>
              <a:gd name="connsiteY155" fmla="*/ 1355237 h 1573553"/>
              <a:gd name="connsiteX156" fmla="*/ 1328187 w 2757152"/>
              <a:gd name="connsiteY156" fmla="*/ 1338568 h 1573553"/>
              <a:gd name="connsiteX157" fmla="*/ 1349618 w 2757152"/>
              <a:gd name="connsiteY157" fmla="*/ 1298087 h 1573553"/>
              <a:gd name="connsiteX158" fmla="*/ 1335329 w 2757152"/>
              <a:gd name="connsiteY158" fmla="*/ 1286181 h 1573553"/>
              <a:gd name="connsiteX159" fmla="*/ 1297231 w 2757152"/>
              <a:gd name="connsiteY159" fmla="*/ 1288562 h 1573553"/>
              <a:gd name="connsiteX160" fmla="*/ 1221031 w 2757152"/>
              <a:gd name="connsiteY160" fmla="*/ 1245700 h 1573553"/>
              <a:gd name="connsiteX161" fmla="*/ 1178166 w 2757152"/>
              <a:gd name="connsiteY161" fmla="*/ 1226650 h 1573553"/>
              <a:gd name="connsiteX162" fmla="*/ 1168643 w 2757152"/>
              <a:gd name="connsiteY162" fmla="*/ 1226650 h 1573553"/>
              <a:gd name="connsiteX163" fmla="*/ 1156737 w 2757152"/>
              <a:gd name="connsiteY163" fmla="*/ 1162356 h 1573553"/>
              <a:gd name="connsiteX164" fmla="*/ 1168643 w 2757152"/>
              <a:gd name="connsiteY164" fmla="*/ 1098062 h 1573553"/>
              <a:gd name="connsiteX165" fmla="*/ 1137687 w 2757152"/>
              <a:gd name="connsiteY165" fmla="*/ 1064725 h 1573553"/>
              <a:gd name="connsiteX166" fmla="*/ 1085300 w 2757152"/>
              <a:gd name="connsiteY166" fmla="*/ 1040912 h 1573553"/>
              <a:gd name="connsiteX167" fmla="*/ 1111493 w 2757152"/>
              <a:gd name="connsiteY167" fmla="*/ 1017100 h 1573553"/>
              <a:gd name="connsiteX168" fmla="*/ 1156737 w 2757152"/>
              <a:gd name="connsiteY168" fmla="*/ 1021862 h 1573553"/>
              <a:gd name="connsiteX169" fmla="*/ 1151975 w 2757152"/>
              <a:gd name="connsiteY169" fmla="*/ 974237 h 1573553"/>
              <a:gd name="connsiteX170" fmla="*/ 1123400 w 2757152"/>
              <a:gd name="connsiteY170" fmla="*/ 969475 h 1573553"/>
              <a:gd name="connsiteX171" fmla="*/ 1128162 w 2757152"/>
              <a:gd name="connsiteY171" fmla="*/ 921850 h 1573553"/>
              <a:gd name="connsiteX172" fmla="*/ 1097206 w 2757152"/>
              <a:gd name="connsiteY172" fmla="*/ 907562 h 1573553"/>
              <a:gd name="connsiteX173" fmla="*/ 1099587 w 2757152"/>
              <a:gd name="connsiteY173" fmla="*/ 871843 h 1573553"/>
              <a:gd name="connsiteX174" fmla="*/ 1051962 w 2757152"/>
              <a:gd name="connsiteY174" fmla="*/ 857556 h 1573553"/>
              <a:gd name="connsiteX175" fmla="*/ 1032912 w 2757152"/>
              <a:gd name="connsiteY175" fmla="*/ 878987 h 1573553"/>
              <a:gd name="connsiteX176" fmla="*/ 1004335 w 2757152"/>
              <a:gd name="connsiteY176" fmla="*/ 881368 h 1573553"/>
              <a:gd name="connsiteX177" fmla="*/ 954331 w 2757152"/>
              <a:gd name="connsiteY177" fmla="*/ 886131 h 1573553"/>
              <a:gd name="connsiteX178" fmla="*/ 923375 w 2757152"/>
              <a:gd name="connsiteY178" fmla="*/ 907562 h 1573553"/>
              <a:gd name="connsiteX179" fmla="*/ 923375 w 2757152"/>
              <a:gd name="connsiteY179" fmla="*/ 876606 h 1573553"/>
              <a:gd name="connsiteX180" fmla="*/ 882893 w 2757152"/>
              <a:gd name="connsiteY180" fmla="*/ 871843 h 1573553"/>
              <a:gd name="connsiteX181" fmla="*/ 890035 w 2757152"/>
              <a:gd name="connsiteY181" fmla="*/ 893275 h 1573553"/>
              <a:gd name="connsiteX182" fmla="*/ 885275 w 2757152"/>
              <a:gd name="connsiteY182" fmla="*/ 912325 h 1573553"/>
              <a:gd name="connsiteX183" fmla="*/ 799550 w 2757152"/>
              <a:gd name="connsiteY183" fmla="*/ 859936 h 1573553"/>
              <a:gd name="connsiteX184" fmla="*/ 778118 w 2757152"/>
              <a:gd name="connsiteY184" fmla="*/ 826600 h 1573553"/>
              <a:gd name="connsiteX185" fmla="*/ 790025 w 2757152"/>
              <a:gd name="connsiteY185" fmla="*/ 786117 h 1573553"/>
              <a:gd name="connsiteX186" fmla="*/ 759068 w 2757152"/>
              <a:gd name="connsiteY186" fmla="*/ 781356 h 1573553"/>
              <a:gd name="connsiteX187" fmla="*/ 711443 w 2757152"/>
              <a:gd name="connsiteY187" fmla="*/ 795643 h 1573553"/>
              <a:gd name="connsiteX188" fmla="*/ 701918 w 2757152"/>
              <a:gd name="connsiteY188" fmla="*/ 809931 h 1573553"/>
              <a:gd name="connsiteX189" fmla="*/ 678106 w 2757152"/>
              <a:gd name="connsiteY189" fmla="*/ 826600 h 1573553"/>
              <a:gd name="connsiteX190" fmla="*/ 670962 w 2757152"/>
              <a:gd name="connsiteY190" fmla="*/ 843268 h 1573553"/>
              <a:gd name="connsiteX191" fmla="*/ 630481 w 2757152"/>
              <a:gd name="connsiteY191" fmla="*/ 876606 h 1573553"/>
              <a:gd name="connsiteX192" fmla="*/ 632860 w 2757152"/>
              <a:gd name="connsiteY192" fmla="*/ 898037 h 1573553"/>
              <a:gd name="connsiteX193" fmla="*/ 647150 w 2757152"/>
              <a:gd name="connsiteY193" fmla="*/ 917087 h 1573553"/>
              <a:gd name="connsiteX194" fmla="*/ 570950 w 2757152"/>
              <a:gd name="connsiteY194" fmla="*/ 902800 h 1573553"/>
              <a:gd name="connsiteX195" fmla="*/ 537612 w 2757152"/>
              <a:gd name="connsiteY195" fmla="*/ 907562 h 1573553"/>
              <a:gd name="connsiteX196" fmla="*/ 585235 w 2757152"/>
              <a:gd name="connsiteY196" fmla="*/ 938518 h 1573553"/>
              <a:gd name="connsiteX197" fmla="*/ 609050 w 2757152"/>
              <a:gd name="connsiteY197" fmla="*/ 950425 h 1573553"/>
              <a:gd name="connsiteX198" fmla="*/ 635243 w 2757152"/>
              <a:gd name="connsiteY198" fmla="*/ 1002812 h 1573553"/>
              <a:gd name="connsiteX199" fmla="*/ 568566 w 2757152"/>
              <a:gd name="connsiteY199" fmla="*/ 1019481 h 1573553"/>
              <a:gd name="connsiteX200" fmla="*/ 547137 w 2757152"/>
              <a:gd name="connsiteY200" fmla="*/ 1031387 h 1573553"/>
              <a:gd name="connsiteX201" fmla="*/ 523323 w 2757152"/>
              <a:gd name="connsiteY201" fmla="*/ 1002812 h 1573553"/>
              <a:gd name="connsiteX202" fmla="*/ 499510 w 2757152"/>
              <a:gd name="connsiteY202" fmla="*/ 971856 h 1573553"/>
              <a:gd name="connsiteX203" fmla="*/ 501891 w 2757152"/>
              <a:gd name="connsiteY203" fmla="*/ 933756 h 1573553"/>
              <a:gd name="connsiteX204" fmla="*/ 499510 w 2757152"/>
              <a:gd name="connsiteY204" fmla="*/ 914706 h 1573553"/>
              <a:gd name="connsiteX205" fmla="*/ 518560 w 2757152"/>
              <a:gd name="connsiteY205" fmla="*/ 881368 h 1573553"/>
              <a:gd name="connsiteX206" fmla="*/ 478080 w 2757152"/>
              <a:gd name="connsiteY206" fmla="*/ 890893 h 1573553"/>
              <a:gd name="connsiteX207" fmla="*/ 449504 w 2757152"/>
              <a:gd name="connsiteY207" fmla="*/ 952806 h 1573553"/>
              <a:gd name="connsiteX208" fmla="*/ 442360 w 2757152"/>
              <a:gd name="connsiteY208" fmla="*/ 976618 h 1573553"/>
              <a:gd name="connsiteX209" fmla="*/ 411404 w 2757152"/>
              <a:gd name="connsiteY209" fmla="*/ 993287 h 1573553"/>
              <a:gd name="connsiteX210" fmla="*/ 363779 w 2757152"/>
              <a:gd name="connsiteY210" fmla="*/ 990906 h 1573553"/>
              <a:gd name="connsiteX211" fmla="*/ 356635 w 2757152"/>
              <a:gd name="connsiteY211" fmla="*/ 1007575 h 1573553"/>
              <a:gd name="connsiteX212" fmla="*/ 356635 w 2757152"/>
              <a:gd name="connsiteY212" fmla="*/ 1055200 h 1573553"/>
              <a:gd name="connsiteX213" fmla="*/ 297104 w 2757152"/>
              <a:gd name="connsiteY213" fmla="*/ 1059962 h 1573553"/>
              <a:gd name="connsiteX214" fmla="*/ 235191 w 2757152"/>
              <a:gd name="connsiteY214" fmla="*/ 1093300 h 1573553"/>
              <a:gd name="connsiteX215" fmla="*/ 237573 w 2757152"/>
              <a:gd name="connsiteY215" fmla="*/ 1121875 h 1573553"/>
              <a:gd name="connsiteX216" fmla="*/ 185186 w 2757152"/>
              <a:gd name="connsiteY216" fmla="*/ 1109968 h 1573553"/>
              <a:gd name="connsiteX217" fmla="*/ 151848 w 2757152"/>
              <a:gd name="connsiteY217" fmla="*/ 1117112 h 1573553"/>
              <a:gd name="connsiteX218" fmla="*/ 106604 w 2757152"/>
              <a:gd name="connsiteY218" fmla="*/ 1098062 h 1573553"/>
              <a:gd name="connsiteX219" fmla="*/ 89936 w 2757152"/>
              <a:gd name="connsiteY219" fmla="*/ 1098062 h 1573553"/>
              <a:gd name="connsiteX220" fmla="*/ 6592 w 2757152"/>
              <a:gd name="connsiteY220" fmla="*/ 1121875 h 1573553"/>
              <a:gd name="connsiteX221" fmla="*/ 8974 w 2757152"/>
              <a:gd name="connsiteY221" fmla="*/ 1074250 h 1573553"/>
              <a:gd name="connsiteX222" fmla="*/ 9816 w 2757152"/>
              <a:gd name="connsiteY222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473568 w 2757152"/>
              <a:gd name="connsiteY123" fmla="*/ 869462 h 1573553"/>
              <a:gd name="connsiteX124" fmla="*/ 2440229 w 2757152"/>
              <a:gd name="connsiteY124" fmla="*/ 871843 h 1573553"/>
              <a:gd name="connsiteX125" fmla="*/ 2366410 w 2757152"/>
              <a:gd name="connsiteY125" fmla="*/ 909943 h 1573553"/>
              <a:gd name="connsiteX126" fmla="*/ 2297356 w 2757152"/>
              <a:gd name="connsiteY126" fmla="*/ 926612 h 1573553"/>
              <a:gd name="connsiteX127" fmla="*/ 2275923 w 2757152"/>
              <a:gd name="connsiteY127" fmla="*/ 957568 h 1573553"/>
              <a:gd name="connsiteX128" fmla="*/ 2273541 w 2757152"/>
              <a:gd name="connsiteY128" fmla="*/ 1036150 h 1573553"/>
              <a:gd name="connsiteX129" fmla="*/ 2275925 w 2757152"/>
              <a:gd name="connsiteY129" fmla="*/ 1062342 h 1573553"/>
              <a:gd name="connsiteX130" fmla="*/ 2175910 w 2757152"/>
              <a:gd name="connsiteY130" fmla="*/ 1112350 h 1573553"/>
              <a:gd name="connsiteX131" fmla="*/ 2133048 w 2757152"/>
              <a:gd name="connsiteY131" fmla="*/ 1112350 h 1573553"/>
              <a:gd name="connsiteX132" fmla="*/ 2042562 w 2757152"/>
              <a:gd name="connsiteY132" fmla="*/ 1148067 h 1573553"/>
              <a:gd name="connsiteX133" fmla="*/ 2021129 w 2757152"/>
              <a:gd name="connsiteY133" fmla="*/ 1188550 h 1573553"/>
              <a:gd name="connsiteX134" fmla="*/ 2021131 w 2757152"/>
              <a:gd name="connsiteY134" fmla="*/ 1238556 h 1573553"/>
              <a:gd name="connsiteX135" fmla="*/ 1954456 w 2757152"/>
              <a:gd name="connsiteY135" fmla="*/ 1309993 h 1573553"/>
              <a:gd name="connsiteX136" fmla="*/ 2013987 w 2757152"/>
              <a:gd name="connsiteY136" fmla="*/ 1350474 h 1573553"/>
              <a:gd name="connsiteX137" fmla="*/ 1921118 w 2757152"/>
              <a:gd name="connsiteY137" fmla="*/ 1450487 h 1573553"/>
              <a:gd name="connsiteX138" fmla="*/ 1899687 w 2757152"/>
              <a:gd name="connsiteY138" fmla="*/ 1533831 h 1573553"/>
              <a:gd name="connsiteX139" fmla="*/ 1808865 w 2757152"/>
              <a:gd name="connsiteY139" fmla="*/ 1573012 h 1573553"/>
              <a:gd name="connsiteX140" fmla="*/ 1728235 w 2757152"/>
              <a:gd name="connsiteY140" fmla="*/ 1557643 h 1573553"/>
              <a:gd name="connsiteX141" fmla="*/ 1702041 w 2757152"/>
              <a:gd name="connsiteY141" fmla="*/ 1571931 h 1573553"/>
              <a:gd name="connsiteX142" fmla="*/ 1647275 w 2757152"/>
              <a:gd name="connsiteY142" fmla="*/ 1543356 h 1573553"/>
              <a:gd name="connsiteX143" fmla="*/ 1606791 w 2757152"/>
              <a:gd name="connsiteY143" fmla="*/ 1507637 h 1573553"/>
              <a:gd name="connsiteX144" fmla="*/ 1563931 w 2757152"/>
              <a:gd name="connsiteY144" fmla="*/ 1479061 h 1573553"/>
              <a:gd name="connsiteX145" fmla="*/ 1592504 w 2757152"/>
              <a:gd name="connsiteY145" fmla="*/ 1455250 h 1573553"/>
              <a:gd name="connsiteX146" fmla="*/ 1580598 w 2757152"/>
              <a:gd name="connsiteY146" fmla="*/ 1438581 h 1573553"/>
              <a:gd name="connsiteX147" fmla="*/ 1518685 w 2757152"/>
              <a:gd name="connsiteY147" fmla="*/ 1426675 h 1573553"/>
              <a:gd name="connsiteX148" fmla="*/ 1499635 w 2757152"/>
              <a:gd name="connsiteY148" fmla="*/ 1402862 h 1573553"/>
              <a:gd name="connsiteX149" fmla="*/ 1461537 w 2757152"/>
              <a:gd name="connsiteY149" fmla="*/ 1379050 h 1573553"/>
              <a:gd name="connsiteX150" fmla="*/ 1456773 w 2757152"/>
              <a:gd name="connsiteY150" fmla="*/ 1390956 h 1573553"/>
              <a:gd name="connsiteX151" fmla="*/ 1471062 w 2757152"/>
              <a:gd name="connsiteY151" fmla="*/ 1429056 h 1573553"/>
              <a:gd name="connsiteX152" fmla="*/ 1440104 w 2757152"/>
              <a:gd name="connsiteY152" fmla="*/ 1443343 h 1573553"/>
              <a:gd name="connsiteX153" fmla="*/ 1413912 w 2757152"/>
              <a:gd name="connsiteY153" fmla="*/ 1457630 h 1573553"/>
              <a:gd name="connsiteX154" fmla="*/ 1397241 w 2757152"/>
              <a:gd name="connsiteY154" fmla="*/ 1450487 h 1573553"/>
              <a:gd name="connsiteX155" fmla="*/ 1351998 w 2757152"/>
              <a:gd name="connsiteY155" fmla="*/ 1388575 h 1573553"/>
              <a:gd name="connsiteX156" fmla="*/ 1306756 w 2757152"/>
              <a:gd name="connsiteY156" fmla="*/ 1355237 h 1573553"/>
              <a:gd name="connsiteX157" fmla="*/ 1328187 w 2757152"/>
              <a:gd name="connsiteY157" fmla="*/ 1338568 h 1573553"/>
              <a:gd name="connsiteX158" fmla="*/ 1349618 w 2757152"/>
              <a:gd name="connsiteY158" fmla="*/ 1298087 h 1573553"/>
              <a:gd name="connsiteX159" fmla="*/ 1335329 w 2757152"/>
              <a:gd name="connsiteY159" fmla="*/ 1286181 h 1573553"/>
              <a:gd name="connsiteX160" fmla="*/ 1297231 w 2757152"/>
              <a:gd name="connsiteY160" fmla="*/ 1288562 h 1573553"/>
              <a:gd name="connsiteX161" fmla="*/ 1221031 w 2757152"/>
              <a:gd name="connsiteY161" fmla="*/ 1245700 h 1573553"/>
              <a:gd name="connsiteX162" fmla="*/ 1178166 w 2757152"/>
              <a:gd name="connsiteY162" fmla="*/ 1226650 h 1573553"/>
              <a:gd name="connsiteX163" fmla="*/ 1168643 w 2757152"/>
              <a:gd name="connsiteY163" fmla="*/ 1226650 h 1573553"/>
              <a:gd name="connsiteX164" fmla="*/ 1156737 w 2757152"/>
              <a:gd name="connsiteY164" fmla="*/ 1162356 h 1573553"/>
              <a:gd name="connsiteX165" fmla="*/ 1168643 w 2757152"/>
              <a:gd name="connsiteY165" fmla="*/ 1098062 h 1573553"/>
              <a:gd name="connsiteX166" fmla="*/ 1137687 w 2757152"/>
              <a:gd name="connsiteY166" fmla="*/ 1064725 h 1573553"/>
              <a:gd name="connsiteX167" fmla="*/ 1085300 w 2757152"/>
              <a:gd name="connsiteY167" fmla="*/ 1040912 h 1573553"/>
              <a:gd name="connsiteX168" fmla="*/ 1111493 w 2757152"/>
              <a:gd name="connsiteY168" fmla="*/ 1017100 h 1573553"/>
              <a:gd name="connsiteX169" fmla="*/ 1156737 w 2757152"/>
              <a:gd name="connsiteY169" fmla="*/ 1021862 h 1573553"/>
              <a:gd name="connsiteX170" fmla="*/ 1151975 w 2757152"/>
              <a:gd name="connsiteY170" fmla="*/ 974237 h 1573553"/>
              <a:gd name="connsiteX171" fmla="*/ 1123400 w 2757152"/>
              <a:gd name="connsiteY171" fmla="*/ 969475 h 1573553"/>
              <a:gd name="connsiteX172" fmla="*/ 1128162 w 2757152"/>
              <a:gd name="connsiteY172" fmla="*/ 921850 h 1573553"/>
              <a:gd name="connsiteX173" fmla="*/ 1097206 w 2757152"/>
              <a:gd name="connsiteY173" fmla="*/ 907562 h 1573553"/>
              <a:gd name="connsiteX174" fmla="*/ 1099587 w 2757152"/>
              <a:gd name="connsiteY174" fmla="*/ 871843 h 1573553"/>
              <a:gd name="connsiteX175" fmla="*/ 1051962 w 2757152"/>
              <a:gd name="connsiteY175" fmla="*/ 857556 h 1573553"/>
              <a:gd name="connsiteX176" fmla="*/ 1032912 w 2757152"/>
              <a:gd name="connsiteY176" fmla="*/ 878987 h 1573553"/>
              <a:gd name="connsiteX177" fmla="*/ 1004335 w 2757152"/>
              <a:gd name="connsiteY177" fmla="*/ 881368 h 1573553"/>
              <a:gd name="connsiteX178" fmla="*/ 954331 w 2757152"/>
              <a:gd name="connsiteY178" fmla="*/ 886131 h 1573553"/>
              <a:gd name="connsiteX179" fmla="*/ 923375 w 2757152"/>
              <a:gd name="connsiteY179" fmla="*/ 907562 h 1573553"/>
              <a:gd name="connsiteX180" fmla="*/ 923375 w 2757152"/>
              <a:gd name="connsiteY180" fmla="*/ 876606 h 1573553"/>
              <a:gd name="connsiteX181" fmla="*/ 882893 w 2757152"/>
              <a:gd name="connsiteY181" fmla="*/ 871843 h 1573553"/>
              <a:gd name="connsiteX182" fmla="*/ 890035 w 2757152"/>
              <a:gd name="connsiteY182" fmla="*/ 893275 h 1573553"/>
              <a:gd name="connsiteX183" fmla="*/ 885275 w 2757152"/>
              <a:gd name="connsiteY183" fmla="*/ 912325 h 1573553"/>
              <a:gd name="connsiteX184" fmla="*/ 799550 w 2757152"/>
              <a:gd name="connsiteY184" fmla="*/ 859936 h 1573553"/>
              <a:gd name="connsiteX185" fmla="*/ 778118 w 2757152"/>
              <a:gd name="connsiteY185" fmla="*/ 826600 h 1573553"/>
              <a:gd name="connsiteX186" fmla="*/ 790025 w 2757152"/>
              <a:gd name="connsiteY186" fmla="*/ 786117 h 1573553"/>
              <a:gd name="connsiteX187" fmla="*/ 759068 w 2757152"/>
              <a:gd name="connsiteY187" fmla="*/ 781356 h 1573553"/>
              <a:gd name="connsiteX188" fmla="*/ 711443 w 2757152"/>
              <a:gd name="connsiteY188" fmla="*/ 795643 h 1573553"/>
              <a:gd name="connsiteX189" fmla="*/ 701918 w 2757152"/>
              <a:gd name="connsiteY189" fmla="*/ 809931 h 1573553"/>
              <a:gd name="connsiteX190" fmla="*/ 678106 w 2757152"/>
              <a:gd name="connsiteY190" fmla="*/ 826600 h 1573553"/>
              <a:gd name="connsiteX191" fmla="*/ 670962 w 2757152"/>
              <a:gd name="connsiteY191" fmla="*/ 843268 h 1573553"/>
              <a:gd name="connsiteX192" fmla="*/ 630481 w 2757152"/>
              <a:gd name="connsiteY192" fmla="*/ 876606 h 1573553"/>
              <a:gd name="connsiteX193" fmla="*/ 632860 w 2757152"/>
              <a:gd name="connsiteY193" fmla="*/ 898037 h 1573553"/>
              <a:gd name="connsiteX194" fmla="*/ 647150 w 2757152"/>
              <a:gd name="connsiteY194" fmla="*/ 917087 h 1573553"/>
              <a:gd name="connsiteX195" fmla="*/ 570950 w 2757152"/>
              <a:gd name="connsiteY195" fmla="*/ 902800 h 1573553"/>
              <a:gd name="connsiteX196" fmla="*/ 537612 w 2757152"/>
              <a:gd name="connsiteY196" fmla="*/ 907562 h 1573553"/>
              <a:gd name="connsiteX197" fmla="*/ 585235 w 2757152"/>
              <a:gd name="connsiteY197" fmla="*/ 938518 h 1573553"/>
              <a:gd name="connsiteX198" fmla="*/ 609050 w 2757152"/>
              <a:gd name="connsiteY198" fmla="*/ 950425 h 1573553"/>
              <a:gd name="connsiteX199" fmla="*/ 635243 w 2757152"/>
              <a:gd name="connsiteY199" fmla="*/ 1002812 h 1573553"/>
              <a:gd name="connsiteX200" fmla="*/ 568566 w 2757152"/>
              <a:gd name="connsiteY200" fmla="*/ 1019481 h 1573553"/>
              <a:gd name="connsiteX201" fmla="*/ 547137 w 2757152"/>
              <a:gd name="connsiteY201" fmla="*/ 1031387 h 1573553"/>
              <a:gd name="connsiteX202" fmla="*/ 523323 w 2757152"/>
              <a:gd name="connsiteY202" fmla="*/ 1002812 h 1573553"/>
              <a:gd name="connsiteX203" fmla="*/ 499510 w 2757152"/>
              <a:gd name="connsiteY203" fmla="*/ 971856 h 1573553"/>
              <a:gd name="connsiteX204" fmla="*/ 501891 w 2757152"/>
              <a:gd name="connsiteY204" fmla="*/ 933756 h 1573553"/>
              <a:gd name="connsiteX205" fmla="*/ 499510 w 2757152"/>
              <a:gd name="connsiteY205" fmla="*/ 914706 h 1573553"/>
              <a:gd name="connsiteX206" fmla="*/ 518560 w 2757152"/>
              <a:gd name="connsiteY206" fmla="*/ 881368 h 1573553"/>
              <a:gd name="connsiteX207" fmla="*/ 478080 w 2757152"/>
              <a:gd name="connsiteY207" fmla="*/ 890893 h 1573553"/>
              <a:gd name="connsiteX208" fmla="*/ 449504 w 2757152"/>
              <a:gd name="connsiteY208" fmla="*/ 952806 h 1573553"/>
              <a:gd name="connsiteX209" fmla="*/ 442360 w 2757152"/>
              <a:gd name="connsiteY209" fmla="*/ 976618 h 1573553"/>
              <a:gd name="connsiteX210" fmla="*/ 411404 w 2757152"/>
              <a:gd name="connsiteY210" fmla="*/ 993287 h 1573553"/>
              <a:gd name="connsiteX211" fmla="*/ 363779 w 2757152"/>
              <a:gd name="connsiteY211" fmla="*/ 990906 h 1573553"/>
              <a:gd name="connsiteX212" fmla="*/ 356635 w 2757152"/>
              <a:gd name="connsiteY212" fmla="*/ 1007575 h 1573553"/>
              <a:gd name="connsiteX213" fmla="*/ 356635 w 2757152"/>
              <a:gd name="connsiteY213" fmla="*/ 1055200 h 1573553"/>
              <a:gd name="connsiteX214" fmla="*/ 297104 w 2757152"/>
              <a:gd name="connsiteY214" fmla="*/ 1059962 h 1573553"/>
              <a:gd name="connsiteX215" fmla="*/ 235191 w 2757152"/>
              <a:gd name="connsiteY215" fmla="*/ 1093300 h 1573553"/>
              <a:gd name="connsiteX216" fmla="*/ 237573 w 2757152"/>
              <a:gd name="connsiteY216" fmla="*/ 1121875 h 1573553"/>
              <a:gd name="connsiteX217" fmla="*/ 185186 w 2757152"/>
              <a:gd name="connsiteY217" fmla="*/ 1109968 h 1573553"/>
              <a:gd name="connsiteX218" fmla="*/ 151848 w 2757152"/>
              <a:gd name="connsiteY218" fmla="*/ 1117112 h 1573553"/>
              <a:gd name="connsiteX219" fmla="*/ 106604 w 2757152"/>
              <a:gd name="connsiteY219" fmla="*/ 1098062 h 1573553"/>
              <a:gd name="connsiteX220" fmla="*/ 89936 w 2757152"/>
              <a:gd name="connsiteY220" fmla="*/ 1098062 h 1573553"/>
              <a:gd name="connsiteX221" fmla="*/ 6592 w 2757152"/>
              <a:gd name="connsiteY221" fmla="*/ 1121875 h 1573553"/>
              <a:gd name="connsiteX222" fmla="*/ 8974 w 2757152"/>
              <a:gd name="connsiteY222" fmla="*/ 1074250 h 1573553"/>
              <a:gd name="connsiteX223" fmla="*/ 9816 w 2757152"/>
              <a:gd name="connsiteY223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66410 w 2757152"/>
              <a:gd name="connsiteY126" fmla="*/ 909943 h 1573553"/>
              <a:gd name="connsiteX127" fmla="*/ 2297356 w 2757152"/>
              <a:gd name="connsiteY127" fmla="*/ 926612 h 1573553"/>
              <a:gd name="connsiteX128" fmla="*/ 2275923 w 2757152"/>
              <a:gd name="connsiteY128" fmla="*/ 957568 h 1573553"/>
              <a:gd name="connsiteX129" fmla="*/ 2273541 w 2757152"/>
              <a:gd name="connsiteY129" fmla="*/ 1036150 h 1573553"/>
              <a:gd name="connsiteX130" fmla="*/ 2275925 w 2757152"/>
              <a:gd name="connsiteY130" fmla="*/ 1062342 h 1573553"/>
              <a:gd name="connsiteX131" fmla="*/ 2175910 w 2757152"/>
              <a:gd name="connsiteY131" fmla="*/ 1112350 h 1573553"/>
              <a:gd name="connsiteX132" fmla="*/ 2133048 w 2757152"/>
              <a:gd name="connsiteY132" fmla="*/ 1112350 h 1573553"/>
              <a:gd name="connsiteX133" fmla="*/ 2042562 w 2757152"/>
              <a:gd name="connsiteY133" fmla="*/ 1148067 h 1573553"/>
              <a:gd name="connsiteX134" fmla="*/ 2021129 w 2757152"/>
              <a:gd name="connsiteY134" fmla="*/ 1188550 h 1573553"/>
              <a:gd name="connsiteX135" fmla="*/ 2021131 w 2757152"/>
              <a:gd name="connsiteY135" fmla="*/ 1238556 h 1573553"/>
              <a:gd name="connsiteX136" fmla="*/ 1954456 w 2757152"/>
              <a:gd name="connsiteY136" fmla="*/ 1309993 h 1573553"/>
              <a:gd name="connsiteX137" fmla="*/ 2013987 w 2757152"/>
              <a:gd name="connsiteY137" fmla="*/ 1350474 h 1573553"/>
              <a:gd name="connsiteX138" fmla="*/ 1921118 w 2757152"/>
              <a:gd name="connsiteY138" fmla="*/ 1450487 h 1573553"/>
              <a:gd name="connsiteX139" fmla="*/ 1899687 w 2757152"/>
              <a:gd name="connsiteY139" fmla="*/ 1533831 h 1573553"/>
              <a:gd name="connsiteX140" fmla="*/ 1808865 w 2757152"/>
              <a:gd name="connsiteY140" fmla="*/ 1573012 h 1573553"/>
              <a:gd name="connsiteX141" fmla="*/ 1728235 w 2757152"/>
              <a:gd name="connsiteY141" fmla="*/ 1557643 h 1573553"/>
              <a:gd name="connsiteX142" fmla="*/ 1702041 w 2757152"/>
              <a:gd name="connsiteY142" fmla="*/ 1571931 h 1573553"/>
              <a:gd name="connsiteX143" fmla="*/ 1647275 w 2757152"/>
              <a:gd name="connsiteY143" fmla="*/ 1543356 h 1573553"/>
              <a:gd name="connsiteX144" fmla="*/ 1606791 w 2757152"/>
              <a:gd name="connsiteY144" fmla="*/ 1507637 h 1573553"/>
              <a:gd name="connsiteX145" fmla="*/ 1563931 w 2757152"/>
              <a:gd name="connsiteY145" fmla="*/ 1479061 h 1573553"/>
              <a:gd name="connsiteX146" fmla="*/ 1592504 w 2757152"/>
              <a:gd name="connsiteY146" fmla="*/ 1455250 h 1573553"/>
              <a:gd name="connsiteX147" fmla="*/ 1580598 w 2757152"/>
              <a:gd name="connsiteY147" fmla="*/ 1438581 h 1573553"/>
              <a:gd name="connsiteX148" fmla="*/ 1518685 w 2757152"/>
              <a:gd name="connsiteY148" fmla="*/ 1426675 h 1573553"/>
              <a:gd name="connsiteX149" fmla="*/ 1499635 w 2757152"/>
              <a:gd name="connsiteY149" fmla="*/ 1402862 h 1573553"/>
              <a:gd name="connsiteX150" fmla="*/ 1461537 w 2757152"/>
              <a:gd name="connsiteY150" fmla="*/ 1379050 h 1573553"/>
              <a:gd name="connsiteX151" fmla="*/ 1456773 w 2757152"/>
              <a:gd name="connsiteY151" fmla="*/ 1390956 h 1573553"/>
              <a:gd name="connsiteX152" fmla="*/ 1471062 w 2757152"/>
              <a:gd name="connsiteY152" fmla="*/ 1429056 h 1573553"/>
              <a:gd name="connsiteX153" fmla="*/ 1440104 w 2757152"/>
              <a:gd name="connsiteY153" fmla="*/ 1443343 h 1573553"/>
              <a:gd name="connsiteX154" fmla="*/ 1413912 w 2757152"/>
              <a:gd name="connsiteY154" fmla="*/ 1457630 h 1573553"/>
              <a:gd name="connsiteX155" fmla="*/ 1397241 w 2757152"/>
              <a:gd name="connsiteY155" fmla="*/ 1450487 h 1573553"/>
              <a:gd name="connsiteX156" fmla="*/ 1351998 w 2757152"/>
              <a:gd name="connsiteY156" fmla="*/ 1388575 h 1573553"/>
              <a:gd name="connsiteX157" fmla="*/ 1306756 w 2757152"/>
              <a:gd name="connsiteY157" fmla="*/ 1355237 h 1573553"/>
              <a:gd name="connsiteX158" fmla="*/ 1328187 w 2757152"/>
              <a:gd name="connsiteY158" fmla="*/ 1338568 h 1573553"/>
              <a:gd name="connsiteX159" fmla="*/ 1349618 w 2757152"/>
              <a:gd name="connsiteY159" fmla="*/ 1298087 h 1573553"/>
              <a:gd name="connsiteX160" fmla="*/ 1335329 w 2757152"/>
              <a:gd name="connsiteY160" fmla="*/ 1286181 h 1573553"/>
              <a:gd name="connsiteX161" fmla="*/ 1297231 w 2757152"/>
              <a:gd name="connsiteY161" fmla="*/ 1288562 h 1573553"/>
              <a:gd name="connsiteX162" fmla="*/ 1221031 w 2757152"/>
              <a:gd name="connsiteY162" fmla="*/ 1245700 h 1573553"/>
              <a:gd name="connsiteX163" fmla="*/ 1178166 w 2757152"/>
              <a:gd name="connsiteY163" fmla="*/ 1226650 h 1573553"/>
              <a:gd name="connsiteX164" fmla="*/ 1168643 w 2757152"/>
              <a:gd name="connsiteY164" fmla="*/ 1226650 h 1573553"/>
              <a:gd name="connsiteX165" fmla="*/ 1156737 w 2757152"/>
              <a:gd name="connsiteY165" fmla="*/ 1162356 h 1573553"/>
              <a:gd name="connsiteX166" fmla="*/ 1168643 w 2757152"/>
              <a:gd name="connsiteY166" fmla="*/ 1098062 h 1573553"/>
              <a:gd name="connsiteX167" fmla="*/ 1137687 w 2757152"/>
              <a:gd name="connsiteY167" fmla="*/ 1064725 h 1573553"/>
              <a:gd name="connsiteX168" fmla="*/ 1085300 w 2757152"/>
              <a:gd name="connsiteY168" fmla="*/ 1040912 h 1573553"/>
              <a:gd name="connsiteX169" fmla="*/ 1111493 w 2757152"/>
              <a:gd name="connsiteY169" fmla="*/ 1017100 h 1573553"/>
              <a:gd name="connsiteX170" fmla="*/ 1156737 w 2757152"/>
              <a:gd name="connsiteY170" fmla="*/ 1021862 h 1573553"/>
              <a:gd name="connsiteX171" fmla="*/ 1151975 w 2757152"/>
              <a:gd name="connsiteY171" fmla="*/ 974237 h 1573553"/>
              <a:gd name="connsiteX172" fmla="*/ 1123400 w 2757152"/>
              <a:gd name="connsiteY172" fmla="*/ 969475 h 1573553"/>
              <a:gd name="connsiteX173" fmla="*/ 1128162 w 2757152"/>
              <a:gd name="connsiteY173" fmla="*/ 921850 h 1573553"/>
              <a:gd name="connsiteX174" fmla="*/ 1097206 w 2757152"/>
              <a:gd name="connsiteY174" fmla="*/ 907562 h 1573553"/>
              <a:gd name="connsiteX175" fmla="*/ 1099587 w 2757152"/>
              <a:gd name="connsiteY175" fmla="*/ 871843 h 1573553"/>
              <a:gd name="connsiteX176" fmla="*/ 1051962 w 2757152"/>
              <a:gd name="connsiteY176" fmla="*/ 857556 h 1573553"/>
              <a:gd name="connsiteX177" fmla="*/ 1032912 w 2757152"/>
              <a:gd name="connsiteY177" fmla="*/ 878987 h 1573553"/>
              <a:gd name="connsiteX178" fmla="*/ 1004335 w 2757152"/>
              <a:gd name="connsiteY178" fmla="*/ 881368 h 1573553"/>
              <a:gd name="connsiteX179" fmla="*/ 954331 w 2757152"/>
              <a:gd name="connsiteY179" fmla="*/ 886131 h 1573553"/>
              <a:gd name="connsiteX180" fmla="*/ 923375 w 2757152"/>
              <a:gd name="connsiteY180" fmla="*/ 907562 h 1573553"/>
              <a:gd name="connsiteX181" fmla="*/ 923375 w 2757152"/>
              <a:gd name="connsiteY181" fmla="*/ 876606 h 1573553"/>
              <a:gd name="connsiteX182" fmla="*/ 882893 w 2757152"/>
              <a:gd name="connsiteY182" fmla="*/ 871843 h 1573553"/>
              <a:gd name="connsiteX183" fmla="*/ 890035 w 2757152"/>
              <a:gd name="connsiteY183" fmla="*/ 893275 h 1573553"/>
              <a:gd name="connsiteX184" fmla="*/ 885275 w 2757152"/>
              <a:gd name="connsiteY184" fmla="*/ 912325 h 1573553"/>
              <a:gd name="connsiteX185" fmla="*/ 799550 w 2757152"/>
              <a:gd name="connsiteY185" fmla="*/ 859936 h 1573553"/>
              <a:gd name="connsiteX186" fmla="*/ 778118 w 2757152"/>
              <a:gd name="connsiteY186" fmla="*/ 826600 h 1573553"/>
              <a:gd name="connsiteX187" fmla="*/ 790025 w 2757152"/>
              <a:gd name="connsiteY187" fmla="*/ 786117 h 1573553"/>
              <a:gd name="connsiteX188" fmla="*/ 759068 w 2757152"/>
              <a:gd name="connsiteY188" fmla="*/ 781356 h 1573553"/>
              <a:gd name="connsiteX189" fmla="*/ 711443 w 2757152"/>
              <a:gd name="connsiteY189" fmla="*/ 795643 h 1573553"/>
              <a:gd name="connsiteX190" fmla="*/ 701918 w 2757152"/>
              <a:gd name="connsiteY190" fmla="*/ 809931 h 1573553"/>
              <a:gd name="connsiteX191" fmla="*/ 678106 w 2757152"/>
              <a:gd name="connsiteY191" fmla="*/ 826600 h 1573553"/>
              <a:gd name="connsiteX192" fmla="*/ 670962 w 2757152"/>
              <a:gd name="connsiteY192" fmla="*/ 843268 h 1573553"/>
              <a:gd name="connsiteX193" fmla="*/ 630481 w 2757152"/>
              <a:gd name="connsiteY193" fmla="*/ 876606 h 1573553"/>
              <a:gd name="connsiteX194" fmla="*/ 632860 w 2757152"/>
              <a:gd name="connsiteY194" fmla="*/ 898037 h 1573553"/>
              <a:gd name="connsiteX195" fmla="*/ 647150 w 2757152"/>
              <a:gd name="connsiteY195" fmla="*/ 917087 h 1573553"/>
              <a:gd name="connsiteX196" fmla="*/ 570950 w 2757152"/>
              <a:gd name="connsiteY196" fmla="*/ 902800 h 1573553"/>
              <a:gd name="connsiteX197" fmla="*/ 537612 w 2757152"/>
              <a:gd name="connsiteY197" fmla="*/ 907562 h 1573553"/>
              <a:gd name="connsiteX198" fmla="*/ 585235 w 2757152"/>
              <a:gd name="connsiteY198" fmla="*/ 938518 h 1573553"/>
              <a:gd name="connsiteX199" fmla="*/ 609050 w 2757152"/>
              <a:gd name="connsiteY199" fmla="*/ 950425 h 1573553"/>
              <a:gd name="connsiteX200" fmla="*/ 635243 w 2757152"/>
              <a:gd name="connsiteY200" fmla="*/ 1002812 h 1573553"/>
              <a:gd name="connsiteX201" fmla="*/ 568566 w 2757152"/>
              <a:gd name="connsiteY201" fmla="*/ 1019481 h 1573553"/>
              <a:gd name="connsiteX202" fmla="*/ 547137 w 2757152"/>
              <a:gd name="connsiteY202" fmla="*/ 1031387 h 1573553"/>
              <a:gd name="connsiteX203" fmla="*/ 523323 w 2757152"/>
              <a:gd name="connsiteY203" fmla="*/ 1002812 h 1573553"/>
              <a:gd name="connsiteX204" fmla="*/ 499510 w 2757152"/>
              <a:gd name="connsiteY204" fmla="*/ 971856 h 1573553"/>
              <a:gd name="connsiteX205" fmla="*/ 501891 w 2757152"/>
              <a:gd name="connsiteY205" fmla="*/ 933756 h 1573553"/>
              <a:gd name="connsiteX206" fmla="*/ 499510 w 2757152"/>
              <a:gd name="connsiteY206" fmla="*/ 914706 h 1573553"/>
              <a:gd name="connsiteX207" fmla="*/ 518560 w 2757152"/>
              <a:gd name="connsiteY207" fmla="*/ 881368 h 1573553"/>
              <a:gd name="connsiteX208" fmla="*/ 478080 w 2757152"/>
              <a:gd name="connsiteY208" fmla="*/ 890893 h 1573553"/>
              <a:gd name="connsiteX209" fmla="*/ 449504 w 2757152"/>
              <a:gd name="connsiteY209" fmla="*/ 952806 h 1573553"/>
              <a:gd name="connsiteX210" fmla="*/ 442360 w 2757152"/>
              <a:gd name="connsiteY210" fmla="*/ 976618 h 1573553"/>
              <a:gd name="connsiteX211" fmla="*/ 411404 w 2757152"/>
              <a:gd name="connsiteY211" fmla="*/ 993287 h 1573553"/>
              <a:gd name="connsiteX212" fmla="*/ 363779 w 2757152"/>
              <a:gd name="connsiteY212" fmla="*/ 990906 h 1573553"/>
              <a:gd name="connsiteX213" fmla="*/ 356635 w 2757152"/>
              <a:gd name="connsiteY213" fmla="*/ 1007575 h 1573553"/>
              <a:gd name="connsiteX214" fmla="*/ 356635 w 2757152"/>
              <a:gd name="connsiteY214" fmla="*/ 1055200 h 1573553"/>
              <a:gd name="connsiteX215" fmla="*/ 297104 w 2757152"/>
              <a:gd name="connsiteY215" fmla="*/ 1059962 h 1573553"/>
              <a:gd name="connsiteX216" fmla="*/ 235191 w 2757152"/>
              <a:gd name="connsiteY216" fmla="*/ 1093300 h 1573553"/>
              <a:gd name="connsiteX217" fmla="*/ 237573 w 2757152"/>
              <a:gd name="connsiteY217" fmla="*/ 1121875 h 1573553"/>
              <a:gd name="connsiteX218" fmla="*/ 185186 w 2757152"/>
              <a:gd name="connsiteY218" fmla="*/ 1109968 h 1573553"/>
              <a:gd name="connsiteX219" fmla="*/ 151848 w 2757152"/>
              <a:gd name="connsiteY219" fmla="*/ 1117112 h 1573553"/>
              <a:gd name="connsiteX220" fmla="*/ 106604 w 2757152"/>
              <a:gd name="connsiteY220" fmla="*/ 1098062 h 1573553"/>
              <a:gd name="connsiteX221" fmla="*/ 89936 w 2757152"/>
              <a:gd name="connsiteY221" fmla="*/ 1098062 h 1573553"/>
              <a:gd name="connsiteX222" fmla="*/ 6592 w 2757152"/>
              <a:gd name="connsiteY222" fmla="*/ 1121875 h 1573553"/>
              <a:gd name="connsiteX223" fmla="*/ 8974 w 2757152"/>
              <a:gd name="connsiteY223" fmla="*/ 1074250 h 1573553"/>
              <a:gd name="connsiteX224" fmla="*/ 9816 w 2757152"/>
              <a:gd name="connsiteY224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1921118 w 2757152"/>
              <a:gd name="connsiteY139" fmla="*/ 1450487 h 1573553"/>
              <a:gd name="connsiteX140" fmla="*/ 1899687 w 2757152"/>
              <a:gd name="connsiteY140" fmla="*/ 1533831 h 1573553"/>
              <a:gd name="connsiteX141" fmla="*/ 1808865 w 2757152"/>
              <a:gd name="connsiteY141" fmla="*/ 1573012 h 1573553"/>
              <a:gd name="connsiteX142" fmla="*/ 1728235 w 2757152"/>
              <a:gd name="connsiteY142" fmla="*/ 1557643 h 1573553"/>
              <a:gd name="connsiteX143" fmla="*/ 1702041 w 2757152"/>
              <a:gd name="connsiteY143" fmla="*/ 1571931 h 1573553"/>
              <a:gd name="connsiteX144" fmla="*/ 1647275 w 2757152"/>
              <a:gd name="connsiteY144" fmla="*/ 1543356 h 1573553"/>
              <a:gd name="connsiteX145" fmla="*/ 1606791 w 2757152"/>
              <a:gd name="connsiteY145" fmla="*/ 1507637 h 1573553"/>
              <a:gd name="connsiteX146" fmla="*/ 1563931 w 2757152"/>
              <a:gd name="connsiteY146" fmla="*/ 1479061 h 1573553"/>
              <a:gd name="connsiteX147" fmla="*/ 1592504 w 2757152"/>
              <a:gd name="connsiteY147" fmla="*/ 1455250 h 1573553"/>
              <a:gd name="connsiteX148" fmla="*/ 1580598 w 2757152"/>
              <a:gd name="connsiteY148" fmla="*/ 1438581 h 1573553"/>
              <a:gd name="connsiteX149" fmla="*/ 1518685 w 2757152"/>
              <a:gd name="connsiteY149" fmla="*/ 1426675 h 1573553"/>
              <a:gd name="connsiteX150" fmla="*/ 1499635 w 2757152"/>
              <a:gd name="connsiteY150" fmla="*/ 1402862 h 1573553"/>
              <a:gd name="connsiteX151" fmla="*/ 1461537 w 2757152"/>
              <a:gd name="connsiteY151" fmla="*/ 1379050 h 1573553"/>
              <a:gd name="connsiteX152" fmla="*/ 1456773 w 2757152"/>
              <a:gd name="connsiteY152" fmla="*/ 1390956 h 1573553"/>
              <a:gd name="connsiteX153" fmla="*/ 1471062 w 2757152"/>
              <a:gd name="connsiteY153" fmla="*/ 1429056 h 1573553"/>
              <a:gd name="connsiteX154" fmla="*/ 1440104 w 2757152"/>
              <a:gd name="connsiteY154" fmla="*/ 1443343 h 1573553"/>
              <a:gd name="connsiteX155" fmla="*/ 1413912 w 2757152"/>
              <a:gd name="connsiteY155" fmla="*/ 1457630 h 1573553"/>
              <a:gd name="connsiteX156" fmla="*/ 1397241 w 2757152"/>
              <a:gd name="connsiteY156" fmla="*/ 1450487 h 1573553"/>
              <a:gd name="connsiteX157" fmla="*/ 1351998 w 2757152"/>
              <a:gd name="connsiteY157" fmla="*/ 1388575 h 1573553"/>
              <a:gd name="connsiteX158" fmla="*/ 1306756 w 2757152"/>
              <a:gd name="connsiteY158" fmla="*/ 1355237 h 1573553"/>
              <a:gd name="connsiteX159" fmla="*/ 1328187 w 2757152"/>
              <a:gd name="connsiteY159" fmla="*/ 1338568 h 1573553"/>
              <a:gd name="connsiteX160" fmla="*/ 1349618 w 2757152"/>
              <a:gd name="connsiteY160" fmla="*/ 1298087 h 1573553"/>
              <a:gd name="connsiteX161" fmla="*/ 1335329 w 2757152"/>
              <a:gd name="connsiteY161" fmla="*/ 1286181 h 1573553"/>
              <a:gd name="connsiteX162" fmla="*/ 1297231 w 2757152"/>
              <a:gd name="connsiteY162" fmla="*/ 1288562 h 1573553"/>
              <a:gd name="connsiteX163" fmla="*/ 1221031 w 2757152"/>
              <a:gd name="connsiteY163" fmla="*/ 1245700 h 1573553"/>
              <a:gd name="connsiteX164" fmla="*/ 1178166 w 2757152"/>
              <a:gd name="connsiteY164" fmla="*/ 1226650 h 1573553"/>
              <a:gd name="connsiteX165" fmla="*/ 1168643 w 2757152"/>
              <a:gd name="connsiteY165" fmla="*/ 1226650 h 1573553"/>
              <a:gd name="connsiteX166" fmla="*/ 1156737 w 2757152"/>
              <a:gd name="connsiteY166" fmla="*/ 1162356 h 1573553"/>
              <a:gd name="connsiteX167" fmla="*/ 1168643 w 2757152"/>
              <a:gd name="connsiteY167" fmla="*/ 1098062 h 1573553"/>
              <a:gd name="connsiteX168" fmla="*/ 1137687 w 2757152"/>
              <a:gd name="connsiteY168" fmla="*/ 1064725 h 1573553"/>
              <a:gd name="connsiteX169" fmla="*/ 1085300 w 2757152"/>
              <a:gd name="connsiteY169" fmla="*/ 1040912 h 1573553"/>
              <a:gd name="connsiteX170" fmla="*/ 1111493 w 2757152"/>
              <a:gd name="connsiteY170" fmla="*/ 1017100 h 1573553"/>
              <a:gd name="connsiteX171" fmla="*/ 1156737 w 2757152"/>
              <a:gd name="connsiteY171" fmla="*/ 1021862 h 1573553"/>
              <a:gd name="connsiteX172" fmla="*/ 1151975 w 2757152"/>
              <a:gd name="connsiteY172" fmla="*/ 974237 h 1573553"/>
              <a:gd name="connsiteX173" fmla="*/ 1123400 w 2757152"/>
              <a:gd name="connsiteY173" fmla="*/ 969475 h 1573553"/>
              <a:gd name="connsiteX174" fmla="*/ 1128162 w 2757152"/>
              <a:gd name="connsiteY174" fmla="*/ 921850 h 1573553"/>
              <a:gd name="connsiteX175" fmla="*/ 1097206 w 2757152"/>
              <a:gd name="connsiteY175" fmla="*/ 907562 h 1573553"/>
              <a:gd name="connsiteX176" fmla="*/ 1099587 w 2757152"/>
              <a:gd name="connsiteY176" fmla="*/ 871843 h 1573553"/>
              <a:gd name="connsiteX177" fmla="*/ 1051962 w 2757152"/>
              <a:gd name="connsiteY177" fmla="*/ 857556 h 1573553"/>
              <a:gd name="connsiteX178" fmla="*/ 1032912 w 2757152"/>
              <a:gd name="connsiteY178" fmla="*/ 878987 h 1573553"/>
              <a:gd name="connsiteX179" fmla="*/ 1004335 w 2757152"/>
              <a:gd name="connsiteY179" fmla="*/ 881368 h 1573553"/>
              <a:gd name="connsiteX180" fmla="*/ 954331 w 2757152"/>
              <a:gd name="connsiteY180" fmla="*/ 886131 h 1573553"/>
              <a:gd name="connsiteX181" fmla="*/ 923375 w 2757152"/>
              <a:gd name="connsiteY181" fmla="*/ 907562 h 1573553"/>
              <a:gd name="connsiteX182" fmla="*/ 923375 w 2757152"/>
              <a:gd name="connsiteY182" fmla="*/ 876606 h 1573553"/>
              <a:gd name="connsiteX183" fmla="*/ 882893 w 2757152"/>
              <a:gd name="connsiteY183" fmla="*/ 871843 h 1573553"/>
              <a:gd name="connsiteX184" fmla="*/ 890035 w 2757152"/>
              <a:gd name="connsiteY184" fmla="*/ 893275 h 1573553"/>
              <a:gd name="connsiteX185" fmla="*/ 885275 w 2757152"/>
              <a:gd name="connsiteY185" fmla="*/ 912325 h 1573553"/>
              <a:gd name="connsiteX186" fmla="*/ 799550 w 2757152"/>
              <a:gd name="connsiteY186" fmla="*/ 859936 h 1573553"/>
              <a:gd name="connsiteX187" fmla="*/ 778118 w 2757152"/>
              <a:gd name="connsiteY187" fmla="*/ 826600 h 1573553"/>
              <a:gd name="connsiteX188" fmla="*/ 790025 w 2757152"/>
              <a:gd name="connsiteY188" fmla="*/ 786117 h 1573553"/>
              <a:gd name="connsiteX189" fmla="*/ 759068 w 2757152"/>
              <a:gd name="connsiteY189" fmla="*/ 781356 h 1573553"/>
              <a:gd name="connsiteX190" fmla="*/ 711443 w 2757152"/>
              <a:gd name="connsiteY190" fmla="*/ 795643 h 1573553"/>
              <a:gd name="connsiteX191" fmla="*/ 701918 w 2757152"/>
              <a:gd name="connsiteY191" fmla="*/ 809931 h 1573553"/>
              <a:gd name="connsiteX192" fmla="*/ 678106 w 2757152"/>
              <a:gd name="connsiteY192" fmla="*/ 826600 h 1573553"/>
              <a:gd name="connsiteX193" fmla="*/ 670962 w 2757152"/>
              <a:gd name="connsiteY193" fmla="*/ 843268 h 1573553"/>
              <a:gd name="connsiteX194" fmla="*/ 630481 w 2757152"/>
              <a:gd name="connsiteY194" fmla="*/ 876606 h 1573553"/>
              <a:gd name="connsiteX195" fmla="*/ 632860 w 2757152"/>
              <a:gd name="connsiteY195" fmla="*/ 898037 h 1573553"/>
              <a:gd name="connsiteX196" fmla="*/ 647150 w 2757152"/>
              <a:gd name="connsiteY196" fmla="*/ 917087 h 1573553"/>
              <a:gd name="connsiteX197" fmla="*/ 570950 w 2757152"/>
              <a:gd name="connsiteY197" fmla="*/ 902800 h 1573553"/>
              <a:gd name="connsiteX198" fmla="*/ 537612 w 2757152"/>
              <a:gd name="connsiteY198" fmla="*/ 907562 h 1573553"/>
              <a:gd name="connsiteX199" fmla="*/ 585235 w 2757152"/>
              <a:gd name="connsiteY199" fmla="*/ 938518 h 1573553"/>
              <a:gd name="connsiteX200" fmla="*/ 609050 w 2757152"/>
              <a:gd name="connsiteY200" fmla="*/ 950425 h 1573553"/>
              <a:gd name="connsiteX201" fmla="*/ 635243 w 2757152"/>
              <a:gd name="connsiteY201" fmla="*/ 1002812 h 1573553"/>
              <a:gd name="connsiteX202" fmla="*/ 568566 w 2757152"/>
              <a:gd name="connsiteY202" fmla="*/ 1019481 h 1573553"/>
              <a:gd name="connsiteX203" fmla="*/ 547137 w 2757152"/>
              <a:gd name="connsiteY203" fmla="*/ 1031387 h 1573553"/>
              <a:gd name="connsiteX204" fmla="*/ 523323 w 2757152"/>
              <a:gd name="connsiteY204" fmla="*/ 1002812 h 1573553"/>
              <a:gd name="connsiteX205" fmla="*/ 499510 w 2757152"/>
              <a:gd name="connsiteY205" fmla="*/ 971856 h 1573553"/>
              <a:gd name="connsiteX206" fmla="*/ 501891 w 2757152"/>
              <a:gd name="connsiteY206" fmla="*/ 933756 h 1573553"/>
              <a:gd name="connsiteX207" fmla="*/ 499510 w 2757152"/>
              <a:gd name="connsiteY207" fmla="*/ 914706 h 1573553"/>
              <a:gd name="connsiteX208" fmla="*/ 518560 w 2757152"/>
              <a:gd name="connsiteY208" fmla="*/ 881368 h 1573553"/>
              <a:gd name="connsiteX209" fmla="*/ 478080 w 2757152"/>
              <a:gd name="connsiteY209" fmla="*/ 890893 h 1573553"/>
              <a:gd name="connsiteX210" fmla="*/ 449504 w 2757152"/>
              <a:gd name="connsiteY210" fmla="*/ 952806 h 1573553"/>
              <a:gd name="connsiteX211" fmla="*/ 442360 w 2757152"/>
              <a:gd name="connsiteY211" fmla="*/ 976618 h 1573553"/>
              <a:gd name="connsiteX212" fmla="*/ 411404 w 2757152"/>
              <a:gd name="connsiteY212" fmla="*/ 993287 h 1573553"/>
              <a:gd name="connsiteX213" fmla="*/ 363779 w 2757152"/>
              <a:gd name="connsiteY213" fmla="*/ 990906 h 1573553"/>
              <a:gd name="connsiteX214" fmla="*/ 356635 w 2757152"/>
              <a:gd name="connsiteY214" fmla="*/ 1007575 h 1573553"/>
              <a:gd name="connsiteX215" fmla="*/ 356635 w 2757152"/>
              <a:gd name="connsiteY215" fmla="*/ 1055200 h 1573553"/>
              <a:gd name="connsiteX216" fmla="*/ 297104 w 2757152"/>
              <a:gd name="connsiteY216" fmla="*/ 1059962 h 1573553"/>
              <a:gd name="connsiteX217" fmla="*/ 235191 w 2757152"/>
              <a:gd name="connsiteY217" fmla="*/ 1093300 h 1573553"/>
              <a:gd name="connsiteX218" fmla="*/ 237573 w 2757152"/>
              <a:gd name="connsiteY218" fmla="*/ 1121875 h 1573553"/>
              <a:gd name="connsiteX219" fmla="*/ 185186 w 2757152"/>
              <a:gd name="connsiteY219" fmla="*/ 1109968 h 1573553"/>
              <a:gd name="connsiteX220" fmla="*/ 151848 w 2757152"/>
              <a:gd name="connsiteY220" fmla="*/ 1117112 h 1573553"/>
              <a:gd name="connsiteX221" fmla="*/ 106604 w 2757152"/>
              <a:gd name="connsiteY221" fmla="*/ 1098062 h 1573553"/>
              <a:gd name="connsiteX222" fmla="*/ 89936 w 2757152"/>
              <a:gd name="connsiteY222" fmla="*/ 1098062 h 1573553"/>
              <a:gd name="connsiteX223" fmla="*/ 6592 w 2757152"/>
              <a:gd name="connsiteY223" fmla="*/ 1121875 h 1573553"/>
              <a:gd name="connsiteX224" fmla="*/ 8974 w 2757152"/>
              <a:gd name="connsiteY224" fmla="*/ 1074250 h 1573553"/>
              <a:gd name="connsiteX225" fmla="*/ 9816 w 2757152"/>
              <a:gd name="connsiteY225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1999698 w 2757152"/>
              <a:gd name="connsiteY139" fmla="*/ 1421912 h 1573553"/>
              <a:gd name="connsiteX140" fmla="*/ 1921118 w 2757152"/>
              <a:gd name="connsiteY140" fmla="*/ 1450487 h 1573553"/>
              <a:gd name="connsiteX141" fmla="*/ 1899687 w 2757152"/>
              <a:gd name="connsiteY141" fmla="*/ 1533831 h 1573553"/>
              <a:gd name="connsiteX142" fmla="*/ 1808865 w 2757152"/>
              <a:gd name="connsiteY142" fmla="*/ 1573012 h 1573553"/>
              <a:gd name="connsiteX143" fmla="*/ 1728235 w 2757152"/>
              <a:gd name="connsiteY143" fmla="*/ 1557643 h 1573553"/>
              <a:gd name="connsiteX144" fmla="*/ 1702041 w 2757152"/>
              <a:gd name="connsiteY144" fmla="*/ 1571931 h 1573553"/>
              <a:gd name="connsiteX145" fmla="*/ 1647275 w 2757152"/>
              <a:gd name="connsiteY145" fmla="*/ 1543356 h 1573553"/>
              <a:gd name="connsiteX146" fmla="*/ 1606791 w 2757152"/>
              <a:gd name="connsiteY146" fmla="*/ 1507637 h 1573553"/>
              <a:gd name="connsiteX147" fmla="*/ 1563931 w 2757152"/>
              <a:gd name="connsiteY147" fmla="*/ 1479061 h 1573553"/>
              <a:gd name="connsiteX148" fmla="*/ 1592504 w 2757152"/>
              <a:gd name="connsiteY148" fmla="*/ 1455250 h 1573553"/>
              <a:gd name="connsiteX149" fmla="*/ 1580598 w 2757152"/>
              <a:gd name="connsiteY149" fmla="*/ 1438581 h 1573553"/>
              <a:gd name="connsiteX150" fmla="*/ 1518685 w 2757152"/>
              <a:gd name="connsiteY150" fmla="*/ 1426675 h 1573553"/>
              <a:gd name="connsiteX151" fmla="*/ 1499635 w 2757152"/>
              <a:gd name="connsiteY151" fmla="*/ 1402862 h 1573553"/>
              <a:gd name="connsiteX152" fmla="*/ 1461537 w 2757152"/>
              <a:gd name="connsiteY152" fmla="*/ 1379050 h 1573553"/>
              <a:gd name="connsiteX153" fmla="*/ 1456773 w 2757152"/>
              <a:gd name="connsiteY153" fmla="*/ 1390956 h 1573553"/>
              <a:gd name="connsiteX154" fmla="*/ 1471062 w 2757152"/>
              <a:gd name="connsiteY154" fmla="*/ 1429056 h 1573553"/>
              <a:gd name="connsiteX155" fmla="*/ 1440104 w 2757152"/>
              <a:gd name="connsiteY155" fmla="*/ 1443343 h 1573553"/>
              <a:gd name="connsiteX156" fmla="*/ 1413912 w 2757152"/>
              <a:gd name="connsiteY156" fmla="*/ 1457630 h 1573553"/>
              <a:gd name="connsiteX157" fmla="*/ 1397241 w 2757152"/>
              <a:gd name="connsiteY157" fmla="*/ 1450487 h 1573553"/>
              <a:gd name="connsiteX158" fmla="*/ 1351998 w 2757152"/>
              <a:gd name="connsiteY158" fmla="*/ 1388575 h 1573553"/>
              <a:gd name="connsiteX159" fmla="*/ 1306756 w 2757152"/>
              <a:gd name="connsiteY159" fmla="*/ 1355237 h 1573553"/>
              <a:gd name="connsiteX160" fmla="*/ 1328187 w 2757152"/>
              <a:gd name="connsiteY160" fmla="*/ 1338568 h 1573553"/>
              <a:gd name="connsiteX161" fmla="*/ 1349618 w 2757152"/>
              <a:gd name="connsiteY161" fmla="*/ 1298087 h 1573553"/>
              <a:gd name="connsiteX162" fmla="*/ 1335329 w 2757152"/>
              <a:gd name="connsiteY162" fmla="*/ 1286181 h 1573553"/>
              <a:gd name="connsiteX163" fmla="*/ 1297231 w 2757152"/>
              <a:gd name="connsiteY163" fmla="*/ 1288562 h 1573553"/>
              <a:gd name="connsiteX164" fmla="*/ 1221031 w 2757152"/>
              <a:gd name="connsiteY164" fmla="*/ 1245700 h 1573553"/>
              <a:gd name="connsiteX165" fmla="*/ 1178166 w 2757152"/>
              <a:gd name="connsiteY165" fmla="*/ 1226650 h 1573553"/>
              <a:gd name="connsiteX166" fmla="*/ 1168643 w 2757152"/>
              <a:gd name="connsiteY166" fmla="*/ 1226650 h 1573553"/>
              <a:gd name="connsiteX167" fmla="*/ 1156737 w 2757152"/>
              <a:gd name="connsiteY167" fmla="*/ 1162356 h 1573553"/>
              <a:gd name="connsiteX168" fmla="*/ 1168643 w 2757152"/>
              <a:gd name="connsiteY168" fmla="*/ 1098062 h 1573553"/>
              <a:gd name="connsiteX169" fmla="*/ 1137687 w 2757152"/>
              <a:gd name="connsiteY169" fmla="*/ 1064725 h 1573553"/>
              <a:gd name="connsiteX170" fmla="*/ 1085300 w 2757152"/>
              <a:gd name="connsiteY170" fmla="*/ 1040912 h 1573553"/>
              <a:gd name="connsiteX171" fmla="*/ 1111493 w 2757152"/>
              <a:gd name="connsiteY171" fmla="*/ 1017100 h 1573553"/>
              <a:gd name="connsiteX172" fmla="*/ 1156737 w 2757152"/>
              <a:gd name="connsiteY172" fmla="*/ 1021862 h 1573553"/>
              <a:gd name="connsiteX173" fmla="*/ 1151975 w 2757152"/>
              <a:gd name="connsiteY173" fmla="*/ 974237 h 1573553"/>
              <a:gd name="connsiteX174" fmla="*/ 1123400 w 2757152"/>
              <a:gd name="connsiteY174" fmla="*/ 969475 h 1573553"/>
              <a:gd name="connsiteX175" fmla="*/ 1128162 w 2757152"/>
              <a:gd name="connsiteY175" fmla="*/ 921850 h 1573553"/>
              <a:gd name="connsiteX176" fmla="*/ 1097206 w 2757152"/>
              <a:gd name="connsiteY176" fmla="*/ 907562 h 1573553"/>
              <a:gd name="connsiteX177" fmla="*/ 1099587 w 2757152"/>
              <a:gd name="connsiteY177" fmla="*/ 871843 h 1573553"/>
              <a:gd name="connsiteX178" fmla="*/ 1051962 w 2757152"/>
              <a:gd name="connsiteY178" fmla="*/ 857556 h 1573553"/>
              <a:gd name="connsiteX179" fmla="*/ 1032912 w 2757152"/>
              <a:gd name="connsiteY179" fmla="*/ 878987 h 1573553"/>
              <a:gd name="connsiteX180" fmla="*/ 1004335 w 2757152"/>
              <a:gd name="connsiteY180" fmla="*/ 881368 h 1573553"/>
              <a:gd name="connsiteX181" fmla="*/ 954331 w 2757152"/>
              <a:gd name="connsiteY181" fmla="*/ 886131 h 1573553"/>
              <a:gd name="connsiteX182" fmla="*/ 923375 w 2757152"/>
              <a:gd name="connsiteY182" fmla="*/ 907562 h 1573553"/>
              <a:gd name="connsiteX183" fmla="*/ 923375 w 2757152"/>
              <a:gd name="connsiteY183" fmla="*/ 876606 h 1573553"/>
              <a:gd name="connsiteX184" fmla="*/ 882893 w 2757152"/>
              <a:gd name="connsiteY184" fmla="*/ 871843 h 1573553"/>
              <a:gd name="connsiteX185" fmla="*/ 890035 w 2757152"/>
              <a:gd name="connsiteY185" fmla="*/ 893275 h 1573553"/>
              <a:gd name="connsiteX186" fmla="*/ 885275 w 2757152"/>
              <a:gd name="connsiteY186" fmla="*/ 912325 h 1573553"/>
              <a:gd name="connsiteX187" fmla="*/ 799550 w 2757152"/>
              <a:gd name="connsiteY187" fmla="*/ 859936 h 1573553"/>
              <a:gd name="connsiteX188" fmla="*/ 778118 w 2757152"/>
              <a:gd name="connsiteY188" fmla="*/ 826600 h 1573553"/>
              <a:gd name="connsiteX189" fmla="*/ 790025 w 2757152"/>
              <a:gd name="connsiteY189" fmla="*/ 786117 h 1573553"/>
              <a:gd name="connsiteX190" fmla="*/ 759068 w 2757152"/>
              <a:gd name="connsiteY190" fmla="*/ 781356 h 1573553"/>
              <a:gd name="connsiteX191" fmla="*/ 711443 w 2757152"/>
              <a:gd name="connsiteY191" fmla="*/ 795643 h 1573553"/>
              <a:gd name="connsiteX192" fmla="*/ 701918 w 2757152"/>
              <a:gd name="connsiteY192" fmla="*/ 809931 h 1573553"/>
              <a:gd name="connsiteX193" fmla="*/ 678106 w 2757152"/>
              <a:gd name="connsiteY193" fmla="*/ 826600 h 1573553"/>
              <a:gd name="connsiteX194" fmla="*/ 670962 w 2757152"/>
              <a:gd name="connsiteY194" fmla="*/ 843268 h 1573553"/>
              <a:gd name="connsiteX195" fmla="*/ 630481 w 2757152"/>
              <a:gd name="connsiteY195" fmla="*/ 876606 h 1573553"/>
              <a:gd name="connsiteX196" fmla="*/ 632860 w 2757152"/>
              <a:gd name="connsiteY196" fmla="*/ 898037 h 1573553"/>
              <a:gd name="connsiteX197" fmla="*/ 647150 w 2757152"/>
              <a:gd name="connsiteY197" fmla="*/ 917087 h 1573553"/>
              <a:gd name="connsiteX198" fmla="*/ 570950 w 2757152"/>
              <a:gd name="connsiteY198" fmla="*/ 902800 h 1573553"/>
              <a:gd name="connsiteX199" fmla="*/ 537612 w 2757152"/>
              <a:gd name="connsiteY199" fmla="*/ 907562 h 1573553"/>
              <a:gd name="connsiteX200" fmla="*/ 585235 w 2757152"/>
              <a:gd name="connsiteY200" fmla="*/ 938518 h 1573553"/>
              <a:gd name="connsiteX201" fmla="*/ 609050 w 2757152"/>
              <a:gd name="connsiteY201" fmla="*/ 950425 h 1573553"/>
              <a:gd name="connsiteX202" fmla="*/ 635243 w 2757152"/>
              <a:gd name="connsiteY202" fmla="*/ 1002812 h 1573553"/>
              <a:gd name="connsiteX203" fmla="*/ 568566 w 2757152"/>
              <a:gd name="connsiteY203" fmla="*/ 1019481 h 1573553"/>
              <a:gd name="connsiteX204" fmla="*/ 547137 w 2757152"/>
              <a:gd name="connsiteY204" fmla="*/ 1031387 h 1573553"/>
              <a:gd name="connsiteX205" fmla="*/ 523323 w 2757152"/>
              <a:gd name="connsiteY205" fmla="*/ 1002812 h 1573553"/>
              <a:gd name="connsiteX206" fmla="*/ 499510 w 2757152"/>
              <a:gd name="connsiteY206" fmla="*/ 971856 h 1573553"/>
              <a:gd name="connsiteX207" fmla="*/ 501891 w 2757152"/>
              <a:gd name="connsiteY207" fmla="*/ 933756 h 1573553"/>
              <a:gd name="connsiteX208" fmla="*/ 499510 w 2757152"/>
              <a:gd name="connsiteY208" fmla="*/ 914706 h 1573553"/>
              <a:gd name="connsiteX209" fmla="*/ 518560 w 2757152"/>
              <a:gd name="connsiteY209" fmla="*/ 881368 h 1573553"/>
              <a:gd name="connsiteX210" fmla="*/ 478080 w 2757152"/>
              <a:gd name="connsiteY210" fmla="*/ 890893 h 1573553"/>
              <a:gd name="connsiteX211" fmla="*/ 449504 w 2757152"/>
              <a:gd name="connsiteY211" fmla="*/ 952806 h 1573553"/>
              <a:gd name="connsiteX212" fmla="*/ 442360 w 2757152"/>
              <a:gd name="connsiteY212" fmla="*/ 976618 h 1573553"/>
              <a:gd name="connsiteX213" fmla="*/ 411404 w 2757152"/>
              <a:gd name="connsiteY213" fmla="*/ 993287 h 1573553"/>
              <a:gd name="connsiteX214" fmla="*/ 363779 w 2757152"/>
              <a:gd name="connsiteY214" fmla="*/ 990906 h 1573553"/>
              <a:gd name="connsiteX215" fmla="*/ 356635 w 2757152"/>
              <a:gd name="connsiteY215" fmla="*/ 1007575 h 1573553"/>
              <a:gd name="connsiteX216" fmla="*/ 356635 w 2757152"/>
              <a:gd name="connsiteY216" fmla="*/ 1055200 h 1573553"/>
              <a:gd name="connsiteX217" fmla="*/ 297104 w 2757152"/>
              <a:gd name="connsiteY217" fmla="*/ 1059962 h 1573553"/>
              <a:gd name="connsiteX218" fmla="*/ 235191 w 2757152"/>
              <a:gd name="connsiteY218" fmla="*/ 1093300 h 1573553"/>
              <a:gd name="connsiteX219" fmla="*/ 237573 w 2757152"/>
              <a:gd name="connsiteY219" fmla="*/ 1121875 h 1573553"/>
              <a:gd name="connsiteX220" fmla="*/ 185186 w 2757152"/>
              <a:gd name="connsiteY220" fmla="*/ 1109968 h 1573553"/>
              <a:gd name="connsiteX221" fmla="*/ 151848 w 2757152"/>
              <a:gd name="connsiteY221" fmla="*/ 1117112 h 1573553"/>
              <a:gd name="connsiteX222" fmla="*/ 106604 w 2757152"/>
              <a:gd name="connsiteY222" fmla="*/ 1098062 h 1573553"/>
              <a:gd name="connsiteX223" fmla="*/ 89936 w 2757152"/>
              <a:gd name="connsiteY223" fmla="*/ 1098062 h 1573553"/>
              <a:gd name="connsiteX224" fmla="*/ 6592 w 2757152"/>
              <a:gd name="connsiteY224" fmla="*/ 1121875 h 1573553"/>
              <a:gd name="connsiteX225" fmla="*/ 8974 w 2757152"/>
              <a:gd name="connsiteY225" fmla="*/ 1074250 h 1573553"/>
              <a:gd name="connsiteX226" fmla="*/ 9816 w 2757152"/>
              <a:gd name="connsiteY226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2013987 w 2757152"/>
              <a:gd name="connsiteY138" fmla="*/ 1350474 h 1573553"/>
              <a:gd name="connsiteX139" fmla="*/ 2002079 w 2757152"/>
              <a:gd name="connsiteY139" fmla="*/ 1383812 h 1573553"/>
              <a:gd name="connsiteX140" fmla="*/ 1999698 w 2757152"/>
              <a:gd name="connsiteY140" fmla="*/ 1421912 h 1573553"/>
              <a:gd name="connsiteX141" fmla="*/ 1921118 w 2757152"/>
              <a:gd name="connsiteY141" fmla="*/ 1450487 h 1573553"/>
              <a:gd name="connsiteX142" fmla="*/ 1899687 w 2757152"/>
              <a:gd name="connsiteY142" fmla="*/ 1533831 h 1573553"/>
              <a:gd name="connsiteX143" fmla="*/ 1808865 w 2757152"/>
              <a:gd name="connsiteY143" fmla="*/ 1573012 h 1573553"/>
              <a:gd name="connsiteX144" fmla="*/ 1728235 w 2757152"/>
              <a:gd name="connsiteY144" fmla="*/ 1557643 h 1573553"/>
              <a:gd name="connsiteX145" fmla="*/ 1702041 w 2757152"/>
              <a:gd name="connsiteY145" fmla="*/ 1571931 h 1573553"/>
              <a:gd name="connsiteX146" fmla="*/ 1647275 w 2757152"/>
              <a:gd name="connsiteY146" fmla="*/ 1543356 h 1573553"/>
              <a:gd name="connsiteX147" fmla="*/ 1606791 w 2757152"/>
              <a:gd name="connsiteY147" fmla="*/ 1507637 h 1573553"/>
              <a:gd name="connsiteX148" fmla="*/ 1563931 w 2757152"/>
              <a:gd name="connsiteY148" fmla="*/ 1479061 h 1573553"/>
              <a:gd name="connsiteX149" fmla="*/ 1592504 w 2757152"/>
              <a:gd name="connsiteY149" fmla="*/ 1455250 h 1573553"/>
              <a:gd name="connsiteX150" fmla="*/ 1580598 w 2757152"/>
              <a:gd name="connsiteY150" fmla="*/ 1438581 h 1573553"/>
              <a:gd name="connsiteX151" fmla="*/ 1518685 w 2757152"/>
              <a:gd name="connsiteY151" fmla="*/ 1426675 h 1573553"/>
              <a:gd name="connsiteX152" fmla="*/ 1499635 w 2757152"/>
              <a:gd name="connsiteY152" fmla="*/ 1402862 h 1573553"/>
              <a:gd name="connsiteX153" fmla="*/ 1461537 w 2757152"/>
              <a:gd name="connsiteY153" fmla="*/ 1379050 h 1573553"/>
              <a:gd name="connsiteX154" fmla="*/ 1456773 w 2757152"/>
              <a:gd name="connsiteY154" fmla="*/ 1390956 h 1573553"/>
              <a:gd name="connsiteX155" fmla="*/ 1471062 w 2757152"/>
              <a:gd name="connsiteY155" fmla="*/ 1429056 h 1573553"/>
              <a:gd name="connsiteX156" fmla="*/ 1440104 w 2757152"/>
              <a:gd name="connsiteY156" fmla="*/ 1443343 h 1573553"/>
              <a:gd name="connsiteX157" fmla="*/ 1413912 w 2757152"/>
              <a:gd name="connsiteY157" fmla="*/ 1457630 h 1573553"/>
              <a:gd name="connsiteX158" fmla="*/ 1397241 w 2757152"/>
              <a:gd name="connsiteY158" fmla="*/ 1450487 h 1573553"/>
              <a:gd name="connsiteX159" fmla="*/ 1351998 w 2757152"/>
              <a:gd name="connsiteY159" fmla="*/ 1388575 h 1573553"/>
              <a:gd name="connsiteX160" fmla="*/ 1306756 w 2757152"/>
              <a:gd name="connsiteY160" fmla="*/ 1355237 h 1573553"/>
              <a:gd name="connsiteX161" fmla="*/ 1328187 w 2757152"/>
              <a:gd name="connsiteY161" fmla="*/ 1338568 h 1573553"/>
              <a:gd name="connsiteX162" fmla="*/ 1349618 w 2757152"/>
              <a:gd name="connsiteY162" fmla="*/ 1298087 h 1573553"/>
              <a:gd name="connsiteX163" fmla="*/ 1335329 w 2757152"/>
              <a:gd name="connsiteY163" fmla="*/ 1286181 h 1573553"/>
              <a:gd name="connsiteX164" fmla="*/ 1297231 w 2757152"/>
              <a:gd name="connsiteY164" fmla="*/ 1288562 h 1573553"/>
              <a:gd name="connsiteX165" fmla="*/ 1221031 w 2757152"/>
              <a:gd name="connsiteY165" fmla="*/ 1245700 h 1573553"/>
              <a:gd name="connsiteX166" fmla="*/ 1178166 w 2757152"/>
              <a:gd name="connsiteY166" fmla="*/ 1226650 h 1573553"/>
              <a:gd name="connsiteX167" fmla="*/ 1168643 w 2757152"/>
              <a:gd name="connsiteY167" fmla="*/ 1226650 h 1573553"/>
              <a:gd name="connsiteX168" fmla="*/ 1156737 w 2757152"/>
              <a:gd name="connsiteY168" fmla="*/ 1162356 h 1573553"/>
              <a:gd name="connsiteX169" fmla="*/ 1168643 w 2757152"/>
              <a:gd name="connsiteY169" fmla="*/ 1098062 h 1573553"/>
              <a:gd name="connsiteX170" fmla="*/ 1137687 w 2757152"/>
              <a:gd name="connsiteY170" fmla="*/ 1064725 h 1573553"/>
              <a:gd name="connsiteX171" fmla="*/ 1085300 w 2757152"/>
              <a:gd name="connsiteY171" fmla="*/ 1040912 h 1573553"/>
              <a:gd name="connsiteX172" fmla="*/ 1111493 w 2757152"/>
              <a:gd name="connsiteY172" fmla="*/ 1017100 h 1573553"/>
              <a:gd name="connsiteX173" fmla="*/ 1156737 w 2757152"/>
              <a:gd name="connsiteY173" fmla="*/ 1021862 h 1573553"/>
              <a:gd name="connsiteX174" fmla="*/ 1151975 w 2757152"/>
              <a:gd name="connsiteY174" fmla="*/ 974237 h 1573553"/>
              <a:gd name="connsiteX175" fmla="*/ 1123400 w 2757152"/>
              <a:gd name="connsiteY175" fmla="*/ 969475 h 1573553"/>
              <a:gd name="connsiteX176" fmla="*/ 1128162 w 2757152"/>
              <a:gd name="connsiteY176" fmla="*/ 921850 h 1573553"/>
              <a:gd name="connsiteX177" fmla="*/ 1097206 w 2757152"/>
              <a:gd name="connsiteY177" fmla="*/ 907562 h 1573553"/>
              <a:gd name="connsiteX178" fmla="*/ 1099587 w 2757152"/>
              <a:gd name="connsiteY178" fmla="*/ 871843 h 1573553"/>
              <a:gd name="connsiteX179" fmla="*/ 1051962 w 2757152"/>
              <a:gd name="connsiteY179" fmla="*/ 857556 h 1573553"/>
              <a:gd name="connsiteX180" fmla="*/ 1032912 w 2757152"/>
              <a:gd name="connsiteY180" fmla="*/ 878987 h 1573553"/>
              <a:gd name="connsiteX181" fmla="*/ 1004335 w 2757152"/>
              <a:gd name="connsiteY181" fmla="*/ 881368 h 1573553"/>
              <a:gd name="connsiteX182" fmla="*/ 954331 w 2757152"/>
              <a:gd name="connsiteY182" fmla="*/ 886131 h 1573553"/>
              <a:gd name="connsiteX183" fmla="*/ 923375 w 2757152"/>
              <a:gd name="connsiteY183" fmla="*/ 907562 h 1573553"/>
              <a:gd name="connsiteX184" fmla="*/ 923375 w 2757152"/>
              <a:gd name="connsiteY184" fmla="*/ 876606 h 1573553"/>
              <a:gd name="connsiteX185" fmla="*/ 882893 w 2757152"/>
              <a:gd name="connsiteY185" fmla="*/ 871843 h 1573553"/>
              <a:gd name="connsiteX186" fmla="*/ 890035 w 2757152"/>
              <a:gd name="connsiteY186" fmla="*/ 893275 h 1573553"/>
              <a:gd name="connsiteX187" fmla="*/ 885275 w 2757152"/>
              <a:gd name="connsiteY187" fmla="*/ 912325 h 1573553"/>
              <a:gd name="connsiteX188" fmla="*/ 799550 w 2757152"/>
              <a:gd name="connsiteY188" fmla="*/ 859936 h 1573553"/>
              <a:gd name="connsiteX189" fmla="*/ 778118 w 2757152"/>
              <a:gd name="connsiteY189" fmla="*/ 826600 h 1573553"/>
              <a:gd name="connsiteX190" fmla="*/ 790025 w 2757152"/>
              <a:gd name="connsiteY190" fmla="*/ 786117 h 1573553"/>
              <a:gd name="connsiteX191" fmla="*/ 759068 w 2757152"/>
              <a:gd name="connsiteY191" fmla="*/ 781356 h 1573553"/>
              <a:gd name="connsiteX192" fmla="*/ 711443 w 2757152"/>
              <a:gd name="connsiteY192" fmla="*/ 795643 h 1573553"/>
              <a:gd name="connsiteX193" fmla="*/ 701918 w 2757152"/>
              <a:gd name="connsiteY193" fmla="*/ 809931 h 1573553"/>
              <a:gd name="connsiteX194" fmla="*/ 678106 w 2757152"/>
              <a:gd name="connsiteY194" fmla="*/ 826600 h 1573553"/>
              <a:gd name="connsiteX195" fmla="*/ 670962 w 2757152"/>
              <a:gd name="connsiteY195" fmla="*/ 843268 h 1573553"/>
              <a:gd name="connsiteX196" fmla="*/ 630481 w 2757152"/>
              <a:gd name="connsiteY196" fmla="*/ 876606 h 1573553"/>
              <a:gd name="connsiteX197" fmla="*/ 632860 w 2757152"/>
              <a:gd name="connsiteY197" fmla="*/ 898037 h 1573553"/>
              <a:gd name="connsiteX198" fmla="*/ 647150 w 2757152"/>
              <a:gd name="connsiteY198" fmla="*/ 917087 h 1573553"/>
              <a:gd name="connsiteX199" fmla="*/ 570950 w 2757152"/>
              <a:gd name="connsiteY199" fmla="*/ 902800 h 1573553"/>
              <a:gd name="connsiteX200" fmla="*/ 537612 w 2757152"/>
              <a:gd name="connsiteY200" fmla="*/ 907562 h 1573553"/>
              <a:gd name="connsiteX201" fmla="*/ 585235 w 2757152"/>
              <a:gd name="connsiteY201" fmla="*/ 938518 h 1573553"/>
              <a:gd name="connsiteX202" fmla="*/ 609050 w 2757152"/>
              <a:gd name="connsiteY202" fmla="*/ 950425 h 1573553"/>
              <a:gd name="connsiteX203" fmla="*/ 635243 w 2757152"/>
              <a:gd name="connsiteY203" fmla="*/ 1002812 h 1573553"/>
              <a:gd name="connsiteX204" fmla="*/ 568566 w 2757152"/>
              <a:gd name="connsiteY204" fmla="*/ 1019481 h 1573553"/>
              <a:gd name="connsiteX205" fmla="*/ 547137 w 2757152"/>
              <a:gd name="connsiteY205" fmla="*/ 1031387 h 1573553"/>
              <a:gd name="connsiteX206" fmla="*/ 523323 w 2757152"/>
              <a:gd name="connsiteY206" fmla="*/ 1002812 h 1573553"/>
              <a:gd name="connsiteX207" fmla="*/ 499510 w 2757152"/>
              <a:gd name="connsiteY207" fmla="*/ 971856 h 1573553"/>
              <a:gd name="connsiteX208" fmla="*/ 501891 w 2757152"/>
              <a:gd name="connsiteY208" fmla="*/ 933756 h 1573553"/>
              <a:gd name="connsiteX209" fmla="*/ 499510 w 2757152"/>
              <a:gd name="connsiteY209" fmla="*/ 914706 h 1573553"/>
              <a:gd name="connsiteX210" fmla="*/ 518560 w 2757152"/>
              <a:gd name="connsiteY210" fmla="*/ 881368 h 1573553"/>
              <a:gd name="connsiteX211" fmla="*/ 478080 w 2757152"/>
              <a:gd name="connsiteY211" fmla="*/ 890893 h 1573553"/>
              <a:gd name="connsiteX212" fmla="*/ 449504 w 2757152"/>
              <a:gd name="connsiteY212" fmla="*/ 952806 h 1573553"/>
              <a:gd name="connsiteX213" fmla="*/ 442360 w 2757152"/>
              <a:gd name="connsiteY213" fmla="*/ 976618 h 1573553"/>
              <a:gd name="connsiteX214" fmla="*/ 411404 w 2757152"/>
              <a:gd name="connsiteY214" fmla="*/ 993287 h 1573553"/>
              <a:gd name="connsiteX215" fmla="*/ 363779 w 2757152"/>
              <a:gd name="connsiteY215" fmla="*/ 990906 h 1573553"/>
              <a:gd name="connsiteX216" fmla="*/ 356635 w 2757152"/>
              <a:gd name="connsiteY216" fmla="*/ 1007575 h 1573553"/>
              <a:gd name="connsiteX217" fmla="*/ 356635 w 2757152"/>
              <a:gd name="connsiteY217" fmla="*/ 1055200 h 1573553"/>
              <a:gd name="connsiteX218" fmla="*/ 297104 w 2757152"/>
              <a:gd name="connsiteY218" fmla="*/ 1059962 h 1573553"/>
              <a:gd name="connsiteX219" fmla="*/ 235191 w 2757152"/>
              <a:gd name="connsiteY219" fmla="*/ 1093300 h 1573553"/>
              <a:gd name="connsiteX220" fmla="*/ 237573 w 2757152"/>
              <a:gd name="connsiteY220" fmla="*/ 1121875 h 1573553"/>
              <a:gd name="connsiteX221" fmla="*/ 185186 w 2757152"/>
              <a:gd name="connsiteY221" fmla="*/ 1109968 h 1573553"/>
              <a:gd name="connsiteX222" fmla="*/ 151848 w 2757152"/>
              <a:gd name="connsiteY222" fmla="*/ 1117112 h 1573553"/>
              <a:gd name="connsiteX223" fmla="*/ 106604 w 2757152"/>
              <a:gd name="connsiteY223" fmla="*/ 1098062 h 1573553"/>
              <a:gd name="connsiteX224" fmla="*/ 89936 w 2757152"/>
              <a:gd name="connsiteY224" fmla="*/ 1098062 h 1573553"/>
              <a:gd name="connsiteX225" fmla="*/ 6592 w 2757152"/>
              <a:gd name="connsiteY225" fmla="*/ 1121875 h 1573553"/>
              <a:gd name="connsiteX226" fmla="*/ 8974 w 2757152"/>
              <a:gd name="connsiteY226" fmla="*/ 1074250 h 1573553"/>
              <a:gd name="connsiteX227" fmla="*/ 9816 w 2757152"/>
              <a:gd name="connsiteY227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1990173 w 2757152"/>
              <a:gd name="connsiteY138" fmla="*/ 1326662 h 1573553"/>
              <a:gd name="connsiteX139" fmla="*/ 2013987 w 2757152"/>
              <a:gd name="connsiteY139" fmla="*/ 1350474 h 1573553"/>
              <a:gd name="connsiteX140" fmla="*/ 2002079 w 2757152"/>
              <a:gd name="connsiteY140" fmla="*/ 1383812 h 1573553"/>
              <a:gd name="connsiteX141" fmla="*/ 1999698 w 2757152"/>
              <a:gd name="connsiteY141" fmla="*/ 1421912 h 1573553"/>
              <a:gd name="connsiteX142" fmla="*/ 1921118 w 2757152"/>
              <a:gd name="connsiteY142" fmla="*/ 1450487 h 1573553"/>
              <a:gd name="connsiteX143" fmla="*/ 1899687 w 2757152"/>
              <a:gd name="connsiteY143" fmla="*/ 1533831 h 1573553"/>
              <a:gd name="connsiteX144" fmla="*/ 1808865 w 2757152"/>
              <a:gd name="connsiteY144" fmla="*/ 1573012 h 1573553"/>
              <a:gd name="connsiteX145" fmla="*/ 1728235 w 2757152"/>
              <a:gd name="connsiteY145" fmla="*/ 1557643 h 1573553"/>
              <a:gd name="connsiteX146" fmla="*/ 1702041 w 2757152"/>
              <a:gd name="connsiteY146" fmla="*/ 1571931 h 1573553"/>
              <a:gd name="connsiteX147" fmla="*/ 1647275 w 2757152"/>
              <a:gd name="connsiteY147" fmla="*/ 1543356 h 1573553"/>
              <a:gd name="connsiteX148" fmla="*/ 1606791 w 2757152"/>
              <a:gd name="connsiteY148" fmla="*/ 1507637 h 1573553"/>
              <a:gd name="connsiteX149" fmla="*/ 1563931 w 2757152"/>
              <a:gd name="connsiteY149" fmla="*/ 1479061 h 1573553"/>
              <a:gd name="connsiteX150" fmla="*/ 1592504 w 2757152"/>
              <a:gd name="connsiteY150" fmla="*/ 1455250 h 1573553"/>
              <a:gd name="connsiteX151" fmla="*/ 1580598 w 2757152"/>
              <a:gd name="connsiteY151" fmla="*/ 1438581 h 1573553"/>
              <a:gd name="connsiteX152" fmla="*/ 1518685 w 2757152"/>
              <a:gd name="connsiteY152" fmla="*/ 1426675 h 1573553"/>
              <a:gd name="connsiteX153" fmla="*/ 1499635 w 2757152"/>
              <a:gd name="connsiteY153" fmla="*/ 1402862 h 1573553"/>
              <a:gd name="connsiteX154" fmla="*/ 1461537 w 2757152"/>
              <a:gd name="connsiteY154" fmla="*/ 1379050 h 1573553"/>
              <a:gd name="connsiteX155" fmla="*/ 1456773 w 2757152"/>
              <a:gd name="connsiteY155" fmla="*/ 1390956 h 1573553"/>
              <a:gd name="connsiteX156" fmla="*/ 1471062 w 2757152"/>
              <a:gd name="connsiteY156" fmla="*/ 1429056 h 1573553"/>
              <a:gd name="connsiteX157" fmla="*/ 1440104 w 2757152"/>
              <a:gd name="connsiteY157" fmla="*/ 1443343 h 1573553"/>
              <a:gd name="connsiteX158" fmla="*/ 1413912 w 2757152"/>
              <a:gd name="connsiteY158" fmla="*/ 1457630 h 1573553"/>
              <a:gd name="connsiteX159" fmla="*/ 1397241 w 2757152"/>
              <a:gd name="connsiteY159" fmla="*/ 1450487 h 1573553"/>
              <a:gd name="connsiteX160" fmla="*/ 1351998 w 2757152"/>
              <a:gd name="connsiteY160" fmla="*/ 1388575 h 1573553"/>
              <a:gd name="connsiteX161" fmla="*/ 1306756 w 2757152"/>
              <a:gd name="connsiteY161" fmla="*/ 1355237 h 1573553"/>
              <a:gd name="connsiteX162" fmla="*/ 1328187 w 2757152"/>
              <a:gd name="connsiteY162" fmla="*/ 1338568 h 1573553"/>
              <a:gd name="connsiteX163" fmla="*/ 1349618 w 2757152"/>
              <a:gd name="connsiteY163" fmla="*/ 1298087 h 1573553"/>
              <a:gd name="connsiteX164" fmla="*/ 1335329 w 2757152"/>
              <a:gd name="connsiteY164" fmla="*/ 1286181 h 1573553"/>
              <a:gd name="connsiteX165" fmla="*/ 1297231 w 2757152"/>
              <a:gd name="connsiteY165" fmla="*/ 1288562 h 1573553"/>
              <a:gd name="connsiteX166" fmla="*/ 1221031 w 2757152"/>
              <a:gd name="connsiteY166" fmla="*/ 1245700 h 1573553"/>
              <a:gd name="connsiteX167" fmla="*/ 1178166 w 2757152"/>
              <a:gd name="connsiteY167" fmla="*/ 1226650 h 1573553"/>
              <a:gd name="connsiteX168" fmla="*/ 1168643 w 2757152"/>
              <a:gd name="connsiteY168" fmla="*/ 1226650 h 1573553"/>
              <a:gd name="connsiteX169" fmla="*/ 1156737 w 2757152"/>
              <a:gd name="connsiteY169" fmla="*/ 1162356 h 1573553"/>
              <a:gd name="connsiteX170" fmla="*/ 1168643 w 2757152"/>
              <a:gd name="connsiteY170" fmla="*/ 1098062 h 1573553"/>
              <a:gd name="connsiteX171" fmla="*/ 1137687 w 2757152"/>
              <a:gd name="connsiteY171" fmla="*/ 1064725 h 1573553"/>
              <a:gd name="connsiteX172" fmla="*/ 1085300 w 2757152"/>
              <a:gd name="connsiteY172" fmla="*/ 1040912 h 1573553"/>
              <a:gd name="connsiteX173" fmla="*/ 1111493 w 2757152"/>
              <a:gd name="connsiteY173" fmla="*/ 1017100 h 1573553"/>
              <a:gd name="connsiteX174" fmla="*/ 1156737 w 2757152"/>
              <a:gd name="connsiteY174" fmla="*/ 1021862 h 1573553"/>
              <a:gd name="connsiteX175" fmla="*/ 1151975 w 2757152"/>
              <a:gd name="connsiteY175" fmla="*/ 974237 h 1573553"/>
              <a:gd name="connsiteX176" fmla="*/ 1123400 w 2757152"/>
              <a:gd name="connsiteY176" fmla="*/ 969475 h 1573553"/>
              <a:gd name="connsiteX177" fmla="*/ 1128162 w 2757152"/>
              <a:gd name="connsiteY177" fmla="*/ 921850 h 1573553"/>
              <a:gd name="connsiteX178" fmla="*/ 1097206 w 2757152"/>
              <a:gd name="connsiteY178" fmla="*/ 907562 h 1573553"/>
              <a:gd name="connsiteX179" fmla="*/ 1099587 w 2757152"/>
              <a:gd name="connsiteY179" fmla="*/ 871843 h 1573553"/>
              <a:gd name="connsiteX180" fmla="*/ 1051962 w 2757152"/>
              <a:gd name="connsiteY180" fmla="*/ 857556 h 1573553"/>
              <a:gd name="connsiteX181" fmla="*/ 1032912 w 2757152"/>
              <a:gd name="connsiteY181" fmla="*/ 878987 h 1573553"/>
              <a:gd name="connsiteX182" fmla="*/ 1004335 w 2757152"/>
              <a:gd name="connsiteY182" fmla="*/ 881368 h 1573553"/>
              <a:gd name="connsiteX183" fmla="*/ 954331 w 2757152"/>
              <a:gd name="connsiteY183" fmla="*/ 886131 h 1573553"/>
              <a:gd name="connsiteX184" fmla="*/ 923375 w 2757152"/>
              <a:gd name="connsiteY184" fmla="*/ 907562 h 1573553"/>
              <a:gd name="connsiteX185" fmla="*/ 923375 w 2757152"/>
              <a:gd name="connsiteY185" fmla="*/ 876606 h 1573553"/>
              <a:gd name="connsiteX186" fmla="*/ 882893 w 2757152"/>
              <a:gd name="connsiteY186" fmla="*/ 871843 h 1573553"/>
              <a:gd name="connsiteX187" fmla="*/ 890035 w 2757152"/>
              <a:gd name="connsiteY187" fmla="*/ 893275 h 1573553"/>
              <a:gd name="connsiteX188" fmla="*/ 885275 w 2757152"/>
              <a:gd name="connsiteY188" fmla="*/ 912325 h 1573553"/>
              <a:gd name="connsiteX189" fmla="*/ 799550 w 2757152"/>
              <a:gd name="connsiteY189" fmla="*/ 859936 h 1573553"/>
              <a:gd name="connsiteX190" fmla="*/ 778118 w 2757152"/>
              <a:gd name="connsiteY190" fmla="*/ 826600 h 1573553"/>
              <a:gd name="connsiteX191" fmla="*/ 790025 w 2757152"/>
              <a:gd name="connsiteY191" fmla="*/ 786117 h 1573553"/>
              <a:gd name="connsiteX192" fmla="*/ 759068 w 2757152"/>
              <a:gd name="connsiteY192" fmla="*/ 781356 h 1573553"/>
              <a:gd name="connsiteX193" fmla="*/ 711443 w 2757152"/>
              <a:gd name="connsiteY193" fmla="*/ 795643 h 1573553"/>
              <a:gd name="connsiteX194" fmla="*/ 701918 w 2757152"/>
              <a:gd name="connsiteY194" fmla="*/ 809931 h 1573553"/>
              <a:gd name="connsiteX195" fmla="*/ 678106 w 2757152"/>
              <a:gd name="connsiteY195" fmla="*/ 826600 h 1573553"/>
              <a:gd name="connsiteX196" fmla="*/ 670962 w 2757152"/>
              <a:gd name="connsiteY196" fmla="*/ 843268 h 1573553"/>
              <a:gd name="connsiteX197" fmla="*/ 630481 w 2757152"/>
              <a:gd name="connsiteY197" fmla="*/ 876606 h 1573553"/>
              <a:gd name="connsiteX198" fmla="*/ 632860 w 2757152"/>
              <a:gd name="connsiteY198" fmla="*/ 898037 h 1573553"/>
              <a:gd name="connsiteX199" fmla="*/ 647150 w 2757152"/>
              <a:gd name="connsiteY199" fmla="*/ 917087 h 1573553"/>
              <a:gd name="connsiteX200" fmla="*/ 570950 w 2757152"/>
              <a:gd name="connsiteY200" fmla="*/ 902800 h 1573553"/>
              <a:gd name="connsiteX201" fmla="*/ 537612 w 2757152"/>
              <a:gd name="connsiteY201" fmla="*/ 907562 h 1573553"/>
              <a:gd name="connsiteX202" fmla="*/ 585235 w 2757152"/>
              <a:gd name="connsiteY202" fmla="*/ 938518 h 1573553"/>
              <a:gd name="connsiteX203" fmla="*/ 609050 w 2757152"/>
              <a:gd name="connsiteY203" fmla="*/ 950425 h 1573553"/>
              <a:gd name="connsiteX204" fmla="*/ 635243 w 2757152"/>
              <a:gd name="connsiteY204" fmla="*/ 1002812 h 1573553"/>
              <a:gd name="connsiteX205" fmla="*/ 568566 w 2757152"/>
              <a:gd name="connsiteY205" fmla="*/ 1019481 h 1573553"/>
              <a:gd name="connsiteX206" fmla="*/ 547137 w 2757152"/>
              <a:gd name="connsiteY206" fmla="*/ 1031387 h 1573553"/>
              <a:gd name="connsiteX207" fmla="*/ 523323 w 2757152"/>
              <a:gd name="connsiteY207" fmla="*/ 1002812 h 1573553"/>
              <a:gd name="connsiteX208" fmla="*/ 499510 w 2757152"/>
              <a:gd name="connsiteY208" fmla="*/ 971856 h 1573553"/>
              <a:gd name="connsiteX209" fmla="*/ 501891 w 2757152"/>
              <a:gd name="connsiteY209" fmla="*/ 933756 h 1573553"/>
              <a:gd name="connsiteX210" fmla="*/ 499510 w 2757152"/>
              <a:gd name="connsiteY210" fmla="*/ 914706 h 1573553"/>
              <a:gd name="connsiteX211" fmla="*/ 518560 w 2757152"/>
              <a:gd name="connsiteY211" fmla="*/ 881368 h 1573553"/>
              <a:gd name="connsiteX212" fmla="*/ 478080 w 2757152"/>
              <a:gd name="connsiteY212" fmla="*/ 890893 h 1573553"/>
              <a:gd name="connsiteX213" fmla="*/ 449504 w 2757152"/>
              <a:gd name="connsiteY213" fmla="*/ 952806 h 1573553"/>
              <a:gd name="connsiteX214" fmla="*/ 442360 w 2757152"/>
              <a:gd name="connsiteY214" fmla="*/ 976618 h 1573553"/>
              <a:gd name="connsiteX215" fmla="*/ 411404 w 2757152"/>
              <a:gd name="connsiteY215" fmla="*/ 993287 h 1573553"/>
              <a:gd name="connsiteX216" fmla="*/ 363779 w 2757152"/>
              <a:gd name="connsiteY216" fmla="*/ 990906 h 1573553"/>
              <a:gd name="connsiteX217" fmla="*/ 356635 w 2757152"/>
              <a:gd name="connsiteY217" fmla="*/ 1007575 h 1573553"/>
              <a:gd name="connsiteX218" fmla="*/ 356635 w 2757152"/>
              <a:gd name="connsiteY218" fmla="*/ 1055200 h 1573553"/>
              <a:gd name="connsiteX219" fmla="*/ 297104 w 2757152"/>
              <a:gd name="connsiteY219" fmla="*/ 1059962 h 1573553"/>
              <a:gd name="connsiteX220" fmla="*/ 235191 w 2757152"/>
              <a:gd name="connsiteY220" fmla="*/ 1093300 h 1573553"/>
              <a:gd name="connsiteX221" fmla="*/ 237573 w 2757152"/>
              <a:gd name="connsiteY221" fmla="*/ 1121875 h 1573553"/>
              <a:gd name="connsiteX222" fmla="*/ 185186 w 2757152"/>
              <a:gd name="connsiteY222" fmla="*/ 1109968 h 1573553"/>
              <a:gd name="connsiteX223" fmla="*/ 151848 w 2757152"/>
              <a:gd name="connsiteY223" fmla="*/ 1117112 h 1573553"/>
              <a:gd name="connsiteX224" fmla="*/ 106604 w 2757152"/>
              <a:gd name="connsiteY224" fmla="*/ 1098062 h 1573553"/>
              <a:gd name="connsiteX225" fmla="*/ 89936 w 2757152"/>
              <a:gd name="connsiteY225" fmla="*/ 1098062 h 1573553"/>
              <a:gd name="connsiteX226" fmla="*/ 6592 w 2757152"/>
              <a:gd name="connsiteY226" fmla="*/ 1121875 h 1573553"/>
              <a:gd name="connsiteX227" fmla="*/ 8974 w 2757152"/>
              <a:gd name="connsiteY227" fmla="*/ 1074250 h 1573553"/>
              <a:gd name="connsiteX228" fmla="*/ 9816 w 2757152"/>
              <a:gd name="connsiteY228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54456 w 2757152"/>
              <a:gd name="connsiteY137" fmla="*/ 1309993 h 1573553"/>
              <a:gd name="connsiteX138" fmla="*/ 1956835 w 2757152"/>
              <a:gd name="connsiteY138" fmla="*/ 1331425 h 1573553"/>
              <a:gd name="connsiteX139" fmla="*/ 1990173 w 2757152"/>
              <a:gd name="connsiteY139" fmla="*/ 1326662 h 1573553"/>
              <a:gd name="connsiteX140" fmla="*/ 2013987 w 2757152"/>
              <a:gd name="connsiteY140" fmla="*/ 1350474 h 1573553"/>
              <a:gd name="connsiteX141" fmla="*/ 2002079 w 2757152"/>
              <a:gd name="connsiteY141" fmla="*/ 1383812 h 1573553"/>
              <a:gd name="connsiteX142" fmla="*/ 1999698 w 2757152"/>
              <a:gd name="connsiteY142" fmla="*/ 1421912 h 1573553"/>
              <a:gd name="connsiteX143" fmla="*/ 1921118 w 2757152"/>
              <a:gd name="connsiteY143" fmla="*/ 1450487 h 1573553"/>
              <a:gd name="connsiteX144" fmla="*/ 1899687 w 2757152"/>
              <a:gd name="connsiteY144" fmla="*/ 1533831 h 1573553"/>
              <a:gd name="connsiteX145" fmla="*/ 1808865 w 2757152"/>
              <a:gd name="connsiteY145" fmla="*/ 1573012 h 1573553"/>
              <a:gd name="connsiteX146" fmla="*/ 1728235 w 2757152"/>
              <a:gd name="connsiteY146" fmla="*/ 1557643 h 1573553"/>
              <a:gd name="connsiteX147" fmla="*/ 1702041 w 2757152"/>
              <a:gd name="connsiteY147" fmla="*/ 1571931 h 1573553"/>
              <a:gd name="connsiteX148" fmla="*/ 1647275 w 2757152"/>
              <a:gd name="connsiteY148" fmla="*/ 1543356 h 1573553"/>
              <a:gd name="connsiteX149" fmla="*/ 1606791 w 2757152"/>
              <a:gd name="connsiteY149" fmla="*/ 1507637 h 1573553"/>
              <a:gd name="connsiteX150" fmla="*/ 1563931 w 2757152"/>
              <a:gd name="connsiteY150" fmla="*/ 1479061 h 1573553"/>
              <a:gd name="connsiteX151" fmla="*/ 1592504 w 2757152"/>
              <a:gd name="connsiteY151" fmla="*/ 1455250 h 1573553"/>
              <a:gd name="connsiteX152" fmla="*/ 1580598 w 2757152"/>
              <a:gd name="connsiteY152" fmla="*/ 1438581 h 1573553"/>
              <a:gd name="connsiteX153" fmla="*/ 1518685 w 2757152"/>
              <a:gd name="connsiteY153" fmla="*/ 1426675 h 1573553"/>
              <a:gd name="connsiteX154" fmla="*/ 1499635 w 2757152"/>
              <a:gd name="connsiteY154" fmla="*/ 1402862 h 1573553"/>
              <a:gd name="connsiteX155" fmla="*/ 1461537 w 2757152"/>
              <a:gd name="connsiteY155" fmla="*/ 1379050 h 1573553"/>
              <a:gd name="connsiteX156" fmla="*/ 1456773 w 2757152"/>
              <a:gd name="connsiteY156" fmla="*/ 1390956 h 1573553"/>
              <a:gd name="connsiteX157" fmla="*/ 1471062 w 2757152"/>
              <a:gd name="connsiteY157" fmla="*/ 1429056 h 1573553"/>
              <a:gd name="connsiteX158" fmla="*/ 1440104 w 2757152"/>
              <a:gd name="connsiteY158" fmla="*/ 1443343 h 1573553"/>
              <a:gd name="connsiteX159" fmla="*/ 1413912 w 2757152"/>
              <a:gd name="connsiteY159" fmla="*/ 1457630 h 1573553"/>
              <a:gd name="connsiteX160" fmla="*/ 1397241 w 2757152"/>
              <a:gd name="connsiteY160" fmla="*/ 1450487 h 1573553"/>
              <a:gd name="connsiteX161" fmla="*/ 1351998 w 2757152"/>
              <a:gd name="connsiteY161" fmla="*/ 1388575 h 1573553"/>
              <a:gd name="connsiteX162" fmla="*/ 1306756 w 2757152"/>
              <a:gd name="connsiteY162" fmla="*/ 1355237 h 1573553"/>
              <a:gd name="connsiteX163" fmla="*/ 1328187 w 2757152"/>
              <a:gd name="connsiteY163" fmla="*/ 1338568 h 1573553"/>
              <a:gd name="connsiteX164" fmla="*/ 1349618 w 2757152"/>
              <a:gd name="connsiteY164" fmla="*/ 1298087 h 1573553"/>
              <a:gd name="connsiteX165" fmla="*/ 1335329 w 2757152"/>
              <a:gd name="connsiteY165" fmla="*/ 1286181 h 1573553"/>
              <a:gd name="connsiteX166" fmla="*/ 1297231 w 2757152"/>
              <a:gd name="connsiteY166" fmla="*/ 1288562 h 1573553"/>
              <a:gd name="connsiteX167" fmla="*/ 1221031 w 2757152"/>
              <a:gd name="connsiteY167" fmla="*/ 1245700 h 1573553"/>
              <a:gd name="connsiteX168" fmla="*/ 1178166 w 2757152"/>
              <a:gd name="connsiteY168" fmla="*/ 1226650 h 1573553"/>
              <a:gd name="connsiteX169" fmla="*/ 1168643 w 2757152"/>
              <a:gd name="connsiteY169" fmla="*/ 1226650 h 1573553"/>
              <a:gd name="connsiteX170" fmla="*/ 1156737 w 2757152"/>
              <a:gd name="connsiteY170" fmla="*/ 1162356 h 1573553"/>
              <a:gd name="connsiteX171" fmla="*/ 1168643 w 2757152"/>
              <a:gd name="connsiteY171" fmla="*/ 1098062 h 1573553"/>
              <a:gd name="connsiteX172" fmla="*/ 1137687 w 2757152"/>
              <a:gd name="connsiteY172" fmla="*/ 1064725 h 1573553"/>
              <a:gd name="connsiteX173" fmla="*/ 1085300 w 2757152"/>
              <a:gd name="connsiteY173" fmla="*/ 1040912 h 1573553"/>
              <a:gd name="connsiteX174" fmla="*/ 1111493 w 2757152"/>
              <a:gd name="connsiteY174" fmla="*/ 1017100 h 1573553"/>
              <a:gd name="connsiteX175" fmla="*/ 1156737 w 2757152"/>
              <a:gd name="connsiteY175" fmla="*/ 1021862 h 1573553"/>
              <a:gd name="connsiteX176" fmla="*/ 1151975 w 2757152"/>
              <a:gd name="connsiteY176" fmla="*/ 974237 h 1573553"/>
              <a:gd name="connsiteX177" fmla="*/ 1123400 w 2757152"/>
              <a:gd name="connsiteY177" fmla="*/ 969475 h 1573553"/>
              <a:gd name="connsiteX178" fmla="*/ 1128162 w 2757152"/>
              <a:gd name="connsiteY178" fmla="*/ 921850 h 1573553"/>
              <a:gd name="connsiteX179" fmla="*/ 1097206 w 2757152"/>
              <a:gd name="connsiteY179" fmla="*/ 907562 h 1573553"/>
              <a:gd name="connsiteX180" fmla="*/ 1099587 w 2757152"/>
              <a:gd name="connsiteY180" fmla="*/ 871843 h 1573553"/>
              <a:gd name="connsiteX181" fmla="*/ 1051962 w 2757152"/>
              <a:gd name="connsiteY181" fmla="*/ 857556 h 1573553"/>
              <a:gd name="connsiteX182" fmla="*/ 1032912 w 2757152"/>
              <a:gd name="connsiteY182" fmla="*/ 878987 h 1573553"/>
              <a:gd name="connsiteX183" fmla="*/ 1004335 w 2757152"/>
              <a:gd name="connsiteY183" fmla="*/ 881368 h 1573553"/>
              <a:gd name="connsiteX184" fmla="*/ 954331 w 2757152"/>
              <a:gd name="connsiteY184" fmla="*/ 886131 h 1573553"/>
              <a:gd name="connsiteX185" fmla="*/ 923375 w 2757152"/>
              <a:gd name="connsiteY185" fmla="*/ 907562 h 1573553"/>
              <a:gd name="connsiteX186" fmla="*/ 923375 w 2757152"/>
              <a:gd name="connsiteY186" fmla="*/ 876606 h 1573553"/>
              <a:gd name="connsiteX187" fmla="*/ 882893 w 2757152"/>
              <a:gd name="connsiteY187" fmla="*/ 871843 h 1573553"/>
              <a:gd name="connsiteX188" fmla="*/ 890035 w 2757152"/>
              <a:gd name="connsiteY188" fmla="*/ 893275 h 1573553"/>
              <a:gd name="connsiteX189" fmla="*/ 885275 w 2757152"/>
              <a:gd name="connsiteY189" fmla="*/ 912325 h 1573553"/>
              <a:gd name="connsiteX190" fmla="*/ 799550 w 2757152"/>
              <a:gd name="connsiteY190" fmla="*/ 859936 h 1573553"/>
              <a:gd name="connsiteX191" fmla="*/ 778118 w 2757152"/>
              <a:gd name="connsiteY191" fmla="*/ 826600 h 1573553"/>
              <a:gd name="connsiteX192" fmla="*/ 790025 w 2757152"/>
              <a:gd name="connsiteY192" fmla="*/ 786117 h 1573553"/>
              <a:gd name="connsiteX193" fmla="*/ 759068 w 2757152"/>
              <a:gd name="connsiteY193" fmla="*/ 781356 h 1573553"/>
              <a:gd name="connsiteX194" fmla="*/ 711443 w 2757152"/>
              <a:gd name="connsiteY194" fmla="*/ 795643 h 1573553"/>
              <a:gd name="connsiteX195" fmla="*/ 701918 w 2757152"/>
              <a:gd name="connsiteY195" fmla="*/ 809931 h 1573553"/>
              <a:gd name="connsiteX196" fmla="*/ 678106 w 2757152"/>
              <a:gd name="connsiteY196" fmla="*/ 826600 h 1573553"/>
              <a:gd name="connsiteX197" fmla="*/ 670962 w 2757152"/>
              <a:gd name="connsiteY197" fmla="*/ 843268 h 1573553"/>
              <a:gd name="connsiteX198" fmla="*/ 630481 w 2757152"/>
              <a:gd name="connsiteY198" fmla="*/ 876606 h 1573553"/>
              <a:gd name="connsiteX199" fmla="*/ 632860 w 2757152"/>
              <a:gd name="connsiteY199" fmla="*/ 898037 h 1573553"/>
              <a:gd name="connsiteX200" fmla="*/ 647150 w 2757152"/>
              <a:gd name="connsiteY200" fmla="*/ 917087 h 1573553"/>
              <a:gd name="connsiteX201" fmla="*/ 570950 w 2757152"/>
              <a:gd name="connsiteY201" fmla="*/ 902800 h 1573553"/>
              <a:gd name="connsiteX202" fmla="*/ 537612 w 2757152"/>
              <a:gd name="connsiteY202" fmla="*/ 907562 h 1573553"/>
              <a:gd name="connsiteX203" fmla="*/ 585235 w 2757152"/>
              <a:gd name="connsiteY203" fmla="*/ 938518 h 1573553"/>
              <a:gd name="connsiteX204" fmla="*/ 609050 w 2757152"/>
              <a:gd name="connsiteY204" fmla="*/ 950425 h 1573553"/>
              <a:gd name="connsiteX205" fmla="*/ 635243 w 2757152"/>
              <a:gd name="connsiteY205" fmla="*/ 1002812 h 1573553"/>
              <a:gd name="connsiteX206" fmla="*/ 568566 w 2757152"/>
              <a:gd name="connsiteY206" fmla="*/ 1019481 h 1573553"/>
              <a:gd name="connsiteX207" fmla="*/ 547137 w 2757152"/>
              <a:gd name="connsiteY207" fmla="*/ 1031387 h 1573553"/>
              <a:gd name="connsiteX208" fmla="*/ 523323 w 2757152"/>
              <a:gd name="connsiteY208" fmla="*/ 1002812 h 1573553"/>
              <a:gd name="connsiteX209" fmla="*/ 499510 w 2757152"/>
              <a:gd name="connsiteY209" fmla="*/ 971856 h 1573553"/>
              <a:gd name="connsiteX210" fmla="*/ 501891 w 2757152"/>
              <a:gd name="connsiteY210" fmla="*/ 933756 h 1573553"/>
              <a:gd name="connsiteX211" fmla="*/ 499510 w 2757152"/>
              <a:gd name="connsiteY211" fmla="*/ 914706 h 1573553"/>
              <a:gd name="connsiteX212" fmla="*/ 518560 w 2757152"/>
              <a:gd name="connsiteY212" fmla="*/ 881368 h 1573553"/>
              <a:gd name="connsiteX213" fmla="*/ 478080 w 2757152"/>
              <a:gd name="connsiteY213" fmla="*/ 890893 h 1573553"/>
              <a:gd name="connsiteX214" fmla="*/ 449504 w 2757152"/>
              <a:gd name="connsiteY214" fmla="*/ 952806 h 1573553"/>
              <a:gd name="connsiteX215" fmla="*/ 442360 w 2757152"/>
              <a:gd name="connsiteY215" fmla="*/ 976618 h 1573553"/>
              <a:gd name="connsiteX216" fmla="*/ 411404 w 2757152"/>
              <a:gd name="connsiteY216" fmla="*/ 993287 h 1573553"/>
              <a:gd name="connsiteX217" fmla="*/ 363779 w 2757152"/>
              <a:gd name="connsiteY217" fmla="*/ 990906 h 1573553"/>
              <a:gd name="connsiteX218" fmla="*/ 356635 w 2757152"/>
              <a:gd name="connsiteY218" fmla="*/ 1007575 h 1573553"/>
              <a:gd name="connsiteX219" fmla="*/ 356635 w 2757152"/>
              <a:gd name="connsiteY219" fmla="*/ 1055200 h 1573553"/>
              <a:gd name="connsiteX220" fmla="*/ 297104 w 2757152"/>
              <a:gd name="connsiteY220" fmla="*/ 1059962 h 1573553"/>
              <a:gd name="connsiteX221" fmla="*/ 235191 w 2757152"/>
              <a:gd name="connsiteY221" fmla="*/ 1093300 h 1573553"/>
              <a:gd name="connsiteX222" fmla="*/ 237573 w 2757152"/>
              <a:gd name="connsiteY222" fmla="*/ 1121875 h 1573553"/>
              <a:gd name="connsiteX223" fmla="*/ 185186 w 2757152"/>
              <a:gd name="connsiteY223" fmla="*/ 1109968 h 1573553"/>
              <a:gd name="connsiteX224" fmla="*/ 151848 w 2757152"/>
              <a:gd name="connsiteY224" fmla="*/ 1117112 h 1573553"/>
              <a:gd name="connsiteX225" fmla="*/ 106604 w 2757152"/>
              <a:gd name="connsiteY225" fmla="*/ 1098062 h 1573553"/>
              <a:gd name="connsiteX226" fmla="*/ 89936 w 2757152"/>
              <a:gd name="connsiteY226" fmla="*/ 1098062 h 1573553"/>
              <a:gd name="connsiteX227" fmla="*/ 6592 w 2757152"/>
              <a:gd name="connsiteY227" fmla="*/ 1121875 h 1573553"/>
              <a:gd name="connsiteX228" fmla="*/ 8974 w 2757152"/>
              <a:gd name="connsiteY228" fmla="*/ 1074250 h 1573553"/>
              <a:gd name="connsiteX229" fmla="*/ 9816 w 2757152"/>
              <a:gd name="connsiteY229" fmla="*/ 1047319 h 1573553"/>
              <a:gd name="connsiteX0" fmla="*/ 9816 w 2757152"/>
              <a:gd name="connsiteY0" fmla="*/ 1047319 h 1573553"/>
              <a:gd name="connsiteX1" fmla="*/ 32785 w 2757152"/>
              <a:gd name="connsiteY1" fmla="*/ 979000 h 1573553"/>
              <a:gd name="connsiteX2" fmla="*/ 70885 w 2757152"/>
              <a:gd name="connsiteY2" fmla="*/ 964712 h 1573553"/>
              <a:gd name="connsiteX3" fmla="*/ 73266 w 2757152"/>
              <a:gd name="connsiteY3" fmla="*/ 998050 h 1573553"/>
              <a:gd name="connsiteX4" fmla="*/ 101841 w 2757152"/>
              <a:gd name="connsiteY4" fmla="*/ 1009956 h 1573553"/>
              <a:gd name="connsiteX5" fmla="*/ 94698 w 2757152"/>
              <a:gd name="connsiteY5" fmla="*/ 945662 h 1573553"/>
              <a:gd name="connsiteX6" fmla="*/ 106604 w 2757152"/>
              <a:gd name="connsiteY6" fmla="*/ 907562 h 1573553"/>
              <a:gd name="connsiteX7" fmla="*/ 135179 w 2757152"/>
              <a:gd name="connsiteY7" fmla="*/ 881368 h 1573553"/>
              <a:gd name="connsiteX8" fmla="*/ 158993 w 2757152"/>
              <a:gd name="connsiteY8" fmla="*/ 836124 h 1573553"/>
              <a:gd name="connsiteX9" fmla="*/ 154229 w 2757152"/>
              <a:gd name="connsiteY9" fmla="*/ 778975 h 1573553"/>
              <a:gd name="connsiteX10" fmla="*/ 137560 w 2757152"/>
              <a:gd name="connsiteY10" fmla="*/ 745637 h 1573553"/>
              <a:gd name="connsiteX11" fmla="*/ 147085 w 2757152"/>
              <a:gd name="connsiteY11" fmla="*/ 707537 h 1573553"/>
              <a:gd name="connsiteX12" fmla="*/ 132798 w 2757152"/>
              <a:gd name="connsiteY12" fmla="*/ 686106 h 1573553"/>
              <a:gd name="connsiteX13" fmla="*/ 147085 w 2757152"/>
              <a:gd name="connsiteY13" fmla="*/ 657531 h 1573553"/>
              <a:gd name="connsiteX14" fmla="*/ 99460 w 2757152"/>
              <a:gd name="connsiteY14" fmla="*/ 686106 h 1573553"/>
              <a:gd name="connsiteX15" fmla="*/ 104225 w 2757152"/>
              <a:gd name="connsiteY15" fmla="*/ 657530 h 1573553"/>
              <a:gd name="connsiteX16" fmla="*/ 139941 w 2757152"/>
              <a:gd name="connsiteY16" fmla="*/ 607525 h 1573553"/>
              <a:gd name="connsiteX17" fmla="*/ 166137 w 2757152"/>
              <a:gd name="connsiteY17" fmla="*/ 590855 h 1573553"/>
              <a:gd name="connsiteX18" fmla="*/ 163754 w 2757152"/>
              <a:gd name="connsiteY18" fmla="*/ 507512 h 1573553"/>
              <a:gd name="connsiteX19" fmla="*/ 94698 w 2757152"/>
              <a:gd name="connsiteY19" fmla="*/ 400355 h 1573553"/>
              <a:gd name="connsiteX20" fmla="*/ 113748 w 2757152"/>
              <a:gd name="connsiteY20" fmla="*/ 307487 h 1573553"/>
              <a:gd name="connsiteX21" fmla="*/ 120891 w 2757152"/>
              <a:gd name="connsiteY21" fmla="*/ 255100 h 1573553"/>
              <a:gd name="connsiteX22" fmla="*/ 144706 w 2757152"/>
              <a:gd name="connsiteY22" fmla="*/ 224142 h 1573553"/>
              <a:gd name="connsiteX23" fmla="*/ 232810 w 2757152"/>
              <a:gd name="connsiteY23" fmla="*/ 247956 h 1573553"/>
              <a:gd name="connsiteX24" fmla="*/ 280435 w 2757152"/>
              <a:gd name="connsiteY24" fmla="*/ 293200 h 1573553"/>
              <a:gd name="connsiteX25" fmla="*/ 292341 w 2757152"/>
              <a:gd name="connsiteY25" fmla="*/ 321775 h 1573553"/>
              <a:gd name="connsiteX26" fmla="*/ 328062 w 2757152"/>
              <a:gd name="connsiteY26" fmla="*/ 364636 h 1573553"/>
              <a:gd name="connsiteX27" fmla="*/ 356635 w 2757152"/>
              <a:gd name="connsiteY27" fmla="*/ 359875 h 1573553"/>
              <a:gd name="connsiteX28" fmla="*/ 363779 w 2757152"/>
              <a:gd name="connsiteY28" fmla="*/ 333681 h 1573553"/>
              <a:gd name="connsiteX29" fmla="*/ 404260 w 2757152"/>
              <a:gd name="connsiteY29" fmla="*/ 336062 h 1573553"/>
              <a:gd name="connsiteX30" fmla="*/ 451885 w 2757152"/>
              <a:gd name="connsiteY30" fmla="*/ 312249 h 1573553"/>
              <a:gd name="connsiteX31" fmla="*/ 475698 w 2757152"/>
              <a:gd name="connsiteY31" fmla="*/ 257481 h 1573553"/>
              <a:gd name="connsiteX32" fmla="*/ 501893 w 2757152"/>
              <a:gd name="connsiteY32" fmla="*/ 250336 h 1573553"/>
              <a:gd name="connsiteX33" fmla="*/ 513798 w 2757152"/>
              <a:gd name="connsiteY33" fmla="*/ 267006 h 1573553"/>
              <a:gd name="connsiteX34" fmla="*/ 501891 w 2757152"/>
              <a:gd name="connsiteY34" fmla="*/ 312250 h 1573553"/>
              <a:gd name="connsiteX35" fmla="*/ 516179 w 2757152"/>
              <a:gd name="connsiteY35" fmla="*/ 359875 h 1573553"/>
              <a:gd name="connsiteX36" fmla="*/ 463791 w 2757152"/>
              <a:gd name="connsiteY36" fmla="*/ 424168 h 1573553"/>
              <a:gd name="connsiteX37" fmla="*/ 566185 w 2757152"/>
              <a:gd name="connsiteY37" fmla="*/ 517037 h 1573553"/>
              <a:gd name="connsiteX38" fmla="*/ 623337 w 2757152"/>
              <a:gd name="connsiteY38" fmla="*/ 495605 h 1573553"/>
              <a:gd name="connsiteX39" fmla="*/ 675723 w 2757152"/>
              <a:gd name="connsiteY39" fmla="*/ 481318 h 1573553"/>
              <a:gd name="connsiteX40" fmla="*/ 701916 w 2757152"/>
              <a:gd name="connsiteY40" fmla="*/ 483700 h 1573553"/>
              <a:gd name="connsiteX41" fmla="*/ 697154 w 2757152"/>
              <a:gd name="connsiteY41" fmla="*/ 476556 h 1573553"/>
              <a:gd name="connsiteX42" fmla="*/ 775735 w 2757152"/>
              <a:gd name="connsiteY42" fmla="*/ 524181 h 1573553"/>
              <a:gd name="connsiteX43" fmla="*/ 820979 w 2757152"/>
              <a:gd name="connsiteY43" fmla="*/ 547993 h 1573553"/>
              <a:gd name="connsiteX44" fmla="*/ 887656 w 2757152"/>
              <a:gd name="connsiteY44" fmla="*/ 562280 h 1573553"/>
              <a:gd name="connsiteX45" fmla="*/ 932898 w 2757152"/>
              <a:gd name="connsiteY45" fmla="*/ 478937 h 1573553"/>
              <a:gd name="connsiteX46" fmla="*/ 961473 w 2757152"/>
              <a:gd name="connsiteY46" fmla="*/ 455125 h 1573553"/>
              <a:gd name="connsiteX47" fmla="*/ 963857 w 2757152"/>
              <a:gd name="connsiteY47" fmla="*/ 426549 h 1573553"/>
              <a:gd name="connsiteX48" fmla="*/ 892416 w 2757152"/>
              <a:gd name="connsiteY48" fmla="*/ 412262 h 1573553"/>
              <a:gd name="connsiteX49" fmla="*/ 863843 w 2757152"/>
              <a:gd name="connsiteY49" fmla="*/ 417024 h 1573553"/>
              <a:gd name="connsiteX50" fmla="*/ 828123 w 2757152"/>
              <a:gd name="connsiteY50" fmla="*/ 383687 h 1573553"/>
              <a:gd name="connsiteX51" fmla="*/ 851937 w 2757152"/>
              <a:gd name="connsiteY51" fmla="*/ 357491 h 1573553"/>
              <a:gd name="connsiteX52" fmla="*/ 913848 w 2757152"/>
              <a:gd name="connsiteY52" fmla="*/ 343206 h 1573553"/>
              <a:gd name="connsiteX53" fmla="*/ 959091 w 2757152"/>
              <a:gd name="connsiteY53" fmla="*/ 357493 h 1573553"/>
              <a:gd name="connsiteX54" fmla="*/ 970998 w 2757152"/>
              <a:gd name="connsiteY54" fmla="*/ 376543 h 1573553"/>
              <a:gd name="connsiteX55" fmla="*/ 1090060 w 2757152"/>
              <a:gd name="connsiteY55" fmla="*/ 436075 h 1573553"/>
              <a:gd name="connsiteX56" fmla="*/ 1113873 w 2757152"/>
              <a:gd name="connsiteY56" fmla="*/ 500368 h 1573553"/>
              <a:gd name="connsiteX57" fmla="*/ 1135304 w 2757152"/>
              <a:gd name="connsiteY57" fmla="*/ 512275 h 1573553"/>
              <a:gd name="connsiteX58" fmla="*/ 1132923 w 2757152"/>
              <a:gd name="connsiteY58" fmla="*/ 421787 h 1573553"/>
              <a:gd name="connsiteX59" fmla="*/ 1154354 w 2757152"/>
              <a:gd name="connsiteY59" fmla="*/ 383687 h 1573553"/>
              <a:gd name="connsiteX60" fmla="*/ 1173404 w 2757152"/>
              <a:gd name="connsiteY60" fmla="*/ 386068 h 1573553"/>
              <a:gd name="connsiteX61" fmla="*/ 1173404 w 2757152"/>
              <a:gd name="connsiteY61" fmla="*/ 347968 h 1573553"/>
              <a:gd name="connsiteX62" fmla="*/ 1185312 w 2757152"/>
              <a:gd name="connsiteY62" fmla="*/ 340823 h 1573553"/>
              <a:gd name="connsiteX63" fmla="*/ 1242460 w 2757152"/>
              <a:gd name="connsiteY63" fmla="*/ 343206 h 1573553"/>
              <a:gd name="connsiteX64" fmla="*/ 1342473 w 2757152"/>
              <a:gd name="connsiteY64" fmla="*/ 317012 h 1573553"/>
              <a:gd name="connsiteX65" fmla="*/ 1413910 w 2757152"/>
              <a:gd name="connsiteY65" fmla="*/ 305106 h 1573553"/>
              <a:gd name="connsiteX66" fmla="*/ 1499302 w 2757152"/>
              <a:gd name="connsiteY66" fmla="*/ 250164 h 1573553"/>
              <a:gd name="connsiteX67" fmla="*/ 1571073 w 2757152"/>
              <a:gd name="connsiteY67" fmla="*/ 221762 h 1573553"/>
              <a:gd name="connsiteX68" fmla="*/ 1640131 w 2757152"/>
              <a:gd name="connsiteY68" fmla="*/ 188423 h 1573553"/>
              <a:gd name="connsiteX69" fmla="*/ 1711566 w 2757152"/>
              <a:gd name="connsiteY69" fmla="*/ 195568 h 1573553"/>
              <a:gd name="connsiteX70" fmla="*/ 1763954 w 2757152"/>
              <a:gd name="connsiteY70" fmla="*/ 174137 h 1573553"/>
              <a:gd name="connsiteX71" fmla="*/ 1794912 w 2757152"/>
              <a:gd name="connsiteY71" fmla="*/ 183660 h 1573553"/>
              <a:gd name="connsiteX72" fmla="*/ 1868729 w 2757152"/>
              <a:gd name="connsiteY72" fmla="*/ 233668 h 1573553"/>
              <a:gd name="connsiteX73" fmla="*/ 1806816 w 2757152"/>
              <a:gd name="connsiteY73" fmla="*/ 209856 h 1573553"/>
              <a:gd name="connsiteX74" fmla="*/ 1828248 w 2757152"/>
              <a:gd name="connsiteY74" fmla="*/ 281293 h 1573553"/>
              <a:gd name="connsiteX75" fmla="*/ 1866350 w 2757152"/>
              <a:gd name="connsiteY75" fmla="*/ 309866 h 1573553"/>
              <a:gd name="connsiteX76" fmla="*/ 1961598 w 2757152"/>
              <a:gd name="connsiteY76" fmla="*/ 314631 h 1573553"/>
              <a:gd name="connsiteX77" fmla="*/ 2028275 w 2757152"/>
              <a:gd name="connsiteY77" fmla="*/ 271766 h 1573553"/>
              <a:gd name="connsiteX78" fmla="*/ 2025891 w 2757152"/>
              <a:gd name="connsiteY78" fmla="*/ 293200 h 1573553"/>
              <a:gd name="connsiteX79" fmla="*/ 1990173 w 2757152"/>
              <a:gd name="connsiteY79" fmla="*/ 321775 h 1573553"/>
              <a:gd name="connsiteX80" fmla="*/ 1916354 w 2757152"/>
              <a:gd name="connsiteY80" fmla="*/ 338443 h 1573553"/>
              <a:gd name="connsiteX81" fmla="*/ 1923500 w 2757152"/>
              <a:gd name="connsiteY81" fmla="*/ 367017 h 1573553"/>
              <a:gd name="connsiteX82" fmla="*/ 2047325 w 2757152"/>
              <a:gd name="connsiteY82" fmla="*/ 331298 h 1573553"/>
              <a:gd name="connsiteX83" fmla="*/ 2099710 w 2757152"/>
              <a:gd name="connsiteY83" fmla="*/ 295581 h 1573553"/>
              <a:gd name="connsiteX84" fmla="*/ 2142574 w 2757152"/>
              <a:gd name="connsiteY84" fmla="*/ 271766 h 1573553"/>
              <a:gd name="connsiteX85" fmla="*/ 2066375 w 2757152"/>
              <a:gd name="connsiteY85" fmla="*/ 264623 h 1573553"/>
              <a:gd name="connsiteX86" fmla="*/ 2066375 w 2757152"/>
              <a:gd name="connsiteY86" fmla="*/ 202710 h 1573553"/>
              <a:gd name="connsiteX87" fmla="*/ 2116380 w 2757152"/>
              <a:gd name="connsiteY87" fmla="*/ 202710 h 1573553"/>
              <a:gd name="connsiteX88" fmla="*/ 2223536 w 2757152"/>
              <a:gd name="connsiteY88" fmla="*/ 97935 h 1573553"/>
              <a:gd name="connsiteX89" fmla="*/ 2273542 w 2757152"/>
              <a:gd name="connsiteY89" fmla="*/ 305 h 1573553"/>
              <a:gd name="connsiteX90" fmla="*/ 2237824 w 2757152"/>
              <a:gd name="connsiteY90" fmla="*/ 114604 h 1573553"/>
              <a:gd name="connsiteX91" fmla="*/ 2164006 w 2757152"/>
              <a:gd name="connsiteY91" fmla="*/ 193186 h 1573553"/>
              <a:gd name="connsiteX92" fmla="*/ 2228298 w 2757152"/>
              <a:gd name="connsiteY92" fmla="*/ 217000 h 1573553"/>
              <a:gd name="connsiteX93" fmla="*/ 2287829 w 2757152"/>
              <a:gd name="connsiteY93" fmla="*/ 212237 h 1573553"/>
              <a:gd name="connsiteX94" fmla="*/ 2333075 w 2757152"/>
              <a:gd name="connsiteY94" fmla="*/ 257480 h 1573553"/>
              <a:gd name="connsiteX95" fmla="*/ 2383079 w 2757152"/>
              <a:gd name="connsiteY95" fmla="*/ 243193 h 1573553"/>
              <a:gd name="connsiteX96" fmla="*/ 2425941 w 2757152"/>
              <a:gd name="connsiteY96" fmla="*/ 178900 h 1573553"/>
              <a:gd name="connsiteX97" fmla="*/ 2468804 w 2757152"/>
              <a:gd name="connsiteY97" fmla="*/ 169375 h 1573553"/>
              <a:gd name="connsiteX98" fmla="*/ 2573579 w 2757152"/>
              <a:gd name="connsiteY98" fmla="*/ 152706 h 1573553"/>
              <a:gd name="connsiteX99" fmla="*/ 2590248 w 2757152"/>
              <a:gd name="connsiteY99" fmla="*/ 147943 h 1573553"/>
              <a:gd name="connsiteX100" fmla="*/ 2678354 w 2757152"/>
              <a:gd name="connsiteY100" fmla="*/ 166993 h 1573553"/>
              <a:gd name="connsiteX101" fmla="*/ 2709310 w 2757152"/>
              <a:gd name="connsiteY101" fmla="*/ 188425 h 1573553"/>
              <a:gd name="connsiteX102" fmla="*/ 2735505 w 2757152"/>
              <a:gd name="connsiteY102" fmla="*/ 205092 h 1573553"/>
              <a:gd name="connsiteX103" fmla="*/ 2756935 w 2757152"/>
              <a:gd name="connsiteY103" fmla="*/ 221762 h 1573553"/>
              <a:gd name="connsiteX104" fmla="*/ 2737885 w 2757152"/>
              <a:gd name="connsiteY104" fmla="*/ 264625 h 1573553"/>
              <a:gd name="connsiteX105" fmla="*/ 2735504 w 2757152"/>
              <a:gd name="connsiteY105" fmla="*/ 319393 h 1573553"/>
              <a:gd name="connsiteX106" fmla="*/ 2721216 w 2757152"/>
              <a:gd name="connsiteY106" fmla="*/ 376543 h 1573553"/>
              <a:gd name="connsiteX107" fmla="*/ 2723598 w 2757152"/>
              <a:gd name="connsiteY107" fmla="*/ 386068 h 1573553"/>
              <a:gd name="connsiteX108" fmla="*/ 2754554 w 2757152"/>
              <a:gd name="connsiteY108" fmla="*/ 393212 h 1573553"/>
              <a:gd name="connsiteX109" fmla="*/ 2742648 w 2757152"/>
              <a:gd name="connsiteY109" fmla="*/ 424168 h 1573553"/>
              <a:gd name="connsiteX110" fmla="*/ 2709310 w 2757152"/>
              <a:gd name="connsiteY110" fmla="*/ 445600 h 1573553"/>
              <a:gd name="connsiteX111" fmla="*/ 2695023 w 2757152"/>
              <a:gd name="connsiteY111" fmla="*/ 476556 h 1573553"/>
              <a:gd name="connsiteX112" fmla="*/ 2698276 w 2757152"/>
              <a:gd name="connsiteY112" fmla="*/ 559163 h 1573553"/>
              <a:gd name="connsiteX113" fmla="*/ 2685497 w 2757152"/>
              <a:gd name="connsiteY113" fmla="*/ 590856 h 1573553"/>
              <a:gd name="connsiteX114" fmla="*/ 2683116 w 2757152"/>
              <a:gd name="connsiteY114" fmla="*/ 655150 h 1573553"/>
              <a:gd name="connsiteX115" fmla="*/ 2704548 w 2757152"/>
              <a:gd name="connsiteY115" fmla="*/ 690868 h 1573553"/>
              <a:gd name="connsiteX116" fmla="*/ 2699785 w 2757152"/>
              <a:gd name="connsiteY116" fmla="*/ 743256 h 1573553"/>
              <a:gd name="connsiteX117" fmla="*/ 2702166 w 2757152"/>
              <a:gd name="connsiteY117" fmla="*/ 790881 h 1573553"/>
              <a:gd name="connsiteX118" fmla="*/ 2690260 w 2757152"/>
              <a:gd name="connsiteY118" fmla="*/ 805168 h 1573553"/>
              <a:gd name="connsiteX119" fmla="*/ 2661685 w 2757152"/>
              <a:gd name="connsiteY119" fmla="*/ 890893 h 1573553"/>
              <a:gd name="connsiteX120" fmla="*/ 2630731 w 2757152"/>
              <a:gd name="connsiteY120" fmla="*/ 967092 h 1573553"/>
              <a:gd name="connsiteX121" fmla="*/ 2595010 w 2757152"/>
              <a:gd name="connsiteY121" fmla="*/ 945662 h 1573553"/>
              <a:gd name="connsiteX122" fmla="*/ 2535479 w 2757152"/>
              <a:gd name="connsiteY122" fmla="*/ 917087 h 1573553"/>
              <a:gd name="connsiteX123" fmla="*/ 2506904 w 2757152"/>
              <a:gd name="connsiteY123" fmla="*/ 883750 h 1573553"/>
              <a:gd name="connsiteX124" fmla="*/ 2473568 w 2757152"/>
              <a:gd name="connsiteY124" fmla="*/ 869462 h 1573553"/>
              <a:gd name="connsiteX125" fmla="*/ 2440229 w 2757152"/>
              <a:gd name="connsiteY125" fmla="*/ 871843 h 1573553"/>
              <a:gd name="connsiteX126" fmla="*/ 2390223 w 2757152"/>
              <a:gd name="connsiteY126" fmla="*/ 895656 h 1573553"/>
              <a:gd name="connsiteX127" fmla="*/ 2366410 w 2757152"/>
              <a:gd name="connsiteY127" fmla="*/ 909943 h 1573553"/>
              <a:gd name="connsiteX128" fmla="*/ 2297356 w 2757152"/>
              <a:gd name="connsiteY128" fmla="*/ 926612 h 1573553"/>
              <a:gd name="connsiteX129" fmla="*/ 2275923 w 2757152"/>
              <a:gd name="connsiteY129" fmla="*/ 957568 h 1573553"/>
              <a:gd name="connsiteX130" fmla="*/ 2273541 w 2757152"/>
              <a:gd name="connsiteY130" fmla="*/ 1036150 h 1573553"/>
              <a:gd name="connsiteX131" fmla="*/ 2275925 w 2757152"/>
              <a:gd name="connsiteY131" fmla="*/ 1062342 h 1573553"/>
              <a:gd name="connsiteX132" fmla="*/ 2175910 w 2757152"/>
              <a:gd name="connsiteY132" fmla="*/ 1112350 h 1573553"/>
              <a:gd name="connsiteX133" fmla="*/ 2133048 w 2757152"/>
              <a:gd name="connsiteY133" fmla="*/ 1112350 h 1573553"/>
              <a:gd name="connsiteX134" fmla="*/ 2042562 w 2757152"/>
              <a:gd name="connsiteY134" fmla="*/ 1148067 h 1573553"/>
              <a:gd name="connsiteX135" fmla="*/ 2021129 w 2757152"/>
              <a:gd name="connsiteY135" fmla="*/ 1188550 h 1573553"/>
              <a:gd name="connsiteX136" fmla="*/ 2021131 w 2757152"/>
              <a:gd name="connsiteY136" fmla="*/ 1238556 h 1573553"/>
              <a:gd name="connsiteX137" fmla="*/ 1971123 w 2757152"/>
              <a:gd name="connsiteY137" fmla="*/ 1279037 h 1573553"/>
              <a:gd name="connsiteX138" fmla="*/ 1954456 w 2757152"/>
              <a:gd name="connsiteY138" fmla="*/ 1309993 h 1573553"/>
              <a:gd name="connsiteX139" fmla="*/ 1956835 w 2757152"/>
              <a:gd name="connsiteY139" fmla="*/ 1331425 h 1573553"/>
              <a:gd name="connsiteX140" fmla="*/ 1990173 w 2757152"/>
              <a:gd name="connsiteY140" fmla="*/ 1326662 h 1573553"/>
              <a:gd name="connsiteX141" fmla="*/ 2013987 w 2757152"/>
              <a:gd name="connsiteY141" fmla="*/ 1350474 h 1573553"/>
              <a:gd name="connsiteX142" fmla="*/ 2002079 w 2757152"/>
              <a:gd name="connsiteY142" fmla="*/ 1383812 h 1573553"/>
              <a:gd name="connsiteX143" fmla="*/ 1999698 w 2757152"/>
              <a:gd name="connsiteY143" fmla="*/ 1421912 h 1573553"/>
              <a:gd name="connsiteX144" fmla="*/ 1921118 w 2757152"/>
              <a:gd name="connsiteY144" fmla="*/ 1450487 h 1573553"/>
              <a:gd name="connsiteX145" fmla="*/ 1899687 w 2757152"/>
              <a:gd name="connsiteY145" fmla="*/ 1533831 h 1573553"/>
              <a:gd name="connsiteX146" fmla="*/ 1808865 w 2757152"/>
              <a:gd name="connsiteY146" fmla="*/ 1573012 h 1573553"/>
              <a:gd name="connsiteX147" fmla="*/ 1728235 w 2757152"/>
              <a:gd name="connsiteY147" fmla="*/ 1557643 h 1573553"/>
              <a:gd name="connsiteX148" fmla="*/ 1702041 w 2757152"/>
              <a:gd name="connsiteY148" fmla="*/ 1571931 h 1573553"/>
              <a:gd name="connsiteX149" fmla="*/ 1647275 w 2757152"/>
              <a:gd name="connsiteY149" fmla="*/ 1543356 h 1573553"/>
              <a:gd name="connsiteX150" fmla="*/ 1606791 w 2757152"/>
              <a:gd name="connsiteY150" fmla="*/ 1507637 h 1573553"/>
              <a:gd name="connsiteX151" fmla="*/ 1563931 w 2757152"/>
              <a:gd name="connsiteY151" fmla="*/ 1479061 h 1573553"/>
              <a:gd name="connsiteX152" fmla="*/ 1592504 w 2757152"/>
              <a:gd name="connsiteY152" fmla="*/ 1455250 h 1573553"/>
              <a:gd name="connsiteX153" fmla="*/ 1580598 w 2757152"/>
              <a:gd name="connsiteY153" fmla="*/ 1438581 h 1573553"/>
              <a:gd name="connsiteX154" fmla="*/ 1518685 w 2757152"/>
              <a:gd name="connsiteY154" fmla="*/ 1426675 h 1573553"/>
              <a:gd name="connsiteX155" fmla="*/ 1499635 w 2757152"/>
              <a:gd name="connsiteY155" fmla="*/ 1402862 h 1573553"/>
              <a:gd name="connsiteX156" fmla="*/ 1461537 w 2757152"/>
              <a:gd name="connsiteY156" fmla="*/ 1379050 h 1573553"/>
              <a:gd name="connsiteX157" fmla="*/ 1456773 w 2757152"/>
              <a:gd name="connsiteY157" fmla="*/ 1390956 h 1573553"/>
              <a:gd name="connsiteX158" fmla="*/ 1471062 w 2757152"/>
              <a:gd name="connsiteY158" fmla="*/ 1429056 h 1573553"/>
              <a:gd name="connsiteX159" fmla="*/ 1440104 w 2757152"/>
              <a:gd name="connsiteY159" fmla="*/ 1443343 h 1573553"/>
              <a:gd name="connsiteX160" fmla="*/ 1413912 w 2757152"/>
              <a:gd name="connsiteY160" fmla="*/ 1457630 h 1573553"/>
              <a:gd name="connsiteX161" fmla="*/ 1397241 w 2757152"/>
              <a:gd name="connsiteY161" fmla="*/ 1450487 h 1573553"/>
              <a:gd name="connsiteX162" fmla="*/ 1351998 w 2757152"/>
              <a:gd name="connsiteY162" fmla="*/ 1388575 h 1573553"/>
              <a:gd name="connsiteX163" fmla="*/ 1306756 w 2757152"/>
              <a:gd name="connsiteY163" fmla="*/ 1355237 h 1573553"/>
              <a:gd name="connsiteX164" fmla="*/ 1328187 w 2757152"/>
              <a:gd name="connsiteY164" fmla="*/ 1338568 h 1573553"/>
              <a:gd name="connsiteX165" fmla="*/ 1349618 w 2757152"/>
              <a:gd name="connsiteY165" fmla="*/ 1298087 h 1573553"/>
              <a:gd name="connsiteX166" fmla="*/ 1335329 w 2757152"/>
              <a:gd name="connsiteY166" fmla="*/ 1286181 h 1573553"/>
              <a:gd name="connsiteX167" fmla="*/ 1297231 w 2757152"/>
              <a:gd name="connsiteY167" fmla="*/ 1288562 h 1573553"/>
              <a:gd name="connsiteX168" fmla="*/ 1221031 w 2757152"/>
              <a:gd name="connsiteY168" fmla="*/ 1245700 h 1573553"/>
              <a:gd name="connsiteX169" fmla="*/ 1178166 w 2757152"/>
              <a:gd name="connsiteY169" fmla="*/ 1226650 h 1573553"/>
              <a:gd name="connsiteX170" fmla="*/ 1168643 w 2757152"/>
              <a:gd name="connsiteY170" fmla="*/ 1226650 h 1573553"/>
              <a:gd name="connsiteX171" fmla="*/ 1156737 w 2757152"/>
              <a:gd name="connsiteY171" fmla="*/ 1162356 h 1573553"/>
              <a:gd name="connsiteX172" fmla="*/ 1168643 w 2757152"/>
              <a:gd name="connsiteY172" fmla="*/ 1098062 h 1573553"/>
              <a:gd name="connsiteX173" fmla="*/ 1137687 w 2757152"/>
              <a:gd name="connsiteY173" fmla="*/ 1064725 h 1573553"/>
              <a:gd name="connsiteX174" fmla="*/ 1085300 w 2757152"/>
              <a:gd name="connsiteY174" fmla="*/ 1040912 h 1573553"/>
              <a:gd name="connsiteX175" fmla="*/ 1111493 w 2757152"/>
              <a:gd name="connsiteY175" fmla="*/ 1017100 h 1573553"/>
              <a:gd name="connsiteX176" fmla="*/ 1156737 w 2757152"/>
              <a:gd name="connsiteY176" fmla="*/ 1021862 h 1573553"/>
              <a:gd name="connsiteX177" fmla="*/ 1151975 w 2757152"/>
              <a:gd name="connsiteY177" fmla="*/ 974237 h 1573553"/>
              <a:gd name="connsiteX178" fmla="*/ 1123400 w 2757152"/>
              <a:gd name="connsiteY178" fmla="*/ 969475 h 1573553"/>
              <a:gd name="connsiteX179" fmla="*/ 1128162 w 2757152"/>
              <a:gd name="connsiteY179" fmla="*/ 921850 h 1573553"/>
              <a:gd name="connsiteX180" fmla="*/ 1097206 w 2757152"/>
              <a:gd name="connsiteY180" fmla="*/ 907562 h 1573553"/>
              <a:gd name="connsiteX181" fmla="*/ 1099587 w 2757152"/>
              <a:gd name="connsiteY181" fmla="*/ 871843 h 1573553"/>
              <a:gd name="connsiteX182" fmla="*/ 1051962 w 2757152"/>
              <a:gd name="connsiteY182" fmla="*/ 857556 h 1573553"/>
              <a:gd name="connsiteX183" fmla="*/ 1032912 w 2757152"/>
              <a:gd name="connsiteY183" fmla="*/ 878987 h 1573553"/>
              <a:gd name="connsiteX184" fmla="*/ 1004335 w 2757152"/>
              <a:gd name="connsiteY184" fmla="*/ 881368 h 1573553"/>
              <a:gd name="connsiteX185" fmla="*/ 954331 w 2757152"/>
              <a:gd name="connsiteY185" fmla="*/ 886131 h 1573553"/>
              <a:gd name="connsiteX186" fmla="*/ 923375 w 2757152"/>
              <a:gd name="connsiteY186" fmla="*/ 907562 h 1573553"/>
              <a:gd name="connsiteX187" fmla="*/ 923375 w 2757152"/>
              <a:gd name="connsiteY187" fmla="*/ 876606 h 1573553"/>
              <a:gd name="connsiteX188" fmla="*/ 882893 w 2757152"/>
              <a:gd name="connsiteY188" fmla="*/ 871843 h 1573553"/>
              <a:gd name="connsiteX189" fmla="*/ 890035 w 2757152"/>
              <a:gd name="connsiteY189" fmla="*/ 893275 h 1573553"/>
              <a:gd name="connsiteX190" fmla="*/ 885275 w 2757152"/>
              <a:gd name="connsiteY190" fmla="*/ 912325 h 1573553"/>
              <a:gd name="connsiteX191" fmla="*/ 799550 w 2757152"/>
              <a:gd name="connsiteY191" fmla="*/ 859936 h 1573553"/>
              <a:gd name="connsiteX192" fmla="*/ 778118 w 2757152"/>
              <a:gd name="connsiteY192" fmla="*/ 826600 h 1573553"/>
              <a:gd name="connsiteX193" fmla="*/ 790025 w 2757152"/>
              <a:gd name="connsiteY193" fmla="*/ 786117 h 1573553"/>
              <a:gd name="connsiteX194" fmla="*/ 759068 w 2757152"/>
              <a:gd name="connsiteY194" fmla="*/ 781356 h 1573553"/>
              <a:gd name="connsiteX195" fmla="*/ 711443 w 2757152"/>
              <a:gd name="connsiteY195" fmla="*/ 795643 h 1573553"/>
              <a:gd name="connsiteX196" fmla="*/ 701918 w 2757152"/>
              <a:gd name="connsiteY196" fmla="*/ 809931 h 1573553"/>
              <a:gd name="connsiteX197" fmla="*/ 678106 w 2757152"/>
              <a:gd name="connsiteY197" fmla="*/ 826600 h 1573553"/>
              <a:gd name="connsiteX198" fmla="*/ 670962 w 2757152"/>
              <a:gd name="connsiteY198" fmla="*/ 843268 h 1573553"/>
              <a:gd name="connsiteX199" fmla="*/ 630481 w 2757152"/>
              <a:gd name="connsiteY199" fmla="*/ 876606 h 1573553"/>
              <a:gd name="connsiteX200" fmla="*/ 632860 w 2757152"/>
              <a:gd name="connsiteY200" fmla="*/ 898037 h 1573553"/>
              <a:gd name="connsiteX201" fmla="*/ 647150 w 2757152"/>
              <a:gd name="connsiteY201" fmla="*/ 917087 h 1573553"/>
              <a:gd name="connsiteX202" fmla="*/ 570950 w 2757152"/>
              <a:gd name="connsiteY202" fmla="*/ 902800 h 1573553"/>
              <a:gd name="connsiteX203" fmla="*/ 537612 w 2757152"/>
              <a:gd name="connsiteY203" fmla="*/ 907562 h 1573553"/>
              <a:gd name="connsiteX204" fmla="*/ 585235 w 2757152"/>
              <a:gd name="connsiteY204" fmla="*/ 938518 h 1573553"/>
              <a:gd name="connsiteX205" fmla="*/ 609050 w 2757152"/>
              <a:gd name="connsiteY205" fmla="*/ 950425 h 1573553"/>
              <a:gd name="connsiteX206" fmla="*/ 635243 w 2757152"/>
              <a:gd name="connsiteY206" fmla="*/ 1002812 h 1573553"/>
              <a:gd name="connsiteX207" fmla="*/ 568566 w 2757152"/>
              <a:gd name="connsiteY207" fmla="*/ 1019481 h 1573553"/>
              <a:gd name="connsiteX208" fmla="*/ 547137 w 2757152"/>
              <a:gd name="connsiteY208" fmla="*/ 1031387 h 1573553"/>
              <a:gd name="connsiteX209" fmla="*/ 523323 w 2757152"/>
              <a:gd name="connsiteY209" fmla="*/ 1002812 h 1573553"/>
              <a:gd name="connsiteX210" fmla="*/ 499510 w 2757152"/>
              <a:gd name="connsiteY210" fmla="*/ 971856 h 1573553"/>
              <a:gd name="connsiteX211" fmla="*/ 501891 w 2757152"/>
              <a:gd name="connsiteY211" fmla="*/ 933756 h 1573553"/>
              <a:gd name="connsiteX212" fmla="*/ 499510 w 2757152"/>
              <a:gd name="connsiteY212" fmla="*/ 914706 h 1573553"/>
              <a:gd name="connsiteX213" fmla="*/ 518560 w 2757152"/>
              <a:gd name="connsiteY213" fmla="*/ 881368 h 1573553"/>
              <a:gd name="connsiteX214" fmla="*/ 478080 w 2757152"/>
              <a:gd name="connsiteY214" fmla="*/ 890893 h 1573553"/>
              <a:gd name="connsiteX215" fmla="*/ 449504 w 2757152"/>
              <a:gd name="connsiteY215" fmla="*/ 952806 h 1573553"/>
              <a:gd name="connsiteX216" fmla="*/ 442360 w 2757152"/>
              <a:gd name="connsiteY216" fmla="*/ 976618 h 1573553"/>
              <a:gd name="connsiteX217" fmla="*/ 411404 w 2757152"/>
              <a:gd name="connsiteY217" fmla="*/ 993287 h 1573553"/>
              <a:gd name="connsiteX218" fmla="*/ 363779 w 2757152"/>
              <a:gd name="connsiteY218" fmla="*/ 990906 h 1573553"/>
              <a:gd name="connsiteX219" fmla="*/ 356635 w 2757152"/>
              <a:gd name="connsiteY219" fmla="*/ 1007575 h 1573553"/>
              <a:gd name="connsiteX220" fmla="*/ 356635 w 2757152"/>
              <a:gd name="connsiteY220" fmla="*/ 1055200 h 1573553"/>
              <a:gd name="connsiteX221" fmla="*/ 297104 w 2757152"/>
              <a:gd name="connsiteY221" fmla="*/ 1059962 h 1573553"/>
              <a:gd name="connsiteX222" fmla="*/ 235191 w 2757152"/>
              <a:gd name="connsiteY222" fmla="*/ 1093300 h 1573553"/>
              <a:gd name="connsiteX223" fmla="*/ 237573 w 2757152"/>
              <a:gd name="connsiteY223" fmla="*/ 1121875 h 1573553"/>
              <a:gd name="connsiteX224" fmla="*/ 185186 w 2757152"/>
              <a:gd name="connsiteY224" fmla="*/ 1109968 h 1573553"/>
              <a:gd name="connsiteX225" fmla="*/ 151848 w 2757152"/>
              <a:gd name="connsiteY225" fmla="*/ 1117112 h 1573553"/>
              <a:gd name="connsiteX226" fmla="*/ 106604 w 2757152"/>
              <a:gd name="connsiteY226" fmla="*/ 1098062 h 1573553"/>
              <a:gd name="connsiteX227" fmla="*/ 89936 w 2757152"/>
              <a:gd name="connsiteY227" fmla="*/ 1098062 h 1573553"/>
              <a:gd name="connsiteX228" fmla="*/ 6592 w 2757152"/>
              <a:gd name="connsiteY228" fmla="*/ 1121875 h 1573553"/>
              <a:gd name="connsiteX229" fmla="*/ 8974 w 2757152"/>
              <a:gd name="connsiteY229" fmla="*/ 1074250 h 1573553"/>
              <a:gd name="connsiteX230" fmla="*/ 9816 w 2757152"/>
              <a:gd name="connsiteY230" fmla="*/ 1047319 h 1573553"/>
              <a:gd name="connsiteX0" fmla="*/ 9816 w 2757152"/>
              <a:gd name="connsiteY0" fmla="*/ 1047319 h 1573380"/>
              <a:gd name="connsiteX1" fmla="*/ 32785 w 2757152"/>
              <a:gd name="connsiteY1" fmla="*/ 979000 h 1573380"/>
              <a:gd name="connsiteX2" fmla="*/ 70885 w 2757152"/>
              <a:gd name="connsiteY2" fmla="*/ 964712 h 1573380"/>
              <a:gd name="connsiteX3" fmla="*/ 73266 w 2757152"/>
              <a:gd name="connsiteY3" fmla="*/ 998050 h 1573380"/>
              <a:gd name="connsiteX4" fmla="*/ 101841 w 2757152"/>
              <a:gd name="connsiteY4" fmla="*/ 1009956 h 1573380"/>
              <a:gd name="connsiteX5" fmla="*/ 94698 w 2757152"/>
              <a:gd name="connsiteY5" fmla="*/ 945662 h 1573380"/>
              <a:gd name="connsiteX6" fmla="*/ 106604 w 2757152"/>
              <a:gd name="connsiteY6" fmla="*/ 907562 h 1573380"/>
              <a:gd name="connsiteX7" fmla="*/ 135179 w 2757152"/>
              <a:gd name="connsiteY7" fmla="*/ 881368 h 1573380"/>
              <a:gd name="connsiteX8" fmla="*/ 158993 w 2757152"/>
              <a:gd name="connsiteY8" fmla="*/ 836124 h 1573380"/>
              <a:gd name="connsiteX9" fmla="*/ 154229 w 2757152"/>
              <a:gd name="connsiteY9" fmla="*/ 778975 h 1573380"/>
              <a:gd name="connsiteX10" fmla="*/ 137560 w 2757152"/>
              <a:gd name="connsiteY10" fmla="*/ 745637 h 1573380"/>
              <a:gd name="connsiteX11" fmla="*/ 147085 w 2757152"/>
              <a:gd name="connsiteY11" fmla="*/ 707537 h 1573380"/>
              <a:gd name="connsiteX12" fmla="*/ 132798 w 2757152"/>
              <a:gd name="connsiteY12" fmla="*/ 686106 h 1573380"/>
              <a:gd name="connsiteX13" fmla="*/ 147085 w 2757152"/>
              <a:gd name="connsiteY13" fmla="*/ 657531 h 1573380"/>
              <a:gd name="connsiteX14" fmla="*/ 99460 w 2757152"/>
              <a:gd name="connsiteY14" fmla="*/ 686106 h 1573380"/>
              <a:gd name="connsiteX15" fmla="*/ 104225 w 2757152"/>
              <a:gd name="connsiteY15" fmla="*/ 657530 h 1573380"/>
              <a:gd name="connsiteX16" fmla="*/ 139941 w 2757152"/>
              <a:gd name="connsiteY16" fmla="*/ 607525 h 1573380"/>
              <a:gd name="connsiteX17" fmla="*/ 166137 w 2757152"/>
              <a:gd name="connsiteY17" fmla="*/ 590855 h 1573380"/>
              <a:gd name="connsiteX18" fmla="*/ 163754 w 2757152"/>
              <a:gd name="connsiteY18" fmla="*/ 507512 h 1573380"/>
              <a:gd name="connsiteX19" fmla="*/ 94698 w 2757152"/>
              <a:gd name="connsiteY19" fmla="*/ 400355 h 1573380"/>
              <a:gd name="connsiteX20" fmla="*/ 113748 w 2757152"/>
              <a:gd name="connsiteY20" fmla="*/ 307487 h 1573380"/>
              <a:gd name="connsiteX21" fmla="*/ 120891 w 2757152"/>
              <a:gd name="connsiteY21" fmla="*/ 255100 h 1573380"/>
              <a:gd name="connsiteX22" fmla="*/ 144706 w 2757152"/>
              <a:gd name="connsiteY22" fmla="*/ 224142 h 1573380"/>
              <a:gd name="connsiteX23" fmla="*/ 232810 w 2757152"/>
              <a:gd name="connsiteY23" fmla="*/ 247956 h 1573380"/>
              <a:gd name="connsiteX24" fmla="*/ 280435 w 2757152"/>
              <a:gd name="connsiteY24" fmla="*/ 293200 h 1573380"/>
              <a:gd name="connsiteX25" fmla="*/ 292341 w 2757152"/>
              <a:gd name="connsiteY25" fmla="*/ 321775 h 1573380"/>
              <a:gd name="connsiteX26" fmla="*/ 328062 w 2757152"/>
              <a:gd name="connsiteY26" fmla="*/ 364636 h 1573380"/>
              <a:gd name="connsiteX27" fmla="*/ 356635 w 2757152"/>
              <a:gd name="connsiteY27" fmla="*/ 359875 h 1573380"/>
              <a:gd name="connsiteX28" fmla="*/ 363779 w 2757152"/>
              <a:gd name="connsiteY28" fmla="*/ 333681 h 1573380"/>
              <a:gd name="connsiteX29" fmla="*/ 404260 w 2757152"/>
              <a:gd name="connsiteY29" fmla="*/ 336062 h 1573380"/>
              <a:gd name="connsiteX30" fmla="*/ 451885 w 2757152"/>
              <a:gd name="connsiteY30" fmla="*/ 312249 h 1573380"/>
              <a:gd name="connsiteX31" fmla="*/ 475698 w 2757152"/>
              <a:gd name="connsiteY31" fmla="*/ 257481 h 1573380"/>
              <a:gd name="connsiteX32" fmla="*/ 501893 w 2757152"/>
              <a:gd name="connsiteY32" fmla="*/ 250336 h 1573380"/>
              <a:gd name="connsiteX33" fmla="*/ 513798 w 2757152"/>
              <a:gd name="connsiteY33" fmla="*/ 267006 h 1573380"/>
              <a:gd name="connsiteX34" fmla="*/ 501891 w 2757152"/>
              <a:gd name="connsiteY34" fmla="*/ 312250 h 1573380"/>
              <a:gd name="connsiteX35" fmla="*/ 516179 w 2757152"/>
              <a:gd name="connsiteY35" fmla="*/ 359875 h 1573380"/>
              <a:gd name="connsiteX36" fmla="*/ 463791 w 2757152"/>
              <a:gd name="connsiteY36" fmla="*/ 424168 h 1573380"/>
              <a:gd name="connsiteX37" fmla="*/ 566185 w 2757152"/>
              <a:gd name="connsiteY37" fmla="*/ 517037 h 1573380"/>
              <a:gd name="connsiteX38" fmla="*/ 623337 w 2757152"/>
              <a:gd name="connsiteY38" fmla="*/ 495605 h 1573380"/>
              <a:gd name="connsiteX39" fmla="*/ 675723 w 2757152"/>
              <a:gd name="connsiteY39" fmla="*/ 481318 h 1573380"/>
              <a:gd name="connsiteX40" fmla="*/ 701916 w 2757152"/>
              <a:gd name="connsiteY40" fmla="*/ 483700 h 1573380"/>
              <a:gd name="connsiteX41" fmla="*/ 697154 w 2757152"/>
              <a:gd name="connsiteY41" fmla="*/ 476556 h 1573380"/>
              <a:gd name="connsiteX42" fmla="*/ 775735 w 2757152"/>
              <a:gd name="connsiteY42" fmla="*/ 524181 h 1573380"/>
              <a:gd name="connsiteX43" fmla="*/ 820979 w 2757152"/>
              <a:gd name="connsiteY43" fmla="*/ 547993 h 1573380"/>
              <a:gd name="connsiteX44" fmla="*/ 887656 w 2757152"/>
              <a:gd name="connsiteY44" fmla="*/ 562280 h 1573380"/>
              <a:gd name="connsiteX45" fmla="*/ 932898 w 2757152"/>
              <a:gd name="connsiteY45" fmla="*/ 478937 h 1573380"/>
              <a:gd name="connsiteX46" fmla="*/ 961473 w 2757152"/>
              <a:gd name="connsiteY46" fmla="*/ 455125 h 1573380"/>
              <a:gd name="connsiteX47" fmla="*/ 963857 w 2757152"/>
              <a:gd name="connsiteY47" fmla="*/ 426549 h 1573380"/>
              <a:gd name="connsiteX48" fmla="*/ 892416 w 2757152"/>
              <a:gd name="connsiteY48" fmla="*/ 412262 h 1573380"/>
              <a:gd name="connsiteX49" fmla="*/ 863843 w 2757152"/>
              <a:gd name="connsiteY49" fmla="*/ 417024 h 1573380"/>
              <a:gd name="connsiteX50" fmla="*/ 828123 w 2757152"/>
              <a:gd name="connsiteY50" fmla="*/ 383687 h 1573380"/>
              <a:gd name="connsiteX51" fmla="*/ 851937 w 2757152"/>
              <a:gd name="connsiteY51" fmla="*/ 357491 h 1573380"/>
              <a:gd name="connsiteX52" fmla="*/ 913848 w 2757152"/>
              <a:gd name="connsiteY52" fmla="*/ 343206 h 1573380"/>
              <a:gd name="connsiteX53" fmla="*/ 959091 w 2757152"/>
              <a:gd name="connsiteY53" fmla="*/ 357493 h 1573380"/>
              <a:gd name="connsiteX54" fmla="*/ 970998 w 2757152"/>
              <a:gd name="connsiteY54" fmla="*/ 376543 h 1573380"/>
              <a:gd name="connsiteX55" fmla="*/ 1090060 w 2757152"/>
              <a:gd name="connsiteY55" fmla="*/ 436075 h 1573380"/>
              <a:gd name="connsiteX56" fmla="*/ 1113873 w 2757152"/>
              <a:gd name="connsiteY56" fmla="*/ 500368 h 1573380"/>
              <a:gd name="connsiteX57" fmla="*/ 1135304 w 2757152"/>
              <a:gd name="connsiteY57" fmla="*/ 512275 h 1573380"/>
              <a:gd name="connsiteX58" fmla="*/ 1132923 w 2757152"/>
              <a:gd name="connsiteY58" fmla="*/ 421787 h 1573380"/>
              <a:gd name="connsiteX59" fmla="*/ 1154354 w 2757152"/>
              <a:gd name="connsiteY59" fmla="*/ 383687 h 1573380"/>
              <a:gd name="connsiteX60" fmla="*/ 1173404 w 2757152"/>
              <a:gd name="connsiteY60" fmla="*/ 386068 h 1573380"/>
              <a:gd name="connsiteX61" fmla="*/ 1173404 w 2757152"/>
              <a:gd name="connsiteY61" fmla="*/ 347968 h 1573380"/>
              <a:gd name="connsiteX62" fmla="*/ 1185312 w 2757152"/>
              <a:gd name="connsiteY62" fmla="*/ 340823 h 1573380"/>
              <a:gd name="connsiteX63" fmla="*/ 1242460 w 2757152"/>
              <a:gd name="connsiteY63" fmla="*/ 343206 h 1573380"/>
              <a:gd name="connsiteX64" fmla="*/ 1342473 w 2757152"/>
              <a:gd name="connsiteY64" fmla="*/ 317012 h 1573380"/>
              <a:gd name="connsiteX65" fmla="*/ 1413910 w 2757152"/>
              <a:gd name="connsiteY65" fmla="*/ 305106 h 1573380"/>
              <a:gd name="connsiteX66" fmla="*/ 1499302 w 2757152"/>
              <a:gd name="connsiteY66" fmla="*/ 250164 h 1573380"/>
              <a:gd name="connsiteX67" fmla="*/ 1571073 w 2757152"/>
              <a:gd name="connsiteY67" fmla="*/ 221762 h 1573380"/>
              <a:gd name="connsiteX68" fmla="*/ 1640131 w 2757152"/>
              <a:gd name="connsiteY68" fmla="*/ 188423 h 1573380"/>
              <a:gd name="connsiteX69" fmla="*/ 1711566 w 2757152"/>
              <a:gd name="connsiteY69" fmla="*/ 195568 h 1573380"/>
              <a:gd name="connsiteX70" fmla="*/ 1763954 w 2757152"/>
              <a:gd name="connsiteY70" fmla="*/ 174137 h 1573380"/>
              <a:gd name="connsiteX71" fmla="*/ 1794912 w 2757152"/>
              <a:gd name="connsiteY71" fmla="*/ 183660 h 1573380"/>
              <a:gd name="connsiteX72" fmla="*/ 1868729 w 2757152"/>
              <a:gd name="connsiteY72" fmla="*/ 233668 h 1573380"/>
              <a:gd name="connsiteX73" fmla="*/ 1806816 w 2757152"/>
              <a:gd name="connsiteY73" fmla="*/ 209856 h 1573380"/>
              <a:gd name="connsiteX74" fmla="*/ 1828248 w 2757152"/>
              <a:gd name="connsiteY74" fmla="*/ 281293 h 1573380"/>
              <a:gd name="connsiteX75" fmla="*/ 1866350 w 2757152"/>
              <a:gd name="connsiteY75" fmla="*/ 309866 h 1573380"/>
              <a:gd name="connsiteX76" fmla="*/ 1961598 w 2757152"/>
              <a:gd name="connsiteY76" fmla="*/ 314631 h 1573380"/>
              <a:gd name="connsiteX77" fmla="*/ 2028275 w 2757152"/>
              <a:gd name="connsiteY77" fmla="*/ 271766 h 1573380"/>
              <a:gd name="connsiteX78" fmla="*/ 2025891 w 2757152"/>
              <a:gd name="connsiteY78" fmla="*/ 293200 h 1573380"/>
              <a:gd name="connsiteX79" fmla="*/ 1990173 w 2757152"/>
              <a:gd name="connsiteY79" fmla="*/ 321775 h 1573380"/>
              <a:gd name="connsiteX80" fmla="*/ 1916354 w 2757152"/>
              <a:gd name="connsiteY80" fmla="*/ 338443 h 1573380"/>
              <a:gd name="connsiteX81" fmla="*/ 1923500 w 2757152"/>
              <a:gd name="connsiteY81" fmla="*/ 367017 h 1573380"/>
              <a:gd name="connsiteX82" fmla="*/ 2047325 w 2757152"/>
              <a:gd name="connsiteY82" fmla="*/ 331298 h 1573380"/>
              <a:gd name="connsiteX83" fmla="*/ 2099710 w 2757152"/>
              <a:gd name="connsiteY83" fmla="*/ 295581 h 1573380"/>
              <a:gd name="connsiteX84" fmla="*/ 2142574 w 2757152"/>
              <a:gd name="connsiteY84" fmla="*/ 271766 h 1573380"/>
              <a:gd name="connsiteX85" fmla="*/ 2066375 w 2757152"/>
              <a:gd name="connsiteY85" fmla="*/ 264623 h 1573380"/>
              <a:gd name="connsiteX86" fmla="*/ 2066375 w 2757152"/>
              <a:gd name="connsiteY86" fmla="*/ 202710 h 1573380"/>
              <a:gd name="connsiteX87" fmla="*/ 2116380 w 2757152"/>
              <a:gd name="connsiteY87" fmla="*/ 202710 h 1573380"/>
              <a:gd name="connsiteX88" fmla="*/ 2223536 w 2757152"/>
              <a:gd name="connsiteY88" fmla="*/ 97935 h 1573380"/>
              <a:gd name="connsiteX89" fmla="*/ 2273542 w 2757152"/>
              <a:gd name="connsiteY89" fmla="*/ 305 h 1573380"/>
              <a:gd name="connsiteX90" fmla="*/ 2237824 w 2757152"/>
              <a:gd name="connsiteY90" fmla="*/ 114604 h 1573380"/>
              <a:gd name="connsiteX91" fmla="*/ 2164006 w 2757152"/>
              <a:gd name="connsiteY91" fmla="*/ 193186 h 1573380"/>
              <a:gd name="connsiteX92" fmla="*/ 2228298 w 2757152"/>
              <a:gd name="connsiteY92" fmla="*/ 217000 h 1573380"/>
              <a:gd name="connsiteX93" fmla="*/ 2287829 w 2757152"/>
              <a:gd name="connsiteY93" fmla="*/ 212237 h 1573380"/>
              <a:gd name="connsiteX94" fmla="*/ 2333075 w 2757152"/>
              <a:gd name="connsiteY94" fmla="*/ 257480 h 1573380"/>
              <a:gd name="connsiteX95" fmla="*/ 2383079 w 2757152"/>
              <a:gd name="connsiteY95" fmla="*/ 243193 h 1573380"/>
              <a:gd name="connsiteX96" fmla="*/ 2425941 w 2757152"/>
              <a:gd name="connsiteY96" fmla="*/ 178900 h 1573380"/>
              <a:gd name="connsiteX97" fmla="*/ 2468804 w 2757152"/>
              <a:gd name="connsiteY97" fmla="*/ 169375 h 1573380"/>
              <a:gd name="connsiteX98" fmla="*/ 2573579 w 2757152"/>
              <a:gd name="connsiteY98" fmla="*/ 152706 h 1573380"/>
              <a:gd name="connsiteX99" fmla="*/ 2590248 w 2757152"/>
              <a:gd name="connsiteY99" fmla="*/ 147943 h 1573380"/>
              <a:gd name="connsiteX100" fmla="*/ 2678354 w 2757152"/>
              <a:gd name="connsiteY100" fmla="*/ 166993 h 1573380"/>
              <a:gd name="connsiteX101" fmla="*/ 2709310 w 2757152"/>
              <a:gd name="connsiteY101" fmla="*/ 188425 h 1573380"/>
              <a:gd name="connsiteX102" fmla="*/ 2735505 w 2757152"/>
              <a:gd name="connsiteY102" fmla="*/ 205092 h 1573380"/>
              <a:gd name="connsiteX103" fmla="*/ 2756935 w 2757152"/>
              <a:gd name="connsiteY103" fmla="*/ 221762 h 1573380"/>
              <a:gd name="connsiteX104" fmla="*/ 2737885 w 2757152"/>
              <a:gd name="connsiteY104" fmla="*/ 264625 h 1573380"/>
              <a:gd name="connsiteX105" fmla="*/ 2735504 w 2757152"/>
              <a:gd name="connsiteY105" fmla="*/ 319393 h 1573380"/>
              <a:gd name="connsiteX106" fmla="*/ 2721216 w 2757152"/>
              <a:gd name="connsiteY106" fmla="*/ 376543 h 1573380"/>
              <a:gd name="connsiteX107" fmla="*/ 2723598 w 2757152"/>
              <a:gd name="connsiteY107" fmla="*/ 386068 h 1573380"/>
              <a:gd name="connsiteX108" fmla="*/ 2754554 w 2757152"/>
              <a:gd name="connsiteY108" fmla="*/ 393212 h 1573380"/>
              <a:gd name="connsiteX109" fmla="*/ 2742648 w 2757152"/>
              <a:gd name="connsiteY109" fmla="*/ 424168 h 1573380"/>
              <a:gd name="connsiteX110" fmla="*/ 2709310 w 2757152"/>
              <a:gd name="connsiteY110" fmla="*/ 445600 h 1573380"/>
              <a:gd name="connsiteX111" fmla="*/ 2695023 w 2757152"/>
              <a:gd name="connsiteY111" fmla="*/ 476556 h 1573380"/>
              <a:gd name="connsiteX112" fmla="*/ 2698276 w 2757152"/>
              <a:gd name="connsiteY112" fmla="*/ 559163 h 1573380"/>
              <a:gd name="connsiteX113" fmla="*/ 2685497 w 2757152"/>
              <a:gd name="connsiteY113" fmla="*/ 590856 h 1573380"/>
              <a:gd name="connsiteX114" fmla="*/ 2683116 w 2757152"/>
              <a:gd name="connsiteY114" fmla="*/ 655150 h 1573380"/>
              <a:gd name="connsiteX115" fmla="*/ 2704548 w 2757152"/>
              <a:gd name="connsiteY115" fmla="*/ 690868 h 1573380"/>
              <a:gd name="connsiteX116" fmla="*/ 2699785 w 2757152"/>
              <a:gd name="connsiteY116" fmla="*/ 743256 h 1573380"/>
              <a:gd name="connsiteX117" fmla="*/ 2702166 w 2757152"/>
              <a:gd name="connsiteY117" fmla="*/ 790881 h 1573380"/>
              <a:gd name="connsiteX118" fmla="*/ 2690260 w 2757152"/>
              <a:gd name="connsiteY118" fmla="*/ 805168 h 1573380"/>
              <a:gd name="connsiteX119" fmla="*/ 2661685 w 2757152"/>
              <a:gd name="connsiteY119" fmla="*/ 890893 h 1573380"/>
              <a:gd name="connsiteX120" fmla="*/ 2630731 w 2757152"/>
              <a:gd name="connsiteY120" fmla="*/ 967092 h 1573380"/>
              <a:gd name="connsiteX121" fmla="*/ 2595010 w 2757152"/>
              <a:gd name="connsiteY121" fmla="*/ 945662 h 1573380"/>
              <a:gd name="connsiteX122" fmla="*/ 2535479 w 2757152"/>
              <a:gd name="connsiteY122" fmla="*/ 917087 h 1573380"/>
              <a:gd name="connsiteX123" fmla="*/ 2506904 w 2757152"/>
              <a:gd name="connsiteY123" fmla="*/ 883750 h 1573380"/>
              <a:gd name="connsiteX124" fmla="*/ 2473568 w 2757152"/>
              <a:gd name="connsiteY124" fmla="*/ 869462 h 1573380"/>
              <a:gd name="connsiteX125" fmla="*/ 2440229 w 2757152"/>
              <a:gd name="connsiteY125" fmla="*/ 871843 h 1573380"/>
              <a:gd name="connsiteX126" fmla="*/ 2390223 w 2757152"/>
              <a:gd name="connsiteY126" fmla="*/ 895656 h 1573380"/>
              <a:gd name="connsiteX127" fmla="*/ 2366410 w 2757152"/>
              <a:gd name="connsiteY127" fmla="*/ 909943 h 1573380"/>
              <a:gd name="connsiteX128" fmla="*/ 2297356 w 2757152"/>
              <a:gd name="connsiteY128" fmla="*/ 926612 h 1573380"/>
              <a:gd name="connsiteX129" fmla="*/ 2275923 w 2757152"/>
              <a:gd name="connsiteY129" fmla="*/ 957568 h 1573380"/>
              <a:gd name="connsiteX130" fmla="*/ 2273541 w 2757152"/>
              <a:gd name="connsiteY130" fmla="*/ 1036150 h 1573380"/>
              <a:gd name="connsiteX131" fmla="*/ 2275925 w 2757152"/>
              <a:gd name="connsiteY131" fmla="*/ 1062342 h 1573380"/>
              <a:gd name="connsiteX132" fmla="*/ 2175910 w 2757152"/>
              <a:gd name="connsiteY132" fmla="*/ 1112350 h 1573380"/>
              <a:gd name="connsiteX133" fmla="*/ 2133048 w 2757152"/>
              <a:gd name="connsiteY133" fmla="*/ 1112350 h 1573380"/>
              <a:gd name="connsiteX134" fmla="*/ 2042562 w 2757152"/>
              <a:gd name="connsiteY134" fmla="*/ 1148067 h 1573380"/>
              <a:gd name="connsiteX135" fmla="*/ 2021129 w 2757152"/>
              <a:gd name="connsiteY135" fmla="*/ 1188550 h 1573380"/>
              <a:gd name="connsiteX136" fmla="*/ 2021131 w 2757152"/>
              <a:gd name="connsiteY136" fmla="*/ 1238556 h 1573380"/>
              <a:gd name="connsiteX137" fmla="*/ 1971123 w 2757152"/>
              <a:gd name="connsiteY137" fmla="*/ 1279037 h 1573380"/>
              <a:gd name="connsiteX138" fmla="*/ 1954456 w 2757152"/>
              <a:gd name="connsiteY138" fmla="*/ 1309993 h 1573380"/>
              <a:gd name="connsiteX139" fmla="*/ 1956835 w 2757152"/>
              <a:gd name="connsiteY139" fmla="*/ 1331425 h 1573380"/>
              <a:gd name="connsiteX140" fmla="*/ 1990173 w 2757152"/>
              <a:gd name="connsiteY140" fmla="*/ 1326662 h 1573380"/>
              <a:gd name="connsiteX141" fmla="*/ 2013987 w 2757152"/>
              <a:gd name="connsiteY141" fmla="*/ 1350474 h 1573380"/>
              <a:gd name="connsiteX142" fmla="*/ 2002079 w 2757152"/>
              <a:gd name="connsiteY142" fmla="*/ 1383812 h 1573380"/>
              <a:gd name="connsiteX143" fmla="*/ 1999698 w 2757152"/>
              <a:gd name="connsiteY143" fmla="*/ 1421912 h 1573380"/>
              <a:gd name="connsiteX144" fmla="*/ 1921118 w 2757152"/>
              <a:gd name="connsiteY144" fmla="*/ 1450487 h 1573380"/>
              <a:gd name="connsiteX145" fmla="*/ 1911593 w 2757152"/>
              <a:gd name="connsiteY145" fmla="*/ 1538594 h 1573380"/>
              <a:gd name="connsiteX146" fmla="*/ 1808865 w 2757152"/>
              <a:gd name="connsiteY146" fmla="*/ 1573012 h 1573380"/>
              <a:gd name="connsiteX147" fmla="*/ 1728235 w 2757152"/>
              <a:gd name="connsiteY147" fmla="*/ 1557643 h 1573380"/>
              <a:gd name="connsiteX148" fmla="*/ 1702041 w 2757152"/>
              <a:gd name="connsiteY148" fmla="*/ 1571931 h 1573380"/>
              <a:gd name="connsiteX149" fmla="*/ 1647275 w 2757152"/>
              <a:gd name="connsiteY149" fmla="*/ 1543356 h 1573380"/>
              <a:gd name="connsiteX150" fmla="*/ 1606791 w 2757152"/>
              <a:gd name="connsiteY150" fmla="*/ 1507637 h 1573380"/>
              <a:gd name="connsiteX151" fmla="*/ 1563931 w 2757152"/>
              <a:gd name="connsiteY151" fmla="*/ 1479061 h 1573380"/>
              <a:gd name="connsiteX152" fmla="*/ 1592504 w 2757152"/>
              <a:gd name="connsiteY152" fmla="*/ 1455250 h 1573380"/>
              <a:gd name="connsiteX153" fmla="*/ 1580598 w 2757152"/>
              <a:gd name="connsiteY153" fmla="*/ 1438581 h 1573380"/>
              <a:gd name="connsiteX154" fmla="*/ 1518685 w 2757152"/>
              <a:gd name="connsiteY154" fmla="*/ 1426675 h 1573380"/>
              <a:gd name="connsiteX155" fmla="*/ 1499635 w 2757152"/>
              <a:gd name="connsiteY155" fmla="*/ 1402862 h 1573380"/>
              <a:gd name="connsiteX156" fmla="*/ 1461537 w 2757152"/>
              <a:gd name="connsiteY156" fmla="*/ 1379050 h 1573380"/>
              <a:gd name="connsiteX157" fmla="*/ 1456773 w 2757152"/>
              <a:gd name="connsiteY157" fmla="*/ 1390956 h 1573380"/>
              <a:gd name="connsiteX158" fmla="*/ 1471062 w 2757152"/>
              <a:gd name="connsiteY158" fmla="*/ 1429056 h 1573380"/>
              <a:gd name="connsiteX159" fmla="*/ 1440104 w 2757152"/>
              <a:gd name="connsiteY159" fmla="*/ 1443343 h 1573380"/>
              <a:gd name="connsiteX160" fmla="*/ 1413912 w 2757152"/>
              <a:gd name="connsiteY160" fmla="*/ 1457630 h 1573380"/>
              <a:gd name="connsiteX161" fmla="*/ 1397241 w 2757152"/>
              <a:gd name="connsiteY161" fmla="*/ 1450487 h 1573380"/>
              <a:gd name="connsiteX162" fmla="*/ 1351998 w 2757152"/>
              <a:gd name="connsiteY162" fmla="*/ 1388575 h 1573380"/>
              <a:gd name="connsiteX163" fmla="*/ 1306756 w 2757152"/>
              <a:gd name="connsiteY163" fmla="*/ 1355237 h 1573380"/>
              <a:gd name="connsiteX164" fmla="*/ 1328187 w 2757152"/>
              <a:gd name="connsiteY164" fmla="*/ 1338568 h 1573380"/>
              <a:gd name="connsiteX165" fmla="*/ 1349618 w 2757152"/>
              <a:gd name="connsiteY165" fmla="*/ 1298087 h 1573380"/>
              <a:gd name="connsiteX166" fmla="*/ 1335329 w 2757152"/>
              <a:gd name="connsiteY166" fmla="*/ 1286181 h 1573380"/>
              <a:gd name="connsiteX167" fmla="*/ 1297231 w 2757152"/>
              <a:gd name="connsiteY167" fmla="*/ 1288562 h 1573380"/>
              <a:gd name="connsiteX168" fmla="*/ 1221031 w 2757152"/>
              <a:gd name="connsiteY168" fmla="*/ 1245700 h 1573380"/>
              <a:gd name="connsiteX169" fmla="*/ 1178166 w 2757152"/>
              <a:gd name="connsiteY169" fmla="*/ 1226650 h 1573380"/>
              <a:gd name="connsiteX170" fmla="*/ 1168643 w 2757152"/>
              <a:gd name="connsiteY170" fmla="*/ 1226650 h 1573380"/>
              <a:gd name="connsiteX171" fmla="*/ 1156737 w 2757152"/>
              <a:gd name="connsiteY171" fmla="*/ 1162356 h 1573380"/>
              <a:gd name="connsiteX172" fmla="*/ 1168643 w 2757152"/>
              <a:gd name="connsiteY172" fmla="*/ 1098062 h 1573380"/>
              <a:gd name="connsiteX173" fmla="*/ 1137687 w 2757152"/>
              <a:gd name="connsiteY173" fmla="*/ 1064725 h 1573380"/>
              <a:gd name="connsiteX174" fmla="*/ 1085300 w 2757152"/>
              <a:gd name="connsiteY174" fmla="*/ 1040912 h 1573380"/>
              <a:gd name="connsiteX175" fmla="*/ 1111493 w 2757152"/>
              <a:gd name="connsiteY175" fmla="*/ 1017100 h 1573380"/>
              <a:gd name="connsiteX176" fmla="*/ 1156737 w 2757152"/>
              <a:gd name="connsiteY176" fmla="*/ 1021862 h 1573380"/>
              <a:gd name="connsiteX177" fmla="*/ 1151975 w 2757152"/>
              <a:gd name="connsiteY177" fmla="*/ 974237 h 1573380"/>
              <a:gd name="connsiteX178" fmla="*/ 1123400 w 2757152"/>
              <a:gd name="connsiteY178" fmla="*/ 969475 h 1573380"/>
              <a:gd name="connsiteX179" fmla="*/ 1128162 w 2757152"/>
              <a:gd name="connsiteY179" fmla="*/ 921850 h 1573380"/>
              <a:gd name="connsiteX180" fmla="*/ 1097206 w 2757152"/>
              <a:gd name="connsiteY180" fmla="*/ 907562 h 1573380"/>
              <a:gd name="connsiteX181" fmla="*/ 1099587 w 2757152"/>
              <a:gd name="connsiteY181" fmla="*/ 871843 h 1573380"/>
              <a:gd name="connsiteX182" fmla="*/ 1051962 w 2757152"/>
              <a:gd name="connsiteY182" fmla="*/ 857556 h 1573380"/>
              <a:gd name="connsiteX183" fmla="*/ 1032912 w 2757152"/>
              <a:gd name="connsiteY183" fmla="*/ 878987 h 1573380"/>
              <a:gd name="connsiteX184" fmla="*/ 1004335 w 2757152"/>
              <a:gd name="connsiteY184" fmla="*/ 881368 h 1573380"/>
              <a:gd name="connsiteX185" fmla="*/ 954331 w 2757152"/>
              <a:gd name="connsiteY185" fmla="*/ 886131 h 1573380"/>
              <a:gd name="connsiteX186" fmla="*/ 923375 w 2757152"/>
              <a:gd name="connsiteY186" fmla="*/ 907562 h 1573380"/>
              <a:gd name="connsiteX187" fmla="*/ 923375 w 2757152"/>
              <a:gd name="connsiteY187" fmla="*/ 876606 h 1573380"/>
              <a:gd name="connsiteX188" fmla="*/ 882893 w 2757152"/>
              <a:gd name="connsiteY188" fmla="*/ 871843 h 1573380"/>
              <a:gd name="connsiteX189" fmla="*/ 890035 w 2757152"/>
              <a:gd name="connsiteY189" fmla="*/ 893275 h 1573380"/>
              <a:gd name="connsiteX190" fmla="*/ 885275 w 2757152"/>
              <a:gd name="connsiteY190" fmla="*/ 912325 h 1573380"/>
              <a:gd name="connsiteX191" fmla="*/ 799550 w 2757152"/>
              <a:gd name="connsiteY191" fmla="*/ 859936 h 1573380"/>
              <a:gd name="connsiteX192" fmla="*/ 778118 w 2757152"/>
              <a:gd name="connsiteY192" fmla="*/ 826600 h 1573380"/>
              <a:gd name="connsiteX193" fmla="*/ 790025 w 2757152"/>
              <a:gd name="connsiteY193" fmla="*/ 786117 h 1573380"/>
              <a:gd name="connsiteX194" fmla="*/ 759068 w 2757152"/>
              <a:gd name="connsiteY194" fmla="*/ 781356 h 1573380"/>
              <a:gd name="connsiteX195" fmla="*/ 711443 w 2757152"/>
              <a:gd name="connsiteY195" fmla="*/ 795643 h 1573380"/>
              <a:gd name="connsiteX196" fmla="*/ 701918 w 2757152"/>
              <a:gd name="connsiteY196" fmla="*/ 809931 h 1573380"/>
              <a:gd name="connsiteX197" fmla="*/ 678106 w 2757152"/>
              <a:gd name="connsiteY197" fmla="*/ 826600 h 1573380"/>
              <a:gd name="connsiteX198" fmla="*/ 670962 w 2757152"/>
              <a:gd name="connsiteY198" fmla="*/ 843268 h 1573380"/>
              <a:gd name="connsiteX199" fmla="*/ 630481 w 2757152"/>
              <a:gd name="connsiteY199" fmla="*/ 876606 h 1573380"/>
              <a:gd name="connsiteX200" fmla="*/ 632860 w 2757152"/>
              <a:gd name="connsiteY200" fmla="*/ 898037 h 1573380"/>
              <a:gd name="connsiteX201" fmla="*/ 647150 w 2757152"/>
              <a:gd name="connsiteY201" fmla="*/ 917087 h 1573380"/>
              <a:gd name="connsiteX202" fmla="*/ 570950 w 2757152"/>
              <a:gd name="connsiteY202" fmla="*/ 902800 h 1573380"/>
              <a:gd name="connsiteX203" fmla="*/ 537612 w 2757152"/>
              <a:gd name="connsiteY203" fmla="*/ 907562 h 1573380"/>
              <a:gd name="connsiteX204" fmla="*/ 585235 w 2757152"/>
              <a:gd name="connsiteY204" fmla="*/ 938518 h 1573380"/>
              <a:gd name="connsiteX205" fmla="*/ 609050 w 2757152"/>
              <a:gd name="connsiteY205" fmla="*/ 950425 h 1573380"/>
              <a:gd name="connsiteX206" fmla="*/ 635243 w 2757152"/>
              <a:gd name="connsiteY206" fmla="*/ 1002812 h 1573380"/>
              <a:gd name="connsiteX207" fmla="*/ 568566 w 2757152"/>
              <a:gd name="connsiteY207" fmla="*/ 1019481 h 1573380"/>
              <a:gd name="connsiteX208" fmla="*/ 547137 w 2757152"/>
              <a:gd name="connsiteY208" fmla="*/ 1031387 h 1573380"/>
              <a:gd name="connsiteX209" fmla="*/ 523323 w 2757152"/>
              <a:gd name="connsiteY209" fmla="*/ 1002812 h 1573380"/>
              <a:gd name="connsiteX210" fmla="*/ 499510 w 2757152"/>
              <a:gd name="connsiteY210" fmla="*/ 971856 h 1573380"/>
              <a:gd name="connsiteX211" fmla="*/ 501891 w 2757152"/>
              <a:gd name="connsiteY211" fmla="*/ 933756 h 1573380"/>
              <a:gd name="connsiteX212" fmla="*/ 499510 w 2757152"/>
              <a:gd name="connsiteY212" fmla="*/ 914706 h 1573380"/>
              <a:gd name="connsiteX213" fmla="*/ 518560 w 2757152"/>
              <a:gd name="connsiteY213" fmla="*/ 881368 h 1573380"/>
              <a:gd name="connsiteX214" fmla="*/ 478080 w 2757152"/>
              <a:gd name="connsiteY214" fmla="*/ 890893 h 1573380"/>
              <a:gd name="connsiteX215" fmla="*/ 449504 w 2757152"/>
              <a:gd name="connsiteY215" fmla="*/ 952806 h 1573380"/>
              <a:gd name="connsiteX216" fmla="*/ 442360 w 2757152"/>
              <a:gd name="connsiteY216" fmla="*/ 976618 h 1573380"/>
              <a:gd name="connsiteX217" fmla="*/ 411404 w 2757152"/>
              <a:gd name="connsiteY217" fmla="*/ 993287 h 1573380"/>
              <a:gd name="connsiteX218" fmla="*/ 363779 w 2757152"/>
              <a:gd name="connsiteY218" fmla="*/ 990906 h 1573380"/>
              <a:gd name="connsiteX219" fmla="*/ 356635 w 2757152"/>
              <a:gd name="connsiteY219" fmla="*/ 1007575 h 1573380"/>
              <a:gd name="connsiteX220" fmla="*/ 356635 w 2757152"/>
              <a:gd name="connsiteY220" fmla="*/ 1055200 h 1573380"/>
              <a:gd name="connsiteX221" fmla="*/ 297104 w 2757152"/>
              <a:gd name="connsiteY221" fmla="*/ 1059962 h 1573380"/>
              <a:gd name="connsiteX222" fmla="*/ 235191 w 2757152"/>
              <a:gd name="connsiteY222" fmla="*/ 1093300 h 1573380"/>
              <a:gd name="connsiteX223" fmla="*/ 237573 w 2757152"/>
              <a:gd name="connsiteY223" fmla="*/ 1121875 h 1573380"/>
              <a:gd name="connsiteX224" fmla="*/ 185186 w 2757152"/>
              <a:gd name="connsiteY224" fmla="*/ 1109968 h 1573380"/>
              <a:gd name="connsiteX225" fmla="*/ 151848 w 2757152"/>
              <a:gd name="connsiteY225" fmla="*/ 1117112 h 1573380"/>
              <a:gd name="connsiteX226" fmla="*/ 106604 w 2757152"/>
              <a:gd name="connsiteY226" fmla="*/ 1098062 h 1573380"/>
              <a:gd name="connsiteX227" fmla="*/ 89936 w 2757152"/>
              <a:gd name="connsiteY227" fmla="*/ 1098062 h 1573380"/>
              <a:gd name="connsiteX228" fmla="*/ 6592 w 2757152"/>
              <a:gd name="connsiteY228" fmla="*/ 1121875 h 1573380"/>
              <a:gd name="connsiteX229" fmla="*/ 8974 w 2757152"/>
              <a:gd name="connsiteY229" fmla="*/ 1074250 h 1573380"/>
              <a:gd name="connsiteX230" fmla="*/ 9816 w 2757152"/>
              <a:gd name="connsiteY230" fmla="*/ 1047319 h 1573380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94698 w 2757152"/>
              <a:gd name="connsiteY19" fmla="*/ 400355 h 1573026"/>
              <a:gd name="connsiteX20" fmla="*/ 113748 w 2757152"/>
              <a:gd name="connsiteY20" fmla="*/ 307487 h 1573026"/>
              <a:gd name="connsiteX21" fmla="*/ 120891 w 2757152"/>
              <a:gd name="connsiteY21" fmla="*/ 255100 h 1573026"/>
              <a:gd name="connsiteX22" fmla="*/ 144706 w 2757152"/>
              <a:gd name="connsiteY22" fmla="*/ 224142 h 1573026"/>
              <a:gd name="connsiteX23" fmla="*/ 232810 w 2757152"/>
              <a:gd name="connsiteY23" fmla="*/ 247956 h 1573026"/>
              <a:gd name="connsiteX24" fmla="*/ 280435 w 2757152"/>
              <a:gd name="connsiteY24" fmla="*/ 293200 h 1573026"/>
              <a:gd name="connsiteX25" fmla="*/ 292341 w 2757152"/>
              <a:gd name="connsiteY25" fmla="*/ 321775 h 1573026"/>
              <a:gd name="connsiteX26" fmla="*/ 328062 w 2757152"/>
              <a:gd name="connsiteY26" fmla="*/ 364636 h 1573026"/>
              <a:gd name="connsiteX27" fmla="*/ 356635 w 2757152"/>
              <a:gd name="connsiteY27" fmla="*/ 359875 h 1573026"/>
              <a:gd name="connsiteX28" fmla="*/ 363779 w 2757152"/>
              <a:gd name="connsiteY28" fmla="*/ 333681 h 1573026"/>
              <a:gd name="connsiteX29" fmla="*/ 404260 w 2757152"/>
              <a:gd name="connsiteY29" fmla="*/ 336062 h 1573026"/>
              <a:gd name="connsiteX30" fmla="*/ 451885 w 2757152"/>
              <a:gd name="connsiteY30" fmla="*/ 312249 h 1573026"/>
              <a:gd name="connsiteX31" fmla="*/ 475698 w 2757152"/>
              <a:gd name="connsiteY31" fmla="*/ 257481 h 1573026"/>
              <a:gd name="connsiteX32" fmla="*/ 501893 w 2757152"/>
              <a:gd name="connsiteY32" fmla="*/ 250336 h 1573026"/>
              <a:gd name="connsiteX33" fmla="*/ 513798 w 2757152"/>
              <a:gd name="connsiteY33" fmla="*/ 267006 h 1573026"/>
              <a:gd name="connsiteX34" fmla="*/ 501891 w 2757152"/>
              <a:gd name="connsiteY34" fmla="*/ 312250 h 1573026"/>
              <a:gd name="connsiteX35" fmla="*/ 516179 w 2757152"/>
              <a:gd name="connsiteY35" fmla="*/ 359875 h 1573026"/>
              <a:gd name="connsiteX36" fmla="*/ 463791 w 2757152"/>
              <a:gd name="connsiteY36" fmla="*/ 424168 h 1573026"/>
              <a:gd name="connsiteX37" fmla="*/ 566185 w 2757152"/>
              <a:gd name="connsiteY37" fmla="*/ 517037 h 1573026"/>
              <a:gd name="connsiteX38" fmla="*/ 623337 w 2757152"/>
              <a:gd name="connsiteY38" fmla="*/ 495605 h 1573026"/>
              <a:gd name="connsiteX39" fmla="*/ 675723 w 2757152"/>
              <a:gd name="connsiteY39" fmla="*/ 481318 h 1573026"/>
              <a:gd name="connsiteX40" fmla="*/ 701916 w 2757152"/>
              <a:gd name="connsiteY40" fmla="*/ 483700 h 1573026"/>
              <a:gd name="connsiteX41" fmla="*/ 697154 w 2757152"/>
              <a:gd name="connsiteY41" fmla="*/ 476556 h 1573026"/>
              <a:gd name="connsiteX42" fmla="*/ 775735 w 2757152"/>
              <a:gd name="connsiteY42" fmla="*/ 524181 h 1573026"/>
              <a:gd name="connsiteX43" fmla="*/ 820979 w 2757152"/>
              <a:gd name="connsiteY43" fmla="*/ 547993 h 1573026"/>
              <a:gd name="connsiteX44" fmla="*/ 887656 w 2757152"/>
              <a:gd name="connsiteY44" fmla="*/ 562280 h 1573026"/>
              <a:gd name="connsiteX45" fmla="*/ 932898 w 2757152"/>
              <a:gd name="connsiteY45" fmla="*/ 478937 h 1573026"/>
              <a:gd name="connsiteX46" fmla="*/ 961473 w 2757152"/>
              <a:gd name="connsiteY46" fmla="*/ 455125 h 1573026"/>
              <a:gd name="connsiteX47" fmla="*/ 963857 w 2757152"/>
              <a:gd name="connsiteY47" fmla="*/ 426549 h 1573026"/>
              <a:gd name="connsiteX48" fmla="*/ 892416 w 2757152"/>
              <a:gd name="connsiteY48" fmla="*/ 412262 h 1573026"/>
              <a:gd name="connsiteX49" fmla="*/ 863843 w 2757152"/>
              <a:gd name="connsiteY49" fmla="*/ 417024 h 1573026"/>
              <a:gd name="connsiteX50" fmla="*/ 828123 w 2757152"/>
              <a:gd name="connsiteY50" fmla="*/ 383687 h 1573026"/>
              <a:gd name="connsiteX51" fmla="*/ 851937 w 2757152"/>
              <a:gd name="connsiteY51" fmla="*/ 357491 h 1573026"/>
              <a:gd name="connsiteX52" fmla="*/ 913848 w 2757152"/>
              <a:gd name="connsiteY52" fmla="*/ 343206 h 1573026"/>
              <a:gd name="connsiteX53" fmla="*/ 959091 w 2757152"/>
              <a:gd name="connsiteY53" fmla="*/ 357493 h 1573026"/>
              <a:gd name="connsiteX54" fmla="*/ 970998 w 2757152"/>
              <a:gd name="connsiteY54" fmla="*/ 376543 h 1573026"/>
              <a:gd name="connsiteX55" fmla="*/ 1090060 w 2757152"/>
              <a:gd name="connsiteY55" fmla="*/ 436075 h 1573026"/>
              <a:gd name="connsiteX56" fmla="*/ 1113873 w 2757152"/>
              <a:gd name="connsiteY56" fmla="*/ 500368 h 1573026"/>
              <a:gd name="connsiteX57" fmla="*/ 1135304 w 2757152"/>
              <a:gd name="connsiteY57" fmla="*/ 512275 h 1573026"/>
              <a:gd name="connsiteX58" fmla="*/ 1132923 w 2757152"/>
              <a:gd name="connsiteY58" fmla="*/ 421787 h 1573026"/>
              <a:gd name="connsiteX59" fmla="*/ 1154354 w 2757152"/>
              <a:gd name="connsiteY59" fmla="*/ 383687 h 1573026"/>
              <a:gd name="connsiteX60" fmla="*/ 1173404 w 2757152"/>
              <a:gd name="connsiteY60" fmla="*/ 386068 h 1573026"/>
              <a:gd name="connsiteX61" fmla="*/ 1173404 w 2757152"/>
              <a:gd name="connsiteY61" fmla="*/ 347968 h 1573026"/>
              <a:gd name="connsiteX62" fmla="*/ 1185312 w 2757152"/>
              <a:gd name="connsiteY62" fmla="*/ 340823 h 1573026"/>
              <a:gd name="connsiteX63" fmla="*/ 1242460 w 2757152"/>
              <a:gd name="connsiteY63" fmla="*/ 343206 h 1573026"/>
              <a:gd name="connsiteX64" fmla="*/ 1342473 w 2757152"/>
              <a:gd name="connsiteY64" fmla="*/ 317012 h 1573026"/>
              <a:gd name="connsiteX65" fmla="*/ 1413910 w 2757152"/>
              <a:gd name="connsiteY65" fmla="*/ 305106 h 1573026"/>
              <a:gd name="connsiteX66" fmla="*/ 1499302 w 2757152"/>
              <a:gd name="connsiteY66" fmla="*/ 250164 h 1573026"/>
              <a:gd name="connsiteX67" fmla="*/ 1571073 w 2757152"/>
              <a:gd name="connsiteY67" fmla="*/ 221762 h 1573026"/>
              <a:gd name="connsiteX68" fmla="*/ 1640131 w 2757152"/>
              <a:gd name="connsiteY68" fmla="*/ 188423 h 1573026"/>
              <a:gd name="connsiteX69" fmla="*/ 1711566 w 2757152"/>
              <a:gd name="connsiteY69" fmla="*/ 195568 h 1573026"/>
              <a:gd name="connsiteX70" fmla="*/ 1763954 w 2757152"/>
              <a:gd name="connsiteY70" fmla="*/ 174137 h 1573026"/>
              <a:gd name="connsiteX71" fmla="*/ 1794912 w 2757152"/>
              <a:gd name="connsiteY71" fmla="*/ 183660 h 1573026"/>
              <a:gd name="connsiteX72" fmla="*/ 1868729 w 2757152"/>
              <a:gd name="connsiteY72" fmla="*/ 233668 h 1573026"/>
              <a:gd name="connsiteX73" fmla="*/ 1806816 w 2757152"/>
              <a:gd name="connsiteY73" fmla="*/ 209856 h 1573026"/>
              <a:gd name="connsiteX74" fmla="*/ 1828248 w 2757152"/>
              <a:gd name="connsiteY74" fmla="*/ 281293 h 1573026"/>
              <a:gd name="connsiteX75" fmla="*/ 1866350 w 2757152"/>
              <a:gd name="connsiteY75" fmla="*/ 309866 h 1573026"/>
              <a:gd name="connsiteX76" fmla="*/ 1961598 w 2757152"/>
              <a:gd name="connsiteY76" fmla="*/ 314631 h 1573026"/>
              <a:gd name="connsiteX77" fmla="*/ 2028275 w 2757152"/>
              <a:gd name="connsiteY77" fmla="*/ 271766 h 1573026"/>
              <a:gd name="connsiteX78" fmla="*/ 2025891 w 2757152"/>
              <a:gd name="connsiteY78" fmla="*/ 293200 h 1573026"/>
              <a:gd name="connsiteX79" fmla="*/ 1990173 w 2757152"/>
              <a:gd name="connsiteY79" fmla="*/ 321775 h 1573026"/>
              <a:gd name="connsiteX80" fmla="*/ 1916354 w 2757152"/>
              <a:gd name="connsiteY80" fmla="*/ 338443 h 1573026"/>
              <a:gd name="connsiteX81" fmla="*/ 1923500 w 2757152"/>
              <a:gd name="connsiteY81" fmla="*/ 367017 h 1573026"/>
              <a:gd name="connsiteX82" fmla="*/ 2047325 w 2757152"/>
              <a:gd name="connsiteY82" fmla="*/ 331298 h 1573026"/>
              <a:gd name="connsiteX83" fmla="*/ 2099710 w 2757152"/>
              <a:gd name="connsiteY83" fmla="*/ 295581 h 1573026"/>
              <a:gd name="connsiteX84" fmla="*/ 2142574 w 2757152"/>
              <a:gd name="connsiteY84" fmla="*/ 271766 h 1573026"/>
              <a:gd name="connsiteX85" fmla="*/ 2066375 w 2757152"/>
              <a:gd name="connsiteY85" fmla="*/ 264623 h 1573026"/>
              <a:gd name="connsiteX86" fmla="*/ 2066375 w 2757152"/>
              <a:gd name="connsiteY86" fmla="*/ 202710 h 1573026"/>
              <a:gd name="connsiteX87" fmla="*/ 2116380 w 2757152"/>
              <a:gd name="connsiteY87" fmla="*/ 202710 h 1573026"/>
              <a:gd name="connsiteX88" fmla="*/ 2223536 w 2757152"/>
              <a:gd name="connsiteY88" fmla="*/ 97935 h 1573026"/>
              <a:gd name="connsiteX89" fmla="*/ 2273542 w 2757152"/>
              <a:gd name="connsiteY89" fmla="*/ 305 h 1573026"/>
              <a:gd name="connsiteX90" fmla="*/ 2237824 w 2757152"/>
              <a:gd name="connsiteY90" fmla="*/ 114604 h 1573026"/>
              <a:gd name="connsiteX91" fmla="*/ 2164006 w 2757152"/>
              <a:gd name="connsiteY91" fmla="*/ 193186 h 1573026"/>
              <a:gd name="connsiteX92" fmla="*/ 2228298 w 2757152"/>
              <a:gd name="connsiteY92" fmla="*/ 217000 h 1573026"/>
              <a:gd name="connsiteX93" fmla="*/ 2287829 w 2757152"/>
              <a:gd name="connsiteY93" fmla="*/ 212237 h 1573026"/>
              <a:gd name="connsiteX94" fmla="*/ 2333075 w 2757152"/>
              <a:gd name="connsiteY94" fmla="*/ 257480 h 1573026"/>
              <a:gd name="connsiteX95" fmla="*/ 2383079 w 2757152"/>
              <a:gd name="connsiteY95" fmla="*/ 243193 h 1573026"/>
              <a:gd name="connsiteX96" fmla="*/ 2425941 w 2757152"/>
              <a:gd name="connsiteY96" fmla="*/ 178900 h 1573026"/>
              <a:gd name="connsiteX97" fmla="*/ 2468804 w 2757152"/>
              <a:gd name="connsiteY97" fmla="*/ 169375 h 1573026"/>
              <a:gd name="connsiteX98" fmla="*/ 2573579 w 2757152"/>
              <a:gd name="connsiteY98" fmla="*/ 152706 h 1573026"/>
              <a:gd name="connsiteX99" fmla="*/ 2590248 w 2757152"/>
              <a:gd name="connsiteY99" fmla="*/ 147943 h 1573026"/>
              <a:gd name="connsiteX100" fmla="*/ 2678354 w 2757152"/>
              <a:gd name="connsiteY100" fmla="*/ 166993 h 1573026"/>
              <a:gd name="connsiteX101" fmla="*/ 2709310 w 2757152"/>
              <a:gd name="connsiteY101" fmla="*/ 188425 h 1573026"/>
              <a:gd name="connsiteX102" fmla="*/ 2735505 w 2757152"/>
              <a:gd name="connsiteY102" fmla="*/ 205092 h 1573026"/>
              <a:gd name="connsiteX103" fmla="*/ 2756935 w 2757152"/>
              <a:gd name="connsiteY103" fmla="*/ 221762 h 1573026"/>
              <a:gd name="connsiteX104" fmla="*/ 2737885 w 2757152"/>
              <a:gd name="connsiteY104" fmla="*/ 264625 h 1573026"/>
              <a:gd name="connsiteX105" fmla="*/ 2735504 w 2757152"/>
              <a:gd name="connsiteY105" fmla="*/ 319393 h 1573026"/>
              <a:gd name="connsiteX106" fmla="*/ 2721216 w 2757152"/>
              <a:gd name="connsiteY106" fmla="*/ 376543 h 1573026"/>
              <a:gd name="connsiteX107" fmla="*/ 2723598 w 2757152"/>
              <a:gd name="connsiteY107" fmla="*/ 386068 h 1573026"/>
              <a:gd name="connsiteX108" fmla="*/ 2754554 w 2757152"/>
              <a:gd name="connsiteY108" fmla="*/ 393212 h 1573026"/>
              <a:gd name="connsiteX109" fmla="*/ 2742648 w 2757152"/>
              <a:gd name="connsiteY109" fmla="*/ 424168 h 1573026"/>
              <a:gd name="connsiteX110" fmla="*/ 2709310 w 2757152"/>
              <a:gd name="connsiteY110" fmla="*/ 445600 h 1573026"/>
              <a:gd name="connsiteX111" fmla="*/ 2695023 w 2757152"/>
              <a:gd name="connsiteY111" fmla="*/ 476556 h 1573026"/>
              <a:gd name="connsiteX112" fmla="*/ 2698276 w 2757152"/>
              <a:gd name="connsiteY112" fmla="*/ 559163 h 1573026"/>
              <a:gd name="connsiteX113" fmla="*/ 2685497 w 2757152"/>
              <a:gd name="connsiteY113" fmla="*/ 590856 h 1573026"/>
              <a:gd name="connsiteX114" fmla="*/ 2683116 w 2757152"/>
              <a:gd name="connsiteY114" fmla="*/ 655150 h 1573026"/>
              <a:gd name="connsiteX115" fmla="*/ 2704548 w 2757152"/>
              <a:gd name="connsiteY115" fmla="*/ 690868 h 1573026"/>
              <a:gd name="connsiteX116" fmla="*/ 2699785 w 2757152"/>
              <a:gd name="connsiteY116" fmla="*/ 743256 h 1573026"/>
              <a:gd name="connsiteX117" fmla="*/ 2702166 w 2757152"/>
              <a:gd name="connsiteY117" fmla="*/ 790881 h 1573026"/>
              <a:gd name="connsiteX118" fmla="*/ 2690260 w 2757152"/>
              <a:gd name="connsiteY118" fmla="*/ 805168 h 1573026"/>
              <a:gd name="connsiteX119" fmla="*/ 2661685 w 2757152"/>
              <a:gd name="connsiteY119" fmla="*/ 890893 h 1573026"/>
              <a:gd name="connsiteX120" fmla="*/ 2630731 w 2757152"/>
              <a:gd name="connsiteY120" fmla="*/ 967092 h 1573026"/>
              <a:gd name="connsiteX121" fmla="*/ 2595010 w 2757152"/>
              <a:gd name="connsiteY121" fmla="*/ 945662 h 1573026"/>
              <a:gd name="connsiteX122" fmla="*/ 2535479 w 2757152"/>
              <a:gd name="connsiteY122" fmla="*/ 917087 h 1573026"/>
              <a:gd name="connsiteX123" fmla="*/ 2506904 w 2757152"/>
              <a:gd name="connsiteY123" fmla="*/ 883750 h 1573026"/>
              <a:gd name="connsiteX124" fmla="*/ 2473568 w 2757152"/>
              <a:gd name="connsiteY124" fmla="*/ 869462 h 1573026"/>
              <a:gd name="connsiteX125" fmla="*/ 2440229 w 2757152"/>
              <a:gd name="connsiteY125" fmla="*/ 871843 h 1573026"/>
              <a:gd name="connsiteX126" fmla="*/ 2390223 w 2757152"/>
              <a:gd name="connsiteY126" fmla="*/ 895656 h 1573026"/>
              <a:gd name="connsiteX127" fmla="*/ 2366410 w 2757152"/>
              <a:gd name="connsiteY127" fmla="*/ 909943 h 1573026"/>
              <a:gd name="connsiteX128" fmla="*/ 2297356 w 2757152"/>
              <a:gd name="connsiteY128" fmla="*/ 926612 h 1573026"/>
              <a:gd name="connsiteX129" fmla="*/ 2275923 w 2757152"/>
              <a:gd name="connsiteY129" fmla="*/ 957568 h 1573026"/>
              <a:gd name="connsiteX130" fmla="*/ 2273541 w 2757152"/>
              <a:gd name="connsiteY130" fmla="*/ 1036150 h 1573026"/>
              <a:gd name="connsiteX131" fmla="*/ 2275925 w 2757152"/>
              <a:gd name="connsiteY131" fmla="*/ 1062342 h 1573026"/>
              <a:gd name="connsiteX132" fmla="*/ 2175910 w 2757152"/>
              <a:gd name="connsiteY132" fmla="*/ 1112350 h 1573026"/>
              <a:gd name="connsiteX133" fmla="*/ 2133048 w 2757152"/>
              <a:gd name="connsiteY133" fmla="*/ 1112350 h 1573026"/>
              <a:gd name="connsiteX134" fmla="*/ 2042562 w 2757152"/>
              <a:gd name="connsiteY134" fmla="*/ 1148067 h 1573026"/>
              <a:gd name="connsiteX135" fmla="*/ 2021129 w 2757152"/>
              <a:gd name="connsiteY135" fmla="*/ 1188550 h 1573026"/>
              <a:gd name="connsiteX136" fmla="*/ 2021131 w 2757152"/>
              <a:gd name="connsiteY136" fmla="*/ 1238556 h 1573026"/>
              <a:gd name="connsiteX137" fmla="*/ 1971123 w 2757152"/>
              <a:gd name="connsiteY137" fmla="*/ 1279037 h 1573026"/>
              <a:gd name="connsiteX138" fmla="*/ 1954456 w 2757152"/>
              <a:gd name="connsiteY138" fmla="*/ 1309993 h 1573026"/>
              <a:gd name="connsiteX139" fmla="*/ 1956835 w 2757152"/>
              <a:gd name="connsiteY139" fmla="*/ 1331425 h 1573026"/>
              <a:gd name="connsiteX140" fmla="*/ 1990173 w 2757152"/>
              <a:gd name="connsiteY140" fmla="*/ 1326662 h 1573026"/>
              <a:gd name="connsiteX141" fmla="*/ 2013987 w 2757152"/>
              <a:gd name="connsiteY141" fmla="*/ 1350474 h 1573026"/>
              <a:gd name="connsiteX142" fmla="*/ 2002079 w 2757152"/>
              <a:gd name="connsiteY142" fmla="*/ 1383812 h 1573026"/>
              <a:gd name="connsiteX143" fmla="*/ 1999698 w 2757152"/>
              <a:gd name="connsiteY143" fmla="*/ 1421912 h 1573026"/>
              <a:gd name="connsiteX144" fmla="*/ 1921118 w 2757152"/>
              <a:gd name="connsiteY144" fmla="*/ 1450487 h 1573026"/>
              <a:gd name="connsiteX145" fmla="*/ 1911593 w 2757152"/>
              <a:gd name="connsiteY145" fmla="*/ 1538594 h 1573026"/>
              <a:gd name="connsiteX146" fmla="*/ 1844916 w 2757152"/>
              <a:gd name="connsiteY146" fmla="*/ 1560025 h 1573026"/>
              <a:gd name="connsiteX147" fmla="*/ 1808865 w 2757152"/>
              <a:gd name="connsiteY147" fmla="*/ 1573012 h 1573026"/>
              <a:gd name="connsiteX148" fmla="*/ 1728235 w 2757152"/>
              <a:gd name="connsiteY148" fmla="*/ 1557643 h 1573026"/>
              <a:gd name="connsiteX149" fmla="*/ 1702041 w 2757152"/>
              <a:gd name="connsiteY149" fmla="*/ 1571931 h 1573026"/>
              <a:gd name="connsiteX150" fmla="*/ 1647275 w 2757152"/>
              <a:gd name="connsiteY150" fmla="*/ 1543356 h 1573026"/>
              <a:gd name="connsiteX151" fmla="*/ 1606791 w 2757152"/>
              <a:gd name="connsiteY151" fmla="*/ 1507637 h 1573026"/>
              <a:gd name="connsiteX152" fmla="*/ 1563931 w 2757152"/>
              <a:gd name="connsiteY152" fmla="*/ 1479061 h 1573026"/>
              <a:gd name="connsiteX153" fmla="*/ 1592504 w 2757152"/>
              <a:gd name="connsiteY153" fmla="*/ 1455250 h 1573026"/>
              <a:gd name="connsiteX154" fmla="*/ 1580598 w 2757152"/>
              <a:gd name="connsiteY154" fmla="*/ 1438581 h 1573026"/>
              <a:gd name="connsiteX155" fmla="*/ 1518685 w 2757152"/>
              <a:gd name="connsiteY155" fmla="*/ 1426675 h 1573026"/>
              <a:gd name="connsiteX156" fmla="*/ 1499635 w 2757152"/>
              <a:gd name="connsiteY156" fmla="*/ 1402862 h 1573026"/>
              <a:gd name="connsiteX157" fmla="*/ 1461537 w 2757152"/>
              <a:gd name="connsiteY157" fmla="*/ 1379050 h 1573026"/>
              <a:gd name="connsiteX158" fmla="*/ 1456773 w 2757152"/>
              <a:gd name="connsiteY158" fmla="*/ 1390956 h 1573026"/>
              <a:gd name="connsiteX159" fmla="*/ 1471062 w 2757152"/>
              <a:gd name="connsiteY159" fmla="*/ 1429056 h 1573026"/>
              <a:gd name="connsiteX160" fmla="*/ 1440104 w 2757152"/>
              <a:gd name="connsiteY160" fmla="*/ 1443343 h 1573026"/>
              <a:gd name="connsiteX161" fmla="*/ 1413912 w 2757152"/>
              <a:gd name="connsiteY161" fmla="*/ 1457630 h 1573026"/>
              <a:gd name="connsiteX162" fmla="*/ 1397241 w 2757152"/>
              <a:gd name="connsiteY162" fmla="*/ 1450487 h 1573026"/>
              <a:gd name="connsiteX163" fmla="*/ 1351998 w 2757152"/>
              <a:gd name="connsiteY163" fmla="*/ 1388575 h 1573026"/>
              <a:gd name="connsiteX164" fmla="*/ 1306756 w 2757152"/>
              <a:gd name="connsiteY164" fmla="*/ 1355237 h 1573026"/>
              <a:gd name="connsiteX165" fmla="*/ 1328187 w 2757152"/>
              <a:gd name="connsiteY165" fmla="*/ 1338568 h 1573026"/>
              <a:gd name="connsiteX166" fmla="*/ 1349618 w 2757152"/>
              <a:gd name="connsiteY166" fmla="*/ 1298087 h 1573026"/>
              <a:gd name="connsiteX167" fmla="*/ 1335329 w 2757152"/>
              <a:gd name="connsiteY167" fmla="*/ 1286181 h 1573026"/>
              <a:gd name="connsiteX168" fmla="*/ 1297231 w 2757152"/>
              <a:gd name="connsiteY168" fmla="*/ 1288562 h 1573026"/>
              <a:gd name="connsiteX169" fmla="*/ 1221031 w 2757152"/>
              <a:gd name="connsiteY169" fmla="*/ 1245700 h 1573026"/>
              <a:gd name="connsiteX170" fmla="*/ 1178166 w 2757152"/>
              <a:gd name="connsiteY170" fmla="*/ 1226650 h 1573026"/>
              <a:gd name="connsiteX171" fmla="*/ 1168643 w 2757152"/>
              <a:gd name="connsiteY171" fmla="*/ 1226650 h 1573026"/>
              <a:gd name="connsiteX172" fmla="*/ 1156737 w 2757152"/>
              <a:gd name="connsiteY172" fmla="*/ 1162356 h 1573026"/>
              <a:gd name="connsiteX173" fmla="*/ 1168643 w 2757152"/>
              <a:gd name="connsiteY173" fmla="*/ 1098062 h 1573026"/>
              <a:gd name="connsiteX174" fmla="*/ 1137687 w 2757152"/>
              <a:gd name="connsiteY174" fmla="*/ 1064725 h 1573026"/>
              <a:gd name="connsiteX175" fmla="*/ 1085300 w 2757152"/>
              <a:gd name="connsiteY175" fmla="*/ 1040912 h 1573026"/>
              <a:gd name="connsiteX176" fmla="*/ 1111493 w 2757152"/>
              <a:gd name="connsiteY176" fmla="*/ 1017100 h 1573026"/>
              <a:gd name="connsiteX177" fmla="*/ 1156737 w 2757152"/>
              <a:gd name="connsiteY177" fmla="*/ 1021862 h 1573026"/>
              <a:gd name="connsiteX178" fmla="*/ 1151975 w 2757152"/>
              <a:gd name="connsiteY178" fmla="*/ 974237 h 1573026"/>
              <a:gd name="connsiteX179" fmla="*/ 1123400 w 2757152"/>
              <a:gd name="connsiteY179" fmla="*/ 969475 h 1573026"/>
              <a:gd name="connsiteX180" fmla="*/ 1128162 w 2757152"/>
              <a:gd name="connsiteY180" fmla="*/ 921850 h 1573026"/>
              <a:gd name="connsiteX181" fmla="*/ 1097206 w 2757152"/>
              <a:gd name="connsiteY181" fmla="*/ 907562 h 1573026"/>
              <a:gd name="connsiteX182" fmla="*/ 1099587 w 2757152"/>
              <a:gd name="connsiteY182" fmla="*/ 871843 h 1573026"/>
              <a:gd name="connsiteX183" fmla="*/ 1051962 w 2757152"/>
              <a:gd name="connsiteY183" fmla="*/ 857556 h 1573026"/>
              <a:gd name="connsiteX184" fmla="*/ 1032912 w 2757152"/>
              <a:gd name="connsiteY184" fmla="*/ 878987 h 1573026"/>
              <a:gd name="connsiteX185" fmla="*/ 1004335 w 2757152"/>
              <a:gd name="connsiteY185" fmla="*/ 881368 h 1573026"/>
              <a:gd name="connsiteX186" fmla="*/ 954331 w 2757152"/>
              <a:gd name="connsiteY186" fmla="*/ 886131 h 1573026"/>
              <a:gd name="connsiteX187" fmla="*/ 923375 w 2757152"/>
              <a:gd name="connsiteY187" fmla="*/ 907562 h 1573026"/>
              <a:gd name="connsiteX188" fmla="*/ 923375 w 2757152"/>
              <a:gd name="connsiteY188" fmla="*/ 876606 h 1573026"/>
              <a:gd name="connsiteX189" fmla="*/ 882893 w 2757152"/>
              <a:gd name="connsiteY189" fmla="*/ 871843 h 1573026"/>
              <a:gd name="connsiteX190" fmla="*/ 890035 w 2757152"/>
              <a:gd name="connsiteY190" fmla="*/ 893275 h 1573026"/>
              <a:gd name="connsiteX191" fmla="*/ 885275 w 2757152"/>
              <a:gd name="connsiteY191" fmla="*/ 912325 h 1573026"/>
              <a:gd name="connsiteX192" fmla="*/ 799550 w 2757152"/>
              <a:gd name="connsiteY192" fmla="*/ 859936 h 1573026"/>
              <a:gd name="connsiteX193" fmla="*/ 778118 w 2757152"/>
              <a:gd name="connsiteY193" fmla="*/ 826600 h 1573026"/>
              <a:gd name="connsiteX194" fmla="*/ 790025 w 2757152"/>
              <a:gd name="connsiteY194" fmla="*/ 786117 h 1573026"/>
              <a:gd name="connsiteX195" fmla="*/ 759068 w 2757152"/>
              <a:gd name="connsiteY195" fmla="*/ 781356 h 1573026"/>
              <a:gd name="connsiteX196" fmla="*/ 711443 w 2757152"/>
              <a:gd name="connsiteY196" fmla="*/ 795643 h 1573026"/>
              <a:gd name="connsiteX197" fmla="*/ 701918 w 2757152"/>
              <a:gd name="connsiteY197" fmla="*/ 809931 h 1573026"/>
              <a:gd name="connsiteX198" fmla="*/ 678106 w 2757152"/>
              <a:gd name="connsiteY198" fmla="*/ 826600 h 1573026"/>
              <a:gd name="connsiteX199" fmla="*/ 670962 w 2757152"/>
              <a:gd name="connsiteY199" fmla="*/ 843268 h 1573026"/>
              <a:gd name="connsiteX200" fmla="*/ 630481 w 2757152"/>
              <a:gd name="connsiteY200" fmla="*/ 876606 h 1573026"/>
              <a:gd name="connsiteX201" fmla="*/ 632860 w 2757152"/>
              <a:gd name="connsiteY201" fmla="*/ 898037 h 1573026"/>
              <a:gd name="connsiteX202" fmla="*/ 647150 w 2757152"/>
              <a:gd name="connsiteY202" fmla="*/ 917087 h 1573026"/>
              <a:gd name="connsiteX203" fmla="*/ 570950 w 2757152"/>
              <a:gd name="connsiteY203" fmla="*/ 902800 h 1573026"/>
              <a:gd name="connsiteX204" fmla="*/ 537612 w 2757152"/>
              <a:gd name="connsiteY204" fmla="*/ 907562 h 1573026"/>
              <a:gd name="connsiteX205" fmla="*/ 585235 w 2757152"/>
              <a:gd name="connsiteY205" fmla="*/ 938518 h 1573026"/>
              <a:gd name="connsiteX206" fmla="*/ 609050 w 2757152"/>
              <a:gd name="connsiteY206" fmla="*/ 950425 h 1573026"/>
              <a:gd name="connsiteX207" fmla="*/ 635243 w 2757152"/>
              <a:gd name="connsiteY207" fmla="*/ 1002812 h 1573026"/>
              <a:gd name="connsiteX208" fmla="*/ 568566 w 2757152"/>
              <a:gd name="connsiteY208" fmla="*/ 1019481 h 1573026"/>
              <a:gd name="connsiteX209" fmla="*/ 547137 w 2757152"/>
              <a:gd name="connsiteY209" fmla="*/ 1031387 h 1573026"/>
              <a:gd name="connsiteX210" fmla="*/ 523323 w 2757152"/>
              <a:gd name="connsiteY210" fmla="*/ 1002812 h 1573026"/>
              <a:gd name="connsiteX211" fmla="*/ 499510 w 2757152"/>
              <a:gd name="connsiteY211" fmla="*/ 971856 h 1573026"/>
              <a:gd name="connsiteX212" fmla="*/ 501891 w 2757152"/>
              <a:gd name="connsiteY212" fmla="*/ 933756 h 1573026"/>
              <a:gd name="connsiteX213" fmla="*/ 499510 w 2757152"/>
              <a:gd name="connsiteY213" fmla="*/ 914706 h 1573026"/>
              <a:gd name="connsiteX214" fmla="*/ 518560 w 2757152"/>
              <a:gd name="connsiteY214" fmla="*/ 881368 h 1573026"/>
              <a:gd name="connsiteX215" fmla="*/ 478080 w 2757152"/>
              <a:gd name="connsiteY215" fmla="*/ 890893 h 1573026"/>
              <a:gd name="connsiteX216" fmla="*/ 449504 w 2757152"/>
              <a:gd name="connsiteY216" fmla="*/ 952806 h 1573026"/>
              <a:gd name="connsiteX217" fmla="*/ 442360 w 2757152"/>
              <a:gd name="connsiteY217" fmla="*/ 976618 h 1573026"/>
              <a:gd name="connsiteX218" fmla="*/ 411404 w 2757152"/>
              <a:gd name="connsiteY218" fmla="*/ 993287 h 1573026"/>
              <a:gd name="connsiteX219" fmla="*/ 363779 w 2757152"/>
              <a:gd name="connsiteY219" fmla="*/ 990906 h 1573026"/>
              <a:gd name="connsiteX220" fmla="*/ 356635 w 2757152"/>
              <a:gd name="connsiteY220" fmla="*/ 1007575 h 1573026"/>
              <a:gd name="connsiteX221" fmla="*/ 356635 w 2757152"/>
              <a:gd name="connsiteY221" fmla="*/ 1055200 h 1573026"/>
              <a:gd name="connsiteX222" fmla="*/ 297104 w 2757152"/>
              <a:gd name="connsiteY222" fmla="*/ 1059962 h 1573026"/>
              <a:gd name="connsiteX223" fmla="*/ 235191 w 2757152"/>
              <a:gd name="connsiteY223" fmla="*/ 1093300 h 1573026"/>
              <a:gd name="connsiteX224" fmla="*/ 237573 w 2757152"/>
              <a:gd name="connsiteY224" fmla="*/ 1121875 h 1573026"/>
              <a:gd name="connsiteX225" fmla="*/ 185186 w 2757152"/>
              <a:gd name="connsiteY225" fmla="*/ 1109968 h 1573026"/>
              <a:gd name="connsiteX226" fmla="*/ 151848 w 2757152"/>
              <a:gd name="connsiteY226" fmla="*/ 1117112 h 1573026"/>
              <a:gd name="connsiteX227" fmla="*/ 106604 w 2757152"/>
              <a:gd name="connsiteY227" fmla="*/ 1098062 h 1573026"/>
              <a:gd name="connsiteX228" fmla="*/ 89936 w 2757152"/>
              <a:gd name="connsiteY228" fmla="*/ 1098062 h 1573026"/>
              <a:gd name="connsiteX229" fmla="*/ 6592 w 2757152"/>
              <a:gd name="connsiteY229" fmla="*/ 1121875 h 1573026"/>
              <a:gd name="connsiteX230" fmla="*/ 8974 w 2757152"/>
              <a:gd name="connsiteY230" fmla="*/ 1074250 h 1573026"/>
              <a:gd name="connsiteX231" fmla="*/ 9816 w 2757152"/>
              <a:gd name="connsiteY231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94698 w 2757152"/>
              <a:gd name="connsiteY20" fmla="*/ 400355 h 1573026"/>
              <a:gd name="connsiteX21" fmla="*/ 113748 w 2757152"/>
              <a:gd name="connsiteY21" fmla="*/ 307487 h 1573026"/>
              <a:gd name="connsiteX22" fmla="*/ 120891 w 2757152"/>
              <a:gd name="connsiteY22" fmla="*/ 255100 h 1573026"/>
              <a:gd name="connsiteX23" fmla="*/ 144706 w 2757152"/>
              <a:gd name="connsiteY23" fmla="*/ 224142 h 1573026"/>
              <a:gd name="connsiteX24" fmla="*/ 232810 w 2757152"/>
              <a:gd name="connsiteY24" fmla="*/ 247956 h 1573026"/>
              <a:gd name="connsiteX25" fmla="*/ 280435 w 2757152"/>
              <a:gd name="connsiteY25" fmla="*/ 293200 h 1573026"/>
              <a:gd name="connsiteX26" fmla="*/ 292341 w 2757152"/>
              <a:gd name="connsiteY26" fmla="*/ 321775 h 1573026"/>
              <a:gd name="connsiteX27" fmla="*/ 328062 w 2757152"/>
              <a:gd name="connsiteY27" fmla="*/ 364636 h 1573026"/>
              <a:gd name="connsiteX28" fmla="*/ 356635 w 2757152"/>
              <a:gd name="connsiteY28" fmla="*/ 359875 h 1573026"/>
              <a:gd name="connsiteX29" fmla="*/ 363779 w 2757152"/>
              <a:gd name="connsiteY29" fmla="*/ 333681 h 1573026"/>
              <a:gd name="connsiteX30" fmla="*/ 404260 w 2757152"/>
              <a:gd name="connsiteY30" fmla="*/ 336062 h 1573026"/>
              <a:gd name="connsiteX31" fmla="*/ 451885 w 2757152"/>
              <a:gd name="connsiteY31" fmla="*/ 312249 h 1573026"/>
              <a:gd name="connsiteX32" fmla="*/ 475698 w 2757152"/>
              <a:gd name="connsiteY32" fmla="*/ 257481 h 1573026"/>
              <a:gd name="connsiteX33" fmla="*/ 501893 w 2757152"/>
              <a:gd name="connsiteY33" fmla="*/ 250336 h 1573026"/>
              <a:gd name="connsiteX34" fmla="*/ 513798 w 2757152"/>
              <a:gd name="connsiteY34" fmla="*/ 267006 h 1573026"/>
              <a:gd name="connsiteX35" fmla="*/ 501891 w 2757152"/>
              <a:gd name="connsiteY35" fmla="*/ 312250 h 1573026"/>
              <a:gd name="connsiteX36" fmla="*/ 516179 w 2757152"/>
              <a:gd name="connsiteY36" fmla="*/ 359875 h 1573026"/>
              <a:gd name="connsiteX37" fmla="*/ 463791 w 2757152"/>
              <a:gd name="connsiteY37" fmla="*/ 424168 h 1573026"/>
              <a:gd name="connsiteX38" fmla="*/ 566185 w 2757152"/>
              <a:gd name="connsiteY38" fmla="*/ 517037 h 1573026"/>
              <a:gd name="connsiteX39" fmla="*/ 623337 w 2757152"/>
              <a:gd name="connsiteY39" fmla="*/ 495605 h 1573026"/>
              <a:gd name="connsiteX40" fmla="*/ 675723 w 2757152"/>
              <a:gd name="connsiteY40" fmla="*/ 481318 h 1573026"/>
              <a:gd name="connsiteX41" fmla="*/ 701916 w 2757152"/>
              <a:gd name="connsiteY41" fmla="*/ 483700 h 1573026"/>
              <a:gd name="connsiteX42" fmla="*/ 697154 w 2757152"/>
              <a:gd name="connsiteY42" fmla="*/ 476556 h 1573026"/>
              <a:gd name="connsiteX43" fmla="*/ 775735 w 2757152"/>
              <a:gd name="connsiteY43" fmla="*/ 524181 h 1573026"/>
              <a:gd name="connsiteX44" fmla="*/ 820979 w 2757152"/>
              <a:gd name="connsiteY44" fmla="*/ 547993 h 1573026"/>
              <a:gd name="connsiteX45" fmla="*/ 887656 w 2757152"/>
              <a:gd name="connsiteY45" fmla="*/ 562280 h 1573026"/>
              <a:gd name="connsiteX46" fmla="*/ 932898 w 2757152"/>
              <a:gd name="connsiteY46" fmla="*/ 478937 h 1573026"/>
              <a:gd name="connsiteX47" fmla="*/ 961473 w 2757152"/>
              <a:gd name="connsiteY47" fmla="*/ 455125 h 1573026"/>
              <a:gd name="connsiteX48" fmla="*/ 963857 w 2757152"/>
              <a:gd name="connsiteY48" fmla="*/ 426549 h 1573026"/>
              <a:gd name="connsiteX49" fmla="*/ 892416 w 2757152"/>
              <a:gd name="connsiteY49" fmla="*/ 412262 h 1573026"/>
              <a:gd name="connsiteX50" fmla="*/ 863843 w 2757152"/>
              <a:gd name="connsiteY50" fmla="*/ 417024 h 1573026"/>
              <a:gd name="connsiteX51" fmla="*/ 828123 w 2757152"/>
              <a:gd name="connsiteY51" fmla="*/ 383687 h 1573026"/>
              <a:gd name="connsiteX52" fmla="*/ 851937 w 2757152"/>
              <a:gd name="connsiteY52" fmla="*/ 357491 h 1573026"/>
              <a:gd name="connsiteX53" fmla="*/ 913848 w 2757152"/>
              <a:gd name="connsiteY53" fmla="*/ 343206 h 1573026"/>
              <a:gd name="connsiteX54" fmla="*/ 959091 w 2757152"/>
              <a:gd name="connsiteY54" fmla="*/ 357493 h 1573026"/>
              <a:gd name="connsiteX55" fmla="*/ 970998 w 2757152"/>
              <a:gd name="connsiteY55" fmla="*/ 376543 h 1573026"/>
              <a:gd name="connsiteX56" fmla="*/ 1090060 w 2757152"/>
              <a:gd name="connsiteY56" fmla="*/ 436075 h 1573026"/>
              <a:gd name="connsiteX57" fmla="*/ 1113873 w 2757152"/>
              <a:gd name="connsiteY57" fmla="*/ 500368 h 1573026"/>
              <a:gd name="connsiteX58" fmla="*/ 1135304 w 2757152"/>
              <a:gd name="connsiteY58" fmla="*/ 512275 h 1573026"/>
              <a:gd name="connsiteX59" fmla="*/ 1132923 w 2757152"/>
              <a:gd name="connsiteY59" fmla="*/ 421787 h 1573026"/>
              <a:gd name="connsiteX60" fmla="*/ 1154354 w 2757152"/>
              <a:gd name="connsiteY60" fmla="*/ 383687 h 1573026"/>
              <a:gd name="connsiteX61" fmla="*/ 1173404 w 2757152"/>
              <a:gd name="connsiteY61" fmla="*/ 386068 h 1573026"/>
              <a:gd name="connsiteX62" fmla="*/ 1173404 w 2757152"/>
              <a:gd name="connsiteY62" fmla="*/ 347968 h 1573026"/>
              <a:gd name="connsiteX63" fmla="*/ 1185312 w 2757152"/>
              <a:gd name="connsiteY63" fmla="*/ 340823 h 1573026"/>
              <a:gd name="connsiteX64" fmla="*/ 1242460 w 2757152"/>
              <a:gd name="connsiteY64" fmla="*/ 343206 h 1573026"/>
              <a:gd name="connsiteX65" fmla="*/ 1342473 w 2757152"/>
              <a:gd name="connsiteY65" fmla="*/ 317012 h 1573026"/>
              <a:gd name="connsiteX66" fmla="*/ 1413910 w 2757152"/>
              <a:gd name="connsiteY66" fmla="*/ 305106 h 1573026"/>
              <a:gd name="connsiteX67" fmla="*/ 1499302 w 2757152"/>
              <a:gd name="connsiteY67" fmla="*/ 250164 h 1573026"/>
              <a:gd name="connsiteX68" fmla="*/ 1571073 w 2757152"/>
              <a:gd name="connsiteY68" fmla="*/ 221762 h 1573026"/>
              <a:gd name="connsiteX69" fmla="*/ 1640131 w 2757152"/>
              <a:gd name="connsiteY69" fmla="*/ 188423 h 1573026"/>
              <a:gd name="connsiteX70" fmla="*/ 1711566 w 2757152"/>
              <a:gd name="connsiteY70" fmla="*/ 195568 h 1573026"/>
              <a:gd name="connsiteX71" fmla="*/ 1763954 w 2757152"/>
              <a:gd name="connsiteY71" fmla="*/ 174137 h 1573026"/>
              <a:gd name="connsiteX72" fmla="*/ 1794912 w 2757152"/>
              <a:gd name="connsiteY72" fmla="*/ 183660 h 1573026"/>
              <a:gd name="connsiteX73" fmla="*/ 1868729 w 2757152"/>
              <a:gd name="connsiteY73" fmla="*/ 233668 h 1573026"/>
              <a:gd name="connsiteX74" fmla="*/ 1806816 w 2757152"/>
              <a:gd name="connsiteY74" fmla="*/ 209856 h 1573026"/>
              <a:gd name="connsiteX75" fmla="*/ 1828248 w 2757152"/>
              <a:gd name="connsiteY75" fmla="*/ 281293 h 1573026"/>
              <a:gd name="connsiteX76" fmla="*/ 1866350 w 2757152"/>
              <a:gd name="connsiteY76" fmla="*/ 309866 h 1573026"/>
              <a:gd name="connsiteX77" fmla="*/ 1961598 w 2757152"/>
              <a:gd name="connsiteY77" fmla="*/ 314631 h 1573026"/>
              <a:gd name="connsiteX78" fmla="*/ 2028275 w 2757152"/>
              <a:gd name="connsiteY78" fmla="*/ 271766 h 1573026"/>
              <a:gd name="connsiteX79" fmla="*/ 2025891 w 2757152"/>
              <a:gd name="connsiteY79" fmla="*/ 293200 h 1573026"/>
              <a:gd name="connsiteX80" fmla="*/ 1990173 w 2757152"/>
              <a:gd name="connsiteY80" fmla="*/ 321775 h 1573026"/>
              <a:gd name="connsiteX81" fmla="*/ 1916354 w 2757152"/>
              <a:gd name="connsiteY81" fmla="*/ 338443 h 1573026"/>
              <a:gd name="connsiteX82" fmla="*/ 1923500 w 2757152"/>
              <a:gd name="connsiteY82" fmla="*/ 367017 h 1573026"/>
              <a:gd name="connsiteX83" fmla="*/ 2047325 w 2757152"/>
              <a:gd name="connsiteY83" fmla="*/ 331298 h 1573026"/>
              <a:gd name="connsiteX84" fmla="*/ 2099710 w 2757152"/>
              <a:gd name="connsiteY84" fmla="*/ 295581 h 1573026"/>
              <a:gd name="connsiteX85" fmla="*/ 2142574 w 2757152"/>
              <a:gd name="connsiteY85" fmla="*/ 271766 h 1573026"/>
              <a:gd name="connsiteX86" fmla="*/ 2066375 w 2757152"/>
              <a:gd name="connsiteY86" fmla="*/ 264623 h 1573026"/>
              <a:gd name="connsiteX87" fmla="*/ 2066375 w 2757152"/>
              <a:gd name="connsiteY87" fmla="*/ 202710 h 1573026"/>
              <a:gd name="connsiteX88" fmla="*/ 2116380 w 2757152"/>
              <a:gd name="connsiteY88" fmla="*/ 202710 h 1573026"/>
              <a:gd name="connsiteX89" fmla="*/ 2223536 w 2757152"/>
              <a:gd name="connsiteY89" fmla="*/ 97935 h 1573026"/>
              <a:gd name="connsiteX90" fmla="*/ 2273542 w 2757152"/>
              <a:gd name="connsiteY90" fmla="*/ 305 h 1573026"/>
              <a:gd name="connsiteX91" fmla="*/ 2237824 w 2757152"/>
              <a:gd name="connsiteY91" fmla="*/ 114604 h 1573026"/>
              <a:gd name="connsiteX92" fmla="*/ 2164006 w 2757152"/>
              <a:gd name="connsiteY92" fmla="*/ 193186 h 1573026"/>
              <a:gd name="connsiteX93" fmla="*/ 2228298 w 2757152"/>
              <a:gd name="connsiteY93" fmla="*/ 217000 h 1573026"/>
              <a:gd name="connsiteX94" fmla="*/ 2287829 w 2757152"/>
              <a:gd name="connsiteY94" fmla="*/ 212237 h 1573026"/>
              <a:gd name="connsiteX95" fmla="*/ 2333075 w 2757152"/>
              <a:gd name="connsiteY95" fmla="*/ 257480 h 1573026"/>
              <a:gd name="connsiteX96" fmla="*/ 2383079 w 2757152"/>
              <a:gd name="connsiteY96" fmla="*/ 243193 h 1573026"/>
              <a:gd name="connsiteX97" fmla="*/ 2425941 w 2757152"/>
              <a:gd name="connsiteY97" fmla="*/ 178900 h 1573026"/>
              <a:gd name="connsiteX98" fmla="*/ 2468804 w 2757152"/>
              <a:gd name="connsiteY98" fmla="*/ 169375 h 1573026"/>
              <a:gd name="connsiteX99" fmla="*/ 2573579 w 2757152"/>
              <a:gd name="connsiteY99" fmla="*/ 152706 h 1573026"/>
              <a:gd name="connsiteX100" fmla="*/ 2590248 w 2757152"/>
              <a:gd name="connsiteY100" fmla="*/ 147943 h 1573026"/>
              <a:gd name="connsiteX101" fmla="*/ 2678354 w 2757152"/>
              <a:gd name="connsiteY101" fmla="*/ 166993 h 1573026"/>
              <a:gd name="connsiteX102" fmla="*/ 2709310 w 2757152"/>
              <a:gd name="connsiteY102" fmla="*/ 188425 h 1573026"/>
              <a:gd name="connsiteX103" fmla="*/ 2735505 w 2757152"/>
              <a:gd name="connsiteY103" fmla="*/ 205092 h 1573026"/>
              <a:gd name="connsiteX104" fmla="*/ 2756935 w 2757152"/>
              <a:gd name="connsiteY104" fmla="*/ 221762 h 1573026"/>
              <a:gd name="connsiteX105" fmla="*/ 2737885 w 2757152"/>
              <a:gd name="connsiteY105" fmla="*/ 264625 h 1573026"/>
              <a:gd name="connsiteX106" fmla="*/ 2735504 w 2757152"/>
              <a:gd name="connsiteY106" fmla="*/ 319393 h 1573026"/>
              <a:gd name="connsiteX107" fmla="*/ 2721216 w 2757152"/>
              <a:gd name="connsiteY107" fmla="*/ 376543 h 1573026"/>
              <a:gd name="connsiteX108" fmla="*/ 2723598 w 2757152"/>
              <a:gd name="connsiteY108" fmla="*/ 386068 h 1573026"/>
              <a:gd name="connsiteX109" fmla="*/ 2754554 w 2757152"/>
              <a:gd name="connsiteY109" fmla="*/ 393212 h 1573026"/>
              <a:gd name="connsiteX110" fmla="*/ 2742648 w 2757152"/>
              <a:gd name="connsiteY110" fmla="*/ 424168 h 1573026"/>
              <a:gd name="connsiteX111" fmla="*/ 2709310 w 2757152"/>
              <a:gd name="connsiteY111" fmla="*/ 445600 h 1573026"/>
              <a:gd name="connsiteX112" fmla="*/ 2695023 w 2757152"/>
              <a:gd name="connsiteY112" fmla="*/ 476556 h 1573026"/>
              <a:gd name="connsiteX113" fmla="*/ 2698276 w 2757152"/>
              <a:gd name="connsiteY113" fmla="*/ 559163 h 1573026"/>
              <a:gd name="connsiteX114" fmla="*/ 2685497 w 2757152"/>
              <a:gd name="connsiteY114" fmla="*/ 590856 h 1573026"/>
              <a:gd name="connsiteX115" fmla="*/ 2683116 w 2757152"/>
              <a:gd name="connsiteY115" fmla="*/ 655150 h 1573026"/>
              <a:gd name="connsiteX116" fmla="*/ 2704548 w 2757152"/>
              <a:gd name="connsiteY116" fmla="*/ 690868 h 1573026"/>
              <a:gd name="connsiteX117" fmla="*/ 2699785 w 2757152"/>
              <a:gd name="connsiteY117" fmla="*/ 743256 h 1573026"/>
              <a:gd name="connsiteX118" fmla="*/ 2702166 w 2757152"/>
              <a:gd name="connsiteY118" fmla="*/ 790881 h 1573026"/>
              <a:gd name="connsiteX119" fmla="*/ 2690260 w 2757152"/>
              <a:gd name="connsiteY119" fmla="*/ 805168 h 1573026"/>
              <a:gd name="connsiteX120" fmla="*/ 2661685 w 2757152"/>
              <a:gd name="connsiteY120" fmla="*/ 890893 h 1573026"/>
              <a:gd name="connsiteX121" fmla="*/ 2630731 w 2757152"/>
              <a:gd name="connsiteY121" fmla="*/ 967092 h 1573026"/>
              <a:gd name="connsiteX122" fmla="*/ 2595010 w 2757152"/>
              <a:gd name="connsiteY122" fmla="*/ 945662 h 1573026"/>
              <a:gd name="connsiteX123" fmla="*/ 2535479 w 2757152"/>
              <a:gd name="connsiteY123" fmla="*/ 917087 h 1573026"/>
              <a:gd name="connsiteX124" fmla="*/ 2506904 w 2757152"/>
              <a:gd name="connsiteY124" fmla="*/ 883750 h 1573026"/>
              <a:gd name="connsiteX125" fmla="*/ 2473568 w 2757152"/>
              <a:gd name="connsiteY125" fmla="*/ 869462 h 1573026"/>
              <a:gd name="connsiteX126" fmla="*/ 2440229 w 2757152"/>
              <a:gd name="connsiteY126" fmla="*/ 871843 h 1573026"/>
              <a:gd name="connsiteX127" fmla="*/ 2390223 w 2757152"/>
              <a:gd name="connsiteY127" fmla="*/ 895656 h 1573026"/>
              <a:gd name="connsiteX128" fmla="*/ 2366410 w 2757152"/>
              <a:gd name="connsiteY128" fmla="*/ 909943 h 1573026"/>
              <a:gd name="connsiteX129" fmla="*/ 2297356 w 2757152"/>
              <a:gd name="connsiteY129" fmla="*/ 926612 h 1573026"/>
              <a:gd name="connsiteX130" fmla="*/ 2275923 w 2757152"/>
              <a:gd name="connsiteY130" fmla="*/ 957568 h 1573026"/>
              <a:gd name="connsiteX131" fmla="*/ 2273541 w 2757152"/>
              <a:gd name="connsiteY131" fmla="*/ 1036150 h 1573026"/>
              <a:gd name="connsiteX132" fmla="*/ 2275925 w 2757152"/>
              <a:gd name="connsiteY132" fmla="*/ 1062342 h 1573026"/>
              <a:gd name="connsiteX133" fmla="*/ 2175910 w 2757152"/>
              <a:gd name="connsiteY133" fmla="*/ 1112350 h 1573026"/>
              <a:gd name="connsiteX134" fmla="*/ 2133048 w 2757152"/>
              <a:gd name="connsiteY134" fmla="*/ 1112350 h 1573026"/>
              <a:gd name="connsiteX135" fmla="*/ 2042562 w 2757152"/>
              <a:gd name="connsiteY135" fmla="*/ 1148067 h 1573026"/>
              <a:gd name="connsiteX136" fmla="*/ 2021129 w 2757152"/>
              <a:gd name="connsiteY136" fmla="*/ 1188550 h 1573026"/>
              <a:gd name="connsiteX137" fmla="*/ 2021131 w 2757152"/>
              <a:gd name="connsiteY137" fmla="*/ 1238556 h 1573026"/>
              <a:gd name="connsiteX138" fmla="*/ 1971123 w 2757152"/>
              <a:gd name="connsiteY138" fmla="*/ 1279037 h 1573026"/>
              <a:gd name="connsiteX139" fmla="*/ 1954456 w 2757152"/>
              <a:gd name="connsiteY139" fmla="*/ 1309993 h 1573026"/>
              <a:gd name="connsiteX140" fmla="*/ 1956835 w 2757152"/>
              <a:gd name="connsiteY140" fmla="*/ 1331425 h 1573026"/>
              <a:gd name="connsiteX141" fmla="*/ 1990173 w 2757152"/>
              <a:gd name="connsiteY141" fmla="*/ 1326662 h 1573026"/>
              <a:gd name="connsiteX142" fmla="*/ 2013987 w 2757152"/>
              <a:gd name="connsiteY142" fmla="*/ 1350474 h 1573026"/>
              <a:gd name="connsiteX143" fmla="*/ 2002079 w 2757152"/>
              <a:gd name="connsiteY143" fmla="*/ 1383812 h 1573026"/>
              <a:gd name="connsiteX144" fmla="*/ 1999698 w 2757152"/>
              <a:gd name="connsiteY144" fmla="*/ 1421912 h 1573026"/>
              <a:gd name="connsiteX145" fmla="*/ 1921118 w 2757152"/>
              <a:gd name="connsiteY145" fmla="*/ 1450487 h 1573026"/>
              <a:gd name="connsiteX146" fmla="*/ 1911593 w 2757152"/>
              <a:gd name="connsiteY146" fmla="*/ 1538594 h 1573026"/>
              <a:gd name="connsiteX147" fmla="*/ 1844916 w 2757152"/>
              <a:gd name="connsiteY147" fmla="*/ 1560025 h 1573026"/>
              <a:gd name="connsiteX148" fmla="*/ 1808865 w 2757152"/>
              <a:gd name="connsiteY148" fmla="*/ 1573012 h 1573026"/>
              <a:gd name="connsiteX149" fmla="*/ 1728235 w 2757152"/>
              <a:gd name="connsiteY149" fmla="*/ 1557643 h 1573026"/>
              <a:gd name="connsiteX150" fmla="*/ 1702041 w 2757152"/>
              <a:gd name="connsiteY150" fmla="*/ 1571931 h 1573026"/>
              <a:gd name="connsiteX151" fmla="*/ 1647275 w 2757152"/>
              <a:gd name="connsiteY151" fmla="*/ 1543356 h 1573026"/>
              <a:gd name="connsiteX152" fmla="*/ 1606791 w 2757152"/>
              <a:gd name="connsiteY152" fmla="*/ 1507637 h 1573026"/>
              <a:gd name="connsiteX153" fmla="*/ 1563931 w 2757152"/>
              <a:gd name="connsiteY153" fmla="*/ 1479061 h 1573026"/>
              <a:gd name="connsiteX154" fmla="*/ 1592504 w 2757152"/>
              <a:gd name="connsiteY154" fmla="*/ 1455250 h 1573026"/>
              <a:gd name="connsiteX155" fmla="*/ 1580598 w 2757152"/>
              <a:gd name="connsiteY155" fmla="*/ 1438581 h 1573026"/>
              <a:gd name="connsiteX156" fmla="*/ 1518685 w 2757152"/>
              <a:gd name="connsiteY156" fmla="*/ 1426675 h 1573026"/>
              <a:gd name="connsiteX157" fmla="*/ 1499635 w 2757152"/>
              <a:gd name="connsiteY157" fmla="*/ 1402862 h 1573026"/>
              <a:gd name="connsiteX158" fmla="*/ 1461537 w 2757152"/>
              <a:gd name="connsiteY158" fmla="*/ 1379050 h 1573026"/>
              <a:gd name="connsiteX159" fmla="*/ 1456773 w 2757152"/>
              <a:gd name="connsiteY159" fmla="*/ 1390956 h 1573026"/>
              <a:gd name="connsiteX160" fmla="*/ 1471062 w 2757152"/>
              <a:gd name="connsiteY160" fmla="*/ 1429056 h 1573026"/>
              <a:gd name="connsiteX161" fmla="*/ 1440104 w 2757152"/>
              <a:gd name="connsiteY161" fmla="*/ 1443343 h 1573026"/>
              <a:gd name="connsiteX162" fmla="*/ 1413912 w 2757152"/>
              <a:gd name="connsiteY162" fmla="*/ 1457630 h 1573026"/>
              <a:gd name="connsiteX163" fmla="*/ 1397241 w 2757152"/>
              <a:gd name="connsiteY163" fmla="*/ 1450487 h 1573026"/>
              <a:gd name="connsiteX164" fmla="*/ 1351998 w 2757152"/>
              <a:gd name="connsiteY164" fmla="*/ 1388575 h 1573026"/>
              <a:gd name="connsiteX165" fmla="*/ 1306756 w 2757152"/>
              <a:gd name="connsiteY165" fmla="*/ 1355237 h 1573026"/>
              <a:gd name="connsiteX166" fmla="*/ 1328187 w 2757152"/>
              <a:gd name="connsiteY166" fmla="*/ 1338568 h 1573026"/>
              <a:gd name="connsiteX167" fmla="*/ 1349618 w 2757152"/>
              <a:gd name="connsiteY167" fmla="*/ 1298087 h 1573026"/>
              <a:gd name="connsiteX168" fmla="*/ 1335329 w 2757152"/>
              <a:gd name="connsiteY168" fmla="*/ 1286181 h 1573026"/>
              <a:gd name="connsiteX169" fmla="*/ 1297231 w 2757152"/>
              <a:gd name="connsiteY169" fmla="*/ 1288562 h 1573026"/>
              <a:gd name="connsiteX170" fmla="*/ 1221031 w 2757152"/>
              <a:gd name="connsiteY170" fmla="*/ 1245700 h 1573026"/>
              <a:gd name="connsiteX171" fmla="*/ 1178166 w 2757152"/>
              <a:gd name="connsiteY171" fmla="*/ 1226650 h 1573026"/>
              <a:gd name="connsiteX172" fmla="*/ 1168643 w 2757152"/>
              <a:gd name="connsiteY172" fmla="*/ 1226650 h 1573026"/>
              <a:gd name="connsiteX173" fmla="*/ 1156737 w 2757152"/>
              <a:gd name="connsiteY173" fmla="*/ 1162356 h 1573026"/>
              <a:gd name="connsiteX174" fmla="*/ 1168643 w 2757152"/>
              <a:gd name="connsiteY174" fmla="*/ 1098062 h 1573026"/>
              <a:gd name="connsiteX175" fmla="*/ 1137687 w 2757152"/>
              <a:gd name="connsiteY175" fmla="*/ 1064725 h 1573026"/>
              <a:gd name="connsiteX176" fmla="*/ 1085300 w 2757152"/>
              <a:gd name="connsiteY176" fmla="*/ 1040912 h 1573026"/>
              <a:gd name="connsiteX177" fmla="*/ 1111493 w 2757152"/>
              <a:gd name="connsiteY177" fmla="*/ 1017100 h 1573026"/>
              <a:gd name="connsiteX178" fmla="*/ 1156737 w 2757152"/>
              <a:gd name="connsiteY178" fmla="*/ 1021862 h 1573026"/>
              <a:gd name="connsiteX179" fmla="*/ 1151975 w 2757152"/>
              <a:gd name="connsiteY179" fmla="*/ 974237 h 1573026"/>
              <a:gd name="connsiteX180" fmla="*/ 1123400 w 2757152"/>
              <a:gd name="connsiteY180" fmla="*/ 969475 h 1573026"/>
              <a:gd name="connsiteX181" fmla="*/ 1128162 w 2757152"/>
              <a:gd name="connsiteY181" fmla="*/ 921850 h 1573026"/>
              <a:gd name="connsiteX182" fmla="*/ 1097206 w 2757152"/>
              <a:gd name="connsiteY182" fmla="*/ 907562 h 1573026"/>
              <a:gd name="connsiteX183" fmla="*/ 1099587 w 2757152"/>
              <a:gd name="connsiteY183" fmla="*/ 871843 h 1573026"/>
              <a:gd name="connsiteX184" fmla="*/ 1051962 w 2757152"/>
              <a:gd name="connsiteY184" fmla="*/ 857556 h 1573026"/>
              <a:gd name="connsiteX185" fmla="*/ 1032912 w 2757152"/>
              <a:gd name="connsiteY185" fmla="*/ 878987 h 1573026"/>
              <a:gd name="connsiteX186" fmla="*/ 1004335 w 2757152"/>
              <a:gd name="connsiteY186" fmla="*/ 881368 h 1573026"/>
              <a:gd name="connsiteX187" fmla="*/ 954331 w 2757152"/>
              <a:gd name="connsiteY187" fmla="*/ 886131 h 1573026"/>
              <a:gd name="connsiteX188" fmla="*/ 923375 w 2757152"/>
              <a:gd name="connsiteY188" fmla="*/ 907562 h 1573026"/>
              <a:gd name="connsiteX189" fmla="*/ 923375 w 2757152"/>
              <a:gd name="connsiteY189" fmla="*/ 876606 h 1573026"/>
              <a:gd name="connsiteX190" fmla="*/ 882893 w 2757152"/>
              <a:gd name="connsiteY190" fmla="*/ 871843 h 1573026"/>
              <a:gd name="connsiteX191" fmla="*/ 890035 w 2757152"/>
              <a:gd name="connsiteY191" fmla="*/ 893275 h 1573026"/>
              <a:gd name="connsiteX192" fmla="*/ 885275 w 2757152"/>
              <a:gd name="connsiteY192" fmla="*/ 912325 h 1573026"/>
              <a:gd name="connsiteX193" fmla="*/ 799550 w 2757152"/>
              <a:gd name="connsiteY193" fmla="*/ 859936 h 1573026"/>
              <a:gd name="connsiteX194" fmla="*/ 778118 w 2757152"/>
              <a:gd name="connsiteY194" fmla="*/ 826600 h 1573026"/>
              <a:gd name="connsiteX195" fmla="*/ 790025 w 2757152"/>
              <a:gd name="connsiteY195" fmla="*/ 786117 h 1573026"/>
              <a:gd name="connsiteX196" fmla="*/ 759068 w 2757152"/>
              <a:gd name="connsiteY196" fmla="*/ 781356 h 1573026"/>
              <a:gd name="connsiteX197" fmla="*/ 711443 w 2757152"/>
              <a:gd name="connsiteY197" fmla="*/ 795643 h 1573026"/>
              <a:gd name="connsiteX198" fmla="*/ 701918 w 2757152"/>
              <a:gd name="connsiteY198" fmla="*/ 809931 h 1573026"/>
              <a:gd name="connsiteX199" fmla="*/ 678106 w 2757152"/>
              <a:gd name="connsiteY199" fmla="*/ 826600 h 1573026"/>
              <a:gd name="connsiteX200" fmla="*/ 670962 w 2757152"/>
              <a:gd name="connsiteY200" fmla="*/ 843268 h 1573026"/>
              <a:gd name="connsiteX201" fmla="*/ 630481 w 2757152"/>
              <a:gd name="connsiteY201" fmla="*/ 876606 h 1573026"/>
              <a:gd name="connsiteX202" fmla="*/ 632860 w 2757152"/>
              <a:gd name="connsiteY202" fmla="*/ 898037 h 1573026"/>
              <a:gd name="connsiteX203" fmla="*/ 647150 w 2757152"/>
              <a:gd name="connsiteY203" fmla="*/ 917087 h 1573026"/>
              <a:gd name="connsiteX204" fmla="*/ 570950 w 2757152"/>
              <a:gd name="connsiteY204" fmla="*/ 902800 h 1573026"/>
              <a:gd name="connsiteX205" fmla="*/ 537612 w 2757152"/>
              <a:gd name="connsiteY205" fmla="*/ 907562 h 1573026"/>
              <a:gd name="connsiteX206" fmla="*/ 585235 w 2757152"/>
              <a:gd name="connsiteY206" fmla="*/ 938518 h 1573026"/>
              <a:gd name="connsiteX207" fmla="*/ 609050 w 2757152"/>
              <a:gd name="connsiteY207" fmla="*/ 950425 h 1573026"/>
              <a:gd name="connsiteX208" fmla="*/ 635243 w 2757152"/>
              <a:gd name="connsiteY208" fmla="*/ 1002812 h 1573026"/>
              <a:gd name="connsiteX209" fmla="*/ 568566 w 2757152"/>
              <a:gd name="connsiteY209" fmla="*/ 1019481 h 1573026"/>
              <a:gd name="connsiteX210" fmla="*/ 547137 w 2757152"/>
              <a:gd name="connsiteY210" fmla="*/ 1031387 h 1573026"/>
              <a:gd name="connsiteX211" fmla="*/ 523323 w 2757152"/>
              <a:gd name="connsiteY211" fmla="*/ 1002812 h 1573026"/>
              <a:gd name="connsiteX212" fmla="*/ 499510 w 2757152"/>
              <a:gd name="connsiteY212" fmla="*/ 971856 h 1573026"/>
              <a:gd name="connsiteX213" fmla="*/ 501891 w 2757152"/>
              <a:gd name="connsiteY213" fmla="*/ 933756 h 1573026"/>
              <a:gd name="connsiteX214" fmla="*/ 499510 w 2757152"/>
              <a:gd name="connsiteY214" fmla="*/ 914706 h 1573026"/>
              <a:gd name="connsiteX215" fmla="*/ 518560 w 2757152"/>
              <a:gd name="connsiteY215" fmla="*/ 881368 h 1573026"/>
              <a:gd name="connsiteX216" fmla="*/ 478080 w 2757152"/>
              <a:gd name="connsiteY216" fmla="*/ 890893 h 1573026"/>
              <a:gd name="connsiteX217" fmla="*/ 449504 w 2757152"/>
              <a:gd name="connsiteY217" fmla="*/ 952806 h 1573026"/>
              <a:gd name="connsiteX218" fmla="*/ 442360 w 2757152"/>
              <a:gd name="connsiteY218" fmla="*/ 976618 h 1573026"/>
              <a:gd name="connsiteX219" fmla="*/ 411404 w 2757152"/>
              <a:gd name="connsiteY219" fmla="*/ 993287 h 1573026"/>
              <a:gd name="connsiteX220" fmla="*/ 363779 w 2757152"/>
              <a:gd name="connsiteY220" fmla="*/ 990906 h 1573026"/>
              <a:gd name="connsiteX221" fmla="*/ 356635 w 2757152"/>
              <a:gd name="connsiteY221" fmla="*/ 1007575 h 1573026"/>
              <a:gd name="connsiteX222" fmla="*/ 356635 w 2757152"/>
              <a:gd name="connsiteY222" fmla="*/ 1055200 h 1573026"/>
              <a:gd name="connsiteX223" fmla="*/ 297104 w 2757152"/>
              <a:gd name="connsiteY223" fmla="*/ 1059962 h 1573026"/>
              <a:gd name="connsiteX224" fmla="*/ 235191 w 2757152"/>
              <a:gd name="connsiteY224" fmla="*/ 1093300 h 1573026"/>
              <a:gd name="connsiteX225" fmla="*/ 237573 w 2757152"/>
              <a:gd name="connsiteY225" fmla="*/ 1121875 h 1573026"/>
              <a:gd name="connsiteX226" fmla="*/ 185186 w 2757152"/>
              <a:gd name="connsiteY226" fmla="*/ 1109968 h 1573026"/>
              <a:gd name="connsiteX227" fmla="*/ 151848 w 2757152"/>
              <a:gd name="connsiteY227" fmla="*/ 1117112 h 1573026"/>
              <a:gd name="connsiteX228" fmla="*/ 106604 w 2757152"/>
              <a:gd name="connsiteY228" fmla="*/ 1098062 h 1573026"/>
              <a:gd name="connsiteX229" fmla="*/ 89936 w 2757152"/>
              <a:gd name="connsiteY229" fmla="*/ 1098062 h 1573026"/>
              <a:gd name="connsiteX230" fmla="*/ 6592 w 2757152"/>
              <a:gd name="connsiteY230" fmla="*/ 1121875 h 1573026"/>
              <a:gd name="connsiteX231" fmla="*/ 8974 w 2757152"/>
              <a:gd name="connsiteY231" fmla="*/ 1074250 h 1573026"/>
              <a:gd name="connsiteX232" fmla="*/ 9816 w 2757152"/>
              <a:gd name="connsiteY232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513798 w 2757152"/>
              <a:gd name="connsiteY35" fmla="*/ 267006 h 1573026"/>
              <a:gd name="connsiteX36" fmla="*/ 501891 w 2757152"/>
              <a:gd name="connsiteY36" fmla="*/ 312250 h 1573026"/>
              <a:gd name="connsiteX37" fmla="*/ 516179 w 2757152"/>
              <a:gd name="connsiteY37" fmla="*/ 359875 h 1573026"/>
              <a:gd name="connsiteX38" fmla="*/ 463791 w 2757152"/>
              <a:gd name="connsiteY38" fmla="*/ 424168 h 1573026"/>
              <a:gd name="connsiteX39" fmla="*/ 566185 w 2757152"/>
              <a:gd name="connsiteY39" fmla="*/ 517037 h 1573026"/>
              <a:gd name="connsiteX40" fmla="*/ 623337 w 2757152"/>
              <a:gd name="connsiteY40" fmla="*/ 495605 h 1573026"/>
              <a:gd name="connsiteX41" fmla="*/ 675723 w 2757152"/>
              <a:gd name="connsiteY41" fmla="*/ 481318 h 1573026"/>
              <a:gd name="connsiteX42" fmla="*/ 701916 w 2757152"/>
              <a:gd name="connsiteY42" fmla="*/ 483700 h 1573026"/>
              <a:gd name="connsiteX43" fmla="*/ 697154 w 2757152"/>
              <a:gd name="connsiteY43" fmla="*/ 476556 h 1573026"/>
              <a:gd name="connsiteX44" fmla="*/ 775735 w 2757152"/>
              <a:gd name="connsiteY44" fmla="*/ 524181 h 1573026"/>
              <a:gd name="connsiteX45" fmla="*/ 820979 w 2757152"/>
              <a:gd name="connsiteY45" fmla="*/ 547993 h 1573026"/>
              <a:gd name="connsiteX46" fmla="*/ 887656 w 2757152"/>
              <a:gd name="connsiteY46" fmla="*/ 562280 h 1573026"/>
              <a:gd name="connsiteX47" fmla="*/ 932898 w 2757152"/>
              <a:gd name="connsiteY47" fmla="*/ 478937 h 1573026"/>
              <a:gd name="connsiteX48" fmla="*/ 961473 w 2757152"/>
              <a:gd name="connsiteY48" fmla="*/ 455125 h 1573026"/>
              <a:gd name="connsiteX49" fmla="*/ 963857 w 2757152"/>
              <a:gd name="connsiteY49" fmla="*/ 426549 h 1573026"/>
              <a:gd name="connsiteX50" fmla="*/ 892416 w 2757152"/>
              <a:gd name="connsiteY50" fmla="*/ 412262 h 1573026"/>
              <a:gd name="connsiteX51" fmla="*/ 863843 w 2757152"/>
              <a:gd name="connsiteY51" fmla="*/ 417024 h 1573026"/>
              <a:gd name="connsiteX52" fmla="*/ 828123 w 2757152"/>
              <a:gd name="connsiteY52" fmla="*/ 383687 h 1573026"/>
              <a:gd name="connsiteX53" fmla="*/ 851937 w 2757152"/>
              <a:gd name="connsiteY53" fmla="*/ 357491 h 1573026"/>
              <a:gd name="connsiteX54" fmla="*/ 913848 w 2757152"/>
              <a:gd name="connsiteY54" fmla="*/ 343206 h 1573026"/>
              <a:gd name="connsiteX55" fmla="*/ 959091 w 2757152"/>
              <a:gd name="connsiteY55" fmla="*/ 357493 h 1573026"/>
              <a:gd name="connsiteX56" fmla="*/ 970998 w 2757152"/>
              <a:gd name="connsiteY56" fmla="*/ 376543 h 1573026"/>
              <a:gd name="connsiteX57" fmla="*/ 1090060 w 2757152"/>
              <a:gd name="connsiteY57" fmla="*/ 436075 h 1573026"/>
              <a:gd name="connsiteX58" fmla="*/ 1113873 w 2757152"/>
              <a:gd name="connsiteY58" fmla="*/ 500368 h 1573026"/>
              <a:gd name="connsiteX59" fmla="*/ 1135304 w 2757152"/>
              <a:gd name="connsiteY59" fmla="*/ 512275 h 1573026"/>
              <a:gd name="connsiteX60" fmla="*/ 1132923 w 2757152"/>
              <a:gd name="connsiteY60" fmla="*/ 421787 h 1573026"/>
              <a:gd name="connsiteX61" fmla="*/ 1154354 w 2757152"/>
              <a:gd name="connsiteY61" fmla="*/ 383687 h 1573026"/>
              <a:gd name="connsiteX62" fmla="*/ 1173404 w 2757152"/>
              <a:gd name="connsiteY62" fmla="*/ 386068 h 1573026"/>
              <a:gd name="connsiteX63" fmla="*/ 1173404 w 2757152"/>
              <a:gd name="connsiteY63" fmla="*/ 347968 h 1573026"/>
              <a:gd name="connsiteX64" fmla="*/ 1185312 w 2757152"/>
              <a:gd name="connsiteY64" fmla="*/ 340823 h 1573026"/>
              <a:gd name="connsiteX65" fmla="*/ 1242460 w 2757152"/>
              <a:gd name="connsiteY65" fmla="*/ 343206 h 1573026"/>
              <a:gd name="connsiteX66" fmla="*/ 1342473 w 2757152"/>
              <a:gd name="connsiteY66" fmla="*/ 317012 h 1573026"/>
              <a:gd name="connsiteX67" fmla="*/ 1413910 w 2757152"/>
              <a:gd name="connsiteY67" fmla="*/ 305106 h 1573026"/>
              <a:gd name="connsiteX68" fmla="*/ 1499302 w 2757152"/>
              <a:gd name="connsiteY68" fmla="*/ 250164 h 1573026"/>
              <a:gd name="connsiteX69" fmla="*/ 1571073 w 2757152"/>
              <a:gd name="connsiteY69" fmla="*/ 221762 h 1573026"/>
              <a:gd name="connsiteX70" fmla="*/ 1640131 w 2757152"/>
              <a:gd name="connsiteY70" fmla="*/ 188423 h 1573026"/>
              <a:gd name="connsiteX71" fmla="*/ 1711566 w 2757152"/>
              <a:gd name="connsiteY71" fmla="*/ 195568 h 1573026"/>
              <a:gd name="connsiteX72" fmla="*/ 1763954 w 2757152"/>
              <a:gd name="connsiteY72" fmla="*/ 174137 h 1573026"/>
              <a:gd name="connsiteX73" fmla="*/ 1794912 w 2757152"/>
              <a:gd name="connsiteY73" fmla="*/ 183660 h 1573026"/>
              <a:gd name="connsiteX74" fmla="*/ 1868729 w 2757152"/>
              <a:gd name="connsiteY74" fmla="*/ 233668 h 1573026"/>
              <a:gd name="connsiteX75" fmla="*/ 1806816 w 2757152"/>
              <a:gd name="connsiteY75" fmla="*/ 209856 h 1573026"/>
              <a:gd name="connsiteX76" fmla="*/ 1828248 w 2757152"/>
              <a:gd name="connsiteY76" fmla="*/ 281293 h 1573026"/>
              <a:gd name="connsiteX77" fmla="*/ 1866350 w 2757152"/>
              <a:gd name="connsiteY77" fmla="*/ 309866 h 1573026"/>
              <a:gd name="connsiteX78" fmla="*/ 1961598 w 2757152"/>
              <a:gd name="connsiteY78" fmla="*/ 314631 h 1573026"/>
              <a:gd name="connsiteX79" fmla="*/ 2028275 w 2757152"/>
              <a:gd name="connsiteY79" fmla="*/ 271766 h 1573026"/>
              <a:gd name="connsiteX80" fmla="*/ 2025891 w 2757152"/>
              <a:gd name="connsiteY80" fmla="*/ 293200 h 1573026"/>
              <a:gd name="connsiteX81" fmla="*/ 1990173 w 2757152"/>
              <a:gd name="connsiteY81" fmla="*/ 321775 h 1573026"/>
              <a:gd name="connsiteX82" fmla="*/ 1916354 w 2757152"/>
              <a:gd name="connsiteY82" fmla="*/ 338443 h 1573026"/>
              <a:gd name="connsiteX83" fmla="*/ 1923500 w 2757152"/>
              <a:gd name="connsiteY83" fmla="*/ 367017 h 1573026"/>
              <a:gd name="connsiteX84" fmla="*/ 2047325 w 2757152"/>
              <a:gd name="connsiteY84" fmla="*/ 331298 h 1573026"/>
              <a:gd name="connsiteX85" fmla="*/ 2099710 w 2757152"/>
              <a:gd name="connsiteY85" fmla="*/ 295581 h 1573026"/>
              <a:gd name="connsiteX86" fmla="*/ 2142574 w 2757152"/>
              <a:gd name="connsiteY86" fmla="*/ 271766 h 1573026"/>
              <a:gd name="connsiteX87" fmla="*/ 2066375 w 2757152"/>
              <a:gd name="connsiteY87" fmla="*/ 264623 h 1573026"/>
              <a:gd name="connsiteX88" fmla="*/ 2066375 w 2757152"/>
              <a:gd name="connsiteY88" fmla="*/ 202710 h 1573026"/>
              <a:gd name="connsiteX89" fmla="*/ 2116380 w 2757152"/>
              <a:gd name="connsiteY89" fmla="*/ 202710 h 1573026"/>
              <a:gd name="connsiteX90" fmla="*/ 2223536 w 2757152"/>
              <a:gd name="connsiteY90" fmla="*/ 97935 h 1573026"/>
              <a:gd name="connsiteX91" fmla="*/ 2273542 w 2757152"/>
              <a:gd name="connsiteY91" fmla="*/ 305 h 1573026"/>
              <a:gd name="connsiteX92" fmla="*/ 2237824 w 2757152"/>
              <a:gd name="connsiteY92" fmla="*/ 114604 h 1573026"/>
              <a:gd name="connsiteX93" fmla="*/ 2164006 w 2757152"/>
              <a:gd name="connsiteY93" fmla="*/ 193186 h 1573026"/>
              <a:gd name="connsiteX94" fmla="*/ 2228298 w 2757152"/>
              <a:gd name="connsiteY94" fmla="*/ 217000 h 1573026"/>
              <a:gd name="connsiteX95" fmla="*/ 2287829 w 2757152"/>
              <a:gd name="connsiteY95" fmla="*/ 212237 h 1573026"/>
              <a:gd name="connsiteX96" fmla="*/ 2333075 w 2757152"/>
              <a:gd name="connsiteY96" fmla="*/ 257480 h 1573026"/>
              <a:gd name="connsiteX97" fmla="*/ 2383079 w 2757152"/>
              <a:gd name="connsiteY97" fmla="*/ 243193 h 1573026"/>
              <a:gd name="connsiteX98" fmla="*/ 2425941 w 2757152"/>
              <a:gd name="connsiteY98" fmla="*/ 178900 h 1573026"/>
              <a:gd name="connsiteX99" fmla="*/ 2468804 w 2757152"/>
              <a:gd name="connsiteY99" fmla="*/ 169375 h 1573026"/>
              <a:gd name="connsiteX100" fmla="*/ 2573579 w 2757152"/>
              <a:gd name="connsiteY100" fmla="*/ 152706 h 1573026"/>
              <a:gd name="connsiteX101" fmla="*/ 2590248 w 2757152"/>
              <a:gd name="connsiteY101" fmla="*/ 147943 h 1573026"/>
              <a:gd name="connsiteX102" fmla="*/ 2678354 w 2757152"/>
              <a:gd name="connsiteY102" fmla="*/ 166993 h 1573026"/>
              <a:gd name="connsiteX103" fmla="*/ 2709310 w 2757152"/>
              <a:gd name="connsiteY103" fmla="*/ 188425 h 1573026"/>
              <a:gd name="connsiteX104" fmla="*/ 2735505 w 2757152"/>
              <a:gd name="connsiteY104" fmla="*/ 205092 h 1573026"/>
              <a:gd name="connsiteX105" fmla="*/ 2756935 w 2757152"/>
              <a:gd name="connsiteY105" fmla="*/ 221762 h 1573026"/>
              <a:gd name="connsiteX106" fmla="*/ 2737885 w 2757152"/>
              <a:gd name="connsiteY106" fmla="*/ 264625 h 1573026"/>
              <a:gd name="connsiteX107" fmla="*/ 2735504 w 2757152"/>
              <a:gd name="connsiteY107" fmla="*/ 319393 h 1573026"/>
              <a:gd name="connsiteX108" fmla="*/ 2721216 w 2757152"/>
              <a:gd name="connsiteY108" fmla="*/ 376543 h 1573026"/>
              <a:gd name="connsiteX109" fmla="*/ 2723598 w 2757152"/>
              <a:gd name="connsiteY109" fmla="*/ 386068 h 1573026"/>
              <a:gd name="connsiteX110" fmla="*/ 2754554 w 2757152"/>
              <a:gd name="connsiteY110" fmla="*/ 393212 h 1573026"/>
              <a:gd name="connsiteX111" fmla="*/ 2742648 w 2757152"/>
              <a:gd name="connsiteY111" fmla="*/ 424168 h 1573026"/>
              <a:gd name="connsiteX112" fmla="*/ 2709310 w 2757152"/>
              <a:gd name="connsiteY112" fmla="*/ 445600 h 1573026"/>
              <a:gd name="connsiteX113" fmla="*/ 2695023 w 2757152"/>
              <a:gd name="connsiteY113" fmla="*/ 476556 h 1573026"/>
              <a:gd name="connsiteX114" fmla="*/ 2698276 w 2757152"/>
              <a:gd name="connsiteY114" fmla="*/ 559163 h 1573026"/>
              <a:gd name="connsiteX115" fmla="*/ 2685497 w 2757152"/>
              <a:gd name="connsiteY115" fmla="*/ 590856 h 1573026"/>
              <a:gd name="connsiteX116" fmla="*/ 2683116 w 2757152"/>
              <a:gd name="connsiteY116" fmla="*/ 655150 h 1573026"/>
              <a:gd name="connsiteX117" fmla="*/ 2704548 w 2757152"/>
              <a:gd name="connsiteY117" fmla="*/ 690868 h 1573026"/>
              <a:gd name="connsiteX118" fmla="*/ 2699785 w 2757152"/>
              <a:gd name="connsiteY118" fmla="*/ 743256 h 1573026"/>
              <a:gd name="connsiteX119" fmla="*/ 2702166 w 2757152"/>
              <a:gd name="connsiteY119" fmla="*/ 790881 h 1573026"/>
              <a:gd name="connsiteX120" fmla="*/ 2690260 w 2757152"/>
              <a:gd name="connsiteY120" fmla="*/ 805168 h 1573026"/>
              <a:gd name="connsiteX121" fmla="*/ 2661685 w 2757152"/>
              <a:gd name="connsiteY121" fmla="*/ 890893 h 1573026"/>
              <a:gd name="connsiteX122" fmla="*/ 2630731 w 2757152"/>
              <a:gd name="connsiteY122" fmla="*/ 967092 h 1573026"/>
              <a:gd name="connsiteX123" fmla="*/ 2595010 w 2757152"/>
              <a:gd name="connsiteY123" fmla="*/ 945662 h 1573026"/>
              <a:gd name="connsiteX124" fmla="*/ 2535479 w 2757152"/>
              <a:gd name="connsiteY124" fmla="*/ 917087 h 1573026"/>
              <a:gd name="connsiteX125" fmla="*/ 2506904 w 2757152"/>
              <a:gd name="connsiteY125" fmla="*/ 883750 h 1573026"/>
              <a:gd name="connsiteX126" fmla="*/ 2473568 w 2757152"/>
              <a:gd name="connsiteY126" fmla="*/ 869462 h 1573026"/>
              <a:gd name="connsiteX127" fmla="*/ 2440229 w 2757152"/>
              <a:gd name="connsiteY127" fmla="*/ 871843 h 1573026"/>
              <a:gd name="connsiteX128" fmla="*/ 2390223 w 2757152"/>
              <a:gd name="connsiteY128" fmla="*/ 895656 h 1573026"/>
              <a:gd name="connsiteX129" fmla="*/ 2366410 w 2757152"/>
              <a:gd name="connsiteY129" fmla="*/ 909943 h 1573026"/>
              <a:gd name="connsiteX130" fmla="*/ 2297356 w 2757152"/>
              <a:gd name="connsiteY130" fmla="*/ 926612 h 1573026"/>
              <a:gd name="connsiteX131" fmla="*/ 2275923 w 2757152"/>
              <a:gd name="connsiteY131" fmla="*/ 957568 h 1573026"/>
              <a:gd name="connsiteX132" fmla="*/ 2273541 w 2757152"/>
              <a:gd name="connsiteY132" fmla="*/ 1036150 h 1573026"/>
              <a:gd name="connsiteX133" fmla="*/ 2275925 w 2757152"/>
              <a:gd name="connsiteY133" fmla="*/ 1062342 h 1573026"/>
              <a:gd name="connsiteX134" fmla="*/ 2175910 w 2757152"/>
              <a:gd name="connsiteY134" fmla="*/ 1112350 h 1573026"/>
              <a:gd name="connsiteX135" fmla="*/ 2133048 w 2757152"/>
              <a:gd name="connsiteY135" fmla="*/ 1112350 h 1573026"/>
              <a:gd name="connsiteX136" fmla="*/ 2042562 w 2757152"/>
              <a:gd name="connsiteY136" fmla="*/ 1148067 h 1573026"/>
              <a:gd name="connsiteX137" fmla="*/ 2021129 w 2757152"/>
              <a:gd name="connsiteY137" fmla="*/ 1188550 h 1573026"/>
              <a:gd name="connsiteX138" fmla="*/ 2021131 w 2757152"/>
              <a:gd name="connsiteY138" fmla="*/ 1238556 h 1573026"/>
              <a:gd name="connsiteX139" fmla="*/ 1971123 w 2757152"/>
              <a:gd name="connsiteY139" fmla="*/ 1279037 h 1573026"/>
              <a:gd name="connsiteX140" fmla="*/ 1954456 w 2757152"/>
              <a:gd name="connsiteY140" fmla="*/ 1309993 h 1573026"/>
              <a:gd name="connsiteX141" fmla="*/ 1956835 w 2757152"/>
              <a:gd name="connsiteY141" fmla="*/ 1331425 h 1573026"/>
              <a:gd name="connsiteX142" fmla="*/ 1990173 w 2757152"/>
              <a:gd name="connsiteY142" fmla="*/ 1326662 h 1573026"/>
              <a:gd name="connsiteX143" fmla="*/ 2013987 w 2757152"/>
              <a:gd name="connsiteY143" fmla="*/ 1350474 h 1573026"/>
              <a:gd name="connsiteX144" fmla="*/ 2002079 w 2757152"/>
              <a:gd name="connsiteY144" fmla="*/ 1383812 h 1573026"/>
              <a:gd name="connsiteX145" fmla="*/ 1999698 w 2757152"/>
              <a:gd name="connsiteY145" fmla="*/ 1421912 h 1573026"/>
              <a:gd name="connsiteX146" fmla="*/ 1921118 w 2757152"/>
              <a:gd name="connsiteY146" fmla="*/ 1450487 h 1573026"/>
              <a:gd name="connsiteX147" fmla="*/ 1911593 w 2757152"/>
              <a:gd name="connsiteY147" fmla="*/ 1538594 h 1573026"/>
              <a:gd name="connsiteX148" fmla="*/ 1844916 w 2757152"/>
              <a:gd name="connsiteY148" fmla="*/ 1560025 h 1573026"/>
              <a:gd name="connsiteX149" fmla="*/ 1808865 w 2757152"/>
              <a:gd name="connsiteY149" fmla="*/ 1573012 h 1573026"/>
              <a:gd name="connsiteX150" fmla="*/ 1728235 w 2757152"/>
              <a:gd name="connsiteY150" fmla="*/ 1557643 h 1573026"/>
              <a:gd name="connsiteX151" fmla="*/ 1702041 w 2757152"/>
              <a:gd name="connsiteY151" fmla="*/ 1571931 h 1573026"/>
              <a:gd name="connsiteX152" fmla="*/ 1647275 w 2757152"/>
              <a:gd name="connsiteY152" fmla="*/ 1543356 h 1573026"/>
              <a:gd name="connsiteX153" fmla="*/ 1606791 w 2757152"/>
              <a:gd name="connsiteY153" fmla="*/ 1507637 h 1573026"/>
              <a:gd name="connsiteX154" fmla="*/ 1563931 w 2757152"/>
              <a:gd name="connsiteY154" fmla="*/ 1479061 h 1573026"/>
              <a:gd name="connsiteX155" fmla="*/ 1592504 w 2757152"/>
              <a:gd name="connsiteY155" fmla="*/ 1455250 h 1573026"/>
              <a:gd name="connsiteX156" fmla="*/ 1580598 w 2757152"/>
              <a:gd name="connsiteY156" fmla="*/ 1438581 h 1573026"/>
              <a:gd name="connsiteX157" fmla="*/ 1518685 w 2757152"/>
              <a:gd name="connsiteY157" fmla="*/ 1426675 h 1573026"/>
              <a:gd name="connsiteX158" fmla="*/ 1499635 w 2757152"/>
              <a:gd name="connsiteY158" fmla="*/ 1402862 h 1573026"/>
              <a:gd name="connsiteX159" fmla="*/ 1461537 w 2757152"/>
              <a:gd name="connsiteY159" fmla="*/ 1379050 h 1573026"/>
              <a:gd name="connsiteX160" fmla="*/ 1456773 w 2757152"/>
              <a:gd name="connsiteY160" fmla="*/ 1390956 h 1573026"/>
              <a:gd name="connsiteX161" fmla="*/ 1471062 w 2757152"/>
              <a:gd name="connsiteY161" fmla="*/ 1429056 h 1573026"/>
              <a:gd name="connsiteX162" fmla="*/ 1440104 w 2757152"/>
              <a:gd name="connsiteY162" fmla="*/ 1443343 h 1573026"/>
              <a:gd name="connsiteX163" fmla="*/ 1413912 w 2757152"/>
              <a:gd name="connsiteY163" fmla="*/ 1457630 h 1573026"/>
              <a:gd name="connsiteX164" fmla="*/ 1397241 w 2757152"/>
              <a:gd name="connsiteY164" fmla="*/ 1450487 h 1573026"/>
              <a:gd name="connsiteX165" fmla="*/ 1351998 w 2757152"/>
              <a:gd name="connsiteY165" fmla="*/ 1388575 h 1573026"/>
              <a:gd name="connsiteX166" fmla="*/ 1306756 w 2757152"/>
              <a:gd name="connsiteY166" fmla="*/ 1355237 h 1573026"/>
              <a:gd name="connsiteX167" fmla="*/ 1328187 w 2757152"/>
              <a:gd name="connsiteY167" fmla="*/ 1338568 h 1573026"/>
              <a:gd name="connsiteX168" fmla="*/ 1349618 w 2757152"/>
              <a:gd name="connsiteY168" fmla="*/ 1298087 h 1573026"/>
              <a:gd name="connsiteX169" fmla="*/ 1335329 w 2757152"/>
              <a:gd name="connsiteY169" fmla="*/ 1286181 h 1573026"/>
              <a:gd name="connsiteX170" fmla="*/ 1297231 w 2757152"/>
              <a:gd name="connsiteY170" fmla="*/ 1288562 h 1573026"/>
              <a:gd name="connsiteX171" fmla="*/ 1221031 w 2757152"/>
              <a:gd name="connsiteY171" fmla="*/ 1245700 h 1573026"/>
              <a:gd name="connsiteX172" fmla="*/ 1178166 w 2757152"/>
              <a:gd name="connsiteY172" fmla="*/ 1226650 h 1573026"/>
              <a:gd name="connsiteX173" fmla="*/ 1168643 w 2757152"/>
              <a:gd name="connsiteY173" fmla="*/ 1226650 h 1573026"/>
              <a:gd name="connsiteX174" fmla="*/ 1156737 w 2757152"/>
              <a:gd name="connsiteY174" fmla="*/ 1162356 h 1573026"/>
              <a:gd name="connsiteX175" fmla="*/ 1168643 w 2757152"/>
              <a:gd name="connsiteY175" fmla="*/ 1098062 h 1573026"/>
              <a:gd name="connsiteX176" fmla="*/ 1137687 w 2757152"/>
              <a:gd name="connsiteY176" fmla="*/ 1064725 h 1573026"/>
              <a:gd name="connsiteX177" fmla="*/ 1085300 w 2757152"/>
              <a:gd name="connsiteY177" fmla="*/ 1040912 h 1573026"/>
              <a:gd name="connsiteX178" fmla="*/ 1111493 w 2757152"/>
              <a:gd name="connsiteY178" fmla="*/ 1017100 h 1573026"/>
              <a:gd name="connsiteX179" fmla="*/ 1156737 w 2757152"/>
              <a:gd name="connsiteY179" fmla="*/ 1021862 h 1573026"/>
              <a:gd name="connsiteX180" fmla="*/ 1151975 w 2757152"/>
              <a:gd name="connsiteY180" fmla="*/ 974237 h 1573026"/>
              <a:gd name="connsiteX181" fmla="*/ 1123400 w 2757152"/>
              <a:gd name="connsiteY181" fmla="*/ 969475 h 1573026"/>
              <a:gd name="connsiteX182" fmla="*/ 1128162 w 2757152"/>
              <a:gd name="connsiteY182" fmla="*/ 921850 h 1573026"/>
              <a:gd name="connsiteX183" fmla="*/ 1097206 w 2757152"/>
              <a:gd name="connsiteY183" fmla="*/ 907562 h 1573026"/>
              <a:gd name="connsiteX184" fmla="*/ 1099587 w 2757152"/>
              <a:gd name="connsiteY184" fmla="*/ 871843 h 1573026"/>
              <a:gd name="connsiteX185" fmla="*/ 1051962 w 2757152"/>
              <a:gd name="connsiteY185" fmla="*/ 857556 h 1573026"/>
              <a:gd name="connsiteX186" fmla="*/ 1032912 w 2757152"/>
              <a:gd name="connsiteY186" fmla="*/ 878987 h 1573026"/>
              <a:gd name="connsiteX187" fmla="*/ 1004335 w 2757152"/>
              <a:gd name="connsiteY187" fmla="*/ 881368 h 1573026"/>
              <a:gd name="connsiteX188" fmla="*/ 954331 w 2757152"/>
              <a:gd name="connsiteY188" fmla="*/ 886131 h 1573026"/>
              <a:gd name="connsiteX189" fmla="*/ 923375 w 2757152"/>
              <a:gd name="connsiteY189" fmla="*/ 907562 h 1573026"/>
              <a:gd name="connsiteX190" fmla="*/ 923375 w 2757152"/>
              <a:gd name="connsiteY190" fmla="*/ 876606 h 1573026"/>
              <a:gd name="connsiteX191" fmla="*/ 882893 w 2757152"/>
              <a:gd name="connsiteY191" fmla="*/ 871843 h 1573026"/>
              <a:gd name="connsiteX192" fmla="*/ 890035 w 2757152"/>
              <a:gd name="connsiteY192" fmla="*/ 893275 h 1573026"/>
              <a:gd name="connsiteX193" fmla="*/ 885275 w 2757152"/>
              <a:gd name="connsiteY193" fmla="*/ 912325 h 1573026"/>
              <a:gd name="connsiteX194" fmla="*/ 799550 w 2757152"/>
              <a:gd name="connsiteY194" fmla="*/ 859936 h 1573026"/>
              <a:gd name="connsiteX195" fmla="*/ 778118 w 2757152"/>
              <a:gd name="connsiteY195" fmla="*/ 826600 h 1573026"/>
              <a:gd name="connsiteX196" fmla="*/ 790025 w 2757152"/>
              <a:gd name="connsiteY196" fmla="*/ 786117 h 1573026"/>
              <a:gd name="connsiteX197" fmla="*/ 759068 w 2757152"/>
              <a:gd name="connsiteY197" fmla="*/ 781356 h 1573026"/>
              <a:gd name="connsiteX198" fmla="*/ 711443 w 2757152"/>
              <a:gd name="connsiteY198" fmla="*/ 795643 h 1573026"/>
              <a:gd name="connsiteX199" fmla="*/ 701918 w 2757152"/>
              <a:gd name="connsiteY199" fmla="*/ 809931 h 1573026"/>
              <a:gd name="connsiteX200" fmla="*/ 678106 w 2757152"/>
              <a:gd name="connsiteY200" fmla="*/ 826600 h 1573026"/>
              <a:gd name="connsiteX201" fmla="*/ 670962 w 2757152"/>
              <a:gd name="connsiteY201" fmla="*/ 843268 h 1573026"/>
              <a:gd name="connsiteX202" fmla="*/ 630481 w 2757152"/>
              <a:gd name="connsiteY202" fmla="*/ 876606 h 1573026"/>
              <a:gd name="connsiteX203" fmla="*/ 632860 w 2757152"/>
              <a:gd name="connsiteY203" fmla="*/ 898037 h 1573026"/>
              <a:gd name="connsiteX204" fmla="*/ 647150 w 2757152"/>
              <a:gd name="connsiteY204" fmla="*/ 917087 h 1573026"/>
              <a:gd name="connsiteX205" fmla="*/ 570950 w 2757152"/>
              <a:gd name="connsiteY205" fmla="*/ 902800 h 1573026"/>
              <a:gd name="connsiteX206" fmla="*/ 537612 w 2757152"/>
              <a:gd name="connsiteY206" fmla="*/ 907562 h 1573026"/>
              <a:gd name="connsiteX207" fmla="*/ 585235 w 2757152"/>
              <a:gd name="connsiteY207" fmla="*/ 938518 h 1573026"/>
              <a:gd name="connsiteX208" fmla="*/ 609050 w 2757152"/>
              <a:gd name="connsiteY208" fmla="*/ 950425 h 1573026"/>
              <a:gd name="connsiteX209" fmla="*/ 635243 w 2757152"/>
              <a:gd name="connsiteY209" fmla="*/ 1002812 h 1573026"/>
              <a:gd name="connsiteX210" fmla="*/ 568566 w 2757152"/>
              <a:gd name="connsiteY210" fmla="*/ 1019481 h 1573026"/>
              <a:gd name="connsiteX211" fmla="*/ 547137 w 2757152"/>
              <a:gd name="connsiteY211" fmla="*/ 1031387 h 1573026"/>
              <a:gd name="connsiteX212" fmla="*/ 523323 w 2757152"/>
              <a:gd name="connsiteY212" fmla="*/ 1002812 h 1573026"/>
              <a:gd name="connsiteX213" fmla="*/ 499510 w 2757152"/>
              <a:gd name="connsiteY213" fmla="*/ 971856 h 1573026"/>
              <a:gd name="connsiteX214" fmla="*/ 501891 w 2757152"/>
              <a:gd name="connsiteY214" fmla="*/ 933756 h 1573026"/>
              <a:gd name="connsiteX215" fmla="*/ 499510 w 2757152"/>
              <a:gd name="connsiteY215" fmla="*/ 914706 h 1573026"/>
              <a:gd name="connsiteX216" fmla="*/ 518560 w 2757152"/>
              <a:gd name="connsiteY216" fmla="*/ 881368 h 1573026"/>
              <a:gd name="connsiteX217" fmla="*/ 478080 w 2757152"/>
              <a:gd name="connsiteY217" fmla="*/ 890893 h 1573026"/>
              <a:gd name="connsiteX218" fmla="*/ 449504 w 2757152"/>
              <a:gd name="connsiteY218" fmla="*/ 952806 h 1573026"/>
              <a:gd name="connsiteX219" fmla="*/ 442360 w 2757152"/>
              <a:gd name="connsiteY219" fmla="*/ 976618 h 1573026"/>
              <a:gd name="connsiteX220" fmla="*/ 411404 w 2757152"/>
              <a:gd name="connsiteY220" fmla="*/ 993287 h 1573026"/>
              <a:gd name="connsiteX221" fmla="*/ 363779 w 2757152"/>
              <a:gd name="connsiteY221" fmla="*/ 990906 h 1573026"/>
              <a:gd name="connsiteX222" fmla="*/ 356635 w 2757152"/>
              <a:gd name="connsiteY222" fmla="*/ 1007575 h 1573026"/>
              <a:gd name="connsiteX223" fmla="*/ 356635 w 2757152"/>
              <a:gd name="connsiteY223" fmla="*/ 1055200 h 1573026"/>
              <a:gd name="connsiteX224" fmla="*/ 297104 w 2757152"/>
              <a:gd name="connsiteY224" fmla="*/ 1059962 h 1573026"/>
              <a:gd name="connsiteX225" fmla="*/ 235191 w 2757152"/>
              <a:gd name="connsiteY225" fmla="*/ 1093300 h 1573026"/>
              <a:gd name="connsiteX226" fmla="*/ 237573 w 2757152"/>
              <a:gd name="connsiteY226" fmla="*/ 1121875 h 1573026"/>
              <a:gd name="connsiteX227" fmla="*/ 185186 w 2757152"/>
              <a:gd name="connsiteY227" fmla="*/ 1109968 h 1573026"/>
              <a:gd name="connsiteX228" fmla="*/ 151848 w 2757152"/>
              <a:gd name="connsiteY228" fmla="*/ 1117112 h 1573026"/>
              <a:gd name="connsiteX229" fmla="*/ 106604 w 2757152"/>
              <a:gd name="connsiteY229" fmla="*/ 1098062 h 1573026"/>
              <a:gd name="connsiteX230" fmla="*/ 89936 w 2757152"/>
              <a:gd name="connsiteY230" fmla="*/ 1098062 h 1573026"/>
              <a:gd name="connsiteX231" fmla="*/ 6592 w 2757152"/>
              <a:gd name="connsiteY231" fmla="*/ 1121875 h 1573026"/>
              <a:gd name="connsiteX232" fmla="*/ 8974 w 2757152"/>
              <a:gd name="connsiteY232" fmla="*/ 1074250 h 1573026"/>
              <a:gd name="connsiteX233" fmla="*/ 9816 w 2757152"/>
              <a:gd name="connsiteY233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513798 w 2757152"/>
              <a:gd name="connsiteY35" fmla="*/ 267006 h 1573026"/>
              <a:gd name="connsiteX36" fmla="*/ 501891 w 2757152"/>
              <a:gd name="connsiteY36" fmla="*/ 312250 h 1573026"/>
              <a:gd name="connsiteX37" fmla="*/ 463791 w 2757152"/>
              <a:gd name="connsiteY37" fmla="*/ 424168 h 1573026"/>
              <a:gd name="connsiteX38" fmla="*/ 566185 w 2757152"/>
              <a:gd name="connsiteY38" fmla="*/ 517037 h 1573026"/>
              <a:gd name="connsiteX39" fmla="*/ 623337 w 2757152"/>
              <a:gd name="connsiteY39" fmla="*/ 495605 h 1573026"/>
              <a:gd name="connsiteX40" fmla="*/ 675723 w 2757152"/>
              <a:gd name="connsiteY40" fmla="*/ 481318 h 1573026"/>
              <a:gd name="connsiteX41" fmla="*/ 701916 w 2757152"/>
              <a:gd name="connsiteY41" fmla="*/ 483700 h 1573026"/>
              <a:gd name="connsiteX42" fmla="*/ 697154 w 2757152"/>
              <a:gd name="connsiteY42" fmla="*/ 476556 h 1573026"/>
              <a:gd name="connsiteX43" fmla="*/ 775735 w 2757152"/>
              <a:gd name="connsiteY43" fmla="*/ 524181 h 1573026"/>
              <a:gd name="connsiteX44" fmla="*/ 820979 w 2757152"/>
              <a:gd name="connsiteY44" fmla="*/ 547993 h 1573026"/>
              <a:gd name="connsiteX45" fmla="*/ 887656 w 2757152"/>
              <a:gd name="connsiteY45" fmla="*/ 562280 h 1573026"/>
              <a:gd name="connsiteX46" fmla="*/ 932898 w 2757152"/>
              <a:gd name="connsiteY46" fmla="*/ 478937 h 1573026"/>
              <a:gd name="connsiteX47" fmla="*/ 961473 w 2757152"/>
              <a:gd name="connsiteY47" fmla="*/ 455125 h 1573026"/>
              <a:gd name="connsiteX48" fmla="*/ 963857 w 2757152"/>
              <a:gd name="connsiteY48" fmla="*/ 426549 h 1573026"/>
              <a:gd name="connsiteX49" fmla="*/ 892416 w 2757152"/>
              <a:gd name="connsiteY49" fmla="*/ 412262 h 1573026"/>
              <a:gd name="connsiteX50" fmla="*/ 863843 w 2757152"/>
              <a:gd name="connsiteY50" fmla="*/ 417024 h 1573026"/>
              <a:gd name="connsiteX51" fmla="*/ 828123 w 2757152"/>
              <a:gd name="connsiteY51" fmla="*/ 383687 h 1573026"/>
              <a:gd name="connsiteX52" fmla="*/ 851937 w 2757152"/>
              <a:gd name="connsiteY52" fmla="*/ 357491 h 1573026"/>
              <a:gd name="connsiteX53" fmla="*/ 913848 w 2757152"/>
              <a:gd name="connsiteY53" fmla="*/ 343206 h 1573026"/>
              <a:gd name="connsiteX54" fmla="*/ 959091 w 2757152"/>
              <a:gd name="connsiteY54" fmla="*/ 357493 h 1573026"/>
              <a:gd name="connsiteX55" fmla="*/ 970998 w 2757152"/>
              <a:gd name="connsiteY55" fmla="*/ 376543 h 1573026"/>
              <a:gd name="connsiteX56" fmla="*/ 1090060 w 2757152"/>
              <a:gd name="connsiteY56" fmla="*/ 436075 h 1573026"/>
              <a:gd name="connsiteX57" fmla="*/ 1113873 w 2757152"/>
              <a:gd name="connsiteY57" fmla="*/ 500368 h 1573026"/>
              <a:gd name="connsiteX58" fmla="*/ 1135304 w 2757152"/>
              <a:gd name="connsiteY58" fmla="*/ 512275 h 1573026"/>
              <a:gd name="connsiteX59" fmla="*/ 1132923 w 2757152"/>
              <a:gd name="connsiteY59" fmla="*/ 421787 h 1573026"/>
              <a:gd name="connsiteX60" fmla="*/ 1154354 w 2757152"/>
              <a:gd name="connsiteY60" fmla="*/ 383687 h 1573026"/>
              <a:gd name="connsiteX61" fmla="*/ 1173404 w 2757152"/>
              <a:gd name="connsiteY61" fmla="*/ 386068 h 1573026"/>
              <a:gd name="connsiteX62" fmla="*/ 1173404 w 2757152"/>
              <a:gd name="connsiteY62" fmla="*/ 347968 h 1573026"/>
              <a:gd name="connsiteX63" fmla="*/ 1185312 w 2757152"/>
              <a:gd name="connsiteY63" fmla="*/ 340823 h 1573026"/>
              <a:gd name="connsiteX64" fmla="*/ 1242460 w 2757152"/>
              <a:gd name="connsiteY64" fmla="*/ 343206 h 1573026"/>
              <a:gd name="connsiteX65" fmla="*/ 1342473 w 2757152"/>
              <a:gd name="connsiteY65" fmla="*/ 317012 h 1573026"/>
              <a:gd name="connsiteX66" fmla="*/ 1413910 w 2757152"/>
              <a:gd name="connsiteY66" fmla="*/ 305106 h 1573026"/>
              <a:gd name="connsiteX67" fmla="*/ 1499302 w 2757152"/>
              <a:gd name="connsiteY67" fmla="*/ 250164 h 1573026"/>
              <a:gd name="connsiteX68" fmla="*/ 1571073 w 2757152"/>
              <a:gd name="connsiteY68" fmla="*/ 221762 h 1573026"/>
              <a:gd name="connsiteX69" fmla="*/ 1640131 w 2757152"/>
              <a:gd name="connsiteY69" fmla="*/ 188423 h 1573026"/>
              <a:gd name="connsiteX70" fmla="*/ 1711566 w 2757152"/>
              <a:gd name="connsiteY70" fmla="*/ 195568 h 1573026"/>
              <a:gd name="connsiteX71" fmla="*/ 1763954 w 2757152"/>
              <a:gd name="connsiteY71" fmla="*/ 174137 h 1573026"/>
              <a:gd name="connsiteX72" fmla="*/ 1794912 w 2757152"/>
              <a:gd name="connsiteY72" fmla="*/ 183660 h 1573026"/>
              <a:gd name="connsiteX73" fmla="*/ 1868729 w 2757152"/>
              <a:gd name="connsiteY73" fmla="*/ 233668 h 1573026"/>
              <a:gd name="connsiteX74" fmla="*/ 1806816 w 2757152"/>
              <a:gd name="connsiteY74" fmla="*/ 209856 h 1573026"/>
              <a:gd name="connsiteX75" fmla="*/ 1828248 w 2757152"/>
              <a:gd name="connsiteY75" fmla="*/ 281293 h 1573026"/>
              <a:gd name="connsiteX76" fmla="*/ 1866350 w 2757152"/>
              <a:gd name="connsiteY76" fmla="*/ 309866 h 1573026"/>
              <a:gd name="connsiteX77" fmla="*/ 1961598 w 2757152"/>
              <a:gd name="connsiteY77" fmla="*/ 314631 h 1573026"/>
              <a:gd name="connsiteX78" fmla="*/ 2028275 w 2757152"/>
              <a:gd name="connsiteY78" fmla="*/ 271766 h 1573026"/>
              <a:gd name="connsiteX79" fmla="*/ 2025891 w 2757152"/>
              <a:gd name="connsiteY79" fmla="*/ 293200 h 1573026"/>
              <a:gd name="connsiteX80" fmla="*/ 1990173 w 2757152"/>
              <a:gd name="connsiteY80" fmla="*/ 321775 h 1573026"/>
              <a:gd name="connsiteX81" fmla="*/ 1916354 w 2757152"/>
              <a:gd name="connsiteY81" fmla="*/ 338443 h 1573026"/>
              <a:gd name="connsiteX82" fmla="*/ 1923500 w 2757152"/>
              <a:gd name="connsiteY82" fmla="*/ 367017 h 1573026"/>
              <a:gd name="connsiteX83" fmla="*/ 2047325 w 2757152"/>
              <a:gd name="connsiteY83" fmla="*/ 331298 h 1573026"/>
              <a:gd name="connsiteX84" fmla="*/ 2099710 w 2757152"/>
              <a:gd name="connsiteY84" fmla="*/ 295581 h 1573026"/>
              <a:gd name="connsiteX85" fmla="*/ 2142574 w 2757152"/>
              <a:gd name="connsiteY85" fmla="*/ 271766 h 1573026"/>
              <a:gd name="connsiteX86" fmla="*/ 2066375 w 2757152"/>
              <a:gd name="connsiteY86" fmla="*/ 264623 h 1573026"/>
              <a:gd name="connsiteX87" fmla="*/ 2066375 w 2757152"/>
              <a:gd name="connsiteY87" fmla="*/ 202710 h 1573026"/>
              <a:gd name="connsiteX88" fmla="*/ 2116380 w 2757152"/>
              <a:gd name="connsiteY88" fmla="*/ 202710 h 1573026"/>
              <a:gd name="connsiteX89" fmla="*/ 2223536 w 2757152"/>
              <a:gd name="connsiteY89" fmla="*/ 97935 h 1573026"/>
              <a:gd name="connsiteX90" fmla="*/ 2273542 w 2757152"/>
              <a:gd name="connsiteY90" fmla="*/ 305 h 1573026"/>
              <a:gd name="connsiteX91" fmla="*/ 2237824 w 2757152"/>
              <a:gd name="connsiteY91" fmla="*/ 114604 h 1573026"/>
              <a:gd name="connsiteX92" fmla="*/ 2164006 w 2757152"/>
              <a:gd name="connsiteY92" fmla="*/ 193186 h 1573026"/>
              <a:gd name="connsiteX93" fmla="*/ 2228298 w 2757152"/>
              <a:gd name="connsiteY93" fmla="*/ 217000 h 1573026"/>
              <a:gd name="connsiteX94" fmla="*/ 2287829 w 2757152"/>
              <a:gd name="connsiteY94" fmla="*/ 212237 h 1573026"/>
              <a:gd name="connsiteX95" fmla="*/ 2333075 w 2757152"/>
              <a:gd name="connsiteY95" fmla="*/ 257480 h 1573026"/>
              <a:gd name="connsiteX96" fmla="*/ 2383079 w 2757152"/>
              <a:gd name="connsiteY96" fmla="*/ 243193 h 1573026"/>
              <a:gd name="connsiteX97" fmla="*/ 2425941 w 2757152"/>
              <a:gd name="connsiteY97" fmla="*/ 178900 h 1573026"/>
              <a:gd name="connsiteX98" fmla="*/ 2468804 w 2757152"/>
              <a:gd name="connsiteY98" fmla="*/ 169375 h 1573026"/>
              <a:gd name="connsiteX99" fmla="*/ 2573579 w 2757152"/>
              <a:gd name="connsiteY99" fmla="*/ 152706 h 1573026"/>
              <a:gd name="connsiteX100" fmla="*/ 2590248 w 2757152"/>
              <a:gd name="connsiteY100" fmla="*/ 147943 h 1573026"/>
              <a:gd name="connsiteX101" fmla="*/ 2678354 w 2757152"/>
              <a:gd name="connsiteY101" fmla="*/ 166993 h 1573026"/>
              <a:gd name="connsiteX102" fmla="*/ 2709310 w 2757152"/>
              <a:gd name="connsiteY102" fmla="*/ 188425 h 1573026"/>
              <a:gd name="connsiteX103" fmla="*/ 2735505 w 2757152"/>
              <a:gd name="connsiteY103" fmla="*/ 205092 h 1573026"/>
              <a:gd name="connsiteX104" fmla="*/ 2756935 w 2757152"/>
              <a:gd name="connsiteY104" fmla="*/ 221762 h 1573026"/>
              <a:gd name="connsiteX105" fmla="*/ 2737885 w 2757152"/>
              <a:gd name="connsiteY105" fmla="*/ 264625 h 1573026"/>
              <a:gd name="connsiteX106" fmla="*/ 2735504 w 2757152"/>
              <a:gd name="connsiteY106" fmla="*/ 319393 h 1573026"/>
              <a:gd name="connsiteX107" fmla="*/ 2721216 w 2757152"/>
              <a:gd name="connsiteY107" fmla="*/ 376543 h 1573026"/>
              <a:gd name="connsiteX108" fmla="*/ 2723598 w 2757152"/>
              <a:gd name="connsiteY108" fmla="*/ 386068 h 1573026"/>
              <a:gd name="connsiteX109" fmla="*/ 2754554 w 2757152"/>
              <a:gd name="connsiteY109" fmla="*/ 393212 h 1573026"/>
              <a:gd name="connsiteX110" fmla="*/ 2742648 w 2757152"/>
              <a:gd name="connsiteY110" fmla="*/ 424168 h 1573026"/>
              <a:gd name="connsiteX111" fmla="*/ 2709310 w 2757152"/>
              <a:gd name="connsiteY111" fmla="*/ 445600 h 1573026"/>
              <a:gd name="connsiteX112" fmla="*/ 2695023 w 2757152"/>
              <a:gd name="connsiteY112" fmla="*/ 476556 h 1573026"/>
              <a:gd name="connsiteX113" fmla="*/ 2698276 w 2757152"/>
              <a:gd name="connsiteY113" fmla="*/ 559163 h 1573026"/>
              <a:gd name="connsiteX114" fmla="*/ 2685497 w 2757152"/>
              <a:gd name="connsiteY114" fmla="*/ 590856 h 1573026"/>
              <a:gd name="connsiteX115" fmla="*/ 2683116 w 2757152"/>
              <a:gd name="connsiteY115" fmla="*/ 655150 h 1573026"/>
              <a:gd name="connsiteX116" fmla="*/ 2704548 w 2757152"/>
              <a:gd name="connsiteY116" fmla="*/ 690868 h 1573026"/>
              <a:gd name="connsiteX117" fmla="*/ 2699785 w 2757152"/>
              <a:gd name="connsiteY117" fmla="*/ 743256 h 1573026"/>
              <a:gd name="connsiteX118" fmla="*/ 2702166 w 2757152"/>
              <a:gd name="connsiteY118" fmla="*/ 790881 h 1573026"/>
              <a:gd name="connsiteX119" fmla="*/ 2690260 w 2757152"/>
              <a:gd name="connsiteY119" fmla="*/ 805168 h 1573026"/>
              <a:gd name="connsiteX120" fmla="*/ 2661685 w 2757152"/>
              <a:gd name="connsiteY120" fmla="*/ 890893 h 1573026"/>
              <a:gd name="connsiteX121" fmla="*/ 2630731 w 2757152"/>
              <a:gd name="connsiteY121" fmla="*/ 967092 h 1573026"/>
              <a:gd name="connsiteX122" fmla="*/ 2595010 w 2757152"/>
              <a:gd name="connsiteY122" fmla="*/ 945662 h 1573026"/>
              <a:gd name="connsiteX123" fmla="*/ 2535479 w 2757152"/>
              <a:gd name="connsiteY123" fmla="*/ 917087 h 1573026"/>
              <a:gd name="connsiteX124" fmla="*/ 2506904 w 2757152"/>
              <a:gd name="connsiteY124" fmla="*/ 883750 h 1573026"/>
              <a:gd name="connsiteX125" fmla="*/ 2473568 w 2757152"/>
              <a:gd name="connsiteY125" fmla="*/ 869462 h 1573026"/>
              <a:gd name="connsiteX126" fmla="*/ 2440229 w 2757152"/>
              <a:gd name="connsiteY126" fmla="*/ 871843 h 1573026"/>
              <a:gd name="connsiteX127" fmla="*/ 2390223 w 2757152"/>
              <a:gd name="connsiteY127" fmla="*/ 895656 h 1573026"/>
              <a:gd name="connsiteX128" fmla="*/ 2366410 w 2757152"/>
              <a:gd name="connsiteY128" fmla="*/ 909943 h 1573026"/>
              <a:gd name="connsiteX129" fmla="*/ 2297356 w 2757152"/>
              <a:gd name="connsiteY129" fmla="*/ 926612 h 1573026"/>
              <a:gd name="connsiteX130" fmla="*/ 2275923 w 2757152"/>
              <a:gd name="connsiteY130" fmla="*/ 957568 h 1573026"/>
              <a:gd name="connsiteX131" fmla="*/ 2273541 w 2757152"/>
              <a:gd name="connsiteY131" fmla="*/ 1036150 h 1573026"/>
              <a:gd name="connsiteX132" fmla="*/ 2275925 w 2757152"/>
              <a:gd name="connsiteY132" fmla="*/ 1062342 h 1573026"/>
              <a:gd name="connsiteX133" fmla="*/ 2175910 w 2757152"/>
              <a:gd name="connsiteY133" fmla="*/ 1112350 h 1573026"/>
              <a:gd name="connsiteX134" fmla="*/ 2133048 w 2757152"/>
              <a:gd name="connsiteY134" fmla="*/ 1112350 h 1573026"/>
              <a:gd name="connsiteX135" fmla="*/ 2042562 w 2757152"/>
              <a:gd name="connsiteY135" fmla="*/ 1148067 h 1573026"/>
              <a:gd name="connsiteX136" fmla="*/ 2021129 w 2757152"/>
              <a:gd name="connsiteY136" fmla="*/ 1188550 h 1573026"/>
              <a:gd name="connsiteX137" fmla="*/ 2021131 w 2757152"/>
              <a:gd name="connsiteY137" fmla="*/ 1238556 h 1573026"/>
              <a:gd name="connsiteX138" fmla="*/ 1971123 w 2757152"/>
              <a:gd name="connsiteY138" fmla="*/ 1279037 h 1573026"/>
              <a:gd name="connsiteX139" fmla="*/ 1954456 w 2757152"/>
              <a:gd name="connsiteY139" fmla="*/ 1309993 h 1573026"/>
              <a:gd name="connsiteX140" fmla="*/ 1956835 w 2757152"/>
              <a:gd name="connsiteY140" fmla="*/ 1331425 h 1573026"/>
              <a:gd name="connsiteX141" fmla="*/ 1990173 w 2757152"/>
              <a:gd name="connsiteY141" fmla="*/ 1326662 h 1573026"/>
              <a:gd name="connsiteX142" fmla="*/ 2013987 w 2757152"/>
              <a:gd name="connsiteY142" fmla="*/ 1350474 h 1573026"/>
              <a:gd name="connsiteX143" fmla="*/ 2002079 w 2757152"/>
              <a:gd name="connsiteY143" fmla="*/ 1383812 h 1573026"/>
              <a:gd name="connsiteX144" fmla="*/ 1999698 w 2757152"/>
              <a:gd name="connsiteY144" fmla="*/ 1421912 h 1573026"/>
              <a:gd name="connsiteX145" fmla="*/ 1921118 w 2757152"/>
              <a:gd name="connsiteY145" fmla="*/ 1450487 h 1573026"/>
              <a:gd name="connsiteX146" fmla="*/ 1911593 w 2757152"/>
              <a:gd name="connsiteY146" fmla="*/ 1538594 h 1573026"/>
              <a:gd name="connsiteX147" fmla="*/ 1844916 w 2757152"/>
              <a:gd name="connsiteY147" fmla="*/ 1560025 h 1573026"/>
              <a:gd name="connsiteX148" fmla="*/ 1808865 w 2757152"/>
              <a:gd name="connsiteY148" fmla="*/ 1573012 h 1573026"/>
              <a:gd name="connsiteX149" fmla="*/ 1728235 w 2757152"/>
              <a:gd name="connsiteY149" fmla="*/ 1557643 h 1573026"/>
              <a:gd name="connsiteX150" fmla="*/ 1702041 w 2757152"/>
              <a:gd name="connsiteY150" fmla="*/ 1571931 h 1573026"/>
              <a:gd name="connsiteX151" fmla="*/ 1647275 w 2757152"/>
              <a:gd name="connsiteY151" fmla="*/ 1543356 h 1573026"/>
              <a:gd name="connsiteX152" fmla="*/ 1606791 w 2757152"/>
              <a:gd name="connsiteY152" fmla="*/ 1507637 h 1573026"/>
              <a:gd name="connsiteX153" fmla="*/ 1563931 w 2757152"/>
              <a:gd name="connsiteY153" fmla="*/ 1479061 h 1573026"/>
              <a:gd name="connsiteX154" fmla="*/ 1592504 w 2757152"/>
              <a:gd name="connsiteY154" fmla="*/ 1455250 h 1573026"/>
              <a:gd name="connsiteX155" fmla="*/ 1580598 w 2757152"/>
              <a:gd name="connsiteY155" fmla="*/ 1438581 h 1573026"/>
              <a:gd name="connsiteX156" fmla="*/ 1518685 w 2757152"/>
              <a:gd name="connsiteY156" fmla="*/ 1426675 h 1573026"/>
              <a:gd name="connsiteX157" fmla="*/ 1499635 w 2757152"/>
              <a:gd name="connsiteY157" fmla="*/ 1402862 h 1573026"/>
              <a:gd name="connsiteX158" fmla="*/ 1461537 w 2757152"/>
              <a:gd name="connsiteY158" fmla="*/ 1379050 h 1573026"/>
              <a:gd name="connsiteX159" fmla="*/ 1456773 w 2757152"/>
              <a:gd name="connsiteY159" fmla="*/ 1390956 h 1573026"/>
              <a:gd name="connsiteX160" fmla="*/ 1471062 w 2757152"/>
              <a:gd name="connsiteY160" fmla="*/ 1429056 h 1573026"/>
              <a:gd name="connsiteX161" fmla="*/ 1440104 w 2757152"/>
              <a:gd name="connsiteY161" fmla="*/ 1443343 h 1573026"/>
              <a:gd name="connsiteX162" fmla="*/ 1413912 w 2757152"/>
              <a:gd name="connsiteY162" fmla="*/ 1457630 h 1573026"/>
              <a:gd name="connsiteX163" fmla="*/ 1397241 w 2757152"/>
              <a:gd name="connsiteY163" fmla="*/ 1450487 h 1573026"/>
              <a:gd name="connsiteX164" fmla="*/ 1351998 w 2757152"/>
              <a:gd name="connsiteY164" fmla="*/ 1388575 h 1573026"/>
              <a:gd name="connsiteX165" fmla="*/ 1306756 w 2757152"/>
              <a:gd name="connsiteY165" fmla="*/ 1355237 h 1573026"/>
              <a:gd name="connsiteX166" fmla="*/ 1328187 w 2757152"/>
              <a:gd name="connsiteY166" fmla="*/ 1338568 h 1573026"/>
              <a:gd name="connsiteX167" fmla="*/ 1349618 w 2757152"/>
              <a:gd name="connsiteY167" fmla="*/ 1298087 h 1573026"/>
              <a:gd name="connsiteX168" fmla="*/ 1335329 w 2757152"/>
              <a:gd name="connsiteY168" fmla="*/ 1286181 h 1573026"/>
              <a:gd name="connsiteX169" fmla="*/ 1297231 w 2757152"/>
              <a:gd name="connsiteY169" fmla="*/ 1288562 h 1573026"/>
              <a:gd name="connsiteX170" fmla="*/ 1221031 w 2757152"/>
              <a:gd name="connsiteY170" fmla="*/ 1245700 h 1573026"/>
              <a:gd name="connsiteX171" fmla="*/ 1178166 w 2757152"/>
              <a:gd name="connsiteY171" fmla="*/ 1226650 h 1573026"/>
              <a:gd name="connsiteX172" fmla="*/ 1168643 w 2757152"/>
              <a:gd name="connsiteY172" fmla="*/ 1226650 h 1573026"/>
              <a:gd name="connsiteX173" fmla="*/ 1156737 w 2757152"/>
              <a:gd name="connsiteY173" fmla="*/ 1162356 h 1573026"/>
              <a:gd name="connsiteX174" fmla="*/ 1168643 w 2757152"/>
              <a:gd name="connsiteY174" fmla="*/ 1098062 h 1573026"/>
              <a:gd name="connsiteX175" fmla="*/ 1137687 w 2757152"/>
              <a:gd name="connsiteY175" fmla="*/ 1064725 h 1573026"/>
              <a:gd name="connsiteX176" fmla="*/ 1085300 w 2757152"/>
              <a:gd name="connsiteY176" fmla="*/ 1040912 h 1573026"/>
              <a:gd name="connsiteX177" fmla="*/ 1111493 w 2757152"/>
              <a:gd name="connsiteY177" fmla="*/ 1017100 h 1573026"/>
              <a:gd name="connsiteX178" fmla="*/ 1156737 w 2757152"/>
              <a:gd name="connsiteY178" fmla="*/ 1021862 h 1573026"/>
              <a:gd name="connsiteX179" fmla="*/ 1151975 w 2757152"/>
              <a:gd name="connsiteY179" fmla="*/ 974237 h 1573026"/>
              <a:gd name="connsiteX180" fmla="*/ 1123400 w 2757152"/>
              <a:gd name="connsiteY180" fmla="*/ 969475 h 1573026"/>
              <a:gd name="connsiteX181" fmla="*/ 1128162 w 2757152"/>
              <a:gd name="connsiteY181" fmla="*/ 921850 h 1573026"/>
              <a:gd name="connsiteX182" fmla="*/ 1097206 w 2757152"/>
              <a:gd name="connsiteY182" fmla="*/ 907562 h 1573026"/>
              <a:gd name="connsiteX183" fmla="*/ 1099587 w 2757152"/>
              <a:gd name="connsiteY183" fmla="*/ 871843 h 1573026"/>
              <a:gd name="connsiteX184" fmla="*/ 1051962 w 2757152"/>
              <a:gd name="connsiteY184" fmla="*/ 857556 h 1573026"/>
              <a:gd name="connsiteX185" fmla="*/ 1032912 w 2757152"/>
              <a:gd name="connsiteY185" fmla="*/ 878987 h 1573026"/>
              <a:gd name="connsiteX186" fmla="*/ 1004335 w 2757152"/>
              <a:gd name="connsiteY186" fmla="*/ 881368 h 1573026"/>
              <a:gd name="connsiteX187" fmla="*/ 954331 w 2757152"/>
              <a:gd name="connsiteY187" fmla="*/ 886131 h 1573026"/>
              <a:gd name="connsiteX188" fmla="*/ 923375 w 2757152"/>
              <a:gd name="connsiteY188" fmla="*/ 907562 h 1573026"/>
              <a:gd name="connsiteX189" fmla="*/ 923375 w 2757152"/>
              <a:gd name="connsiteY189" fmla="*/ 876606 h 1573026"/>
              <a:gd name="connsiteX190" fmla="*/ 882893 w 2757152"/>
              <a:gd name="connsiteY190" fmla="*/ 871843 h 1573026"/>
              <a:gd name="connsiteX191" fmla="*/ 890035 w 2757152"/>
              <a:gd name="connsiteY191" fmla="*/ 893275 h 1573026"/>
              <a:gd name="connsiteX192" fmla="*/ 885275 w 2757152"/>
              <a:gd name="connsiteY192" fmla="*/ 912325 h 1573026"/>
              <a:gd name="connsiteX193" fmla="*/ 799550 w 2757152"/>
              <a:gd name="connsiteY193" fmla="*/ 859936 h 1573026"/>
              <a:gd name="connsiteX194" fmla="*/ 778118 w 2757152"/>
              <a:gd name="connsiteY194" fmla="*/ 826600 h 1573026"/>
              <a:gd name="connsiteX195" fmla="*/ 790025 w 2757152"/>
              <a:gd name="connsiteY195" fmla="*/ 786117 h 1573026"/>
              <a:gd name="connsiteX196" fmla="*/ 759068 w 2757152"/>
              <a:gd name="connsiteY196" fmla="*/ 781356 h 1573026"/>
              <a:gd name="connsiteX197" fmla="*/ 711443 w 2757152"/>
              <a:gd name="connsiteY197" fmla="*/ 795643 h 1573026"/>
              <a:gd name="connsiteX198" fmla="*/ 701918 w 2757152"/>
              <a:gd name="connsiteY198" fmla="*/ 809931 h 1573026"/>
              <a:gd name="connsiteX199" fmla="*/ 678106 w 2757152"/>
              <a:gd name="connsiteY199" fmla="*/ 826600 h 1573026"/>
              <a:gd name="connsiteX200" fmla="*/ 670962 w 2757152"/>
              <a:gd name="connsiteY200" fmla="*/ 843268 h 1573026"/>
              <a:gd name="connsiteX201" fmla="*/ 630481 w 2757152"/>
              <a:gd name="connsiteY201" fmla="*/ 876606 h 1573026"/>
              <a:gd name="connsiteX202" fmla="*/ 632860 w 2757152"/>
              <a:gd name="connsiteY202" fmla="*/ 898037 h 1573026"/>
              <a:gd name="connsiteX203" fmla="*/ 647150 w 2757152"/>
              <a:gd name="connsiteY203" fmla="*/ 917087 h 1573026"/>
              <a:gd name="connsiteX204" fmla="*/ 570950 w 2757152"/>
              <a:gd name="connsiteY204" fmla="*/ 902800 h 1573026"/>
              <a:gd name="connsiteX205" fmla="*/ 537612 w 2757152"/>
              <a:gd name="connsiteY205" fmla="*/ 907562 h 1573026"/>
              <a:gd name="connsiteX206" fmla="*/ 585235 w 2757152"/>
              <a:gd name="connsiteY206" fmla="*/ 938518 h 1573026"/>
              <a:gd name="connsiteX207" fmla="*/ 609050 w 2757152"/>
              <a:gd name="connsiteY207" fmla="*/ 950425 h 1573026"/>
              <a:gd name="connsiteX208" fmla="*/ 635243 w 2757152"/>
              <a:gd name="connsiteY208" fmla="*/ 1002812 h 1573026"/>
              <a:gd name="connsiteX209" fmla="*/ 568566 w 2757152"/>
              <a:gd name="connsiteY209" fmla="*/ 1019481 h 1573026"/>
              <a:gd name="connsiteX210" fmla="*/ 547137 w 2757152"/>
              <a:gd name="connsiteY210" fmla="*/ 1031387 h 1573026"/>
              <a:gd name="connsiteX211" fmla="*/ 523323 w 2757152"/>
              <a:gd name="connsiteY211" fmla="*/ 1002812 h 1573026"/>
              <a:gd name="connsiteX212" fmla="*/ 499510 w 2757152"/>
              <a:gd name="connsiteY212" fmla="*/ 971856 h 1573026"/>
              <a:gd name="connsiteX213" fmla="*/ 501891 w 2757152"/>
              <a:gd name="connsiteY213" fmla="*/ 933756 h 1573026"/>
              <a:gd name="connsiteX214" fmla="*/ 499510 w 2757152"/>
              <a:gd name="connsiteY214" fmla="*/ 914706 h 1573026"/>
              <a:gd name="connsiteX215" fmla="*/ 518560 w 2757152"/>
              <a:gd name="connsiteY215" fmla="*/ 881368 h 1573026"/>
              <a:gd name="connsiteX216" fmla="*/ 478080 w 2757152"/>
              <a:gd name="connsiteY216" fmla="*/ 890893 h 1573026"/>
              <a:gd name="connsiteX217" fmla="*/ 449504 w 2757152"/>
              <a:gd name="connsiteY217" fmla="*/ 952806 h 1573026"/>
              <a:gd name="connsiteX218" fmla="*/ 442360 w 2757152"/>
              <a:gd name="connsiteY218" fmla="*/ 976618 h 1573026"/>
              <a:gd name="connsiteX219" fmla="*/ 411404 w 2757152"/>
              <a:gd name="connsiteY219" fmla="*/ 993287 h 1573026"/>
              <a:gd name="connsiteX220" fmla="*/ 363779 w 2757152"/>
              <a:gd name="connsiteY220" fmla="*/ 990906 h 1573026"/>
              <a:gd name="connsiteX221" fmla="*/ 356635 w 2757152"/>
              <a:gd name="connsiteY221" fmla="*/ 1007575 h 1573026"/>
              <a:gd name="connsiteX222" fmla="*/ 356635 w 2757152"/>
              <a:gd name="connsiteY222" fmla="*/ 1055200 h 1573026"/>
              <a:gd name="connsiteX223" fmla="*/ 297104 w 2757152"/>
              <a:gd name="connsiteY223" fmla="*/ 1059962 h 1573026"/>
              <a:gd name="connsiteX224" fmla="*/ 235191 w 2757152"/>
              <a:gd name="connsiteY224" fmla="*/ 1093300 h 1573026"/>
              <a:gd name="connsiteX225" fmla="*/ 237573 w 2757152"/>
              <a:gd name="connsiteY225" fmla="*/ 1121875 h 1573026"/>
              <a:gd name="connsiteX226" fmla="*/ 185186 w 2757152"/>
              <a:gd name="connsiteY226" fmla="*/ 1109968 h 1573026"/>
              <a:gd name="connsiteX227" fmla="*/ 151848 w 2757152"/>
              <a:gd name="connsiteY227" fmla="*/ 1117112 h 1573026"/>
              <a:gd name="connsiteX228" fmla="*/ 106604 w 2757152"/>
              <a:gd name="connsiteY228" fmla="*/ 1098062 h 1573026"/>
              <a:gd name="connsiteX229" fmla="*/ 89936 w 2757152"/>
              <a:gd name="connsiteY229" fmla="*/ 1098062 h 1573026"/>
              <a:gd name="connsiteX230" fmla="*/ 6592 w 2757152"/>
              <a:gd name="connsiteY230" fmla="*/ 1121875 h 1573026"/>
              <a:gd name="connsiteX231" fmla="*/ 8974 w 2757152"/>
              <a:gd name="connsiteY231" fmla="*/ 1074250 h 1573026"/>
              <a:gd name="connsiteX232" fmla="*/ 9816 w 2757152"/>
              <a:gd name="connsiteY232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513798 w 2757152"/>
              <a:gd name="connsiteY35" fmla="*/ 267006 h 1573026"/>
              <a:gd name="connsiteX36" fmla="*/ 463791 w 2757152"/>
              <a:gd name="connsiteY36" fmla="*/ 424168 h 1573026"/>
              <a:gd name="connsiteX37" fmla="*/ 566185 w 2757152"/>
              <a:gd name="connsiteY37" fmla="*/ 517037 h 1573026"/>
              <a:gd name="connsiteX38" fmla="*/ 623337 w 2757152"/>
              <a:gd name="connsiteY38" fmla="*/ 495605 h 1573026"/>
              <a:gd name="connsiteX39" fmla="*/ 675723 w 2757152"/>
              <a:gd name="connsiteY39" fmla="*/ 481318 h 1573026"/>
              <a:gd name="connsiteX40" fmla="*/ 701916 w 2757152"/>
              <a:gd name="connsiteY40" fmla="*/ 483700 h 1573026"/>
              <a:gd name="connsiteX41" fmla="*/ 697154 w 2757152"/>
              <a:gd name="connsiteY41" fmla="*/ 476556 h 1573026"/>
              <a:gd name="connsiteX42" fmla="*/ 775735 w 2757152"/>
              <a:gd name="connsiteY42" fmla="*/ 524181 h 1573026"/>
              <a:gd name="connsiteX43" fmla="*/ 820979 w 2757152"/>
              <a:gd name="connsiteY43" fmla="*/ 547993 h 1573026"/>
              <a:gd name="connsiteX44" fmla="*/ 887656 w 2757152"/>
              <a:gd name="connsiteY44" fmla="*/ 562280 h 1573026"/>
              <a:gd name="connsiteX45" fmla="*/ 932898 w 2757152"/>
              <a:gd name="connsiteY45" fmla="*/ 478937 h 1573026"/>
              <a:gd name="connsiteX46" fmla="*/ 961473 w 2757152"/>
              <a:gd name="connsiteY46" fmla="*/ 455125 h 1573026"/>
              <a:gd name="connsiteX47" fmla="*/ 963857 w 2757152"/>
              <a:gd name="connsiteY47" fmla="*/ 426549 h 1573026"/>
              <a:gd name="connsiteX48" fmla="*/ 892416 w 2757152"/>
              <a:gd name="connsiteY48" fmla="*/ 412262 h 1573026"/>
              <a:gd name="connsiteX49" fmla="*/ 863843 w 2757152"/>
              <a:gd name="connsiteY49" fmla="*/ 417024 h 1573026"/>
              <a:gd name="connsiteX50" fmla="*/ 828123 w 2757152"/>
              <a:gd name="connsiteY50" fmla="*/ 383687 h 1573026"/>
              <a:gd name="connsiteX51" fmla="*/ 851937 w 2757152"/>
              <a:gd name="connsiteY51" fmla="*/ 357491 h 1573026"/>
              <a:gd name="connsiteX52" fmla="*/ 913848 w 2757152"/>
              <a:gd name="connsiteY52" fmla="*/ 343206 h 1573026"/>
              <a:gd name="connsiteX53" fmla="*/ 959091 w 2757152"/>
              <a:gd name="connsiteY53" fmla="*/ 357493 h 1573026"/>
              <a:gd name="connsiteX54" fmla="*/ 970998 w 2757152"/>
              <a:gd name="connsiteY54" fmla="*/ 376543 h 1573026"/>
              <a:gd name="connsiteX55" fmla="*/ 1090060 w 2757152"/>
              <a:gd name="connsiteY55" fmla="*/ 436075 h 1573026"/>
              <a:gd name="connsiteX56" fmla="*/ 1113873 w 2757152"/>
              <a:gd name="connsiteY56" fmla="*/ 500368 h 1573026"/>
              <a:gd name="connsiteX57" fmla="*/ 1135304 w 2757152"/>
              <a:gd name="connsiteY57" fmla="*/ 512275 h 1573026"/>
              <a:gd name="connsiteX58" fmla="*/ 1132923 w 2757152"/>
              <a:gd name="connsiteY58" fmla="*/ 421787 h 1573026"/>
              <a:gd name="connsiteX59" fmla="*/ 1154354 w 2757152"/>
              <a:gd name="connsiteY59" fmla="*/ 383687 h 1573026"/>
              <a:gd name="connsiteX60" fmla="*/ 1173404 w 2757152"/>
              <a:gd name="connsiteY60" fmla="*/ 386068 h 1573026"/>
              <a:gd name="connsiteX61" fmla="*/ 1173404 w 2757152"/>
              <a:gd name="connsiteY61" fmla="*/ 347968 h 1573026"/>
              <a:gd name="connsiteX62" fmla="*/ 1185312 w 2757152"/>
              <a:gd name="connsiteY62" fmla="*/ 340823 h 1573026"/>
              <a:gd name="connsiteX63" fmla="*/ 1242460 w 2757152"/>
              <a:gd name="connsiteY63" fmla="*/ 343206 h 1573026"/>
              <a:gd name="connsiteX64" fmla="*/ 1342473 w 2757152"/>
              <a:gd name="connsiteY64" fmla="*/ 317012 h 1573026"/>
              <a:gd name="connsiteX65" fmla="*/ 1413910 w 2757152"/>
              <a:gd name="connsiteY65" fmla="*/ 305106 h 1573026"/>
              <a:gd name="connsiteX66" fmla="*/ 1499302 w 2757152"/>
              <a:gd name="connsiteY66" fmla="*/ 250164 h 1573026"/>
              <a:gd name="connsiteX67" fmla="*/ 1571073 w 2757152"/>
              <a:gd name="connsiteY67" fmla="*/ 221762 h 1573026"/>
              <a:gd name="connsiteX68" fmla="*/ 1640131 w 2757152"/>
              <a:gd name="connsiteY68" fmla="*/ 188423 h 1573026"/>
              <a:gd name="connsiteX69" fmla="*/ 1711566 w 2757152"/>
              <a:gd name="connsiteY69" fmla="*/ 195568 h 1573026"/>
              <a:gd name="connsiteX70" fmla="*/ 1763954 w 2757152"/>
              <a:gd name="connsiteY70" fmla="*/ 174137 h 1573026"/>
              <a:gd name="connsiteX71" fmla="*/ 1794912 w 2757152"/>
              <a:gd name="connsiteY71" fmla="*/ 183660 h 1573026"/>
              <a:gd name="connsiteX72" fmla="*/ 1868729 w 2757152"/>
              <a:gd name="connsiteY72" fmla="*/ 233668 h 1573026"/>
              <a:gd name="connsiteX73" fmla="*/ 1806816 w 2757152"/>
              <a:gd name="connsiteY73" fmla="*/ 209856 h 1573026"/>
              <a:gd name="connsiteX74" fmla="*/ 1828248 w 2757152"/>
              <a:gd name="connsiteY74" fmla="*/ 281293 h 1573026"/>
              <a:gd name="connsiteX75" fmla="*/ 1866350 w 2757152"/>
              <a:gd name="connsiteY75" fmla="*/ 309866 h 1573026"/>
              <a:gd name="connsiteX76" fmla="*/ 1961598 w 2757152"/>
              <a:gd name="connsiteY76" fmla="*/ 314631 h 1573026"/>
              <a:gd name="connsiteX77" fmla="*/ 2028275 w 2757152"/>
              <a:gd name="connsiteY77" fmla="*/ 271766 h 1573026"/>
              <a:gd name="connsiteX78" fmla="*/ 2025891 w 2757152"/>
              <a:gd name="connsiteY78" fmla="*/ 293200 h 1573026"/>
              <a:gd name="connsiteX79" fmla="*/ 1990173 w 2757152"/>
              <a:gd name="connsiteY79" fmla="*/ 321775 h 1573026"/>
              <a:gd name="connsiteX80" fmla="*/ 1916354 w 2757152"/>
              <a:gd name="connsiteY80" fmla="*/ 338443 h 1573026"/>
              <a:gd name="connsiteX81" fmla="*/ 1923500 w 2757152"/>
              <a:gd name="connsiteY81" fmla="*/ 367017 h 1573026"/>
              <a:gd name="connsiteX82" fmla="*/ 2047325 w 2757152"/>
              <a:gd name="connsiteY82" fmla="*/ 331298 h 1573026"/>
              <a:gd name="connsiteX83" fmla="*/ 2099710 w 2757152"/>
              <a:gd name="connsiteY83" fmla="*/ 295581 h 1573026"/>
              <a:gd name="connsiteX84" fmla="*/ 2142574 w 2757152"/>
              <a:gd name="connsiteY84" fmla="*/ 271766 h 1573026"/>
              <a:gd name="connsiteX85" fmla="*/ 2066375 w 2757152"/>
              <a:gd name="connsiteY85" fmla="*/ 264623 h 1573026"/>
              <a:gd name="connsiteX86" fmla="*/ 2066375 w 2757152"/>
              <a:gd name="connsiteY86" fmla="*/ 202710 h 1573026"/>
              <a:gd name="connsiteX87" fmla="*/ 2116380 w 2757152"/>
              <a:gd name="connsiteY87" fmla="*/ 202710 h 1573026"/>
              <a:gd name="connsiteX88" fmla="*/ 2223536 w 2757152"/>
              <a:gd name="connsiteY88" fmla="*/ 97935 h 1573026"/>
              <a:gd name="connsiteX89" fmla="*/ 2273542 w 2757152"/>
              <a:gd name="connsiteY89" fmla="*/ 305 h 1573026"/>
              <a:gd name="connsiteX90" fmla="*/ 2237824 w 2757152"/>
              <a:gd name="connsiteY90" fmla="*/ 114604 h 1573026"/>
              <a:gd name="connsiteX91" fmla="*/ 2164006 w 2757152"/>
              <a:gd name="connsiteY91" fmla="*/ 193186 h 1573026"/>
              <a:gd name="connsiteX92" fmla="*/ 2228298 w 2757152"/>
              <a:gd name="connsiteY92" fmla="*/ 217000 h 1573026"/>
              <a:gd name="connsiteX93" fmla="*/ 2287829 w 2757152"/>
              <a:gd name="connsiteY93" fmla="*/ 212237 h 1573026"/>
              <a:gd name="connsiteX94" fmla="*/ 2333075 w 2757152"/>
              <a:gd name="connsiteY94" fmla="*/ 257480 h 1573026"/>
              <a:gd name="connsiteX95" fmla="*/ 2383079 w 2757152"/>
              <a:gd name="connsiteY95" fmla="*/ 243193 h 1573026"/>
              <a:gd name="connsiteX96" fmla="*/ 2425941 w 2757152"/>
              <a:gd name="connsiteY96" fmla="*/ 178900 h 1573026"/>
              <a:gd name="connsiteX97" fmla="*/ 2468804 w 2757152"/>
              <a:gd name="connsiteY97" fmla="*/ 169375 h 1573026"/>
              <a:gd name="connsiteX98" fmla="*/ 2573579 w 2757152"/>
              <a:gd name="connsiteY98" fmla="*/ 152706 h 1573026"/>
              <a:gd name="connsiteX99" fmla="*/ 2590248 w 2757152"/>
              <a:gd name="connsiteY99" fmla="*/ 147943 h 1573026"/>
              <a:gd name="connsiteX100" fmla="*/ 2678354 w 2757152"/>
              <a:gd name="connsiteY100" fmla="*/ 166993 h 1573026"/>
              <a:gd name="connsiteX101" fmla="*/ 2709310 w 2757152"/>
              <a:gd name="connsiteY101" fmla="*/ 188425 h 1573026"/>
              <a:gd name="connsiteX102" fmla="*/ 2735505 w 2757152"/>
              <a:gd name="connsiteY102" fmla="*/ 205092 h 1573026"/>
              <a:gd name="connsiteX103" fmla="*/ 2756935 w 2757152"/>
              <a:gd name="connsiteY103" fmla="*/ 221762 h 1573026"/>
              <a:gd name="connsiteX104" fmla="*/ 2737885 w 2757152"/>
              <a:gd name="connsiteY104" fmla="*/ 264625 h 1573026"/>
              <a:gd name="connsiteX105" fmla="*/ 2735504 w 2757152"/>
              <a:gd name="connsiteY105" fmla="*/ 319393 h 1573026"/>
              <a:gd name="connsiteX106" fmla="*/ 2721216 w 2757152"/>
              <a:gd name="connsiteY106" fmla="*/ 376543 h 1573026"/>
              <a:gd name="connsiteX107" fmla="*/ 2723598 w 2757152"/>
              <a:gd name="connsiteY107" fmla="*/ 386068 h 1573026"/>
              <a:gd name="connsiteX108" fmla="*/ 2754554 w 2757152"/>
              <a:gd name="connsiteY108" fmla="*/ 393212 h 1573026"/>
              <a:gd name="connsiteX109" fmla="*/ 2742648 w 2757152"/>
              <a:gd name="connsiteY109" fmla="*/ 424168 h 1573026"/>
              <a:gd name="connsiteX110" fmla="*/ 2709310 w 2757152"/>
              <a:gd name="connsiteY110" fmla="*/ 445600 h 1573026"/>
              <a:gd name="connsiteX111" fmla="*/ 2695023 w 2757152"/>
              <a:gd name="connsiteY111" fmla="*/ 476556 h 1573026"/>
              <a:gd name="connsiteX112" fmla="*/ 2698276 w 2757152"/>
              <a:gd name="connsiteY112" fmla="*/ 559163 h 1573026"/>
              <a:gd name="connsiteX113" fmla="*/ 2685497 w 2757152"/>
              <a:gd name="connsiteY113" fmla="*/ 590856 h 1573026"/>
              <a:gd name="connsiteX114" fmla="*/ 2683116 w 2757152"/>
              <a:gd name="connsiteY114" fmla="*/ 655150 h 1573026"/>
              <a:gd name="connsiteX115" fmla="*/ 2704548 w 2757152"/>
              <a:gd name="connsiteY115" fmla="*/ 690868 h 1573026"/>
              <a:gd name="connsiteX116" fmla="*/ 2699785 w 2757152"/>
              <a:gd name="connsiteY116" fmla="*/ 743256 h 1573026"/>
              <a:gd name="connsiteX117" fmla="*/ 2702166 w 2757152"/>
              <a:gd name="connsiteY117" fmla="*/ 790881 h 1573026"/>
              <a:gd name="connsiteX118" fmla="*/ 2690260 w 2757152"/>
              <a:gd name="connsiteY118" fmla="*/ 805168 h 1573026"/>
              <a:gd name="connsiteX119" fmla="*/ 2661685 w 2757152"/>
              <a:gd name="connsiteY119" fmla="*/ 890893 h 1573026"/>
              <a:gd name="connsiteX120" fmla="*/ 2630731 w 2757152"/>
              <a:gd name="connsiteY120" fmla="*/ 967092 h 1573026"/>
              <a:gd name="connsiteX121" fmla="*/ 2595010 w 2757152"/>
              <a:gd name="connsiteY121" fmla="*/ 945662 h 1573026"/>
              <a:gd name="connsiteX122" fmla="*/ 2535479 w 2757152"/>
              <a:gd name="connsiteY122" fmla="*/ 917087 h 1573026"/>
              <a:gd name="connsiteX123" fmla="*/ 2506904 w 2757152"/>
              <a:gd name="connsiteY123" fmla="*/ 883750 h 1573026"/>
              <a:gd name="connsiteX124" fmla="*/ 2473568 w 2757152"/>
              <a:gd name="connsiteY124" fmla="*/ 869462 h 1573026"/>
              <a:gd name="connsiteX125" fmla="*/ 2440229 w 2757152"/>
              <a:gd name="connsiteY125" fmla="*/ 871843 h 1573026"/>
              <a:gd name="connsiteX126" fmla="*/ 2390223 w 2757152"/>
              <a:gd name="connsiteY126" fmla="*/ 895656 h 1573026"/>
              <a:gd name="connsiteX127" fmla="*/ 2366410 w 2757152"/>
              <a:gd name="connsiteY127" fmla="*/ 909943 h 1573026"/>
              <a:gd name="connsiteX128" fmla="*/ 2297356 w 2757152"/>
              <a:gd name="connsiteY128" fmla="*/ 926612 h 1573026"/>
              <a:gd name="connsiteX129" fmla="*/ 2275923 w 2757152"/>
              <a:gd name="connsiteY129" fmla="*/ 957568 h 1573026"/>
              <a:gd name="connsiteX130" fmla="*/ 2273541 w 2757152"/>
              <a:gd name="connsiteY130" fmla="*/ 1036150 h 1573026"/>
              <a:gd name="connsiteX131" fmla="*/ 2275925 w 2757152"/>
              <a:gd name="connsiteY131" fmla="*/ 1062342 h 1573026"/>
              <a:gd name="connsiteX132" fmla="*/ 2175910 w 2757152"/>
              <a:gd name="connsiteY132" fmla="*/ 1112350 h 1573026"/>
              <a:gd name="connsiteX133" fmla="*/ 2133048 w 2757152"/>
              <a:gd name="connsiteY133" fmla="*/ 1112350 h 1573026"/>
              <a:gd name="connsiteX134" fmla="*/ 2042562 w 2757152"/>
              <a:gd name="connsiteY134" fmla="*/ 1148067 h 1573026"/>
              <a:gd name="connsiteX135" fmla="*/ 2021129 w 2757152"/>
              <a:gd name="connsiteY135" fmla="*/ 1188550 h 1573026"/>
              <a:gd name="connsiteX136" fmla="*/ 2021131 w 2757152"/>
              <a:gd name="connsiteY136" fmla="*/ 1238556 h 1573026"/>
              <a:gd name="connsiteX137" fmla="*/ 1971123 w 2757152"/>
              <a:gd name="connsiteY137" fmla="*/ 1279037 h 1573026"/>
              <a:gd name="connsiteX138" fmla="*/ 1954456 w 2757152"/>
              <a:gd name="connsiteY138" fmla="*/ 1309993 h 1573026"/>
              <a:gd name="connsiteX139" fmla="*/ 1956835 w 2757152"/>
              <a:gd name="connsiteY139" fmla="*/ 1331425 h 1573026"/>
              <a:gd name="connsiteX140" fmla="*/ 1990173 w 2757152"/>
              <a:gd name="connsiteY140" fmla="*/ 1326662 h 1573026"/>
              <a:gd name="connsiteX141" fmla="*/ 2013987 w 2757152"/>
              <a:gd name="connsiteY141" fmla="*/ 1350474 h 1573026"/>
              <a:gd name="connsiteX142" fmla="*/ 2002079 w 2757152"/>
              <a:gd name="connsiteY142" fmla="*/ 1383812 h 1573026"/>
              <a:gd name="connsiteX143" fmla="*/ 1999698 w 2757152"/>
              <a:gd name="connsiteY143" fmla="*/ 1421912 h 1573026"/>
              <a:gd name="connsiteX144" fmla="*/ 1921118 w 2757152"/>
              <a:gd name="connsiteY144" fmla="*/ 1450487 h 1573026"/>
              <a:gd name="connsiteX145" fmla="*/ 1911593 w 2757152"/>
              <a:gd name="connsiteY145" fmla="*/ 1538594 h 1573026"/>
              <a:gd name="connsiteX146" fmla="*/ 1844916 w 2757152"/>
              <a:gd name="connsiteY146" fmla="*/ 1560025 h 1573026"/>
              <a:gd name="connsiteX147" fmla="*/ 1808865 w 2757152"/>
              <a:gd name="connsiteY147" fmla="*/ 1573012 h 1573026"/>
              <a:gd name="connsiteX148" fmla="*/ 1728235 w 2757152"/>
              <a:gd name="connsiteY148" fmla="*/ 1557643 h 1573026"/>
              <a:gd name="connsiteX149" fmla="*/ 1702041 w 2757152"/>
              <a:gd name="connsiteY149" fmla="*/ 1571931 h 1573026"/>
              <a:gd name="connsiteX150" fmla="*/ 1647275 w 2757152"/>
              <a:gd name="connsiteY150" fmla="*/ 1543356 h 1573026"/>
              <a:gd name="connsiteX151" fmla="*/ 1606791 w 2757152"/>
              <a:gd name="connsiteY151" fmla="*/ 1507637 h 1573026"/>
              <a:gd name="connsiteX152" fmla="*/ 1563931 w 2757152"/>
              <a:gd name="connsiteY152" fmla="*/ 1479061 h 1573026"/>
              <a:gd name="connsiteX153" fmla="*/ 1592504 w 2757152"/>
              <a:gd name="connsiteY153" fmla="*/ 1455250 h 1573026"/>
              <a:gd name="connsiteX154" fmla="*/ 1580598 w 2757152"/>
              <a:gd name="connsiteY154" fmla="*/ 1438581 h 1573026"/>
              <a:gd name="connsiteX155" fmla="*/ 1518685 w 2757152"/>
              <a:gd name="connsiteY155" fmla="*/ 1426675 h 1573026"/>
              <a:gd name="connsiteX156" fmla="*/ 1499635 w 2757152"/>
              <a:gd name="connsiteY156" fmla="*/ 1402862 h 1573026"/>
              <a:gd name="connsiteX157" fmla="*/ 1461537 w 2757152"/>
              <a:gd name="connsiteY157" fmla="*/ 1379050 h 1573026"/>
              <a:gd name="connsiteX158" fmla="*/ 1456773 w 2757152"/>
              <a:gd name="connsiteY158" fmla="*/ 1390956 h 1573026"/>
              <a:gd name="connsiteX159" fmla="*/ 1471062 w 2757152"/>
              <a:gd name="connsiteY159" fmla="*/ 1429056 h 1573026"/>
              <a:gd name="connsiteX160" fmla="*/ 1440104 w 2757152"/>
              <a:gd name="connsiteY160" fmla="*/ 1443343 h 1573026"/>
              <a:gd name="connsiteX161" fmla="*/ 1413912 w 2757152"/>
              <a:gd name="connsiteY161" fmla="*/ 1457630 h 1573026"/>
              <a:gd name="connsiteX162" fmla="*/ 1397241 w 2757152"/>
              <a:gd name="connsiteY162" fmla="*/ 1450487 h 1573026"/>
              <a:gd name="connsiteX163" fmla="*/ 1351998 w 2757152"/>
              <a:gd name="connsiteY163" fmla="*/ 1388575 h 1573026"/>
              <a:gd name="connsiteX164" fmla="*/ 1306756 w 2757152"/>
              <a:gd name="connsiteY164" fmla="*/ 1355237 h 1573026"/>
              <a:gd name="connsiteX165" fmla="*/ 1328187 w 2757152"/>
              <a:gd name="connsiteY165" fmla="*/ 1338568 h 1573026"/>
              <a:gd name="connsiteX166" fmla="*/ 1349618 w 2757152"/>
              <a:gd name="connsiteY166" fmla="*/ 1298087 h 1573026"/>
              <a:gd name="connsiteX167" fmla="*/ 1335329 w 2757152"/>
              <a:gd name="connsiteY167" fmla="*/ 1286181 h 1573026"/>
              <a:gd name="connsiteX168" fmla="*/ 1297231 w 2757152"/>
              <a:gd name="connsiteY168" fmla="*/ 1288562 h 1573026"/>
              <a:gd name="connsiteX169" fmla="*/ 1221031 w 2757152"/>
              <a:gd name="connsiteY169" fmla="*/ 1245700 h 1573026"/>
              <a:gd name="connsiteX170" fmla="*/ 1178166 w 2757152"/>
              <a:gd name="connsiteY170" fmla="*/ 1226650 h 1573026"/>
              <a:gd name="connsiteX171" fmla="*/ 1168643 w 2757152"/>
              <a:gd name="connsiteY171" fmla="*/ 1226650 h 1573026"/>
              <a:gd name="connsiteX172" fmla="*/ 1156737 w 2757152"/>
              <a:gd name="connsiteY172" fmla="*/ 1162356 h 1573026"/>
              <a:gd name="connsiteX173" fmla="*/ 1168643 w 2757152"/>
              <a:gd name="connsiteY173" fmla="*/ 1098062 h 1573026"/>
              <a:gd name="connsiteX174" fmla="*/ 1137687 w 2757152"/>
              <a:gd name="connsiteY174" fmla="*/ 1064725 h 1573026"/>
              <a:gd name="connsiteX175" fmla="*/ 1085300 w 2757152"/>
              <a:gd name="connsiteY175" fmla="*/ 1040912 h 1573026"/>
              <a:gd name="connsiteX176" fmla="*/ 1111493 w 2757152"/>
              <a:gd name="connsiteY176" fmla="*/ 1017100 h 1573026"/>
              <a:gd name="connsiteX177" fmla="*/ 1156737 w 2757152"/>
              <a:gd name="connsiteY177" fmla="*/ 1021862 h 1573026"/>
              <a:gd name="connsiteX178" fmla="*/ 1151975 w 2757152"/>
              <a:gd name="connsiteY178" fmla="*/ 974237 h 1573026"/>
              <a:gd name="connsiteX179" fmla="*/ 1123400 w 2757152"/>
              <a:gd name="connsiteY179" fmla="*/ 969475 h 1573026"/>
              <a:gd name="connsiteX180" fmla="*/ 1128162 w 2757152"/>
              <a:gd name="connsiteY180" fmla="*/ 921850 h 1573026"/>
              <a:gd name="connsiteX181" fmla="*/ 1097206 w 2757152"/>
              <a:gd name="connsiteY181" fmla="*/ 907562 h 1573026"/>
              <a:gd name="connsiteX182" fmla="*/ 1099587 w 2757152"/>
              <a:gd name="connsiteY182" fmla="*/ 871843 h 1573026"/>
              <a:gd name="connsiteX183" fmla="*/ 1051962 w 2757152"/>
              <a:gd name="connsiteY183" fmla="*/ 857556 h 1573026"/>
              <a:gd name="connsiteX184" fmla="*/ 1032912 w 2757152"/>
              <a:gd name="connsiteY184" fmla="*/ 878987 h 1573026"/>
              <a:gd name="connsiteX185" fmla="*/ 1004335 w 2757152"/>
              <a:gd name="connsiteY185" fmla="*/ 881368 h 1573026"/>
              <a:gd name="connsiteX186" fmla="*/ 954331 w 2757152"/>
              <a:gd name="connsiteY186" fmla="*/ 886131 h 1573026"/>
              <a:gd name="connsiteX187" fmla="*/ 923375 w 2757152"/>
              <a:gd name="connsiteY187" fmla="*/ 907562 h 1573026"/>
              <a:gd name="connsiteX188" fmla="*/ 923375 w 2757152"/>
              <a:gd name="connsiteY188" fmla="*/ 876606 h 1573026"/>
              <a:gd name="connsiteX189" fmla="*/ 882893 w 2757152"/>
              <a:gd name="connsiteY189" fmla="*/ 871843 h 1573026"/>
              <a:gd name="connsiteX190" fmla="*/ 890035 w 2757152"/>
              <a:gd name="connsiteY190" fmla="*/ 893275 h 1573026"/>
              <a:gd name="connsiteX191" fmla="*/ 885275 w 2757152"/>
              <a:gd name="connsiteY191" fmla="*/ 912325 h 1573026"/>
              <a:gd name="connsiteX192" fmla="*/ 799550 w 2757152"/>
              <a:gd name="connsiteY192" fmla="*/ 859936 h 1573026"/>
              <a:gd name="connsiteX193" fmla="*/ 778118 w 2757152"/>
              <a:gd name="connsiteY193" fmla="*/ 826600 h 1573026"/>
              <a:gd name="connsiteX194" fmla="*/ 790025 w 2757152"/>
              <a:gd name="connsiteY194" fmla="*/ 786117 h 1573026"/>
              <a:gd name="connsiteX195" fmla="*/ 759068 w 2757152"/>
              <a:gd name="connsiteY195" fmla="*/ 781356 h 1573026"/>
              <a:gd name="connsiteX196" fmla="*/ 711443 w 2757152"/>
              <a:gd name="connsiteY196" fmla="*/ 795643 h 1573026"/>
              <a:gd name="connsiteX197" fmla="*/ 701918 w 2757152"/>
              <a:gd name="connsiteY197" fmla="*/ 809931 h 1573026"/>
              <a:gd name="connsiteX198" fmla="*/ 678106 w 2757152"/>
              <a:gd name="connsiteY198" fmla="*/ 826600 h 1573026"/>
              <a:gd name="connsiteX199" fmla="*/ 670962 w 2757152"/>
              <a:gd name="connsiteY199" fmla="*/ 843268 h 1573026"/>
              <a:gd name="connsiteX200" fmla="*/ 630481 w 2757152"/>
              <a:gd name="connsiteY200" fmla="*/ 876606 h 1573026"/>
              <a:gd name="connsiteX201" fmla="*/ 632860 w 2757152"/>
              <a:gd name="connsiteY201" fmla="*/ 898037 h 1573026"/>
              <a:gd name="connsiteX202" fmla="*/ 647150 w 2757152"/>
              <a:gd name="connsiteY202" fmla="*/ 917087 h 1573026"/>
              <a:gd name="connsiteX203" fmla="*/ 570950 w 2757152"/>
              <a:gd name="connsiteY203" fmla="*/ 902800 h 1573026"/>
              <a:gd name="connsiteX204" fmla="*/ 537612 w 2757152"/>
              <a:gd name="connsiteY204" fmla="*/ 907562 h 1573026"/>
              <a:gd name="connsiteX205" fmla="*/ 585235 w 2757152"/>
              <a:gd name="connsiteY205" fmla="*/ 938518 h 1573026"/>
              <a:gd name="connsiteX206" fmla="*/ 609050 w 2757152"/>
              <a:gd name="connsiteY206" fmla="*/ 950425 h 1573026"/>
              <a:gd name="connsiteX207" fmla="*/ 635243 w 2757152"/>
              <a:gd name="connsiteY207" fmla="*/ 1002812 h 1573026"/>
              <a:gd name="connsiteX208" fmla="*/ 568566 w 2757152"/>
              <a:gd name="connsiteY208" fmla="*/ 1019481 h 1573026"/>
              <a:gd name="connsiteX209" fmla="*/ 547137 w 2757152"/>
              <a:gd name="connsiteY209" fmla="*/ 1031387 h 1573026"/>
              <a:gd name="connsiteX210" fmla="*/ 523323 w 2757152"/>
              <a:gd name="connsiteY210" fmla="*/ 1002812 h 1573026"/>
              <a:gd name="connsiteX211" fmla="*/ 499510 w 2757152"/>
              <a:gd name="connsiteY211" fmla="*/ 971856 h 1573026"/>
              <a:gd name="connsiteX212" fmla="*/ 501891 w 2757152"/>
              <a:gd name="connsiteY212" fmla="*/ 933756 h 1573026"/>
              <a:gd name="connsiteX213" fmla="*/ 499510 w 2757152"/>
              <a:gd name="connsiteY213" fmla="*/ 914706 h 1573026"/>
              <a:gd name="connsiteX214" fmla="*/ 518560 w 2757152"/>
              <a:gd name="connsiteY214" fmla="*/ 881368 h 1573026"/>
              <a:gd name="connsiteX215" fmla="*/ 478080 w 2757152"/>
              <a:gd name="connsiteY215" fmla="*/ 890893 h 1573026"/>
              <a:gd name="connsiteX216" fmla="*/ 449504 w 2757152"/>
              <a:gd name="connsiteY216" fmla="*/ 952806 h 1573026"/>
              <a:gd name="connsiteX217" fmla="*/ 442360 w 2757152"/>
              <a:gd name="connsiteY217" fmla="*/ 976618 h 1573026"/>
              <a:gd name="connsiteX218" fmla="*/ 411404 w 2757152"/>
              <a:gd name="connsiteY218" fmla="*/ 993287 h 1573026"/>
              <a:gd name="connsiteX219" fmla="*/ 363779 w 2757152"/>
              <a:gd name="connsiteY219" fmla="*/ 990906 h 1573026"/>
              <a:gd name="connsiteX220" fmla="*/ 356635 w 2757152"/>
              <a:gd name="connsiteY220" fmla="*/ 1007575 h 1573026"/>
              <a:gd name="connsiteX221" fmla="*/ 356635 w 2757152"/>
              <a:gd name="connsiteY221" fmla="*/ 1055200 h 1573026"/>
              <a:gd name="connsiteX222" fmla="*/ 297104 w 2757152"/>
              <a:gd name="connsiteY222" fmla="*/ 1059962 h 1573026"/>
              <a:gd name="connsiteX223" fmla="*/ 235191 w 2757152"/>
              <a:gd name="connsiteY223" fmla="*/ 1093300 h 1573026"/>
              <a:gd name="connsiteX224" fmla="*/ 237573 w 2757152"/>
              <a:gd name="connsiteY224" fmla="*/ 1121875 h 1573026"/>
              <a:gd name="connsiteX225" fmla="*/ 185186 w 2757152"/>
              <a:gd name="connsiteY225" fmla="*/ 1109968 h 1573026"/>
              <a:gd name="connsiteX226" fmla="*/ 151848 w 2757152"/>
              <a:gd name="connsiteY226" fmla="*/ 1117112 h 1573026"/>
              <a:gd name="connsiteX227" fmla="*/ 106604 w 2757152"/>
              <a:gd name="connsiteY227" fmla="*/ 1098062 h 1573026"/>
              <a:gd name="connsiteX228" fmla="*/ 89936 w 2757152"/>
              <a:gd name="connsiteY228" fmla="*/ 1098062 h 1573026"/>
              <a:gd name="connsiteX229" fmla="*/ 6592 w 2757152"/>
              <a:gd name="connsiteY229" fmla="*/ 1121875 h 1573026"/>
              <a:gd name="connsiteX230" fmla="*/ 8974 w 2757152"/>
              <a:gd name="connsiteY230" fmla="*/ 1074250 h 1573026"/>
              <a:gd name="connsiteX231" fmla="*/ 9816 w 2757152"/>
              <a:gd name="connsiteY231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501893 w 2757152"/>
              <a:gd name="connsiteY34" fmla="*/ 250336 h 1573026"/>
              <a:gd name="connsiteX35" fmla="*/ 463791 w 2757152"/>
              <a:gd name="connsiteY35" fmla="*/ 424168 h 1573026"/>
              <a:gd name="connsiteX36" fmla="*/ 566185 w 2757152"/>
              <a:gd name="connsiteY36" fmla="*/ 517037 h 1573026"/>
              <a:gd name="connsiteX37" fmla="*/ 623337 w 2757152"/>
              <a:gd name="connsiteY37" fmla="*/ 495605 h 1573026"/>
              <a:gd name="connsiteX38" fmla="*/ 675723 w 2757152"/>
              <a:gd name="connsiteY38" fmla="*/ 481318 h 1573026"/>
              <a:gd name="connsiteX39" fmla="*/ 701916 w 2757152"/>
              <a:gd name="connsiteY39" fmla="*/ 483700 h 1573026"/>
              <a:gd name="connsiteX40" fmla="*/ 697154 w 2757152"/>
              <a:gd name="connsiteY40" fmla="*/ 476556 h 1573026"/>
              <a:gd name="connsiteX41" fmla="*/ 775735 w 2757152"/>
              <a:gd name="connsiteY41" fmla="*/ 524181 h 1573026"/>
              <a:gd name="connsiteX42" fmla="*/ 820979 w 2757152"/>
              <a:gd name="connsiteY42" fmla="*/ 547993 h 1573026"/>
              <a:gd name="connsiteX43" fmla="*/ 887656 w 2757152"/>
              <a:gd name="connsiteY43" fmla="*/ 562280 h 1573026"/>
              <a:gd name="connsiteX44" fmla="*/ 932898 w 2757152"/>
              <a:gd name="connsiteY44" fmla="*/ 478937 h 1573026"/>
              <a:gd name="connsiteX45" fmla="*/ 961473 w 2757152"/>
              <a:gd name="connsiteY45" fmla="*/ 455125 h 1573026"/>
              <a:gd name="connsiteX46" fmla="*/ 963857 w 2757152"/>
              <a:gd name="connsiteY46" fmla="*/ 426549 h 1573026"/>
              <a:gd name="connsiteX47" fmla="*/ 892416 w 2757152"/>
              <a:gd name="connsiteY47" fmla="*/ 412262 h 1573026"/>
              <a:gd name="connsiteX48" fmla="*/ 863843 w 2757152"/>
              <a:gd name="connsiteY48" fmla="*/ 417024 h 1573026"/>
              <a:gd name="connsiteX49" fmla="*/ 828123 w 2757152"/>
              <a:gd name="connsiteY49" fmla="*/ 383687 h 1573026"/>
              <a:gd name="connsiteX50" fmla="*/ 851937 w 2757152"/>
              <a:gd name="connsiteY50" fmla="*/ 357491 h 1573026"/>
              <a:gd name="connsiteX51" fmla="*/ 913848 w 2757152"/>
              <a:gd name="connsiteY51" fmla="*/ 343206 h 1573026"/>
              <a:gd name="connsiteX52" fmla="*/ 959091 w 2757152"/>
              <a:gd name="connsiteY52" fmla="*/ 357493 h 1573026"/>
              <a:gd name="connsiteX53" fmla="*/ 970998 w 2757152"/>
              <a:gd name="connsiteY53" fmla="*/ 376543 h 1573026"/>
              <a:gd name="connsiteX54" fmla="*/ 1090060 w 2757152"/>
              <a:gd name="connsiteY54" fmla="*/ 436075 h 1573026"/>
              <a:gd name="connsiteX55" fmla="*/ 1113873 w 2757152"/>
              <a:gd name="connsiteY55" fmla="*/ 500368 h 1573026"/>
              <a:gd name="connsiteX56" fmla="*/ 1135304 w 2757152"/>
              <a:gd name="connsiteY56" fmla="*/ 512275 h 1573026"/>
              <a:gd name="connsiteX57" fmla="*/ 1132923 w 2757152"/>
              <a:gd name="connsiteY57" fmla="*/ 421787 h 1573026"/>
              <a:gd name="connsiteX58" fmla="*/ 1154354 w 2757152"/>
              <a:gd name="connsiteY58" fmla="*/ 383687 h 1573026"/>
              <a:gd name="connsiteX59" fmla="*/ 1173404 w 2757152"/>
              <a:gd name="connsiteY59" fmla="*/ 386068 h 1573026"/>
              <a:gd name="connsiteX60" fmla="*/ 1173404 w 2757152"/>
              <a:gd name="connsiteY60" fmla="*/ 347968 h 1573026"/>
              <a:gd name="connsiteX61" fmla="*/ 1185312 w 2757152"/>
              <a:gd name="connsiteY61" fmla="*/ 340823 h 1573026"/>
              <a:gd name="connsiteX62" fmla="*/ 1242460 w 2757152"/>
              <a:gd name="connsiteY62" fmla="*/ 343206 h 1573026"/>
              <a:gd name="connsiteX63" fmla="*/ 1342473 w 2757152"/>
              <a:gd name="connsiteY63" fmla="*/ 317012 h 1573026"/>
              <a:gd name="connsiteX64" fmla="*/ 1413910 w 2757152"/>
              <a:gd name="connsiteY64" fmla="*/ 305106 h 1573026"/>
              <a:gd name="connsiteX65" fmla="*/ 1499302 w 2757152"/>
              <a:gd name="connsiteY65" fmla="*/ 250164 h 1573026"/>
              <a:gd name="connsiteX66" fmla="*/ 1571073 w 2757152"/>
              <a:gd name="connsiteY66" fmla="*/ 221762 h 1573026"/>
              <a:gd name="connsiteX67" fmla="*/ 1640131 w 2757152"/>
              <a:gd name="connsiteY67" fmla="*/ 188423 h 1573026"/>
              <a:gd name="connsiteX68" fmla="*/ 1711566 w 2757152"/>
              <a:gd name="connsiteY68" fmla="*/ 195568 h 1573026"/>
              <a:gd name="connsiteX69" fmla="*/ 1763954 w 2757152"/>
              <a:gd name="connsiteY69" fmla="*/ 174137 h 1573026"/>
              <a:gd name="connsiteX70" fmla="*/ 1794912 w 2757152"/>
              <a:gd name="connsiteY70" fmla="*/ 183660 h 1573026"/>
              <a:gd name="connsiteX71" fmla="*/ 1868729 w 2757152"/>
              <a:gd name="connsiteY71" fmla="*/ 233668 h 1573026"/>
              <a:gd name="connsiteX72" fmla="*/ 1806816 w 2757152"/>
              <a:gd name="connsiteY72" fmla="*/ 209856 h 1573026"/>
              <a:gd name="connsiteX73" fmla="*/ 1828248 w 2757152"/>
              <a:gd name="connsiteY73" fmla="*/ 281293 h 1573026"/>
              <a:gd name="connsiteX74" fmla="*/ 1866350 w 2757152"/>
              <a:gd name="connsiteY74" fmla="*/ 309866 h 1573026"/>
              <a:gd name="connsiteX75" fmla="*/ 1961598 w 2757152"/>
              <a:gd name="connsiteY75" fmla="*/ 314631 h 1573026"/>
              <a:gd name="connsiteX76" fmla="*/ 2028275 w 2757152"/>
              <a:gd name="connsiteY76" fmla="*/ 271766 h 1573026"/>
              <a:gd name="connsiteX77" fmla="*/ 2025891 w 2757152"/>
              <a:gd name="connsiteY77" fmla="*/ 293200 h 1573026"/>
              <a:gd name="connsiteX78" fmla="*/ 1990173 w 2757152"/>
              <a:gd name="connsiteY78" fmla="*/ 321775 h 1573026"/>
              <a:gd name="connsiteX79" fmla="*/ 1916354 w 2757152"/>
              <a:gd name="connsiteY79" fmla="*/ 338443 h 1573026"/>
              <a:gd name="connsiteX80" fmla="*/ 1923500 w 2757152"/>
              <a:gd name="connsiteY80" fmla="*/ 367017 h 1573026"/>
              <a:gd name="connsiteX81" fmla="*/ 2047325 w 2757152"/>
              <a:gd name="connsiteY81" fmla="*/ 331298 h 1573026"/>
              <a:gd name="connsiteX82" fmla="*/ 2099710 w 2757152"/>
              <a:gd name="connsiteY82" fmla="*/ 295581 h 1573026"/>
              <a:gd name="connsiteX83" fmla="*/ 2142574 w 2757152"/>
              <a:gd name="connsiteY83" fmla="*/ 271766 h 1573026"/>
              <a:gd name="connsiteX84" fmla="*/ 2066375 w 2757152"/>
              <a:gd name="connsiteY84" fmla="*/ 264623 h 1573026"/>
              <a:gd name="connsiteX85" fmla="*/ 2066375 w 2757152"/>
              <a:gd name="connsiteY85" fmla="*/ 202710 h 1573026"/>
              <a:gd name="connsiteX86" fmla="*/ 2116380 w 2757152"/>
              <a:gd name="connsiteY86" fmla="*/ 202710 h 1573026"/>
              <a:gd name="connsiteX87" fmla="*/ 2223536 w 2757152"/>
              <a:gd name="connsiteY87" fmla="*/ 97935 h 1573026"/>
              <a:gd name="connsiteX88" fmla="*/ 2273542 w 2757152"/>
              <a:gd name="connsiteY88" fmla="*/ 305 h 1573026"/>
              <a:gd name="connsiteX89" fmla="*/ 2237824 w 2757152"/>
              <a:gd name="connsiteY89" fmla="*/ 114604 h 1573026"/>
              <a:gd name="connsiteX90" fmla="*/ 2164006 w 2757152"/>
              <a:gd name="connsiteY90" fmla="*/ 193186 h 1573026"/>
              <a:gd name="connsiteX91" fmla="*/ 2228298 w 2757152"/>
              <a:gd name="connsiteY91" fmla="*/ 217000 h 1573026"/>
              <a:gd name="connsiteX92" fmla="*/ 2287829 w 2757152"/>
              <a:gd name="connsiteY92" fmla="*/ 212237 h 1573026"/>
              <a:gd name="connsiteX93" fmla="*/ 2333075 w 2757152"/>
              <a:gd name="connsiteY93" fmla="*/ 257480 h 1573026"/>
              <a:gd name="connsiteX94" fmla="*/ 2383079 w 2757152"/>
              <a:gd name="connsiteY94" fmla="*/ 243193 h 1573026"/>
              <a:gd name="connsiteX95" fmla="*/ 2425941 w 2757152"/>
              <a:gd name="connsiteY95" fmla="*/ 178900 h 1573026"/>
              <a:gd name="connsiteX96" fmla="*/ 2468804 w 2757152"/>
              <a:gd name="connsiteY96" fmla="*/ 169375 h 1573026"/>
              <a:gd name="connsiteX97" fmla="*/ 2573579 w 2757152"/>
              <a:gd name="connsiteY97" fmla="*/ 152706 h 1573026"/>
              <a:gd name="connsiteX98" fmla="*/ 2590248 w 2757152"/>
              <a:gd name="connsiteY98" fmla="*/ 147943 h 1573026"/>
              <a:gd name="connsiteX99" fmla="*/ 2678354 w 2757152"/>
              <a:gd name="connsiteY99" fmla="*/ 166993 h 1573026"/>
              <a:gd name="connsiteX100" fmla="*/ 2709310 w 2757152"/>
              <a:gd name="connsiteY100" fmla="*/ 188425 h 1573026"/>
              <a:gd name="connsiteX101" fmla="*/ 2735505 w 2757152"/>
              <a:gd name="connsiteY101" fmla="*/ 205092 h 1573026"/>
              <a:gd name="connsiteX102" fmla="*/ 2756935 w 2757152"/>
              <a:gd name="connsiteY102" fmla="*/ 221762 h 1573026"/>
              <a:gd name="connsiteX103" fmla="*/ 2737885 w 2757152"/>
              <a:gd name="connsiteY103" fmla="*/ 264625 h 1573026"/>
              <a:gd name="connsiteX104" fmla="*/ 2735504 w 2757152"/>
              <a:gd name="connsiteY104" fmla="*/ 319393 h 1573026"/>
              <a:gd name="connsiteX105" fmla="*/ 2721216 w 2757152"/>
              <a:gd name="connsiteY105" fmla="*/ 376543 h 1573026"/>
              <a:gd name="connsiteX106" fmla="*/ 2723598 w 2757152"/>
              <a:gd name="connsiteY106" fmla="*/ 386068 h 1573026"/>
              <a:gd name="connsiteX107" fmla="*/ 2754554 w 2757152"/>
              <a:gd name="connsiteY107" fmla="*/ 393212 h 1573026"/>
              <a:gd name="connsiteX108" fmla="*/ 2742648 w 2757152"/>
              <a:gd name="connsiteY108" fmla="*/ 424168 h 1573026"/>
              <a:gd name="connsiteX109" fmla="*/ 2709310 w 2757152"/>
              <a:gd name="connsiteY109" fmla="*/ 445600 h 1573026"/>
              <a:gd name="connsiteX110" fmla="*/ 2695023 w 2757152"/>
              <a:gd name="connsiteY110" fmla="*/ 476556 h 1573026"/>
              <a:gd name="connsiteX111" fmla="*/ 2698276 w 2757152"/>
              <a:gd name="connsiteY111" fmla="*/ 559163 h 1573026"/>
              <a:gd name="connsiteX112" fmla="*/ 2685497 w 2757152"/>
              <a:gd name="connsiteY112" fmla="*/ 590856 h 1573026"/>
              <a:gd name="connsiteX113" fmla="*/ 2683116 w 2757152"/>
              <a:gd name="connsiteY113" fmla="*/ 655150 h 1573026"/>
              <a:gd name="connsiteX114" fmla="*/ 2704548 w 2757152"/>
              <a:gd name="connsiteY114" fmla="*/ 690868 h 1573026"/>
              <a:gd name="connsiteX115" fmla="*/ 2699785 w 2757152"/>
              <a:gd name="connsiteY115" fmla="*/ 743256 h 1573026"/>
              <a:gd name="connsiteX116" fmla="*/ 2702166 w 2757152"/>
              <a:gd name="connsiteY116" fmla="*/ 790881 h 1573026"/>
              <a:gd name="connsiteX117" fmla="*/ 2690260 w 2757152"/>
              <a:gd name="connsiteY117" fmla="*/ 805168 h 1573026"/>
              <a:gd name="connsiteX118" fmla="*/ 2661685 w 2757152"/>
              <a:gd name="connsiteY118" fmla="*/ 890893 h 1573026"/>
              <a:gd name="connsiteX119" fmla="*/ 2630731 w 2757152"/>
              <a:gd name="connsiteY119" fmla="*/ 967092 h 1573026"/>
              <a:gd name="connsiteX120" fmla="*/ 2595010 w 2757152"/>
              <a:gd name="connsiteY120" fmla="*/ 945662 h 1573026"/>
              <a:gd name="connsiteX121" fmla="*/ 2535479 w 2757152"/>
              <a:gd name="connsiteY121" fmla="*/ 917087 h 1573026"/>
              <a:gd name="connsiteX122" fmla="*/ 2506904 w 2757152"/>
              <a:gd name="connsiteY122" fmla="*/ 883750 h 1573026"/>
              <a:gd name="connsiteX123" fmla="*/ 2473568 w 2757152"/>
              <a:gd name="connsiteY123" fmla="*/ 869462 h 1573026"/>
              <a:gd name="connsiteX124" fmla="*/ 2440229 w 2757152"/>
              <a:gd name="connsiteY124" fmla="*/ 871843 h 1573026"/>
              <a:gd name="connsiteX125" fmla="*/ 2390223 w 2757152"/>
              <a:gd name="connsiteY125" fmla="*/ 895656 h 1573026"/>
              <a:gd name="connsiteX126" fmla="*/ 2366410 w 2757152"/>
              <a:gd name="connsiteY126" fmla="*/ 909943 h 1573026"/>
              <a:gd name="connsiteX127" fmla="*/ 2297356 w 2757152"/>
              <a:gd name="connsiteY127" fmla="*/ 926612 h 1573026"/>
              <a:gd name="connsiteX128" fmla="*/ 2275923 w 2757152"/>
              <a:gd name="connsiteY128" fmla="*/ 957568 h 1573026"/>
              <a:gd name="connsiteX129" fmla="*/ 2273541 w 2757152"/>
              <a:gd name="connsiteY129" fmla="*/ 1036150 h 1573026"/>
              <a:gd name="connsiteX130" fmla="*/ 2275925 w 2757152"/>
              <a:gd name="connsiteY130" fmla="*/ 1062342 h 1573026"/>
              <a:gd name="connsiteX131" fmla="*/ 2175910 w 2757152"/>
              <a:gd name="connsiteY131" fmla="*/ 1112350 h 1573026"/>
              <a:gd name="connsiteX132" fmla="*/ 2133048 w 2757152"/>
              <a:gd name="connsiteY132" fmla="*/ 1112350 h 1573026"/>
              <a:gd name="connsiteX133" fmla="*/ 2042562 w 2757152"/>
              <a:gd name="connsiteY133" fmla="*/ 1148067 h 1573026"/>
              <a:gd name="connsiteX134" fmla="*/ 2021129 w 2757152"/>
              <a:gd name="connsiteY134" fmla="*/ 1188550 h 1573026"/>
              <a:gd name="connsiteX135" fmla="*/ 2021131 w 2757152"/>
              <a:gd name="connsiteY135" fmla="*/ 1238556 h 1573026"/>
              <a:gd name="connsiteX136" fmla="*/ 1971123 w 2757152"/>
              <a:gd name="connsiteY136" fmla="*/ 1279037 h 1573026"/>
              <a:gd name="connsiteX137" fmla="*/ 1954456 w 2757152"/>
              <a:gd name="connsiteY137" fmla="*/ 1309993 h 1573026"/>
              <a:gd name="connsiteX138" fmla="*/ 1956835 w 2757152"/>
              <a:gd name="connsiteY138" fmla="*/ 1331425 h 1573026"/>
              <a:gd name="connsiteX139" fmla="*/ 1990173 w 2757152"/>
              <a:gd name="connsiteY139" fmla="*/ 1326662 h 1573026"/>
              <a:gd name="connsiteX140" fmla="*/ 2013987 w 2757152"/>
              <a:gd name="connsiteY140" fmla="*/ 1350474 h 1573026"/>
              <a:gd name="connsiteX141" fmla="*/ 2002079 w 2757152"/>
              <a:gd name="connsiteY141" fmla="*/ 1383812 h 1573026"/>
              <a:gd name="connsiteX142" fmla="*/ 1999698 w 2757152"/>
              <a:gd name="connsiteY142" fmla="*/ 1421912 h 1573026"/>
              <a:gd name="connsiteX143" fmla="*/ 1921118 w 2757152"/>
              <a:gd name="connsiteY143" fmla="*/ 1450487 h 1573026"/>
              <a:gd name="connsiteX144" fmla="*/ 1911593 w 2757152"/>
              <a:gd name="connsiteY144" fmla="*/ 1538594 h 1573026"/>
              <a:gd name="connsiteX145" fmla="*/ 1844916 w 2757152"/>
              <a:gd name="connsiteY145" fmla="*/ 1560025 h 1573026"/>
              <a:gd name="connsiteX146" fmla="*/ 1808865 w 2757152"/>
              <a:gd name="connsiteY146" fmla="*/ 1573012 h 1573026"/>
              <a:gd name="connsiteX147" fmla="*/ 1728235 w 2757152"/>
              <a:gd name="connsiteY147" fmla="*/ 1557643 h 1573026"/>
              <a:gd name="connsiteX148" fmla="*/ 1702041 w 2757152"/>
              <a:gd name="connsiteY148" fmla="*/ 1571931 h 1573026"/>
              <a:gd name="connsiteX149" fmla="*/ 1647275 w 2757152"/>
              <a:gd name="connsiteY149" fmla="*/ 1543356 h 1573026"/>
              <a:gd name="connsiteX150" fmla="*/ 1606791 w 2757152"/>
              <a:gd name="connsiteY150" fmla="*/ 1507637 h 1573026"/>
              <a:gd name="connsiteX151" fmla="*/ 1563931 w 2757152"/>
              <a:gd name="connsiteY151" fmla="*/ 1479061 h 1573026"/>
              <a:gd name="connsiteX152" fmla="*/ 1592504 w 2757152"/>
              <a:gd name="connsiteY152" fmla="*/ 1455250 h 1573026"/>
              <a:gd name="connsiteX153" fmla="*/ 1580598 w 2757152"/>
              <a:gd name="connsiteY153" fmla="*/ 1438581 h 1573026"/>
              <a:gd name="connsiteX154" fmla="*/ 1518685 w 2757152"/>
              <a:gd name="connsiteY154" fmla="*/ 1426675 h 1573026"/>
              <a:gd name="connsiteX155" fmla="*/ 1499635 w 2757152"/>
              <a:gd name="connsiteY155" fmla="*/ 1402862 h 1573026"/>
              <a:gd name="connsiteX156" fmla="*/ 1461537 w 2757152"/>
              <a:gd name="connsiteY156" fmla="*/ 1379050 h 1573026"/>
              <a:gd name="connsiteX157" fmla="*/ 1456773 w 2757152"/>
              <a:gd name="connsiteY157" fmla="*/ 1390956 h 1573026"/>
              <a:gd name="connsiteX158" fmla="*/ 1471062 w 2757152"/>
              <a:gd name="connsiteY158" fmla="*/ 1429056 h 1573026"/>
              <a:gd name="connsiteX159" fmla="*/ 1440104 w 2757152"/>
              <a:gd name="connsiteY159" fmla="*/ 1443343 h 1573026"/>
              <a:gd name="connsiteX160" fmla="*/ 1413912 w 2757152"/>
              <a:gd name="connsiteY160" fmla="*/ 1457630 h 1573026"/>
              <a:gd name="connsiteX161" fmla="*/ 1397241 w 2757152"/>
              <a:gd name="connsiteY161" fmla="*/ 1450487 h 1573026"/>
              <a:gd name="connsiteX162" fmla="*/ 1351998 w 2757152"/>
              <a:gd name="connsiteY162" fmla="*/ 1388575 h 1573026"/>
              <a:gd name="connsiteX163" fmla="*/ 1306756 w 2757152"/>
              <a:gd name="connsiteY163" fmla="*/ 1355237 h 1573026"/>
              <a:gd name="connsiteX164" fmla="*/ 1328187 w 2757152"/>
              <a:gd name="connsiteY164" fmla="*/ 1338568 h 1573026"/>
              <a:gd name="connsiteX165" fmla="*/ 1349618 w 2757152"/>
              <a:gd name="connsiteY165" fmla="*/ 1298087 h 1573026"/>
              <a:gd name="connsiteX166" fmla="*/ 1335329 w 2757152"/>
              <a:gd name="connsiteY166" fmla="*/ 1286181 h 1573026"/>
              <a:gd name="connsiteX167" fmla="*/ 1297231 w 2757152"/>
              <a:gd name="connsiteY167" fmla="*/ 1288562 h 1573026"/>
              <a:gd name="connsiteX168" fmla="*/ 1221031 w 2757152"/>
              <a:gd name="connsiteY168" fmla="*/ 1245700 h 1573026"/>
              <a:gd name="connsiteX169" fmla="*/ 1178166 w 2757152"/>
              <a:gd name="connsiteY169" fmla="*/ 1226650 h 1573026"/>
              <a:gd name="connsiteX170" fmla="*/ 1168643 w 2757152"/>
              <a:gd name="connsiteY170" fmla="*/ 1226650 h 1573026"/>
              <a:gd name="connsiteX171" fmla="*/ 1156737 w 2757152"/>
              <a:gd name="connsiteY171" fmla="*/ 1162356 h 1573026"/>
              <a:gd name="connsiteX172" fmla="*/ 1168643 w 2757152"/>
              <a:gd name="connsiteY172" fmla="*/ 1098062 h 1573026"/>
              <a:gd name="connsiteX173" fmla="*/ 1137687 w 2757152"/>
              <a:gd name="connsiteY173" fmla="*/ 1064725 h 1573026"/>
              <a:gd name="connsiteX174" fmla="*/ 1085300 w 2757152"/>
              <a:gd name="connsiteY174" fmla="*/ 1040912 h 1573026"/>
              <a:gd name="connsiteX175" fmla="*/ 1111493 w 2757152"/>
              <a:gd name="connsiteY175" fmla="*/ 1017100 h 1573026"/>
              <a:gd name="connsiteX176" fmla="*/ 1156737 w 2757152"/>
              <a:gd name="connsiteY176" fmla="*/ 1021862 h 1573026"/>
              <a:gd name="connsiteX177" fmla="*/ 1151975 w 2757152"/>
              <a:gd name="connsiteY177" fmla="*/ 974237 h 1573026"/>
              <a:gd name="connsiteX178" fmla="*/ 1123400 w 2757152"/>
              <a:gd name="connsiteY178" fmla="*/ 969475 h 1573026"/>
              <a:gd name="connsiteX179" fmla="*/ 1128162 w 2757152"/>
              <a:gd name="connsiteY179" fmla="*/ 921850 h 1573026"/>
              <a:gd name="connsiteX180" fmla="*/ 1097206 w 2757152"/>
              <a:gd name="connsiteY180" fmla="*/ 907562 h 1573026"/>
              <a:gd name="connsiteX181" fmla="*/ 1099587 w 2757152"/>
              <a:gd name="connsiteY181" fmla="*/ 871843 h 1573026"/>
              <a:gd name="connsiteX182" fmla="*/ 1051962 w 2757152"/>
              <a:gd name="connsiteY182" fmla="*/ 857556 h 1573026"/>
              <a:gd name="connsiteX183" fmla="*/ 1032912 w 2757152"/>
              <a:gd name="connsiteY183" fmla="*/ 878987 h 1573026"/>
              <a:gd name="connsiteX184" fmla="*/ 1004335 w 2757152"/>
              <a:gd name="connsiteY184" fmla="*/ 881368 h 1573026"/>
              <a:gd name="connsiteX185" fmla="*/ 954331 w 2757152"/>
              <a:gd name="connsiteY185" fmla="*/ 886131 h 1573026"/>
              <a:gd name="connsiteX186" fmla="*/ 923375 w 2757152"/>
              <a:gd name="connsiteY186" fmla="*/ 907562 h 1573026"/>
              <a:gd name="connsiteX187" fmla="*/ 923375 w 2757152"/>
              <a:gd name="connsiteY187" fmla="*/ 876606 h 1573026"/>
              <a:gd name="connsiteX188" fmla="*/ 882893 w 2757152"/>
              <a:gd name="connsiteY188" fmla="*/ 871843 h 1573026"/>
              <a:gd name="connsiteX189" fmla="*/ 890035 w 2757152"/>
              <a:gd name="connsiteY189" fmla="*/ 893275 h 1573026"/>
              <a:gd name="connsiteX190" fmla="*/ 885275 w 2757152"/>
              <a:gd name="connsiteY190" fmla="*/ 912325 h 1573026"/>
              <a:gd name="connsiteX191" fmla="*/ 799550 w 2757152"/>
              <a:gd name="connsiteY191" fmla="*/ 859936 h 1573026"/>
              <a:gd name="connsiteX192" fmla="*/ 778118 w 2757152"/>
              <a:gd name="connsiteY192" fmla="*/ 826600 h 1573026"/>
              <a:gd name="connsiteX193" fmla="*/ 790025 w 2757152"/>
              <a:gd name="connsiteY193" fmla="*/ 786117 h 1573026"/>
              <a:gd name="connsiteX194" fmla="*/ 759068 w 2757152"/>
              <a:gd name="connsiteY194" fmla="*/ 781356 h 1573026"/>
              <a:gd name="connsiteX195" fmla="*/ 711443 w 2757152"/>
              <a:gd name="connsiteY195" fmla="*/ 795643 h 1573026"/>
              <a:gd name="connsiteX196" fmla="*/ 701918 w 2757152"/>
              <a:gd name="connsiteY196" fmla="*/ 809931 h 1573026"/>
              <a:gd name="connsiteX197" fmla="*/ 678106 w 2757152"/>
              <a:gd name="connsiteY197" fmla="*/ 826600 h 1573026"/>
              <a:gd name="connsiteX198" fmla="*/ 670962 w 2757152"/>
              <a:gd name="connsiteY198" fmla="*/ 843268 h 1573026"/>
              <a:gd name="connsiteX199" fmla="*/ 630481 w 2757152"/>
              <a:gd name="connsiteY199" fmla="*/ 876606 h 1573026"/>
              <a:gd name="connsiteX200" fmla="*/ 632860 w 2757152"/>
              <a:gd name="connsiteY200" fmla="*/ 898037 h 1573026"/>
              <a:gd name="connsiteX201" fmla="*/ 647150 w 2757152"/>
              <a:gd name="connsiteY201" fmla="*/ 917087 h 1573026"/>
              <a:gd name="connsiteX202" fmla="*/ 570950 w 2757152"/>
              <a:gd name="connsiteY202" fmla="*/ 902800 h 1573026"/>
              <a:gd name="connsiteX203" fmla="*/ 537612 w 2757152"/>
              <a:gd name="connsiteY203" fmla="*/ 907562 h 1573026"/>
              <a:gd name="connsiteX204" fmla="*/ 585235 w 2757152"/>
              <a:gd name="connsiteY204" fmla="*/ 938518 h 1573026"/>
              <a:gd name="connsiteX205" fmla="*/ 609050 w 2757152"/>
              <a:gd name="connsiteY205" fmla="*/ 950425 h 1573026"/>
              <a:gd name="connsiteX206" fmla="*/ 635243 w 2757152"/>
              <a:gd name="connsiteY206" fmla="*/ 1002812 h 1573026"/>
              <a:gd name="connsiteX207" fmla="*/ 568566 w 2757152"/>
              <a:gd name="connsiteY207" fmla="*/ 1019481 h 1573026"/>
              <a:gd name="connsiteX208" fmla="*/ 547137 w 2757152"/>
              <a:gd name="connsiteY208" fmla="*/ 1031387 h 1573026"/>
              <a:gd name="connsiteX209" fmla="*/ 523323 w 2757152"/>
              <a:gd name="connsiteY209" fmla="*/ 1002812 h 1573026"/>
              <a:gd name="connsiteX210" fmla="*/ 499510 w 2757152"/>
              <a:gd name="connsiteY210" fmla="*/ 971856 h 1573026"/>
              <a:gd name="connsiteX211" fmla="*/ 501891 w 2757152"/>
              <a:gd name="connsiteY211" fmla="*/ 933756 h 1573026"/>
              <a:gd name="connsiteX212" fmla="*/ 499510 w 2757152"/>
              <a:gd name="connsiteY212" fmla="*/ 914706 h 1573026"/>
              <a:gd name="connsiteX213" fmla="*/ 518560 w 2757152"/>
              <a:gd name="connsiteY213" fmla="*/ 881368 h 1573026"/>
              <a:gd name="connsiteX214" fmla="*/ 478080 w 2757152"/>
              <a:gd name="connsiteY214" fmla="*/ 890893 h 1573026"/>
              <a:gd name="connsiteX215" fmla="*/ 449504 w 2757152"/>
              <a:gd name="connsiteY215" fmla="*/ 952806 h 1573026"/>
              <a:gd name="connsiteX216" fmla="*/ 442360 w 2757152"/>
              <a:gd name="connsiteY216" fmla="*/ 976618 h 1573026"/>
              <a:gd name="connsiteX217" fmla="*/ 411404 w 2757152"/>
              <a:gd name="connsiteY217" fmla="*/ 993287 h 1573026"/>
              <a:gd name="connsiteX218" fmla="*/ 363779 w 2757152"/>
              <a:gd name="connsiteY218" fmla="*/ 990906 h 1573026"/>
              <a:gd name="connsiteX219" fmla="*/ 356635 w 2757152"/>
              <a:gd name="connsiteY219" fmla="*/ 1007575 h 1573026"/>
              <a:gd name="connsiteX220" fmla="*/ 356635 w 2757152"/>
              <a:gd name="connsiteY220" fmla="*/ 1055200 h 1573026"/>
              <a:gd name="connsiteX221" fmla="*/ 297104 w 2757152"/>
              <a:gd name="connsiteY221" fmla="*/ 1059962 h 1573026"/>
              <a:gd name="connsiteX222" fmla="*/ 235191 w 2757152"/>
              <a:gd name="connsiteY222" fmla="*/ 1093300 h 1573026"/>
              <a:gd name="connsiteX223" fmla="*/ 237573 w 2757152"/>
              <a:gd name="connsiteY223" fmla="*/ 1121875 h 1573026"/>
              <a:gd name="connsiteX224" fmla="*/ 185186 w 2757152"/>
              <a:gd name="connsiteY224" fmla="*/ 1109968 h 1573026"/>
              <a:gd name="connsiteX225" fmla="*/ 151848 w 2757152"/>
              <a:gd name="connsiteY225" fmla="*/ 1117112 h 1573026"/>
              <a:gd name="connsiteX226" fmla="*/ 106604 w 2757152"/>
              <a:gd name="connsiteY226" fmla="*/ 1098062 h 1573026"/>
              <a:gd name="connsiteX227" fmla="*/ 89936 w 2757152"/>
              <a:gd name="connsiteY227" fmla="*/ 1098062 h 1573026"/>
              <a:gd name="connsiteX228" fmla="*/ 6592 w 2757152"/>
              <a:gd name="connsiteY228" fmla="*/ 1121875 h 1573026"/>
              <a:gd name="connsiteX229" fmla="*/ 8974 w 2757152"/>
              <a:gd name="connsiteY229" fmla="*/ 1074250 h 1573026"/>
              <a:gd name="connsiteX230" fmla="*/ 9816 w 2757152"/>
              <a:gd name="connsiteY230" fmla="*/ 1047319 h 1573026"/>
              <a:gd name="connsiteX0" fmla="*/ 9816 w 2757152"/>
              <a:gd name="connsiteY0" fmla="*/ 1047319 h 1573026"/>
              <a:gd name="connsiteX1" fmla="*/ 32785 w 2757152"/>
              <a:gd name="connsiteY1" fmla="*/ 979000 h 1573026"/>
              <a:gd name="connsiteX2" fmla="*/ 70885 w 2757152"/>
              <a:gd name="connsiteY2" fmla="*/ 964712 h 1573026"/>
              <a:gd name="connsiteX3" fmla="*/ 73266 w 2757152"/>
              <a:gd name="connsiteY3" fmla="*/ 998050 h 1573026"/>
              <a:gd name="connsiteX4" fmla="*/ 101841 w 2757152"/>
              <a:gd name="connsiteY4" fmla="*/ 1009956 h 1573026"/>
              <a:gd name="connsiteX5" fmla="*/ 94698 w 2757152"/>
              <a:gd name="connsiteY5" fmla="*/ 945662 h 1573026"/>
              <a:gd name="connsiteX6" fmla="*/ 106604 w 2757152"/>
              <a:gd name="connsiteY6" fmla="*/ 907562 h 1573026"/>
              <a:gd name="connsiteX7" fmla="*/ 135179 w 2757152"/>
              <a:gd name="connsiteY7" fmla="*/ 881368 h 1573026"/>
              <a:gd name="connsiteX8" fmla="*/ 158993 w 2757152"/>
              <a:gd name="connsiteY8" fmla="*/ 836124 h 1573026"/>
              <a:gd name="connsiteX9" fmla="*/ 154229 w 2757152"/>
              <a:gd name="connsiteY9" fmla="*/ 778975 h 1573026"/>
              <a:gd name="connsiteX10" fmla="*/ 137560 w 2757152"/>
              <a:gd name="connsiteY10" fmla="*/ 745637 h 1573026"/>
              <a:gd name="connsiteX11" fmla="*/ 147085 w 2757152"/>
              <a:gd name="connsiteY11" fmla="*/ 707537 h 1573026"/>
              <a:gd name="connsiteX12" fmla="*/ 132798 w 2757152"/>
              <a:gd name="connsiteY12" fmla="*/ 686106 h 1573026"/>
              <a:gd name="connsiteX13" fmla="*/ 147085 w 2757152"/>
              <a:gd name="connsiteY13" fmla="*/ 657531 h 1573026"/>
              <a:gd name="connsiteX14" fmla="*/ 99460 w 2757152"/>
              <a:gd name="connsiteY14" fmla="*/ 686106 h 1573026"/>
              <a:gd name="connsiteX15" fmla="*/ 104225 w 2757152"/>
              <a:gd name="connsiteY15" fmla="*/ 657530 h 1573026"/>
              <a:gd name="connsiteX16" fmla="*/ 139941 w 2757152"/>
              <a:gd name="connsiteY16" fmla="*/ 607525 h 1573026"/>
              <a:gd name="connsiteX17" fmla="*/ 166137 w 2757152"/>
              <a:gd name="connsiteY17" fmla="*/ 590855 h 1573026"/>
              <a:gd name="connsiteX18" fmla="*/ 163754 w 2757152"/>
              <a:gd name="connsiteY18" fmla="*/ 507512 h 1573026"/>
              <a:gd name="connsiteX19" fmla="*/ 116129 w 2757152"/>
              <a:gd name="connsiteY19" fmla="*/ 467031 h 1573026"/>
              <a:gd name="connsiteX20" fmla="*/ 111366 w 2757152"/>
              <a:gd name="connsiteY20" fmla="*/ 433693 h 1573026"/>
              <a:gd name="connsiteX21" fmla="*/ 94698 w 2757152"/>
              <a:gd name="connsiteY21" fmla="*/ 400355 h 1573026"/>
              <a:gd name="connsiteX22" fmla="*/ 113748 w 2757152"/>
              <a:gd name="connsiteY22" fmla="*/ 307487 h 1573026"/>
              <a:gd name="connsiteX23" fmla="*/ 120891 w 2757152"/>
              <a:gd name="connsiteY23" fmla="*/ 255100 h 1573026"/>
              <a:gd name="connsiteX24" fmla="*/ 144706 w 2757152"/>
              <a:gd name="connsiteY24" fmla="*/ 224142 h 1573026"/>
              <a:gd name="connsiteX25" fmla="*/ 232810 w 2757152"/>
              <a:gd name="connsiteY25" fmla="*/ 247956 h 1573026"/>
              <a:gd name="connsiteX26" fmla="*/ 280435 w 2757152"/>
              <a:gd name="connsiteY26" fmla="*/ 293200 h 1573026"/>
              <a:gd name="connsiteX27" fmla="*/ 292341 w 2757152"/>
              <a:gd name="connsiteY27" fmla="*/ 321775 h 1573026"/>
              <a:gd name="connsiteX28" fmla="*/ 328062 w 2757152"/>
              <a:gd name="connsiteY28" fmla="*/ 364636 h 1573026"/>
              <a:gd name="connsiteX29" fmla="*/ 356635 w 2757152"/>
              <a:gd name="connsiteY29" fmla="*/ 359875 h 1573026"/>
              <a:gd name="connsiteX30" fmla="*/ 363779 w 2757152"/>
              <a:gd name="connsiteY30" fmla="*/ 333681 h 1573026"/>
              <a:gd name="connsiteX31" fmla="*/ 404260 w 2757152"/>
              <a:gd name="connsiteY31" fmla="*/ 336062 h 1573026"/>
              <a:gd name="connsiteX32" fmla="*/ 451885 w 2757152"/>
              <a:gd name="connsiteY32" fmla="*/ 312249 h 1573026"/>
              <a:gd name="connsiteX33" fmla="*/ 475698 w 2757152"/>
              <a:gd name="connsiteY33" fmla="*/ 257481 h 1573026"/>
              <a:gd name="connsiteX34" fmla="*/ 463791 w 2757152"/>
              <a:gd name="connsiteY34" fmla="*/ 424168 h 1573026"/>
              <a:gd name="connsiteX35" fmla="*/ 566185 w 2757152"/>
              <a:gd name="connsiteY35" fmla="*/ 517037 h 1573026"/>
              <a:gd name="connsiteX36" fmla="*/ 623337 w 2757152"/>
              <a:gd name="connsiteY36" fmla="*/ 495605 h 1573026"/>
              <a:gd name="connsiteX37" fmla="*/ 675723 w 2757152"/>
              <a:gd name="connsiteY37" fmla="*/ 481318 h 1573026"/>
              <a:gd name="connsiteX38" fmla="*/ 701916 w 2757152"/>
              <a:gd name="connsiteY38" fmla="*/ 483700 h 1573026"/>
              <a:gd name="connsiteX39" fmla="*/ 697154 w 2757152"/>
              <a:gd name="connsiteY39" fmla="*/ 476556 h 1573026"/>
              <a:gd name="connsiteX40" fmla="*/ 775735 w 2757152"/>
              <a:gd name="connsiteY40" fmla="*/ 524181 h 1573026"/>
              <a:gd name="connsiteX41" fmla="*/ 820979 w 2757152"/>
              <a:gd name="connsiteY41" fmla="*/ 547993 h 1573026"/>
              <a:gd name="connsiteX42" fmla="*/ 887656 w 2757152"/>
              <a:gd name="connsiteY42" fmla="*/ 562280 h 1573026"/>
              <a:gd name="connsiteX43" fmla="*/ 932898 w 2757152"/>
              <a:gd name="connsiteY43" fmla="*/ 478937 h 1573026"/>
              <a:gd name="connsiteX44" fmla="*/ 961473 w 2757152"/>
              <a:gd name="connsiteY44" fmla="*/ 455125 h 1573026"/>
              <a:gd name="connsiteX45" fmla="*/ 963857 w 2757152"/>
              <a:gd name="connsiteY45" fmla="*/ 426549 h 1573026"/>
              <a:gd name="connsiteX46" fmla="*/ 892416 w 2757152"/>
              <a:gd name="connsiteY46" fmla="*/ 412262 h 1573026"/>
              <a:gd name="connsiteX47" fmla="*/ 863843 w 2757152"/>
              <a:gd name="connsiteY47" fmla="*/ 417024 h 1573026"/>
              <a:gd name="connsiteX48" fmla="*/ 828123 w 2757152"/>
              <a:gd name="connsiteY48" fmla="*/ 383687 h 1573026"/>
              <a:gd name="connsiteX49" fmla="*/ 851937 w 2757152"/>
              <a:gd name="connsiteY49" fmla="*/ 357491 h 1573026"/>
              <a:gd name="connsiteX50" fmla="*/ 913848 w 2757152"/>
              <a:gd name="connsiteY50" fmla="*/ 343206 h 1573026"/>
              <a:gd name="connsiteX51" fmla="*/ 959091 w 2757152"/>
              <a:gd name="connsiteY51" fmla="*/ 357493 h 1573026"/>
              <a:gd name="connsiteX52" fmla="*/ 970998 w 2757152"/>
              <a:gd name="connsiteY52" fmla="*/ 376543 h 1573026"/>
              <a:gd name="connsiteX53" fmla="*/ 1090060 w 2757152"/>
              <a:gd name="connsiteY53" fmla="*/ 436075 h 1573026"/>
              <a:gd name="connsiteX54" fmla="*/ 1113873 w 2757152"/>
              <a:gd name="connsiteY54" fmla="*/ 500368 h 1573026"/>
              <a:gd name="connsiteX55" fmla="*/ 1135304 w 2757152"/>
              <a:gd name="connsiteY55" fmla="*/ 512275 h 1573026"/>
              <a:gd name="connsiteX56" fmla="*/ 1132923 w 2757152"/>
              <a:gd name="connsiteY56" fmla="*/ 421787 h 1573026"/>
              <a:gd name="connsiteX57" fmla="*/ 1154354 w 2757152"/>
              <a:gd name="connsiteY57" fmla="*/ 383687 h 1573026"/>
              <a:gd name="connsiteX58" fmla="*/ 1173404 w 2757152"/>
              <a:gd name="connsiteY58" fmla="*/ 386068 h 1573026"/>
              <a:gd name="connsiteX59" fmla="*/ 1173404 w 2757152"/>
              <a:gd name="connsiteY59" fmla="*/ 347968 h 1573026"/>
              <a:gd name="connsiteX60" fmla="*/ 1185312 w 2757152"/>
              <a:gd name="connsiteY60" fmla="*/ 340823 h 1573026"/>
              <a:gd name="connsiteX61" fmla="*/ 1242460 w 2757152"/>
              <a:gd name="connsiteY61" fmla="*/ 343206 h 1573026"/>
              <a:gd name="connsiteX62" fmla="*/ 1342473 w 2757152"/>
              <a:gd name="connsiteY62" fmla="*/ 317012 h 1573026"/>
              <a:gd name="connsiteX63" fmla="*/ 1413910 w 2757152"/>
              <a:gd name="connsiteY63" fmla="*/ 305106 h 1573026"/>
              <a:gd name="connsiteX64" fmla="*/ 1499302 w 2757152"/>
              <a:gd name="connsiteY64" fmla="*/ 250164 h 1573026"/>
              <a:gd name="connsiteX65" fmla="*/ 1571073 w 2757152"/>
              <a:gd name="connsiteY65" fmla="*/ 221762 h 1573026"/>
              <a:gd name="connsiteX66" fmla="*/ 1640131 w 2757152"/>
              <a:gd name="connsiteY66" fmla="*/ 188423 h 1573026"/>
              <a:gd name="connsiteX67" fmla="*/ 1711566 w 2757152"/>
              <a:gd name="connsiteY67" fmla="*/ 195568 h 1573026"/>
              <a:gd name="connsiteX68" fmla="*/ 1763954 w 2757152"/>
              <a:gd name="connsiteY68" fmla="*/ 174137 h 1573026"/>
              <a:gd name="connsiteX69" fmla="*/ 1794912 w 2757152"/>
              <a:gd name="connsiteY69" fmla="*/ 183660 h 1573026"/>
              <a:gd name="connsiteX70" fmla="*/ 1868729 w 2757152"/>
              <a:gd name="connsiteY70" fmla="*/ 233668 h 1573026"/>
              <a:gd name="connsiteX71" fmla="*/ 1806816 w 2757152"/>
              <a:gd name="connsiteY71" fmla="*/ 209856 h 1573026"/>
              <a:gd name="connsiteX72" fmla="*/ 1828248 w 2757152"/>
              <a:gd name="connsiteY72" fmla="*/ 281293 h 1573026"/>
              <a:gd name="connsiteX73" fmla="*/ 1866350 w 2757152"/>
              <a:gd name="connsiteY73" fmla="*/ 309866 h 1573026"/>
              <a:gd name="connsiteX74" fmla="*/ 1961598 w 2757152"/>
              <a:gd name="connsiteY74" fmla="*/ 314631 h 1573026"/>
              <a:gd name="connsiteX75" fmla="*/ 2028275 w 2757152"/>
              <a:gd name="connsiteY75" fmla="*/ 271766 h 1573026"/>
              <a:gd name="connsiteX76" fmla="*/ 2025891 w 2757152"/>
              <a:gd name="connsiteY76" fmla="*/ 293200 h 1573026"/>
              <a:gd name="connsiteX77" fmla="*/ 1990173 w 2757152"/>
              <a:gd name="connsiteY77" fmla="*/ 321775 h 1573026"/>
              <a:gd name="connsiteX78" fmla="*/ 1916354 w 2757152"/>
              <a:gd name="connsiteY78" fmla="*/ 338443 h 1573026"/>
              <a:gd name="connsiteX79" fmla="*/ 1923500 w 2757152"/>
              <a:gd name="connsiteY79" fmla="*/ 367017 h 1573026"/>
              <a:gd name="connsiteX80" fmla="*/ 2047325 w 2757152"/>
              <a:gd name="connsiteY80" fmla="*/ 331298 h 1573026"/>
              <a:gd name="connsiteX81" fmla="*/ 2099710 w 2757152"/>
              <a:gd name="connsiteY81" fmla="*/ 295581 h 1573026"/>
              <a:gd name="connsiteX82" fmla="*/ 2142574 w 2757152"/>
              <a:gd name="connsiteY82" fmla="*/ 271766 h 1573026"/>
              <a:gd name="connsiteX83" fmla="*/ 2066375 w 2757152"/>
              <a:gd name="connsiteY83" fmla="*/ 264623 h 1573026"/>
              <a:gd name="connsiteX84" fmla="*/ 2066375 w 2757152"/>
              <a:gd name="connsiteY84" fmla="*/ 202710 h 1573026"/>
              <a:gd name="connsiteX85" fmla="*/ 2116380 w 2757152"/>
              <a:gd name="connsiteY85" fmla="*/ 202710 h 1573026"/>
              <a:gd name="connsiteX86" fmla="*/ 2223536 w 2757152"/>
              <a:gd name="connsiteY86" fmla="*/ 97935 h 1573026"/>
              <a:gd name="connsiteX87" fmla="*/ 2273542 w 2757152"/>
              <a:gd name="connsiteY87" fmla="*/ 305 h 1573026"/>
              <a:gd name="connsiteX88" fmla="*/ 2237824 w 2757152"/>
              <a:gd name="connsiteY88" fmla="*/ 114604 h 1573026"/>
              <a:gd name="connsiteX89" fmla="*/ 2164006 w 2757152"/>
              <a:gd name="connsiteY89" fmla="*/ 193186 h 1573026"/>
              <a:gd name="connsiteX90" fmla="*/ 2228298 w 2757152"/>
              <a:gd name="connsiteY90" fmla="*/ 217000 h 1573026"/>
              <a:gd name="connsiteX91" fmla="*/ 2287829 w 2757152"/>
              <a:gd name="connsiteY91" fmla="*/ 212237 h 1573026"/>
              <a:gd name="connsiteX92" fmla="*/ 2333075 w 2757152"/>
              <a:gd name="connsiteY92" fmla="*/ 257480 h 1573026"/>
              <a:gd name="connsiteX93" fmla="*/ 2383079 w 2757152"/>
              <a:gd name="connsiteY93" fmla="*/ 243193 h 1573026"/>
              <a:gd name="connsiteX94" fmla="*/ 2425941 w 2757152"/>
              <a:gd name="connsiteY94" fmla="*/ 178900 h 1573026"/>
              <a:gd name="connsiteX95" fmla="*/ 2468804 w 2757152"/>
              <a:gd name="connsiteY95" fmla="*/ 169375 h 1573026"/>
              <a:gd name="connsiteX96" fmla="*/ 2573579 w 2757152"/>
              <a:gd name="connsiteY96" fmla="*/ 152706 h 1573026"/>
              <a:gd name="connsiteX97" fmla="*/ 2590248 w 2757152"/>
              <a:gd name="connsiteY97" fmla="*/ 147943 h 1573026"/>
              <a:gd name="connsiteX98" fmla="*/ 2678354 w 2757152"/>
              <a:gd name="connsiteY98" fmla="*/ 166993 h 1573026"/>
              <a:gd name="connsiteX99" fmla="*/ 2709310 w 2757152"/>
              <a:gd name="connsiteY99" fmla="*/ 188425 h 1573026"/>
              <a:gd name="connsiteX100" fmla="*/ 2735505 w 2757152"/>
              <a:gd name="connsiteY100" fmla="*/ 205092 h 1573026"/>
              <a:gd name="connsiteX101" fmla="*/ 2756935 w 2757152"/>
              <a:gd name="connsiteY101" fmla="*/ 221762 h 1573026"/>
              <a:gd name="connsiteX102" fmla="*/ 2737885 w 2757152"/>
              <a:gd name="connsiteY102" fmla="*/ 264625 h 1573026"/>
              <a:gd name="connsiteX103" fmla="*/ 2735504 w 2757152"/>
              <a:gd name="connsiteY103" fmla="*/ 319393 h 1573026"/>
              <a:gd name="connsiteX104" fmla="*/ 2721216 w 2757152"/>
              <a:gd name="connsiteY104" fmla="*/ 376543 h 1573026"/>
              <a:gd name="connsiteX105" fmla="*/ 2723598 w 2757152"/>
              <a:gd name="connsiteY105" fmla="*/ 386068 h 1573026"/>
              <a:gd name="connsiteX106" fmla="*/ 2754554 w 2757152"/>
              <a:gd name="connsiteY106" fmla="*/ 393212 h 1573026"/>
              <a:gd name="connsiteX107" fmla="*/ 2742648 w 2757152"/>
              <a:gd name="connsiteY107" fmla="*/ 424168 h 1573026"/>
              <a:gd name="connsiteX108" fmla="*/ 2709310 w 2757152"/>
              <a:gd name="connsiteY108" fmla="*/ 445600 h 1573026"/>
              <a:gd name="connsiteX109" fmla="*/ 2695023 w 2757152"/>
              <a:gd name="connsiteY109" fmla="*/ 476556 h 1573026"/>
              <a:gd name="connsiteX110" fmla="*/ 2698276 w 2757152"/>
              <a:gd name="connsiteY110" fmla="*/ 559163 h 1573026"/>
              <a:gd name="connsiteX111" fmla="*/ 2685497 w 2757152"/>
              <a:gd name="connsiteY111" fmla="*/ 590856 h 1573026"/>
              <a:gd name="connsiteX112" fmla="*/ 2683116 w 2757152"/>
              <a:gd name="connsiteY112" fmla="*/ 655150 h 1573026"/>
              <a:gd name="connsiteX113" fmla="*/ 2704548 w 2757152"/>
              <a:gd name="connsiteY113" fmla="*/ 690868 h 1573026"/>
              <a:gd name="connsiteX114" fmla="*/ 2699785 w 2757152"/>
              <a:gd name="connsiteY114" fmla="*/ 743256 h 1573026"/>
              <a:gd name="connsiteX115" fmla="*/ 2702166 w 2757152"/>
              <a:gd name="connsiteY115" fmla="*/ 790881 h 1573026"/>
              <a:gd name="connsiteX116" fmla="*/ 2690260 w 2757152"/>
              <a:gd name="connsiteY116" fmla="*/ 805168 h 1573026"/>
              <a:gd name="connsiteX117" fmla="*/ 2661685 w 2757152"/>
              <a:gd name="connsiteY117" fmla="*/ 890893 h 1573026"/>
              <a:gd name="connsiteX118" fmla="*/ 2630731 w 2757152"/>
              <a:gd name="connsiteY118" fmla="*/ 967092 h 1573026"/>
              <a:gd name="connsiteX119" fmla="*/ 2595010 w 2757152"/>
              <a:gd name="connsiteY119" fmla="*/ 945662 h 1573026"/>
              <a:gd name="connsiteX120" fmla="*/ 2535479 w 2757152"/>
              <a:gd name="connsiteY120" fmla="*/ 917087 h 1573026"/>
              <a:gd name="connsiteX121" fmla="*/ 2506904 w 2757152"/>
              <a:gd name="connsiteY121" fmla="*/ 883750 h 1573026"/>
              <a:gd name="connsiteX122" fmla="*/ 2473568 w 2757152"/>
              <a:gd name="connsiteY122" fmla="*/ 869462 h 1573026"/>
              <a:gd name="connsiteX123" fmla="*/ 2440229 w 2757152"/>
              <a:gd name="connsiteY123" fmla="*/ 871843 h 1573026"/>
              <a:gd name="connsiteX124" fmla="*/ 2390223 w 2757152"/>
              <a:gd name="connsiteY124" fmla="*/ 895656 h 1573026"/>
              <a:gd name="connsiteX125" fmla="*/ 2366410 w 2757152"/>
              <a:gd name="connsiteY125" fmla="*/ 909943 h 1573026"/>
              <a:gd name="connsiteX126" fmla="*/ 2297356 w 2757152"/>
              <a:gd name="connsiteY126" fmla="*/ 926612 h 1573026"/>
              <a:gd name="connsiteX127" fmla="*/ 2275923 w 2757152"/>
              <a:gd name="connsiteY127" fmla="*/ 957568 h 1573026"/>
              <a:gd name="connsiteX128" fmla="*/ 2273541 w 2757152"/>
              <a:gd name="connsiteY128" fmla="*/ 1036150 h 1573026"/>
              <a:gd name="connsiteX129" fmla="*/ 2275925 w 2757152"/>
              <a:gd name="connsiteY129" fmla="*/ 1062342 h 1573026"/>
              <a:gd name="connsiteX130" fmla="*/ 2175910 w 2757152"/>
              <a:gd name="connsiteY130" fmla="*/ 1112350 h 1573026"/>
              <a:gd name="connsiteX131" fmla="*/ 2133048 w 2757152"/>
              <a:gd name="connsiteY131" fmla="*/ 1112350 h 1573026"/>
              <a:gd name="connsiteX132" fmla="*/ 2042562 w 2757152"/>
              <a:gd name="connsiteY132" fmla="*/ 1148067 h 1573026"/>
              <a:gd name="connsiteX133" fmla="*/ 2021129 w 2757152"/>
              <a:gd name="connsiteY133" fmla="*/ 1188550 h 1573026"/>
              <a:gd name="connsiteX134" fmla="*/ 2021131 w 2757152"/>
              <a:gd name="connsiteY134" fmla="*/ 1238556 h 1573026"/>
              <a:gd name="connsiteX135" fmla="*/ 1971123 w 2757152"/>
              <a:gd name="connsiteY135" fmla="*/ 1279037 h 1573026"/>
              <a:gd name="connsiteX136" fmla="*/ 1954456 w 2757152"/>
              <a:gd name="connsiteY136" fmla="*/ 1309993 h 1573026"/>
              <a:gd name="connsiteX137" fmla="*/ 1956835 w 2757152"/>
              <a:gd name="connsiteY137" fmla="*/ 1331425 h 1573026"/>
              <a:gd name="connsiteX138" fmla="*/ 1990173 w 2757152"/>
              <a:gd name="connsiteY138" fmla="*/ 1326662 h 1573026"/>
              <a:gd name="connsiteX139" fmla="*/ 2013987 w 2757152"/>
              <a:gd name="connsiteY139" fmla="*/ 1350474 h 1573026"/>
              <a:gd name="connsiteX140" fmla="*/ 2002079 w 2757152"/>
              <a:gd name="connsiteY140" fmla="*/ 1383812 h 1573026"/>
              <a:gd name="connsiteX141" fmla="*/ 1999698 w 2757152"/>
              <a:gd name="connsiteY141" fmla="*/ 1421912 h 1573026"/>
              <a:gd name="connsiteX142" fmla="*/ 1921118 w 2757152"/>
              <a:gd name="connsiteY142" fmla="*/ 1450487 h 1573026"/>
              <a:gd name="connsiteX143" fmla="*/ 1911593 w 2757152"/>
              <a:gd name="connsiteY143" fmla="*/ 1538594 h 1573026"/>
              <a:gd name="connsiteX144" fmla="*/ 1844916 w 2757152"/>
              <a:gd name="connsiteY144" fmla="*/ 1560025 h 1573026"/>
              <a:gd name="connsiteX145" fmla="*/ 1808865 w 2757152"/>
              <a:gd name="connsiteY145" fmla="*/ 1573012 h 1573026"/>
              <a:gd name="connsiteX146" fmla="*/ 1728235 w 2757152"/>
              <a:gd name="connsiteY146" fmla="*/ 1557643 h 1573026"/>
              <a:gd name="connsiteX147" fmla="*/ 1702041 w 2757152"/>
              <a:gd name="connsiteY147" fmla="*/ 1571931 h 1573026"/>
              <a:gd name="connsiteX148" fmla="*/ 1647275 w 2757152"/>
              <a:gd name="connsiteY148" fmla="*/ 1543356 h 1573026"/>
              <a:gd name="connsiteX149" fmla="*/ 1606791 w 2757152"/>
              <a:gd name="connsiteY149" fmla="*/ 1507637 h 1573026"/>
              <a:gd name="connsiteX150" fmla="*/ 1563931 w 2757152"/>
              <a:gd name="connsiteY150" fmla="*/ 1479061 h 1573026"/>
              <a:gd name="connsiteX151" fmla="*/ 1592504 w 2757152"/>
              <a:gd name="connsiteY151" fmla="*/ 1455250 h 1573026"/>
              <a:gd name="connsiteX152" fmla="*/ 1580598 w 2757152"/>
              <a:gd name="connsiteY152" fmla="*/ 1438581 h 1573026"/>
              <a:gd name="connsiteX153" fmla="*/ 1518685 w 2757152"/>
              <a:gd name="connsiteY153" fmla="*/ 1426675 h 1573026"/>
              <a:gd name="connsiteX154" fmla="*/ 1499635 w 2757152"/>
              <a:gd name="connsiteY154" fmla="*/ 1402862 h 1573026"/>
              <a:gd name="connsiteX155" fmla="*/ 1461537 w 2757152"/>
              <a:gd name="connsiteY155" fmla="*/ 1379050 h 1573026"/>
              <a:gd name="connsiteX156" fmla="*/ 1456773 w 2757152"/>
              <a:gd name="connsiteY156" fmla="*/ 1390956 h 1573026"/>
              <a:gd name="connsiteX157" fmla="*/ 1471062 w 2757152"/>
              <a:gd name="connsiteY157" fmla="*/ 1429056 h 1573026"/>
              <a:gd name="connsiteX158" fmla="*/ 1440104 w 2757152"/>
              <a:gd name="connsiteY158" fmla="*/ 1443343 h 1573026"/>
              <a:gd name="connsiteX159" fmla="*/ 1413912 w 2757152"/>
              <a:gd name="connsiteY159" fmla="*/ 1457630 h 1573026"/>
              <a:gd name="connsiteX160" fmla="*/ 1397241 w 2757152"/>
              <a:gd name="connsiteY160" fmla="*/ 1450487 h 1573026"/>
              <a:gd name="connsiteX161" fmla="*/ 1351998 w 2757152"/>
              <a:gd name="connsiteY161" fmla="*/ 1388575 h 1573026"/>
              <a:gd name="connsiteX162" fmla="*/ 1306756 w 2757152"/>
              <a:gd name="connsiteY162" fmla="*/ 1355237 h 1573026"/>
              <a:gd name="connsiteX163" fmla="*/ 1328187 w 2757152"/>
              <a:gd name="connsiteY163" fmla="*/ 1338568 h 1573026"/>
              <a:gd name="connsiteX164" fmla="*/ 1349618 w 2757152"/>
              <a:gd name="connsiteY164" fmla="*/ 1298087 h 1573026"/>
              <a:gd name="connsiteX165" fmla="*/ 1335329 w 2757152"/>
              <a:gd name="connsiteY165" fmla="*/ 1286181 h 1573026"/>
              <a:gd name="connsiteX166" fmla="*/ 1297231 w 2757152"/>
              <a:gd name="connsiteY166" fmla="*/ 1288562 h 1573026"/>
              <a:gd name="connsiteX167" fmla="*/ 1221031 w 2757152"/>
              <a:gd name="connsiteY167" fmla="*/ 1245700 h 1573026"/>
              <a:gd name="connsiteX168" fmla="*/ 1178166 w 2757152"/>
              <a:gd name="connsiteY168" fmla="*/ 1226650 h 1573026"/>
              <a:gd name="connsiteX169" fmla="*/ 1168643 w 2757152"/>
              <a:gd name="connsiteY169" fmla="*/ 1226650 h 1573026"/>
              <a:gd name="connsiteX170" fmla="*/ 1156737 w 2757152"/>
              <a:gd name="connsiteY170" fmla="*/ 1162356 h 1573026"/>
              <a:gd name="connsiteX171" fmla="*/ 1168643 w 2757152"/>
              <a:gd name="connsiteY171" fmla="*/ 1098062 h 1573026"/>
              <a:gd name="connsiteX172" fmla="*/ 1137687 w 2757152"/>
              <a:gd name="connsiteY172" fmla="*/ 1064725 h 1573026"/>
              <a:gd name="connsiteX173" fmla="*/ 1085300 w 2757152"/>
              <a:gd name="connsiteY173" fmla="*/ 1040912 h 1573026"/>
              <a:gd name="connsiteX174" fmla="*/ 1111493 w 2757152"/>
              <a:gd name="connsiteY174" fmla="*/ 1017100 h 1573026"/>
              <a:gd name="connsiteX175" fmla="*/ 1156737 w 2757152"/>
              <a:gd name="connsiteY175" fmla="*/ 1021862 h 1573026"/>
              <a:gd name="connsiteX176" fmla="*/ 1151975 w 2757152"/>
              <a:gd name="connsiteY176" fmla="*/ 974237 h 1573026"/>
              <a:gd name="connsiteX177" fmla="*/ 1123400 w 2757152"/>
              <a:gd name="connsiteY177" fmla="*/ 969475 h 1573026"/>
              <a:gd name="connsiteX178" fmla="*/ 1128162 w 2757152"/>
              <a:gd name="connsiteY178" fmla="*/ 921850 h 1573026"/>
              <a:gd name="connsiteX179" fmla="*/ 1097206 w 2757152"/>
              <a:gd name="connsiteY179" fmla="*/ 907562 h 1573026"/>
              <a:gd name="connsiteX180" fmla="*/ 1099587 w 2757152"/>
              <a:gd name="connsiteY180" fmla="*/ 871843 h 1573026"/>
              <a:gd name="connsiteX181" fmla="*/ 1051962 w 2757152"/>
              <a:gd name="connsiteY181" fmla="*/ 857556 h 1573026"/>
              <a:gd name="connsiteX182" fmla="*/ 1032912 w 2757152"/>
              <a:gd name="connsiteY182" fmla="*/ 878987 h 1573026"/>
              <a:gd name="connsiteX183" fmla="*/ 1004335 w 2757152"/>
              <a:gd name="connsiteY183" fmla="*/ 881368 h 1573026"/>
              <a:gd name="connsiteX184" fmla="*/ 954331 w 2757152"/>
              <a:gd name="connsiteY184" fmla="*/ 886131 h 1573026"/>
              <a:gd name="connsiteX185" fmla="*/ 923375 w 2757152"/>
              <a:gd name="connsiteY185" fmla="*/ 907562 h 1573026"/>
              <a:gd name="connsiteX186" fmla="*/ 923375 w 2757152"/>
              <a:gd name="connsiteY186" fmla="*/ 876606 h 1573026"/>
              <a:gd name="connsiteX187" fmla="*/ 882893 w 2757152"/>
              <a:gd name="connsiteY187" fmla="*/ 871843 h 1573026"/>
              <a:gd name="connsiteX188" fmla="*/ 890035 w 2757152"/>
              <a:gd name="connsiteY188" fmla="*/ 893275 h 1573026"/>
              <a:gd name="connsiteX189" fmla="*/ 885275 w 2757152"/>
              <a:gd name="connsiteY189" fmla="*/ 912325 h 1573026"/>
              <a:gd name="connsiteX190" fmla="*/ 799550 w 2757152"/>
              <a:gd name="connsiteY190" fmla="*/ 859936 h 1573026"/>
              <a:gd name="connsiteX191" fmla="*/ 778118 w 2757152"/>
              <a:gd name="connsiteY191" fmla="*/ 826600 h 1573026"/>
              <a:gd name="connsiteX192" fmla="*/ 790025 w 2757152"/>
              <a:gd name="connsiteY192" fmla="*/ 786117 h 1573026"/>
              <a:gd name="connsiteX193" fmla="*/ 759068 w 2757152"/>
              <a:gd name="connsiteY193" fmla="*/ 781356 h 1573026"/>
              <a:gd name="connsiteX194" fmla="*/ 711443 w 2757152"/>
              <a:gd name="connsiteY194" fmla="*/ 795643 h 1573026"/>
              <a:gd name="connsiteX195" fmla="*/ 701918 w 2757152"/>
              <a:gd name="connsiteY195" fmla="*/ 809931 h 1573026"/>
              <a:gd name="connsiteX196" fmla="*/ 678106 w 2757152"/>
              <a:gd name="connsiteY196" fmla="*/ 826600 h 1573026"/>
              <a:gd name="connsiteX197" fmla="*/ 670962 w 2757152"/>
              <a:gd name="connsiteY197" fmla="*/ 843268 h 1573026"/>
              <a:gd name="connsiteX198" fmla="*/ 630481 w 2757152"/>
              <a:gd name="connsiteY198" fmla="*/ 876606 h 1573026"/>
              <a:gd name="connsiteX199" fmla="*/ 632860 w 2757152"/>
              <a:gd name="connsiteY199" fmla="*/ 898037 h 1573026"/>
              <a:gd name="connsiteX200" fmla="*/ 647150 w 2757152"/>
              <a:gd name="connsiteY200" fmla="*/ 917087 h 1573026"/>
              <a:gd name="connsiteX201" fmla="*/ 570950 w 2757152"/>
              <a:gd name="connsiteY201" fmla="*/ 902800 h 1573026"/>
              <a:gd name="connsiteX202" fmla="*/ 537612 w 2757152"/>
              <a:gd name="connsiteY202" fmla="*/ 907562 h 1573026"/>
              <a:gd name="connsiteX203" fmla="*/ 585235 w 2757152"/>
              <a:gd name="connsiteY203" fmla="*/ 938518 h 1573026"/>
              <a:gd name="connsiteX204" fmla="*/ 609050 w 2757152"/>
              <a:gd name="connsiteY204" fmla="*/ 950425 h 1573026"/>
              <a:gd name="connsiteX205" fmla="*/ 635243 w 2757152"/>
              <a:gd name="connsiteY205" fmla="*/ 1002812 h 1573026"/>
              <a:gd name="connsiteX206" fmla="*/ 568566 w 2757152"/>
              <a:gd name="connsiteY206" fmla="*/ 1019481 h 1573026"/>
              <a:gd name="connsiteX207" fmla="*/ 547137 w 2757152"/>
              <a:gd name="connsiteY207" fmla="*/ 1031387 h 1573026"/>
              <a:gd name="connsiteX208" fmla="*/ 523323 w 2757152"/>
              <a:gd name="connsiteY208" fmla="*/ 1002812 h 1573026"/>
              <a:gd name="connsiteX209" fmla="*/ 499510 w 2757152"/>
              <a:gd name="connsiteY209" fmla="*/ 971856 h 1573026"/>
              <a:gd name="connsiteX210" fmla="*/ 501891 w 2757152"/>
              <a:gd name="connsiteY210" fmla="*/ 933756 h 1573026"/>
              <a:gd name="connsiteX211" fmla="*/ 499510 w 2757152"/>
              <a:gd name="connsiteY211" fmla="*/ 914706 h 1573026"/>
              <a:gd name="connsiteX212" fmla="*/ 518560 w 2757152"/>
              <a:gd name="connsiteY212" fmla="*/ 881368 h 1573026"/>
              <a:gd name="connsiteX213" fmla="*/ 478080 w 2757152"/>
              <a:gd name="connsiteY213" fmla="*/ 890893 h 1573026"/>
              <a:gd name="connsiteX214" fmla="*/ 449504 w 2757152"/>
              <a:gd name="connsiteY214" fmla="*/ 952806 h 1573026"/>
              <a:gd name="connsiteX215" fmla="*/ 442360 w 2757152"/>
              <a:gd name="connsiteY215" fmla="*/ 976618 h 1573026"/>
              <a:gd name="connsiteX216" fmla="*/ 411404 w 2757152"/>
              <a:gd name="connsiteY216" fmla="*/ 993287 h 1573026"/>
              <a:gd name="connsiteX217" fmla="*/ 363779 w 2757152"/>
              <a:gd name="connsiteY217" fmla="*/ 990906 h 1573026"/>
              <a:gd name="connsiteX218" fmla="*/ 356635 w 2757152"/>
              <a:gd name="connsiteY218" fmla="*/ 1007575 h 1573026"/>
              <a:gd name="connsiteX219" fmla="*/ 356635 w 2757152"/>
              <a:gd name="connsiteY219" fmla="*/ 1055200 h 1573026"/>
              <a:gd name="connsiteX220" fmla="*/ 297104 w 2757152"/>
              <a:gd name="connsiteY220" fmla="*/ 1059962 h 1573026"/>
              <a:gd name="connsiteX221" fmla="*/ 235191 w 2757152"/>
              <a:gd name="connsiteY221" fmla="*/ 1093300 h 1573026"/>
              <a:gd name="connsiteX222" fmla="*/ 237573 w 2757152"/>
              <a:gd name="connsiteY222" fmla="*/ 1121875 h 1573026"/>
              <a:gd name="connsiteX223" fmla="*/ 185186 w 2757152"/>
              <a:gd name="connsiteY223" fmla="*/ 1109968 h 1573026"/>
              <a:gd name="connsiteX224" fmla="*/ 151848 w 2757152"/>
              <a:gd name="connsiteY224" fmla="*/ 1117112 h 1573026"/>
              <a:gd name="connsiteX225" fmla="*/ 106604 w 2757152"/>
              <a:gd name="connsiteY225" fmla="*/ 1098062 h 1573026"/>
              <a:gd name="connsiteX226" fmla="*/ 89936 w 2757152"/>
              <a:gd name="connsiteY226" fmla="*/ 1098062 h 1573026"/>
              <a:gd name="connsiteX227" fmla="*/ 6592 w 2757152"/>
              <a:gd name="connsiteY227" fmla="*/ 1121875 h 1573026"/>
              <a:gd name="connsiteX228" fmla="*/ 8974 w 2757152"/>
              <a:gd name="connsiteY228" fmla="*/ 1074250 h 1573026"/>
              <a:gd name="connsiteX229" fmla="*/ 9816 w 2757152"/>
              <a:gd name="connsiteY229" fmla="*/ 1047319 h 1573026"/>
              <a:gd name="connsiteX0" fmla="*/ 7491 w 2754827"/>
              <a:gd name="connsiteY0" fmla="*/ 1047319 h 1573026"/>
              <a:gd name="connsiteX1" fmla="*/ 30460 w 2754827"/>
              <a:gd name="connsiteY1" fmla="*/ 979000 h 1573026"/>
              <a:gd name="connsiteX2" fmla="*/ 68560 w 2754827"/>
              <a:gd name="connsiteY2" fmla="*/ 964712 h 1573026"/>
              <a:gd name="connsiteX3" fmla="*/ 70941 w 2754827"/>
              <a:gd name="connsiteY3" fmla="*/ 998050 h 1573026"/>
              <a:gd name="connsiteX4" fmla="*/ 99516 w 2754827"/>
              <a:gd name="connsiteY4" fmla="*/ 1009956 h 1573026"/>
              <a:gd name="connsiteX5" fmla="*/ 92373 w 2754827"/>
              <a:gd name="connsiteY5" fmla="*/ 945662 h 1573026"/>
              <a:gd name="connsiteX6" fmla="*/ 104279 w 2754827"/>
              <a:gd name="connsiteY6" fmla="*/ 907562 h 1573026"/>
              <a:gd name="connsiteX7" fmla="*/ 132854 w 2754827"/>
              <a:gd name="connsiteY7" fmla="*/ 881368 h 1573026"/>
              <a:gd name="connsiteX8" fmla="*/ 156668 w 2754827"/>
              <a:gd name="connsiteY8" fmla="*/ 836124 h 1573026"/>
              <a:gd name="connsiteX9" fmla="*/ 151904 w 2754827"/>
              <a:gd name="connsiteY9" fmla="*/ 778975 h 1573026"/>
              <a:gd name="connsiteX10" fmla="*/ 135235 w 2754827"/>
              <a:gd name="connsiteY10" fmla="*/ 745637 h 1573026"/>
              <a:gd name="connsiteX11" fmla="*/ 144760 w 2754827"/>
              <a:gd name="connsiteY11" fmla="*/ 707537 h 1573026"/>
              <a:gd name="connsiteX12" fmla="*/ 130473 w 2754827"/>
              <a:gd name="connsiteY12" fmla="*/ 686106 h 1573026"/>
              <a:gd name="connsiteX13" fmla="*/ 144760 w 2754827"/>
              <a:gd name="connsiteY13" fmla="*/ 657531 h 1573026"/>
              <a:gd name="connsiteX14" fmla="*/ 97135 w 2754827"/>
              <a:gd name="connsiteY14" fmla="*/ 686106 h 1573026"/>
              <a:gd name="connsiteX15" fmla="*/ 101900 w 2754827"/>
              <a:gd name="connsiteY15" fmla="*/ 657530 h 1573026"/>
              <a:gd name="connsiteX16" fmla="*/ 137616 w 2754827"/>
              <a:gd name="connsiteY16" fmla="*/ 607525 h 1573026"/>
              <a:gd name="connsiteX17" fmla="*/ 163812 w 2754827"/>
              <a:gd name="connsiteY17" fmla="*/ 590855 h 1573026"/>
              <a:gd name="connsiteX18" fmla="*/ 161429 w 2754827"/>
              <a:gd name="connsiteY18" fmla="*/ 507512 h 1573026"/>
              <a:gd name="connsiteX19" fmla="*/ 113804 w 2754827"/>
              <a:gd name="connsiteY19" fmla="*/ 467031 h 1573026"/>
              <a:gd name="connsiteX20" fmla="*/ 109041 w 2754827"/>
              <a:gd name="connsiteY20" fmla="*/ 433693 h 1573026"/>
              <a:gd name="connsiteX21" fmla="*/ 92373 w 2754827"/>
              <a:gd name="connsiteY21" fmla="*/ 400355 h 1573026"/>
              <a:gd name="connsiteX22" fmla="*/ 111423 w 2754827"/>
              <a:gd name="connsiteY22" fmla="*/ 307487 h 1573026"/>
              <a:gd name="connsiteX23" fmla="*/ 118566 w 2754827"/>
              <a:gd name="connsiteY23" fmla="*/ 255100 h 1573026"/>
              <a:gd name="connsiteX24" fmla="*/ 142381 w 2754827"/>
              <a:gd name="connsiteY24" fmla="*/ 224142 h 1573026"/>
              <a:gd name="connsiteX25" fmla="*/ 230485 w 2754827"/>
              <a:gd name="connsiteY25" fmla="*/ 247956 h 1573026"/>
              <a:gd name="connsiteX26" fmla="*/ 278110 w 2754827"/>
              <a:gd name="connsiteY26" fmla="*/ 293200 h 1573026"/>
              <a:gd name="connsiteX27" fmla="*/ 290016 w 2754827"/>
              <a:gd name="connsiteY27" fmla="*/ 321775 h 1573026"/>
              <a:gd name="connsiteX28" fmla="*/ 325737 w 2754827"/>
              <a:gd name="connsiteY28" fmla="*/ 364636 h 1573026"/>
              <a:gd name="connsiteX29" fmla="*/ 354310 w 2754827"/>
              <a:gd name="connsiteY29" fmla="*/ 359875 h 1573026"/>
              <a:gd name="connsiteX30" fmla="*/ 361454 w 2754827"/>
              <a:gd name="connsiteY30" fmla="*/ 333681 h 1573026"/>
              <a:gd name="connsiteX31" fmla="*/ 401935 w 2754827"/>
              <a:gd name="connsiteY31" fmla="*/ 336062 h 1573026"/>
              <a:gd name="connsiteX32" fmla="*/ 449560 w 2754827"/>
              <a:gd name="connsiteY32" fmla="*/ 312249 h 1573026"/>
              <a:gd name="connsiteX33" fmla="*/ 473373 w 2754827"/>
              <a:gd name="connsiteY33" fmla="*/ 257481 h 1573026"/>
              <a:gd name="connsiteX34" fmla="*/ 461466 w 2754827"/>
              <a:gd name="connsiteY34" fmla="*/ 424168 h 1573026"/>
              <a:gd name="connsiteX35" fmla="*/ 563860 w 2754827"/>
              <a:gd name="connsiteY35" fmla="*/ 517037 h 1573026"/>
              <a:gd name="connsiteX36" fmla="*/ 621012 w 2754827"/>
              <a:gd name="connsiteY36" fmla="*/ 495605 h 1573026"/>
              <a:gd name="connsiteX37" fmla="*/ 673398 w 2754827"/>
              <a:gd name="connsiteY37" fmla="*/ 481318 h 1573026"/>
              <a:gd name="connsiteX38" fmla="*/ 699591 w 2754827"/>
              <a:gd name="connsiteY38" fmla="*/ 483700 h 1573026"/>
              <a:gd name="connsiteX39" fmla="*/ 694829 w 2754827"/>
              <a:gd name="connsiteY39" fmla="*/ 476556 h 1573026"/>
              <a:gd name="connsiteX40" fmla="*/ 773410 w 2754827"/>
              <a:gd name="connsiteY40" fmla="*/ 524181 h 1573026"/>
              <a:gd name="connsiteX41" fmla="*/ 818654 w 2754827"/>
              <a:gd name="connsiteY41" fmla="*/ 547993 h 1573026"/>
              <a:gd name="connsiteX42" fmla="*/ 885331 w 2754827"/>
              <a:gd name="connsiteY42" fmla="*/ 562280 h 1573026"/>
              <a:gd name="connsiteX43" fmla="*/ 930573 w 2754827"/>
              <a:gd name="connsiteY43" fmla="*/ 478937 h 1573026"/>
              <a:gd name="connsiteX44" fmla="*/ 959148 w 2754827"/>
              <a:gd name="connsiteY44" fmla="*/ 455125 h 1573026"/>
              <a:gd name="connsiteX45" fmla="*/ 961532 w 2754827"/>
              <a:gd name="connsiteY45" fmla="*/ 426549 h 1573026"/>
              <a:gd name="connsiteX46" fmla="*/ 890091 w 2754827"/>
              <a:gd name="connsiteY46" fmla="*/ 412262 h 1573026"/>
              <a:gd name="connsiteX47" fmla="*/ 861518 w 2754827"/>
              <a:gd name="connsiteY47" fmla="*/ 417024 h 1573026"/>
              <a:gd name="connsiteX48" fmla="*/ 825798 w 2754827"/>
              <a:gd name="connsiteY48" fmla="*/ 383687 h 1573026"/>
              <a:gd name="connsiteX49" fmla="*/ 849612 w 2754827"/>
              <a:gd name="connsiteY49" fmla="*/ 357491 h 1573026"/>
              <a:gd name="connsiteX50" fmla="*/ 911523 w 2754827"/>
              <a:gd name="connsiteY50" fmla="*/ 343206 h 1573026"/>
              <a:gd name="connsiteX51" fmla="*/ 956766 w 2754827"/>
              <a:gd name="connsiteY51" fmla="*/ 357493 h 1573026"/>
              <a:gd name="connsiteX52" fmla="*/ 968673 w 2754827"/>
              <a:gd name="connsiteY52" fmla="*/ 376543 h 1573026"/>
              <a:gd name="connsiteX53" fmla="*/ 1087735 w 2754827"/>
              <a:gd name="connsiteY53" fmla="*/ 436075 h 1573026"/>
              <a:gd name="connsiteX54" fmla="*/ 1111548 w 2754827"/>
              <a:gd name="connsiteY54" fmla="*/ 500368 h 1573026"/>
              <a:gd name="connsiteX55" fmla="*/ 1132979 w 2754827"/>
              <a:gd name="connsiteY55" fmla="*/ 512275 h 1573026"/>
              <a:gd name="connsiteX56" fmla="*/ 1130598 w 2754827"/>
              <a:gd name="connsiteY56" fmla="*/ 421787 h 1573026"/>
              <a:gd name="connsiteX57" fmla="*/ 1152029 w 2754827"/>
              <a:gd name="connsiteY57" fmla="*/ 383687 h 1573026"/>
              <a:gd name="connsiteX58" fmla="*/ 1171079 w 2754827"/>
              <a:gd name="connsiteY58" fmla="*/ 386068 h 1573026"/>
              <a:gd name="connsiteX59" fmla="*/ 1171079 w 2754827"/>
              <a:gd name="connsiteY59" fmla="*/ 347968 h 1573026"/>
              <a:gd name="connsiteX60" fmla="*/ 1182987 w 2754827"/>
              <a:gd name="connsiteY60" fmla="*/ 340823 h 1573026"/>
              <a:gd name="connsiteX61" fmla="*/ 1240135 w 2754827"/>
              <a:gd name="connsiteY61" fmla="*/ 343206 h 1573026"/>
              <a:gd name="connsiteX62" fmla="*/ 1340148 w 2754827"/>
              <a:gd name="connsiteY62" fmla="*/ 317012 h 1573026"/>
              <a:gd name="connsiteX63" fmla="*/ 1411585 w 2754827"/>
              <a:gd name="connsiteY63" fmla="*/ 305106 h 1573026"/>
              <a:gd name="connsiteX64" fmla="*/ 1496977 w 2754827"/>
              <a:gd name="connsiteY64" fmla="*/ 250164 h 1573026"/>
              <a:gd name="connsiteX65" fmla="*/ 1568748 w 2754827"/>
              <a:gd name="connsiteY65" fmla="*/ 221762 h 1573026"/>
              <a:gd name="connsiteX66" fmla="*/ 1637806 w 2754827"/>
              <a:gd name="connsiteY66" fmla="*/ 188423 h 1573026"/>
              <a:gd name="connsiteX67" fmla="*/ 1709241 w 2754827"/>
              <a:gd name="connsiteY67" fmla="*/ 195568 h 1573026"/>
              <a:gd name="connsiteX68" fmla="*/ 1761629 w 2754827"/>
              <a:gd name="connsiteY68" fmla="*/ 174137 h 1573026"/>
              <a:gd name="connsiteX69" fmla="*/ 1792587 w 2754827"/>
              <a:gd name="connsiteY69" fmla="*/ 183660 h 1573026"/>
              <a:gd name="connsiteX70" fmla="*/ 1866404 w 2754827"/>
              <a:gd name="connsiteY70" fmla="*/ 233668 h 1573026"/>
              <a:gd name="connsiteX71" fmla="*/ 1804491 w 2754827"/>
              <a:gd name="connsiteY71" fmla="*/ 209856 h 1573026"/>
              <a:gd name="connsiteX72" fmla="*/ 1825923 w 2754827"/>
              <a:gd name="connsiteY72" fmla="*/ 281293 h 1573026"/>
              <a:gd name="connsiteX73" fmla="*/ 1864025 w 2754827"/>
              <a:gd name="connsiteY73" fmla="*/ 309866 h 1573026"/>
              <a:gd name="connsiteX74" fmla="*/ 1959273 w 2754827"/>
              <a:gd name="connsiteY74" fmla="*/ 314631 h 1573026"/>
              <a:gd name="connsiteX75" fmla="*/ 2025950 w 2754827"/>
              <a:gd name="connsiteY75" fmla="*/ 271766 h 1573026"/>
              <a:gd name="connsiteX76" fmla="*/ 2023566 w 2754827"/>
              <a:gd name="connsiteY76" fmla="*/ 293200 h 1573026"/>
              <a:gd name="connsiteX77" fmla="*/ 1987848 w 2754827"/>
              <a:gd name="connsiteY77" fmla="*/ 321775 h 1573026"/>
              <a:gd name="connsiteX78" fmla="*/ 1914029 w 2754827"/>
              <a:gd name="connsiteY78" fmla="*/ 338443 h 1573026"/>
              <a:gd name="connsiteX79" fmla="*/ 1921175 w 2754827"/>
              <a:gd name="connsiteY79" fmla="*/ 367017 h 1573026"/>
              <a:gd name="connsiteX80" fmla="*/ 2045000 w 2754827"/>
              <a:gd name="connsiteY80" fmla="*/ 331298 h 1573026"/>
              <a:gd name="connsiteX81" fmla="*/ 2097385 w 2754827"/>
              <a:gd name="connsiteY81" fmla="*/ 295581 h 1573026"/>
              <a:gd name="connsiteX82" fmla="*/ 2140249 w 2754827"/>
              <a:gd name="connsiteY82" fmla="*/ 271766 h 1573026"/>
              <a:gd name="connsiteX83" fmla="*/ 2064050 w 2754827"/>
              <a:gd name="connsiteY83" fmla="*/ 264623 h 1573026"/>
              <a:gd name="connsiteX84" fmla="*/ 2064050 w 2754827"/>
              <a:gd name="connsiteY84" fmla="*/ 202710 h 1573026"/>
              <a:gd name="connsiteX85" fmla="*/ 2114055 w 2754827"/>
              <a:gd name="connsiteY85" fmla="*/ 202710 h 1573026"/>
              <a:gd name="connsiteX86" fmla="*/ 2221211 w 2754827"/>
              <a:gd name="connsiteY86" fmla="*/ 97935 h 1573026"/>
              <a:gd name="connsiteX87" fmla="*/ 2271217 w 2754827"/>
              <a:gd name="connsiteY87" fmla="*/ 305 h 1573026"/>
              <a:gd name="connsiteX88" fmla="*/ 2235499 w 2754827"/>
              <a:gd name="connsiteY88" fmla="*/ 114604 h 1573026"/>
              <a:gd name="connsiteX89" fmla="*/ 2161681 w 2754827"/>
              <a:gd name="connsiteY89" fmla="*/ 193186 h 1573026"/>
              <a:gd name="connsiteX90" fmla="*/ 2225973 w 2754827"/>
              <a:gd name="connsiteY90" fmla="*/ 217000 h 1573026"/>
              <a:gd name="connsiteX91" fmla="*/ 2285504 w 2754827"/>
              <a:gd name="connsiteY91" fmla="*/ 212237 h 1573026"/>
              <a:gd name="connsiteX92" fmla="*/ 2330750 w 2754827"/>
              <a:gd name="connsiteY92" fmla="*/ 257480 h 1573026"/>
              <a:gd name="connsiteX93" fmla="*/ 2380754 w 2754827"/>
              <a:gd name="connsiteY93" fmla="*/ 243193 h 1573026"/>
              <a:gd name="connsiteX94" fmla="*/ 2423616 w 2754827"/>
              <a:gd name="connsiteY94" fmla="*/ 178900 h 1573026"/>
              <a:gd name="connsiteX95" fmla="*/ 2466479 w 2754827"/>
              <a:gd name="connsiteY95" fmla="*/ 169375 h 1573026"/>
              <a:gd name="connsiteX96" fmla="*/ 2571254 w 2754827"/>
              <a:gd name="connsiteY96" fmla="*/ 152706 h 1573026"/>
              <a:gd name="connsiteX97" fmla="*/ 2587923 w 2754827"/>
              <a:gd name="connsiteY97" fmla="*/ 147943 h 1573026"/>
              <a:gd name="connsiteX98" fmla="*/ 2676029 w 2754827"/>
              <a:gd name="connsiteY98" fmla="*/ 166993 h 1573026"/>
              <a:gd name="connsiteX99" fmla="*/ 2706985 w 2754827"/>
              <a:gd name="connsiteY99" fmla="*/ 188425 h 1573026"/>
              <a:gd name="connsiteX100" fmla="*/ 2733180 w 2754827"/>
              <a:gd name="connsiteY100" fmla="*/ 205092 h 1573026"/>
              <a:gd name="connsiteX101" fmla="*/ 2754610 w 2754827"/>
              <a:gd name="connsiteY101" fmla="*/ 221762 h 1573026"/>
              <a:gd name="connsiteX102" fmla="*/ 2735560 w 2754827"/>
              <a:gd name="connsiteY102" fmla="*/ 264625 h 1573026"/>
              <a:gd name="connsiteX103" fmla="*/ 2733179 w 2754827"/>
              <a:gd name="connsiteY103" fmla="*/ 319393 h 1573026"/>
              <a:gd name="connsiteX104" fmla="*/ 2718891 w 2754827"/>
              <a:gd name="connsiteY104" fmla="*/ 376543 h 1573026"/>
              <a:gd name="connsiteX105" fmla="*/ 2721273 w 2754827"/>
              <a:gd name="connsiteY105" fmla="*/ 386068 h 1573026"/>
              <a:gd name="connsiteX106" fmla="*/ 2752229 w 2754827"/>
              <a:gd name="connsiteY106" fmla="*/ 393212 h 1573026"/>
              <a:gd name="connsiteX107" fmla="*/ 2740323 w 2754827"/>
              <a:gd name="connsiteY107" fmla="*/ 424168 h 1573026"/>
              <a:gd name="connsiteX108" fmla="*/ 2706985 w 2754827"/>
              <a:gd name="connsiteY108" fmla="*/ 445600 h 1573026"/>
              <a:gd name="connsiteX109" fmla="*/ 2692698 w 2754827"/>
              <a:gd name="connsiteY109" fmla="*/ 476556 h 1573026"/>
              <a:gd name="connsiteX110" fmla="*/ 2695951 w 2754827"/>
              <a:gd name="connsiteY110" fmla="*/ 559163 h 1573026"/>
              <a:gd name="connsiteX111" fmla="*/ 2683172 w 2754827"/>
              <a:gd name="connsiteY111" fmla="*/ 590856 h 1573026"/>
              <a:gd name="connsiteX112" fmla="*/ 2680791 w 2754827"/>
              <a:gd name="connsiteY112" fmla="*/ 655150 h 1573026"/>
              <a:gd name="connsiteX113" fmla="*/ 2702223 w 2754827"/>
              <a:gd name="connsiteY113" fmla="*/ 690868 h 1573026"/>
              <a:gd name="connsiteX114" fmla="*/ 2697460 w 2754827"/>
              <a:gd name="connsiteY114" fmla="*/ 743256 h 1573026"/>
              <a:gd name="connsiteX115" fmla="*/ 2699841 w 2754827"/>
              <a:gd name="connsiteY115" fmla="*/ 790881 h 1573026"/>
              <a:gd name="connsiteX116" fmla="*/ 2687935 w 2754827"/>
              <a:gd name="connsiteY116" fmla="*/ 805168 h 1573026"/>
              <a:gd name="connsiteX117" fmla="*/ 2659360 w 2754827"/>
              <a:gd name="connsiteY117" fmla="*/ 890893 h 1573026"/>
              <a:gd name="connsiteX118" fmla="*/ 2628406 w 2754827"/>
              <a:gd name="connsiteY118" fmla="*/ 967092 h 1573026"/>
              <a:gd name="connsiteX119" fmla="*/ 2592685 w 2754827"/>
              <a:gd name="connsiteY119" fmla="*/ 945662 h 1573026"/>
              <a:gd name="connsiteX120" fmla="*/ 2533154 w 2754827"/>
              <a:gd name="connsiteY120" fmla="*/ 917087 h 1573026"/>
              <a:gd name="connsiteX121" fmla="*/ 2504579 w 2754827"/>
              <a:gd name="connsiteY121" fmla="*/ 883750 h 1573026"/>
              <a:gd name="connsiteX122" fmla="*/ 2471243 w 2754827"/>
              <a:gd name="connsiteY122" fmla="*/ 869462 h 1573026"/>
              <a:gd name="connsiteX123" fmla="*/ 2437904 w 2754827"/>
              <a:gd name="connsiteY123" fmla="*/ 871843 h 1573026"/>
              <a:gd name="connsiteX124" fmla="*/ 2387898 w 2754827"/>
              <a:gd name="connsiteY124" fmla="*/ 895656 h 1573026"/>
              <a:gd name="connsiteX125" fmla="*/ 2364085 w 2754827"/>
              <a:gd name="connsiteY125" fmla="*/ 909943 h 1573026"/>
              <a:gd name="connsiteX126" fmla="*/ 2295031 w 2754827"/>
              <a:gd name="connsiteY126" fmla="*/ 926612 h 1573026"/>
              <a:gd name="connsiteX127" fmla="*/ 2273598 w 2754827"/>
              <a:gd name="connsiteY127" fmla="*/ 957568 h 1573026"/>
              <a:gd name="connsiteX128" fmla="*/ 2271216 w 2754827"/>
              <a:gd name="connsiteY128" fmla="*/ 1036150 h 1573026"/>
              <a:gd name="connsiteX129" fmla="*/ 2273600 w 2754827"/>
              <a:gd name="connsiteY129" fmla="*/ 1062342 h 1573026"/>
              <a:gd name="connsiteX130" fmla="*/ 2173585 w 2754827"/>
              <a:gd name="connsiteY130" fmla="*/ 1112350 h 1573026"/>
              <a:gd name="connsiteX131" fmla="*/ 2130723 w 2754827"/>
              <a:gd name="connsiteY131" fmla="*/ 1112350 h 1573026"/>
              <a:gd name="connsiteX132" fmla="*/ 2040237 w 2754827"/>
              <a:gd name="connsiteY132" fmla="*/ 1148067 h 1573026"/>
              <a:gd name="connsiteX133" fmla="*/ 2018804 w 2754827"/>
              <a:gd name="connsiteY133" fmla="*/ 1188550 h 1573026"/>
              <a:gd name="connsiteX134" fmla="*/ 2018806 w 2754827"/>
              <a:gd name="connsiteY134" fmla="*/ 1238556 h 1573026"/>
              <a:gd name="connsiteX135" fmla="*/ 1968798 w 2754827"/>
              <a:gd name="connsiteY135" fmla="*/ 1279037 h 1573026"/>
              <a:gd name="connsiteX136" fmla="*/ 1952131 w 2754827"/>
              <a:gd name="connsiteY136" fmla="*/ 1309993 h 1573026"/>
              <a:gd name="connsiteX137" fmla="*/ 1954510 w 2754827"/>
              <a:gd name="connsiteY137" fmla="*/ 1331425 h 1573026"/>
              <a:gd name="connsiteX138" fmla="*/ 1987848 w 2754827"/>
              <a:gd name="connsiteY138" fmla="*/ 1326662 h 1573026"/>
              <a:gd name="connsiteX139" fmla="*/ 2011662 w 2754827"/>
              <a:gd name="connsiteY139" fmla="*/ 1350474 h 1573026"/>
              <a:gd name="connsiteX140" fmla="*/ 1999754 w 2754827"/>
              <a:gd name="connsiteY140" fmla="*/ 1383812 h 1573026"/>
              <a:gd name="connsiteX141" fmla="*/ 1997373 w 2754827"/>
              <a:gd name="connsiteY141" fmla="*/ 1421912 h 1573026"/>
              <a:gd name="connsiteX142" fmla="*/ 1918793 w 2754827"/>
              <a:gd name="connsiteY142" fmla="*/ 1450487 h 1573026"/>
              <a:gd name="connsiteX143" fmla="*/ 1909268 w 2754827"/>
              <a:gd name="connsiteY143" fmla="*/ 1538594 h 1573026"/>
              <a:gd name="connsiteX144" fmla="*/ 1842591 w 2754827"/>
              <a:gd name="connsiteY144" fmla="*/ 1560025 h 1573026"/>
              <a:gd name="connsiteX145" fmla="*/ 1806540 w 2754827"/>
              <a:gd name="connsiteY145" fmla="*/ 1573012 h 1573026"/>
              <a:gd name="connsiteX146" fmla="*/ 1725910 w 2754827"/>
              <a:gd name="connsiteY146" fmla="*/ 1557643 h 1573026"/>
              <a:gd name="connsiteX147" fmla="*/ 1699716 w 2754827"/>
              <a:gd name="connsiteY147" fmla="*/ 1571931 h 1573026"/>
              <a:gd name="connsiteX148" fmla="*/ 1644950 w 2754827"/>
              <a:gd name="connsiteY148" fmla="*/ 1543356 h 1573026"/>
              <a:gd name="connsiteX149" fmla="*/ 1604466 w 2754827"/>
              <a:gd name="connsiteY149" fmla="*/ 1507637 h 1573026"/>
              <a:gd name="connsiteX150" fmla="*/ 1561606 w 2754827"/>
              <a:gd name="connsiteY150" fmla="*/ 1479061 h 1573026"/>
              <a:gd name="connsiteX151" fmla="*/ 1590179 w 2754827"/>
              <a:gd name="connsiteY151" fmla="*/ 1455250 h 1573026"/>
              <a:gd name="connsiteX152" fmla="*/ 1578273 w 2754827"/>
              <a:gd name="connsiteY152" fmla="*/ 1438581 h 1573026"/>
              <a:gd name="connsiteX153" fmla="*/ 1516360 w 2754827"/>
              <a:gd name="connsiteY153" fmla="*/ 1426675 h 1573026"/>
              <a:gd name="connsiteX154" fmla="*/ 1497310 w 2754827"/>
              <a:gd name="connsiteY154" fmla="*/ 1402862 h 1573026"/>
              <a:gd name="connsiteX155" fmla="*/ 1459212 w 2754827"/>
              <a:gd name="connsiteY155" fmla="*/ 1379050 h 1573026"/>
              <a:gd name="connsiteX156" fmla="*/ 1454448 w 2754827"/>
              <a:gd name="connsiteY156" fmla="*/ 1390956 h 1573026"/>
              <a:gd name="connsiteX157" fmla="*/ 1468737 w 2754827"/>
              <a:gd name="connsiteY157" fmla="*/ 1429056 h 1573026"/>
              <a:gd name="connsiteX158" fmla="*/ 1437779 w 2754827"/>
              <a:gd name="connsiteY158" fmla="*/ 1443343 h 1573026"/>
              <a:gd name="connsiteX159" fmla="*/ 1411587 w 2754827"/>
              <a:gd name="connsiteY159" fmla="*/ 1457630 h 1573026"/>
              <a:gd name="connsiteX160" fmla="*/ 1394916 w 2754827"/>
              <a:gd name="connsiteY160" fmla="*/ 1450487 h 1573026"/>
              <a:gd name="connsiteX161" fmla="*/ 1349673 w 2754827"/>
              <a:gd name="connsiteY161" fmla="*/ 1388575 h 1573026"/>
              <a:gd name="connsiteX162" fmla="*/ 1304431 w 2754827"/>
              <a:gd name="connsiteY162" fmla="*/ 1355237 h 1573026"/>
              <a:gd name="connsiteX163" fmla="*/ 1325862 w 2754827"/>
              <a:gd name="connsiteY163" fmla="*/ 1338568 h 1573026"/>
              <a:gd name="connsiteX164" fmla="*/ 1347293 w 2754827"/>
              <a:gd name="connsiteY164" fmla="*/ 1298087 h 1573026"/>
              <a:gd name="connsiteX165" fmla="*/ 1333004 w 2754827"/>
              <a:gd name="connsiteY165" fmla="*/ 1286181 h 1573026"/>
              <a:gd name="connsiteX166" fmla="*/ 1294906 w 2754827"/>
              <a:gd name="connsiteY166" fmla="*/ 1288562 h 1573026"/>
              <a:gd name="connsiteX167" fmla="*/ 1218706 w 2754827"/>
              <a:gd name="connsiteY167" fmla="*/ 1245700 h 1573026"/>
              <a:gd name="connsiteX168" fmla="*/ 1175841 w 2754827"/>
              <a:gd name="connsiteY168" fmla="*/ 1226650 h 1573026"/>
              <a:gd name="connsiteX169" fmla="*/ 1166318 w 2754827"/>
              <a:gd name="connsiteY169" fmla="*/ 1226650 h 1573026"/>
              <a:gd name="connsiteX170" fmla="*/ 1154412 w 2754827"/>
              <a:gd name="connsiteY170" fmla="*/ 1162356 h 1573026"/>
              <a:gd name="connsiteX171" fmla="*/ 1166318 w 2754827"/>
              <a:gd name="connsiteY171" fmla="*/ 1098062 h 1573026"/>
              <a:gd name="connsiteX172" fmla="*/ 1135362 w 2754827"/>
              <a:gd name="connsiteY172" fmla="*/ 1064725 h 1573026"/>
              <a:gd name="connsiteX173" fmla="*/ 1082975 w 2754827"/>
              <a:gd name="connsiteY173" fmla="*/ 1040912 h 1573026"/>
              <a:gd name="connsiteX174" fmla="*/ 1109168 w 2754827"/>
              <a:gd name="connsiteY174" fmla="*/ 1017100 h 1573026"/>
              <a:gd name="connsiteX175" fmla="*/ 1154412 w 2754827"/>
              <a:gd name="connsiteY175" fmla="*/ 1021862 h 1573026"/>
              <a:gd name="connsiteX176" fmla="*/ 1149650 w 2754827"/>
              <a:gd name="connsiteY176" fmla="*/ 974237 h 1573026"/>
              <a:gd name="connsiteX177" fmla="*/ 1121075 w 2754827"/>
              <a:gd name="connsiteY177" fmla="*/ 969475 h 1573026"/>
              <a:gd name="connsiteX178" fmla="*/ 1125837 w 2754827"/>
              <a:gd name="connsiteY178" fmla="*/ 921850 h 1573026"/>
              <a:gd name="connsiteX179" fmla="*/ 1094881 w 2754827"/>
              <a:gd name="connsiteY179" fmla="*/ 907562 h 1573026"/>
              <a:gd name="connsiteX180" fmla="*/ 1097262 w 2754827"/>
              <a:gd name="connsiteY180" fmla="*/ 871843 h 1573026"/>
              <a:gd name="connsiteX181" fmla="*/ 1049637 w 2754827"/>
              <a:gd name="connsiteY181" fmla="*/ 857556 h 1573026"/>
              <a:gd name="connsiteX182" fmla="*/ 1030587 w 2754827"/>
              <a:gd name="connsiteY182" fmla="*/ 878987 h 1573026"/>
              <a:gd name="connsiteX183" fmla="*/ 1002010 w 2754827"/>
              <a:gd name="connsiteY183" fmla="*/ 881368 h 1573026"/>
              <a:gd name="connsiteX184" fmla="*/ 952006 w 2754827"/>
              <a:gd name="connsiteY184" fmla="*/ 886131 h 1573026"/>
              <a:gd name="connsiteX185" fmla="*/ 921050 w 2754827"/>
              <a:gd name="connsiteY185" fmla="*/ 907562 h 1573026"/>
              <a:gd name="connsiteX186" fmla="*/ 921050 w 2754827"/>
              <a:gd name="connsiteY186" fmla="*/ 876606 h 1573026"/>
              <a:gd name="connsiteX187" fmla="*/ 880568 w 2754827"/>
              <a:gd name="connsiteY187" fmla="*/ 871843 h 1573026"/>
              <a:gd name="connsiteX188" fmla="*/ 887710 w 2754827"/>
              <a:gd name="connsiteY188" fmla="*/ 893275 h 1573026"/>
              <a:gd name="connsiteX189" fmla="*/ 882950 w 2754827"/>
              <a:gd name="connsiteY189" fmla="*/ 912325 h 1573026"/>
              <a:gd name="connsiteX190" fmla="*/ 797225 w 2754827"/>
              <a:gd name="connsiteY190" fmla="*/ 859936 h 1573026"/>
              <a:gd name="connsiteX191" fmla="*/ 775793 w 2754827"/>
              <a:gd name="connsiteY191" fmla="*/ 826600 h 1573026"/>
              <a:gd name="connsiteX192" fmla="*/ 787700 w 2754827"/>
              <a:gd name="connsiteY192" fmla="*/ 786117 h 1573026"/>
              <a:gd name="connsiteX193" fmla="*/ 756743 w 2754827"/>
              <a:gd name="connsiteY193" fmla="*/ 781356 h 1573026"/>
              <a:gd name="connsiteX194" fmla="*/ 709118 w 2754827"/>
              <a:gd name="connsiteY194" fmla="*/ 795643 h 1573026"/>
              <a:gd name="connsiteX195" fmla="*/ 699593 w 2754827"/>
              <a:gd name="connsiteY195" fmla="*/ 809931 h 1573026"/>
              <a:gd name="connsiteX196" fmla="*/ 675781 w 2754827"/>
              <a:gd name="connsiteY196" fmla="*/ 826600 h 1573026"/>
              <a:gd name="connsiteX197" fmla="*/ 668637 w 2754827"/>
              <a:gd name="connsiteY197" fmla="*/ 843268 h 1573026"/>
              <a:gd name="connsiteX198" fmla="*/ 628156 w 2754827"/>
              <a:gd name="connsiteY198" fmla="*/ 876606 h 1573026"/>
              <a:gd name="connsiteX199" fmla="*/ 630535 w 2754827"/>
              <a:gd name="connsiteY199" fmla="*/ 898037 h 1573026"/>
              <a:gd name="connsiteX200" fmla="*/ 644825 w 2754827"/>
              <a:gd name="connsiteY200" fmla="*/ 917087 h 1573026"/>
              <a:gd name="connsiteX201" fmla="*/ 568625 w 2754827"/>
              <a:gd name="connsiteY201" fmla="*/ 902800 h 1573026"/>
              <a:gd name="connsiteX202" fmla="*/ 535287 w 2754827"/>
              <a:gd name="connsiteY202" fmla="*/ 907562 h 1573026"/>
              <a:gd name="connsiteX203" fmla="*/ 582910 w 2754827"/>
              <a:gd name="connsiteY203" fmla="*/ 938518 h 1573026"/>
              <a:gd name="connsiteX204" fmla="*/ 606725 w 2754827"/>
              <a:gd name="connsiteY204" fmla="*/ 950425 h 1573026"/>
              <a:gd name="connsiteX205" fmla="*/ 632918 w 2754827"/>
              <a:gd name="connsiteY205" fmla="*/ 1002812 h 1573026"/>
              <a:gd name="connsiteX206" fmla="*/ 566241 w 2754827"/>
              <a:gd name="connsiteY206" fmla="*/ 1019481 h 1573026"/>
              <a:gd name="connsiteX207" fmla="*/ 544812 w 2754827"/>
              <a:gd name="connsiteY207" fmla="*/ 1031387 h 1573026"/>
              <a:gd name="connsiteX208" fmla="*/ 520998 w 2754827"/>
              <a:gd name="connsiteY208" fmla="*/ 1002812 h 1573026"/>
              <a:gd name="connsiteX209" fmla="*/ 497185 w 2754827"/>
              <a:gd name="connsiteY209" fmla="*/ 971856 h 1573026"/>
              <a:gd name="connsiteX210" fmla="*/ 499566 w 2754827"/>
              <a:gd name="connsiteY210" fmla="*/ 933756 h 1573026"/>
              <a:gd name="connsiteX211" fmla="*/ 497185 w 2754827"/>
              <a:gd name="connsiteY211" fmla="*/ 914706 h 1573026"/>
              <a:gd name="connsiteX212" fmla="*/ 516235 w 2754827"/>
              <a:gd name="connsiteY212" fmla="*/ 881368 h 1573026"/>
              <a:gd name="connsiteX213" fmla="*/ 475755 w 2754827"/>
              <a:gd name="connsiteY213" fmla="*/ 890893 h 1573026"/>
              <a:gd name="connsiteX214" fmla="*/ 447179 w 2754827"/>
              <a:gd name="connsiteY214" fmla="*/ 952806 h 1573026"/>
              <a:gd name="connsiteX215" fmla="*/ 440035 w 2754827"/>
              <a:gd name="connsiteY215" fmla="*/ 976618 h 1573026"/>
              <a:gd name="connsiteX216" fmla="*/ 409079 w 2754827"/>
              <a:gd name="connsiteY216" fmla="*/ 993287 h 1573026"/>
              <a:gd name="connsiteX217" fmla="*/ 361454 w 2754827"/>
              <a:gd name="connsiteY217" fmla="*/ 990906 h 1573026"/>
              <a:gd name="connsiteX218" fmla="*/ 354310 w 2754827"/>
              <a:gd name="connsiteY218" fmla="*/ 1007575 h 1573026"/>
              <a:gd name="connsiteX219" fmla="*/ 354310 w 2754827"/>
              <a:gd name="connsiteY219" fmla="*/ 1055200 h 1573026"/>
              <a:gd name="connsiteX220" fmla="*/ 294779 w 2754827"/>
              <a:gd name="connsiteY220" fmla="*/ 1059962 h 1573026"/>
              <a:gd name="connsiteX221" fmla="*/ 232866 w 2754827"/>
              <a:gd name="connsiteY221" fmla="*/ 1093300 h 1573026"/>
              <a:gd name="connsiteX222" fmla="*/ 235248 w 2754827"/>
              <a:gd name="connsiteY222" fmla="*/ 1121875 h 1573026"/>
              <a:gd name="connsiteX223" fmla="*/ 182861 w 2754827"/>
              <a:gd name="connsiteY223" fmla="*/ 1109968 h 1573026"/>
              <a:gd name="connsiteX224" fmla="*/ 149523 w 2754827"/>
              <a:gd name="connsiteY224" fmla="*/ 1117112 h 1573026"/>
              <a:gd name="connsiteX225" fmla="*/ 104279 w 2754827"/>
              <a:gd name="connsiteY225" fmla="*/ 1098062 h 1573026"/>
              <a:gd name="connsiteX226" fmla="*/ 87611 w 2754827"/>
              <a:gd name="connsiteY226" fmla="*/ 1098062 h 1573026"/>
              <a:gd name="connsiteX227" fmla="*/ 6649 w 2754827"/>
              <a:gd name="connsiteY227" fmla="*/ 1074250 h 1573026"/>
              <a:gd name="connsiteX228" fmla="*/ 7491 w 2754827"/>
              <a:gd name="connsiteY228" fmla="*/ 1047319 h 1573026"/>
              <a:gd name="connsiteX0" fmla="*/ 0 w 2747336"/>
              <a:gd name="connsiteY0" fmla="*/ 1047319 h 1573026"/>
              <a:gd name="connsiteX1" fmla="*/ 22969 w 2747336"/>
              <a:gd name="connsiteY1" fmla="*/ 979000 h 1573026"/>
              <a:gd name="connsiteX2" fmla="*/ 61069 w 2747336"/>
              <a:gd name="connsiteY2" fmla="*/ 964712 h 1573026"/>
              <a:gd name="connsiteX3" fmla="*/ 63450 w 2747336"/>
              <a:gd name="connsiteY3" fmla="*/ 998050 h 1573026"/>
              <a:gd name="connsiteX4" fmla="*/ 92025 w 2747336"/>
              <a:gd name="connsiteY4" fmla="*/ 1009956 h 1573026"/>
              <a:gd name="connsiteX5" fmla="*/ 84882 w 2747336"/>
              <a:gd name="connsiteY5" fmla="*/ 945662 h 1573026"/>
              <a:gd name="connsiteX6" fmla="*/ 96788 w 2747336"/>
              <a:gd name="connsiteY6" fmla="*/ 907562 h 1573026"/>
              <a:gd name="connsiteX7" fmla="*/ 125363 w 2747336"/>
              <a:gd name="connsiteY7" fmla="*/ 881368 h 1573026"/>
              <a:gd name="connsiteX8" fmla="*/ 149177 w 2747336"/>
              <a:gd name="connsiteY8" fmla="*/ 836124 h 1573026"/>
              <a:gd name="connsiteX9" fmla="*/ 144413 w 2747336"/>
              <a:gd name="connsiteY9" fmla="*/ 778975 h 1573026"/>
              <a:gd name="connsiteX10" fmla="*/ 127744 w 2747336"/>
              <a:gd name="connsiteY10" fmla="*/ 745637 h 1573026"/>
              <a:gd name="connsiteX11" fmla="*/ 137269 w 2747336"/>
              <a:gd name="connsiteY11" fmla="*/ 707537 h 1573026"/>
              <a:gd name="connsiteX12" fmla="*/ 122982 w 2747336"/>
              <a:gd name="connsiteY12" fmla="*/ 686106 h 1573026"/>
              <a:gd name="connsiteX13" fmla="*/ 137269 w 2747336"/>
              <a:gd name="connsiteY13" fmla="*/ 657531 h 1573026"/>
              <a:gd name="connsiteX14" fmla="*/ 89644 w 2747336"/>
              <a:gd name="connsiteY14" fmla="*/ 686106 h 1573026"/>
              <a:gd name="connsiteX15" fmla="*/ 94409 w 2747336"/>
              <a:gd name="connsiteY15" fmla="*/ 657530 h 1573026"/>
              <a:gd name="connsiteX16" fmla="*/ 130125 w 2747336"/>
              <a:gd name="connsiteY16" fmla="*/ 607525 h 1573026"/>
              <a:gd name="connsiteX17" fmla="*/ 156321 w 2747336"/>
              <a:gd name="connsiteY17" fmla="*/ 590855 h 1573026"/>
              <a:gd name="connsiteX18" fmla="*/ 153938 w 2747336"/>
              <a:gd name="connsiteY18" fmla="*/ 507512 h 1573026"/>
              <a:gd name="connsiteX19" fmla="*/ 106313 w 2747336"/>
              <a:gd name="connsiteY19" fmla="*/ 467031 h 1573026"/>
              <a:gd name="connsiteX20" fmla="*/ 101550 w 2747336"/>
              <a:gd name="connsiteY20" fmla="*/ 433693 h 1573026"/>
              <a:gd name="connsiteX21" fmla="*/ 84882 w 2747336"/>
              <a:gd name="connsiteY21" fmla="*/ 400355 h 1573026"/>
              <a:gd name="connsiteX22" fmla="*/ 103932 w 2747336"/>
              <a:gd name="connsiteY22" fmla="*/ 307487 h 1573026"/>
              <a:gd name="connsiteX23" fmla="*/ 111075 w 2747336"/>
              <a:gd name="connsiteY23" fmla="*/ 255100 h 1573026"/>
              <a:gd name="connsiteX24" fmla="*/ 134890 w 2747336"/>
              <a:gd name="connsiteY24" fmla="*/ 224142 h 1573026"/>
              <a:gd name="connsiteX25" fmla="*/ 222994 w 2747336"/>
              <a:gd name="connsiteY25" fmla="*/ 247956 h 1573026"/>
              <a:gd name="connsiteX26" fmla="*/ 270619 w 2747336"/>
              <a:gd name="connsiteY26" fmla="*/ 293200 h 1573026"/>
              <a:gd name="connsiteX27" fmla="*/ 282525 w 2747336"/>
              <a:gd name="connsiteY27" fmla="*/ 321775 h 1573026"/>
              <a:gd name="connsiteX28" fmla="*/ 318246 w 2747336"/>
              <a:gd name="connsiteY28" fmla="*/ 364636 h 1573026"/>
              <a:gd name="connsiteX29" fmla="*/ 346819 w 2747336"/>
              <a:gd name="connsiteY29" fmla="*/ 359875 h 1573026"/>
              <a:gd name="connsiteX30" fmla="*/ 353963 w 2747336"/>
              <a:gd name="connsiteY30" fmla="*/ 333681 h 1573026"/>
              <a:gd name="connsiteX31" fmla="*/ 394444 w 2747336"/>
              <a:gd name="connsiteY31" fmla="*/ 336062 h 1573026"/>
              <a:gd name="connsiteX32" fmla="*/ 442069 w 2747336"/>
              <a:gd name="connsiteY32" fmla="*/ 312249 h 1573026"/>
              <a:gd name="connsiteX33" fmla="*/ 465882 w 2747336"/>
              <a:gd name="connsiteY33" fmla="*/ 257481 h 1573026"/>
              <a:gd name="connsiteX34" fmla="*/ 453975 w 2747336"/>
              <a:gd name="connsiteY34" fmla="*/ 424168 h 1573026"/>
              <a:gd name="connsiteX35" fmla="*/ 556369 w 2747336"/>
              <a:gd name="connsiteY35" fmla="*/ 517037 h 1573026"/>
              <a:gd name="connsiteX36" fmla="*/ 613521 w 2747336"/>
              <a:gd name="connsiteY36" fmla="*/ 495605 h 1573026"/>
              <a:gd name="connsiteX37" fmla="*/ 665907 w 2747336"/>
              <a:gd name="connsiteY37" fmla="*/ 481318 h 1573026"/>
              <a:gd name="connsiteX38" fmla="*/ 692100 w 2747336"/>
              <a:gd name="connsiteY38" fmla="*/ 483700 h 1573026"/>
              <a:gd name="connsiteX39" fmla="*/ 687338 w 2747336"/>
              <a:gd name="connsiteY39" fmla="*/ 476556 h 1573026"/>
              <a:gd name="connsiteX40" fmla="*/ 765919 w 2747336"/>
              <a:gd name="connsiteY40" fmla="*/ 524181 h 1573026"/>
              <a:gd name="connsiteX41" fmla="*/ 811163 w 2747336"/>
              <a:gd name="connsiteY41" fmla="*/ 547993 h 1573026"/>
              <a:gd name="connsiteX42" fmla="*/ 877840 w 2747336"/>
              <a:gd name="connsiteY42" fmla="*/ 562280 h 1573026"/>
              <a:gd name="connsiteX43" fmla="*/ 923082 w 2747336"/>
              <a:gd name="connsiteY43" fmla="*/ 478937 h 1573026"/>
              <a:gd name="connsiteX44" fmla="*/ 951657 w 2747336"/>
              <a:gd name="connsiteY44" fmla="*/ 455125 h 1573026"/>
              <a:gd name="connsiteX45" fmla="*/ 954041 w 2747336"/>
              <a:gd name="connsiteY45" fmla="*/ 426549 h 1573026"/>
              <a:gd name="connsiteX46" fmla="*/ 882600 w 2747336"/>
              <a:gd name="connsiteY46" fmla="*/ 412262 h 1573026"/>
              <a:gd name="connsiteX47" fmla="*/ 854027 w 2747336"/>
              <a:gd name="connsiteY47" fmla="*/ 417024 h 1573026"/>
              <a:gd name="connsiteX48" fmla="*/ 818307 w 2747336"/>
              <a:gd name="connsiteY48" fmla="*/ 383687 h 1573026"/>
              <a:gd name="connsiteX49" fmla="*/ 842121 w 2747336"/>
              <a:gd name="connsiteY49" fmla="*/ 357491 h 1573026"/>
              <a:gd name="connsiteX50" fmla="*/ 904032 w 2747336"/>
              <a:gd name="connsiteY50" fmla="*/ 343206 h 1573026"/>
              <a:gd name="connsiteX51" fmla="*/ 949275 w 2747336"/>
              <a:gd name="connsiteY51" fmla="*/ 357493 h 1573026"/>
              <a:gd name="connsiteX52" fmla="*/ 961182 w 2747336"/>
              <a:gd name="connsiteY52" fmla="*/ 376543 h 1573026"/>
              <a:gd name="connsiteX53" fmla="*/ 1080244 w 2747336"/>
              <a:gd name="connsiteY53" fmla="*/ 436075 h 1573026"/>
              <a:gd name="connsiteX54" fmla="*/ 1104057 w 2747336"/>
              <a:gd name="connsiteY54" fmla="*/ 500368 h 1573026"/>
              <a:gd name="connsiteX55" fmla="*/ 1125488 w 2747336"/>
              <a:gd name="connsiteY55" fmla="*/ 512275 h 1573026"/>
              <a:gd name="connsiteX56" fmla="*/ 1123107 w 2747336"/>
              <a:gd name="connsiteY56" fmla="*/ 421787 h 1573026"/>
              <a:gd name="connsiteX57" fmla="*/ 1144538 w 2747336"/>
              <a:gd name="connsiteY57" fmla="*/ 383687 h 1573026"/>
              <a:gd name="connsiteX58" fmla="*/ 1163588 w 2747336"/>
              <a:gd name="connsiteY58" fmla="*/ 386068 h 1573026"/>
              <a:gd name="connsiteX59" fmla="*/ 1163588 w 2747336"/>
              <a:gd name="connsiteY59" fmla="*/ 347968 h 1573026"/>
              <a:gd name="connsiteX60" fmla="*/ 1175496 w 2747336"/>
              <a:gd name="connsiteY60" fmla="*/ 340823 h 1573026"/>
              <a:gd name="connsiteX61" fmla="*/ 1232644 w 2747336"/>
              <a:gd name="connsiteY61" fmla="*/ 343206 h 1573026"/>
              <a:gd name="connsiteX62" fmla="*/ 1332657 w 2747336"/>
              <a:gd name="connsiteY62" fmla="*/ 317012 h 1573026"/>
              <a:gd name="connsiteX63" fmla="*/ 1404094 w 2747336"/>
              <a:gd name="connsiteY63" fmla="*/ 305106 h 1573026"/>
              <a:gd name="connsiteX64" fmla="*/ 1489486 w 2747336"/>
              <a:gd name="connsiteY64" fmla="*/ 250164 h 1573026"/>
              <a:gd name="connsiteX65" fmla="*/ 1561257 w 2747336"/>
              <a:gd name="connsiteY65" fmla="*/ 221762 h 1573026"/>
              <a:gd name="connsiteX66" fmla="*/ 1630315 w 2747336"/>
              <a:gd name="connsiteY66" fmla="*/ 188423 h 1573026"/>
              <a:gd name="connsiteX67" fmla="*/ 1701750 w 2747336"/>
              <a:gd name="connsiteY67" fmla="*/ 195568 h 1573026"/>
              <a:gd name="connsiteX68" fmla="*/ 1754138 w 2747336"/>
              <a:gd name="connsiteY68" fmla="*/ 174137 h 1573026"/>
              <a:gd name="connsiteX69" fmla="*/ 1785096 w 2747336"/>
              <a:gd name="connsiteY69" fmla="*/ 183660 h 1573026"/>
              <a:gd name="connsiteX70" fmla="*/ 1858913 w 2747336"/>
              <a:gd name="connsiteY70" fmla="*/ 233668 h 1573026"/>
              <a:gd name="connsiteX71" fmla="*/ 1797000 w 2747336"/>
              <a:gd name="connsiteY71" fmla="*/ 209856 h 1573026"/>
              <a:gd name="connsiteX72" fmla="*/ 1818432 w 2747336"/>
              <a:gd name="connsiteY72" fmla="*/ 281293 h 1573026"/>
              <a:gd name="connsiteX73" fmla="*/ 1856534 w 2747336"/>
              <a:gd name="connsiteY73" fmla="*/ 309866 h 1573026"/>
              <a:gd name="connsiteX74" fmla="*/ 1951782 w 2747336"/>
              <a:gd name="connsiteY74" fmla="*/ 314631 h 1573026"/>
              <a:gd name="connsiteX75" fmla="*/ 2018459 w 2747336"/>
              <a:gd name="connsiteY75" fmla="*/ 271766 h 1573026"/>
              <a:gd name="connsiteX76" fmla="*/ 2016075 w 2747336"/>
              <a:gd name="connsiteY76" fmla="*/ 293200 h 1573026"/>
              <a:gd name="connsiteX77" fmla="*/ 1980357 w 2747336"/>
              <a:gd name="connsiteY77" fmla="*/ 321775 h 1573026"/>
              <a:gd name="connsiteX78" fmla="*/ 1906538 w 2747336"/>
              <a:gd name="connsiteY78" fmla="*/ 338443 h 1573026"/>
              <a:gd name="connsiteX79" fmla="*/ 1913684 w 2747336"/>
              <a:gd name="connsiteY79" fmla="*/ 367017 h 1573026"/>
              <a:gd name="connsiteX80" fmla="*/ 2037509 w 2747336"/>
              <a:gd name="connsiteY80" fmla="*/ 331298 h 1573026"/>
              <a:gd name="connsiteX81" fmla="*/ 2089894 w 2747336"/>
              <a:gd name="connsiteY81" fmla="*/ 295581 h 1573026"/>
              <a:gd name="connsiteX82" fmla="*/ 2132758 w 2747336"/>
              <a:gd name="connsiteY82" fmla="*/ 271766 h 1573026"/>
              <a:gd name="connsiteX83" fmla="*/ 2056559 w 2747336"/>
              <a:gd name="connsiteY83" fmla="*/ 264623 h 1573026"/>
              <a:gd name="connsiteX84" fmla="*/ 2056559 w 2747336"/>
              <a:gd name="connsiteY84" fmla="*/ 202710 h 1573026"/>
              <a:gd name="connsiteX85" fmla="*/ 2106564 w 2747336"/>
              <a:gd name="connsiteY85" fmla="*/ 202710 h 1573026"/>
              <a:gd name="connsiteX86" fmla="*/ 2213720 w 2747336"/>
              <a:gd name="connsiteY86" fmla="*/ 97935 h 1573026"/>
              <a:gd name="connsiteX87" fmla="*/ 2263726 w 2747336"/>
              <a:gd name="connsiteY87" fmla="*/ 305 h 1573026"/>
              <a:gd name="connsiteX88" fmla="*/ 2228008 w 2747336"/>
              <a:gd name="connsiteY88" fmla="*/ 114604 h 1573026"/>
              <a:gd name="connsiteX89" fmla="*/ 2154190 w 2747336"/>
              <a:gd name="connsiteY89" fmla="*/ 193186 h 1573026"/>
              <a:gd name="connsiteX90" fmla="*/ 2218482 w 2747336"/>
              <a:gd name="connsiteY90" fmla="*/ 217000 h 1573026"/>
              <a:gd name="connsiteX91" fmla="*/ 2278013 w 2747336"/>
              <a:gd name="connsiteY91" fmla="*/ 212237 h 1573026"/>
              <a:gd name="connsiteX92" fmla="*/ 2323259 w 2747336"/>
              <a:gd name="connsiteY92" fmla="*/ 257480 h 1573026"/>
              <a:gd name="connsiteX93" fmla="*/ 2373263 w 2747336"/>
              <a:gd name="connsiteY93" fmla="*/ 243193 h 1573026"/>
              <a:gd name="connsiteX94" fmla="*/ 2416125 w 2747336"/>
              <a:gd name="connsiteY94" fmla="*/ 178900 h 1573026"/>
              <a:gd name="connsiteX95" fmla="*/ 2458988 w 2747336"/>
              <a:gd name="connsiteY95" fmla="*/ 169375 h 1573026"/>
              <a:gd name="connsiteX96" fmla="*/ 2563763 w 2747336"/>
              <a:gd name="connsiteY96" fmla="*/ 152706 h 1573026"/>
              <a:gd name="connsiteX97" fmla="*/ 2580432 w 2747336"/>
              <a:gd name="connsiteY97" fmla="*/ 147943 h 1573026"/>
              <a:gd name="connsiteX98" fmla="*/ 2668538 w 2747336"/>
              <a:gd name="connsiteY98" fmla="*/ 166993 h 1573026"/>
              <a:gd name="connsiteX99" fmla="*/ 2699494 w 2747336"/>
              <a:gd name="connsiteY99" fmla="*/ 188425 h 1573026"/>
              <a:gd name="connsiteX100" fmla="*/ 2725689 w 2747336"/>
              <a:gd name="connsiteY100" fmla="*/ 205092 h 1573026"/>
              <a:gd name="connsiteX101" fmla="*/ 2747119 w 2747336"/>
              <a:gd name="connsiteY101" fmla="*/ 221762 h 1573026"/>
              <a:gd name="connsiteX102" fmla="*/ 2728069 w 2747336"/>
              <a:gd name="connsiteY102" fmla="*/ 264625 h 1573026"/>
              <a:gd name="connsiteX103" fmla="*/ 2725688 w 2747336"/>
              <a:gd name="connsiteY103" fmla="*/ 319393 h 1573026"/>
              <a:gd name="connsiteX104" fmla="*/ 2711400 w 2747336"/>
              <a:gd name="connsiteY104" fmla="*/ 376543 h 1573026"/>
              <a:gd name="connsiteX105" fmla="*/ 2713782 w 2747336"/>
              <a:gd name="connsiteY105" fmla="*/ 386068 h 1573026"/>
              <a:gd name="connsiteX106" fmla="*/ 2744738 w 2747336"/>
              <a:gd name="connsiteY106" fmla="*/ 393212 h 1573026"/>
              <a:gd name="connsiteX107" fmla="*/ 2732832 w 2747336"/>
              <a:gd name="connsiteY107" fmla="*/ 424168 h 1573026"/>
              <a:gd name="connsiteX108" fmla="*/ 2699494 w 2747336"/>
              <a:gd name="connsiteY108" fmla="*/ 445600 h 1573026"/>
              <a:gd name="connsiteX109" fmla="*/ 2685207 w 2747336"/>
              <a:gd name="connsiteY109" fmla="*/ 476556 h 1573026"/>
              <a:gd name="connsiteX110" fmla="*/ 2688460 w 2747336"/>
              <a:gd name="connsiteY110" fmla="*/ 559163 h 1573026"/>
              <a:gd name="connsiteX111" fmla="*/ 2675681 w 2747336"/>
              <a:gd name="connsiteY111" fmla="*/ 590856 h 1573026"/>
              <a:gd name="connsiteX112" fmla="*/ 2673300 w 2747336"/>
              <a:gd name="connsiteY112" fmla="*/ 655150 h 1573026"/>
              <a:gd name="connsiteX113" fmla="*/ 2694732 w 2747336"/>
              <a:gd name="connsiteY113" fmla="*/ 690868 h 1573026"/>
              <a:gd name="connsiteX114" fmla="*/ 2689969 w 2747336"/>
              <a:gd name="connsiteY114" fmla="*/ 743256 h 1573026"/>
              <a:gd name="connsiteX115" fmla="*/ 2692350 w 2747336"/>
              <a:gd name="connsiteY115" fmla="*/ 790881 h 1573026"/>
              <a:gd name="connsiteX116" fmla="*/ 2680444 w 2747336"/>
              <a:gd name="connsiteY116" fmla="*/ 805168 h 1573026"/>
              <a:gd name="connsiteX117" fmla="*/ 2651869 w 2747336"/>
              <a:gd name="connsiteY117" fmla="*/ 890893 h 1573026"/>
              <a:gd name="connsiteX118" fmla="*/ 2620915 w 2747336"/>
              <a:gd name="connsiteY118" fmla="*/ 967092 h 1573026"/>
              <a:gd name="connsiteX119" fmla="*/ 2585194 w 2747336"/>
              <a:gd name="connsiteY119" fmla="*/ 945662 h 1573026"/>
              <a:gd name="connsiteX120" fmla="*/ 2525663 w 2747336"/>
              <a:gd name="connsiteY120" fmla="*/ 917087 h 1573026"/>
              <a:gd name="connsiteX121" fmla="*/ 2497088 w 2747336"/>
              <a:gd name="connsiteY121" fmla="*/ 883750 h 1573026"/>
              <a:gd name="connsiteX122" fmla="*/ 2463752 w 2747336"/>
              <a:gd name="connsiteY122" fmla="*/ 869462 h 1573026"/>
              <a:gd name="connsiteX123" fmla="*/ 2430413 w 2747336"/>
              <a:gd name="connsiteY123" fmla="*/ 871843 h 1573026"/>
              <a:gd name="connsiteX124" fmla="*/ 2380407 w 2747336"/>
              <a:gd name="connsiteY124" fmla="*/ 895656 h 1573026"/>
              <a:gd name="connsiteX125" fmla="*/ 2356594 w 2747336"/>
              <a:gd name="connsiteY125" fmla="*/ 909943 h 1573026"/>
              <a:gd name="connsiteX126" fmla="*/ 2287540 w 2747336"/>
              <a:gd name="connsiteY126" fmla="*/ 926612 h 1573026"/>
              <a:gd name="connsiteX127" fmla="*/ 2266107 w 2747336"/>
              <a:gd name="connsiteY127" fmla="*/ 957568 h 1573026"/>
              <a:gd name="connsiteX128" fmla="*/ 2263725 w 2747336"/>
              <a:gd name="connsiteY128" fmla="*/ 1036150 h 1573026"/>
              <a:gd name="connsiteX129" fmla="*/ 2266109 w 2747336"/>
              <a:gd name="connsiteY129" fmla="*/ 1062342 h 1573026"/>
              <a:gd name="connsiteX130" fmla="*/ 2166094 w 2747336"/>
              <a:gd name="connsiteY130" fmla="*/ 1112350 h 1573026"/>
              <a:gd name="connsiteX131" fmla="*/ 2123232 w 2747336"/>
              <a:gd name="connsiteY131" fmla="*/ 1112350 h 1573026"/>
              <a:gd name="connsiteX132" fmla="*/ 2032746 w 2747336"/>
              <a:gd name="connsiteY132" fmla="*/ 1148067 h 1573026"/>
              <a:gd name="connsiteX133" fmla="*/ 2011313 w 2747336"/>
              <a:gd name="connsiteY133" fmla="*/ 1188550 h 1573026"/>
              <a:gd name="connsiteX134" fmla="*/ 2011315 w 2747336"/>
              <a:gd name="connsiteY134" fmla="*/ 1238556 h 1573026"/>
              <a:gd name="connsiteX135" fmla="*/ 1961307 w 2747336"/>
              <a:gd name="connsiteY135" fmla="*/ 1279037 h 1573026"/>
              <a:gd name="connsiteX136" fmla="*/ 1944640 w 2747336"/>
              <a:gd name="connsiteY136" fmla="*/ 1309993 h 1573026"/>
              <a:gd name="connsiteX137" fmla="*/ 1947019 w 2747336"/>
              <a:gd name="connsiteY137" fmla="*/ 1331425 h 1573026"/>
              <a:gd name="connsiteX138" fmla="*/ 1980357 w 2747336"/>
              <a:gd name="connsiteY138" fmla="*/ 1326662 h 1573026"/>
              <a:gd name="connsiteX139" fmla="*/ 2004171 w 2747336"/>
              <a:gd name="connsiteY139" fmla="*/ 1350474 h 1573026"/>
              <a:gd name="connsiteX140" fmla="*/ 1992263 w 2747336"/>
              <a:gd name="connsiteY140" fmla="*/ 1383812 h 1573026"/>
              <a:gd name="connsiteX141" fmla="*/ 1989882 w 2747336"/>
              <a:gd name="connsiteY141" fmla="*/ 1421912 h 1573026"/>
              <a:gd name="connsiteX142" fmla="*/ 1911302 w 2747336"/>
              <a:gd name="connsiteY142" fmla="*/ 1450487 h 1573026"/>
              <a:gd name="connsiteX143" fmla="*/ 1901777 w 2747336"/>
              <a:gd name="connsiteY143" fmla="*/ 1538594 h 1573026"/>
              <a:gd name="connsiteX144" fmla="*/ 1835100 w 2747336"/>
              <a:gd name="connsiteY144" fmla="*/ 1560025 h 1573026"/>
              <a:gd name="connsiteX145" fmla="*/ 1799049 w 2747336"/>
              <a:gd name="connsiteY145" fmla="*/ 1573012 h 1573026"/>
              <a:gd name="connsiteX146" fmla="*/ 1718419 w 2747336"/>
              <a:gd name="connsiteY146" fmla="*/ 1557643 h 1573026"/>
              <a:gd name="connsiteX147" fmla="*/ 1692225 w 2747336"/>
              <a:gd name="connsiteY147" fmla="*/ 1571931 h 1573026"/>
              <a:gd name="connsiteX148" fmla="*/ 1637459 w 2747336"/>
              <a:gd name="connsiteY148" fmla="*/ 1543356 h 1573026"/>
              <a:gd name="connsiteX149" fmla="*/ 1596975 w 2747336"/>
              <a:gd name="connsiteY149" fmla="*/ 1507637 h 1573026"/>
              <a:gd name="connsiteX150" fmla="*/ 1554115 w 2747336"/>
              <a:gd name="connsiteY150" fmla="*/ 1479061 h 1573026"/>
              <a:gd name="connsiteX151" fmla="*/ 1582688 w 2747336"/>
              <a:gd name="connsiteY151" fmla="*/ 1455250 h 1573026"/>
              <a:gd name="connsiteX152" fmla="*/ 1570782 w 2747336"/>
              <a:gd name="connsiteY152" fmla="*/ 1438581 h 1573026"/>
              <a:gd name="connsiteX153" fmla="*/ 1508869 w 2747336"/>
              <a:gd name="connsiteY153" fmla="*/ 1426675 h 1573026"/>
              <a:gd name="connsiteX154" fmla="*/ 1489819 w 2747336"/>
              <a:gd name="connsiteY154" fmla="*/ 1402862 h 1573026"/>
              <a:gd name="connsiteX155" fmla="*/ 1451721 w 2747336"/>
              <a:gd name="connsiteY155" fmla="*/ 1379050 h 1573026"/>
              <a:gd name="connsiteX156" fmla="*/ 1446957 w 2747336"/>
              <a:gd name="connsiteY156" fmla="*/ 1390956 h 1573026"/>
              <a:gd name="connsiteX157" fmla="*/ 1461246 w 2747336"/>
              <a:gd name="connsiteY157" fmla="*/ 1429056 h 1573026"/>
              <a:gd name="connsiteX158" fmla="*/ 1430288 w 2747336"/>
              <a:gd name="connsiteY158" fmla="*/ 1443343 h 1573026"/>
              <a:gd name="connsiteX159" fmla="*/ 1404096 w 2747336"/>
              <a:gd name="connsiteY159" fmla="*/ 1457630 h 1573026"/>
              <a:gd name="connsiteX160" fmla="*/ 1387425 w 2747336"/>
              <a:gd name="connsiteY160" fmla="*/ 1450487 h 1573026"/>
              <a:gd name="connsiteX161" fmla="*/ 1342182 w 2747336"/>
              <a:gd name="connsiteY161" fmla="*/ 1388575 h 1573026"/>
              <a:gd name="connsiteX162" fmla="*/ 1296940 w 2747336"/>
              <a:gd name="connsiteY162" fmla="*/ 1355237 h 1573026"/>
              <a:gd name="connsiteX163" fmla="*/ 1318371 w 2747336"/>
              <a:gd name="connsiteY163" fmla="*/ 1338568 h 1573026"/>
              <a:gd name="connsiteX164" fmla="*/ 1339802 w 2747336"/>
              <a:gd name="connsiteY164" fmla="*/ 1298087 h 1573026"/>
              <a:gd name="connsiteX165" fmla="*/ 1325513 w 2747336"/>
              <a:gd name="connsiteY165" fmla="*/ 1286181 h 1573026"/>
              <a:gd name="connsiteX166" fmla="*/ 1287415 w 2747336"/>
              <a:gd name="connsiteY166" fmla="*/ 1288562 h 1573026"/>
              <a:gd name="connsiteX167" fmla="*/ 1211215 w 2747336"/>
              <a:gd name="connsiteY167" fmla="*/ 1245700 h 1573026"/>
              <a:gd name="connsiteX168" fmla="*/ 1168350 w 2747336"/>
              <a:gd name="connsiteY168" fmla="*/ 1226650 h 1573026"/>
              <a:gd name="connsiteX169" fmla="*/ 1158827 w 2747336"/>
              <a:gd name="connsiteY169" fmla="*/ 1226650 h 1573026"/>
              <a:gd name="connsiteX170" fmla="*/ 1146921 w 2747336"/>
              <a:gd name="connsiteY170" fmla="*/ 1162356 h 1573026"/>
              <a:gd name="connsiteX171" fmla="*/ 1158827 w 2747336"/>
              <a:gd name="connsiteY171" fmla="*/ 1098062 h 1573026"/>
              <a:gd name="connsiteX172" fmla="*/ 1127871 w 2747336"/>
              <a:gd name="connsiteY172" fmla="*/ 1064725 h 1573026"/>
              <a:gd name="connsiteX173" fmla="*/ 1075484 w 2747336"/>
              <a:gd name="connsiteY173" fmla="*/ 1040912 h 1573026"/>
              <a:gd name="connsiteX174" fmla="*/ 1101677 w 2747336"/>
              <a:gd name="connsiteY174" fmla="*/ 1017100 h 1573026"/>
              <a:gd name="connsiteX175" fmla="*/ 1146921 w 2747336"/>
              <a:gd name="connsiteY175" fmla="*/ 1021862 h 1573026"/>
              <a:gd name="connsiteX176" fmla="*/ 1142159 w 2747336"/>
              <a:gd name="connsiteY176" fmla="*/ 974237 h 1573026"/>
              <a:gd name="connsiteX177" fmla="*/ 1113584 w 2747336"/>
              <a:gd name="connsiteY177" fmla="*/ 969475 h 1573026"/>
              <a:gd name="connsiteX178" fmla="*/ 1118346 w 2747336"/>
              <a:gd name="connsiteY178" fmla="*/ 921850 h 1573026"/>
              <a:gd name="connsiteX179" fmla="*/ 1087390 w 2747336"/>
              <a:gd name="connsiteY179" fmla="*/ 907562 h 1573026"/>
              <a:gd name="connsiteX180" fmla="*/ 1089771 w 2747336"/>
              <a:gd name="connsiteY180" fmla="*/ 871843 h 1573026"/>
              <a:gd name="connsiteX181" fmla="*/ 1042146 w 2747336"/>
              <a:gd name="connsiteY181" fmla="*/ 857556 h 1573026"/>
              <a:gd name="connsiteX182" fmla="*/ 1023096 w 2747336"/>
              <a:gd name="connsiteY182" fmla="*/ 878987 h 1573026"/>
              <a:gd name="connsiteX183" fmla="*/ 994519 w 2747336"/>
              <a:gd name="connsiteY183" fmla="*/ 881368 h 1573026"/>
              <a:gd name="connsiteX184" fmla="*/ 944515 w 2747336"/>
              <a:gd name="connsiteY184" fmla="*/ 886131 h 1573026"/>
              <a:gd name="connsiteX185" fmla="*/ 913559 w 2747336"/>
              <a:gd name="connsiteY185" fmla="*/ 907562 h 1573026"/>
              <a:gd name="connsiteX186" fmla="*/ 913559 w 2747336"/>
              <a:gd name="connsiteY186" fmla="*/ 876606 h 1573026"/>
              <a:gd name="connsiteX187" fmla="*/ 873077 w 2747336"/>
              <a:gd name="connsiteY187" fmla="*/ 871843 h 1573026"/>
              <a:gd name="connsiteX188" fmla="*/ 880219 w 2747336"/>
              <a:gd name="connsiteY188" fmla="*/ 893275 h 1573026"/>
              <a:gd name="connsiteX189" fmla="*/ 875459 w 2747336"/>
              <a:gd name="connsiteY189" fmla="*/ 912325 h 1573026"/>
              <a:gd name="connsiteX190" fmla="*/ 789734 w 2747336"/>
              <a:gd name="connsiteY190" fmla="*/ 859936 h 1573026"/>
              <a:gd name="connsiteX191" fmla="*/ 768302 w 2747336"/>
              <a:gd name="connsiteY191" fmla="*/ 826600 h 1573026"/>
              <a:gd name="connsiteX192" fmla="*/ 780209 w 2747336"/>
              <a:gd name="connsiteY192" fmla="*/ 786117 h 1573026"/>
              <a:gd name="connsiteX193" fmla="*/ 749252 w 2747336"/>
              <a:gd name="connsiteY193" fmla="*/ 781356 h 1573026"/>
              <a:gd name="connsiteX194" fmla="*/ 701627 w 2747336"/>
              <a:gd name="connsiteY194" fmla="*/ 795643 h 1573026"/>
              <a:gd name="connsiteX195" fmla="*/ 692102 w 2747336"/>
              <a:gd name="connsiteY195" fmla="*/ 809931 h 1573026"/>
              <a:gd name="connsiteX196" fmla="*/ 668290 w 2747336"/>
              <a:gd name="connsiteY196" fmla="*/ 826600 h 1573026"/>
              <a:gd name="connsiteX197" fmla="*/ 661146 w 2747336"/>
              <a:gd name="connsiteY197" fmla="*/ 843268 h 1573026"/>
              <a:gd name="connsiteX198" fmla="*/ 620665 w 2747336"/>
              <a:gd name="connsiteY198" fmla="*/ 876606 h 1573026"/>
              <a:gd name="connsiteX199" fmla="*/ 623044 w 2747336"/>
              <a:gd name="connsiteY199" fmla="*/ 898037 h 1573026"/>
              <a:gd name="connsiteX200" fmla="*/ 637334 w 2747336"/>
              <a:gd name="connsiteY200" fmla="*/ 917087 h 1573026"/>
              <a:gd name="connsiteX201" fmla="*/ 561134 w 2747336"/>
              <a:gd name="connsiteY201" fmla="*/ 902800 h 1573026"/>
              <a:gd name="connsiteX202" fmla="*/ 527796 w 2747336"/>
              <a:gd name="connsiteY202" fmla="*/ 907562 h 1573026"/>
              <a:gd name="connsiteX203" fmla="*/ 575419 w 2747336"/>
              <a:gd name="connsiteY203" fmla="*/ 938518 h 1573026"/>
              <a:gd name="connsiteX204" fmla="*/ 599234 w 2747336"/>
              <a:gd name="connsiteY204" fmla="*/ 950425 h 1573026"/>
              <a:gd name="connsiteX205" fmla="*/ 625427 w 2747336"/>
              <a:gd name="connsiteY205" fmla="*/ 1002812 h 1573026"/>
              <a:gd name="connsiteX206" fmla="*/ 558750 w 2747336"/>
              <a:gd name="connsiteY206" fmla="*/ 1019481 h 1573026"/>
              <a:gd name="connsiteX207" fmla="*/ 537321 w 2747336"/>
              <a:gd name="connsiteY207" fmla="*/ 1031387 h 1573026"/>
              <a:gd name="connsiteX208" fmla="*/ 513507 w 2747336"/>
              <a:gd name="connsiteY208" fmla="*/ 1002812 h 1573026"/>
              <a:gd name="connsiteX209" fmla="*/ 489694 w 2747336"/>
              <a:gd name="connsiteY209" fmla="*/ 971856 h 1573026"/>
              <a:gd name="connsiteX210" fmla="*/ 492075 w 2747336"/>
              <a:gd name="connsiteY210" fmla="*/ 933756 h 1573026"/>
              <a:gd name="connsiteX211" fmla="*/ 489694 w 2747336"/>
              <a:gd name="connsiteY211" fmla="*/ 914706 h 1573026"/>
              <a:gd name="connsiteX212" fmla="*/ 508744 w 2747336"/>
              <a:gd name="connsiteY212" fmla="*/ 881368 h 1573026"/>
              <a:gd name="connsiteX213" fmla="*/ 468264 w 2747336"/>
              <a:gd name="connsiteY213" fmla="*/ 890893 h 1573026"/>
              <a:gd name="connsiteX214" fmla="*/ 439688 w 2747336"/>
              <a:gd name="connsiteY214" fmla="*/ 952806 h 1573026"/>
              <a:gd name="connsiteX215" fmla="*/ 432544 w 2747336"/>
              <a:gd name="connsiteY215" fmla="*/ 976618 h 1573026"/>
              <a:gd name="connsiteX216" fmla="*/ 401588 w 2747336"/>
              <a:gd name="connsiteY216" fmla="*/ 993287 h 1573026"/>
              <a:gd name="connsiteX217" fmla="*/ 353963 w 2747336"/>
              <a:gd name="connsiteY217" fmla="*/ 990906 h 1573026"/>
              <a:gd name="connsiteX218" fmla="*/ 346819 w 2747336"/>
              <a:gd name="connsiteY218" fmla="*/ 1007575 h 1573026"/>
              <a:gd name="connsiteX219" fmla="*/ 346819 w 2747336"/>
              <a:gd name="connsiteY219" fmla="*/ 1055200 h 1573026"/>
              <a:gd name="connsiteX220" fmla="*/ 287288 w 2747336"/>
              <a:gd name="connsiteY220" fmla="*/ 1059962 h 1573026"/>
              <a:gd name="connsiteX221" fmla="*/ 225375 w 2747336"/>
              <a:gd name="connsiteY221" fmla="*/ 1093300 h 1573026"/>
              <a:gd name="connsiteX222" fmla="*/ 227757 w 2747336"/>
              <a:gd name="connsiteY222" fmla="*/ 1121875 h 1573026"/>
              <a:gd name="connsiteX223" fmla="*/ 175370 w 2747336"/>
              <a:gd name="connsiteY223" fmla="*/ 1109968 h 1573026"/>
              <a:gd name="connsiteX224" fmla="*/ 142032 w 2747336"/>
              <a:gd name="connsiteY224" fmla="*/ 1117112 h 1573026"/>
              <a:gd name="connsiteX225" fmla="*/ 96788 w 2747336"/>
              <a:gd name="connsiteY225" fmla="*/ 1098062 h 1573026"/>
              <a:gd name="connsiteX226" fmla="*/ 80120 w 2747336"/>
              <a:gd name="connsiteY226" fmla="*/ 1098062 h 1573026"/>
              <a:gd name="connsiteX227" fmla="*/ 0 w 2747336"/>
              <a:gd name="connsiteY227" fmla="*/ 1047319 h 1573026"/>
              <a:gd name="connsiteX0" fmla="*/ 57151 w 2724367"/>
              <a:gd name="connsiteY0" fmla="*/ 1098062 h 1573026"/>
              <a:gd name="connsiteX1" fmla="*/ 0 w 2724367"/>
              <a:gd name="connsiteY1" fmla="*/ 979000 h 1573026"/>
              <a:gd name="connsiteX2" fmla="*/ 38100 w 2724367"/>
              <a:gd name="connsiteY2" fmla="*/ 964712 h 1573026"/>
              <a:gd name="connsiteX3" fmla="*/ 40481 w 2724367"/>
              <a:gd name="connsiteY3" fmla="*/ 998050 h 1573026"/>
              <a:gd name="connsiteX4" fmla="*/ 69056 w 2724367"/>
              <a:gd name="connsiteY4" fmla="*/ 1009956 h 1573026"/>
              <a:gd name="connsiteX5" fmla="*/ 61913 w 2724367"/>
              <a:gd name="connsiteY5" fmla="*/ 945662 h 1573026"/>
              <a:gd name="connsiteX6" fmla="*/ 73819 w 2724367"/>
              <a:gd name="connsiteY6" fmla="*/ 907562 h 1573026"/>
              <a:gd name="connsiteX7" fmla="*/ 102394 w 2724367"/>
              <a:gd name="connsiteY7" fmla="*/ 881368 h 1573026"/>
              <a:gd name="connsiteX8" fmla="*/ 126208 w 2724367"/>
              <a:gd name="connsiteY8" fmla="*/ 836124 h 1573026"/>
              <a:gd name="connsiteX9" fmla="*/ 121444 w 2724367"/>
              <a:gd name="connsiteY9" fmla="*/ 778975 h 1573026"/>
              <a:gd name="connsiteX10" fmla="*/ 104775 w 2724367"/>
              <a:gd name="connsiteY10" fmla="*/ 745637 h 1573026"/>
              <a:gd name="connsiteX11" fmla="*/ 114300 w 2724367"/>
              <a:gd name="connsiteY11" fmla="*/ 707537 h 1573026"/>
              <a:gd name="connsiteX12" fmla="*/ 100013 w 2724367"/>
              <a:gd name="connsiteY12" fmla="*/ 686106 h 1573026"/>
              <a:gd name="connsiteX13" fmla="*/ 114300 w 2724367"/>
              <a:gd name="connsiteY13" fmla="*/ 657531 h 1573026"/>
              <a:gd name="connsiteX14" fmla="*/ 66675 w 2724367"/>
              <a:gd name="connsiteY14" fmla="*/ 686106 h 1573026"/>
              <a:gd name="connsiteX15" fmla="*/ 71440 w 2724367"/>
              <a:gd name="connsiteY15" fmla="*/ 657530 h 1573026"/>
              <a:gd name="connsiteX16" fmla="*/ 107156 w 2724367"/>
              <a:gd name="connsiteY16" fmla="*/ 607525 h 1573026"/>
              <a:gd name="connsiteX17" fmla="*/ 133352 w 2724367"/>
              <a:gd name="connsiteY17" fmla="*/ 590855 h 1573026"/>
              <a:gd name="connsiteX18" fmla="*/ 130969 w 2724367"/>
              <a:gd name="connsiteY18" fmla="*/ 507512 h 1573026"/>
              <a:gd name="connsiteX19" fmla="*/ 83344 w 2724367"/>
              <a:gd name="connsiteY19" fmla="*/ 467031 h 1573026"/>
              <a:gd name="connsiteX20" fmla="*/ 78581 w 2724367"/>
              <a:gd name="connsiteY20" fmla="*/ 433693 h 1573026"/>
              <a:gd name="connsiteX21" fmla="*/ 61913 w 2724367"/>
              <a:gd name="connsiteY21" fmla="*/ 400355 h 1573026"/>
              <a:gd name="connsiteX22" fmla="*/ 80963 w 2724367"/>
              <a:gd name="connsiteY22" fmla="*/ 307487 h 1573026"/>
              <a:gd name="connsiteX23" fmla="*/ 88106 w 2724367"/>
              <a:gd name="connsiteY23" fmla="*/ 255100 h 1573026"/>
              <a:gd name="connsiteX24" fmla="*/ 111921 w 2724367"/>
              <a:gd name="connsiteY24" fmla="*/ 224142 h 1573026"/>
              <a:gd name="connsiteX25" fmla="*/ 200025 w 2724367"/>
              <a:gd name="connsiteY25" fmla="*/ 247956 h 1573026"/>
              <a:gd name="connsiteX26" fmla="*/ 247650 w 2724367"/>
              <a:gd name="connsiteY26" fmla="*/ 293200 h 1573026"/>
              <a:gd name="connsiteX27" fmla="*/ 259556 w 2724367"/>
              <a:gd name="connsiteY27" fmla="*/ 321775 h 1573026"/>
              <a:gd name="connsiteX28" fmla="*/ 295277 w 2724367"/>
              <a:gd name="connsiteY28" fmla="*/ 364636 h 1573026"/>
              <a:gd name="connsiteX29" fmla="*/ 323850 w 2724367"/>
              <a:gd name="connsiteY29" fmla="*/ 359875 h 1573026"/>
              <a:gd name="connsiteX30" fmla="*/ 330994 w 2724367"/>
              <a:gd name="connsiteY30" fmla="*/ 333681 h 1573026"/>
              <a:gd name="connsiteX31" fmla="*/ 371475 w 2724367"/>
              <a:gd name="connsiteY31" fmla="*/ 336062 h 1573026"/>
              <a:gd name="connsiteX32" fmla="*/ 419100 w 2724367"/>
              <a:gd name="connsiteY32" fmla="*/ 312249 h 1573026"/>
              <a:gd name="connsiteX33" fmla="*/ 442913 w 2724367"/>
              <a:gd name="connsiteY33" fmla="*/ 257481 h 1573026"/>
              <a:gd name="connsiteX34" fmla="*/ 431006 w 2724367"/>
              <a:gd name="connsiteY34" fmla="*/ 424168 h 1573026"/>
              <a:gd name="connsiteX35" fmla="*/ 533400 w 2724367"/>
              <a:gd name="connsiteY35" fmla="*/ 517037 h 1573026"/>
              <a:gd name="connsiteX36" fmla="*/ 590552 w 2724367"/>
              <a:gd name="connsiteY36" fmla="*/ 495605 h 1573026"/>
              <a:gd name="connsiteX37" fmla="*/ 642938 w 2724367"/>
              <a:gd name="connsiteY37" fmla="*/ 481318 h 1573026"/>
              <a:gd name="connsiteX38" fmla="*/ 669131 w 2724367"/>
              <a:gd name="connsiteY38" fmla="*/ 483700 h 1573026"/>
              <a:gd name="connsiteX39" fmla="*/ 664369 w 2724367"/>
              <a:gd name="connsiteY39" fmla="*/ 476556 h 1573026"/>
              <a:gd name="connsiteX40" fmla="*/ 742950 w 2724367"/>
              <a:gd name="connsiteY40" fmla="*/ 524181 h 1573026"/>
              <a:gd name="connsiteX41" fmla="*/ 788194 w 2724367"/>
              <a:gd name="connsiteY41" fmla="*/ 547993 h 1573026"/>
              <a:gd name="connsiteX42" fmla="*/ 854871 w 2724367"/>
              <a:gd name="connsiteY42" fmla="*/ 562280 h 1573026"/>
              <a:gd name="connsiteX43" fmla="*/ 900113 w 2724367"/>
              <a:gd name="connsiteY43" fmla="*/ 478937 h 1573026"/>
              <a:gd name="connsiteX44" fmla="*/ 928688 w 2724367"/>
              <a:gd name="connsiteY44" fmla="*/ 455125 h 1573026"/>
              <a:gd name="connsiteX45" fmla="*/ 931072 w 2724367"/>
              <a:gd name="connsiteY45" fmla="*/ 426549 h 1573026"/>
              <a:gd name="connsiteX46" fmla="*/ 859631 w 2724367"/>
              <a:gd name="connsiteY46" fmla="*/ 412262 h 1573026"/>
              <a:gd name="connsiteX47" fmla="*/ 831058 w 2724367"/>
              <a:gd name="connsiteY47" fmla="*/ 417024 h 1573026"/>
              <a:gd name="connsiteX48" fmla="*/ 795338 w 2724367"/>
              <a:gd name="connsiteY48" fmla="*/ 383687 h 1573026"/>
              <a:gd name="connsiteX49" fmla="*/ 819152 w 2724367"/>
              <a:gd name="connsiteY49" fmla="*/ 357491 h 1573026"/>
              <a:gd name="connsiteX50" fmla="*/ 881063 w 2724367"/>
              <a:gd name="connsiteY50" fmla="*/ 343206 h 1573026"/>
              <a:gd name="connsiteX51" fmla="*/ 926306 w 2724367"/>
              <a:gd name="connsiteY51" fmla="*/ 357493 h 1573026"/>
              <a:gd name="connsiteX52" fmla="*/ 938213 w 2724367"/>
              <a:gd name="connsiteY52" fmla="*/ 376543 h 1573026"/>
              <a:gd name="connsiteX53" fmla="*/ 1057275 w 2724367"/>
              <a:gd name="connsiteY53" fmla="*/ 436075 h 1573026"/>
              <a:gd name="connsiteX54" fmla="*/ 1081088 w 2724367"/>
              <a:gd name="connsiteY54" fmla="*/ 500368 h 1573026"/>
              <a:gd name="connsiteX55" fmla="*/ 1102519 w 2724367"/>
              <a:gd name="connsiteY55" fmla="*/ 512275 h 1573026"/>
              <a:gd name="connsiteX56" fmla="*/ 1100138 w 2724367"/>
              <a:gd name="connsiteY56" fmla="*/ 421787 h 1573026"/>
              <a:gd name="connsiteX57" fmla="*/ 1121569 w 2724367"/>
              <a:gd name="connsiteY57" fmla="*/ 383687 h 1573026"/>
              <a:gd name="connsiteX58" fmla="*/ 1140619 w 2724367"/>
              <a:gd name="connsiteY58" fmla="*/ 386068 h 1573026"/>
              <a:gd name="connsiteX59" fmla="*/ 1140619 w 2724367"/>
              <a:gd name="connsiteY59" fmla="*/ 347968 h 1573026"/>
              <a:gd name="connsiteX60" fmla="*/ 1152527 w 2724367"/>
              <a:gd name="connsiteY60" fmla="*/ 340823 h 1573026"/>
              <a:gd name="connsiteX61" fmla="*/ 1209675 w 2724367"/>
              <a:gd name="connsiteY61" fmla="*/ 343206 h 1573026"/>
              <a:gd name="connsiteX62" fmla="*/ 1309688 w 2724367"/>
              <a:gd name="connsiteY62" fmla="*/ 317012 h 1573026"/>
              <a:gd name="connsiteX63" fmla="*/ 1381125 w 2724367"/>
              <a:gd name="connsiteY63" fmla="*/ 305106 h 1573026"/>
              <a:gd name="connsiteX64" fmla="*/ 1466517 w 2724367"/>
              <a:gd name="connsiteY64" fmla="*/ 250164 h 1573026"/>
              <a:gd name="connsiteX65" fmla="*/ 1538288 w 2724367"/>
              <a:gd name="connsiteY65" fmla="*/ 221762 h 1573026"/>
              <a:gd name="connsiteX66" fmla="*/ 1607346 w 2724367"/>
              <a:gd name="connsiteY66" fmla="*/ 188423 h 1573026"/>
              <a:gd name="connsiteX67" fmla="*/ 1678781 w 2724367"/>
              <a:gd name="connsiteY67" fmla="*/ 195568 h 1573026"/>
              <a:gd name="connsiteX68" fmla="*/ 1731169 w 2724367"/>
              <a:gd name="connsiteY68" fmla="*/ 174137 h 1573026"/>
              <a:gd name="connsiteX69" fmla="*/ 1762127 w 2724367"/>
              <a:gd name="connsiteY69" fmla="*/ 183660 h 1573026"/>
              <a:gd name="connsiteX70" fmla="*/ 1835944 w 2724367"/>
              <a:gd name="connsiteY70" fmla="*/ 233668 h 1573026"/>
              <a:gd name="connsiteX71" fmla="*/ 1774031 w 2724367"/>
              <a:gd name="connsiteY71" fmla="*/ 209856 h 1573026"/>
              <a:gd name="connsiteX72" fmla="*/ 1795463 w 2724367"/>
              <a:gd name="connsiteY72" fmla="*/ 281293 h 1573026"/>
              <a:gd name="connsiteX73" fmla="*/ 1833565 w 2724367"/>
              <a:gd name="connsiteY73" fmla="*/ 309866 h 1573026"/>
              <a:gd name="connsiteX74" fmla="*/ 1928813 w 2724367"/>
              <a:gd name="connsiteY74" fmla="*/ 314631 h 1573026"/>
              <a:gd name="connsiteX75" fmla="*/ 1995490 w 2724367"/>
              <a:gd name="connsiteY75" fmla="*/ 271766 h 1573026"/>
              <a:gd name="connsiteX76" fmla="*/ 1993106 w 2724367"/>
              <a:gd name="connsiteY76" fmla="*/ 293200 h 1573026"/>
              <a:gd name="connsiteX77" fmla="*/ 1957388 w 2724367"/>
              <a:gd name="connsiteY77" fmla="*/ 321775 h 1573026"/>
              <a:gd name="connsiteX78" fmla="*/ 1883569 w 2724367"/>
              <a:gd name="connsiteY78" fmla="*/ 338443 h 1573026"/>
              <a:gd name="connsiteX79" fmla="*/ 1890715 w 2724367"/>
              <a:gd name="connsiteY79" fmla="*/ 367017 h 1573026"/>
              <a:gd name="connsiteX80" fmla="*/ 2014540 w 2724367"/>
              <a:gd name="connsiteY80" fmla="*/ 331298 h 1573026"/>
              <a:gd name="connsiteX81" fmla="*/ 2066925 w 2724367"/>
              <a:gd name="connsiteY81" fmla="*/ 295581 h 1573026"/>
              <a:gd name="connsiteX82" fmla="*/ 2109789 w 2724367"/>
              <a:gd name="connsiteY82" fmla="*/ 271766 h 1573026"/>
              <a:gd name="connsiteX83" fmla="*/ 2033590 w 2724367"/>
              <a:gd name="connsiteY83" fmla="*/ 264623 h 1573026"/>
              <a:gd name="connsiteX84" fmla="*/ 2033590 w 2724367"/>
              <a:gd name="connsiteY84" fmla="*/ 202710 h 1573026"/>
              <a:gd name="connsiteX85" fmla="*/ 2083595 w 2724367"/>
              <a:gd name="connsiteY85" fmla="*/ 202710 h 1573026"/>
              <a:gd name="connsiteX86" fmla="*/ 2190751 w 2724367"/>
              <a:gd name="connsiteY86" fmla="*/ 97935 h 1573026"/>
              <a:gd name="connsiteX87" fmla="*/ 2240757 w 2724367"/>
              <a:gd name="connsiteY87" fmla="*/ 305 h 1573026"/>
              <a:gd name="connsiteX88" fmla="*/ 2205039 w 2724367"/>
              <a:gd name="connsiteY88" fmla="*/ 114604 h 1573026"/>
              <a:gd name="connsiteX89" fmla="*/ 2131221 w 2724367"/>
              <a:gd name="connsiteY89" fmla="*/ 193186 h 1573026"/>
              <a:gd name="connsiteX90" fmla="*/ 2195513 w 2724367"/>
              <a:gd name="connsiteY90" fmla="*/ 217000 h 1573026"/>
              <a:gd name="connsiteX91" fmla="*/ 2255044 w 2724367"/>
              <a:gd name="connsiteY91" fmla="*/ 212237 h 1573026"/>
              <a:gd name="connsiteX92" fmla="*/ 2300290 w 2724367"/>
              <a:gd name="connsiteY92" fmla="*/ 257480 h 1573026"/>
              <a:gd name="connsiteX93" fmla="*/ 2350294 w 2724367"/>
              <a:gd name="connsiteY93" fmla="*/ 243193 h 1573026"/>
              <a:gd name="connsiteX94" fmla="*/ 2393156 w 2724367"/>
              <a:gd name="connsiteY94" fmla="*/ 178900 h 1573026"/>
              <a:gd name="connsiteX95" fmla="*/ 2436019 w 2724367"/>
              <a:gd name="connsiteY95" fmla="*/ 169375 h 1573026"/>
              <a:gd name="connsiteX96" fmla="*/ 2540794 w 2724367"/>
              <a:gd name="connsiteY96" fmla="*/ 152706 h 1573026"/>
              <a:gd name="connsiteX97" fmla="*/ 2557463 w 2724367"/>
              <a:gd name="connsiteY97" fmla="*/ 147943 h 1573026"/>
              <a:gd name="connsiteX98" fmla="*/ 2645569 w 2724367"/>
              <a:gd name="connsiteY98" fmla="*/ 166993 h 1573026"/>
              <a:gd name="connsiteX99" fmla="*/ 2676525 w 2724367"/>
              <a:gd name="connsiteY99" fmla="*/ 188425 h 1573026"/>
              <a:gd name="connsiteX100" fmla="*/ 2702720 w 2724367"/>
              <a:gd name="connsiteY100" fmla="*/ 205092 h 1573026"/>
              <a:gd name="connsiteX101" fmla="*/ 2724150 w 2724367"/>
              <a:gd name="connsiteY101" fmla="*/ 221762 h 1573026"/>
              <a:gd name="connsiteX102" fmla="*/ 2705100 w 2724367"/>
              <a:gd name="connsiteY102" fmla="*/ 264625 h 1573026"/>
              <a:gd name="connsiteX103" fmla="*/ 2702719 w 2724367"/>
              <a:gd name="connsiteY103" fmla="*/ 319393 h 1573026"/>
              <a:gd name="connsiteX104" fmla="*/ 2688431 w 2724367"/>
              <a:gd name="connsiteY104" fmla="*/ 376543 h 1573026"/>
              <a:gd name="connsiteX105" fmla="*/ 2690813 w 2724367"/>
              <a:gd name="connsiteY105" fmla="*/ 386068 h 1573026"/>
              <a:gd name="connsiteX106" fmla="*/ 2721769 w 2724367"/>
              <a:gd name="connsiteY106" fmla="*/ 393212 h 1573026"/>
              <a:gd name="connsiteX107" fmla="*/ 2709863 w 2724367"/>
              <a:gd name="connsiteY107" fmla="*/ 424168 h 1573026"/>
              <a:gd name="connsiteX108" fmla="*/ 2676525 w 2724367"/>
              <a:gd name="connsiteY108" fmla="*/ 445600 h 1573026"/>
              <a:gd name="connsiteX109" fmla="*/ 2662238 w 2724367"/>
              <a:gd name="connsiteY109" fmla="*/ 476556 h 1573026"/>
              <a:gd name="connsiteX110" fmla="*/ 2665491 w 2724367"/>
              <a:gd name="connsiteY110" fmla="*/ 559163 h 1573026"/>
              <a:gd name="connsiteX111" fmla="*/ 2652712 w 2724367"/>
              <a:gd name="connsiteY111" fmla="*/ 590856 h 1573026"/>
              <a:gd name="connsiteX112" fmla="*/ 2650331 w 2724367"/>
              <a:gd name="connsiteY112" fmla="*/ 655150 h 1573026"/>
              <a:gd name="connsiteX113" fmla="*/ 2671763 w 2724367"/>
              <a:gd name="connsiteY113" fmla="*/ 690868 h 1573026"/>
              <a:gd name="connsiteX114" fmla="*/ 2667000 w 2724367"/>
              <a:gd name="connsiteY114" fmla="*/ 743256 h 1573026"/>
              <a:gd name="connsiteX115" fmla="*/ 2669381 w 2724367"/>
              <a:gd name="connsiteY115" fmla="*/ 790881 h 1573026"/>
              <a:gd name="connsiteX116" fmla="*/ 2657475 w 2724367"/>
              <a:gd name="connsiteY116" fmla="*/ 805168 h 1573026"/>
              <a:gd name="connsiteX117" fmla="*/ 2628900 w 2724367"/>
              <a:gd name="connsiteY117" fmla="*/ 890893 h 1573026"/>
              <a:gd name="connsiteX118" fmla="*/ 2597946 w 2724367"/>
              <a:gd name="connsiteY118" fmla="*/ 967092 h 1573026"/>
              <a:gd name="connsiteX119" fmla="*/ 2562225 w 2724367"/>
              <a:gd name="connsiteY119" fmla="*/ 945662 h 1573026"/>
              <a:gd name="connsiteX120" fmla="*/ 2502694 w 2724367"/>
              <a:gd name="connsiteY120" fmla="*/ 917087 h 1573026"/>
              <a:gd name="connsiteX121" fmla="*/ 2474119 w 2724367"/>
              <a:gd name="connsiteY121" fmla="*/ 883750 h 1573026"/>
              <a:gd name="connsiteX122" fmla="*/ 2440783 w 2724367"/>
              <a:gd name="connsiteY122" fmla="*/ 869462 h 1573026"/>
              <a:gd name="connsiteX123" fmla="*/ 2407444 w 2724367"/>
              <a:gd name="connsiteY123" fmla="*/ 871843 h 1573026"/>
              <a:gd name="connsiteX124" fmla="*/ 2357438 w 2724367"/>
              <a:gd name="connsiteY124" fmla="*/ 895656 h 1573026"/>
              <a:gd name="connsiteX125" fmla="*/ 2333625 w 2724367"/>
              <a:gd name="connsiteY125" fmla="*/ 909943 h 1573026"/>
              <a:gd name="connsiteX126" fmla="*/ 2264571 w 2724367"/>
              <a:gd name="connsiteY126" fmla="*/ 926612 h 1573026"/>
              <a:gd name="connsiteX127" fmla="*/ 2243138 w 2724367"/>
              <a:gd name="connsiteY127" fmla="*/ 957568 h 1573026"/>
              <a:gd name="connsiteX128" fmla="*/ 2240756 w 2724367"/>
              <a:gd name="connsiteY128" fmla="*/ 1036150 h 1573026"/>
              <a:gd name="connsiteX129" fmla="*/ 2243140 w 2724367"/>
              <a:gd name="connsiteY129" fmla="*/ 1062342 h 1573026"/>
              <a:gd name="connsiteX130" fmla="*/ 2143125 w 2724367"/>
              <a:gd name="connsiteY130" fmla="*/ 1112350 h 1573026"/>
              <a:gd name="connsiteX131" fmla="*/ 2100263 w 2724367"/>
              <a:gd name="connsiteY131" fmla="*/ 1112350 h 1573026"/>
              <a:gd name="connsiteX132" fmla="*/ 2009777 w 2724367"/>
              <a:gd name="connsiteY132" fmla="*/ 1148067 h 1573026"/>
              <a:gd name="connsiteX133" fmla="*/ 1988344 w 2724367"/>
              <a:gd name="connsiteY133" fmla="*/ 1188550 h 1573026"/>
              <a:gd name="connsiteX134" fmla="*/ 1988346 w 2724367"/>
              <a:gd name="connsiteY134" fmla="*/ 1238556 h 1573026"/>
              <a:gd name="connsiteX135" fmla="*/ 1938338 w 2724367"/>
              <a:gd name="connsiteY135" fmla="*/ 1279037 h 1573026"/>
              <a:gd name="connsiteX136" fmla="*/ 1921671 w 2724367"/>
              <a:gd name="connsiteY136" fmla="*/ 1309993 h 1573026"/>
              <a:gd name="connsiteX137" fmla="*/ 1924050 w 2724367"/>
              <a:gd name="connsiteY137" fmla="*/ 1331425 h 1573026"/>
              <a:gd name="connsiteX138" fmla="*/ 1957388 w 2724367"/>
              <a:gd name="connsiteY138" fmla="*/ 1326662 h 1573026"/>
              <a:gd name="connsiteX139" fmla="*/ 1981202 w 2724367"/>
              <a:gd name="connsiteY139" fmla="*/ 1350474 h 1573026"/>
              <a:gd name="connsiteX140" fmla="*/ 1969294 w 2724367"/>
              <a:gd name="connsiteY140" fmla="*/ 1383812 h 1573026"/>
              <a:gd name="connsiteX141" fmla="*/ 1966913 w 2724367"/>
              <a:gd name="connsiteY141" fmla="*/ 1421912 h 1573026"/>
              <a:gd name="connsiteX142" fmla="*/ 1888333 w 2724367"/>
              <a:gd name="connsiteY142" fmla="*/ 1450487 h 1573026"/>
              <a:gd name="connsiteX143" fmla="*/ 1878808 w 2724367"/>
              <a:gd name="connsiteY143" fmla="*/ 1538594 h 1573026"/>
              <a:gd name="connsiteX144" fmla="*/ 1812131 w 2724367"/>
              <a:gd name="connsiteY144" fmla="*/ 1560025 h 1573026"/>
              <a:gd name="connsiteX145" fmla="*/ 1776080 w 2724367"/>
              <a:gd name="connsiteY145" fmla="*/ 1573012 h 1573026"/>
              <a:gd name="connsiteX146" fmla="*/ 1695450 w 2724367"/>
              <a:gd name="connsiteY146" fmla="*/ 1557643 h 1573026"/>
              <a:gd name="connsiteX147" fmla="*/ 1669256 w 2724367"/>
              <a:gd name="connsiteY147" fmla="*/ 1571931 h 1573026"/>
              <a:gd name="connsiteX148" fmla="*/ 1614490 w 2724367"/>
              <a:gd name="connsiteY148" fmla="*/ 1543356 h 1573026"/>
              <a:gd name="connsiteX149" fmla="*/ 1574006 w 2724367"/>
              <a:gd name="connsiteY149" fmla="*/ 1507637 h 1573026"/>
              <a:gd name="connsiteX150" fmla="*/ 1531146 w 2724367"/>
              <a:gd name="connsiteY150" fmla="*/ 1479061 h 1573026"/>
              <a:gd name="connsiteX151" fmla="*/ 1559719 w 2724367"/>
              <a:gd name="connsiteY151" fmla="*/ 1455250 h 1573026"/>
              <a:gd name="connsiteX152" fmla="*/ 1547813 w 2724367"/>
              <a:gd name="connsiteY152" fmla="*/ 1438581 h 1573026"/>
              <a:gd name="connsiteX153" fmla="*/ 1485900 w 2724367"/>
              <a:gd name="connsiteY153" fmla="*/ 1426675 h 1573026"/>
              <a:gd name="connsiteX154" fmla="*/ 1466850 w 2724367"/>
              <a:gd name="connsiteY154" fmla="*/ 1402862 h 1573026"/>
              <a:gd name="connsiteX155" fmla="*/ 1428752 w 2724367"/>
              <a:gd name="connsiteY155" fmla="*/ 1379050 h 1573026"/>
              <a:gd name="connsiteX156" fmla="*/ 1423988 w 2724367"/>
              <a:gd name="connsiteY156" fmla="*/ 1390956 h 1573026"/>
              <a:gd name="connsiteX157" fmla="*/ 1438277 w 2724367"/>
              <a:gd name="connsiteY157" fmla="*/ 1429056 h 1573026"/>
              <a:gd name="connsiteX158" fmla="*/ 1407319 w 2724367"/>
              <a:gd name="connsiteY158" fmla="*/ 1443343 h 1573026"/>
              <a:gd name="connsiteX159" fmla="*/ 1381127 w 2724367"/>
              <a:gd name="connsiteY159" fmla="*/ 1457630 h 1573026"/>
              <a:gd name="connsiteX160" fmla="*/ 1364456 w 2724367"/>
              <a:gd name="connsiteY160" fmla="*/ 1450487 h 1573026"/>
              <a:gd name="connsiteX161" fmla="*/ 1319213 w 2724367"/>
              <a:gd name="connsiteY161" fmla="*/ 1388575 h 1573026"/>
              <a:gd name="connsiteX162" fmla="*/ 1273971 w 2724367"/>
              <a:gd name="connsiteY162" fmla="*/ 1355237 h 1573026"/>
              <a:gd name="connsiteX163" fmla="*/ 1295402 w 2724367"/>
              <a:gd name="connsiteY163" fmla="*/ 1338568 h 1573026"/>
              <a:gd name="connsiteX164" fmla="*/ 1316833 w 2724367"/>
              <a:gd name="connsiteY164" fmla="*/ 1298087 h 1573026"/>
              <a:gd name="connsiteX165" fmla="*/ 1302544 w 2724367"/>
              <a:gd name="connsiteY165" fmla="*/ 1286181 h 1573026"/>
              <a:gd name="connsiteX166" fmla="*/ 1264446 w 2724367"/>
              <a:gd name="connsiteY166" fmla="*/ 1288562 h 1573026"/>
              <a:gd name="connsiteX167" fmla="*/ 1188246 w 2724367"/>
              <a:gd name="connsiteY167" fmla="*/ 1245700 h 1573026"/>
              <a:gd name="connsiteX168" fmla="*/ 1145381 w 2724367"/>
              <a:gd name="connsiteY168" fmla="*/ 1226650 h 1573026"/>
              <a:gd name="connsiteX169" fmla="*/ 1135858 w 2724367"/>
              <a:gd name="connsiteY169" fmla="*/ 1226650 h 1573026"/>
              <a:gd name="connsiteX170" fmla="*/ 1123952 w 2724367"/>
              <a:gd name="connsiteY170" fmla="*/ 1162356 h 1573026"/>
              <a:gd name="connsiteX171" fmla="*/ 1135858 w 2724367"/>
              <a:gd name="connsiteY171" fmla="*/ 1098062 h 1573026"/>
              <a:gd name="connsiteX172" fmla="*/ 1104902 w 2724367"/>
              <a:gd name="connsiteY172" fmla="*/ 1064725 h 1573026"/>
              <a:gd name="connsiteX173" fmla="*/ 1052515 w 2724367"/>
              <a:gd name="connsiteY173" fmla="*/ 1040912 h 1573026"/>
              <a:gd name="connsiteX174" fmla="*/ 1078708 w 2724367"/>
              <a:gd name="connsiteY174" fmla="*/ 1017100 h 1573026"/>
              <a:gd name="connsiteX175" fmla="*/ 1123952 w 2724367"/>
              <a:gd name="connsiteY175" fmla="*/ 1021862 h 1573026"/>
              <a:gd name="connsiteX176" fmla="*/ 1119190 w 2724367"/>
              <a:gd name="connsiteY176" fmla="*/ 974237 h 1573026"/>
              <a:gd name="connsiteX177" fmla="*/ 1090615 w 2724367"/>
              <a:gd name="connsiteY177" fmla="*/ 969475 h 1573026"/>
              <a:gd name="connsiteX178" fmla="*/ 1095377 w 2724367"/>
              <a:gd name="connsiteY178" fmla="*/ 921850 h 1573026"/>
              <a:gd name="connsiteX179" fmla="*/ 1064421 w 2724367"/>
              <a:gd name="connsiteY179" fmla="*/ 907562 h 1573026"/>
              <a:gd name="connsiteX180" fmla="*/ 1066802 w 2724367"/>
              <a:gd name="connsiteY180" fmla="*/ 871843 h 1573026"/>
              <a:gd name="connsiteX181" fmla="*/ 1019177 w 2724367"/>
              <a:gd name="connsiteY181" fmla="*/ 857556 h 1573026"/>
              <a:gd name="connsiteX182" fmla="*/ 1000127 w 2724367"/>
              <a:gd name="connsiteY182" fmla="*/ 878987 h 1573026"/>
              <a:gd name="connsiteX183" fmla="*/ 971550 w 2724367"/>
              <a:gd name="connsiteY183" fmla="*/ 881368 h 1573026"/>
              <a:gd name="connsiteX184" fmla="*/ 921546 w 2724367"/>
              <a:gd name="connsiteY184" fmla="*/ 886131 h 1573026"/>
              <a:gd name="connsiteX185" fmla="*/ 890590 w 2724367"/>
              <a:gd name="connsiteY185" fmla="*/ 907562 h 1573026"/>
              <a:gd name="connsiteX186" fmla="*/ 890590 w 2724367"/>
              <a:gd name="connsiteY186" fmla="*/ 876606 h 1573026"/>
              <a:gd name="connsiteX187" fmla="*/ 850108 w 2724367"/>
              <a:gd name="connsiteY187" fmla="*/ 871843 h 1573026"/>
              <a:gd name="connsiteX188" fmla="*/ 857250 w 2724367"/>
              <a:gd name="connsiteY188" fmla="*/ 893275 h 1573026"/>
              <a:gd name="connsiteX189" fmla="*/ 852490 w 2724367"/>
              <a:gd name="connsiteY189" fmla="*/ 912325 h 1573026"/>
              <a:gd name="connsiteX190" fmla="*/ 766765 w 2724367"/>
              <a:gd name="connsiteY190" fmla="*/ 859936 h 1573026"/>
              <a:gd name="connsiteX191" fmla="*/ 745333 w 2724367"/>
              <a:gd name="connsiteY191" fmla="*/ 826600 h 1573026"/>
              <a:gd name="connsiteX192" fmla="*/ 757240 w 2724367"/>
              <a:gd name="connsiteY192" fmla="*/ 786117 h 1573026"/>
              <a:gd name="connsiteX193" fmla="*/ 726283 w 2724367"/>
              <a:gd name="connsiteY193" fmla="*/ 781356 h 1573026"/>
              <a:gd name="connsiteX194" fmla="*/ 678658 w 2724367"/>
              <a:gd name="connsiteY194" fmla="*/ 795643 h 1573026"/>
              <a:gd name="connsiteX195" fmla="*/ 669133 w 2724367"/>
              <a:gd name="connsiteY195" fmla="*/ 809931 h 1573026"/>
              <a:gd name="connsiteX196" fmla="*/ 645321 w 2724367"/>
              <a:gd name="connsiteY196" fmla="*/ 826600 h 1573026"/>
              <a:gd name="connsiteX197" fmla="*/ 638177 w 2724367"/>
              <a:gd name="connsiteY197" fmla="*/ 843268 h 1573026"/>
              <a:gd name="connsiteX198" fmla="*/ 597696 w 2724367"/>
              <a:gd name="connsiteY198" fmla="*/ 876606 h 1573026"/>
              <a:gd name="connsiteX199" fmla="*/ 600075 w 2724367"/>
              <a:gd name="connsiteY199" fmla="*/ 898037 h 1573026"/>
              <a:gd name="connsiteX200" fmla="*/ 614365 w 2724367"/>
              <a:gd name="connsiteY200" fmla="*/ 917087 h 1573026"/>
              <a:gd name="connsiteX201" fmla="*/ 538165 w 2724367"/>
              <a:gd name="connsiteY201" fmla="*/ 902800 h 1573026"/>
              <a:gd name="connsiteX202" fmla="*/ 504827 w 2724367"/>
              <a:gd name="connsiteY202" fmla="*/ 907562 h 1573026"/>
              <a:gd name="connsiteX203" fmla="*/ 552450 w 2724367"/>
              <a:gd name="connsiteY203" fmla="*/ 938518 h 1573026"/>
              <a:gd name="connsiteX204" fmla="*/ 576265 w 2724367"/>
              <a:gd name="connsiteY204" fmla="*/ 950425 h 1573026"/>
              <a:gd name="connsiteX205" fmla="*/ 602458 w 2724367"/>
              <a:gd name="connsiteY205" fmla="*/ 1002812 h 1573026"/>
              <a:gd name="connsiteX206" fmla="*/ 535781 w 2724367"/>
              <a:gd name="connsiteY206" fmla="*/ 1019481 h 1573026"/>
              <a:gd name="connsiteX207" fmla="*/ 514352 w 2724367"/>
              <a:gd name="connsiteY207" fmla="*/ 1031387 h 1573026"/>
              <a:gd name="connsiteX208" fmla="*/ 490538 w 2724367"/>
              <a:gd name="connsiteY208" fmla="*/ 1002812 h 1573026"/>
              <a:gd name="connsiteX209" fmla="*/ 466725 w 2724367"/>
              <a:gd name="connsiteY209" fmla="*/ 971856 h 1573026"/>
              <a:gd name="connsiteX210" fmla="*/ 469106 w 2724367"/>
              <a:gd name="connsiteY210" fmla="*/ 933756 h 1573026"/>
              <a:gd name="connsiteX211" fmla="*/ 466725 w 2724367"/>
              <a:gd name="connsiteY211" fmla="*/ 914706 h 1573026"/>
              <a:gd name="connsiteX212" fmla="*/ 485775 w 2724367"/>
              <a:gd name="connsiteY212" fmla="*/ 881368 h 1573026"/>
              <a:gd name="connsiteX213" fmla="*/ 445295 w 2724367"/>
              <a:gd name="connsiteY213" fmla="*/ 890893 h 1573026"/>
              <a:gd name="connsiteX214" fmla="*/ 416719 w 2724367"/>
              <a:gd name="connsiteY214" fmla="*/ 952806 h 1573026"/>
              <a:gd name="connsiteX215" fmla="*/ 409575 w 2724367"/>
              <a:gd name="connsiteY215" fmla="*/ 976618 h 1573026"/>
              <a:gd name="connsiteX216" fmla="*/ 378619 w 2724367"/>
              <a:gd name="connsiteY216" fmla="*/ 993287 h 1573026"/>
              <a:gd name="connsiteX217" fmla="*/ 330994 w 2724367"/>
              <a:gd name="connsiteY217" fmla="*/ 990906 h 1573026"/>
              <a:gd name="connsiteX218" fmla="*/ 323850 w 2724367"/>
              <a:gd name="connsiteY218" fmla="*/ 1007575 h 1573026"/>
              <a:gd name="connsiteX219" fmla="*/ 323850 w 2724367"/>
              <a:gd name="connsiteY219" fmla="*/ 1055200 h 1573026"/>
              <a:gd name="connsiteX220" fmla="*/ 264319 w 2724367"/>
              <a:gd name="connsiteY220" fmla="*/ 1059962 h 1573026"/>
              <a:gd name="connsiteX221" fmla="*/ 202406 w 2724367"/>
              <a:gd name="connsiteY221" fmla="*/ 1093300 h 1573026"/>
              <a:gd name="connsiteX222" fmla="*/ 204788 w 2724367"/>
              <a:gd name="connsiteY222" fmla="*/ 1121875 h 1573026"/>
              <a:gd name="connsiteX223" fmla="*/ 152401 w 2724367"/>
              <a:gd name="connsiteY223" fmla="*/ 1109968 h 1573026"/>
              <a:gd name="connsiteX224" fmla="*/ 119063 w 2724367"/>
              <a:gd name="connsiteY224" fmla="*/ 1117112 h 1573026"/>
              <a:gd name="connsiteX225" fmla="*/ 73819 w 2724367"/>
              <a:gd name="connsiteY225" fmla="*/ 1098062 h 1573026"/>
              <a:gd name="connsiteX226" fmla="*/ 57151 w 2724367"/>
              <a:gd name="connsiteY226" fmla="*/ 1098062 h 1573026"/>
              <a:gd name="connsiteX0" fmla="*/ 20905 w 2688121"/>
              <a:gd name="connsiteY0" fmla="*/ 1098062 h 1573026"/>
              <a:gd name="connsiteX1" fmla="*/ 1854 w 2688121"/>
              <a:gd name="connsiteY1" fmla="*/ 964712 h 1573026"/>
              <a:gd name="connsiteX2" fmla="*/ 4235 w 2688121"/>
              <a:gd name="connsiteY2" fmla="*/ 998050 h 1573026"/>
              <a:gd name="connsiteX3" fmla="*/ 32810 w 2688121"/>
              <a:gd name="connsiteY3" fmla="*/ 1009956 h 1573026"/>
              <a:gd name="connsiteX4" fmla="*/ 25667 w 2688121"/>
              <a:gd name="connsiteY4" fmla="*/ 945662 h 1573026"/>
              <a:gd name="connsiteX5" fmla="*/ 37573 w 2688121"/>
              <a:gd name="connsiteY5" fmla="*/ 907562 h 1573026"/>
              <a:gd name="connsiteX6" fmla="*/ 66148 w 2688121"/>
              <a:gd name="connsiteY6" fmla="*/ 881368 h 1573026"/>
              <a:gd name="connsiteX7" fmla="*/ 89962 w 2688121"/>
              <a:gd name="connsiteY7" fmla="*/ 836124 h 1573026"/>
              <a:gd name="connsiteX8" fmla="*/ 85198 w 2688121"/>
              <a:gd name="connsiteY8" fmla="*/ 778975 h 1573026"/>
              <a:gd name="connsiteX9" fmla="*/ 68529 w 2688121"/>
              <a:gd name="connsiteY9" fmla="*/ 745637 h 1573026"/>
              <a:gd name="connsiteX10" fmla="*/ 78054 w 2688121"/>
              <a:gd name="connsiteY10" fmla="*/ 707537 h 1573026"/>
              <a:gd name="connsiteX11" fmla="*/ 63767 w 2688121"/>
              <a:gd name="connsiteY11" fmla="*/ 686106 h 1573026"/>
              <a:gd name="connsiteX12" fmla="*/ 78054 w 2688121"/>
              <a:gd name="connsiteY12" fmla="*/ 657531 h 1573026"/>
              <a:gd name="connsiteX13" fmla="*/ 30429 w 2688121"/>
              <a:gd name="connsiteY13" fmla="*/ 686106 h 1573026"/>
              <a:gd name="connsiteX14" fmla="*/ 35194 w 2688121"/>
              <a:gd name="connsiteY14" fmla="*/ 657530 h 1573026"/>
              <a:gd name="connsiteX15" fmla="*/ 70910 w 2688121"/>
              <a:gd name="connsiteY15" fmla="*/ 607525 h 1573026"/>
              <a:gd name="connsiteX16" fmla="*/ 97106 w 2688121"/>
              <a:gd name="connsiteY16" fmla="*/ 590855 h 1573026"/>
              <a:gd name="connsiteX17" fmla="*/ 94723 w 2688121"/>
              <a:gd name="connsiteY17" fmla="*/ 507512 h 1573026"/>
              <a:gd name="connsiteX18" fmla="*/ 47098 w 2688121"/>
              <a:gd name="connsiteY18" fmla="*/ 467031 h 1573026"/>
              <a:gd name="connsiteX19" fmla="*/ 42335 w 2688121"/>
              <a:gd name="connsiteY19" fmla="*/ 433693 h 1573026"/>
              <a:gd name="connsiteX20" fmla="*/ 25667 w 2688121"/>
              <a:gd name="connsiteY20" fmla="*/ 400355 h 1573026"/>
              <a:gd name="connsiteX21" fmla="*/ 44717 w 2688121"/>
              <a:gd name="connsiteY21" fmla="*/ 307487 h 1573026"/>
              <a:gd name="connsiteX22" fmla="*/ 51860 w 2688121"/>
              <a:gd name="connsiteY22" fmla="*/ 255100 h 1573026"/>
              <a:gd name="connsiteX23" fmla="*/ 75675 w 2688121"/>
              <a:gd name="connsiteY23" fmla="*/ 224142 h 1573026"/>
              <a:gd name="connsiteX24" fmla="*/ 163779 w 2688121"/>
              <a:gd name="connsiteY24" fmla="*/ 247956 h 1573026"/>
              <a:gd name="connsiteX25" fmla="*/ 211404 w 2688121"/>
              <a:gd name="connsiteY25" fmla="*/ 293200 h 1573026"/>
              <a:gd name="connsiteX26" fmla="*/ 223310 w 2688121"/>
              <a:gd name="connsiteY26" fmla="*/ 321775 h 1573026"/>
              <a:gd name="connsiteX27" fmla="*/ 259031 w 2688121"/>
              <a:gd name="connsiteY27" fmla="*/ 364636 h 1573026"/>
              <a:gd name="connsiteX28" fmla="*/ 287604 w 2688121"/>
              <a:gd name="connsiteY28" fmla="*/ 359875 h 1573026"/>
              <a:gd name="connsiteX29" fmla="*/ 294748 w 2688121"/>
              <a:gd name="connsiteY29" fmla="*/ 333681 h 1573026"/>
              <a:gd name="connsiteX30" fmla="*/ 335229 w 2688121"/>
              <a:gd name="connsiteY30" fmla="*/ 336062 h 1573026"/>
              <a:gd name="connsiteX31" fmla="*/ 382854 w 2688121"/>
              <a:gd name="connsiteY31" fmla="*/ 312249 h 1573026"/>
              <a:gd name="connsiteX32" fmla="*/ 406667 w 2688121"/>
              <a:gd name="connsiteY32" fmla="*/ 257481 h 1573026"/>
              <a:gd name="connsiteX33" fmla="*/ 394760 w 2688121"/>
              <a:gd name="connsiteY33" fmla="*/ 424168 h 1573026"/>
              <a:gd name="connsiteX34" fmla="*/ 497154 w 2688121"/>
              <a:gd name="connsiteY34" fmla="*/ 517037 h 1573026"/>
              <a:gd name="connsiteX35" fmla="*/ 554306 w 2688121"/>
              <a:gd name="connsiteY35" fmla="*/ 495605 h 1573026"/>
              <a:gd name="connsiteX36" fmla="*/ 606692 w 2688121"/>
              <a:gd name="connsiteY36" fmla="*/ 481318 h 1573026"/>
              <a:gd name="connsiteX37" fmla="*/ 632885 w 2688121"/>
              <a:gd name="connsiteY37" fmla="*/ 483700 h 1573026"/>
              <a:gd name="connsiteX38" fmla="*/ 628123 w 2688121"/>
              <a:gd name="connsiteY38" fmla="*/ 476556 h 1573026"/>
              <a:gd name="connsiteX39" fmla="*/ 706704 w 2688121"/>
              <a:gd name="connsiteY39" fmla="*/ 524181 h 1573026"/>
              <a:gd name="connsiteX40" fmla="*/ 751948 w 2688121"/>
              <a:gd name="connsiteY40" fmla="*/ 547993 h 1573026"/>
              <a:gd name="connsiteX41" fmla="*/ 818625 w 2688121"/>
              <a:gd name="connsiteY41" fmla="*/ 562280 h 1573026"/>
              <a:gd name="connsiteX42" fmla="*/ 863867 w 2688121"/>
              <a:gd name="connsiteY42" fmla="*/ 478937 h 1573026"/>
              <a:gd name="connsiteX43" fmla="*/ 892442 w 2688121"/>
              <a:gd name="connsiteY43" fmla="*/ 455125 h 1573026"/>
              <a:gd name="connsiteX44" fmla="*/ 894826 w 2688121"/>
              <a:gd name="connsiteY44" fmla="*/ 426549 h 1573026"/>
              <a:gd name="connsiteX45" fmla="*/ 823385 w 2688121"/>
              <a:gd name="connsiteY45" fmla="*/ 412262 h 1573026"/>
              <a:gd name="connsiteX46" fmla="*/ 794812 w 2688121"/>
              <a:gd name="connsiteY46" fmla="*/ 417024 h 1573026"/>
              <a:gd name="connsiteX47" fmla="*/ 759092 w 2688121"/>
              <a:gd name="connsiteY47" fmla="*/ 383687 h 1573026"/>
              <a:gd name="connsiteX48" fmla="*/ 782906 w 2688121"/>
              <a:gd name="connsiteY48" fmla="*/ 357491 h 1573026"/>
              <a:gd name="connsiteX49" fmla="*/ 844817 w 2688121"/>
              <a:gd name="connsiteY49" fmla="*/ 343206 h 1573026"/>
              <a:gd name="connsiteX50" fmla="*/ 890060 w 2688121"/>
              <a:gd name="connsiteY50" fmla="*/ 357493 h 1573026"/>
              <a:gd name="connsiteX51" fmla="*/ 901967 w 2688121"/>
              <a:gd name="connsiteY51" fmla="*/ 376543 h 1573026"/>
              <a:gd name="connsiteX52" fmla="*/ 1021029 w 2688121"/>
              <a:gd name="connsiteY52" fmla="*/ 436075 h 1573026"/>
              <a:gd name="connsiteX53" fmla="*/ 1044842 w 2688121"/>
              <a:gd name="connsiteY53" fmla="*/ 500368 h 1573026"/>
              <a:gd name="connsiteX54" fmla="*/ 1066273 w 2688121"/>
              <a:gd name="connsiteY54" fmla="*/ 512275 h 1573026"/>
              <a:gd name="connsiteX55" fmla="*/ 1063892 w 2688121"/>
              <a:gd name="connsiteY55" fmla="*/ 421787 h 1573026"/>
              <a:gd name="connsiteX56" fmla="*/ 1085323 w 2688121"/>
              <a:gd name="connsiteY56" fmla="*/ 383687 h 1573026"/>
              <a:gd name="connsiteX57" fmla="*/ 1104373 w 2688121"/>
              <a:gd name="connsiteY57" fmla="*/ 386068 h 1573026"/>
              <a:gd name="connsiteX58" fmla="*/ 1104373 w 2688121"/>
              <a:gd name="connsiteY58" fmla="*/ 347968 h 1573026"/>
              <a:gd name="connsiteX59" fmla="*/ 1116281 w 2688121"/>
              <a:gd name="connsiteY59" fmla="*/ 340823 h 1573026"/>
              <a:gd name="connsiteX60" fmla="*/ 1173429 w 2688121"/>
              <a:gd name="connsiteY60" fmla="*/ 343206 h 1573026"/>
              <a:gd name="connsiteX61" fmla="*/ 1273442 w 2688121"/>
              <a:gd name="connsiteY61" fmla="*/ 317012 h 1573026"/>
              <a:gd name="connsiteX62" fmla="*/ 1344879 w 2688121"/>
              <a:gd name="connsiteY62" fmla="*/ 305106 h 1573026"/>
              <a:gd name="connsiteX63" fmla="*/ 1430271 w 2688121"/>
              <a:gd name="connsiteY63" fmla="*/ 250164 h 1573026"/>
              <a:gd name="connsiteX64" fmla="*/ 1502042 w 2688121"/>
              <a:gd name="connsiteY64" fmla="*/ 221762 h 1573026"/>
              <a:gd name="connsiteX65" fmla="*/ 1571100 w 2688121"/>
              <a:gd name="connsiteY65" fmla="*/ 188423 h 1573026"/>
              <a:gd name="connsiteX66" fmla="*/ 1642535 w 2688121"/>
              <a:gd name="connsiteY66" fmla="*/ 195568 h 1573026"/>
              <a:gd name="connsiteX67" fmla="*/ 1694923 w 2688121"/>
              <a:gd name="connsiteY67" fmla="*/ 174137 h 1573026"/>
              <a:gd name="connsiteX68" fmla="*/ 1725881 w 2688121"/>
              <a:gd name="connsiteY68" fmla="*/ 183660 h 1573026"/>
              <a:gd name="connsiteX69" fmla="*/ 1799698 w 2688121"/>
              <a:gd name="connsiteY69" fmla="*/ 233668 h 1573026"/>
              <a:gd name="connsiteX70" fmla="*/ 1737785 w 2688121"/>
              <a:gd name="connsiteY70" fmla="*/ 209856 h 1573026"/>
              <a:gd name="connsiteX71" fmla="*/ 1759217 w 2688121"/>
              <a:gd name="connsiteY71" fmla="*/ 281293 h 1573026"/>
              <a:gd name="connsiteX72" fmla="*/ 1797319 w 2688121"/>
              <a:gd name="connsiteY72" fmla="*/ 309866 h 1573026"/>
              <a:gd name="connsiteX73" fmla="*/ 1892567 w 2688121"/>
              <a:gd name="connsiteY73" fmla="*/ 314631 h 1573026"/>
              <a:gd name="connsiteX74" fmla="*/ 1959244 w 2688121"/>
              <a:gd name="connsiteY74" fmla="*/ 271766 h 1573026"/>
              <a:gd name="connsiteX75" fmla="*/ 1956860 w 2688121"/>
              <a:gd name="connsiteY75" fmla="*/ 293200 h 1573026"/>
              <a:gd name="connsiteX76" fmla="*/ 1921142 w 2688121"/>
              <a:gd name="connsiteY76" fmla="*/ 321775 h 1573026"/>
              <a:gd name="connsiteX77" fmla="*/ 1847323 w 2688121"/>
              <a:gd name="connsiteY77" fmla="*/ 338443 h 1573026"/>
              <a:gd name="connsiteX78" fmla="*/ 1854469 w 2688121"/>
              <a:gd name="connsiteY78" fmla="*/ 367017 h 1573026"/>
              <a:gd name="connsiteX79" fmla="*/ 1978294 w 2688121"/>
              <a:gd name="connsiteY79" fmla="*/ 331298 h 1573026"/>
              <a:gd name="connsiteX80" fmla="*/ 2030679 w 2688121"/>
              <a:gd name="connsiteY80" fmla="*/ 295581 h 1573026"/>
              <a:gd name="connsiteX81" fmla="*/ 2073543 w 2688121"/>
              <a:gd name="connsiteY81" fmla="*/ 271766 h 1573026"/>
              <a:gd name="connsiteX82" fmla="*/ 1997344 w 2688121"/>
              <a:gd name="connsiteY82" fmla="*/ 264623 h 1573026"/>
              <a:gd name="connsiteX83" fmla="*/ 1997344 w 2688121"/>
              <a:gd name="connsiteY83" fmla="*/ 202710 h 1573026"/>
              <a:gd name="connsiteX84" fmla="*/ 2047349 w 2688121"/>
              <a:gd name="connsiteY84" fmla="*/ 202710 h 1573026"/>
              <a:gd name="connsiteX85" fmla="*/ 2154505 w 2688121"/>
              <a:gd name="connsiteY85" fmla="*/ 97935 h 1573026"/>
              <a:gd name="connsiteX86" fmla="*/ 2204511 w 2688121"/>
              <a:gd name="connsiteY86" fmla="*/ 305 h 1573026"/>
              <a:gd name="connsiteX87" fmla="*/ 2168793 w 2688121"/>
              <a:gd name="connsiteY87" fmla="*/ 114604 h 1573026"/>
              <a:gd name="connsiteX88" fmla="*/ 2094975 w 2688121"/>
              <a:gd name="connsiteY88" fmla="*/ 193186 h 1573026"/>
              <a:gd name="connsiteX89" fmla="*/ 2159267 w 2688121"/>
              <a:gd name="connsiteY89" fmla="*/ 217000 h 1573026"/>
              <a:gd name="connsiteX90" fmla="*/ 2218798 w 2688121"/>
              <a:gd name="connsiteY90" fmla="*/ 212237 h 1573026"/>
              <a:gd name="connsiteX91" fmla="*/ 2264044 w 2688121"/>
              <a:gd name="connsiteY91" fmla="*/ 257480 h 1573026"/>
              <a:gd name="connsiteX92" fmla="*/ 2314048 w 2688121"/>
              <a:gd name="connsiteY92" fmla="*/ 243193 h 1573026"/>
              <a:gd name="connsiteX93" fmla="*/ 2356910 w 2688121"/>
              <a:gd name="connsiteY93" fmla="*/ 178900 h 1573026"/>
              <a:gd name="connsiteX94" fmla="*/ 2399773 w 2688121"/>
              <a:gd name="connsiteY94" fmla="*/ 169375 h 1573026"/>
              <a:gd name="connsiteX95" fmla="*/ 2504548 w 2688121"/>
              <a:gd name="connsiteY95" fmla="*/ 152706 h 1573026"/>
              <a:gd name="connsiteX96" fmla="*/ 2521217 w 2688121"/>
              <a:gd name="connsiteY96" fmla="*/ 147943 h 1573026"/>
              <a:gd name="connsiteX97" fmla="*/ 2609323 w 2688121"/>
              <a:gd name="connsiteY97" fmla="*/ 166993 h 1573026"/>
              <a:gd name="connsiteX98" fmla="*/ 2640279 w 2688121"/>
              <a:gd name="connsiteY98" fmla="*/ 188425 h 1573026"/>
              <a:gd name="connsiteX99" fmla="*/ 2666474 w 2688121"/>
              <a:gd name="connsiteY99" fmla="*/ 205092 h 1573026"/>
              <a:gd name="connsiteX100" fmla="*/ 2687904 w 2688121"/>
              <a:gd name="connsiteY100" fmla="*/ 221762 h 1573026"/>
              <a:gd name="connsiteX101" fmla="*/ 2668854 w 2688121"/>
              <a:gd name="connsiteY101" fmla="*/ 264625 h 1573026"/>
              <a:gd name="connsiteX102" fmla="*/ 2666473 w 2688121"/>
              <a:gd name="connsiteY102" fmla="*/ 319393 h 1573026"/>
              <a:gd name="connsiteX103" fmla="*/ 2652185 w 2688121"/>
              <a:gd name="connsiteY103" fmla="*/ 376543 h 1573026"/>
              <a:gd name="connsiteX104" fmla="*/ 2654567 w 2688121"/>
              <a:gd name="connsiteY104" fmla="*/ 386068 h 1573026"/>
              <a:gd name="connsiteX105" fmla="*/ 2685523 w 2688121"/>
              <a:gd name="connsiteY105" fmla="*/ 393212 h 1573026"/>
              <a:gd name="connsiteX106" fmla="*/ 2673617 w 2688121"/>
              <a:gd name="connsiteY106" fmla="*/ 424168 h 1573026"/>
              <a:gd name="connsiteX107" fmla="*/ 2640279 w 2688121"/>
              <a:gd name="connsiteY107" fmla="*/ 445600 h 1573026"/>
              <a:gd name="connsiteX108" fmla="*/ 2625992 w 2688121"/>
              <a:gd name="connsiteY108" fmla="*/ 476556 h 1573026"/>
              <a:gd name="connsiteX109" fmla="*/ 2629245 w 2688121"/>
              <a:gd name="connsiteY109" fmla="*/ 559163 h 1573026"/>
              <a:gd name="connsiteX110" fmla="*/ 2616466 w 2688121"/>
              <a:gd name="connsiteY110" fmla="*/ 590856 h 1573026"/>
              <a:gd name="connsiteX111" fmla="*/ 2614085 w 2688121"/>
              <a:gd name="connsiteY111" fmla="*/ 655150 h 1573026"/>
              <a:gd name="connsiteX112" fmla="*/ 2635517 w 2688121"/>
              <a:gd name="connsiteY112" fmla="*/ 690868 h 1573026"/>
              <a:gd name="connsiteX113" fmla="*/ 2630754 w 2688121"/>
              <a:gd name="connsiteY113" fmla="*/ 743256 h 1573026"/>
              <a:gd name="connsiteX114" fmla="*/ 2633135 w 2688121"/>
              <a:gd name="connsiteY114" fmla="*/ 790881 h 1573026"/>
              <a:gd name="connsiteX115" fmla="*/ 2621229 w 2688121"/>
              <a:gd name="connsiteY115" fmla="*/ 805168 h 1573026"/>
              <a:gd name="connsiteX116" fmla="*/ 2592654 w 2688121"/>
              <a:gd name="connsiteY116" fmla="*/ 890893 h 1573026"/>
              <a:gd name="connsiteX117" fmla="*/ 2561700 w 2688121"/>
              <a:gd name="connsiteY117" fmla="*/ 967092 h 1573026"/>
              <a:gd name="connsiteX118" fmla="*/ 2525979 w 2688121"/>
              <a:gd name="connsiteY118" fmla="*/ 945662 h 1573026"/>
              <a:gd name="connsiteX119" fmla="*/ 2466448 w 2688121"/>
              <a:gd name="connsiteY119" fmla="*/ 917087 h 1573026"/>
              <a:gd name="connsiteX120" fmla="*/ 2437873 w 2688121"/>
              <a:gd name="connsiteY120" fmla="*/ 883750 h 1573026"/>
              <a:gd name="connsiteX121" fmla="*/ 2404537 w 2688121"/>
              <a:gd name="connsiteY121" fmla="*/ 869462 h 1573026"/>
              <a:gd name="connsiteX122" fmla="*/ 2371198 w 2688121"/>
              <a:gd name="connsiteY122" fmla="*/ 871843 h 1573026"/>
              <a:gd name="connsiteX123" fmla="*/ 2321192 w 2688121"/>
              <a:gd name="connsiteY123" fmla="*/ 895656 h 1573026"/>
              <a:gd name="connsiteX124" fmla="*/ 2297379 w 2688121"/>
              <a:gd name="connsiteY124" fmla="*/ 909943 h 1573026"/>
              <a:gd name="connsiteX125" fmla="*/ 2228325 w 2688121"/>
              <a:gd name="connsiteY125" fmla="*/ 926612 h 1573026"/>
              <a:gd name="connsiteX126" fmla="*/ 2206892 w 2688121"/>
              <a:gd name="connsiteY126" fmla="*/ 957568 h 1573026"/>
              <a:gd name="connsiteX127" fmla="*/ 2204510 w 2688121"/>
              <a:gd name="connsiteY127" fmla="*/ 1036150 h 1573026"/>
              <a:gd name="connsiteX128" fmla="*/ 2206894 w 2688121"/>
              <a:gd name="connsiteY128" fmla="*/ 1062342 h 1573026"/>
              <a:gd name="connsiteX129" fmla="*/ 2106879 w 2688121"/>
              <a:gd name="connsiteY129" fmla="*/ 1112350 h 1573026"/>
              <a:gd name="connsiteX130" fmla="*/ 2064017 w 2688121"/>
              <a:gd name="connsiteY130" fmla="*/ 1112350 h 1573026"/>
              <a:gd name="connsiteX131" fmla="*/ 1973531 w 2688121"/>
              <a:gd name="connsiteY131" fmla="*/ 1148067 h 1573026"/>
              <a:gd name="connsiteX132" fmla="*/ 1952098 w 2688121"/>
              <a:gd name="connsiteY132" fmla="*/ 1188550 h 1573026"/>
              <a:gd name="connsiteX133" fmla="*/ 1952100 w 2688121"/>
              <a:gd name="connsiteY133" fmla="*/ 1238556 h 1573026"/>
              <a:gd name="connsiteX134" fmla="*/ 1902092 w 2688121"/>
              <a:gd name="connsiteY134" fmla="*/ 1279037 h 1573026"/>
              <a:gd name="connsiteX135" fmla="*/ 1885425 w 2688121"/>
              <a:gd name="connsiteY135" fmla="*/ 1309993 h 1573026"/>
              <a:gd name="connsiteX136" fmla="*/ 1887804 w 2688121"/>
              <a:gd name="connsiteY136" fmla="*/ 1331425 h 1573026"/>
              <a:gd name="connsiteX137" fmla="*/ 1921142 w 2688121"/>
              <a:gd name="connsiteY137" fmla="*/ 1326662 h 1573026"/>
              <a:gd name="connsiteX138" fmla="*/ 1944956 w 2688121"/>
              <a:gd name="connsiteY138" fmla="*/ 1350474 h 1573026"/>
              <a:gd name="connsiteX139" fmla="*/ 1933048 w 2688121"/>
              <a:gd name="connsiteY139" fmla="*/ 1383812 h 1573026"/>
              <a:gd name="connsiteX140" fmla="*/ 1930667 w 2688121"/>
              <a:gd name="connsiteY140" fmla="*/ 1421912 h 1573026"/>
              <a:gd name="connsiteX141" fmla="*/ 1852087 w 2688121"/>
              <a:gd name="connsiteY141" fmla="*/ 1450487 h 1573026"/>
              <a:gd name="connsiteX142" fmla="*/ 1842562 w 2688121"/>
              <a:gd name="connsiteY142" fmla="*/ 1538594 h 1573026"/>
              <a:gd name="connsiteX143" fmla="*/ 1775885 w 2688121"/>
              <a:gd name="connsiteY143" fmla="*/ 1560025 h 1573026"/>
              <a:gd name="connsiteX144" fmla="*/ 1739834 w 2688121"/>
              <a:gd name="connsiteY144" fmla="*/ 1573012 h 1573026"/>
              <a:gd name="connsiteX145" fmla="*/ 1659204 w 2688121"/>
              <a:gd name="connsiteY145" fmla="*/ 1557643 h 1573026"/>
              <a:gd name="connsiteX146" fmla="*/ 1633010 w 2688121"/>
              <a:gd name="connsiteY146" fmla="*/ 1571931 h 1573026"/>
              <a:gd name="connsiteX147" fmla="*/ 1578244 w 2688121"/>
              <a:gd name="connsiteY147" fmla="*/ 1543356 h 1573026"/>
              <a:gd name="connsiteX148" fmla="*/ 1537760 w 2688121"/>
              <a:gd name="connsiteY148" fmla="*/ 1507637 h 1573026"/>
              <a:gd name="connsiteX149" fmla="*/ 1494900 w 2688121"/>
              <a:gd name="connsiteY149" fmla="*/ 1479061 h 1573026"/>
              <a:gd name="connsiteX150" fmla="*/ 1523473 w 2688121"/>
              <a:gd name="connsiteY150" fmla="*/ 1455250 h 1573026"/>
              <a:gd name="connsiteX151" fmla="*/ 1511567 w 2688121"/>
              <a:gd name="connsiteY151" fmla="*/ 1438581 h 1573026"/>
              <a:gd name="connsiteX152" fmla="*/ 1449654 w 2688121"/>
              <a:gd name="connsiteY152" fmla="*/ 1426675 h 1573026"/>
              <a:gd name="connsiteX153" fmla="*/ 1430604 w 2688121"/>
              <a:gd name="connsiteY153" fmla="*/ 1402862 h 1573026"/>
              <a:gd name="connsiteX154" fmla="*/ 1392506 w 2688121"/>
              <a:gd name="connsiteY154" fmla="*/ 1379050 h 1573026"/>
              <a:gd name="connsiteX155" fmla="*/ 1387742 w 2688121"/>
              <a:gd name="connsiteY155" fmla="*/ 1390956 h 1573026"/>
              <a:gd name="connsiteX156" fmla="*/ 1402031 w 2688121"/>
              <a:gd name="connsiteY156" fmla="*/ 1429056 h 1573026"/>
              <a:gd name="connsiteX157" fmla="*/ 1371073 w 2688121"/>
              <a:gd name="connsiteY157" fmla="*/ 1443343 h 1573026"/>
              <a:gd name="connsiteX158" fmla="*/ 1344881 w 2688121"/>
              <a:gd name="connsiteY158" fmla="*/ 1457630 h 1573026"/>
              <a:gd name="connsiteX159" fmla="*/ 1328210 w 2688121"/>
              <a:gd name="connsiteY159" fmla="*/ 1450487 h 1573026"/>
              <a:gd name="connsiteX160" fmla="*/ 1282967 w 2688121"/>
              <a:gd name="connsiteY160" fmla="*/ 1388575 h 1573026"/>
              <a:gd name="connsiteX161" fmla="*/ 1237725 w 2688121"/>
              <a:gd name="connsiteY161" fmla="*/ 1355237 h 1573026"/>
              <a:gd name="connsiteX162" fmla="*/ 1259156 w 2688121"/>
              <a:gd name="connsiteY162" fmla="*/ 1338568 h 1573026"/>
              <a:gd name="connsiteX163" fmla="*/ 1280587 w 2688121"/>
              <a:gd name="connsiteY163" fmla="*/ 1298087 h 1573026"/>
              <a:gd name="connsiteX164" fmla="*/ 1266298 w 2688121"/>
              <a:gd name="connsiteY164" fmla="*/ 1286181 h 1573026"/>
              <a:gd name="connsiteX165" fmla="*/ 1228200 w 2688121"/>
              <a:gd name="connsiteY165" fmla="*/ 1288562 h 1573026"/>
              <a:gd name="connsiteX166" fmla="*/ 1152000 w 2688121"/>
              <a:gd name="connsiteY166" fmla="*/ 1245700 h 1573026"/>
              <a:gd name="connsiteX167" fmla="*/ 1109135 w 2688121"/>
              <a:gd name="connsiteY167" fmla="*/ 1226650 h 1573026"/>
              <a:gd name="connsiteX168" fmla="*/ 1099612 w 2688121"/>
              <a:gd name="connsiteY168" fmla="*/ 1226650 h 1573026"/>
              <a:gd name="connsiteX169" fmla="*/ 1087706 w 2688121"/>
              <a:gd name="connsiteY169" fmla="*/ 1162356 h 1573026"/>
              <a:gd name="connsiteX170" fmla="*/ 1099612 w 2688121"/>
              <a:gd name="connsiteY170" fmla="*/ 1098062 h 1573026"/>
              <a:gd name="connsiteX171" fmla="*/ 1068656 w 2688121"/>
              <a:gd name="connsiteY171" fmla="*/ 1064725 h 1573026"/>
              <a:gd name="connsiteX172" fmla="*/ 1016269 w 2688121"/>
              <a:gd name="connsiteY172" fmla="*/ 1040912 h 1573026"/>
              <a:gd name="connsiteX173" fmla="*/ 1042462 w 2688121"/>
              <a:gd name="connsiteY173" fmla="*/ 1017100 h 1573026"/>
              <a:gd name="connsiteX174" fmla="*/ 1087706 w 2688121"/>
              <a:gd name="connsiteY174" fmla="*/ 1021862 h 1573026"/>
              <a:gd name="connsiteX175" fmla="*/ 1082944 w 2688121"/>
              <a:gd name="connsiteY175" fmla="*/ 974237 h 1573026"/>
              <a:gd name="connsiteX176" fmla="*/ 1054369 w 2688121"/>
              <a:gd name="connsiteY176" fmla="*/ 969475 h 1573026"/>
              <a:gd name="connsiteX177" fmla="*/ 1059131 w 2688121"/>
              <a:gd name="connsiteY177" fmla="*/ 921850 h 1573026"/>
              <a:gd name="connsiteX178" fmla="*/ 1028175 w 2688121"/>
              <a:gd name="connsiteY178" fmla="*/ 907562 h 1573026"/>
              <a:gd name="connsiteX179" fmla="*/ 1030556 w 2688121"/>
              <a:gd name="connsiteY179" fmla="*/ 871843 h 1573026"/>
              <a:gd name="connsiteX180" fmla="*/ 982931 w 2688121"/>
              <a:gd name="connsiteY180" fmla="*/ 857556 h 1573026"/>
              <a:gd name="connsiteX181" fmla="*/ 963881 w 2688121"/>
              <a:gd name="connsiteY181" fmla="*/ 878987 h 1573026"/>
              <a:gd name="connsiteX182" fmla="*/ 935304 w 2688121"/>
              <a:gd name="connsiteY182" fmla="*/ 881368 h 1573026"/>
              <a:gd name="connsiteX183" fmla="*/ 885300 w 2688121"/>
              <a:gd name="connsiteY183" fmla="*/ 886131 h 1573026"/>
              <a:gd name="connsiteX184" fmla="*/ 854344 w 2688121"/>
              <a:gd name="connsiteY184" fmla="*/ 907562 h 1573026"/>
              <a:gd name="connsiteX185" fmla="*/ 854344 w 2688121"/>
              <a:gd name="connsiteY185" fmla="*/ 876606 h 1573026"/>
              <a:gd name="connsiteX186" fmla="*/ 813862 w 2688121"/>
              <a:gd name="connsiteY186" fmla="*/ 871843 h 1573026"/>
              <a:gd name="connsiteX187" fmla="*/ 821004 w 2688121"/>
              <a:gd name="connsiteY187" fmla="*/ 893275 h 1573026"/>
              <a:gd name="connsiteX188" fmla="*/ 816244 w 2688121"/>
              <a:gd name="connsiteY188" fmla="*/ 912325 h 1573026"/>
              <a:gd name="connsiteX189" fmla="*/ 730519 w 2688121"/>
              <a:gd name="connsiteY189" fmla="*/ 859936 h 1573026"/>
              <a:gd name="connsiteX190" fmla="*/ 709087 w 2688121"/>
              <a:gd name="connsiteY190" fmla="*/ 826600 h 1573026"/>
              <a:gd name="connsiteX191" fmla="*/ 720994 w 2688121"/>
              <a:gd name="connsiteY191" fmla="*/ 786117 h 1573026"/>
              <a:gd name="connsiteX192" fmla="*/ 690037 w 2688121"/>
              <a:gd name="connsiteY192" fmla="*/ 781356 h 1573026"/>
              <a:gd name="connsiteX193" fmla="*/ 642412 w 2688121"/>
              <a:gd name="connsiteY193" fmla="*/ 795643 h 1573026"/>
              <a:gd name="connsiteX194" fmla="*/ 632887 w 2688121"/>
              <a:gd name="connsiteY194" fmla="*/ 809931 h 1573026"/>
              <a:gd name="connsiteX195" fmla="*/ 609075 w 2688121"/>
              <a:gd name="connsiteY195" fmla="*/ 826600 h 1573026"/>
              <a:gd name="connsiteX196" fmla="*/ 601931 w 2688121"/>
              <a:gd name="connsiteY196" fmla="*/ 843268 h 1573026"/>
              <a:gd name="connsiteX197" fmla="*/ 561450 w 2688121"/>
              <a:gd name="connsiteY197" fmla="*/ 876606 h 1573026"/>
              <a:gd name="connsiteX198" fmla="*/ 563829 w 2688121"/>
              <a:gd name="connsiteY198" fmla="*/ 898037 h 1573026"/>
              <a:gd name="connsiteX199" fmla="*/ 578119 w 2688121"/>
              <a:gd name="connsiteY199" fmla="*/ 917087 h 1573026"/>
              <a:gd name="connsiteX200" fmla="*/ 501919 w 2688121"/>
              <a:gd name="connsiteY200" fmla="*/ 902800 h 1573026"/>
              <a:gd name="connsiteX201" fmla="*/ 468581 w 2688121"/>
              <a:gd name="connsiteY201" fmla="*/ 907562 h 1573026"/>
              <a:gd name="connsiteX202" fmla="*/ 516204 w 2688121"/>
              <a:gd name="connsiteY202" fmla="*/ 938518 h 1573026"/>
              <a:gd name="connsiteX203" fmla="*/ 540019 w 2688121"/>
              <a:gd name="connsiteY203" fmla="*/ 950425 h 1573026"/>
              <a:gd name="connsiteX204" fmla="*/ 566212 w 2688121"/>
              <a:gd name="connsiteY204" fmla="*/ 1002812 h 1573026"/>
              <a:gd name="connsiteX205" fmla="*/ 499535 w 2688121"/>
              <a:gd name="connsiteY205" fmla="*/ 1019481 h 1573026"/>
              <a:gd name="connsiteX206" fmla="*/ 478106 w 2688121"/>
              <a:gd name="connsiteY206" fmla="*/ 1031387 h 1573026"/>
              <a:gd name="connsiteX207" fmla="*/ 454292 w 2688121"/>
              <a:gd name="connsiteY207" fmla="*/ 1002812 h 1573026"/>
              <a:gd name="connsiteX208" fmla="*/ 430479 w 2688121"/>
              <a:gd name="connsiteY208" fmla="*/ 971856 h 1573026"/>
              <a:gd name="connsiteX209" fmla="*/ 432860 w 2688121"/>
              <a:gd name="connsiteY209" fmla="*/ 933756 h 1573026"/>
              <a:gd name="connsiteX210" fmla="*/ 430479 w 2688121"/>
              <a:gd name="connsiteY210" fmla="*/ 914706 h 1573026"/>
              <a:gd name="connsiteX211" fmla="*/ 449529 w 2688121"/>
              <a:gd name="connsiteY211" fmla="*/ 881368 h 1573026"/>
              <a:gd name="connsiteX212" fmla="*/ 409049 w 2688121"/>
              <a:gd name="connsiteY212" fmla="*/ 890893 h 1573026"/>
              <a:gd name="connsiteX213" fmla="*/ 380473 w 2688121"/>
              <a:gd name="connsiteY213" fmla="*/ 952806 h 1573026"/>
              <a:gd name="connsiteX214" fmla="*/ 373329 w 2688121"/>
              <a:gd name="connsiteY214" fmla="*/ 976618 h 1573026"/>
              <a:gd name="connsiteX215" fmla="*/ 342373 w 2688121"/>
              <a:gd name="connsiteY215" fmla="*/ 993287 h 1573026"/>
              <a:gd name="connsiteX216" fmla="*/ 294748 w 2688121"/>
              <a:gd name="connsiteY216" fmla="*/ 990906 h 1573026"/>
              <a:gd name="connsiteX217" fmla="*/ 287604 w 2688121"/>
              <a:gd name="connsiteY217" fmla="*/ 1007575 h 1573026"/>
              <a:gd name="connsiteX218" fmla="*/ 287604 w 2688121"/>
              <a:gd name="connsiteY218" fmla="*/ 1055200 h 1573026"/>
              <a:gd name="connsiteX219" fmla="*/ 228073 w 2688121"/>
              <a:gd name="connsiteY219" fmla="*/ 1059962 h 1573026"/>
              <a:gd name="connsiteX220" fmla="*/ 166160 w 2688121"/>
              <a:gd name="connsiteY220" fmla="*/ 1093300 h 1573026"/>
              <a:gd name="connsiteX221" fmla="*/ 168542 w 2688121"/>
              <a:gd name="connsiteY221" fmla="*/ 1121875 h 1573026"/>
              <a:gd name="connsiteX222" fmla="*/ 116155 w 2688121"/>
              <a:gd name="connsiteY222" fmla="*/ 1109968 h 1573026"/>
              <a:gd name="connsiteX223" fmla="*/ 82817 w 2688121"/>
              <a:gd name="connsiteY223" fmla="*/ 1117112 h 1573026"/>
              <a:gd name="connsiteX224" fmla="*/ 37573 w 2688121"/>
              <a:gd name="connsiteY224" fmla="*/ 1098062 h 1573026"/>
              <a:gd name="connsiteX225" fmla="*/ 20905 w 2688121"/>
              <a:gd name="connsiteY225" fmla="*/ 1098062 h 1573026"/>
              <a:gd name="connsiteX0" fmla="*/ 19230 w 2686446"/>
              <a:gd name="connsiteY0" fmla="*/ 1098062 h 1573026"/>
              <a:gd name="connsiteX1" fmla="*/ 179 w 2686446"/>
              <a:gd name="connsiteY1" fmla="*/ 964712 h 1573026"/>
              <a:gd name="connsiteX2" fmla="*/ 31135 w 2686446"/>
              <a:gd name="connsiteY2" fmla="*/ 1009956 h 1573026"/>
              <a:gd name="connsiteX3" fmla="*/ 23992 w 2686446"/>
              <a:gd name="connsiteY3" fmla="*/ 945662 h 1573026"/>
              <a:gd name="connsiteX4" fmla="*/ 35898 w 2686446"/>
              <a:gd name="connsiteY4" fmla="*/ 907562 h 1573026"/>
              <a:gd name="connsiteX5" fmla="*/ 64473 w 2686446"/>
              <a:gd name="connsiteY5" fmla="*/ 881368 h 1573026"/>
              <a:gd name="connsiteX6" fmla="*/ 88287 w 2686446"/>
              <a:gd name="connsiteY6" fmla="*/ 836124 h 1573026"/>
              <a:gd name="connsiteX7" fmla="*/ 83523 w 2686446"/>
              <a:gd name="connsiteY7" fmla="*/ 778975 h 1573026"/>
              <a:gd name="connsiteX8" fmla="*/ 66854 w 2686446"/>
              <a:gd name="connsiteY8" fmla="*/ 745637 h 1573026"/>
              <a:gd name="connsiteX9" fmla="*/ 76379 w 2686446"/>
              <a:gd name="connsiteY9" fmla="*/ 707537 h 1573026"/>
              <a:gd name="connsiteX10" fmla="*/ 62092 w 2686446"/>
              <a:gd name="connsiteY10" fmla="*/ 686106 h 1573026"/>
              <a:gd name="connsiteX11" fmla="*/ 76379 w 2686446"/>
              <a:gd name="connsiteY11" fmla="*/ 657531 h 1573026"/>
              <a:gd name="connsiteX12" fmla="*/ 28754 w 2686446"/>
              <a:gd name="connsiteY12" fmla="*/ 686106 h 1573026"/>
              <a:gd name="connsiteX13" fmla="*/ 33519 w 2686446"/>
              <a:gd name="connsiteY13" fmla="*/ 657530 h 1573026"/>
              <a:gd name="connsiteX14" fmla="*/ 69235 w 2686446"/>
              <a:gd name="connsiteY14" fmla="*/ 607525 h 1573026"/>
              <a:gd name="connsiteX15" fmla="*/ 95431 w 2686446"/>
              <a:gd name="connsiteY15" fmla="*/ 590855 h 1573026"/>
              <a:gd name="connsiteX16" fmla="*/ 93048 w 2686446"/>
              <a:gd name="connsiteY16" fmla="*/ 507512 h 1573026"/>
              <a:gd name="connsiteX17" fmla="*/ 45423 w 2686446"/>
              <a:gd name="connsiteY17" fmla="*/ 467031 h 1573026"/>
              <a:gd name="connsiteX18" fmla="*/ 40660 w 2686446"/>
              <a:gd name="connsiteY18" fmla="*/ 433693 h 1573026"/>
              <a:gd name="connsiteX19" fmla="*/ 23992 w 2686446"/>
              <a:gd name="connsiteY19" fmla="*/ 400355 h 1573026"/>
              <a:gd name="connsiteX20" fmla="*/ 43042 w 2686446"/>
              <a:gd name="connsiteY20" fmla="*/ 307487 h 1573026"/>
              <a:gd name="connsiteX21" fmla="*/ 50185 w 2686446"/>
              <a:gd name="connsiteY21" fmla="*/ 255100 h 1573026"/>
              <a:gd name="connsiteX22" fmla="*/ 74000 w 2686446"/>
              <a:gd name="connsiteY22" fmla="*/ 224142 h 1573026"/>
              <a:gd name="connsiteX23" fmla="*/ 162104 w 2686446"/>
              <a:gd name="connsiteY23" fmla="*/ 247956 h 1573026"/>
              <a:gd name="connsiteX24" fmla="*/ 209729 w 2686446"/>
              <a:gd name="connsiteY24" fmla="*/ 293200 h 1573026"/>
              <a:gd name="connsiteX25" fmla="*/ 221635 w 2686446"/>
              <a:gd name="connsiteY25" fmla="*/ 321775 h 1573026"/>
              <a:gd name="connsiteX26" fmla="*/ 257356 w 2686446"/>
              <a:gd name="connsiteY26" fmla="*/ 364636 h 1573026"/>
              <a:gd name="connsiteX27" fmla="*/ 285929 w 2686446"/>
              <a:gd name="connsiteY27" fmla="*/ 359875 h 1573026"/>
              <a:gd name="connsiteX28" fmla="*/ 293073 w 2686446"/>
              <a:gd name="connsiteY28" fmla="*/ 333681 h 1573026"/>
              <a:gd name="connsiteX29" fmla="*/ 333554 w 2686446"/>
              <a:gd name="connsiteY29" fmla="*/ 336062 h 1573026"/>
              <a:gd name="connsiteX30" fmla="*/ 381179 w 2686446"/>
              <a:gd name="connsiteY30" fmla="*/ 312249 h 1573026"/>
              <a:gd name="connsiteX31" fmla="*/ 404992 w 2686446"/>
              <a:gd name="connsiteY31" fmla="*/ 257481 h 1573026"/>
              <a:gd name="connsiteX32" fmla="*/ 393085 w 2686446"/>
              <a:gd name="connsiteY32" fmla="*/ 424168 h 1573026"/>
              <a:gd name="connsiteX33" fmla="*/ 495479 w 2686446"/>
              <a:gd name="connsiteY33" fmla="*/ 517037 h 1573026"/>
              <a:gd name="connsiteX34" fmla="*/ 552631 w 2686446"/>
              <a:gd name="connsiteY34" fmla="*/ 495605 h 1573026"/>
              <a:gd name="connsiteX35" fmla="*/ 605017 w 2686446"/>
              <a:gd name="connsiteY35" fmla="*/ 481318 h 1573026"/>
              <a:gd name="connsiteX36" fmla="*/ 631210 w 2686446"/>
              <a:gd name="connsiteY36" fmla="*/ 483700 h 1573026"/>
              <a:gd name="connsiteX37" fmla="*/ 626448 w 2686446"/>
              <a:gd name="connsiteY37" fmla="*/ 476556 h 1573026"/>
              <a:gd name="connsiteX38" fmla="*/ 705029 w 2686446"/>
              <a:gd name="connsiteY38" fmla="*/ 524181 h 1573026"/>
              <a:gd name="connsiteX39" fmla="*/ 750273 w 2686446"/>
              <a:gd name="connsiteY39" fmla="*/ 547993 h 1573026"/>
              <a:gd name="connsiteX40" fmla="*/ 816950 w 2686446"/>
              <a:gd name="connsiteY40" fmla="*/ 562280 h 1573026"/>
              <a:gd name="connsiteX41" fmla="*/ 862192 w 2686446"/>
              <a:gd name="connsiteY41" fmla="*/ 478937 h 1573026"/>
              <a:gd name="connsiteX42" fmla="*/ 890767 w 2686446"/>
              <a:gd name="connsiteY42" fmla="*/ 455125 h 1573026"/>
              <a:gd name="connsiteX43" fmla="*/ 893151 w 2686446"/>
              <a:gd name="connsiteY43" fmla="*/ 426549 h 1573026"/>
              <a:gd name="connsiteX44" fmla="*/ 821710 w 2686446"/>
              <a:gd name="connsiteY44" fmla="*/ 412262 h 1573026"/>
              <a:gd name="connsiteX45" fmla="*/ 793137 w 2686446"/>
              <a:gd name="connsiteY45" fmla="*/ 417024 h 1573026"/>
              <a:gd name="connsiteX46" fmla="*/ 757417 w 2686446"/>
              <a:gd name="connsiteY46" fmla="*/ 383687 h 1573026"/>
              <a:gd name="connsiteX47" fmla="*/ 781231 w 2686446"/>
              <a:gd name="connsiteY47" fmla="*/ 357491 h 1573026"/>
              <a:gd name="connsiteX48" fmla="*/ 843142 w 2686446"/>
              <a:gd name="connsiteY48" fmla="*/ 343206 h 1573026"/>
              <a:gd name="connsiteX49" fmla="*/ 888385 w 2686446"/>
              <a:gd name="connsiteY49" fmla="*/ 357493 h 1573026"/>
              <a:gd name="connsiteX50" fmla="*/ 900292 w 2686446"/>
              <a:gd name="connsiteY50" fmla="*/ 376543 h 1573026"/>
              <a:gd name="connsiteX51" fmla="*/ 1019354 w 2686446"/>
              <a:gd name="connsiteY51" fmla="*/ 436075 h 1573026"/>
              <a:gd name="connsiteX52" fmla="*/ 1043167 w 2686446"/>
              <a:gd name="connsiteY52" fmla="*/ 500368 h 1573026"/>
              <a:gd name="connsiteX53" fmla="*/ 1064598 w 2686446"/>
              <a:gd name="connsiteY53" fmla="*/ 512275 h 1573026"/>
              <a:gd name="connsiteX54" fmla="*/ 1062217 w 2686446"/>
              <a:gd name="connsiteY54" fmla="*/ 421787 h 1573026"/>
              <a:gd name="connsiteX55" fmla="*/ 1083648 w 2686446"/>
              <a:gd name="connsiteY55" fmla="*/ 383687 h 1573026"/>
              <a:gd name="connsiteX56" fmla="*/ 1102698 w 2686446"/>
              <a:gd name="connsiteY56" fmla="*/ 386068 h 1573026"/>
              <a:gd name="connsiteX57" fmla="*/ 1102698 w 2686446"/>
              <a:gd name="connsiteY57" fmla="*/ 347968 h 1573026"/>
              <a:gd name="connsiteX58" fmla="*/ 1114606 w 2686446"/>
              <a:gd name="connsiteY58" fmla="*/ 340823 h 1573026"/>
              <a:gd name="connsiteX59" fmla="*/ 1171754 w 2686446"/>
              <a:gd name="connsiteY59" fmla="*/ 343206 h 1573026"/>
              <a:gd name="connsiteX60" fmla="*/ 1271767 w 2686446"/>
              <a:gd name="connsiteY60" fmla="*/ 317012 h 1573026"/>
              <a:gd name="connsiteX61" fmla="*/ 1343204 w 2686446"/>
              <a:gd name="connsiteY61" fmla="*/ 305106 h 1573026"/>
              <a:gd name="connsiteX62" fmla="*/ 1428596 w 2686446"/>
              <a:gd name="connsiteY62" fmla="*/ 250164 h 1573026"/>
              <a:gd name="connsiteX63" fmla="*/ 1500367 w 2686446"/>
              <a:gd name="connsiteY63" fmla="*/ 221762 h 1573026"/>
              <a:gd name="connsiteX64" fmla="*/ 1569425 w 2686446"/>
              <a:gd name="connsiteY64" fmla="*/ 188423 h 1573026"/>
              <a:gd name="connsiteX65" fmla="*/ 1640860 w 2686446"/>
              <a:gd name="connsiteY65" fmla="*/ 195568 h 1573026"/>
              <a:gd name="connsiteX66" fmla="*/ 1693248 w 2686446"/>
              <a:gd name="connsiteY66" fmla="*/ 174137 h 1573026"/>
              <a:gd name="connsiteX67" fmla="*/ 1724206 w 2686446"/>
              <a:gd name="connsiteY67" fmla="*/ 183660 h 1573026"/>
              <a:gd name="connsiteX68" fmla="*/ 1798023 w 2686446"/>
              <a:gd name="connsiteY68" fmla="*/ 233668 h 1573026"/>
              <a:gd name="connsiteX69" fmla="*/ 1736110 w 2686446"/>
              <a:gd name="connsiteY69" fmla="*/ 209856 h 1573026"/>
              <a:gd name="connsiteX70" fmla="*/ 1757542 w 2686446"/>
              <a:gd name="connsiteY70" fmla="*/ 281293 h 1573026"/>
              <a:gd name="connsiteX71" fmla="*/ 1795644 w 2686446"/>
              <a:gd name="connsiteY71" fmla="*/ 309866 h 1573026"/>
              <a:gd name="connsiteX72" fmla="*/ 1890892 w 2686446"/>
              <a:gd name="connsiteY72" fmla="*/ 314631 h 1573026"/>
              <a:gd name="connsiteX73" fmla="*/ 1957569 w 2686446"/>
              <a:gd name="connsiteY73" fmla="*/ 271766 h 1573026"/>
              <a:gd name="connsiteX74" fmla="*/ 1955185 w 2686446"/>
              <a:gd name="connsiteY74" fmla="*/ 293200 h 1573026"/>
              <a:gd name="connsiteX75" fmla="*/ 1919467 w 2686446"/>
              <a:gd name="connsiteY75" fmla="*/ 321775 h 1573026"/>
              <a:gd name="connsiteX76" fmla="*/ 1845648 w 2686446"/>
              <a:gd name="connsiteY76" fmla="*/ 338443 h 1573026"/>
              <a:gd name="connsiteX77" fmla="*/ 1852794 w 2686446"/>
              <a:gd name="connsiteY77" fmla="*/ 367017 h 1573026"/>
              <a:gd name="connsiteX78" fmla="*/ 1976619 w 2686446"/>
              <a:gd name="connsiteY78" fmla="*/ 331298 h 1573026"/>
              <a:gd name="connsiteX79" fmla="*/ 2029004 w 2686446"/>
              <a:gd name="connsiteY79" fmla="*/ 295581 h 1573026"/>
              <a:gd name="connsiteX80" fmla="*/ 2071868 w 2686446"/>
              <a:gd name="connsiteY80" fmla="*/ 271766 h 1573026"/>
              <a:gd name="connsiteX81" fmla="*/ 1995669 w 2686446"/>
              <a:gd name="connsiteY81" fmla="*/ 264623 h 1573026"/>
              <a:gd name="connsiteX82" fmla="*/ 1995669 w 2686446"/>
              <a:gd name="connsiteY82" fmla="*/ 202710 h 1573026"/>
              <a:gd name="connsiteX83" fmla="*/ 2045674 w 2686446"/>
              <a:gd name="connsiteY83" fmla="*/ 202710 h 1573026"/>
              <a:gd name="connsiteX84" fmla="*/ 2152830 w 2686446"/>
              <a:gd name="connsiteY84" fmla="*/ 97935 h 1573026"/>
              <a:gd name="connsiteX85" fmla="*/ 2202836 w 2686446"/>
              <a:gd name="connsiteY85" fmla="*/ 305 h 1573026"/>
              <a:gd name="connsiteX86" fmla="*/ 2167118 w 2686446"/>
              <a:gd name="connsiteY86" fmla="*/ 114604 h 1573026"/>
              <a:gd name="connsiteX87" fmla="*/ 2093300 w 2686446"/>
              <a:gd name="connsiteY87" fmla="*/ 193186 h 1573026"/>
              <a:gd name="connsiteX88" fmla="*/ 2157592 w 2686446"/>
              <a:gd name="connsiteY88" fmla="*/ 217000 h 1573026"/>
              <a:gd name="connsiteX89" fmla="*/ 2217123 w 2686446"/>
              <a:gd name="connsiteY89" fmla="*/ 212237 h 1573026"/>
              <a:gd name="connsiteX90" fmla="*/ 2262369 w 2686446"/>
              <a:gd name="connsiteY90" fmla="*/ 257480 h 1573026"/>
              <a:gd name="connsiteX91" fmla="*/ 2312373 w 2686446"/>
              <a:gd name="connsiteY91" fmla="*/ 243193 h 1573026"/>
              <a:gd name="connsiteX92" fmla="*/ 2355235 w 2686446"/>
              <a:gd name="connsiteY92" fmla="*/ 178900 h 1573026"/>
              <a:gd name="connsiteX93" fmla="*/ 2398098 w 2686446"/>
              <a:gd name="connsiteY93" fmla="*/ 169375 h 1573026"/>
              <a:gd name="connsiteX94" fmla="*/ 2502873 w 2686446"/>
              <a:gd name="connsiteY94" fmla="*/ 152706 h 1573026"/>
              <a:gd name="connsiteX95" fmla="*/ 2519542 w 2686446"/>
              <a:gd name="connsiteY95" fmla="*/ 147943 h 1573026"/>
              <a:gd name="connsiteX96" fmla="*/ 2607648 w 2686446"/>
              <a:gd name="connsiteY96" fmla="*/ 166993 h 1573026"/>
              <a:gd name="connsiteX97" fmla="*/ 2638604 w 2686446"/>
              <a:gd name="connsiteY97" fmla="*/ 188425 h 1573026"/>
              <a:gd name="connsiteX98" fmla="*/ 2664799 w 2686446"/>
              <a:gd name="connsiteY98" fmla="*/ 205092 h 1573026"/>
              <a:gd name="connsiteX99" fmla="*/ 2686229 w 2686446"/>
              <a:gd name="connsiteY99" fmla="*/ 221762 h 1573026"/>
              <a:gd name="connsiteX100" fmla="*/ 2667179 w 2686446"/>
              <a:gd name="connsiteY100" fmla="*/ 264625 h 1573026"/>
              <a:gd name="connsiteX101" fmla="*/ 2664798 w 2686446"/>
              <a:gd name="connsiteY101" fmla="*/ 319393 h 1573026"/>
              <a:gd name="connsiteX102" fmla="*/ 2650510 w 2686446"/>
              <a:gd name="connsiteY102" fmla="*/ 376543 h 1573026"/>
              <a:gd name="connsiteX103" fmla="*/ 2652892 w 2686446"/>
              <a:gd name="connsiteY103" fmla="*/ 386068 h 1573026"/>
              <a:gd name="connsiteX104" fmla="*/ 2683848 w 2686446"/>
              <a:gd name="connsiteY104" fmla="*/ 393212 h 1573026"/>
              <a:gd name="connsiteX105" fmla="*/ 2671942 w 2686446"/>
              <a:gd name="connsiteY105" fmla="*/ 424168 h 1573026"/>
              <a:gd name="connsiteX106" fmla="*/ 2638604 w 2686446"/>
              <a:gd name="connsiteY106" fmla="*/ 445600 h 1573026"/>
              <a:gd name="connsiteX107" fmla="*/ 2624317 w 2686446"/>
              <a:gd name="connsiteY107" fmla="*/ 476556 h 1573026"/>
              <a:gd name="connsiteX108" fmla="*/ 2627570 w 2686446"/>
              <a:gd name="connsiteY108" fmla="*/ 559163 h 1573026"/>
              <a:gd name="connsiteX109" fmla="*/ 2614791 w 2686446"/>
              <a:gd name="connsiteY109" fmla="*/ 590856 h 1573026"/>
              <a:gd name="connsiteX110" fmla="*/ 2612410 w 2686446"/>
              <a:gd name="connsiteY110" fmla="*/ 655150 h 1573026"/>
              <a:gd name="connsiteX111" fmla="*/ 2633842 w 2686446"/>
              <a:gd name="connsiteY111" fmla="*/ 690868 h 1573026"/>
              <a:gd name="connsiteX112" fmla="*/ 2629079 w 2686446"/>
              <a:gd name="connsiteY112" fmla="*/ 743256 h 1573026"/>
              <a:gd name="connsiteX113" fmla="*/ 2631460 w 2686446"/>
              <a:gd name="connsiteY113" fmla="*/ 790881 h 1573026"/>
              <a:gd name="connsiteX114" fmla="*/ 2619554 w 2686446"/>
              <a:gd name="connsiteY114" fmla="*/ 805168 h 1573026"/>
              <a:gd name="connsiteX115" fmla="*/ 2590979 w 2686446"/>
              <a:gd name="connsiteY115" fmla="*/ 890893 h 1573026"/>
              <a:gd name="connsiteX116" fmla="*/ 2560025 w 2686446"/>
              <a:gd name="connsiteY116" fmla="*/ 967092 h 1573026"/>
              <a:gd name="connsiteX117" fmla="*/ 2524304 w 2686446"/>
              <a:gd name="connsiteY117" fmla="*/ 945662 h 1573026"/>
              <a:gd name="connsiteX118" fmla="*/ 2464773 w 2686446"/>
              <a:gd name="connsiteY118" fmla="*/ 917087 h 1573026"/>
              <a:gd name="connsiteX119" fmla="*/ 2436198 w 2686446"/>
              <a:gd name="connsiteY119" fmla="*/ 883750 h 1573026"/>
              <a:gd name="connsiteX120" fmla="*/ 2402862 w 2686446"/>
              <a:gd name="connsiteY120" fmla="*/ 869462 h 1573026"/>
              <a:gd name="connsiteX121" fmla="*/ 2369523 w 2686446"/>
              <a:gd name="connsiteY121" fmla="*/ 871843 h 1573026"/>
              <a:gd name="connsiteX122" fmla="*/ 2319517 w 2686446"/>
              <a:gd name="connsiteY122" fmla="*/ 895656 h 1573026"/>
              <a:gd name="connsiteX123" fmla="*/ 2295704 w 2686446"/>
              <a:gd name="connsiteY123" fmla="*/ 909943 h 1573026"/>
              <a:gd name="connsiteX124" fmla="*/ 2226650 w 2686446"/>
              <a:gd name="connsiteY124" fmla="*/ 926612 h 1573026"/>
              <a:gd name="connsiteX125" fmla="*/ 2205217 w 2686446"/>
              <a:gd name="connsiteY125" fmla="*/ 957568 h 1573026"/>
              <a:gd name="connsiteX126" fmla="*/ 2202835 w 2686446"/>
              <a:gd name="connsiteY126" fmla="*/ 1036150 h 1573026"/>
              <a:gd name="connsiteX127" fmla="*/ 2205219 w 2686446"/>
              <a:gd name="connsiteY127" fmla="*/ 1062342 h 1573026"/>
              <a:gd name="connsiteX128" fmla="*/ 2105204 w 2686446"/>
              <a:gd name="connsiteY128" fmla="*/ 1112350 h 1573026"/>
              <a:gd name="connsiteX129" fmla="*/ 2062342 w 2686446"/>
              <a:gd name="connsiteY129" fmla="*/ 1112350 h 1573026"/>
              <a:gd name="connsiteX130" fmla="*/ 1971856 w 2686446"/>
              <a:gd name="connsiteY130" fmla="*/ 1148067 h 1573026"/>
              <a:gd name="connsiteX131" fmla="*/ 1950423 w 2686446"/>
              <a:gd name="connsiteY131" fmla="*/ 1188550 h 1573026"/>
              <a:gd name="connsiteX132" fmla="*/ 1950425 w 2686446"/>
              <a:gd name="connsiteY132" fmla="*/ 1238556 h 1573026"/>
              <a:gd name="connsiteX133" fmla="*/ 1900417 w 2686446"/>
              <a:gd name="connsiteY133" fmla="*/ 1279037 h 1573026"/>
              <a:gd name="connsiteX134" fmla="*/ 1883750 w 2686446"/>
              <a:gd name="connsiteY134" fmla="*/ 1309993 h 1573026"/>
              <a:gd name="connsiteX135" fmla="*/ 1886129 w 2686446"/>
              <a:gd name="connsiteY135" fmla="*/ 1331425 h 1573026"/>
              <a:gd name="connsiteX136" fmla="*/ 1919467 w 2686446"/>
              <a:gd name="connsiteY136" fmla="*/ 1326662 h 1573026"/>
              <a:gd name="connsiteX137" fmla="*/ 1943281 w 2686446"/>
              <a:gd name="connsiteY137" fmla="*/ 1350474 h 1573026"/>
              <a:gd name="connsiteX138" fmla="*/ 1931373 w 2686446"/>
              <a:gd name="connsiteY138" fmla="*/ 1383812 h 1573026"/>
              <a:gd name="connsiteX139" fmla="*/ 1928992 w 2686446"/>
              <a:gd name="connsiteY139" fmla="*/ 1421912 h 1573026"/>
              <a:gd name="connsiteX140" fmla="*/ 1850412 w 2686446"/>
              <a:gd name="connsiteY140" fmla="*/ 1450487 h 1573026"/>
              <a:gd name="connsiteX141" fmla="*/ 1840887 w 2686446"/>
              <a:gd name="connsiteY141" fmla="*/ 1538594 h 1573026"/>
              <a:gd name="connsiteX142" fmla="*/ 1774210 w 2686446"/>
              <a:gd name="connsiteY142" fmla="*/ 1560025 h 1573026"/>
              <a:gd name="connsiteX143" fmla="*/ 1738159 w 2686446"/>
              <a:gd name="connsiteY143" fmla="*/ 1573012 h 1573026"/>
              <a:gd name="connsiteX144" fmla="*/ 1657529 w 2686446"/>
              <a:gd name="connsiteY144" fmla="*/ 1557643 h 1573026"/>
              <a:gd name="connsiteX145" fmla="*/ 1631335 w 2686446"/>
              <a:gd name="connsiteY145" fmla="*/ 1571931 h 1573026"/>
              <a:gd name="connsiteX146" fmla="*/ 1576569 w 2686446"/>
              <a:gd name="connsiteY146" fmla="*/ 1543356 h 1573026"/>
              <a:gd name="connsiteX147" fmla="*/ 1536085 w 2686446"/>
              <a:gd name="connsiteY147" fmla="*/ 1507637 h 1573026"/>
              <a:gd name="connsiteX148" fmla="*/ 1493225 w 2686446"/>
              <a:gd name="connsiteY148" fmla="*/ 1479061 h 1573026"/>
              <a:gd name="connsiteX149" fmla="*/ 1521798 w 2686446"/>
              <a:gd name="connsiteY149" fmla="*/ 1455250 h 1573026"/>
              <a:gd name="connsiteX150" fmla="*/ 1509892 w 2686446"/>
              <a:gd name="connsiteY150" fmla="*/ 1438581 h 1573026"/>
              <a:gd name="connsiteX151" fmla="*/ 1447979 w 2686446"/>
              <a:gd name="connsiteY151" fmla="*/ 1426675 h 1573026"/>
              <a:gd name="connsiteX152" fmla="*/ 1428929 w 2686446"/>
              <a:gd name="connsiteY152" fmla="*/ 1402862 h 1573026"/>
              <a:gd name="connsiteX153" fmla="*/ 1390831 w 2686446"/>
              <a:gd name="connsiteY153" fmla="*/ 1379050 h 1573026"/>
              <a:gd name="connsiteX154" fmla="*/ 1386067 w 2686446"/>
              <a:gd name="connsiteY154" fmla="*/ 1390956 h 1573026"/>
              <a:gd name="connsiteX155" fmla="*/ 1400356 w 2686446"/>
              <a:gd name="connsiteY155" fmla="*/ 1429056 h 1573026"/>
              <a:gd name="connsiteX156" fmla="*/ 1369398 w 2686446"/>
              <a:gd name="connsiteY156" fmla="*/ 1443343 h 1573026"/>
              <a:gd name="connsiteX157" fmla="*/ 1343206 w 2686446"/>
              <a:gd name="connsiteY157" fmla="*/ 1457630 h 1573026"/>
              <a:gd name="connsiteX158" fmla="*/ 1326535 w 2686446"/>
              <a:gd name="connsiteY158" fmla="*/ 1450487 h 1573026"/>
              <a:gd name="connsiteX159" fmla="*/ 1281292 w 2686446"/>
              <a:gd name="connsiteY159" fmla="*/ 1388575 h 1573026"/>
              <a:gd name="connsiteX160" fmla="*/ 1236050 w 2686446"/>
              <a:gd name="connsiteY160" fmla="*/ 1355237 h 1573026"/>
              <a:gd name="connsiteX161" fmla="*/ 1257481 w 2686446"/>
              <a:gd name="connsiteY161" fmla="*/ 1338568 h 1573026"/>
              <a:gd name="connsiteX162" fmla="*/ 1278912 w 2686446"/>
              <a:gd name="connsiteY162" fmla="*/ 1298087 h 1573026"/>
              <a:gd name="connsiteX163" fmla="*/ 1264623 w 2686446"/>
              <a:gd name="connsiteY163" fmla="*/ 1286181 h 1573026"/>
              <a:gd name="connsiteX164" fmla="*/ 1226525 w 2686446"/>
              <a:gd name="connsiteY164" fmla="*/ 1288562 h 1573026"/>
              <a:gd name="connsiteX165" fmla="*/ 1150325 w 2686446"/>
              <a:gd name="connsiteY165" fmla="*/ 1245700 h 1573026"/>
              <a:gd name="connsiteX166" fmla="*/ 1107460 w 2686446"/>
              <a:gd name="connsiteY166" fmla="*/ 1226650 h 1573026"/>
              <a:gd name="connsiteX167" fmla="*/ 1097937 w 2686446"/>
              <a:gd name="connsiteY167" fmla="*/ 1226650 h 1573026"/>
              <a:gd name="connsiteX168" fmla="*/ 1086031 w 2686446"/>
              <a:gd name="connsiteY168" fmla="*/ 1162356 h 1573026"/>
              <a:gd name="connsiteX169" fmla="*/ 1097937 w 2686446"/>
              <a:gd name="connsiteY169" fmla="*/ 1098062 h 1573026"/>
              <a:gd name="connsiteX170" fmla="*/ 1066981 w 2686446"/>
              <a:gd name="connsiteY170" fmla="*/ 1064725 h 1573026"/>
              <a:gd name="connsiteX171" fmla="*/ 1014594 w 2686446"/>
              <a:gd name="connsiteY171" fmla="*/ 1040912 h 1573026"/>
              <a:gd name="connsiteX172" fmla="*/ 1040787 w 2686446"/>
              <a:gd name="connsiteY172" fmla="*/ 1017100 h 1573026"/>
              <a:gd name="connsiteX173" fmla="*/ 1086031 w 2686446"/>
              <a:gd name="connsiteY173" fmla="*/ 1021862 h 1573026"/>
              <a:gd name="connsiteX174" fmla="*/ 1081269 w 2686446"/>
              <a:gd name="connsiteY174" fmla="*/ 974237 h 1573026"/>
              <a:gd name="connsiteX175" fmla="*/ 1052694 w 2686446"/>
              <a:gd name="connsiteY175" fmla="*/ 969475 h 1573026"/>
              <a:gd name="connsiteX176" fmla="*/ 1057456 w 2686446"/>
              <a:gd name="connsiteY176" fmla="*/ 921850 h 1573026"/>
              <a:gd name="connsiteX177" fmla="*/ 1026500 w 2686446"/>
              <a:gd name="connsiteY177" fmla="*/ 907562 h 1573026"/>
              <a:gd name="connsiteX178" fmla="*/ 1028881 w 2686446"/>
              <a:gd name="connsiteY178" fmla="*/ 871843 h 1573026"/>
              <a:gd name="connsiteX179" fmla="*/ 981256 w 2686446"/>
              <a:gd name="connsiteY179" fmla="*/ 857556 h 1573026"/>
              <a:gd name="connsiteX180" fmla="*/ 962206 w 2686446"/>
              <a:gd name="connsiteY180" fmla="*/ 878987 h 1573026"/>
              <a:gd name="connsiteX181" fmla="*/ 933629 w 2686446"/>
              <a:gd name="connsiteY181" fmla="*/ 881368 h 1573026"/>
              <a:gd name="connsiteX182" fmla="*/ 883625 w 2686446"/>
              <a:gd name="connsiteY182" fmla="*/ 886131 h 1573026"/>
              <a:gd name="connsiteX183" fmla="*/ 852669 w 2686446"/>
              <a:gd name="connsiteY183" fmla="*/ 907562 h 1573026"/>
              <a:gd name="connsiteX184" fmla="*/ 852669 w 2686446"/>
              <a:gd name="connsiteY184" fmla="*/ 876606 h 1573026"/>
              <a:gd name="connsiteX185" fmla="*/ 812187 w 2686446"/>
              <a:gd name="connsiteY185" fmla="*/ 871843 h 1573026"/>
              <a:gd name="connsiteX186" fmla="*/ 819329 w 2686446"/>
              <a:gd name="connsiteY186" fmla="*/ 893275 h 1573026"/>
              <a:gd name="connsiteX187" fmla="*/ 814569 w 2686446"/>
              <a:gd name="connsiteY187" fmla="*/ 912325 h 1573026"/>
              <a:gd name="connsiteX188" fmla="*/ 728844 w 2686446"/>
              <a:gd name="connsiteY188" fmla="*/ 859936 h 1573026"/>
              <a:gd name="connsiteX189" fmla="*/ 707412 w 2686446"/>
              <a:gd name="connsiteY189" fmla="*/ 826600 h 1573026"/>
              <a:gd name="connsiteX190" fmla="*/ 719319 w 2686446"/>
              <a:gd name="connsiteY190" fmla="*/ 786117 h 1573026"/>
              <a:gd name="connsiteX191" fmla="*/ 688362 w 2686446"/>
              <a:gd name="connsiteY191" fmla="*/ 781356 h 1573026"/>
              <a:gd name="connsiteX192" fmla="*/ 640737 w 2686446"/>
              <a:gd name="connsiteY192" fmla="*/ 795643 h 1573026"/>
              <a:gd name="connsiteX193" fmla="*/ 631212 w 2686446"/>
              <a:gd name="connsiteY193" fmla="*/ 809931 h 1573026"/>
              <a:gd name="connsiteX194" fmla="*/ 607400 w 2686446"/>
              <a:gd name="connsiteY194" fmla="*/ 826600 h 1573026"/>
              <a:gd name="connsiteX195" fmla="*/ 600256 w 2686446"/>
              <a:gd name="connsiteY195" fmla="*/ 843268 h 1573026"/>
              <a:gd name="connsiteX196" fmla="*/ 559775 w 2686446"/>
              <a:gd name="connsiteY196" fmla="*/ 876606 h 1573026"/>
              <a:gd name="connsiteX197" fmla="*/ 562154 w 2686446"/>
              <a:gd name="connsiteY197" fmla="*/ 898037 h 1573026"/>
              <a:gd name="connsiteX198" fmla="*/ 576444 w 2686446"/>
              <a:gd name="connsiteY198" fmla="*/ 917087 h 1573026"/>
              <a:gd name="connsiteX199" fmla="*/ 500244 w 2686446"/>
              <a:gd name="connsiteY199" fmla="*/ 902800 h 1573026"/>
              <a:gd name="connsiteX200" fmla="*/ 466906 w 2686446"/>
              <a:gd name="connsiteY200" fmla="*/ 907562 h 1573026"/>
              <a:gd name="connsiteX201" fmla="*/ 514529 w 2686446"/>
              <a:gd name="connsiteY201" fmla="*/ 938518 h 1573026"/>
              <a:gd name="connsiteX202" fmla="*/ 538344 w 2686446"/>
              <a:gd name="connsiteY202" fmla="*/ 950425 h 1573026"/>
              <a:gd name="connsiteX203" fmla="*/ 564537 w 2686446"/>
              <a:gd name="connsiteY203" fmla="*/ 1002812 h 1573026"/>
              <a:gd name="connsiteX204" fmla="*/ 497860 w 2686446"/>
              <a:gd name="connsiteY204" fmla="*/ 1019481 h 1573026"/>
              <a:gd name="connsiteX205" fmla="*/ 476431 w 2686446"/>
              <a:gd name="connsiteY205" fmla="*/ 1031387 h 1573026"/>
              <a:gd name="connsiteX206" fmla="*/ 452617 w 2686446"/>
              <a:gd name="connsiteY206" fmla="*/ 1002812 h 1573026"/>
              <a:gd name="connsiteX207" fmla="*/ 428804 w 2686446"/>
              <a:gd name="connsiteY207" fmla="*/ 971856 h 1573026"/>
              <a:gd name="connsiteX208" fmla="*/ 431185 w 2686446"/>
              <a:gd name="connsiteY208" fmla="*/ 933756 h 1573026"/>
              <a:gd name="connsiteX209" fmla="*/ 428804 w 2686446"/>
              <a:gd name="connsiteY209" fmla="*/ 914706 h 1573026"/>
              <a:gd name="connsiteX210" fmla="*/ 447854 w 2686446"/>
              <a:gd name="connsiteY210" fmla="*/ 881368 h 1573026"/>
              <a:gd name="connsiteX211" fmla="*/ 407374 w 2686446"/>
              <a:gd name="connsiteY211" fmla="*/ 890893 h 1573026"/>
              <a:gd name="connsiteX212" fmla="*/ 378798 w 2686446"/>
              <a:gd name="connsiteY212" fmla="*/ 952806 h 1573026"/>
              <a:gd name="connsiteX213" fmla="*/ 371654 w 2686446"/>
              <a:gd name="connsiteY213" fmla="*/ 976618 h 1573026"/>
              <a:gd name="connsiteX214" fmla="*/ 340698 w 2686446"/>
              <a:gd name="connsiteY214" fmla="*/ 993287 h 1573026"/>
              <a:gd name="connsiteX215" fmla="*/ 293073 w 2686446"/>
              <a:gd name="connsiteY215" fmla="*/ 990906 h 1573026"/>
              <a:gd name="connsiteX216" fmla="*/ 285929 w 2686446"/>
              <a:gd name="connsiteY216" fmla="*/ 1007575 h 1573026"/>
              <a:gd name="connsiteX217" fmla="*/ 285929 w 2686446"/>
              <a:gd name="connsiteY217" fmla="*/ 1055200 h 1573026"/>
              <a:gd name="connsiteX218" fmla="*/ 226398 w 2686446"/>
              <a:gd name="connsiteY218" fmla="*/ 1059962 h 1573026"/>
              <a:gd name="connsiteX219" fmla="*/ 164485 w 2686446"/>
              <a:gd name="connsiteY219" fmla="*/ 1093300 h 1573026"/>
              <a:gd name="connsiteX220" fmla="*/ 166867 w 2686446"/>
              <a:gd name="connsiteY220" fmla="*/ 1121875 h 1573026"/>
              <a:gd name="connsiteX221" fmla="*/ 114480 w 2686446"/>
              <a:gd name="connsiteY221" fmla="*/ 1109968 h 1573026"/>
              <a:gd name="connsiteX222" fmla="*/ 81142 w 2686446"/>
              <a:gd name="connsiteY222" fmla="*/ 1117112 h 1573026"/>
              <a:gd name="connsiteX223" fmla="*/ 35898 w 2686446"/>
              <a:gd name="connsiteY223" fmla="*/ 1098062 h 1573026"/>
              <a:gd name="connsiteX224" fmla="*/ 19230 w 2686446"/>
              <a:gd name="connsiteY224" fmla="*/ 1098062 h 1573026"/>
              <a:gd name="connsiteX0" fmla="*/ 19084 w 2686300"/>
              <a:gd name="connsiteY0" fmla="*/ 1098062 h 1573026"/>
              <a:gd name="connsiteX1" fmla="*/ 33 w 2686300"/>
              <a:gd name="connsiteY1" fmla="*/ 964712 h 1573026"/>
              <a:gd name="connsiteX2" fmla="*/ 23846 w 2686300"/>
              <a:gd name="connsiteY2" fmla="*/ 945662 h 1573026"/>
              <a:gd name="connsiteX3" fmla="*/ 35752 w 2686300"/>
              <a:gd name="connsiteY3" fmla="*/ 907562 h 1573026"/>
              <a:gd name="connsiteX4" fmla="*/ 64327 w 2686300"/>
              <a:gd name="connsiteY4" fmla="*/ 881368 h 1573026"/>
              <a:gd name="connsiteX5" fmla="*/ 88141 w 2686300"/>
              <a:gd name="connsiteY5" fmla="*/ 836124 h 1573026"/>
              <a:gd name="connsiteX6" fmla="*/ 83377 w 2686300"/>
              <a:gd name="connsiteY6" fmla="*/ 778975 h 1573026"/>
              <a:gd name="connsiteX7" fmla="*/ 66708 w 2686300"/>
              <a:gd name="connsiteY7" fmla="*/ 745637 h 1573026"/>
              <a:gd name="connsiteX8" fmla="*/ 76233 w 2686300"/>
              <a:gd name="connsiteY8" fmla="*/ 707537 h 1573026"/>
              <a:gd name="connsiteX9" fmla="*/ 61946 w 2686300"/>
              <a:gd name="connsiteY9" fmla="*/ 686106 h 1573026"/>
              <a:gd name="connsiteX10" fmla="*/ 76233 w 2686300"/>
              <a:gd name="connsiteY10" fmla="*/ 657531 h 1573026"/>
              <a:gd name="connsiteX11" fmla="*/ 28608 w 2686300"/>
              <a:gd name="connsiteY11" fmla="*/ 686106 h 1573026"/>
              <a:gd name="connsiteX12" fmla="*/ 33373 w 2686300"/>
              <a:gd name="connsiteY12" fmla="*/ 657530 h 1573026"/>
              <a:gd name="connsiteX13" fmla="*/ 69089 w 2686300"/>
              <a:gd name="connsiteY13" fmla="*/ 607525 h 1573026"/>
              <a:gd name="connsiteX14" fmla="*/ 95285 w 2686300"/>
              <a:gd name="connsiteY14" fmla="*/ 590855 h 1573026"/>
              <a:gd name="connsiteX15" fmla="*/ 92902 w 2686300"/>
              <a:gd name="connsiteY15" fmla="*/ 507512 h 1573026"/>
              <a:gd name="connsiteX16" fmla="*/ 45277 w 2686300"/>
              <a:gd name="connsiteY16" fmla="*/ 467031 h 1573026"/>
              <a:gd name="connsiteX17" fmla="*/ 40514 w 2686300"/>
              <a:gd name="connsiteY17" fmla="*/ 433693 h 1573026"/>
              <a:gd name="connsiteX18" fmla="*/ 23846 w 2686300"/>
              <a:gd name="connsiteY18" fmla="*/ 400355 h 1573026"/>
              <a:gd name="connsiteX19" fmla="*/ 42896 w 2686300"/>
              <a:gd name="connsiteY19" fmla="*/ 307487 h 1573026"/>
              <a:gd name="connsiteX20" fmla="*/ 50039 w 2686300"/>
              <a:gd name="connsiteY20" fmla="*/ 255100 h 1573026"/>
              <a:gd name="connsiteX21" fmla="*/ 73854 w 2686300"/>
              <a:gd name="connsiteY21" fmla="*/ 224142 h 1573026"/>
              <a:gd name="connsiteX22" fmla="*/ 161958 w 2686300"/>
              <a:gd name="connsiteY22" fmla="*/ 247956 h 1573026"/>
              <a:gd name="connsiteX23" fmla="*/ 209583 w 2686300"/>
              <a:gd name="connsiteY23" fmla="*/ 293200 h 1573026"/>
              <a:gd name="connsiteX24" fmla="*/ 221489 w 2686300"/>
              <a:gd name="connsiteY24" fmla="*/ 321775 h 1573026"/>
              <a:gd name="connsiteX25" fmla="*/ 257210 w 2686300"/>
              <a:gd name="connsiteY25" fmla="*/ 364636 h 1573026"/>
              <a:gd name="connsiteX26" fmla="*/ 285783 w 2686300"/>
              <a:gd name="connsiteY26" fmla="*/ 359875 h 1573026"/>
              <a:gd name="connsiteX27" fmla="*/ 292927 w 2686300"/>
              <a:gd name="connsiteY27" fmla="*/ 333681 h 1573026"/>
              <a:gd name="connsiteX28" fmla="*/ 333408 w 2686300"/>
              <a:gd name="connsiteY28" fmla="*/ 336062 h 1573026"/>
              <a:gd name="connsiteX29" fmla="*/ 381033 w 2686300"/>
              <a:gd name="connsiteY29" fmla="*/ 312249 h 1573026"/>
              <a:gd name="connsiteX30" fmla="*/ 404846 w 2686300"/>
              <a:gd name="connsiteY30" fmla="*/ 257481 h 1573026"/>
              <a:gd name="connsiteX31" fmla="*/ 392939 w 2686300"/>
              <a:gd name="connsiteY31" fmla="*/ 424168 h 1573026"/>
              <a:gd name="connsiteX32" fmla="*/ 495333 w 2686300"/>
              <a:gd name="connsiteY32" fmla="*/ 517037 h 1573026"/>
              <a:gd name="connsiteX33" fmla="*/ 552485 w 2686300"/>
              <a:gd name="connsiteY33" fmla="*/ 495605 h 1573026"/>
              <a:gd name="connsiteX34" fmla="*/ 604871 w 2686300"/>
              <a:gd name="connsiteY34" fmla="*/ 481318 h 1573026"/>
              <a:gd name="connsiteX35" fmla="*/ 631064 w 2686300"/>
              <a:gd name="connsiteY35" fmla="*/ 483700 h 1573026"/>
              <a:gd name="connsiteX36" fmla="*/ 626302 w 2686300"/>
              <a:gd name="connsiteY36" fmla="*/ 476556 h 1573026"/>
              <a:gd name="connsiteX37" fmla="*/ 704883 w 2686300"/>
              <a:gd name="connsiteY37" fmla="*/ 524181 h 1573026"/>
              <a:gd name="connsiteX38" fmla="*/ 750127 w 2686300"/>
              <a:gd name="connsiteY38" fmla="*/ 547993 h 1573026"/>
              <a:gd name="connsiteX39" fmla="*/ 816804 w 2686300"/>
              <a:gd name="connsiteY39" fmla="*/ 562280 h 1573026"/>
              <a:gd name="connsiteX40" fmla="*/ 862046 w 2686300"/>
              <a:gd name="connsiteY40" fmla="*/ 478937 h 1573026"/>
              <a:gd name="connsiteX41" fmla="*/ 890621 w 2686300"/>
              <a:gd name="connsiteY41" fmla="*/ 455125 h 1573026"/>
              <a:gd name="connsiteX42" fmla="*/ 893005 w 2686300"/>
              <a:gd name="connsiteY42" fmla="*/ 426549 h 1573026"/>
              <a:gd name="connsiteX43" fmla="*/ 821564 w 2686300"/>
              <a:gd name="connsiteY43" fmla="*/ 412262 h 1573026"/>
              <a:gd name="connsiteX44" fmla="*/ 792991 w 2686300"/>
              <a:gd name="connsiteY44" fmla="*/ 417024 h 1573026"/>
              <a:gd name="connsiteX45" fmla="*/ 757271 w 2686300"/>
              <a:gd name="connsiteY45" fmla="*/ 383687 h 1573026"/>
              <a:gd name="connsiteX46" fmla="*/ 781085 w 2686300"/>
              <a:gd name="connsiteY46" fmla="*/ 357491 h 1573026"/>
              <a:gd name="connsiteX47" fmla="*/ 842996 w 2686300"/>
              <a:gd name="connsiteY47" fmla="*/ 343206 h 1573026"/>
              <a:gd name="connsiteX48" fmla="*/ 888239 w 2686300"/>
              <a:gd name="connsiteY48" fmla="*/ 357493 h 1573026"/>
              <a:gd name="connsiteX49" fmla="*/ 900146 w 2686300"/>
              <a:gd name="connsiteY49" fmla="*/ 376543 h 1573026"/>
              <a:gd name="connsiteX50" fmla="*/ 1019208 w 2686300"/>
              <a:gd name="connsiteY50" fmla="*/ 436075 h 1573026"/>
              <a:gd name="connsiteX51" fmla="*/ 1043021 w 2686300"/>
              <a:gd name="connsiteY51" fmla="*/ 500368 h 1573026"/>
              <a:gd name="connsiteX52" fmla="*/ 1064452 w 2686300"/>
              <a:gd name="connsiteY52" fmla="*/ 512275 h 1573026"/>
              <a:gd name="connsiteX53" fmla="*/ 1062071 w 2686300"/>
              <a:gd name="connsiteY53" fmla="*/ 421787 h 1573026"/>
              <a:gd name="connsiteX54" fmla="*/ 1083502 w 2686300"/>
              <a:gd name="connsiteY54" fmla="*/ 383687 h 1573026"/>
              <a:gd name="connsiteX55" fmla="*/ 1102552 w 2686300"/>
              <a:gd name="connsiteY55" fmla="*/ 386068 h 1573026"/>
              <a:gd name="connsiteX56" fmla="*/ 1102552 w 2686300"/>
              <a:gd name="connsiteY56" fmla="*/ 347968 h 1573026"/>
              <a:gd name="connsiteX57" fmla="*/ 1114460 w 2686300"/>
              <a:gd name="connsiteY57" fmla="*/ 340823 h 1573026"/>
              <a:gd name="connsiteX58" fmla="*/ 1171608 w 2686300"/>
              <a:gd name="connsiteY58" fmla="*/ 343206 h 1573026"/>
              <a:gd name="connsiteX59" fmla="*/ 1271621 w 2686300"/>
              <a:gd name="connsiteY59" fmla="*/ 317012 h 1573026"/>
              <a:gd name="connsiteX60" fmla="*/ 1343058 w 2686300"/>
              <a:gd name="connsiteY60" fmla="*/ 305106 h 1573026"/>
              <a:gd name="connsiteX61" fmla="*/ 1428450 w 2686300"/>
              <a:gd name="connsiteY61" fmla="*/ 250164 h 1573026"/>
              <a:gd name="connsiteX62" fmla="*/ 1500221 w 2686300"/>
              <a:gd name="connsiteY62" fmla="*/ 221762 h 1573026"/>
              <a:gd name="connsiteX63" fmla="*/ 1569279 w 2686300"/>
              <a:gd name="connsiteY63" fmla="*/ 188423 h 1573026"/>
              <a:gd name="connsiteX64" fmla="*/ 1640714 w 2686300"/>
              <a:gd name="connsiteY64" fmla="*/ 195568 h 1573026"/>
              <a:gd name="connsiteX65" fmla="*/ 1693102 w 2686300"/>
              <a:gd name="connsiteY65" fmla="*/ 174137 h 1573026"/>
              <a:gd name="connsiteX66" fmla="*/ 1724060 w 2686300"/>
              <a:gd name="connsiteY66" fmla="*/ 183660 h 1573026"/>
              <a:gd name="connsiteX67" fmla="*/ 1797877 w 2686300"/>
              <a:gd name="connsiteY67" fmla="*/ 233668 h 1573026"/>
              <a:gd name="connsiteX68" fmla="*/ 1735964 w 2686300"/>
              <a:gd name="connsiteY68" fmla="*/ 209856 h 1573026"/>
              <a:gd name="connsiteX69" fmla="*/ 1757396 w 2686300"/>
              <a:gd name="connsiteY69" fmla="*/ 281293 h 1573026"/>
              <a:gd name="connsiteX70" fmla="*/ 1795498 w 2686300"/>
              <a:gd name="connsiteY70" fmla="*/ 309866 h 1573026"/>
              <a:gd name="connsiteX71" fmla="*/ 1890746 w 2686300"/>
              <a:gd name="connsiteY71" fmla="*/ 314631 h 1573026"/>
              <a:gd name="connsiteX72" fmla="*/ 1957423 w 2686300"/>
              <a:gd name="connsiteY72" fmla="*/ 271766 h 1573026"/>
              <a:gd name="connsiteX73" fmla="*/ 1955039 w 2686300"/>
              <a:gd name="connsiteY73" fmla="*/ 293200 h 1573026"/>
              <a:gd name="connsiteX74" fmla="*/ 1919321 w 2686300"/>
              <a:gd name="connsiteY74" fmla="*/ 321775 h 1573026"/>
              <a:gd name="connsiteX75" fmla="*/ 1845502 w 2686300"/>
              <a:gd name="connsiteY75" fmla="*/ 338443 h 1573026"/>
              <a:gd name="connsiteX76" fmla="*/ 1852648 w 2686300"/>
              <a:gd name="connsiteY76" fmla="*/ 367017 h 1573026"/>
              <a:gd name="connsiteX77" fmla="*/ 1976473 w 2686300"/>
              <a:gd name="connsiteY77" fmla="*/ 331298 h 1573026"/>
              <a:gd name="connsiteX78" fmla="*/ 2028858 w 2686300"/>
              <a:gd name="connsiteY78" fmla="*/ 295581 h 1573026"/>
              <a:gd name="connsiteX79" fmla="*/ 2071722 w 2686300"/>
              <a:gd name="connsiteY79" fmla="*/ 271766 h 1573026"/>
              <a:gd name="connsiteX80" fmla="*/ 1995523 w 2686300"/>
              <a:gd name="connsiteY80" fmla="*/ 264623 h 1573026"/>
              <a:gd name="connsiteX81" fmla="*/ 1995523 w 2686300"/>
              <a:gd name="connsiteY81" fmla="*/ 202710 h 1573026"/>
              <a:gd name="connsiteX82" fmla="*/ 2045528 w 2686300"/>
              <a:gd name="connsiteY82" fmla="*/ 202710 h 1573026"/>
              <a:gd name="connsiteX83" fmla="*/ 2152684 w 2686300"/>
              <a:gd name="connsiteY83" fmla="*/ 97935 h 1573026"/>
              <a:gd name="connsiteX84" fmla="*/ 2202690 w 2686300"/>
              <a:gd name="connsiteY84" fmla="*/ 305 h 1573026"/>
              <a:gd name="connsiteX85" fmla="*/ 2166972 w 2686300"/>
              <a:gd name="connsiteY85" fmla="*/ 114604 h 1573026"/>
              <a:gd name="connsiteX86" fmla="*/ 2093154 w 2686300"/>
              <a:gd name="connsiteY86" fmla="*/ 193186 h 1573026"/>
              <a:gd name="connsiteX87" fmla="*/ 2157446 w 2686300"/>
              <a:gd name="connsiteY87" fmla="*/ 217000 h 1573026"/>
              <a:gd name="connsiteX88" fmla="*/ 2216977 w 2686300"/>
              <a:gd name="connsiteY88" fmla="*/ 212237 h 1573026"/>
              <a:gd name="connsiteX89" fmla="*/ 2262223 w 2686300"/>
              <a:gd name="connsiteY89" fmla="*/ 257480 h 1573026"/>
              <a:gd name="connsiteX90" fmla="*/ 2312227 w 2686300"/>
              <a:gd name="connsiteY90" fmla="*/ 243193 h 1573026"/>
              <a:gd name="connsiteX91" fmla="*/ 2355089 w 2686300"/>
              <a:gd name="connsiteY91" fmla="*/ 178900 h 1573026"/>
              <a:gd name="connsiteX92" fmla="*/ 2397952 w 2686300"/>
              <a:gd name="connsiteY92" fmla="*/ 169375 h 1573026"/>
              <a:gd name="connsiteX93" fmla="*/ 2502727 w 2686300"/>
              <a:gd name="connsiteY93" fmla="*/ 152706 h 1573026"/>
              <a:gd name="connsiteX94" fmla="*/ 2519396 w 2686300"/>
              <a:gd name="connsiteY94" fmla="*/ 147943 h 1573026"/>
              <a:gd name="connsiteX95" fmla="*/ 2607502 w 2686300"/>
              <a:gd name="connsiteY95" fmla="*/ 166993 h 1573026"/>
              <a:gd name="connsiteX96" fmla="*/ 2638458 w 2686300"/>
              <a:gd name="connsiteY96" fmla="*/ 188425 h 1573026"/>
              <a:gd name="connsiteX97" fmla="*/ 2664653 w 2686300"/>
              <a:gd name="connsiteY97" fmla="*/ 205092 h 1573026"/>
              <a:gd name="connsiteX98" fmla="*/ 2686083 w 2686300"/>
              <a:gd name="connsiteY98" fmla="*/ 221762 h 1573026"/>
              <a:gd name="connsiteX99" fmla="*/ 2667033 w 2686300"/>
              <a:gd name="connsiteY99" fmla="*/ 264625 h 1573026"/>
              <a:gd name="connsiteX100" fmla="*/ 2664652 w 2686300"/>
              <a:gd name="connsiteY100" fmla="*/ 319393 h 1573026"/>
              <a:gd name="connsiteX101" fmla="*/ 2650364 w 2686300"/>
              <a:gd name="connsiteY101" fmla="*/ 376543 h 1573026"/>
              <a:gd name="connsiteX102" fmla="*/ 2652746 w 2686300"/>
              <a:gd name="connsiteY102" fmla="*/ 386068 h 1573026"/>
              <a:gd name="connsiteX103" fmla="*/ 2683702 w 2686300"/>
              <a:gd name="connsiteY103" fmla="*/ 393212 h 1573026"/>
              <a:gd name="connsiteX104" fmla="*/ 2671796 w 2686300"/>
              <a:gd name="connsiteY104" fmla="*/ 424168 h 1573026"/>
              <a:gd name="connsiteX105" fmla="*/ 2638458 w 2686300"/>
              <a:gd name="connsiteY105" fmla="*/ 445600 h 1573026"/>
              <a:gd name="connsiteX106" fmla="*/ 2624171 w 2686300"/>
              <a:gd name="connsiteY106" fmla="*/ 476556 h 1573026"/>
              <a:gd name="connsiteX107" fmla="*/ 2627424 w 2686300"/>
              <a:gd name="connsiteY107" fmla="*/ 559163 h 1573026"/>
              <a:gd name="connsiteX108" fmla="*/ 2614645 w 2686300"/>
              <a:gd name="connsiteY108" fmla="*/ 590856 h 1573026"/>
              <a:gd name="connsiteX109" fmla="*/ 2612264 w 2686300"/>
              <a:gd name="connsiteY109" fmla="*/ 655150 h 1573026"/>
              <a:gd name="connsiteX110" fmla="*/ 2633696 w 2686300"/>
              <a:gd name="connsiteY110" fmla="*/ 690868 h 1573026"/>
              <a:gd name="connsiteX111" fmla="*/ 2628933 w 2686300"/>
              <a:gd name="connsiteY111" fmla="*/ 743256 h 1573026"/>
              <a:gd name="connsiteX112" fmla="*/ 2631314 w 2686300"/>
              <a:gd name="connsiteY112" fmla="*/ 790881 h 1573026"/>
              <a:gd name="connsiteX113" fmla="*/ 2619408 w 2686300"/>
              <a:gd name="connsiteY113" fmla="*/ 805168 h 1573026"/>
              <a:gd name="connsiteX114" fmla="*/ 2590833 w 2686300"/>
              <a:gd name="connsiteY114" fmla="*/ 890893 h 1573026"/>
              <a:gd name="connsiteX115" fmla="*/ 2559879 w 2686300"/>
              <a:gd name="connsiteY115" fmla="*/ 967092 h 1573026"/>
              <a:gd name="connsiteX116" fmla="*/ 2524158 w 2686300"/>
              <a:gd name="connsiteY116" fmla="*/ 945662 h 1573026"/>
              <a:gd name="connsiteX117" fmla="*/ 2464627 w 2686300"/>
              <a:gd name="connsiteY117" fmla="*/ 917087 h 1573026"/>
              <a:gd name="connsiteX118" fmla="*/ 2436052 w 2686300"/>
              <a:gd name="connsiteY118" fmla="*/ 883750 h 1573026"/>
              <a:gd name="connsiteX119" fmla="*/ 2402716 w 2686300"/>
              <a:gd name="connsiteY119" fmla="*/ 869462 h 1573026"/>
              <a:gd name="connsiteX120" fmla="*/ 2369377 w 2686300"/>
              <a:gd name="connsiteY120" fmla="*/ 871843 h 1573026"/>
              <a:gd name="connsiteX121" fmla="*/ 2319371 w 2686300"/>
              <a:gd name="connsiteY121" fmla="*/ 895656 h 1573026"/>
              <a:gd name="connsiteX122" fmla="*/ 2295558 w 2686300"/>
              <a:gd name="connsiteY122" fmla="*/ 909943 h 1573026"/>
              <a:gd name="connsiteX123" fmla="*/ 2226504 w 2686300"/>
              <a:gd name="connsiteY123" fmla="*/ 926612 h 1573026"/>
              <a:gd name="connsiteX124" fmla="*/ 2205071 w 2686300"/>
              <a:gd name="connsiteY124" fmla="*/ 957568 h 1573026"/>
              <a:gd name="connsiteX125" fmla="*/ 2202689 w 2686300"/>
              <a:gd name="connsiteY125" fmla="*/ 1036150 h 1573026"/>
              <a:gd name="connsiteX126" fmla="*/ 2205073 w 2686300"/>
              <a:gd name="connsiteY126" fmla="*/ 1062342 h 1573026"/>
              <a:gd name="connsiteX127" fmla="*/ 2105058 w 2686300"/>
              <a:gd name="connsiteY127" fmla="*/ 1112350 h 1573026"/>
              <a:gd name="connsiteX128" fmla="*/ 2062196 w 2686300"/>
              <a:gd name="connsiteY128" fmla="*/ 1112350 h 1573026"/>
              <a:gd name="connsiteX129" fmla="*/ 1971710 w 2686300"/>
              <a:gd name="connsiteY129" fmla="*/ 1148067 h 1573026"/>
              <a:gd name="connsiteX130" fmla="*/ 1950277 w 2686300"/>
              <a:gd name="connsiteY130" fmla="*/ 1188550 h 1573026"/>
              <a:gd name="connsiteX131" fmla="*/ 1950279 w 2686300"/>
              <a:gd name="connsiteY131" fmla="*/ 1238556 h 1573026"/>
              <a:gd name="connsiteX132" fmla="*/ 1900271 w 2686300"/>
              <a:gd name="connsiteY132" fmla="*/ 1279037 h 1573026"/>
              <a:gd name="connsiteX133" fmla="*/ 1883604 w 2686300"/>
              <a:gd name="connsiteY133" fmla="*/ 1309993 h 1573026"/>
              <a:gd name="connsiteX134" fmla="*/ 1885983 w 2686300"/>
              <a:gd name="connsiteY134" fmla="*/ 1331425 h 1573026"/>
              <a:gd name="connsiteX135" fmla="*/ 1919321 w 2686300"/>
              <a:gd name="connsiteY135" fmla="*/ 1326662 h 1573026"/>
              <a:gd name="connsiteX136" fmla="*/ 1943135 w 2686300"/>
              <a:gd name="connsiteY136" fmla="*/ 1350474 h 1573026"/>
              <a:gd name="connsiteX137" fmla="*/ 1931227 w 2686300"/>
              <a:gd name="connsiteY137" fmla="*/ 1383812 h 1573026"/>
              <a:gd name="connsiteX138" fmla="*/ 1928846 w 2686300"/>
              <a:gd name="connsiteY138" fmla="*/ 1421912 h 1573026"/>
              <a:gd name="connsiteX139" fmla="*/ 1850266 w 2686300"/>
              <a:gd name="connsiteY139" fmla="*/ 1450487 h 1573026"/>
              <a:gd name="connsiteX140" fmla="*/ 1840741 w 2686300"/>
              <a:gd name="connsiteY140" fmla="*/ 1538594 h 1573026"/>
              <a:gd name="connsiteX141" fmla="*/ 1774064 w 2686300"/>
              <a:gd name="connsiteY141" fmla="*/ 1560025 h 1573026"/>
              <a:gd name="connsiteX142" fmla="*/ 1738013 w 2686300"/>
              <a:gd name="connsiteY142" fmla="*/ 1573012 h 1573026"/>
              <a:gd name="connsiteX143" fmla="*/ 1657383 w 2686300"/>
              <a:gd name="connsiteY143" fmla="*/ 1557643 h 1573026"/>
              <a:gd name="connsiteX144" fmla="*/ 1631189 w 2686300"/>
              <a:gd name="connsiteY144" fmla="*/ 1571931 h 1573026"/>
              <a:gd name="connsiteX145" fmla="*/ 1576423 w 2686300"/>
              <a:gd name="connsiteY145" fmla="*/ 1543356 h 1573026"/>
              <a:gd name="connsiteX146" fmla="*/ 1535939 w 2686300"/>
              <a:gd name="connsiteY146" fmla="*/ 1507637 h 1573026"/>
              <a:gd name="connsiteX147" fmla="*/ 1493079 w 2686300"/>
              <a:gd name="connsiteY147" fmla="*/ 1479061 h 1573026"/>
              <a:gd name="connsiteX148" fmla="*/ 1521652 w 2686300"/>
              <a:gd name="connsiteY148" fmla="*/ 1455250 h 1573026"/>
              <a:gd name="connsiteX149" fmla="*/ 1509746 w 2686300"/>
              <a:gd name="connsiteY149" fmla="*/ 1438581 h 1573026"/>
              <a:gd name="connsiteX150" fmla="*/ 1447833 w 2686300"/>
              <a:gd name="connsiteY150" fmla="*/ 1426675 h 1573026"/>
              <a:gd name="connsiteX151" fmla="*/ 1428783 w 2686300"/>
              <a:gd name="connsiteY151" fmla="*/ 1402862 h 1573026"/>
              <a:gd name="connsiteX152" fmla="*/ 1390685 w 2686300"/>
              <a:gd name="connsiteY152" fmla="*/ 1379050 h 1573026"/>
              <a:gd name="connsiteX153" fmla="*/ 1385921 w 2686300"/>
              <a:gd name="connsiteY153" fmla="*/ 1390956 h 1573026"/>
              <a:gd name="connsiteX154" fmla="*/ 1400210 w 2686300"/>
              <a:gd name="connsiteY154" fmla="*/ 1429056 h 1573026"/>
              <a:gd name="connsiteX155" fmla="*/ 1369252 w 2686300"/>
              <a:gd name="connsiteY155" fmla="*/ 1443343 h 1573026"/>
              <a:gd name="connsiteX156" fmla="*/ 1343060 w 2686300"/>
              <a:gd name="connsiteY156" fmla="*/ 1457630 h 1573026"/>
              <a:gd name="connsiteX157" fmla="*/ 1326389 w 2686300"/>
              <a:gd name="connsiteY157" fmla="*/ 1450487 h 1573026"/>
              <a:gd name="connsiteX158" fmla="*/ 1281146 w 2686300"/>
              <a:gd name="connsiteY158" fmla="*/ 1388575 h 1573026"/>
              <a:gd name="connsiteX159" fmla="*/ 1235904 w 2686300"/>
              <a:gd name="connsiteY159" fmla="*/ 1355237 h 1573026"/>
              <a:gd name="connsiteX160" fmla="*/ 1257335 w 2686300"/>
              <a:gd name="connsiteY160" fmla="*/ 1338568 h 1573026"/>
              <a:gd name="connsiteX161" fmla="*/ 1278766 w 2686300"/>
              <a:gd name="connsiteY161" fmla="*/ 1298087 h 1573026"/>
              <a:gd name="connsiteX162" fmla="*/ 1264477 w 2686300"/>
              <a:gd name="connsiteY162" fmla="*/ 1286181 h 1573026"/>
              <a:gd name="connsiteX163" fmla="*/ 1226379 w 2686300"/>
              <a:gd name="connsiteY163" fmla="*/ 1288562 h 1573026"/>
              <a:gd name="connsiteX164" fmla="*/ 1150179 w 2686300"/>
              <a:gd name="connsiteY164" fmla="*/ 1245700 h 1573026"/>
              <a:gd name="connsiteX165" fmla="*/ 1107314 w 2686300"/>
              <a:gd name="connsiteY165" fmla="*/ 1226650 h 1573026"/>
              <a:gd name="connsiteX166" fmla="*/ 1097791 w 2686300"/>
              <a:gd name="connsiteY166" fmla="*/ 1226650 h 1573026"/>
              <a:gd name="connsiteX167" fmla="*/ 1085885 w 2686300"/>
              <a:gd name="connsiteY167" fmla="*/ 1162356 h 1573026"/>
              <a:gd name="connsiteX168" fmla="*/ 1097791 w 2686300"/>
              <a:gd name="connsiteY168" fmla="*/ 1098062 h 1573026"/>
              <a:gd name="connsiteX169" fmla="*/ 1066835 w 2686300"/>
              <a:gd name="connsiteY169" fmla="*/ 1064725 h 1573026"/>
              <a:gd name="connsiteX170" fmla="*/ 1014448 w 2686300"/>
              <a:gd name="connsiteY170" fmla="*/ 1040912 h 1573026"/>
              <a:gd name="connsiteX171" fmla="*/ 1040641 w 2686300"/>
              <a:gd name="connsiteY171" fmla="*/ 1017100 h 1573026"/>
              <a:gd name="connsiteX172" fmla="*/ 1085885 w 2686300"/>
              <a:gd name="connsiteY172" fmla="*/ 1021862 h 1573026"/>
              <a:gd name="connsiteX173" fmla="*/ 1081123 w 2686300"/>
              <a:gd name="connsiteY173" fmla="*/ 974237 h 1573026"/>
              <a:gd name="connsiteX174" fmla="*/ 1052548 w 2686300"/>
              <a:gd name="connsiteY174" fmla="*/ 969475 h 1573026"/>
              <a:gd name="connsiteX175" fmla="*/ 1057310 w 2686300"/>
              <a:gd name="connsiteY175" fmla="*/ 921850 h 1573026"/>
              <a:gd name="connsiteX176" fmla="*/ 1026354 w 2686300"/>
              <a:gd name="connsiteY176" fmla="*/ 907562 h 1573026"/>
              <a:gd name="connsiteX177" fmla="*/ 1028735 w 2686300"/>
              <a:gd name="connsiteY177" fmla="*/ 871843 h 1573026"/>
              <a:gd name="connsiteX178" fmla="*/ 981110 w 2686300"/>
              <a:gd name="connsiteY178" fmla="*/ 857556 h 1573026"/>
              <a:gd name="connsiteX179" fmla="*/ 962060 w 2686300"/>
              <a:gd name="connsiteY179" fmla="*/ 878987 h 1573026"/>
              <a:gd name="connsiteX180" fmla="*/ 933483 w 2686300"/>
              <a:gd name="connsiteY180" fmla="*/ 881368 h 1573026"/>
              <a:gd name="connsiteX181" fmla="*/ 883479 w 2686300"/>
              <a:gd name="connsiteY181" fmla="*/ 886131 h 1573026"/>
              <a:gd name="connsiteX182" fmla="*/ 852523 w 2686300"/>
              <a:gd name="connsiteY182" fmla="*/ 907562 h 1573026"/>
              <a:gd name="connsiteX183" fmla="*/ 852523 w 2686300"/>
              <a:gd name="connsiteY183" fmla="*/ 876606 h 1573026"/>
              <a:gd name="connsiteX184" fmla="*/ 812041 w 2686300"/>
              <a:gd name="connsiteY184" fmla="*/ 871843 h 1573026"/>
              <a:gd name="connsiteX185" fmla="*/ 819183 w 2686300"/>
              <a:gd name="connsiteY185" fmla="*/ 893275 h 1573026"/>
              <a:gd name="connsiteX186" fmla="*/ 814423 w 2686300"/>
              <a:gd name="connsiteY186" fmla="*/ 912325 h 1573026"/>
              <a:gd name="connsiteX187" fmla="*/ 728698 w 2686300"/>
              <a:gd name="connsiteY187" fmla="*/ 859936 h 1573026"/>
              <a:gd name="connsiteX188" fmla="*/ 707266 w 2686300"/>
              <a:gd name="connsiteY188" fmla="*/ 826600 h 1573026"/>
              <a:gd name="connsiteX189" fmla="*/ 719173 w 2686300"/>
              <a:gd name="connsiteY189" fmla="*/ 786117 h 1573026"/>
              <a:gd name="connsiteX190" fmla="*/ 688216 w 2686300"/>
              <a:gd name="connsiteY190" fmla="*/ 781356 h 1573026"/>
              <a:gd name="connsiteX191" fmla="*/ 640591 w 2686300"/>
              <a:gd name="connsiteY191" fmla="*/ 795643 h 1573026"/>
              <a:gd name="connsiteX192" fmla="*/ 631066 w 2686300"/>
              <a:gd name="connsiteY192" fmla="*/ 809931 h 1573026"/>
              <a:gd name="connsiteX193" fmla="*/ 607254 w 2686300"/>
              <a:gd name="connsiteY193" fmla="*/ 826600 h 1573026"/>
              <a:gd name="connsiteX194" fmla="*/ 600110 w 2686300"/>
              <a:gd name="connsiteY194" fmla="*/ 843268 h 1573026"/>
              <a:gd name="connsiteX195" fmla="*/ 559629 w 2686300"/>
              <a:gd name="connsiteY195" fmla="*/ 876606 h 1573026"/>
              <a:gd name="connsiteX196" fmla="*/ 562008 w 2686300"/>
              <a:gd name="connsiteY196" fmla="*/ 898037 h 1573026"/>
              <a:gd name="connsiteX197" fmla="*/ 576298 w 2686300"/>
              <a:gd name="connsiteY197" fmla="*/ 917087 h 1573026"/>
              <a:gd name="connsiteX198" fmla="*/ 500098 w 2686300"/>
              <a:gd name="connsiteY198" fmla="*/ 902800 h 1573026"/>
              <a:gd name="connsiteX199" fmla="*/ 466760 w 2686300"/>
              <a:gd name="connsiteY199" fmla="*/ 907562 h 1573026"/>
              <a:gd name="connsiteX200" fmla="*/ 514383 w 2686300"/>
              <a:gd name="connsiteY200" fmla="*/ 938518 h 1573026"/>
              <a:gd name="connsiteX201" fmla="*/ 538198 w 2686300"/>
              <a:gd name="connsiteY201" fmla="*/ 950425 h 1573026"/>
              <a:gd name="connsiteX202" fmla="*/ 564391 w 2686300"/>
              <a:gd name="connsiteY202" fmla="*/ 1002812 h 1573026"/>
              <a:gd name="connsiteX203" fmla="*/ 497714 w 2686300"/>
              <a:gd name="connsiteY203" fmla="*/ 1019481 h 1573026"/>
              <a:gd name="connsiteX204" fmla="*/ 476285 w 2686300"/>
              <a:gd name="connsiteY204" fmla="*/ 1031387 h 1573026"/>
              <a:gd name="connsiteX205" fmla="*/ 452471 w 2686300"/>
              <a:gd name="connsiteY205" fmla="*/ 1002812 h 1573026"/>
              <a:gd name="connsiteX206" fmla="*/ 428658 w 2686300"/>
              <a:gd name="connsiteY206" fmla="*/ 971856 h 1573026"/>
              <a:gd name="connsiteX207" fmla="*/ 431039 w 2686300"/>
              <a:gd name="connsiteY207" fmla="*/ 933756 h 1573026"/>
              <a:gd name="connsiteX208" fmla="*/ 428658 w 2686300"/>
              <a:gd name="connsiteY208" fmla="*/ 914706 h 1573026"/>
              <a:gd name="connsiteX209" fmla="*/ 447708 w 2686300"/>
              <a:gd name="connsiteY209" fmla="*/ 881368 h 1573026"/>
              <a:gd name="connsiteX210" fmla="*/ 407228 w 2686300"/>
              <a:gd name="connsiteY210" fmla="*/ 890893 h 1573026"/>
              <a:gd name="connsiteX211" fmla="*/ 378652 w 2686300"/>
              <a:gd name="connsiteY211" fmla="*/ 952806 h 1573026"/>
              <a:gd name="connsiteX212" fmla="*/ 371508 w 2686300"/>
              <a:gd name="connsiteY212" fmla="*/ 976618 h 1573026"/>
              <a:gd name="connsiteX213" fmla="*/ 340552 w 2686300"/>
              <a:gd name="connsiteY213" fmla="*/ 993287 h 1573026"/>
              <a:gd name="connsiteX214" fmla="*/ 292927 w 2686300"/>
              <a:gd name="connsiteY214" fmla="*/ 990906 h 1573026"/>
              <a:gd name="connsiteX215" fmla="*/ 285783 w 2686300"/>
              <a:gd name="connsiteY215" fmla="*/ 1007575 h 1573026"/>
              <a:gd name="connsiteX216" fmla="*/ 285783 w 2686300"/>
              <a:gd name="connsiteY216" fmla="*/ 1055200 h 1573026"/>
              <a:gd name="connsiteX217" fmla="*/ 226252 w 2686300"/>
              <a:gd name="connsiteY217" fmla="*/ 1059962 h 1573026"/>
              <a:gd name="connsiteX218" fmla="*/ 164339 w 2686300"/>
              <a:gd name="connsiteY218" fmla="*/ 1093300 h 1573026"/>
              <a:gd name="connsiteX219" fmla="*/ 166721 w 2686300"/>
              <a:gd name="connsiteY219" fmla="*/ 1121875 h 1573026"/>
              <a:gd name="connsiteX220" fmla="*/ 114334 w 2686300"/>
              <a:gd name="connsiteY220" fmla="*/ 1109968 h 1573026"/>
              <a:gd name="connsiteX221" fmla="*/ 80996 w 2686300"/>
              <a:gd name="connsiteY221" fmla="*/ 1117112 h 1573026"/>
              <a:gd name="connsiteX222" fmla="*/ 35752 w 2686300"/>
              <a:gd name="connsiteY222" fmla="*/ 1098062 h 1573026"/>
              <a:gd name="connsiteX223" fmla="*/ 19084 w 2686300"/>
              <a:gd name="connsiteY223" fmla="*/ 1098062 h 1573026"/>
              <a:gd name="connsiteX0" fmla="*/ 536 w 2667752"/>
              <a:gd name="connsiteY0" fmla="*/ 1098062 h 1573026"/>
              <a:gd name="connsiteX1" fmla="*/ 5298 w 2667752"/>
              <a:gd name="connsiteY1" fmla="*/ 945662 h 1573026"/>
              <a:gd name="connsiteX2" fmla="*/ 17204 w 2667752"/>
              <a:gd name="connsiteY2" fmla="*/ 907562 h 1573026"/>
              <a:gd name="connsiteX3" fmla="*/ 45779 w 2667752"/>
              <a:gd name="connsiteY3" fmla="*/ 881368 h 1573026"/>
              <a:gd name="connsiteX4" fmla="*/ 69593 w 2667752"/>
              <a:gd name="connsiteY4" fmla="*/ 836124 h 1573026"/>
              <a:gd name="connsiteX5" fmla="*/ 64829 w 2667752"/>
              <a:gd name="connsiteY5" fmla="*/ 778975 h 1573026"/>
              <a:gd name="connsiteX6" fmla="*/ 48160 w 2667752"/>
              <a:gd name="connsiteY6" fmla="*/ 745637 h 1573026"/>
              <a:gd name="connsiteX7" fmla="*/ 57685 w 2667752"/>
              <a:gd name="connsiteY7" fmla="*/ 707537 h 1573026"/>
              <a:gd name="connsiteX8" fmla="*/ 43398 w 2667752"/>
              <a:gd name="connsiteY8" fmla="*/ 686106 h 1573026"/>
              <a:gd name="connsiteX9" fmla="*/ 57685 w 2667752"/>
              <a:gd name="connsiteY9" fmla="*/ 657531 h 1573026"/>
              <a:gd name="connsiteX10" fmla="*/ 10060 w 2667752"/>
              <a:gd name="connsiteY10" fmla="*/ 686106 h 1573026"/>
              <a:gd name="connsiteX11" fmla="*/ 14825 w 2667752"/>
              <a:gd name="connsiteY11" fmla="*/ 657530 h 1573026"/>
              <a:gd name="connsiteX12" fmla="*/ 50541 w 2667752"/>
              <a:gd name="connsiteY12" fmla="*/ 607525 h 1573026"/>
              <a:gd name="connsiteX13" fmla="*/ 76737 w 2667752"/>
              <a:gd name="connsiteY13" fmla="*/ 590855 h 1573026"/>
              <a:gd name="connsiteX14" fmla="*/ 74354 w 2667752"/>
              <a:gd name="connsiteY14" fmla="*/ 507512 h 1573026"/>
              <a:gd name="connsiteX15" fmla="*/ 26729 w 2667752"/>
              <a:gd name="connsiteY15" fmla="*/ 467031 h 1573026"/>
              <a:gd name="connsiteX16" fmla="*/ 21966 w 2667752"/>
              <a:gd name="connsiteY16" fmla="*/ 433693 h 1573026"/>
              <a:gd name="connsiteX17" fmla="*/ 5298 w 2667752"/>
              <a:gd name="connsiteY17" fmla="*/ 400355 h 1573026"/>
              <a:gd name="connsiteX18" fmla="*/ 24348 w 2667752"/>
              <a:gd name="connsiteY18" fmla="*/ 307487 h 1573026"/>
              <a:gd name="connsiteX19" fmla="*/ 31491 w 2667752"/>
              <a:gd name="connsiteY19" fmla="*/ 255100 h 1573026"/>
              <a:gd name="connsiteX20" fmla="*/ 55306 w 2667752"/>
              <a:gd name="connsiteY20" fmla="*/ 224142 h 1573026"/>
              <a:gd name="connsiteX21" fmla="*/ 143410 w 2667752"/>
              <a:gd name="connsiteY21" fmla="*/ 247956 h 1573026"/>
              <a:gd name="connsiteX22" fmla="*/ 191035 w 2667752"/>
              <a:gd name="connsiteY22" fmla="*/ 293200 h 1573026"/>
              <a:gd name="connsiteX23" fmla="*/ 202941 w 2667752"/>
              <a:gd name="connsiteY23" fmla="*/ 321775 h 1573026"/>
              <a:gd name="connsiteX24" fmla="*/ 238662 w 2667752"/>
              <a:gd name="connsiteY24" fmla="*/ 364636 h 1573026"/>
              <a:gd name="connsiteX25" fmla="*/ 267235 w 2667752"/>
              <a:gd name="connsiteY25" fmla="*/ 359875 h 1573026"/>
              <a:gd name="connsiteX26" fmla="*/ 274379 w 2667752"/>
              <a:gd name="connsiteY26" fmla="*/ 333681 h 1573026"/>
              <a:gd name="connsiteX27" fmla="*/ 314860 w 2667752"/>
              <a:gd name="connsiteY27" fmla="*/ 336062 h 1573026"/>
              <a:gd name="connsiteX28" fmla="*/ 362485 w 2667752"/>
              <a:gd name="connsiteY28" fmla="*/ 312249 h 1573026"/>
              <a:gd name="connsiteX29" fmla="*/ 386298 w 2667752"/>
              <a:gd name="connsiteY29" fmla="*/ 257481 h 1573026"/>
              <a:gd name="connsiteX30" fmla="*/ 374391 w 2667752"/>
              <a:gd name="connsiteY30" fmla="*/ 424168 h 1573026"/>
              <a:gd name="connsiteX31" fmla="*/ 476785 w 2667752"/>
              <a:gd name="connsiteY31" fmla="*/ 517037 h 1573026"/>
              <a:gd name="connsiteX32" fmla="*/ 533937 w 2667752"/>
              <a:gd name="connsiteY32" fmla="*/ 495605 h 1573026"/>
              <a:gd name="connsiteX33" fmla="*/ 586323 w 2667752"/>
              <a:gd name="connsiteY33" fmla="*/ 481318 h 1573026"/>
              <a:gd name="connsiteX34" fmla="*/ 612516 w 2667752"/>
              <a:gd name="connsiteY34" fmla="*/ 483700 h 1573026"/>
              <a:gd name="connsiteX35" fmla="*/ 607754 w 2667752"/>
              <a:gd name="connsiteY35" fmla="*/ 476556 h 1573026"/>
              <a:gd name="connsiteX36" fmla="*/ 686335 w 2667752"/>
              <a:gd name="connsiteY36" fmla="*/ 524181 h 1573026"/>
              <a:gd name="connsiteX37" fmla="*/ 731579 w 2667752"/>
              <a:gd name="connsiteY37" fmla="*/ 547993 h 1573026"/>
              <a:gd name="connsiteX38" fmla="*/ 798256 w 2667752"/>
              <a:gd name="connsiteY38" fmla="*/ 562280 h 1573026"/>
              <a:gd name="connsiteX39" fmla="*/ 843498 w 2667752"/>
              <a:gd name="connsiteY39" fmla="*/ 478937 h 1573026"/>
              <a:gd name="connsiteX40" fmla="*/ 872073 w 2667752"/>
              <a:gd name="connsiteY40" fmla="*/ 455125 h 1573026"/>
              <a:gd name="connsiteX41" fmla="*/ 874457 w 2667752"/>
              <a:gd name="connsiteY41" fmla="*/ 426549 h 1573026"/>
              <a:gd name="connsiteX42" fmla="*/ 803016 w 2667752"/>
              <a:gd name="connsiteY42" fmla="*/ 412262 h 1573026"/>
              <a:gd name="connsiteX43" fmla="*/ 774443 w 2667752"/>
              <a:gd name="connsiteY43" fmla="*/ 417024 h 1573026"/>
              <a:gd name="connsiteX44" fmla="*/ 738723 w 2667752"/>
              <a:gd name="connsiteY44" fmla="*/ 383687 h 1573026"/>
              <a:gd name="connsiteX45" fmla="*/ 762537 w 2667752"/>
              <a:gd name="connsiteY45" fmla="*/ 357491 h 1573026"/>
              <a:gd name="connsiteX46" fmla="*/ 824448 w 2667752"/>
              <a:gd name="connsiteY46" fmla="*/ 343206 h 1573026"/>
              <a:gd name="connsiteX47" fmla="*/ 869691 w 2667752"/>
              <a:gd name="connsiteY47" fmla="*/ 357493 h 1573026"/>
              <a:gd name="connsiteX48" fmla="*/ 881598 w 2667752"/>
              <a:gd name="connsiteY48" fmla="*/ 376543 h 1573026"/>
              <a:gd name="connsiteX49" fmla="*/ 1000660 w 2667752"/>
              <a:gd name="connsiteY49" fmla="*/ 436075 h 1573026"/>
              <a:gd name="connsiteX50" fmla="*/ 1024473 w 2667752"/>
              <a:gd name="connsiteY50" fmla="*/ 500368 h 1573026"/>
              <a:gd name="connsiteX51" fmla="*/ 1045904 w 2667752"/>
              <a:gd name="connsiteY51" fmla="*/ 512275 h 1573026"/>
              <a:gd name="connsiteX52" fmla="*/ 1043523 w 2667752"/>
              <a:gd name="connsiteY52" fmla="*/ 421787 h 1573026"/>
              <a:gd name="connsiteX53" fmla="*/ 1064954 w 2667752"/>
              <a:gd name="connsiteY53" fmla="*/ 383687 h 1573026"/>
              <a:gd name="connsiteX54" fmla="*/ 1084004 w 2667752"/>
              <a:gd name="connsiteY54" fmla="*/ 386068 h 1573026"/>
              <a:gd name="connsiteX55" fmla="*/ 1084004 w 2667752"/>
              <a:gd name="connsiteY55" fmla="*/ 347968 h 1573026"/>
              <a:gd name="connsiteX56" fmla="*/ 1095912 w 2667752"/>
              <a:gd name="connsiteY56" fmla="*/ 340823 h 1573026"/>
              <a:gd name="connsiteX57" fmla="*/ 1153060 w 2667752"/>
              <a:gd name="connsiteY57" fmla="*/ 343206 h 1573026"/>
              <a:gd name="connsiteX58" fmla="*/ 1253073 w 2667752"/>
              <a:gd name="connsiteY58" fmla="*/ 317012 h 1573026"/>
              <a:gd name="connsiteX59" fmla="*/ 1324510 w 2667752"/>
              <a:gd name="connsiteY59" fmla="*/ 305106 h 1573026"/>
              <a:gd name="connsiteX60" fmla="*/ 1409902 w 2667752"/>
              <a:gd name="connsiteY60" fmla="*/ 250164 h 1573026"/>
              <a:gd name="connsiteX61" fmla="*/ 1481673 w 2667752"/>
              <a:gd name="connsiteY61" fmla="*/ 221762 h 1573026"/>
              <a:gd name="connsiteX62" fmla="*/ 1550731 w 2667752"/>
              <a:gd name="connsiteY62" fmla="*/ 188423 h 1573026"/>
              <a:gd name="connsiteX63" fmla="*/ 1622166 w 2667752"/>
              <a:gd name="connsiteY63" fmla="*/ 195568 h 1573026"/>
              <a:gd name="connsiteX64" fmla="*/ 1674554 w 2667752"/>
              <a:gd name="connsiteY64" fmla="*/ 174137 h 1573026"/>
              <a:gd name="connsiteX65" fmla="*/ 1705512 w 2667752"/>
              <a:gd name="connsiteY65" fmla="*/ 183660 h 1573026"/>
              <a:gd name="connsiteX66" fmla="*/ 1779329 w 2667752"/>
              <a:gd name="connsiteY66" fmla="*/ 233668 h 1573026"/>
              <a:gd name="connsiteX67" fmla="*/ 1717416 w 2667752"/>
              <a:gd name="connsiteY67" fmla="*/ 209856 h 1573026"/>
              <a:gd name="connsiteX68" fmla="*/ 1738848 w 2667752"/>
              <a:gd name="connsiteY68" fmla="*/ 281293 h 1573026"/>
              <a:gd name="connsiteX69" fmla="*/ 1776950 w 2667752"/>
              <a:gd name="connsiteY69" fmla="*/ 309866 h 1573026"/>
              <a:gd name="connsiteX70" fmla="*/ 1872198 w 2667752"/>
              <a:gd name="connsiteY70" fmla="*/ 314631 h 1573026"/>
              <a:gd name="connsiteX71" fmla="*/ 1938875 w 2667752"/>
              <a:gd name="connsiteY71" fmla="*/ 271766 h 1573026"/>
              <a:gd name="connsiteX72" fmla="*/ 1936491 w 2667752"/>
              <a:gd name="connsiteY72" fmla="*/ 293200 h 1573026"/>
              <a:gd name="connsiteX73" fmla="*/ 1900773 w 2667752"/>
              <a:gd name="connsiteY73" fmla="*/ 321775 h 1573026"/>
              <a:gd name="connsiteX74" fmla="*/ 1826954 w 2667752"/>
              <a:gd name="connsiteY74" fmla="*/ 338443 h 1573026"/>
              <a:gd name="connsiteX75" fmla="*/ 1834100 w 2667752"/>
              <a:gd name="connsiteY75" fmla="*/ 367017 h 1573026"/>
              <a:gd name="connsiteX76" fmla="*/ 1957925 w 2667752"/>
              <a:gd name="connsiteY76" fmla="*/ 331298 h 1573026"/>
              <a:gd name="connsiteX77" fmla="*/ 2010310 w 2667752"/>
              <a:gd name="connsiteY77" fmla="*/ 295581 h 1573026"/>
              <a:gd name="connsiteX78" fmla="*/ 2053174 w 2667752"/>
              <a:gd name="connsiteY78" fmla="*/ 271766 h 1573026"/>
              <a:gd name="connsiteX79" fmla="*/ 1976975 w 2667752"/>
              <a:gd name="connsiteY79" fmla="*/ 264623 h 1573026"/>
              <a:gd name="connsiteX80" fmla="*/ 1976975 w 2667752"/>
              <a:gd name="connsiteY80" fmla="*/ 202710 h 1573026"/>
              <a:gd name="connsiteX81" fmla="*/ 2026980 w 2667752"/>
              <a:gd name="connsiteY81" fmla="*/ 202710 h 1573026"/>
              <a:gd name="connsiteX82" fmla="*/ 2134136 w 2667752"/>
              <a:gd name="connsiteY82" fmla="*/ 97935 h 1573026"/>
              <a:gd name="connsiteX83" fmla="*/ 2184142 w 2667752"/>
              <a:gd name="connsiteY83" fmla="*/ 305 h 1573026"/>
              <a:gd name="connsiteX84" fmla="*/ 2148424 w 2667752"/>
              <a:gd name="connsiteY84" fmla="*/ 114604 h 1573026"/>
              <a:gd name="connsiteX85" fmla="*/ 2074606 w 2667752"/>
              <a:gd name="connsiteY85" fmla="*/ 193186 h 1573026"/>
              <a:gd name="connsiteX86" fmla="*/ 2138898 w 2667752"/>
              <a:gd name="connsiteY86" fmla="*/ 217000 h 1573026"/>
              <a:gd name="connsiteX87" fmla="*/ 2198429 w 2667752"/>
              <a:gd name="connsiteY87" fmla="*/ 212237 h 1573026"/>
              <a:gd name="connsiteX88" fmla="*/ 2243675 w 2667752"/>
              <a:gd name="connsiteY88" fmla="*/ 257480 h 1573026"/>
              <a:gd name="connsiteX89" fmla="*/ 2293679 w 2667752"/>
              <a:gd name="connsiteY89" fmla="*/ 243193 h 1573026"/>
              <a:gd name="connsiteX90" fmla="*/ 2336541 w 2667752"/>
              <a:gd name="connsiteY90" fmla="*/ 178900 h 1573026"/>
              <a:gd name="connsiteX91" fmla="*/ 2379404 w 2667752"/>
              <a:gd name="connsiteY91" fmla="*/ 169375 h 1573026"/>
              <a:gd name="connsiteX92" fmla="*/ 2484179 w 2667752"/>
              <a:gd name="connsiteY92" fmla="*/ 152706 h 1573026"/>
              <a:gd name="connsiteX93" fmla="*/ 2500848 w 2667752"/>
              <a:gd name="connsiteY93" fmla="*/ 147943 h 1573026"/>
              <a:gd name="connsiteX94" fmla="*/ 2588954 w 2667752"/>
              <a:gd name="connsiteY94" fmla="*/ 166993 h 1573026"/>
              <a:gd name="connsiteX95" fmla="*/ 2619910 w 2667752"/>
              <a:gd name="connsiteY95" fmla="*/ 188425 h 1573026"/>
              <a:gd name="connsiteX96" fmla="*/ 2646105 w 2667752"/>
              <a:gd name="connsiteY96" fmla="*/ 205092 h 1573026"/>
              <a:gd name="connsiteX97" fmla="*/ 2667535 w 2667752"/>
              <a:gd name="connsiteY97" fmla="*/ 221762 h 1573026"/>
              <a:gd name="connsiteX98" fmla="*/ 2648485 w 2667752"/>
              <a:gd name="connsiteY98" fmla="*/ 264625 h 1573026"/>
              <a:gd name="connsiteX99" fmla="*/ 2646104 w 2667752"/>
              <a:gd name="connsiteY99" fmla="*/ 319393 h 1573026"/>
              <a:gd name="connsiteX100" fmla="*/ 2631816 w 2667752"/>
              <a:gd name="connsiteY100" fmla="*/ 376543 h 1573026"/>
              <a:gd name="connsiteX101" fmla="*/ 2634198 w 2667752"/>
              <a:gd name="connsiteY101" fmla="*/ 386068 h 1573026"/>
              <a:gd name="connsiteX102" fmla="*/ 2665154 w 2667752"/>
              <a:gd name="connsiteY102" fmla="*/ 393212 h 1573026"/>
              <a:gd name="connsiteX103" fmla="*/ 2653248 w 2667752"/>
              <a:gd name="connsiteY103" fmla="*/ 424168 h 1573026"/>
              <a:gd name="connsiteX104" fmla="*/ 2619910 w 2667752"/>
              <a:gd name="connsiteY104" fmla="*/ 445600 h 1573026"/>
              <a:gd name="connsiteX105" fmla="*/ 2605623 w 2667752"/>
              <a:gd name="connsiteY105" fmla="*/ 476556 h 1573026"/>
              <a:gd name="connsiteX106" fmla="*/ 2608876 w 2667752"/>
              <a:gd name="connsiteY106" fmla="*/ 559163 h 1573026"/>
              <a:gd name="connsiteX107" fmla="*/ 2596097 w 2667752"/>
              <a:gd name="connsiteY107" fmla="*/ 590856 h 1573026"/>
              <a:gd name="connsiteX108" fmla="*/ 2593716 w 2667752"/>
              <a:gd name="connsiteY108" fmla="*/ 655150 h 1573026"/>
              <a:gd name="connsiteX109" fmla="*/ 2615148 w 2667752"/>
              <a:gd name="connsiteY109" fmla="*/ 690868 h 1573026"/>
              <a:gd name="connsiteX110" fmla="*/ 2610385 w 2667752"/>
              <a:gd name="connsiteY110" fmla="*/ 743256 h 1573026"/>
              <a:gd name="connsiteX111" fmla="*/ 2612766 w 2667752"/>
              <a:gd name="connsiteY111" fmla="*/ 790881 h 1573026"/>
              <a:gd name="connsiteX112" fmla="*/ 2600860 w 2667752"/>
              <a:gd name="connsiteY112" fmla="*/ 805168 h 1573026"/>
              <a:gd name="connsiteX113" fmla="*/ 2572285 w 2667752"/>
              <a:gd name="connsiteY113" fmla="*/ 890893 h 1573026"/>
              <a:gd name="connsiteX114" fmla="*/ 2541331 w 2667752"/>
              <a:gd name="connsiteY114" fmla="*/ 967092 h 1573026"/>
              <a:gd name="connsiteX115" fmla="*/ 2505610 w 2667752"/>
              <a:gd name="connsiteY115" fmla="*/ 945662 h 1573026"/>
              <a:gd name="connsiteX116" fmla="*/ 2446079 w 2667752"/>
              <a:gd name="connsiteY116" fmla="*/ 917087 h 1573026"/>
              <a:gd name="connsiteX117" fmla="*/ 2417504 w 2667752"/>
              <a:gd name="connsiteY117" fmla="*/ 883750 h 1573026"/>
              <a:gd name="connsiteX118" fmla="*/ 2384168 w 2667752"/>
              <a:gd name="connsiteY118" fmla="*/ 869462 h 1573026"/>
              <a:gd name="connsiteX119" fmla="*/ 2350829 w 2667752"/>
              <a:gd name="connsiteY119" fmla="*/ 871843 h 1573026"/>
              <a:gd name="connsiteX120" fmla="*/ 2300823 w 2667752"/>
              <a:gd name="connsiteY120" fmla="*/ 895656 h 1573026"/>
              <a:gd name="connsiteX121" fmla="*/ 2277010 w 2667752"/>
              <a:gd name="connsiteY121" fmla="*/ 909943 h 1573026"/>
              <a:gd name="connsiteX122" fmla="*/ 2207956 w 2667752"/>
              <a:gd name="connsiteY122" fmla="*/ 926612 h 1573026"/>
              <a:gd name="connsiteX123" fmla="*/ 2186523 w 2667752"/>
              <a:gd name="connsiteY123" fmla="*/ 957568 h 1573026"/>
              <a:gd name="connsiteX124" fmla="*/ 2184141 w 2667752"/>
              <a:gd name="connsiteY124" fmla="*/ 1036150 h 1573026"/>
              <a:gd name="connsiteX125" fmla="*/ 2186525 w 2667752"/>
              <a:gd name="connsiteY125" fmla="*/ 1062342 h 1573026"/>
              <a:gd name="connsiteX126" fmla="*/ 2086510 w 2667752"/>
              <a:gd name="connsiteY126" fmla="*/ 1112350 h 1573026"/>
              <a:gd name="connsiteX127" fmla="*/ 2043648 w 2667752"/>
              <a:gd name="connsiteY127" fmla="*/ 1112350 h 1573026"/>
              <a:gd name="connsiteX128" fmla="*/ 1953162 w 2667752"/>
              <a:gd name="connsiteY128" fmla="*/ 1148067 h 1573026"/>
              <a:gd name="connsiteX129" fmla="*/ 1931729 w 2667752"/>
              <a:gd name="connsiteY129" fmla="*/ 1188550 h 1573026"/>
              <a:gd name="connsiteX130" fmla="*/ 1931731 w 2667752"/>
              <a:gd name="connsiteY130" fmla="*/ 1238556 h 1573026"/>
              <a:gd name="connsiteX131" fmla="*/ 1881723 w 2667752"/>
              <a:gd name="connsiteY131" fmla="*/ 1279037 h 1573026"/>
              <a:gd name="connsiteX132" fmla="*/ 1865056 w 2667752"/>
              <a:gd name="connsiteY132" fmla="*/ 1309993 h 1573026"/>
              <a:gd name="connsiteX133" fmla="*/ 1867435 w 2667752"/>
              <a:gd name="connsiteY133" fmla="*/ 1331425 h 1573026"/>
              <a:gd name="connsiteX134" fmla="*/ 1900773 w 2667752"/>
              <a:gd name="connsiteY134" fmla="*/ 1326662 h 1573026"/>
              <a:gd name="connsiteX135" fmla="*/ 1924587 w 2667752"/>
              <a:gd name="connsiteY135" fmla="*/ 1350474 h 1573026"/>
              <a:gd name="connsiteX136" fmla="*/ 1912679 w 2667752"/>
              <a:gd name="connsiteY136" fmla="*/ 1383812 h 1573026"/>
              <a:gd name="connsiteX137" fmla="*/ 1910298 w 2667752"/>
              <a:gd name="connsiteY137" fmla="*/ 1421912 h 1573026"/>
              <a:gd name="connsiteX138" fmla="*/ 1831718 w 2667752"/>
              <a:gd name="connsiteY138" fmla="*/ 1450487 h 1573026"/>
              <a:gd name="connsiteX139" fmla="*/ 1822193 w 2667752"/>
              <a:gd name="connsiteY139" fmla="*/ 1538594 h 1573026"/>
              <a:gd name="connsiteX140" fmla="*/ 1755516 w 2667752"/>
              <a:gd name="connsiteY140" fmla="*/ 1560025 h 1573026"/>
              <a:gd name="connsiteX141" fmla="*/ 1719465 w 2667752"/>
              <a:gd name="connsiteY141" fmla="*/ 1573012 h 1573026"/>
              <a:gd name="connsiteX142" fmla="*/ 1638835 w 2667752"/>
              <a:gd name="connsiteY142" fmla="*/ 1557643 h 1573026"/>
              <a:gd name="connsiteX143" fmla="*/ 1612641 w 2667752"/>
              <a:gd name="connsiteY143" fmla="*/ 1571931 h 1573026"/>
              <a:gd name="connsiteX144" fmla="*/ 1557875 w 2667752"/>
              <a:gd name="connsiteY144" fmla="*/ 1543356 h 1573026"/>
              <a:gd name="connsiteX145" fmla="*/ 1517391 w 2667752"/>
              <a:gd name="connsiteY145" fmla="*/ 1507637 h 1573026"/>
              <a:gd name="connsiteX146" fmla="*/ 1474531 w 2667752"/>
              <a:gd name="connsiteY146" fmla="*/ 1479061 h 1573026"/>
              <a:gd name="connsiteX147" fmla="*/ 1503104 w 2667752"/>
              <a:gd name="connsiteY147" fmla="*/ 1455250 h 1573026"/>
              <a:gd name="connsiteX148" fmla="*/ 1491198 w 2667752"/>
              <a:gd name="connsiteY148" fmla="*/ 1438581 h 1573026"/>
              <a:gd name="connsiteX149" fmla="*/ 1429285 w 2667752"/>
              <a:gd name="connsiteY149" fmla="*/ 1426675 h 1573026"/>
              <a:gd name="connsiteX150" fmla="*/ 1410235 w 2667752"/>
              <a:gd name="connsiteY150" fmla="*/ 1402862 h 1573026"/>
              <a:gd name="connsiteX151" fmla="*/ 1372137 w 2667752"/>
              <a:gd name="connsiteY151" fmla="*/ 1379050 h 1573026"/>
              <a:gd name="connsiteX152" fmla="*/ 1367373 w 2667752"/>
              <a:gd name="connsiteY152" fmla="*/ 1390956 h 1573026"/>
              <a:gd name="connsiteX153" fmla="*/ 1381662 w 2667752"/>
              <a:gd name="connsiteY153" fmla="*/ 1429056 h 1573026"/>
              <a:gd name="connsiteX154" fmla="*/ 1350704 w 2667752"/>
              <a:gd name="connsiteY154" fmla="*/ 1443343 h 1573026"/>
              <a:gd name="connsiteX155" fmla="*/ 1324512 w 2667752"/>
              <a:gd name="connsiteY155" fmla="*/ 1457630 h 1573026"/>
              <a:gd name="connsiteX156" fmla="*/ 1307841 w 2667752"/>
              <a:gd name="connsiteY156" fmla="*/ 1450487 h 1573026"/>
              <a:gd name="connsiteX157" fmla="*/ 1262598 w 2667752"/>
              <a:gd name="connsiteY157" fmla="*/ 1388575 h 1573026"/>
              <a:gd name="connsiteX158" fmla="*/ 1217356 w 2667752"/>
              <a:gd name="connsiteY158" fmla="*/ 1355237 h 1573026"/>
              <a:gd name="connsiteX159" fmla="*/ 1238787 w 2667752"/>
              <a:gd name="connsiteY159" fmla="*/ 1338568 h 1573026"/>
              <a:gd name="connsiteX160" fmla="*/ 1260218 w 2667752"/>
              <a:gd name="connsiteY160" fmla="*/ 1298087 h 1573026"/>
              <a:gd name="connsiteX161" fmla="*/ 1245929 w 2667752"/>
              <a:gd name="connsiteY161" fmla="*/ 1286181 h 1573026"/>
              <a:gd name="connsiteX162" fmla="*/ 1207831 w 2667752"/>
              <a:gd name="connsiteY162" fmla="*/ 1288562 h 1573026"/>
              <a:gd name="connsiteX163" fmla="*/ 1131631 w 2667752"/>
              <a:gd name="connsiteY163" fmla="*/ 1245700 h 1573026"/>
              <a:gd name="connsiteX164" fmla="*/ 1088766 w 2667752"/>
              <a:gd name="connsiteY164" fmla="*/ 1226650 h 1573026"/>
              <a:gd name="connsiteX165" fmla="*/ 1079243 w 2667752"/>
              <a:gd name="connsiteY165" fmla="*/ 1226650 h 1573026"/>
              <a:gd name="connsiteX166" fmla="*/ 1067337 w 2667752"/>
              <a:gd name="connsiteY166" fmla="*/ 1162356 h 1573026"/>
              <a:gd name="connsiteX167" fmla="*/ 1079243 w 2667752"/>
              <a:gd name="connsiteY167" fmla="*/ 1098062 h 1573026"/>
              <a:gd name="connsiteX168" fmla="*/ 1048287 w 2667752"/>
              <a:gd name="connsiteY168" fmla="*/ 1064725 h 1573026"/>
              <a:gd name="connsiteX169" fmla="*/ 995900 w 2667752"/>
              <a:gd name="connsiteY169" fmla="*/ 1040912 h 1573026"/>
              <a:gd name="connsiteX170" fmla="*/ 1022093 w 2667752"/>
              <a:gd name="connsiteY170" fmla="*/ 1017100 h 1573026"/>
              <a:gd name="connsiteX171" fmla="*/ 1067337 w 2667752"/>
              <a:gd name="connsiteY171" fmla="*/ 1021862 h 1573026"/>
              <a:gd name="connsiteX172" fmla="*/ 1062575 w 2667752"/>
              <a:gd name="connsiteY172" fmla="*/ 974237 h 1573026"/>
              <a:gd name="connsiteX173" fmla="*/ 1034000 w 2667752"/>
              <a:gd name="connsiteY173" fmla="*/ 969475 h 1573026"/>
              <a:gd name="connsiteX174" fmla="*/ 1038762 w 2667752"/>
              <a:gd name="connsiteY174" fmla="*/ 921850 h 1573026"/>
              <a:gd name="connsiteX175" fmla="*/ 1007806 w 2667752"/>
              <a:gd name="connsiteY175" fmla="*/ 907562 h 1573026"/>
              <a:gd name="connsiteX176" fmla="*/ 1010187 w 2667752"/>
              <a:gd name="connsiteY176" fmla="*/ 871843 h 1573026"/>
              <a:gd name="connsiteX177" fmla="*/ 962562 w 2667752"/>
              <a:gd name="connsiteY177" fmla="*/ 857556 h 1573026"/>
              <a:gd name="connsiteX178" fmla="*/ 943512 w 2667752"/>
              <a:gd name="connsiteY178" fmla="*/ 878987 h 1573026"/>
              <a:gd name="connsiteX179" fmla="*/ 914935 w 2667752"/>
              <a:gd name="connsiteY179" fmla="*/ 881368 h 1573026"/>
              <a:gd name="connsiteX180" fmla="*/ 864931 w 2667752"/>
              <a:gd name="connsiteY180" fmla="*/ 886131 h 1573026"/>
              <a:gd name="connsiteX181" fmla="*/ 833975 w 2667752"/>
              <a:gd name="connsiteY181" fmla="*/ 907562 h 1573026"/>
              <a:gd name="connsiteX182" fmla="*/ 833975 w 2667752"/>
              <a:gd name="connsiteY182" fmla="*/ 876606 h 1573026"/>
              <a:gd name="connsiteX183" fmla="*/ 793493 w 2667752"/>
              <a:gd name="connsiteY183" fmla="*/ 871843 h 1573026"/>
              <a:gd name="connsiteX184" fmla="*/ 800635 w 2667752"/>
              <a:gd name="connsiteY184" fmla="*/ 893275 h 1573026"/>
              <a:gd name="connsiteX185" fmla="*/ 795875 w 2667752"/>
              <a:gd name="connsiteY185" fmla="*/ 912325 h 1573026"/>
              <a:gd name="connsiteX186" fmla="*/ 710150 w 2667752"/>
              <a:gd name="connsiteY186" fmla="*/ 859936 h 1573026"/>
              <a:gd name="connsiteX187" fmla="*/ 688718 w 2667752"/>
              <a:gd name="connsiteY187" fmla="*/ 826600 h 1573026"/>
              <a:gd name="connsiteX188" fmla="*/ 700625 w 2667752"/>
              <a:gd name="connsiteY188" fmla="*/ 786117 h 1573026"/>
              <a:gd name="connsiteX189" fmla="*/ 669668 w 2667752"/>
              <a:gd name="connsiteY189" fmla="*/ 781356 h 1573026"/>
              <a:gd name="connsiteX190" fmla="*/ 622043 w 2667752"/>
              <a:gd name="connsiteY190" fmla="*/ 795643 h 1573026"/>
              <a:gd name="connsiteX191" fmla="*/ 612518 w 2667752"/>
              <a:gd name="connsiteY191" fmla="*/ 809931 h 1573026"/>
              <a:gd name="connsiteX192" fmla="*/ 588706 w 2667752"/>
              <a:gd name="connsiteY192" fmla="*/ 826600 h 1573026"/>
              <a:gd name="connsiteX193" fmla="*/ 581562 w 2667752"/>
              <a:gd name="connsiteY193" fmla="*/ 843268 h 1573026"/>
              <a:gd name="connsiteX194" fmla="*/ 541081 w 2667752"/>
              <a:gd name="connsiteY194" fmla="*/ 876606 h 1573026"/>
              <a:gd name="connsiteX195" fmla="*/ 543460 w 2667752"/>
              <a:gd name="connsiteY195" fmla="*/ 898037 h 1573026"/>
              <a:gd name="connsiteX196" fmla="*/ 557750 w 2667752"/>
              <a:gd name="connsiteY196" fmla="*/ 917087 h 1573026"/>
              <a:gd name="connsiteX197" fmla="*/ 481550 w 2667752"/>
              <a:gd name="connsiteY197" fmla="*/ 902800 h 1573026"/>
              <a:gd name="connsiteX198" fmla="*/ 448212 w 2667752"/>
              <a:gd name="connsiteY198" fmla="*/ 907562 h 1573026"/>
              <a:gd name="connsiteX199" fmla="*/ 495835 w 2667752"/>
              <a:gd name="connsiteY199" fmla="*/ 938518 h 1573026"/>
              <a:gd name="connsiteX200" fmla="*/ 519650 w 2667752"/>
              <a:gd name="connsiteY200" fmla="*/ 950425 h 1573026"/>
              <a:gd name="connsiteX201" fmla="*/ 545843 w 2667752"/>
              <a:gd name="connsiteY201" fmla="*/ 1002812 h 1573026"/>
              <a:gd name="connsiteX202" fmla="*/ 479166 w 2667752"/>
              <a:gd name="connsiteY202" fmla="*/ 1019481 h 1573026"/>
              <a:gd name="connsiteX203" fmla="*/ 457737 w 2667752"/>
              <a:gd name="connsiteY203" fmla="*/ 1031387 h 1573026"/>
              <a:gd name="connsiteX204" fmla="*/ 433923 w 2667752"/>
              <a:gd name="connsiteY204" fmla="*/ 1002812 h 1573026"/>
              <a:gd name="connsiteX205" fmla="*/ 410110 w 2667752"/>
              <a:gd name="connsiteY205" fmla="*/ 971856 h 1573026"/>
              <a:gd name="connsiteX206" fmla="*/ 412491 w 2667752"/>
              <a:gd name="connsiteY206" fmla="*/ 933756 h 1573026"/>
              <a:gd name="connsiteX207" fmla="*/ 410110 w 2667752"/>
              <a:gd name="connsiteY207" fmla="*/ 914706 h 1573026"/>
              <a:gd name="connsiteX208" fmla="*/ 429160 w 2667752"/>
              <a:gd name="connsiteY208" fmla="*/ 881368 h 1573026"/>
              <a:gd name="connsiteX209" fmla="*/ 388680 w 2667752"/>
              <a:gd name="connsiteY209" fmla="*/ 890893 h 1573026"/>
              <a:gd name="connsiteX210" fmla="*/ 360104 w 2667752"/>
              <a:gd name="connsiteY210" fmla="*/ 952806 h 1573026"/>
              <a:gd name="connsiteX211" fmla="*/ 352960 w 2667752"/>
              <a:gd name="connsiteY211" fmla="*/ 976618 h 1573026"/>
              <a:gd name="connsiteX212" fmla="*/ 322004 w 2667752"/>
              <a:gd name="connsiteY212" fmla="*/ 993287 h 1573026"/>
              <a:gd name="connsiteX213" fmla="*/ 274379 w 2667752"/>
              <a:gd name="connsiteY213" fmla="*/ 990906 h 1573026"/>
              <a:gd name="connsiteX214" fmla="*/ 267235 w 2667752"/>
              <a:gd name="connsiteY214" fmla="*/ 1007575 h 1573026"/>
              <a:gd name="connsiteX215" fmla="*/ 267235 w 2667752"/>
              <a:gd name="connsiteY215" fmla="*/ 1055200 h 1573026"/>
              <a:gd name="connsiteX216" fmla="*/ 207704 w 2667752"/>
              <a:gd name="connsiteY216" fmla="*/ 1059962 h 1573026"/>
              <a:gd name="connsiteX217" fmla="*/ 145791 w 2667752"/>
              <a:gd name="connsiteY217" fmla="*/ 1093300 h 1573026"/>
              <a:gd name="connsiteX218" fmla="*/ 148173 w 2667752"/>
              <a:gd name="connsiteY218" fmla="*/ 1121875 h 1573026"/>
              <a:gd name="connsiteX219" fmla="*/ 95786 w 2667752"/>
              <a:gd name="connsiteY219" fmla="*/ 1109968 h 1573026"/>
              <a:gd name="connsiteX220" fmla="*/ 62448 w 2667752"/>
              <a:gd name="connsiteY220" fmla="*/ 1117112 h 1573026"/>
              <a:gd name="connsiteX221" fmla="*/ 17204 w 2667752"/>
              <a:gd name="connsiteY221" fmla="*/ 1098062 h 1573026"/>
              <a:gd name="connsiteX222" fmla="*/ 536 w 2667752"/>
              <a:gd name="connsiteY222" fmla="*/ 1098062 h 1573026"/>
              <a:gd name="connsiteX0" fmla="*/ 0 w 2667216"/>
              <a:gd name="connsiteY0" fmla="*/ 1098062 h 1573026"/>
              <a:gd name="connsiteX1" fmla="*/ 16668 w 2667216"/>
              <a:gd name="connsiteY1" fmla="*/ 907562 h 1573026"/>
              <a:gd name="connsiteX2" fmla="*/ 45243 w 2667216"/>
              <a:gd name="connsiteY2" fmla="*/ 881368 h 1573026"/>
              <a:gd name="connsiteX3" fmla="*/ 69057 w 2667216"/>
              <a:gd name="connsiteY3" fmla="*/ 836124 h 1573026"/>
              <a:gd name="connsiteX4" fmla="*/ 64293 w 2667216"/>
              <a:gd name="connsiteY4" fmla="*/ 778975 h 1573026"/>
              <a:gd name="connsiteX5" fmla="*/ 47624 w 2667216"/>
              <a:gd name="connsiteY5" fmla="*/ 745637 h 1573026"/>
              <a:gd name="connsiteX6" fmla="*/ 57149 w 2667216"/>
              <a:gd name="connsiteY6" fmla="*/ 707537 h 1573026"/>
              <a:gd name="connsiteX7" fmla="*/ 42862 w 2667216"/>
              <a:gd name="connsiteY7" fmla="*/ 686106 h 1573026"/>
              <a:gd name="connsiteX8" fmla="*/ 57149 w 2667216"/>
              <a:gd name="connsiteY8" fmla="*/ 657531 h 1573026"/>
              <a:gd name="connsiteX9" fmla="*/ 9524 w 2667216"/>
              <a:gd name="connsiteY9" fmla="*/ 686106 h 1573026"/>
              <a:gd name="connsiteX10" fmla="*/ 14289 w 2667216"/>
              <a:gd name="connsiteY10" fmla="*/ 657530 h 1573026"/>
              <a:gd name="connsiteX11" fmla="*/ 50005 w 2667216"/>
              <a:gd name="connsiteY11" fmla="*/ 607525 h 1573026"/>
              <a:gd name="connsiteX12" fmla="*/ 76201 w 2667216"/>
              <a:gd name="connsiteY12" fmla="*/ 590855 h 1573026"/>
              <a:gd name="connsiteX13" fmla="*/ 73818 w 2667216"/>
              <a:gd name="connsiteY13" fmla="*/ 507512 h 1573026"/>
              <a:gd name="connsiteX14" fmla="*/ 26193 w 2667216"/>
              <a:gd name="connsiteY14" fmla="*/ 467031 h 1573026"/>
              <a:gd name="connsiteX15" fmla="*/ 21430 w 2667216"/>
              <a:gd name="connsiteY15" fmla="*/ 433693 h 1573026"/>
              <a:gd name="connsiteX16" fmla="*/ 4762 w 2667216"/>
              <a:gd name="connsiteY16" fmla="*/ 400355 h 1573026"/>
              <a:gd name="connsiteX17" fmla="*/ 23812 w 2667216"/>
              <a:gd name="connsiteY17" fmla="*/ 307487 h 1573026"/>
              <a:gd name="connsiteX18" fmla="*/ 30955 w 2667216"/>
              <a:gd name="connsiteY18" fmla="*/ 255100 h 1573026"/>
              <a:gd name="connsiteX19" fmla="*/ 54770 w 2667216"/>
              <a:gd name="connsiteY19" fmla="*/ 224142 h 1573026"/>
              <a:gd name="connsiteX20" fmla="*/ 142874 w 2667216"/>
              <a:gd name="connsiteY20" fmla="*/ 247956 h 1573026"/>
              <a:gd name="connsiteX21" fmla="*/ 190499 w 2667216"/>
              <a:gd name="connsiteY21" fmla="*/ 293200 h 1573026"/>
              <a:gd name="connsiteX22" fmla="*/ 202405 w 2667216"/>
              <a:gd name="connsiteY22" fmla="*/ 321775 h 1573026"/>
              <a:gd name="connsiteX23" fmla="*/ 238126 w 2667216"/>
              <a:gd name="connsiteY23" fmla="*/ 364636 h 1573026"/>
              <a:gd name="connsiteX24" fmla="*/ 266699 w 2667216"/>
              <a:gd name="connsiteY24" fmla="*/ 359875 h 1573026"/>
              <a:gd name="connsiteX25" fmla="*/ 273843 w 2667216"/>
              <a:gd name="connsiteY25" fmla="*/ 333681 h 1573026"/>
              <a:gd name="connsiteX26" fmla="*/ 314324 w 2667216"/>
              <a:gd name="connsiteY26" fmla="*/ 336062 h 1573026"/>
              <a:gd name="connsiteX27" fmla="*/ 361949 w 2667216"/>
              <a:gd name="connsiteY27" fmla="*/ 312249 h 1573026"/>
              <a:gd name="connsiteX28" fmla="*/ 385762 w 2667216"/>
              <a:gd name="connsiteY28" fmla="*/ 257481 h 1573026"/>
              <a:gd name="connsiteX29" fmla="*/ 373855 w 2667216"/>
              <a:gd name="connsiteY29" fmla="*/ 424168 h 1573026"/>
              <a:gd name="connsiteX30" fmla="*/ 476249 w 2667216"/>
              <a:gd name="connsiteY30" fmla="*/ 517037 h 1573026"/>
              <a:gd name="connsiteX31" fmla="*/ 533401 w 2667216"/>
              <a:gd name="connsiteY31" fmla="*/ 495605 h 1573026"/>
              <a:gd name="connsiteX32" fmla="*/ 585787 w 2667216"/>
              <a:gd name="connsiteY32" fmla="*/ 481318 h 1573026"/>
              <a:gd name="connsiteX33" fmla="*/ 611980 w 2667216"/>
              <a:gd name="connsiteY33" fmla="*/ 483700 h 1573026"/>
              <a:gd name="connsiteX34" fmla="*/ 607218 w 2667216"/>
              <a:gd name="connsiteY34" fmla="*/ 476556 h 1573026"/>
              <a:gd name="connsiteX35" fmla="*/ 685799 w 2667216"/>
              <a:gd name="connsiteY35" fmla="*/ 524181 h 1573026"/>
              <a:gd name="connsiteX36" fmla="*/ 731043 w 2667216"/>
              <a:gd name="connsiteY36" fmla="*/ 547993 h 1573026"/>
              <a:gd name="connsiteX37" fmla="*/ 797720 w 2667216"/>
              <a:gd name="connsiteY37" fmla="*/ 562280 h 1573026"/>
              <a:gd name="connsiteX38" fmla="*/ 842962 w 2667216"/>
              <a:gd name="connsiteY38" fmla="*/ 478937 h 1573026"/>
              <a:gd name="connsiteX39" fmla="*/ 871537 w 2667216"/>
              <a:gd name="connsiteY39" fmla="*/ 455125 h 1573026"/>
              <a:gd name="connsiteX40" fmla="*/ 873921 w 2667216"/>
              <a:gd name="connsiteY40" fmla="*/ 426549 h 1573026"/>
              <a:gd name="connsiteX41" fmla="*/ 802480 w 2667216"/>
              <a:gd name="connsiteY41" fmla="*/ 412262 h 1573026"/>
              <a:gd name="connsiteX42" fmla="*/ 773907 w 2667216"/>
              <a:gd name="connsiteY42" fmla="*/ 417024 h 1573026"/>
              <a:gd name="connsiteX43" fmla="*/ 738187 w 2667216"/>
              <a:gd name="connsiteY43" fmla="*/ 383687 h 1573026"/>
              <a:gd name="connsiteX44" fmla="*/ 762001 w 2667216"/>
              <a:gd name="connsiteY44" fmla="*/ 357491 h 1573026"/>
              <a:gd name="connsiteX45" fmla="*/ 823912 w 2667216"/>
              <a:gd name="connsiteY45" fmla="*/ 343206 h 1573026"/>
              <a:gd name="connsiteX46" fmla="*/ 869155 w 2667216"/>
              <a:gd name="connsiteY46" fmla="*/ 357493 h 1573026"/>
              <a:gd name="connsiteX47" fmla="*/ 881062 w 2667216"/>
              <a:gd name="connsiteY47" fmla="*/ 376543 h 1573026"/>
              <a:gd name="connsiteX48" fmla="*/ 1000124 w 2667216"/>
              <a:gd name="connsiteY48" fmla="*/ 436075 h 1573026"/>
              <a:gd name="connsiteX49" fmla="*/ 1023937 w 2667216"/>
              <a:gd name="connsiteY49" fmla="*/ 500368 h 1573026"/>
              <a:gd name="connsiteX50" fmla="*/ 1045368 w 2667216"/>
              <a:gd name="connsiteY50" fmla="*/ 512275 h 1573026"/>
              <a:gd name="connsiteX51" fmla="*/ 1042987 w 2667216"/>
              <a:gd name="connsiteY51" fmla="*/ 421787 h 1573026"/>
              <a:gd name="connsiteX52" fmla="*/ 1064418 w 2667216"/>
              <a:gd name="connsiteY52" fmla="*/ 383687 h 1573026"/>
              <a:gd name="connsiteX53" fmla="*/ 1083468 w 2667216"/>
              <a:gd name="connsiteY53" fmla="*/ 386068 h 1573026"/>
              <a:gd name="connsiteX54" fmla="*/ 1083468 w 2667216"/>
              <a:gd name="connsiteY54" fmla="*/ 347968 h 1573026"/>
              <a:gd name="connsiteX55" fmla="*/ 1095376 w 2667216"/>
              <a:gd name="connsiteY55" fmla="*/ 340823 h 1573026"/>
              <a:gd name="connsiteX56" fmla="*/ 1152524 w 2667216"/>
              <a:gd name="connsiteY56" fmla="*/ 343206 h 1573026"/>
              <a:gd name="connsiteX57" fmla="*/ 1252537 w 2667216"/>
              <a:gd name="connsiteY57" fmla="*/ 317012 h 1573026"/>
              <a:gd name="connsiteX58" fmla="*/ 1323974 w 2667216"/>
              <a:gd name="connsiteY58" fmla="*/ 305106 h 1573026"/>
              <a:gd name="connsiteX59" fmla="*/ 1409366 w 2667216"/>
              <a:gd name="connsiteY59" fmla="*/ 250164 h 1573026"/>
              <a:gd name="connsiteX60" fmla="*/ 1481137 w 2667216"/>
              <a:gd name="connsiteY60" fmla="*/ 221762 h 1573026"/>
              <a:gd name="connsiteX61" fmla="*/ 1550195 w 2667216"/>
              <a:gd name="connsiteY61" fmla="*/ 188423 h 1573026"/>
              <a:gd name="connsiteX62" fmla="*/ 1621630 w 2667216"/>
              <a:gd name="connsiteY62" fmla="*/ 195568 h 1573026"/>
              <a:gd name="connsiteX63" fmla="*/ 1674018 w 2667216"/>
              <a:gd name="connsiteY63" fmla="*/ 174137 h 1573026"/>
              <a:gd name="connsiteX64" fmla="*/ 1704976 w 2667216"/>
              <a:gd name="connsiteY64" fmla="*/ 183660 h 1573026"/>
              <a:gd name="connsiteX65" fmla="*/ 1778793 w 2667216"/>
              <a:gd name="connsiteY65" fmla="*/ 233668 h 1573026"/>
              <a:gd name="connsiteX66" fmla="*/ 1716880 w 2667216"/>
              <a:gd name="connsiteY66" fmla="*/ 209856 h 1573026"/>
              <a:gd name="connsiteX67" fmla="*/ 1738312 w 2667216"/>
              <a:gd name="connsiteY67" fmla="*/ 281293 h 1573026"/>
              <a:gd name="connsiteX68" fmla="*/ 1776414 w 2667216"/>
              <a:gd name="connsiteY68" fmla="*/ 309866 h 1573026"/>
              <a:gd name="connsiteX69" fmla="*/ 1871662 w 2667216"/>
              <a:gd name="connsiteY69" fmla="*/ 314631 h 1573026"/>
              <a:gd name="connsiteX70" fmla="*/ 1938339 w 2667216"/>
              <a:gd name="connsiteY70" fmla="*/ 271766 h 1573026"/>
              <a:gd name="connsiteX71" fmla="*/ 1935955 w 2667216"/>
              <a:gd name="connsiteY71" fmla="*/ 293200 h 1573026"/>
              <a:gd name="connsiteX72" fmla="*/ 1900237 w 2667216"/>
              <a:gd name="connsiteY72" fmla="*/ 321775 h 1573026"/>
              <a:gd name="connsiteX73" fmla="*/ 1826418 w 2667216"/>
              <a:gd name="connsiteY73" fmla="*/ 338443 h 1573026"/>
              <a:gd name="connsiteX74" fmla="*/ 1833564 w 2667216"/>
              <a:gd name="connsiteY74" fmla="*/ 367017 h 1573026"/>
              <a:gd name="connsiteX75" fmla="*/ 1957389 w 2667216"/>
              <a:gd name="connsiteY75" fmla="*/ 331298 h 1573026"/>
              <a:gd name="connsiteX76" fmla="*/ 2009774 w 2667216"/>
              <a:gd name="connsiteY76" fmla="*/ 295581 h 1573026"/>
              <a:gd name="connsiteX77" fmla="*/ 2052638 w 2667216"/>
              <a:gd name="connsiteY77" fmla="*/ 271766 h 1573026"/>
              <a:gd name="connsiteX78" fmla="*/ 1976439 w 2667216"/>
              <a:gd name="connsiteY78" fmla="*/ 264623 h 1573026"/>
              <a:gd name="connsiteX79" fmla="*/ 1976439 w 2667216"/>
              <a:gd name="connsiteY79" fmla="*/ 202710 h 1573026"/>
              <a:gd name="connsiteX80" fmla="*/ 2026444 w 2667216"/>
              <a:gd name="connsiteY80" fmla="*/ 202710 h 1573026"/>
              <a:gd name="connsiteX81" fmla="*/ 2133600 w 2667216"/>
              <a:gd name="connsiteY81" fmla="*/ 97935 h 1573026"/>
              <a:gd name="connsiteX82" fmla="*/ 2183606 w 2667216"/>
              <a:gd name="connsiteY82" fmla="*/ 305 h 1573026"/>
              <a:gd name="connsiteX83" fmla="*/ 2147888 w 2667216"/>
              <a:gd name="connsiteY83" fmla="*/ 114604 h 1573026"/>
              <a:gd name="connsiteX84" fmla="*/ 2074070 w 2667216"/>
              <a:gd name="connsiteY84" fmla="*/ 193186 h 1573026"/>
              <a:gd name="connsiteX85" fmla="*/ 2138362 w 2667216"/>
              <a:gd name="connsiteY85" fmla="*/ 217000 h 1573026"/>
              <a:gd name="connsiteX86" fmla="*/ 2197893 w 2667216"/>
              <a:gd name="connsiteY86" fmla="*/ 212237 h 1573026"/>
              <a:gd name="connsiteX87" fmla="*/ 2243139 w 2667216"/>
              <a:gd name="connsiteY87" fmla="*/ 257480 h 1573026"/>
              <a:gd name="connsiteX88" fmla="*/ 2293143 w 2667216"/>
              <a:gd name="connsiteY88" fmla="*/ 243193 h 1573026"/>
              <a:gd name="connsiteX89" fmla="*/ 2336005 w 2667216"/>
              <a:gd name="connsiteY89" fmla="*/ 178900 h 1573026"/>
              <a:gd name="connsiteX90" fmla="*/ 2378868 w 2667216"/>
              <a:gd name="connsiteY90" fmla="*/ 169375 h 1573026"/>
              <a:gd name="connsiteX91" fmla="*/ 2483643 w 2667216"/>
              <a:gd name="connsiteY91" fmla="*/ 152706 h 1573026"/>
              <a:gd name="connsiteX92" fmla="*/ 2500312 w 2667216"/>
              <a:gd name="connsiteY92" fmla="*/ 147943 h 1573026"/>
              <a:gd name="connsiteX93" fmla="*/ 2588418 w 2667216"/>
              <a:gd name="connsiteY93" fmla="*/ 166993 h 1573026"/>
              <a:gd name="connsiteX94" fmla="*/ 2619374 w 2667216"/>
              <a:gd name="connsiteY94" fmla="*/ 188425 h 1573026"/>
              <a:gd name="connsiteX95" fmla="*/ 2645569 w 2667216"/>
              <a:gd name="connsiteY95" fmla="*/ 205092 h 1573026"/>
              <a:gd name="connsiteX96" fmla="*/ 2666999 w 2667216"/>
              <a:gd name="connsiteY96" fmla="*/ 221762 h 1573026"/>
              <a:gd name="connsiteX97" fmla="*/ 2647949 w 2667216"/>
              <a:gd name="connsiteY97" fmla="*/ 264625 h 1573026"/>
              <a:gd name="connsiteX98" fmla="*/ 2645568 w 2667216"/>
              <a:gd name="connsiteY98" fmla="*/ 319393 h 1573026"/>
              <a:gd name="connsiteX99" fmla="*/ 2631280 w 2667216"/>
              <a:gd name="connsiteY99" fmla="*/ 376543 h 1573026"/>
              <a:gd name="connsiteX100" fmla="*/ 2633662 w 2667216"/>
              <a:gd name="connsiteY100" fmla="*/ 386068 h 1573026"/>
              <a:gd name="connsiteX101" fmla="*/ 2664618 w 2667216"/>
              <a:gd name="connsiteY101" fmla="*/ 393212 h 1573026"/>
              <a:gd name="connsiteX102" fmla="*/ 2652712 w 2667216"/>
              <a:gd name="connsiteY102" fmla="*/ 424168 h 1573026"/>
              <a:gd name="connsiteX103" fmla="*/ 2619374 w 2667216"/>
              <a:gd name="connsiteY103" fmla="*/ 445600 h 1573026"/>
              <a:gd name="connsiteX104" fmla="*/ 2605087 w 2667216"/>
              <a:gd name="connsiteY104" fmla="*/ 476556 h 1573026"/>
              <a:gd name="connsiteX105" fmla="*/ 2608340 w 2667216"/>
              <a:gd name="connsiteY105" fmla="*/ 559163 h 1573026"/>
              <a:gd name="connsiteX106" fmla="*/ 2595561 w 2667216"/>
              <a:gd name="connsiteY106" fmla="*/ 590856 h 1573026"/>
              <a:gd name="connsiteX107" fmla="*/ 2593180 w 2667216"/>
              <a:gd name="connsiteY107" fmla="*/ 655150 h 1573026"/>
              <a:gd name="connsiteX108" fmla="*/ 2614612 w 2667216"/>
              <a:gd name="connsiteY108" fmla="*/ 690868 h 1573026"/>
              <a:gd name="connsiteX109" fmla="*/ 2609849 w 2667216"/>
              <a:gd name="connsiteY109" fmla="*/ 743256 h 1573026"/>
              <a:gd name="connsiteX110" fmla="*/ 2612230 w 2667216"/>
              <a:gd name="connsiteY110" fmla="*/ 790881 h 1573026"/>
              <a:gd name="connsiteX111" fmla="*/ 2600324 w 2667216"/>
              <a:gd name="connsiteY111" fmla="*/ 805168 h 1573026"/>
              <a:gd name="connsiteX112" fmla="*/ 2571749 w 2667216"/>
              <a:gd name="connsiteY112" fmla="*/ 890893 h 1573026"/>
              <a:gd name="connsiteX113" fmla="*/ 2540795 w 2667216"/>
              <a:gd name="connsiteY113" fmla="*/ 967092 h 1573026"/>
              <a:gd name="connsiteX114" fmla="*/ 2505074 w 2667216"/>
              <a:gd name="connsiteY114" fmla="*/ 945662 h 1573026"/>
              <a:gd name="connsiteX115" fmla="*/ 2445543 w 2667216"/>
              <a:gd name="connsiteY115" fmla="*/ 917087 h 1573026"/>
              <a:gd name="connsiteX116" fmla="*/ 2416968 w 2667216"/>
              <a:gd name="connsiteY116" fmla="*/ 883750 h 1573026"/>
              <a:gd name="connsiteX117" fmla="*/ 2383632 w 2667216"/>
              <a:gd name="connsiteY117" fmla="*/ 869462 h 1573026"/>
              <a:gd name="connsiteX118" fmla="*/ 2350293 w 2667216"/>
              <a:gd name="connsiteY118" fmla="*/ 871843 h 1573026"/>
              <a:gd name="connsiteX119" fmla="*/ 2300287 w 2667216"/>
              <a:gd name="connsiteY119" fmla="*/ 895656 h 1573026"/>
              <a:gd name="connsiteX120" fmla="*/ 2276474 w 2667216"/>
              <a:gd name="connsiteY120" fmla="*/ 909943 h 1573026"/>
              <a:gd name="connsiteX121" fmla="*/ 2207420 w 2667216"/>
              <a:gd name="connsiteY121" fmla="*/ 926612 h 1573026"/>
              <a:gd name="connsiteX122" fmla="*/ 2185987 w 2667216"/>
              <a:gd name="connsiteY122" fmla="*/ 957568 h 1573026"/>
              <a:gd name="connsiteX123" fmla="*/ 2183605 w 2667216"/>
              <a:gd name="connsiteY123" fmla="*/ 1036150 h 1573026"/>
              <a:gd name="connsiteX124" fmla="*/ 2185989 w 2667216"/>
              <a:gd name="connsiteY124" fmla="*/ 1062342 h 1573026"/>
              <a:gd name="connsiteX125" fmla="*/ 2085974 w 2667216"/>
              <a:gd name="connsiteY125" fmla="*/ 1112350 h 1573026"/>
              <a:gd name="connsiteX126" fmla="*/ 2043112 w 2667216"/>
              <a:gd name="connsiteY126" fmla="*/ 1112350 h 1573026"/>
              <a:gd name="connsiteX127" fmla="*/ 1952626 w 2667216"/>
              <a:gd name="connsiteY127" fmla="*/ 1148067 h 1573026"/>
              <a:gd name="connsiteX128" fmla="*/ 1931193 w 2667216"/>
              <a:gd name="connsiteY128" fmla="*/ 1188550 h 1573026"/>
              <a:gd name="connsiteX129" fmla="*/ 1931195 w 2667216"/>
              <a:gd name="connsiteY129" fmla="*/ 1238556 h 1573026"/>
              <a:gd name="connsiteX130" fmla="*/ 1881187 w 2667216"/>
              <a:gd name="connsiteY130" fmla="*/ 1279037 h 1573026"/>
              <a:gd name="connsiteX131" fmla="*/ 1864520 w 2667216"/>
              <a:gd name="connsiteY131" fmla="*/ 1309993 h 1573026"/>
              <a:gd name="connsiteX132" fmla="*/ 1866899 w 2667216"/>
              <a:gd name="connsiteY132" fmla="*/ 1331425 h 1573026"/>
              <a:gd name="connsiteX133" fmla="*/ 1900237 w 2667216"/>
              <a:gd name="connsiteY133" fmla="*/ 1326662 h 1573026"/>
              <a:gd name="connsiteX134" fmla="*/ 1924051 w 2667216"/>
              <a:gd name="connsiteY134" fmla="*/ 1350474 h 1573026"/>
              <a:gd name="connsiteX135" fmla="*/ 1912143 w 2667216"/>
              <a:gd name="connsiteY135" fmla="*/ 1383812 h 1573026"/>
              <a:gd name="connsiteX136" fmla="*/ 1909762 w 2667216"/>
              <a:gd name="connsiteY136" fmla="*/ 1421912 h 1573026"/>
              <a:gd name="connsiteX137" fmla="*/ 1831182 w 2667216"/>
              <a:gd name="connsiteY137" fmla="*/ 1450487 h 1573026"/>
              <a:gd name="connsiteX138" fmla="*/ 1821657 w 2667216"/>
              <a:gd name="connsiteY138" fmla="*/ 1538594 h 1573026"/>
              <a:gd name="connsiteX139" fmla="*/ 1754980 w 2667216"/>
              <a:gd name="connsiteY139" fmla="*/ 1560025 h 1573026"/>
              <a:gd name="connsiteX140" fmla="*/ 1718929 w 2667216"/>
              <a:gd name="connsiteY140" fmla="*/ 1573012 h 1573026"/>
              <a:gd name="connsiteX141" fmla="*/ 1638299 w 2667216"/>
              <a:gd name="connsiteY141" fmla="*/ 1557643 h 1573026"/>
              <a:gd name="connsiteX142" fmla="*/ 1612105 w 2667216"/>
              <a:gd name="connsiteY142" fmla="*/ 1571931 h 1573026"/>
              <a:gd name="connsiteX143" fmla="*/ 1557339 w 2667216"/>
              <a:gd name="connsiteY143" fmla="*/ 1543356 h 1573026"/>
              <a:gd name="connsiteX144" fmla="*/ 1516855 w 2667216"/>
              <a:gd name="connsiteY144" fmla="*/ 1507637 h 1573026"/>
              <a:gd name="connsiteX145" fmla="*/ 1473995 w 2667216"/>
              <a:gd name="connsiteY145" fmla="*/ 1479061 h 1573026"/>
              <a:gd name="connsiteX146" fmla="*/ 1502568 w 2667216"/>
              <a:gd name="connsiteY146" fmla="*/ 1455250 h 1573026"/>
              <a:gd name="connsiteX147" fmla="*/ 1490662 w 2667216"/>
              <a:gd name="connsiteY147" fmla="*/ 1438581 h 1573026"/>
              <a:gd name="connsiteX148" fmla="*/ 1428749 w 2667216"/>
              <a:gd name="connsiteY148" fmla="*/ 1426675 h 1573026"/>
              <a:gd name="connsiteX149" fmla="*/ 1409699 w 2667216"/>
              <a:gd name="connsiteY149" fmla="*/ 1402862 h 1573026"/>
              <a:gd name="connsiteX150" fmla="*/ 1371601 w 2667216"/>
              <a:gd name="connsiteY150" fmla="*/ 1379050 h 1573026"/>
              <a:gd name="connsiteX151" fmla="*/ 1366837 w 2667216"/>
              <a:gd name="connsiteY151" fmla="*/ 1390956 h 1573026"/>
              <a:gd name="connsiteX152" fmla="*/ 1381126 w 2667216"/>
              <a:gd name="connsiteY152" fmla="*/ 1429056 h 1573026"/>
              <a:gd name="connsiteX153" fmla="*/ 1350168 w 2667216"/>
              <a:gd name="connsiteY153" fmla="*/ 1443343 h 1573026"/>
              <a:gd name="connsiteX154" fmla="*/ 1323976 w 2667216"/>
              <a:gd name="connsiteY154" fmla="*/ 1457630 h 1573026"/>
              <a:gd name="connsiteX155" fmla="*/ 1307305 w 2667216"/>
              <a:gd name="connsiteY155" fmla="*/ 1450487 h 1573026"/>
              <a:gd name="connsiteX156" fmla="*/ 1262062 w 2667216"/>
              <a:gd name="connsiteY156" fmla="*/ 1388575 h 1573026"/>
              <a:gd name="connsiteX157" fmla="*/ 1216820 w 2667216"/>
              <a:gd name="connsiteY157" fmla="*/ 1355237 h 1573026"/>
              <a:gd name="connsiteX158" fmla="*/ 1238251 w 2667216"/>
              <a:gd name="connsiteY158" fmla="*/ 1338568 h 1573026"/>
              <a:gd name="connsiteX159" fmla="*/ 1259682 w 2667216"/>
              <a:gd name="connsiteY159" fmla="*/ 1298087 h 1573026"/>
              <a:gd name="connsiteX160" fmla="*/ 1245393 w 2667216"/>
              <a:gd name="connsiteY160" fmla="*/ 1286181 h 1573026"/>
              <a:gd name="connsiteX161" fmla="*/ 1207295 w 2667216"/>
              <a:gd name="connsiteY161" fmla="*/ 1288562 h 1573026"/>
              <a:gd name="connsiteX162" fmla="*/ 1131095 w 2667216"/>
              <a:gd name="connsiteY162" fmla="*/ 1245700 h 1573026"/>
              <a:gd name="connsiteX163" fmla="*/ 1088230 w 2667216"/>
              <a:gd name="connsiteY163" fmla="*/ 1226650 h 1573026"/>
              <a:gd name="connsiteX164" fmla="*/ 1078707 w 2667216"/>
              <a:gd name="connsiteY164" fmla="*/ 1226650 h 1573026"/>
              <a:gd name="connsiteX165" fmla="*/ 1066801 w 2667216"/>
              <a:gd name="connsiteY165" fmla="*/ 1162356 h 1573026"/>
              <a:gd name="connsiteX166" fmla="*/ 1078707 w 2667216"/>
              <a:gd name="connsiteY166" fmla="*/ 1098062 h 1573026"/>
              <a:gd name="connsiteX167" fmla="*/ 1047751 w 2667216"/>
              <a:gd name="connsiteY167" fmla="*/ 1064725 h 1573026"/>
              <a:gd name="connsiteX168" fmla="*/ 995364 w 2667216"/>
              <a:gd name="connsiteY168" fmla="*/ 1040912 h 1573026"/>
              <a:gd name="connsiteX169" fmla="*/ 1021557 w 2667216"/>
              <a:gd name="connsiteY169" fmla="*/ 1017100 h 1573026"/>
              <a:gd name="connsiteX170" fmla="*/ 1066801 w 2667216"/>
              <a:gd name="connsiteY170" fmla="*/ 1021862 h 1573026"/>
              <a:gd name="connsiteX171" fmla="*/ 1062039 w 2667216"/>
              <a:gd name="connsiteY171" fmla="*/ 974237 h 1573026"/>
              <a:gd name="connsiteX172" fmla="*/ 1033464 w 2667216"/>
              <a:gd name="connsiteY172" fmla="*/ 969475 h 1573026"/>
              <a:gd name="connsiteX173" fmla="*/ 1038226 w 2667216"/>
              <a:gd name="connsiteY173" fmla="*/ 921850 h 1573026"/>
              <a:gd name="connsiteX174" fmla="*/ 1007270 w 2667216"/>
              <a:gd name="connsiteY174" fmla="*/ 907562 h 1573026"/>
              <a:gd name="connsiteX175" fmla="*/ 1009651 w 2667216"/>
              <a:gd name="connsiteY175" fmla="*/ 871843 h 1573026"/>
              <a:gd name="connsiteX176" fmla="*/ 962026 w 2667216"/>
              <a:gd name="connsiteY176" fmla="*/ 857556 h 1573026"/>
              <a:gd name="connsiteX177" fmla="*/ 942976 w 2667216"/>
              <a:gd name="connsiteY177" fmla="*/ 878987 h 1573026"/>
              <a:gd name="connsiteX178" fmla="*/ 914399 w 2667216"/>
              <a:gd name="connsiteY178" fmla="*/ 881368 h 1573026"/>
              <a:gd name="connsiteX179" fmla="*/ 864395 w 2667216"/>
              <a:gd name="connsiteY179" fmla="*/ 886131 h 1573026"/>
              <a:gd name="connsiteX180" fmla="*/ 833439 w 2667216"/>
              <a:gd name="connsiteY180" fmla="*/ 907562 h 1573026"/>
              <a:gd name="connsiteX181" fmla="*/ 833439 w 2667216"/>
              <a:gd name="connsiteY181" fmla="*/ 876606 h 1573026"/>
              <a:gd name="connsiteX182" fmla="*/ 792957 w 2667216"/>
              <a:gd name="connsiteY182" fmla="*/ 871843 h 1573026"/>
              <a:gd name="connsiteX183" fmla="*/ 800099 w 2667216"/>
              <a:gd name="connsiteY183" fmla="*/ 893275 h 1573026"/>
              <a:gd name="connsiteX184" fmla="*/ 795339 w 2667216"/>
              <a:gd name="connsiteY184" fmla="*/ 912325 h 1573026"/>
              <a:gd name="connsiteX185" fmla="*/ 709614 w 2667216"/>
              <a:gd name="connsiteY185" fmla="*/ 859936 h 1573026"/>
              <a:gd name="connsiteX186" fmla="*/ 688182 w 2667216"/>
              <a:gd name="connsiteY186" fmla="*/ 826600 h 1573026"/>
              <a:gd name="connsiteX187" fmla="*/ 700089 w 2667216"/>
              <a:gd name="connsiteY187" fmla="*/ 786117 h 1573026"/>
              <a:gd name="connsiteX188" fmla="*/ 669132 w 2667216"/>
              <a:gd name="connsiteY188" fmla="*/ 781356 h 1573026"/>
              <a:gd name="connsiteX189" fmla="*/ 621507 w 2667216"/>
              <a:gd name="connsiteY189" fmla="*/ 795643 h 1573026"/>
              <a:gd name="connsiteX190" fmla="*/ 611982 w 2667216"/>
              <a:gd name="connsiteY190" fmla="*/ 809931 h 1573026"/>
              <a:gd name="connsiteX191" fmla="*/ 588170 w 2667216"/>
              <a:gd name="connsiteY191" fmla="*/ 826600 h 1573026"/>
              <a:gd name="connsiteX192" fmla="*/ 581026 w 2667216"/>
              <a:gd name="connsiteY192" fmla="*/ 843268 h 1573026"/>
              <a:gd name="connsiteX193" fmla="*/ 540545 w 2667216"/>
              <a:gd name="connsiteY193" fmla="*/ 876606 h 1573026"/>
              <a:gd name="connsiteX194" fmla="*/ 542924 w 2667216"/>
              <a:gd name="connsiteY194" fmla="*/ 898037 h 1573026"/>
              <a:gd name="connsiteX195" fmla="*/ 557214 w 2667216"/>
              <a:gd name="connsiteY195" fmla="*/ 917087 h 1573026"/>
              <a:gd name="connsiteX196" fmla="*/ 481014 w 2667216"/>
              <a:gd name="connsiteY196" fmla="*/ 902800 h 1573026"/>
              <a:gd name="connsiteX197" fmla="*/ 447676 w 2667216"/>
              <a:gd name="connsiteY197" fmla="*/ 907562 h 1573026"/>
              <a:gd name="connsiteX198" fmla="*/ 495299 w 2667216"/>
              <a:gd name="connsiteY198" fmla="*/ 938518 h 1573026"/>
              <a:gd name="connsiteX199" fmla="*/ 519114 w 2667216"/>
              <a:gd name="connsiteY199" fmla="*/ 950425 h 1573026"/>
              <a:gd name="connsiteX200" fmla="*/ 545307 w 2667216"/>
              <a:gd name="connsiteY200" fmla="*/ 1002812 h 1573026"/>
              <a:gd name="connsiteX201" fmla="*/ 478630 w 2667216"/>
              <a:gd name="connsiteY201" fmla="*/ 1019481 h 1573026"/>
              <a:gd name="connsiteX202" fmla="*/ 457201 w 2667216"/>
              <a:gd name="connsiteY202" fmla="*/ 1031387 h 1573026"/>
              <a:gd name="connsiteX203" fmla="*/ 433387 w 2667216"/>
              <a:gd name="connsiteY203" fmla="*/ 1002812 h 1573026"/>
              <a:gd name="connsiteX204" fmla="*/ 409574 w 2667216"/>
              <a:gd name="connsiteY204" fmla="*/ 971856 h 1573026"/>
              <a:gd name="connsiteX205" fmla="*/ 411955 w 2667216"/>
              <a:gd name="connsiteY205" fmla="*/ 933756 h 1573026"/>
              <a:gd name="connsiteX206" fmla="*/ 409574 w 2667216"/>
              <a:gd name="connsiteY206" fmla="*/ 914706 h 1573026"/>
              <a:gd name="connsiteX207" fmla="*/ 428624 w 2667216"/>
              <a:gd name="connsiteY207" fmla="*/ 881368 h 1573026"/>
              <a:gd name="connsiteX208" fmla="*/ 388144 w 2667216"/>
              <a:gd name="connsiteY208" fmla="*/ 890893 h 1573026"/>
              <a:gd name="connsiteX209" fmla="*/ 359568 w 2667216"/>
              <a:gd name="connsiteY209" fmla="*/ 952806 h 1573026"/>
              <a:gd name="connsiteX210" fmla="*/ 352424 w 2667216"/>
              <a:gd name="connsiteY210" fmla="*/ 976618 h 1573026"/>
              <a:gd name="connsiteX211" fmla="*/ 321468 w 2667216"/>
              <a:gd name="connsiteY211" fmla="*/ 993287 h 1573026"/>
              <a:gd name="connsiteX212" fmla="*/ 273843 w 2667216"/>
              <a:gd name="connsiteY212" fmla="*/ 990906 h 1573026"/>
              <a:gd name="connsiteX213" fmla="*/ 266699 w 2667216"/>
              <a:gd name="connsiteY213" fmla="*/ 1007575 h 1573026"/>
              <a:gd name="connsiteX214" fmla="*/ 266699 w 2667216"/>
              <a:gd name="connsiteY214" fmla="*/ 1055200 h 1573026"/>
              <a:gd name="connsiteX215" fmla="*/ 207168 w 2667216"/>
              <a:gd name="connsiteY215" fmla="*/ 1059962 h 1573026"/>
              <a:gd name="connsiteX216" fmla="*/ 145255 w 2667216"/>
              <a:gd name="connsiteY216" fmla="*/ 1093300 h 1573026"/>
              <a:gd name="connsiteX217" fmla="*/ 147637 w 2667216"/>
              <a:gd name="connsiteY217" fmla="*/ 1121875 h 1573026"/>
              <a:gd name="connsiteX218" fmla="*/ 95250 w 2667216"/>
              <a:gd name="connsiteY218" fmla="*/ 1109968 h 1573026"/>
              <a:gd name="connsiteX219" fmla="*/ 61912 w 2667216"/>
              <a:gd name="connsiteY219" fmla="*/ 1117112 h 1573026"/>
              <a:gd name="connsiteX220" fmla="*/ 16668 w 2667216"/>
              <a:gd name="connsiteY220" fmla="*/ 1098062 h 1573026"/>
              <a:gd name="connsiteX221" fmla="*/ 0 w 2667216"/>
              <a:gd name="connsiteY221" fmla="*/ 1098062 h 1573026"/>
              <a:gd name="connsiteX0" fmla="*/ 0 w 2667216"/>
              <a:gd name="connsiteY0" fmla="*/ 1098062 h 1573026"/>
              <a:gd name="connsiteX1" fmla="*/ 45243 w 2667216"/>
              <a:gd name="connsiteY1" fmla="*/ 881368 h 1573026"/>
              <a:gd name="connsiteX2" fmla="*/ 69057 w 2667216"/>
              <a:gd name="connsiteY2" fmla="*/ 836124 h 1573026"/>
              <a:gd name="connsiteX3" fmla="*/ 64293 w 2667216"/>
              <a:gd name="connsiteY3" fmla="*/ 778975 h 1573026"/>
              <a:gd name="connsiteX4" fmla="*/ 47624 w 2667216"/>
              <a:gd name="connsiteY4" fmla="*/ 745637 h 1573026"/>
              <a:gd name="connsiteX5" fmla="*/ 57149 w 2667216"/>
              <a:gd name="connsiteY5" fmla="*/ 707537 h 1573026"/>
              <a:gd name="connsiteX6" fmla="*/ 42862 w 2667216"/>
              <a:gd name="connsiteY6" fmla="*/ 686106 h 1573026"/>
              <a:gd name="connsiteX7" fmla="*/ 57149 w 2667216"/>
              <a:gd name="connsiteY7" fmla="*/ 657531 h 1573026"/>
              <a:gd name="connsiteX8" fmla="*/ 9524 w 2667216"/>
              <a:gd name="connsiteY8" fmla="*/ 686106 h 1573026"/>
              <a:gd name="connsiteX9" fmla="*/ 14289 w 2667216"/>
              <a:gd name="connsiteY9" fmla="*/ 657530 h 1573026"/>
              <a:gd name="connsiteX10" fmla="*/ 50005 w 2667216"/>
              <a:gd name="connsiteY10" fmla="*/ 607525 h 1573026"/>
              <a:gd name="connsiteX11" fmla="*/ 76201 w 2667216"/>
              <a:gd name="connsiteY11" fmla="*/ 590855 h 1573026"/>
              <a:gd name="connsiteX12" fmla="*/ 73818 w 2667216"/>
              <a:gd name="connsiteY12" fmla="*/ 507512 h 1573026"/>
              <a:gd name="connsiteX13" fmla="*/ 26193 w 2667216"/>
              <a:gd name="connsiteY13" fmla="*/ 467031 h 1573026"/>
              <a:gd name="connsiteX14" fmla="*/ 21430 w 2667216"/>
              <a:gd name="connsiteY14" fmla="*/ 433693 h 1573026"/>
              <a:gd name="connsiteX15" fmla="*/ 4762 w 2667216"/>
              <a:gd name="connsiteY15" fmla="*/ 400355 h 1573026"/>
              <a:gd name="connsiteX16" fmla="*/ 23812 w 2667216"/>
              <a:gd name="connsiteY16" fmla="*/ 307487 h 1573026"/>
              <a:gd name="connsiteX17" fmla="*/ 30955 w 2667216"/>
              <a:gd name="connsiteY17" fmla="*/ 255100 h 1573026"/>
              <a:gd name="connsiteX18" fmla="*/ 54770 w 2667216"/>
              <a:gd name="connsiteY18" fmla="*/ 224142 h 1573026"/>
              <a:gd name="connsiteX19" fmla="*/ 142874 w 2667216"/>
              <a:gd name="connsiteY19" fmla="*/ 247956 h 1573026"/>
              <a:gd name="connsiteX20" fmla="*/ 190499 w 2667216"/>
              <a:gd name="connsiteY20" fmla="*/ 293200 h 1573026"/>
              <a:gd name="connsiteX21" fmla="*/ 202405 w 2667216"/>
              <a:gd name="connsiteY21" fmla="*/ 321775 h 1573026"/>
              <a:gd name="connsiteX22" fmla="*/ 238126 w 2667216"/>
              <a:gd name="connsiteY22" fmla="*/ 364636 h 1573026"/>
              <a:gd name="connsiteX23" fmla="*/ 266699 w 2667216"/>
              <a:gd name="connsiteY23" fmla="*/ 359875 h 1573026"/>
              <a:gd name="connsiteX24" fmla="*/ 273843 w 2667216"/>
              <a:gd name="connsiteY24" fmla="*/ 333681 h 1573026"/>
              <a:gd name="connsiteX25" fmla="*/ 314324 w 2667216"/>
              <a:gd name="connsiteY25" fmla="*/ 336062 h 1573026"/>
              <a:gd name="connsiteX26" fmla="*/ 361949 w 2667216"/>
              <a:gd name="connsiteY26" fmla="*/ 312249 h 1573026"/>
              <a:gd name="connsiteX27" fmla="*/ 385762 w 2667216"/>
              <a:gd name="connsiteY27" fmla="*/ 257481 h 1573026"/>
              <a:gd name="connsiteX28" fmla="*/ 373855 w 2667216"/>
              <a:gd name="connsiteY28" fmla="*/ 424168 h 1573026"/>
              <a:gd name="connsiteX29" fmla="*/ 476249 w 2667216"/>
              <a:gd name="connsiteY29" fmla="*/ 517037 h 1573026"/>
              <a:gd name="connsiteX30" fmla="*/ 533401 w 2667216"/>
              <a:gd name="connsiteY30" fmla="*/ 495605 h 1573026"/>
              <a:gd name="connsiteX31" fmla="*/ 585787 w 2667216"/>
              <a:gd name="connsiteY31" fmla="*/ 481318 h 1573026"/>
              <a:gd name="connsiteX32" fmla="*/ 611980 w 2667216"/>
              <a:gd name="connsiteY32" fmla="*/ 483700 h 1573026"/>
              <a:gd name="connsiteX33" fmla="*/ 607218 w 2667216"/>
              <a:gd name="connsiteY33" fmla="*/ 476556 h 1573026"/>
              <a:gd name="connsiteX34" fmla="*/ 685799 w 2667216"/>
              <a:gd name="connsiteY34" fmla="*/ 524181 h 1573026"/>
              <a:gd name="connsiteX35" fmla="*/ 731043 w 2667216"/>
              <a:gd name="connsiteY35" fmla="*/ 547993 h 1573026"/>
              <a:gd name="connsiteX36" fmla="*/ 797720 w 2667216"/>
              <a:gd name="connsiteY36" fmla="*/ 562280 h 1573026"/>
              <a:gd name="connsiteX37" fmla="*/ 842962 w 2667216"/>
              <a:gd name="connsiteY37" fmla="*/ 478937 h 1573026"/>
              <a:gd name="connsiteX38" fmla="*/ 871537 w 2667216"/>
              <a:gd name="connsiteY38" fmla="*/ 455125 h 1573026"/>
              <a:gd name="connsiteX39" fmla="*/ 873921 w 2667216"/>
              <a:gd name="connsiteY39" fmla="*/ 426549 h 1573026"/>
              <a:gd name="connsiteX40" fmla="*/ 802480 w 2667216"/>
              <a:gd name="connsiteY40" fmla="*/ 412262 h 1573026"/>
              <a:gd name="connsiteX41" fmla="*/ 773907 w 2667216"/>
              <a:gd name="connsiteY41" fmla="*/ 417024 h 1573026"/>
              <a:gd name="connsiteX42" fmla="*/ 738187 w 2667216"/>
              <a:gd name="connsiteY42" fmla="*/ 383687 h 1573026"/>
              <a:gd name="connsiteX43" fmla="*/ 762001 w 2667216"/>
              <a:gd name="connsiteY43" fmla="*/ 357491 h 1573026"/>
              <a:gd name="connsiteX44" fmla="*/ 823912 w 2667216"/>
              <a:gd name="connsiteY44" fmla="*/ 343206 h 1573026"/>
              <a:gd name="connsiteX45" fmla="*/ 869155 w 2667216"/>
              <a:gd name="connsiteY45" fmla="*/ 357493 h 1573026"/>
              <a:gd name="connsiteX46" fmla="*/ 881062 w 2667216"/>
              <a:gd name="connsiteY46" fmla="*/ 376543 h 1573026"/>
              <a:gd name="connsiteX47" fmla="*/ 1000124 w 2667216"/>
              <a:gd name="connsiteY47" fmla="*/ 436075 h 1573026"/>
              <a:gd name="connsiteX48" fmla="*/ 1023937 w 2667216"/>
              <a:gd name="connsiteY48" fmla="*/ 500368 h 1573026"/>
              <a:gd name="connsiteX49" fmla="*/ 1045368 w 2667216"/>
              <a:gd name="connsiteY49" fmla="*/ 512275 h 1573026"/>
              <a:gd name="connsiteX50" fmla="*/ 1042987 w 2667216"/>
              <a:gd name="connsiteY50" fmla="*/ 421787 h 1573026"/>
              <a:gd name="connsiteX51" fmla="*/ 1064418 w 2667216"/>
              <a:gd name="connsiteY51" fmla="*/ 383687 h 1573026"/>
              <a:gd name="connsiteX52" fmla="*/ 1083468 w 2667216"/>
              <a:gd name="connsiteY52" fmla="*/ 386068 h 1573026"/>
              <a:gd name="connsiteX53" fmla="*/ 1083468 w 2667216"/>
              <a:gd name="connsiteY53" fmla="*/ 347968 h 1573026"/>
              <a:gd name="connsiteX54" fmla="*/ 1095376 w 2667216"/>
              <a:gd name="connsiteY54" fmla="*/ 340823 h 1573026"/>
              <a:gd name="connsiteX55" fmla="*/ 1152524 w 2667216"/>
              <a:gd name="connsiteY55" fmla="*/ 343206 h 1573026"/>
              <a:gd name="connsiteX56" fmla="*/ 1252537 w 2667216"/>
              <a:gd name="connsiteY56" fmla="*/ 317012 h 1573026"/>
              <a:gd name="connsiteX57" fmla="*/ 1323974 w 2667216"/>
              <a:gd name="connsiteY57" fmla="*/ 305106 h 1573026"/>
              <a:gd name="connsiteX58" fmla="*/ 1409366 w 2667216"/>
              <a:gd name="connsiteY58" fmla="*/ 250164 h 1573026"/>
              <a:gd name="connsiteX59" fmla="*/ 1481137 w 2667216"/>
              <a:gd name="connsiteY59" fmla="*/ 221762 h 1573026"/>
              <a:gd name="connsiteX60" fmla="*/ 1550195 w 2667216"/>
              <a:gd name="connsiteY60" fmla="*/ 188423 h 1573026"/>
              <a:gd name="connsiteX61" fmla="*/ 1621630 w 2667216"/>
              <a:gd name="connsiteY61" fmla="*/ 195568 h 1573026"/>
              <a:gd name="connsiteX62" fmla="*/ 1674018 w 2667216"/>
              <a:gd name="connsiteY62" fmla="*/ 174137 h 1573026"/>
              <a:gd name="connsiteX63" fmla="*/ 1704976 w 2667216"/>
              <a:gd name="connsiteY63" fmla="*/ 183660 h 1573026"/>
              <a:gd name="connsiteX64" fmla="*/ 1778793 w 2667216"/>
              <a:gd name="connsiteY64" fmla="*/ 233668 h 1573026"/>
              <a:gd name="connsiteX65" fmla="*/ 1716880 w 2667216"/>
              <a:gd name="connsiteY65" fmla="*/ 209856 h 1573026"/>
              <a:gd name="connsiteX66" fmla="*/ 1738312 w 2667216"/>
              <a:gd name="connsiteY66" fmla="*/ 281293 h 1573026"/>
              <a:gd name="connsiteX67" fmla="*/ 1776414 w 2667216"/>
              <a:gd name="connsiteY67" fmla="*/ 309866 h 1573026"/>
              <a:gd name="connsiteX68" fmla="*/ 1871662 w 2667216"/>
              <a:gd name="connsiteY68" fmla="*/ 314631 h 1573026"/>
              <a:gd name="connsiteX69" fmla="*/ 1938339 w 2667216"/>
              <a:gd name="connsiteY69" fmla="*/ 271766 h 1573026"/>
              <a:gd name="connsiteX70" fmla="*/ 1935955 w 2667216"/>
              <a:gd name="connsiteY70" fmla="*/ 293200 h 1573026"/>
              <a:gd name="connsiteX71" fmla="*/ 1900237 w 2667216"/>
              <a:gd name="connsiteY71" fmla="*/ 321775 h 1573026"/>
              <a:gd name="connsiteX72" fmla="*/ 1826418 w 2667216"/>
              <a:gd name="connsiteY72" fmla="*/ 338443 h 1573026"/>
              <a:gd name="connsiteX73" fmla="*/ 1833564 w 2667216"/>
              <a:gd name="connsiteY73" fmla="*/ 367017 h 1573026"/>
              <a:gd name="connsiteX74" fmla="*/ 1957389 w 2667216"/>
              <a:gd name="connsiteY74" fmla="*/ 331298 h 1573026"/>
              <a:gd name="connsiteX75" fmla="*/ 2009774 w 2667216"/>
              <a:gd name="connsiteY75" fmla="*/ 295581 h 1573026"/>
              <a:gd name="connsiteX76" fmla="*/ 2052638 w 2667216"/>
              <a:gd name="connsiteY76" fmla="*/ 271766 h 1573026"/>
              <a:gd name="connsiteX77" fmla="*/ 1976439 w 2667216"/>
              <a:gd name="connsiteY77" fmla="*/ 264623 h 1573026"/>
              <a:gd name="connsiteX78" fmla="*/ 1976439 w 2667216"/>
              <a:gd name="connsiteY78" fmla="*/ 202710 h 1573026"/>
              <a:gd name="connsiteX79" fmla="*/ 2026444 w 2667216"/>
              <a:gd name="connsiteY79" fmla="*/ 202710 h 1573026"/>
              <a:gd name="connsiteX80" fmla="*/ 2133600 w 2667216"/>
              <a:gd name="connsiteY80" fmla="*/ 97935 h 1573026"/>
              <a:gd name="connsiteX81" fmla="*/ 2183606 w 2667216"/>
              <a:gd name="connsiteY81" fmla="*/ 305 h 1573026"/>
              <a:gd name="connsiteX82" fmla="*/ 2147888 w 2667216"/>
              <a:gd name="connsiteY82" fmla="*/ 114604 h 1573026"/>
              <a:gd name="connsiteX83" fmla="*/ 2074070 w 2667216"/>
              <a:gd name="connsiteY83" fmla="*/ 193186 h 1573026"/>
              <a:gd name="connsiteX84" fmla="*/ 2138362 w 2667216"/>
              <a:gd name="connsiteY84" fmla="*/ 217000 h 1573026"/>
              <a:gd name="connsiteX85" fmla="*/ 2197893 w 2667216"/>
              <a:gd name="connsiteY85" fmla="*/ 212237 h 1573026"/>
              <a:gd name="connsiteX86" fmla="*/ 2243139 w 2667216"/>
              <a:gd name="connsiteY86" fmla="*/ 257480 h 1573026"/>
              <a:gd name="connsiteX87" fmla="*/ 2293143 w 2667216"/>
              <a:gd name="connsiteY87" fmla="*/ 243193 h 1573026"/>
              <a:gd name="connsiteX88" fmla="*/ 2336005 w 2667216"/>
              <a:gd name="connsiteY88" fmla="*/ 178900 h 1573026"/>
              <a:gd name="connsiteX89" fmla="*/ 2378868 w 2667216"/>
              <a:gd name="connsiteY89" fmla="*/ 169375 h 1573026"/>
              <a:gd name="connsiteX90" fmla="*/ 2483643 w 2667216"/>
              <a:gd name="connsiteY90" fmla="*/ 152706 h 1573026"/>
              <a:gd name="connsiteX91" fmla="*/ 2500312 w 2667216"/>
              <a:gd name="connsiteY91" fmla="*/ 147943 h 1573026"/>
              <a:gd name="connsiteX92" fmla="*/ 2588418 w 2667216"/>
              <a:gd name="connsiteY92" fmla="*/ 166993 h 1573026"/>
              <a:gd name="connsiteX93" fmla="*/ 2619374 w 2667216"/>
              <a:gd name="connsiteY93" fmla="*/ 188425 h 1573026"/>
              <a:gd name="connsiteX94" fmla="*/ 2645569 w 2667216"/>
              <a:gd name="connsiteY94" fmla="*/ 205092 h 1573026"/>
              <a:gd name="connsiteX95" fmla="*/ 2666999 w 2667216"/>
              <a:gd name="connsiteY95" fmla="*/ 221762 h 1573026"/>
              <a:gd name="connsiteX96" fmla="*/ 2647949 w 2667216"/>
              <a:gd name="connsiteY96" fmla="*/ 264625 h 1573026"/>
              <a:gd name="connsiteX97" fmla="*/ 2645568 w 2667216"/>
              <a:gd name="connsiteY97" fmla="*/ 319393 h 1573026"/>
              <a:gd name="connsiteX98" fmla="*/ 2631280 w 2667216"/>
              <a:gd name="connsiteY98" fmla="*/ 376543 h 1573026"/>
              <a:gd name="connsiteX99" fmla="*/ 2633662 w 2667216"/>
              <a:gd name="connsiteY99" fmla="*/ 386068 h 1573026"/>
              <a:gd name="connsiteX100" fmla="*/ 2664618 w 2667216"/>
              <a:gd name="connsiteY100" fmla="*/ 393212 h 1573026"/>
              <a:gd name="connsiteX101" fmla="*/ 2652712 w 2667216"/>
              <a:gd name="connsiteY101" fmla="*/ 424168 h 1573026"/>
              <a:gd name="connsiteX102" fmla="*/ 2619374 w 2667216"/>
              <a:gd name="connsiteY102" fmla="*/ 445600 h 1573026"/>
              <a:gd name="connsiteX103" fmla="*/ 2605087 w 2667216"/>
              <a:gd name="connsiteY103" fmla="*/ 476556 h 1573026"/>
              <a:gd name="connsiteX104" fmla="*/ 2608340 w 2667216"/>
              <a:gd name="connsiteY104" fmla="*/ 559163 h 1573026"/>
              <a:gd name="connsiteX105" fmla="*/ 2595561 w 2667216"/>
              <a:gd name="connsiteY105" fmla="*/ 590856 h 1573026"/>
              <a:gd name="connsiteX106" fmla="*/ 2593180 w 2667216"/>
              <a:gd name="connsiteY106" fmla="*/ 655150 h 1573026"/>
              <a:gd name="connsiteX107" fmla="*/ 2614612 w 2667216"/>
              <a:gd name="connsiteY107" fmla="*/ 690868 h 1573026"/>
              <a:gd name="connsiteX108" fmla="*/ 2609849 w 2667216"/>
              <a:gd name="connsiteY108" fmla="*/ 743256 h 1573026"/>
              <a:gd name="connsiteX109" fmla="*/ 2612230 w 2667216"/>
              <a:gd name="connsiteY109" fmla="*/ 790881 h 1573026"/>
              <a:gd name="connsiteX110" fmla="*/ 2600324 w 2667216"/>
              <a:gd name="connsiteY110" fmla="*/ 805168 h 1573026"/>
              <a:gd name="connsiteX111" fmla="*/ 2571749 w 2667216"/>
              <a:gd name="connsiteY111" fmla="*/ 890893 h 1573026"/>
              <a:gd name="connsiteX112" fmla="*/ 2540795 w 2667216"/>
              <a:gd name="connsiteY112" fmla="*/ 967092 h 1573026"/>
              <a:gd name="connsiteX113" fmla="*/ 2505074 w 2667216"/>
              <a:gd name="connsiteY113" fmla="*/ 945662 h 1573026"/>
              <a:gd name="connsiteX114" fmla="*/ 2445543 w 2667216"/>
              <a:gd name="connsiteY114" fmla="*/ 917087 h 1573026"/>
              <a:gd name="connsiteX115" fmla="*/ 2416968 w 2667216"/>
              <a:gd name="connsiteY115" fmla="*/ 883750 h 1573026"/>
              <a:gd name="connsiteX116" fmla="*/ 2383632 w 2667216"/>
              <a:gd name="connsiteY116" fmla="*/ 869462 h 1573026"/>
              <a:gd name="connsiteX117" fmla="*/ 2350293 w 2667216"/>
              <a:gd name="connsiteY117" fmla="*/ 871843 h 1573026"/>
              <a:gd name="connsiteX118" fmla="*/ 2300287 w 2667216"/>
              <a:gd name="connsiteY118" fmla="*/ 895656 h 1573026"/>
              <a:gd name="connsiteX119" fmla="*/ 2276474 w 2667216"/>
              <a:gd name="connsiteY119" fmla="*/ 909943 h 1573026"/>
              <a:gd name="connsiteX120" fmla="*/ 2207420 w 2667216"/>
              <a:gd name="connsiteY120" fmla="*/ 926612 h 1573026"/>
              <a:gd name="connsiteX121" fmla="*/ 2185987 w 2667216"/>
              <a:gd name="connsiteY121" fmla="*/ 957568 h 1573026"/>
              <a:gd name="connsiteX122" fmla="*/ 2183605 w 2667216"/>
              <a:gd name="connsiteY122" fmla="*/ 1036150 h 1573026"/>
              <a:gd name="connsiteX123" fmla="*/ 2185989 w 2667216"/>
              <a:gd name="connsiteY123" fmla="*/ 1062342 h 1573026"/>
              <a:gd name="connsiteX124" fmla="*/ 2085974 w 2667216"/>
              <a:gd name="connsiteY124" fmla="*/ 1112350 h 1573026"/>
              <a:gd name="connsiteX125" fmla="*/ 2043112 w 2667216"/>
              <a:gd name="connsiteY125" fmla="*/ 1112350 h 1573026"/>
              <a:gd name="connsiteX126" fmla="*/ 1952626 w 2667216"/>
              <a:gd name="connsiteY126" fmla="*/ 1148067 h 1573026"/>
              <a:gd name="connsiteX127" fmla="*/ 1931193 w 2667216"/>
              <a:gd name="connsiteY127" fmla="*/ 1188550 h 1573026"/>
              <a:gd name="connsiteX128" fmla="*/ 1931195 w 2667216"/>
              <a:gd name="connsiteY128" fmla="*/ 1238556 h 1573026"/>
              <a:gd name="connsiteX129" fmla="*/ 1881187 w 2667216"/>
              <a:gd name="connsiteY129" fmla="*/ 1279037 h 1573026"/>
              <a:gd name="connsiteX130" fmla="*/ 1864520 w 2667216"/>
              <a:gd name="connsiteY130" fmla="*/ 1309993 h 1573026"/>
              <a:gd name="connsiteX131" fmla="*/ 1866899 w 2667216"/>
              <a:gd name="connsiteY131" fmla="*/ 1331425 h 1573026"/>
              <a:gd name="connsiteX132" fmla="*/ 1900237 w 2667216"/>
              <a:gd name="connsiteY132" fmla="*/ 1326662 h 1573026"/>
              <a:gd name="connsiteX133" fmla="*/ 1924051 w 2667216"/>
              <a:gd name="connsiteY133" fmla="*/ 1350474 h 1573026"/>
              <a:gd name="connsiteX134" fmla="*/ 1912143 w 2667216"/>
              <a:gd name="connsiteY134" fmla="*/ 1383812 h 1573026"/>
              <a:gd name="connsiteX135" fmla="*/ 1909762 w 2667216"/>
              <a:gd name="connsiteY135" fmla="*/ 1421912 h 1573026"/>
              <a:gd name="connsiteX136" fmla="*/ 1831182 w 2667216"/>
              <a:gd name="connsiteY136" fmla="*/ 1450487 h 1573026"/>
              <a:gd name="connsiteX137" fmla="*/ 1821657 w 2667216"/>
              <a:gd name="connsiteY137" fmla="*/ 1538594 h 1573026"/>
              <a:gd name="connsiteX138" fmla="*/ 1754980 w 2667216"/>
              <a:gd name="connsiteY138" fmla="*/ 1560025 h 1573026"/>
              <a:gd name="connsiteX139" fmla="*/ 1718929 w 2667216"/>
              <a:gd name="connsiteY139" fmla="*/ 1573012 h 1573026"/>
              <a:gd name="connsiteX140" fmla="*/ 1638299 w 2667216"/>
              <a:gd name="connsiteY140" fmla="*/ 1557643 h 1573026"/>
              <a:gd name="connsiteX141" fmla="*/ 1612105 w 2667216"/>
              <a:gd name="connsiteY141" fmla="*/ 1571931 h 1573026"/>
              <a:gd name="connsiteX142" fmla="*/ 1557339 w 2667216"/>
              <a:gd name="connsiteY142" fmla="*/ 1543356 h 1573026"/>
              <a:gd name="connsiteX143" fmla="*/ 1516855 w 2667216"/>
              <a:gd name="connsiteY143" fmla="*/ 1507637 h 1573026"/>
              <a:gd name="connsiteX144" fmla="*/ 1473995 w 2667216"/>
              <a:gd name="connsiteY144" fmla="*/ 1479061 h 1573026"/>
              <a:gd name="connsiteX145" fmla="*/ 1502568 w 2667216"/>
              <a:gd name="connsiteY145" fmla="*/ 1455250 h 1573026"/>
              <a:gd name="connsiteX146" fmla="*/ 1490662 w 2667216"/>
              <a:gd name="connsiteY146" fmla="*/ 1438581 h 1573026"/>
              <a:gd name="connsiteX147" fmla="*/ 1428749 w 2667216"/>
              <a:gd name="connsiteY147" fmla="*/ 1426675 h 1573026"/>
              <a:gd name="connsiteX148" fmla="*/ 1409699 w 2667216"/>
              <a:gd name="connsiteY148" fmla="*/ 1402862 h 1573026"/>
              <a:gd name="connsiteX149" fmla="*/ 1371601 w 2667216"/>
              <a:gd name="connsiteY149" fmla="*/ 1379050 h 1573026"/>
              <a:gd name="connsiteX150" fmla="*/ 1366837 w 2667216"/>
              <a:gd name="connsiteY150" fmla="*/ 1390956 h 1573026"/>
              <a:gd name="connsiteX151" fmla="*/ 1381126 w 2667216"/>
              <a:gd name="connsiteY151" fmla="*/ 1429056 h 1573026"/>
              <a:gd name="connsiteX152" fmla="*/ 1350168 w 2667216"/>
              <a:gd name="connsiteY152" fmla="*/ 1443343 h 1573026"/>
              <a:gd name="connsiteX153" fmla="*/ 1323976 w 2667216"/>
              <a:gd name="connsiteY153" fmla="*/ 1457630 h 1573026"/>
              <a:gd name="connsiteX154" fmla="*/ 1307305 w 2667216"/>
              <a:gd name="connsiteY154" fmla="*/ 1450487 h 1573026"/>
              <a:gd name="connsiteX155" fmla="*/ 1262062 w 2667216"/>
              <a:gd name="connsiteY155" fmla="*/ 1388575 h 1573026"/>
              <a:gd name="connsiteX156" fmla="*/ 1216820 w 2667216"/>
              <a:gd name="connsiteY156" fmla="*/ 1355237 h 1573026"/>
              <a:gd name="connsiteX157" fmla="*/ 1238251 w 2667216"/>
              <a:gd name="connsiteY157" fmla="*/ 1338568 h 1573026"/>
              <a:gd name="connsiteX158" fmla="*/ 1259682 w 2667216"/>
              <a:gd name="connsiteY158" fmla="*/ 1298087 h 1573026"/>
              <a:gd name="connsiteX159" fmla="*/ 1245393 w 2667216"/>
              <a:gd name="connsiteY159" fmla="*/ 1286181 h 1573026"/>
              <a:gd name="connsiteX160" fmla="*/ 1207295 w 2667216"/>
              <a:gd name="connsiteY160" fmla="*/ 1288562 h 1573026"/>
              <a:gd name="connsiteX161" fmla="*/ 1131095 w 2667216"/>
              <a:gd name="connsiteY161" fmla="*/ 1245700 h 1573026"/>
              <a:gd name="connsiteX162" fmla="*/ 1088230 w 2667216"/>
              <a:gd name="connsiteY162" fmla="*/ 1226650 h 1573026"/>
              <a:gd name="connsiteX163" fmla="*/ 1078707 w 2667216"/>
              <a:gd name="connsiteY163" fmla="*/ 1226650 h 1573026"/>
              <a:gd name="connsiteX164" fmla="*/ 1066801 w 2667216"/>
              <a:gd name="connsiteY164" fmla="*/ 1162356 h 1573026"/>
              <a:gd name="connsiteX165" fmla="*/ 1078707 w 2667216"/>
              <a:gd name="connsiteY165" fmla="*/ 1098062 h 1573026"/>
              <a:gd name="connsiteX166" fmla="*/ 1047751 w 2667216"/>
              <a:gd name="connsiteY166" fmla="*/ 1064725 h 1573026"/>
              <a:gd name="connsiteX167" fmla="*/ 995364 w 2667216"/>
              <a:gd name="connsiteY167" fmla="*/ 1040912 h 1573026"/>
              <a:gd name="connsiteX168" fmla="*/ 1021557 w 2667216"/>
              <a:gd name="connsiteY168" fmla="*/ 1017100 h 1573026"/>
              <a:gd name="connsiteX169" fmla="*/ 1066801 w 2667216"/>
              <a:gd name="connsiteY169" fmla="*/ 1021862 h 1573026"/>
              <a:gd name="connsiteX170" fmla="*/ 1062039 w 2667216"/>
              <a:gd name="connsiteY170" fmla="*/ 974237 h 1573026"/>
              <a:gd name="connsiteX171" fmla="*/ 1033464 w 2667216"/>
              <a:gd name="connsiteY171" fmla="*/ 969475 h 1573026"/>
              <a:gd name="connsiteX172" fmla="*/ 1038226 w 2667216"/>
              <a:gd name="connsiteY172" fmla="*/ 921850 h 1573026"/>
              <a:gd name="connsiteX173" fmla="*/ 1007270 w 2667216"/>
              <a:gd name="connsiteY173" fmla="*/ 907562 h 1573026"/>
              <a:gd name="connsiteX174" fmla="*/ 1009651 w 2667216"/>
              <a:gd name="connsiteY174" fmla="*/ 871843 h 1573026"/>
              <a:gd name="connsiteX175" fmla="*/ 962026 w 2667216"/>
              <a:gd name="connsiteY175" fmla="*/ 857556 h 1573026"/>
              <a:gd name="connsiteX176" fmla="*/ 942976 w 2667216"/>
              <a:gd name="connsiteY176" fmla="*/ 878987 h 1573026"/>
              <a:gd name="connsiteX177" fmla="*/ 914399 w 2667216"/>
              <a:gd name="connsiteY177" fmla="*/ 881368 h 1573026"/>
              <a:gd name="connsiteX178" fmla="*/ 864395 w 2667216"/>
              <a:gd name="connsiteY178" fmla="*/ 886131 h 1573026"/>
              <a:gd name="connsiteX179" fmla="*/ 833439 w 2667216"/>
              <a:gd name="connsiteY179" fmla="*/ 907562 h 1573026"/>
              <a:gd name="connsiteX180" fmla="*/ 833439 w 2667216"/>
              <a:gd name="connsiteY180" fmla="*/ 876606 h 1573026"/>
              <a:gd name="connsiteX181" fmla="*/ 792957 w 2667216"/>
              <a:gd name="connsiteY181" fmla="*/ 871843 h 1573026"/>
              <a:gd name="connsiteX182" fmla="*/ 800099 w 2667216"/>
              <a:gd name="connsiteY182" fmla="*/ 893275 h 1573026"/>
              <a:gd name="connsiteX183" fmla="*/ 795339 w 2667216"/>
              <a:gd name="connsiteY183" fmla="*/ 912325 h 1573026"/>
              <a:gd name="connsiteX184" fmla="*/ 709614 w 2667216"/>
              <a:gd name="connsiteY184" fmla="*/ 859936 h 1573026"/>
              <a:gd name="connsiteX185" fmla="*/ 688182 w 2667216"/>
              <a:gd name="connsiteY185" fmla="*/ 826600 h 1573026"/>
              <a:gd name="connsiteX186" fmla="*/ 700089 w 2667216"/>
              <a:gd name="connsiteY186" fmla="*/ 786117 h 1573026"/>
              <a:gd name="connsiteX187" fmla="*/ 669132 w 2667216"/>
              <a:gd name="connsiteY187" fmla="*/ 781356 h 1573026"/>
              <a:gd name="connsiteX188" fmla="*/ 621507 w 2667216"/>
              <a:gd name="connsiteY188" fmla="*/ 795643 h 1573026"/>
              <a:gd name="connsiteX189" fmla="*/ 611982 w 2667216"/>
              <a:gd name="connsiteY189" fmla="*/ 809931 h 1573026"/>
              <a:gd name="connsiteX190" fmla="*/ 588170 w 2667216"/>
              <a:gd name="connsiteY190" fmla="*/ 826600 h 1573026"/>
              <a:gd name="connsiteX191" fmla="*/ 581026 w 2667216"/>
              <a:gd name="connsiteY191" fmla="*/ 843268 h 1573026"/>
              <a:gd name="connsiteX192" fmla="*/ 540545 w 2667216"/>
              <a:gd name="connsiteY192" fmla="*/ 876606 h 1573026"/>
              <a:gd name="connsiteX193" fmla="*/ 542924 w 2667216"/>
              <a:gd name="connsiteY193" fmla="*/ 898037 h 1573026"/>
              <a:gd name="connsiteX194" fmla="*/ 557214 w 2667216"/>
              <a:gd name="connsiteY194" fmla="*/ 917087 h 1573026"/>
              <a:gd name="connsiteX195" fmla="*/ 481014 w 2667216"/>
              <a:gd name="connsiteY195" fmla="*/ 902800 h 1573026"/>
              <a:gd name="connsiteX196" fmla="*/ 447676 w 2667216"/>
              <a:gd name="connsiteY196" fmla="*/ 907562 h 1573026"/>
              <a:gd name="connsiteX197" fmla="*/ 495299 w 2667216"/>
              <a:gd name="connsiteY197" fmla="*/ 938518 h 1573026"/>
              <a:gd name="connsiteX198" fmla="*/ 519114 w 2667216"/>
              <a:gd name="connsiteY198" fmla="*/ 950425 h 1573026"/>
              <a:gd name="connsiteX199" fmla="*/ 545307 w 2667216"/>
              <a:gd name="connsiteY199" fmla="*/ 1002812 h 1573026"/>
              <a:gd name="connsiteX200" fmla="*/ 478630 w 2667216"/>
              <a:gd name="connsiteY200" fmla="*/ 1019481 h 1573026"/>
              <a:gd name="connsiteX201" fmla="*/ 457201 w 2667216"/>
              <a:gd name="connsiteY201" fmla="*/ 1031387 h 1573026"/>
              <a:gd name="connsiteX202" fmla="*/ 433387 w 2667216"/>
              <a:gd name="connsiteY202" fmla="*/ 1002812 h 1573026"/>
              <a:gd name="connsiteX203" fmla="*/ 409574 w 2667216"/>
              <a:gd name="connsiteY203" fmla="*/ 971856 h 1573026"/>
              <a:gd name="connsiteX204" fmla="*/ 411955 w 2667216"/>
              <a:gd name="connsiteY204" fmla="*/ 933756 h 1573026"/>
              <a:gd name="connsiteX205" fmla="*/ 409574 w 2667216"/>
              <a:gd name="connsiteY205" fmla="*/ 914706 h 1573026"/>
              <a:gd name="connsiteX206" fmla="*/ 428624 w 2667216"/>
              <a:gd name="connsiteY206" fmla="*/ 881368 h 1573026"/>
              <a:gd name="connsiteX207" fmla="*/ 388144 w 2667216"/>
              <a:gd name="connsiteY207" fmla="*/ 890893 h 1573026"/>
              <a:gd name="connsiteX208" fmla="*/ 359568 w 2667216"/>
              <a:gd name="connsiteY208" fmla="*/ 952806 h 1573026"/>
              <a:gd name="connsiteX209" fmla="*/ 352424 w 2667216"/>
              <a:gd name="connsiteY209" fmla="*/ 976618 h 1573026"/>
              <a:gd name="connsiteX210" fmla="*/ 321468 w 2667216"/>
              <a:gd name="connsiteY210" fmla="*/ 993287 h 1573026"/>
              <a:gd name="connsiteX211" fmla="*/ 273843 w 2667216"/>
              <a:gd name="connsiteY211" fmla="*/ 990906 h 1573026"/>
              <a:gd name="connsiteX212" fmla="*/ 266699 w 2667216"/>
              <a:gd name="connsiteY212" fmla="*/ 1007575 h 1573026"/>
              <a:gd name="connsiteX213" fmla="*/ 266699 w 2667216"/>
              <a:gd name="connsiteY213" fmla="*/ 1055200 h 1573026"/>
              <a:gd name="connsiteX214" fmla="*/ 207168 w 2667216"/>
              <a:gd name="connsiteY214" fmla="*/ 1059962 h 1573026"/>
              <a:gd name="connsiteX215" fmla="*/ 145255 w 2667216"/>
              <a:gd name="connsiteY215" fmla="*/ 1093300 h 1573026"/>
              <a:gd name="connsiteX216" fmla="*/ 147637 w 2667216"/>
              <a:gd name="connsiteY216" fmla="*/ 1121875 h 1573026"/>
              <a:gd name="connsiteX217" fmla="*/ 95250 w 2667216"/>
              <a:gd name="connsiteY217" fmla="*/ 1109968 h 1573026"/>
              <a:gd name="connsiteX218" fmla="*/ 61912 w 2667216"/>
              <a:gd name="connsiteY218" fmla="*/ 1117112 h 1573026"/>
              <a:gd name="connsiteX219" fmla="*/ 16668 w 2667216"/>
              <a:gd name="connsiteY219" fmla="*/ 1098062 h 1573026"/>
              <a:gd name="connsiteX220" fmla="*/ 0 w 2667216"/>
              <a:gd name="connsiteY220" fmla="*/ 1098062 h 1573026"/>
              <a:gd name="connsiteX0" fmla="*/ 0 w 2667216"/>
              <a:gd name="connsiteY0" fmla="*/ 1098062 h 1573026"/>
              <a:gd name="connsiteX1" fmla="*/ 69057 w 2667216"/>
              <a:gd name="connsiteY1" fmla="*/ 836124 h 1573026"/>
              <a:gd name="connsiteX2" fmla="*/ 64293 w 2667216"/>
              <a:gd name="connsiteY2" fmla="*/ 778975 h 1573026"/>
              <a:gd name="connsiteX3" fmla="*/ 47624 w 2667216"/>
              <a:gd name="connsiteY3" fmla="*/ 745637 h 1573026"/>
              <a:gd name="connsiteX4" fmla="*/ 57149 w 2667216"/>
              <a:gd name="connsiteY4" fmla="*/ 707537 h 1573026"/>
              <a:gd name="connsiteX5" fmla="*/ 42862 w 2667216"/>
              <a:gd name="connsiteY5" fmla="*/ 686106 h 1573026"/>
              <a:gd name="connsiteX6" fmla="*/ 57149 w 2667216"/>
              <a:gd name="connsiteY6" fmla="*/ 657531 h 1573026"/>
              <a:gd name="connsiteX7" fmla="*/ 9524 w 2667216"/>
              <a:gd name="connsiteY7" fmla="*/ 686106 h 1573026"/>
              <a:gd name="connsiteX8" fmla="*/ 14289 w 2667216"/>
              <a:gd name="connsiteY8" fmla="*/ 657530 h 1573026"/>
              <a:gd name="connsiteX9" fmla="*/ 50005 w 2667216"/>
              <a:gd name="connsiteY9" fmla="*/ 607525 h 1573026"/>
              <a:gd name="connsiteX10" fmla="*/ 76201 w 2667216"/>
              <a:gd name="connsiteY10" fmla="*/ 590855 h 1573026"/>
              <a:gd name="connsiteX11" fmla="*/ 73818 w 2667216"/>
              <a:gd name="connsiteY11" fmla="*/ 507512 h 1573026"/>
              <a:gd name="connsiteX12" fmla="*/ 26193 w 2667216"/>
              <a:gd name="connsiteY12" fmla="*/ 467031 h 1573026"/>
              <a:gd name="connsiteX13" fmla="*/ 21430 w 2667216"/>
              <a:gd name="connsiteY13" fmla="*/ 433693 h 1573026"/>
              <a:gd name="connsiteX14" fmla="*/ 4762 w 2667216"/>
              <a:gd name="connsiteY14" fmla="*/ 400355 h 1573026"/>
              <a:gd name="connsiteX15" fmla="*/ 23812 w 2667216"/>
              <a:gd name="connsiteY15" fmla="*/ 307487 h 1573026"/>
              <a:gd name="connsiteX16" fmla="*/ 30955 w 2667216"/>
              <a:gd name="connsiteY16" fmla="*/ 255100 h 1573026"/>
              <a:gd name="connsiteX17" fmla="*/ 54770 w 2667216"/>
              <a:gd name="connsiteY17" fmla="*/ 224142 h 1573026"/>
              <a:gd name="connsiteX18" fmla="*/ 142874 w 2667216"/>
              <a:gd name="connsiteY18" fmla="*/ 247956 h 1573026"/>
              <a:gd name="connsiteX19" fmla="*/ 190499 w 2667216"/>
              <a:gd name="connsiteY19" fmla="*/ 293200 h 1573026"/>
              <a:gd name="connsiteX20" fmla="*/ 202405 w 2667216"/>
              <a:gd name="connsiteY20" fmla="*/ 321775 h 1573026"/>
              <a:gd name="connsiteX21" fmla="*/ 238126 w 2667216"/>
              <a:gd name="connsiteY21" fmla="*/ 364636 h 1573026"/>
              <a:gd name="connsiteX22" fmla="*/ 266699 w 2667216"/>
              <a:gd name="connsiteY22" fmla="*/ 359875 h 1573026"/>
              <a:gd name="connsiteX23" fmla="*/ 273843 w 2667216"/>
              <a:gd name="connsiteY23" fmla="*/ 333681 h 1573026"/>
              <a:gd name="connsiteX24" fmla="*/ 314324 w 2667216"/>
              <a:gd name="connsiteY24" fmla="*/ 336062 h 1573026"/>
              <a:gd name="connsiteX25" fmla="*/ 361949 w 2667216"/>
              <a:gd name="connsiteY25" fmla="*/ 312249 h 1573026"/>
              <a:gd name="connsiteX26" fmla="*/ 385762 w 2667216"/>
              <a:gd name="connsiteY26" fmla="*/ 257481 h 1573026"/>
              <a:gd name="connsiteX27" fmla="*/ 373855 w 2667216"/>
              <a:gd name="connsiteY27" fmla="*/ 424168 h 1573026"/>
              <a:gd name="connsiteX28" fmla="*/ 476249 w 2667216"/>
              <a:gd name="connsiteY28" fmla="*/ 517037 h 1573026"/>
              <a:gd name="connsiteX29" fmla="*/ 533401 w 2667216"/>
              <a:gd name="connsiteY29" fmla="*/ 495605 h 1573026"/>
              <a:gd name="connsiteX30" fmla="*/ 585787 w 2667216"/>
              <a:gd name="connsiteY30" fmla="*/ 481318 h 1573026"/>
              <a:gd name="connsiteX31" fmla="*/ 611980 w 2667216"/>
              <a:gd name="connsiteY31" fmla="*/ 483700 h 1573026"/>
              <a:gd name="connsiteX32" fmla="*/ 607218 w 2667216"/>
              <a:gd name="connsiteY32" fmla="*/ 476556 h 1573026"/>
              <a:gd name="connsiteX33" fmla="*/ 685799 w 2667216"/>
              <a:gd name="connsiteY33" fmla="*/ 524181 h 1573026"/>
              <a:gd name="connsiteX34" fmla="*/ 731043 w 2667216"/>
              <a:gd name="connsiteY34" fmla="*/ 547993 h 1573026"/>
              <a:gd name="connsiteX35" fmla="*/ 797720 w 2667216"/>
              <a:gd name="connsiteY35" fmla="*/ 562280 h 1573026"/>
              <a:gd name="connsiteX36" fmla="*/ 842962 w 2667216"/>
              <a:gd name="connsiteY36" fmla="*/ 478937 h 1573026"/>
              <a:gd name="connsiteX37" fmla="*/ 871537 w 2667216"/>
              <a:gd name="connsiteY37" fmla="*/ 455125 h 1573026"/>
              <a:gd name="connsiteX38" fmla="*/ 873921 w 2667216"/>
              <a:gd name="connsiteY38" fmla="*/ 426549 h 1573026"/>
              <a:gd name="connsiteX39" fmla="*/ 802480 w 2667216"/>
              <a:gd name="connsiteY39" fmla="*/ 412262 h 1573026"/>
              <a:gd name="connsiteX40" fmla="*/ 773907 w 2667216"/>
              <a:gd name="connsiteY40" fmla="*/ 417024 h 1573026"/>
              <a:gd name="connsiteX41" fmla="*/ 738187 w 2667216"/>
              <a:gd name="connsiteY41" fmla="*/ 383687 h 1573026"/>
              <a:gd name="connsiteX42" fmla="*/ 762001 w 2667216"/>
              <a:gd name="connsiteY42" fmla="*/ 357491 h 1573026"/>
              <a:gd name="connsiteX43" fmla="*/ 823912 w 2667216"/>
              <a:gd name="connsiteY43" fmla="*/ 343206 h 1573026"/>
              <a:gd name="connsiteX44" fmla="*/ 869155 w 2667216"/>
              <a:gd name="connsiteY44" fmla="*/ 357493 h 1573026"/>
              <a:gd name="connsiteX45" fmla="*/ 881062 w 2667216"/>
              <a:gd name="connsiteY45" fmla="*/ 376543 h 1573026"/>
              <a:gd name="connsiteX46" fmla="*/ 1000124 w 2667216"/>
              <a:gd name="connsiteY46" fmla="*/ 436075 h 1573026"/>
              <a:gd name="connsiteX47" fmla="*/ 1023937 w 2667216"/>
              <a:gd name="connsiteY47" fmla="*/ 500368 h 1573026"/>
              <a:gd name="connsiteX48" fmla="*/ 1045368 w 2667216"/>
              <a:gd name="connsiteY48" fmla="*/ 512275 h 1573026"/>
              <a:gd name="connsiteX49" fmla="*/ 1042987 w 2667216"/>
              <a:gd name="connsiteY49" fmla="*/ 421787 h 1573026"/>
              <a:gd name="connsiteX50" fmla="*/ 1064418 w 2667216"/>
              <a:gd name="connsiteY50" fmla="*/ 383687 h 1573026"/>
              <a:gd name="connsiteX51" fmla="*/ 1083468 w 2667216"/>
              <a:gd name="connsiteY51" fmla="*/ 386068 h 1573026"/>
              <a:gd name="connsiteX52" fmla="*/ 1083468 w 2667216"/>
              <a:gd name="connsiteY52" fmla="*/ 347968 h 1573026"/>
              <a:gd name="connsiteX53" fmla="*/ 1095376 w 2667216"/>
              <a:gd name="connsiteY53" fmla="*/ 340823 h 1573026"/>
              <a:gd name="connsiteX54" fmla="*/ 1152524 w 2667216"/>
              <a:gd name="connsiteY54" fmla="*/ 343206 h 1573026"/>
              <a:gd name="connsiteX55" fmla="*/ 1252537 w 2667216"/>
              <a:gd name="connsiteY55" fmla="*/ 317012 h 1573026"/>
              <a:gd name="connsiteX56" fmla="*/ 1323974 w 2667216"/>
              <a:gd name="connsiteY56" fmla="*/ 305106 h 1573026"/>
              <a:gd name="connsiteX57" fmla="*/ 1409366 w 2667216"/>
              <a:gd name="connsiteY57" fmla="*/ 250164 h 1573026"/>
              <a:gd name="connsiteX58" fmla="*/ 1481137 w 2667216"/>
              <a:gd name="connsiteY58" fmla="*/ 221762 h 1573026"/>
              <a:gd name="connsiteX59" fmla="*/ 1550195 w 2667216"/>
              <a:gd name="connsiteY59" fmla="*/ 188423 h 1573026"/>
              <a:gd name="connsiteX60" fmla="*/ 1621630 w 2667216"/>
              <a:gd name="connsiteY60" fmla="*/ 195568 h 1573026"/>
              <a:gd name="connsiteX61" fmla="*/ 1674018 w 2667216"/>
              <a:gd name="connsiteY61" fmla="*/ 174137 h 1573026"/>
              <a:gd name="connsiteX62" fmla="*/ 1704976 w 2667216"/>
              <a:gd name="connsiteY62" fmla="*/ 183660 h 1573026"/>
              <a:gd name="connsiteX63" fmla="*/ 1778793 w 2667216"/>
              <a:gd name="connsiteY63" fmla="*/ 233668 h 1573026"/>
              <a:gd name="connsiteX64" fmla="*/ 1716880 w 2667216"/>
              <a:gd name="connsiteY64" fmla="*/ 209856 h 1573026"/>
              <a:gd name="connsiteX65" fmla="*/ 1738312 w 2667216"/>
              <a:gd name="connsiteY65" fmla="*/ 281293 h 1573026"/>
              <a:gd name="connsiteX66" fmla="*/ 1776414 w 2667216"/>
              <a:gd name="connsiteY66" fmla="*/ 309866 h 1573026"/>
              <a:gd name="connsiteX67" fmla="*/ 1871662 w 2667216"/>
              <a:gd name="connsiteY67" fmla="*/ 314631 h 1573026"/>
              <a:gd name="connsiteX68" fmla="*/ 1938339 w 2667216"/>
              <a:gd name="connsiteY68" fmla="*/ 271766 h 1573026"/>
              <a:gd name="connsiteX69" fmla="*/ 1935955 w 2667216"/>
              <a:gd name="connsiteY69" fmla="*/ 293200 h 1573026"/>
              <a:gd name="connsiteX70" fmla="*/ 1900237 w 2667216"/>
              <a:gd name="connsiteY70" fmla="*/ 321775 h 1573026"/>
              <a:gd name="connsiteX71" fmla="*/ 1826418 w 2667216"/>
              <a:gd name="connsiteY71" fmla="*/ 338443 h 1573026"/>
              <a:gd name="connsiteX72" fmla="*/ 1833564 w 2667216"/>
              <a:gd name="connsiteY72" fmla="*/ 367017 h 1573026"/>
              <a:gd name="connsiteX73" fmla="*/ 1957389 w 2667216"/>
              <a:gd name="connsiteY73" fmla="*/ 331298 h 1573026"/>
              <a:gd name="connsiteX74" fmla="*/ 2009774 w 2667216"/>
              <a:gd name="connsiteY74" fmla="*/ 295581 h 1573026"/>
              <a:gd name="connsiteX75" fmla="*/ 2052638 w 2667216"/>
              <a:gd name="connsiteY75" fmla="*/ 271766 h 1573026"/>
              <a:gd name="connsiteX76" fmla="*/ 1976439 w 2667216"/>
              <a:gd name="connsiteY76" fmla="*/ 264623 h 1573026"/>
              <a:gd name="connsiteX77" fmla="*/ 1976439 w 2667216"/>
              <a:gd name="connsiteY77" fmla="*/ 202710 h 1573026"/>
              <a:gd name="connsiteX78" fmla="*/ 2026444 w 2667216"/>
              <a:gd name="connsiteY78" fmla="*/ 202710 h 1573026"/>
              <a:gd name="connsiteX79" fmla="*/ 2133600 w 2667216"/>
              <a:gd name="connsiteY79" fmla="*/ 97935 h 1573026"/>
              <a:gd name="connsiteX80" fmla="*/ 2183606 w 2667216"/>
              <a:gd name="connsiteY80" fmla="*/ 305 h 1573026"/>
              <a:gd name="connsiteX81" fmla="*/ 2147888 w 2667216"/>
              <a:gd name="connsiteY81" fmla="*/ 114604 h 1573026"/>
              <a:gd name="connsiteX82" fmla="*/ 2074070 w 2667216"/>
              <a:gd name="connsiteY82" fmla="*/ 193186 h 1573026"/>
              <a:gd name="connsiteX83" fmla="*/ 2138362 w 2667216"/>
              <a:gd name="connsiteY83" fmla="*/ 217000 h 1573026"/>
              <a:gd name="connsiteX84" fmla="*/ 2197893 w 2667216"/>
              <a:gd name="connsiteY84" fmla="*/ 212237 h 1573026"/>
              <a:gd name="connsiteX85" fmla="*/ 2243139 w 2667216"/>
              <a:gd name="connsiteY85" fmla="*/ 257480 h 1573026"/>
              <a:gd name="connsiteX86" fmla="*/ 2293143 w 2667216"/>
              <a:gd name="connsiteY86" fmla="*/ 243193 h 1573026"/>
              <a:gd name="connsiteX87" fmla="*/ 2336005 w 2667216"/>
              <a:gd name="connsiteY87" fmla="*/ 178900 h 1573026"/>
              <a:gd name="connsiteX88" fmla="*/ 2378868 w 2667216"/>
              <a:gd name="connsiteY88" fmla="*/ 169375 h 1573026"/>
              <a:gd name="connsiteX89" fmla="*/ 2483643 w 2667216"/>
              <a:gd name="connsiteY89" fmla="*/ 152706 h 1573026"/>
              <a:gd name="connsiteX90" fmla="*/ 2500312 w 2667216"/>
              <a:gd name="connsiteY90" fmla="*/ 147943 h 1573026"/>
              <a:gd name="connsiteX91" fmla="*/ 2588418 w 2667216"/>
              <a:gd name="connsiteY91" fmla="*/ 166993 h 1573026"/>
              <a:gd name="connsiteX92" fmla="*/ 2619374 w 2667216"/>
              <a:gd name="connsiteY92" fmla="*/ 188425 h 1573026"/>
              <a:gd name="connsiteX93" fmla="*/ 2645569 w 2667216"/>
              <a:gd name="connsiteY93" fmla="*/ 205092 h 1573026"/>
              <a:gd name="connsiteX94" fmla="*/ 2666999 w 2667216"/>
              <a:gd name="connsiteY94" fmla="*/ 221762 h 1573026"/>
              <a:gd name="connsiteX95" fmla="*/ 2647949 w 2667216"/>
              <a:gd name="connsiteY95" fmla="*/ 264625 h 1573026"/>
              <a:gd name="connsiteX96" fmla="*/ 2645568 w 2667216"/>
              <a:gd name="connsiteY96" fmla="*/ 319393 h 1573026"/>
              <a:gd name="connsiteX97" fmla="*/ 2631280 w 2667216"/>
              <a:gd name="connsiteY97" fmla="*/ 376543 h 1573026"/>
              <a:gd name="connsiteX98" fmla="*/ 2633662 w 2667216"/>
              <a:gd name="connsiteY98" fmla="*/ 386068 h 1573026"/>
              <a:gd name="connsiteX99" fmla="*/ 2664618 w 2667216"/>
              <a:gd name="connsiteY99" fmla="*/ 393212 h 1573026"/>
              <a:gd name="connsiteX100" fmla="*/ 2652712 w 2667216"/>
              <a:gd name="connsiteY100" fmla="*/ 424168 h 1573026"/>
              <a:gd name="connsiteX101" fmla="*/ 2619374 w 2667216"/>
              <a:gd name="connsiteY101" fmla="*/ 445600 h 1573026"/>
              <a:gd name="connsiteX102" fmla="*/ 2605087 w 2667216"/>
              <a:gd name="connsiteY102" fmla="*/ 476556 h 1573026"/>
              <a:gd name="connsiteX103" fmla="*/ 2608340 w 2667216"/>
              <a:gd name="connsiteY103" fmla="*/ 559163 h 1573026"/>
              <a:gd name="connsiteX104" fmla="*/ 2595561 w 2667216"/>
              <a:gd name="connsiteY104" fmla="*/ 590856 h 1573026"/>
              <a:gd name="connsiteX105" fmla="*/ 2593180 w 2667216"/>
              <a:gd name="connsiteY105" fmla="*/ 655150 h 1573026"/>
              <a:gd name="connsiteX106" fmla="*/ 2614612 w 2667216"/>
              <a:gd name="connsiteY106" fmla="*/ 690868 h 1573026"/>
              <a:gd name="connsiteX107" fmla="*/ 2609849 w 2667216"/>
              <a:gd name="connsiteY107" fmla="*/ 743256 h 1573026"/>
              <a:gd name="connsiteX108" fmla="*/ 2612230 w 2667216"/>
              <a:gd name="connsiteY108" fmla="*/ 790881 h 1573026"/>
              <a:gd name="connsiteX109" fmla="*/ 2600324 w 2667216"/>
              <a:gd name="connsiteY109" fmla="*/ 805168 h 1573026"/>
              <a:gd name="connsiteX110" fmla="*/ 2571749 w 2667216"/>
              <a:gd name="connsiteY110" fmla="*/ 890893 h 1573026"/>
              <a:gd name="connsiteX111" fmla="*/ 2540795 w 2667216"/>
              <a:gd name="connsiteY111" fmla="*/ 967092 h 1573026"/>
              <a:gd name="connsiteX112" fmla="*/ 2505074 w 2667216"/>
              <a:gd name="connsiteY112" fmla="*/ 945662 h 1573026"/>
              <a:gd name="connsiteX113" fmla="*/ 2445543 w 2667216"/>
              <a:gd name="connsiteY113" fmla="*/ 917087 h 1573026"/>
              <a:gd name="connsiteX114" fmla="*/ 2416968 w 2667216"/>
              <a:gd name="connsiteY114" fmla="*/ 883750 h 1573026"/>
              <a:gd name="connsiteX115" fmla="*/ 2383632 w 2667216"/>
              <a:gd name="connsiteY115" fmla="*/ 869462 h 1573026"/>
              <a:gd name="connsiteX116" fmla="*/ 2350293 w 2667216"/>
              <a:gd name="connsiteY116" fmla="*/ 871843 h 1573026"/>
              <a:gd name="connsiteX117" fmla="*/ 2300287 w 2667216"/>
              <a:gd name="connsiteY117" fmla="*/ 895656 h 1573026"/>
              <a:gd name="connsiteX118" fmla="*/ 2276474 w 2667216"/>
              <a:gd name="connsiteY118" fmla="*/ 909943 h 1573026"/>
              <a:gd name="connsiteX119" fmla="*/ 2207420 w 2667216"/>
              <a:gd name="connsiteY119" fmla="*/ 926612 h 1573026"/>
              <a:gd name="connsiteX120" fmla="*/ 2185987 w 2667216"/>
              <a:gd name="connsiteY120" fmla="*/ 957568 h 1573026"/>
              <a:gd name="connsiteX121" fmla="*/ 2183605 w 2667216"/>
              <a:gd name="connsiteY121" fmla="*/ 1036150 h 1573026"/>
              <a:gd name="connsiteX122" fmla="*/ 2185989 w 2667216"/>
              <a:gd name="connsiteY122" fmla="*/ 1062342 h 1573026"/>
              <a:gd name="connsiteX123" fmla="*/ 2085974 w 2667216"/>
              <a:gd name="connsiteY123" fmla="*/ 1112350 h 1573026"/>
              <a:gd name="connsiteX124" fmla="*/ 2043112 w 2667216"/>
              <a:gd name="connsiteY124" fmla="*/ 1112350 h 1573026"/>
              <a:gd name="connsiteX125" fmla="*/ 1952626 w 2667216"/>
              <a:gd name="connsiteY125" fmla="*/ 1148067 h 1573026"/>
              <a:gd name="connsiteX126" fmla="*/ 1931193 w 2667216"/>
              <a:gd name="connsiteY126" fmla="*/ 1188550 h 1573026"/>
              <a:gd name="connsiteX127" fmla="*/ 1931195 w 2667216"/>
              <a:gd name="connsiteY127" fmla="*/ 1238556 h 1573026"/>
              <a:gd name="connsiteX128" fmla="*/ 1881187 w 2667216"/>
              <a:gd name="connsiteY128" fmla="*/ 1279037 h 1573026"/>
              <a:gd name="connsiteX129" fmla="*/ 1864520 w 2667216"/>
              <a:gd name="connsiteY129" fmla="*/ 1309993 h 1573026"/>
              <a:gd name="connsiteX130" fmla="*/ 1866899 w 2667216"/>
              <a:gd name="connsiteY130" fmla="*/ 1331425 h 1573026"/>
              <a:gd name="connsiteX131" fmla="*/ 1900237 w 2667216"/>
              <a:gd name="connsiteY131" fmla="*/ 1326662 h 1573026"/>
              <a:gd name="connsiteX132" fmla="*/ 1924051 w 2667216"/>
              <a:gd name="connsiteY132" fmla="*/ 1350474 h 1573026"/>
              <a:gd name="connsiteX133" fmla="*/ 1912143 w 2667216"/>
              <a:gd name="connsiteY133" fmla="*/ 1383812 h 1573026"/>
              <a:gd name="connsiteX134" fmla="*/ 1909762 w 2667216"/>
              <a:gd name="connsiteY134" fmla="*/ 1421912 h 1573026"/>
              <a:gd name="connsiteX135" fmla="*/ 1831182 w 2667216"/>
              <a:gd name="connsiteY135" fmla="*/ 1450487 h 1573026"/>
              <a:gd name="connsiteX136" fmla="*/ 1821657 w 2667216"/>
              <a:gd name="connsiteY136" fmla="*/ 1538594 h 1573026"/>
              <a:gd name="connsiteX137" fmla="*/ 1754980 w 2667216"/>
              <a:gd name="connsiteY137" fmla="*/ 1560025 h 1573026"/>
              <a:gd name="connsiteX138" fmla="*/ 1718929 w 2667216"/>
              <a:gd name="connsiteY138" fmla="*/ 1573012 h 1573026"/>
              <a:gd name="connsiteX139" fmla="*/ 1638299 w 2667216"/>
              <a:gd name="connsiteY139" fmla="*/ 1557643 h 1573026"/>
              <a:gd name="connsiteX140" fmla="*/ 1612105 w 2667216"/>
              <a:gd name="connsiteY140" fmla="*/ 1571931 h 1573026"/>
              <a:gd name="connsiteX141" fmla="*/ 1557339 w 2667216"/>
              <a:gd name="connsiteY141" fmla="*/ 1543356 h 1573026"/>
              <a:gd name="connsiteX142" fmla="*/ 1516855 w 2667216"/>
              <a:gd name="connsiteY142" fmla="*/ 1507637 h 1573026"/>
              <a:gd name="connsiteX143" fmla="*/ 1473995 w 2667216"/>
              <a:gd name="connsiteY143" fmla="*/ 1479061 h 1573026"/>
              <a:gd name="connsiteX144" fmla="*/ 1502568 w 2667216"/>
              <a:gd name="connsiteY144" fmla="*/ 1455250 h 1573026"/>
              <a:gd name="connsiteX145" fmla="*/ 1490662 w 2667216"/>
              <a:gd name="connsiteY145" fmla="*/ 1438581 h 1573026"/>
              <a:gd name="connsiteX146" fmla="*/ 1428749 w 2667216"/>
              <a:gd name="connsiteY146" fmla="*/ 1426675 h 1573026"/>
              <a:gd name="connsiteX147" fmla="*/ 1409699 w 2667216"/>
              <a:gd name="connsiteY147" fmla="*/ 1402862 h 1573026"/>
              <a:gd name="connsiteX148" fmla="*/ 1371601 w 2667216"/>
              <a:gd name="connsiteY148" fmla="*/ 1379050 h 1573026"/>
              <a:gd name="connsiteX149" fmla="*/ 1366837 w 2667216"/>
              <a:gd name="connsiteY149" fmla="*/ 1390956 h 1573026"/>
              <a:gd name="connsiteX150" fmla="*/ 1381126 w 2667216"/>
              <a:gd name="connsiteY150" fmla="*/ 1429056 h 1573026"/>
              <a:gd name="connsiteX151" fmla="*/ 1350168 w 2667216"/>
              <a:gd name="connsiteY151" fmla="*/ 1443343 h 1573026"/>
              <a:gd name="connsiteX152" fmla="*/ 1323976 w 2667216"/>
              <a:gd name="connsiteY152" fmla="*/ 1457630 h 1573026"/>
              <a:gd name="connsiteX153" fmla="*/ 1307305 w 2667216"/>
              <a:gd name="connsiteY153" fmla="*/ 1450487 h 1573026"/>
              <a:gd name="connsiteX154" fmla="*/ 1262062 w 2667216"/>
              <a:gd name="connsiteY154" fmla="*/ 1388575 h 1573026"/>
              <a:gd name="connsiteX155" fmla="*/ 1216820 w 2667216"/>
              <a:gd name="connsiteY155" fmla="*/ 1355237 h 1573026"/>
              <a:gd name="connsiteX156" fmla="*/ 1238251 w 2667216"/>
              <a:gd name="connsiteY156" fmla="*/ 1338568 h 1573026"/>
              <a:gd name="connsiteX157" fmla="*/ 1259682 w 2667216"/>
              <a:gd name="connsiteY157" fmla="*/ 1298087 h 1573026"/>
              <a:gd name="connsiteX158" fmla="*/ 1245393 w 2667216"/>
              <a:gd name="connsiteY158" fmla="*/ 1286181 h 1573026"/>
              <a:gd name="connsiteX159" fmla="*/ 1207295 w 2667216"/>
              <a:gd name="connsiteY159" fmla="*/ 1288562 h 1573026"/>
              <a:gd name="connsiteX160" fmla="*/ 1131095 w 2667216"/>
              <a:gd name="connsiteY160" fmla="*/ 1245700 h 1573026"/>
              <a:gd name="connsiteX161" fmla="*/ 1088230 w 2667216"/>
              <a:gd name="connsiteY161" fmla="*/ 1226650 h 1573026"/>
              <a:gd name="connsiteX162" fmla="*/ 1078707 w 2667216"/>
              <a:gd name="connsiteY162" fmla="*/ 1226650 h 1573026"/>
              <a:gd name="connsiteX163" fmla="*/ 1066801 w 2667216"/>
              <a:gd name="connsiteY163" fmla="*/ 1162356 h 1573026"/>
              <a:gd name="connsiteX164" fmla="*/ 1078707 w 2667216"/>
              <a:gd name="connsiteY164" fmla="*/ 1098062 h 1573026"/>
              <a:gd name="connsiteX165" fmla="*/ 1047751 w 2667216"/>
              <a:gd name="connsiteY165" fmla="*/ 1064725 h 1573026"/>
              <a:gd name="connsiteX166" fmla="*/ 995364 w 2667216"/>
              <a:gd name="connsiteY166" fmla="*/ 1040912 h 1573026"/>
              <a:gd name="connsiteX167" fmla="*/ 1021557 w 2667216"/>
              <a:gd name="connsiteY167" fmla="*/ 1017100 h 1573026"/>
              <a:gd name="connsiteX168" fmla="*/ 1066801 w 2667216"/>
              <a:gd name="connsiteY168" fmla="*/ 1021862 h 1573026"/>
              <a:gd name="connsiteX169" fmla="*/ 1062039 w 2667216"/>
              <a:gd name="connsiteY169" fmla="*/ 974237 h 1573026"/>
              <a:gd name="connsiteX170" fmla="*/ 1033464 w 2667216"/>
              <a:gd name="connsiteY170" fmla="*/ 969475 h 1573026"/>
              <a:gd name="connsiteX171" fmla="*/ 1038226 w 2667216"/>
              <a:gd name="connsiteY171" fmla="*/ 921850 h 1573026"/>
              <a:gd name="connsiteX172" fmla="*/ 1007270 w 2667216"/>
              <a:gd name="connsiteY172" fmla="*/ 907562 h 1573026"/>
              <a:gd name="connsiteX173" fmla="*/ 1009651 w 2667216"/>
              <a:gd name="connsiteY173" fmla="*/ 871843 h 1573026"/>
              <a:gd name="connsiteX174" fmla="*/ 962026 w 2667216"/>
              <a:gd name="connsiteY174" fmla="*/ 857556 h 1573026"/>
              <a:gd name="connsiteX175" fmla="*/ 942976 w 2667216"/>
              <a:gd name="connsiteY175" fmla="*/ 878987 h 1573026"/>
              <a:gd name="connsiteX176" fmla="*/ 914399 w 2667216"/>
              <a:gd name="connsiteY176" fmla="*/ 881368 h 1573026"/>
              <a:gd name="connsiteX177" fmla="*/ 864395 w 2667216"/>
              <a:gd name="connsiteY177" fmla="*/ 886131 h 1573026"/>
              <a:gd name="connsiteX178" fmla="*/ 833439 w 2667216"/>
              <a:gd name="connsiteY178" fmla="*/ 907562 h 1573026"/>
              <a:gd name="connsiteX179" fmla="*/ 833439 w 2667216"/>
              <a:gd name="connsiteY179" fmla="*/ 876606 h 1573026"/>
              <a:gd name="connsiteX180" fmla="*/ 792957 w 2667216"/>
              <a:gd name="connsiteY180" fmla="*/ 871843 h 1573026"/>
              <a:gd name="connsiteX181" fmla="*/ 800099 w 2667216"/>
              <a:gd name="connsiteY181" fmla="*/ 893275 h 1573026"/>
              <a:gd name="connsiteX182" fmla="*/ 795339 w 2667216"/>
              <a:gd name="connsiteY182" fmla="*/ 912325 h 1573026"/>
              <a:gd name="connsiteX183" fmla="*/ 709614 w 2667216"/>
              <a:gd name="connsiteY183" fmla="*/ 859936 h 1573026"/>
              <a:gd name="connsiteX184" fmla="*/ 688182 w 2667216"/>
              <a:gd name="connsiteY184" fmla="*/ 826600 h 1573026"/>
              <a:gd name="connsiteX185" fmla="*/ 700089 w 2667216"/>
              <a:gd name="connsiteY185" fmla="*/ 786117 h 1573026"/>
              <a:gd name="connsiteX186" fmla="*/ 669132 w 2667216"/>
              <a:gd name="connsiteY186" fmla="*/ 781356 h 1573026"/>
              <a:gd name="connsiteX187" fmla="*/ 621507 w 2667216"/>
              <a:gd name="connsiteY187" fmla="*/ 795643 h 1573026"/>
              <a:gd name="connsiteX188" fmla="*/ 611982 w 2667216"/>
              <a:gd name="connsiteY188" fmla="*/ 809931 h 1573026"/>
              <a:gd name="connsiteX189" fmla="*/ 588170 w 2667216"/>
              <a:gd name="connsiteY189" fmla="*/ 826600 h 1573026"/>
              <a:gd name="connsiteX190" fmla="*/ 581026 w 2667216"/>
              <a:gd name="connsiteY190" fmla="*/ 843268 h 1573026"/>
              <a:gd name="connsiteX191" fmla="*/ 540545 w 2667216"/>
              <a:gd name="connsiteY191" fmla="*/ 876606 h 1573026"/>
              <a:gd name="connsiteX192" fmla="*/ 542924 w 2667216"/>
              <a:gd name="connsiteY192" fmla="*/ 898037 h 1573026"/>
              <a:gd name="connsiteX193" fmla="*/ 557214 w 2667216"/>
              <a:gd name="connsiteY193" fmla="*/ 917087 h 1573026"/>
              <a:gd name="connsiteX194" fmla="*/ 481014 w 2667216"/>
              <a:gd name="connsiteY194" fmla="*/ 902800 h 1573026"/>
              <a:gd name="connsiteX195" fmla="*/ 447676 w 2667216"/>
              <a:gd name="connsiteY195" fmla="*/ 907562 h 1573026"/>
              <a:gd name="connsiteX196" fmla="*/ 495299 w 2667216"/>
              <a:gd name="connsiteY196" fmla="*/ 938518 h 1573026"/>
              <a:gd name="connsiteX197" fmla="*/ 519114 w 2667216"/>
              <a:gd name="connsiteY197" fmla="*/ 950425 h 1573026"/>
              <a:gd name="connsiteX198" fmla="*/ 545307 w 2667216"/>
              <a:gd name="connsiteY198" fmla="*/ 1002812 h 1573026"/>
              <a:gd name="connsiteX199" fmla="*/ 478630 w 2667216"/>
              <a:gd name="connsiteY199" fmla="*/ 1019481 h 1573026"/>
              <a:gd name="connsiteX200" fmla="*/ 457201 w 2667216"/>
              <a:gd name="connsiteY200" fmla="*/ 1031387 h 1573026"/>
              <a:gd name="connsiteX201" fmla="*/ 433387 w 2667216"/>
              <a:gd name="connsiteY201" fmla="*/ 1002812 h 1573026"/>
              <a:gd name="connsiteX202" fmla="*/ 409574 w 2667216"/>
              <a:gd name="connsiteY202" fmla="*/ 971856 h 1573026"/>
              <a:gd name="connsiteX203" fmla="*/ 411955 w 2667216"/>
              <a:gd name="connsiteY203" fmla="*/ 933756 h 1573026"/>
              <a:gd name="connsiteX204" fmla="*/ 409574 w 2667216"/>
              <a:gd name="connsiteY204" fmla="*/ 914706 h 1573026"/>
              <a:gd name="connsiteX205" fmla="*/ 428624 w 2667216"/>
              <a:gd name="connsiteY205" fmla="*/ 881368 h 1573026"/>
              <a:gd name="connsiteX206" fmla="*/ 388144 w 2667216"/>
              <a:gd name="connsiteY206" fmla="*/ 890893 h 1573026"/>
              <a:gd name="connsiteX207" fmla="*/ 359568 w 2667216"/>
              <a:gd name="connsiteY207" fmla="*/ 952806 h 1573026"/>
              <a:gd name="connsiteX208" fmla="*/ 352424 w 2667216"/>
              <a:gd name="connsiteY208" fmla="*/ 976618 h 1573026"/>
              <a:gd name="connsiteX209" fmla="*/ 321468 w 2667216"/>
              <a:gd name="connsiteY209" fmla="*/ 993287 h 1573026"/>
              <a:gd name="connsiteX210" fmla="*/ 273843 w 2667216"/>
              <a:gd name="connsiteY210" fmla="*/ 990906 h 1573026"/>
              <a:gd name="connsiteX211" fmla="*/ 266699 w 2667216"/>
              <a:gd name="connsiteY211" fmla="*/ 1007575 h 1573026"/>
              <a:gd name="connsiteX212" fmla="*/ 266699 w 2667216"/>
              <a:gd name="connsiteY212" fmla="*/ 1055200 h 1573026"/>
              <a:gd name="connsiteX213" fmla="*/ 207168 w 2667216"/>
              <a:gd name="connsiteY213" fmla="*/ 1059962 h 1573026"/>
              <a:gd name="connsiteX214" fmla="*/ 145255 w 2667216"/>
              <a:gd name="connsiteY214" fmla="*/ 1093300 h 1573026"/>
              <a:gd name="connsiteX215" fmla="*/ 147637 w 2667216"/>
              <a:gd name="connsiteY215" fmla="*/ 1121875 h 1573026"/>
              <a:gd name="connsiteX216" fmla="*/ 95250 w 2667216"/>
              <a:gd name="connsiteY216" fmla="*/ 1109968 h 1573026"/>
              <a:gd name="connsiteX217" fmla="*/ 61912 w 2667216"/>
              <a:gd name="connsiteY217" fmla="*/ 1117112 h 1573026"/>
              <a:gd name="connsiteX218" fmla="*/ 16668 w 2667216"/>
              <a:gd name="connsiteY218" fmla="*/ 1098062 h 1573026"/>
              <a:gd name="connsiteX219" fmla="*/ 0 w 2667216"/>
              <a:gd name="connsiteY219" fmla="*/ 1098062 h 1573026"/>
              <a:gd name="connsiteX0" fmla="*/ 0 w 2667216"/>
              <a:gd name="connsiteY0" fmla="*/ 1098062 h 1573026"/>
              <a:gd name="connsiteX1" fmla="*/ 64293 w 2667216"/>
              <a:gd name="connsiteY1" fmla="*/ 778975 h 1573026"/>
              <a:gd name="connsiteX2" fmla="*/ 47624 w 2667216"/>
              <a:gd name="connsiteY2" fmla="*/ 745637 h 1573026"/>
              <a:gd name="connsiteX3" fmla="*/ 57149 w 2667216"/>
              <a:gd name="connsiteY3" fmla="*/ 707537 h 1573026"/>
              <a:gd name="connsiteX4" fmla="*/ 42862 w 2667216"/>
              <a:gd name="connsiteY4" fmla="*/ 686106 h 1573026"/>
              <a:gd name="connsiteX5" fmla="*/ 57149 w 2667216"/>
              <a:gd name="connsiteY5" fmla="*/ 657531 h 1573026"/>
              <a:gd name="connsiteX6" fmla="*/ 9524 w 2667216"/>
              <a:gd name="connsiteY6" fmla="*/ 686106 h 1573026"/>
              <a:gd name="connsiteX7" fmla="*/ 14289 w 2667216"/>
              <a:gd name="connsiteY7" fmla="*/ 657530 h 1573026"/>
              <a:gd name="connsiteX8" fmla="*/ 50005 w 2667216"/>
              <a:gd name="connsiteY8" fmla="*/ 607525 h 1573026"/>
              <a:gd name="connsiteX9" fmla="*/ 76201 w 2667216"/>
              <a:gd name="connsiteY9" fmla="*/ 590855 h 1573026"/>
              <a:gd name="connsiteX10" fmla="*/ 73818 w 2667216"/>
              <a:gd name="connsiteY10" fmla="*/ 507512 h 1573026"/>
              <a:gd name="connsiteX11" fmla="*/ 26193 w 2667216"/>
              <a:gd name="connsiteY11" fmla="*/ 467031 h 1573026"/>
              <a:gd name="connsiteX12" fmla="*/ 21430 w 2667216"/>
              <a:gd name="connsiteY12" fmla="*/ 433693 h 1573026"/>
              <a:gd name="connsiteX13" fmla="*/ 4762 w 2667216"/>
              <a:gd name="connsiteY13" fmla="*/ 400355 h 1573026"/>
              <a:gd name="connsiteX14" fmla="*/ 23812 w 2667216"/>
              <a:gd name="connsiteY14" fmla="*/ 307487 h 1573026"/>
              <a:gd name="connsiteX15" fmla="*/ 30955 w 2667216"/>
              <a:gd name="connsiteY15" fmla="*/ 255100 h 1573026"/>
              <a:gd name="connsiteX16" fmla="*/ 54770 w 2667216"/>
              <a:gd name="connsiteY16" fmla="*/ 224142 h 1573026"/>
              <a:gd name="connsiteX17" fmla="*/ 142874 w 2667216"/>
              <a:gd name="connsiteY17" fmla="*/ 247956 h 1573026"/>
              <a:gd name="connsiteX18" fmla="*/ 190499 w 2667216"/>
              <a:gd name="connsiteY18" fmla="*/ 293200 h 1573026"/>
              <a:gd name="connsiteX19" fmla="*/ 202405 w 2667216"/>
              <a:gd name="connsiteY19" fmla="*/ 321775 h 1573026"/>
              <a:gd name="connsiteX20" fmla="*/ 238126 w 2667216"/>
              <a:gd name="connsiteY20" fmla="*/ 364636 h 1573026"/>
              <a:gd name="connsiteX21" fmla="*/ 266699 w 2667216"/>
              <a:gd name="connsiteY21" fmla="*/ 359875 h 1573026"/>
              <a:gd name="connsiteX22" fmla="*/ 273843 w 2667216"/>
              <a:gd name="connsiteY22" fmla="*/ 333681 h 1573026"/>
              <a:gd name="connsiteX23" fmla="*/ 314324 w 2667216"/>
              <a:gd name="connsiteY23" fmla="*/ 336062 h 1573026"/>
              <a:gd name="connsiteX24" fmla="*/ 361949 w 2667216"/>
              <a:gd name="connsiteY24" fmla="*/ 312249 h 1573026"/>
              <a:gd name="connsiteX25" fmla="*/ 385762 w 2667216"/>
              <a:gd name="connsiteY25" fmla="*/ 257481 h 1573026"/>
              <a:gd name="connsiteX26" fmla="*/ 373855 w 2667216"/>
              <a:gd name="connsiteY26" fmla="*/ 424168 h 1573026"/>
              <a:gd name="connsiteX27" fmla="*/ 476249 w 2667216"/>
              <a:gd name="connsiteY27" fmla="*/ 517037 h 1573026"/>
              <a:gd name="connsiteX28" fmla="*/ 533401 w 2667216"/>
              <a:gd name="connsiteY28" fmla="*/ 495605 h 1573026"/>
              <a:gd name="connsiteX29" fmla="*/ 585787 w 2667216"/>
              <a:gd name="connsiteY29" fmla="*/ 481318 h 1573026"/>
              <a:gd name="connsiteX30" fmla="*/ 611980 w 2667216"/>
              <a:gd name="connsiteY30" fmla="*/ 483700 h 1573026"/>
              <a:gd name="connsiteX31" fmla="*/ 607218 w 2667216"/>
              <a:gd name="connsiteY31" fmla="*/ 476556 h 1573026"/>
              <a:gd name="connsiteX32" fmla="*/ 685799 w 2667216"/>
              <a:gd name="connsiteY32" fmla="*/ 524181 h 1573026"/>
              <a:gd name="connsiteX33" fmla="*/ 731043 w 2667216"/>
              <a:gd name="connsiteY33" fmla="*/ 547993 h 1573026"/>
              <a:gd name="connsiteX34" fmla="*/ 797720 w 2667216"/>
              <a:gd name="connsiteY34" fmla="*/ 562280 h 1573026"/>
              <a:gd name="connsiteX35" fmla="*/ 842962 w 2667216"/>
              <a:gd name="connsiteY35" fmla="*/ 478937 h 1573026"/>
              <a:gd name="connsiteX36" fmla="*/ 871537 w 2667216"/>
              <a:gd name="connsiteY36" fmla="*/ 455125 h 1573026"/>
              <a:gd name="connsiteX37" fmla="*/ 873921 w 2667216"/>
              <a:gd name="connsiteY37" fmla="*/ 426549 h 1573026"/>
              <a:gd name="connsiteX38" fmla="*/ 802480 w 2667216"/>
              <a:gd name="connsiteY38" fmla="*/ 412262 h 1573026"/>
              <a:gd name="connsiteX39" fmla="*/ 773907 w 2667216"/>
              <a:gd name="connsiteY39" fmla="*/ 417024 h 1573026"/>
              <a:gd name="connsiteX40" fmla="*/ 738187 w 2667216"/>
              <a:gd name="connsiteY40" fmla="*/ 383687 h 1573026"/>
              <a:gd name="connsiteX41" fmla="*/ 762001 w 2667216"/>
              <a:gd name="connsiteY41" fmla="*/ 357491 h 1573026"/>
              <a:gd name="connsiteX42" fmla="*/ 823912 w 2667216"/>
              <a:gd name="connsiteY42" fmla="*/ 343206 h 1573026"/>
              <a:gd name="connsiteX43" fmla="*/ 869155 w 2667216"/>
              <a:gd name="connsiteY43" fmla="*/ 357493 h 1573026"/>
              <a:gd name="connsiteX44" fmla="*/ 881062 w 2667216"/>
              <a:gd name="connsiteY44" fmla="*/ 376543 h 1573026"/>
              <a:gd name="connsiteX45" fmla="*/ 1000124 w 2667216"/>
              <a:gd name="connsiteY45" fmla="*/ 436075 h 1573026"/>
              <a:gd name="connsiteX46" fmla="*/ 1023937 w 2667216"/>
              <a:gd name="connsiteY46" fmla="*/ 500368 h 1573026"/>
              <a:gd name="connsiteX47" fmla="*/ 1045368 w 2667216"/>
              <a:gd name="connsiteY47" fmla="*/ 512275 h 1573026"/>
              <a:gd name="connsiteX48" fmla="*/ 1042987 w 2667216"/>
              <a:gd name="connsiteY48" fmla="*/ 421787 h 1573026"/>
              <a:gd name="connsiteX49" fmla="*/ 1064418 w 2667216"/>
              <a:gd name="connsiteY49" fmla="*/ 383687 h 1573026"/>
              <a:gd name="connsiteX50" fmla="*/ 1083468 w 2667216"/>
              <a:gd name="connsiteY50" fmla="*/ 386068 h 1573026"/>
              <a:gd name="connsiteX51" fmla="*/ 1083468 w 2667216"/>
              <a:gd name="connsiteY51" fmla="*/ 347968 h 1573026"/>
              <a:gd name="connsiteX52" fmla="*/ 1095376 w 2667216"/>
              <a:gd name="connsiteY52" fmla="*/ 340823 h 1573026"/>
              <a:gd name="connsiteX53" fmla="*/ 1152524 w 2667216"/>
              <a:gd name="connsiteY53" fmla="*/ 343206 h 1573026"/>
              <a:gd name="connsiteX54" fmla="*/ 1252537 w 2667216"/>
              <a:gd name="connsiteY54" fmla="*/ 317012 h 1573026"/>
              <a:gd name="connsiteX55" fmla="*/ 1323974 w 2667216"/>
              <a:gd name="connsiteY55" fmla="*/ 305106 h 1573026"/>
              <a:gd name="connsiteX56" fmla="*/ 1409366 w 2667216"/>
              <a:gd name="connsiteY56" fmla="*/ 250164 h 1573026"/>
              <a:gd name="connsiteX57" fmla="*/ 1481137 w 2667216"/>
              <a:gd name="connsiteY57" fmla="*/ 221762 h 1573026"/>
              <a:gd name="connsiteX58" fmla="*/ 1550195 w 2667216"/>
              <a:gd name="connsiteY58" fmla="*/ 188423 h 1573026"/>
              <a:gd name="connsiteX59" fmla="*/ 1621630 w 2667216"/>
              <a:gd name="connsiteY59" fmla="*/ 195568 h 1573026"/>
              <a:gd name="connsiteX60" fmla="*/ 1674018 w 2667216"/>
              <a:gd name="connsiteY60" fmla="*/ 174137 h 1573026"/>
              <a:gd name="connsiteX61" fmla="*/ 1704976 w 2667216"/>
              <a:gd name="connsiteY61" fmla="*/ 183660 h 1573026"/>
              <a:gd name="connsiteX62" fmla="*/ 1778793 w 2667216"/>
              <a:gd name="connsiteY62" fmla="*/ 233668 h 1573026"/>
              <a:gd name="connsiteX63" fmla="*/ 1716880 w 2667216"/>
              <a:gd name="connsiteY63" fmla="*/ 209856 h 1573026"/>
              <a:gd name="connsiteX64" fmla="*/ 1738312 w 2667216"/>
              <a:gd name="connsiteY64" fmla="*/ 281293 h 1573026"/>
              <a:gd name="connsiteX65" fmla="*/ 1776414 w 2667216"/>
              <a:gd name="connsiteY65" fmla="*/ 309866 h 1573026"/>
              <a:gd name="connsiteX66" fmla="*/ 1871662 w 2667216"/>
              <a:gd name="connsiteY66" fmla="*/ 314631 h 1573026"/>
              <a:gd name="connsiteX67" fmla="*/ 1938339 w 2667216"/>
              <a:gd name="connsiteY67" fmla="*/ 271766 h 1573026"/>
              <a:gd name="connsiteX68" fmla="*/ 1935955 w 2667216"/>
              <a:gd name="connsiteY68" fmla="*/ 293200 h 1573026"/>
              <a:gd name="connsiteX69" fmla="*/ 1900237 w 2667216"/>
              <a:gd name="connsiteY69" fmla="*/ 321775 h 1573026"/>
              <a:gd name="connsiteX70" fmla="*/ 1826418 w 2667216"/>
              <a:gd name="connsiteY70" fmla="*/ 338443 h 1573026"/>
              <a:gd name="connsiteX71" fmla="*/ 1833564 w 2667216"/>
              <a:gd name="connsiteY71" fmla="*/ 367017 h 1573026"/>
              <a:gd name="connsiteX72" fmla="*/ 1957389 w 2667216"/>
              <a:gd name="connsiteY72" fmla="*/ 331298 h 1573026"/>
              <a:gd name="connsiteX73" fmla="*/ 2009774 w 2667216"/>
              <a:gd name="connsiteY73" fmla="*/ 295581 h 1573026"/>
              <a:gd name="connsiteX74" fmla="*/ 2052638 w 2667216"/>
              <a:gd name="connsiteY74" fmla="*/ 271766 h 1573026"/>
              <a:gd name="connsiteX75" fmla="*/ 1976439 w 2667216"/>
              <a:gd name="connsiteY75" fmla="*/ 264623 h 1573026"/>
              <a:gd name="connsiteX76" fmla="*/ 1976439 w 2667216"/>
              <a:gd name="connsiteY76" fmla="*/ 202710 h 1573026"/>
              <a:gd name="connsiteX77" fmla="*/ 2026444 w 2667216"/>
              <a:gd name="connsiteY77" fmla="*/ 202710 h 1573026"/>
              <a:gd name="connsiteX78" fmla="*/ 2133600 w 2667216"/>
              <a:gd name="connsiteY78" fmla="*/ 97935 h 1573026"/>
              <a:gd name="connsiteX79" fmla="*/ 2183606 w 2667216"/>
              <a:gd name="connsiteY79" fmla="*/ 305 h 1573026"/>
              <a:gd name="connsiteX80" fmla="*/ 2147888 w 2667216"/>
              <a:gd name="connsiteY80" fmla="*/ 114604 h 1573026"/>
              <a:gd name="connsiteX81" fmla="*/ 2074070 w 2667216"/>
              <a:gd name="connsiteY81" fmla="*/ 193186 h 1573026"/>
              <a:gd name="connsiteX82" fmla="*/ 2138362 w 2667216"/>
              <a:gd name="connsiteY82" fmla="*/ 217000 h 1573026"/>
              <a:gd name="connsiteX83" fmla="*/ 2197893 w 2667216"/>
              <a:gd name="connsiteY83" fmla="*/ 212237 h 1573026"/>
              <a:gd name="connsiteX84" fmla="*/ 2243139 w 2667216"/>
              <a:gd name="connsiteY84" fmla="*/ 257480 h 1573026"/>
              <a:gd name="connsiteX85" fmla="*/ 2293143 w 2667216"/>
              <a:gd name="connsiteY85" fmla="*/ 243193 h 1573026"/>
              <a:gd name="connsiteX86" fmla="*/ 2336005 w 2667216"/>
              <a:gd name="connsiteY86" fmla="*/ 178900 h 1573026"/>
              <a:gd name="connsiteX87" fmla="*/ 2378868 w 2667216"/>
              <a:gd name="connsiteY87" fmla="*/ 169375 h 1573026"/>
              <a:gd name="connsiteX88" fmla="*/ 2483643 w 2667216"/>
              <a:gd name="connsiteY88" fmla="*/ 152706 h 1573026"/>
              <a:gd name="connsiteX89" fmla="*/ 2500312 w 2667216"/>
              <a:gd name="connsiteY89" fmla="*/ 147943 h 1573026"/>
              <a:gd name="connsiteX90" fmla="*/ 2588418 w 2667216"/>
              <a:gd name="connsiteY90" fmla="*/ 166993 h 1573026"/>
              <a:gd name="connsiteX91" fmla="*/ 2619374 w 2667216"/>
              <a:gd name="connsiteY91" fmla="*/ 188425 h 1573026"/>
              <a:gd name="connsiteX92" fmla="*/ 2645569 w 2667216"/>
              <a:gd name="connsiteY92" fmla="*/ 205092 h 1573026"/>
              <a:gd name="connsiteX93" fmla="*/ 2666999 w 2667216"/>
              <a:gd name="connsiteY93" fmla="*/ 221762 h 1573026"/>
              <a:gd name="connsiteX94" fmla="*/ 2647949 w 2667216"/>
              <a:gd name="connsiteY94" fmla="*/ 264625 h 1573026"/>
              <a:gd name="connsiteX95" fmla="*/ 2645568 w 2667216"/>
              <a:gd name="connsiteY95" fmla="*/ 319393 h 1573026"/>
              <a:gd name="connsiteX96" fmla="*/ 2631280 w 2667216"/>
              <a:gd name="connsiteY96" fmla="*/ 376543 h 1573026"/>
              <a:gd name="connsiteX97" fmla="*/ 2633662 w 2667216"/>
              <a:gd name="connsiteY97" fmla="*/ 386068 h 1573026"/>
              <a:gd name="connsiteX98" fmla="*/ 2664618 w 2667216"/>
              <a:gd name="connsiteY98" fmla="*/ 393212 h 1573026"/>
              <a:gd name="connsiteX99" fmla="*/ 2652712 w 2667216"/>
              <a:gd name="connsiteY99" fmla="*/ 424168 h 1573026"/>
              <a:gd name="connsiteX100" fmla="*/ 2619374 w 2667216"/>
              <a:gd name="connsiteY100" fmla="*/ 445600 h 1573026"/>
              <a:gd name="connsiteX101" fmla="*/ 2605087 w 2667216"/>
              <a:gd name="connsiteY101" fmla="*/ 476556 h 1573026"/>
              <a:gd name="connsiteX102" fmla="*/ 2608340 w 2667216"/>
              <a:gd name="connsiteY102" fmla="*/ 559163 h 1573026"/>
              <a:gd name="connsiteX103" fmla="*/ 2595561 w 2667216"/>
              <a:gd name="connsiteY103" fmla="*/ 590856 h 1573026"/>
              <a:gd name="connsiteX104" fmla="*/ 2593180 w 2667216"/>
              <a:gd name="connsiteY104" fmla="*/ 655150 h 1573026"/>
              <a:gd name="connsiteX105" fmla="*/ 2614612 w 2667216"/>
              <a:gd name="connsiteY105" fmla="*/ 690868 h 1573026"/>
              <a:gd name="connsiteX106" fmla="*/ 2609849 w 2667216"/>
              <a:gd name="connsiteY106" fmla="*/ 743256 h 1573026"/>
              <a:gd name="connsiteX107" fmla="*/ 2612230 w 2667216"/>
              <a:gd name="connsiteY107" fmla="*/ 790881 h 1573026"/>
              <a:gd name="connsiteX108" fmla="*/ 2600324 w 2667216"/>
              <a:gd name="connsiteY108" fmla="*/ 805168 h 1573026"/>
              <a:gd name="connsiteX109" fmla="*/ 2571749 w 2667216"/>
              <a:gd name="connsiteY109" fmla="*/ 890893 h 1573026"/>
              <a:gd name="connsiteX110" fmla="*/ 2540795 w 2667216"/>
              <a:gd name="connsiteY110" fmla="*/ 967092 h 1573026"/>
              <a:gd name="connsiteX111" fmla="*/ 2505074 w 2667216"/>
              <a:gd name="connsiteY111" fmla="*/ 945662 h 1573026"/>
              <a:gd name="connsiteX112" fmla="*/ 2445543 w 2667216"/>
              <a:gd name="connsiteY112" fmla="*/ 917087 h 1573026"/>
              <a:gd name="connsiteX113" fmla="*/ 2416968 w 2667216"/>
              <a:gd name="connsiteY113" fmla="*/ 883750 h 1573026"/>
              <a:gd name="connsiteX114" fmla="*/ 2383632 w 2667216"/>
              <a:gd name="connsiteY114" fmla="*/ 869462 h 1573026"/>
              <a:gd name="connsiteX115" fmla="*/ 2350293 w 2667216"/>
              <a:gd name="connsiteY115" fmla="*/ 871843 h 1573026"/>
              <a:gd name="connsiteX116" fmla="*/ 2300287 w 2667216"/>
              <a:gd name="connsiteY116" fmla="*/ 895656 h 1573026"/>
              <a:gd name="connsiteX117" fmla="*/ 2276474 w 2667216"/>
              <a:gd name="connsiteY117" fmla="*/ 909943 h 1573026"/>
              <a:gd name="connsiteX118" fmla="*/ 2207420 w 2667216"/>
              <a:gd name="connsiteY118" fmla="*/ 926612 h 1573026"/>
              <a:gd name="connsiteX119" fmla="*/ 2185987 w 2667216"/>
              <a:gd name="connsiteY119" fmla="*/ 957568 h 1573026"/>
              <a:gd name="connsiteX120" fmla="*/ 2183605 w 2667216"/>
              <a:gd name="connsiteY120" fmla="*/ 1036150 h 1573026"/>
              <a:gd name="connsiteX121" fmla="*/ 2185989 w 2667216"/>
              <a:gd name="connsiteY121" fmla="*/ 1062342 h 1573026"/>
              <a:gd name="connsiteX122" fmla="*/ 2085974 w 2667216"/>
              <a:gd name="connsiteY122" fmla="*/ 1112350 h 1573026"/>
              <a:gd name="connsiteX123" fmla="*/ 2043112 w 2667216"/>
              <a:gd name="connsiteY123" fmla="*/ 1112350 h 1573026"/>
              <a:gd name="connsiteX124" fmla="*/ 1952626 w 2667216"/>
              <a:gd name="connsiteY124" fmla="*/ 1148067 h 1573026"/>
              <a:gd name="connsiteX125" fmla="*/ 1931193 w 2667216"/>
              <a:gd name="connsiteY125" fmla="*/ 1188550 h 1573026"/>
              <a:gd name="connsiteX126" fmla="*/ 1931195 w 2667216"/>
              <a:gd name="connsiteY126" fmla="*/ 1238556 h 1573026"/>
              <a:gd name="connsiteX127" fmla="*/ 1881187 w 2667216"/>
              <a:gd name="connsiteY127" fmla="*/ 1279037 h 1573026"/>
              <a:gd name="connsiteX128" fmla="*/ 1864520 w 2667216"/>
              <a:gd name="connsiteY128" fmla="*/ 1309993 h 1573026"/>
              <a:gd name="connsiteX129" fmla="*/ 1866899 w 2667216"/>
              <a:gd name="connsiteY129" fmla="*/ 1331425 h 1573026"/>
              <a:gd name="connsiteX130" fmla="*/ 1900237 w 2667216"/>
              <a:gd name="connsiteY130" fmla="*/ 1326662 h 1573026"/>
              <a:gd name="connsiteX131" fmla="*/ 1924051 w 2667216"/>
              <a:gd name="connsiteY131" fmla="*/ 1350474 h 1573026"/>
              <a:gd name="connsiteX132" fmla="*/ 1912143 w 2667216"/>
              <a:gd name="connsiteY132" fmla="*/ 1383812 h 1573026"/>
              <a:gd name="connsiteX133" fmla="*/ 1909762 w 2667216"/>
              <a:gd name="connsiteY133" fmla="*/ 1421912 h 1573026"/>
              <a:gd name="connsiteX134" fmla="*/ 1831182 w 2667216"/>
              <a:gd name="connsiteY134" fmla="*/ 1450487 h 1573026"/>
              <a:gd name="connsiteX135" fmla="*/ 1821657 w 2667216"/>
              <a:gd name="connsiteY135" fmla="*/ 1538594 h 1573026"/>
              <a:gd name="connsiteX136" fmla="*/ 1754980 w 2667216"/>
              <a:gd name="connsiteY136" fmla="*/ 1560025 h 1573026"/>
              <a:gd name="connsiteX137" fmla="*/ 1718929 w 2667216"/>
              <a:gd name="connsiteY137" fmla="*/ 1573012 h 1573026"/>
              <a:gd name="connsiteX138" fmla="*/ 1638299 w 2667216"/>
              <a:gd name="connsiteY138" fmla="*/ 1557643 h 1573026"/>
              <a:gd name="connsiteX139" fmla="*/ 1612105 w 2667216"/>
              <a:gd name="connsiteY139" fmla="*/ 1571931 h 1573026"/>
              <a:gd name="connsiteX140" fmla="*/ 1557339 w 2667216"/>
              <a:gd name="connsiteY140" fmla="*/ 1543356 h 1573026"/>
              <a:gd name="connsiteX141" fmla="*/ 1516855 w 2667216"/>
              <a:gd name="connsiteY141" fmla="*/ 1507637 h 1573026"/>
              <a:gd name="connsiteX142" fmla="*/ 1473995 w 2667216"/>
              <a:gd name="connsiteY142" fmla="*/ 1479061 h 1573026"/>
              <a:gd name="connsiteX143" fmla="*/ 1502568 w 2667216"/>
              <a:gd name="connsiteY143" fmla="*/ 1455250 h 1573026"/>
              <a:gd name="connsiteX144" fmla="*/ 1490662 w 2667216"/>
              <a:gd name="connsiteY144" fmla="*/ 1438581 h 1573026"/>
              <a:gd name="connsiteX145" fmla="*/ 1428749 w 2667216"/>
              <a:gd name="connsiteY145" fmla="*/ 1426675 h 1573026"/>
              <a:gd name="connsiteX146" fmla="*/ 1409699 w 2667216"/>
              <a:gd name="connsiteY146" fmla="*/ 1402862 h 1573026"/>
              <a:gd name="connsiteX147" fmla="*/ 1371601 w 2667216"/>
              <a:gd name="connsiteY147" fmla="*/ 1379050 h 1573026"/>
              <a:gd name="connsiteX148" fmla="*/ 1366837 w 2667216"/>
              <a:gd name="connsiteY148" fmla="*/ 1390956 h 1573026"/>
              <a:gd name="connsiteX149" fmla="*/ 1381126 w 2667216"/>
              <a:gd name="connsiteY149" fmla="*/ 1429056 h 1573026"/>
              <a:gd name="connsiteX150" fmla="*/ 1350168 w 2667216"/>
              <a:gd name="connsiteY150" fmla="*/ 1443343 h 1573026"/>
              <a:gd name="connsiteX151" fmla="*/ 1323976 w 2667216"/>
              <a:gd name="connsiteY151" fmla="*/ 1457630 h 1573026"/>
              <a:gd name="connsiteX152" fmla="*/ 1307305 w 2667216"/>
              <a:gd name="connsiteY152" fmla="*/ 1450487 h 1573026"/>
              <a:gd name="connsiteX153" fmla="*/ 1262062 w 2667216"/>
              <a:gd name="connsiteY153" fmla="*/ 1388575 h 1573026"/>
              <a:gd name="connsiteX154" fmla="*/ 1216820 w 2667216"/>
              <a:gd name="connsiteY154" fmla="*/ 1355237 h 1573026"/>
              <a:gd name="connsiteX155" fmla="*/ 1238251 w 2667216"/>
              <a:gd name="connsiteY155" fmla="*/ 1338568 h 1573026"/>
              <a:gd name="connsiteX156" fmla="*/ 1259682 w 2667216"/>
              <a:gd name="connsiteY156" fmla="*/ 1298087 h 1573026"/>
              <a:gd name="connsiteX157" fmla="*/ 1245393 w 2667216"/>
              <a:gd name="connsiteY157" fmla="*/ 1286181 h 1573026"/>
              <a:gd name="connsiteX158" fmla="*/ 1207295 w 2667216"/>
              <a:gd name="connsiteY158" fmla="*/ 1288562 h 1573026"/>
              <a:gd name="connsiteX159" fmla="*/ 1131095 w 2667216"/>
              <a:gd name="connsiteY159" fmla="*/ 1245700 h 1573026"/>
              <a:gd name="connsiteX160" fmla="*/ 1088230 w 2667216"/>
              <a:gd name="connsiteY160" fmla="*/ 1226650 h 1573026"/>
              <a:gd name="connsiteX161" fmla="*/ 1078707 w 2667216"/>
              <a:gd name="connsiteY161" fmla="*/ 1226650 h 1573026"/>
              <a:gd name="connsiteX162" fmla="*/ 1066801 w 2667216"/>
              <a:gd name="connsiteY162" fmla="*/ 1162356 h 1573026"/>
              <a:gd name="connsiteX163" fmla="*/ 1078707 w 2667216"/>
              <a:gd name="connsiteY163" fmla="*/ 1098062 h 1573026"/>
              <a:gd name="connsiteX164" fmla="*/ 1047751 w 2667216"/>
              <a:gd name="connsiteY164" fmla="*/ 1064725 h 1573026"/>
              <a:gd name="connsiteX165" fmla="*/ 995364 w 2667216"/>
              <a:gd name="connsiteY165" fmla="*/ 1040912 h 1573026"/>
              <a:gd name="connsiteX166" fmla="*/ 1021557 w 2667216"/>
              <a:gd name="connsiteY166" fmla="*/ 1017100 h 1573026"/>
              <a:gd name="connsiteX167" fmla="*/ 1066801 w 2667216"/>
              <a:gd name="connsiteY167" fmla="*/ 1021862 h 1573026"/>
              <a:gd name="connsiteX168" fmla="*/ 1062039 w 2667216"/>
              <a:gd name="connsiteY168" fmla="*/ 974237 h 1573026"/>
              <a:gd name="connsiteX169" fmla="*/ 1033464 w 2667216"/>
              <a:gd name="connsiteY169" fmla="*/ 969475 h 1573026"/>
              <a:gd name="connsiteX170" fmla="*/ 1038226 w 2667216"/>
              <a:gd name="connsiteY170" fmla="*/ 921850 h 1573026"/>
              <a:gd name="connsiteX171" fmla="*/ 1007270 w 2667216"/>
              <a:gd name="connsiteY171" fmla="*/ 907562 h 1573026"/>
              <a:gd name="connsiteX172" fmla="*/ 1009651 w 2667216"/>
              <a:gd name="connsiteY172" fmla="*/ 871843 h 1573026"/>
              <a:gd name="connsiteX173" fmla="*/ 962026 w 2667216"/>
              <a:gd name="connsiteY173" fmla="*/ 857556 h 1573026"/>
              <a:gd name="connsiteX174" fmla="*/ 942976 w 2667216"/>
              <a:gd name="connsiteY174" fmla="*/ 878987 h 1573026"/>
              <a:gd name="connsiteX175" fmla="*/ 914399 w 2667216"/>
              <a:gd name="connsiteY175" fmla="*/ 881368 h 1573026"/>
              <a:gd name="connsiteX176" fmla="*/ 864395 w 2667216"/>
              <a:gd name="connsiteY176" fmla="*/ 886131 h 1573026"/>
              <a:gd name="connsiteX177" fmla="*/ 833439 w 2667216"/>
              <a:gd name="connsiteY177" fmla="*/ 907562 h 1573026"/>
              <a:gd name="connsiteX178" fmla="*/ 833439 w 2667216"/>
              <a:gd name="connsiteY178" fmla="*/ 876606 h 1573026"/>
              <a:gd name="connsiteX179" fmla="*/ 792957 w 2667216"/>
              <a:gd name="connsiteY179" fmla="*/ 871843 h 1573026"/>
              <a:gd name="connsiteX180" fmla="*/ 800099 w 2667216"/>
              <a:gd name="connsiteY180" fmla="*/ 893275 h 1573026"/>
              <a:gd name="connsiteX181" fmla="*/ 795339 w 2667216"/>
              <a:gd name="connsiteY181" fmla="*/ 912325 h 1573026"/>
              <a:gd name="connsiteX182" fmla="*/ 709614 w 2667216"/>
              <a:gd name="connsiteY182" fmla="*/ 859936 h 1573026"/>
              <a:gd name="connsiteX183" fmla="*/ 688182 w 2667216"/>
              <a:gd name="connsiteY183" fmla="*/ 826600 h 1573026"/>
              <a:gd name="connsiteX184" fmla="*/ 700089 w 2667216"/>
              <a:gd name="connsiteY184" fmla="*/ 786117 h 1573026"/>
              <a:gd name="connsiteX185" fmla="*/ 669132 w 2667216"/>
              <a:gd name="connsiteY185" fmla="*/ 781356 h 1573026"/>
              <a:gd name="connsiteX186" fmla="*/ 621507 w 2667216"/>
              <a:gd name="connsiteY186" fmla="*/ 795643 h 1573026"/>
              <a:gd name="connsiteX187" fmla="*/ 611982 w 2667216"/>
              <a:gd name="connsiteY187" fmla="*/ 809931 h 1573026"/>
              <a:gd name="connsiteX188" fmla="*/ 588170 w 2667216"/>
              <a:gd name="connsiteY188" fmla="*/ 826600 h 1573026"/>
              <a:gd name="connsiteX189" fmla="*/ 581026 w 2667216"/>
              <a:gd name="connsiteY189" fmla="*/ 843268 h 1573026"/>
              <a:gd name="connsiteX190" fmla="*/ 540545 w 2667216"/>
              <a:gd name="connsiteY190" fmla="*/ 876606 h 1573026"/>
              <a:gd name="connsiteX191" fmla="*/ 542924 w 2667216"/>
              <a:gd name="connsiteY191" fmla="*/ 898037 h 1573026"/>
              <a:gd name="connsiteX192" fmla="*/ 557214 w 2667216"/>
              <a:gd name="connsiteY192" fmla="*/ 917087 h 1573026"/>
              <a:gd name="connsiteX193" fmla="*/ 481014 w 2667216"/>
              <a:gd name="connsiteY193" fmla="*/ 902800 h 1573026"/>
              <a:gd name="connsiteX194" fmla="*/ 447676 w 2667216"/>
              <a:gd name="connsiteY194" fmla="*/ 907562 h 1573026"/>
              <a:gd name="connsiteX195" fmla="*/ 495299 w 2667216"/>
              <a:gd name="connsiteY195" fmla="*/ 938518 h 1573026"/>
              <a:gd name="connsiteX196" fmla="*/ 519114 w 2667216"/>
              <a:gd name="connsiteY196" fmla="*/ 950425 h 1573026"/>
              <a:gd name="connsiteX197" fmla="*/ 545307 w 2667216"/>
              <a:gd name="connsiteY197" fmla="*/ 1002812 h 1573026"/>
              <a:gd name="connsiteX198" fmla="*/ 478630 w 2667216"/>
              <a:gd name="connsiteY198" fmla="*/ 1019481 h 1573026"/>
              <a:gd name="connsiteX199" fmla="*/ 457201 w 2667216"/>
              <a:gd name="connsiteY199" fmla="*/ 1031387 h 1573026"/>
              <a:gd name="connsiteX200" fmla="*/ 433387 w 2667216"/>
              <a:gd name="connsiteY200" fmla="*/ 1002812 h 1573026"/>
              <a:gd name="connsiteX201" fmla="*/ 409574 w 2667216"/>
              <a:gd name="connsiteY201" fmla="*/ 971856 h 1573026"/>
              <a:gd name="connsiteX202" fmla="*/ 411955 w 2667216"/>
              <a:gd name="connsiteY202" fmla="*/ 933756 h 1573026"/>
              <a:gd name="connsiteX203" fmla="*/ 409574 w 2667216"/>
              <a:gd name="connsiteY203" fmla="*/ 914706 h 1573026"/>
              <a:gd name="connsiteX204" fmla="*/ 428624 w 2667216"/>
              <a:gd name="connsiteY204" fmla="*/ 881368 h 1573026"/>
              <a:gd name="connsiteX205" fmla="*/ 388144 w 2667216"/>
              <a:gd name="connsiteY205" fmla="*/ 890893 h 1573026"/>
              <a:gd name="connsiteX206" fmla="*/ 359568 w 2667216"/>
              <a:gd name="connsiteY206" fmla="*/ 952806 h 1573026"/>
              <a:gd name="connsiteX207" fmla="*/ 352424 w 2667216"/>
              <a:gd name="connsiteY207" fmla="*/ 976618 h 1573026"/>
              <a:gd name="connsiteX208" fmla="*/ 321468 w 2667216"/>
              <a:gd name="connsiteY208" fmla="*/ 993287 h 1573026"/>
              <a:gd name="connsiteX209" fmla="*/ 273843 w 2667216"/>
              <a:gd name="connsiteY209" fmla="*/ 990906 h 1573026"/>
              <a:gd name="connsiteX210" fmla="*/ 266699 w 2667216"/>
              <a:gd name="connsiteY210" fmla="*/ 1007575 h 1573026"/>
              <a:gd name="connsiteX211" fmla="*/ 266699 w 2667216"/>
              <a:gd name="connsiteY211" fmla="*/ 1055200 h 1573026"/>
              <a:gd name="connsiteX212" fmla="*/ 207168 w 2667216"/>
              <a:gd name="connsiteY212" fmla="*/ 1059962 h 1573026"/>
              <a:gd name="connsiteX213" fmla="*/ 145255 w 2667216"/>
              <a:gd name="connsiteY213" fmla="*/ 1093300 h 1573026"/>
              <a:gd name="connsiteX214" fmla="*/ 147637 w 2667216"/>
              <a:gd name="connsiteY214" fmla="*/ 1121875 h 1573026"/>
              <a:gd name="connsiteX215" fmla="*/ 95250 w 2667216"/>
              <a:gd name="connsiteY215" fmla="*/ 1109968 h 1573026"/>
              <a:gd name="connsiteX216" fmla="*/ 61912 w 2667216"/>
              <a:gd name="connsiteY216" fmla="*/ 1117112 h 1573026"/>
              <a:gd name="connsiteX217" fmla="*/ 16668 w 2667216"/>
              <a:gd name="connsiteY217" fmla="*/ 1098062 h 1573026"/>
              <a:gd name="connsiteX218" fmla="*/ 0 w 2667216"/>
              <a:gd name="connsiteY218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64293 w 2667216"/>
              <a:gd name="connsiteY2" fmla="*/ 778975 h 1573026"/>
              <a:gd name="connsiteX3" fmla="*/ 47624 w 2667216"/>
              <a:gd name="connsiteY3" fmla="*/ 745637 h 1573026"/>
              <a:gd name="connsiteX4" fmla="*/ 57149 w 2667216"/>
              <a:gd name="connsiteY4" fmla="*/ 707537 h 1573026"/>
              <a:gd name="connsiteX5" fmla="*/ 42862 w 2667216"/>
              <a:gd name="connsiteY5" fmla="*/ 686106 h 1573026"/>
              <a:gd name="connsiteX6" fmla="*/ 57149 w 2667216"/>
              <a:gd name="connsiteY6" fmla="*/ 657531 h 1573026"/>
              <a:gd name="connsiteX7" fmla="*/ 9524 w 2667216"/>
              <a:gd name="connsiteY7" fmla="*/ 686106 h 1573026"/>
              <a:gd name="connsiteX8" fmla="*/ 14289 w 2667216"/>
              <a:gd name="connsiteY8" fmla="*/ 657530 h 1573026"/>
              <a:gd name="connsiteX9" fmla="*/ 50005 w 2667216"/>
              <a:gd name="connsiteY9" fmla="*/ 607525 h 1573026"/>
              <a:gd name="connsiteX10" fmla="*/ 76201 w 2667216"/>
              <a:gd name="connsiteY10" fmla="*/ 590855 h 1573026"/>
              <a:gd name="connsiteX11" fmla="*/ 73818 w 2667216"/>
              <a:gd name="connsiteY11" fmla="*/ 507512 h 1573026"/>
              <a:gd name="connsiteX12" fmla="*/ 26193 w 2667216"/>
              <a:gd name="connsiteY12" fmla="*/ 467031 h 1573026"/>
              <a:gd name="connsiteX13" fmla="*/ 21430 w 2667216"/>
              <a:gd name="connsiteY13" fmla="*/ 433693 h 1573026"/>
              <a:gd name="connsiteX14" fmla="*/ 4762 w 2667216"/>
              <a:gd name="connsiteY14" fmla="*/ 400355 h 1573026"/>
              <a:gd name="connsiteX15" fmla="*/ 23812 w 2667216"/>
              <a:gd name="connsiteY15" fmla="*/ 307487 h 1573026"/>
              <a:gd name="connsiteX16" fmla="*/ 30955 w 2667216"/>
              <a:gd name="connsiteY16" fmla="*/ 255100 h 1573026"/>
              <a:gd name="connsiteX17" fmla="*/ 54770 w 2667216"/>
              <a:gd name="connsiteY17" fmla="*/ 224142 h 1573026"/>
              <a:gd name="connsiteX18" fmla="*/ 142874 w 2667216"/>
              <a:gd name="connsiteY18" fmla="*/ 247956 h 1573026"/>
              <a:gd name="connsiteX19" fmla="*/ 190499 w 2667216"/>
              <a:gd name="connsiteY19" fmla="*/ 293200 h 1573026"/>
              <a:gd name="connsiteX20" fmla="*/ 202405 w 2667216"/>
              <a:gd name="connsiteY20" fmla="*/ 321775 h 1573026"/>
              <a:gd name="connsiteX21" fmla="*/ 238126 w 2667216"/>
              <a:gd name="connsiteY21" fmla="*/ 364636 h 1573026"/>
              <a:gd name="connsiteX22" fmla="*/ 266699 w 2667216"/>
              <a:gd name="connsiteY22" fmla="*/ 359875 h 1573026"/>
              <a:gd name="connsiteX23" fmla="*/ 273843 w 2667216"/>
              <a:gd name="connsiteY23" fmla="*/ 333681 h 1573026"/>
              <a:gd name="connsiteX24" fmla="*/ 314324 w 2667216"/>
              <a:gd name="connsiteY24" fmla="*/ 336062 h 1573026"/>
              <a:gd name="connsiteX25" fmla="*/ 361949 w 2667216"/>
              <a:gd name="connsiteY25" fmla="*/ 312249 h 1573026"/>
              <a:gd name="connsiteX26" fmla="*/ 385762 w 2667216"/>
              <a:gd name="connsiteY26" fmla="*/ 257481 h 1573026"/>
              <a:gd name="connsiteX27" fmla="*/ 373855 w 2667216"/>
              <a:gd name="connsiteY27" fmla="*/ 424168 h 1573026"/>
              <a:gd name="connsiteX28" fmla="*/ 476249 w 2667216"/>
              <a:gd name="connsiteY28" fmla="*/ 517037 h 1573026"/>
              <a:gd name="connsiteX29" fmla="*/ 533401 w 2667216"/>
              <a:gd name="connsiteY29" fmla="*/ 495605 h 1573026"/>
              <a:gd name="connsiteX30" fmla="*/ 585787 w 2667216"/>
              <a:gd name="connsiteY30" fmla="*/ 481318 h 1573026"/>
              <a:gd name="connsiteX31" fmla="*/ 611980 w 2667216"/>
              <a:gd name="connsiteY31" fmla="*/ 483700 h 1573026"/>
              <a:gd name="connsiteX32" fmla="*/ 607218 w 2667216"/>
              <a:gd name="connsiteY32" fmla="*/ 476556 h 1573026"/>
              <a:gd name="connsiteX33" fmla="*/ 685799 w 2667216"/>
              <a:gd name="connsiteY33" fmla="*/ 524181 h 1573026"/>
              <a:gd name="connsiteX34" fmla="*/ 731043 w 2667216"/>
              <a:gd name="connsiteY34" fmla="*/ 547993 h 1573026"/>
              <a:gd name="connsiteX35" fmla="*/ 797720 w 2667216"/>
              <a:gd name="connsiteY35" fmla="*/ 562280 h 1573026"/>
              <a:gd name="connsiteX36" fmla="*/ 842962 w 2667216"/>
              <a:gd name="connsiteY36" fmla="*/ 478937 h 1573026"/>
              <a:gd name="connsiteX37" fmla="*/ 871537 w 2667216"/>
              <a:gd name="connsiteY37" fmla="*/ 455125 h 1573026"/>
              <a:gd name="connsiteX38" fmla="*/ 873921 w 2667216"/>
              <a:gd name="connsiteY38" fmla="*/ 426549 h 1573026"/>
              <a:gd name="connsiteX39" fmla="*/ 802480 w 2667216"/>
              <a:gd name="connsiteY39" fmla="*/ 412262 h 1573026"/>
              <a:gd name="connsiteX40" fmla="*/ 773907 w 2667216"/>
              <a:gd name="connsiteY40" fmla="*/ 417024 h 1573026"/>
              <a:gd name="connsiteX41" fmla="*/ 738187 w 2667216"/>
              <a:gd name="connsiteY41" fmla="*/ 383687 h 1573026"/>
              <a:gd name="connsiteX42" fmla="*/ 762001 w 2667216"/>
              <a:gd name="connsiteY42" fmla="*/ 357491 h 1573026"/>
              <a:gd name="connsiteX43" fmla="*/ 823912 w 2667216"/>
              <a:gd name="connsiteY43" fmla="*/ 343206 h 1573026"/>
              <a:gd name="connsiteX44" fmla="*/ 869155 w 2667216"/>
              <a:gd name="connsiteY44" fmla="*/ 357493 h 1573026"/>
              <a:gd name="connsiteX45" fmla="*/ 881062 w 2667216"/>
              <a:gd name="connsiteY45" fmla="*/ 376543 h 1573026"/>
              <a:gd name="connsiteX46" fmla="*/ 1000124 w 2667216"/>
              <a:gd name="connsiteY46" fmla="*/ 436075 h 1573026"/>
              <a:gd name="connsiteX47" fmla="*/ 1023937 w 2667216"/>
              <a:gd name="connsiteY47" fmla="*/ 500368 h 1573026"/>
              <a:gd name="connsiteX48" fmla="*/ 1045368 w 2667216"/>
              <a:gd name="connsiteY48" fmla="*/ 512275 h 1573026"/>
              <a:gd name="connsiteX49" fmla="*/ 1042987 w 2667216"/>
              <a:gd name="connsiteY49" fmla="*/ 421787 h 1573026"/>
              <a:gd name="connsiteX50" fmla="*/ 1064418 w 2667216"/>
              <a:gd name="connsiteY50" fmla="*/ 383687 h 1573026"/>
              <a:gd name="connsiteX51" fmla="*/ 1083468 w 2667216"/>
              <a:gd name="connsiteY51" fmla="*/ 386068 h 1573026"/>
              <a:gd name="connsiteX52" fmla="*/ 1083468 w 2667216"/>
              <a:gd name="connsiteY52" fmla="*/ 347968 h 1573026"/>
              <a:gd name="connsiteX53" fmla="*/ 1095376 w 2667216"/>
              <a:gd name="connsiteY53" fmla="*/ 340823 h 1573026"/>
              <a:gd name="connsiteX54" fmla="*/ 1152524 w 2667216"/>
              <a:gd name="connsiteY54" fmla="*/ 343206 h 1573026"/>
              <a:gd name="connsiteX55" fmla="*/ 1252537 w 2667216"/>
              <a:gd name="connsiteY55" fmla="*/ 317012 h 1573026"/>
              <a:gd name="connsiteX56" fmla="*/ 1323974 w 2667216"/>
              <a:gd name="connsiteY56" fmla="*/ 305106 h 1573026"/>
              <a:gd name="connsiteX57" fmla="*/ 1409366 w 2667216"/>
              <a:gd name="connsiteY57" fmla="*/ 250164 h 1573026"/>
              <a:gd name="connsiteX58" fmla="*/ 1481137 w 2667216"/>
              <a:gd name="connsiteY58" fmla="*/ 221762 h 1573026"/>
              <a:gd name="connsiteX59" fmla="*/ 1550195 w 2667216"/>
              <a:gd name="connsiteY59" fmla="*/ 188423 h 1573026"/>
              <a:gd name="connsiteX60" fmla="*/ 1621630 w 2667216"/>
              <a:gd name="connsiteY60" fmla="*/ 195568 h 1573026"/>
              <a:gd name="connsiteX61" fmla="*/ 1674018 w 2667216"/>
              <a:gd name="connsiteY61" fmla="*/ 174137 h 1573026"/>
              <a:gd name="connsiteX62" fmla="*/ 1704976 w 2667216"/>
              <a:gd name="connsiteY62" fmla="*/ 183660 h 1573026"/>
              <a:gd name="connsiteX63" fmla="*/ 1778793 w 2667216"/>
              <a:gd name="connsiteY63" fmla="*/ 233668 h 1573026"/>
              <a:gd name="connsiteX64" fmla="*/ 1716880 w 2667216"/>
              <a:gd name="connsiteY64" fmla="*/ 209856 h 1573026"/>
              <a:gd name="connsiteX65" fmla="*/ 1738312 w 2667216"/>
              <a:gd name="connsiteY65" fmla="*/ 281293 h 1573026"/>
              <a:gd name="connsiteX66" fmla="*/ 1776414 w 2667216"/>
              <a:gd name="connsiteY66" fmla="*/ 309866 h 1573026"/>
              <a:gd name="connsiteX67" fmla="*/ 1871662 w 2667216"/>
              <a:gd name="connsiteY67" fmla="*/ 314631 h 1573026"/>
              <a:gd name="connsiteX68" fmla="*/ 1938339 w 2667216"/>
              <a:gd name="connsiteY68" fmla="*/ 271766 h 1573026"/>
              <a:gd name="connsiteX69" fmla="*/ 1935955 w 2667216"/>
              <a:gd name="connsiteY69" fmla="*/ 293200 h 1573026"/>
              <a:gd name="connsiteX70" fmla="*/ 1900237 w 2667216"/>
              <a:gd name="connsiteY70" fmla="*/ 321775 h 1573026"/>
              <a:gd name="connsiteX71" fmla="*/ 1826418 w 2667216"/>
              <a:gd name="connsiteY71" fmla="*/ 338443 h 1573026"/>
              <a:gd name="connsiteX72" fmla="*/ 1833564 w 2667216"/>
              <a:gd name="connsiteY72" fmla="*/ 367017 h 1573026"/>
              <a:gd name="connsiteX73" fmla="*/ 1957389 w 2667216"/>
              <a:gd name="connsiteY73" fmla="*/ 331298 h 1573026"/>
              <a:gd name="connsiteX74" fmla="*/ 2009774 w 2667216"/>
              <a:gd name="connsiteY74" fmla="*/ 295581 h 1573026"/>
              <a:gd name="connsiteX75" fmla="*/ 2052638 w 2667216"/>
              <a:gd name="connsiteY75" fmla="*/ 271766 h 1573026"/>
              <a:gd name="connsiteX76" fmla="*/ 1976439 w 2667216"/>
              <a:gd name="connsiteY76" fmla="*/ 264623 h 1573026"/>
              <a:gd name="connsiteX77" fmla="*/ 1976439 w 2667216"/>
              <a:gd name="connsiteY77" fmla="*/ 202710 h 1573026"/>
              <a:gd name="connsiteX78" fmla="*/ 2026444 w 2667216"/>
              <a:gd name="connsiteY78" fmla="*/ 202710 h 1573026"/>
              <a:gd name="connsiteX79" fmla="*/ 2133600 w 2667216"/>
              <a:gd name="connsiteY79" fmla="*/ 97935 h 1573026"/>
              <a:gd name="connsiteX80" fmla="*/ 2183606 w 2667216"/>
              <a:gd name="connsiteY80" fmla="*/ 305 h 1573026"/>
              <a:gd name="connsiteX81" fmla="*/ 2147888 w 2667216"/>
              <a:gd name="connsiteY81" fmla="*/ 114604 h 1573026"/>
              <a:gd name="connsiteX82" fmla="*/ 2074070 w 2667216"/>
              <a:gd name="connsiteY82" fmla="*/ 193186 h 1573026"/>
              <a:gd name="connsiteX83" fmla="*/ 2138362 w 2667216"/>
              <a:gd name="connsiteY83" fmla="*/ 217000 h 1573026"/>
              <a:gd name="connsiteX84" fmla="*/ 2197893 w 2667216"/>
              <a:gd name="connsiteY84" fmla="*/ 212237 h 1573026"/>
              <a:gd name="connsiteX85" fmla="*/ 2243139 w 2667216"/>
              <a:gd name="connsiteY85" fmla="*/ 257480 h 1573026"/>
              <a:gd name="connsiteX86" fmla="*/ 2293143 w 2667216"/>
              <a:gd name="connsiteY86" fmla="*/ 243193 h 1573026"/>
              <a:gd name="connsiteX87" fmla="*/ 2336005 w 2667216"/>
              <a:gd name="connsiteY87" fmla="*/ 178900 h 1573026"/>
              <a:gd name="connsiteX88" fmla="*/ 2378868 w 2667216"/>
              <a:gd name="connsiteY88" fmla="*/ 169375 h 1573026"/>
              <a:gd name="connsiteX89" fmla="*/ 2483643 w 2667216"/>
              <a:gd name="connsiteY89" fmla="*/ 152706 h 1573026"/>
              <a:gd name="connsiteX90" fmla="*/ 2500312 w 2667216"/>
              <a:gd name="connsiteY90" fmla="*/ 147943 h 1573026"/>
              <a:gd name="connsiteX91" fmla="*/ 2588418 w 2667216"/>
              <a:gd name="connsiteY91" fmla="*/ 166993 h 1573026"/>
              <a:gd name="connsiteX92" fmla="*/ 2619374 w 2667216"/>
              <a:gd name="connsiteY92" fmla="*/ 188425 h 1573026"/>
              <a:gd name="connsiteX93" fmla="*/ 2645569 w 2667216"/>
              <a:gd name="connsiteY93" fmla="*/ 205092 h 1573026"/>
              <a:gd name="connsiteX94" fmla="*/ 2666999 w 2667216"/>
              <a:gd name="connsiteY94" fmla="*/ 221762 h 1573026"/>
              <a:gd name="connsiteX95" fmla="*/ 2647949 w 2667216"/>
              <a:gd name="connsiteY95" fmla="*/ 264625 h 1573026"/>
              <a:gd name="connsiteX96" fmla="*/ 2645568 w 2667216"/>
              <a:gd name="connsiteY96" fmla="*/ 319393 h 1573026"/>
              <a:gd name="connsiteX97" fmla="*/ 2631280 w 2667216"/>
              <a:gd name="connsiteY97" fmla="*/ 376543 h 1573026"/>
              <a:gd name="connsiteX98" fmla="*/ 2633662 w 2667216"/>
              <a:gd name="connsiteY98" fmla="*/ 386068 h 1573026"/>
              <a:gd name="connsiteX99" fmla="*/ 2664618 w 2667216"/>
              <a:gd name="connsiteY99" fmla="*/ 393212 h 1573026"/>
              <a:gd name="connsiteX100" fmla="*/ 2652712 w 2667216"/>
              <a:gd name="connsiteY100" fmla="*/ 424168 h 1573026"/>
              <a:gd name="connsiteX101" fmla="*/ 2619374 w 2667216"/>
              <a:gd name="connsiteY101" fmla="*/ 445600 h 1573026"/>
              <a:gd name="connsiteX102" fmla="*/ 2605087 w 2667216"/>
              <a:gd name="connsiteY102" fmla="*/ 476556 h 1573026"/>
              <a:gd name="connsiteX103" fmla="*/ 2608340 w 2667216"/>
              <a:gd name="connsiteY103" fmla="*/ 559163 h 1573026"/>
              <a:gd name="connsiteX104" fmla="*/ 2595561 w 2667216"/>
              <a:gd name="connsiteY104" fmla="*/ 590856 h 1573026"/>
              <a:gd name="connsiteX105" fmla="*/ 2593180 w 2667216"/>
              <a:gd name="connsiteY105" fmla="*/ 655150 h 1573026"/>
              <a:gd name="connsiteX106" fmla="*/ 2614612 w 2667216"/>
              <a:gd name="connsiteY106" fmla="*/ 690868 h 1573026"/>
              <a:gd name="connsiteX107" fmla="*/ 2609849 w 2667216"/>
              <a:gd name="connsiteY107" fmla="*/ 743256 h 1573026"/>
              <a:gd name="connsiteX108" fmla="*/ 2612230 w 2667216"/>
              <a:gd name="connsiteY108" fmla="*/ 790881 h 1573026"/>
              <a:gd name="connsiteX109" fmla="*/ 2600324 w 2667216"/>
              <a:gd name="connsiteY109" fmla="*/ 805168 h 1573026"/>
              <a:gd name="connsiteX110" fmla="*/ 2571749 w 2667216"/>
              <a:gd name="connsiteY110" fmla="*/ 890893 h 1573026"/>
              <a:gd name="connsiteX111" fmla="*/ 2540795 w 2667216"/>
              <a:gd name="connsiteY111" fmla="*/ 967092 h 1573026"/>
              <a:gd name="connsiteX112" fmla="*/ 2505074 w 2667216"/>
              <a:gd name="connsiteY112" fmla="*/ 945662 h 1573026"/>
              <a:gd name="connsiteX113" fmla="*/ 2445543 w 2667216"/>
              <a:gd name="connsiteY113" fmla="*/ 917087 h 1573026"/>
              <a:gd name="connsiteX114" fmla="*/ 2416968 w 2667216"/>
              <a:gd name="connsiteY114" fmla="*/ 883750 h 1573026"/>
              <a:gd name="connsiteX115" fmla="*/ 2383632 w 2667216"/>
              <a:gd name="connsiteY115" fmla="*/ 869462 h 1573026"/>
              <a:gd name="connsiteX116" fmla="*/ 2350293 w 2667216"/>
              <a:gd name="connsiteY116" fmla="*/ 871843 h 1573026"/>
              <a:gd name="connsiteX117" fmla="*/ 2300287 w 2667216"/>
              <a:gd name="connsiteY117" fmla="*/ 895656 h 1573026"/>
              <a:gd name="connsiteX118" fmla="*/ 2276474 w 2667216"/>
              <a:gd name="connsiteY118" fmla="*/ 909943 h 1573026"/>
              <a:gd name="connsiteX119" fmla="*/ 2207420 w 2667216"/>
              <a:gd name="connsiteY119" fmla="*/ 926612 h 1573026"/>
              <a:gd name="connsiteX120" fmla="*/ 2185987 w 2667216"/>
              <a:gd name="connsiteY120" fmla="*/ 957568 h 1573026"/>
              <a:gd name="connsiteX121" fmla="*/ 2183605 w 2667216"/>
              <a:gd name="connsiteY121" fmla="*/ 1036150 h 1573026"/>
              <a:gd name="connsiteX122" fmla="*/ 2185989 w 2667216"/>
              <a:gd name="connsiteY122" fmla="*/ 1062342 h 1573026"/>
              <a:gd name="connsiteX123" fmla="*/ 2085974 w 2667216"/>
              <a:gd name="connsiteY123" fmla="*/ 1112350 h 1573026"/>
              <a:gd name="connsiteX124" fmla="*/ 2043112 w 2667216"/>
              <a:gd name="connsiteY124" fmla="*/ 1112350 h 1573026"/>
              <a:gd name="connsiteX125" fmla="*/ 1952626 w 2667216"/>
              <a:gd name="connsiteY125" fmla="*/ 1148067 h 1573026"/>
              <a:gd name="connsiteX126" fmla="*/ 1931193 w 2667216"/>
              <a:gd name="connsiteY126" fmla="*/ 1188550 h 1573026"/>
              <a:gd name="connsiteX127" fmla="*/ 1931195 w 2667216"/>
              <a:gd name="connsiteY127" fmla="*/ 1238556 h 1573026"/>
              <a:gd name="connsiteX128" fmla="*/ 1881187 w 2667216"/>
              <a:gd name="connsiteY128" fmla="*/ 1279037 h 1573026"/>
              <a:gd name="connsiteX129" fmla="*/ 1864520 w 2667216"/>
              <a:gd name="connsiteY129" fmla="*/ 1309993 h 1573026"/>
              <a:gd name="connsiteX130" fmla="*/ 1866899 w 2667216"/>
              <a:gd name="connsiteY130" fmla="*/ 1331425 h 1573026"/>
              <a:gd name="connsiteX131" fmla="*/ 1900237 w 2667216"/>
              <a:gd name="connsiteY131" fmla="*/ 1326662 h 1573026"/>
              <a:gd name="connsiteX132" fmla="*/ 1924051 w 2667216"/>
              <a:gd name="connsiteY132" fmla="*/ 1350474 h 1573026"/>
              <a:gd name="connsiteX133" fmla="*/ 1912143 w 2667216"/>
              <a:gd name="connsiteY133" fmla="*/ 1383812 h 1573026"/>
              <a:gd name="connsiteX134" fmla="*/ 1909762 w 2667216"/>
              <a:gd name="connsiteY134" fmla="*/ 1421912 h 1573026"/>
              <a:gd name="connsiteX135" fmla="*/ 1831182 w 2667216"/>
              <a:gd name="connsiteY135" fmla="*/ 1450487 h 1573026"/>
              <a:gd name="connsiteX136" fmla="*/ 1821657 w 2667216"/>
              <a:gd name="connsiteY136" fmla="*/ 1538594 h 1573026"/>
              <a:gd name="connsiteX137" fmla="*/ 1754980 w 2667216"/>
              <a:gd name="connsiteY137" fmla="*/ 1560025 h 1573026"/>
              <a:gd name="connsiteX138" fmla="*/ 1718929 w 2667216"/>
              <a:gd name="connsiteY138" fmla="*/ 1573012 h 1573026"/>
              <a:gd name="connsiteX139" fmla="*/ 1638299 w 2667216"/>
              <a:gd name="connsiteY139" fmla="*/ 1557643 h 1573026"/>
              <a:gd name="connsiteX140" fmla="*/ 1612105 w 2667216"/>
              <a:gd name="connsiteY140" fmla="*/ 1571931 h 1573026"/>
              <a:gd name="connsiteX141" fmla="*/ 1557339 w 2667216"/>
              <a:gd name="connsiteY141" fmla="*/ 1543356 h 1573026"/>
              <a:gd name="connsiteX142" fmla="*/ 1516855 w 2667216"/>
              <a:gd name="connsiteY142" fmla="*/ 1507637 h 1573026"/>
              <a:gd name="connsiteX143" fmla="*/ 1473995 w 2667216"/>
              <a:gd name="connsiteY143" fmla="*/ 1479061 h 1573026"/>
              <a:gd name="connsiteX144" fmla="*/ 1502568 w 2667216"/>
              <a:gd name="connsiteY144" fmla="*/ 1455250 h 1573026"/>
              <a:gd name="connsiteX145" fmla="*/ 1490662 w 2667216"/>
              <a:gd name="connsiteY145" fmla="*/ 1438581 h 1573026"/>
              <a:gd name="connsiteX146" fmla="*/ 1428749 w 2667216"/>
              <a:gd name="connsiteY146" fmla="*/ 1426675 h 1573026"/>
              <a:gd name="connsiteX147" fmla="*/ 1409699 w 2667216"/>
              <a:gd name="connsiteY147" fmla="*/ 1402862 h 1573026"/>
              <a:gd name="connsiteX148" fmla="*/ 1371601 w 2667216"/>
              <a:gd name="connsiteY148" fmla="*/ 1379050 h 1573026"/>
              <a:gd name="connsiteX149" fmla="*/ 1366837 w 2667216"/>
              <a:gd name="connsiteY149" fmla="*/ 1390956 h 1573026"/>
              <a:gd name="connsiteX150" fmla="*/ 1381126 w 2667216"/>
              <a:gd name="connsiteY150" fmla="*/ 1429056 h 1573026"/>
              <a:gd name="connsiteX151" fmla="*/ 1350168 w 2667216"/>
              <a:gd name="connsiteY151" fmla="*/ 1443343 h 1573026"/>
              <a:gd name="connsiteX152" fmla="*/ 1323976 w 2667216"/>
              <a:gd name="connsiteY152" fmla="*/ 1457630 h 1573026"/>
              <a:gd name="connsiteX153" fmla="*/ 1307305 w 2667216"/>
              <a:gd name="connsiteY153" fmla="*/ 1450487 h 1573026"/>
              <a:gd name="connsiteX154" fmla="*/ 1262062 w 2667216"/>
              <a:gd name="connsiteY154" fmla="*/ 1388575 h 1573026"/>
              <a:gd name="connsiteX155" fmla="*/ 1216820 w 2667216"/>
              <a:gd name="connsiteY155" fmla="*/ 1355237 h 1573026"/>
              <a:gd name="connsiteX156" fmla="*/ 1238251 w 2667216"/>
              <a:gd name="connsiteY156" fmla="*/ 1338568 h 1573026"/>
              <a:gd name="connsiteX157" fmla="*/ 1259682 w 2667216"/>
              <a:gd name="connsiteY157" fmla="*/ 1298087 h 1573026"/>
              <a:gd name="connsiteX158" fmla="*/ 1245393 w 2667216"/>
              <a:gd name="connsiteY158" fmla="*/ 1286181 h 1573026"/>
              <a:gd name="connsiteX159" fmla="*/ 1207295 w 2667216"/>
              <a:gd name="connsiteY159" fmla="*/ 1288562 h 1573026"/>
              <a:gd name="connsiteX160" fmla="*/ 1131095 w 2667216"/>
              <a:gd name="connsiteY160" fmla="*/ 1245700 h 1573026"/>
              <a:gd name="connsiteX161" fmla="*/ 1088230 w 2667216"/>
              <a:gd name="connsiteY161" fmla="*/ 1226650 h 1573026"/>
              <a:gd name="connsiteX162" fmla="*/ 1078707 w 2667216"/>
              <a:gd name="connsiteY162" fmla="*/ 1226650 h 1573026"/>
              <a:gd name="connsiteX163" fmla="*/ 1066801 w 2667216"/>
              <a:gd name="connsiteY163" fmla="*/ 1162356 h 1573026"/>
              <a:gd name="connsiteX164" fmla="*/ 1078707 w 2667216"/>
              <a:gd name="connsiteY164" fmla="*/ 1098062 h 1573026"/>
              <a:gd name="connsiteX165" fmla="*/ 1047751 w 2667216"/>
              <a:gd name="connsiteY165" fmla="*/ 1064725 h 1573026"/>
              <a:gd name="connsiteX166" fmla="*/ 995364 w 2667216"/>
              <a:gd name="connsiteY166" fmla="*/ 1040912 h 1573026"/>
              <a:gd name="connsiteX167" fmla="*/ 1021557 w 2667216"/>
              <a:gd name="connsiteY167" fmla="*/ 1017100 h 1573026"/>
              <a:gd name="connsiteX168" fmla="*/ 1066801 w 2667216"/>
              <a:gd name="connsiteY168" fmla="*/ 1021862 h 1573026"/>
              <a:gd name="connsiteX169" fmla="*/ 1062039 w 2667216"/>
              <a:gd name="connsiteY169" fmla="*/ 974237 h 1573026"/>
              <a:gd name="connsiteX170" fmla="*/ 1033464 w 2667216"/>
              <a:gd name="connsiteY170" fmla="*/ 969475 h 1573026"/>
              <a:gd name="connsiteX171" fmla="*/ 1038226 w 2667216"/>
              <a:gd name="connsiteY171" fmla="*/ 921850 h 1573026"/>
              <a:gd name="connsiteX172" fmla="*/ 1007270 w 2667216"/>
              <a:gd name="connsiteY172" fmla="*/ 907562 h 1573026"/>
              <a:gd name="connsiteX173" fmla="*/ 1009651 w 2667216"/>
              <a:gd name="connsiteY173" fmla="*/ 871843 h 1573026"/>
              <a:gd name="connsiteX174" fmla="*/ 962026 w 2667216"/>
              <a:gd name="connsiteY174" fmla="*/ 857556 h 1573026"/>
              <a:gd name="connsiteX175" fmla="*/ 942976 w 2667216"/>
              <a:gd name="connsiteY175" fmla="*/ 878987 h 1573026"/>
              <a:gd name="connsiteX176" fmla="*/ 914399 w 2667216"/>
              <a:gd name="connsiteY176" fmla="*/ 881368 h 1573026"/>
              <a:gd name="connsiteX177" fmla="*/ 864395 w 2667216"/>
              <a:gd name="connsiteY177" fmla="*/ 886131 h 1573026"/>
              <a:gd name="connsiteX178" fmla="*/ 833439 w 2667216"/>
              <a:gd name="connsiteY178" fmla="*/ 907562 h 1573026"/>
              <a:gd name="connsiteX179" fmla="*/ 833439 w 2667216"/>
              <a:gd name="connsiteY179" fmla="*/ 876606 h 1573026"/>
              <a:gd name="connsiteX180" fmla="*/ 792957 w 2667216"/>
              <a:gd name="connsiteY180" fmla="*/ 871843 h 1573026"/>
              <a:gd name="connsiteX181" fmla="*/ 800099 w 2667216"/>
              <a:gd name="connsiteY181" fmla="*/ 893275 h 1573026"/>
              <a:gd name="connsiteX182" fmla="*/ 795339 w 2667216"/>
              <a:gd name="connsiteY182" fmla="*/ 912325 h 1573026"/>
              <a:gd name="connsiteX183" fmla="*/ 709614 w 2667216"/>
              <a:gd name="connsiteY183" fmla="*/ 859936 h 1573026"/>
              <a:gd name="connsiteX184" fmla="*/ 688182 w 2667216"/>
              <a:gd name="connsiteY184" fmla="*/ 826600 h 1573026"/>
              <a:gd name="connsiteX185" fmla="*/ 700089 w 2667216"/>
              <a:gd name="connsiteY185" fmla="*/ 786117 h 1573026"/>
              <a:gd name="connsiteX186" fmla="*/ 669132 w 2667216"/>
              <a:gd name="connsiteY186" fmla="*/ 781356 h 1573026"/>
              <a:gd name="connsiteX187" fmla="*/ 621507 w 2667216"/>
              <a:gd name="connsiteY187" fmla="*/ 795643 h 1573026"/>
              <a:gd name="connsiteX188" fmla="*/ 611982 w 2667216"/>
              <a:gd name="connsiteY188" fmla="*/ 809931 h 1573026"/>
              <a:gd name="connsiteX189" fmla="*/ 588170 w 2667216"/>
              <a:gd name="connsiteY189" fmla="*/ 826600 h 1573026"/>
              <a:gd name="connsiteX190" fmla="*/ 581026 w 2667216"/>
              <a:gd name="connsiteY190" fmla="*/ 843268 h 1573026"/>
              <a:gd name="connsiteX191" fmla="*/ 540545 w 2667216"/>
              <a:gd name="connsiteY191" fmla="*/ 876606 h 1573026"/>
              <a:gd name="connsiteX192" fmla="*/ 542924 w 2667216"/>
              <a:gd name="connsiteY192" fmla="*/ 898037 h 1573026"/>
              <a:gd name="connsiteX193" fmla="*/ 557214 w 2667216"/>
              <a:gd name="connsiteY193" fmla="*/ 917087 h 1573026"/>
              <a:gd name="connsiteX194" fmla="*/ 481014 w 2667216"/>
              <a:gd name="connsiteY194" fmla="*/ 902800 h 1573026"/>
              <a:gd name="connsiteX195" fmla="*/ 447676 w 2667216"/>
              <a:gd name="connsiteY195" fmla="*/ 907562 h 1573026"/>
              <a:gd name="connsiteX196" fmla="*/ 495299 w 2667216"/>
              <a:gd name="connsiteY196" fmla="*/ 938518 h 1573026"/>
              <a:gd name="connsiteX197" fmla="*/ 519114 w 2667216"/>
              <a:gd name="connsiteY197" fmla="*/ 950425 h 1573026"/>
              <a:gd name="connsiteX198" fmla="*/ 545307 w 2667216"/>
              <a:gd name="connsiteY198" fmla="*/ 1002812 h 1573026"/>
              <a:gd name="connsiteX199" fmla="*/ 478630 w 2667216"/>
              <a:gd name="connsiteY199" fmla="*/ 1019481 h 1573026"/>
              <a:gd name="connsiteX200" fmla="*/ 457201 w 2667216"/>
              <a:gd name="connsiteY200" fmla="*/ 1031387 h 1573026"/>
              <a:gd name="connsiteX201" fmla="*/ 433387 w 2667216"/>
              <a:gd name="connsiteY201" fmla="*/ 1002812 h 1573026"/>
              <a:gd name="connsiteX202" fmla="*/ 409574 w 2667216"/>
              <a:gd name="connsiteY202" fmla="*/ 971856 h 1573026"/>
              <a:gd name="connsiteX203" fmla="*/ 411955 w 2667216"/>
              <a:gd name="connsiteY203" fmla="*/ 933756 h 1573026"/>
              <a:gd name="connsiteX204" fmla="*/ 409574 w 2667216"/>
              <a:gd name="connsiteY204" fmla="*/ 914706 h 1573026"/>
              <a:gd name="connsiteX205" fmla="*/ 428624 w 2667216"/>
              <a:gd name="connsiteY205" fmla="*/ 881368 h 1573026"/>
              <a:gd name="connsiteX206" fmla="*/ 388144 w 2667216"/>
              <a:gd name="connsiteY206" fmla="*/ 890893 h 1573026"/>
              <a:gd name="connsiteX207" fmla="*/ 359568 w 2667216"/>
              <a:gd name="connsiteY207" fmla="*/ 952806 h 1573026"/>
              <a:gd name="connsiteX208" fmla="*/ 352424 w 2667216"/>
              <a:gd name="connsiteY208" fmla="*/ 976618 h 1573026"/>
              <a:gd name="connsiteX209" fmla="*/ 321468 w 2667216"/>
              <a:gd name="connsiteY209" fmla="*/ 993287 h 1573026"/>
              <a:gd name="connsiteX210" fmla="*/ 273843 w 2667216"/>
              <a:gd name="connsiteY210" fmla="*/ 990906 h 1573026"/>
              <a:gd name="connsiteX211" fmla="*/ 266699 w 2667216"/>
              <a:gd name="connsiteY211" fmla="*/ 1007575 h 1573026"/>
              <a:gd name="connsiteX212" fmla="*/ 266699 w 2667216"/>
              <a:gd name="connsiteY212" fmla="*/ 1055200 h 1573026"/>
              <a:gd name="connsiteX213" fmla="*/ 207168 w 2667216"/>
              <a:gd name="connsiteY213" fmla="*/ 1059962 h 1573026"/>
              <a:gd name="connsiteX214" fmla="*/ 145255 w 2667216"/>
              <a:gd name="connsiteY214" fmla="*/ 1093300 h 1573026"/>
              <a:gd name="connsiteX215" fmla="*/ 147637 w 2667216"/>
              <a:gd name="connsiteY215" fmla="*/ 1121875 h 1573026"/>
              <a:gd name="connsiteX216" fmla="*/ 95250 w 2667216"/>
              <a:gd name="connsiteY216" fmla="*/ 1109968 h 1573026"/>
              <a:gd name="connsiteX217" fmla="*/ 61912 w 2667216"/>
              <a:gd name="connsiteY217" fmla="*/ 1117112 h 1573026"/>
              <a:gd name="connsiteX218" fmla="*/ 16668 w 2667216"/>
              <a:gd name="connsiteY218" fmla="*/ 1098062 h 1573026"/>
              <a:gd name="connsiteX219" fmla="*/ 0 w 2667216"/>
              <a:gd name="connsiteY219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47624 w 2667216"/>
              <a:gd name="connsiteY2" fmla="*/ 745637 h 1573026"/>
              <a:gd name="connsiteX3" fmla="*/ 57149 w 2667216"/>
              <a:gd name="connsiteY3" fmla="*/ 707537 h 1573026"/>
              <a:gd name="connsiteX4" fmla="*/ 42862 w 2667216"/>
              <a:gd name="connsiteY4" fmla="*/ 686106 h 1573026"/>
              <a:gd name="connsiteX5" fmla="*/ 57149 w 2667216"/>
              <a:gd name="connsiteY5" fmla="*/ 657531 h 1573026"/>
              <a:gd name="connsiteX6" fmla="*/ 9524 w 2667216"/>
              <a:gd name="connsiteY6" fmla="*/ 686106 h 1573026"/>
              <a:gd name="connsiteX7" fmla="*/ 14289 w 2667216"/>
              <a:gd name="connsiteY7" fmla="*/ 657530 h 1573026"/>
              <a:gd name="connsiteX8" fmla="*/ 50005 w 2667216"/>
              <a:gd name="connsiteY8" fmla="*/ 607525 h 1573026"/>
              <a:gd name="connsiteX9" fmla="*/ 76201 w 2667216"/>
              <a:gd name="connsiteY9" fmla="*/ 590855 h 1573026"/>
              <a:gd name="connsiteX10" fmla="*/ 73818 w 2667216"/>
              <a:gd name="connsiteY10" fmla="*/ 507512 h 1573026"/>
              <a:gd name="connsiteX11" fmla="*/ 26193 w 2667216"/>
              <a:gd name="connsiteY11" fmla="*/ 467031 h 1573026"/>
              <a:gd name="connsiteX12" fmla="*/ 21430 w 2667216"/>
              <a:gd name="connsiteY12" fmla="*/ 433693 h 1573026"/>
              <a:gd name="connsiteX13" fmla="*/ 4762 w 2667216"/>
              <a:gd name="connsiteY13" fmla="*/ 400355 h 1573026"/>
              <a:gd name="connsiteX14" fmla="*/ 23812 w 2667216"/>
              <a:gd name="connsiteY14" fmla="*/ 307487 h 1573026"/>
              <a:gd name="connsiteX15" fmla="*/ 30955 w 2667216"/>
              <a:gd name="connsiteY15" fmla="*/ 255100 h 1573026"/>
              <a:gd name="connsiteX16" fmla="*/ 54770 w 2667216"/>
              <a:gd name="connsiteY16" fmla="*/ 224142 h 1573026"/>
              <a:gd name="connsiteX17" fmla="*/ 142874 w 2667216"/>
              <a:gd name="connsiteY17" fmla="*/ 247956 h 1573026"/>
              <a:gd name="connsiteX18" fmla="*/ 190499 w 2667216"/>
              <a:gd name="connsiteY18" fmla="*/ 293200 h 1573026"/>
              <a:gd name="connsiteX19" fmla="*/ 202405 w 2667216"/>
              <a:gd name="connsiteY19" fmla="*/ 321775 h 1573026"/>
              <a:gd name="connsiteX20" fmla="*/ 238126 w 2667216"/>
              <a:gd name="connsiteY20" fmla="*/ 364636 h 1573026"/>
              <a:gd name="connsiteX21" fmla="*/ 266699 w 2667216"/>
              <a:gd name="connsiteY21" fmla="*/ 359875 h 1573026"/>
              <a:gd name="connsiteX22" fmla="*/ 273843 w 2667216"/>
              <a:gd name="connsiteY22" fmla="*/ 333681 h 1573026"/>
              <a:gd name="connsiteX23" fmla="*/ 314324 w 2667216"/>
              <a:gd name="connsiteY23" fmla="*/ 336062 h 1573026"/>
              <a:gd name="connsiteX24" fmla="*/ 361949 w 2667216"/>
              <a:gd name="connsiteY24" fmla="*/ 312249 h 1573026"/>
              <a:gd name="connsiteX25" fmla="*/ 385762 w 2667216"/>
              <a:gd name="connsiteY25" fmla="*/ 257481 h 1573026"/>
              <a:gd name="connsiteX26" fmla="*/ 373855 w 2667216"/>
              <a:gd name="connsiteY26" fmla="*/ 424168 h 1573026"/>
              <a:gd name="connsiteX27" fmla="*/ 476249 w 2667216"/>
              <a:gd name="connsiteY27" fmla="*/ 517037 h 1573026"/>
              <a:gd name="connsiteX28" fmla="*/ 533401 w 2667216"/>
              <a:gd name="connsiteY28" fmla="*/ 495605 h 1573026"/>
              <a:gd name="connsiteX29" fmla="*/ 585787 w 2667216"/>
              <a:gd name="connsiteY29" fmla="*/ 481318 h 1573026"/>
              <a:gd name="connsiteX30" fmla="*/ 611980 w 2667216"/>
              <a:gd name="connsiteY30" fmla="*/ 483700 h 1573026"/>
              <a:gd name="connsiteX31" fmla="*/ 607218 w 2667216"/>
              <a:gd name="connsiteY31" fmla="*/ 476556 h 1573026"/>
              <a:gd name="connsiteX32" fmla="*/ 685799 w 2667216"/>
              <a:gd name="connsiteY32" fmla="*/ 524181 h 1573026"/>
              <a:gd name="connsiteX33" fmla="*/ 731043 w 2667216"/>
              <a:gd name="connsiteY33" fmla="*/ 547993 h 1573026"/>
              <a:gd name="connsiteX34" fmla="*/ 797720 w 2667216"/>
              <a:gd name="connsiteY34" fmla="*/ 562280 h 1573026"/>
              <a:gd name="connsiteX35" fmla="*/ 842962 w 2667216"/>
              <a:gd name="connsiteY35" fmla="*/ 478937 h 1573026"/>
              <a:gd name="connsiteX36" fmla="*/ 871537 w 2667216"/>
              <a:gd name="connsiteY36" fmla="*/ 455125 h 1573026"/>
              <a:gd name="connsiteX37" fmla="*/ 873921 w 2667216"/>
              <a:gd name="connsiteY37" fmla="*/ 426549 h 1573026"/>
              <a:gd name="connsiteX38" fmla="*/ 802480 w 2667216"/>
              <a:gd name="connsiteY38" fmla="*/ 412262 h 1573026"/>
              <a:gd name="connsiteX39" fmla="*/ 773907 w 2667216"/>
              <a:gd name="connsiteY39" fmla="*/ 417024 h 1573026"/>
              <a:gd name="connsiteX40" fmla="*/ 738187 w 2667216"/>
              <a:gd name="connsiteY40" fmla="*/ 383687 h 1573026"/>
              <a:gd name="connsiteX41" fmla="*/ 762001 w 2667216"/>
              <a:gd name="connsiteY41" fmla="*/ 357491 h 1573026"/>
              <a:gd name="connsiteX42" fmla="*/ 823912 w 2667216"/>
              <a:gd name="connsiteY42" fmla="*/ 343206 h 1573026"/>
              <a:gd name="connsiteX43" fmla="*/ 869155 w 2667216"/>
              <a:gd name="connsiteY43" fmla="*/ 357493 h 1573026"/>
              <a:gd name="connsiteX44" fmla="*/ 881062 w 2667216"/>
              <a:gd name="connsiteY44" fmla="*/ 376543 h 1573026"/>
              <a:gd name="connsiteX45" fmla="*/ 1000124 w 2667216"/>
              <a:gd name="connsiteY45" fmla="*/ 436075 h 1573026"/>
              <a:gd name="connsiteX46" fmla="*/ 1023937 w 2667216"/>
              <a:gd name="connsiteY46" fmla="*/ 500368 h 1573026"/>
              <a:gd name="connsiteX47" fmla="*/ 1045368 w 2667216"/>
              <a:gd name="connsiteY47" fmla="*/ 512275 h 1573026"/>
              <a:gd name="connsiteX48" fmla="*/ 1042987 w 2667216"/>
              <a:gd name="connsiteY48" fmla="*/ 421787 h 1573026"/>
              <a:gd name="connsiteX49" fmla="*/ 1064418 w 2667216"/>
              <a:gd name="connsiteY49" fmla="*/ 383687 h 1573026"/>
              <a:gd name="connsiteX50" fmla="*/ 1083468 w 2667216"/>
              <a:gd name="connsiteY50" fmla="*/ 386068 h 1573026"/>
              <a:gd name="connsiteX51" fmla="*/ 1083468 w 2667216"/>
              <a:gd name="connsiteY51" fmla="*/ 347968 h 1573026"/>
              <a:gd name="connsiteX52" fmla="*/ 1095376 w 2667216"/>
              <a:gd name="connsiteY52" fmla="*/ 340823 h 1573026"/>
              <a:gd name="connsiteX53" fmla="*/ 1152524 w 2667216"/>
              <a:gd name="connsiteY53" fmla="*/ 343206 h 1573026"/>
              <a:gd name="connsiteX54" fmla="*/ 1252537 w 2667216"/>
              <a:gd name="connsiteY54" fmla="*/ 317012 h 1573026"/>
              <a:gd name="connsiteX55" fmla="*/ 1323974 w 2667216"/>
              <a:gd name="connsiteY55" fmla="*/ 305106 h 1573026"/>
              <a:gd name="connsiteX56" fmla="*/ 1409366 w 2667216"/>
              <a:gd name="connsiteY56" fmla="*/ 250164 h 1573026"/>
              <a:gd name="connsiteX57" fmla="*/ 1481137 w 2667216"/>
              <a:gd name="connsiteY57" fmla="*/ 221762 h 1573026"/>
              <a:gd name="connsiteX58" fmla="*/ 1550195 w 2667216"/>
              <a:gd name="connsiteY58" fmla="*/ 188423 h 1573026"/>
              <a:gd name="connsiteX59" fmla="*/ 1621630 w 2667216"/>
              <a:gd name="connsiteY59" fmla="*/ 195568 h 1573026"/>
              <a:gd name="connsiteX60" fmla="*/ 1674018 w 2667216"/>
              <a:gd name="connsiteY60" fmla="*/ 174137 h 1573026"/>
              <a:gd name="connsiteX61" fmla="*/ 1704976 w 2667216"/>
              <a:gd name="connsiteY61" fmla="*/ 183660 h 1573026"/>
              <a:gd name="connsiteX62" fmla="*/ 1778793 w 2667216"/>
              <a:gd name="connsiteY62" fmla="*/ 233668 h 1573026"/>
              <a:gd name="connsiteX63" fmla="*/ 1716880 w 2667216"/>
              <a:gd name="connsiteY63" fmla="*/ 209856 h 1573026"/>
              <a:gd name="connsiteX64" fmla="*/ 1738312 w 2667216"/>
              <a:gd name="connsiteY64" fmla="*/ 281293 h 1573026"/>
              <a:gd name="connsiteX65" fmla="*/ 1776414 w 2667216"/>
              <a:gd name="connsiteY65" fmla="*/ 309866 h 1573026"/>
              <a:gd name="connsiteX66" fmla="*/ 1871662 w 2667216"/>
              <a:gd name="connsiteY66" fmla="*/ 314631 h 1573026"/>
              <a:gd name="connsiteX67" fmla="*/ 1938339 w 2667216"/>
              <a:gd name="connsiteY67" fmla="*/ 271766 h 1573026"/>
              <a:gd name="connsiteX68" fmla="*/ 1935955 w 2667216"/>
              <a:gd name="connsiteY68" fmla="*/ 293200 h 1573026"/>
              <a:gd name="connsiteX69" fmla="*/ 1900237 w 2667216"/>
              <a:gd name="connsiteY69" fmla="*/ 321775 h 1573026"/>
              <a:gd name="connsiteX70" fmla="*/ 1826418 w 2667216"/>
              <a:gd name="connsiteY70" fmla="*/ 338443 h 1573026"/>
              <a:gd name="connsiteX71" fmla="*/ 1833564 w 2667216"/>
              <a:gd name="connsiteY71" fmla="*/ 367017 h 1573026"/>
              <a:gd name="connsiteX72" fmla="*/ 1957389 w 2667216"/>
              <a:gd name="connsiteY72" fmla="*/ 331298 h 1573026"/>
              <a:gd name="connsiteX73" fmla="*/ 2009774 w 2667216"/>
              <a:gd name="connsiteY73" fmla="*/ 295581 h 1573026"/>
              <a:gd name="connsiteX74" fmla="*/ 2052638 w 2667216"/>
              <a:gd name="connsiteY74" fmla="*/ 271766 h 1573026"/>
              <a:gd name="connsiteX75" fmla="*/ 1976439 w 2667216"/>
              <a:gd name="connsiteY75" fmla="*/ 264623 h 1573026"/>
              <a:gd name="connsiteX76" fmla="*/ 1976439 w 2667216"/>
              <a:gd name="connsiteY76" fmla="*/ 202710 h 1573026"/>
              <a:gd name="connsiteX77" fmla="*/ 2026444 w 2667216"/>
              <a:gd name="connsiteY77" fmla="*/ 202710 h 1573026"/>
              <a:gd name="connsiteX78" fmla="*/ 2133600 w 2667216"/>
              <a:gd name="connsiteY78" fmla="*/ 97935 h 1573026"/>
              <a:gd name="connsiteX79" fmla="*/ 2183606 w 2667216"/>
              <a:gd name="connsiteY79" fmla="*/ 305 h 1573026"/>
              <a:gd name="connsiteX80" fmla="*/ 2147888 w 2667216"/>
              <a:gd name="connsiteY80" fmla="*/ 114604 h 1573026"/>
              <a:gd name="connsiteX81" fmla="*/ 2074070 w 2667216"/>
              <a:gd name="connsiteY81" fmla="*/ 193186 h 1573026"/>
              <a:gd name="connsiteX82" fmla="*/ 2138362 w 2667216"/>
              <a:gd name="connsiteY82" fmla="*/ 217000 h 1573026"/>
              <a:gd name="connsiteX83" fmla="*/ 2197893 w 2667216"/>
              <a:gd name="connsiteY83" fmla="*/ 212237 h 1573026"/>
              <a:gd name="connsiteX84" fmla="*/ 2243139 w 2667216"/>
              <a:gd name="connsiteY84" fmla="*/ 257480 h 1573026"/>
              <a:gd name="connsiteX85" fmla="*/ 2293143 w 2667216"/>
              <a:gd name="connsiteY85" fmla="*/ 243193 h 1573026"/>
              <a:gd name="connsiteX86" fmla="*/ 2336005 w 2667216"/>
              <a:gd name="connsiteY86" fmla="*/ 178900 h 1573026"/>
              <a:gd name="connsiteX87" fmla="*/ 2378868 w 2667216"/>
              <a:gd name="connsiteY87" fmla="*/ 169375 h 1573026"/>
              <a:gd name="connsiteX88" fmla="*/ 2483643 w 2667216"/>
              <a:gd name="connsiteY88" fmla="*/ 152706 h 1573026"/>
              <a:gd name="connsiteX89" fmla="*/ 2500312 w 2667216"/>
              <a:gd name="connsiteY89" fmla="*/ 147943 h 1573026"/>
              <a:gd name="connsiteX90" fmla="*/ 2588418 w 2667216"/>
              <a:gd name="connsiteY90" fmla="*/ 166993 h 1573026"/>
              <a:gd name="connsiteX91" fmla="*/ 2619374 w 2667216"/>
              <a:gd name="connsiteY91" fmla="*/ 188425 h 1573026"/>
              <a:gd name="connsiteX92" fmla="*/ 2645569 w 2667216"/>
              <a:gd name="connsiteY92" fmla="*/ 205092 h 1573026"/>
              <a:gd name="connsiteX93" fmla="*/ 2666999 w 2667216"/>
              <a:gd name="connsiteY93" fmla="*/ 221762 h 1573026"/>
              <a:gd name="connsiteX94" fmla="*/ 2647949 w 2667216"/>
              <a:gd name="connsiteY94" fmla="*/ 264625 h 1573026"/>
              <a:gd name="connsiteX95" fmla="*/ 2645568 w 2667216"/>
              <a:gd name="connsiteY95" fmla="*/ 319393 h 1573026"/>
              <a:gd name="connsiteX96" fmla="*/ 2631280 w 2667216"/>
              <a:gd name="connsiteY96" fmla="*/ 376543 h 1573026"/>
              <a:gd name="connsiteX97" fmla="*/ 2633662 w 2667216"/>
              <a:gd name="connsiteY97" fmla="*/ 386068 h 1573026"/>
              <a:gd name="connsiteX98" fmla="*/ 2664618 w 2667216"/>
              <a:gd name="connsiteY98" fmla="*/ 393212 h 1573026"/>
              <a:gd name="connsiteX99" fmla="*/ 2652712 w 2667216"/>
              <a:gd name="connsiteY99" fmla="*/ 424168 h 1573026"/>
              <a:gd name="connsiteX100" fmla="*/ 2619374 w 2667216"/>
              <a:gd name="connsiteY100" fmla="*/ 445600 h 1573026"/>
              <a:gd name="connsiteX101" fmla="*/ 2605087 w 2667216"/>
              <a:gd name="connsiteY101" fmla="*/ 476556 h 1573026"/>
              <a:gd name="connsiteX102" fmla="*/ 2608340 w 2667216"/>
              <a:gd name="connsiteY102" fmla="*/ 559163 h 1573026"/>
              <a:gd name="connsiteX103" fmla="*/ 2595561 w 2667216"/>
              <a:gd name="connsiteY103" fmla="*/ 590856 h 1573026"/>
              <a:gd name="connsiteX104" fmla="*/ 2593180 w 2667216"/>
              <a:gd name="connsiteY104" fmla="*/ 655150 h 1573026"/>
              <a:gd name="connsiteX105" fmla="*/ 2614612 w 2667216"/>
              <a:gd name="connsiteY105" fmla="*/ 690868 h 1573026"/>
              <a:gd name="connsiteX106" fmla="*/ 2609849 w 2667216"/>
              <a:gd name="connsiteY106" fmla="*/ 743256 h 1573026"/>
              <a:gd name="connsiteX107" fmla="*/ 2612230 w 2667216"/>
              <a:gd name="connsiteY107" fmla="*/ 790881 h 1573026"/>
              <a:gd name="connsiteX108" fmla="*/ 2600324 w 2667216"/>
              <a:gd name="connsiteY108" fmla="*/ 805168 h 1573026"/>
              <a:gd name="connsiteX109" fmla="*/ 2571749 w 2667216"/>
              <a:gd name="connsiteY109" fmla="*/ 890893 h 1573026"/>
              <a:gd name="connsiteX110" fmla="*/ 2540795 w 2667216"/>
              <a:gd name="connsiteY110" fmla="*/ 967092 h 1573026"/>
              <a:gd name="connsiteX111" fmla="*/ 2505074 w 2667216"/>
              <a:gd name="connsiteY111" fmla="*/ 945662 h 1573026"/>
              <a:gd name="connsiteX112" fmla="*/ 2445543 w 2667216"/>
              <a:gd name="connsiteY112" fmla="*/ 917087 h 1573026"/>
              <a:gd name="connsiteX113" fmla="*/ 2416968 w 2667216"/>
              <a:gd name="connsiteY113" fmla="*/ 883750 h 1573026"/>
              <a:gd name="connsiteX114" fmla="*/ 2383632 w 2667216"/>
              <a:gd name="connsiteY114" fmla="*/ 869462 h 1573026"/>
              <a:gd name="connsiteX115" fmla="*/ 2350293 w 2667216"/>
              <a:gd name="connsiteY115" fmla="*/ 871843 h 1573026"/>
              <a:gd name="connsiteX116" fmla="*/ 2300287 w 2667216"/>
              <a:gd name="connsiteY116" fmla="*/ 895656 h 1573026"/>
              <a:gd name="connsiteX117" fmla="*/ 2276474 w 2667216"/>
              <a:gd name="connsiteY117" fmla="*/ 909943 h 1573026"/>
              <a:gd name="connsiteX118" fmla="*/ 2207420 w 2667216"/>
              <a:gd name="connsiteY118" fmla="*/ 926612 h 1573026"/>
              <a:gd name="connsiteX119" fmla="*/ 2185987 w 2667216"/>
              <a:gd name="connsiteY119" fmla="*/ 957568 h 1573026"/>
              <a:gd name="connsiteX120" fmla="*/ 2183605 w 2667216"/>
              <a:gd name="connsiteY120" fmla="*/ 1036150 h 1573026"/>
              <a:gd name="connsiteX121" fmla="*/ 2185989 w 2667216"/>
              <a:gd name="connsiteY121" fmla="*/ 1062342 h 1573026"/>
              <a:gd name="connsiteX122" fmla="*/ 2085974 w 2667216"/>
              <a:gd name="connsiteY122" fmla="*/ 1112350 h 1573026"/>
              <a:gd name="connsiteX123" fmla="*/ 2043112 w 2667216"/>
              <a:gd name="connsiteY123" fmla="*/ 1112350 h 1573026"/>
              <a:gd name="connsiteX124" fmla="*/ 1952626 w 2667216"/>
              <a:gd name="connsiteY124" fmla="*/ 1148067 h 1573026"/>
              <a:gd name="connsiteX125" fmla="*/ 1931193 w 2667216"/>
              <a:gd name="connsiteY125" fmla="*/ 1188550 h 1573026"/>
              <a:gd name="connsiteX126" fmla="*/ 1931195 w 2667216"/>
              <a:gd name="connsiteY126" fmla="*/ 1238556 h 1573026"/>
              <a:gd name="connsiteX127" fmla="*/ 1881187 w 2667216"/>
              <a:gd name="connsiteY127" fmla="*/ 1279037 h 1573026"/>
              <a:gd name="connsiteX128" fmla="*/ 1864520 w 2667216"/>
              <a:gd name="connsiteY128" fmla="*/ 1309993 h 1573026"/>
              <a:gd name="connsiteX129" fmla="*/ 1866899 w 2667216"/>
              <a:gd name="connsiteY129" fmla="*/ 1331425 h 1573026"/>
              <a:gd name="connsiteX130" fmla="*/ 1900237 w 2667216"/>
              <a:gd name="connsiteY130" fmla="*/ 1326662 h 1573026"/>
              <a:gd name="connsiteX131" fmla="*/ 1924051 w 2667216"/>
              <a:gd name="connsiteY131" fmla="*/ 1350474 h 1573026"/>
              <a:gd name="connsiteX132" fmla="*/ 1912143 w 2667216"/>
              <a:gd name="connsiteY132" fmla="*/ 1383812 h 1573026"/>
              <a:gd name="connsiteX133" fmla="*/ 1909762 w 2667216"/>
              <a:gd name="connsiteY133" fmla="*/ 1421912 h 1573026"/>
              <a:gd name="connsiteX134" fmla="*/ 1831182 w 2667216"/>
              <a:gd name="connsiteY134" fmla="*/ 1450487 h 1573026"/>
              <a:gd name="connsiteX135" fmla="*/ 1821657 w 2667216"/>
              <a:gd name="connsiteY135" fmla="*/ 1538594 h 1573026"/>
              <a:gd name="connsiteX136" fmla="*/ 1754980 w 2667216"/>
              <a:gd name="connsiteY136" fmla="*/ 1560025 h 1573026"/>
              <a:gd name="connsiteX137" fmla="*/ 1718929 w 2667216"/>
              <a:gd name="connsiteY137" fmla="*/ 1573012 h 1573026"/>
              <a:gd name="connsiteX138" fmla="*/ 1638299 w 2667216"/>
              <a:gd name="connsiteY138" fmla="*/ 1557643 h 1573026"/>
              <a:gd name="connsiteX139" fmla="*/ 1612105 w 2667216"/>
              <a:gd name="connsiteY139" fmla="*/ 1571931 h 1573026"/>
              <a:gd name="connsiteX140" fmla="*/ 1557339 w 2667216"/>
              <a:gd name="connsiteY140" fmla="*/ 1543356 h 1573026"/>
              <a:gd name="connsiteX141" fmla="*/ 1516855 w 2667216"/>
              <a:gd name="connsiteY141" fmla="*/ 1507637 h 1573026"/>
              <a:gd name="connsiteX142" fmla="*/ 1473995 w 2667216"/>
              <a:gd name="connsiteY142" fmla="*/ 1479061 h 1573026"/>
              <a:gd name="connsiteX143" fmla="*/ 1502568 w 2667216"/>
              <a:gd name="connsiteY143" fmla="*/ 1455250 h 1573026"/>
              <a:gd name="connsiteX144" fmla="*/ 1490662 w 2667216"/>
              <a:gd name="connsiteY144" fmla="*/ 1438581 h 1573026"/>
              <a:gd name="connsiteX145" fmla="*/ 1428749 w 2667216"/>
              <a:gd name="connsiteY145" fmla="*/ 1426675 h 1573026"/>
              <a:gd name="connsiteX146" fmla="*/ 1409699 w 2667216"/>
              <a:gd name="connsiteY146" fmla="*/ 1402862 h 1573026"/>
              <a:gd name="connsiteX147" fmla="*/ 1371601 w 2667216"/>
              <a:gd name="connsiteY147" fmla="*/ 1379050 h 1573026"/>
              <a:gd name="connsiteX148" fmla="*/ 1366837 w 2667216"/>
              <a:gd name="connsiteY148" fmla="*/ 1390956 h 1573026"/>
              <a:gd name="connsiteX149" fmla="*/ 1381126 w 2667216"/>
              <a:gd name="connsiteY149" fmla="*/ 1429056 h 1573026"/>
              <a:gd name="connsiteX150" fmla="*/ 1350168 w 2667216"/>
              <a:gd name="connsiteY150" fmla="*/ 1443343 h 1573026"/>
              <a:gd name="connsiteX151" fmla="*/ 1323976 w 2667216"/>
              <a:gd name="connsiteY151" fmla="*/ 1457630 h 1573026"/>
              <a:gd name="connsiteX152" fmla="*/ 1307305 w 2667216"/>
              <a:gd name="connsiteY152" fmla="*/ 1450487 h 1573026"/>
              <a:gd name="connsiteX153" fmla="*/ 1262062 w 2667216"/>
              <a:gd name="connsiteY153" fmla="*/ 1388575 h 1573026"/>
              <a:gd name="connsiteX154" fmla="*/ 1216820 w 2667216"/>
              <a:gd name="connsiteY154" fmla="*/ 1355237 h 1573026"/>
              <a:gd name="connsiteX155" fmla="*/ 1238251 w 2667216"/>
              <a:gd name="connsiteY155" fmla="*/ 1338568 h 1573026"/>
              <a:gd name="connsiteX156" fmla="*/ 1259682 w 2667216"/>
              <a:gd name="connsiteY156" fmla="*/ 1298087 h 1573026"/>
              <a:gd name="connsiteX157" fmla="*/ 1245393 w 2667216"/>
              <a:gd name="connsiteY157" fmla="*/ 1286181 h 1573026"/>
              <a:gd name="connsiteX158" fmla="*/ 1207295 w 2667216"/>
              <a:gd name="connsiteY158" fmla="*/ 1288562 h 1573026"/>
              <a:gd name="connsiteX159" fmla="*/ 1131095 w 2667216"/>
              <a:gd name="connsiteY159" fmla="*/ 1245700 h 1573026"/>
              <a:gd name="connsiteX160" fmla="*/ 1088230 w 2667216"/>
              <a:gd name="connsiteY160" fmla="*/ 1226650 h 1573026"/>
              <a:gd name="connsiteX161" fmla="*/ 1078707 w 2667216"/>
              <a:gd name="connsiteY161" fmla="*/ 1226650 h 1573026"/>
              <a:gd name="connsiteX162" fmla="*/ 1066801 w 2667216"/>
              <a:gd name="connsiteY162" fmla="*/ 1162356 h 1573026"/>
              <a:gd name="connsiteX163" fmla="*/ 1078707 w 2667216"/>
              <a:gd name="connsiteY163" fmla="*/ 1098062 h 1573026"/>
              <a:gd name="connsiteX164" fmla="*/ 1047751 w 2667216"/>
              <a:gd name="connsiteY164" fmla="*/ 1064725 h 1573026"/>
              <a:gd name="connsiteX165" fmla="*/ 995364 w 2667216"/>
              <a:gd name="connsiteY165" fmla="*/ 1040912 h 1573026"/>
              <a:gd name="connsiteX166" fmla="*/ 1021557 w 2667216"/>
              <a:gd name="connsiteY166" fmla="*/ 1017100 h 1573026"/>
              <a:gd name="connsiteX167" fmla="*/ 1066801 w 2667216"/>
              <a:gd name="connsiteY167" fmla="*/ 1021862 h 1573026"/>
              <a:gd name="connsiteX168" fmla="*/ 1062039 w 2667216"/>
              <a:gd name="connsiteY168" fmla="*/ 974237 h 1573026"/>
              <a:gd name="connsiteX169" fmla="*/ 1033464 w 2667216"/>
              <a:gd name="connsiteY169" fmla="*/ 969475 h 1573026"/>
              <a:gd name="connsiteX170" fmla="*/ 1038226 w 2667216"/>
              <a:gd name="connsiteY170" fmla="*/ 921850 h 1573026"/>
              <a:gd name="connsiteX171" fmla="*/ 1007270 w 2667216"/>
              <a:gd name="connsiteY171" fmla="*/ 907562 h 1573026"/>
              <a:gd name="connsiteX172" fmla="*/ 1009651 w 2667216"/>
              <a:gd name="connsiteY172" fmla="*/ 871843 h 1573026"/>
              <a:gd name="connsiteX173" fmla="*/ 962026 w 2667216"/>
              <a:gd name="connsiteY173" fmla="*/ 857556 h 1573026"/>
              <a:gd name="connsiteX174" fmla="*/ 942976 w 2667216"/>
              <a:gd name="connsiteY174" fmla="*/ 878987 h 1573026"/>
              <a:gd name="connsiteX175" fmla="*/ 914399 w 2667216"/>
              <a:gd name="connsiteY175" fmla="*/ 881368 h 1573026"/>
              <a:gd name="connsiteX176" fmla="*/ 864395 w 2667216"/>
              <a:gd name="connsiteY176" fmla="*/ 886131 h 1573026"/>
              <a:gd name="connsiteX177" fmla="*/ 833439 w 2667216"/>
              <a:gd name="connsiteY177" fmla="*/ 907562 h 1573026"/>
              <a:gd name="connsiteX178" fmla="*/ 833439 w 2667216"/>
              <a:gd name="connsiteY178" fmla="*/ 876606 h 1573026"/>
              <a:gd name="connsiteX179" fmla="*/ 792957 w 2667216"/>
              <a:gd name="connsiteY179" fmla="*/ 871843 h 1573026"/>
              <a:gd name="connsiteX180" fmla="*/ 800099 w 2667216"/>
              <a:gd name="connsiteY180" fmla="*/ 893275 h 1573026"/>
              <a:gd name="connsiteX181" fmla="*/ 795339 w 2667216"/>
              <a:gd name="connsiteY181" fmla="*/ 912325 h 1573026"/>
              <a:gd name="connsiteX182" fmla="*/ 709614 w 2667216"/>
              <a:gd name="connsiteY182" fmla="*/ 859936 h 1573026"/>
              <a:gd name="connsiteX183" fmla="*/ 688182 w 2667216"/>
              <a:gd name="connsiteY183" fmla="*/ 826600 h 1573026"/>
              <a:gd name="connsiteX184" fmla="*/ 700089 w 2667216"/>
              <a:gd name="connsiteY184" fmla="*/ 786117 h 1573026"/>
              <a:gd name="connsiteX185" fmla="*/ 669132 w 2667216"/>
              <a:gd name="connsiteY185" fmla="*/ 781356 h 1573026"/>
              <a:gd name="connsiteX186" fmla="*/ 621507 w 2667216"/>
              <a:gd name="connsiteY186" fmla="*/ 795643 h 1573026"/>
              <a:gd name="connsiteX187" fmla="*/ 611982 w 2667216"/>
              <a:gd name="connsiteY187" fmla="*/ 809931 h 1573026"/>
              <a:gd name="connsiteX188" fmla="*/ 588170 w 2667216"/>
              <a:gd name="connsiteY188" fmla="*/ 826600 h 1573026"/>
              <a:gd name="connsiteX189" fmla="*/ 581026 w 2667216"/>
              <a:gd name="connsiteY189" fmla="*/ 843268 h 1573026"/>
              <a:gd name="connsiteX190" fmla="*/ 540545 w 2667216"/>
              <a:gd name="connsiteY190" fmla="*/ 876606 h 1573026"/>
              <a:gd name="connsiteX191" fmla="*/ 542924 w 2667216"/>
              <a:gd name="connsiteY191" fmla="*/ 898037 h 1573026"/>
              <a:gd name="connsiteX192" fmla="*/ 557214 w 2667216"/>
              <a:gd name="connsiteY192" fmla="*/ 917087 h 1573026"/>
              <a:gd name="connsiteX193" fmla="*/ 481014 w 2667216"/>
              <a:gd name="connsiteY193" fmla="*/ 902800 h 1573026"/>
              <a:gd name="connsiteX194" fmla="*/ 447676 w 2667216"/>
              <a:gd name="connsiteY194" fmla="*/ 907562 h 1573026"/>
              <a:gd name="connsiteX195" fmla="*/ 495299 w 2667216"/>
              <a:gd name="connsiteY195" fmla="*/ 938518 h 1573026"/>
              <a:gd name="connsiteX196" fmla="*/ 519114 w 2667216"/>
              <a:gd name="connsiteY196" fmla="*/ 950425 h 1573026"/>
              <a:gd name="connsiteX197" fmla="*/ 545307 w 2667216"/>
              <a:gd name="connsiteY197" fmla="*/ 1002812 h 1573026"/>
              <a:gd name="connsiteX198" fmla="*/ 478630 w 2667216"/>
              <a:gd name="connsiteY198" fmla="*/ 1019481 h 1573026"/>
              <a:gd name="connsiteX199" fmla="*/ 457201 w 2667216"/>
              <a:gd name="connsiteY199" fmla="*/ 1031387 h 1573026"/>
              <a:gd name="connsiteX200" fmla="*/ 433387 w 2667216"/>
              <a:gd name="connsiteY200" fmla="*/ 1002812 h 1573026"/>
              <a:gd name="connsiteX201" fmla="*/ 409574 w 2667216"/>
              <a:gd name="connsiteY201" fmla="*/ 971856 h 1573026"/>
              <a:gd name="connsiteX202" fmla="*/ 411955 w 2667216"/>
              <a:gd name="connsiteY202" fmla="*/ 933756 h 1573026"/>
              <a:gd name="connsiteX203" fmla="*/ 409574 w 2667216"/>
              <a:gd name="connsiteY203" fmla="*/ 914706 h 1573026"/>
              <a:gd name="connsiteX204" fmla="*/ 428624 w 2667216"/>
              <a:gd name="connsiteY204" fmla="*/ 881368 h 1573026"/>
              <a:gd name="connsiteX205" fmla="*/ 388144 w 2667216"/>
              <a:gd name="connsiteY205" fmla="*/ 890893 h 1573026"/>
              <a:gd name="connsiteX206" fmla="*/ 359568 w 2667216"/>
              <a:gd name="connsiteY206" fmla="*/ 952806 h 1573026"/>
              <a:gd name="connsiteX207" fmla="*/ 352424 w 2667216"/>
              <a:gd name="connsiteY207" fmla="*/ 976618 h 1573026"/>
              <a:gd name="connsiteX208" fmla="*/ 321468 w 2667216"/>
              <a:gd name="connsiteY208" fmla="*/ 993287 h 1573026"/>
              <a:gd name="connsiteX209" fmla="*/ 273843 w 2667216"/>
              <a:gd name="connsiteY209" fmla="*/ 990906 h 1573026"/>
              <a:gd name="connsiteX210" fmla="*/ 266699 w 2667216"/>
              <a:gd name="connsiteY210" fmla="*/ 1007575 h 1573026"/>
              <a:gd name="connsiteX211" fmla="*/ 266699 w 2667216"/>
              <a:gd name="connsiteY211" fmla="*/ 1055200 h 1573026"/>
              <a:gd name="connsiteX212" fmla="*/ 207168 w 2667216"/>
              <a:gd name="connsiteY212" fmla="*/ 1059962 h 1573026"/>
              <a:gd name="connsiteX213" fmla="*/ 145255 w 2667216"/>
              <a:gd name="connsiteY213" fmla="*/ 1093300 h 1573026"/>
              <a:gd name="connsiteX214" fmla="*/ 147637 w 2667216"/>
              <a:gd name="connsiteY214" fmla="*/ 1121875 h 1573026"/>
              <a:gd name="connsiteX215" fmla="*/ 95250 w 2667216"/>
              <a:gd name="connsiteY215" fmla="*/ 1109968 h 1573026"/>
              <a:gd name="connsiteX216" fmla="*/ 61912 w 2667216"/>
              <a:gd name="connsiteY216" fmla="*/ 1117112 h 1573026"/>
              <a:gd name="connsiteX217" fmla="*/ 16668 w 2667216"/>
              <a:gd name="connsiteY217" fmla="*/ 1098062 h 1573026"/>
              <a:gd name="connsiteX218" fmla="*/ 0 w 2667216"/>
              <a:gd name="connsiteY218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57149 w 2667216"/>
              <a:gd name="connsiteY2" fmla="*/ 707537 h 1573026"/>
              <a:gd name="connsiteX3" fmla="*/ 42862 w 2667216"/>
              <a:gd name="connsiteY3" fmla="*/ 686106 h 1573026"/>
              <a:gd name="connsiteX4" fmla="*/ 57149 w 2667216"/>
              <a:gd name="connsiteY4" fmla="*/ 657531 h 1573026"/>
              <a:gd name="connsiteX5" fmla="*/ 9524 w 2667216"/>
              <a:gd name="connsiteY5" fmla="*/ 686106 h 1573026"/>
              <a:gd name="connsiteX6" fmla="*/ 14289 w 2667216"/>
              <a:gd name="connsiteY6" fmla="*/ 657530 h 1573026"/>
              <a:gd name="connsiteX7" fmla="*/ 50005 w 2667216"/>
              <a:gd name="connsiteY7" fmla="*/ 607525 h 1573026"/>
              <a:gd name="connsiteX8" fmla="*/ 76201 w 2667216"/>
              <a:gd name="connsiteY8" fmla="*/ 590855 h 1573026"/>
              <a:gd name="connsiteX9" fmla="*/ 73818 w 2667216"/>
              <a:gd name="connsiteY9" fmla="*/ 507512 h 1573026"/>
              <a:gd name="connsiteX10" fmla="*/ 26193 w 2667216"/>
              <a:gd name="connsiteY10" fmla="*/ 467031 h 1573026"/>
              <a:gd name="connsiteX11" fmla="*/ 21430 w 2667216"/>
              <a:gd name="connsiteY11" fmla="*/ 433693 h 1573026"/>
              <a:gd name="connsiteX12" fmla="*/ 4762 w 2667216"/>
              <a:gd name="connsiteY12" fmla="*/ 400355 h 1573026"/>
              <a:gd name="connsiteX13" fmla="*/ 23812 w 2667216"/>
              <a:gd name="connsiteY13" fmla="*/ 307487 h 1573026"/>
              <a:gd name="connsiteX14" fmla="*/ 30955 w 2667216"/>
              <a:gd name="connsiteY14" fmla="*/ 255100 h 1573026"/>
              <a:gd name="connsiteX15" fmla="*/ 54770 w 2667216"/>
              <a:gd name="connsiteY15" fmla="*/ 224142 h 1573026"/>
              <a:gd name="connsiteX16" fmla="*/ 142874 w 2667216"/>
              <a:gd name="connsiteY16" fmla="*/ 247956 h 1573026"/>
              <a:gd name="connsiteX17" fmla="*/ 190499 w 2667216"/>
              <a:gd name="connsiteY17" fmla="*/ 293200 h 1573026"/>
              <a:gd name="connsiteX18" fmla="*/ 202405 w 2667216"/>
              <a:gd name="connsiteY18" fmla="*/ 321775 h 1573026"/>
              <a:gd name="connsiteX19" fmla="*/ 238126 w 2667216"/>
              <a:gd name="connsiteY19" fmla="*/ 364636 h 1573026"/>
              <a:gd name="connsiteX20" fmla="*/ 266699 w 2667216"/>
              <a:gd name="connsiteY20" fmla="*/ 359875 h 1573026"/>
              <a:gd name="connsiteX21" fmla="*/ 273843 w 2667216"/>
              <a:gd name="connsiteY21" fmla="*/ 333681 h 1573026"/>
              <a:gd name="connsiteX22" fmla="*/ 314324 w 2667216"/>
              <a:gd name="connsiteY22" fmla="*/ 336062 h 1573026"/>
              <a:gd name="connsiteX23" fmla="*/ 361949 w 2667216"/>
              <a:gd name="connsiteY23" fmla="*/ 312249 h 1573026"/>
              <a:gd name="connsiteX24" fmla="*/ 385762 w 2667216"/>
              <a:gd name="connsiteY24" fmla="*/ 257481 h 1573026"/>
              <a:gd name="connsiteX25" fmla="*/ 373855 w 2667216"/>
              <a:gd name="connsiteY25" fmla="*/ 424168 h 1573026"/>
              <a:gd name="connsiteX26" fmla="*/ 476249 w 2667216"/>
              <a:gd name="connsiteY26" fmla="*/ 517037 h 1573026"/>
              <a:gd name="connsiteX27" fmla="*/ 533401 w 2667216"/>
              <a:gd name="connsiteY27" fmla="*/ 495605 h 1573026"/>
              <a:gd name="connsiteX28" fmla="*/ 585787 w 2667216"/>
              <a:gd name="connsiteY28" fmla="*/ 481318 h 1573026"/>
              <a:gd name="connsiteX29" fmla="*/ 611980 w 2667216"/>
              <a:gd name="connsiteY29" fmla="*/ 483700 h 1573026"/>
              <a:gd name="connsiteX30" fmla="*/ 607218 w 2667216"/>
              <a:gd name="connsiteY30" fmla="*/ 476556 h 1573026"/>
              <a:gd name="connsiteX31" fmla="*/ 685799 w 2667216"/>
              <a:gd name="connsiteY31" fmla="*/ 524181 h 1573026"/>
              <a:gd name="connsiteX32" fmla="*/ 731043 w 2667216"/>
              <a:gd name="connsiteY32" fmla="*/ 547993 h 1573026"/>
              <a:gd name="connsiteX33" fmla="*/ 797720 w 2667216"/>
              <a:gd name="connsiteY33" fmla="*/ 562280 h 1573026"/>
              <a:gd name="connsiteX34" fmla="*/ 842962 w 2667216"/>
              <a:gd name="connsiteY34" fmla="*/ 478937 h 1573026"/>
              <a:gd name="connsiteX35" fmla="*/ 871537 w 2667216"/>
              <a:gd name="connsiteY35" fmla="*/ 455125 h 1573026"/>
              <a:gd name="connsiteX36" fmla="*/ 873921 w 2667216"/>
              <a:gd name="connsiteY36" fmla="*/ 426549 h 1573026"/>
              <a:gd name="connsiteX37" fmla="*/ 802480 w 2667216"/>
              <a:gd name="connsiteY37" fmla="*/ 412262 h 1573026"/>
              <a:gd name="connsiteX38" fmla="*/ 773907 w 2667216"/>
              <a:gd name="connsiteY38" fmla="*/ 417024 h 1573026"/>
              <a:gd name="connsiteX39" fmla="*/ 738187 w 2667216"/>
              <a:gd name="connsiteY39" fmla="*/ 383687 h 1573026"/>
              <a:gd name="connsiteX40" fmla="*/ 762001 w 2667216"/>
              <a:gd name="connsiteY40" fmla="*/ 357491 h 1573026"/>
              <a:gd name="connsiteX41" fmla="*/ 823912 w 2667216"/>
              <a:gd name="connsiteY41" fmla="*/ 343206 h 1573026"/>
              <a:gd name="connsiteX42" fmla="*/ 869155 w 2667216"/>
              <a:gd name="connsiteY42" fmla="*/ 357493 h 1573026"/>
              <a:gd name="connsiteX43" fmla="*/ 881062 w 2667216"/>
              <a:gd name="connsiteY43" fmla="*/ 376543 h 1573026"/>
              <a:gd name="connsiteX44" fmla="*/ 1000124 w 2667216"/>
              <a:gd name="connsiteY44" fmla="*/ 436075 h 1573026"/>
              <a:gd name="connsiteX45" fmla="*/ 1023937 w 2667216"/>
              <a:gd name="connsiteY45" fmla="*/ 500368 h 1573026"/>
              <a:gd name="connsiteX46" fmla="*/ 1045368 w 2667216"/>
              <a:gd name="connsiteY46" fmla="*/ 512275 h 1573026"/>
              <a:gd name="connsiteX47" fmla="*/ 1042987 w 2667216"/>
              <a:gd name="connsiteY47" fmla="*/ 421787 h 1573026"/>
              <a:gd name="connsiteX48" fmla="*/ 1064418 w 2667216"/>
              <a:gd name="connsiteY48" fmla="*/ 383687 h 1573026"/>
              <a:gd name="connsiteX49" fmla="*/ 1083468 w 2667216"/>
              <a:gd name="connsiteY49" fmla="*/ 386068 h 1573026"/>
              <a:gd name="connsiteX50" fmla="*/ 1083468 w 2667216"/>
              <a:gd name="connsiteY50" fmla="*/ 347968 h 1573026"/>
              <a:gd name="connsiteX51" fmla="*/ 1095376 w 2667216"/>
              <a:gd name="connsiteY51" fmla="*/ 340823 h 1573026"/>
              <a:gd name="connsiteX52" fmla="*/ 1152524 w 2667216"/>
              <a:gd name="connsiteY52" fmla="*/ 343206 h 1573026"/>
              <a:gd name="connsiteX53" fmla="*/ 1252537 w 2667216"/>
              <a:gd name="connsiteY53" fmla="*/ 317012 h 1573026"/>
              <a:gd name="connsiteX54" fmla="*/ 1323974 w 2667216"/>
              <a:gd name="connsiteY54" fmla="*/ 305106 h 1573026"/>
              <a:gd name="connsiteX55" fmla="*/ 1409366 w 2667216"/>
              <a:gd name="connsiteY55" fmla="*/ 250164 h 1573026"/>
              <a:gd name="connsiteX56" fmla="*/ 1481137 w 2667216"/>
              <a:gd name="connsiteY56" fmla="*/ 221762 h 1573026"/>
              <a:gd name="connsiteX57" fmla="*/ 1550195 w 2667216"/>
              <a:gd name="connsiteY57" fmla="*/ 188423 h 1573026"/>
              <a:gd name="connsiteX58" fmla="*/ 1621630 w 2667216"/>
              <a:gd name="connsiteY58" fmla="*/ 195568 h 1573026"/>
              <a:gd name="connsiteX59" fmla="*/ 1674018 w 2667216"/>
              <a:gd name="connsiteY59" fmla="*/ 174137 h 1573026"/>
              <a:gd name="connsiteX60" fmla="*/ 1704976 w 2667216"/>
              <a:gd name="connsiteY60" fmla="*/ 183660 h 1573026"/>
              <a:gd name="connsiteX61" fmla="*/ 1778793 w 2667216"/>
              <a:gd name="connsiteY61" fmla="*/ 233668 h 1573026"/>
              <a:gd name="connsiteX62" fmla="*/ 1716880 w 2667216"/>
              <a:gd name="connsiteY62" fmla="*/ 209856 h 1573026"/>
              <a:gd name="connsiteX63" fmla="*/ 1738312 w 2667216"/>
              <a:gd name="connsiteY63" fmla="*/ 281293 h 1573026"/>
              <a:gd name="connsiteX64" fmla="*/ 1776414 w 2667216"/>
              <a:gd name="connsiteY64" fmla="*/ 309866 h 1573026"/>
              <a:gd name="connsiteX65" fmla="*/ 1871662 w 2667216"/>
              <a:gd name="connsiteY65" fmla="*/ 314631 h 1573026"/>
              <a:gd name="connsiteX66" fmla="*/ 1938339 w 2667216"/>
              <a:gd name="connsiteY66" fmla="*/ 271766 h 1573026"/>
              <a:gd name="connsiteX67" fmla="*/ 1935955 w 2667216"/>
              <a:gd name="connsiteY67" fmla="*/ 293200 h 1573026"/>
              <a:gd name="connsiteX68" fmla="*/ 1900237 w 2667216"/>
              <a:gd name="connsiteY68" fmla="*/ 321775 h 1573026"/>
              <a:gd name="connsiteX69" fmla="*/ 1826418 w 2667216"/>
              <a:gd name="connsiteY69" fmla="*/ 338443 h 1573026"/>
              <a:gd name="connsiteX70" fmla="*/ 1833564 w 2667216"/>
              <a:gd name="connsiteY70" fmla="*/ 367017 h 1573026"/>
              <a:gd name="connsiteX71" fmla="*/ 1957389 w 2667216"/>
              <a:gd name="connsiteY71" fmla="*/ 331298 h 1573026"/>
              <a:gd name="connsiteX72" fmla="*/ 2009774 w 2667216"/>
              <a:gd name="connsiteY72" fmla="*/ 295581 h 1573026"/>
              <a:gd name="connsiteX73" fmla="*/ 2052638 w 2667216"/>
              <a:gd name="connsiteY73" fmla="*/ 271766 h 1573026"/>
              <a:gd name="connsiteX74" fmla="*/ 1976439 w 2667216"/>
              <a:gd name="connsiteY74" fmla="*/ 264623 h 1573026"/>
              <a:gd name="connsiteX75" fmla="*/ 1976439 w 2667216"/>
              <a:gd name="connsiteY75" fmla="*/ 202710 h 1573026"/>
              <a:gd name="connsiteX76" fmla="*/ 2026444 w 2667216"/>
              <a:gd name="connsiteY76" fmla="*/ 202710 h 1573026"/>
              <a:gd name="connsiteX77" fmla="*/ 2133600 w 2667216"/>
              <a:gd name="connsiteY77" fmla="*/ 97935 h 1573026"/>
              <a:gd name="connsiteX78" fmla="*/ 2183606 w 2667216"/>
              <a:gd name="connsiteY78" fmla="*/ 305 h 1573026"/>
              <a:gd name="connsiteX79" fmla="*/ 2147888 w 2667216"/>
              <a:gd name="connsiteY79" fmla="*/ 114604 h 1573026"/>
              <a:gd name="connsiteX80" fmla="*/ 2074070 w 2667216"/>
              <a:gd name="connsiteY80" fmla="*/ 193186 h 1573026"/>
              <a:gd name="connsiteX81" fmla="*/ 2138362 w 2667216"/>
              <a:gd name="connsiteY81" fmla="*/ 217000 h 1573026"/>
              <a:gd name="connsiteX82" fmla="*/ 2197893 w 2667216"/>
              <a:gd name="connsiteY82" fmla="*/ 212237 h 1573026"/>
              <a:gd name="connsiteX83" fmla="*/ 2243139 w 2667216"/>
              <a:gd name="connsiteY83" fmla="*/ 257480 h 1573026"/>
              <a:gd name="connsiteX84" fmla="*/ 2293143 w 2667216"/>
              <a:gd name="connsiteY84" fmla="*/ 243193 h 1573026"/>
              <a:gd name="connsiteX85" fmla="*/ 2336005 w 2667216"/>
              <a:gd name="connsiteY85" fmla="*/ 178900 h 1573026"/>
              <a:gd name="connsiteX86" fmla="*/ 2378868 w 2667216"/>
              <a:gd name="connsiteY86" fmla="*/ 169375 h 1573026"/>
              <a:gd name="connsiteX87" fmla="*/ 2483643 w 2667216"/>
              <a:gd name="connsiteY87" fmla="*/ 152706 h 1573026"/>
              <a:gd name="connsiteX88" fmla="*/ 2500312 w 2667216"/>
              <a:gd name="connsiteY88" fmla="*/ 147943 h 1573026"/>
              <a:gd name="connsiteX89" fmla="*/ 2588418 w 2667216"/>
              <a:gd name="connsiteY89" fmla="*/ 166993 h 1573026"/>
              <a:gd name="connsiteX90" fmla="*/ 2619374 w 2667216"/>
              <a:gd name="connsiteY90" fmla="*/ 188425 h 1573026"/>
              <a:gd name="connsiteX91" fmla="*/ 2645569 w 2667216"/>
              <a:gd name="connsiteY91" fmla="*/ 205092 h 1573026"/>
              <a:gd name="connsiteX92" fmla="*/ 2666999 w 2667216"/>
              <a:gd name="connsiteY92" fmla="*/ 221762 h 1573026"/>
              <a:gd name="connsiteX93" fmla="*/ 2647949 w 2667216"/>
              <a:gd name="connsiteY93" fmla="*/ 264625 h 1573026"/>
              <a:gd name="connsiteX94" fmla="*/ 2645568 w 2667216"/>
              <a:gd name="connsiteY94" fmla="*/ 319393 h 1573026"/>
              <a:gd name="connsiteX95" fmla="*/ 2631280 w 2667216"/>
              <a:gd name="connsiteY95" fmla="*/ 376543 h 1573026"/>
              <a:gd name="connsiteX96" fmla="*/ 2633662 w 2667216"/>
              <a:gd name="connsiteY96" fmla="*/ 386068 h 1573026"/>
              <a:gd name="connsiteX97" fmla="*/ 2664618 w 2667216"/>
              <a:gd name="connsiteY97" fmla="*/ 393212 h 1573026"/>
              <a:gd name="connsiteX98" fmla="*/ 2652712 w 2667216"/>
              <a:gd name="connsiteY98" fmla="*/ 424168 h 1573026"/>
              <a:gd name="connsiteX99" fmla="*/ 2619374 w 2667216"/>
              <a:gd name="connsiteY99" fmla="*/ 445600 h 1573026"/>
              <a:gd name="connsiteX100" fmla="*/ 2605087 w 2667216"/>
              <a:gd name="connsiteY100" fmla="*/ 476556 h 1573026"/>
              <a:gd name="connsiteX101" fmla="*/ 2608340 w 2667216"/>
              <a:gd name="connsiteY101" fmla="*/ 559163 h 1573026"/>
              <a:gd name="connsiteX102" fmla="*/ 2595561 w 2667216"/>
              <a:gd name="connsiteY102" fmla="*/ 590856 h 1573026"/>
              <a:gd name="connsiteX103" fmla="*/ 2593180 w 2667216"/>
              <a:gd name="connsiteY103" fmla="*/ 655150 h 1573026"/>
              <a:gd name="connsiteX104" fmla="*/ 2614612 w 2667216"/>
              <a:gd name="connsiteY104" fmla="*/ 690868 h 1573026"/>
              <a:gd name="connsiteX105" fmla="*/ 2609849 w 2667216"/>
              <a:gd name="connsiteY105" fmla="*/ 743256 h 1573026"/>
              <a:gd name="connsiteX106" fmla="*/ 2612230 w 2667216"/>
              <a:gd name="connsiteY106" fmla="*/ 790881 h 1573026"/>
              <a:gd name="connsiteX107" fmla="*/ 2600324 w 2667216"/>
              <a:gd name="connsiteY107" fmla="*/ 805168 h 1573026"/>
              <a:gd name="connsiteX108" fmla="*/ 2571749 w 2667216"/>
              <a:gd name="connsiteY108" fmla="*/ 890893 h 1573026"/>
              <a:gd name="connsiteX109" fmla="*/ 2540795 w 2667216"/>
              <a:gd name="connsiteY109" fmla="*/ 967092 h 1573026"/>
              <a:gd name="connsiteX110" fmla="*/ 2505074 w 2667216"/>
              <a:gd name="connsiteY110" fmla="*/ 945662 h 1573026"/>
              <a:gd name="connsiteX111" fmla="*/ 2445543 w 2667216"/>
              <a:gd name="connsiteY111" fmla="*/ 917087 h 1573026"/>
              <a:gd name="connsiteX112" fmla="*/ 2416968 w 2667216"/>
              <a:gd name="connsiteY112" fmla="*/ 883750 h 1573026"/>
              <a:gd name="connsiteX113" fmla="*/ 2383632 w 2667216"/>
              <a:gd name="connsiteY113" fmla="*/ 869462 h 1573026"/>
              <a:gd name="connsiteX114" fmla="*/ 2350293 w 2667216"/>
              <a:gd name="connsiteY114" fmla="*/ 871843 h 1573026"/>
              <a:gd name="connsiteX115" fmla="*/ 2300287 w 2667216"/>
              <a:gd name="connsiteY115" fmla="*/ 895656 h 1573026"/>
              <a:gd name="connsiteX116" fmla="*/ 2276474 w 2667216"/>
              <a:gd name="connsiteY116" fmla="*/ 909943 h 1573026"/>
              <a:gd name="connsiteX117" fmla="*/ 2207420 w 2667216"/>
              <a:gd name="connsiteY117" fmla="*/ 926612 h 1573026"/>
              <a:gd name="connsiteX118" fmla="*/ 2185987 w 2667216"/>
              <a:gd name="connsiteY118" fmla="*/ 957568 h 1573026"/>
              <a:gd name="connsiteX119" fmla="*/ 2183605 w 2667216"/>
              <a:gd name="connsiteY119" fmla="*/ 1036150 h 1573026"/>
              <a:gd name="connsiteX120" fmla="*/ 2185989 w 2667216"/>
              <a:gd name="connsiteY120" fmla="*/ 1062342 h 1573026"/>
              <a:gd name="connsiteX121" fmla="*/ 2085974 w 2667216"/>
              <a:gd name="connsiteY121" fmla="*/ 1112350 h 1573026"/>
              <a:gd name="connsiteX122" fmla="*/ 2043112 w 2667216"/>
              <a:gd name="connsiteY122" fmla="*/ 1112350 h 1573026"/>
              <a:gd name="connsiteX123" fmla="*/ 1952626 w 2667216"/>
              <a:gd name="connsiteY123" fmla="*/ 1148067 h 1573026"/>
              <a:gd name="connsiteX124" fmla="*/ 1931193 w 2667216"/>
              <a:gd name="connsiteY124" fmla="*/ 1188550 h 1573026"/>
              <a:gd name="connsiteX125" fmla="*/ 1931195 w 2667216"/>
              <a:gd name="connsiteY125" fmla="*/ 1238556 h 1573026"/>
              <a:gd name="connsiteX126" fmla="*/ 1881187 w 2667216"/>
              <a:gd name="connsiteY126" fmla="*/ 1279037 h 1573026"/>
              <a:gd name="connsiteX127" fmla="*/ 1864520 w 2667216"/>
              <a:gd name="connsiteY127" fmla="*/ 1309993 h 1573026"/>
              <a:gd name="connsiteX128" fmla="*/ 1866899 w 2667216"/>
              <a:gd name="connsiteY128" fmla="*/ 1331425 h 1573026"/>
              <a:gd name="connsiteX129" fmla="*/ 1900237 w 2667216"/>
              <a:gd name="connsiteY129" fmla="*/ 1326662 h 1573026"/>
              <a:gd name="connsiteX130" fmla="*/ 1924051 w 2667216"/>
              <a:gd name="connsiteY130" fmla="*/ 1350474 h 1573026"/>
              <a:gd name="connsiteX131" fmla="*/ 1912143 w 2667216"/>
              <a:gd name="connsiteY131" fmla="*/ 1383812 h 1573026"/>
              <a:gd name="connsiteX132" fmla="*/ 1909762 w 2667216"/>
              <a:gd name="connsiteY132" fmla="*/ 1421912 h 1573026"/>
              <a:gd name="connsiteX133" fmla="*/ 1831182 w 2667216"/>
              <a:gd name="connsiteY133" fmla="*/ 1450487 h 1573026"/>
              <a:gd name="connsiteX134" fmla="*/ 1821657 w 2667216"/>
              <a:gd name="connsiteY134" fmla="*/ 1538594 h 1573026"/>
              <a:gd name="connsiteX135" fmla="*/ 1754980 w 2667216"/>
              <a:gd name="connsiteY135" fmla="*/ 1560025 h 1573026"/>
              <a:gd name="connsiteX136" fmla="*/ 1718929 w 2667216"/>
              <a:gd name="connsiteY136" fmla="*/ 1573012 h 1573026"/>
              <a:gd name="connsiteX137" fmla="*/ 1638299 w 2667216"/>
              <a:gd name="connsiteY137" fmla="*/ 1557643 h 1573026"/>
              <a:gd name="connsiteX138" fmla="*/ 1612105 w 2667216"/>
              <a:gd name="connsiteY138" fmla="*/ 1571931 h 1573026"/>
              <a:gd name="connsiteX139" fmla="*/ 1557339 w 2667216"/>
              <a:gd name="connsiteY139" fmla="*/ 1543356 h 1573026"/>
              <a:gd name="connsiteX140" fmla="*/ 1516855 w 2667216"/>
              <a:gd name="connsiteY140" fmla="*/ 1507637 h 1573026"/>
              <a:gd name="connsiteX141" fmla="*/ 1473995 w 2667216"/>
              <a:gd name="connsiteY141" fmla="*/ 1479061 h 1573026"/>
              <a:gd name="connsiteX142" fmla="*/ 1502568 w 2667216"/>
              <a:gd name="connsiteY142" fmla="*/ 1455250 h 1573026"/>
              <a:gd name="connsiteX143" fmla="*/ 1490662 w 2667216"/>
              <a:gd name="connsiteY143" fmla="*/ 1438581 h 1573026"/>
              <a:gd name="connsiteX144" fmla="*/ 1428749 w 2667216"/>
              <a:gd name="connsiteY144" fmla="*/ 1426675 h 1573026"/>
              <a:gd name="connsiteX145" fmla="*/ 1409699 w 2667216"/>
              <a:gd name="connsiteY145" fmla="*/ 1402862 h 1573026"/>
              <a:gd name="connsiteX146" fmla="*/ 1371601 w 2667216"/>
              <a:gd name="connsiteY146" fmla="*/ 1379050 h 1573026"/>
              <a:gd name="connsiteX147" fmla="*/ 1366837 w 2667216"/>
              <a:gd name="connsiteY147" fmla="*/ 1390956 h 1573026"/>
              <a:gd name="connsiteX148" fmla="*/ 1381126 w 2667216"/>
              <a:gd name="connsiteY148" fmla="*/ 1429056 h 1573026"/>
              <a:gd name="connsiteX149" fmla="*/ 1350168 w 2667216"/>
              <a:gd name="connsiteY149" fmla="*/ 1443343 h 1573026"/>
              <a:gd name="connsiteX150" fmla="*/ 1323976 w 2667216"/>
              <a:gd name="connsiteY150" fmla="*/ 1457630 h 1573026"/>
              <a:gd name="connsiteX151" fmla="*/ 1307305 w 2667216"/>
              <a:gd name="connsiteY151" fmla="*/ 1450487 h 1573026"/>
              <a:gd name="connsiteX152" fmla="*/ 1262062 w 2667216"/>
              <a:gd name="connsiteY152" fmla="*/ 1388575 h 1573026"/>
              <a:gd name="connsiteX153" fmla="*/ 1216820 w 2667216"/>
              <a:gd name="connsiteY153" fmla="*/ 1355237 h 1573026"/>
              <a:gd name="connsiteX154" fmla="*/ 1238251 w 2667216"/>
              <a:gd name="connsiteY154" fmla="*/ 1338568 h 1573026"/>
              <a:gd name="connsiteX155" fmla="*/ 1259682 w 2667216"/>
              <a:gd name="connsiteY155" fmla="*/ 1298087 h 1573026"/>
              <a:gd name="connsiteX156" fmla="*/ 1245393 w 2667216"/>
              <a:gd name="connsiteY156" fmla="*/ 1286181 h 1573026"/>
              <a:gd name="connsiteX157" fmla="*/ 1207295 w 2667216"/>
              <a:gd name="connsiteY157" fmla="*/ 1288562 h 1573026"/>
              <a:gd name="connsiteX158" fmla="*/ 1131095 w 2667216"/>
              <a:gd name="connsiteY158" fmla="*/ 1245700 h 1573026"/>
              <a:gd name="connsiteX159" fmla="*/ 1088230 w 2667216"/>
              <a:gd name="connsiteY159" fmla="*/ 1226650 h 1573026"/>
              <a:gd name="connsiteX160" fmla="*/ 1078707 w 2667216"/>
              <a:gd name="connsiteY160" fmla="*/ 1226650 h 1573026"/>
              <a:gd name="connsiteX161" fmla="*/ 1066801 w 2667216"/>
              <a:gd name="connsiteY161" fmla="*/ 1162356 h 1573026"/>
              <a:gd name="connsiteX162" fmla="*/ 1078707 w 2667216"/>
              <a:gd name="connsiteY162" fmla="*/ 1098062 h 1573026"/>
              <a:gd name="connsiteX163" fmla="*/ 1047751 w 2667216"/>
              <a:gd name="connsiteY163" fmla="*/ 1064725 h 1573026"/>
              <a:gd name="connsiteX164" fmla="*/ 995364 w 2667216"/>
              <a:gd name="connsiteY164" fmla="*/ 1040912 h 1573026"/>
              <a:gd name="connsiteX165" fmla="*/ 1021557 w 2667216"/>
              <a:gd name="connsiteY165" fmla="*/ 1017100 h 1573026"/>
              <a:gd name="connsiteX166" fmla="*/ 1066801 w 2667216"/>
              <a:gd name="connsiteY166" fmla="*/ 1021862 h 1573026"/>
              <a:gd name="connsiteX167" fmla="*/ 1062039 w 2667216"/>
              <a:gd name="connsiteY167" fmla="*/ 974237 h 1573026"/>
              <a:gd name="connsiteX168" fmla="*/ 1033464 w 2667216"/>
              <a:gd name="connsiteY168" fmla="*/ 969475 h 1573026"/>
              <a:gd name="connsiteX169" fmla="*/ 1038226 w 2667216"/>
              <a:gd name="connsiteY169" fmla="*/ 921850 h 1573026"/>
              <a:gd name="connsiteX170" fmla="*/ 1007270 w 2667216"/>
              <a:gd name="connsiteY170" fmla="*/ 907562 h 1573026"/>
              <a:gd name="connsiteX171" fmla="*/ 1009651 w 2667216"/>
              <a:gd name="connsiteY171" fmla="*/ 871843 h 1573026"/>
              <a:gd name="connsiteX172" fmla="*/ 962026 w 2667216"/>
              <a:gd name="connsiteY172" fmla="*/ 857556 h 1573026"/>
              <a:gd name="connsiteX173" fmla="*/ 942976 w 2667216"/>
              <a:gd name="connsiteY173" fmla="*/ 878987 h 1573026"/>
              <a:gd name="connsiteX174" fmla="*/ 914399 w 2667216"/>
              <a:gd name="connsiteY174" fmla="*/ 881368 h 1573026"/>
              <a:gd name="connsiteX175" fmla="*/ 864395 w 2667216"/>
              <a:gd name="connsiteY175" fmla="*/ 886131 h 1573026"/>
              <a:gd name="connsiteX176" fmla="*/ 833439 w 2667216"/>
              <a:gd name="connsiteY176" fmla="*/ 907562 h 1573026"/>
              <a:gd name="connsiteX177" fmla="*/ 833439 w 2667216"/>
              <a:gd name="connsiteY177" fmla="*/ 876606 h 1573026"/>
              <a:gd name="connsiteX178" fmla="*/ 792957 w 2667216"/>
              <a:gd name="connsiteY178" fmla="*/ 871843 h 1573026"/>
              <a:gd name="connsiteX179" fmla="*/ 800099 w 2667216"/>
              <a:gd name="connsiteY179" fmla="*/ 893275 h 1573026"/>
              <a:gd name="connsiteX180" fmla="*/ 795339 w 2667216"/>
              <a:gd name="connsiteY180" fmla="*/ 912325 h 1573026"/>
              <a:gd name="connsiteX181" fmla="*/ 709614 w 2667216"/>
              <a:gd name="connsiteY181" fmla="*/ 859936 h 1573026"/>
              <a:gd name="connsiteX182" fmla="*/ 688182 w 2667216"/>
              <a:gd name="connsiteY182" fmla="*/ 826600 h 1573026"/>
              <a:gd name="connsiteX183" fmla="*/ 700089 w 2667216"/>
              <a:gd name="connsiteY183" fmla="*/ 786117 h 1573026"/>
              <a:gd name="connsiteX184" fmla="*/ 669132 w 2667216"/>
              <a:gd name="connsiteY184" fmla="*/ 781356 h 1573026"/>
              <a:gd name="connsiteX185" fmla="*/ 621507 w 2667216"/>
              <a:gd name="connsiteY185" fmla="*/ 795643 h 1573026"/>
              <a:gd name="connsiteX186" fmla="*/ 611982 w 2667216"/>
              <a:gd name="connsiteY186" fmla="*/ 809931 h 1573026"/>
              <a:gd name="connsiteX187" fmla="*/ 588170 w 2667216"/>
              <a:gd name="connsiteY187" fmla="*/ 826600 h 1573026"/>
              <a:gd name="connsiteX188" fmla="*/ 581026 w 2667216"/>
              <a:gd name="connsiteY188" fmla="*/ 843268 h 1573026"/>
              <a:gd name="connsiteX189" fmla="*/ 540545 w 2667216"/>
              <a:gd name="connsiteY189" fmla="*/ 876606 h 1573026"/>
              <a:gd name="connsiteX190" fmla="*/ 542924 w 2667216"/>
              <a:gd name="connsiteY190" fmla="*/ 898037 h 1573026"/>
              <a:gd name="connsiteX191" fmla="*/ 557214 w 2667216"/>
              <a:gd name="connsiteY191" fmla="*/ 917087 h 1573026"/>
              <a:gd name="connsiteX192" fmla="*/ 481014 w 2667216"/>
              <a:gd name="connsiteY192" fmla="*/ 902800 h 1573026"/>
              <a:gd name="connsiteX193" fmla="*/ 447676 w 2667216"/>
              <a:gd name="connsiteY193" fmla="*/ 907562 h 1573026"/>
              <a:gd name="connsiteX194" fmla="*/ 495299 w 2667216"/>
              <a:gd name="connsiteY194" fmla="*/ 938518 h 1573026"/>
              <a:gd name="connsiteX195" fmla="*/ 519114 w 2667216"/>
              <a:gd name="connsiteY195" fmla="*/ 950425 h 1573026"/>
              <a:gd name="connsiteX196" fmla="*/ 545307 w 2667216"/>
              <a:gd name="connsiteY196" fmla="*/ 1002812 h 1573026"/>
              <a:gd name="connsiteX197" fmla="*/ 478630 w 2667216"/>
              <a:gd name="connsiteY197" fmla="*/ 1019481 h 1573026"/>
              <a:gd name="connsiteX198" fmla="*/ 457201 w 2667216"/>
              <a:gd name="connsiteY198" fmla="*/ 1031387 h 1573026"/>
              <a:gd name="connsiteX199" fmla="*/ 433387 w 2667216"/>
              <a:gd name="connsiteY199" fmla="*/ 1002812 h 1573026"/>
              <a:gd name="connsiteX200" fmla="*/ 409574 w 2667216"/>
              <a:gd name="connsiteY200" fmla="*/ 971856 h 1573026"/>
              <a:gd name="connsiteX201" fmla="*/ 411955 w 2667216"/>
              <a:gd name="connsiteY201" fmla="*/ 933756 h 1573026"/>
              <a:gd name="connsiteX202" fmla="*/ 409574 w 2667216"/>
              <a:gd name="connsiteY202" fmla="*/ 914706 h 1573026"/>
              <a:gd name="connsiteX203" fmla="*/ 428624 w 2667216"/>
              <a:gd name="connsiteY203" fmla="*/ 881368 h 1573026"/>
              <a:gd name="connsiteX204" fmla="*/ 388144 w 2667216"/>
              <a:gd name="connsiteY204" fmla="*/ 890893 h 1573026"/>
              <a:gd name="connsiteX205" fmla="*/ 359568 w 2667216"/>
              <a:gd name="connsiteY205" fmla="*/ 952806 h 1573026"/>
              <a:gd name="connsiteX206" fmla="*/ 352424 w 2667216"/>
              <a:gd name="connsiteY206" fmla="*/ 976618 h 1573026"/>
              <a:gd name="connsiteX207" fmla="*/ 321468 w 2667216"/>
              <a:gd name="connsiteY207" fmla="*/ 993287 h 1573026"/>
              <a:gd name="connsiteX208" fmla="*/ 273843 w 2667216"/>
              <a:gd name="connsiteY208" fmla="*/ 990906 h 1573026"/>
              <a:gd name="connsiteX209" fmla="*/ 266699 w 2667216"/>
              <a:gd name="connsiteY209" fmla="*/ 1007575 h 1573026"/>
              <a:gd name="connsiteX210" fmla="*/ 266699 w 2667216"/>
              <a:gd name="connsiteY210" fmla="*/ 1055200 h 1573026"/>
              <a:gd name="connsiteX211" fmla="*/ 207168 w 2667216"/>
              <a:gd name="connsiteY211" fmla="*/ 1059962 h 1573026"/>
              <a:gd name="connsiteX212" fmla="*/ 145255 w 2667216"/>
              <a:gd name="connsiteY212" fmla="*/ 1093300 h 1573026"/>
              <a:gd name="connsiteX213" fmla="*/ 147637 w 2667216"/>
              <a:gd name="connsiteY213" fmla="*/ 1121875 h 1573026"/>
              <a:gd name="connsiteX214" fmla="*/ 95250 w 2667216"/>
              <a:gd name="connsiteY214" fmla="*/ 1109968 h 1573026"/>
              <a:gd name="connsiteX215" fmla="*/ 61912 w 2667216"/>
              <a:gd name="connsiteY215" fmla="*/ 1117112 h 1573026"/>
              <a:gd name="connsiteX216" fmla="*/ 16668 w 2667216"/>
              <a:gd name="connsiteY216" fmla="*/ 1098062 h 1573026"/>
              <a:gd name="connsiteX217" fmla="*/ 0 w 2667216"/>
              <a:gd name="connsiteY217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42862 w 2667216"/>
              <a:gd name="connsiteY2" fmla="*/ 686106 h 1573026"/>
              <a:gd name="connsiteX3" fmla="*/ 57149 w 2667216"/>
              <a:gd name="connsiteY3" fmla="*/ 657531 h 1573026"/>
              <a:gd name="connsiteX4" fmla="*/ 9524 w 2667216"/>
              <a:gd name="connsiteY4" fmla="*/ 686106 h 1573026"/>
              <a:gd name="connsiteX5" fmla="*/ 14289 w 2667216"/>
              <a:gd name="connsiteY5" fmla="*/ 657530 h 1573026"/>
              <a:gd name="connsiteX6" fmla="*/ 50005 w 2667216"/>
              <a:gd name="connsiteY6" fmla="*/ 607525 h 1573026"/>
              <a:gd name="connsiteX7" fmla="*/ 76201 w 2667216"/>
              <a:gd name="connsiteY7" fmla="*/ 590855 h 1573026"/>
              <a:gd name="connsiteX8" fmla="*/ 73818 w 2667216"/>
              <a:gd name="connsiteY8" fmla="*/ 507512 h 1573026"/>
              <a:gd name="connsiteX9" fmla="*/ 26193 w 2667216"/>
              <a:gd name="connsiteY9" fmla="*/ 467031 h 1573026"/>
              <a:gd name="connsiteX10" fmla="*/ 21430 w 2667216"/>
              <a:gd name="connsiteY10" fmla="*/ 433693 h 1573026"/>
              <a:gd name="connsiteX11" fmla="*/ 4762 w 2667216"/>
              <a:gd name="connsiteY11" fmla="*/ 400355 h 1573026"/>
              <a:gd name="connsiteX12" fmla="*/ 23812 w 2667216"/>
              <a:gd name="connsiteY12" fmla="*/ 307487 h 1573026"/>
              <a:gd name="connsiteX13" fmla="*/ 30955 w 2667216"/>
              <a:gd name="connsiteY13" fmla="*/ 255100 h 1573026"/>
              <a:gd name="connsiteX14" fmla="*/ 54770 w 2667216"/>
              <a:gd name="connsiteY14" fmla="*/ 224142 h 1573026"/>
              <a:gd name="connsiteX15" fmla="*/ 142874 w 2667216"/>
              <a:gd name="connsiteY15" fmla="*/ 247956 h 1573026"/>
              <a:gd name="connsiteX16" fmla="*/ 190499 w 2667216"/>
              <a:gd name="connsiteY16" fmla="*/ 293200 h 1573026"/>
              <a:gd name="connsiteX17" fmla="*/ 202405 w 2667216"/>
              <a:gd name="connsiteY17" fmla="*/ 321775 h 1573026"/>
              <a:gd name="connsiteX18" fmla="*/ 238126 w 2667216"/>
              <a:gd name="connsiteY18" fmla="*/ 364636 h 1573026"/>
              <a:gd name="connsiteX19" fmla="*/ 266699 w 2667216"/>
              <a:gd name="connsiteY19" fmla="*/ 359875 h 1573026"/>
              <a:gd name="connsiteX20" fmla="*/ 273843 w 2667216"/>
              <a:gd name="connsiteY20" fmla="*/ 333681 h 1573026"/>
              <a:gd name="connsiteX21" fmla="*/ 314324 w 2667216"/>
              <a:gd name="connsiteY21" fmla="*/ 336062 h 1573026"/>
              <a:gd name="connsiteX22" fmla="*/ 361949 w 2667216"/>
              <a:gd name="connsiteY22" fmla="*/ 312249 h 1573026"/>
              <a:gd name="connsiteX23" fmla="*/ 385762 w 2667216"/>
              <a:gd name="connsiteY23" fmla="*/ 257481 h 1573026"/>
              <a:gd name="connsiteX24" fmla="*/ 373855 w 2667216"/>
              <a:gd name="connsiteY24" fmla="*/ 424168 h 1573026"/>
              <a:gd name="connsiteX25" fmla="*/ 476249 w 2667216"/>
              <a:gd name="connsiteY25" fmla="*/ 517037 h 1573026"/>
              <a:gd name="connsiteX26" fmla="*/ 533401 w 2667216"/>
              <a:gd name="connsiteY26" fmla="*/ 495605 h 1573026"/>
              <a:gd name="connsiteX27" fmla="*/ 585787 w 2667216"/>
              <a:gd name="connsiteY27" fmla="*/ 481318 h 1573026"/>
              <a:gd name="connsiteX28" fmla="*/ 611980 w 2667216"/>
              <a:gd name="connsiteY28" fmla="*/ 483700 h 1573026"/>
              <a:gd name="connsiteX29" fmla="*/ 607218 w 2667216"/>
              <a:gd name="connsiteY29" fmla="*/ 476556 h 1573026"/>
              <a:gd name="connsiteX30" fmla="*/ 685799 w 2667216"/>
              <a:gd name="connsiteY30" fmla="*/ 524181 h 1573026"/>
              <a:gd name="connsiteX31" fmla="*/ 731043 w 2667216"/>
              <a:gd name="connsiteY31" fmla="*/ 547993 h 1573026"/>
              <a:gd name="connsiteX32" fmla="*/ 797720 w 2667216"/>
              <a:gd name="connsiteY32" fmla="*/ 562280 h 1573026"/>
              <a:gd name="connsiteX33" fmla="*/ 842962 w 2667216"/>
              <a:gd name="connsiteY33" fmla="*/ 478937 h 1573026"/>
              <a:gd name="connsiteX34" fmla="*/ 871537 w 2667216"/>
              <a:gd name="connsiteY34" fmla="*/ 455125 h 1573026"/>
              <a:gd name="connsiteX35" fmla="*/ 873921 w 2667216"/>
              <a:gd name="connsiteY35" fmla="*/ 426549 h 1573026"/>
              <a:gd name="connsiteX36" fmla="*/ 802480 w 2667216"/>
              <a:gd name="connsiteY36" fmla="*/ 412262 h 1573026"/>
              <a:gd name="connsiteX37" fmla="*/ 773907 w 2667216"/>
              <a:gd name="connsiteY37" fmla="*/ 417024 h 1573026"/>
              <a:gd name="connsiteX38" fmla="*/ 738187 w 2667216"/>
              <a:gd name="connsiteY38" fmla="*/ 383687 h 1573026"/>
              <a:gd name="connsiteX39" fmla="*/ 762001 w 2667216"/>
              <a:gd name="connsiteY39" fmla="*/ 357491 h 1573026"/>
              <a:gd name="connsiteX40" fmla="*/ 823912 w 2667216"/>
              <a:gd name="connsiteY40" fmla="*/ 343206 h 1573026"/>
              <a:gd name="connsiteX41" fmla="*/ 869155 w 2667216"/>
              <a:gd name="connsiteY41" fmla="*/ 357493 h 1573026"/>
              <a:gd name="connsiteX42" fmla="*/ 881062 w 2667216"/>
              <a:gd name="connsiteY42" fmla="*/ 376543 h 1573026"/>
              <a:gd name="connsiteX43" fmla="*/ 1000124 w 2667216"/>
              <a:gd name="connsiteY43" fmla="*/ 436075 h 1573026"/>
              <a:gd name="connsiteX44" fmla="*/ 1023937 w 2667216"/>
              <a:gd name="connsiteY44" fmla="*/ 500368 h 1573026"/>
              <a:gd name="connsiteX45" fmla="*/ 1045368 w 2667216"/>
              <a:gd name="connsiteY45" fmla="*/ 512275 h 1573026"/>
              <a:gd name="connsiteX46" fmla="*/ 1042987 w 2667216"/>
              <a:gd name="connsiteY46" fmla="*/ 421787 h 1573026"/>
              <a:gd name="connsiteX47" fmla="*/ 1064418 w 2667216"/>
              <a:gd name="connsiteY47" fmla="*/ 383687 h 1573026"/>
              <a:gd name="connsiteX48" fmla="*/ 1083468 w 2667216"/>
              <a:gd name="connsiteY48" fmla="*/ 386068 h 1573026"/>
              <a:gd name="connsiteX49" fmla="*/ 1083468 w 2667216"/>
              <a:gd name="connsiteY49" fmla="*/ 347968 h 1573026"/>
              <a:gd name="connsiteX50" fmla="*/ 1095376 w 2667216"/>
              <a:gd name="connsiteY50" fmla="*/ 340823 h 1573026"/>
              <a:gd name="connsiteX51" fmla="*/ 1152524 w 2667216"/>
              <a:gd name="connsiteY51" fmla="*/ 343206 h 1573026"/>
              <a:gd name="connsiteX52" fmla="*/ 1252537 w 2667216"/>
              <a:gd name="connsiteY52" fmla="*/ 317012 h 1573026"/>
              <a:gd name="connsiteX53" fmla="*/ 1323974 w 2667216"/>
              <a:gd name="connsiteY53" fmla="*/ 305106 h 1573026"/>
              <a:gd name="connsiteX54" fmla="*/ 1409366 w 2667216"/>
              <a:gd name="connsiteY54" fmla="*/ 250164 h 1573026"/>
              <a:gd name="connsiteX55" fmla="*/ 1481137 w 2667216"/>
              <a:gd name="connsiteY55" fmla="*/ 221762 h 1573026"/>
              <a:gd name="connsiteX56" fmla="*/ 1550195 w 2667216"/>
              <a:gd name="connsiteY56" fmla="*/ 188423 h 1573026"/>
              <a:gd name="connsiteX57" fmla="*/ 1621630 w 2667216"/>
              <a:gd name="connsiteY57" fmla="*/ 195568 h 1573026"/>
              <a:gd name="connsiteX58" fmla="*/ 1674018 w 2667216"/>
              <a:gd name="connsiteY58" fmla="*/ 174137 h 1573026"/>
              <a:gd name="connsiteX59" fmla="*/ 1704976 w 2667216"/>
              <a:gd name="connsiteY59" fmla="*/ 183660 h 1573026"/>
              <a:gd name="connsiteX60" fmla="*/ 1778793 w 2667216"/>
              <a:gd name="connsiteY60" fmla="*/ 233668 h 1573026"/>
              <a:gd name="connsiteX61" fmla="*/ 1716880 w 2667216"/>
              <a:gd name="connsiteY61" fmla="*/ 209856 h 1573026"/>
              <a:gd name="connsiteX62" fmla="*/ 1738312 w 2667216"/>
              <a:gd name="connsiteY62" fmla="*/ 281293 h 1573026"/>
              <a:gd name="connsiteX63" fmla="*/ 1776414 w 2667216"/>
              <a:gd name="connsiteY63" fmla="*/ 309866 h 1573026"/>
              <a:gd name="connsiteX64" fmla="*/ 1871662 w 2667216"/>
              <a:gd name="connsiteY64" fmla="*/ 314631 h 1573026"/>
              <a:gd name="connsiteX65" fmla="*/ 1938339 w 2667216"/>
              <a:gd name="connsiteY65" fmla="*/ 271766 h 1573026"/>
              <a:gd name="connsiteX66" fmla="*/ 1935955 w 2667216"/>
              <a:gd name="connsiteY66" fmla="*/ 293200 h 1573026"/>
              <a:gd name="connsiteX67" fmla="*/ 1900237 w 2667216"/>
              <a:gd name="connsiteY67" fmla="*/ 321775 h 1573026"/>
              <a:gd name="connsiteX68" fmla="*/ 1826418 w 2667216"/>
              <a:gd name="connsiteY68" fmla="*/ 338443 h 1573026"/>
              <a:gd name="connsiteX69" fmla="*/ 1833564 w 2667216"/>
              <a:gd name="connsiteY69" fmla="*/ 367017 h 1573026"/>
              <a:gd name="connsiteX70" fmla="*/ 1957389 w 2667216"/>
              <a:gd name="connsiteY70" fmla="*/ 331298 h 1573026"/>
              <a:gd name="connsiteX71" fmla="*/ 2009774 w 2667216"/>
              <a:gd name="connsiteY71" fmla="*/ 295581 h 1573026"/>
              <a:gd name="connsiteX72" fmla="*/ 2052638 w 2667216"/>
              <a:gd name="connsiteY72" fmla="*/ 271766 h 1573026"/>
              <a:gd name="connsiteX73" fmla="*/ 1976439 w 2667216"/>
              <a:gd name="connsiteY73" fmla="*/ 264623 h 1573026"/>
              <a:gd name="connsiteX74" fmla="*/ 1976439 w 2667216"/>
              <a:gd name="connsiteY74" fmla="*/ 202710 h 1573026"/>
              <a:gd name="connsiteX75" fmla="*/ 2026444 w 2667216"/>
              <a:gd name="connsiteY75" fmla="*/ 202710 h 1573026"/>
              <a:gd name="connsiteX76" fmla="*/ 2133600 w 2667216"/>
              <a:gd name="connsiteY76" fmla="*/ 97935 h 1573026"/>
              <a:gd name="connsiteX77" fmla="*/ 2183606 w 2667216"/>
              <a:gd name="connsiteY77" fmla="*/ 305 h 1573026"/>
              <a:gd name="connsiteX78" fmla="*/ 2147888 w 2667216"/>
              <a:gd name="connsiteY78" fmla="*/ 114604 h 1573026"/>
              <a:gd name="connsiteX79" fmla="*/ 2074070 w 2667216"/>
              <a:gd name="connsiteY79" fmla="*/ 193186 h 1573026"/>
              <a:gd name="connsiteX80" fmla="*/ 2138362 w 2667216"/>
              <a:gd name="connsiteY80" fmla="*/ 217000 h 1573026"/>
              <a:gd name="connsiteX81" fmla="*/ 2197893 w 2667216"/>
              <a:gd name="connsiteY81" fmla="*/ 212237 h 1573026"/>
              <a:gd name="connsiteX82" fmla="*/ 2243139 w 2667216"/>
              <a:gd name="connsiteY82" fmla="*/ 257480 h 1573026"/>
              <a:gd name="connsiteX83" fmla="*/ 2293143 w 2667216"/>
              <a:gd name="connsiteY83" fmla="*/ 243193 h 1573026"/>
              <a:gd name="connsiteX84" fmla="*/ 2336005 w 2667216"/>
              <a:gd name="connsiteY84" fmla="*/ 178900 h 1573026"/>
              <a:gd name="connsiteX85" fmla="*/ 2378868 w 2667216"/>
              <a:gd name="connsiteY85" fmla="*/ 169375 h 1573026"/>
              <a:gd name="connsiteX86" fmla="*/ 2483643 w 2667216"/>
              <a:gd name="connsiteY86" fmla="*/ 152706 h 1573026"/>
              <a:gd name="connsiteX87" fmla="*/ 2500312 w 2667216"/>
              <a:gd name="connsiteY87" fmla="*/ 147943 h 1573026"/>
              <a:gd name="connsiteX88" fmla="*/ 2588418 w 2667216"/>
              <a:gd name="connsiteY88" fmla="*/ 166993 h 1573026"/>
              <a:gd name="connsiteX89" fmla="*/ 2619374 w 2667216"/>
              <a:gd name="connsiteY89" fmla="*/ 188425 h 1573026"/>
              <a:gd name="connsiteX90" fmla="*/ 2645569 w 2667216"/>
              <a:gd name="connsiteY90" fmla="*/ 205092 h 1573026"/>
              <a:gd name="connsiteX91" fmla="*/ 2666999 w 2667216"/>
              <a:gd name="connsiteY91" fmla="*/ 221762 h 1573026"/>
              <a:gd name="connsiteX92" fmla="*/ 2647949 w 2667216"/>
              <a:gd name="connsiteY92" fmla="*/ 264625 h 1573026"/>
              <a:gd name="connsiteX93" fmla="*/ 2645568 w 2667216"/>
              <a:gd name="connsiteY93" fmla="*/ 319393 h 1573026"/>
              <a:gd name="connsiteX94" fmla="*/ 2631280 w 2667216"/>
              <a:gd name="connsiteY94" fmla="*/ 376543 h 1573026"/>
              <a:gd name="connsiteX95" fmla="*/ 2633662 w 2667216"/>
              <a:gd name="connsiteY95" fmla="*/ 386068 h 1573026"/>
              <a:gd name="connsiteX96" fmla="*/ 2664618 w 2667216"/>
              <a:gd name="connsiteY96" fmla="*/ 393212 h 1573026"/>
              <a:gd name="connsiteX97" fmla="*/ 2652712 w 2667216"/>
              <a:gd name="connsiteY97" fmla="*/ 424168 h 1573026"/>
              <a:gd name="connsiteX98" fmla="*/ 2619374 w 2667216"/>
              <a:gd name="connsiteY98" fmla="*/ 445600 h 1573026"/>
              <a:gd name="connsiteX99" fmla="*/ 2605087 w 2667216"/>
              <a:gd name="connsiteY99" fmla="*/ 476556 h 1573026"/>
              <a:gd name="connsiteX100" fmla="*/ 2608340 w 2667216"/>
              <a:gd name="connsiteY100" fmla="*/ 559163 h 1573026"/>
              <a:gd name="connsiteX101" fmla="*/ 2595561 w 2667216"/>
              <a:gd name="connsiteY101" fmla="*/ 590856 h 1573026"/>
              <a:gd name="connsiteX102" fmla="*/ 2593180 w 2667216"/>
              <a:gd name="connsiteY102" fmla="*/ 655150 h 1573026"/>
              <a:gd name="connsiteX103" fmla="*/ 2614612 w 2667216"/>
              <a:gd name="connsiteY103" fmla="*/ 690868 h 1573026"/>
              <a:gd name="connsiteX104" fmla="*/ 2609849 w 2667216"/>
              <a:gd name="connsiteY104" fmla="*/ 743256 h 1573026"/>
              <a:gd name="connsiteX105" fmla="*/ 2612230 w 2667216"/>
              <a:gd name="connsiteY105" fmla="*/ 790881 h 1573026"/>
              <a:gd name="connsiteX106" fmla="*/ 2600324 w 2667216"/>
              <a:gd name="connsiteY106" fmla="*/ 805168 h 1573026"/>
              <a:gd name="connsiteX107" fmla="*/ 2571749 w 2667216"/>
              <a:gd name="connsiteY107" fmla="*/ 890893 h 1573026"/>
              <a:gd name="connsiteX108" fmla="*/ 2540795 w 2667216"/>
              <a:gd name="connsiteY108" fmla="*/ 967092 h 1573026"/>
              <a:gd name="connsiteX109" fmla="*/ 2505074 w 2667216"/>
              <a:gd name="connsiteY109" fmla="*/ 945662 h 1573026"/>
              <a:gd name="connsiteX110" fmla="*/ 2445543 w 2667216"/>
              <a:gd name="connsiteY110" fmla="*/ 917087 h 1573026"/>
              <a:gd name="connsiteX111" fmla="*/ 2416968 w 2667216"/>
              <a:gd name="connsiteY111" fmla="*/ 883750 h 1573026"/>
              <a:gd name="connsiteX112" fmla="*/ 2383632 w 2667216"/>
              <a:gd name="connsiteY112" fmla="*/ 869462 h 1573026"/>
              <a:gd name="connsiteX113" fmla="*/ 2350293 w 2667216"/>
              <a:gd name="connsiteY113" fmla="*/ 871843 h 1573026"/>
              <a:gd name="connsiteX114" fmla="*/ 2300287 w 2667216"/>
              <a:gd name="connsiteY114" fmla="*/ 895656 h 1573026"/>
              <a:gd name="connsiteX115" fmla="*/ 2276474 w 2667216"/>
              <a:gd name="connsiteY115" fmla="*/ 909943 h 1573026"/>
              <a:gd name="connsiteX116" fmla="*/ 2207420 w 2667216"/>
              <a:gd name="connsiteY116" fmla="*/ 926612 h 1573026"/>
              <a:gd name="connsiteX117" fmla="*/ 2185987 w 2667216"/>
              <a:gd name="connsiteY117" fmla="*/ 957568 h 1573026"/>
              <a:gd name="connsiteX118" fmla="*/ 2183605 w 2667216"/>
              <a:gd name="connsiteY118" fmla="*/ 1036150 h 1573026"/>
              <a:gd name="connsiteX119" fmla="*/ 2185989 w 2667216"/>
              <a:gd name="connsiteY119" fmla="*/ 1062342 h 1573026"/>
              <a:gd name="connsiteX120" fmla="*/ 2085974 w 2667216"/>
              <a:gd name="connsiteY120" fmla="*/ 1112350 h 1573026"/>
              <a:gd name="connsiteX121" fmla="*/ 2043112 w 2667216"/>
              <a:gd name="connsiteY121" fmla="*/ 1112350 h 1573026"/>
              <a:gd name="connsiteX122" fmla="*/ 1952626 w 2667216"/>
              <a:gd name="connsiteY122" fmla="*/ 1148067 h 1573026"/>
              <a:gd name="connsiteX123" fmla="*/ 1931193 w 2667216"/>
              <a:gd name="connsiteY123" fmla="*/ 1188550 h 1573026"/>
              <a:gd name="connsiteX124" fmla="*/ 1931195 w 2667216"/>
              <a:gd name="connsiteY124" fmla="*/ 1238556 h 1573026"/>
              <a:gd name="connsiteX125" fmla="*/ 1881187 w 2667216"/>
              <a:gd name="connsiteY125" fmla="*/ 1279037 h 1573026"/>
              <a:gd name="connsiteX126" fmla="*/ 1864520 w 2667216"/>
              <a:gd name="connsiteY126" fmla="*/ 1309993 h 1573026"/>
              <a:gd name="connsiteX127" fmla="*/ 1866899 w 2667216"/>
              <a:gd name="connsiteY127" fmla="*/ 1331425 h 1573026"/>
              <a:gd name="connsiteX128" fmla="*/ 1900237 w 2667216"/>
              <a:gd name="connsiteY128" fmla="*/ 1326662 h 1573026"/>
              <a:gd name="connsiteX129" fmla="*/ 1924051 w 2667216"/>
              <a:gd name="connsiteY129" fmla="*/ 1350474 h 1573026"/>
              <a:gd name="connsiteX130" fmla="*/ 1912143 w 2667216"/>
              <a:gd name="connsiteY130" fmla="*/ 1383812 h 1573026"/>
              <a:gd name="connsiteX131" fmla="*/ 1909762 w 2667216"/>
              <a:gd name="connsiteY131" fmla="*/ 1421912 h 1573026"/>
              <a:gd name="connsiteX132" fmla="*/ 1831182 w 2667216"/>
              <a:gd name="connsiteY132" fmla="*/ 1450487 h 1573026"/>
              <a:gd name="connsiteX133" fmla="*/ 1821657 w 2667216"/>
              <a:gd name="connsiteY133" fmla="*/ 1538594 h 1573026"/>
              <a:gd name="connsiteX134" fmla="*/ 1754980 w 2667216"/>
              <a:gd name="connsiteY134" fmla="*/ 1560025 h 1573026"/>
              <a:gd name="connsiteX135" fmla="*/ 1718929 w 2667216"/>
              <a:gd name="connsiteY135" fmla="*/ 1573012 h 1573026"/>
              <a:gd name="connsiteX136" fmla="*/ 1638299 w 2667216"/>
              <a:gd name="connsiteY136" fmla="*/ 1557643 h 1573026"/>
              <a:gd name="connsiteX137" fmla="*/ 1612105 w 2667216"/>
              <a:gd name="connsiteY137" fmla="*/ 1571931 h 1573026"/>
              <a:gd name="connsiteX138" fmla="*/ 1557339 w 2667216"/>
              <a:gd name="connsiteY138" fmla="*/ 1543356 h 1573026"/>
              <a:gd name="connsiteX139" fmla="*/ 1516855 w 2667216"/>
              <a:gd name="connsiteY139" fmla="*/ 1507637 h 1573026"/>
              <a:gd name="connsiteX140" fmla="*/ 1473995 w 2667216"/>
              <a:gd name="connsiteY140" fmla="*/ 1479061 h 1573026"/>
              <a:gd name="connsiteX141" fmla="*/ 1502568 w 2667216"/>
              <a:gd name="connsiteY141" fmla="*/ 1455250 h 1573026"/>
              <a:gd name="connsiteX142" fmla="*/ 1490662 w 2667216"/>
              <a:gd name="connsiteY142" fmla="*/ 1438581 h 1573026"/>
              <a:gd name="connsiteX143" fmla="*/ 1428749 w 2667216"/>
              <a:gd name="connsiteY143" fmla="*/ 1426675 h 1573026"/>
              <a:gd name="connsiteX144" fmla="*/ 1409699 w 2667216"/>
              <a:gd name="connsiteY144" fmla="*/ 1402862 h 1573026"/>
              <a:gd name="connsiteX145" fmla="*/ 1371601 w 2667216"/>
              <a:gd name="connsiteY145" fmla="*/ 1379050 h 1573026"/>
              <a:gd name="connsiteX146" fmla="*/ 1366837 w 2667216"/>
              <a:gd name="connsiteY146" fmla="*/ 1390956 h 1573026"/>
              <a:gd name="connsiteX147" fmla="*/ 1381126 w 2667216"/>
              <a:gd name="connsiteY147" fmla="*/ 1429056 h 1573026"/>
              <a:gd name="connsiteX148" fmla="*/ 1350168 w 2667216"/>
              <a:gd name="connsiteY148" fmla="*/ 1443343 h 1573026"/>
              <a:gd name="connsiteX149" fmla="*/ 1323976 w 2667216"/>
              <a:gd name="connsiteY149" fmla="*/ 1457630 h 1573026"/>
              <a:gd name="connsiteX150" fmla="*/ 1307305 w 2667216"/>
              <a:gd name="connsiteY150" fmla="*/ 1450487 h 1573026"/>
              <a:gd name="connsiteX151" fmla="*/ 1262062 w 2667216"/>
              <a:gd name="connsiteY151" fmla="*/ 1388575 h 1573026"/>
              <a:gd name="connsiteX152" fmla="*/ 1216820 w 2667216"/>
              <a:gd name="connsiteY152" fmla="*/ 1355237 h 1573026"/>
              <a:gd name="connsiteX153" fmla="*/ 1238251 w 2667216"/>
              <a:gd name="connsiteY153" fmla="*/ 1338568 h 1573026"/>
              <a:gd name="connsiteX154" fmla="*/ 1259682 w 2667216"/>
              <a:gd name="connsiteY154" fmla="*/ 1298087 h 1573026"/>
              <a:gd name="connsiteX155" fmla="*/ 1245393 w 2667216"/>
              <a:gd name="connsiteY155" fmla="*/ 1286181 h 1573026"/>
              <a:gd name="connsiteX156" fmla="*/ 1207295 w 2667216"/>
              <a:gd name="connsiteY156" fmla="*/ 1288562 h 1573026"/>
              <a:gd name="connsiteX157" fmla="*/ 1131095 w 2667216"/>
              <a:gd name="connsiteY157" fmla="*/ 1245700 h 1573026"/>
              <a:gd name="connsiteX158" fmla="*/ 1088230 w 2667216"/>
              <a:gd name="connsiteY158" fmla="*/ 1226650 h 1573026"/>
              <a:gd name="connsiteX159" fmla="*/ 1078707 w 2667216"/>
              <a:gd name="connsiteY159" fmla="*/ 1226650 h 1573026"/>
              <a:gd name="connsiteX160" fmla="*/ 1066801 w 2667216"/>
              <a:gd name="connsiteY160" fmla="*/ 1162356 h 1573026"/>
              <a:gd name="connsiteX161" fmla="*/ 1078707 w 2667216"/>
              <a:gd name="connsiteY161" fmla="*/ 1098062 h 1573026"/>
              <a:gd name="connsiteX162" fmla="*/ 1047751 w 2667216"/>
              <a:gd name="connsiteY162" fmla="*/ 1064725 h 1573026"/>
              <a:gd name="connsiteX163" fmla="*/ 995364 w 2667216"/>
              <a:gd name="connsiteY163" fmla="*/ 1040912 h 1573026"/>
              <a:gd name="connsiteX164" fmla="*/ 1021557 w 2667216"/>
              <a:gd name="connsiteY164" fmla="*/ 1017100 h 1573026"/>
              <a:gd name="connsiteX165" fmla="*/ 1066801 w 2667216"/>
              <a:gd name="connsiteY165" fmla="*/ 1021862 h 1573026"/>
              <a:gd name="connsiteX166" fmla="*/ 1062039 w 2667216"/>
              <a:gd name="connsiteY166" fmla="*/ 974237 h 1573026"/>
              <a:gd name="connsiteX167" fmla="*/ 1033464 w 2667216"/>
              <a:gd name="connsiteY167" fmla="*/ 969475 h 1573026"/>
              <a:gd name="connsiteX168" fmla="*/ 1038226 w 2667216"/>
              <a:gd name="connsiteY168" fmla="*/ 921850 h 1573026"/>
              <a:gd name="connsiteX169" fmla="*/ 1007270 w 2667216"/>
              <a:gd name="connsiteY169" fmla="*/ 907562 h 1573026"/>
              <a:gd name="connsiteX170" fmla="*/ 1009651 w 2667216"/>
              <a:gd name="connsiteY170" fmla="*/ 871843 h 1573026"/>
              <a:gd name="connsiteX171" fmla="*/ 962026 w 2667216"/>
              <a:gd name="connsiteY171" fmla="*/ 857556 h 1573026"/>
              <a:gd name="connsiteX172" fmla="*/ 942976 w 2667216"/>
              <a:gd name="connsiteY172" fmla="*/ 878987 h 1573026"/>
              <a:gd name="connsiteX173" fmla="*/ 914399 w 2667216"/>
              <a:gd name="connsiteY173" fmla="*/ 881368 h 1573026"/>
              <a:gd name="connsiteX174" fmla="*/ 864395 w 2667216"/>
              <a:gd name="connsiteY174" fmla="*/ 886131 h 1573026"/>
              <a:gd name="connsiteX175" fmla="*/ 833439 w 2667216"/>
              <a:gd name="connsiteY175" fmla="*/ 907562 h 1573026"/>
              <a:gd name="connsiteX176" fmla="*/ 833439 w 2667216"/>
              <a:gd name="connsiteY176" fmla="*/ 876606 h 1573026"/>
              <a:gd name="connsiteX177" fmla="*/ 792957 w 2667216"/>
              <a:gd name="connsiteY177" fmla="*/ 871843 h 1573026"/>
              <a:gd name="connsiteX178" fmla="*/ 800099 w 2667216"/>
              <a:gd name="connsiteY178" fmla="*/ 893275 h 1573026"/>
              <a:gd name="connsiteX179" fmla="*/ 795339 w 2667216"/>
              <a:gd name="connsiteY179" fmla="*/ 912325 h 1573026"/>
              <a:gd name="connsiteX180" fmla="*/ 709614 w 2667216"/>
              <a:gd name="connsiteY180" fmla="*/ 859936 h 1573026"/>
              <a:gd name="connsiteX181" fmla="*/ 688182 w 2667216"/>
              <a:gd name="connsiteY181" fmla="*/ 826600 h 1573026"/>
              <a:gd name="connsiteX182" fmla="*/ 700089 w 2667216"/>
              <a:gd name="connsiteY182" fmla="*/ 786117 h 1573026"/>
              <a:gd name="connsiteX183" fmla="*/ 669132 w 2667216"/>
              <a:gd name="connsiteY183" fmla="*/ 781356 h 1573026"/>
              <a:gd name="connsiteX184" fmla="*/ 621507 w 2667216"/>
              <a:gd name="connsiteY184" fmla="*/ 795643 h 1573026"/>
              <a:gd name="connsiteX185" fmla="*/ 611982 w 2667216"/>
              <a:gd name="connsiteY185" fmla="*/ 809931 h 1573026"/>
              <a:gd name="connsiteX186" fmla="*/ 588170 w 2667216"/>
              <a:gd name="connsiteY186" fmla="*/ 826600 h 1573026"/>
              <a:gd name="connsiteX187" fmla="*/ 581026 w 2667216"/>
              <a:gd name="connsiteY187" fmla="*/ 843268 h 1573026"/>
              <a:gd name="connsiteX188" fmla="*/ 540545 w 2667216"/>
              <a:gd name="connsiteY188" fmla="*/ 876606 h 1573026"/>
              <a:gd name="connsiteX189" fmla="*/ 542924 w 2667216"/>
              <a:gd name="connsiteY189" fmla="*/ 898037 h 1573026"/>
              <a:gd name="connsiteX190" fmla="*/ 557214 w 2667216"/>
              <a:gd name="connsiteY190" fmla="*/ 917087 h 1573026"/>
              <a:gd name="connsiteX191" fmla="*/ 481014 w 2667216"/>
              <a:gd name="connsiteY191" fmla="*/ 902800 h 1573026"/>
              <a:gd name="connsiteX192" fmla="*/ 447676 w 2667216"/>
              <a:gd name="connsiteY192" fmla="*/ 907562 h 1573026"/>
              <a:gd name="connsiteX193" fmla="*/ 495299 w 2667216"/>
              <a:gd name="connsiteY193" fmla="*/ 938518 h 1573026"/>
              <a:gd name="connsiteX194" fmla="*/ 519114 w 2667216"/>
              <a:gd name="connsiteY194" fmla="*/ 950425 h 1573026"/>
              <a:gd name="connsiteX195" fmla="*/ 545307 w 2667216"/>
              <a:gd name="connsiteY195" fmla="*/ 1002812 h 1573026"/>
              <a:gd name="connsiteX196" fmla="*/ 478630 w 2667216"/>
              <a:gd name="connsiteY196" fmla="*/ 1019481 h 1573026"/>
              <a:gd name="connsiteX197" fmla="*/ 457201 w 2667216"/>
              <a:gd name="connsiteY197" fmla="*/ 1031387 h 1573026"/>
              <a:gd name="connsiteX198" fmla="*/ 433387 w 2667216"/>
              <a:gd name="connsiteY198" fmla="*/ 1002812 h 1573026"/>
              <a:gd name="connsiteX199" fmla="*/ 409574 w 2667216"/>
              <a:gd name="connsiteY199" fmla="*/ 971856 h 1573026"/>
              <a:gd name="connsiteX200" fmla="*/ 411955 w 2667216"/>
              <a:gd name="connsiteY200" fmla="*/ 933756 h 1573026"/>
              <a:gd name="connsiteX201" fmla="*/ 409574 w 2667216"/>
              <a:gd name="connsiteY201" fmla="*/ 914706 h 1573026"/>
              <a:gd name="connsiteX202" fmla="*/ 428624 w 2667216"/>
              <a:gd name="connsiteY202" fmla="*/ 881368 h 1573026"/>
              <a:gd name="connsiteX203" fmla="*/ 388144 w 2667216"/>
              <a:gd name="connsiteY203" fmla="*/ 890893 h 1573026"/>
              <a:gd name="connsiteX204" fmla="*/ 359568 w 2667216"/>
              <a:gd name="connsiteY204" fmla="*/ 952806 h 1573026"/>
              <a:gd name="connsiteX205" fmla="*/ 352424 w 2667216"/>
              <a:gd name="connsiteY205" fmla="*/ 976618 h 1573026"/>
              <a:gd name="connsiteX206" fmla="*/ 321468 w 2667216"/>
              <a:gd name="connsiteY206" fmla="*/ 993287 h 1573026"/>
              <a:gd name="connsiteX207" fmla="*/ 273843 w 2667216"/>
              <a:gd name="connsiteY207" fmla="*/ 990906 h 1573026"/>
              <a:gd name="connsiteX208" fmla="*/ 266699 w 2667216"/>
              <a:gd name="connsiteY208" fmla="*/ 1007575 h 1573026"/>
              <a:gd name="connsiteX209" fmla="*/ 266699 w 2667216"/>
              <a:gd name="connsiteY209" fmla="*/ 1055200 h 1573026"/>
              <a:gd name="connsiteX210" fmla="*/ 207168 w 2667216"/>
              <a:gd name="connsiteY210" fmla="*/ 1059962 h 1573026"/>
              <a:gd name="connsiteX211" fmla="*/ 145255 w 2667216"/>
              <a:gd name="connsiteY211" fmla="*/ 1093300 h 1573026"/>
              <a:gd name="connsiteX212" fmla="*/ 147637 w 2667216"/>
              <a:gd name="connsiteY212" fmla="*/ 1121875 h 1573026"/>
              <a:gd name="connsiteX213" fmla="*/ 95250 w 2667216"/>
              <a:gd name="connsiteY213" fmla="*/ 1109968 h 1573026"/>
              <a:gd name="connsiteX214" fmla="*/ 61912 w 2667216"/>
              <a:gd name="connsiteY214" fmla="*/ 1117112 h 1573026"/>
              <a:gd name="connsiteX215" fmla="*/ 16668 w 2667216"/>
              <a:gd name="connsiteY215" fmla="*/ 1098062 h 1573026"/>
              <a:gd name="connsiteX216" fmla="*/ 0 w 2667216"/>
              <a:gd name="connsiteY216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57149 w 2667216"/>
              <a:gd name="connsiteY2" fmla="*/ 657531 h 1573026"/>
              <a:gd name="connsiteX3" fmla="*/ 9524 w 2667216"/>
              <a:gd name="connsiteY3" fmla="*/ 686106 h 1573026"/>
              <a:gd name="connsiteX4" fmla="*/ 14289 w 2667216"/>
              <a:gd name="connsiteY4" fmla="*/ 657530 h 1573026"/>
              <a:gd name="connsiteX5" fmla="*/ 50005 w 2667216"/>
              <a:gd name="connsiteY5" fmla="*/ 607525 h 1573026"/>
              <a:gd name="connsiteX6" fmla="*/ 76201 w 2667216"/>
              <a:gd name="connsiteY6" fmla="*/ 590855 h 1573026"/>
              <a:gd name="connsiteX7" fmla="*/ 73818 w 2667216"/>
              <a:gd name="connsiteY7" fmla="*/ 507512 h 1573026"/>
              <a:gd name="connsiteX8" fmla="*/ 26193 w 2667216"/>
              <a:gd name="connsiteY8" fmla="*/ 467031 h 1573026"/>
              <a:gd name="connsiteX9" fmla="*/ 21430 w 2667216"/>
              <a:gd name="connsiteY9" fmla="*/ 433693 h 1573026"/>
              <a:gd name="connsiteX10" fmla="*/ 4762 w 2667216"/>
              <a:gd name="connsiteY10" fmla="*/ 400355 h 1573026"/>
              <a:gd name="connsiteX11" fmla="*/ 23812 w 2667216"/>
              <a:gd name="connsiteY11" fmla="*/ 307487 h 1573026"/>
              <a:gd name="connsiteX12" fmla="*/ 30955 w 2667216"/>
              <a:gd name="connsiteY12" fmla="*/ 255100 h 1573026"/>
              <a:gd name="connsiteX13" fmla="*/ 54770 w 2667216"/>
              <a:gd name="connsiteY13" fmla="*/ 224142 h 1573026"/>
              <a:gd name="connsiteX14" fmla="*/ 142874 w 2667216"/>
              <a:gd name="connsiteY14" fmla="*/ 247956 h 1573026"/>
              <a:gd name="connsiteX15" fmla="*/ 190499 w 2667216"/>
              <a:gd name="connsiteY15" fmla="*/ 293200 h 1573026"/>
              <a:gd name="connsiteX16" fmla="*/ 202405 w 2667216"/>
              <a:gd name="connsiteY16" fmla="*/ 321775 h 1573026"/>
              <a:gd name="connsiteX17" fmla="*/ 238126 w 2667216"/>
              <a:gd name="connsiteY17" fmla="*/ 364636 h 1573026"/>
              <a:gd name="connsiteX18" fmla="*/ 266699 w 2667216"/>
              <a:gd name="connsiteY18" fmla="*/ 359875 h 1573026"/>
              <a:gd name="connsiteX19" fmla="*/ 273843 w 2667216"/>
              <a:gd name="connsiteY19" fmla="*/ 333681 h 1573026"/>
              <a:gd name="connsiteX20" fmla="*/ 314324 w 2667216"/>
              <a:gd name="connsiteY20" fmla="*/ 336062 h 1573026"/>
              <a:gd name="connsiteX21" fmla="*/ 361949 w 2667216"/>
              <a:gd name="connsiteY21" fmla="*/ 312249 h 1573026"/>
              <a:gd name="connsiteX22" fmla="*/ 385762 w 2667216"/>
              <a:gd name="connsiteY22" fmla="*/ 257481 h 1573026"/>
              <a:gd name="connsiteX23" fmla="*/ 373855 w 2667216"/>
              <a:gd name="connsiteY23" fmla="*/ 424168 h 1573026"/>
              <a:gd name="connsiteX24" fmla="*/ 476249 w 2667216"/>
              <a:gd name="connsiteY24" fmla="*/ 517037 h 1573026"/>
              <a:gd name="connsiteX25" fmla="*/ 533401 w 2667216"/>
              <a:gd name="connsiteY25" fmla="*/ 495605 h 1573026"/>
              <a:gd name="connsiteX26" fmla="*/ 585787 w 2667216"/>
              <a:gd name="connsiteY26" fmla="*/ 481318 h 1573026"/>
              <a:gd name="connsiteX27" fmla="*/ 611980 w 2667216"/>
              <a:gd name="connsiteY27" fmla="*/ 483700 h 1573026"/>
              <a:gd name="connsiteX28" fmla="*/ 607218 w 2667216"/>
              <a:gd name="connsiteY28" fmla="*/ 476556 h 1573026"/>
              <a:gd name="connsiteX29" fmla="*/ 685799 w 2667216"/>
              <a:gd name="connsiteY29" fmla="*/ 524181 h 1573026"/>
              <a:gd name="connsiteX30" fmla="*/ 731043 w 2667216"/>
              <a:gd name="connsiteY30" fmla="*/ 547993 h 1573026"/>
              <a:gd name="connsiteX31" fmla="*/ 797720 w 2667216"/>
              <a:gd name="connsiteY31" fmla="*/ 562280 h 1573026"/>
              <a:gd name="connsiteX32" fmla="*/ 842962 w 2667216"/>
              <a:gd name="connsiteY32" fmla="*/ 478937 h 1573026"/>
              <a:gd name="connsiteX33" fmla="*/ 871537 w 2667216"/>
              <a:gd name="connsiteY33" fmla="*/ 455125 h 1573026"/>
              <a:gd name="connsiteX34" fmla="*/ 873921 w 2667216"/>
              <a:gd name="connsiteY34" fmla="*/ 426549 h 1573026"/>
              <a:gd name="connsiteX35" fmla="*/ 802480 w 2667216"/>
              <a:gd name="connsiteY35" fmla="*/ 412262 h 1573026"/>
              <a:gd name="connsiteX36" fmla="*/ 773907 w 2667216"/>
              <a:gd name="connsiteY36" fmla="*/ 417024 h 1573026"/>
              <a:gd name="connsiteX37" fmla="*/ 738187 w 2667216"/>
              <a:gd name="connsiteY37" fmla="*/ 383687 h 1573026"/>
              <a:gd name="connsiteX38" fmla="*/ 762001 w 2667216"/>
              <a:gd name="connsiteY38" fmla="*/ 357491 h 1573026"/>
              <a:gd name="connsiteX39" fmla="*/ 823912 w 2667216"/>
              <a:gd name="connsiteY39" fmla="*/ 343206 h 1573026"/>
              <a:gd name="connsiteX40" fmla="*/ 869155 w 2667216"/>
              <a:gd name="connsiteY40" fmla="*/ 357493 h 1573026"/>
              <a:gd name="connsiteX41" fmla="*/ 881062 w 2667216"/>
              <a:gd name="connsiteY41" fmla="*/ 376543 h 1573026"/>
              <a:gd name="connsiteX42" fmla="*/ 1000124 w 2667216"/>
              <a:gd name="connsiteY42" fmla="*/ 436075 h 1573026"/>
              <a:gd name="connsiteX43" fmla="*/ 1023937 w 2667216"/>
              <a:gd name="connsiteY43" fmla="*/ 500368 h 1573026"/>
              <a:gd name="connsiteX44" fmla="*/ 1045368 w 2667216"/>
              <a:gd name="connsiteY44" fmla="*/ 512275 h 1573026"/>
              <a:gd name="connsiteX45" fmla="*/ 1042987 w 2667216"/>
              <a:gd name="connsiteY45" fmla="*/ 421787 h 1573026"/>
              <a:gd name="connsiteX46" fmla="*/ 1064418 w 2667216"/>
              <a:gd name="connsiteY46" fmla="*/ 383687 h 1573026"/>
              <a:gd name="connsiteX47" fmla="*/ 1083468 w 2667216"/>
              <a:gd name="connsiteY47" fmla="*/ 386068 h 1573026"/>
              <a:gd name="connsiteX48" fmla="*/ 1083468 w 2667216"/>
              <a:gd name="connsiteY48" fmla="*/ 347968 h 1573026"/>
              <a:gd name="connsiteX49" fmla="*/ 1095376 w 2667216"/>
              <a:gd name="connsiteY49" fmla="*/ 340823 h 1573026"/>
              <a:gd name="connsiteX50" fmla="*/ 1152524 w 2667216"/>
              <a:gd name="connsiteY50" fmla="*/ 343206 h 1573026"/>
              <a:gd name="connsiteX51" fmla="*/ 1252537 w 2667216"/>
              <a:gd name="connsiteY51" fmla="*/ 317012 h 1573026"/>
              <a:gd name="connsiteX52" fmla="*/ 1323974 w 2667216"/>
              <a:gd name="connsiteY52" fmla="*/ 305106 h 1573026"/>
              <a:gd name="connsiteX53" fmla="*/ 1409366 w 2667216"/>
              <a:gd name="connsiteY53" fmla="*/ 250164 h 1573026"/>
              <a:gd name="connsiteX54" fmla="*/ 1481137 w 2667216"/>
              <a:gd name="connsiteY54" fmla="*/ 221762 h 1573026"/>
              <a:gd name="connsiteX55" fmla="*/ 1550195 w 2667216"/>
              <a:gd name="connsiteY55" fmla="*/ 188423 h 1573026"/>
              <a:gd name="connsiteX56" fmla="*/ 1621630 w 2667216"/>
              <a:gd name="connsiteY56" fmla="*/ 195568 h 1573026"/>
              <a:gd name="connsiteX57" fmla="*/ 1674018 w 2667216"/>
              <a:gd name="connsiteY57" fmla="*/ 174137 h 1573026"/>
              <a:gd name="connsiteX58" fmla="*/ 1704976 w 2667216"/>
              <a:gd name="connsiteY58" fmla="*/ 183660 h 1573026"/>
              <a:gd name="connsiteX59" fmla="*/ 1778793 w 2667216"/>
              <a:gd name="connsiteY59" fmla="*/ 233668 h 1573026"/>
              <a:gd name="connsiteX60" fmla="*/ 1716880 w 2667216"/>
              <a:gd name="connsiteY60" fmla="*/ 209856 h 1573026"/>
              <a:gd name="connsiteX61" fmla="*/ 1738312 w 2667216"/>
              <a:gd name="connsiteY61" fmla="*/ 281293 h 1573026"/>
              <a:gd name="connsiteX62" fmla="*/ 1776414 w 2667216"/>
              <a:gd name="connsiteY62" fmla="*/ 309866 h 1573026"/>
              <a:gd name="connsiteX63" fmla="*/ 1871662 w 2667216"/>
              <a:gd name="connsiteY63" fmla="*/ 314631 h 1573026"/>
              <a:gd name="connsiteX64" fmla="*/ 1938339 w 2667216"/>
              <a:gd name="connsiteY64" fmla="*/ 271766 h 1573026"/>
              <a:gd name="connsiteX65" fmla="*/ 1935955 w 2667216"/>
              <a:gd name="connsiteY65" fmla="*/ 293200 h 1573026"/>
              <a:gd name="connsiteX66" fmla="*/ 1900237 w 2667216"/>
              <a:gd name="connsiteY66" fmla="*/ 321775 h 1573026"/>
              <a:gd name="connsiteX67" fmla="*/ 1826418 w 2667216"/>
              <a:gd name="connsiteY67" fmla="*/ 338443 h 1573026"/>
              <a:gd name="connsiteX68" fmla="*/ 1833564 w 2667216"/>
              <a:gd name="connsiteY68" fmla="*/ 367017 h 1573026"/>
              <a:gd name="connsiteX69" fmla="*/ 1957389 w 2667216"/>
              <a:gd name="connsiteY69" fmla="*/ 331298 h 1573026"/>
              <a:gd name="connsiteX70" fmla="*/ 2009774 w 2667216"/>
              <a:gd name="connsiteY70" fmla="*/ 295581 h 1573026"/>
              <a:gd name="connsiteX71" fmla="*/ 2052638 w 2667216"/>
              <a:gd name="connsiteY71" fmla="*/ 271766 h 1573026"/>
              <a:gd name="connsiteX72" fmla="*/ 1976439 w 2667216"/>
              <a:gd name="connsiteY72" fmla="*/ 264623 h 1573026"/>
              <a:gd name="connsiteX73" fmla="*/ 1976439 w 2667216"/>
              <a:gd name="connsiteY73" fmla="*/ 202710 h 1573026"/>
              <a:gd name="connsiteX74" fmla="*/ 2026444 w 2667216"/>
              <a:gd name="connsiteY74" fmla="*/ 202710 h 1573026"/>
              <a:gd name="connsiteX75" fmla="*/ 2133600 w 2667216"/>
              <a:gd name="connsiteY75" fmla="*/ 97935 h 1573026"/>
              <a:gd name="connsiteX76" fmla="*/ 2183606 w 2667216"/>
              <a:gd name="connsiteY76" fmla="*/ 305 h 1573026"/>
              <a:gd name="connsiteX77" fmla="*/ 2147888 w 2667216"/>
              <a:gd name="connsiteY77" fmla="*/ 114604 h 1573026"/>
              <a:gd name="connsiteX78" fmla="*/ 2074070 w 2667216"/>
              <a:gd name="connsiteY78" fmla="*/ 193186 h 1573026"/>
              <a:gd name="connsiteX79" fmla="*/ 2138362 w 2667216"/>
              <a:gd name="connsiteY79" fmla="*/ 217000 h 1573026"/>
              <a:gd name="connsiteX80" fmla="*/ 2197893 w 2667216"/>
              <a:gd name="connsiteY80" fmla="*/ 212237 h 1573026"/>
              <a:gd name="connsiteX81" fmla="*/ 2243139 w 2667216"/>
              <a:gd name="connsiteY81" fmla="*/ 257480 h 1573026"/>
              <a:gd name="connsiteX82" fmla="*/ 2293143 w 2667216"/>
              <a:gd name="connsiteY82" fmla="*/ 243193 h 1573026"/>
              <a:gd name="connsiteX83" fmla="*/ 2336005 w 2667216"/>
              <a:gd name="connsiteY83" fmla="*/ 178900 h 1573026"/>
              <a:gd name="connsiteX84" fmla="*/ 2378868 w 2667216"/>
              <a:gd name="connsiteY84" fmla="*/ 169375 h 1573026"/>
              <a:gd name="connsiteX85" fmla="*/ 2483643 w 2667216"/>
              <a:gd name="connsiteY85" fmla="*/ 152706 h 1573026"/>
              <a:gd name="connsiteX86" fmla="*/ 2500312 w 2667216"/>
              <a:gd name="connsiteY86" fmla="*/ 147943 h 1573026"/>
              <a:gd name="connsiteX87" fmla="*/ 2588418 w 2667216"/>
              <a:gd name="connsiteY87" fmla="*/ 166993 h 1573026"/>
              <a:gd name="connsiteX88" fmla="*/ 2619374 w 2667216"/>
              <a:gd name="connsiteY88" fmla="*/ 188425 h 1573026"/>
              <a:gd name="connsiteX89" fmla="*/ 2645569 w 2667216"/>
              <a:gd name="connsiteY89" fmla="*/ 205092 h 1573026"/>
              <a:gd name="connsiteX90" fmla="*/ 2666999 w 2667216"/>
              <a:gd name="connsiteY90" fmla="*/ 221762 h 1573026"/>
              <a:gd name="connsiteX91" fmla="*/ 2647949 w 2667216"/>
              <a:gd name="connsiteY91" fmla="*/ 264625 h 1573026"/>
              <a:gd name="connsiteX92" fmla="*/ 2645568 w 2667216"/>
              <a:gd name="connsiteY92" fmla="*/ 319393 h 1573026"/>
              <a:gd name="connsiteX93" fmla="*/ 2631280 w 2667216"/>
              <a:gd name="connsiteY93" fmla="*/ 376543 h 1573026"/>
              <a:gd name="connsiteX94" fmla="*/ 2633662 w 2667216"/>
              <a:gd name="connsiteY94" fmla="*/ 386068 h 1573026"/>
              <a:gd name="connsiteX95" fmla="*/ 2664618 w 2667216"/>
              <a:gd name="connsiteY95" fmla="*/ 393212 h 1573026"/>
              <a:gd name="connsiteX96" fmla="*/ 2652712 w 2667216"/>
              <a:gd name="connsiteY96" fmla="*/ 424168 h 1573026"/>
              <a:gd name="connsiteX97" fmla="*/ 2619374 w 2667216"/>
              <a:gd name="connsiteY97" fmla="*/ 445600 h 1573026"/>
              <a:gd name="connsiteX98" fmla="*/ 2605087 w 2667216"/>
              <a:gd name="connsiteY98" fmla="*/ 476556 h 1573026"/>
              <a:gd name="connsiteX99" fmla="*/ 2608340 w 2667216"/>
              <a:gd name="connsiteY99" fmla="*/ 559163 h 1573026"/>
              <a:gd name="connsiteX100" fmla="*/ 2595561 w 2667216"/>
              <a:gd name="connsiteY100" fmla="*/ 590856 h 1573026"/>
              <a:gd name="connsiteX101" fmla="*/ 2593180 w 2667216"/>
              <a:gd name="connsiteY101" fmla="*/ 655150 h 1573026"/>
              <a:gd name="connsiteX102" fmla="*/ 2614612 w 2667216"/>
              <a:gd name="connsiteY102" fmla="*/ 690868 h 1573026"/>
              <a:gd name="connsiteX103" fmla="*/ 2609849 w 2667216"/>
              <a:gd name="connsiteY103" fmla="*/ 743256 h 1573026"/>
              <a:gd name="connsiteX104" fmla="*/ 2612230 w 2667216"/>
              <a:gd name="connsiteY104" fmla="*/ 790881 h 1573026"/>
              <a:gd name="connsiteX105" fmla="*/ 2600324 w 2667216"/>
              <a:gd name="connsiteY105" fmla="*/ 805168 h 1573026"/>
              <a:gd name="connsiteX106" fmla="*/ 2571749 w 2667216"/>
              <a:gd name="connsiteY106" fmla="*/ 890893 h 1573026"/>
              <a:gd name="connsiteX107" fmla="*/ 2540795 w 2667216"/>
              <a:gd name="connsiteY107" fmla="*/ 967092 h 1573026"/>
              <a:gd name="connsiteX108" fmla="*/ 2505074 w 2667216"/>
              <a:gd name="connsiteY108" fmla="*/ 945662 h 1573026"/>
              <a:gd name="connsiteX109" fmla="*/ 2445543 w 2667216"/>
              <a:gd name="connsiteY109" fmla="*/ 917087 h 1573026"/>
              <a:gd name="connsiteX110" fmla="*/ 2416968 w 2667216"/>
              <a:gd name="connsiteY110" fmla="*/ 883750 h 1573026"/>
              <a:gd name="connsiteX111" fmla="*/ 2383632 w 2667216"/>
              <a:gd name="connsiteY111" fmla="*/ 869462 h 1573026"/>
              <a:gd name="connsiteX112" fmla="*/ 2350293 w 2667216"/>
              <a:gd name="connsiteY112" fmla="*/ 871843 h 1573026"/>
              <a:gd name="connsiteX113" fmla="*/ 2300287 w 2667216"/>
              <a:gd name="connsiteY113" fmla="*/ 895656 h 1573026"/>
              <a:gd name="connsiteX114" fmla="*/ 2276474 w 2667216"/>
              <a:gd name="connsiteY114" fmla="*/ 909943 h 1573026"/>
              <a:gd name="connsiteX115" fmla="*/ 2207420 w 2667216"/>
              <a:gd name="connsiteY115" fmla="*/ 926612 h 1573026"/>
              <a:gd name="connsiteX116" fmla="*/ 2185987 w 2667216"/>
              <a:gd name="connsiteY116" fmla="*/ 957568 h 1573026"/>
              <a:gd name="connsiteX117" fmla="*/ 2183605 w 2667216"/>
              <a:gd name="connsiteY117" fmla="*/ 1036150 h 1573026"/>
              <a:gd name="connsiteX118" fmla="*/ 2185989 w 2667216"/>
              <a:gd name="connsiteY118" fmla="*/ 1062342 h 1573026"/>
              <a:gd name="connsiteX119" fmla="*/ 2085974 w 2667216"/>
              <a:gd name="connsiteY119" fmla="*/ 1112350 h 1573026"/>
              <a:gd name="connsiteX120" fmla="*/ 2043112 w 2667216"/>
              <a:gd name="connsiteY120" fmla="*/ 1112350 h 1573026"/>
              <a:gd name="connsiteX121" fmla="*/ 1952626 w 2667216"/>
              <a:gd name="connsiteY121" fmla="*/ 1148067 h 1573026"/>
              <a:gd name="connsiteX122" fmla="*/ 1931193 w 2667216"/>
              <a:gd name="connsiteY122" fmla="*/ 1188550 h 1573026"/>
              <a:gd name="connsiteX123" fmla="*/ 1931195 w 2667216"/>
              <a:gd name="connsiteY123" fmla="*/ 1238556 h 1573026"/>
              <a:gd name="connsiteX124" fmla="*/ 1881187 w 2667216"/>
              <a:gd name="connsiteY124" fmla="*/ 1279037 h 1573026"/>
              <a:gd name="connsiteX125" fmla="*/ 1864520 w 2667216"/>
              <a:gd name="connsiteY125" fmla="*/ 1309993 h 1573026"/>
              <a:gd name="connsiteX126" fmla="*/ 1866899 w 2667216"/>
              <a:gd name="connsiteY126" fmla="*/ 1331425 h 1573026"/>
              <a:gd name="connsiteX127" fmla="*/ 1900237 w 2667216"/>
              <a:gd name="connsiteY127" fmla="*/ 1326662 h 1573026"/>
              <a:gd name="connsiteX128" fmla="*/ 1924051 w 2667216"/>
              <a:gd name="connsiteY128" fmla="*/ 1350474 h 1573026"/>
              <a:gd name="connsiteX129" fmla="*/ 1912143 w 2667216"/>
              <a:gd name="connsiteY129" fmla="*/ 1383812 h 1573026"/>
              <a:gd name="connsiteX130" fmla="*/ 1909762 w 2667216"/>
              <a:gd name="connsiteY130" fmla="*/ 1421912 h 1573026"/>
              <a:gd name="connsiteX131" fmla="*/ 1831182 w 2667216"/>
              <a:gd name="connsiteY131" fmla="*/ 1450487 h 1573026"/>
              <a:gd name="connsiteX132" fmla="*/ 1821657 w 2667216"/>
              <a:gd name="connsiteY132" fmla="*/ 1538594 h 1573026"/>
              <a:gd name="connsiteX133" fmla="*/ 1754980 w 2667216"/>
              <a:gd name="connsiteY133" fmla="*/ 1560025 h 1573026"/>
              <a:gd name="connsiteX134" fmla="*/ 1718929 w 2667216"/>
              <a:gd name="connsiteY134" fmla="*/ 1573012 h 1573026"/>
              <a:gd name="connsiteX135" fmla="*/ 1638299 w 2667216"/>
              <a:gd name="connsiteY135" fmla="*/ 1557643 h 1573026"/>
              <a:gd name="connsiteX136" fmla="*/ 1612105 w 2667216"/>
              <a:gd name="connsiteY136" fmla="*/ 1571931 h 1573026"/>
              <a:gd name="connsiteX137" fmla="*/ 1557339 w 2667216"/>
              <a:gd name="connsiteY137" fmla="*/ 1543356 h 1573026"/>
              <a:gd name="connsiteX138" fmla="*/ 1516855 w 2667216"/>
              <a:gd name="connsiteY138" fmla="*/ 1507637 h 1573026"/>
              <a:gd name="connsiteX139" fmla="*/ 1473995 w 2667216"/>
              <a:gd name="connsiteY139" fmla="*/ 1479061 h 1573026"/>
              <a:gd name="connsiteX140" fmla="*/ 1502568 w 2667216"/>
              <a:gd name="connsiteY140" fmla="*/ 1455250 h 1573026"/>
              <a:gd name="connsiteX141" fmla="*/ 1490662 w 2667216"/>
              <a:gd name="connsiteY141" fmla="*/ 1438581 h 1573026"/>
              <a:gd name="connsiteX142" fmla="*/ 1428749 w 2667216"/>
              <a:gd name="connsiteY142" fmla="*/ 1426675 h 1573026"/>
              <a:gd name="connsiteX143" fmla="*/ 1409699 w 2667216"/>
              <a:gd name="connsiteY143" fmla="*/ 1402862 h 1573026"/>
              <a:gd name="connsiteX144" fmla="*/ 1371601 w 2667216"/>
              <a:gd name="connsiteY144" fmla="*/ 1379050 h 1573026"/>
              <a:gd name="connsiteX145" fmla="*/ 1366837 w 2667216"/>
              <a:gd name="connsiteY145" fmla="*/ 1390956 h 1573026"/>
              <a:gd name="connsiteX146" fmla="*/ 1381126 w 2667216"/>
              <a:gd name="connsiteY146" fmla="*/ 1429056 h 1573026"/>
              <a:gd name="connsiteX147" fmla="*/ 1350168 w 2667216"/>
              <a:gd name="connsiteY147" fmla="*/ 1443343 h 1573026"/>
              <a:gd name="connsiteX148" fmla="*/ 1323976 w 2667216"/>
              <a:gd name="connsiteY148" fmla="*/ 1457630 h 1573026"/>
              <a:gd name="connsiteX149" fmla="*/ 1307305 w 2667216"/>
              <a:gd name="connsiteY149" fmla="*/ 1450487 h 1573026"/>
              <a:gd name="connsiteX150" fmla="*/ 1262062 w 2667216"/>
              <a:gd name="connsiteY150" fmla="*/ 1388575 h 1573026"/>
              <a:gd name="connsiteX151" fmla="*/ 1216820 w 2667216"/>
              <a:gd name="connsiteY151" fmla="*/ 1355237 h 1573026"/>
              <a:gd name="connsiteX152" fmla="*/ 1238251 w 2667216"/>
              <a:gd name="connsiteY152" fmla="*/ 1338568 h 1573026"/>
              <a:gd name="connsiteX153" fmla="*/ 1259682 w 2667216"/>
              <a:gd name="connsiteY153" fmla="*/ 1298087 h 1573026"/>
              <a:gd name="connsiteX154" fmla="*/ 1245393 w 2667216"/>
              <a:gd name="connsiteY154" fmla="*/ 1286181 h 1573026"/>
              <a:gd name="connsiteX155" fmla="*/ 1207295 w 2667216"/>
              <a:gd name="connsiteY155" fmla="*/ 1288562 h 1573026"/>
              <a:gd name="connsiteX156" fmla="*/ 1131095 w 2667216"/>
              <a:gd name="connsiteY156" fmla="*/ 1245700 h 1573026"/>
              <a:gd name="connsiteX157" fmla="*/ 1088230 w 2667216"/>
              <a:gd name="connsiteY157" fmla="*/ 1226650 h 1573026"/>
              <a:gd name="connsiteX158" fmla="*/ 1078707 w 2667216"/>
              <a:gd name="connsiteY158" fmla="*/ 1226650 h 1573026"/>
              <a:gd name="connsiteX159" fmla="*/ 1066801 w 2667216"/>
              <a:gd name="connsiteY159" fmla="*/ 1162356 h 1573026"/>
              <a:gd name="connsiteX160" fmla="*/ 1078707 w 2667216"/>
              <a:gd name="connsiteY160" fmla="*/ 1098062 h 1573026"/>
              <a:gd name="connsiteX161" fmla="*/ 1047751 w 2667216"/>
              <a:gd name="connsiteY161" fmla="*/ 1064725 h 1573026"/>
              <a:gd name="connsiteX162" fmla="*/ 995364 w 2667216"/>
              <a:gd name="connsiteY162" fmla="*/ 1040912 h 1573026"/>
              <a:gd name="connsiteX163" fmla="*/ 1021557 w 2667216"/>
              <a:gd name="connsiteY163" fmla="*/ 1017100 h 1573026"/>
              <a:gd name="connsiteX164" fmla="*/ 1066801 w 2667216"/>
              <a:gd name="connsiteY164" fmla="*/ 1021862 h 1573026"/>
              <a:gd name="connsiteX165" fmla="*/ 1062039 w 2667216"/>
              <a:gd name="connsiteY165" fmla="*/ 974237 h 1573026"/>
              <a:gd name="connsiteX166" fmla="*/ 1033464 w 2667216"/>
              <a:gd name="connsiteY166" fmla="*/ 969475 h 1573026"/>
              <a:gd name="connsiteX167" fmla="*/ 1038226 w 2667216"/>
              <a:gd name="connsiteY167" fmla="*/ 921850 h 1573026"/>
              <a:gd name="connsiteX168" fmla="*/ 1007270 w 2667216"/>
              <a:gd name="connsiteY168" fmla="*/ 907562 h 1573026"/>
              <a:gd name="connsiteX169" fmla="*/ 1009651 w 2667216"/>
              <a:gd name="connsiteY169" fmla="*/ 871843 h 1573026"/>
              <a:gd name="connsiteX170" fmla="*/ 962026 w 2667216"/>
              <a:gd name="connsiteY170" fmla="*/ 857556 h 1573026"/>
              <a:gd name="connsiteX171" fmla="*/ 942976 w 2667216"/>
              <a:gd name="connsiteY171" fmla="*/ 878987 h 1573026"/>
              <a:gd name="connsiteX172" fmla="*/ 914399 w 2667216"/>
              <a:gd name="connsiteY172" fmla="*/ 881368 h 1573026"/>
              <a:gd name="connsiteX173" fmla="*/ 864395 w 2667216"/>
              <a:gd name="connsiteY173" fmla="*/ 886131 h 1573026"/>
              <a:gd name="connsiteX174" fmla="*/ 833439 w 2667216"/>
              <a:gd name="connsiteY174" fmla="*/ 907562 h 1573026"/>
              <a:gd name="connsiteX175" fmla="*/ 833439 w 2667216"/>
              <a:gd name="connsiteY175" fmla="*/ 876606 h 1573026"/>
              <a:gd name="connsiteX176" fmla="*/ 792957 w 2667216"/>
              <a:gd name="connsiteY176" fmla="*/ 871843 h 1573026"/>
              <a:gd name="connsiteX177" fmla="*/ 800099 w 2667216"/>
              <a:gd name="connsiteY177" fmla="*/ 893275 h 1573026"/>
              <a:gd name="connsiteX178" fmla="*/ 795339 w 2667216"/>
              <a:gd name="connsiteY178" fmla="*/ 912325 h 1573026"/>
              <a:gd name="connsiteX179" fmla="*/ 709614 w 2667216"/>
              <a:gd name="connsiteY179" fmla="*/ 859936 h 1573026"/>
              <a:gd name="connsiteX180" fmla="*/ 688182 w 2667216"/>
              <a:gd name="connsiteY180" fmla="*/ 826600 h 1573026"/>
              <a:gd name="connsiteX181" fmla="*/ 700089 w 2667216"/>
              <a:gd name="connsiteY181" fmla="*/ 786117 h 1573026"/>
              <a:gd name="connsiteX182" fmla="*/ 669132 w 2667216"/>
              <a:gd name="connsiteY182" fmla="*/ 781356 h 1573026"/>
              <a:gd name="connsiteX183" fmla="*/ 621507 w 2667216"/>
              <a:gd name="connsiteY183" fmla="*/ 795643 h 1573026"/>
              <a:gd name="connsiteX184" fmla="*/ 611982 w 2667216"/>
              <a:gd name="connsiteY184" fmla="*/ 809931 h 1573026"/>
              <a:gd name="connsiteX185" fmla="*/ 588170 w 2667216"/>
              <a:gd name="connsiteY185" fmla="*/ 826600 h 1573026"/>
              <a:gd name="connsiteX186" fmla="*/ 581026 w 2667216"/>
              <a:gd name="connsiteY186" fmla="*/ 843268 h 1573026"/>
              <a:gd name="connsiteX187" fmla="*/ 540545 w 2667216"/>
              <a:gd name="connsiteY187" fmla="*/ 876606 h 1573026"/>
              <a:gd name="connsiteX188" fmla="*/ 542924 w 2667216"/>
              <a:gd name="connsiteY188" fmla="*/ 898037 h 1573026"/>
              <a:gd name="connsiteX189" fmla="*/ 557214 w 2667216"/>
              <a:gd name="connsiteY189" fmla="*/ 917087 h 1573026"/>
              <a:gd name="connsiteX190" fmla="*/ 481014 w 2667216"/>
              <a:gd name="connsiteY190" fmla="*/ 902800 h 1573026"/>
              <a:gd name="connsiteX191" fmla="*/ 447676 w 2667216"/>
              <a:gd name="connsiteY191" fmla="*/ 907562 h 1573026"/>
              <a:gd name="connsiteX192" fmla="*/ 495299 w 2667216"/>
              <a:gd name="connsiteY192" fmla="*/ 938518 h 1573026"/>
              <a:gd name="connsiteX193" fmla="*/ 519114 w 2667216"/>
              <a:gd name="connsiteY193" fmla="*/ 950425 h 1573026"/>
              <a:gd name="connsiteX194" fmla="*/ 545307 w 2667216"/>
              <a:gd name="connsiteY194" fmla="*/ 1002812 h 1573026"/>
              <a:gd name="connsiteX195" fmla="*/ 478630 w 2667216"/>
              <a:gd name="connsiteY195" fmla="*/ 1019481 h 1573026"/>
              <a:gd name="connsiteX196" fmla="*/ 457201 w 2667216"/>
              <a:gd name="connsiteY196" fmla="*/ 1031387 h 1573026"/>
              <a:gd name="connsiteX197" fmla="*/ 433387 w 2667216"/>
              <a:gd name="connsiteY197" fmla="*/ 1002812 h 1573026"/>
              <a:gd name="connsiteX198" fmla="*/ 409574 w 2667216"/>
              <a:gd name="connsiteY198" fmla="*/ 971856 h 1573026"/>
              <a:gd name="connsiteX199" fmla="*/ 411955 w 2667216"/>
              <a:gd name="connsiteY199" fmla="*/ 933756 h 1573026"/>
              <a:gd name="connsiteX200" fmla="*/ 409574 w 2667216"/>
              <a:gd name="connsiteY200" fmla="*/ 914706 h 1573026"/>
              <a:gd name="connsiteX201" fmla="*/ 428624 w 2667216"/>
              <a:gd name="connsiteY201" fmla="*/ 881368 h 1573026"/>
              <a:gd name="connsiteX202" fmla="*/ 388144 w 2667216"/>
              <a:gd name="connsiteY202" fmla="*/ 890893 h 1573026"/>
              <a:gd name="connsiteX203" fmla="*/ 359568 w 2667216"/>
              <a:gd name="connsiteY203" fmla="*/ 952806 h 1573026"/>
              <a:gd name="connsiteX204" fmla="*/ 352424 w 2667216"/>
              <a:gd name="connsiteY204" fmla="*/ 976618 h 1573026"/>
              <a:gd name="connsiteX205" fmla="*/ 321468 w 2667216"/>
              <a:gd name="connsiteY205" fmla="*/ 993287 h 1573026"/>
              <a:gd name="connsiteX206" fmla="*/ 273843 w 2667216"/>
              <a:gd name="connsiteY206" fmla="*/ 990906 h 1573026"/>
              <a:gd name="connsiteX207" fmla="*/ 266699 w 2667216"/>
              <a:gd name="connsiteY207" fmla="*/ 1007575 h 1573026"/>
              <a:gd name="connsiteX208" fmla="*/ 266699 w 2667216"/>
              <a:gd name="connsiteY208" fmla="*/ 1055200 h 1573026"/>
              <a:gd name="connsiteX209" fmla="*/ 207168 w 2667216"/>
              <a:gd name="connsiteY209" fmla="*/ 1059962 h 1573026"/>
              <a:gd name="connsiteX210" fmla="*/ 145255 w 2667216"/>
              <a:gd name="connsiteY210" fmla="*/ 1093300 h 1573026"/>
              <a:gd name="connsiteX211" fmla="*/ 147637 w 2667216"/>
              <a:gd name="connsiteY211" fmla="*/ 1121875 h 1573026"/>
              <a:gd name="connsiteX212" fmla="*/ 95250 w 2667216"/>
              <a:gd name="connsiteY212" fmla="*/ 1109968 h 1573026"/>
              <a:gd name="connsiteX213" fmla="*/ 61912 w 2667216"/>
              <a:gd name="connsiteY213" fmla="*/ 1117112 h 1573026"/>
              <a:gd name="connsiteX214" fmla="*/ 16668 w 2667216"/>
              <a:gd name="connsiteY214" fmla="*/ 1098062 h 1573026"/>
              <a:gd name="connsiteX215" fmla="*/ 0 w 2667216"/>
              <a:gd name="connsiteY215" fmla="*/ 1098062 h 1573026"/>
              <a:gd name="connsiteX0" fmla="*/ 0 w 2667216"/>
              <a:gd name="connsiteY0" fmla="*/ 1098062 h 1573026"/>
              <a:gd name="connsiteX1" fmla="*/ 42860 w 2667216"/>
              <a:gd name="connsiteY1" fmla="*/ 878987 h 1573026"/>
              <a:gd name="connsiteX2" fmla="*/ 9524 w 2667216"/>
              <a:gd name="connsiteY2" fmla="*/ 686106 h 1573026"/>
              <a:gd name="connsiteX3" fmla="*/ 14289 w 2667216"/>
              <a:gd name="connsiteY3" fmla="*/ 657530 h 1573026"/>
              <a:gd name="connsiteX4" fmla="*/ 50005 w 2667216"/>
              <a:gd name="connsiteY4" fmla="*/ 607525 h 1573026"/>
              <a:gd name="connsiteX5" fmla="*/ 76201 w 2667216"/>
              <a:gd name="connsiteY5" fmla="*/ 590855 h 1573026"/>
              <a:gd name="connsiteX6" fmla="*/ 73818 w 2667216"/>
              <a:gd name="connsiteY6" fmla="*/ 507512 h 1573026"/>
              <a:gd name="connsiteX7" fmla="*/ 26193 w 2667216"/>
              <a:gd name="connsiteY7" fmla="*/ 467031 h 1573026"/>
              <a:gd name="connsiteX8" fmla="*/ 21430 w 2667216"/>
              <a:gd name="connsiteY8" fmla="*/ 433693 h 1573026"/>
              <a:gd name="connsiteX9" fmla="*/ 4762 w 2667216"/>
              <a:gd name="connsiteY9" fmla="*/ 400355 h 1573026"/>
              <a:gd name="connsiteX10" fmla="*/ 23812 w 2667216"/>
              <a:gd name="connsiteY10" fmla="*/ 307487 h 1573026"/>
              <a:gd name="connsiteX11" fmla="*/ 30955 w 2667216"/>
              <a:gd name="connsiteY11" fmla="*/ 255100 h 1573026"/>
              <a:gd name="connsiteX12" fmla="*/ 54770 w 2667216"/>
              <a:gd name="connsiteY12" fmla="*/ 224142 h 1573026"/>
              <a:gd name="connsiteX13" fmla="*/ 142874 w 2667216"/>
              <a:gd name="connsiteY13" fmla="*/ 247956 h 1573026"/>
              <a:gd name="connsiteX14" fmla="*/ 190499 w 2667216"/>
              <a:gd name="connsiteY14" fmla="*/ 293200 h 1573026"/>
              <a:gd name="connsiteX15" fmla="*/ 202405 w 2667216"/>
              <a:gd name="connsiteY15" fmla="*/ 321775 h 1573026"/>
              <a:gd name="connsiteX16" fmla="*/ 238126 w 2667216"/>
              <a:gd name="connsiteY16" fmla="*/ 364636 h 1573026"/>
              <a:gd name="connsiteX17" fmla="*/ 266699 w 2667216"/>
              <a:gd name="connsiteY17" fmla="*/ 359875 h 1573026"/>
              <a:gd name="connsiteX18" fmla="*/ 273843 w 2667216"/>
              <a:gd name="connsiteY18" fmla="*/ 333681 h 1573026"/>
              <a:gd name="connsiteX19" fmla="*/ 314324 w 2667216"/>
              <a:gd name="connsiteY19" fmla="*/ 336062 h 1573026"/>
              <a:gd name="connsiteX20" fmla="*/ 361949 w 2667216"/>
              <a:gd name="connsiteY20" fmla="*/ 312249 h 1573026"/>
              <a:gd name="connsiteX21" fmla="*/ 385762 w 2667216"/>
              <a:gd name="connsiteY21" fmla="*/ 257481 h 1573026"/>
              <a:gd name="connsiteX22" fmla="*/ 373855 w 2667216"/>
              <a:gd name="connsiteY22" fmla="*/ 424168 h 1573026"/>
              <a:gd name="connsiteX23" fmla="*/ 476249 w 2667216"/>
              <a:gd name="connsiteY23" fmla="*/ 517037 h 1573026"/>
              <a:gd name="connsiteX24" fmla="*/ 533401 w 2667216"/>
              <a:gd name="connsiteY24" fmla="*/ 495605 h 1573026"/>
              <a:gd name="connsiteX25" fmla="*/ 585787 w 2667216"/>
              <a:gd name="connsiteY25" fmla="*/ 481318 h 1573026"/>
              <a:gd name="connsiteX26" fmla="*/ 611980 w 2667216"/>
              <a:gd name="connsiteY26" fmla="*/ 483700 h 1573026"/>
              <a:gd name="connsiteX27" fmla="*/ 607218 w 2667216"/>
              <a:gd name="connsiteY27" fmla="*/ 476556 h 1573026"/>
              <a:gd name="connsiteX28" fmla="*/ 685799 w 2667216"/>
              <a:gd name="connsiteY28" fmla="*/ 524181 h 1573026"/>
              <a:gd name="connsiteX29" fmla="*/ 731043 w 2667216"/>
              <a:gd name="connsiteY29" fmla="*/ 547993 h 1573026"/>
              <a:gd name="connsiteX30" fmla="*/ 797720 w 2667216"/>
              <a:gd name="connsiteY30" fmla="*/ 562280 h 1573026"/>
              <a:gd name="connsiteX31" fmla="*/ 842962 w 2667216"/>
              <a:gd name="connsiteY31" fmla="*/ 478937 h 1573026"/>
              <a:gd name="connsiteX32" fmla="*/ 871537 w 2667216"/>
              <a:gd name="connsiteY32" fmla="*/ 455125 h 1573026"/>
              <a:gd name="connsiteX33" fmla="*/ 873921 w 2667216"/>
              <a:gd name="connsiteY33" fmla="*/ 426549 h 1573026"/>
              <a:gd name="connsiteX34" fmla="*/ 802480 w 2667216"/>
              <a:gd name="connsiteY34" fmla="*/ 412262 h 1573026"/>
              <a:gd name="connsiteX35" fmla="*/ 773907 w 2667216"/>
              <a:gd name="connsiteY35" fmla="*/ 417024 h 1573026"/>
              <a:gd name="connsiteX36" fmla="*/ 738187 w 2667216"/>
              <a:gd name="connsiteY36" fmla="*/ 383687 h 1573026"/>
              <a:gd name="connsiteX37" fmla="*/ 762001 w 2667216"/>
              <a:gd name="connsiteY37" fmla="*/ 357491 h 1573026"/>
              <a:gd name="connsiteX38" fmla="*/ 823912 w 2667216"/>
              <a:gd name="connsiteY38" fmla="*/ 343206 h 1573026"/>
              <a:gd name="connsiteX39" fmla="*/ 869155 w 2667216"/>
              <a:gd name="connsiteY39" fmla="*/ 357493 h 1573026"/>
              <a:gd name="connsiteX40" fmla="*/ 881062 w 2667216"/>
              <a:gd name="connsiteY40" fmla="*/ 376543 h 1573026"/>
              <a:gd name="connsiteX41" fmla="*/ 1000124 w 2667216"/>
              <a:gd name="connsiteY41" fmla="*/ 436075 h 1573026"/>
              <a:gd name="connsiteX42" fmla="*/ 1023937 w 2667216"/>
              <a:gd name="connsiteY42" fmla="*/ 500368 h 1573026"/>
              <a:gd name="connsiteX43" fmla="*/ 1045368 w 2667216"/>
              <a:gd name="connsiteY43" fmla="*/ 512275 h 1573026"/>
              <a:gd name="connsiteX44" fmla="*/ 1042987 w 2667216"/>
              <a:gd name="connsiteY44" fmla="*/ 421787 h 1573026"/>
              <a:gd name="connsiteX45" fmla="*/ 1064418 w 2667216"/>
              <a:gd name="connsiteY45" fmla="*/ 383687 h 1573026"/>
              <a:gd name="connsiteX46" fmla="*/ 1083468 w 2667216"/>
              <a:gd name="connsiteY46" fmla="*/ 386068 h 1573026"/>
              <a:gd name="connsiteX47" fmla="*/ 1083468 w 2667216"/>
              <a:gd name="connsiteY47" fmla="*/ 347968 h 1573026"/>
              <a:gd name="connsiteX48" fmla="*/ 1095376 w 2667216"/>
              <a:gd name="connsiteY48" fmla="*/ 340823 h 1573026"/>
              <a:gd name="connsiteX49" fmla="*/ 1152524 w 2667216"/>
              <a:gd name="connsiteY49" fmla="*/ 343206 h 1573026"/>
              <a:gd name="connsiteX50" fmla="*/ 1252537 w 2667216"/>
              <a:gd name="connsiteY50" fmla="*/ 317012 h 1573026"/>
              <a:gd name="connsiteX51" fmla="*/ 1323974 w 2667216"/>
              <a:gd name="connsiteY51" fmla="*/ 305106 h 1573026"/>
              <a:gd name="connsiteX52" fmla="*/ 1409366 w 2667216"/>
              <a:gd name="connsiteY52" fmla="*/ 250164 h 1573026"/>
              <a:gd name="connsiteX53" fmla="*/ 1481137 w 2667216"/>
              <a:gd name="connsiteY53" fmla="*/ 221762 h 1573026"/>
              <a:gd name="connsiteX54" fmla="*/ 1550195 w 2667216"/>
              <a:gd name="connsiteY54" fmla="*/ 188423 h 1573026"/>
              <a:gd name="connsiteX55" fmla="*/ 1621630 w 2667216"/>
              <a:gd name="connsiteY55" fmla="*/ 195568 h 1573026"/>
              <a:gd name="connsiteX56" fmla="*/ 1674018 w 2667216"/>
              <a:gd name="connsiteY56" fmla="*/ 174137 h 1573026"/>
              <a:gd name="connsiteX57" fmla="*/ 1704976 w 2667216"/>
              <a:gd name="connsiteY57" fmla="*/ 183660 h 1573026"/>
              <a:gd name="connsiteX58" fmla="*/ 1778793 w 2667216"/>
              <a:gd name="connsiteY58" fmla="*/ 233668 h 1573026"/>
              <a:gd name="connsiteX59" fmla="*/ 1716880 w 2667216"/>
              <a:gd name="connsiteY59" fmla="*/ 209856 h 1573026"/>
              <a:gd name="connsiteX60" fmla="*/ 1738312 w 2667216"/>
              <a:gd name="connsiteY60" fmla="*/ 281293 h 1573026"/>
              <a:gd name="connsiteX61" fmla="*/ 1776414 w 2667216"/>
              <a:gd name="connsiteY61" fmla="*/ 309866 h 1573026"/>
              <a:gd name="connsiteX62" fmla="*/ 1871662 w 2667216"/>
              <a:gd name="connsiteY62" fmla="*/ 314631 h 1573026"/>
              <a:gd name="connsiteX63" fmla="*/ 1938339 w 2667216"/>
              <a:gd name="connsiteY63" fmla="*/ 271766 h 1573026"/>
              <a:gd name="connsiteX64" fmla="*/ 1935955 w 2667216"/>
              <a:gd name="connsiteY64" fmla="*/ 293200 h 1573026"/>
              <a:gd name="connsiteX65" fmla="*/ 1900237 w 2667216"/>
              <a:gd name="connsiteY65" fmla="*/ 321775 h 1573026"/>
              <a:gd name="connsiteX66" fmla="*/ 1826418 w 2667216"/>
              <a:gd name="connsiteY66" fmla="*/ 338443 h 1573026"/>
              <a:gd name="connsiteX67" fmla="*/ 1833564 w 2667216"/>
              <a:gd name="connsiteY67" fmla="*/ 367017 h 1573026"/>
              <a:gd name="connsiteX68" fmla="*/ 1957389 w 2667216"/>
              <a:gd name="connsiteY68" fmla="*/ 331298 h 1573026"/>
              <a:gd name="connsiteX69" fmla="*/ 2009774 w 2667216"/>
              <a:gd name="connsiteY69" fmla="*/ 295581 h 1573026"/>
              <a:gd name="connsiteX70" fmla="*/ 2052638 w 2667216"/>
              <a:gd name="connsiteY70" fmla="*/ 271766 h 1573026"/>
              <a:gd name="connsiteX71" fmla="*/ 1976439 w 2667216"/>
              <a:gd name="connsiteY71" fmla="*/ 264623 h 1573026"/>
              <a:gd name="connsiteX72" fmla="*/ 1976439 w 2667216"/>
              <a:gd name="connsiteY72" fmla="*/ 202710 h 1573026"/>
              <a:gd name="connsiteX73" fmla="*/ 2026444 w 2667216"/>
              <a:gd name="connsiteY73" fmla="*/ 202710 h 1573026"/>
              <a:gd name="connsiteX74" fmla="*/ 2133600 w 2667216"/>
              <a:gd name="connsiteY74" fmla="*/ 97935 h 1573026"/>
              <a:gd name="connsiteX75" fmla="*/ 2183606 w 2667216"/>
              <a:gd name="connsiteY75" fmla="*/ 305 h 1573026"/>
              <a:gd name="connsiteX76" fmla="*/ 2147888 w 2667216"/>
              <a:gd name="connsiteY76" fmla="*/ 114604 h 1573026"/>
              <a:gd name="connsiteX77" fmla="*/ 2074070 w 2667216"/>
              <a:gd name="connsiteY77" fmla="*/ 193186 h 1573026"/>
              <a:gd name="connsiteX78" fmla="*/ 2138362 w 2667216"/>
              <a:gd name="connsiteY78" fmla="*/ 217000 h 1573026"/>
              <a:gd name="connsiteX79" fmla="*/ 2197893 w 2667216"/>
              <a:gd name="connsiteY79" fmla="*/ 212237 h 1573026"/>
              <a:gd name="connsiteX80" fmla="*/ 2243139 w 2667216"/>
              <a:gd name="connsiteY80" fmla="*/ 257480 h 1573026"/>
              <a:gd name="connsiteX81" fmla="*/ 2293143 w 2667216"/>
              <a:gd name="connsiteY81" fmla="*/ 243193 h 1573026"/>
              <a:gd name="connsiteX82" fmla="*/ 2336005 w 2667216"/>
              <a:gd name="connsiteY82" fmla="*/ 178900 h 1573026"/>
              <a:gd name="connsiteX83" fmla="*/ 2378868 w 2667216"/>
              <a:gd name="connsiteY83" fmla="*/ 169375 h 1573026"/>
              <a:gd name="connsiteX84" fmla="*/ 2483643 w 2667216"/>
              <a:gd name="connsiteY84" fmla="*/ 152706 h 1573026"/>
              <a:gd name="connsiteX85" fmla="*/ 2500312 w 2667216"/>
              <a:gd name="connsiteY85" fmla="*/ 147943 h 1573026"/>
              <a:gd name="connsiteX86" fmla="*/ 2588418 w 2667216"/>
              <a:gd name="connsiteY86" fmla="*/ 166993 h 1573026"/>
              <a:gd name="connsiteX87" fmla="*/ 2619374 w 2667216"/>
              <a:gd name="connsiteY87" fmla="*/ 188425 h 1573026"/>
              <a:gd name="connsiteX88" fmla="*/ 2645569 w 2667216"/>
              <a:gd name="connsiteY88" fmla="*/ 205092 h 1573026"/>
              <a:gd name="connsiteX89" fmla="*/ 2666999 w 2667216"/>
              <a:gd name="connsiteY89" fmla="*/ 221762 h 1573026"/>
              <a:gd name="connsiteX90" fmla="*/ 2647949 w 2667216"/>
              <a:gd name="connsiteY90" fmla="*/ 264625 h 1573026"/>
              <a:gd name="connsiteX91" fmla="*/ 2645568 w 2667216"/>
              <a:gd name="connsiteY91" fmla="*/ 319393 h 1573026"/>
              <a:gd name="connsiteX92" fmla="*/ 2631280 w 2667216"/>
              <a:gd name="connsiteY92" fmla="*/ 376543 h 1573026"/>
              <a:gd name="connsiteX93" fmla="*/ 2633662 w 2667216"/>
              <a:gd name="connsiteY93" fmla="*/ 386068 h 1573026"/>
              <a:gd name="connsiteX94" fmla="*/ 2664618 w 2667216"/>
              <a:gd name="connsiteY94" fmla="*/ 393212 h 1573026"/>
              <a:gd name="connsiteX95" fmla="*/ 2652712 w 2667216"/>
              <a:gd name="connsiteY95" fmla="*/ 424168 h 1573026"/>
              <a:gd name="connsiteX96" fmla="*/ 2619374 w 2667216"/>
              <a:gd name="connsiteY96" fmla="*/ 445600 h 1573026"/>
              <a:gd name="connsiteX97" fmla="*/ 2605087 w 2667216"/>
              <a:gd name="connsiteY97" fmla="*/ 476556 h 1573026"/>
              <a:gd name="connsiteX98" fmla="*/ 2608340 w 2667216"/>
              <a:gd name="connsiteY98" fmla="*/ 559163 h 1573026"/>
              <a:gd name="connsiteX99" fmla="*/ 2595561 w 2667216"/>
              <a:gd name="connsiteY99" fmla="*/ 590856 h 1573026"/>
              <a:gd name="connsiteX100" fmla="*/ 2593180 w 2667216"/>
              <a:gd name="connsiteY100" fmla="*/ 655150 h 1573026"/>
              <a:gd name="connsiteX101" fmla="*/ 2614612 w 2667216"/>
              <a:gd name="connsiteY101" fmla="*/ 690868 h 1573026"/>
              <a:gd name="connsiteX102" fmla="*/ 2609849 w 2667216"/>
              <a:gd name="connsiteY102" fmla="*/ 743256 h 1573026"/>
              <a:gd name="connsiteX103" fmla="*/ 2612230 w 2667216"/>
              <a:gd name="connsiteY103" fmla="*/ 790881 h 1573026"/>
              <a:gd name="connsiteX104" fmla="*/ 2600324 w 2667216"/>
              <a:gd name="connsiteY104" fmla="*/ 805168 h 1573026"/>
              <a:gd name="connsiteX105" fmla="*/ 2571749 w 2667216"/>
              <a:gd name="connsiteY105" fmla="*/ 890893 h 1573026"/>
              <a:gd name="connsiteX106" fmla="*/ 2540795 w 2667216"/>
              <a:gd name="connsiteY106" fmla="*/ 967092 h 1573026"/>
              <a:gd name="connsiteX107" fmla="*/ 2505074 w 2667216"/>
              <a:gd name="connsiteY107" fmla="*/ 945662 h 1573026"/>
              <a:gd name="connsiteX108" fmla="*/ 2445543 w 2667216"/>
              <a:gd name="connsiteY108" fmla="*/ 917087 h 1573026"/>
              <a:gd name="connsiteX109" fmla="*/ 2416968 w 2667216"/>
              <a:gd name="connsiteY109" fmla="*/ 883750 h 1573026"/>
              <a:gd name="connsiteX110" fmla="*/ 2383632 w 2667216"/>
              <a:gd name="connsiteY110" fmla="*/ 869462 h 1573026"/>
              <a:gd name="connsiteX111" fmla="*/ 2350293 w 2667216"/>
              <a:gd name="connsiteY111" fmla="*/ 871843 h 1573026"/>
              <a:gd name="connsiteX112" fmla="*/ 2300287 w 2667216"/>
              <a:gd name="connsiteY112" fmla="*/ 895656 h 1573026"/>
              <a:gd name="connsiteX113" fmla="*/ 2276474 w 2667216"/>
              <a:gd name="connsiteY113" fmla="*/ 909943 h 1573026"/>
              <a:gd name="connsiteX114" fmla="*/ 2207420 w 2667216"/>
              <a:gd name="connsiteY114" fmla="*/ 926612 h 1573026"/>
              <a:gd name="connsiteX115" fmla="*/ 2185987 w 2667216"/>
              <a:gd name="connsiteY115" fmla="*/ 957568 h 1573026"/>
              <a:gd name="connsiteX116" fmla="*/ 2183605 w 2667216"/>
              <a:gd name="connsiteY116" fmla="*/ 1036150 h 1573026"/>
              <a:gd name="connsiteX117" fmla="*/ 2185989 w 2667216"/>
              <a:gd name="connsiteY117" fmla="*/ 1062342 h 1573026"/>
              <a:gd name="connsiteX118" fmla="*/ 2085974 w 2667216"/>
              <a:gd name="connsiteY118" fmla="*/ 1112350 h 1573026"/>
              <a:gd name="connsiteX119" fmla="*/ 2043112 w 2667216"/>
              <a:gd name="connsiteY119" fmla="*/ 1112350 h 1573026"/>
              <a:gd name="connsiteX120" fmla="*/ 1952626 w 2667216"/>
              <a:gd name="connsiteY120" fmla="*/ 1148067 h 1573026"/>
              <a:gd name="connsiteX121" fmla="*/ 1931193 w 2667216"/>
              <a:gd name="connsiteY121" fmla="*/ 1188550 h 1573026"/>
              <a:gd name="connsiteX122" fmla="*/ 1931195 w 2667216"/>
              <a:gd name="connsiteY122" fmla="*/ 1238556 h 1573026"/>
              <a:gd name="connsiteX123" fmla="*/ 1881187 w 2667216"/>
              <a:gd name="connsiteY123" fmla="*/ 1279037 h 1573026"/>
              <a:gd name="connsiteX124" fmla="*/ 1864520 w 2667216"/>
              <a:gd name="connsiteY124" fmla="*/ 1309993 h 1573026"/>
              <a:gd name="connsiteX125" fmla="*/ 1866899 w 2667216"/>
              <a:gd name="connsiteY125" fmla="*/ 1331425 h 1573026"/>
              <a:gd name="connsiteX126" fmla="*/ 1900237 w 2667216"/>
              <a:gd name="connsiteY126" fmla="*/ 1326662 h 1573026"/>
              <a:gd name="connsiteX127" fmla="*/ 1924051 w 2667216"/>
              <a:gd name="connsiteY127" fmla="*/ 1350474 h 1573026"/>
              <a:gd name="connsiteX128" fmla="*/ 1912143 w 2667216"/>
              <a:gd name="connsiteY128" fmla="*/ 1383812 h 1573026"/>
              <a:gd name="connsiteX129" fmla="*/ 1909762 w 2667216"/>
              <a:gd name="connsiteY129" fmla="*/ 1421912 h 1573026"/>
              <a:gd name="connsiteX130" fmla="*/ 1831182 w 2667216"/>
              <a:gd name="connsiteY130" fmla="*/ 1450487 h 1573026"/>
              <a:gd name="connsiteX131" fmla="*/ 1821657 w 2667216"/>
              <a:gd name="connsiteY131" fmla="*/ 1538594 h 1573026"/>
              <a:gd name="connsiteX132" fmla="*/ 1754980 w 2667216"/>
              <a:gd name="connsiteY132" fmla="*/ 1560025 h 1573026"/>
              <a:gd name="connsiteX133" fmla="*/ 1718929 w 2667216"/>
              <a:gd name="connsiteY133" fmla="*/ 1573012 h 1573026"/>
              <a:gd name="connsiteX134" fmla="*/ 1638299 w 2667216"/>
              <a:gd name="connsiteY134" fmla="*/ 1557643 h 1573026"/>
              <a:gd name="connsiteX135" fmla="*/ 1612105 w 2667216"/>
              <a:gd name="connsiteY135" fmla="*/ 1571931 h 1573026"/>
              <a:gd name="connsiteX136" fmla="*/ 1557339 w 2667216"/>
              <a:gd name="connsiteY136" fmla="*/ 1543356 h 1573026"/>
              <a:gd name="connsiteX137" fmla="*/ 1516855 w 2667216"/>
              <a:gd name="connsiteY137" fmla="*/ 1507637 h 1573026"/>
              <a:gd name="connsiteX138" fmla="*/ 1473995 w 2667216"/>
              <a:gd name="connsiteY138" fmla="*/ 1479061 h 1573026"/>
              <a:gd name="connsiteX139" fmla="*/ 1502568 w 2667216"/>
              <a:gd name="connsiteY139" fmla="*/ 1455250 h 1573026"/>
              <a:gd name="connsiteX140" fmla="*/ 1490662 w 2667216"/>
              <a:gd name="connsiteY140" fmla="*/ 1438581 h 1573026"/>
              <a:gd name="connsiteX141" fmla="*/ 1428749 w 2667216"/>
              <a:gd name="connsiteY141" fmla="*/ 1426675 h 1573026"/>
              <a:gd name="connsiteX142" fmla="*/ 1409699 w 2667216"/>
              <a:gd name="connsiteY142" fmla="*/ 1402862 h 1573026"/>
              <a:gd name="connsiteX143" fmla="*/ 1371601 w 2667216"/>
              <a:gd name="connsiteY143" fmla="*/ 1379050 h 1573026"/>
              <a:gd name="connsiteX144" fmla="*/ 1366837 w 2667216"/>
              <a:gd name="connsiteY144" fmla="*/ 1390956 h 1573026"/>
              <a:gd name="connsiteX145" fmla="*/ 1381126 w 2667216"/>
              <a:gd name="connsiteY145" fmla="*/ 1429056 h 1573026"/>
              <a:gd name="connsiteX146" fmla="*/ 1350168 w 2667216"/>
              <a:gd name="connsiteY146" fmla="*/ 1443343 h 1573026"/>
              <a:gd name="connsiteX147" fmla="*/ 1323976 w 2667216"/>
              <a:gd name="connsiteY147" fmla="*/ 1457630 h 1573026"/>
              <a:gd name="connsiteX148" fmla="*/ 1307305 w 2667216"/>
              <a:gd name="connsiteY148" fmla="*/ 1450487 h 1573026"/>
              <a:gd name="connsiteX149" fmla="*/ 1262062 w 2667216"/>
              <a:gd name="connsiteY149" fmla="*/ 1388575 h 1573026"/>
              <a:gd name="connsiteX150" fmla="*/ 1216820 w 2667216"/>
              <a:gd name="connsiteY150" fmla="*/ 1355237 h 1573026"/>
              <a:gd name="connsiteX151" fmla="*/ 1238251 w 2667216"/>
              <a:gd name="connsiteY151" fmla="*/ 1338568 h 1573026"/>
              <a:gd name="connsiteX152" fmla="*/ 1259682 w 2667216"/>
              <a:gd name="connsiteY152" fmla="*/ 1298087 h 1573026"/>
              <a:gd name="connsiteX153" fmla="*/ 1245393 w 2667216"/>
              <a:gd name="connsiteY153" fmla="*/ 1286181 h 1573026"/>
              <a:gd name="connsiteX154" fmla="*/ 1207295 w 2667216"/>
              <a:gd name="connsiteY154" fmla="*/ 1288562 h 1573026"/>
              <a:gd name="connsiteX155" fmla="*/ 1131095 w 2667216"/>
              <a:gd name="connsiteY155" fmla="*/ 1245700 h 1573026"/>
              <a:gd name="connsiteX156" fmla="*/ 1088230 w 2667216"/>
              <a:gd name="connsiteY156" fmla="*/ 1226650 h 1573026"/>
              <a:gd name="connsiteX157" fmla="*/ 1078707 w 2667216"/>
              <a:gd name="connsiteY157" fmla="*/ 1226650 h 1573026"/>
              <a:gd name="connsiteX158" fmla="*/ 1066801 w 2667216"/>
              <a:gd name="connsiteY158" fmla="*/ 1162356 h 1573026"/>
              <a:gd name="connsiteX159" fmla="*/ 1078707 w 2667216"/>
              <a:gd name="connsiteY159" fmla="*/ 1098062 h 1573026"/>
              <a:gd name="connsiteX160" fmla="*/ 1047751 w 2667216"/>
              <a:gd name="connsiteY160" fmla="*/ 1064725 h 1573026"/>
              <a:gd name="connsiteX161" fmla="*/ 995364 w 2667216"/>
              <a:gd name="connsiteY161" fmla="*/ 1040912 h 1573026"/>
              <a:gd name="connsiteX162" fmla="*/ 1021557 w 2667216"/>
              <a:gd name="connsiteY162" fmla="*/ 1017100 h 1573026"/>
              <a:gd name="connsiteX163" fmla="*/ 1066801 w 2667216"/>
              <a:gd name="connsiteY163" fmla="*/ 1021862 h 1573026"/>
              <a:gd name="connsiteX164" fmla="*/ 1062039 w 2667216"/>
              <a:gd name="connsiteY164" fmla="*/ 974237 h 1573026"/>
              <a:gd name="connsiteX165" fmla="*/ 1033464 w 2667216"/>
              <a:gd name="connsiteY165" fmla="*/ 969475 h 1573026"/>
              <a:gd name="connsiteX166" fmla="*/ 1038226 w 2667216"/>
              <a:gd name="connsiteY166" fmla="*/ 921850 h 1573026"/>
              <a:gd name="connsiteX167" fmla="*/ 1007270 w 2667216"/>
              <a:gd name="connsiteY167" fmla="*/ 907562 h 1573026"/>
              <a:gd name="connsiteX168" fmla="*/ 1009651 w 2667216"/>
              <a:gd name="connsiteY168" fmla="*/ 871843 h 1573026"/>
              <a:gd name="connsiteX169" fmla="*/ 962026 w 2667216"/>
              <a:gd name="connsiteY169" fmla="*/ 857556 h 1573026"/>
              <a:gd name="connsiteX170" fmla="*/ 942976 w 2667216"/>
              <a:gd name="connsiteY170" fmla="*/ 878987 h 1573026"/>
              <a:gd name="connsiteX171" fmla="*/ 914399 w 2667216"/>
              <a:gd name="connsiteY171" fmla="*/ 881368 h 1573026"/>
              <a:gd name="connsiteX172" fmla="*/ 864395 w 2667216"/>
              <a:gd name="connsiteY172" fmla="*/ 886131 h 1573026"/>
              <a:gd name="connsiteX173" fmla="*/ 833439 w 2667216"/>
              <a:gd name="connsiteY173" fmla="*/ 907562 h 1573026"/>
              <a:gd name="connsiteX174" fmla="*/ 833439 w 2667216"/>
              <a:gd name="connsiteY174" fmla="*/ 876606 h 1573026"/>
              <a:gd name="connsiteX175" fmla="*/ 792957 w 2667216"/>
              <a:gd name="connsiteY175" fmla="*/ 871843 h 1573026"/>
              <a:gd name="connsiteX176" fmla="*/ 800099 w 2667216"/>
              <a:gd name="connsiteY176" fmla="*/ 893275 h 1573026"/>
              <a:gd name="connsiteX177" fmla="*/ 795339 w 2667216"/>
              <a:gd name="connsiteY177" fmla="*/ 912325 h 1573026"/>
              <a:gd name="connsiteX178" fmla="*/ 709614 w 2667216"/>
              <a:gd name="connsiteY178" fmla="*/ 859936 h 1573026"/>
              <a:gd name="connsiteX179" fmla="*/ 688182 w 2667216"/>
              <a:gd name="connsiteY179" fmla="*/ 826600 h 1573026"/>
              <a:gd name="connsiteX180" fmla="*/ 700089 w 2667216"/>
              <a:gd name="connsiteY180" fmla="*/ 786117 h 1573026"/>
              <a:gd name="connsiteX181" fmla="*/ 669132 w 2667216"/>
              <a:gd name="connsiteY181" fmla="*/ 781356 h 1573026"/>
              <a:gd name="connsiteX182" fmla="*/ 621507 w 2667216"/>
              <a:gd name="connsiteY182" fmla="*/ 795643 h 1573026"/>
              <a:gd name="connsiteX183" fmla="*/ 611982 w 2667216"/>
              <a:gd name="connsiteY183" fmla="*/ 809931 h 1573026"/>
              <a:gd name="connsiteX184" fmla="*/ 588170 w 2667216"/>
              <a:gd name="connsiteY184" fmla="*/ 826600 h 1573026"/>
              <a:gd name="connsiteX185" fmla="*/ 581026 w 2667216"/>
              <a:gd name="connsiteY185" fmla="*/ 843268 h 1573026"/>
              <a:gd name="connsiteX186" fmla="*/ 540545 w 2667216"/>
              <a:gd name="connsiteY186" fmla="*/ 876606 h 1573026"/>
              <a:gd name="connsiteX187" fmla="*/ 542924 w 2667216"/>
              <a:gd name="connsiteY187" fmla="*/ 898037 h 1573026"/>
              <a:gd name="connsiteX188" fmla="*/ 557214 w 2667216"/>
              <a:gd name="connsiteY188" fmla="*/ 917087 h 1573026"/>
              <a:gd name="connsiteX189" fmla="*/ 481014 w 2667216"/>
              <a:gd name="connsiteY189" fmla="*/ 902800 h 1573026"/>
              <a:gd name="connsiteX190" fmla="*/ 447676 w 2667216"/>
              <a:gd name="connsiteY190" fmla="*/ 907562 h 1573026"/>
              <a:gd name="connsiteX191" fmla="*/ 495299 w 2667216"/>
              <a:gd name="connsiteY191" fmla="*/ 938518 h 1573026"/>
              <a:gd name="connsiteX192" fmla="*/ 519114 w 2667216"/>
              <a:gd name="connsiteY192" fmla="*/ 950425 h 1573026"/>
              <a:gd name="connsiteX193" fmla="*/ 545307 w 2667216"/>
              <a:gd name="connsiteY193" fmla="*/ 1002812 h 1573026"/>
              <a:gd name="connsiteX194" fmla="*/ 478630 w 2667216"/>
              <a:gd name="connsiteY194" fmla="*/ 1019481 h 1573026"/>
              <a:gd name="connsiteX195" fmla="*/ 457201 w 2667216"/>
              <a:gd name="connsiteY195" fmla="*/ 1031387 h 1573026"/>
              <a:gd name="connsiteX196" fmla="*/ 433387 w 2667216"/>
              <a:gd name="connsiteY196" fmla="*/ 1002812 h 1573026"/>
              <a:gd name="connsiteX197" fmla="*/ 409574 w 2667216"/>
              <a:gd name="connsiteY197" fmla="*/ 971856 h 1573026"/>
              <a:gd name="connsiteX198" fmla="*/ 411955 w 2667216"/>
              <a:gd name="connsiteY198" fmla="*/ 933756 h 1573026"/>
              <a:gd name="connsiteX199" fmla="*/ 409574 w 2667216"/>
              <a:gd name="connsiteY199" fmla="*/ 914706 h 1573026"/>
              <a:gd name="connsiteX200" fmla="*/ 428624 w 2667216"/>
              <a:gd name="connsiteY200" fmla="*/ 881368 h 1573026"/>
              <a:gd name="connsiteX201" fmla="*/ 388144 w 2667216"/>
              <a:gd name="connsiteY201" fmla="*/ 890893 h 1573026"/>
              <a:gd name="connsiteX202" fmla="*/ 359568 w 2667216"/>
              <a:gd name="connsiteY202" fmla="*/ 952806 h 1573026"/>
              <a:gd name="connsiteX203" fmla="*/ 352424 w 2667216"/>
              <a:gd name="connsiteY203" fmla="*/ 976618 h 1573026"/>
              <a:gd name="connsiteX204" fmla="*/ 321468 w 2667216"/>
              <a:gd name="connsiteY204" fmla="*/ 993287 h 1573026"/>
              <a:gd name="connsiteX205" fmla="*/ 273843 w 2667216"/>
              <a:gd name="connsiteY205" fmla="*/ 990906 h 1573026"/>
              <a:gd name="connsiteX206" fmla="*/ 266699 w 2667216"/>
              <a:gd name="connsiteY206" fmla="*/ 1007575 h 1573026"/>
              <a:gd name="connsiteX207" fmla="*/ 266699 w 2667216"/>
              <a:gd name="connsiteY207" fmla="*/ 1055200 h 1573026"/>
              <a:gd name="connsiteX208" fmla="*/ 207168 w 2667216"/>
              <a:gd name="connsiteY208" fmla="*/ 1059962 h 1573026"/>
              <a:gd name="connsiteX209" fmla="*/ 145255 w 2667216"/>
              <a:gd name="connsiteY209" fmla="*/ 1093300 h 1573026"/>
              <a:gd name="connsiteX210" fmla="*/ 147637 w 2667216"/>
              <a:gd name="connsiteY210" fmla="*/ 1121875 h 1573026"/>
              <a:gd name="connsiteX211" fmla="*/ 95250 w 2667216"/>
              <a:gd name="connsiteY211" fmla="*/ 1109968 h 1573026"/>
              <a:gd name="connsiteX212" fmla="*/ 61912 w 2667216"/>
              <a:gd name="connsiteY212" fmla="*/ 1117112 h 1573026"/>
              <a:gd name="connsiteX213" fmla="*/ 16668 w 2667216"/>
              <a:gd name="connsiteY213" fmla="*/ 1098062 h 1573026"/>
              <a:gd name="connsiteX214" fmla="*/ 0 w 2667216"/>
              <a:gd name="connsiteY214" fmla="*/ 1098062 h 1573026"/>
              <a:gd name="connsiteX0" fmla="*/ 115 w 2667331"/>
              <a:gd name="connsiteY0" fmla="*/ 1098062 h 1573026"/>
              <a:gd name="connsiteX1" fmla="*/ 9639 w 2667331"/>
              <a:gd name="connsiteY1" fmla="*/ 686106 h 1573026"/>
              <a:gd name="connsiteX2" fmla="*/ 14404 w 2667331"/>
              <a:gd name="connsiteY2" fmla="*/ 657530 h 1573026"/>
              <a:gd name="connsiteX3" fmla="*/ 50120 w 2667331"/>
              <a:gd name="connsiteY3" fmla="*/ 607525 h 1573026"/>
              <a:gd name="connsiteX4" fmla="*/ 76316 w 2667331"/>
              <a:gd name="connsiteY4" fmla="*/ 590855 h 1573026"/>
              <a:gd name="connsiteX5" fmla="*/ 73933 w 2667331"/>
              <a:gd name="connsiteY5" fmla="*/ 507512 h 1573026"/>
              <a:gd name="connsiteX6" fmla="*/ 26308 w 2667331"/>
              <a:gd name="connsiteY6" fmla="*/ 467031 h 1573026"/>
              <a:gd name="connsiteX7" fmla="*/ 21545 w 2667331"/>
              <a:gd name="connsiteY7" fmla="*/ 433693 h 1573026"/>
              <a:gd name="connsiteX8" fmla="*/ 4877 w 2667331"/>
              <a:gd name="connsiteY8" fmla="*/ 400355 h 1573026"/>
              <a:gd name="connsiteX9" fmla="*/ 23927 w 2667331"/>
              <a:gd name="connsiteY9" fmla="*/ 307487 h 1573026"/>
              <a:gd name="connsiteX10" fmla="*/ 31070 w 2667331"/>
              <a:gd name="connsiteY10" fmla="*/ 255100 h 1573026"/>
              <a:gd name="connsiteX11" fmla="*/ 54885 w 2667331"/>
              <a:gd name="connsiteY11" fmla="*/ 224142 h 1573026"/>
              <a:gd name="connsiteX12" fmla="*/ 142989 w 2667331"/>
              <a:gd name="connsiteY12" fmla="*/ 247956 h 1573026"/>
              <a:gd name="connsiteX13" fmla="*/ 190614 w 2667331"/>
              <a:gd name="connsiteY13" fmla="*/ 293200 h 1573026"/>
              <a:gd name="connsiteX14" fmla="*/ 202520 w 2667331"/>
              <a:gd name="connsiteY14" fmla="*/ 321775 h 1573026"/>
              <a:gd name="connsiteX15" fmla="*/ 238241 w 2667331"/>
              <a:gd name="connsiteY15" fmla="*/ 364636 h 1573026"/>
              <a:gd name="connsiteX16" fmla="*/ 266814 w 2667331"/>
              <a:gd name="connsiteY16" fmla="*/ 359875 h 1573026"/>
              <a:gd name="connsiteX17" fmla="*/ 273958 w 2667331"/>
              <a:gd name="connsiteY17" fmla="*/ 333681 h 1573026"/>
              <a:gd name="connsiteX18" fmla="*/ 314439 w 2667331"/>
              <a:gd name="connsiteY18" fmla="*/ 336062 h 1573026"/>
              <a:gd name="connsiteX19" fmla="*/ 362064 w 2667331"/>
              <a:gd name="connsiteY19" fmla="*/ 312249 h 1573026"/>
              <a:gd name="connsiteX20" fmla="*/ 385877 w 2667331"/>
              <a:gd name="connsiteY20" fmla="*/ 257481 h 1573026"/>
              <a:gd name="connsiteX21" fmla="*/ 373970 w 2667331"/>
              <a:gd name="connsiteY21" fmla="*/ 424168 h 1573026"/>
              <a:gd name="connsiteX22" fmla="*/ 476364 w 2667331"/>
              <a:gd name="connsiteY22" fmla="*/ 517037 h 1573026"/>
              <a:gd name="connsiteX23" fmla="*/ 533516 w 2667331"/>
              <a:gd name="connsiteY23" fmla="*/ 495605 h 1573026"/>
              <a:gd name="connsiteX24" fmla="*/ 585902 w 2667331"/>
              <a:gd name="connsiteY24" fmla="*/ 481318 h 1573026"/>
              <a:gd name="connsiteX25" fmla="*/ 612095 w 2667331"/>
              <a:gd name="connsiteY25" fmla="*/ 483700 h 1573026"/>
              <a:gd name="connsiteX26" fmla="*/ 607333 w 2667331"/>
              <a:gd name="connsiteY26" fmla="*/ 476556 h 1573026"/>
              <a:gd name="connsiteX27" fmla="*/ 685914 w 2667331"/>
              <a:gd name="connsiteY27" fmla="*/ 524181 h 1573026"/>
              <a:gd name="connsiteX28" fmla="*/ 731158 w 2667331"/>
              <a:gd name="connsiteY28" fmla="*/ 547993 h 1573026"/>
              <a:gd name="connsiteX29" fmla="*/ 797835 w 2667331"/>
              <a:gd name="connsiteY29" fmla="*/ 562280 h 1573026"/>
              <a:gd name="connsiteX30" fmla="*/ 843077 w 2667331"/>
              <a:gd name="connsiteY30" fmla="*/ 478937 h 1573026"/>
              <a:gd name="connsiteX31" fmla="*/ 871652 w 2667331"/>
              <a:gd name="connsiteY31" fmla="*/ 455125 h 1573026"/>
              <a:gd name="connsiteX32" fmla="*/ 874036 w 2667331"/>
              <a:gd name="connsiteY32" fmla="*/ 426549 h 1573026"/>
              <a:gd name="connsiteX33" fmla="*/ 802595 w 2667331"/>
              <a:gd name="connsiteY33" fmla="*/ 412262 h 1573026"/>
              <a:gd name="connsiteX34" fmla="*/ 774022 w 2667331"/>
              <a:gd name="connsiteY34" fmla="*/ 417024 h 1573026"/>
              <a:gd name="connsiteX35" fmla="*/ 738302 w 2667331"/>
              <a:gd name="connsiteY35" fmla="*/ 383687 h 1573026"/>
              <a:gd name="connsiteX36" fmla="*/ 762116 w 2667331"/>
              <a:gd name="connsiteY36" fmla="*/ 357491 h 1573026"/>
              <a:gd name="connsiteX37" fmla="*/ 824027 w 2667331"/>
              <a:gd name="connsiteY37" fmla="*/ 343206 h 1573026"/>
              <a:gd name="connsiteX38" fmla="*/ 869270 w 2667331"/>
              <a:gd name="connsiteY38" fmla="*/ 357493 h 1573026"/>
              <a:gd name="connsiteX39" fmla="*/ 881177 w 2667331"/>
              <a:gd name="connsiteY39" fmla="*/ 376543 h 1573026"/>
              <a:gd name="connsiteX40" fmla="*/ 1000239 w 2667331"/>
              <a:gd name="connsiteY40" fmla="*/ 436075 h 1573026"/>
              <a:gd name="connsiteX41" fmla="*/ 1024052 w 2667331"/>
              <a:gd name="connsiteY41" fmla="*/ 500368 h 1573026"/>
              <a:gd name="connsiteX42" fmla="*/ 1045483 w 2667331"/>
              <a:gd name="connsiteY42" fmla="*/ 512275 h 1573026"/>
              <a:gd name="connsiteX43" fmla="*/ 1043102 w 2667331"/>
              <a:gd name="connsiteY43" fmla="*/ 421787 h 1573026"/>
              <a:gd name="connsiteX44" fmla="*/ 1064533 w 2667331"/>
              <a:gd name="connsiteY44" fmla="*/ 383687 h 1573026"/>
              <a:gd name="connsiteX45" fmla="*/ 1083583 w 2667331"/>
              <a:gd name="connsiteY45" fmla="*/ 386068 h 1573026"/>
              <a:gd name="connsiteX46" fmla="*/ 1083583 w 2667331"/>
              <a:gd name="connsiteY46" fmla="*/ 347968 h 1573026"/>
              <a:gd name="connsiteX47" fmla="*/ 1095491 w 2667331"/>
              <a:gd name="connsiteY47" fmla="*/ 340823 h 1573026"/>
              <a:gd name="connsiteX48" fmla="*/ 1152639 w 2667331"/>
              <a:gd name="connsiteY48" fmla="*/ 343206 h 1573026"/>
              <a:gd name="connsiteX49" fmla="*/ 1252652 w 2667331"/>
              <a:gd name="connsiteY49" fmla="*/ 317012 h 1573026"/>
              <a:gd name="connsiteX50" fmla="*/ 1324089 w 2667331"/>
              <a:gd name="connsiteY50" fmla="*/ 305106 h 1573026"/>
              <a:gd name="connsiteX51" fmla="*/ 1409481 w 2667331"/>
              <a:gd name="connsiteY51" fmla="*/ 250164 h 1573026"/>
              <a:gd name="connsiteX52" fmla="*/ 1481252 w 2667331"/>
              <a:gd name="connsiteY52" fmla="*/ 221762 h 1573026"/>
              <a:gd name="connsiteX53" fmla="*/ 1550310 w 2667331"/>
              <a:gd name="connsiteY53" fmla="*/ 188423 h 1573026"/>
              <a:gd name="connsiteX54" fmla="*/ 1621745 w 2667331"/>
              <a:gd name="connsiteY54" fmla="*/ 195568 h 1573026"/>
              <a:gd name="connsiteX55" fmla="*/ 1674133 w 2667331"/>
              <a:gd name="connsiteY55" fmla="*/ 174137 h 1573026"/>
              <a:gd name="connsiteX56" fmla="*/ 1705091 w 2667331"/>
              <a:gd name="connsiteY56" fmla="*/ 183660 h 1573026"/>
              <a:gd name="connsiteX57" fmla="*/ 1778908 w 2667331"/>
              <a:gd name="connsiteY57" fmla="*/ 233668 h 1573026"/>
              <a:gd name="connsiteX58" fmla="*/ 1716995 w 2667331"/>
              <a:gd name="connsiteY58" fmla="*/ 209856 h 1573026"/>
              <a:gd name="connsiteX59" fmla="*/ 1738427 w 2667331"/>
              <a:gd name="connsiteY59" fmla="*/ 281293 h 1573026"/>
              <a:gd name="connsiteX60" fmla="*/ 1776529 w 2667331"/>
              <a:gd name="connsiteY60" fmla="*/ 309866 h 1573026"/>
              <a:gd name="connsiteX61" fmla="*/ 1871777 w 2667331"/>
              <a:gd name="connsiteY61" fmla="*/ 314631 h 1573026"/>
              <a:gd name="connsiteX62" fmla="*/ 1938454 w 2667331"/>
              <a:gd name="connsiteY62" fmla="*/ 271766 h 1573026"/>
              <a:gd name="connsiteX63" fmla="*/ 1936070 w 2667331"/>
              <a:gd name="connsiteY63" fmla="*/ 293200 h 1573026"/>
              <a:gd name="connsiteX64" fmla="*/ 1900352 w 2667331"/>
              <a:gd name="connsiteY64" fmla="*/ 321775 h 1573026"/>
              <a:gd name="connsiteX65" fmla="*/ 1826533 w 2667331"/>
              <a:gd name="connsiteY65" fmla="*/ 338443 h 1573026"/>
              <a:gd name="connsiteX66" fmla="*/ 1833679 w 2667331"/>
              <a:gd name="connsiteY66" fmla="*/ 367017 h 1573026"/>
              <a:gd name="connsiteX67" fmla="*/ 1957504 w 2667331"/>
              <a:gd name="connsiteY67" fmla="*/ 331298 h 1573026"/>
              <a:gd name="connsiteX68" fmla="*/ 2009889 w 2667331"/>
              <a:gd name="connsiteY68" fmla="*/ 295581 h 1573026"/>
              <a:gd name="connsiteX69" fmla="*/ 2052753 w 2667331"/>
              <a:gd name="connsiteY69" fmla="*/ 271766 h 1573026"/>
              <a:gd name="connsiteX70" fmla="*/ 1976554 w 2667331"/>
              <a:gd name="connsiteY70" fmla="*/ 264623 h 1573026"/>
              <a:gd name="connsiteX71" fmla="*/ 1976554 w 2667331"/>
              <a:gd name="connsiteY71" fmla="*/ 202710 h 1573026"/>
              <a:gd name="connsiteX72" fmla="*/ 2026559 w 2667331"/>
              <a:gd name="connsiteY72" fmla="*/ 202710 h 1573026"/>
              <a:gd name="connsiteX73" fmla="*/ 2133715 w 2667331"/>
              <a:gd name="connsiteY73" fmla="*/ 97935 h 1573026"/>
              <a:gd name="connsiteX74" fmla="*/ 2183721 w 2667331"/>
              <a:gd name="connsiteY74" fmla="*/ 305 h 1573026"/>
              <a:gd name="connsiteX75" fmla="*/ 2148003 w 2667331"/>
              <a:gd name="connsiteY75" fmla="*/ 114604 h 1573026"/>
              <a:gd name="connsiteX76" fmla="*/ 2074185 w 2667331"/>
              <a:gd name="connsiteY76" fmla="*/ 193186 h 1573026"/>
              <a:gd name="connsiteX77" fmla="*/ 2138477 w 2667331"/>
              <a:gd name="connsiteY77" fmla="*/ 217000 h 1573026"/>
              <a:gd name="connsiteX78" fmla="*/ 2198008 w 2667331"/>
              <a:gd name="connsiteY78" fmla="*/ 212237 h 1573026"/>
              <a:gd name="connsiteX79" fmla="*/ 2243254 w 2667331"/>
              <a:gd name="connsiteY79" fmla="*/ 257480 h 1573026"/>
              <a:gd name="connsiteX80" fmla="*/ 2293258 w 2667331"/>
              <a:gd name="connsiteY80" fmla="*/ 243193 h 1573026"/>
              <a:gd name="connsiteX81" fmla="*/ 2336120 w 2667331"/>
              <a:gd name="connsiteY81" fmla="*/ 178900 h 1573026"/>
              <a:gd name="connsiteX82" fmla="*/ 2378983 w 2667331"/>
              <a:gd name="connsiteY82" fmla="*/ 169375 h 1573026"/>
              <a:gd name="connsiteX83" fmla="*/ 2483758 w 2667331"/>
              <a:gd name="connsiteY83" fmla="*/ 152706 h 1573026"/>
              <a:gd name="connsiteX84" fmla="*/ 2500427 w 2667331"/>
              <a:gd name="connsiteY84" fmla="*/ 147943 h 1573026"/>
              <a:gd name="connsiteX85" fmla="*/ 2588533 w 2667331"/>
              <a:gd name="connsiteY85" fmla="*/ 166993 h 1573026"/>
              <a:gd name="connsiteX86" fmla="*/ 2619489 w 2667331"/>
              <a:gd name="connsiteY86" fmla="*/ 188425 h 1573026"/>
              <a:gd name="connsiteX87" fmla="*/ 2645684 w 2667331"/>
              <a:gd name="connsiteY87" fmla="*/ 205092 h 1573026"/>
              <a:gd name="connsiteX88" fmla="*/ 2667114 w 2667331"/>
              <a:gd name="connsiteY88" fmla="*/ 221762 h 1573026"/>
              <a:gd name="connsiteX89" fmla="*/ 2648064 w 2667331"/>
              <a:gd name="connsiteY89" fmla="*/ 264625 h 1573026"/>
              <a:gd name="connsiteX90" fmla="*/ 2645683 w 2667331"/>
              <a:gd name="connsiteY90" fmla="*/ 319393 h 1573026"/>
              <a:gd name="connsiteX91" fmla="*/ 2631395 w 2667331"/>
              <a:gd name="connsiteY91" fmla="*/ 376543 h 1573026"/>
              <a:gd name="connsiteX92" fmla="*/ 2633777 w 2667331"/>
              <a:gd name="connsiteY92" fmla="*/ 386068 h 1573026"/>
              <a:gd name="connsiteX93" fmla="*/ 2664733 w 2667331"/>
              <a:gd name="connsiteY93" fmla="*/ 393212 h 1573026"/>
              <a:gd name="connsiteX94" fmla="*/ 2652827 w 2667331"/>
              <a:gd name="connsiteY94" fmla="*/ 424168 h 1573026"/>
              <a:gd name="connsiteX95" fmla="*/ 2619489 w 2667331"/>
              <a:gd name="connsiteY95" fmla="*/ 445600 h 1573026"/>
              <a:gd name="connsiteX96" fmla="*/ 2605202 w 2667331"/>
              <a:gd name="connsiteY96" fmla="*/ 476556 h 1573026"/>
              <a:gd name="connsiteX97" fmla="*/ 2608455 w 2667331"/>
              <a:gd name="connsiteY97" fmla="*/ 559163 h 1573026"/>
              <a:gd name="connsiteX98" fmla="*/ 2595676 w 2667331"/>
              <a:gd name="connsiteY98" fmla="*/ 590856 h 1573026"/>
              <a:gd name="connsiteX99" fmla="*/ 2593295 w 2667331"/>
              <a:gd name="connsiteY99" fmla="*/ 655150 h 1573026"/>
              <a:gd name="connsiteX100" fmla="*/ 2614727 w 2667331"/>
              <a:gd name="connsiteY100" fmla="*/ 690868 h 1573026"/>
              <a:gd name="connsiteX101" fmla="*/ 2609964 w 2667331"/>
              <a:gd name="connsiteY101" fmla="*/ 743256 h 1573026"/>
              <a:gd name="connsiteX102" fmla="*/ 2612345 w 2667331"/>
              <a:gd name="connsiteY102" fmla="*/ 790881 h 1573026"/>
              <a:gd name="connsiteX103" fmla="*/ 2600439 w 2667331"/>
              <a:gd name="connsiteY103" fmla="*/ 805168 h 1573026"/>
              <a:gd name="connsiteX104" fmla="*/ 2571864 w 2667331"/>
              <a:gd name="connsiteY104" fmla="*/ 890893 h 1573026"/>
              <a:gd name="connsiteX105" fmla="*/ 2540910 w 2667331"/>
              <a:gd name="connsiteY105" fmla="*/ 967092 h 1573026"/>
              <a:gd name="connsiteX106" fmla="*/ 2505189 w 2667331"/>
              <a:gd name="connsiteY106" fmla="*/ 945662 h 1573026"/>
              <a:gd name="connsiteX107" fmla="*/ 2445658 w 2667331"/>
              <a:gd name="connsiteY107" fmla="*/ 917087 h 1573026"/>
              <a:gd name="connsiteX108" fmla="*/ 2417083 w 2667331"/>
              <a:gd name="connsiteY108" fmla="*/ 883750 h 1573026"/>
              <a:gd name="connsiteX109" fmla="*/ 2383747 w 2667331"/>
              <a:gd name="connsiteY109" fmla="*/ 869462 h 1573026"/>
              <a:gd name="connsiteX110" fmla="*/ 2350408 w 2667331"/>
              <a:gd name="connsiteY110" fmla="*/ 871843 h 1573026"/>
              <a:gd name="connsiteX111" fmla="*/ 2300402 w 2667331"/>
              <a:gd name="connsiteY111" fmla="*/ 895656 h 1573026"/>
              <a:gd name="connsiteX112" fmla="*/ 2276589 w 2667331"/>
              <a:gd name="connsiteY112" fmla="*/ 909943 h 1573026"/>
              <a:gd name="connsiteX113" fmla="*/ 2207535 w 2667331"/>
              <a:gd name="connsiteY113" fmla="*/ 926612 h 1573026"/>
              <a:gd name="connsiteX114" fmla="*/ 2186102 w 2667331"/>
              <a:gd name="connsiteY114" fmla="*/ 957568 h 1573026"/>
              <a:gd name="connsiteX115" fmla="*/ 2183720 w 2667331"/>
              <a:gd name="connsiteY115" fmla="*/ 1036150 h 1573026"/>
              <a:gd name="connsiteX116" fmla="*/ 2186104 w 2667331"/>
              <a:gd name="connsiteY116" fmla="*/ 1062342 h 1573026"/>
              <a:gd name="connsiteX117" fmla="*/ 2086089 w 2667331"/>
              <a:gd name="connsiteY117" fmla="*/ 1112350 h 1573026"/>
              <a:gd name="connsiteX118" fmla="*/ 2043227 w 2667331"/>
              <a:gd name="connsiteY118" fmla="*/ 1112350 h 1573026"/>
              <a:gd name="connsiteX119" fmla="*/ 1952741 w 2667331"/>
              <a:gd name="connsiteY119" fmla="*/ 1148067 h 1573026"/>
              <a:gd name="connsiteX120" fmla="*/ 1931308 w 2667331"/>
              <a:gd name="connsiteY120" fmla="*/ 1188550 h 1573026"/>
              <a:gd name="connsiteX121" fmla="*/ 1931310 w 2667331"/>
              <a:gd name="connsiteY121" fmla="*/ 1238556 h 1573026"/>
              <a:gd name="connsiteX122" fmla="*/ 1881302 w 2667331"/>
              <a:gd name="connsiteY122" fmla="*/ 1279037 h 1573026"/>
              <a:gd name="connsiteX123" fmla="*/ 1864635 w 2667331"/>
              <a:gd name="connsiteY123" fmla="*/ 1309993 h 1573026"/>
              <a:gd name="connsiteX124" fmla="*/ 1867014 w 2667331"/>
              <a:gd name="connsiteY124" fmla="*/ 1331425 h 1573026"/>
              <a:gd name="connsiteX125" fmla="*/ 1900352 w 2667331"/>
              <a:gd name="connsiteY125" fmla="*/ 1326662 h 1573026"/>
              <a:gd name="connsiteX126" fmla="*/ 1924166 w 2667331"/>
              <a:gd name="connsiteY126" fmla="*/ 1350474 h 1573026"/>
              <a:gd name="connsiteX127" fmla="*/ 1912258 w 2667331"/>
              <a:gd name="connsiteY127" fmla="*/ 1383812 h 1573026"/>
              <a:gd name="connsiteX128" fmla="*/ 1909877 w 2667331"/>
              <a:gd name="connsiteY128" fmla="*/ 1421912 h 1573026"/>
              <a:gd name="connsiteX129" fmla="*/ 1831297 w 2667331"/>
              <a:gd name="connsiteY129" fmla="*/ 1450487 h 1573026"/>
              <a:gd name="connsiteX130" fmla="*/ 1821772 w 2667331"/>
              <a:gd name="connsiteY130" fmla="*/ 1538594 h 1573026"/>
              <a:gd name="connsiteX131" fmla="*/ 1755095 w 2667331"/>
              <a:gd name="connsiteY131" fmla="*/ 1560025 h 1573026"/>
              <a:gd name="connsiteX132" fmla="*/ 1719044 w 2667331"/>
              <a:gd name="connsiteY132" fmla="*/ 1573012 h 1573026"/>
              <a:gd name="connsiteX133" fmla="*/ 1638414 w 2667331"/>
              <a:gd name="connsiteY133" fmla="*/ 1557643 h 1573026"/>
              <a:gd name="connsiteX134" fmla="*/ 1612220 w 2667331"/>
              <a:gd name="connsiteY134" fmla="*/ 1571931 h 1573026"/>
              <a:gd name="connsiteX135" fmla="*/ 1557454 w 2667331"/>
              <a:gd name="connsiteY135" fmla="*/ 1543356 h 1573026"/>
              <a:gd name="connsiteX136" fmla="*/ 1516970 w 2667331"/>
              <a:gd name="connsiteY136" fmla="*/ 1507637 h 1573026"/>
              <a:gd name="connsiteX137" fmla="*/ 1474110 w 2667331"/>
              <a:gd name="connsiteY137" fmla="*/ 1479061 h 1573026"/>
              <a:gd name="connsiteX138" fmla="*/ 1502683 w 2667331"/>
              <a:gd name="connsiteY138" fmla="*/ 1455250 h 1573026"/>
              <a:gd name="connsiteX139" fmla="*/ 1490777 w 2667331"/>
              <a:gd name="connsiteY139" fmla="*/ 1438581 h 1573026"/>
              <a:gd name="connsiteX140" fmla="*/ 1428864 w 2667331"/>
              <a:gd name="connsiteY140" fmla="*/ 1426675 h 1573026"/>
              <a:gd name="connsiteX141" fmla="*/ 1409814 w 2667331"/>
              <a:gd name="connsiteY141" fmla="*/ 1402862 h 1573026"/>
              <a:gd name="connsiteX142" fmla="*/ 1371716 w 2667331"/>
              <a:gd name="connsiteY142" fmla="*/ 1379050 h 1573026"/>
              <a:gd name="connsiteX143" fmla="*/ 1366952 w 2667331"/>
              <a:gd name="connsiteY143" fmla="*/ 1390956 h 1573026"/>
              <a:gd name="connsiteX144" fmla="*/ 1381241 w 2667331"/>
              <a:gd name="connsiteY144" fmla="*/ 1429056 h 1573026"/>
              <a:gd name="connsiteX145" fmla="*/ 1350283 w 2667331"/>
              <a:gd name="connsiteY145" fmla="*/ 1443343 h 1573026"/>
              <a:gd name="connsiteX146" fmla="*/ 1324091 w 2667331"/>
              <a:gd name="connsiteY146" fmla="*/ 1457630 h 1573026"/>
              <a:gd name="connsiteX147" fmla="*/ 1307420 w 2667331"/>
              <a:gd name="connsiteY147" fmla="*/ 1450487 h 1573026"/>
              <a:gd name="connsiteX148" fmla="*/ 1262177 w 2667331"/>
              <a:gd name="connsiteY148" fmla="*/ 1388575 h 1573026"/>
              <a:gd name="connsiteX149" fmla="*/ 1216935 w 2667331"/>
              <a:gd name="connsiteY149" fmla="*/ 1355237 h 1573026"/>
              <a:gd name="connsiteX150" fmla="*/ 1238366 w 2667331"/>
              <a:gd name="connsiteY150" fmla="*/ 1338568 h 1573026"/>
              <a:gd name="connsiteX151" fmla="*/ 1259797 w 2667331"/>
              <a:gd name="connsiteY151" fmla="*/ 1298087 h 1573026"/>
              <a:gd name="connsiteX152" fmla="*/ 1245508 w 2667331"/>
              <a:gd name="connsiteY152" fmla="*/ 1286181 h 1573026"/>
              <a:gd name="connsiteX153" fmla="*/ 1207410 w 2667331"/>
              <a:gd name="connsiteY153" fmla="*/ 1288562 h 1573026"/>
              <a:gd name="connsiteX154" fmla="*/ 1131210 w 2667331"/>
              <a:gd name="connsiteY154" fmla="*/ 1245700 h 1573026"/>
              <a:gd name="connsiteX155" fmla="*/ 1088345 w 2667331"/>
              <a:gd name="connsiteY155" fmla="*/ 1226650 h 1573026"/>
              <a:gd name="connsiteX156" fmla="*/ 1078822 w 2667331"/>
              <a:gd name="connsiteY156" fmla="*/ 1226650 h 1573026"/>
              <a:gd name="connsiteX157" fmla="*/ 1066916 w 2667331"/>
              <a:gd name="connsiteY157" fmla="*/ 1162356 h 1573026"/>
              <a:gd name="connsiteX158" fmla="*/ 1078822 w 2667331"/>
              <a:gd name="connsiteY158" fmla="*/ 1098062 h 1573026"/>
              <a:gd name="connsiteX159" fmla="*/ 1047866 w 2667331"/>
              <a:gd name="connsiteY159" fmla="*/ 1064725 h 1573026"/>
              <a:gd name="connsiteX160" fmla="*/ 995479 w 2667331"/>
              <a:gd name="connsiteY160" fmla="*/ 1040912 h 1573026"/>
              <a:gd name="connsiteX161" fmla="*/ 1021672 w 2667331"/>
              <a:gd name="connsiteY161" fmla="*/ 1017100 h 1573026"/>
              <a:gd name="connsiteX162" fmla="*/ 1066916 w 2667331"/>
              <a:gd name="connsiteY162" fmla="*/ 1021862 h 1573026"/>
              <a:gd name="connsiteX163" fmla="*/ 1062154 w 2667331"/>
              <a:gd name="connsiteY163" fmla="*/ 974237 h 1573026"/>
              <a:gd name="connsiteX164" fmla="*/ 1033579 w 2667331"/>
              <a:gd name="connsiteY164" fmla="*/ 969475 h 1573026"/>
              <a:gd name="connsiteX165" fmla="*/ 1038341 w 2667331"/>
              <a:gd name="connsiteY165" fmla="*/ 921850 h 1573026"/>
              <a:gd name="connsiteX166" fmla="*/ 1007385 w 2667331"/>
              <a:gd name="connsiteY166" fmla="*/ 907562 h 1573026"/>
              <a:gd name="connsiteX167" fmla="*/ 1009766 w 2667331"/>
              <a:gd name="connsiteY167" fmla="*/ 871843 h 1573026"/>
              <a:gd name="connsiteX168" fmla="*/ 962141 w 2667331"/>
              <a:gd name="connsiteY168" fmla="*/ 857556 h 1573026"/>
              <a:gd name="connsiteX169" fmla="*/ 943091 w 2667331"/>
              <a:gd name="connsiteY169" fmla="*/ 878987 h 1573026"/>
              <a:gd name="connsiteX170" fmla="*/ 914514 w 2667331"/>
              <a:gd name="connsiteY170" fmla="*/ 881368 h 1573026"/>
              <a:gd name="connsiteX171" fmla="*/ 864510 w 2667331"/>
              <a:gd name="connsiteY171" fmla="*/ 886131 h 1573026"/>
              <a:gd name="connsiteX172" fmla="*/ 833554 w 2667331"/>
              <a:gd name="connsiteY172" fmla="*/ 907562 h 1573026"/>
              <a:gd name="connsiteX173" fmla="*/ 833554 w 2667331"/>
              <a:gd name="connsiteY173" fmla="*/ 876606 h 1573026"/>
              <a:gd name="connsiteX174" fmla="*/ 793072 w 2667331"/>
              <a:gd name="connsiteY174" fmla="*/ 871843 h 1573026"/>
              <a:gd name="connsiteX175" fmla="*/ 800214 w 2667331"/>
              <a:gd name="connsiteY175" fmla="*/ 893275 h 1573026"/>
              <a:gd name="connsiteX176" fmla="*/ 795454 w 2667331"/>
              <a:gd name="connsiteY176" fmla="*/ 912325 h 1573026"/>
              <a:gd name="connsiteX177" fmla="*/ 709729 w 2667331"/>
              <a:gd name="connsiteY177" fmla="*/ 859936 h 1573026"/>
              <a:gd name="connsiteX178" fmla="*/ 688297 w 2667331"/>
              <a:gd name="connsiteY178" fmla="*/ 826600 h 1573026"/>
              <a:gd name="connsiteX179" fmla="*/ 700204 w 2667331"/>
              <a:gd name="connsiteY179" fmla="*/ 786117 h 1573026"/>
              <a:gd name="connsiteX180" fmla="*/ 669247 w 2667331"/>
              <a:gd name="connsiteY180" fmla="*/ 781356 h 1573026"/>
              <a:gd name="connsiteX181" fmla="*/ 621622 w 2667331"/>
              <a:gd name="connsiteY181" fmla="*/ 795643 h 1573026"/>
              <a:gd name="connsiteX182" fmla="*/ 612097 w 2667331"/>
              <a:gd name="connsiteY182" fmla="*/ 809931 h 1573026"/>
              <a:gd name="connsiteX183" fmla="*/ 588285 w 2667331"/>
              <a:gd name="connsiteY183" fmla="*/ 826600 h 1573026"/>
              <a:gd name="connsiteX184" fmla="*/ 581141 w 2667331"/>
              <a:gd name="connsiteY184" fmla="*/ 843268 h 1573026"/>
              <a:gd name="connsiteX185" fmla="*/ 540660 w 2667331"/>
              <a:gd name="connsiteY185" fmla="*/ 876606 h 1573026"/>
              <a:gd name="connsiteX186" fmla="*/ 543039 w 2667331"/>
              <a:gd name="connsiteY186" fmla="*/ 898037 h 1573026"/>
              <a:gd name="connsiteX187" fmla="*/ 557329 w 2667331"/>
              <a:gd name="connsiteY187" fmla="*/ 917087 h 1573026"/>
              <a:gd name="connsiteX188" fmla="*/ 481129 w 2667331"/>
              <a:gd name="connsiteY188" fmla="*/ 902800 h 1573026"/>
              <a:gd name="connsiteX189" fmla="*/ 447791 w 2667331"/>
              <a:gd name="connsiteY189" fmla="*/ 907562 h 1573026"/>
              <a:gd name="connsiteX190" fmla="*/ 495414 w 2667331"/>
              <a:gd name="connsiteY190" fmla="*/ 938518 h 1573026"/>
              <a:gd name="connsiteX191" fmla="*/ 519229 w 2667331"/>
              <a:gd name="connsiteY191" fmla="*/ 950425 h 1573026"/>
              <a:gd name="connsiteX192" fmla="*/ 545422 w 2667331"/>
              <a:gd name="connsiteY192" fmla="*/ 1002812 h 1573026"/>
              <a:gd name="connsiteX193" fmla="*/ 478745 w 2667331"/>
              <a:gd name="connsiteY193" fmla="*/ 1019481 h 1573026"/>
              <a:gd name="connsiteX194" fmla="*/ 457316 w 2667331"/>
              <a:gd name="connsiteY194" fmla="*/ 1031387 h 1573026"/>
              <a:gd name="connsiteX195" fmla="*/ 433502 w 2667331"/>
              <a:gd name="connsiteY195" fmla="*/ 1002812 h 1573026"/>
              <a:gd name="connsiteX196" fmla="*/ 409689 w 2667331"/>
              <a:gd name="connsiteY196" fmla="*/ 971856 h 1573026"/>
              <a:gd name="connsiteX197" fmla="*/ 412070 w 2667331"/>
              <a:gd name="connsiteY197" fmla="*/ 933756 h 1573026"/>
              <a:gd name="connsiteX198" fmla="*/ 409689 w 2667331"/>
              <a:gd name="connsiteY198" fmla="*/ 914706 h 1573026"/>
              <a:gd name="connsiteX199" fmla="*/ 428739 w 2667331"/>
              <a:gd name="connsiteY199" fmla="*/ 881368 h 1573026"/>
              <a:gd name="connsiteX200" fmla="*/ 388259 w 2667331"/>
              <a:gd name="connsiteY200" fmla="*/ 890893 h 1573026"/>
              <a:gd name="connsiteX201" fmla="*/ 359683 w 2667331"/>
              <a:gd name="connsiteY201" fmla="*/ 952806 h 1573026"/>
              <a:gd name="connsiteX202" fmla="*/ 352539 w 2667331"/>
              <a:gd name="connsiteY202" fmla="*/ 976618 h 1573026"/>
              <a:gd name="connsiteX203" fmla="*/ 321583 w 2667331"/>
              <a:gd name="connsiteY203" fmla="*/ 993287 h 1573026"/>
              <a:gd name="connsiteX204" fmla="*/ 273958 w 2667331"/>
              <a:gd name="connsiteY204" fmla="*/ 990906 h 1573026"/>
              <a:gd name="connsiteX205" fmla="*/ 266814 w 2667331"/>
              <a:gd name="connsiteY205" fmla="*/ 1007575 h 1573026"/>
              <a:gd name="connsiteX206" fmla="*/ 266814 w 2667331"/>
              <a:gd name="connsiteY206" fmla="*/ 1055200 h 1573026"/>
              <a:gd name="connsiteX207" fmla="*/ 207283 w 2667331"/>
              <a:gd name="connsiteY207" fmla="*/ 1059962 h 1573026"/>
              <a:gd name="connsiteX208" fmla="*/ 145370 w 2667331"/>
              <a:gd name="connsiteY208" fmla="*/ 1093300 h 1573026"/>
              <a:gd name="connsiteX209" fmla="*/ 147752 w 2667331"/>
              <a:gd name="connsiteY209" fmla="*/ 1121875 h 1573026"/>
              <a:gd name="connsiteX210" fmla="*/ 95365 w 2667331"/>
              <a:gd name="connsiteY210" fmla="*/ 1109968 h 1573026"/>
              <a:gd name="connsiteX211" fmla="*/ 62027 w 2667331"/>
              <a:gd name="connsiteY211" fmla="*/ 1117112 h 1573026"/>
              <a:gd name="connsiteX212" fmla="*/ 16783 w 2667331"/>
              <a:gd name="connsiteY212" fmla="*/ 1098062 h 1573026"/>
              <a:gd name="connsiteX213" fmla="*/ 115 w 2667331"/>
              <a:gd name="connsiteY213" fmla="*/ 1098062 h 1573026"/>
              <a:gd name="connsiteX0" fmla="*/ 18 w 2667234"/>
              <a:gd name="connsiteY0" fmla="*/ 1098062 h 1573026"/>
              <a:gd name="connsiteX1" fmla="*/ 14307 w 2667234"/>
              <a:gd name="connsiteY1" fmla="*/ 657530 h 1573026"/>
              <a:gd name="connsiteX2" fmla="*/ 50023 w 2667234"/>
              <a:gd name="connsiteY2" fmla="*/ 607525 h 1573026"/>
              <a:gd name="connsiteX3" fmla="*/ 76219 w 2667234"/>
              <a:gd name="connsiteY3" fmla="*/ 590855 h 1573026"/>
              <a:gd name="connsiteX4" fmla="*/ 73836 w 2667234"/>
              <a:gd name="connsiteY4" fmla="*/ 507512 h 1573026"/>
              <a:gd name="connsiteX5" fmla="*/ 26211 w 2667234"/>
              <a:gd name="connsiteY5" fmla="*/ 467031 h 1573026"/>
              <a:gd name="connsiteX6" fmla="*/ 21448 w 2667234"/>
              <a:gd name="connsiteY6" fmla="*/ 433693 h 1573026"/>
              <a:gd name="connsiteX7" fmla="*/ 4780 w 2667234"/>
              <a:gd name="connsiteY7" fmla="*/ 400355 h 1573026"/>
              <a:gd name="connsiteX8" fmla="*/ 23830 w 2667234"/>
              <a:gd name="connsiteY8" fmla="*/ 307487 h 1573026"/>
              <a:gd name="connsiteX9" fmla="*/ 30973 w 2667234"/>
              <a:gd name="connsiteY9" fmla="*/ 255100 h 1573026"/>
              <a:gd name="connsiteX10" fmla="*/ 54788 w 2667234"/>
              <a:gd name="connsiteY10" fmla="*/ 224142 h 1573026"/>
              <a:gd name="connsiteX11" fmla="*/ 142892 w 2667234"/>
              <a:gd name="connsiteY11" fmla="*/ 247956 h 1573026"/>
              <a:gd name="connsiteX12" fmla="*/ 190517 w 2667234"/>
              <a:gd name="connsiteY12" fmla="*/ 293200 h 1573026"/>
              <a:gd name="connsiteX13" fmla="*/ 202423 w 2667234"/>
              <a:gd name="connsiteY13" fmla="*/ 321775 h 1573026"/>
              <a:gd name="connsiteX14" fmla="*/ 238144 w 2667234"/>
              <a:gd name="connsiteY14" fmla="*/ 364636 h 1573026"/>
              <a:gd name="connsiteX15" fmla="*/ 266717 w 2667234"/>
              <a:gd name="connsiteY15" fmla="*/ 359875 h 1573026"/>
              <a:gd name="connsiteX16" fmla="*/ 273861 w 2667234"/>
              <a:gd name="connsiteY16" fmla="*/ 333681 h 1573026"/>
              <a:gd name="connsiteX17" fmla="*/ 314342 w 2667234"/>
              <a:gd name="connsiteY17" fmla="*/ 336062 h 1573026"/>
              <a:gd name="connsiteX18" fmla="*/ 361967 w 2667234"/>
              <a:gd name="connsiteY18" fmla="*/ 312249 h 1573026"/>
              <a:gd name="connsiteX19" fmla="*/ 385780 w 2667234"/>
              <a:gd name="connsiteY19" fmla="*/ 257481 h 1573026"/>
              <a:gd name="connsiteX20" fmla="*/ 373873 w 2667234"/>
              <a:gd name="connsiteY20" fmla="*/ 424168 h 1573026"/>
              <a:gd name="connsiteX21" fmla="*/ 476267 w 2667234"/>
              <a:gd name="connsiteY21" fmla="*/ 517037 h 1573026"/>
              <a:gd name="connsiteX22" fmla="*/ 533419 w 2667234"/>
              <a:gd name="connsiteY22" fmla="*/ 495605 h 1573026"/>
              <a:gd name="connsiteX23" fmla="*/ 585805 w 2667234"/>
              <a:gd name="connsiteY23" fmla="*/ 481318 h 1573026"/>
              <a:gd name="connsiteX24" fmla="*/ 611998 w 2667234"/>
              <a:gd name="connsiteY24" fmla="*/ 483700 h 1573026"/>
              <a:gd name="connsiteX25" fmla="*/ 607236 w 2667234"/>
              <a:gd name="connsiteY25" fmla="*/ 476556 h 1573026"/>
              <a:gd name="connsiteX26" fmla="*/ 685817 w 2667234"/>
              <a:gd name="connsiteY26" fmla="*/ 524181 h 1573026"/>
              <a:gd name="connsiteX27" fmla="*/ 731061 w 2667234"/>
              <a:gd name="connsiteY27" fmla="*/ 547993 h 1573026"/>
              <a:gd name="connsiteX28" fmla="*/ 797738 w 2667234"/>
              <a:gd name="connsiteY28" fmla="*/ 562280 h 1573026"/>
              <a:gd name="connsiteX29" fmla="*/ 842980 w 2667234"/>
              <a:gd name="connsiteY29" fmla="*/ 478937 h 1573026"/>
              <a:gd name="connsiteX30" fmla="*/ 871555 w 2667234"/>
              <a:gd name="connsiteY30" fmla="*/ 455125 h 1573026"/>
              <a:gd name="connsiteX31" fmla="*/ 873939 w 2667234"/>
              <a:gd name="connsiteY31" fmla="*/ 426549 h 1573026"/>
              <a:gd name="connsiteX32" fmla="*/ 802498 w 2667234"/>
              <a:gd name="connsiteY32" fmla="*/ 412262 h 1573026"/>
              <a:gd name="connsiteX33" fmla="*/ 773925 w 2667234"/>
              <a:gd name="connsiteY33" fmla="*/ 417024 h 1573026"/>
              <a:gd name="connsiteX34" fmla="*/ 738205 w 2667234"/>
              <a:gd name="connsiteY34" fmla="*/ 383687 h 1573026"/>
              <a:gd name="connsiteX35" fmla="*/ 762019 w 2667234"/>
              <a:gd name="connsiteY35" fmla="*/ 357491 h 1573026"/>
              <a:gd name="connsiteX36" fmla="*/ 823930 w 2667234"/>
              <a:gd name="connsiteY36" fmla="*/ 343206 h 1573026"/>
              <a:gd name="connsiteX37" fmla="*/ 869173 w 2667234"/>
              <a:gd name="connsiteY37" fmla="*/ 357493 h 1573026"/>
              <a:gd name="connsiteX38" fmla="*/ 881080 w 2667234"/>
              <a:gd name="connsiteY38" fmla="*/ 376543 h 1573026"/>
              <a:gd name="connsiteX39" fmla="*/ 1000142 w 2667234"/>
              <a:gd name="connsiteY39" fmla="*/ 436075 h 1573026"/>
              <a:gd name="connsiteX40" fmla="*/ 1023955 w 2667234"/>
              <a:gd name="connsiteY40" fmla="*/ 500368 h 1573026"/>
              <a:gd name="connsiteX41" fmla="*/ 1045386 w 2667234"/>
              <a:gd name="connsiteY41" fmla="*/ 512275 h 1573026"/>
              <a:gd name="connsiteX42" fmla="*/ 1043005 w 2667234"/>
              <a:gd name="connsiteY42" fmla="*/ 421787 h 1573026"/>
              <a:gd name="connsiteX43" fmla="*/ 1064436 w 2667234"/>
              <a:gd name="connsiteY43" fmla="*/ 383687 h 1573026"/>
              <a:gd name="connsiteX44" fmla="*/ 1083486 w 2667234"/>
              <a:gd name="connsiteY44" fmla="*/ 386068 h 1573026"/>
              <a:gd name="connsiteX45" fmla="*/ 1083486 w 2667234"/>
              <a:gd name="connsiteY45" fmla="*/ 347968 h 1573026"/>
              <a:gd name="connsiteX46" fmla="*/ 1095394 w 2667234"/>
              <a:gd name="connsiteY46" fmla="*/ 340823 h 1573026"/>
              <a:gd name="connsiteX47" fmla="*/ 1152542 w 2667234"/>
              <a:gd name="connsiteY47" fmla="*/ 343206 h 1573026"/>
              <a:gd name="connsiteX48" fmla="*/ 1252555 w 2667234"/>
              <a:gd name="connsiteY48" fmla="*/ 317012 h 1573026"/>
              <a:gd name="connsiteX49" fmla="*/ 1323992 w 2667234"/>
              <a:gd name="connsiteY49" fmla="*/ 305106 h 1573026"/>
              <a:gd name="connsiteX50" fmla="*/ 1409384 w 2667234"/>
              <a:gd name="connsiteY50" fmla="*/ 250164 h 1573026"/>
              <a:gd name="connsiteX51" fmla="*/ 1481155 w 2667234"/>
              <a:gd name="connsiteY51" fmla="*/ 221762 h 1573026"/>
              <a:gd name="connsiteX52" fmla="*/ 1550213 w 2667234"/>
              <a:gd name="connsiteY52" fmla="*/ 188423 h 1573026"/>
              <a:gd name="connsiteX53" fmla="*/ 1621648 w 2667234"/>
              <a:gd name="connsiteY53" fmla="*/ 195568 h 1573026"/>
              <a:gd name="connsiteX54" fmla="*/ 1674036 w 2667234"/>
              <a:gd name="connsiteY54" fmla="*/ 174137 h 1573026"/>
              <a:gd name="connsiteX55" fmla="*/ 1704994 w 2667234"/>
              <a:gd name="connsiteY55" fmla="*/ 183660 h 1573026"/>
              <a:gd name="connsiteX56" fmla="*/ 1778811 w 2667234"/>
              <a:gd name="connsiteY56" fmla="*/ 233668 h 1573026"/>
              <a:gd name="connsiteX57" fmla="*/ 1716898 w 2667234"/>
              <a:gd name="connsiteY57" fmla="*/ 209856 h 1573026"/>
              <a:gd name="connsiteX58" fmla="*/ 1738330 w 2667234"/>
              <a:gd name="connsiteY58" fmla="*/ 281293 h 1573026"/>
              <a:gd name="connsiteX59" fmla="*/ 1776432 w 2667234"/>
              <a:gd name="connsiteY59" fmla="*/ 309866 h 1573026"/>
              <a:gd name="connsiteX60" fmla="*/ 1871680 w 2667234"/>
              <a:gd name="connsiteY60" fmla="*/ 314631 h 1573026"/>
              <a:gd name="connsiteX61" fmla="*/ 1938357 w 2667234"/>
              <a:gd name="connsiteY61" fmla="*/ 271766 h 1573026"/>
              <a:gd name="connsiteX62" fmla="*/ 1935973 w 2667234"/>
              <a:gd name="connsiteY62" fmla="*/ 293200 h 1573026"/>
              <a:gd name="connsiteX63" fmla="*/ 1900255 w 2667234"/>
              <a:gd name="connsiteY63" fmla="*/ 321775 h 1573026"/>
              <a:gd name="connsiteX64" fmla="*/ 1826436 w 2667234"/>
              <a:gd name="connsiteY64" fmla="*/ 338443 h 1573026"/>
              <a:gd name="connsiteX65" fmla="*/ 1833582 w 2667234"/>
              <a:gd name="connsiteY65" fmla="*/ 367017 h 1573026"/>
              <a:gd name="connsiteX66" fmla="*/ 1957407 w 2667234"/>
              <a:gd name="connsiteY66" fmla="*/ 331298 h 1573026"/>
              <a:gd name="connsiteX67" fmla="*/ 2009792 w 2667234"/>
              <a:gd name="connsiteY67" fmla="*/ 295581 h 1573026"/>
              <a:gd name="connsiteX68" fmla="*/ 2052656 w 2667234"/>
              <a:gd name="connsiteY68" fmla="*/ 271766 h 1573026"/>
              <a:gd name="connsiteX69" fmla="*/ 1976457 w 2667234"/>
              <a:gd name="connsiteY69" fmla="*/ 264623 h 1573026"/>
              <a:gd name="connsiteX70" fmla="*/ 1976457 w 2667234"/>
              <a:gd name="connsiteY70" fmla="*/ 202710 h 1573026"/>
              <a:gd name="connsiteX71" fmla="*/ 2026462 w 2667234"/>
              <a:gd name="connsiteY71" fmla="*/ 202710 h 1573026"/>
              <a:gd name="connsiteX72" fmla="*/ 2133618 w 2667234"/>
              <a:gd name="connsiteY72" fmla="*/ 97935 h 1573026"/>
              <a:gd name="connsiteX73" fmla="*/ 2183624 w 2667234"/>
              <a:gd name="connsiteY73" fmla="*/ 305 h 1573026"/>
              <a:gd name="connsiteX74" fmla="*/ 2147906 w 2667234"/>
              <a:gd name="connsiteY74" fmla="*/ 114604 h 1573026"/>
              <a:gd name="connsiteX75" fmla="*/ 2074088 w 2667234"/>
              <a:gd name="connsiteY75" fmla="*/ 193186 h 1573026"/>
              <a:gd name="connsiteX76" fmla="*/ 2138380 w 2667234"/>
              <a:gd name="connsiteY76" fmla="*/ 217000 h 1573026"/>
              <a:gd name="connsiteX77" fmla="*/ 2197911 w 2667234"/>
              <a:gd name="connsiteY77" fmla="*/ 212237 h 1573026"/>
              <a:gd name="connsiteX78" fmla="*/ 2243157 w 2667234"/>
              <a:gd name="connsiteY78" fmla="*/ 257480 h 1573026"/>
              <a:gd name="connsiteX79" fmla="*/ 2293161 w 2667234"/>
              <a:gd name="connsiteY79" fmla="*/ 243193 h 1573026"/>
              <a:gd name="connsiteX80" fmla="*/ 2336023 w 2667234"/>
              <a:gd name="connsiteY80" fmla="*/ 178900 h 1573026"/>
              <a:gd name="connsiteX81" fmla="*/ 2378886 w 2667234"/>
              <a:gd name="connsiteY81" fmla="*/ 169375 h 1573026"/>
              <a:gd name="connsiteX82" fmla="*/ 2483661 w 2667234"/>
              <a:gd name="connsiteY82" fmla="*/ 152706 h 1573026"/>
              <a:gd name="connsiteX83" fmla="*/ 2500330 w 2667234"/>
              <a:gd name="connsiteY83" fmla="*/ 147943 h 1573026"/>
              <a:gd name="connsiteX84" fmla="*/ 2588436 w 2667234"/>
              <a:gd name="connsiteY84" fmla="*/ 166993 h 1573026"/>
              <a:gd name="connsiteX85" fmla="*/ 2619392 w 2667234"/>
              <a:gd name="connsiteY85" fmla="*/ 188425 h 1573026"/>
              <a:gd name="connsiteX86" fmla="*/ 2645587 w 2667234"/>
              <a:gd name="connsiteY86" fmla="*/ 205092 h 1573026"/>
              <a:gd name="connsiteX87" fmla="*/ 2667017 w 2667234"/>
              <a:gd name="connsiteY87" fmla="*/ 221762 h 1573026"/>
              <a:gd name="connsiteX88" fmla="*/ 2647967 w 2667234"/>
              <a:gd name="connsiteY88" fmla="*/ 264625 h 1573026"/>
              <a:gd name="connsiteX89" fmla="*/ 2645586 w 2667234"/>
              <a:gd name="connsiteY89" fmla="*/ 319393 h 1573026"/>
              <a:gd name="connsiteX90" fmla="*/ 2631298 w 2667234"/>
              <a:gd name="connsiteY90" fmla="*/ 376543 h 1573026"/>
              <a:gd name="connsiteX91" fmla="*/ 2633680 w 2667234"/>
              <a:gd name="connsiteY91" fmla="*/ 386068 h 1573026"/>
              <a:gd name="connsiteX92" fmla="*/ 2664636 w 2667234"/>
              <a:gd name="connsiteY92" fmla="*/ 393212 h 1573026"/>
              <a:gd name="connsiteX93" fmla="*/ 2652730 w 2667234"/>
              <a:gd name="connsiteY93" fmla="*/ 424168 h 1573026"/>
              <a:gd name="connsiteX94" fmla="*/ 2619392 w 2667234"/>
              <a:gd name="connsiteY94" fmla="*/ 445600 h 1573026"/>
              <a:gd name="connsiteX95" fmla="*/ 2605105 w 2667234"/>
              <a:gd name="connsiteY95" fmla="*/ 476556 h 1573026"/>
              <a:gd name="connsiteX96" fmla="*/ 2608358 w 2667234"/>
              <a:gd name="connsiteY96" fmla="*/ 559163 h 1573026"/>
              <a:gd name="connsiteX97" fmla="*/ 2595579 w 2667234"/>
              <a:gd name="connsiteY97" fmla="*/ 590856 h 1573026"/>
              <a:gd name="connsiteX98" fmla="*/ 2593198 w 2667234"/>
              <a:gd name="connsiteY98" fmla="*/ 655150 h 1573026"/>
              <a:gd name="connsiteX99" fmla="*/ 2614630 w 2667234"/>
              <a:gd name="connsiteY99" fmla="*/ 690868 h 1573026"/>
              <a:gd name="connsiteX100" fmla="*/ 2609867 w 2667234"/>
              <a:gd name="connsiteY100" fmla="*/ 743256 h 1573026"/>
              <a:gd name="connsiteX101" fmla="*/ 2612248 w 2667234"/>
              <a:gd name="connsiteY101" fmla="*/ 790881 h 1573026"/>
              <a:gd name="connsiteX102" fmla="*/ 2600342 w 2667234"/>
              <a:gd name="connsiteY102" fmla="*/ 805168 h 1573026"/>
              <a:gd name="connsiteX103" fmla="*/ 2571767 w 2667234"/>
              <a:gd name="connsiteY103" fmla="*/ 890893 h 1573026"/>
              <a:gd name="connsiteX104" fmla="*/ 2540813 w 2667234"/>
              <a:gd name="connsiteY104" fmla="*/ 967092 h 1573026"/>
              <a:gd name="connsiteX105" fmla="*/ 2505092 w 2667234"/>
              <a:gd name="connsiteY105" fmla="*/ 945662 h 1573026"/>
              <a:gd name="connsiteX106" fmla="*/ 2445561 w 2667234"/>
              <a:gd name="connsiteY106" fmla="*/ 917087 h 1573026"/>
              <a:gd name="connsiteX107" fmla="*/ 2416986 w 2667234"/>
              <a:gd name="connsiteY107" fmla="*/ 883750 h 1573026"/>
              <a:gd name="connsiteX108" fmla="*/ 2383650 w 2667234"/>
              <a:gd name="connsiteY108" fmla="*/ 869462 h 1573026"/>
              <a:gd name="connsiteX109" fmla="*/ 2350311 w 2667234"/>
              <a:gd name="connsiteY109" fmla="*/ 871843 h 1573026"/>
              <a:gd name="connsiteX110" fmla="*/ 2300305 w 2667234"/>
              <a:gd name="connsiteY110" fmla="*/ 895656 h 1573026"/>
              <a:gd name="connsiteX111" fmla="*/ 2276492 w 2667234"/>
              <a:gd name="connsiteY111" fmla="*/ 909943 h 1573026"/>
              <a:gd name="connsiteX112" fmla="*/ 2207438 w 2667234"/>
              <a:gd name="connsiteY112" fmla="*/ 926612 h 1573026"/>
              <a:gd name="connsiteX113" fmla="*/ 2186005 w 2667234"/>
              <a:gd name="connsiteY113" fmla="*/ 957568 h 1573026"/>
              <a:gd name="connsiteX114" fmla="*/ 2183623 w 2667234"/>
              <a:gd name="connsiteY114" fmla="*/ 1036150 h 1573026"/>
              <a:gd name="connsiteX115" fmla="*/ 2186007 w 2667234"/>
              <a:gd name="connsiteY115" fmla="*/ 1062342 h 1573026"/>
              <a:gd name="connsiteX116" fmla="*/ 2085992 w 2667234"/>
              <a:gd name="connsiteY116" fmla="*/ 1112350 h 1573026"/>
              <a:gd name="connsiteX117" fmla="*/ 2043130 w 2667234"/>
              <a:gd name="connsiteY117" fmla="*/ 1112350 h 1573026"/>
              <a:gd name="connsiteX118" fmla="*/ 1952644 w 2667234"/>
              <a:gd name="connsiteY118" fmla="*/ 1148067 h 1573026"/>
              <a:gd name="connsiteX119" fmla="*/ 1931211 w 2667234"/>
              <a:gd name="connsiteY119" fmla="*/ 1188550 h 1573026"/>
              <a:gd name="connsiteX120" fmla="*/ 1931213 w 2667234"/>
              <a:gd name="connsiteY120" fmla="*/ 1238556 h 1573026"/>
              <a:gd name="connsiteX121" fmla="*/ 1881205 w 2667234"/>
              <a:gd name="connsiteY121" fmla="*/ 1279037 h 1573026"/>
              <a:gd name="connsiteX122" fmla="*/ 1864538 w 2667234"/>
              <a:gd name="connsiteY122" fmla="*/ 1309993 h 1573026"/>
              <a:gd name="connsiteX123" fmla="*/ 1866917 w 2667234"/>
              <a:gd name="connsiteY123" fmla="*/ 1331425 h 1573026"/>
              <a:gd name="connsiteX124" fmla="*/ 1900255 w 2667234"/>
              <a:gd name="connsiteY124" fmla="*/ 1326662 h 1573026"/>
              <a:gd name="connsiteX125" fmla="*/ 1924069 w 2667234"/>
              <a:gd name="connsiteY125" fmla="*/ 1350474 h 1573026"/>
              <a:gd name="connsiteX126" fmla="*/ 1912161 w 2667234"/>
              <a:gd name="connsiteY126" fmla="*/ 1383812 h 1573026"/>
              <a:gd name="connsiteX127" fmla="*/ 1909780 w 2667234"/>
              <a:gd name="connsiteY127" fmla="*/ 1421912 h 1573026"/>
              <a:gd name="connsiteX128" fmla="*/ 1831200 w 2667234"/>
              <a:gd name="connsiteY128" fmla="*/ 1450487 h 1573026"/>
              <a:gd name="connsiteX129" fmla="*/ 1821675 w 2667234"/>
              <a:gd name="connsiteY129" fmla="*/ 1538594 h 1573026"/>
              <a:gd name="connsiteX130" fmla="*/ 1754998 w 2667234"/>
              <a:gd name="connsiteY130" fmla="*/ 1560025 h 1573026"/>
              <a:gd name="connsiteX131" fmla="*/ 1718947 w 2667234"/>
              <a:gd name="connsiteY131" fmla="*/ 1573012 h 1573026"/>
              <a:gd name="connsiteX132" fmla="*/ 1638317 w 2667234"/>
              <a:gd name="connsiteY132" fmla="*/ 1557643 h 1573026"/>
              <a:gd name="connsiteX133" fmla="*/ 1612123 w 2667234"/>
              <a:gd name="connsiteY133" fmla="*/ 1571931 h 1573026"/>
              <a:gd name="connsiteX134" fmla="*/ 1557357 w 2667234"/>
              <a:gd name="connsiteY134" fmla="*/ 1543356 h 1573026"/>
              <a:gd name="connsiteX135" fmla="*/ 1516873 w 2667234"/>
              <a:gd name="connsiteY135" fmla="*/ 1507637 h 1573026"/>
              <a:gd name="connsiteX136" fmla="*/ 1474013 w 2667234"/>
              <a:gd name="connsiteY136" fmla="*/ 1479061 h 1573026"/>
              <a:gd name="connsiteX137" fmla="*/ 1502586 w 2667234"/>
              <a:gd name="connsiteY137" fmla="*/ 1455250 h 1573026"/>
              <a:gd name="connsiteX138" fmla="*/ 1490680 w 2667234"/>
              <a:gd name="connsiteY138" fmla="*/ 1438581 h 1573026"/>
              <a:gd name="connsiteX139" fmla="*/ 1428767 w 2667234"/>
              <a:gd name="connsiteY139" fmla="*/ 1426675 h 1573026"/>
              <a:gd name="connsiteX140" fmla="*/ 1409717 w 2667234"/>
              <a:gd name="connsiteY140" fmla="*/ 1402862 h 1573026"/>
              <a:gd name="connsiteX141" fmla="*/ 1371619 w 2667234"/>
              <a:gd name="connsiteY141" fmla="*/ 1379050 h 1573026"/>
              <a:gd name="connsiteX142" fmla="*/ 1366855 w 2667234"/>
              <a:gd name="connsiteY142" fmla="*/ 1390956 h 1573026"/>
              <a:gd name="connsiteX143" fmla="*/ 1381144 w 2667234"/>
              <a:gd name="connsiteY143" fmla="*/ 1429056 h 1573026"/>
              <a:gd name="connsiteX144" fmla="*/ 1350186 w 2667234"/>
              <a:gd name="connsiteY144" fmla="*/ 1443343 h 1573026"/>
              <a:gd name="connsiteX145" fmla="*/ 1323994 w 2667234"/>
              <a:gd name="connsiteY145" fmla="*/ 1457630 h 1573026"/>
              <a:gd name="connsiteX146" fmla="*/ 1307323 w 2667234"/>
              <a:gd name="connsiteY146" fmla="*/ 1450487 h 1573026"/>
              <a:gd name="connsiteX147" fmla="*/ 1262080 w 2667234"/>
              <a:gd name="connsiteY147" fmla="*/ 1388575 h 1573026"/>
              <a:gd name="connsiteX148" fmla="*/ 1216838 w 2667234"/>
              <a:gd name="connsiteY148" fmla="*/ 1355237 h 1573026"/>
              <a:gd name="connsiteX149" fmla="*/ 1238269 w 2667234"/>
              <a:gd name="connsiteY149" fmla="*/ 1338568 h 1573026"/>
              <a:gd name="connsiteX150" fmla="*/ 1259700 w 2667234"/>
              <a:gd name="connsiteY150" fmla="*/ 1298087 h 1573026"/>
              <a:gd name="connsiteX151" fmla="*/ 1245411 w 2667234"/>
              <a:gd name="connsiteY151" fmla="*/ 1286181 h 1573026"/>
              <a:gd name="connsiteX152" fmla="*/ 1207313 w 2667234"/>
              <a:gd name="connsiteY152" fmla="*/ 1288562 h 1573026"/>
              <a:gd name="connsiteX153" fmla="*/ 1131113 w 2667234"/>
              <a:gd name="connsiteY153" fmla="*/ 1245700 h 1573026"/>
              <a:gd name="connsiteX154" fmla="*/ 1088248 w 2667234"/>
              <a:gd name="connsiteY154" fmla="*/ 1226650 h 1573026"/>
              <a:gd name="connsiteX155" fmla="*/ 1078725 w 2667234"/>
              <a:gd name="connsiteY155" fmla="*/ 1226650 h 1573026"/>
              <a:gd name="connsiteX156" fmla="*/ 1066819 w 2667234"/>
              <a:gd name="connsiteY156" fmla="*/ 1162356 h 1573026"/>
              <a:gd name="connsiteX157" fmla="*/ 1078725 w 2667234"/>
              <a:gd name="connsiteY157" fmla="*/ 1098062 h 1573026"/>
              <a:gd name="connsiteX158" fmla="*/ 1047769 w 2667234"/>
              <a:gd name="connsiteY158" fmla="*/ 1064725 h 1573026"/>
              <a:gd name="connsiteX159" fmla="*/ 995382 w 2667234"/>
              <a:gd name="connsiteY159" fmla="*/ 1040912 h 1573026"/>
              <a:gd name="connsiteX160" fmla="*/ 1021575 w 2667234"/>
              <a:gd name="connsiteY160" fmla="*/ 1017100 h 1573026"/>
              <a:gd name="connsiteX161" fmla="*/ 1066819 w 2667234"/>
              <a:gd name="connsiteY161" fmla="*/ 1021862 h 1573026"/>
              <a:gd name="connsiteX162" fmla="*/ 1062057 w 2667234"/>
              <a:gd name="connsiteY162" fmla="*/ 974237 h 1573026"/>
              <a:gd name="connsiteX163" fmla="*/ 1033482 w 2667234"/>
              <a:gd name="connsiteY163" fmla="*/ 969475 h 1573026"/>
              <a:gd name="connsiteX164" fmla="*/ 1038244 w 2667234"/>
              <a:gd name="connsiteY164" fmla="*/ 921850 h 1573026"/>
              <a:gd name="connsiteX165" fmla="*/ 1007288 w 2667234"/>
              <a:gd name="connsiteY165" fmla="*/ 907562 h 1573026"/>
              <a:gd name="connsiteX166" fmla="*/ 1009669 w 2667234"/>
              <a:gd name="connsiteY166" fmla="*/ 871843 h 1573026"/>
              <a:gd name="connsiteX167" fmla="*/ 962044 w 2667234"/>
              <a:gd name="connsiteY167" fmla="*/ 857556 h 1573026"/>
              <a:gd name="connsiteX168" fmla="*/ 942994 w 2667234"/>
              <a:gd name="connsiteY168" fmla="*/ 878987 h 1573026"/>
              <a:gd name="connsiteX169" fmla="*/ 914417 w 2667234"/>
              <a:gd name="connsiteY169" fmla="*/ 881368 h 1573026"/>
              <a:gd name="connsiteX170" fmla="*/ 864413 w 2667234"/>
              <a:gd name="connsiteY170" fmla="*/ 886131 h 1573026"/>
              <a:gd name="connsiteX171" fmla="*/ 833457 w 2667234"/>
              <a:gd name="connsiteY171" fmla="*/ 907562 h 1573026"/>
              <a:gd name="connsiteX172" fmla="*/ 833457 w 2667234"/>
              <a:gd name="connsiteY172" fmla="*/ 876606 h 1573026"/>
              <a:gd name="connsiteX173" fmla="*/ 792975 w 2667234"/>
              <a:gd name="connsiteY173" fmla="*/ 871843 h 1573026"/>
              <a:gd name="connsiteX174" fmla="*/ 800117 w 2667234"/>
              <a:gd name="connsiteY174" fmla="*/ 893275 h 1573026"/>
              <a:gd name="connsiteX175" fmla="*/ 795357 w 2667234"/>
              <a:gd name="connsiteY175" fmla="*/ 912325 h 1573026"/>
              <a:gd name="connsiteX176" fmla="*/ 709632 w 2667234"/>
              <a:gd name="connsiteY176" fmla="*/ 859936 h 1573026"/>
              <a:gd name="connsiteX177" fmla="*/ 688200 w 2667234"/>
              <a:gd name="connsiteY177" fmla="*/ 826600 h 1573026"/>
              <a:gd name="connsiteX178" fmla="*/ 700107 w 2667234"/>
              <a:gd name="connsiteY178" fmla="*/ 786117 h 1573026"/>
              <a:gd name="connsiteX179" fmla="*/ 669150 w 2667234"/>
              <a:gd name="connsiteY179" fmla="*/ 781356 h 1573026"/>
              <a:gd name="connsiteX180" fmla="*/ 621525 w 2667234"/>
              <a:gd name="connsiteY180" fmla="*/ 795643 h 1573026"/>
              <a:gd name="connsiteX181" fmla="*/ 612000 w 2667234"/>
              <a:gd name="connsiteY181" fmla="*/ 809931 h 1573026"/>
              <a:gd name="connsiteX182" fmla="*/ 588188 w 2667234"/>
              <a:gd name="connsiteY182" fmla="*/ 826600 h 1573026"/>
              <a:gd name="connsiteX183" fmla="*/ 581044 w 2667234"/>
              <a:gd name="connsiteY183" fmla="*/ 843268 h 1573026"/>
              <a:gd name="connsiteX184" fmla="*/ 540563 w 2667234"/>
              <a:gd name="connsiteY184" fmla="*/ 876606 h 1573026"/>
              <a:gd name="connsiteX185" fmla="*/ 542942 w 2667234"/>
              <a:gd name="connsiteY185" fmla="*/ 898037 h 1573026"/>
              <a:gd name="connsiteX186" fmla="*/ 557232 w 2667234"/>
              <a:gd name="connsiteY186" fmla="*/ 917087 h 1573026"/>
              <a:gd name="connsiteX187" fmla="*/ 481032 w 2667234"/>
              <a:gd name="connsiteY187" fmla="*/ 902800 h 1573026"/>
              <a:gd name="connsiteX188" fmla="*/ 447694 w 2667234"/>
              <a:gd name="connsiteY188" fmla="*/ 907562 h 1573026"/>
              <a:gd name="connsiteX189" fmla="*/ 495317 w 2667234"/>
              <a:gd name="connsiteY189" fmla="*/ 938518 h 1573026"/>
              <a:gd name="connsiteX190" fmla="*/ 519132 w 2667234"/>
              <a:gd name="connsiteY190" fmla="*/ 950425 h 1573026"/>
              <a:gd name="connsiteX191" fmla="*/ 545325 w 2667234"/>
              <a:gd name="connsiteY191" fmla="*/ 1002812 h 1573026"/>
              <a:gd name="connsiteX192" fmla="*/ 478648 w 2667234"/>
              <a:gd name="connsiteY192" fmla="*/ 1019481 h 1573026"/>
              <a:gd name="connsiteX193" fmla="*/ 457219 w 2667234"/>
              <a:gd name="connsiteY193" fmla="*/ 1031387 h 1573026"/>
              <a:gd name="connsiteX194" fmla="*/ 433405 w 2667234"/>
              <a:gd name="connsiteY194" fmla="*/ 1002812 h 1573026"/>
              <a:gd name="connsiteX195" fmla="*/ 409592 w 2667234"/>
              <a:gd name="connsiteY195" fmla="*/ 971856 h 1573026"/>
              <a:gd name="connsiteX196" fmla="*/ 411973 w 2667234"/>
              <a:gd name="connsiteY196" fmla="*/ 933756 h 1573026"/>
              <a:gd name="connsiteX197" fmla="*/ 409592 w 2667234"/>
              <a:gd name="connsiteY197" fmla="*/ 914706 h 1573026"/>
              <a:gd name="connsiteX198" fmla="*/ 428642 w 2667234"/>
              <a:gd name="connsiteY198" fmla="*/ 881368 h 1573026"/>
              <a:gd name="connsiteX199" fmla="*/ 388162 w 2667234"/>
              <a:gd name="connsiteY199" fmla="*/ 890893 h 1573026"/>
              <a:gd name="connsiteX200" fmla="*/ 359586 w 2667234"/>
              <a:gd name="connsiteY200" fmla="*/ 952806 h 1573026"/>
              <a:gd name="connsiteX201" fmla="*/ 352442 w 2667234"/>
              <a:gd name="connsiteY201" fmla="*/ 976618 h 1573026"/>
              <a:gd name="connsiteX202" fmla="*/ 321486 w 2667234"/>
              <a:gd name="connsiteY202" fmla="*/ 993287 h 1573026"/>
              <a:gd name="connsiteX203" fmla="*/ 273861 w 2667234"/>
              <a:gd name="connsiteY203" fmla="*/ 990906 h 1573026"/>
              <a:gd name="connsiteX204" fmla="*/ 266717 w 2667234"/>
              <a:gd name="connsiteY204" fmla="*/ 1007575 h 1573026"/>
              <a:gd name="connsiteX205" fmla="*/ 266717 w 2667234"/>
              <a:gd name="connsiteY205" fmla="*/ 1055200 h 1573026"/>
              <a:gd name="connsiteX206" fmla="*/ 207186 w 2667234"/>
              <a:gd name="connsiteY206" fmla="*/ 1059962 h 1573026"/>
              <a:gd name="connsiteX207" fmla="*/ 145273 w 2667234"/>
              <a:gd name="connsiteY207" fmla="*/ 1093300 h 1573026"/>
              <a:gd name="connsiteX208" fmla="*/ 147655 w 2667234"/>
              <a:gd name="connsiteY208" fmla="*/ 1121875 h 1573026"/>
              <a:gd name="connsiteX209" fmla="*/ 95268 w 2667234"/>
              <a:gd name="connsiteY209" fmla="*/ 1109968 h 1573026"/>
              <a:gd name="connsiteX210" fmla="*/ 61930 w 2667234"/>
              <a:gd name="connsiteY210" fmla="*/ 1117112 h 1573026"/>
              <a:gd name="connsiteX211" fmla="*/ 16686 w 2667234"/>
              <a:gd name="connsiteY211" fmla="*/ 1098062 h 1573026"/>
              <a:gd name="connsiteX212" fmla="*/ 18 w 2667234"/>
              <a:gd name="connsiteY212" fmla="*/ 1098062 h 1573026"/>
              <a:gd name="connsiteX0" fmla="*/ 0 w 2667216"/>
              <a:gd name="connsiteY0" fmla="*/ 1098062 h 1573026"/>
              <a:gd name="connsiteX1" fmla="*/ 50005 w 2667216"/>
              <a:gd name="connsiteY1" fmla="*/ 607525 h 1573026"/>
              <a:gd name="connsiteX2" fmla="*/ 76201 w 2667216"/>
              <a:gd name="connsiteY2" fmla="*/ 590855 h 1573026"/>
              <a:gd name="connsiteX3" fmla="*/ 73818 w 2667216"/>
              <a:gd name="connsiteY3" fmla="*/ 507512 h 1573026"/>
              <a:gd name="connsiteX4" fmla="*/ 26193 w 2667216"/>
              <a:gd name="connsiteY4" fmla="*/ 467031 h 1573026"/>
              <a:gd name="connsiteX5" fmla="*/ 21430 w 2667216"/>
              <a:gd name="connsiteY5" fmla="*/ 433693 h 1573026"/>
              <a:gd name="connsiteX6" fmla="*/ 4762 w 2667216"/>
              <a:gd name="connsiteY6" fmla="*/ 400355 h 1573026"/>
              <a:gd name="connsiteX7" fmla="*/ 23812 w 2667216"/>
              <a:gd name="connsiteY7" fmla="*/ 307487 h 1573026"/>
              <a:gd name="connsiteX8" fmla="*/ 30955 w 2667216"/>
              <a:gd name="connsiteY8" fmla="*/ 255100 h 1573026"/>
              <a:gd name="connsiteX9" fmla="*/ 54770 w 2667216"/>
              <a:gd name="connsiteY9" fmla="*/ 224142 h 1573026"/>
              <a:gd name="connsiteX10" fmla="*/ 142874 w 2667216"/>
              <a:gd name="connsiteY10" fmla="*/ 247956 h 1573026"/>
              <a:gd name="connsiteX11" fmla="*/ 190499 w 2667216"/>
              <a:gd name="connsiteY11" fmla="*/ 293200 h 1573026"/>
              <a:gd name="connsiteX12" fmla="*/ 202405 w 2667216"/>
              <a:gd name="connsiteY12" fmla="*/ 321775 h 1573026"/>
              <a:gd name="connsiteX13" fmla="*/ 238126 w 2667216"/>
              <a:gd name="connsiteY13" fmla="*/ 364636 h 1573026"/>
              <a:gd name="connsiteX14" fmla="*/ 266699 w 2667216"/>
              <a:gd name="connsiteY14" fmla="*/ 359875 h 1573026"/>
              <a:gd name="connsiteX15" fmla="*/ 273843 w 2667216"/>
              <a:gd name="connsiteY15" fmla="*/ 333681 h 1573026"/>
              <a:gd name="connsiteX16" fmla="*/ 314324 w 2667216"/>
              <a:gd name="connsiteY16" fmla="*/ 336062 h 1573026"/>
              <a:gd name="connsiteX17" fmla="*/ 361949 w 2667216"/>
              <a:gd name="connsiteY17" fmla="*/ 312249 h 1573026"/>
              <a:gd name="connsiteX18" fmla="*/ 385762 w 2667216"/>
              <a:gd name="connsiteY18" fmla="*/ 257481 h 1573026"/>
              <a:gd name="connsiteX19" fmla="*/ 373855 w 2667216"/>
              <a:gd name="connsiteY19" fmla="*/ 424168 h 1573026"/>
              <a:gd name="connsiteX20" fmla="*/ 476249 w 2667216"/>
              <a:gd name="connsiteY20" fmla="*/ 517037 h 1573026"/>
              <a:gd name="connsiteX21" fmla="*/ 533401 w 2667216"/>
              <a:gd name="connsiteY21" fmla="*/ 495605 h 1573026"/>
              <a:gd name="connsiteX22" fmla="*/ 585787 w 2667216"/>
              <a:gd name="connsiteY22" fmla="*/ 481318 h 1573026"/>
              <a:gd name="connsiteX23" fmla="*/ 611980 w 2667216"/>
              <a:gd name="connsiteY23" fmla="*/ 483700 h 1573026"/>
              <a:gd name="connsiteX24" fmla="*/ 607218 w 2667216"/>
              <a:gd name="connsiteY24" fmla="*/ 476556 h 1573026"/>
              <a:gd name="connsiteX25" fmla="*/ 685799 w 2667216"/>
              <a:gd name="connsiteY25" fmla="*/ 524181 h 1573026"/>
              <a:gd name="connsiteX26" fmla="*/ 731043 w 2667216"/>
              <a:gd name="connsiteY26" fmla="*/ 547993 h 1573026"/>
              <a:gd name="connsiteX27" fmla="*/ 797720 w 2667216"/>
              <a:gd name="connsiteY27" fmla="*/ 562280 h 1573026"/>
              <a:gd name="connsiteX28" fmla="*/ 842962 w 2667216"/>
              <a:gd name="connsiteY28" fmla="*/ 478937 h 1573026"/>
              <a:gd name="connsiteX29" fmla="*/ 871537 w 2667216"/>
              <a:gd name="connsiteY29" fmla="*/ 455125 h 1573026"/>
              <a:gd name="connsiteX30" fmla="*/ 873921 w 2667216"/>
              <a:gd name="connsiteY30" fmla="*/ 426549 h 1573026"/>
              <a:gd name="connsiteX31" fmla="*/ 802480 w 2667216"/>
              <a:gd name="connsiteY31" fmla="*/ 412262 h 1573026"/>
              <a:gd name="connsiteX32" fmla="*/ 773907 w 2667216"/>
              <a:gd name="connsiteY32" fmla="*/ 417024 h 1573026"/>
              <a:gd name="connsiteX33" fmla="*/ 738187 w 2667216"/>
              <a:gd name="connsiteY33" fmla="*/ 383687 h 1573026"/>
              <a:gd name="connsiteX34" fmla="*/ 762001 w 2667216"/>
              <a:gd name="connsiteY34" fmla="*/ 357491 h 1573026"/>
              <a:gd name="connsiteX35" fmla="*/ 823912 w 2667216"/>
              <a:gd name="connsiteY35" fmla="*/ 343206 h 1573026"/>
              <a:gd name="connsiteX36" fmla="*/ 869155 w 2667216"/>
              <a:gd name="connsiteY36" fmla="*/ 357493 h 1573026"/>
              <a:gd name="connsiteX37" fmla="*/ 881062 w 2667216"/>
              <a:gd name="connsiteY37" fmla="*/ 376543 h 1573026"/>
              <a:gd name="connsiteX38" fmla="*/ 1000124 w 2667216"/>
              <a:gd name="connsiteY38" fmla="*/ 436075 h 1573026"/>
              <a:gd name="connsiteX39" fmla="*/ 1023937 w 2667216"/>
              <a:gd name="connsiteY39" fmla="*/ 500368 h 1573026"/>
              <a:gd name="connsiteX40" fmla="*/ 1045368 w 2667216"/>
              <a:gd name="connsiteY40" fmla="*/ 512275 h 1573026"/>
              <a:gd name="connsiteX41" fmla="*/ 1042987 w 2667216"/>
              <a:gd name="connsiteY41" fmla="*/ 421787 h 1573026"/>
              <a:gd name="connsiteX42" fmla="*/ 1064418 w 2667216"/>
              <a:gd name="connsiteY42" fmla="*/ 383687 h 1573026"/>
              <a:gd name="connsiteX43" fmla="*/ 1083468 w 2667216"/>
              <a:gd name="connsiteY43" fmla="*/ 386068 h 1573026"/>
              <a:gd name="connsiteX44" fmla="*/ 1083468 w 2667216"/>
              <a:gd name="connsiteY44" fmla="*/ 347968 h 1573026"/>
              <a:gd name="connsiteX45" fmla="*/ 1095376 w 2667216"/>
              <a:gd name="connsiteY45" fmla="*/ 340823 h 1573026"/>
              <a:gd name="connsiteX46" fmla="*/ 1152524 w 2667216"/>
              <a:gd name="connsiteY46" fmla="*/ 343206 h 1573026"/>
              <a:gd name="connsiteX47" fmla="*/ 1252537 w 2667216"/>
              <a:gd name="connsiteY47" fmla="*/ 317012 h 1573026"/>
              <a:gd name="connsiteX48" fmla="*/ 1323974 w 2667216"/>
              <a:gd name="connsiteY48" fmla="*/ 305106 h 1573026"/>
              <a:gd name="connsiteX49" fmla="*/ 1409366 w 2667216"/>
              <a:gd name="connsiteY49" fmla="*/ 250164 h 1573026"/>
              <a:gd name="connsiteX50" fmla="*/ 1481137 w 2667216"/>
              <a:gd name="connsiteY50" fmla="*/ 221762 h 1573026"/>
              <a:gd name="connsiteX51" fmla="*/ 1550195 w 2667216"/>
              <a:gd name="connsiteY51" fmla="*/ 188423 h 1573026"/>
              <a:gd name="connsiteX52" fmla="*/ 1621630 w 2667216"/>
              <a:gd name="connsiteY52" fmla="*/ 195568 h 1573026"/>
              <a:gd name="connsiteX53" fmla="*/ 1674018 w 2667216"/>
              <a:gd name="connsiteY53" fmla="*/ 174137 h 1573026"/>
              <a:gd name="connsiteX54" fmla="*/ 1704976 w 2667216"/>
              <a:gd name="connsiteY54" fmla="*/ 183660 h 1573026"/>
              <a:gd name="connsiteX55" fmla="*/ 1778793 w 2667216"/>
              <a:gd name="connsiteY55" fmla="*/ 233668 h 1573026"/>
              <a:gd name="connsiteX56" fmla="*/ 1716880 w 2667216"/>
              <a:gd name="connsiteY56" fmla="*/ 209856 h 1573026"/>
              <a:gd name="connsiteX57" fmla="*/ 1738312 w 2667216"/>
              <a:gd name="connsiteY57" fmla="*/ 281293 h 1573026"/>
              <a:gd name="connsiteX58" fmla="*/ 1776414 w 2667216"/>
              <a:gd name="connsiteY58" fmla="*/ 309866 h 1573026"/>
              <a:gd name="connsiteX59" fmla="*/ 1871662 w 2667216"/>
              <a:gd name="connsiteY59" fmla="*/ 314631 h 1573026"/>
              <a:gd name="connsiteX60" fmla="*/ 1938339 w 2667216"/>
              <a:gd name="connsiteY60" fmla="*/ 271766 h 1573026"/>
              <a:gd name="connsiteX61" fmla="*/ 1935955 w 2667216"/>
              <a:gd name="connsiteY61" fmla="*/ 293200 h 1573026"/>
              <a:gd name="connsiteX62" fmla="*/ 1900237 w 2667216"/>
              <a:gd name="connsiteY62" fmla="*/ 321775 h 1573026"/>
              <a:gd name="connsiteX63" fmla="*/ 1826418 w 2667216"/>
              <a:gd name="connsiteY63" fmla="*/ 338443 h 1573026"/>
              <a:gd name="connsiteX64" fmla="*/ 1833564 w 2667216"/>
              <a:gd name="connsiteY64" fmla="*/ 367017 h 1573026"/>
              <a:gd name="connsiteX65" fmla="*/ 1957389 w 2667216"/>
              <a:gd name="connsiteY65" fmla="*/ 331298 h 1573026"/>
              <a:gd name="connsiteX66" fmla="*/ 2009774 w 2667216"/>
              <a:gd name="connsiteY66" fmla="*/ 295581 h 1573026"/>
              <a:gd name="connsiteX67" fmla="*/ 2052638 w 2667216"/>
              <a:gd name="connsiteY67" fmla="*/ 271766 h 1573026"/>
              <a:gd name="connsiteX68" fmla="*/ 1976439 w 2667216"/>
              <a:gd name="connsiteY68" fmla="*/ 264623 h 1573026"/>
              <a:gd name="connsiteX69" fmla="*/ 1976439 w 2667216"/>
              <a:gd name="connsiteY69" fmla="*/ 202710 h 1573026"/>
              <a:gd name="connsiteX70" fmla="*/ 2026444 w 2667216"/>
              <a:gd name="connsiteY70" fmla="*/ 202710 h 1573026"/>
              <a:gd name="connsiteX71" fmla="*/ 2133600 w 2667216"/>
              <a:gd name="connsiteY71" fmla="*/ 97935 h 1573026"/>
              <a:gd name="connsiteX72" fmla="*/ 2183606 w 2667216"/>
              <a:gd name="connsiteY72" fmla="*/ 305 h 1573026"/>
              <a:gd name="connsiteX73" fmla="*/ 2147888 w 2667216"/>
              <a:gd name="connsiteY73" fmla="*/ 114604 h 1573026"/>
              <a:gd name="connsiteX74" fmla="*/ 2074070 w 2667216"/>
              <a:gd name="connsiteY74" fmla="*/ 193186 h 1573026"/>
              <a:gd name="connsiteX75" fmla="*/ 2138362 w 2667216"/>
              <a:gd name="connsiteY75" fmla="*/ 217000 h 1573026"/>
              <a:gd name="connsiteX76" fmla="*/ 2197893 w 2667216"/>
              <a:gd name="connsiteY76" fmla="*/ 212237 h 1573026"/>
              <a:gd name="connsiteX77" fmla="*/ 2243139 w 2667216"/>
              <a:gd name="connsiteY77" fmla="*/ 257480 h 1573026"/>
              <a:gd name="connsiteX78" fmla="*/ 2293143 w 2667216"/>
              <a:gd name="connsiteY78" fmla="*/ 243193 h 1573026"/>
              <a:gd name="connsiteX79" fmla="*/ 2336005 w 2667216"/>
              <a:gd name="connsiteY79" fmla="*/ 178900 h 1573026"/>
              <a:gd name="connsiteX80" fmla="*/ 2378868 w 2667216"/>
              <a:gd name="connsiteY80" fmla="*/ 169375 h 1573026"/>
              <a:gd name="connsiteX81" fmla="*/ 2483643 w 2667216"/>
              <a:gd name="connsiteY81" fmla="*/ 152706 h 1573026"/>
              <a:gd name="connsiteX82" fmla="*/ 2500312 w 2667216"/>
              <a:gd name="connsiteY82" fmla="*/ 147943 h 1573026"/>
              <a:gd name="connsiteX83" fmla="*/ 2588418 w 2667216"/>
              <a:gd name="connsiteY83" fmla="*/ 166993 h 1573026"/>
              <a:gd name="connsiteX84" fmla="*/ 2619374 w 2667216"/>
              <a:gd name="connsiteY84" fmla="*/ 188425 h 1573026"/>
              <a:gd name="connsiteX85" fmla="*/ 2645569 w 2667216"/>
              <a:gd name="connsiteY85" fmla="*/ 205092 h 1573026"/>
              <a:gd name="connsiteX86" fmla="*/ 2666999 w 2667216"/>
              <a:gd name="connsiteY86" fmla="*/ 221762 h 1573026"/>
              <a:gd name="connsiteX87" fmla="*/ 2647949 w 2667216"/>
              <a:gd name="connsiteY87" fmla="*/ 264625 h 1573026"/>
              <a:gd name="connsiteX88" fmla="*/ 2645568 w 2667216"/>
              <a:gd name="connsiteY88" fmla="*/ 319393 h 1573026"/>
              <a:gd name="connsiteX89" fmla="*/ 2631280 w 2667216"/>
              <a:gd name="connsiteY89" fmla="*/ 376543 h 1573026"/>
              <a:gd name="connsiteX90" fmla="*/ 2633662 w 2667216"/>
              <a:gd name="connsiteY90" fmla="*/ 386068 h 1573026"/>
              <a:gd name="connsiteX91" fmla="*/ 2664618 w 2667216"/>
              <a:gd name="connsiteY91" fmla="*/ 393212 h 1573026"/>
              <a:gd name="connsiteX92" fmla="*/ 2652712 w 2667216"/>
              <a:gd name="connsiteY92" fmla="*/ 424168 h 1573026"/>
              <a:gd name="connsiteX93" fmla="*/ 2619374 w 2667216"/>
              <a:gd name="connsiteY93" fmla="*/ 445600 h 1573026"/>
              <a:gd name="connsiteX94" fmla="*/ 2605087 w 2667216"/>
              <a:gd name="connsiteY94" fmla="*/ 476556 h 1573026"/>
              <a:gd name="connsiteX95" fmla="*/ 2608340 w 2667216"/>
              <a:gd name="connsiteY95" fmla="*/ 559163 h 1573026"/>
              <a:gd name="connsiteX96" fmla="*/ 2595561 w 2667216"/>
              <a:gd name="connsiteY96" fmla="*/ 590856 h 1573026"/>
              <a:gd name="connsiteX97" fmla="*/ 2593180 w 2667216"/>
              <a:gd name="connsiteY97" fmla="*/ 655150 h 1573026"/>
              <a:gd name="connsiteX98" fmla="*/ 2614612 w 2667216"/>
              <a:gd name="connsiteY98" fmla="*/ 690868 h 1573026"/>
              <a:gd name="connsiteX99" fmla="*/ 2609849 w 2667216"/>
              <a:gd name="connsiteY99" fmla="*/ 743256 h 1573026"/>
              <a:gd name="connsiteX100" fmla="*/ 2612230 w 2667216"/>
              <a:gd name="connsiteY100" fmla="*/ 790881 h 1573026"/>
              <a:gd name="connsiteX101" fmla="*/ 2600324 w 2667216"/>
              <a:gd name="connsiteY101" fmla="*/ 805168 h 1573026"/>
              <a:gd name="connsiteX102" fmla="*/ 2571749 w 2667216"/>
              <a:gd name="connsiteY102" fmla="*/ 890893 h 1573026"/>
              <a:gd name="connsiteX103" fmla="*/ 2540795 w 2667216"/>
              <a:gd name="connsiteY103" fmla="*/ 967092 h 1573026"/>
              <a:gd name="connsiteX104" fmla="*/ 2505074 w 2667216"/>
              <a:gd name="connsiteY104" fmla="*/ 945662 h 1573026"/>
              <a:gd name="connsiteX105" fmla="*/ 2445543 w 2667216"/>
              <a:gd name="connsiteY105" fmla="*/ 917087 h 1573026"/>
              <a:gd name="connsiteX106" fmla="*/ 2416968 w 2667216"/>
              <a:gd name="connsiteY106" fmla="*/ 883750 h 1573026"/>
              <a:gd name="connsiteX107" fmla="*/ 2383632 w 2667216"/>
              <a:gd name="connsiteY107" fmla="*/ 869462 h 1573026"/>
              <a:gd name="connsiteX108" fmla="*/ 2350293 w 2667216"/>
              <a:gd name="connsiteY108" fmla="*/ 871843 h 1573026"/>
              <a:gd name="connsiteX109" fmla="*/ 2300287 w 2667216"/>
              <a:gd name="connsiteY109" fmla="*/ 895656 h 1573026"/>
              <a:gd name="connsiteX110" fmla="*/ 2276474 w 2667216"/>
              <a:gd name="connsiteY110" fmla="*/ 909943 h 1573026"/>
              <a:gd name="connsiteX111" fmla="*/ 2207420 w 2667216"/>
              <a:gd name="connsiteY111" fmla="*/ 926612 h 1573026"/>
              <a:gd name="connsiteX112" fmla="*/ 2185987 w 2667216"/>
              <a:gd name="connsiteY112" fmla="*/ 957568 h 1573026"/>
              <a:gd name="connsiteX113" fmla="*/ 2183605 w 2667216"/>
              <a:gd name="connsiteY113" fmla="*/ 1036150 h 1573026"/>
              <a:gd name="connsiteX114" fmla="*/ 2185989 w 2667216"/>
              <a:gd name="connsiteY114" fmla="*/ 1062342 h 1573026"/>
              <a:gd name="connsiteX115" fmla="*/ 2085974 w 2667216"/>
              <a:gd name="connsiteY115" fmla="*/ 1112350 h 1573026"/>
              <a:gd name="connsiteX116" fmla="*/ 2043112 w 2667216"/>
              <a:gd name="connsiteY116" fmla="*/ 1112350 h 1573026"/>
              <a:gd name="connsiteX117" fmla="*/ 1952626 w 2667216"/>
              <a:gd name="connsiteY117" fmla="*/ 1148067 h 1573026"/>
              <a:gd name="connsiteX118" fmla="*/ 1931193 w 2667216"/>
              <a:gd name="connsiteY118" fmla="*/ 1188550 h 1573026"/>
              <a:gd name="connsiteX119" fmla="*/ 1931195 w 2667216"/>
              <a:gd name="connsiteY119" fmla="*/ 1238556 h 1573026"/>
              <a:gd name="connsiteX120" fmla="*/ 1881187 w 2667216"/>
              <a:gd name="connsiteY120" fmla="*/ 1279037 h 1573026"/>
              <a:gd name="connsiteX121" fmla="*/ 1864520 w 2667216"/>
              <a:gd name="connsiteY121" fmla="*/ 1309993 h 1573026"/>
              <a:gd name="connsiteX122" fmla="*/ 1866899 w 2667216"/>
              <a:gd name="connsiteY122" fmla="*/ 1331425 h 1573026"/>
              <a:gd name="connsiteX123" fmla="*/ 1900237 w 2667216"/>
              <a:gd name="connsiteY123" fmla="*/ 1326662 h 1573026"/>
              <a:gd name="connsiteX124" fmla="*/ 1924051 w 2667216"/>
              <a:gd name="connsiteY124" fmla="*/ 1350474 h 1573026"/>
              <a:gd name="connsiteX125" fmla="*/ 1912143 w 2667216"/>
              <a:gd name="connsiteY125" fmla="*/ 1383812 h 1573026"/>
              <a:gd name="connsiteX126" fmla="*/ 1909762 w 2667216"/>
              <a:gd name="connsiteY126" fmla="*/ 1421912 h 1573026"/>
              <a:gd name="connsiteX127" fmla="*/ 1831182 w 2667216"/>
              <a:gd name="connsiteY127" fmla="*/ 1450487 h 1573026"/>
              <a:gd name="connsiteX128" fmla="*/ 1821657 w 2667216"/>
              <a:gd name="connsiteY128" fmla="*/ 1538594 h 1573026"/>
              <a:gd name="connsiteX129" fmla="*/ 1754980 w 2667216"/>
              <a:gd name="connsiteY129" fmla="*/ 1560025 h 1573026"/>
              <a:gd name="connsiteX130" fmla="*/ 1718929 w 2667216"/>
              <a:gd name="connsiteY130" fmla="*/ 1573012 h 1573026"/>
              <a:gd name="connsiteX131" fmla="*/ 1638299 w 2667216"/>
              <a:gd name="connsiteY131" fmla="*/ 1557643 h 1573026"/>
              <a:gd name="connsiteX132" fmla="*/ 1612105 w 2667216"/>
              <a:gd name="connsiteY132" fmla="*/ 1571931 h 1573026"/>
              <a:gd name="connsiteX133" fmla="*/ 1557339 w 2667216"/>
              <a:gd name="connsiteY133" fmla="*/ 1543356 h 1573026"/>
              <a:gd name="connsiteX134" fmla="*/ 1516855 w 2667216"/>
              <a:gd name="connsiteY134" fmla="*/ 1507637 h 1573026"/>
              <a:gd name="connsiteX135" fmla="*/ 1473995 w 2667216"/>
              <a:gd name="connsiteY135" fmla="*/ 1479061 h 1573026"/>
              <a:gd name="connsiteX136" fmla="*/ 1502568 w 2667216"/>
              <a:gd name="connsiteY136" fmla="*/ 1455250 h 1573026"/>
              <a:gd name="connsiteX137" fmla="*/ 1490662 w 2667216"/>
              <a:gd name="connsiteY137" fmla="*/ 1438581 h 1573026"/>
              <a:gd name="connsiteX138" fmla="*/ 1428749 w 2667216"/>
              <a:gd name="connsiteY138" fmla="*/ 1426675 h 1573026"/>
              <a:gd name="connsiteX139" fmla="*/ 1409699 w 2667216"/>
              <a:gd name="connsiteY139" fmla="*/ 1402862 h 1573026"/>
              <a:gd name="connsiteX140" fmla="*/ 1371601 w 2667216"/>
              <a:gd name="connsiteY140" fmla="*/ 1379050 h 1573026"/>
              <a:gd name="connsiteX141" fmla="*/ 1366837 w 2667216"/>
              <a:gd name="connsiteY141" fmla="*/ 1390956 h 1573026"/>
              <a:gd name="connsiteX142" fmla="*/ 1381126 w 2667216"/>
              <a:gd name="connsiteY142" fmla="*/ 1429056 h 1573026"/>
              <a:gd name="connsiteX143" fmla="*/ 1350168 w 2667216"/>
              <a:gd name="connsiteY143" fmla="*/ 1443343 h 1573026"/>
              <a:gd name="connsiteX144" fmla="*/ 1323976 w 2667216"/>
              <a:gd name="connsiteY144" fmla="*/ 1457630 h 1573026"/>
              <a:gd name="connsiteX145" fmla="*/ 1307305 w 2667216"/>
              <a:gd name="connsiteY145" fmla="*/ 1450487 h 1573026"/>
              <a:gd name="connsiteX146" fmla="*/ 1262062 w 2667216"/>
              <a:gd name="connsiteY146" fmla="*/ 1388575 h 1573026"/>
              <a:gd name="connsiteX147" fmla="*/ 1216820 w 2667216"/>
              <a:gd name="connsiteY147" fmla="*/ 1355237 h 1573026"/>
              <a:gd name="connsiteX148" fmla="*/ 1238251 w 2667216"/>
              <a:gd name="connsiteY148" fmla="*/ 1338568 h 1573026"/>
              <a:gd name="connsiteX149" fmla="*/ 1259682 w 2667216"/>
              <a:gd name="connsiteY149" fmla="*/ 1298087 h 1573026"/>
              <a:gd name="connsiteX150" fmla="*/ 1245393 w 2667216"/>
              <a:gd name="connsiteY150" fmla="*/ 1286181 h 1573026"/>
              <a:gd name="connsiteX151" fmla="*/ 1207295 w 2667216"/>
              <a:gd name="connsiteY151" fmla="*/ 1288562 h 1573026"/>
              <a:gd name="connsiteX152" fmla="*/ 1131095 w 2667216"/>
              <a:gd name="connsiteY152" fmla="*/ 1245700 h 1573026"/>
              <a:gd name="connsiteX153" fmla="*/ 1088230 w 2667216"/>
              <a:gd name="connsiteY153" fmla="*/ 1226650 h 1573026"/>
              <a:gd name="connsiteX154" fmla="*/ 1078707 w 2667216"/>
              <a:gd name="connsiteY154" fmla="*/ 1226650 h 1573026"/>
              <a:gd name="connsiteX155" fmla="*/ 1066801 w 2667216"/>
              <a:gd name="connsiteY155" fmla="*/ 1162356 h 1573026"/>
              <a:gd name="connsiteX156" fmla="*/ 1078707 w 2667216"/>
              <a:gd name="connsiteY156" fmla="*/ 1098062 h 1573026"/>
              <a:gd name="connsiteX157" fmla="*/ 1047751 w 2667216"/>
              <a:gd name="connsiteY157" fmla="*/ 1064725 h 1573026"/>
              <a:gd name="connsiteX158" fmla="*/ 995364 w 2667216"/>
              <a:gd name="connsiteY158" fmla="*/ 1040912 h 1573026"/>
              <a:gd name="connsiteX159" fmla="*/ 1021557 w 2667216"/>
              <a:gd name="connsiteY159" fmla="*/ 1017100 h 1573026"/>
              <a:gd name="connsiteX160" fmla="*/ 1066801 w 2667216"/>
              <a:gd name="connsiteY160" fmla="*/ 1021862 h 1573026"/>
              <a:gd name="connsiteX161" fmla="*/ 1062039 w 2667216"/>
              <a:gd name="connsiteY161" fmla="*/ 974237 h 1573026"/>
              <a:gd name="connsiteX162" fmla="*/ 1033464 w 2667216"/>
              <a:gd name="connsiteY162" fmla="*/ 969475 h 1573026"/>
              <a:gd name="connsiteX163" fmla="*/ 1038226 w 2667216"/>
              <a:gd name="connsiteY163" fmla="*/ 921850 h 1573026"/>
              <a:gd name="connsiteX164" fmla="*/ 1007270 w 2667216"/>
              <a:gd name="connsiteY164" fmla="*/ 907562 h 1573026"/>
              <a:gd name="connsiteX165" fmla="*/ 1009651 w 2667216"/>
              <a:gd name="connsiteY165" fmla="*/ 871843 h 1573026"/>
              <a:gd name="connsiteX166" fmla="*/ 962026 w 2667216"/>
              <a:gd name="connsiteY166" fmla="*/ 857556 h 1573026"/>
              <a:gd name="connsiteX167" fmla="*/ 942976 w 2667216"/>
              <a:gd name="connsiteY167" fmla="*/ 878987 h 1573026"/>
              <a:gd name="connsiteX168" fmla="*/ 914399 w 2667216"/>
              <a:gd name="connsiteY168" fmla="*/ 881368 h 1573026"/>
              <a:gd name="connsiteX169" fmla="*/ 864395 w 2667216"/>
              <a:gd name="connsiteY169" fmla="*/ 886131 h 1573026"/>
              <a:gd name="connsiteX170" fmla="*/ 833439 w 2667216"/>
              <a:gd name="connsiteY170" fmla="*/ 907562 h 1573026"/>
              <a:gd name="connsiteX171" fmla="*/ 833439 w 2667216"/>
              <a:gd name="connsiteY171" fmla="*/ 876606 h 1573026"/>
              <a:gd name="connsiteX172" fmla="*/ 792957 w 2667216"/>
              <a:gd name="connsiteY172" fmla="*/ 871843 h 1573026"/>
              <a:gd name="connsiteX173" fmla="*/ 800099 w 2667216"/>
              <a:gd name="connsiteY173" fmla="*/ 893275 h 1573026"/>
              <a:gd name="connsiteX174" fmla="*/ 795339 w 2667216"/>
              <a:gd name="connsiteY174" fmla="*/ 912325 h 1573026"/>
              <a:gd name="connsiteX175" fmla="*/ 709614 w 2667216"/>
              <a:gd name="connsiteY175" fmla="*/ 859936 h 1573026"/>
              <a:gd name="connsiteX176" fmla="*/ 688182 w 2667216"/>
              <a:gd name="connsiteY176" fmla="*/ 826600 h 1573026"/>
              <a:gd name="connsiteX177" fmla="*/ 700089 w 2667216"/>
              <a:gd name="connsiteY177" fmla="*/ 786117 h 1573026"/>
              <a:gd name="connsiteX178" fmla="*/ 669132 w 2667216"/>
              <a:gd name="connsiteY178" fmla="*/ 781356 h 1573026"/>
              <a:gd name="connsiteX179" fmla="*/ 621507 w 2667216"/>
              <a:gd name="connsiteY179" fmla="*/ 795643 h 1573026"/>
              <a:gd name="connsiteX180" fmla="*/ 611982 w 2667216"/>
              <a:gd name="connsiteY180" fmla="*/ 809931 h 1573026"/>
              <a:gd name="connsiteX181" fmla="*/ 588170 w 2667216"/>
              <a:gd name="connsiteY181" fmla="*/ 826600 h 1573026"/>
              <a:gd name="connsiteX182" fmla="*/ 581026 w 2667216"/>
              <a:gd name="connsiteY182" fmla="*/ 843268 h 1573026"/>
              <a:gd name="connsiteX183" fmla="*/ 540545 w 2667216"/>
              <a:gd name="connsiteY183" fmla="*/ 876606 h 1573026"/>
              <a:gd name="connsiteX184" fmla="*/ 542924 w 2667216"/>
              <a:gd name="connsiteY184" fmla="*/ 898037 h 1573026"/>
              <a:gd name="connsiteX185" fmla="*/ 557214 w 2667216"/>
              <a:gd name="connsiteY185" fmla="*/ 917087 h 1573026"/>
              <a:gd name="connsiteX186" fmla="*/ 481014 w 2667216"/>
              <a:gd name="connsiteY186" fmla="*/ 902800 h 1573026"/>
              <a:gd name="connsiteX187" fmla="*/ 447676 w 2667216"/>
              <a:gd name="connsiteY187" fmla="*/ 907562 h 1573026"/>
              <a:gd name="connsiteX188" fmla="*/ 495299 w 2667216"/>
              <a:gd name="connsiteY188" fmla="*/ 938518 h 1573026"/>
              <a:gd name="connsiteX189" fmla="*/ 519114 w 2667216"/>
              <a:gd name="connsiteY189" fmla="*/ 950425 h 1573026"/>
              <a:gd name="connsiteX190" fmla="*/ 545307 w 2667216"/>
              <a:gd name="connsiteY190" fmla="*/ 1002812 h 1573026"/>
              <a:gd name="connsiteX191" fmla="*/ 478630 w 2667216"/>
              <a:gd name="connsiteY191" fmla="*/ 1019481 h 1573026"/>
              <a:gd name="connsiteX192" fmla="*/ 457201 w 2667216"/>
              <a:gd name="connsiteY192" fmla="*/ 1031387 h 1573026"/>
              <a:gd name="connsiteX193" fmla="*/ 433387 w 2667216"/>
              <a:gd name="connsiteY193" fmla="*/ 1002812 h 1573026"/>
              <a:gd name="connsiteX194" fmla="*/ 409574 w 2667216"/>
              <a:gd name="connsiteY194" fmla="*/ 971856 h 1573026"/>
              <a:gd name="connsiteX195" fmla="*/ 411955 w 2667216"/>
              <a:gd name="connsiteY195" fmla="*/ 933756 h 1573026"/>
              <a:gd name="connsiteX196" fmla="*/ 409574 w 2667216"/>
              <a:gd name="connsiteY196" fmla="*/ 914706 h 1573026"/>
              <a:gd name="connsiteX197" fmla="*/ 428624 w 2667216"/>
              <a:gd name="connsiteY197" fmla="*/ 881368 h 1573026"/>
              <a:gd name="connsiteX198" fmla="*/ 388144 w 2667216"/>
              <a:gd name="connsiteY198" fmla="*/ 890893 h 1573026"/>
              <a:gd name="connsiteX199" fmla="*/ 359568 w 2667216"/>
              <a:gd name="connsiteY199" fmla="*/ 952806 h 1573026"/>
              <a:gd name="connsiteX200" fmla="*/ 352424 w 2667216"/>
              <a:gd name="connsiteY200" fmla="*/ 976618 h 1573026"/>
              <a:gd name="connsiteX201" fmla="*/ 321468 w 2667216"/>
              <a:gd name="connsiteY201" fmla="*/ 993287 h 1573026"/>
              <a:gd name="connsiteX202" fmla="*/ 273843 w 2667216"/>
              <a:gd name="connsiteY202" fmla="*/ 990906 h 1573026"/>
              <a:gd name="connsiteX203" fmla="*/ 266699 w 2667216"/>
              <a:gd name="connsiteY203" fmla="*/ 1007575 h 1573026"/>
              <a:gd name="connsiteX204" fmla="*/ 266699 w 2667216"/>
              <a:gd name="connsiteY204" fmla="*/ 1055200 h 1573026"/>
              <a:gd name="connsiteX205" fmla="*/ 207168 w 2667216"/>
              <a:gd name="connsiteY205" fmla="*/ 1059962 h 1573026"/>
              <a:gd name="connsiteX206" fmla="*/ 145255 w 2667216"/>
              <a:gd name="connsiteY206" fmla="*/ 1093300 h 1573026"/>
              <a:gd name="connsiteX207" fmla="*/ 147637 w 2667216"/>
              <a:gd name="connsiteY207" fmla="*/ 1121875 h 1573026"/>
              <a:gd name="connsiteX208" fmla="*/ 95250 w 2667216"/>
              <a:gd name="connsiteY208" fmla="*/ 1109968 h 1573026"/>
              <a:gd name="connsiteX209" fmla="*/ 61912 w 2667216"/>
              <a:gd name="connsiteY209" fmla="*/ 1117112 h 1573026"/>
              <a:gd name="connsiteX210" fmla="*/ 16668 w 2667216"/>
              <a:gd name="connsiteY210" fmla="*/ 1098062 h 1573026"/>
              <a:gd name="connsiteX211" fmla="*/ 0 w 2667216"/>
              <a:gd name="connsiteY211" fmla="*/ 1098062 h 1573026"/>
              <a:gd name="connsiteX0" fmla="*/ 0 w 2667216"/>
              <a:gd name="connsiteY0" fmla="*/ 1098062 h 1573026"/>
              <a:gd name="connsiteX1" fmla="*/ 76201 w 2667216"/>
              <a:gd name="connsiteY1" fmla="*/ 590855 h 1573026"/>
              <a:gd name="connsiteX2" fmla="*/ 73818 w 2667216"/>
              <a:gd name="connsiteY2" fmla="*/ 507512 h 1573026"/>
              <a:gd name="connsiteX3" fmla="*/ 26193 w 2667216"/>
              <a:gd name="connsiteY3" fmla="*/ 467031 h 1573026"/>
              <a:gd name="connsiteX4" fmla="*/ 21430 w 2667216"/>
              <a:gd name="connsiteY4" fmla="*/ 433693 h 1573026"/>
              <a:gd name="connsiteX5" fmla="*/ 4762 w 2667216"/>
              <a:gd name="connsiteY5" fmla="*/ 400355 h 1573026"/>
              <a:gd name="connsiteX6" fmla="*/ 23812 w 2667216"/>
              <a:gd name="connsiteY6" fmla="*/ 307487 h 1573026"/>
              <a:gd name="connsiteX7" fmla="*/ 30955 w 2667216"/>
              <a:gd name="connsiteY7" fmla="*/ 255100 h 1573026"/>
              <a:gd name="connsiteX8" fmla="*/ 54770 w 2667216"/>
              <a:gd name="connsiteY8" fmla="*/ 224142 h 1573026"/>
              <a:gd name="connsiteX9" fmla="*/ 142874 w 2667216"/>
              <a:gd name="connsiteY9" fmla="*/ 247956 h 1573026"/>
              <a:gd name="connsiteX10" fmla="*/ 190499 w 2667216"/>
              <a:gd name="connsiteY10" fmla="*/ 293200 h 1573026"/>
              <a:gd name="connsiteX11" fmla="*/ 202405 w 2667216"/>
              <a:gd name="connsiteY11" fmla="*/ 321775 h 1573026"/>
              <a:gd name="connsiteX12" fmla="*/ 238126 w 2667216"/>
              <a:gd name="connsiteY12" fmla="*/ 364636 h 1573026"/>
              <a:gd name="connsiteX13" fmla="*/ 266699 w 2667216"/>
              <a:gd name="connsiteY13" fmla="*/ 359875 h 1573026"/>
              <a:gd name="connsiteX14" fmla="*/ 273843 w 2667216"/>
              <a:gd name="connsiteY14" fmla="*/ 333681 h 1573026"/>
              <a:gd name="connsiteX15" fmla="*/ 314324 w 2667216"/>
              <a:gd name="connsiteY15" fmla="*/ 336062 h 1573026"/>
              <a:gd name="connsiteX16" fmla="*/ 361949 w 2667216"/>
              <a:gd name="connsiteY16" fmla="*/ 312249 h 1573026"/>
              <a:gd name="connsiteX17" fmla="*/ 385762 w 2667216"/>
              <a:gd name="connsiteY17" fmla="*/ 257481 h 1573026"/>
              <a:gd name="connsiteX18" fmla="*/ 373855 w 2667216"/>
              <a:gd name="connsiteY18" fmla="*/ 424168 h 1573026"/>
              <a:gd name="connsiteX19" fmla="*/ 476249 w 2667216"/>
              <a:gd name="connsiteY19" fmla="*/ 517037 h 1573026"/>
              <a:gd name="connsiteX20" fmla="*/ 533401 w 2667216"/>
              <a:gd name="connsiteY20" fmla="*/ 495605 h 1573026"/>
              <a:gd name="connsiteX21" fmla="*/ 585787 w 2667216"/>
              <a:gd name="connsiteY21" fmla="*/ 481318 h 1573026"/>
              <a:gd name="connsiteX22" fmla="*/ 611980 w 2667216"/>
              <a:gd name="connsiteY22" fmla="*/ 483700 h 1573026"/>
              <a:gd name="connsiteX23" fmla="*/ 607218 w 2667216"/>
              <a:gd name="connsiteY23" fmla="*/ 476556 h 1573026"/>
              <a:gd name="connsiteX24" fmla="*/ 685799 w 2667216"/>
              <a:gd name="connsiteY24" fmla="*/ 524181 h 1573026"/>
              <a:gd name="connsiteX25" fmla="*/ 731043 w 2667216"/>
              <a:gd name="connsiteY25" fmla="*/ 547993 h 1573026"/>
              <a:gd name="connsiteX26" fmla="*/ 797720 w 2667216"/>
              <a:gd name="connsiteY26" fmla="*/ 562280 h 1573026"/>
              <a:gd name="connsiteX27" fmla="*/ 842962 w 2667216"/>
              <a:gd name="connsiteY27" fmla="*/ 478937 h 1573026"/>
              <a:gd name="connsiteX28" fmla="*/ 871537 w 2667216"/>
              <a:gd name="connsiteY28" fmla="*/ 455125 h 1573026"/>
              <a:gd name="connsiteX29" fmla="*/ 873921 w 2667216"/>
              <a:gd name="connsiteY29" fmla="*/ 426549 h 1573026"/>
              <a:gd name="connsiteX30" fmla="*/ 802480 w 2667216"/>
              <a:gd name="connsiteY30" fmla="*/ 412262 h 1573026"/>
              <a:gd name="connsiteX31" fmla="*/ 773907 w 2667216"/>
              <a:gd name="connsiteY31" fmla="*/ 417024 h 1573026"/>
              <a:gd name="connsiteX32" fmla="*/ 738187 w 2667216"/>
              <a:gd name="connsiteY32" fmla="*/ 383687 h 1573026"/>
              <a:gd name="connsiteX33" fmla="*/ 762001 w 2667216"/>
              <a:gd name="connsiteY33" fmla="*/ 357491 h 1573026"/>
              <a:gd name="connsiteX34" fmla="*/ 823912 w 2667216"/>
              <a:gd name="connsiteY34" fmla="*/ 343206 h 1573026"/>
              <a:gd name="connsiteX35" fmla="*/ 869155 w 2667216"/>
              <a:gd name="connsiteY35" fmla="*/ 357493 h 1573026"/>
              <a:gd name="connsiteX36" fmla="*/ 881062 w 2667216"/>
              <a:gd name="connsiteY36" fmla="*/ 376543 h 1573026"/>
              <a:gd name="connsiteX37" fmla="*/ 1000124 w 2667216"/>
              <a:gd name="connsiteY37" fmla="*/ 436075 h 1573026"/>
              <a:gd name="connsiteX38" fmla="*/ 1023937 w 2667216"/>
              <a:gd name="connsiteY38" fmla="*/ 500368 h 1573026"/>
              <a:gd name="connsiteX39" fmla="*/ 1045368 w 2667216"/>
              <a:gd name="connsiteY39" fmla="*/ 512275 h 1573026"/>
              <a:gd name="connsiteX40" fmla="*/ 1042987 w 2667216"/>
              <a:gd name="connsiteY40" fmla="*/ 421787 h 1573026"/>
              <a:gd name="connsiteX41" fmla="*/ 1064418 w 2667216"/>
              <a:gd name="connsiteY41" fmla="*/ 383687 h 1573026"/>
              <a:gd name="connsiteX42" fmla="*/ 1083468 w 2667216"/>
              <a:gd name="connsiteY42" fmla="*/ 386068 h 1573026"/>
              <a:gd name="connsiteX43" fmla="*/ 1083468 w 2667216"/>
              <a:gd name="connsiteY43" fmla="*/ 347968 h 1573026"/>
              <a:gd name="connsiteX44" fmla="*/ 1095376 w 2667216"/>
              <a:gd name="connsiteY44" fmla="*/ 340823 h 1573026"/>
              <a:gd name="connsiteX45" fmla="*/ 1152524 w 2667216"/>
              <a:gd name="connsiteY45" fmla="*/ 343206 h 1573026"/>
              <a:gd name="connsiteX46" fmla="*/ 1252537 w 2667216"/>
              <a:gd name="connsiteY46" fmla="*/ 317012 h 1573026"/>
              <a:gd name="connsiteX47" fmla="*/ 1323974 w 2667216"/>
              <a:gd name="connsiteY47" fmla="*/ 305106 h 1573026"/>
              <a:gd name="connsiteX48" fmla="*/ 1409366 w 2667216"/>
              <a:gd name="connsiteY48" fmla="*/ 250164 h 1573026"/>
              <a:gd name="connsiteX49" fmla="*/ 1481137 w 2667216"/>
              <a:gd name="connsiteY49" fmla="*/ 221762 h 1573026"/>
              <a:gd name="connsiteX50" fmla="*/ 1550195 w 2667216"/>
              <a:gd name="connsiteY50" fmla="*/ 188423 h 1573026"/>
              <a:gd name="connsiteX51" fmla="*/ 1621630 w 2667216"/>
              <a:gd name="connsiteY51" fmla="*/ 195568 h 1573026"/>
              <a:gd name="connsiteX52" fmla="*/ 1674018 w 2667216"/>
              <a:gd name="connsiteY52" fmla="*/ 174137 h 1573026"/>
              <a:gd name="connsiteX53" fmla="*/ 1704976 w 2667216"/>
              <a:gd name="connsiteY53" fmla="*/ 183660 h 1573026"/>
              <a:gd name="connsiteX54" fmla="*/ 1778793 w 2667216"/>
              <a:gd name="connsiteY54" fmla="*/ 233668 h 1573026"/>
              <a:gd name="connsiteX55" fmla="*/ 1716880 w 2667216"/>
              <a:gd name="connsiteY55" fmla="*/ 209856 h 1573026"/>
              <a:gd name="connsiteX56" fmla="*/ 1738312 w 2667216"/>
              <a:gd name="connsiteY56" fmla="*/ 281293 h 1573026"/>
              <a:gd name="connsiteX57" fmla="*/ 1776414 w 2667216"/>
              <a:gd name="connsiteY57" fmla="*/ 309866 h 1573026"/>
              <a:gd name="connsiteX58" fmla="*/ 1871662 w 2667216"/>
              <a:gd name="connsiteY58" fmla="*/ 314631 h 1573026"/>
              <a:gd name="connsiteX59" fmla="*/ 1938339 w 2667216"/>
              <a:gd name="connsiteY59" fmla="*/ 271766 h 1573026"/>
              <a:gd name="connsiteX60" fmla="*/ 1935955 w 2667216"/>
              <a:gd name="connsiteY60" fmla="*/ 293200 h 1573026"/>
              <a:gd name="connsiteX61" fmla="*/ 1900237 w 2667216"/>
              <a:gd name="connsiteY61" fmla="*/ 321775 h 1573026"/>
              <a:gd name="connsiteX62" fmla="*/ 1826418 w 2667216"/>
              <a:gd name="connsiteY62" fmla="*/ 338443 h 1573026"/>
              <a:gd name="connsiteX63" fmla="*/ 1833564 w 2667216"/>
              <a:gd name="connsiteY63" fmla="*/ 367017 h 1573026"/>
              <a:gd name="connsiteX64" fmla="*/ 1957389 w 2667216"/>
              <a:gd name="connsiteY64" fmla="*/ 331298 h 1573026"/>
              <a:gd name="connsiteX65" fmla="*/ 2009774 w 2667216"/>
              <a:gd name="connsiteY65" fmla="*/ 295581 h 1573026"/>
              <a:gd name="connsiteX66" fmla="*/ 2052638 w 2667216"/>
              <a:gd name="connsiteY66" fmla="*/ 271766 h 1573026"/>
              <a:gd name="connsiteX67" fmla="*/ 1976439 w 2667216"/>
              <a:gd name="connsiteY67" fmla="*/ 264623 h 1573026"/>
              <a:gd name="connsiteX68" fmla="*/ 1976439 w 2667216"/>
              <a:gd name="connsiteY68" fmla="*/ 202710 h 1573026"/>
              <a:gd name="connsiteX69" fmla="*/ 2026444 w 2667216"/>
              <a:gd name="connsiteY69" fmla="*/ 202710 h 1573026"/>
              <a:gd name="connsiteX70" fmla="*/ 2133600 w 2667216"/>
              <a:gd name="connsiteY70" fmla="*/ 97935 h 1573026"/>
              <a:gd name="connsiteX71" fmla="*/ 2183606 w 2667216"/>
              <a:gd name="connsiteY71" fmla="*/ 305 h 1573026"/>
              <a:gd name="connsiteX72" fmla="*/ 2147888 w 2667216"/>
              <a:gd name="connsiteY72" fmla="*/ 114604 h 1573026"/>
              <a:gd name="connsiteX73" fmla="*/ 2074070 w 2667216"/>
              <a:gd name="connsiteY73" fmla="*/ 193186 h 1573026"/>
              <a:gd name="connsiteX74" fmla="*/ 2138362 w 2667216"/>
              <a:gd name="connsiteY74" fmla="*/ 217000 h 1573026"/>
              <a:gd name="connsiteX75" fmla="*/ 2197893 w 2667216"/>
              <a:gd name="connsiteY75" fmla="*/ 212237 h 1573026"/>
              <a:gd name="connsiteX76" fmla="*/ 2243139 w 2667216"/>
              <a:gd name="connsiteY76" fmla="*/ 257480 h 1573026"/>
              <a:gd name="connsiteX77" fmla="*/ 2293143 w 2667216"/>
              <a:gd name="connsiteY77" fmla="*/ 243193 h 1573026"/>
              <a:gd name="connsiteX78" fmla="*/ 2336005 w 2667216"/>
              <a:gd name="connsiteY78" fmla="*/ 178900 h 1573026"/>
              <a:gd name="connsiteX79" fmla="*/ 2378868 w 2667216"/>
              <a:gd name="connsiteY79" fmla="*/ 169375 h 1573026"/>
              <a:gd name="connsiteX80" fmla="*/ 2483643 w 2667216"/>
              <a:gd name="connsiteY80" fmla="*/ 152706 h 1573026"/>
              <a:gd name="connsiteX81" fmla="*/ 2500312 w 2667216"/>
              <a:gd name="connsiteY81" fmla="*/ 147943 h 1573026"/>
              <a:gd name="connsiteX82" fmla="*/ 2588418 w 2667216"/>
              <a:gd name="connsiteY82" fmla="*/ 166993 h 1573026"/>
              <a:gd name="connsiteX83" fmla="*/ 2619374 w 2667216"/>
              <a:gd name="connsiteY83" fmla="*/ 188425 h 1573026"/>
              <a:gd name="connsiteX84" fmla="*/ 2645569 w 2667216"/>
              <a:gd name="connsiteY84" fmla="*/ 205092 h 1573026"/>
              <a:gd name="connsiteX85" fmla="*/ 2666999 w 2667216"/>
              <a:gd name="connsiteY85" fmla="*/ 221762 h 1573026"/>
              <a:gd name="connsiteX86" fmla="*/ 2647949 w 2667216"/>
              <a:gd name="connsiteY86" fmla="*/ 264625 h 1573026"/>
              <a:gd name="connsiteX87" fmla="*/ 2645568 w 2667216"/>
              <a:gd name="connsiteY87" fmla="*/ 319393 h 1573026"/>
              <a:gd name="connsiteX88" fmla="*/ 2631280 w 2667216"/>
              <a:gd name="connsiteY88" fmla="*/ 376543 h 1573026"/>
              <a:gd name="connsiteX89" fmla="*/ 2633662 w 2667216"/>
              <a:gd name="connsiteY89" fmla="*/ 386068 h 1573026"/>
              <a:gd name="connsiteX90" fmla="*/ 2664618 w 2667216"/>
              <a:gd name="connsiteY90" fmla="*/ 393212 h 1573026"/>
              <a:gd name="connsiteX91" fmla="*/ 2652712 w 2667216"/>
              <a:gd name="connsiteY91" fmla="*/ 424168 h 1573026"/>
              <a:gd name="connsiteX92" fmla="*/ 2619374 w 2667216"/>
              <a:gd name="connsiteY92" fmla="*/ 445600 h 1573026"/>
              <a:gd name="connsiteX93" fmla="*/ 2605087 w 2667216"/>
              <a:gd name="connsiteY93" fmla="*/ 476556 h 1573026"/>
              <a:gd name="connsiteX94" fmla="*/ 2608340 w 2667216"/>
              <a:gd name="connsiteY94" fmla="*/ 559163 h 1573026"/>
              <a:gd name="connsiteX95" fmla="*/ 2595561 w 2667216"/>
              <a:gd name="connsiteY95" fmla="*/ 590856 h 1573026"/>
              <a:gd name="connsiteX96" fmla="*/ 2593180 w 2667216"/>
              <a:gd name="connsiteY96" fmla="*/ 655150 h 1573026"/>
              <a:gd name="connsiteX97" fmla="*/ 2614612 w 2667216"/>
              <a:gd name="connsiteY97" fmla="*/ 690868 h 1573026"/>
              <a:gd name="connsiteX98" fmla="*/ 2609849 w 2667216"/>
              <a:gd name="connsiteY98" fmla="*/ 743256 h 1573026"/>
              <a:gd name="connsiteX99" fmla="*/ 2612230 w 2667216"/>
              <a:gd name="connsiteY99" fmla="*/ 790881 h 1573026"/>
              <a:gd name="connsiteX100" fmla="*/ 2600324 w 2667216"/>
              <a:gd name="connsiteY100" fmla="*/ 805168 h 1573026"/>
              <a:gd name="connsiteX101" fmla="*/ 2571749 w 2667216"/>
              <a:gd name="connsiteY101" fmla="*/ 890893 h 1573026"/>
              <a:gd name="connsiteX102" fmla="*/ 2540795 w 2667216"/>
              <a:gd name="connsiteY102" fmla="*/ 967092 h 1573026"/>
              <a:gd name="connsiteX103" fmla="*/ 2505074 w 2667216"/>
              <a:gd name="connsiteY103" fmla="*/ 945662 h 1573026"/>
              <a:gd name="connsiteX104" fmla="*/ 2445543 w 2667216"/>
              <a:gd name="connsiteY104" fmla="*/ 917087 h 1573026"/>
              <a:gd name="connsiteX105" fmla="*/ 2416968 w 2667216"/>
              <a:gd name="connsiteY105" fmla="*/ 883750 h 1573026"/>
              <a:gd name="connsiteX106" fmla="*/ 2383632 w 2667216"/>
              <a:gd name="connsiteY106" fmla="*/ 869462 h 1573026"/>
              <a:gd name="connsiteX107" fmla="*/ 2350293 w 2667216"/>
              <a:gd name="connsiteY107" fmla="*/ 871843 h 1573026"/>
              <a:gd name="connsiteX108" fmla="*/ 2300287 w 2667216"/>
              <a:gd name="connsiteY108" fmla="*/ 895656 h 1573026"/>
              <a:gd name="connsiteX109" fmla="*/ 2276474 w 2667216"/>
              <a:gd name="connsiteY109" fmla="*/ 909943 h 1573026"/>
              <a:gd name="connsiteX110" fmla="*/ 2207420 w 2667216"/>
              <a:gd name="connsiteY110" fmla="*/ 926612 h 1573026"/>
              <a:gd name="connsiteX111" fmla="*/ 2185987 w 2667216"/>
              <a:gd name="connsiteY111" fmla="*/ 957568 h 1573026"/>
              <a:gd name="connsiteX112" fmla="*/ 2183605 w 2667216"/>
              <a:gd name="connsiteY112" fmla="*/ 1036150 h 1573026"/>
              <a:gd name="connsiteX113" fmla="*/ 2185989 w 2667216"/>
              <a:gd name="connsiteY113" fmla="*/ 1062342 h 1573026"/>
              <a:gd name="connsiteX114" fmla="*/ 2085974 w 2667216"/>
              <a:gd name="connsiteY114" fmla="*/ 1112350 h 1573026"/>
              <a:gd name="connsiteX115" fmla="*/ 2043112 w 2667216"/>
              <a:gd name="connsiteY115" fmla="*/ 1112350 h 1573026"/>
              <a:gd name="connsiteX116" fmla="*/ 1952626 w 2667216"/>
              <a:gd name="connsiteY116" fmla="*/ 1148067 h 1573026"/>
              <a:gd name="connsiteX117" fmla="*/ 1931193 w 2667216"/>
              <a:gd name="connsiteY117" fmla="*/ 1188550 h 1573026"/>
              <a:gd name="connsiteX118" fmla="*/ 1931195 w 2667216"/>
              <a:gd name="connsiteY118" fmla="*/ 1238556 h 1573026"/>
              <a:gd name="connsiteX119" fmla="*/ 1881187 w 2667216"/>
              <a:gd name="connsiteY119" fmla="*/ 1279037 h 1573026"/>
              <a:gd name="connsiteX120" fmla="*/ 1864520 w 2667216"/>
              <a:gd name="connsiteY120" fmla="*/ 1309993 h 1573026"/>
              <a:gd name="connsiteX121" fmla="*/ 1866899 w 2667216"/>
              <a:gd name="connsiteY121" fmla="*/ 1331425 h 1573026"/>
              <a:gd name="connsiteX122" fmla="*/ 1900237 w 2667216"/>
              <a:gd name="connsiteY122" fmla="*/ 1326662 h 1573026"/>
              <a:gd name="connsiteX123" fmla="*/ 1924051 w 2667216"/>
              <a:gd name="connsiteY123" fmla="*/ 1350474 h 1573026"/>
              <a:gd name="connsiteX124" fmla="*/ 1912143 w 2667216"/>
              <a:gd name="connsiteY124" fmla="*/ 1383812 h 1573026"/>
              <a:gd name="connsiteX125" fmla="*/ 1909762 w 2667216"/>
              <a:gd name="connsiteY125" fmla="*/ 1421912 h 1573026"/>
              <a:gd name="connsiteX126" fmla="*/ 1831182 w 2667216"/>
              <a:gd name="connsiteY126" fmla="*/ 1450487 h 1573026"/>
              <a:gd name="connsiteX127" fmla="*/ 1821657 w 2667216"/>
              <a:gd name="connsiteY127" fmla="*/ 1538594 h 1573026"/>
              <a:gd name="connsiteX128" fmla="*/ 1754980 w 2667216"/>
              <a:gd name="connsiteY128" fmla="*/ 1560025 h 1573026"/>
              <a:gd name="connsiteX129" fmla="*/ 1718929 w 2667216"/>
              <a:gd name="connsiteY129" fmla="*/ 1573012 h 1573026"/>
              <a:gd name="connsiteX130" fmla="*/ 1638299 w 2667216"/>
              <a:gd name="connsiteY130" fmla="*/ 1557643 h 1573026"/>
              <a:gd name="connsiteX131" fmla="*/ 1612105 w 2667216"/>
              <a:gd name="connsiteY131" fmla="*/ 1571931 h 1573026"/>
              <a:gd name="connsiteX132" fmla="*/ 1557339 w 2667216"/>
              <a:gd name="connsiteY132" fmla="*/ 1543356 h 1573026"/>
              <a:gd name="connsiteX133" fmla="*/ 1516855 w 2667216"/>
              <a:gd name="connsiteY133" fmla="*/ 1507637 h 1573026"/>
              <a:gd name="connsiteX134" fmla="*/ 1473995 w 2667216"/>
              <a:gd name="connsiteY134" fmla="*/ 1479061 h 1573026"/>
              <a:gd name="connsiteX135" fmla="*/ 1502568 w 2667216"/>
              <a:gd name="connsiteY135" fmla="*/ 1455250 h 1573026"/>
              <a:gd name="connsiteX136" fmla="*/ 1490662 w 2667216"/>
              <a:gd name="connsiteY136" fmla="*/ 1438581 h 1573026"/>
              <a:gd name="connsiteX137" fmla="*/ 1428749 w 2667216"/>
              <a:gd name="connsiteY137" fmla="*/ 1426675 h 1573026"/>
              <a:gd name="connsiteX138" fmla="*/ 1409699 w 2667216"/>
              <a:gd name="connsiteY138" fmla="*/ 1402862 h 1573026"/>
              <a:gd name="connsiteX139" fmla="*/ 1371601 w 2667216"/>
              <a:gd name="connsiteY139" fmla="*/ 1379050 h 1573026"/>
              <a:gd name="connsiteX140" fmla="*/ 1366837 w 2667216"/>
              <a:gd name="connsiteY140" fmla="*/ 1390956 h 1573026"/>
              <a:gd name="connsiteX141" fmla="*/ 1381126 w 2667216"/>
              <a:gd name="connsiteY141" fmla="*/ 1429056 h 1573026"/>
              <a:gd name="connsiteX142" fmla="*/ 1350168 w 2667216"/>
              <a:gd name="connsiteY142" fmla="*/ 1443343 h 1573026"/>
              <a:gd name="connsiteX143" fmla="*/ 1323976 w 2667216"/>
              <a:gd name="connsiteY143" fmla="*/ 1457630 h 1573026"/>
              <a:gd name="connsiteX144" fmla="*/ 1307305 w 2667216"/>
              <a:gd name="connsiteY144" fmla="*/ 1450487 h 1573026"/>
              <a:gd name="connsiteX145" fmla="*/ 1262062 w 2667216"/>
              <a:gd name="connsiteY145" fmla="*/ 1388575 h 1573026"/>
              <a:gd name="connsiteX146" fmla="*/ 1216820 w 2667216"/>
              <a:gd name="connsiteY146" fmla="*/ 1355237 h 1573026"/>
              <a:gd name="connsiteX147" fmla="*/ 1238251 w 2667216"/>
              <a:gd name="connsiteY147" fmla="*/ 1338568 h 1573026"/>
              <a:gd name="connsiteX148" fmla="*/ 1259682 w 2667216"/>
              <a:gd name="connsiteY148" fmla="*/ 1298087 h 1573026"/>
              <a:gd name="connsiteX149" fmla="*/ 1245393 w 2667216"/>
              <a:gd name="connsiteY149" fmla="*/ 1286181 h 1573026"/>
              <a:gd name="connsiteX150" fmla="*/ 1207295 w 2667216"/>
              <a:gd name="connsiteY150" fmla="*/ 1288562 h 1573026"/>
              <a:gd name="connsiteX151" fmla="*/ 1131095 w 2667216"/>
              <a:gd name="connsiteY151" fmla="*/ 1245700 h 1573026"/>
              <a:gd name="connsiteX152" fmla="*/ 1088230 w 2667216"/>
              <a:gd name="connsiteY152" fmla="*/ 1226650 h 1573026"/>
              <a:gd name="connsiteX153" fmla="*/ 1078707 w 2667216"/>
              <a:gd name="connsiteY153" fmla="*/ 1226650 h 1573026"/>
              <a:gd name="connsiteX154" fmla="*/ 1066801 w 2667216"/>
              <a:gd name="connsiteY154" fmla="*/ 1162356 h 1573026"/>
              <a:gd name="connsiteX155" fmla="*/ 1078707 w 2667216"/>
              <a:gd name="connsiteY155" fmla="*/ 1098062 h 1573026"/>
              <a:gd name="connsiteX156" fmla="*/ 1047751 w 2667216"/>
              <a:gd name="connsiteY156" fmla="*/ 1064725 h 1573026"/>
              <a:gd name="connsiteX157" fmla="*/ 995364 w 2667216"/>
              <a:gd name="connsiteY157" fmla="*/ 1040912 h 1573026"/>
              <a:gd name="connsiteX158" fmla="*/ 1021557 w 2667216"/>
              <a:gd name="connsiteY158" fmla="*/ 1017100 h 1573026"/>
              <a:gd name="connsiteX159" fmla="*/ 1066801 w 2667216"/>
              <a:gd name="connsiteY159" fmla="*/ 1021862 h 1573026"/>
              <a:gd name="connsiteX160" fmla="*/ 1062039 w 2667216"/>
              <a:gd name="connsiteY160" fmla="*/ 974237 h 1573026"/>
              <a:gd name="connsiteX161" fmla="*/ 1033464 w 2667216"/>
              <a:gd name="connsiteY161" fmla="*/ 969475 h 1573026"/>
              <a:gd name="connsiteX162" fmla="*/ 1038226 w 2667216"/>
              <a:gd name="connsiteY162" fmla="*/ 921850 h 1573026"/>
              <a:gd name="connsiteX163" fmla="*/ 1007270 w 2667216"/>
              <a:gd name="connsiteY163" fmla="*/ 907562 h 1573026"/>
              <a:gd name="connsiteX164" fmla="*/ 1009651 w 2667216"/>
              <a:gd name="connsiteY164" fmla="*/ 871843 h 1573026"/>
              <a:gd name="connsiteX165" fmla="*/ 962026 w 2667216"/>
              <a:gd name="connsiteY165" fmla="*/ 857556 h 1573026"/>
              <a:gd name="connsiteX166" fmla="*/ 942976 w 2667216"/>
              <a:gd name="connsiteY166" fmla="*/ 878987 h 1573026"/>
              <a:gd name="connsiteX167" fmla="*/ 914399 w 2667216"/>
              <a:gd name="connsiteY167" fmla="*/ 881368 h 1573026"/>
              <a:gd name="connsiteX168" fmla="*/ 864395 w 2667216"/>
              <a:gd name="connsiteY168" fmla="*/ 886131 h 1573026"/>
              <a:gd name="connsiteX169" fmla="*/ 833439 w 2667216"/>
              <a:gd name="connsiteY169" fmla="*/ 907562 h 1573026"/>
              <a:gd name="connsiteX170" fmla="*/ 833439 w 2667216"/>
              <a:gd name="connsiteY170" fmla="*/ 876606 h 1573026"/>
              <a:gd name="connsiteX171" fmla="*/ 792957 w 2667216"/>
              <a:gd name="connsiteY171" fmla="*/ 871843 h 1573026"/>
              <a:gd name="connsiteX172" fmla="*/ 800099 w 2667216"/>
              <a:gd name="connsiteY172" fmla="*/ 893275 h 1573026"/>
              <a:gd name="connsiteX173" fmla="*/ 795339 w 2667216"/>
              <a:gd name="connsiteY173" fmla="*/ 912325 h 1573026"/>
              <a:gd name="connsiteX174" fmla="*/ 709614 w 2667216"/>
              <a:gd name="connsiteY174" fmla="*/ 859936 h 1573026"/>
              <a:gd name="connsiteX175" fmla="*/ 688182 w 2667216"/>
              <a:gd name="connsiteY175" fmla="*/ 826600 h 1573026"/>
              <a:gd name="connsiteX176" fmla="*/ 700089 w 2667216"/>
              <a:gd name="connsiteY176" fmla="*/ 786117 h 1573026"/>
              <a:gd name="connsiteX177" fmla="*/ 669132 w 2667216"/>
              <a:gd name="connsiteY177" fmla="*/ 781356 h 1573026"/>
              <a:gd name="connsiteX178" fmla="*/ 621507 w 2667216"/>
              <a:gd name="connsiteY178" fmla="*/ 795643 h 1573026"/>
              <a:gd name="connsiteX179" fmla="*/ 611982 w 2667216"/>
              <a:gd name="connsiteY179" fmla="*/ 809931 h 1573026"/>
              <a:gd name="connsiteX180" fmla="*/ 588170 w 2667216"/>
              <a:gd name="connsiteY180" fmla="*/ 826600 h 1573026"/>
              <a:gd name="connsiteX181" fmla="*/ 581026 w 2667216"/>
              <a:gd name="connsiteY181" fmla="*/ 843268 h 1573026"/>
              <a:gd name="connsiteX182" fmla="*/ 540545 w 2667216"/>
              <a:gd name="connsiteY182" fmla="*/ 876606 h 1573026"/>
              <a:gd name="connsiteX183" fmla="*/ 542924 w 2667216"/>
              <a:gd name="connsiteY183" fmla="*/ 898037 h 1573026"/>
              <a:gd name="connsiteX184" fmla="*/ 557214 w 2667216"/>
              <a:gd name="connsiteY184" fmla="*/ 917087 h 1573026"/>
              <a:gd name="connsiteX185" fmla="*/ 481014 w 2667216"/>
              <a:gd name="connsiteY185" fmla="*/ 902800 h 1573026"/>
              <a:gd name="connsiteX186" fmla="*/ 447676 w 2667216"/>
              <a:gd name="connsiteY186" fmla="*/ 907562 h 1573026"/>
              <a:gd name="connsiteX187" fmla="*/ 495299 w 2667216"/>
              <a:gd name="connsiteY187" fmla="*/ 938518 h 1573026"/>
              <a:gd name="connsiteX188" fmla="*/ 519114 w 2667216"/>
              <a:gd name="connsiteY188" fmla="*/ 950425 h 1573026"/>
              <a:gd name="connsiteX189" fmla="*/ 545307 w 2667216"/>
              <a:gd name="connsiteY189" fmla="*/ 1002812 h 1573026"/>
              <a:gd name="connsiteX190" fmla="*/ 478630 w 2667216"/>
              <a:gd name="connsiteY190" fmla="*/ 1019481 h 1573026"/>
              <a:gd name="connsiteX191" fmla="*/ 457201 w 2667216"/>
              <a:gd name="connsiteY191" fmla="*/ 1031387 h 1573026"/>
              <a:gd name="connsiteX192" fmla="*/ 433387 w 2667216"/>
              <a:gd name="connsiteY192" fmla="*/ 1002812 h 1573026"/>
              <a:gd name="connsiteX193" fmla="*/ 409574 w 2667216"/>
              <a:gd name="connsiteY193" fmla="*/ 971856 h 1573026"/>
              <a:gd name="connsiteX194" fmla="*/ 411955 w 2667216"/>
              <a:gd name="connsiteY194" fmla="*/ 933756 h 1573026"/>
              <a:gd name="connsiteX195" fmla="*/ 409574 w 2667216"/>
              <a:gd name="connsiteY195" fmla="*/ 914706 h 1573026"/>
              <a:gd name="connsiteX196" fmla="*/ 428624 w 2667216"/>
              <a:gd name="connsiteY196" fmla="*/ 881368 h 1573026"/>
              <a:gd name="connsiteX197" fmla="*/ 388144 w 2667216"/>
              <a:gd name="connsiteY197" fmla="*/ 890893 h 1573026"/>
              <a:gd name="connsiteX198" fmla="*/ 359568 w 2667216"/>
              <a:gd name="connsiteY198" fmla="*/ 952806 h 1573026"/>
              <a:gd name="connsiteX199" fmla="*/ 352424 w 2667216"/>
              <a:gd name="connsiteY199" fmla="*/ 976618 h 1573026"/>
              <a:gd name="connsiteX200" fmla="*/ 321468 w 2667216"/>
              <a:gd name="connsiteY200" fmla="*/ 993287 h 1573026"/>
              <a:gd name="connsiteX201" fmla="*/ 273843 w 2667216"/>
              <a:gd name="connsiteY201" fmla="*/ 990906 h 1573026"/>
              <a:gd name="connsiteX202" fmla="*/ 266699 w 2667216"/>
              <a:gd name="connsiteY202" fmla="*/ 1007575 h 1573026"/>
              <a:gd name="connsiteX203" fmla="*/ 266699 w 2667216"/>
              <a:gd name="connsiteY203" fmla="*/ 1055200 h 1573026"/>
              <a:gd name="connsiteX204" fmla="*/ 207168 w 2667216"/>
              <a:gd name="connsiteY204" fmla="*/ 1059962 h 1573026"/>
              <a:gd name="connsiteX205" fmla="*/ 145255 w 2667216"/>
              <a:gd name="connsiteY205" fmla="*/ 1093300 h 1573026"/>
              <a:gd name="connsiteX206" fmla="*/ 147637 w 2667216"/>
              <a:gd name="connsiteY206" fmla="*/ 1121875 h 1573026"/>
              <a:gd name="connsiteX207" fmla="*/ 95250 w 2667216"/>
              <a:gd name="connsiteY207" fmla="*/ 1109968 h 1573026"/>
              <a:gd name="connsiteX208" fmla="*/ 61912 w 2667216"/>
              <a:gd name="connsiteY208" fmla="*/ 1117112 h 1573026"/>
              <a:gd name="connsiteX209" fmla="*/ 16668 w 2667216"/>
              <a:gd name="connsiteY209" fmla="*/ 1098062 h 1573026"/>
              <a:gd name="connsiteX210" fmla="*/ 0 w 2667216"/>
              <a:gd name="connsiteY210" fmla="*/ 1098062 h 1573026"/>
              <a:gd name="connsiteX0" fmla="*/ 0 w 2667216"/>
              <a:gd name="connsiteY0" fmla="*/ 1098062 h 1573026"/>
              <a:gd name="connsiteX1" fmla="*/ 73818 w 2667216"/>
              <a:gd name="connsiteY1" fmla="*/ 507512 h 1573026"/>
              <a:gd name="connsiteX2" fmla="*/ 26193 w 2667216"/>
              <a:gd name="connsiteY2" fmla="*/ 467031 h 1573026"/>
              <a:gd name="connsiteX3" fmla="*/ 21430 w 2667216"/>
              <a:gd name="connsiteY3" fmla="*/ 433693 h 1573026"/>
              <a:gd name="connsiteX4" fmla="*/ 4762 w 2667216"/>
              <a:gd name="connsiteY4" fmla="*/ 400355 h 1573026"/>
              <a:gd name="connsiteX5" fmla="*/ 23812 w 2667216"/>
              <a:gd name="connsiteY5" fmla="*/ 307487 h 1573026"/>
              <a:gd name="connsiteX6" fmla="*/ 30955 w 2667216"/>
              <a:gd name="connsiteY6" fmla="*/ 255100 h 1573026"/>
              <a:gd name="connsiteX7" fmla="*/ 54770 w 2667216"/>
              <a:gd name="connsiteY7" fmla="*/ 224142 h 1573026"/>
              <a:gd name="connsiteX8" fmla="*/ 142874 w 2667216"/>
              <a:gd name="connsiteY8" fmla="*/ 247956 h 1573026"/>
              <a:gd name="connsiteX9" fmla="*/ 190499 w 2667216"/>
              <a:gd name="connsiteY9" fmla="*/ 293200 h 1573026"/>
              <a:gd name="connsiteX10" fmla="*/ 202405 w 2667216"/>
              <a:gd name="connsiteY10" fmla="*/ 321775 h 1573026"/>
              <a:gd name="connsiteX11" fmla="*/ 238126 w 2667216"/>
              <a:gd name="connsiteY11" fmla="*/ 364636 h 1573026"/>
              <a:gd name="connsiteX12" fmla="*/ 266699 w 2667216"/>
              <a:gd name="connsiteY12" fmla="*/ 359875 h 1573026"/>
              <a:gd name="connsiteX13" fmla="*/ 273843 w 2667216"/>
              <a:gd name="connsiteY13" fmla="*/ 333681 h 1573026"/>
              <a:gd name="connsiteX14" fmla="*/ 314324 w 2667216"/>
              <a:gd name="connsiteY14" fmla="*/ 336062 h 1573026"/>
              <a:gd name="connsiteX15" fmla="*/ 361949 w 2667216"/>
              <a:gd name="connsiteY15" fmla="*/ 312249 h 1573026"/>
              <a:gd name="connsiteX16" fmla="*/ 385762 w 2667216"/>
              <a:gd name="connsiteY16" fmla="*/ 257481 h 1573026"/>
              <a:gd name="connsiteX17" fmla="*/ 373855 w 2667216"/>
              <a:gd name="connsiteY17" fmla="*/ 424168 h 1573026"/>
              <a:gd name="connsiteX18" fmla="*/ 476249 w 2667216"/>
              <a:gd name="connsiteY18" fmla="*/ 517037 h 1573026"/>
              <a:gd name="connsiteX19" fmla="*/ 533401 w 2667216"/>
              <a:gd name="connsiteY19" fmla="*/ 495605 h 1573026"/>
              <a:gd name="connsiteX20" fmla="*/ 585787 w 2667216"/>
              <a:gd name="connsiteY20" fmla="*/ 481318 h 1573026"/>
              <a:gd name="connsiteX21" fmla="*/ 611980 w 2667216"/>
              <a:gd name="connsiteY21" fmla="*/ 483700 h 1573026"/>
              <a:gd name="connsiteX22" fmla="*/ 607218 w 2667216"/>
              <a:gd name="connsiteY22" fmla="*/ 476556 h 1573026"/>
              <a:gd name="connsiteX23" fmla="*/ 685799 w 2667216"/>
              <a:gd name="connsiteY23" fmla="*/ 524181 h 1573026"/>
              <a:gd name="connsiteX24" fmla="*/ 731043 w 2667216"/>
              <a:gd name="connsiteY24" fmla="*/ 547993 h 1573026"/>
              <a:gd name="connsiteX25" fmla="*/ 797720 w 2667216"/>
              <a:gd name="connsiteY25" fmla="*/ 562280 h 1573026"/>
              <a:gd name="connsiteX26" fmla="*/ 842962 w 2667216"/>
              <a:gd name="connsiteY26" fmla="*/ 478937 h 1573026"/>
              <a:gd name="connsiteX27" fmla="*/ 871537 w 2667216"/>
              <a:gd name="connsiteY27" fmla="*/ 455125 h 1573026"/>
              <a:gd name="connsiteX28" fmla="*/ 873921 w 2667216"/>
              <a:gd name="connsiteY28" fmla="*/ 426549 h 1573026"/>
              <a:gd name="connsiteX29" fmla="*/ 802480 w 2667216"/>
              <a:gd name="connsiteY29" fmla="*/ 412262 h 1573026"/>
              <a:gd name="connsiteX30" fmla="*/ 773907 w 2667216"/>
              <a:gd name="connsiteY30" fmla="*/ 417024 h 1573026"/>
              <a:gd name="connsiteX31" fmla="*/ 738187 w 2667216"/>
              <a:gd name="connsiteY31" fmla="*/ 383687 h 1573026"/>
              <a:gd name="connsiteX32" fmla="*/ 762001 w 2667216"/>
              <a:gd name="connsiteY32" fmla="*/ 357491 h 1573026"/>
              <a:gd name="connsiteX33" fmla="*/ 823912 w 2667216"/>
              <a:gd name="connsiteY33" fmla="*/ 343206 h 1573026"/>
              <a:gd name="connsiteX34" fmla="*/ 869155 w 2667216"/>
              <a:gd name="connsiteY34" fmla="*/ 357493 h 1573026"/>
              <a:gd name="connsiteX35" fmla="*/ 881062 w 2667216"/>
              <a:gd name="connsiteY35" fmla="*/ 376543 h 1573026"/>
              <a:gd name="connsiteX36" fmla="*/ 1000124 w 2667216"/>
              <a:gd name="connsiteY36" fmla="*/ 436075 h 1573026"/>
              <a:gd name="connsiteX37" fmla="*/ 1023937 w 2667216"/>
              <a:gd name="connsiteY37" fmla="*/ 500368 h 1573026"/>
              <a:gd name="connsiteX38" fmla="*/ 1045368 w 2667216"/>
              <a:gd name="connsiteY38" fmla="*/ 512275 h 1573026"/>
              <a:gd name="connsiteX39" fmla="*/ 1042987 w 2667216"/>
              <a:gd name="connsiteY39" fmla="*/ 421787 h 1573026"/>
              <a:gd name="connsiteX40" fmla="*/ 1064418 w 2667216"/>
              <a:gd name="connsiteY40" fmla="*/ 383687 h 1573026"/>
              <a:gd name="connsiteX41" fmla="*/ 1083468 w 2667216"/>
              <a:gd name="connsiteY41" fmla="*/ 386068 h 1573026"/>
              <a:gd name="connsiteX42" fmla="*/ 1083468 w 2667216"/>
              <a:gd name="connsiteY42" fmla="*/ 347968 h 1573026"/>
              <a:gd name="connsiteX43" fmla="*/ 1095376 w 2667216"/>
              <a:gd name="connsiteY43" fmla="*/ 340823 h 1573026"/>
              <a:gd name="connsiteX44" fmla="*/ 1152524 w 2667216"/>
              <a:gd name="connsiteY44" fmla="*/ 343206 h 1573026"/>
              <a:gd name="connsiteX45" fmla="*/ 1252537 w 2667216"/>
              <a:gd name="connsiteY45" fmla="*/ 317012 h 1573026"/>
              <a:gd name="connsiteX46" fmla="*/ 1323974 w 2667216"/>
              <a:gd name="connsiteY46" fmla="*/ 305106 h 1573026"/>
              <a:gd name="connsiteX47" fmla="*/ 1409366 w 2667216"/>
              <a:gd name="connsiteY47" fmla="*/ 250164 h 1573026"/>
              <a:gd name="connsiteX48" fmla="*/ 1481137 w 2667216"/>
              <a:gd name="connsiteY48" fmla="*/ 221762 h 1573026"/>
              <a:gd name="connsiteX49" fmla="*/ 1550195 w 2667216"/>
              <a:gd name="connsiteY49" fmla="*/ 188423 h 1573026"/>
              <a:gd name="connsiteX50" fmla="*/ 1621630 w 2667216"/>
              <a:gd name="connsiteY50" fmla="*/ 195568 h 1573026"/>
              <a:gd name="connsiteX51" fmla="*/ 1674018 w 2667216"/>
              <a:gd name="connsiteY51" fmla="*/ 174137 h 1573026"/>
              <a:gd name="connsiteX52" fmla="*/ 1704976 w 2667216"/>
              <a:gd name="connsiteY52" fmla="*/ 183660 h 1573026"/>
              <a:gd name="connsiteX53" fmla="*/ 1778793 w 2667216"/>
              <a:gd name="connsiteY53" fmla="*/ 233668 h 1573026"/>
              <a:gd name="connsiteX54" fmla="*/ 1716880 w 2667216"/>
              <a:gd name="connsiteY54" fmla="*/ 209856 h 1573026"/>
              <a:gd name="connsiteX55" fmla="*/ 1738312 w 2667216"/>
              <a:gd name="connsiteY55" fmla="*/ 281293 h 1573026"/>
              <a:gd name="connsiteX56" fmla="*/ 1776414 w 2667216"/>
              <a:gd name="connsiteY56" fmla="*/ 309866 h 1573026"/>
              <a:gd name="connsiteX57" fmla="*/ 1871662 w 2667216"/>
              <a:gd name="connsiteY57" fmla="*/ 314631 h 1573026"/>
              <a:gd name="connsiteX58" fmla="*/ 1938339 w 2667216"/>
              <a:gd name="connsiteY58" fmla="*/ 271766 h 1573026"/>
              <a:gd name="connsiteX59" fmla="*/ 1935955 w 2667216"/>
              <a:gd name="connsiteY59" fmla="*/ 293200 h 1573026"/>
              <a:gd name="connsiteX60" fmla="*/ 1900237 w 2667216"/>
              <a:gd name="connsiteY60" fmla="*/ 321775 h 1573026"/>
              <a:gd name="connsiteX61" fmla="*/ 1826418 w 2667216"/>
              <a:gd name="connsiteY61" fmla="*/ 338443 h 1573026"/>
              <a:gd name="connsiteX62" fmla="*/ 1833564 w 2667216"/>
              <a:gd name="connsiteY62" fmla="*/ 367017 h 1573026"/>
              <a:gd name="connsiteX63" fmla="*/ 1957389 w 2667216"/>
              <a:gd name="connsiteY63" fmla="*/ 331298 h 1573026"/>
              <a:gd name="connsiteX64" fmla="*/ 2009774 w 2667216"/>
              <a:gd name="connsiteY64" fmla="*/ 295581 h 1573026"/>
              <a:gd name="connsiteX65" fmla="*/ 2052638 w 2667216"/>
              <a:gd name="connsiteY65" fmla="*/ 271766 h 1573026"/>
              <a:gd name="connsiteX66" fmla="*/ 1976439 w 2667216"/>
              <a:gd name="connsiteY66" fmla="*/ 264623 h 1573026"/>
              <a:gd name="connsiteX67" fmla="*/ 1976439 w 2667216"/>
              <a:gd name="connsiteY67" fmla="*/ 202710 h 1573026"/>
              <a:gd name="connsiteX68" fmla="*/ 2026444 w 2667216"/>
              <a:gd name="connsiteY68" fmla="*/ 202710 h 1573026"/>
              <a:gd name="connsiteX69" fmla="*/ 2133600 w 2667216"/>
              <a:gd name="connsiteY69" fmla="*/ 97935 h 1573026"/>
              <a:gd name="connsiteX70" fmla="*/ 2183606 w 2667216"/>
              <a:gd name="connsiteY70" fmla="*/ 305 h 1573026"/>
              <a:gd name="connsiteX71" fmla="*/ 2147888 w 2667216"/>
              <a:gd name="connsiteY71" fmla="*/ 114604 h 1573026"/>
              <a:gd name="connsiteX72" fmla="*/ 2074070 w 2667216"/>
              <a:gd name="connsiteY72" fmla="*/ 193186 h 1573026"/>
              <a:gd name="connsiteX73" fmla="*/ 2138362 w 2667216"/>
              <a:gd name="connsiteY73" fmla="*/ 217000 h 1573026"/>
              <a:gd name="connsiteX74" fmla="*/ 2197893 w 2667216"/>
              <a:gd name="connsiteY74" fmla="*/ 212237 h 1573026"/>
              <a:gd name="connsiteX75" fmla="*/ 2243139 w 2667216"/>
              <a:gd name="connsiteY75" fmla="*/ 257480 h 1573026"/>
              <a:gd name="connsiteX76" fmla="*/ 2293143 w 2667216"/>
              <a:gd name="connsiteY76" fmla="*/ 243193 h 1573026"/>
              <a:gd name="connsiteX77" fmla="*/ 2336005 w 2667216"/>
              <a:gd name="connsiteY77" fmla="*/ 178900 h 1573026"/>
              <a:gd name="connsiteX78" fmla="*/ 2378868 w 2667216"/>
              <a:gd name="connsiteY78" fmla="*/ 169375 h 1573026"/>
              <a:gd name="connsiteX79" fmla="*/ 2483643 w 2667216"/>
              <a:gd name="connsiteY79" fmla="*/ 152706 h 1573026"/>
              <a:gd name="connsiteX80" fmla="*/ 2500312 w 2667216"/>
              <a:gd name="connsiteY80" fmla="*/ 147943 h 1573026"/>
              <a:gd name="connsiteX81" fmla="*/ 2588418 w 2667216"/>
              <a:gd name="connsiteY81" fmla="*/ 166993 h 1573026"/>
              <a:gd name="connsiteX82" fmla="*/ 2619374 w 2667216"/>
              <a:gd name="connsiteY82" fmla="*/ 188425 h 1573026"/>
              <a:gd name="connsiteX83" fmla="*/ 2645569 w 2667216"/>
              <a:gd name="connsiteY83" fmla="*/ 205092 h 1573026"/>
              <a:gd name="connsiteX84" fmla="*/ 2666999 w 2667216"/>
              <a:gd name="connsiteY84" fmla="*/ 221762 h 1573026"/>
              <a:gd name="connsiteX85" fmla="*/ 2647949 w 2667216"/>
              <a:gd name="connsiteY85" fmla="*/ 264625 h 1573026"/>
              <a:gd name="connsiteX86" fmla="*/ 2645568 w 2667216"/>
              <a:gd name="connsiteY86" fmla="*/ 319393 h 1573026"/>
              <a:gd name="connsiteX87" fmla="*/ 2631280 w 2667216"/>
              <a:gd name="connsiteY87" fmla="*/ 376543 h 1573026"/>
              <a:gd name="connsiteX88" fmla="*/ 2633662 w 2667216"/>
              <a:gd name="connsiteY88" fmla="*/ 386068 h 1573026"/>
              <a:gd name="connsiteX89" fmla="*/ 2664618 w 2667216"/>
              <a:gd name="connsiteY89" fmla="*/ 393212 h 1573026"/>
              <a:gd name="connsiteX90" fmla="*/ 2652712 w 2667216"/>
              <a:gd name="connsiteY90" fmla="*/ 424168 h 1573026"/>
              <a:gd name="connsiteX91" fmla="*/ 2619374 w 2667216"/>
              <a:gd name="connsiteY91" fmla="*/ 445600 h 1573026"/>
              <a:gd name="connsiteX92" fmla="*/ 2605087 w 2667216"/>
              <a:gd name="connsiteY92" fmla="*/ 476556 h 1573026"/>
              <a:gd name="connsiteX93" fmla="*/ 2608340 w 2667216"/>
              <a:gd name="connsiteY93" fmla="*/ 559163 h 1573026"/>
              <a:gd name="connsiteX94" fmla="*/ 2595561 w 2667216"/>
              <a:gd name="connsiteY94" fmla="*/ 590856 h 1573026"/>
              <a:gd name="connsiteX95" fmla="*/ 2593180 w 2667216"/>
              <a:gd name="connsiteY95" fmla="*/ 655150 h 1573026"/>
              <a:gd name="connsiteX96" fmla="*/ 2614612 w 2667216"/>
              <a:gd name="connsiteY96" fmla="*/ 690868 h 1573026"/>
              <a:gd name="connsiteX97" fmla="*/ 2609849 w 2667216"/>
              <a:gd name="connsiteY97" fmla="*/ 743256 h 1573026"/>
              <a:gd name="connsiteX98" fmla="*/ 2612230 w 2667216"/>
              <a:gd name="connsiteY98" fmla="*/ 790881 h 1573026"/>
              <a:gd name="connsiteX99" fmla="*/ 2600324 w 2667216"/>
              <a:gd name="connsiteY99" fmla="*/ 805168 h 1573026"/>
              <a:gd name="connsiteX100" fmla="*/ 2571749 w 2667216"/>
              <a:gd name="connsiteY100" fmla="*/ 890893 h 1573026"/>
              <a:gd name="connsiteX101" fmla="*/ 2540795 w 2667216"/>
              <a:gd name="connsiteY101" fmla="*/ 967092 h 1573026"/>
              <a:gd name="connsiteX102" fmla="*/ 2505074 w 2667216"/>
              <a:gd name="connsiteY102" fmla="*/ 945662 h 1573026"/>
              <a:gd name="connsiteX103" fmla="*/ 2445543 w 2667216"/>
              <a:gd name="connsiteY103" fmla="*/ 917087 h 1573026"/>
              <a:gd name="connsiteX104" fmla="*/ 2416968 w 2667216"/>
              <a:gd name="connsiteY104" fmla="*/ 883750 h 1573026"/>
              <a:gd name="connsiteX105" fmla="*/ 2383632 w 2667216"/>
              <a:gd name="connsiteY105" fmla="*/ 869462 h 1573026"/>
              <a:gd name="connsiteX106" fmla="*/ 2350293 w 2667216"/>
              <a:gd name="connsiteY106" fmla="*/ 871843 h 1573026"/>
              <a:gd name="connsiteX107" fmla="*/ 2300287 w 2667216"/>
              <a:gd name="connsiteY107" fmla="*/ 895656 h 1573026"/>
              <a:gd name="connsiteX108" fmla="*/ 2276474 w 2667216"/>
              <a:gd name="connsiteY108" fmla="*/ 909943 h 1573026"/>
              <a:gd name="connsiteX109" fmla="*/ 2207420 w 2667216"/>
              <a:gd name="connsiteY109" fmla="*/ 926612 h 1573026"/>
              <a:gd name="connsiteX110" fmla="*/ 2185987 w 2667216"/>
              <a:gd name="connsiteY110" fmla="*/ 957568 h 1573026"/>
              <a:gd name="connsiteX111" fmla="*/ 2183605 w 2667216"/>
              <a:gd name="connsiteY111" fmla="*/ 1036150 h 1573026"/>
              <a:gd name="connsiteX112" fmla="*/ 2185989 w 2667216"/>
              <a:gd name="connsiteY112" fmla="*/ 1062342 h 1573026"/>
              <a:gd name="connsiteX113" fmla="*/ 2085974 w 2667216"/>
              <a:gd name="connsiteY113" fmla="*/ 1112350 h 1573026"/>
              <a:gd name="connsiteX114" fmla="*/ 2043112 w 2667216"/>
              <a:gd name="connsiteY114" fmla="*/ 1112350 h 1573026"/>
              <a:gd name="connsiteX115" fmla="*/ 1952626 w 2667216"/>
              <a:gd name="connsiteY115" fmla="*/ 1148067 h 1573026"/>
              <a:gd name="connsiteX116" fmla="*/ 1931193 w 2667216"/>
              <a:gd name="connsiteY116" fmla="*/ 1188550 h 1573026"/>
              <a:gd name="connsiteX117" fmla="*/ 1931195 w 2667216"/>
              <a:gd name="connsiteY117" fmla="*/ 1238556 h 1573026"/>
              <a:gd name="connsiteX118" fmla="*/ 1881187 w 2667216"/>
              <a:gd name="connsiteY118" fmla="*/ 1279037 h 1573026"/>
              <a:gd name="connsiteX119" fmla="*/ 1864520 w 2667216"/>
              <a:gd name="connsiteY119" fmla="*/ 1309993 h 1573026"/>
              <a:gd name="connsiteX120" fmla="*/ 1866899 w 2667216"/>
              <a:gd name="connsiteY120" fmla="*/ 1331425 h 1573026"/>
              <a:gd name="connsiteX121" fmla="*/ 1900237 w 2667216"/>
              <a:gd name="connsiteY121" fmla="*/ 1326662 h 1573026"/>
              <a:gd name="connsiteX122" fmla="*/ 1924051 w 2667216"/>
              <a:gd name="connsiteY122" fmla="*/ 1350474 h 1573026"/>
              <a:gd name="connsiteX123" fmla="*/ 1912143 w 2667216"/>
              <a:gd name="connsiteY123" fmla="*/ 1383812 h 1573026"/>
              <a:gd name="connsiteX124" fmla="*/ 1909762 w 2667216"/>
              <a:gd name="connsiteY124" fmla="*/ 1421912 h 1573026"/>
              <a:gd name="connsiteX125" fmla="*/ 1831182 w 2667216"/>
              <a:gd name="connsiteY125" fmla="*/ 1450487 h 1573026"/>
              <a:gd name="connsiteX126" fmla="*/ 1821657 w 2667216"/>
              <a:gd name="connsiteY126" fmla="*/ 1538594 h 1573026"/>
              <a:gd name="connsiteX127" fmla="*/ 1754980 w 2667216"/>
              <a:gd name="connsiteY127" fmla="*/ 1560025 h 1573026"/>
              <a:gd name="connsiteX128" fmla="*/ 1718929 w 2667216"/>
              <a:gd name="connsiteY128" fmla="*/ 1573012 h 1573026"/>
              <a:gd name="connsiteX129" fmla="*/ 1638299 w 2667216"/>
              <a:gd name="connsiteY129" fmla="*/ 1557643 h 1573026"/>
              <a:gd name="connsiteX130" fmla="*/ 1612105 w 2667216"/>
              <a:gd name="connsiteY130" fmla="*/ 1571931 h 1573026"/>
              <a:gd name="connsiteX131" fmla="*/ 1557339 w 2667216"/>
              <a:gd name="connsiteY131" fmla="*/ 1543356 h 1573026"/>
              <a:gd name="connsiteX132" fmla="*/ 1516855 w 2667216"/>
              <a:gd name="connsiteY132" fmla="*/ 1507637 h 1573026"/>
              <a:gd name="connsiteX133" fmla="*/ 1473995 w 2667216"/>
              <a:gd name="connsiteY133" fmla="*/ 1479061 h 1573026"/>
              <a:gd name="connsiteX134" fmla="*/ 1502568 w 2667216"/>
              <a:gd name="connsiteY134" fmla="*/ 1455250 h 1573026"/>
              <a:gd name="connsiteX135" fmla="*/ 1490662 w 2667216"/>
              <a:gd name="connsiteY135" fmla="*/ 1438581 h 1573026"/>
              <a:gd name="connsiteX136" fmla="*/ 1428749 w 2667216"/>
              <a:gd name="connsiteY136" fmla="*/ 1426675 h 1573026"/>
              <a:gd name="connsiteX137" fmla="*/ 1409699 w 2667216"/>
              <a:gd name="connsiteY137" fmla="*/ 1402862 h 1573026"/>
              <a:gd name="connsiteX138" fmla="*/ 1371601 w 2667216"/>
              <a:gd name="connsiteY138" fmla="*/ 1379050 h 1573026"/>
              <a:gd name="connsiteX139" fmla="*/ 1366837 w 2667216"/>
              <a:gd name="connsiteY139" fmla="*/ 1390956 h 1573026"/>
              <a:gd name="connsiteX140" fmla="*/ 1381126 w 2667216"/>
              <a:gd name="connsiteY140" fmla="*/ 1429056 h 1573026"/>
              <a:gd name="connsiteX141" fmla="*/ 1350168 w 2667216"/>
              <a:gd name="connsiteY141" fmla="*/ 1443343 h 1573026"/>
              <a:gd name="connsiteX142" fmla="*/ 1323976 w 2667216"/>
              <a:gd name="connsiteY142" fmla="*/ 1457630 h 1573026"/>
              <a:gd name="connsiteX143" fmla="*/ 1307305 w 2667216"/>
              <a:gd name="connsiteY143" fmla="*/ 1450487 h 1573026"/>
              <a:gd name="connsiteX144" fmla="*/ 1262062 w 2667216"/>
              <a:gd name="connsiteY144" fmla="*/ 1388575 h 1573026"/>
              <a:gd name="connsiteX145" fmla="*/ 1216820 w 2667216"/>
              <a:gd name="connsiteY145" fmla="*/ 1355237 h 1573026"/>
              <a:gd name="connsiteX146" fmla="*/ 1238251 w 2667216"/>
              <a:gd name="connsiteY146" fmla="*/ 1338568 h 1573026"/>
              <a:gd name="connsiteX147" fmla="*/ 1259682 w 2667216"/>
              <a:gd name="connsiteY147" fmla="*/ 1298087 h 1573026"/>
              <a:gd name="connsiteX148" fmla="*/ 1245393 w 2667216"/>
              <a:gd name="connsiteY148" fmla="*/ 1286181 h 1573026"/>
              <a:gd name="connsiteX149" fmla="*/ 1207295 w 2667216"/>
              <a:gd name="connsiteY149" fmla="*/ 1288562 h 1573026"/>
              <a:gd name="connsiteX150" fmla="*/ 1131095 w 2667216"/>
              <a:gd name="connsiteY150" fmla="*/ 1245700 h 1573026"/>
              <a:gd name="connsiteX151" fmla="*/ 1088230 w 2667216"/>
              <a:gd name="connsiteY151" fmla="*/ 1226650 h 1573026"/>
              <a:gd name="connsiteX152" fmla="*/ 1078707 w 2667216"/>
              <a:gd name="connsiteY152" fmla="*/ 1226650 h 1573026"/>
              <a:gd name="connsiteX153" fmla="*/ 1066801 w 2667216"/>
              <a:gd name="connsiteY153" fmla="*/ 1162356 h 1573026"/>
              <a:gd name="connsiteX154" fmla="*/ 1078707 w 2667216"/>
              <a:gd name="connsiteY154" fmla="*/ 1098062 h 1573026"/>
              <a:gd name="connsiteX155" fmla="*/ 1047751 w 2667216"/>
              <a:gd name="connsiteY155" fmla="*/ 1064725 h 1573026"/>
              <a:gd name="connsiteX156" fmla="*/ 995364 w 2667216"/>
              <a:gd name="connsiteY156" fmla="*/ 1040912 h 1573026"/>
              <a:gd name="connsiteX157" fmla="*/ 1021557 w 2667216"/>
              <a:gd name="connsiteY157" fmla="*/ 1017100 h 1573026"/>
              <a:gd name="connsiteX158" fmla="*/ 1066801 w 2667216"/>
              <a:gd name="connsiteY158" fmla="*/ 1021862 h 1573026"/>
              <a:gd name="connsiteX159" fmla="*/ 1062039 w 2667216"/>
              <a:gd name="connsiteY159" fmla="*/ 974237 h 1573026"/>
              <a:gd name="connsiteX160" fmla="*/ 1033464 w 2667216"/>
              <a:gd name="connsiteY160" fmla="*/ 969475 h 1573026"/>
              <a:gd name="connsiteX161" fmla="*/ 1038226 w 2667216"/>
              <a:gd name="connsiteY161" fmla="*/ 921850 h 1573026"/>
              <a:gd name="connsiteX162" fmla="*/ 1007270 w 2667216"/>
              <a:gd name="connsiteY162" fmla="*/ 907562 h 1573026"/>
              <a:gd name="connsiteX163" fmla="*/ 1009651 w 2667216"/>
              <a:gd name="connsiteY163" fmla="*/ 871843 h 1573026"/>
              <a:gd name="connsiteX164" fmla="*/ 962026 w 2667216"/>
              <a:gd name="connsiteY164" fmla="*/ 857556 h 1573026"/>
              <a:gd name="connsiteX165" fmla="*/ 942976 w 2667216"/>
              <a:gd name="connsiteY165" fmla="*/ 878987 h 1573026"/>
              <a:gd name="connsiteX166" fmla="*/ 914399 w 2667216"/>
              <a:gd name="connsiteY166" fmla="*/ 881368 h 1573026"/>
              <a:gd name="connsiteX167" fmla="*/ 864395 w 2667216"/>
              <a:gd name="connsiteY167" fmla="*/ 886131 h 1573026"/>
              <a:gd name="connsiteX168" fmla="*/ 833439 w 2667216"/>
              <a:gd name="connsiteY168" fmla="*/ 907562 h 1573026"/>
              <a:gd name="connsiteX169" fmla="*/ 833439 w 2667216"/>
              <a:gd name="connsiteY169" fmla="*/ 876606 h 1573026"/>
              <a:gd name="connsiteX170" fmla="*/ 792957 w 2667216"/>
              <a:gd name="connsiteY170" fmla="*/ 871843 h 1573026"/>
              <a:gd name="connsiteX171" fmla="*/ 800099 w 2667216"/>
              <a:gd name="connsiteY171" fmla="*/ 893275 h 1573026"/>
              <a:gd name="connsiteX172" fmla="*/ 795339 w 2667216"/>
              <a:gd name="connsiteY172" fmla="*/ 912325 h 1573026"/>
              <a:gd name="connsiteX173" fmla="*/ 709614 w 2667216"/>
              <a:gd name="connsiteY173" fmla="*/ 859936 h 1573026"/>
              <a:gd name="connsiteX174" fmla="*/ 688182 w 2667216"/>
              <a:gd name="connsiteY174" fmla="*/ 826600 h 1573026"/>
              <a:gd name="connsiteX175" fmla="*/ 700089 w 2667216"/>
              <a:gd name="connsiteY175" fmla="*/ 786117 h 1573026"/>
              <a:gd name="connsiteX176" fmla="*/ 669132 w 2667216"/>
              <a:gd name="connsiteY176" fmla="*/ 781356 h 1573026"/>
              <a:gd name="connsiteX177" fmla="*/ 621507 w 2667216"/>
              <a:gd name="connsiteY177" fmla="*/ 795643 h 1573026"/>
              <a:gd name="connsiteX178" fmla="*/ 611982 w 2667216"/>
              <a:gd name="connsiteY178" fmla="*/ 809931 h 1573026"/>
              <a:gd name="connsiteX179" fmla="*/ 588170 w 2667216"/>
              <a:gd name="connsiteY179" fmla="*/ 826600 h 1573026"/>
              <a:gd name="connsiteX180" fmla="*/ 581026 w 2667216"/>
              <a:gd name="connsiteY180" fmla="*/ 843268 h 1573026"/>
              <a:gd name="connsiteX181" fmla="*/ 540545 w 2667216"/>
              <a:gd name="connsiteY181" fmla="*/ 876606 h 1573026"/>
              <a:gd name="connsiteX182" fmla="*/ 542924 w 2667216"/>
              <a:gd name="connsiteY182" fmla="*/ 898037 h 1573026"/>
              <a:gd name="connsiteX183" fmla="*/ 557214 w 2667216"/>
              <a:gd name="connsiteY183" fmla="*/ 917087 h 1573026"/>
              <a:gd name="connsiteX184" fmla="*/ 481014 w 2667216"/>
              <a:gd name="connsiteY184" fmla="*/ 902800 h 1573026"/>
              <a:gd name="connsiteX185" fmla="*/ 447676 w 2667216"/>
              <a:gd name="connsiteY185" fmla="*/ 907562 h 1573026"/>
              <a:gd name="connsiteX186" fmla="*/ 495299 w 2667216"/>
              <a:gd name="connsiteY186" fmla="*/ 938518 h 1573026"/>
              <a:gd name="connsiteX187" fmla="*/ 519114 w 2667216"/>
              <a:gd name="connsiteY187" fmla="*/ 950425 h 1573026"/>
              <a:gd name="connsiteX188" fmla="*/ 545307 w 2667216"/>
              <a:gd name="connsiteY188" fmla="*/ 1002812 h 1573026"/>
              <a:gd name="connsiteX189" fmla="*/ 478630 w 2667216"/>
              <a:gd name="connsiteY189" fmla="*/ 1019481 h 1573026"/>
              <a:gd name="connsiteX190" fmla="*/ 457201 w 2667216"/>
              <a:gd name="connsiteY190" fmla="*/ 1031387 h 1573026"/>
              <a:gd name="connsiteX191" fmla="*/ 433387 w 2667216"/>
              <a:gd name="connsiteY191" fmla="*/ 1002812 h 1573026"/>
              <a:gd name="connsiteX192" fmla="*/ 409574 w 2667216"/>
              <a:gd name="connsiteY192" fmla="*/ 971856 h 1573026"/>
              <a:gd name="connsiteX193" fmla="*/ 411955 w 2667216"/>
              <a:gd name="connsiteY193" fmla="*/ 933756 h 1573026"/>
              <a:gd name="connsiteX194" fmla="*/ 409574 w 2667216"/>
              <a:gd name="connsiteY194" fmla="*/ 914706 h 1573026"/>
              <a:gd name="connsiteX195" fmla="*/ 428624 w 2667216"/>
              <a:gd name="connsiteY195" fmla="*/ 881368 h 1573026"/>
              <a:gd name="connsiteX196" fmla="*/ 388144 w 2667216"/>
              <a:gd name="connsiteY196" fmla="*/ 890893 h 1573026"/>
              <a:gd name="connsiteX197" fmla="*/ 359568 w 2667216"/>
              <a:gd name="connsiteY197" fmla="*/ 952806 h 1573026"/>
              <a:gd name="connsiteX198" fmla="*/ 352424 w 2667216"/>
              <a:gd name="connsiteY198" fmla="*/ 976618 h 1573026"/>
              <a:gd name="connsiteX199" fmla="*/ 321468 w 2667216"/>
              <a:gd name="connsiteY199" fmla="*/ 993287 h 1573026"/>
              <a:gd name="connsiteX200" fmla="*/ 273843 w 2667216"/>
              <a:gd name="connsiteY200" fmla="*/ 990906 h 1573026"/>
              <a:gd name="connsiteX201" fmla="*/ 266699 w 2667216"/>
              <a:gd name="connsiteY201" fmla="*/ 1007575 h 1573026"/>
              <a:gd name="connsiteX202" fmla="*/ 266699 w 2667216"/>
              <a:gd name="connsiteY202" fmla="*/ 1055200 h 1573026"/>
              <a:gd name="connsiteX203" fmla="*/ 207168 w 2667216"/>
              <a:gd name="connsiteY203" fmla="*/ 1059962 h 1573026"/>
              <a:gd name="connsiteX204" fmla="*/ 145255 w 2667216"/>
              <a:gd name="connsiteY204" fmla="*/ 1093300 h 1573026"/>
              <a:gd name="connsiteX205" fmla="*/ 147637 w 2667216"/>
              <a:gd name="connsiteY205" fmla="*/ 1121875 h 1573026"/>
              <a:gd name="connsiteX206" fmla="*/ 95250 w 2667216"/>
              <a:gd name="connsiteY206" fmla="*/ 1109968 h 1573026"/>
              <a:gd name="connsiteX207" fmla="*/ 61912 w 2667216"/>
              <a:gd name="connsiteY207" fmla="*/ 1117112 h 1573026"/>
              <a:gd name="connsiteX208" fmla="*/ 16668 w 2667216"/>
              <a:gd name="connsiteY208" fmla="*/ 1098062 h 1573026"/>
              <a:gd name="connsiteX209" fmla="*/ 0 w 2667216"/>
              <a:gd name="connsiteY209" fmla="*/ 1098062 h 1573026"/>
              <a:gd name="connsiteX0" fmla="*/ 0 w 2667216"/>
              <a:gd name="connsiteY0" fmla="*/ 1098062 h 1573026"/>
              <a:gd name="connsiteX1" fmla="*/ 26193 w 2667216"/>
              <a:gd name="connsiteY1" fmla="*/ 467031 h 1573026"/>
              <a:gd name="connsiteX2" fmla="*/ 21430 w 2667216"/>
              <a:gd name="connsiteY2" fmla="*/ 433693 h 1573026"/>
              <a:gd name="connsiteX3" fmla="*/ 4762 w 2667216"/>
              <a:gd name="connsiteY3" fmla="*/ 400355 h 1573026"/>
              <a:gd name="connsiteX4" fmla="*/ 23812 w 2667216"/>
              <a:gd name="connsiteY4" fmla="*/ 307487 h 1573026"/>
              <a:gd name="connsiteX5" fmla="*/ 30955 w 2667216"/>
              <a:gd name="connsiteY5" fmla="*/ 255100 h 1573026"/>
              <a:gd name="connsiteX6" fmla="*/ 54770 w 2667216"/>
              <a:gd name="connsiteY6" fmla="*/ 224142 h 1573026"/>
              <a:gd name="connsiteX7" fmla="*/ 142874 w 2667216"/>
              <a:gd name="connsiteY7" fmla="*/ 247956 h 1573026"/>
              <a:gd name="connsiteX8" fmla="*/ 190499 w 2667216"/>
              <a:gd name="connsiteY8" fmla="*/ 293200 h 1573026"/>
              <a:gd name="connsiteX9" fmla="*/ 202405 w 2667216"/>
              <a:gd name="connsiteY9" fmla="*/ 321775 h 1573026"/>
              <a:gd name="connsiteX10" fmla="*/ 238126 w 2667216"/>
              <a:gd name="connsiteY10" fmla="*/ 364636 h 1573026"/>
              <a:gd name="connsiteX11" fmla="*/ 266699 w 2667216"/>
              <a:gd name="connsiteY11" fmla="*/ 359875 h 1573026"/>
              <a:gd name="connsiteX12" fmla="*/ 273843 w 2667216"/>
              <a:gd name="connsiteY12" fmla="*/ 333681 h 1573026"/>
              <a:gd name="connsiteX13" fmla="*/ 314324 w 2667216"/>
              <a:gd name="connsiteY13" fmla="*/ 336062 h 1573026"/>
              <a:gd name="connsiteX14" fmla="*/ 361949 w 2667216"/>
              <a:gd name="connsiteY14" fmla="*/ 312249 h 1573026"/>
              <a:gd name="connsiteX15" fmla="*/ 385762 w 2667216"/>
              <a:gd name="connsiteY15" fmla="*/ 257481 h 1573026"/>
              <a:gd name="connsiteX16" fmla="*/ 373855 w 2667216"/>
              <a:gd name="connsiteY16" fmla="*/ 424168 h 1573026"/>
              <a:gd name="connsiteX17" fmla="*/ 476249 w 2667216"/>
              <a:gd name="connsiteY17" fmla="*/ 517037 h 1573026"/>
              <a:gd name="connsiteX18" fmla="*/ 533401 w 2667216"/>
              <a:gd name="connsiteY18" fmla="*/ 495605 h 1573026"/>
              <a:gd name="connsiteX19" fmla="*/ 585787 w 2667216"/>
              <a:gd name="connsiteY19" fmla="*/ 481318 h 1573026"/>
              <a:gd name="connsiteX20" fmla="*/ 611980 w 2667216"/>
              <a:gd name="connsiteY20" fmla="*/ 483700 h 1573026"/>
              <a:gd name="connsiteX21" fmla="*/ 607218 w 2667216"/>
              <a:gd name="connsiteY21" fmla="*/ 476556 h 1573026"/>
              <a:gd name="connsiteX22" fmla="*/ 685799 w 2667216"/>
              <a:gd name="connsiteY22" fmla="*/ 524181 h 1573026"/>
              <a:gd name="connsiteX23" fmla="*/ 731043 w 2667216"/>
              <a:gd name="connsiteY23" fmla="*/ 547993 h 1573026"/>
              <a:gd name="connsiteX24" fmla="*/ 797720 w 2667216"/>
              <a:gd name="connsiteY24" fmla="*/ 562280 h 1573026"/>
              <a:gd name="connsiteX25" fmla="*/ 842962 w 2667216"/>
              <a:gd name="connsiteY25" fmla="*/ 478937 h 1573026"/>
              <a:gd name="connsiteX26" fmla="*/ 871537 w 2667216"/>
              <a:gd name="connsiteY26" fmla="*/ 455125 h 1573026"/>
              <a:gd name="connsiteX27" fmla="*/ 873921 w 2667216"/>
              <a:gd name="connsiteY27" fmla="*/ 426549 h 1573026"/>
              <a:gd name="connsiteX28" fmla="*/ 802480 w 2667216"/>
              <a:gd name="connsiteY28" fmla="*/ 412262 h 1573026"/>
              <a:gd name="connsiteX29" fmla="*/ 773907 w 2667216"/>
              <a:gd name="connsiteY29" fmla="*/ 417024 h 1573026"/>
              <a:gd name="connsiteX30" fmla="*/ 738187 w 2667216"/>
              <a:gd name="connsiteY30" fmla="*/ 383687 h 1573026"/>
              <a:gd name="connsiteX31" fmla="*/ 762001 w 2667216"/>
              <a:gd name="connsiteY31" fmla="*/ 357491 h 1573026"/>
              <a:gd name="connsiteX32" fmla="*/ 823912 w 2667216"/>
              <a:gd name="connsiteY32" fmla="*/ 343206 h 1573026"/>
              <a:gd name="connsiteX33" fmla="*/ 869155 w 2667216"/>
              <a:gd name="connsiteY33" fmla="*/ 357493 h 1573026"/>
              <a:gd name="connsiteX34" fmla="*/ 881062 w 2667216"/>
              <a:gd name="connsiteY34" fmla="*/ 376543 h 1573026"/>
              <a:gd name="connsiteX35" fmla="*/ 1000124 w 2667216"/>
              <a:gd name="connsiteY35" fmla="*/ 436075 h 1573026"/>
              <a:gd name="connsiteX36" fmla="*/ 1023937 w 2667216"/>
              <a:gd name="connsiteY36" fmla="*/ 500368 h 1573026"/>
              <a:gd name="connsiteX37" fmla="*/ 1045368 w 2667216"/>
              <a:gd name="connsiteY37" fmla="*/ 512275 h 1573026"/>
              <a:gd name="connsiteX38" fmla="*/ 1042987 w 2667216"/>
              <a:gd name="connsiteY38" fmla="*/ 421787 h 1573026"/>
              <a:gd name="connsiteX39" fmla="*/ 1064418 w 2667216"/>
              <a:gd name="connsiteY39" fmla="*/ 383687 h 1573026"/>
              <a:gd name="connsiteX40" fmla="*/ 1083468 w 2667216"/>
              <a:gd name="connsiteY40" fmla="*/ 386068 h 1573026"/>
              <a:gd name="connsiteX41" fmla="*/ 1083468 w 2667216"/>
              <a:gd name="connsiteY41" fmla="*/ 347968 h 1573026"/>
              <a:gd name="connsiteX42" fmla="*/ 1095376 w 2667216"/>
              <a:gd name="connsiteY42" fmla="*/ 340823 h 1573026"/>
              <a:gd name="connsiteX43" fmla="*/ 1152524 w 2667216"/>
              <a:gd name="connsiteY43" fmla="*/ 343206 h 1573026"/>
              <a:gd name="connsiteX44" fmla="*/ 1252537 w 2667216"/>
              <a:gd name="connsiteY44" fmla="*/ 317012 h 1573026"/>
              <a:gd name="connsiteX45" fmla="*/ 1323974 w 2667216"/>
              <a:gd name="connsiteY45" fmla="*/ 305106 h 1573026"/>
              <a:gd name="connsiteX46" fmla="*/ 1409366 w 2667216"/>
              <a:gd name="connsiteY46" fmla="*/ 250164 h 1573026"/>
              <a:gd name="connsiteX47" fmla="*/ 1481137 w 2667216"/>
              <a:gd name="connsiteY47" fmla="*/ 221762 h 1573026"/>
              <a:gd name="connsiteX48" fmla="*/ 1550195 w 2667216"/>
              <a:gd name="connsiteY48" fmla="*/ 188423 h 1573026"/>
              <a:gd name="connsiteX49" fmla="*/ 1621630 w 2667216"/>
              <a:gd name="connsiteY49" fmla="*/ 195568 h 1573026"/>
              <a:gd name="connsiteX50" fmla="*/ 1674018 w 2667216"/>
              <a:gd name="connsiteY50" fmla="*/ 174137 h 1573026"/>
              <a:gd name="connsiteX51" fmla="*/ 1704976 w 2667216"/>
              <a:gd name="connsiteY51" fmla="*/ 183660 h 1573026"/>
              <a:gd name="connsiteX52" fmla="*/ 1778793 w 2667216"/>
              <a:gd name="connsiteY52" fmla="*/ 233668 h 1573026"/>
              <a:gd name="connsiteX53" fmla="*/ 1716880 w 2667216"/>
              <a:gd name="connsiteY53" fmla="*/ 209856 h 1573026"/>
              <a:gd name="connsiteX54" fmla="*/ 1738312 w 2667216"/>
              <a:gd name="connsiteY54" fmla="*/ 281293 h 1573026"/>
              <a:gd name="connsiteX55" fmla="*/ 1776414 w 2667216"/>
              <a:gd name="connsiteY55" fmla="*/ 309866 h 1573026"/>
              <a:gd name="connsiteX56" fmla="*/ 1871662 w 2667216"/>
              <a:gd name="connsiteY56" fmla="*/ 314631 h 1573026"/>
              <a:gd name="connsiteX57" fmla="*/ 1938339 w 2667216"/>
              <a:gd name="connsiteY57" fmla="*/ 271766 h 1573026"/>
              <a:gd name="connsiteX58" fmla="*/ 1935955 w 2667216"/>
              <a:gd name="connsiteY58" fmla="*/ 293200 h 1573026"/>
              <a:gd name="connsiteX59" fmla="*/ 1900237 w 2667216"/>
              <a:gd name="connsiteY59" fmla="*/ 321775 h 1573026"/>
              <a:gd name="connsiteX60" fmla="*/ 1826418 w 2667216"/>
              <a:gd name="connsiteY60" fmla="*/ 338443 h 1573026"/>
              <a:gd name="connsiteX61" fmla="*/ 1833564 w 2667216"/>
              <a:gd name="connsiteY61" fmla="*/ 367017 h 1573026"/>
              <a:gd name="connsiteX62" fmla="*/ 1957389 w 2667216"/>
              <a:gd name="connsiteY62" fmla="*/ 331298 h 1573026"/>
              <a:gd name="connsiteX63" fmla="*/ 2009774 w 2667216"/>
              <a:gd name="connsiteY63" fmla="*/ 295581 h 1573026"/>
              <a:gd name="connsiteX64" fmla="*/ 2052638 w 2667216"/>
              <a:gd name="connsiteY64" fmla="*/ 271766 h 1573026"/>
              <a:gd name="connsiteX65" fmla="*/ 1976439 w 2667216"/>
              <a:gd name="connsiteY65" fmla="*/ 264623 h 1573026"/>
              <a:gd name="connsiteX66" fmla="*/ 1976439 w 2667216"/>
              <a:gd name="connsiteY66" fmla="*/ 202710 h 1573026"/>
              <a:gd name="connsiteX67" fmla="*/ 2026444 w 2667216"/>
              <a:gd name="connsiteY67" fmla="*/ 202710 h 1573026"/>
              <a:gd name="connsiteX68" fmla="*/ 2133600 w 2667216"/>
              <a:gd name="connsiteY68" fmla="*/ 97935 h 1573026"/>
              <a:gd name="connsiteX69" fmla="*/ 2183606 w 2667216"/>
              <a:gd name="connsiteY69" fmla="*/ 305 h 1573026"/>
              <a:gd name="connsiteX70" fmla="*/ 2147888 w 2667216"/>
              <a:gd name="connsiteY70" fmla="*/ 114604 h 1573026"/>
              <a:gd name="connsiteX71" fmla="*/ 2074070 w 2667216"/>
              <a:gd name="connsiteY71" fmla="*/ 193186 h 1573026"/>
              <a:gd name="connsiteX72" fmla="*/ 2138362 w 2667216"/>
              <a:gd name="connsiteY72" fmla="*/ 217000 h 1573026"/>
              <a:gd name="connsiteX73" fmla="*/ 2197893 w 2667216"/>
              <a:gd name="connsiteY73" fmla="*/ 212237 h 1573026"/>
              <a:gd name="connsiteX74" fmla="*/ 2243139 w 2667216"/>
              <a:gd name="connsiteY74" fmla="*/ 257480 h 1573026"/>
              <a:gd name="connsiteX75" fmla="*/ 2293143 w 2667216"/>
              <a:gd name="connsiteY75" fmla="*/ 243193 h 1573026"/>
              <a:gd name="connsiteX76" fmla="*/ 2336005 w 2667216"/>
              <a:gd name="connsiteY76" fmla="*/ 178900 h 1573026"/>
              <a:gd name="connsiteX77" fmla="*/ 2378868 w 2667216"/>
              <a:gd name="connsiteY77" fmla="*/ 169375 h 1573026"/>
              <a:gd name="connsiteX78" fmla="*/ 2483643 w 2667216"/>
              <a:gd name="connsiteY78" fmla="*/ 152706 h 1573026"/>
              <a:gd name="connsiteX79" fmla="*/ 2500312 w 2667216"/>
              <a:gd name="connsiteY79" fmla="*/ 147943 h 1573026"/>
              <a:gd name="connsiteX80" fmla="*/ 2588418 w 2667216"/>
              <a:gd name="connsiteY80" fmla="*/ 166993 h 1573026"/>
              <a:gd name="connsiteX81" fmla="*/ 2619374 w 2667216"/>
              <a:gd name="connsiteY81" fmla="*/ 188425 h 1573026"/>
              <a:gd name="connsiteX82" fmla="*/ 2645569 w 2667216"/>
              <a:gd name="connsiteY82" fmla="*/ 205092 h 1573026"/>
              <a:gd name="connsiteX83" fmla="*/ 2666999 w 2667216"/>
              <a:gd name="connsiteY83" fmla="*/ 221762 h 1573026"/>
              <a:gd name="connsiteX84" fmla="*/ 2647949 w 2667216"/>
              <a:gd name="connsiteY84" fmla="*/ 264625 h 1573026"/>
              <a:gd name="connsiteX85" fmla="*/ 2645568 w 2667216"/>
              <a:gd name="connsiteY85" fmla="*/ 319393 h 1573026"/>
              <a:gd name="connsiteX86" fmla="*/ 2631280 w 2667216"/>
              <a:gd name="connsiteY86" fmla="*/ 376543 h 1573026"/>
              <a:gd name="connsiteX87" fmla="*/ 2633662 w 2667216"/>
              <a:gd name="connsiteY87" fmla="*/ 386068 h 1573026"/>
              <a:gd name="connsiteX88" fmla="*/ 2664618 w 2667216"/>
              <a:gd name="connsiteY88" fmla="*/ 393212 h 1573026"/>
              <a:gd name="connsiteX89" fmla="*/ 2652712 w 2667216"/>
              <a:gd name="connsiteY89" fmla="*/ 424168 h 1573026"/>
              <a:gd name="connsiteX90" fmla="*/ 2619374 w 2667216"/>
              <a:gd name="connsiteY90" fmla="*/ 445600 h 1573026"/>
              <a:gd name="connsiteX91" fmla="*/ 2605087 w 2667216"/>
              <a:gd name="connsiteY91" fmla="*/ 476556 h 1573026"/>
              <a:gd name="connsiteX92" fmla="*/ 2608340 w 2667216"/>
              <a:gd name="connsiteY92" fmla="*/ 559163 h 1573026"/>
              <a:gd name="connsiteX93" fmla="*/ 2595561 w 2667216"/>
              <a:gd name="connsiteY93" fmla="*/ 590856 h 1573026"/>
              <a:gd name="connsiteX94" fmla="*/ 2593180 w 2667216"/>
              <a:gd name="connsiteY94" fmla="*/ 655150 h 1573026"/>
              <a:gd name="connsiteX95" fmla="*/ 2614612 w 2667216"/>
              <a:gd name="connsiteY95" fmla="*/ 690868 h 1573026"/>
              <a:gd name="connsiteX96" fmla="*/ 2609849 w 2667216"/>
              <a:gd name="connsiteY96" fmla="*/ 743256 h 1573026"/>
              <a:gd name="connsiteX97" fmla="*/ 2612230 w 2667216"/>
              <a:gd name="connsiteY97" fmla="*/ 790881 h 1573026"/>
              <a:gd name="connsiteX98" fmla="*/ 2600324 w 2667216"/>
              <a:gd name="connsiteY98" fmla="*/ 805168 h 1573026"/>
              <a:gd name="connsiteX99" fmla="*/ 2571749 w 2667216"/>
              <a:gd name="connsiteY99" fmla="*/ 890893 h 1573026"/>
              <a:gd name="connsiteX100" fmla="*/ 2540795 w 2667216"/>
              <a:gd name="connsiteY100" fmla="*/ 967092 h 1573026"/>
              <a:gd name="connsiteX101" fmla="*/ 2505074 w 2667216"/>
              <a:gd name="connsiteY101" fmla="*/ 945662 h 1573026"/>
              <a:gd name="connsiteX102" fmla="*/ 2445543 w 2667216"/>
              <a:gd name="connsiteY102" fmla="*/ 917087 h 1573026"/>
              <a:gd name="connsiteX103" fmla="*/ 2416968 w 2667216"/>
              <a:gd name="connsiteY103" fmla="*/ 883750 h 1573026"/>
              <a:gd name="connsiteX104" fmla="*/ 2383632 w 2667216"/>
              <a:gd name="connsiteY104" fmla="*/ 869462 h 1573026"/>
              <a:gd name="connsiteX105" fmla="*/ 2350293 w 2667216"/>
              <a:gd name="connsiteY105" fmla="*/ 871843 h 1573026"/>
              <a:gd name="connsiteX106" fmla="*/ 2300287 w 2667216"/>
              <a:gd name="connsiteY106" fmla="*/ 895656 h 1573026"/>
              <a:gd name="connsiteX107" fmla="*/ 2276474 w 2667216"/>
              <a:gd name="connsiteY107" fmla="*/ 909943 h 1573026"/>
              <a:gd name="connsiteX108" fmla="*/ 2207420 w 2667216"/>
              <a:gd name="connsiteY108" fmla="*/ 926612 h 1573026"/>
              <a:gd name="connsiteX109" fmla="*/ 2185987 w 2667216"/>
              <a:gd name="connsiteY109" fmla="*/ 957568 h 1573026"/>
              <a:gd name="connsiteX110" fmla="*/ 2183605 w 2667216"/>
              <a:gd name="connsiteY110" fmla="*/ 1036150 h 1573026"/>
              <a:gd name="connsiteX111" fmla="*/ 2185989 w 2667216"/>
              <a:gd name="connsiteY111" fmla="*/ 1062342 h 1573026"/>
              <a:gd name="connsiteX112" fmla="*/ 2085974 w 2667216"/>
              <a:gd name="connsiteY112" fmla="*/ 1112350 h 1573026"/>
              <a:gd name="connsiteX113" fmla="*/ 2043112 w 2667216"/>
              <a:gd name="connsiteY113" fmla="*/ 1112350 h 1573026"/>
              <a:gd name="connsiteX114" fmla="*/ 1952626 w 2667216"/>
              <a:gd name="connsiteY114" fmla="*/ 1148067 h 1573026"/>
              <a:gd name="connsiteX115" fmla="*/ 1931193 w 2667216"/>
              <a:gd name="connsiteY115" fmla="*/ 1188550 h 1573026"/>
              <a:gd name="connsiteX116" fmla="*/ 1931195 w 2667216"/>
              <a:gd name="connsiteY116" fmla="*/ 1238556 h 1573026"/>
              <a:gd name="connsiteX117" fmla="*/ 1881187 w 2667216"/>
              <a:gd name="connsiteY117" fmla="*/ 1279037 h 1573026"/>
              <a:gd name="connsiteX118" fmla="*/ 1864520 w 2667216"/>
              <a:gd name="connsiteY118" fmla="*/ 1309993 h 1573026"/>
              <a:gd name="connsiteX119" fmla="*/ 1866899 w 2667216"/>
              <a:gd name="connsiteY119" fmla="*/ 1331425 h 1573026"/>
              <a:gd name="connsiteX120" fmla="*/ 1900237 w 2667216"/>
              <a:gd name="connsiteY120" fmla="*/ 1326662 h 1573026"/>
              <a:gd name="connsiteX121" fmla="*/ 1924051 w 2667216"/>
              <a:gd name="connsiteY121" fmla="*/ 1350474 h 1573026"/>
              <a:gd name="connsiteX122" fmla="*/ 1912143 w 2667216"/>
              <a:gd name="connsiteY122" fmla="*/ 1383812 h 1573026"/>
              <a:gd name="connsiteX123" fmla="*/ 1909762 w 2667216"/>
              <a:gd name="connsiteY123" fmla="*/ 1421912 h 1573026"/>
              <a:gd name="connsiteX124" fmla="*/ 1831182 w 2667216"/>
              <a:gd name="connsiteY124" fmla="*/ 1450487 h 1573026"/>
              <a:gd name="connsiteX125" fmla="*/ 1821657 w 2667216"/>
              <a:gd name="connsiteY125" fmla="*/ 1538594 h 1573026"/>
              <a:gd name="connsiteX126" fmla="*/ 1754980 w 2667216"/>
              <a:gd name="connsiteY126" fmla="*/ 1560025 h 1573026"/>
              <a:gd name="connsiteX127" fmla="*/ 1718929 w 2667216"/>
              <a:gd name="connsiteY127" fmla="*/ 1573012 h 1573026"/>
              <a:gd name="connsiteX128" fmla="*/ 1638299 w 2667216"/>
              <a:gd name="connsiteY128" fmla="*/ 1557643 h 1573026"/>
              <a:gd name="connsiteX129" fmla="*/ 1612105 w 2667216"/>
              <a:gd name="connsiteY129" fmla="*/ 1571931 h 1573026"/>
              <a:gd name="connsiteX130" fmla="*/ 1557339 w 2667216"/>
              <a:gd name="connsiteY130" fmla="*/ 1543356 h 1573026"/>
              <a:gd name="connsiteX131" fmla="*/ 1516855 w 2667216"/>
              <a:gd name="connsiteY131" fmla="*/ 1507637 h 1573026"/>
              <a:gd name="connsiteX132" fmla="*/ 1473995 w 2667216"/>
              <a:gd name="connsiteY132" fmla="*/ 1479061 h 1573026"/>
              <a:gd name="connsiteX133" fmla="*/ 1502568 w 2667216"/>
              <a:gd name="connsiteY133" fmla="*/ 1455250 h 1573026"/>
              <a:gd name="connsiteX134" fmla="*/ 1490662 w 2667216"/>
              <a:gd name="connsiteY134" fmla="*/ 1438581 h 1573026"/>
              <a:gd name="connsiteX135" fmla="*/ 1428749 w 2667216"/>
              <a:gd name="connsiteY135" fmla="*/ 1426675 h 1573026"/>
              <a:gd name="connsiteX136" fmla="*/ 1409699 w 2667216"/>
              <a:gd name="connsiteY136" fmla="*/ 1402862 h 1573026"/>
              <a:gd name="connsiteX137" fmla="*/ 1371601 w 2667216"/>
              <a:gd name="connsiteY137" fmla="*/ 1379050 h 1573026"/>
              <a:gd name="connsiteX138" fmla="*/ 1366837 w 2667216"/>
              <a:gd name="connsiteY138" fmla="*/ 1390956 h 1573026"/>
              <a:gd name="connsiteX139" fmla="*/ 1381126 w 2667216"/>
              <a:gd name="connsiteY139" fmla="*/ 1429056 h 1573026"/>
              <a:gd name="connsiteX140" fmla="*/ 1350168 w 2667216"/>
              <a:gd name="connsiteY140" fmla="*/ 1443343 h 1573026"/>
              <a:gd name="connsiteX141" fmla="*/ 1323976 w 2667216"/>
              <a:gd name="connsiteY141" fmla="*/ 1457630 h 1573026"/>
              <a:gd name="connsiteX142" fmla="*/ 1307305 w 2667216"/>
              <a:gd name="connsiteY142" fmla="*/ 1450487 h 1573026"/>
              <a:gd name="connsiteX143" fmla="*/ 1262062 w 2667216"/>
              <a:gd name="connsiteY143" fmla="*/ 1388575 h 1573026"/>
              <a:gd name="connsiteX144" fmla="*/ 1216820 w 2667216"/>
              <a:gd name="connsiteY144" fmla="*/ 1355237 h 1573026"/>
              <a:gd name="connsiteX145" fmla="*/ 1238251 w 2667216"/>
              <a:gd name="connsiteY145" fmla="*/ 1338568 h 1573026"/>
              <a:gd name="connsiteX146" fmla="*/ 1259682 w 2667216"/>
              <a:gd name="connsiteY146" fmla="*/ 1298087 h 1573026"/>
              <a:gd name="connsiteX147" fmla="*/ 1245393 w 2667216"/>
              <a:gd name="connsiteY147" fmla="*/ 1286181 h 1573026"/>
              <a:gd name="connsiteX148" fmla="*/ 1207295 w 2667216"/>
              <a:gd name="connsiteY148" fmla="*/ 1288562 h 1573026"/>
              <a:gd name="connsiteX149" fmla="*/ 1131095 w 2667216"/>
              <a:gd name="connsiteY149" fmla="*/ 1245700 h 1573026"/>
              <a:gd name="connsiteX150" fmla="*/ 1088230 w 2667216"/>
              <a:gd name="connsiteY150" fmla="*/ 1226650 h 1573026"/>
              <a:gd name="connsiteX151" fmla="*/ 1078707 w 2667216"/>
              <a:gd name="connsiteY151" fmla="*/ 1226650 h 1573026"/>
              <a:gd name="connsiteX152" fmla="*/ 1066801 w 2667216"/>
              <a:gd name="connsiteY152" fmla="*/ 1162356 h 1573026"/>
              <a:gd name="connsiteX153" fmla="*/ 1078707 w 2667216"/>
              <a:gd name="connsiteY153" fmla="*/ 1098062 h 1573026"/>
              <a:gd name="connsiteX154" fmla="*/ 1047751 w 2667216"/>
              <a:gd name="connsiteY154" fmla="*/ 1064725 h 1573026"/>
              <a:gd name="connsiteX155" fmla="*/ 995364 w 2667216"/>
              <a:gd name="connsiteY155" fmla="*/ 1040912 h 1573026"/>
              <a:gd name="connsiteX156" fmla="*/ 1021557 w 2667216"/>
              <a:gd name="connsiteY156" fmla="*/ 1017100 h 1573026"/>
              <a:gd name="connsiteX157" fmla="*/ 1066801 w 2667216"/>
              <a:gd name="connsiteY157" fmla="*/ 1021862 h 1573026"/>
              <a:gd name="connsiteX158" fmla="*/ 1062039 w 2667216"/>
              <a:gd name="connsiteY158" fmla="*/ 974237 h 1573026"/>
              <a:gd name="connsiteX159" fmla="*/ 1033464 w 2667216"/>
              <a:gd name="connsiteY159" fmla="*/ 969475 h 1573026"/>
              <a:gd name="connsiteX160" fmla="*/ 1038226 w 2667216"/>
              <a:gd name="connsiteY160" fmla="*/ 921850 h 1573026"/>
              <a:gd name="connsiteX161" fmla="*/ 1007270 w 2667216"/>
              <a:gd name="connsiteY161" fmla="*/ 907562 h 1573026"/>
              <a:gd name="connsiteX162" fmla="*/ 1009651 w 2667216"/>
              <a:gd name="connsiteY162" fmla="*/ 871843 h 1573026"/>
              <a:gd name="connsiteX163" fmla="*/ 962026 w 2667216"/>
              <a:gd name="connsiteY163" fmla="*/ 857556 h 1573026"/>
              <a:gd name="connsiteX164" fmla="*/ 942976 w 2667216"/>
              <a:gd name="connsiteY164" fmla="*/ 878987 h 1573026"/>
              <a:gd name="connsiteX165" fmla="*/ 914399 w 2667216"/>
              <a:gd name="connsiteY165" fmla="*/ 881368 h 1573026"/>
              <a:gd name="connsiteX166" fmla="*/ 864395 w 2667216"/>
              <a:gd name="connsiteY166" fmla="*/ 886131 h 1573026"/>
              <a:gd name="connsiteX167" fmla="*/ 833439 w 2667216"/>
              <a:gd name="connsiteY167" fmla="*/ 907562 h 1573026"/>
              <a:gd name="connsiteX168" fmla="*/ 833439 w 2667216"/>
              <a:gd name="connsiteY168" fmla="*/ 876606 h 1573026"/>
              <a:gd name="connsiteX169" fmla="*/ 792957 w 2667216"/>
              <a:gd name="connsiteY169" fmla="*/ 871843 h 1573026"/>
              <a:gd name="connsiteX170" fmla="*/ 800099 w 2667216"/>
              <a:gd name="connsiteY170" fmla="*/ 893275 h 1573026"/>
              <a:gd name="connsiteX171" fmla="*/ 795339 w 2667216"/>
              <a:gd name="connsiteY171" fmla="*/ 912325 h 1573026"/>
              <a:gd name="connsiteX172" fmla="*/ 709614 w 2667216"/>
              <a:gd name="connsiteY172" fmla="*/ 859936 h 1573026"/>
              <a:gd name="connsiteX173" fmla="*/ 688182 w 2667216"/>
              <a:gd name="connsiteY173" fmla="*/ 826600 h 1573026"/>
              <a:gd name="connsiteX174" fmla="*/ 700089 w 2667216"/>
              <a:gd name="connsiteY174" fmla="*/ 786117 h 1573026"/>
              <a:gd name="connsiteX175" fmla="*/ 669132 w 2667216"/>
              <a:gd name="connsiteY175" fmla="*/ 781356 h 1573026"/>
              <a:gd name="connsiteX176" fmla="*/ 621507 w 2667216"/>
              <a:gd name="connsiteY176" fmla="*/ 795643 h 1573026"/>
              <a:gd name="connsiteX177" fmla="*/ 611982 w 2667216"/>
              <a:gd name="connsiteY177" fmla="*/ 809931 h 1573026"/>
              <a:gd name="connsiteX178" fmla="*/ 588170 w 2667216"/>
              <a:gd name="connsiteY178" fmla="*/ 826600 h 1573026"/>
              <a:gd name="connsiteX179" fmla="*/ 581026 w 2667216"/>
              <a:gd name="connsiteY179" fmla="*/ 843268 h 1573026"/>
              <a:gd name="connsiteX180" fmla="*/ 540545 w 2667216"/>
              <a:gd name="connsiteY180" fmla="*/ 876606 h 1573026"/>
              <a:gd name="connsiteX181" fmla="*/ 542924 w 2667216"/>
              <a:gd name="connsiteY181" fmla="*/ 898037 h 1573026"/>
              <a:gd name="connsiteX182" fmla="*/ 557214 w 2667216"/>
              <a:gd name="connsiteY182" fmla="*/ 917087 h 1573026"/>
              <a:gd name="connsiteX183" fmla="*/ 481014 w 2667216"/>
              <a:gd name="connsiteY183" fmla="*/ 902800 h 1573026"/>
              <a:gd name="connsiteX184" fmla="*/ 447676 w 2667216"/>
              <a:gd name="connsiteY184" fmla="*/ 907562 h 1573026"/>
              <a:gd name="connsiteX185" fmla="*/ 495299 w 2667216"/>
              <a:gd name="connsiteY185" fmla="*/ 938518 h 1573026"/>
              <a:gd name="connsiteX186" fmla="*/ 519114 w 2667216"/>
              <a:gd name="connsiteY186" fmla="*/ 950425 h 1573026"/>
              <a:gd name="connsiteX187" fmla="*/ 545307 w 2667216"/>
              <a:gd name="connsiteY187" fmla="*/ 1002812 h 1573026"/>
              <a:gd name="connsiteX188" fmla="*/ 478630 w 2667216"/>
              <a:gd name="connsiteY188" fmla="*/ 1019481 h 1573026"/>
              <a:gd name="connsiteX189" fmla="*/ 457201 w 2667216"/>
              <a:gd name="connsiteY189" fmla="*/ 1031387 h 1573026"/>
              <a:gd name="connsiteX190" fmla="*/ 433387 w 2667216"/>
              <a:gd name="connsiteY190" fmla="*/ 1002812 h 1573026"/>
              <a:gd name="connsiteX191" fmla="*/ 409574 w 2667216"/>
              <a:gd name="connsiteY191" fmla="*/ 971856 h 1573026"/>
              <a:gd name="connsiteX192" fmla="*/ 411955 w 2667216"/>
              <a:gd name="connsiteY192" fmla="*/ 933756 h 1573026"/>
              <a:gd name="connsiteX193" fmla="*/ 409574 w 2667216"/>
              <a:gd name="connsiteY193" fmla="*/ 914706 h 1573026"/>
              <a:gd name="connsiteX194" fmla="*/ 428624 w 2667216"/>
              <a:gd name="connsiteY194" fmla="*/ 881368 h 1573026"/>
              <a:gd name="connsiteX195" fmla="*/ 388144 w 2667216"/>
              <a:gd name="connsiteY195" fmla="*/ 890893 h 1573026"/>
              <a:gd name="connsiteX196" fmla="*/ 359568 w 2667216"/>
              <a:gd name="connsiteY196" fmla="*/ 952806 h 1573026"/>
              <a:gd name="connsiteX197" fmla="*/ 352424 w 2667216"/>
              <a:gd name="connsiteY197" fmla="*/ 976618 h 1573026"/>
              <a:gd name="connsiteX198" fmla="*/ 321468 w 2667216"/>
              <a:gd name="connsiteY198" fmla="*/ 993287 h 1573026"/>
              <a:gd name="connsiteX199" fmla="*/ 273843 w 2667216"/>
              <a:gd name="connsiteY199" fmla="*/ 990906 h 1573026"/>
              <a:gd name="connsiteX200" fmla="*/ 266699 w 2667216"/>
              <a:gd name="connsiteY200" fmla="*/ 1007575 h 1573026"/>
              <a:gd name="connsiteX201" fmla="*/ 266699 w 2667216"/>
              <a:gd name="connsiteY201" fmla="*/ 1055200 h 1573026"/>
              <a:gd name="connsiteX202" fmla="*/ 207168 w 2667216"/>
              <a:gd name="connsiteY202" fmla="*/ 1059962 h 1573026"/>
              <a:gd name="connsiteX203" fmla="*/ 145255 w 2667216"/>
              <a:gd name="connsiteY203" fmla="*/ 1093300 h 1573026"/>
              <a:gd name="connsiteX204" fmla="*/ 147637 w 2667216"/>
              <a:gd name="connsiteY204" fmla="*/ 1121875 h 1573026"/>
              <a:gd name="connsiteX205" fmla="*/ 95250 w 2667216"/>
              <a:gd name="connsiteY205" fmla="*/ 1109968 h 1573026"/>
              <a:gd name="connsiteX206" fmla="*/ 61912 w 2667216"/>
              <a:gd name="connsiteY206" fmla="*/ 1117112 h 1573026"/>
              <a:gd name="connsiteX207" fmla="*/ 16668 w 2667216"/>
              <a:gd name="connsiteY207" fmla="*/ 1098062 h 1573026"/>
              <a:gd name="connsiteX208" fmla="*/ 0 w 2667216"/>
              <a:gd name="connsiteY208" fmla="*/ 1098062 h 1573026"/>
              <a:gd name="connsiteX0" fmla="*/ 0 w 2667216"/>
              <a:gd name="connsiteY0" fmla="*/ 1098062 h 1573026"/>
              <a:gd name="connsiteX1" fmla="*/ 21430 w 2667216"/>
              <a:gd name="connsiteY1" fmla="*/ 433693 h 1573026"/>
              <a:gd name="connsiteX2" fmla="*/ 4762 w 2667216"/>
              <a:gd name="connsiteY2" fmla="*/ 400355 h 1573026"/>
              <a:gd name="connsiteX3" fmla="*/ 23812 w 2667216"/>
              <a:gd name="connsiteY3" fmla="*/ 307487 h 1573026"/>
              <a:gd name="connsiteX4" fmla="*/ 30955 w 2667216"/>
              <a:gd name="connsiteY4" fmla="*/ 255100 h 1573026"/>
              <a:gd name="connsiteX5" fmla="*/ 54770 w 2667216"/>
              <a:gd name="connsiteY5" fmla="*/ 224142 h 1573026"/>
              <a:gd name="connsiteX6" fmla="*/ 142874 w 2667216"/>
              <a:gd name="connsiteY6" fmla="*/ 247956 h 1573026"/>
              <a:gd name="connsiteX7" fmla="*/ 190499 w 2667216"/>
              <a:gd name="connsiteY7" fmla="*/ 293200 h 1573026"/>
              <a:gd name="connsiteX8" fmla="*/ 202405 w 2667216"/>
              <a:gd name="connsiteY8" fmla="*/ 321775 h 1573026"/>
              <a:gd name="connsiteX9" fmla="*/ 238126 w 2667216"/>
              <a:gd name="connsiteY9" fmla="*/ 364636 h 1573026"/>
              <a:gd name="connsiteX10" fmla="*/ 266699 w 2667216"/>
              <a:gd name="connsiteY10" fmla="*/ 359875 h 1573026"/>
              <a:gd name="connsiteX11" fmla="*/ 273843 w 2667216"/>
              <a:gd name="connsiteY11" fmla="*/ 333681 h 1573026"/>
              <a:gd name="connsiteX12" fmla="*/ 314324 w 2667216"/>
              <a:gd name="connsiteY12" fmla="*/ 336062 h 1573026"/>
              <a:gd name="connsiteX13" fmla="*/ 361949 w 2667216"/>
              <a:gd name="connsiteY13" fmla="*/ 312249 h 1573026"/>
              <a:gd name="connsiteX14" fmla="*/ 385762 w 2667216"/>
              <a:gd name="connsiteY14" fmla="*/ 257481 h 1573026"/>
              <a:gd name="connsiteX15" fmla="*/ 373855 w 2667216"/>
              <a:gd name="connsiteY15" fmla="*/ 424168 h 1573026"/>
              <a:gd name="connsiteX16" fmla="*/ 476249 w 2667216"/>
              <a:gd name="connsiteY16" fmla="*/ 517037 h 1573026"/>
              <a:gd name="connsiteX17" fmla="*/ 533401 w 2667216"/>
              <a:gd name="connsiteY17" fmla="*/ 495605 h 1573026"/>
              <a:gd name="connsiteX18" fmla="*/ 585787 w 2667216"/>
              <a:gd name="connsiteY18" fmla="*/ 481318 h 1573026"/>
              <a:gd name="connsiteX19" fmla="*/ 611980 w 2667216"/>
              <a:gd name="connsiteY19" fmla="*/ 483700 h 1573026"/>
              <a:gd name="connsiteX20" fmla="*/ 607218 w 2667216"/>
              <a:gd name="connsiteY20" fmla="*/ 476556 h 1573026"/>
              <a:gd name="connsiteX21" fmla="*/ 685799 w 2667216"/>
              <a:gd name="connsiteY21" fmla="*/ 524181 h 1573026"/>
              <a:gd name="connsiteX22" fmla="*/ 731043 w 2667216"/>
              <a:gd name="connsiteY22" fmla="*/ 547993 h 1573026"/>
              <a:gd name="connsiteX23" fmla="*/ 797720 w 2667216"/>
              <a:gd name="connsiteY23" fmla="*/ 562280 h 1573026"/>
              <a:gd name="connsiteX24" fmla="*/ 842962 w 2667216"/>
              <a:gd name="connsiteY24" fmla="*/ 478937 h 1573026"/>
              <a:gd name="connsiteX25" fmla="*/ 871537 w 2667216"/>
              <a:gd name="connsiteY25" fmla="*/ 455125 h 1573026"/>
              <a:gd name="connsiteX26" fmla="*/ 873921 w 2667216"/>
              <a:gd name="connsiteY26" fmla="*/ 426549 h 1573026"/>
              <a:gd name="connsiteX27" fmla="*/ 802480 w 2667216"/>
              <a:gd name="connsiteY27" fmla="*/ 412262 h 1573026"/>
              <a:gd name="connsiteX28" fmla="*/ 773907 w 2667216"/>
              <a:gd name="connsiteY28" fmla="*/ 417024 h 1573026"/>
              <a:gd name="connsiteX29" fmla="*/ 738187 w 2667216"/>
              <a:gd name="connsiteY29" fmla="*/ 383687 h 1573026"/>
              <a:gd name="connsiteX30" fmla="*/ 762001 w 2667216"/>
              <a:gd name="connsiteY30" fmla="*/ 357491 h 1573026"/>
              <a:gd name="connsiteX31" fmla="*/ 823912 w 2667216"/>
              <a:gd name="connsiteY31" fmla="*/ 343206 h 1573026"/>
              <a:gd name="connsiteX32" fmla="*/ 869155 w 2667216"/>
              <a:gd name="connsiteY32" fmla="*/ 357493 h 1573026"/>
              <a:gd name="connsiteX33" fmla="*/ 881062 w 2667216"/>
              <a:gd name="connsiteY33" fmla="*/ 376543 h 1573026"/>
              <a:gd name="connsiteX34" fmla="*/ 1000124 w 2667216"/>
              <a:gd name="connsiteY34" fmla="*/ 436075 h 1573026"/>
              <a:gd name="connsiteX35" fmla="*/ 1023937 w 2667216"/>
              <a:gd name="connsiteY35" fmla="*/ 500368 h 1573026"/>
              <a:gd name="connsiteX36" fmla="*/ 1045368 w 2667216"/>
              <a:gd name="connsiteY36" fmla="*/ 512275 h 1573026"/>
              <a:gd name="connsiteX37" fmla="*/ 1042987 w 2667216"/>
              <a:gd name="connsiteY37" fmla="*/ 421787 h 1573026"/>
              <a:gd name="connsiteX38" fmla="*/ 1064418 w 2667216"/>
              <a:gd name="connsiteY38" fmla="*/ 383687 h 1573026"/>
              <a:gd name="connsiteX39" fmla="*/ 1083468 w 2667216"/>
              <a:gd name="connsiteY39" fmla="*/ 386068 h 1573026"/>
              <a:gd name="connsiteX40" fmla="*/ 1083468 w 2667216"/>
              <a:gd name="connsiteY40" fmla="*/ 347968 h 1573026"/>
              <a:gd name="connsiteX41" fmla="*/ 1095376 w 2667216"/>
              <a:gd name="connsiteY41" fmla="*/ 340823 h 1573026"/>
              <a:gd name="connsiteX42" fmla="*/ 1152524 w 2667216"/>
              <a:gd name="connsiteY42" fmla="*/ 343206 h 1573026"/>
              <a:gd name="connsiteX43" fmla="*/ 1252537 w 2667216"/>
              <a:gd name="connsiteY43" fmla="*/ 317012 h 1573026"/>
              <a:gd name="connsiteX44" fmla="*/ 1323974 w 2667216"/>
              <a:gd name="connsiteY44" fmla="*/ 305106 h 1573026"/>
              <a:gd name="connsiteX45" fmla="*/ 1409366 w 2667216"/>
              <a:gd name="connsiteY45" fmla="*/ 250164 h 1573026"/>
              <a:gd name="connsiteX46" fmla="*/ 1481137 w 2667216"/>
              <a:gd name="connsiteY46" fmla="*/ 221762 h 1573026"/>
              <a:gd name="connsiteX47" fmla="*/ 1550195 w 2667216"/>
              <a:gd name="connsiteY47" fmla="*/ 188423 h 1573026"/>
              <a:gd name="connsiteX48" fmla="*/ 1621630 w 2667216"/>
              <a:gd name="connsiteY48" fmla="*/ 195568 h 1573026"/>
              <a:gd name="connsiteX49" fmla="*/ 1674018 w 2667216"/>
              <a:gd name="connsiteY49" fmla="*/ 174137 h 1573026"/>
              <a:gd name="connsiteX50" fmla="*/ 1704976 w 2667216"/>
              <a:gd name="connsiteY50" fmla="*/ 183660 h 1573026"/>
              <a:gd name="connsiteX51" fmla="*/ 1778793 w 2667216"/>
              <a:gd name="connsiteY51" fmla="*/ 233668 h 1573026"/>
              <a:gd name="connsiteX52" fmla="*/ 1716880 w 2667216"/>
              <a:gd name="connsiteY52" fmla="*/ 209856 h 1573026"/>
              <a:gd name="connsiteX53" fmla="*/ 1738312 w 2667216"/>
              <a:gd name="connsiteY53" fmla="*/ 281293 h 1573026"/>
              <a:gd name="connsiteX54" fmla="*/ 1776414 w 2667216"/>
              <a:gd name="connsiteY54" fmla="*/ 309866 h 1573026"/>
              <a:gd name="connsiteX55" fmla="*/ 1871662 w 2667216"/>
              <a:gd name="connsiteY55" fmla="*/ 314631 h 1573026"/>
              <a:gd name="connsiteX56" fmla="*/ 1938339 w 2667216"/>
              <a:gd name="connsiteY56" fmla="*/ 271766 h 1573026"/>
              <a:gd name="connsiteX57" fmla="*/ 1935955 w 2667216"/>
              <a:gd name="connsiteY57" fmla="*/ 293200 h 1573026"/>
              <a:gd name="connsiteX58" fmla="*/ 1900237 w 2667216"/>
              <a:gd name="connsiteY58" fmla="*/ 321775 h 1573026"/>
              <a:gd name="connsiteX59" fmla="*/ 1826418 w 2667216"/>
              <a:gd name="connsiteY59" fmla="*/ 338443 h 1573026"/>
              <a:gd name="connsiteX60" fmla="*/ 1833564 w 2667216"/>
              <a:gd name="connsiteY60" fmla="*/ 367017 h 1573026"/>
              <a:gd name="connsiteX61" fmla="*/ 1957389 w 2667216"/>
              <a:gd name="connsiteY61" fmla="*/ 331298 h 1573026"/>
              <a:gd name="connsiteX62" fmla="*/ 2009774 w 2667216"/>
              <a:gd name="connsiteY62" fmla="*/ 295581 h 1573026"/>
              <a:gd name="connsiteX63" fmla="*/ 2052638 w 2667216"/>
              <a:gd name="connsiteY63" fmla="*/ 271766 h 1573026"/>
              <a:gd name="connsiteX64" fmla="*/ 1976439 w 2667216"/>
              <a:gd name="connsiteY64" fmla="*/ 264623 h 1573026"/>
              <a:gd name="connsiteX65" fmla="*/ 1976439 w 2667216"/>
              <a:gd name="connsiteY65" fmla="*/ 202710 h 1573026"/>
              <a:gd name="connsiteX66" fmla="*/ 2026444 w 2667216"/>
              <a:gd name="connsiteY66" fmla="*/ 202710 h 1573026"/>
              <a:gd name="connsiteX67" fmla="*/ 2133600 w 2667216"/>
              <a:gd name="connsiteY67" fmla="*/ 97935 h 1573026"/>
              <a:gd name="connsiteX68" fmla="*/ 2183606 w 2667216"/>
              <a:gd name="connsiteY68" fmla="*/ 305 h 1573026"/>
              <a:gd name="connsiteX69" fmla="*/ 2147888 w 2667216"/>
              <a:gd name="connsiteY69" fmla="*/ 114604 h 1573026"/>
              <a:gd name="connsiteX70" fmla="*/ 2074070 w 2667216"/>
              <a:gd name="connsiteY70" fmla="*/ 193186 h 1573026"/>
              <a:gd name="connsiteX71" fmla="*/ 2138362 w 2667216"/>
              <a:gd name="connsiteY71" fmla="*/ 217000 h 1573026"/>
              <a:gd name="connsiteX72" fmla="*/ 2197893 w 2667216"/>
              <a:gd name="connsiteY72" fmla="*/ 212237 h 1573026"/>
              <a:gd name="connsiteX73" fmla="*/ 2243139 w 2667216"/>
              <a:gd name="connsiteY73" fmla="*/ 257480 h 1573026"/>
              <a:gd name="connsiteX74" fmla="*/ 2293143 w 2667216"/>
              <a:gd name="connsiteY74" fmla="*/ 243193 h 1573026"/>
              <a:gd name="connsiteX75" fmla="*/ 2336005 w 2667216"/>
              <a:gd name="connsiteY75" fmla="*/ 178900 h 1573026"/>
              <a:gd name="connsiteX76" fmla="*/ 2378868 w 2667216"/>
              <a:gd name="connsiteY76" fmla="*/ 169375 h 1573026"/>
              <a:gd name="connsiteX77" fmla="*/ 2483643 w 2667216"/>
              <a:gd name="connsiteY77" fmla="*/ 152706 h 1573026"/>
              <a:gd name="connsiteX78" fmla="*/ 2500312 w 2667216"/>
              <a:gd name="connsiteY78" fmla="*/ 147943 h 1573026"/>
              <a:gd name="connsiteX79" fmla="*/ 2588418 w 2667216"/>
              <a:gd name="connsiteY79" fmla="*/ 166993 h 1573026"/>
              <a:gd name="connsiteX80" fmla="*/ 2619374 w 2667216"/>
              <a:gd name="connsiteY80" fmla="*/ 188425 h 1573026"/>
              <a:gd name="connsiteX81" fmla="*/ 2645569 w 2667216"/>
              <a:gd name="connsiteY81" fmla="*/ 205092 h 1573026"/>
              <a:gd name="connsiteX82" fmla="*/ 2666999 w 2667216"/>
              <a:gd name="connsiteY82" fmla="*/ 221762 h 1573026"/>
              <a:gd name="connsiteX83" fmla="*/ 2647949 w 2667216"/>
              <a:gd name="connsiteY83" fmla="*/ 264625 h 1573026"/>
              <a:gd name="connsiteX84" fmla="*/ 2645568 w 2667216"/>
              <a:gd name="connsiteY84" fmla="*/ 319393 h 1573026"/>
              <a:gd name="connsiteX85" fmla="*/ 2631280 w 2667216"/>
              <a:gd name="connsiteY85" fmla="*/ 376543 h 1573026"/>
              <a:gd name="connsiteX86" fmla="*/ 2633662 w 2667216"/>
              <a:gd name="connsiteY86" fmla="*/ 386068 h 1573026"/>
              <a:gd name="connsiteX87" fmla="*/ 2664618 w 2667216"/>
              <a:gd name="connsiteY87" fmla="*/ 393212 h 1573026"/>
              <a:gd name="connsiteX88" fmla="*/ 2652712 w 2667216"/>
              <a:gd name="connsiteY88" fmla="*/ 424168 h 1573026"/>
              <a:gd name="connsiteX89" fmla="*/ 2619374 w 2667216"/>
              <a:gd name="connsiteY89" fmla="*/ 445600 h 1573026"/>
              <a:gd name="connsiteX90" fmla="*/ 2605087 w 2667216"/>
              <a:gd name="connsiteY90" fmla="*/ 476556 h 1573026"/>
              <a:gd name="connsiteX91" fmla="*/ 2608340 w 2667216"/>
              <a:gd name="connsiteY91" fmla="*/ 559163 h 1573026"/>
              <a:gd name="connsiteX92" fmla="*/ 2595561 w 2667216"/>
              <a:gd name="connsiteY92" fmla="*/ 590856 h 1573026"/>
              <a:gd name="connsiteX93" fmla="*/ 2593180 w 2667216"/>
              <a:gd name="connsiteY93" fmla="*/ 655150 h 1573026"/>
              <a:gd name="connsiteX94" fmla="*/ 2614612 w 2667216"/>
              <a:gd name="connsiteY94" fmla="*/ 690868 h 1573026"/>
              <a:gd name="connsiteX95" fmla="*/ 2609849 w 2667216"/>
              <a:gd name="connsiteY95" fmla="*/ 743256 h 1573026"/>
              <a:gd name="connsiteX96" fmla="*/ 2612230 w 2667216"/>
              <a:gd name="connsiteY96" fmla="*/ 790881 h 1573026"/>
              <a:gd name="connsiteX97" fmla="*/ 2600324 w 2667216"/>
              <a:gd name="connsiteY97" fmla="*/ 805168 h 1573026"/>
              <a:gd name="connsiteX98" fmla="*/ 2571749 w 2667216"/>
              <a:gd name="connsiteY98" fmla="*/ 890893 h 1573026"/>
              <a:gd name="connsiteX99" fmla="*/ 2540795 w 2667216"/>
              <a:gd name="connsiteY99" fmla="*/ 967092 h 1573026"/>
              <a:gd name="connsiteX100" fmla="*/ 2505074 w 2667216"/>
              <a:gd name="connsiteY100" fmla="*/ 945662 h 1573026"/>
              <a:gd name="connsiteX101" fmla="*/ 2445543 w 2667216"/>
              <a:gd name="connsiteY101" fmla="*/ 917087 h 1573026"/>
              <a:gd name="connsiteX102" fmla="*/ 2416968 w 2667216"/>
              <a:gd name="connsiteY102" fmla="*/ 883750 h 1573026"/>
              <a:gd name="connsiteX103" fmla="*/ 2383632 w 2667216"/>
              <a:gd name="connsiteY103" fmla="*/ 869462 h 1573026"/>
              <a:gd name="connsiteX104" fmla="*/ 2350293 w 2667216"/>
              <a:gd name="connsiteY104" fmla="*/ 871843 h 1573026"/>
              <a:gd name="connsiteX105" fmla="*/ 2300287 w 2667216"/>
              <a:gd name="connsiteY105" fmla="*/ 895656 h 1573026"/>
              <a:gd name="connsiteX106" fmla="*/ 2276474 w 2667216"/>
              <a:gd name="connsiteY106" fmla="*/ 909943 h 1573026"/>
              <a:gd name="connsiteX107" fmla="*/ 2207420 w 2667216"/>
              <a:gd name="connsiteY107" fmla="*/ 926612 h 1573026"/>
              <a:gd name="connsiteX108" fmla="*/ 2185987 w 2667216"/>
              <a:gd name="connsiteY108" fmla="*/ 957568 h 1573026"/>
              <a:gd name="connsiteX109" fmla="*/ 2183605 w 2667216"/>
              <a:gd name="connsiteY109" fmla="*/ 1036150 h 1573026"/>
              <a:gd name="connsiteX110" fmla="*/ 2185989 w 2667216"/>
              <a:gd name="connsiteY110" fmla="*/ 1062342 h 1573026"/>
              <a:gd name="connsiteX111" fmla="*/ 2085974 w 2667216"/>
              <a:gd name="connsiteY111" fmla="*/ 1112350 h 1573026"/>
              <a:gd name="connsiteX112" fmla="*/ 2043112 w 2667216"/>
              <a:gd name="connsiteY112" fmla="*/ 1112350 h 1573026"/>
              <a:gd name="connsiteX113" fmla="*/ 1952626 w 2667216"/>
              <a:gd name="connsiteY113" fmla="*/ 1148067 h 1573026"/>
              <a:gd name="connsiteX114" fmla="*/ 1931193 w 2667216"/>
              <a:gd name="connsiteY114" fmla="*/ 1188550 h 1573026"/>
              <a:gd name="connsiteX115" fmla="*/ 1931195 w 2667216"/>
              <a:gd name="connsiteY115" fmla="*/ 1238556 h 1573026"/>
              <a:gd name="connsiteX116" fmla="*/ 1881187 w 2667216"/>
              <a:gd name="connsiteY116" fmla="*/ 1279037 h 1573026"/>
              <a:gd name="connsiteX117" fmla="*/ 1864520 w 2667216"/>
              <a:gd name="connsiteY117" fmla="*/ 1309993 h 1573026"/>
              <a:gd name="connsiteX118" fmla="*/ 1866899 w 2667216"/>
              <a:gd name="connsiteY118" fmla="*/ 1331425 h 1573026"/>
              <a:gd name="connsiteX119" fmla="*/ 1900237 w 2667216"/>
              <a:gd name="connsiteY119" fmla="*/ 1326662 h 1573026"/>
              <a:gd name="connsiteX120" fmla="*/ 1924051 w 2667216"/>
              <a:gd name="connsiteY120" fmla="*/ 1350474 h 1573026"/>
              <a:gd name="connsiteX121" fmla="*/ 1912143 w 2667216"/>
              <a:gd name="connsiteY121" fmla="*/ 1383812 h 1573026"/>
              <a:gd name="connsiteX122" fmla="*/ 1909762 w 2667216"/>
              <a:gd name="connsiteY122" fmla="*/ 1421912 h 1573026"/>
              <a:gd name="connsiteX123" fmla="*/ 1831182 w 2667216"/>
              <a:gd name="connsiteY123" fmla="*/ 1450487 h 1573026"/>
              <a:gd name="connsiteX124" fmla="*/ 1821657 w 2667216"/>
              <a:gd name="connsiteY124" fmla="*/ 1538594 h 1573026"/>
              <a:gd name="connsiteX125" fmla="*/ 1754980 w 2667216"/>
              <a:gd name="connsiteY125" fmla="*/ 1560025 h 1573026"/>
              <a:gd name="connsiteX126" fmla="*/ 1718929 w 2667216"/>
              <a:gd name="connsiteY126" fmla="*/ 1573012 h 1573026"/>
              <a:gd name="connsiteX127" fmla="*/ 1638299 w 2667216"/>
              <a:gd name="connsiteY127" fmla="*/ 1557643 h 1573026"/>
              <a:gd name="connsiteX128" fmla="*/ 1612105 w 2667216"/>
              <a:gd name="connsiteY128" fmla="*/ 1571931 h 1573026"/>
              <a:gd name="connsiteX129" fmla="*/ 1557339 w 2667216"/>
              <a:gd name="connsiteY129" fmla="*/ 1543356 h 1573026"/>
              <a:gd name="connsiteX130" fmla="*/ 1516855 w 2667216"/>
              <a:gd name="connsiteY130" fmla="*/ 1507637 h 1573026"/>
              <a:gd name="connsiteX131" fmla="*/ 1473995 w 2667216"/>
              <a:gd name="connsiteY131" fmla="*/ 1479061 h 1573026"/>
              <a:gd name="connsiteX132" fmla="*/ 1502568 w 2667216"/>
              <a:gd name="connsiteY132" fmla="*/ 1455250 h 1573026"/>
              <a:gd name="connsiteX133" fmla="*/ 1490662 w 2667216"/>
              <a:gd name="connsiteY133" fmla="*/ 1438581 h 1573026"/>
              <a:gd name="connsiteX134" fmla="*/ 1428749 w 2667216"/>
              <a:gd name="connsiteY134" fmla="*/ 1426675 h 1573026"/>
              <a:gd name="connsiteX135" fmla="*/ 1409699 w 2667216"/>
              <a:gd name="connsiteY135" fmla="*/ 1402862 h 1573026"/>
              <a:gd name="connsiteX136" fmla="*/ 1371601 w 2667216"/>
              <a:gd name="connsiteY136" fmla="*/ 1379050 h 1573026"/>
              <a:gd name="connsiteX137" fmla="*/ 1366837 w 2667216"/>
              <a:gd name="connsiteY137" fmla="*/ 1390956 h 1573026"/>
              <a:gd name="connsiteX138" fmla="*/ 1381126 w 2667216"/>
              <a:gd name="connsiteY138" fmla="*/ 1429056 h 1573026"/>
              <a:gd name="connsiteX139" fmla="*/ 1350168 w 2667216"/>
              <a:gd name="connsiteY139" fmla="*/ 1443343 h 1573026"/>
              <a:gd name="connsiteX140" fmla="*/ 1323976 w 2667216"/>
              <a:gd name="connsiteY140" fmla="*/ 1457630 h 1573026"/>
              <a:gd name="connsiteX141" fmla="*/ 1307305 w 2667216"/>
              <a:gd name="connsiteY141" fmla="*/ 1450487 h 1573026"/>
              <a:gd name="connsiteX142" fmla="*/ 1262062 w 2667216"/>
              <a:gd name="connsiteY142" fmla="*/ 1388575 h 1573026"/>
              <a:gd name="connsiteX143" fmla="*/ 1216820 w 2667216"/>
              <a:gd name="connsiteY143" fmla="*/ 1355237 h 1573026"/>
              <a:gd name="connsiteX144" fmla="*/ 1238251 w 2667216"/>
              <a:gd name="connsiteY144" fmla="*/ 1338568 h 1573026"/>
              <a:gd name="connsiteX145" fmla="*/ 1259682 w 2667216"/>
              <a:gd name="connsiteY145" fmla="*/ 1298087 h 1573026"/>
              <a:gd name="connsiteX146" fmla="*/ 1245393 w 2667216"/>
              <a:gd name="connsiteY146" fmla="*/ 1286181 h 1573026"/>
              <a:gd name="connsiteX147" fmla="*/ 1207295 w 2667216"/>
              <a:gd name="connsiteY147" fmla="*/ 1288562 h 1573026"/>
              <a:gd name="connsiteX148" fmla="*/ 1131095 w 2667216"/>
              <a:gd name="connsiteY148" fmla="*/ 1245700 h 1573026"/>
              <a:gd name="connsiteX149" fmla="*/ 1088230 w 2667216"/>
              <a:gd name="connsiteY149" fmla="*/ 1226650 h 1573026"/>
              <a:gd name="connsiteX150" fmla="*/ 1078707 w 2667216"/>
              <a:gd name="connsiteY150" fmla="*/ 1226650 h 1573026"/>
              <a:gd name="connsiteX151" fmla="*/ 1066801 w 2667216"/>
              <a:gd name="connsiteY151" fmla="*/ 1162356 h 1573026"/>
              <a:gd name="connsiteX152" fmla="*/ 1078707 w 2667216"/>
              <a:gd name="connsiteY152" fmla="*/ 1098062 h 1573026"/>
              <a:gd name="connsiteX153" fmla="*/ 1047751 w 2667216"/>
              <a:gd name="connsiteY153" fmla="*/ 1064725 h 1573026"/>
              <a:gd name="connsiteX154" fmla="*/ 995364 w 2667216"/>
              <a:gd name="connsiteY154" fmla="*/ 1040912 h 1573026"/>
              <a:gd name="connsiteX155" fmla="*/ 1021557 w 2667216"/>
              <a:gd name="connsiteY155" fmla="*/ 1017100 h 1573026"/>
              <a:gd name="connsiteX156" fmla="*/ 1066801 w 2667216"/>
              <a:gd name="connsiteY156" fmla="*/ 1021862 h 1573026"/>
              <a:gd name="connsiteX157" fmla="*/ 1062039 w 2667216"/>
              <a:gd name="connsiteY157" fmla="*/ 974237 h 1573026"/>
              <a:gd name="connsiteX158" fmla="*/ 1033464 w 2667216"/>
              <a:gd name="connsiteY158" fmla="*/ 969475 h 1573026"/>
              <a:gd name="connsiteX159" fmla="*/ 1038226 w 2667216"/>
              <a:gd name="connsiteY159" fmla="*/ 921850 h 1573026"/>
              <a:gd name="connsiteX160" fmla="*/ 1007270 w 2667216"/>
              <a:gd name="connsiteY160" fmla="*/ 907562 h 1573026"/>
              <a:gd name="connsiteX161" fmla="*/ 1009651 w 2667216"/>
              <a:gd name="connsiteY161" fmla="*/ 871843 h 1573026"/>
              <a:gd name="connsiteX162" fmla="*/ 962026 w 2667216"/>
              <a:gd name="connsiteY162" fmla="*/ 857556 h 1573026"/>
              <a:gd name="connsiteX163" fmla="*/ 942976 w 2667216"/>
              <a:gd name="connsiteY163" fmla="*/ 878987 h 1573026"/>
              <a:gd name="connsiteX164" fmla="*/ 914399 w 2667216"/>
              <a:gd name="connsiteY164" fmla="*/ 881368 h 1573026"/>
              <a:gd name="connsiteX165" fmla="*/ 864395 w 2667216"/>
              <a:gd name="connsiteY165" fmla="*/ 886131 h 1573026"/>
              <a:gd name="connsiteX166" fmla="*/ 833439 w 2667216"/>
              <a:gd name="connsiteY166" fmla="*/ 907562 h 1573026"/>
              <a:gd name="connsiteX167" fmla="*/ 833439 w 2667216"/>
              <a:gd name="connsiteY167" fmla="*/ 876606 h 1573026"/>
              <a:gd name="connsiteX168" fmla="*/ 792957 w 2667216"/>
              <a:gd name="connsiteY168" fmla="*/ 871843 h 1573026"/>
              <a:gd name="connsiteX169" fmla="*/ 800099 w 2667216"/>
              <a:gd name="connsiteY169" fmla="*/ 893275 h 1573026"/>
              <a:gd name="connsiteX170" fmla="*/ 795339 w 2667216"/>
              <a:gd name="connsiteY170" fmla="*/ 912325 h 1573026"/>
              <a:gd name="connsiteX171" fmla="*/ 709614 w 2667216"/>
              <a:gd name="connsiteY171" fmla="*/ 859936 h 1573026"/>
              <a:gd name="connsiteX172" fmla="*/ 688182 w 2667216"/>
              <a:gd name="connsiteY172" fmla="*/ 826600 h 1573026"/>
              <a:gd name="connsiteX173" fmla="*/ 700089 w 2667216"/>
              <a:gd name="connsiteY173" fmla="*/ 786117 h 1573026"/>
              <a:gd name="connsiteX174" fmla="*/ 669132 w 2667216"/>
              <a:gd name="connsiteY174" fmla="*/ 781356 h 1573026"/>
              <a:gd name="connsiteX175" fmla="*/ 621507 w 2667216"/>
              <a:gd name="connsiteY175" fmla="*/ 795643 h 1573026"/>
              <a:gd name="connsiteX176" fmla="*/ 611982 w 2667216"/>
              <a:gd name="connsiteY176" fmla="*/ 809931 h 1573026"/>
              <a:gd name="connsiteX177" fmla="*/ 588170 w 2667216"/>
              <a:gd name="connsiteY177" fmla="*/ 826600 h 1573026"/>
              <a:gd name="connsiteX178" fmla="*/ 581026 w 2667216"/>
              <a:gd name="connsiteY178" fmla="*/ 843268 h 1573026"/>
              <a:gd name="connsiteX179" fmla="*/ 540545 w 2667216"/>
              <a:gd name="connsiteY179" fmla="*/ 876606 h 1573026"/>
              <a:gd name="connsiteX180" fmla="*/ 542924 w 2667216"/>
              <a:gd name="connsiteY180" fmla="*/ 898037 h 1573026"/>
              <a:gd name="connsiteX181" fmla="*/ 557214 w 2667216"/>
              <a:gd name="connsiteY181" fmla="*/ 917087 h 1573026"/>
              <a:gd name="connsiteX182" fmla="*/ 481014 w 2667216"/>
              <a:gd name="connsiteY182" fmla="*/ 902800 h 1573026"/>
              <a:gd name="connsiteX183" fmla="*/ 447676 w 2667216"/>
              <a:gd name="connsiteY183" fmla="*/ 907562 h 1573026"/>
              <a:gd name="connsiteX184" fmla="*/ 495299 w 2667216"/>
              <a:gd name="connsiteY184" fmla="*/ 938518 h 1573026"/>
              <a:gd name="connsiteX185" fmla="*/ 519114 w 2667216"/>
              <a:gd name="connsiteY185" fmla="*/ 950425 h 1573026"/>
              <a:gd name="connsiteX186" fmla="*/ 545307 w 2667216"/>
              <a:gd name="connsiteY186" fmla="*/ 1002812 h 1573026"/>
              <a:gd name="connsiteX187" fmla="*/ 478630 w 2667216"/>
              <a:gd name="connsiteY187" fmla="*/ 1019481 h 1573026"/>
              <a:gd name="connsiteX188" fmla="*/ 457201 w 2667216"/>
              <a:gd name="connsiteY188" fmla="*/ 1031387 h 1573026"/>
              <a:gd name="connsiteX189" fmla="*/ 433387 w 2667216"/>
              <a:gd name="connsiteY189" fmla="*/ 1002812 h 1573026"/>
              <a:gd name="connsiteX190" fmla="*/ 409574 w 2667216"/>
              <a:gd name="connsiteY190" fmla="*/ 971856 h 1573026"/>
              <a:gd name="connsiteX191" fmla="*/ 411955 w 2667216"/>
              <a:gd name="connsiteY191" fmla="*/ 933756 h 1573026"/>
              <a:gd name="connsiteX192" fmla="*/ 409574 w 2667216"/>
              <a:gd name="connsiteY192" fmla="*/ 914706 h 1573026"/>
              <a:gd name="connsiteX193" fmla="*/ 428624 w 2667216"/>
              <a:gd name="connsiteY193" fmla="*/ 881368 h 1573026"/>
              <a:gd name="connsiteX194" fmla="*/ 388144 w 2667216"/>
              <a:gd name="connsiteY194" fmla="*/ 890893 h 1573026"/>
              <a:gd name="connsiteX195" fmla="*/ 359568 w 2667216"/>
              <a:gd name="connsiteY195" fmla="*/ 952806 h 1573026"/>
              <a:gd name="connsiteX196" fmla="*/ 352424 w 2667216"/>
              <a:gd name="connsiteY196" fmla="*/ 976618 h 1573026"/>
              <a:gd name="connsiteX197" fmla="*/ 321468 w 2667216"/>
              <a:gd name="connsiteY197" fmla="*/ 993287 h 1573026"/>
              <a:gd name="connsiteX198" fmla="*/ 273843 w 2667216"/>
              <a:gd name="connsiteY198" fmla="*/ 990906 h 1573026"/>
              <a:gd name="connsiteX199" fmla="*/ 266699 w 2667216"/>
              <a:gd name="connsiteY199" fmla="*/ 1007575 h 1573026"/>
              <a:gd name="connsiteX200" fmla="*/ 266699 w 2667216"/>
              <a:gd name="connsiteY200" fmla="*/ 1055200 h 1573026"/>
              <a:gd name="connsiteX201" fmla="*/ 207168 w 2667216"/>
              <a:gd name="connsiteY201" fmla="*/ 1059962 h 1573026"/>
              <a:gd name="connsiteX202" fmla="*/ 145255 w 2667216"/>
              <a:gd name="connsiteY202" fmla="*/ 1093300 h 1573026"/>
              <a:gd name="connsiteX203" fmla="*/ 147637 w 2667216"/>
              <a:gd name="connsiteY203" fmla="*/ 1121875 h 1573026"/>
              <a:gd name="connsiteX204" fmla="*/ 95250 w 2667216"/>
              <a:gd name="connsiteY204" fmla="*/ 1109968 h 1573026"/>
              <a:gd name="connsiteX205" fmla="*/ 61912 w 2667216"/>
              <a:gd name="connsiteY205" fmla="*/ 1117112 h 1573026"/>
              <a:gd name="connsiteX206" fmla="*/ 16668 w 2667216"/>
              <a:gd name="connsiteY206" fmla="*/ 1098062 h 1573026"/>
              <a:gd name="connsiteX207" fmla="*/ 0 w 2667216"/>
              <a:gd name="connsiteY207" fmla="*/ 1098062 h 1573026"/>
              <a:gd name="connsiteX0" fmla="*/ 656 w 2667872"/>
              <a:gd name="connsiteY0" fmla="*/ 1098062 h 1573026"/>
              <a:gd name="connsiteX1" fmla="*/ 5418 w 2667872"/>
              <a:gd name="connsiteY1" fmla="*/ 400355 h 1573026"/>
              <a:gd name="connsiteX2" fmla="*/ 24468 w 2667872"/>
              <a:gd name="connsiteY2" fmla="*/ 307487 h 1573026"/>
              <a:gd name="connsiteX3" fmla="*/ 31611 w 2667872"/>
              <a:gd name="connsiteY3" fmla="*/ 255100 h 1573026"/>
              <a:gd name="connsiteX4" fmla="*/ 55426 w 2667872"/>
              <a:gd name="connsiteY4" fmla="*/ 224142 h 1573026"/>
              <a:gd name="connsiteX5" fmla="*/ 143530 w 2667872"/>
              <a:gd name="connsiteY5" fmla="*/ 247956 h 1573026"/>
              <a:gd name="connsiteX6" fmla="*/ 191155 w 2667872"/>
              <a:gd name="connsiteY6" fmla="*/ 293200 h 1573026"/>
              <a:gd name="connsiteX7" fmla="*/ 203061 w 2667872"/>
              <a:gd name="connsiteY7" fmla="*/ 321775 h 1573026"/>
              <a:gd name="connsiteX8" fmla="*/ 238782 w 2667872"/>
              <a:gd name="connsiteY8" fmla="*/ 364636 h 1573026"/>
              <a:gd name="connsiteX9" fmla="*/ 267355 w 2667872"/>
              <a:gd name="connsiteY9" fmla="*/ 359875 h 1573026"/>
              <a:gd name="connsiteX10" fmla="*/ 274499 w 2667872"/>
              <a:gd name="connsiteY10" fmla="*/ 333681 h 1573026"/>
              <a:gd name="connsiteX11" fmla="*/ 314980 w 2667872"/>
              <a:gd name="connsiteY11" fmla="*/ 336062 h 1573026"/>
              <a:gd name="connsiteX12" fmla="*/ 362605 w 2667872"/>
              <a:gd name="connsiteY12" fmla="*/ 312249 h 1573026"/>
              <a:gd name="connsiteX13" fmla="*/ 386418 w 2667872"/>
              <a:gd name="connsiteY13" fmla="*/ 257481 h 1573026"/>
              <a:gd name="connsiteX14" fmla="*/ 374511 w 2667872"/>
              <a:gd name="connsiteY14" fmla="*/ 424168 h 1573026"/>
              <a:gd name="connsiteX15" fmla="*/ 476905 w 2667872"/>
              <a:gd name="connsiteY15" fmla="*/ 517037 h 1573026"/>
              <a:gd name="connsiteX16" fmla="*/ 534057 w 2667872"/>
              <a:gd name="connsiteY16" fmla="*/ 495605 h 1573026"/>
              <a:gd name="connsiteX17" fmla="*/ 586443 w 2667872"/>
              <a:gd name="connsiteY17" fmla="*/ 481318 h 1573026"/>
              <a:gd name="connsiteX18" fmla="*/ 612636 w 2667872"/>
              <a:gd name="connsiteY18" fmla="*/ 483700 h 1573026"/>
              <a:gd name="connsiteX19" fmla="*/ 607874 w 2667872"/>
              <a:gd name="connsiteY19" fmla="*/ 476556 h 1573026"/>
              <a:gd name="connsiteX20" fmla="*/ 686455 w 2667872"/>
              <a:gd name="connsiteY20" fmla="*/ 524181 h 1573026"/>
              <a:gd name="connsiteX21" fmla="*/ 731699 w 2667872"/>
              <a:gd name="connsiteY21" fmla="*/ 547993 h 1573026"/>
              <a:gd name="connsiteX22" fmla="*/ 798376 w 2667872"/>
              <a:gd name="connsiteY22" fmla="*/ 562280 h 1573026"/>
              <a:gd name="connsiteX23" fmla="*/ 843618 w 2667872"/>
              <a:gd name="connsiteY23" fmla="*/ 478937 h 1573026"/>
              <a:gd name="connsiteX24" fmla="*/ 872193 w 2667872"/>
              <a:gd name="connsiteY24" fmla="*/ 455125 h 1573026"/>
              <a:gd name="connsiteX25" fmla="*/ 874577 w 2667872"/>
              <a:gd name="connsiteY25" fmla="*/ 426549 h 1573026"/>
              <a:gd name="connsiteX26" fmla="*/ 803136 w 2667872"/>
              <a:gd name="connsiteY26" fmla="*/ 412262 h 1573026"/>
              <a:gd name="connsiteX27" fmla="*/ 774563 w 2667872"/>
              <a:gd name="connsiteY27" fmla="*/ 417024 h 1573026"/>
              <a:gd name="connsiteX28" fmla="*/ 738843 w 2667872"/>
              <a:gd name="connsiteY28" fmla="*/ 383687 h 1573026"/>
              <a:gd name="connsiteX29" fmla="*/ 762657 w 2667872"/>
              <a:gd name="connsiteY29" fmla="*/ 357491 h 1573026"/>
              <a:gd name="connsiteX30" fmla="*/ 824568 w 2667872"/>
              <a:gd name="connsiteY30" fmla="*/ 343206 h 1573026"/>
              <a:gd name="connsiteX31" fmla="*/ 869811 w 2667872"/>
              <a:gd name="connsiteY31" fmla="*/ 357493 h 1573026"/>
              <a:gd name="connsiteX32" fmla="*/ 881718 w 2667872"/>
              <a:gd name="connsiteY32" fmla="*/ 376543 h 1573026"/>
              <a:gd name="connsiteX33" fmla="*/ 1000780 w 2667872"/>
              <a:gd name="connsiteY33" fmla="*/ 436075 h 1573026"/>
              <a:gd name="connsiteX34" fmla="*/ 1024593 w 2667872"/>
              <a:gd name="connsiteY34" fmla="*/ 500368 h 1573026"/>
              <a:gd name="connsiteX35" fmla="*/ 1046024 w 2667872"/>
              <a:gd name="connsiteY35" fmla="*/ 512275 h 1573026"/>
              <a:gd name="connsiteX36" fmla="*/ 1043643 w 2667872"/>
              <a:gd name="connsiteY36" fmla="*/ 421787 h 1573026"/>
              <a:gd name="connsiteX37" fmla="*/ 1065074 w 2667872"/>
              <a:gd name="connsiteY37" fmla="*/ 383687 h 1573026"/>
              <a:gd name="connsiteX38" fmla="*/ 1084124 w 2667872"/>
              <a:gd name="connsiteY38" fmla="*/ 386068 h 1573026"/>
              <a:gd name="connsiteX39" fmla="*/ 1084124 w 2667872"/>
              <a:gd name="connsiteY39" fmla="*/ 347968 h 1573026"/>
              <a:gd name="connsiteX40" fmla="*/ 1096032 w 2667872"/>
              <a:gd name="connsiteY40" fmla="*/ 340823 h 1573026"/>
              <a:gd name="connsiteX41" fmla="*/ 1153180 w 2667872"/>
              <a:gd name="connsiteY41" fmla="*/ 343206 h 1573026"/>
              <a:gd name="connsiteX42" fmla="*/ 1253193 w 2667872"/>
              <a:gd name="connsiteY42" fmla="*/ 317012 h 1573026"/>
              <a:gd name="connsiteX43" fmla="*/ 1324630 w 2667872"/>
              <a:gd name="connsiteY43" fmla="*/ 305106 h 1573026"/>
              <a:gd name="connsiteX44" fmla="*/ 1410022 w 2667872"/>
              <a:gd name="connsiteY44" fmla="*/ 250164 h 1573026"/>
              <a:gd name="connsiteX45" fmla="*/ 1481793 w 2667872"/>
              <a:gd name="connsiteY45" fmla="*/ 221762 h 1573026"/>
              <a:gd name="connsiteX46" fmla="*/ 1550851 w 2667872"/>
              <a:gd name="connsiteY46" fmla="*/ 188423 h 1573026"/>
              <a:gd name="connsiteX47" fmla="*/ 1622286 w 2667872"/>
              <a:gd name="connsiteY47" fmla="*/ 195568 h 1573026"/>
              <a:gd name="connsiteX48" fmla="*/ 1674674 w 2667872"/>
              <a:gd name="connsiteY48" fmla="*/ 174137 h 1573026"/>
              <a:gd name="connsiteX49" fmla="*/ 1705632 w 2667872"/>
              <a:gd name="connsiteY49" fmla="*/ 183660 h 1573026"/>
              <a:gd name="connsiteX50" fmla="*/ 1779449 w 2667872"/>
              <a:gd name="connsiteY50" fmla="*/ 233668 h 1573026"/>
              <a:gd name="connsiteX51" fmla="*/ 1717536 w 2667872"/>
              <a:gd name="connsiteY51" fmla="*/ 209856 h 1573026"/>
              <a:gd name="connsiteX52" fmla="*/ 1738968 w 2667872"/>
              <a:gd name="connsiteY52" fmla="*/ 281293 h 1573026"/>
              <a:gd name="connsiteX53" fmla="*/ 1777070 w 2667872"/>
              <a:gd name="connsiteY53" fmla="*/ 309866 h 1573026"/>
              <a:gd name="connsiteX54" fmla="*/ 1872318 w 2667872"/>
              <a:gd name="connsiteY54" fmla="*/ 314631 h 1573026"/>
              <a:gd name="connsiteX55" fmla="*/ 1938995 w 2667872"/>
              <a:gd name="connsiteY55" fmla="*/ 271766 h 1573026"/>
              <a:gd name="connsiteX56" fmla="*/ 1936611 w 2667872"/>
              <a:gd name="connsiteY56" fmla="*/ 293200 h 1573026"/>
              <a:gd name="connsiteX57" fmla="*/ 1900893 w 2667872"/>
              <a:gd name="connsiteY57" fmla="*/ 321775 h 1573026"/>
              <a:gd name="connsiteX58" fmla="*/ 1827074 w 2667872"/>
              <a:gd name="connsiteY58" fmla="*/ 338443 h 1573026"/>
              <a:gd name="connsiteX59" fmla="*/ 1834220 w 2667872"/>
              <a:gd name="connsiteY59" fmla="*/ 367017 h 1573026"/>
              <a:gd name="connsiteX60" fmla="*/ 1958045 w 2667872"/>
              <a:gd name="connsiteY60" fmla="*/ 331298 h 1573026"/>
              <a:gd name="connsiteX61" fmla="*/ 2010430 w 2667872"/>
              <a:gd name="connsiteY61" fmla="*/ 295581 h 1573026"/>
              <a:gd name="connsiteX62" fmla="*/ 2053294 w 2667872"/>
              <a:gd name="connsiteY62" fmla="*/ 271766 h 1573026"/>
              <a:gd name="connsiteX63" fmla="*/ 1977095 w 2667872"/>
              <a:gd name="connsiteY63" fmla="*/ 264623 h 1573026"/>
              <a:gd name="connsiteX64" fmla="*/ 1977095 w 2667872"/>
              <a:gd name="connsiteY64" fmla="*/ 202710 h 1573026"/>
              <a:gd name="connsiteX65" fmla="*/ 2027100 w 2667872"/>
              <a:gd name="connsiteY65" fmla="*/ 202710 h 1573026"/>
              <a:gd name="connsiteX66" fmla="*/ 2134256 w 2667872"/>
              <a:gd name="connsiteY66" fmla="*/ 97935 h 1573026"/>
              <a:gd name="connsiteX67" fmla="*/ 2184262 w 2667872"/>
              <a:gd name="connsiteY67" fmla="*/ 305 h 1573026"/>
              <a:gd name="connsiteX68" fmla="*/ 2148544 w 2667872"/>
              <a:gd name="connsiteY68" fmla="*/ 114604 h 1573026"/>
              <a:gd name="connsiteX69" fmla="*/ 2074726 w 2667872"/>
              <a:gd name="connsiteY69" fmla="*/ 193186 h 1573026"/>
              <a:gd name="connsiteX70" fmla="*/ 2139018 w 2667872"/>
              <a:gd name="connsiteY70" fmla="*/ 217000 h 1573026"/>
              <a:gd name="connsiteX71" fmla="*/ 2198549 w 2667872"/>
              <a:gd name="connsiteY71" fmla="*/ 212237 h 1573026"/>
              <a:gd name="connsiteX72" fmla="*/ 2243795 w 2667872"/>
              <a:gd name="connsiteY72" fmla="*/ 257480 h 1573026"/>
              <a:gd name="connsiteX73" fmla="*/ 2293799 w 2667872"/>
              <a:gd name="connsiteY73" fmla="*/ 243193 h 1573026"/>
              <a:gd name="connsiteX74" fmla="*/ 2336661 w 2667872"/>
              <a:gd name="connsiteY74" fmla="*/ 178900 h 1573026"/>
              <a:gd name="connsiteX75" fmla="*/ 2379524 w 2667872"/>
              <a:gd name="connsiteY75" fmla="*/ 169375 h 1573026"/>
              <a:gd name="connsiteX76" fmla="*/ 2484299 w 2667872"/>
              <a:gd name="connsiteY76" fmla="*/ 152706 h 1573026"/>
              <a:gd name="connsiteX77" fmla="*/ 2500968 w 2667872"/>
              <a:gd name="connsiteY77" fmla="*/ 147943 h 1573026"/>
              <a:gd name="connsiteX78" fmla="*/ 2589074 w 2667872"/>
              <a:gd name="connsiteY78" fmla="*/ 166993 h 1573026"/>
              <a:gd name="connsiteX79" fmla="*/ 2620030 w 2667872"/>
              <a:gd name="connsiteY79" fmla="*/ 188425 h 1573026"/>
              <a:gd name="connsiteX80" fmla="*/ 2646225 w 2667872"/>
              <a:gd name="connsiteY80" fmla="*/ 205092 h 1573026"/>
              <a:gd name="connsiteX81" fmla="*/ 2667655 w 2667872"/>
              <a:gd name="connsiteY81" fmla="*/ 221762 h 1573026"/>
              <a:gd name="connsiteX82" fmla="*/ 2648605 w 2667872"/>
              <a:gd name="connsiteY82" fmla="*/ 264625 h 1573026"/>
              <a:gd name="connsiteX83" fmla="*/ 2646224 w 2667872"/>
              <a:gd name="connsiteY83" fmla="*/ 319393 h 1573026"/>
              <a:gd name="connsiteX84" fmla="*/ 2631936 w 2667872"/>
              <a:gd name="connsiteY84" fmla="*/ 376543 h 1573026"/>
              <a:gd name="connsiteX85" fmla="*/ 2634318 w 2667872"/>
              <a:gd name="connsiteY85" fmla="*/ 386068 h 1573026"/>
              <a:gd name="connsiteX86" fmla="*/ 2665274 w 2667872"/>
              <a:gd name="connsiteY86" fmla="*/ 393212 h 1573026"/>
              <a:gd name="connsiteX87" fmla="*/ 2653368 w 2667872"/>
              <a:gd name="connsiteY87" fmla="*/ 424168 h 1573026"/>
              <a:gd name="connsiteX88" fmla="*/ 2620030 w 2667872"/>
              <a:gd name="connsiteY88" fmla="*/ 445600 h 1573026"/>
              <a:gd name="connsiteX89" fmla="*/ 2605743 w 2667872"/>
              <a:gd name="connsiteY89" fmla="*/ 476556 h 1573026"/>
              <a:gd name="connsiteX90" fmla="*/ 2608996 w 2667872"/>
              <a:gd name="connsiteY90" fmla="*/ 559163 h 1573026"/>
              <a:gd name="connsiteX91" fmla="*/ 2596217 w 2667872"/>
              <a:gd name="connsiteY91" fmla="*/ 590856 h 1573026"/>
              <a:gd name="connsiteX92" fmla="*/ 2593836 w 2667872"/>
              <a:gd name="connsiteY92" fmla="*/ 655150 h 1573026"/>
              <a:gd name="connsiteX93" fmla="*/ 2615268 w 2667872"/>
              <a:gd name="connsiteY93" fmla="*/ 690868 h 1573026"/>
              <a:gd name="connsiteX94" fmla="*/ 2610505 w 2667872"/>
              <a:gd name="connsiteY94" fmla="*/ 743256 h 1573026"/>
              <a:gd name="connsiteX95" fmla="*/ 2612886 w 2667872"/>
              <a:gd name="connsiteY95" fmla="*/ 790881 h 1573026"/>
              <a:gd name="connsiteX96" fmla="*/ 2600980 w 2667872"/>
              <a:gd name="connsiteY96" fmla="*/ 805168 h 1573026"/>
              <a:gd name="connsiteX97" fmla="*/ 2572405 w 2667872"/>
              <a:gd name="connsiteY97" fmla="*/ 890893 h 1573026"/>
              <a:gd name="connsiteX98" fmla="*/ 2541451 w 2667872"/>
              <a:gd name="connsiteY98" fmla="*/ 967092 h 1573026"/>
              <a:gd name="connsiteX99" fmla="*/ 2505730 w 2667872"/>
              <a:gd name="connsiteY99" fmla="*/ 945662 h 1573026"/>
              <a:gd name="connsiteX100" fmla="*/ 2446199 w 2667872"/>
              <a:gd name="connsiteY100" fmla="*/ 917087 h 1573026"/>
              <a:gd name="connsiteX101" fmla="*/ 2417624 w 2667872"/>
              <a:gd name="connsiteY101" fmla="*/ 883750 h 1573026"/>
              <a:gd name="connsiteX102" fmla="*/ 2384288 w 2667872"/>
              <a:gd name="connsiteY102" fmla="*/ 869462 h 1573026"/>
              <a:gd name="connsiteX103" fmla="*/ 2350949 w 2667872"/>
              <a:gd name="connsiteY103" fmla="*/ 871843 h 1573026"/>
              <a:gd name="connsiteX104" fmla="*/ 2300943 w 2667872"/>
              <a:gd name="connsiteY104" fmla="*/ 895656 h 1573026"/>
              <a:gd name="connsiteX105" fmla="*/ 2277130 w 2667872"/>
              <a:gd name="connsiteY105" fmla="*/ 909943 h 1573026"/>
              <a:gd name="connsiteX106" fmla="*/ 2208076 w 2667872"/>
              <a:gd name="connsiteY106" fmla="*/ 926612 h 1573026"/>
              <a:gd name="connsiteX107" fmla="*/ 2186643 w 2667872"/>
              <a:gd name="connsiteY107" fmla="*/ 957568 h 1573026"/>
              <a:gd name="connsiteX108" fmla="*/ 2184261 w 2667872"/>
              <a:gd name="connsiteY108" fmla="*/ 1036150 h 1573026"/>
              <a:gd name="connsiteX109" fmla="*/ 2186645 w 2667872"/>
              <a:gd name="connsiteY109" fmla="*/ 1062342 h 1573026"/>
              <a:gd name="connsiteX110" fmla="*/ 2086630 w 2667872"/>
              <a:gd name="connsiteY110" fmla="*/ 1112350 h 1573026"/>
              <a:gd name="connsiteX111" fmla="*/ 2043768 w 2667872"/>
              <a:gd name="connsiteY111" fmla="*/ 1112350 h 1573026"/>
              <a:gd name="connsiteX112" fmla="*/ 1953282 w 2667872"/>
              <a:gd name="connsiteY112" fmla="*/ 1148067 h 1573026"/>
              <a:gd name="connsiteX113" fmla="*/ 1931849 w 2667872"/>
              <a:gd name="connsiteY113" fmla="*/ 1188550 h 1573026"/>
              <a:gd name="connsiteX114" fmla="*/ 1931851 w 2667872"/>
              <a:gd name="connsiteY114" fmla="*/ 1238556 h 1573026"/>
              <a:gd name="connsiteX115" fmla="*/ 1881843 w 2667872"/>
              <a:gd name="connsiteY115" fmla="*/ 1279037 h 1573026"/>
              <a:gd name="connsiteX116" fmla="*/ 1865176 w 2667872"/>
              <a:gd name="connsiteY116" fmla="*/ 1309993 h 1573026"/>
              <a:gd name="connsiteX117" fmla="*/ 1867555 w 2667872"/>
              <a:gd name="connsiteY117" fmla="*/ 1331425 h 1573026"/>
              <a:gd name="connsiteX118" fmla="*/ 1900893 w 2667872"/>
              <a:gd name="connsiteY118" fmla="*/ 1326662 h 1573026"/>
              <a:gd name="connsiteX119" fmla="*/ 1924707 w 2667872"/>
              <a:gd name="connsiteY119" fmla="*/ 1350474 h 1573026"/>
              <a:gd name="connsiteX120" fmla="*/ 1912799 w 2667872"/>
              <a:gd name="connsiteY120" fmla="*/ 1383812 h 1573026"/>
              <a:gd name="connsiteX121" fmla="*/ 1910418 w 2667872"/>
              <a:gd name="connsiteY121" fmla="*/ 1421912 h 1573026"/>
              <a:gd name="connsiteX122" fmla="*/ 1831838 w 2667872"/>
              <a:gd name="connsiteY122" fmla="*/ 1450487 h 1573026"/>
              <a:gd name="connsiteX123" fmla="*/ 1822313 w 2667872"/>
              <a:gd name="connsiteY123" fmla="*/ 1538594 h 1573026"/>
              <a:gd name="connsiteX124" fmla="*/ 1755636 w 2667872"/>
              <a:gd name="connsiteY124" fmla="*/ 1560025 h 1573026"/>
              <a:gd name="connsiteX125" fmla="*/ 1719585 w 2667872"/>
              <a:gd name="connsiteY125" fmla="*/ 1573012 h 1573026"/>
              <a:gd name="connsiteX126" fmla="*/ 1638955 w 2667872"/>
              <a:gd name="connsiteY126" fmla="*/ 1557643 h 1573026"/>
              <a:gd name="connsiteX127" fmla="*/ 1612761 w 2667872"/>
              <a:gd name="connsiteY127" fmla="*/ 1571931 h 1573026"/>
              <a:gd name="connsiteX128" fmla="*/ 1557995 w 2667872"/>
              <a:gd name="connsiteY128" fmla="*/ 1543356 h 1573026"/>
              <a:gd name="connsiteX129" fmla="*/ 1517511 w 2667872"/>
              <a:gd name="connsiteY129" fmla="*/ 1507637 h 1573026"/>
              <a:gd name="connsiteX130" fmla="*/ 1474651 w 2667872"/>
              <a:gd name="connsiteY130" fmla="*/ 1479061 h 1573026"/>
              <a:gd name="connsiteX131" fmla="*/ 1503224 w 2667872"/>
              <a:gd name="connsiteY131" fmla="*/ 1455250 h 1573026"/>
              <a:gd name="connsiteX132" fmla="*/ 1491318 w 2667872"/>
              <a:gd name="connsiteY132" fmla="*/ 1438581 h 1573026"/>
              <a:gd name="connsiteX133" fmla="*/ 1429405 w 2667872"/>
              <a:gd name="connsiteY133" fmla="*/ 1426675 h 1573026"/>
              <a:gd name="connsiteX134" fmla="*/ 1410355 w 2667872"/>
              <a:gd name="connsiteY134" fmla="*/ 1402862 h 1573026"/>
              <a:gd name="connsiteX135" fmla="*/ 1372257 w 2667872"/>
              <a:gd name="connsiteY135" fmla="*/ 1379050 h 1573026"/>
              <a:gd name="connsiteX136" fmla="*/ 1367493 w 2667872"/>
              <a:gd name="connsiteY136" fmla="*/ 1390956 h 1573026"/>
              <a:gd name="connsiteX137" fmla="*/ 1381782 w 2667872"/>
              <a:gd name="connsiteY137" fmla="*/ 1429056 h 1573026"/>
              <a:gd name="connsiteX138" fmla="*/ 1350824 w 2667872"/>
              <a:gd name="connsiteY138" fmla="*/ 1443343 h 1573026"/>
              <a:gd name="connsiteX139" fmla="*/ 1324632 w 2667872"/>
              <a:gd name="connsiteY139" fmla="*/ 1457630 h 1573026"/>
              <a:gd name="connsiteX140" fmla="*/ 1307961 w 2667872"/>
              <a:gd name="connsiteY140" fmla="*/ 1450487 h 1573026"/>
              <a:gd name="connsiteX141" fmla="*/ 1262718 w 2667872"/>
              <a:gd name="connsiteY141" fmla="*/ 1388575 h 1573026"/>
              <a:gd name="connsiteX142" fmla="*/ 1217476 w 2667872"/>
              <a:gd name="connsiteY142" fmla="*/ 1355237 h 1573026"/>
              <a:gd name="connsiteX143" fmla="*/ 1238907 w 2667872"/>
              <a:gd name="connsiteY143" fmla="*/ 1338568 h 1573026"/>
              <a:gd name="connsiteX144" fmla="*/ 1260338 w 2667872"/>
              <a:gd name="connsiteY144" fmla="*/ 1298087 h 1573026"/>
              <a:gd name="connsiteX145" fmla="*/ 1246049 w 2667872"/>
              <a:gd name="connsiteY145" fmla="*/ 1286181 h 1573026"/>
              <a:gd name="connsiteX146" fmla="*/ 1207951 w 2667872"/>
              <a:gd name="connsiteY146" fmla="*/ 1288562 h 1573026"/>
              <a:gd name="connsiteX147" fmla="*/ 1131751 w 2667872"/>
              <a:gd name="connsiteY147" fmla="*/ 1245700 h 1573026"/>
              <a:gd name="connsiteX148" fmla="*/ 1088886 w 2667872"/>
              <a:gd name="connsiteY148" fmla="*/ 1226650 h 1573026"/>
              <a:gd name="connsiteX149" fmla="*/ 1079363 w 2667872"/>
              <a:gd name="connsiteY149" fmla="*/ 1226650 h 1573026"/>
              <a:gd name="connsiteX150" fmla="*/ 1067457 w 2667872"/>
              <a:gd name="connsiteY150" fmla="*/ 1162356 h 1573026"/>
              <a:gd name="connsiteX151" fmla="*/ 1079363 w 2667872"/>
              <a:gd name="connsiteY151" fmla="*/ 1098062 h 1573026"/>
              <a:gd name="connsiteX152" fmla="*/ 1048407 w 2667872"/>
              <a:gd name="connsiteY152" fmla="*/ 1064725 h 1573026"/>
              <a:gd name="connsiteX153" fmla="*/ 996020 w 2667872"/>
              <a:gd name="connsiteY153" fmla="*/ 1040912 h 1573026"/>
              <a:gd name="connsiteX154" fmla="*/ 1022213 w 2667872"/>
              <a:gd name="connsiteY154" fmla="*/ 1017100 h 1573026"/>
              <a:gd name="connsiteX155" fmla="*/ 1067457 w 2667872"/>
              <a:gd name="connsiteY155" fmla="*/ 1021862 h 1573026"/>
              <a:gd name="connsiteX156" fmla="*/ 1062695 w 2667872"/>
              <a:gd name="connsiteY156" fmla="*/ 974237 h 1573026"/>
              <a:gd name="connsiteX157" fmla="*/ 1034120 w 2667872"/>
              <a:gd name="connsiteY157" fmla="*/ 969475 h 1573026"/>
              <a:gd name="connsiteX158" fmla="*/ 1038882 w 2667872"/>
              <a:gd name="connsiteY158" fmla="*/ 921850 h 1573026"/>
              <a:gd name="connsiteX159" fmla="*/ 1007926 w 2667872"/>
              <a:gd name="connsiteY159" fmla="*/ 907562 h 1573026"/>
              <a:gd name="connsiteX160" fmla="*/ 1010307 w 2667872"/>
              <a:gd name="connsiteY160" fmla="*/ 871843 h 1573026"/>
              <a:gd name="connsiteX161" fmla="*/ 962682 w 2667872"/>
              <a:gd name="connsiteY161" fmla="*/ 857556 h 1573026"/>
              <a:gd name="connsiteX162" fmla="*/ 943632 w 2667872"/>
              <a:gd name="connsiteY162" fmla="*/ 878987 h 1573026"/>
              <a:gd name="connsiteX163" fmla="*/ 915055 w 2667872"/>
              <a:gd name="connsiteY163" fmla="*/ 881368 h 1573026"/>
              <a:gd name="connsiteX164" fmla="*/ 865051 w 2667872"/>
              <a:gd name="connsiteY164" fmla="*/ 886131 h 1573026"/>
              <a:gd name="connsiteX165" fmla="*/ 834095 w 2667872"/>
              <a:gd name="connsiteY165" fmla="*/ 907562 h 1573026"/>
              <a:gd name="connsiteX166" fmla="*/ 834095 w 2667872"/>
              <a:gd name="connsiteY166" fmla="*/ 876606 h 1573026"/>
              <a:gd name="connsiteX167" fmla="*/ 793613 w 2667872"/>
              <a:gd name="connsiteY167" fmla="*/ 871843 h 1573026"/>
              <a:gd name="connsiteX168" fmla="*/ 800755 w 2667872"/>
              <a:gd name="connsiteY168" fmla="*/ 893275 h 1573026"/>
              <a:gd name="connsiteX169" fmla="*/ 795995 w 2667872"/>
              <a:gd name="connsiteY169" fmla="*/ 912325 h 1573026"/>
              <a:gd name="connsiteX170" fmla="*/ 710270 w 2667872"/>
              <a:gd name="connsiteY170" fmla="*/ 859936 h 1573026"/>
              <a:gd name="connsiteX171" fmla="*/ 688838 w 2667872"/>
              <a:gd name="connsiteY171" fmla="*/ 826600 h 1573026"/>
              <a:gd name="connsiteX172" fmla="*/ 700745 w 2667872"/>
              <a:gd name="connsiteY172" fmla="*/ 786117 h 1573026"/>
              <a:gd name="connsiteX173" fmla="*/ 669788 w 2667872"/>
              <a:gd name="connsiteY173" fmla="*/ 781356 h 1573026"/>
              <a:gd name="connsiteX174" fmla="*/ 622163 w 2667872"/>
              <a:gd name="connsiteY174" fmla="*/ 795643 h 1573026"/>
              <a:gd name="connsiteX175" fmla="*/ 612638 w 2667872"/>
              <a:gd name="connsiteY175" fmla="*/ 809931 h 1573026"/>
              <a:gd name="connsiteX176" fmla="*/ 588826 w 2667872"/>
              <a:gd name="connsiteY176" fmla="*/ 826600 h 1573026"/>
              <a:gd name="connsiteX177" fmla="*/ 581682 w 2667872"/>
              <a:gd name="connsiteY177" fmla="*/ 843268 h 1573026"/>
              <a:gd name="connsiteX178" fmla="*/ 541201 w 2667872"/>
              <a:gd name="connsiteY178" fmla="*/ 876606 h 1573026"/>
              <a:gd name="connsiteX179" fmla="*/ 543580 w 2667872"/>
              <a:gd name="connsiteY179" fmla="*/ 898037 h 1573026"/>
              <a:gd name="connsiteX180" fmla="*/ 557870 w 2667872"/>
              <a:gd name="connsiteY180" fmla="*/ 917087 h 1573026"/>
              <a:gd name="connsiteX181" fmla="*/ 481670 w 2667872"/>
              <a:gd name="connsiteY181" fmla="*/ 902800 h 1573026"/>
              <a:gd name="connsiteX182" fmla="*/ 448332 w 2667872"/>
              <a:gd name="connsiteY182" fmla="*/ 907562 h 1573026"/>
              <a:gd name="connsiteX183" fmla="*/ 495955 w 2667872"/>
              <a:gd name="connsiteY183" fmla="*/ 938518 h 1573026"/>
              <a:gd name="connsiteX184" fmla="*/ 519770 w 2667872"/>
              <a:gd name="connsiteY184" fmla="*/ 950425 h 1573026"/>
              <a:gd name="connsiteX185" fmla="*/ 545963 w 2667872"/>
              <a:gd name="connsiteY185" fmla="*/ 1002812 h 1573026"/>
              <a:gd name="connsiteX186" fmla="*/ 479286 w 2667872"/>
              <a:gd name="connsiteY186" fmla="*/ 1019481 h 1573026"/>
              <a:gd name="connsiteX187" fmla="*/ 457857 w 2667872"/>
              <a:gd name="connsiteY187" fmla="*/ 1031387 h 1573026"/>
              <a:gd name="connsiteX188" fmla="*/ 434043 w 2667872"/>
              <a:gd name="connsiteY188" fmla="*/ 1002812 h 1573026"/>
              <a:gd name="connsiteX189" fmla="*/ 410230 w 2667872"/>
              <a:gd name="connsiteY189" fmla="*/ 971856 h 1573026"/>
              <a:gd name="connsiteX190" fmla="*/ 412611 w 2667872"/>
              <a:gd name="connsiteY190" fmla="*/ 933756 h 1573026"/>
              <a:gd name="connsiteX191" fmla="*/ 410230 w 2667872"/>
              <a:gd name="connsiteY191" fmla="*/ 914706 h 1573026"/>
              <a:gd name="connsiteX192" fmla="*/ 429280 w 2667872"/>
              <a:gd name="connsiteY192" fmla="*/ 881368 h 1573026"/>
              <a:gd name="connsiteX193" fmla="*/ 388800 w 2667872"/>
              <a:gd name="connsiteY193" fmla="*/ 890893 h 1573026"/>
              <a:gd name="connsiteX194" fmla="*/ 360224 w 2667872"/>
              <a:gd name="connsiteY194" fmla="*/ 952806 h 1573026"/>
              <a:gd name="connsiteX195" fmla="*/ 353080 w 2667872"/>
              <a:gd name="connsiteY195" fmla="*/ 976618 h 1573026"/>
              <a:gd name="connsiteX196" fmla="*/ 322124 w 2667872"/>
              <a:gd name="connsiteY196" fmla="*/ 993287 h 1573026"/>
              <a:gd name="connsiteX197" fmla="*/ 274499 w 2667872"/>
              <a:gd name="connsiteY197" fmla="*/ 990906 h 1573026"/>
              <a:gd name="connsiteX198" fmla="*/ 267355 w 2667872"/>
              <a:gd name="connsiteY198" fmla="*/ 1007575 h 1573026"/>
              <a:gd name="connsiteX199" fmla="*/ 267355 w 2667872"/>
              <a:gd name="connsiteY199" fmla="*/ 1055200 h 1573026"/>
              <a:gd name="connsiteX200" fmla="*/ 207824 w 2667872"/>
              <a:gd name="connsiteY200" fmla="*/ 1059962 h 1573026"/>
              <a:gd name="connsiteX201" fmla="*/ 145911 w 2667872"/>
              <a:gd name="connsiteY201" fmla="*/ 1093300 h 1573026"/>
              <a:gd name="connsiteX202" fmla="*/ 148293 w 2667872"/>
              <a:gd name="connsiteY202" fmla="*/ 1121875 h 1573026"/>
              <a:gd name="connsiteX203" fmla="*/ 95906 w 2667872"/>
              <a:gd name="connsiteY203" fmla="*/ 1109968 h 1573026"/>
              <a:gd name="connsiteX204" fmla="*/ 62568 w 2667872"/>
              <a:gd name="connsiteY204" fmla="*/ 1117112 h 1573026"/>
              <a:gd name="connsiteX205" fmla="*/ 17324 w 2667872"/>
              <a:gd name="connsiteY205" fmla="*/ 1098062 h 1573026"/>
              <a:gd name="connsiteX206" fmla="*/ 656 w 2667872"/>
              <a:gd name="connsiteY206" fmla="*/ 1098062 h 1573026"/>
              <a:gd name="connsiteX0" fmla="*/ 0 w 2667216"/>
              <a:gd name="connsiteY0" fmla="*/ 1098062 h 1573026"/>
              <a:gd name="connsiteX1" fmla="*/ 23812 w 2667216"/>
              <a:gd name="connsiteY1" fmla="*/ 307487 h 1573026"/>
              <a:gd name="connsiteX2" fmla="*/ 30955 w 2667216"/>
              <a:gd name="connsiteY2" fmla="*/ 255100 h 1573026"/>
              <a:gd name="connsiteX3" fmla="*/ 54770 w 2667216"/>
              <a:gd name="connsiteY3" fmla="*/ 224142 h 1573026"/>
              <a:gd name="connsiteX4" fmla="*/ 142874 w 2667216"/>
              <a:gd name="connsiteY4" fmla="*/ 247956 h 1573026"/>
              <a:gd name="connsiteX5" fmla="*/ 190499 w 2667216"/>
              <a:gd name="connsiteY5" fmla="*/ 293200 h 1573026"/>
              <a:gd name="connsiteX6" fmla="*/ 202405 w 2667216"/>
              <a:gd name="connsiteY6" fmla="*/ 321775 h 1573026"/>
              <a:gd name="connsiteX7" fmla="*/ 238126 w 2667216"/>
              <a:gd name="connsiteY7" fmla="*/ 364636 h 1573026"/>
              <a:gd name="connsiteX8" fmla="*/ 266699 w 2667216"/>
              <a:gd name="connsiteY8" fmla="*/ 359875 h 1573026"/>
              <a:gd name="connsiteX9" fmla="*/ 273843 w 2667216"/>
              <a:gd name="connsiteY9" fmla="*/ 333681 h 1573026"/>
              <a:gd name="connsiteX10" fmla="*/ 314324 w 2667216"/>
              <a:gd name="connsiteY10" fmla="*/ 336062 h 1573026"/>
              <a:gd name="connsiteX11" fmla="*/ 361949 w 2667216"/>
              <a:gd name="connsiteY11" fmla="*/ 312249 h 1573026"/>
              <a:gd name="connsiteX12" fmla="*/ 385762 w 2667216"/>
              <a:gd name="connsiteY12" fmla="*/ 257481 h 1573026"/>
              <a:gd name="connsiteX13" fmla="*/ 373855 w 2667216"/>
              <a:gd name="connsiteY13" fmla="*/ 424168 h 1573026"/>
              <a:gd name="connsiteX14" fmla="*/ 476249 w 2667216"/>
              <a:gd name="connsiteY14" fmla="*/ 517037 h 1573026"/>
              <a:gd name="connsiteX15" fmla="*/ 533401 w 2667216"/>
              <a:gd name="connsiteY15" fmla="*/ 495605 h 1573026"/>
              <a:gd name="connsiteX16" fmla="*/ 585787 w 2667216"/>
              <a:gd name="connsiteY16" fmla="*/ 481318 h 1573026"/>
              <a:gd name="connsiteX17" fmla="*/ 611980 w 2667216"/>
              <a:gd name="connsiteY17" fmla="*/ 483700 h 1573026"/>
              <a:gd name="connsiteX18" fmla="*/ 607218 w 2667216"/>
              <a:gd name="connsiteY18" fmla="*/ 476556 h 1573026"/>
              <a:gd name="connsiteX19" fmla="*/ 685799 w 2667216"/>
              <a:gd name="connsiteY19" fmla="*/ 524181 h 1573026"/>
              <a:gd name="connsiteX20" fmla="*/ 731043 w 2667216"/>
              <a:gd name="connsiteY20" fmla="*/ 547993 h 1573026"/>
              <a:gd name="connsiteX21" fmla="*/ 797720 w 2667216"/>
              <a:gd name="connsiteY21" fmla="*/ 562280 h 1573026"/>
              <a:gd name="connsiteX22" fmla="*/ 842962 w 2667216"/>
              <a:gd name="connsiteY22" fmla="*/ 478937 h 1573026"/>
              <a:gd name="connsiteX23" fmla="*/ 871537 w 2667216"/>
              <a:gd name="connsiteY23" fmla="*/ 455125 h 1573026"/>
              <a:gd name="connsiteX24" fmla="*/ 873921 w 2667216"/>
              <a:gd name="connsiteY24" fmla="*/ 426549 h 1573026"/>
              <a:gd name="connsiteX25" fmla="*/ 802480 w 2667216"/>
              <a:gd name="connsiteY25" fmla="*/ 412262 h 1573026"/>
              <a:gd name="connsiteX26" fmla="*/ 773907 w 2667216"/>
              <a:gd name="connsiteY26" fmla="*/ 417024 h 1573026"/>
              <a:gd name="connsiteX27" fmla="*/ 738187 w 2667216"/>
              <a:gd name="connsiteY27" fmla="*/ 383687 h 1573026"/>
              <a:gd name="connsiteX28" fmla="*/ 762001 w 2667216"/>
              <a:gd name="connsiteY28" fmla="*/ 357491 h 1573026"/>
              <a:gd name="connsiteX29" fmla="*/ 823912 w 2667216"/>
              <a:gd name="connsiteY29" fmla="*/ 343206 h 1573026"/>
              <a:gd name="connsiteX30" fmla="*/ 869155 w 2667216"/>
              <a:gd name="connsiteY30" fmla="*/ 357493 h 1573026"/>
              <a:gd name="connsiteX31" fmla="*/ 881062 w 2667216"/>
              <a:gd name="connsiteY31" fmla="*/ 376543 h 1573026"/>
              <a:gd name="connsiteX32" fmla="*/ 1000124 w 2667216"/>
              <a:gd name="connsiteY32" fmla="*/ 436075 h 1573026"/>
              <a:gd name="connsiteX33" fmla="*/ 1023937 w 2667216"/>
              <a:gd name="connsiteY33" fmla="*/ 500368 h 1573026"/>
              <a:gd name="connsiteX34" fmla="*/ 1045368 w 2667216"/>
              <a:gd name="connsiteY34" fmla="*/ 512275 h 1573026"/>
              <a:gd name="connsiteX35" fmla="*/ 1042987 w 2667216"/>
              <a:gd name="connsiteY35" fmla="*/ 421787 h 1573026"/>
              <a:gd name="connsiteX36" fmla="*/ 1064418 w 2667216"/>
              <a:gd name="connsiteY36" fmla="*/ 383687 h 1573026"/>
              <a:gd name="connsiteX37" fmla="*/ 1083468 w 2667216"/>
              <a:gd name="connsiteY37" fmla="*/ 386068 h 1573026"/>
              <a:gd name="connsiteX38" fmla="*/ 1083468 w 2667216"/>
              <a:gd name="connsiteY38" fmla="*/ 347968 h 1573026"/>
              <a:gd name="connsiteX39" fmla="*/ 1095376 w 2667216"/>
              <a:gd name="connsiteY39" fmla="*/ 340823 h 1573026"/>
              <a:gd name="connsiteX40" fmla="*/ 1152524 w 2667216"/>
              <a:gd name="connsiteY40" fmla="*/ 343206 h 1573026"/>
              <a:gd name="connsiteX41" fmla="*/ 1252537 w 2667216"/>
              <a:gd name="connsiteY41" fmla="*/ 317012 h 1573026"/>
              <a:gd name="connsiteX42" fmla="*/ 1323974 w 2667216"/>
              <a:gd name="connsiteY42" fmla="*/ 305106 h 1573026"/>
              <a:gd name="connsiteX43" fmla="*/ 1409366 w 2667216"/>
              <a:gd name="connsiteY43" fmla="*/ 250164 h 1573026"/>
              <a:gd name="connsiteX44" fmla="*/ 1481137 w 2667216"/>
              <a:gd name="connsiteY44" fmla="*/ 221762 h 1573026"/>
              <a:gd name="connsiteX45" fmla="*/ 1550195 w 2667216"/>
              <a:gd name="connsiteY45" fmla="*/ 188423 h 1573026"/>
              <a:gd name="connsiteX46" fmla="*/ 1621630 w 2667216"/>
              <a:gd name="connsiteY46" fmla="*/ 195568 h 1573026"/>
              <a:gd name="connsiteX47" fmla="*/ 1674018 w 2667216"/>
              <a:gd name="connsiteY47" fmla="*/ 174137 h 1573026"/>
              <a:gd name="connsiteX48" fmla="*/ 1704976 w 2667216"/>
              <a:gd name="connsiteY48" fmla="*/ 183660 h 1573026"/>
              <a:gd name="connsiteX49" fmla="*/ 1778793 w 2667216"/>
              <a:gd name="connsiteY49" fmla="*/ 233668 h 1573026"/>
              <a:gd name="connsiteX50" fmla="*/ 1716880 w 2667216"/>
              <a:gd name="connsiteY50" fmla="*/ 209856 h 1573026"/>
              <a:gd name="connsiteX51" fmla="*/ 1738312 w 2667216"/>
              <a:gd name="connsiteY51" fmla="*/ 281293 h 1573026"/>
              <a:gd name="connsiteX52" fmla="*/ 1776414 w 2667216"/>
              <a:gd name="connsiteY52" fmla="*/ 309866 h 1573026"/>
              <a:gd name="connsiteX53" fmla="*/ 1871662 w 2667216"/>
              <a:gd name="connsiteY53" fmla="*/ 314631 h 1573026"/>
              <a:gd name="connsiteX54" fmla="*/ 1938339 w 2667216"/>
              <a:gd name="connsiteY54" fmla="*/ 271766 h 1573026"/>
              <a:gd name="connsiteX55" fmla="*/ 1935955 w 2667216"/>
              <a:gd name="connsiteY55" fmla="*/ 293200 h 1573026"/>
              <a:gd name="connsiteX56" fmla="*/ 1900237 w 2667216"/>
              <a:gd name="connsiteY56" fmla="*/ 321775 h 1573026"/>
              <a:gd name="connsiteX57" fmla="*/ 1826418 w 2667216"/>
              <a:gd name="connsiteY57" fmla="*/ 338443 h 1573026"/>
              <a:gd name="connsiteX58" fmla="*/ 1833564 w 2667216"/>
              <a:gd name="connsiteY58" fmla="*/ 367017 h 1573026"/>
              <a:gd name="connsiteX59" fmla="*/ 1957389 w 2667216"/>
              <a:gd name="connsiteY59" fmla="*/ 331298 h 1573026"/>
              <a:gd name="connsiteX60" fmla="*/ 2009774 w 2667216"/>
              <a:gd name="connsiteY60" fmla="*/ 295581 h 1573026"/>
              <a:gd name="connsiteX61" fmla="*/ 2052638 w 2667216"/>
              <a:gd name="connsiteY61" fmla="*/ 271766 h 1573026"/>
              <a:gd name="connsiteX62" fmla="*/ 1976439 w 2667216"/>
              <a:gd name="connsiteY62" fmla="*/ 264623 h 1573026"/>
              <a:gd name="connsiteX63" fmla="*/ 1976439 w 2667216"/>
              <a:gd name="connsiteY63" fmla="*/ 202710 h 1573026"/>
              <a:gd name="connsiteX64" fmla="*/ 2026444 w 2667216"/>
              <a:gd name="connsiteY64" fmla="*/ 202710 h 1573026"/>
              <a:gd name="connsiteX65" fmla="*/ 2133600 w 2667216"/>
              <a:gd name="connsiteY65" fmla="*/ 97935 h 1573026"/>
              <a:gd name="connsiteX66" fmla="*/ 2183606 w 2667216"/>
              <a:gd name="connsiteY66" fmla="*/ 305 h 1573026"/>
              <a:gd name="connsiteX67" fmla="*/ 2147888 w 2667216"/>
              <a:gd name="connsiteY67" fmla="*/ 114604 h 1573026"/>
              <a:gd name="connsiteX68" fmla="*/ 2074070 w 2667216"/>
              <a:gd name="connsiteY68" fmla="*/ 193186 h 1573026"/>
              <a:gd name="connsiteX69" fmla="*/ 2138362 w 2667216"/>
              <a:gd name="connsiteY69" fmla="*/ 217000 h 1573026"/>
              <a:gd name="connsiteX70" fmla="*/ 2197893 w 2667216"/>
              <a:gd name="connsiteY70" fmla="*/ 212237 h 1573026"/>
              <a:gd name="connsiteX71" fmla="*/ 2243139 w 2667216"/>
              <a:gd name="connsiteY71" fmla="*/ 257480 h 1573026"/>
              <a:gd name="connsiteX72" fmla="*/ 2293143 w 2667216"/>
              <a:gd name="connsiteY72" fmla="*/ 243193 h 1573026"/>
              <a:gd name="connsiteX73" fmla="*/ 2336005 w 2667216"/>
              <a:gd name="connsiteY73" fmla="*/ 178900 h 1573026"/>
              <a:gd name="connsiteX74" fmla="*/ 2378868 w 2667216"/>
              <a:gd name="connsiteY74" fmla="*/ 169375 h 1573026"/>
              <a:gd name="connsiteX75" fmla="*/ 2483643 w 2667216"/>
              <a:gd name="connsiteY75" fmla="*/ 152706 h 1573026"/>
              <a:gd name="connsiteX76" fmla="*/ 2500312 w 2667216"/>
              <a:gd name="connsiteY76" fmla="*/ 147943 h 1573026"/>
              <a:gd name="connsiteX77" fmla="*/ 2588418 w 2667216"/>
              <a:gd name="connsiteY77" fmla="*/ 166993 h 1573026"/>
              <a:gd name="connsiteX78" fmla="*/ 2619374 w 2667216"/>
              <a:gd name="connsiteY78" fmla="*/ 188425 h 1573026"/>
              <a:gd name="connsiteX79" fmla="*/ 2645569 w 2667216"/>
              <a:gd name="connsiteY79" fmla="*/ 205092 h 1573026"/>
              <a:gd name="connsiteX80" fmla="*/ 2666999 w 2667216"/>
              <a:gd name="connsiteY80" fmla="*/ 221762 h 1573026"/>
              <a:gd name="connsiteX81" fmla="*/ 2647949 w 2667216"/>
              <a:gd name="connsiteY81" fmla="*/ 264625 h 1573026"/>
              <a:gd name="connsiteX82" fmla="*/ 2645568 w 2667216"/>
              <a:gd name="connsiteY82" fmla="*/ 319393 h 1573026"/>
              <a:gd name="connsiteX83" fmla="*/ 2631280 w 2667216"/>
              <a:gd name="connsiteY83" fmla="*/ 376543 h 1573026"/>
              <a:gd name="connsiteX84" fmla="*/ 2633662 w 2667216"/>
              <a:gd name="connsiteY84" fmla="*/ 386068 h 1573026"/>
              <a:gd name="connsiteX85" fmla="*/ 2664618 w 2667216"/>
              <a:gd name="connsiteY85" fmla="*/ 393212 h 1573026"/>
              <a:gd name="connsiteX86" fmla="*/ 2652712 w 2667216"/>
              <a:gd name="connsiteY86" fmla="*/ 424168 h 1573026"/>
              <a:gd name="connsiteX87" fmla="*/ 2619374 w 2667216"/>
              <a:gd name="connsiteY87" fmla="*/ 445600 h 1573026"/>
              <a:gd name="connsiteX88" fmla="*/ 2605087 w 2667216"/>
              <a:gd name="connsiteY88" fmla="*/ 476556 h 1573026"/>
              <a:gd name="connsiteX89" fmla="*/ 2608340 w 2667216"/>
              <a:gd name="connsiteY89" fmla="*/ 559163 h 1573026"/>
              <a:gd name="connsiteX90" fmla="*/ 2595561 w 2667216"/>
              <a:gd name="connsiteY90" fmla="*/ 590856 h 1573026"/>
              <a:gd name="connsiteX91" fmla="*/ 2593180 w 2667216"/>
              <a:gd name="connsiteY91" fmla="*/ 655150 h 1573026"/>
              <a:gd name="connsiteX92" fmla="*/ 2614612 w 2667216"/>
              <a:gd name="connsiteY92" fmla="*/ 690868 h 1573026"/>
              <a:gd name="connsiteX93" fmla="*/ 2609849 w 2667216"/>
              <a:gd name="connsiteY93" fmla="*/ 743256 h 1573026"/>
              <a:gd name="connsiteX94" fmla="*/ 2612230 w 2667216"/>
              <a:gd name="connsiteY94" fmla="*/ 790881 h 1573026"/>
              <a:gd name="connsiteX95" fmla="*/ 2600324 w 2667216"/>
              <a:gd name="connsiteY95" fmla="*/ 805168 h 1573026"/>
              <a:gd name="connsiteX96" fmla="*/ 2571749 w 2667216"/>
              <a:gd name="connsiteY96" fmla="*/ 890893 h 1573026"/>
              <a:gd name="connsiteX97" fmla="*/ 2540795 w 2667216"/>
              <a:gd name="connsiteY97" fmla="*/ 967092 h 1573026"/>
              <a:gd name="connsiteX98" fmla="*/ 2505074 w 2667216"/>
              <a:gd name="connsiteY98" fmla="*/ 945662 h 1573026"/>
              <a:gd name="connsiteX99" fmla="*/ 2445543 w 2667216"/>
              <a:gd name="connsiteY99" fmla="*/ 917087 h 1573026"/>
              <a:gd name="connsiteX100" fmla="*/ 2416968 w 2667216"/>
              <a:gd name="connsiteY100" fmla="*/ 883750 h 1573026"/>
              <a:gd name="connsiteX101" fmla="*/ 2383632 w 2667216"/>
              <a:gd name="connsiteY101" fmla="*/ 869462 h 1573026"/>
              <a:gd name="connsiteX102" fmla="*/ 2350293 w 2667216"/>
              <a:gd name="connsiteY102" fmla="*/ 871843 h 1573026"/>
              <a:gd name="connsiteX103" fmla="*/ 2300287 w 2667216"/>
              <a:gd name="connsiteY103" fmla="*/ 895656 h 1573026"/>
              <a:gd name="connsiteX104" fmla="*/ 2276474 w 2667216"/>
              <a:gd name="connsiteY104" fmla="*/ 909943 h 1573026"/>
              <a:gd name="connsiteX105" fmla="*/ 2207420 w 2667216"/>
              <a:gd name="connsiteY105" fmla="*/ 926612 h 1573026"/>
              <a:gd name="connsiteX106" fmla="*/ 2185987 w 2667216"/>
              <a:gd name="connsiteY106" fmla="*/ 957568 h 1573026"/>
              <a:gd name="connsiteX107" fmla="*/ 2183605 w 2667216"/>
              <a:gd name="connsiteY107" fmla="*/ 1036150 h 1573026"/>
              <a:gd name="connsiteX108" fmla="*/ 2185989 w 2667216"/>
              <a:gd name="connsiteY108" fmla="*/ 1062342 h 1573026"/>
              <a:gd name="connsiteX109" fmla="*/ 2085974 w 2667216"/>
              <a:gd name="connsiteY109" fmla="*/ 1112350 h 1573026"/>
              <a:gd name="connsiteX110" fmla="*/ 2043112 w 2667216"/>
              <a:gd name="connsiteY110" fmla="*/ 1112350 h 1573026"/>
              <a:gd name="connsiteX111" fmla="*/ 1952626 w 2667216"/>
              <a:gd name="connsiteY111" fmla="*/ 1148067 h 1573026"/>
              <a:gd name="connsiteX112" fmla="*/ 1931193 w 2667216"/>
              <a:gd name="connsiteY112" fmla="*/ 1188550 h 1573026"/>
              <a:gd name="connsiteX113" fmla="*/ 1931195 w 2667216"/>
              <a:gd name="connsiteY113" fmla="*/ 1238556 h 1573026"/>
              <a:gd name="connsiteX114" fmla="*/ 1881187 w 2667216"/>
              <a:gd name="connsiteY114" fmla="*/ 1279037 h 1573026"/>
              <a:gd name="connsiteX115" fmla="*/ 1864520 w 2667216"/>
              <a:gd name="connsiteY115" fmla="*/ 1309993 h 1573026"/>
              <a:gd name="connsiteX116" fmla="*/ 1866899 w 2667216"/>
              <a:gd name="connsiteY116" fmla="*/ 1331425 h 1573026"/>
              <a:gd name="connsiteX117" fmla="*/ 1900237 w 2667216"/>
              <a:gd name="connsiteY117" fmla="*/ 1326662 h 1573026"/>
              <a:gd name="connsiteX118" fmla="*/ 1924051 w 2667216"/>
              <a:gd name="connsiteY118" fmla="*/ 1350474 h 1573026"/>
              <a:gd name="connsiteX119" fmla="*/ 1912143 w 2667216"/>
              <a:gd name="connsiteY119" fmla="*/ 1383812 h 1573026"/>
              <a:gd name="connsiteX120" fmla="*/ 1909762 w 2667216"/>
              <a:gd name="connsiteY120" fmla="*/ 1421912 h 1573026"/>
              <a:gd name="connsiteX121" fmla="*/ 1831182 w 2667216"/>
              <a:gd name="connsiteY121" fmla="*/ 1450487 h 1573026"/>
              <a:gd name="connsiteX122" fmla="*/ 1821657 w 2667216"/>
              <a:gd name="connsiteY122" fmla="*/ 1538594 h 1573026"/>
              <a:gd name="connsiteX123" fmla="*/ 1754980 w 2667216"/>
              <a:gd name="connsiteY123" fmla="*/ 1560025 h 1573026"/>
              <a:gd name="connsiteX124" fmla="*/ 1718929 w 2667216"/>
              <a:gd name="connsiteY124" fmla="*/ 1573012 h 1573026"/>
              <a:gd name="connsiteX125" fmla="*/ 1638299 w 2667216"/>
              <a:gd name="connsiteY125" fmla="*/ 1557643 h 1573026"/>
              <a:gd name="connsiteX126" fmla="*/ 1612105 w 2667216"/>
              <a:gd name="connsiteY126" fmla="*/ 1571931 h 1573026"/>
              <a:gd name="connsiteX127" fmla="*/ 1557339 w 2667216"/>
              <a:gd name="connsiteY127" fmla="*/ 1543356 h 1573026"/>
              <a:gd name="connsiteX128" fmla="*/ 1516855 w 2667216"/>
              <a:gd name="connsiteY128" fmla="*/ 1507637 h 1573026"/>
              <a:gd name="connsiteX129" fmla="*/ 1473995 w 2667216"/>
              <a:gd name="connsiteY129" fmla="*/ 1479061 h 1573026"/>
              <a:gd name="connsiteX130" fmla="*/ 1502568 w 2667216"/>
              <a:gd name="connsiteY130" fmla="*/ 1455250 h 1573026"/>
              <a:gd name="connsiteX131" fmla="*/ 1490662 w 2667216"/>
              <a:gd name="connsiteY131" fmla="*/ 1438581 h 1573026"/>
              <a:gd name="connsiteX132" fmla="*/ 1428749 w 2667216"/>
              <a:gd name="connsiteY132" fmla="*/ 1426675 h 1573026"/>
              <a:gd name="connsiteX133" fmla="*/ 1409699 w 2667216"/>
              <a:gd name="connsiteY133" fmla="*/ 1402862 h 1573026"/>
              <a:gd name="connsiteX134" fmla="*/ 1371601 w 2667216"/>
              <a:gd name="connsiteY134" fmla="*/ 1379050 h 1573026"/>
              <a:gd name="connsiteX135" fmla="*/ 1366837 w 2667216"/>
              <a:gd name="connsiteY135" fmla="*/ 1390956 h 1573026"/>
              <a:gd name="connsiteX136" fmla="*/ 1381126 w 2667216"/>
              <a:gd name="connsiteY136" fmla="*/ 1429056 h 1573026"/>
              <a:gd name="connsiteX137" fmla="*/ 1350168 w 2667216"/>
              <a:gd name="connsiteY137" fmla="*/ 1443343 h 1573026"/>
              <a:gd name="connsiteX138" fmla="*/ 1323976 w 2667216"/>
              <a:gd name="connsiteY138" fmla="*/ 1457630 h 1573026"/>
              <a:gd name="connsiteX139" fmla="*/ 1307305 w 2667216"/>
              <a:gd name="connsiteY139" fmla="*/ 1450487 h 1573026"/>
              <a:gd name="connsiteX140" fmla="*/ 1262062 w 2667216"/>
              <a:gd name="connsiteY140" fmla="*/ 1388575 h 1573026"/>
              <a:gd name="connsiteX141" fmla="*/ 1216820 w 2667216"/>
              <a:gd name="connsiteY141" fmla="*/ 1355237 h 1573026"/>
              <a:gd name="connsiteX142" fmla="*/ 1238251 w 2667216"/>
              <a:gd name="connsiteY142" fmla="*/ 1338568 h 1573026"/>
              <a:gd name="connsiteX143" fmla="*/ 1259682 w 2667216"/>
              <a:gd name="connsiteY143" fmla="*/ 1298087 h 1573026"/>
              <a:gd name="connsiteX144" fmla="*/ 1245393 w 2667216"/>
              <a:gd name="connsiteY144" fmla="*/ 1286181 h 1573026"/>
              <a:gd name="connsiteX145" fmla="*/ 1207295 w 2667216"/>
              <a:gd name="connsiteY145" fmla="*/ 1288562 h 1573026"/>
              <a:gd name="connsiteX146" fmla="*/ 1131095 w 2667216"/>
              <a:gd name="connsiteY146" fmla="*/ 1245700 h 1573026"/>
              <a:gd name="connsiteX147" fmla="*/ 1088230 w 2667216"/>
              <a:gd name="connsiteY147" fmla="*/ 1226650 h 1573026"/>
              <a:gd name="connsiteX148" fmla="*/ 1078707 w 2667216"/>
              <a:gd name="connsiteY148" fmla="*/ 1226650 h 1573026"/>
              <a:gd name="connsiteX149" fmla="*/ 1066801 w 2667216"/>
              <a:gd name="connsiteY149" fmla="*/ 1162356 h 1573026"/>
              <a:gd name="connsiteX150" fmla="*/ 1078707 w 2667216"/>
              <a:gd name="connsiteY150" fmla="*/ 1098062 h 1573026"/>
              <a:gd name="connsiteX151" fmla="*/ 1047751 w 2667216"/>
              <a:gd name="connsiteY151" fmla="*/ 1064725 h 1573026"/>
              <a:gd name="connsiteX152" fmla="*/ 995364 w 2667216"/>
              <a:gd name="connsiteY152" fmla="*/ 1040912 h 1573026"/>
              <a:gd name="connsiteX153" fmla="*/ 1021557 w 2667216"/>
              <a:gd name="connsiteY153" fmla="*/ 1017100 h 1573026"/>
              <a:gd name="connsiteX154" fmla="*/ 1066801 w 2667216"/>
              <a:gd name="connsiteY154" fmla="*/ 1021862 h 1573026"/>
              <a:gd name="connsiteX155" fmla="*/ 1062039 w 2667216"/>
              <a:gd name="connsiteY155" fmla="*/ 974237 h 1573026"/>
              <a:gd name="connsiteX156" fmla="*/ 1033464 w 2667216"/>
              <a:gd name="connsiteY156" fmla="*/ 969475 h 1573026"/>
              <a:gd name="connsiteX157" fmla="*/ 1038226 w 2667216"/>
              <a:gd name="connsiteY157" fmla="*/ 921850 h 1573026"/>
              <a:gd name="connsiteX158" fmla="*/ 1007270 w 2667216"/>
              <a:gd name="connsiteY158" fmla="*/ 907562 h 1573026"/>
              <a:gd name="connsiteX159" fmla="*/ 1009651 w 2667216"/>
              <a:gd name="connsiteY159" fmla="*/ 871843 h 1573026"/>
              <a:gd name="connsiteX160" fmla="*/ 962026 w 2667216"/>
              <a:gd name="connsiteY160" fmla="*/ 857556 h 1573026"/>
              <a:gd name="connsiteX161" fmla="*/ 942976 w 2667216"/>
              <a:gd name="connsiteY161" fmla="*/ 878987 h 1573026"/>
              <a:gd name="connsiteX162" fmla="*/ 914399 w 2667216"/>
              <a:gd name="connsiteY162" fmla="*/ 881368 h 1573026"/>
              <a:gd name="connsiteX163" fmla="*/ 864395 w 2667216"/>
              <a:gd name="connsiteY163" fmla="*/ 886131 h 1573026"/>
              <a:gd name="connsiteX164" fmla="*/ 833439 w 2667216"/>
              <a:gd name="connsiteY164" fmla="*/ 907562 h 1573026"/>
              <a:gd name="connsiteX165" fmla="*/ 833439 w 2667216"/>
              <a:gd name="connsiteY165" fmla="*/ 876606 h 1573026"/>
              <a:gd name="connsiteX166" fmla="*/ 792957 w 2667216"/>
              <a:gd name="connsiteY166" fmla="*/ 871843 h 1573026"/>
              <a:gd name="connsiteX167" fmla="*/ 800099 w 2667216"/>
              <a:gd name="connsiteY167" fmla="*/ 893275 h 1573026"/>
              <a:gd name="connsiteX168" fmla="*/ 795339 w 2667216"/>
              <a:gd name="connsiteY168" fmla="*/ 912325 h 1573026"/>
              <a:gd name="connsiteX169" fmla="*/ 709614 w 2667216"/>
              <a:gd name="connsiteY169" fmla="*/ 859936 h 1573026"/>
              <a:gd name="connsiteX170" fmla="*/ 688182 w 2667216"/>
              <a:gd name="connsiteY170" fmla="*/ 826600 h 1573026"/>
              <a:gd name="connsiteX171" fmla="*/ 700089 w 2667216"/>
              <a:gd name="connsiteY171" fmla="*/ 786117 h 1573026"/>
              <a:gd name="connsiteX172" fmla="*/ 669132 w 2667216"/>
              <a:gd name="connsiteY172" fmla="*/ 781356 h 1573026"/>
              <a:gd name="connsiteX173" fmla="*/ 621507 w 2667216"/>
              <a:gd name="connsiteY173" fmla="*/ 795643 h 1573026"/>
              <a:gd name="connsiteX174" fmla="*/ 611982 w 2667216"/>
              <a:gd name="connsiteY174" fmla="*/ 809931 h 1573026"/>
              <a:gd name="connsiteX175" fmla="*/ 588170 w 2667216"/>
              <a:gd name="connsiteY175" fmla="*/ 826600 h 1573026"/>
              <a:gd name="connsiteX176" fmla="*/ 581026 w 2667216"/>
              <a:gd name="connsiteY176" fmla="*/ 843268 h 1573026"/>
              <a:gd name="connsiteX177" fmla="*/ 540545 w 2667216"/>
              <a:gd name="connsiteY177" fmla="*/ 876606 h 1573026"/>
              <a:gd name="connsiteX178" fmla="*/ 542924 w 2667216"/>
              <a:gd name="connsiteY178" fmla="*/ 898037 h 1573026"/>
              <a:gd name="connsiteX179" fmla="*/ 557214 w 2667216"/>
              <a:gd name="connsiteY179" fmla="*/ 917087 h 1573026"/>
              <a:gd name="connsiteX180" fmla="*/ 481014 w 2667216"/>
              <a:gd name="connsiteY180" fmla="*/ 902800 h 1573026"/>
              <a:gd name="connsiteX181" fmla="*/ 447676 w 2667216"/>
              <a:gd name="connsiteY181" fmla="*/ 907562 h 1573026"/>
              <a:gd name="connsiteX182" fmla="*/ 495299 w 2667216"/>
              <a:gd name="connsiteY182" fmla="*/ 938518 h 1573026"/>
              <a:gd name="connsiteX183" fmla="*/ 519114 w 2667216"/>
              <a:gd name="connsiteY183" fmla="*/ 950425 h 1573026"/>
              <a:gd name="connsiteX184" fmla="*/ 545307 w 2667216"/>
              <a:gd name="connsiteY184" fmla="*/ 1002812 h 1573026"/>
              <a:gd name="connsiteX185" fmla="*/ 478630 w 2667216"/>
              <a:gd name="connsiteY185" fmla="*/ 1019481 h 1573026"/>
              <a:gd name="connsiteX186" fmla="*/ 457201 w 2667216"/>
              <a:gd name="connsiteY186" fmla="*/ 1031387 h 1573026"/>
              <a:gd name="connsiteX187" fmla="*/ 433387 w 2667216"/>
              <a:gd name="connsiteY187" fmla="*/ 1002812 h 1573026"/>
              <a:gd name="connsiteX188" fmla="*/ 409574 w 2667216"/>
              <a:gd name="connsiteY188" fmla="*/ 971856 h 1573026"/>
              <a:gd name="connsiteX189" fmla="*/ 411955 w 2667216"/>
              <a:gd name="connsiteY189" fmla="*/ 933756 h 1573026"/>
              <a:gd name="connsiteX190" fmla="*/ 409574 w 2667216"/>
              <a:gd name="connsiteY190" fmla="*/ 914706 h 1573026"/>
              <a:gd name="connsiteX191" fmla="*/ 428624 w 2667216"/>
              <a:gd name="connsiteY191" fmla="*/ 881368 h 1573026"/>
              <a:gd name="connsiteX192" fmla="*/ 388144 w 2667216"/>
              <a:gd name="connsiteY192" fmla="*/ 890893 h 1573026"/>
              <a:gd name="connsiteX193" fmla="*/ 359568 w 2667216"/>
              <a:gd name="connsiteY193" fmla="*/ 952806 h 1573026"/>
              <a:gd name="connsiteX194" fmla="*/ 352424 w 2667216"/>
              <a:gd name="connsiteY194" fmla="*/ 976618 h 1573026"/>
              <a:gd name="connsiteX195" fmla="*/ 321468 w 2667216"/>
              <a:gd name="connsiteY195" fmla="*/ 993287 h 1573026"/>
              <a:gd name="connsiteX196" fmla="*/ 273843 w 2667216"/>
              <a:gd name="connsiteY196" fmla="*/ 990906 h 1573026"/>
              <a:gd name="connsiteX197" fmla="*/ 266699 w 2667216"/>
              <a:gd name="connsiteY197" fmla="*/ 1007575 h 1573026"/>
              <a:gd name="connsiteX198" fmla="*/ 266699 w 2667216"/>
              <a:gd name="connsiteY198" fmla="*/ 1055200 h 1573026"/>
              <a:gd name="connsiteX199" fmla="*/ 207168 w 2667216"/>
              <a:gd name="connsiteY199" fmla="*/ 1059962 h 1573026"/>
              <a:gd name="connsiteX200" fmla="*/ 145255 w 2667216"/>
              <a:gd name="connsiteY200" fmla="*/ 1093300 h 1573026"/>
              <a:gd name="connsiteX201" fmla="*/ 147637 w 2667216"/>
              <a:gd name="connsiteY201" fmla="*/ 1121875 h 1573026"/>
              <a:gd name="connsiteX202" fmla="*/ 95250 w 2667216"/>
              <a:gd name="connsiteY202" fmla="*/ 1109968 h 1573026"/>
              <a:gd name="connsiteX203" fmla="*/ 61912 w 2667216"/>
              <a:gd name="connsiteY203" fmla="*/ 1117112 h 1573026"/>
              <a:gd name="connsiteX204" fmla="*/ 16668 w 2667216"/>
              <a:gd name="connsiteY204" fmla="*/ 1098062 h 1573026"/>
              <a:gd name="connsiteX205" fmla="*/ 0 w 2667216"/>
              <a:gd name="connsiteY205" fmla="*/ 1098062 h 1573026"/>
              <a:gd name="connsiteX0" fmla="*/ 0 w 2667216"/>
              <a:gd name="connsiteY0" fmla="*/ 1098062 h 1573026"/>
              <a:gd name="connsiteX1" fmla="*/ 30955 w 2667216"/>
              <a:gd name="connsiteY1" fmla="*/ 255100 h 1573026"/>
              <a:gd name="connsiteX2" fmla="*/ 54770 w 2667216"/>
              <a:gd name="connsiteY2" fmla="*/ 224142 h 1573026"/>
              <a:gd name="connsiteX3" fmla="*/ 142874 w 2667216"/>
              <a:gd name="connsiteY3" fmla="*/ 247956 h 1573026"/>
              <a:gd name="connsiteX4" fmla="*/ 190499 w 2667216"/>
              <a:gd name="connsiteY4" fmla="*/ 293200 h 1573026"/>
              <a:gd name="connsiteX5" fmla="*/ 202405 w 2667216"/>
              <a:gd name="connsiteY5" fmla="*/ 321775 h 1573026"/>
              <a:gd name="connsiteX6" fmla="*/ 238126 w 2667216"/>
              <a:gd name="connsiteY6" fmla="*/ 364636 h 1573026"/>
              <a:gd name="connsiteX7" fmla="*/ 266699 w 2667216"/>
              <a:gd name="connsiteY7" fmla="*/ 359875 h 1573026"/>
              <a:gd name="connsiteX8" fmla="*/ 273843 w 2667216"/>
              <a:gd name="connsiteY8" fmla="*/ 333681 h 1573026"/>
              <a:gd name="connsiteX9" fmla="*/ 314324 w 2667216"/>
              <a:gd name="connsiteY9" fmla="*/ 336062 h 1573026"/>
              <a:gd name="connsiteX10" fmla="*/ 361949 w 2667216"/>
              <a:gd name="connsiteY10" fmla="*/ 312249 h 1573026"/>
              <a:gd name="connsiteX11" fmla="*/ 385762 w 2667216"/>
              <a:gd name="connsiteY11" fmla="*/ 257481 h 1573026"/>
              <a:gd name="connsiteX12" fmla="*/ 373855 w 2667216"/>
              <a:gd name="connsiteY12" fmla="*/ 424168 h 1573026"/>
              <a:gd name="connsiteX13" fmla="*/ 476249 w 2667216"/>
              <a:gd name="connsiteY13" fmla="*/ 517037 h 1573026"/>
              <a:gd name="connsiteX14" fmla="*/ 533401 w 2667216"/>
              <a:gd name="connsiteY14" fmla="*/ 495605 h 1573026"/>
              <a:gd name="connsiteX15" fmla="*/ 585787 w 2667216"/>
              <a:gd name="connsiteY15" fmla="*/ 481318 h 1573026"/>
              <a:gd name="connsiteX16" fmla="*/ 611980 w 2667216"/>
              <a:gd name="connsiteY16" fmla="*/ 483700 h 1573026"/>
              <a:gd name="connsiteX17" fmla="*/ 607218 w 2667216"/>
              <a:gd name="connsiteY17" fmla="*/ 476556 h 1573026"/>
              <a:gd name="connsiteX18" fmla="*/ 685799 w 2667216"/>
              <a:gd name="connsiteY18" fmla="*/ 524181 h 1573026"/>
              <a:gd name="connsiteX19" fmla="*/ 731043 w 2667216"/>
              <a:gd name="connsiteY19" fmla="*/ 547993 h 1573026"/>
              <a:gd name="connsiteX20" fmla="*/ 797720 w 2667216"/>
              <a:gd name="connsiteY20" fmla="*/ 562280 h 1573026"/>
              <a:gd name="connsiteX21" fmla="*/ 842962 w 2667216"/>
              <a:gd name="connsiteY21" fmla="*/ 478937 h 1573026"/>
              <a:gd name="connsiteX22" fmla="*/ 871537 w 2667216"/>
              <a:gd name="connsiteY22" fmla="*/ 455125 h 1573026"/>
              <a:gd name="connsiteX23" fmla="*/ 873921 w 2667216"/>
              <a:gd name="connsiteY23" fmla="*/ 426549 h 1573026"/>
              <a:gd name="connsiteX24" fmla="*/ 802480 w 2667216"/>
              <a:gd name="connsiteY24" fmla="*/ 412262 h 1573026"/>
              <a:gd name="connsiteX25" fmla="*/ 773907 w 2667216"/>
              <a:gd name="connsiteY25" fmla="*/ 417024 h 1573026"/>
              <a:gd name="connsiteX26" fmla="*/ 738187 w 2667216"/>
              <a:gd name="connsiteY26" fmla="*/ 383687 h 1573026"/>
              <a:gd name="connsiteX27" fmla="*/ 762001 w 2667216"/>
              <a:gd name="connsiteY27" fmla="*/ 357491 h 1573026"/>
              <a:gd name="connsiteX28" fmla="*/ 823912 w 2667216"/>
              <a:gd name="connsiteY28" fmla="*/ 343206 h 1573026"/>
              <a:gd name="connsiteX29" fmla="*/ 869155 w 2667216"/>
              <a:gd name="connsiteY29" fmla="*/ 357493 h 1573026"/>
              <a:gd name="connsiteX30" fmla="*/ 881062 w 2667216"/>
              <a:gd name="connsiteY30" fmla="*/ 376543 h 1573026"/>
              <a:gd name="connsiteX31" fmla="*/ 1000124 w 2667216"/>
              <a:gd name="connsiteY31" fmla="*/ 436075 h 1573026"/>
              <a:gd name="connsiteX32" fmla="*/ 1023937 w 2667216"/>
              <a:gd name="connsiteY32" fmla="*/ 500368 h 1573026"/>
              <a:gd name="connsiteX33" fmla="*/ 1045368 w 2667216"/>
              <a:gd name="connsiteY33" fmla="*/ 512275 h 1573026"/>
              <a:gd name="connsiteX34" fmla="*/ 1042987 w 2667216"/>
              <a:gd name="connsiteY34" fmla="*/ 421787 h 1573026"/>
              <a:gd name="connsiteX35" fmla="*/ 1064418 w 2667216"/>
              <a:gd name="connsiteY35" fmla="*/ 383687 h 1573026"/>
              <a:gd name="connsiteX36" fmla="*/ 1083468 w 2667216"/>
              <a:gd name="connsiteY36" fmla="*/ 386068 h 1573026"/>
              <a:gd name="connsiteX37" fmla="*/ 1083468 w 2667216"/>
              <a:gd name="connsiteY37" fmla="*/ 347968 h 1573026"/>
              <a:gd name="connsiteX38" fmla="*/ 1095376 w 2667216"/>
              <a:gd name="connsiteY38" fmla="*/ 340823 h 1573026"/>
              <a:gd name="connsiteX39" fmla="*/ 1152524 w 2667216"/>
              <a:gd name="connsiteY39" fmla="*/ 343206 h 1573026"/>
              <a:gd name="connsiteX40" fmla="*/ 1252537 w 2667216"/>
              <a:gd name="connsiteY40" fmla="*/ 317012 h 1573026"/>
              <a:gd name="connsiteX41" fmla="*/ 1323974 w 2667216"/>
              <a:gd name="connsiteY41" fmla="*/ 305106 h 1573026"/>
              <a:gd name="connsiteX42" fmla="*/ 1409366 w 2667216"/>
              <a:gd name="connsiteY42" fmla="*/ 250164 h 1573026"/>
              <a:gd name="connsiteX43" fmla="*/ 1481137 w 2667216"/>
              <a:gd name="connsiteY43" fmla="*/ 221762 h 1573026"/>
              <a:gd name="connsiteX44" fmla="*/ 1550195 w 2667216"/>
              <a:gd name="connsiteY44" fmla="*/ 188423 h 1573026"/>
              <a:gd name="connsiteX45" fmla="*/ 1621630 w 2667216"/>
              <a:gd name="connsiteY45" fmla="*/ 195568 h 1573026"/>
              <a:gd name="connsiteX46" fmla="*/ 1674018 w 2667216"/>
              <a:gd name="connsiteY46" fmla="*/ 174137 h 1573026"/>
              <a:gd name="connsiteX47" fmla="*/ 1704976 w 2667216"/>
              <a:gd name="connsiteY47" fmla="*/ 183660 h 1573026"/>
              <a:gd name="connsiteX48" fmla="*/ 1778793 w 2667216"/>
              <a:gd name="connsiteY48" fmla="*/ 233668 h 1573026"/>
              <a:gd name="connsiteX49" fmla="*/ 1716880 w 2667216"/>
              <a:gd name="connsiteY49" fmla="*/ 209856 h 1573026"/>
              <a:gd name="connsiteX50" fmla="*/ 1738312 w 2667216"/>
              <a:gd name="connsiteY50" fmla="*/ 281293 h 1573026"/>
              <a:gd name="connsiteX51" fmla="*/ 1776414 w 2667216"/>
              <a:gd name="connsiteY51" fmla="*/ 309866 h 1573026"/>
              <a:gd name="connsiteX52" fmla="*/ 1871662 w 2667216"/>
              <a:gd name="connsiteY52" fmla="*/ 314631 h 1573026"/>
              <a:gd name="connsiteX53" fmla="*/ 1938339 w 2667216"/>
              <a:gd name="connsiteY53" fmla="*/ 271766 h 1573026"/>
              <a:gd name="connsiteX54" fmla="*/ 1935955 w 2667216"/>
              <a:gd name="connsiteY54" fmla="*/ 293200 h 1573026"/>
              <a:gd name="connsiteX55" fmla="*/ 1900237 w 2667216"/>
              <a:gd name="connsiteY55" fmla="*/ 321775 h 1573026"/>
              <a:gd name="connsiteX56" fmla="*/ 1826418 w 2667216"/>
              <a:gd name="connsiteY56" fmla="*/ 338443 h 1573026"/>
              <a:gd name="connsiteX57" fmla="*/ 1833564 w 2667216"/>
              <a:gd name="connsiteY57" fmla="*/ 367017 h 1573026"/>
              <a:gd name="connsiteX58" fmla="*/ 1957389 w 2667216"/>
              <a:gd name="connsiteY58" fmla="*/ 331298 h 1573026"/>
              <a:gd name="connsiteX59" fmla="*/ 2009774 w 2667216"/>
              <a:gd name="connsiteY59" fmla="*/ 295581 h 1573026"/>
              <a:gd name="connsiteX60" fmla="*/ 2052638 w 2667216"/>
              <a:gd name="connsiteY60" fmla="*/ 271766 h 1573026"/>
              <a:gd name="connsiteX61" fmla="*/ 1976439 w 2667216"/>
              <a:gd name="connsiteY61" fmla="*/ 264623 h 1573026"/>
              <a:gd name="connsiteX62" fmla="*/ 1976439 w 2667216"/>
              <a:gd name="connsiteY62" fmla="*/ 202710 h 1573026"/>
              <a:gd name="connsiteX63" fmla="*/ 2026444 w 2667216"/>
              <a:gd name="connsiteY63" fmla="*/ 202710 h 1573026"/>
              <a:gd name="connsiteX64" fmla="*/ 2133600 w 2667216"/>
              <a:gd name="connsiteY64" fmla="*/ 97935 h 1573026"/>
              <a:gd name="connsiteX65" fmla="*/ 2183606 w 2667216"/>
              <a:gd name="connsiteY65" fmla="*/ 305 h 1573026"/>
              <a:gd name="connsiteX66" fmla="*/ 2147888 w 2667216"/>
              <a:gd name="connsiteY66" fmla="*/ 114604 h 1573026"/>
              <a:gd name="connsiteX67" fmla="*/ 2074070 w 2667216"/>
              <a:gd name="connsiteY67" fmla="*/ 193186 h 1573026"/>
              <a:gd name="connsiteX68" fmla="*/ 2138362 w 2667216"/>
              <a:gd name="connsiteY68" fmla="*/ 217000 h 1573026"/>
              <a:gd name="connsiteX69" fmla="*/ 2197893 w 2667216"/>
              <a:gd name="connsiteY69" fmla="*/ 212237 h 1573026"/>
              <a:gd name="connsiteX70" fmla="*/ 2243139 w 2667216"/>
              <a:gd name="connsiteY70" fmla="*/ 257480 h 1573026"/>
              <a:gd name="connsiteX71" fmla="*/ 2293143 w 2667216"/>
              <a:gd name="connsiteY71" fmla="*/ 243193 h 1573026"/>
              <a:gd name="connsiteX72" fmla="*/ 2336005 w 2667216"/>
              <a:gd name="connsiteY72" fmla="*/ 178900 h 1573026"/>
              <a:gd name="connsiteX73" fmla="*/ 2378868 w 2667216"/>
              <a:gd name="connsiteY73" fmla="*/ 169375 h 1573026"/>
              <a:gd name="connsiteX74" fmla="*/ 2483643 w 2667216"/>
              <a:gd name="connsiteY74" fmla="*/ 152706 h 1573026"/>
              <a:gd name="connsiteX75" fmla="*/ 2500312 w 2667216"/>
              <a:gd name="connsiteY75" fmla="*/ 147943 h 1573026"/>
              <a:gd name="connsiteX76" fmla="*/ 2588418 w 2667216"/>
              <a:gd name="connsiteY76" fmla="*/ 166993 h 1573026"/>
              <a:gd name="connsiteX77" fmla="*/ 2619374 w 2667216"/>
              <a:gd name="connsiteY77" fmla="*/ 188425 h 1573026"/>
              <a:gd name="connsiteX78" fmla="*/ 2645569 w 2667216"/>
              <a:gd name="connsiteY78" fmla="*/ 205092 h 1573026"/>
              <a:gd name="connsiteX79" fmla="*/ 2666999 w 2667216"/>
              <a:gd name="connsiteY79" fmla="*/ 221762 h 1573026"/>
              <a:gd name="connsiteX80" fmla="*/ 2647949 w 2667216"/>
              <a:gd name="connsiteY80" fmla="*/ 264625 h 1573026"/>
              <a:gd name="connsiteX81" fmla="*/ 2645568 w 2667216"/>
              <a:gd name="connsiteY81" fmla="*/ 319393 h 1573026"/>
              <a:gd name="connsiteX82" fmla="*/ 2631280 w 2667216"/>
              <a:gd name="connsiteY82" fmla="*/ 376543 h 1573026"/>
              <a:gd name="connsiteX83" fmla="*/ 2633662 w 2667216"/>
              <a:gd name="connsiteY83" fmla="*/ 386068 h 1573026"/>
              <a:gd name="connsiteX84" fmla="*/ 2664618 w 2667216"/>
              <a:gd name="connsiteY84" fmla="*/ 393212 h 1573026"/>
              <a:gd name="connsiteX85" fmla="*/ 2652712 w 2667216"/>
              <a:gd name="connsiteY85" fmla="*/ 424168 h 1573026"/>
              <a:gd name="connsiteX86" fmla="*/ 2619374 w 2667216"/>
              <a:gd name="connsiteY86" fmla="*/ 445600 h 1573026"/>
              <a:gd name="connsiteX87" fmla="*/ 2605087 w 2667216"/>
              <a:gd name="connsiteY87" fmla="*/ 476556 h 1573026"/>
              <a:gd name="connsiteX88" fmla="*/ 2608340 w 2667216"/>
              <a:gd name="connsiteY88" fmla="*/ 559163 h 1573026"/>
              <a:gd name="connsiteX89" fmla="*/ 2595561 w 2667216"/>
              <a:gd name="connsiteY89" fmla="*/ 590856 h 1573026"/>
              <a:gd name="connsiteX90" fmla="*/ 2593180 w 2667216"/>
              <a:gd name="connsiteY90" fmla="*/ 655150 h 1573026"/>
              <a:gd name="connsiteX91" fmla="*/ 2614612 w 2667216"/>
              <a:gd name="connsiteY91" fmla="*/ 690868 h 1573026"/>
              <a:gd name="connsiteX92" fmla="*/ 2609849 w 2667216"/>
              <a:gd name="connsiteY92" fmla="*/ 743256 h 1573026"/>
              <a:gd name="connsiteX93" fmla="*/ 2612230 w 2667216"/>
              <a:gd name="connsiteY93" fmla="*/ 790881 h 1573026"/>
              <a:gd name="connsiteX94" fmla="*/ 2600324 w 2667216"/>
              <a:gd name="connsiteY94" fmla="*/ 805168 h 1573026"/>
              <a:gd name="connsiteX95" fmla="*/ 2571749 w 2667216"/>
              <a:gd name="connsiteY95" fmla="*/ 890893 h 1573026"/>
              <a:gd name="connsiteX96" fmla="*/ 2540795 w 2667216"/>
              <a:gd name="connsiteY96" fmla="*/ 967092 h 1573026"/>
              <a:gd name="connsiteX97" fmla="*/ 2505074 w 2667216"/>
              <a:gd name="connsiteY97" fmla="*/ 945662 h 1573026"/>
              <a:gd name="connsiteX98" fmla="*/ 2445543 w 2667216"/>
              <a:gd name="connsiteY98" fmla="*/ 917087 h 1573026"/>
              <a:gd name="connsiteX99" fmla="*/ 2416968 w 2667216"/>
              <a:gd name="connsiteY99" fmla="*/ 883750 h 1573026"/>
              <a:gd name="connsiteX100" fmla="*/ 2383632 w 2667216"/>
              <a:gd name="connsiteY100" fmla="*/ 869462 h 1573026"/>
              <a:gd name="connsiteX101" fmla="*/ 2350293 w 2667216"/>
              <a:gd name="connsiteY101" fmla="*/ 871843 h 1573026"/>
              <a:gd name="connsiteX102" fmla="*/ 2300287 w 2667216"/>
              <a:gd name="connsiteY102" fmla="*/ 895656 h 1573026"/>
              <a:gd name="connsiteX103" fmla="*/ 2276474 w 2667216"/>
              <a:gd name="connsiteY103" fmla="*/ 909943 h 1573026"/>
              <a:gd name="connsiteX104" fmla="*/ 2207420 w 2667216"/>
              <a:gd name="connsiteY104" fmla="*/ 926612 h 1573026"/>
              <a:gd name="connsiteX105" fmla="*/ 2185987 w 2667216"/>
              <a:gd name="connsiteY105" fmla="*/ 957568 h 1573026"/>
              <a:gd name="connsiteX106" fmla="*/ 2183605 w 2667216"/>
              <a:gd name="connsiteY106" fmla="*/ 1036150 h 1573026"/>
              <a:gd name="connsiteX107" fmla="*/ 2185989 w 2667216"/>
              <a:gd name="connsiteY107" fmla="*/ 1062342 h 1573026"/>
              <a:gd name="connsiteX108" fmla="*/ 2085974 w 2667216"/>
              <a:gd name="connsiteY108" fmla="*/ 1112350 h 1573026"/>
              <a:gd name="connsiteX109" fmla="*/ 2043112 w 2667216"/>
              <a:gd name="connsiteY109" fmla="*/ 1112350 h 1573026"/>
              <a:gd name="connsiteX110" fmla="*/ 1952626 w 2667216"/>
              <a:gd name="connsiteY110" fmla="*/ 1148067 h 1573026"/>
              <a:gd name="connsiteX111" fmla="*/ 1931193 w 2667216"/>
              <a:gd name="connsiteY111" fmla="*/ 1188550 h 1573026"/>
              <a:gd name="connsiteX112" fmla="*/ 1931195 w 2667216"/>
              <a:gd name="connsiteY112" fmla="*/ 1238556 h 1573026"/>
              <a:gd name="connsiteX113" fmla="*/ 1881187 w 2667216"/>
              <a:gd name="connsiteY113" fmla="*/ 1279037 h 1573026"/>
              <a:gd name="connsiteX114" fmla="*/ 1864520 w 2667216"/>
              <a:gd name="connsiteY114" fmla="*/ 1309993 h 1573026"/>
              <a:gd name="connsiteX115" fmla="*/ 1866899 w 2667216"/>
              <a:gd name="connsiteY115" fmla="*/ 1331425 h 1573026"/>
              <a:gd name="connsiteX116" fmla="*/ 1900237 w 2667216"/>
              <a:gd name="connsiteY116" fmla="*/ 1326662 h 1573026"/>
              <a:gd name="connsiteX117" fmla="*/ 1924051 w 2667216"/>
              <a:gd name="connsiteY117" fmla="*/ 1350474 h 1573026"/>
              <a:gd name="connsiteX118" fmla="*/ 1912143 w 2667216"/>
              <a:gd name="connsiteY118" fmla="*/ 1383812 h 1573026"/>
              <a:gd name="connsiteX119" fmla="*/ 1909762 w 2667216"/>
              <a:gd name="connsiteY119" fmla="*/ 1421912 h 1573026"/>
              <a:gd name="connsiteX120" fmla="*/ 1831182 w 2667216"/>
              <a:gd name="connsiteY120" fmla="*/ 1450487 h 1573026"/>
              <a:gd name="connsiteX121" fmla="*/ 1821657 w 2667216"/>
              <a:gd name="connsiteY121" fmla="*/ 1538594 h 1573026"/>
              <a:gd name="connsiteX122" fmla="*/ 1754980 w 2667216"/>
              <a:gd name="connsiteY122" fmla="*/ 1560025 h 1573026"/>
              <a:gd name="connsiteX123" fmla="*/ 1718929 w 2667216"/>
              <a:gd name="connsiteY123" fmla="*/ 1573012 h 1573026"/>
              <a:gd name="connsiteX124" fmla="*/ 1638299 w 2667216"/>
              <a:gd name="connsiteY124" fmla="*/ 1557643 h 1573026"/>
              <a:gd name="connsiteX125" fmla="*/ 1612105 w 2667216"/>
              <a:gd name="connsiteY125" fmla="*/ 1571931 h 1573026"/>
              <a:gd name="connsiteX126" fmla="*/ 1557339 w 2667216"/>
              <a:gd name="connsiteY126" fmla="*/ 1543356 h 1573026"/>
              <a:gd name="connsiteX127" fmla="*/ 1516855 w 2667216"/>
              <a:gd name="connsiteY127" fmla="*/ 1507637 h 1573026"/>
              <a:gd name="connsiteX128" fmla="*/ 1473995 w 2667216"/>
              <a:gd name="connsiteY128" fmla="*/ 1479061 h 1573026"/>
              <a:gd name="connsiteX129" fmla="*/ 1502568 w 2667216"/>
              <a:gd name="connsiteY129" fmla="*/ 1455250 h 1573026"/>
              <a:gd name="connsiteX130" fmla="*/ 1490662 w 2667216"/>
              <a:gd name="connsiteY130" fmla="*/ 1438581 h 1573026"/>
              <a:gd name="connsiteX131" fmla="*/ 1428749 w 2667216"/>
              <a:gd name="connsiteY131" fmla="*/ 1426675 h 1573026"/>
              <a:gd name="connsiteX132" fmla="*/ 1409699 w 2667216"/>
              <a:gd name="connsiteY132" fmla="*/ 1402862 h 1573026"/>
              <a:gd name="connsiteX133" fmla="*/ 1371601 w 2667216"/>
              <a:gd name="connsiteY133" fmla="*/ 1379050 h 1573026"/>
              <a:gd name="connsiteX134" fmla="*/ 1366837 w 2667216"/>
              <a:gd name="connsiteY134" fmla="*/ 1390956 h 1573026"/>
              <a:gd name="connsiteX135" fmla="*/ 1381126 w 2667216"/>
              <a:gd name="connsiteY135" fmla="*/ 1429056 h 1573026"/>
              <a:gd name="connsiteX136" fmla="*/ 1350168 w 2667216"/>
              <a:gd name="connsiteY136" fmla="*/ 1443343 h 1573026"/>
              <a:gd name="connsiteX137" fmla="*/ 1323976 w 2667216"/>
              <a:gd name="connsiteY137" fmla="*/ 1457630 h 1573026"/>
              <a:gd name="connsiteX138" fmla="*/ 1307305 w 2667216"/>
              <a:gd name="connsiteY138" fmla="*/ 1450487 h 1573026"/>
              <a:gd name="connsiteX139" fmla="*/ 1262062 w 2667216"/>
              <a:gd name="connsiteY139" fmla="*/ 1388575 h 1573026"/>
              <a:gd name="connsiteX140" fmla="*/ 1216820 w 2667216"/>
              <a:gd name="connsiteY140" fmla="*/ 1355237 h 1573026"/>
              <a:gd name="connsiteX141" fmla="*/ 1238251 w 2667216"/>
              <a:gd name="connsiteY141" fmla="*/ 1338568 h 1573026"/>
              <a:gd name="connsiteX142" fmla="*/ 1259682 w 2667216"/>
              <a:gd name="connsiteY142" fmla="*/ 1298087 h 1573026"/>
              <a:gd name="connsiteX143" fmla="*/ 1245393 w 2667216"/>
              <a:gd name="connsiteY143" fmla="*/ 1286181 h 1573026"/>
              <a:gd name="connsiteX144" fmla="*/ 1207295 w 2667216"/>
              <a:gd name="connsiteY144" fmla="*/ 1288562 h 1573026"/>
              <a:gd name="connsiteX145" fmla="*/ 1131095 w 2667216"/>
              <a:gd name="connsiteY145" fmla="*/ 1245700 h 1573026"/>
              <a:gd name="connsiteX146" fmla="*/ 1088230 w 2667216"/>
              <a:gd name="connsiteY146" fmla="*/ 1226650 h 1573026"/>
              <a:gd name="connsiteX147" fmla="*/ 1078707 w 2667216"/>
              <a:gd name="connsiteY147" fmla="*/ 1226650 h 1573026"/>
              <a:gd name="connsiteX148" fmla="*/ 1066801 w 2667216"/>
              <a:gd name="connsiteY148" fmla="*/ 1162356 h 1573026"/>
              <a:gd name="connsiteX149" fmla="*/ 1078707 w 2667216"/>
              <a:gd name="connsiteY149" fmla="*/ 1098062 h 1573026"/>
              <a:gd name="connsiteX150" fmla="*/ 1047751 w 2667216"/>
              <a:gd name="connsiteY150" fmla="*/ 1064725 h 1573026"/>
              <a:gd name="connsiteX151" fmla="*/ 995364 w 2667216"/>
              <a:gd name="connsiteY151" fmla="*/ 1040912 h 1573026"/>
              <a:gd name="connsiteX152" fmla="*/ 1021557 w 2667216"/>
              <a:gd name="connsiteY152" fmla="*/ 1017100 h 1573026"/>
              <a:gd name="connsiteX153" fmla="*/ 1066801 w 2667216"/>
              <a:gd name="connsiteY153" fmla="*/ 1021862 h 1573026"/>
              <a:gd name="connsiteX154" fmla="*/ 1062039 w 2667216"/>
              <a:gd name="connsiteY154" fmla="*/ 974237 h 1573026"/>
              <a:gd name="connsiteX155" fmla="*/ 1033464 w 2667216"/>
              <a:gd name="connsiteY155" fmla="*/ 969475 h 1573026"/>
              <a:gd name="connsiteX156" fmla="*/ 1038226 w 2667216"/>
              <a:gd name="connsiteY156" fmla="*/ 921850 h 1573026"/>
              <a:gd name="connsiteX157" fmla="*/ 1007270 w 2667216"/>
              <a:gd name="connsiteY157" fmla="*/ 907562 h 1573026"/>
              <a:gd name="connsiteX158" fmla="*/ 1009651 w 2667216"/>
              <a:gd name="connsiteY158" fmla="*/ 871843 h 1573026"/>
              <a:gd name="connsiteX159" fmla="*/ 962026 w 2667216"/>
              <a:gd name="connsiteY159" fmla="*/ 857556 h 1573026"/>
              <a:gd name="connsiteX160" fmla="*/ 942976 w 2667216"/>
              <a:gd name="connsiteY160" fmla="*/ 878987 h 1573026"/>
              <a:gd name="connsiteX161" fmla="*/ 914399 w 2667216"/>
              <a:gd name="connsiteY161" fmla="*/ 881368 h 1573026"/>
              <a:gd name="connsiteX162" fmla="*/ 864395 w 2667216"/>
              <a:gd name="connsiteY162" fmla="*/ 886131 h 1573026"/>
              <a:gd name="connsiteX163" fmla="*/ 833439 w 2667216"/>
              <a:gd name="connsiteY163" fmla="*/ 907562 h 1573026"/>
              <a:gd name="connsiteX164" fmla="*/ 833439 w 2667216"/>
              <a:gd name="connsiteY164" fmla="*/ 876606 h 1573026"/>
              <a:gd name="connsiteX165" fmla="*/ 792957 w 2667216"/>
              <a:gd name="connsiteY165" fmla="*/ 871843 h 1573026"/>
              <a:gd name="connsiteX166" fmla="*/ 800099 w 2667216"/>
              <a:gd name="connsiteY166" fmla="*/ 893275 h 1573026"/>
              <a:gd name="connsiteX167" fmla="*/ 795339 w 2667216"/>
              <a:gd name="connsiteY167" fmla="*/ 912325 h 1573026"/>
              <a:gd name="connsiteX168" fmla="*/ 709614 w 2667216"/>
              <a:gd name="connsiteY168" fmla="*/ 859936 h 1573026"/>
              <a:gd name="connsiteX169" fmla="*/ 688182 w 2667216"/>
              <a:gd name="connsiteY169" fmla="*/ 826600 h 1573026"/>
              <a:gd name="connsiteX170" fmla="*/ 700089 w 2667216"/>
              <a:gd name="connsiteY170" fmla="*/ 786117 h 1573026"/>
              <a:gd name="connsiteX171" fmla="*/ 669132 w 2667216"/>
              <a:gd name="connsiteY171" fmla="*/ 781356 h 1573026"/>
              <a:gd name="connsiteX172" fmla="*/ 621507 w 2667216"/>
              <a:gd name="connsiteY172" fmla="*/ 795643 h 1573026"/>
              <a:gd name="connsiteX173" fmla="*/ 611982 w 2667216"/>
              <a:gd name="connsiteY173" fmla="*/ 809931 h 1573026"/>
              <a:gd name="connsiteX174" fmla="*/ 588170 w 2667216"/>
              <a:gd name="connsiteY174" fmla="*/ 826600 h 1573026"/>
              <a:gd name="connsiteX175" fmla="*/ 581026 w 2667216"/>
              <a:gd name="connsiteY175" fmla="*/ 843268 h 1573026"/>
              <a:gd name="connsiteX176" fmla="*/ 540545 w 2667216"/>
              <a:gd name="connsiteY176" fmla="*/ 876606 h 1573026"/>
              <a:gd name="connsiteX177" fmla="*/ 542924 w 2667216"/>
              <a:gd name="connsiteY177" fmla="*/ 898037 h 1573026"/>
              <a:gd name="connsiteX178" fmla="*/ 557214 w 2667216"/>
              <a:gd name="connsiteY178" fmla="*/ 917087 h 1573026"/>
              <a:gd name="connsiteX179" fmla="*/ 481014 w 2667216"/>
              <a:gd name="connsiteY179" fmla="*/ 902800 h 1573026"/>
              <a:gd name="connsiteX180" fmla="*/ 447676 w 2667216"/>
              <a:gd name="connsiteY180" fmla="*/ 907562 h 1573026"/>
              <a:gd name="connsiteX181" fmla="*/ 495299 w 2667216"/>
              <a:gd name="connsiteY181" fmla="*/ 938518 h 1573026"/>
              <a:gd name="connsiteX182" fmla="*/ 519114 w 2667216"/>
              <a:gd name="connsiteY182" fmla="*/ 950425 h 1573026"/>
              <a:gd name="connsiteX183" fmla="*/ 545307 w 2667216"/>
              <a:gd name="connsiteY183" fmla="*/ 1002812 h 1573026"/>
              <a:gd name="connsiteX184" fmla="*/ 478630 w 2667216"/>
              <a:gd name="connsiteY184" fmla="*/ 1019481 h 1573026"/>
              <a:gd name="connsiteX185" fmla="*/ 457201 w 2667216"/>
              <a:gd name="connsiteY185" fmla="*/ 1031387 h 1573026"/>
              <a:gd name="connsiteX186" fmla="*/ 433387 w 2667216"/>
              <a:gd name="connsiteY186" fmla="*/ 1002812 h 1573026"/>
              <a:gd name="connsiteX187" fmla="*/ 409574 w 2667216"/>
              <a:gd name="connsiteY187" fmla="*/ 971856 h 1573026"/>
              <a:gd name="connsiteX188" fmla="*/ 411955 w 2667216"/>
              <a:gd name="connsiteY188" fmla="*/ 933756 h 1573026"/>
              <a:gd name="connsiteX189" fmla="*/ 409574 w 2667216"/>
              <a:gd name="connsiteY189" fmla="*/ 914706 h 1573026"/>
              <a:gd name="connsiteX190" fmla="*/ 428624 w 2667216"/>
              <a:gd name="connsiteY190" fmla="*/ 881368 h 1573026"/>
              <a:gd name="connsiteX191" fmla="*/ 388144 w 2667216"/>
              <a:gd name="connsiteY191" fmla="*/ 890893 h 1573026"/>
              <a:gd name="connsiteX192" fmla="*/ 359568 w 2667216"/>
              <a:gd name="connsiteY192" fmla="*/ 952806 h 1573026"/>
              <a:gd name="connsiteX193" fmla="*/ 352424 w 2667216"/>
              <a:gd name="connsiteY193" fmla="*/ 976618 h 1573026"/>
              <a:gd name="connsiteX194" fmla="*/ 321468 w 2667216"/>
              <a:gd name="connsiteY194" fmla="*/ 993287 h 1573026"/>
              <a:gd name="connsiteX195" fmla="*/ 273843 w 2667216"/>
              <a:gd name="connsiteY195" fmla="*/ 990906 h 1573026"/>
              <a:gd name="connsiteX196" fmla="*/ 266699 w 2667216"/>
              <a:gd name="connsiteY196" fmla="*/ 1007575 h 1573026"/>
              <a:gd name="connsiteX197" fmla="*/ 266699 w 2667216"/>
              <a:gd name="connsiteY197" fmla="*/ 1055200 h 1573026"/>
              <a:gd name="connsiteX198" fmla="*/ 207168 w 2667216"/>
              <a:gd name="connsiteY198" fmla="*/ 1059962 h 1573026"/>
              <a:gd name="connsiteX199" fmla="*/ 145255 w 2667216"/>
              <a:gd name="connsiteY199" fmla="*/ 1093300 h 1573026"/>
              <a:gd name="connsiteX200" fmla="*/ 147637 w 2667216"/>
              <a:gd name="connsiteY200" fmla="*/ 1121875 h 1573026"/>
              <a:gd name="connsiteX201" fmla="*/ 95250 w 2667216"/>
              <a:gd name="connsiteY201" fmla="*/ 1109968 h 1573026"/>
              <a:gd name="connsiteX202" fmla="*/ 61912 w 2667216"/>
              <a:gd name="connsiteY202" fmla="*/ 1117112 h 1573026"/>
              <a:gd name="connsiteX203" fmla="*/ 16668 w 2667216"/>
              <a:gd name="connsiteY203" fmla="*/ 1098062 h 1573026"/>
              <a:gd name="connsiteX204" fmla="*/ 0 w 2667216"/>
              <a:gd name="connsiteY204" fmla="*/ 1098062 h 1573026"/>
              <a:gd name="connsiteX0" fmla="*/ 0 w 2667216"/>
              <a:gd name="connsiteY0" fmla="*/ 1098062 h 1573026"/>
              <a:gd name="connsiteX1" fmla="*/ 54770 w 2667216"/>
              <a:gd name="connsiteY1" fmla="*/ 224142 h 1573026"/>
              <a:gd name="connsiteX2" fmla="*/ 142874 w 2667216"/>
              <a:gd name="connsiteY2" fmla="*/ 247956 h 1573026"/>
              <a:gd name="connsiteX3" fmla="*/ 190499 w 2667216"/>
              <a:gd name="connsiteY3" fmla="*/ 293200 h 1573026"/>
              <a:gd name="connsiteX4" fmla="*/ 202405 w 2667216"/>
              <a:gd name="connsiteY4" fmla="*/ 321775 h 1573026"/>
              <a:gd name="connsiteX5" fmla="*/ 238126 w 2667216"/>
              <a:gd name="connsiteY5" fmla="*/ 364636 h 1573026"/>
              <a:gd name="connsiteX6" fmla="*/ 266699 w 2667216"/>
              <a:gd name="connsiteY6" fmla="*/ 359875 h 1573026"/>
              <a:gd name="connsiteX7" fmla="*/ 273843 w 2667216"/>
              <a:gd name="connsiteY7" fmla="*/ 333681 h 1573026"/>
              <a:gd name="connsiteX8" fmla="*/ 314324 w 2667216"/>
              <a:gd name="connsiteY8" fmla="*/ 336062 h 1573026"/>
              <a:gd name="connsiteX9" fmla="*/ 361949 w 2667216"/>
              <a:gd name="connsiteY9" fmla="*/ 312249 h 1573026"/>
              <a:gd name="connsiteX10" fmla="*/ 385762 w 2667216"/>
              <a:gd name="connsiteY10" fmla="*/ 257481 h 1573026"/>
              <a:gd name="connsiteX11" fmla="*/ 373855 w 2667216"/>
              <a:gd name="connsiteY11" fmla="*/ 424168 h 1573026"/>
              <a:gd name="connsiteX12" fmla="*/ 476249 w 2667216"/>
              <a:gd name="connsiteY12" fmla="*/ 517037 h 1573026"/>
              <a:gd name="connsiteX13" fmla="*/ 533401 w 2667216"/>
              <a:gd name="connsiteY13" fmla="*/ 495605 h 1573026"/>
              <a:gd name="connsiteX14" fmla="*/ 585787 w 2667216"/>
              <a:gd name="connsiteY14" fmla="*/ 481318 h 1573026"/>
              <a:gd name="connsiteX15" fmla="*/ 611980 w 2667216"/>
              <a:gd name="connsiteY15" fmla="*/ 483700 h 1573026"/>
              <a:gd name="connsiteX16" fmla="*/ 607218 w 2667216"/>
              <a:gd name="connsiteY16" fmla="*/ 476556 h 1573026"/>
              <a:gd name="connsiteX17" fmla="*/ 685799 w 2667216"/>
              <a:gd name="connsiteY17" fmla="*/ 524181 h 1573026"/>
              <a:gd name="connsiteX18" fmla="*/ 731043 w 2667216"/>
              <a:gd name="connsiteY18" fmla="*/ 547993 h 1573026"/>
              <a:gd name="connsiteX19" fmla="*/ 797720 w 2667216"/>
              <a:gd name="connsiteY19" fmla="*/ 562280 h 1573026"/>
              <a:gd name="connsiteX20" fmla="*/ 842962 w 2667216"/>
              <a:gd name="connsiteY20" fmla="*/ 478937 h 1573026"/>
              <a:gd name="connsiteX21" fmla="*/ 871537 w 2667216"/>
              <a:gd name="connsiteY21" fmla="*/ 455125 h 1573026"/>
              <a:gd name="connsiteX22" fmla="*/ 873921 w 2667216"/>
              <a:gd name="connsiteY22" fmla="*/ 426549 h 1573026"/>
              <a:gd name="connsiteX23" fmla="*/ 802480 w 2667216"/>
              <a:gd name="connsiteY23" fmla="*/ 412262 h 1573026"/>
              <a:gd name="connsiteX24" fmla="*/ 773907 w 2667216"/>
              <a:gd name="connsiteY24" fmla="*/ 417024 h 1573026"/>
              <a:gd name="connsiteX25" fmla="*/ 738187 w 2667216"/>
              <a:gd name="connsiteY25" fmla="*/ 383687 h 1573026"/>
              <a:gd name="connsiteX26" fmla="*/ 762001 w 2667216"/>
              <a:gd name="connsiteY26" fmla="*/ 357491 h 1573026"/>
              <a:gd name="connsiteX27" fmla="*/ 823912 w 2667216"/>
              <a:gd name="connsiteY27" fmla="*/ 343206 h 1573026"/>
              <a:gd name="connsiteX28" fmla="*/ 869155 w 2667216"/>
              <a:gd name="connsiteY28" fmla="*/ 357493 h 1573026"/>
              <a:gd name="connsiteX29" fmla="*/ 881062 w 2667216"/>
              <a:gd name="connsiteY29" fmla="*/ 376543 h 1573026"/>
              <a:gd name="connsiteX30" fmla="*/ 1000124 w 2667216"/>
              <a:gd name="connsiteY30" fmla="*/ 436075 h 1573026"/>
              <a:gd name="connsiteX31" fmla="*/ 1023937 w 2667216"/>
              <a:gd name="connsiteY31" fmla="*/ 500368 h 1573026"/>
              <a:gd name="connsiteX32" fmla="*/ 1045368 w 2667216"/>
              <a:gd name="connsiteY32" fmla="*/ 512275 h 1573026"/>
              <a:gd name="connsiteX33" fmla="*/ 1042987 w 2667216"/>
              <a:gd name="connsiteY33" fmla="*/ 421787 h 1573026"/>
              <a:gd name="connsiteX34" fmla="*/ 1064418 w 2667216"/>
              <a:gd name="connsiteY34" fmla="*/ 383687 h 1573026"/>
              <a:gd name="connsiteX35" fmla="*/ 1083468 w 2667216"/>
              <a:gd name="connsiteY35" fmla="*/ 386068 h 1573026"/>
              <a:gd name="connsiteX36" fmla="*/ 1083468 w 2667216"/>
              <a:gd name="connsiteY36" fmla="*/ 347968 h 1573026"/>
              <a:gd name="connsiteX37" fmla="*/ 1095376 w 2667216"/>
              <a:gd name="connsiteY37" fmla="*/ 340823 h 1573026"/>
              <a:gd name="connsiteX38" fmla="*/ 1152524 w 2667216"/>
              <a:gd name="connsiteY38" fmla="*/ 343206 h 1573026"/>
              <a:gd name="connsiteX39" fmla="*/ 1252537 w 2667216"/>
              <a:gd name="connsiteY39" fmla="*/ 317012 h 1573026"/>
              <a:gd name="connsiteX40" fmla="*/ 1323974 w 2667216"/>
              <a:gd name="connsiteY40" fmla="*/ 305106 h 1573026"/>
              <a:gd name="connsiteX41" fmla="*/ 1409366 w 2667216"/>
              <a:gd name="connsiteY41" fmla="*/ 250164 h 1573026"/>
              <a:gd name="connsiteX42" fmla="*/ 1481137 w 2667216"/>
              <a:gd name="connsiteY42" fmla="*/ 221762 h 1573026"/>
              <a:gd name="connsiteX43" fmla="*/ 1550195 w 2667216"/>
              <a:gd name="connsiteY43" fmla="*/ 188423 h 1573026"/>
              <a:gd name="connsiteX44" fmla="*/ 1621630 w 2667216"/>
              <a:gd name="connsiteY44" fmla="*/ 195568 h 1573026"/>
              <a:gd name="connsiteX45" fmla="*/ 1674018 w 2667216"/>
              <a:gd name="connsiteY45" fmla="*/ 174137 h 1573026"/>
              <a:gd name="connsiteX46" fmla="*/ 1704976 w 2667216"/>
              <a:gd name="connsiteY46" fmla="*/ 183660 h 1573026"/>
              <a:gd name="connsiteX47" fmla="*/ 1778793 w 2667216"/>
              <a:gd name="connsiteY47" fmla="*/ 233668 h 1573026"/>
              <a:gd name="connsiteX48" fmla="*/ 1716880 w 2667216"/>
              <a:gd name="connsiteY48" fmla="*/ 209856 h 1573026"/>
              <a:gd name="connsiteX49" fmla="*/ 1738312 w 2667216"/>
              <a:gd name="connsiteY49" fmla="*/ 281293 h 1573026"/>
              <a:gd name="connsiteX50" fmla="*/ 1776414 w 2667216"/>
              <a:gd name="connsiteY50" fmla="*/ 309866 h 1573026"/>
              <a:gd name="connsiteX51" fmla="*/ 1871662 w 2667216"/>
              <a:gd name="connsiteY51" fmla="*/ 314631 h 1573026"/>
              <a:gd name="connsiteX52" fmla="*/ 1938339 w 2667216"/>
              <a:gd name="connsiteY52" fmla="*/ 271766 h 1573026"/>
              <a:gd name="connsiteX53" fmla="*/ 1935955 w 2667216"/>
              <a:gd name="connsiteY53" fmla="*/ 293200 h 1573026"/>
              <a:gd name="connsiteX54" fmla="*/ 1900237 w 2667216"/>
              <a:gd name="connsiteY54" fmla="*/ 321775 h 1573026"/>
              <a:gd name="connsiteX55" fmla="*/ 1826418 w 2667216"/>
              <a:gd name="connsiteY55" fmla="*/ 338443 h 1573026"/>
              <a:gd name="connsiteX56" fmla="*/ 1833564 w 2667216"/>
              <a:gd name="connsiteY56" fmla="*/ 367017 h 1573026"/>
              <a:gd name="connsiteX57" fmla="*/ 1957389 w 2667216"/>
              <a:gd name="connsiteY57" fmla="*/ 331298 h 1573026"/>
              <a:gd name="connsiteX58" fmla="*/ 2009774 w 2667216"/>
              <a:gd name="connsiteY58" fmla="*/ 295581 h 1573026"/>
              <a:gd name="connsiteX59" fmla="*/ 2052638 w 2667216"/>
              <a:gd name="connsiteY59" fmla="*/ 271766 h 1573026"/>
              <a:gd name="connsiteX60" fmla="*/ 1976439 w 2667216"/>
              <a:gd name="connsiteY60" fmla="*/ 264623 h 1573026"/>
              <a:gd name="connsiteX61" fmla="*/ 1976439 w 2667216"/>
              <a:gd name="connsiteY61" fmla="*/ 202710 h 1573026"/>
              <a:gd name="connsiteX62" fmla="*/ 2026444 w 2667216"/>
              <a:gd name="connsiteY62" fmla="*/ 202710 h 1573026"/>
              <a:gd name="connsiteX63" fmla="*/ 2133600 w 2667216"/>
              <a:gd name="connsiteY63" fmla="*/ 97935 h 1573026"/>
              <a:gd name="connsiteX64" fmla="*/ 2183606 w 2667216"/>
              <a:gd name="connsiteY64" fmla="*/ 305 h 1573026"/>
              <a:gd name="connsiteX65" fmla="*/ 2147888 w 2667216"/>
              <a:gd name="connsiteY65" fmla="*/ 114604 h 1573026"/>
              <a:gd name="connsiteX66" fmla="*/ 2074070 w 2667216"/>
              <a:gd name="connsiteY66" fmla="*/ 193186 h 1573026"/>
              <a:gd name="connsiteX67" fmla="*/ 2138362 w 2667216"/>
              <a:gd name="connsiteY67" fmla="*/ 217000 h 1573026"/>
              <a:gd name="connsiteX68" fmla="*/ 2197893 w 2667216"/>
              <a:gd name="connsiteY68" fmla="*/ 212237 h 1573026"/>
              <a:gd name="connsiteX69" fmla="*/ 2243139 w 2667216"/>
              <a:gd name="connsiteY69" fmla="*/ 257480 h 1573026"/>
              <a:gd name="connsiteX70" fmla="*/ 2293143 w 2667216"/>
              <a:gd name="connsiteY70" fmla="*/ 243193 h 1573026"/>
              <a:gd name="connsiteX71" fmla="*/ 2336005 w 2667216"/>
              <a:gd name="connsiteY71" fmla="*/ 178900 h 1573026"/>
              <a:gd name="connsiteX72" fmla="*/ 2378868 w 2667216"/>
              <a:gd name="connsiteY72" fmla="*/ 169375 h 1573026"/>
              <a:gd name="connsiteX73" fmla="*/ 2483643 w 2667216"/>
              <a:gd name="connsiteY73" fmla="*/ 152706 h 1573026"/>
              <a:gd name="connsiteX74" fmla="*/ 2500312 w 2667216"/>
              <a:gd name="connsiteY74" fmla="*/ 147943 h 1573026"/>
              <a:gd name="connsiteX75" fmla="*/ 2588418 w 2667216"/>
              <a:gd name="connsiteY75" fmla="*/ 166993 h 1573026"/>
              <a:gd name="connsiteX76" fmla="*/ 2619374 w 2667216"/>
              <a:gd name="connsiteY76" fmla="*/ 188425 h 1573026"/>
              <a:gd name="connsiteX77" fmla="*/ 2645569 w 2667216"/>
              <a:gd name="connsiteY77" fmla="*/ 205092 h 1573026"/>
              <a:gd name="connsiteX78" fmla="*/ 2666999 w 2667216"/>
              <a:gd name="connsiteY78" fmla="*/ 221762 h 1573026"/>
              <a:gd name="connsiteX79" fmla="*/ 2647949 w 2667216"/>
              <a:gd name="connsiteY79" fmla="*/ 264625 h 1573026"/>
              <a:gd name="connsiteX80" fmla="*/ 2645568 w 2667216"/>
              <a:gd name="connsiteY80" fmla="*/ 319393 h 1573026"/>
              <a:gd name="connsiteX81" fmla="*/ 2631280 w 2667216"/>
              <a:gd name="connsiteY81" fmla="*/ 376543 h 1573026"/>
              <a:gd name="connsiteX82" fmla="*/ 2633662 w 2667216"/>
              <a:gd name="connsiteY82" fmla="*/ 386068 h 1573026"/>
              <a:gd name="connsiteX83" fmla="*/ 2664618 w 2667216"/>
              <a:gd name="connsiteY83" fmla="*/ 393212 h 1573026"/>
              <a:gd name="connsiteX84" fmla="*/ 2652712 w 2667216"/>
              <a:gd name="connsiteY84" fmla="*/ 424168 h 1573026"/>
              <a:gd name="connsiteX85" fmla="*/ 2619374 w 2667216"/>
              <a:gd name="connsiteY85" fmla="*/ 445600 h 1573026"/>
              <a:gd name="connsiteX86" fmla="*/ 2605087 w 2667216"/>
              <a:gd name="connsiteY86" fmla="*/ 476556 h 1573026"/>
              <a:gd name="connsiteX87" fmla="*/ 2608340 w 2667216"/>
              <a:gd name="connsiteY87" fmla="*/ 559163 h 1573026"/>
              <a:gd name="connsiteX88" fmla="*/ 2595561 w 2667216"/>
              <a:gd name="connsiteY88" fmla="*/ 590856 h 1573026"/>
              <a:gd name="connsiteX89" fmla="*/ 2593180 w 2667216"/>
              <a:gd name="connsiteY89" fmla="*/ 655150 h 1573026"/>
              <a:gd name="connsiteX90" fmla="*/ 2614612 w 2667216"/>
              <a:gd name="connsiteY90" fmla="*/ 690868 h 1573026"/>
              <a:gd name="connsiteX91" fmla="*/ 2609849 w 2667216"/>
              <a:gd name="connsiteY91" fmla="*/ 743256 h 1573026"/>
              <a:gd name="connsiteX92" fmla="*/ 2612230 w 2667216"/>
              <a:gd name="connsiteY92" fmla="*/ 790881 h 1573026"/>
              <a:gd name="connsiteX93" fmla="*/ 2600324 w 2667216"/>
              <a:gd name="connsiteY93" fmla="*/ 805168 h 1573026"/>
              <a:gd name="connsiteX94" fmla="*/ 2571749 w 2667216"/>
              <a:gd name="connsiteY94" fmla="*/ 890893 h 1573026"/>
              <a:gd name="connsiteX95" fmla="*/ 2540795 w 2667216"/>
              <a:gd name="connsiteY95" fmla="*/ 967092 h 1573026"/>
              <a:gd name="connsiteX96" fmla="*/ 2505074 w 2667216"/>
              <a:gd name="connsiteY96" fmla="*/ 945662 h 1573026"/>
              <a:gd name="connsiteX97" fmla="*/ 2445543 w 2667216"/>
              <a:gd name="connsiteY97" fmla="*/ 917087 h 1573026"/>
              <a:gd name="connsiteX98" fmla="*/ 2416968 w 2667216"/>
              <a:gd name="connsiteY98" fmla="*/ 883750 h 1573026"/>
              <a:gd name="connsiteX99" fmla="*/ 2383632 w 2667216"/>
              <a:gd name="connsiteY99" fmla="*/ 869462 h 1573026"/>
              <a:gd name="connsiteX100" fmla="*/ 2350293 w 2667216"/>
              <a:gd name="connsiteY100" fmla="*/ 871843 h 1573026"/>
              <a:gd name="connsiteX101" fmla="*/ 2300287 w 2667216"/>
              <a:gd name="connsiteY101" fmla="*/ 895656 h 1573026"/>
              <a:gd name="connsiteX102" fmla="*/ 2276474 w 2667216"/>
              <a:gd name="connsiteY102" fmla="*/ 909943 h 1573026"/>
              <a:gd name="connsiteX103" fmla="*/ 2207420 w 2667216"/>
              <a:gd name="connsiteY103" fmla="*/ 926612 h 1573026"/>
              <a:gd name="connsiteX104" fmla="*/ 2185987 w 2667216"/>
              <a:gd name="connsiteY104" fmla="*/ 957568 h 1573026"/>
              <a:gd name="connsiteX105" fmla="*/ 2183605 w 2667216"/>
              <a:gd name="connsiteY105" fmla="*/ 1036150 h 1573026"/>
              <a:gd name="connsiteX106" fmla="*/ 2185989 w 2667216"/>
              <a:gd name="connsiteY106" fmla="*/ 1062342 h 1573026"/>
              <a:gd name="connsiteX107" fmla="*/ 2085974 w 2667216"/>
              <a:gd name="connsiteY107" fmla="*/ 1112350 h 1573026"/>
              <a:gd name="connsiteX108" fmla="*/ 2043112 w 2667216"/>
              <a:gd name="connsiteY108" fmla="*/ 1112350 h 1573026"/>
              <a:gd name="connsiteX109" fmla="*/ 1952626 w 2667216"/>
              <a:gd name="connsiteY109" fmla="*/ 1148067 h 1573026"/>
              <a:gd name="connsiteX110" fmla="*/ 1931193 w 2667216"/>
              <a:gd name="connsiteY110" fmla="*/ 1188550 h 1573026"/>
              <a:gd name="connsiteX111" fmla="*/ 1931195 w 2667216"/>
              <a:gd name="connsiteY111" fmla="*/ 1238556 h 1573026"/>
              <a:gd name="connsiteX112" fmla="*/ 1881187 w 2667216"/>
              <a:gd name="connsiteY112" fmla="*/ 1279037 h 1573026"/>
              <a:gd name="connsiteX113" fmla="*/ 1864520 w 2667216"/>
              <a:gd name="connsiteY113" fmla="*/ 1309993 h 1573026"/>
              <a:gd name="connsiteX114" fmla="*/ 1866899 w 2667216"/>
              <a:gd name="connsiteY114" fmla="*/ 1331425 h 1573026"/>
              <a:gd name="connsiteX115" fmla="*/ 1900237 w 2667216"/>
              <a:gd name="connsiteY115" fmla="*/ 1326662 h 1573026"/>
              <a:gd name="connsiteX116" fmla="*/ 1924051 w 2667216"/>
              <a:gd name="connsiteY116" fmla="*/ 1350474 h 1573026"/>
              <a:gd name="connsiteX117" fmla="*/ 1912143 w 2667216"/>
              <a:gd name="connsiteY117" fmla="*/ 1383812 h 1573026"/>
              <a:gd name="connsiteX118" fmla="*/ 1909762 w 2667216"/>
              <a:gd name="connsiteY118" fmla="*/ 1421912 h 1573026"/>
              <a:gd name="connsiteX119" fmla="*/ 1831182 w 2667216"/>
              <a:gd name="connsiteY119" fmla="*/ 1450487 h 1573026"/>
              <a:gd name="connsiteX120" fmla="*/ 1821657 w 2667216"/>
              <a:gd name="connsiteY120" fmla="*/ 1538594 h 1573026"/>
              <a:gd name="connsiteX121" fmla="*/ 1754980 w 2667216"/>
              <a:gd name="connsiteY121" fmla="*/ 1560025 h 1573026"/>
              <a:gd name="connsiteX122" fmla="*/ 1718929 w 2667216"/>
              <a:gd name="connsiteY122" fmla="*/ 1573012 h 1573026"/>
              <a:gd name="connsiteX123" fmla="*/ 1638299 w 2667216"/>
              <a:gd name="connsiteY123" fmla="*/ 1557643 h 1573026"/>
              <a:gd name="connsiteX124" fmla="*/ 1612105 w 2667216"/>
              <a:gd name="connsiteY124" fmla="*/ 1571931 h 1573026"/>
              <a:gd name="connsiteX125" fmla="*/ 1557339 w 2667216"/>
              <a:gd name="connsiteY125" fmla="*/ 1543356 h 1573026"/>
              <a:gd name="connsiteX126" fmla="*/ 1516855 w 2667216"/>
              <a:gd name="connsiteY126" fmla="*/ 1507637 h 1573026"/>
              <a:gd name="connsiteX127" fmla="*/ 1473995 w 2667216"/>
              <a:gd name="connsiteY127" fmla="*/ 1479061 h 1573026"/>
              <a:gd name="connsiteX128" fmla="*/ 1502568 w 2667216"/>
              <a:gd name="connsiteY128" fmla="*/ 1455250 h 1573026"/>
              <a:gd name="connsiteX129" fmla="*/ 1490662 w 2667216"/>
              <a:gd name="connsiteY129" fmla="*/ 1438581 h 1573026"/>
              <a:gd name="connsiteX130" fmla="*/ 1428749 w 2667216"/>
              <a:gd name="connsiteY130" fmla="*/ 1426675 h 1573026"/>
              <a:gd name="connsiteX131" fmla="*/ 1409699 w 2667216"/>
              <a:gd name="connsiteY131" fmla="*/ 1402862 h 1573026"/>
              <a:gd name="connsiteX132" fmla="*/ 1371601 w 2667216"/>
              <a:gd name="connsiteY132" fmla="*/ 1379050 h 1573026"/>
              <a:gd name="connsiteX133" fmla="*/ 1366837 w 2667216"/>
              <a:gd name="connsiteY133" fmla="*/ 1390956 h 1573026"/>
              <a:gd name="connsiteX134" fmla="*/ 1381126 w 2667216"/>
              <a:gd name="connsiteY134" fmla="*/ 1429056 h 1573026"/>
              <a:gd name="connsiteX135" fmla="*/ 1350168 w 2667216"/>
              <a:gd name="connsiteY135" fmla="*/ 1443343 h 1573026"/>
              <a:gd name="connsiteX136" fmla="*/ 1323976 w 2667216"/>
              <a:gd name="connsiteY136" fmla="*/ 1457630 h 1573026"/>
              <a:gd name="connsiteX137" fmla="*/ 1307305 w 2667216"/>
              <a:gd name="connsiteY137" fmla="*/ 1450487 h 1573026"/>
              <a:gd name="connsiteX138" fmla="*/ 1262062 w 2667216"/>
              <a:gd name="connsiteY138" fmla="*/ 1388575 h 1573026"/>
              <a:gd name="connsiteX139" fmla="*/ 1216820 w 2667216"/>
              <a:gd name="connsiteY139" fmla="*/ 1355237 h 1573026"/>
              <a:gd name="connsiteX140" fmla="*/ 1238251 w 2667216"/>
              <a:gd name="connsiteY140" fmla="*/ 1338568 h 1573026"/>
              <a:gd name="connsiteX141" fmla="*/ 1259682 w 2667216"/>
              <a:gd name="connsiteY141" fmla="*/ 1298087 h 1573026"/>
              <a:gd name="connsiteX142" fmla="*/ 1245393 w 2667216"/>
              <a:gd name="connsiteY142" fmla="*/ 1286181 h 1573026"/>
              <a:gd name="connsiteX143" fmla="*/ 1207295 w 2667216"/>
              <a:gd name="connsiteY143" fmla="*/ 1288562 h 1573026"/>
              <a:gd name="connsiteX144" fmla="*/ 1131095 w 2667216"/>
              <a:gd name="connsiteY144" fmla="*/ 1245700 h 1573026"/>
              <a:gd name="connsiteX145" fmla="*/ 1088230 w 2667216"/>
              <a:gd name="connsiteY145" fmla="*/ 1226650 h 1573026"/>
              <a:gd name="connsiteX146" fmla="*/ 1078707 w 2667216"/>
              <a:gd name="connsiteY146" fmla="*/ 1226650 h 1573026"/>
              <a:gd name="connsiteX147" fmla="*/ 1066801 w 2667216"/>
              <a:gd name="connsiteY147" fmla="*/ 1162356 h 1573026"/>
              <a:gd name="connsiteX148" fmla="*/ 1078707 w 2667216"/>
              <a:gd name="connsiteY148" fmla="*/ 1098062 h 1573026"/>
              <a:gd name="connsiteX149" fmla="*/ 1047751 w 2667216"/>
              <a:gd name="connsiteY149" fmla="*/ 1064725 h 1573026"/>
              <a:gd name="connsiteX150" fmla="*/ 995364 w 2667216"/>
              <a:gd name="connsiteY150" fmla="*/ 1040912 h 1573026"/>
              <a:gd name="connsiteX151" fmla="*/ 1021557 w 2667216"/>
              <a:gd name="connsiteY151" fmla="*/ 1017100 h 1573026"/>
              <a:gd name="connsiteX152" fmla="*/ 1066801 w 2667216"/>
              <a:gd name="connsiteY152" fmla="*/ 1021862 h 1573026"/>
              <a:gd name="connsiteX153" fmla="*/ 1062039 w 2667216"/>
              <a:gd name="connsiteY153" fmla="*/ 974237 h 1573026"/>
              <a:gd name="connsiteX154" fmla="*/ 1033464 w 2667216"/>
              <a:gd name="connsiteY154" fmla="*/ 969475 h 1573026"/>
              <a:gd name="connsiteX155" fmla="*/ 1038226 w 2667216"/>
              <a:gd name="connsiteY155" fmla="*/ 921850 h 1573026"/>
              <a:gd name="connsiteX156" fmla="*/ 1007270 w 2667216"/>
              <a:gd name="connsiteY156" fmla="*/ 907562 h 1573026"/>
              <a:gd name="connsiteX157" fmla="*/ 1009651 w 2667216"/>
              <a:gd name="connsiteY157" fmla="*/ 871843 h 1573026"/>
              <a:gd name="connsiteX158" fmla="*/ 962026 w 2667216"/>
              <a:gd name="connsiteY158" fmla="*/ 857556 h 1573026"/>
              <a:gd name="connsiteX159" fmla="*/ 942976 w 2667216"/>
              <a:gd name="connsiteY159" fmla="*/ 878987 h 1573026"/>
              <a:gd name="connsiteX160" fmla="*/ 914399 w 2667216"/>
              <a:gd name="connsiteY160" fmla="*/ 881368 h 1573026"/>
              <a:gd name="connsiteX161" fmla="*/ 864395 w 2667216"/>
              <a:gd name="connsiteY161" fmla="*/ 886131 h 1573026"/>
              <a:gd name="connsiteX162" fmla="*/ 833439 w 2667216"/>
              <a:gd name="connsiteY162" fmla="*/ 907562 h 1573026"/>
              <a:gd name="connsiteX163" fmla="*/ 833439 w 2667216"/>
              <a:gd name="connsiteY163" fmla="*/ 876606 h 1573026"/>
              <a:gd name="connsiteX164" fmla="*/ 792957 w 2667216"/>
              <a:gd name="connsiteY164" fmla="*/ 871843 h 1573026"/>
              <a:gd name="connsiteX165" fmla="*/ 800099 w 2667216"/>
              <a:gd name="connsiteY165" fmla="*/ 893275 h 1573026"/>
              <a:gd name="connsiteX166" fmla="*/ 795339 w 2667216"/>
              <a:gd name="connsiteY166" fmla="*/ 912325 h 1573026"/>
              <a:gd name="connsiteX167" fmla="*/ 709614 w 2667216"/>
              <a:gd name="connsiteY167" fmla="*/ 859936 h 1573026"/>
              <a:gd name="connsiteX168" fmla="*/ 688182 w 2667216"/>
              <a:gd name="connsiteY168" fmla="*/ 826600 h 1573026"/>
              <a:gd name="connsiteX169" fmla="*/ 700089 w 2667216"/>
              <a:gd name="connsiteY169" fmla="*/ 786117 h 1573026"/>
              <a:gd name="connsiteX170" fmla="*/ 669132 w 2667216"/>
              <a:gd name="connsiteY170" fmla="*/ 781356 h 1573026"/>
              <a:gd name="connsiteX171" fmla="*/ 621507 w 2667216"/>
              <a:gd name="connsiteY171" fmla="*/ 795643 h 1573026"/>
              <a:gd name="connsiteX172" fmla="*/ 611982 w 2667216"/>
              <a:gd name="connsiteY172" fmla="*/ 809931 h 1573026"/>
              <a:gd name="connsiteX173" fmla="*/ 588170 w 2667216"/>
              <a:gd name="connsiteY173" fmla="*/ 826600 h 1573026"/>
              <a:gd name="connsiteX174" fmla="*/ 581026 w 2667216"/>
              <a:gd name="connsiteY174" fmla="*/ 843268 h 1573026"/>
              <a:gd name="connsiteX175" fmla="*/ 540545 w 2667216"/>
              <a:gd name="connsiteY175" fmla="*/ 876606 h 1573026"/>
              <a:gd name="connsiteX176" fmla="*/ 542924 w 2667216"/>
              <a:gd name="connsiteY176" fmla="*/ 898037 h 1573026"/>
              <a:gd name="connsiteX177" fmla="*/ 557214 w 2667216"/>
              <a:gd name="connsiteY177" fmla="*/ 917087 h 1573026"/>
              <a:gd name="connsiteX178" fmla="*/ 481014 w 2667216"/>
              <a:gd name="connsiteY178" fmla="*/ 902800 h 1573026"/>
              <a:gd name="connsiteX179" fmla="*/ 447676 w 2667216"/>
              <a:gd name="connsiteY179" fmla="*/ 907562 h 1573026"/>
              <a:gd name="connsiteX180" fmla="*/ 495299 w 2667216"/>
              <a:gd name="connsiteY180" fmla="*/ 938518 h 1573026"/>
              <a:gd name="connsiteX181" fmla="*/ 519114 w 2667216"/>
              <a:gd name="connsiteY181" fmla="*/ 950425 h 1573026"/>
              <a:gd name="connsiteX182" fmla="*/ 545307 w 2667216"/>
              <a:gd name="connsiteY182" fmla="*/ 1002812 h 1573026"/>
              <a:gd name="connsiteX183" fmla="*/ 478630 w 2667216"/>
              <a:gd name="connsiteY183" fmla="*/ 1019481 h 1573026"/>
              <a:gd name="connsiteX184" fmla="*/ 457201 w 2667216"/>
              <a:gd name="connsiteY184" fmla="*/ 1031387 h 1573026"/>
              <a:gd name="connsiteX185" fmla="*/ 433387 w 2667216"/>
              <a:gd name="connsiteY185" fmla="*/ 1002812 h 1573026"/>
              <a:gd name="connsiteX186" fmla="*/ 409574 w 2667216"/>
              <a:gd name="connsiteY186" fmla="*/ 971856 h 1573026"/>
              <a:gd name="connsiteX187" fmla="*/ 411955 w 2667216"/>
              <a:gd name="connsiteY187" fmla="*/ 933756 h 1573026"/>
              <a:gd name="connsiteX188" fmla="*/ 409574 w 2667216"/>
              <a:gd name="connsiteY188" fmla="*/ 914706 h 1573026"/>
              <a:gd name="connsiteX189" fmla="*/ 428624 w 2667216"/>
              <a:gd name="connsiteY189" fmla="*/ 881368 h 1573026"/>
              <a:gd name="connsiteX190" fmla="*/ 388144 w 2667216"/>
              <a:gd name="connsiteY190" fmla="*/ 890893 h 1573026"/>
              <a:gd name="connsiteX191" fmla="*/ 359568 w 2667216"/>
              <a:gd name="connsiteY191" fmla="*/ 952806 h 1573026"/>
              <a:gd name="connsiteX192" fmla="*/ 352424 w 2667216"/>
              <a:gd name="connsiteY192" fmla="*/ 976618 h 1573026"/>
              <a:gd name="connsiteX193" fmla="*/ 321468 w 2667216"/>
              <a:gd name="connsiteY193" fmla="*/ 993287 h 1573026"/>
              <a:gd name="connsiteX194" fmla="*/ 273843 w 2667216"/>
              <a:gd name="connsiteY194" fmla="*/ 990906 h 1573026"/>
              <a:gd name="connsiteX195" fmla="*/ 266699 w 2667216"/>
              <a:gd name="connsiteY195" fmla="*/ 1007575 h 1573026"/>
              <a:gd name="connsiteX196" fmla="*/ 266699 w 2667216"/>
              <a:gd name="connsiteY196" fmla="*/ 1055200 h 1573026"/>
              <a:gd name="connsiteX197" fmla="*/ 207168 w 2667216"/>
              <a:gd name="connsiteY197" fmla="*/ 1059962 h 1573026"/>
              <a:gd name="connsiteX198" fmla="*/ 145255 w 2667216"/>
              <a:gd name="connsiteY198" fmla="*/ 1093300 h 1573026"/>
              <a:gd name="connsiteX199" fmla="*/ 147637 w 2667216"/>
              <a:gd name="connsiteY199" fmla="*/ 1121875 h 1573026"/>
              <a:gd name="connsiteX200" fmla="*/ 95250 w 2667216"/>
              <a:gd name="connsiteY200" fmla="*/ 1109968 h 1573026"/>
              <a:gd name="connsiteX201" fmla="*/ 61912 w 2667216"/>
              <a:gd name="connsiteY201" fmla="*/ 1117112 h 1573026"/>
              <a:gd name="connsiteX202" fmla="*/ 16668 w 2667216"/>
              <a:gd name="connsiteY202" fmla="*/ 1098062 h 1573026"/>
              <a:gd name="connsiteX203" fmla="*/ 0 w 2667216"/>
              <a:gd name="connsiteY203" fmla="*/ 1098062 h 1573026"/>
              <a:gd name="connsiteX0" fmla="*/ 0 w 2667216"/>
              <a:gd name="connsiteY0" fmla="*/ 1098062 h 1573026"/>
              <a:gd name="connsiteX1" fmla="*/ 142874 w 2667216"/>
              <a:gd name="connsiteY1" fmla="*/ 247956 h 1573026"/>
              <a:gd name="connsiteX2" fmla="*/ 190499 w 2667216"/>
              <a:gd name="connsiteY2" fmla="*/ 293200 h 1573026"/>
              <a:gd name="connsiteX3" fmla="*/ 202405 w 2667216"/>
              <a:gd name="connsiteY3" fmla="*/ 321775 h 1573026"/>
              <a:gd name="connsiteX4" fmla="*/ 238126 w 2667216"/>
              <a:gd name="connsiteY4" fmla="*/ 364636 h 1573026"/>
              <a:gd name="connsiteX5" fmla="*/ 266699 w 2667216"/>
              <a:gd name="connsiteY5" fmla="*/ 359875 h 1573026"/>
              <a:gd name="connsiteX6" fmla="*/ 273843 w 2667216"/>
              <a:gd name="connsiteY6" fmla="*/ 333681 h 1573026"/>
              <a:gd name="connsiteX7" fmla="*/ 314324 w 2667216"/>
              <a:gd name="connsiteY7" fmla="*/ 336062 h 1573026"/>
              <a:gd name="connsiteX8" fmla="*/ 361949 w 2667216"/>
              <a:gd name="connsiteY8" fmla="*/ 312249 h 1573026"/>
              <a:gd name="connsiteX9" fmla="*/ 385762 w 2667216"/>
              <a:gd name="connsiteY9" fmla="*/ 257481 h 1573026"/>
              <a:gd name="connsiteX10" fmla="*/ 373855 w 2667216"/>
              <a:gd name="connsiteY10" fmla="*/ 424168 h 1573026"/>
              <a:gd name="connsiteX11" fmla="*/ 476249 w 2667216"/>
              <a:gd name="connsiteY11" fmla="*/ 517037 h 1573026"/>
              <a:gd name="connsiteX12" fmla="*/ 533401 w 2667216"/>
              <a:gd name="connsiteY12" fmla="*/ 495605 h 1573026"/>
              <a:gd name="connsiteX13" fmla="*/ 585787 w 2667216"/>
              <a:gd name="connsiteY13" fmla="*/ 481318 h 1573026"/>
              <a:gd name="connsiteX14" fmla="*/ 611980 w 2667216"/>
              <a:gd name="connsiteY14" fmla="*/ 483700 h 1573026"/>
              <a:gd name="connsiteX15" fmla="*/ 607218 w 2667216"/>
              <a:gd name="connsiteY15" fmla="*/ 476556 h 1573026"/>
              <a:gd name="connsiteX16" fmla="*/ 685799 w 2667216"/>
              <a:gd name="connsiteY16" fmla="*/ 524181 h 1573026"/>
              <a:gd name="connsiteX17" fmla="*/ 731043 w 2667216"/>
              <a:gd name="connsiteY17" fmla="*/ 547993 h 1573026"/>
              <a:gd name="connsiteX18" fmla="*/ 797720 w 2667216"/>
              <a:gd name="connsiteY18" fmla="*/ 562280 h 1573026"/>
              <a:gd name="connsiteX19" fmla="*/ 842962 w 2667216"/>
              <a:gd name="connsiteY19" fmla="*/ 478937 h 1573026"/>
              <a:gd name="connsiteX20" fmla="*/ 871537 w 2667216"/>
              <a:gd name="connsiteY20" fmla="*/ 455125 h 1573026"/>
              <a:gd name="connsiteX21" fmla="*/ 873921 w 2667216"/>
              <a:gd name="connsiteY21" fmla="*/ 426549 h 1573026"/>
              <a:gd name="connsiteX22" fmla="*/ 802480 w 2667216"/>
              <a:gd name="connsiteY22" fmla="*/ 412262 h 1573026"/>
              <a:gd name="connsiteX23" fmla="*/ 773907 w 2667216"/>
              <a:gd name="connsiteY23" fmla="*/ 417024 h 1573026"/>
              <a:gd name="connsiteX24" fmla="*/ 738187 w 2667216"/>
              <a:gd name="connsiteY24" fmla="*/ 383687 h 1573026"/>
              <a:gd name="connsiteX25" fmla="*/ 762001 w 2667216"/>
              <a:gd name="connsiteY25" fmla="*/ 357491 h 1573026"/>
              <a:gd name="connsiteX26" fmla="*/ 823912 w 2667216"/>
              <a:gd name="connsiteY26" fmla="*/ 343206 h 1573026"/>
              <a:gd name="connsiteX27" fmla="*/ 869155 w 2667216"/>
              <a:gd name="connsiteY27" fmla="*/ 357493 h 1573026"/>
              <a:gd name="connsiteX28" fmla="*/ 881062 w 2667216"/>
              <a:gd name="connsiteY28" fmla="*/ 376543 h 1573026"/>
              <a:gd name="connsiteX29" fmla="*/ 1000124 w 2667216"/>
              <a:gd name="connsiteY29" fmla="*/ 436075 h 1573026"/>
              <a:gd name="connsiteX30" fmla="*/ 1023937 w 2667216"/>
              <a:gd name="connsiteY30" fmla="*/ 500368 h 1573026"/>
              <a:gd name="connsiteX31" fmla="*/ 1045368 w 2667216"/>
              <a:gd name="connsiteY31" fmla="*/ 512275 h 1573026"/>
              <a:gd name="connsiteX32" fmla="*/ 1042987 w 2667216"/>
              <a:gd name="connsiteY32" fmla="*/ 421787 h 1573026"/>
              <a:gd name="connsiteX33" fmla="*/ 1064418 w 2667216"/>
              <a:gd name="connsiteY33" fmla="*/ 383687 h 1573026"/>
              <a:gd name="connsiteX34" fmla="*/ 1083468 w 2667216"/>
              <a:gd name="connsiteY34" fmla="*/ 386068 h 1573026"/>
              <a:gd name="connsiteX35" fmla="*/ 1083468 w 2667216"/>
              <a:gd name="connsiteY35" fmla="*/ 347968 h 1573026"/>
              <a:gd name="connsiteX36" fmla="*/ 1095376 w 2667216"/>
              <a:gd name="connsiteY36" fmla="*/ 340823 h 1573026"/>
              <a:gd name="connsiteX37" fmla="*/ 1152524 w 2667216"/>
              <a:gd name="connsiteY37" fmla="*/ 343206 h 1573026"/>
              <a:gd name="connsiteX38" fmla="*/ 1252537 w 2667216"/>
              <a:gd name="connsiteY38" fmla="*/ 317012 h 1573026"/>
              <a:gd name="connsiteX39" fmla="*/ 1323974 w 2667216"/>
              <a:gd name="connsiteY39" fmla="*/ 305106 h 1573026"/>
              <a:gd name="connsiteX40" fmla="*/ 1409366 w 2667216"/>
              <a:gd name="connsiteY40" fmla="*/ 250164 h 1573026"/>
              <a:gd name="connsiteX41" fmla="*/ 1481137 w 2667216"/>
              <a:gd name="connsiteY41" fmla="*/ 221762 h 1573026"/>
              <a:gd name="connsiteX42" fmla="*/ 1550195 w 2667216"/>
              <a:gd name="connsiteY42" fmla="*/ 188423 h 1573026"/>
              <a:gd name="connsiteX43" fmla="*/ 1621630 w 2667216"/>
              <a:gd name="connsiteY43" fmla="*/ 195568 h 1573026"/>
              <a:gd name="connsiteX44" fmla="*/ 1674018 w 2667216"/>
              <a:gd name="connsiteY44" fmla="*/ 174137 h 1573026"/>
              <a:gd name="connsiteX45" fmla="*/ 1704976 w 2667216"/>
              <a:gd name="connsiteY45" fmla="*/ 183660 h 1573026"/>
              <a:gd name="connsiteX46" fmla="*/ 1778793 w 2667216"/>
              <a:gd name="connsiteY46" fmla="*/ 233668 h 1573026"/>
              <a:gd name="connsiteX47" fmla="*/ 1716880 w 2667216"/>
              <a:gd name="connsiteY47" fmla="*/ 209856 h 1573026"/>
              <a:gd name="connsiteX48" fmla="*/ 1738312 w 2667216"/>
              <a:gd name="connsiteY48" fmla="*/ 281293 h 1573026"/>
              <a:gd name="connsiteX49" fmla="*/ 1776414 w 2667216"/>
              <a:gd name="connsiteY49" fmla="*/ 309866 h 1573026"/>
              <a:gd name="connsiteX50" fmla="*/ 1871662 w 2667216"/>
              <a:gd name="connsiteY50" fmla="*/ 314631 h 1573026"/>
              <a:gd name="connsiteX51" fmla="*/ 1938339 w 2667216"/>
              <a:gd name="connsiteY51" fmla="*/ 271766 h 1573026"/>
              <a:gd name="connsiteX52" fmla="*/ 1935955 w 2667216"/>
              <a:gd name="connsiteY52" fmla="*/ 293200 h 1573026"/>
              <a:gd name="connsiteX53" fmla="*/ 1900237 w 2667216"/>
              <a:gd name="connsiteY53" fmla="*/ 321775 h 1573026"/>
              <a:gd name="connsiteX54" fmla="*/ 1826418 w 2667216"/>
              <a:gd name="connsiteY54" fmla="*/ 338443 h 1573026"/>
              <a:gd name="connsiteX55" fmla="*/ 1833564 w 2667216"/>
              <a:gd name="connsiteY55" fmla="*/ 367017 h 1573026"/>
              <a:gd name="connsiteX56" fmla="*/ 1957389 w 2667216"/>
              <a:gd name="connsiteY56" fmla="*/ 331298 h 1573026"/>
              <a:gd name="connsiteX57" fmla="*/ 2009774 w 2667216"/>
              <a:gd name="connsiteY57" fmla="*/ 295581 h 1573026"/>
              <a:gd name="connsiteX58" fmla="*/ 2052638 w 2667216"/>
              <a:gd name="connsiteY58" fmla="*/ 271766 h 1573026"/>
              <a:gd name="connsiteX59" fmla="*/ 1976439 w 2667216"/>
              <a:gd name="connsiteY59" fmla="*/ 264623 h 1573026"/>
              <a:gd name="connsiteX60" fmla="*/ 1976439 w 2667216"/>
              <a:gd name="connsiteY60" fmla="*/ 202710 h 1573026"/>
              <a:gd name="connsiteX61" fmla="*/ 2026444 w 2667216"/>
              <a:gd name="connsiteY61" fmla="*/ 202710 h 1573026"/>
              <a:gd name="connsiteX62" fmla="*/ 2133600 w 2667216"/>
              <a:gd name="connsiteY62" fmla="*/ 97935 h 1573026"/>
              <a:gd name="connsiteX63" fmla="*/ 2183606 w 2667216"/>
              <a:gd name="connsiteY63" fmla="*/ 305 h 1573026"/>
              <a:gd name="connsiteX64" fmla="*/ 2147888 w 2667216"/>
              <a:gd name="connsiteY64" fmla="*/ 114604 h 1573026"/>
              <a:gd name="connsiteX65" fmla="*/ 2074070 w 2667216"/>
              <a:gd name="connsiteY65" fmla="*/ 193186 h 1573026"/>
              <a:gd name="connsiteX66" fmla="*/ 2138362 w 2667216"/>
              <a:gd name="connsiteY66" fmla="*/ 217000 h 1573026"/>
              <a:gd name="connsiteX67" fmla="*/ 2197893 w 2667216"/>
              <a:gd name="connsiteY67" fmla="*/ 212237 h 1573026"/>
              <a:gd name="connsiteX68" fmla="*/ 2243139 w 2667216"/>
              <a:gd name="connsiteY68" fmla="*/ 257480 h 1573026"/>
              <a:gd name="connsiteX69" fmla="*/ 2293143 w 2667216"/>
              <a:gd name="connsiteY69" fmla="*/ 243193 h 1573026"/>
              <a:gd name="connsiteX70" fmla="*/ 2336005 w 2667216"/>
              <a:gd name="connsiteY70" fmla="*/ 178900 h 1573026"/>
              <a:gd name="connsiteX71" fmla="*/ 2378868 w 2667216"/>
              <a:gd name="connsiteY71" fmla="*/ 169375 h 1573026"/>
              <a:gd name="connsiteX72" fmla="*/ 2483643 w 2667216"/>
              <a:gd name="connsiteY72" fmla="*/ 152706 h 1573026"/>
              <a:gd name="connsiteX73" fmla="*/ 2500312 w 2667216"/>
              <a:gd name="connsiteY73" fmla="*/ 147943 h 1573026"/>
              <a:gd name="connsiteX74" fmla="*/ 2588418 w 2667216"/>
              <a:gd name="connsiteY74" fmla="*/ 166993 h 1573026"/>
              <a:gd name="connsiteX75" fmla="*/ 2619374 w 2667216"/>
              <a:gd name="connsiteY75" fmla="*/ 188425 h 1573026"/>
              <a:gd name="connsiteX76" fmla="*/ 2645569 w 2667216"/>
              <a:gd name="connsiteY76" fmla="*/ 205092 h 1573026"/>
              <a:gd name="connsiteX77" fmla="*/ 2666999 w 2667216"/>
              <a:gd name="connsiteY77" fmla="*/ 221762 h 1573026"/>
              <a:gd name="connsiteX78" fmla="*/ 2647949 w 2667216"/>
              <a:gd name="connsiteY78" fmla="*/ 264625 h 1573026"/>
              <a:gd name="connsiteX79" fmla="*/ 2645568 w 2667216"/>
              <a:gd name="connsiteY79" fmla="*/ 319393 h 1573026"/>
              <a:gd name="connsiteX80" fmla="*/ 2631280 w 2667216"/>
              <a:gd name="connsiteY80" fmla="*/ 376543 h 1573026"/>
              <a:gd name="connsiteX81" fmla="*/ 2633662 w 2667216"/>
              <a:gd name="connsiteY81" fmla="*/ 386068 h 1573026"/>
              <a:gd name="connsiteX82" fmla="*/ 2664618 w 2667216"/>
              <a:gd name="connsiteY82" fmla="*/ 393212 h 1573026"/>
              <a:gd name="connsiteX83" fmla="*/ 2652712 w 2667216"/>
              <a:gd name="connsiteY83" fmla="*/ 424168 h 1573026"/>
              <a:gd name="connsiteX84" fmla="*/ 2619374 w 2667216"/>
              <a:gd name="connsiteY84" fmla="*/ 445600 h 1573026"/>
              <a:gd name="connsiteX85" fmla="*/ 2605087 w 2667216"/>
              <a:gd name="connsiteY85" fmla="*/ 476556 h 1573026"/>
              <a:gd name="connsiteX86" fmla="*/ 2608340 w 2667216"/>
              <a:gd name="connsiteY86" fmla="*/ 559163 h 1573026"/>
              <a:gd name="connsiteX87" fmla="*/ 2595561 w 2667216"/>
              <a:gd name="connsiteY87" fmla="*/ 590856 h 1573026"/>
              <a:gd name="connsiteX88" fmla="*/ 2593180 w 2667216"/>
              <a:gd name="connsiteY88" fmla="*/ 655150 h 1573026"/>
              <a:gd name="connsiteX89" fmla="*/ 2614612 w 2667216"/>
              <a:gd name="connsiteY89" fmla="*/ 690868 h 1573026"/>
              <a:gd name="connsiteX90" fmla="*/ 2609849 w 2667216"/>
              <a:gd name="connsiteY90" fmla="*/ 743256 h 1573026"/>
              <a:gd name="connsiteX91" fmla="*/ 2612230 w 2667216"/>
              <a:gd name="connsiteY91" fmla="*/ 790881 h 1573026"/>
              <a:gd name="connsiteX92" fmla="*/ 2600324 w 2667216"/>
              <a:gd name="connsiteY92" fmla="*/ 805168 h 1573026"/>
              <a:gd name="connsiteX93" fmla="*/ 2571749 w 2667216"/>
              <a:gd name="connsiteY93" fmla="*/ 890893 h 1573026"/>
              <a:gd name="connsiteX94" fmla="*/ 2540795 w 2667216"/>
              <a:gd name="connsiteY94" fmla="*/ 967092 h 1573026"/>
              <a:gd name="connsiteX95" fmla="*/ 2505074 w 2667216"/>
              <a:gd name="connsiteY95" fmla="*/ 945662 h 1573026"/>
              <a:gd name="connsiteX96" fmla="*/ 2445543 w 2667216"/>
              <a:gd name="connsiteY96" fmla="*/ 917087 h 1573026"/>
              <a:gd name="connsiteX97" fmla="*/ 2416968 w 2667216"/>
              <a:gd name="connsiteY97" fmla="*/ 883750 h 1573026"/>
              <a:gd name="connsiteX98" fmla="*/ 2383632 w 2667216"/>
              <a:gd name="connsiteY98" fmla="*/ 869462 h 1573026"/>
              <a:gd name="connsiteX99" fmla="*/ 2350293 w 2667216"/>
              <a:gd name="connsiteY99" fmla="*/ 871843 h 1573026"/>
              <a:gd name="connsiteX100" fmla="*/ 2300287 w 2667216"/>
              <a:gd name="connsiteY100" fmla="*/ 895656 h 1573026"/>
              <a:gd name="connsiteX101" fmla="*/ 2276474 w 2667216"/>
              <a:gd name="connsiteY101" fmla="*/ 909943 h 1573026"/>
              <a:gd name="connsiteX102" fmla="*/ 2207420 w 2667216"/>
              <a:gd name="connsiteY102" fmla="*/ 926612 h 1573026"/>
              <a:gd name="connsiteX103" fmla="*/ 2185987 w 2667216"/>
              <a:gd name="connsiteY103" fmla="*/ 957568 h 1573026"/>
              <a:gd name="connsiteX104" fmla="*/ 2183605 w 2667216"/>
              <a:gd name="connsiteY104" fmla="*/ 1036150 h 1573026"/>
              <a:gd name="connsiteX105" fmla="*/ 2185989 w 2667216"/>
              <a:gd name="connsiteY105" fmla="*/ 1062342 h 1573026"/>
              <a:gd name="connsiteX106" fmla="*/ 2085974 w 2667216"/>
              <a:gd name="connsiteY106" fmla="*/ 1112350 h 1573026"/>
              <a:gd name="connsiteX107" fmla="*/ 2043112 w 2667216"/>
              <a:gd name="connsiteY107" fmla="*/ 1112350 h 1573026"/>
              <a:gd name="connsiteX108" fmla="*/ 1952626 w 2667216"/>
              <a:gd name="connsiteY108" fmla="*/ 1148067 h 1573026"/>
              <a:gd name="connsiteX109" fmla="*/ 1931193 w 2667216"/>
              <a:gd name="connsiteY109" fmla="*/ 1188550 h 1573026"/>
              <a:gd name="connsiteX110" fmla="*/ 1931195 w 2667216"/>
              <a:gd name="connsiteY110" fmla="*/ 1238556 h 1573026"/>
              <a:gd name="connsiteX111" fmla="*/ 1881187 w 2667216"/>
              <a:gd name="connsiteY111" fmla="*/ 1279037 h 1573026"/>
              <a:gd name="connsiteX112" fmla="*/ 1864520 w 2667216"/>
              <a:gd name="connsiteY112" fmla="*/ 1309993 h 1573026"/>
              <a:gd name="connsiteX113" fmla="*/ 1866899 w 2667216"/>
              <a:gd name="connsiteY113" fmla="*/ 1331425 h 1573026"/>
              <a:gd name="connsiteX114" fmla="*/ 1900237 w 2667216"/>
              <a:gd name="connsiteY114" fmla="*/ 1326662 h 1573026"/>
              <a:gd name="connsiteX115" fmla="*/ 1924051 w 2667216"/>
              <a:gd name="connsiteY115" fmla="*/ 1350474 h 1573026"/>
              <a:gd name="connsiteX116" fmla="*/ 1912143 w 2667216"/>
              <a:gd name="connsiteY116" fmla="*/ 1383812 h 1573026"/>
              <a:gd name="connsiteX117" fmla="*/ 1909762 w 2667216"/>
              <a:gd name="connsiteY117" fmla="*/ 1421912 h 1573026"/>
              <a:gd name="connsiteX118" fmla="*/ 1831182 w 2667216"/>
              <a:gd name="connsiteY118" fmla="*/ 1450487 h 1573026"/>
              <a:gd name="connsiteX119" fmla="*/ 1821657 w 2667216"/>
              <a:gd name="connsiteY119" fmla="*/ 1538594 h 1573026"/>
              <a:gd name="connsiteX120" fmla="*/ 1754980 w 2667216"/>
              <a:gd name="connsiteY120" fmla="*/ 1560025 h 1573026"/>
              <a:gd name="connsiteX121" fmla="*/ 1718929 w 2667216"/>
              <a:gd name="connsiteY121" fmla="*/ 1573012 h 1573026"/>
              <a:gd name="connsiteX122" fmla="*/ 1638299 w 2667216"/>
              <a:gd name="connsiteY122" fmla="*/ 1557643 h 1573026"/>
              <a:gd name="connsiteX123" fmla="*/ 1612105 w 2667216"/>
              <a:gd name="connsiteY123" fmla="*/ 1571931 h 1573026"/>
              <a:gd name="connsiteX124" fmla="*/ 1557339 w 2667216"/>
              <a:gd name="connsiteY124" fmla="*/ 1543356 h 1573026"/>
              <a:gd name="connsiteX125" fmla="*/ 1516855 w 2667216"/>
              <a:gd name="connsiteY125" fmla="*/ 1507637 h 1573026"/>
              <a:gd name="connsiteX126" fmla="*/ 1473995 w 2667216"/>
              <a:gd name="connsiteY126" fmla="*/ 1479061 h 1573026"/>
              <a:gd name="connsiteX127" fmla="*/ 1502568 w 2667216"/>
              <a:gd name="connsiteY127" fmla="*/ 1455250 h 1573026"/>
              <a:gd name="connsiteX128" fmla="*/ 1490662 w 2667216"/>
              <a:gd name="connsiteY128" fmla="*/ 1438581 h 1573026"/>
              <a:gd name="connsiteX129" fmla="*/ 1428749 w 2667216"/>
              <a:gd name="connsiteY129" fmla="*/ 1426675 h 1573026"/>
              <a:gd name="connsiteX130" fmla="*/ 1409699 w 2667216"/>
              <a:gd name="connsiteY130" fmla="*/ 1402862 h 1573026"/>
              <a:gd name="connsiteX131" fmla="*/ 1371601 w 2667216"/>
              <a:gd name="connsiteY131" fmla="*/ 1379050 h 1573026"/>
              <a:gd name="connsiteX132" fmla="*/ 1366837 w 2667216"/>
              <a:gd name="connsiteY132" fmla="*/ 1390956 h 1573026"/>
              <a:gd name="connsiteX133" fmla="*/ 1381126 w 2667216"/>
              <a:gd name="connsiteY133" fmla="*/ 1429056 h 1573026"/>
              <a:gd name="connsiteX134" fmla="*/ 1350168 w 2667216"/>
              <a:gd name="connsiteY134" fmla="*/ 1443343 h 1573026"/>
              <a:gd name="connsiteX135" fmla="*/ 1323976 w 2667216"/>
              <a:gd name="connsiteY135" fmla="*/ 1457630 h 1573026"/>
              <a:gd name="connsiteX136" fmla="*/ 1307305 w 2667216"/>
              <a:gd name="connsiteY136" fmla="*/ 1450487 h 1573026"/>
              <a:gd name="connsiteX137" fmla="*/ 1262062 w 2667216"/>
              <a:gd name="connsiteY137" fmla="*/ 1388575 h 1573026"/>
              <a:gd name="connsiteX138" fmla="*/ 1216820 w 2667216"/>
              <a:gd name="connsiteY138" fmla="*/ 1355237 h 1573026"/>
              <a:gd name="connsiteX139" fmla="*/ 1238251 w 2667216"/>
              <a:gd name="connsiteY139" fmla="*/ 1338568 h 1573026"/>
              <a:gd name="connsiteX140" fmla="*/ 1259682 w 2667216"/>
              <a:gd name="connsiteY140" fmla="*/ 1298087 h 1573026"/>
              <a:gd name="connsiteX141" fmla="*/ 1245393 w 2667216"/>
              <a:gd name="connsiteY141" fmla="*/ 1286181 h 1573026"/>
              <a:gd name="connsiteX142" fmla="*/ 1207295 w 2667216"/>
              <a:gd name="connsiteY142" fmla="*/ 1288562 h 1573026"/>
              <a:gd name="connsiteX143" fmla="*/ 1131095 w 2667216"/>
              <a:gd name="connsiteY143" fmla="*/ 1245700 h 1573026"/>
              <a:gd name="connsiteX144" fmla="*/ 1088230 w 2667216"/>
              <a:gd name="connsiteY144" fmla="*/ 1226650 h 1573026"/>
              <a:gd name="connsiteX145" fmla="*/ 1078707 w 2667216"/>
              <a:gd name="connsiteY145" fmla="*/ 1226650 h 1573026"/>
              <a:gd name="connsiteX146" fmla="*/ 1066801 w 2667216"/>
              <a:gd name="connsiteY146" fmla="*/ 1162356 h 1573026"/>
              <a:gd name="connsiteX147" fmla="*/ 1078707 w 2667216"/>
              <a:gd name="connsiteY147" fmla="*/ 1098062 h 1573026"/>
              <a:gd name="connsiteX148" fmla="*/ 1047751 w 2667216"/>
              <a:gd name="connsiteY148" fmla="*/ 1064725 h 1573026"/>
              <a:gd name="connsiteX149" fmla="*/ 995364 w 2667216"/>
              <a:gd name="connsiteY149" fmla="*/ 1040912 h 1573026"/>
              <a:gd name="connsiteX150" fmla="*/ 1021557 w 2667216"/>
              <a:gd name="connsiteY150" fmla="*/ 1017100 h 1573026"/>
              <a:gd name="connsiteX151" fmla="*/ 1066801 w 2667216"/>
              <a:gd name="connsiteY151" fmla="*/ 1021862 h 1573026"/>
              <a:gd name="connsiteX152" fmla="*/ 1062039 w 2667216"/>
              <a:gd name="connsiteY152" fmla="*/ 974237 h 1573026"/>
              <a:gd name="connsiteX153" fmla="*/ 1033464 w 2667216"/>
              <a:gd name="connsiteY153" fmla="*/ 969475 h 1573026"/>
              <a:gd name="connsiteX154" fmla="*/ 1038226 w 2667216"/>
              <a:gd name="connsiteY154" fmla="*/ 921850 h 1573026"/>
              <a:gd name="connsiteX155" fmla="*/ 1007270 w 2667216"/>
              <a:gd name="connsiteY155" fmla="*/ 907562 h 1573026"/>
              <a:gd name="connsiteX156" fmla="*/ 1009651 w 2667216"/>
              <a:gd name="connsiteY156" fmla="*/ 871843 h 1573026"/>
              <a:gd name="connsiteX157" fmla="*/ 962026 w 2667216"/>
              <a:gd name="connsiteY157" fmla="*/ 857556 h 1573026"/>
              <a:gd name="connsiteX158" fmla="*/ 942976 w 2667216"/>
              <a:gd name="connsiteY158" fmla="*/ 878987 h 1573026"/>
              <a:gd name="connsiteX159" fmla="*/ 914399 w 2667216"/>
              <a:gd name="connsiteY159" fmla="*/ 881368 h 1573026"/>
              <a:gd name="connsiteX160" fmla="*/ 864395 w 2667216"/>
              <a:gd name="connsiteY160" fmla="*/ 886131 h 1573026"/>
              <a:gd name="connsiteX161" fmla="*/ 833439 w 2667216"/>
              <a:gd name="connsiteY161" fmla="*/ 907562 h 1573026"/>
              <a:gd name="connsiteX162" fmla="*/ 833439 w 2667216"/>
              <a:gd name="connsiteY162" fmla="*/ 876606 h 1573026"/>
              <a:gd name="connsiteX163" fmla="*/ 792957 w 2667216"/>
              <a:gd name="connsiteY163" fmla="*/ 871843 h 1573026"/>
              <a:gd name="connsiteX164" fmla="*/ 800099 w 2667216"/>
              <a:gd name="connsiteY164" fmla="*/ 893275 h 1573026"/>
              <a:gd name="connsiteX165" fmla="*/ 795339 w 2667216"/>
              <a:gd name="connsiteY165" fmla="*/ 912325 h 1573026"/>
              <a:gd name="connsiteX166" fmla="*/ 709614 w 2667216"/>
              <a:gd name="connsiteY166" fmla="*/ 859936 h 1573026"/>
              <a:gd name="connsiteX167" fmla="*/ 688182 w 2667216"/>
              <a:gd name="connsiteY167" fmla="*/ 826600 h 1573026"/>
              <a:gd name="connsiteX168" fmla="*/ 700089 w 2667216"/>
              <a:gd name="connsiteY168" fmla="*/ 786117 h 1573026"/>
              <a:gd name="connsiteX169" fmla="*/ 669132 w 2667216"/>
              <a:gd name="connsiteY169" fmla="*/ 781356 h 1573026"/>
              <a:gd name="connsiteX170" fmla="*/ 621507 w 2667216"/>
              <a:gd name="connsiteY170" fmla="*/ 795643 h 1573026"/>
              <a:gd name="connsiteX171" fmla="*/ 611982 w 2667216"/>
              <a:gd name="connsiteY171" fmla="*/ 809931 h 1573026"/>
              <a:gd name="connsiteX172" fmla="*/ 588170 w 2667216"/>
              <a:gd name="connsiteY172" fmla="*/ 826600 h 1573026"/>
              <a:gd name="connsiteX173" fmla="*/ 581026 w 2667216"/>
              <a:gd name="connsiteY173" fmla="*/ 843268 h 1573026"/>
              <a:gd name="connsiteX174" fmla="*/ 540545 w 2667216"/>
              <a:gd name="connsiteY174" fmla="*/ 876606 h 1573026"/>
              <a:gd name="connsiteX175" fmla="*/ 542924 w 2667216"/>
              <a:gd name="connsiteY175" fmla="*/ 898037 h 1573026"/>
              <a:gd name="connsiteX176" fmla="*/ 557214 w 2667216"/>
              <a:gd name="connsiteY176" fmla="*/ 917087 h 1573026"/>
              <a:gd name="connsiteX177" fmla="*/ 481014 w 2667216"/>
              <a:gd name="connsiteY177" fmla="*/ 902800 h 1573026"/>
              <a:gd name="connsiteX178" fmla="*/ 447676 w 2667216"/>
              <a:gd name="connsiteY178" fmla="*/ 907562 h 1573026"/>
              <a:gd name="connsiteX179" fmla="*/ 495299 w 2667216"/>
              <a:gd name="connsiteY179" fmla="*/ 938518 h 1573026"/>
              <a:gd name="connsiteX180" fmla="*/ 519114 w 2667216"/>
              <a:gd name="connsiteY180" fmla="*/ 950425 h 1573026"/>
              <a:gd name="connsiteX181" fmla="*/ 545307 w 2667216"/>
              <a:gd name="connsiteY181" fmla="*/ 1002812 h 1573026"/>
              <a:gd name="connsiteX182" fmla="*/ 478630 w 2667216"/>
              <a:gd name="connsiteY182" fmla="*/ 1019481 h 1573026"/>
              <a:gd name="connsiteX183" fmla="*/ 457201 w 2667216"/>
              <a:gd name="connsiteY183" fmla="*/ 1031387 h 1573026"/>
              <a:gd name="connsiteX184" fmla="*/ 433387 w 2667216"/>
              <a:gd name="connsiteY184" fmla="*/ 1002812 h 1573026"/>
              <a:gd name="connsiteX185" fmla="*/ 409574 w 2667216"/>
              <a:gd name="connsiteY185" fmla="*/ 971856 h 1573026"/>
              <a:gd name="connsiteX186" fmla="*/ 411955 w 2667216"/>
              <a:gd name="connsiteY186" fmla="*/ 933756 h 1573026"/>
              <a:gd name="connsiteX187" fmla="*/ 409574 w 2667216"/>
              <a:gd name="connsiteY187" fmla="*/ 914706 h 1573026"/>
              <a:gd name="connsiteX188" fmla="*/ 428624 w 2667216"/>
              <a:gd name="connsiteY188" fmla="*/ 881368 h 1573026"/>
              <a:gd name="connsiteX189" fmla="*/ 388144 w 2667216"/>
              <a:gd name="connsiteY189" fmla="*/ 890893 h 1573026"/>
              <a:gd name="connsiteX190" fmla="*/ 359568 w 2667216"/>
              <a:gd name="connsiteY190" fmla="*/ 952806 h 1573026"/>
              <a:gd name="connsiteX191" fmla="*/ 352424 w 2667216"/>
              <a:gd name="connsiteY191" fmla="*/ 976618 h 1573026"/>
              <a:gd name="connsiteX192" fmla="*/ 321468 w 2667216"/>
              <a:gd name="connsiteY192" fmla="*/ 993287 h 1573026"/>
              <a:gd name="connsiteX193" fmla="*/ 273843 w 2667216"/>
              <a:gd name="connsiteY193" fmla="*/ 990906 h 1573026"/>
              <a:gd name="connsiteX194" fmla="*/ 266699 w 2667216"/>
              <a:gd name="connsiteY194" fmla="*/ 1007575 h 1573026"/>
              <a:gd name="connsiteX195" fmla="*/ 266699 w 2667216"/>
              <a:gd name="connsiteY195" fmla="*/ 1055200 h 1573026"/>
              <a:gd name="connsiteX196" fmla="*/ 207168 w 2667216"/>
              <a:gd name="connsiteY196" fmla="*/ 1059962 h 1573026"/>
              <a:gd name="connsiteX197" fmla="*/ 145255 w 2667216"/>
              <a:gd name="connsiteY197" fmla="*/ 1093300 h 1573026"/>
              <a:gd name="connsiteX198" fmla="*/ 147637 w 2667216"/>
              <a:gd name="connsiteY198" fmla="*/ 1121875 h 1573026"/>
              <a:gd name="connsiteX199" fmla="*/ 95250 w 2667216"/>
              <a:gd name="connsiteY199" fmla="*/ 1109968 h 1573026"/>
              <a:gd name="connsiteX200" fmla="*/ 61912 w 2667216"/>
              <a:gd name="connsiteY200" fmla="*/ 1117112 h 1573026"/>
              <a:gd name="connsiteX201" fmla="*/ 16668 w 2667216"/>
              <a:gd name="connsiteY201" fmla="*/ 1098062 h 1573026"/>
              <a:gd name="connsiteX202" fmla="*/ 0 w 2667216"/>
              <a:gd name="connsiteY202" fmla="*/ 1098062 h 1573026"/>
              <a:gd name="connsiteX0" fmla="*/ 0 w 2667216"/>
              <a:gd name="connsiteY0" fmla="*/ 1098062 h 1573026"/>
              <a:gd name="connsiteX1" fmla="*/ 190499 w 2667216"/>
              <a:gd name="connsiteY1" fmla="*/ 293200 h 1573026"/>
              <a:gd name="connsiteX2" fmla="*/ 202405 w 2667216"/>
              <a:gd name="connsiteY2" fmla="*/ 321775 h 1573026"/>
              <a:gd name="connsiteX3" fmla="*/ 238126 w 2667216"/>
              <a:gd name="connsiteY3" fmla="*/ 364636 h 1573026"/>
              <a:gd name="connsiteX4" fmla="*/ 266699 w 2667216"/>
              <a:gd name="connsiteY4" fmla="*/ 359875 h 1573026"/>
              <a:gd name="connsiteX5" fmla="*/ 273843 w 2667216"/>
              <a:gd name="connsiteY5" fmla="*/ 333681 h 1573026"/>
              <a:gd name="connsiteX6" fmla="*/ 314324 w 2667216"/>
              <a:gd name="connsiteY6" fmla="*/ 336062 h 1573026"/>
              <a:gd name="connsiteX7" fmla="*/ 361949 w 2667216"/>
              <a:gd name="connsiteY7" fmla="*/ 312249 h 1573026"/>
              <a:gd name="connsiteX8" fmla="*/ 385762 w 2667216"/>
              <a:gd name="connsiteY8" fmla="*/ 257481 h 1573026"/>
              <a:gd name="connsiteX9" fmla="*/ 373855 w 2667216"/>
              <a:gd name="connsiteY9" fmla="*/ 424168 h 1573026"/>
              <a:gd name="connsiteX10" fmla="*/ 476249 w 2667216"/>
              <a:gd name="connsiteY10" fmla="*/ 517037 h 1573026"/>
              <a:gd name="connsiteX11" fmla="*/ 533401 w 2667216"/>
              <a:gd name="connsiteY11" fmla="*/ 495605 h 1573026"/>
              <a:gd name="connsiteX12" fmla="*/ 585787 w 2667216"/>
              <a:gd name="connsiteY12" fmla="*/ 481318 h 1573026"/>
              <a:gd name="connsiteX13" fmla="*/ 611980 w 2667216"/>
              <a:gd name="connsiteY13" fmla="*/ 483700 h 1573026"/>
              <a:gd name="connsiteX14" fmla="*/ 607218 w 2667216"/>
              <a:gd name="connsiteY14" fmla="*/ 476556 h 1573026"/>
              <a:gd name="connsiteX15" fmla="*/ 685799 w 2667216"/>
              <a:gd name="connsiteY15" fmla="*/ 524181 h 1573026"/>
              <a:gd name="connsiteX16" fmla="*/ 731043 w 2667216"/>
              <a:gd name="connsiteY16" fmla="*/ 547993 h 1573026"/>
              <a:gd name="connsiteX17" fmla="*/ 797720 w 2667216"/>
              <a:gd name="connsiteY17" fmla="*/ 562280 h 1573026"/>
              <a:gd name="connsiteX18" fmla="*/ 842962 w 2667216"/>
              <a:gd name="connsiteY18" fmla="*/ 478937 h 1573026"/>
              <a:gd name="connsiteX19" fmla="*/ 871537 w 2667216"/>
              <a:gd name="connsiteY19" fmla="*/ 455125 h 1573026"/>
              <a:gd name="connsiteX20" fmla="*/ 873921 w 2667216"/>
              <a:gd name="connsiteY20" fmla="*/ 426549 h 1573026"/>
              <a:gd name="connsiteX21" fmla="*/ 802480 w 2667216"/>
              <a:gd name="connsiteY21" fmla="*/ 412262 h 1573026"/>
              <a:gd name="connsiteX22" fmla="*/ 773907 w 2667216"/>
              <a:gd name="connsiteY22" fmla="*/ 417024 h 1573026"/>
              <a:gd name="connsiteX23" fmla="*/ 738187 w 2667216"/>
              <a:gd name="connsiteY23" fmla="*/ 383687 h 1573026"/>
              <a:gd name="connsiteX24" fmla="*/ 762001 w 2667216"/>
              <a:gd name="connsiteY24" fmla="*/ 357491 h 1573026"/>
              <a:gd name="connsiteX25" fmla="*/ 823912 w 2667216"/>
              <a:gd name="connsiteY25" fmla="*/ 343206 h 1573026"/>
              <a:gd name="connsiteX26" fmla="*/ 869155 w 2667216"/>
              <a:gd name="connsiteY26" fmla="*/ 357493 h 1573026"/>
              <a:gd name="connsiteX27" fmla="*/ 881062 w 2667216"/>
              <a:gd name="connsiteY27" fmla="*/ 376543 h 1573026"/>
              <a:gd name="connsiteX28" fmla="*/ 1000124 w 2667216"/>
              <a:gd name="connsiteY28" fmla="*/ 436075 h 1573026"/>
              <a:gd name="connsiteX29" fmla="*/ 1023937 w 2667216"/>
              <a:gd name="connsiteY29" fmla="*/ 500368 h 1573026"/>
              <a:gd name="connsiteX30" fmla="*/ 1045368 w 2667216"/>
              <a:gd name="connsiteY30" fmla="*/ 512275 h 1573026"/>
              <a:gd name="connsiteX31" fmla="*/ 1042987 w 2667216"/>
              <a:gd name="connsiteY31" fmla="*/ 421787 h 1573026"/>
              <a:gd name="connsiteX32" fmla="*/ 1064418 w 2667216"/>
              <a:gd name="connsiteY32" fmla="*/ 383687 h 1573026"/>
              <a:gd name="connsiteX33" fmla="*/ 1083468 w 2667216"/>
              <a:gd name="connsiteY33" fmla="*/ 386068 h 1573026"/>
              <a:gd name="connsiteX34" fmla="*/ 1083468 w 2667216"/>
              <a:gd name="connsiteY34" fmla="*/ 347968 h 1573026"/>
              <a:gd name="connsiteX35" fmla="*/ 1095376 w 2667216"/>
              <a:gd name="connsiteY35" fmla="*/ 340823 h 1573026"/>
              <a:gd name="connsiteX36" fmla="*/ 1152524 w 2667216"/>
              <a:gd name="connsiteY36" fmla="*/ 343206 h 1573026"/>
              <a:gd name="connsiteX37" fmla="*/ 1252537 w 2667216"/>
              <a:gd name="connsiteY37" fmla="*/ 317012 h 1573026"/>
              <a:gd name="connsiteX38" fmla="*/ 1323974 w 2667216"/>
              <a:gd name="connsiteY38" fmla="*/ 305106 h 1573026"/>
              <a:gd name="connsiteX39" fmla="*/ 1409366 w 2667216"/>
              <a:gd name="connsiteY39" fmla="*/ 250164 h 1573026"/>
              <a:gd name="connsiteX40" fmla="*/ 1481137 w 2667216"/>
              <a:gd name="connsiteY40" fmla="*/ 221762 h 1573026"/>
              <a:gd name="connsiteX41" fmla="*/ 1550195 w 2667216"/>
              <a:gd name="connsiteY41" fmla="*/ 188423 h 1573026"/>
              <a:gd name="connsiteX42" fmla="*/ 1621630 w 2667216"/>
              <a:gd name="connsiteY42" fmla="*/ 195568 h 1573026"/>
              <a:gd name="connsiteX43" fmla="*/ 1674018 w 2667216"/>
              <a:gd name="connsiteY43" fmla="*/ 174137 h 1573026"/>
              <a:gd name="connsiteX44" fmla="*/ 1704976 w 2667216"/>
              <a:gd name="connsiteY44" fmla="*/ 183660 h 1573026"/>
              <a:gd name="connsiteX45" fmla="*/ 1778793 w 2667216"/>
              <a:gd name="connsiteY45" fmla="*/ 233668 h 1573026"/>
              <a:gd name="connsiteX46" fmla="*/ 1716880 w 2667216"/>
              <a:gd name="connsiteY46" fmla="*/ 209856 h 1573026"/>
              <a:gd name="connsiteX47" fmla="*/ 1738312 w 2667216"/>
              <a:gd name="connsiteY47" fmla="*/ 281293 h 1573026"/>
              <a:gd name="connsiteX48" fmla="*/ 1776414 w 2667216"/>
              <a:gd name="connsiteY48" fmla="*/ 309866 h 1573026"/>
              <a:gd name="connsiteX49" fmla="*/ 1871662 w 2667216"/>
              <a:gd name="connsiteY49" fmla="*/ 314631 h 1573026"/>
              <a:gd name="connsiteX50" fmla="*/ 1938339 w 2667216"/>
              <a:gd name="connsiteY50" fmla="*/ 271766 h 1573026"/>
              <a:gd name="connsiteX51" fmla="*/ 1935955 w 2667216"/>
              <a:gd name="connsiteY51" fmla="*/ 293200 h 1573026"/>
              <a:gd name="connsiteX52" fmla="*/ 1900237 w 2667216"/>
              <a:gd name="connsiteY52" fmla="*/ 321775 h 1573026"/>
              <a:gd name="connsiteX53" fmla="*/ 1826418 w 2667216"/>
              <a:gd name="connsiteY53" fmla="*/ 338443 h 1573026"/>
              <a:gd name="connsiteX54" fmla="*/ 1833564 w 2667216"/>
              <a:gd name="connsiteY54" fmla="*/ 367017 h 1573026"/>
              <a:gd name="connsiteX55" fmla="*/ 1957389 w 2667216"/>
              <a:gd name="connsiteY55" fmla="*/ 331298 h 1573026"/>
              <a:gd name="connsiteX56" fmla="*/ 2009774 w 2667216"/>
              <a:gd name="connsiteY56" fmla="*/ 295581 h 1573026"/>
              <a:gd name="connsiteX57" fmla="*/ 2052638 w 2667216"/>
              <a:gd name="connsiteY57" fmla="*/ 271766 h 1573026"/>
              <a:gd name="connsiteX58" fmla="*/ 1976439 w 2667216"/>
              <a:gd name="connsiteY58" fmla="*/ 264623 h 1573026"/>
              <a:gd name="connsiteX59" fmla="*/ 1976439 w 2667216"/>
              <a:gd name="connsiteY59" fmla="*/ 202710 h 1573026"/>
              <a:gd name="connsiteX60" fmla="*/ 2026444 w 2667216"/>
              <a:gd name="connsiteY60" fmla="*/ 202710 h 1573026"/>
              <a:gd name="connsiteX61" fmla="*/ 2133600 w 2667216"/>
              <a:gd name="connsiteY61" fmla="*/ 97935 h 1573026"/>
              <a:gd name="connsiteX62" fmla="*/ 2183606 w 2667216"/>
              <a:gd name="connsiteY62" fmla="*/ 305 h 1573026"/>
              <a:gd name="connsiteX63" fmla="*/ 2147888 w 2667216"/>
              <a:gd name="connsiteY63" fmla="*/ 114604 h 1573026"/>
              <a:gd name="connsiteX64" fmla="*/ 2074070 w 2667216"/>
              <a:gd name="connsiteY64" fmla="*/ 193186 h 1573026"/>
              <a:gd name="connsiteX65" fmla="*/ 2138362 w 2667216"/>
              <a:gd name="connsiteY65" fmla="*/ 217000 h 1573026"/>
              <a:gd name="connsiteX66" fmla="*/ 2197893 w 2667216"/>
              <a:gd name="connsiteY66" fmla="*/ 212237 h 1573026"/>
              <a:gd name="connsiteX67" fmla="*/ 2243139 w 2667216"/>
              <a:gd name="connsiteY67" fmla="*/ 257480 h 1573026"/>
              <a:gd name="connsiteX68" fmla="*/ 2293143 w 2667216"/>
              <a:gd name="connsiteY68" fmla="*/ 243193 h 1573026"/>
              <a:gd name="connsiteX69" fmla="*/ 2336005 w 2667216"/>
              <a:gd name="connsiteY69" fmla="*/ 178900 h 1573026"/>
              <a:gd name="connsiteX70" fmla="*/ 2378868 w 2667216"/>
              <a:gd name="connsiteY70" fmla="*/ 169375 h 1573026"/>
              <a:gd name="connsiteX71" fmla="*/ 2483643 w 2667216"/>
              <a:gd name="connsiteY71" fmla="*/ 152706 h 1573026"/>
              <a:gd name="connsiteX72" fmla="*/ 2500312 w 2667216"/>
              <a:gd name="connsiteY72" fmla="*/ 147943 h 1573026"/>
              <a:gd name="connsiteX73" fmla="*/ 2588418 w 2667216"/>
              <a:gd name="connsiteY73" fmla="*/ 166993 h 1573026"/>
              <a:gd name="connsiteX74" fmla="*/ 2619374 w 2667216"/>
              <a:gd name="connsiteY74" fmla="*/ 188425 h 1573026"/>
              <a:gd name="connsiteX75" fmla="*/ 2645569 w 2667216"/>
              <a:gd name="connsiteY75" fmla="*/ 205092 h 1573026"/>
              <a:gd name="connsiteX76" fmla="*/ 2666999 w 2667216"/>
              <a:gd name="connsiteY76" fmla="*/ 221762 h 1573026"/>
              <a:gd name="connsiteX77" fmla="*/ 2647949 w 2667216"/>
              <a:gd name="connsiteY77" fmla="*/ 264625 h 1573026"/>
              <a:gd name="connsiteX78" fmla="*/ 2645568 w 2667216"/>
              <a:gd name="connsiteY78" fmla="*/ 319393 h 1573026"/>
              <a:gd name="connsiteX79" fmla="*/ 2631280 w 2667216"/>
              <a:gd name="connsiteY79" fmla="*/ 376543 h 1573026"/>
              <a:gd name="connsiteX80" fmla="*/ 2633662 w 2667216"/>
              <a:gd name="connsiteY80" fmla="*/ 386068 h 1573026"/>
              <a:gd name="connsiteX81" fmla="*/ 2664618 w 2667216"/>
              <a:gd name="connsiteY81" fmla="*/ 393212 h 1573026"/>
              <a:gd name="connsiteX82" fmla="*/ 2652712 w 2667216"/>
              <a:gd name="connsiteY82" fmla="*/ 424168 h 1573026"/>
              <a:gd name="connsiteX83" fmla="*/ 2619374 w 2667216"/>
              <a:gd name="connsiteY83" fmla="*/ 445600 h 1573026"/>
              <a:gd name="connsiteX84" fmla="*/ 2605087 w 2667216"/>
              <a:gd name="connsiteY84" fmla="*/ 476556 h 1573026"/>
              <a:gd name="connsiteX85" fmla="*/ 2608340 w 2667216"/>
              <a:gd name="connsiteY85" fmla="*/ 559163 h 1573026"/>
              <a:gd name="connsiteX86" fmla="*/ 2595561 w 2667216"/>
              <a:gd name="connsiteY86" fmla="*/ 590856 h 1573026"/>
              <a:gd name="connsiteX87" fmla="*/ 2593180 w 2667216"/>
              <a:gd name="connsiteY87" fmla="*/ 655150 h 1573026"/>
              <a:gd name="connsiteX88" fmla="*/ 2614612 w 2667216"/>
              <a:gd name="connsiteY88" fmla="*/ 690868 h 1573026"/>
              <a:gd name="connsiteX89" fmla="*/ 2609849 w 2667216"/>
              <a:gd name="connsiteY89" fmla="*/ 743256 h 1573026"/>
              <a:gd name="connsiteX90" fmla="*/ 2612230 w 2667216"/>
              <a:gd name="connsiteY90" fmla="*/ 790881 h 1573026"/>
              <a:gd name="connsiteX91" fmla="*/ 2600324 w 2667216"/>
              <a:gd name="connsiteY91" fmla="*/ 805168 h 1573026"/>
              <a:gd name="connsiteX92" fmla="*/ 2571749 w 2667216"/>
              <a:gd name="connsiteY92" fmla="*/ 890893 h 1573026"/>
              <a:gd name="connsiteX93" fmla="*/ 2540795 w 2667216"/>
              <a:gd name="connsiteY93" fmla="*/ 967092 h 1573026"/>
              <a:gd name="connsiteX94" fmla="*/ 2505074 w 2667216"/>
              <a:gd name="connsiteY94" fmla="*/ 945662 h 1573026"/>
              <a:gd name="connsiteX95" fmla="*/ 2445543 w 2667216"/>
              <a:gd name="connsiteY95" fmla="*/ 917087 h 1573026"/>
              <a:gd name="connsiteX96" fmla="*/ 2416968 w 2667216"/>
              <a:gd name="connsiteY96" fmla="*/ 883750 h 1573026"/>
              <a:gd name="connsiteX97" fmla="*/ 2383632 w 2667216"/>
              <a:gd name="connsiteY97" fmla="*/ 869462 h 1573026"/>
              <a:gd name="connsiteX98" fmla="*/ 2350293 w 2667216"/>
              <a:gd name="connsiteY98" fmla="*/ 871843 h 1573026"/>
              <a:gd name="connsiteX99" fmla="*/ 2300287 w 2667216"/>
              <a:gd name="connsiteY99" fmla="*/ 895656 h 1573026"/>
              <a:gd name="connsiteX100" fmla="*/ 2276474 w 2667216"/>
              <a:gd name="connsiteY100" fmla="*/ 909943 h 1573026"/>
              <a:gd name="connsiteX101" fmla="*/ 2207420 w 2667216"/>
              <a:gd name="connsiteY101" fmla="*/ 926612 h 1573026"/>
              <a:gd name="connsiteX102" fmla="*/ 2185987 w 2667216"/>
              <a:gd name="connsiteY102" fmla="*/ 957568 h 1573026"/>
              <a:gd name="connsiteX103" fmla="*/ 2183605 w 2667216"/>
              <a:gd name="connsiteY103" fmla="*/ 1036150 h 1573026"/>
              <a:gd name="connsiteX104" fmla="*/ 2185989 w 2667216"/>
              <a:gd name="connsiteY104" fmla="*/ 1062342 h 1573026"/>
              <a:gd name="connsiteX105" fmla="*/ 2085974 w 2667216"/>
              <a:gd name="connsiteY105" fmla="*/ 1112350 h 1573026"/>
              <a:gd name="connsiteX106" fmla="*/ 2043112 w 2667216"/>
              <a:gd name="connsiteY106" fmla="*/ 1112350 h 1573026"/>
              <a:gd name="connsiteX107" fmla="*/ 1952626 w 2667216"/>
              <a:gd name="connsiteY107" fmla="*/ 1148067 h 1573026"/>
              <a:gd name="connsiteX108" fmla="*/ 1931193 w 2667216"/>
              <a:gd name="connsiteY108" fmla="*/ 1188550 h 1573026"/>
              <a:gd name="connsiteX109" fmla="*/ 1931195 w 2667216"/>
              <a:gd name="connsiteY109" fmla="*/ 1238556 h 1573026"/>
              <a:gd name="connsiteX110" fmla="*/ 1881187 w 2667216"/>
              <a:gd name="connsiteY110" fmla="*/ 1279037 h 1573026"/>
              <a:gd name="connsiteX111" fmla="*/ 1864520 w 2667216"/>
              <a:gd name="connsiteY111" fmla="*/ 1309993 h 1573026"/>
              <a:gd name="connsiteX112" fmla="*/ 1866899 w 2667216"/>
              <a:gd name="connsiteY112" fmla="*/ 1331425 h 1573026"/>
              <a:gd name="connsiteX113" fmla="*/ 1900237 w 2667216"/>
              <a:gd name="connsiteY113" fmla="*/ 1326662 h 1573026"/>
              <a:gd name="connsiteX114" fmla="*/ 1924051 w 2667216"/>
              <a:gd name="connsiteY114" fmla="*/ 1350474 h 1573026"/>
              <a:gd name="connsiteX115" fmla="*/ 1912143 w 2667216"/>
              <a:gd name="connsiteY115" fmla="*/ 1383812 h 1573026"/>
              <a:gd name="connsiteX116" fmla="*/ 1909762 w 2667216"/>
              <a:gd name="connsiteY116" fmla="*/ 1421912 h 1573026"/>
              <a:gd name="connsiteX117" fmla="*/ 1831182 w 2667216"/>
              <a:gd name="connsiteY117" fmla="*/ 1450487 h 1573026"/>
              <a:gd name="connsiteX118" fmla="*/ 1821657 w 2667216"/>
              <a:gd name="connsiteY118" fmla="*/ 1538594 h 1573026"/>
              <a:gd name="connsiteX119" fmla="*/ 1754980 w 2667216"/>
              <a:gd name="connsiteY119" fmla="*/ 1560025 h 1573026"/>
              <a:gd name="connsiteX120" fmla="*/ 1718929 w 2667216"/>
              <a:gd name="connsiteY120" fmla="*/ 1573012 h 1573026"/>
              <a:gd name="connsiteX121" fmla="*/ 1638299 w 2667216"/>
              <a:gd name="connsiteY121" fmla="*/ 1557643 h 1573026"/>
              <a:gd name="connsiteX122" fmla="*/ 1612105 w 2667216"/>
              <a:gd name="connsiteY122" fmla="*/ 1571931 h 1573026"/>
              <a:gd name="connsiteX123" fmla="*/ 1557339 w 2667216"/>
              <a:gd name="connsiteY123" fmla="*/ 1543356 h 1573026"/>
              <a:gd name="connsiteX124" fmla="*/ 1516855 w 2667216"/>
              <a:gd name="connsiteY124" fmla="*/ 1507637 h 1573026"/>
              <a:gd name="connsiteX125" fmla="*/ 1473995 w 2667216"/>
              <a:gd name="connsiteY125" fmla="*/ 1479061 h 1573026"/>
              <a:gd name="connsiteX126" fmla="*/ 1502568 w 2667216"/>
              <a:gd name="connsiteY126" fmla="*/ 1455250 h 1573026"/>
              <a:gd name="connsiteX127" fmla="*/ 1490662 w 2667216"/>
              <a:gd name="connsiteY127" fmla="*/ 1438581 h 1573026"/>
              <a:gd name="connsiteX128" fmla="*/ 1428749 w 2667216"/>
              <a:gd name="connsiteY128" fmla="*/ 1426675 h 1573026"/>
              <a:gd name="connsiteX129" fmla="*/ 1409699 w 2667216"/>
              <a:gd name="connsiteY129" fmla="*/ 1402862 h 1573026"/>
              <a:gd name="connsiteX130" fmla="*/ 1371601 w 2667216"/>
              <a:gd name="connsiteY130" fmla="*/ 1379050 h 1573026"/>
              <a:gd name="connsiteX131" fmla="*/ 1366837 w 2667216"/>
              <a:gd name="connsiteY131" fmla="*/ 1390956 h 1573026"/>
              <a:gd name="connsiteX132" fmla="*/ 1381126 w 2667216"/>
              <a:gd name="connsiteY132" fmla="*/ 1429056 h 1573026"/>
              <a:gd name="connsiteX133" fmla="*/ 1350168 w 2667216"/>
              <a:gd name="connsiteY133" fmla="*/ 1443343 h 1573026"/>
              <a:gd name="connsiteX134" fmla="*/ 1323976 w 2667216"/>
              <a:gd name="connsiteY134" fmla="*/ 1457630 h 1573026"/>
              <a:gd name="connsiteX135" fmla="*/ 1307305 w 2667216"/>
              <a:gd name="connsiteY135" fmla="*/ 1450487 h 1573026"/>
              <a:gd name="connsiteX136" fmla="*/ 1262062 w 2667216"/>
              <a:gd name="connsiteY136" fmla="*/ 1388575 h 1573026"/>
              <a:gd name="connsiteX137" fmla="*/ 1216820 w 2667216"/>
              <a:gd name="connsiteY137" fmla="*/ 1355237 h 1573026"/>
              <a:gd name="connsiteX138" fmla="*/ 1238251 w 2667216"/>
              <a:gd name="connsiteY138" fmla="*/ 1338568 h 1573026"/>
              <a:gd name="connsiteX139" fmla="*/ 1259682 w 2667216"/>
              <a:gd name="connsiteY139" fmla="*/ 1298087 h 1573026"/>
              <a:gd name="connsiteX140" fmla="*/ 1245393 w 2667216"/>
              <a:gd name="connsiteY140" fmla="*/ 1286181 h 1573026"/>
              <a:gd name="connsiteX141" fmla="*/ 1207295 w 2667216"/>
              <a:gd name="connsiteY141" fmla="*/ 1288562 h 1573026"/>
              <a:gd name="connsiteX142" fmla="*/ 1131095 w 2667216"/>
              <a:gd name="connsiteY142" fmla="*/ 1245700 h 1573026"/>
              <a:gd name="connsiteX143" fmla="*/ 1088230 w 2667216"/>
              <a:gd name="connsiteY143" fmla="*/ 1226650 h 1573026"/>
              <a:gd name="connsiteX144" fmla="*/ 1078707 w 2667216"/>
              <a:gd name="connsiteY144" fmla="*/ 1226650 h 1573026"/>
              <a:gd name="connsiteX145" fmla="*/ 1066801 w 2667216"/>
              <a:gd name="connsiteY145" fmla="*/ 1162356 h 1573026"/>
              <a:gd name="connsiteX146" fmla="*/ 1078707 w 2667216"/>
              <a:gd name="connsiteY146" fmla="*/ 1098062 h 1573026"/>
              <a:gd name="connsiteX147" fmla="*/ 1047751 w 2667216"/>
              <a:gd name="connsiteY147" fmla="*/ 1064725 h 1573026"/>
              <a:gd name="connsiteX148" fmla="*/ 995364 w 2667216"/>
              <a:gd name="connsiteY148" fmla="*/ 1040912 h 1573026"/>
              <a:gd name="connsiteX149" fmla="*/ 1021557 w 2667216"/>
              <a:gd name="connsiteY149" fmla="*/ 1017100 h 1573026"/>
              <a:gd name="connsiteX150" fmla="*/ 1066801 w 2667216"/>
              <a:gd name="connsiteY150" fmla="*/ 1021862 h 1573026"/>
              <a:gd name="connsiteX151" fmla="*/ 1062039 w 2667216"/>
              <a:gd name="connsiteY151" fmla="*/ 974237 h 1573026"/>
              <a:gd name="connsiteX152" fmla="*/ 1033464 w 2667216"/>
              <a:gd name="connsiteY152" fmla="*/ 969475 h 1573026"/>
              <a:gd name="connsiteX153" fmla="*/ 1038226 w 2667216"/>
              <a:gd name="connsiteY153" fmla="*/ 921850 h 1573026"/>
              <a:gd name="connsiteX154" fmla="*/ 1007270 w 2667216"/>
              <a:gd name="connsiteY154" fmla="*/ 907562 h 1573026"/>
              <a:gd name="connsiteX155" fmla="*/ 1009651 w 2667216"/>
              <a:gd name="connsiteY155" fmla="*/ 871843 h 1573026"/>
              <a:gd name="connsiteX156" fmla="*/ 962026 w 2667216"/>
              <a:gd name="connsiteY156" fmla="*/ 857556 h 1573026"/>
              <a:gd name="connsiteX157" fmla="*/ 942976 w 2667216"/>
              <a:gd name="connsiteY157" fmla="*/ 878987 h 1573026"/>
              <a:gd name="connsiteX158" fmla="*/ 914399 w 2667216"/>
              <a:gd name="connsiteY158" fmla="*/ 881368 h 1573026"/>
              <a:gd name="connsiteX159" fmla="*/ 864395 w 2667216"/>
              <a:gd name="connsiteY159" fmla="*/ 886131 h 1573026"/>
              <a:gd name="connsiteX160" fmla="*/ 833439 w 2667216"/>
              <a:gd name="connsiteY160" fmla="*/ 907562 h 1573026"/>
              <a:gd name="connsiteX161" fmla="*/ 833439 w 2667216"/>
              <a:gd name="connsiteY161" fmla="*/ 876606 h 1573026"/>
              <a:gd name="connsiteX162" fmla="*/ 792957 w 2667216"/>
              <a:gd name="connsiteY162" fmla="*/ 871843 h 1573026"/>
              <a:gd name="connsiteX163" fmla="*/ 800099 w 2667216"/>
              <a:gd name="connsiteY163" fmla="*/ 893275 h 1573026"/>
              <a:gd name="connsiteX164" fmla="*/ 795339 w 2667216"/>
              <a:gd name="connsiteY164" fmla="*/ 912325 h 1573026"/>
              <a:gd name="connsiteX165" fmla="*/ 709614 w 2667216"/>
              <a:gd name="connsiteY165" fmla="*/ 859936 h 1573026"/>
              <a:gd name="connsiteX166" fmla="*/ 688182 w 2667216"/>
              <a:gd name="connsiteY166" fmla="*/ 826600 h 1573026"/>
              <a:gd name="connsiteX167" fmla="*/ 700089 w 2667216"/>
              <a:gd name="connsiteY167" fmla="*/ 786117 h 1573026"/>
              <a:gd name="connsiteX168" fmla="*/ 669132 w 2667216"/>
              <a:gd name="connsiteY168" fmla="*/ 781356 h 1573026"/>
              <a:gd name="connsiteX169" fmla="*/ 621507 w 2667216"/>
              <a:gd name="connsiteY169" fmla="*/ 795643 h 1573026"/>
              <a:gd name="connsiteX170" fmla="*/ 611982 w 2667216"/>
              <a:gd name="connsiteY170" fmla="*/ 809931 h 1573026"/>
              <a:gd name="connsiteX171" fmla="*/ 588170 w 2667216"/>
              <a:gd name="connsiteY171" fmla="*/ 826600 h 1573026"/>
              <a:gd name="connsiteX172" fmla="*/ 581026 w 2667216"/>
              <a:gd name="connsiteY172" fmla="*/ 843268 h 1573026"/>
              <a:gd name="connsiteX173" fmla="*/ 540545 w 2667216"/>
              <a:gd name="connsiteY173" fmla="*/ 876606 h 1573026"/>
              <a:gd name="connsiteX174" fmla="*/ 542924 w 2667216"/>
              <a:gd name="connsiteY174" fmla="*/ 898037 h 1573026"/>
              <a:gd name="connsiteX175" fmla="*/ 557214 w 2667216"/>
              <a:gd name="connsiteY175" fmla="*/ 917087 h 1573026"/>
              <a:gd name="connsiteX176" fmla="*/ 481014 w 2667216"/>
              <a:gd name="connsiteY176" fmla="*/ 902800 h 1573026"/>
              <a:gd name="connsiteX177" fmla="*/ 447676 w 2667216"/>
              <a:gd name="connsiteY177" fmla="*/ 907562 h 1573026"/>
              <a:gd name="connsiteX178" fmla="*/ 495299 w 2667216"/>
              <a:gd name="connsiteY178" fmla="*/ 938518 h 1573026"/>
              <a:gd name="connsiteX179" fmla="*/ 519114 w 2667216"/>
              <a:gd name="connsiteY179" fmla="*/ 950425 h 1573026"/>
              <a:gd name="connsiteX180" fmla="*/ 545307 w 2667216"/>
              <a:gd name="connsiteY180" fmla="*/ 1002812 h 1573026"/>
              <a:gd name="connsiteX181" fmla="*/ 478630 w 2667216"/>
              <a:gd name="connsiteY181" fmla="*/ 1019481 h 1573026"/>
              <a:gd name="connsiteX182" fmla="*/ 457201 w 2667216"/>
              <a:gd name="connsiteY182" fmla="*/ 1031387 h 1573026"/>
              <a:gd name="connsiteX183" fmla="*/ 433387 w 2667216"/>
              <a:gd name="connsiteY183" fmla="*/ 1002812 h 1573026"/>
              <a:gd name="connsiteX184" fmla="*/ 409574 w 2667216"/>
              <a:gd name="connsiteY184" fmla="*/ 971856 h 1573026"/>
              <a:gd name="connsiteX185" fmla="*/ 411955 w 2667216"/>
              <a:gd name="connsiteY185" fmla="*/ 933756 h 1573026"/>
              <a:gd name="connsiteX186" fmla="*/ 409574 w 2667216"/>
              <a:gd name="connsiteY186" fmla="*/ 914706 h 1573026"/>
              <a:gd name="connsiteX187" fmla="*/ 428624 w 2667216"/>
              <a:gd name="connsiteY187" fmla="*/ 881368 h 1573026"/>
              <a:gd name="connsiteX188" fmla="*/ 388144 w 2667216"/>
              <a:gd name="connsiteY188" fmla="*/ 890893 h 1573026"/>
              <a:gd name="connsiteX189" fmla="*/ 359568 w 2667216"/>
              <a:gd name="connsiteY189" fmla="*/ 952806 h 1573026"/>
              <a:gd name="connsiteX190" fmla="*/ 352424 w 2667216"/>
              <a:gd name="connsiteY190" fmla="*/ 976618 h 1573026"/>
              <a:gd name="connsiteX191" fmla="*/ 321468 w 2667216"/>
              <a:gd name="connsiteY191" fmla="*/ 993287 h 1573026"/>
              <a:gd name="connsiteX192" fmla="*/ 273843 w 2667216"/>
              <a:gd name="connsiteY192" fmla="*/ 990906 h 1573026"/>
              <a:gd name="connsiteX193" fmla="*/ 266699 w 2667216"/>
              <a:gd name="connsiteY193" fmla="*/ 1007575 h 1573026"/>
              <a:gd name="connsiteX194" fmla="*/ 266699 w 2667216"/>
              <a:gd name="connsiteY194" fmla="*/ 1055200 h 1573026"/>
              <a:gd name="connsiteX195" fmla="*/ 207168 w 2667216"/>
              <a:gd name="connsiteY195" fmla="*/ 1059962 h 1573026"/>
              <a:gd name="connsiteX196" fmla="*/ 145255 w 2667216"/>
              <a:gd name="connsiteY196" fmla="*/ 1093300 h 1573026"/>
              <a:gd name="connsiteX197" fmla="*/ 147637 w 2667216"/>
              <a:gd name="connsiteY197" fmla="*/ 1121875 h 1573026"/>
              <a:gd name="connsiteX198" fmla="*/ 95250 w 2667216"/>
              <a:gd name="connsiteY198" fmla="*/ 1109968 h 1573026"/>
              <a:gd name="connsiteX199" fmla="*/ 61912 w 2667216"/>
              <a:gd name="connsiteY199" fmla="*/ 1117112 h 1573026"/>
              <a:gd name="connsiteX200" fmla="*/ 16668 w 2667216"/>
              <a:gd name="connsiteY200" fmla="*/ 1098062 h 1573026"/>
              <a:gd name="connsiteX201" fmla="*/ 0 w 2667216"/>
              <a:gd name="connsiteY201" fmla="*/ 1098062 h 1573026"/>
              <a:gd name="connsiteX0" fmla="*/ 0 w 2667216"/>
              <a:gd name="connsiteY0" fmla="*/ 1098062 h 1573026"/>
              <a:gd name="connsiteX1" fmla="*/ 202405 w 2667216"/>
              <a:gd name="connsiteY1" fmla="*/ 321775 h 1573026"/>
              <a:gd name="connsiteX2" fmla="*/ 238126 w 2667216"/>
              <a:gd name="connsiteY2" fmla="*/ 364636 h 1573026"/>
              <a:gd name="connsiteX3" fmla="*/ 266699 w 2667216"/>
              <a:gd name="connsiteY3" fmla="*/ 359875 h 1573026"/>
              <a:gd name="connsiteX4" fmla="*/ 273843 w 2667216"/>
              <a:gd name="connsiteY4" fmla="*/ 333681 h 1573026"/>
              <a:gd name="connsiteX5" fmla="*/ 314324 w 2667216"/>
              <a:gd name="connsiteY5" fmla="*/ 336062 h 1573026"/>
              <a:gd name="connsiteX6" fmla="*/ 361949 w 2667216"/>
              <a:gd name="connsiteY6" fmla="*/ 312249 h 1573026"/>
              <a:gd name="connsiteX7" fmla="*/ 385762 w 2667216"/>
              <a:gd name="connsiteY7" fmla="*/ 257481 h 1573026"/>
              <a:gd name="connsiteX8" fmla="*/ 373855 w 2667216"/>
              <a:gd name="connsiteY8" fmla="*/ 424168 h 1573026"/>
              <a:gd name="connsiteX9" fmla="*/ 476249 w 2667216"/>
              <a:gd name="connsiteY9" fmla="*/ 517037 h 1573026"/>
              <a:gd name="connsiteX10" fmla="*/ 533401 w 2667216"/>
              <a:gd name="connsiteY10" fmla="*/ 495605 h 1573026"/>
              <a:gd name="connsiteX11" fmla="*/ 585787 w 2667216"/>
              <a:gd name="connsiteY11" fmla="*/ 481318 h 1573026"/>
              <a:gd name="connsiteX12" fmla="*/ 611980 w 2667216"/>
              <a:gd name="connsiteY12" fmla="*/ 483700 h 1573026"/>
              <a:gd name="connsiteX13" fmla="*/ 607218 w 2667216"/>
              <a:gd name="connsiteY13" fmla="*/ 476556 h 1573026"/>
              <a:gd name="connsiteX14" fmla="*/ 685799 w 2667216"/>
              <a:gd name="connsiteY14" fmla="*/ 524181 h 1573026"/>
              <a:gd name="connsiteX15" fmla="*/ 731043 w 2667216"/>
              <a:gd name="connsiteY15" fmla="*/ 547993 h 1573026"/>
              <a:gd name="connsiteX16" fmla="*/ 797720 w 2667216"/>
              <a:gd name="connsiteY16" fmla="*/ 562280 h 1573026"/>
              <a:gd name="connsiteX17" fmla="*/ 842962 w 2667216"/>
              <a:gd name="connsiteY17" fmla="*/ 478937 h 1573026"/>
              <a:gd name="connsiteX18" fmla="*/ 871537 w 2667216"/>
              <a:gd name="connsiteY18" fmla="*/ 455125 h 1573026"/>
              <a:gd name="connsiteX19" fmla="*/ 873921 w 2667216"/>
              <a:gd name="connsiteY19" fmla="*/ 426549 h 1573026"/>
              <a:gd name="connsiteX20" fmla="*/ 802480 w 2667216"/>
              <a:gd name="connsiteY20" fmla="*/ 412262 h 1573026"/>
              <a:gd name="connsiteX21" fmla="*/ 773907 w 2667216"/>
              <a:gd name="connsiteY21" fmla="*/ 417024 h 1573026"/>
              <a:gd name="connsiteX22" fmla="*/ 738187 w 2667216"/>
              <a:gd name="connsiteY22" fmla="*/ 383687 h 1573026"/>
              <a:gd name="connsiteX23" fmla="*/ 762001 w 2667216"/>
              <a:gd name="connsiteY23" fmla="*/ 357491 h 1573026"/>
              <a:gd name="connsiteX24" fmla="*/ 823912 w 2667216"/>
              <a:gd name="connsiteY24" fmla="*/ 343206 h 1573026"/>
              <a:gd name="connsiteX25" fmla="*/ 869155 w 2667216"/>
              <a:gd name="connsiteY25" fmla="*/ 357493 h 1573026"/>
              <a:gd name="connsiteX26" fmla="*/ 881062 w 2667216"/>
              <a:gd name="connsiteY26" fmla="*/ 376543 h 1573026"/>
              <a:gd name="connsiteX27" fmla="*/ 1000124 w 2667216"/>
              <a:gd name="connsiteY27" fmla="*/ 436075 h 1573026"/>
              <a:gd name="connsiteX28" fmla="*/ 1023937 w 2667216"/>
              <a:gd name="connsiteY28" fmla="*/ 500368 h 1573026"/>
              <a:gd name="connsiteX29" fmla="*/ 1045368 w 2667216"/>
              <a:gd name="connsiteY29" fmla="*/ 512275 h 1573026"/>
              <a:gd name="connsiteX30" fmla="*/ 1042987 w 2667216"/>
              <a:gd name="connsiteY30" fmla="*/ 421787 h 1573026"/>
              <a:gd name="connsiteX31" fmla="*/ 1064418 w 2667216"/>
              <a:gd name="connsiteY31" fmla="*/ 383687 h 1573026"/>
              <a:gd name="connsiteX32" fmla="*/ 1083468 w 2667216"/>
              <a:gd name="connsiteY32" fmla="*/ 386068 h 1573026"/>
              <a:gd name="connsiteX33" fmla="*/ 1083468 w 2667216"/>
              <a:gd name="connsiteY33" fmla="*/ 347968 h 1573026"/>
              <a:gd name="connsiteX34" fmla="*/ 1095376 w 2667216"/>
              <a:gd name="connsiteY34" fmla="*/ 340823 h 1573026"/>
              <a:gd name="connsiteX35" fmla="*/ 1152524 w 2667216"/>
              <a:gd name="connsiteY35" fmla="*/ 343206 h 1573026"/>
              <a:gd name="connsiteX36" fmla="*/ 1252537 w 2667216"/>
              <a:gd name="connsiteY36" fmla="*/ 317012 h 1573026"/>
              <a:gd name="connsiteX37" fmla="*/ 1323974 w 2667216"/>
              <a:gd name="connsiteY37" fmla="*/ 305106 h 1573026"/>
              <a:gd name="connsiteX38" fmla="*/ 1409366 w 2667216"/>
              <a:gd name="connsiteY38" fmla="*/ 250164 h 1573026"/>
              <a:gd name="connsiteX39" fmla="*/ 1481137 w 2667216"/>
              <a:gd name="connsiteY39" fmla="*/ 221762 h 1573026"/>
              <a:gd name="connsiteX40" fmla="*/ 1550195 w 2667216"/>
              <a:gd name="connsiteY40" fmla="*/ 188423 h 1573026"/>
              <a:gd name="connsiteX41" fmla="*/ 1621630 w 2667216"/>
              <a:gd name="connsiteY41" fmla="*/ 195568 h 1573026"/>
              <a:gd name="connsiteX42" fmla="*/ 1674018 w 2667216"/>
              <a:gd name="connsiteY42" fmla="*/ 174137 h 1573026"/>
              <a:gd name="connsiteX43" fmla="*/ 1704976 w 2667216"/>
              <a:gd name="connsiteY43" fmla="*/ 183660 h 1573026"/>
              <a:gd name="connsiteX44" fmla="*/ 1778793 w 2667216"/>
              <a:gd name="connsiteY44" fmla="*/ 233668 h 1573026"/>
              <a:gd name="connsiteX45" fmla="*/ 1716880 w 2667216"/>
              <a:gd name="connsiteY45" fmla="*/ 209856 h 1573026"/>
              <a:gd name="connsiteX46" fmla="*/ 1738312 w 2667216"/>
              <a:gd name="connsiteY46" fmla="*/ 281293 h 1573026"/>
              <a:gd name="connsiteX47" fmla="*/ 1776414 w 2667216"/>
              <a:gd name="connsiteY47" fmla="*/ 309866 h 1573026"/>
              <a:gd name="connsiteX48" fmla="*/ 1871662 w 2667216"/>
              <a:gd name="connsiteY48" fmla="*/ 314631 h 1573026"/>
              <a:gd name="connsiteX49" fmla="*/ 1938339 w 2667216"/>
              <a:gd name="connsiteY49" fmla="*/ 271766 h 1573026"/>
              <a:gd name="connsiteX50" fmla="*/ 1935955 w 2667216"/>
              <a:gd name="connsiteY50" fmla="*/ 293200 h 1573026"/>
              <a:gd name="connsiteX51" fmla="*/ 1900237 w 2667216"/>
              <a:gd name="connsiteY51" fmla="*/ 321775 h 1573026"/>
              <a:gd name="connsiteX52" fmla="*/ 1826418 w 2667216"/>
              <a:gd name="connsiteY52" fmla="*/ 338443 h 1573026"/>
              <a:gd name="connsiteX53" fmla="*/ 1833564 w 2667216"/>
              <a:gd name="connsiteY53" fmla="*/ 367017 h 1573026"/>
              <a:gd name="connsiteX54" fmla="*/ 1957389 w 2667216"/>
              <a:gd name="connsiteY54" fmla="*/ 331298 h 1573026"/>
              <a:gd name="connsiteX55" fmla="*/ 2009774 w 2667216"/>
              <a:gd name="connsiteY55" fmla="*/ 295581 h 1573026"/>
              <a:gd name="connsiteX56" fmla="*/ 2052638 w 2667216"/>
              <a:gd name="connsiteY56" fmla="*/ 271766 h 1573026"/>
              <a:gd name="connsiteX57" fmla="*/ 1976439 w 2667216"/>
              <a:gd name="connsiteY57" fmla="*/ 264623 h 1573026"/>
              <a:gd name="connsiteX58" fmla="*/ 1976439 w 2667216"/>
              <a:gd name="connsiteY58" fmla="*/ 202710 h 1573026"/>
              <a:gd name="connsiteX59" fmla="*/ 2026444 w 2667216"/>
              <a:gd name="connsiteY59" fmla="*/ 202710 h 1573026"/>
              <a:gd name="connsiteX60" fmla="*/ 2133600 w 2667216"/>
              <a:gd name="connsiteY60" fmla="*/ 97935 h 1573026"/>
              <a:gd name="connsiteX61" fmla="*/ 2183606 w 2667216"/>
              <a:gd name="connsiteY61" fmla="*/ 305 h 1573026"/>
              <a:gd name="connsiteX62" fmla="*/ 2147888 w 2667216"/>
              <a:gd name="connsiteY62" fmla="*/ 114604 h 1573026"/>
              <a:gd name="connsiteX63" fmla="*/ 2074070 w 2667216"/>
              <a:gd name="connsiteY63" fmla="*/ 193186 h 1573026"/>
              <a:gd name="connsiteX64" fmla="*/ 2138362 w 2667216"/>
              <a:gd name="connsiteY64" fmla="*/ 217000 h 1573026"/>
              <a:gd name="connsiteX65" fmla="*/ 2197893 w 2667216"/>
              <a:gd name="connsiteY65" fmla="*/ 212237 h 1573026"/>
              <a:gd name="connsiteX66" fmla="*/ 2243139 w 2667216"/>
              <a:gd name="connsiteY66" fmla="*/ 257480 h 1573026"/>
              <a:gd name="connsiteX67" fmla="*/ 2293143 w 2667216"/>
              <a:gd name="connsiteY67" fmla="*/ 243193 h 1573026"/>
              <a:gd name="connsiteX68" fmla="*/ 2336005 w 2667216"/>
              <a:gd name="connsiteY68" fmla="*/ 178900 h 1573026"/>
              <a:gd name="connsiteX69" fmla="*/ 2378868 w 2667216"/>
              <a:gd name="connsiteY69" fmla="*/ 169375 h 1573026"/>
              <a:gd name="connsiteX70" fmla="*/ 2483643 w 2667216"/>
              <a:gd name="connsiteY70" fmla="*/ 152706 h 1573026"/>
              <a:gd name="connsiteX71" fmla="*/ 2500312 w 2667216"/>
              <a:gd name="connsiteY71" fmla="*/ 147943 h 1573026"/>
              <a:gd name="connsiteX72" fmla="*/ 2588418 w 2667216"/>
              <a:gd name="connsiteY72" fmla="*/ 166993 h 1573026"/>
              <a:gd name="connsiteX73" fmla="*/ 2619374 w 2667216"/>
              <a:gd name="connsiteY73" fmla="*/ 188425 h 1573026"/>
              <a:gd name="connsiteX74" fmla="*/ 2645569 w 2667216"/>
              <a:gd name="connsiteY74" fmla="*/ 205092 h 1573026"/>
              <a:gd name="connsiteX75" fmla="*/ 2666999 w 2667216"/>
              <a:gd name="connsiteY75" fmla="*/ 221762 h 1573026"/>
              <a:gd name="connsiteX76" fmla="*/ 2647949 w 2667216"/>
              <a:gd name="connsiteY76" fmla="*/ 264625 h 1573026"/>
              <a:gd name="connsiteX77" fmla="*/ 2645568 w 2667216"/>
              <a:gd name="connsiteY77" fmla="*/ 319393 h 1573026"/>
              <a:gd name="connsiteX78" fmla="*/ 2631280 w 2667216"/>
              <a:gd name="connsiteY78" fmla="*/ 376543 h 1573026"/>
              <a:gd name="connsiteX79" fmla="*/ 2633662 w 2667216"/>
              <a:gd name="connsiteY79" fmla="*/ 386068 h 1573026"/>
              <a:gd name="connsiteX80" fmla="*/ 2664618 w 2667216"/>
              <a:gd name="connsiteY80" fmla="*/ 393212 h 1573026"/>
              <a:gd name="connsiteX81" fmla="*/ 2652712 w 2667216"/>
              <a:gd name="connsiteY81" fmla="*/ 424168 h 1573026"/>
              <a:gd name="connsiteX82" fmla="*/ 2619374 w 2667216"/>
              <a:gd name="connsiteY82" fmla="*/ 445600 h 1573026"/>
              <a:gd name="connsiteX83" fmla="*/ 2605087 w 2667216"/>
              <a:gd name="connsiteY83" fmla="*/ 476556 h 1573026"/>
              <a:gd name="connsiteX84" fmla="*/ 2608340 w 2667216"/>
              <a:gd name="connsiteY84" fmla="*/ 559163 h 1573026"/>
              <a:gd name="connsiteX85" fmla="*/ 2595561 w 2667216"/>
              <a:gd name="connsiteY85" fmla="*/ 590856 h 1573026"/>
              <a:gd name="connsiteX86" fmla="*/ 2593180 w 2667216"/>
              <a:gd name="connsiteY86" fmla="*/ 655150 h 1573026"/>
              <a:gd name="connsiteX87" fmla="*/ 2614612 w 2667216"/>
              <a:gd name="connsiteY87" fmla="*/ 690868 h 1573026"/>
              <a:gd name="connsiteX88" fmla="*/ 2609849 w 2667216"/>
              <a:gd name="connsiteY88" fmla="*/ 743256 h 1573026"/>
              <a:gd name="connsiteX89" fmla="*/ 2612230 w 2667216"/>
              <a:gd name="connsiteY89" fmla="*/ 790881 h 1573026"/>
              <a:gd name="connsiteX90" fmla="*/ 2600324 w 2667216"/>
              <a:gd name="connsiteY90" fmla="*/ 805168 h 1573026"/>
              <a:gd name="connsiteX91" fmla="*/ 2571749 w 2667216"/>
              <a:gd name="connsiteY91" fmla="*/ 890893 h 1573026"/>
              <a:gd name="connsiteX92" fmla="*/ 2540795 w 2667216"/>
              <a:gd name="connsiteY92" fmla="*/ 967092 h 1573026"/>
              <a:gd name="connsiteX93" fmla="*/ 2505074 w 2667216"/>
              <a:gd name="connsiteY93" fmla="*/ 945662 h 1573026"/>
              <a:gd name="connsiteX94" fmla="*/ 2445543 w 2667216"/>
              <a:gd name="connsiteY94" fmla="*/ 917087 h 1573026"/>
              <a:gd name="connsiteX95" fmla="*/ 2416968 w 2667216"/>
              <a:gd name="connsiteY95" fmla="*/ 883750 h 1573026"/>
              <a:gd name="connsiteX96" fmla="*/ 2383632 w 2667216"/>
              <a:gd name="connsiteY96" fmla="*/ 869462 h 1573026"/>
              <a:gd name="connsiteX97" fmla="*/ 2350293 w 2667216"/>
              <a:gd name="connsiteY97" fmla="*/ 871843 h 1573026"/>
              <a:gd name="connsiteX98" fmla="*/ 2300287 w 2667216"/>
              <a:gd name="connsiteY98" fmla="*/ 895656 h 1573026"/>
              <a:gd name="connsiteX99" fmla="*/ 2276474 w 2667216"/>
              <a:gd name="connsiteY99" fmla="*/ 909943 h 1573026"/>
              <a:gd name="connsiteX100" fmla="*/ 2207420 w 2667216"/>
              <a:gd name="connsiteY100" fmla="*/ 926612 h 1573026"/>
              <a:gd name="connsiteX101" fmla="*/ 2185987 w 2667216"/>
              <a:gd name="connsiteY101" fmla="*/ 957568 h 1573026"/>
              <a:gd name="connsiteX102" fmla="*/ 2183605 w 2667216"/>
              <a:gd name="connsiteY102" fmla="*/ 1036150 h 1573026"/>
              <a:gd name="connsiteX103" fmla="*/ 2185989 w 2667216"/>
              <a:gd name="connsiteY103" fmla="*/ 1062342 h 1573026"/>
              <a:gd name="connsiteX104" fmla="*/ 2085974 w 2667216"/>
              <a:gd name="connsiteY104" fmla="*/ 1112350 h 1573026"/>
              <a:gd name="connsiteX105" fmla="*/ 2043112 w 2667216"/>
              <a:gd name="connsiteY105" fmla="*/ 1112350 h 1573026"/>
              <a:gd name="connsiteX106" fmla="*/ 1952626 w 2667216"/>
              <a:gd name="connsiteY106" fmla="*/ 1148067 h 1573026"/>
              <a:gd name="connsiteX107" fmla="*/ 1931193 w 2667216"/>
              <a:gd name="connsiteY107" fmla="*/ 1188550 h 1573026"/>
              <a:gd name="connsiteX108" fmla="*/ 1931195 w 2667216"/>
              <a:gd name="connsiteY108" fmla="*/ 1238556 h 1573026"/>
              <a:gd name="connsiteX109" fmla="*/ 1881187 w 2667216"/>
              <a:gd name="connsiteY109" fmla="*/ 1279037 h 1573026"/>
              <a:gd name="connsiteX110" fmla="*/ 1864520 w 2667216"/>
              <a:gd name="connsiteY110" fmla="*/ 1309993 h 1573026"/>
              <a:gd name="connsiteX111" fmla="*/ 1866899 w 2667216"/>
              <a:gd name="connsiteY111" fmla="*/ 1331425 h 1573026"/>
              <a:gd name="connsiteX112" fmla="*/ 1900237 w 2667216"/>
              <a:gd name="connsiteY112" fmla="*/ 1326662 h 1573026"/>
              <a:gd name="connsiteX113" fmla="*/ 1924051 w 2667216"/>
              <a:gd name="connsiteY113" fmla="*/ 1350474 h 1573026"/>
              <a:gd name="connsiteX114" fmla="*/ 1912143 w 2667216"/>
              <a:gd name="connsiteY114" fmla="*/ 1383812 h 1573026"/>
              <a:gd name="connsiteX115" fmla="*/ 1909762 w 2667216"/>
              <a:gd name="connsiteY115" fmla="*/ 1421912 h 1573026"/>
              <a:gd name="connsiteX116" fmla="*/ 1831182 w 2667216"/>
              <a:gd name="connsiteY116" fmla="*/ 1450487 h 1573026"/>
              <a:gd name="connsiteX117" fmla="*/ 1821657 w 2667216"/>
              <a:gd name="connsiteY117" fmla="*/ 1538594 h 1573026"/>
              <a:gd name="connsiteX118" fmla="*/ 1754980 w 2667216"/>
              <a:gd name="connsiteY118" fmla="*/ 1560025 h 1573026"/>
              <a:gd name="connsiteX119" fmla="*/ 1718929 w 2667216"/>
              <a:gd name="connsiteY119" fmla="*/ 1573012 h 1573026"/>
              <a:gd name="connsiteX120" fmla="*/ 1638299 w 2667216"/>
              <a:gd name="connsiteY120" fmla="*/ 1557643 h 1573026"/>
              <a:gd name="connsiteX121" fmla="*/ 1612105 w 2667216"/>
              <a:gd name="connsiteY121" fmla="*/ 1571931 h 1573026"/>
              <a:gd name="connsiteX122" fmla="*/ 1557339 w 2667216"/>
              <a:gd name="connsiteY122" fmla="*/ 1543356 h 1573026"/>
              <a:gd name="connsiteX123" fmla="*/ 1516855 w 2667216"/>
              <a:gd name="connsiteY123" fmla="*/ 1507637 h 1573026"/>
              <a:gd name="connsiteX124" fmla="*/ 1473995 w 2667216"/>
              <a:gd name="connsiteY124" fmla="*/ 1479061 h 1573026"/>
              <a:gd name="connsiteX125" fmla="*/ 1502568 w 2667216"/>
              <a:gd name="connsiteY125" fmla="*/ 1455250 h 1573026"/>
              <a:gd name="connsiteX126" fmla="*/ 1490662 w 2667216"/>
              <a:gd name="connsiteY126" fmla="*/ 1438581 h 1573026"/>
              <a:gd name="connsiteX127" fmla="*/ 1428749 w 2667216"/>
              <a:gd name="connsiteY127" fmla="*/ 1426675 h 1573026"/>
              <a:gd name="connsiteX128" fmla="*/ 1409699 w 2667216"/>
              <a:gd name="connsiteY128" fmla="*/ 1402862 h 1573026"/>
              <a:gd name="connsiteX129" fmla="*/ 1371601 w 2667216"/>
              <a:gd name="connsiteY129" fmla="*/ 1379050 h 1573026"/>
              <a:gd name="connsiteX130" fmla="*/ 1366837 w 2667216"/>
              <a:gd name="connsiteY130" fmla="*/ 1390956 h 1573026"/>
              <a:gd name="connsiteX131" fmla="*/ 1381126 w 2667216"/>
              <a:gd name="connsiteY131" fmla="*/ 1429056 h 1573026"/>
              <a:gd name="connsiteX132" fmla="*/ 1350168 w 2667216"/>
              <a:gd name="connsiteY132" fmla="*/ 1443343 h 1573026"/>
              <a:gd name="connsiteX133" fmla="*/ 1323976 w 2667216"/>
              <a:gd name="connsiteY133" fmla="*/ 1457630 h 1573026"/>
              <a:gd name="connsiteX134" fmla="*/ 1307305 w 2667216"/>
              <a:gd name="connsiteY134" fmla="*/ 1450487 h 1573026"/>
              <a:gd name="connsiteX135" fmla="*/ 1262062 w 2667216"/>
              <a:gd name="connsiteY135" fmla="*/ 1388575 h 1573026"/>
              <a:gd name="connsiteX136" fmla="*/ 1216820 w 2667216"/>
              <a:gd name="connsiteY136" fmla="*/ 1355237 h 1573026"/>
              <a:gd name="connsiteX137" fmla="*/ 1238251 w 2667216"/>
              <a:gd name="connsiteY137" fmla="*/ 1338568 h 1573026"/>
              <a:gd name="connsiteX138" fmla="*/ 1259682 w 2667216"/>
              <a:gd name="connsiteY138" fmla="*/ 1298087 h 1573026"/>
              <a:gd name="connsiteX139" fmla="*/ 1245393 w 2667216"/>
              <a:gd name="connsiteY139" fmla="*/ 1286181 h 1573026"/>
              <a:gd name="connsiteX140" fmla="*/ 1207295 w 2667216"/>
              <a:gd name="connsiteY140" fmla="*/ 1288562 h 1573026"/>
              <a:gd name="connsiteX141" fmla="*/ 1131095 w 2667216"/>
              <a:gd name="connsiteY141" fmla="*/ 1245700 h 1573026"/>
              <a:gd name="connsiteX142" fmla="*/ 1088230 w 2667216"/>
              <a:gd name="connsiteY142" fmla="*/ 1226650 h 1573026"/>
              <a:gd name="connsiteX143" fmla="*/ 1078707 w 2667216"/>
              <a:gd name="connsiteY143" fmla="*/ 1226650 h 1573026"/>
              <a:gd name="connsiteX144" fmla="*/ 1066801 w 2667216"/>
              <a:gd name="connsiteY144" fmla="*/ 1162356 h 1573026"/>
              <a:gd name="connsiteX145" fmla="*/ 1078707 w 2667216"/>
              <a:gd name="connsiteY145" fmla="*/ 1098062 h 1573026"/>
              <a:gd name="connsiteX146" fmla="*/ 1047751 w 2667216"/>
              <a:gd name="connsiteY146" fmla="*/ 1064725 h 1573026"/>
              <a:gd name="connsiteX147" fmla="*/ 995364 w 2667216"/>
              <a:gd name="connsiteY147" fmla="*/ 1040912 h 1573026"/>
              <a:gd name="connsiteX148" fmla="*/ 1021557 w 2667216"/>
              <a:gd name="connsiteY148" fmla="*/ 1017100 h 1573026"/>
              <a:gd name="connsiteX149" fmla="*/ 1066801 w 2667216"/>
              <a:gd name="connsiteY149" fmla="*/ 1021862 h 1573026"/>
              <a:gd name="connsiteX150" fmla="*/ 1062039 w 2667216"/>
              <a:gd name="connsiteY150" fmla="*/ 974237 h 1573026"/>
              <a:gd name="connsiteX151" fmla="*/ 1033464 w 2667216"/>
              <a:gd name="connsiteY151" fmla="*/ 969475 h 1573026"/>
              <a:gd name="connsiteX152" fmla="*/ 1038226 w 2667216"/>
              <a:gd name="connsiteY152" fmla="*/ 921850 h 1573026"/>
              <a:gd name="connsiteX153" fmla="*/ 1007270 w 2667216"/>
              <a:gd name="connsiteY153" fmla="*/ 907562 h 1573026"/>
              <a:gd name="connsiteX154" fmla="*/ 1009651 w 2667216"/>
              <a:gd name="connsiteY154" fmla="*/ 871843 h 1573026"/>
              <a:gd name="connsiteX155" fmla="*/ 962026 w 2667216"/>
              <a:gd name="connsiteY155" fmla="*/ 857556 h 1573026"/>
              <a:gd name="connsiteX156" fmla="*/ 942976 w 2667216"/>
              <a:gd name="connsiteY156" fmla="*/ 878987 h 1573026"/>
              <a:gd name="connsiteX157" fmla="*/ 914399 w 2667216"/>
              <a:gd name="connsiteY157" fmla="*/ 881368 h 1573026"/>
              <a:gd name="connsiteX158" fmla="*/ 864395 w 2667216"/>
              <a:gd name="connsiteY158" fmla="*/ 886131 h 1573026"/>
              <a:gd name="connsiteX159" fmla="*/ 833439 w 2667216"/>
              <a:gd name="connsiteY159" fmla="*/ 907562 h 1573026"/>
              <a:gd name="connsiteX160" fmla="*/ 833439 w 2667216"/>
              <a:gd name="connsiteY160" fmla="*/ 876606 h 1573026"/>
              <a:gd name="connsiteX161" fmla="*/ 792957 w 2667216"/>
              <a:gd name="connsiteY161" fmla="*/ 871843 h 1573026"/>
              <a:gd name="connsiteX162" fmla="*/ 800099 w 2667216"/>
              <a:gd name="connsiteY162" fmla="*/ 893275 h 1573026"/>
              <a:gd name="connsiteX163" fmla="*/ 795339 w 2667216"/>
              <a:gd name="connsiteY163" fmla="*/ 912325 h 1573026"/>
              <a:gd name="connsiteX164" fmla="*/ 709614 w 2667216"/>
              <a:gd name="connsiteY164" fmla="*/ 859936 h 1573026"/>
              <a:gd name="connsiteX165" fmla="*/ 688182 w 2667216"/>
              <a:gd name="connsiteY165" fmla="*/ 826600 h 1573026"/>
              <a:gd name="connsiteX166" fmla="*/ 700089 w 2667216"/>
              <a:gd name="connsiteY166" fmla="*/ 786117 h 1573026"/>
              <a:gd name="connsiteX167" fmla="*/ 669132 w 2667216"/>
              <a:gd name="connsiteY167" fmla="*/ 781356 h 1573026"/>
              <a:gd name="connsiteX168" fmla="*/ 621507 w 2667216"/>
              <a:gd name="connsiteY168" fmla="*/ 795643 h 1573026"/>
              <a:gd name="connsiteX169" fmla="*/ 611982 w 2667216"/>
              <a:gd name="connsiteY169" fmla="*/ 809931 h 1573026"/>
              <a:gd name="connsiteX170" fmla="*/ 588170 w 2667216"/>
              <a:gd name="connsiteY170" fmla="*/ 826600 h 1573026"/>
              <a:gd name="connsiteX171" fmla="*/ 581026 w 2667216"/>
              <a:gd name="connsiteY171" fmla="*/ 843268 h 1573026"/>
              <a:gd name="connsiteX172" fmla="*/ 540545 w 2667216"/>
              <a:gd name="connsiteY172" fmla="*/ 876606 h 1573026"/>
              <a:gd name="connsiteX173" fmla="*/ 542924 w 2667216"/>
              <a:gd name="connsiteY173" fmla="*/ 898037 h 1573026"/>
              <a:gd name="connsiteX174" fmla="*/ 557214 w 2667216"/>
              <a:gd name="connsiteY174" fmla="*/ 917087 h 1573026"/>
              <a:gd name="connsiteX175" fmla="*/ 481014 w 2667216"/>
              <a:gd name="connsiteY175" fmla="*/ 902800 h 1573026"/>
              <a:gd name="connsiteX176" fmla="*/ 447676 w 2667216"/>
              <a:gd name="connsiteY176" fmla="*/ 907562 h 1573026"/>
              <a:gd name="connsiteX177" fmla="*/ 495299 w 2667216"/>
              <a:gd name="connsiteY177" fmla="*/ 938518 h 1573026"/>
              <a:gd name="connsiteX178" fmla="*/ 519114 w 2667216"/>
              <a:gd name="connsiteY178" fmla="*/ 950425 h 1573026"/>
              <a:gd name="connsiteX179" fmla="*/ 545307 w 2667216"/>
              <a:gd name="connsiteY179" fmla="*/ 1002812 h 1573026"/>
              <a:gd name="connsiteX180" fmla="*/ 478630 w 2667216"/>
              <a:gd name="connsiteY180" fmla="*/ 1019481 h 1573026"/>
              <a:gd name="connsiteX181" fmla="*/ 457201 w 2667216"/>
              <a:gd name="connsiteY181" fmla="*/ 1031387 h 1573026"/>
              <a:gd name="connsiteX182" fmla="*/ 433387 w 2667216"/>
              <a:gd name="connsiteY182" fmla="*/ 1002812 h 1573026"/>
              <a:gd name="connsiteX183" fmla="*/ 409574 w 2667216"/>
              <a:gd name="connsiteY183" fmla="*/ 971856 h 1573026"/>
              <a:gd name="connsiteX184" fmla="*/ 411955 w 2667216"/>
              <a:gd name="connsiteY184" fmla="*/ 933756 h 1573026"/>
              <a:gd name="connsiteX185" fmla="*/ 409574 w 2667216"/>
              <a:gd name="connsiteY185" fmla="*/ 914706 h 1573026"/>
              <a:gd name="connsiteX186" fmla="*/ 428624 w 2667216"/>
              <a:gd name="connsiteY186" fmla="*/ 881368 h 1573026"/>
              <a:gd name="connsiteX187" fmla="*/ 388144 w 2667216"/>
              <a:gd name="connsiteY187" fmla="*/ 890893 h 1573026"/>
              <a:gd name="connsiteX188" fmla="*/ 359568 w 2667216"/>
              <a:gd name="connsiteY188" fmla="*/ 952806 h 1573026"/>
              <a:gd name="connsiteX189" fmla="*/ 352424 w 2667216"/>
              <a:gd name="connsiteY189" fmla="*/ 976618 h 1573026"/>
              <a:gd name="connsiteX190" fmla="*/ 321468 w 2667216"/>
              <a:gd name="connsiteY190" fmla="*/ 993287 h 1573026"/>
              <a:gd name="connsiteX191" fmla="*/ 273843 w 2667216"/>
              <a:gd name="connsiteY191" fmla="*/ 990906 h 1573026"/>
              <a:gd name="connsiteX192" fmla="*/ 266699 w 2667216"/>
              <a:gd name="connsiteY192" fmla="*/ 1007575 h 1573026"/>
              <a:gd name="connsiteX193" fmla="*/ 266699 w 2667216"/>
              <a:gd name="connsiteY193" fmla="*/ 1055200 h 1573026"/>
              <a:gd name="connsiteX194" fmla="*/ 207168 w 2667216"/>
              <a:gd name="connsiteY194" fmla="*/ 1059962 h 1573026"/>
              <a:gd name="connsiteX195" fmla="*/ 145255 w 2667216"/>
              <a:gd name="connsiteY195" fmla="*/ 1093300 h 1573026"/>
              <a:gd name="connsiteX196" fmla="*/ 147637 w 2667216"/>
              <a:gd name="connsiteY196" fmla="*/ 1121875 h 1573026"/>
              <a:gd name="connsiteX197" fmla="*/ 95250 w 2667216"/>
              <a:gd name="connsiteY197" fmla="*/ 1109968 h 1573026"/>
              <a:gd name="connsiteX198" fmla="*/ 61912 w 2667216"/>
              <a:gd name="connsiteY198" fmla="*/ 1117112 h 1573026"/>
              <a:gd name="connsiteX199" fmla="*/ 16668 w 2667216"/>
              <a:gd name="connsiteY199" fmla="*/ 1098062 h 1573026"/>
              <a:gd name="connsiteX200" fmla="*/ 0 w 2667216"/>
              <a:gd name="connsiteY200" fmla="*/ 1098062 h 1573026"/>
              <a:gd name="connsiteX0" fmla="*/ 0 w 2667216"/>
              <a:gd name="connsiteY0" fmla="*/ 1098062 h 1573026"/>
              <a:gd name="connsiteX1" fmla="*/ 238126 w 2667216"/>
              <a:gd name="connsiteY1" fmla="*/ 364636 h 1573026"/>
              <a:gd name="connsiteX2" fmla="*/ 266699 w 2667216"/>
              <a:gd name="connsiteY2" fmla="*/ 359875 h 1573026"/>
              <a:gd name="connsiteX3" fmla="*/ 273843 w 2667216"/>
              <a:gd name="connsiteY3" fmla="*/ 333681 h 1573026"/>
              <a:gd name="connsiteX4" fmla="*/ 314324 w 2667216"/>
              <a:gd name="connsiteY4" fmla="*/ 336062 h 1573026"/>
              <a:gd name="connsiteX5" fmla="*/ 361949 w 2667216"/>
              <a:gd name="connsiteY5" fmla="*/ 312249 h 1573026"/>
              <a:gd name="connsiteX6" fmla="*/ 385762 w 2667216"/>
              <a:gd name="connsiteY6" fmla="*/ 257481 h 1573026"/>
              <a:gd name="connsiteX7" fmla="*/ 373855 w 2667216"/>
              <a:gd name="connsiteY7" fmla="*/ 424168 h 1573026"/>
              <a:gd name="connsiteX8" fmla="*/ 476249 w 2667216"/>
              <a:gd name="connsiteY8" fmla="*/ 517037 h 1573026"/>
              <a:gd name="connsiteX9" fmla="*/ 533401 w 2667216"/>
              <a:gd name="connsiteY9" fmla="*/ 495605 h 1573026"/>
              <a:gd name="connsiteX10" fmla="*/ 585787 w 2667216"/>
              <a:gd name="connsiteY10" fmla="*/ 481318 h 1573026"/>
              <a:gd name="connsiteX11" fmla="*/ 611980 w 2667216"/>
              <a:gd name="connsiteY11" fmla="*/ 483700 h 1573026"/>
              <a:gd name="connsiteX12" fmla="*/ 607218 w 2667216"/>
              <a:gd name="connsiteY12" fmla="*/ 476556 h 1573026"/>
              <a:gd name="connsiteX13" fmla="*/ 685799 w 2667216"/>
              <a:gd name="connsiteY13" fmla="*/ 524181 h 1573026"/>
              <a:gd name="connsiteX14" fmla="*/ 731043 w 2667216"/>
              <a:gd name="connsiteY14" fmla="*/ 547993 h 1573026"/>
              <a:gd name="connsiteX15" fmla="*/ 797720 w 2667216"/>
              <a:gd name="connsiteY15" fmla="*/ 562280 h 1573026"/>
              <a:gd name="connsiteX16" fmla="*/ 842962 w 2667216"/>
              <a:gd name="connsiteY16" fmla="*/ 478937 h 1573026"/>
              <a:gd name="connsiteX17" fmla="*/ 871537 w 2667216"/>
              <a:gd name="connsiteY17" fmla="*/ 455125 h 1573026"/>
              <a:gd name="connsiteX18" fmla="*/ 873921 w 2667216"/>
              <a:gd name="connsiteY18" fmla="*/ 426549 h 1573026"/>
              <a:gd name="connsiteX19" fmla="*/ 802480 w 2667216"/>
              <a:gd name="connsiteY19" fmla="*/ 412262 h 1573026"/>
              <a:gd name="connsiteX20" fmla="*/ 773907 w 2667216"/>
              <a:gd name="connsiteY20" fmla="*/ 417024 h 1573026"/>
              <a:gd name="connsiteX21" fmla="*/ 738187 w 2667216"/>
              <a:gd name="connsiteY21" fmla="*/ 383687 h 1573026"/>
              <a:gd name="connsiteX22" fmla="*/ 762001 w 2667216"/>
              <a:gd name="connsiteY22" fmla="*/ 357491 h 1573026"/>
              <a:gd name="connsiteX23" fmla="*/ 823912 w 2667216"/>
              <a:gd name="connsiteY23" fmla="*/ 343206 h 1573026"/>
              <a:gd name="connsiteX24" fmla="*/ 869155 w 2667216"/>
              <a:gd name="connsiteY24" fmla="*/ 357493 h 1573026"/>
              <a:gd name="connsiteX25" fmla="*/ 881062 w 2667216"/>
              <a:gd name="connsiteY25" fmla="*/ 376543 h 1573026"/>
              <a:gd name="connsiteX26" fmla="*/ 1000124 w 2667216"/>
              <a:gd name="connsiteY26" fmla="*/ 436075 h 1573026"/>
              <a:gd name="connsiteX27" fmla="*/ 1023937 w 2667216"/>
              <a:gd name="connsiteY27" fmla="*/ 500368 h 1573026"/>
              <a:gd name="connsiteX28" fmla="*/ 1045368 w 2667216"/>
              <a:gd name="connsiteY28" fmla="*/ 512275 h 1573026"/>
              <a:gd name="connsiteX29" fmla="*/ 1042987 w 2667216"/>
              <a:gd name="connsiteY29" fmla="*/ 421787 h 1573026"/>
              <a:gd name="connsiteX30" fmla="*/ 1064418 w 2667216"/>
              <a:gd name="connsiteY30" fmla="*/ 383687 h 1573026"/>
              <a:gd name="connsiteX31" fmla="*/ 1083468 w 2667216"/>
              <a:gd name="connsiteY31" fmla="*/ 386068 h 1573026"/>
              <a:gd name="connsiteX32" fmla="*/ 1083468 w 2667216"/>
              <a:gd name="connsiteY32" fmla="*/ 347968 h 1573026"/>
              <a:gd name="connsiteX33" fmla="*/ 1095376 w 2667216"/>
              <a:gd name="connsiteY33" fmla="*/ 340823 h 1573026"/>
              <a:gd name="connsiteX34" fmla="*/ 1152524 w 2667216"/>
              <a:gd name="connsiteY34" fmla="*/ 343206 h 1573026"/>
              <a:gd name="connsiteX35" fmla="*/ 1252537 w 2667216"/>
              <a:gd name="connsiteY35" fmla="*/ 317012 h 1573026"/>
              <a:gd name="connsiteX36" fmla="*/ 1323974 w 2667216"/>
              <a:gd name="connsiteY36" fmla="*/ 305106 h 1573026"/>
              <a:gd name="connsiteX37" fmla="*/ 1409366 w 2667216"/>
              <a:gd name="connsiteY37" fmla="*/ 250164 h 1573026"/>
              <a:gd name="connsiteX38" fmla="*/ 1481137 w 2667216"/>
              <a:gd name="connsiteY38" fmla="*/ 221762 h 1573026"/>
              <a:gd name="connsiteX39" fmla="*/ 1550195 w 2667216"/>
              <a:gd name="connsiteY39" fmla="*/ 188423 h 1573026"/>
              <a:gd name="connsiteX40" fmla="*/ 1621630 w 2667216"/>
              <a:gd name="connsiteY40" fmla="*/ 195568 h 1573026"/>
              <a:gd name="connsiteX41" fmla="*/ 1674018 w 2667216"/>
              <a:gd name="connsiteY41" fmla="*/ 174137 h 1573026"/>
              <a:gd name="connsiteX42" fmla="*/ 1704976 w 2667216"/>
              <a:gd name="connsiteY42" fmla="*/ 183660 h 1573026"/>
              <a:gd name="connsiteX43" fmla="*/ 1778793 w 2667216"/>
              <a:gd name="connsiteY43" fmla="*/ 233668 h 1573026"/>
              <a:gd name="connsiteX44" fmla="*/ 1716880 w 2667216"/>
              <a:gd name="connsiteY44" fmla="*/ 209856 h 1573026"/>
              <a:gd name="connsiteX45" fmla="*/ 1738312 w 2667216"/>
              <a:gd name="connsiteY45" fmla="*/ 281293 h 1573026"/>
              <a:gd name="connsiteX46" fmla="*/ 1776414 w 2667216"/>
              <a:gd name="connsiteY46" fmla="*/ 309866 h 1573026"/>
              <a:gd name="connsiteX47" fmla="*/ 1871662 w 2667216"/>
              <a:gd name="connsiteY47" fmla="*/ 314631 h 1573026"/>
              <a:gd name="connsiteX48" fmla="*/ 1938339 w 2667216"/>
              <a:gd name="connsiteY48" fmla="*/ 271766 h 1573026"/>
              <a:gd name="connsiteX49" fmla="*/ 1935955 w 2667216"/>
              <a:gd name="connsiteY49" fmla="*/ 293200 h 1573026"/>
              <a:gd name="connsiteX50" fmla="*/ 1900237 w 2667216"/>
              <a:gd name="connsiteY50" fmla="*/ 321775 h 1573026"/>
              <a:gd name="connsiteX51" fmla="*/ 1826418 w 2667216"/>
              <a:gd name="connsiteY51" fmla="*/ 338443 h 1573026"/>
              <a:gd name="connsiteX52" fmla="*/ 1833564 w 2667216"/>
              <a:gd name="connsiteY52" fmla="*/ 367017 h 1573026"/>
              <a:gd name="connsiteX53" fmla="*/ 1957389 w 2667216"/>
              <a:gd name="connsiteY53" fmla="*/ 331298 h 1573026"/>
              <a:gd name="connsiteX54" fmla="*/ 2009774 w 2667216"/>
              <a:gd name="connsiteY54" fmla="*/ 295581 h 1573026"/>
              <a:gd name="connsiteX55" fmla="*/ 2052638 w 2667216"/>
              <a:gd name="connsiteY55" fmla="*/ 271766 h 1573026"/>
              <a:gd name="connsiteX56" fmla="*/ 1976439 w 2667216"/>
              <a:gd name="connsiteY56" fmla="*/ 264623 h 1573026"/>
              <a:gd name="connsiteX57" fmla="*/ 1976439 w 2667216"/>
              <a:gd name="connsiteY57" fmla="*/ 202710 h 1573026"/>
              <a:gd name="connsiteX58" fmla="*/ 2026444 w 2667216"/>
              <a:gd name="connsiteY58" fmla="*/ 202710 h 1573026"/>
              <a:gd name="connsiteX59" fmla="*/ 2133600 w 2667216"/>
              <a:gd name="connsiteY59" fmla="*/ 97935 h 1573026"/>
              <a:gd name="connsiteX60" fmla="*/ 2183606 w 2667216"/>
              <a:gd name="connsiteY60" fmla="*/ 305 h 1573026"/>
              <a:gd name="connsiteX61" fmla="*/ 2147888 w 2667216"/>
              <a:gd name="connsiteY61" fmla="*/ 114604 h 1573026"/>
              <a:gd name="connsiteX62" fmla="*/ 2074070 w 2667216"/>
              <a:gd name="connsiteY62" fmla="*/ 193186 h 1573026"/>
              <a:gd name="connsiteX63" fmla="*/ 2138362 w 2667216"/>
              <a:gd name="connsiteY63" fmla="*/ 217000 h 1573026"/>
              <a:gd name="connsiteX64" fmla="*/ 2197893 w 2667216"/>
              <a:gd name="connsiteY64" fmla="*/ 212237 h 1573026"/>
              <a:gd name="connsiteX65" fmla="*/ 2243139 w 2667216"/>
              <a:gd name="connsiteY65" fmla="*/ 257480 h 1573026"/>
              <a:gd name="connsiteX66" fmla="*/ 2293143 w 2667216"/>
              <a:gd name="connsiteY66" fmla="*/ 243193 h 1573026"/>
              <a:gd name="connsiteX67" fmla="*/ 2336005 w 2667216"/>
              <a:gd name="connsiteY67" fmla="*/ 178900 h 1573026"/>
              <a:gd name="connsiteX68" fmla="*/ 2378868 w 2667216"/>
              <a:gd name="connsiteY68" fmla="*/ 169375 h 1573026"/>
              <a:gd name="connsiteX69" fmla="*/ 2483643 w 2667216"/>
              <a:gd name="connsiteY69" fmla="*/ 152706 h 1573026"/>
              <a:gd name="connsiteX70" fmla="*/ 2500312 w 2667216"/>
              <a:gd name="connsiteY70" fmla="*/ 147943 h 1573026"/>
              <a:gd name="connsiteX71" fmla="*/ 2588418 w 2667216"/>
              <a:gd name="connsiteY71" fmla="*/ 166993 h 1573026"/>
              <a:gd name="connsiteX72" fmla="*/ 2619374 w 2667216"/>
              <a:gd name="connsiteY72" fmla="*/ 188425 h 1573026"/>
              <a:gd name="connsiteX73" fmla="*/ 2645569 w 2667216"/>
              <a:gd name="connsiteY73" fmla="*/ 205092 h 1573026"/>
              <a:gd name="connsiteX74" fmla="*/ 2666999 w 2667216"/>
              <a:gd name="connsiteY74" fmla="*/ 221762 h 1573026"/>
              <a:gd name="connsiteX75" fmla="*/ 2647949 w 2667216"/>
              <a:gd name="connsiteY75" fmla="*/ 264625 h 1573026"/>
              <a:gd name="connsiteX76" fmla="*/ 2645568 w 2667216"/>
              <a:gd name="connsiteY76" fmla="*/ 319393 h 1573026"/>
              <a:gd name="connsiteX77" fmla="*/ 2631280 w 2667216"/>
              <a:gd name="connsiteY77" fmla="*/ 376543 h 1573026"/>
              <a:gd name="connsiteX78" fmla="*/ 2633662 w 2667216"/>
              <a:gd name="connsiteY78" fmla="*/ 386068 h 1573026"/>
              <a:gd name="connsiteX79" fmla="*/ 2664618 w 2667216"/>
              <a:gd name="connsiteY79" fmla="*/ 393212 h 1573026"/>
              <a:gd name="connsiteX80" fmla="*/ 2652712 w 2667216"/>
              <a:gd name="connsiteY80" fmla="*/ 424168 h 1573026"/>
              <a:gd name="connsiteX81" fmla="*/ 2619374 w 2667216"/>
              <a:gd name="connsiteY81" fmla="*/ 445600 h 1573026"/>
              <a:gd name="connsiteX82" fmla="*/ 2605087 w 2667216"/>
              <a:gd name="connsiteY82" fmla="*/ 476556 h 1573026"/>
              <a:gd name="connsiteX83" fmla="*/ 2608340 w 2667216"/>
              <a:gd name="connsiteY83" fmla="*/ 559163 h 1573026"/>
              <a:gd name="connsiteX84" fmla="*/ 2595561 w 2667216"/>
              <a:gd name="connsiteY84" fmla="*/ 590856 h 1573026"/>
              <a:gd name="connsiteX85" fmla="*/ 2593180 w 2667216"/>
              <a:gd name="connsiteY85" fmla="*/ 655150 h 1573026"/>
              <a:gd name="connsiteX86" fmla="*/ 2614612 w 2667216"/>
              <a:gd name="connsiteY86" fmla="*/ 690868 h 1573026"/>
              <a:gd name="connsiteX87" fmla="*/ 2609849 w 2667216"/>
              <a:gd name="connsiteY87" fmla="*/ 743256 h 1573026"/>
              <a:gd name="connsiteX88" fmla="*/ 2612230 w 2667216"/>
              <a:gd name="connsiteY88" fmla="*/ 790881 h 1573026"/>
              <a:gd name="connsiteX89" fmla="*/ 2600324 w 2667216"/>
              <a:gd name="connsiteY89" fmla="*/ 805168 h 1573026"/>
              <a:gd name="connsiteX90" fmla="*/ 2571749 w 2667216"/>
              <a:gd name="connsiteY90" fmla="*/ 890893 h 1573026"/>
              <a:gd name="connsiteX91" fmla="*/ 2540795 w 2667216"/>
              <a:gd name="connsiteY91" fmla="*/ 967092 h 1573026"/>
              <a:gd name="connsiteX92" fmla="*/ 2505074 w 2667216"/>
              <a:gd name="connsiteY92" fmla="*/ 945662 h 1573026"/>
              <a:gd name="connsiteX93" fmla="*/ 2445543 w 2667216"/>
              <a:gd name="connsiteY93" fmla="*/ 917087 h 1573026"/>
              <a:gd name="connsiteX94" fmla="*/ 2416968 w 2667216"/>
              <a:gd name="connsiteY94" fmla="*/ 883750 h 1573026"/>
              <a:gd name="connsiteX95" fmla="*/ 2383632 w 2667216"/>
              <a:gd name="connsiteY95" fmla="*/ 869462 h 1573026"/>
              <a:gd name="connsiteX96" fmla="*/ 2350293 w 2667216"/>
              <a:gd name="connsiteY96" fmla="*/ 871843 h 1573026"/>
              <a:gd name="connsiteX97" fmla="*/ 2300287 w 2667216"/>
              <a:gd name="connsiteY97" fmla="*/ 895656 h 1573026"/>
              <a:gd name="connsiteX98" fmla="*/ 2276474 w 2667216"/>
              <a:gd name="connsiteY98" fmla="*/ 909943 h 1573026"/>
              <a:gd name="connsiteX99" fmla="*/ 2207420 w 2667216"/>
              <a:gd name="connsiteY99" fmla="*/ 926612 h 1573026"/>
              <a:gd name="connsiteX100" fmla="*/ 2185987 w 2667216"/>
              <a:gd name="connsiteY100" fmla="*/ 957568 h 1573026"/>
              <a:gd name="connsiteX101" fmla="*/ 2183605 w 2667216"/>
              <a:gd name="connsiteY101" fmla="*/ 1036150 h 1573026"/>
              <a:gd name="connsiteX102" fmla="*/ 2185989 w 2667216"/>
              <a:gd name="connsiteY102" fmla="*/ 1062342 h 1573026"/>
              <a:gd name="connsiteX103" fmla="*/ 2085974 w 2667216"/>
              <a:gd name="connsiteY103" fmla="*/ 1112350 h 1573026"/>
              <a:gd name="connsiteX104" fmla="*/ 2043112 w 2667216"/>
              <a:gd name="connsiteY104" fmla="*/ 1112350 h 1573026"/>
              <a:gd name="connsiteX105" fmla="*/ 1952626 w 2667216"/>
              <a:gd name="connsiteY105" fmla="*/ 1148067 h 1573026"/>
              <a:gd name="connsiteX106" fmla="*/ 1931193 w 2667216"/>
              <a:gd name="connsiteY106" fmla="*/ 1188550 h 1573026"/>
              <a:gd name="connsiteX107" fmla="*/ 1931195 w 2667216"/>
              <a:gd name="connsiteY107" fmla="*/ 1238556 h 1573026"/>
              <a:gd name="connsiteX108" fmla="*/ 1881187 w 2667216"/>
              <a:gd name="connsiteY108" fmla="*/ 1279037 h 1573026"/>
              <a:gd name="connsiteX109" fmla="*/ 1864520 w 2667216"/>
              <a:gd name="connsiteY109" fmla="*/ 1309993 h 1573026"/>
              <a:gd name="connsiteX110" fmla="*/ 1866899 w 2667216"/>
              <a:gd name="connsiteY110" fmla="*/ 1331425 h 1573026"/>
              <a:gd name="connsiteX111" fmla="*/ 1900237 w 2667216"/>
              <a:gd name="connsiteY111" fmla="*/ 1326662 h 1573026"/>
              <a:gd name="connsiteX112" fmla="*/ 1924051 w 2667216"/>
              <a:gd name="connsiteY112" fmla="*/ 1350474 h 1573026"/>
              <a:gd name="connsiteX113" fmla="*/ 1912143 w 2667216"/>
              <a:gd name="connsiteY113" fmla="*/ 1383812 h 1573026"/>
              <a:gd name="connsiteX114" fmla="*/ 1909762 w 2667216"/>
              <a:gd name="connsiteY114" fmla="*/ 1421912 h 1573026"/>
              <a:gd name="connsiteX115" fmla="*/ 1831182 w 2667216"/>
              <a:gd name="connsiteY115" fmla="*/ 1450487 h 1573026"/>
              <a:gd name="connsiteX116" fmla="*/ 1821657 w 2667216"/>
              <a:gd name="connsiteY116" fmla="*/ 1538594 h 1573026"/>
              <a:gd name="connsiteX117" fmla="*/ 1754980 w 2667216"/>
              <a:gd name="connsiteY117" fmla="*/ 1560025 h 1573026"/>
              <a:gd name="connsiteX118" fmla="*/ 1718929 w 2667216"/>
              <a:gd name="connsiteY118" fmla="*/ 1573012 h 1573026"/>
              <a:gd name="connsiteX119" fmla="*/ 1638299 w 2667216"/>
              <a:gd name="connsiteY119" fmla="*/ 1557643 h 1573026"/>
              <a:gd name="connsiteX120" fmla="*/ 1612105 w 2667216"/>
              <a:gd name="connsiteY120" fmla="*/ 1571931 h 1573026"/>
              <a:gd name="connsiteX121" fmla="*/ 1557339 w 2667216"/>
              <a:gd name="connsiteY121" fmla="*/ 1543356 h 1573026"/>
              <a:gd name="connsiteX122" fmla="*/ 1516855 w 2667216"/>
              <a:gd name="connsiteY122" fmla="*/ 1507637 h 1573026"/>
              <a:gd name="connsiteX123" fmla="*/ 1473995 w 2667216"/>
              <a:gd name="connsiteY123" fmla="*/ 1479061 h 1573026"/>
              <a:gd name="connsiteX124" fmla="*/ 1502568 w 2667216"/>
              <a:gd name="connsiteY124" fmla="*/ 1455250 h 1573026"/>
              <a:gd name="connsiteX125" fmla="*/ 1490662 w 2667216"/>
              <a:gd name="connsiteY125" fmla="*/ 1438581 h 1573026"/>
              <a:gd name="connsiteX126" fmla="*/ 1428749 w 2667216"/>
              <a:gd name="connsiteY126" fmla="*/ 1426675 h 1573026"/>
              <a:gd name="connsiteX127" fmla="*/ 1409699 w 2667216"/>
              <a:gd name="connsiteY127" fmla="*/ 1402862 h 1573026"/>
              <a:gd name="connsiteX128" fmla="*/ 1371601 w 2667216"/>
              <a:gd name="connsiteY128" fmla="*/ 1379050 h 1573026"/>
              <a:gd name="connsiteX129" fmla="*/ 1366837 w 2667216"/>
              <a:gd name="connsiteY129" fmla="*/ 1390956 h 1573026"/>
              <a:gd name="connsiteX130" fmla="*/ 1381126 w 2667216"/>
              <a:gd name="connsiteY130" fmla="*/ 1429056 h 1573026"/>
              <a:gd name="connsiteX131" fmla="*/ 1350168 w 2667216"/>
              <a:gd name="connsiteY131" fmla="*/ 1443343 h 1573026"/>
              <a:gd name="connsiteX132" fmla="*/ 1323976 w 2667216"/>
              <a:gd name="connsiteY132" fmla="*/ 1457630 h 1573026"/>
              <a:gd name="connsiteX133" fmla="*/ 1307305 w 2667216"/>
              <a:gd name="connsiteY133" fmla="*/ 1450487 h 1573026"/>
              <a:gd name="connsiteX134" fmla="*/ 1262062 w 2667216"/>
              <a:gd name="connsiteY134" fmla="*/ 1388575 h 1573026"/>
              <a:gd name="connsiteX135" fmla="*/ 1216820 w 2667216"/>
              <a:gd name="connsiteY135" fmla="*/ 1355237 h 1573026"/>
              <a:gd name="connsiteX136" fmla="*/ 1238251 w 2667216"/>
              <a:gd name="connsiteY136" fmla="*/ 1338568 h 1573026"/>
              <a:gd name="connsiteX137" fmla="*/ 1259682 w 2667216"/>
              <a:gd name="connsiteY137" fmla="*/ 1298087 h 1573026"/>
              <a:gd name="connsiteX138" fmla="*/ 1245393 w 2667216"/>
              <a:gd name="connsiteY138" fmla="*/ 1286181 h 1573026"/>
              <a:gd name="connsiteX139" fmla="*/ 1207295 w 2667216"/>
              <a:gd name="connsiteY139" fmla="*/ 1288562 h 1573026"/>
              <a:gd name="connsiteX140" fmla="*/ 1131095 w 2667216"/>
              <a:gd name="connsiteY140" fmla="*/ 1245700 h 1573026"/>
              <a:gd name="connsiteX141" fmla="*/ 1088230 w 2667216"/>
              <a:gd name="connsiteY141" fmla="*/ 1226650 h 1573026"/>
              <a:gd name="connsiteX142" fmla="*/ 1078707 w 2667216"/>
              <a:gd name="connsiteY142" fmla="*/ 1226650 h 1573026"/>
              <a:gd name="connsiteX143" fmla="*/ 1066801 w 2667216"/>
              <a:gd name="connsiteY143" fmla="*/ 1162356 h 1573026"/>
              <a:gd name="connsiteX144" fmla="*/ 1078707 w 2667216"/>
              <a:gd name="connsiteY144" fmla="*/ 1098062 h 1573026"/>
              <a:gd name="connsiteX145" fmla="*/ 1047751 w 2667216"/>
              <a:gd name="connsiteY145" fmla="*/ 1064725 h 1573026"/>
              <a:gd name="connsiteX146" fmla="*/ 995364 w 2667216"/>
              <a:gd name="connsiteY146" fmla="*/ 1040912 h 1573026"/>
              <a:gd name="connsiteX147" fmla="*/ 1021557 w 2667216"/>
              <a:gd name="connsiteY147" fmla="*/ 1017100 h 1573026"/>
              <a:gd name="connsiteX148" fmla="*/ 1066801 w 2667216"/>
              <a:gd name="connsiteY148" fmla="*/ 1021862 h 1573026"/>
              <a:gd name="connsiteX149" fmla="*/ 1062039 w 2667216"/>
              <a:gd name="connsiteY149" fmla="*/ 974237 h 1573026"/>
              <a:gd name="connsiteX150" fmla="*/ 1033464 w 2667216"/>
              <a:gd name="connsiteY150" fmla="*/ 969475 h 1573026"/>
              <a:gd name="connsiteX151" fmla="*/ 1038226 w 2667216"/>
              <a:gd name="connsiteY151" fmla="*/ 921850 h 1573026"/>
              <a:gd name="connsiteX152" fmla="*/ 1007270 w 2667216"/>
              <a:gd name="connsiteY152" fmla="*/ 907562 h 1573026"/>
              <a:gd name="connsiteX153" fmla="*/ 1009651 w 2667216"/>
              <a:gd name="connsiteY153" fmla="*/ 871843 h 1573026"/>
              <a:gd name="connsiteX154" fmla="*/ 962026 w 2667216"/>
              <a:gd name="connsiteY154" fmla="*/ 857556 h 1573026"/>
              <a:gd name="connsiteX155" fmla="*/ 942976 w 2667216"/>
              <a:gd name="connsiteY155" fmla="*/ 878987 h 1573026"/>
              <a:gd name="connsiteX156" fmla="*/ 914399 w 2667216"/>
              <a:gd name="connsiteY156" fmla="*/ 881368 h 1573026"/>
              <a:gd name="connsiteX157" fmla="*/ 864395 w 2667216"/>
              <a:gd name="connsiteY157" fmla="*/ 886131 h 1573026"/>
              <a:gd name="connsiteX158" fmla="*/ 833439 w 2667216"/>
              <a:gd name="connsiteY158" fmla="*/ 907562 h 1573026"/>
              <a:gd name="connsiteX159" fmla="*/ 833439 w 2667216"/>
              <a:gd name="connsiteY159" fmla="*/ 876606 h 1573026"/>
              <a:gd name="connsiteX160" fmla="*/ 792957 w 2667216"/>
              <a:gd name="connsiteY160" fmla="*/ 871843 h 1573026"/>
              <a:gd name="connsiteX161" fmla="*/ 800099 w 2667216"/>
              <a:gd name="connsiteY161" fmla="*/ 893275 h 1573026"/>
              <a:gd name="connsiteX162" fmla="*/ 795339 w 2667216"/>
              <a:gd name="connsiteY162" fmla="*/ 912325 h 1573026"/>
              <a:gd name="connsiteX163" fmla="*/ 709614 w 2667216"/>
              <a:gd name="connsiteY163" fmla="*/ 859936 h 1573026"/>
              <a:gd name="connsiteX164" fmla="*/ 688182 w 2667216"/>
              <a:gd name="connsiteY164" fmla="*/ 826600 h 1573026"/>
              <a:gd name="connsiteX165" fmla="*/ 700089 w 2667216"/>
              <a:gd name="connsiteY165" fmla="*/ 786117 h 1573026"/>
              <a:gd name="connsiteX166" fmla="*/ 669132 w 2667216"/>
              <a:gd name="connsiteY166" fmla="*/ 781356 h 1573026"/>
              <a:gd name="connsiteX167" fmla="*/ 621507 w 2667216"/>
              <a:gd name="connsiteY167" fmla="*/ 795643 h 1573026"/>
              <a:gd name="connsiteX168" fmla="*/ 611982 w 2667216"/>
              <a:gd name="connsiteY168" fmla="*/ 809931 h 1573026"/>
              <a:gd name="connsiteX169" fmla="*/ 588170 w 2667216"/>
              <a:gd name="connsiteY169" fmla="*/ 826600 h 1573026"/>
              <a:gd name="connsiteX170" fmla="*/ 581026 w 2667216"/>
              <a:gd name="connsiteY170" fmla="*/ 843268 h 1573026"/>
              <a:gd name="connsiteX171" fmla="*/ 540545 w 2667216"/>
              <a:gd name="connsiteY171" fmla="*/ 876606 h 1573026"/>
              <a:gd name="connsiteX172" fmla="*/ 542924 w 2667216"/>
              <a:gd name="connsiteY172" fmla="*/ 898037 h 1573026"/>
              <a:gd name="connsiteX173" fmla="*/ 557214 w 2667216"/>
              <a:gd name="connsiteY173" fmla="*/ 917087 h 1573026"/>
              <a:gd name="connsiteX174" fmla="*/ 481014 w 2667216"/>
              <a:gd name="connsiteY174" fmla="*/ 902800 h 1573026"/>
              <a:gd name="connsiteX175" fmla="*/ 447676 w 2667216"/>
              <a:gd name="connsiteY175" fmla="*/ 907562 h 1573026"/>
              <a:gd name="connsiteX176" fmla="*/ 495299 w 2667216"/>
              <a:gd name="connsiteY176" fmla="*/ 938518 h 1573026"/>
              <a:gd name="connsiteX177" fmla="*/ 519114 w 2667216"/>
              <a:gd name="connsiteY177" fmla="*/ 950425 h 1573026"/>
              <a:gd name="connsiteX178" fmla="*/ 545307 w 2667216"/>
              <a:gd name="connsiteY178" fmla="*/ 1002812 h 1573026"/>
              <a:gd name="connsiteX179" fmla="*/ 478630 w 2667216"/>
              <a:gd name="connsiteY179" fmla="*/ 1019481 h 1573026"/>
              <a:gd name="connsiteX180" fmla="*/ 457201 w 2667216"/>
              <a:gd name="connsiteY180" fmla="*/ 1031387 h 1573026"/>
              <a:gd name="connsiteX181" fmla="*/ 433387 w 2667216"/>
              <a:gd name="connsiteY181" fmla="*/ 1002812 h 1573026"/>
              <a:gd name="connsiteX182" fmla="*/ 409574 w 2667216"/>
              <a:gd name="connsiteY182" fmla="*/ 971856 h 1573026"/>
              <a:gd name="connsiteX183" fmla="*/ 411955 w 2667216"/>
              <a:gd name="connsiteY183" fmla="*/ 933756 h 1573026"/>
              <a:gd name="connsiteX184" fmla="*/ 409574 w 2667216"/>
              <a:gd name="connsiteY184" fmla="*/ 914706 h 1573026"/>
              <a:gd name="connsiteX185" fmla="*/ 428624 w 2667216"/>
              <a:gd name="connsiteY185" fmla="*/ 881368 h 1573026"/>
              <a:gd name="connsiteX186" fmla="*/ 388144 w 2667216"/>
              <a:gd name="connsiteY186" fmla="*/ 890893 h 1573026"/>
              <a:gd name="connsiteX187" fmla="*/ 359568 w 2667216"/>
              <a:gd name="connsiteY187" fmla="*/ 952806 h 1573026"/>
              <a:gd name="connsiteX188" fmla="*/ 352424 w 2667216"/>
              <a:gd name="connsiteY188" fmla="*/ 976618 h 1573026"/>
              <a:gd name="connsiteX189" fmla="*/ 321468 w 2667216"/>
              <a:gd name="connsiteY189" fmla="*/ 993287 h 1573026"/>
              <a:gd name="connsiteX190" fmla="*/ 273843 w 2667216"/>
              <a:gd name="connsiteY190" fmla="*/ 990906 h 1573026"/>
              <a:gd name="connsiteX191" fmla="*/ 266699 w 2667216"/>
              <a:gd name="connsiteY191" fmla="*/ 1007575 h 1573026"/>
              <a:gd name="connsiteX192" fmla="*/ 266699 w 2667216"/>
              <a:gd name="connsiteY192" fmla="*/ 1055200 h 1573026"/>
              <a:gd name="connsiteX193" fmla="*/ 207168 w 2667216"/>
              <a:gd name="connsiteY193" fmla="*/ 1059962 h 1573026"/>
              <a:gd name="connsiteX194" fmla="*/ 145255 w 2667216"/>
              <a:gd name="connsiteY194" fmla="*/ 1093300 h 1573026"/>
              <a:gd name="connsiteX195" fmla="*/ 147637 w 2667216"/>
              <a:gd name="connsiteY195" fmla="*/ 1121875 h 1573026"/>
              <a:gd name="connsiteX196" fmla="*/ 95250 w 2667216"/>
              <a:gd name="connsiteY196" fmla="*/ 1109968 h 1573026"/>
              <a:gd name="connsiteX197" fmla="*/ 61912 w 2667216"/>
              <a:gd name="connsiteY197" fmla="*/ 1117112 h 1573026"/>
              <a:gd name="connsiteX198" fmla="*/ 16668 w 2667216"/>
              <a:gd name="connsiteY198" fmla="*/ 1098062 h 1573026"/>
              <a:gd name="connsiteX199" fmla="*/ 0 w 2667216"/>
              <a:gd name="connsiteY199" fmla="*/ 1098062 h 1573026"/>
              <a:gd name="connsiteX0" fmla="*/ 0 w 2667216"/>
              <a:gd name="connsiteY0" fmla="*/ 1098062 h 1573026"/>
              <a:gd name="connsiteX1" fmla="*/ 266699 w 2667216"/>
              <a:gd name="connsiteY1" fmla="*/ 359875 h 1573026"/>
              <a:gd name="connsiteX2" fmla="*/ 273843 w 2667216"/>
              <a:gd name="connsiteY2" fmla="*/ 333681 h 1573026"/>
              <a:gd name="connsiteX3" fmla="*/ 314324 w 2667216"/>
              <a:gd name="connsiteY3" fmla="*/ 336062 h 1573026"/>
              <a:gd name="connsiteX4" fmla="*/ 361949 w 2667216"/>
              <a:gd name="connsiteY4" fmla="*/ 312249 h 1573026"/>
              <a:gd name="connsiteX5" fmla="*/ 385762 w 2667216"/>
              <a:gd name="connsiteY5" fmla="*/ 257481 h 1573026"/>
              <a:gd name="connsiteX6" fmla="*/ 373855 w 2667216"/>
              <a:gd name="connsiteY6" fmla="*/ 424168 h 1573026"/>
              <a:gd name="connsiteX7" fmla="*/ 476249 w 2667216"/>
              <a:gd name="connsiteY7" fmla="*/ 517037 h 1573026"/>
              <a:gd name="connsiteX8" fmla="*/ 533401 w 2667216"/>
              <a:gd name="connsiteY8" fmla="*/ 495605 h 1573026"/>
              <a:gd name="connsiteX9" fmla="*/ 585787 w 2667216"/>
              <a:gd name="connsiteY9" fmla="*/ 481318 h 1573026"/>
              <a:gd name="connsiteX10" fmla="*/ 611980 w 2667216"/>
              <a:gd name="connsiteY10" fmla="*/ 483700 h 1573026"/>
              <a:gd name="connsiteX11" fmla="*/ 607218 w 2667216"/>
              <a:gd name="connsiteY11" fmla="*/ 476556 h 1573026"/>
              <a:gd name="connsiteX12" fmla="*/ 685799 w 2667216"/>
              <a:gd name="connsiteY12" fmla="*/ 524181 h 1573026"/>
              <a:gd name="connsiteX13" fmla="*/ 731043 w 2667216"/>
              <a:gd name="connsiteY13" fmla="*/ 547993 h 1573026"/>
              <a:gd name="connsiteX14" fmla="*/ 797720 w 2667216"/>
              <a:gd name="connsiteY14" fmla="*/ 562280 h 1573026"/>
              <a:gd name="connsiteX15" fmla="*/ 842962 w 2667216"/>
              <a:gd name="connsiteY15" fmla="*/ 478937 h 1573026"/>
              <a:gd name="connsiteX16" fmla="*/ 871537 w 2667216"/>
              <a:gd name="connsiteY16" fmla="*/ 455125 h 1573026"/>
              <a:gd name="connsiteX17" fmla="*/ 873921 w 2667216"/>
              <a:gd name="connsiteY17" fmla="*/ 426549 h 1573026"/>
              <a:gd name="connsiteX18" fmla="*/ 802480 w 2667216"/>
              <a:gd name="connsiteY18" fmla="*/ 412262 h 1573026"/>
              <a:gd name="connsiteX19" fmla="*/ 773907 w 2667216"/>
              <a:gd name="connsiteY19" fmla="*/ 417024 h 1573026"/>
              <a:gd name="connsiteX20" fmla="*/ 738187 w 2667216"/>
              <a:gd name="connsiteY20" fmla="*/ 383687 h 1573026"/>
              <a:gd name="connsiteX21" fmla="*/ 762001 w 2667216"/>
              <a:gd name="connsiteY21" fmla="*/ 357491 h 1573026"/>
              <a:gd name="connsiteX22" fmla="*/ 823912 w 2667216"/>
              <a:gd name="connsiteY22" fmla="*/ 343206 h 1573026"/>
              <a:gd name="connsiteX23" fmla="*/ 869155 w 2667216"/>
              <a:gd name="connsiteY23" fmla="*/ 357493 h 1573026"/>
              <a:gd name="connsiteX24" fmla="*/ 881062 w 2667216"/>
              <a:gd name="connsiteY24" fmla="*/ 376543 h 1573026"/>
              <a:gd name="connsiteX25" fmla="*/ 1000124 w 2667216"/>
              <a:gd name="connsiteY25" fmla="*/ 436075 h 1573026"/>
              <a:gd name="connsiteX26" fmla="*/ 1023937 w 2667216"/>
              <a:gd name="connsiteY26" fmla="*/ 500368 h 1573026"/>
              <a:gd name="connsiteX27" fmla="*/ 1045368 w 2667216"/>
              <a:gd name="connsiteY27" fmla="*/ 512275 h 1573026"/>
              <a:gd name="connsiteX28" fmla="*/ 1042987 w 2667216"/>
              <a:gd name="connsiteY28" fmla="*/ 421787 h 1573026"/>
              <a:gd name="connsiteX29" fmla="*/ 1064418 w 2667216"/>
              <a:gd name="connsiteY29" fmla="*/ 383687 h 1573026"/>
              <a:gd name="connsiteX30" fmla="*/ 1083468 w 2667216"/>
              <a:gd name="connsiteY30" fmla="*/ 386068 h 1573026"/>
              <a:gd name="connsiteX31" fmla="*/ 1083468 w 2667216"/>
              <a:gd name="connsiteY31" fmla="*/ 347968 h 1573026"/>
              <a:gd name="connsiteX32" fmla="*/ 1095376 w 2667216"/>
              <a:gd name="connsiteY32" fmla="*/ 340823 h 1573026"/>
              <a:gd name="connsiteX33" fmla="*/ 1152524 w 2667216"/>
              <a:gd name="connsiteY33" fmla="*/ 343206 h 1573026"/>
              <a:gd name="connsiteX34" fmla="*/ 1252537 w 2667216"/>
              <a:gd name="connsiteY34" fmla="*/ 317012 h 1573026"/>
              <a:gd name="connsiteX35" fmla="*/ 1323974 w 2667216"/>
              <a:gd name="connsiteY35" fmla="*/ 305106 h 1573026"/>
              <a:gd name="connsiteX36" fmla="*/ 1409366 w 2667216"/>
              <a:gd name="connsiteY36" fmla="*/ 250164 h 1573026"/>
              <a:gd name="connsiteX37" fmla="*/ 1481137 w 2667216"/>
              <a:gd name="connsiteY37" fmla="*/ 221762 h 1573026"/>
              <a:gd name="connsiteX38" fmla="*/ 1550195 w 2667216"/>
              <a:gd name="connsiteY38" fmla="*/ 188423 h 1573026"/>
              <a:gd name="connsiteX39" fmla="*/ 1621630 w 2667216"/>
              <a:gd name="connsiteY39" fmla="*/ 195568 h 1573026"/>
              <a:gd name="connsiteX40" fmla="*/ 1674018 w 2667216"/>
              <a:gd name="connsiteY40" fmla="*/ 174137 h 1573026"/>
              <a:gd name="connsiteX41" fmla="*/ 1704976 w 2667216"/>
              <a:gd name="connsiteY41" fmla="*/ 183660 h 1573026"/>
              <a:gd name="connsiteX42" fmla="*/ 1778793 w 2667216"/>
              <a:gd name="connsiteY42" fmla="*/ 233668 h 1573026"/>
              <a:gd name="connsiteX43" fmla="*/ 1716880 w 2667216"/>
              <a:gd name="connsiteY43" fmla="*/ 209856 h 1573026"/>
              <a:gd name="connsiteX44" fmla="*/ 1738312 w 2667216"/>
              <a:gd name="connsiteY44" fmla="*/ 281293 h 1573026"/>
              <a:gd name="connsiteX45" fmla="*/ 1776414 w 2667216"/>
              <a:gd name="connsiteY45" fmla="*/ 309866 h 1573026"/>
              <a:gd name="connsiteX46" fmla="*/ 1871662 w 2667216"/>
              <a:gd name="connsiteY46" fmla="*/ 314631 h 1573026"/>
              <a:gd name="connsiteX47" fmla="*/ 1938339 w 2667216"/>
              <a:gd name="connsiteY47" fmla="*/ 271766 h 1573026"/>
              <a:gd name="connsiteX48" fmla="*/ 1935955 w 2667216"/>
              <a:gd name="connsiteY48" fmla="*/ 293200 h 1573026"/>
              <a:gd name="connsiteX49" fmla="*/ 1900237 w 2667216"/>
              <a:gd name="connsiteY49" fmla="*/ 321775 h 1573026"/>
              <a:gd name="connsiteX50" fmla="*/ 1826418 w 2667216"/>
              <a:gd name="connsiteY50" fmla="*/ 338443 h 1573026"/>
              <a:gd name="connsiteX51" fmla="*/ 1833564 w 2667216"/>
              <a:gd name="connsiteY51" fmla="*/ 367017 h 1573026"/>
              <a:gd name="connsiteX52" fmla="*/ 1957389 w 2667216"/>
              <a:gd name="connsiteY52" fmla="*/ 331298 h 1573026"/>
              <a:gd name="connsiteX53" fmla="*/ 2009774 w 2667216"/>
              <a:gd name="connsiteY53" fmla="*/ 295581 h 1573026"/>
              <a:gd name="connsiteX54" fmla="*/ 2052638 w 2667216"/>
              <a:gd name="connsiteY54" fmla="*/ 271766 h 1573026"/>
              <a:gd name="connsiteX55" fmla="*/ 1976439 w 2667216"/>
              <a:gd name="connsiteY55" fmla="*/ 264623 h 1573026"/>
              <a:gd name="connsiteX56" fmla="*/ 1976439 w 2667216"/>
              <a:gd name="connsiteY56" fmla="*/ 202710 h 1573026"/>
              <a:gd name="connsiteX57" fmla="*/ 2026444 w 2667216"/>
              <a:gd name="connsiteY57" fmla="*/ 202710 h 1573026"/>
              <a:gd name="connsiteX58" fmla="*/ 2133600 w 2667216"/>
              <a:gd name="connsiteY58" fmla="*/ 97935 h 1573026"/>
              <a:gd name="connsiteX59" fmla="*/ 2183606 w 2667216"/>
              <a:gd name="connsiteY59" fmla="*/ 305 h 1573026"/>
              <a:gd name="connsiteX60" fmla="*/ 2147888 w 2667216"/>
              <a:gd name="connsiteY60" fmla="*/ 114604 h 1573026"/>
              <a:gd name="connsiteX61" fmla="*/ 2074070 w 2667216"/>
              <a:gd name="connsiteY61" fmla="*/ 193186 h 1573026"/>
              <a:gd name="connsiteX62" fmla="*/ 2138362 w 2667216"/>
              <a:gd name="connsiteY62" fmla="*/ 217000 h 1573026"/>
              <a:gd name="connsiteX63" fmla="*/ 2197893 w 2667216"/>
              <a:gd name="connsiteY63" fmla="*/ 212237 h 1573026"/>
              <a:gd name="connsiteX64" fmla="*/ 2243139 w 2667216"/>
              <a:gd name="connsiteY64" fmla="*/ 257480 h 1573026"/>
              <a:gd name="connsiteX65" fmla="*/ 2293143 w 2667216"/>
              <a:gd name="connsiteY65" fmla="*/ 243193 h 1573026"/>
              <a:gd name="connsiteX66" fmla="*/ 2336005 w 2667216"/>
              <a:gd name="connsiteY66" fmla="*/ 178900 h 1573026"/>
              <a:gd name="connsiteX67" fmla="*/ 2378868 w 2667216"/>
              <a:gd name="connsiteY67" fmla="*/ 169375 h 1573026"/>
              <a:gd name="connsiteX68" fmla="*/ 2483643 w 2667216"/>
              <a:gd name="connsiteY68" fmla="*/ 152706 h 1573026"/>
              <a:gd name="connsiteX69" fmla="*/ 2500312 w 2667216"/>
              <a:gd name="connsiteY69" fmla="*/ 147943 h 1573026"/>
              <a:gd name="connsiteX70" fmla="*/ 2588418 w 2667216"/>
              <a:gd name="connsiteY70" fmla="*/ 166993 h 1573026"/>
              <a:gd name="connsiteX71" fmla="*/ 2619374 w 2667216"/>
              <a:gd name="connsiteY71" fmla="*/ 188425 h 1573026"/>
              <a:gd name="connsiteX72" fmla="*/ 2645569 w 2667216"/>
              <a:gd name="connsiteY72" fmla="*/ 205092 h 1573026"/>
              <a:gd name="connsiteX73" fmla="*/ 2666999 w 2667216"/>
              <a:gd name="connsiteY73" fmla="*/ 221762 h 1573026"/>
              <a:gd name="connsiteX74" fmla="*/ 2647949 w 2667216"/>
              <a:gd name="connsiteY74" fmla="*/ 264625 h 1573026"/>
              <a:gd name="connsiteX75" fmla="*/ 2645568 w 2667216"/>
              <a:gd name="connsiteY75" fmla="*/ 319393 h 1573026"/>
              <a:gd name="connsiteX76" fmla="*/ 2631280 w 2667216"/>
              <a:gd name="connsiteY76" fmla="*/ 376543 h 1573026"/>
              <a:gd name="connsiteX77" fmla="*/ 2633662 w 2667216"/>
              <a:gd name="connsiteY77" fmla="*/ 386068 h 1573026"/>
              <a:gd name="connsiteX78" fmla="*/ 2664618 w 2667216"/>
              <a:gd name="connsiteY78" fmla="*/ 393212 h 1573026"/>
              <a:gd name="connsiteX79" fmla="*/ 2652712 w 2667216"/>
              <a:gd name="connsiteY79" fmla="*/ 424168 h 1573026"/>
              <a:gd name="connsiteX80" fmla="*/ 2619374 w 2667216"/>
              <a:gd name="connsiteY80" fmla="*/ 445600 h 1573026"/>
              <a:gd name="connsiteX81" fmla="*/ 2605087 w 2667216"/>
              <a:gd name="connsiteY81" fmla="*/ 476556 h 1573026"/>
              <a:gd name="connsiteX82" fmla="*/ 2608340 w 2667216"/>
              <a:gd name="connsiteY82" fmla="*/ 559163 h 1573026"/>
              <a:gd name="connsiteX83" fmla="*/ 2595561 w 2667216"/>
              <a:gd name="connsiteY83" fmla="*/ 590856 h 1573026"/>
              <a:gd name="connsiteX84" fmla="*/ 2593180 w 2667216"/>
              <a:gd name="connsiteY84" fmla="*/ 655150 h 1573026"/>
              <a:gd name="connsiteX85" fmla="*/ 2614612 w 2667216"/>
              <a:gd name="connsiteY85" fmla="*/ 690868 h 1573026"/>
              <a:gd name="connsiteX86" fmla="*/ 2609849 w 2667216"/>
              <a:gd name="connsiteY86" fmla="*/ 743256 h 1573026"/>
              <a:gd name="connsiteX87" fmla="*/ 2612230 w 2667216"/>
              <a:gd name="connsiteY87" fmla="*/ 790881 h 1573026"/>
              <a:gd name="connsiteX88" fmla="*/ 2600324 w 2667216"/>
              <a:gd name="connsiteY88" fmla="*/ 805168 h 1573026"/>
              <a:gd name="connsiteX89" fmla="*/ 2571749 w 2667216"/>
              <a:gd name="connsiteY89" fmla="*/ 890893 h 1573026"/>
              <a:gd name="connsiteX90" fmla="*/ 2540795 w 2667216"/>
              <a:gd name="connsiteY90" fmla="*/ 967092 h 1573026"/>
              <a:gd name="connsiteX91" fmla="*/ 2505074 w 2667216"/>
              <a:gd name="connsiteY91" fmla="*/ 945662 h 1573026"/>
              <a:gd name="connsiteX92" fmla="*/ 2445543 w 2667216"/>
              <a:gd name="connsiteY92" fmla="*/ 917087 h 1573026"/>
              <a:gd name="connsiteX93" fmla="*/ 2416968 w 2667216"/>
              <a:gd name="connsiteY93" fmla="*/ 883750 h 1573026"/>
              <a:gd name="connsiteX94" fmla="*/ 2383632 w 2667216"/>
              <a:gd name="connsiteY94" fmla="*/ 869462 h 1573026"/>
              <a:gd name="connsiteX95" fmla="*/ 2350293 w 2667216"/>
              <a:gd name="connsiteY95" fmla="*/ 871843 h 1573026"/>
              <a:gd name="connsiteX96" fmla="*/ 2300287 w 2667216"/>
              <a:gd name="connsiteY96" fmla="*/ 895656 h 1573026"/>
              <a:gd name="connsiteX97" fmla="*/ 2276474 w 2667216"/>
              <a:gd name="connsiteY97" fmla="*/ 909943 h 1573026"/>
              <a:gd name="connsiteX98" fmla="*/ 2207420 w 2667216"/>
              <a:gd name="connsiteY98" fmla="*/ 926612 h 1573026"/>
              <a:gd name="connsiteX99" fmla="*/ 2185987 w 2667216"/>
              <a:gd name="connsiteY99" fmla="*/ 957568 h 1573026"/>
              <a:gd name="connsiteX100" fmla="*/ 2183605 w 2667216"/>
              <a:gd name="connsiteY100" fmla="*/ 1036150 h 1573026"/>
              <a:gd name="connsiteX101" fmla="*/ 2185989 w 2667216"/>
              <a:gd name="connsiteY101" fmla="*/ 1062342 h 1573026"/>
              <a:gd name="connsiteX102" fmla="*/ 2085974 w 2667216"/>
              <a:gd name="connsiteY102" fmla="*/ 1112350 h 1573026"/>
              <a:gd name="connsiteX103" fmla="*/ 2043112 w 2667216"/>
              <a:gd name="connsiteY103" fmla="*/ 1112350 h 1573026"/>
              <a:gd name="connsiteX104" fmla="*/ 1952626 w 2667216"/>
              <a:gd name="connsiteY104" fmla="*/ 1148067 h 1573026"/>
              <a:gd name="connsiteX105" fmla="*/ 1931193 w 2667216"/>
              <a:gd name="connsiteY105" fmla="*/ 1188550 h 1573026"/>
              <a:gd name="connsiteX106" fmla="*/ 1931195 w 2667216"/>
              <a:gd name="connsiteY106" fmla="*/ 1238556 h 1573026"/>
              <a:gd name="connsiteX107" fmla="*/ 1881187 w 2667216"/>
              <a:gd name="connsiteY107" fmla="*/ 1279037 h 1573026"/>
              <a:gd name="connsiteX108" fmla="*/ 1864520 w 2667216"/>
              <a:gd name="connsiteY108" fmla="*/ 1309993 h 1573026"/>
              <a:gd name="connsiteX109" fmla="*/ 1866899 w 2667216"/>
              <a:gd name="connsiteY109" fmla="*/ 1331425 h 1573026"/>
              <a:gd name="connsiteX110" fmla="*/ 1900237 w 2667216"/>
              <a:gd name="connsiteY110" fmla="*/ 1326662 h 1573026"/>
              <a:gd name="connsiteX111" fmla="*/ 1924051 w 2667216"/>
              <a:gd name="connsiteY111" fmla="*/ 1350474 h 1573026"/>
              <a:gd name="connsiteX112" fmla="*/ 1912143 w 2667216"/>
              <a:gd name="connsiteY112" fmla="*/ 1383812 h 1573026"/>
              <a:gd name="connsiteX113" fmla="*/ 1909762 w 2667216"/>
              <a:gd name="connsiteY113" fmla="*/ 1421912 h 1573026"/>
              <a:gd name="connsiteX114" fmla="*/ 1831182 w 2667216"/>
              <a:gd name="connsiteY114" fmla="*/ 1450487 h 1573026"/>
              <a:gd name="connsiteX115" fmla="*/ 1821657 w 2667216"/>
              <a:gd name="connsiteY115" fmla="*/ 1538594 h 1573026"/>
              <a:gd name="connsiteX116" fmla="*/ 1754980 w 2667216"/>
              <a:gd name="connsiteY116" fmla="*/ 1560025 h 1573026"/>
              <a:gd name="connsiteX117" fmla="*/ 1718929 w 2667216"/>
              <a:gd name="connsiteY117" fmla="*/ 1573012 h 1573026"/>
              <a:gd name="connsiteX118" fmla="*/ 1638299 w 2667216"/>
              <a:gd name="connsiteY118" fmla="*/ 1557643 h 1573026"/>
              <a:gd name="connsiteX119" fmla="*/ 1612105 w 2667216"/>
              <a:gd name="connsiteY119" fmla="*/ 1571931 h 1573026"/>
              <a:gd name="connsiteX120" fmla="*/ 1557339 w 2667216"/>
              <a:gd name="connsiteY120" fmla="*/ 1543356 h 1573026"/>
              <a:gd name="connsiteX121" fmla="*/ 1516855 w 2667216"/>
              <a:gd name="connsiteY121" fmla="*/ 1507637 h 1573026"/>
              <a:gd name="connsiteX122" fmla="*/ 1473995 w 2667216"/>
              <a:gd name="connsiteY122" fmla="*/ 1479061 h 1573026"/>
              <a:gd name="connsiteX123" fmla="*/ 1502568 w 2667216"/>
              <a:gd name="connsiteY123" fmla="*/ 1455250 h 1573026"/>
              <a:gd name="connsiteX124" fmla="*/ 1490662 w 2667216"/>
              <a:gd name="connsiteY124" fmla="*/ 1438581 h 1573026"/>
              <a:gd name="connsiteX125" fmla="*/ 1428749 w 2667216"/>
              <a:gd name="connsiteY125" fmla="*/ 1426675 h 1573026"/>
              <a:gd name="connsiteX126" fmla="*/ 1409699 w 2667216"/>
              <a:gd name="connsiteY126" fmla="*/ 1402862 h 1573026"/>
              <a:gd name="connsiteX127" fmla="*/ 1371601 w 2667216"/>
              <a:gd name="connsiteY127" fmla="*/ 1379050 h 1573026"/>
              <a:gd name="connsiteX128" fmla="*/ 1366837 w 2667216"/>
              <a:gd name="connsiteY128" fmla="*/ 1390956 h 1573026"/>
              <a:gd name="connsiteX129" fmla="*/ 1381126 w 2667216"/>
              <a:gd name="connsiteY129" fmla="*/ 1429056 h 1573026"/>
              <a:gd name="connsiteX130" fmla="*/ 1350168 w 2667216"/>
              <a:gd name="connsiteY130" fmla="*/ 1443343 h 1573026"/>
              <a:gd name="connsiteX131" fmla="*/ 1323976 w 2667216"/>
              <a:gd name="connsiteY131" fmla="*/ 1457630 h 1573026"/>
              <a:gd name="connsiteX132" fmla="*/ 1307305 w 2667216"/>
              <a:gd name="connsiteY132" fmla="*/ 1450487 h 1573026"/>
              <a:gd name="connsiteX133" fmla="*/ 1262062 w 2667216"/>
              <a:gd name="connsiteY133" fmla="*/ 1388575 h 1573026"/>
              <a:gd name="connsiteX134" fmla="*/ 1216820 w 2667216"/>
              <a:gd name="connsiteY134" fmla="*/ 1355237 h 1573026"/>
              <a:gd name="connsiteX135" fmla="*/ 1238251 w 2667216"/>
              <a:gd name="connsiteY135" fmla="*/ 1338568 h 1573026"/>
              <a:gd name="connsiteX136" fmla="*/ 1259682 w 2667216"/>
              <a:gd name="connsiteY136" fmla="*/ 1298087 h 1573026"/>
              <a:gd name="connsiteX137" fmla="*/ 1245393 w 2667216"/>
              <a:gd name="connsiteY137" fmla="*/ 1286181 h 1573026"/>
              <a:gd name="connsiteX138" fmla="*/ 1207295 w 2667216"/>
              <a:gd name="connsiteY138" fmla="*/ 1288562 h 1573026"/>
              <a:gd name="connsiteX139" fmla="*/ 1131095 w 2667216"/>
              <a:gd name="connsiteY139" fmla="*/ 1245700 h 1573026"/>
              <a:gd name="connsiteX140" fmla="*/ 1088230 w 2667216"/>
              <a:gd name="connsiteY140" fmla="*/ 1226650 h 1573026"/>
              <a:gd name="connsiteX141" fmla="*/ 1078707 w 2667216"/>
              <a:gd name="connsiteY141" fmla="*/ 1226650 h 1573026"/>
              <a:gd name="connsiteX142" fmla="*/ 1066801 w 2667216"/>
              <a:gd name="connsiteY142" fmla="*/ 1162356 h 1573026"/>
              <a:gd name="connsiteX143" fmla="*/ 1078707 w 2667216"/>
              <a:gd name="connsiteY143" fmla="*/ 1098062 h 1573026"/>
              <a:gd name="connsiteX144" fmla="*/ 1047751 w 2667216"/>
              <a:gd name="connsiteY144" fmla="*/ 1064725 h 1573026"/>
              <a:gd name="connsiteX145" fmla="*/ 995364 w 2667216"/>
              <a:gd name="connsiteY145" fmla="*/ 1040912 h 1573026"/>
              <a:gd name="connsiteX146" fmla="*/ 1021557 w 2667216"/>
              <a:gd name="connsiteY146" fmla="*/ 1017100 h 1573026"/>
              <a:gd name="connsiteX147" fmla="*/ 1066801 w 2667216"/>
              <a:gd name="connsiteY147" fmla="*/ 1021862 h 1573026"/>
              <a:gd name="connsiteX148" fmla="*/ 1062039 w 2667216"/>
              <a:gd name="connsiteY148" fmla="*/ 974237 h 1573026"/>
              <a:gd name="connsiteX149" fmla="*/ 1033464 w 2667216"/>
              <a:gd name="connsiteY149" fmla="*/ 969475 h 1573026"/>
              <a:gd name="connsiteX150" fmla="*/ 1038226 w 2667216"/>
              <a:gd name="connsiteY150" fmla="*/ 921850 h 1573026"/>
              <a:gd name="connsiteX151" fmla="*/ 1007270 w 2667216"/>
              <a:gd name="connsiteY151" fmla="*/ 907562 h 1573026"/>
              <a:gd name="connsiteX152" fmla="*/ 1009651 w 2667216"/>
              <a:gd name="connsiteY152" fmla="*/ 871843 h 1573026"/>
              <a:gd name="connsiteX153" fmla="*/ 962026 w 2667216"/>
              <a:gd name="connsiteY153" fmla="*/ 857556 h 1573026"/>
              <a:gd name="connsiteX154" fmla="*/ 942976 w 2667216"/>
              <a:gd name="connsiteY154" fmla="*/ 878987 h 1573026"/>
              <a:gd name="connsiteX155" fmla="*/ 914399 w 2667216"/>
              <a:gd name="connsiteY155" fmla="*/ 881368 h 1573026"/>
              <a:gd name="connsiteX156" fmla="*/ 864395 w 2667216"/>
              <a:gd name="connsiteY156" fmla="*/ 886131 h 1573026"/>
              <a:gd name="connsiteX157" fmla="*/ 833439 w 2667216"/>
              <a:gd name="connsiteY157" fmla="*/ 907562 h 1573026"/>
              <a:gd name="connsiteX158" fmla="*/ 833439 w 2667216"/>
              <a:gd name="connsiteY158" fmla="*/ 876606 h 1573026"/>
              <a:gd name="connsiteX159" fmla="*/ 792957 w 2667216"/>
              <a:gd name="connsiteY159" fmla="*/ 871843 h 1573026"/>
              <a:gd name="connsiteX160" fmla="*/ 800099 w 2667216"/>
              <a:gd name="connsiteY160" fmla="*/ 893275 h 1573026"/>
              <a:gd name="connsiteX161" fmla="*/ 795339 w 2667216"/>
              <a:gd name="connsiteY161" fmla="*/ 912325 h 1573026"/>
              <a:gd name="connsiteX162" fmla="*/ 709614 w 2667216"/>
              <a:gd name="connsiteY162" fmla="*/ 859936 h 1573026"/>
              <a:gd name="connsiteX163" fmla="*/ 688182 w 2667216"/>
              <a:gd name="connsiteY163" fmla="*/ 826600 h 1573026"/>
              <a:gd name="connsiteX164" fmla="*/ 700089 w 2667216"/>
              <a:gd name="connsiteY164" fmla="*/ 786117 h 1573026"/>
              <a:gd name="connsiteX165" fmla="*/ 669132 w 2667216"/>
              <a:gd name="connsiteY165" fmla="*/ 781356 h 1573026"/>
              <a:gd name="connsiteX166" fmla="*/ 621507 w 2667216"/>
              <a:gd name="connsiteY166" fmla="*/ 795643 h 1573026"/>
              <a:gd name="connsiteX167" fmla="*/ 611982 w 2667216"/>
              <a:gd name="connsiteY167" fmla="*/ 809931 h 1573026"/>
              <a:gd name="connsiteX168" fmla="*/ 588170 w 2667216"/>
              <a:gd name="connsiteY168" fmla="*/ 826600 h 1573026"/>
              <a:gd name="connsiteX169" fmla="*/ 581026 w 2667216"/>
              <a:gd name="connsiteY169" fmla="*/ 843268 h 1573026"/>
              <a:gd name="connsiteX170" fmla="*/ 540545 w 2667216"/>
              <a:gd name="connsiteY170" fmla="*/ 876606 h 1573026"/>
              <a:gd name="connsiteX171" fmla="*/ 542924 w 2667216"/>
              <a:gd name="connsiteY171" fmla="*/ 898037 h 1573026"/>
              <a:gd name="connsiteX172" fmla="*/ 557214 w 2667216"/>
              <a:gd name="connsiteY172" fmla="*/ 917087 h 1573026"/>
              <a:gd name="connsiteX173" fmla="*/ 481014 w 2667216"/>
              <a:gd name="connsiteY173" fmla="*/ 902800 h 1573026"/>
              <a:gd name="connsiteX174" fmla="*/ 447676 w 2667216"/>
              <a:gd name="connsiteY174" fmla="*/ 907562 h 1573026"/>
              <a:gd name="connsiteX175" fmla="*/ 495299 w 2667216"/>
              <a:gd name="connsiteY175" fmla="*/ 938518 h 1573026"/>
              <a:gd name="connsiteX176" fmla="*/ 519114 w 2667216"/>
              <a:gd name="connsiteY176" fmla="*/ 950425 h 1573026"/>
              <a:gd name="connsiteX177" fmla="*/ 545307 w 2667216"/>
              <a:gd name="connsiteY177" fmla="*/ 1002812 h 1573026"/>
              <a:gd name="connsiteX178" fmla="*/ 478630 w 2667216"/>
              <a:gd name="connsiteY178" fmla="*/ 1019481 h 1573026"/>
              <a:gd name="connsiteX179" fmla="*/ 457201 w 2667216"/>
              <a:gd name="connsiteY179" fmla="*/ 1031387 h 1573026"/>
              <a:gd name="connsiteX180" fmla="*/ 433387 w 2667216"/>
              <a:gd name="connsiteY180" fmla="*/ 1002812 h 1573026"/>
              <a:gd name="connsiteX181" fmla="*/ 409574 w 2667216"/>
              <a:gd name="connsiteY181" fmla="*/ 971856 h 1573026"/>
              <a:gd name="connsiteX182" fmla="*/ 411955 w 2667216"/>
              <a:gd name="connsiteY182" fmla="*/ 933756 h 1573026"/>
              <a:gd name="connsiteX183" fmla="*/ 409574 w 2667216"/>
              <a:gd name="connsiteY183" fmla="*/ 914706 h 1573026"/>
              <a:gd name="connsiteX184" fmla="*/ 428624 w 2667216"/>
              <a:gd name="connsiteY184" fmla="*/ 881368 h 1573026"/>
              <a:gd name="connsiteX185" fmla="*/ 388144 w 2667216"/>
              <a:gd name="connsiteY185" fmla="*/ 890893 h 1573026"/>
              <a:gd name="connsiteX186" fmla="*/ 359568 w 2667216"/>
              <a:gd name="connsiteY186" fmla="*/ 952806 h 1573026"/>
              <a:gd name="connsiteX187" fmla="*/ 352424 w 2667216"/>
              <a:gd name="connsiteY187" fmla="*/ 976618 h 1573026"/>
              <a:gd name="connsiteX188" fmla="*/ 321468 w 2667216"/>
              <a:gd name="connsiteY188" fmla="*/ 993287 h 1573026"/>
              <a:gd name="connsiteX189" fmla="*/ 273843 w 2667216"/>
              <a:gd name="connsiteY189" fmla="*/ 990906 h 1573026"/>
              <a:gd name="connsiteX190" fmla="*/ 266699 w 2667216"/>
              <a:gd name="connsiteY190" fmla="*/ 1007575 h 1573026"/>
              <a:gd name="connsiteX191" fmla="*/ 266699 w 2667216"/>
              <a:gd name="connsiteY191" fmla="*/ 1055200 h 1573026"/>
              <a:gd name="connsiteX192" fmla="*/ 207168 w 2667216"/>
              <a:gd name="connsiteY192" fmla="*/ 1059962 h 1573026"/>
              <a:gd name="connsiteX193" fmla="*/ 145255 w 2667216"/>
              <a:gd name="connsiteY193" fmla="*/ 1093300 h 1573026"/>
              <a:gd name="connsiteX194" fmla="*/ 147637 w 2667216"/>
              <a:gd name="connsiteY194" fmla="*/ 1121875 h 1573026"/>
              <a:gd name="connsiteX195" fmla="*/ 95250 w 2667216"/>
              <a:gd name="connsiteY195" fmla="*/ 1109968 h 1573026"/>
              <a:gd name="connsiteX196" fmla="*/ 61912 w 2667216"/>
              <a:gd name="connsiteY196" fmla="*/ 1117112 h 1573026"/>
              <a:gd name="connsiteX197" fmla="*/ 16668 w 2667216"/>
              <a:gd name="connsiteY197" fmla="*/ 1098062 h 1573026"/>
              <a:gd name="connsiteX198" fmla="*/ 0 w 2667216"/>
              <a:gd name="connsiteY198" fmla="*/ 1098062 h 1573026"/>
              <a:gd name="connsiteX0" fmla="*/ 0 w 2667216"/>
              <a:gd name="connsiteY0" fmla="*/ 1098062 h 1573026"/>
              <a:gd name="connsiteX1" fmla="*/ 273843 w 2667216"/>
              <a:gd name="connsiteY1" fmla="*/ 333681 h 1573026"/>
              <a:gd name="connsiteX2" fmla="*/ 314324 w 2667216"/>
              <a:gd name="connsiteY2" fmla="*/ 336062 h 1573026"/>
              <a:gd name="connsiteX3" fmla="*/ 361949 w 2667216"/>
              <a:gd name="connsiteY3" fmla="*/ 312249 h 1573026"/>
              <a:gd name="connsiteX4" fmla="*/ 385762 w 2667216"/>
              <a:gd name="connsiteY4" fmla="*/ 257481 h 1573026"/>
              <a:gd name="connsiteX5" fmla="*/ 373855 w 2667216"/>
              <a:gd name="connsiteY5" fmla="*/ 424168 h 1573026"/>
              <a:gd name="connsiteX6" fmla="*/ 476249 w 2667216"/>
              <a:gd name="connsiteY6" fmla="*/ 517037 h 1573026"/>
              <a:gd name="connsiteX7" fmla="*/ 533401 w 2667216"/>
              <a:gd name="connsiteY7" fmla="*/ 495605 h 1573026"/>
              <a:gd name="connsiteX8" fmla="*/ 585787 w 2667216"/>
              <a:gd name="connsiteY8" fmla="*/ 481318 h 1573026"/>
              <a:gd name="connsiteX9" fmla="*/ 611980 w 2667216"/>
              <a:gd name="connsiteY9" fmla="*/ 483700 h 1573026"/>
              <a:gd name="connsiteX10" fmla="*/ 607218 w 2667216"/>
              <a:gd name="connsiteY10" fmla="*/ 476556 h 1573026"/>
              <a:gd name="connsiteX11" fmla="*/ 685799 w 2667216"/>
              <a:gd name="connsiteY11" fmla="*/ 524181 h 1573026"/>
              <a:gd name="connsiteX12" fmla="*/ 731043 w 2667216"/>
              <a:gd name="connsiteY12" fmla="*/ 547993 h 1573026"/>
              <a:gd name="connsiteX13" fmla="*/ 797720 w 2667216"/>
              <a:gd name="connsiteY13" fmla="*/ 562280 h 1573026"/>
              <a:gd name="connsiteX14" fmla="*/ 842962 w 2667216"/>
              <a:gd name="connsiteY14" fmla="*/ 478937 h 1573026"/>
              <a:gd name="connsiteX15" fmla="*/ 871537 w 2667216"/>
              <a:gd name="connsiteY15" fmla="*/ 455125 h 1573026"/>
              <a:gd name="connsiteX16" fmla="*/ 873921 w 2667216"/>
              <a:gd name="connsiteY16" fmla="*/ 426549 h 1573026"/>
              <a:gd name="connsiteX17" fmla="*/ 802480 w 2667216"/>
              <a:gd name="connsiteY17" fmla="*/ 412262 h 1573026"/>
              <a:gd name="connsiteX18" fmla="*/ 773907 w 2667216"/>
              <a:gd name="connsiteY18" fmla="*/ 417024 h 1573026"/>
              <a:gd name="connsiteX19" fmla="*/ 738187 w 2667216"/>
              <a:gd name="connsiteY19" fmla="*/ 383687 h 1573026"/>
              <a:gd name="connsiteX20" fmla="*/ 762001 w 2667216"/>
              <a:gd name="connsiteY20" fmla="*/ 357491 h 1573026"/>
              <a:gd name="connsiteX21" fmla="*/ 823912 w 2667216"/>
              <a:gd name="connsiteY21" fmla="*/ 343206 h 1573026"/>
              <a:gd name="connsiteX22" fmla="*/ 869155 w 2667216"/>
              <a:gd name="connsiteY22" fmla="*/ 357493 h 1573026"/>
              <a:gd name="connsiteX23" fmla="*/ 881062 w 2667216"/>
              <a:gd name="connsiteY23" fmla="*/ 376543 h 1573026"/>
              <a:gd name="connsiteX24" fmla="*/ 1000124 w 2667216"/>
              <a:gd name="connsiteY24" fmla="*/ 436075 h 1573026"/>
              <a:gd name="connsiteX25" fmla="*/ 1023937 w 2667216"/>
              <a:gd name="connsiteY25" fmla="*/ 500368 h 1573026"/>
              <a:gd name="connsiteX26" fmla="*/ 1045368 w 2667216"/>
              <a:gd name="connsiteY26" fmla="*/ 512275 h 1573026"/>
              <a:gd name="connsiteX27" fmla="*/ 1042987 w 2667216"/>
              <a:gd name="connsiteY27" fmla="*/ 421787 h 1573026"/>
              <a:gd name="connsiteX28" fmla="*/ 1064418 w 2667216"/>
              <a:gd name="connsiteY28" fmla="*/ 383687 h 1573026"/>
              <a:gd name="connsiteX29" fmla="*/ 1083468 w 2667216"/>
              <a:gd name="connsiteY29" fmla="*/ 386068 h 1573026"/>
              <a:gd name="connsiteX30" fmla="*/ 1083468 w 2667216"/>
              <a:gd name="connsiteY30" fmla="*/ 347968 h 1573026"/>
              <a:gd name="connsiteX31" fmla="*/ 1095376 w 2667216"/>
              <a:gd name="connsiteY31" fmla="*/ 340823 h 1573026"/>
              <a:gd name="connsiteX32" fmla="*/ 1152524 w 2667216"/>
              <a:gd name="connsiteY32" fmla="*/ 343206 h 1573026"/>
              <a:gd name="connsiteX33" fmla="*/ 1252537 w 2667216"/>
              <a:gd name="connsiteY33" fmla="*/ 317012 h 1573026"/>
              <a:gd name="connsiteX34" fmla="*/ 1323974 w 2667216"/>
              <a:gd name="connsiteY34" fmla="*/ 305106 h 1573026"/>
              <a:gd name="connsiteX35" fmla="*/ 1409366 w 2667216"/>
              <a:gd name="connsiteY35" fmla="*/ 250164 h 1573026"/>
              <a:gd name="connsiteX36" fmla="*/ 1481137 w 2667216"/>
              <a:gd name="connsiteY36" fmla="*/ 221762 h 1573026"/>
              <a:gd name="connsiteX37" fmla="*/ 1550195 w 2667216"/>
              <a:gd name="connsiteY37" fmla="*/ 188423 h 1573026"/>
              <a:gd name="connsiteX38" fmla="*/ 1621630 w 2667216"/>
              <a:gd name="connsiteY38" fmla="*/ 195568 h 1573026"/>
              <a:gd name="connsiteX39" fmla="*/ 1674018 w 2667216"/>
              <a:gd name="connsiteY39" fmla="*/ 174137 h 1573026"/>
              <a:gd name="connsiteX40" fmla="*/ 1704976 w 2667216"/>
              <a:gd name="connsiteY40" fmla="*/ 183660 h 1573026"/>
              <a:gd name="connsiteX41" fmla="*/ 1778793 w 2667216"/>
              <a:gd name="connsiteY41" fmla="*/ 233668 h 1573026"/>
              <a:gd name="connsiteX42" fmla="*/ 1716880 w 2667216"/>
              <a:gd name="connsiteY42" fmla="*/ 209856 h 1573026"/>
              <a:gd name="connsiteX43" fmla="*/ 1738312 w 2667216"/>
              <a:gd name="connsiteY43" fmla="*/ 281293 h 1573026"/>
              <a:gd name="connsiteX44" fmla="*/ 1776414 w 2667216"/>
              <a:gd name="connsiteY44" fmla="*/ 309866 h 1573026"/>
              <a:gd name="connsiteX45" fmla="*/ 1871662 w 2667216"/>
              <a:gd name="connsiteY45" fmla="*/ 314631 h 1573026"/>
              <a:gd name="connsiteX46" fmla="*/ 1938339 w 2667216"/>
              <a:gd name="connsiteY46" fmla="*/ 271766 h 1573026"/>
              <a:gd name="connsiteX47" fmla="*/ 1935955 w 2667216"/>
              <a:gd name="connsiteY47" fmla="*/ 293200 h 1573026"/>
              <a:gd name="connsiteX48" fmla="*/ 1900237 w 2667216"/>
              <a:gd name="connsiteY48" fmla="*/ 321775 h 1573026"/>
              <a:gd name="connsiteX49" fmla="*/ 1826418 w 2667216"/>
              <a:gd name="connsiteY49" fmla="*/ 338443 h 1573026"/>
              <a:gd name="connsiteX50" fmla="*/ 1833564 w 2667216"/>
              <a:gd name="connsiteY50" fmla="*/ 367017 h 1573026"/>
              <a:gd name="connsiteX51" fmla="*/ 1957389 w 2667216"/>
              <a:gd name="connsiteY51" fmla="*/ 331298 h 1573026"/>
              <a:gd name="connsiteX52" fmla="*/ 2009774 w 2667216"/>
              <a:gd name="connsiteY52" fmla="*/ 295581 h 1573026"/>
              <a:gd name="connsiteX53" fmla="*/ 2052638 w 2667216"/>
              <a:gd name="connsiteY53" fmla="*/ 271766 h 1573026"/>
              <a:gd name="connsiteX54" fmla="*/ 1976439 w 2667216"/>
              <a:gd name="connsiteY54" fmla="*/ 264623 h 1573026"/>
              <a:gd name="connsiteX55" fmla="*/ 1976439 w 2667216"/>
              <a:gd name="connsiteY55" fmla="*/ 202710 h 1573026"/>
              <a:gd name="connsiteX56" fmla="*/ 2026444 w 2667216"/>
              <a:gd name="connsiteY56" fmla="*/ 202710 h 1573026"/>
              <a:gd name="connsiteX57" fmla="*/ 2133600 w 2667216"/>
              <a:gd name="connsiteY57" fmla="*/ 97935 h 1573026"/>
              <a:gd name="connsiteX58" fmla="*/ 2183606 w 2667216"/>
              <a:gd name="connsiteY58" fmla="*/ 305 h 1573026"/>
              <a:gd name="connsiteX59" fmla="*/ 2147888 w 2667216"/>
              <a:gd name="connsiteY59" fmla="*/ 114604 h 1573026"/>
              <a:gd name="connsiteX60" fmla="*/ 2074070 w 2667216"/>
              <a:gd name="connsiteY60" fmla="*/ 193186 h 1573026"/>
              <a:gd name="connsiteX61" fmla="*/ 2138362 w 2667216"/>
              <a:gd name="connsiteY61" fmla="*/ 217000 h 1573026"/>
              <a:gd name="connsiteX62" fmla="*/ 2197893 w 2667216"/>
              <a:gd name="connsiteY62" fmla="*/ 212237 h 1573026"/>
              <a:gd name="connsiteX63" fmla="*/ 2243139 w 2667216"/>
              <a:gd name="connsiteY63" fmla="*/ 257480 h 1573026"/>
              <a:gd name="connsiteX64" fmla="*/ 2293143 w 2667216"/>
              <a:gd name="connsiteY64" fmla="*/ 243193 h 1573026"/>
              <a:gd name="connsiteX65" fmla="*/ 2336005 w 2667216"/>
              <a:gd name="connsiteY65" fmla="*/ 178900 h 1573026"/>
              <a:gd name="connsiteX66" fmla="*/ 2378868 w 2667216"/>
              <a:gd name="connsiteY66" fmla="*/ 169375 h 1573026"/>
              <a:gd name="connsiteX67" fmla="*/ 2483643 w 2667216"/>
              <a:gd name="connsiteY67" fmla="*/ 152706 h 1573026"/>
              <a:gd name="connsiteX68" fmla="*/ 2500312 w 2667216"/>
              <a:gd name="connsiteY68" fmla="*/ 147943 h 1573026"/>
              <a:gd name="connsiteX69" fmla="*/ 2588418 w 2667216"/>
              <a:gd name="connsiteY69" fmla="*/ 166993 h 1573026"/>
              <a:gd name="connsiteX70" fmla="*/ 2619374 w 2667216"/>
              <a:gd name="connsiteY70" fmla="*/ 188425 h 1573026"/>
              <a:gd name="connsiteX71" fmla="*/ 2645569 w 2667216"/>
              <a:gd name="connsiteY71" fmla="*/ 205092 h 1573026"/>
              <a:gd name="connsiteX72" fmla="*/ 2666999 w 2667216"/>
              <a:gd name="connsiteY72" fmla="*/ 221762 h 1573026"/>
              <a:gd name="connsiteX73" fmla="*/ 2647949 w 2667216"/>
              <a:gd name="connsiteY73" fmla="*/ 264625 h 1573026"/>
              <a:gd name="connsiteX74" fmla="*/ 2645568 w 2667216"/>
              <a:gd name="connsiteY74" fmla="*/ 319393 h 1573026"/>
              <a:gd name="connsiteX75" fmla="*/ 2631280 w 2667216"/>
              <a:gd name="connsiteY75" fmla="*/ 376543 h 1573026"/>
              <a:gd name="connsiteX76" fmla="*/ 2633662 w 2667216"/>
              <a:gd name="connsiteY76" fmla="*/ 386068 h 1573026"/>
              <a:gd name="connsiteX77" fmla="*/ 2664618 w 2667216"/>
              <a:gd name="connsiteY77" fmla="*/ 393212 h 1573026"/>
              <a:gd name="connsiteX78" fmla="*/ 2652712 w 2667216"/>
              <a:gd name="connsiteY78" fmla="*/ 424168 h 1573026"/>
              <a:gd name="connsiteX79" fmla="*/ 2619374 w 2667216"/>
              <a:gd name="connsiteY79" fmla="*/ 445600 h 1573026"/>
              <a:gd name="connsiteX80" fmla="*/ 2605087 w 2667216"/>
              <a:gd name="connsiteY80" fmla="*/ 476556 h 1573026"/>
              <a:gd name="connsiteX81" fmla="*/ 2608340 w 2667216"/>
              <a:gd name="connsiteY81" fmla="*/ 559163 h 1573026"/>
              <a:gd name="connsiteX82" fmla="*/ 2595561 w 2667216"/>
              <a:gd name="connsiteY82" fmla="*/ 590856 h 1573026"/>
              <a:gd name="connsiteX83" fmla="*/ 2593180 w 2667216"/>
              <a:gd name="connsiteY83" fmla="*/ 655150 h 1573026"/>
              <a:gd name="connsiteX84" fmla="*/ 2614612 w 2667216"/>
              <a:gd name="connsiteY84" fmla="*/ 690868 h 1573026"/>
              <a:gd name="connsiteX85" fmla="*/ 2609849 w 2667216"/>
              <a:gd name="connsiteY85" fmla="*/ 743256 h 1573026"/>
              <a:gd name="connsiteX86" fmla="*/ 2612230 w 2667216"/>
              <a:gd name="connsiteY86" fmla="*/ 790881 h 1573026"/>
              <a:gd name="connsiteX87" fmla="*/ 2600324 w 2667216"/>
              <a:gd name="connsiteY87" fmla="*/ 805168 h 1573026"/>
              <a:gd name="connsiteX88" fmla="*/ 2571749 w 2667216"/>
              <a:gd name="connsiteY88" fmla="*/ 890893 h 1573026"/>
              <a:gd name="connsiteX89" fmla="*/ 2540795 w 2667216"/>
              <a:gd name="connsiteY89" fmla="*/ 967092 h 1573026"/>
              <a:gd name="connsiteX90" fmla="*/ 2505074 w 2667216"/>
              <a:gd name="connsiteY90" fmla="*/ 945662 h 1573026"/>
              <a:gd name="connsiteX91" fmla="*/ 2445543 w 2667216"/>
              <a:gd name="connsiteY91" fmla="*/ 917087 h 1573026"/>
              <a:gd name="connsiteX92" fmla="*/ 2416968 w 2667216"/>
              <a:gd name="connsiteY92" fmla="*/ 883750 h 1573026"/>
              <a:gd name="connsiteX93" fmla="*/ 2383632 w 2667216"/>
              <a:gd name="connsiteY93" fmla="*/ 869462 h 1573026"/>
              <a:gd name="connsiteX94" fmla="*/ 2350293 w 2667216"/>
              <a:gd name="connsiteY94" fmla="*/ 871843 h 1573026"/>
              <a:gd name="connsiteX95" fmla="*/ 2300287 w 2667216"/>
              <a:gd name="connsiteY95" fmla="*/ 895656 h 1573026"/>
              <a:gd name="connsiteX96" fmla="*/ 2276474 w 2667216"/>
              <a:gd name="connsiteY96" fmla="*/ 909943 h 1573026"/>
              <a:gd name="connsiteX97" fmla="*/ 2207420 w 2667216"/>
              <a:gd name="connsiteY97" fmla="*/ 926612 h 1573026"/>
              <a:gd name="connsiteX98" fmla="*/ 2185987 w 2667216"/>
              <a:gd name="connsiteY98" fmla="*/ 957568 h 1573026"/>
              <a:gd name="connsiteX99" fmla="*/ 2183605 w 2667216"/>
              <a:gd name="connsiteY99" fmla="*/ 1036150 h 1573026"/>
              <a:gd name="connsiteX100" fmla="*/ 2185989 w 2667216"/>
              <a:gd name="connsiteY100" fmla="*/ 1062342 h 1573026"/>
              <a:gd name="connsiteX101" fmla="*/ 2085974 w 2667216"/>
              <a:gd name="connsiteY101" fmla="*/ 1112350 h 1573026"/>
              <a:gd name="connsiteX102" fmla="*/ 2043112 w 2667216"/>
              <a:gd name="connsiteY102" fmla="*/ 1112350 h 1573026"/>
              <a:gd name="connsiteX103" fmla="*/ 1952626 w 2667216"/>
              <a:gd name="connsiteY103" fmla="*/ 1148067 h 1573026"/>
              <a:gd name="connsiteX104" fmla="*/ 1931193 w 2667216"/>
              <a:gd name="connsiteY104" fmla="*/ 1188550 h 1573026"/>
              <a:gd name="connsiteX105" fmla="*/ 1931195 w 2667216"/>
              <a:gd name="connsiteY105" fmla="*/ 1238556 h 1573026"/>
              <a:gd name="connsiteX106" fmla="*/ 1881187 w 2667216"/>
              <a:gd name="connsiteY106" fmla="*/ 1279037 h 1573026"/>
              <a:gd name="connsiteX107" fmla="*/ 1864520 w 2667216"/>
              <a:gd name="connsiteY107" fmla="*/ 1309993 h 1573026"/>
              <a:gd name="connsiteX108" fmla="*/ 1866899 w 2667216"/>
              <a:gd name="connsiteY108" fmla="*/ 1331425 h 1573026"/>
              <a:gd name="connsiteX109" fmla="*/ 1900237 w 2667216"/>
              <a:gd name="connsiteY109" fmla="*/ 1326662 h 1573026"/>
              <a:gd name="connsiteX110" fmla="*/ 1924051 w 2667216"/>
              <a:gd name="connsiteY110" fmla="*/ 1350474 h 1573026"/>
              <a:gd name="connsiteX111" fmla="*/ 1912143 w 2667216"/>
              <a:gd name="connsiteY111" fmla="*/ 1383812 h 1573026"/>
              <a:gd name="connsiteX112" fmla="*/ 1909762 w 2667216"/>
              <a:gd name="connsiteY112" fmla="*/ 1421912 h 1573026"/>
              <a:gd name="connsiteX113" fmla="*/ 1831182 w 2667216"/>
              <a:gd name="connsiteY113" fmla="*/ 1450487 h 1573026"/>
              <a:gd name="connsiteX114" fmla="*/ 1821657 w 2667216"/>
              <a:gd name="connsiteY114" fmla="*/ 1538594 h 1573026"/>
              <a:gd name="connsiteX115" fmla="*/ 1754980 w 2667216"/>
              <a:gd name="connsiteY115" fmla="*/ 1560025 h 1573026"/>
              <a:gd name="connsiteX116" fmla="*/ 1718929 w 2667216"/>
              <a:gd name="connsiteY116" fmla="*/ 1573012 h 1573026"/>
              <a:gd name="connsiteX117" fmla="*/ 1638299 w 2667216"/>
              <a:gd name="connsiteY117" fmla="*/ 1557643 h 1573026"/>
              <a:gd name="connsiteX118" fmla="*/ 1612105 w 2667216"/>
              <a:gd name="connsiteY118" fmla="*/ 1571931 h 1573026"/>
              <a:gd name="connsiteX119" fmla="*/ 1557339 w 2667216"/>
              <a:gd name="connsiteY119" fmla="*/ 1543356 h 1573026"/>
              <a:gd name="connsiteX120" fmla="*/ 1516855 w 2667216"/>
              <a:gd name="connsiteY120" fmla="*/ 1507637 h 1573026"/>
              <a:gd name="connsiteX121" fmla="*/ 1473995 w 2667216"/>
              <a:gd name="connsiteY121" fmla="*/ 1479061 h 1573026"/>
              <a:gd name="connsiteX122" fmla="*/ 1502568 w 2667216"/>
              <a:gd name="connsiteY122" fmla="*/ 1455250 h 1573026"/>
              <a:gd name="connsiteX123" fmla="*/ 1490662 w 2667216"/>
              <a:gd name="connsiteY123" fmla="*/ 1438581 h 1573026"/>
              <a:gd name="connsiteX124" fmla="*/ 1428749 w 2667216"/>
              <a:gd name="connsiteY124" fmla="*/ 1426675 h 1573026"/>
              <a:gd name="connsiteX125" fmla="*/ 1409699 w 2667216"/>
              <a:gd name="connsiteY125" fmla="*/ 1402862 h 1573026"/>
              <a:gd name="connsiteX126" fmla="*/ 1371601 w 2667216"/>
              <a:gd name="connsiteY126" fmla="*/ 1379050 h 1573026"/>
              <a:gd name="connsiteX127" fmla="*/ 1366837 w 2667216"/>
              <a:gd name="connsiteY127" fmla="*/ 1390956 h 1573026"/>
              <a:gd name="connsiteX128" fmla="*/ 1381126 w 2667216"/>
              <a:gd name="connsiteY128" fmla="*/ 1429056 h 1573026"/>
              <a:gd name="connsiteX129" fmla="*/ 1350168 w 2667216"/>
              <a:gd name="connsiteY129" fmla="*/ 1443343 h 1573026"/>
              <a:gd name="connsiteX130" fmla="*/ 1323976 w 2667216"/>
              <a:gd name="connsiteY130" fmla="*/ 1457630 h 1573026"/>
              <a:gd name="connsiteX131" fmla="*/ 1307305 w 2667216"/>
              <a:gd name="connsiteY131" fmla="*/ 1450487 h 1573026"/>
              <a:gd name="connsiteX132" fmla="*/ 1262062 w 2667216"/>
              <a:gd name="connsiteY132" fmla="*/ 1388575 h 1573026"/>
              <a:gd name="connsiteX133" fmla="*/ 1216820 w 2667216"/>
              <a:gd name="connsiteY133" fmla="*/ 1355237 h 1573026"/>
              <a:gd name="connsiteX134" fmla="*/ 1238251 w 2667216"/>
              <a:gd name="connsiteY134" fmla="*/ 1338568 h 1573026"/>
              <a:gd name="connsiteX135" fmla="*/ 1259682 w 2667216"/>
              <a:gd name="connsiteY135" fmla="*/ 1298087 h 1573026"/>
              <a:gd name="connsiteX136" fmla="*/ 1245393 w 2667216"/>
              <a:gd name="connsiteY136" fmla="*/ 1286181 h 1573026"/>
              <a:gd name="connsiteX137" fmla="*/ 1207295 w 2667216"/>
              <a:gd name="connsiteY137" fmla="*/ 1288562 h 1573026"/>
              <a:gd name="connsiteX138" fmla="*/ 1131095 w 2667216"/>
              <a:gd name="connsiteY138" fmla="*/ 1245700 h 1573026"/>
              <a:gd name="connsiteX139" fmla="*/ 1088230 w 2667216"/>
              <a:gd name="connsiteY139" fmla="*/ 1226650 h 1573026"/>
              <a:gd name="connsiteX140" fmla="*/ 1078707 w 2667216"/>
              <a:gd name="connsiteY140" fmla="*/ 1226650 h 1573026"/>
              <a:gd name="connsiteX141" fmla="*/ 1066801 w 2667216"/>
              <a:gd name="connsiteY141" fmla="*/ 1162356 h 1573026"/>
              <a:gd name="connsiteX142" fmla="*/ 1078707 w 2667216"/>
              <a:gd name="connsiteY142" fmla="*/ 1098062 h 1573026"/>
              <a:gd name="connsiteX143" fmla="*/ 1047751 w 2667216"/>
              <a:gd name="connsiteY143" fmla="*/ 1064725 h 1573026"/>
              <a:gd name="connsiteX144" fmla="*/ 995364 w 2667216"/>
              <a:gd name="connsiteY144" fmla="*/ 1040912 h 1573026"/>
              <a:gd name="connsiteX145" fmla="*/ 1021557 w 2667216"/>
              <a:gd name="connsiteY145" fmla="*/ 1017100 h 1573026"/>
              <a:gd name="connsiteX146" fmla="*/ 1066801 w 2667216"/>
              <a:gd name="connsiteY146" fmla="*/ 1021862 h 1573026"/>
              <a:gd name="connsiteX147" fmla="*/ 1062039 w 2667216"/>
              <a:gd name="connsiteY147" fmla="*/ 974237 h 1573026"/>
              <a:gd name="connsiteX148" fmla="*/ 1033464 w 2667216"/>
              <a:gd name="connsiteY148" fmla="*/ 969475 h 1573026"/>
              <a:gd name="connsiteX149" fmla="*/ 1038226 w 2667216"/>
              <a:gd name="connsiteY149" fmla="*/ 921850 h 1573026"/>
              <a:gd name="connsiteX150" fmla="*/ 1007270 w 2667216"/>
              <a:gd name="connsiteY150" fmla="*/ 907562 h 1573026"/>
              <a:gd name="connsiteX151" fmla="*/ 1009651 w 2667216"/>
              <a:gd name="connsiteY151" fmla="*/ 871843 h 1573026"/>
              <a:gd name="connsiteX152" fmla="*/ 962026 w 2667216"/>
              <a:gd name="connsiteY152" fmla="*/ 857556 h 1573026"/>
              <a:gd name="connsiteX153" fmla="*/ 942976 w 2667216"/>
              <a:gd name="connsiteY153" fmla="*/ 878987 h 1573026"/>
              <a:gd name="connsiteX154" fmla="*/ 914399 w 2667216"/>
              <a:gd name="connsiteY154" fmla="*/ 881368 h 1573026"/>
              <a:gd name="connsiteX155" fmla="*/ 864395 w 2667216"/>
              <a:gd name="connsiteY155" fmla="*/ 886131 h 1573026"/>
              <a:gd name="connsiteX156" fmla="*/ 833439 w 2667216"/>
              <a:gd name="connsiteY156" fmla="*/ 907562 h 1573026"/>
              <a:gd name="connsiteX157" fmla="*/ 833439 w 2667216"/>
              <a:gd name="connsiteY157" fmla="*/ 876606 h 1573026"/>
              <a:gd name="connsiteX158" fmla="*/ 792957 w 2667216"/>
              <a:gd name="connsiteY158" fmla="*/ 871843 h 1573026"/>
              <a:gd name="connsiteX159" fmla="*/ 800099 w 2667216"/>
              <a:gd name="connsiteY159" fmla="*/ 893275 h 1573026"/>
              <a:gd name="connsiteX160" fmla="*/ 795339 w 2667216"/>
              <a:gd name="connsiteY160" fmla="*/ 912325 h 1573026"/>
              <a:gd name="connsiteX161" fmla="*/ 709614 w 2667216"/>
              <a:gd name="connsiteY161" fmla="*/ 859936 h 1573026"/>
              <a:gd name="connsiteX162" fmla="*/ 688182 w 2667216"/>
              <a:gd name="connsiteY162" fmla="*/ 826600 h 1573026"/>
              <a:gd name="connsiteX163" fmla="*/ 700089 w 2667216"/>
              <a:gd name="connsiteY163" fmla="*/ 786117 h 1573026"/>
              <a:gd name="connsiteX164" fmla="*/ 669132 w 2667216"/>
              <a:gd name="connsiteY164" fmla="*/ 781356 h 1573026"/>
              <a:gd name="connsiteX165" fmla="*/ 621507 w 2667216"/>
              <a:gd name="connsiteY165" fmla="*/ 795643 h 1573026"/>
              <a:gd name="connsiteX166" fmla="*/ 611982 w 2667216"/>
              <a:gd name="connsiteY166" fmla="*/ 809931 h 1573026"/>
              <a:gd name="connsiteX167" fmla="*/ 588170 w 2667216"/>
              <a:gd name="connsiteY167" fmla="*/ 826600 h 1573026"/>
              <a:gd name="connsiteX168" fmla="*/ 581026 w 2667216"/>
              <a:gd name="connsiteY168" fmla="*/ 843268 h 1573026"/>
              <a:gd name="connsiteX169" fmla="*/ 540545 w 2667216"/>
              <a:gd name="connsiteY169" fmla="*/ 876606 h 1573026"/>
              <a:gd name="connsiteX170" fmla="*/ 542924 w 2667216"/>
              <a:gd name="connsiteY170" fmla="*/ 898037 h 1573026"/>
              <a:gd name="connsiteX171" fmla="*/ 557214 w 2667216"/>
              <a:gd name="connsiteY171" fmla="*/ 917087 h 1573026"/>
              <a:gd name="connsiteX172" fmla="*/ 481014 w 2667216"/>
              <a:gd name="connsiteY172" fmla="*/ 902800 h 1573026"/>
              <a:gd name="connsiteX173" fmla="*/ 447676 w 2667216"/>
              <a:gd name="connsiteY173" fmla="*/ 907562 h 1573026"/>
              <a:gd name="connsiteX174" fmla="*/ 495299 w 2667216"/>
              <a:gd name="connsiteY174" fmla="*/ 938518 h 1573026"/>
              <a:gd name="connsiteX175" fmla="*/ 519114 w 2667216"/>
              <a:gd name="connsiteY175" fmla="*/ 950425 h 1573026"/>
              <a:gd name="connsiteX176" fmla="*/ 545307 w 2667216"/>
              <a:gd name="connsiteY176" fmla="*/ 1002812 h 1573026"/>
              <a:gd name="connsiteX177" fmla="*/ 478630 w 2667216"/>
              <a:gd name="connsiteY177" fmla="*/ 1019481 h 1573026"/>
              <a:gd name="connsiteX178" fmla="*/ 457201 w 2667216"/>
              <a:gd name="connsiteY178" fmla="*/ 1031387 h 1573026"/>
              <a:gd name="connsiteX179" fmla="*/ 433387 w 2667216"/>
              <a:gd name="connsiteY179" fmla="*/ 1002812 h 1573026"/>
              <a:gd name="connsiteX180" fmla="*/ 409574 w 2667216"/>
              <a:gd name="connsiteY180" fmla="*/ 971856 h 1573026"/>
              <a:gd name="connsiteX181" fmla="*/ 411955 w 2667216"/>
              <a:gd name="connsiteY181" fmla="*/ 933756 h 1573026"/>
              <a:gd name="connsiteX182" fmla="*/ 409574 w 2667216"/>
              <a:gd name="connsiteY182" fmla="*/ 914706 h 1573026"/>
              <a:gd name="connsiteX183" fmla="*/ 428624 w 2667216"/>
              <a:gd name="connsiteY183" fmla="*/ 881368 h 1573026"/>
              <a:gd name="connsiteX184" fmla="*/ 388144 w 2667216"/>
              <a:gd name="connsiteY184" fmla="*/ 890893 h 1573026"/>
              <a:gd name="connsiteX185" fmla="*/ 359568 w 2667216"/>
              <a:gd name="connsiteY185" fmla="*/ 952806 h 1573026"/>
              <a:gd name="connsiteX186" fmla="*/ 352424 w 2667216"/>
              <a:gd name="connsiteY186" fmla="*/ 976618 h 1573026"/>
              <a:gd name="connsiteX187" fmla="*/ 321468 w 2667216"/>
              <a:gd name="connsiteY187" fmla="*/ 993287 h 1573026"/>
              <a:gd name="connsiteX188" fmla="*/ 273843 w 2667216"/>
              <a:gd name="connsiteY188" fmla="*/ 990906 h 1573026"/>
              <a:gd name="connsiteX189" fmla="*/ 266699 w 2667216"/>
              <a:gd name="connsiteY189" fmla="*/ 1007575 h 1573026"/>
              <a:gd name="connsiteX190" fmla="*/ 266699 w 2667216"/>
              <a:gd name="connsiteY190" fmla="*/ 1055200 h 1573026"/>
              <a:gd name="connsiteX191" fmla="*/ 207168 w 2667216"/>
              <a:gd name="connsiteY191" fmla="*/ 1059962 h 1573026"/>
              <a:gd name="connsiteX192" fmla="*/ 145255 w 2667216"/>
              <a:gd name="connsiteY192" fmla="*/ 1093300 h 1573026"/>
              <a:gd name="connsiteX193" fmla="*/ 147637 w 2667216"/>
              <a:gd name="connsiteY193" fmla="*/ 1121875 h 1573026"/>
              <a:gd name="connsiteX194" fmla="*/ 95250 w 2667216"/>
              <a:gd name="connsiteY194" fmla="*/ 1109968 h 1573026"/>
              <a:gd name="connsiteX195" fmla="*/ 61912 w 2667216"/>
              <a:gd name="connsiteY195" fmla="*/ 1117112 h 1573026"/>
              <a:gd name="connsiteX196" fmla="*/ 16668 w 2667216"/>
              <a:gd name="connsiteY196" fmla="*/ 1098062 h 1573026"/>
              <a:gd name="connsiteX197" fmla="*/ 0 w 2667216"/>
              <a:gd name="connsiteY197" fmla="*/ 1098062 h 1573026"/>
              <a:gd name="connsiteX0" fmla="*/ 0 w 2667216"/>
              <a:gd name="connsiteY0" fmla="*/ 1098062 h 1573026"/>
              <a:gd name="connsiteX1" fmla="*/ 314324 w 2667216"/>
              <a:gd name="connsiteY1" fmla="*/ 336062 h 1573026"/>
              <a:gd name="connsiteX2" fmla="*/ 361949 w 2667216"/>
              <a:gd name="connsiteY2" fmla="*/ 312249 h 1573026"/>
              <a:gd name="connsiteX3" fmla="*/ 385762 w 2667216"/>
              <a:gd name="connsiteY3" fmla="*/ 257481 h 1573026"/>
              <a:gd name="connsiteX4" fmla="*/ 373855 w 2667216"/>
              <a:gd name="connsiteY4" fmla="*/ 424168 h 1573026"/>
              <a:gd name="connsiteX5" fmla="*/ 476249 w 2667216"/>
              <a:gd name="connsiteY5" fmla="*/ 517037 h 1573026"/>
              <a:gd name="connsiteX6" fmla="*/ 533401 w 2667216"/>
              <a:gd name="connsiteY6" fmla="*/ 495605 h 1573026"/>
              <a:gd name="connsiteX7" fmla="*/ 585787 w 2667216"/>
              <a:gd name="connsiteY7" fmla="*/ 481318 h 1573026"/>
              <a:gd name="connsiteX8" fmla="*/ 611980 w 2667216"/>
              <a:gd name="connsiteY8" fmla="*/ 483700 h 1573026"/>
              <a:gd name="connsiteX9" fmla="*/ 607218 w 2667216"/>
              <a:gd name="connsiteY9" fmla="*/ 476556 h 1573026"/>
              <a:gd name="connsiteX10" fmla="*/ 685799 w 2667216"/>
              <a:gd name="connsiteY10" fmla="*/ 524181 h 1573026"/>
              <a:gd name="connsiteX11" fmla="*/ 731043 w 2667216"/>
              <a:gd name="connsiteY11" fmla="*/ 547993 h 1573026"/>
              <a:gd name="connsiteX12" fmla="*/ 797720 w 2667216"/>
              <a:gd name="connsiteY12" fmla="*/ 562280 h 1573026"/>
              <a:gd name="connsiteX13" fmla="*/ 842962 w 2667216"/>
              <a:gd name="connsiteY13" fmla="*/ 478937 h 1573026"/>
              <a:gd name="connsiteX14" fmla="*/ 871537 w 2667216"/>
              <a:gd name="connsiteY14" fmla="*/ 455125 h 1573026"/>
              <a:gd name="connsiteX15" fmla="*/ 873921 w 2667216"/>
              <a:gd name="connsiteY15" fmla="*/ 426549 h 1573026"/>
              <a:gd name="connsiteX16" fmla="*/ 802480 w 2667216"/>
              <a:gd name="connsiteY16" fmla="*/ 412262 h 1573026"/>
              <a:gd name="connsiteX17" fmla="*/ 773907 w 2667216"/>
              <a:gd name="connsiteY17" fmla="*/ 417024 h 1573026"/>
              <a:gd name="connsiteX18" fmla="*/ 738187 w 2667216"/>
              <a:gd name="connsiteY18" fmla="*/ 383687 h 1573026"/>
              <a:gd name="connsiteX19" fmla="*/ 762001 w 2667216"/>
              <a:gd name="connsiteY19" fmla="*/ 357491 h 1573026"/>
              <a:gd name="connsiteX20" fmla="*/ 823912 w 2667216"/>
              <a:gd name="connsiteY20" fmla="*/ 343206 h 1573026"/>
              <a:gd name="connsiteX21" fmla="*/ 869155 w 2667216"/>
              <a:gd name="connsiteY21" fmla="*/ 357493 h 1573026"/>
              <a:gd name="connsiteX22" fmla="*/ 881062 w 2667216"/>
              <a:gd name="connsiteY22" fmla="*/ 376543 h 1573026"/>
              <a:gd name="connsiteX23" fmla="*/ 1000124 w 2667216"/>
              <a:gd name="connsiteY23" fmla="*/ 436075 h 1573026"/>
              <a:gd name="connsiteX24" fmla="*/ 1023937 w 2667216"/>
              <a:gd name="connsiteY24" fmla="*/ 500368 h 1573026"/>
              <a:gd name="connsiteX25" fmla="*/ 1045368 w 2667216"/>
              <a:gd name="connsiteY25" fmla="*/ 512275 h 1573026"/>
              <a:gd name="connsiteX26" fmla="*/ 1042987 w 2667216"/>
              <a:gd name="connsiteY26" fmla="*/ 421787 h 1573026"/>
              <a:gd name="connsiteX27" fmla="*/ 1064418 w 2667216"/>
              <a:gd name="connsiteY27" fmla="*/ 383687 h 1573026"/>
              <a:gd name="connsiteX28" fmla="*/ 1083468 w 2667216"/>
              <a:gd name="connsiteY28" fmla="*/ 386068 h 1573026"/>
              <a:gd name="connsiteX29" fmla="*/ 1083468 w 2667216"/>
              <a:gd name="connsiteY29" fmla="*/ 347968 h 1573026"/>
              <a:gd name="connsiteX30" fmla="*/ 1095376 w 2667216"/>
              <a:gd name="connsiteY30" fmla="*/ 340823 h 1573026"/>
              <a:gd name="connsiteX31" fmla="*/ 1152524 w 2667216"/>
              <a:gd name="connsiteY31" fmla="*/ 343206 h 1573026"/>
              <a:gd name="connsiteX32" fmla="*/ 1252537 w 2667216"/>
              <a:gd name="connsiteY32" fmla="*/ 317012 h 1573026"/>
              <a:gd name="connsiteX33" fmla="*/ 1323974 w 2667216"/>
              <a:gd name="connsiteY33" fmla="*/ 305106 h 1573026"/>
              <a:gd name="connsiteX34" fmla="*/ 1409366 w 2667216"/>
              <a:gd name="connsiteY34" fmla="*/ 250164 h 1573026"/>
              <a:gd name="connsiteX35" fmla="*/ 1481137 w 2667216"/>
              <a:gd name="connsiteY35" fmla="*/ 221762 h 1573026"/>
              <a:gd name="connsiteX36" fmla="*/ 1550195 w 2667216"/>
              <a:gd name="connsiteY36" fmla="*/ 188423 h 1573026"/>
              <a:gd name="connsiteX37" fmla="*/ 1621630 w 2667216"/>
              <a:gd name="connsiteY37" fmla="*/ 195568 h 1573026"/>
              <a:gd name="connsiteX38" fmla="*/ 1674018 w 2667216"/>
              <a:gd name="connsiteY38" fmla="*/ 174137 h 1573026"/>
              <a:gd name="connsiteX39" fmla="*/ 1704976 w 2667216"/>
              <a:gd name="connsiteY39" fmla="*/ 183660 h 1573026"/>
              <a:gd name="connsiteX40" fmla="*/ 1778793 w 2667216"/>
              <a:gd name="connsiteY40" fmla="*/ 233668 h 1573026"/>
              <a:gd name="connsiteX41" fmla="*/ 1716880 w 2667216"/>
              <a:gd name="connsiteY41" fmla="*/ 209856 h 1573026"/>
              <a:gd name="connsiteX42" fmla="*/ 1738312 w 2667216"/>
              <a:gd name="connsiteY42" fmla="*/ 281293 h 1573026"/>
              <a:gd name="connsiteX43" fmla="*/ 1776414 w 2667216"/>
              <a:gd name="connsiteY43" fmla="*/ 309866 h 1573026"/>
              <a:gd name="connsiteX44" fmla="*/ 1871662 w 2667216"/>
              <a:gd name="connsiteY44" fmla="*/ 314631 h 1573026"/>
              <a:gd name="connsiteX45" fmla="*/ 1938339 w 2667216"/>
              <a:gd name="connsiteY45" fmla="*/ 271766 h 1573026"/>
              <a:gd name="connsiteX46" fmla="*/ 1935955 w 2667216"/>
              <a:gd name="connsiteY46" fmla="*/ 293200 h 1573026"/>
              <a:gd name="connsiteX47" fmla="*/ 1900237 w 2667216"/>
              <a:gd name="connsiteY47" fmla="*/ 321775 h 1573026"/>
              <a:gd name="connsiteX48" fmla="*/ 1826418 w 2667216"/>
              <a:gd name="connsiteY48" fmla="*/ 338443 h 1573026"/>
              <a:gd name="connsiteX49" fmla="*/ 1833564 w 2667216"/>
              <a:gd name="connsiteY49" fmla="*/ 367017 h 1573026"/>
              <a:gd name="connsiteX50" fmla="*/ 1957389 w 2667216"/>
              <a:gd name="connsiteY50" fmla="*/ 331298 h 1573026"/>
              <a:gd name="connsiteX51" fmla="*/ 2009774 w 2667216"/>
              <a:gd name="connsiteY51" fmla="*/ 295581 h 1573026"/>
              <a:gd name="connsiteX52" fmla="*/ 2052638 w 2667216"/>
              <a:gd name="connsiteY52" fmla="*/ 271766 h 1573026"/>
              <a:gd name="connsiteX53" fmla="*/ 1976439 w 2667216"/>
              <a:gd name="connsiteY53" fmla="*/ 264623 h 1573026"/>
              <a:gd name="connsiteX54" fmla="*/ 1976439 w 2667216"/>
              <a:gd name="connsiteY54" fmla="*/ 202710 h 1573026"/>
              <a:gd name="connsiteX55" fmla="*/ 2026444 w 2667216"/>
              <a:gd name="connsiteY55" fmla="*/ 202710 h 1573026"/>
              <a:gd name="connsiteX56" fmla="*/ 2133600 w 2667216"/>
              <a:gd name="connsiteY56" fmla="*/ 97935 h 1573026"/>
              <a:gd name="connsiteX57" fmla="*/ 2183606 w 2667216"/>
              <a:gd name="connsiteY57" fmla="*/ 305 h 1573026"/>
              <a:gd name="connsiteX58" fmla="*/ 2147888 w 2667216"/>
              <a:gd name="connsiteY58" fmla="*/ 114604 h 1573026"/>
              <a:gd name="connsiteX59" fmla="*/ 2074070 w 2667216"/>
              <a:gd name="connsiteY59" fmla="*/ 193186 h 1573026"/>
              <a:gd name="connsiteX60" fmla="*/ 2138362 w 2667216"/>
              <a:gd name="connsiteY60" fmla="*/ 217000 h 1573026"/>
              <a:gd name="connsiteX61" fmla="*/ 2197893 w 2667216"/>
              <a:gd name="connsiteY61" fmla="*/ 212237 h 1573026"/>
              <a:gd name="connsiteX62" fmla="*/ 2243139 w 2667216"/>
              <a:gd name="connsiteY62" fmla="*/ 257480 h 1573026"/>
              <a:gd name="connsiteX63" fmla="*/ 2293143 w 2667216"/>
              <a:gd name="connsiteY63" fmla="*/ 243193 h 1573026"/>
              <a:gd name="connsiteX64" fmla="*/ 2336005 w 2667216"/>
              <a:gd name="connsiteY64" fmla="*/ 178900 h 1573026"/>
              <a:gd name="connsiteX65" fmla="*/ 2378868 w 2667216"/>
              <a:gd name="connsiteY65" fmla="*/ 169375 h 1573026"/>
              <a:gd name="connsiteX66" fmla="*/ 2483643 w 2667216"/>
              <a:gd name="connsiteY66" fmla="*/ 152706 h 1573026"/>
              <a:gd name="connsiteX67" fmla="*/ 2500312 w 2667216"/>
              <a:gd name="connsiteY67" fmla="*/ 147943 h 1573026"/>
              <a:gd name="connsiteX68" fmla="*/ 2588418 w 2667216"/>
              <a:gd name="connsiteY68" fmla="*/ 166993 h 1573026"/>
              <a:gd name="connsiteX69" fmla="*/ 2619374 w 2667216"/>
              <a:gd name="connsiteY69" fmla="*/ 188425 h 1573026"/>
              <a:gd name="connsiteX70" fmla="*/ 2645569 w 2667216"/>
              <a:gd name="connsiteY70" fmla="*/ 205092 h 1573026"/>
              <a:gd name="connsiteX71" fmla="*/ 2666999 w 2667216"/>
              <a:gd name="connsiteY71" fmla="*/ 221762 h 1573026"/>
              <a:gd name="connsiteX72" fmla="*/ 2647949 w 2667216"/>
              <a:gd name="connsiteY72" fmla="*/ 264625 h 1573026"/>
              <a:gd name="connsiteX73" fmla="*/ 2645568 w 2667216"/>
              <a:gd name="connsiteY73" fmla="*/ 319393 h 1573026"/>
              <a:gd name="connsiteX74" fmla="*/ 2631280 w 2667216"/>
              <a:gd name="connsiteY74" fmla="*/ 376543 h 1573026"/>
              <a:gd name="connsiteX75" fmla="*/ 2633662 w 2667216"/>
              <a:gd name="connsiteY75" fmla="*/ 386068 h 1573026"/>
              <a:gd name="connsiteX76" fmla="*/ 2664618 w 2667216"/>
              <a:gd name="connsiteY76" fmla="*/ 393212 h 1573026"/>
              <a:gd name="connsiteX77" fmla="*/ 2652712 w 2667216"/>
              <a:gd name="connsiteY77" fmla="*/ 424168 h 1573026"/>
              <a:gd name="connsiteX78" fmla="*/ 2619374 w 2667216"/>
              <a:gd name="connsiteY78" fmla="*/ 445600 h 1573026"/>
              <a:gd name="connsiteX79" fmla="*/ 2605087 w 2667216"/>
              <a:gd name="connsiteY79" fmla="*/ 476556 h 1573026"/>
              <a:gd name="connsiteX80" fmla="*/ 2608340 w 2667216"/>
              <a:gd name="connsiteY80" fmla="*/ 559163 h 1573026"/>
              <a:gd name="connsiteX81" fmla="*/ 2595561 w 2667216"/>
              <a:gd name="connsiteY81" fmla="*/ 590856 h 1573026"/>
              <a:gd name="connsiteX82" fmla="*/ 2593180 w 2667216"/>
              <a:gd name="connsiteY82" fmla="*/ 655150 h 1573026"/>
              <a:gd name="connsiteX83" fmla="*/ 2614612 w 2667216"/>
              <a:gd name="connsiteY83" fmla="*/ 690868 h 1573026"/>
              <a:gd name="connsiteX84" fmla="*/ 2609849 w 2667216"/>
              <a:gd name="connsiteY84" fmla="*/ 743256 h 1573026"/>
              <a:gd name="connsiteX85" fmla="*/ 2612230 w 2667216"/>
              <a:gd name="connsiteY85" fmla="*/ 790881 h 1573026"/>
              <a:gd name="connsiteX86" fmla="*/ 2600324 w 2667216"/>
              <a:gd name="connsiteY86" fmla="*/ 805168 h 1573026"/>
              <a:gd name="connsiteX87" fmla="*/ 2571749 w 2667216"/>
              <a:gd name="connsiteY87" fmla="*/ 890893 h 1573026"/>
              <a:gd name="connsiteX88" fmla="*/ 2540795 w 2667216"/>
              <a:gd name="connsiteY88" fmla="*/ 967092 h 1573026"/>
              <a:gd name="connsiteX89" fmla="*/ 2505074 w 2667216"/>
              <a:gd name="connsiteY89" fmla="*/ 945662 h 1573026"/>
              <a:gd name="connsiteX90" fmla="*/ 2445543 w 2667216"/>
              <a:gd name="connsiteY90" fmla="*/ 917087 h 1573026"/>
              <a:gd name="connsiteX91" fmla="*/ 2416968 w 2667216"/>
              <a:gd name="connsiteY91" fmla="*/ 883750 h 1573026"/>
              <a:gd name="connsiteX92" fmla="*/ 2383632 w 2667216"/>
              <a:gd name="connsiteY92" fmla="*/ 869462 h 1573026"/>
              <a:gd name="connsiteX93" fmla="*/ 2350293 w 2667216"/>
              <a:gd name="connsiteY93" fmla="*/ 871843 h 1573026"/>
              <a:gd name="connsiteX94" fmla="*/ 2300287 w 2667216"/>
              <a:gd name="connsiteY94" fmla="*/ 895656 h 1573026"/>
              <a:gd name="connsiteX95" fmla="*/ 2276474 w 2667216"/>
              <a:gd name="connsiteY95" fmla="*/ 909943 h 1573026"/>
              <a:gd name="connsiteX96" fmla="*/ 2207420 w 2667216"/>
              <a:gd name="connsiteY96" fmla="*/ 926612 h 1573026"/>
              <a:gd name="connsiteX97" fmla="*/ 2185987 w 2667216"/>
              <a:gd name="connsiteY97" fmla="*/ 957568 h 1573026"/>
              <a:gd name="connsiteX98" fmla="*/ 2183605 w 2667216"/>
              <a:gd name="connsiteY98" fmla="*/ 1036150 h 1573026"/>
              <a:gd name="connsiteX99" fmla="*/ 2185989 w 2667216"/>
              <a:gd name="connsiteY99" fmla="*/ 1062342 h 1573026"/>
              <a:gd name="connsiteX100" fmla="*/ 2085974 w 2667216"/>
              <a:gd name="connsiteY100" fmla="*/ 1112350 h 1573026"/>
              <a:gd name="connsiteX101" fmla="*/ 2043112 w 2667216"/>
              <a:gd name="connsiteY101" fmla="*/ 1112350 h 1573026"/>
              <a:gd name="connsiteX102" fmla="*/ 1952626 w 2667216"/>
              <a:gd name="connsiteY102" fmla="*/ 1148067 h 1573026"/>
              <a:gd name="connsiteX103" fmla="*/ 1931193 w 2667216"/>
              <a:gd name="connsiteY103" fmla="*/ 1188550 h 1573026"/>
              <a:gd name="connsiteX104" fmla="*/ 1931195 w 2667216"/>
              <a:gd name="connsiteY104" fmla="*/ 1238556 h 1573026"/>
              <a:gd name="connsiteX105" fmla="*/ 1881187 w 2667216"/>
              <a:gd name="connsiteY105" fmla="*/ 1279037 h 1573026"/>
              <a:gd name="connsiteX106" fmla="*/ 1864520 w 2667216"/>
              <a:gd name="connsiteY106" fmla="*/ 1309993 h 1573026"/>
              <a:gd name="connsiteX107" fmla="*/ 1866899 w 2667216"/>
              <a:gd name="connsiteY107" fmla="*/ 1331425 h 1573026"/>
              <a:gd name="connsiteX108" fmla="*/ 1900237 w 2667216"/>
              <a:gd name="connsiteY108" fmla="*/ 1326662 h 1573026"/>
              <a:gd name="connsiteX109" fmla="*/ 1924051 w 2667216"/>
              <a:gd name="connsiteY109" fmla="*/ 1350474 h 1573026"/>
              <a:gd name="connsiteX110" fmla="*/ 1912143 w 2667216"/>
              <a:gd name="connsiteY110" fmla="*/ 1383812 h 1573026"/>
              <a:gd name="connsiteX111" fmla="*/ 1909762 w 2667216"/>
              <a:gd name="connsiteY111" fmla="*/ 1421912 h 1573026"/>
              <a:gd name="connsiteX112" fmla="*/ 1831182 w 2667216"/>
              <a:gd name="connsiteY112" fmla="*/ 1450487 h 1573026"/>
              <a:gd name="connsiteX113" fmla="*/ 1821657 w 2667216"/>
              <a:gd name="connsiteY113" fmla="*/ 1538594 h 1573026"/>
              <a:gd name="connsiteX114" fmla="*/ 1754980 w 2667216"/>
              <a:gd name="connsiteY114" fmla="*/ 1560025 h 1573026"/>
              <a:gd name="connsiteX115" fmla="*/ 1718929 w 2667216"/>
              <a:gd name="connsiteY115" fmla="*/ 1573012 h 1573026"/>
              <a:gd name="connsiteX116" fmla="*/ 1638299 w 2667216"/>
              <a:gd name="connsiteY116" fmla="*/ 1557643 h 1573026"/>
              <a:gd name="connsiteX117" fmla="*/ 1612105 w 2667216"/>
              <a:gd name="connsiteY117" fmla="*/ 1571931 h 1573026"/>
              <a:gd name="connsiteX118" fmla="*/ 1557339 w 2667216"/>
              <a:gd name="connsiteY118" fmla="*/ 1543356 h 1573026"/>
              <a:gd name="connsiteX119" fmla="*/ 1516855 w 2667216"/>
              <a:gd name="connsiteY119" fmla="*/ 1507637 h 1573026"/>
              <a:gd name="connsiteX120" fmla="*/ 1473995 w 2667216"/>
              <a:gd name="connsiteY120" fmla="*/ 1479061 h 1573026"/>
              <a:gd name="connsiteX121" fmla="*/ 1502568 w 2667216"/>
              <a:gd name="connsiteY121" fmla="*/ 1455250 h 1573026"/>
              <a:gd name="connsiteX122" fmla="*/ 1490662 w 2667216"/>
              <a:gd name="connsiteY122" fmla="*/ 1438581 h 1573026"/>
              <a:gd name="connsiteX123" fmla="*/ 1428749 w 2667216"/>
              <a:gd name="connsiteY123" fmla="*/ 1426675 h 1573026"/>
              <a:gd name="connsiteX124" fmla="*/ 1409699 w 2667216"/>
              <a:gd name="connsiteY124" fmla="*/ 1402862 h 1573026"/>
              <a:gd name="connsiteX125" fmla="*/ 1371601 w 2667216"/>
              <a:gd name="connsiteY125" fmla="*/ 1379050 h 1573026"/>
              <a:gd name="connsiteX126" fmla="*/ 1366837 w 2667216"/>
              <a:gd name="connsiteY126" fmla="*/ 1390956 h 1573026"/>
              <a:gd name="connsiteX127" fmla="*/ 1381126 w 2667216"/>
              <a:gd name="connsiteY127" fmla="*/ 1429056 h 1573026"/>
              <a:gd name="connsiteX128" fmla="*/ 1350168 w 2667216"/>
              <a:gd name="connsiteY128" fmla="*/ 1443343 h 1573026"/>
              <a:gd name="connsiteX129" fmla="*/ 1323976 w 2667216"/>
              <a:gd name="connsiteY129" fmla="*/ 1457630 h 1573026"/>
              <a:gd name="connsiteX130" fmla="*/ 1307305 w 2667216"/>
              <a:gd name="connsiteY130" fmla="*/ 1450487 h 1573026"/>
              <a:gd name="connsiteX131" fmla="*/ 1262062 w 2667216"/>
              <a:gd name="connsiteY131" fmla="*/ 1388575 h 1573026"/>
              <a:gd name="connsiteX132" fmla="*/ 1216820 w 2667216"/>
              <a:gd name="connsiteY132" fmla="*/ 1355237 h 1573026"/>
              <a:gd name="connsiteX133" fmla="*/ 1238251 w 2667216"/>
              <a:gd name="connsiteY133" fmla="*/ 1338568 h 1573026"/>
              <a:gd name="connsiteX134" fmla="*/ 1259682 w 2667216"/>
              <a:gd name="connsiteY134" fmla="*/ 1298087 h 1573026"/>
              <a:gd name="connsiteX135" fmla="*/ 1245393 w 2667216"/>
              <a:gd name="connsiteY135" fmla="*/ 1286181 h 1573026"/>
              <a:gd name="connsiteX136" fmla="*/ 1207295 w 2667216"/>
              <a:gd name="connsiteY136" fmla="*/ 1288562 h 1573026"/>
              <a:gd name="connsiteX137" fmla="*/ 1131095 w 2667216"/>
              <a:gd name="connsiteY137" fmla="*/ 1245700 h 1573026"/>
              <a:gd name="connsiteX138" fmla="*/ 1088230 w 2667216"/>
              <a:gd name="connsiteY138" fmla="*/ 1226650 h 1573026"/>
              <a:gd name="connsiteX139" fmla="*/ 1078707 w 2667216"/>
              <a:gd name="connsiteY139" fmla="*/ 1226650 h 1573026"/>
              <a:gd name="connsiteX140" fmla="*/ 1066801 w 2667216"/>
              <a:gd name="connsiteY140" fmla="*/ 1162356 h 1573026"/>
              <a:gd name="connsiteX141" fmla="*/ 1078707 w 2667216"/>
              <a:gd name="connsiteY141" fmla="*/ 1098062 h 1573026"/>
              <a:gd name="connsiteX142" fmla="*/ 1047751 w 2667216"/>
              <a:gd name="connsiteY142" fmla="*/ 1064725 h 1573026"/>
              <a:gd name="connsiteX143" fmla="*/ 995364 w 2667216"/>
              <a:gd name="connsiteY143" fmla="*/ 1040912 h 1573026"/>
              <a:gd name="connsiteX144" fmla="*/ 1021557 w 2667216"/>
              <a:gd name="connsiteY144" fmla="*/ 1017100 h 1573026"/>
              <a:gd name="connsiteX145" fmla="*/ 1066801 w 2667216"/>
              <a:gd name="connsiteY145" fmla="*/ 1021862 h 1573026"/>
              <a:gd name="connsiteX146" fmla="*/ 1062039 w 2667216"/>
              <a:gd name="connsiteY146" fmla="*/ 974237 h 1573026"/>
              <a:gd name="connsiteX147" fmla="*/ 1033464 w 2667216"/>
              <a:gd name="connsiteY147" fmla="*/ 969475 h 1573026"/>
              <a:gd name="connsiteX148" fmla="*/ 1038226 w 2667216"/>
              <a:gd name="connsiteY148" fmla="*/ 921850 h 1573026"/>
              <a:gd name="connsiteX149" fmla="*/ 1007270 w 2667216"/>
              <a:gd name="connsiteY149" fmla="*/ 907562 h 1573026"/>
              <a:gd name="connsiteX150" fmla="*/ 1009651 w 2667216"/>
              <a:gd name="connsiteY150" fmla="*/ 871843 h 1573026"/>
              <a:gd name="connsiteX151" fmla="*/ 962026 w 2667216"/>
              <a:gd name="connsiteY151" fmla="*/ 857556 h 1573026"/>
              <a:gd name="connsiteX152" fmla="*/ 942976 w 2667216"/>
              <a:gd name="connsiteY152" fmla="*/ 878987 h 1573026"/>
              <a:gd name="connsiteX153" fmla="*/ 914399 w 2667216"/>
              <a:gd name="connsiteY153" fmla="*/ 881368 h 1573026"/>
              <a:gd name="connsiteX154" fmla="*/ 864395 w 2667216"/>
              <a:gd name="connsiteY154" fmla="*/ 886131 h 1573026"/>
              <a:gd name="connsiteX155" fmla="*/ 833439 w 2667216"/>
              <a:gd name="connsiteY155" fmla="*/ 907562 h 1573026"/>
              <a:gd name="connsiteX156" fmla="*/ 833439 w 2667216"/>
              <a:gd name="connsiteY156" fmla="*/ 876606 h 1573026"/>
              <a:gd name="connsiteX157" fmla="*/ 792957 w 2667216"/>
              <a:gd name="connsiteY157" fmla="*/ 871843 h 1573026"/>
              <a:gd name="connsiteX158" fmla="*/ 800099 w 2667216"/>
              <a:gd name="connsiteY158" fmla="*/ 893275 h 1573026"/>
              <a:gd name="connsiteX159" fmla="*/ 795339 w 2667216"/>
              <a:gd name="connsiteY159" fmla="*/ 912325 h 1573026"/>
              <a:gd name="connsiteX160" fmla="*/ 709614 w 2667216"/>
              <a:gd name="connsiteY160" fmla="*/ 859936 h 1573026"/>
              <a:gd name="connsiteX161" fmla="*/ 688182 w 2667216"/>
              <a:gd name="connsiteY161" fmla="*/ 826600 h 1573026"/>
              <a:gd name="connsiteX162" fmla="*/ 700089 w 2667216"/>
              <a:gd name="connsiteY162" fmla="*/ 786117 h 1573026"/>
              <a:gd name="connsiteX163" fmla="*/ 669132 w 2667216"/>
              <a:gd name="connsiteY163" fmla="*/ 781356 h 1573026"/>
              <a:gd name="connsiteX164" fmla="*/ 621507 w 2667216"/>
              <a:gd name="connsiteY164" fmla="*/ 795643 h 1573026"/>
              <a:gd name="connsiteX165" fmla="*/ 611982 w 2667216"/>
              <a:gd name="connsiteY165" fmla="*/ 809931 h 1573026"/>
              <a:gd name="connsiteX166" fmla="*/ 588170 w 2667216"/>
              <a:gd name="connsiteY166" fmla="*/ 826600 h 1573026"/>
              <a:gd name="connsiteX167" fmla="*/ 581026 w 2667216"/>
              <a:gd name="connsiteY167" fmla="*/ 843268 h 1573026"/>
              <a:gd name="connsiteX168" fmla="*/ 540545 w 2667216"/>
              <a:gd name="connsiteY168" fmla="*/ 876606 h 1573026"/>
              <a:gd name="connsiteX169" fmla="*/ 542924 w 2667216"/>
              <a:gd name="connsiteY169" fmla="*/ 898037 h 1573026"/>
              <a:gd name="connsiteX170" fmla="*/ 557214 w 2667216"/>
              <a:gd name="connsiteY170" fmla="*/ 917087 h 1573026"/>
              <a:gd name="connsiteX171" fmla="*/ 481014 w 2667216"/>
              <a:gd name="connsiteY171" fmla="*/ 902800 h 1573026"/>
              <a:gd name="connsiteX172" fmla="*/ 447676 w 2667216"/>
              <a:gd name="connsiteY172" fmla="*/ 907562 h 1573026"/>
              <a:gd name="connsiteX173" fmla="*/ 495299 w 2667216"/>
              <a:gd name="connsiteY173" fmla="*/ 938518 h 1573026"/>
              <a:gd name="connsiteX174" fmla="*/ 519114 w 2667216"/>
              <a:gd name="connsiteY174" fmla="*/ 950425 h 1573026"/>
              <a:gd name="connsiteX175" fmla="*/ 545307 w 2667216"/>
              <a:gd name="connsiteY175" fmla="*/ 1002812 h 1573026"/>
              <a:gd name="connsiteX176" fmla="*/ 478630 w 2667216"/>
              <a:gd name="connsiteY176" fmla="*/ 1019481 h 1573026"/>
              <a:gd name="connsiteX177" fmla="*/ 457201 w 2667216"/>
              <a:gd name="connsiteY177" fmla="*/ 1031387 h 1573026"/>
              <a:gd name="connsiteX178" fmla="*/ 433387 w 2667216"/>
              <a:gd name="connsiteY178" fmla="*/ 1002812 h 1573026"/>
              <a:gd name="connsiteX179" fmla="*/ 409574 w 2667216"/>
              <a:gd name="connsiteY179" fmla="*/ 971856 h 1573026"/>
              <a:gd name="connsiteX180" fmla="*/ 411955 w 2667216"/>
              <a:gd name="connsiteY180" fmla="*/ 933756 h 1573026"/>
              <a:gd name="connsiteX181" fmla="*/ 409574 w 2667216"/>
              <a:gd name="connsiteY181" fmla="*/ 914706 h 1573026"/>
              <a:gd name="connsiteX182" fmla="*/ 428624 w 2667216"/>
              <a:gd name="connsiteY182" fmla="*/ 881368 h 1573026"/>
              <a:gd name="connsiteX183" fmla="*/ 388144 w 2667216"/>
              <a:gd name="connsiteY183" fmla="*/ 890893 h 1573026"/>
              <a:gd name="connsiteX184" fmla="*/ 359568 w 2667216"/>
              <a:gd name="connsiteY184" fmla="*/ 952806 h 1573026"/>
              <a:gd name="connsiteX185" fmla="*/ 352424 w 2667216"/>
              <a:gd name="connsiteY185" fmla="*/ 976618 h 1573026"/>
              <a:gd name="connsiteX186" fmla="*/ 321468 w 2667216"/>
              <a:gd name="connsiteY186" fmla="*/ 993287 h 1573026"/>
              <a:gd name="connsiteX187" fmla="*/ 273843 w 2667216"/>
              <a:gd name="connsiteY187" fmla="*/ 990906 h 1573026"/>
              <a:gd name="connsiteX188" fmla="*/ 266699 w 2667216"/>
              <a:gd name="connsiteY188" fmla="*/ 1007575 h 1573026"/>
              <a:gd name="connsiteX189" fmla="*/ 266699 w 2667216"/>
              <a:gd name="connsiteY189" fmla="*/ 1055200 h 1573026"/>
              <a:gd name="connsiteX190" fmla="*/ 207168 w 2667216"/>
              <a:gd name="connsiteY190" fmla="*/ 1059962 h 1573026"/>
              <a:gd name="connsiteX191" fmla="*/ 145255 w 2667216"/>
              <a:gd name="connsiteY191" fmla="*/ 1093300 h 1573026"/>
              <a:gd name="connsiteX192" fmla="*/ 147637 w 2667216"/>
              <a:gd name="connsiteY192" fmla="*/ 1121875 h 1573026"/>
              <a:gd name="connsiteX193" fmla="*/ 95250 w 2667216"/>
              <a:gd name="connsiteY193" fmla="*/ 1109968 h 1573026"/>
              <a:gd name="connsiteX194" fmla="*/ 61912 w 2667216"/>
              <a:gd name="connsiteY194" fmla="*/ 1117112 h 1573026"/>
              <a:gd name="connsiteX195" fmla="*/ 16668 w 2667216"/>
              <a:gd name="connsiteY195" fmla="*/ 1098062 h 1573026"/>
              <a:gd name="connsiteX196" fmla="*/ 0 w 2667216"/>
              <a:gd name="connsiteY196" fmla="*/ 1098062 h 1573026"/>
              <a:gd name="connsiteX0" fmla="*/ 0 w 2667216"/>
              <a:gd name="connsiteY0" fmla="*/ 1098062 h 1573026"/>
              <a:gd name="connsiteX1" fmla="*/ 361949 w 2667216"/>
              <a:gd name="connsiteY1" fmla="*/ 312249 h 1573026"/>
              <a:gd name="connsiteX2" fmla="*/ 385762 w 2667216"/>
              <a:gd name="connsiteY2" fmla="*/ 257481 h 1573026"/>
              <a:gd name="connsiteX3" fmla="*/ 373855 w 2667216"/>
              <a:gd name="connsiteY3" fmla="*/ 424168 h 1573026"/>
              <a:gd name="connsiteX4" fmla="*/ 476249 w 2667216"/>
              <a:gd name="connsiteY4" fmla="*/ 517037 h 1573026"/>
              <a:gd name="connsiteX5" fmla="*/ 533401 w 2667216"/>
              <a:gd name="connsiteY5" fmla="*/ 495605 h 1573026"/>
              <a:gd name="connsiteX6" fmla="*/ 585787 w 2667216"/>
              <a:gd name="connsiteY6" fmla="*/ 481318 h 1573026"/>
              <a:gd name="connsiteX7" fmla="*/ 611980 w 2667216"/>
              <a:gd name="connsiteY7" fmla="*/ 483700 h 1573026"/>
              <a:gd name="connsiteX8" fmla="*/ 607218 w 2667216"/>
              <a:gd name="connsiteY8" fmla="*/ 476556 h 1573026"/>
              <a:gd name="connsiteX9" fmla="*/ 685799 w 2667216"/>
              <a:gd name="connsiteY9" fmla="*/ 524181 h 1573026"/>
              <a:gd name="connsiteX10" fmla="*/ 731043 w 2667216"/>
              <a:gd name="connsiteY10" fmla="*/ 547993 h 1573026"/>
              <a:gd name="connsiteX11" fmla="*/ 797720 w 2667216"/>
              <a:gd name="connsiteY11" fmla="*/ 562280 h 1573026"/>
              <a:gd name="connsiteX12" fmla="*/ 842962 w 2667216"/>
              <a:gd name="connsiteY12" fmla="*/ 478937 h 1573026"/>
              <a:gd name="connsiteX13" fmla="*/ 871537 w 2667216"/>
              <a:gd name="connsiteY13" fmla="*/ 455125 h 1573026"/>
              <a:gd name="connsiteX14" fmla="*/ 873921 w 2667216"/>
              <a:gd name="connsiteY14" fmla="*/ 426549 h 1573026"/>
              <a:gd name="connsiteX15" fmla="*/ 802480 w 2667216"/>
              <a:gd name="connsiteY15" fmla="*/ 412262 h 1573026"/>
              <a:gd name="connsiteX16" fmla="*/ 773907 w 2667216"/>
              <a:gd name="connsiteY16" fmla="*/ 417024 h 1573026"/>
              <a:gd name="connsiteX17" fmla="*/ 738187 w 2667216"/>
              <a:gd name="connsiteY17" fmla="*/ 383687 h 1573026"/>
              <a:gd name="connsiteX18" fmla="*/ 762001 w 2667216"/>
              <a:gd name="connsiteY18" fmla="*/ 357491 h 1573026"/>
              <a:gd name="connsiteX19" fmla="*/ 823912 w 2667216"/>
              <a:gd name="connsiteY19" fmla="*/ 343206 h 1573026"/>
              <a:gd name="connsiteX20" fmla="*/ 869155 w 2667216"/>
              <a:gd name="connsiteY20" fmla="*/ 357493 h 1573026"/>
              <a:gd name="connsiteX21" fmla="*/ 881062 w 2667216"/>
              <a:gd name="connsiteY21" fmla="*/ 376543 h 1573026"/>
              <a:gd name="connsiteX22" fmla="*/ 1000124 w 2667216"/>
              <a:gd name="connsiteY22" fmla="*/ 436075 h 1573026"/>
              <a:gd name="connsiteX23" fmla="*/ 1023937 w 2667216"/>
              <a:gd name="connsiteY23" fmla="*/ 500368 h 1573026"/>
              <a:gd name="connsiteX24" fmla="*/ 1045368 w 2667216"/>
              <a:gd name="connsiteY24" fmla="*/ 512275 h 1573026"/>
              <a:gd name="connsiteX25" fmla="*/ 1042987 w 2667216"/>
              <a:gd name="connsiteY25" fmla="*/ 421787 h 1573026"/>
              <a:gd name="connsiteX26" fmla="*/ 1064418 w 2667216"/>
              <a:gd name="connsiteY26" fmla="*/ 383687 h 1573026"/>
              <a:gd name="connsiteX27" fmla="*/ 1083468 w 2667216"/>
              <a:gd name="connsiteY27" fmla="*/ 386068 h 1573026"/>
              <a:gd name="connsiteX28" fmla="*/ 1083468 w 2667216"/>
              <a:gd name="connsiteY28" fmla="*/ 347968 h 1573026"/>
              <a:gd name="connsiteX29" fmla="*/ 1095376 w 2667216"/>
              <a:gd name="connsiteY29" fmla="*/ 340823 h 1573026"/>
              <a:gd name="connsiteX30" fmla="*/ 1152524 w 2667216"/>
              <a:gd name="connsiteY30" fmla="*/ 343206 h 1573026"/>
              <a:gd name="connsiteX31" fmla="*/ 1252537 w 2667216"/>
              <a:gd name="connsiteY31" fmla="*/ 317012 h 1573026"/>
              <a:gd name="connsiteX32" fmla="*/ 1323974 w 2667216"/>
              <a:gd name="connsiteY32" fmla="*/ 305106 h 1573026"/>
              <a:gd name="connsiteX33" fmla="*/ 1409366 w 2667216"/>
              <a:gd name="connsiteY33" fmla="*/ 250164 h 1573026"/>
              <a:gd name="connsiteX34" fmla="*/ 1481137 w 2667216"/>
              <a:gd name="connsiteY34" fmla="*/ 221762 h 1573026"/>
              <a:gd name="connsiteX35" fmla="*/ 1550195 w 2667216"/>
              <a:gd name="connsiteY35" fmla="*/ 188423 h 1573026"/>
              <a:gd name="connsiteX36" fmla="*/ 1621630 w 2667216"/>
              <a:gd name="connsiteY36" fmla="*/ 195568 h 1573026"/>
              <a:gd name="connsiteX37" fmla="*/ 1674018 w 2667216"/>
              <a:gd name="connsiteY37" fmla="*/ 174137 h 1573026"/>
              <a:gd name="connsiteX38" fmla="*/ 1704976 w 2667216"/>
              <a:gd name="connsiteY38" fmla="*/ 183660 h 1573026"/>
              <a:gd name="connsiteX39" fmla="*/ 1778793 w 2667216"/>
              <a:gd name="connsiteY39" fmla="*/ 233668 h 1573026"/>
              <a:gd name="connsiteX40" fmla="*/ 1716880 w 2667216"/>
              <a:gd name="connsiteY40" fmla="*/ 209856 h 1573026"/>
              <a:gd name="connsiteX41" fmla="*/ 1738312 w 2667216"/>
              <a:gd name="connsiteY41" fmla="*/ 281293 h 1573026"/>
              <a:gd name="connsiteX42" fmla="*/ 1776414 w 2667216"/>
              <a:gd name="connsiteY42" fmla="*/ 309866 h 1573026"/>
              <a:gd name="connsiteX43" fmla="*/ 1871662 w 2667216"/>
              <a:gd name="connsiteY43" fmla="*/ 314631 h 1573026"/>
              <a:gd name="connsiteX44" fmla="*/ 1938339 w 2667216"/>
              <a:gd name="connsiteY44" fmla="*/ 271766 h 1573026"/>
              <a:gd name="connsiteX45" fmla="*/ 1935955 w 2667216"/>
              <a:gd name="connsiteY45" fmla="*/ 293200 h 1573026"/>
              <a:gd name="connsiteX46" fmla="*/ 1900237 w 2667216"/>
              <a:gd name="connsiteY46" fmla="*/ 321775 h 1573026"/>
              <a:gd name="connsiteX47" fmla="*/ 1826418 w 2667216"/>
              <a:gd name="connsiteY47" fmla="*/ 338443 h 1573026"/>
              <a:gd name="connsiteX48" fmla="*/ 1833564 w 2667216"/>
              <a:gd name="connsiteY48" fmla="*/ 367017 h 1573026"/>
              <a:gd name="connsiteX49" fmla="*/ 1957389 w 2667216"/>
              <a:gd name="connsiteY49" fmla="*/ 331298 h 1573026"/>
              <a:gd name="connsiteX50" fmla="*/ 2009774 w 2667216"/>
              <a:gd name="connsiteY50" fmla="*/ 295581 h 1573026"/>
              <a:gd name="connsiteX51" fmla="*/ 2052638 w 2667216"/>
              <a:gd name="connsiteY51" fmla="*/ 271766 h 1573026"/>
              <a:gd name="connsiteX52" fmla="*/ 1976439 w 2667216"/>
              <a:gd name="connsiteY52" fmla="*/ 264623 h 1573026"/>
              <a:gd name="connsiteX53" fmla="*/ 1976439 w 2667216"/>
              <a:gd name="connsiteY53" fmla="*/ 202710 h 1573026"/>
              <a:gd name="connsiteX54" fmla="*/ 2026444 w 2667216"/>
              <a:gd name="connsiteY54" fmla="*/ 202710 h 1573026"/>
              <a:gd name="connsiteX55" fmla="*/ 2133600 w 2667216"/>
              <a:gd name="connsiteY55" fmla="*/ 97935 h 1573026"/>
              <a:gd name="connsiteX56" fmla="*/ 2183606 w 2667216"/>
              <a:gd name="connsiteY56" fmla="*/ 305 h 1573026"/>
              <a:gd name="connsiteX57" fmla="*/ 2147888 w 2667216"/>
              <a:gd name="connsiteY57" fmla="*/ 114604 h 1573026"/>
              <a:gd name="connsiteX58" fmla="*/ 2074070 w 2667216"/>
              <a:gd name="connsiteY58" fmla="*/ 193186 h 1573026"/>
              <a:gd name="connsiteX59" fmla="*/ 2138362 w 2667216"/>
              <a:gd name="connsiteY59" fmla="*/ 217000 h 1573026"/>
              <a:gd name="connsiteX60" fmla="*/ 2197893 w 2667216"/>
              <a:gd name="connsiteY60" fmla="*/ 212237 h 1573026"/>
              <a:gd name="connsiteX61" fmla="*/ 2243139 w 2667216"/>
              <a:gd name="connsiteY61" fmla="*/ 257480 h 1573026"/>
              <a:gd name="connsiteX62" fmla="*/ 2293143 w 2667216"/>
              <a:gd name="connsiteY62" fmla="*/ 243193 h 1573026"/>
              <a:gd name="connsiteX63" fmla="*/ 2336005 w 2667216"/>
              <a:gd name="connsiteY63" fmla="*/ 178900 h 1573026"/>
              <a:gd name="connsiteX64" fmla="*/ 2378868 w 2667216"/>
              <a:gd name="connsiteY64" fmla="*/ 169375 h 1573026"/>
              <a:gd name="connsiteX65" fmla="*/ 2483643 w 2667216"/>
              <a:gd name="connsiteY65" fmla="*/ 152706 h 1573026"/>
              <a:gd name="connsiteX66" fmla="*/ 2500312 w 2667216"/>
              <a:gd name="connsiteY66" fmla="*/ 147943 h 1573026"/>
              <a:gd name="connsiteX67" fmla="*/ 2588418 w 2667216"/>
              <a:gd name="connsiteY67" fmla="*/ 166993 h 1573026"/>
              <a:gd name="connsiteX68" fmla="*/ 2619374 w 2667216"/>
              <a:gd name="connsiteY68" fmla="*/ 188425 h 1573026"/>
              <a:gd name="connsiteX69" fmla="*/ 2645569 w 2667216"/>
              <a:gd name="connsiteY69" fmla="*/ 205092 h 1573026"/>
              <a:gd name="connsiteX70" fmla="*/ 2666999 w 2667216"/>
              <a:gd name="connsiteY70" fmla="*/ 221762 h 1573026"/>
              <a:gd name="connsiteX71" fmla="*/ 2647949 w 2667216"/>
              <a:gd name="connsiteY71" fmla="*/ 264625 h 1573026"/>
              <a:gd name="connsiteX72" fmla="*/ 2645568 w 2667216"/>
              <a:gd name="connsiteY72" fmla="*/ 319393 h 1573026"/>
              <a:gd name="connsiteX73" fmla="*/ 2631280 w 2667216"/>
              <a:gd name="connsiteY73" fmla="*/ 376543 h 1573026"/>
              <a:gd name="connsiteX74" fmla="*/ 2633662 w 2667216"/>
              <a:gd name="connsiteY74" fmla="*/ 386068 h 1573026"/>
              <a:gd name="connsiteX75" fmla="*/ 2664618 w 2667216"/>
              <a:gd name="connsiteY75" fmla="*/ 393212 h 1573026"/>
              <a:gd name="connsiteX76" fmla="*/ 2652712 w 2667216"/>
              <a:gd name="connsiteY76" fmla="*/ 424168 h 1573026"/>
              <a:gd name="connsiteX77" fmla="*/ 2619374 w 2667216"/>
              <a:gd name="connsiteY77" fmla="*/ 445600 h 1573026"/>
              <a:gd name="connsiteX78" fmla="*/ 2605087 w 2667216"/>
              <a:gd name="connsiteY78" fmla="*/ 476556 h 1573026"/>
              <a:gd name="connsiteX79" fmla="*/ 2608340 w 2667216"/>
              <a:gd name="connsiteY79" fmla="*/ 559163 h 1573026"/>
              <a:gd name="connsiteX80" fmla="*/ 2595561 w 2667216"/>
              <a:gd name="connsiteY80" fmla="*/ 590856 h 1573026"/>
              <a:gd name="connsiteX81" fmla="*/ 2593180 w 2667216"/>
              <a:gd name="connsiteY81" fmla="*/ 655150 h 1573026"/>
              <a:gd name="connsiteX82" fmla="*/ 2614612 w 2667216"/>
              <a:gd name="connsiteY82" fmla="*/ 690868 h 1573026"/>
              <a:gd name="connsiteX83" fmla="*/ 2609849 w 2667216"/>
              <a:gd name="connsiteY83" fmla="*/ 743256 h 1573026"/>
              <a:gd name="connsiteX84" fmla="*/ 2612230 w 2667216"/>
              <a:gd name="connsiteY84" fmla="*/ 790881 h 1573026"/>
              <a:gd name="connsiteX85" fmla="*/ 2600324 w 2667216"/>
              <a:gd name="connsiteY85" fmla="*/ 805168 h 1573026"/>
              <a:gd name="connsiteX86" fmla="*/ 2571749 w 2667216"/>
              <a:gd name="connsiteY86" fmla="*/ 890893 h 1573026"/>
              <a:gd name="connsiteX87" fmla="*/ 2540795 w 2667216"/>
              <a:gd name="connsiteY87" fmla="*/ 967092 h 1573026"/>
              <a:gd name="connsiteX88" fmla="*/ 2505074 w 2667216"/>
              <a:gd name="connsiteY88" fmla="*/ 945662 h 1573026"/>
              <a:gd name="connsiteX89" fmla="*/ 2445543 w 2667216"/>
              <a:gd name="connsiteY89" fmla="*/ 917087 h 1573026"/>
              <a:gd name="connsiteX90" fmla="*/ 2416968 w 2667216"/>
              <a:gd name="connsiteY90" fmla="*/ 883750 h 1573026"/>
              <a:gd name="connsiteX91" fmla="*/ 2383632 w 2667216"/>
              <a:gd name="connsiteY91" fmla="*/ 869462 h 1573026"/>
              <a:gd name="connsiteX92" fmla="*/ 2350293 w 2667216"/>
              <a:gd name="connsiteY92" fmla="*/ 871843 h 1573026"/>
              <a:gd name="connsiteX93" fmla="*/ 2300287 w 2667216"/>
              <a:gd name="connsiteY93" fmla="*/ 895656 h 1573026"/>
              <a:gd name="connsiteX94" fmla="*/ 2276474 w 2667216"/>
              <a:gd name="connsiteY94" fmla="*/ 909943 h 1573026"/>
              <a:gd name="connsiteX95" fmla="*/ 2207420 w 2667216"/>
              <a:gd name="connsiteY95" fmla="*/ 926612 h 1573026"/>
              <a:gd name="connsiteX96" fmla="*/ 2185987 w 2667216"/>
              <a:gd name="connsiteY96" fmla="*/ 957568 h 1573026"/>
              <a:gd name="connsiteX97" fmla="*/ 2183605 w 2667216"/>
              <a:gd name="connsiteY97" fmla="*/ 1036150 h 1573026"/>
              <a:gd name="connsiteX98" fmla="*/ 2185989 w 2667216"/>
              <a:gd name="connsiteY98" fmla="*/ 1062342 h 1573026"/>
              <a:gd name="connsiteX99" fmla="*/ 2085974 w 2667216"/>
              <a:gd name="connsiteY99" fmla="*/ 1112350 h 1573026"/>
              <a:gd name="connsiteX100" fmla="*/ 2043112 w 2667216"/>
              <a:gd name="connsiteY100" fmla="*/ 1112350 h 1573026"/>
              <a:gd name="connsiteX101" fmla="*/ 1952626 w 2667216"/>
              <a:gd name="connsiteY101" fmla="*/ 1148067 h 1573026"/>
              <a:gd name="connsiteX102" fmla="*/ 1931193 w 2667216"/>
              <a:gd name="connsiteY102" fmla="*/ 1188550 h 1573026"/>
              <a:gd name="connsiteX103" fmla="*/ 1931195 w 2667216"/>
              <a:gd name="connsiteY103" fmla="*/ 1238556 h 1573026"/>
              <a:gd name="connsiteX104" fmla="*/ 1881187 w 2667216"/>
              <a:gd name="connsiteY104" fmla="*/ 1279037 h 1573026"/>
              <a:gd name="connsiteX105" fmla="*/ 1864520 w 2667216"/>
              <a:gd name="connsiteY105" fmla="*/ 1309993 h 1573026"/>
              <a:gd name="connsiteX106" fmla="*/ 1866899 w 2667216"/>
              <a:gd name="connsiteY106" fmla="*/ 1331425 h 1573026"/>
              <a:gd name="connsiteX107" fmla="*/ 1900237 w 2667216"/>
              <a:gd name="connsiteY107" fmla="*/ 1326662 h 1573026"/>
              <a:gd name="connsiteX108" fmla="*/ 1924051 w 2667216"/>
              <a:gd name="connsiteY108" fmla="*/ 1350474 h 1573026"/>
              <a:gd name="connsiteX109" fmla="*/ 1912143 w 2667216"/>
              <a:gd name="connsiteY109" fmla="*/ 1383812 h 1573026"/>
              <a:gd name="connsiteX110" fmla="*/ 1909762 w 2667216"/>
              <a:gd name="connsiteY110" fmla="*/ 1421912 h 1573026"/>
              <a:gd name="connsiteX111" fmla="*/ 1831182 w 2667216"/>
              <a:gd name="connsiteY111" fmla="*/ 1450487 h 1573026"/>
              <a:gd name="connsiteX112" fmla="*/ 1821657 w 2667216"/>
              <a:gd name="connsiteY112" fmla="*/ 1538594 h 1573026"/>
              <a:gd name="connsiteX113" fmla="*/ 1754980 w 2667216"/>
              <a:gd name="connsiteY113" fmla="*/ 1560025 h 1573026"/>
              <a:gd name="connsiteX114" fmla="*/ 1718929 w 2667216"/>
              <a:gd name="connsiteY114" fmla="*/ 1573012 h 1573026"/>
              <a:gd name="connsiteX115" fmla="*/ 1638299 w 2667216"/>
              <a:gd name="connsiteY115" fmla="*/ 1557643 h 1573026"/>
              <a:gd name="connsiteX116" fmla="*/ 1612105 w 2667216"/>
              <a:gd name="connsiteY116" fmla="*/ 1571931 h 1573026"/>
              <a:gd name="connsiteX117" fmla="*/ 1557339 w 2667216"/>
              <a:gd name="connsiteY117" fmla="*/ 1543356 h 1573026"/>
              <a:gd name="connsiteX118" fmla="*/ 1516855 w 2667216"/>
              <a:gd name="connsiteY118" fmla="*/ 1507637 h 1573026"/>
              <a:gd name="connsiteX119" fmla="*/ 1473995 w 2667216"/>
              <a:gd name="connsiteY119" fmla="*/ 1479061 h 1573026"/>
              <a:gd name="connsiteX120" fmla="*/ 1502568 w 2667216"/>
              <a:gd name="connsiteY120" fmla="*/ 1455250 h 1573026"/>
              <a:gd name="connsiteX121" fmla="*/ 1490662 w 2667216"/>
              <a:gd name="connsiteY121" fmla="*/ 1438581 h 1573026"/>
              <a:gd name="connsiteX122" fmla="*/ 1428749 w 2667216"/>
              <a:gd name="connsiteY122" fmla="*/ 1426675 h 1573026"/>
              <a:gd name="connsiteX123" fmla="*/ 1409699 w 2667216"/>
              <a:gd name="connsiteY123" fmla="*/ 1402862 h 1573026"/>
              <a:gd name="connsiteX124" fmla="*/ 1371601 w 2667216"/>
              <a:gd name="connsiteY124" fmla="*/ 1379050 h 1573026"/>
              <a:gd name="connsiteX125" fmla="*/ 1366837 w 2667216"/>
              <a:gd name="connsiteY125" fmla="*/ 1390956 h 1573026"/>
              <a:gd name="connsiteX126" fmla="*/ 1381126 w 2667216"/>
              <a:gd name="connsiteY126" fmla="*/ 1429056 h 1573026"/>
              <a:gd name="connsiteX127" fmla="*/ 1350168 w 2667216"/>
              <a:gd name="connsiteY127" fmla="*/ 1443343 h 1573026"/>
              <a:gd name="connsiteX128" fmla="*/ 1323976 w 2667216"/>
              <a:gd name="connsiteY128" fmla="*/ 1457630 h 1573026"/>
              <a:gd name="connsiteX129" fmla="*/ 1307305 w 2667216"/>
              <a:gd name="connsiteY129" fmla="*/ 1450487 h 1573026"/>
              <a:gd name="connsiteX130" fmla="*/ 1262062 w 2667216"/>
              <a:gd name="connsiteY130" fmla="*/ 1388575 h 1573026"/>
              <a:gd name="connsiteX131" fmla="*/ 1216820 w 2667216"/>
              <a:gd name="connsiteY131" fmla="*/ 1355237 h 1573026"/>
              <a:gd name="connsiteX132" fmla="*/ 1238251 w 2667216"/>
              <a:gd name="connsiteY132" fmla="*/ 1338568 h 1573026"/>
              <a:gd name="connsiteX133" fmla="*/ 1259682 w 2667216"/>
              <a:gd name="connsiteY133" fmla="*/ 1298087 h 1573026"/>
              <a:gd name="connsiteX134" fmla="*/ 1245393 w 2667216"/>
              <a:gd name="connsiteY134" fmla="*/ 1286181 h 1573026"/>
              <a:gd name="connsiteX135" fmla="*/ 1207295 w 2667216"/>
              <a:gd name="connsiteY135" fmla="*/ 1288562 h 1573026"/>
              <a:gd name="connsiteX136" fmla="*/ 1131095 w 2667216"/>
              <a:gd name="connsiteY136" fmla="*/ 1245700 h 1573026"/>
              <a:gd name="connsiteX137" fmla="*/ 1088230 w 2667216"/>
              <a:gd name="connsiteY137" fmla="*/ 1226650 h 1573026"/>
              <a:gd name="connsiteX138" fmla="*/ 1078707 w 2667216"/>
              <a:gd name="connsiteY138" fmla="*/ 1226650 h 1573026"/>
              <a:gd name="connsiteX139" fmla="*/ 1066801 w 2667216"/>
              <a:gd name="connsiteY139" fmla="*/ 1162356 h 1573026"/>
              <a:gd name="connsiteX140" fmla="*/ 1078707 w 2667216"/>
              <a:gd name="connsiteY140" fmla="*/ 1098062 h 1573026"/>
              <a:gd name="connsiteX141" fmla="*/ 1047751 w 2667216"/>
              <a:gd name="connsiteY141" fmla="*/ 1064725 h 1573026"/>
              <a:gd name="connsiteX142" fmla="*/ 995364 w 2667216"/>
              <a:gd name="connsiteY142" fmla="*/ 1040912 h 1573026"/>
              <a:gd name="connsiteX143" fmla="*/ 1021557 w 2667216"/>
              <a:gd name="connsiteY143" fmla="*/ 1017100 h 1573026"/>
              <a:gd name="connsiteX144" fmla="*/ 1066801 w 2667216"/>
              <a:gd name="connsiteY144" fmla="*/ 1021862 h 1573026"/>
              <a:gd name="connsiteX145" fmla="*/ 1062039 w 2667216"/>
              <a:gd name="connsiteY145" fmla="*/ 974237 h 1573026"/>
              <a:gd name="connsiteX146" fmla="*/ 1033464 w 2667216"/>
              <a:gd name="connsiteY146" fmla="*/ 969475 h 1573026"/>
              <a:gd name="connsiteX147" fmla="*/ 1038226 w 2667216"/>
              <a:gd name="connsiteY147" fmla="*/ 921850 h 1573026"/>
              <a:gd name="connsiteX148" fmla="*/ 1007270 w 2667216"/>
              <a:gd name="connsiteY148" fmla="*/ 907562 h 1573026"/>
              <a:gd name="connsiteX149" fmla="*/ 1009651 w 2667216"/>
              <a:gd name="connsiteY149" fmla="*/ 871843 h 1573026"/>
              <a:gd name="connsiteX150" fmla="*/ 962026 w 2667216"/>
              <a:gd name="connsiteY150" fmla="*/ 857556 h 1573026"/>
              <a:gd name="connsiteX151" fmla="*/ 942976 w 2667216"/>
              <a:gd name="connsiteY151" fmla="*/ 878987 h 1573026"/>
              <a:gd name="connsiteX152" fmla="*/ 914399 w 2667216"/>
              <a:gd name="connsiteY152" fmla="*/ 881368 h 1573026"/>
              <a:gd name="connsiteX153" fmla="*/ 864395 w 2667216"/>
              <a:gd name="connsiteY153" fmla="*/ 886131 h 1573026"/>
              <a:gd name="connsiteX154" fmla="*/ 833439 w 2667216"/>
              <a:gd name="connsiteY154" fmla="*/ 907562 h 1573026"/>
              <a:gd name="connsiteX155" fmla="*/ 833439 w 2667216"/>
              <a:gd name="connsiteY155" fmla="*/ 876606 h 1573026"/>
              <a:gd name="connsiteX156" fmla="*/ 792957 w 2667216"/>
              <a:gd name="connsiteY156" fmla="*/ 871843 h 1573026"/>
              <a:gd name="connsiteX157" fmla="*/ 800099 w 2667216"/>
              <a:gd name="connsiteY157" fmla="*/ 893275 h 1573026"/>
              <a:gd name="connsiteX158" fmla="*/ 795339 w 2667216"/>
              <a:gd name="connsiteY158" fmla="*/ 912325 h 1573026"/>
              <a:gd name="connsiteX159" fmla="*/ 709614 w 2667216"/>
              <a:gd name="connsiteY159" fmla="*/ 859936 h 1573026"/>
              <a:gd name="connsiteX160" fmla="*/ 688182 w 2667216"/>
              <a:gd name="connsiteY160" fmla="*/ 826600 h 1573026"/>
              <a:gd name="connsiteX161" fmla="*/ 700089 w 2667216"/>
              <a:gd name="connsiteY161" fmla="*/ 786117 h 1573026"/>
              <a:gd name="connsiteX162" fmla="*/ 669132 w 2667216"/>
              <a:gd name="connsiteY162" fmla="*/ 781356 h 1573026"/>
              <a:gd name="connsiteX163" fmla="*/ 621507 w 2667216"/>
              <a:gd name="connsiteY163" fmla="*/ 795643 h 1573026"/>
              <a:gd name="connsiteX164" fmla="*/ 611982 w 2667216"/>
              <a:gd name="connsiteY164" fmla="*/ 809931 h 1573026"/>
              <a:gd name="connsiteX165" fmla="*/ 588170 w 2667216"/>
              <a:gd name="connsiteY165" fmla="*/ 826600 h 1573026"/>
              <a:gd name="connsiteX166" fmla="*/ 581026 w 2667216"/>
              <a:gd name="connsiteY166" fmla="*/ 843268 h 1573026"/>
              <a:gd name="connsiteX167" fmla="*/ 540545 w 2667216"/>
              <a:gd name="connsiteY167" fmla="*/ 876606 h 1573026"/>
              <a:gd name="connsiteX168" fmla="*/ 542924 w 2667216"/>
              <a:gd name="connsiteY168" fmla="*/ 898037 h 1573026"/>
              <a:gd name="connsiteX169" fmla="*/ 557214 w 2667216"/>
              <a:gd name="connsiteY169" fmla="*/ 917087 h 1573026"/>
              <a:gd name="connsiteX170" fmla="*/ 481014 w 2667216"/>
              <a:gd name="connsiteY170" fmla="*/ 902800 h 1573026"/>
              <a:gd name="connsiteX171" fmla="*/ 447676 w 2667216"/>
              <a:gd name="connsiteY171" fmla="*/ 907562 h 1573026"/>
              <a:gd name="connsiteX172" fmla="*/ 495299 w 2667216"/>
              <a:gd name="connsiteY172" fmla="*/ 938518 h 1573026"/>
              <a:gd name="connsiteX173" fmla="*/ 519114 w 2667216"/>
              <a:gd name="connsiteY173" fmla="*/ 950425 h 1573026"/>
              <a:gd name="connsiteX174" fmla="*/ 545307 w 2667216"/>
              <a:gd name="connsiteY174" fmla="*/ 1002812 h 1573026"/>
              <a:gd name="connsiteX175" fmla="*/ 478630 w 2667216"/>
              <a:gd name="connsiteY175" fmla="*/ 1019481 h 1573026"/>
              <a:gd name="connsiteX176" fmla="*/ 457201 w 2667216"/>
              <a:gd name="connsiteY176" fmla="*/ 1031387 h 1573026"/>
              <a:gd name="connsiteX177" fmla="*/ 433387 w 2667216"/>
              <a:gd name="connsiteY177" fmla="*/ 1002812 h 1573026"/>
              <a:gd name="connsiteX178" fmla="*/ 409574 w 2667216"/>
              <a:gd name="connsiteY178" fmla="*/ 971856 h 1573026"/>
              <a:gd name="connsiteX179" fmla="*/ 411955 w 2667216"/>
              <a:gd name="connsiteY179" fmla="*/ 933756 h 1573026"/>
              <a:gd name="connsiteX180" fmla="*/ 409574 w 2667216"/>
              <a:gd name="connsiteY180" fmla="*/ 914706 h 1573026"/>
              <a:gd name="connsiteX181" fmla="*/ 428624 w 2667216"/>
              <a:gd name="connsiteY181" fmla="*/ 881368 h 1573026"/>
              <a:gd name="connsiteX182" fmla="*/ 388144 w 2667216"/>
              <a:gd name="connsiteY182" fmla="*/ 890893 h 1573026"/>
              <a:gd name="connsiteX183" fmla="*/ 359568 w 2667216"/>
              <a:gd name="connsiteY183" fmla="*/ 952806 h 1573026"/>
              <a:gd name="connsiteX184" fmla="*/ 352424 w 2667216"/>
              <a:gd name="connsiteY184" fmla="*/ 976618 h 1573026"/>
              <a:gd name="connsiteX185" fmla="*/ 321468 w 2667216"/>
              <a:gd name="connsiteY185" fmla="*/ 993287 h 1573026"/>
              <a:gd name="connsiteX186" fmla="*/ 273843 w 2667216"/>
              <a:gd name="connsiteY186" fmla="*/ 990906 h 1573026"/>
              <a:gd name="connsiteX187" fmla="*/ 266699 w 2667216"/>
              <a:gd name="connsiteY187" fmla="*/ 1007575 h 1573026"/>
              <a:gd name="connsiteX188" fmla="*/ 266699 w 2667216"/>
              <a:gd name="connsiteY188" fmla="*/ 1055200 h 1573026"/>
              <a:gd name="connsiteX189" fmla="*/ 207168 w 2667216"/>
              <a:gd name="connsiteY189" fmla="*/ 1059962 h 1573026"/>
              <a:gd name="connsiteX190" fmla="*/ 145255 w 2667216"/>
              <a:gd name="connsiteY190" fmla="*/ 1093300 h 1573026"/>
              <a:gd name="connsiteX191" fmla="*/ 147637 w 2667216"/>
              <a:gd name="connsiteY191" fmla="*/ 1121875 h 1573026"/>
              <a:gd name="connsiteX192" fmla="*/ 95250 w 2667216"/>
              <a:gd name="connsiteY192" fmla="*/ 1109968 h 1573026"/>
              <a:gd name="connsiteX193" fmla="*/ 61912 w 2667216"/>
              <a:gd name="connsiteY193" fmla="*/ 1117112 h 1573026"/>
              <a:gd name="connsiteX194" fmla="*/ 16668 w 2667216"/>
              <a:gd name="connsiteY194" fmla="*/ 1098062 h 1573026"/>
              <a:gd name="connsiteX195" fmla="*/ 0 w 2667216"/>
              <a:gd name="connsiteY195" fmla="*/ 1098062 h 1573026"/>
              <a:gd name="connsiteX0" fmla="*/ 0 w 2667216"/>
              <a:gd name="connsiteY0" fmla="*/ 1098062 h 1573026"/>
              <a:gd name="connsiteX1" fmla="*/ 385762 w 2667216"/>
              <a:gd name="connsiteY1" fmla="*/ 257481 h 1573026"/>
              <a:gd name="connsiteX2" fmla="*/ 373855 w 2667216"/>
              <a:gd name="connsiteY2" fmla="*/ 424168 h 1573026"/>
              <a:gd name="connsiteX3" fmla="*/ 476249 w 2667216"/>
              <a:gd name="connsiteY3" fmla="*/ 517037 h 1573026"/>
              <a:gd name="connsiteX4" fmla="*/ 533401 w 2667216"/>
              <a:gd name="connsiteY4" fmla="*/ 495605 h 1573026"/>
              <a:gd name="connsiteX5" fmla="*/ 585787 w 2667216"/>
              <a:gd name="connsiteY5" fmla="*/ 481318 h 1573026"/>
              <a:gd name="connsiteX6" fmla="*/ 611980 w 2667216"/>
              <a:gd name="connsiteY6" fmla="*/ 483700 h 1573026"/>
              <a:gd name="connsiteX7" fmla="*/ 607218 w 2667216"/>
              <a:gd name="connsiteY7" fmla="*/ 476556 h 1573026"/>
              <a:gd name="connsiteX8" fmla="*/ 685799 w 2667216"/>
              <a:gd name="connsiteY8" fmla="*/ 524181 h 1573026"/>
              <a:gd name="connsiteX9" fmla="*/ 731043 w 2667216"/>
              <a:gd name="connsiteY9" fmla="*/ 547993 h 1573026"/>
              <a:gd name="connsiteX10" fmla="*/ 797720 w 2667216"/>
              <a:gd name="connsiteY10" fmla="*/ 562280 h 1573026"/>
              <a:gd name="connsiteX11" fmla="*/ 842962 w 2667216"/>
              <a:gd name="connsiteY11" fmla="*/ 478937 h 1573026"/>
              <a:gd name="connsiteX12" fmla="*/ 871537 w 2667216"/>
              <a:gd name="connsiteY12" fmla="*/ 455125 h 1573026"/>
              <a:gd name="connsiteX13" fmla="*/ 873921 w 2667216"/>
              <a:gd name="connsiteY13" fmla="*/ 426549 h 1573026"/>
              <a:gd name="connsiteX14" fmla="*/ 802480 w 2667216"/>
              <a:gd name="connsiteY14" fmla="*/ 412262 h 1573026"/>
              <a:gd name="connsiteX15" fmla="*/ 773907 w 2667216"/>
              <a:gd name="connsiteY15" fmla="*/ 417024 h 1573026"/>
              <a:gd name="connsiteX16" fmla="*/ 738187 w 2667216"/>
              <a:gd name="connsiteY16" fmla="*/ 383687 h 1573026"/>
              <a:gd name="connsiteX17" fmla="*/ 762001 w 2667216"/>
              <a:gd name="connsiteY17" fmla="*/ 357491 h 1573026"/>
              <a:gd name="connsiteX18" fmla="*/ 823912 w 2667216"/>
              <a:gd name="connsiteY18" fmla="*/ 343206 h 1573026"/>
              <a:gd name="connsiteX19" fmla="*/ 869155 w 2667216"/>
              <a:gd name="connsiteY19" fmla="*/ 357493 h 1573026"/>
              <a:gd name="connsiteX20" fmla="*/ 881062 w 2667216"/>
              <a:gd name="connsiteY20" fmla="*/ 376543 h 1573026"/>
              <a:gd name="connsiteX21" fmla="*/ 1000124 w 2667216"/>
              <a:gd name="connsiteY21" fmla="*/ 436075 h 1573026"/>
              <a:gd name="connsiteX22" fmla="*/ 1023937 w 2667216"/>
              <a:gd name="connsiteY22" fmla="*/ 500368 h 1573026"/>
              <a:gd name="connsiteX23" fmla="*/ 1045368 w 2667216"/>
              <a:gd name="connsiteY23" fmla="*/ 512275 h 1573026"/>
              <a:gd name="connsiteX24" fmla="*/ 1042987 w 2667216"/>
              <a:gd name="connsiteY24" fmla="*/ 421787 h 1573026"/>
              <a:gd name="connsiteX25" fmla="*/ 1064418 w 2667216"/>
              <a:gd name="connsiteY25" fmla="*/ 383687 h 1573026"/>
              <a:gd name="connsiteX26" fmla="*/ 1083468 w 2667216"/>
              <a:gd name="connsiteY26" fmla="*/ 386068 h 1573026"/>
              <a:gd name="connsiteX27" fmla="*/ 1083468 w 2667216"/>
              <a:gd name="connsiteY27" fmla="*/ 347968 h 1573026"/>
              <a:gd name="connsiteX28" fmla="*/ 1095376 w 2667216"/>
              <a:gd name="connsiteY28" fmla="*/ 340823 h 1573026"/>
              <a:gd name="connsiteX29" fmla="*/ 1152524 w 2667216"/>
              <a:gd name="connsiteY29" fmla="*/ 343206 h 1573026"/>
              <a:gd name="connsiteX30" fmla="*/ 1252537 w 2667216"/>
              <a:gd name="connsiteY30" fmla="*/ 317012 h 1573026"/>
              <a:gd name="connsiteX31" fmla="*/ 1323974 w 2667216"/>
              <a:gd name="connsiteY31" fmla="*/ 305106 h 1573026"/>
              <a:gd name="connsiteX32" fmla="*/ 1409366 w 2667216"/>
              <a:gd name="connsiteY32" fmla="*/ 250164 h 1573026"/>
              <a:gd name="connsiteX33" fmla="*/ 1481137 w 2667216"/>
              <a:gd name="connsiteY33" fmla="*/ 221762 h 1573026"/>
              <a:gd name="connsiteX34" fmla="*/ 1550195 w 2667216"/>
              <a:gd name="connsiteY34" fmla="*/ 188423 h 1573026"/>
              <a:gd name="connsiteX35" fmla="*/ 1621630 w 2667216"/>
              <a:gd name="connsiteY35" fmla="*/ 195568 h 1573026"/>
              <a:gd name="connsiteX36" fmla="*/ 1674018 w 2667216"/>
              <a:gd name="connsiteY36" fmla="*/ 174137 h 1573026"/>
              <a:gd name="connsiteX37" fmla="*/ 1704976 w 2667216"/>
              <a:gd name="connsiteY37" fmla="*/ 183660 h 1573026"/>
              <a:gd name="connsiteX38" fmla="*/ 1778793 w 2667216"/>
              <a:gd name="connsiteY38" fmla="*/ 233668 h 1573026"/>
              <a:gd name="connsiteX39" fmla="*/ 1716880 w 2667216"/>
              <a:gd name="connsiteY39" fmla="*/ 209856 h 1573026"/>
              <a:gd name="connsiteX40" fmla="*/ 1738312 w 2667216"/>
              <a:gd name="connsiteY40" fmla="*/ 281293 h 1573026"/>
              <a:gd name="connsiteX41" fmla="*/ 1776414 w 2667216"/>
              <a:gd name="connsiteY41" fmla="*/ 309866 h 1573026"/>
              <a:gd name="connsiteX42" fmla="*/ 1871662 w 2667216"/>
              <a:gd name="connsiteY42" fmla="*/ 314631 h 1573026"/>
              <a:gd name="connsiteX43" fmla="*/ 1938339 w 2667216"/>
              <a:gd name="connsiteY43" fmla="*/ 271766 h 1573026"/>
              <a:gd name="connsiteX44" fmla="*/ 1935955 w 2667216"/>
              <a:gd name="connsiteY44" fmla="*/ 293200 h 1573026"/>
              <a:gd name="connsiteX45" fmla="*/ 1900237 w 2667216"/>
              <a:gd name="connsiteY45" fmla="*/ 321775 h 1573026"/>
              <a:gd name="connsiteX46" fmla="*/ 1826418 w 2667216"/>
              <a:gd name="connsiteY46" fmla="*/ 338443 h 1573026"/>
              <a:gd name="connsiteX47" fmla="*/ 1833564 w 2667216"/>
              <a:gd name="connsiteY47" fmla="*/ 367017 h 1573026"/>
              <a:gd name="connsiteX48" fmla="*/ 1957389 w 2667216"/>
              <a:gd name="connsiteY48" fmla="*/ 331298 h 1573026"/>
              <a:gd name="connsiteX49" fmla="*/ 2009774 w 2667216"/>
              <a:gd name="connsiteY49" fmla="*/ 295581 h 1573026"/>
              <a:gd name="connsiteX50" fmla="*/ 2052638 w 2667216"/>
              <a:gd name="connsiteY50" fmla="*/ 271766 h 1573026"/>
              <a:gd name="connsiteX51" fmla="*/ 1976439 w 2667216"/>
              <a:gd name="connsiteY51" fmla="*/ 264623 h 1573026"/>
              <a:gd name="connsiteX52" fmla="*/ 1976439 w 2667216"/>
              <a:gd name="connsiteY52" fmla="*/ 202710 h 1573026"/>
              <a:gd name="connsiteX53" fmla="*/ 2026444 w 2667216"/>
              <a:gd name="connsiteY53" fmla="*/ 202710 h 1573026"/>
              <a:gd name="connsiteX54" fmla="*/ 2133600 w 2667216"/>
              <a:gd name="connsiteY54" fmla="*/ 97935 h 1573026"/>
              <a:gd name="connsiteX55" fmla="*/ 2183606 w 2667216"/>
              <a:gd name="connsiteY55" fmla="*/ 305 h 1573026"/>
              <a:gd name="connsiteX56" fmla="*/ 2147888 w 2667216"/>
              <a:gd name="connsiteY56" fmla="*/ 114604 h 1573026"/>
              <a:gd name="connsiteX57" fmla="*/ 2074070 w 2667216"/>
              <a:gd name="connsiteY57" fmla="*/ 193186 h 1573026"/>
              <a:gd name="connsiteX58" fmla="*/ 2138362 w 2667216"/>
              <a:gd name="connsiteY58" fmla="*/ 217000 h 1573026"/>
              <a:gd name="connsiteX59" fmla="*/ 2197893 w 2667216"/>
              <a:gd name="connsiteY59" fmla="*/ 212237 h 1573026"/>
              <a:gd name="connsiteX60" fmla="*/ 2243139 w 2667216"/>
              <a:gd name="connsiteY60" fmla="*/ 257480 h 1573026"/>
              <a:gd name="connsiteX61" fmla="*/ 2293143 w 2667216"/>
              <a:gd name="connsiteY61" fmla="*/ 243193 h 1573026"/>
              <a:gd name="connsiteX62" fmla="*/ 2336005 w 2667216"/>
              <a:gd name="connsiteY62" fmla="*/ 178900 h 1573026"/>
              <a:gd name="connsiteX63" fmla="*/ 2378868 w 2667216"/>
              <a:gd name="connsiteY63" fmla="*/ 169375 h 1573026"/>
              <a:gd name="connsiteX64" fmla="*/ 2483643 w 2667216"/>
              <a:gd name="connsiteY64" fmla="*/ 152706 h 1573026"/>
              <a:gd name="connsiteX65" fmla="*/ 2500312 w 2667216"/>
              <a:gd name="connsiteY65" fmla="*/ 147943 h 1573026"/>
              <a:gd name="connsiteX66" fmla="*/ 2588418 w 2667216"/>
              <a:gd name="connsiteY66" fmla="*/ 166993 h 1573026"/>
              <a:gd name="connsiteX67" fmla="*/ 2619374 w 2667216"/>
              <a:gd name="connsiteY67" fmla="*/ 188425 h 1573026"/>
              <a:gd name="connsiteX68" fmla="*/ 2645569 w 2667216"/>
              <a:gd name="connsiteY68" fmla="*/ 205092 h 1573026"/>
              <a:gd name="connsiteX69" fmla="*/ 2666999 w 2667216"/>
              <a:gd name="connsiteY69" fmla="*/ 221762 h 1573026"/>
              <a:gd name="connsiteX70" fmla="*/ 2647949 w 2667216"/>
              <a:gd name="connsiteY70" fmla="*/ 264625 h 1573026"/>
              <a:gd name="connsiteX71" fmla="*/ 2645568 w 2667216"/>
              <a:gd name="connsiteY71" fmla="*/ 319393 h 1573026"/>
              <a:gd name="connsiteX72" fmla="*/ 2631280 w 2667216"/>
              <a:gd name="connsiteY72" fmla="*/ 376543 h 1573026"/>
              <a:gd name="connsiteX73" fmla="*/ 2633662 w 2667216"/>
              <a:gd name="connsiteY73" fmla="*/ 386068 h 1573026"/>
              <a:gd name="connsiteX74" fmla="*/ 2664618 w 2667216"/>
              <a:gd name="connsiteY74" fmla="*/ 393212 h 1573026"/>
              <a:gd name="connsiteX75" fmla="*/ 2652712 w 2667216"/>
              <a:gd name="connsiteY75" fmla="*/ 424168 h 1573026"/>
              <a:gd name="connsiteX76" fmla="*/ 2619374 w 2667216"/>
              <a:gd name="connsiteY76" fmla="*/ 445600 h 1573026"/>
              <a:gd name="connsiteX77" fmla="*/ 2605087 w 2667216"/>
              <a:gd name="connsiteY77" fmla="*/ 476556 h 1573026"/>
              <a:gd name="connsiteX78" fmla="*/ 2608340 w 2667216"/>
              <a:gd name="connsiteY78" fmla="*/ 559163 h 1573026"/>
              <a:gd name="connsiteX79" fmla="*/ 2595561 w 2667216"/>
              <a:gd name="connsiteY79" fmla="*/ 590856 h 1573026"/>
              <a:gd name="connsiteX80" fmla="*/ 2593180 w 2667216"/>
              <a:gd name="connsiteY80" fmla="*/ 655150 h 1573026"/>
              <a:gd name="connsiteX81" fmla="*/ 2614612 w 2667216"/>
              <a:gd name="connsiteY81" fmla="*/ 690868 h 1573026"/>
              <a:gd name="connsiteX82" fmla="*/ 2609849 w 2667216"/>
              <a:gd name="connsiteY82" fmla="*/ 743256 h 1573026"/>
              <a:gd name="connsiteX83" fmla="*/ 2612230 w 2667216"/>
              <a:gd name="connsiteY83" fmla="*/ 790881 h 1573026"/>
              <a:gd name="connsiteX84" fmla="*/ 2600324 w 2667216"/>
              <a:gd name="connsiteY84" fmla="*/ 805168 h 1573026"/>
              <a:gd name="connsiteX85" fmla="*/ 2571749 w 2667216"/>
              <a:gd name="connsiteY85" fmla="*/ 890893 h 1573026"/>
              <a:gd name="connsiteX86" fmla="*/ 2540795 w 2667216"/>
              <a:gd name="connsiteY86" fmla="*/ 967092 h 1573026"/>
              <a:gd name="connsiteX87" fmla="*/ 2505074 w 2667216"/>
              <a:gd name="connsiteY87" fmla="*/ 945662 h 1573026"/>
              <a:gd name="connsiteX88" fmla="*/ 2445543 w 2667216"/>
              <a:gd name="connsiteY88" fmla="*/ 917087 h 1573026"/>
              <a:gd name="connsiteX89" fmla="*/ 2416968 w 2667216"/>
              <a:gd name="connsiteY89" fmla="*/ 883750 h 1573026"/>
              <a:gd name="connsiteX90" fmla="*/ 2383632 w 2667216"/>
              <a:gd name="connsiteY90" fmla="*/ 869462 h 1573026"/>
              <a:gd name="connsiteX91" fmla="*/ 2350293 w 2667216"/>
              <a:gd name="connsiteY91" fmla="*/ 871843 h 1573026"/>
              <a:gd name="connsiteX92" fmla="*/ 2300287 w 2667216"/>
              <a:gd name="connsiteY92" fmla="*/ 895656 h 1573026"/>
              <a:gd name="connsiteX93" fmla="*/ 2276474 w 2667216"/>
              <a:gd name="connsiteY93" fmla="*/ 909943 h 1573026"/>
              <a:gd name="connsiteX94" fmla="*/ 2207420 w 2667216"/>
              <a:gd name="connsiteY94" fmla="*/ 926612 h 1573026"/>
              <a:gd name="connsiteX95" fmla="*/ 2185987 w 2667216"/>
              <a:gd name="connsiteY95" fmla="*/ 957568 h 1573026"/>
              <a:gd name="connsiteX96" fmla="*/ 2183605 w 2667216"/>
              <a:gd name="connsiteY96" fmla="*/ 1036150 h 1573026"/>
              <a:gd name="connsiteX97" fmla="*/ 2185989 w 2667216"/>
              <a:gd name="connsiteY97" fmla="*/ 1062342 h 1573026"/>
              <a:gd name="connsiteX98" fmla="*/ 2085974 w 2667216"/>
              <a:gd name="connsiteY98" fmla="*/ 1112350 h 1573026"/>
              <a:gd name="connsiteX99" fmla="*/ 2043112 w 2667216"/>
              <a:gd name="connsiteY99" fmla="*/ 1112350 h 1573026"/>
              <a:gd name="connsiteX100" fmla="*/ 1952626 w 2667216"/>
              <a:gd name="connsiteY100" fmla="*/ 1148067 h 1573026"/>
              <a:gd name="connsiteX101" fmla="*/ 1931193 w 2667216"/>
              <a:gd name="connsiteY101" fmla="*/ 1188550 h 1573026"/>
              <a:gd name="connsiteX102" fmla="*/ 1931195 w 2667216"/>
              <a:gd name="connsiteY102" fmla="*/ 1238556 h 1573026"/>
              <a:gd name="connsiteX103" fmla="*/ 1881187 w 2667216"/>
              <a:gd name="connsiteY103" fmla="*/ 1279037 h 1573026"/>
              <a:gd name="connsiteX104" fmla="*/ 1864520 w 2667216"/>
              <a:gd name="connsiteY104" fmla="*/ 1309993 h 1573026"/>
              <a:gd name="connsiteX105" fmla="*/ 1866899 w 2667216"/>
              <a:gd name="connsiteY105" fmla="*/ 1331425 h 1573026"/>
              <a:gd name="connsiteX106" fmla="*/ 1900237 w 2667216"/>
              <a:gd name="connsiteY106" fmla="*/ 1326662 h 1573026"/>
              <a:gd name="connsiteX107" fmla="*/ 1924051 w 2667216"/>
              <a:gd name="connsiteY107" fmla="*/ 1350474 h 1573026"/>
              <a:gd name="connsiteX108" fmla="*/ 1912143 w 2667216"/>
              <a:gd name="connsiteY108" fmla="*/ 1383812 h 1573026"/>
              <a:gd name="connsiteX109" fmla="*/ 1909762 w 2667216"/>
              <a:gd name="connsiteY109" fmla="*/ 1421912 h 1573026"/>
              <a:gd name="connsiteX110" fmla="*/ 1831182 w 2667216"/>
              <a:gd name="connsiteY110" fmla="*/ 1450487 h 1573026"/>
              <a:gd name="connsiteX111" fmla="*/ 1821657 w 2667216"/>
              <a:gd name="connsiteY111" fmla="*/ 1538594 h 1573026"/>
              <a:gd name="connsiteX112" fmla="*/ 1754980 w 2667216"/>
              <a:gd name="connsiteY112" fmla="*/ 1560025 h 1573026"/>
              <a:gd name="connsiteX113" fmla="*/ 1718929 w 2667216"/>
              <a:gd name="connsiteY113" fmla="*/ 1573012 h 1573026"/>
              <a:gd name="connsiteX114" fmla="*/ 1638299 w 2667216"/>
              <a:gd name="connsiteY114" fmla="*/ 1557643 h 1573026"/>
              <a:gd name="connsiteX115" fmla="*/ 1612105 w 2667216"/>
              <a:gd name="connsiteY115" fmla="*/ 1571931 h 1573026"/>
              <a:gd name="connsiteX116" fmla="*/ 1557339 w 2667216"/>
              <a:gd name="connsiteY116" fmla="*/ 1543356 h 1573026"/>
              <a:gd name="connsiteX117" fmla="*/ 1516855 w 2667216"/>
              <a:gd name="connsiteY117" fmla="*/ 1507637 h 1573026"/>
              <a:gd name="connsiteX118" fmla="*/ 1473995 w 2667216"/>
              <a:gd name="connsiteY118" fmla="*/ 1479061 h 1573026"/>
              <a:gd name="connsiteX119" fmla="*/ 1502568 w 2667216"/>
              <a:gd name="connsiteY119" fmla="*/ 1455250 h 1573026"/>
              <a:gd name="connsiteX120" fmla="*/ 1490662 w 2667216"/>
              <a:gd name="connsiteY120" fmla="*/ 1438581 h 1573026"/>
              <a:gd name="connsiteX121" fmla="*/ 1428749 w 2667216"/>
              <a:gd name="connsiteY121" fmla="*/ 1426675 h 1573026"/>
              <a:gd name="connsiteX122" fmla="*/ 1409699 w 2667216"/>
              <a:gd name="connsiteY122" fmla="*/ 1402862 h 1573026"/>
              <a:gd name="connsiteX123" fmla="*/ 1371601 w 2667216"/>
              <a:gd name="connsiteY123" fmla="*/ 1379050 h 1573026"/>
              <a:gd name="connsiteX124" fmla="*/ 1366837 w 2667216"/>
              <a:gd name="connsiteY124" fmla="*/ 1390956 h 1573026"/>
              <a:gd name="connsiteX125" fmla="*/ 1381126 w 2667216"/>
              <a:gd name="connsiteY125" fmla="*/ 1429056 h 1573026"/>
              <a:gd name="connsiteX126" fmla="*/ 1350168 w 2667216"/>
              <a:gd name="connsiteY126" fmla="*/ 1443343 h 1573026"/>
              <a:gd name="connsiteX127" fmla="*/ 1323976 w 2667216"/>
              <a:gd name="connsiteY127" fmla="*/ 1457630 h 1573026"/>
              <a:gd name="connsiteX128" fmla="*/ 1307305 w 2667216"/>
              <a:gd name="connsiteY128" fmla="*/ 1450487 h 1573026"/>
              <a:gd name="connsiteX129" fmla="*/ 1262062 w 2667216"/>
              <a:gd name="connsiteY129" fmla="*/ 1388575 h 1573026"/>
              <a:gd name="connsiteX130" fmla="*/ 1216820 w 2667216"/>
              <a:gd name="connsiteY130" fmla="*/ 1355237 h 1573026"/>
              <a:gd name="connsiteX131" fmla="*/ 1238251 w 2667216"/>
              <a:gd name="connsiteY131" fmla="*/ 1338568 h 1573026"/>
              <a:gd name="connsiteX132" fmla="*/ 1259682 w 2667216"/>
              <a:gd name="connsiteY132" fmla="*/ 1298087 h 1573026"/>
              <a:gd name="connsiteX133" fmla="*/ 1245393 w 2667216"/>
              <a:gd name="connsiteY133" fmla="*/ 1286181 h 1573026"/>
              <a:gd name="connsiteX134" fmla="*/ 1207295 w 2667216"/>
              <a:gd name="connsiteY134" fmla="*/ 1288562 h 1573026"/>
              <a:gd name="connsiteX135" fmla="*/ 1131095 w 2667216"/>
              <a:gd name="connsiteY135" fmla="*/ 1245700 h 1573026"/>
              <a:gd name="connsiteX136" fmla="*/ 1088230 w 2667216"/>
              <a:gd name="connsiteY136" fmla="*/ 1226650 h 1573026"/>
              <a:gd name="connsiteX137" fmla="*/ 1078707 w 2667216"/>
              <a:gd name="connsiteY137" fmla="*/ 1226650 h 1573026"/>
              <a:gd name="connsiteX138" fmla="*/ 1066801 w 2667216"/>
              <a:gd name="connsiteY138" fmla="*/ 1162356 h 1573026"/>
              <a:gd name="connsiteX139" fmla="*/ 1078707 w 2667216"/>
              <a:gd name="connsiteY139" fmla="*/ 1098062 h 1573026"/>
              <a:gd name="connsiteX140" fmla="*/ 1047751 w 2667216"/>
              <a:gd name="connsiteY140" fmla="*/ 1064725 h 1573026"/>
              <a:gd name="connsiteX141" fmla="*/ 995364 w 2667216"/>
              <a:gd name="connsiteY141" fmla="*/ 1040912 h 1573026"/>
              <a:gd name="connsiteX142" fmla="*/ 1021557 w 2667216"/>
              <a:gd name="connsiteY142" fmla="*/ 1017100 h 1573026"/>
              <a:gd name="connsiteX143" fmla="*/ 1066801 w 2667216"/>
              <a:gd name="connsiteY143" fmla="*/ 1021862 h 1573026"/>
              <a:gd name="connsiteX144" fmla="*/ 1062039 w 2667216"/>
              <a:gd name="connsiteY144" fmla="*/ 974237 h 1573026"/>
              <a:gd name="connsiteX145" fmla="*/ 1033464 w 2667216"/>
              <a:gd name="connsiteY145" fmla="*/ 969475 h 1573026"/>
              <a:gd name="connsiteX146" fmla="*/ 1038226 w 2667216"/>
              <a:gd name="connsiteY146" fmla="*/ 921850 h 1573026"/>
              <a:gd name="connsiteX147" fmla="*/ 1007270 w 2667216"/>
              <a:gd name="connsiteY147" fmla="*/ 907562 h 1573026"/>
              <a:gd name="connsiteX148" fmla="*/ 1009651 w 2667216"/>
              <a:gd name="connsiteY148" fmla="*/ 871843 h 1573026"/>
              <a:gd name="connsiteX149" fmla="*/ 962026 w 2667216"/>
              <a:gd name="connsiteY149" fmla="*/ 857556 h 1573026"/>
              <a:gd name="connsiteX150" fmla="*/ 942976 w 2667216"/>
              <a:gd name="connsiteY150" fmla="*/ 878987 h 1573026"/>
              <a:gd name="connsiteX151" fmla="*/ 914399 w 2667216"/>
              <a:gd name="connsiteY151" fmla="*/ 881368 h 1573026"/>
              <a:gd name="connsiteX152" fmla="*/ 864395 w 2667216"/>
              <a:gd name="connsiteY152" fmla="*/ 886131 h 1573026"/>
              <a:gd name="connsiteX153" fmla="*/ 833439 w 2667216"/>
              <a:gd name="connsiteY153" fmla="*/ 907562 h 1573026"/>
              <a:gd name="connsiteX154" fmla="*/ 833439 w 2667216"/>
              <a:gd name="connsiteY154" fmla="*/ 876606 h 1573026"/>
              <a:gd name="connsiteX155" fmla="*/ 792957 w 2667216"/>
              <a:gd name="connsiteY155" fmla="*/ 871843 h 1573026"/>
              <a:gd name="connsiteX156" fmla="*/ 800099 w 2667216"/>
              <a:gd name="connsiteY156" fmla="*/ 893275 h 1573026"/>
              <a:gd name="connsiteX157" fmla="*/ 795339 w 2667216"/>
              <a:gd name="connsiteY157" fmla="*/ 912325 h 1573026"/>
              <a:gd name="connsiteX158" fmla="*/ 709614 w 2667216"/>
              <a:gd name="connsiteY158" fmla="*/ 859936 h 1573026"/>
              <a:gd name="connsiteX159" fmla="*/ 688182 w 2667216"/>
              <a:gd name="connsiteY159" fmla="*/ 826600 h 1573026"/>
              <a:gd name="connsiteX160" fmla="*/ 700089 w 2667216"/>
              <a:gd name="connsiteY160" fmla="*/ 786117 h 1573026"/>
              <a:gd name="connsiteX161" fmla="*/ 669132 w 2667216"/>
              <a:gd name="connsiteY161" fmla="*/ 781356 h 1573026"/>
              <a:gd name="connsiteX162" fmla="*/ 621507 w 2667216"/>
              <a:gd name="connsiteY162" fmla="*/ 795643 h 1573026"/>
              <a:gd name="connsiteX163" fmla="*/ 611982 w 2667216"/>
              <a:gd name="connsiteY163" fmla="*/ 809931 h 1573026"/>
              <a:gd name="connsiteX164" fmla="*/ 588170 w 2667216"/>
              <a:gd name="connsiteY164" fmla="*/ 826600 h 1573026"/>
              <a:gd name="connsiteX165" fmla="*/ 581026 w 2667216"/>
              <a:gd name="connsiteY165" fmla="*/ 843268 h 1573026"/>
              <a:gd name="connsiteX166" fmla="*/ 540545 w 2667216"/>
              <a:gd name="connsiteY166" fmla="*/ 876606 h 1573026"/>
              <a:gd name="connsiteX167" fmla="*/ 542924 w 2667216"/>
              <a:gd name="connsiteY167" fmla="*/ 898037 h 1573026"/>
              <a:gd name="connsiteX168" fmla="*/ 557214 w 2667216"/>
              <a:gd name="connsiteY168" fmla="*/ 917087 h 1573026"/>
              <a:gd name="connsiteX169" fmla="*/ 481014 w 2667216"/>
              <a:gd name="connsiteY169" fmla="*/ 902800 h 1573026"/>
              <a:gd name="connsiteX170" fmla="*/ 447676 w 2667216"/>
              <a:gd name="connsiteY170" fmla="*/ 907562 h 1573026"/>
              <a:gd name="connsiteX171" fmla="*/ 495299 w 2667216"/>
              <a:gd name="connsiteY171" fmla="*/ 938518 h 1573026"/>
              <a:gd name="connsiteX172" fmla="*/ 519114 w 2667216"/>
              <a:gd name="connsiteY172" fmla="*/ 950425 h 1573026"/>
              <a:gd name="connsiteX173" fmla="*/ 545307 w 2667216"/>
              <a:gd name="connsiteY173" fmla="*/ 1002812 h 1573026"/>
              <a:gd name="connsiteX174" fmla="*/ 478630 w 2667216"/>
              <a:gd name="connsiteY174" fmla="*/ 1019481 h 1573026"/>
              <a:gd name="connsiteX175" fmla="*/ 457201 w 2667216"/>
              <a:gd name="connsiteY175" fmla="*/ 1031387 h 1573026"/>
              <a:gd name="connsiteX176" fmla="*/ 433387 w 2667216"/>
              <a:gd name="connsiteY176" fmla="*/ 1002812 h 1573026"/>
              <a:gd name="connsiteX177" fmla="*/ 409574 w 2667216"/>
              <a:gd name="connsiteY177" fmla="*/ 971856 h 1573026"/>
              <a:gd name="connsiteX178" fmla="*/ 411955 w 2667216"/>
              <a:gd name="connsiteY178" fmla="*/ 933756 h 1573026"/>
              <a:gd name="connsiteX179" fmla="*/ 409574 w 2667216"/>
              <a:gd name="connsiteY179" fmla="*/ 914706 h 1573026"/>
              <a:gd name="connsiteX180" fmla="*/ 428624 w 2667216"/>
              <a:gd name="connsiteY180" fmla="*/ 881368 h 1573026"/>
              <a:gd name="connsiteX181" fmla="*/ 388144 w 2667216"/>
              <a:gd name="connsiteY181" fmla="*/ 890893 h 1573026"/>
              <a:gd name="connsiteX182" fmla="*/ 359568 w 2667216"/>
              <a:gd name="connsiteY182" fmla="*/ 952806 h 1573026"/>
              <a:gd name="connsiteX183" fmla="*/ 352424 w 2667216"/>
              <a:gd name="connsiteY183" fmla="*/ 976618 h 1573026"/>
              <a:gd name="connsiteX184" fmla="*/ 321468 w 2667216"/>
              <a:gd name="connsiteY184" fmla="*/ 993287 h 1573026"/>
              <a:gd name="connsiteX185" fmla="*/ 273843 w 2667216"/>
              <a:gd name="connsiteY185" fmla="*/ 990906 h 1573026"/>
              <a:gd name="connsiteX186" fmla="*/ 266699 w 2667216"/>
              <a:gd name="connsiteY186" fmla="*/ 1007575 h 1573026"/>
              <a:gd name="connsiteX187" fmla="*/ 266699 w 2667216"/>
              <a:gd name="connsiteY187" fmla="*/ 1055200 h 1573026"/>
              <a:gd name="connsiteX188" fmla="*/ 207168 w 2667216"/>
              <a:gd name="connsiteY188" fmla="*/ 1059962 h 1573026"/>
              <a:gd name="connsiteX189" fmla="*/ 145255 w 2667216"/>
              <a:gd name="connsiteY189" fmla="*/ 1093300 h 1573026"/>
              <a:gd name="connsiteX190" fmla="*/ 147637 w 2667216"/>
              <a:gd name="connsiteY190" fmla="*/ 1121875 h 1573026"/>
              <a:gd name="connsiteX191" fmla="*/ 95250 w 2667216"/>
              <a:gd name="connsiteY191" fmla="*/ 1109968 h 1573026"/>
              <a:gd name="connsiteX192" fmla="*/ 61912 w 2667216"/>
              <a:gd name="connsiteY192" fmla="*/ 1117112 h 1573026"/>
              <a:gd name="connsiteX193" fmla="*/ 16668 w 2667216"/>
              <a:gd name="connsiteY193" fmla="*/ 1098062 h 1573026"/>
              <a:gd name="connsiteX194" fmla="*/ 0 w 2667216"/>
              <a:gd name="connsiteY194" fmla="*/ 1098062 h 1573026"/>
              <a:gd name="connsiteX0" fmla="*/ 0 w 2667216"/>
              <a:gd name="connsiteY0" fmla="*/ 1098062 h 1573026"/>
              <a:gd name="connsiteX1" fmla="*/ 373855 w 2667216"/>
              <a:gd name="connsiteY1" fmla="*/ 424168 h 1573026"/>
              <a:gd name="connsiteX2" fmla="*/ 476249 w 2667216"/>
              <a:gd name="connsiteY2" fmla="*/ 517037 h 1573026"/>
              <a:gd name="connsiteX3" fmla="*/ 533401 w 2667216"/>
              <a:gd name="connsiteY3" fmla="*/ 495605 h 1573026"/>
              <a:gd name="connsiteX4" fmla="*/ 585787 w 2667216"/>
              <a:gd name="connsiteY4" fmla="*/ 481318 h 1573026"/>
              <a:gd name="connsiteX5" fmla="*/ 611980 w 2667216"/>
              <a:gd name="connsiteY5" fmla="*/ 483700 h 1573026"/>
              <a:gd name="connsiteX6" fmla="*/ 607218 w 2667216"/>
              <a:gd name="connsiteY6" fmla="*/ 476556 h 1573026"/>
              <a:gd name="connsiteX7" fmla="*/ 685799 w 2667216"/>
              <a:gd name="connsiteY7" fmla="*/ 524181 h 1573026"/>
              <a:gd name="connsiteX8" fmla="*/ 731043 w 2667216"/>
              <a:gd name="connsiteY8" fmla="*/ 547993 h 1573026"/>
              <a:gd name="connsiteX9" fmla="*/ 797720 w 2667216"/>
              <a:gd name="connsiteY9" fmla="*/ 562280 h 1573026"/>
              <a:gd name="connsiteX10" fmla="*/ 842962 w 2667216"/>
              <a:gd name="connsiteY10" fmla="*/ 478937 h 1573026"/>
              <a:gd name="connsiteX11" fmla="*/ 871537 w 2667216"/>
              <a:gd name="connsiteY11" fmla="*/ 455125 h 1573026"/>
              <a:gd name="connsiteX12" fmla="*/ 873921 w 2667216"/>
              <a:gd name="connsiteY12" fmla="*/ 426549 h 1573026"/>
              <a:gd name="connsiteX13" fmla="*/ 802480 w 2667216"/>
              <a:gd name="connsiteY13" fmla="*/ 412262 h 1573026"/>
              <a:gd name="connsiteX14" fmla="*/ 773907 w 2667216"/>
              <a:gd name="connsiteY14" fmla="*/ 417024 h 1573026"/>
              <a:gd name="connsiteX15" fmla="*/ 738187 w 2667216"/>
              <a:gd name="connsiteY15" fmla="*/ 383687 h 1573026"/>
              <a:gd name="connsiteX16" fmla="*/ 762001 w 2667216"/>
              <a:gd name="connsiteY16" fmla="*/ 357491 h 1573026"/>
              <a:gd name="connsiteX17" fmla="*/ 823912 w 2667216"/>
              <a:gd name="connsiteY17" fmla="*/ 343206 h 1573026"/>
              <a:gd name="connsiteX18" fmla="*/ 869155 w 2667216"/>
              <a:gd name="connsiteY18" fmla="*/ 357493 h 1573026"/>
              <a:gd name="connsiteX19" fmla="*/ 881062 w 2667216"/>
              <a:gd name="connsiteY19" fmla="*/ 376543 h 1573026"/>
              <a:gd name="connsiteX20" fmla="*/ 1000124 w 2667216"/>
              <a:gd name="connsiteY20" fmla="*/ 436075 h 1573026"/>
              <a:gd name="connsiteX21" fmla="*/ 1023937 w 2667216"/>
              <a:gd name="connsiteY21" fmla="*/ 500368 h 1573026"/>
              <a:gd name="connsiteX22" fmla="*/ 1045368 w 2667216"/>
              <a:gd name="connsiteY22" fmla="*/ 512275 h 1573026"/>
              <a:gd name="connsiteX23" fmla="*/ 1042987 w 2667216"/>
              <a:gd name="connsiteY23" fmla="*/ 421787 h 1573026"/>
              <a:gd name="connsiteX24" fmla="*/ 1064418 w 2667216"/>
              <a:gd name="connsiteY24" fmla="*/ 383687 h 1573026"/>
              <a:gd name="connsiteX25" fmla="*/ 1083468 w 2667216"/>
              <a:gd name="connsiteY25" fmla="*/ 386068 h 1573026"/>
              <a:gd name="connsiteX26" fmla="*/ 1083468 w 2667216"/>
              <a:gd name="connsiteY26" fmla="*/ 347968 h 1573026"/>
              <a:gd name="connsiteX27" fmla="*/ 1095376 w 2667216"/>
              <a:gd name="connsiteY27" fmla="*/ 340823 h 1573026"/>
              <a:gd name="connsiteX28" fmla="*/ 1152524 w 2667216"/>
              <a:gd name="connsiteY28" fmla="*/ 343206 h 1573026"/>
              <a:gd name="connsiteX29" fmla="*/ 1252537 w 2667216"/>
              <a:gd name="connsiteY29" fmla="*/ 317012 h 1573026"/>
              <a:gd name="connsiteX30" fmla="*/ 1323974 w 2667216"/>
              <a:gd name="connsiteY30" fmla="*/ 305106 h 1573026"/>
              <a:gd name="connsiteX31" fmla="*/ 1409366 w 2667216"/>
              <a:gd name="connsiteY31" fmla="*/ 250164 h 1573026"/>
              <a:gd name="connsiteX32" fmla="*/ 1481137 w 2667216"/>
              <a:gd name="connsiteY32" fmla="*/ 221762 h 1573026"/>
              <a:gd name="connsiteX33" fmla="*/ 1550195 w 2667216"/>
              <a:gd name="connsiteY33" fmla="*/ 188423 h 1573026"/>
              <a:gd name="connsiteX34" fmla="*/ 1621630 w 2667216"/>
              <a:gd name="connsiteY34" fmla="*/ 195568 h 1573026"/>
              <a:gd name="connsiteX35" fmla="*/ 1674018 w 2667216"/>
              <a:gd name="connsiteY35" fmla="*/ 174137 h 1573026"/>
              <a:gd name="connsiteX36" fmla="*/ 1704976 w 2667216"/>
              <a:gd name="connsiteY36" fmla="*/ 183660 h 1573026"/>
              <a:gd name="connsiteX37" fmla="*/ 1778793 w 2667216"/>
              <a:gd name="connsiteY37" fmla="*/ 233668 h 1573026"/>
              <a:gd name="connsiteX38" fmla="*/ 1716880 w 2667216"/>
              <a:gd name="connsiteY38" fmla="*/ 209856 h 1573026"/>
              <a:gd name="connsiteX39" fmla="*/ 1738312 w 2667216"/>
              <a:gd name="connsiteY39" fmla="*/ 281293 h 1573026"/>
              <a:gd name="connsiteX40" fmla="*/ 1776414 w 2667216"/>
              <a:gd name="connsiteY40" fmla="*/ 309866 h 1573026"/>
              <a:gd name="connsiteX41" fmla="*/ 1871662 w 2667216"/>
              <a:gd name="connsiteY41" fmla="*/ 314631 h 1573026"/>
              <a:gd name="connsiteX42" fmla="*/ 1938339 w 2667216"/>
              <a:gd name="connsiteY42" fmla="*/ 271766 h 1573026"/>
              <a:gd name="connsiteX43" fmla="*/ 1935955 w 2667216"/>
              <a:gd name="connsiteY43" fmla="*/ 293200 h 1573026"/>
              <a:gd name="connsiteX44" fmla="*/ 1900237 w 2667216"/>
              <a:gd name="connsiteY44" fmla="*/ 321775 h 1573026"/>
              <a:gd name="connsiteX45" fmla="*/ 1826418 w 2667216"/>
              <a:gd name="connsiteY45" fmla="*/ 338443 h 1573026"/>
              <a:gd name="connsiteX46" fmla="*/ 1833564 w 2667216"/>
              <a:gd name="connsiteY46" fmla="*/ 367017 h 1573026"/>
              <a:gd name="connsiteX47" fmla="*/ 1957389 w 2667216"/>
              <a:gd name="connsiteY47" fmla="*/ 331298 h 1573026"/>
              <a:gd name="connsiteX48" fmla="*/ 2009774 w 2667216"/>
              <a:gd name="connsiteY48" fmla="*/ 295581 h 1573026"/>
              <a:gd name="connsiteX49" fmla="*/ 2052638 w 2667216"/>
              <a:gd name="connsiteY49" fmla="*/ 271766 h 1573026"/>
              <a:gd name="connsiteX50" fmla="*/ 1976439 w 2667216"/>
              <a:gd name="connsiteY50" fmla="*/ 264623 h 1573026"/>
              <a:gd name="connsiteX51" fmla="*/ 1976439 w 2667216"/>
              <a:gd name="connsiteY51" fmla="*/ 202710 h 1573026"/>
              <a:gd name="connsiteX52" fmla="*/ 2026444 w 2667216"/>
              <a:gd name="connsiteY52" fmla="*/ 202710 h 1573026"/>
              <a:gd name="connsiteX53" fmla="*/ 2133600 w 2667216"/>
              <a:gd name="connsiteY53" fmla="*/ 97935 h 1573026"/>
              <a:gd name="connsiteX54" fmla="*/ 2183606 w 2667216"/>
              <a:gd name="connsiteY54" fmla="*/ 305 h 1573026"/>
              <a:gd name="connsiteX55" fmla="*/ 2147888 w 2667216"/>
              <a:gd name="connsiteY55" fmla="*/ 114604 h 1573026"/>
              <a:gd name="connsiteX56" fmla="*/ 2074070 w 2667216"/>
              <a:gd name="connsiteY56" fmla="*/ 193186 h 1573026"/>
              <a:gd name="connsiteX57" fmla="*/ 2138362 w 2667216"/>
              <a:gd name="connsiteY57" fmla="*/ 217000 h 1573026"/>
              <a:gd name="connsiteX58" fmla="*/ 2197893 w 2667216"/>
              <a:gd name="connsiteY58" fmla="*/ 212237 h 1573026"/>
              <a:gd name="connsiteX59" fmla="*/ 2243139 w 2667216"/>
              <a:gd name="connsiteY59" fmla="*/ 257480 h 1573026"/>
              <a:gd name="connsiteX60" fmla="*/ 2293143 w 2667216"/>
              <a:gd name="connsiteY60" fmla="*/ 243193 h 1573026"/>
              <a:gd name="connsiteX61" fmla="*/ 2336005 w 2667216"/>
              <a:gd name="connsiteY61" fmla="*/ 178900 h 1573026"/>
              <a:gd name="connsiteX62" fmla="*/ 2378868 w 2667216"/>
              <a:gd name="connsiteY62" fmla="*/ 169375 h 1573026"/>
              <a:gd name="connsiteX63" fmla="*/ 2483643 w 2667216"/>
              <a:gd name="connsiteY63" fmla="*/ 152706 h 1573026"/>
              <a:gd name="connsiteX64" fmla="*/ 2500312 w 2667216"/>
              <a:gd name="connsiteY64" fmla="*/ 147943 h 1573026"/>
              <a:gd name="connsiteX65" fmla="*/ 2588418 w 2667216"/>
              <a:gd name="connsiteY65" fmla="*/ 166993 h 1573026"/>
              <a:gd name="connsiteX66" fmla="*/ 2619374 w 2667216"/>
              <a:gd name="connsiteY66" fmla="*/ 188425 h 1573026"/>
              <a:gd name="connsiteX67" fmla="*/ 2645569 w 2667216"/>
              <a:gd name="connsiteY67" fmla="*/ 205092 h 1573026"/>
              <a:gd name="connsiteX68" fmla="*/ 2666999 w 2667216"/>
              <a:gd name="connsiteY68" fmla="*/ 221762 h 1573026"/>
              <a:gd name="connsiteX69" fmla="*/ 2647949 w 2667216"/>
              <a:gd name="connsiteY69" fmla="*/ 264625 h 1573026"/>
              <a:gd name="connsiteX70" fmla="*/ 2645568 w 2667216"/>
              <a:gd name="connsiteY70" fmla="*/ 319393 h 1573026"/>
              <a:gd name="connsiteX71" fmla="*/ 2631280 w 2667216"/>
              <a:gd name="connsiteY71" fmla="*/ 376543 h 1573026"/>
              <a:gd name="connsiteX72" fmla="*/ 2633662 w 2667216"/>
              <a:gd name="connsiteY72" fmla="*/ 386068 h 1573026"/>
              <a:gd name="connsiteX73" fmla="*/ 2664618 w 2667216"/>
              <a:gd name="connsiteY73" fmla="*/ 393212 h 1573026"/>
              <a:gd name="connsiteX74" fmla="*/ 2652712 w 2667216"/>
              <a:gd name="connsiteY74" fmla="*/ 424168 h 1573026"/>
              <a:gd name="connsiteX75" fmla="*/ 2619374 w 2667216"/>
              <a:gd name="connsiteY75" fmla="*/ 445600 h 1573026"/>
              <a:gd name="connsiteX76" fmla="*/ 2605087 w 2667216"/>
              <a:gd name="connsiteY76" fmla="*/ 476556 h 1573026"/>
              <a:gd name="connsiteX77" fmla="*/ 2608340 w 2667216"/>
              <a:gd name="connsiteY77" fmla="*/ 559163 h 1573026"/>
              <a:gd name="connsiteX78" fmla="*/ 2595561 w 2667216"/>
              <a:gd name="connsiteY78" fmla="*/ 590856 h 1573026"/>
              <a:gd name="connsiteX79" fmla="*/ 2593180 w 2667216"/>
              <a:gd name="connsiteY79" fmla="*/ 655150 h 1573026"/>
              <a:gd name="connsiteX80" fmla="*/ 2614612 w 2667216"/>
              <a:gd name="connsiteY80" fmla="*/ 690868 h 1573026"/>
              <a:gd name="connsiteX81" fmla="*/ 2609849 w 2667216"/>
              <a:gd name="connsiteY81" fmla="*/ 743256 h 1573026"/>
              <a:gd name="connsiteX82" fmla="*/ 2612230 w 2667216"/>
              <a:gd name="connsiteY82" fmla="*/ 790881 h 1573026"/>
              <a:gd name="connsiteX83" fmla="*/ 2600324 w 2667216"/>
              <a:gd name="connsiteY83" fmla="*/ 805168 h 1573026"/>
              <a:gd name="connsiteX84" fmla="*/ 2571749 w 2667216"/>
              <a:gd name="connsiteY84" fmla="*/ 890893 h 1573026"/>
              <a:gd name="connsiteX85" fmla="*/ 2540795 w 2667216"/>
              <a:gd name="connsiteY85" fmla="*/ 967092 h 1573026"/>
              <a:gd name="connsiteX86" fmla="*/ 2505074 w 2667216"/>
              <a:gd name="connsiteY86" fmla="*/ 945662 h 1573026"/>
              <a:gd name="connsiteX87" fmla="*/ 2445543 w 2667216"/>
              <a:gd name="connsiteY87" fmla="*/ 917087 h 1573026"/>
              <a:gd name="connsiteX88" fmla="*/ 2416968 w 2667216"/>
              <a:gd name="connsiteY88" fmla="*/ 883750 h 1573026"/>
              <a:gd name="connsiteX89" fmla="*/ 2383632 w 2667216"/>
              <a:gd name="connsiteY89" fmla="*/ 869462 h 1573026"/>
              <a:gd name="connsiteX90" fmla="*/ 2350293 w 2667216"/>
              <a:gd name="connsiteY90" fmla="*/ 871843 h 1573026"/>
              <a:gd name="connsiteX91" fmla="*/ 2300287 w 2667216"/>
              <a:gd name="connsiteY91" fmla="*/ 895656 h 1573026"/>
              <a:gd name="connsiteX92" fmla="*/ 2276474 w 2667216"/>
              <a:gd name="connsiteY92" fmla="*/ 909943 h 1573026"/>
              <a:gd name="connsiteX93" fmla="*/ 2207420 w 2667216"/>
              <a:gd name="connsiteY93" fmla="*/ 926612 h 1573026"/>
              <a:gd name="connsiteX94" fmla="*/ 2185987 w 2667216"/>
              <a:gd name="connsiteY94" fmla="*/ 957568 h 1573026"/>
              <a:gd name="connsiteX95" fmla="*/ 2183605 w 2667216"/>
              <a:gd name="connsiteY95" fmla="*/ 1036150 h 1573026"/>
              <a:gd name="connsiteX96" fmla="*/ 2185989 w 2667216"/>
              <a:gd name="connsiteY96" fmla="*/ 1062342 h 1573026"/>
              <a:gd name="connsiteX97" fmla="*/ 2085974 w 2667216"/>
              <a:gd name="connsiteY97" fmla="*/ 1112350 h 1573026"/>
              <a:gd name="connsiteX98" fmla="*/ 2043112 w 2667216"/>
              <a:gd name="connsiteY98" fmla="*/ 1112350 h 1573026"/>
              <a:gd name="connsiteX99" fmla="*/ 1952626 w 2667216"/>
              <a:gd name="connsiteY99" fmla="*/ 1148067 h 1573026"/>
              <a:gd name="connsiteX100" fmla="*/ 1931193 w 2667216"/>
              <a:gd name="connsiteY100" fmla="*/ 1188550 h 1573026"/>
              <a:gd name="connsiteX101" fmla="*/ 1931195 w 2667216"/>
              <a:gd name="connsiteY101" fmla="*/ 1238556 h 1573026"/>
              <a:gd name="connsiteX102" fmla="*/ 1881187 w 2667216"/>
              <a:gd name="connsiteY102" fmla="*/ 1279037 h 1573026"/>
              <a:gd name="connsiteX103" fmla="*/ 1864520 w 2667216"/>
              <a:gd name="connsiteY103" fmla="*/ 1309993 h 1573026"/>
              <a:gd name="connsiteX104" fmla="*/ 1866899 w 2667216"/>
              <a:gd name="connsiteY104" fmla="*/ 1331425 h 1573026"/>
              <a:gd name="connsiteX105" fmla="*/ 1900237 w 2667216"/>
              <a:gd name="connsiteY105" fmla="*/ 1326662 h 1573026"/>
              <a:gd name="connsiteX106" fmla="*/ 1924051 w 2667216"/>
              <a:gd name="connsiteY106" fmla="*/ 1350474 h 1573026"/>
              <a:gd name="connsiteX107" fmla="*/ 1912143 w 2667216"/>
              <a:gd name="connsiteY107" fmla="*/ 1383812 h 1573026"/>
              <a:gd name="connsiteX108" fmla="*/ 1909762 w 2667216"/>
              <a:gd name="connsiteY108" fmla="*/ 1421912 h 1573026"/>
              <a:gd name="connsiteX109" fmla="*/ 1831182 w 2667216"/>
              <a:gd name="connsiteY109" fmla="*/ 1450487 h 1573026"/>
              <a:gd name="connsiteX110" fmla="*/ 1821657 w 2667216"/>
              <a:gd name="connsiteY110" fmla="*/ 1538594 h 1573026"/>
              <a:gd name="connsiteX111" fmla="*/ 1754980 w 2667216"/>
              <a:gd name="connsiteY111" fmla="*/ 1560025 h 1573026"/>
              <a:gd name="connsiteX112" fmla="*/ 1718929 w 2667216"/>
              <a:gd name="connsiteY112" fmla="*/ 1573012 h 1573026"/>
              <a:gd name="connsiteX113" fmla="*/ 1638299 w 2667216"/>
              <a:gd name="connsiteY113" fmla="*/ 1557643 h 1573026"/>
              <a:gd name="connsiteX114" fmla="*/ 1612105 w 2667216"/>
              <a:gd name="connsiteY114" fmla="*/ 1571931 h 1573026"/>
              <a:gd name="connsiteX115" fmla="*/ 1557339 w 2667216"/>
              <a:gd name="connsiteY115" fmla="*/ 1543356 h 1573026"/>
              <a:gd name="connsiteX116" fmla="*/ 1516855 w 2667216"/>
              <a:gd name="connsiteY116" fmla="*/ 1507637 h 1573026"/>
              <a:gd name="connsiteX117" fmla="*/ 1473995 w 2667216"/>
              <a:gd name="connsiteY117" fmla="*/ 1479061 h 1573026"/>
              <a:gd name="connsiteX118" fmla="*/ 1502568 w 2667216"/>
              <a:gd name="connsiteY118" fmla="*/ 1455250 h 1573026"/>
              <a:gd name="connsiteX119" fmla="*/ 1490662 w 2667216"/>
              <a:gd name="connsiteY119" fmla="*/ 1438581 h 1573026"/>
              <a:gd name="connsiteX120" fmla="*/ 1428749 w 2667216"/>
              <a:gd name="connsiteY120" fmla="*/ 1426675 h 1573026"/>
              <a:gd name="connsiteX121" fmla="*/ 1409699 w 2667216"/>
              <a:gd name="connsiteY121" fmla="*/ 1402862 h 1573026"/>
              <a:gd name="connsiteX122" fmla="*/ 1371601 w 2667216"/>
              <a:gd name="connsiteY122" fmla="*/ 1379050 h 1573026"/>
              <a:gd name="connsiteX123" fmla="*/ 1366837 w 2667216"/>
              <a:gd name="connsiteY123" fmla="*/ 1390956 h 1573026"/>
              <a:gd name="connsiteX124" fmla="*/ 1381126 w 2667216"/>
              <a:gd name="connsiteY124" fmla="*/ 1429056 h 1573026"/>
              <a:gd name="connsiteX125" fmla="*/ 1350168 w 2667216"/>
              <a:gd name="connsiteY125" fmla="*/ 1443343 h 1573026"/>
              <a:gd name="connsiteX126" fmla="*/ 1323976 w 2667216"/>
              <a:gd name="connsiteY126" fmla="*/ 1457630 h 1573026"/>
              <a:gd name="connsiteX127" fmla="*/ 1307305 w 2667216"/>
              <a:gd name="connsiteY127" fmla="*/ 1450487 h 1573026"/>
              <a:gd name="connsiteX128" fmla="*/ 1262062 w 2667216"/>
              <a:gd name="connsiteY128" fmla="*/ 1388575 h 1573026"/>
              <a:gd name="connsiteX129" fmla="*/ 1216820 w 2667216"/>
              <a:gd name="connsiteY129" fmla="*/ 1355237 h 1573026"/>
              <a:gd name="connsiteX130" fmla="*/ 1238251 w 2667216"/>
              <a:gd name="connsiteY130" fmla="*/ 1338568 h 1573026"/>
              <a:gd name="connsiteX131" fmla="*/ 1259682 w 2667216"/>
              <a:gd name="connsiteY131" fmla="*/ 1298087 h 1573026"/>
              <a:gd name="connsiteX132" fmla="*/ 1245393 w 2667216"/>
              <a:gd name="connsiteY132" fmla="*/ 1286181 h 1573026"/>
              <a:gd name="connsiteX133" fmla="*/ 1207295 w 2667216"/>
              <a:gd name="connsiteY133" fmla="*/ 1288562 h 1573026"/>
              <a:gd name="connsiteX134" fmla="*/ 1131095 w 2667216"/>
              <a:gd name="connsiteY134" fmla="*/ 1245700 h 1573026"/>
              <a:gd name="connsiteX135" fmla="*/ 1088230 w 2667216"/>
              <a:gd name="connsiteY135" fmla="*/ 1226650 h 1573026"/>
              <a:gd name="connsiteX136" fmla="*/ 1078707 w 2667216"/>
              <a:gd name="connsiteY136" fmla="*/ 1226650 h 1573026"/>
              <a:gd name="connsiteX137" fmla="*/ 1066801 w 2667216"/>
              <a:gd name="connsiteY137" fmla="*/ 1162356 h 1573026"/>
              <a:gd name="connsiteX138" fmla="*/ 1078707 w 2667216"/>
              <a:gd name="connsiteY138" fmla="*/ 1098062 h 1573026"/>
              <a:gd name="connsiteX139" fmla="*/ 1047751 w 2667216"/>
              <a:gd name="connsiteY139" fmla="*/ 1064725 h 1573026"/>
              <a:gd name="connsiteX140" fmla="*/ 995364 w 2667216"/>
              <a:gd name="connsiteY140" fmla="*/ 1040912 h 1573026"/>
              <a:gd name="connsiteX141" fmla="*/ 1021557 w 2667216"/>
              <a:gd name="connsiteY141" fmla="*/ 1017100 h 1573026"/>
              <a:gd name="connsiteX142" fmla="*/ 1066801 w 2667216"/>
              <a:gd name="connsiteY142" fmla="*/ 1021862 h 1573026"/>
              <a:gd name="connsiteX143" fmla="*/ 1062039 w 2667216"/>
              <a:gd name="connsiteY143" fmla="*/ 974237 h 1573026"/>
              <a:gd name="connsiteX144" fmla="*/ 1033464 w 2667216"/>
              <a:gd name="connsiteY144" fmla="*/ 969475 h 1573026"/>
              <a:gd name="connsiteX145" fmla="*/ 1038226 w 2667216"/>
              <a:gd name="connsiteY145" fmla="*/ 921850 h 1573026"/>
              <a:gd name="connsiteX146" fmla="*/ 1007270 w 2667216"/>
              <a:gd name="connsiteY146" fmla="*/ 907562 h 1573026"/>
              <a:gd name="connsiteX147" fmla="*/ 1009651 w 2667216"/>
              <a:gd name="connsiteY147" fmla="*/ 871843 h 1573026"/>
              <a:gd name="connsiteX148" fmla="*/ 962026 w 2667216"/>
              <a:gd name="connsiteY148" fmla="*/ 857556 h 1573026"/>
              <a:gd name="connsiteX149" fmla="*/ 942976 w 2667216"/>
              <a:gd name="connsiteY149" fmla="*/ 878987 h 1573026"/>
              <a:gd name="connsiteX150" fmla="*/ 914399 w 2667216"/>
              <a:gd name="connsiteY150" fmla="*/ 881368 h 1573026"/>
              <a:gd name="connsiteX151" fmla="*/ 864395 w 2667216"/>
              <a:gd name="connsiteY151" fmla="*/ 886131 h 1573026"/>
              <a:gd name="connsiteX152" fmla="*/ 833439 w 2667216"/>
              <a:gd name="connsiteY152" fmla="*/ 907562 h 1573026"/>
              <a:gd name="connsiteX153" fmla="*/ 833439 w 2667216"/>
              <a:gd name="connsiteY153" fmla="*/ 876606 h 1573026"/>
              <a:gd name="connsiteX154" fmla="*/ 792957 w 2667216"/>
              <a:gd name="connsiteY154" fmla="*/ 871843 h 1573026"/>
              <a:gd name="connsiteX155" fmla="*/ 800099 w 2667216"/>
              <a:gd name="connsiteY155" fmla="*/ 893275 h 1573026"/>
              <a:gd name="connsiteX156" fmla="*/ 795339 w 2667216"/>
              <a:gd name="connsiteY156" fmla="*/ 912325 h 1573026"/>
              <a:gd name="connsiteX157" fmla="*/ 709614 w 2667216"/>
              <a:gd name="connsiteY157" fmla="*/ 859936 h 1573026"/>
              <a:gd name="connsiteX158" fmla="*/ 688182 w 2667216"/>
              <a:gd name="connsiteY158" fmla="*/ 826600 h 1573026"/>
              <a:gd name="connsiteX159" fmla="*/ 700089 w 2667216"/>
              <a:gd name="connsiteY159" fmla="*/ 786117 h 1573026"/>
              <a:gd name="connsiteX160" fmla="*/ 669132 w 2667216"/>
              <a:gd name="connsiteY160" fmla="*/ 781356 h 1573026"/>
              <a:gd name="connsiteX161" fmla="*/ 621507 w 2667216"/>
              <a:gd name="connsiteY161" fmla="*/ 795643 h 1573026"/>
              <a:gd name="connsiteX162" fmla="*/ 611982 w 2667216"/>
              <a:gd name="connsiteY162" fmla="*/ 809931 h 1573026"/>
              <a:gd name="connsiteX163" fmla="*/ 588170 w 2667216"/>
              <a:gd name="connsiteY163" fmla="*/ 826600 h 1573026"/>
              <a:gd name="connsiteX164" fmla="*/ 581026 w 2667216"/>
              <a:gd name="connsiteY164" fmla="*/ 843268 h 1573026"/>
              <a:gd name="connsiteX165" fmla="*/ 540545 w 2667216"/>
              <a:gd name="connsiteY165" fmla="*/ 876606 h 1573026"/>
              <a:gd name="connsiteX166" fmla="*/ 542924 w 2667216"/>
              <a:gd name="connsiteY166" fmla="*/ 898037 h 1573026"/>
              <a:gd name="connsiteX167" fmla="*/ 557214 w 2667216"/>
              <a:gd name="connsiteY167" fmla="*/ 917087 h 1573026"/>
              <a:gd name="connsiteX168" fmla="*/ 481014 w 2667216"/>
              <a:gd name="connsiteY168" fmla="*/ 902800 h 1573026"/>
              <a:gd name="connsiteX169" fmla="*/ 447676 w 2667216"/>
              <a:gd name="connsiteY169" fmla="*/ 907562 h 1573026"/>
              <a:gd name="connsiteX170" fmla="*/ 495299 w 2667216"/>
              <a:gd name="connsiteY170" fmla="*/ 938518 h 1573026"/>
              <a:gd name="connsiteX171" fmla="*/ 519114 w 2667216"/>
              <a:gd name="connsiteY171" fmla="*/ 950425 h 1573026"/>
              <a:gd name="connsiteX172" fmla="*/ 545307 w 2667216"/>
              <a:gd name="connsiteY172" fmla="*/ 1002812 h 1573026"/>
              <a:gd name="connsiteX173" fmla="*/ 478630 w 2667216"/>
              <a:gd name="connsiteY173" fmla="*/ 1019481 h 1573026"/>
              <a:gd name="connsiteX174" fmla="*/ 457201 w 2667216"/>
              <a:gd name="connsiteY174" fmla="*/ 1031387 h 1573026"/>
              <a:gd name="connsiteX175" fmla="*/ 433387 w 2667216"/>
              <a:gd name="connsiteY175" fmla="*/ 1002812 h 1573026"/>
              <a:gd name="connsiteX176" fmla="*/ 409574 w 2667216"/>
              <a:gd name="connsiteY176" fmla="*/ 971856 h 1573026"/>
              <a:gd name="connsiteX177" fmla="*/ 411955 w 2667216"/>
              <a:gd name="connsiteY177" fmla="*/ 933756 h 1573026"/>
              <a:gd name="connsiteX178" fmla="*/ 409574 w 2667216"/>
              <a:gd name="connsiteY178" fmla="*/ 914706 h 1573026"/>
              <a:gd name="connsiteX179" fmla="*/ 428624 w 2667216"/>
              <a:gd name="connsiteY179" fmla="*/ 881368 h 1573026"/>
              <a:gd name="connsiteX180" fmla="*/ 388144 w 2667216"/>
              <a:gd name="connsiteY180" fmla="*/ 890893 h 1573026"/>
              <a:gd name="connsiteX181" fmla="*/ 359568 w 2667216"/>
              <a:gd name="connsiteY181" fmla="*/ 952806 h 1573026"/>
              <a:gd name="connsiteX182" fmla="*/ 352424 w 2667216"/>
              <a:gd name="connsiteY182" fmla="*/ 976618 h 1573026"/>
              <a:gd name="connsiteX183" fmla="*/ 321468 w 2667216"/>
              <a:gd name="connsiteY183" fmla="*/ 993287 h 1573026"/>
              <a:gd name="connsiteX184" fmla="*/ 273843 w 2667216"/>
              <a:gd name="connsiteY184" fmla="*/ 990906 h 1573026"/>
              <a:gd name="connsiteX185" fmla="*/ 266699 w 2667216"/>
              <a:gd name="connsiteY185" fmla="*/ 1007575 h 1573026"/>
              <a:gd name="connsiteX186" fmla="*/ 266699 w 2667216"/>
              <a:gd name="connsiteY186" fmla="*/ 1055200 h 1573026"/>
              <a:gd name="connsiteX187" fmla="*/ 207168 w 2667216"/>
              <a:gd name="connsiteY187" fmla="*/ 1059962 h 1573026"/>
              <a:gd name="connsiteX188" fmla="*/ 145255 w 2667216"/>
              <a:gd name="connsiteY188" fmla="*/ 1093300 h 1573026"/>
              <a:gd name="connsiteX189" fmla="*/ 147637 w 2667216"/>
              <a:gd name="connsiteY189" fmla="*/ 1121875 h 1573026"/>
              <a:gd name="connsiteX190" fmla="*/ 95250 w 2667216"/>
              <a:gd name="connsiteY190" fmla="*/ 1109968 h 1573026"/>
              <a:gd name="connsiteX191" fmla="*/ 61912 w 2667216"/>
              <a:gd name="connsiteY191" fmla="*/ 1117112 h 1573026"/>
              <a:gd name="connsiteX192" fmla="*/ 16668 w 2667216"/>
              <a:gd name="connsiteY192" fmla="*/ 1098062 h 1573026"/>
              <a:gd name="connsiteX193" fmla="*/ 0 w 2667216"/>
              <a:gd name="connsiteY193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33401 w 2667216"/>
              <a:gd name="connsiteY2" fmla="*/ 495605 h 1573026"/>
              <a:gd name="connsiteX3" fmla="*/ 585787 w 2667216"/>
              <a:gd name="connsiteY3" fmla="*/ 481318 h 1573026"/>
              <a:gd name="connsiteX4" fmla="*/ 611980 w 2667216"/>
              <a:gd name="connsiteY4" fmla="*/ 483700 h 1573026"/>
              <a:gd name="connsiteX5" fmla="*/ 607218 w 2667216"/>
              <a:gd name="connsiteY5" fmla="*/ 476556 h 1573026"/>
              <a:gd name="connsiteX6" fmla="*/ 685799 w 2667216"/>
              <a:gd name="connsiteY6" fmla="*/ 524181 h 1573026"/>
              <a:gd name="connsiteX7" fmla="*/ 731043 w 2667216"/>
              <a:gd name="connsiteY7" fmla="*/ 547993 h 1573026"/>
              <a:gd name="connsiteX8" fmla="*/ 797720 w 2667216"/>
              <a:gd name="connsiteY8" fmla="*/ 562280 h 1573026"/>
              <a:gd name="connsiteX9" fmla="*/ 842962 w 2667216"/>
              <a:gd name="connsiteY9" fmla="*/ 478937 h 1573026"/>
              <a:gd name="connsiteX10" fmla="*/ 871537 w 2667216"/>
              <a:gd name="connsiteY10" fmla="*/ 455125 h 1573026"/>
              <a:gd name="connsiteX11" fmla="*/ 873921 w 2667216"/>
              <a:gd name="connsiteY11" fmla="*/ 426549 h 1573026"/>
              <a:gd name="connsiteX12" fmla="*/ 802480 w 2667216"/>
              <a:gd name="connsiteY12" fmla="*/ 412262 h 1573026"/>
              <a:gd name="connsiteX13" fmla="*/ 773907 w 2667216"/>
              <a:gd name="connsiteY13" fmla="*/ 417024 h 1573026"/>
              <a:gd name="connsiteX14" fmla="*/ 738187 w 2667216"/>
              <a:gd name="connsiteY14" fmla="*/ 383687 h 1573026"/>
              <a:gd name="connsiteX15" fmla="*/ 762001 w 2667216"/>
              <a:gd name="connsiteY15" fmla="*/ 357491 h 1573026"/>
              <a:gd name="connsiteX16" fmla="*/ 823912 w 2667216"/>
              <a:gd name="connsiteY16" fmla="*/ 343206 h 1573026"/>
              <a:gd name="connsiteX17" fmla="*/ 869155 w 2667216"/>
              <a:gd name="connsiteY17" fmla="*/ 357493 h 1573026"/>
              <a:gd name="connsiteX18" fmla="*/ 881062 w 2667216"/>
              <a:gd name="connsiteY18" fmla="*/ 376543 h 1573026"/>
              <a:gd name="connsiteX19" fmla="*/ 1000124 w 2667216"/>
              <a:gd name="connsiteY19" fmla="*/ 436075 h 1573026"/>
              <a:gd name="connsiteX20" fmla="*/ 1023937 w 2667216"/>
              <a:gd name="connsiteY20" fmla="*/ 500368 h 1573026"/>
              <a:gd name="connsiteX21" fmla="*/ 1045368 w 2667216"/>
              <a:gd name="connsiteY21" fmla="*/ 512275 h 1573026"/>
              <a:gd name="connsiteX22" fmla="*/ 1042987 w 2667216"/>
              <a:gd name="connsiteY22" fmla="*/ 421787 h 1573026"/>
              <a:gd name="connsiteX23" fmla="*/ 1064418 w 2667216"/>
              <a:gd name="connsiteY23" fmla="*/ 383687 h 1573026"/>
              <a:gd name="connsiteX24" fmla="*/ 1083468 w 2667216"/>
              <a:gd name="connsiteY24" fmla="*/ 386068 h 1573026"/>
              <a:gd name="connsiteX25" fmla="*/ 1083468 w 2667216"/>
              <a:gd name="connsiteY25" fmla="*/ 347968 h 1573026"/>
              <a:gd name="connsiteX26" fmla="*/ 1095376 w 2667216"/>
              <a:gd name="connsiteY26" fmla="*/ 340823 h 1573026"/>
              <a:gd name="connsiteX27" fmla="*/ 1152524 w 2667216"/>
              <a:gd name="connsiteY27" fmla="*/ 343206 h 1573026"/>
              <a:gd name="connsiteX28" fmla="*/ 1252537 w 2667216"/>
              <a:gd name="connsiteY28" fmla="*/ 317012 h 1573026"/>
              <a:gd name="connsiteX29" fmla="*/ 1323974 w 2667216"/>
              <a:gd name="connsiteY29" fmla="*/ 305106 h 1573026"/>
              <a:gd name="connsiteX30" fmla="*/ 1409366 w 2667216"/>
              <a:gd name="connsiteY30" fmla="*/ 250164 h 1573026"/>
              <a:gd name="connsiteX31" fmla="*/ 1481137 w 2667216"/>
              <a:gd name="connsiteY31" fmla="*/ 221762 h 1573026"/>
              <a:gd name="connsiteX32" fmla="*/ 1550195 w 2667216"/>
              <a:gd name="connsiteY32" fmla="*/ 188423 h 1573026"/>
              <a:gd name="connsiteX33" fmla="*/ 1621630 w 2667216"/>
              <a:gd name="connsiteY33" fmla="*/ 195568 h 1573026"/>
              <a:gd name="connsiteX34" fmla="*/ 1674018 w 2667216"/>
              <a:gd name="connsiteY34" fmla="*/ 174137 h 1573026"/>
              <a:gd name="connsiteX35" fmla="*/ 1704976 w 2667216"/>
              <a:gd name="connsiteY35" fmla="*/ 183660 h 1573026"/>
              <a:gd name="connsiteX36" fmla="*/ 1778793 w 2667216"/>
              <a:gd name="connsiteY36" fmla="*/ 233668 h 1573026"/>
              <a:gd name="connsiteX37" fmla="*/ 1716880 w 2667216"/>
              <a:gd name="connsiteY37" fmla="*/ 209856 h 1573026"/>
              <a:gd name="connsiteX38" fmla="*/ 1738312 w 2667216"/>
              <a:gd name="connsiteY38" fmla="*/ 281293 h 1573026"/>
              <a:gd name="connsiteX39" fmla="*/ 1776414 w 2667216"/>
              <a:gd name="connsiteY39" fmla="*/ 309866 h 1573026"/>
              <a:gd name="connsiteX40" fmla="*/ 1871662 w 2667216"/>
              <a:gd name="connsiteY40" fmla="*/ 314631 h 1573026"/>
              <a:gd name="connsiteX41" fmla="*/ 1938339 w 2667216"/>
              <a:gd name="connsiteY41" fmla="*/ 271766 h 1573026"/>
              <a:gd name="connsiteX42" fmla="*/ 1935955 w 2667216"/>
              <a:gd name="connsiteY42" fmla="*/ 293200 h 1573026"/>
              <a:gd name="connsiteX43" fmla="*/ 1900237 w 2667216"/>
              <a:gd name="connsiteY43" fmla="*/ 321775 h 1573026"/>
              <a:gd name="connsiteX44" fmla="*/ 1826418 w 2667216"/>
              <a:gd name="connsiteY44" fmla="*/ 338443 h 1573026"/>
              <a:gd name="connsiteX45" fmla="*/ 1833564 w 2667216"/>
              <a:gd name="connsiteY45" fmla="*/ 367017 h 1573026"/>
              <a:gd name="connsiteX46" fmla="*/ 1957389 w 2667216"/>
              <a:gd name="connsiteY46" fmla="*/ 331298 h 1573026"/>
              <a:gd name="connsiteX47" fmla="*/ 2009774 w 2667216"/>
              <a:gd name="connsiteY47" fmla="*/ 295581 h 1573026"/>
              <a:gd name="connsiteX48" fmla="*/ 2052638 w 2667216"/>
              <a:gd name="connsiteY48" fmla="*/ 271766 h 1573026"/>
              <a:gd name="connsiteX49" fmla="*/ 1976439 w 2667216"/>
              <a:gd name="connsiteY49" fmla="*/ 264623 h 1573026"/>
              <a:gd name="connsiteX50" fmla="*/ 1976439 w 2667216"/>
              <a:gd name="connsiteY50" fmla="*/ 202710 h 1573026"/>
              <a:gd name="connsiteX51" fmla="*/ 2026444 w 2667216"/>
              <a:gd name="connsiteY51" fmla="*/ 202710 h 1573026"/>
              <a:gd name="connsiteX52" fmla="*/ 2133600 w 2667216"/>
              <a:gd name="connsiteY52" fmla="*/ 97935 h 1573026"/>
              <a:gd name="connsiteX53" fmla="*/ 2183606 w 2667216"/>
              <a:gd name="connsiteY53" fmla="*/ 305 h 1573026"/>
              <a:gd name="connsiteX54" fmla="*/ 2147888 w 2667216"/>
              <a:gd name="connsiteY54" fmla="*/ 114604 h 1573026"/>
              <a:gd name="connsiteX55" fmla="*/ 2074070 w 2667216"/>
              <a:gd name="connsiteY55" fmla="*/ 193186 h 1573026"/>
              <a:gd name="connsiteX56" fmla="*/ 2138362 w 2667216"/>
              <a:gd name="connsiteY56" fmla="*/ 217000 h 1573026"/>
              <a:gd name="connsiteX57" fmla="*/ 2197893 w 2667216"/>
              <a:gd name="connsiteY57" fmla="*/ 212237 h 1573026"/>
              <a:gd name="connsiteX58" fmla="*/ 2243139 w 2667216"/>
              <a:gd name="connsiteY58" fmla="*/ 257480 h 1573026"/>
              <a:gd name="connsiteX59" fmla="*/ 2293143 w 2667216"/>
              <a:gd name="connsiteY59" fmla="*/ 243193 h 1573026"/>
              <a:gd name="connsiteX60" fmla="*/ 2336005 w 2667216"/>
              <a:gd name="connsiteY60" fmla="*/ 178900 h 1573026"/>
              <a:gd name="connsiteX61" fmla="*/ 2378868 w 2667216"/>
              <a:gd name="connsiteY61" fmla="*/ 169375 h 1573026"/>
              <a:gd name="connsiteX62" fmla="*/ 2483643 w 2667216"/>
              <a:gd name="connsiteY62" fmla="*/ 152706 h 1573026"/>
              <a:gd name="connsiteX63" fmla="*/ 2500312 w 2667216"/>
              <a:gd name="connsiteY63" fmla="*/ 147943 h 1573026"/>
              <a:gd name="connsiteX64" fmla="*/ 2588418 w 2667216"/>
              <a:gd name="connsiteY64" fmla="*/ 166993 h 1573026"/>
              <a:gd name="connsiteX65" fmla="*/ 2619374 w 2667216"/>
              <a:gd name="connsiteY65" fmla="*/ 188425 h 1573026"/>
              <a:gd name="connsiteX66" fmla="*/ 2645569 w 2667216"/>
              <a:gd name="connsiteY66" fmla="*/ 205092 h 1573026"/>
              <a:gd name="connsiteX67" fmla="*/ 2666999 w 2667216"/>
              <a:gd name="connsiteY67" fmla="*/ 221762 h 1573026"/>
              <a:gd name="connsiteX68" fmla="*/ 2647949 w 2667216"/>
              <a:gd name="connsiteY68" fmla="*/ 264625 h 1573026"/>
              <a:gd name="connsiteX69" fmla="*/ 2645568 w 2667216"/>
              <a:gd name="connsiteY69" fmla="*/ 319393 h 1573026"/>
              <a:gd name="connsiteX70" fmla="*/ 2631280 w 2667216"/>
              <a:gd name="connsiteY70" fmla="*/ 376543 h 1573026"/>
              <a:gd name="connsiteX71" fmla="*/ 2633662 w 2667216"/>
              <a:gd name="connsiteY71" fmla="*/ 386068 h 1573026"/>
              <a:gd name="connsiteX72" fmla="*/ 2664618 w 2667216"/>
              <a:gd name="connsiteY72" fmla="*/ 393212 h 1573026"/>
              <a:gd name="connsiteX73" fmla="*/ 2652712 w 2667216"/>
              <a:gd name="connsiteY73" fmla="*/ 424168 h 1573026"/>
              <a:gd name="connsiteX74" fmla="*/ 2619374 w 2667216"/>
              <a:gd name="connsiteY74" fmla="*/ 445600 h 1573026"/>
              <a:gd name="connsiteX75" fmla="*/ 2605087 w 2667216"/>
              <a:gd name="connsiteY75" fmla="*/ 476556 h 1573026"/>
              <a:gd name="connsiteX76" fmla="*/ 2608340 w 2667216"/>
              <a:gd name="connsiteY76" fmla="*/ 559163 h 1573026"/>
              <a:gd name="connsiteX77" fmla="*/ 2595561 w 2667216"/>
              <a:gd name="connsiteY77" fmla="*/ 590856 h 1573026"/>
              <a:gd name="connsiteX78" fmla="*/ 2593180 w 2667216"/>
              <a:gd name="connsiteY78" fmla="*/ 655150 h 1573026"/>
              <a:gd name="connsiteX79" fmla="*/ 2614612 w 2667216"/>
              <a:gd name="connsiteY79" fmla="*/ 690868 h 1573026"/>
              <a:gd name="connsiteX80" fmla="*/ 2609849 w 2667216"/>
              <a:gd name="connsiteY80" fmla="*/ 743256 h 1573026"/>
              <a:gd name="connsiteX81" fmla="*/ 2612230 w 2667216"/>
              <a:gd name="connsiteY81" fmla="*/ 790881 h 1573026"/>
              <a:gd name="connsiteX82" fmla="*/ 2600324 w 2667216"/>
              <a:gd name="connsiteY82" fmla="*/ 805168 h 1573026"/>
              <a:gd name="connsiteX83" fmla="*/ 2571749 w 2667216"/>
              <a:gd name="connsiteY83" fmla="*/ 890893 h 1573026"/>
              <a:gd name="connsiteX84" fmla="*/ 2540795 w 2667216"/>
              <a:gd name="connsiteY84" fmla="*/ 967092 h 1573026"/>
              <a:gd name="connsiteX85" fmla="*/ 2505074 w 2667216"/>
              <a:gd name="connsiteY85" fmla="*/ 945662 h 1573026"/>
              <a:gd name="connsiteX86" fmla="*/ 2445543 w 2667216"/>
              <a:gd name="connsiteY86" fmla="*/ 917087 h 1573026"/>
              <a:gd name="connsiteX87" fmla="*/ 2416968 w 2667216"/>
              <a:gd name="connsiteY87" fmla="*/ 883750 h 1573026"/>
              <a:gd name="connsiteX88" fmla="*/ 2383632 w 2667216"/>
              <a:gd name="connsiteY88" fmla="*/ 869462 h 1573026"/>
              <a:gd name="connsiteX89" fmla="*/ 2350293 w 2667216"/>
              <a:gd name="connsiteY89" fmla="*/ 871843 h 1573026"/>
              <a:gd name="connsiteX90" fmla="*/ 2300287 w 2667216"/>
              <a:gd name="connsiteY90" fmla="*/ 895656 h 1573026"/>
              <a:gd name="connsiteX91" fmla="*/ 2276474 w 2667216"/>
              <a:gd name="connsiteY91" fmla="*/ 909943 h 1573026"/>
              <a:gd name="connsiteX92" fmla="*/ 2207420 w 2667216"/>
              <a:gd name="connsiteY92" fmla="*/ 926612 h 1573026"/>
              <a:gd name="connsiteX93" fmla="*/ 2185987 w 2667216"/>
              <a:gd name="connsiteY93" fmla="*/ 957568 h 1573026"/>
              <a:gd name="connsiteX94" fmla="*/ 2183605 w 2667216"/>
              <a:gd name="connsiteY94" fmla="*/ 1036150 h 1573026"/>
              <a:gd name="connsiteX95" fmla="*/ 2185989 w 2667216"/>
              <a:gd name="connsiteY95" fmla="*/ 1062342 h 1573026"/>
              <a:gd name="connsiteX96" fmla="*/ 2085974 w 2667216"/>
              <a:gd name="connsiteY96" fmla="*/ 1112350 h 1573026"/>
              <a:gd name="connsiteX97" fmla="*/ 2043112 w 2667216"/>
              <a:gd name="connsiteY97" fmla="*/ 1112350 h 1573026"/>
              <a:gd name="connsiteX98" fmla="*/ 1952626 w 2667216"/>
              <a:gd name="connsiteY98" fmla="*/ 1148067 h 1573026"/>
              <a:gd name="connsiteX99" fmla="*/ 1931193 w 2667216"/>
              <a:gd name="connsiteY99" fmla="*/ 1188550 h 1573026"/>
              <a:gd name="connsiteX100" fmla="*/ 1931195 w 2667216"/>
              <a:gd name="connsiteY100" fmla="*/ 1238556 h 1573026"/>
              <a:gd name="connsiteX101" fmla="*/ 1881187 w 2667216"/>
              <a:gd name="connsiteY101" fmla="*/ 1279037 h 1573026"/>
              <a:gd name="connsiteX102" fmla="*/ 1864520 w 2667216"/>
              <a:gd name="connsiteY102" fmla="*/ 1309993 h 1573026"/>
              <a:gd name="connsiteX103" fmla="*/ 1866899 w 2667216"/>
              <a:gd name="connsiteY103" fmla="*/ 1331425 h 1573026"/>
              <a:gd name="connsiteX104" fmla="*/ 1900237 w 2667216"/>
              <a:gd name="connsiteY104" fmla="*/ 1326662 h 1573026"/>
              <a:gd name="connsiteX105" fmla="*/ 1924051 w 2667216"/>
              <a:gd name="connsiteY105" fmla="*/ 1350474 h 1573026"/>
              <a:gd name="connsiteX106" fmla="*/ 1912143 w 2667216"/>
              <a:gd name="connsiteY106" fmla="*/ 1383812 h 1573026"/>
              <a:gd name="connsiteX107" fmla="*/ 1909762 w 2667216"/>
              <a:gd name="connsiteY107" fmla="*/ 1421912 h 1573026"/>
              <a:gd name="connsiteX108" fmla="*/ 1831182 w 2667216"/>
              <a:gd name="connsiteY108" fmla="*/ 1450487 h 1573026"/>
              <a:gd name="connsiteX109" fmla="*/ 1821657 w 2667216"/>
              <a:gd name="connsiteY109" fmla="*/ 1538594 h 1573026"/>
              <a:gd name="connsiteX110" fmla="*/ 1754980 w 2667216"/>
              <a:gd name="connsiteY110" fmla="*/ 1560025 h 1573026"/>
              <a:gd name="connsiteX111" fmla="*/ 1718929 w 2667216"/>
              <a:gd name="connsiteY111" fmla="*/ 1573012 h 1573026"/>
              <a:gd name="connsiteX112" fmla="*/ 1638299 w 2667216"/>
              <a:gd name="connsiteY112" fmla="*/ 1557643 h 1573026"/>
              <a:gd name="connsiteX113" fmla="*/ 1612105 w 2667216"/>
              <a:gd name="connsiteY113" fmla="*/ 1571931 h 1573026"/>
              <a:gd name="connsiteX114" fmla="*/ 1557339 w 2667216"/>
              <a:gd name="connsiteY114" fmla="*/ 1543356 h 1573026"/>
              <a:gd name="connsiteX115" fmla="*/ 1516855 w 2667216"/>
              <a:gd name="connsiteY115" fmla="*/ 1507637 h 1573026"/>
              <a:gd name="connsiteX116" fmla="*/ 1473995 w 2667216"/>
              <a:gd name="connsiteY116" fmla="*/ 1479061 h 1573026"/>
              <a:gd name="connsiteX117" fmla="*/ 1502568 w 2667216"/>
              <a:gd name="connsiteY117" fmla="*/ 1455250 h 1573026"/>
              <a:gd name="connsiteX118" fmla="*/ 1490662 w 2667216"/>
              <a:gd name="connsiteY118" fmla="*/ 1438581 h 1573026"/>
              <a:gd name="connsiteX119" fmla="*/ 1428749 w 2667216"/>
              <a:gd name="connsiteY119" fmla="*/ 1426675 h 1573026"/>
              <a:gd name="connsiteX120" fmla="*/ 1409699 w 2667216"/>
              <a:gd name="connsiteY120" fmla="*/ 1402862 h 1573026"/>
              <a:gd name="connsiteX121" fmla="*/ 1371601 w 2667216"/>
              <a:gd name="connsiteY121" fmla="*/ 1379050 h 1573026"/>
              <a:gd name="connsiteX122" fmla="*/ 1366837 w 2667216"/>
              <a:gd name="connsiteY122" fmla="*/ 1390956 h 1573026"/>
              <a:gd name="connsiteX123" fmla="*/ 1381126 w 2667216"/>
              <a:gd name="connsiteY123" fmla="*/ 1429056 h 1573026"/>
              <a:gd name="connsiteX124" fmla="*/ 1350168 w 2667216"/>
              <a:gd name="connsiteY124" fmla="*/ 1443343 h 1573026"/>
              <a:gd name="connsiteX125" fmla="*/ 1323976 w 2667216"/>
              <a:gd name="connsiteY125" fmla="*/ 1457630 h 1573026"/>
              <a:gd name="connsiteX126" fmla="*/ 1307305 w 2667216"/>
              <a:gd name="connsiteY126" fmla="*/ 1450487 h 1573026"/>
              <a:gd name="connsiteX127" fmla="*/ 1262062 w 2667216"/>
              <a:gd name="connsiteY127" fmla="*/ 1388575 h 1573026"/>
              <a:gd name="connsiteX128" fmla="*/ 1216820 w 2667216"/>
              <a:gd name="connsiteY128" fmla="*/ 1355237 h 1573026"/>
              <a:gd name="connsiteX129" fmla="*/ 1238251 w 2667216"/>
              <a:gd name="connsiteY129" fmla="*/ 1338568 h 1573026"/>
              <a:gd name="connsiteX130" fmla="*/ 1259682 w 2667216"/>
              <a:gd name="connsiteY130" fmla="*/ 1298087 h 1573026"/>
              <a:gd name="connsiteX131" fmla="*/ 1245393 w 2667216"/>
              <a:gd name="connsiteY131" fmla="*/ 1286181 h 1573026"/>
              <a:gd name="connsiteX132" fmla="*/ 1207295 w 2667216"/>
              <a:gd name="connsiteY132" fmla="*/ 1288562 h 1573026"/>
              <a:gd name="connsiteX133" fmla="*/ 1131095 w 2667216"/>
              <a:gd name="connsiteY133" fmla="*/ 1245700 h 1573026"/>
              <a:gd name="connsiteX134" fmla="*/ 1088230 w 2667216"/>
              <a:gd name="connsiteY134" fmla="*/ 1226650 h 1573026"/>
              <a:gd name="connsiteX135" fmla="*/ 1078707 w 2667216"/>
              <a:gd name="connsiteY135" fmla="*/ 1226650 h 1573026"/>
              <a:gd name="connsiteX136" fmla="*/ 1066801 w 2667216"/>
              <a:gd name="connsiteY136" fmla="*/ 1162356 h 1573026"/>
              <a:gd name="connsiteX137" fmla="*/ 1078707 w 2667216"/>
              <a:gd name="connsiteY137" fmla="*/ 1098062 h 1573026"/>
              <a:gd name="connsiteX138" fmla="*/ 1047751 w 2667216"/>
              <a:gd name="connsiteY138" fmla="*/ 1064725 h 1573026"/>
              <a:gd name="connsiteX139" fmla="*/ 995364 w 2667216"/>
              <a:gd name="connsiteY139" fmla="*/ 1040912 h 1573026"/>
              <a:gd name="connsiteX140" fmla="*/ 1021557 w 2667216"/>
              <a:gd name="connsiteY140" fmla="*/ 1017100 h 1573026"/>
              <a:gd name="connsiteX141" fmla="*/ 1066801 w 2667216"/>
              <a:gd name="connsiteY141" fmla="*/ 1021862 h 1573026"/>
              <a:gd name="connsiteX142" fmla="*/ 1062039 w 2667216"/>
              <a:gd name="connsiteY142" fmla="*/ 974237 h 1573026"/>
              <a:gd name="connsiteX143" fmla="*/ 1033464 w 2667216"/>
              <a:gd name="connsiteY143" fmla="*/ 969475 h 1573026"/>
              <a:gd name="connsiteX144" fmla="*/ 1038226 w 2667216"/>
              <a:gd name="connsiteY144" fmla="*/ 921850 h 1573026"/>
              <a:gd name="connsiteX145" fmla="*/ 1007270 w 2667216"/>
              <a:gd name="connsiteY145" fmla="*/ 907562 h 1573026"/>
              <a:gd name="connsiteX146" fmla="*/ 1009651 w 2667216"/>
              <a:gd name="connsiteY146" fmla="*/ 871843 h 1573026"/>
              <a:gd name="connsiteX147" fmla="*/ 962026 w 2667216"/>
              <a:gd name="connsiteY147" fmla="*/ 857556 h 1573026"/>
              <a:gd name="connsiteX148" fmla="*/ 942976 w 2667216"/>
              <a:gd name="connsiteY148" fmla="*/ 878987 h 1573026"/>
              <a:gd name="connsiteX149" fmla="*/ 914399 w 2667216"/>
              <a:gd name="connsiteY149" fmla="*/ 881368 h 1573026"/>
              <a:gd name="connsiteX150" fmla="*/ 864395 w 2667216"/>
              <a:gd name="connsiteY150" fmla="*/ 886131 h 1573026"/>
              <a:gd name="connsiteX151" fmla="*/ 833439 w 2667216"/>
              <a:gd name="connsiteY151" fmla="*/ 907562 h 1573026"/>
              <a:gd name="connsiteX152" fmla="*/ 833439 w 2667216"/>
              <a:gd name="connsiteY152" fmla="*/ 876606 h 1573026"/>
              <a:gd name="connsiteX153" fmla="*/ 792957 w 2667216"/>
              <a:gd name="connsiteY153" fmla="*/ 871843 h 1573026"/>
              <a:gd name="connsiteX154" fmla="*/ 800099 w 2667216"/>
              <a:gd name="connsiteY154" fmla="*/ 893275 h 1573026"/>
              <a:gd name="connsiteX155" fmla="*/ 795339 w 2667216"/>
              <a:gd name="connsiteY155" fmla="*/ 912325 h 1573026"/>
              <a:gd name="connsiteX156" fmla="*/ 709614 w 2667216"/>
              <a:gd name="connsiteY156" fmla="*/ 859936 h 1573026"/>
              <a:gd name="connsiteX157" fmla="*/ 688182 w 2667216"/>
              <a:gd name="connsiteY157" fmla="*/ 826600 h 1573026"/>
              <a:gd name="connsiteX158" fmla="*/ 700089 w 2667216"/>
              <a:gd name="connsiteY158" fmla="*/ 786117 h 1573026"/>
              <a:gd name="connsiteX159" fmla="*/ 669132 w 2667216"/>
              <a:gd name="connsiteY159" fmla="*/ 781356 h 1573026"/>
              <a:gd name="connsiteX160" fmla="*/ 621507 w 2667216"/>
              <a:gd name="connsiteY160" fmla="*/ 795643 h 1573026"/>
              <a:gd name="connsiteX161" fmla="*/ 611982 w 2667216"/>
              <a:gd name="connsiteY161" fmla="*/ 809931 h 1573026"/>
              <a:gd name="connsiteX162" fmla="*/ 588170 w 2667216"/>
              <a:gd name="connsiteY162" fmla="*/ 826600 h 1573026"/>
              <a:gd name="connsiteX163" fmla="*/ 581026 w 2667216"/>
              <a:gd name="connsiteY163" fmla="*/ 843268 h 1573026"/>
              <a:gd name="connsiteX164" fmla="*/ 540545 w 2667216"/>
              <a:gd name="connsiteY164" fmla="*/ 876606 h 1573026"/>
              <a:gd name="connsiteX165" fmla="*/ 542924 w 2667216"/>
              <a:gd name="connsiteY165" fmla="*/ 898037 h 1573026"/>
              <a:gd name="connsiteX166" fmla="*/ 557214 w 2667216"/>
              <a:gd name="connsiteY166" fmla="*/ 917087 h 1573026"/>
              <a:gd name="connsiteX167" fmla="*/ 481014 w 2667216"/>
              <a:gd name="connsiteY167" fmla="*/ 902800 h 1573026"/>
              <a:gd name="connsiteX168" fmla="*/ 447676 w 2667216"/>
              <a:gd name="connsiteY168" fmla="*/ 907562 h 1573026"/>
              <a:gd name="connsiteX169" fmla="*/ 495299 w 2667216"/>
              <a:gd name="connsiteY169" fmla="*/ 938518 h 1573026"/>
              <a:gd name="connsiteX170" fmla="*/ 519114 w 2667216"/>
              <a:gd name="connsiteY170" fmla="*/ 950425 h 1573026"/>
              <a:gd name="connsiteX171" fmla="*/ 545307 w 2667216"/>
              <a:gd name="connsiteY171" fmla="*/ 1002812 h 1573026"/>
              <a:gd name="connsiteX172" fmla="*/ 478630 w 2667216"/>
              <a:gd name="connsiteY172" fmla="*/ 1019481 h 1573026"/>
              <a:gd name="connsiteX173" fmla="*/ 457201 w 2667216"/>
              <a:gd name="connsiteY173" fmla="*/ 1031387 h 1573026"/>
              <a:gd name="connsiteX174" fmla="*/ 433387 w 2667216"/>
              <a:gd name="connsiteY174" fmla="*/ 1002812 h 1573026"/>
              <a:gd name="connsiteX175" fmla="*/ 409574 w 2667216"/>
              <a:gd name="connsiteY175" fmla="*/ 971856 h 1573026"/>
              <a:gd name="connsiteX176" fmla="*/ 411955 w 2667216"/>
              <a:gd name="connsiteY176" fmla="*/ 933756 h 1573026"/>
              <a:gd name="connsiteX177" fmla="*/ 409574 w 2667216"/>
              <a:gd name="connsiteY177" fmla="*/ 914706 h 1573026"/>
              <a:gd name="connsiteX178" fmla="*/ 428624 w 2667216"/>
              <a:gd name="connsiteY178" fmla="*/ 881368 h 1573026"/>
              <a:gd name="connsiteX179" fmla="*/ 388144 w 2667216"/>
              <a:gd name="connsiteY179" fmla="*/ 890893 h 1573026"/>
              <a:gd name="connsiteX180" fmla="*/ 359568 w 2667216"/>
              <a:gd name="connsiteY180" fmla="*/ 952806 h 1573026"/>
              <a:gd name="connsiteX181" fmla="*/ 352424 w 2667216"/>
              <a:gd name="connsiteY181" fmla="*/ 976618 h 1573026"/>
              <a:gd name="connsiteX182" fmla="*/ 321468 w 2667216"/>
              <a:gd name="connsiteY182" fmla="*/ 993287 h 1573026"/>
              <a:gd name="connsiteX183" fmla="*/ 273843 w 2667216"/>
              <a:gd name="connsiteY183" fmla="*/ 990906 h 1573026"/>
              <a:gd name="connsiteX184" fmla="*/ 266699 w 2667216"/>
              <a:gd name="connsiteY184" fmla="*/ 1007575 h 1573026"/>
              <a:gd name="connsiteX185" fmla="*/ 266699 w 2667216"/>
              <a:gd name="connsiteY185" fmla="*/ 1055200 h 1573026"/>
              <a:gd name="connsiteX186" fmla="*/ 207168 w 2667216"/>
              <a:gd name="connsiteY186" fmla="*/ 1059962 h 1573026"/>
              <a:gd name="connsiteX187" fmla="*/ 145255 w 2667216"/>
              <a:gd name="connsiteY187" fmla="*/ 1093300 h 1573026"/>
              <a:gd name="connsiteX188" fmla="*/ 147637 w 2667216"/>
              <a:gd name="connsiteY188" fmla="*/ 1121875 h 1573026"/>
              <a:gd name="connsiteX189" fmla="*/ 95250 w 2667216"/>
              <a:gd name="connsiteY189" fmla="*/ 1109968 h 1573026"/>
              <a:gd name="connsiteX190" fmla="*/ 61912 w 2667216"/>
              <a:gd name="connsiteY190" fmla="*/ 1117112 h 1573026"/>
              <a:gd name="connsiteX191" fmla="*/ 16668 w 2667216"/>
              <a:gd name="connsiteY191" fmla="*/ 1098062 h 1573026"/>
              <a:gd name="connsiteX192" fmla="*/ 0 w 2667216"/>
              <a:gd name="connsiteY192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611980 w 2667216"/>
              <a:gd name="connsiteY3" fmla="*/ 483700 h 1573026"/>
              <a:gd name="connsiteX4" fmla="*/ 607218 w 2667216"/>
              <a:gd name="connsiteY4" fmla="*/ 476556 h 1573026"/>
              <a:gd name="connsiteX5" fmla="*/ 685799 w 2667216"/>
              <a:gd name="connsiteY5" fmla="*/ 524181 h 1573026"/>
              <a:gd name="connsiteX6" fmla="*/ 731043 w 2667216"/>
              <a:gd name="connsiteY6" fmla="*/ 547993 h 1573026"/>
              <a:gd name="connsiteX7" fmla="*/ 797720 w 2667216"/>
              <a:gd name="connsiteY7" fmla="*/ 562280 h 1573026"/>
              <a:gd name="connsiteX8" fmla="*/ 842962 w 2667216"/>
              <a:gd name="connsiteY8" fmla="*/ 478937 h 1573026"/>
              <a:gd name="connsiteX9" fmla="*/ 871537 w 2667216"/>
              <a:gd name="connsiteY9" fmla="*/ 455125 h 1573026"/>
              <a:gd name="connsiteX10" fmla="*/ 873921 w 2667216"/>
              <a:gd name="connsiteY10" fmla="*/ 426549 h 1573026"/>
              <a:gd name="connsiteX11" fmla="*/ 802480 w 2667216"/>
              <a:gd name="connsiteY11" fmla="*/ 412262 h 1573026"/>
              <a:gd name="connsiteX12" fmla="*/ 773907 w 2667216"/>
              <a:gd name="connsiteY12" fmla="*/ 417024 h 1573026"/>
              <a:gd name="connsiteX13" fmla="*/ 738187 w 2667216"/>
              <a:gd name="connsiteY13" fmla="*/ 383687 h 1573026"/>
              <a:gd name="connsiteX14" fmla="*/ 762001 w 2667216"/>
              <a:gd name="connsiteY14" fmla="*/ 357491 h 1573026"/>
              <a:gd name="connsiteX15" fmla="*/ 823912 w 2667216"/>
              <a:gd name="connsiteY15" fmla="*/ 343206 h 1573026"/>
              <a:gd name="connsiteX16" fmla="*/ 869155 w 2667216"/>
              <a:gd name="connsiteY16" fmla="*/ 357493 h 1573026"/>
              <a:gd name="connsiteX17" fmla="*/ 881062 w 2667216"/>
              <a:gd name="connsiteY17" fmla="*/ 376543 h 1573026"/>
              <a:gd name="connsiteX18" fmla="*/ 1000124 w 2667216"/>
              <a:gd name="connsiteY18" fmla="*/ 436075 h 1573026"/>
              <a:gd name="connsiteX19" fmla="*/ 1023937 w 2667216"/>
              <a:gd name="connsiteY19" fmla="*/ 500368 h 1573026"/>
              <a:gd name="connsiteX20" fmla="*/ 1045368 w 2667216"/>
              <a:gd name="connsiteY20" fmla="*/ 512275 h 1573026"/>
              <a:gd name="connsiteX21" fmla="*/ 1042987 w 2667216"/>
              <a:gd name="connsiteY21" fmla="*/ 421787 h 1573026"/>
              <a:gd name="connsiteX22" fmla="*/ 1064418 w 2667216"/>
              <a:gd name="connsiteY22" fmla="*/ 383687 h 1573026"/>
              <a:gd name="connsiteX23" fmla="*/ 1083468 w 2667216"/>
              <a:gd name="connsiteY23" fmla="*/ 386068 h 1573026"/>
              <a:gd name="connsiteX24" fmla="*/ 1083468 w 2667216"/>
              <a:gd name="connsiteY24" fmla="*/ 347968 h 1573026"/>
              <a:gd name="connsiteX25" fmla="*/ 1095376 w 2667216"/>
              <a:gd name="connsiteY25" fmla="*/ 340823 h 1573026"/>
              <a:gd name="connsiteX26" fmla="*/ 1152524 w 2667216"/>
              <a:gd name="connsiteY26" fmla="*/ 343206 h 1573026"/>
              <a:gd name="connsiteX27" fmla="*/ 1252537 w 2667216"/>
              <a:gd name="connsiteY27" fmla="*/ 317012 h 1573026"/>
              <a:gd name="connsiteX28" fmla="*/ 1323974 w 2667216"/>
              <a:gd name="connsiteY28" fmla="*/ 305106 h 1573026"/>
              <a:gd name="connsiteX29" fmla="*/ 1409366 w 2667216"/>
              <a:gd name="connsiteY29" fmla="*/ 250164 h 1573026"/>
              <a:gd name="connsiteX30" fmla="*/ 1481137 w 2667216"/>
              <a:gd name="connsiteY30" fmla="*/ 221762 h 1573026"/>
              <a:gd name="connsiteX31" fmla="*/ 1550195 w 2667216"/>
              <a:gd name="connsiteY31" fmla="*/ 188423 h 1573026"/>
              <a:gd name="connsiteX32" fmla="*/ 1621630 w 2667216"/>
              <a:gd name="connsiteY32" fmla="*/ 195568 h 1573026"/>
              <a:gd name="connsiteX33" fmla="*/ 1674018 w 2667216"/>
              <a:gd name="connsiteY33" fmla="*/ 174137 h 1573026"/>
              <a:gd name="connsiteX34" fmla="*/ 1704976 w 2667216"/>
              <a:gd name="connsiteY34" fmla="*/ 183660 h 1573026"/>
              <a:gd name="connsiteX35" fmla="*/ 1778793 w 2667216"/>
              <a:gd name="connsiteY35" fmla="*/ 233668 h 1573026"/>
              <a:gd name="connsiteX36" fmla="*/ 1716880 w 2667216"/>
              <a:gd name="connsiteY36" fmla="*/ 209856 h 1573026"/>
              <a:gd name="connsiteX37" fmla="*/ 1738312 w 2667216"/>
              <a:gd name="connsiteY37" fmla="*/ 281293 h 1573026"/>
              <a:gd name="connsiteX38" fmla="*/ 1776414 w 2667216"/>
              <a:gd name="connsiteY38" fmla="*/ 309866 h 1573026"/>
              <a:gd name="connsiteX39" fmla="*/ 1871662 w 2667216"/>
              <a:gd name="connsiteY39" fmla="*/ 314631 h 1573026"/>
              <a:gd name="connsiteX40" fmla="*/ 1938339 w 2667216"/>
              <a:gd name="connsiteY40" fmla="*/ 271766 h 1573026"/>
              <a:gd name="connsiteX41" fmla="*/ 1935955 w 2667216"/>
              <a:gd name="connsiteY41" fmla="*/ 293200 h 1573026"/>
              <a:gd name="connsiteX42" fmla="*/ 1900237 w 2667216"/>
              <a:gd name="connsiteY42" fmla="*/ 321775 h 1573026"/>
              <a:gd name="connsiteX43" fmla="*/ 1826418 w 2667216"/>
              <a:gd name="connsiteY43" fmla="*/ 338443 h 1573026"/>
              <a:gd name="connsiteX44" fmla="*/ 1833564 w 2667216"/>
              <a:gd name="connsiteY44" fmla="*/ 367017 h 1573026"/>
              <a:gd name="connsiteX45" fmla="*/ 1957389 w 2667216"/>
              <a:gd name="connsiteY45" fmla="*/ 331298 h 1573026"/>
              <a:gd name="connsiteX46" fmla="*/ 2009774 w 2667216"/>
              <a:gd name="connsiteY46" fmla="*/ 295581 h 1573026"/>
              <a:gd name="connsiteX47" fmla="*/ 2052638 w 2667216"/>
              <a:gd name="connsiteY47" fmla="*/ 271766 h 1573026"/>
              <a:gd name="connsiteX48" fmla="*/ 1976439 w 2667216"/>
              <a:gd name="connsiteY48" fmla="*/ 264623 h 1573026"/>
              <a:gd name="connsiteX49" fmla="*/ 1976439 w 2667216"/>
              <a:gd name="connsiteY49" fmla="*/ 202710 h 1573026"/>
              <a:gd name="connsiteX50" fmla="*/ 2026444 w 2667216"/>
              <a:gd name="connsiteY50" fmla="*/ 202710 h 1573026"/>
              <a:gd name="connsiteX51" fmla="*/ 2133600 w 2667216"/>
              <a:gd name="connsiteY51" fmla="*/ 97935 h 1573026"/>
              <a:gd name="connsiteX52" fmla="*/ 2183606 w 2667216"/>
              <a:gd name="connsiteY52" fmla="*/ 305 h 1573026"/>
              <a:gd name="connsiteX53" fmla="*/ 2147888 w 2667216"/>
              <a:gd name="connsiteY53" fmla="*/ 114604 h 1573026"/>
              <a:gd name="connsiteX54" fmla="*/ 2074070 w 2667216"/>
              <a:gd name="connsiteY54" fmla="*/ 193186 h 1573026"/>
              <a:gd name="connsiteX55" fmla="*/ 2138362 w 2667216"/>
              <a:gd name="connsiteY55" fmla="*/ 217000 h 1573026"/>
              <a:gd name="connsiteX56" fmla="*/ 2197893 w 2667216"/>
              <a:gd name="connsiteY56" fmla="*/ 212237 h 1573026"/>
              <a:gd name="connsiteX57" fmla="*/ 2243139 w 2667216"/>
              <a:gd name="connsiteY57" fmla="*/ 257480 h 1573026"/>
              <a:gd name="connsiteX58" fmla="*/ 2293143 w 2667216"/>
              <a:gd name="connsiteY58" fmla="*/ 243193 h 1573026"/>
              <a:gd name="connsiteX59" fmla="*/ 2336005 w 2667216"/>
              <a:gd name="connsiteY59" fmla="*/ 178900 h 1573026"/>
              <a:gd name="connsiteX60" fmla="*/ 2378868 w 2667216"/>
              <a:gd name="connsiteY60" fmla="*/ 169375 h 1573026"/>
              <a:gd name="connsiteX61" fmla="*/ 2483643 w 2667216"/>
              <a:gd name="connsiteY61" fmla="*/ 152706 h 1573026"/>
              <a:gd name="connsiteX62" fmla="*/ 2500312 w 2667216"/>
              <a:gd name="connsiteY62" fmla="*/ 147943 h 1573026"/>
              <a:gd name="connsiteX63" fmla="*/ 2588418 w 2667216"/>
              <a:gd name="connsiteY63" fmla="*/ 166993 h 1573026"/>
              <a:gd name="connsiteX64" fmla="*/ 2619374 w 2667216"/>
              <a:gd name="connsiteY64" fmla="*/ 188425 h 1573026"/>
              <a:gd name="connsiteX65" fmla="*/ 2645569 w 2667216"/>
              <a:gd name="connsiteY65" fmla="*/ 205092 h 1573026"/>
              <a:gd name="connsiteX66" fmla="*/ 2666999 w 2667216"/>
              <a:gd name="connsiteY66" fmla="*/ 221762 h 1573026"/>
              <a:gd name="connsiteX67" fmla="*/ 2647949 w 2667216"/>
              <a:gd name="connsiteY67" fmla="*/ 264625 h 1573026"/>
              <a:gd name="connsiteX68" fmla="*/ 2645568 w 2667216"/>
              <a:gd name="connsiteY68" fmla="*/ 319393 h 1573026"/>
              <a:gd name="connsiteX69" fmla="*/ 2631280 w 2667216"/>
              <a:gd name="connsiteY69" fmla="*/ 376543 h 1573026"/>
              <a:gd name="connsiteX70" fmla="*/ 2633662 w 2667216"/>
              <a:gd name="connsiteY70" fmla="*/ 386068 h 1573026"/>
              <a:gd name="connsiteX71" fmla="*/ 2664618 w 2667216"/>
              <a:gd name="connsiteY71" fmla="*/ 393212 h 1573026"/>
              <a:gd name="connsiteX72" fmla="*/ 2652712 w 2667216"/>
              <a:gd name="connsiteY72" fmla="*/ 424168 h 1573026"/>
              <a:gd name="connsiteX73" fmla="*/ 2619374 w 2667216"/>
              <a:gd name="connsiteY73" fmla="*/ 445600 h 1573026"/>
              <a:gd name="connsiteX74" fmla="*/ 2605087 w 2667216"/>
              <a:gd name="connsiteY74" fmla="*/ 476556 h 1573026"/>
              <a:gd name="connsiteX75" fmla="*/ 2608340 w 2667216"/>
              <a:gd name="connsiteY75" fmla="*/ 559163 h 1573026"/>
              <a:gd name="connsiteX76" fmla="*/ 2595561 w 2667216"/>
              <a:gd name="connsiteY76" fmla="*/ 590856 h 1573026"/>
              <a:gd name="connsiteX77" fmla="*/ 2593180 w 2667216"/>
              <a:gd name="connsiteY77" fmla="*/ 655150 h 1573026"/>
              <a:gd name="connsiteX78" fmla="*/ 2614612 w 2667216"/>
              <a:gd name="connsiteY78" fmla="*/ 690868 h 1573026"/>
              <a:gd name="connsiteX79" fmla="*/ 2609849 w 2667216"/>
              <a:gd name="connsiteY79" fmla="*/ 743256 h 1573026"/>
              <a:gd name="connsiteX80" fmla="*/ 2612230 w 2667216"/>
              <a:gd name="connsiteY80" fmla="*/ 790881 h 1573026"/>
              <a:gd name="connsiteX81" fmla="*/ 2600324 w 2667216"/>
              <a:gd name="connsiteY81" fmla="*/ 805168 h 1573026"/>
              <a:gd name="connsiteX82" fmla="*/ 2571749 w 2667216"/>
              <a:gd name="connsiteY82" fmla="*/ 890893 h 1573026"/>
              <a:gd name="connsiteX83" fmla="*/ 2540795 w 2667216"/>
              <a:gd name="connsiteY83" fmla="*/ 967092 h 1573026"/>
              <a:gd name="connsiteX84" fmla="*/ 2505074 w 2667216"/>
              <a:gd name="connsiteY84" fmla="*/ 945662 h 1573026"/>
              <a:gd name="connsiteX85" fmla="*/ 2445543 w 2667216"/>
              <a:gd name="connsiteY85" fmla="*/ 917087 h 1573026"/>
              <a:gd name="connsiteX86" fmla="*/ 2416968 w 2667216"/>
              <a:gd name="connsiteY86" fmla="*/ 883750 h 1573026"/>
              <a:gd name="connsiteX87" fmla="*/ 2383632 w 2667216"/>
              <a:gd name="connsiteY87" fmla="*/ 869462 h 1573026"/>
              <a:gd name="connsiteX88" fmla="*/ 2350293 w 2667216"/>
              <a:gd name="connsiteY88" fmla="*/ 871843 h 1573026"/>
              <a:gd name="connsiteX89" fmla="*/ 2300287 w 2667216"/>
              <a:gd name="connsiteY89" fmla="*/ 895656 h 1573026"/>
              <a:gd name="connsiteX90" fmla="*/ 2276474 w 2667216"/>
              <a:gd name="connsiteY90" fmla="*/ 909943 h 1573026"/>
              <a:gd name="connsiteX91" fmla="*/ 2207420 w 2667216"/>
              <a:gd name="connsiteY91" fmla="*/ 926612 h 1573026"/>
              <a:gd name="connsiteX92" fmla="*/ 2185987 w 2667216"/>
              <a:gd name="connsiteY92" fmla="*/ 957568 h 1573026"/>
              <a:gd name="connsiteX93" fmla="*/ 2183605 w 2667216"/>
              <a:gd name="connsiteY93" fmla="*/ 1036150 h 1573026"/>
              <a:gd name="connsiteX94" fmla="*/ 2185989 w 2667216"/>
              <a:gd name="connsiteY94" fmla="*/ 1062342 h 1573026"/>
              <a:gd name="connsiteX95" fmla="*/ 2085974 w 2667216"/>
              <a:gd name="connsiteY95" fmla="*/ 1112350 h 1573026"/>
              <a:gd name="connsiteX96" fmla="*/ 2043112 w 2667216"/>
              <a:gd name="connsiteY96" fmla="*/ 1112350 h 1573026"/>
              <a:gd name="connsiteX97" fmla="*/ 1952626 w 2667216"/>
              <a:gd name="connsiteY97" fmla="*/ 1148067 h 1573026"/>
              <a:gd name="connsiteX98" fmla="*/ 1931193 w 2667216"/>
              <a:gd name="connsiteY98" fmla="*/ 1188550 h 1573026"/>
              <a:gd name="connsiteX99" fmla="*/ 1931195 w 2667216"/>
              <a:gd name="connsiteY99" fmla="*/ 1238556 h 1573026"/>
              <a:gd name="connsiteX100" fmla="*/ 1881187 w 2667216"/>
              <a:gd name="connsiteY100" fmla="*/ 1279037 h 1573026"/>
              <a:gd name="connsiteX101" fmla="*/ 1864520 w 2667216"/>
              <a:gd name="connsiteY101" fmla="*/ 1309993 h 1573026"/>
              <a:gd name="connsiteX102" fmla="*/ 1866899 w 2667216"/>
              <a:gd name="connsiteY102" fmla="*/ 1331425 h 1573026"/>
              <a:gd name="connsiteX103" fmla="*/ 1900237 w 2667216"/>
              <a:gd name="connsiteY103" fmla="*/ 1326662 h 1573026"/>
              <a:gd name="connsiteX104" fmla="*/ 1924051 w 2667216"/>
              <a:gd name="connsiteY104" fmla="*/ 1350474 h 1573026"/>
              <a:gd name="connsiteX105" fmla="*/ 1912143 w 2667216"/>
              <a:gd name="connsiteY105" fmla="*/ 1383812 h 1573026"/>
              <a:gd name="connsiteX106" fmla="*/ 1909762 w 2667216"/>
              <a:gd name="connsiteY106" fmla="*/ 1421912 h 1573026"/>
              <a:gd name="connsiteX107" fmla="*/ 1831182 w 2667216"/>
              <a:gd name="connsiteY107" fmla="*/ 1450487 h 1573026"/>
              <a:gd name="connsiteX108" fmla="*/ 1821657 w 2667216"/>
              <a:gd name="connsiteY108" fmla="*/ 1538594 h 1573026"/>
              <a:gd name="connsiteX109" fmla="*/ 1754980 w 2667216"/>
              <a:gd name="connsiteY109" fmla="*/ 1560025 h 1573026"/>
              <a:gd name="connsiteX110" fmla="*/ 1718929 w 2667216"/>
              <a:gd name="connsiteY110" fmla="*/ 1573012 h 1573026"/>
              <a:gd name="connsiteX111" fmla="*/ 1638299 w 2667216"/>
              <a:gd name="connsiteY111" fmla="*/ 1557643 h 1573026"/>
              <a:gd name="connsiteX112" fmla="*/ 1612105 w 2667216"/>
              <a:gd name="connsiteY112" fmla="*/ 1571931 h 1573026"/>
              <a:gd name="connsiteX113" fmla="*/ 1557339 w 2667216"/>
              <a:gd name="connsiteY113" fmla="*/ 1543356 h 1573026"/>
              <a:gd name="connsiteX114" fmla="*/ 1516855 w 2667216"/>
              <a:gd name="connsiteY114" fmla="*/ 1507637 h 1573026"/>
              <a:gd name="connsiteX115" fmla="*/ 1473995 w 2667216"/>
              <a:gd name="connsiteY115" fmla="*/ 1479061 h 1573026"/>
              <a:gd name="connsiteX116" fmla="*/ 1502568 w 2667216"/>
              <a:gd name="connsiteY116" fmla="*/ 1455250 h 1573026"/>
              <a:gd name="connsiteX117" fmla="*/ 1490662 w 2667216"/>
              <a:gd name="connsiteY117" fmla="*/ 1438581 h 1573026"/>
              <a:gd name="connsiteX118" fmla="*/ 1428749 w 2667216"/>
              <a:gd name="connsiteY118" fmla="*/ 1426675 h 1573026"/>
              <a:gd name="connsiteX119" fmla="*/ 1409699 w 2667216"/>
              <a:gd name="connsiteY119" fmla="*/ 1402862 h 1573026"/>
              <a:gd name="connsiteX120" fmla="*/ 1371601 w 2667216"/>
              <a:gd name="connsiteY120" fmla="*/ 1379050 h 1573026"/>
              <a:gd name="connsiteX121" fmla="*/ 1366837 w 2667216"/>
              <a:gd name="connsiteY121" fmla="*/ 1390956 h 1573026"/>
              <a:gd name="connsiteX122" fmla="*/ 1381126 w 2667216"/>
              <a:gd name="connsiteY122" fmla="*/ 1429056 h 1573026"/>
              <a:gd name="connsiteX123" fmla="*/ 1350168 w 2667216"/>
              <a:gd name="connsiteY123" fmla="*/ 1443343 h 1573026"/>
              <a:gd name="connsiteX124" fmla="*/ 1323976 w 2667216"/>
              <a:gd name="connsiteY124" fmla="*/ 1457630 h 1573026"/>
              <a:gd name="connsiteX125" fmla="*/ 1307305 w 2667216"/>
              <a:gd name="connsiteY125" fmla="*/ 1450487 h 1573026"/>
              <a:gd name="connsiteX126" fmla="*/ 1262062 w 2667216"/>
              <a:gd name="connsiteY126" fmla="*/ 1388575 h 1573026"/>
              <a:gd name="connsiteX127" fmla="*/ 1216820 w 2667216"/>
              <a:gd name="connsiteY127" fmla="*/ 1355237 h 1573026"/>
              <a:gd name="connsiteX128" fmla="*/ 1238251 w 2667216"/>
              <a:gd name="connsiteY128" fmla="*/ 1338568 h 1573026"/>
              <a:gd name="connsiteX129" fmla="*/ 1259682 w 2667216"/>
              <a:gd name="connsiteY129" fmla="*/ 1298087 h 1573026"/>
              <a:gd name="connsiteX130" fmla="*/ 1245393 w 2667216"/>
              <a:gd name="connsiteY130" fmla="*/ 1286181 h 1573026"/>
              <a:gd name="connsiteX131" fmla="*/ 1207295 w 2667216"/>
              <a:gd name="connsiteY131" fmla="*/ 1288562 h 1573026"/>
              <a:gd name="connsiteX132" fmla="*/ 1131095 w 2667216"/>
              <a:gd name="connsiteY132" fmla="*/ 1245700 h 1573026"/>
              <a:gd name="connsiteX133" fmla="*/ 1088230 w 2667216"/>
              <a:gd name="connsiteY133" fmla="*/ 1226650 h 1573026"/>
              <a:gd name="connsiteX134" fmla="*/ 1078707 w 2667216"/>
              <a:gd name="connsiteY134" fmla="*/ 1226650 h 1573026"/>
              <a:gd name="connsiteX135" fmla="*/ 1066801 w 2667216"/>
              <a:gd name="connsiteY135" fmla="*/ 1162356 h 1573026"/>
              <a:gd name="connsiteX136" fmla="*/ 1078707 w 2667216"/>
              <a:gd name="connsiteY136" fmla="*/ 1098062 h 1573026"/>
              <a:gd name="connsiteX137" fmla="*/ 1047751 w 2667216"/>
              <a:gd name="connsiteY137" fmla="*/ 1064725 h 1573026"/>
              <a:gd name="connsiteX138" fmla="*/ 995364 w 2667216"/>
              <a:gd name="connsiteY138" fmla="*/ 1040912 h 1573026"/>
              <a:gd name="connsiteX139" fmla="*/ 1021557 w 2667216"/>
              <a:gd name="connsiteY139" fmla="*/ 1017100 h 1573026"/>
              <a:gd name="connsiteX140" fmla="*/ 1066801 w 2667216"/>
              <a:gd name="connsiteY140" fmla="*/ 1021862 h 1573026"/>
              <a:gd name="connsiteX141" fmla="*/ 1062039 w 2667216"/>
              <a:gd name="connsiteY141" fmla="*/ 974237 h 1573026"/>
              <a:gd name="connsiteX142" fmla="*/ 1033464 w 2667216"/>
              <a:gd name="connsiteY142" fmla="*/ 969475 h 1573026"/>
              <a:gd name="connsiteX143" fmla="*/ 1038226 w 2667216"/>
              <a:gd name="connsiteY143" fmla="*/ 921850 h 1573026"/>
              <a:gd name="connsiteX144" fmla="*/ 1007270 w 2667216"/>
              <a:gd name="connsiteY144" fmla="*/ 907562 h 1573026"/>
              <a:gd name="connsiteX145" fmla="*/ 1009651 w 2667216"/>
              <a:gd name="connsiteY145" fmla="*/ 871843 h 1573026"/>
              <a:gd name="connsiteX146" fmla="*/ 962026 w 2667216"/>
              <a:gd name="connsiteY146" fmla="*/ 857556 h 1573026"/>
              <a:gd name="connsiteX147" fmla="*/ 942976 w 2667216"/>
              <a:gd name="connsiteY147" fmla="*/ 878987 h 1573026"/>
              <a:gd name="connsiteX148" fmla="*/ 914399 w 2667216"/>
              <a:gd name="connsiteY148" fmla="*/ 881368 h 1573026"/>
              <a:gd name="connsiteX149" fmla="*/ 864395 w 2667216"/>
              <a:gd name="connsiteY149" fmla="*/ 886131 h 1573026"/>
              <a:gd name="connsiteX150" fmla="*/ 833439 w 2667216"/>
              <a:gd name="connsiteY150" fmla="*/ 907562 h 1573026"/>
              <a:gd name="connsiteX151" fmla="*/ 833439 w 2667216"/>
              <a:gd name="connsiteY151" fmla="*/ 876606 h 1573026"/>
              <a:gd name="connsiteX152" fmla="*/ 792957 w 2667216"/>
              <a:gd name="connsiteY152" fmla="*/ 871843 h 1573026"/>
              <a:gd name="connsiteX153" fmla="*/ 800099 w 2667216"/>
              <a:gd name="connsiteY153" fmla="*/ 893275 h 1573026"/>
              <a:gd name="connsiteX154" fmla="*/ 795339 w 2667216"/>
              <a:gd name="connsiteY154" fmla="*/ 912325 h 1573026"/>
              <a:gd name="connsiteX155" fmla="*/ 709614 w 2667216"/>
              <a:gd name="connsiteY155" fmla="*/ 859936 h 1573026"/>
              <a:gd name="connsiteX156" fmla="*/ 688182 w 2667216"/>
              <a:gd name="connsiteY156" fmla="*/ 826600 h 1573026"/>
              <a:gd name="connsiteX157" fmla="*/ 700089 w 2667216"/>
              <a:gd name="connsiteY157" fmla="*/ 786117 h 1573026"/>
              <a:gd name="connsiteX158" fmla="*/ 669132 w 2667216"/>
              <a:gd name="connsiteY158" fmla="*/ 781356 h 1573026"/>
              <a:gd name="connsiteX159" fmla="*/ 621507 w 2667216"/>
              <a:gd name="connsiteY159" fmla="*/ 795643 h 1573026"/>
              <a:gd name="connsiteX160" fmla="*/ 611982 w 2667216"/>
              <a:gd name="connsiteY160" fmla="*/ 809931 h 1573026"/>
              <a:gd name="connsiteX161" fmla="*/ 588170 w 2667216"/>
              <a:gd name="connsiteY161" fmla="*/ 826600 h 1573026"/>
              <a:gd name="connsiteX162" fmla="*/ 581026 w 2667216"/>
              <a:gd name="connsiteY162" fmla="*/ 843268 h 1573026"/>
              <a:gd name="connsiteX163" fmla="*/ 540545 w 2667216"/>
              <a:gd name="connsiteY163" fmla="*/ 876606 h 1573026"/>
              <a:gd name="connsiteX164" fmla="*/ 542924 w 2667216"/>
              <a:gd name="connsiteY164" fmla="*/ 898037 h 1573026"/>
              <a:gd name="connsiteX165" fmla="*/ 557214 w 2667216"/>
              <a:gd name="connsiteY165" fmla="*/ 917087 h 1573026"/>
              <a:gd name="connsiteX166" fmla="*/ 481014 w 2667216"/>
              <a:gd name="connsiteY166" fmla="*/ 902800 h 1573026"/>
              <a:gd name="connsiteX167" fmla="*/ 447676 w 2667216"/>
              <a:gd name="connsiteY167" fmla="*/ 907562 h 1573026"/>
              <a:gd name="connsiteX168" fmla="*/ 495299 w 2667216"/>
              <a:gd name="connsiteY168" fmla="*/ 938518 h 1573026"/>
              <a:gd name="connsiteX169" fmla="*/ 519114 w 2667216"/>
              <a:gd name="connsiteY169" fmla="*/ 950425 h 1573026"/>
              <a:gd name="connsiteX170" fmla="*/ 545307 w 2667216"/>
              <a:gd name="connsiteY170" fmla="*/ 1002812 h 1573026"/>
              <a:gd name="connsiteX171" fmla="*/ 478630 w 2667216"/>
              <a:gd name="connsiteY171" fmla="*/ 1019481 h 1573026"/>
              <a:gd name="connsiteX172" fmla="*/ 457201 w 2667216"/>
              <a:gd name="connsiteY172" fmla="*/ 1031387 h 1573026"/>
              <a:gd name="connsiteX173" fmla="*/ 433387 w 2667216"/>
              <a:gd name="connsiteY173" fmla="*/ 1002812 h 1573026"/>
              <a:gd name="connsiteX174" fmla="*/ 409574 w 2667216"/>
              <a:gd name="connsiteY174" fmla="*/ 971856 h 1573026"/>
              <a:gd name="connsiteX175" fmla="*/ 411955 w 2667216"/>
              <a:gd name="connsiteY175" fmla="*/ 933756 h 1573026"/>
              <a:gd name="connsiteX176" fmla="*/ 409574 w 2667216"/>
              <a:gd name="connsiteY176" fmla="*/ 914706 h 1573026"/>
              <a:gd name="connsiteX177" fmla="*/ 428624 w 2667216"/>
              <a:gd name="connsiteY177" fmla="*/ 881368 h 1573026"/>
              <a:gd name="connsiteX178" fmla="*/ 388144 w 2667216"/>
              <a:gd name="connsiteY178" fmla="*/ 890893 h 1573026"/>
              <a:gd name="connsiteX179" fmla="*/ 359568 w 2667216"/>
              <a:gd name="connsiteY179" fmla="*/ 952806 h 1573026"/>
              <a:gd name="connsiteX180" fmla="*/ 352424 w 2667216"/>
              <a:gd name="connsiteY180" fmla="*/ 976618 h 1573026"/>
              <a:gd name="connsiteX181" fmla="*/ 321468 w 2667216"/>
              <a:gd name="connsiteY181" fmla="*/ 993287 h 1573026"/>
              <a:gd name="connsiteX182" fmla="*/ 273843 w 2667216"/>
              <a:gd name="connsiteY182" fmla="*/ 990906 h 1573026"/>
              <a:gd name="connsiteX183" fmla="*/ 266699 w 2667216"/>
              <a:gd name="connsiteY183" fmla="*/ 1007575 h 1573026"/>
              <a:gd name="connsiteX184" fmla="*/ 266699 w 2667216"/>
              <a:gd name="connsiteY184" fmla="*/ 1055200 h 1573026"/>
              <a:gd name="connsiteX185" fmla="*/ 207168 w 2667216"/>
              <a:gd name="connsiteY185" fmla="*/ 1059962 h 1573026"/>
              <a:gd name="connsiteX186" fmla="*/ 145255 w 2667216"/>
              <a:gd name="connsiteY186" fmla="*/ 1093300 h 1573026"/>
              <a:gd name="connsiteX187" fmla="*/ 147637 w 2667216"/>
              <a:gd name="connsiteY187" fmla="*/ 1121875 h 1573026"/>
              <a:gd name="connsiteX188" fmla="*/ 95250 w 2667216"/>
              <a:gd name="connsiteY188" fmla="*/ 1109968 h 1573026"/>
              <a:gd name="connsiteX189" fmla="*/ 61912 w 2667216"/>
              <a:gd name="connsiteY189" fmla="*/ 1117112 h 1573026"/>
              <a:gd name="connsiteX190" fmla="*/ 16668 w 2667216"/>
              <a:gd name="connsiteY190" fmla="*/ 1098062 h 1573026"/>
              <a:gd name="connsiteX191" fmla="*/ 0 w 2667216"/>
              <a:gd name="connsiteY191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592928 w 2667216"/>
              <a:gd name="connsiteY3" fmla="*/ 476556 h 1573026"/>
              <a:gd name="connsiteX4" fmla="*/ 611980 w 2667216"/>
              <a:gd name="connsiteY4" fmla="*/ 483700 h 1573026"/>
              <a:gd name="connsiteX5" fmla="*/ 607218 w 2667216"/>
              <a:gd name="connsiteY5" fmla="*/ 476556 h 1573026"/>
              <a:gd name="connsiteX6" fmla="*/ 685799 w 2667216"/>
              <a:gd name="connsiteY6" fmla="*/ 524181 h 1573026"/>
              <a:gd name="connsiteX7" fmla="*/ 731043 w 2667216"/>
              <a:gd name="connsiteY7" fmla="*/ 547993 h 1573026"/>
              <a:gd name="connsiteX8" fmla="*/ 797720 w 2667216"/>
              <a:gd name="connsiteY8" fmla="*/ 562280 h 1573026"/>
              <a:gd name="connsiteX9" fmla="*/ 842962 w 2667216"/>
              <a:gd name="connsiteY9" fmla="*/ 478937 h 1573026"/>
              <a:gd name="connsiteX10" fmla="*/ 871537 w 2667216"/>
              <a:gd name="connsiteY10" fmla="*/ 455125 h 1573026"/>
              <a:gd name="connsiteX11" fmla="*/ 873921 w 2667216"/>
              <a:gd name="connsiteY11" fmla="*/ 426549 h 1573026"/>
              <a:gd name="connsiteX12" fmla="*/ 802480 w 2667216"/>
              <a:gd name="connsiteY12" fmla="*/ 412262 h 1573026"/>
              <a:gd name="connsiteX13" fmla="*/ 773907 w 2667216"/>
              <a:gd name="connsiteY13" fmla="*/ 417024 h 1573026"/>
              <a:gd name="connsiteX14" fmla="*/ 738187 w 2667216"/>
              <a:gd name="connsiteY14" fmla="*/ 383687 h 1573026"/>
              <a:gd name="connsiteX15" fmla="*/ 762001 w 2667216"/>
              <a:gd name="connsiteY15" fmla="*/ 357491 h 1573026"/>
              <a:gd name="connsiteX16" fmla="*/ 823912 w 2667216"/>
              <a:gd name="connsiteY16" fmla="*/ 343206 h 1573026"/>
              <a:gd name="connsiteX17" fmla="*/ 869155 w 2667216"/>
              <a:gd name="connsiteY17" fmla="*/ 357493 h 1573026"/>
              <a:gd name="connsiteX18" fmla="*/ 881062 w 2667216"/>
              <a:gd name="connsiteY18" fmla="*/ 376543 h 1573026"/>
              <a:gd name="connsiteX19" fmla="*/ 1000124 w 2667216"/>
              <a:gd name="connsiteY19" fmla="*/ 436075 h 1573026"/>
              <a:gd name="connsiteX20" fmla="*/ 1023937 w 2667216"/>
              <a:gd name="connsiteY20" fmla="*/ 500368 h 1573026"/>
              <a:gd name="connsiteX21" fmla="*/ 1045368 w 2667216"/>
              <a:gd name="connsiteY21" fmla="*/ 512275 h 1573026"/>
              <a:gd name="connsiteX22" fmla="*/ 1042987 w 2667216"/>
              <a:gd name="connsiteY22" fmla="*/ 421787 h 1573026"/>
              <a:gd name="connsiteX23" fmla="*/ 1064418 w 2667216"/>
              <a:gd name="connsiteY23" fmla="*/ 383687 h 1573026"/>
              <a:gd name="connsiteX24" fmla="*/ 1083468 w 2667216"/>
              <a:gd name="connsiteY24" fmla="*/ 386068 h 1573026"/>
              <a:gd name="connsiteX25" fmla="*/ 1083468 w 2667216"/>
              <a:gd name="connsiteY25" fmla="*/ 347968 h 1573026"/>
              <a:gd name="connsiteX26" fmla="*/ 1095376 w 2667216"/>
              <a:gd name="connsiteY26" fmla="*/ 340823 h 1573026"/>
              <a:gd name="connsiteX27" fmla="*/ 1152524 w 2667216"/>
              <a:gd name="connsiteY27" fmla="*/ 343206 h 1573026"/>
              <a:gd name="connsiteX28" fmla="*/ 1252537 w 2667216"/>
              <a:gd name="connsiteY28" fmla="*/ 317012 h 1573026"/>
              <a:gd name="connsiteX29" fmla="*/ 1323974 w 2667216"/>
              <a:gd name="connsiteY29" fmla="*/ 305106 h 1573026"/>
              <a:gd name="connsiteX30" fmla="*/ 1409366 w 2667216"/>
              <a:gd name="connsiteY30" fmla="*/ 250164 h 1573026"/>
              <a:gd name="connsiteX31" fmla="*/ 1481137 w 2667216"/>
              <a:gd name="connsiteY31" fmla="*/ 221762 h 1573026"/>
              <a:gd name="connsiteX32" fmla="*/ 1550195 w 2667216"/>
              <a:gd name="connsiteY32" fmla="*/ 188423 h 1573026"/>
              <a:gd name="connsiteX33" fmla="*/ 1621630 w 2667216"/>
              <a:gd name="connsiteY33" fmla="*/ 195568 h 1573026"/>
              <a:gd name="connsiteX34" fmla="*/ 1674018 w 2667216"/>
              <a:gd name="connsiteY34" fmla="*/ 174137 h 1573026"/>
              <a:gd name="connsiteX35" fmla="*/ 1704976 w 2667216"/>
              <a:gd name="connsiteY35" fmla="*/ 183660 h 1573026"/>
              <a:gd name="connsiteX36" fmla="*/ 1778793 w 2667216"/>
              <a:gd name="connsiteY36" fmla="*/ 233668 h 1573026"/>
              <a:gd name="connsiteX37" fmla="*/ 1716880 w 2667216"/>
              <a:gd name="connsiteY37" fmla="*/ 209856 h 1573026"/>
              <a:gd name="connsiteX38" fmla="*/ 1738312 w 2667216"/>
              <a:gd name="connsiteY38" fmla="*/ 281293 h 1573026"/>
              <a:gd name="connsiteX39" fmla="*/ 1776414 w 2667216"/>
              <a:gd name="connsiteY39" fmla="*/ 309866 h 1573026"/>
              <a:gd name="connsiteX40" fmla="*/ 1871662 w 2667216"/>
              <a:gd name="connsiteY40" fmla="*/ 314631 h 1573026"/>
              <a:gd name="connsiteX41" fmla="*/ 1938339 w 2667216"/>
              <a:gd name="connsiteY41" fmla="*/ 271766 h 1573026"/>
              <a:gd name="connsiteX42" fmla="*/ 1935955 w 2667216"/>
              <a:gd name="connsiteY42" fmla="*/ 293200 h 1573026"/>
              <a:gd name="connsiteX43" fmla="*/ 1900237 w 2667216"/>
              <a:gd name="connsiteY43" fmla="*/ 321775 h 1573026"/>
              <a:gd name="connsiteX44" fmla="*/ 1826418 w 2667216"/>
              <a:gd name="connsiteY44" fmla="*/ 338443 h 1573026"/>
              <a:gd name="connsiteX45" fmla="*/ 1833564 w 2667216"/>
              <a:gd name="connsiteY45" fmla="*/ 367017 h 1573026"/>
              <a:gd name="connsiteX46" fmla="*/ 1957389 w 2667216"/>
              <a:gd name="connsiteY46" fmla="*/ 331298 h 1573026"/>
              <a:gd name="connsiteX47" fmla="*/ 2009774 w 2667216"/>
              <a:gd name="connsiteY47" fmla="*/ 295581 h 1573026"/>
              <a:gd name="connsiteX48" fmla="*/ 2052638 w 2667216"/>
              <a:gd name="connsiteY48" fmla="*/ 271766 h 1573026"/>
              <a:gd name="connsiteX49" fmla="*/ 1976439 w 2667216"/>
              <a:gd name="connsiteY49" fmla="*/ 264623 h 1573026"/>
              <a:gd name="connsiteX50" fmla="*/ 1976439 w 2667216"/>
              <a:gd name="connsiteY50" fmla="*/ 202710 h 1573026"/>
              <a:gd name="connsiteX51" fmla="*/ 2026444 w 2667216"/>
              <a:gd name="connsiteY51" fmla="*/ 202710 h 1573026"/>
              <a:gd name="connsiteX52" fmla="*/ 2133600 w 2667216"/>
              <a:gd name="connsiteY52" fmla="*/ 97935 h 1573026"/>
              <a:gd name="connsiteX53" fmla="*/ 2183606 w 2667216"/>
              <a:gd name="connsiteY53" fmla="*/ 305 h 1573026"/>
              <a:gd name="connsiteX54" fmla="*/ 2147888 w 2667216"/>
              <a:gd name="connsiteY54" fmla="*/ 114604 h 1573026"/>
              <a:gd name="connsiteX55" fmla="*/ 2074070 w 2667216"/>
              <a:gd name="connsiteY55" fmla="*/ 193186 h 1573026"/>
              <a:gd name="connsiteX56" fmla="*/ 2138362 w 2667216"/>
              <a:gd name="connsiteY56" fmla="*/ 217000 h 1573026"/>
              <a:gd name="connsiteX57" fmla="*/ 2197893 w 2667216"/>
              <a:gd name="connsiteY57" fmla="*/ 212237 h 1573026"/>
              <a:gd name="connsiteX58" fmla="*/ 2243139 w 2667216"/>
              <a:gd name="connsiteY58" fmla="*/ 257480 h 1573026"/>
              <a:gd name="connsiteX59" fmla="*/ 2293143 w 2667216"/>
              <a:gd name="connsiteY59" fmla="*/ 243193 h 1573026"/>
              <a:gd name="connsiteX60" fmla="*/ 2336005 w 2667216"/>
              <a:gd name="connsiteY60" fmla="*/ 178900 h 1573026"/>
              <a:gd name="connsiteX61" fmla="*/ 2378868 w 2667216"/>
              <a:gd name="connsiteY61" fmla="*/ 169375 h 1573026"/>
              <a:gd name="connsiteX62" fmla="*/ 2483643 w 2667216"/>
              <a:gd name="connsiteY62" fmla="*/ 152706 h 1573026"/>
              <a:gd name="connsiteX63" fmla="*/ 2500312 w 2667216"/>
              <a:gd name="connsiteY63" fmla="*/ 147943 h 1573026"/>
              <a:gd name="connsiteX64" fmla="*/ 2588418 w 2667216"/>
              <a:gd name="connsiteY64" fmla="*/ 166993 h 1573026"/>
              <a:gd name="connsiteX65" fmla="*/ 2619374 w 2667216"/>
              <a:gd name="connsiteY65" fmla="*/ 188425 h 1573026"/>
              <a:gd name="connsiteX66" fmla="*/ 2645569 w 2667216"/>
              <a:gd name="connsiteY66" fmla="*/ 205092 h 1573026"/>
              <a:gd name="connsiteX67" fmla="*/ 2666999 w 2667216"/>
              <a:gd name="connsiteY67" fmla="*/ 221762 h 1573026"/>
              <a:gd name="connsiteX68" fmla="*/ 2647949 w 2667216"/>
              <a:gd name="connsiteY68" fmla="*/ 264625 h 1573026"/>
              <a:gd name="connsiteX69" fmla="*/ 2645568 w 2667216"/>
              <a:gd name="connsiteY69" fmla="*/ 319393 h 1573026"/>
              <a:gd name="connsiteX70" fmla="*/ 2631280 w 2667216"/>
              <a:gd name="connsiteY70" fmla="*/ 376543 h 1573026"/>
              <a:gd name="connsiteX71" fmla="*/ 2633662 w 2667216"/>
              <a:gd name="connsiteY71" fmla="*/ 386068 h 1573026"/>
              <a:gd name="connsiteX72" fmla="*/ 2664618 w 2667216"/>
              <a:gd name="connsiteY72" fmla="*/ 393212 h 1573026"/>
              <a:gd name="connsiteX73" fmla="*/ 2652712 w 2667216"/>
              <a:gd name="connsiteY73" fmla="*/ 424168 h 1573026"/>
              <a:gd name="connsiteX74" fmla="*/ 2619374 w 2667216"/>
              <a:gd name="connsiteY74" fmla="*/ 445600 h 1573026"/>
              <a:gd name="connsiteX75" fmla="*/ 2605087 w 2667216"/>
              <a:gd name="connsiteY75" fmla="*/ 476556 h 1573026"/>
              <a:gd name="connsiteX76" fmla="*/ 2608340 w 2667216"/>
              <a:gd name="connsiteY76" fmla="*/ 559163 h 1573026"/>
              <a:gd name="connsiteX77" fmla="*/ 2595561 w 2667216"/>
              <a:gd name="connsiteY77" fmla="*/ 590856 h 1573026"/>
              <a:gd name="connsiteX78" fmla="*/ 2593180 w 2667216"/>
              <a:gd name="connsiteY78" fmla="*/ 655150 h 1573026"/>
              <a:gd name="connsiteX79" fmla="*/ 2614612 w 2667216"/>
              <a:gd name="connsiteY79" fmla="*/ 690868 h 1573026"/>
              <a:gd name="connsiteX80" fmla="*/ 2609849 w 2667216"/>
              <a:gd name="connsiteY80" fmla="*/ 743256 h 1573026"/>
              <a:gd name="connsiteX81" fmla="*/ 2612230 w 2667216"/>
              <a:gd name="connsiteY81" fmla="*/ 790881 h 1573026"/>
              <a:gd name="connsiteX82" fmla="*/ 2600324 w 2667216"/>
              <a:gd name="connsiteY82" fmla="*/ 805168 h 1573026"/>
              <a:gd name="connsiteX83" fmla="*/ 2571749 w 2667216"/>
              <a:gd name="connsiteY83" fmla="*/ 890893 h 1573026"/>
              <a:gd name="connsiteX84" fmla="*/ 2540795 w 2667216"/>
              <a:gd name="connsiteY84" fmla="*/ 967092 h 1573026"/>
              <a:gd name="connsiteX85" fmla="*/ 2505074 w 2667216"/>
              <a:gd name="connsiteY85" fmla="*/ 945662 h 1573026"/>
              <a:gd name="connsiteX86" fmla="*/ 2445543 w 2667216"/>
              <a:gd name="connsiteY86" fmla="*/ 917087 h 1573026"/>
              <a:gd name="connsiteX87" fmla="*/ 2416968 w 2667216"/>
              <a:gd name="connsiteY87" fmla="*/ 883750 h 1573026"/>
              <a:gd name="connsiteX88" fmla="*/ 2383632 w 2667216"/>
              <a:gd name="connsiteY88" fmla="*/ 869462 h 1573026"/>
              <a:gd name="connsiteX89" fmla="*/ 2350293 w 2667216"/>
              <a:gd name="connsiteY89" fmla="*/ 871843 h 1573026"/>
              <a:gd name="connsiteX90" fmla="*/ 2300287 w 2667216"/>
              <a:gd name="connsiteY90" fmla="*/ 895656 h 1573026"/>
              <a:gd name="connsiteX91" fmla="*/ 2276474 w 2667216"/>
              <a:gd name="connsiteY91" fmla="*/ 909943 h 1573026"/>
              <a:gd name="connsiteX92" fmla="*/ 2207420 w 2667216"/>
              <a:gd name="connsiteY92" fmla="*/ 926612 h 1573026"/>
              <a:gd name="connsiteX93" fmla="*/ 2185987 w 2667216"/>
              <a:gd name="connsiteY93" fmla="*/ 957568 h 1573026"/>
              <a:gd name="connsiteX94" fmla="*/ 2183605 w 2667216"/>
              <a:gd name="connsiteY94" fmla="*/ 1036150 h 1573026"/>
              <a:gd name="connsiteX95" fmla="*/ 2185989 w 2667216"/>
              <a:gd name="connsiteY95" fmla="*/ 1062342 h 1573026"/>
              <a:gd name="connsiteX96" fmla="*/ 2085974 w 2667216"/>
              <a:gd name="connsiteY96" fmla="*/ 1112350 h 1573026"/>
              <a:gd name="connsiteX97" fmla="*/ 2043112 w 2667216"/>
              <a:gd name="connsiteY97" fmla="*/ 1112350 h 1573026"/>
              <a:gd name="connsiteX98" fmla="*/ 1952626 w 2667216"/>
              <a:gd name="connsiteY98" fmla="*/ 1148067 h 1573026"/>
              <a:gd name="connsiteX99" fmla="*/ 1931193 w 2667216"/>
              <a:gd name="connsiteY99" fmla="*/ 1188550 h 1573026"/>
              <a:gd name="connsiteX100" fmla="*/ 1931195 w 2667216"/>
              <a:gd name="connsiteY100" fmla="*/ 1238556 h 1573026"/>
              <a:gd name="connsiteX101" fmla="*/ 1881187 w 2667216"/>
              <a:gd name="connsiteY101" fmla="*/ 1279037 h 1573026"/>
              <a:gd name="connsiteX102" fmla="*/ 1864520 w 2667216"/>
              <a:gd name="connsiteY102" fmla="*/ 1309993 h 1573026"/>
              <a:gd name="connsiteX103" fmla="*/ 1866899 w 2667216"/>
              <a:gd name="connsiteY103" fmla="*/ 1331425 h 1573026"/>
              <a:gd name="connsiteX104" fmla="*/ 1900237 w 2667216"/>
              <a:gd name="connsiteY104" fmla="*/ 1326662 h 1573026"/>
              <a:gd name="connsiteX105" fmla="*/ 1924051 w 2667216"/>
              <a:gd name="connsiteY105" fmla="*/ 1350474 h 1573026"/>
              <a:gd name="connsiteX106" fmla="*/ 1912143 w 2667216"/>
              <a:gd name="connsiteY106" fmla="*/ 1383812 h 1573026"/>
              <a:gd name="connsiteX107" fmla="*/ 1909762 w 2667216"/>
              <a:gd name="connsiteY107" fmla="*/ 1421912 h 1573026"/>
              <a:gd name="connsiteX108" fmla="*/ 1831182 w 2667216"/>
              <a:gd name="connsiteY108" fmla="*/ 1450487 h 1573026"/>
              <a:gd name="connsiteX109" fmla="*/ 1821657 w 2667216"/>
              <a:gd name="connsiteY109" fmla="*/ 1538594 h 1573026"/>
              <a:gd name="connsiteX110" fmla="*/ 1754980 w 2667216"/>
              <a:gd name="connsiteY110" fmla="*/ 1560025 h 1573026"/>
              <a:gd name="connsiteX111" fmla="*/ 1718929 w 2667216"/>
              <a:gd name="connsiteY111" fmla="*/ 1573012 h 1573026"/>
              <a:gd name="connsiteX112" fmla="*/ 1638299 w 2667216"/>
              <a:gd name="connsiteY112" fmla="*/ 1557643 h 1573026"/>
              <a:gd name="connsiteX113" fmla="*/ 1612105 w 2667216"/>
              <a:gd name="connsiteY113" fmla="*/ 1571931 h 1573026"/>
              <a:gd name="connsiteX114" fmla="*/ 1557339 w 2667216"/>
              <a:gd name="connsiteY114" fmla="*/ 1543356 h 1573026"/>
              <a:gd name="connsiteX115" fmla="*/ 1516855 w 2667216"/>
              <a:gd name="connsiteY115" fmla="*/ 1507637 h 1573026"/>
              <a:gd name="connsiteX116" fmla="*/ 1473995 w 2667216"/>
              <a:gd name="connsiteY116" fmla="*/ 1479061 h 1573026"/>
              <a:gd name="connsiteX117" fmla="*/ 1502568 w 2667216"/>
              <a:gd name="connsiteY117" fmla="*/ 1455250 h 1573026"/>
              <a:gd name="connsiteX118" fmla="*/ 1490662 w 2667216"/>
              <a:gd name="connsiteY118" fmla="*/ 1438581 h 1573026"/>
              <a:gd name="connsiteX119" fmla="*/ 1428749 w 2667216"/>
              <a:gd name="connsiteY119" fmla="*/ 1426675 h 1573026"/>
              <a:gd name="connsiteX120" fmla="*/ 1409699 w 2667216"/>
              <a:gd name="connsiteY120" fmla="*/ 1402862 h 1573026"/>
              <a:gd name="connsiteX121" fmla="*/ 1371601 w 2667216"/>
              <a:gd name="connsiteY121" fmla="*/ 1379050 h 1573026"/>
              <a:gd name="connsiteX122" fmla="*/ 1366837 w 2667216"/>
              <a:gd name="connsiteY122" fmla="*/ 1390956 h 1573026"/>
              <a:gd name="connsiteX123" fmla="*/ 1381126 w 2667216"/>
              <a:gd name="connsiteY123" fmla="*/ 1429056 h 1573026"/>
              <a:gd name="connsiteX124" fmla="*/ 1350168 w 2667216"/>
              <a:gd name="connsiteY124" fmla="*/ 1443343 h 1573026"/>
              <a:gd name="connsiteX125" fmla="*/ 1323976 w 2667216"/>
              <a:gd name="connsiteY125" fmla="*/ 1457630 h 1573026"/>
              <a:gd name="connsiteX126" fmla="*/ 1307305 w 2667216"/>
              <a:gd name="connsiteY126" fmla="*/ 1450487 h 1573026"/>
              <a:gd name="connsiteX127" fmla="*/ 1262062 w 2667216"/>
              <a:gd name="connsiteY127" fmla="*/ 1388575 h 1573026"/>
              <a:gd name="connsiteX128" fmla="*/ 1216820 w 2667216"/>
              <a:gd name="connsiteY128" fmla="*/ 1355237 h 1573026"/>
              <a:gd name="connsiteX129" fmla="*/ 1238251 w 2667216"/>
              <a:gd name="connsiteY129" fmla="*/ 1338568 h 1573026"/>
              <a:gd name="connsiteX130" fmla="*/ 1259682 w 2667216"/>
              <a:gd name="connsiteY130" fmla="*/ 1298087 h 1573026"/>
              <a:gd name="connsiteX131" fmla="*/ 1245393 w 2667216"/>
              <a:gd name="connsiteY131" fmla="*/ 1286181 h 1573026"/>
              <a:gd name="connsiteX132" fmla="*/ 1207295 w 2667216"/>
              <a:gd name="connsiteY132" fmla="*/ 1288562 h 1573026"/>
              <a:gd name="connsiteX133" fmla="*/ 1131095 w 2667216"/>
              <a:gd name="connsiteY133" fmla="*/ 1245700 h 1573026"/>
              <a:gd name="connsiteX134" fmla="*/ 1088230 w 2667216"/>
              <a:gd name="connsiteY134" fmla="*/ 1226650 h 1573026"/>
              <a:gd name="connsiteX135" fmla="*/ 1078707 w 2667216"/>
              <a:gd name="connsiteY135" fmla="*/ 1226650 h 1573026"/>
              <a:gd name="connsiteX136" fmla="*/ 1066801 w 2667216"/>
              <a:gd name="connsiteY136" fmla="*/ 1162356 h 1573026"/>
              <a:gd name="connsiteX137" fmla="*/ 1078707 w 2667216"/>
              <a:gd name="connsiteY137" fmla="*/ 1098062 h 1573026"/>
              <a:gd name="connsiteX138" fmla="*/ 1047751 w 2667216"/>
              <a:gd name="connsiteY138" fmla="*/ 1064725 h 1573026"/>
              <a:gd name="connsiteX139" fmla="*/ 995364 w 2667216"/>
              <a:gd name="connsiteY139" fmla="*/ 1040912 h 1573026"/>
              <a:gd name="connsiteX140" fmla="*/ 1021557 w 2667216"/>
              <a:gd name="connsiteY140" fmla="*/ 1017100 h 1573026"/>
              <a:gd name="connsiteX141" fmla="*/ 1066801 w 2667216"/>
              <a:gd name="connsiteY141" fmla="*/ 1021862 h 1573026"/>
              <a:gd name="connsiteX142" fmla="*/ 1062039 w 2667216"/>
              <a:gd name="connsiteY142" fmla="*/ 974237 h 1573026"/>
              <a:gd name="connsiteX143" fmla="*/ 1033464 w 2667216"/>
              <a:gd name="connsiteY143" fmla="*/ 969475 h 1573026"/>
              <a:gd name="connsiteX144" fmla="*/ 1038226 w 2667216"/>
              <a:gd name="connsiteY144" fmla="*/ 921850 h 1573026"/>
              <a:gd name="connsiteX145" fmla="*/ 1007270 w 2667216"/>
              <a:gd name="connsiteY145" fmla="*/ 907562 h 1573026"/>
              <a:gd name="connsiteX146" fmla="*/ 1009651 w 2667216"/>
              <a:gd name="connsiteY146" fmla="*/ 871843 h 1573026"/>
              <a:gd name="connsiteX147" fmla="*/ 962026 w 2667216"/>
              <a:gd name="connsiteY147" fmla="*/ 857556 h 1573026"/>
              <a:gd name="connsiteX148" fmla="*/ 942976 w 2667216"/>
              <a:gd name="connsiteY148" fmla="*/ 878987 h 1573026"/>
              <a:gd name="connsiteX149" fmla="*/ 914399 w 2667216"/>
              <a:gd name="connsiteY149" fmla="*/ 881368 h 1573026"/>
              <a:gd name="connsiteX150" fmla="*/ 864395 w 2667216"/>
              <a:gd name="connsiteY150" fmla="*/ 886131 h 1573026"/>
              <a:gd name="connsiteX151" fmla="*/ 833439 w 2667216"/>
              <a:gd name="connsiteY151" fmla="*/ 907562 h 1573026"/>
              <a:gd name="connsiteX152" fmla="*/ 833439 w 2667216"/>
              <a:gd name="connsiteY152" fmla="*/ 876606 h 1573026"/>
              <a:gd name="connsiteX153" fmla="*/ 792957 w 2667216"/>
              <a:gd name="connsiteY153" fmla="*/ 871843 h 1573026"/>
              <a:gd name="connsiteX154" fmla="*/ 800099 w 2667216"/>
              <a:gd name="connsiteY154" fmla="*/ 893275 h 1573026"/>
              <a:gd name="connsiteX155" fmla="*/ 795339 w 2667216"/>
              <a:gd name="connsiteY155" fmla="*/ 912325 h 1573026"/>
              <a:gd name="connsiteX156" fmla="*/ 709614 w 2667216"/>
              <a:gd name="connsiteY156" fmla="*/ 859936 h 1573026"/>
              <a:gd name="connsiteX157" fmla="*/ 688182 w 2667216"/>
              <a:gd name="connsiteY157" fmla="*/ 826600 h 1573026"/>
              <a:gd name="connsiteX158" fmla="*/ 700089 w 2667216"/>
              <a:gd name="connsiteY158" fmla="*/ 786117 h 1573026"/>
              <a:gd name="connsiteX159" fmla="*/ 669132 w 2667216"/>
              <a:gd name="connsiteY159" fmla="*/ 781356 h 1573026"/>
              <a:gd name="connsiteX160" fmla="*/ 621507 w 2667216"/>
              <a:gd name="connsiteY160" fmla="*/ 795643 h 1573026"/>
              <a:gd name="connsiteX161" fmla="*/ 611982 w 2667216"/>
              <a:gd name="connsiteY161" fmla="*/ 809931 h 1573026"/>
              <a:gd name="connsiteX162" fmla="*/ 588170 w 2667216"/>
              <a:gd name="connsiteY162" fmla="*/ 826600 h 1573026"/>
              <a:gd name="connsiteX163" fmla="*/ 581026 w 2667216"/>
              <a:gd name="connsiteY163" fmla="*/ 843268 h 1573026"/>
              <a:gd name="connsiteX164" fmla="*/ 540545 w 2667216"/>
              <a:gd name="connsiteY164" fmla="*/ 876606 h 1573026"/>
              <a:gd name="connsiteX165" fmla="*/ 542924 w 2667216"/>
              <a:gd name="connsiteY165" fmla="*/ 898037 h 1573026"/>
              <a:gd name="connsiteX166" fmla="*/ 557214 w 2667216"/>
              <a:gd name="connsiteY166" fmla="*/ 917087 h 1573026"/>
              <a:gd name="connsiteX167" fmla="*/ 481014 w 2667216"/>
              <a:gd name="connsiteY167" fmla="*/ 902800 h 1573026"/>
              <a:gd name="connsiteX168" fmla="*/ 447676 w 2667216"/>
              <a:gd name="connsiteY168" fmla="*/ 907562 h 1573026"/>
              <a:gd name="connsiteX169" fmla="*/ 495299 w 2667216"/>
              <a:gd name="connsiteY169" fmla="*/ 938518 h 1573026"/>
              <a:gd name="connsiteX170" fmla="*/ 519114 w 2667216"/>
              <a:gd name="connsiteY170" fmla="*/ 950425 h 1573026"/>
              <a:gd name="connsiteX171" fmla="*/ 545307 w 2667216"/>
              <a:gd name="connsiteY171" fmla="*/ 1002812 h 1573026"/>
              <a:gd name="connsiteX172" fmla="*/ 478630 w 2667216"/>
              <a:gd name="connsiteY172" fmla="*/ 1019481 h 1573026"/>
              <a:gd name="connsiteX173" fmla="*/ 457201 w 2667216"/>
              <a:gd name="connsiteY173" fmla="*/ 1031387 h 1573026"/>
              <a:gd name="connsiteX174" fmla="*/ 433387 w 2667216"/>
              <a:gd name="connsiteY174" fmla="*/ 1002812 h 1573026"/>
              <a:gd name="connsiteX175" fmla="*/ 409574 w 2667216"/>
              <a:gd name="connsiteY175" fmla="*/ 971856 h 1573026"/>
              <a:gd name="connsiteX176" fmla="*/ 411955 w 2667216"/>
              <a:gd name="connsiteY176" fmla="*/ 933756 h 1573026"/>
              <a:gd name="connsiteX177" fmla="*/ 409574 w 2667216"/>
              <a:gd name="connsiteY177" fmla="*/ 914706 h 1573026"/>
              <a:gd name="connsiteX178" fmla="*/ 428624 w 2667216"/>
              <a:gd name="connsiteY178" fmla="*/ 881368 h 1573026"/>
              <a:gd name="connsiteX179" fmla="*/ 388144 w 2667216"/>
              <a:gd name="connsiteY179" fmla="*/ 890893 h 1573026"/>
              <a:gd name="connsiteX180" fmla="*/ 359568 w 2667216"/>
              <a:gd name="connsiteY180" fmla="*/ 952806 h 1573026"/>
              <a:gd name="connsiteX181" fmla="*/ 352424 w 2667216"/>
              <a:gd name="connsiteY181" fmla="*/ 976618 h 1573026"/>
              <a:gd name="connsiteX182" fmla="*/ 321468 w 2667216"/>
              <a:gd name="connsiteY182" fmla="*/ 993287 h 1573026"/>
              <a:gd name="connsiteX183" fmla="*/ 273843 w 2667216"/>
              <a:gd name="connsiteY183" fmla="*/ 990906 h 1573026"/>
              <a:gd name="connsiteX184" fmla="*/ 266699 w 2667216"/>
              <a:gd name="connsiteY184" fmla="*/ 1007575 h 1573026"/>
              <a:gd name="connsiteX185" fmla="*/ 266699 w 2667216"/>
              <a:gd name="connsiteY185" fmla="*/ 1055200 h 1573026"/>
              <a:gd name="connsiteX186" fmla="*/ 207168 w 2667216"/>
              <a:gd name="connsiteY186" fmla="*/ 1059962 h 1573026"/>
              <a:gd name="connsiteX187" fmla="*/ 145255 w 2667216"/>
              <a:gd name="connsiteY187" fmla="*/ 1093300 h 1573026"/>
              <a:gd name="connsiteX188" fmla="*/ 147637 w 2667216"/>
              <a:gd name="connsiteY188" fmla="*/ 1121875 h 1573026"/>
              <a:gd name="connsiteX189" fmla="*/ 95250 w 2667216"/>
              <a:gd name="connsiteY189" fmla="*/ 1109968 h 1573026"/>
              <a:gd name="connsiteX190" fmla="*/ 61912 w 2667216"/>
              <a:gd name="connsiteY190" fmla="*/ 1117112 h 1573026"/>
              <a:gd name="connsiteX191" fmla="*/ 16668 w 2667216"/>
              <a:gd name="connsiteY191" fmla="*/ 1098062 h 1573026"/>
              <a:gd name="connsiteX192" fmla="*/ 0 w 2667216"/>
              <a:gd name="connsiteY192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592928 w 2667216"/>
              <a:gd name="connsiteY3" fmla="*/ 476556 h 1573026"/>
              <a:gd name="connsiteX4" fmla="*/ 611980 w 2667216"/>
              <a:gd name="connsiteY4" fmla="*/ 483700 h 1573026"/>
              <a:gd name="connsiteX5" fmla="*/ 685799 w 2667216"/>
              <a:gd name="connsiteY5" fmla="*/ 524181 h 1573026"/>
              <a:gd name="connsiteX6" fmla="*/ 731043 w 2667216"/>
              <a:gd name="connsiteY6" fmla="*/ 547993 h 1573026"/>
              <a:gd name="connsiteX7" fmla="*/ 797720 w 2667216"/>
              <a:gd name="connsiteY7" fmla="*/ 562280 h 1573026"/>
              <a:gd name="connsiteX8" fmla="*/ 842962 w 2667216"/>
              <a:gd name="connsiteY8" fmla="*/ 478937 h 1573026"/>
              <a:gd name="connsiteX9" fmla="*/ 871537 w 2667216"/>
              <a:gd name="connsiteY9" fmla="*/ 455125 h 1573026"/>
              <a:gd name="connsiteX10" fmla="*/ 873921 w 2667216"/>
              <a:gd name="connsiteY10" fmla="*/ 426549 h 1573026"/>
              <a:gd name="connsiteX11" fmla="*/ 802480 w 2667216"/>
              <a:gd name="connsiteY11" fmla="*/ 412262 h 1573026"/>
              <a:gd name="connsiteX12" fmla="*/ 773907 w 2667216"/>
              <a:gd name="connsiteY12" fmla="*/ 417024 h 1573026"/>
              <a:gd name="connsiteX13" fmla="*/ 738187 w 2667216"/>
              <a:gd name="connsiteY13" fmla="*/ 383687 h 1573026"/>
              <a:gd name="connsiteX14" fmla="*/ 762001 w 2667216"/>
              <a:gd name="connsiteY14" fmla="*/ 357491 h 1573026"/>
              <a:gd name="connsiteX15" fmla="*/ 823912 w 2667216"/>
              <a:gd name="connsiteY15" fmla="*/ 343206 h 1573026"/>
              <a:gd name="connsiteX16" fmla="*/ 869155 w 2667216"/>
              <a:gd name="connsiteY16" fmla="*/ 357493 h 1573026"/>
              <a:gd name="connsiteX17" fmla="*/ 881062 w 2667216"/>
              <a:gd name="connsiteY17" fmla="*/ 376543 h 1573026"/>
              <a:gd name="connsiteX18" fmla="*/ 1000124 w 2667216"/>
              <a:gd name="connsiteY18" fmla="*/ 436075 h 1573026"/>
              <a:gd name="connsiteX19" fmla="*/ 1023937 w 2667216"/>
              <a:gd name="connsiteY19" fmla="*/ 500368 h 1573026"/>
              <a:gd name="connsiteX20" fmla="*/ 1045368 w 2667216"/>
              <a:gd name="connsiteY20" fmla="*/ 512275 h 1573026"/>
              <a:gd name="connsiteX21" fmla="*/ 1042987 w 2667216"/>
              <a:gd name="connsiteY21" fmla="*/ 421787 h 1573026"/>
              <a:gd name="connsiteX22" fmla="*/ 1064418 w 2667216"/>
              <a:gd name="connsiteY22" fmla="*/ 383687 h 1573026"/>
              <a:gd name="connsiteX23" fmla="*/ 1083468 w 2667216"/>
              <a:gd name="connsiteY23" fmla="*/ 386068 h 1573026"/>
              <a:gd name="connsiteX24" fmla="*/ 1083468 w 2667216"/>
              <a:gd name="connsiteY24" fmla="*/ 347968 h 1573026"/>
              <a:gd name="connsiteX25" fmla="*/ 1095376 w 2667216"/>
              <a:gd name="connsiteY25" fmla="*/ 340823 h 1573026"/>
              <a:gd name="connsiteX26" fmla="*/ 1152524 w 2667216"/>
              <a:gd name="connsiteY26" fmla="*/ 343206 h 1573026"/>
              <a:gd name="connsiteX27" fmla="*/ 1252537 w 2667216"/>
              <a:gd name="connsiteY27" fmla="*/ 317012 h 1573026"/>
              <a:gd name="connsiteX28" fmla="*/ 1323974 w 2667216"/>
              <a:gd name="connsiteY28" fmla="*/ 305106 h 1573026"/>
              <a:gd name="connsiteX29" fmla="*/ 1409366 w 2667216"/>
              <a:gd name="connsiteY29" fmla="*/ 250164 h 1573026"/>
              <a:gd name="connsiteX30" fmla="*/ 1481137 w 2667216"/>
              <a:gd name="connsiteY30" fmla="*/ 221762 h 1573026"/>
              <a:gd name="connsiteX31" fmla="*/ 1550195 w 2667216"/>
              <a:gd name="connsiteY31" fmla="*/ 188423 h 1573026"/>
              <a:gd name="connsiteX32" fmla="*/ 1621630 w 2667216"/>
              <a:gd name="connsiteY32" fmla="*/ 195568 h 1573026"/>
              <a:gd name="connsiteX33" fmla="*/ 1674018 w 2667216"/>
              <a:gd name="connsiteY33" fmla="*/ 174137 h 1573026"/>
              <a:gd name="connsiteX34" fmla="*/ 1704976 w 2667216"/>
              <a:gd name="connsiteY34" fmla="*/ 183660 h 1573026"/>
              <a:gd name="connsiteX35" fmla="*/ 1778793 w 2667216"/>
              <a:gd name="connsiteY35" fmla="*/ 233668 h 1573026"/>
              <a:gd name="connsiteX36" fmla="*/ 1716880 w 2667216"/>
              <a:gd name="connsiteY36" fmla="*/ 209856 h 1573026"/>
              <a:gd name="connsiteX37" fmla="*/ 1738312 w 2667216"/>
              <a:gd name="connsiteY37" fmla="*/ 281293 h 1573026"/>
              <a:gd name="connsiteX38" fmla="*/ 1776414 w 2667216"/>
              <a:gd name="connsiteY38" fmla="*/ 309866 h 1573026"/>
              <a:gd name="connsiteX39" fmla="*/ 1871662 w 2667216"/>
              <a:gd name="connsiteY39" fmla="*/ 314631 h 1573026"/>
              <a:gd name="connsiteX40" fmla="*/ 1938339 w 2667216"/>
              <a:gd name="connsiteY40" fmla="*/ 271766 h 1573026"/>
              <a:gd name="connsiteX41" fmla="*/ 1935955 w 2667216"/>
              <a:gd name="connsiteY41" fmla="*/ 293200 h 1573026"/>
              <a:gd name="connsiteX42" fmla="*/ 1900237 w 2667216"/>
              <a:gd name="connsiteY42" fmla="*/ 321775 h 1573026"/>
              <a:gd name="connsiteX43" fmla="*/ 1826418 w 2667216"/>
              <a:gd name="connsiteY43" fmla="*/ 338443 h 1573026"/>
              <a:gd name="connsiteX44" fmla="*/ 1833564 w 2667216"/>
              <a:gd name="connsiteY44" fmla="*/ 367017 h 1573026"/>
              <a:gd name="connsiteX45" fmla="*/ 1957389 w 2667216"/>
              <a:gd name="connsiteY45" fmla="*/ 331298 h 1573026"/>
              <a:gd name="connsiteX46" fmla="*/ 2009774 w 2667216"/>
              <a:gd name="connsiteY46" fmla="*/ 295581 h 1573026"/>
              <a:gd name="connsiteX47" fmla="*/ 2052638 w 2667216"/>
              <a:gd name="connsiteY47" fmla="*/ 271766 h 1573026"/>
              <a:gd name="connsiteX48" fmla="*/ 1976439 w 2667216"/>
              <a:gd name="connsiteY48" fmla="*/ 264623 h 1573026"/>
              <a:gd name="connsiteX49" fmla="*/ 1976439 w 2667216"/>
              <a:gd name="connsiteY49" fmla="*/ 202710 h 1573026"/>
              <a:gd name="connsiteX50" fmla="*/ 2026444 w 2667216"/>
              <a:gd name="connsiteY50" fmla="*/ 202710 h 1573026"/>
              <a:gd name="connsiteX51" fmla="*/ 2133600 w 2667216"/>
              <a:gd name="connsiteY51" fmla="*/ 97935 h 1573026"/>
              <a:gd name="connsiteX52" fmla="*/ 2183606 w 2667216"/>
              <a:gd name="connsiteY52" fmla="*/ 305 h 1573026"/>
              <a:gd name="connsiteX53" fmla="*/ 2147888 w 2667216"/>
              <a:gd name="connsiteY53" fmla="*/ 114604 h 1573026"/>
              <a:gd name="connsiteX54" fmla="*/ 2074070 w 2667216"/>
              <a:gd name="connsiteY54" fmla="*/ 193186 h 1573026"/>
              <a:gd name="connsiteX55" fmla="*/ 2138362 w 2667216"/>
              <a:gd name="connsiteY55" fmla="*/ 217000 h 1573026"/>
              <a:gd name="connsiteX56" fmla="*/ 2197893 w 2667216"/>
              <a:gd name="connsiteY56" fmla="*/ 212237 h 1573026"/>
              <a:gd name="connsiteX57" fmla="*/ 2243139 w 2667216"/>
              <a:gd name="connsiteY57" fmla="*/ 257480 h 1573026"/>
              <a:gd name="connsiteX58" fmla="*/ 2293143 w 2667216"/>
              <a:gd name="connsiteY58" fmla="*/ 243193 h 1573026"/>
              <a:gd name="connsiteX59" fmla="*/ 2336005 w 2667216"/>
              <a:gd name="connsiteY59" fmla="*/ 178900 h 1573026"/>
              <a:gd name="connsiteX60" fmla="*/ 2378868 w 2667216"/>
              <a:gd name="connsiteY60" fmla="*/ 169375 h 1573026"/>
              <a:gd name="connsiteX61" fmla="*/ 2483643 w 2667216"/>
              <a:gd name="connsiteY61" fmla="*/ 152706 h 1573026"/>
              <a:gd name="connsiteX62" fmla="*/ 2500312 w 2667216"/>
              <a:gd name="connsiteY62" fmla="*/ 147943 h 1573026"/>
              <a:gd name="connsiteX63" fmla="*/ 2588418 w 2667216"/>
              <a:gd name="connsiteY63" fmla="*/ 166993 h 1573026"/>
              <a:gd name="connsiteX64" fmla="*/ 2619374 w 2667216"/>
              <a:gd name="connsiteY64" fmla="*/ 188425 h 1573026"/>
              <a:gd name="connsiteX65" fmla="*/ 2645569 w 2667216"/>
              <a:gd name="connsiteY65" fmla="*/ 205092 h 1573026"/>
              <a:gd name="connsiteX66" fmla="*/ 2666999 w 2667216"/>
              <a:gd name="connsiteY66" fmla="*/ 221762 h 1573026"/>
              <a:gd name="connsiteX67" fmla="*/ 2647949 w 2667216"/>
              <a:gd name="connsiteY67" fmla="*/ 264625 h 1573026"/>
              <a:gd name="connsiteX68" fmla="*/ 2645568 w 2667216"/>
              <a:gd name="connsiteY68" fmla="*/ 319393 h 1573026"/>
              <a:gd name="connsiteX69" fmla="*/ 2631280 w 2667216"/>
              <a:gd name="connsiteY69" fmla="*/ 376543 h 1573026"/>
              <a:gd name="connsiteX70" fmla="*/ 2633662 w 2667216"/>
              <a:gd name="connsiteY70" fmla="*/ 386068 h 1573026"/>
              <a:gd name="connsiteX71" fmla="*/ 2664618 w 2667216"/>
              <a:gd name="connsiteY71" fmla="*/ 393212 h 1573026"/>
              <a:gd name="connsiteX72" fmla="*/ 2652712 w 2667216"/>
              <a:gd name="connsiteY72" fmla="*/ 424168 h 1573026"/>
              <a:gd name="connsiteX73" fmla="*/ 2619374 w 2667216"/>
              <a:gd name="connsiteY73" fmla="*/ 445600 h 1573026"/>
              <a:gd name="connsiteX74" fmla="*/ 2605087 w 2667216"/>
              <a:gd name="connsiteY74" fmla="*/ 476556 h 1573026"/>
              <a:gd name="connsiteX75" fmla="*/ 2608340 w 2667216"/>
              <a:gd name="connsiteY75" fmla="*/ 559163 h 1573026"/>
              <a:gd name="connsiteX76" fmla="*/ 2595561 w 2667216"/>
              <a:gd name="connsiteY76" fmla="*/ 590856 h 1573026"/>
              <a:gd name="connsiteX77" fmla="*/ 2593180 w 2667216"/>
              <a:gd name="connsiteY77" fmla="*/ 655150 h 1573026"/>
              <a:gd name="connsiteX78" fmla="*/ 2614612 w 2667216"/>
              <a:gd name="connsiteY78" fmla="*/ 690868 h 1573026"/>
              <a:gd name="connsiteX79" fmla="*/ 2609849 w 2667216"/>
              <a:gd name="connsiteY79" fmla="*/ 743256 h 1573026"/>
              <a:gd name="connsiteX80" fmla="*/ 2612230 w 2667216"/>
              <a:gd name="connsiteY80" fmla="*/ 790881 h 1573026"/>
              <a:gd name="connsiteX81" fmla="*/ 2600324 w 2667216"/>
              <a:gd name="connsiteY81" fmla="*/ 805168 h 1573026"/>
              <a:gd name="connsiteX82" fmla="*/ 2571749 w 2667216"/>
              <a:gd name="connsiteY82" fmla="*/ 890893 h 1573026"/>
              <a:gd name="connsiteX83" fmla="*/ 2540795 w 2667216"/>
              <a:gd name="connsiteY83" fmla="*/ 967092 h 1573026"/>
              <a:gd name="connsiteX84" fmla="*/ 2505074 w 2667216"/>
              <a:gd name="connsiteY84" fmla="*/ 945662 h 1573026"/>
              <a:gd name="connsiteX85" fmla="*/ 2445543 w 2667216"/>
              <a:gd name="connsiteY85" fmla="*/ 917087 h 1573026"/>
              <a:gd name="connsiteX86" fmla="*/ 2416968 w 2667216"/>
              <a:gd name="connsiteY86" fmla="*/ 883750 h 1573026"/>
              <a:gd name="connsiteX87" fmla="*/ 2383632 w 2667216"/>
              <a:gd name="connsiteY87" fmla="*/ 869462 h 1573026"/>
              <a:gd name="connsiteX88" fmla="*/ 2350293 w 2667216"/>
              <a:gd name="connsiteY88" fmla="*/ 871843 h 1573026"/>
              <a:gd name="connsiteX89" fmla="*/ 2300287 w 2667216"/>
              <a:gd name="connsiteY89" fmla="*/ 895656 h 1573026"/>
              <a:gd name="connsiteX90" fmla="*/ 2276474 w 2667216"/>
              <a:gd name="connsiteY90" fmla="*/ 909943 h 1573026"/>
              <a:gd name="connsiteX91" fmla="*/ 2207420 w 2667216"/>
              <a:gd name="connsiteY91" fmla="*/ 926612 h 1573026"/>
              <a:gd name="connsiteX92" fmla="*/ 2185987 w 2667216"/>
              <a:gd name="connsiteY92" fmla="*/ 957568 h 1573026"/>
              <a:gd name="connsiteX93" fmla="*/ 2183605 w 2667216"/>
              <a:gd name="connsiteY93" fmla="*/ 1036150 h 1573026"/>
              <a:gd name="connsiteX94" fmla="*/ 2185989 w 2667216"/>
              <a:gd name="connsiteY94" fmla="*/ 1062342 h 1573026"/>
              <a:gd name="connsiteX95" fmla="*/ 2085974 w 2667216"/>
              <a:gd name="connsiteY95" fmla="*/ 1112350 h 1573026"/>
              <a:gd name="connsiteX96" fmla="*/ 2043112 w 2667216"/>
              <a:gd name="connsiteY96" fmla="*/ 1112350 h 1573026"/>
              <a:gd name="connsiteX97" fmla="*/ 1952626 w 2667216"/>
              <a:gd name="connsiteY97" fmla="*/ 1148067 h 1573026"/>
              <a:gd name="connsiteX98" fmla="*/ 1931193 w 2667216"/>
              <a:gd name="connsiteY98" fmla="*/ 1188550 h 1573026"/>
              <a:gd name="connsiteX99" fmla="*/ 1931195 w 2667216"/>
              <a:gd name="connsiteY99" fmla="*/ 1238556 h 1573026"/>
              <a:gd name="connsiteX100" fmla="*/ 1881187 w 2667216"/>
              <a:gd name="connsiteY100" fmla="*/ 1279037 h 1573026"/>
              <a:gd name="connsiteX101" fmla="*/ 1864520 w 2667216"/>
              <a:gd name="connsiteY101" fmla="*/ 1309993 h 1573026"/>
              <a:gd name="connsiteX102" fmla="*/ 1866899 w 2667216"/>
              <a:gd name="connsiteY102" fmla="*/ 1331425 h 1573026"/>
              <a:gd name="connsiteX103" fmla="*/ 1900237 w 2667216"/>
              <a:gd name="connsiteY103" fmla="*/ 1326662 h 1573026"/>
              <a:gd name="connsiteX104" fmla="*/ 1924051 w 2667216"/>
              <a:gd name="connsiteY104" fmla="*/ 1350474 h 1573026"/>
              <a:gd name="connsiteX105" fmla="*/ 1912143 w 2667216"/>
              <a:gd name="connsiteY105" fmla="*/ 1383812 h 1573026"/>
              <a:gd name="connsiteX106" fmla="*/ 1909762 w 2667216"/>
              <a:gd name="connsiteY106" fmla="*/ 1421912 h 1573026"/>
              <a:gd name="connsiteX107" fmla="*/ 1831182 w 2667216"/>
              <a:gd name="connsiteY107" fmla="*/ 1450487 h 1573026"/>
              <a:gd name="connsiteX108" fmla="*/ 1821657 w 2667216"/>
              <a:gd name="connsiteY108" fmla="*/ 1538594 h 1573026"/>
              <a:gd name="connsiteX109" fmla="*/ 1754980 w 2667216"/>
              <a:gd name="connsiteY109" fmla="*/ 1560025 h 1573026"/>
              <a:gd name="connsiteX110" fmla="*/ 1718929 w 2667216"/>
              <a:gd name="connsiteY110" fmla="*/ 1573012 h 1573026"/>
              <a:gd name="connsiteX111" fmla="*/ 1638299 w 2667216"/>
              <a:gd name="connsiteY111" fmla="*/ 1557643 h 1573026"/>
              <a:gd name="connsiteX112" fmla="*/ 1612105 w 2667216"/>
              <a:gd name="connsiteY112" fmla="*/ 1571931 h 1573026"/>
              <a:gd name="connsiteX113" fmla="*/ 1557339 w 2667216"/>
              <a:gd name="connsiteY113" fmla="*/ 1543356 h 1573026"/>
              <a:gd name="connsiteX114" fmla="*/ 1516855 w 2667216"/>
              <a:gd name="connsiteY114" fmla="*/ 1507637 h 1573026"/>
              <a:gd name="connsiteX115" fmla="*/ 1473995 w 2667216"/>
              <a:gd name="connsiteY115" fmla="*/ 1479061 h 1573026"/>
              <a:gd name="connsiteX116" fmla="*/ 1502568 w 2667216"/>
              <a:gd name="connsiteY116" fmla="*/ 1455250 h 1573026"/>
              <a:gd name="connsiteX117" fmla="*/ 1490662 w 2667216"/>
              <a:gd name="connsiteY117" fmla="*/ 1438581 h 1573026"/>
              <a:gd name="connsiteX118" fmla="*/ 1428749 w 2667216"/>
              <a:gd name="connsiteY118" fmla="*/ 1426675 h 1573026"/>
              <a:gd name="connsiteX119" fmla="*/ 1409699 w 2667216"/>
              <a:gd name="connsiteY119" fmla="*/ 1402862 h 1573026"/>
              <a:gd name="connsiteX120" fmla="*/ 1371601 w 2667216"/>
              <a:gd name="connsiteY120" fmla="*/ 1379050 h 1573026"/>
              <a:gd name="connsiteX121" fmla="*/ 1366837 w 2667216"/>
              <a:gd name="connsiteY121" fmla="*/ 1390956 h 1573026"/>
              <a:gd name="connsiteX122" fmla="*/ 1381126 w 2667216"/>
              <a:gd name="connsiteY122" fmla="*/ 1429056 h 1573026"/>
              <a:gd name="connsiteX123" fmla="*/ 1350168 w 2667216"/>
              <a:gd name="connsiteY123" fmla="*/ 1443343 h 1573026"/>
              <a:gd name="connsiteX124" fmla="*/ 1323976 w 2667216"/>
              <a:gd name="connsiteY124" fmla="*/ 1457630 h 1573026"/>
              <a:gd name="connsiteX125" fmla="*/ 1307305 w 2667216"/>
              <a:gd name="connsiteY125" fmla="*/ 1450487 h 1573026"/>
              <a:gd name="connsiteX126" fmla="*/ 1262062 w 2667216"/>
              <a:gd name="connsiteY126" fmla="*/ 1388575 h 1573026"/>
              <a:gd name="connsiteX127" fmla="*/ 1216820 w 2667216"/>
              <a:gd name="connsiteY127" fmla="*/ 1355237 h 1573026"/>
              <a:gd name="connsiteX128" fmla="*/ 1238251 w 2667216"/>
              <a:gd name="connsiteY128" fmla="*/ 1338568 h 1573026"/>
              <a:gd name="connsiteX129" fmla="*/ 1259682 w 2667216"/>
              <a:gd name="connsiteY129" fmla="*/ 1298087 h 1573026"/>
              <a:gd name="connsiteX130" fmla="*/ 1245393 w 2667216"/>
              <a:gd name="connsiteY130" fmla="*/ 1286181 h 1573026"/>
              <a:gd name="connsiteX131" fmla="*/ 1207295 w 2667216"/>
              <a:gd name="connsiteY131" fmla="*/ 1288562 h 1573026"/>
              <a:gd name="connsiteX132" fmla="*/ 1131095 w 2667216"/>
              <a:gd name="connsiteY132" fmla="*/ 1245700 h 1573026"/>
              <a:gd name="connsiteX133" fmla="*/ 1088230 w 2667216"/>
              <a:gd name="connsiteY133" fmla="*/ 1226650 h 1573026"/>
              <a:gd name="connsiteX134" fmla="*/ 1078707 w 2667216"/>
              <a:gd name="connsiteY134" fmla="*/ 1226650 h 1573026"/>
              <a:gd name="connsiteX135" fmla="*/ 1066801 w 2667216"/>
              <a:gd name="connsiteY135" fmla="*/ 1162356 h 1573026"/>
              <a:gd name="connsiteX136" fmla="*/ 1078707 w 2667216"/>
              <a:gd name="connsiteY136" fmla="*/ 1098062 h 1573026"/>
              <a:gd name="connsiteX137" fmla="*/ 1047751 w 2667216"/>
              <a:gd name="connsiteY137" fmla="*/ 1064725 h 1573026"/>
              <a:gd name="connsiteX138" fmla="*/ 995364 w 2667216"/>
              <a:gd name="connsiteY138" fmla="*/ 1040912 h 1573026"/>
              <a:gd name="connsiteX139" fmla="*/ 1021557 w 2667216"/>
              <a:gd name="connsiteY139" fmla="*/ 1017100 h 1573026"/>
              <a:gd name="connsiteX140" fmla="*/ 1066801 w 2667216"/>
              <a:gd name="connsiteY140" fmla="*/ 1021862 h 1573026"/>
              <a:gd name="connsiteX141" fmla="*/ 1062039 w 2667216"/>
              <a:gd name="connsiteY141" fmla="*/ 974237 h 1573026"/>
              <a:gd name="connsiteX142" fmla="*/ 1033464 w 2667216"/>
              <a:gd name="connsiteY142" fmla="*/ 969475 h 1573026"/>
              <a:gd name="connsiteX143" fmla="*/ 1038226 w 2667216"/>
              <a:gd name="connsiteY143" fmla="*/ 921850 h 1573026"/>
              <a:gd name="connsiteX144" fmla="*/ 1007270 w 2667216"/>
              <a:gd name="connsiteY144" fmla="*/ 907562 h 1573026"/>
              <a:gd name="connsiteX145" fmla="*/ 1009651 w 2667216"/>
              <a:gd name="connsiteY145" fmla="*/ 871843 h 1573026"/>
              <a:gd name="connsiteX146" fmla="*/ 962026 w 2667216"/>
              <a:gd name="connsiteY146" fmla="*/ 857556 h 1573026"/>
              <a:gd name="connsiteX147" fmla="*/ 942976 w 2667216"/>
              <a:gd name="connsiteY147" fmla="*/ 878987 h 1573026"/>
              <a:gd name="connsiteX148" fmla="*/ 914399 w 2667216"/>
              <a:gd name="connsiteY148" fmla="*/ 881368 h 1573026"/>
              <a:gd name="connsiteX149" fmla="*/ 864395 w 2667216"/>
              <a:gd name="connsiteY149" fmla="*/ 886131 h 1573026"/>
              <a:gd name="connsiteX150" fmla="*/ 833439 w 2667216"/>
              <a:gd name="connsiteY150" fmla="*/ 907562 h 1573026"/>
              <a:gd name="connsiteX151" fmla="*/ 833439 w 2667216"/>
              <a:gd name="connsiteY151" fmla="*/ 876606 h 1573026"/>
              <a:gd name="connsiteX152" fmla="*/ 792957 w 2667216"/>
              <a:gd name="connsiteY152" fmla="*/ 871843 h 1573026"/>
              <a:gd name="connsiteX153" fmla="*/ 800099 w 2667216"/>
              <a:gd name="connsiteY153" fmla="*/ 893275 h 1573026"/>
              <a:gd name="connsiteX154" fmla="*/ 795339 w 2667216"/>
              <a:gd name="connsiteY154" fmla="*/ 912325 h 1573026"/>
              <a:gd name="connsiteX155" fmla="*/ 709614 w 2667216"/>
              <a:gd name="connsiteY155" fmla="*/ 859936 h 1573026"/>
              <a:gd name="connsiteX156" fmla="*/ 688182 w 2667216"/>
              <a:gd name="connsiteY156" fmla="*/ 826600 h 1573026"/>
              <a:gd name="connsiteX157" fmla="*/ 700089 w 2667216"/>
              <a:gd name="connsiteY157" fmla="*/ 786117 h 1573026"/>
              <a:gd name="connsiteX158" fmla="*/ 669132 w 2667216"/>
              <a:gd name="connsiteY158" fmla="*/ 781356 h 1573026"/>
              <a:gd name="connsiteX159" fmla="*/ 621507 w 2667216"/>
              <a:gd name="connsiteY159" fmla="*/ 795643 h 1573026"/>
              <a:gd name="connsiteX160" fmla="*/ 611982 w 2667216"/>
              <a:gd name="connsiteY160" fmla="*/ 809931 h 1573026"/>
              <a:gd name="connsiteX161" fmla="*/ 588170 w 2667216"/>
              <a:gd name="connsiteY161" fmla="*/ 826600 h 1573026"/>
              <a:gd name="connsiteX162" fmla="*/ 581026 w 2667216"/>
              <a:gd name="connsiteY162" fmla="*/ 843268 h 1573026"/>
              <a:gd name="connsiteX163" fmla="*/ 540545 w 2667216"/>
              <a:gd name="connsiteY163" fmla="*/ 876606 h 1573026"/>
              <a:gd name="connsiteX164" fmla="*/ 542924 w 2667216"/>
              <a:gd name="connsiteY164" fmla="*/ 898037 h 1573026"/>
              <a:gd name="connsiteX165" fmla="*/ 557214 w 2667216"/>
              <a:gd name="connsiteY165" fmla="*/ 917087 h 1573026"/>
              <a:gd name="connsiteX166" fmla="*/ 481014 w 2667216"/>
              <a:gd name="connsiteY166" fmla="*/ 902800 h 1573026"/>
              <a:gd name="connsiteX167" fmla="*/ 447676 w 2667216"/>
              <a:gd name="connsiteY167" fmla="*/ 907562 h 1573026"/>
              <a:gd name="connsiteX168" fmla="*/ 495299 w 2667216"/>
              <a:gd name="connsiteY168" fmla="*/ 938518 h 1573026"/>
              <a:gd name="connsiteX169" fmla="*/ 519114 w 2667216"/>
              <a:gd name="connsiteY169" fmla="*/ 950425 h 1573026"/>
              <a:gd name="connsiteX170" fmla="*/ 545307 w 2667216"/>
              <a:gd name="connsiteY170" fmla="*/ 1002812 h 1573026"/>
              <a:gd name="connsiteX171" fmla="*/ 478630 w 2667216"/>
              <a:gd name="connsiteY171" fmla="*/ 1019481 h 1573026"/>
              <a:gd name="connsiteX172" fmla="*/ 457201 w 2667216"/>
              <a:gd name="connsiteY172" fmla="*/ 1031387 h 1573026"/>
              <a:gd name="connsiteX173" fmla="*/ 433387 w 2667216"/>
              <a:gd name="connsiteY173" fmla="*/ 1002812 h 1573026"/>
              <a:gd name="connsiteX174" fmla="*/ 409574 w 2667216"/>
              <a:gd name="connsiteY174" fmla="*/ 971856 h 1573026"/>
              <a:gd name="connsiteX175" fmla="*/ 411955 w 2667216"/>
              <a:gd name="connsiteY175" fmla="*/ 933756 h 1573026"/>
              <a:gd name="connsiteX176" fmla="*/ 409574 w 2667216"/>
              <a:gd name="connsiteY176" fmla="*/ 914706 h 1573026"/>
              <a:gd name="connsiteX177" fmla="*/ 428624 w 2667216"/>
              <a:gd name="connsiteY177" fmla="*/ 881368 h 1573026"/>
              <a:gd name="connsiteX178" fmla="*/ 388144 w 2667216"/>
              <a:gd name="connsiteY178" fmla="*/ 890893 h 1573026"/>
              <a:gd name="connsiteX179" fmla="*/ 359568 w 2667216"/>
              <a:gd name="connsiteY179" fmla="*/ 952806 h 1573026"/>
              <a:gd name="connsiteX180" fmla="*/ 352424 w 2667216"/>
              <a:gd name="connsiteY180" fmla="*/ 976618 h 1573026"/>
              <a:gd name="connsiteX181" fmla="*/ 321468 w 2667216"/>
              <a:gd name="connsiteY181" fmla="*/ 993287 h 1573026"/>
              <a:gd name="connsiteX182" fmla="*/ 273843 w 2667216"/>
              <a:gd name="connsiteY182" fmla="*/ 990906 h 1573026"/>
              <a:gd name="connsiteX183" fmla="*/ 266699 w 2667216"/>
              <a:gd name="connsiteY183" fmla="*/ 1007575 h 1573026"/>
              <a:gd name="connsiteX184" fmla="*/ 266699 w 2667216"/>
              <a:gd name="connsiteY184" fmla="*/ 1055200 h 1573026"/>
              <a:gd name="connsiteX185" fmla="*/ 207168 w 2667216"/>
              <a:gd name="connsiteY185" fmla="*/ 1059962 h 1573026"/>
              <a:gd name="connsiteX186" fmla="*/ 145255 w 2667216"/>
              <a:gd name="connsiteY186" fmla="*/ 1093300 h 1573026"/>
              <a:gd name="connsiteX187" fmla="*/ 147637 w 2667216"/>
              <a:gd name="connsiteY187" fmla="*/ 1121875 h 1573026"/>
              <a:gd name="connsiteX188" fmla="*/ 95250 w 2667216"/>
              <a:gd name="connsiteY188" fmla="*/ 1109968 h 1573026"/>
              <a:gd name="connsiteX189" fmla="*/ 61912 w 2667216"/>
              <a:gd name="connsiteY189" fmla="*/ 1117112 h 1573026"/>
              <a:gd name="connsiteX190" fmla="*/ 16668 w 2667216"/>
              <a:gd name="connsiteY190" fmla="*/ 1098062 h 1573026"/>
              <a:gd name="connsiteX191" fmla="*/ 0 w 2667216"/>
              <a:gd name="connsiteY191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611980 w 2667216"/>
              <a:gd name="connsiteY3" fmla="*/ 483700 h 1573026"/>
              <a:gd name="connsiteX4" fmla="*/ 685799 w 2667216"/>
              <a:gd name="connsiteY4" fmla="*/ 524181 h 1573026"/>
              <a:gd name="connsiteX5" fmla="*/ 731043 w 2667216"/>
              <a:gd name="connsiteY5" fmla="*/ 547993 h 1573026"/>
              <a:gd name="connsiteX6" fmla="*/ 797720 w 2667216"/>
              <a:gd name="connsiteY6" fmla="*/ 562280 h 1573026"/>
              <a:gd name="connsiteX7" fmla="*/ 842962 w 2667216"/>
              <a:gd name="connsiteY7" fmla="*/ 478937 h 1573026"/>
              <a:gd name="connsiteX8" fmla="*/ 871537 w 2667216"/>
              <a:gd name="connsiteY8" fmla="*/ 455125 h 1573026"/>
              <a:gd name="connsiteX9" fmla="*/ 873921 w 2667216"/>
              <a:gd name="connsiteY9" fmla="*/ 426549 h 1573026"/>
              <a:gd name="connsiteX10" fmla="*/ 802480 w 2667216"/>
              <a:gd name="connsiteY10" fmla="*/ 412262 h 1573026"/>
              <a:gd name="connsiteX11" fmla="*/ 773907 w 2667216"/>
              <a:gd name="connsiteY11" fmla="*/ 417024 h 1573026"/>
              <a:gd name="connsiteX12" fmla="*/ 738187 w 2667216"/>
              <a:gd name="connsiteY12" fmla="*/ 383687 h 1573026"/>
              <a:gd name="connsiteX13" fmla="*/ 762001 w 2667216"/>
              <a:gd name="connsiteY13" fmla="*/ 357491 h 1573026"/>
              <a:gd name="connsiteX14" fmla="*/ 823912 w 2667216"/>
              <a:gd name="connsiteY14" fmla="*/ 343206 h 1573026"/>
              <a:gd name="connsiteX15" fmla="*/ 869155 w 2667216"/>
              <a:gd name="connsiteY15" fmla="*/ 357493 h 1573026"/>
              <a:gd name="connsiteX16" fmla="*/ 881062 w 2667216"/>
              <a:gd name="connsiteY16" fmla="*/ 376543 h 1573026"/>
              <a:gd name="connsiteX17" fmla="*/ 1000124 w 2667216"/>
              <a:gd name="connsiteY17" fmla="*/ 436075 h 1573026"/>
              <a:gd name="connsiteX18" fmla="*/ 1023937 w 2667216"/>
              <a:gd name="connsiteY18" fmla="*/ 500368 h 1573026"/>
              <a:gd name="connsiteX19" fmla="*/ 1045368 w 2667216"/>
              <a:gd name="connsiteY19" fmla="*/ 512275 h 1573026"/>
              <a:gd name="connsiteX20" fmla="*/ 1042987 w 2667216"/>
              <a:gd name="connsiteY20" fmla="*/ 421787 h 1573026"/>
              <a:gd name="connsiteX21" fmla="*/ 1064418 w 2667216"/>
              <a:gd name="connsiteY21" fmla="*/ 383687 h 1573026"/>
              <a:gd name="connsiteX22" fmla="*/ 1083468 w 2667216"/>
              <a:gd name="connsiteY22" fmla="*/ 386068 h 1573026"/>
              <a:gd name="connsiteX23" fmla="*/ 1083468 w 2667216"/>
              <a:gd name="connsiteY23" fmla="*/ 347968 h 1573026"/>
              <a:gd name="connsiteX24" fmla="*/ 1095376 w 2667216"/>
              <a:gd name="connsiteY24" fmla="*/ 340823 h 1573026"/>
              <a:gd name="connsiteX25" fmla="*/ 1152524 w 2667216"/>
              <a:gd name="connsiteY25" fmla="*/ 343206 h 1573026"/>
              <a:gd name="connsiteX26" fmla="*/ 1252537 w 2667216"/>
              <a:gd name="connsiteY26" fmla="*/ 317012 h 1573026"/>
              <a:gd name="connsiteX27" fmla="*/ 1323974 w 2667216"/>
              <a:gd name="connsiteY27" fmla="*/ 305106 h 1573026"/>
              <a:gd name="connsiteX28" fmla="*/ 1409366 w 2667216"/>
              <a:gd name="connsiteY28" fmla="*/ 250164 h 1573026"/>
              <a:gd name="connsiteX29" fmla="*/ 1481137 w 2667216"/>
              <a:gd name="connsiteY29" fmla="*/ 221762 h 1573026"/>
              <a:gd name="connsiteX30" fmla="*/ 1550195 w 2667216"/>
              <a:gd name="connsiteY30" fmla="*/ 188423 h 1573026"/>
              <a:gd name="connsiteX31" fmla="*/ 1621630 w 2667216"/>
              <a:gd name="connsiteY31" fmla="*/ 195568 h 1573026"/>
              <a:gd name="connsiteX32" fmla="*/ 1674018 w 2667216"/>
              <a:gd name="connsiteY32" fmla="*/ 174137 h 1573026"/>
              <a:gd name="connsiteX33" fmla="*/ 1704976 w 2667216"/>
              <a:gd name="connsiteY33" fmla="*/ 183660 h 1573026"/>
              <a:gd name="connsiteX34" fmla="*/ 1778793 w 2667216"/>
              <a:gd name="connsiteY34" fmla="*/ 233668 h 1573026"/>
              <a:gd name="connsiteX35" fmla="*/ 1716880 w 2667216"/>
              <a:gd name="connsiteY35" fmla="*/ 209856 h 1573026"/>
              <a:gd name="connsiteX36" fmla="*/ 1738312 w 2667216"/>
              <a:gd name="connsiteY36" fmla="*/ 281293 h 1573026"/>
              <a:gd name="connsiteX37" fmla="*/ 1776414 w 2667216"/>
              <a:gd name="connsiteY37" fmla="*/ 309866 h 1573026"/>
              <a:gd name="connsiteX38" fmla="*/ 1871662 w 2667216"/>
              <a:gd name="connsiteY38" fmla="*/ 314631 h 1573026"/>
              <a:gd name="connsiteX39" fmla="*/ 1938339 w 2667216"/>
              <a:gd name="connsiteY39" fmla="*/ 271766 h 1573026"/>
              <a:gd name="connsiteX40" fmla="*/ 1935955 w 2667216"/>
              <a:gd name="connsiteY40" fmla="*/ 293200 h 1573026"/>
              <a:gd name="connsiteX41" fmla="*/ 1900237 w 2667216"/>
              <a:gd name="connsiteY41" fmla="*/ 321775 h 1573026"/>
              <a:gd name="connsiteX42" fmla="*/ 1826418 w 2667216"/>
              <a:gd name="connsiteY42" fmla="*/ 338443 h 1573026"/>
              <a:gd name="connsiteX43" fmla="*/ 1833564 w 2667216"/>
              <a:gd name="connsiteY43" fmla="*/ 367017 h 1573026"/>
              <a:gd name="connsiteX44" fmla="*/ 1957389 w 2667216"/>
              <a:gd name="connsiteY44" fmla="*/ 331298 h 1573026"/>
              <a:gd name="connsiteX45" fmla="*/ 2009774 w 2667216"/>
              <a:gd name="connsiteY45" fmla="*/ 295581 h 1573026"/>
              <a:gd name="connsiteX46" fmla="*/ 2052638 w 2667216"/>
              <a:gd name="connsiteY46" fmla="*/ 271766 h 1573026"/>
              <a:gd name="connsiteX47" fmla="*/ 1976439 w 2667216"/>
              <a:gd name="connsiteY47" fmla="*/ 264623 h 1573026"/>
              <a:gd name="connsiteX48" fmla="*/ 1976439 w 2667216"/>
              <a:gd name="connsiteY48" fmla="*/ 202710 h 1573026"/>
              <a:gd name="connsiteX49" fmla="*/ 2026444 w 2667216"/>
              <a:gd name="connsiteY49" fmla="*/ 202710 h 1573026"/>
              <a:gd name="connsiteX50" fmla="*/ 2133600 w 2667216"/>
              <a:gd name="connsiteY50" fmla="*/ 97935 h 1573026"/>
              <a:gd name="connsiteX51" fmla="*/ 2183606 w 2667216"/>
              <a:gd name="connsiteY51" fmla="*/ 305 h 1573026"/>
              <a:gd name="connsiteX52" fmla="*/ 2147888 w 2667216"/>
              <a:gd name="connsiteY52" fmla="*/ 114604 h 1573026"/>
              <a:gd name="connsiteX53" fmla="*/ 2074070 w 2667216"/>
              <a:gd name="connsiteY53" fmla="*/ 193186 h 1573026"/>
              <a:gd name="connsiteX54" fmla="*/ 2138362 w 2667216"/>
              <a:gd name="connsiteY54" fmla="*/ 217000 h 1573026"/>
              <a:gd name="connsiteX55" fmla="*/ 2197893 w 2667216"/>
              <a:gd name="connsiteY55" fmla="*/ 212237 h 1573026"/>
              <a:gd name="connsiteX56" fmla="*/ 2243139 w 2667216"/>
              <a:gd name="connsiteY56" fmla="*/ 257480 h 1573026"/>
              <a:gd name="connsiteX57" fmla="*/ 2293143 w 2667216"/>
              <a:gd name="connsiteY57" fmla="*/ 243193 h 1573026"/>
              <a:gd name="connsiteX58" fmla="*/ 2336005 w 2667216"/>
              <a:gd name="connsiteY58" fmla="*/ 178900 h 1573026"/>
              <a:gd name="connsiteX59" fmla="*/ 2378868 w 2667216"/>
              <a:gd name="connsiteY59" fmla="*/ 169375 h 1573026"/>
              <a:gd name="connsiteX60" fmla="*/ 2483643 w 2667216"/>
              <a:gd name="connsiteY60" fmla="*/ 152706 h 1573026"/>
              <a:gd name="connsiteX61" fmla="*/ 2500312 w 2667216"/>
              <a:gd name="connsiteY61" fmla="*/ 147943 h 1573026"/>
              <a:gd name="connsiteX62" fmla="*/ 2588418 w 2667216"/>
              <a:gd name="connsiteY62" fmla="*/ 166993 h 1573026"/>
              <a:gd name="connsiteX63" fmla="*/ 2619374 w 2667216"/>
              <a:gd name="connsiteY63" fmla="*/ 188425 h 1573026"/>
              <a:gd name="connsiteX64" fmla="*/ 2645569 w 2667216"/>
              <a:gd name="connsiteY64" fmla="*/ 205092 h 1573026"/>
              <a:gd name="connsiteX65" fmla="*/ 2666999 w 2667216"/>
              <a:gd name="connsiteY65" fmla="*/ 221762 h 1573026"/>
              <a:gd name="connsiteX66" fmla="*/ 2647949 w 2667216"/>
              <a:gd name="connsiteY66" fmla="*/ 264625 h 1573026"/>
              <a:gd name="connsiteX67" fmla="*/ 2645568 w 2667216"/>
              <a:gd name="connsiteY67" fmla="*/ 319393 h 1573026"/>
              <a:gd name="connsiteX68" fmla="*/ 2631280 w 2667216"/>
              <a:gd name="connsiteY68" fmla="*/ 376543 h 1573026"/>
              <a:gd name="connsiteX69" fmla="*/ 2633662 w 2667216"/>
              <a:gd name="connsiteY69" fmla="*/ 386068 h 1573026"/>
              <a:gd name="connsiteX70" fmla="*/ 2664618 w 2667216"/>
              <a:gd name="connsiteY70" fmla="*/ 393212 h 1573026"/>
              <a:gd name="connsiteX71" fmla="*/ 2652712 w 2667216"/>
              <a:gd name="connsiteY71" fmla="*/ 424168 h 1573026"/>
              <a:gd name="connsiteX72" fmla="*/ 2619374 w 2667216"/>
              <a:gd name="connsiteY72" fmla="*/ 445600 h 1573026"/>
              <a:gd name="connsiteX73" fmla="*/ 2605087 w 2667216"/>
              <a:gd name="connsiteY73" fmla="*/ 476556 h 1573026"/>
              <a:gd name="connsiteX74" fmla="*/ 2608340 w 2667216"/>
              <a:gd name="connsiteY74" fmla="*/ 559163 h 1573026"/>
              <a:gd name="connsiteX75" fmla="*/ 2595561 w 2667216"/>
              <a:gd name="connsiteY75" fmla="*/ 590856 h 1573026"/>
              <a:gd name="connsiteX76" fmla="*/ 2593180 w 2667216"/>
              <a:gd name="connsiteY76" fmla="*/ 655150 h 1573026"/>
              <a:gd name="connsiteX77" fmla="*/ 2614612 w 2667216"/>
              <a:gd name="connsiteY77" fmla="*/ 690868 h 1573026"/>
              <a:gd name="connsiteX78" fmla="*/ 2609849 w 2667216"/>
              <a:gd name="connsiteY78" fmla="*/ 743256 h 1573026"/>
              <a:gd name="connsiteX79" fmla="*/ 2612230 w 2667216"/>
              <a:gd name="connsiteY79" fmla="*/ 790881 h 1573026"/>
              <a:gd name="connsiteX80" fmla="*/ 2600324 w 2667216"/>
              <a:gd name="connsiteY80" fmla="*/ 805168 h 1573026"/>
              <a:gd name="connsiteX81" fmla="*/ 2571749 w 2667216"/>
              <a:gd name="connsiteY81" fmla="*/ 890893 h 1573026"/>
              <a:gd name="connsiteX82" fmla="*/ 2540795 w 2667216"/>
              <a:gd name="connsiteY82" fmla="*/ 967092 h 1573026"/>
              <a:gd name="connsiteX83" fmla="*/ 2505074 w 2667216"/>
              <a:gd name="connsiteY83" fmla="*/ 945662 h 1573026"/>
              <a:gd name="connsiteX84" fmla="*/ 2445543 w 2667216"/>
              <a:gd name="connsiteY84" fmla="*/ 917087 h 1573026"/>
              <a:gd name="connsiteX85" fmla="*/ 2416968 w 2667216"/>
              <a:gd name="connsiteY85" fmla="*/ 883750 h 1573026"/>
              <a:gd name="connsiteX86" fmla="*/ 2383632 w 2667216"/>
              <a:gd name="connsiteY86" fmla="*/ 869462 h 1573026"/>
              <a:gd name="connsiteX87" fmla="*/ 2350293 w 2667216"/>
              <a:gd name="connsiteY87" fmla="*/ 871843 h 1573026"/>
              <a:gd name="connsiteX88" fmla="*/ 2300287 w 2667216"/>
              <a:gd name="connsiteY88" fmla="*/ 895656 h 1573026"/>
              <a:gd name="connsiteX89" fmla="*/ 2276474 w 2667216"/>
              <a:gd name="connsiteY89" fmla="*/ 909943 h 1573026"/>
              <a:gd name="connsiteX90" fmla="*/ 2207420 w 2667216"/>
              <a:gd name="connsiteY90" fmla="*/ 926612 h 1573026"/>
              <a:gd name="connsiteX91" fmla="*/ 2185987 w 2667216"/>
              <a:gd name="connsiteY91" fmla="*/ 957568 h 1573026"/>
              <a:gd name="connsiteX92" fmla="*/ 2183605 w 2667216"/>
              <a:gd name="connsiteY92" fmla="*/ 1036150 h 1573026"/>
              <a:gd name="connsiteX93" fmla="*/ 2185989 w 2667216"/>
              <a:gd name="connsiteY93" fmla="*/ 1062342 h 1573026"/>
              <a:gd name="connsiteX94" fmla="*/ 2085974 w 2667216"/>
              <a:gd name="connsiteY94" fmla="*/ 1112350 h 1573026"/>
              <a:gd name="connsiteX95" fmla="*/ 2043112 w 2667216"/>
              <a:gd name="connsiteY95" fmla="*/ 1112350 h 1573026"/>
              <a:gd name="connsiteX96" fmla="*/ 1952626 w 2667216"/>
              <a:gd name="connsiteY96" fmla="*/ 1148067 h 1573026"/>
              <a:gd name="connsiteX97" fmla="*/ 1931193 w 2667216"/>
              <a:gd name="connsiteY97" fmla="*/ 1188550 h 1573026"/>
              <a:gd name="connsiteX98" fmla="*/ 1931195 w 2667216"/>
              <a:gd name="connsiteY98" fmla="*/ 1238556 h 1573026"/>
              <a:gd name="connsiteX99" fmla="*/ 1881187 w 2667216"/>
              <a:gd name="connsiteY99" fmla="*/ 1279037 h 1573026"/>
              <a:gd name="connsiteX100" fmla="*/ 1864520 w 2667216"/>
              <a:gd name="connsiteY100" fmla="*/ 1309993 h 1573026"/>
              <a:gd name="connsiteX101" fmla="*/ 1866899 w 2667216"/>
              <a:gd name="connsiteY101" fmla="*/ 1331425 h 1573026"/>
              <a:gd name="connsiteX102" fmla="*/ 1900237 w 2667216"/>
              <a:gd name="connsiteY102" fmla="*/ 1326662 h 1573026"/>
              <a:gd name="connsiteX103" fmla="*/ 1924051 w 2667216"/>
              <a:gd name="connsiteY103" fmla="*/ 1350474 h 1573026"/>
              <a:gd name="connsiteX104" fmla="*/ 1912143 w 2667216"/>
              <a:gd name="connsiteY104" fmla="*/ 1383812 h 1573026"/>
              <a:gd name="connsiteX105" fmla="*/ 1909762 w 2667216"/>
              <a:gd name="connsiteY105" fmla="*/ 1421912 h 1573026"/>
              <a:gd name="connsiteX106" fmla="*/ 1831182 w 2667216"/>
              <a:gd name="connsiteY106" fmla="*/ 1450487 h 1573026"/>
              <a:gd name="connsiteX107" fmla="*/ 1821657 w 2667216"/>
              <a:gd name="connsiteY107" fmla="*/ 1538594 h 1573026"/>
              <a:gd name="connsiteX108" fmla="*/ 1754980 w 2667216"/>
              <a:gd name="connsiteY108" fmla="*/ 1560025 h 1573026"/>
              <a:gd name="connsiteX109" fmla="*/ 1718929 w 2667216"/>
              <a:gd name="connsiteY109" fmla="*/ 1573012 h 1573026"/>
              <a:gd name="connsiteX110" fmla="*/ 1638299 w 2667216"/>
              <a:gd name="connsiteY110" fmla="*/ 1557643 h 1573026"/>
              <a:gd name="connsiteX111" fmla="*/ 1612105 w 2667216"/>
              <a:gd name="connsiteY111" fmla="*/ 1571931 h 1573026"/>
              <a:gd name="connsiteX112" fmla="*/ 1557339 w 2667216"/>
              <a:gd name="connsiteY112" fmla="*/ 1543356 h 1573026"/>
              <a:gd name="connsiteX113" fmla="*/ 1516855 w 2667216"/>
              <a:gd name="connsiteY113" fmla="*/ 1507637 h 1573026"/>
              <a:gd name="connsiteX114" fmla="*/ 1473995 w 2667216"/>
              <a:gd name="connsiteY114" fmla="*/ 1479061 h 1573026"/>
              <a:gd name="connsiteX115" fmla="*/ 1502568 w 2667216"/>
              <a:gd name="connsiteY115" fmla="*/ 1455250 h 1573026"/>
              <a:gd name="connsiteX116" fmla="*/ 1490662 w 2667216"/>
              <a:gd name="connsiteY116" fmla="*/ 1438581 h 1573026"/>
              <a:gd name="connsiteX117" fmla="*/ 1428749 w 2667216"/>
              <a:gd name="connsiteY117" fmla="*/ 1426675 h 1573026"/>
              <a:gd name="connsiteX118" fmla="*/ 1409699 w 2667216"/>
              <a:gd name="connsiteY118" fmla="*/ 1402862 h 1573026"/>
              <a:gd name="connsiteX119" fmla="*/ 1371601 w 2667216"/>
              <a:gd name="connsiteY119" fmla="*/ 1379050 h 1573026"/>
              <a:gd name="connsiteX120" fmla="*/ 1366837 w 2667216"/>
              <a:gd name="connsiteY120" fmla="*/ 1390956 h 1573026"/>
              <a:gd name="connsiteX121" fmla="*/ 1381126 w 2667216"/>
              <a:gd name="connsiteY121" fmla="*/ 1429056 h 1573026"/>
              <a:gd name="connsiteX122" fmla="*/ 1350168 w 2667216"/>
              <a:gd name="connsiteY122" fmla="*/ 1443343 h 1573026"/>
              <a:gd name="connsiteX123" fmla="*/ 1323976 w 2667216"/>
              <a:gd name="connsiteY123" fmla="*/ 1457630 h 1573026"/>
              <a:gd name="connsiteX124" fmla="*/ 1307305 w 2667216"/>
              <a:gd name="connsiteY124" fmla="*/ 1450487 h 1573026"/>
              <a:gd name="connsiteX125" fmla="*/ 1262062 w 2667216"/>
              <a:gd name="connsiteY125" fmla="*/ 1388575 h 1573026"/>
              <a:gd name="connsiteX126" fmla="*/ 1216820 w 2667216"/>
              <a:gd name="connsiteY126" fmla="*/ 1355237 h 1573026"/>
              <a:gd name="connsiteX127" fmla="*/ 1238251 w 2667216"/>
              <a:gd name="connsiteY127" fmla="*/ 1338568 h 1573026"/>
              <a:gd name="connsiteX128" fmla="*/ 1259682 w 2667216"/>
              <a:gd name="connsiteY128" fmla="*/ 1298087 h 1573026"/>
              <a:gd name="connsiteX129" fmla="*/ 1245393 w 2667216"/>
              <a:gd name="connsiteY129" fmla="*/ 1286181 h 1573026"/>
              <a:gd name="connsiteX130" fmla="*/ 1207295 w 2667216"/>
              <a:gd name="connsiteY130" fmla="*/ 1288562 h 1573026"/>
              <a:gd name="connsiteX131" fmla="*/ 1131095 w 2667216"/>
              <a:gd name="connsiteY131" fmla="*/ 1245700 h 1573026"/>
              <a:gd name="connsiteX132" fmla="*/ 1088230 w 2667216"/>
              <a:gd name="connsiteY132" fmla="*/ 1226650 h 1573026"/>
              <a:gd name="connsiteX133" fmla="*/ 1078707 w 2667216"/>
              <a:gd name="connsiteY133" fmla="*/ 1226650 h 1573026"/>
              <a:gd name="connsiteX134" fmla="*/ 1066801 w 2667216"/>
              <a:gd name="connsiteY134" fmla="*/ 1162356 h 1573026"/>
              <a:gd name="connsiteX135" fmla="*/ 1078707 w 2667216"/>
              <a:gd name="connsiteY135" fmla="*/ 1098062 h 1573026"/>
              <a:gd name="connsiteX136" fmla="*/ 1047751 w 2667216"/>
              <a:gd name="connsiteY136" fmla="*/ 1064725 h 1573026"/>
              <a:gd name="connsiteX137" fmla="*/ 995364 w 2667216"/>
              <a:gd name="connsiteY137" fmla="*/ 1040912 h 1573026"/>
              <a:gd name="connsiteX138" fmla="*/ 1021557 w 2667216"/>
              <a:gd name="connsiteY138" fmla="*/ 1017100 h 1573026"/>
              <a:gd name="connsiteX139" fmla="*/ 1066801 w 2667216"/>
              <a:gd name="connsiteY139" fmla="*/ 1021862 h 1573026"/>
              <a:gd name="connsiteX140" fmla="*/ 1062039 w 2667216"/>
              <a:gd name="connsiteY140" fmla="*/ 974237 h 1573026"/>
              <a:gd name="connsiteX141" fmla="*/ 1033464 w 2667216"/>
              <a:gd name="connsiteY141" fmla="*/ 969475 h 1573026"/>
              <a:gd name="connsiteX142" fmla="*/ 1038226 w 2667216"/>
              <a:gd name="connsiteY142" fmla="*/ 921850 h 1573026"/>
              <a:gd name="connsiteX143" fmla="*/ 1007270 w 2667216"/>
              <a:gd name="connsiteY143" fmla="*/ 907562 h 1573026"/>
              <a:gd name="connsiteX144" fmla="*/ 1009651 w 2667216"/>
              <a:gd name="connsiteY144" fmla="*/ 871843 h 1573026"/>
              <a:gd name="connsiteX145" fmla="*/ 962026 w 2667216"/>
              <a:gd name="connsiteY145" fmla="*/ 857556 h 1573026"/>
              <a:gd name="connsiteX146" fmla="*/ 942976 w 2667216"/>
              <a:gd name="connsiteY146" fmla="*/ 878987 h 1573026"/>
              <a:gd name="connsiteX147" fmla="*/ 914399 w 2667216"/>
              <a:gd name="connsiteY147" fmla="*/ 881368 h 1573026"/>
              <a:gd name="connsiteX148" fmla="*/ 864395 w 2667216"/>
              <a:gd name="connsiteY148" fmla="*/ 886131 h 1573026"/>
              <a:gd name="connsiteX149" fmla="*/ 833439 w 2667216"/>
              <a:gd name="connsiteY149" fmla="*/ 907562 h 1573026"/>
              <a:gd name="connsiteX150" fmla="*/ 833439 w 2667216"/>
              <a:gd name="connsiteY150" fmla="*/ 876606 h 1573026"/>
              <a:gd name="connsiteX151" fmla="*/ 792957 w 2667216"/>
              <a:gd name="connsiteY151" fmla="*/ 871843 h 1573026"/>
              <a:gd name="connsiteX152" fmla="*/ 800099 w 2667216"/>
              <a:gd name="connsiteY152" fmla="*/ 893275 h 1573026"/>
              <a:gd name="connsiteX153" fmla="*/ 795339 w 2667216"/>
              <a:gd name="connsiteY153" fmla="*/ 912325 h 1573026"/>
              <a:gd name="connsiteX154" fmla="*/ 709614 w 2667216"/>
              <a:gd name="connsiteY154" fmla="*/ 859936 h 1573026"/>
              <a:gd name="connsiteX155" fmla="*/ 688182 w 2667216"/>
              <a:gd name="connsiteY155" fmla="*/ 826600 h 1573026"/>
              <a:gd name="connsiteX156" fmla="*/ 700089 w 2667216"/>
              <a:gd name="connsiteY156" fmla="*/ 786117 h 1573026"/>
              <a:gd name="connsiteX157" fmla="*/ 669132 w 2667216"/>
              <a:gd name="connsiteY157" fmla="*/ 781356 h 1573026"/>
              <a:gd name="connsiteX158" fmla="*/ 621507 w 2667216"/>
              <a:gd name="connsiteY158" fmla="*/ 795643 h 1573026"/>
              <a:gd name="connsiteX159" fmla="*/ 611982 w 2667216"/>
              <a:gd name="connsiteY159" fmla="*/ 809931 h 1573026"/>
              <a:gd name="connsiteX160" fmla="*/ 588170 w 2667216"/>
              <a:gd name="connsiteY160" fmla="*/ 826600 h 1573026"/>
              <a:gd name="connsiteX161" fmla="*/ 581026 w 2667216"/>
              <a:gd name="connsiteY161" fmla="*/ 843268 h 1573026"/>
              <a:gd name="connsiteX162" fmla="*/ 540545 w 2667216"/>
              <a:gd name="connsiteY162" fmla="*/ 876606 h 1573026"/>
              <a:gd name="connsiteX163" fmla="*/ 542924 w 2667216"/>
              <a:gd name="connsiteY163" fmla="*/ 898037 h 1573026"/>
              <a:gd name="connsiteX164" fmla="*/ 557214 w 2667216"/>
              <a:gd name="connsiteY164" fmla="*/ 917087 h 1573026"/>
              <a:gd name="connsiteX165" fmla="*/ 481014 w 2667216"/>
              <a:gd name="connsiteY165" fmla="*/ 902800 h 1573026"/>
              <a:gd name="connsiteX166" fmla="*/ 447676 w 2667216"/>
              <a:gd name="connsiteY166" fmla="*/ 907562 h 1573026"/>
              <a:gd name="connsiteX167" fmla="*/ 495299 w 2667216"/>
              <a:gd name="connsiteY167" fmla="*/ 938518 h 1573026"/>
              <a:gd name="connsiteX168" fmla="*/ 519114 w 2667216"/>
              <a:gd name="connsiteY168" fmla="*/ 950425 h 1573026"/>
              <a:gd name="connsiteX169" fmla="*/ 545307 w 2667216"/>
              <a:gd name="connsiteY169" fmla="*/ 1002812 h 1573026"/>
              <a:gd name="connsiteX170" fmla="*/ 478630 w 2667216"/>
              <a:gd name="connsiteY170" fmla="*/ 1019481 h 1573026"/>
              <a:gd name="connsiteX171" fmla="*/ 457201 w 2667216"/>
              <a:gd name="connsiteY171" fmla="*/ 1031387 h 1573026"/>
              <a:gd name="connsiteX172" fmla="*/ 433387 w 2667216"/>
              <a:gd name="connsiteY172" fmla="*/ 1002812 h 1573026"/>
              <a:gd name="connsiteX173" fmla="*/ 409574 w 2667216"/>
              <a:gd name="connsiteY173" fmla="*/ 971856 h 1573026"/>
              <a:gd name="connsiteX174" fmla="*/ 411955 w 2667216"/>
              <a:gd name="connsiteY174" fmla="*/ 933756 h 1573026"/>
              <a:gd name="connsiteX175" fmla="*/ 409574 w 2667216"/>
              <a:gd name="connsiteY175" fmla="*/ 914706 h 1573026"/>
              <a:gd name="connsiteX176" fmla="*/ 428624 w 2667216"/>
              <a:gd name="connsiteY176" fmla="*/ 881368 h 1573026"/>
              <a:gd name="connsiteX177" fmla="*/ 388144 w 2667216"/>
              <a:gd name="connsiteY177" fmla="*/ 890893 h 1573026"/>
              <a:gd name="connsiteX178" fmla="*/ 359568 w 2667216"/>
              <a:gd name="connsiteY178" fmla="*/ 952806 h 1573026"/>
              <a:gd name="connsiteX179" fmla="*/ 352424 w 2667216"/>
              <a:gd name="connsiteY179" fmla="*/ 976618 h 1573026"/>
              <a:gd name="connsiteX180" fmla="*/ 321468 w 2667216"/>
              <a:gd name="connsiteY180" fmla="*/ 993287 h 1573026"/>
              <a:gd name="connsiteX181" fmla="*/ 273843 w 2667216"/>
              <a:gd name="connsiteY181" fmla="*/ 990906 h 1573026"/>
              <a:gd name="connsiteX182" fmla="*/ 266699 w 2667216"/>
              <a:gd name="connsiteY182" fmla="*/ 1007575 h 1573026"/>
              <a:gd name="connsiteX183" fmla="*/ 266699 w 2667216"/>
              <a:gd name="connsiteY183" fmla="*/ 1055200 h 1573026"/>
              <a:gd name="connsiteX184" fmla="*/ 207168 w 2667216"/>
              <a:gd name="connsiteY184" fmla="*/ 1059962 h 1573026"/>
              <a:gd name="connsiteX185" fmla="*/ 145255 w 2667216"/>
              <a:gd name="connsiteY185" fmla="*/ 1093300 h 1573026"/>
              <a:gd name="connsiteX186" fmla="*/ 147637 w 2667216"/>
              <a:gd name="connsiteY186" fmla="*/ 1121875 h 1573026"/>
              <a:gd name="connsiteX187" fmla="*/ 95250 w 2667216"/>
              <a:gd name="connsiteY187" fmla="*/ 1109968 h 1573026"/>
              <a:gd name="connsiteX188" fmla="*/ 61912 w 2667216"/>
              <a:gd name="connsiteY188" fmla="*/ 1117112 h 1573026"/>
              <a:gd name="connsiteX189" fmla="*/ 16668 w 2667216"/>
              <a:gd name="connsiteY189" fmla="*/ 1098062 h 1573026"/>
              <a:gd name="connsiteX190" fmla="*/ 0 w 2667216"/>
              <a:gd name="connsiteY190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585787 w 2667216"/>
              <a:gd name="connsiteY2" fmla="*/ 481318 h 1573026"/>
              <a:gd name="connsiteX3" fmla="*/ 685799 w 2667216"/>
              <a:gd name="connsiteY3" fmla="*/ 524181 h 1573026"/>
              <a:gd name="connsiteX4" fmla="*/ 731043 w 2667216"/>
              <a:gd name="connsiteY4" fmla="*/ 547993 h 1573026"/>
              <a:gd name="connsiteX5" fmla="*/ 797720 w 2667216"/>
              <a:gd name="connsiteY5" fmla="*/ 562280 h 1573026"/>
              <a:gd name="connsiteX6" fmla="*/ 842962 w 2667216"/>
              <a:gd name="connsiteY6" fmla="*/ 478937 h 1573026"/>
              <a:gd name="connsiteX7" fmla="*/ 871537 w 2667216"/>
              <a:gd name="connsiteY7" fmla="*/ 455125 h 1573026"/>
              <a:gd name="connsiteX8" fmla="*/ 873921 w 2667216"/>
              <a:gd name="connsiteY8" fmla="*/ 426549 h 1573026"/>
              <a:gd name="connsiteX9" fmla="*/ 802480 w 2667216"/>
              <a:gd name="connsiteY9" fmla="*/ 412262 h 1573026"/>
              <a:gd name="connsiteX10" fmla="*/ 773907 w 2667216"/>
              <a:gd name="connsiteY10" fmla="*/ 417024 h 1573026"/>
              <a:gd name="connsiteX11" fmla="*/ 738187 w 2667216"/>
              <a:gd name="connsiteY11" fmla="*/ 383687 h 1573026"/>
              <a:gd name="connsiteX12" fmla="*/ 762001 w 2667216"/>
              <a:gd name="connsiteY12" fmla="*/ 357491 h 1573026"/>
              <a:gd name="connsiteX13" fmla="*/ 823912 w 2667216"/>
              <a:gd name="connsiteY13" fmla="*/ 343206 h 1573026"/>
              <a:gd name="connsiteX14" fmla="*/ 869155 w 2667216"/>
              <a:gd name="connsiteY14" fmla="*/ 357493 h 1573026"/>
              <a:gd name="connsiteX15" fmla="*/ 881062 w 2667216"/>
              <a:gd name="connsiteY15" fmla="*/ 376543 h 1573026"/>
              <a:gd name="connsiteX16" fmla="*/ 1000124 w 2667216"/>
              <a:gd name="connsiteY16" fmla="*/ 436075 h 1573026"/>
              <a:gd name="connsiteX17" fmla="*/ 1023937 w 2667216"/>
              <a:gd name="connsiteY17" fmla="*/ 500368 h 1573026"/>
              <a:gd name="connsiteX18" fmla="*/ 1045368 w 2667216"/>
              <a:gd name="connsiteY18" fmla="*/ 512275 h 1573026"/>
              <a:gd name="connsiteX19" fmla="*/ 1042987 w 2667216"/>
              <a:gd name="connsiteY19" fmla="*/ 421787 h 1573026"/>
              <a:gd name="connsiteX20" fmla="*/ 1064418 w 2667216"/>
              <a:gd name="connsiteY20" fmla="*/ 383687 h 1573026"/>
              <a:gd name="connsiteX21" fmla="*/ 1083468 w 2667216"/>
              <a:gd name="connsiteY21" fmla="*/ 386068 h 1573026"/>
              <a:gd name="connsiteX22" fmla="*/ 1083468 w 2667216"/>
              <a:gd name="connsiteY22" fmla="*/ 347968 h 1573026"/>
              <a:gd name="connsiteX23" fmla="*/ 1095376 w 2667216"/>
              <a:gd name="connsiteY23" fmla="*/ 340823 h 1573026"/>
              <a:gd name="connsiteX24" fmla="*/ 1152524 w 2667216"/>
              <a:gd name="connsiteY24" fmla="*/ 343206 h 1573026"/>
              <a:gd name="connsiteX25" fmla="*/ 1252537 w 2667216"/>
              <a:gd name="connsiteY25" fmla="*/ 317012 h 1573026"/>
              <a:gd name="connsiteX26" fmla="*/ 1323974 w 2667216"/>
              <a:gd name="connsiteY26" fmla="*/ 305106 h 1573026"/>
              <a:gd name="connsiteX27" fmla="*/ 1409366 w 2667216"/>
              <a:gd name="connsiteY27" fmla="*/ 250164 h 1573026"/>
              <a:gd name="connsiteX28" fmla="*/ 1481137 w 2667216"/>
              <a:gd name="connsiteY28" fmla="*/ 221762 h 1573026"/>
              <a:gd name="connsiteX29" fmla="*/ 1550195 w 2667216"/>
              <a:gd name="connsiteY29" fmla="*/ 188423 h 1573026"/>
              <a:gd name="connsiteX30" fmla="*/ 1621630 w 2667216"/>
              <a:gd name="connsiteY30" fmla="*/ 195568 h 1573026"/>
              <a:gd name="connsiteX31" fmla="*/ 1674018 w 2667216"/>
              <a:gd name="connsiteY31" fmla="*/ 174137 h 1573026"/>
              <a:gd name="connsiteX32" fmla="*/ 1704976 w 2667216"/>
              <a:gd name="connsiteY32" fmla="*/ 183660 h 1573026"/>
              <a:gd name="connsiteX33" fmla="*/ 1778793 w 2667216"/>
              <a:gd name="connsiteY33" fmla="*/ 233668 h 1573026"/>
              <a:gd name="connsiteX34" fmla="*/ 1716880 w 2667216"/>
              <a:gd name="connsiteY34" fmla="*/ 209856 h 1573026"/>
              <a:gd name="connsiteX35" fmla="*/ 1738312 w 2667216"/>
              <a:gd name="connsiteY35" fmla="*/ 281293 h 1573026"/>
              <a:gd name="connsiteX36" fmla="*/ 1776414 w 2667216"/>
              <a:gd name="connsiteY36" fmla="*/ 309866 h 1573026"/>
              <a:gd name="connsiteX37" fmla="*/ 1871662 w 2667216"/>
              <a:gd name="connsiteY37" fmla="*/ 314631 h 1573026"/>
              <a:gd name="connsiteX38" fmla="*/ 1938339 w 2667216"/>
              <a:gd name="connsiteY38" fmla="*/ 271766 h 1573026"/>
              <a:gd name="connsiteX39" fmla="*/ 1935955 w 2667216"/>
              <a:gd name="connsiteY39" fmla="*/ 293200 h 1573026"/>
              <a:gd name="connsiteX40" fmla="*/ 1900237 w 2667216"/>
              <a:gd name="connsiteY40" fmla="*/ 321775 h 1573026"/>
              <a:gd name="connsiteX41" fmla="*/ 1826418 w 2667216"/>
              <a:gd name="connsiteY41" fmla="*/ 338443 h 1573026"/>
              <a:gd name="connsiteX42" fmla="*/ 1833564 w 2667216"/>
              <a:gd name="connsiteY42" fmla="*/ 367017 h 1573026"/>
              <a:gd name="connsiteX43" fmla="*/ 1957389 w 2667216"/>
              <a:gd name="connsiteY43" fmla="*/ 331298 h 1573026"/>
              <a:gd name="connsiteX44" fmla="*/ 2009774 w 2667216"/>
              <a:gd name="connsiteY44" fmla="*/ 295581 h 1573026"/>
              <a:gd name="connsiteX45" fmla="*/ 2052638 w 2667216"/>
              <a:gd name="connsiteY45" fmla="*/ 271766 h 1573026"/>
              <a:gd name="connsiteX46" fmla="*/ 1976439 w 2667216"/>
              <a:gd name="connsiteY46" fmla="*/ 264623 h 1573026"/>
              <a:gd name="connsiteX47" fmla="*/ 1976439 w 2667216"/>
              <a:gd name="connsiteY47" fmla="*/ 202710 h 1573026"/>
              <a:gd name="connsiteX48" fmla="*/ 2026444 w 2667216"/>
              <a:gd name="connsiteY48" fmla="*/ 202710 h 1573026"/>
              <a:gd name="connsiteX49" fmla="*/ 2133600 w 2667216"/>
              <a:gd name="connsiteY49" fmla="*/ 97935 h 1573026"/>
              <a:gd name="connsiteX50" fmla="*/ 2183606 w 2667216"/>
              <a:gd name="connsiteY50" fmla="*/ 305 h 1573026"/>
              <a:gd name="connsiteX51" fmla="*/ 2147888 w 2667216"/>
              <a:gd name="connsiteY51" fmla="*/ 114604 h 1573026"/>
              <a:gd name="connsiteX52" fmla="*/ 2074070 w 2667216"/>
              <a:gd name="connsiteY52" fmla="*/ 193186 h 1573026"/>
              <a:gd name="connsiteX53" fmla="*/ 2138362 w 2667216"/>
              <a:gd name="connsiteY53" fmla="*/ 217000 h 1573026"/>
              <a:gd name="connsiteX54" fmla="*/ 2197893 w 2667216"/>
              <a:gd name="connsiteY54" fmla="*/ 212237 h 1573026"/>
              <a:gd name="connsiteX55" fmla="*/ 2243139 w 2667216"/>
              <a:gd name="connsiteY55" fmla="*/ 257480 h 1573026"/>
              <a:gd name="connsiteX56" fmla="*/ 2293143 w 2667216"/>
              <a:gd name="connsiteY56" fmla="*/ 243193 h 1573026"/>
              <a:gd name="connsiteX57" fmla="*/ 2336005 w 2667216"/>
              <a:gd name="connsiteY57" fmla="*/ 178900 h 1573026"/>
              <a:gd name="connsiteX58" fmla="*/ 2378868 w 2667216"/>
              <a:gd name="connsiteY58" fmla="*/ 169375 h 1573026"/>
              <a:gd name="connsiteX59" fmla="*/ 2483643 w 2667216"/>
              <a:gd name="connsiteY59" fmla="*/ 152706 h 1573026"/>
              <a:gd name="connsiteX60" fmla="*/ 2500312 w 2667216"/>
              <a:gd name="connsiteY60" fmla="*/ 147943 h 1573026"/>
              <a:gd name="connsiteX61" fmla="*/ 2588418 w 2667216"/>
              <a:gd name="connsiteY61" fmla="*/ 166993 h 1573026"/>
              <a:gd name="connsiteX62" fmla="*/ 2619374 w 2667216"/>
              <a:gd name="connsiteY62" fmla="*/ 188425 h 1573026"/>
              <a:gd name="connsiteX63" fmla="*/ 2645569 w 2667216"/>
              <a:gd name="connsiteY63" fmla="*/ 205092 h 1573026"/>
              <a:gd name="connsiteX64" fmla="*/ 2666999 w 2667216"/>
              <a:gd name="connsiteY64" fmla="*/ 221762 h 1573026"/>
              <a:gd name="connsiteX65" fmla="*/ 2647949 w 2667216"/>
              <a:gd name="connsiteY65" fmla="*/ 264625 h 1573026"/>
              <a:gd name="connsiteX66" fmla="*/ 2645568 w 2667216"/>
              <a:gd name="connsiteY66" fmla="*/ 319393 h 1573026"/>
              <a:gd name="connsiteX67" fmla="*/ 2631280 w 2667216"/>
              <a:gd name="connsiteY67" fmla="*/ 376543 h 1573026"/>
              <a:gd name="connsiteX68" fmla="*/ 2633662 w 2667216"/>
              <a:gd name="connsiteY68" fmla="*/ 386068 h 1573026"/>
              <a:gd name="connsiteX69" fmla="*/ 2664618 w 2667216"/>
              <a:gd name="connsiteY69" fmla="*/ 393212 h 1573026"/>
              <a:gd name="connsiteX70" fmla="*/ 2652712 w 2667216"/>
              <a:gd name="connsiteY70" fmla="*/ 424168 h 1573026"/>
              <a:gd name="connsiteX71" fmla="*/ 2619374 w 2667216"/>
              <a:gd name="connsiteY71" fmla="*/ 445600 h 1573026"/>
              <a:gd name="connsiteX72" fmla="*/ 2605087 w 2667216"/>
              <a:gd name="connsiteY72" fmla="*/ 476556 h 1573026"/>
              <a:gd name="connsiteX73" fmla="*/ 2608340 w 2667216"/>
              <a:gd name="connsiteY73" fmla="*/ 559163 h 1573026"/>
              <a:gd name="connsiteX74" fmla="*/ 2595561 w 2667216"/>
              <a:gd name="connsiteY74" fmla="*/ 590856 h 1573026"/>
              <a:gd name="connsiteX75" fmla="*/ 2593180 w 2667216"/>
              <a:gd name="connsiteY75" fmla="*/ 655150 h 1573026"/>
              <a:gd name="connsiteX76" fmla="*/ 2614612 w 2667216"/>
              <a:gd name="connsiteY76" fmla="*/ 690868 h 1573026"/>
              <a:gd name="connsiteX77" fmla="*/ 2609849 w 2667216"/>
              <a:gd name="connsiteY77" fmla="*/ 743256 h 1573026"/>
              <a:gd name="connsiteX78" fmla="*/ 2612230 w 2667216"/>
              <a:gd name="connsiteY78" fmla="*/ 790881 h 1573026"/>
              <a:gd name="connsiteX79" fmla="*/ 2600324 w 2667216"/>
              <a:gd name="connsiteY79" fmla="*/ 805168 h 1573026"/>
              <a:gd name="connsiteX80" fmla="*/ 2571749 w 2667216"/>
              <a:gd name="connsiteY80" fmla="*/ 890893 h 1573026"/>
              <a:gd name="connsiteX81" fmla="*/ 2540795 w 2667216"/>
              <a:gd name="connsiteY81" fmla="*/ 967092 h 1573026"/>
              <a:gd name="connsiteX82" fmla="*/ 2505074 w 2667216"/>
              <a:gd name="connsiteY82" fmla="*/ 945662 h 1573026"/>
              <a:gd name="connsiteX83" fmla="*/ 2445543 w 2667216"/>
              <a:gd name="connsiteY83" fmla="*/ 917087 h 1573026"/>
              <a:gd name="connsiteX84" fmla="*/ 2416968 w 2667216"/>
              <a:gd name="connsiteY84" fmla="*/ 883750 h 1573026"/>
              <a:gd name="connsiteX85" fmla="*/ 2383632 w 2667216"/>
              <a:gd name="connsiteY85" fmla="*/ 869462 h 1573026"/>
              <a:gd name="connsiteX86" fmla="*/ 2350293 w 2667216"/>
              <a:gd name="connsiteY86" fmla="*/ 871843 h 1573026"/>
              <a:gd name="connsiteX87" fmla="*/ 2300287 w 2667216"/>
              <a:gd name="connsiteY87" fmla="*/ 895656 h 1573026"/>
              <a:gd name="connsiteX88" fmla="*/ 2276474 w 2667216"/>
              <a:gd name="connsiteY88" fmla="*/ 909943 h 1573026"/>
              <a:gd name="connsiteX89" fmla="*/ 2207420 w 2667216"/>
              <a:gd name="connsiteY89" fmla="*/ 926612 h 1573026"/>
              <a:gd name="connsiteX90" fmla="*/ 2185987 w 2667216"/>
              <a:gd name="connsiteY90" fmla="*/ 957568 h 1573026"/>
              <a:gd name="connsiteX91" fmla="*/ 2183605 w 2667216"/>
              <a:gd name="connsiteY91" fmla="*/ 1036150 h 1573026"/>
              <a:gd name="connsiteX92" fmla="*/ 2185989 w 2667216"/>
              <a:gd name="connsiteY92" fmla="*/ 1062342 h 1573026"/>
              <a:gd name="connsiteX93" fmla="*/ 2085974 w 2667216"/>
              <a:gd name="connsiteY93" fmla="*/ 1112350 h 1573026"/>
              <a:gd name="connsiteX94" fmla="*/ 2043112 w 2667216"/>
              <a:gd name="connsiteY94" fmla="*/ 1112350 h 1573026"/>
              <a:gd name="connsiteX95" fmla="*/ 1952626 w 2667216"/>
              <a:gd name="connsiteY95" fmla="*/ 1148067 h 1573026"/>
              <a:gd name="connsiteX96" fmla="*/ 1931193 w 2667216"/>
              <a:gd name="connsiteY96" fmla="*/ 1188550 h 1573026"/>
              <a:gd name="connsiteX97" fmla="*/ 1931195 w 2667216"/>
              <a:gd name="connsiteY97" fmla="*/ 1238556 h 1573026"/>
              <a:gd name="connsiteX98" fmla="*/ 1881187 w 2667216"/>
              <a:gd name="connsiteY98" fmla="*/ 1279037 h 1573026"/>
              <a:gd name="connsiteX99" fmla="*/ 1864520 w 2667216"/>
              <a:gd name="connsiteY99" fmla="*/ 1309993 h 1573026"/>
              <a:gd name="connsiteX100" fmla="*/ 1866899 w 2667216"/>
              <a:gd name="connsiteY100" fmla="*/ 1331425 h 1573026"/>
              <a:gd name="connsiteX101" fmla="*/ 1900237 w 2667216"/>
              <a:gd name="connsiteY101" fmla="*/ 1326662 h 1573026"/>
              <a:gd name="connsiteX102" fmla="*/ 1924051 w 2667216"/>
              <a:gd name="connsiteY102" fmla="*/ 1350474 h 1573026"/>
              <a:gd name="connsiteX103" fmla="*/ 1912143 w 2667216"/>
              <a:gd name="connsiteY103" fmla="*/ 1383812 h 1573026"/>
              <a:gd name="connsiteX104" fmla="*/ 1909762 w 2667216"/>
              <a:gd name="connsiteY104" fmla="*/ 1421912 h 1573026"/>
              <a:gd name="connsiteX105" fmla="*/ 1831182 w 2667216"/>
              <a:gd name="connsiteY105" fmla="*/ 1450487 h 1573026"/>
              <a:gd name="connsiteX106" fmla="*/ 1821657 w 2667216"/>
              <a:gd name="connsiteY106" fmla="*/ 1538594 h 1573026"/>
              <a:gd name="connsiteX107" fmla="*/ 1754980 w 2667216"/>
              <a:gd name="connsiteY107" fmla="*/ 1560025 h 1573026"/>
              <a:gd name="connsiteX108" fmla="*/ 1718929 w 2667216"/>
              <a:gd name="connsiteY108" fmla="*/ 1573012 h 1573026"/>
              <a:gd name="connsiteX109" fmla="*/ 1638299 w 2667216"/>
              <a:gd name="connsiteY109" fmla="*/ 1557643 h 1573026"/>
              <a:gd name="connsiteX110" fmla="*/ 1612105 w 2667216"/>
              <a:gd name="connsiteY110" fmla="*/ 1571931 h 1573026"/>
              <a:gd name="connsiteX111" fmla="*/ 1557339 w 2667216"/>
              <a:gd name="connsiteY111" fmla="*/ 1543356 h 1573026"/>
              <a:gd name="connsiteX112" fmla="*/ 1516855 w 2667216"/>
              <a:gd name="connsiteY112" fmla="*/ 1507637 h 1573026"/>
              <a:gd name="connsiteX113" fmla="*/ 1473995 w 2667216"/>
              <a:gd name="connsiteY113" fmla="*/ 1479061 h 1573026"/>
              <a:gd name="connsiteX114" fmla="*/ 1502568 w 2667216"/>
              <a:gd name="connsiteY114" fmla="*/ 1455250 h 1573026"/>
              <a:gd name="connsiteX115" fmla="*/ 1490662 w 2667216"/>
              <a:gd name="connsiteY115" fmla="*/ 1438581 h 1573026"/>
              <a:gd name="connsiteX116" fmla="*/ 1428749 w 2667216"/>
              <a:gd name="connsiteY116" fmla="*/ 1426675 h 1573026"/>
              <a:gd name="connsiteX117" fmla="*/ 1409699 w 2667216"/>
              <a:gd name="connsiteY117" fmla="*/ 1402862 h 1573026"/>
              <a:gd name="connsiteX118" fmla="*/ 1371601 w 2667216"/>
              <a:gd name="connsiteY118" fmla="*/ 1379050 h 1573026"/>
              <a:gd name="connsiteX119" fmla="*/ 1366837 w 2667216"/>
              <a:gd name="connsiteY119" fmla="*/ 1390956 h 1573026"/>
              <a:gd name="connsiteX120" fmla="*/ 1381126 w 2667216"/>
              <a:gd name="connsiteY120" fmla="*/ 1429056 h 1573026"/>
              <a:gd name="connsiteX121" fmla="*/ 1350168 w 2667216"/>
              <a:gd name="connsiteY121" fmla="*/ 1443343 h 1573026"/>
              <a:gd name="connsiteX122" fmla="*/ 1323976 w 2667216"/>
              <a:gd name="connsiteY122" fmla="*/ 1457630 h 1573026"/>
              <a:gd name="connsiteX123" fmla="*/ 1307305 w 2667216"/>
              <a:gd name="connsiteY123" fmla="*/ 1450487 h 1573026"/>
              <a:gd name="connsiteX124" fmla="*/ 1262062 w 2667216"/>
              <a:gd name="connsiteY124" fmla="*/ 1388575 h 1573026"/>
              <a:gd name="connsiteX125" fmla="*/ 1216820 w 2667216"/>
              <a:gd name="connsiteY125" fmla="*/ 1355237 h 1573026"/>
              <a:gd name="connsiteX126" fmla="*/ 1238251 w 2667216"/>
              <a:gd name="connsiteY126" fmla="*/ 1338568 h 1573026"/>
              <a:gd name="connsiteX127" fmla="*/ 1259682 w 2667216"/>
              <a:gd name="connsiteY127" fmla="*/ 1298087 h 1573026"/>
              <a:gd name="connsiteX128" fmla="*/ 1245393 w 2667216"/>
              <a:gd name="connsiteY128" fmla="*/ 1286181 h 1573026"/>
              <a:gd name="connsiteX129" fmla="*/ 1207295 w 2667216"/>
              <a:gd name="connsiteY129" fmla="*/ 1288562 h 1573026"/>
              <a:gd name="connsiteX130" fmla="*/ 1131095 w 2667216"/>
              <a:gd name="connsiteY130" fmla="*/ 1245700 h 1573026"/>
              <a:gd name="connsiteX131" fmla="*/ 1088230 w 2667216"/>
              <a:gd name="connsiteY131" fmla="*/ 1226650 h 1573026"/>
              <a:gd name="connsiteX132" fmla="*/ 1078707 w 2667216"/>
              <a:gd name="connsiteY132" fmla="*/ 1226650 h 1573026"/>
              <a:gd name="connsiteX133" fmla="*/ 1066801 w 2667216"/>
              <a:gd name="connsiteY133" fmla="*/ 1162356 h 1573026"/>
              <a:gd name="connsiteX134" fmla="*/ 1078707 w 2667216"/>
              <a:gd name="connsiteY134" fmla="*/ 1098062 h 1573026"/>
              <a:gd name="connsiteX135" fmla="*/ 1047751 w 2667216"/>
              <a:gd name="connsiteY135" fmla="*/ 1064725 h 1573026"/>
              <a:gd name="connsiteX136" fmla="*/ 995364 w 2667216"/>
              <a:gd name="connsiteY136" fmla="*/ 1040912 h 1573026"/>
              <a:gd name="connsiteX137" fmla="*/ 1021557 w 2667216"/>
              <a:gd name="connsiteY137" fmla="*/ 1017100 h 1573026"/>
              <a:gd name="connsiteX138" fmla="*/ 1066801 w 2667216"/>
              <a:gd name="connsiteY138" fmla="*/ 1021862 h 1573026"/>
              <a:gd name="connsiteX139" fmla="*/ 1062039 w 2667216"/>
              <a:gd name="connsiteY139" fmla="*/ 974237 h 1573026"/>
              <a:gd name="connsiteX140" fmla="*/ 1033464 w 2667216"/>
              <a:gd name="connsiteY140" fmla="*/ 969475 h 1573026"/>
              <a:gd name="connsiteX141" fmla="*/ 1038226 w 2667216"/>
              <a:gd name="connsiteY141" fmla="*/ 921850 h 1573026"/>
              <a:gd name="connsiteX142" fmla="*/ 1007270 w 2667216"/>
              <a:gd name="connsiteY142" fmla="*/ 907562 h 1573026"/>
              <a:gd name="connsiteX143" fmla="*/ 1009651 w 2667216"/>
              <a:gd name="connsiteY143" fmla="*/ 871843 h 1573026"/>
              <a:gd name="connsiteX144" fmla="*/ 962026 w 2667216"/>
              <a:gd name="connsiteY144" fmla="*/ 857556 h 1573026"/>
              <a:gd name="connsiteX145" fmla="*/ 942976 w 2667216"/>
              <a:gd name="connsiteY145" fmla="*/ 878987 h 1573026"/>
              <a:gd name="connsiteX146" fmla="*/ 914399 w 2667216"/>
              <a:gd name="connsiteY146" fmla="*/ 881368 h 1573026"/>
              <a:gd name="connsiteX147" fmla="*/ 864395 w 2667216"/>
              <a:gd name="connsiteY147" fmla="*/ 886131 h 1573026"/>
              <a:gd name="connsiteX148" fmla="*/ 833439 w 2667216"/>
              <a:gd name="connsiteY148" fmla="*/ 907562 h 1573026"/>
              <a:gd name="connsiteX149" fmla="*/ 833439 w 2667216"/>
              <a:gd name="connsiteY149" fmla="*/ 876606 h 1573026"/>
              <a:gd name="connsiteX150" fmla="*/ 792957 w 2667216"/>
              <a:gd name="connsiteY150" fmla="*/ 871843 h 1573026"/>
              <a:gd name="connsiteX151" fmla="*/ 800099 w 2667216"/>
              <a:gd name="connsiteY151" fmla="*/ 893275 h 1573026"/>
              <a:gd name="connsiteX152" fmla="*/ 795339 w 2667216"/>
              <a:gd name="connsiteY152" fmla="*/ 912325 h 1573026"/>
              <a:gd name="connsiteX153" fmla="*/ 709614 w 2667216"/>
              <a:gd name="connsiteY153" fmla="*/ 859936 h 1573026"/>
              <a:gd name="connsiteX154" fmla="*/ 688182 w 2667216"/>
              <a:gd name="connsiteY154" fmla="*/ 826600 h 1573026"/>
              <a:gd name="connsiteX155" fmla="*/ 700089 w 2667216"/>
              <a:gd name="connsiteY155" fmla="*/ 786117 h 1573026"/>
              <a:gd name="connsiteX156" fmla="*/ 669132 w 2667216"/>
              <a:gd name="connsiteY156" fmla="*/ 781356 h 1573026"/>
              <a:gd name="connsiteX157" fmla="*/ 621507 w 2667216"/>
              <a:gd name="connsiteY157" fmla="*/ 795643 h 1573026"/>
              <a:gd name="connsiteX158" fmla="*/ 611982 w 2667216"/>
              <a:gd name="connsiteY158" fmla="*/ 809931 h 1573026"/>
              <a:gd name="connsiteX159" fmla="*/ 588170 w 2667216"/>
              <a:gd name="connsiteY159" fmla="*/ 826600 h 1573026"/>
              <a:gd name="connsiteX160" fmla="*/ 581026 w 2667216"/>
              <a:gd name="connsiteY160" fmla="*/ 843268 h 1573026"/>
              <a:gd name="connsiteX161" fmla="*/ 540545 w 2667216"/>
              <a:gd name="connsiteY161" fmla="*/ 876606 h 1573026"/>
              <a:gd name="connsiteX162" fmla="*/ 542924 w 2667216"/>
              <a:gd name="connsiteY162" fmla="*/ 898037 h 1573026"/>
              <a:gd name="connsiteX163" fmla="*/ 557214 w 2667216"/>
              <a:gd name="connsiteY163" fmla="*/ 917087 h 1573026"/>
              <a:gd name="connsiteX164" fmla="*/ 481014 w 2667216"/>
              <a:gd name="connsiteY164" fmla="*/ 902800 h 1573026"/>
              <a:gd name="connsiteX165" fmla="*/ 447676 w 2667216"/>
              <a:gd name="connsiteY165" fmla="*/ 907562 h 1573026"/>
              <a:gd name="connsiteX166" fmla="*/ 495299 w 2667216"/>
              <a:gd name="connsiteY166" fmla="*/ 938518 h 1573026"/>
              <a:gd name="connsiteX167" fmla="*/ 519114 w 2667216"/>
              <a:gd name="connsiteY167" fmla="*/ 950425 h 1573026"/>
              <a:gd name="connsiteX168" fmla="*/ 545307 w 2667216"/>
              <a:gd name="connsiteY168" fmla="*/ 1002812 h 1573026"/>
              <a:gd name="connsiteX169" fmla="*/ 478630 w 2667216"/>
              <a:gd name="connsiteY169" fmla="*/ 1019481 h 1573026"/>
              <a:gd name="connsiteX170" fmla="*/ 457201 w 2667216"/>
              <a:gd name="connsiteY170" fmla="*/ 1031387 h 1573026"/>
              <a:gd name="connsiteX171" fmla="*/ 433387 w 2667216"/>
              <a:gd name="connsiteY171" fmla="*/ 1002812 h 1573026"/>
              <a:gd name="connsiteX172" fmla="*/ 409574 w 2667216"/>
              <a:gd name="connsiteY172" fmla="*/ 971856 h 1573026"/>
              <a:gd name="connsiteX173" fmla="*/ 411955 w 2667216"/>
              <a:gd name="connsiteY173" fmla="*/ 933756 h 1573026"/>
              <a:gd name="connsiteX174" fmla="*/ 409574 w 2667216"/>
              <a:gd name="connsiteY174" fmla="*/ 914706 h 1573026"/>
              <a:gd name="connsiteX175" fmla="*/ 428624 w 2667216"/>
              <a:gd name="connsiteY175" fmla="*/ 881368 h 1573026"/>
              <a:gd name="connsiteX176" fmla="*/ 388144 w 2667216"/>
              <a:gd name="connsiteY176" fmla="*/ 890893 h 1573026"/>
              <a:gd name="connsiteX177" fmla="*/ 359568 w 2667216"/>
              <a:gd name="connsiteY177" fmla="*/ 952806 h 1573026"/>
              <a:gd name="connsiteX178" fmla="*/ 352424 w 2667216"/>
              <a:gd name="connsiteY178" fmla="*/ 976618 h 1573026"/>
              <a:gd name="connsiteX179" fmla="*/ 321468 w 2667216"/>
              <a:gd name="connsiteY179" fmla="*/ 993287 h 1573026"/>
              <a:gd name="connsiteX180" fmla="*/ 273843 w 2667216"/>
              <a:gd name="connsiteY180" fmla="*/ 990906 h 1573026"/>
              <a:gd name="connsiteX181" fmla="*/ 266699 w 2667216"/>
              <a:gd name="connsiteY181" fmla="*/ 1007575 h 1573026"/>
              <a:gd name="connsiteX182" fmla="*/ 266699 w 2667216"/>
              <a:gd name="connsiteY182" fmla="*/ 1055200 h 1573026"/>
              <a:gd name="connsiteX183" fmla="*/ 207168 w 2667216"/>
              <a:gd name="connsiteY183" fmla="*/ 1059962 h 1573026"/>
              <a:gd name="connsiteX184" fmla="*/ 145255 w 2667216"/>
              <a:gd name="connsiteY184" fmla="*/ 1093300 h 1573026"/>
              <a:gd name="connsiteX185" fmla="*/ 147637 w 2667216"/>
              <a:gd name="connsiteY185" fmla="*/ 1121875 h 1573026"/>
              <a:gd name="connsiteX186" fmla="*/ 95250 w 2667216"/>
              <a:gd name="connsiteY186" fmla="*/ 1109968 h 1573026"/>
              <a:gd name="connsiteX187" fmla="*/ 61912 w 2667216"/>
              <a:gd name="connsiteY187" fmla="*/ 1117112 h 1573026"/>
              <a:gd name="connsiteX188" fmla="*/ 16668 w 2667216"/>
              <a:gd name="connsiteY188" fmla="*/ 1098062 h 1573026"/>
              <a:gd name="connsiteX189" fmla="*/ 0 w 2667216"/>
              <a:gd name="connsiteY189" fmla="*/ 1098062 h 1573026"/>
              <a:gd name="connsiteX0" fmla="*/ 0 w 2667216"/>
              <a:gd name="connsiteY0" fmla="*/ 1098062 h 1573026"/>
              <a:gd name="connsiteX1" fmla="*/ 476249 w 2667216"/>
              <a:gd name="connsiteY1" fmla="*/ 517037 h 1573026"/>
              <a:gd name="connsiteX2" fmla="*/ 685799 w 2667216"/>
              <a:gd name="connsiteY2" fmla="*/ 524181 h 1573026"/>
              <a:gd name="connsiteX3" fmla="*/ 731043 w 2667216"/>
              <a:gd name="connsiteY3" fmla="*/ 547993 h 1573026"/>
              <a:gd name="connsiteX4" fmla="*/ 797720 w 2667216"/>
              <a:gd name="connsiteY4" fmla="*/ 562280 h 1573026"/>
              <a:gd name="connsiteX5" fmla="*/ 842962 w 2667216"/>
              <a:gd name="connsiteY5" fmla="*/ 478937 h 1573026"/>
              <a:gd name="connsiteX6" fmla="*/ 871537 w 2667216"/>
              <a:gd name="connsiteY6" fmla="*/ 455125 h 1573026"/>
              <a:gd name="connsiteX7" fmla="*/ 873921 w 2667216"/>
              <a:gd name="connsiteY7" fmla="*/ 426549 h 1573026"/>
              <a:gd name="connsiteX8" fmla="*/ 802480 w 2667216"/>
              <a:gd name="connsiteY8" fmla="*/ 412262 h 1573026"/>
              <a:gd name="connsiteX9" fmla="*/ 773907 w 2667216"/>
              <a:gd name="connsiteY9" fmla="*/ 417024 h 1573026"/>
              <a:gd name="connsiteX10" fmla="*/ 738187 w 2667216"/>
              <a:gd name="connsiteY10" fmla="*/ 383687 h 1573026"/>
              <a:gd name="connsiteX11" fmla="*/ 762001 w 2667216"/>
              <a:gd name="connsiteY11" fmla="*/ 357491 h 1573026"/>
              <a:gd name="connsiteX12" fmla="*/ 823912 w 2667216"/>
              <a:gd name="connsiteY12" fmla="*/ 343206 h 1573026"/>
              <a:gd name="connsiteX13" fmla="*/ 869155 w 2667216"/>
              <a:gd name="connsiteY13" fmla="*/ 357493 h 1573026"/>
              <a:gd name="connsiteX14" fmla="*/ 881062 w 2667216"/>
              <a:gd name="connsiteY14" fmla="*/ 376543 h 1573026"/>
              <a:gd name="connsiteX15" fmla="*/ 1000124 w 2667216"/>
              <a:gd name="connsiteY15" fmla="*/ 436075 h 1573026"/>
              <a:gd name="connsiteX16" fmla="*/ 1023937 w 2667216"/>
              <a:gd name="connsiteY16" fmla="*/ 500368 h 1573026"/>
              <a:gd name="connsiteX17" fmla="*/ 1045368 w 2667216"/>
              <a:gd name="connsiteY17" fmla="*/ 512275 h 1573026"/>
              <a:gd name="connsiteX18" fmla="*/ 1042987 w 2667216"/>
              <a:gd name="connsiteY18" fmla="*/ 421787 h 1573026"/>
              <a:gd name="connsiteX19" fmla="*/ 1064418 w 2667216"/>
              <a:gd name="connsiteY19" fmla="*/ 383687 h 1573026"/>
              <a:gd name="connsiteX20" fmla="*/ 1083468 w 2667216"/>
              <a:gd name="connsiteY20" fmla="*/ 386068 h 1573026"/>
              <a:gd name="connsiteX21" fmla="*/ 1083468 w 2667216"/>
              <a:gd name="connsiteY21" fmla="*/ 347968 h 1573026"/>
              <a:gd name="connsiteX22" fmla="*/ 1095376 w 2667216"/>
              <a:gd name="connsiteY22" fmla="*/ 340823 h 1573026"/>
              <a:gd name="connsiteX23" fmla="*/ 1152524 w 2667216"/>
              <a:gd name="connsiteY23" fmla="*/ 343206 h 1573026"/>
              <a:gd name="connsiteX24" fmla="*/ 1252537 w 2667216"/>
              <a:gd name="connsiteY24" fmla="*/ 317012 h 1573026"/>
              <a:gd name="connsiteX25" fmla="*/ 1323974 w 2667216"/>
              <a:gd name="connsiteY25" fmla="*/ 305106 h 1573026"/>
              <a:gd name="connsiteX26" fmla="*/ 1409366 w 2667216"/>
              <a:gd name="connsiteY26" fmla="*/ 250164 h 1573026"/>
              <a:gd name="connsiteX27" fmla="*/ 1481137 w 2667216"/>
              <a:gd name="connsiteY27" fmla="*/ 221762 h 1573026"/>
              <a:gd name="connsiteX28" fmla="*/ 1550195 w 2667216"/>
              <a:gd name="connsiteY28" fmla="*/ 188423 h 1573026"/>
              <a:gd name="connsiteX29" fmla="*/ 1621630 w 2667216"/>
              <a:gd name="connsiteY29" fmla="*/ 195568 h 1573026"/>
              <a:gd name="connsiteX30" fmla="*/ 1674018 w 2667216"/>
              <a:gd name="connsiteY30" fmla="*/ 174137 h 1573026"/>
              <a:gd name="connsiteX31" fmla="*/ 1704976 w 2667216"/>
              <a:gd name="connsiteY31" fmla="*/ 183660 h 1573026"/>
              <a:gd name="connsiteX32" fmla="*/ 1778793 w 2667216"/>
              <a:gd name="connsiteY32" fmla="*/ 233668 h 1573026"/>
              <a:gd name="connsiteX33" fmla="*/ 1716880 w 2667216"/>
              <a:gd name="connsiteY33" fmla="*/ 209856 h 1573026"/>
              <a:gd name="connsiteX34" fmla="*/ 1738312 w 2667216"/>
              <a:gd name="connsiteY34" fmla="*/ 281293 h 1573026"/>
              <a:gd name="connsiteX35" fmla="*/ 1776414 w 2667216"/>
              <a:gd name="connsiteY35" fmla="*/ 309866 h 1573026"/>
              <a:gd name="connsiteX36" fmla="*/ 1871662 w 2667216"/>
              <a:gd name="connsiteY36" fmla="*/ 314631 h 1573026"/>
              <a:gd name="connsiteX37" fmla="*/ 1938339 w 2667216"/>
              <a:gd name="connsiteY37" fmla="*/ 271766 h 1573026"/>
              <a:gd name="connsiteX38" fmla="*/ 1935955 w 2667216"/>
              <a:gd name="connsiteY38" fmla="*/ 293200 h 1573026"/>
              <a:gd name="connsiteX39" fmla="*/ 1900237 w 2667216"/>
              <a:gd name="connsiteY39" fmla="*/ 321775 h 1573026"/>
              <a:gd name="connsiteX40" fmla="*/ 1826418 w 2667216"/>
              <a:gd name="connsiteY40" fmla="*/ 338443 h 1573026"/>
              <a:gd name="connsiteX41" fmla="*/ 1833564 w 2667216"/>
              <a:gd name="connsiteY41" fmla="*/ 367017 h 1573026"/>
              <a:gd name="connsiteX42" fmla="*/ 1957389 w 2667216"/>
              <a:gd name="connsiteY42" fmla="*/ 331298 h 1573026"/>
              <a:gd name="connsiteX43" fmla="*/ 2009774 w 2667216"/>
              <a:gd name="connsiteY43" fmla="*/ 295581 h 1573026"/>
              <a:gd name="connsiteX44" fmla="*/ 2052638 w 2667216"/>
              <a:gd name="connsiteY44" fmla="*/ 271766 h 1573026"/>
              <a:gd name="connsiteX45" fmla="*/ 1976439 w 2667216"/>
              <a:gd name="connsiteY45" fmla="*/ 264623 h 1573026"/>
              <a:gd name="connsiteX46" fmla="*/ 1976439 w 2667216"/>
              <a:gd name="connsiteY46" fmla="*/ 202710 h 1573026"/>
              <a:gd name="connsiteX47" fmla="*/ 2026444 w 2667216"/>
              <a:gd name="connsiteY47" fmla="*/ 202710 h 1573026"/>
              <a:gd name="connsiteX48" fmla="*/ 2133600 w 2667216"/>
              <a:gd name="connsiteY48" fmla="*/ 97935 h 1573026"/>
              <a:gd name="connsiteX49" fmla="*/ 2183606 w 2667216"/>
              <a:gd name="connsiteY49" fmla="*/ 305 h 1573026"/>
              <a:gd name="connsiteX50" fmla="*/ 2147888 w 2667216"/>
              <a:gd name="connsiteY50" fmla="*/ 114604 h 1573026"/>
              <a:gd name="connsiteX51" fmla="*/ 2074070 w 2667216"/>
              <a:gd name="connsiteY51" fmla="*/ 193186 h 1573026"/>
              <a:gd name="connsiteX52" fmla="*/ 2138362 w 2667216"/>
              <a:gd name="connsiteY52" fmla="*/ 217000 h 1573026"/>
              <a:gd name="connsiteX53" fmla="*/ 2197893 w 2667216"/>
              <a:gd name="connsiteY53" fmla="*/ 212237 h 1573026"/>
              <a:gd name="connsiteX54" fmla="*/ 2243139 w 2667216"/>
              <a:gd name="connsiteY54" fmla="*/ 257480 h 1573026"/>
              <a:gd name="connsiteX55" fmla="*/ 2293143 w 2667216"/>
              <a:gd name="connsiteY55" fmla="*/ 243193 h 1573026"/>
              <a:gd name="connsiteX56" fmla="*/ 2336005 w 2667216"/>
              <a:gd name="connsiteY56" fmla="*/ 178900 h 1573026"/>
              <a:gd name="connsiteX57" fmla="*/ 2378868 w 2667216"/>
              <a:gd name="connsiteY57" fmla="*/ 169375 h 1573026"/>
              <a:gd name="connsiteX58" fmla="*/ 2483643 w 2667216"/>
              <a:gd name="connsiteY58" fmla="*/ 152706 h 1573026"/>
              <a:gd name="connsiteX59" fmla="*/ 2500312 w 2667216"/>
              <a:gd name="connsiteY59" fmla="*/ 147943 h 1573026"/>
              <a:gd name="connsiteX60" fmla="*/ 2588418 w 2667216"/>
              <a:gd name="connsiteY60" fmla="*/ 166993 h 1573026"/>
              <a:gd name="connsiteX61" fmla="*/ 2619374 w 2667216"/>
              <a:gd name="connsiteY61" fmla="*/ 188425 h 1573026"/>
              <a:gd name="connsiteX62" fmla="*/ 2645569 w 2667216"/>
              <a:gd name="connsiteY62" fmla="*/ 205092 h 1573026"/>
              <a:gd name="connsiteX63" fmla="*/ 2666999 w 2667216"/>
              <a:gd name="connsiteY63" fmla="*/ 221762 h 1573026"/>
              <a:gd name="connsiteX64" fmla="*/ 2647949 w 2667216"/>
              <a:gd name="connsiteY64" fmla="*/ 264625 h 1573026"/>
              <a:gd name="connsiteX65" fmla="*/ 2645568 w 2667216"/>
              <a:gd name="connsiteY65" fmla="*/ 319393 h 1573026"/>
              <a:gd name="connsiteX66" fmla="*/ 2631280 w 2667216"/>
              <a:gd name="connsiteY66" fmla="*/ 376543 h 1573026"/>
              <a:gd name="connsiteX67" fmla="*/ 2633662 w 2667216"/>
              <a:gd name="connsiteY67" fmla="*/ 386068 h 1573026"/>
              <a:gd name="connsiteX68" fmla="*/ 2664618 w 2667216"/>
              <a:gd name="connsiteY68" fmla="*/ 393212 h 1573026"/>
              <a:gd name="connsiteX69" fmla="*/ 2652712 w 2667216"/>
              <a:gd name="connsiteY69" fmla="*/ 424168 h 1573026"/>
              <a:gd name="connsiteX70" fmla="*/ 2619374 w 2667216"/>
              <a:gd name="connsiteY70" fmla="*/ 445600 h 1573026"/>
              <a:gd name="connsiteX71" fmla="*/ 2605087 w 2667216"/>
              <a:gd name="connsiteY71" fmla="*/ 476556 h 1573026"/>
              <a:gd name="connsiteX72" fmla="*/ 2608340 w 2667216"/>
              <a:gd name="connsiteY72" fmla="*/ 559163 h 1573026"/>
              <a:gd name="connsiteX73" fmla="*/ 2595561 w 2667216"/>
              <a:gd name="connsiteY73" fmla="*/ 590856 h 1573026"/>
              <a:gd name="connsiteX74" fmla="*/ 2593180 w 2667216"/>
              <a:gd name="connsiteY74" fmla="*/ 655150 h 1573026"/>
              <a:gd name="connsiteX75" fmla="*/ 2614612 w 2667216"/>
              <a:gd name="connsiteY75" fmla="*/ 690868 h 1573026"/>
              <a:gd name="connsiteX76" fmla="*/ 2609849 w 2667216"/>
              <a:gd name="connsiteY76" fmla="*/ 743256 h 1573026"/>
              <a:gd name="connsiteX77" fmla="*/ 2612230 w 2667216"/>
              <a:gd name="connsiteY77" fmla="*/ 790881 h 1573026"/>
              <a:gd name="connsiteX78" fmla="*/ 2600324 w 2667216"/>
              <a:gd name="connsiteY78" fmla="*/ 805168 h 1573026"/>
              <a:gd name="connsiteX79" fmla="*/ 2571749 w 2667216"/>
              <a:gd name="connsiteY79" fmla="*/ 890893 h 1573026"/>
              <a:gd name="connsiteX80" fmla="*/ 2540795 w 2667216"/>
              <a:gd name="connsiteY80" fmla="*/ 967092 h 1573026"/>
              <a:gd name="connsiteX81" fmla="*/ 2505074 w 2667216"/>
              <a:gd name="connsiteY81" fmla="*/ 945662 h 1573026"/>
              <a:gd name="connsiteX82" fmla="*/ 2445543 w 2667216"/>
              <a:gd name="connsiteY82" fmla="*/ 917087 h 1573026"/>
              <a:gd name="connsiteX83" fmla="*/ 2416968 w 2667216"/>
              <a:gd name="connsiteY83" fmla="*/ 883750 h 1573026"/>
              <a:gd name="connsiteX84" fmla="*/ 2383632 w 2667216"/>
              <a:gd name="connsiteY84" fmla="*/ 869462 h 1573026"/>
              <a:gd name="connsiteX85" fmla="*/ 2350293 w 2667216"/>
              <a:gd name="connsiteY85" fmla="*/ 871843 h 1573026"/>
              <a:gd name="connsiteX86" fmla="*/ 2300287 w 2667216"/>
              <a:gd name="connsiteY86" fmla="*/ 895656 h 1573026"/>
              <a:gd name="connsiteX87" fmla="*/ 2276474 w 2667216"/>
              <a:gd name="connsiteY87" fmla="*/ 909943 h 1573026"/>
              <a:gd name="connsiteX88" fmla="*/ 2207420 w 2667216"/>
              <a:gd name="connsiteY88" fmla="*/ 926612 h 1573026"/>
              <a:gd name="connsiteX89" fmla="*/ 2185987 w 2667216"/>
              <a:gd name="connsiteY89" fmla="*/ 957568 h 1573026"/>
              <a:gd name="connsiteX90" fmla="*/ 2183605 w 2667216"/>
              <a:gd name="connsiteY90" fmla="*/ 1036150 h 1573026"/>
              <a:gd name="connsiteX91" fmla="*/ 2185989 w 2667216"/>
              <a:gd name="connsiteY91" fmla="*/ 1062342 h 1573026"/>
              <a:gd name="connsiteX92" fmla="*/ 2085974 w 2667216"/>
              <a:gd name="connsiteY92" fmla="*/ 1112350 h 1573026"/>
              <a:gd name="connsiteX93" fmla="*/ 2043112 w 2667216"/>
              <a:gd name="connsiteY93" fmla="*/ 1112350 h 1573026"/>
              <a:gd name="connsiteX94" fmla="*/ 1952626 w 2667216"/>
              <a:gd name="connsiteY94" fmla="*/ 1148067 h 1573026"/>
              <a:gd name="connsiteX95" fmla="*/ 1931193 w 2667216"/>
              <a:gd name="connsiteY95" fmla="*/ 1188550 h 1573026"/>
              <a:gd name="connsiteX96" fmla="*/ 1931195 w 2667216"/>
              <a:gd name="connsiteY96" fmla="*/ 1238556 h 1573026"/>
              <a:gd name="connsiteX97" fmla="*/ 1881187 w 2667216"/>
              <a:gd name="connsiteY97" fmla="*/ 1279037 h 1573026"/>
              <a:gd name="connsiteX98" fmla="*/ 1864520 w 2667216"/>
              <a:gd name="connsiteY98" fmla="*/ 1309993 h 1573026"/>
              <a:gd name="connsiteX99" fmla="*/ 1866899 w 2667216"/>
              <a:gd name="connsiteY99" fmla="*/ 1331425 h 1573026"/>
              <a:gd name="connsiteX100" fmla="*/ 1900237 w 2667216"/>
              <a:gd name="connsiteY100" fmla="*/ 1326662 h 1573026"/>
              <a:gd name="connsiteX101" fmla="*/ 1924051 w 2667216"/>
              <a:gd name="connsiteY101" fmla="*/ 1350474 h 1573026"/>
              <a:gd name="connsiteX102" fmla="*/ 1912143 w 2667216"/>
              <a:gd name="connsiteY102" fmla="*/ 1383812 h 1573026"/>
              <a:gd name="connsiteX103" fmla="*/ 1909762 w 2667216"/>
              <a:gd name="connsiteY103" fmla="*/ 1421912 h 1573026"/>
              <a:gd name="connsiteX104" fmla="*/ 1831182 w 2667216"/>
              <a:gd name="connsiteY104" fmla="*/ 1450487 h 1573026"/>
              <a:gd name="connsiteX105" fmla="*/ 1821657 w 2667216"/>
              <a:gd name="connsiteY105" fmla="*/ 1538594 h 1573026"/>
              <a:gd name="connsiteX106" fmla="*/ 1754980 w 2667216"/>
              <a:gd name="connsiteY106" fmla="*/ 1560025 h 1573026"/>
              <a:gd name="connsiteX107" fmla="*/ 1718929 w 2667216"/>
              <a:gd name="connsiteY107" fmla="*/ 1573012 h 1573026"/>
              <a:gd name="connsiteX108" fmla="*/ 1638299 w 2667216"/>
              <a:gd name="connsiteY108" fmla="*/ 1557643 h 1573026"/>
              <a:gd name="connsiteX109" fmla="*/ 1612105 w 2667216"/>
              <a:gd name="connsiteY109" fmla="*/ 1571931 h 1573026"/>
              <a:gd name="connsiteX110" fmla="*/ 1557339 w 2667216"/>
              <a:gd name="connsiteY110" fmla="*/ 1543356 h 1573026"/>
              <a:gd name="connsiteX111" fmla="*/ 1516855 w 2667216"/>
              <a:gd name="connsiteY111" fmla="*/ 1507637 h 1573026"/>
              <a:gd name="connsiteX112" fmla="*/ 1473995 w 2667216"/>
              <a:gd name="connsiteY112" fmla="*/ 1479061 h 1573026"/>
              <a:gd name="connsiteX113" fmla="*/ 1502568 w 2667216"/>
              <a:gd name="connsiteY113" fmla="*/ 1455250 h 1573026"/>
              <a:gd name="connsiteX114" fmla="*/ 1490662 w 2667216"/>
              <a:gd name="connsiteY114" fmla="*/ 1438581 h 1573026"/>
              <a:gd name="connsiteX115" fmla="*/ 1428749 w 2667216"/>
              <a:gd name="connsiteY115" fmla="*/ 1426675 h 1573026"/>
              <a:gd name="connsiteX116" fmla="*/ 1409699 w 2667216"/>
              <a:gd name="connsiteY116" fmla="*/ 1402862 h 1573026"/>
              <a:gd name="connsiteX117" fmla="*/ 1371601 w 2667216"/>
              <a:gd name="connsiteY117" fmla="*/ 1379050 h 1573026"/>
              <a:gd name="connsiteX118" fmla="*/ 1366837 w 2667216"/>
              <a:gd name="connsiteY118" fmla="*/ 1390956 h 1573026"/>
              <a:gd name="connsiteX119" fmla="*/ 1381126 w 2667216"/>
              <a:gd name="connsiteY119" fmla="*/ 1429056 h 1573026"/>
              <a:gd name="connsiteX120" fmla="*/ 1350168 w 2667216"/>
              <a:gd name="connsiteY120" fmla="*/ 1443343 h 1573026"/>
              <a:gd name="connsiteX121" fmla="*/ 1323976 w 2667216"/>
              <a:gd name="connsiteY121" fmla="*/ 1457630 h 1573026"/>
              <a:gd name="connsiteX122" fmla="*/ 1307305 w 2667216"/>
              <a:gd name="connsiteY122" fmla="*/ 1450487 h 1573026"/>
              <a:gd name="connsiteX123" fmla="*/ 1262062 w 2667216"/>
              <a:gd name="connsiteY123" fmla="*/ 1388575 h 1573026"/>
              <a:gd name="connsiteX124" fmla="*/ 1216820 w 2667216"/>
              <a:gd name="connsiteY124" fmla="*/ 1355237 h 1573026"/>
              <a:gd name="connsiteX125" fmla="*/ 1238251 w 2667216"/>
              <a:gd name="connsiteY125" fmla="*/ 1338568 h 1573026"/>
              <a:gd name="connsiteX126" fmla="*/ 1259682 w 2667216"/>
              <a:gd name="connsiteY126" fmla="*/ 1298087 h 1573026"/>
              <a:gd name="connsiteX127" fmla="*/ 1245393 w 2667216"/>
              <a:gd name="connsiteY127" fmla="*/ 1286181 h 1573026"/>
              <a:gd name="connsiteX128" fmla="*/ 1207295 w 2667216"/>
              <a:gd name="connsiteY128" fmla="*/ 1288562 h 1573026"/>
              <a:gd name="connsiteX129" fmla="*/ 1131095 w 2667216"/>
              <a:gd name="connsiteY129" fmla="*/ 1245700 h 1573026"/>
              <a:gd name="connsiteX130" fmla="*/ 1088230 w 2667216"/>
              <a:gd name="connsiteY130" fmla="*/ 1226650 h 1573026"/>
              <a:gd name="connsiteX131" fmla="*/ 1078707 w 2667216"/>
              <a:gd name="connsiteY131" fmla="*/ 1226650 h 1573026"/>
              <a:gd name="connsiteX132" fmla="*/ 1066801 w 2667216"/>
              <a:gd name="connsiteY132" fmla="*/ 1162356 h 1573026"/>
              <a:gd name="connsiteX133" fmla="*/ 1078707 w 2667216"/>
              <a:gd name="connsiteY133" fmla="*/ 1098062 h 1573026"/>
              <a:gd name="connsiteX134" fmla="*/ 1047751 w 2667216"/>
              <a:gd name="connsiteY134" fmla="*/ 1064725 h 1573026"/>
              <a:gd name="connsiteX135" fmla="*/ 995364 w 2667216"/>
              <a:gd name="connsiteY135" fmla="*/ 1040912 h 1573026"/>
              <a:gd name="connsiteX136" fmla="*/ 1021557 w 2667216"/>
              <a:gd name="connsiteY136" fmla="*/ 1017100 h 1573026"/>
              <a:gd name="connsiteX137" fmla="*/ 1066801 w 2667216"/>
              <a:gd name="connsiteY137" fmla="*/ 1021862 h 1573026"/>
              <a:gd name="connsiteX138" fmla="*/ 1062039 w 2667216"/>
              <a:gd name="connsiteY138" fmla="*/ 974237 h 1573026"/>
              <a:gd name="connsiteX139" fmla="*/ 1033464 w 2667216"/>
              <a:gd name="connsiteY139" fmla="*/ 969475 h 1573026"/>
              <a:gd name="connsiteX140" fmla="*/ 1038226 w 2667216"/>
              <a:gd name="connsiteY140" fmla="*/ 921850 h 1573026"/>
              <a:gd name="connsiteX141" fmla="*/ 1007270 w 2667216"/>
              <a:gd name="connsiteY141" fmla="*/ 907562 h 1573026"/>
              <a:gd name="connsiteX142" fmla="*/ 1009651 w 2667216"/>
              <a:gd name="connsiteY142" fmla="*/ 871843 h 1573026"/>
              <a:gd name="connsiteX143" fmla="*/ 962026 w 2667216"/>
              <a:gd name="connsiteY143" fmla="*/ 857556 h 1573026"/>
              <a:gd name="connsiteX144" fmla="*/ 942976 w 2667216"/>
              <a:gd name="connsiteY144" fmla="*/ 878987 h 1573026"/>
              <a:gd name="connsiteX145" fmla="*/ 914399 w 2667216"/>
              <a:gd name="connsiteY145" fmla="*/ 881368 h 1573026"/>
              <a:gd name="connsiteX146" fmla="*/ 864395 w 2667216"/>
              <a:gd name="connsiteY146" fmla="*/ 886131 h 1573026"/>
              <a:gd name="connsiteX147" fmla="*/ 833439 w 2667216"/>
              <a:gd name="connsiteY147" fmla="*/ 907562 h 1573026"/>
              <a:gd name="connsiteX148" fmla="*/ 833439 w 2667216"/>
              <a:gd name="connsiteY148" fmla="*/ 876606 h 1573026"/>
              <a:gd name="connsiteX149" fmla="*/ 792957 w 2667216"/>
              <a:gd name="connsiteY149" fmla="*/ 871843 h 1573026"/>
              <a:gd name="connsiteX150" fmla="*/ 800099 w 2667216"/>
              <a:gd name="connsiteY150" fmla="*/ 893275 h 1573026"/>
              <a:gd name="connsiteX151" fmla="*/ 795339 w 2667216"/>
              <a:gd name="connsiteY151" fmla="*/ 912325 h 1573026"/>
              <a:gd name="connsiteX152" fmla="*/ 709614 w 2667216"/>
              <a:gd name="connsiteY152" fmla="*/ 859936 h 1573026"/>
              <a:gd name="connsiteX153" fmla="*/ 688182 w 2667216"/>
              <a:gd name="connsiteY153" fmla="*/ 826600 h 1573026"/>
              <a:gd name="connsiteX154" fmla="*/ 700089 w 2667216"/>
              <a:gd name="connsiteY154" fmla="*/ 786117 h 1573026"/>
              <a:gd name="connsiteX155" fmla="*/ 669132 w 2667216"/>
              <a:gd name="connsiteY155" fmla="*/ 781356 h 1573026"/>
              <a:gd name="connsiteX156" fmla="*/ 621507 w 2667216"/>
              <a:gd name="connsiteY156" fmla="*/ 795643 h 1573026"/>
              <a:gd name="connsiteX157" fmla="*/ 611982 w 2667216"/>
              <a:gd name="connsiteY157" fmla="*/ 809931 h 1573026"/>
              <a:gd name="connsiteX158" fmla="*/ 588170 w 2667216"/>
              <a:gd name="connsiteY158" fmla="*/ 826600 h 1573026"/>
              <a:gd name="connsiteX159" fmla="*/ 581026 w 2667216"/>
              <a:gd name="connsiteY159" fmla="*/ 843268 h 1573026"/>
              <a:gd name="connsiteX160" fmla="*/ 540545 w 2667216"/>
              <a:gd name="connsiteY160" fmla="*/ 876606 h 1573026"/>
              <a:gd name="connsiteX161" fmla="*/ 542924 w 2667216"/>
              <a:gd name="connsiteY161" fmla="*/ 898037 h 1573026"/>
              <a:gd name="connsiteX162" fmla="*/ 557214 w 2667216"/>
              <a:gd name="connsiteY162" fmla="*/ 917087 h 1573026"/>
              <a:gd name="connsiteX163" fmla="*/ 481014 w 2667216"/>
              <a:gd name="connsiteY163" fmla="*/ 902800 h 1573026"/>
              <a:gd name="connsiteX164" fmla="*/ 447676 w 2667216"/>
              <a:gd name="connsiteY164" fmla="*/ 907562 h 1573026"/>
              <a:gd name="connsiteX165" fmla="*/ 495299 w 2667216"/>
              <a:gd name="connsiteY165" fmla="*/ 938518 h 1573026"/>
              <a:gd name="connsiteX166" fmla="*/ 519114 w 2667216"/>
              <a:gd name="connsiteY166" fmla="*/ 950425 h 1573026"/>
              <a:gd name="connsiteX167" fmla="*/ 545307 w 2667216"/>
              <a:gd name="connsiteY167" fmla="*/ 1002812 h 1573026"/>
              <a:gd name="connsiteX168" fmla="*/ 478630 w 2667216"/>
              <a:gd name="connsiteY168" fmla="*/ 1019481 h 1573026"/>
              <a:gd name="connsiteX169" fmla="*/ 457201 w 2667216"/>
              <a:gd name="connsiteY169" fmla="*/ 1031387 h 1573026"/>
              <a:gd name="connsiteX170" fmla="*/ 433387 w 2667216"/>
              <a:gd name="connsiteY170" fmla="*/ 1002812 h 1573026"/>
              <a:gd name="connsiteX171" fmla="*/ 409574 w 2667216"/>
              <a:gd name="connsiteY171" fmla="*/ 971856 h 1573026"/>
              <a:gd name="connsiteX172" fmla="*/ 411955 w 2667216"/>
              <a:gd name="connsiteY172" fmla="*/ 933756 h 1573026"/>
              <a:gd name="connsiteX173" fmla="*/ 409574 w 2667216"/>
              <a:gd name="connsiteY173" fmla="*/ 914706 h 1573026"/>
              <a:gd name="connsiteX174" fmla="*/ 428624 w 2667216"/>
              <a:gd name="connsiteY174" fmla="*/ 881368 h 1573026"/>
              <a:gd name="connsiteX175" fmla="*/ 388144 w 2667216"/>
              <a:gd name="connsiteY175" fmla="*/ 890893 h 1573026"/>
              <a:gd name="connsiteX176" fmla="*/ 359568 w 2667216"/>
              <a:gd name="connsiteY176" fmla="*/ 952806 h 1573026"/>
              <a:gd name="connsiteX177" fmla="*/ 352424 w 2667216"/>
              <a:gd name="connsiteY177" fmla="*/ 976618 h 1573026"/>
              <a:gd name="connsiteX178" fmla="*/ 321468 w 2667216"/>
              <a:gd name="connsiteY178" fmla="*/ 993287 h 1573026"/>
              <a:gd name="connsiteX179" fmla="*/ 273843 w 2667216"/>
              <a:gd name="connsiteY179" fmla="*/ 990906 h 1573026"/>
              <a:gd name="connsiteX180" fmla="*/ 266699 w 2667216"/>
              <a:gd name="connsiteY180" fmla="*/ 1007575 h 1573026"/>
              <a:gd name="connsiteX181" fmla="*/ 266699 w 2667216"/>
              <a:gd name="connsiteY181" fmla="*/ 1055200 h 1573026"/>
              <a:gd name="connsiteX182" fmla="*/ 207168 w 2667216"/>
              <a:gd name="connsiteY182" fmla="*/ 1059962 h 1573026"/>
              <a:gd name="connsiteX183" fmla="*/ 145255 w 2667216"/>
              <a:gd name="connsiteY183" fmla="*/ 1093300 h 1573026"/>
              <a:gd name="connsiteX184" fmla="*/ 147637 w 2667216"/>
              <a:gd name="connsiteY184" fmla="*/ 1121875 h 1573026"/>
              <a:gd name="connsiteX185" fmla="*/ 95250 w 2667216"/>
              <a:gd name="connsiteY185" fmla="*/ 1109968 h 1573026"/>
              <a:gd name="connsiteX186" fmla="*/ 61912 w 2667216"/>
              <a:gd name="connsiteY186" fmla="*/ 1117112 h 1573026"/>
              <a:gd name="connsiteX187" fmla="*/ 16668 w 2667216"/>
              <a:gd name="connsiteY187" fmla="*/ 1098062 h 1573026"/>
              <a:gd name="connsiteX188" fmla="*/ 0 w 2667216"/>
              <a:gd name="connsiteY188" fmla="*/ 1098062 h 1573026"/>
              <a:gd name="connsiteX0" fmla="*/ 0 w 2667216"/>
              <a:gd name="connsiteY0" fmla="*/ 1098062 h 1573026"/>
              <a:gd name="connsiteX1" fmla="*/ 685799 w 2667216"/>
              <a:gd name="connsiteY1" fmla="*/ 524181 h 1573026"/>
              <a:gd name="connsiteX2" fmla="*/ 731043 w 2667216"/>
              <a:gd name="connsiteY2" fmla="*/ 547993 h 1573026"/>
              <a:gd name="connsiteX3" fmla="*/ 797720 w 2667216"/>
              <a:gd name="connsiteY3" fmla="*/ 562280 h 1573026"/>
              <a:gd name="connsiteX4" fmla="*/ 842962 w 2667216"/>
              <a:gd name="connsiteY4" fmla="*/ 478937 h 1573026"/>
              <a:gd name="connsiteX5" fmla="*/ 871537 w 2667216"/>
              <a:gd name="connsiteY5" fmla="*/ 455125 h 1573026"/>
              <a:gd name="connsiteX6" fmla="*/ 873921 w 2667216"/>
              <a:gd name="connsiteY6" fmla="*/ 426549 h 1573026"/>
              <a:gd name="connsiteX7" fmla="*/ 802480 w 2667216"/>
              <a:gd name="connsiteY7" fmla="*/ 412262 h 1573026"/>
              <a:gd name="connsiteX8" fmla="*/ 773907 w 2667216"/>
              <a:gd name="connsiteY8" fmla="*/ 417024 h 1573026"/>
              <a:gd name="connsiteX9" fmla="*/ 738187 w 2667216"/>
              <a:gd name="connsiteY9" fmla="*/ 383687 h 1573026"/>
              <a:gd name="connsiteX10" fmla="*/ 762001 w 2667216"/>
              <a:gd name="connsiteY10" fmla="*/ 357491 h 1573026"/>
              <a:gd name="connsiteX11" fmla="*/ 823912 w 2667216"/>
              <a:gd name="connsiteY11" fmla="*/ 343206 h 1573026"/>
              <a:gd name="connsiteX12" fmla="*/ 869155 w 2667216"/>
              <a:gd name="connsiteY12" fmla="*/ 357493 h 1573026"/>
              <a:gd name="connsiteX13" fmla="*/ 881062 w 2667216"/>
              <a:gd name="connsiteY13" fmla="*/ 376543 h 1573026"/>
              <a:gd name="connsiteX14" fmla="*/ 1000124 w 2667216"/>
              <a:gd name="connsiteY14" fmla="*/ 436075 h 1573026"/>
              <a:gd name="connsiteX15" fmla="*/ 1023937 w 2667216"/>
              <a:gd name="connsiteY15" fmla="*/ 500368 h 1573026"/>
              <a:gd name="connsiteX16" fmla="*/ 1045368 w 2667216"/>
              <a:gd name="connsiteY16" fmla="*/ 512275 h 1573026"/>
              <a:gd name="connsiteX17" fmla="*/ 1042987 w 2667216"/>
              <a:gd name="connsiteY17" fmla="*/ 421787 h 1573026"/>
              <a:gd name="connsiteX18" fmla="*/ 1064418 w 2667216"/>
              <a:gd name="connsiteY18" fmla="*/ 383687 h 1573026"/>
              <a:gd name="connsiteX19" fmla="*/ 1083468 w 2667216"/>
              <a:gd name="connsiteY19" fmla="*/ 386068 h 1573026"/>
              <a:gd name="connsiteX20" fmla="*/ 1083468 w 2667216"/>
              <a:gd name="connsiteY20" fmla="*/ 347968 h 1573026"/>
              <a:gd name="connsiteX21" fmla="*/ 1095376 w 2667216"/>
              <a:gd name="connsiteY21" fmla="*/ 340823 h 1573026"/>
              <a:gd name="connsiteX22" fmla="*/ 1152524 w 2667216"/>
              <a:gd name="connsiteY22" fmla="*/ 343206 h 1573026"/>
              <a:gd name="connsiteX23" fmla="*/ 1252537 w 2667216"/>
              <a:gd name="connsiteY23" fmla="*/ 317012 h 1573026"/>
              <a:gd name="connsiteX24" fmla="*/ 1323974 w 2667216"/>
              <a:gd name="connsiteY24" fmla="*/ 305106 h 1573026"/>
              <a:gd name="connsiteX25" fmla="*/ 1409366 w 2667216"/>
              <a:gd name="connsiteY25" fmla="*/ 250164 h 1573026"/>
              <a:gd name="connsiteX26" fmla="*/ 1481137 w 2667216"/>
              <a:gd name="connsiteY26" fmla="*/ 221762 h 1573026"/>
              <a:gd name="connsiteX27" fmla="*/ 1550195 w 2667216"/>
              <a:gd name="connsiteY27" fmla="*/ 188423 h 1573026"/>
              <a:gd name="connsiteX28" fmla="*/ 1621630 w 2667216"/>
              <a:gd name="connsiteY28" fmla="*/ 195568 h 1573026"/>
              <a:gd name="connsiteX29" fmla="*/ 1674018 w 2667216"/>
              <a:gd name="connsiteY29" fmla="*/ 174137 h 1573026"/>
              <a:gd name="connsiteX30" fmla="*/ 1704976 w 2667216"/>
              <a:gd name="connsiteY30" fmla="*/ 183660 h 1573026"/>
              <a:gd name="connsiteX31" fmla="*/ 1778793 w 2667216"/>
              <a:gd name="connsiteY31" fmla="*/ 233668 h 1573026"/>
              <a:gd name="connsiteX32" fmla="*/ 1716880 w 2667216"/>
              <a:gd name="connsiteY32" fmla="*/ 209856 h 1573026"/>
              <a:gd name="connsiteX33" fmla="*/ 1738312 w 2667216"/>
              <a:gd name="connsiteY33" fmla="*/ 281293 h 1573026"/>
              <a:gd name="connsiteX34" fmla="*/ 1776414 w 2667216"/>
              <a:gd name="connsiteY34" fmla="*/ 309866 h 1573026"/>
              <a:gd name="connsiteX35" fmla="*/ 1871662 w 2667216"/>
              <a:gd name="connsiteY35" fmla="*/ 314631 h 1573026"/>
              <a:gd name="connsiteX36" fmla="*/ 1938339 w 2667216"/>
              <a:gd name="connsiteY36" fmla="*/ 271766 h 1573026"/>
              <a:gd name="connsiteX37" fmla="*/ 1935955 w 2667216"/>
              <a:gd name="connsiteY37" fmla="*/ 293200 h 1573026"/>
              <a:gd name="connsiteX38" fmla="*/ 1900237 w 2667216"/>
              <a:gd name="connsiteY38" fmla="*/ 321775 h 1573026"/>
              <a:gd name="connsiteX39" fmla="*/ 1826418 w 2667216"/>
              <a:gd name="connsiteY39" fmla="*/ 338443 h 1573026"/>
              <a:gd name="connsiteX40" fmla="*/ 1833564 w 2667216"/>
              <a:gd name="connsiteY40" fmla="*/ 367017 h 1573026"/>
              <a:gd name="connsiteX41" fmla="*/ 1957389 w 2667216"/>
              <a:gd name="connsiteY41" fmla="*/ 331298 h 1573026"/>
              <a:gd name="connsiteX42" fmla="*/ 2009774 w 2667216"/>
              <a:gd name="connsiteY42" fmla="*/ 295581 h 1573026"/>
              <a:gd name="connsiteX43" fmla="*/ 2052638 w 2667216"/>
              <a:gd name="connsiteY43" fmla="*/ 271766 h 1573026"/>
              <a:gd name="connsiteX44" fmla="*/ 1976439 w 2667216"/>
              <a:gd name="connsiteY44" fmla="*/ 264623 h 1573026"/>
              <a:gd name="connsiteX45" fmla="*/ 1976439 w 2667216"/>
              <a:gd name="connsiteY45" fmla="*/ 202710 h 1573026"/>
              <a:gd name="connsiteX46" fmla="*/ 2026444 w 2667216"/>
              <a:gd name="connsiteY46" fmla="*/ 202710 h 1573026"/>
              <a:gd name="connsiteX47" fmla="*/ 2133600 w 2667216"/>
              <a:gd name="connsiteY47" fmla="*/ 97935 h 1573026"/>
              <a:gd name="connsiteX48" fmla="*/ 2183606 w 2667216"/>
              <a:gd name="connsiteY48" fmla="*/ 305 h 1573026"/>
              <a:gd name="connsiteX49" fmla="*/ 2147888 w 2667216"/>
              <a:gd name="connsiteY49" fmla="*/ 114604 h 1573026"/>
              <a:gd name="connsiteX50" fmla="*/ 2074070 w 2667216"/>
              <a:gd name="connsiteY50" fmla="*/ 193186 h 1573026"/>
              <a:gd name="connsiteX51" fmla="*/ 2138362 w 2667216"/>
              <a:gd name="connsiteY51" fmla="*/ 217000 h 1573026"/>
              <a:gd name="connsiteX52" fmla="*/ 2197893 w 2667216"/>
              <a:gd name="connsiteY52" fmla="*/ 212237 h 1573026"/>
              <a:gd name="connsiteX53" fmla="*/ 2243139 w 2667216"/>
              <a:gd name="connsiteY53" fmla="*/ 257480 h 1573026"/>
              <a:gd name="connsiteX54" fmla="*/ 2293143 w 2667216"/>
              <a:gd name="connsiteY54" fmla="*/ 243193 h 1573026"/>
              <a:gd name="connsiteX55" fmla="*/ 2336005 w 2667216"/>
              <a:gd name="connsiteY55" fmla="*/ 178900 h 1573026"/>
              <a:gd name="connsiteX56" fmla="*/ 2378868 w 2667216"/>
              <a:gd name="connsiteY56" fmla="*/ 169375 h 1573026"/>
              <a:gd name="connsiteX57" fmla="*/ 2483643 w 2667216"/>
              <a:gd name="connsiteY57" fmla="*/ 152706 h 1573026"/>
              <a:gd name="connsiteX58" fmla="*/ 2500312 w 2667216"/>
              <a:gd name="connsiteY58" fmla="*/ 147943 h 1573026"/>
              <a:gd name="connsiteX59" fmla="*/ 2588418 w 2667216"/>
              <a:gd name="connsiteY59" fmla="*/ 166993 h 1573026"/>
              <a:gd name="connsiteX60" fmla="*/ 2619374 w 2667216"/>
              <a:gd name="connsiteY60" fmla="*/ 188425 h 1573026"/>
              <a:gd name="connsiteX61" fmla="*/ 2645569 w 2667216"/>
              <a:gd name="connsiteY61" fmla="*/ 205092 h 1573026"/>
              <a:gd name="connsiteX62" fmla="*/ 2666999 w 2667216"/>
              <a:gd name="connsiteY62" fmla="*/ 221762 h 1573026"/>
              <a:gd name="connsiteX63" fmla="*/ 2647949 w 2667216"/>
              <a:gd name="connsiteY63" fmla="*/ 264625 h 1573026"/>
              <a:gd name="connsiteX64" fmla="*/ 2645568 w 2667216"/>
              <a:gd name="connsiteY64" fmla="*/ 319393 h 1573026"/>
              <a:gd name="connsiteX65" fmla="*/ 2631280 w 2667216"/>
              <a:gd name="connsiteY65" fmla="*/ 376543 h 1573026"/>
              <a:gd name="connsiteX66" fmla="*/ 2633662 w 2667216"/>
              <a:gd name="connsiteY66" fmla="*/ 386068 h 1573026"/>
              <a:gd name="connsiteX67" fmla="*/ 2664618 w 2667216"/>
              <a:gd name="connsiteY67" fmla="*/ 393212 h 1573026"/>
              <a:gd name="connsiteX68" fmla="*/ 2652712 w 2667216"/>
              <a:gd name="connsiteY68" fmla="*/ 424168 h 1573026"/>
              <a:gd name="connsiteX69" fmla="*/ 2619374 w 2667216"/>
              <a:gd name="connsiteY69" fmla="*/ 445600 h 1573026"/>
              <a:gd name="connsiteX70" fmla="*/ 2605087 w 2667216"/>
              <a:gd name="connsiteY70" fmla="*/ 476556 h 1573026"/>
              <a:gd name="connsiteX71" fmla="*/ 2608340 w 2667216"/>
              <a:gd name="connsiteY71" fmla="*/ 559163 h 1573026"/>
              <a:gd name="connsiteX72" fmla="*/ 2595561 w 2667216"/>
              <a:gd name="connsiteY72" fmla="*/ 590856 h 1573026"/>
              <a:gd name="connsiteX73" fmla="*/ 2593180 w 2667216"/>
              <a:gd name="connsiteY73" fmla="*/ 655150 h 1573026"/>
              <a:gd name="connsiteX74" fmla="*/ 2614612 w 2667216"/>
              <a:gd name="connsiteY74" fmla="*/ 690868 h 1573026"/>
              <a:gd name="connsiteX75" fmla="*/ 2609849 w 2667216"/>
              <a:gd name="connsiteY75" fmla="*/ 743256 h 1573026"/>
              <a:gd name="connsiteX76" fmla="*/ 2612230 w 2667216"/>
              <a:gd name="connsiteY76" fmla="*/ 790881 h 1573026"/>
              <a:gd name="connsiteX77" fmla="*/ 2600324 w 2667216"/>
              <a:gd name="connsiteY77" fmla="*/ 805168 h 1573026"/>
              <a:gd name="connsiteX78" fmla="*/ 2571749 w 2667216"/>
              <a:gd name="connsiteY78" fmla="*/ 890893 h 1573026"/>
              <a:gd name="connsiteX79" fmla="*/ 2540795 w 2667216"/>
              <a:gd name="connsiteY79" fmla="*/ 967092 h 1573026"/>
              <a:gd name="connsiteX80" fmla="*/ 2505074 w 2667216"/>
              <a:gd name="connsiteY80" fmla="*/ 945662 h 1573026"/>
              <a:gd name="connsiteX81" fmla="*/ 2445543 w 2667216"/>
              <a:gd name="connsiteY81" fmla="*/ 917087 h 1573026"/>
              <a:gd name="connsiteX82" fmla="*/ 2416968 w 2667216"/>
              <a:gd name="connsiteY82" fmla="*/ 883750 h 1573026"/>
              <a:gd name="connsiteX83" fmla="*/ 2383632 w 2667216"/>
              <a:gd name="connsiteY83" fmla="*/ 869462 h 1573026"/>
              <a:gd name="connsiteX84" fmla="*/ 2350293 w 2667216"/>
              <a:gd name="connsiteY84" fmla="*/ 871843 h 1573026"/>
              <a:gd name="connsiteX85" fmla="*/ 2300287 w 2667216"/>
              <a:gd name="connsiteY85" fmla="*/ 895656 h 1573026"/>
              <a:gd name="connsiteX86" fmla="*/ 2276474 w 2667216"/>
              <a:gd name="connsiteY86" fmla="*/ 909943 h 1573026"/>
              <a:gd name="connsiteX87" fmla="*/ 2207420 w 2667216"/>
              <a:gd name="connsiteY87" fmla="*/ 926612 h 1573026"/>
              <a:gd name="connsiteX88" fmla="*/ 2185987 w 2667216"/>
              <a:gd name="connsiteY88" fmla="*/ 957568 h 1573026"/>
              <a:gd name="connsiteX89" fmla="*/ 2183605 w 2667216"/>
              <a:gd name="connsiteY89" fmla="*/ 1036150 h 1573026"/>
              <a:gd name="connsiteX90" fmla="*/ 2185989 w 2667216"/>
              <a:gd name="connsiteY90" fmla="*/ 1062342 h 1573026"/>
              <a:gd name="connsiteX91" fmla="*/ 2085974 w 2667216"/>
              <a:gd name="connsiteY91" fmla="*/ 1112350 h 1573026"/>
              <a:gd name="connsiteX92" fmla="*/ 2043112 w 2667216"/>
              <a:gd name="connsiteY92" fmla="*/ 1112350 h 1573026"/>
              <a:gd name="connsiteX93" fmla="*/ 1952626 w 2667216"/>
              <a:gd name="connsiteY93" fmla="*/ 1148067 h 1573026"/>
              <a:gd name="connsiteX94" fmla="*/ 1931193 w 2667216"/>
              <a:gd name="connsiteY94" fmla="*/ 1188550 h 1573026"/>
              <a:gd name="connsiteX95" fmla="*/ 1931195 w 2667216"/>
              <a:gd name="connsiteY95" fmla="*/ 1238556 h 1573026"/>
              <a:gd name="connsiteX96" fmla="*/ 1881187 w 2667216"/>
              <a:gd name="connsiteY96" fmla="*/ 1279037 h 1573026"/>
              <a:gd name="connsiteX97" fmla="*/ 1864520 w 2667216"/>
              <a:gd name="connsiteY97" fmla="*/ 1309993 h 1573026"/>
              <a:gd name="connsiteX98" fmla="*/ 1866899 w 2667216"/>
              <a:gd name="connsiteY98" fmla="*/ 1331425 h 1573026"/>
              <a:gd name="connsiteX99" fmla="*/ 1900237 w 2667216"/>
              <a:gd name="connsiteY99" fmla="*/ 1326662 h 1573026"/>
              <a:gd name="connsiteX100" fmla="*/ 1924051 w 2667216"/>
              <a:gd name="connsiteY100" fmla="*/ 1350474 h 1573026"/>
              <a:gd name="connsiteX101" fmla="*/ 1912143 w 2667216"/>
              <a:gd name="connsiteY101" fmla="*/ 1383812 h 1573026"/>
              <a:gd name="connsiteX102" fmla="*/ 1909762 w 2667216"/>
              <a:gd name="connsiteY102" fmla="*/ 1421912 h 1573026"/>
              <a:gd name="connsiteX103" fmla="*/ 1831182 w 2667216"/>
              <a:gd name="connsiteY103" fmla="*/ 1450487 h 1573026"/>
              <a:gd name="connsiteX104" fmla="*/ 1821657 w 2667216"/>
              <a:gd name="connsiteY104" fmla="*/ 1538594 h 1573026"/>
              <a:gd name="connsiteX105" fmla="*/ 1754980 w 2667216"/>
              <a:gd name="connsiteY105" fmla="*/ 1560025 h 1573026"/>
              <a:gd name="connsiteX106" fmla="*/ 1718929 w 2667216"/>
              <a:gd name="connsiteY106" fmla="*/ 1573012 h 1573026"/>
              <a:gd name="connsiteX107" fmla="*/ 1638299 w 2667216"/>
              <a:gd name="connsiteY107" fmla="*/ 1557643 h 1573026"/>
              <a:gd name="connsiteX108" fmla="*/ 1612105 w 2667216"/>
              <a:gd name="connsiteY108" fmla="*/ 1571931 h 1573026"/>
              <a:gd name="connsiteX109" fmla="*/ 1557339 w 2667216"/>
              <a:gd name="connsiteY109" fmla="*/ 1543356 h 1573026"/>
              <a:gd name="connsiteX110" fmla="*/ 1516855 w 2667216"/>
              <a:gd name="connsiteY110" fmla="*/ 1507637 h 1573026"/>
              <a:gd name="connsiteX111" fmla="*/ 1473995 w 2667216"/>
              <a:gd name="connsiteY111" fmla="*/ 1479061 h 1573026"/>
              <a:gd name="connsiteX112" fmla="*/ 1502568 w 2667216"/>
              <a:gd name="connsiteY112" fmla="*/ 1455250 h 1573026"/>
              <a:gd name="connsiteX113" fmla="*/ 1490662 w 2667216"/>
              <a:gd name="connsiteY113" fmla="*/ 1438581 h 1573026"/>
              <a:gd name="connsiteX114" fmla="*/ 1428749 w 2667216"/>
              <a:gd name="connsiteY114" fmla="*/ 1426675 h 1573026"/>
              <a:gd name="connsiteX115" fmla="*/ 1409699 w 2667216"/>
              <a:gd name="connsiteY115" fmla="*/ 1402862 h 1573026"/>
              <a:gd name="connsiteX116" fmla="*/ 1371601 w 2667216"/>
              <a:gd name="connsiteY116" fmla="*/ 1379050 h 1573026"/>
              <a:gd name="connsiteX117" fmla="*/ 1366837 w 2667216"/>
              <a:gd name="connsiteY117" fmla="*/ 1390956 h 1573026"/>
              <a:gd name="connsiteX118" fmla="*/ 1381126 w 2667216"/>
              <a:gd name="connsiteY118" fmla="*/ 1429056 h 1573026"/>
              <a:gd name="connsiteX119" fmla="*/ 1350168 w 2667216"/>
              <a:gd name="connsiteY119" fmla="*/ 1443343 h 1573026"/>
              <a:gd name="connsiteX120" fmla="*/ 1323976 w 2667216"/>
              <a:gd name="connsiteY120" fmla="*/ 1457630 h 1573026"/>
              <a:gd name="connsiteX121" fmla="*/ 1307305 w 2667216"/>
              <a:gd name="connsiteY121" fmla="*/ 1450487 h 1573026"/>
              <a:gd name="connsiteX122" fmla="*/ 1262062 w 2667216"/>
              <a:gd name="connsiteY122" fmla="*/ 1388575 h 1573026"/>
              <a:gd name="connsiteX123" fmla="*/ 1216820 w 2667216"/>
              <a:gd name="connsiteY123" fmla="*/ 1355237 h 1573026"/>
              <a:gd name="connsiteX124" fmla="*/ 1238251 w 2667216"/>
              <a:gd name="connsiteY124" fmla="*/ 1338568 h 1573026"/>
              <a:gd name="connsiteX125" fmla="*/ 1259682 w 2667216"/>
              <a:gd name="connsiteY125" fmla="*/ 1298087 h 1573026"/>
              <a:gd name="connsiteX126" fmla="*/ 1245393 w 2667216"/>
              <a:gd name="connsiteY126" fmla="*/ 1286181 h 1573026"/>
              <a:gd name="connsiteX127" fmla="*/ 1207295 w 2667216"/>
              <a:gd name="connsiteY127" fmla="*/ 1288562 h 1573026"/>
              <a:gd name="connsiteX128" fmla="*/ 1131095 w 2667216"/>
              <a:gd name="connsiteY128" fmla="*/ 1245700 h 1573026"/>
              <a:gd name="connsiteX129" fmla="*/ 1088230 w 2667216"/>
              <a:gd name="connsiteY129" fmla="*/ 1226650 h 1573026"/>
              <a:gd name="connsiteX130" fmla="*/ 1078707 w 2667216"/>
              <a:gd name="connsiteY130" fmla="*/ 1226650 h 1573026"/>
              <a:gd name="connsiteX131" fmla="*/ 1066801 w 2667216"/>
              <a:gd name="connsiteY131" fmla="*/ 1162356 h 1573026"/>
              <a:gd name="connsiteX132" fmla="*/ 1078707 w 2667216"/>
              <a:gd name="connsiteY132" fmla="*/ 1098062 h 1573026"/>
              <a:gd name="connsiteX133" fmla="*/ 1047751 w 2667216"/>
              <a:gd name="connsiteY133" fmla="*/ 1064725 h 1573026"/>
              <a:gd name="connsiteX134" fmla="*/ 995364 w 2667216"/>
              <a:gd name="connsiteY134" fmla="*/ 1040912 h 1573026"/>
              <a:gd name="connsiteX135" fmla="*/ 1021557 w 2667216"/>
              <a:gd name="connsiteY135" fmla="*/ 1017100 h 1573026"/>
              <a:gd name="connsiteX136" fmla="*/ 1066801 w 2667216"/>
              <a:gd name="connsiteY136" fmla="*/ 1021862 h 1573026"/>
              <a:gd name="connsiteX137" fmla="*/ 1062039 w 2667216"/>
              <a:gd name="connsiteY137" fmla="*/ 974237 h 1573026"/>
              <a:gd name="connsiteX138" fmla="*/ 1033464 w 2667216"/>
              <a:gd name="connsiteY138" fmla="*/ 969475 h 1573026"/>
              <a:gd name="connsiteX139" fmla="*/ 1038226 w 2667216"/>
              <a:gd name="connsiteY139" fmla="*/ 921850 h 1573026"/>
              <a:gd name="connsiteX140" fmla="*/ 1007270 w 2667216"/>
              <a:gd name="connsiteY140" fmla="*/ 907562 h 1573026"/>
              <a:gd name="connsiteX141" fmla="*/ 1009651 w 2667216"/>
              <a:gd name="connsiteY141" fmla="*/ 871843 h 1573026"/>
              <a:gd name="connsiteX142" fmla="*/ 962026 w 2667216"/>
              <a:gd name="connsiteY142" fmla="*/ 857556 h 1573026"/>
              <a:gd name="connsiteX143" fmla="*/ 942976 w 2667216"/>
              <a:gd name="connsiteY143" fmla="*/ 878987 h 1573026"/>
              <a:gd name="connsiteX144" fmla="*/ 914399 w 2667216"/>
              <a:gd name="connsiteY144" fmla="*/ 881368 h 1573026"/>
              <a:gd name="connsiteX145" fmla="*/ 864395 w 2667216"/>
              <a:gd name="connsiteY145" fmla="*/ 886131 h 1573026"/>
              <a:gd name="connsiteX146" fmla="*/ 833439 w 2667216"/>
              <a:gd name="connsiteY146" fmla="*/ 907562 h 1573026"/>
              <a:gd name="connsiteX147" fmla="*/ 833439 w 2667216"/>
              <a:gd name="connsiteY147" fmla="*/ 876606 h 1573026"/>
              <a:gd name="connsiteX148" fmla="*/ 792957 w 2667216"/>
              <a:gd name="connsiteY148" fmla="*/ 871843 h 1573026"/>
              <a:gd name="connsiteX149" fmla="*/ 800099 w 2667216"/>
              <a:gd name="connsiteY149" fmla="*/ 893275 h 1573026"/>
              <a:gd name="connsiteX150" fmla="*/ 795339 w 2667216"/>
              <a:gd name="connsiteY150" fmla="*/ 912325 h 1573026"/>
              <a:gd name="connsiteX151" fmla="*/ 709614 w 2667216"/>
              <a:gd name="connsiteY151" fmla="*/ 859936 h 1573026"/>
              <a:gd name="connsiteX152" fmla="*/ 688182 w 2667216"/>
              <a:gd name="connsiteY152" fmla="*/ 826600 h 1573026"/>
              <a:gd name="connsiteX153" fmla="*/ 700089 w 2667216"/>
              <a:gd name="connsiteY153" fmla="*/ 786117 h 1573026"/>
              <a:gd name="connsiteX154" fmla="*/ 669132 w 2667216"/>
              <a:gd name="connsiteY154" fmla="*/ 781356 h 1573026"/>
              <a:gd name="connsiteX155" fmla="*/ 621507 w 2667216"/>
              <a:gd name="connsiteY155" fmla="*/ 795643 h 1573026"/>
              <a:gd name="connsiteX156" fmla="*/ 611982 w 2667216"/>
              <a:gd name="connsiteY156" fmla="*/ 809931 h 1573026"/>
              <a:gd name="connsiteX157" fmla="*/ 588170 w 2667216"/>
              <a:gd name="connsiteY157" fmla="*/ 826600 h 1573026"/>
              <a:gd name="connsiteX158" fmla="*/ 581026 w 2667216"/>
              <a:gd name="connsiteY158" fmla="*/ 843268 h 1573026"/>
              <a:gd name="connsiteX159" fmla="*/ 540545 w 2667216"/>
              <a:gd name="connsiteY159" fmla="*/ 876606 h 1573026"/>
              <a:gd name="connsiteX160" fmla="*/ 542924 w 2667216"/>
              <a:gd name="connsiteY160" fmla="*/ 898037 h 1573026"/>
              <a:gd name="connsiteX161" fmla="*/ 557214 w 2667216"/>
              <a:gd name="connsiteY161" fmla="*/ 917087 h 1573026"/>
              <a:gd name="connsiteX162" fmla="*/ 481014 w 2667216"/>
              <a:gd name="connsiteY162" fmla="*/ 902800 h 1573026"/>
              <a:gd name="connsiteX163" fmla="*/ 447676 w 2667216"/>
              <a:gd name="connsiteY163" fmla="*/ 907562 h 1573026"/>
              <a:gd name="connsiteX164" fmla="*/ 495299 w 2667216"/>
              <a:gd name="connsiteY164" fmla="*/ 938518 h 1573026"/>
              <a:gd name="connsiteX165" fmla="*/ 519114 w 2667216"/>
              <a:gd name="connsiteY165" fmla="*/ 950425 h 1573026"/>
              <a:gd name="connsiteX166" fmla="*/ 545307 w 2667216"/>
              <a:gd name="connsiteY166" fmla="*/ 1002812 h 1573026"/>
              <a:gd name="connsiteX167" fmla="*/ 478630 w 2667216"/>
              <a:gd name="connsiteY167" fmla="*/ 1019481 h 1573026"/>
              <a:gd name="connsiteX168" fmla="*/ 457201 w 2667216"/>
              <a:gd name="connsiteY168" fmla="*/ 1031387 h 1573026"/>
              <a:gd name="connsiteX169" fmla="*/ 433387 w 2667216"/>
              <a:gd name="connsiteY169" fmla="*/ 1002812 h 1573026"/>
              <a:gd name="connsiteX170" fmla="*/ 409574 w 2667216"/>
              <a:gd name="connsiteY170" fmla="*/ 971856 h 1573026"/>
              <a:gd name="connsiteX171" fmla="*/ 411955 w 2667216"/>
              <a:gd name="connsiteY171" fmla="*/ 933756 h 1573026"/>
              <a:gd name="connsiteX172" fmla="*/ 409574 w 2667216"/>
              <a:gd name="connsiteY172" fmla="*/ 914706 h 1573026"/>
              <a:gd name="connsiteX173" fmla="*/ 428624 w 2667216"/>
              <a:gd name="connsiteY173" fmla="*/ 881368 h 1573026"/>
              <a:gd name="connsiteX174" fmla="*/ 388144 w 2667216"/>
              <a:gd name="connsiteY174" fmla="*/ 890893 h 1573026"/>
              <a:gd name="connsiteX175" fmla="*/ 359568 w 2667216"/>
              <a:gd name="connsiteY175" fmla="*/ 952806 h 1573026"/>
              <a:gd name="connsiteX176" fmla="*/ 352424 w 2667216"/>
              <a:gd name="connsiteY176" fmla="*/ 976618 h 1573026"/>
              <a:gd name="connsiteX177" fmla="*/ 321468 w 2667216"/>
              <a:gd name="connsiteY177" fmla="*/ 993287 h 1573026"/>
              <a:gd name="connsiteX178" fmla="*/ 273843 w 2667216"/>
              <a:gd name="connsiteY178" fmla="*/ 990906 h 1573026"/>
              <a:gd name="connsiteX179" fmla="*/ 266699 w 2667216"/>
              <a:gd name="connsiteY179" fmla="*/ 1007575 h 1573026"/>
              <a:gd name="connsiteX180" fmla="*/ 266699 w 2667216"/>
              <a:gd name="connsiteY180" fmla="*/ 1055200 h 1573026"/>
              <a:gd name="connsiteX181" fmla="*/ 207168 w 2667216"/>
              <a:gd name="connsiteY181" fmla="*/ 1059962 h 1573026"/>
              <a:gd name="connsiteX182" fmla="*/ 145255 w 2667216"/>
              <a:gd name="connsiteY182" fmla="*/ 1093300 h 1573026"/>
              <a:gd name="connsiteX183" fmla="*/ 147637 w 2667216"/>
              <a:gd name="connsiteY183" fmla="*/ 1121875 h 1573026"/>
              <a:gd name="connsiteX184" fmla="*/ 95250 w 2667216"/>
              <a:gd name="connsiteY184" fmla="*/ 1109968 h 1573026"/>
              <a:gd name="connsiteX185" fmla="*/ 61912 w 2667216"/>
              <a:gd name="connsiteY185" fmla="*/ 1117112 h 1573026"/>
              <a:gd name="connsiteX186" fmla="*/ 16668 w 2667216"/>
              <a:gd name="connsiteY186" fmla="*/ 1098062 h 1573026"/>
              <a:gd name="connsiteX187" fmla="*/ 0 w 2667216"/>
              <a:gd name="connsiteY187" fmla="*/ 1098062 h 1573026"/>
              <a:gd name="connsiteX0" fmla="*/ 38671 w 2689219"/>
              <a:gd name="connsiteY0" fmla="*/ 1098062 h 1573026"/>
              <a:gd name="connsiteX1" fmla="*/ 707802 w 2689219"/>
              <a:gd name="connsiteY1" fmla="*/ 524181 h 1573026"/>
              <a:gd name="connsiteX2" fmla="*/ 753046 w 2689219"/>
              <a:gd name="connsiteY2" fmla="*/ 547993 h 1573026"/>
              <a:gd name="connsiteX3" fmla="*/ 819723 w 2689219"/>
              <a:gd name="connsiteY3" fmla="*/ 562280 h 1573026"/>
              <a:gd name="connsiteX4" fmla="*/ 864965 w 2689219"/>
              <a:gd name="connsiteY4" fmla="*/ 478937 h 1573026"/>
              <a:gd name="connsiteX5" fmla="*/ 893540 w 2689219"/>
              <a:gd name="connsiteY5" fmla="*/ 455125 h 1573026"/>
              <a:gd name="connsiteX6" fmla="*/ 895924 w 2689219"/>
              <a:gd name="connsiteY6" fmla="*/ 426549 h 1573026"/>
              <a:gd name="connsiteX7" fmla="*/ 824483 w 2689219"/>
              <a:gd name="connsiteY7" fmla="*/ 412262 h 1573026"/>
              <a:gd name="connsiteX8" fmla="*/ 795910 w 2689219"/>
              <a:gd name="connsiteY8" fmla="*/ 417024 h 1573026"/>
              <a:gd name="connsiteX9" fmla="*/ 760190 w 2689219"/>
              <a:gd name="connsiteY9" fmla="*/ 383687 h 1573026"/>
              <a:gd name="connsiteX10" fmla="*/ 784004 w 2689219"/>
              <a:gd name="connsiteY10" fmla="*/ 357491 h 1573026"/>
              <a:gd name="connsiteX11" fmla="*/ 845915 w 2689219"/>
              <a:gd name="connsiteY11" fmla="*/ 343206 h 1573026"/>
              <a:gd name="connsiteX12" fmla="*/ 891158 w 2689219"/>
              <a:gd name="connsiteY12" fmla="*/ 357493 h 1573026"/>
              <a:gd name="connsiteX13" fmla="*/ 903065 w 2689219"/>
              <a:gd name="connsiteY13" fmla="*/ 376543 h 1573026"/>
              <a:gd name="connsiteX14" fmla="*/ 1022127 w 2689219"/>
              <a:gd name="connsiteY14" fmla="*/ 436075 h 1573026"/>
              <a:gd name="connsiteX15" fmla="*/ 1045940 w 2689219"/>
              <a:gd name="connsiteY15" fmla="*/ 500368 h 1573026"/>
              <a:gd name="connsiteX16" fmla="*/ 1067371 w 2689219"/>
              <a:gd name="connsiteY16" fmla="*/ 512275 h 1573026"/>
              <a:gd name="connsiteX17" fmla="*/ 1064990 w 2689219"/>
              <a:gd name="connsiteY17" fmla="*/ 421787 h 1573026"/>
              <a:gd name="connsiteX18" fmla="*/ 1086421 w 2689219"/>
              <a:gd name="connsiteY18" fmla="*/ 383687 h 1573026"/>
              <a:gd name="connsiteX19" fmla="*/ 1105471 w 2689219"/>
              <a:gd name="connsiteY19" fmla="*/ 386068 h 1573026"/>
              <a:gd name="connsiteX20" fmla="*/ 1105471 w 2689219"/>
              <a:gd name="connsiteY20" fmla="*/ 347968 h 1573026"/>
              <a:gd name="connsiteX21" fmla="*/ 1117379 w 2689219"/>
              <a:gd name="connsiteY21" fmla="*/ 340823 h 1573026"/>
              <a:gd name="connsiteX22" fmla="*/ 1174527 w 2689219"/>
              <a:gd name="connsiteY22" fmla="*/ 343206 h 1573026"/>
              <a:gd name="connsiteX23" fmla="*/ 1274540 w 2689219"/>
              <a:gd name="connsiteY23" fmla="*/ 317012 h 1573026"/>
              <a:gd name="connsiteX24" fmla="*/ 1345977 w 2689219"/>
              <a:gd name="connsiteY24" fmla="*/ 305106 h 1573026"/>
              <a:gd name="connsiteX25" fmla="*/ 1431369 w 2689219"/>
              <a:gd name="connsiteY25" fmla="*/ 250164 h 1573026"/>
              <a:gd name="connsiteX26" fmla="*/ 1503140 w 2689219"/>
              <a:gd name="connsiteY26" fmla="*/ 221762 h 1573026"/>
              <a:gd name="connsiteX27" fmla="*/ 1572198 w 2689219"/>
              <a:gd name="connsiteY27" fmla="*/ 188423 h 1573026"/>
              <a:gd name="connsiteX28" fmla="*/ 1643633 w 2689219"/>
              <a:gd name="connsiteY28" fmla="*/ 195568 h 1573026"/>
              <a:gd name="connsiteX29" fmla="*/ 1696021 w 2689219"/>
              <a:gd name="connsiteY29" fmla="*/ 174137 h 1573026"/>
              <a:gd name="connsiteX30" fmla="*/ 1726979 w 2689219"/>
              <a:gd name="connsiteY30" fmla="*/ 183660 h 1573026"/>
              <a:gd name="connsiteX31" fmla="*/ 1800796 w 2689219"/>
              <a:gd name="connsiteY31" fmla="*/ 233668 h 1573026"/>
              <a:gd name="connsiteX32" fmla="*/ 1738883 w 2689219"/>
              <a:gd name="connsiteY32" fmla="*/ 209856 h 1573026"/>
              <a:gd name="connsiteX33" fmla="*/ 1760315 w 2689219"/>
              <a:gd name="connsiteY33" fmla="*/ 281293 h 1573026"/>
              <a:gd name="connsiteX34" fmla="*/ 1798417 w 2689219"/>
              <a:gd name="connsiteY34" fmla="*/ 309866 h 1573026"/>
              <a:gd name="connsiteX35" fmla="*/ 1893665 w 2689219"/>
              <a:gd name="connsiteY35" fmla="*/ 314631 h 1573026"/>
              <a:gd name="connsiteX36" fmla="*/ 1960342 w 2689219"/>
              <a:gd name="connsiteY36" fmla="*/ 271766 h 1573026"/>
              <a:gd name="connsiteX37" fmla="*/ 1957958 w 2689219"/>
              <a:gd name="connsiteY37" fmla="*/ 293200 h 1573026"/>
              <a:gd name="connsiteX38" fmla="*/ 1922240 w 2689219"/>
              <a:gd name="connsiteY38" fmla="*/ 321775 h 1573026"/>
              <a:gd name="connsiteX39" fmla="*/ 1848421 w 2689219"/>
              <a:gd name="connsiteY39" fmla="*/ 338443 h 1573026"/>
              <a:gd name="connsiteX40" fmla="*/ 1855567 w 2689219"/>
              <a:gd name="connsiteY40" fmla="*/ 367017 h 1573026"/>
              <a:gd name="connsiteX41" fmla="*/ 1979392 w 2689219"/>
              <a:gd name="connsiteY41" fmla="*/ 331298 h 1573026"/>
              <a:gd name="connsiteX42" fmla="*/ 2031777 w 2689219"/>
              <a:gd name="connsiteY42" fmla="*/ 295581 h 1573026"/>
              <a:gd name="connsiteX43" fmla="*/ 2074641 w 2689219"/>
              <a:gd name="connsiteY43" fmla="*/ 271766 h 1573026"/>
              <a:gd name="connsiteX44" fmla="*/ 1998442 w 2689219"/>
              <a:gd name="connsiteY44" fmla="*/ 264623 h 1573026"/>
              <a:gd name="connsiteX45" fmla="*/ 1998442 w 2689219"/>
              <a:gd name="connsiteY45" fmla="*/ 202710 h 1573026"/>
              <a:gd name="connsiteX46" fmla="*/ 2048447 w 2689219"/>
              <a:gd name="connsiteY46" fmla="*/ 202710 h 1573026"/>
              <a:gd name="connsiteX47" fmla="*/ 2155603 w 2689219"/>
              <a:gd name="connsiteY47" fmla="*/ 97935 h 1573026"/>
              <a:gd name="connsiteX48" fmla="*/ 2205609 w 2689219"/>
              <a:gd name="connsiteY48" fmla="*/ 305 h 1573026"/>
              <a:gd name="connsiteX49" fmla="*/ 2169891 w 2689219"/>
              <a:gd name="connsiteY49" fmla="*/ 114604 h 1573026"/>
              <a:gd name="connsiteX50" fmla="*/ 2096073 w 2689219"/>
              <a:gd name="connsiteY50" fmla="*/ 193186 h 1573026"/>
              <a:gd name="connsiteX51" fmla="*/ 2160365 w 2689219"/>
              <a:gd name="connsiteY51" fmla="*/ 217000 h 1573026"/>
              <a:gd name="connsiteX52" fmla="*/ 2219896 w 2689219"/>
              <a:gd name="connsiteY52" fmla="*/ 212237 h 1573026"/>
              <a:gd name="connsiteX53" fmla="*/ 2265142 w 2689219"/>
              <a:gd name="connsiteY53" fmla="*/ 257480 h 1573026"/>
              <a:gd name="connsiteX54" fmla="*/ 2315146 w 2689219"/>
              <a:gd name="connsiteY54" fmla="*/ 243193 h 1573026"/>
              <a:gd name="connsiteX55" fmla="*/ 2358008 w 2689219"/>
              <a:gd name="connsiteY55" fmla="*/ 178900 h 1573026"/>
              <a:gd name="connsiteX56" fmla="*/ 2400871 w 2689219"/>
              <a:gd name="connsiteY56" fmla="*/ 169375 h 1573026"/>
              <a:gd name="connsiteX57" fmla="*/ 2505646 w 2689219"/>
              <a:gd name="connsiteY57" fmla="*/ 152706 h 1573026"/>
              <a:gd name="connsiteX58" fmla="*/ 2522315 w 2689219"/>
              <a:gd name="connsiteY58" fmla="*/ 147943 h 1573026"/>
              <a:gd name="connsiteX59" fmla="*/ 2610421 w 2689219"/>
              <a:gd name="connsiteY59" fmla="*/ 166993 h 1573026"/>
              <a:gd name="connsiteX60" fmla="*/ 2641377 w 2689219"/>
              <a:gd name="connsiteY60" fmla="*/ 188425 h 1573026"/>
              <a:gd name="connsiteX61" fmla="*/ 2667572 w 2689219"/>
              <a:gd name="connsiteY61" fmla="*/ 205092 h 1573026"/>
              <a:gd name="connsiteX62" fmla="*/ 2689002 w 2689219"/>
              <a:gd name="connsiteY62" fmla="*/ 221762 h 1573026"/>
              <a:gd name="connsiteX63" fmla="*/ 2669952 w 2689219"/>
              <a:gd name="connsiteY63" fmla="*/ 264625 h 1573026"/>
              <a:gd name="connsiteX64" fmla="*/ 2667571 w 2689219"/>
              <a:gd name="connsiteY64" fmla="*/ 319393 h 1573026"/>
              <a:gd name="connsiteX65" fmla="*/ 2653283 w 2689219"/>
              <a:gd name="connsiteY65" fmla="*/ 376543 h 1573026"/>
              <a:gd name="connsiteX66" fmla="*/ 2655665 w 2689219"/>
              <a:gd name="connsiteY66" fmla="*/ 386068 h 1573026"/>
              <a:gd name="connsiteX67" fmla="*/ 2686621 w 2689219"/>
              <a:gd name="connsiteY67" fmla="*/ 393212 h 1573026"/>
              <a:gd name="connsiteX68" fmla="*/ 2674715 w 2689219"/>
              <a:gd name="connsiteY68" fmla="*/ 424168 h 1573026"/>
              <a:gd name="connsiteX69" fmla="*/ 2641377 w 2689219"/>
              <a:gd name="connsiteY69" fmla="*/ 445600 h 1573026"/>
              <a:gd name="connsiteX70" fmla="*/ 2627090 w 2689219"/>
              <a:gd name="connsiteY70" fmla="*/ 476556 h 1573026"/>
              <a:gd name="connsiteX71" fmla="*/ 2630343 w 2689219"/>
              <a:gd name="connsiteY71" fmla="*/ 559163 h 1573026"/>
              <a:gd name="connsiteX72" fmla="*/ 2617564 w 2689219"/>
              <a:gd name="connsiteY72" fmla="*/ 590856 h 1573026"/>
              <a:gd name="connsiteX73" fmla="*/ 2615183 w 2689219"/>
              <a:gd name="connsiteY73" fmla="*/ 655150 h 1573026"/>
              <a:gd name="connsiteX74" fmla="*/ 2636615 w 2689219"/>
              <a:gd name="connsiteY74" fmla="*/ 690868 h 1573026"/>
              <a:gd name="connsiteX75" fmla="*/ 2631852 w 2689219"/>
              <a:gd name="connsiteY75" fmla="*/ 743256 h 1573026"/>
              <a:gd name="connsiteX76" fmla="*/ 2634233 w 2689219"/>
              <a:gd name="connsiteY76" fmla="*/ 790881 h 1573026"/>
              <a:gd name="connsiteX77" fmla="*/ 2622327 w 2689219"/>
              <a:gd name="connsiteY77" fmla="*/ 805168 h 1573026"/>
              <a:gd name="connsiteX78" fmla="*/ 2593752 w 2689219"/>
              <a:gd name="connsiteY78" fmla="*/ 890893 h 1573026"/>
              <a:gd name="connsiteX79" fmla="*/ 2562798 w 2689219"/>
              <a:gd name="connsiteY79" fmla="*/ 967092 h 1573026"/>
              <a:gd name="connsiteX80" fmla="*/ 2527077 w 2689219"/>
              <a:gd name="connsiteY80" fmla="*/ 945662 h 1573026"/>
              <a:gd name="connsiteX81" fmla="*/ 2467546 w 2689219"/>
              <a:gd name="connsiteY81" fmla="*/ 917087 h 1573026"/>
              <a:gd name="connsiteX82" fmla="*/ 2438971 w 2689219"/>
              <a:gd name="connsiteY82" fmla="*/ 883750 h 1573026"/>
              <a:gd name="connsiteX83" fmla="*/ 2405635 w 2689219"/>
              <a:gd name="connsiteY83" fmla="*/ 869462 h 1573026"/>
              <a:gd name="connsiteX84" fmla="*/ 2372296 w 2689219"/>
              <a:gd name="connsiteY84" fmla="*/ 871843 h 1573026"/>
              <a:gd name="connsiteX85" fmla="*/ 2322290 w 2689219"/>
              <a:gd name="connsiteY85" fmla="*/ 895656 h 1573026"/>
              <a:gd name="connsiteX86" fmla="*/ 2298477 w 2689219"/>
              <a:gd name="connsiteY86" fmla="*/ 909943 h 1573026"/>
              <a:gd name="connsiteX87" fmla="*/ 2229423 w 2689219"/>
              <a:gd name="connsiteY87" fmla="*/ 926612 h 1573026"/>
              <a:gd name="connsiteX88" fmla="*/ 2207990 w 2689219"/>
              <a:gd name="connsiteY88" fmla="*/ 957568 h 1573026"/>
              <a:gd name="connsiteX89" fmla="*/ 2205608 w 2689219"/>
              <a:gd name="connsiteY89" fmla="*/ 1036150 h 1573026"/>
              <a:gd name="connsiteX90" fmla="*/ 2207992 w 2689219"/>
              <a:gd name="connsiteY90" fmla="*/ 1062342 h 1573026"/>
              <a:gd name="connsiteX91" fmla="*/ 2107977 w 2689219"/>
              <a:gd name="connsiteY91" fmla="*/ 1112350 h 1573026"/>
              <a:gd name="connsiteX92" fmla="*/ 2065115 w 2689219"/>
              <a:gd name="connsiteY92" fmla="*/ 1112350 h 1573026"/>
              <a:gd name="connsiteX93" fmla="*/ 1974629 w 2689219"/>
              <a:gd name="connsiteY93" fmla="*/ 1148067 h 1573026"/>
              <a:gd name="connsiteX94" fmla="*/ 1953196 w 2689219"/>
              <a:gd name="connsiteY94" fmla="*/ 1188550 h 1573026"/>
              <a:gd name="connsiteX95" fmla="*/ 1953198 w 2689219"/>
              <a:gd name="connsiteY95" fmla="*/ 1238556 h 1573026"/>
              <a:gd name="connsiteX96" fmla="*/ 1903190 w 2689219"/>
              <a:gd name="connsiteY96" fmla="*/ 1279037 h 1573026"/>
              <a:gd name="connsiteX97" fmla="*/ 1886523 w 2689219"/>
              <a:gd name="connsiteY97" fmla="*/ 1309993 h 1573026"/>
              <a:gd name="connsiteX98" fmla="*/ 1888902 w 2689219"/>
              <a:gd name="connsiteY98" fmla="*/ 1331425 h 1573026"/>
              <a:gd name="connsiteX99" fmla="*/ 1922240 w 2689219"/>
              <a:gd name="connsiteY99" fmla="*/ 1326662 h 1573026"/>
              <a:gd name="connsiteX100" fmla="*/ 1946054 w 2689219"/>
              <a:gd name="connsiteY100" fmla="*/ 1350474 h 1573026"/>
              <a:gd name="connsiteX101" fmla="*/ 1934146 w 2689219"/>
              <a:gd name="connsiteY101" fmla="*/ 1383812 h 1573026"/>
              <a:gd name="connsiteX102" fmla="*/ 1931765 w 2689219"/>
              <a:gd name="connsiteY102" fmla="*/ 1421912 h 1573026"/>
              <a:gd name="connsiteX103" fmla="*/ 1853185 w 2689219"/>
              <a:gd name="connsiteY103" fmla="*/ 1450487 h 1573026"/>
              <a:gd name="connsiteX104" fmla="*/ 1843660 w 2689219"/>
              <a:gd name="connsiteY104" fmla="*/ 1538594 h 1573026"/>
              <a:gd name="connsiteX105" fmla="*/ 1776983 w 2689219"/>
              <a:gd name="connsiteY105" fmla="*/ 1560025 h 1573026"/>
              <a:gd name="connsiteX106" fmla="*/ 1740932 w 2689219"/>
              <a:gd name="connsiteY106" fmla="*/ 1573012 h 1573026"/>
              <a:gd name="connsiteX107" fmla="*/ 1660302 w 2689219"/>
              <a:gd name="connsiteY107" fmla="*/ 1557643 h 1573026"/>
              <a:gd name="connsiteX108" fmla="*/ 1634108 w 2689219"/>
              <a:gd name="connsiteY108" fmla="*/ 1571931 h 1573026"/>
              <a:gd name="connsiteX109" fmla="*/ 1579342 w 2689219"/>
              <a:gd name="connsiteY109" fmla="*/ 1543356 h 1573026"/>
              <a:gd name="connsiteX110" fmla="*/ 1538858 w 2689219"/>
              <a:gd name="connsiteY110" fmla="*/ 1507637 h 1573026"/>
              <a:gd name="connsiteX111" fmla="*/ 1495998 w 2689219"/>
              <a:gd name="connsiteY111" fmla="*/ 1479061 h 1573026"/>
              <a:gd name="connsiteX112" fmla="*/ 1524571 w 2689219"/>
              <a:gd name="connsiteY112" fmla="*/ 1455250 h 1573026"/>
              <a:gd name="connsiteX113" fmla="*/ 1512665 w 2689219"/>
              <a:gd name="connsiteY113" fmla="*/ 1438581 h 1573026"/>
              <a:gd name="connsiteX114" fmla="*/ 1450752 w 2689219"/>
              <a:gd name="connsiteY114" fmla="*/ 1426675 h 1573026"/>
              <a:gd name="connsiteX115" fmla="*/ 1431702 w 2689219"/>
              <a:gd name="connsiteY115" fmla="*/ 1402862 h 1573026"/>
              <a:gd name="connsiteX116" fmla="*/ 1393604 w 2689219"/>
              <a:gd name="connsiteY116" fmla="*/ 1379050 h 1573026"/>
              <a:gd name="connsiteX117" fmla="*/ 1388840 w 2689219"/>
              <a:gd name="connsiteY117" fmla="*/ 1390956 h 1573026"/>
              <a:gd name="connsiteX118" fmla="*/ 1403129 w 2689219"/>
              <a:gd name="connsiteY118" fmla="*/ 1429056 h 1573026"/>
              <a:gd name="connsiteX119" fmla="*/ 1372171 w 2689219"/>
              <a:gd name="connsiteY119" fmla="*/ 1443343 h 1573026"/>
              <a:gd name="connsiteX120" fmla="*/ 1345979 w 2689219"/>
              <a:gd name="connsiteY120" fmla="*/ 1457630 h 1573026"/>
              <a:gd name="connsiteX121" fmla="*/ 1329308 w 2689219"/>
              <a:gd name="connsiteY121" fmla="*/ 1450487 h 1573026"/>
              <a:gd name="connsiteX122" fmla="*/ 1284065 w 2689219"/>
              <a:gd name="connsiteY122" fmla="*/ 1388575 h 1573026"/>
              <a:gd name="connsiteX123" fmla="*/ 1238823 w 2689219"/>
              <a:gd name="connsiteY123" fmla="*/ 1355237 h 1573026"/>
              <a:gd name="connsiteX124" fmla="*/ 1260254 w 2689219"/>
              <a:gd name="connsiteY124" fmla="*/ 1338568 h 1573026"/>
              <a:gd name="connsiteX125" fmla="*/ 1281685 w 2689219"/>
              <a:gd name="connsiteY125" fmla="*/ 1298087 h 1573026"/>
              <a:gd name="connsiteX126" fmla="*/ 1267396 w 2689219"/>
              <a:gd name="connsiteY126" fmla="*/ 1286181 h 1573026"/>
              <a:gd name="connsiteX127" fmla="*/ 1229298 w 2689219"/>
              <a:gd name="connsiteY127" fmla="*/ 1288562 h 1573026"/>
              <a:gd name="connsiteX128" fmla="*/ 1153098 w 2689219"/>
              <a:gd name="connsiteY128" fmla="*/ 1245700 h 1573026"/>
              <a:gd name="connsiteX129" fmla="*/ 1110233 w 2689219"/>
              <a:gd name="connsiteY129" fmla="*/ 1226650 h 1573026"/>
              <a:gd name="connsiteX130" fmla="*/ 1100710 w 2689219"/>
              <a:gd name="connsiteY130" fmla="*/ 1226650 h 1573026"/>
              <a:gd name="connsiteX131" fmla="*/ 1088804 w 2689219"/>
              <a:gd name="connsiteY131" fmla="*/ 1162356 h 1573026"/>
              <a:gd name="connsiteX132" fmla="*/ 1100710 w 2689219"/>
              <a:gd name="connsiteY132" fmla="*/ 1098062 h 1573026"/>
              <a:gd name="connsiteX133" fmla="*/ 1069754 w 2689219"/>
              <a:gd name="connsiteY133" fmla="*/ 1064725 h 1573026"/>
              <a:gd name="connsiteX134" fmla="*/ 1017367 w 2689219"/>
              <a:gd name="connsiteY134" fmla="*/ 1040912 h 1573026"/>
              <a:gd name="connsiteX135" fmla="*/ 1043560 w 2689219"/>
              <a:gd name="connsiteY135" fmla="*/ 1017100 h 1573026"/>
              <a:gd name="connsiteX136" fmla="*/ 1088804 w 2689219"/>
              <a:gd name="connsiteY136" fmla="*/ 1021862 h 1573026"/>
              <a:gd name="connsiteX137" fmla="*/ 1084042 w 2689219"/>
              <a:gd name="connsiteY137" fmla="*/ 974237 h 1573026"/>
              <a:gd name="connsiteX138" fmla="*/ 1055467 w 2689219"/>
              <a:gd name="connsiteY138" fmla="*/ 969475 h 1573026"/>
              <a:gd name="connsiteX139" fmla="*/ 1060229 w 2689219"/>
              <a:gd name="connsiteY139" fmla="*/ 921850 h 1573026"/>
              <a:gd name="connsiteX140" fmla="*/ 1029273 w 2689219"/>
              <a:gd name="connsiteY140" fmla="*/ 907562 h 1573026"/>
              <a:gd name="connsiteX141" fmla="*/ 1031654 w 2689219"/>
              <a:gd name="connsiteY141" fmla="*/ 871843 h 1573026"/>
              <a:gd name="connsiteX142" fmla="*/ 984029 w 2689219"/>
              <a:gd name="connsiteY142" fmla="*/ 857556 h 1573026"/>
              <a:gd name="connsiteX143" fmla="*/ 964979 w 2689219"/>
              <a:gd name="connsiteY143" fmla="*/ 878987 h 1573026"/>
              <a:gd name="connsiteX144" fmla="*/ 936402 w 2689219"/>
              <a:gd name="connsiteY144" fmla="*/ 881368 h 1573026"/>
              <a:gd name="connsiteX145" fmla="*/ 886398 w 2689219"/>
              <a:gd name="connsiteY145" fmla="*/ 886131 h 1573026"/>
              <a:gd name="connsiteX146" fmla="*/ 855442 w 2689219"/>
              <a:gd name="connsiteY146" fmla="*/ 907562 h 1573026"/>
              <a:gd name="connsiteX147" fmla="*/ 855442 w 2689219"/>
              <a:gd name="connsiteY147" fmla="*/ 876606 h 1573026"/>
              <a:gd name="connsiteX148" fmla="*/ 814960 w 2689219"/>
              <a:gd name="connsiteY148" fmla="*/ 871843 h 1573026"/>
              <a:gd name="connsiteX149" fmla="*/ 822102 w 2689219"/>
              <a:gd name="connsiteY149" fmla="*/ 893275 h 1573026"/>
              <a:gd name="connsiteX150" fmla="*/ 817342 w 2689219"/>
              <a:gd name="connsiteY150" fmla="*/ 912325 h 1573026"/>
              <a:gd name="connsiteX151" fmla="*/ 731617 w 2689219"/>
              <a:gd name="connsiteY151" fmla="*/ 859936 h 1573026"/>
              <a:gd name="connsiteX152" fmla="*/ 710185 w 2689219"/>
              <a:gd name="connsiteY152" fmla="*/ 826600 h 1573026"/>
              <a:gd name="connsiteX153" fmla="*/ 722092 w 2689219"/>
              <a:gd name="connsiteY153" fmla="*/ 786117 h 1573026"/>
              <a:gd name="connsiteX154" fmla="*/ 691135 w 2689219"/>
              <a:gd name="connsiteY154" fmla="*/ 781356 h 1573026"/>
              <a:gd name="connsiteX155" fmla="*/ 643510 w 2689219"/>
              <a:gd name="connsiteY155" fmla="*/ 795643 h 1573026"/>
              <a:gd name="connsiteX156" fmla="*/ 633985 w 2689219"/>
              <a:gd name="connsiteY156" fmla="*/ 809931 h 1573026"/>
              <a:gd name="connsiteX157" fmla="*/ 610173 w 2689219"/>
              <a:gd name="connsiteY157" fmla="*/ 826600 h 1573026"/>
              <a:gd name="connsiteX158" fmla="*/ 603029 w 2689219"/>
              <a:gd name="connsiteY158" fmla="*/ 843268 h 1573026"/>
              <a:gd name="connsiteX159" fmla="*/ 562548 w 2689219"/>
              <a:gd name="connsiteY159" fmla="*/ 876606 h 1573026"/>
              <a:gd name="connsiteX160" fmla="*/ 564927 w 2689219"/>
              <a:gd name="connsiteY160" fmla="*/ 898037 h 1573026"/>
              <a:gd name="connsiteX161" fmla="*/ 579217 w 2689219"/>
              <a:gd name="connsiteY161" fmla="*/ 917087 h 1573026"/>
              <a:gd name="connsiteX162" fmla="*/ 503017 w 2689219"/>
              <a:gd name="connsiteY162" fmla="*/ 902800 h 1573026"/>
              <a:gd name="connsiteX163" fmla="*/ 469679 w 2689219"/>
              <a:gd name="connsiteY163" fmla="*/ 907562 h 1573026"/>
              <a:gd name="connsiteX164" fmla="*/ 517302 w 2689219"/>
              <a:gd name="connsiteY164" fmla="*/ 938518 h 1573026"/>
              <a:gd name="connsiteX165" fmla="*/ 541117 w 2689219"/>
              <a:gd name="connsiteY165" fmla="*/ 950425 h 1573026"/>
              <a:gd name="connsiteX166" fmla="*/ 567310 w 2689219"/>
              <a:gd name="connsiteY166" fmla="*/ 1002812 h 1573026"/>
              <a:gd name="connsiteX167" fmla="*/ 500633 w 2689219"/>
              <a:gd name="connsiteY167" fmla="*/ 1019481 h 1573026"/>
              <a:gd name="connsiteX168" fmla="*/ 479204 w 2689219"/>
              <a:gd name="connsiteY168" fmla="*/ 1031387 h 1573026"/>
              <a:gd name="connsiteX169" fmla="*/ 455390 w 2689219"/>
              <a:gd name="connsiteY169" fmla="*/ 1002812 h 1573026"/>
              <a:gd name="connsiteX170" fmla="*/ 431577 w 2689219"/>
              <a:gd name="connsiteY170" fmla="*/ 971856 h 1573026"/>
              <a:gd name="connsiteX171" fmla="*/ 433958 w 2689219"/>
              <a:gd name="connsiteY171" fmla="*/ 933756 h 1573026"/>
              <a:gd name="connsiteX172" fmla="*/ 431577 w 2689219"/>
              <a:gd name="connsiteY172" fmla="*/ 914706 h 1573026"/>
              <a:gd name="connsiteX173" fmla="*/ 450627 w 2689219"/>
              <a:gd name="connsiteY173" fmla="*/ 881368 h 1573026"/>
              <a:gd name="connsiteX174" fmla="*/ 410147 w 2689219"/>
              <a:gd name="connsiteY174" fmla="*/ 890893 h 1573026"/>
              <a:gd name="connsiteX175" fmla="*/ 381571 w 2689219"/>
              <a:gd name="connsiteY175" fmla="*/ 952806 h 1573026"/>
              <a:gd name="connsiteX176" fmla="*/ 374427 w 2689219"/>
              <a:gd name="connsiteY176" fmla="*/ 976618 h 1573026"/>
              <a:gd name="connsiteX177" fmla="*/ 343471 w 2689219"/>
              <a:gd name="connsiteY177" fmla="*/ 993287 h 1573026"/>
              <a:gd name="connsiteX178" fmla="*/ 295846 w 2689219"/>
              <a:gd name="connsiteY178" fmla="*/ 990906 h 1573026"/>
              <a:gd name="connsiteX179" fmla="*/ 288702 w 2689219"/>
              <a:gd name="connsiteY179" fmla="*/ 1007575 h 1573026"/>
              <a:gd name="connsiteX180" fmla="*/ 288702 w 2689219"/>
              <a:gd name="connsiteY180" fmla="*/ 1055200 h 1573026"/>
              <a:gd name="connsiteX181" fmla="*/ 229171 w 2689219"/>
              <a:gd name="connsiteY181" fmla="*/ 1059962 h 1573026"/>
              <a:gd name="connsiteX182" fmla="*/ 167258 w 2689219"/>
              <a:gd name="connsiteY182" fmla="*/ 1093300 h 1573026"/>
              <a:gd name="connsiteX183" fmla="*/ 169640 w 2689219"/>
              <a:gd name="connsiteY183" fmla="*/ 1121875 h 1573026"/>
              <a:gd name="connsiteX184" fmla="*/ 117253 w 2689219"/>
              <a:gd name="connsiteY184" fmla="*/ 1109968 h 1573026"/>
              <a:gd name="connsiteX185" fmla="*/ 83915 w 2689219"/>
              <a:gd name="connsiteY185" fmla="*/ 1117112 h 1573026"/>
              <a:gd name="connsiteX186" fmla="*/ 38671 w 2689219"/>
              <a:gd name="connsiteY186" fmla="*/ 1098062 h 1573026"/>
              <a:gd name="connsiteX0" fmla="*/ 39083 w 2644387"/>
              <a:gd name="connsiteY0" fmla="*/ 1117112 h 1573026"/>
              <a:gd name="connsiteX1" fmla="*/ 662970 w 2644387"/>
              <a:gd name="connsiteY1" fmla="*/ 524181 h 1573026"/>
              <a:gd name="connsiteX2" fmla="*/ 708214 w 2644387"/>
              <a:gd name="connsiteY2" fmla="*/ 547993 h 1573026"/>
              <a:gd name="connsiteX3" fmla="*/ 774891 w 2644387"/>
              <a:gd name="connsiteY3" fmla="*/ 562280 h 1573026"/>
              <a:gd name="connsiteX4" fmla="*/ 820133 w 2644387"/>
              <a:gd name="connsiteY4" fmla="*/ 478937 h 1573026"/>
              <a:gd name="connsiteX5" fmla="*/ 848708 w 2644387"/>
              <a:gd name="connsiteY5" fmla="*/ 455125 h 1573026"/>
              <a:gd name="connsiteX6" fmla="*/ 851092 w 2644387"/>
              <a:gd name="connsiteY6" fmla="*/ 426549 h 1573026"/>
              <a:gd name="connsiteX7" fmla="*/ 779651 w 2644387"/>
              <a:gd name="connsiteY7" fmla="*/ 412262 h 1573026"/>
              <a:gd name="connsiteX8" fmla="*/ 751078 w 2644387"/>
              <a:gd name="connsiteY8" fmla="*/ 417024 h 1573026"/>
              <a:gd name="connsiteX9" fmla="*/ 715358 w 2644387"/>
              <a:gd name="connsiteY9" fmla="*/ 383687 h 1573026"/>
              <a:gd name="connsiteX10" fmla="*/ 739172 w 2644387"/>
              <a:gd name="connsiteY10" fmla="*/ 357491 h 1573026"/>
              <a:gd name="connsiteX11" fmla="*/ 801083 w 2644387"/>
              <a:gd name="connsiteY11" fmla="*/ 343206 h 1573026"/>
              <a:gd name="connsiteX12" fmla="*/ 846326 w 2644387"/>
              <a:gd name="connsiteY12" fmla="*/ 357493 h 1573026"/>
              <a:gd name="connsiteX13" fmla="*/ 858233 w 2644387"/>
              <a:gd name="connsiteY13" fmla="*/ 376543 h 1573026"/>
              <a:gd name="connsiteX14" fmla="*/ 977295 w 2644387"/>
              <a:gd name="connsiteY14" fmla="*/ 436075 h 1573026"/>
              <a:gd name="connsiteX15" fmla="*/ 1001108 w 2644387"/>
              <a:gd name="connsiteY15" fmla="*/ 500368 h 1573026"/>
              <a:gd name="connsiteX16" fmla="*/ 1022539 w 2644387"/>
              <a:gd name="connsiteY16" fmla="*/ 512275 h 1573026"/>
              <a:gd name="connsiteX17" fmla="*/ 1020158 w 2644387"/>
              <a:gd name="connsiteY17" fmla="*/ 421787 h 1573026"/>
              <a:gd name="connsiteX18" fmla="*/ 1041589 w 2644387"/>
              <a:gd name="connsiteY18" fmla="*/ 383687 h 1573026"/>
              <a:gd name="connsiteX19" fmla="*/ 1060639 w 2644387"/>
              <a:gd name="connsiteY19" fmla="*/ 386068 h 1573026"/>
              <a:gd name="connsiteX20" fmla="*/ 1060639 w 2644387"/>
              <a:gd name="connsiteY20" fmla="*/ 347968 h 1573026"/>
              <a:gd name="connsiteX21" fmla="*/ 1072547 w 2644387"/>
              <a:gd name="connsiteY21" fmla="*/ 340823 h 1573026"/>
              <a:gd name="connsiteX22" fmla="*/ 1129695 w 2644387"/>
              <a:gd name="connsiteY22" fmla="*/ 343206 h 1573026"/>
              <a:gd name="connsiteX23" fmla="*/ 1229708 w 2644387"/>
              <a:gd name="connsiteY23" fmla="*/ 317012 h 1573026"/>
              <a:gd name="connsiteX24" fmla="*/ 1301145 w 2644387"/>
              <a:gd name="connsiteY24" fmla="*/ 305106 h 1573026"/>
              <a:gd name="connsiteX25" fmla="*/ 1386537 w 2644387"/>
              <a:gd name="connsiteY25" fmla="*/ 250164 h 1573026"/>
              <a:gd name="connsiteX26" fmla="*/ 1458308 w 2644387"/>
              <a:gd name="connsiteY26" fmla="*/ 221762 h 1573026"/>
              <a:gd name="connsiteX27" fmla="*/ 1527366 w 2644387"/>
              <a:gd name="connsiteY27" fmla="*/ 188423 h 1573026"/>
              <a:gd name="connsiteX28" fmla="*/ 1598801 w 2644387"/>
              <a:gd name="connsiteY28" fmla="*/ 195568 h 1573026"/>
              <a:gd name="connsiteX29" fmla="*/ 1651189 w 2644387"/>
              <a:gd name="connsiteY29" fmla="*/ 174137 h 1573026"/>
              <a:gd name="connsiteX30" fmla="*/ 1682147 w 2644387"/>
              <a:gd name="connsiteY30" fmla="*/ 183660 h 1573026"/>
              <a:gd name="connsiteX31" fmla="*/ 1755964 w 2644387"/>
              <a:gd name="connsiteY31" fmla="*/ 233668 h 1573026"/>
              <a:gd name="connsiteX32" fmla="*/ 1694051 w 2644387"/>
              <a:gd name="connsiteY32" fmla="*/ 209856 h 1573026"/>
              <a:gd name="connsiteX33" fmla="*/ 1715483 w 2644387"/>
              <a:gd name="connsiteY33" fmla="*/ 281293 h 1573026"/>
              <a:gd name="connsiteX34" fmla="*/ 1753585 w 2644387"/>
              <a:gd name="connsiteY34" fmla="*/ 309866 h 1573026"/>
              <a:gd name="connsiteX35" fmla="*/ 1848833 w 2644387"/>
              <a:gd name="connsiteY35" fmla="*/ 314631 h 1573026"/>
              <a:gd name="connsiteX36" fmla="*/ 1915510 w 2644387"/>
              <a:gd name="connsiteY36" fmla="*/ 271766 h 1573026"/>
              <a:gd name="connsiteX37" fmla="*/ 1913126 w 2644387"/>
              <a:gd name="connsiteY37" fmla="*/ 293200 h 1573026"/>
              <a:gd name="connsiteX38" fmla="*/ 1877408 w 2644387"/>
              <a:gd name="connsiteY38" fmla="*/ 321775 h 1573026"/>
              <a:gd name="connsiteX39" fmla="*/ 1803589 w 2644387"/>
              <a:gd name="connsiteY39" fmla="*/ 338443 h 1573026"/>
              <a:gd name="connsiteX40" fmla="*/ 1810735 w 2644387"/>
              <a:gd name="connsiteY40" fmla="*/ 367017 h 1573026"/>
              <a:gd name="connsiteX41" fmla="*/ 1934560 w 2644387"/>
              <a:gd name="connsiteY41" fmla="*/ 331298 h 1573026"/>
              <a:gd name="connsiteX42" fmla="*/ 1986945 w 2644387"/>
              <a:gd name="connsiteY42" fmla="*/ 295581 h 1573026"/>
              <a:gd name="connsiteX43" fmla="*/ 2029809 w 2644387"/>
              <a:gd name="connsiteY43" fmla="*/ 271766 h 1573026"/>
              <a:gd name="connsiteX44" fmla="*/ 1953610 w 2644387"/>
              <a:gd name="connsiteY44" fmla="*/ 264623 h 1573026"/>
              <a:gd name="connsiteX45" fmla="*/ 1953610 w 2644387"/>
              <a:gd name="connsiteY45" fmla="*/ 202710 h 1573026"/>
              <a:gd name="connsiteX46" fmla="*/ 2003615 w 2644387"/>
              <a:gd name="connsiteY46" fmla="*/ 202710 h 1573026"/>
              <a:gd name="connsiteX47" fmla="*/ 2110771 w 2644387"/>
              <a:gd name="connsiteY47" fmla="*/ 97935 h 1573026"/>
              <a:gd name="connsiteX48" fmla="*/ 2160777 w 2644387"/>
              <a:gd name="connsiteY48" fmla="*/ 305 h 1573026"/>
              <a:gd name="connsiteX49" fmla="*/ 2125059 w 2644387"/>
              <a:gd name="connsiteY49" fmla="*/ 114604 h 1573026"/>
              <a:gd name="connsiteX50" fmla="*/ 2051241 w 2644387"/>
              <a:gd name="connsiteY50" fmla="*/ 193186 h 1573026"/>
              <a:gd name="connsiteX51" fmla="*/ 2115533 w 2644387"/>
              <a:gd name="connsiteY51" fmla="*/ 217000 h 1573026"/>
              <a:gd name="connsiteX52" fmla="*/ 2175064 w 2644387"/>
              <a:gd name="connsiteY52" fmla="*/ 212237 h 1573026"/>
              <a:gd name="connsiteX53" fmla="*/ 2220310 w 2644387"/>
              <a:gd name="connsiteY53" fmla="*/ 257480 h 1573026"/>
              <a:gd name="connsiteX54" fmla="*/ 2270314 w 2644387"/>
              <a:gd name="connsiteY54" fmla="*/ 243193 h 1573026"/>
              <a:gd name="connsiteX55" fmla="*/ 2313176 w 2644387"/>
              <a:gd name="connsiteY55" fmla="*/ 178900 h 1573026"/>
              <a:gd name="connsiteX56" fmla="*/ 2356039 w 2644387"/>
              <a:gd name="connsiteY56" fmla="*/ 169375 h 1573026"/>
              <a:gd name="connsiteX57" fmla="*/ 2460814 w 2644387"/>
              <a:gd name="connsiteY57" fmla="*/ 152706 h 1573026"/>
              <a:gd name="connsiteX58" fmla="*/ 2477483 w 2644387"/>
              <a:gd name="connsiteY58" fmla="*/ 147943 h 1573026"/>
              <a:gd name="connsiteX59" fmla="*/ 2565589 w 2644387"/>
              <a:gd name="connsiteY59" fmla="*/ 166993 h 1573026"/>
              <a:gd name="connsiteX60" fmla="*/ 2596545 w 2644387"/>
              <a:gd name="connsiteY60" fmla="*/ 188425 h 1573026"/>
              <a:gd name="connsiteX61" fmla="*/ 2622740 w 2644387"/>
              <a:gd name="connsiteY61" fmla="*/ 205092 h 1573026"/>
              <a:gd name="connsiteX62" fmla="*/ 2644170 w 2644387"/>
              <a:gd name="connsiteY62" fmla="*/ 221762 h 1573026"/>
              <a:gd name="connsiteX63" fmla="*/ 2625120 w 2644387"/>
              <a:gd name="connsiteY63" fmla="*/ 264625 h 1573026"/>
              <a:gd name="connsiteX64" fmla="*/ 2622739 w 2644387"/>
              <a:gd name="connsiteY64" fmla="*/ 319393 h 1573026"/>
              <a:gd name="connsiteX65" fmla="*/ 2608451 w 2644387"/>
              <a:gd name="connsiteY65" fmla="*/ 376543 h 1573026"/>
              <a:gd name="connsiteX66" fmla="*/ 2610833 w 2644387"/>
              <a:gd name="connsiteY66" fmla="*/ 386068 h 1573026"/>
              <a:gd name="connsiteX67" fmla="*/ 2641789 w 2644387"/>
              <a:gd name="connsiteY67" fmla="*/ 393212 h 1573026"/>
              <a:gd name="connsiteX68" fmla="*/ 2629883 w 2644387"/>
              <a:gd name="connsiteY68" fmla="*/ 424168 h 1573026"/>
              <a:gd name="connsiteX69" fmla="*/ 2596545 w 2644387"/>
              <a:gd name="connsiteY69" fmla="*/ 445600 h 1573026"/>
              <a:gd name="connsiteX70" fmla="*/ 2582258 w 2644387"/>
              <a:gd name="connsiteY70" fmla="*/ 476556 h 1573026"/>
              <a:gd name="connsiteX71" fmla="*/ 2585511 w 2644387"/>
              <a:gd name="connsiteY71" fmla="*/ 559163 h 1573026"/>
              <a:gd name="connsiteX72" fmla="*/ 2572732 w 2644387"/>
              <a:gd name="connsiteY72" fmla="*/ 590856 h 1573026"/>
              <a:gd name="connsiteX73" fmla="*/ 2570351 w 2644387"/>
              <a:gd name="connsiteY73" fmla="*/ 655150 h 1573026"/>
              <a:gd name="connsiteX74" fmla="*/ 2591783 w 2644387"/>
              <a:gd name="connsiteY74" fmla="*/ 690868 h 1573026"/>
              <a:gd name="connsiteX75" fmla="*/ 2587020 w 2644387"/>
              <a:gd name="connsiteY75" fmla="*/ 743256 h 1573026"/>
              <a:gd name="connsiteX76" fmla="*/ 2589401 w 2644387"/>
              <a:gd name="connsiteY76" fmla="*/ 790881 h 1573026"/>
              <a:gd name="connsiteX77" fmla="*/ 2577495 w 2644387"/>
              <a:gd name="connsiteY77" fmla="*/ 805168 h 1573026"/>
              <a:gd name="connsiteX78" fmla="*/ 2548920 w 2644387"/>
              <a:gd name="connsiteY78" fmla="*/ 890893 h 1573026"/>
              <a:gd name="connsiteX79" fmla="*/ 2517966 w 2644387"/>
              <a:gd name="connsiteY79" fmla="*/ 967092 h 1573026"/>
              <a:gd name="connsiteX80" fmla="*/ 2482245 w 2644387"/>
              <a:gd name="connsiteY80" fmla="*/ 945662 h 1573026"/>
              <a:gd name="connsiteX81" fmla="*/ 2422714 w 2644387"/>
              <a:gd name="connsiteY81" fmla="*/ 917087 h 1573026"/>
              <a:gd name="connsiteX82" fmla="*/ 2394139 w 2644387"/>
              <a:gd name="connsiteY82" fmla="*/ 883750 h 1573026"/>
              <a:gd name="connsiteX83" fmla="*/ 2360803 w 2644387"/>
              <a:gd name="connsiteY83" fmla="*/ 869462 h 1573026"/>
              <a:gd name="connsiteX84" fmla="*/ 2327464 w 2644387"/>
              <a:gd name="connsiteY84" fmla="*/ 871843 h 1573026"/>
              <a:gd name="connsiteX85" fmla="*/ 2277458 w 2644387"/>
              <a:gd name="connsiteY85" fmla="*/ 895656 h 1573026"/>
              <a:gd name="connsiteX86" fmla="*/ 2253645 w 2644387"/>
              <a:gd name="connsiteY86" fmla="*/ 909943 h 1573026"/>
              <a:gd name="connsiteX87" fmla="*/ 2184591 w 2644387"/>
              <a:gd name="connsiteY87" fmla="*/ 926612 h 1573026"/>
              <a:gd name="connsiteX88" fmla="*/ 2163158 w 2644387"/>
              <a:gd name="connsiteY88" fmla="*/ 957568 h 1573026"/>
              <a:gd name="connsiteX89" fmla="*/ 2160776 w 2644387"/>
              <a:gd name="connsiteY89" fmla="*/ 1036150 h 1573026"/>
              <a:gd name="connsiteX90" fmla="*/ 2163160 w 2644387"/>
              <a:gd name="connsiteY90" fmla="*/ 1062342 h 1573026"/>
              <a:gd name="connsiteX91" fmla="*/ 2063145 w 2644387"/>
              <a:gd name="connsiteY91" fmla="*/ 1112350 h 1573026"/>
              <a:gd name="connsiteX92" fmla="*/ 2020283 w 2644387"/>
              <a:gd name="connsiteY92" fmla="*/ 1112350 h 1573026"/>
              <a:gd name="connsiteX93" fmla="*/ 1929797 w 2644387"/>
              <a:gd name="connsiteY93" fmla="*/ 1148067 h 1573026"/>
              <a:gd name="connsiteX94" fmla="*/ 1908364 w 2644387"/>
              <a:gd name="connsiteY94" fmla="*/ 1188550 h 1573026"/>
              <a:gd name="connsiteX95" fmla="*/ 1908366 w 2644387"/>
              <a:gd name="connsiteY95" fmla="*/ 1238556 h 1573026"/>
              <a:gd name="connsiteX96" fmla="*/ 1858358 w 2644387"/>
              <a:gd name="connsiteY96" fmla="*/ 1279037 h 1573026"/>
              <a:gd name="connsiteX97" fmla="*/ 1841691 w 2644387"/>
              <a:gd name="connsiteY97" fmla="*/ 1309993 h 1573026"/>
              <a:gd name="connsiteX98" fmla="*/ 1844070 w 2644387"/>
              <a:gd name="connsiteY98" fmla="*/ 1331425 h 1573026"/>
              <a:gd name="connsiteX99" fmla="*/ 1877408 w 2644387"/>
              <a:gd name="connsiteY99" fmla="*/ 1326662 h 1573026"/>
              <a:gd name="connsiteX100" fmla="*/ 1901222 w 2644387"/>
              <a:gd name="connsiteY100" fmla="*/ 1350474 h 1573026"/>
              <a:gd name="connsiteX101" fmla="*/ 1889314 w 2644387"/>
              <a:gd name="connsiteY101" fmla="*/ 1383812 h 1573026"/>
              <a:gd name="connsiteX102" fmla="*/ 1886933 w 2644387"/>
              <a:gd name="connsiteY102" fmla="*/ 1421912 h 1573026"/>
              <a:gd name="connsiteX103" fmla="*/ 1808353 w 2644387"/>
              <a:gd name="connsiteY103" fmla="*/ 1450487 h 1573026"/>
              <a:gd name="connsiteX104" fmla="*/ 1798828 w 2644387"/>
              <a:gd name="connsiteY104" fmla="*/ 1538594 h 1573026"/>
              <a:gd name="connsiteX105" fmla="*/ 1732151 w 2644387"/>
              <a:gd name="connsiteY105" fmla="*/ 1560025 h 1573026"/>
              <a:gd name="connsiteX106" fmla="*/ 1696100 w 2644387"/>
              <a:gd name="connsiteY106" fmla="*/ 1573012 h 1573026"/>
              <a:gd name="connsiteX107" fmla="*/ 1615470 w 2644387"/>
              <a:gd name="connsiteY107" fmla="*/ 1557643 h 1573026"/>
              <a:gd name="connsiteX108" fmla="*/ 1589276 w 2644387"/>
              <a:gd name="connsiteY108" fmla="*/ 1571931 h 1573026"/>
              <a:gd name="connsiteX109" fmla="*/ 1534510 w 2644387"/>
              <a:gd name="connsiteY109" fmla="*/ 1543356 h 1573026"/>
              <a:gd name="connsiteX110" fmla="*/ 1494026 w 2644387"/>
              <a:gd name="connsiteY110" fmla="*/ 1507637 h 1573026"/>
              <a:gd name="connsiteX111" fmla="*/ 1451166 w 2644387"/>
              <a:gd name="connsiteY111" fmla="*/ 1479061 h 1573026"/>
              <a:gd name="connsiteX112" fmla="*/ 1479739 w 2644387"/>
              <a:gd name="connsiteY112" fmla="*/ 1455250 h 1573026"/>
              <a:gd name="connsiteX113" fmla="*/ 1467833 w 2644387"/>
              <a:gd name="connsiteY113" fmla="*/ 1438581 h 1573026"/>
              <a:gd name="connsiteX114" fmla="*/ 1405920 w 2644387"/>
              <a:gd name="connsiteY114" fmla="*/ 1426675 h 1573026"/>
              <a:gd name="connsiteX115" fmla="*/ 1386870 w 2644387"/>
              <a:gd name="connsiteY115" fmla="*/ 1402862 h 1573026"/>
              <a:gd name="connsiteX116" fmla="*/ 1348772 w 2644387"/>
              <a:gd name="connsiteY116" fmla="*/ 1379050 h 1573026"/>
              <a:gd name="connsiteX117" fmla="*/ 1344008 w 2644387"/>
              <a:gd name="connsiteY117" fmla="*/ 1390956 h 1573026"/>
              <a:gd name="connsiteX118" fmla="*/ 1358297 w 2644387"/>
              <a:gd name="connsiteY118" fmla="*/ 1429056 h 1573026"/>
              <a:gd name="connsiteX119" fmla="*/ 1327339 w 2644387"/>
              <a:gd name="connsiteY119" fmla="*/ 1443343 h 1573026"/>
              <a:gd name="connsiteX120" fmla="*/ 1301147 w 2644387"/>
              <a:gd name="connsiteY120" fmla="*/ 1457630 h 1573026"/>
              <a:gd name="connsiteX121" fmla="*/ 1284476 w 2644387"/>
              <a:gd name="connsiteY121" fmla="*/ 1450487 h 1573026"/>
              <a:gd name="connsiteX122" fmla="*/ 1239233 w 2644387"/>
              <a:gd name="connsiteY122" fmla="*/ 1388575 h 1573026"/>
              <a:gd name="connsiteX123" fmla="*/ 1193991 w 2644387"/>
              <a:gd name="connsiteY123" fmla="*/ 1355237 h 1573026"/>
              <a:gd name="connsiteX124" fmla="*/ 1215422 w 2644387"/>
              <a:gd name="connsiteY124" fmla="*/ 1338568 h 1573026"/>
              <a:gd name="connsiteX125" fmla="*/ 1236853 w 2644387"/>
              <a:gd name="connsiteY125" fmla="*/ 1298087 h 1573026"/>
              <a:gd name="connsiteX126" fmla="*/ 1222564 w 2644387"/>
              <a:gd name="connsiteY126" fmla="*/ 1286181 h 1573026"/>
              <a:gd name="connsiteX127" fmla="*/ 1184466 w 2644387"/>
              <a:gd name="connsiteY127" fmla="*/ 1288562 h 1573026"/>
              <a:gd name="connsiteX128" fmla="*/ 1108266 w 2644387"/>
              <a:gd name="connsiteY128" fmla="*/ 1245700 h 1573026"/>
              <a:gd name="connsiteX129" fmla="*/ 1065401 w 2644387"/>
              <a:gd name="connsiteY129" fmla="*/ 1226650 h 1573026"/>
              <a:gd name="connsiteX130" fmla="*/ 1055878 w 2644387"/>
              <a:gd name="connsiteY130" fmla="*/ 1226650 h 1573026"/>
              <a:gd name="connsiteX131" fmla="*/ 1043972 w 2644387"/>
              <a:gd name="connsiteY131" fmla="*/ 1162356 h 1573026"/>
              <a:gd name="connsiteX132" fmla="*/ 1055878 w 2644387"/>
              <a:gd name="connsiteY132" fmla="*/ 1098062 h 1573026"/>
              <a:gd name="connsiteX133" fmla="*/ 1024922 w 2644387"/>
              <a:gd name="connsiteY133" fmla="*/ 1064725 h 1573026"/>
              <a:gd name="connsiteX134" fmla="*/ 972535 w 2644387"/>
              <a:gd name="connsiteY134" fmla="*/ 1040912 h 1573026"/>
              <a:gd name="connsiteX135" fmla="*/ 998728 w 2644387"/>
              <a:gd name="connsiteY135" fmla="*/ 1017100 h 1573026"/>
              <a:gd name="connsiteX136" fmla="*/ 1043972 w 2644387"/>
              <a:gd name="connsiteY136" fmla="*/ 1021862 h 1573026"/>
              <a:gd name="connsiteX137" fmla="*/ 1039210 w 2644387"/>
              <a:gd name="connsiteY137" fmla="*/ 974237 h 1573026"/>
              <a:gd name="connsiteX138" fmla="*/ 1010635 w 2644387"/>
              <a:gd name="connsiteY138" fmla="*/ 969475 h 1573026"/>
              <a:gd name="connsiteX139" fmla="*/ 1015397 w 2644387"/>
              <a:gd name="connsiteY139" fmla="*/ 921850 h 1573026"/>
              <a:gd name="connsiteX140" fmla="*/ 984441 w 2644387"/>
              <a:gd name="connsiteY140" fmla="*/ 907562 h 1573026"/>
              <a:gd name="connsiteX141" fmla="*/ 986822 w 2644387"/>
              <a:gd name="connsiteY141" fmla="*/ 871843 h 1573026"/>
              <a:gd name="connsiteX142" fmla="*/ 939197 w 2644387"/>
              <a:gd name="connsiteY142" fmla="*/ 857556 h 1573026"/>
              <a:gd name="connsiteX143" fmla="*/ 920147 w 2644387"/>
              <a:gd name="connsiteY143" fmla="*/ 878987 h 1573026"/>
              <a:gd name="connsiteX144" fmla="*/ 891570 w 2644387"/>
              <a:gd name="connsiteY144" fmla="*/ 881368 h 1573026"/>
              <a:gd name="connsiteX145" fmla="*/ 841566 w 2644387"/>
              <a:gd name="connsiteY145" fmla="*/ 886131 h 1573026"/>
              <a:gd name="connsiteX146" fmla="*/ 810610 w 2644387"/>
              <a:gd name="connsiteY146" fmla="*/ 907562 h 1573026"/>
              <a:gd name="connsiteX147" fmla="*/ 810610 w 2644387"/>
              <a:gd name="connsiteY147" fmla="*/ 876606 h 1573026"/>
              <a:gd name="connsiteX148" fmla="*/ 770128 w 2644387"/>
              <a:gd name="connsiteY148" fmla="*/ 871843 h 1573026"/>
              <a:gd name="connsiteX149" fmla="*/ 777270 w 2644387"/>
              <a:gd name="connsiteY149" fmla="*/ 893275 h 1573026"/>
              <a:gd name="connsiteX150" fmla="*/ 772510 w 2644387"/>
              <a:gd name="connsiteY150" fmla="*/ 912325 h 1573026"/>
              <a:gd name="connsiteX151" fmla="*/ 686785 w 2644387"/>
              <a:gd name="connsiteY151" fmla="*/ 859936 h 1573026"/>
              <a:gd name="connsiteX152" fmla="*/ 665353 w 2644387"/>
              <a:gd name="connsiteY152" fmla="*/ 826600 h 1573026"/>
              <a:gd name="connsiteX153" fmla="*/ 677260 w 2644387"/>
              <a:gd name="connsiteY153" fmla="*/ 786117 h 1573026"/>
              <a:gd name="connsiteX154" fmla="*/ 646303 w 2644387"/>
              <a:gd name="connsiteY154" fmla="*/ 781356 h 1573026"/>
              <a:gd name="connsiteX155" fmla="*/ 598678 w 2644387"/>
              <a:gd name="connsiteY155" fmla="*/ 795643 h 1573026"/>
              <a:gd name="connsiteX156" fmla="*/ 589153 w 2644387"/>
              <a:gd name="connsiteY156" fmla="*/ 809931 h 1573026"/>
              <a:gd name="connsiteX157" fmla="*/ 565341 w 2644387"/>
              <a:gd name="connsiteY157" fmla="*/ 826600 h 1573026"/>
              <a:gd name="connsiteX158" fmla="*/ 558197 w 2644387"/>
              <a:gd name="connsiteY158" fmla="*/ 843268 h 1573026"/>
              <a:gd name="connsiteX159" fmla="*/ 517716 w 2644387"/>
              <a:gd name="connsiteY159" fmla="*/ 876606 h 1573026"/>
              <a:gd name="connsiteX160" fmla="*/ 520095 w 2644387"/>
              <a:gd name="connsiteY160" fmla="*/ 898037 h 1573026"/>
              <a:gd name="connsiteX161" fmla="*/ 534385 w 2644387"/>
              <a:gd name="connsiteY161" fmla="*/ 917087 h 1573026"/>
              <a:gd name="connsiteX162" fmla="*/ 458185 w 2644387"/>
              <a:gd name="connsiteY162" fmla="*/ 902800 h 1573026"/>
              <a:gd name="connsiteX163" fmla="*/ 424847 w 2644387"/>
              <a:gd name="connsiteY163" fmla="*/ 907562 h 1573026"/>
              <a:gd name="connsiteX164" fmla="*/ 472470 w 2644387"/>
              <a:gd name="connsiteY164" fmla="*/ 938518 h 1573026"/>
              <a:gd name="connsiteX165" fmla="*/ 496285 w 2644387"/>
              <a:gd name="connsiteY165" fmla="*/ 950425 h 1573026"/>
              <a:gd name="connsiteX166" fmla="*/ 522478 w 2644387"/>
              <a:gd name="connsiteY166" fmla="*/ 1002812 h 1573026"/>
              <a:gd name="connsiteX167" fmla="*/ 455801 w 2644387"/>
              <a:gd name="connsiteY167" fmla="*/ 1019481 h 1573026"/>
              <a:gd name="connsiteX168" fmla="*/ 434372 w 2644387"/>
              <a:gd name="connsiteY168" fmla="*/ 1031387 h 1573026"/>
              <a:gd name="connsiteX169" fmla="*/ 410558 w 2644387"/>
              <a:gd name="connsiteY169" fmla="*/ 1002812 h 1573026"/>
              <a:gd name="connsiteX170" fmla="*/ 386745 w 2644387"/>
              <a:gd name="connsiteY170" fmla="*/ 971856 h 1573026"/>
              <a:gd name="connsiteX171" fmla="*/ 389126 w 2644387"/>
              <a:gd name="connsiteY171" fmla="*/ 933756 h 1573026"/>
              <a:gd name="connsiteX172" fmla="*/ 386745 w 2644387"/>
              <a:gd name="connsiteY172" fmla="*/ 914706 h 1573026"/>
              <a:gd name="connsiteX173" fmla="*/ 405795 w 2644387"/>
              <a:gd name="connsiteY173" fmla="*/ 881368 h 1573026"/>
              <a:gd name="connsiteX174" fmla="*/ 365315 w 2644387"/>
              <a:gd name="connsiteY174" fmla="*/ 890893 h 1573026"/>
              <a:gd name="connsiteX175" fmla="*/ 336739 w 2644387"/>
              <a:gd name="connsiteY175" fmla="*/ 952806 h 1573026"/>
              <a:gd name="connsiteX176" fmla="*/ 329595 w 2644387"/>
              <a:gd name="connsiteY176" fmla="*/ 976618 h 1573026"/>
              <a:gd name="connsiteX177" fmla="*/ 298639 w 2644387"/>
              <a:gd name="connsiteY177" fmla="*/ 993287 h 1573026"/>
              <a:gd name="connsiteX178" fmla="*/ 251014 w 2644387"/>
              <a:gd name="connsiteY178" fmla="*/ 990906 h 1573026"/>
              <a:gd name="connsiteX179" fmla="*/ 243870 w 2644387"/>
              <a:gd name="connsiteY179" fmla="*/ 1007575 h 1573026"/>
              <a:gd name="connsiteX180" fmla="*/ 243870 w 2644387"/>
              <a:gd name="connsiteY180" fmla="*/ 1055200 h 1573026"/>
              <a:gd name="connsiteX181" fmla="*/ 184339 w 2644387"/>
              <a:gd name="connsiteY181" fmla="*/ 1059962 h 1573026"/>
              <a:gd name="connsiteX182" fmla="*/ 122426 w 2644387"/>
              <a:gd name="connsiteY182" fmla="*/ 1093300 h 1573026"/>
              <a:gd name="connsiteX183" fmla="*/ 124808 w 2644387"/>
              <a:gd name="connsiteY183" fmla="*/ 1121875 h 1573026"/>
              <a:gd name="connsiteX184" fmla="*/ 72421 w 2644387"/>
              <a:gd name="connsiteY184" fmla="*/ 1109968 h 1573026"/>
              <a:gd name="connsiteX185" fmla="*/ 39083 w 2644387"/>
              <a:gd name="connsiteY185" fmla="*/ 1117112 h 1573026"/>
              <a:gd name="connsiteX0" fmla="*/ 31854 w 2603820"/>
              <a:gd name="connsiteY0" fmla="*/ 1109968 h 1573026"/>
              <a:gd name="connsiteX1" fmla="*/ 622403 w 2603820"/>
              <a:gd name="connsiteY1" fmla="*/ 524181 h 1573026"/>
              <a:gd name="connsiteX2" fmla="*/ 667647 w 2603820"/>
              <a:gd name="connsiteY2" fmla="*/ 547993 h 1573026"/>
              <a:gd name="connsiteX3" fmla="*/ 734324 w 2603820"/>
              <a:gd name="connsiteY3" fmla="*/ 562280 h 1573026"/>
              <a:gd name="connsiteX4" fmla="*/ 779566 w 2603820"/>
              <a:gd name="connsiteY4" fmla="*/ 478937 h 1573026"/>
              <a:gd name="connsiteX5" fmla="*/ 808141 w 2603820"/>
              <a:gd name="connsiteY5" fmla="*/ 455125 h 1573026"/>
              <a:gd name="connsiteX6" fmla="*/ 810525 w 2603820"/>
              <a:gd name="connsiteY6" fmla="*/ 426549 h 1573026"/>
              <a:gd name="connsiteX7" fmla="*/ 739084 w 2603820"/>
              <a:gd name="connsiteY7" fmla="*/ 412262 h 1573026"/>
              <a:gd name="connsiteX8" fmla="*/ 710511 w 2603820"/>
              <a:gd name="connsiteY8" fmla="*/ 417024 h 1573026"/>
              <a:gd name="connsiteX9" fmla="*/ 674791 w 2603820"/>
              <a:gd name="connsiteY9" fmla="*/ 383687 h 1573026"/>
              <a:gd name="connsiteX10" fmla="*/ 698605 w 2603820"/>
              <a:gd name="connsiteY10" fmla="*/ 357491 h 1573026"/>
              <a:gd name="connsiteX11" fmla="*/ 760516 w 2603820"/>
              <a:gd name="connsiteY11" fmla="*/ 343206 h 1573026"/>
              <a:gd name="connsiteX12" fmla="*/ 805759 w 2603820"/>
              <a:gd name="connsiteY12" fmla="*/ 357493 h 1573026"/>
              <a:gd name="connsiteX13" fmla="*/ 817666 w 2603820"/>
              <a:gd name="connsiteY13" fmla="*/ 376543 h 1573026"/>
              <a:gd name="connsiteX14" fmla="*/ 936728 w 2603820"/>
              <a:gd name="connsiteY14" fmla="*/ 436075 h 1573026"/>
              <a:gd name="connsiteX15" fmla="*/ 960541 w 2603820"/>
              <a:gd name="connsiteY15" fmla="*/ 500368 h 1573026"/>
              <a:gd name="connsiteX16" fmla="*/ 981972 w 2603820"/>
              <a:gd name="connsiteY16" fmla="*/ 512275 h 1573026"/>
              <a:gd name="connsiteX17" fmla="*/ 979591 w 2603820"/>
              <a:gd name="connsiteY17" fmla="*/ 421787 h 1573026"/>
              <a:gd name="connsiteX18" fmla="*/ 1001022 w 2603820"/>
              <a:gd name="connsiteY18" fmla="*/ 383687 h 1573026"/>
              <a:gd name="connsiteX19" fmla="*/ 1020072 w 2603820"/>
              <a:gd name="connsiteY19" fmla="*/ 386068 h 1573026"/>
              <a:gd name="connsiteX20" fmla="*/ 1020072 w 2603820"/>
              <a:gd name="connsiteY20" fmla="*/ 347968 h 1573026"/>
              <a:gd name="connsiteX21" fmla="*/ 1031980 w 2603820"/>
              <a:gd name="connsiteY21" fmla="*/ 340823 h 1573026"/>
              <a:gd name="connsiteX22" fmla="*/ 1089128 w 2603820"/>
              <a:gd name="connsiteY22" fmla="*/ 343206 h 1573026"/>
              <a:gd name="connsiteX23" fmla="*/ 1189141 w 2603820"/>
              <a:gd name="connsiteY23" fmla="*/ 317012 h 1573026"/>
              <a:gd name="connsiteX24" fmla="*/ 1260578 w 2603820"/>
              <a:gd name="connsiteY24" fmla="*/ 305106 h 1573026"/>
              <a:gd name="connsiteX25" fmla="*/ 1345970 w 2603820"/>
              <a:gd name="connsiteY25" fmla="*/ 250164 h 1573026"/>
              <a:gd name="connsiteX26" fmla="*/ 1417741 w 2603820"/>
              <a:gd name="connsiteY26" fmla="*/ 221762 h 1573026"/>
              <a:gd name="connsiteX27" fmla="*/ 1486799 w 2603820"/>
              <a:gd name="connsiteY27" fmla="*/ 188423 h 1573026"/>
              <a:gd name="connsiteX28" fmla="*/ 1558234 w 2603820"/>
              <a:gd name="connsiteY28" fmla="*/ 195568 h 1573026"/>
              <a:gd name="connsiteX29" fmla="*/ 1610622 w 2603820"/>
              <a:gd name="connsiteY29" fmla="*/ 174137 h 1573026"/>
              <a:gd name="connsiteX30" fmla="*/ 1641580 w 2603820"/>
              <a:gd name="connsiteY30" fmla="*/ 183660 h 1573026"/>
              <a:gd name="connsiteX31" fmla="*/ 1715397 w 2603820"/>
              <a:gd name="connsiteY31" fmla="*/ 233668 h 1573026"/>
              <a:gd name="connsiteX32" fmla="*/ 1653484 w 2603820"/>
              <a:gd name="connsiteY32" fmla="*/ 209856 h 1573026"/>
              <a:gd name="connsiteX33" fmla="*/ 1674916 w 2603820"/>
              <a:gd name="connsiteY33" fmla="*/ 281293 h 1573026"/>
              <a:gd name="connsiteX34" fmla="*/ 1713018 w 2603820"/>
              <a:gd name="connsiteY34" fmla="*/ 309866 h 1573026"/>
              <a:gd name="connsiteX35" fmla="*/ 1808266 w 2603820"/>
              <a:gd name="connsiteY35" fmla="*/ 314631 h 1573026"/>
              <a:gd name="connsiteX36" fmla="*/ 1874943 w 2603820"/>
              <a:gd name="connsiteY36" fmla="*/ 271766 h 1573026"/>
              <a:gd name="connsiteX37" fmla="*/ 1872559 w 2603820"/>
              <a:gd name="connsiteY37" fmla="*/ 293200 h 1573026"/>
              <a:gd name="connsiteX38" fmla="*/ 1836841 w 2603820"/>
              <a:gd name="connsiteY38" fmla="*/ 321775 h 1573026"/>
              <a:gd name="connsiteX39" fmla="*/ 1763022 w 2603820"/>
              <a:gd name="connsiteY39" fmla="*/ 338443 h 1573026"/>
              <a:gd name="connsiteX40" fmla="*/ 1770168 w 2603820"/>
              <a:gd name="connsiteY40" fmla="*/ 367017 h 1573026"/>
              <a:gd name="connsiteX41" fmla="*/ 1893993 w 2603820"/>
              <a:gd name="connsiteY41" fmla="*/ 331298 h 1573026"/>
              <a:gd name="connsiteX42" fmla="*/ 1946378 w 2603820"/>
              <a:gd name="connsiteY42" fmla="*/ 295581 h 1573026"/>
              <a:gd name="connsiteX43" fmla="*/ 1989242 w 2603820"/>
              <a:gd name="connsiteY43" fmla="*/ 271766 h 1573026"/>
              <a:gd name="connsiteX44" fmla="*/ 1913043 w 2603820"/>
              <a:gd name="connsiteY44" fmla="*/ 264623 h 1573026"/>
              <a:gd name="connsiteX45" fmla="*/ 1913043 w 2603820"/>
              <a:gd name="connsiteY45" fmla="*/ 202710 h 1573026"/>
              <a:gd name="connsiteX46" fmla="*/ 1963048 w 2603820"/>
              <a:gd name="connsiteY46" fmla="*/ 202710 h 1573026"/>
              <a:gd name="connsiteX47" fmla="*/ 2070204 w 2603820"/>
              <a:gd name="connsiteY47" fmla="*/ 97935 h 1573026"/>
              <a:gd name="connsiteX48" fmla="*/ 2120210 w 2603820"/>
              <a:gd name="connsiteY48" fmla="*/ 305 h 1573026"/>
              <a:gd name="connsiteX49" fmla="*/ 2084492 w 2603820"/>
              <a:gd name="connsiteY49" fmla="*/ 114604 h 1573026"/>
              <a:gd name="connsiteX50" fmla="*/ 2010674 w 2603820"/>
              <a:gd name="connsiteY50" fmla="*/ 193186 h 1573026"/>
              <a:gd name="connsiteX51" fmla="*/ 2074966 w 2603820"/>
              <a:gd name="connsiteY51" fmla="*/ 217000 h 1573026"/>
              <a:gd name="connsiteX52" fmla="*/ 2134497 w 2603820"/>
              <a:gd name="connsiteY52" fmla="*/ 212237 h 1573026"/>
              <a:gd name="connsiteX53" fmla="*/ 2179743 w 2603820"/>
              <a:gd name="connsiteY53" fmla="*/ 257480 h 1573026"/>
              <a:gd name="connsiteX54" fmla="*/ 2229747 w 2603820"/>
              <a:gd name="connsiteY54" fmla="*/ 243193 h 1573026"/>
              <a:gd name="connsiteX55" fmla="*/ 2272609 w 2603820"/>
              <a:gd name="connsiteY55" fmla="*/ 178900 h 1573026"/>
              <a:gd name="connsiteX56" fmla="*/ 2315472 w 2603820"/>
              <a:gd name="connsiteY56" fmla="*/ 169375 h 1573026"/>
              <a:gd name="connsiteX57" fmla="*/ 2420247 w 2603820"/>
              <a:gd name="connsiteY57" fmla="*/ 152706 h 1573026"/>
              <a:gd name="connsiteX58" fmla="*/ 2436916 w 2603820"/>
              <a:gd name="connsiteY58" fmla="*/ 147943 h 1573026"/>
              <a:gd name="connsiteX59" fmla="*/ 2525022 w 2603820"/>
              <a:gd name="connsiteY59" fmla="*/ 166993 h 1573026"/>
              <a:gd name="connsiteX60" fmla="*/ 2555978 w 2603820"/>
              <a:gd name="connsiteY60" fmla="*/ 188425 h 1573026"/>
              <a:gd name="connsiteX61" fmla="*/ 2582173 w 2603820"/>
              <a:gd name="connsiteY61" fmla="*/ 205092 h 1573026"/>
              <a:gd name="connsiteX62" fmla="*/ 2603603 w 2603820"/>
              <a:gd name="connsiteY62" fmla="*/ 221762 h 1573026"/>
              <a:gd name="connsiteX63" fmla="*/ 2584553 w 2603820"/>
              <a:gd name="connsiteY63" fmla="*/ 264625 h 1573026"/>
              <a:gd name="connsiteX64" fmla="*/ 2582172 w 2603820"/>
              <a:gd name="connsiteY64" fmla="*/ 319393 h 1573026"/>
              <a:gd name="connsiteX65" fmla="*/ 2567884 w 2603820"/>
              <a:gd name="connsiteY65" fmla="*/ 376543 h 1573026"/>
              <a:gd name="connsiteX66" fmla="*/ 2570266 w 2603820"/>
              <a:gd name="connsiteY66" fmla="*/ 386068 h 1573026"/>
              <a:gd name="connsiteX67" fmla="*/ 2601222 w 2603820"/>
              <a:gd name="connsiteY67" fmla="*/ 393212 h 1573026"/>
              <a:gd name="connsiteX68" fmla="*/ 2589316 w 2603820"/>
              <a:gd name="connsiteY68" fmla="*/ 424168 h 1573026"/>
              <a:gd name="connsiteX69" fmla="*/ 2555978 w 2603820"/>
              <a:gd name="connsiteY69" fmla="*/ 445600 h 1573026"/>
              <a:gd name="connsiteX70" fmla="*/ 2541691 w 2603820"/>
              <a:gd name="connsiteY70" fmla="*/ 476556 h 1573026"/>
              <a:gd name="connsiteX71" fmla="*/ 2544944 w 2603820"/>
              <a:gd name="connsiteY71" fmla="*/ 559163 h 1573026"/>
              <a:gd name="connsiteX72" fmla="*/ 2532165 w 2603820"/>
              <a:gd name="connsiteY72" fmla="*/ 590856 h 1573026"/>
              <a:gd name="connsiteX73" fmla="*/ 2529784 w 2603820"/>
              <a:gd name="connsiteY73" fmla="*/ 655150 h 1573026"/>
              <a:gd name="connsiteX74" fmla="*/ 2551216 w 2603820"/>
              <a:gd name="connsiteY74" fmla="*/ 690868 h 1573026"/>
              <a:gd name="connsiteX75" fmla="*/ 2546453 w 2603820"/>
              <a:gd name="connsiteY75" fmla="*/ 743256 h 1573026"/>
              <a:gd name="connsiteX76" fmla="*/ 2548834 w 2603820"/>
              <a:gd name="connsiteY76" fmla="*/ 790881 h 1573026"/>
              <a:gd name="connsiteX77" fmla="*/ 2536928 w 2603820"/>
              <a:gd name="connsiteY77" fmla="*/ 805168 h 1573026"/>
              <a:gd name="connsiteX78" fmla="*/ 2508353 w 2603820"/>
              <a:gd name="connsiteY78" fmla="*/ 890893 h 1573026"/>
              <a:gd name="connsiteX79" fmla="*/ 2477399 w 2603820"/>
              <a:gd name="connsiteY79" fmla="*/ 967092 h 1573026"/>
              <a:gd name="connsiteX80" fmla="*/ 2441678 w 2603820"/>
              <a:gd name="connsiteY80" fmla="*/ 945662 h 1573026"/>
              <a:gd name="connsiteX81" fmla="*/ 2382147 w 2603820"/>
              <a:gd name="connsiteY81" fmla="*/ 917087 h 1573026"/>
              <a:gd name="connsiteX82" fmla="*/ 2353572 w 2603820"/>
              <a:gd name="connsiteY82" fmla="*/ 883750 h 1573026"/>
              <a:gd name="connsiteX83" fmla="*/ 2320236 w 2603820"/>
              <a:gd name="connsiteY83" fmla="*/ 869462 h 1573026"/>
              <a:gd name="connsiteX84" fmla="*/ 2286897 w 2603820"/>
              <a:gd name="connsiteY84" fmla="*/ 871843 h 1573026"/>
              <a:gd name="connsiteX85" fmla="*/ 2236891 w 2603820"/>
              <a:gd name="connsiteY85" fmla="*/ 895656 h 1573026"/>
              <a:gd name="connsiteX86" fmla="*/ 2213078 w 2603820"/>
              <a:gd name="connsiteY86" fmla="*/ 909943 h 1573026"/>
              <a:gd name="connsiteX87" fmla="*/ 2144024 w 2603820"/>
              <a:gd name="connsiteY87" fmla="*/ 926612 h 1573026"/>
              <a:gd name="connsiteX88" fmla="*/ 2122591 w 2603820"/>
              <a:gd name="connsiteY88" fmla="*/ 957568 h 1573026"/>
              <a:gd name="connsiteX89" fmla="*/ 2120209 w 2603820"/>
              <a:gd name="connsiteY89" fmla="*/ 1036150 h 1573026"/>
              <a:gd name="connsiteX90" fmla="*/ 2122593 w 2603820"/>
              <a:gd name="connsiteY90" fmla="*/ 1062342 h 1573026"/>
              <a:gd name="connsiteX91" fmla="*/ 2022578 w 2603820"/>
              <a:gd name="connsiteY91" fmla="*/ 1112350 h 1573026"/>
              <a:gd name="connsiteX92" fmla="*/ 1979716 w 2603820"/>
              <a:gd name="connsiteY92" fmla="*/ 1112350 h 1573026"/>
              <a:gd name="connsiteX93" fmla="*/ 1889230 w 2603820"/>
              <a:gd name="connsiteY93" fmla="*/ 1148067 h 1573026"/>
              <a:gd name="connsiteX94" fmla="*/ 1867797 w 2603820"/>
              <a:gd name="connsiteY94" fmla="*/ 1188550 h 1573026"/>
              <a:gd name="connsiteX95" fmla="*/ 1867799 w 2603820"/>
              <a:gd name="connsiteY95" fmla="*/ 1238556 h 1573026"/>
              <a:gd name="connsiteX96" fmla="*/ 1817791 w 2603820"/>
              <a:gd name="connsiteY96" fmla="*/ 1279037 h 1573026"/>
              <a:gd name="connsiteX97" fmla="*/ 1801124 w 2603820"/>
              <a:gd name="connsiteY97" fmla="*/ 1309993 h 1573026"/>
              <a:gd name="connsiteX98" fmla="*/ 1803503 w 2603820"/>
              <a:gd name="connsiteY98" fmla="*/ 1331425 h 1573026"/>
              <a:gd name="connsiteX99" fmla="*/ 1836841 w 2603820"/>
              <a:gd name="connsiteY99" fmla="*/ 1326662 h 1573026"/>
              <a:gd name="connsiteX100" fmla="*/ 1860655 w 2603820"/>
              <a:gd name="connsiteY100" fmla="*/ 1350474 h 1573026"/>
              <a:gd name="connsiteX101" fmla="*/ 1848747 w 2603820"/>
              <a:gd name="connsiteY101" fmla="*/ 1383812 h 1573026"/>
              <a:gd name="connsiteX102" fmla="*/ 1846366 w 2603820"/>
              <a:gd name="connsiteY102" fmla="*/ 1421912 h 1573026"/>
              <a:gd name="connsiteX103" fmla="*/ 1767786 w 2603820"/>
              <a:gd name="connsiteY103" fmla="*/ 1450487 h 1573026"/>
              <a:gd name="connsiteX104" fmla="*/ 1758261 w 2603820"/>
              <a:gd name="connsiteY104" fmla="*/ 1538594 h 1573026"/>
              <a:gd name="connsiteX105" fmla="*/ 1691584 w 2603820"/>
              <a:gd name="connsiteY105" fmla="*/ 1560025 h 1573026"/>
              <a:gd name="connsiteX106" fmla="*/ 1655533 w 2603820"/>
              <a:gd name="connsiteY106" fmla="*/ 1573012 h 1573026"/>
              <a:gd name="connsiteX107" fmla="*/ 1574903 w 2603820"/>
              <a:gd name="connsiteY107" fmla="*/ 1557643 h 1573026"/>
              <a:gd name="connsiteX108" fmla="*/ 1548709 w 2603820"/>
              <a:gd name="connsiteY108" fmla="*/ 1571931 h 1573026"/>
              <a:gd name="connsiteX109" fmla="*/ 1493943 w 2603820"/>
              <a:gd name="connsiteY109" fmla="*/ 1543356 h 1573026"/>
              <a:gd name="connsiteX110" fmla="*/ 1453459 w 2603820"/>
              <a:gd name="connsiteY110" fmla="*/ 1507637 h 1573026"/>
              <a:gd name="connsiteX111" fmla="*/ 1410599 w 2603820"/>
              <a:gd name="connsiteY111" fmla="*/ 1479061 h 1573026"/>
              <a:gd name="connsiteX112" fmla="*/ 1439172 w 2603820"/>
              <a:gd name="connsiteY112" fmla="*/ 1455250 h 1573026"/>
              <a:gd name="connsiteX113" fmla="*/ 1427266 w 2603820"/>
              <a:gd name="connsiteY113" fmla="*/ 1438581 h 1573026"/>
              <a:gd name="connsiteX114" fmla="*/ 1365353 w 2603820"/>
              <a:gd name="connsiteY114" fmla="*/ 1426675 h 1573026"/>
              <a:gd name="connsiteX115" fmla="*/ 1346303 w 2603820"/>
              <a:gd name="connsiteY115" fmla="*/ 1402862 h 1573026"/>
              <a:gd name="connsiteX116" fmla="*/ 1308205 w 2603820"/>
              <a:gd name="connsiteY116" fmla="*/ 1379050 h 1573026"/>
              <a:gd name="connsiteX117" fmla="*/ 1303441 w 2603820"/>
              <a:gd name="connsiteY117" fmla="*/ 1390956 h 1573026"/>
              <a:gd name="connsiteX118" fmla="*/ 1317730 w 2603820"/>
              <a:gd name="connsiteY118" fmla="*/ 1429056 h 1573026"/>
              <a:gd name="connsiteX119" fmla="*/ 1286772 w 2603820"/>
              <a:gd name="connsiteY119" fmla="*/ 1443343 h 1573026"/>
              <a:gd name="connsiteX120" fmla="*/ 1260580 w 2603820"/>
              <a:gd name="connsiteY120" fmla="*/ 1457630 h 1573026"/>
              <a:gd name="connsiteX121" fmla="*/ 1243909 w 2603820"/>
              <a:gd name="connsiteY121" fmla="*/ 1450487 h 1573026"/>
              <a:gd name="connsiteX122" fmla="*/ 1198666 w 2603820"/>
              <a:gd name="connsiteY122" fmla="*/ 1388575 h 1573026"/>
              <a:gd name="connsiteX123" fmla="*/ 1153424 w 2603820"/>
              <a:gd name="connsiteY123" fmla="*/ 1355237 h 1573026"/>
              <a:gd name="connsiteX124" fmla="*/ 1174855 w 2603820"/>
              <a:gd name="connsiteY124" fmla="*/ 1338568 h 1573026"/>
              <a:gd name="connsiteX125" fmla="*/ 1196286 w 2603820"/>
              <a:gd name="connsiteY125" fmla="*/ 1298087 h 1573026"/>
              <a:gd name="connsiteX126" fmla="*/ 1181997 w 2603820"/>
              <a:gd name="connsiteY126" fmla="*/ 1286181 h 1573026"/>
              <a:gd name="connsiteX127" fmla="*/ 1143899 w 2603820"/>
              <a:gd name="connsiteY127" fmla="*/ 1288562 h 1573026"/>
              <a:gd name="connsiteX128" fmla="*/ 1067699 w 2603820"/>
              <a:gd name="connsiteY128" fmla="*/ 1245700 h 1573026"/>
              <a:gd name="connsiteX129" fmla="*/ 1024834 w 2603820"/>
              <a:gd name="connsiteY129" fmla="*/ 1226650 h 1573026"/>
              <a:gd name="connsiteX130" fmla="*/ 1015311 w 2603820"/>
              <a:gd name="connsiteY130" fmla="*/ 1226650 h 1573026"/>
              <a:gd name="connsiteX131" fmla="*/ 1003405 w 2603820"/>
              <a:gd name="connsiteY131" fmla="*/ 1162356 h 1573026"/>
              <a:gd name="connsiteX132" fmla="*/ 1015311 w 2603820"/>
              <a:gd name="connsiteY132" fmla="*/ 1098062 h 1573026"/>
              <a:gd name="connsiteX133" fmla="*/ 984355 w 2603820"/>
              <a:gd name="connsiteY133" fmla="*/ 1064725 h 1573026"/>
              <a:gd name="connsiteX134" fmla="*/ 931968 w 2603820"/>
              <a:gd name="connsiteY134" fmla="*/ 1040912 h 1573026"/>
              <a:gd name="connsiteX135" fmla="*/ 958161 w 2603820"/>
              <a:gd name="connsiteY135" fmla="*/ 1017100 h 1573026"/>
              <a:gd name="connsiteX136" fmla="*/ 1003405 w 2603820"/>
              <a:gd name="connsiteY136" fmla="*/ 1021862 h 1573026"/>
              <a:gd name="connsiteX137" fmla="*/ 998643 w 2603820"/>
              <a:gd name="connsiteY137" fmla="*/ 974237 h 1573026"/>
              <a:gd name="connsiteX138" fmla="*/ 970068 w 2603820"/>
              <a:gd name="connsiteY138" fmla="*/ 969475 h 1573026"/>
              <a:gd name="connsiteX139" fmla="*/ 974830 w 2603820"/>
              <a:gd name="connsiteY139" fmla="*/ 921850 h 1573026"/>
              <a:gd name="connsiteX140" fmla="*/ 943874 w 2603820"/>
              <a:gd name="connsiteY140" fmla="*/ 907562 h 1573026"/>
              <a:gd name="connsiteX141" fmla="*/ 946255 w 2603820"/>
              <a:gd name="connsiteY141" fmla="*/ 871843 h 1573026"/>
              <a:gd name="connsiteX142" fmla="*/ 898630 w 2603820"/>
              <a:gd name="connsiteY142" fmla="*/ 857556 h 1573026"/>
              <a:gd name="connsiteX143" fmla="*/ 879580 w 2603820"/>
              <a:gd name="connsiteY143" fmla="*/ 878987 h 1573026"/>
              <a:gd name="connsiteX144" fmla="*/ 851003 w 2603820"/>
              <a:gd name="connsiteY144" fmla="*/ 881368 h 1573026"/>
              <a:gd name="connsiteX145" fmla="*/ 800999 w 2603820"/>
              <a:gd name="connsiteY145" fmla="*/ 886131 h 1573026"/>
              <a:gd name="connsiteX146" fmla="*/ 770043 w 2603820"/>
              <a:gd name="connsiteY146" fmla="*/ 907562 h 1573026"/>
              <a:gd name="connsiteX147" fmla="*/ 770043 w 2603820"/>
              <a:gd name="connsiteY147" fmla="*/ 876606 h 1573026"/>
              <a:gd name="connsiteX148" fmla="*/ 729561 w 2603820"/>
              <a:gd name="connsiteY148" fmla="*/ 871843 h 1573026"/>
              <a:gd name="connsiteX149" fmla="*/ 736703 w 2603820"/>
              <a:gd name="connsiteY149" fmla="*/ 893275 h 1573026"/>
              <a:gd name="connsiteX150" fmla="*/ 731943 w 2603820"/>
              <a:gd name="connsiteY150" fmla="*/ 912325 h 1573026"/>
              <a:gd name="connsiteX151" fmla="*/ 646218 w 2603820"/>
              <a:gd name="connsiteY151" fmla="*/ 859936 h 1573026"/>
              <a:gd name="connsiteX152" fmla="*/ 624786 w 2603820"/>
              <a:gd name="connsiteY152" fmla="*/ 826600 h 1573026"/>
              <a:gd name="connsiteX153" fmla="*/ 636693 w 2603820"/>
              <a:gd name="connsiteY153" fmla="*/ 786117 h 1573026"/>
              <a:gd name="connsiteX154" fmla="*/ 605736 w 2603820"/>
              <a:gd name="connsiteY154" fmla="*/ 781356 h 1573026"/>
              <a:gd name="connsiteX155" fmla="*/ 558111 w 2603820"/>
              <a:gd name="connsiteY155" fmla="*/ 795643 h 1573026"/>
              <a:gd name="connsiteX156" fmla="*/ 548586 w 2603820"/>
              <a:gd name="connsiteY156" fmla="*/ 809931 h 1573026"/>
              <a:gd name="connsiteX157" fmla="*/ 524774 w 2603820"/>
              <a:gd name="connsiteY157" fmla="*/ 826600 h 1573026"/>
              <a:gd name="connsiteX158" fmla="*/ 517630 w 2603820"/>
              <a:gd name="connsiteY158" fmla="*/ 843268 h 1573026"/>
              <a:gd name="connsiteX159" fmla="*/ 477149 w 2603820"/>
              <a:gd name="connsiteY159" fmla="*/ 876606 h 1573026"/>
              <a:gd name="connsiteX160" fmla="*/ 479528 w 2603820"/>
              <a:gd name="connsiteY160" fmla="*/ 898037 h 1573026"/>
              <a:gd name="connsiteX161" fmla="*/ 493818 w 2603820"/>
              <a:gd name="connsiteY161" fmla="*/ 917087 h 1573026"/>
              <a:gd name="connsiteX162" fmla="*/ 417618 w 2603820"/>
              <a:gd name="connsiteY162" fmla="*/ 902800 h 1573026"/>
              <a:gd name="connsiteX163" fmla="*/ 384280 w 2603820"/>
              <a:gd name="connsiteY163" fmla="*/ 907562 h 1573026"/>
              <a:gd name="connsiteX164" fmla="*/ 431903 w 2603820"/>
              <a:gd name="connsiteY164" fmla="*/ 938518 h 1573026"/>
              <a:gd name="connsiteX165" fmla="*/ 455718 w 2603820"/>
              <a:gd name="connsiteY165" fmla="*/ 950425 h 1573026"/>
              <a:gd name="connsiteX166" fmla="*/ 481911 w 2603820"/>
              <a:gd name="connsiteY166" fmla="*/ 1002812 h 1573026"/>
              <a:gd name="connsiteX167" fmla="*/ 415234 w 2603820"/>
              <a:gd name="connsiteY167" fmla="*/ 1019481 h 1573026"/>
              <a:gd name="connsiteX168" fmla="*/ 393805 w 2603820"/>
              <a:gd name="connsiteY168" fmla="*/ 1031387 h 1573026"/>
              <a:gd name="connsiteX169" fmla="*/ 369991 w 2603820"/>
              <a:gd name="connsiteY169" fmla="*/ 1002812 h 1573026"/>
              <a:gd name="connsiteX170" fmla="*/ 346178 w 2603820"/>
              <a:gd name="connsiteY170" fmla="*/ 971856 h 1573026"/>
              <a:gd name="connsiteX171" fmla="*/ 348559 w 2603820"/>
              <a:gd name="connsiteY171" fmla="*/ 933756 h 1573026"/>
              <a:gd name="connsiteX172" fmla="*/ 346178 w 2603820"/>
              <a:gd name="connsiteY172" fmla="*/ 914706 h 1573026"/>
              <a:gd name="connsiteX173" fmla="*/ 365228 w 2603820"/>
              <a:gd name="connsiteY173" fmla="*/ 881368 h 1573026"/>
              <a:gd name="connsiteX174" fmla="*/ 324748 w 2603820"/>
              <a:gd name="connsiteY174" fmla="*/ 890893 h 1573026"/>
              <a:gd name="connsiteX175" fmla="*/ 296172 w 2603820"/>
              <a:gd name="connsiteY175" fmla="*/ 952806 h 1573026"/>
              <a:gd name="connsiteX176" fmla="*/ 289028 w 2603820"/>
              <a:gd name="connsiteY176" fmla="*/ 976618 h 1573026"/>
              <a:gd name="connsiteX177" fmla="*/ 258072 w 2603820"/>
              <a:gd name="connsiteY177" fmla="*/ 993287 h 1573026"/>
              <a:gd name="connsiteX178" fmla="*/ 210447 w 2603820"/>
              <a:gd name="connsiteY178" fmla="*/ 990906 h 1573026"/>
              <a:gd name="connsiteX179" fmla="*/ 203303 w 2603820"/>
              <a:gd name="connsiteY179" fmla="*/ 1007575 h 1573026"/>
              <a:gd name="connsiteX180" fmla="*/ 203303 w 2603820"/>
              <a:gd name="connsiteY180" fmla="*/ 1055200 h 1573026"/>
              <a:gd name="connsiteX181" fmla="*/ 143772 w 2603820"/>
              <a:gd name="connsiteY181" fmla="*/ 1059962 h 1573026"/>
              <a:gd name="connsiteX182" fmla="*/ 81859 w 2603820"/>
              <a:gd name="connsiteY182" fmla="*/ 1093300 h 1573026"/>
              <a:gd name="connsiteX183" fmla="*/ 84241 w 2603820"/>
              <a:gd name="connsiteY183" fmla="*/ 1121875 h 1573026"/>
              <a:gd name="connsiteX184" fmla="*/ 31854 w 2603820"/>
              <a:gd name="connsiteY184" fmla="*/ 1109968 h 1573026"/>
              <a:gd name="connsiteX0" fmla="*/ 42734 w 2562313"/>
              <a:gd name="connsiteY0" fmla="*/ 1121875 h 1573026"/>
              <a:gd name="connsiteX1" fmla="*/ 580896 w 2562313"/>
              <a:gd name="connsiteY1" fmla="*/ 524181 h 1573026"/>
              <a:gd name="connsiteX2" fmla="*/ 626140 w 2562313"/>
              <a:gd name="connsiteY2" fmla="*/ 547993 h 1573026"/>
              <a:gd name="connsiteX3" fmla="*/ 692817 w 2562313"/>
              <a:gd name="connsiteY3" fmla="*/ 562280 h 1573026"/>
              <a:gd name="connsiteX4" fmla="*/ 738059 w 2562313"/>
              <a:gd name="connsiteY4" fmla="*/ 478937 h 1573026"/>
              <a:gd name="connsiteX5" fmla="*/ 766634 w 2562313"/>
              <a:gd name="connsiteY5" fmla="*/ 455125 h 1573026"/>
              <a:gd name="connsiteX6" fmla="*/ 769018 w 2562313"/>
              <a:gd name="connsiteY6" fmla="*/ 426549 h 1573026"/>
              <a:gd name="connsiteX7" fmla="*/ 697577 w 2562313"/>
              <a:gd name="connsiteY7" fmla="*/ 412262 h 1573026"/>
              <a:gd name="connsiteX8" fmla="*/ 669004 w 2562313"/>
              <a:gd name="connsiteY8" fmla="*/ 417024 h 1573026"/>
              <a:gd name="connsiteX9" fmla="*/ 633284 w 2562313"/>
              <a:gd name="connsiteY9" fmla="*/ 383687 h 1573026"/>
              <a:gd name="connsiteX10" fmla="*/ 657098 w 2562313"/>
              <a:gd name="connsiteY10" fmla="*/ 357491 h 1573026"/>
              <a:gd name="connsiteX11" fmla="*/ 719009 w 2562313"/>
              <a:gd name="connsiteY11" fmla="*/ 343206 h 1573026"/>
              <a:gd name="connsiteX12" fmla="*/ 764252 w 2562313"/>
              <a:gd name="connsiteY12" fmla="*/ 357493 h 1573026"/>
              <a:gd name="connsiteX13" fmla="*/ 776159 w 2562313"/>
              <a:gd name="connsiteY13" fmla="*/ 376543 h 1573026"/>
              <a:gd name="connsiteX14" fmla="*/ 895221 w 2562313"/>
              <a:gd name="connsiteY14" fmla="*/ 436075 h 1573026"/>
              <a:gd name="connsiteX15" fmla="*/ 919034 w 2562313"/>
              <a:gd name="connsiteY15" fmla="*/ 500368 h 1573026"/>
              <a:gd name="connsiteX16" fmla="*/ 940465 w 2562313"/>
              <a:gd name="connsiteY16" fmla="*/ 512275 h 1573026"/>
              <a:gd name="connsiteX17" fmla="*/ 938084 w 2562313"/>
              <a:gd name="connsiteY17" fmla="*/ 421787 h 1573026"/>
              <a:gd name="connsiteX18" fmla="*/ 959515 w 2562313"/>
              <a:gd name="connsiteY18" fmla="*/ 383687 h 1573026"/>
              <a:gd name="connsiteX19" fmla="*/ 978565 w 2562313"/>
              <a:gd name="connsiteY19" fmla="*/ 386068 h 1573026"/>
              <a:gd name="connsiteX20" fmla="*/ 978565 w 2562313"/>
              <a:gd name="connsiteY20" fmla="*/ 347968 h 1573026"/>
              <a:gd name="connsiteX21" fmla="*/ 990473 w 2562313"/>
              <a:gd name="connsiteY21" fmla="*/ 340823 h 1573026"/>
              <a:gd name="connsiteX22" fmla="*/ 1047621 w 2562313"/>
              <a:gd name="connsiteY22" fmla="*/ 343206 h 1573026"/>
              <a:gd name="connsiteX23" fmla="*/ 1147634 w 2562313"/>
              <a:gd name="connsiteY23" fmla="*/ 317012 h 1573026"/>
              <a:gd name="connsiteX24" fmla="*/ 1219071 w 2562313"/>
              <a:gd name="connsiteY24" fmla="*/ 305106 h 1573026"/>
              <a:gd name="connsiteX25" fmla="*/ 1304463 w 2562313"/>
              <a:gd name="connsiteY25" fmla="*/ 250164 h 1573026"/>
              <a:gd name="connsiteX26" fmla="*/ 1376234 w 2562313"/>
              <a:gd name="connsiteY26" fmla="*/ 221762 h 1573026"/>
              <a:gd name="connsiteX27" fmla="*/ 1445292 w 2562313"/>
              <a:gd name="connsiteY27" fmla="*/ 188423 h 1573026"/>
              <a:gd name="connsiteX28" fmla="*/ 1516727 w 2562313"/>
              <a:gd name="connsiteY28" fmla="*/ 195568 h 1573026"/>
              <a:gd name="connsiteX29" fmla="*/ 1569115 w 2562313"/>
              <a:gd name="connsiteY29" fmla="*/ 174137 h 1573026"/>
              <a:gd name="connsiteX30" fmla="*/ 1600073 w 2562313"/>
              <a:gd name="connsiteY30" fmla="*/ 183660 h 1573026"/>
              <a:gd name="connsiteX31" fmla="*/ 1673890 w 2562313"/>
              <a:gd name="connsiteY31" fmla="*/ 233668 h 1573026"/>
              <a:gd name="connsiteX32" fmla="*/ 1611977 w 2562313"/>
              <a:gd name="connsiteY32" fmla="*/ 209856 h 1573026"/>
              <a:gd name="connsiteX33" fmla="*/ 1633409 w 2562313"/>
              <a:gd name="connsiteY33" fmla="*/ 281293 h 1573026"/>
              <a:gd name="connsiteX34" fmla="*/ 1671511 w 2562313"/>
              <a:gd name="connsiteY34" fmla="*/ 309866 h 1573026"/>
              <a:gd name="connsiteX35" fmla="*/ 1766759 w 2562313"/>
              <a:gd name="connsiteY35" fmla="*/ 314631 h 1573026"/>
              <a:gd name="connsiteX36" fmla="*/ 1833436 w 2562313"/>
              <a:gd name="connsiteY36" fmla="*/ 271766 h 1573026"/>
              <a:gd name="connsiteX37" fmla="*/ 1831052 w 2562313"/>
              <a:gd name="connsiteY37" fmla="*/ 293200 h 1573026"/>
              <a:gd name="connsiteX38" fmla="*/ 1795334 w 2562313"/>
              <a:gd name="connsiteY38" fmla="*/ 321775 h 1573026"/>
              <a:gd name="connsiteX39" fmla="*/ 1721515 w 2562313"/>
              <a:gd name="connsiteY39" fmla="*/ 338443 h 1573026"/>
              <a:gd name="connsiteX40" fmla="*/ 1728661 w 2562313"/>
              <a:gd name="connsiteY40" fmla="*/ 367017 h 1573026"/>
              <a:gd name="connsiteX41" fmla="*/ 1852486 w 2562313"/>
              <a:gd name="connsiteY41" fmla="*/ 331298 h 1573026"/>
              <a:gd name="connsiteX42" fmla="*/ 1904871 w 2562313"/>
              <a:gd name="connsiteY42" fmla="*/ 295581 h 1573026"/>
              <a:gd name="connsiteX43" fmla="*/ 1947735 w 2562313"/>
              <a:gd name="connsiteY43" fmla="*/ 271766 h 1573026"/>
              <a:gd name="connsiteX44" fmla="*/ 1871536 w 2562313"/>
              <a:gd name="connsiteY44" fmla="*/ 264623 h 1573026"/>
              <a:gd name="connsiteX45" fmla="*/ 1871536 w 2562313"/>
              <a:gd name="connsiteY45" fmla="*/ 202710 h 1573026"/>
              <a:gd name="connsiteX46" fmla="*/ 1921541 w 2562313"/>
              <a:gd name="connsiteY46" fmla="*/ 202710 h 1573026"/>
              <a:gd name="connsiteX47" fmla="*/ 2028697 w 2562313"/>
              <a:gd name="connsiteY47" fmla="*/ 97935 h 1573026"/>
              <a:gd name="connsiteX48" fmla="*/ 2078703 w 2562313"/>
              <a:gd name="connsiteY48" fmla="*/ 305 h 1573026"/>
              <a:gd name="connsiteX49" fmla="*/ 2042985 w 2562313"/>
              <a:gd name="connsiteY49" fmla="*/ 114604 h 1573026"/>
              <a:gd name="connsiteX50" fmla="*/ 1969167 w 2562313"/>
              <a:gd name="connsiteY50" fmla="*/ 193186 h 1573026"/>
              <a:gd name="connsiteX51" fmla="*/ 2033459 w 2562313"/>
              <a:gd name="connsiteY51" fmla="*/ 217000 h 1573026"/>
              <a:gd name="connsiteX52" fmla="*/ 2092990 w 2562313"/>
              <a:gd name="connsiteY52" fmla="*/ 212237 h 1573026"/>
              <a:gd name="connsiteX53" fmla="*/ 2138236 w 2562313"/>
              <a:gd name="connsiteY53" fmla="*/ 257480 h 1573026"/>
              <a:gd name="connsiteX54" fmla="*/ 2188240 w 2562313"/>
              <a:gd name="connsiteY54" fmla="*/ 243193 h 1573026"/>
              <a:gd name="connsiteX55" fmla="*/ 2231102 w 2562313"/>
              <a:gd name="connsiteY55" fmla="*/ 178900 h 1573026"/>
              <a:gd name="connsiteX56" fmla="*/ 2273965 w 2562313"/>
              <a:gd name="connsiteY56" fmla="*/ 169375 h 1573026"/>
              <a:gd name="connsiteX57" fmla="*/ 2378740 w 2562313"/>
              <a:gd name="connsiteY57" fmla="*/ 152706 h 1573026"/>
              <a:gd name="connsiteX58" fmla="*/ 2395409 w 2562313"/>
              <a:gd name="connsiteY58" fmla="*/ 147943 h 1573026"/>
              <a:gd name="connsiteX59" fmla="*/ 2483515 w 2562313"/>
              <a:gd name="connsiteY59" fmla="*/ 166993 h 1573026"/>
              <a:gd name="connsiteX60" fmla="*/ 2514471 w 2562313"/>
              <a:gd name="connsiteY60" fmla="*/ 188425 h 1573026"/>
              <a:gd name="connsiteX61" fmla="*/ 2540666 w 2562313"/>
              <a:gd name="connsiteY61" fmla="*/ 205092 h 1573026"/>
              <a:gd name="connsiteX62" fmla="*/ 2562096 w 2562313"/>
              <a:gd name="connsiteY62" fmla="*/ 221762 h 1573026"/>
              <a:gd name="connsiteX63" fmla="*/ 2543046 w 2562313"/>
              <a:gd name="connsiteY63" fmla="*/ 264625 h 1573026"/>
              <a:gd name="connsiteX64" fmla="*/ 2540665 w 2562313"/>
              <a:gd name="connsiteY64" fmla="*/ 319393 h 1573026"/>
              <a:gd name="connsiteX65" fmla="*/ 2526377 w 2562313"/>
              <a:gd name="connsiteY65" fmla="*/ 376543 h 1573026"/>
              <a:gd name="connsiteX66" fmla="*/ 2528759 w 2562313"/>
              <a:gd name="connsiteY66" fmla="*/ 386068 h 1573026"/>
              <a:gd name="connsiteX67" fmla="*/ 2559715 w 2562313"/>
              <a:gd name="connsiteY67" fmla="*/ 393212 h 1573026"/>
              <a:gd name="connsiteX68" fmla="*/ 2547809 w 2562313"/>
              <a:gd name="connsiteY68" fmla="*/ 424168 h 1573026"/>
              <a:gd name="connsiteX69" fmla="*/ 2514471 w 2562313"/>
              <a:gd name="connsiteY69" fmla="*/ 445600 h 1573026"/>
              <a:gd name="connsiteX70" fmla="*/ 2500184 w 2562313"/>
              <a:gd name="connsiteY70" fmla="*/ 476556 h 1573026"/>
              <a:gd name="connsiteX71" fmla="*/ 2503437 w 2562313"/>
              <a:gd name="connsiteY71" fmla="*/ 559163 h 1573026"/>
              <a:gd name="connsiteX72" fmla="*/ 2490658 w 2562313"/>
              <a:gd name="connsiteY72" fmla="*/ 590856 h 1573026"/>
              <a:gd name="connsiteX73" fmla="*/ 2488277 w 2562313"/>
              <a:gd name="connsiteY73" fmla="*/ 655150 h 1573026"/>
              <a:gd name="connsiteX74" fmla="*/ 2509709 w 2562313"/>
              <a:gd name="connsiteY74" fmla="*/ 690868 h 1573026"/>
              <a:gd name="connsiteX75" fmla="*/ 2504946 w 2562313"/>
              <a:gd name="connsiteY75" fmla="*/ 743256 h 1573026"/>
              <a:gd name="connsiteX76" fmla="*/ 2507327 w 2562313"/>
              <a:gd name="connsiteY76" fmla="*/ 790881 h 1573026"/>
              <a:gd name="connsiteX77" fmla="*/ 2495421 w 2562313"/>
              <a:gd name="connsiteY77" fmla="*/ 805168 h 1573026"/>
              <a:gd name="connsiteX78" fmla="*/ 2466846 w 2562313"/>
              <a:gd name="connsiteY78" fmla="*/ 890893 h 1573026"/>
              <a:gd name="connsiteX79" fmla="*/ 2435892 w 2562313"/>
              <a:gd name="connsiteY79" fmla="*/ 967092 h 1573026"/>
              <a:gd name="connsiteX80" fmla="*/ 2400171 w 2562313"/>
              <a:gd name="connsiteY80" fmla="*/ 945662 h 1573026"/>
              <a:gd name="connsiteX81" fmla="*/ 2340640 w 2562313"/>
              <a:gd name="connsiteY81" fmla="*/ 917087 h 1573026"/>
              <a:gd name="connsiteX82" fmla="*/ 2312065 w 2562313"/>
              <a:gd name="connsiteY82" fmla="*/ 883750 h 1573026"/>
              <a:gd name="connsiteX83" fmla="*/ 2278729 w 2562313"/>
              <a:gd name="connsiteY83" fmla="*/ 869462 h 1573026"/>
              <a:gd name="connsiteX84" fmla="*/ 2245390 w 2562313"/>
              <a:gd name="connsiteY84" fmla="*/ 871843 h 1573026"/>
              <a:gd name="connsiteX85" fmla="*/ 2195384 w 2562313"/>
              <a:gd name="connsiteY85" fmla="*/ 895656 h 1573026"/>
              <a:gd name="connsiteX86" fmla="*/ 2171571 w 2562313"/>
              <a:gd name="connsiteY86" fmla="*/ 909943 h 1573026"/>
              <a:gd name="connsiteX87" fmla="*/ 2102517 w 2562313"/>
              <a:gd name="connsiteY87" fmla="*/ 926612 h 1573026"/>
              <a:gd name="connsiteX88" fmla="*/ 2081084 w 2562313"/>
              <a:gd name="connsiteY88" fmla="*/ 957568 h 1573026"/>
              <a:gd name="connsiteX89" fmla="*/ 2078702 w 2562313"/>
              <a:gd name="connsiteY89" fmla="*/ 1036150 h 1573026"/>
              <a:gd name="connsiteX90" fmla="*/ 2081086 w 2562313"/>
              <a:gd name="connsiteY90" fmla="*/ 1062342 h 1573026"/>
              <a:gd name="connsiteX91" fmla="*/ 1981071 w 2562313"/>
              <a:gd name="connsiteY91" fmla="*/ 1112350 h 1573026"/>
              <a:gd name="connsiteX92" fmla="*/ 1938209 w 2562313"/>
              <a:gd name="connsiteY92" fmla="*/ 1112350 h 1573026"/>
              <a:gd name="connsiteX93" fmla="*/ 1847723 w 2562313"/>
              <a:gd name="connsiteY93" fmla="*/ 1148067 h 1573026"/>
              <a:gd name="connsiteX94" fmla="*/ 1826290 w 2562313"/>
              <a:gd name="connsiteY94" fmla="*/ 1188550 h 1573026"/>
              <a:gd name="connsiteX95" fmla="*/ 1826292 w 2562313"/>
              <a:gd name="connsiteY95" fmla="*/ 1238556 h 1573026"/>
              <a:gd name="connsiteX96" fmla="*/ 1776284 w 2562313"/>
              <a:gd name="connsiteY96" fmla="*/ 1279037 h 1573026"/>
              <a:gd name="connsiteX97" fmla="*/ 1759617 w 2562313"/>
              <a:gd name="connsiteY97" fmla="*/ 1309993 h 1573026"/>
              <a:gd name="connsiteX98" fmla="*/ 1761996 w 2562313"/>
              <a:gd name="connsiteY98" fmla="*/ 1331425 h 1573026"/>
              <a:gd name="connsiteX99" fmla="*/ 1795334 w 2562313"/>
              <a:gd name="connsiteY99" fmla="*/ 1326662 h 1573026"/>
              <a:gd name="connsiteX100" fmla="*/ 1819148 w 2562313"/>
              <a:gd name="connsiteY100" fmla="*/ 1350474 h 1573026"/>
              <a:gd name="connsiteX101" fmla="*/ 1807240 w 2562313"/>
              <a:gd name="connsiteY101" fmla="*/ 1383812 h 1573026"/>
              <a:gd name="connsiteX102" fmla="*/ 1804859 w 2562313"/>
              <a:gd name="connsiteY102" fmla="*/ 1421912 h 1573026"/>
              <a:gd name="connsiteX103" fmla="*/ 1726279 w 2562313"/>
              <a:gd name="connsiteY103" fmla="*/ 1450487 h 1573026"/>
              <a:gd name="connsiteX104" fmla="*/ 1716754 w 2562313"/>
              <a:gd name="connsiteY104" fmla="*/ 1538594 h 1573026"/>
              <a:gd name="connsiteX105" fmla="*/ 1650077 w 2562313"/>
              <a:gd name="connsiteY105" fmla="*/ 1560025 h 1573026"/>
              <a:gd name="connsiteX106" fmla="*/ 1614026 w 2562313"/>
              <a:gd name="connsiteY106" fmla="*/ 1573012 h 1573026"/>
              <a:gd name="connsiteX107" fmla="*/ 1533396 w 2562313"/>
              <a:gd name="connsiteY107" fmla="*/ 1557643 h 1573026"/>
              <a:gd name="connsiteX108" fmla="*/ 1507202 w 2562313"/>
              <a:gd name="connsiteY108" fmla="*/ 1571931 h 1573026"/>
              <a:gd name="connsiteX109" fmla="*/ 1452436 w 2562313"/>
              <a:gd name="connsiteY109" fmla="*/ 1543356 h 1573026"/>
              <a:gd name="connsiteX110" fmla="*/ 1411952 w 2562313"/>
              <a:gd name="connsiteY110" fmla="*/ 1507637 h 1573026"/>
              <a:gd name="connsiteX111" fmla="*/ 1369092 w 2562313"/>
              <a:gd name="connsiteY111" fmla="*/ 1479061 h 1573026"/>
              <a:gd name="connsiteX112" fmla="*/ 1397665 w 2562313"/>
              <a:gd name="connsiteY112" fmla="*/ 1455250 h 1573026"/>
              <a:gd name="connsiteX113" fmla="*/ 1385759 w 2562313"/>
              <a:gd name="connsiteY113" fmla="*/ 1438581 h 1573026"/>
              <a:gd name="connsiteX114" fmla="*/ 1323846 w 2562313"/>
              <a:gd name="connsiteY114" fmla="*/ 1426675 h 1573026"/>
              <a:gd name="connsiteX115" fmla="*/ 1304796 w 2562313"/>
              <a:gd name="connsiteY115" fmla="*/ 1402862 h 1573026"/>
              <a:gd name="connsiteX116" fmla="*/ 1266698 w 2562313"/>
              <a:gd name="connsiteY116" fmla="*/ 1379050 h 1573026"/>
              <a:gd name="connsiteX117" fmla="*/ 1261934 w 2562313"/>
              <a:gd name="connsiteY117" fmla="*/ 1390956 h 1573026"/>
              <a:gd name="connsiteX118" fmla="*/ 1276223 w 2562313"/>
              <a:gd name="connsiteY118" fmla="*/ 1429056 h 1573026"/>
              <a:gd name="connsiteX119" fmla="*/ 1245265 w 2562313"/>
              <a:gd name="connsiteY119" fmla="*/ 1443343 h 1573026"/>
              <a:gd name="connsiteX120" fmla="*/ 1219073 w 2562313"/>
              <a:gd name="connsiteY120" fmla="*/ 1457630 h 1573026"/>
              <a:gd name="connsiteX121" fmla="*/ 1202402 w 2562313"/>
              <a:gd name="connsiteY121" fmla="*/ 1450487 h 1573026"/>
              <a:gd name="connsiteX122" fmla="*/ 1157159 w 2562313"/>
              <a:gd name="connsiteY122" fmla="*/ 1388575 h 1573026"/>
              <a:gd name="connsiteX123" fmla="*/ 1111917 w 2562313"/>
              <a:gd name="connsiteY123" fmla="*/ 1355237 h 1573026"/>
              <a:gd name="connsiteX124" fmla="*/ 1133348 w 2562313"/>
              <a:gd name="connsiteY124" fmla="*/ 1338568 h 1573026"/>
              <a:gd name="connsiteX125" fmla="*/ 1154779 w 2562313"/>
              <a:gd name="connsiteY125" fmla="*/ 1298087 h 1573026"/>
              <a:gd name="connsiteX126" fmla="*/ 1140490 w 2562313"/>
              <a:gd name="connsiteY126" fmla="*/ 1286181 h 1573026"/>
              <a:gd name="connsiteX127" fmla="*/ 1102392 w 2562313"/>
              <a:gd name="connsiteY127" fmla="*/ 1288562 h 1573026"/>
              <a:gd name="connsiteX128" fmla="*/ 1026192 w 2562313"/>
              <a:gd name="connsiteY128" fmla="*/ 1245700 h 1573026"/>
              <a:gd name="connsiteX129" fmla="*/ 983327 w 2562313"/>
              <a:gd name="connsiteY129" fmla="*/ 1226650 h 1573026"/>
              <a:gd name="connsiteX130" fmla="*/ 973804 w 2562313"/>
              <a:gd name="connsiteY130" fmla="*/ 1226650 h 1573026"/>
              <a:gd name="connsiteX131" fmla="*/ 961898 w 2562313"/>
              <a:gd name="connsiteY131" fmla="*/ 1162356 h 1573026"/>
              <a:gd name="connsiteX132" fmla="*/ 973804 w 2562313"/>
              <a:gd name="connsiteY132" fmla="*/ 1098062 h 1573026"/>
              <a:gd name="connsiteX133" fmla="*/ 942848 w 2562313"/>
              <a:gd name="connsiteY133" fmla="*/ 1064725 h 1573026"/>
              <a:gd name="connsiteX134" fmla="*/ 890461 w 2562313"/>
              <a:gd name="connsiteY134" fmla="*/ 1040912 h 1573026"/>
              <a:gd name="connsiteX135" fmla="*/ 916654 w 2562313"/>
              <a:gd name="connsiteY135" fmla="*/ 1017100 h 1573026"/>
              <a:gd name="connsiteX136" fmla="*/ 961898 w 2562313"/>
              <a:gd name="connsiteY136" fmla="*/ 1021862 h 1573026"/>
              <a:gd name="connsiteX137" fmla="*/ 957136 w 2562313"/>
              <a:gd name="connsiteY137" fmla="*/ 974237 h 1573026"/>
              <a:gd name="connsiteX138" fmla="*/ 928561 w 2562313"/>
              <a:gd name="connsiteY138" fmla="*/ 969475 h 1573026"/>
              <a:gd name="connsiteX139" fmla="*/ 933323 w 2562313"/>
              <a:gd name="connsiteY139" fmla="*/ 921850 h 1573026"/>
              <a:gd name="connsiteX140" fmla="*/ 902367 w 2562313"/>
              <a:gd name="connsiteY140" fmla="*/ 907562 h 1573026"/>
              <a:gd name="connsiteX141" fmla="*/ 904748 w 2562313"/>
              <a:gd name="connsiteY141" fmla="*/ 871843 h 1573026"/>
              <a:gd name="connsiteX142" fmla="*/ 857123 w 2562313"/>
              <a:gd name="connsiteY142" fmla="*/ 857556 h 1573026"/>
              <a:gd name="connsiteX143" fmla="*/ 838073 w 2562313"/>
              <a:gd name="connsiteY143" fmla="*/ 878987 h 1573026"/>
              <a:gd name="connsiteX144" fmla="*/ 809496 w 2562313"/>
              <a:gd name="connsiteY144" fmla="*/ 881368 h 1573026"/>
              <a:gd name="connsiteX145" fmla="*/ 759492 w 2562313"/>
              <a:gd name="connsiteY145" fmla="*/ 886131 h 1573026"/>
              <a:gd name="connsiteX146" fmla="*/ 728536 w 2562313"/>
              <a:gd name="connsiteY146" fmla="*/ 907562 h 1573026"/>
              <a:gd name="connsiteX147" fmla="*/ 728536 w 2562313"/>
              <a:gd name="connsiteY147" fmla="*/ 876606 h 1573026"/>
              <a:gd name="connsiteX148" fmla="*/ 688054 w 2562313"/>
              <a:gd name="connsiteY148" fmla="*/ 871843 h 1573026"/>
              <a:gd name="connsiteX149" fmla="*/ 695196 w 2562313"/>
              <a:gd name="connsiteY149" fmla="*/ 893275 h 1573026"/>
              <a:gd name="connsiteX150" fmla="*/ 690436 w 2562313"/>
              <a:gd name="connsiteY150" fmla="*/ 912325 h 1573026"/>
              <a:gd name="connsiteX151" fmla="*/ 604711 w 2562313"/>
              <a:gd name="connsiteY151" fmla="*/ 859936 h 1573026"/>
              <a:gd name="connsiteX152" fmla="*/ 583279 w 2562313"/>
              <a:gd name="connsiteY152" fmla="*/ 826600 h 1573026"/>
              <a:gd name="connsiteX153" fmla="*/ 595186 w 2562313"/>
              <a:gd name="connsiteY153" fmla="*/ 786117 h 1573026"/>
              <a:gd name="connsiteX154" fmla="*/ 564229 w 2562313"/>
              <a:gd name="connsiteY154" fmla="*/ 781356 h 1573026"/>
              <a:gd name="connsiteX155" fmla="*/ 516604 w 2562313"/>
              <a:gd name="connsiteY155" fmla="*/ 795643 h 1573026"/>
              <a:gd name="connsiteX156" fmla="*/ 507079 w 2562313"/>
              <a:gd name="connsiteY156" fmla="*/ 809931 h 1573026"/>
              <a:gd name="connsiteX157" fmla="*/ 483267 w 2562313"/>
              <a:gd name="connsiteY157" fmla="*/ 826600 h 1573026"/>
              <a:gd name="connsiteX158" fmla="*/ 476123 w 2562313"/>
              <a:gd name="connsiteY158" fmla="*/ 843268 h 1573026"/>
              <a:gd name="connsiteX159" fmla="*/ 435642 w 2562313"/>
              <a:gd name="connsiteY159" fmla="*/ 876606 h 1573026"/>
              <a:gd name="connsiteX160" fmla="*/ 438021 w 2562313"/>
              <a:gd name="connsiteY160" fmla="*/ 898037 h 1573026"/>
              <a:gd name="connsiteX161" fmla="*/ 452311 w 2562313"/>
              <a:gd name="connsiteY161" fmla="*/ 917087 h 1573026"/>
              <a:gd name="connsiteX162" fmla="*/ 376111 w 2562313"/>
              <a:gd name="connsiteY162" fmla="*/ 902800 h 1573026"/>
              <a:gd name="connsiteX163" fmla="*/ 342773 w 2562313"/>
              <a:gd name="connsiteY163" fmla="*/ 907562 h 1573026"/>
              <a:gd name="connsiteX164" fmla="*/ 390396 w 2562313"/>
              <a:gd name="connsiteY164" fmla="*/ 938518 h 1573026"/>
              <a:gd name="connsiteX165" fmla="*/ 414211 w 2562313"/>
              <a:gd name="connsiteY165" fmla="*/ 950425 h 1573026"/>
              <a:gd name="connsiteX166" fmla="*/ 440404 w 2562313"/>
              <a:gd name="connsiteY166" fmla="*/ 1002812 h 1573026"/>
              <a:gd name="connsiteX167" fmla="*/ 373727 w 2562313"/>
              <a:gd name="connsiteY167" fmla="*/ 1019481 h 1573026"/>
              <a:gd name="connsiteX168" fmla="*/ 352298 w 2562313"/>
              <a:gd name="connsiteY168" fmla="*/ 1031387 h 1573026"/>
              <a:gd name="connsiteX169" fmla="*/ 328484 w 2562313"/>
              <a:gd name="connsiteY169" fmla="*/ 1002812 h 1573026"/>
              <a:gd name="connsiteX170" fmla="*/ 304671 w 2562313"/>
              <a:gd name="connsiteY170" fmla="*/ 971856 h 1573026"/>
              <a:gd name="connsiteX171" fmla="*/ 307052 w 2562313"/>
              <a:gd name="connsiteY171" fmla="*/ 933756 h 1573026"/>
              <a:gd name="connsiteX172" fmla="*/ 304671 w 2562313"/>
              <a:gd name="connsiteY172" fmla="*/ 914706 h 1573026"/>
              <a:gd name="connsiteX173" fmla="*/ 323721 w 2562313"/>
              <a:gd name="connsiteY173" fmla="*/ 881368 h 1573026"/>
              <a:gd name="connsiteX174" fmla="*/ 283241 w 2562313"/>
              <a:gd name="connsiteY174" fmla="*/ 890893 h 1573026"/>
              <a:gd name="connsiteX175" fmla="*/ 254665 w 2562313"/>
              <a:gd name="connsiteY175" fmla="*/ 952806 h 1573026"/>
              <a:gd name="connsiteX176" fmla="*/ 247521 w 2562313"/>
              <a:gd name="connsiteY176" fmla="*/ 976618 h 1573026"/>
              <a:gd name="connsiteX177" fmla="*/ 216565 w 2562313"/>
              <a:gd name="connsiteY177" fmla="*/ 993287 h 1573026"/>
              <a:gd name="connsiteX178" fmla="*/ 168940 w 2562313"/>
              <a:gd name="connsiteY178" fmla="*/ 990906 h 1573026"/>
              <a:gd name="connsiteX179" fmla="*/ 161796 w 2562313"/>
              <a:gd name="connsiteY179" fmla="*/ 1007575 h 1573026"/>
              <a:gd name="connsiteX180" fmla="*/ 161796 w 2562313"/>
              <a:gd name="connsiteY180" fmla="*/ 1055200 h 1573026"/>
              <a:gd name="connsiteX181" fmla="*/ 102265 w 2562313"/>
              <a:gd name="connsiteY181" fmla="*/ 1059962 h 1573026"/>
              <a:gd name="connsiteX182" fmla="*/ 40352 w 2562313"/>
              <a:gd name="connsiteY182" fmla="*/ 1093300 h 1573026"/>
              <a:gd name="connsiteX183" fmla="*/ 42734 w 2562313"/>
              <a:gd name="connsiteY183" fmla="*/ 1121875 h 1573026"/>
              <a:gd name="connsiteX0" fmla="*/ 26849 w 2548810"/>
              <a:gd name="connsiteY0" fmla="*/ 1093300 h 1573026"/>
              <a:gd name="connsiteX1" fmla="*/ 567393 w 2548810"/>
              <a:gd name="connsiteY1" fmla="*/ 524181 h 1573026"/>
              <a:gd name="connsiteX2" fmla="*/ 612637 w 2548810"/>
              <a:gd name="connsiteY2" fmla="*/ 547993 h 1573026"/>
              <a:gd name="connsiteX3" fmla="*/ 679314 w 2548810"/>
              <a:gd name="connsiteY3" fmla="*/ 562280 h 1573026"/>
              <a:gd name="connsiteX4" fmla="*/ 724556 w 2548810"/>
              <a:gd name="connsiteY4" fmla="*/ 478937 h 1573026"/>
              <a:gd name="connsiteX5" fmla="*/ 753131 w 2548810"/>
              <a:gd name="connsiteY5" fmla="*/ 455125 h 1573026"/>
              <a:gd name="connsiteX6" fmla="*/ 755515 w 2548810"/>
              <a:gd name="connsiteY6" fmla="*/ 426549 h 1573026"/>
              <a:gd name="connsiteX7" fmla="*/ 684074 w 2548810"/>
              <a:gd name="connsiteY7" fmla="*/ 412262 h 1573026"/>
              <a:gd name="connsiteX8" fmla="*/ 655501 w 2548810"/>
              <a:gd name="connsiteY8" fmla="*/ 417024 h 1573026"/>
              <a:gd name="connsiteX9" fmla="*/ 619781 w 2548810"/>
              <a:gd name="connsiteY9" fmla="*/ 383687 h 1573026"/>
              <a:gd name="connsiteX10" fmla="*/ 643595 w 2548810"/>
              <a:gd name="connsiteY10" fmla="*/ 357491 h 1573026"/>
              <a:gd name="connsiteX11" fmla="*/ 705506 w 2548810"/>
              <a:gd name="connsiteY11" fmla="*/ 343206 h 1573026"/>
              <a:gd name="connsiteX12" fmla="*/ 750749 w 2548810"/>
              <a:gd name="connsiteY12" fmla="*/ 357493 h 1573026"/>
              <a:gd name="connsiteX13" fmla="*/ 762656 w 2548810"/>
              <a:gd name="connsiteY13" fmla="*/ 376543 h 1573026"/>
              <a:gd name="connsiteX14" fmla="*/ 881718 w 2548810"/>
              <a:gd name="connsiteY14" fmla="*/ 436075 h 1573026"/>
              <a:gd name="connsiteX15" fmla="*/ 905531 w 2548810"/>
              <a:gd name="connsiteY15" fmla="*/ 500368 h 1573026"/>
              <a:gd name="connsiteX16" fmla="*/ 926962 w 2548810"/>
              <a:gd name="connsiteY16" fmla="*/ 512275 h 1573026"/>
              <a:gd name="connsiteX17" fmla="*/ 924581 w 2548810"/>
              <a:gd name="connsiteY17" fmla="*/ 421787 h 1573026"/>
              <a:gd name="connsiteX18" fmla="*/ 946012 w 2548810"/>
              <a:gd name="connsiteY18" fmla="*/ 383687 h 1573026"/>
              <a:gd name="connsiteX19" fmla="*/ 965062 w 2548810"/>
              <a:gd name="connsiteY19" fmla="*/ 386068 h 1573026"/>
              <a:gd name="connsiteX20" fmla="*/ 965062 w 2548810"/>
              <a:gd name="connsiteY20" fmla="*/ 347968 h 1573026"/>
              <a:gd name="connsiteX21" fmla="*/ 976970 w 2548810"/>
              <a:gd name="connsiteY21" fmla="*/ 340823 h 1573026"/>
              <a:gd name="connsiteX22" fmla="*/ 1034118 w 2548810"/>
              <a:gd name="connsiteY22" fmla="*/ 343206 h 1573026"/>
              <a:gd name="connsiteX23" fmla="*/ 1134131 w 2548810"/>
              <a:gd name="connsiteY23" fmla="*/ 317012 h 1573026"/>
              <a:gd name="connsiteX24" fmla="*/ 1205568 w 2548810"/>
              <a:gd name="connsiteY24" fmla="*/ 305106 h 1573026"/>
              <a:gd name="connsiteX25" fmla="*/ 1290960 w 2548810"/>
              <a:gd name="connsiteY25" fmla="*/ 250164 h 1573026"/>
              <a:gd name="connsiteX26" fmla="*/ 1362731 w 2548810"/>
              <a:gd name="connsiteY26" fmla="*/ 221762 h 1573026"/>
              <a:gd name="connsiteX27" fmla="*/ 1431789 w 2548810"/>
              <a:gd name="connsiteY27" fmla="*/ 188423 h 1573026"/>
              <a:gd name="connsiteX28" fmla="*/ 1503224 w 2548810"/>
              <a:gd name="connsiteY28" fmla="*/ 195568 h 1573026"/>
              <a:gd name="connsiteX29" fmla="*/ 1555612 w 2548810"/>
              <a:gd name="connsiteY29" fmla="*/ 174137 h 1573026"/>
              <a:gd name="connsiteX30" fmla="*/ 1586570 w 2548810"/>
              <a:gd name="connsiteY30" fmla="*/ 183660 h 1573026"/>
              <a:gd name="connsiteX31" fmla="*/ 1660387 w 2548810"/>
              <a:gd name="connsiteY31" fmla="*/ 233668 h 1573026"/>
              <a:gd name="connsiteX32" fmla="*/ 1598474 w 2548810"/>
              <a:gd name="connsiteY32" fmla="*/ 209856 h 1573026"/>
              <a:gd name="connsiteX33" fmla="*/ 1619906 w 2548810"/>
              <a:gd name="connsiteY33" fmla="*/ 281293 h 1573026"/>
              <a:gd name="connsiteX34" fmla="*/ 1658008 w 2548810"/>
              <a:gd name="connsiteY34" fmla="*/ 309866 h 1573026"/>
              <a:gd name="connsiteX35" fmla="*/ 1753256 w 2548810"/>
              <a:gd name="connsiteY35" fmla="*/ 314631 h 1573026"/>
              <a:gd name="connsiteX36" fmla="*/ 1819933 w 2548810"/>
              <a:gd name="connsiteY36" fmla="*/ 271766 h 1573026"/>
              <a:gd name="connsiteX37" fmla="*/ 1817549 w 2548810"/>
              <a:gd name="connsiteY37" fmla="*/ 293200 h 1573026"/>
              <a:gd name="connsiteX38" fmla="*/ 1781831 w 2548810"/>
              <a:gd name="connsiteY38" fmla="*/ 321775 h 1573026"/>
              <a:gd name="connsiteX39" fmla="*/ 1708012 w 2548810"/>
              <a:gd name="connsiteY39" fmla="*/ 338443 h 1573026"/>
              <a:gd name="connsiteX40" fmla="*/ 1715158 w 2548810"/>
              <a:gd name="connsiteY40" fmla="*/ 367017 h 1573026"/>
              <a:gd name="connsiteX41" fmla="*/ 1838983 w 2548810"/>
              <a:gd name="connsiteY41" fmla="*/ 331298 h 1573026"/>
              <a:gd name="connsiteX42" fmla="*/ 1891368 w 2548810"/>
              <a:gd name="connsiteY42" fmla="*/ 295581 h 1573026"/>
              <a:gd name="connsiteX43" fmla="*/ 1934232 w 2548810"/>
              <a:gd name="connsiteY43" fmla="*/ 271766 h 1573026"/>
              <a:gd name="connsiteX44" fmla="*/ 1858033 w 2548810"/>
              <a:gd name="connsiteY44" fmla="*/ 264623 h 1573026"/>
              <a:gd name="connsiteX45" fmla="*/ 1858033 w 2548810"/>
              <a:gd name="connsiteY45" fmla="*/ 202710 h 1573026"/>
              <a:gd name="connsiteX46" fmla="*/ 1908038 w 2548810"/>
              <a:gd name="connsiteY46" fmla="*/ 202710 h 1573026"/>
              <a:gd name="connsiteX47" fmla="*/ 2015194 w 2548810"/>
              <a:gd name="connsiteY47" fmla="*/ 97935 h 1573026"/>
              <a:gd name="connsiteX48" fmla="*/ 2065200 w 2548810"/>
              <a:gd name="connsiteY48" fmla="*/ 305 h 1573026"/>
              <a:gd name="connsiteX49" fmla="*/ 2029482 w 2548810"/>
              <a:gd name="connsiteY49" fmla="*/ 114604 h 1573026"/>
              <a:gd name="connsiteX50" fmla="*/ 1955664 w 2548810"/>
              <a:gd name="connsiteY50" fmla="*/ 193186 h 1573026"/>
              <a:gd name="connsiteX51" fmla="*/ 2019956 w 2548810"/>
              <a:gd name="connsiteY51" fmla="*/ 217000 h 1573026"/>
              <a:gd name="connsiteX52" fmla="*/ 2079487 w 2548810"/>
              <a:gd name="connsiteY52" fmla="*/ 212237 h 1573026"/>
              <a:gd name="connsiteX53" fmla="*/ 2124733 w 2548810"/>
              <a:gd name="connsiteY53" fmla="*/ 257480 h 1573026"/>
              <a:gd name="connsiteX54" fmla="*/ 2174737 w 2548810"/>
              <a:gd name="connsiteY54" fmla="*/ 243193 h 1573026"/>
              <a:gd name="connsiteX55" fmla="*/ 2217599 w 2548810"/>
              <a:gd name="connsiteY55" fmla="*/ 178900 h 1573026"/>
              <a:gd name="connsiteX56" fmla="*/ 2260462 w 2548810"/>
              <a:gd name="connsiteY56" fmla="*/ 169375 h 1573026"/>
              <a:gd name="connsiteX57" fmla="*/ 2365237 w 2548810"/>
              <a:gd name="connsiteY57" fmla="*/ 152706 h 1573026"/>
              <a:gd name="connsiteX58" fmla="*/ 2381906 w 2548810"/>
              <a:gd name="connsiteY58" fmla="*/ 147943 h 1573026"/>
              <a:gd name="connsiteX59" fmla="*/ 2470012 w 2548810"/>
              <a:gd name="connsiteY59" fmla="*/ 166993 h 1573026"/>
              <a:gd name="connsiteX60" fmla="*/ 2500968 w 2548810"/>
              <a:gd name="connsiteY60" fmla="*/ 188425 h 1573026"/>
              <a:gd name="connsiteX61" fmla="*/ 2527163 w 2548810"/>
              <a:gd name="connsiteY61" fmla="*/ 205092 h 1573026"/>
              <a:gd name="connsiteX62" fmla="*/ 2548593 w 2548810"/>
              <a:gd name="connsiteY62" fmla="*/ 221762 h 1573026"/>
              <a:gd name="connsiteX63" fmla="*/ 2529543 w 2548810"/>
              <a:gd name="connsiteY63" fmla="*/ 264625 h 1573026"/>
              <a:gd name="connsiteX64" fmla="*/ 2527162 w 2548810"/>
              <a:gd name="connsiteY64" fmla="*/ 319393 h 1573026"/>
              <a:gd name="connsiteX65" fmla="*/ 2512874 w 2548810"/>
              <a:gd name="connsiteY65" fmla="*/ 376543 h 1573026"/>
              <a:gd name="connsiteX66" fmla="*/ 2515256 w 2548810"/>
              <a:gd name="connsiteY66" fmla="*/ 386068 h 1573026"/>
              <a:gd name="connsiteX67" fmla="*/ 2546212 w 2548810"/>
              <a:gd name="connsiteY67" fmla="*/ 393212 h 1573026"/>
              <a:gd name="connsiteX68" fmla="*/ 2534306 w 2548810"/>
              <a:gd name="connsiteY68" fmla="*/ 424168 h 1573026"/>
              <a:gd name="connsiteX69" fmla="*/ 2500968 w 2548810"/>
              <a:gd name="connsiteY69" fmla="*/ 445600 h 1573026"/>
              <a:gd name="connsiteX70" fmla="*/ 2486681 w 2548810"/>
              <a:gd name="connsiteY70" fmla="*/ 476556 h 1573026"/>
              <a:gd name="connsiteX71" fmla="*/ 2489934 w 2548810"/>
              <a:gd name="connsiteY71" fmla="*/ 559163 h 1573026"/>
              <a:gd name="connsiteX72" fmla="*/ 2477155 w 2548810"/>
              <a:gd name="connsiteY72" fmla="*/ 590856 h 1573026"/>
              <a:gd name="connsiteX73" fmla="*/ 2474774 w 2548810"/>
              <a:gd name="connsiteY73" fmla="*/ 655150 h 1573026"/>
              <a:gd name="connsiteX74" fmla="*/ 2496206 w 2548810"/>
              <a:gd name="connsiteY74" fmla="*/ 690868 h 1573026"/>
              <a:gd name="connsiteX75" fmla="*/ 2491443 w 2548810"/>
              <a:gd name="connsiteY75" fmla="*/ 743256 h 1573026"/>
              <a:gd name="connsiteX76" fmla="*/ 2493824 w 2548810"/>
              <a:gd name="connsiteY76" fmla="*/ 790881 h 1573026"/>
              <a:gd name="connsiteX77" fmla="*/ 2481918 w 2548810"/>
              <a:gd name="connsiteY77" fmla="*/ 805168 h 1573026"/>
              <a:gd name="connsiteX78" fmla="*/ 2453343 w 2548810"/>
              <a:gd name="connsiteY78" fmla="*/ 890893 h 1573026"/>
              <a:gd name="connsiteX79" fmla="*/ 2422389 w 2548810"/>
              <a:gd name="connsiteY79" fmla="*/ 967092 h 1573026"/>
              <a:gd name="connsiteX80" fmla="*/ 2386668 w 2548810"/>
              <a:gd name="connsiteY80" fmla="*/ 945662 h 1573026"/>
              <a:gd name="connsiteX81" fmla="*/ 2327137 w 2548810"/>
              <a:gd name="connsiteY81" fmla="*/ 917087 h 1573026"/>
              <a:gd name="connsiteX82" fmla="*/ 2298562 w 2548810"/>
              <a:gd name="connsiteY82" fmla="*/ 883750 h 1573026"/>
              <a:gd name="connsiteX83" fmla="*/ 2265226 w 2548810"/>
              <a:gd name="connsiteY83" fmla="*/ 869462 h 1573026"/>
              <a:gd name="connsiteX84" fmla="*/ 2231887 w 2548810"/>
              <a:gd name="connsiteY84" fmla="*/ 871843 h 1573026"/>
              <a:gd name="connsiteX85" fmla="*/ 2181881 w 2548810"/>
              <a:gd name="connsiteY85" fmla="*/ 895656 h 1573026"/>
              <a:gd name="connsiteX86" fmla="*/ 2158068 w 2548810"/>
              <a:gd name="connsiteY86" fmla="*/ 909943 h 1573026"/>
              <a:gd name="connsiteX87" fmla="*/ 2089014 w 2548810"/>
              <a:gd name="connsiteY87" fmla="*/ 926612 h 1573026"/>
              <a:gd name="connsiteX88" fmla="*/ 2067581 w 2548810"/>
              <a:gd name="connsiteY88" fmla="*/ 957568 h 1573026"/>
              <a:gd name="connsiteX89" fmla="*/ 2065199 w 2548810"/>
              <a:gd name="connsiteY89" fmla="*/ 1036150 h 1573026"/>
              <a:gd name="connsiteX90" fmla="*/ 2067583 w 2548810"/>
              <a:gd name="connsiteY90" fmla="*/ 1062342 h 1573026"/>
              <a:gd name="connsiteX91" fmla="*/ 1967568 w 2548810"/>
              <a:gd name="connsiteY91" fmla="*/ 1112350 h 1573026"/>
              <a:gd name="connsiteX92" fmla="*/ 1924706 w 2548810"/>
              <a:gd name="connsiteY92" fmla="*/ 1112350 h 1573026"/>
              <a:gd name="connsiteX93" fmla="*/ 1834220 w 2548810"/>
              <a:gd name="connsiteY93" fmla="*/ 1148067 h 1573026"/>
              <a:gd name="connsiteX94" fmla="*/ 1812787 w 2548810"/>
              <a:gd name="connsiteY94" fmla="*/ 1188550 h 1573026"/>
              <a:gd name="connsiteX95" fmla="*/ 1812789 w 2548810"/>
              <a:gd name="connsiteY95" fmla="*/ 1238556 h 1573026"/>
              <a:gd name="connsiteX96" fmla="*/ 1762781 w 2548810"/>
              <a:gd name="connsiteY96" fmla="*/ 1279037 h 1573026"/>
              <a:gd name="connsiteX97" fmla="*/ 1746114 w 2548810"/>
              <a:gd name="connsiteY97" fmla="*/ 1309993 h 1573026"/>
              <a:gd name="connsiteX98" fmla="*/ 1748493 w 2548810"/>
              <a:gd name="connsiteY98" fmla="*/ 1331425 h 1573026"/>
              <a:gd name="connsiteX99" fmla="*/ 1781831 w 2548810"/>
              <a:gd name="connsiteY99" fmla="*/ 1326662 h 1573026"/>
              <a:gd name="connsiteX100" fmla="*/ 1805645 w 2548810"/>
              <a:gd name="connsiteY100" fmla="*/ 1350474 h 1573026"/>
              <a:gd name="connsiteX101" fmla="*/ 1793737 w 2548810"/>
              <a:gd name="connsiteY101" fmla="*/ 1383812 h 1573026"/>
              <a:gd name="connsiteX102" fmla="*/ 1791356 w 2548810"/>
              <a:gd name="connsiteY102" fmla="*/ 1421912 h 1573026"/>
              <a:gd name="connsiteX103" fmla="*/ 1712776 w 2548810"/>
              <a:gd name="connsiteY103" fmla="*/ 1450487 h 1573026"/>
              <a:gd name="connsiteX104" fmla="*/ 1703251 w 2548810"/>
              <a:gd name="connsiteY104" fmla="*/ 1538594 h 1573026"/>
              <a:gd name="connsiteX105" fmla="*/ 1636574 w 2548810"/>
              <a:gd name="connsiteY105" fmla="*/ 1560025 h 1573026"/>
              <a:gd name="connsiteX106" fmla="*/ 1600523 w 2548810"/>
              <a:gd name="connsiteY106" fmla="*/ 1573012 h 1573026"/>
              <a:gd name="connsiteX107" fmla="*/ 1519893 w 2548810"/>
              <a:gd name="connsiteY107" fmla="*/ 1557643 h 1573026"/>
              <a:gd name="connsiteX108" fmla="*/ 1493699 w 2548810"/>
              <a:gd name="connsiteY108" fmla="*/ 1571931 h 1573026"/>
              <a:gd name="connsiteX109" fmla="*/ 1438933 w 2548810"/>
              <a:gd name="connsiteY109" fmla="*/ 1543356 h 1573026"/>
              <a:gd name="connsiteX110" fmla="*/ 1398449 w 2548810"/>
              <a:gd name="connsiteY110" fmla="*/ 1507637 h 1573026"/>
              <a:gd name="connsiteX111" fmla="*/ 1355589 w 2548810"/>
              <a:gd name="connsiteY111" fmla="*/ 1479061 h 1573026"/>
              <a:gd name="connsiteX112" fmla="*/ 1384162 w 2548810"/>
              <a:gd name="connsiteY112" fmla="*/ 1455250 h 1573026"/>
              <a:gd name="connsiteX113" fmla="*/ 1372256 w 2548810"/>
              <a:gd name="connsiteY113" fmla="*/ 1438581 h 1573026"/>
              <a:gd name="connsiteX114" fmla="*/ 1310343 w 2548810"/>
              <a:gd name="connsiteY114" fmla="*/ 1426675 h 1573026"/>
              <a:gd name="connsiteX115" fmla="*/ 1291293 w 2548810"/>
              <a:gd name="connsiteY115" fmla="*/ 1402862 h 1573026"/>
              <a:gd name="connsiteX116" fmla="*/ 1253195 w 2548810"/>
              <a:gd name="connsiteY116" fmla="*/ 1379050 h 1573026"/>
              <a:gd name="connsiteX117" fmla="*/ 1248431 w 2548810"/>
              <a:gd name="connsiteY117" fmla="*/ 1390956 h 1573026"/>
              <a:gd name="connsiteX118" fmla="*/ 1262720 w 2548810"/>
              <a:gd name="connsiteY118" fmla="*/ 1429056 h 1573026"/>
              <a:gd name="connsiteX119" fmla="*/ 1231762 w 2548810"/>
              <a:gd name="connsiteY119" fmla="*/ 1443343 h 1573026"/>
              <a:gd name="connsiteX120" fmla="*/ 1205570 w 2548810"/>
              <a:gd name="connsiteY120" fmla="*/ 1457630 h 1573026"/>
              <a:gd name="connsiteX121" fmla="*/ 1188899 w 2548810"/>
              <a:gd name="connsiteY121" fmla="*/ 1450487 h 1573026"/>
              <a:gd name="connsiteX122" fmla="*/ 1143656 w 2548810"/>
              <a:gd name="connsiteY122" fmla="*/ 1388575 h 1573026"/>
              <a:gd name="connsiteX123" fmla="*/ 1098414 w 2548810"/>
              <a:gd name="connsiteY123" fmla="*/ 1355237 h 1573026"/>
              <a:gd name="connsiteX124" fmla="*/ 1119845 w 2548810"/>
              <a:gd name="connsiteY124" fmla="*/ 1338568 h 1573026"/>
              <a:gd name="connsiteX125" fmla="*/ 1141276 w 2548810"/>
              <a:gd name="connsiteY125" fmla="*/ 1298087 h 1573026"/>
              <a:gd name="connsiteX126" fmla="*/ 1126987 w 2548810"/>
              <a:gd name="connsiteY126" fmla="*/ 1286181 h 1573026"/>
              <a:gd name="connsiteX127" fmla="*/ 1088889 w 2548810"/>
              <a:gd name="connsiteY127" fmla="*/ 1288562 h 1573026"/>
              <a:gd name="connsiteX128" fmla="*/ 1012689 w 2548810"/>
              <a:gd name="connsiteY128" fmla="*/ 1245700 h 1573026"/>
              <a:gd name="connsiteX129" fmla="*/ 969824 w 2548810"/>
              <a:gd name="connsiteY129" fmla="*/ 1226650 h 1573026"/>
              <a:gd name="connsiteX130" fmla="*/ 960301 w 2548810"/>
              <a:gd name="connsiteY130" fmla="*/ 1226650 h 1573026"/>
              <a:gd name="connsiteX131" fmla="*/ 948395 w 2548810"/>
              <a:gd name="connsiteY131" fmla="*/ 1162356 h 1573026"/>
              <a:gd name="connsiteX132" fmla="*/ 960301 w 2548810"/>
              <a:gd name="connsiteY132" fmla="*/ 1098062 h 1573026"/>
              <a:gd name="connsiteX133" fmla="*/ 929345 w 2548810"/>
              <a:gd name="connsiteY133" fmla="*/ 1064725 h 1573026"/>
              <a:gd name="connsiteX134" fmla="*/ 876958 w 2548810"/>
              <a:gd name="connsiteY134" fmla="*/ 1040912 h 1573026"/>
              <a:gd name="connsiteX135" fmla="*/ 903151 w 2548810"/>
              <a:gd name="connsiteY135" fmla="*/ 1017100 h 1573026"/>
              <a:gd name="connsiteX136" fmla="*/ 948395 w 2548810"/>
              <a:gd name="connsiteY136" fmla="*/ 1021862 h 1573026"/>
              <a:gd name="connsiteX137" fmla="*/ 943633 w 2548810"/>
              <a:gd name="connsiteY137" fmla="*/ 974237 h 1573026"/>
              <a:gd name="connsiteX138" fmla="*/ 915058 w 2548810"/>
              <a:gd name="connsiteY138" fmla="*/ 969475 h 1573026"/>
              <a:gd name="connsiteX139" fmla="*/ 919820 w 2548810"/>
              <a:gd name="connsiteY139" fmla="*/ 921850 h 1573026"/>
              <a:gd name="connsiteX140" fmla="*/ 888864 w 2548810"/>
              <a:gd name="connsiteY140" fmla="*/ 907562 h 1573026"/>
              <a:gd name="connsiteX141" fmla="*/ 891245 w 2548810"/>
              <a:gd name="connsiteY141" fmla="*/ 871843 h 1573026"/>
              <a:gd name="connsiteX142" fmla="*/ 843620 w 2548810"/>
              <a:gd name="connsiteY142" fmla="*/ 857556 h 1573026"/>
              <a:gd name="connsiteX143" fmla="*/ 824570 w 2548810"/>
              <a:gd name="connsiteY143" fmla="*/ 878987 h 1573026"/>
              <a:gd name="connsiteX144" fmla="*/ 795993 w 2548810"/>
              <a:gd name="connsiteY144" fmla="*/ 881368 h 1573026"/>
              <a:gd name="connsiteX145" fmla="*/ 745989 w 2548810"/>
              <a:gd name="connsiteY145" fmla="*/ 886131 h 1573026"/>
              <a:gd name="connsiteX146" fmla="*/ 715033 w 2548810"/>
              <a:gd name="connsiteY146" fmla="*/ 907562 h 1573026"/>
              <a:gd name="connsiteX147" fmla="*/ 715033 w 2548810"/>
              <a:gd name="connsiteY147" fmla="*/ 876606 h 1573026"/>
              <a:gd name="connsiteX148" fmla="*/ 674551 w 2548810"/>
              <a:gd name="connsiteY148" fmla="*/ 871843 h 1573026"/>
              <a:gd name="connsiteX149" fmla="*/ 681693 w 2548810"/>
              <a:gd name="connsiteY149" fmla="*/ 893275 h 1573026"/>
              <a:gd name="connsiteX150" fmla="*/ 676933 w 2548810"/>
              <a:gd name="connsiteY150" fmla="*/ 912325 h 1573026"/>
              <a:gd name="connsiteX151" fmla="*/ 591208 w 2548810"/>
              <a:gd name="connsiteY151" fmla="*/ 859936 h 1573026"/>
              <a:gd name="connsiteX152" fmla="*/ 569776 w 2548810"/>
              <a:gd name="connsiteY152" fmla="*/ 826600 h 1573026"/>
              <a:gd name="connsiteX153" fmla="*/ 581683 w 2548810"/>
              <a:gd name="connsiteY153" fmla="*/ 786117 h 1573026"/>
              <a:gd name="connsiteX154" fmla="*/ 550726 w 2548810"/>
              <a:gd name="connsiteY154" fmla="*/ 781356 h 1573026"/>
              <a:gd name="connsiteX155" fmla="*/ 503101 w 2548810"/>
              <a:gd name="connsiteY155" fmla="*/ 795643 h 1573026"/>
              <a:gd name="connsiteX156" fmla="*/ 493576 w 2548810"/>
              <a:gd name="connsiteY156" fmla="*/ 809931 h 1573026"/>
              <a:gd name="connsiteX157" fmla="*/ 469764 w 2548810"/>
              <a:gd name="connsiteY157" fmla="*/ 826600 h 1573026"/>
              <a:gd name="connsiteX158" fmla="*/ 462620 w 2548810"/>
              <a:gd name="connsiteY158" fmla="*/ 843268 h 1573026"/>
              <a:gd name="connsiteX159" fmla="*/ 422139 w 2548810"/>
              <a:gd name="connsiteY159" fmla="*/ 876606 h 1573026"/>
              <a:gd name="connsiteX160" fmla="*/ 424518 w 2548810"/>
              <a:gd name="connsiteY160" fmla="*/ 898037 h 1573026"/>
              <a:gd name="connsiteX161" fmla="*/ 438808 w 2548810"/>
              <a:gd name="connsiteY161" fmla="*/ 917087 h 1573026"/>
              <a:gd name="connsiteX162" fmla="*/ 362608 w 2548810"/>
              <a:gd name="connsiteY162" fmla="*/ 902800 h 1573026"/>
              <a:gd name="connsiteX163" fmla="*/ 329270 w 2548810"/>
              <a:gd name="connsiteY163" fmla="*/ 907562 h 1573026"/>
              <a:gd name="connsiteX164" fmla="*/ 376893 w 2548810"/>
              <a:gd name="connsiteY164" fmla="*/ 938518 h 1573026"/>
              <a:gd name="connsiteX165" fmla="*/ 400708 w 2548810"/>
              <a:gd name="connsiteY165" fmla="*/ 950425 h 1573026"/>
              <a:gd name="connsiteX166" fmla="*/ 426901 w 2548810"/>
              <a:gd name="connsiteY166" fmla="*/ 1002812 h 1573026"/>
              <a:gd name="connsiteX167" fmla="*/ 360224 w 2548810"/>
              <a:gd name="connsiteY167" fmla="*/ 1019481 h 1573026"/>
              <a:gd name="connsiteX168" fmla="*/ 338795 w 2548810"/>
              <a:gd name="connsiteY168" fmla="*/ 1031387 h 1573026"/>
              <a:gd name="connsiteX169" fmla="*/ 314981 w 2548810"/>
              <a:gd name="connsiteY169" fmla="*/ 1002812 h 1573026"/>
              <a:gd name="connsiteX170" fmla="*/ 291168 w 2548810"/>
              <a:gd name="connsiteY170" fmla="*/ 971856 h 1573026"/>
              <a:gd name="connsiteX171" fmla="*/ 293549 w 2548810"/>
              <a:gd name="connsiteY171" fmla="*/ 933756 h 1573026"/>
              <a:gd name="connsiteX172" fmla="*/ 291168 w 2548810"/>
              <a:gd name="connsiteY172" fmla="*/ 914706 h 1573026"/>
              <a:gd name="connsiteX173" fmla="*/ 310218 w 2548810"/>
              <a:gd name="connsiteY173" fmla="*/ 881368 h 1573026"/>
              <a:gd name="connsiteX174" fmla="*/ 269738 w 2548810"/>
              <a:gd name="connsiteY174" fmla="*/ 890893 h 1573026"/>
              <a:gd name="connsiteX175" fmla="*/ 241162 w 2548810"/>
              <a:gd name="connsiteY175" fmla="*/ 952806 h 1573026"/>
              <a:gd name="connsiteX176" fmla="*/ 234018 w 2548810"/>
              <a:gd name="connsiteY176" fmla="*/ 976618 h 1573026"/>
              <a:gd name="connsiteX177" fmla="*/ 203062 w 2548810"/>
              <a:gd name="connsiteY177" fmla="*/ 993287 h 1573026"/>
              <a:gd name="connsiteX178" fmla="*/ 155437 w 2548810"/>
              <a:gd name="connsiteY178" fmla="*/ 990906 h 1573026"/>
              <a:gd name="connsiteX179" fmla="*/ 148293 w 2548810"/>
              <a:gd name="connsiteY179" fmla="*/ 1007575 h 1573026"/>
              <a:gd name="connsiteX180" fmla="*/ 148293 w 2548810"/>
              <a:gd name="connsiteY180" fmla="*/ 1055200 h 1573026"/>
              <a:gd name="connsiteX181" fmla="*/ 88762 w 2548810"/>
              <a:gd name="connsiteY181" fmla="*/ 1059962 h 1573026"/>
              <a:gd name="connsiteX182" fmla="*/ 26849 w 2548810"/>
              <a:gd name="connsiteY182" fmla="*/ 1093300 h 1573026"/>
              <a:gd name="connsiteX0" fmla="*/ 16665 w 2538626"/>
              <a:gd name="connsiteY0" fmla="*/ 1093300 h 1573026"/>
              <a:gd name="connsiteX1" fmla="*/ 557209 w 2538626"/>
              <a:gd name="connsiteY1" fmla="*/ 524181 h 1573026"/>
              <a:gd name="connsiteX2" fmla="*/ 602453 w 2538626"/>
              <a:gd name="connsiteY2" fmla="*/ 547993 h 1573026"/>
              <a:gd name="connsiteX3" fmla="*/ 669130 w 2538626"/>
              <a:gd name="connsiteY3" fmla="*/ 562280 h 1573026"/>
              <a:gd name="connsiteX4" fmla="*/ 714372 w 2538626"/>
              <a:gd name="connsiteY4" fmla="*/ 478937 h 1573026"/>
              <a:gd name="connsiteX5" fmla="*/ 742947 w 2538626"/>
              <a:gd name="connsiteY5" fmla="*/ 455125 h 1573026"/>
              <a:gd name="connsiteX6" fmla="*/ 745331 w 2538626"/>
              <a:gd name="connsiteY6" fmla="*/ 426549 h 1573026"/>
              <a:gd name="connsiteX7" fmla="*/ 673890 w 2538626"/>
              <a:gd name="connsiteY7" fmla="*/ 412262 h 1573026"/>
              <a:gd name="connsiteX8" fmla="*/ 645317 w 2538626"/>
              <a:gd name="connsiteY8" fmla="*/ 417024 h 1573026"/>
              <a:gd name="connsiteX9" fmla="*/ 609597 w 2538626"/>
              <a:gd name="connsiteY9" fmla="*/ 383687 h 1573026"/>
              <a:gd name="connsiteX10" fmla="*/ 633411 w 2538626"/>
              <a:gd name="connsiteY10" fmla="*/ 357491 h 1573026"/>
              <a:gd name="connsiteX11" fmla="*/ 695322 w 2538626"/>
              <a:gd name="connsiteY11" fmla="*/ 343206 h 1573026"/>
              <a:gd name="connsiteX12" fmla="*/ 740565 w 2538626"/>
              <a:gd name="connsiteY12" fmla="*/ 357493 h 1573026"/>
              <a:gd name="connsiteX13" fmla="*/ 752472 w 2538626"/>
              <a:gd name="connsiteY13" fmla="*/ 376543 h 1573026"/>
              <a:gd name="connsiteX14" fmla="*/ 871534 w 2538626"/>
              <a:gd name="connsiteY14" fmla="*/ 436075 h 1573026"/>
              <a:gd name="connsiteX15" fmla="*/ 895347 w 2538626"/>
              <a:gd name="connsiteY15" fmla="*/ 500368 h 1573026"/>
              <a:gd name="connsiteX16" fmla="*/ 916778 w 2538626"/>
              <a:gd name="connsiteY16" fmla="*/ 512275 h 1573026"/>
              <a:gd name="connsiteX17" fmla="*/ 914397 w 2538626"/>
              <a:gd name="connsiteY17" fmla="*/ 421787 h 1573026"/>
              <a:gd name="connsiteX18" fmla="*/ 935828 w 2538626"/>
              <a:gd name="connsiteY18" fmla="*/ 383687 h 1573026"/>
              <a:gd name="connsiteX19" fmla="*/ 954878 w 2538626"/>
              <a:gd name="connsiteY19" fmla="*/ 386068 h 1573026"/>
              <a:gd name="connsiteX20" fmla="*/ 954878 w 2538626"/>
              <a:gd name="connsiteY20" fmla="*/ 347968 h 1573026"/>
              <a:gd name="connsiteX21" fmla="*/ 966786 w 2538626"/>
              <a:gd name="connsiteY21" fmla="*/ 340823 h 1573026"/>
              <a:gd name="connsiteX22" fmla="*/ 1023934 w 2538626"/>
              <a:gd name="connsiteY22" fmla="*/ 343206 h 1573026"/>
              <a:gd name="connsiteX23" fmla="*/ 1123947 w 2538626"/>
              <a:gd name="connsiteY23" fmla="*/ 317012 h 1573026"/>
              <a:gd name="connsiteX24" fmla="*/ 1195384 w 2538626"/>
              <a:gd name="connsiteY24" fmla="*/ 305106 h 1573026"/>
              <a:gd name="connsiteX25" fmla="*/ 1280776 w 2538626"/>
              <a:gd name="connsiteY25" fmla="*/ 250164 h 1573026"/>
              <a:gd name="connsiteX26" fmla="*/ 1352547 w 2538626"/>
              <a:gd name="connsiteY26" fmla="*/ 221762 h 1573026"/>
              <a:gd name="connsiteX27" fmla="*/ 1421605 w 2538626"/>
              <a:gd name="connsiteY27" fmla="*/ 188423 h 1573026"/>
              <a:gd name="connsiteX28" fmla="*/ 1493040 w 2538626"/>
              <a:gd name="connsiteY28" fmla="*/ 195568 h 1573026"/>
              <a:gd name="connsiteX29" fmla="*/ 1545428 w 2538626"/>
              <a:gd name="connsiteY29" fmla="*/ 174137 h 1573026"/>
              <a:gd name="connsiteX30" fmla="*/ 1576386 w 2538626"/>
              <a:gd name="connsiteY30" fmla="*/ 183660 h 1573026"/>
              <a:gd name="connsiteX31" fmla="*/ 1650203 w 2538626"/>
              <a:gd name="connsiteY31" fmla="*/ 233668 h 1573026"/>
              <a:gd name="connsiteX32" fmla="*/ 1588290 w 2538626"/>
              <a:gd name="connsiteY32" fmla="*/ 209856 h 1573026"/>
              <a:gd name="connsiteX33" fmla="*/ 1609722 w 2538626"/>
              <a:gd name="connsiteY33" fmla="*/ 281293 h 1573026"/>
              <a:gd name="connsiteX34" fmla="*/ 1647824 w 2538626"/>
              <a:gd name="connsiteY34" fmla="*/ 309866 h 1573026"/>
              <a:gd name="connsiteX35" fmla="*/ 1743072 w 2538626"/>
              <a:gd name="connsiteY35" fmla="*/ 314631 h 1573026"/>
              <a:gd name="connsiteX36" fmla="*/ 1809749 w 2538626"/>
              <a:gd name="connsiteY36" fmla="*/ 271766 h 1573026"/>
              <a:gd name="connsiteX37" fmla="*/ 1807365 w 2538626"/>
              <a:gd name="connsiteY37" fmla="*/ 293200 h 1573026"/>
              <a:gd name="connsiteX38" fmla="*/ 1771647 w 2538626"/>
              <a:gd name="connsiteY38" fmla="*/ 321775 h 1573026"/>
              <a:gd name="connsiteX39" fmla="*/ 1697828 w 2538626"/>
              <a:gd name="connsiteY39" fmla="*/ 338443 h 1573026"/>
              <a:gd name="connsiteX40" fmla="*/ 1704974 w 2538626"/>
              <a:gd name="connsiteY40" fmla="*/ 367017 h 1573026"/>
              <a:gd name="connsiteX41" fmla="*/ 1828799 w 2538626"/>
              <a:gd name="connsiteY41" fmla="*/ 331298 h 1573026"/>
              <a:gd name="connsiteX42" fmla="*/ 1881184 w 2538626"/>
              <a:gd name="connsiteY42" fmla="*/ 295581 h 1573026"/>
              <a:gd name="connsiteX43" fmla="*/ 1924048 w 2538626"/>
              <a:gd name="connsiteY43" fmla="*/ 271766 h 1573026"/>
              <a:gd name="connsiteX44" fmla="*/ 1847849 w 2538626"/>
              <a:gd name="connsiteY44" fmla="*/ 264623 h 1573026"/>
              <a:gd name="connsiteX45" fmla="*/ 1847849 w 2538626"/>
              <a:gd name="connsiteY45" fmla="*/ 202710 h 1573026"/>
              <a:gd name="connsiteX46" fmla="*/ 1897854 w 2538626"/>
              <a:gd name="connsiteY46" fmla="*/ 202710 h 1573026"/>
              <a:gd name="connsiteX47" fmla="*/ 2005010 w 2538626"/>
              <a:gd name="connsiteY47" fmla="*/ 97935 h 1573026"/>
              <a:gd name="connsiteX48" fmla="*/ 2055016 w 2538626"/>
              <a:gd name="connsiteY48" fmla="*/ 305 h 1573026"/>
              <a:gd name="connsiteX49" fmla="*/ 2019298 w 2538626"/>
              <a:gd name="connsiteY49" fmla="*/ 114604 h 1573026"/>
              <a:gd name="connsiteX50" fmla="*/ 1945480 w 2538626"/>
              <a:gd name="connsiteY50" fmla="*/ 193186 h 1573026"/>
              <a:gd name="connsiteX51" fmla="*/ 2009772 w 2538626"/>
              <a:gd name="connsiteY51" fmla="*/ 217000 h 1573026"/>
              <a:gd name="connsiteX52" fmla="*/ 2069303 w 2538626"/>
              <a:gd name="connsiteY52" fmla="*/ 212237 h 1573026"/>
              <a:gd name="connsiteX53" fmla="*/ 2114549 w 2538626"/>
              <a:gd name="connsiteY53" fmla="*/ 257480 h 1573026"/>
              <a:gd name="connsiteX54" fmla="*/ 2164553 w 2538626"/>
              <a:gd name="connsiteY54" fmla="*/ 243193 h 1573026"/>
              <a:gd name="connsiteX55" fmla="*/ 2207415 w 2538626"/>
              <a:gd name="connsiteY55" fmla="*/ 178900 h 1573026"/>
              <a:gd name="connsiteX56" fmla="*/ 2250278 w 2538626"/>
              <a:gd name="connsiteY56" fmla="*/ 169375 h 1573026"/>
              <a:gd name="connsiteX57" fmla="*/ 2355053 w 2538626"/>
              <a:gd name="connsiteY57" fmla="*/ 152706 h 1573026"/>
              <a:gd name="connsiteX58" fmla="*/ 2371722 w 2538626"/>
              <a:gd name="connsiteY58" fmla="*/ 147943 h 1573026"/>
              <a:gd name="connsiteX59" fmla="*/ 2459828 w 2538626"/>
              <a:gd name="connsiteY59" fmla="*/ 166993 h 1573026"/>
              <a:gd name="connsiteX60" fmla="*/ 2490784 w 2538626"/>
              <a:gd name="connsiteY60" fmla="*/ 188425 h 1573026"/>
              <a:gd name="connsiteX61" fmla="*/ 2516979 w 2538626"/>
              <a:gd name="connsiteY61" fmla="*/ 205092 h 1573026"/>
              <a:gd name="connsiteX62" fmla="*/ 2538409 w 2538626"/>
              <a:gd name="connsiteY62" fmla="*/ 221762 h 1573026"/>
              <a:gd name="connsiteX63" fmla="*/ 2519359 w 2538626"/>
              <a:gd name="connsiteY63" fmla="*/ 264625 h 1573026"/>
              <a:gd name="connsiteX64" fmla="*/ 2516978 w 2538626"/>
              <a:gd name="connsiteY64" fmla="*/ 319393 h 1573026"/>
              <a:gd name="connsiteX65" fmla="*/ 2502690 w 2538626"/>
              <a:gd name="connsiteY65" fmla="*/ 376543 h 1573026"/>
              <a:gd name="connsiteX66" fmla="*/ 2505072 w 2538626"/>
              <a:gd name="connsiteY66" fmla="*/ 386068 h 1573026"/>
              <a:gd name="connsiteX67" fmla="*/ 2536028 w 2538626"/>
              <a:gd name="connsiteY67" fmla="*/ 393212 h 1573026"/>
              <a:gd name="connsiteX68" fmla="*/ 2524122 w 2538626"/>
              <a:gd name="connsiteY68" fmla="*/ 424168 h 1573026"/>
              <a:gd name="connsiteX69" fmla="*/ 2490784 w 2538626"/>
              <a:gd name="connsiteY69" fmla="*/ 445600 h 1573026"/>
              <a:gd name="connsiteX70" fmla="*/ 2476497 w 2538626"/>
              <a:gd name="connsiteY70" fmla="*/ 476556 h 1573026"/>
              <a:gd name="connsiteX71" fmla="*/ 2479750 w 2538626"/>
              <a:gd name="connsiteY71" fmla="*/ 559163 h 1573026"/>
              <a:gd name="connsiteX72" fmla="*/ 2466971 w 2538626"/>
              <a:gd name="connsiteY72" fmla="*/ 590856 h 1573026"/>
              <a:gd name="connsiteX73" fmla="*/ 2464590 w 2538626"/>
              <a:gd name="connsiteY73" fmla="*/ 655150 h 1573026"/>
              <a:gd name="connsiteX74" fmla="*/ 2486022 w 2538626"/>
              <a:gd name="connsiteY74" fmla="*/ 690868 h 1573026"/>
              <a:gd name="connsiteX75" fmla="*/ 2481259 w 2538626"/>
              <a:gd name="connsiteY75" fmla="*/ 743256 h 1573026"/>
              <a:gd name="connsiteX76" fmla="*/ 2483640 w 2538626"/>
              <a:gd name="connsiteY76" fmla="*/ 790881 h 1573026"/>
              <a:gd name="connsiteX77" fmla="*/ 2471734 w 2538626"/>
              <a:gd name="connsiteY77" fmla="*/ 805168 h 1573026"/>
              <a:gd name="connsiteX78" fmla="*/ 2443159 w 2538626"/>
              <a:gd name="connsiteY78" fmla="*/ 890893 h 1573026"/>
              <a:gd name="connsiteX79" fmla="*/ 2412205 w 2538626"/>
              <a:gd name="connsiteY79" fmla="*/ 967092 h 1573026"/>
              <a:gd name="connsiteX80" fmla="*/ 2376484 w 2538626"/>
              <a:gd name="connsiteY80" fmla="*/ 945662 h 1573026"/>
              <a:gd name="connsiteX81" fmla="*/ 2316953 w 2538626"/>
              <a:gd name="connsiteY81" fmla="*/ 917087 h 1573026"/>
              <a:gd name="connsiteX82" fmla="*/ 2288378 w 2538626"/>
              <a:gd name="connsiteY82" fmla="*/ 883750 h 1573026"/>
              <a:gd name="connsiteX83" fmla="*/ 2255042 w 2538626"/>
              <a:gd name="connsiteY83" fmla="*/ 869462 h 1573026"/>
              <a:gd name="connsiteX84" fmla="*/ 2221703 w 2538626"/>
              <a:gd name="connsiteY84" fmla="*/ 871843 h 1573026"/>
              <a:gd name="connsiteX85" fmla="*/ 2171697 w 2538626"/>
              <a:gd name="connsiteY85" fmla="*/ 895656 h 1573026"/>
              <a:gd name="connsiteX86" fmla="*/ 2147884 w 2538626"/>
              <a:gd name="connsiteY86" fmla="*/ 909943 h 1573026"/>
              <a:gd name="connsiteX87" fmla="*/ 2078830 w 2538626"/>
              <a:gd name="connsiteY87" fmla="*/ 926612 h 1573026"/>
              <a:gd name="connsiteX88" fmla="*/ 2057397 w 2538626"/>
              <a:gd name="connsiteY88" fmla="*/ 957568 h 1573026"/>
              <a:gd name="connsiteX89" fmla="*/ 2055015 w 2538626"/>
              <a:gd name="connsiteY89" fmla="*/ 1036150 h 1573026"/>
              <a:gd name="connsiteX90" fmla="*/ 2057399 w 2538626"/>
              <a:gd name="connsiteY90" fmla="*/ 1062342 h 1573026"/>
              <a:gd name="connsiteX91" fmla="*/ 1957384 w 2538626"/>
              <a:gd name="connsiteY91" fmla="*/ 1112350 h 1573026"/>
              <a:gd name="connsiteX92" fmla="*/ 1914522 w 2538626"/>
              <a:gd name="connsiteY92" fmla="*/ 1112350 h 1573026"/>
              <a:gd name="connsiteX93" fmla="*/ 1824036 w 2538626"/>
              <a:gd name="connsiteY93" fmla="*/ 1148067 h 1573026"/>
              <a:gd name="connsiteX94" fmla="*/ 1802603 w 2538626"/>
              <a:gd name="connsiteY94" fmla="*/ 1188550 h 1573026"/>
              <a:gd name="connsiteX95" fmla="*/ 1802605 w 2538626"/>
              <a:gd name="connsiteY95" fmla="*/ 1238556 h 1573026"/>
              <a:gd name="connsiteX96" fmla="*/ 1752597 w 2538626"/>
              <a:gd name="connsiteY96" fmla="*/ 1279037 h 1573026"/>
              <a:gd name="connsiteX97" fmla="*/ 1735930 w 2538626"/>
              <a:gd name="connsiteY97" fmla="*/ 1309993 h 1573026"/>
              <a:gd name="connsiteX98" fmla="*/ 1738309 w 2538626"/>
              <a:gd name="connsiteY98" fmla="*/ 1331425 h 1573026"/>
              <a:gd name="connsiteX99" fmla="*/ 1771647 w 2538626"/>
              <a:gd name="connsiteY99" fmla="*/ 1326662 h 1573026"/>
              <a:gd name="connsiteX100" fmla="*/ 1795461 w 2538626"/>
              <a:gd name="connsiteY100" fmla="*/ 1350474 h 1573026"/>
              <a:gd name="connsiteX101" fmla="*/ 1783553 w 2538626"/>
              <a:gd name="connsiteY101" fmla="*/ 1383812 h 1573026"/>
              <a:gd name="connsiteX102" fmla="*/ 1781172 w 2538626"/>
              <a:gd name="connsiteY102" fmla="*/ 1421912 h 1573026"/>
              <a:gd name="connsiteX103" fmla="*/ 1702592 w 2538626"/>
              <a:gd name="connsiteY103" fmla="*/ 1450487 h 1573026"/>
              <a:gd name="connsiteX104" fmla="*/ 1693067 w 2538626"/>
              <a:gd name="connsiteY104" fmla="*/ 1538594 h 1573026"/>
              <a:gd name="connsiteX105" fmla="*/ 1626390 w 2538626"/>
              <a:gd name="connsiteY105" fmla="*/ 1560025 h 1573026"/>
              <a:gd name="connsiteX106" fmla="*/ 1590339 w 2538626"/>
              <a:gd name="connsiteY106" fmla="*/ 1573012 h 1573026"/>
              <a:gd name="connsiteX107" fmla="*/ 1509709 w 2538626"/>
              <a:gd name="connsiteY107" fmla="*/ 1557643 h 1573026"/>
              <a:gd name="connsiteX108" fmla="*/ 1483515 w 2538626"/>
              <a:gd name="connsiteY108" fmla="*/ 1571931 h 1573026"/>
              <a:gd name="connsiteX109" fmla="*/ 1428749 w 2538626"/>
              <a:gd name="connsiteY109" fmla="*/ 1543356 h 1573026"/>
              <a:gd name="connsiteX110" fmla="*/ 1388265 w 2538626"/>
              <a:gd name="connsiteY110" fmla="*/ 1507637 h 1573026"/>
              <a:gd name="connsiteX111" fmla="*/ 1345405 w 2538626"/>
              <a:gd name="connsiteY111" fmla="*/ 1479061 h 1573026"/>
              <a:gd name="connsiteX112" fmla="*/ 1373978 w 2538626"/>
              <a:gd name="connsiteY112" fmla="*/ 1455250 h 1573026"/>
              <a:gd name="connsiteX113" fmla="*/ 1362072 w 2538626"/>
              <a:gd name="connsiteY113" fmla="*/ 1438581 h 1573026"/>
              <a:gd name="connsiteX114" fmla="*/ 1300159 w 2538626"/>
              <a:gd name="connsiteY114" fmla="*/ 1426675 h 1573026"/>
              <a:gd name="connsiteX115" fmla="*/ 1281109 w 2538626"/>
              <a:gd name="connsiteY115" fmla="*/ 1402862 h 1573026"/>
              <a:gd name="connsiteX116" fmla="*/ 1243011 w 2538626"/>
              <a:gd name="connsiteY116" fmla="*/ 1379050 h 1573026"/>
              <a:gd name="connsiteX117" fmla="*/ 1238247 w 2538626"/>
              <a:gd name="connsiteY117" fmla="*/ 1390956 h 1573026"/>
              <a:gd name="connsiteX118" fmla="*/ 1252536 w 2538626"/>
              <a:gd name="connsiteY118" fmla="*/ 1429056 h 1573026"/>
              <a:gd name="connsiteX119" fmla="*/ 1221578 w 2538626"/>
              <a:gd name="connsiteY119" fmla="*/ 1443343 h 1573026"/>
              <a:gd name="connsiteX120" fmla="*/ 1195386 w 2538626"/>
              <a:gd name="connsiteY120" fmla="*/ 1457630 h 1573026"/>
              <a:gd name="connsiteX121" fmla="*/ 1178715 w 2538626"/>
              <a:gd name="connsiteY121" fmla="*/ 1450487 h 1573026"/>
              <a:gd name="connsiteX122" fmla="*/ 1133472 w 2538626"/>
              <a:gd name="connsiteY122" fmla="*/ 1388575 h 1573026"/>
              <a:gd name="connsiteX123" fmla="*/ 1088230 w 2538626"/>
              <a:gd name="connsiteY123" fmla="*/ 1355237 h 1573026"/>
              <a:gd name="connsiteX124" fmla="*/ 1109661 w 2538626"/>
              <a:gd name="connsiteY124" fmla="*/ 1338568 h 1573026"/>
              <a:gd name="connsiteX125" fmla="*/ 1131092 w 2538626"/>
              <a:gd name="connsiteY125" fmla="*/ 1298087 h 1573026"/>
              <a:gd name="connsiteX126" fmla="*/ 1116803 w 2538626"/>
              <a:gd name="connsiteY126" fmla="*/ 1286181 h 1573026"/>
              <a:gd name="connsiteX127" fmla="*/ 1078705 w 2538626"/>
              <a:gd name="connsiteY127" fmla="*/ 1288562 h 1573026"/>
              <a:gd name="connsiteX128" fmla="*/ 1002505 w 2538626"/>
              <a:gd name="connsiteY128" fmla="*/ 1245700 h 1573026"/>
              <a:gd name="connsiteX129" fmla="*/ 959640 w 2538626"/>
              <a:gd name="connsiteY129" fmla="*/ 1226650 h 1573026"/>
              <a:gd name="connsiteX130" fmla="*/ 950117 w 2538626"/>
              <a:gd name="connsiteY130" fmla="*/ 1226650 h 1573026"/>
              <a:gd name="connsiteX131" fmla="*/ 938211 w 2538626"/>
              <a:gd name="connsiteY131" fmla="*/ 1162356 h 1573026"/>
              <a:gd name="connsiteX132" fmla="*/ 950117 w 2538626"/>
              <a:gd name="connsiteY132" fmla="*/ 1098062 h 1573026"/>
              <a:gd name="connsiteX133" fmla="*/ 919161 w 2538626"/>
              <a:gd name="connsiteY133" fmla="*/ 1064725 h 1573026"/>
              <a:gd name="connsiteX134" fmla="*/ 866774 w 2538626"/>
              <a:gd name="connsiteY134" fmla="*/ 1040912 h 1573026"/>
              <a:gd name="connsiteX135" fmla="*/ 892967 w 2538626"/>
              <a:gd name="connsiteY135" fmla="*/ 1017100 h 1573026"/>
              <a:gd name="connsiteX136" fmla="*/ 938211 w 2538626"/>
              <a:gd name="connsiteY136" fmla="*/ 1021862 h 1573026"/>
              <a:gd name="connsiteX137" fmla="*/ 933449 w 2538626"/>
              <a:gd name="connsiteY137" fmla="*/ 974237 h 1573026"/>
              <a:gd name="connsiteX138" fmla="*/ 904874 w 2538626"/>
              <a:gd name="connsiteY138" fmla="*/ 969475 h 1573026"/>
              <a:gd name="connsiteX139" fmla="*/ 909636 w 2538626"/>
              <a:gd name="connsiteY139" fmla="*/ 921850 h 1573026"/>
              <a:gd name="connsiteX140" fmla="*/ 878680 w 2538626"/>
              <a:gd name="connsiteY140" fmla="*/ 907562 h 1573026"/>
              <a:gd name="connsiteX141" fmla="*/ 881061 w 2538626"/>
              <a:gd name="connsiteY141" fmla="*/ 871843 h 1573026"/>
              <a:gd name="connsiteX142" fmla="*/ 833436 w 2538626"/>
              <a:gd name="connsiteY142" fmla="*/ 857556 h 1573026"/>
              <a:gd name="connsiteX143" fmla="*/ 814386 w 2538626"/>
              <a:gd name="connsiteY143" fmla="*/ 878987 h 1573026"/>
              <a:gd name="connsiteX144" fmla="*/ 785809 w 2538626"/>
              <a:gd name="connsiteY144" fmla="*/ 881368 h 1573026"/>
              <a:gd name="connsiteX145" fmla="*/ 735805 w 2538626"/>
              <a:gd name="connsiteY145" fmla="*/ 886131 h 1573026"/>
              <a:gd name="connsiteX146" fmla="*/ 704849 w 2538626"/>
              <a:gd name="connsiteY146" fmla="*/ 907562 h 1573026"/>
              <a:gd name="connsiteX147" fmla="*/ 704849 w 2538626"/>
              <a:gd name="connsiteY147" fmla="*/ 876606 h 1573026"/>
              <a:gd name="connsiteX148" fmla="*/ 664367 w 2538626"/>
              <a:gd name="connsiteY148" fmla="*/ 871843 h 1573026"/>
              <a:gd name="connsiteX149" fmla="*/ 671509 w 2538626"/>
              <a:gd name="connsiteY149" fmla="*/ 893275 h 1573026"/>
              <a:gd name="connsiteX150" fmla="*/ 666749 w 2538626"/>
              <a:gd name="connsiteY150" fmla="*/ 912325 h 1573026"/>
              <a:gd name="connsiteX151" fmla="*/ 581024 w 2538626"/>
              <a:gd name="connsiteY151" fmla="*/ 859936 h 1573026"/>
              <a:gd name="connsiteX152" fmla="*/ 559592 w 2538626"/>
              <a:gd name="connsiteY152" fmla="*/ 826600 h 1573026"/>
              <a:gd name="connsiteX153" fmla="*/ 571499 w 2538626"/>
              <a:gd name="connsiteY153" fmla="*/ 786117 h 1573026"/>
              <a:gd name="connsiteX154" fmla="*/ 540542 w 2538626"/>
              <a:gd name="connsiteY154" fmla="*/ 781356 h 1573026"/>
              <a:gd name="connsiteX155" fmla="*/ 492917 w 2538626"/>
              <a:gd name="connsiteY155" fmla="*/ 795643 h 1573026"/>
              <a:gd name="connsiteX156" fmla="*/ 483392 w 2538626"/>
              <a:gd name="connsiteY156" fmla="*/ 809931 h 1573026"/>
              <a:gd name="connsiteX157" fmla="*/ 459580 w 2538626"/>
              <a:gd name="connsiteY157" fmla="*/ 826600 h 1573026"/>
              <a:gd name="connsiteX158" fmla="*/ 452436 w 2538626"/>
              <a:gd name="connsiteY158" fmla="*/ 843268 h 1573026"/>
              <a:gd name="connsiteX159" fmla="*/ 411955 w 2538626"/>
              <a:gd name="connsiteY159" fmla="*/ 876606 h 1573026"/>
              <a:gd name="connsiteX160" fmla="*/ 414334 w 2538626"/>
              <a:gd name="connsiteY160" fmla="*/ 898037 h 1573026"/>
              <a:gd name="connsiteX161" fmla="*/ 428624 w 2538626"/>
              <a:gd name="connsiteY161" fmla="*/ 917087 h 1573026"/>
              <a:gd name="connsiteX162" fmla="*/ 352424 w 2538626"/>
              <a:gd name="connsiteY162" fmla="*/ 902800 h 1573026"/>
              <a:gd name="connsiteX163" fmla="*/ 319086 w 2538626"/>
              <a:gd name="connsiteY163" fmla="*/ 907562 h 1573026"/>
              <a:gd name="connsiteX164" fmla="*/ 366709 w 2538626"/>
              <a:gd name="connsiteY164" fmla="*/ 938518 h 1573026"/>
              <a:gd name="connsiteX165" fmla="*/ 390524 w 2538626"/>
              <a:gd name="connsiteY165" fmla="*/ 950425 h 1573026"/>
              <a:gd name="connsiteX166" fmla="*/ 416717 w 2538626"/>
              <a:gd name="connsiteY166" fmla="*/ 1002812 h 1573026"/>
              <a:gd name="connsiteX167" fmla="*/ 350040 w 2538626"/>
              <a:gd name="connsiteY167" fmla="*/ 1019481 h 1573026"/>
              <a:gd name="connsiteX168" fmla="*/ 328611 w 2538626"/>
              <a:gd name="connsiteY168" fmla="*/ 1031387 h 1573026"/>
              <a:gd name="connsiteX169" fmla="*/ 304797 w 2538626"/>
              <a:gd name="connsiteY169" fmla="*/ 1002812 h 1573026"/>
              <a:gd name="connsiteX170" fmla="*/ 280984 w 2538626"/>
              <a:gd name="connsiteY170" fmla="*/ 971856 h 1573026"/>
              <a:gd name="connsiteX171" fmla="*/ 283365 w 2538626"/>
              <a:gd name="connsiteY171" fmla="*/ 933756 h 1573026"/>
              <a:gd name="connsiteX172" fmla="*/ 280984 w 2538626"/>
              <a:gd name="connsiteY172" fmla="*/ 914706 h 1573026"/>
              <a:gd name="connsiteX173" fmla="*/ 300034 w 2538626"/>
              <a:gd name="connsiteY173" fmla="*/ 881368 h 1573026"/>
              <a:gd name="connsiteX174" fmla="*/ 259554 w 2538626"/>
              <a:gd name="connsiteY174" fmla="*/ 890893 h 1573026"/>
              <a:gd name="connsiteX175" fmla="*/ 230978 w 2538626"/>
              <a:gd name="connsiteY175" fmla="*/ 952806 h 1573026"/>
              <a:gd name="connsiteX176" fmla="*/ 223834 w 2538626"/>
              <a:gd name="connsiteY176" fmla="*/ 976618 h 1573026"/>
              <a:gd name="connsiteX177" fmla="*/ 192878 w 2538626"/>
              <a:gd name="connsiteY177" fmla="*/ 993287 h 1573026"/>
              <a:gd name="connsiteX178" fmla="*/ 145253 w 2538626"/>
              <a:gd name="connsiteY178" fmla="*/ 990906 h 1573026"/>
              <a:gd name="connsiteX179" fmla="*/ 138109 w 2538626"/>
              <a:gd name="connsiteY179" fmla="*/ 1007575 h 1573026"/>
              <a:gd name="connsiteX180" fmla="*/ 138109 w 2538626"/>
              <a:gd name="connsiteY180" fmla="*/ 1055200 h 1573026"/>
              <a:gd name="connsiteX181" fmla="*/ 16665 w 2538626"/>
              <a:gd name="connsiteY181" fmla="*/ 1093300 h 1573026"/>
              <a:gd name="connsiteX0" fmla="*/ 16748 w 2538709"/>
              <a:gd name="connsiteY0" fmla="*/ 1093300 h 1573026"/>
              <a:gd name="connsiteX1" fmla="*/ 557292 w 2538709"/>
              <a:gd name="connsiteY1" fmla="*/ 524181 h 1573026"/>
              <a:gd name="connsiteX2" fmla="*/ 602536 w 2538709"/>
              <a:gd name="connsiteY2" fmla="*/ 547993 h 1573026"/>
              <a:gd name="connsiteX3" fmla="*/ 669213 w 2538709"/>
              <a:gd name="connsiteY3" fmla="*/ 562280 h 1573026"/>
              <a:gd name="connsiteX4" fmla="*/ 714455 w 2538709"/>
              <a:gd name="connsiteY4" fmla="*/ 478937 h 1573026"/>
              <a:gd name="connsiteX5" fmla="*/ 743030 w 2538709"/>
              <a:gd name="connsiteY5" fmla="*/ 455125 h 1573026"/>
              <a:gd name="connsiteX6" fmla="*/ 745414 w 2538709"/>
              <a:gd name="connsiteY6" fmla="*/ 426549 h 1573026"/>
              <a:gd name="connsiteX7" fmla="*/ 673973 w 2538709"/>
              <a:gd name="connsiteY7" fmla="*/ 412262 h 1573026"/>
              <a:gd name="connsiteX8" fmla="*/ 645400 w 2538709"/>
              <a:gd name="connsiteY8" fmla="*/ 417024 h 1573026"/>
              <a:gd name="connsiteX9" fmla="*/ 609680 w 2538709"/>
              <a:gd name="connsiteY9" fmla="*/ 383687 h 1573026"/>
              <a:gd name="connsiteX10" fmla="*/ 633494 w 2538709"/>
              <a:gd name="connsiteY10" fmla="*/ 357491 h 1573026"/>
              <a:gd name="connsiteX11" fmla="*/ 695405 w 2538709"/>
              <a:gd name="connsiteY11" fmla="*/ 343206 h 1573026"/>
              <a:gd name="connsiteX12" fmla="*/ 740648 w 2538709"/>
              <a:gd name="connsiteY12" fmla="*/ 357493 h 1573026"/>
              <a:gd name="connsiteX13" fmla="*/ 752555 w 2538709"/>
              <a:gd name="connsiteY13" fmla="*/ 376543 h 1573026"/>
              <a:gd name="connsiteX14" fmla="*/ 871617 w 2538709"/>
              <a:gd name="connsiteY14" fmla="*/ 436075 h 1573026"/>
              <a:gd name="connsiteX15" fmla="*/ 895430 w 2538709"/>
              <a:gd name="connsiteY15" fmla="*/ 500368 h 1573026"/>
              <a:gd name="connsiteX16" fmla="*/ 916861 w 2538709"/>
              <a:gd name="connsiteY16" fmla="*/ 512275 h 1573026"/>
              <a:gd name="connsiteX17" fmla="*/ 914480 w 2538709"/>
              <a:gd name="connsiteY17" fmla="*/ 421787 h 1573026"/>
              <a:gd name="connsiteX18" fmla="*/ 935911 w 2538709"/>
              <a:gd name="connsiteY18" fmla="*/ 383687 h 1573026"/>
              <a:gd name="connsiteX19" fmla="*/ 954961 w 2538709"/>
              <a:gd name="connsiteY19" fmla="*/ 386068 h 1573026"/>
              <a:gd name="connsiteX20" fmla="*/ 954961 w 2538709"/>
              <a:gd name="connsiteY20" fmla="*/ 347968 h 1573026"/>
              <a:gd name="connsiteX21" fmla="*/ 966869 w 2538709"/>
              <a:gd name="connsiteY21" fmla="*/ 340823 h 1573026"/>
              <a:gd name="connsiteX22" fmla="*/ 1024017 w 2538709"/>
              <a:gd name="connsiteY22" fmla="*/ 343206 h 1573026"/>
              <a:gd name="connsiteX23" fmla="*/ 1124030 w 2538709"/>
              <a:gd name="connsiteY23" fmla="*/ 317012 h 1573026"/>
              <a:gd name="connsiteX24" fmla="*/ 1195467 w 2538709"/>
              <a:gd name="connsiteY24" fmla="*/ 305106 h 1573026"/>
              <a:gd name="connsiteX25" fmla="*/ 1280859 w 2538709"/>
              <a:gd name="connsiteY25" fmla="*/ 250164 h 1573026"/>
              <a:gd name="connsiteX26" fmla="*/ 1352630 w 2538709"/>
              <a:gd name="connsiteY26" fmla="*/ 221762 h 1573026"/>
              <a:gd name="connsiteX27" fmla="*/ 1421688 w 2538709"/>
              <a:gd name="connsiteY27" fmla="*/ 188423 h 1573026"/>
              <a:gd name="connsiteX28" fmla="*/ 1493123 w 2538709"/>
              <a:gd name="connsiteY28" fmla="*/ 195568 h 1573026"/>
              <a:gd name="connsiteX29" fmla="*/ 1545511 w 2538709"/>
              <a:gd name="connsiteY29" fmla="*/ 174137 h 1573026"/>
              <a:gd name="connsiteX30" fmla="*/ 1576469 w 2538709"/>
              <a:gd name="connsiteY30" fmla="*/ 183660 h 1573026"/>
              <a:gd name="connsiteX31" fmla="*/ 1650286 w 2538709"/>
              <a:gd name="connsiteY31" fmla="*/ 233668 h 1573026"/>
              <a:gd name="connsiteX32" fmla="*/ 1588373 w 2538709"/>
              <a:gd name="connsiteY32" fmla="*/ 209856 h 1573026"/>
              <a:gd name="connsiteX33" fmla="*/ 1609805 w 2538709"/>
              <a:gd name="connsiteY33" fmla="*/ 281293 h 1573026"/>
              <a:gd name="connsiteX34" fmla="*/ 1647907 w 2538709"/>
              <a:gd name="connsiteY34" fmla="*/ 309866 h 1573026"/>
              <a:gd name="connsiteX35" fmla="*/ 1743155 w 2538709"/>
              <a:gd name="connsiteY35" fmla="*/ 314631 h 1573026"/>
              <a:gd name="connsiteX36" fmla="*/ 1809832 w 2538709"/>
              <a:gd name="connsiteY36" fmla="*/ 271766 h 1573026"/>
              <a:gd name="connsiteX37" fmla="*/ 1807448 w 2538709"/>
              <a:gd name="connsiteY37" fmla="*/ 293200 h 1573026"/>
              <a:gd name="connsiteX38" fmla="*/ 1771730 w 2538709"/>
              <a:gd name="connsiteY38" fmla="*/ 321775 h 1573026"/>
              <a:gd name="connsiteX39" fmla="*/ 1697911 w 2538709"/>
              <a:gd name="connsiteY39" fmla="*/ 338443 h 1573026"/>
              <a:gd name="connsiteX40" fmla="*/ 1705057 w 2538709"/>
              <a:gd name="connsiteY40" fmla="*/ 367017 h 1573026"/>
              <a:gd name="connsiteX41" fmla="*/ 1828882 w 2538709"/>
              <a:gd name="connsiteY41" fmla="*/ 331298 h 1573026"/>
              <a:gd name="connsiteX42" fmla="*/ 1881267 w 2538709"/>
              <a:gd name="connsiteY42" fmla="*/ 295581 h 1573026"/>
              <a:gd name="connsiteX43" fmla="*/ 1924131 w 2538709"/>
              <a:gd name="connsiteY43" fmla="*/ 271766 h 1573026"/>
              <a:gd name="connsiteX44" fmla="*/ 1847932 w 2538709"/>
              <a:gd name="connsiteY44" fmla="*/ 264623 h 1573026"/>
              <a:gd name="connsiteX45" fmla="*/ 1847932 w 2538709"/>
              <a:gd name="connsiteY45" fmla="*/ 202710 h 1573026"/>
              <a:gd name="connsiteX46" fmla="*/ 1897937 w 2538709"/>
              <a:gd name="connsiteY46" fmla="*/ 202710 h 1573026"/>
              <a:gd name="connsiteX47" fmla="*/ 2005093 w 2538709"/>
              <a:gd name="connsiteY47" fmla="*/ 97935 h 1573026"/>
              <a:gd name="connsiteX48" fmla="*/ 2055099 w 2538709"/>
              <a:gd name="connsiteY48" fmla="*/ 305 h 1573026"/>
              <a:gd name="connsiteX49" fmla="*/ 2019381 w 2538709"/>
              <a:gd name="connsiteY49" fmla="*/ 114604 h 1573026"/>
              <a:gd name="connsiteX50" fmla="*/ 1945563 w 2538709"/>
              <a:gd name="connsiteY50" fmla="*/ 193186 h 1573026"/>
              <a:gd name="connsiteX51" fmla="*/ 2009855 w 2538709"/>
              <a:gd name="connsiteY51" fmla="*/ 217000 h 1573026"/>
              <a:gd name="connsiteX52" fmla="*/ 2069386 w 2538709"/>
              <a:gd name="connsiteY52" fmla="*/ 212237 h 1573026"/>
              <a:gd name="connsiteX53" fmla="*/ 2114632 w 2538709"/>
              <a:gd name="connsiteY53" fmla="*/ 257480 h 1573026"/>
              <a:gd name="connsiteX54" fmla="*/ 2164636 w 2538709"/>
              <a:gd name="connsiteY54" fmla="*/ 243193 h 1573026"/>
              <a:gd name="connsiteX55" fmla="*/ 2207498 w 2538709"/>
              <a:gd name="connsiteY55" fmla="*/ 178900 h 1573026"/>
              <a:gd name="connsiteX56" fmla="*/ 2250361 w 2538709"/>
              <a:gd name="connsiteY56" fmla="*/ 169375 h 1573026"/>
              <a:gd name="connsiteX57" fmla="*/ 2355136 w 2538709"/>
              <a:gd name="connsiteY57" fmla="*/ 152706 h 1573026"/>
              <a:gd name="connsiteX58" fmla="*/ 2371805 w 2538709"/>
              <a:gd name="connsiteY58" fmla="*/ 147943 h 1573026"/>
              <a:gd name="connsiteX59" fmla="*/ 2459911 w 2538709"/>
              <a:gd name="connsiteY59" fmla="*/ 166993 h 1573026"/>
              <a:gd name="connsiteX60" fmla="*/ 2490867 w 2538709"/>
              <a:gd name="connsiteY60" fmla="*/ 188425 h 1573026"/>
              <a:gd name="connsiteX61" fmla="*/ 2517062 w 2538709"/>
              <a:gd name="connsiteY61" fmla="*/ 205092 h 1573026"/>
              <a:gd name="connsiteX62" fmla="*/ 2538492 w 2538709"/>
              <a:gd name="connsiteY62" fmla="*/ 221762 h 1573026"/>
              <a:gd name="connsiteX63" fmla="*/ 2519442 w 2538709"/>
              <a:gd name="connsiteY63" fmla="*/ 264625 h 1573026"/>
              <a:gd name="connsiteX64" fmla="*/ 2517061 w 2538709"/>
              <a:gd name="connsiteY64" fmla="*/ 319393 h 1573026"/>
              <a:gd name="connsiteX65" fmla="*/ 2502773 w 2538709"/>
              <a:gd name="connsiteY65" fmla="*/ 376543 h 1573026"/>
              <a:gd name="connsiteX66" fmla="*/ 2505155 w 2538709"/>
              <a:gd name="connsiteY66" fmla="*/ 386068 h 1573026"/>
              <a:gd name="connsiteX67" fmla="*/ 2536111 w 2538709"/>
              <a:gd name="connsiteY67" fmla="*/ 393212 h 1573026"/>
              <a:gd name="connsiteX68" fmla="*/ 2524205 w 2538709"/>
              <a:gd name="connsiteY68" fmla="*/ 424168 h 1573026"/>
              <a:gd name="connsiteX69" fmla="*/ 2490867 w 2538709"/>
              <a:gd name="connsiteY69" fmla="*/ 445600 h 1573026"/>
              <a:gd name="connsiteX70" fmla="*/ 2476580 w 2538709"/>
              <a:gd name="connsiteY70" fmla="*/ 476556 h 1573026"/>
              <a:gd name="connsiteX71" fmla="*/ 2479833 w 2538709"/>
              <a:gd name="connsiteY71" fmla="*/ 559163 h 1573026"/>
              <a:gd name="connsiteX72" fmla="*/ 2467054 w 2538709"/>
              <a:gd name="connsiteY72" fmla="*/ 590856 h 1573026"/>
              <a:gd name="connsiteX73" fmla="*/ 2464673 w 2538709"/>
              <a:gd name="connsiteY73" fmla="*/ 655150 h 1573026"/>
              <a:gd name="connsiteX74" fmla="*/ 2486105 w 2538709"/>
              <a:gd name="connsiteY74" fmla="*/ 690868 h 1573026"/>
              <a:gd name="connsiteX75" fmla="*/ 2481342 w 2538709"/>
              <a:gd name="connsiteY75" fmla="*/ 743256 h 1573026"/>
              <a:gd name="connsiteX76" fmla="*/ 2483723 w 2538709"/>
              <a:gd name="connsiteY76" fmla="*/ 790881 h 1573026"/>
              <a:gd name="connsiteX77" fmla="*/ 2471817 w 2538709"/>
              <a:gd name="connsiteY77" fmla="*/ 805168 h 1573026"/>
              <a:gd name="connsiteX78" fmla="*/ 2443242 w 2538709"/>
              <a:gd name="connsiteY78" fmla="*/ 890893 h 1573026"/>
              <a:gd name="connsiteX79" fmla="*/ 2412288 w 2538709"/>
              <a:gd name="connsiteY79" fmla="*/ 967092 h 1573026"/>
              <a:gd name="connsiteX80" fmla="*/ 2376567 w 2538709"/>
              <a:gd name="connsiteY80" fmla="*/ 945662 h 1573026"/>
              <a:gd name="connsiteX81" fmla="*/ 2317036 w 2538709"/>
              <a:gd name="connsiteY81" fmla="*/ 917087 h 1573026"/>
              <a:gd name="connsiteX82" fmla="*/ 2288461 w 2538709"/>
              <a:gd name="connsiteY82" fmla="*/ 883750 h 1573026"/>
              <a:gd name="connsiteX83" fmla="*/ 2255125 w 2538709"/>
              <a:gd name="connsiteY83" fmla="*/ 869462 h 1573026"/>
              <a:gd name="connsiteX84" fmla="*/ 2221786 w 2538709"/>
              <a:gd name="connsiteY84" fmla="*/ 871843 h 1573026"/>
              <a:gd name="connsiteX85" fmla="*/ 2171780 w 2538709"/>
              <a:gd name="connsiteY85" fmla="*/ 895656 h 1573026"/>
              <a:gd name="connsiteX86" fmla="*/ 2147967 w 2538709"/>
              <a:gd name="connsiteY86" fmla="*/ 909943 h 1573026"/>
              <a:gd name="connsiteX87" fmla="*/ 2078913 w 2538709"/>
              <a:gd name="connsiteY87" fmla="*/ 926612 h 1573026"/>
              <a:gd name="connsiteX88" fmla="*/ 2057480 w 2538709"/>
              <a:gd name="connsiteY88" fmla="*/ 957568 h 1573026"/>
              <a:gd name="connsiteX89" fmla="*/ 2055098 w 2538709"/>
              <a:gd name="connsiteY89" fmla="*/ 1036150 h 1573026"/>
              <a:gd name="connsiteX90" fmla="*/ 2057482 w 2538709"/>
              <a:gd name="connsiteY90" fmla="*/ 1062342 h 1573026"/>
              <a:gd name="connsiteX91" fmla="*/ 1957467 w 2538709"/>
              <a:gd name="connsiteY91" fmla="*/ 1112350 h 1573026"/>
              <a:gd name="connsiteX92" fmla="*/ 1914605 w 2538709"/>
              <a:gd name="connsiteY92" fmla="*/ 1112350 h 1573026"/>
              <a:gd name="connsiteX93" fmla="*/ 1824119 w 2538709"/>
              <a:gd name="connsiteY93" fmla="*/ 1148067 h 1573026"/>
              <a:gd name="connsiteX94" fmla="*/ 1802686 w 2538709"/>
              <a:gd name="connsiteY94" fmla="*/ 1188550 h 1573026"/>
              <a:gd name="connsiteX95" fmla="*/ 1802688 w 2538709"/>
              <a:gd name="connsiteY95" fmla="*/ 1238556 h 1573026"/>
              <a:gd name="connsiteX96" fmla="*/ 1752680 w 2538709"/>
              <a:gd name="connsiteY96" fmla="*/ 1279037 h 1573026"/>
              <a:gd name="connsiteX97" fmla="*/ 1736013 w 2538709"/>
              <a:gd name="connsiteY97" fmla="*/ 1309993 h 1573026"/>
              <a:gd name="connsiteX98" fmla="*/ 1738392 w 2538709"/>
              <a:gd name="connsiteY98" fmla="*/ 1331425 h 1573026"/>
              <a:gd name="connsiteX99" fmla="*/ 1771730 w 2538709"/>
              <a:gd name="connsiteY99" fmla="*/ 1326662 h 1573026"/>
              <a:gd name="connsiteX100" fmla="*/ 1795544 w 2538709"/>
              <a:gd name="connsiteY100" fmla="*/ 1350474 h 1573026"/>
              <a:gd name="connsiteX101" fmla="*/ 1783636 w 2538709"/>
              <a:gd name="connsiteY101" fmla="*/ 1383812 h 1573026"/>
              <a:gd name="connsiteX102" fmla="*/ 1781255 w 2538709"/>
              <a:gd name="connsiteY102" fmla="*/ 1421912 h 1573026"/>
              <a:gd name="connsiteX103" fmla="*/ 1702675 w 2538709"/>
              <a:gd name="connsiteY103" fmla="*/ 1450487 h 1573026"/>
              <a:gd name="connsiteX104" fmla="*/ 1693150 w 2538709"/>
              <a:gd name="connsiteY104" fmla="*/ 1538594 h 1573026"/>
              <a:gd name="connsiteX105" fmla="*/ 1626473 w 2538709"/>
              <a:gd name="connsiteY105" fmla="*/ 1560025 h 1573026"/>
              <a:gd name="connsiteX106" fmla="*/ 1590422 w 2538709"/>
              <a:gd name="connsiteY106" fmla="*/ 1573012 h 1573026"/>
              <a:gd name="connsiteX107" fmla="*/ 1509792 w 2538709"/>
              <a:gd name="connsiteY107" fmla="*/ 1557643 h 1573026"/>
              <a:gd name="connsiteX108" fmla="*/ 1483598 w 2538709"/>
              <a:gd name="connsiteY108" fmla="*/ 1571931 h 1573026"/>
              <a:gd name="connsiteX109" fmla="*/ 1428832 w 2538709"/>
              <a:gd name="connsiteY109" fmla="*/ 1543356 h 1573026"/>
              <a:gd name="connsiteX110" fmla="*/ 1388348 w 2538709"/>
              <a:gd name="connsiteY110" fmla="*/ 1507637 h 1573026"/>
              <a:gd name="connsiteX111" fmla="*/ 1345488 w 2538709"/>
              <a:gd name="connsiteY111" fmla="*/ 1479061 h 1573026"/>
              <a:gd name="connsiteX112" fmla="*/ 1374061 w 2538709"/>
              <a:gd name="connsiteY112" fmla="*/ 1455250 h 1573026"/>
              <a:gd name="connsiteX113" fmla="*/ 1362155 w 2538709"/>
              <a:gd name="connsiteY113" fmla="*/ 1438581 h 1573026"/>
              <a:gd name="connsiteX114" fmla="*/ 1300242 w 2538709"/>
              <a:gd name="connsiteY114" fmla="*/ 1426675 h 1573026"/>
              <a:gd name="connsiteX115" fmla="*/ 1281192 w 2538709"/>
              <a:gd name="connsiteY115" fmla="*/ 1402862 h 1573026"/>
              <a:gd name="connsiteX116" fmla="*/ 1243094 w 2538709"/>
              <a:gd name="connsiteY116" fmla="*/ 1379050 h 1573026"/>
              <a:gd name="connsiteX117" fmla="*/ 1238330 w 2538709"/>
              <a:gd name="connsiteY117" fmla="*/ 1390956 h 1573026"/>
              <a:gd name="connsiteX118" fmla="*/ 1252619 w 2538709"/>
              <a:gd name="connsiteY118" fmla="*/ 1429056 h 1573026"/>
              <a:gd name="connsiteX119" fmla="*/ 1221661 w 2538709"/>
              <a:gd name="connsiteY119" fmla="*/ 1443343 h 1573026"/>
              <a:gd name="connsiteX120" fmla="*/ 1195469 w 2538709"/>
              <a:gd name="connsiteY120" fmla="*/ 1457630 h 1573026"/>
              <a:gd name="connsiteX121" fmla="*/ 1178798 w 2538709"/>
              <a:gd name="connsiteY121" fmla="*/ 1450487 h 1573026"/>
              <a:gd name="connsiteX122" fmla="*/ 1133555 w 2538709"/>
              <a:gd name="connsiteY122" fmla="*/ 1388575 h 1573026"/>
              <a:gd name="connsiteX123" fmla="*/ 1088313 w 2538709"/>
              <a:gd name="connsiteY123" fmla="*/ 1355237 h 1573026"/>
              <a:gd name="connsiteX124" fmla="*/ 1109744 w 2538709"/>
              <a:gd name="connsiteY124" fmla="*/ 1338568 h 1573026"/>
              <a:gd name="connsiteX125" fmla="*/ 1131175 w 2538709"/>
              <a:gd name="connsiteY125" fmla="*/ 1298087 h 1573026"/>
              <a:gd name="connsiteX126" fmla="*/ 1116886 w 2538709"/>
              <a:gd name="connsiteY126" fmla="*/ 1286181 h 1573026"/>
              <a:gd name="connsiteX127" fmla="*/ 1078788 w 2538709"/>
              <a:gd name="connsiteY127" fmla="*/ 1288562 h 1573026"/>
              <a:gd name="connsiteX128" fmla="*/ 1002588 w 2538709"/>
              <a:gd name="connsiteY128" fmla="*/ 1245700 h 1573026"/>
              <a:gd name="connsiteX129" fmla="*/ 959723 w 2538709"/>
              <a:gd name="connsiteY129" fmla="*/ 1226650 h 1573026"/>
              <a:gd name="connsiteX130" fmla="*/ 950200 w 2538709"/>
              <a:gd name="connsiteY130" fmla="*/ 1226650 h 1573026"/>
              <a:gd name="connsiteX131" fmla="*/ 938294 w 2538709"/>
              <a:gd name="connsiteY131" fmla="*/ 1162356 h 1573026"/>
              <a:gd name="connsiteX132" fmla="*/ 950200 w 2538709"/>
              <a:gd name="connsiteY132" fmla="*/ 1098062 h 1573026"/>
              <a:gd name="connsiteX133" fmla="*/ 919244 w 2538709"/>
              <a:gd name="connsiteY133" fmla="*/ 1064725 h 1573026"/>
              <a:gd name="connsiteX134" fmla="*/ 866857 w 2538709"/>
              <a:gd name="connsiteY134" fmla="*/ 1040912 h 1573026"/>
              <a:gd name="connsiteX135" fmla="*/ 893050 w 2538709"/>
              <a:gd name="connsiteY135" fmla="*/ 1017100 h 1573026"/>
              <a:gd name="connsiteX136" fmla="*/ 938294 w 2538709"/>
              <a:gd name="connsiteY136" fmla="*/ 1021862 h 1573026"/>
              <a:gd name="connsiteX137" fmla="*/ 933532 w 2538709"/>
              <a:gd name="connsiteY137" fmla="*/ 974237 h 1573026"/>
              <a:gd name="connsiteX138" fmla="*/ 904957 w 2538709"/>
              <a:gd name="connsiteY138" fmla="*/ 969475 h 1573026"/>
              <a:gd name="connsiteX139" fmla="*/ 909719 w 2538709"/>
              <a:gd name="connsiteY139" fmla="*/ 921850 h 1573026"/>
              <a:gd name="connsiteX140" fmla="*/ 878763 w 2538709"/>
              <a:gd name="connsiteY140" fmla="*/ 907562 h 1573026"/>
              <a:gd name="connsiteX141" fmla="*/ 881144 w 2538709"/>
              <a:gd name="connsiteY141" fmla="*/ 871843 h 1573026"/>
              <a:gd name="connsiteX142" fmla="*/ 833519 w 2538709"/>
              <a:gd name="connsiteY142" fmla="*/ 857556 h 1573026"/>
              <a:gd name="connsiteX143" fmla="*/ 814469 w 2538709"/>
              <a:gd name="connsiteY143" fmla="*/ 878987 h 1573026"/>
              <a:gd name="connsiteX144" fmla="*/ 785892 w 2538709"/>
              <a:gd name="connsiteY144" fmla="*/ 881368 h 1573026"/>
              <a:gd name="connsiteX145" fmla="*/ 735888 w 2538709"/>
              <a:gd name="connsiteY145" fmla="*/ 886131 h 1573026"/>
              <a:gd name="connsiteX146" fmla="*/ 704932 w 2538709"/>
              <a:gd name="connsiteY146" fmla="*/ 907562 h 1573026"/>
              <a:gd name="connsiteX147" fmla="*/ 704932 w 2538709"/>
              <a:gd name="connsiteY147" fmla="*/ 876606 h 1573026"/>
              <a:gd name="connsiteX148" fmla="*/ 664450 w 2538709"/>
              <a:gd name="connsiteY148" fmla="*/ 871843 h 1573026"/>
              <a:gd name="connsiteX149" fmla="*/ 671592 w 2538709"/>
              <a:gd name="connsiteY149" fmla="*/ 893275 h 1573026"/>
              <a:gd name="connsiteX150" fmla="*/ 666832 w 2538709"/>
              <a:gd name="connsiteY150" fmla="*/ 912325 h 1573026"/>
              <a:gd name="connsiteX151" fmla="*/ 581107 w 2538709"/>
              <a:gd name="connsiteY151" fmla="*/ 859936 h 1573026"/>
              <a:gd name="connsiteX152" fmla="*/ 559675 w 2538709"/>
              <a:gd name="connsiteY152" fmla="*/ 826600 h 1573026"/>
              <a:gd name="connsiteX153" fmla="*/ 571582 w 2538709"/>
              <a:gd name="connsiteY153" fmla="*/ 786117 h 1573026"/>
              <a:gd name="connsiteX154" fmla="*/ 540625 w 2538709"/>
              <a:gd name="connsiteY154" fmla="*/ 781356 h 1573026"/>
              <a:gd name="connsiteX155" fmla="*/ 493000 w 2538709"/>
              <a:gd name="connsiteY155" fmla="*/ 795643 h 1573026"/>
              <a:gd name="connsiteX156" fmla="*/ 483475 w 2538709"/>
              <a:gd name="connsiteY156" fmla="*/ 809931 h 1573026"/>
              <a:gd name="connsiteX157" fmla="*/ 459663 w 2538709"/>
              <a:gd name="connsiteY157" fmla="*/ 826600 h 1573026"/>
              <a:gd name="connsiteX158" fmla="*/ 452519 w 2538709"/>
              <a:gd name="connsiteY158" fmla="*/ 843268 h 1573026"/>
              <a:gd name="connsiteX159" fmla="*/ 412038 w 2538709"/>
              <a:gd name="connsiteY159" fmla="*/ 876606 h 1573026"/>
              <a:gd name="connsiteX160" fmla="*/ 414417 w 2538709"/>
              <a:gd name="connsiteY160" fmla="*/ 898037 h 1573026"/>
              <a:gd name="connsiteX161" fmla="*/ 428707 w 2538709"/>
              <a:gd name="connsiteY161" fmla="*/ 917087 h 1573026"/>
              <a:gd name="connsiteX162" fmla="*/ 352507 w 2538709"/>
              <a:gd name="connsiteY162" fmla="*/ 902800 h 1573026"/>
              <a:gd name="connsiteX163" fmla="*/ 319169 w 2538709"/>
              <a:gd name="connsiteY163" fmla="*/ 907562 h 1573026"/>
              <a:gd name="connsiteX164" fmla="*/ 366792 w 2538709"/>
              <a:gd name="connsiteY164" fmla="*/ 938518 h 1573026"/>
              <a:gd name="connsiteX165" fmla="*/ 390607 w 2538709"/>
              <a:gd name="connsiteY165" fmla="*/ 950425 h 1573026"/>
              <a:gd name="connsiteX166" fmla="*/ 416800 w 2538709"/>
              <a:gd name="connsiteY166" fmla="*/ 1002812 h 1573026"/>
              <a:gd name="connsiteX167" fmla="*/ 350123 w 2538709"/>
              <a:gd name="connsiteY167" fmla="*/ 1019481 h 1573026"/>
              <a:gd name="connsiteX168" fmla="*/ 328694 w 2538709"/>
              <a:gd name="connsiteY168" fmla="*/ 1031387 h 1573026"/>
              <a:gd name="connsiteX169" fmla="*/ 304880 w 2538709"/>
              <a:gd name="connsiteY169" fmla="*/ 1002812 h 1573026"/>
              <a:gd name="connsiteX170" fmla="*/ 281067 w 2538709"/>
              <a:gd name="connsiteY170" fmla="*/ 971856 h 1573026"/>
              <a:gd name="connsiteX171" fmla="*/ 283448 w 2538709"/>
              <a:gd name="connsiteY171" fmla="*/ 933756 h 1573026"/>
              <a:gd name="connsiteX172" fmla="*/ 281067 w 2538709"/>
              <a:gd name="connsiteY172" fmla="*/ 914706 h 1573026"/>
              <a:gd name="connsiteX173" fmla="*/ 300117 w 2538709"/>
              <a:gd name="connsiteY173" fmla="*/ 881368 h 1573026"/>
              <a:gd name="connsiteX174" fmla="*/ 259637 w 2538709"/>
              <a:gd name="connsiteY174" fmla="*/ 890893 h 1573026"/>
              <a:gd name="connsiteX175" fmla="*/ 231061 w 2538709"/>
              <a:gd name="connsiteY175" fmla="*/ 952806 h 1573026"/>
              <a:gd name="connsiteX176" fmla="*/ 223917 w 2538709"/>
              <a:gd name="connsiteY176" fmla="*/ 976618 h 1573026"/>
              <a:gd name="connsiteX177" fmla="*/ 192961 w 2538709"/>
              <a:gd name="connsiteY177" fmla="*/ 993287 h 1573026"/>
              <a:gd name="connsiteX178" fmla="*/ 145336 w 2538709"/>
              <a:gd name="connsiteY178" fmla="*/ 990906 h 1573026"/>
              <a:gd name="connsiteX179" fmla="*/ 138192 w 2538709"/>
              <a:gd name="connsiteY179" fmla="*/ 1007575 h 1573026"/>
              <a:gd name="connsiteX180" fmla="*/ 16748 w 2538709"/>
              <a:gd name="connsiteY180" fmla="*/ 1093300 h 1573026"/>
              <a:gd name="connsiteX0" fmla="*/ 16355 w 2538316"/>
              <a:gd name="connsiteY0" fmla="*/ 1093300 h 1573026"/>
              <a:gd name="connsiteX1" fmla="*/ 556899 w 2538316"/>
              <a:gd name="connsiteY1" fmla="*/ 524181 h 1573026"/>
              <a:gd name="connsiteX2" fmla="*/ 602143 w 2538316"/>
              <a:gd name="connsiteY2" fmla="*/ 547993 h 1573026"/>
              <a:gd name="connsiteX3" fmla="*/ 668820 w 2538316"/>
              <a:gd name="connsiteY3" fmla="*/ 562280 h 1573026"/>
              <a:gd name="connsiteX4" fmla="*/ 714062 w 2538316"/>
              <a:gd name="connsiteY4" fmla="*/ 478937 h 1573026"/>
              <a:gd name="connsiteX5" fmla="*/ 742637 w 2538316"/>
              <a:gd name="connsiteY5" fmla="*/ 455125 h 1573026"/>
              <a:gd name="connsiteX6" fmla="*/ 745021 w 2538316"/>
              <a:gd name="connsiteY6" fmla="*/ 426549 h 1573026"/>
              <a:gd name="connsiteX7" fmla="*/ 673580 w 2538316"/>
              <a:gd name="connsiteY7" fmla="*/ 412262 h 1573026"/>
              <a:gd name="connsiteX8" fmla="*/ 645007 w 2538316"/>
              <a:gd name="connsiteY8" fmla="*/ 417024 h 1573026"/>
              <a:gd name="connsiteX9" fmla="*/ 609287 w 2538316"/>
              <a:gd name="connsiteY9" fmla="*/ 383687 h 1573026"/>
              <a:gd name="connsiteX10" fmla="*/ 633101 w 2538316"/>
              <a:gd name="connsiteY10" fmla="*/ 357491 h 1573026"/>
              <a:gd name="connsiteX11" fmla="*/ 695012 w 2538316"/>
              <a:gd name="connsiteY11" fmla="*/ 343206 h 1573026"/>
              <a:gd name="connsiteX12" fmla="*/ 740255 w 2538316"/>
              <a:gd name="connsiteY12" fmla="*/ 357493 h 1573026"/>
              <a:gd name="connsiteX13" fmla="*/ 752162 w 2538316"/>
              <a:gd name="connsiteY13" fmla="*/ 376543 h 1573026"/>
              <a:gd name="connsiteX14" fmla="*/ 871224 w 2538316"/>
              <a:gd name="connsiteY14" fmla="*/ 436075 h 1573026"/>
              <a:gd name="connsiteX15" fmla="*/ 895037 w 2538316"/>
              <a:gd name="connsiteY15" fmla="*/ 500368 h 1573026"/>
              <a:gd name="connsiteX16" fmla="*/ 916468 w 2538316"/>
              <a:gd name="connsiteY16" fmla="*/ 512275 h 1573026"/>
              <a:gd name="connsiteX17" fmla="*/ 914087 w 2538316"/>
              <a:gd name="connsiteY17" fmla="*/ 421787 h 1573026"/>
              <a:gd name="connsiteX18" fmla="*/ 935518 w 2538316"/>
              <a:gd name="connsiteY18" fmla="*/ 383687 h 1573026"/>
              <a:gd name="connsiteX19" fmla="*/ 954568 w 2538316"/>
              <a:gd name="connsiteY19" fmla="*/ 386068 h 1573026"/>
              <a:gd name="connsiteX20" fmla="*/ 954568 w 2538316"/>
              <a:gd name="connsiteY20" fmla="*/ 347968 h 1573026"/>
              <a:gd name="connsiteX21" fmla="*/ 966476 w 2538316"/>
              <a:gd name="connsiteY21" fmla="*/ 340823 h 1573026"/>
              <a:gd name="connsiteX22" fmla="*/ 1023624 w 2538316"/>
              <a:gd name="connsiteY22" fmla="*/ 343206 h 1573026"/>
              <a:gd name="connsiteX23" fmla="*/ 1123637 w 2538316"/>
              <a:gd name="connsiteY23" fmla="*/ 317012 h 1573026"/>
              <a:gd name="connsiteX24" fmla="*/ 1195074 w 2538316"/>
              <a:gd name="connsiteY24" fmla="*/ 305106 h 1573026"/>
              <a:gd name="connsiteX25" fmla="*/ 1280466 w 2538316"/>
              <a:gd name="connsiteY25" fmla="*/ 250164 h 1573026"/>
              <a:gd name="connsiteX26" fmla="*/ 1352237 w 2538316"/>
              <a:gd name="connsiteY26" fmla="*/ 221762 h 1573026"/>
              <a:gd name="connsiteX27" fmla="*/ 1421295 w 2538316"/>
              <a:gd name="connsiteY27" fmla="*/ 188423 h 1573026"/>
              <a:gd name="connsiteX28" fmla="*/ 1492730 w 2538316"/>
              <a:gd name="connsiteY28" fmla="*/ 195568 h 1573026"/>
              <a:gd name="connsiteX29" fmla="*/ 1545118 w 2538316"/>
              <a:gd name="connsiteY29" fmla="*/ 174137 h 1573026"/>
              <a:gd name="connsiteX30" fmla="*/ 1576076 w 2538316"/>
              <a:gd name="connsiteY30" fmla="*/ 183660 h 1573026"/>
              <a:gd name="connsiteX31" fmla="*/ 1649893 w 2538316"/>
              <a:gd name="connsiteY31" fmla="*/ 233668 h 1573026"/>
              <a:gd name="connsiteX32" fmla="*/ 1587980 w 2538316"/>
              <a:gd name="connsiteY32" fmla="*/ 209856 h 1573026"/>
              <a:gd name="connsiteX33" fmla="*/ 1609412 w 2538316"/>
              <a:gd name="connsiteY33" fmla="*/ 281293 h 1573026"/>
              <a:gd name="connsiteX34" fmla="*/ 1647514 w 2538316"/>
              <a:gd name="connsiteY34" fmla="*/ 309866 h 1573026"/>
              <a:gd name="connsiteX35" fmla="*/ 1742762 w 2538316"/>
              <a:gd name="connsiteY35" fmla="*/ 314631 h 1573026"/>
              <a:gd name="connsiteX36" fmla="*/ 1809439 w 2538316"/>
              <a:gd name="connsiteY36" fmla="*/ 271766 h 1573026"/>
              <a:gd name="connsiteX37" fmla="*/ 1807055 w 2538316"/>
              <a:gd name="connsiteY37" fmla="*/ 293200 h 1573026"/>
              <a:gd name="connsiteX38" fmla="*/ 1771337 w 2538316"/>
              <a:gd name="connsiteY38" fmla="*/ 321775 h 1573026"/>
              <a:gd name="connsiteX39" fmla="*/ 1697518 w 2538316"/>
              <a:gd name="connsiteY39" fmla="*/ 338443 h 1573026"/>
              <a:gd name="connsiteX40" fmla="*/ 1704664 w 2538316"/>
              <a:gd name="connsiteY40" fmla="*/ 367017 h 1573026"/>
              <a:gd name="connsiteX41" fmla="*/ 1828489 w 2538316"/>
              <a:gd name="connsiteY41" fmla="*/ 331298 h 1573026"/>
              <a:gd name="connsiteX42" fmla="*/ 1880874 w 2538316"/>
              <a:gd name="connsiteY42" fmla="*/ 295581 h 1573026"/>
              <a:gd name="connsiteX43" fmla="*/ 1923738 w 2538316"/>
              <a:gd name="connsiteY43" fmla="*/ 271766 h 1573026"/>
              <a:gd name="connsiteX44" fmla="*/ 1847539 w 2538316"/>
              <a:gd name="connsiteY44" fmla="*/ 264623 h 1573026"/>
              <a:gd name="connsiteX45" fmla="*/ 1847539 w 2538316"/>
              <a:gd name="connsiteY45" fmla="*/ 202710 h 1573026"/>
              <a:gd name="connsiteX46" fmla="*/ 1897544 w 2538316"/>
              <a:gd name="connsiteY46" fmla="*/ 202710 h 1573026"/>
              <a:gd name="connsiteX47" fmla="*/ 2004700 w 2538316"/>
              <a:gd name="connsiteY47" fmla="*/ 97935 h 1573026"/>
              <a:gd name="connsiteX48" fmla="*/ 2054706 w 2538316"/>
              <a:gd name="connsiteY48" fmla="*/ 305 h 1573026"/>
              <a:gd name="connsiteX49" fmla="*/ 2018988 w 2538316"/>
              <a:gd name="connsiteY49" fmla="*/ 114604 h 1573026"/>
              <a:gd name="connsiteX50" fmla="*/ 1945170 w 2538316"/>
              <a:gd name="connsiteY50" fmla="*/ 193186 h 1573026"/>
              <a:gd name="connsiteX51" fmla="*/ 2009462 w 2538316"/>
              <a:gd name="connsiteY51" fmla="*/ 217000 h 1573026"/>
              <a:gd name="connsiteX52" fmla="*/ 2068993 w 2538316"/>
              <a:gd name="connsiteY52" fmla="*/ 212237 h 1573026"/>
              <a:gd name="connsiteX53" fmla="*/ 2114239 w 2538316"/>
              <a:gd name="connsiteY53" fmla="*/ 257480 h 1573026"/>
              <a:gd name="connsiteX54" fmla="*/ 2164243 w 2538316"/>
              <a:gd name="connsiteY54" fmla="*/ 243193 h 1573026"/>
              <a:gd name="connsiteX55" fmla="*/ 2207105 w 2538316"/>
              <a:gd name="connsiteY55" fmla="*/ 178900 h 1573026"/>
              <a:gd name="connsiteX56" fmla="*/ 2249968 w 2538316"/>
              <a:gd name="connsiteY56" fmla="*/ 169375 h 1573026"/>
              <a:gd name="connsiteX57" fmla="*/ 2354743 w 2538316"/>
              <a:gd name="connsiteY57" fmla="*/ 152706 h 1573026"/>
              <a:gd name="connsiteX58" fmla="*/ 2371412 w 2538316"/>
              <a:gd name="connsiteY58" fmla="*/ 147943 h 1573026"/>
              <a:gd name="connsiteX59" fmla="*/ 2459518 w 2538316"/>
              <a:gd name="connsiteY59" fmla="*/ 166993 h 1573026"/>
              <a:gd name="connsiteX60" fmla="*/ 2490474 w 2538316"/>
              <a:gd name="connsiteY60" fmla="*/ 188425 h 1573026"/>
              <a:gd name="connsiteX61" fmla="*/ 2516669 w 2538316"/>
              <a:gd name="connsiteY61" fmla="*/ 205092 h 1573026"/>
              <a:gd name="connsiteX62" fmla="*/ 2538099 w 2538316"/>
              <a:gd name="connsiteY62" fmla="*/ 221762 h 1573026"/>
              <a:gd name="connsiteX63" fmla="*/ 2519049 w 2538316"/>
              <a:gd name="connsiteY63" fmla="*/ 264625 h 1573026"/>
              <a:gd name="connsiteX64" fmla="*/ 2516668 w 2538316"/>
              <a:gd name="connsiteY64" fmla="*/ 319393 h 1573026"/>
              <a:gd name="connsiteX65" fmla="*/ 2502380 w 2538316"/>
              <a:gd name="connsiteY65" fmla="*/ 376543 h 1573026"/>
              <a:gd name="connsiteX66" fmla="*/ 2504762 w 2538316"/>
              <a:gd name="connsiteY66" fmla="*/ 386068 h 1573026"/>
              <a:gd name="connsiteX67" fmla="*/ 2535718 w 2538316"/>
              <a:gd name="connsiteY67" fmla="*/ 393212 h 1573026"/>
              <a:gd name="connsiteX68" fmla="*/ 2523812 w 2538316"/>
              <a:gd name="connsiteY68" fmla="*/ 424168 h 1573026"/>
              <a:gd name="connsiteX69" fmla="*/ 2490474 w 2538316"/>
              <a:gd name="connsiteY69" fmla="*/ 445600 h 1573026"/>
              <a:gd name="connsiteX70" fmla="*/ 2476187 w 2538316"/>
              <a:gd name="connsiteY70" fmla="*/ 476556 h 1573026"/>
              <a:gd name="connsiteX71" fmla="*/ 2479440 w 2538316"/>
              <a:gd name="connsiteY71" fmla="*/ 559163 h 1573026"/>
              <a:gd name="connsiteX72" fmla="*/ 2466661 w 2538316"/>
              <a:gd name="connsiteY72" fmla="*/ 590856 h 1573026"/>
              <a:gd name="connsiteX73" fmla="*/ 2464280 w 2538316"/>
              <a:gd name="connsiteY73" fmla="*/ 655150 h 1573026"/>
              <a:gd name="connsiteX74" fmla="*/ 2485712 w 2538316"/>
              <a:gd name="connsiteY74" fmla="*/ 690868 h 1573026"/>
              <a:gd name="connsiteX75" fmla="*/ 2480949 w 2538316"/>
              <a:gd name="connsiteY75" fmla="*/ 743256 h 1573026"/>
              <a:gd name="connsiteX76" fmla="*/ 2483330 w 2538316"/>
              <a:gd name="connsiteY76" fmla="*/ 790881 h 1573026"/>
              <a:gd name="connsiteX77" fmla="*/ 2471424 w 2538316"/>
              <a:gd name="connsiteY77" fmla="*/ 805168 h 1573026"/>
              <a:gd name="connsiteX78" fmla="*/ 2442849 w 2538316"/>
              <a:gd name="connsiteY78" fmla="*/ 890893 h 1573026"/>
              <a:gd name="connsiteX79" fmla="*/ 2411895 w 2538316"/>
              <a:gd name="connsiteY79" fmla="*/ 967092 h 1573026"/>
              <a:gd name="connsiteX80" fmla="*/ 2376174 w 2538316"/>
              <a:gd name="connsiteY80" fmla="*/ 945662 h 1573026"/>
              <a:gd name="connsiteX81" fmla="*/ 2316643 w 2538316"/>
              <a:gd name="connsiteY81" fmla="*/ 917087 h 1573026"/>
              <a:gd name="connsiteX82" fmla="*/ 2288068 w 2538316"/>
              <a:gd name="connsiteY82" fmla="*/ 883750 h 1573026"/>
              <a:gd name="connsiteX83" fmla="*/ 2254732 w 2538316"/>
              <a:gd name="connsiteY83" fmla="*/ 869462 h 1573026"/>
              <a:gd name="connsiteX84" fmla="*/ 2221393 w 2538316"/>
              <a:gd name="connsiteY84" fmla="*/ 871843 h 1573026"/>
              <a:gd name="connsiteX85" fmla="*/ 2171387 w 2538316"/>
              <a:gd name="connsiteY85" fmla="*/ 895656 h 1573026"/>
              <a:gd name="connsiteX86" fmla="*/ 2147574 w 2538316"/>
              <a:gd name="connsiteY86" fmla="*/ 909943 h 1573026"/>
              <a:gd name="connsiteX87" fmla="*/ 2078520 w 2538316"/>
              <a:gd name="connsiteY87" fmla="*/ 926612 h 1573026"/>
              <a:gd name="connsiteX88" fmla="*/ 2057087 w 2538316"/>
              <a:gd name="connsiteY88" fmla="*/ 957568 h 1573026"/>
              <a:gd name="connsiteX89" fmla="*/ 2054705 w 2538316"/>
              <a:gd name="connsiteY89" fmla="*/ 1036150 h 1573026"/>
              <a:gd name="connsiteX90" fmla="*/ 2057089 w 2538316"/>
              <a:gd name="connsiteY90" fmla="*/ 1062342 h 1573026"/>
              <a:gd name="connsiteX91" fmla="*/ 1957074 w 2538316"/>
              <a:gd name="connsiteY91" fmla="*/ 1112350 h 1573026"/>
              <a:gd name="connsiteX92" fmla="*/ 1914212 w 2538316"/>
              <a:gd name="connsiteY92" fmla="*/ 1112350 h 1573026"/>
              <a:gd name="connsiteX93" fmla="*/ 1823726 w 2538316"/>
              <a:gd name="connsiteY93" fmla="*/ 1148067 h 1573026"/>
              <a:gd name="connsiteX94" fmla="*/ 1802293 w 2538316"/>
              <a:gd name="connsiteY94" fmla="*/ 1188550 h 1573026"/>
              <a:gd name="connsiteX95" fmla="*/ 1802295 w 2538316"/>
              <a:gd name="connsiteY95" fmla="*/ 1238556 h 1573026"/>
              <a:gd name="connsiteX96" fmla="*/ 1752287 w 2538316"/>
              <a:gd name="connsiteY96" fmla="*/ 1279037 h 1573026"/>
              <a:gd name="connsiteX97" fmla="*/ 1735620 w 2538316"/>
              <a:gd name="connsiteY97" fmla="*/ 1309993 h 1573026"/>
              <a:gd name="connsiteX98" fmla="*/ 1737999 w 2538316"/>
              <a:gd name="connsiteY98" fmla="*/ 1331425 h 1573026"/>
              <a:gd name="connsiteX99" fmla="*/ 1771337 w 2538316"/>
              <a:gd name="connsiteY99" fmla="*/ 1326662 h 1573026"/>
              <a:gd name="connsiteX100" fmla="*/ 1795151 w 2538316"/>
              <a:gd name="connsiteY100" fmla="*/ 1350474 h 1573026"/>
              <a:gd name="connsiteX101" fmla="*/ 1783243 w 2538316"/>
              <a:gd name="connsiteY101" fmla="*/ 1383812 h 1573026"/>
              <a:gd name="connsiteX102" fmla="*/ 1780862 w 2538316"/>
              <a:gd name="connsiteY102" fmla="*/ 1421912 h 1573026"/>
              <a:gd name="connsiteX103" fmla="*/ 1702282 w 2538316"/>
              <a:gd name="connsiteY103" fmla="*/ 1450487 h 1573026"/>
              <a:gd name="connsiteX104" fmla="*/ 1692757 w 2538316"/>
              <a:gd name="connsiteY104" fmla="*/ 1538594 h 1573026"/>
              <a:gd name="connsiteX105" fmla="*/ 1626080 w 2538316"/>
              <a:gd name="connsiteY105" fmla="*/ 1560025 h 1573026"/>
              <a:gd name="connsiteX106" fmla="*/ 1590029 w 2538316"/>
              <a:gd name="connsiteY106" fmla="*/ 1573012 h 1573026"/>
              <a:gd name="connsiteX107" fmla="*/ 1509399 w 2538316"/>
              <a:gd name="connsiteY107" fmla="*/ 1557643 h 1573026"/>
              <a:gd name="connsiteX108" fmla="*/ 1483205 w 2538316"/>
              <a:gd name="connsiteY108" fmla="*/ 1571931 h 1573026"/>
              <a:gd name="connsiteX109" fmla="*/ 1428439 w 2538316"/>
              <a:gd name="connsiteY109" fmla="*/ 1543356 h 1573026"/>
              <a:gd name="connsiteX110" fmla="*/ 1387955 w 2538316"/>
              <a:gd name="connsiteY110" fmla="*/ 1507637 h 1573026"/>
              <a:gd name="connsiteX111" fmla="*/ 1345095 w 2538316"/>
              <a:gd name="connsiteY111" fmla="*/ 1479061 h 1573026"/>
              <a:gd name="connsiteX112" fmla="*/ 1373668 w 2538316"/>
              <a:gd name="connsiteY112" fmla="*/ 1455250 h 1573026"/>
              <a:gd name="connsiteX113" fmla="*/ 1361762 w 2538316"/>
              <a:gd name="connsiteY113" fmla="*/ 1438581 h 1573026"/>
              <a:gd name="connsiteX114" fmla="*/ 1299849 w 2538316"/>
              <a:gd name="connsiteY114" fmla="*/ 1426675 h 1573026"/>
              <a:gd name="connsiteX115" fmla="*/ 1280799 w 2538316"/>
              <a:gd name="connsiteY115" fmla="*/ 1402862 h 1573026"/>
              <a:gd name="connsiteX116" fmla="*/ 1242701 w 2538316"/>
              <a:gd name="connsiteY116" fmla="*/ 1379050 h 1573026"/>
              <a:gd name="connsiteX117" fmla="*/ 1237937 w 2538316"/>
              <a:gd name="connsiteY117" fmla="*/ 1390956 h 1573026"/>
              <a:gd name="connsiteX118" fmla="*/ 1252226 w 2538316"/>
              <a:gd name="connsiteY118" fmla="*/ 1429056 h 1573026"/>
              <a:gd name="connsiteX119" fmla="*/ 1221268 w 2538316"/>
              <a:gd name="connsiteY119" fmla="*/ 1443343 h 1573026"/>
              <a:gd name="connsiteX120" fmla="*/ 1195076 w 2538316"/>
              <a:gd name="connsiteY120" fmla="*/ 1457630 h 1573026"/>
              <a:gd name="connsiteX121" fmla="*/ 1178405 w 2538316"/>
              <a:gd name="connsiteY121" fmla="*/ 1450487 h 1573026"/>
              <a:gd name="connsiteX122" fmla="*/ 1133162 w 2538316"/>
              <a:gd name="connsiteY122" fmla="*/ 1388575 h 1573026"/>
              <a:gd name="connsiteX123" fmla="*/ 1087920 w 2538316"/>
              <a:gd name="connsiteY123" fmla="*/ 1355237 h 1573026"/>
              <a:gd name="connsiteX124" fmla="*/ 1109351 w 2538316"/>
              <a:gd name="connsiteY124" fmla="*/ 1338568 h 1573026"/>
              <a:gd name="connsiteX125" fmla="*/ 1130782 w 2538316"/>
              <a:gd name="connsiteY125" fmla="*/ 1298087 h 1573026"/>
              <a:gd name="connsiteX126" fmla="*/ 1116493 w 2538316"/>
              <a:gd name="connsiteY126" fmla="*/ 1286181 h 1573026"/>
              <a:gd name="connsiteX127" fmla="*/ 1078395 w 2538316"/>
              <a:gd name="connsiteY127" fmla="*/ 1288562 h 1573026"/>
              <a:gd name="connsiteX128" fmla="*/ 1002195 w 2538316"/>
              <a:gd name="connsiteY128" fmla="*/ 1245700 h 1573026"/>
              <a:gd name="connsiteX129" fmla="*/ 959330 w 2538316"/>
              <a:gd name="connsiteY129" fmla="*/ 1226650 h 1573026"/>
              <a:gd name="connsiteX130" fmla="*/ 949807 w 2538316"/>
              <a:gd name="connsiteY130" fmla="*/ 1226650 h 1573026"/>
              <a:gd name="connsiteX131" fmla="*/ 937901 w 2538316"/>
              <a:gd name="connsiteY131" fmla="*/ 1162356 h 1573026"/>
              <a:gd name="connsiteX132" fmla="*/ 949807 w 2538316"/>
              <a:gd name="connsiteY132" fmla="*/ 1098062 h 1573026"/>
              <a:gd name="connsiteX133" fmla="*/ 918851 w 2538316"/>
              <a:gd name="connsiteY133" fmla="*/ 1064725 h 1573026"/>
              <a:gd name="connsiteX134" fmla="*/ 866464 w 2538316"/>
              <a:gd name="connsiteY134" fmla="*/ 1040912 h 1573026"/>
              <a:gd name="connsiteX135" fmla="*/ 892657 w 2538316"/>
              <a:gd name="connsiteY135" fmla="*/ 1017100 h 1573026"/>
              <a:gd name="connsiteX136" fmla="*/ 937901 w 2538316"/>
              <a:gd name="connsiteY136" fmla="*/ 1021862 h 1573026"/>
              <a:gd name="connsiteX137" fmla="*/ 933139 w 2538316"/>
              <a:gd name="connsiteY137" fmla="*/ 974237 h 1573026"/>
              <a:gd name="connsiteX138" fmla="*/ 904564 w 2538316"/>
              <a:gd name="connsiteY138" fmla="*/ 969475 h 1573026"/>
              <a:gd name="connsiteX139" fmla="*/ 909326 w 2538316"/>
              <a:gd name="connsiteY139" fmla="*/ 921850 h 1573026"/>
              <a:gd name="connsiteX140" fmla="*/ 878370 w 2538316"/>
              <a:gd name="connsiteY140" fmla="*/ 907562 h 1573026"/>
              <a:gd name="connsiteX141" fmla="*/ 880751 w 2538316"/>
              <a:gd name="connsiteY141" fmla="*/ 871843 h 1573026"/>
              <a:gd name="connsiteX142" fmla="*/ 833126 w 2538316"/>
              <a:gd name="connsiteY142" fmla="*/ 857556 h 1573026"/>
              <a:gd name="connsiteX143" fmla="*/ 814076 w 2538316"/>
              <a:gd name="connsiteY143" fmla="*/ 878987 h 1573026"/>
              <a:gd name="connsiteX144" fmla="*/ 785499 w 2538316"/>
              <a:gd name="connsiteY144" fmla="*/ 881368 h 1573026"/>
              <a:gd name="connsiteX145" fmla="*/ 735495 w 2538316"/>
              <a:gd name="connsiteY145" fmla="*/ 886131 h 1573026"/>
              <a:gd name="connsiteX146" fmla="*/ 704539 w 2538316"/>
              <a:gd name="connsiteY146" fmla="*/ 907562 h 1573026"/>
              <a:gd name="connsiteX147" fmla="*/ 704539 w 2538316"/>
              <a:gd name="connsiteY147" fmla="*/ 876606 h 1573026"/>
              <a:gd name="connsiteX148" fmla="*/ 664057 w 2538316"/>
              <a:gd name="connsiteY148" fmla="*/ 871843 h 1573026"/>
              <a:gd name="connsiteX149" fmla="*/ 671199 w 2538316"/>
              <a:gd name="connsiteY149" fmla="*/ 893275 h 1573026"/>
              <a:gd name="connsiteX150" fmla="*/ 666439 w 2538316"/>
              <a:gd name="connsiteY150" fmla="*/ 912325 h 1573026"/>
              <a:gd name="connsiteX151" fmla="*/ 580714 w 2538316"/>
              <a:gd name="connsiteY151" fmla="*/ 859936 h 1573026"/>
              <a:gd name="connsiteX152" fmla="*/ 559282 w 2538316"/>
              <a:gd name="connsiteY152" fmla="*/ 826600 h 1573026"/>
              <a:gd name="connsiteX153" fmla="*/ 571189 w 2538316"/>
              <a:gd name="connsiteY153" fmla="*/ 786117 h 1573026"/>
              <a:gd name="connsiteX154" fmla="*/ 540232 w 2538316"/>
              <a:gd name="connsiteY154" fmla="*/ 781356 h 1573026"/>
              <a:gd name="connsiteX155" fmla="*/ 492607 w 2538316"/>
              <a:gd name="connsiteY155" fmla="*/ 795643 h 1573026"/>
              <a:gd name="connsiteX156" fmla="*/ 483082 w 2538316"/>
              <a:gd name="connsiteY156" fmla="*/ 809931 h 1573026"/>
              <a:gd name="connsiteX157" fmla="*/ 459270 w 2538316"/>
              <a:gd name="connsiteY157" fmla="*/ 826600 h 1573026"/>
              <a:gd name="connsiteX158" fmla="*/ 452126 w 2538316"/>
              <a:gd name="connsiteY158" fmla="*/ 843268 h 1573026"/>
              <a:gd name="connsiteX159" fmla="*/ 411645 w 2538316"/>
              <a:gd name="connsiteY159" fmla="*/ 876606 h 1573026"/>
              <a:gd name="connsiteX160" fmla="*/ 414024 w 2538316"/>
              <a:gd name="connsiteY160" fmla="*/ 898037 h 1573026"/>
              <a:gd name="connsiteX161" fmla="*/ 428314 w 2538316"/>
              <a:gd name="connsiteY161" fmla="*/ 917087 h 1573026"/>
              <a:gd name="connsiteX162" fmla="*/ 352114 w 2538316"/>
              <a:gd name="connsiteY162" fmla="*/ 902800 h 1573026"/>
              <a:gd name="connsiteX163" fmla="*/ 318776 w 2538316"/>
              <a:gd name="connsiteY163" fmla="*/ 907562 h 1573026"/>
              <a:gd name="connsiteX164" fmla="*/ 366399 w 2538316"/>
              <a:gd name="connsiteY164" fmla="*/ 938518 h 1573026"/>
              <a:gd name="connsiteX165" fmla="*/ 390214 w 2538316"/>
              <a:gd name="connsiteY165" fmla="*/ 950425 h 1573026"/>
              <a:gd name="connsiteX166" fmla="*/ 416407 w 2538316"/>
              <a:gd name="connsiteY166" fmla="*/ 1002812 h 1573026"/>
              <a:gd name="connsiteX167" fmla="*/ 349730 w 2538316"/>
              <a:gd name="connsiteY167" fmla="*/ 1019481 h 1573026"/>
              <a:gd name="connsiteX168" fmla="*/ 328301 w 2538316"/>
              <a:gd name="connsiteY168" fmla="*/ 1031387 h 1573026"/>
              <a:gd name="connsiteX169" fmla="*/ 304487 w 2538316"/>
              <a:gd name="connsiteY169" fmla="*/ 1002812 h 1573026"/>
              <a:gd name="connsiteX170" fmla="*/ 280674 w 2538316"/>
              <a:gd name="connsiteY170" fmla="*/ 971856 h 1573026"/>
              <a:gd name="connsiteX171" fmla="*/ 283055 w 2538316"/>
              <a:gd name="connsiteY171" fmla="*/ 933756 h 1573026"/>
              <a:gd name="connsiteX172" fmla="*/ 280674 w 2538316"/>
              <a:gd name="connsiteY172" fmla="*/ 914706 h 1573026"/>
              <a:gd name="connsiteX173" fmla="*/ 299724 w 2538316"/>
              <a:gd name="connsiteY173" fmla="*/ 881368 h 1573026"/>
              <a:gd name="connsiteX174" fmla="*/ 259244 w 2538316"/>
              <a:gd name="connsiteY174" fmla="*/ 890893 h 1573026"/>
              <a:gd name="connsiteX175" fmla="*/ 230668 w 2538316"/>
              <a:gd name="connsiteY175" fmla="*/ 952806 h 1573026"/>
              <a:gd name="connsiteX176" fmla="*/ 223524 w 2538316"/>
              <a:gd name="connsiteY176" fmla="*/ 976618 h 1573026"/>
              <a:gd name="connsiteX177" fmla="*/ 192568 w 2538316"/>
              <a:gd name="connsiteY177" fmla="*/ 993287 h 1573026"/>
              <a:gd name="connsiteX178" fmla="*/ 144943 w 2538316"/>
              <a:gd name="connsiteY178" fmla="*/ 990906 h 1573026"/>
              <a:gd name="connsiteX179" fmla="*/ 16355 w 2538316"/>
              <a:gd name="connsiteY179" fmla="*/ 1093300 h 1573026"/>
              <a:gd name="connsiteX0" fmla="*/ 11289 w 2533250"/>
              <a:gd name="connsiteY0" fmla="*/ 1093300 h 1573026"/>
              <a:gd name="connsiteX1" fmla="*/ 551833 w 2533250"/>
              <a:gd name="connsiteY1" fmla="*/ 524181 h 1573026"/>
              <a:gd name="connsiteX2" fmla="*/ 597077 w 2533250"/>
              <a:gd name="connsiteY2" fmla="*/ 547993 h 1573026"/>
              <a:gd name="connsiteX3" fmla="*/ 663754 w 2533250"/>
              <a:gd name="connsiteY3" fmla="*/ 562280 h 1573026"/>
              <a:gd name="connsiteX4" fmla="*/ 708996 w 2533250"/>
              <a:gd name="connsiteY4" fmla="*/ 478937 h 1573026"/>
              <a:gd name="connsiteX5" fmla="*/ 737571 w 2533250"/>
              <a:gd name="connsiteY5" fmla="*/ 455125 h 1573026"/>
              <a:gd name="connsiteX6" fmla="*/ 739955 w 2533250"/>
              <a:gd name="connsiteY6" fmla="*/ 426549 h 1573026"/>
              <a:gd name="connsiteX7" fmla="*/ 668514 w 2533250"/>
              <a:gd name="connsiteY7" fmla="*/ 412262 h 1573026"/>
              <a:gd name="connsiteX8" fmla="*/ 639941 w 2533250"/>
              <a:gd name="connsiteY8" fmla="*/ 417024 h 1573026"/>
              <a:gd name="connsiteX9" fmla="*/ 604221 w 2533250"/>
              <a:gd name="connsiteY9" fmla="*/ 383687 h 1573026"/>
              <a:gd name="connsiteX10" fmla="*/ 628035 w 2533250"/>
              <a:gd name="connsiteY10" fmla="*/ 357491 h 1573026"/>
              <a:gd name="connsiteX11" fmla="*/ 689946 w 2533250"/>
              <a:gd name="connsiteY11" fmla="*/ 343206 h 1573026"/>
              <a:gd name="connsiteX12" fmla="*/ 735189 w 2533250"/>
              <a:gd name="connsiteY12" fmla="*/ 357493 h 1573026"/>
              <a:gd name="connsiteX13" fmla="*/ 747096 w 2533250"/>
              <a:gd name="connsiteY13" fmla="*/ 376543 h 1573026"/>
              <a:gd name="connsiteX14" fmla="*/ 866158 w 2533250"/>
              <a:gd name="connsiteY14" fmla="*/ 436075 h 1573026"/>
              <a:gd name="connsiteX15" fmla="*/ 889971 w 2533250"/>
              <a:gd name="connsiteY15" fmla="*/ 500368 h 1573026"/>
              <a:gd name="connsiteX16" fmla="*/ 911402 w 2533250"/>
              <a:gd name="connsiteY16" fmla="*/ 512275 h 1573026"/>
              <a:gd name="connsiteX17" fmla="*/ 909021 w 2533250"/>
              <a:gd name="connsiteY17" fmla="*/ 421787 h 1573026"/>
              <a:gd name="connsiteX18" fmla="*/ 930452 w 2533250"/>
              <a:gd name="connsiteY18" fmla="*/ 383687 h 1573026"/>
              <a:gd name="connsiteX19" fmla="*/ 949502 w 2533250"/>
              <a:gd name="connsiteY19" fmla="*/ 386068 h 1573026"/>
              <a:gd name="connsiteX20" fmla="*/ 949502 w 2533250"/>
              <a:gd name="connsiteY20" fmla="*/ 347968 h 1573026"/>
              <a:gd name="connsiteX21" fmla="*/ 961410 w 2533250"/>
              <a:gd name="connsiteY21" fmla="*/ 340823 h 1573026"/>
              <a:gd name="connsiteX22" fmla="*/ 1018558 w 2533250"/>
              <a:gd name="connsiteY22" fmla="*/ 343206 h 1573026"/>
              <a:gd name="connsiteX23" fmla="*/ 1118571 w 2533250"/>
              <a:gd name="connsiteY23" fmla="*/ 317012 h 1573026"/>
              <a:gd name="connsiteX24" fmla="*/ 1190008 w 2533250"/>
              <a:gd name="connsiteY24" fmla="*/ 305106 h 1573026"/>
              <a:gd name="connsiteX25" fmla="*/ 1275400 w 2533250"/>
              <a:gd name="connsiteY25" fmla="*/ 250164 h 1573026"/>
              <a:gd name="connsiteX26" fmla="*/ 1347171 w 2533250"/>
              <a:gd name="connsiteY26" fmla="*/ 221762 h 1573026"/>
              <a:gd name="connsiteX27" fmla="*/ 1416229 w 2533250"/>
              <a:gd name="connsiteY27" fmla="*/ 188423 h 1573026"/>
              <a:gd name="connsiteX28" fmla="*/ 1487664 w 2533250"/>
              <a:gd name="connsiteY28" fmla="*/ 195568 h 1573026"/>
              <a:gd name="connsiteX29" fmla="*/ 1540052 w 2533250"/>
              <a:gd name="connsiteY29" fmla="*/ 174137 h 1573026"/>
              <a:gd name="connsiteX30" fmla="*/ 1571010 w 2533250"/>
              <a:gd name="connsiteY30" fmla="*/ 183660 h 1573026"/>
              <a:gd name="connsiteX31" fmla="*/ 1644827 w 2533250"/>
              <a:gd name="connsiteY31" fmla="*/ 233668 h 1573026"/>
              <a:gd name="connsiteX32" fmla="*/ 1582914 w 2533250"/>
              <a:gd name="connsiteY32" fmla="*/ 209856 h 1573026"/>
              <a:gd name="connsiteX33" fmla="*/ 1604346 w 2533250"/>
              <a:gd name="connsiteY33" fmla="*/ 281293 h 1573026"/>
              <a:gd name="connsiteX34" fmla="*/ 1642448 w 2533250"/>
              <a:gd name="connsiteY34" fmla="*/ 309866 h 1573026"/>
              <a:gd name="connsiteX35" fmla="*/ 1737696 w 2533250"/>
              <a:gd name="connsiteY35" fmla="*/ 314631 h 1573026"/>
              <a:gd name="connsiteX36" fmla="*/ 1804373 w 2533250"/>
              <a:gd name="connsiteY36" fmla="*/ 271766 h 1573026"/>
              <a:gd name="connsiteX37" fmla="*/ 1801989 w 2533250"/>
              <a:gd name="connsiteY37" fmla="*/ 293200 h 1573026"/>
              <a:gd name="connsiteX38" fmla="*/ 1766271 w 2533250"/>
              <a:gd name="connsiteY38" fmla="*/ 321775 h 1573026"/>
              <a:gd name="connsiteX39" fmla="*/ 1692452 w 2533250"/>
              <a:gd name="connsiteY39" fmla="*/ 338443 h 1573026"/>
              <a:gd name="connsiteX40" fmla="*/ 1699598 w 2533250"/>
              <a:gd name="connsiteY40" fmla="*/ 367017 h 1573026"/>
              <a:gd name="connsiteX41" fmla="*/ 1823423 w 2533250"/>
              <a:gd name="connsiteY41" fmla="*/ 331298 h 1573026"/>
              <a:gd name="connsiteX42" fmla="*/ 1875808 w 2533250"/>
              <a:gd name="connsiteY42" fmla="*/ 295581 h 1573026"/>
              <a:gd name="connsiteX43" fmla="*/ 1918672 w 2533250"/>
              <a:gd name="connsiteY43" fmla="*/ 271766 h 1573026"/>
              <a:gd name="connsiteX44" fmla="*/ 1842473 w 2533250"/>
              <a:gd name="connsiteY44" fmla="*/ 264623 h 1573026"/>
              <a:gd name="connsiteX45" fmla="*/ 1842473 w 2533250"/>
              <a:gd name="connsiteY45" fmla="*/ 202710 h 1573026"/>
              <a:gd name="connsiteX46" fmla="*/ 1892478 w 2533250"/>
              <a:gd name="connsiteY46" fmla="*/ 202710 h 1573026"/>
              <a:gd name="connsiteX47" fmla="*/ 1999634 w 2533250"/>
              <a:gd name="connsiteY47" fmla="*/ 97935 h 1573026"/>
              <a:gd name="connsiteX48" fmla="*/ 2049640 w 2533250"/>
              <a:gd name="connsiteY48" fmla="*/ 305 h 1573026"/>
              <a:gd name="connsiteX49" fmla="*/ 2013922 w 2533250"/>
              <a:gd name="connsiteY49" fmla="*/ 114604 h 1573026"/>
              <a:gd name="connsiteX50" fmla="*/ 1940104 w 2533250"/>
              <a:gd name="connsiteY50" fmla="*/ 193186 h 1573026"/>
              <a:gd name="connsiteX51" fmla="*/ 2004396 w 2533250"/>
              <a:gd name="connsiteY51" fmla="*/ 217000 h 1573026"/>
              <a:gd name="connsiteX52" fmla="*/ 2063927 w 2533250"/>
              <a:gd name="connsiteY52" fmla="*/ 212237 h 1573026"/>
              <a:gd name="connsiteX53" fmla="*/ 2109173 w 2533250"/>
              <a:gd name="connsiteY53" fmla="*/ 257480 h 1573026"/>
              <a:gd name="connsiteX54" fmla="*/ 2159177 w 2533250"/>
              <a:gd name="connsiteY54" fmla="*/ 243193 h 1573026"/>
              <a:gd name="connsiteX55" fmla="*/ 2202039 w 2533250"/>
              <a:gd name="connsiteY55" fmla="*/ 178900 h 1573026"/>
              <a:gd name="connsiteX56" fmla="*/ 2244902 w 2533250"/>
              <a:gd name="connsiteY56" fmla="*/ 169375 h 1573026"/>
              <a:gd name="connsiteX57" fmla="*/ 2349677 w 2533250"/>
              <a:gd name="connsiteY57" fmla="*/ 152706 h 1573026"/>
              <a:gd name="connsiteX58" fmla="*/ 2366346 w 2533250"/>
              <a:gd name="connsiteY58" fmla="*/ 147943 h 1573026"/>
              <a:gd name="connsiteX59" fmla="*/ 2454452 w 2533250"/>
              <a:gd name="connsiteY59" fmla="*/ 166993 h 1573026"/>
              <a:gd name="connsiteX60" fmla="*/ 2485408 w 2533250"/>
              <a:gd name="connsiteY60" fmla="*/ 188425 h 1573026"/>
              <a:gd name="connsiteX61" fmla="*/ 2511603 w 2533250"/>
              <a:gd name="connsiteY61" fmla="*/ 205092 h 1573026"/>
              <a:gd name="connsiteX62" fmla="*/ 2533033 w 2533250"/>
              <a:gd name="connsiteY62" fmla="*/ 221762 h 1573026"/>
              <a:gd name="connsiteX63" fmla="*/ 2513983 w 2533250"/>
              <a:gd name="connsiteY63" fmla="*/ 264625 h 1573026"/>
              <a:gd name="connsiteX64" fmla="*/ 2511602 w 2533250"/>
              <a:gd name="connsiteY64" fmla="*/ 319393 h 1573026"/>
              <a:gd name="connsiteX65" fmla="*/ 2497314 w 2533250"/>
              <a:gd name="connsiteY65" fmla="*/ 376543 h 1573026"/>
              <a:gd name="connsiteX66" fmla="*/ 2499696 w 2533250"/>
              <a:gd name="connsiteY66" fmla="*/ 386068 h 1573026"/>
              <a:gd name="connsiteX67" fmla="*/ 2530652 w 2533250"/>
              <a:gd name="connsiteY67" fmla="*/ 393212 h 1573026"/>
              <a:gd name="connsiteX68" fmla="*/ 2518746 w 2533250"/>
              <a:gd name="connsiteY68" fmla="*/ 424168 h 1573026"/>
              <a:gd name="connsiteX69" fmla="*/ 2485408 w 2533250"/>
              <a:gd name="connsiteY69" fmla="*/ 445600 h 1573026"/>
              <a:gd name="connsiteX70" fmla="*/ 2471121 w 2533250"/>
              <a:gd name="connsiteY70" fmla="*/ 476556 h 1573026"/>
              <a:gd name="connsiteX71" fmla="*/ 2474374 w 2533250"/>
              <a:gd name="connsiteY71" fmla="*/ 559163 h 1573026"/>
              <a:gd name="connsiteX72" fmla="*/ 2461595 w 2533250"/>
              <a:gd name="connsiteY72" fmla="*/ 590856 h 1573026"/>
              <a:gd name="connsiteX73" fmla="*/ 2459214 w 2533250"/>
              <a:gd name="connsiteY73" fmla="*/ 655150 h 1573026"/>
              <a:gd name="connsiteX74" fmla="*/ 2480646 w 2533250"/>
              <a:gd name="connsiteY74" fmla="*/ 690868 h 1573026"/>
              <a:gd name="connsiteX75" fmla="*/ 2475883 w 2533250"/>
              <a:gd name="connsiteY75" fmla="*/ 743256 h 1573026"/>
              <a:gd name="connsiteX76" fmla="*/ 2478264 w 2533250"/>
              <a:gd name="connsiteY76" fmla="*/ 790881 h 1573026"/>
              <a:gd name="connsiteX77" fmla="*/ 2466358 w 2533250"/>
              <a:gd name="connsiteY77" fmla="*/ 805168 h 1573026"/>
              <a:gd name="connsiteX78" fmla="*/ 2437783 w 2533250"/>
              <a:gd name="connsiteY78" fmla="*/ 890893 h 1573026"/>
              <a:gd name="connsiteX79" fmla="*/ 2406829 w 2533250"/>
              <a:gd name="connsiteY79" fmla="*/ 967092 h 1573026"/>
              <a:gd name="connsiteX80" fmla="*/ 2371108 w 2533250"/>
              <a:gd name="connsiteY80" fmla="*/ 945662 h 1573026"/>
              <a:gd name="connsiteX81" fmla="*/ 2311577 w 2533250"/>
              <a:gd name="connsiteY81" fmla="*/ 917087 h 1573026"/>
              <a:gd name="connsiteX82" fmla="*/ 2283002 w 2533250"/>
              <a:gd name="connsiteY82" fmla="*/ 883750 h 1573026"/>
              <a:gd name="connsiteX83" fmla="*/ 2249666 w 2533250"/>
              <a:gd name="connsiteY83" fmla="*/ 869462 h 1573026"/>
              <a:gd name="connsiteX84" fmla="*/ 2216327 w 2533250"/>
              <a:gd name="connsiteY84" fmla="*/ 871843 h 1573026"/>
              <a:gd name="connsiteX85" fmla="*/ 2166321 w 2533250"/>
              <a:gd name="connsiteY85" fmla="*/ 895656 h 1573026"/>
              <a:gd name="connsiteX86" fmla="*/ 2142508 w 2533250"/>
              <a:gd name="connsiteY86" fmla="*/ 909943 h 1573026"/>
              <a:gd name="connsiteX87" fmla="*/ 2073454 w 2533250"/>
              <a:gd name="connsiteY87" fmla="*/ 926612 h 1573026"/>
              <a:gd name="connsiteX88" fmla="*/ 2052021 w 2533250"/>
              <a:gd name="connsiteY88" fmla="*/ 957568 h 1573026"/>
              <a:gd name="connsiteX89" fmla="*/ 2049639 w 2533250"/>
              <a:gd name="connsiteY89" fmla="*/ 1036150 h 1573026"/>
              <a:gd name="connsiteX90" fmla="*/ 2052023 w 2533250"/>
              <a:gd name="connsiteY90" fmla="*/ 1062342 h 1573026"/>
              <a:gd name="connsiteX91" fmla="*/ 1952008 w 2533250"/>
              <a:gd name="connsiteY91" fmla="*/ 1112350 h 1573026"/>
              <a:gd name="connsiteX92" fmla="*/ 1909146 w 2533250"/>
              <a:gd name="connsiteY92" fmla="*/ 1112350 h 1573026"/>
              <a:gd name="connsiteX93" fmla="*/ 1818660 w 2533250"/>
              <a:gd name="connsiteY93" fmla="*/ 1148067 h 1573026"/>
              <a:gd name="connsiteX94" fmla="*/ 1797227 w 2533250"/>
              <a:gd name="connsiteY94" fmla="*/ 1188550 h 1573026"/>
              <a:gd name="connsiteX95" fmla="*/ 1797229 w 2533250"/>
              <a:gd name="connsiteY95" fmla="*/ 1238556 h 1573026"/>
              <a:gd name="connsiteX96" fmla="*/ 1747221 w 2533250"/>
              <a:gd name="connsiteY96" fmla="*/ 1279037 h 1573026"/>
              <a:gd name="connsiteX97" fmla="*/ 1730554 w 2533250"/>
              <a:gd name="connsiteY97" fmla="*/ 1309993 h 1573026"/>
              <a:gd name="connsiteX98" fmla="*/ 1732933 w 2533250"/>
              <a:gd name="connsiteY98" fmla="*/ 1331425 h 1573026"/>
              <a:gd name="connsiteX99" fmla="*/ 1766271 w 2533250"/>
              <a:gd name="connsiteY99" fmla="*/ 1326662 h 1573026"/>
              <a:gd name="connsiteX100" fmla="*/ 1790085 w 2533250"/>
              <a:gd name="connsiteY100" fmla="*/ 1350474 h 1573026"/>
              <a:gd name="connsiteX101" fmla="*/ 1778177 w 2533250"/>
              <a:gd name="connsiteY101" fmla="*/ 1383812 h 1573026"/>
              <a:gd name="connsiteX102" fmla="*/ 1775796 w 2533250"/>
              <a:gd name="connsiteY102" fmla="*/ 1421912 h 1573026"/>
              <a:gd name="connsiteX103" fmla="*/ 1697216 w 2533250"/>
              <a:gd name="connsiteY103" fmla="*/ 1450487 h 1573026"/>
              <a:gd name="connsiteX104" fmla="*/ 1687691 w 2533250"/>
              <a:gd name="connsiteY104" fmla="*/ 1538594 h 1573026"/>
              <a:gd name="connsiteX105" fmla="*/ 1621014 w 2533250"/>
              <a:gd name="connsiteY105" fmla="*/ 1560025 h 1573026"/>
              <a:gd name="connsiteX106" fmla="*/ 1584963 w 2533250"/>
              <a:gd name="connsiteY106" fmla="*/ 1573012 h 1573026"/>
              <a:gd name="connsiteX107" fmla="*/ 1504333 w 2533250"/>
              <a:gd name="connsiteY107" fmla="*/ 1557643 h 1573026"/>
              <a:gd name="connsiteX108" fmla="*/ 1478139 w 2533250"/>
              <a:gd name="connsiteY108" fmla="*/ 1571931 h 1573026"/>
              <a:gd name="connsiteX109" fmla="*/ 1423373 w 2533250"/>
              <a:gd name="connsiteY109" fmla="*/ 1543356 h 1573026"/>
              <a:gd name="connsiteX110" fmla="*/ 1382889 w 2533250"/>
              <a:gd name="connsiteY110" fmla="*/ 1507637 h 1573026"/>
              <a:gd name="connsiteX111" fmla="*/ 1340029 w 2533250"/>
              <a:gd name="connsiteY111" fmla="*/ 1479061 h 1573026"/>
              <a:gd name="connsiteX112" fmla="*/ 1368602 w 2533250"/>
              <a:gd name="connsiteY112" fmla="*/ 1455250 h 1573026"/>
              <a:gd name="connsiteX113" fmla="*/ 1356696 w 2533250"/>
              <a:gd name="connsiteY113" fmla="*/ 1438581 h 1573026"/>
              <a:gd name="connsiteX114" fmla="*/ 1294783 w 2533250"/>
              <a:gd name="connsiteY114" fmla="*/ 1426675 h 1573026"/>
              <a:gd name="connsiteX115" fmla="*/ 1275733 w 2533250"/>
              <a:gd name="connsiteY115" fmla="*/ 1402862 h 1573026"/>
              <a:gd name="connsiteX116" fmla="*/ 1237635 w 2533250"/>
              <a:gd name="connsiteY116" fmla="*/ 1379050 h 1573026"/>
              <a:gd name="connsiteX117" fmla="*/ 1232871 w 2533250"/>
              <a:gd name="connsiteY117" fmla="*/ 1390956 h 1573026"/>
              <a:gd name="connsiteX118" fmla="*/ 1247160 w 2533250"/>
              <a:gd name="connsiteY118" fmla="*/ 1429056 h 1573026"/>
              <a:gd name="connsiteX119" fmla="*/ 1216202 w 2533250"/>
              <a:gd name="connsiteY119" fmla="*/ 1443343 h 1573026"/>
              <a:gd name="connsiteX120" fmla="*/ 1190010 w 2533250"/>
              <a:gd name="connsiteY120" fmla="*/ 1457630 h 1573026"/>
              <a:gd name="connsiteX121" fmla="*/ 1173339 w 2533250"/>
              <a:gd name="connsiteY121" fmla="*/ 1450487 h 1573026"/>
              <a:gd name="connsiteX122" fmla="*/ 1128096 w 2533250"/>
              <a:gd name="connsiteY122" fmla="*/ 1388575 h 1573026"/>
              <a:gd name="connsiteX123" fmla="*/ 1082854 w 2533250"/>
              <a:gd name="connsiteY123" fmla="*/ 1355237 h 1573026"/>
              <a:gd name="connsiteX124" fmla="*/ 1104285 w 2533250"/>
              <a:gd name="connsiteY124" fmla="*/ 1338568 h 1573026"/>
              <a:gd name="connsiteX125" fmla="*/ 1125716 w 2533250"/>
              <a:gd name="connsiteY125" fmla="*/ 1298087 h 1573026"/>
              <a:gd name="connsiteX126" fmla="*/ 1111427 w 2533250"/>
              <a:gd name="connsiteY126" fmla="*/ 1286181 h 1573026"/>
              <a:gd name="connsiteX127" fmla="*/ 1073329 w 2533250"/>
              <a:gd name="connsiteY127" fmla="*/ 1288562 h 1573026"/>
              <a:gd name="connsiteX128" fmla="*/ 997129 w 2533250"/>
              <a:gd name="connsiteY128" fmla="*/ 1245700 h 1573026"/>
              <a:gd name="connsiteX129" fmla="*/ 954264 w 2533250"/>
              <a:gd name="connsiteY129" fmla="*/ 1226650 h 1573026"/>
              <a:gd name="connsiteX130" fmla="*/ 944741 w 2533250"/>
              <a:gd name="connsiteY130" fmla="*/ 1226650 h 1573026"/>
              <a:gd name="connsiteX131" fmla="*/ 932835 w 2533250"/>
              <a:gd name="connsiteY131" fmla="*/ 1162356 h 1573026"/>
              <a:gd name="connsiteX132" fmla="*/ 944741 w 2533250"/>
              <a:gd name="connsiteY132" fmla="*/ 1098062 h 1573026"/>
              <a:gd name="connsiteX133" fmla="*/ 913785 w 2533250"/>
              <a:gd name="connsiteY133" fmla="*/ 1064725 h 1573026"/>
              <a:gd name="connsiteX134" fmla="*/ 861398 w 2533250"/>
              <a:gd name="connsiteY134" fmla="*/ 1040912 h 1573026"/>
              <a:gd name="connsiteX135" fmla="*/ 887591 w 2533250"/>
              <a:gd name="connsiteY135" fmla="*/ 1017100 h 1573026"/>
              <a:gd name="connsiteX136" fmla="*/ 932835 w 2533250"/>
              <a:gd name="connsiteY136" fmla="*/ 1021862 h 1573026"/>
              <a:gd name="connsiteX137" fmla="*/ 928073 w 2533250"/>
              <a:gd name="connsiteY137" fmla="*/ 974237 h 1573026"/>
              <a:gd name="connsiteX138" fmla="*/ 899498 w 2533250"/>
              <a:gd name="connsiteY138" fmla="*/ 969475 h 1573026"/>
              <a:gd name="connsiteX139" fmla="*/ 904260 w 2533250"/>
              <a:gd name="connsiteY139" fmla="*/ 921850 h 1573026"/>
              <a:gd name="connsiteX140" fmla="*/ 873304 w 2533250"/>
              <a:gd name="connsiteY140" fmla="*/ 907562 h 1573026"/>
              <a:gd name="connsiteX141" fmla="*/ 875685 w 2533250"/>
              <a:gd name="connsiteY141" fmla="*/ 871843 h 1573026"/>
              <a:gd name="connsiteX142" fmla="*/ 828060 w 2533250"/>
              <a:gd name="connsiteY142" fmla="*/ 857556 h 1573026"/>
              <a:gd name="connsiteX143" fmla="*/ 809010 w 2533250"/>
              <a:gd name="connsiteY143" fmla="*/ 878987 h 1573026"/>
              <a:gd name="connsiteX144" fmla="*/ 780433 w 2533250"/>
              <a:gd name="connsiteY144" fmla="*/ 881368 h 1573026"/>
              <a:gd name="connsiteX145" fmla="*/ 730429 w 2533250"/>
              <a:gd name="connsiteY145" fmla="*/ 886131 h 1573026"/>
              <a:gd name="connsiteX146" fmla="*/ 699473 w 2533250"/>
              <a:gd name="connsiteY146" fmla="*/ 907562 h 1573026"/>
              <a:gd name="connsiteX147" fmla="*/ 699473 w 2533250"/>
              <a:gd name="connsiteY147" fmla="*/ 876606 h 1573026"/>
              <a:gd name="connsiteX148" fmla="*/ 658991 w 2533250"/>
              <a:gd name="connsiteY148" fmla="*/ 871843 h 1573026"/>
              <a:gd name="connsiteX149" fmla="*/ 666133 w 2533250"/>
              <a:gd name="connsiteY149" fmla="*/ 893275 h 1573026"/>
              <a:gd name="connsiteX150" fmla="*/ 661373 w 2533250"/>
              <a:gd name="connsiteY150" fmla="*/ 912325 h 1573026"/>
              <a:gd name="connsiteX151" fmla="*/ 575648 w 2533250"/>
              <a:gd name="connsiteY151" fmla="*/ 859936 h 1573026"/>
              <a:gd name="connsiteX152" fmla="*/ 554216 w 2533250"/>
              <a:gd name="connsiteY152" fmla="*/ 826600 h 1573026"/>
              <a:gd name="connsiteX153" fmla="*/ 566123 w 2533250"/>
              <a:gd name="connsiteY153" fmla="*/ 786117 h 1573026"/>
              <a:gd name="connsiteX154" fmla="*/ 535166 w 2533250"/>
              <a:gd name="connsiteY154" fmla="*/ 781356 h 1573026"/>
              <a:gd name="connsiteX155" fmla="*/ 487541 w 2533250"/>
              <a:gd name="connsiteY155" fmla="*/ 795643 h 1573026"/>
              <a:gd name="connsiteX156" fmla="*/ 478016 w 2533250"/>
              <a:gd name="connsiteY156" fmla="*/ 809931 h 1573026"/>
              <a:gd name="connsiteX157" fmla="*/ 454204 w 2533250"/>
              <a:gd name="connsiteY157" fmla="*/ 826600 h 1573026"/>
              <a:gd name="connsiteX158" fmla="*/ 447060 w 2533250"/>
              <a:gd name="connsiteY158" fmla="*/ 843268 h 1573026"/>
              <a:gd name="connsiteX159" fmla="*/ 406579 w 2533250"/>
              <a:gd name="connsiteY159" fmla="*/ 876606 h 1573026"/>
              <a:gd name="connsiteX160" fmla="*/ 408958 w 2533250"/>
              <a:gd name="connsiteY160" fmla="*/ 898037 h 1573026"/>
              <a:gd name="connsiteX161" fmla="*/ 423248 w 2533250"/>
              <a:gd name="connsiteY161" fmla="*/ 917087 h 1573026"/>
              <a:gd name="connsiteX162" fmla="*/ 347048 w 2533250"/>
              <a:gd name="connsiteY162" fmla="*/ 902800 h 1573026"/>
              <a:gd name="connsiteX163" fmla="*/ 313710 w 2533250"/>
              <a:gd name="connsiteY163" fmla="*/ 907562 h 1573026"/>
              <a:gd name="connsiteX164" fmla="*/ 361333 w 2533250"/>
              <a:gd name="connsiteY164" fmla="*/ 938518 h 1573026"/>
              <a:gd name="connsiteX165" fmla="*/ 385148 w 2533250"/>
              <a:gd name="connsiteY165" fmla="*/ 950425 h 1573026"/>
              <a:gd name="connsiteX166" fmla="*/ 411341 w 2533250"/>
              <a:gd name="connsiteY166" fmla="*/ 1002812 h 1573026"/>
              <a:gd name="connsiteX167" fmla="*/ 344664 w 2533250"/>
              <a:gd name="connsiteY167" fmla="*/ 1019481 h 1573026"/>
              <a:gd name="connsiteX168" fmla="*/ 323235 w 2533250"/>
              <a:gd name="connsiteY168" fmla="*/ 1031387 h 1573026"/>
              <a:gd name="connsiteX169" fmla="*/ 299421 w 2533250"/>
              <a:gd name="connsiteY169" fmla="*/ 1002812 h 1573026"/>
              <a:gd name="connsiteX170" fmla="*/ 275608 w 2533250"/>
              <a:gd name="connsiteY170" fmla="*/ 971856 h 1573026"/>
              <a:gd name="connsiteX171" fmla="*/ 277989 w 2533250"/>
              <a:gd name="connsiteY171" fmla="*/ 933756 h 1573026"/>
              <a:gd name="connsiteX172" fmla="*/ 275608 w 2533250"/>
              <a:gd name="connsiteY172" fmla="*/ 914706 h 1573026"/>
              <a:gd name="connsiteX173" fmla="*/ 294658 w 2533250"/>
              <a:gd name="connsiteY173" fmla="*/ 881368 h 1573026"/>
              <a:gd name="connsiteX174" fmla="*/ 254178 w 2533250"/>
              <a:gd name="connsiteY174" fmla="*/ 890893 h 1573026"/>
              <a:gd name="connsiteX175" fmla="*/ 225602 w 2533250"/>
              <a:gd name="connsiteY175" fmla="*/ 952806 h 1573026"/>
              <a:gd name="connsiteX176" fmla="*/ 218458 w 2533250"/>
              <a:gd name="connsiteY176" fmla="*/ 976618 h 1573026"/>
              <a:gd name="connsiteX177" fmla="*/ 187502 w 2533250"/>
              <a:gd name="connsiteY177" fmla="*/ 993287 h 1573026"/>
              <a:gd name="connsiteX178" fmla="*/ 11289 w 2533250"/>
              <a:gd name="connsiteY178" fmla="*/ 1093300 h 1573026"/>
              <a:gd name="connsiteX0" fmla="*/ 8712 w 2530673"/>
              <a:gd name="connsiteY0" fmla="*/ 1093300 h 1573026"/>
              <a:gd name="connsiteX1" fmla="*/ 549256 w 2530673"/>
              <a:gd name="connsiteY1" fmla="*/ 524181 h 1573026"/>
              <a:gd name="connsiteX2" fmla="*/ 594500 w 2530673"/>
              <a:gd name="connsiteY2" fmla="*/ 547993 h 1573026"/>
              <a:gd name="connsiteX3" fmla="*/ 661177 w 2530673"/>
              <a:gd name="connsiteY3" fmla="*/ 562280 h 1573026"/>
              <a:gd name="connsiteX4" fmla="*/ 706419 w 2530673"/>
              <a:gd name="connsiteY4" fmla="*/ 478937 h 1573026"/>
              <a:gd name="connsiteX5" fmla="*/ 734994 w 2530673"/>
              <a:gd name="connsiteY5" fmla="*/ 455125 h 1573026"/>
              <a:gd name="connsiteX6" fmla="*/ 737378 w 2530673"/>
              <a:gd name="connsiteY6" fmla="*/ 426549 h 1573026"/>
              <a:gd name="connsiteX7" fmla="*/ 665937 w 2530673"/>
              <a:gd name="connsiteY7" fmla="*/ 412262 h 1573026"/>
              <a:gd name="connsiteX8" fmla="*/ 637364 w 2530673"/>
              <a:gd name="connsiteY8" fmla="*/ 417024 h 1573026"/>
              <a:gd name="connsiteX9" fmla="*/ 601644 w 2530673"/>
              <a:gd name="connsiteY9" fmla="*/ 383687 h 1573026"/>
              <a:gd name="connsiteX10" fmla="*/ 625458 w 2530673"/>
              <a:gd name="connsiteY10" fmla="*/ 357491 h 1573026"/>
              <a:gd name="connsiteX11" fmla="*/ 687369 w 2530673"/>
              <a:gd name="connsiteY11" fmla="*/ 343206 h 1573026"/>
              <a:gd name="connsiteX12" fmla="*/ 732612 w 2530673"/>
              <a:gd name="connsiteY12" fmla="*/ 357493 h 1573026"/>
              <a:gd name="connsiteX13" fmla="*/ 744519 w 2530673"/>
              <a:gd name="connsiteY13" fmla="*/ 376543 h 1573026"/>
              <a:gd name="connsiteX14" fmla="*/ 863581 w 2530673"/>
              <a:gd name="connsiteY14" fmla="*/ 436075 h 1573026"/>
              <a:gd name="connsiteX15" fmla="*/ 887394 w 2530673"/>
              <a:gd name="connsiteY15" fmla="*/ 500368 h 1573026"/>
              <a:gd name="connsiteX16" fmla="*/ 908825 w 2530673"/>
              <a:gd name="connsiteY16" fmla="*/ 512275 h 1573026"/>
              <a:gd name="connsiteX17" fmla="*/ 906444 w 2530673"/>
              <a:gd name="connsiteY17" fmla="*/ 421787 h 1573026"/>
              <a:gd name="connsiteX18" fmla="*/ 927875 w 2530673"/>
              <a:gd name="connsiteY18" fmla="*/ 383687 h 1573026"/>
              <a:gd name="connsiteX19" fmla="*/ 946925 w 2530673"/>
              <a:gd name="connsiteY19" fmla="*/ 386068 h 1573026"/>
              <a:gd name="connsiteX20" fmla="*/ 946925 w 2530673"/>
              <a:gd name="connsiteY20" fmla="*/ 347968 h 1573026"/>
              <a:gd name="connsiteX21" fmla="*/ 958833 w 2530673"/>
              <a:gd name="connsiteY21" fmla="*/ 340823 h 1573026"/>
              <a:gd name="connsiteX22" fmla="*/ 1015981 w 2530673"/>
              <a:gd name="connsiteY22" fmla="*/ 343206 h 1573026"/>
              <a:gd name="connsiteX23" fmla="*/ 1115994 w 2530673"/>
              <a:gd name="connsiteY23" fmla="*/ 317012 h 1573026"/>
              <a:gd name="connsiteX24" fmla="*/ 1187431 w 2530673"/>
              <a:gd name="connsiteY24" fmla="*/ 305106 h 1573026"/>
              <a:gd name="connsiteX25" fmla="*/ 1272823 w 2530673"/>
              <a:gd name="connsiteY25" fmla="*/ 250164 h 1573026"/>
              <a:gd name="connsiteX26" fmla="*/ 1344594 w 2530673"/>
              <a:gd name="connsiteY26" fmla="*/ 221762 h 1573026"/>
              <a:gd name="connsiteX27" fmla="*/ 1413652 w 2530673"/>
              <a:gd name="connsiteY27" fmla="*/ 188423 h 1573026"/>
              <a:gd name="connsiteX28" fmla="*/ 1485087 w 2530673"/>
              <a:gd name="connsiteY28" fmla="*/ 195568 h 1573026"/>
              <a:gd name="connsiteX29" fmla="*/ 1537475 w 2530673"/>
              <a:gd name="connsiteY29" fmla="*/ 174137 h 1573026"/>
              <a:gd name="connsiteX30" fmla="*/ 1568433 w 2530673"/>
              <a:gd name="connsiteY30" fmla="*/ 183660 h 1573026"/>
              <a:gd name="connsiteX31" fmla="*/ 1642250 w 2530673"/>
              <a:gd name="connsiteY31" fmla="*/ 233668 h 1573026"/>
              <a:gd name="connsiteX32" fmla="*/ 1580337 w 2530673"/>
              <a:gd name="connsiteY32" fmla="*/ 209856 h 1573026"/>
              <a:gd name="connsiteX33" fmla="*/ 1601769 w 2530673"/>
              <a:gd name="connsiteY33" fmla="*/ 281293 h 1573026"/>
              <a:gd name="connsiteX34" fmla="*/ 1639871 w 2530673"/>
              <a:gd name="connsiteY34" fmla="*/ 309866 h 1573026"/>
              <a:gd name="connsiteX35" fmla="*/ 1735119 w 2530673"/>
              <a:gd name="connsiteY35" fmla="*/ 314631 h 1573026"/>
              <a:gd name="connsiteX36" fmla="*/ 1801796 w 2530673"/>
              <a:gd name="connsiteY36" fmla="*/ 271766 h 1573026"/>
              <a:gd name="connsiteX37" fmla="*/ 1799412 w 2530673"/>
              <a:gd name="connsiteY37" fmla="*/ 293200 h 1573026"/>
              <a:gd name="connsiteX38" fmla="*/ 1763694 w 2530673"/>
              <a:gd name="connsiteY38" fmla="*/ 321775 h 1573026"/>
              <a:gd name="connsiteX39" fmla="*/ 1689875 w 2530673"/>
              <a:gd name="connsiteY39" fmla="*/ 338443 h 1573026"/>
              <a:gd name="connsiteX40" fmla="*/ 1697021 w 2530673"/>
              <a:gd name="connsiteY40" fmla="*/ 367017 h 1573026"/>
              <a:gd name="connsiteX41" fmla="*/ 1820846 w 2530673"/>
              <a:gd name="connsiteY41" fmla="*/ 331298 h 1573026"/>
              <a:gd name="connsiteX42" fmla="*/ 1873231 w 2530673"/>
              <a:gd name="connsiteY42" fmla="*/ 295581 h 1573026"/>
              <a:gd name="connsiteX43" fmla="*/ 1916095 w 2530673"/>
              <a:gd name="connsiteY43" fmla="*/ 271766 h 1573026"/>
              <a:gd name="connsiteX44" fmla="*/ 1839896 w 2530673"/>
              <a:gd name="connsiteY44" fmla="*/ 264623 h 1573026"/>
              <a:gd name="connsiteX45" fmla="*/ 1839896 w 2530673"/>
              <a:gd name="connsiteY45" fmla="*/ 202710 h 1573026"/>
              <a:gd name="connsiteX46" fmla="*/ 1889901 w 2530673"/>
              <a:gd name="connsiteY46" fmla="*/ 202710 h 1573026"/>
              <a:gd name="connsiteX47" fmla="*/ 1997057 w 2530673"/>
              <a:gd name="connsiteY47" fmla="*/ 97935 h 1573026"/>
              <a:gd name="connsiteX48" fmla="*/ 2047063 w 2530673"/>
              <a:gd name="connsiteY48" fmla="*/ 305 h 1573026"/>
              <a:gd name="connsiteX49" fmla="*/ 2011345 w 2530673"/>
              <a:gd name="connsiteY49" fmla="*/ 114604 h 1573026"/>
              <a:gd name="connsiteX50" fmla="*/ 1937527 w 2530673"/>
              <a:gd name="connsiteY50" fmla="*/ 193186 h 1573026"/>
              <a:gd name="connsiteX51" fmla="*/ 2001819 w 2530673"/>
              <a:gd name="connsiteY51" fmla="*/ 217000 h 1573026"/>
              <a:gd name="connsiteX52" fmla="*/ 2061350 w 2530673"/>
              <a:gd name="connsiteY52" fmla="*/ 212237 h 1573026"/>
              <a:gd name="connsiteX53" fmla="*/ 2106596 w 2530673"/>
              <a:gd name="connsiteY53" fmla="*/ 257480 h 1573026"/>
              <a:gd name="connsiteX54" fmla="*/ 2156600 w 2530673"/>
              <a:gd name="connsiteY54" fmla="*/ 243193 h 1573026"/>
              <a:gd name="connsiteX55" fmla="*/ 2199462 w 2530673"/>
              <a:gd name="connsiteY55" fmla="*/ 178900 h 1573026"/>
              <a:gd name="connsiteX56" fmla="*/ 2242325 w 2530673"/>
              <a:gd name="connsiteY56" fmla="*/ 169375 h 1573026"/>
              <a:gd name="connsiteX57" fmla="*/ 2347100 w 2530673"/>
              <a:gd name="connsiteY57" fmla="*/ 152706 h 1573026"/>
              <a:gd name="connsiteX58" fmla="*/ 2363769 w 2530673"/>
              <a:gd name="connsiteY58" fmla="*/ 147943 h 1573026"/>
              <a:gd name="connsiteX59" fmla="*/ 2451875 w 2530673"/>
              <a:gd name="connsiteY59" fmla="*/ 166993 h 1573026"/>
              <a:gd name="connsiteX60" fmla="*/ 2482831 w 2530673"/>
              <a:gd name="connsiteY60" fmla="*/ 188425 h 1573026"/>
              <a:gd name="connsiteX61" fmla="*/ 2509026 w 2530673"/>
              <a:gd name="connsiteY61" fmla="*/ 205092 h 1573026"/>
              <a:gd name="connsiteX62" fmla="*/ 2530456 w 2530673"/>
              <a:gd name="connsiteY62" fmla="*/ 221762 h 1573026"/>
              <a:gd name="connsiteX63" fmla="*/ 2511406 w 2530673"/>
              <a:gd name="connsiteY63" fmla="*/ 264625 h 1573026"/>
              <a:gd name="connsiteX64" fmla="*/ 2509025 w 2530673"/>
              <a:gd name="connsiteY64" fmla="*/ 319393 h 1573026"/>
              <a:gd name="connsiteX65" fmla="*/ 2494737 w 2530673"/>
              <a:gd name="connsiteY65" fmla="*/ 376543 h 1573026"/>
              <a:gd name="connsiteX66" fmla="*/ 2497119 w 2530673"/>
              <a:gd name="connsiteY66" fmla="*/ 386068 h 1573026"/>
              <a:gd name="connsiteX67" fmla="*/ 2528075 w 2530673"/>
              <a:gd name="connsiteY67" fmla="*/ 393212 h 1573026"/>
              <a:gd name="connsiteX68" fmla="*/ 2516169 w 2530673"/>
              <a:gd name="connsiteY68" fmla="*/ 424168 h 1573026"/>
              <a:gd name="connsiteX69" fmla="*/ 2482831 w 2530673"/>
              <a:gd name="connsiteY69" fmla="*/ 445600 h 1573026"/>
              <a:gd name="connsiteX70" fmla="*/ 2468544 w 2530673"/>
              <a:gd name="connsiteY70" fmla="*/ 476556 h 1573026"/>
              <a:gd name="connsiteX71" fmla="*/ 2471797 w 2530673"/>
              <a:gd name="connsiteY71" fmla="*/ 559163 h 1573026"/>
              <a:gd name="connsiteX72" fmla="*/ 2459018 w 2530673"/>
              <a:gd name="connsiteY72" fmla="*/ 590856 h 1573026"/>
              <a:gd name="connsiteX73" fmla="*/ 2456637 w 2530673"/>
              <a:gd name="connsiteY73" fmla="*/ 655150 h 1573026"/>
              <a:gd name="connsiteX74" fmla="*/ 2478069 w 2530673"/>
              <a:gd name="connsiteY74" fmla="*/ 690868 h 1573026"/>
              <a:gd name="connsiteX75" fmla="*/ 2473306 w 2530673"/>
              <a:gd name="connsiteY75" fmla="*/ 743256 h 1573026"/>
              <a:gd name="connsiteX76" fmla="*/ 2475687 w 2530673"/>
              <a:gd name="connsiteY76" fmla="*/ 790881 h 1573026"/>
              <a:gd name="connsiteX77" fmla="*/ 2463781 w 2530673"/>
              <a:gd name="connsiteY77" fmla="*/ 805168 h 1573026"/>
              <a:gd name="connsiteX78" fmla="*/ 2435206 w 2530673"/>
              <a:gd name="connsiteY78" fmla="*/ 890893 h 1573026"/>
              <a:gd name="connsiteX79" fmla="*/ 2404252 w 2530673"/>
              <a:gd name="connsiteY79" fmla="*/ 967092 h 1573026"/>
              <a:gd name="connsiteX80" fmla="*/ 2368531 w 2530673"/>
              <a:gd name="connsiteY80" fmla="*/ 945662 h 1573026"/>
              <a:gd name="connsiteX81" fmla="*/ 2309000 w 2530673"/>
              <a:gd name="connsiteY81" fmla="*/ 917087 h 1573026"/>
              <a:gd name="connsiteX82" fmla="*/ 2280425 w 2530673"/>
              <a:gd name="connsiteY82" fmla="*/ 883750 h 1573026"/>
              <a:gd name="connsiteX83" fmla="*/ 2247089 w 2530673"/>
              <a:gd name="connsiteY83" fmla="*/ 869462 h 1573026"/>
              <a:gd name="connsiteX84" fmla="*/ 2213750 w 2530673"/>
              <a:gd name="connsiteY84" fmla="*/ 871843 h 1573026"/>
              <a:gd name="connsiteX85" fmla="*/ 2163744 w 2530673"/>
              <a:gd name="connsiteY85" fmla="*/ 895656 h 1573026"/>
              <a:gd name="connsiteX86" fmla="*/ 2139931 w 2530673"/>
              <a:gd name="connsiteY86" fmla="*/ 909943 h 1573026"/>
              <a:gd name="connsiteX87" fmla="*/ 2070877 w 2530673"/>
              <a:gd name="connsiteY87" fmla="*/ 926612 h 1573026"/>
              <a:gd name="connsiteX88" fmla="*/ 2049444 w 2530673"/>
              <a:gd name="connsiteY88" fmla="*/ 957568 h 1573026"/>
              <a:gd name="connsiteX89" fmla="*/ 2047062 w 2530673"/>
              <a:gd name="connsiteY89" fmla="*/ 1036150 h 1573026"/>
              <a:gd name="connsiteX90" fmla="*/ 2049446 w 2530673"/>
              <a:gd name="connsiteY90" fmla="*/ 1062342 h 1573026"/>
              <a:gd name="connsiteX91" fmla="*/ 1949431 w 2530673"/>
              <a:gd name="connsiteY91" fmla="*/ 1112350 h 1573026"/>
              <a:gd name="connsiteX92" fmla="*/ 1906569 w 2530673"/>
              <a:gd name="connsiteY92" fmla="*/ 1112350 h 1573026"/>
              <a:gd name="connsiteX93" fmla="*/ 1816083 w 2530673"/>
              <a:gd name="connsiteY93" fmla="*/ 1148067 h 1573026"/>
              <a:gd name="connsiteX94" fmla="*/ 1794650 w 2530673"/>
              <a:gd name="connsiteY94" fmla="*/ 1188550 h 1573026"/>
              <a:gd name="connsiteX95" fmla="*/ 1794652 w 2530673"/>
              <a:gd name="connsiteY95" fmla="*/ 1238556 h 1573026"/>
              <a:gd name="connsiteX96" fmla="*/ 1744644 w 2530673"/>
              <a:gd name="connsiteY96" fmla="*/ 1279037 h 1573026"/>
              <a:gd name="connsiteX97" fmla="*/ 1727977 w 2530673"/>
              <a:gd name="connsiteY97" fmla="*/ 1309993 h 1573026"/>
              <a:gd name="connsiteX98" fmla="*/ 1730356 w 2530673"/>
              <a:gd name="connsiteY98" fmla="*/ 1331425 h 1573026"/>
              <a:gd name="connsiteX99" fmla="*/ 1763694 w 2530673"/>
              <a:gd name="connsiteY99" fmla="*/ 1326662 h 1573026"/>
              <a:gd name="connsiteX100" fmla="*/ 1787508 w 2530673"/>
              <a:gd name="connsiteY100" fmla="*/ 1350474 h 1573026"/>
              <a:gd name="connsiteX101" fmla="*/ 1775600 w 2530673"/>
              <a:gd name="connsiteY101" fmla="*/ 1383812 h 1573026"/>
              <a:gd name="connsiteX102" fmla="*/ 1773219 w 2530673"/>
              <a:gd name="connsiteY102" fmla="*/ 1421912 h 1573026"/>
              <a:gd name="connsiteX103" fmla="*/ 1694639 w 2530673"/>
              <a:gd name="connsiteY103" fmla="*/ 1450487 h 1573026"/>
              <a:gd name="connsiteX104" fmla="*/ 1685114 w 2530673"/>
              <a:gd name="connsiteY104" fmla="*/ 1538594 h 1573026"/>
              <a:gd name="connsiteX105" fmla="*/ 1618437 w 2530673"/>
              <a:gd name="connsiteY105" fmla="*/ 1560025 h 1573026"/>
              <a:gd name="connsiteX106" fmla="*/ 1582386 w 2530673"/>
              <a:gd name="connsiteY106" fmla="*/ 1573012 h 1573026"/>
              <a:gd name="connsiteX107" fmla="*/ 1501756 w 2530673"/>
              <a:gd name="connsiteY107" fmla="*/ 1557643 h 1573026"/>
              <a:gd name="connsiteX108" fmla="*/ 1475562 w 2530673"/>
              <a:gd name="connsiteY108" fmla="*/ 1571931 h 1573026"/>
              <a:gd name="connsiteX109" fmla="*/ 1420796 w 2530673"/>
              <a:gd name="connsiteY109" fmla="*/ 1543356 h 1573026"/>
              <a:gd name="connsiteX110" fmla="*/ 1380312 w 2530673"/>
              <a:gd name="connsiteY110" fmla="*/ 1507637 h 1573026"/>
              <a:gd name="connsiteX111" fmla="*/ 1337452 w 2530673"/>
              <a:gd name="connsiteY111" fmla="*/ 1479061 h 1573026"/>
              <a:gd name="connsiteX112" fmla="*/ 1366025 w 2530673"/>
              <a:gd name="connsiteY112" fmla="*/ 1455250 h 1573026"/>
              <a:gd name="connsiteX113" fmla="*/ 1354119 w 2530673"/>
              <a:gd name="connsiteY113" fmla="*/ 1438581 h 1573026"/>
              <a:gd name="connsiteX114" fmla="*/ 1292206 w 2530673"/>
              <a:gd name="connsiteY114" fmla="*/ 1426675 h 1573026"/>
              <a:gd name="connsiteX115" fmla="*/ 1273156 w 2530673"/>
              <a:gd name="connsiteY115" fmla="*/ 1402862 h 1573026"/>
              <a:gd name="connsiteX116" fmla="*/ 1235058 w 2530673"/>
              <a:gd name="connsiteY116" fmla="*/ 1379050 h 1573026"/>
              <a:gd name="connsiteX117" fmla="*/ 1230294 w 2530673"/>
              <a:gd name="connsiteY117" fmla="*/ 1390956 h 1573026"/>
              <a:gd name="connsiteX118" fmla="*/ 1244583 w 2530673"/>
              <a:gd name="connsiteY118" fmla="*/ 1429056 h 1573026"/>
              <a:gd name="connsiteX119" fmla="*/ 1213625 w 2530673"/>
              <a:gd name="connsiteY119" fmla="*/ 1443343 h 1573026"/>
              <a:gd name="connsiteX120" fmla="*/ 1187433 w 2530673"/>
              <a:gd name="connsiteY120" fmla="*/ 1457630 h 1573026"/>
              <a:gd name="connsiteX121" fmla="*/ 1170762 w 2530673"/>
              <a:gd name="connsiteY121" fmla="*/ 1450487 h 1573026"/>
              <a:gd name="connsiteX122" fmla="*/ 1125519 w 2530673"/>
              <a:gd name="connsiteY122" fmla="*/ 1388575 h 1573026"/>
              <a:gd name="connsiteX123" fmla="*/ 1080277 w 2530673"/>
              <a:gd name="connsiteY123" fmla="*/ 1355237 h 1573026"/>
              <a:gd name="connsiteX124" fmla="*/ 1101708 w 2530673"/>
              <a:gd name="connsiteY124" fmla="*/ 1338568 h 1573026"/>
              <a:gd name="connsiteX125" fmla="*/ 1123139 w 2530673"/>
              <a:gd name="connsiteY125" fmla="*/ 1298087 h 1573026"/>
              <a:gd name="connsiteX126" fmla="*/ 1108850 w 2530673"/>
              <a:gd name="connsiteY126" fmla="*/ 1286181 h 1573026"/>
              <a:gd name="connsiteX127" fmla="*/ 1070752 w 2530673"/>
              <a:gd name="connsiteY127" fmla="*/ 1288562 h 1573026"/>
              <a:gd name="connsiteX128" fmla="*/ 994552 w 2530673"/>
              <a:gd name="connsiteY128" fmla="*/ 1245700 h 1573026"/>
              <a:gd name="connsiteX129" fmla="*/ 951687 w 2530673"/>
              <a:gd name="connsiteY129" fmla="*/ 1226650 h 1573026"/>
              <a:gd name="connsiteX130" fmla="*/ 942164 w 2530673"/>
              <a:gd name="connsiteY130" fmla="*/ 1226650 h 1573026"/>
              <a:gd name="connsiteX131" fmla="*/ 930258 w 2530673"/>
              <a:gd name="connsiteY131" fmla="*/ 1162356 h 1573026"/>
              <a:gd name="connsiteX132" fmla="*/ 942164 w 2530673"/>
              <a:gd name="connsiteY132" fmla="*/ 1098062 h 1573026"/>
              <a:gd name="connsiteX133" fmla="*/ 911208 w 2530673"/>
              <a:gd name="connsiteY133" fmla="*/ 1064725 h 1573026"/>
              <a:gd name="connsiteX134" fmla="*/ 858821 w 2530673"/>
              <a:gd name="connsiteY134" fmla="*/ 1040912 h 1573026"/>
              <a:gd name="connsiteX135" fmla="*/ 885014 w 2530673"/>
              <a:gd name="connsiteY135" fmla="*/ 1017100 h 1573026"/>
              <a:gd name="connsiteX136" fmla="*/ 930258 w 2530673"/>
              <a:gd name="connsiteY136" fmla="*/ 1021862 h 1573026"/>
              <a:gd name="connsiteX137" fmla="*/ 925496 w 2530673"/>
              <a:gd name="connsiteY137" fmla="*/ 974237 h 1573026"/>
              <a:gd name="connsiteX138" fmla="*/ 896921 w 2530673"/>
              <a:gd name="connsiteY138" fmla="*/ 969475 h 1573026"/>
              <a:gd name="connsiteX139" fmla="*/ 901683 w 2530673"/>
              <a:gd name="connsiteY139" fmla="*/ 921850 h 1573026"/>
              <a:gd name="connsiteX140" fmla="*/ 870727 w 2530673"/>
              <a:gd name="connsiteY140" fmla="*/ 907562 h 1573026"/>
              <a:gd name="connsiteX141" fmla="*/ 873108 w 2530673"/>
              <a:gd name="connsiteY141" fmla="*/ 871843 h 1573026"/>
              <a:gd name="connsiteX142" fmla="*/ 825483 w 2530673"/>
              <a:gd name="connsiteY142" fmla="*/ 857556 h 1573026"/>
              <a:gd name="connsiteX143" fmla="*/ 806433 w 2530673"/>
              <a:gd name="connsiteY143" fmla="*/ 878987 h 1573026"/>
              <a:gd name="connsiteX144" fmla="*/ 777856 w 2530673"/>
              <a:gd name="connsiteY144" fmla="*/ 881368 h 1573026"/>
              <a:gd name="connsiteX145" fmla="*/ 727852 w 2530673"/>
              <a:gd name="connsiteY145" fmla="*/ 886131 h 1573026"/>
              <a:gd name="connsiteX146" fmla="*/ 696896 w 2530673"/>
              <a:gd name="connsiteY146" fmla="*/ 907562 h 1573026"/>
              <a:gd name="connsiteX147" fmla="*/ 696896 w 2530673"/>
              <a:gd name="connsiteY147" fmla="*/ 876606 h 1573026"/>
              <a:gd name="connsiteX148" fmla="*/ 656414 w 2530673"/>
              <a:gd name="connsiteY148" fmla="*/ 871843 h 1573026"/>
              <a:gd name="connsiteX149" fmla="*/ 663556 w 2530673"/>
              <a:gd name="connsiteY149" fmla="*/ 893275 h 1573026"/>
              <a:gd name="connsiteX150" fmla="*/ 658796 w 2530673"/>
              <a:gd name="connsiteY150" fmla="*/ 912325 h 1573026"/>
              <a:gd name="connsiteX151" fmla="*/ 573071 w 2530673"/>
              <a:gd name="connsiteY151" fmla="*/ 859936 h 1573026"/>
              <a:gd name="connsiteX152" fmla="*/ 551639 w 2530673"/>
              <a:gd name="connsiteY152" fmla="*/ 826600 h 1573026"/>
              <a:gd name="connsiteX153" fmla="*/ 563546 w 2530673"/>
              <a:gd name="connsiteY153" fmla="*/ 786117 h 1573026"/>
              <a:gd name="connsiteX154" fmla="*/ 532589 w 2530673"/>
              <a:gd name="connsiteY154" fmla="*/ 781356 h 1573026"/>
              <a:gd name="connsiteX155" fmla="*/ 484964 w 2530673"/>
              <a:gd name="connsiteY155" fmla="*/ 795643 h 1573026"/>
              <a:gd name="connsiteX156" fmla="*/ 475439 w 2530673"/>
              <a:gd name="connsiteY156" fmla="*/ 809931 h 1573026"/>
              <a:gd name="connsiteX157" fmla="*/ 451627 w 2530673"/>
              <a:gd name="connsiteY157" fmla="*/ 826600 h 1573026"/>
              <a:gd name="connsiteX158" fmla="*/ 444483 w 2530673"/>
              <a:gd name="connsiteY158" fmla="*/ 843268 h 1573026"/>
              <a:gd name="connsiteX159" fmla="*/ 404002 w 2530673"/>
              <a:gd name="connsiteY159" fmla="*/ 876606 h 1573026"/>
              <a:gd name="connsiteX160" fmla="*/ 406381 w 2530673"/>
              <a:gd name="connsiteY160" fmla="*/ 898037 h 1573026"/>
              <a:gd name="connsiteX161" fmla="*/ 420671 w 2530673"/>
              <a:gd name="connsiteY161" fmla="*/ 917087 h 1573026"/>
              <a:gd name="connsiteX162" fmla="*/ 344471 w 2530673"/>
              <a:gd name="connsiteY162" fmla="*/ 902800 h 1573026"/>
              <a:gd name="connsiteX163" fmla="*/ 311133 w 2530673"/>
              <a:gd name="connsiteY163" fmla="*/ 907562 h 1573026"/>
              <a:gd name="connsiteX164" fmla="*/ 358756 w 2530673"/>
              <a:gd name="connsiteY164" fmla="*/ 938518 h 1573026"/>
              <a:gd name="connsiteX165" fmla="*/ 382571 w 2530673"/>
              <a:gd name="connsiteY165" fmla="*/ 950425 h 1573026"/>
              <a:gd name="connsiteX166" fmla="*/ 408764 w 2530673"/>
              <a:gd name="connsiteY166" fmla="*/ 1002812 h 1573026"/>
              <a:gd name="connsiteX167" fmla="*/ 342087 w 2530673"/>
              <a:gd name="connsiteY167" fmla="*/ 1019481 h 1573026"/>
              <a:gd name="connsiteX168" fmla="*/ 320658 w 2530673"/>
              <a:gd name="connsiteY168" fmla="*/ 1031387 h 1573026"/>
              <a:gd name="connsiteX169" fmla="*/ 296844 w 2530673"/>
              <a:gd name="connsiteY169" fmla="*/ 1002812 h 1573026"/>
              <a:gd name="connsiteX170" fmla="*/ 273031 w 2530673"/>
              <a:gd name="connsiteY170" fmla="*/ 971856 h 1573026"/>
              <a:gd name="connsiteX171" fmla="*/ 275412 w 2530673"/>
              <a:gd name="connsiteY171" fmla="*/ 933756 h 1573026"/>
              <a:gd name="connsiteX172" fmla="*/ 273031 w 2530673"/>
              <a:gd name="connsiteY172" fmla="*/ 914706 h 1573026"/>
              <a:gd name="connsiteX173" fmla="*/ 292081 w 2530673"/>
              <a:gd name="connsiteY173" fmla="*/ 881368 h 1573026"/>
              <a:gd name="connsiteX174" fmla="*/ 251601 w 2530673"/>
              <a:gd name="connsiteY174" fmla="*/ 890893 h 1573026"/>
              <a:gd name="connsiteX175" fmla="*/ 223025 w 2530673"/>
              <a:gd name="connsiteY175" fmla="*/ 952806 h 1573026"/>
              <a:gd name="connsiteX176" fmla="*/ 215881 w 2530673"/>
              <a:gd name="connsiteY176" fmla="*/ 976618 h 1573026"/>
              <a:gd name="connsiteX177" fmla="*/ 8712 w 2530673"/>
              <a:gd name="connsiteY177" fmla="*/ 1093300 h 1573026"/>
              <a:gd name="connsiteX0" fmla="*/ 8326 w 2530287"/>
              <a:gd name="connsiteY0" fmla="*/ 1093300 h 1573026"/>
              <a:gd name="connsiteX1" fmla="*/ 548870 w 2530287"/>
              <a:gd name="connsiteY1" fmla="*/ 524181 h 1573026"/>
              <a:gd name="connsiteX2" fmla="*/ 594114 w 2530287"/>
              <a:gd name="connsiteY2" fmla="*/ 547993 h 1573026"/>
              <a:gd name="connsiteX3" fmla="*/ 660791 w 2530287"/>
              <a:gd name="connsiteY3" fmla="*/ 562280 h 1573026"/>
              <a:gd name="connsiteX4" fmla="*/ 706033 w 2530287"/>
              <a:gd name="connsiteY4" fmla="*/ 478937 h 1573026"/>
              <a:gd name="connsiteX5" fmla="*/ 734608 w 2530287"/>
              <a:gd name="connsiteY5" fmla="*/ 455125 h 1573026"/>
              <a:gd name="connsiteX6" fmla="*/ 736992 w 2530287"/>
              <a:gd name="connsiteY6" fmla="*/ 426549 h 1573026"/>
              <a:gd name="connsiteX7" fmla="*/ 665551 w 2530287"/>
              <a:gd name="connsiteY7" fmla="*/ 412262 h 1573026"/>
              <a:gd name="connsiteX8" fmla="*/ 636978 w 2530287"/>
              <a:gd name="connsiteY8" fmla="*/ 417024 h 1573026"/>
              <a:gd name="connsiteX9" fmla="*/ 601258 w 2530287"/>
              <a:gd name="connsiteY9" fmla="*/ 383687 h 1573026"/>
              <a:gd name="connsiteX10" fmla="*/ 625072 w 2530287"/>
              <a:gd name="connsiteY10" fmla="*/ 357491 h 1573026"/>
              <a:gd name="connsiteX11" fmla="*/ 686983 w 2530287"/>
              <a:gd name="connsiteY11" fmla="*/ 343206 h 1573026"/>
              <a:gd name="connsiteX12" fmla="*/ 732226 w 2530287"/>
              <a:gd name="connsiteY12" fmla="*/ 357493 h 1573026"/>
              <a:gd name="connsiteX13" fmla="*/ 744133 w 2530287"/>
              <a:gd name="connsiteY13" fmla="*/ 376543 h 1573026"/>
              <a:gd name="connsiteX14" fmla="*/ 863195 w 2530287"/>
              <a:gd name="connsiteY14" fmla="*/ 436075 h 1573026"/>
              <a:gd name="connsiteX15" fmla="*/ 887008 w 2530287"/>
              <a:gd name="connsiteY15" fmla="*/ 500368 h 1573026"/>
              <a:gd name="connsiteX16" fmla="*/ 908439 w 2530287"/>
              <a:gd name="connsiteY16" fmla="*/ 512275 h 1573026"/>
              <a:gd name="connsiteX17" fmla="*/ 906058 w 2530287"/>
              <a:gd name="connsiteY17" fmla="*/ 421787 h 1573026"/>
              <a:gd name="connsiteX18" fmla="*/ 927489 w 2530287"/>
              <a:gd name="connsiteY18" fmla="*/ 383687 h 1573026"/>
              <a:gd name="connsiteX19" fmla="*/ 946539 w 2530287"/>
              <a:gd name="connsiteY19" fmla="*/ 386068 h 1573026"/>
              <a:gd name="connsiteX20" fmla="*/ 946539 w 2530287"/>
              <a:gd name="connsiteY20" fmla="*/ 347968 h 1573026"/>
              <a:gd name="connsiteX21" fmla="*/ 958447 w 2530287"/>
              <a:gd name="connsiteY21" fmla="*/ 340823 h 1573026"/>
              <a:gd name="connsiteX22" fmla="*/ 1015595 w 2530287"/>
              <a:gd name="connsiteY22" fmla="*/ 343206 h 1573026"/>
              <a:gd name="connsiteX23" fmla="*/ 1115608 w 2530287"/>
              <a:gd name="connsiteY23" fmla="*/ 317012 h 1573026"/>
              <a:gd name="connsiteX24" fmla="*/ 1187045 w 2530287"/>
              <a:gd name="connsiteY24" fmla="*/ 305106 h 1573026"/>
              <a:gd name="connsiteX25" fmla="*/ 1272437 w 2530287"/>
              <a:gd name="connsiteY25" fmla="*/ 250164 h 1573026"/>
              <a:gd name="connsiteX26" fmla="*/ 1344208 w 2530287"/>
              <a:gd name="connsiteY26" fmla="*/ 221762 h 1573026"/>
              <a:gd name="connsiteX27" fmla="*/ 1413266 w 2530287"/>
              <a:gd name="connsiteY27" fmla="*/ 188423 h 1573026"/>
              <a:gd name="connsiteX28" fmla="*/ 1484701 w 2530287"/>
              <a:gd name="connsiteY28" fmla="*/ 195568 h 1573026"/>
              <a:gd name="connsiteX29" fmla="*/ 1537089 w 2530287"/>
              <a:gd name="connsiteY29" fmla="*/ 174137 h 1573026"/>
              <a:gd name="connsiteX30" fmla="*/ 1568047 w 2530287"/>
              <a:gd name="connsiteY30" fmla="*/ 183660 h 1573026"/>
              <a:gd name="connsiteX31" fmla="*/ 1641864 w 2530287"/>
              <a:gd name="connsiteY31" fmla="*/ 233668 h 1573026"/>
              <a:gd name="connsiteX32" fmla="*/ 1579951 w 2530287"/>
              <a:gd name="connsiteY32" fmla="*/ 209856 h 1573026"/>
              <a:gd name="connsiteX33" fmla="*/ 1601383 w 2530287"/>
              <a:gd name="connsiteY33" fmla="*/ 281293 h 1573026"/>
              <a:gd name="connsiteX34" fmla="*/ 1639485 w 2530287"/>
              <a:gd name="connsiteY34" fmla="*/ 309866 h 1573026"/>
              <a:gd name="connsiteX35" fmla="*/ 1734733 w 2530287"/>
              <a:gd name="connsiteY35" fmla="*/ 314631 h 1573026"/>
              <a:gd name="connsiteX36" fmla="*/ 1801410 w 2530287"/>
              <a:gd name="connsiteY36" fmla="*/ 271766 h 1573026"/>
              <a:gd name="connsiteX37" fmla="*/ 1799026 w 2530287"/>
              <a:gd name="connsiteY37" fmla="*/ 293200 h 1573026"/>
              <a:gd name="connsiteX38" fmla="*/ 1763308 w 2530287"/>
              <a:gd name="connsiteY38" fmla="*/ 321775 h 1573026"/>
              <a:gd name="connsiteX39" fmla="*/ 1689489 w 2530287"/>
              <a:gd name="connsiteY39" fmla="*/ 338443 h 1573026"/>
              <a:gd name="connsiteX40" fmla="*/ 1696635 w 2530287"/>
              <a:gd name="connsiteY40" fmla="*/ 367017 h 1573026"/>
              <a:gd name="connsiteX41" fmla="*/ 1820460 w 2530287"/>
              <a:gd name="connsiteY41" fmla="*/ 331298 h 1573026"/>
              <a:gd name="connsiteX42" fmla="*/ 1872845 w 2530287"/>
              <a:gd name="connsiteY42" fmla="*/ 295581 h 1573026"/>
              <a:gd name="connsiteX43" fmla="*/ 1915709 w 2530287"/>
              <a:gd name="connsiteY43" fmla="*/ 271766 h 1573026"/>
              <a:gd name="connsiteX44" fmla="*/ 1839510 w 2530287"/>
              <a:gd name="connsiteY44" fmla="*/ 264623 h 1573026"/>
              <a:gd name="connsiteX45" fmla="*/ 1839510 w 2530287"/>
              <a:gd name="connsiteY45" fmla="*/ 202710 h 1573026"/>
              <a:gd name="connsiteX46" fmla="*/ 1889515 w 2530287"/>
              <a:gd name="connsiteY46" fmla="*/ 202710 h 1573026"/>
              <a:gd name="connsiteX47" fmla="*/ 1996671 w 2530287"/>
              <a:gd name="connsiteY47" fmla="*/ 97935 h 1573026"/>
              <a:gd name="connsiteX48" fmla="*/ 2046677 w 2530287"/>
              <a:gd name="connsiteY48" fmla="*/ 305 h 1573026"/>
              <a:gd name="connsiteX49" fmla="*/ 2010959 w 2530287"/>
              <a:gd name="connsiteY49" fmla="*/ 114604 h 1573026"/>
              <a:gd name="connsiteX50" fmla="*/ 1937141 w 2530287"/>
              <a:gd name="connsiteY50" fmla="*/ 193186 h 1573026"/>
              <a:gd name="connsiteX51" fmla="*/ 2001433 w 2530287"/>
              <a:gd name="connsiteY51" fmla="*/ 217000 h 1573026"/>
              <a:gd name="connsiteX52" fmla="*/ 2060964 w 2530287"/>
              <a:gd name="connsiteY52" fmla="*/ 212237 h 1573026"/>
              <a:gd name="connsiteX53" fmla="*/ 2106210 w 2530287"/>
              <a:gd name="connsiteY53" fmla="*/ 257480 h 1573026"/>
              <a:gd name="connsiteX54" fmla="*/ 2156214 w 2530287"/>
              <a:gd name="connsiteY54" fmla="*/ 243193 h 1573026"/>
              <a:gd name="connsiteX55" fmla="*/ 2199076 w 2530287"/>
              <a:gd name="connsiteY55" fmla="*/ 178900 h 1573026"/>
              <a:gd name="connsiteX56" fmla="*/ 2241939 w 2530287"/>
              <a:gd name="connsiteY56" fmla="*/ 169375 h 1573026"/>
              <a:gd name="connsiteX57" fmla="*/ 2346714 w 2530287"/>
              <a:gd name="connsiteY57" fmla="*/ 152706 h 1573026"/>
              <a:gd name="connsiteX58" fmla="*/ 2363383 w 2530287"/>
              <a:gd name="connsiteY58" fmla="*/ 147943 h 1573026"/>
              <a:gd name="connsiteX59" fmla="*/ 2451489 w 2530287"/>
              <a:gd name="connsiteY59" fmla="*/ 166993 h 1573026"/>
              <a:gd name="connsiteX60" fmla="*/ 2482445 w 2530287"/>
              <a:gd name="connsiteY60" fmla="*/ 188425 h 1573026"/>
              <a:gd name="connsiteX61" fmla="*/ 2508640 w 2530287"/>
              <a:gd name="connsiteY61" fmla="*/ 205092 h 1573026"/>
              <a:gd name="connsiteX62" fmla="*/ 2530070 w 2530287"/>
              <a:gd name="connsiteY62" fmla="*/ 221762 h 1573026"/>
              <a:gd name="connsiteX63" fmla="*/ 2511020 w 2530287"/>
              <a:gd name="connsiteY63" fmla="*/ 264625 h 1573026"/>
              <a:gd name="connsiteX64" fmla="*/ 2508639 w 2530287"/>
              <a:gd name="connsiteY64" fmla="*/ 319393 h 1573026"/>
              <a:gd name="connsiteX65" fmla="*/ 2494351 w 2530287"/>
              <a:gd name="connsiteY65" fmla="*/ 376543 h 1573026"/>
              <a:gd name="connsiteX66" fmla="*/ 2496733 w 2530287"/>
              <a:gd name="connsiteY66" fmla="*/ 386068 h 1573026"/>
              <a:gd name="connsiteX67" fmla="*/ 2527689 w 2530287"/>
              <a:gd name="connsiteY67" fmla="*/ 393212 h 1573026"/>
              <a:gd name="connsiteX68" fmla="*/ 2515783 w 2530287"/>
              <a:gd name="connsiteY68" fmla="*/ 424168 h 1573026"/>
              <a:gd name="connsiteX69" fmla="*/ 2482445 w 2530287"/>
              <a:gd name="connsiteY69" fmla="*/ 445600 h 1573026"/>
              <a:gd name="connsiteX70" fmla="*/ 2468158 w 2530287"/>
              <a:gd name="connsiteY70" fmla="*/ 476556 h 1573026"/>
              <a:gd name="connsiteX71" fmla="*/ 2471411 w 2530287"/>
              <a:gd name="connsiteY71" fmla="*/ 559163 h 1573026"/>
              <a:gd name="connsiteX72" fmla="*/ 2458632 w 2530287"/>
              <a:gd name="connsiteY72" fmla="*/ 590856 h 1573026"/>
              <a:gd name="connsiteX73" fmla="*/ 2456251 w 2530287"/>
              <a:gd name="connsiteY73" fmla="*/ 655150 h 1573026"/>
              <a:gd name="connsiteX74" fmla="*/ 2477683 w 2530287"/>
              <a:gd name="connsiteY74" fmla="*/ 690868 h 1573026"/>
              <a:gd name="connsiteX75" fmla="*/ 2472920 w 2530287"/>
              <a:gd name="connsiteY75" fmla="*/ 743256 h 1573026"/>
              <a:gd name="connsiteX76" fmla="*/ 2475301 w 2530287"/>
              <a:gd name="connsiteY76" fmla="*/ 790881 h 1573026"/>
              <a:gd name="connsiteX77" fmla="*/ 2463395 w 2530287"/>
              <a:gd name="connsiteY77" fmla="*/ 805168 h 1573026"/>
              <a:gd name="connsiteX78" fmla="*/ 2434820 w 2530287"/>
              <a:gd name="connsiteY78" fmla="*/ 890893 h 1573026"/>
              <a:gd name="connsiteX79" fmla="*/ 2403866 w 2530287"/>
              <a:gd name="connsiteY79" fmla="*/ 967092 h 1573026"/>
              <a:gd name="connsiteX80" fmla="*/ 2368145 w 2530287"/>
              <a:gd name="connsiteY80" fmla="*/ 945662 h 1573026"/>
              <a:gd name="connsiteX81" fmla="*/ 2308614 w 2530287"/>
              <a:gd name="connsiteY81" fmla="*/ 917087 h 1573026"/>
              <a:gd name="connsiteX82" fmla="*/ 2280039 w 2530287"/>
              <a:gd name="connsiteY82" fmla="*/ 883750 h 1573026"/>
              <a:gd name="connsiteX83" fmla="*/ 2246703 w 2530287"/>
              <a:gd name="connsiteY83" fmla="*/ 869462 h 1573026"/>
              <a:gd name="connsiteX84" fmla="*/ 2213364 w 2530287"/>
              <a:gd name="connsiteY84" fmla="*/ 871843 h 1573026"/>
              <a:gd name="connsiteX85" fmla="*/ 2163358 w 2530287"/>
              <a:gd name="connsiteY85" fmla="*/ 895656 h 1573026"/>
              <a:gd name="connsiteX86" fmla="*/ 2139545 w 2530287"/>
              <a:gd name="connsiteY86" fmla="*/ 909943 h 1573026"/>
              <a:gd name="connsiteX87" fmla="*/ 2070491 w 2530287"/>
              <a:gd name="connsiteY87" fmla="*/ 926612 h 1573026"/>
              <a:gd name="connsiteX88" fmla="*/ 2049058 w 2530287"/>
              <a:gd name="connsiteY88" fmla="*/ 957568 h 1573026"/>
              <a:gd name="connsiteX89" fmla="*/ 2046676 w 2530287"/>
              <a:gd name="connsiteY89" fmla="*/ 1036150 h 1573026"/>
              <a:gd name="connsiteX90" fmla="*/ 2049060 w 2530287"/>
              <a:gd name="connsiteY90" fmla="*/ 1062342 h 1573026"/>
              <a:gd name="connsiteX91" fmla="*/ 1949045 w 2530287"/>
              <a:gd name="connsiteY91" fmla="*/ 1112350 h 1573026"/>
              <a:gd name="connsiteX92" fmla="*/ 1906183 w 2530287"/>
              <a:gd name="connsiteY92" fmla="*/ 1112350 h 1573026"/>
              <a:gd name="connsiteX93" fmla="*/ 1815697 w 2530287"/>
              <a:gd name="connsiteY93" fmla="*/ 1148067 h 1573026"/>
              <a:gd name="connsiteX94" fmla="*/ 1794264 w 2530287"/>
              <a:gd name="connsiteY94" fmla="*/ 1188550 h 1573026"/>
              <a:gd name="connsiteX95" fmla="*/ 1794266 w 2530287"/>
              <a:gd name="connsiteY95" fmla="*/ 1238556 h 1573026"/>
              <a:gd name="connsiteX96" fmla="*/ 1744258 w 2530287"/>
              <a:gd name="connsiteY96" fmla="*/ 1279037 h 1573026"/>
              <a:gd name="connsiteX97" fmla="*/ 1727591 w 2530287"/>
              <a:gd name="connsiteY97" fmla="*/ 1309993 h 1573026"/>
              <a:gd name="connsiteX98" fmla="*/ 1729970 w 2530287"/>
              <a:gd name="connsiteY98" fmla="*/ 1331425 h 1573026"/>
              <a:gd name="connsiteX99" fmla="*/ 1763308 w 2530287"/>
              <a:gd name="connsiteY99" fmla="*/ 1326662 h 1573026"/>
              <a:gd name="connsiteX100" fmla="*/ 1787122 w 2530287"/>
              <a:gd name="connsiteY100" fmla="*/ 1350474 h 1573026"/>
              <a:gd name="connsiteX101" fmla="*/ 1775214 w 2530287"/>
              <a:gd name="connsiteY101" fmla="*/ 1383812 h 1573026"/>
              <a:gd name="connsiteX102" fmla="*/ 1772833 w 2530287"/>
              <a:gd name="connsiteY102" fmla="*/ 1421912 h 1573026"/>
              <a:gd name="connsiteX103" fmla="*/ 1694253 w 2530287"/>
              <a:gd name="connsiteY103" fmla="*/ 1450487 h 1573026"/>
              <a:gd name="connsiteX104" fmla="*/ 1684728 w 2530287"/>
              <a:gd name="connsiteY104" fmla="*/ 1538594 h 1573026"/>
              <a:gd name="connsiteX105" fmla="*/ 1618051 w 2530287"/>
              <a:gd name="connsiteY105" fmla="*/ 1560025 h 1573026"/>
              <a:gd name="connsiteX106" fmla="*/ 1582000 w 2530287"/>
              <a:gd name="connsiteY106" fmla="*/ 1573012 h 1573026"/>
              <a:gd name="connsiteX107" fmla="*/ 1501370 w 2530287"/>
              <a:gd name="connsiteY107" fmla="*/ 1557643 h 1573026"/>
              <a:gd name="connsiteX108" fmla="*/ 1475176 w 2530287"/>
              <a:gd name="connsiteY108" fmla="*/ 1571931 h 1573026"/>
              <a:gd name="connsiteX109" fmla="*/ 1420410 w 2530287"/>
              <a:gd name="connsiteY109" fmla="*/ 1543356 h 1573026"/>
              <a:gd name="connsiteX110" fmla="*/ 1379926 w 2530287"/>
              <a:gd name="connsiteY110" fmla="*/ 1507637 h 1573026"/>
              <a:gd name="connsiteX111" fmla="*/ 1337066 w 2530287"/>
              <a:gd name="connsiteY111" fmla="*/ 1479061 h 1573026"/>
              <a:gd name="connsiteX112" fmla="*/ 1365639 w 2530287"/>
              <a:gd name="connsiteY112" fmla="*/ 1455250 h 1573026"/>
              <a:gd name="connsiteX113" fmla="*/ 1353733 w 2530287"/>
              <a:gd name="connsiteY113" fmla="*/ 1438581 h 1573026"/>
              <a:gd name="connsiteX114" fmla="*/ 1291820 w 2530287"/>
              <a:gd name="connsiteY114" fmla="*/ 1426675 h 1573026"/>
              <a:gd name="connsiteX115" fmla="*/ 1272770 w 2530287"/>
              <a:gd name="connsiteY115" fmla="*/ 1402862 h 1573026"/>
              <a:gd name="connsiteX116" fmla="*/ 1234672 w 2530287"/>
              <a:gd name="connsiteY116" fmla="*/ 1379050 h 1573026"/>
              <a:gd name="connsiteX117" fmla="*/ 1229908 w 2530287"/>
              <a:gd name="connsiteY117" fmla="*/ 1390956 h 1573026"/>
              <a:gd name="connsiteX118" fmla="*/ 1244197 w 2530287"/>
              <a:gd name="connsiteY118" fmla="*/ 1429056 h 1573026"/>
              <a:gd name="connsiteX119" fmla="*/ 1213239 w 2530287"/>
              <a:gd name="connsiteY119" fmla="*/ 1443343 h 1573026"/>
              <a:gd name="connsiteX120" fmla="*/ 1187047 w 2530287"/>
              <a:gd name="connsiteY120" fmla="*/ 1457630 h 1573026"/>
              <a:gd name="connsiteX121" fmla="*/ 1170376 w 2530287"/>
              <a:gd name="connsiteY121" fmla="*/ 1450487 h 1573026"/>
              <a:gd name="connsiteX122" fmla="*/ 1125133 w 2530287"/>
              <a:gd name="connsiteY122" fmla="*/ 1388575 h 1573026"/>
              <a:gd name="connsiteX123" fmla="*/ 1079891 w 2530287"/>
              <a:gd name="connsiteY123" fmla="*/ 1355237 h 1573026"/>
              <a:gd name="connsiteX124" fmla="*/ 1101322 w 2530287"/>
              <a:gd name="connsiteY124" fmla="*/ 1338568 h 1573026"/>
              <a:gd name="connsiteX125" fmla="*/ 1122753 w 2530287"/>
              <a:gd name="connsiteY125" fmla="*/ 1298087 h 1573026"/>
              <a:gd name="connsiteX126" fmla="*/ 1108464 w 2530287"/>
              <a:gd name="connsiteY126" fmla="*/ 1286181 h 1573026"/>
              <a:gd name="connsiteX127" fmla="*/ 1070366 w 2530287"/>
              <a:gd name="connsiteY127" fmla="*/ 1288562 h 1573026"/>
              <a:gd name="connsiteX128" fmla="*/ 994166 w 2530287"/>
              <a:gd name="connsiteY128" fmla="*/ 1245700 h 1573026"/>
              <a:gd name="connsiteX129" fmla="*/ 951301 w 2530287"/>
              <a:gd name="connsiteY129" fmla="*/ 1226650 h 1573026"/>
              <a:gd name="connsiteX130" fmla="*/ 941778 w 2530287"/>
              <a:gd name="connsiteY130" fmla="*/ 1226650 h 1573026"/>
              <a:gd name="connsiteX131" fmla="*/ 929872 w 2530287"/>
              <a:gd name="connsiteY131" fmla="*/ 1162356 h 1573026"/>
              <a:gd name="connsiteX132" fmla="*/ 941778 w 2530287"/>
              <a:gd name="connsiteY132" fmla="*/ 1098062 h 1573026"/>
              <a:gd name="connsiteX133" fmla="*/ 910822 w 2530287"/>
              <a:gd name="connsiteY133" fmla="*/ 1064725 h 1573026"/>
              <a:gd name="connsiteX134" fmla="*/ 858435 w 2530287"/>
              <a:gd name="connsiteY134" fmla="*/ 1040912 h 1573026"/>
              <a:gd name="connsiteX135" fmla="*/ 884628 w 2530287"/>
              <a:gd name="connsiteY135" fmla="*/ 1017100 h 1573026"/>
              <a:gd name="connsiteX136" fmla="*/ 929872 w 2530287"/>
              <a:gd name="connsiteY136" fmla="*/ 1021862 h 1573026"/>
              <a:gd name="connsiteX137" fmla="*/ 925110 w 2530287"/>
              <a:gd name="connsiteY137" fmla="*/ 974237 h 1573026"/>
              <a:gd name="connsiteX138" fmla="*/ 896535 w 2530287"/>
              <a:gd name="connsiteY138" fmla="*/ 969475 h 1573026"/>
              <a:gd name="connsiteX139" fmla="*/ 901297 w 2530287"/>
              <a:gd name="connsiteY139" fmla="*/ 921850 h 1573026"/>
              <a:gd name="connsiteX140" fmla="*/ 870341 w 2530287"/>
              <a:gd name="connsiteY140" fmla="*/ 907562 h 1573026"/>
              <a:gd name="connsiteX141" fmla="*/ 872722 w 2530287"/>
              <a:gd name="connsiteY141" fmla="*/ 871843 h 1573026"/>
              <a:gd name="connsiteX142" fmla="*/ 825097 w 2530287"/>
              <a:gd name="connsiteY142" fmla="*/ 857556 h 1573026"/>
              <a:gd name="connsiteX143" fmla="*/ 806047 w 2530287"/>
              <a:gd name="connsiteY143" fmla="*/ 878987 h 1573026"/>
              <a:gd name="connsiteX144" fmla="*/ 777470 w 2530287"/>
              <a:gd name="connsiteY144" fmla="*/ 881368 h 1573026"/>
              <a:gd name="connsiteX145" fmla="*/ 727466 w 2530287"/>
              <a:gd name="connsiteY145" fmla="*/ 886131 h 1573026"/>
              <a:gd name="connsiteX146" fmla="*/ 696510 w 2530287"/>
              <a:gd name="connsiteY146" fmla="*/ 907562 h 1573026"/>
              <a:gd name="connsiteX147" fmla="*/ 696510 w 2530287"/>
              <a:gd name="connsiteY147" fmla="*/ 876606 h 1573026"/>
              <a:gd name="connsiteX148" fmla="*/ 656028 w 2530287"/>
              <a:gd name="connsiteY148" fmla="*/ 871843 h 1573026"/>
              <a:gd name="connsiteX149" fmla="*/ 663170 w 2530287"/>
              <a:gd name="connsiteY149" fmla="*/ 893275 h 1573026"/>
              <a:gd name="connsiteX150" fmla="*/ 658410 w 2530287"/>
              <a:gd name="connsiteY150" fmla="*/ 912325 h 1573026"/>
              <a:gd name="connsiteX151" fmla="*/ 572685 w 2530287"/>
              <a:gd name="connsiteY151" fmla="*/ 859936 h 1573026"/>
              <a:gd name="connsiteX152" fmla="*/ 551253 w 2530287"/>
              <a:gd name="connsiteY152" fmla="*/ 826600 h 1573026"/>
              <a:gd name="connsiteX153" fmla="*/ 563160 w 2530287"/>
              <a:gd name="connsiteY153" fmla="*/ 786117 h 1573026"/>
              <a:gd name="connsiteX154" fmla="*/ 532203 w 2530287"/>
              <a:gd name="connsiteY154" fmla="*/ 781356 h 1573026"/>
              <a:gd name="connsiteX155" fmla="*/ 484578 w 2530287"/>
              <a:gd name="connsiteY155" fmla="*/ 795643 h 1573026"/>
              <a:gd name="connsiteX156" fmla="*/ 475053 w 2530287"/>
              <a:gd name="connsiteY156" fmla="*/ 809931 h 1573026"/>
              <a:gd name="connsiteX157" fmla="*/ 451241 w 2530287"/>
              <a:gd name="connsiteY157" fmla="*/ 826600 h 1573026"/>
              <a:gd name="connsiteX158" fmla="*/ 444097 w 2530287"/>
              <a:gd name="connsiteY158" fmla="*/ 843268 h 1573026"/>
              <a:gd name="connsiteX159" fmla="*/ 403616 w 2530287"/>
              <a:gd name="connsiteY159" fmla="*/ 876606 h 1573026"/>
              <a:gd name="connsiteX160" fmla="*/ 405995 w 2530287"/>
              <a:gd name="connsiteY160" fmla="*/ 898037 h 1573026"/>
              <a:gd name="connsiteX161" fmla="*/ 420285 w 2530287"/>
              <a:gd name="connsiteY161" fmla="*/ 917087 h 1573026"/>
              <a:gd name="connsiteX162" fmla="*/ 344085 w 2530287"/>
              <a:gd name="connsiteY162" fmla="*/ 902800 h 1573026"/>
              <a:gd name="connsiteX163" fmla="*/ 310747 w 2530287"/>
              <a:gd name="connsiteY163" fmla="*/ 907562 h 1573026"/>
              <a:gd name="connsiteX164" fmla="*/ 358370 w 2530287"/>
              <a:gd name="connsiteY164" fmla="*/ 938518 h 1573026"/>
              <a:gd name="connsiteX165" fmla="*/ 382185 w 2530287"/>
              <a:gd name="connsiteY165" fmla="*/ 950425 h 1573026"/>
              <a:gd name="connsiteX166" fmla="*/ 408378 w 2530287"/>
              <a:gd name="connsiteY166" fmla="*/ 1002812 h 1573026"/>
              <a:gd name="connsiteX167" fmla="*/ 341701 w 2530287"/>
              <a:gd name="connsiteY167" fmla="*/ 1019481 h 1573026"/>
              <a:gd name="connsiteX168" fmla="*/ 320272 w 2530287"/>
              <a:gd name="connsiteY168" fmla="*/ 1031387 h 1573026"/>
              <a:gd name="connsiteX169" fmla="*/ 296458 w 2530287"/>
              <a:gd name="connsiteY169" fmla="*/ 1002812 h 1573026"/>
              <a:gd name="connsiteX170" fmla="*/ 272645 w 2530287"/>
              <a:gd name="connsiteY170" fmla="*/ 971856 h 1573026"/>
              <a:gd name="connsiteX171" fmla="*/ 275026 w 2530287"/>
              <a:gd name="connsiteY171" fmla="*/ 933756 h 1573026"/>
              <a:gd name="connsiteX172" fmla="*/ 272645 w 2530287"/>
              <a:gd name="connsiteY172" fmla="*/ 914706 h 1573026"/>
              <a:gd name="connsiteX173" fmla="*/ 291695 w 2530287"/>
              <a:gd name="connsiteY173" fmla="*/ 881368 h 1573026"/>
              <a:gd name="connsiteX174" fmla="*/ 251215 w 2530287"/>
              <a:gd name="connsiteY174" fmla="*/ 890893 h 1573026"/>
              <a:gd name="connsiteX175" fmla="*/ 222639 w 2530287"/>
              <a:gd name="connsiteY175" fmla="*/ 952806 h 1573026"/>
              <a:gd name="connsiteX176" fmla="*/ 8326 w 2530287"/>
              <a:gd name="connsiteY176" fmla="*/ 1093300 h 1573026"/>
              <a:gd name="connsiteX0" fmla="*/ 6590 w 2528551"/>
              <a:gd name="connsiteY0" fmla="*/ 1093300 h 1573026"/>
              <a:gd name="connsiteX1" fmla="*/ 547134 w 2528551"/>
              <a:gd name="connsiteY1" fmla="*/ 524181 h 1573026"/>
              <a:gd name="connsiteX2" fmla="*/ 592378 w 2528551"/>
              <a:gd name="connsiteY2" fmla="*/ 547993 h 1573026"/>
              <a:gd name="connsiteX3" fmla="*/ 659055 w 2528551"/>
              <a:gd name="connsiteY3" fmla="*/ 562280 h 1573026"/>
              <a:gd name="connsiteX4" fmla="*/ 704297 w 2528551"/>
              <a:gd name="connsiteY4" fmla="*/ 478937 h 1573026"/>
              <a:gd name="connsiteX5" fmla="*/ 732872 w 2528551"/>
              <a:gd name="connsiteY5" fmla="*/ 455125 h 1573026"/>
              <a:gd name="connsiteX6" fmla="*/ 735256 w 2528551"/>
              <a:gd name="connsiteY6" fmla="*/ 426549 h 1573026"/>
              <a:gd name="connsiteX7" fmla="*/ 663815 w 2528551"/>
              <a:gd name="connsiteY7" fmla="*/ 412262 h 1573026"/>
              <a:gd name="connsiteX8" fmla="*/ 635242 w 2528551"/>
              <a:gd name="connsiteY8" fmla="*/ 417024 h 1573026"/>
              <a:gd name="connsiteX9" fmla="*/ 599522 w 2528551"/>
              <a:gd name="connsiteY9" fmla="*/ 383687 h 1573026"/>
              <a:gd name="connsiteX10" fmla="*/ 623336 w 2528551"/>
              <a:gd name="connsiteY10" fmla="*/ 357491 h 1573026"/>
              <a:gd name="connsiteX11" fmla="*/ 685247 w 2528551"/>
              <a:gd name="connsiteY11" fmla="*/ 343206 h 1573026"/>
              <a:gd name="connsiteX12" fmla="*/ 730490 w 2528551"/>
              <a:gd name="connsiteY12" fmla="*/ 357493 h 1573026"/>
              <a:gd name="connsiteX13" fmla="*/ 742397 w 2528551"/>
              <a:gd name="connsiteY13" fmla="*/ 376543 h 1573026"/>
              <a:gd name="connsiteX14" fmla="*/ 861459 w 2528551"/>
              <a:gd name="connsiteY14" fmla="*/ 436075 h 1573026"/>
              <a:gd name="connsiteX15" fmla="*/ 885272 w 2528551"/>
              <a:gd name="connsiteY15" fmla="*/ 500368 h 1573026"/>
              <a:gd name="connsiteX16" fmla="*/ 906703 w 2528551"/>
              <a:gd name="connsiteY16" fmla="*/ 512275 h 1573026"/>
              <a:gd name="connsiteX17" fmla="*/ 904322 w 2528551"/>
              <a:gd name="connsiteY17" fmla="*/ 421787 h 1573026"/>
              <a:gd name="connsiteX18" fmla="*/ 925753 w 2528551"/>
              <a:gd name="connsiteY18" fmla="*/ 383687 h 1573026"/>
              <a:gd name="connsiteX19" fmla="*/ 944803 w 2528551"/>
              <a:gd name="connsiteY19" fmla="*/ 386068 h 1573026"/>
              <a:gd name="connsiteX20" fmla="*/ 944803 w 2528551"/>
              <a:gd name="connsiteY20" fmla="*/ 347968 h 1573026"/>
              <a:gd name="connsiteX21" fmla="*/ 956711 w 2528551"/>
              <a:gd name="connsiteY21" fmla="*/ 340823 h 1573026"/>
              <a:gd name="connsiteX22" fmla="*/ 1013859 w 2528551"/>
              <a:gd name="connsiteY22" fmla="*/ 343206 h 1573026"/>
              <a:gd name="connsiteX23" fmla="*/ 1113872 w 2528551"/>
              <a:gd name="connsiteY23" fmla="*/ 317012 h 1573026"/>
              <a:gd name="connsiteX24" fmla="*/ 1185309 w 2528551"/>
              <a:gd name="connsiteY24" fmla="*/ 305106 h 1573026"/>
              <a:gd name="connsiteX25" fmla="*/ 1270701 w 2528551"/>
              <a:gd name="connsiteY25" fmla="*/ 250164 h 1573026"/>
              <a:gd name="connsiteX26" fmla="*/ 1342472 w 2528551"/>
              <a:gd name="connsiteY26" fmla="*/ 221762 h 1573026"/>
              <a:gd name="connsiteX27" fmla="*/ 1411530 w 2528551"/>
              <a:gd name="connsiteY27" fmla="*/ 188423 h 1573026"/>
              <a:gd name="connsiteX28" fmla="*/ 1482965 w 2528551"/>
              <a:gd name="connsiteY28" fmla="*/ 195568 h 1573026"/>
              <a:gd name="connsiteX29" fmla="*/ 1535353 w 2528551"/>
              <a:gd name="connsiteY29" fmla="*/ 174137 h 1573026"/>
              <a:gd name="connsiteX30" fmla="*/ 1566311 w 2528551"/>
              <a:gd name="connsiteY30" fmla="*/ 183660 h 1573026"/>
              <a:gd name="connsiteX31" fmla="*/ 1640128 w 2528551"/>
              <a:gd name="connsiteY31" fmla="*/ 233668 h 1573026"/>
              <a:gd name="connsiteX32" fmla="*/ 1578215 w 2528551"/>
              <a:gd name="connsiteY32" fmla="*/ 209856 h 1573026"/>
              <a:gd name="connsiteX33" fmla="*/ 1599647 w 2528551"/>
              <a:gd name="connsiteY33" fmla="*/ 281293 h 1573026"/>
              <a:gd name="connsiteX34" fmla="*/ 1637749 w 2528551"/>
              <a:gd name="connsiteY34" fmla="*/ 309866 h 1573026"/>
              <a:gd name="connsiteX35" fmla="*/ 1732997 w 2528551"/>
              <a:gd name="connsiteY35" fmla="*/ 314631 h 1573026"/>
              <a:gd name="connsiteX36" fmla="*/ 1799674 w 2528551"/>
              <a:gd name="connsiteY36" fmla="*/ 271766 h 1573026"/>
              <a:gd name="connsiteX37" fmla="*/ 1797290 w 2528551"/>
              <a:gd name="connsiteY37" fmla="*/ 293200 h 1573026"/>
              <a:gd name="connsiteX38" fmla="*/ 1761572 w 2528551"/>
              <a:gd name="connsiteY38" fmla="*/ 321775 h 1573026"/>
              <a:gd name="connsiteX39" fmla="*/ 1687753 w 2528551"/>
              <a:gd name="connsiteY39" fmla="*/ 338443 h 1573026"/>
              <a:gd name="connsiteX40" fmla="*/ 1694899 w 2528551"/>
              <a:gd name="connsiteY40" fmla="*/ 367017 h 1573026"/>
              <a:gd name="connsiteX41" fmla="*/ 1818724 w 2528551"/>
              <a:gd name="connsiteY41" fmla="*/ 331298 h 1573026"/>
              <a:gd name="connsiteX42" fmla="*/ 1871109 w 2528551"/>
              <a:gd name="connsiteY42" fmla="*/ 295581 h 1573026"/>
              <a:gd name="connsiteX43" fmla="*/ 1913973 w 2528551"/>
              <a:gd name="connsiteY43" fmla="*/ 271766 h 1573026"/>
              <a:gd name="connsiteX44" fmla="*/ 1837774 w 2528551"/>
              <a:gd name="connsiteY44" fmla="*/ 264623 h 1573026"/>
              <a:gd name="connsiteX45" fmla="*/ 1837774 w 2528551"/>
              <a:gd name="connsiteY45" fmla="*/ 202710 h 1573026"/>
              <a:gd name="connsiteX46" fmla="*/ 1887779 w 2528551"/>
              <a:gd name="connsiteY46" fmla="*/ 202710 h 1573026"/>
              <a:gd name="connsiteX47" fmla="*/ 1994935 w 2528551"/>
              <a:gd name="connsiteY47" fmla="*/ 97935 h 1573026"/>
              <a:gd name="connsiteX48" fmla="*/ 2044941 w 2528551"/>
              <a:gd name="connsiteY48" fmla="*/ 305 h 1573026"/>
              <a:gd name="connsiteX49" fmla="*/ 2009223 w 2528551"/>
              <a:gd name="connsiteY49" fmla="*/ 114604 h 1573026"/>
              <a:gd name="connsiteX50" fmla="*/ 1935405 w 2528551"/>
              <a:gd name="connsiteY50" fmla="*/ 193186 h 1573026"/>
              <a:gd name="connsiteX51" fmla="*/ 1999697 w 2528551"/>
              <a:gd name="connsiteY51" fmla="*/ 217000 h 1573026"/>
              <a:gd name="connsiteX52" fmla="*/ 2059228 w 2528551"/>
              <a:gd name="connsiteY52" fmla="*/ 212237 h 1573026"/>
              <a:gd name="connsiteX53" fmla="*/ 2104474 w 2528551"/>
              <a:gd name="connsiteY53" fmla="*/ 257480 h 1573026"/>
              <a:gd name="connsiteX54" fmla="*/ 2154478 w 2528551"/>
              <a:gd name="connsiteY54" fmla="*/ 243193 h 1573026"/>
              <a:gd name="connsiteX55" fmla="*/ 2197340 w 2528551"/>
              <a:gd name="connsiteY55" fmla="*/ 178900 h 1573026"/>
              <a:gd name="connsiteX56" fmla="*/ 2240203 w 2528551"/>
              <a:gd name="connsiteY56" fmla="*/ 169375 h 1573026"/>
              <a:gd name="connsiteX57" fmla="*/ 2344978 w 2528551"/>
              <a:gd name="connsiteY57" fmla="*/ 152706 h 1573026"/>
              <a:gd name="connsiteX58" fmla="*/ 2361647 w 2528551"/>
              <a:gd name="connsiteY58" fmla="*/ 147943 h 1573026"/>
              <a:gd name="connsiteX59" fmla="*/ 2449753 w 2528551"/>
              <a:gd name="connsiteY59" fmla="*/ 166993 h 1573026"/>
              <a:gd name="connsiteX60" fmla="*/ 2480709 w 2528551"/>
              <a:gd name="connsiteY60" fmla="*/ 188425 h 1573026"/>
              <a:gd name="connsiteX61" fmla="*/ 2506904 w 2528551"/>
              <a:gd name="connsiteY61" fmla="*/ 205092 h 1573026"/>
              <a:gd name="connsiteX62" fmla="*/ 2528334 w 2528551"/>
              <a:gd name="connsiteY62" fmla="*/ 221762 h 1573026"/>
              <a:gd name="connsiteX63" fmla="*/ 2509284 w 2528551"/>
              <a:gd name="connsiteY63" fmla="*/ 264625 h 1573026"/>
              <a:gd name="connsiteX64" fmla="*/ 2506903 w 2528551"/>
              <a:gd name="connsiteY64" fmla="*/ 319393 h 1573026"/>
              <a:gd name="connsiteX65" fmla="*/ 2492615 w 2528551"/>
              <a:gd name="connsiteY65" fmla="*/ 376543 h 1573026"/>
              <a:gd name="connsiteX66" fmla="*/ 2494997 w 2528551"/>
              <a:gd name="connsiteY66" fmla="*/ 386068 h 1573026"/>
              <a:gd name="connsiteX67" fmla="*/ 2525953 w 2528551"/>
              <a:gd name="connsiteY67" fmla="*/ 393212 h 1573026"/>
              <a:gd name="connsiteX68" fmla="*/ 2514047 w 2528551"/>
              <a:gd name="connsiteY68" fmla="*/ 424168 h 1573026"/>
              <a:gd name="connsiteX69" fmla="*/ 2480709 w 2528551"/>
              <a:gd name="connsiteY69" fmla="*/ 445600 h 1573026"/>
              <a:gd name="connsiteX70" fmla="*/ 2466422 w 2528551"/>
              <a:gd name="connsiteY70" fmla="*/ 476556 h 1573026"/>
              <a:gd name="connsiteX71" fmla="*/ 2469675 w 2528551"/>
              <a:gd name="connsiteY71" fmla="*/ 559163 h 1573026"/>
              <a:gd name="connsiteX72" fmla="*/ 2456896 w 2528551"/>
              <a:gd name="connsiteY72" fmla="*/ 590856 h 1573026"/>
              <a:gd name="connsiteX73" fmla="*/ 2454515 w 2528551"/>
              <a:gd name="connsiteY73" fmla="*/ 655150 h 1573026"/>
              <a:gd name="connsiteX74" fmla="*/ 2475947 w 2528551"/>
              <a:gd name="connsiteY74" fmla="*/ 690868 h 1573026"/>
              <a:gd name="connsiteX75" fmla="*/ 2471184 w 2528551"/>
              <a:gd name="connsiteY75" fmla="*/ 743256 h 1573026"/>
              <a:gd name="connsiteX76" fmla="*/ 2473565 w 2528551"/>
              <a:gd name="connsiteY76" fmla="*/ 790881 h 1573026"/>
              <a:gd name="connsiteX77" fmla="*/ 2461659 w 2528551"/>
              <a:gd name="connsiteY77" fmla="*/ 805168 h 1573026"/>
              <a:gd name="connsiteX78" fmla="*/ 2433084 w 2528551"/>
              <a:gd name="connsiteY78" fmla="*/ 890893 h 1573026"/>
              <a:gd name="connsiteX79" fmla="*/ 2402130 w 2528551"/>
              <a:gd name="connsiteY79" fmla="*/ 967092 h 1573026"/>
              <a:gd name="connsiteX80" fmla="*/ 2366409 w 2528551"/>
              <a:gd name="connsiteY80" fmla="*/ 945662 h 1573026"/>
              <a:gd name="connsiteX81" fmla="*/ 2306878 w 2528551"/>
              <a:gd name="connsiteY81" fmla="*/ 917087 h 1573026"/>
              <a:gd name="connsiteX82" fmla="*/ 2278303 w 2528551"/>
              <a:gd name="connsiteY82" fmla="*/ 883750 h 1573026"/>
              <a:gd name="connsiteX83" fmla="*/ 2244967 w 2528551"/>
              <a:gd name="connsiteY83" fmla="*/ 869462 h 1573026"/>
              <a:gd name="connsiteX84" fmla="*/ 2211628 w 2528551"/>
              <a:gd name="connsiteY84" fmla="*/ 871843 h 1573026"/>
              <a:gd name="connsiteX85" fmla="*/ 2161622 w 2528551"/>
              <a:gd name="connsiteY85" fmla="*/ 895656 h 1573026"/>
              <a:gd name="connsiteX86" fmla="*/ 2137809 w 2528551"/>
              <a:gd name="connsiteY86" fmla="*/ 909943 h 1573026"/>
              <a:gd name="connsiteX87" fmla="*/ 2068755 w 2528551"/>
              <a:gd name="connsiteY87" fmla="*/ 926612 h 1573026"/>
              <a:gd name="connsiteX88" fmla="*/ 2047322 w 2528551"/>
              <a:gd name="connsiteY88" fmla="*/ 957568 h 1573026"/>
              <a:gd name="connsiteX89" fmla="*/ 2044940 w 2528551"/>
              <a:gd name="connsiteY89" fmla="*/ 1036150 h 1573026"/>
              <a:gd name="connsiteX90" fmla="*/ 2047324 w 2528551"/>
              <a:gd name="connsiteY90" fmla="*/ 1062342 h 1573026"/>
              <a:gd name="connsiteX91" fmla="*/ 1947309 w 2528551"/>
              <a:gd name="connsiteY91" fmla="*/ 1112350 h 1573026"/>
              <a:gd name="connsiteX92" fmla="*/ 1904447 w 2528551"/>
              <a:gd name="connsiteY92" fmla="*/ 1112350 h 1573026"/>
              <a:gd name="connsiteX93" fmla="*/ 1813961 w 2528551"/>
              <a:gd name="connsiteY93" fmla="*/ 1148067 h 1573026"/>
              <a:gd name="connsiteX94" fmla="*/ 1792528 w 2528551"/>
              <a:gd name="connsiteY94" fmla="*/ 1188550 h 1573026"/>
              <a:gd name="connsiteX95" fmla="*/ 1792530 w 2528551"/>
              <a:gd name="connsiteY95" fmla="*/ 1238556 h 1573026"/>
              <a:gd name="connsiteX96" fmla="*/ 1742522 w 2528551"/>
              <a:gd name="connsiteY96" fmla="*/ 1279037 h 1573026"/>
              <a:gd name="connsiteX97" fmla="*/ 1725855 w 2528551"/>
              <a:gd name="connsiteY97" fmla="*/ 1309993 h 1573026"/>
              <a:gd name="connsiteX98" fmla="*/ 1728234 w 2528551"/>
              <a:gd name="connsiteY98" fmla="*/ 1331425 h 1573026"/>
              <a:gd name="connsiteX99" fmla="*/ 1761572 w 2528551"/>
              <a:gd name="connsiteY99" fmla="*/ 1326662 h 1573026"/>
              <a:gd name="connsiteX100" fmla="*/ 1785386 w 2528551"/>
              <a:gd name="connsiteY100" fmla="*/ 1350474 h 1573026"/>
              <a:gd name="connsiteX101" fmla="*/ 1773478 w 2528551"/>
              <a:gd name="connsiteY101" fmla="*/ 1383812 h 1573026"/>
              <a:gd name="connsiteX102" fmla="*/ 1771097 w 2528551"/>
              <a:gd name="connsiteY102" fmla="*/ 1421912 h 1573026"/>
              <a:gd name="connsiteX103" fmla="*/ 1692517 w 2528551"/>
              <a:gd name="connsiteY103" fmla="*/ 1450487 h 1573026"/>
              <a:gd name="connsiteX104" fmla="*/ 1682992 w 2528551"/>
              <a:gd name="connsiteY104" fmla="*/ 1538594 h 1573026"/>
              <a:gd name="connsiteX105" fmla="*/ 1616315 w 2528551"/>
              <a:gd name="connsiteY105" fmla="*/ 1560025 h 1573026"/>
              <a:gd name="connsiteX106" fmla="*/ 1580264 w 2528551"/>
              <a:gd name="connsiteY106" fmla="*/ 1573012 h 1573026"/>
              <a:gd name="connsiteX107" fmla="*/ 1499634 w 2528551"/>
              <a:gd name="connsiteY107" fmla="*/ 1557643 h 1573026"/>
              <a:gd name="connsiteX108" fmla="*/ 1473440 w 2528551"/>
              <a:gd name="connsiteY108" fmla="*/ 1571931 h 1573026"/>
              <a:gd name="connsiteX109" fmla="*/ 1418674 w 2528551"/>
              <a:gd name="connsiteY109" fmla="*/ 1543356 h 1573026"/>
              <a:gd name="connsiteX110" fmla="*/ 1378190 w 2528551"/>
              <a:gd name="connsiteY110" fmla="*/ 1507637 h 1573026"/>
              <a:gd name="connsiteX111" fmla="*/ 1335330 w 2528551"/>
              <a:gd name="connsiteY111" fmla="*/ 1479061 h 1573026"/>
              <a:gd name="connsiteX112" fmla="*/ 1363903 w 2528551"/>
              <a:gd name="connsiteY112" fmla="*/ 1455250 h 1573026"/>
              <a:gd name="connsiteX113" fmla="*/ 1351997 w 2528551"/>
              <a:gd name="connsiteY113" fmla="*/ 1438581 h 1573026"/>
              <a:gd name="connsiteX114" fmla="*/ 1290084 w 2528551"/>
              <a:gd name="connsiteY114" fmla="*/ 1426675 h 1573026"/>
              <a:gd name="connsiteX115" fmla="*/ 1271034 w 2528551"/>
              <a:gd name="connsiteY115" fmla="*/ 1402862 h 1573026"/>
              <a:gd name="connsiteX116" fmla="*/ 1232936 w 2528551"/>
              <a:gd name="connsiteY116" fmla="*/ 1379050 h 1573026"/>
              <a:gd name="connsiteX117" fmla="*/ 1228172 w 2528551"/>
              <a:gd name="connsiteY117" fmla="*/ 1390956 h 1573026"/>
              <a:gd name="connsiteX118" fmla="*/ 1242461 w 2528551"/>
              <a:gd name="connsiteY118" fmla="*/ 1429056 h 1573026"/>
              <a:gd name="connsiteX119" fmla="*/ 1211503 w 2528551"/>
              <a:gd name="connsiteY119" fmla="*/ 1443343 h 1573026"/>
              <a:gd name="connsiteX120" fmla="*/ 1185311 w 2528551"/>
              <a:gd name="connsiteY120" fmla="*/ 1457630 h 1573026"/>
              <a:gd name="connsiteX121" fmla="*/ 1168640 w 2528551"/>
              <a:gd name="connsiteY121" fmla="*/ 1450487 h 1573026"/>
              <a:gd name="connsiteX122" fmla="*/ 1123397 w 2528551"/>
              <a:gd name="connsiteY122" fmla="*/ 1388575 h 1573026"/>
              <a:gd name="connsiteX123" fmla="*/ 1078155 w 2528551"/>
              <a:gd name="connsiteY123" fmla="*/ 1355237 h 1573026"/>
              <a:gd name="connsiteX124" fmla="*/ 1099586 w 2528551"/>
              <a:gd name="connsiteY124" fmla="*/ 1338568 h 1573026"/>
              <a:gd name="connsiteX125" fmla="*/ 1121017 w 2528551"/>
              <a:gd name="connsiteY125" fmla="*/ 1298087 h 1573026"/>
              <a:gd name="connsiteX126" fmla="*/ 1106728 w 2528551"/>
              <a:gd name="connsiteY126" fmla="*/ 1286181 h 1573026"/>
              <a:gd name="connsiteX127" fmla="*/ 1068630 w 2528551"/>
              <a:gd name="connsiteY127" fmla="*/ 1288562 h 1573026"/>
              <a:gd name="connsiteX128" fmla="*/ 992430 w 2528551"/>
              <a:gd name="connsiteY128" fmla="*/ 1245700 h 1573026"/>
              <a:gd name="connsiteX129" fmla="*/ 949565 w 2528551"/>
              <a:gd name="connsiteY129" fmla="*/ 1226650 h 1573026"/>
              <a:gd name="connsiteX130" fmla="*/ 940042 w 2528551"/>
              <a:gd name="connsiteY130" fmla="*/ 1226650 h 1573026"/>
              <a:gd name="connsiteX131" fmla="*/ 928136 w 2528551"/>
              <a:gd name="connsiteY131" fmla="*/ 1162356 h 1573026"/>
              <a:gd name="connsiteX132" fmla="*/ 940042 w 2528551"/>
              <a:gd name="connsiteY132" fmla="*/ 1098062 h 1573026"/>
              <a:gd name="connsiteX133" fmla="*/ 909086 w 2528551"/>
              <a:gd name="connsiteY133" fmla="*/ 1064725 h 1573026"/>
              <a:gd name="connsiteX134" fmla="*/ 856699 w 2528551"/>
              <a:gd name="connsiteY134" fmla="*/ 1040912 h 1573026"/>
              <a:gd name="connsiteX135" fmla="*/ 882892 w 2528551"/>
              <a:gd name="connsiteY135" fmla="*/ 1017100 h 1573026"/>
              <a:gd name="connsiteX136" fmla="*/ 928136 w 2528551"/>
              <a:gd name="connsiteY136" fmla="*/ 1021862 h 1573026"/>
              <a:gd name="connsiteX137" fmla="*/ 923374 w 2528551"/>
              <a:gd name="connsiteY137" fmla="*/ 974237 h 1573026"/>
              <a:gd name="connsiteX138" fmla="*/ 894799 w 2528551"/>
              <a:gd name="connsiteY138" fmla="*/ 969475 h 1573026"/>
              <a:gd name="connsiteX139" fmla="*/ 899561 w 2528551"/>
              <a:gd name="connsiteY139" fmla="*/ 921850 h 1573026"/>
              <a:gd name="connsiteX140" fmla="*/ 868605 w 2528551"/>
              <a:gd name="connsiteY140" fmla="*/ 907562 h 1573026"/>
              <a:gd name="connsiteX141" fmla="*/ 870986 w 2528551"/>
              <a:gd name="connsiteY141" fmla="*/ 871843 h 1573026"/>
              <a:gd name="connsiteX142" fmla="*/ 823361 w 2528551"/>
              <a:gd name="connsiteY142" fmla="*/ 857556 h 1573026"/>
              <a:gd name="connsiteX143" fmla="*/ 804311 w 2528551"/>
              <a:gd name="connsiteY143" fmla="*/ 878987 h 1573026"/>
              <a:gd name="connsiteX144" fmla="*/ 775734 w 2528551"/>
              <a:gd name="connsiteY144" fmla="*/ 881368 h 1573026"/>
              <a:gd name="connsiteX145" fmla="*/ 725730 w 2528551"/>
              <a:gd name="connsiteY145" fmla="*/ 886131 h 1573026"/>
              <a:gd name="connsiteX146" fmla="*/ 694774 w 2528551"/>
              <a:gd name="connsiteY146" fmla="*/ 907562 h 1573026"/>
              <a:gd name="connsiteX147" fmla="*/ 694774 w 2528551"/>
              <a:gd name="connsiteY147" fmla="*/ 876606 h 1573026"/>
              <a:gd name="connsiteX148" fmla="*/ 654292 w 2528551"/>
              <a:gd name="connsiteY148" fmla="*/ 871843 h 1573026"/>
              <a:gd name="connsiteX149" fmla="*/ 661434 w 2528551"/>
              <a:gd name="connsiteY149" fmla="*/ 893275 h 1573026"/>
              <a:gd name="connsiteX150" fmla="*/ 656674 w 2528551"/>
              <a:gd name="connsiteY150" fmla="*/ 912325 h 1573026"/>
              <a:gd name="connsiteX151" fmla="*/ 570949 w 2528551"/>
              <a:gd name="connsiteY151" fmla="*/ 859936 h 1573026"/>
              <a:gd name="connsiteX152" fmla="*/ 549517 w 2528551"/>
              <a:gd name="connsiteY152" fmla="*/ 826600 h 1573026"/>
              <a:gd name="connsiteX153" fmla="*/ 561424 w 2528551"/>
              <a:gd name="connsiteY153" fmla="*/ 786117 h 1573026"/>
              <a:gd name="connsiteX154" fmla="*/ 530467 w 2528551"/>
              <a:gd name="connsiteY154" fmla="*/ 781356 h 1573026"/>
              <a:gd name="connsiteX155" fmla="*/ 482842 w 2528551"/>
              <a:gd name="connsiteY155" fmla="*/ 795643 h 1573026"/>
              <a:gd name="connsiteX156" fmla="*/ 473317 w 2528551"/>
              <a:gd name="connsiteY156" fmla="*/ 809931 h 1573026"/>
              <a:gd name="connsiteX157" fmla="*/ 449505 w 2528551"/>
              <a:gd name="connsiteY157" fmla="*/ 826600 h 1573026"/>
              <a:gd name="connsiteX158" fmla="*/ 442361 w 2528551"/>
              <a:gd name="connsiteY158" fmla="*/ 843268 h 1573026"/>
              <a:gd name="connsiteX159" fmla="*/ 401880 w 2528551"/>
              <a:gd name="connsiteY159" fmla="*/ 876606 h 1573026"/>
              <a:gd name="connsiteX160" fmla="*/ 404259 w 2528551"/>
              <a:gd name="connsiteY160" fmla="*/ 898037 h 1573026"/>
              <a:gd name="connsiteX161" fmla="*/ 418549 w 2528551"/>
              <a:gd name="connsiteY161" fmla="*/ 917087 h 1573026"/>
              <a:gd name="connsiteX162" fmla="*/ 342349 w 2528551"/>
              <a:gd name="connsiteY162" fmla="*/ 902800 h 1573026"/>
              <a:gd name="connsiteX163" fmla="*/ 309011 w 2528551"/>
              <a:gd name="connsiteY163" fmla="*/ 907562 h 1573026"/>
              <a:gd name="connsiteX164" fmla="*/ 356634 w 2528551"/>
              <a:gd name="connsiteY164" fmla="*/ 938518 h 1573026"/>
              <a:gd name="connsiteX165" fmla="*/ 380449 w 2528551"/>
              <a:gd name="connsiteY165" fmla="*/ 950425 h 1573026"/>
              <a:gd name="connsiteX166" fmla="*/ 406642 w 2528551"/>
              <a:gd name="connsiteY166" fmla="*/ 1002812 h 1573026"/>
              <a:gd name="connsiteX167" fmla="*/ 339965 w 2528551"/>
              <a:gd name="connsiteY167" fmla="*/ 1019481 h 1573026"/>
              <a:gd name="connsiteX168" fmla="*/ 318536 w 2528551"/>
              <a:gd name="connsiteY168" fmla="*/ 1031387 h 1573026"/>
              <a:gd name="connsiteX169" fmla="*/ 294722 w 2528551"/>
              <a:gd name="connsiteY169" fmla="*/ 1002812 h 1573026"/>
              <a:gd name="connsiteX170" fmla="*/ 270909 w 2528551"/>
              <a:gd name="connsiteY170" fmla="*/ 971856 h 1573026"/>
              <a:gd name="connsiteX171" fmla="*/ 273290 w 2528551"/>
              <a:gd name="connsiteY171" fmla="*/ 933756 h 1573026"/>
              <a:gd name="connsiteX172" fmla="*/ 270909 w 2528551"/>
              <a:gd name="connsiteY172" fmla="*/ 914706 h 1573026"/>
              <a:gd name="connsiteX173" fmla="*/ 289959 w 2528551"/>
              <a:gd name="connsiteY173" fmla="*/ 881368 h 1573026"/>
              <a:gd name="connsiteX174" fmla="*/ 249479 w 2528551"/>
              <a:gd name="connsiteY174" fmla="*/ 890893 h 1573026"/>
              <a:gd name="connsiteX175" fmla="*/ 6590 w 2528551"/>
              <a:gd name="connsiteY175" fmla="*/ 1093300 h 1573026"/>
              <a:gd name="connsiteX0" fmla="*/ 4417 w 2526378"/>
              <a:gd name="connsiteY0" fmla="*/ 1093300 h 1573026"/>
              <a:gd name="connsiteX1" fmla="*/ 544961 w 2526378"/>
              <a:gd name="connsiteY1" fmla="*/ 524181 h 1573026"/>
              <a:gd name="connsiteX2" fmla="*/ 590205 w 2526378"/>
              <a:gd name="connsiteY2" fmla="*/ 547993 h 1573026"/>
              <a:gd name="connsiteX3" fmla="*/ 656882 w 2526378"/>
              <a:gd name="connsiteY3" fmla="*/ 562280 h 1573026"/>
              <a:gd name="connsiteX4" fmla="*/ 702124 w 2526378"/>
              <a:gd name="connsiteY4" fmla="*/ 478937 h 1573026"/>
              <a:gd name="connsiteX5" fmla="*/ 730699 w 2526378"/>
              <a:gd name="connsiteY5" fmla="*/ 455125 h 1573026"/>
              <a:gd name="connsiteX6" fmla="*/ 733083 w 2526378"/>
              <a:gd name="connsiteY6" fmla="*/ 426549 h 1573026"/>
              <a:gd name="connsiteX7" fmla="*/ 661642 w 2526378"/>
              <a:gd name="connsiteY7" fmla="*/ 412262 h 1573026"/>
              <a:gd name="connsiteX8" fmla="*/ 633069 w 2526378"/>
              <a:gd name="connsiteY8" fmla="*/ 417024 h 1573026"/>
              <a:gd name="connsiteX9" fmla="*/ 597349 w 2526378"/>
              <a:gd name="connsiteY9" fmla="*/ 383687 h 1573026"/>
              <a:gd name="connsiteX10" fmla="*/ 621163 w 2526378"/>
              <a:gd name="connsiteY10" fmla="*/ 357491 h 1573026"/>
              <a:gd name="connsiteX11" fmla="*/ 683074 w 2526378"/>
              <a:gd name="connsiteY11" fmla="*/ 343206 h 1573026"/>
              <a:gd name="connsiteX12" fmla="*/ 728317 w 2526378"/>
              <a:gd name="connsiteY12" fmla="*/ 357493 h 1573026"/>
              <a:gd name="connsiteX13" fmla="*/ 740224 w 2526378"/>
              <a:gd name="connsiteY13" fmla="*/ 376543 h 1573026"/>
              <a:gd name="connsiteX14" fmla="*/ 859286 w 2526378"/>
              <a:gd name="connsiteY14" fmla="*/ 436075 h 1573026"/>
              <a:gd name="connsiteX15" fmla="*/ 883099 w 2526378"/>
              <a:gd name="connsiteY15" fmla="*/ 500368 h 1573026"/>
              <a:gd name="connsiteX16" fmla="*/ 904530 w 2526378"/>
              <a:gd name="connsiteY16" fmla="*/ 512275 h 1573026"/>
              <a:gd name="connsiteX17" fmla="*/ 902149 w 2526378"/>
              <a:gd name="connsiteY17" fmla="*/ 421787 h 1573026"/>
              <a:gd name="connsiteX18" fmla="*/ 923580 w 2526378"/>
              <a:gd name="connsiteY18" fmla="*/ 383687 h 1573026"/>
              <a:gd name="connsiteX19" fmla="*/ 942630 w 2526378"/>
              <a:gd name="connsiteY19" fmla="*/ 386068 h 1573026"/>
              <a:gd name="connsiteX20" fmla="*/ 942630 w 2526378"/>
              <a:gd name="connsiteY20" fmla="*/ 347968 h 1573026"/>
              <a:gd name="connsiteX21" fmla="*/ 954538 w 2526378"/>
              <a:gd name="connsiteY21" fmla="*/ 340823 h 1573026"/>
              <a:gd name="connsiteX22" fmla="*/ 1011686 w 2526378"/>
              <a:gd name="connsiteY22" fmla="*/ 343206 h 1573026"/>
              <a:gd name="connsiteX23" fmla="*/ 1111699 w 2526378"/>
              <a:gd name="connsiteY23" fmla="*/ 317012 h 1573026"/>
              <a:gd name="connsiteX24" fmla="*/ 1183136 w 2526378"/>
              <a:gd name="connsiteY24" fmla="*/ 305106 h 1573026"/>
              <a:gd name="connsiteX25" fmla="*/ 1268528 w 2526378"/>
              <a:gd name="connsiteY25" fmla="*/ 250164 h 1573026"/>
              <a:gd name="connsiteX26" fmla="*/ 1340299 w 2526378"/>
              <a:gd name="connsiteY26" fmla="*/ 221762 h 1573026"/>
              <a:gd name="connsiteX27" fmla="*/ 1409357 w 2526378"/>
              <a:gd name="connsiteY27" fmla="*/ 188423 h 1573026"/>
              <a:gd name="connsiteX28" fmla="*/ 1480792 w 2526378"/>
              <a:gd name="connsiteY28" fmla="*/ 195568 h 1573026"/>
              <a:gd name="connsiteX29" fmla="*/ 1533180 w 2526378"/>
              <a:gd name="connsiteY29" fmla="*/ 174137 h 1573026"/>
              <a:gd name="connsiteX30" fmla="*/ 1564138 w 2526378"/>
              <a:gd name="connsiteY30" fmla="*/ 183660 h 1573026"/>
              <a:gd name="connsiteX31" fmla="*/ 1637955 w 2526378"/>
              <a:gd name="connsiteY31" fmla="*/ 233668 h 1573026"/>
              <a:gd name="connsiteX32" fmla="*/ 1576042 w 2526378"/>
              <a:gd name="connsiteY32" fmla="*/ 209856 h 1573026"/>
              <a:gd name="connsiteX33" fmla="*/ 1597474 w 2526378"/>
              <a:gd name="connsiteY33" fmla="*/ 281293 h 1573026"/>
              <a:gd name="connsiteX34" fmla="*/ 1635576 w 2526378"/>
              <a:gd name="connsiteY34" fmla="*/ 309866 h 1573026"/>
              <a:gd name="connsiteX35" fmla="*/ 1730824 w 2526378"/>
              <a:gd name="connsiteY35" fmla="*/ 314631 h 1573026"/>
              <a:gd name="connsiteX36" fmla="*/ 1797501 w 2526378"/>
              <a:gd name="connsiteY36" fmla="*/ 271766 h 1573026"/>
              <a:gd name="connsiteX37" fmla="*/ 1795117 w 2526378"/>
              <a:gd name="connsiteY37" fmla="*/ 293200 h 1573026"/>
              <a:gd name="connsiteX38" fmla="*/ 1759399 w 2526378"/>
              <a:gd name="connsiteY38" fmla="*/ 321775 h 1573026"/>
              <a:gd name="connsiteX39" fmla="*/ 1685580 w 2526378"/>
              <a:gd name="connsiteY39" fmla="*/ 338443 h 1573026"/>
              <a:gd name="connsiteX40" fmla="*/ 1692726 w 2526378"/>
              <a:gd name="connsiteY40" fmla="*/ 367017 h 1573026"/>
              <a:gd name="connsiteX41" fmla="*/ 1816551 w 2526378"/>
              <a:gd name="connsiteY41" fmla="*/ 331298 h 1573026"/>
              <a:gd name="connsiteX42" fmla="*/ 1868936 w 2526378"/>
              <a:gd name="connsiteY42" fmla="*/ 295581 h 1573026"/>
              <a:gd name="connsiteX43" fmla="*/ 1911800 w 2526378"/>
              <a:gd name="connsiteY43" fmla="*/ 271766 h 1573026"/>
              <a:gd name="connsiteX44" fmla="*/ 1835601 w 2526378"/>
              <a:gd name="connsiteY44" fmla="*/ 264623 h 1573026"/>
              <a:gd name="connsiteX45" fmla="*/ 1835601 w 2526378"/>
              <a:gd name="connsiteY45" fmla="*/ 202710 h 1573026"/>
              <a:gd name="connsiteX46" fmla="*/ 1885606 w 2526378"/>
              <a:gd name="connsiteY46" fmla="*/ 202710 h 1573026"/>
              <a:gd name="connsiteX47" fmla="*/ 1992762 w 2526378"/>
              <a:gd name="connsiteY47" fmla="*/ 97935 h 1573026"/>
              <a:gd name="connsiteX48" fmla="*/ 2042768 w 2526378"/>
              <a:gd name="connsiteY48" fmla="*/ 305 h 1573026"/>
              <a:gd name="connsiteX49" fmla="*/ 2007050 w 2526378"/>
              <a:gd name="connsiteY49" fmla="*/ 114604 h 1573026"/>
              <a:gd name="connsiteX50" fmla="*/ 1933232 w 2526378"/>
              <a:gd name="connsiteY50" fmla="*/ 193186 h 1573026"/>
              <a:gd name="connsiteX51" fmla="*/ 1997524 w 2526378"/>
              <a:gd name="connsiteY51" fmla="*/ 217000 h 1573026"/>
              <a:gd name="connsiteX52" fmla="*/ 2057055 w 2526378"/>
              <a:gd name="connsiteY52" fmla="*/ 212237 h 1573026"/>
              <a:gd name="connsiteX53" fmla="*/ 2102301 w 2526378"/>
              <a:gd name="connsiteY53" fmla="*/ 257480 h 1573026"/>
              <a:gd name="connsiteX54" fmla="*/ 2152305 w 2526378"/>
              <a:gd name="connsiteY54" fmla="*/ 243193 h 1573026"/>
              <a:gd name="connsiteX55" fmla="*/ 2195167 w 2526378"/>
              <a:gd name="connsiteY55" fmla="*/ 178900 h 1573026"/>
              <a:gd name="connsiteX56" fmla="*/ 2238030 w 2526378"/>
              <a:gd name="connsiteY56" fmla="*/ 169375 h 1573026"/>
              <a:gd name="connsiteX57" fmla="*/ 2342805 w 2526378"/>
              <a:gd name="connsiteY57" fmla="*/ 152706 h 1573026"/>
              <a:gd name="connsiteX58" fmla="*/ 2359474 w 2526378"/>
              <a:gd name="connsiteY58" fmla="*/ 147943 h 1573026"/>
              <a:gd name="connsiteX59" fmla="*/ 2447580 w 2526378"/>
              <a:gd name="connsiteY59" fmla="*/ 166993 h 1573026"/>
              <a:gd name="connsiteX60" fmla="*/ 2478536 w 2526378"/>
              <a:gd name="connsiteY60" fmla="*/ 188425 h 1573026"/>
              <a:gd name="connsiteX61" fmla="*/ 2504731 w 2526378"/>
              <a:gd name="connsiteY61" fmla="*/ 205092 h 1573026"/>
              <a:gd name="connsiteX62" fmla="*/ 2526161 w 2526378"/>
              <a:gd name="connsiteY62" fmla="*/ 221762 h 1573026"/>
              <a:gd name="connsiteX63" fmla="*/ 2507111 w 2526378"/>
              <a:gd name="connsiteY63" fmla="*/ 264625 h 1573026"/>
              <a:gd name="connsiteX64" fmla="*/ 2504730 w 2526378"/>
              <a:gd name="connsiteY64" fmla="*/ 319393 h 1573026"/>
              <a:gd name="connsiteX65" fmla="*/ 2490442 w 2526378"/>
              <a:gd name="connsiteY65" fmla="*/ 376543 h 1573026"/>
              <a:gd name="connsiteX66" fmla="*/ 2492824 w 2526378"/>
              <a:gd name="connsiteY66" fmla="*/ 386068 h 1573026"/>
              <a:gd name="connsiteX67" fmla="*/ 2523780 w 2526378"/>
              <a:gd name="connsiteY67" fmla="*/ 393212 h 1573026"/>
              <a:gd name="connsiteX68" fmla="*/ 2511874 w 2526378"/>
              <a:gd name="connsiteY68" fmla="*/ 424168 h 1573026"/>
              <a:gd name="connsiteX69" fmla="*/ 2478536 w 2526378"/>
              <a:gd name="connsiteY69" fmla="*/ 445600 h 1573026"/>
              <a:gd name="connsiteX70" fmla="*/ 2464249 w 2526378"/>
              <a:gd name="connsiteY70" fmla="*/ 476556 h 1573026"/>
              <a:gd name="connsiteX71" fmla="*/ 2467502 w 2526378"/>
              <a:gd name="connsiteY71" fmla="*/ 559163 h 1573026"/>
              <a:gd name="connsiteX72" fmla="*/ 2454723 w 2526378"/>
              <a:gd name="connsiteY72" fmla="*/ 590856 h 1573026"/>
              <a:gd name="connsiteX73" fmla="*/ 2452342 w 2526378"/>
              <a:gd name="connsiteY73" fmla="*/ 655150 h 1573026"/>
              <a:gd name="connsiteX74" fmla="*/ 2473774 w 2526378"/>
              <a:gd name="connsiteY74" fmla="*/ 690868 h 1573026"/>
              <a:gd name="connsiteX75" fmla="*/ 2469011 w 2526378"/>
              <a:gd name="connsiteY75" fmla="*/ 743256 h 1573026"/>
              <a:gd name="connsiteX76" fmla="*/ 2471392 w 2526378"/>
              <a:gd name="connsiteY76" fmla="*/ 790881 h 1573026"/>
              <a:gd name="connsiteX77" fmla="*/ 2459486 w 2526378"/>
              <a:gd name="connsiteY77" fmla="*/ 805168 h 1573026"/>
              <a:gd name="connsiteX78" fmla="*/ 2430911 w 2526378"/>
              <a:gd name="connsiteY78" fmla="*/ 890893 h 1573026"/>
              <a:gd name="connsiteX79" fmla="*/ 2399957 w 2526378"/>
              <a:gd name="connsiteY79" fmla="*/ 967092 h 1573026"/>
              <a:gd name="connsiteX80" fmla="*/ 2364236 w 2526378"/>
              <a:gd name="connsiteY80" fmla="*/ 945662 h 1573026"/>
              <a:gd name="connsiteX81" fmla="*/ 2304705 w 2526378"/>
              <a:gd name="connsiteY81" fmla="*/ 917087 h 1573026"/>
              <a:gd name="connsiteX82" fmla="*/ 2276130 w 2526378"/>
              <a:gd name="connsiteY82" fmla="*/ 883750 h 1573026"/>
              <a:gd name="connsiteX83" fmla="*/ 2242794 w 2526378"/>
              <a:gd name="connsiteY83" fmla="*/ 869462 h 1573026"/>
              <a:gd name="connsiteX84" fmla="*/ 2209455 w 2526378"/>
              <a:gd name="connsiteY84" fmla="*/ 871843 h 1573026"/>
              <a:gd name="connsiteX85" fmla="*/ 2159449 w 2526378"/>
              <a:gd name="connsiteY85" fmla="*/ 895656 h 1573026"/>
              <a:gd name="connsiteX86" fmla="*/ 2135636 w 2526378"/>
              <a:gd name="connsiteY86" fmla="*/ 909943 h 1573026"/>
              <a:gd name="connsiteX87" fmla="*/ 2066582 w 2526378"/>
              <a:gd name="connsiteY87" fmla="*/ 926612 h 1573026"/>
              <a:gd name="connsiteX88" fmla="*/ 2045149 w 2526378"/>
              <a:gd name="connsiteY88" fmla="*/ 957568 h 1573026"/>
              <a:gd name="connsiteX89" fmla="*/ 2042767 w 2526378"/>
              <a:gd name="connsiteY89" fmla="*/ 1036150 h 1573026"/>
              <a:gd name="connsiteX90" fmla="*/ 2045151 w 2526378"/>
              <a:gd name="connsiteY90" fmla="*/ 1062342 h 1573026"/>
              <a:gd name="connsiteX91" fmla="*/ 1945136 w 2526378"/>
              <a:gd name="connsiteY91" fmla="*/ 1112350 h 1573026"/>
              <a:gd name="connsiteX92" fmla="*/ 1902274 w 2526378"/>
              <a:gd name="connsiteY92" fmla="*/ 1112350 h 1573026"/>
              <a:gd name="connsiteX93" fmla="*/ 1811788 w 2526378"/>
              <a:gd name="connsiteY93" fmla="*/ 1148067 h 1573026"/>
              <a:gd name="connsiteX94" fmla="*/ 1790355 w 2526378"/>
              <a:gd name="connsiteY94" fmla="*/ 1188550 h 1573026"/>
              <a:gd name="connsiteX95" fmla="*/ 1790357 w 2526378"/>
              <a:gd name="connsiteY95" fmla="*/ 1238556 h 1573026"/>
              <a:gd name="connsiteX96" fmla="*/ 1740349 w 2526378"/>
              <a:gd name="connsiteY96" fmla="*/ 1279037 h 1573026"/>
              <a:gd name="connsiteX97" fmla="*/ 1723682 w 2526378"/>
              <a:gd name="connsiteY97" fmla="*/ 1309993 h 1573026"/>
              <a:gd name="connsiteX98" fmla="*/ 1726061 w 2526378"/>
              <a:gd name="connsiteY98" fmla="*/ 1331425 h 1573026"/>
              <a:gd name="connsiteX99" fmla="*/ 1759399 w 2526378"/>
              <a:gd name="connsiteY99" fmla="*/ 1326662 h 1573026"/>
              <a:gd name="connsiteX100" fmla="*/ 1783213 w 2526378"/>
              <a:gd name="connsiteY100" fmla="*/ 1350474 h 1573026"/>
              <a:gd name="connsiteX101" fmla="*/ 1771305 w 2526378"/>
              <a:gd name="connsiteY101" fmla="*/ 1383812 h 1573026"/>
              <a:gd name="connsiteX102" fmla="*/ 1768924 w 2526378"/>
              <a:gd name="connsiteY102" fmla="*/ 1421912 h 1573026"/>
              <a:gd name="connsiteX103" fmla="*/ 1690344 w 2526378"/>
              <a:gd name="connsiteY103" fmla="*/ 1450487 h 1573026"/>
              <a:gd name="connsiteX104" fmla="*/ 1680819 w 2526378"/>
              <a:gd name="connsiteY104" fmla="*/ 1538594 h 1573026"/>
              <a:gd name="connsiteX105" fmla="*/ 1614142 w 2526378"/>
              <a:gd name="connsiteY105" fmla="*/ 1560025 h 1573026"/>
              <a:gd name="connsiteX106" fmla="*/ 1578091 w 2526378"/>
              <a:gd name="connsiteY106" fmla="*/ 1573012 h 1573026"/>
              <a:gd name="connsiteX107" fmla="*/ 1497461 w 2526378"/>
              <a:gd name="connsiteY107" fmla="*/ 1557643 h 1573026"/>
              <a:gd name="connsiteX108" fmla="*/ 1471267 w 2526378"/>
              <a:gd name="connsiteY108" fmla="*/ 1571931 h 1573026"/>
              <a:gd name="connsiteX109" fmla="*/ 1416501 w 2526378"/>
              <a:gd name="connsiteY109" fmla="*/ 1543356 h 1573026"/>
              <a:gd name="connsiteX110" fmla="*/ 1376017 w 2526378"/>
              <a:gd name="connsiteY110" fmla="*/ 1507637 h 1573026"/>
              <a:gd name="connsiteX111" fmla="*/ 1333157 w 2526378"/>
              <a:gd name="connsiteY111" fmla="*/ 1479061 h 1573026"/>
              <a:gd name="connsiteX112" fmla="*/ 1361730 w 2526378"/>
              <a:gd name="connsiteY112" fmla="*/ 1455250 h 1573026"/>
              <a:gd name="connsiteX113" fmla="*/ 1349824 w 2526378"/>
              <a:gd name="connsiteY113" fmla="*/ 1438581 h 1573026"/>
              <a:gd name="connsiteX114" fmla="*/ 1287911 w 2526378"/>
              <a:gd name="connsiteY114" fmla="*/ 1426675 h 1573026"/>
              <a:gd name="connsiteX115" fmla="*/ 1268861 w 2526378"/>
              <a:gd name="connsiteY115" fmla="*/ 1402862 h 1573026"/>
              <a:gd name="connsiteX116" fmla="*/ 1230763 w 2526378"/>
              <a:gd name="connsiteY116" fmla="*/ 1379050 h 1573026"/>
              <a:gd name="connsiteX117" fmla="*/ 1225999 w 2526378"/>
              <a:gd name="connsiteY117" fmla="*/ 1390956 h 1573026"/>
              <a:gd name="connsiteX118" fmla="*/ 1240288 w 2526378"/>
              <a:gd name="connsiteY118" fmla="*/ 1429056 h 1573026"/>
              <a:gd name="connsiteX119" fmla="*/ 1209330 w 2526378"/>
              <a:gd name="connsiteY119" fmla="*/ 1443343 h 1573026"/>
              <a:gd name="connsiteX120" fmla="*/ 1183138 w 2526378"/>
              <a:gd name="connsiteY120" fmla="*/ 1457630 h 1573026"/>
              <a:gd name="connsiteX121" fmla="*/ 1166467 w 2526378"/>
              <a:gd name="connsiteY121" fmla="*/ 1450487 h 1573026"/>
              <a:gd name="connsiteX122" fmla="*/ 1121224 w 2526378"/>
              <a:gd name="connsiteY122" fmla="*/ 1388575 h 1573026"/>
              <a:gd name="connsiteX123" fmla="*/ 1075982 w 2526378"/>
              <a:gd name="connsiteY123" fmla="*/ 1355237 h 1573026"/>
              <a:gd name="connsiteX124" fmla="*/ 1097413 w 2526378"/>
              <a:gd name="connsiteY124" fmla="*/ 1338568 h 1573026"/>
              <a:gd name="connsiteX125" fmla="*/ 1118844 w 2526378"/>
              <a:gd name="connsiteY125" fmla="*/ 1298087 h 1573026"/>
              <a:gd name="connsiteX126" fmla="*/ 1104555 w 2526378"/>
              <a:gd name="connsiteY126" fmla="*/ 1286181 h 1573026"/>
              <a:gd name="connsiteX127" fmla="*/ 1066457 w 2526378"/>
              <a:gd name="connsiteY127" fmla="*/ 1288562 h 1573026"/>
              <a:gd name="connsiteX128" fmla="*/ 990257 w 2526378"/>
              <a:gd name="connsiteY128" fmla="*/ 1245700 h 1573026"/>
              <a:gd name="connsiteX129" fmla="*/ 947392 w 2526378"/>
              <a:gd name="connsiteY129" fmla="*/ 1226650 h 1573026"/>
              <a:gd name="connsiteX130" fmla="*/ 937869 w 2526378"/>
              <a:gd name="connsiteY130" fmla="*/ 1226650 h 1573026"/>
              <a:gd name="connsiteX131" fmla="*/ 925963 w 2526378"/>
              <a:gd name="connsiteY131" fmla="*/ 1162356 h 1573026"/>
              <a:gd name="connsiteX132" fmla="*/ 937869 w 2526378"/>
              <a:gd name="connsiteY132" fmla="*/ 1098062 h 1573026"/>
              <a:gd name="connsiteX133" fmla="*/ 906913 w 2526378"/>
              <a:gd name="connsiteY133" fmla="*/ 1064725 h 1573026"/>
              <a:gd name="connsiteX134" fmla="*/ 854526 w 2526378"/>
              <a:gd name="connsiteY134" fmla="*/ 1040912 h 1573026"/>
              <a:gd name="connsiteX135" fmla="*/ 880719 w 2526378"/>
              <a:gd name="connsiteY135" fmla="*/ 1017100 h 1573026"/>
              <a:gd name="connsiteX136" fmla="*/ 925963 w 2526378"/>
              <a:gd name="connsiteY136" fmla="*/ 1021862 h 1573026"/>
              <a:gd name="connsiteX137" fmla="*/ 921201 w 2526378"/>
              <a:gd name="connsiteY137" fmla="*/ 974237 h 1573026"/>
              <a:gd name="connsiteX138" fmla="*/ 892626 w 2526378"/>
              <a:gd name="connsiteY138" fmla="*/ 969475 h 1573026"/>
              <a:gd name="connsiteX139" fmla="*/ 897388 w 2526378"/>
              <a:gd name="connsiteY139" fmla="*/ 921850 h 1573026"/>
              <a:gd name="connsiteX140" fmla="*/ 866432 w 2526378"/>
              <a:gd name="connsiteY140" fmla="*/ 907562 h 1573026"/>
              <a:gd name="connsiteX141" fmla="*/ 868813 w 2526378"/>
              <a:gd name="connsiteY141" fmla="*/ 871843 h 1573026"/>
              <a:gd name="connsiteX142" fmla="*/ 821188 w 2526378"/>
              <a:gd name="connsiteY142" fmla="*/ 857556 h 1573026"/>
              <a:gd name="connsiteX143" fmla="*/ 802138 w 2526378"/>
              <a:gd name="connsiteY143" fmla="*/ 878987 h 1573026"/>
              <a:gd name="connsiteX144" fmla="*/ 773561 w 2526378"/>
              <a:gd name="connsiteY144" fmla="*/ 881368 h 1573026"/>
              <a:gd name="connsiteX145" fmla="*/ 723557 w 2526378"/>
              <a:gd name="connsiteY145" fmla="*/ 886131 h 1573026"/>
              <a:gd name="connsiteX146" fmla="*/ 692601 w 2526378"/>
              <a:gd name="connsiteY146" fmla="*/ 907562 h 1573026"/>
              <a:gd name="connsiteX147" fmla="*/ 692601 w 2526378"/>
              <a:gd name="connsiteY147" fmla="*/ 876606 h 1573026"/>
              <a:gd name="connsiteX148" fmla="*/ 652119 w 2526378"/>
              <a:gd name="connsiteY148" fmla="*/ 871843 h 1573026"/>
              <a:gd name="connsiteX149" fmla="*/ 659261 w 2526378"/>
              <a:gd name="connsiteY149" fmla="*/ 893275 h 1573026"/>
              <a:gd name="connsiteX150" fmla="*/ 654501 w 2526378"/>
              <a:gd name="connsiteY150" fmla="*/ 912325 h 1573026"/>
              <a:gd name="connsiteX151" fmla="*/ 568776 w 2526378"/>
              <a:gd name="connsiteY151" fmla="*/ 859936 h 1573026"/>
              <a:gd name="connsiteX152" fmla="*/ 547344 w 2526378"/>
              <a:gd name="connsiteY152" fmla="*/ 826600 h 1573026"/>
              <a:gd name="connsiteX153" fmla="*/ 559251 w 2526378"/>
              <a:gd name="connsiteY153" fmla="*/ 786117 h 1573026"/>
              <a:gd name="connsiteX154" fmla="*/ 528294 w 2526378"/>
              <a:gd name="connsiteY154" fmla="*/ 781356 h 1573026"/>
              <a:gd name="connsiteX155" fmla="*/ 480669 w 2526378"/>
              <a:gd name="connsiteY155" fmla="*/ 795643 h 1573026"/>
              <a:gd name="connsiteX156" fmla="*/ 471144 w 2526378"/>
              <a:gd name="connsiteY156" fmla="*/ 809931 h 1573026"/>
              <a:gd name="connsiteX157" fmla="*/ 447332 w 2526378"/>
              <a:gd name="connsiteY157" fmla="*/ 826600 h 1573026"/>
              <a:gd name="connsiteX158" fmla="*/ 440188 w 2526378"/>
              <a:gd name="connsiteY158" fmla="*/ 843268 h 1573026"/>
              <a:gd name="connsiteX159" fmla="*/ 399707 w 2526378"/>
              <a:gd name="connsiteY159" fmla="*/ 876606 h 1573026"/>
              <a:gd name="connsiteX160" fmla="*/ 402086 w 2526378"/>
              <a:gd name="connsiteY160" fmla="*/ 898037 h 1573026"/>
              <a:gd name="connsiteX161" fmla="*/ 416376 w 2526378"/>
              <a:gd name="connsiteY161" fmla="*/ 917087 h 1573026"/>
              <a:gd name="connsiteX162" fmla="*/ 340176 w 2526378"/>
              <a:gd name="connsiteY162" fmla="*/ 902800 h 1573026"/>
              <a:gd name="connsiteX163" fmla="*/ 306838 w 2526378"/>
              <a:gd name="connsiteY163" fmla="*/ 907562 h 1573026"/>
              <a:gd name="connsiteX164" fmla="*/ 354461 w 2526378"/>
              <a:gd name="connsiteY164" fmla="*/ 938518 h 1573026"/>
              <a:gd name="connsiteX165" fmla="*/ 378276 w 2526378"/>
              <a:gd name="connsiteY165" fmla="*/ 950425 h 1573026"/>
              <a:gd name="connsiteX166" fmla="*/ 404469 w 2526378"/>
              <a:gd name="connsiteY166" fmla="*/ 1002812 h 1573026"/>
              <a:gd name="connsiteX167" fmla="*/ 337792 w 2526378"/>
              <a:gd name="connsiteY167" fmla="*/ 1019481 h 1573026"/>
              <a:gd name="connsiteX168" fmla="*/ 316363 w 2526378"/>
              <a:gd name="connsiteY168" fmla="*/ 1031387 h 1573026"/>
              <a:gd name="connsiteX169" fmla="*/ 292549 w 2526378"/>
              <a:gd name="connsiteY169" fmla="*/ 1002812 h 1573026"/>
              <a:gd name="connsiteX170" fmla="*/ 268736 w 2526378"/>
              <a:gd name="connsiteY170" fmla="*/ 971856 h 1573026"/>
              <a:gd name="connsiteX171" fmla="*/ 271117 w 2526378"/>
              <a:gd name="connsiteY171" fmla="*/ 933756 h 1573026"/>
              <a:gd name="connsiteX172" fmla="*/ 268736 w 2526378"/>
              <a:gd name="connsiteY172" fmla="*/ 914706 h 1573026"/>
              <a:gd name="connsiteX173" fmla="*/ 287786 w 2526378"/>
              <a:gd name="connsiteY173" fmla="*/ 881368 h 1573026"/>
              <a:gd name="connsiteX174" fmla="*/ 4417 w 2526378"/>
              <a:gd name="connsiteY174" fmla="*/ 1093300 h 1573026"/>
              <a:gd name="connsiteX0" fmla="*/ 5333 w 2527294"/>
              <a:gd name="connsiteY0" fmla="*/ 1093300 h 1573026"/>
              <a:gd name="connsiteX1" fmla="*/ 545877 w 2527294"/>
              <a:gd name="connsiteY1" fmla="*/ 524181 h 1573026"/>
              <a:gd name="connsiteX2" fmla="*/ 591121 w 2527294"/>
              <a:gd name="connsiteY2" fmla="*/ 547993 h 1573026"/>
              <a:gd name="connsiteX3" fmla="*/ 657798 w 2527294"/>
              <a:gd name="connsiteY3" fmla="*/ 562280 h 1573026"/>
              <a:gd name="connsiteX4" fmla="*/ 703040 w 2527294"/>
              <a:gd name="connsiteY4" fmla="*/ 478937 h 1573026"/>
              <a:gd name="connsiteX5" fmla="*/ 731615 w 2527294"/>
              <a:gd name="connsiteY5" fmla="*/ 455125 h 1573026"/>
              <a:gd name="connsiteX6" fmla="*/ 733999 w 2527294"/>
              <a:gd name="connsiteY6" fmla="*/ 426549 h 1573026"/>
              <a:gd name="connsiteX7" fmla="*/ 662558 w 2527294"/>
              <a:gd name="connsiteY7" fmla="*/ 412262 h 1573026"/>
              <a:gd name="connsiteX8" fmla="*/ 633985 w 2527294"/>
              <a:gd name="connsiteY8" fmla="*/ 417024 h 1573026"/>
              <a:gd name="connsiteX9" fmla="*/ 598265 w 2527294"/>
              <a:gd name="connsiteY9" fmla="*/ 383687 h 1573026"/>
              <a:gd name="connsiteX10" fmla="*/ 622079 w 2527294"/>
              <a:gd name="connsiteY10" fmla="*/ 357491 h 1573026"/>
              <a:gd name="connsiteX11" fmla="*/ 683990 w 2527294"/>
              <a:gd name="connsiteY11" fmla="*/ 343206 h 1573026"/>
              <a:gd name="connsiteX12" fmla="*/ 729233 w 2527294"/>
              <a:gd name="connsiteY12" fmla="*/ 357493 h 1573026"/>
              <a:gd name="connsiteX13" fmla="*/ 741140 w 2527294"/>
              <a:gd name="connsiteY13" fmla="*/ 376543 h 1573026"/>
              <a:gd name="connsiteX14" fmla="*/ 860202 w 2527294"/>
              <a:gd name="connsiteY14" fmla="*/ 436075 h 1573026"/>
              <a:gd name="connsiteX15" fmla="*/ 884015 w 2527294"/>
              <a:gd name="connsiteY15" fmla="*/ 500368 h 1573026"/>
              <a:gd name="connsiteX16" fmla="*/ 905446 w 2527294"/>
              <a:gd name="connsiteY16" fmla="*/ 512275 h 1573026"/>
              <a:gd name="connsiteX17" fmla="*/ 903065 w 2527294"/>
              <a:gd name="connsiteY17" fmla="*/ 421787 h 1573026"/>
              <a:gd name="connsiteX18" fmla="*/ 924496 w 2527294"/>
              <a:gd name="connsiteY18" fmla="*/ 383687 h 1573026"/>
              <a:gd name="connsiteX19" fmla="*/ 943546 w 2527294"/>
              <a:gd name="connsiteY19" fmla="*/ 386068 h 1573026"/>
              <a:gd name="connsiteX20" fmla="*/ 943546 w 2527294"/>
              <a:gd name="connsiteY20" fmla="*/ 347968 h 1573026"/>
              <a:gd name="connsiteX21" fmla="*/ 955454 w 2527294"/>
              <a:gd name="connsiteY21" fmla="*/ 340823 h 1573026"/>
              <a:gd name="connsiteX22" fmla="*/ 1012602 w 2527294"/>
              <a:gd name="connsiteY22" fmla="*/ 343206 h 1573026"/>
              <a:gd name="connsiteX23" fmla="*/ 1112615 w 2527294"/>
              <a:gd name="connsiteY23" fmla="*/ 317012 h 1573026"/>
              <a:gd name="connsiteX24" fmla="*/ 1184052 w 2527294"/>
              <a:gd name="connsiteY24" fmla="*/ 305106 h 1573026"/>
              <a:gd name="connsiteX25" fmla="*/ 1269444 w 2527294"/>
              <a:gd name="connsiteY25" fmla="*/ 250164 h 1573026"/>
              <a:gd name="connsiteX26" fmla="*/ 1341215 w 2527294"/>
              <a:gd name="connsiteY26" fmla="*/ 221762 h 1573026"/>
              <a:gd name="connsiteX27" fmla="*/ 1410273 w 2527294"/>
              <a:gd name="connsiteY27" fmla="*/ 188423 h 1573026"/>
              <a:gd name="connsiteX28" fmla="*/ 1481708 w 2527294"/>
              <a:gd name="connsiteY28" fmla="*/ 195568 h 1573026"/>
              <a:gd name="connsiteX29" fmla="*/ 1534096 w 2527294"/>
              <a:gd name="connsiteY29" fmla="*/ 174137 h 1573026"/>
              <a:gd name="connsiteX30" fmla="*/ 1565054 w 2527294"/>
              <a:gd name="connsiteY30" fmla="*/ 183660 h 1573026"/>
              <a:gd name="connsiteX31" fmla="*/ 1638871 w 2527294"/>
              <a:gd name="connsiteY31" fmla="*/ 233668 h 1573026"/>
              <a:gd name="connsiteX32" fmla="*/ 1576958 w 2527294"/>
              <a:gd name="connsiteY32" fmla="*/ 209856 h 1573026"/>
              <a:gd name="connsiteX33" fmla="*/ 1598390 w 2527294"/>
              <a:gd name="connsiteY33" fmla="*/ 281293 h 1573026"/>
              <a:gd name="connsiteX34" fmla="*/ 1636492 w 2527294"/>
              <a:gd name="connsiteY34" fmla="*/ 309866 h 1573026"/>
              <a:gd name="connsiteX35" fmla="*/ 1731740 w 2527294"/>
              <a:gd name="connsiteY35" fmla="*/ 314631 h 1573026"/>
              <a:gd name="connsiteX36" fmla="*/ 1798417 w 2527294"/>
              <a:gd name="connsiteY36" fmla="*/ 271766 h 1573026"/>
              <a:gd name="connsiteX37" fmla="*/ 1796033 w 2527294"/>
              <a:gd name="connsiteY37" fmla="*/ 293200 h 1573026"/>
              <a:gd name="connsiteX38" fmla="*/ 1760315 w 2527294"/>
              <a:gd name="connsiteY38" fmla="*/ 321775 h 1573026"/>
              <a:gd name="connsiteX39" fmla="*/ 1686496 w 2527294"/>
              <a:gd name="connsiteY39" fmla="*/ 338443 h 1573026"/>
              <a:gd name="connsiteX40" fmla="*/ 1693642 w 2527294"/>
              <a:gd name="connsiteY40" fmla="*/ 367017 h 1573026"/>
              <a:gd name="connsiteX41" fmla="*/ 1817467 w 2527294"/>
              <a:gd name="connsiteY41" fmla="*/ 331298 h 1573026"/>
              <a:gd name="connsiteX42" fmla="*/ 1869852 w 2527294"/>
              <a:gd name="connsiteY42" fmla="*/ 295581 h 1573026"/>
              <a:gd name="connsiteX43" fmla="*/ 1912716 w 2527294"/>
              <a:gd name="connsiteY43" fmla="*/ 271766 h 1573026"/>
              <a:gd name="connsiteX44" fmla="*/ 1836517 w 2527294"/>
              <a:gd name="connsiteY44" fmla="*/ 264623 h 1573026"/>
              <a:gd name="connsiteX45" fmla="*/ 1836517 w 2527294"/>
              <a:gd name="connsiteY45" fmla="*/ 202710 h 1573026"/>
              <a:gd name="connsiteX46" fmla="*/ 1886522 w 2527294"/>
              <a:gd name="connsiteY46" fmla="*/ 202710 h 1573026"/>
              <a:gd name="connsiteX47" fmla="*/ 1993678 w 2527294"/>
              <a:gd name="connsiteY47" fmla="*/ 97935 h 1573026"/>
              <a:gd name="connsiteX48" fmla="*/ 2043684 w 2527294"/>
              <a:gd name="connsiteY48" fmla="*/ 305 h 1573026"/>
              <a:gd name="connsiteX49" fmla="*/ 2007966 w 2527294"/>
              <a:gd name="connsiteY49" fmla="*/ 114604 h 1573026"/>
              <a:gd name="connsiteX50" fmla="*/ 1934148 w 2527294"/>
              <a:gd name="connsiteY50" fmla="*/ 193186 h 1573026"/>
              <a:gd name="connsiteX51" fmla="*/ 1998440 w 2527294"/>
              <a:gd name="connsiteY51" fmla="*/ 217000 h 1573026"/>
              <a:gd name="connsiteX52" fmla="*/ 2057971 w 2527294"/>
              <a:gd name="connsiteY52" fmla="*/ 212237 h 1573026"/>
              <a:gd name="connsiteX53" fmla="*/ 2103217 w 2527294"/>
              <a:gd name="connsiteY53" fmla="*/ 257480 h 1573026"/>
              <a:gd name="connsiteX54" fmla="*/ 2153221 w 2527294"/>
              <a:gd name="connsiteY54" fmla="*/ 243193 h 1573026"/>
              <a:gd name="connsiteX55" fmla="*/ 2196083 w 2527294"/>
              <a:gd name="connsiteY55" fmla="*/ 178900 h 1573026"/>
              <a:gd name="connsiteX56" fmla="*/ 2238946 w 2527294"/>
              <a:gd name="connsiteY56" fmla="*/ 169375 h 1573026"/>
              <a:gd name="connsiteX57" fmla="*/ 2343721 w 2527294"/>
              <a:gd name="connsiteY57" fmla="*/ 152706 h 1573026"/>
              <a:gd name="connsiteX58" fmla="*/ 2360390 w 2527294"/>
              <a:gd name="connsiteY58" fmla="*/ 147943 h 1573026"/>
              <a:gd name="connsiteX59" fmla="*/ 2448496 w 2527294"/>
              <a:gd name="connsiteY59" fmla="*/ 166993 h 1573026"/>
              <a:gd name="connsiteX60" fmla="*/ 2479452 w 2527294"/>
              <a:gd name="connsiteY60" fmla="*/ 188425 h 1573026"/>
              <a:gd name="connsiteX61" fmla="*/ 2505647 w 2527294"/>
              <a:gd name="connsiteY61" fmla="*/ 205092 h 1573026"/>
              <a:gd name="connsiteX62" fmla="*/ 2527077 w 2527294"/>
              <a:gd name="connsiteY62" fmla="*/ 221762 h 1573026"/>
              <a:gd name="connsiteX63" fmla="*/ 2508027 w 2527294"/>
              <a:gd name="connsiteY63" fmla="*/ 264625 h 1573026"/>
              <a:gd name="connsiteX64" fmla="*/ 2505646 w 2527294"/>
              <a:gd name="connsiteY64" fmla="*/ 319393 h 1573026"/>
              <a:gd name="connsiteX65" fmla="*/ 2491358 w 2527294"/>
              <a:gd name="connsiteY65" fmla="*/ 376543 h 1573026"/>
              <a:gd name="connsiteX66" fmla="*/ 2493740 w 2527294"/>
              <a:gd name="connsiteY66" fmla="*/ 386068 h 1573026"/>
              <a:gd name="connsiteX67" fmla="*/ 2524696 w 2527294"/>
              <a:gd name="connsiteY67" fmla="*/ 393212 h 1573026"/>
              <a:gd name="connsiteX68" fmla="*/ 2512790 w 2527294"/>
              <a:gd name="connsiteY68" fmla="*/ 424168 h 1573026"/>
              <a:gd name="connsiteX69" fmla="*/ 2479452 w 2527294"/>
              <a:gd name="connsiteY69" fmla="*/ 445600 h 1573026"/>
              <a:gd name="connsiteX70" fmla="*/ 2465165 w 2527294"/>
              <a:gd name="connsiteY70" fmla="*/ 476556 h 1573026"/>
              <a:gd name="connsiteX71" fmla="*/ 2468418 w 2527294"/>
              <a:gd name="connsiteY71" fmla="*/ 559163 h 1573026"/>
              <a:gd name="connsiteX72" fmla="*/ 2455639 w 2527294"/>
              <a:gd name="connsiteY72" fmla="*/ 590856 h 1573026"/>
              <a:gd name="connsiteX73" fmla="*/ 2453258 w 2527294"/>
              <a:gd name="connsiteY73" fmla="*/ 655150 h 1573026"/>
              <a:gd name="connsiteX74" fmla="*/ 2474690 w 2527294"/>
              <a:gd name="connsiteY74" fmla="*/ 690868 h 1573026"/>
              <a:gd name="connsiteX75" fmla="*/ 2469927 w 2527294"/>
              <a:gd name="connsiteY75" fmla="*/ 743256 h 1573026"/>
              <a:gd name="connsiteX76" fmla="*/ 2472308 w 2527294"/>
              <a:gd name="connsiteY76" fmla="*/ 790881 h 1573026"/>
              <a:gd name="connsiteX77" fmla="*/ 2460402 w 2527294"/>
              <a:gd name="connsiteY77" fmla="*/ 805168 h 1573026"/>
              <a:gd name="connsiteX78" fmla="*/ 2431827 w 2527294"/>
              <a:gd name="connsiteY78" fmla="*/ 890893 h 1573026"/>
              <a:gd name="connsiteX79" fmla="*/ 2400873 w 2527294"/>
              <a:gd name="connsiteY79" fmla="*/ 967092 h 1573026"/>
              <a:gd name="connsiteX80" fmla="*/ 2365152 w 2527294"/>
              <a:gd name="connsiteY80" fmla="*/ 945662 h 1573026"/>
              <a:gd name="connsiteX81" fmla="*/ 2305621 w 2527294"/>
              <a:gd name="connsiteY81" fmla="*/ 917087 h 1573026"/>
              <a:gd name="connsiteX82" fmla="*/ 2277046 w 2527294"/>
              <a:gd name="connsiteY82" fmla="*/ 883750 h 1573026"/>
              <a:gd name="connsiteX83" fmla="*/ 2243710 w 2527294"/>
              <a:gd name="connsiteY83" fmla="*/ 869462 h 1573026"/>
              <a:gd name="connsiteX84" fmla="*/ 2210371 w 2527294"/>
              <a:gd name="connsiteY84" fmla="*/ 871843 h 1573026"/>
              <a:gd name="connsiteX85" fmla="*/ 2160365 w 2527294"/>
              <a:gd name="connsiteY85" fmla="*/ 895656 h 1573026"/>
              <a:gd name="connsiteX86" fmla="*/ 2136552 w 2527294"/>
              <a:gd name="connsiteY86" fmla="*/ 909943 h 1573026"/>
              <a:gd name="connsiteX87" fmla="*/ 2067498 w 2527294"/>
              <a:gd name="connsiteY87" fmla="*/ 926612 h 1573026"/>
              <a:gd name="connsiteX88" fmla="*/ 2046065 w 2527294"/>
              <a:gd name="connsiteY88" fmla="*/ 957568 h 1573026"/>
              <a:gd name="connsiteX89" fmla="*/ 2043683 w 2527294"/>
              <a:gd name="connsiteY89" fmla="*/ 1036150 h 1573026"/>
              <a:gd name="connsiteX90" fmla="*/ 2046067 w 2527294"/>
              <a:gd name="connsiteY90" fmla="*/ 1062342 h 1573026"/>
              <a:gd name="connsiteX91" fmla="*/ 1946052 w 2527294"/>
              <a:gd name="connsiteY91" fmla="*/ 1112350 h 1573026"/>
              <a:gd name="connsiteX92" fmla="*/ 1903190 w 2527294"/>
              <a:gd name="connsiteY92" fmla="*/ 1112350 h 1573026"/>
              <a:gd name="connsiteX93" fmla="*/ 1812704 w 2527294"/>
              <a:gd name="connsiteY93" fmla="*/ 1148067 h 1573026"/>
              <a:gd name="connsiteX94" fmla="*/ 1791271 w 2527294"/>
              <a:gd name="connsiteY94" fmla="*/ 1188550 h 1573026"/>
              <a:gd name="connsiteX95" fmla="*/ 1791273 w 2527294"/>
              <a:gd name="connsiteY95" fmla="*/ 1238556 h 1573026"/>
              <a:gd name="connsiteX96" fmla="*/ 1741265 w 2527294"/>
              <a:gd name="connsiteY96" fmla="*/ 1279037 h 1573026"/>
              <a:gd name="connsiteX97" fmla="*/ 1724598 w 2527294"/>
              <a:gd name="connsiteY97" fmla="*/ 1309993 h 1573026"/>
              <a:gd name="connsiteX98" fmla="*/ 1726977 w 2527294"/>
              <a:gd name="connsiteY98" fmla="*/ 1331425 h 1573026"/>
              <a:gd name="connsiteX99" fmla="*/ 1760315 w 2527294"/>
              <a:gd name="connsiteY99" fmla="*/ 1326662 h 1573026"/>
              <a:gd name="connsiteX100" fmla="*/ 1784129 w 2527294"/>
              <a:gd name="connsiteY100" fmla="*/ 1350474 h 1573026"/>
              <a:gd name="connsiteX101" fmla="*/ 1772221 w 2527294"/>
              <a:gd name="connsiteY101" fmla="*/ 1383812 h 1573026"/>
              <a:gd name="connsiteX102" fmla="*/ 1769840 w 2527294"/>
              <a:gd name="connsiteY102" fmla="*/ 1421912 h 1573026"/>
              <a:gd name="connsiteX103" fmla="*/ 1691260 w 2527294"/>
              <a:gd name="connsiteY103" fmla="*/ 1450487 h 1573026"/>
              <a:gd name="connsiteX104" fmla="*/ 1681735 w 2527294"/>
              <a:gd name="connsiteY104" fmla="*/ 1538594 h 1573026"/>
              <a:gd name="connsiteX105" fmla="*/ 1615058 w 2527294"/>
              <a:gd name="connsiteY105" fmla="*/ 1560025 h 1573026"/>
              <a:gd name="connsiteX106" fmla="*/ 1579007 w 2527294"/>
              <a:gd name="connsiteY106" fmla="*/ 1573012 h 1573026"/>
              <a:gd name="connsiteX107" fmla="*/ 1498377 w 2527294"/>
              <a:gd name="connsiteY107" fmla="*/ 1557643 h 1573026"/>
              <a:gd name="connsiteX108" fmla="*/ 1472183 w 2527294"/>
              <a:gd name="connsiteY108" fmla="*/ 1571931 h 1573026"/>
              <a:gd name="connsiteX109" fmla="*/ 1417417 w 2527294"/>
              <a:gd name="connsiteY109" fmla="*/ 1543356 h 1573026"/>
              <a:gd name="connsiteX110" fmla="*/ 1376933 w 2527294"/>
              <a:gd name="connsiteY110" fmla="*/ 1507637 h 1573026"/>
              <a:gd name="connsiteX111" fmla="*/ 1334073 w 2527294"/>
              <a:gd name="connsiteY111" fmla="*/ 1479061 h 1573026"/>
              <a:gd name="connsiteX112" fmla="*/ 1362646 w 2527294"/>
              <a:gd name="connsiteY112" fmla="*/ 1455250 h 1573026"/>
              <a:gd name="connsiteX113" fmla="*/ 1350740 w 2527294"/>
              <a:gd name="connsiteY113" fmla="*/ 1438581 h 1573026"/>
              <a:gd name="connsiteX114" fmla="*/ 1288827 w 2527294"/>
              <a:gd name="connsiteY114" fmla="*/ 1426675 h 1573026"/>
              <a:gd name="connsiteX115" fmla="*/ 1269777 w 2527294"/>
              <a:gd name="connsiteY115" fmla="*/ 1402862 h 1573026"/>
              <a:gd name="connsiteX116" fmla="*/ 1231679 w 2527294"/>
              <a:gd name="connsiteY116" fmla="*/ 1379050 h 1573026"/>
              <a:gd name="connsiteX117" fmla="*/ 1226915 w 2527294"/>
              <a:gd name="connsiteY117" fmla="*/ 1390956 h 1573026"/>
              <a:gd name="connsiteX118" fmla="*/ 1241204 w 2527294"/>
              <a:gd name="connsiteY118" fmla="*/ 1429056 h 1573026"/>
              <a:gd name="connsiteX119" fmla="*/ 1210246 w 2527294"/>
              <a:gd name="connsiteY119" fmla="*/ 1443343 h 1573026"/>
              <a:gd name="connsiteX120" fmla="*/ 1184054 w 2527294"/>
              <a:gd name="connsiteY120" fmla="*/ 1457630 h 1573026"/>
              <a:gd name="connsiteX121" fmla="*/ 1167383 w 2527294"/>
              <a:gd name="connsiteY121" fmla="*/ 1450487 h 1573026"/>
              <a:gd name="connsiteX122" fmla="*/ 1122140 w 2527294"/>
              <a:gd name="connsiteY122" fmla="*/ 1388575 h 1573026"/>
              <a:gd name="connsiteX123" fmla="*/ 1076898 w 2527294"/>
              <a:gd name="connsiteY123" fmla="*/ 1355237 h 1573026"/>
              <a:gd name="connsiteX124" fmla="*/ 1098329 w 2527294"/>
              <a:gd name="connsiteY124" fmla="*/ 1338568 h 1573026"/>
              <a:gd name="connsiteX125" fmla="*/ 1119760 w 2527294"/>
              <a:gd name="connsiteY125" fmla="*/ 1298087 h 1573026"/>
              <a:gd name="connsiteX126" fmla="*/ 1105471 w 2527294"/>
              <a:gd name="connsiteY126" fmla="*/ 1286181 h 1573026"/>
              <a:gd name="connsiteX127" fmla="*/ 1067373 w 2527294"/>
              <a:gd name="connsiteY127" fmla="*/ 1288562 h 1573026"/>
              <a:gd name="connsiteX128" fmla="*/ 991173 w 2527294"/>
              <a:gd name="connsiteY128" fmla="*/ 1245700 h 1573026"/>
              <a:gd name="connsiteX129" fmla="*/ 948308 w 2527294"/>
              <a:gd name="connsiteY129" fmla="*/ 1226650 h 1573026"/>
              <a:gd name="connsiteX130" fmla="*/ 938785 w 2527294"/>
              <a:gd name="connsiteY130" fmla="*/ 1226650 h 1573026"/>
              <a:gd name="connsiteX131" fmla="*/ 926879 w 2527294"/>
              <a:gd name="connsiteY131" fmla="*/ 1162356 h 1573026"/>
              <a:gd name="connsiteX132" fmla="*/ 938785 w 2527294"/>
              <a:gd name="connsiteY132" fmla="*/ 1098062 h 1573026"/>
              <a:gd name="connsiteX133" fmla="*/ 907829 w 2527294"/>
              <a:gd name="connsiteY133" fmla="*/ 1064725 h 1573026"/>
              <a:gd name="connsiteX134" fmla="*/ 855442 w 2527294"/>
              <a:gd name="connsiteY134" fmla="*/ 1040912 h 1573026"/>
              <a:gd name="connsiteX135" fmla="*/ 881635 w 2527294"/>
              <a:gd name="connsiteY135" fmla="*/ 1017100 h 1573026"/>
              <a:gd name="connsiteX136" fmla="*/ 926879 w 2527294"/>
              <a:gd name="connsiteY136" fmla="*/ 1021862 h 1573026"/>
              <a:gd name="connsiteX137" fmla="*/ 922117 w 2527294"/>
              <a:gd name="connsiteY137" fmla="*/ 974237 h 1573026"/>
              <a:gd name="connsiteX138" fmla="*/ 893542 w 2527294"/>
              <a:gd name="connsiteY138" fmla="*/ 969475 h 1573026"/>
              <a:gd name="connsiteX139" fmla="*/ 898304 w 2527294"/>
              <a:gd name="connsiteY139" fmla="*/ 921850 h 1573026"/>
              <a:gd name="connsiteX140" fmla="*/ 867348 w 2527294"/>
              <a:gd name="connsiteY140" fmla="*/ 907562 h 1573026"/>
              <a:gd name="connsiteX141" fmla="*/ 869729 w 2527294"/>
              <a:gd name="connsiteY141" fmla="*/ 871843 h 1573026"/>
              <a:gd name="connsiteX142" fmla="*/ 822104 w 2527294"/>
              <a:gd name="connsiteY142" fmla="*/ 857556 h 1573026"/>
              <a:gd name="connsiteX143" fmla="*/ 803054 w 2527294"/>
              <a:gd name="connsiteY143" fmla="*/ 878987 h 1573026"/>
              <a:gd name="connsiteX144" fmla="*/ 774477 w 2527294"/>
              <a:gd name="connsiteY144" fmla="*/ 881368 h 1573026"/>
              <a:gd name="connsiteX145" fmla="*/ 724473 w 2527294"/>
              <a:gd name="connsiteY145" fmla="*/ 886131 h 1573026"/>
              <a:gd name="connsiteX146" fmla="*/ 693517 w 2527294"/>
              <a:gd name="connsiteY146" fmla="*/ 907562 h 1573026"/>
              <a:gd name="connsiteX147" fmla="*/ 693517 w 2527294"/>
              <a:gd name="connsiteY147" fmla="*/ 876606 h 1573026"/>
              <a:gd name="connsiteX148" fmla="*/ 653035 w 2527294"/>
              <a:gd name="connsiteY148" fmla="*/ 871843 h 1573026"/>
              <a:gd name="connsiteX149" fmla="*/ 660177 w 2527294"/>
              <a:gd name="connsiteY149" fmla="*/ 893275 h 1573026"/>
              <a:gd name="connsiteX150" fmla="*/ 655417 w 2527294"/>
              <a:gd name="connsiteY150" fmla="*/ 912325 h 1573026"/>
              <a:gd name="connsiteX151" fmla="*/ 569692 w 2527294"/>
              <a:gd name="connsiteY151" fmla="*/ 859936 h 1573026"/>
              <a:gd name="connsiteX152" fmla="*/ 548260 w 2527294"/>
              <a:gd name="connsiteY152" fmla="*/ 826600 h 1573026"/>
              <a:gd name="connsiteX153" fmla="*/ 560167 w 2527294"/>
              <a:gd name="connsiteY153" fmla="*/ 786117 h 1573026"/>
              <a:gd name="connsiteX154" fmla="*/ 529210 w 2527294"/>
              <a:gd name="connsiteY154" fmla="*/ 781356 h 1573026"/>
              <a:gd name="connsiteX155" fmla="*/ 481585 w 2527294"/>
              <a:gd name="connsiteY155" fmla="*/ 795643 h 1573026"/>
              <a:gd name="connsiteX156" fmla="*/ 472060 w 2527294"/>
              <a:gd name="connsiteY156" fmla="*/ 809931 h 1573026"/>
              <a:gd name="connsiteX157" fmla="*/ 448248 w 2527294"/>
              <a:gd name="connsiteY157" fmla="*/ 826600 h 1573026"/>
              <a:gd name="connsiteX158" fmla="*/ 441104 w 2527294"/>
              <a:gd name="connsiteY158" fmla="*/ 843268 h 1573026"/>
              <a:gd name="connsiteX159" fmla="*/ 400623 w 2527294"/>
              <a:gd name="connsiteY159" fmla="*/ 876606 h 1573026"/>
              <a:gd name="connsiteX160" fmla="*/ 403002 w 2527294"/>
              <a:gd name="connsiteY160" fmla="*/ 898037 h 1573026"/>
              <a:gd name="connsiteX161" fmla="*/ 417292 w 2527294"/>
              <a:gd name="connsiteY161" fmla="*/ 917087 h 1573026"/>
              <a:gd name="connsiteX162" fmla="*/ 341092 w 2527294"/>
              <a:gd name="connsiteY162" fmla="*/ 902800 h 1573026"/>
              <a:gd name="connsiteX163" fmla="*/ 307754 w 2527294"/>
              <a:gd name="connsiteY163" fmla="*/ 907562 h 1573026"/>
              <a:gd name="connsiteX164" fmla="*/ 355377 w 2527294"/>
              <a:gd name="connsiteY164" fmla="*/ 938518 h 1573026"/>
              <a:gd name="connsiteX165" fmla="*/ 379192 w 2527294"/>
              <a:gd name="connsiteY165" fmla="*/ 950425 h 1573026"/>
              <a:gd name="connsiteX166" fmla="*/ 405385 w 2527294"/>
              <a:gd name="connsiteY166" fmla="*/ 1002812 h 1573026"/>
              <a:gd name="connsiteX167" fmla="*/ 338708 w 2527294"/>
              <a:gd name="connsiteY167" fmla="*/ 1019481 h 1573026"/>
              <a:gd name="connsiteX168" fmla="*/ 317279 w 2527294"/>
              <a:gd name="connsiteY168" fmla="*/ 1031387 h 1573026"/>
              <a:gd name="connsiteX169" fmla="*/ 293465 w 2527294"/>
              <a:gd name="connsiteY169" fmla="*/ 1002812 h 1573026"/>
              <a:gd name="connsiteX170" fmla="*/ 269652 w 2527294"/>
              <a:gd name="connsiteY170" fmla="*/ 971856 h 1573026"/>
              <a:gd name="connsiteX171" fmla="*/ 272033 w 2527294"/>
              <a:gd name="connsiteY171" fmla="*/ 933756 h 1573026"/>
              <a:gd name="connsiteX172" fmla="*/ 269652 w 2527294"/>
              <a:gd name="connsiteY172" fmla="*/ 914706 h 1573026"/>
              <a:gd name="connsiteX173" fmla="*/ 5333 w 2527294"/>
              <a:gd name="connsiteY173" fmla="*/ 1093300 h 1573026"/>
              <a:gd name="connsiteX0" fmla="*/ 5206 w 2527167"/>
              <a:gd name="connsiteY0" fmla="*/ 1093300 h 1573026"/>
              <a:gd name="connsiteX1" fmla="*/ 545750 w 2527167"/>
              <a:gd name="connsiteY1" fmla="*/ 524181 h 1573026"/>
              <a:gd name="connsiteX2" fmla="*/ 590994 w 2527167"/>
              <a:gd name="connsiteY2" fmla="*/ 547993 h 1573026"/>
              <a:gd name="connsiteX3" fmla="*/ 657671 w 2527167"/>
              <a:gd name="connsiteY3" fmla="*/ 562280 h 1573026"/>
              <a:gd name="connsiteX4" fmla="*/ 702913 w 2527167"/>
              <a:gd name="connsiteY4" fmla="*/ 478937 h 1573026"/>
              <a:gd name="connsiteX5" fmla="*/ 731488 w 2527167"/>
              <a:gd name="connsiteY5" fmla="*/ 455125 h 1573026"/>
              <a:gd name="connsiteX6" fmla="*/ 733872 w 2527167"/>
              <a:gd name="connsiteY6" fmla="*/ 426549 h 1573026"/>
              <a:gd name="connsiteX7" fmla="*/ 662431 w 2527167"/>
              <a:gd name="connsiteY7" fmla="*/ 412262 h 1573026"/>
              <a:gd name="connsiteX8" fmla="*/ 633858 w 2527167"/>
              <a:gd name="connsiteY8" fmla="*/ 417024 h 1573026"/>
              <a:gd name="connsiteX9" fmla="*/ 598138 w 2527167"/>
              <a:gd name="connsiteY9" fmla="*/ 383687 h 1573026"/>
              <a:gd name="connsiteX10" fmla="*/ 621952 w 2527167"/>
              <a:gd name="connsiteY10" fmla="*/ 357491 h 1573026"/>
              <a:gd name="connsiteX11" fmla="*/ 683863 w 2527167"/>
              <a:gd name="connsiteY11" fmla="*/ 343206 h 1573026"/>
              <a:gd name="connsiteX12" fmla="*/ 729106 w 2527167"/>
              <a:gd name="connsiteY12" fmla="*/ 357493 h 1573026"/>
              <a:gd name="connsiteX13" fmla="*/ 741013 w 2527167"/>
              <a:gd name="connsiteY13" fmla="*/ 376543 h 1573026"/>
              <a:gd name="connsiteX14" fmla="*/ 860075 w 2527167"/>
              <a:gd name="connsiteY14" fmla="*/ 436075 h 1573026"/>
              <a:gd name="connsiteX15" fmla="*/ 883888 w 2527167"/>
              <a:gd name="connsiteY15" fmla="*/ 500368 h 1573026"/>
              <a:gd name="connsiteX16" fmla="*/ 905319 w 2527167"/>
              <a:gd name="connsiteY16" fmla="*/ 512275 h 1573026"/>
              <a:gd name="connsiteX17" fmla="*/ 902938 w 2527167"/>
              <a:gd name="connsiteY17" fmla="*/ 421787 h 1573026"/>
              <a:gd name="connsiteX18" fmla="*/ 924369 w 2527167"/>
              <a:gd name="connsiteY18" fmla="*/ 383687 h 1573026"/>
              <a:gd name="connsiteX19" fmla="*/ 943419 w 2527167"/>
              <a:gd name="connsiteY19" fmla="*/ 386068 h 1573026"/>
              <a:gd name="connsiteX20" fmla="*/ 943419 w 2527167"/>
              <a:gd name="connsiteY20" fmla="*/ 347968 h 1573026"/>
              <a:gd name="connsiteX21" fmla="*/ 955327 w 2527167"/>
              <a:gd name="connsiteY21" fmla="*/ 340823 h 1573026"/>
              <a:gd name="connsiteX22" fmla="*/ 1012475 w 2527167"/>
              <a:gd name="connsiteY22" fmla="*/ 343206 h 1573026"/>
              <a:gd name="connsiteX23" fmla="*/ 1112488 w 2527167"/>
              <a:gd name="connsiteY23" fmla="*/ 317012 h 1573026"/>
              <a:gd name="connsiteX24" fmla="*/ 1183925 w 2527167"/>
              <a:gd name="connsiteY24" fmla="*/ 305106 h 1573026"/>
              <a:gd name="connsiteX25" fmla="*/ 1269317 w 2527167"/>
              <a:gd name="connsiteY25" fmla="*/ 250164 h 1573026"/>
              <a:gd name="connsiteX26" fmla="*/ 1341088 w 2527167"/>
              <a:gd name="connsiteY26" fmla="*/ 221762 h 1573026"/>
              <a:gd name="connsiteX27" fmla="*/ 1410146 w 2527167"/>
              <a:gd name="connsiteY27" fmla="*/ 188423 h 1573026"/>
              <a:gd name="connsiteX28" fmla="*/ 1481581 w 2527167"/>
              <a:gd name="connsiteY28" fmla="*/ 195568 h 1573026"/>
              <a:gd name="connsiteX29" fmla="*/ 1533969 w 2527167"/>
              <a:gd name="connsiteY29" fmla="*/ 174137 h 1573026"/>
              <a:gd name="connsiteX30" fmla="*/ 1564927 w 2527167"/>
              <a:gd name="connsiteY30" fmla="*/ 183660 h 1573026"/>
              <a:gd name="connsiteX31" fmla="*/ 1638744 w 2527167"/>
              <a:gd name="connsiteY31" fmla="*/ 233668 h 1573026"/>
              <a:gd name="connsiteX32" fmla="*/ 1576831 w 2527167"/>
              <a:gd name="connsiteY32" fmla="*/ 209856 h 1573026"/>
              <a:gd name="connsiteX33" fmla="*/ 1598263 w 2527167"/>
              <a:gd name="connsiteY33" fmla="*/ 281293 h 1573026"/>
              <a:gd name="connsiteX34" fmla="*/ 1636365 w 2527167"/>
              <a:gd name="connsiteY34" fmla="*/ 309866 h 1573026"/>
              <a:gd name="connsiteX35" fmla="*/ 1731613 w 2527167"/>
              <a:gd name="connsiteY35" fmla="*/ 314631 h 1573026"/>
              <a:gd name="connsiteX36" fmla="*/ 1798290 w 2527167"/>
              <a:gd name="connsiteY36" fmla="*/ 271766 h 1573026"/>
              <a:gd name="connsiteX37" fmla="*/ 1795906 w 2527167"/>
              <a:gd name="connsiteY37" fmla="*/ 293200 h 1573026"/>
              <a:gd name="connsiteX38" fmla="*/ 1760188 w 2527167"/>
              <a:gd name="connsiteY38" fmla="*/ 321775 h 1573026"/>
              <a:gd name="connsiteX39" fmla="*/ 1686369 w 2527167"/>
              <a:gd name="connsiteY39" fmla="*/ 338443 h 1573026"/>
              <a:gd name="connsiteX40" fmla="*/ 1693515 w 2527167"/>
              <a:gd name="connsiteY40" fmla="*/ 367017 h 1573026"/>
              <a:gd name="connsiteX41" fmla="*/ 1817340 w 2527167"/>
              <a:gd name="connsiteY41" fmla="*/ 331298 h 1573026"/>
              <a:gd name="connsiteX42" fmla="*/ 1869725 w 2527167"/>
              <a:gd name="connsiteY42" fmla="*/ 295581 h 1573026"/>
              <a:gd name="connsiteX43" fmla="*/ 1912589 w 2527167"/>
              <a:gd name="connsiteY43" fmla="*/ 271766 h 1573026"/>
              <a:gd name="connsiteX44" fmla="*/ 1836390 w 2527167"/>
              <a:gd name="connsiteY44" fmla="*/ 264623 h 1573026"/>
              <a:gd name="connsiteX45" fmla="*/ 1836390 w 2527167"/>
              <a:gd name="connsiteY45" fmla="*/ 202710 h 1573026"/>
              <a:gd name="connsiteX46" fmla="*/ 1886395 w 2527167"/>
              <a:gd name="connsiteY46" fmla="*/ 202710 h 1573026"/>
              <a:gd name="connsiteX47" fmla="*/ 1993551 w 2527167"/>
              <a:gd name="connsiteY47" fmla="*/ 97935 h 1573026"/>
              <a:gd name="connsiteX48" fmla="*/ 2043557 w 2527167"/>
              <a:gd name="connsiteY48" fmla="*/ 305 h 1573026"/>
              <a:gd name="connsiteX49" fmla="*/ 2007839 w 2527167"/>
              <a:gd name="connsiteY49" fmla="*/ 114604 h 1573026"/>
              <a:gd name="connsiteX50" fmla="*/ 1934021 w 2527167"/>
              <a:gd name="connsiteY50" fmla="*/ 193186 h 1573026"/>
              <a:gd name="connsiteX51" fmla="*/ 1998313 w 2527167"/>
              <a:gd name="connsiteY51" fmla="*/ 217000 h 1573026"/>
              <a:gd name="connsiteX52" fmla="*/ 2057844 w 2527167"/>
              <a:gd name="connsiteY52" fmla="*/ 212237 h 1573026"/>
              <a:gd name="connsiteX53" fmla="*/ 2103090 w 2527167"/>
              <a:gd name="connsiteY53" fmla="*/ 257480 h 1573026"/>
              <a:gd name="connsiteX54" fmla="*/ 2153094 w 2527167"/>
              <a:gd name="connsiteY54" fmla="*/ 243193 h 1573026"/>
              <a:gd name="connsiteX55" fmla="*/ 2195956 w 2527167"/>
              <a:gd name="connsiteY55" fmla="*/ 178900 h 1573026"/>
              <a:gd name="connsiteX56" fmla="*/ 2238819 w 2527167"/>
              <a:gd name="connsiteY56" fmla="*/ 169375 h 1573026"/>
              <a:gd name="connsiteX57" fmla="*/ 2343594 w 2527167"/>
              <a:gd name="connsiteY57" fmla="*/ 152706 h 1573026"/>
              <a:gd name="connsiteX58" fmla="*/ 2360263 w 2527167"/>
              <a:gd name="connsiteY58" fmla="*/ 147943 h 1573026"/>
              <a:gd name="connsiteX59" fmla="*/ 2448369 w 2527167"/>
              <a:gd name="connsiteY59" fmla="*/ 166993 h 1573026"/>
              <a:gd name="connsiteX60" fmla="*/ 2479325 w 2527167"/>
              <a:gd name="connsiteY60" fmla="*/ 188425 h 1573026"/>
              <a:gd name="connsiteX61" fmla="*/ 2505520 w 2527167"/>
              <a:gd name="connsiteY61" fmla="*/ 205092 h 1573026"/>
              <a:gd name="connsiteX62" fmla="*/ 2526950 w 2527167"/>
              <a:gd name="connsiteY62" fmla="*/ 221762 h 1573026"/>
              <a:gd name="connsiteX63" fmla="*/ 2507900 w 2527167"/>
              <a:gd name="connsiteY63" fmla="*/ 264625 h 1573026"/>
              <a:gd name="connsiteX64" fmla="*/ 2505519 w 2527167"/>
              <a:gd name="connsiteY64" fmla="*/ 319393 h 1573026"/>
              <a:gd name="connsiteX65" fmla="*/ 2491231 w 2527167"/>
              <a:gd name="connsiteY65" fmla="*/ 376543 h 1573026"/>
              <a:gd name="connsiteX66" fmla="*/ 2493613 w 2527167"/>
              <a:gd name="connsiteY66" fmla="*/ 386068 h 1573026"/>
              <a:gd name="connsiteX67" fmla="*/ 2524569 w 2527167"/>
              <a:gd name="connsiteY67" fmla="*/ 393212 h 1573026"/>
              <a:gd name="connsiteX68" fmla="*/ 2512663 w 2527167"/>
              <a:gd name="connsiteY68" fmla="*/ 424168 h 1573026"/>
              <a:gd name="connsiteX69" fmla="*/ 2479325 w 2527167"/>
              <a:gd name="connsiteY69" fmla="*/ 445600 h 1573026"/>
              <a:gd name="connsiteX70" fmla="*/ 2465038 w 2527167"/>
              <a:gd name="connsiteY70" fmla="*/ 476556 h 1573026"/>
              <a:gd name="connsiteX71" fmla="*/ 2468291 w 2527167"/>
              <a:gd name="connsiteY71" fmla="*/ 559163 h 1573026"/>
              <a:gd name="connsiteX72" fmla="*/ 2455512 w 2527167"/>
              <a:gd name="connsiteY72" fmla="*/ 590856 h 1573026"/>
              <a:gd name="connsiteX73" fmla="*/ 2453131 w 2527167"/>
              <a:gd name="connsiteY73" fmla="*/ 655150 h 1573026"/>
              <a:gd name="connsiteX74" fmla="*/ 2474563 w 2527167"/>
              <a:gd name="connsiteY74" fmla="*/ 690868 h 1573026"/>
              <a:gd name="connsiteX75" fmla="*/ 2469800 w 2527167"/>
              <a:gd name="connsiteY75" fmla="*/ 743256 h 1573026"/>
              <a:gd name="connsiteX76" fmla="*/ 2472181 w 2527167"/>
              <a:gd name="connsiteY76" fmla="*/ 790881 h 1573026"/>
              <a:gd name="connsiteX77" fmla="*/ 2460275 w 2527167"/>
              <a:gd name="connsiteY77" fmla="*/ 805168 h 1573026"/>
              <a:gd name="connsiteX78" fmla="*/ 2431700 w 2527167"/>
              <a:gd name="connsiteY78" fmla="*/ 890893 h 1573026"/>
              <a:gd name="connsiteX79" fmla="*/ 2400746 w 2527167"/>
              <a:gd name="connsiteY79" fmla="*/ 967092 h 1573026"/>
              <a:gd name="connsiteX80" fmla="*/ 2365025 w 2527167"/>
              <a:gd name="connsiteY80" fmla="*/ 945662 h 1573026"/>
              <a:gd name="connsiteX81" fmla="*/ 2305494 w 2527167"/>
              <a:gd name="connsiteY81" fmla="*/ 917087 h 1573026"/>
              <a:gd name="connsiteX82" fmla="*/ 2276919 w 2527167"/>
              <a:gd name="connsiteY82" fmla="*/ 883750 h 1573026"/>
              <a:gd name="connsiteX83" fmla="*/ 2243583 w 2527167"/>
              <a:gd name="connsiteY83" fmla="*/ 869462 h 1573026"/>
              <a:gd name="connsiteX84" fmla="*/ 2210244 w 2527167"/>
              <a:gd name="connsiteY84" fmla="*/ 871843 h 1573026"/>
              <a:gd name="connsiteX85" fmla="*/ 2160238 w 2527167"/>
              <a:gd name="connsiteY85" fmla="*/ 895656 h 1573026"/>
              <a:gd name="connsiteX86" fmla="*/ 2136425 w 2527167"/>
              <a:gd name="connsiteY86" fmla="*/ 909943 h 1573026"/>
              <a:gd name="connsiteX87" fmla="*/ 2067371 w 2527167"/>
              <a:gd name="connsiteY87" fmla="*/ 926612 h 1573026"/>
              <a:gd name="connsiteX88" fmla="*/ 2045938 w 2527167"/>
              <a:gd name="connsiteY88" fmla="*/ 957568 h 1573026"/>
              <a:gd name="connsiteX89" fmla="*/ 2043556 w 2527167"/>
              <a:gd name="connsiteY89" fmla="*/ 1036150 h 1573026"/>
              <a:gd name="connsiteX90" fmla="*/ 2045940 w 2527167"/>
              <a:gd name="connsiteY90" fmla="*/ 1062342 h 1573026"/>
              <a:gd name="connsiteX91" fmla="*/ 1945925 w 2527167"/>
              <a:gd name="connsiteY91" fmla="*/ 1112350 h 1573026"/>
              <a:gd name="connsiteX92" fmla="*/ 1903063 w 2527167"/>
              <a:gd name="connsiteY92" fmla="*/ 1112350 h 1573026"/>
              <a:gd name="connsiteX93" fmla="*/ 1812577 w 2527167"/>
              <a:gd name="connsiteY93" fmla="*/ 1148067 h 1573026"/>
              <a:gd name="connsiteX94" fmla="*/ 1791144 w 2527167"/>
              <a:gd name="connsiteY94" fmla="*/ 1188550 h 1573026"/>
              <a:gd name="connsiteX95" fmla="*/ 1791146 w 2527167"/>
              <a:gd name="connsiteY95" fmla="*/ 1238556 h 1573026"/>
              <a:gd name="connsiteX96" fmla="*/ 1741138 w 2527167"/>
              <a:gd name="connsiteY96" fmla="*/ 1279037 h 1573026"/>
              <a:gd name="connsiteX97" fmla="*/ 1724471 w 2527167"/>
              <a:gd name="connsiteY97" fmla="*/ 1309993 h 1573026"/>
              <a:gd name="connsiteX98" fmla="*/ 1726850 w 2527167"/>
              <a:gd name="connsiteY98" fmla="*/ 1331425 h 1573026"/>
              <a:gd name="connsiteX99" fmla="*/ 1760188 w 2527167"/>
              <a:gd name="connsiteY99" fmla="*/ 1326662 h 1573026"/>
              <a:gd name="connsiteX100" fmla="*/ 1784002 w 2527167"/>
              <a:gd name="connsiteY100" fmla="*/ 1350474 h 1573026"/>
              <a:gd name="connsiteX101" fmla="*/ 1772094 w 2527167"/>
              <a:gd name="connsiteY101" fmla="*/ 1383812 h 1573026"/>
              <a:gd name="connsiteX102" fmla="*/ 1769713 w 2527167"/>
              <a:gd name="connsiteY102" fmla="*/ 1421912 h 1573026"/>
              <a:gd name="connsiteX103" fmla="*/ 1691133 w 2527167"/>
              <a:gd name="connsiteY103" fmla="*/ 1450487 h 1573026"/>
              <a:gd name="connsiteX104" fmla="*/ 1681608 w 2527167"/>
              <a:gd name="connsiteY104" fmla="*/ 1538594 h 1573026"/>
              <a:gd name="connsiteX105" fmla="*/ 1614931 w 2527167"/>
              <a:gd name="connsiteY105" fmla="*/ 1560025 h 1573026"/>
              <a:gd name="connsiteX106" fmla="*/ 1578880 w 2527167"/>
              <a:gd name="connsiteY106" fmla="*/ 1573012 h 1573026"/>
              <a:gd name="connsiteX107" fmla="*/ 1498250 w 2527167"/>
              <a:gd name="connsiteY107" fmla="*/ 1557643 h 1573026"/>
              <a:gd name="connsiteX108" fmla="*/ 1472056 w 2527167"/>
              <a:gd name="connsiteY108" fmla="*/ 1571931 h 1573026"/>
              <a:gd name="connsiteX109" fmla="*/ 1417290 w 2527167"/>
              <a:gd name="connsiteY109" fmla="*/ 1543356 h 1573026"/>
              <a:gd name="connsiteX110" fmla="*/ 1376806 w 2527167"/>
              <a:gd name="connsiteY110" fmla="*/ 1507637 h 1573026"/>
              <a:gd name="connsiteX111" fmla="*/ 1333946 w 2527167"/>
              <a:gd name="connsiteY111" fmla="*/ 1479061 h 1573026"/>
              <a:gd name="connsiteX112" fmla="*/ 1362519 w 2527167"/>
              <a:gd name="connsiteY112" fmla="*/ 1455250 h 1573026"/>
              <a:gd name="connsiteX113" fmla="*/ 1350613 w 2527167"/>
              <a:gd name="connsiteY113" fmla="*/ 1438581 h 1573026"/>
              <a:gd name="connsiteX114" fmla="*/ 1288700 w 2527167"/>
              <a:gd name="connsiteY114" fmla="*/ 1426675 h 1573026"/>
              <a:gd name="connsiteX115" fmla="*/ 1269650 w 2527167"/>
              <a:gd name="connsiteY115" fmla="*/ 1402862 h 1573026"/>
              <a:gd name="connsiteX116" fmla="*/ 1231552 w 2527167"/>
              <a:gd name="connsiteY116" fmla="*/ 1379050 h 1573026"/>
              <a:gd name="connsiteX117" fmla="*/ 1226788 w 2527167"/>
              <a:gd name="connsiteY117" fmla="*/ 1390956 h 1573026"/>
              <a:gd name="connsiteX118" fmla="*/ 1241077 w 2527167"/>
              <a:gd name="connsiteY118" fmla="*/ 1429056 h 1573026"/>
              <a:gd name="connsiteX119" fmla="*/ 1210119 w 2527167"/>
              <a:gd name="connsiteY119" fmla="*/ 1443343 h 1573026"/>
              <a:gd name="connsiteX120" fmla="*/ 1183927 w 2527167"/>
              <a:gd name="connsiteY120" fmla="*/ 1457630 h 1573026"/>
              <a:gd name="connsiteX121" fmla="*/ 1167256 w 2527167"/>
              <a:gd name="connsiteY121" fmla="*/ 1450487 h 1573026"/>
              <a:gd name="connsiteX122" fmla="*/ 1122013 w 2527167"/>
              <a:gd name="connsiteY122" fmla="*/ 1388575 h 1573026"/>
              <a:gd name="connsiteX123" fmla="*/ 1076771 w 2527167"/>
              <a:gd name="connsiteY123" fmla="*/ 1355237 h 1573026"/>
              <a:gd name="connsiteX124" fmla="*/ 1098202 w 2527167"/>
              <a:gd name="connsiteY124" fmla="*/ 1338568 h 1573026"/>
              <a:gd name="connsiteX125" fmla="*/ 1119633 w 2527167"/>
              <a:gd name="connsiteY125" fmla="*/ 1298087 h 1573026"/>
              <a:gd name="connsiteX126" fmla="*/ 1105344 w 2527167"/>
              <a:gd name="connsiteY126" fmla="*/ 1286181 h 1573026"/>
              <a:gd name="connsiteX127" fmla="*/ 1067246 w 2527167"/>
              <a:gd name="connsiteY127" fmla="*/ 1288562 h 1573026"/>
              <a:gd name="connsiteX128" fmla="*/ 991046 w 2527167"/>
              <a:gd name="connsiteY128" fmla="*/ 1245700 h 1573026"/>
              <a:gd name="connsiteX129" fmla="*/ 948181 w 2527167"/>
              <a:gd name="connsiteY129" fmla="*/ 1226650 h 1573026"/>
              <a:gd name="connsiteX130" fmla="*/ 938658 w 2527167"/>
              <a:gd name="connsiteY130" fmla="*/ 1226650 h 1573026"/>
              <a:gd name="connsiteX131" fmla="*/ 926752 w 2527167"/>
              <a:gd name="connsiteY131" fmla="*/ 1162356 h 1573026"/>
              <a:gd name="connsiteX132" fmla="*/ 938658 w 2527167"/>
              <a:gd name="connsiteY132" fmla="*/ 1098062 h 1573026"/>
              <a:gd name="connsiteX133" fmla="*/ 907702 w 2527167"/>
              <a:gd name="connsiteY133" fmla="*/ 1064725 h 1573026"/>
              <a:gd name="connsiteX134" fmla="*/ 855315 w 2527167"/>
              <a:gd name="connsiteY134" fmla="*/ 1040912 h 1573026"/>
              <a:gd name="connsiteX135" fmla="*/ 881508 w 2527167"/>
              <a:gd name="connsiteY135" fmla="*/ 1017100 h 1573026"/>
              <a:gd name="connsiteX136" fmla="*/ 926752 w 2527167"/>
              <a:gd name="connsiteY136" fmla="*/ 1021862 h 1573026"/>
              <a:gd name="connsiteX137" fmla="*/ 921990 w 2527167"/>
              <a:gd name="connsiteY137" fmla="*/ 974237 h 1573026"/>
              <a:gd name="connsiteX138" fmla="*/ 893415 w 2527167"/>
              <a:gd name="connsiteY138" fmla="*/ 969475 h 1573026"/>
              <a:gd name="connsiteX139" fmla="*/ 898177 w 2527167"/>
              <a:gd name="connsiteY139" fmla="*/ 921850 h 1573026"/>
              <a:gd name="connsiteX140" fmla="*/ 867221 w 2527167"/>
              <a:gd name="connsiteY140" fmla="*/ 907562 h 1573026"/>
              <a:gd name="connsiteX141" fmla="*/ 869602 w 2527167"/>
              <a:gd name="connsiteY141" fmla="*/ 871843 h 1573026"/>
              <a:gd name="connsiteX142" fmla="*/ 821977 w 2527167"/>
              <a:gd name="connsiteY142" fmla="*/ 857556 h 1573026"/>
              <a:gd name="connsiteX143" fmla="*/ 802927 w 2527167"/>
              <a:gd name="connsiteY143" fmla="*/ 878987 h 1573026"/>
              <a:gd name="connsiteX144" fmla="*/ 774350 w 2527167"/>
              <a:gd name="connsiteY144" fmla="*/ 881368 h 1573026"/>
              <a:gd name="connsiteX145" fmla="*/ 724346 w 2527167"/>
              <a:gd name="connsiteY145" fmla="*/ 886131 h 1573026"/>
              <a:gd name="connsiteX146" fmla="*/ 693390 w 2527167"/>
              <a:gd name="connsiteY146" fmla="*/ 907562 h 1573026"/>
              <a:gd name="connsiteX147" fmla="*/ 693390 w 2527167"/>
              <a:gd name="connsiteY147" fmla="*/ 876606 h 1573026"/>
              <a:gd name="connsiteX148" fmla="*/ 652908 w 2527167"/>
              <a:gd name="connsiteY148" fmla="*/ 871843 h 1573026"/>
              <a:gd name="connsiteX149" fmla="*/ 660050 w 2527167"/>
              <a:gd name="connsiteY149" fmla="*/ 893275 h 1573026"/>
              <a:gd name="connsiteX150" fmla="*/ 655290 w 2527167"/>
              <a:gd name="connsiteY150" fmla="*/ 912325 h 1573026"/>
              <a:gd name="connsiteX151" fmla="*/ 569565 w 2527167"/>
              <a:gd name="connsiteY151" fmla="*/ 859936 h 1573026"/>
              <a:gd name="connsiteX152" fmla="*/ 548133 w 2527167"/>
              <a:gd name="connsiteY152" fmla="*/ 826600 h 1573026"/>
              <a:gd name="connsiteX153" fmla="*/ 560040 w 2527167"/>
              <a:gd name="connsiteY153" fmla="*/ 786117 h 1573026"/>
              <a:gd name="connsiteX154" fmla="*/ 529083 w 2527167"/>
              <a:gd name="connsiteY154" fmla="*/ 781356 h 1573026"/>
              <a:gd name="connsiteX155" fmla="*/ 481458 w 2527167"/>
              <a:gd name="connsiteY155" fmla="*/ 795643 h 1573026"/>
              <a:gd name="connsiteX156" fmla="*/ 471933 w 2527167"/>
              <a:gd name="connsiteY156" fmla="*/ 809931 h 1573026"/>
              <a:gd name="connsiteX157" fmla="*/ 448121 w 2527167"/>
              <a:gd name="connsiteY157" fmla="*/ 826600 h 1573026"/>
              <a:gd name="connsiteX158" fmla="*/ 440977 w 2527167"/>
              <a:gd name="connsiteY158" fmla="*/ 843268 h 1573026"/>
              <a:gd name="connsiteX159" fmla="*/ 400496 w 2527167"/>
              <a:gd name="connsiteY159" fmla="*/ 876606 h 1573026"/>
              <a:gd name="connsiteX160" fmla="*/ 402875 w 2527167"/>
              <a:gd name="connsiteY160" fmla="*/ 898037 h 1573026"/>
              <a:gd name="connsiteX161" fmla="*/ 417165 w 2527167"/>
              <a:gd name="connsiteY161" fmla="*/ 917087 h 1573026"/>
              <a:gd name="connsiteX162" fmla="*/ 340965 w 2527167"/>
              <a:gd name="connsiteY162" fmla="*/ 902800 h 1573026"/>
              <a:gd name="connsiteX163" fmla="*/ 307627 w 2527167"/>
              <a:gd name="connsiteY163" fmla="*/ 907562 h 1573026"/>
              <a:gd name="connsiteX164" fmla="*/ 355250 w 2527167"/>
              <a:gd name="connsiteY164" fmla="*/ 938518 h 1573026"/>
              <a:gd name="connsiteX165" fmla="*/ 379065 w 2527167"/>
              <a:gd name="connsiteY165" fmla="*/ 950425 h 1573026"/>
              <a:gd name="connsiteX166" fmla="*/ 405258 w 2527167"/>
              <a:gd name="connsiteY166" fmla="*/ 1002812 h 1573026"/>
              <a:gd name="connsiteX167" fmla="*/ 338581 w 2527167"/>
              <a:gd name="connsiteY167" fmla="*/ 1019481 h 1573026"/>
              <a:gd name="connsiteX168" fmla="*/ 317152 w 2527167"/>
              <a:gd name="connsiteY168" fmla="*/ 1031387 h 1573026"/>
              <a:gd name="connsiteX169" fmla="*/ 293338 w 2527167"/>
              <a:gd name="connsiteY169" fmla="*/ 1002812 h 1573026"/>
              <a:gd name="connsiteX170" fmla="*/ 269525 w 2527167"/>
              <a:gd name="connsiteY170" fmla="*/ 971856 h 1573026"/>
              <a:gd name="connsiteX171" fmla="*/ 271906 w 2527167"/>
              <a:gd name="connsiteY171" fmla="*/ 933756 h 1573026"/>
              <a:gd name="connsiteX172" fmla="*/ 5206 w 2527167"/>
              <a:gd name="connsiteY172" fmla="*/ 1093300 h 1573026"/>
              <a:gd name="connsiteX0" fmla="*/ 5395 w 2527356"/>
              <a:gd name="connsiteY0" fmla="*/ 1093300 h 1573026"/>
              <a:gd name="connsiteX1" fmla="*/ 545939 w 2527356"/>
              <a:gd name="connsiteY1" fmla="*/ 524181 h 1573026"/>
              <a:gd name="connsiteX2" fmla="*/ 591183 w 2527356"/>
              <a:gd name="connsiteY2" fmla="*/ 547993 h 1573026"/>
              <a:gd name="connsiteX3" fmla="*/ 657860 w 2527356"/>
              <a:gd name="connsiteY3" fmla="*/ 562280 h 1573026"/>
              <a:gd name="connsiteX4" fmla="*/ 703102 w 2527356"/>
              <a:gd name="connsiteY4" fmla="*/ 478937 h 1573026"/>
              <a:gd name="connsiteX5" fmla="*/ 731677 w 2527356"/>
              <a:gd name="connsiteY5" fmla="*/ 455125 h 1573026"/>
              <a:gd name="connsiteX6" fmla="*/ 734061 w 2527356"/>
              <a:gd name="connsiteY6" fmla="*/ 426549 h 1573026"/>
              <a:gd name="connsiteX7" fmla="*/ 662620 w 2527356"/>
              <a:gd name="connsiteY7" fmla="*/ 412262 h 1573026"/>
              <a:gd name="connsiteX8" fmla="*/ 634047 w 2527356"/>
              <a:gd name="connsiteY8" fmla="*/ 417024 h 1573026"/>
              <a:gd name="connsiteX9" fmla="*/ 598327 w 2527356"/>
              <a:gd name="connsiteY9" fmla="*/ 383687 h 1573026"/>
              <a:gd name="connsiteX10" fmla="*/ 622141 w 2527356"/>
              <a:gd name="connsiteY10" fmla="*/ 357491 h 1573026"/>
              <a:gd name="connsiteX11" fmla="*/ 684052 w 2527356"/>
              <a:gd name="connsiteY11" fmla="*/ 343206 h 1573026"/>
              <a:gd name="connsiteX12" fmla="*/ 729295 w 2527356"/>
              <a:gd name="connsiteY12" fmla="*/ 357493 h 1573026"/>
              <a:gd name="connsiteX13" fmla="*/ 741202 w 2527356"/>
              <a:gd name="connsiteY13" fmla="*/ 376543 h 1573026"/>
              <a:gd name="connsiteX14" fmla="*/ 860264 w 2527356"/>
              <a:gd name="connsiteY14" fmla="*/ 436075 h 1573026"/>
              <a:gd name="connsiteX15" fmla="*/ 884077 w 2527356"/>
              <a:gd name="connsiteY15" fmla="*/ 500368 h 1573026"/>
              <a:gd name="connsiteX16" fmla="*/ 905508 w 2527356"/>
              <a:gd name="connsiteY16" fmla="*/ 512275 h 1573026"/>
              <a:gd name="connsiteX17" fmla="*/ 903127 w 2527356"/>
              <a:gd name="connsiteY17" fmla="*/ 421787 h 1573026"/>
              <a:gd name="connsiteX18" fmla="*/ 924558 w 2527356"/>
              <a:gd name="connsiteY18" fmla="*/ 383687 h 1573026"/>
              <a:gd name="connsiteX19" fmla="*/ 943608 w 2527356"/>
              <a:gd name="connsiteY19" fmla="*/ 386068 h 1573026"/>
              <a:gd name="connsiteX20" fmla="*/ 943608 w 2527356"/>
              <a:gd name="connsiteY20" fmla="*/ 347968 h 1573026"/>
              <a:gd name="connsiteX21" fmla="*/ 955516 w 2527356"/>
              <a:gd name="connsiteY21" fmla="*/ 340823 h 1573026"/>
              <a:gd name="connsiteX22" fmla="*/ 1012664 w 2527356"/>
              <a:gd name="connsiteY22" fmla="*/ 343206 h 1573026"/>
              <a:gd name="connsiteX23" fmla="*/ 1112677 w 2527356"/>
              <a:gd name="connsiteY23" fmla="*/ 317012 h 1573026"/>
              <a:gd name="connsiteX24" fmla="*/ 1184114 w 2527356"/>
              <a:gd name="connsiteY24" fmla="*/ 305106 h 1573026"/>
              <a:gd name="connsiteX25" fmla="*/ 1269506 w 2527356"/>
              <a:gd name="connsiteY25" fmla="*/ 250164 h 1573026"/>
              <a:gd name="connsiteX26" fmla="*/ 1341277 w 2527356"/>
              <a:gd name="connsiteY26" fmla="*/ 221762 h 1573026"/>
              <a:gd name="connsiteX27" fmla="*/ 1410335 w 2527356"/>
              <a:gd name="connsiteY27" fmla="*/ 188423 h 1573026"/>
              <a:gd name="connsiteX28" fmla="*/ 1481770 w 2527356"/>
              <a:gd name="connsiteY28" fmla="*/ 195568 h 1573026"/>
              <a:gd name="connsiteX29" fmla="*/ 1534158 w 2527356"/>
              <a:gd name="connsiteY29" fmla="*/ 174137 h 1573026"/>
              <a:gd name="connsiteX30" fmla="*/ 1565116 w 2527356"/>
              <a:gd name="connsiteY30" fmla="*/ 183660 h 1573026"/>
              <a:gd name="connsiteX31" fmla="*/ 1638933 w 2527356"/>
              <a:gd name="connsiteY31" fmla="*/ 233668 h 1573026"/>
              <a:gd name="connsiteX32" fmla="*/ 1577020 w 2527356"/>
              <a:gd name="connsiteY32" fmla="*/ 209856 h 1573026"/>
              <a:gd name="connsiteX33" fmla="*/ 1598452 w 2527356"/>
              <a:gd name="connsiteY33" fmla="*/ 281293 h 1573026"/>
              <a:gd name="connsiteX34" fmla="*/ 1636554 w 2527356"/>
              <a:gd name="connsiteY34" fmla="*/ 309866 h 1573026"/>
              <a:gd name="connsiteX35" fmla="*/ 1731802 w 2527356"/>
              <a:gd name="connsiteY35" fmla="*/ 314631 h 1573026"/>
              <a:gd name="connsiteX36" fmla="*/ 1798479 w 2527356"/>
              <a:gd name="connsiteY36" fmla="*/ 271766 h 1573026"/>
              <a:gd name="connsiteX37" fmla="*/ 1796095 w 2527356"/>
              <a:gd name="connsiteY37" fmla="*/ 293200 h 1573026"/>
              <a:gd name="connsiteX38" fmla="*/ 1760377 w 2527356"/>
              <a:gd name="connsiteY38" fmla="*/ 321775 h 1573026"/>
              <a:gd name="connsiteX39" fmla="*/ 1686558 w 2527356"/>
              <a:gd name="connsiteY39" fmla="*/ 338443 h 1573026"/>
              <a:gd name="connsiteX40" fmla="*/ 1693704 w 2527356"/>
              <a:gd name="connsiteY40" fmla="*/ 367017 h 1573026"/>
              <a:gd name="connsiteX41" fmla="*/ 1817529 w 2527356"/>
              <a:gd name="connsiteY41" fmla="*/ 331298 h 1573026"/>
              <a:gd name="connsiteX42" fmla="*/ 1869914 w 2527356"/>
              <a:gd name="connsiteY42" fmla="*/ 295581 h 1573026"/>
              <a:gd name="connsiteX43" fmla="*/ 1912778 w 2527356"/>
              <a:gd name="connsiteY43" fmla="*/ 271766 h 1573026"/>
              <a:gd name="connsiteX44" fmla="*/ 1836579 w 2527356"/>
              <a:gd name="connsiteY44" fmla="*/ 264623 h 1573026"/>
              <a:gd name="connsiteX45" fmla="*/ 1836579 w 2527356"/>
              <a:gd name="connsiteY45" fmla="*/ 202710 h 1573026"/>
              <a:gd name="connsiteX46" fmla="*/ 1886584 w 2527356"/>
              <a:gd name="connsiteY46" fmla="*/ 202710 h 1573026"/>
              <a:gd name="connsiteX47" fmla="*/ 1993740 w 2527356"/>
              <a:gd name="connsiteY47" fmla="*/ 97935 h 1573026"/>
              <a:gd name="connsiteX48" fmla="*/ 2043746 w 2527356"/>
              <a:gd name="connsiteY48" fmla="*/ 305 h 1573026"/>
              <a:gd name="connsiteX49" fmla="*/ 2008028 w 2527356"/>
              <a:gd name="connsiteY49" fmla="*/ 114604 h 1573026"/>
              <a:gd name="connsiteX50" fmla="*/ 1934210 w 2527356"/>
              <a:gd name="connsiteY50" fmla="*/ 193186 h 1573026"/>
              <a:gd name="connsiteX51" fmla="*/ 1998502 w 2527356"/>
              <a:gd name="connsiteY51" fmla="*/ 217000 h 1573026"/>
              <a:gd name="connsiteX52" fmla="*/ 2058033 w 2527356"/>
              <a:gd name="connsiteY52" fmla="*/ 212237 h 1573026"/>
              <a:gd name="connsiteX53" fmla="*/ 2103279 w 2527356"/>
              <a:gd name="connsiteY53" fmla="*/ 257480 h 1573026"/>
              <a:gd name="connsiteX54" fmla="*/ 2153283 w 2527356"/>
              <a:gd name="connsiteY54" fmla="*/ 243193 h 1573026"/>
              <a:gd name="connsiteX55" fmla="*/ 2196145 w 2527356"/>
              <a:gd name="connsiteY55" fmla="*/ 178900 h 1573026"/>
              <a:gd name="connsiteX56" fmla="*/ 2239008 w 2527356"/>
              <a:gd name="connsiteY56" fmla="*/ 169375 h 1573026"/>
              <a:gd name="connsiteX57" fmla="*/ 2343783 w 2527356"/>
              <a:gd name="connsiteY57" fmla="*/ 152706 h 1573026"/>
              <a:gd name="connsiteX58" fmla="*/ 2360452 w 2527356"/>
              <a:gd name="connsiteY58" fmla="*/ 147943 h 1573026"/>
              <a:gd name="connsiteX59" fmla="*/ 2448558 w 2527356"/>
              <a:gd name="connsiteY59" fmla="*/ 166993 h 1573026"/>
              <a:gd name="connsiteX60" fmla="*/ 2479514 w 2527356"/>
              <a:gd name="connsiteY60" fmla="*/ 188425 h 1573026"/>
              <a:gd name="connsiteX61" fmla="*/ 2505709 w 2527356"/>
              <a:gd name="connsiteY61" fmla="*/ 205092 h 1573026"/>
              <a:gd name="connsiteX62" fmla="*/ 2527139 w 2527356"/>
              <a:gd name="connsiteY62" fmla="*/ 221762 h 1573026"/>
              <a:gd name="connsiteX63" fmla="*/ 2508089 w 2527356"/>
              <a:gd name="connsiteY63" fmla="*/ 264625 h 1573026"/>
              <a:gd name="connsiteX64" fmla="*/ 2505708 w 2527356"/>
              <a:gd name="connsiteY64" fmla="*/ 319393 h 1573026"/>
              <a:gd name="connsiteX65" fmla="*/ 2491420 w 2527356"/>
              <a:gd name="connsiteY65" fmla="*/ 376543 h 1573026"/>
              <a:gd name="connsiteX66" fmla="*/ 2493802 w 2527356"/>
              <a:gd name="connsiteY66" fmla="*/ 386068 h 1573026"/>
              <a:gd name="connsiteX67" fmla="*/ 2524758 w 2527356"/>
              <a:gd name="connsiteY67" fmla="*/ 393212 h 1573026"/>
              <a:gd name="connsiteX68" fmla="*/ 2512852 w 2527356"/>
              <a:gd name="connsiteY68" fmla="*/ 424168 h 1573026"/>
              <a:gd name="connsiteX69" fmla="*/ 2479514 w 2527356"/>
              <a:gd name="connsiteY69" fmla="*/ 445600 h 1573026"/>
              <a:gd name="connsiteX70" fmla="*/ 2465227 w 2527356"/>
              <a:gd name="connsiteY70" fmla="*/ 476556 h 1573026"/>
              <a:gd name="connsiteX71" fmla="*/ 2468480 w 2527356"/>
              <a:gd name="connsiteY71" fmla="*/ 559163 h 1573026"/>
              <a:gd name="connsiteX72" fmla="*/ 2455701 w 2527356"/>
              <a:gd name="connsiteY72" fmla="*/ 590856 h 1573026"/>
              <a:gd name="connsiteX73" fmla="*/ 2453320 w 2527356"/>
              <a:gd name="connsiteY73" fmla="*/ 655150 h 1573026"/>
              <a:gd name="connsiteX74" fmla="*/ 2474752 w 2527356"/>
              <a:gd name="connsiteY74" fmla="*/ 690868 h 1573026"/>
              <a:gd name="connsiteX75" fmla="*/ 2469989 w 2527356"/>
              <a:gd name="connsiteY75" fmla="*/ 743256 h 1573026"/>
              <a:gd name="connsiteX76" fmla="*/ 2472370 w 2527356"/>
              <a:gd name="connsiteY76" fmla="*/ 790881 h 1573026"/>
              <a:gd name="connsiteX77" fmla="*/ 2460464 w 2527356"/>
              <a:gd name="connsiteY77" fmla="*/ 805168 h 1573026"/>
              <a:gd name="connsiteX78" fmla="*/ 2431889 w 2527356"/>
              <a:gd name="connsiteY78" fmla="*/ 890893 h 1573026"/>
              <a:gd name="connsiteX79" fmla="*/ 2400935 w 2527356"/>
              <a:gd name="connsiteY79" fmla="*/ 967092 h 1573026"/>
              <a:gd name="connsiteX80" fmla="*/ 2365214 w 2527356"/>
              <a:gd name="connsiteY80" fmla="*/ 945662 h 1573026"/>
              <a:gd name="connsiteX81" fmla="*/ 2305683 w 2527356"/>
              <a:gd name="connsiteY81" fmla="*/ 917087 h 1573026"/>
              <a:gd name="connsiteX82" fmla="*/ 2277108 w 2527356"/>
              <a:gd name="connsiteY82" fmla="*/ 883750 h 1573026"/>
              <a:gd name="connsiteX83" fmla="*/ 2243772 w 2527356"/>
              <a:gd name="connsiteY83" fmla="*/ 869462 h 1573026"/>
              <a:gd name="connsiteX84" fmla="*/ 2210433 w 2527356"/>
              <a:gd name="connsiteY84" fmla="*/ 871843 h 1573026"/>
              <a:gd name="connsiteX85" fmla="*/ 2160427 w 2527356"/>
              <a:gd name="connsiteY85" fmla="*/ 895656 h 1573026"/>
              <a:gd name="connsiteX86" fmla="*/ 2136614 w 2527356"/>
              <a:gd name="connsiteY86" fmla="*/ 909943 h 1573026"/>
              <a:gd name="connsiteX87" fmla="*/ 2067560 w 2527356"/>
              <a:gd name="connsiteY87" fmla="*/ 926612 h 1573026"/>
              <a:gd name="connsiteX88" fmla="*/ 2046127 w 2527356"/>
              <a:gd name="connsiteY88" fmla="*/ 957568 h 1573026"/>
              <a:gd name="connsiteX89" fmla="*/ 2043745 w 2527356"/>
              <a:gd name="connsiteY89" fmla="*/ 1036150 h 1573026"/>
              <a:gd name="connsiteX90" fmla="*/ 2046129 w 2527356"/>
              <a:gd name="connsiteY90" fmla="*/ 1062342 h 1573026"/>
              <a:gd name="connsiteX91" fmla="*/ 1946114 w 2527356"/>
              <a:gd name="connsiteY91" fmla="*/ 1112350 h 1573026"/>
              <a:gd name="connsiteX92" fmla="*/ 1903252 w 2527356"/>
              <a:gd name="connsiteY92" fmla="*/ 1112350 h 1573026"/>
              <a:gd name="connsiteX93" fmla="*/ 1812766 w 2527356"/>
              <a:gd name="connsiteY93" fmla="*/ 1148067 h 1573026"/>
              <a:gd name="connsiteX94" fmla="*/ 1791333 w 2527356"/>
              <a:gd name="connsiteY94" fmla="*/ 1188550 h 1573026"/>
              <a:gd name="connsiteX95" fmla="*/ 1791335 w 2527356"/>
              <a:gd name="connsiteY95" fmla="*/ 1238556 h 1573026"/>
              <a:gd name="connsiteX96" fmla="*/ 1741327 w 2527356"/>
              <a:gd name="connsiteY96" fmla="*/ 1279037 h 1573026"/>
              <a:gd name="connsiteX97" fmla="*/ 1724660 w 2527356"/>
              <a:gd name="connsiteY97" fmla="*/ 1309993 h 1573026"/>
              <a:gd name="connsiteX98" fmla="*/ 1727039 w 2527356"/>
              <a:gd name="connsiteY98" fmla="*/ 1331425 h 1573026"/>
              <a:gd name="connsiteX99" fmla="*/ 1760377 w 2527356"/>
              <a:gd name="connsiteY99" fmla="*/ 1326662 h 1573026"/>
              <a:gd name="connsiteX100" fmla="*/ 1784191 w 2527356"/>
              <a:gd name="connsiteY100" fmla="*/ 1350474 h 1573026"/>
              <a:gd name="connsiteX101" fmla="*/ 1772283 w 2527356"/>
              <a:gd name="connsiteY101" fmla="*/ 1383812 h 1573026"/>
              <a:gd name="connsiteX102" fmla="*/ 1769902 w 2527356"/>
              <a:gd name="connsiteY102" fmla="*/ 1421912 h 1573026"/>
              <a:gd name="connsiteX103" fmla="*/ 1691322 w 2527356"/>
              <a:gd name="connsiteY103" fmla="*/ 1450487 h 1573026"/>
              <a:gd name="connsiteX104" fmla="*/ 1681797 w 2527356"/>
              <a:gd name="connsiteY104" fmla="*/ 1538594 h 1573026"/>
              <a:gd name="connsiteX105" fmla="*/ 1615120 w 2527356"/>
              <a:gd name="connsiteY105" fmla="*/ 1560025 h 1573026"/>
              <a:gd name="connsiteX106" fmla="*/ 1579069 w 2527356"/>
              <a:gd name="connsiteY106" fmla="*/ 1573012 h 1573026"/>
              <a:gd name="connsiteX107" fmla="*/ 1498439 w 2527356"/>
              <a:gd name="connsiteY107" fmla="*/ 1557643 h 1573026"/>
              <a:gd name="connsiteX108" fmla="*/ 1472245 w 2527356"/>
              <a:gd name="connsiteY108" fmla="*/ 1571931 h 1573026"/>
              <a:gd name="connsiteX109" fmla="*/ 1417479 w 2527356"/>
              <a:gd name="connsiteY109" fmla="*/ 1543356 h 1573026"/>
              <a:gd name="connsiteX110" fmla="*/ 1376995 w 2527356"/>
              <a:gd name="connsiteY110" fmla="*/ 1507637 h 1573026"/>
              <a:gd name="connsiteX111" fmla="*/ 1334135 w 2527356"/>
              <a:gd name="connsiteY111" fmla="*/ 1479061 h 1573026"/>
              <a:gd name="connsiteX112" fmla="*/ 1362708 w 2527356"/>
              <a:gd name="connsiteY112" fmla="*/ 1455250 h 1573026"/>
              <a:gd name="connsiteX113" fmla="*/ 1350802 w 2527356"/>
              <a:gd name="connsiteY113" fmla="*/ 1438581 h 1573026"/>
              <a:gd name="connsiteX114" fmla="*/ 1288889 w 2527356"/>
              <a:gd name="connsiteY114" fmla="*/ 1426675 h 1573026"/>
              <a:gd name="connsiteX115" fmla="*/ 1269839 w 2527356"/>
              <a:gd name="connsiteY115" fmla="*/ 1402862 h 1573026"/>
              <a:gd name="connsiteX116" fmla="*/ 1231741 w 2527356"/>
              <a:gd name="connsiteY116" fmla="*/ 1379050 h 1573026"/>
              <a:gd name="connsiteX117" fmla="*/ 1226977 w 2527356"/>
              <a:gd name="connsiteY117" fmla="*/ 1390956 h 1573026"/>
              <a:gd name="connsiteX118" fmla="*/ 1241266 w 2527356"/>
              <a:gd name="connsiteY118" fmla="*/ 1429056 h 1573026"/>
              <a:gd name="connsiteX119" fmla="*/ 1210308 w 2527356"/>
              <a:gd name="connsiteY119" fmla="*/ 1443343 h 1573026"/>
              <a:gd name="connsiteX120" fmla="*/ 1184116 w 2527356"/>
              <a:gd name="connsiteY120" fmla="*/ 1457630 h 1573026"/>
              <a:gd name="connsiteX121" fmla="*/ 1167445 w 2527356"/>
              <a:gd name="connsiteY121" fmla="*/ 1450487 h 1573026"/>
              <a:gd name="connsiteX122" fmla="*/ 1122202 w 2527356"/>
              <a:gd name="connsiteY122" fmla="*/ 1388575 h 1573026"/>
              <a:gd name="connsiteX123" fmla="*/ 1076960 w 2527356"/>
              <a:gd name="connsiteY123" fmla="*/ 1355237 h 1573026"/>
              <a:gd name="connsiteX124" fmla="*/ 1098391 w 2527356"/>
              <a:gd name="connsiteY124" fmla="*/ 1338568 h 1573026"/>
              <a:gd name="connsiteX125" fmla="*/ 1119822 w 2527356"/>
              <a:gd name="connsiteY125" fmla="*/ 1298087 h 1573026"/>
              <a:gd name="connsiteX126" fmla="*/ 1105533 w 2527356"/>
              <a:gd name="connsiteY126" fmla="*/ 1286181 h 1573026"/>
              <a:gd name="connsiteX127" fmla="*/ 1067435 w 2527356"/>
              <a:gd name="connsiteY127" fmla="*/ 1288562 h 1573026"/>
              <a:gd name="connsiteX128" fmla="*/ 991235 w 2527356"/>
              <a:gd name="connsiteY128" fmla="*/ 1245700 h 1573026"/>
              <a:gd name="connsiteX129" fmla="*/ 948370 w 2527356"/>
              <a:gd name="connsiteY129" fmla="*/ 1226650 h 1573026"/>
              <a:gd name="connsiteX130" fmla="*/ 938847 w 2527356"/>
              <a:gd name="connsiteY130" fmla="*/ 1226650 h 1573026"/>
              <a:gd name="connsiteX131" fmla="*/ 926941 w 2527356"/>
              <a:gd name="connsiteY131" fmla="*/ 1162356 h 1573026"/>
              <a:gd name="connsiteX132" fmla="*/ 938847 w 2527356"/>
              <a:gd name="connsiteY132" fmla="*/ 1098062 h 1573026"/>
              <a:gd name="connsiteX133" fmla="*/ 907891 w 2527356"/>
              <a:gd name="connsiteY133" fmla="*/ 1064725 h 1573026"/>
              <a:gd name="connsiteX134" fmla="*/ 855504 w 2527356"/>
              <a:gd name="connsiteY134" fmla="*/ 1040912 h 1573026"/>
              <a:gd name="connsiteX135" fmla="*/ 881697 w 2527356"/>
              <a:gd name="connsiteY135" fmla="*/ 1017100 h 1573026"/>
              <a:gd name="connsiteX136" fmla="*/ 926941 w 2527356"/>
              <a:gd name="connsiteY136" fmla="*/ 1021862 h 1573026"/>
              <a:gd name="connsiteX137" fmla="*/ 922179 w 2527356"/>
              <a:gd name="connsiteY137" fmla="*/ 974237 h 1573026"/>
              <a:gd name="connsiteX138" fmla="*/ 893604 w 2527356"/>
              <a:gd name="connsiteY138" fmla="*/ 969475 h 1573026"/>
              <a:gd name="connsiteX139" fmla="*/ 898366 w 2527356"/>
              <a:gd name="connsiteY139" fmla="*/ 921850 h 1573026"/>
              <a:gd name="connsiteX140" fmla="*/ 867410 w 2527356"/>
              <a:gd name="connsiteY140" fmla="*/ 907562 h 1573026"/>
              <a:gd name="connsiteX141" fmla="*/ 869791 w 2527356"/>
              <a:gd name="connsiteY141" fmla="*/ 871843 h 1573026"/>
              <a:gd name="connsiteX142" fmla="*/ 822166 w 2527356"/>
              <a:gd name="connsiteY142" fmla="*/ 857556 h 1573026"/>
              <a:gd name="connsiteX143" fmla="*/ 803116 w 2527356"/>
              <a:gd name="connsiteY143" fmla="*/ 878987 h 1573026"/>
              <a:gd name="connsiteX144" fmla="*/ 774539 w 2527356"/>
              <a:gd name="connsiteY144" fmla="*/ 881368 h 1573026"/>
              <a:gd name="connsiteX145" fmla="*/ 724535 w 2527356"/>
              <a:gd name="connsiteY145" fmla="*/ 886131 h 1573026"/>
              <a:gd name="connsiteX146" fmla="*/ 693579 w 2527356"/>
              <a:gd name="connsiteY146" fmla="*/ 907562 h 1573026"/>
              <a:gd name="connsiteX147" fmla="*/ 693579 w 2527356"/>
              <a:gd name="connsiteY147" fmla="*/ 876606 h 1573026"/>
              <a:gd name="connsiteX148" fmla="*/ 653097 w 2527356"/>
              <a:gd name="connsiteY148" fmla="*/ 871843 h 1573026"/>
              <a:gd name="connsiteX149" fmla="*/ 660239 w 2527356"/>
              <a:gd name="connsiteY149" fmla="*/ 893275 h 1573026"/>
              <a:gd name="connsiteX150" fmla="*/ 655479 w 2527356"/>
              <a:gd name="connsiteY150" fmla="*/ 912325 h 1573026"/>
              <a:gd name="connsiteX151" fmla="*/ 569754 w 2527356"/>
              <a:gd name="connsiteY151" fmla="*/ 859936 h 1573026"/>
              <a:gd name="connsiteX152" fmla="*/ 548322 w 2527356"/>
              <a:gd name="connsiteY152" fmla="*/ 826600 h 1573026"/>
              <a:gd name="connsiteX153" fmla="*/ 560229 w 2527356"/>
              <a:gd name="connsiteY153" fmla="*/ 786117 h 1573026"/>
              <a:gd name="connsiteX154" fmla="*/ 529272 w 2527356"/>
              <a:gd name="connsiteY154" fmla="*/ 781356 h 1573026"/>
              <a:gd name="connsiteX155" fmla="*/ 481647 w 2527356"/>
              <a:gd name="connsiteY155" fmla="*/ 795643 h 1573026"/>
              <a:gd name="connsiteX156" fmla="*/ 472122 w 2527356"/>
              <a:gd name="connsiteY156" fmla="*/ 809931 h 1573026"/>
              <a:gd name="connsiteX157" fmla="*/ 448310 w 2527356"/>
              <a:gd name="connsiteY157" fmla="*/ 826600 h 1573026"/>
              <a:gd name="connsiteX158" fmla="*/ 441166 w 2527356"/>
              <a:gd name="connsiteY158" fmla="*/ 843268 h 1573026"/>
              <a:gd name="connsiteX159" fmla="*/ 400685 w 2527356"/>
              <a:gd name="connsiteY159" fmla="*/ 876606 h 1573026"/>
              <a:gd name="connsiteX160" fmla="*/ 403064 w 2527356"/>
              <a:gd name="connsiteY160" fmla="*/ 898037 h 1573026"/>
              <a:gd name="connsiteX161" fmla="*/ 417354 w 2527356"/>
              <a:gd name="connsiteY161" fmla="*/ 917087 h 1573026"/>
              <a:gd name="connsiteX162" fmla="*/ 341154 w 2527356"/>
              <a:gd name="connsiteY162" fmla="*/ 902800 h 1573026"/>
              <a:gd name="connsiteX163" fmla="*/ 307816 w 2527356"/>
              <a:gd name="connsiteY163" fmla="*/ 907562 h 1573026"/>
              <a:gd name="connsiteX164" fmla="*/ 355439 w 2527356"/>
              <a:gd name="connsiteY164" fmla="*/ 938518 h 1573026"/>
              <a:gd name="connsiteX165" fmla="*/ 379254 w 2527356"/>
              <a:gd name="connsiteY165" fmla="*/ 950425 h 1573026"/>
              <a:gd name="connsiteX166" fmla="*/ 405447 w 2527356"/>
              <a:gd name="connsiteY166" fmla="*/ 1002812 h 1573026"/>
              <a:gd name="connsiteX167" fmla="*/ 338770 w 2527356"/>
              <a:gd name="connsiteY167" fmla="*/ 1019481 h 1573026"/>
              <a:gd name="connsiteX168" fmla="*/ 317341 w 2527356"/>
              <a:gd name="connsiteY168" fmla="*/ 1031387 h 1573026"/>
              <a:gd name="connsiteX169" fmla="*/ 293527 w 2527356"/>
              <a:gd name="connsiteY169" fmla="*/ 1002812 h 1573026"/>
              <a:gd name="connsiteX170" fmla="*/ 269714 w 2527356"/>
              <a:gd name="connsiteY170" fmla="*/ 971856 h 1573026"/>
              <a:gd name="connsiteX171" fmla="*/ 5395 w 2527356"/>
              <a:gd name="connsiteY171" fmla="*/ 1093300 h 1573026"/>
              <a:gd name="connsiteX0" fmla="*/ 4314 w 2526275"/>
              <a:gd name="connsiteY0" fmla="*/ 1093300 h 1573026"/>
              <a:gd name="connsiteX1" fmla="*/ 544858 w 2526275"/>
              <a:gd name="connsiteY1" fmla="*/ 524181 h 1573026"/>
              <a:gd name="connsiteX2" fmla="*/ 590102 w 2526275"/>
              <a:gd name="connsiteY2" fmla="*/ 547993 h 1573026"/>
              <a:gd name="connsiteX3" fmla="*/ 656779 w 2526275"/>
              <a:gd name="connsiteY3" fmla="*/ 562280 h 1573026"/>
              <a:gd name="connsiteX4" fmla="*/ 702021 w 2526275"/>
              <a:gd name="connsiteY4" fmla="*/ 478937 h 1573026"/>
              <a:gd name="connsiteX5" fmla="*/ 730596 w 2526275"/>
              <a:gd name="connsiteY5" fmla="*/ 455125 h 1573026"/>
              <a:gd name="connsiteX6" fmla="*/ 732980 w 2526275"/>
              <a:gd name="connsiteY6" fmla="*/ 426549 h 1573026"/>
              <a:gd name="connsiteX7" fmla="*/ 661539 w 2526275"/>
              <a:gd name="connsiteY7" fmla="*/ 412262 h 1573026"/>
              <a:gd name="connsiteX8" fmla="*/ 632966 w 2526275"/>
              <a:gd name="connsiteY8" fmla="*/ 417024 h 1573026"/>
              <a:gd name="connsiteX9" fmla="*/ 597246 w 2526275"/>
              <a:gd name="connsiteY9" fmla="*/ 383687 h 1573026"/>
              <a:gd name="connsiteX10" fmla="*/ 621060 w 2526275"/>
              <a:gd name="connsiteY10" fmla="*/ 357491 h 1573026"/>
              <a:gd name="connsiteX11" fmla="*/ 682971 w 2526275"/>
              <a:gd name="connsiteY11" fmla="*/ 343206 h 1573026"/>
              <a:gd name="connsiteX12" fmla="*/ 728214 w 2526275"/>
              <a:gd name="connsiteY12" fmla="*/ 357493 h 1573026"/>
              <a:gd name="connsiteX13" fmla="*/ 740121 w 2526275"/>
              <a:gd name="connsiteY13" fmla="*/ 376543 h 1573026"/>
              <a:gd name="connsiteX14" fmla="*/ 859183 w 2526275"/>
              <a:gd name="connsiteY14" fmla="*/ 436075 h 1573026"/>
              <a:gd name="connsiteX15" fmla="*/ 882996 w 2526275"/>
              <a:gd name="connsiteY15" fmla="*/ 500368 h 1573026"/>
              <a:gd name="connsiteX16" fmla="*/ 904427 w 2526275"/>
              <a:gd name="connsiteY16" fmla="*/ 512275 h 1573026"/>
              <a:gd name="connsiteX17" fmla="*/ 902046 w 2526275"/>
              <a:gd name="connsiteY17" fmla="*/ 421787 h 1573026"/>
              <a:gd name="connsiteX18" fmla="*/ 923477 w 2526275"/>
              <a:gd name="connsiteY18" fmla="*/ 383687 h 1573026"/>
              <a:gd name="connsiteX19" fmla="*/ 942527 w 2526275"/>
              <a:gd name="connsiteY19" fmla="*/ 386068 h 1573026"/>
              <a:gd name="connsiteX20" fmla="*/ 942527 w 2526275"/>
              <a:gd name="connsiteY20" fmla="*/ 347968 h 1573026"/>
              <a:gd name="connsiteX21" fmla="*/ 954435 w 2526275"/>
              <a:gd name="connsiteY21" fmla="*/ 340823 h 1573026"/>
              <a:gd name="connsiteX22" fmla="*/ 1011583 w 2526275"/>
              <a:gd name="connsiteY22" fmla="*/ 343206 h 1573026"/>
              <a:gd name="connsiteX23" fmla="*/ 1111596 w 2526275"/>
              <a:gd name="connsiteY23" fmla="*/ 317012 h 1573026"/>
              <a:gd name="connsiteX24" fmla="*/ 1183033 w 2526275"/>
              <a:gd name="connsiteY24" fmla="*/ 305106 h 1573026"/>
              <a:gd name="connsiteX25" fmla="*/ 1268425 w 2526275"/>
              <a:gd name="connsiteY25" fmla="*/ 250164 h 1573026"/>
              <a:gd name="connsiteX26" fmla="*/ 1340196 w 2526275"/>
              <a:gd name="connsiteY26" fmla="*/ 221762 h 1573026"/>
              <a:gd name="connsiteX27" fmla="*/ 1409254 w 2526275"/>
              <a:gd name="connsiteY27" fmla="*/ 188423 h 1573026"/>
              <a:gd name="connsiteX28" fmla="*/ 1480689 w 2526275"/>
              <a:gd name="connsiteY28" fmla="*/ 195568 h 1573026"/>
              <a:gd name="connsiteX29" fmla="*/ 1533077 w 2526275"/>
              <a:gd name="connsiteY29" fmla="*/ 174137 h 1573026"/>
              <a:gd name="connsiteX30" fmla="*/ 1564035 w 2526275"/>
              <a:gd name="connsiteY30" fmla="*/ 183660 h 1573026"/>
              <a:gd name="connsiteX31" fmla="*/ 1637852 w 2526275"/>
              <a:gd name="connsiteY31" fmla="*/ 233668 h 1573026"/>
              <a:gd name="connsiteX32" fmla="*/ 1575939 w 2526275"/>
              <a:gd name="connsiteY32" fmla="*/ 209856 h 1573026"/>
              <a:gd name="connsiteX33" fmla="*/ 1597371 w 2526275"/>
              <a:gd name="connsiteY33" fmla="*/ 281293 h 1573026"/>
              <a:gd name="connsiteX34" fmla="*/ 1635473 w 2526275"/>
              <a:gd name="connsiteY34" fmla="*/ 309866 h 1573026"/>
              <a:gd name="connsiteX35" fmla="*/ 1730721 w 2526275"/>
              <a:gd name="connsiteY35" fmla="*/ 314631 h 1573026"/>
              <a:gd name="connsiteX36" fmla="*/ 1797398 w 2526275"/>
              <a:gd name="connsiteY36" fmla="*/ 271766 h 1573026"/>
              <a:gd name="connsiteX37" fmla="*/ 1795014 w 2526275"/>
              <a:gd name="connsiteY37" fmla="*/ 293200 h 1573026"/>
              <a:gd name="connsiteX38" fmla="*/ 1759296 w 2526275"/>
              <a:gd name="connsiteY38" fmla="*/ 321775 h 1573026"/>
              <a:gd name="connsiteX39" fmla="*/ 1685477 w 2526275"/>
              <a:gd name="connsiteY39" fmla="*/ 338443 h 1573026"/>
              <a:gd name="connsiteX40" fmla="*/ 1692623 w 2526275"/>
              <a:gd name="connsiteY40" fmla="*/ 367017 h 1573026"/>
              <a:gd name="connsiteX41" fmla="*/ 1816448 w 2526275"/>
              <a:gd name="connsiteY41" fmla="*/ 331298 h 1573026"/>
              <a:gd name="connsiteX42" fmla="*/ 1868833 w 2526275"/>
              <a:gd name="connsiteY42" fmla="*/ 295581 h 1573026"/>
              <a:gd name="connsiteX43" fmla="*/ 1911697 w 2526275"/>
              <a:gd name="connsiteY43" fmla="*/ 271766 h 1573026"/>
              <a:gd name="connsiteX44" fmla="*/ 1835498 w 2526275"/>
              <a:gd name="connsiteY44" fmla="*/ 264623 h 1573026"/>
              <a:gd name="connsiteX45" fmla="*/ 1835498 w 2526275"/>
              <a:gd name="connsiteY45" fmla="*/ 202710 h 1573026"/>
              <a:gd name="connsiteX46" fmla="*/ 1885503 w 2526275"/>
              <a:gd name="connsiteY46" fmla="*/ 202710 h 1573026"/>
              <a:gd name="connsiteX47" fmla="*/ 1992659 w 2526275"/>
              <a:gd name="connsiteY47" fmla="*/ 97935 h 1573026"/>
              <a:gd name="connsiteX48" fmla="*/ 2042665 w 2526275"/>
              <a:gd name="connsiteY48" fmla="*/ 305 h 1573026"/>
              <a:gd name="connsiteX49" fmla="*/ 2006947 w 2526275"/>
              <a:gd name="connsiteY49" fmla="*/ 114604 h 1573026"/>
              <a:gd name="connsiteX50" fmla="*/ 1933129 w 2526275"/>
              <a:gd name="connsiteY50" fmla="*/ 193186 h 1573026"/>
              <a:gd name="connsiteX51" fmla="*/ 1997421 w 2526275"/>
              <a:gd name="connsiteY51" fmla="*/ 217000 h 1573026"/>
              <a:gd name="connsiteX52" fmla="*/ 2056952 w 2526275"/>
              <a:gd name="connsiteY52" fmla="*/ 212237 h 1573026"/>
              <a:gd name="connsiteX53" fmla="*/ 2102198 w 2526275"/>
              <a:gd name="connsiteY53" fmla="*/ 257480 h 1573026"/>
              <a:gd name="connsiteX54" fmla="*/ 2152202 w 2526275"/>
              <a:gd name="connsiteY54" fmla="*/ 243193 h 1573026"/>
              <a:gd name="connsiteX55" fmla="*/ 2195064 w 2526275"/>
              <a:gd name="connsiteY55" fmla="*/ 178900 h 1573026"/>
              <a:gd name="connsiteX56" fmla="*/ 2237927 w 2526275"/>
              <a:gd name="connsiteY56" fmla="*/ 169375 h 1573026"/>
              <a:gd name="connsiteX57" fmla="*/ 2342702 w 2526275"/>
              <a:gd name="connsiteY57" fmla="*/ 152706 h 1573026"/>
              <a:gd name="connsiteX58" fmla="*/ 2359371 w 2526275"/>
              <a:gd name="connsiteY58" fmla="*/ 147943 h 1573026"/>
              <a:gd name="connsiteX59" fmla="*/ 2447477 w 2526275"/>
              <a:gd name="connsiteY59" fmla="*/ 166993 h 1573026"/>
              <a:gd name="connsiteX60" fmla="*/ 2478433 w 2526275"/>
              <a:gd name="connsiteY60" fmla="*/ 188425 h 1573026"/>
              <a:gd name="connsiteX61" fmla="*/ 2504628 w 2526275"/>
              <a:gd name="connsiteY61" fmla="*/ 205092 h 1573026"/>
              <a:gd name="connsiteX62" fmla="*/ 2526058 w 2526275"/>
              <a:gd name="connsiteY62" fmla="*/ 221762 h 1573026"/>
              <a:gd name="connsiteX63" fmla="*/ 2507008 w 2526275"/>
              <a:gd name="connsiteY63" fmla="*/ 264625 h 1573026"/>
              <a:gd name="connsiteX64" fmla="*/ 2504627 w 2526275"/>
              <a:gd name="connsiteY64" fmla="*/ 319393 h 1573026"/>
              <a:gd name="connsiteX65" fmla="*/ 2490339 w 2526275"/>
              <a:gd name="connsiteY65" fmla="*/ 376543 h 1573026"/>
              <a:gd name="connsiteX66" fmla="*/ 2492721 w 2526275"/>
              <a:gd name="connsiteY66" fmla="*/ 386068 h 1573026"/>
              <a:gd name="connsiteX67" fmla="*/ 2523677 w 2526275"/>
              <a:gd name="connsiteY67" fmla="*/ 393212 h 1573026"/>
              <a:gd name="connsiteX68" fmla="*/ 2511771 w 2526275"/>
              <a:gd name="connsiteY68" fmla="*/ 424168 h 1573026"/>
              <a:gd name="connsiteX69" fmla="*/ 2478433 w 2526275"/>
              <a:gd name="connsiteY69" fmla="*/ 445600 h 1573026"/>
              <a:gd name="connsiteX70" fmla="*/ 2464146 w 2526275"/>
              <a:gd name="connsiteY70" fmla="*/ 476556 h 1573026"/>
              <a:gd name="connsiteX71" fmla="*/ 2467399 w 2526275"/>
              <a:gd name="connsiteY71" fmla="*/ 559163 h 1573026"/>
              <a:gd name="connsiteX72" fmla="*/ 2454620 w 2526275"/>
              <a:gd name="connsiteY72" fmla="*/ 590856 h 1573026"/>
              <a:gd name="connsiteX73" fmla="*/ 2452239 w 2526275"/>
              <a:gd name="connsiteY73" fmla="*/ 655150 h 1573026"/>
              <a:gd name="connsiteX74" fmla="*/ 2473671 w 2526275"/>
              <a:gd name="connsiteY74" fmla="*/ 690868 h 1573026"/>
              <a:gd name="connsiteX75" fmla="*/ 2468908 w 2526275"/>
              <a:gd name="connsiteY75" fmla="*/ 743256 h 1573026"/>
              <a:gd name="connsiteX76" fmla="*/ 2471289 w 2526275"/>
              <a:gd name="connsiteY76" fmla="*/ 790881 h 1573026"/>
              <a:gd name="connsiteX77" fmla="*/ 2459383 w 2526275"/>
              <a:gd name="connsiteY77" fmla="*/ 805168 h 1573026"/>
              <a:gd name="connsiteX78" fmla="*/ 2430808 w 2526275"/>
              <a:gd name="connsiteY78" fmla="*/ 890893 h 1573026"/>
              <a:gd name="connsiteX79" fmla="*/ 2399854 w 2526275"/>
              <a:gd name="connsiteY79" fmla="*/ 967092 h 1573026"/>
              <a:gd name="connsiteX80" fmla="*/ 2364133 w 2526275"/>
              <a:gd name="connsiteY80" fmla="*/ 945662 h 1573026"/>
              <a:gd name="connsiteX81" fmla="*/ 2304602 w 2526275"/>
              <a:gd name="connsiteY81" fmla="*/ 917087 h 1573026"/>
              <a:gd name="connsiteX82" fmla="*/ 2276027 w 2526275"/>
              <a:gd name="connsiteY82" fmla="*/ 883750 h 1573026"/>
              <a:gd name="connsiteX83" fmla="*/ 2242691 w 2526275"/>
              <a:gd name="connsiteY83" fmla="*/ 869462 h 1573026"/>
              <a:gd name="connsiteX84" fmla="*/ 2209352 w 2526275"/>
              <a:gd name="connsiteY84" fmla="*/ 871843 h 1573026"/>
              <a:gd name="connsiteX85" fmla="*/ 2159346 w 2526275"/>
              <a:gd name="connsiteY85" fmla="*/ 895656 h 1573026"/>
              <a:gd name="connsiteX86" fmla="*/ 2135533 w 2526275"/>
              <a:gd name="connsiteY86" fmla="*/ 909943 h 1573026"/>
              <a:gd name="connsiteX87" fmla="*/ 2066479 w 2526275"/>
              <a:gd name="connsiteY87" fmla="*/ 926612 h 1573026"/>
              <a:gd name="connsiteX88" fmla="*/ 2045046 w 2526275"/>
              <a:gd name="connsiteY88" fmla="*/ 957568 h 1573026"/>
              <a:gd name="connsiteX89" fmla="*/ 2042664 w 2526275"/>
              <a:gd name="connsiteY89" fmla="*/ 1036150 h 1573026"/>
              <a:gd name="connsiteX90" fmla="*/ 2045048 w 2526275"/>
              <a:gd name="connsiteY90" fmla="*/ 1062342 h 1573026"/>
              <a:gd name="connsiteX91" fmla="*/ 1945033 w 2526275"/>
              <a:gd name="connsiteY91" fmla="*/ 1112350 h 1573026"/>
              <a:gd name="connsiteX92" fmla="*/ 1902171 w 2526275"/>
              <a:gd name="connsiteY92" fmla="*/ 1112350 h 1573026"/>
              <a:gd name="connsiteX93" fmla="*/ 1811685 w 2526275"/>
              <a:gd name="connsiteY93" fmla="*/ 1148067 h 1573026"/>
              <a:gd name="connsiteX94" fmla="*/ 1790252 w 2526275"/>
              <a:gd name="connsiteY94" fmla="*/ 1188550 h 1573026"/>
              <a:gd name="connsiteX95" fmla="*/ 1790254 w 2526275"/>
              <a:gd name="connsiteY95" fmla="*/ 1238556 h 1573026"/>
              <a:gd name="connsiteX96" fmla="*/ 1740246 w 2526275"/>
              <a:gd name="connsiteY96" fmla="*/ 1279037 h 1573026"/>
              <a:gd name="connsiteX97" fmla="*/ 1723579 w 2526275"/>
              <a:gd name="connsiteY97" fmla="*/ 1309993 h 1573026"/>
              <a:gd name="connsiteX98" fmla="*/ 1725958 w 2526275"/>
              <a:gd name="connsiteY98" fmla="*/ 1331425 h 1573026"/>
              <a:gd name="connsiteX99" fmla="*/ 1759296 w 2526275"/>
              <a:gd name="connsiteY99" fmla="*/ 1326662 h 1573026"/>
              <a:gd name="connsiteX100" fmla="*/ 1783110 w 2526275"/>
              <a:gd name="connsiteY100" fmla="*/ 1350474 h 1573026"/>
              <a:gd name="connsiteX101" fmla="*/ 1771202 w 2526275"/>
              <a:gd name="connsiteY101" fmla="*/ 1383812 h 1573026"/>
              <a:gd name="connsiteX102" fmla="*/ 1768821 w 2526275"/>
              <a:gd name="connsiteY102" fmla="*/ 1421912 h 1573026"/>
              <a:gd name="connsiteX103" fmla="*/ 1690241 w 2526275"/>
              <a:gd name="connsiteY103" fmla="*/ 1450487 h 1573026"/>
              <a:gd name="connsiteX104" fmla="*/ 1680716 w 2526275"/>
              <a:gd name="connsiteY104" fmla="*/ 1538594 h 1573026"/>
              <a:gd name="connsiteX105" fmla="*/ 1614039 w 2526275"/>
              <a:gd name="connsiteY105" fmla="*/ 1560025 h 1573026"/>
              <a:gd name="connsiteX106" fmla="*/ 1577988 w 2526275"/>
              <a:gd name="connsiteY106" fmla="*/ 1573012 h 1573026"/>
              <a:gd name="connsiteX107" fmla="*/ 1497358 w 2526275"/>
              <a:gd name="connsiteY107" fmla="*/ 1557643 h 1573026"/>
              <a:gd name="connsiteX108" fmla="*/ 1471164 w 2526275"/>
              <a:gd name="connsiteY108" fmla="*/ 1571931 h 1573026"/>
              <a:gd name="connsiteX109" fmla="*/ 1416398 w 2526275"/>
              <a:gd name="connsiteY109" fmla="*/ 1543356 h 1573026"/>
              <a:gd name="connsiteX110" fmla="*/ 1375914 w 2526275"/>
              <a:gd name="connsiteY110" fmla="*/ 1507637 h 1573026"/>
              <a:gd name="connsiteX111" fmla="*/ 1333054 w 2526275"/>
              <a:gd name="connsiteY111" fmla="*/ 1479061 h 1573026"/>
              <a:gd name="connsiteX112" fmla="*/ 1361627 w 2526275"/>
              <a:gd name="connsiteY112" fmla="*/ 1455250 h 1573026"/>
              <a:gd name="connsiteX113" fmla="*/ 1349721 w 2526275"/>
              <a:gd name="connsiteY113" fmla="*/ 1438581 h 1573026"/>
              <a:gd name="connsiteX114" fmla="*/ 1287808 w 2526275"/>
              <a:gd name="connsiteY114" fmla="*/ 1426675 h 1573026"/>
              <a:gd name="connsiteX115" fmla="*/ 1268758 w 2526275"/>
              <a:gd name="connsiteY115" fmla="*/ 1402862 h 1573026"/>
              <a:gd name="connsiteX116" fmla="*/ 1230660 w 2526275"/>
              <a:gd name="connsiteY116" fmla="*/ 1379050 h 1573026"/>
              <a:gd name="connsiteX117" fmla="*/ 1225896 w 2526275"/>
              <a:gd name="connsiteY117" fmla="*/ 1390956 h 1573026"/>
              <a:gd name="connsiteX118" fmla="*/ 1240185 w 2526275"/>
              <a:gd name="connsiteY118" fmla="*/ 1429056 h 1573026"/>
              <a:gd name="connsiteX119" fmla="*/ 1209227 w 2526275"/>
              <a:gd name="connsiteY119" fmla="*/ 1443343 h 1573026"/>
              <a:gd name="connsiteX120" fmla="*/ 1183035 w 2526275"/>
              <a:gd name="connsiteY120" fmla="*/ 1457630 h 1573026"/>
              <a:gd name="connsiteX121" fmla="*/ 1166364 w 2526275"/>
              <a:gd name="connsiteY121" fmla="*/ 1450487 h 1573026"/>
              <a:gd name="connsiteX122" fmla="*/ 1121121 w 2526275"/>
              <a:gd name="connsiteY122" fmla="*/ 1388575 h 1573026"/>
              <a:gd name="connsiteX123" fmla="*/ 1075879 w 2526275"/>
              <a:gd name="connsiteY123" fmla="*/ 1355237 h 1573026"/>
              <a:gd name="connsiteX124" fmla="*/ 1097310 w 2526275"/>
              <a:gd name="connsiteY124" fmla="*/ 1338568 h 1573026"/>
              <a:gd name="connsiteX125" fmla="*/ 1118741 w 2526275"/>
              <a:gd name="connsiteY125" fmla="*/ 1298087 h 1573026"/>
              <a:gd name="connsiteX126" fmla="*/ 1104452 w 2526275"/>
              <a:gd name="connsiteY126" fmla="*/ 1286181 h 1573026"/>
              <a:gd name="connsiteX127" fmla="*/ 1066354 w 2526275"/>
              <a:gd name="connsiteY127" fmla="*/ 1288562 h 1573026"/>
              <a:gd name="connsiteX128" fmla="*/ 990154 w 2526275"/>
              <a:gd name="connsiteY128" fmla="*/ 1245700 h 1573026"/>
              <a:gd name="connsiteX129" fmla="*/ 947289 w 2526275"/>
              <a:gd name="connsiteY129" fmla="*/ 1226650 h 1573026"/>
              <a:gd name="connsiteX130" fmla="*/ 937766 w 2526275"/>
              <a:gd name="connsiteY130" fmla="*/ 1226650 h 1573026"/>
              <a:gd name="connsiteX131" fmla="*/ 925860 w 2526275"/>
              <a:gd name="connsiteY131" fmla="*/ 1162356 h 1573026"/>
              <a:gd name="connsiteX132" fmla="*/ 937766 w 2526275"/>
              <a:gd name="connsiteY132" fmla="*/ 1098062 h 1573026"/>
              <a:gd name="connsiteX133" fmla="*/ 906810 w 2526275"/>
              <a:gd name="connsiteY133" fmla="*/ 1064725 h 1573026"/>
              <a:gd name="connsiteX134" fmla="*/ 854423 w 2526275"/>
              <a:gd name="connsiteY134" fmla="*/ 1040912 h 1573026"/>
              <a:gd name="connsiteX135" fmla="*/ 880616 w 2526275"/>
              <a:gd name="connsiteY135" fmla="*/ 1017100 h 1573026"/>
              <a:gd name="connsiteX136" fmla="*/ 925860 w 2526275"/>
              <a:gd name="connsiteY136" fmla="*/ 1021862 h 1573026"/>
              <a:gd name="connsiteX137" fmla="*/ 921098 w 2526275"/>
              <a:gd name="connsiteY137" fmla="*/ 974237 h 1573026"/>
              <a:gd name="connsiteX138" fmla="*/ 892523 w 2526275"/>
              <a:gd name="connsiteY138" fmla="*/ 969475 h 1573026"/>
              <a:gd name="connsiteX139" fmla="*/ 897285 w 2526275"/>
              <a:gd name="connsiteY139" fmla="*/ 921850 h 1573026"/>
              <a:gd name="connsiteX140" fmla="*/ 866329 w 2526275"/>
              <a:gd name="connsiteY140" fmla="*/ 907562 h 1573026"/>
              <a:gd name="connsiteX141" fmla="*/ 868710 w 2526275"/>
              <a:gd name="connsiteY141" fmla="*/ 871843 h 1573026"/>
              <a:gd name="connsiteX142" fmla="*/ 821085 w 2526275"/>
              <a:gd name="connsiteY142" fmla="*/ 857556 h 1573026"/>
              <a:gd name="connsiteX143" fmla="*/ 802035 w 2526275"/>
              <a:gd name="connsiteY143" fmla="*/ 878987 h 1573026"/>
              <a:gd name="connsiteX144" fmla="*/ 773458 w 2526275"/>
              <a:gd name="connsiteY144" fmla="*/ 881368 h 1573026"/>
              <a:gd name="connsiteX145" fmla="*/ 723454 w 2526275"/>
              <a:gd name="connsiteY145" fmla="*/ 886131 h 1573026"/>
              <a:gd name="connsiteX146" fmla="*/ 692498 w 2526275"/>
              <a:gd name="connsiteY146" fmla="*/ 907562 h 1573026"/>
              <a:gd name="connsiteX147" fmla="*/ 692498 w 2526275"/>
              <a:gd name="connsiteY147" fmla="*/ 876606 h 1573026"/>
              <a:gd name="connsiteX148" fmla="*/ 652016 w 2526275"/>
              <a:gd name="connsiteY148" fmla="*/ 871843 h 1573026"/>
              <a:gd name="connsiteX149" fmla="*/ 659158 w 2526275"/>
              <a:gd name="connsiteY149" fmla="*/ 893275 h 1573026"/>
              <a:gd name="connsiteX150" fmla="*/ 654398 w 2526275"/>
              <a:gd name="connsiteY150" fmla="*/ 912325 h 1573026"/>
              <a:gd name="connsiteX151" fmla="*/ 568673 w 2526275"/>
              <a:gd name="connsiteY151" fmla="*/ 859936 h 1573026"/>
              <a:gd name="connsiteX152" fmla="*/ 547241 w 2526275"/>
              <a:gd name="connsiteY152" fmla="*/ 826600 h 1573026"/>
              <a:gd name="connsiteX153" fmla="*/ 559148 w 2526275"/>
              <a:gd name="connsiteY153" fmla="*/ 786117 h 1573026"/>
              <a:gd name="connsiteX154" fmla="*/ 528191 w 2526275"/>
              <a:gd name="connsiteY154" fmla="*/ 781356 h 1573026"/>
              <a:gd name="connsiteX155" fmla="*/ 480566 w 2526275"/>
              <a:gd name="connsiteY155" fmla="*/ 795643 h 1573026"/>
              <a:gd name="connsiteX156" fmla="*/ 471041 w 2526275"/>
              <a:gd name="connsiteY156" fmla="*/ 809931 h 1573026"/>
              <a:gd name="connsiteX157" fmla="*/ 447229 w 2526275"/>
              <a:gd name="connsiteY157" fmla="*/ 826600 h 1573026"/>
              <a:gd name="connsiteX158" fmla="*/ 440085 w 2526275"/>
              <a:gd name="connsiteY158" fmla="*/ 843268 h 1573026"/>
              <a:gd name="connsiteX159" fmla="*/ 399604 w 2526275"/>
              <a:gd name="connsiteY159" fmla="*/ 876606 h 1573026"/>
              <a:gd name="connsiteX160" fmla="*/ 401983 w 2526275"/>
              <a:gd name="connsiteY160" fmla="*/ 898037 h 1573026"/>
              <a:gd name="connsiteX161" fmla="*/ 416273 w 2526275"/>
              <a:gd name="connsiteY161" fmla="*/ 917087 h 1573026"/>
              <a:gd name="connsiteX162" fmla="*/ 340073 w 2526275"/>
              <a:gd name="connsiteY162" fmla="*/ 902800 h 1573026"/>
              <a:gd name="connsiteX163" fmla="*/ 306735 w 2526275"/>
              <a:gd name="connsiteY163" fmla="*/ 907562 h 1573026"/>
              <a:gd name="connsiteX164" fmla="*/ 354358 w 2526275"/>
              <a:gd name="connsiteY164" fmla="*/ 938518 h 1573026"/>
              <a:gd name="connsiteX165" fmla="*/ 378173 w 2526275"/>
              <a:gd name="connsiteY165" fmla="*/ 950425 h 1573026"/>
              <a:gd name="connsiteX166" fmla="*/ 404366 w 2526275"/>
              <a:gd name="connsiteY166" fmla="*/ 1002812 h 1573026"/>
              <a:gd name="connsiteX167" fmla="*/ 337689 w 2526275"/>
              <a:gd name="connsiteY167" fmla="*/ 1019481 h 1573026"/>
              <a:gd name="connsiteX168" fmla="*/ 316260 w 2526275"/>
              <a:gd name="connsiteY168" fmla="*/ 1031387 h 1573026"/>
              <a:gd name="connsiteX169" fmla="*/ 292446 w 2526275"/>
              <a:gd name="connsiteY169" fmla="*/ 1002812 h 1573026"/>
              <a:gd name="connsiteX170" fmla="*/ 4314 w 2526275"/>
              <a:gd name="connsiteY170" fmla="*/ 1093300 h 1573026"/>
              <a:gd name="connsiteX0" fmla="*/ 3390 w 2525351"/>
              <a:gd name="connsiteY0" fmla="*/ 1093300 h 1573026"/>
              <a:gd name="connsiteX1" fmla="*/ 543934 w 2525351"/>
              <a:gd name="connsiteY1" fmla="*/ 524181 h 1573026"/>
              <a:gd name="connsiteX2" fmla="*/ 589178 w 2525351"/>
              <a:gd name="connsiteY2" fmla="*/ 547993 h 1573026"/>
              <a:gd name="connsiteX3" fmla="*/ 655855 w 2525351"/>
              <a:gd name="connsiteY3" fmla="*/ 562280 h 1573026"/>
              <a:gd name="connsiteX4" fmla="*/ 701097 w 2525351"/>
              <a:gd name="connsiteY4" fmla="*/ 478937 h 1573026"/>
              <a:gd name="connsiteX5" fmla="*/ 729672 w 2525351"/>
              <a:gd name="connsiteY5" fmla="*/ 455125 h 1573026"/>
              <a:gd name="connsiteX6" fmla="*/ 732056 w 2525351"/>
              <a:gd name="connsiteY6" fmla="*/ 426549 h 1573026"/>
              <a:gd name="connsiteX7" fmla="*/ 660615 w 2525351"/>
              <a:gd name="connsiteY7" fmla="*/ 412262 h 1573026"/>
              <a:gd name="connsiteX8" fmla="*/ 632042 w 2525351"/>
              <a:gd name="connsiteY8" fmla="*/ 417024 h 1573026"/>
              <a:gd name="connsiteX9" fmla="*/ 596322 w 2525351"/>
              <a:gd name="connsiteY9" fmla="*/ 383687 h 1573026"/>
              <a:gd name="connsiteX10" fmla="*/ 620136 w 2525351"/>
              <a:gd name="connsiteY10" fmla="*/ 357491 h 1573026"/>
              <a:gd name="connsiteX11" fmla="*/ 682047 w 2525351"/>
              <a:gd name="connsiteY11" fmla="*/ 343206 h 1573026"/>
              <a:gd name="connsiteX12" fmla="*/ 727290 w 2525351"/>
              <a:gd name="connsiteY12" fmla="*/ 357493 h 1573026"/>
              <a:gd name="connsiteX13" fmla="*/ 739197 w 2525351"/>
              <a:gd name="connsiteY13" fmla="*/ 376543 h 1573026"/>
              <a:gd name="connsiteX14" fmla="*/ 858259 w 2525351"/>
              <a:gd name="connsiteY14" fmla="*/ 436075 h 1573026"/>
              <a:gd name="connsiteX15" fmla="*/ 882072 w 2525351"/>
              <a:gd name="connsiteY15" fmla="*/ 500368 h 1573026"/>
              <a:gd name="connsiteX16" fmla="*/ 903503 w 2525351"/>
              <a:gd name="connsiteY16" fmla="*/ 512275 h 1573026"/>
              <a:gd name="connsiteX17" fmla="*/ 901122 w 2525351"/>
              <a:gd name="connsiteY17" fmla="*/ 421787 h 1573026"/>
              <a:gd name="connsiteX18" fmla="*/ 922553 w 2525351"/>
              <a:gd name="connsiteY18" fmla="*/ 383687 h 1573026"/>
              <a:gd name="connsiteX19" fmla="*/ 941603 w 2525351"/>
              <a:gd name="connsiteY19" fmla="*/ 386068 h 1573026"/>
              <a:gd name="connsiteX20" fmla="*/ 941603 w 2525351"/>
              <a:gd name="connsiteY20" fmla="*/ 347968 h 1573026"/>
              <a:gd name="connsiteX21" fmla="*/ 953511 w 2525351"/>
              <a:gd name="connsiteY21" fmla="*/ 340823 h 1573026"/>
              <a:gd name="connsiteX22" fmla="*/ 1010659 w 2525351"/>
              <a:gd name="connsiteY22" fmla="*/ 343206 h 1573026"/>
              <a:gd name="connsiteX23" fmla="*/ 1110672 w 2525351"/>
              <a:gd name="connsiteY23" fmla="*/ 317012 h 1573026"/>
              <a:gd name="connsiteX24" fmla="*/ 1182109 w 2525351"/>
              <a:gd name="connsiteY24" fmla="*/ 305106 h 1573026"/>
              <a:gd name="connsiteX25" fmla="*/ 1267501 w 2525351"/>
              <a:gd name="connsiteY25" fmla="*/ 250164 h 1573026"/>
              <a:gd name="connsiteX26" fmla="*/ 1339272 w 2525351"/>
              <a:gd name="connsiteY26" fmla="*/ 221762 h 1573026"/>
              <a:gd name="connsiteX27" fmla="*/ 1408330 w 2525351"/>
              <a:gd name="connsiteY27" fmla="*/ 188423 h 1573026"/>
              <a:gd name="connsiteX28" fmla="*/ 1479765 w 2525351"/>
              <a:gd name="connsiteY28" fmla="*/ 195568 h 1573026"/>
              <a:gd name="connsiteX29" fmla="*/ 1532153 w 2525351"/>
              <a:gd name="connsiteY29" fmla="*/ 174137 h 1573026"/>
              <a:gd name="connsiteX30" fmla="*/ 1563111 w 2525351"/>
              <a:gd name="connsiteY30" fmla="*/ 183660 h 1573026"/>
              <a:gd name="connsiteX31" fmla="*/ 1636928 w 2525351"/>
              <a:gd name="connsiteY31" fmla="*/ 233668 h 1573026"/>
              <a:gd name="connsiteX32" fmla="*/ 1575015 w 2525351"/>
              <a:gd name="connsiteY32" fmla="*/ 209856 h 1573026"/>
              <a:gd name="connsiteX33" fmla="*/ 1596447 w 2525351"/>
              <a:gd name="connsiteY33" fmla="*/ 281293 h 1573026"/>
              <a:gd name="connsiteX34" fmla="*/ 1634549 w 2525351"/>
              <a:gd name="connsiteY34" fmla="*/ 309866 h 1573026"/>
              <a:gd name="connsiteX35" fmla="*/ 1729797 w 2525351"/>
              <a:gd name="connsiteY35" fmla="*/ 314631 h 1573026"/>
              <a:gd name="connsiteX36" fmla="*/ 1796474 w 2525351"/>
              <a:gd name="connsiteY36" fmla="*/ 271766 h 1573026"/>
              <a:gd name="connsiteX37" fmla="*/ 1794090 w 2525351"/>
              <a:gd name="connsiteY37" fmla="*/ 293200 h 1573026"/>
              <a:gd name="connsiteX38" fmla="*/ 1758372 w 2525351"/>
              <a:gd name="connsiteY38" fmla="*/ 321775 h 1573026"/>
              <a:gd name="connsiteX39" fmla="*/ 1684553 w 2525351"/>
              <a:gd name="connsiteY39" fmla="*/ 338443 h 1573026"/>
              <a:gd name="connsiteX40" fmla="*/ 1691699 w 2525351"/>
              <a:gd name="connsiteY40" fmla="*/ 367017 h 1573026"/>
              <a:gd name="connsiteX41" fmla="*/ 1815524 w 2525351"/>
              <a:gd name="connsiteY41" fmla="*/ 331298 h 1573026"/>
              <a:gd name="connsiteX42" fmla="*/ 1867909 w 2525351"/>
              <a:gd name="connsiteY42" fmla="*/ 295581 h 1573026"/>
              <a:gd name="connsiteX43" fmla="*/ 1910773 w 2525351"/>
              <a:gd name="connsiteY43" fmla="*/ 271766 h 1573026"/>
              <a:gd name="connsiteX44" fmla="*/ 1834574 w 2525351"/>
              <a:gd name="connsiteY44" fmla="*/ 264623 h 1573026"/>
              <a:gd name="connsiteX45" fmla="*/ 1834574 w 2525351"/>
              <a:gd name="connsiteY45" fmla="*/ 202710 h 1573026"/>
              <a:gd name="connsiteX46" fmla="*/ 1884579 w 2525351"/>
              <a:gd name="connsiteY46" fmla="*/ 202710 h 1573026"/>
              <a:gd name="connsiteX47" fmla="*/ 1991735 w 2525351"/>
              <a:gd name="connsiteY47" fmla="*/ 97935 h 1573026"/>
              <a:gd name="connsiteX48" fmla="*/ 2041741 w 2525351"/>
              <a:gd name="connsiteY48" fmla="*/ 305 h 1573026"/>
              <a:gd name="connsiteX49" fmla="*/ 2006023 w 2525351"/>
              <a:gd name="connsiteY49" fmla="*/ 114604 h 1573026"/>
              <a:gd name="connsiteX50" fmla="*/ 1932205 w 2525351"/>
              <a:gd name="connsiteY50" fmla="*/ 193186 h 1573026"/>
              <a:gd name="connsiteX51" fmla="*/ 1996497 w 2525351"/>
              <a:gd name="connsiteY51" fmla="*/ 217000 h 1573026"/>
              <a:gd name="connsiteX52" fmla="*/ 2056028 w 2525351"/>
              <a:gd name="connsiteY52" fmla="*/ 212237 h 1573026"/>
              <a:gd name="connsiteX53" fmla="*/ 2101274 w 2525351"/>
              <a:gd name="connsiteY53" fmla="*/ 257480 h 1573026"/>
              <a:gd name="connsiteX54" fmla="*/ 2151278 w 2525351"/>
              <a:gd name="connsiteY54" fmla="*/ 243193 h 1573026"/>
              <a:gd name="connsiteX55" fmla="*/ 2194140 w 2525351"/>
              <a:gd name="connsiteY55" fmla="*/ 178900 h 1573026"/>
              <a:gd name="connsiteX56" fmla="*/ 2237003 w 2525351"/>
              <a:gd name="connsiteY56" fmla="*/ 169375 h 1573026"/>
              <a:gd name="connsiteX57" fmla="*/ 2341778 w 2525351"/>
              <a:gd name="connsiteY57" fmla="*/ 152706 h 1573026"/>
              <a:gd name="connsiteX58" fmla="*/ 2358447 w 2525351"/>
              <a:gd name="connsiteY58" fmla="*/ 147943 h 1573026"/>
              <a:gd name="connsiteX59" fmla="*/ 2446553 w 2525351"/>
              <a:gd name="connsiteY59" fmla="*/ 166993 h 1573026"/>
              <a:gd name="connsiteX60" fmla="*/ 2477509 w 2525351"/>
              <a:gd name="connsiteY60" fmla="*/ 188425 h 1573026"/>
              <a:gd name="connsiteX61" fmla="*/ 2503704 w 2525351"/>
              <a:gd name="connsiteY61" fmla="*/ 205092 h 1573026"/>
              <a:gd name="connsiteX62" fmla="*/ 2525134 w 2525351"/>
              <a:gd name="connsiteY62" fmla="*/ 221762 h 1573026"/>
              <a:gd name="connsiteX63" fmla="*/ 2506084 w 2525351"/>
              <a:gd name="connsiteY63" fmla="*/ 264625 h 1573026"/>
              <a:gd name="connsiteX64" fmla="*/ 2503703 w 2525351"/>
              <a:gd name="connsiteY64" fmla="*/ 319393 h 1573026"/>
              <a:gd name="connsiteX65" fmla="*/ 2489415 w 2525351"/>
              <a:gd name="connsiteY65" fmla="*/ 376543 h 1573026"/>
              <a:gd name="connsiteX66" fmla="*/ 2491797 w 2525351"/>
              <a:gd name="connsiteY66" fmla="*/ 386068 h 1573026"/>
              <a:gd name="connsiteX67" fmla="*/ 2522753 w 2525351"/>
              <a:gd name="connsiteY67" fmla="*/ 393212 h 1573026"/>
              <a:gd name="connsiteX68" fmla="*/ 2510847 w 2525351"/>
              <a:gd name="connsiteY68" fmla="*/ 424168 h 1573026"/>
              <a:gd name="connsiteX69" fmla="*/ 2477509 w 2525351"/>
              <a:gd name="connsiteY69" fmla="*/ 445600 h 1573026"/>
              <a:gd name="connsiteX70" fmla="*/ 2463222 w 2525351"/>
              <a:gd name="connsiteY70" fmla="*/ 476556 h 1573026"/>
              <a:gd name="connsiteX71" fmla="*/ 2466475 w 2525351"/>
              <a:gd name="connsiteY71" fmla="*/ 559163 h 1573026"/>
              <a:gd name="connsiteX72" fmla="*/ 2453696 w 2525351"/>
              <a:gd name="connsiteY72" fmla="*/ 590856 h 1573026"/>
              <a:gd name="connsiteX73" fmla="*/ 2451315 w 2525351"/>
              <a:gd name="connsiteY73" fmla="*/ 655150 h 1573026"/>
              <a:gd name="connsiteX74" fmla="*/ 2472747 w 2525351"/>
              <a:gd name="connsiteY74" fmla="*/ 690868 h 1573026"/>
              <a:gd name="connsiteX75" fmla="*/ 2467984 w 2525351"/>
              <a:gd name="connsiteY75" fmla="*/ 743256 h 1573026"/>
              <a:gd name="connsiteX76" fmla="*/ 2470365 w 2525351"/>
              <a:gd name="connsiteY76" fmla="*/ 790881 h 1573026"/>
              <a:gd name="connsiteX77" fmla="*/ 2458459 w 2525351"/>
              <a:gd name="connsiteY77" fmla="*/ 805168 h 1573026"/>
              <a:gd name="connsiteX78" fmla="*/ 2429884 w 2525351"/>
              <a:gd name="connsiteY78" fmla="*/ 890893 h 1573026"/>
              <a:gd name="connsiteX79" fmla="*/ 2398930 w 2525351"/>
              <a:gd name="connsiteY79" fmla="*/ 967092 h 1573026"/>
              <a:gd name="connsiteX80" fmla="*/ 2363209 w 2525351"/>
              <a:gd name="connsiteY80" fmla="*/ 945662 h 1573026"/>
              <a:gd name="connsiteX81" fmla="*/ 2303678 w 2525351"/>
              <a:gd name="connsiteY81" fmla="*/ 917087 h 1573026"/>
              <a:gd name="connsiteX82" fmla="*/ 2275103 w 2525351"/>
              <a:gd name="connsiteY82" fmla="*/ 883750 h 1573026"/>
              <a:gd name="connsiteX83" fmla="*/ 2241767 w 2525351"/>
              <a:gd name="connsiteY83" fmla="*/ 869462 h 1573026"/>
              <a:gd name="connsiteX84" fmla="*/ 2208428 w 2525351"/>
              <a:gd name="connsiteY84" fmla="*/ 871843 h 1573026"/>
              <a:gd name="connsiteX85" fmla="*/ 2158422 w 2525351"/>
              <a:gd name="connsiteY85" fmla="*/ 895656 h 1573026"/>
              <a:gd name="connsiteX86" fmla="*/ 2134609 w 2525351"/>
              <a:gd name="connsiteY86" fmla="*/ 909943 h 1573026"/>
              <a:gd name="connsiteX87" fmla="*/ 2065555 w 2525351"/>
              <a:gd name="connsiteY87" fmla="*/ 926612 h 1573026"/>
              <a:gd name="connsiteX88" fmla="*/ 2044122 w 2525351"/>
              <a:gd name="connsiteY88" fmla="*/ 957568 h 1573026"/>
              <a:gd name="connsiteX89" fmla="*/ 2041740 w 2525351"/>
              <a:gd name="connsiteY89" fmla="*/ 1036150 h 1573026"/>
              <a:gd name="connsiteX90" fmla="*/ 2044124 w 2525351"/>
              <a:gd name="connsiteY90" fmla="*/ 1062342 h 1573026"/>
              <a:gd name="connsiteX91" fmla="*/ 1944109 w 2525351"/>
              <a:gd name="connsiteY91" fmla="*/ 1112350 h 1573026"/>
              <a:gd name="connsiteX92" fmla="*/ 1901247 w 2525351"/>
              <a:gd name="connsiteY92" fmla="*/ 1112350 h 1573026"/>
              <a:gd name="connsiteX93" fmla="*/ 1810761 w 2525351"/>
              <a:gd name="connsiteY93" fmla="*/ 1148067 h 1573026"/>
              <a:gd name="connsiteX94" fmla="*/ 1789328 w 2525351"/>
              <a:gd name="connsiteY94" fmla="*/ 1188550 h 1573026"/>
              <a:gd name="connsiteX95" fmla="*/ 1789330 w 2525351"/>
              <a:gd name="connsiteY95" fmla="*/ 1238556 h 1573026"/>
              <a:gd name="connsiteX96" fmla="*/ 1739322 w 2525351"/>
              <a:gd name="connsiteY96" fmla="*/ 1279037 h 1573026"/>
              <a:gd name="connsiteX97" fmla="*/ 1722655 w 2525351"/>
              <a:gd name="connsiteY97" fmla="*/ 1309993 h 1573026"/>
              <a:gd name="connsiteX98" fmla="*/ 1725034 w 2525351"/>
              <a:gd name="connsiteY98" fmla="*/ 1331425 h 1573026"/>
              <a:gd name="connsiteX99" fmla="*/ 1758372 w 2525351"/>
              <a:gd name="connsiteY99" fmla="*/ 1326662 h 1573026"/>
              <a:gd name="connsiteX100" fmla="*/ 1782186 w 2525351"/>
              <a:gd name="connsiteY100" fmla="*/ 1350474 h 1573026"/>
              <a:gd name="connsiteX101" fmla="*/ 1770278 w 2525351"/>
              <a:gd name="connsiteY101" fmla="*/ 1383812 h 1573026"/>
              <a:gd name="connsiteX102" fmla="*/ 1767897 w 2525351"/>
              <a:gd name="connsiteY102" fmla="*/ 1421912 h 1573026"/>
              <a:gd name="connsiteX103" fmla="*/ 1689317 w 2525351"/>
              <a:gd name="connsiteY103" fmla="*/ 1450487 h 1573026"/>
              <a:gd name="connsiteX104" fmla="*/ 1679792 w 2525351"/>
              <a:gd name="connsiteY104" fmla="*/ 1538594 h 1573026"/>
              <a:gd name="connsiteX105" fmla="*/ 1613115 w 2525351"/>
              <a:gd name="connsiteY105" fmla="*/ 1560025 h 1573026"/>
              <a:gd name="connsiteX106" fmla="*/ 1577064 w 2525351"/>
              <a:gd name="connsiteY106" fmla="*/ 1573012 h 1573026"/>
              <a:gd name="connsiteX107" fmla="*/ 1496434 w 2525351"/>
              <a:gd name="connsiteY107" fmla="*/ 1557643 h 1573026"/>
              <a:gd name="connsiteX108" fmla="*/ 1470240 w 2525351"/>
              <a:gd name="connsiteY108" fmla="*/ 1571931 h 1573026"/>
              <a:gd name="connsiteX109" fmla="*/ 1415474 w 2525351"/>
              <a:gd name="connsiteY109" fmla="*/ 1543356 h 1573026"/>
              <a:gd name="connsiteX110" fmla="*/ 1374990 w 2525351"/>
              <a:gd name="connsiteY110" fmla="*/ 1507637 h 1573026"/>
              <a:gd name="connsiteX111" fmla="*/ 1332130 w 2525351"/>
              <a:gd name="connsiteY111" fmla="*/ 1479061 h 1573026"/>
              <a:gd name="connsiteX112" fmla="*/ 1360703 w 2525351"/>
              <a:gd name="connsiteY112" fmla="*/ 1455250 h 1573026"/>
              <a:gd name="connsiteX113" fmla="*/ 1348797 w 2525351"/>
              <a:gd name="connsiteY113" fmla="*/ 1438581 h 1573026"/>
              <a:gd name="connsiteX114" fmla="*/ 1286884 w 2525351"/>
              <a:gd name="connsiteY114" fmla="*/ 1426675 h 1573026"/>
              <a:gd name="connsiteX115" fmla="*/ 1267834 w 2525351"/>
              <a:gd name="connsiteY115" fmla="*/ 1402862 h 1573026"/>
              <a:gd name="connsiteX116" fmla="*/ 1229736 w 2525351"/>
              <a:gd name="connsiteY116" fmla="*/ 1379050 h 1573026"/>
              <a:gd name="connsiteX117" fmla="*/ 1224972 w 2525351"/>
              <a:gd name="connsiteY117" fmla="*/ 1390956 h 1573026"/>
              <a:gd name="connsiteX118" fmla="*/ 1239261 w 2525351"/>
              <a:gd name="connsiteY118" fmla="*/ 1429056 h 1573026"/>
              <a:gd name="connsiteX119" fmla="*/ 1208303 w 2525351"/>
              <a:gd name="connsiteY119" fmla="*/ 1443343 h 1573026"/>
              <a:gd name="connsiteX120" fmla="*/ 1182111 w 2525351"/>
              <a:gd name="connsiteY120" fmla="*/ 1457630 h 1573026"/>
              <a:gd name="connsiteX121" fmla="*/ 1165440 w 2525351"/>
              <a:gd name="connsiteY121" fmla="*/ 1450487 h 1573026"/>
              <a:gd name="connsiteX122" fmla="*/ 1120197 w 2525351"/>
              <a:gd name="connsiteY122" fmla="*/ 1388575 h 1573026"/>
              <a:gd name="connsiteX123" fmla="*/ 1074955 w 2525351"/>
              <a:gd name="connsiteY123" fmla="*/ 1355237 h 1573026"/>
              <a:gd name="connsiteX124" fmla="*/ 1096386 w 2525351"/>
              <a:gd name="connsiteY124" fmla="*/ 1338568 h 1573026"/>
              <a:gd name="connsiteX125" fmla="*/ 1117817 w 2525351"/>
              <a:gd name="connsiteY125" fmla="*/ 1298087 h 1573026"/>
              <a:gd name="connsiteX126" fmla="*/ 1103528 w 2525351"/>
              <a:gd name="connsiteY126" fmla="*/ 1286181 h 1573026"/>
              <a:gd name="connsiteX127" fmla="*/ 1065430 w 2525351"/>
              <a:gd name="connsiteY127" fmla="*/ 1288562 h 1573026"/>
              <a:gd name="connsiteX128" fmla="*/ 989230 w 2525351"/>
              <a:gd name="connsiteY128" fmla="*/ 1245700 h 1573026"/>
              <a:gd name="connsiteX129" fmla="*/ 946365 w 2525351"/>
              <a:gd name="connsiteY129" fmla="*/ 1226650 h 1573026"/>
              <a:gd name="connsiteX130" fmla="*/ 936842 w 2525351"/>
              <a:gd name="connsiteY130" fmla="*/ 1226650 h 1573026"/>
              <a:gd name="connsiteX131" fmla="*/ 924936 w 2525351"/>
              <a:gd name="connsiteY131" fmla="*/ 1162356 h 1573026"/>
              <a:gd name="connsiteX132" fmla="*/ 936842 w 2525351"/>
              <a:gd name="connsiteY132" fmla="*/ 1098062 h 1573026"/>
              <a:gd name="connsiteX133" fmla="*/ 905886 w 2525351"/>
              <a:gd name="connsiteY133" fmla="*/ 1064725 h 1573026"/>
              <a:gd name="connsiteX134" fmla="*/ 853499 w 2525351"/>
              <a:gd name="connsiteY134" fmla="*/ 1040912 h 1573026"/>
              <a:gd name="connsiteX135" fmla="*/ 879692 w 2525351"/>
              <a:gd name="connsiteY135" fmla="*/ 1017100 h 1573026"/>
              <a:gd name="connsiteX136" fmla="*/ 924936 w 2525351"/>
              <a:gd name="connsiteY136" fmla="*/ 1021862 h 1573026"/>
              <a:gd name="connsiteX137" fmla="*/ 920174 w 2525351"/>
              <a:gd name="connsiteY137" fmla="*/ 974237 h 1573026"/>
              <a:gd name="connsiteX138" fmla="*/ 891599 w 2525351"/>
              <a:gd name="connsiteY138" fmla="*/ 969475 h 1573026"/>
              <a:gd name="connsiteX139" fmla="*/ 896361 w 2525351"/>
              <a:gd name="connsiteY139" fmla="*/ 921850 h 1573026"/>
              <a:gd name="connsiteX140" fmla="*/ 865405 w 2525351"/>
              <a:gd name="connsiteY140" fmla="*/ 907562 h 1573026"/>
              <a:gd name="connsiteX141" fmla="*/ 867786 w 2525351"/>
              <a:gd name="connsiteY141" fmla="*/ 871843 h 1573026"/>
              <a:gd name="connsiteX142" fmla="*/ 820161 w 2525351"/>
              <a:gd name="connsiteY142" fmla="*/ 857556 h 1573026"/>
              <a:gd name="connsiteX143" fmla="*/ 801111 w 2525351"/>
              <a:gd name="connsiteY143" fmla="*/ 878987 h 1573026"/>
              <a:gd name="connsiteX144" fmla="*/ 772534 w 2525351"/>
              <a:gd name="connsiteY144" fmla="*/ 881368 h 1573026"/>
              <a:gd name="connsiteX145" fmla="*/ 722530 w 2525351"/>
              <a:gd name="connsiteY145" fmla="*/ 886131 h 1573026"/>
              <a:gd name="connsiteX146" fmla="*/ 691574 w 2525351"/>
              <a:gd name="connsiteY146" fmla="*/ 907562 h 1573026"/>
              <a:gd name="connsiteX147" fmla="*/ 691574 w 2525351"/>
              <a:gd name="connsiteY147" fmla="*/ 876606 h 1573026"/>
              <a:gd name="connsiteX148" fmla="*/ 651092 w 2525351"/>
              <a:gd name="connsiteY148" fmla="*/ 871843 h 1573026"/>
              <a:gd name="connsiteX149" fmla="*/ 658234 w 2525351"/>
              <a:gd name="connsiteY149" fmla="*/ 893275 h 1573026"/>
              <a:gd name="connsiteX150" fmla="*/ 653474 w 2525351"/>
              <a:gd name="connsiteY150" fmla="*/ 912325 h 1573026"/>
              <a:gd name="connsiteX151" fmla="*/ 567749 w 2525351"/>
              <a:gd name="connsiteY151" fmla="*/ 859936 h 1573026"/>
              <a:gd name="connsiteX152" fmla="*/ 546317 w 2525351"/>
              <a:gd name="connsiteY152" fmla="*/ 826600 h 1573026"/>
              <a:gd name="connsiteX153" fmla="*/ 558224 w 2525351"/>
              <a:gd name="connsiteY153" fmla="*/ 786117 h 1573026"/>
              <a:gd name="connsiteX154" fmla="*/ 527267 w 2525351"/>
              <a:gd name="connsiteY154" fmla="*/ 781356 h 1573026"/>
              <a:gd name="connsiteX155" fmla="*/ 479642 w 2525351"/>
              <a:gd name="connsiteY155" fmla="*/ 795643 h 1573026"/>
              <a:gd name="connsiteX156" fmla="*/ 470117 w 2525351"/>
              <a:gd name="connsiteY156" fmla="*/ 809931 h 1573026"/>
              <a:gd name="connsiteX157" fmla="*/ 446305 w 2525351"/>
              <a:gd name="connsiteY157" fmla="*/ 826600 h 1573026"/>
              <a:gd name="connsiteX158" fmla="*/ 439161 w 2525351"/>
              <a:gd name="connsiteY158" fmla="*/ 843268 h 1573026"/>
              <a:gd name="connsiteX159" fmla="*/ 398680 w 2525351"/>
              <a:gd name="connsiteY159" fmla="*/ 876606 h 1573026"/>
              <a:gd name="connsiteX160" fmla="*/ 401059 w 2525351"/>
              <a:gd name="connsiteY160" fmla="*/ 898037 h 1573026"/>
              <a:gd name="connsiteX161" fmla="*/ 415349 w 2525351"/>
              <a:gd name="connsiteY161" fmla="*/ 917087 h 1573026"/>
              <a:gd name="connsiteX162" fmla="*/ 339149 w 2525351"/>
              <a:gd name="connsiteY162" fmla="*/ 902800 h 1573026"/>
              <a:gd name="connsiteX163" fmla="*/ 305811 w 2525351"/>
              <a:gd name="connsiteY163" fmla="*/ 907562 h 1573026"/>
              <a:gd name="connsiteX164" fmla="*/ 353434 w 2525351"/>
              <a:gd name="connsiteY164" fmla="*/ 938518 h 1573026"/>
              <a:gd name="connsiteX165" fmla="*/ 377249 w 2525351"/>
              <a:gd name="connsiteY165" fmla="*/ 950425 h 1573026"/>
              <a:gd name="connsiteX166" fmla="*/ 403442 w 2525351"/>
              <a:gd name="connsiteY166" fmla="*/ 1002812 h 1573026"/>
              <a:gd name="connsiteX167" fmla="*/ 336765 w 2525351"/>
              <a:gd name="connsiteY167" fmla="*/ 1019481 h 1573026"/>
              <a:gd name="connsiteX168" fmla="*/ 315336 w 2525351"/>
              <a:gd name="connsiteY168" fmla="*/ 1031387 h 1573026"/>
              <a:gd name="connsiteX169" fmla="*/ 3390 w 2525351"/>
              <a:gd name="connsiteY169" fmla="*/ 1093300 h 1573026"/>
              <a:gd name="connsiteX0" fmla="*/ 3507 w 2525468"/>
              <a:gd name="connsiteY0" fmla="*/ 1093300 h 1573026"/>
              <a:gd name="connsiteX1" fmla="*/ 544051 w 2525468"/>
              <a:gd name="connsiteY1" fmla="*/ 524181 h 1573026"/>
              <a:gd name="connsiteX2" fmla="*/ 589295 w 2525468"/>
              <a:gd name="connsiteY2" fmla="*/ 547993 h 1573026"/>
              <a:gd name="connsiteX3" fmla="*/ 655972 w 2525468"/>
              <a:gd name="connsiteY3" fmla="*/ 562280 h 1573026"/>
              <a:gd name="connsiteX4" fmla="*/ 701214 w 2525468"/>
              <a:gd name="connsiteY4" fmla="*/ 478937 h 1573026"/>
              <a:gd name="connsiteX5" fmla="*/ 729789 w 2525468"/>
              <a:gd name="connsiteY5" fmla="*/ 455125 h 1573026"/>
              <a:gd name="connsiteX6" fmla="*/ 732173 w 2525468"/>
              <a:gd name="connsiteY6" fmla="*/ 426549 h 1573026"/>
              <a:gd name="connsiteX7" fmla="*/ 660732 w 2525468"/>
              <a:gd name="connsiteY7" fmla="*/ 412262 h 1573026"/>
              <a:gd name="connsiteX8" fmla="*/ 632159 w 2525468"/>
              <a:gd name="connsiteY8" fmla="*/ 417024 h 1573026"/>
              <a:gd name="connsiteX9" fmla="*/ 596439 w 2525468"/>
              <a:gd name="connsiteY9" fmla="*/ 383687 h 1573026"/>
              <a:gd name="connsiteX10" fmla="*/ 620253 w 2525468"/>
              <a:gd name="connsiteY10" fmla="*/ 357491 h 1573026"/>
              <a:gd name="connsiteX11" fmla="*/ 682164 w 2525468"/>
              <a:gd name="connsiteY11" fmla="*/ 343206 h 1573026"/>
              <a:gd name="connsiteX12" fmla="*/ 727407 w 2525468"/>
              <a:gd name="connsiteY12" fmla="*/ 357493 h 1573026"/>
              <a:gd name="connsiteX13" fmla="*/ 739314 w 2525468"/>
              <a:gd name="connsiteY13" fmla="*/ 376543 h 1573026"/>
              <a:gd name="connsiteX14" fmla="*/ 858376 w 2525468"/>
              <a:gd name="connsiteY14" fmla="*/ 436075 h 1573026"/>
              <a:gd name="connsiteX15" fmla="*/ 882189 w 2525468"/>
              <a:gd name="connsiteY15" fmla="*/ 500368 h 1573026"/>
              <a:gd name="connsiteX16" fmla="*/ 903620 w 2525468"/>
              <a:gd name="connsiteY16" fmla="*/ 512275 h 1573026"/>
              <a:gd name="connsiteX17" fmla="*/ 901239 w 2525468"/>
              <a:gd name="connsiteY17" fmla="*/ 421787 h 1573026"/>
              <a:gd name="connsiteX18" fmla="*/ 922670 w 2525468"/>
              <a:gd name="connsiteY18" fmla="*/ 383687 h 1573026"/>
              <a:gd name="connsiteX19" fmla="*/ 941720 w 2525468"/>
              <a:gd name="connsiteY19" fmla="*/ 386068 h 1573026"/>
              <a:gd name="connsiteX20" fmla="*/ 941720 w 2525468"/>
              <a:gd name="connsiteY20" fmla="*/ 347968 h 1573026"/>
              <a:gd name="connsiteX21" fmla="*/ 953628 w 2525468"/>
              <a:gd name="connsiteY21" fmla="*/ 340823 h 1573026"/>
              <a:gd name="connsiteX22" fmla="*/ 1010776 w 2525468"/>
              <a:gd name="connsiteY22" fmla="*/ 343206 h 1573026"/>
              <a:gd name="connsiteX23" fmla="*/ 1110789 w 2525468"/>
              <a:gd name="connsiteY23" fmla="*/ 317012 h 1573026"/>
              <a:gd name="connsiteX24" fmla="*/ 1182226 w 2525468"/>
              <a:gd name="connsiteY24" fmla="*/ 305106 h 1573026"/>
              <a:gd name="connsiteX25" fmla="*/ 1267618 w 2525468"/>
              <a:gd name="connsiteY25" fmla="*/ 250164 h 1573026"/>
              <a:gd name="connsiteX26" fmla="*/ 1339389 w 2525468"/>
              <a:gd name="connsiteY26" fmla="*/ 221762 h 1573026"/>
              <a:gd name="connsiteX27" fmla="*/ 1408447 w 2525468"/>
              <a:gd name="connsiteY27" fmla="*/ 188423 h 1573026"/>
              <a:gd name="connsiteX28" fmla="*/ 1479882 w 2525468"/>
              <a:gd name="connsiteY28" fmla="*/ 195568 h 1573026"/>
              <a:gd name="connsiteX29" fmla="*/ 1532270 w 2525468"/>
              <a:gd name="connsiteY29" fmla="*/ 174137 h 1573026"/>
              <a:gd name="connsiteX30" fmla="*/ 1563228 w 2525468"/>
              <a:gd name="connsiteY30" fmla="*/ 183660 h 1573026"/>
              <a:gd name="connsiteX31" fmla="*/ 1637045 w 2525468"/>
              <a:gd name="connsiteY31" fmla="*/ 233668 h 1573026"/>
              <a:gd name="connsiteX32" fmla="*/ 1575132 w 2525468"/>
              <a:gd name="connsiteY32" fmla="*/ 209856 h 1573026"/>
              <a:gd name="connsiteX33" fmla="*/ 1596564 w 2525468"/>
              <a:gd name="connsiteY33" fmla="*/ 281293 h 1573026"/>
              <a:gd name="connsiteX34" fmla="*/ 1634666 w 2525468"/>
              <a:gd name="connsiteY34" fmla="*/ 309866 h 1573026"/>
              <a:gd name="connsiteX35" fmla="*/ 1729914 w 2525468"/>
              <a:gd name="connsiteY35" fmla="*/ 314631 h 1573026"/>
              <a:gd name="connsiteX36" fmla="*/ 1796591 w 2525468"/>
              <a:gd name="connsiteY36" fmla="*/ 271766 h 1573026"/>
              <a:gd name="connsiteX37" fmla="*/ 1794207 w 2525468"/>
              <a:gd name="connsiteY37" fmla="*/ 293200 h 1573026"/>
              <a:gd name="connsiteX38" fmla="*/ 1758489 w 2525468"/>
              <a:gd name="connsiteY38" fmla="*/ 321775 h 1573026"/>
              <a:gd name="connsiteX39" fmla="*/ 1684670 w 2525468"/>
              <a:gd name="connsiteY39" fmla="*/ 338443 h 1573026"/>
              <a:gd name="connsiteX40" fmla="*/ 1691816 w 2525468"/>
              <a:gd name="connsiteY40" fmla="*/ 367017 h 1573026"/>
              <a:gd name="connsiteX41" fmla="*/ 1815641 w 2525468"/>
              <a:gd name="connsiteY41" fmla="*/ 331298 h 1573026"/>
              <a:gd name="connsiteX42" fmla="*/ 1868026 w 2525468"/>
              <a:gd name="connsiteY42" fmla="*/ 295581 h 1573026"/>
              <a:gd name="connsiteX43" fmla="*/ 1910890 w 2525468"/>
              <a:gd name="connsiteY43" fmla="*/ 271766 h 1573026"/>
              <a:gd name="connsiteX44" fmla="*/ 1834691 w 2525468"/>
              <a:gd name="connsiteY44" fmla="*/ 264623 h 1573026"/>
              <a:gd name="connsiteX45" fmla="*/ 1834691 w 2525468"/>
              <a:gd name="connsiteY45" fmla="*/ 202710 h 1573026"/>
              <a:gd name="connsiteX46" fmla="*/ 1884696 w 2525468"/>
              <a:gd name="connsiteY46" fmla="*/ 202710 h 1573026"/>
              <a:gd name="connsiteX47" fmla="*/ 1991852 w 2525468"/>
              <a:gd name="connsiteY47" fmla="*/ 97935 h 1573026"/>
              <a:gd name="connsiteX48" fmla="*/ 2041858 w 2525468"/>
              <a:gd name="connsiteY48" fmla="*/ 305 h 1573026"/>
              <a:gd name="connsiteX49" fmla="*/ 2006140 w 2525468"/>
              <a:gd name="connsiteY49" fmla="*/ 114604 h 1573026"/>
              <a:gd name="connsiteX50" fmla="*/ 1932322 w 2525468"/>
              <a:gd name="connsiteY50" fmla="*/ 193186 h 1573026"/>
              <a:gd name="connsiteX51" fmla="*/ 1996614 w 2525468"/>
              <a:gd name="connsiteY51" fmla="*/ 217000 h 1573026"/>
              <a:gd name="connsiteX52" fmla="*/ 2056145 w 2525468"/>
              <a:gd name="connsiteY52" fmla="*/ 212237 h 1573026"/>
              <a:gd name="connsiteX53" fmla="*/ 2101391 w 2525468"/>
              <a:gd name="connsiteY53" fmla="*/ 257480 h 1573026"/>
              <a:gd name="connsiteX54" fmla="*/ 2151395 w 2525468"/>
              <a:gd name="connsiteY54" fmla="*/ 243193 h 1573026"/>
              <a:gd name="connsiteX55" fmla="*/ 2194257 w 2525468"/>
              <a:gd name="connsiteY55" fmla="*/ 178900 h 1573026"/>
              <a:gd name="connsiteX56" fmla="*/ 2237120 w 2525468"/>
              <a:gd name="connsiteY56" fmla="*/ 169375 h 1573026"/>
              <a:gd name="connsiteX57" fmla="*/ 2341895 w 2525468"/>
              <a:gd name="connsiteY57" fmla="*/ 152706 h 1573026"/>
              <a:gd name="connsiteX58" fmla="*/ 2358564 w 2525468"/>
              <a:gd name="connsiteY58" fmla="*/ 147943 h 1573026"/>
              <a:gd name="connsiteX59" fmla="*/ 2446670 w 2525468"/>
              <a:gd name="connsiteY59" fmla="*/ 166993 h 1573026"/>
              <a:gd name="connsiteX60" fmla="*/ 2477626 w 2525468"/>
              <a:gd name="connsiteY60" fmla="*/ 188425 h 1573026"/>
              <a:gd name="connsiteX61" fmla="*/ 2503821 w 2525468"/>
              <a:gd name="connsiteY61" fmla="*/ 205092 h 1573026"/>
              <a:gd name="connsiteX62" fmla="*/ 2525251 w 2525468"/>
              <a:gd name="connsiteY62" fmla="*/ 221762 h 1573026"/>
              <a:gd name="connsiteX63" fmla="*/ 2506201 w 2525468"/>
              <a:gd name="connsiteY63" fmla="*/ 264625 h 1573026"/>
              <a:gd name="connsiteX64" fmla="*/ 2503820 w 2525468"/>
              <a:gd name="connsiteY64" fmla="*/ 319393 h 1573026"/>
              <a:gd name="connsiteX65" fmla="*/ 2489532 w 2525468"/>
              <a:gd name="connsiteY65" fmla="*/ 376543 h 1573026"/>
              <a:gd name="connsiteX66" fmla="*/ 2491914 w 2525468"/>
              <a:gd name="connsiteY66" fmla="*/ 386068 h 1573026"/>
              <a:gd name="connsiteX67" fmla="*/ 2522870 w 2525468"/>
              <a:gd name="connsiteY67" fmla="*/ 393212 h 1573026"/>
              <a:gd name="connsiteX68" fmla="*/ 2510964 w 2525468"/>
              <a:gd name="connsiteY68" fmla="*/ 424168 h 1573026"/>
              <a:gd name="connsiteX69" fmla="*/ 2477626 w 2525468"/>
              <a:gd name="connsiteY69" fmla="*/ 445600 h 1573026"/>
              <a:gd name="connsiteX70" fmla="*/ 2463339 w 2525468"/>
              <a:gd name="connsiteY70" fmla="*/ 476556 h 1573026"/>
              <a:gd name="connsiteX71" fmla="*/ 2466592 w 2525468"/>
              <a:gd name="connsiteY71" fmla="*/ 559163 h 1573026"/>
              <a:gd name="connsiteX72" fmla="*/ 2453813 w 2525468"/>
              <a:gd name="connsiteY72" fmla="*/ 590856 h 1573026"/>
              <a:gd name="connsiteX73" fmla="*/ 2451432 w 2525468"/>
              <a:gd name="connsiteY73" fmla="*/ 655150 h 1573026"/>
              <a:gd name="connsiteX74" fmla="*/ 2472864 w 2525468"/>
              <a:gd name="connsiteY74" fmla="*/ 690868 h 1573026"/>
              <a:gd name="connsiteX75" fmla="*/ 2468101 w 2525468"/>
              <a:gd name="connsiteY75" fmla="*/ 743256 h 1573026"/>
              <a:gd name="connsiteX76" fmla="*/ 2470482 w 2525468"/>
              <a:gd name="connsiteY76" fmla="*/ 790881 h 1573026"/>
              <a:gd name="connsiteX77" fmla="*/ 2458576 w 2525468"/>
              <a:gd name="connsiteY77" fmla="*/ 805168 h 1573026"/>
              <a:gd name="connsiteX78" fmla="*/ 2430001 w 2525468"/>
              <a:gd name="connsiteY78" fmla="*/ 890893 h 1573026"/>
              <a:gd name="connsiteX79" fmla="*/ 2399047 w 2525468"/>
              <a:gd name="connsiteY79" fmla="*/ 967092 h 1573026"/>
              <a:gd name="connsiteX80" fmla="*/ 2363326 w 2525468"/>
              <a:gd name="connsiteY80" fmla="*/ 945662 h 1573026"/>
              <a:gd name="connsiteX81" fmla="*/ 2303795 w 2525468"/>
              <a:gd name="connsiteY81" fmla="*/ 917087 h 1573026"/>
              <a:gd name="connsiteX82" fmla="*/ 2275220 w 2525468"/>
              <a:gd name="connsiteY82" fmla="*/ 883750 h 1573026"/>
              <a:gd name="connsiteX83" fmla="*/ 2241884 w 2525468"/>
              <a:gd name="connsiteY83" fmla="*/ 869462 h 1573026"/>
              <a:gd name="connsiteX84" fmla="*/ 2208545 w 2525468"/>
              <a:gd name="connsiteY84" fmla="*/ 871843 h 1573026"/>
              <a:gd name="connsiteX85" fmla="*/ 2158539 w 2525468"/>
              <a:gd name="connsiteY85" fmla="*/ 895656 h 1573026"/>
              <a:gd name="connsiteX86" fmla="*/ 2134726 w 2525468"/>
              <a:gd name="connsiteY86" fmla="*/ 909943 h 1573026"/>
              <a:gd name="connsiteX87" fmla="*/ 2065672 w 2525468"/>
              <a:gd name="connsiteY87" fmla="*/ 926612 h 1573026"/>
              <a:gd name="connsiteX88" fmla="*/ 2044239 w 2525468"/>
              <a:gd name="connsiteY88" fmla="*/ 957568 h 1573026"/>
              <a:gd name="connsiteX89" fmla="*/ 2041857 w 2525468"/>
              <a:gd name="connsiteY89" fmla="*/ 1036150 h 1573026"/>
              <a:gd name="connsiteX90" fmla="*/ 2044241 w 2525468"/>
              <a:gd name="connsiteY90" fmla="*/ 1062342 h 1573026"/>
              <a:gd name="connsiteX91" fmla="*/ 1944226 w 2525468"/>
              <a:gd name="connsiteY91" fmla="*/ 1112350 h 1573026"/>
              <a:gd name="connsiteX92" fmla="*/ 1901364 w 2525468"/>
              <a:gd name="connsiteY92" fmla="*/ 1112350 h 1573026"/>
              <a:gd name="connsiteX93" fmla="*/ 1810878 w 2525468"/>
              <a:gd name="connsiteY93" fmla="*/ 1148067 h 1573026"/>
              <a:gd name="connsiteX94" fmla="*/ 1789445 w 2525468"/>
              <a:gd name="connsiteY94" fmla="*/ 1188550 h 1573026"/>
              <a:gd name="connsiteX95" fmla="*/ 1789447 w 2525468"/>
              <a:gd name="connsiteY95" fmla="*/ 1238556 h 1573026"/>
              <a:gd name="connsiteX96" fmla="*/ 1739439 w 2525468"/>
              <a:gd name="connsiteY96" fmla="*/ 1279037 h 1573026"/>
              <a:gd name="connsiteX97" fmla="*/ 1722772 w 2525468"/>
              <a:gd name="connsiteY97" fmla="*/ 1309993 h 1573026"/>
              <a:gd name="connsiteX98" fmla="*/ 1725151 w 2525468"/>
              <a:gd name="connsiteY98" fmla="*/ 1331425 h 1573026"/>
              <a:gd name="connsiteX99" fmla="*/ 1758489 w 2525468"/>
              <a:gd name="connsiteY99" fmla="*/ 1326662 h 1573026"/>
              <a:gd name="connsiteX100" fmla="*/ 1782303 w 2525468"/>
              <a:gd name="connsiteY100" fmla="*/ 1350474 h 1573026"/>
              <a:gd name="connsiteX101" fmla="*/ 1770395 w 2525468"/>
              <a:gd name="connsiteY101" fmla="*/ 1383812 h 1573026"/>
              <a:gd name="connsiteX102" fmla="*/ 1768014 w 2525468"/>
              <a:gd name="connsiteY102" fmla="*/ 1421912 h 1573026"/>
              <a:gd name="connsiteX103" fmla="*/ 1689434 w 2525468"/>
              <a:gd name="connsiteY103" fmla="*/ 1450487 h 1573026"/>
              <a:gd name="connsiteX104" fmla="*/ 1679909 w 2525468"/>
              <a:gd name="connsiteY104" fmla="*/ 1538594 h 1573026"/>
              <a:gd name="connsiteX105" fmla="*/ 1613232 w 2525468"/>
              <a:gd name="connsiteY105" fmla="*/ 1560025 h 1573026"/>
              <a:gd name="connsiteX106" fmla="*/ 1577181 w 2525468"/>
              <a:gd name="connsiteY106" fmla="*/ 1573012 h 1573026"/>
              <a:gd name="connsiteX107" fmla="*/ 1496551 w 2525468"/>
              <a:gd name="connsiteY107" fmla="*/ 1557643 h 1573026"/>
              <a:gd name="connsiteX108" fmla="*/ 1470357 w 2525468"/>
              <a:gd name="connsiteY108" fmla="*/ 1571931 h 1573026"/>
              <a:gd name="connsiteX109" fmla="*/ 1415591 w 2525468"/>
              <a:gd name="connsiteY109" fmla="*/ 1543356 h 1573026"/>
              <a:gd name="connsiteX110" fmla="*/ 1375107 w 2525468"/>
              <a:gd name="connsiteY110" fmla="*/ 1507637 h 1573026"/>
              <a:gd name="connsiteX111" fmla="*/ 1332247 w 2525468"/>
              <a:gd name="connsiteY111" fmla="*/ 1479061 h 1573026"/>
              <a:gd name="connsiteX112" fmla="*/ 1360820 w 2525468"/>
              <a:gd name="connsiteY112" fmla="*/ 1455250 h 1573026"/>
              <a:gd name="connsiteX113" fmla="*/ 1348914 w 2525468"/>
              <a:gd name="connsiteY113" fmla="*/ 1438581 h 1573026"/>
              <a:gd name="connsiteX114" fmla="*/ 1287001 w 2525468"/>
              <a:gd name="connsiteY114" fmla="*/ 1426675 h 1573026"/>
              <a:gd name="connsiteX115" fmla="*/ 1267951 w 2525468"/>
              <a:gd name="connsiteY115" fmla="*/ 1402862 h 1573026"/>
              <a:gd name="connsiteX116" fmla="*/ 1229853 w 2525468"/>
              <a:gd name="connsiteY116" fmla="*/ 1379050 h 1573026"/>
              <a:gd name="connsiteX117" fmla="*/ 1225089 w 2525468"/>
              <a:gd name="connsiteY117" fmla="*/ 1390956 h 1573026"/>
              <a:gd name="connsiteX118" fmla="*/ 1239378 w 2525468"/>
              <a:gd name="connsiteY118" fmla="*/ 1429056 h 1573026"/>
              <a:gd name="connsiteX119" fmla="*/ 1208420 w 2525468"/>
              <a:gd name="connsiteY119" fmla="*/ 1443343 h 1573026"/>
              <a:gd name="connsiteX120" fmla="*/ 1182228 w 2525468"/>
              <a:gd name="connsiteY120" fmla="*/ 1457630 h 1573026"/>
              <a:gd name="connsiteX121" fmla="*/ 1165557 w 2525468"/>
              <a:gd name="connsiteY121" fmla="*/ 1450487 h 1573026"/>
              <a:gd name="connsiteX122" fmla="*/ 1120314 w 2525468"/>
              <a:gd name="connsiteY122" fmla="*/ 1388575 h 1573026"/>
              <a:gd name="connsiteX123" fmla="*/ 1075072 w 2525468"/>
              <a:gd name="connsiteY123" fmla="*/ 1355237 h 1573026"/>
              <a:gd name="connsiteX124" fmla="*/ 1096503 w 2525468"/>
              <a:gd name="connsiteY124" fmla="*/ 1338568 h 1573026"/>
              <a:gd name="connsiteX125" fmla="*/ 1117934 w 2525468"/>
              <a:gd name="connsiteY125" fmla="*/ 1298087 h 1573026"/>
              <a:gd name="connsiteX126" fmla="*/ 1103645 w 2525468"/>
              <a:gd name="connsiteY126" fmla="*/ 1286181 h 1573026"/>
              <a:gd name="connsiteX127" fmla="*/ 1065547 w 2525468"/>
              <a:gd name="connsiteY127" fmla="*/ 1288562 h 1573026"/>
              <a:gd name="connsiteX128" fmla="*/ 989347 w 2525468"/>
              <a:gd name="connsiteY128" fmla="*/ 1245700 h 1573026"/>
              <a:gd name="connsiteX129" fmla="*/ 946482 w 2525468"/>
              <a:gd name="connsiteY129" fmla="*/ 1226650 h 1573026"/>
              <a:gd name="connsiteX130" fmla="*/ 936959 w 2525468"/>
              <a:gd name="connsiteY130" fmla="*/ 1226650 h 1573026"/>
              <a:gd name="connsiteX131" fmla="*/ 925053 w 2525468"/>
              <a:gd name="connsiteY131" fmla="*/ 1162356 h 1573026"/>
              <a:gd name="connsiteX132" fmla="*/ 936959 w 2525468"/>
              <a:gd name="connsiteY132" fmla="*/ 1098062 h 1573026"/>
              <a:gd name="connsiteX133" fmla="*/ 906003 w 2525468"/>
              <a:gd name="connsiteY133" fmla="*/ 1064725 h 1573026"/>
              <a:gd name="connsiteX134" fmla="*/ 853616 w 2525468"/>
              <a:gd name="connsiteY134" fmla="*/ 1040912 h 1573026"/>
              <a:gd name="connsiteX135" fmla="*/ 879809 w 2525468"/>
              <a:gd name="connsiteY135" fmla="*/ 1017100 h 1573026"/>
              <a:gd name="connsiteX136" fmla="*/ 925053 w 2525468"/>
              <a:gd name="connsiteY136" fmla="*/ 1021862 h 1573026"/>
              <a:gd name="connsiteX137" fmla="*/ 920291 w 2525468"/>
              <a:gd name="connsiteY137" fmla="*/ 974237 h 1573026"/>
              <a:gd name="connsiteX138" fmla="*/ 891716 w 2525468"/>
              <a:gd name="connsiteY138" fmla="*/ 969475 h 1573026"/>
              <a:gd name="connsiteX139" fmla="*/ 896478 w 2525468"/>
              <a:gd name="connsiteY139" fmla="*/ 921850 h 1573026"/>
              <a:gd name="connsiteX140" fmla="*/ 865522 w 2525468"/>
              <a:gd name="connsiteY140" fmla="*/ 907562 h 1573026"/>
              <a:gd name="connsiteX141" fmla="*/ 867903 w 2525468"/>
              <a:gd name="connsiteY141" fmla="*/ 871843 h 1573026"/>
              <a:gd name="connsiteX142" fmla="*/ 820278 w 2525468"/>
              <a:gd name="connsiteY142" fmla="*/ 857556 h 1573026"/>
              <a:gd name="connsiteX143" fmla="*/ 801228 w 2525468"/>
              <a:gd name="connsiteY143" fmla="*/ 878987 h 1573026"/>
              <a:gd name="connsiteX144" fmla="*/ 772651 w 2525468"/>
              <a:gd name="connsiteY144" fmla="*/ 881368 h 1573026"/>
              <a:gd name="connsiteX145" fmla="*/ 722647 w 2525468"/>
              <a:gd name="connsiteY145" fmla="*/ 886131 h 1573026"/>
              <a:gd name="connsiteX146" fmla="*/ 691691 w 2525468"/>
              <a:gd name="connsiteY146" fmla="*/ 907562 h 1573026"/>
              <a:gd name="connsiteX147" fmla="*/ 691691 w 2525468"/>
              <a:gd name="connsiteY147" fmla="*/ 876606 h 1573026"/>
              <a:gd name="connsiteX148" fmla="*/ 651209 w 2525468"/>
              <a:gd name="connsiteY148" fmla="*/ 871843 h 1573026"/>
              <a:gd name="connsiteX149" fmla="*/ 658351 w 2525468"/>
              <a:gd name="connsiteY149" fmla="*/ 893275 h 1573026"/>
              <a:gd name="connsiteX150" fmla="*/ 653591 w 2525468"/>
              <a:gd name="connsiteY150" fmla="*/ 912325 h 1573026"/>
              <a:gd name="connsiteX151" fmla="*/ 567866 w 2525468"/>
              <a:gd name="connsiteY151" fmla="*/ 859936 h 1573026"/>
              <a:gd name="connsiteX152" fmla="*/ 546434 w 2525468"/>
              <a:gd name="connsiteY152" fmla="*/ 826600 h 1573026"/>
              <a:gd name="connsiteX153" fmla="*/ 558341 w 2525468"/>
              <a:gd name="connsiteY153" fmla="*/ 786117 h 1573026"/>
              <a:gd name="connsiteX154" fmla="*/ 527384 w 2525468"/>
              <a:gd name="connsiteY154" fmla="*/ 781356 h 1573026"/>
              <a:gd name="connsiteX155" fmla="*/ 479759 w 2525468"/>
              <a:gd name="connsiteY155" fmla="*/ 795643 h 1573026"/>
              <a:gd name="connsiteX156" fmla="*/ 470234 w 2525468"/>
              <a:gd name="connsiteY156" fmla="*/ 809931 h 1573026"/>
              <a:gd name="connsiteX157" fmla="*/ 446422 w 2525468"/>
              <a:gd name="connsiteY157" fmla="*/ 826600 h 1573026"/>
              <a:gd name="connsiteX158" fmla="*/ 439278 w 2525468"/>
              <a:gd name="connsiteY158" fmla="*/ 843268 h 1573026"/>
              <a:gd name="connsiteX159" fmla="*/ 398797 w 2525468"/>
              <a:gd name="connsiteY159" fmla="*/ 876606 h 1573026"/>
              <a:gd name="connsiteX160" fmla="*/ 401176 w 2525468"/>
              <a:gd name="connsiteY160" fmla="*/ 898037 h 1573026"/>
              <a:gd name="connsiteX161" fmla="*/ 415466 w 2525468"/>
              <a:gd name="connsiteY161" fmla="*/ 917087 h 1573026"/>
              <a:gd name="connsiteX162" fmla="*/ 339266 w 2525468"/>
              <a:gd name="connsiteY162" fmla="*/ 902800 h 1573026"/>
              <a:gd name="connsiteX163" fmla="*/ 305928 w 2525468"/>
              <a:gd name="connsiteY163" fmla="*/ 907562 h 1573026"/>
              <a:gd name="connsiteX164" fmla="*/ 353551 w 2525468"/>
              <a:gd name="connsiteY164" fmla="*/ 938518 h 1573026"/>
              <a:gd name="connsiteX165" fmla="*/ 377366 w 2525468"/>
              <a:gd name="connsiteY165" fmla="*/ 950425 h 1573026"/>
              <a:gd name="connsiteX166" fmla="*/ 403559 w 2525468"/>
              <a:gd name="connsiteY166" fmla="*/ 1002812 h 1573026"/>
              <a:gd name="connsiteX167" fmla="*/ 315453 w 2525468"/>
              <a:gd name="connsiteY167" fmla="*/ 1031387 h 1573026"/>
              <a:gd name="connsiteX168" fmla="*/ 3507 w 2525468"/>
              <a:gd name="connsiteY168" fmla="*/ 1093300 h 1573026"/>
              <a:gd name="connsiteX0" fmla="*/ 3461 w 2525422"/>
              <a:gd name="connsiteY0" fmla="*/ 1093300 h 1573026"/>
              <a:gd name="connsiteX1" fmla="*/ 544005 w 2525422"/>
              <a:gd name="connsiteY1" fmla="*/ 524181 h 1573026"/>
              <a:gd name="connsiteX2" fmla="*/ 589249 w 2525422"/>
              <a:gd name="connsiteY2" fmla="*/ 547993 h 1573026"/>
              <a:gd name="connsiteX3" fmla="*/ 655926 w 2525422"/>
              <a:gd name="connsiteY3" fmla="*/ 562280 h 1573026"/>
              <a:gd name="connsiteX4" fmla="*/ 701168 w 2525422"/>
              <a:gd name="connsiteY4" fmla="*/ 478937 h 1573026"/>
              <a:gd name="connsiteX5" fmla="*/ 729743 w 2525422"/>
              <a:gd name="connsiteY5" fmla="*/ 455125 h 1573026"/>
              <a:gd name="connsiteX6" fmla="*/ 732127 w 2525422"/>
              <a:gd name="connsiteY6" fmla="*/ 426549 h 1573026"/>
              <a:gd name="connsiteX7" fmla="*/ 660686 w 2525422"/>
              <a:gd name="connsiteY7" fmla="*/ 412262 h 1573026"/>
              <a:gd name="connsiteX8" fmla="*/ 632113 w 2525422"/>
              <a:gd name="connsiteY8" fmla="*/ 417024 h 1573026"/>
              <a:gd name="connsiteX9" fmla="*/ 596393 w 2525422"/>
              <a:gd name="connsiteY9" fmla="*/ 383687 h 1573026"/>
              <a:gd name="connsiteX10" fmla="*/ 620207 w 2525422"/>
              <a:gd name="connsiteY10" fmla="*/ 357491 h 1573026"/>
              <a:gd name="connsiteX11" fmla="*/ 682118 w 2525422"/>
              <a:gd name="connsiteY11" fmla="*/ 343206 h 1573026"/>
              <a:gd name="connsiteX12" fmla="*/ 727361 w 2525422"/>
              <a:gd name="connsiteY12" fmla="*/ 357493 h 1573026"/>
              <a:gd name="connsiteX13" fmla="*/ 739268 w 2525422"/>
              <a:gd name="connsiteY13" fmla="*/ 376543 h 1573026"/>
              <a:gd name="connsiteX14" fmla="*/ 858330 w 2525422"/>
              <a:gd name="connsiteY14" fmla="*/ 436075 h 1573026"/>
              <a:gd name="connsiteX15" fmla="*/ 882143 w 2525422"/>
              <a:gd name="connsiteY15" fmla="*/ 500368 h 1573026"/>
              <a:gd name="connsiteX16" fmla="*/ 903574 w 2525422"/>
              <a:gd name="connsiteY16" fmla="*/ 512275 h 1573026"/>
              <a:gd name="connsiteX17" fmla="*/ 901193 w 2525422"/>
              <a:gd name="connsiteY17" fmla="*/ 421787 h 1573026"/>
              <a:gd name="connsiteX18" fmla="*/ 922624 w 2525422"/>
              <a:gd name="connsiteY18" fmla="*/ 383687 h 1573026"/>
              <a:gd name="connsiteX19" fmla="*/ 941674 w 2525422"/>
              <a:gd name="connsiteY19" fmla="*/ 386068 h 1573026"/>
              <a:gd name="connsiteX20" fmla="*/ 941674 w 2525422"/>
              <a:gd name="connsiteY20" fmla="*/ 347968 h 1573026"/>
              <a:gd name="connsiteX21" fmla="*/ 953582 w 2525422"/>
              <a:gd name="connsiteY21" fmla="*/ 340823 h 1573026"/>
              <a:gd name="connsiteX22" fmla="*/ 1010730 w 2525422"/>
              <a:gd name="connsiteY22" fmla="*/ 343206 h 1573026"/>
              <a:gd name="connsiteX23" fmla="*/ 1110743 w 2525422"/>
              <a:gd name="connsiteY23" fmla="*/ 317012 h 1573026"/>
              <a:gd name="connsiteX24" fmla="*/ 1182180 w 2525422"/>
              <a:gd name="connsiteY24" fmla="*/ 305106 h 1573026"/>
              <a:gd name="connsiteX25" fmla="*/ 1267572 w 2525422"/>
              <a:gd name="connsiteY25" fmla="*/ 250164 h 1573026"/>
              <a:gd name="connsiteX26" fmla="*/ 1339343 w 2525422"/>
              <a:gd name="connsiteY26" fmla="*/ 221762 h 1573026"/>
              <a:gd name="connsiteX27" fmla="*/ 1408401 w 2525422"/>
              <a:gd name="connsiteY27" fmla="*/ 188423 h 1573026"/>
              <a:gd name="connsiteX28" fmla="*/ 1479836 w 2525422"/>
              <a:gd name="connsiteY28" fmla="*/ 195568 h 1573026"/>
              <a:gd name="connsiteX29" fmla="*/ 1532224 w 2525422"/>
              <a:gd name="connsiteY29" fmla="*/ 174137 h 1573026"/>
              <a:gd name="connsiteX30" fmla="*/ 1563182 w 2525422"/>
              <a:gd name="connsiteY30" fmla="*/ 183660 h 1573026"/>
              <a:gd name="connsiteX31" fmla="*/ 1636999 w 2525422"/>
              <a:gd name="connsiteY31" fmla="*/ 233668 h 1573026"/>
              <a:gd name="connsiteX32" fmla="*/ 1575086 w 2525422"/>
              <a:gd name="connsiteY32" fmla="*/ 209856 h 1573026"/>
              <a:gd name="connsiteX33" fmla="*/ 1596518 w 2525422"/>
              <a:gd name="connsiteY33" fmla="*/ 281293 h 1573026"/>
              <a:gd name="connsiteX34" fmla="*/ 1634620 w 2525422"/>
              <a:gd name="connsiteY34" fmla="*/ 309866 h 1573026"/>
              <a:gd name="connsiteX35" fmla="*/ 1729868 w 2525422"/>
              <a:gd name="connsiteY35" fmla="*/ 314631 h 1573026"/>
              <a:gd name="connsiteX36" fmla="*/ 1796545 w 2525422"/>
              <a:gd name="connsiteY36" fmla="*/ 271766 h 1573026"/>
              <a:gd name="connsiteX37" fmla="*/ 1794161 w 2525422"/>
              <a:gd name="connsiteY37" fmla="*/ 293200 h 1573026"/>
              <a:gd name="connsiteX38" fmla="*/ 1758443 w 2525422"/>
              <a:gd name="connsiteY38" fmla="*/ 321775 h 1573026"/>
              <a:gd name="connsiteX39" fmla="*/ 1684624 w 2525422"/>
              <a:gd name="connsiteY39" fmla="*/ 338443 h 1573026"/>
              <a:gd name="connsiteX40" fmla="*/ 1691770 w 2525422"/>
              <a:gd name="connsiteY40" fmla="*/ 367017 h 1573026"/>
              <a:gd name="connsiteX41" fmla="*/ 1815595 w 2525422"/>
              <a:gd name="connsiteY41" fmla="*/ 331298 h 1573026"/>
              <a:gd name="connsiteX42" fmla="*/ 1867980 w 2525422"/>
              <a:gd name="connsiteY42" fmla="*/ 295581 h 1573026"/>
              <a:gd name="connsiteX43" fmla="*/ 1910844 w 2525422"/>
              <a:gd name="connsiteY43" fmla="*/ 271766 h 1573026"/>
              <a:gd name="connsiteX44" fmla="*/ 1834645 w 2525422"/>
              <a:gd name="connsiteY44" fmla="*/ 264623 h 1573026"/>
              <a:gd name="connsiteX45" fmla="*/ 1834645 w 2525422"/>
              <a:gd name="connsiteY45" fmla="*/ 202710 h 1573026"/>
              <a:gd name="connsiteX46" fmla="*/ 1884650 w 2525422"/>
              <a:gd name="connsiteY46" fmla="*/ 202710 h 1573026"/>
              <a:gd name="connsiteX47" fmla="*/ 1991806 w 2525422"/>
              <a:gd name="connsiteY47" fmla="*/ 97935 h 1573026"/>
              <a:gd name="connsiteX48" fmla="*/ 2041812 w 2525422"/>
              <a:gd name="connsiteY48" fmla="*/ 305 h 1573026"/>
              <a:gd name="connsiteX49" fmla="*/ 2006094 w 2525422"/>
              <a:gd name="connsiteY49" fmla="*/ 114604 h 1573026"/>
              <a:gd name="connsiteX50" fmla="*/ 1932276 w 2525422"/>
              <a:gd name="connsiteY50" fmla="*/ 193186 h 1573026"/>
              <a:gd name="connsiteX51" fmla="*/ 1996568 w 2525422"/>
              <a:gd name="connsiteY51" fmla="*/ 217000 h 1573026"/>
              <a:gd name="connsiteX52" fmla="*/ 2056099 w 2525422"/>
              <a:gd name="connsiteY52" fmla="*/ 212237 h 1573026"/>
              <a:gd name="connsiteX53" fmla="*/ 2101345 w 2525422"/>
              <a:gd name="connsiteY53" fmla="*/ 257480 h 1573026"/>
              <a:gd name="connsiteX54" fmla="*/ 2151349 w 2525422"/>
              <a:gd name="connsiteY54" fmla="*/ 243193 h 1573026"/>
              <a:gd name="connsiteX55" fmla="*/ 2194211 w 2525422"/>
              <a:gd name="connsiteY55" fmla="*/ 178900 h 1573026"/>
              <a:gd name="connsiteX56" fmla="*/ 2237074 w 2525422"/>
              <a:gd name="connsiteY56" fmla="*/ 169375 h 1573026"/>
              <a:gd name="connsiteX57" fmla="*/ 2341849 w 2525422"/>
              <a:gd name="connsiteY57" fmla="*/ 152706 h 1573026"/>
              <a:gd name="connsiteX58" fmla="*/ 2358518 w 2525422"/>
              <a:gd name="connsiteY58" fmla="*/ 147943 h 1573026"/>
              <a:gd name="connsiteX59" fmla="*/ 2446624 w 2525422"/>
              <a:gd name="connsiteY59" fmla="*/ 166993 h 1573026"/>
              <a:gd name="connsiteX60" fmla="*/ 2477580 w 2525422"/>
              <a:gd name="connsiteY60" fmla="*/ 188425 h 1573026"/>
              <a:gd name="connsiteX61" fmla="*/ 2503775 w 2525422"/>
              <a:gd name="connsiteY61" fmla="*/ 205092 h 1573026"/>
              <a:gd name="connsiteX62" fmla="*/ 2525205 w 2525422"/>
              <a:gd name="connsiteY62" fmla="*/ 221762 h 1573026"/>
              <a:gd name="connsiteX63" fmla="*/ 2506155 w 2525422"/>
              <a:gd name="connsiteY63" fmla="*/ 264625 h 1573026"/>
              <a:gd name="connsiteX64" fmla="*/ 2503774 w 2525422"/>
              <a:gd name="connsiteY64" fmla="*/ 319393 h 1573026"/>
              <a:gd name="connsiteX65" fmla="*/ 2489486 w 2525422"/>
              <a:gd name="connsiteY65" fmla="*/ 376543 h 1573026"/>
              <a:gd name="connsiteX66" fmla="*/ 2491868 w 2525422"/>
              <a:gd name="connsiteY66" fmla="*/ 386068 h 1573026"/>
              <a:gd name="connsiteX67" fmla="*/ 2522824 w 2525422"/>
              <a:gd name="connsiteY67" fmla="*/ 393212 h 1573026"/>
              <a:gd name="connsiteX68" fmla="*/ 2510918 w 2525422"/>
              <a:gd name="connsiteY68" fmla="*/ 424168 h 1573026"/>
              <a:gd name="connsiteX69" fmla="*/ 2477580 w 2525422"/>
              <a:gd name="connsiteY69" fmla="*/ 445600 h 1573026"/>
              <a:gd name="connsiteX70" fmla="*/ 2463293 w 2525422"/>
              <a:gd name="connsiteY70" fmla="*/ 476556 h 1573026"/>
              <a:gd name="connsiteX71" fmla="*/ 2466546 w 2525422"/>
              <a:gd name="connsiteY71" fmla="*/ 559163 h 1573026"/>
              <a:gd name="connsiteX72" fmla="*/ 2453767 w 2525422"/>
              <a:gd name="connsiteY72" fmla="*/ 590856 h 1573026"/>
              <a:gd name="connsiteX73" fmla="*/ 2451386 w 2525422"/>
              <a:gd name="connsiteY73" fmla="*/ 655150 h 1573026"/>
              <a:gd name="connsiteX74" fmla="*/ 2472818 w 2525422"/>
              <a:gd name="connsiteY74" fmla="*/ 690868 h 1573026"/>
              <a:gd name="connsiteX75" fmla="*/ 2468055 w 2525422"/>
              <a:gd name="connsiteY75" fmla="*/ 743256 h 1573026"/>
              <a:gd name="connsiteX76" fmla="*/ 2470436 w 2525422"/>
              <a:gd name="connsiteY76" fmla="*/ 790881 h 1573026"/>
              <a:gd name="connsiteX77" fmla="*/ 2458530 w 2525422"/>
              <a:gd name="connsiteY77" fmla="*/ 805168 h 1573026"/>
              <a:gd name="connsiteX78" fmla="*/ 2429955 w 2525422"/>
              <a:gd name="connsiteY78" fmla="*/ 890893 h 1573026"/>
              <a:gd name="connsiteX79" fmla="*/ 2399001 w 2525422"/>
              <a:gd name="connsiteY79" fmla="*/ 967092 h 1573026"/>
              <a:gd name="connsiteX80" fmla="*/ 2363280 w 2525422"/>
              <a:gd name="connsiteY80" fmla="*/ 945662 h 1573026"/>
              <a:gd name="connsiteX81" fmla="*/ 2303749 w 2525422"/>
              <a:gd name="connsiteY81" fmla="*/ 917087 h 1573026"/>
              <a:gd name="connsiteX82" fmla="*/ 2275174 w 2525422"/>
              <a:gd name="connsiteY82" fmla="*/ 883750 h 1573026"/>
              <a:gd name="connsiteX83" fmla="*/ 2241838 w 2525422"/>
              <a:gd name="connsiteY83" fmla="*/ 869462 h 1573026"/>
              <a:gd name="connsiteX84" fmla="*/ 2208499 w 2525422"/>
              <a:gd name="connsiteY84" fmla="*/ 871843 h 1573026"/>
              <a:gd name="connsiteX85" fmla="*/ 2158493 w 2525422"/>
              <a:gd name="connsiteY85" fmla="*/ 895656 h 1573026"/>
              <a:gd name="connsiteX86" fmla="*/ 2134680 w 2525422"/>
              <a:gd name="connsiteY86" fmla="*/ 909943 h 1573026"/>
              <a:gd name="connsiteX87" fmla="*/ 2065626 w 2525422"/>
              <a:gd name="connsiteY87" fmla="*/ 926612 h 1573026"/>
              <a:gd name="connsiteX88" fmla="*/ 2044193 w 2525422"/>
              <a:gd name="connsiteY88" fmla="*/ 957568 h 1573026"/>
              <a:gd name="connsiteX89" fmla="*/ 2041811 w 2525422"/>
              <a:gd name="connsiteY89" fmla="*/ 1036150 h 1573026"/>
              <a:gd name="connsiteX90" fmla="*/ 2044195 w 2525422"/>
              <a:gd name="connsiteY90" fmla="*/ 1062342 h 1573026"/>
              <a:gd name="connsiteX91" fmla="*/ 1944180 w 2525422"/>
              <a:gd name="connsiteY91" fmla="*/ 1112350 h 1573026"/>
              <a:gd name="connsiteX92" fmla="*/ 1901318 w 2525422"/>
              <a:gd name="connsiteY92" fmla="*/ 1112350 h 1573026"/>
              <a:gd name="connsiteX93" fmla="*/ 1810832 w 2525422"/>
              <a:gd name="connsiteY93" fmla="*/ 1148067 h 1573026"/>
              <a:gd name="connsiteX94" fmla="*/ 1789399 w 2525422"/>
              <a:gd name="connsiteY94" fmla="*/ 1188550 h 1573026"/>
              <a:gd name="connsiteX95" fmla="*/ 1789401 w 2525422"/>
              <a:gd name="connsiteY95" fmla="*/ 1238556 h 1573026"/>
              <a:gd name="connsiteX96" fmla="*/ 1739393 w 2525422"/>
              <a:gd name="connsiteY96" fmla="*/ 1279037 h 1573026"/>
              <a:gd name="connsiteX97" fmla="*/ 1722726 w 2525422"/>
              <a:gd name="connsiteY97" fmla="*/ 1309993 h 1573026"/>
              <a:gd name="connsiteX98" fmla="*/ 1725105 w 2525422"/>
              <a:gd name="connsiteY98" fmla="*/ 1331425 h 1573026"/>
              <a:gd name="connsiteX99" fmla="*/ 1758443 w 2525422"/>
              <a:gd name="connsiteY99" fmla="*/ 1326662 h 1573026"/>
              <a:gd name="connsiteX100" fmla="*/ 1782257 w 2525422"/>
              <a:gd name="connsiteY100" fmla="*/ 1350474 h 1573026"/>
              <a:gd name="connsiteX101" fmla="*/ 1770349 w 2525422"/>
              <a:gd name="connsiteY101" fmla="*/ 1383812 h 1573026"/>
              <a:gd name="connsiteX102" fmla="*/ 1767968 w 2525422"/>
              <a:gd name="connsiteY102" fmla="*/ 1421912 h 1573026"/>
              <a:gd name="connsiteX103" fmla="*/ 1689388 w 2525422"/>
              <a:gd name="connsiteY103" fmla="*/ 1450487 h 1573026"/>
              <a:gd name="connsiteX104" fmla="*/ 1679863 w 2525422"/>
              <a:gd name="connsiteY104" fmla="*/ 1538594 h 1573026"/>
              <a:gd name="connsiteX105" fmla="*/ 1613186 w 2525422"/>
              <a:gd name="connsiteY105" fmla="*/ 1560025 h 1573026"/>
              <a:gd name="connsiteX106" fmla="*/ 1577135 w 2525422"/>
              <a:gd name="connsiteY106" fmla="*/ 1573012 h 1573026"/>
              <a:gd name="connsiteX107" fmla="*/ 1496505 w 2525422"/>
              <a:gd name="connsiteY107" fmla="*/ 1557643 h 1573026"/>
              <a:gd name="connsiteX108" fmla="*/ 1470311 w 2525422"/>
              <a:gd name="connsiteY108" fmla="*/ 1571931 h 1573026"/>
              <a:gd name="connsiteX109" fmla="*/ 1415545 w 2525422"/>
              <a:gd name="connsiteY109" fmla="*/ 1543356 h 1573026"/>
              <a:gd name="connsiteX110" fmla="*/ 1375061 w 2525422"/>
              <a:gd name="connsiteY110" fmla="*/ 1507637 h 1573026"/>
              <a:gd name="connsiteX111" fmla="*/ 1332201 w 2525422"/>
              <a:gd name="connsiteY111" fmla="*/ 1479061 h 1573026"/>
              <a:gd name="connsiteX112" fmla="*/ 1360774 w 2525422"/>
              <a:gd name="connsiteY112" fmla="*/ 1455250 h 1573026"/>
              <a:gd name="connsiteX113" fmla="*/ 1348868 w 2525422"/>
              <a:gd name="connsiteY113" fmla="*/ 1438581 h 1573026"/>
              <a:gd name="connsiteX114" fmla="*/ 1286955 w 2525422"/>
              <a:gd name="connsiteY114" fmla="*/ 1426675 h 1573026"/>
              <a:gd name="connsiteX115" fmla="*/ 1267905 w 2525422"/>
              <a:gd name="connsiteY115" fmla="*/ 1402862 h 1573026"/>
              <a:gd name="connsiteX116" fmla="*/ 1229807 w 2525422"/>
              <a:gd name="connsiteY116" fmla="*/ 1379050 h 1573026"/>
              <a:gd name="connsiteX117" fmla="*/ 1225043 w 2525422"/>
              <a:gd name="connsiteY117" fmla="*/ 1390956 h 1573026"/>
              <a:gd name="connsiteX118" fmla="*/ 1239332 w 2525422"/>
              <a:gd name="connsiteY118" fmla="*/ 1429056 h 1573026"/>
              <a:gd name="connsiteX119" fmla="*/ 1208374 w 2525422"/>
              <a:gd name="connsiteY119" fmla="*/ 1443343 h 1573026"/>
              <a:gd name="connsiteX120" fmla="*/ 1182182 w 2525422"/>
              <a:gd name="connsiteY120" fmla="*/ 1457630 h 1573026"/>
              <a:gd name="connsiteX121" fmla="*/ 1165511 w 2525422"/>
              <a:gd name="connsiteY121" fmla="*/ 1450487 h 1573026"/>
              <a:gd name="connsiteX122" fmla="*/ 1120268 w 2525422"/>
              <a:gd name="connsiteY122" fmla="*/ 1388575 h 1573026"/>
              <a:gd name="connsiteX123" fmla="*/ 1075026 w 2525422"/>
              <a:gd name="connsiteY123" fmla="*/ 1355237 h 1573026"/>
              <a:gd name="connsiteX124" fmla="*/ 1096457 w 2525422"/>
              <a:gd name="connsiteY124" fmla="*/ 1338568 h 1573026"/>
              <a:gd name="connsiteX125" fmla="*/ 1117888 w 2525422"/>
              <a:gd name="connsiteY125" fmla="*/ 1298087 h 1573026"/>
              <a:gd name="connsiteX126" fmla="*/ 1103599 w 2525422"/>
              <a:gd name="connsiteY126" fmla="*/ 1286181 h 1573026"/>
              <a:gd name="connsiteX127" fmla="*/ 1065501 w 2525422"/>
              <a:gd name="connsiteY127" fmla="*/ 1288562 h 1573026"/>
              <a:gd name="connsiteX128" fmla="*/ 989301 w 2525422"/>
              <a:gd name="connsiteY128" fmla="*/ 1245700 h 1573026"/>
              <a:gd name="connsiteX129" fmla="*/ 946436 w 2525422"/>
              <a:gd name="connsiteY129" fmla="*/ 1226650 h 1573026"/>
              <a:gd name="connsiteX130" fmla="*/ 936913 w 2525422"/>
              <a:gd name="connsiteY130" fmla="*/ 1226650 h 1573026"/>
              <a:gd name="connsiteX131" fmla="*/ 925007 w 2525422"/>
              <a:gd name="connsiteY131" fmla="*/ 1162356 h 1573026"/>
              <a:gd name="connsiteX132" fmla="*/ 936913 w 2525422"/>
              <a:gd name="connsiteY132" fmla="*/ 1098062 h 1573026"/>
              <a:gd name="connsiteX133" fmla="*/ 905957 w 2525422"/>
              <a:gd name="connsiteY133" fmla="*/ 1064725 h 1573026"/>
              <a:gd name="connsiteX134" fmla="*/ 853570 w 2525422"/>
              <a:gd name="connsiteY134" fmla="*/ 1040912 h 1573026"/>
              <a:gd name="connsiteX135" fmla="*/ 879763 w 2525422"/>
              <a:gd name="connsiteY135" fmla="*/ 1017100 h 1573026"/>
              <a:gd name="connsiteX136" fmla="*/ 925007 w 2525422"/>
              <a:gd name="connsiteY136" fmla="*/ 1021862 h 1573026"/>
              <a:gd name="connsiteX137" fmla="*/ 920245 w 2525422"/>
              <a:gd name="connsiteY137" fmla="*/ 974237 h 1573026"/>
              <a:gd name="connsiteX138" fmla="*/ 891670 w 2525422"/>
              <a:gd name="connsiteY138" fmla="*/ 969475 h 1573026"/>
              <a:gd name="connsiteX139" fmla="*/ 896432 w 2525422"/>
              <a:gd name="connsiteY139" fmla="*/ 921850 h 1573026"/>
              <a:gd name="connsiteX140" fmla="*/ 865476 w 2525422"/>
              <a:gd name="connsiteY140" fmla="*/ 907562 h 1573026"/>
              <a:gd name="connsiteX141" fmla="*/ 867857 w 2525422"/>
              <a:gd name="connsiteY141" fmla="*/ 871843 h 1573026"/>
              <a:gd name="connsiteX142" fmla="*/ 820232 w 2525422"/>
              <a:gd name="connsiteY142" fmla="*/ 857556 h 1573026"/>
              <a:gd name="connsiteX143" fmla="*/ 801182 w 2525422"/>
              <a:gd name="connsiteY143" fmla="*/ 878987 h 1573026"/>
              <a:gd name="connsiteX144" fmla="*/ 772605 w 2525422"/>
              <a:gd name="connsiteY144" fmla="*/ 881368 h 1573026"/>
              <a:gd name="connsiteX145" fmla="*/ 722601 w 2525422"/>
              <a:gd name="connsiteY145" fmla="*/ 886131 h 1573026"/>
              <a:gd name="connsiteX146" fmla="*/ 691645 w 2525422"/>
              <a:gd name="connsiteY146" fmla="*/ 907562 h 1573026"/>
              <a:gd name="connsiteX147" fmla="*/ 691645 w 2525422"/>
              <a:gd name="connsiteY147" fmla="*/ 876606 h 1573026"/>
              <a:gd name="connsiteX148" fmla="*/ 651163 w 2525422"/>
              <a:gd name="connsiteY148" fmla="*/ 871843 h 1573026"/>
              <a:gd name="connsiteX149" fmla="*/ 658305 w 2525422"/>
              <a:gd name="connsiteY149" fmla="*/ 893275 h 1573026"/>
              <a:gd name="connsiteX150" fmla="*/ 653545 w 2525422"/>
              <a:gd name="connsiteY150" fmla="*/ 912325 h 1573026"/>
              <a:gd name="connsiteX151" fmla="*/ 567820 w 2525422"/>
              <a:gd name="connsiteY151" fmla="*/ 859936 h 1573026"/>
              <a:gd name="connsiteX152" fmla="*/ 546388 w 2525422"/>
              <a:gd name="connsiteY152" fmla="*/ 826600 h 1573026"/>
              <a:gd name="connsiteX153" fmla="*/ 558295 w 2525422"/>
              <a:gd name="connsiteY153" fmla="*/ 786117 h 1573026"/>
              <a:gd name="connsiteX154" fmla="*/ 527338 w 2525422"/>
              <a:gd name="connsiteY154" fmla="*/ 781356 h 1573026"/>
              <a:gd name="connsiteX155" fmla="*/ 479713 w 2525422"/>
              <a:gd name="connsiteY155" fmla="*/ 795643 h 1573026"/>
              <a:gd name="connsiteX156" fmla="*/ 470188 w 2525422"/>
              <a:gd name="connsiteY156" fmla="*/ 809931 h 1573026"/>
              <a:gd name="connsiteX157" fmla="*/ 446376 w 2525422"/>
              <a:gd name="connsiteY157" fmla="*/ 826600 h 1573026"/>
              <a:gd name="connsiteX158" fmla="*/ 439232 w 2525422"/>
              <a:gd name="connsiteY158" fmla="*/ 843268 h 1573026"/>
              <a:gd name="connsiteX159" fmla="*/ 398751 w 2525422"/>
              <a:gd name="connsiteY159" fmla="*/ 876606 h 1573026"/>
              <a:gd name="connsiteX160" fmla="*/ 401130 w 2525422"/>
              <a:gd name="connsiteY160" fmla="*/ 898037 h 1573026"/>
              <a:gd name="connsiteX161" fmla="*/ 415420 w 2525422"/>
              <a:gd name="connsiteY161" fmla="*/ 917087 h 1573026"/>
              <a:gd name="connsiteX162" fmla="*/ 339220 w 2525422"/>
              <a:gd name="connsiteY162" fmla="*/ 902800 h 1573026"/>
              <a:gd name="connsiteX163" fmla="*/ 305882 w 2525422"/>
              <a:gd name="connsiteY163" fmla="*/ 907562 h 1573026"/>
              <a:gd name="connsiteX164" fmla="*/ 353505 w 2525422"/>
              <a:gd name="connsiteY164" fmla="*/ 938518 h 1573026"/>
              <a:gd name="connsiteX165" fmla="*/ 377320 w 2525422"/>
              <a:gd name="connsiteY165" fmla="*/ 950425 h 1573026"/>
              <a:gd name="connsiteX166" fmla="*/ 315407 w 2525422"/>
              <a:gd name="connsiteY166" fmla="*/ 1031387 h 1573026"/>
              <a:gd name="connsiteX167" fmla="*/ 3461 w 2525422"/>
              <a:gd name="connsiteY167" fmla="*/ 1093300 h 1573026"/>
              <a:gd name="connsiteX0" fmla="*/ 3419 w 2525380"/>
              <a:gd name="connsiteY0" fmla="*/ 1093300 h 1573026"/>
              <a:gd name="connsiteX1" fmla="*/ 543963 w 2525380"/>
              <a:gd name="connsiteY1" fmla="*/ 524181 h 1573026"/>
              <a:gd name="connsiteX2" fmla="*/ 589207 w 2525380"/>
              <a:gd name="connsiteY2" fmla="*/ 547993 h 1573026"/>
              <a:gd name="connsiteX3" fmla="*/ 655884 w 2525380"/>
              <a:gd name="connsiteY3" fmla="*/ 562280 h 1573026"/>
              <a:gd name="connsiteX4" fmla="*/ 701126 w 2525380"/>
              <a:gd name="connsiteY4" fmla="*/ 478937 h 1573026"/>
              <a:gd name="connsiteX5" fmla="*/ 729701 w 2525380"/>
              <a:gd name="connsiteY5" fmla="*/ 455125 h 1573026"/>
              <a:gd name="connsiteX6" fmla="*/ 732085 w 2525380"/>
              <a:gd name="connsiteY6" fmla="*/ 426549 h 1573026"/>
              <a:gd name="connsiteX7" fmla="*/ 660644 w 2525380"/>
              <a:gd name="connsiteY7" fmla="*/ 412262 h 1573026"/>
              <a:gd name="connsiteX8" fmla="*/ 632071 w 2525380"/>
              <a:gd name="connsiteY8" fmla="*/ 417024 h 1573026"/>
              <a:gd name="connsiteX9" fmla="*/ 596351 w 2525380"/>
              <a:gd name="connsiteY9" fmla="*/ 383687 h 1573026"/>
              <a:gd name="connsiteX10" fmla="*/ 620165 w 2525380"/>
              <a:gd name="connsiteY10" fmla="*/ 357491 h 1573026"/>
              <a:gd name="connsiteX11" fmla="*/ 682076 w 2525380"/>
              <a:gd name="connsiteY11" fmla="*/ 343206 h 1573026"/>
              <a:gd name="connsiteX12" fmla="*/ 727319 w 2525380"/>
              <a:gd name="connsiteY12" fmla="*/ 357493 h 1573026"/>
              <a:gd name="connsiteX13" fmla="*/ 739226 w 2525380"/>
              <a:gd name="connsiteY13" fmla="*/ 376543 h 1573026"/>
              <a:gd name="connsiteX14" fmla="*/ 858288 w 2525380"/>
              <a:gd name="connsiteY14" fmla="*/ 436075 h 1573026"/>
              <a:gd name="connsiteX15" fmla="*/ 882101 w 2525380"/>
              <a:gd name="connsiteY15" fmla="*/ 500368 h 1573026"/>
              <a:gd name="connsiteX16" fmla="*/ 903532 w 2525380"/>
              <a:gd name="connsiteY16" fmla="*/ 512275 h 1573026"/>
              <a:gd name="connsiteX17" fmla="*/ 901151 w 2525380"/>
              <a:gd name="connsiteY17" fmla="*/ 421787 h 1573026"/>
              <a:gd name="connsiteX18" fmla="*/ 922582 w 2525380"/>
              <a:gd name="connsiteY18" fmla="*/ 383687 h 1573026"/>
              <a:gd name="connsiteX19" fmla="*/ 941632 w 2525380"/>
              <a:gd name="connsiteY19" fmla="*/ 386068 h 1573026"/>
              <a:gd name="connsiteX20" fmla="*/ 941632 w 2525380"/>
              <a:gd name="connsiteY20" fmla="*/ 347968 h 1573026"/>
              <a:gd name="connsiteX21" fmla="*/ 953540 w 2525380"/>
              <a:gd name="connsiteY21" fmla="*/ 340823 h 1573026"/>
              <a:gd name="connsiteX22" fmla="*/ 1010688 w 2525380"/>
              <a:gd name="connsiteY22" fmla="*/ 343206 h 1573026"/>
              <a:gd name="connsiteX23" fmla="*/ 1110701 w 2525380"/>
              <a:gd name="connsiteY23" fmla="*/ 317012 h 1573026"/>
              <a:gd name="connsiteX24" fmla="*/ 1182138 w 2525380"/>
              <a:gd name="connsiteY24" fmla="*/ 305106 h 1573026"/>
              <a:gd name="connsiteX25" fmla="*/ 1267530 w 2525380"/>
              <a:gd name="connsiteY25" fmla="*/ 250164 h 1573026"/>
              <a:gd name="connsiteX26" fmla="*/ 1339301 w 2525380"/>
              <a:gd name="connsiteY26" fmla="*/ 221762 h 1573026"/>
              <a:gd name="connsiteX27" fmla="*/ 1408359 w 2525380"/>
              <a:gd name="connsiteY27" fmla="*/ 188423 h 1573026"/>
              <a:gd name="connsiteX28" fmla="*/ 1479794 w 2525380"/>
              <a:gd name="connsiteY28" fmla="*/ 195568 h 1573026"/>
              <a:gd name="connsiteX29" fmla="*/ 1532182 w 2525380"/>
              <a:gd name="connsiteY29" fmla="*/ 174137 h 1573026"/>
              <a:gd name="connsiteX30" fmla="*/ 1563140 w 2525380"/>
              <a:gd name="connsiteY30" fmla="*/ 183660 h 1573026"/>
              <a:gd name="connsiteX31" fmla="*/ 1636957 w 2525380"/>
              <a:gd name="connsiteY31" fmla="*/ 233668 h 1573026"/>
              <a:gd name="connsiteX32" fmla="*/ 1575044 w 2525380"/>
              <a:gd name="connsiteY32" fmla="*/ 209856 h 1573026"/>
              <a:gd name="connsiteX33" fmla="*/ 1596476 w 2525380"/>
              <a:gd name="connsiteY33" fmla="*/ 281293 h 1573026"/>
              <a:gd name="connsiteX34" fmla="*/ 1634578 w 2525380"/>
              <a:gd name="connsiteY34" fmla="*/ 309866 h 1573026"/>
              <a:gd name="connsiteX35" fmla="*/ 1729826 w 2525380"/>
              <a:gd name="connsiteY35" fmla="*/ 314631 h 1573026"/>
              <a:gd name="connsiteX36" fmla="*/ 1796503 w 2525380"/>
              <a:gd name="connsiteY36" fmla="*/ 271766 h 1573026"/>
              <a:gd name="connsiteX37" fmla="*/ 1794119 w 2525380"/>
              <a:gd name="connsiteY37" fmla="*/ 293200 h 1573026"/>
              <a:gd name="connsiteX38" fmla="*/ 1758401 w 2525380"/>
              <a:gd name="connsiteY38" fmla="*/ 321775 h 1573026"/>
              <a:gd name="connsiteX39" fmla="*/ 1684582 w 2525380"/>
              <a:gd name="connsiteY39" fmla="*/ 338443 h 1573026"/>
              <a:gd name="connsiteX40" fmla="*/ 1691728 w 2525380"/>
              <a:gd name="connsiteY40" fmla="*/ 367017 h 1573026"/>
              <a:gd name="connsiteX41" fmla="*/ 1815553 w 2525380"/>
              <a:gd name="connsiteY41" fmla="*/ 331298 h 1573026"/>
              <a:gd name="connsiteX42" fmla="*/ 1867938 w 2525380"/>
              <a:gd name="connsiteY42" fmla="*/ 295581 h 1573026"/>
              <a:gd name="connsiteX43" fmla="*/ 1910802 w 2525380"/>
              <a:gd name="connsiteY43" fmla="*/ 271766 h 1573026"/>
              <a:gd name="connsiteX44" fmla="*/ 1834603 w 2525380"/>
              <a:gd name="connsiteY44" fmla="*/ 264623 h 1573026"/>
              <a:gd name="connsiteX45" fmla="*/ 1834603 w 2525380"/>
              <a:gd name="connsiteY45" fmla="*/ 202710 h 1573026"/>
              <a:gd name="connsiteX46" fmla="*/ 1884608 w 2525380"/>
              <a:gd name="connsiteY46" fmla="*/ 202710 h 1573026"/>
              <a:gd name="connsiteX47" fmla="*/ 1991764 w 2525380"/>
              <a:gd name="connsiteY47" fmla="*/ 97935 h 1573026"/>
              <a:gd name="connsiteX48" fmla="*/ 2041770 w 2525380"/>
              <a:gd name="connsiteY48" fmla="*/ 305 h 1573026"/>
              <a:gd name="connsiteX49" fmla="*/ 2006052 w 2525380"/>
              <a:gd name="connsiteY49" fmla="*/ 114604 h 1573026"/>
              <a:gd name="connsiteX50" fmla="*/ 1932234 w 2525380"/>
              <a:gd name="connsiteY50" fmla="*/ 193186 h 1573026"/>
              <a:gd name="connsiteX51" fmla="*/ 1996526 w 2525380"/>
              <a:gd name="connsiteY51" fmla="*/ 217000 h 1573026"/>
              <a:gd name="connsiteX52" fmla="*/ 2056057 w 2525380"/>
              <a:gd name="connsiteY52" fmla="*/ 212237 h 1573026"/>
              <a:gd name="connsiteX53" fmla="*/ 2101303 w 2525380"/>
              <a:gd name="connsiteY53" fmla="*/ 257480 h 1573026"/>
              <a:gd name="connsiteX54" fmla="*/ 2151307 w 2525380"/>
              <a:gd name="connsiteY54" fmla="*/ 243193 h 1573026"/>
              <a:gd name="connsiteX55" fmla="*/ 2194169 w 2525380"/>
              <a:gd name="connsiteY55" fmla="*/ 178900 h 1573026"/>
              <a:gd name="connsiteX56" fmla="*/ 2237032 w 2525380"/>
              <a:gd name="connsiteY56" fmla="*/ 169375 h 1573026"/>
              <a:gd name="connsiteX57" fmla="*/ 2341807 w 2525380"/>
              <a:gd name="connsiteY57" fmla="*/ 152706 h 1573026"/>
              <a:gd name="connsiteX58" fmla="*/ 2358476 w 2525380"/>
              <a:gd name="connsiteY58" fmla="*/ 147943 h 1573026"/>
              <a:gd name="connsiteX59" fmla="*/ 2446582 w 2525380"/>
              <a:gd name="connsiteY59" fmla="*/ 166993 h 1573026"/>
              <a:gd name="connsiteX60" fmla="*/ 2477538 w 2525380"/>
              <a:gd name="connsiteY60" fmla="*/ 188425 h 1573026"/>
              <a:gd name="connsiteX61" fmla="*/ 2503733 w 2525380"/>
              <a:gd name="connsiteY61" fmla="*/ 205092 h 1573026"/>
              <a:gd name="connsiteX62" fmla="*/ 2525163 w 2525380"/>
              <a:gd name="connsiteY62" fmla="*/ 221762 h 1573026"/>
              <a:gd name="connsiteX63" fmla="*/ 2506113 w 2525380"/>
              <a:gd name="connsiteY63" fmla="*/ 264625 h 1573026"/>
              <a:gd name="connsiteX64" fmla="*/ 2503732 w 2525380"/>
              <a:gd name="connsiteY64" fmla="*/ 319393 h 1573026"/>
              <a:gd name="connsiteX65" fmla="*/ 2489444 w 2525380"/>
              <a:gd name="connsiteY65" fmla="*/ 376543 h 1573026"/>
              <a:gd name="connsiteX66" fmla="*/ 2491826 w 2525380"/>
              <a:gd name="connsiteY66" fmla="*/ 386068 h 1573026"/>
              <a:gd name="connsiteX67" fmla="*/ 2522782 w 2525380"/>
              <a:gd name="connsiteY67" fmla="*/ 393212 h 1573026"/>
              <a:gd name="connsiteX68" fmla="*/ 2510876 w 2525380"/>
              <a:gd name="connsiteY68" fmla="*/ 424168 h 1573026"/>
              <a:gd name="connsiteX69" fmla="*/ 2477538 w 2525380"/>
              <a:gd name="connsiteY69" fmla="*/ 445600 h 1573026"/>
              <a:gd name="connsiteX70" fmla="*/ 2463251 w 2525380"/>
              <a:gd name="connsiteY70" fmla="*/ 476556 h 1573026"/>
              <a:gd name="connsiteX71" fmla="*/ 2466504 w 2525380"/>
              <a:gd name="connsiteY71" fmla="*/ 559163 h 1573026"/>
              <a:gd name="connsiteX72" fmla="*/ 2453725 w 2525380"/>
              <a:gd name="connsiteY72" fmla="*/ 590856 h 1573026"/>
              <a:gd name="connsiteX73" fmla="*/ 2451344 w 2525380"/>
              <a:gd name="connsiteY73" fmla="*/ 655150 h 1573026"/>
              <a:gd name="connsiteX74" fmla="*/ 2472776 w 2525380"/>
              <a:gd name="connsiteY74" fmla="*/ 690868 h 1573026"/>
              <a:gd name="connsiteX75" fmla="*/ 2468013 w 2525380"/>
              <a:gd name="connsiteY75" fmla="*/ 743256 h 1573026"/>
              <a:gd name="connsiteX76" fmla="*/ 2470394 w 2525380"/>
              <a:gd name="connsiteY76" fmla="*/ 790881 h 1573026"/>
              <a:gd name="connsiteX77" fmla="*/ 2458488 w 2525380"/>
              <a:gd name="connsiteY77" fmla="*/ 805168 h 1573026"/>
              <a:gd name="connsiteX78" fmla="*/ 2429913 w 2525380"/>
              <a:gd name="connsiteY78" fmla="*/ 890893 h 1573026"/>
              <a:gd name="connsiteX79" fmla="*/ 2398959 w 2525380"/>
              <a:gd name="connsiteY79" fmla="*/ 967092 h 1573026"/>
              <a:gd name="connsiteX80" fmla="*/ 2363238 w 2525380"/>
              <a:gd name="connsiteY80" fmla="*/ 945662 h 1573026"/>
              <a:gd name="connsiteX81" fmla="*/ 2303707 w 2525380"/>
              <a:gd name="connsiteY81" fmla="*/ 917087 h 1573026"/>
              <a:gd name="connsiteX82" fmla="*/ 2275132 w 2525380"/>
              <a:gd name="connsiteY82" fmla="*/ 883750 h 1573026"/>
              <a:gd name="connsiteX83" fmla="*/ 2241796 w 2525380"/>
              <a:gd name="connsiteY83" fmla="*/ 869462 h 1573026"/>
              <a:gd name="connsiteX84" fmla="*/ 2208457 w 2525380"/>
              <a:gd name="connsiteY84" fmla="*/ 871843 h 1573026"/>
              <a:gd name="connsiteX85" fmla="*/ 2158451 w 2525380"/>
              <a:gd name="connsiteY85" fmla="*/ 895656 h 1573026"/>
              <a:gd name="connsiteX86" fmla="*/ 2134638 w 2525380"/>
              <a:gd name="connsiteY86" fmla="*/ 909943 h 1573026"/>
              <a:gd name="connsiteX87" fmla="*/ 2065584 w 2525380"/>
              <a:gd name="connsiteY87" fmla="*/ 926612 h 1573026"/>
              <a:gd name="connsiteX88" fmla="*/ 2044151 w 2525380"/>
              <a:gd name="connsiteY88" fmla="*/ 957568 h 1573026"/>
              <a:gd name="connsiteX89" fmla="*/ 2041769 w 2525380"/>
              <a:gd name="connsiteY89" fmla="*/ 1036150 h 1573026"/>
              <a:gd name="connsiteX90" fmla="*/ 2044153 w 2525380"/>
              <a:gd name="connsiteY90" fmla="*/ 1062342 h 1573026"/>
              <a:gd name="connsiteX91" fmla="*/ 1944138 w 2525380"/>
              <a:gd name="connsiteY91" fmla="*/ 1112350 h 1573026"/>
              <a:gd name="connsiteX92" fmla="*/ 1901276 w 2525380"/>
              <a:gd name="connsiteY92" fmla="*/ 1112350 h 1573026"/>
              <a:gd name="connsiteX93" fmla="*/ 1810790 w 2525380"/>
              <a:gd name="connsiteY93" fmla="*/ 1148067 h 1573026"/>
              <a:gd name="connsiteX94" fmla="*/ 1789357 w 2525380"/>
              <a:gd name="connsiteY94" fmla="*/ 1188550 h 1573026"/>
              <a:gd name="connsiteX95" fmla="*/ 1789359 w 2525380"/>
              <a:gd name="connsiteY95" fmla="*/ 1238556 h 1573026"/>
              <a:gd name="connsiteX96" fmla="*/ 1739351 w 2525380"/>
              <a:gd name="connsiteY96" fmla="*/ 1279037 h 1573026"/>
              <a:gd name="connsiteX97" fmla="*/ 1722684 w 2525380"/>
              <a:gd name="connsiteY97" fmla="*/ 1309993 h 1573026"/>
              <a:gd name="connsiteX98" fmla="*/ 1725063 w 2525380"/>
              <a:gd name="connsiteY98" fmla="*/ 1331425 h 1573026"/>
              <a:gd name="connsiteX99" fmla="*/ 1758401 w 2525380"/>
              <a:gd name="connsiteY99" fmla="*/ 1326662 h 1573026"/>
              <a:gd name="connsiteX100" fmla="*/ 1782215 w 2525380"/>
              <a:gd name="connsiteY100" fmla="*/ 1350474 h 1573026"/>
              <a:gd name="connsiteX101" fmla="*/ 1770307 w 2525380"/>
              <a:gd name="connsiteY101" fmla="*/ 1383812 h 1573026"/>
              <a:gd name="connsiteX102" fmla="*/ 1767926 w 2525380"/>
              <a:gd name="connsiteY102" fmla="*/ 1421912 h 1573026"/>
              <a:gd name="connsiteX103" fmla="*/ 1689346 w 2525380"/>
              <a:gd name="connsiteY103" fmla="*/ 1450487 h 1573026"/>
              <a:gd name="connsiteX104" fmla="*/ 1679821 w 2525380"/>
              <a:gd name="connsiteY104" fmla="*/ 1538594 h 1573026"/>
              <a:gd name="connsiteX105" fmla="*/ 1613144 w 2525380"/>
              <a:gd name="connsiteY105" fmla="*/ 1560025 h 1573026"/>
              <a:gd name="connsiteX106" fmla="*/ 1577093 w 2525380"/>
              <a:gd name="connsiteY106" fmla="*/ 1573012 h 1573026"/>
              <a:gd name="connsiteX107" fmla="*/ 1496463 w 2525380"/>
              <a:gd name="connsiteY107" fmla="*/ 1557643 h 1573026"/>
              <a:gd name="connsiteX108" fmla="*/ 1470269 w 2525380"/>
              <a:gd name="connsiteY108" fmla="*/ 1571931 h 1573026"/>
              <a:gd name="connsiteX109" fmla="*/ 1415503 w 2525380"/>
              <a:gd name="connsiteY109" fmla="*/ 1543356 h 1573026"/>
              <a:gd name="connsiteX110" fmla="*/ 1375019 w 2525380"/>
              <a:gd name="connsiteY110" fmla="*/ 1507637 h 1573026"/>
              <a:gd name="connsiteX111" fmla="*/ 1332159 w 2525380"/>
              <a:gd name="connsiteY111" fmla="*/ 1479061 h 1573026"/>
              <a:gd name="connsiteX112" fmla="*/ 1360732 w 2525380"/>
              <a:gd name="connsiteY112" fmla="*/ 1455250 h 1573026"/>
              <a:gd name="connsiteX113" fmla="*/ 1348826 w 2525380"/>
              <a:gd name="connsiteY113" fmla="*/ 1438581 h 1573026"/>
              <a:gd name="connsiteX114" fmla="*/ 1286913 w 2525380"/>
              <a:gd name="connsiteY114" fmla="*/ 1426675 h 1573026"/>
              <a:gd name="connsiteX115" fmla="*/ 1267863 w 2525380"/>
              <a:gd name="connsiteY115" fmla="*/ 1402862 h 1573026"/>
              <a:gd name="connsiteX116" fmla="*/ 1229765 w 2525380"/>
              <a:gd name="connsiteY116" fmla="*/ 1379050 h 1573026"/>
              <a:gd name="connsiteX117" fmla="*/ 1225001 w 2525380"/>
              <a:gd name="connsiteY117" fmla="*/ 1390956 h 1573026"/>
              <a:gd name="connsiteX118" fmla="*/ 1239290 w 2525380"/>
              <a:gd name="connsiteY118" fmla="*/ 1429056 h 1573026"/>
              <a:gd name="connsiteX119" fmla="*/ 1208332 w 2525380"/>
              <a:gd name="connsiteY119" fmla="*/ 1443343 h 1573026"/>
              <a:gd name="connsiteX120" fmla="*/ 1182140 w 2525380"/>
              <a:gd name="connsiteY120" fmla="*/ 1457630 h 1573026"/>
              <a:gd name="connsiteX121" fmla="*/ 1165469 w 2525380"/>
              <a:gd name="connsiteY121" fmla="*/ 1450487 h 1573026"/>
              <a:gd name="connsiteX122" fmla="*/ 1120226 w 2525380"/>
              <a:gd name="connsiteY122" fmla="*/ 1388575 h 1573026"/>
              <a:gd name="connsiteX123" fmla="*/ 1074984 w 2525380"/>
              <a:gd name="connsiteY123" fmla="*/ 1355237 h 1573026"/>
              <a:gd name="connsiteX124" fmla="*/ 1096415 w 2525380"/>
              <a:gd name="connsiteY124" fmla="*/ 1338568 h 1573026"/>
              <a:gd name="connsiteX125" fmla="*/ 1117846 w 2525380"/>
              <a:gd name="connsiteY125" fmla="*/ 1298087 h 1573026"/>
              <a:gd name="connsiteX126" fmla="*/ 1103557 w 2525380"/>
              <a:gd name="connsiteY126" fmla="*/ 1286181 h 1573026"/>
              <a:gd name="connsiteX127" fmla="*/ 1065459 w 2525380"/>
              <a:gd name="connsiteY127" fmla="*/ 1288562 h 1573026"/>
              <a:gd name="connsiteX128" fmla="*/ 989259 w 2525380"/>
              <a:gd name="connsiteY128" fmla="*/ 1245700 h 1573026"/>
              <a:gd name="connsiteX129" fmla="*/ 946394 w 2525380"/>
              <a:gd name="connsiteY129" fmla="*/ 1226650 h 1573026"/>
              <a:gd name="connsiteX130" fmla="*/ 936871 w 2525380"/>
              <a:gd name="connsiteY130" fmla="*/ 1226650 h 1573026"/>
              <a:gd name="connsiteX131" fmla="*/ 924965 w 2525380"/>
              <a:gd name="connsiteY131" fmla="*/ 1162356 h 1573026"/>
              <a:gd name="connsiteX132" fmla="*/ 936871 w 2525380"/>
              <a:gd name="connsiteY132" fmla="*/ 1098062 h 1573026"/>
              <a:gd name="connsiteX133" fmla="*/ 905915 w 2525380"/>
              <a:gd name="connsiteY133" fmla="*/ 1064725 h 1573026"/>
              <a:gd name="connsiteX134" fmla="*/ 853528 w 2525380"/>
              <a:gd name="connsiteY134" fmla="*/ 1040912 h 1573026"/>
              <a:gd name="connsiteX135" fmla="*/ 879721 w 2525380"/>
              <a:gd name="connsiteY135" fmla="*/ 1017100 h 1573026"/>
              <a:gd name="connsiteX136" fmla="*/ 924965 w 2525380"/>
              <a:gd name="connsiteY136" fmla="*/ 1021862 h 1573026"/>
              <a:gd name="connsiteX137" fmla="*/ 920203 w 2525380"/>
              <a:gd name="connsiteY137" fmla="*/ 974237 h 1573026"/>
              <a:gd name="connsiteX138" fmla="*/ 891628 w 2525380"/>
              <a:gd name="connsiteY138" fmla="*/ 969475 h 1573026"/>
              <a:gd name="connsiteX139" fmla="*/ 896390 w 2525380"/>
              <a:gd name="connsiteY139" fmla="*/ 921850 h 1573026"/>
              <a:gd name="connsiteX140" fmla="*/ 865434 w 2525380"/>
              <a:gd name="connsiteY140" fmla="*/ 907562 h 1573026"/>
              <a:gd name="connsiteX141" fmla="*/ 867815 w 2525380"/>
              <a:gd name="connsiteY141" fmla="*/ 871843 h 1573026"/>
              <a:gd name="connsiteX142" fmla="*/ 820190 w 2525380"/>
              <a:gd name="connsiteY142" fmla="*/ 857556 h 1573026"/>
              <a:gd name="connsiteX143" fmla="*/ 801140 w 2525380"/>
              <a:gd name="connsiteY143" fmla="*/ 878987 h 1573026"/>
              <a:gd name="connsiteX144" fmla="*/ 772563 w 2525380"/>
              <a:gd name="connsiteY144" fmla="*/ 881368 h 1573026"/>
              <a:gd name="connsiteX145" fmla="*/ 722559 w 2525380"/>
              <a:gd name="connsiteY145" fmla="*/ 886131 h 1573026"/>
              <a:gd name="connsiteX146" fmla="*/ 691603 w 2525380"/>
              <a:gd name="connsiteY146" fmla="*/ 907562 h 1573026"/>
              <a:gd name="connsiteX147" fmla="*/ 691603 w 2525380"/>
              <a:gd name="connsiteY147" fmla="*/ 876606 h 1573026"/>
              <a:gd name="connsiteX148" fmla="*/ 651121 w 2525380"/>
              <a:gd name="connsiteY148" fmla="*/ 871843 h 1573026"/>
              <a:gd name="connsiteX149" fmla="*/ 658263 w 2525380"/>
              <a:gd name="connsiteY149" fmla="*/ 893275 h 1573026"/>
              <a:gd name="connsiteX150" fmla="*/ 653503 w 2525380"/>
              <a:gd name="connsiteY150" fmla="*/ 912325 h 1573026"/>
              <a:gd name="connsiteX151" fmla="*/ 567778 w 2525380"/>
              <a:gd name="connsiteY151" fmla="*/ 859936 h 1573026"/>
              <a:gd name="connsiteX152" fmla="*/ 546346 w 2525380"/>
              <a:gd name="connsiteY152" fmla="*/ 826600 h 1573026"/>
              <a:gd name="connsiteX153" fmla="*/ 558253 w 2525380"/>
              <a:gd name="connsiteY153" fmla="*/ 786117 h 1573026"/>
              <a:gd name="connsiteX154" fmla="*/ 527296 w 2525380"/>
              <a:gd name="connsiteY154" fmla="*/ 781356 h 1573026"/>
              <a:gd name="connsiteX155" fmla="*/ 479671 w 2525380"/>
              <a:gd name="connsiteY155" fmla="*/ 795643 h 1573026"/>
              <a:gd name="connsiteX156" fmla="*/ 470146 w 2525380"/>
              <a:gd name="connsiteY156" fmla="*/ 809931 h 1573026"/>
              <a:gd name="connsiteX157" fmla="*/ 446334 w 2525380"/>
              <a:gd name="connsiteY157" fmla="*/ 826600 h 1573026"/>
              <a:gd name="connsiteX158" fmla="*/ 439190 w 2525380"/>
              <a:gd name="connsiteY158" fmla="*/ 843268 h 1573026"/>
              <a:gd name="connsiteX159" fmla="*/ 398709 w 2525380"/>
              <a:gd name="connsiteY159" fmla="*/ 876606 h 1573026"/>
              <a:gd name="connsiteX160" fmla="*/ 401088 w 2525380"/>
              <a:gd name="connsiteY160" fmla="*/ 898037 h 1573026"/>
              <a:gd name="connsiteX161" fmla="*/ 415378 w 2525380"/>
              <a:gd name="connsiteY161" fmla="*/ 917087 h 1573026"/>
              <a:gd name="connsiteX162" fmla="*/ 339178 w 2525380"/>
              <a:gd name="connsiteY162" fmla="*/ 902800 h 1573026"/>
              <a:gd name="connsiteX163" fmla="*/ 305840 w 2525380"/>
              <a:gd name="connsiteY163" fmla="*/ 907562 h 1573026"/>
              <a:gd name="connsiteX164" fmla="*/ 353463 w 2525380"/>
              <a:gd name="connsiteY164" fmla="*/ 938518 h 1573026"/>
              <a:gd name="connsiteX165" fmla="*/ 315365 w 2525380"/>
              <a:gd name="connsiteY165" fmla="*/ 1031387 h 1573026"/>
              <a:gd name="connsiteX166" fmla="*/ 3419 w 2525380"/>
              <a:gd name="connsiteY166" fmla="*/ 1093300 h 1573026"/>
              <a:gd name="connsiteX0" fmla="*/ 3338 w 2525299"/>
              <a:gd name="connsiteY0" fmla="*/ 1093300 h 1573026"/>
              <a:gd name="connsiteX1" fmla="*/ 543882 w 2525299"/>
              <a:gd name="connsiteY1" fmla="*/ 524181 h 1573026"/>
              <a:gd name="connsiteX2" fmla="*/ 589126 w 2525299"/>
              <a:gd name="connsiteY2" fmla="*/ 547993 h 1573026"/>
              <a:gd name="connsiteX3" fmla="*/ 655803 w 2525299"/>
              <a:gd name="connsiteY3" fmla="*/ 562280 h 1573026"/>
              <a:gd name="connsiteX4" fmla="*/ 701045 w 2525299"/>
              <a:gd name="connsiteY4" fmla="*/ 478937 h 1573026"/>
              <a:gd name="connsiteX5" fmla="*/ 729620 w 2525299"/>
              <a:gd name="connsiteY5" fmla="*/ 455125 h 1573026"/>
              <a:gd name="connsiteX6" fmla="*/ 732004 w 2525299"/>
              <a:gd name="connsiteY6" fmla="*/ 426549 h 1573026"/>
              <a:gd name="connsiteX7" fmla="*/ 660563 w 2525299"/>
              <a:gd name="connsiteY7" fmla="*/ 412262 h 1573026"/>
              <a:gd name="connsiteX8" fmla="*/ 631990 w 2525299"/>
              <a:gd name="connsiteY8" fmla="*/ 417024 h 1573026"/>
              <a:gd name="connsiteX9" fmla="*/ 596270 w 2525299"/>
              <a:gd name="connsiteY9" fmla="*/ 383687 h 1573026"/>
              <a:gd name="connsiteX10" fmla="*/ 620084 w 2525299"/>
              <a:gd name="connsiteY10" fmla="*/ 357491 h 1573026"/>
              <a:gd name="connsiteX11" fmla="*/ 681995 w 2525299"/>
              <a:gd name="connsiteY11" fmla="*/ 343206 h 1573026"/>
              <a:gd name="connsiteX12" fmla="*/ 727238 w 2525299"/>
              <a:gd name="connsiteY12" fmla="*/ 357493 h 1573026"/>
              <a:gd name="connsiteX13" fmla="*/ 739145 w 2525299"/>
              <a:gd name="connsiteY13" fmla="*/ 376543 h 1573026"/>
              <a:gd name="connsiteX14" fmla="*/ 858207 w 2525299"/>
              <a:gd name="connsiteY14" fmla="*/ 436075 h 1573026"/>
              <a:gd name="connsiteX15" fmla="*/ 882020 w 2525299"/>
              <a:gd name="connsiteY15" fmla="*/ 500368 h 1573026"/>
              <a:gd name="connsiteX16" fmla="*/ 903451 w 2525299"/>
              <a:gd name="connsiteY16" fmla="*/ 512275 h 1573026"/>
              <a:gd name="connsiteX17" fmla="*/ 901070 w 2525299"/>
              <a:gd name="connsiteY17" fmla="*/ 421787 h 1573026"/>
              <a:gd name="connsiteX18" fmla="*/ 922501 w 2525299"/>
              <a:gd name="connsiteY18" fmla="*/ 383687 h 1573026"/>
              <a:gd name="connsiteX19" fmla="*/ 941551 w 2525299"/>
              <a:gd name="connsiteY19" fmla="*/ 386068 h 1573026"/>
              <a:gd name="connsiteX20" fmla="*/ 941551 w 2525299"/>
              <a:gd name="connsiteY20" fmla="*/ 347968 h 1573026"/>
              <a:gd name="connsiteX21" fmla="*/ 953459 w 2525299"/>
              <a:gd name="connsiteY21" fmla="*/ 340823 h 1573026"/>
              <a:gd name="connsiteX22" fmla="*/ 1010607 w 2525299"/>
              <a:gd name="connsiteY22" fmla="*/ 343206 h 1573026"/>
              <a:gd name="connsiteX23" fmla="*/ 1110620 w 2525299"/>
              <a:gd name="connsiteY23" fmla="*/ 317012 h 1573026"/>
              <a:gd name="connsiteX24" fmla="*/ 1182057 w 2525299"/>
              <a:gd name="connsiteY24" fmla="*/ 305106 h 1573026"/>
              <a:gd name="connsiteX25" fmla="*/ 1267449 w 2525299"/>
              <a:gd name="connsiteY25" fmla="*/ 250164 h 1573026"/>
              <a:gd name="connsiteX26" fmla="*/ 1339220 w 2525299"/>
              <a:gd name="connsiteY26" fmla="*/ 221762 h 1573026"/>
              <a:gd name="connsiteX27" fmla="*/ 1408278 w 2525299"/>
              <a:gd name="connsiteY27" fmla="*/ 188423 h 1573026"/>
              <a:gd name="connsiteX28" fmla="*/ 1479713 w 2525299"/>
              <a:gd name="connsiteY28" fmla="*/ 195568 h 1573026"/>
              <a:gd name="connsiteX29" fmla="*/ 1532101 w 2525299"/>
              <a:gd name="connsiteY29" fmla="*/ 174137 h 1573026"/>
              <a:gd name="connsiteX30" fmla="*/ 1563059 w 2525299"/>
              <a:gd name="connsiteY30" fmla="*/ 183660 h 1573026"/>
              <a:gd name="connsiteX31" fmla="*/ 1636876 w 2525299"/>
              <a:gd name="connsiteY31" fmla="*/ 233668 h 1573026"/>
              <a:gd name="connsiteX32" fmla="*/ 1574963 w 2525299"/>
              <a:gd name="connsiteY32" fmla="*/ 209856 h 1573026"/>
              <a:gd name="connsiteX33" fmla="*/ 1596395 w 2525299"/>
              <a:gd name="connsiteY33" fmla="*/ 281293 h 1573026"/>
              <a:gd name="connsiteX34" fmla="*/ 1634497 w 2525299"/>
              <a:gd name="connsiteY34" fmla="*/ 309866 h 1573026"/>
              <a:gd name="connsiteX35" fmla="*/ 1729745 w 2525299"/>
              <a:gd name="connsiteY35" fmla="*/ 314631 h 1573026"/>
              <a:gd name="connsiteX36" fmla="*/ 1796422 w 2525299"/>
              <a:gd name="connsiteY36" fmla="*/ 271766 h 1573026"/>
              <a:gd name="connsiteX37" fmla="*/ 1794038 w 2525299"/>
              <a:gd name="connsiteY37" fmla="*/ 293200 h 1573026"/>
              <a:gd name="connsiteX38" fmla="*/ 1758320 w 2525299"/>
              <a:gd name="connsiteY38" fmla="*/ 321775 h 1573026"/>
              <a:gd name="connsiteX39" fmla="*/ 1684501 w 2525299"/>
              <a:gd name="connsiteY39" fmla="*/ 338443 h 1573026"/>
              <a:gd name="connsiteX40" fmla="*/ 1691647 w 2525299"/>
              <a:gd name="connsiteY40" fmla="*/ 367017 h 1573026"/>
              <a:gd name="connsiteX41" fmla="*/ 1815472 w 2525299"/>
              <a:gd name="connsiteY41" fmla="*/ 331298 h 1573026"/>
              <a:gd name="connsiteX42" fmla="*/ 1867857 w 2525299"/>
              <a:gd name="connsiteY42" fmla="*/ 295581 h 1573026"/>
              <a:gd name="connsiteX43" fmla="*/ 1910721 w 2525299"/>
              <a:gd name="connsiteY43" fmla="*/ 271766 h 1573026"/>
              <a:gd name="connsiteX44" fmla="*/ 1834522 w 2525299"/>
              <a:gd name="connsiteY44" fmla="*/ 264623 h 1573026"/>
              <a:gd name="connsiteX45" fmla="*/ 1834522 w 2525299"/>
              <a:gd name="connsiteY45" fmla="*/ 202710 h 1573026"/>
              <a:gd name="connsiteX46" fmla="*/ 1884527 w 2525299"/>
              <a:gd name="connsiteY46" fmla="*/ 202710 h 1573026"/>
              <a:gd name="connsiteX47" fmla="*/ 1991683 w 2525299"/>
              <a:gd name="connsiteY47" fmla="*/ 97935 h 1573026"/>
              <a:gd name="connsiteX48" fmla="*/ 2041689 w 2525299"/>
              <a:gd name="connsiteY48" fmla="*/ 305 h 1573026"/>
              <a:gd name="connsiteX49" fmla="*/ 2005971 w 2525299"/>
              <a:gd name="connsiteY49" fmla="*/ 114604 h 1573026"/>
              <a:gd name="connsiteX50" fmla="*/ 1932153 w 2525299"/>
              <a:gd name="connsiteY50" fmla="*/ 193186 h 1573026"/>
              <a:gd name="connsiteX51" fmla="*/ 1996445 w 2525299"/>
              <a:gd name="connsiteY51" fmla="*/ 217000 h 1573026"/>
              <a:gd name="connsiteX52" fmla="*/ 2055976 w 2525299"/>
              <a:gd name="connsiteY52" fmla="*/ 212237 h 1573026"/>
              <a:gd name="connsiteX53" fmla="*/ 2101222 w 2525299"/>
              <a:gd name="connsiteY53" fmla="*/ 257480 h 1573026"/>
              <a:gd name="connsiteX54" fmla="*/ 2151226 w 2525299"/>
              <a:gd name="connsiteY54" fmla="*/ 243193 h 1573026"/>
              <a:gd name="connsiteX55" fmla="*/ 2194088 w 2525299"/>
              <a:gd name="connsiteY55" fmla="*/ 178900 h 1573026"/>
              <a:gd name="connsiteX56" fmla="*/ 2236951 w 2525299"/>
              <a:gd name="connsiteY56" fmla="*/ 169375 h 1573026"/>
              <a:gd name="connsiteX57" fmla="*/ 2341726 w 2525299"/>
              <a:gd name="connsiteY57" fmla="*/ 152706 h 1573026"/>
              <a:gd name="connsiteX58" fmla="*/ 2358395 w 2525299"/>
              <a:gd name="connsiteY58" fmla="*/ 147943 h 1573026"/>
              <a:gd name="connsiteX59" fmla="*/ 2446501 w 2525299"/>
              <a:gd name="connsiteY59" fmla="*/ 166993 h 1573026"/>
              <a:gd name="connsiteX60" fmla="*/ 2477457 w 2525299"/>
              <a:gd name="connsiteY60" fmla="*/ 188425 h 1573026"/>
              <a:gd name="connsiteX61" fmla="*/ 2503652 w 2525299"/>
              <a:gd name="connsiteY61" fmla="*/ 205092 h 1573026"/>
              <a:gd name="connsiteX62" fmla="*/ 2525082 w 2525299"/>
              <a:gd name="connsiteY62" fmla="*/ 221762 h 1573026"/>
              <a:gd name="connsiteX63" fmla="*/ 2506032 w 2525299"/>
              <a:gd name="connsiteY63" fmla="*/ 264625 h 1573026"/>
              <a:gd name="connsiteX64" fmla="*/ 2503651 w 2525299"/>
              <a:gd name="connsiteY64" fmla="*/ 319393 h 1573026"/>
              <a:gd name="connsiteX65" fmla="*/ 2489363 w 2525299"/>
              <a:gd name="connsiteY65" fmla="*/ 376543 h 1573026"/>
              <a:gd name="connsiteX66" fmla="*/ 2491745 w 2525299"/>
              <a:gd name="connsiteY66" fmla="*/ 386068 h 1573026"/>
              <a:gd name="connsiteX67" fmla="*/ 2522701 w 2525299"/>
              <a:gd name="connsiteY67" fmla="*/ 393212 h 1573026"/>
              <a:gd name="connsiteX68" fmla="*/ 2510795 w 2525299"/>
              <a:gd name="connsiteY68" fmla="*/ 424168 h 1573026"/>
              <a:gd name="connsiteX69" fmla="*/ 2477457 w 2525299"/>
              <a:gd name="connsiteY69" fmla="*/ 445600 h 1573026"/>
              <a:gd name="connsiteX70" fmla="*/ 2463170 w 2525299"/>
              <a:gd name="connsiteY70" fmla="*/ 476556 h 1573026"/>
              <a:gd name="connsiteX71" fmla="*/ 2466423 w 2525299"/>
              <a:gd name="connsiteY71" fmla="*/ 559163 h 1573026"/>
              <a:gd name="connsiteX72" fmla="*/ 2453644 w 2525299"/>
              <a:gd name="connsiteY72" fmla="*/ 590856 h 1573026"/>
              <a:gd name="connsiteX73" fmla="*/ 2451263 w 2525299"/>
              <a:gd name="connsiteY73" fmla="*/ 655150 h 1573026"/>
              <a:gd name="connsiteX74" fmla="*/ 2472695 w 2525299"/>
              <a:gd name="connsiteY74" fmla="*/ 690868 h 1573026"/>
              <a:gd name="connsiteX75" fmla="*/ 2467932 w 2525299"/>
              <a:gd name="connsiteY75" fmla="*/ 743256 h 1573026"/>
              <a:gd name="connsiteX76" fmla="*/ 2470313 w 2525299"/>
              <a:gd name="connsiteY76" fmla="*/ 790881 h 1573026"/>
              <a:gd name="connsiteX77" fmla="*/ 2458407 w 2525299"/>
              <a:gd name="connsiteY77" fmla="*/ 805168 h 1573026"/>
              <a:gd name="connsiteX78" fmla="*/ 2429832 w 2525299"/>
              <a:gd name="connsiteY78" fmla="*/ 890893 h 1573026"/>
              <a:gd name="connsiteX79" fmla="*/ 2398878 w 2525299"/>
              <a:gd name="connsiteY79" fmla="*/ 967092 h 1573026"/>
              <a:gd name="connsiteX80" fmla="*/ 2363157 w 2525299"/>
              <a:gd name="connsiteY80" fmla="*/ 945662 h 1573026"/>
              <a:gd name="connsiteX81" fmla="*/ 2303626 w 2525299"/>
              <a:gd name="connsiteY81" fmla="*/ 917087 h 1573026"/>
              <a:gd name="connsiteX82" fmla="*/ 2275051 w 2525299"/>
              <a:gd name="connsiteY82" fmla="*/ 883750 h 1573026"/>
              <a:gd name="connsiteX83" fmla="*/ 2241715 w 2525299"/>
              <a:gd name="connsiteY83" fmla="*/ 869462 h 1573026"/>
              <a:gd name="connsiteX84" fmla="*/ 2208376 w 2525299"/>
              <a:gd name="connsiteY84" fmla="*/ 871843 h 1573026"/>
              <a:gd name="connsiteX85" fmla="*/ 2158370 w 2525299"/>
              <a:gd name="connsiteY85" fmla="*/ 895656 h 1573026"/>
              <a:gd name="connsiteX86" fmla="*/ 2134557 w 2525299"/>
              <a:gd name="connsiteY86" fmla="*/ 909943 h 1573026"/>
              <a:gd name="connsiteX87" fmla="*/ 2065503 w 2525299"/>
              <a:gd name="connsiteY87" fmla="*/ 926612 h 1573026"/>
              <a:gd name="connsiteX88" fmla="*/ 2044070 w 2525299"/>
              <a:gd name="connsiteY88" fmla="*/ 957568 h 1573026"/>
              <a:gd name="connsiteX89" fmla="*/ 2041688 w 2525299"/>
              <a:gd name="connsiteY89" fmla="*/ 1036150 h 1573026"/>
              <a:gd name="connsiteX90" fmla="*/ 2044072 w 2525299"/>
              <a:gd name="connsiteY90" fmla="*/ 1062342 h 1573026"/>
              <a:gd name="connsiteX91" fmla="*/ 1944057 w 2525299"/>
              <a:gd name="connsiteY91" fmla="*/ 1112350 h 1573026"/>
              <a:gd name="connsiteX92" fmla="*/ 1901195 w 2525299"/>
              <a:gd name="connsiteY92" fmla="*/ 1112350 h 1573026"/>
              <a:gd name="connsiteX93" fmla="*/ 1810709 w 2525299"/>
              <a:gd name="connsiteY93" fmla="*/ 1148067 h 1573026"/>
              <a:gd name="connsiteX94" fmla="*/ 1789276 w 2525299"/>
              <a:gd name="connsiteY94" fmla="*/ 1188550 h 1573026"/>
              <a:gd name="connsiteX95" fmla="*/ 1789278 w 2525299"/>
              <a:gd name="connsiteY95" fmla="*/ 1238556 h 1573026"/>
              <a:gd name="connsiteX96" fmla="*/ 1739270 w 2525299"/>
              <a:gd name="connsiteY96" fmla="*/ 1279037 h 1573026"/>
              <a:gd name="connsiteX97" fmla="*/ 1722603 w 2525299"/>
              <a:gd name="connsiteY97" fmla="*/ 1309993 h 1573026"/>
              <a:gd name="connsiteX98" fmla="*/ 1724982 w 2525299"/>
              <a:gd name="connsiteY98" fmla="*/ 1331425 h 1573026"/>
              <a:gd name="connsiteX99" fmla="*/ 1758320 w 2525299"/>
              <a:gd name="connsiteY99" fmla="*/ 1326662 h 1573026"/>
              <a:gd name="connsiteX100" fmla="*/ 1782134 w 2525299"/>
              <a:gd name="connsiteY100" fmla="*/ 1350474 h 1573026"/>
              <a:gd name="connsiteX101" fmla="*/ 1770226 w 2525299"/>
              <a:gd name="connsiteY101" fmla="*/ 1383812 h 1573026"/>
              <a:gd name="connsiteX102" fmla="*/ 1767845 w 2525299"/>
              <a:gd name="connsiteY102" fmla="*/ 1421912 h 1573026"/>
              <a:gd name="connsiteX103" fmla="*/ 1689265 w 2525299"/>
              <a:gd name="connsiteY103" fmla="*/ 1450487 h 1573026"/>
              <a:gd name="connsiteX104" fmla="*/ 1679740 w 2525299"/>
              <a:gd name="connsiteY104" fmla="*/ 1538594 h 1573026"/>
              <a:gd name="connsiteX105" fmla="*/ 1613063 w 2525299"/>
              <a:gd name="connsiteY105" fmla="*/ 1560025 h 1573026"/>
              <a:gd name="connsiteX106" fmla="*/ 1577012 w 2525299"/>
              <a:gd name="connsiteY106" fmla="*/ 1573012 h 1573026"/>
              <a:gd name="connsiteX107" fmla="*/ 1496382 w 2525299"/>
              <a:gd name="connsiteY107" fmla="*/ 1557643 h 1573026"/>
              <a:gd name="connsiteX108" fmla="*/ 1470188 w 2525299"/>
              <a:gd name="connsiteY108" fmla="*/ 1571931 h 1573026"/>
              <a:gd name="connsiteX109" fmla="*/ 1415422 w 2525299"/>
              <a:gd name="connsiteY109" fmla="*/ 1543356 h 1573026"/>
              <a:gd name="connsiteX110" fmla="*/ 1374938 w 2525299"/>
              <a:gd name="connsiteY110" fmla="*/ 1507637 h 1573026"/>
              <a:gd name="connsiteX111" fmla="*/ 1332078 w 2525299"/>
              <a:gd name="connsiteY111" fmla="*/ 1479061 h 1573026"/>
              <a:gd name="connsiteX112" fmla="*/ 1360651 w 2525299"/>
              <a:gd name="connsiteY112" fmla="*/ 1455250 h 1573026"/>
              <a:gd name="connsiteX113" fmla="*/ 1348745 w 2525299"/>
              <a:gd name="connsiteY113" fmla="*/ 1438581 h 1573026"/>
              <a:gd name="connsiteX114" fmla="*/ 1286832 w 2525299"/>
              <a:gd name="connsiteY114" fmla="*/ 1426675 h 1573026"/>
              <a:gd name="connsiteX115" fmla="*/ 1267782 w 2525299"/>
              <a:gd name="connsiteY115" fmla="*/ 1402862 h 1573026"/>
              <a:gd name="connsiteX116" fmla="*/ 1229684 w 2525299"/>
              <a:gd name="connsiteY116" fmla="*/ 1379050 h 1573026"/>
              <a:gd name="connsiteX117" fmla="*/ 1224920 w 2525299"/>
              <a:gd name="connsiteY117" fmla="*/ 1390956 h 1573026"/>
              <a:gd name="connsiteX118" fmla="*/ 1239209 w 2525299"/>
              <a:gd name="connsiteY118" fmla="*/ 1429056 h 1573026"/>
              <a:gd name="connsiteX119" fmla="*/ 1208251 w 2525299"/>
              <a:gd name="connsiteY119" fmla="*/ 1443343 h 1573026"/>
              <a:gd name="connsiteX120" fmla="*/ 1182059 w 2525299"/>
              <a:gd name="connsiteY120" fmla="*/ 1457630 h 1573026"/>
              <a:gd name="connsiteX121" fmla="*/ 1165388 w 2525299"/>
              <a:gd name="connsiteY121" fmla="*/ 1450487 h 1573026"/>
              <a:gd name="connsiteX122" fmla="*/ 1120145 w 2525299"/>
              <a:gd name="connsiteY122" fmla="*/ 1388575 h 1573026"/>
              <a:gd name="connsiteX123" fmla="*/ 1074903 w 2525299"/>
              <a:gd name="connsiteY123" fmla="*/ 1355237 h 1573026"/>
              <a:gd name="connsiteX124" fmla="*/ 1096334 w 2525299"/>
              <a:gd name="connsiteY124" fmla="*/ 1338568 h 1573026"/>
              <a:gd name="connsiteX125" fmla="*/ 1117765 w 2525299"/>
              <a:gd name="connsiteY125" fmla="*/ 1298087 h 1573026"/>
              <a:gd name="connsiteX126" fmla="*/ 1103476 w 2525299"/>
              <a:gd name="connsiteY126" fmla="*/ 1286181 h 1573026"/>
              <a:gd name="connsiteX127" fmla="*/ 1065378 w 2525299"/>
              <a:gd name="connsiteY127" fmla="*/ 1288562 h 1573026"/>
              <a:gd name="connsiteX128" fmla="*/ 989178 w 2525299"/>
              <a:gd name="connsiteY128" fmla="*/ 1245700 h 1573026"/>
              <a:gd name="connsiteX129" fmla="*/ 946313 w 2525299"/>
              <a:gd name="connsiteY129" fmla="*/ 1226650 h 1573026"/>
              <a:gd name="connsiteX130" fmla="*/ 936790 w 2525299"/>
              <a:gd name="connsiteY130" fmla="*/ 1226650 h 1573026"/>
              <a:gd name="connsiteX131" fmla="*/ 924884 w 2525299"/>
              <a:gd name="connsiteY131" fmla="*/ 1162356 h 1573026"/>
              <a:gd name="connsiteX132" fmla="*/ 936790 w 2525299"/>
              <a:gd name="connsiteY132" fmla="*/ 1098062 h 1573026"/>
              <a:gd name="connsiteX133" fmla="*/ 905834 w 2525299"/>
              <a:gd name="connsiteY133" fmla="*/ 1064725 h 1573026"/>
              <a:gd name="connsiteX134" fmla="*/ 853447 w 2525299"/>
              <a:gd name="connsiteY134" fmla="*/ 1040912 h 1573026"/>
              <a:gd name="connsiteX135" fmla="*/ 879640 w 2525299"/>
              <a:gd name="connsiteY135" fmla="*/ 1017100 h 1573026"/>
              <a:gd name="connsiteX136" fmla="*/ 924884 w 2525299"/>
              <a:gd name="connsiteY136" fmla="*/ 1021862 h 1573026"/>
              <a:gd name="connsiteX137" fmla="*/ 920122 w 2525299"/>
              <a:gd name="connsiteY137" fmla="*/ 974237 h 1573026"/>
              <a:gd name="connsiteX138" fmla="*/ 891547 w 2525299"/>
              <a:gd name="connsiteY138" fmla="*/ 969475 h 1573026"/>
              <a:gd name="connsiteX139" fmla="*/ 896309 w 2525299"/>
              <a:gd name="connsiteY139" fmla="*/ 921850 h 1573026"/>
              <a:gd name="connsiteX140" fmla="*/ 865353 w 2525299"/>
              <a:gd name="connsiteY140" fmla="*/ 907562 h 1573026"/>
              <a:gd name="connsiteX141" fmla="*/ 867734 w 2525299"/>
              <a:gd name="connsiteY141" fmla="*/ 871843 h 1573026"/>
              <a:gd name="connsiteX142" fmla="*/ 820109 w 2525299"/>
              <a:gd name="connsiteY142" fmla="*/ 857556 h 1573026"/>
              <a:gd name="connsiteX143" fmla="*/ 801059 w 2525299"/>
              <a:gd name="connsiteY143" fmla="*/ 878987 h 1573026"/>
              <a:gd name="connsiteX144" fmla="*/ 772482 w 2525299"/>
              <a:gd name="connsiteY144" fmla="*/ 881368 h 1573026"/>
              <a:gd name="connsiteX145" fmla="*/ 722478 w 2525299"/>
              <a:gd name="connsiteY145" fmla="*/ 886131 h 1573026"/>
              <a:gd name="connsiteX146" fmla="*/ 691522 w 2525299"/>
              <a:gd name="connsiteY146" fmla="*/ 907562 h 1573026"/>
              <a:gd name="connsiteX147" fmla="*/ 691522 w 2525299"/>
              <a:gd name="connsiteY147" fmla="*/ 876606 h 1573026"/>
              <a:gd name="connsiteX148" fmla="*/ 651040 w 2525299"/>
              <a:gd name="connsiteY148" fmla="*/ 871843 h 1573026"/>
              <a:gd name="connsiteX149" fmla="*/ 658182 w 2525299"/>
              <a:gd name="connsiteY149" fmla="*/ 893275 h 1573026"/>
              <a:gd name="connsiteX150" fmla="*/ 653422 w 2525299"/>
              <a:gd name="connsiteY150" fmla="*/ 912325 h 1573026"/>
              <a:gd name="connsiteX151" fmla="*/ 567697 w 2525299"/>
              <a:gd name="connsiteY151" fmla="*/ 859936 h 1573026"/>
              <a:gd name="connsiteX152" fmla="*/ 546265 w 2525299"/>
              <a:gd name="connsiteY152" fmla="*/ 826600 h 1573026"/>
              <a:gd name="connsiteX153" fmla="*/ 558172 w 2525299"/>
              <a:gd name="connsiteY153" fmla="*/ 786117 h 1573026"/>
              <a:gd name="connsiteX154" fmla="*/ 527215 w 2525299"/>
              <a:gd name="connsiteY154" fmla="*/ 781356 h 1573026"/>
              <a:gd name="connsiteX155" fmla="*/ 479590 w 2525299"/>
              <a:gd name="connsiteY155" fmla="*/ 795643 h 1573026"/>
              <a:gd name="connsiteX156" fmla="*/ 470065 w 2525299"/>
              <a:gd name="connsiteY156" fmla="*/ 809931 h 1573026"/>
              <a:gd name="connsiteX157" fmla="*/ 446253 w 2525299"/>
              <a:gd name="connsiteY157" fmla="*/ 826600 h 1573026"/>
              <a:gd name="connsiteX158" fmla="*/ 439109 w 2525299"/>
              <a:gd name="connsiteY158" fmla="*/ 843268 h 1573026"/>
              <a:gd name="connsiteX159" fmla="*/ 398628 w 2525299"/>
              <a:gd name="connsiteY159" fmla="*/ 876606 h 1573026"/>
              <a:gd name="connsiteX160" fmla="*/ 401007 w 2525299"/>
              <a:gd name="connsiteY160" fmla="*/ 898037 h 1573026"/>
              <a:gd name="connsiteX161" fmla="*/ 415297 w 2525299"/>
              <a:gd name="connsiteY161" fmla="*/ 917087 h 1573026"/>
              <a:gd name="connsiteX162" fmla="*/ 339097 w 2525299"/>
              <a:gd name="connsiteY162" fmla="*/ 902800 h 1573026"/>
              <a:gd name="connsiteX163" fmla="*/ 305759 w 2525299"/>
              <a:gd name="connsiteY163" fmla="*/ 907562 h 1573026"/>
              <a:gd name="connsiteX164" fmla="*/ 315284 w 2525299"/>
              <a:gd name="connsiteY164" fmla="*/ 1031387 h 1573026"/>
              <a:gd name="connsiteX165" fmla="*/ 3338 w 2525299"/>
              <a:gd name="connsiteY165" fmla="*/ 1093300 h 1573026"/>
              <a:gd name="connsiteX0" fmla="*/ 3393 w 2525354"/>
              <a:gd name="connsiteY0" fmla="*/ 1093300 h 1573026"/>
              <a:gd name="connsiteX1" fmla="*/ 543937 w 2525354"/>
              <a:gd name="connsiteY1" fmla="*/ 524181 h 1573026"/>
              <a:gd name="connsiteX2" fmla="*/ 589181 w 2525354"/>
              <a:gd name="connsiteY2" fmla="*/ 547993 h 1573026"/>
              <a:gd name="connsiteX3" fmla="*/ 655858 w 2525354"/>
              <a:gd name="connsiteY3" fmla="*/ 562280 h 1573026"/>
              <a:gd name="connsiteX4" fmla="*/ 701100 w 2525354"/>
              <a:gd name="connsiteY4" fmla="*/ 478937 h 1573026"/>
              <a:gd name="connsiteX5" fmla="*/ 729675 w 2525354"/>
              <a:gd name="connsiteY5" fmla="*/ 455125 h 1573026"/>
              <a:gd name="connsiteX6" fmla="*/ 732059 w 2525354"/>
              <a:gd name="connsiteY6" fmla="*/ 426549 h 1573026"/>
              <a:gd name="connsiteX7" fmla="*/ 660618 w 2525354"/>
              <a:gd name="connsiteY7" fmla="*/ 412262 h 1573026"/>
              <a:gd name="connsiteX8" fmla="*/ 632045 w 2525354"/>
              <a:gd name="connsiteY8" fmla="*/ 417024 h 1573026"/>
              <a:gd name="connsiteX9" fmla="*/ 596325 w 2525354"/>
              <a:gd name="connsiteY9" fmla="*/ 383687 h 1573026"/>
              <a:gd name="connsiteX10" fmla="*/ 620139 w 2525354"/>
              <a:gd name="connsiteY10" fmla="*/ 357491 h 1573026"/>
              <a:gd name="connsiteX11" fmla="*/ 682050 w 2525354"/>
              <a:gd name="connsiteY11" fmla="*/ 343206 h 1573026"/>
              <a:gd name="connsiteX12" fmla="*/ 727293 w 2525354"/>
              <a:gd name="connsiteY12" fmla="*/ 357493 h 1573026"/>
              <a:gd name="connsiteX13" fmla="*/ 739200 w 2525354"/>
              <a:gd name="connsiteY13" fmla="*/ 376543 h 1573026"/>
              <a:gd name="connsiteX14" fmla="*/ 858262 w 2525354"/>
              <a:gd name="connsiteY14" fmla="*/ 436075 h 1573026"/>
              <a:gd name="connsiteX15" fmla="*/ 882075 w 2525354"/>
              <a:gd name="connsiteY15" fmla="*/ 500368 h 1573026"/>
              <a:gd name="connsiteX16" fmla="*/ 903506 w 2525354"/>
              <a:gd name="connsiteY16" fmla="*/ 512275 h 1573026"/>
              <a:gd name="connsiteX17" fmla="*/ 901125 w 2525354"/>
              <a:gd name="connsiteY17" fmla="*/ 421787 h 1573026"/>
              <a:gd name="connsiteX18" fmla="*/ 922556 w 2525354"/>
              <a:gd name="connsiteY18" fmla="*/ 383687 h 1573026"/>
              <a:gd name="connsiteX19" fmla="*/ 941606 w 2525354"/>
              <a:gd name="connsiteY19" fmla="*/ 386068 h 1573026"/>
              <a:gd name="connsiteX20" fmla="*/ 941606 w 2525354"/>
              <a:gd name="connsiteY20" fmla="*/ 347968 h 1573026"/>
              <a:gd name="connsiteX21" fmla="*/ 953514 w 2525354"/>
              <a:gd name="connsiteY21" fmla="*/ 340823 h 1573026"/>
              <a:gd name="connsiteX22" fmla="*/ 1010662 w 2525354"/>
              <a:gd name="connsiteY22" fmla="*/ 343206 h 1573026"/>
              <a:gd name="connsiteX23" fmla="*/ 1110675 w 2525354"/>
              <a:gd name="connsiteY23" fmla="*/ 317012 h 1573026"/>
              <a:gd name="connsiteX24" fmla="*/ 1182112 w 2525354"/>
              <a:gd name="connsiteY24" fmla="*/ 305106 h 1573026"/>
              <a:gd name="connsiteX25" fmla="*/ 1267504 w 2525354"/>
              <a:gd name="connsiteY25" fmla="*/ 250164 h 1573026"/>
              <a:gd name="connsiteX26" fmla="*/ 1339275 w 2525354"/>
              <a:gd name="connsiteY26" fmla="*/ 221762 h 1573026"/>
              <a:gd name="connsiteX27" fmla="*/ 1408333 w 2525354"/>
              <a:gd name="connsiteY27" fmla="*/ 188423 h 1573026"/>
              <a:gd name="connsiteX28" fmla="*/ 1479768 w 2525354"/>
              <a:gd name="connsiteY28" fmla="*/ 195568 h 1573026"/>
              <a:gd name="connsiteX29" fmla="*/ 1532156 w 2525354"/>
              <a:gd name="connsiteY29" fmla="*/ 174137 h 1573026"/>
              <a:gd name="connsiteX30" fmla="*/ 1563114 w 2525354"/>
              <a:gd name="connsiteY30" fmla="*/ 183660 h 1573026"/>
              <a:gd name="connsiteX31" fmla="*/ 1636931 w 2525354"/>
              <a:gd name="connsiteY31" fmla="*/ 233668 h 1573026"/>
              <a:gd name="connsiteX32" fmla="*/ 1575018 w 2525354"/>
              <a:gd name="connsiteY32" fmla="*/ 209856 h 1573026"/>
              <a:gd name="connsiteX33" fmla="*/ 1596450 w 2525354"/>
              <a:gd name="connsiteY33" fmla="*/ 281293 h 1573026"/>
              <a:gd name="connsiteX34" fmla="*/ 1634552 w 2525354"/>
              <a:gd name="connsiteY34" fmla="*/ 309866 h 1573026"/>
              <a:gd name="connsiteX35" fmla="*/ 1729800 w 2525354"/>
              <a:gd name="connsiteY35" fmla="*/ 314631 h 1573026"/>
              <a:gd name="connsiteX36" fmla="*/ 1796477 w 2525354"/>
              <a:gd name="connsiteY36" fmla="*/ 271766 h 1573026"/>
              <a:gd name="connsiteX37" fmla="*/ 1794093 w 2525354"/>
              <a:gd name="connsiteY37" fmla="*/ 293200 h 1573026"/>
              <a:gd name="connsiteX38" fmla="*/ 1758375 w 2525354"/>
              <a:gd name="connsiteY38" fmla="*/ 321775 h 1573026"/>
              <a:gd name="connsiteX39" fmla="*/ 1684556 w 2525354"/>
              <a:gd name="connsiteY39" fmla="*/ 338443 h 1573026"/>
              <a:gd name="connsiteX40" fmla="*/ 1691702 w 2525354"/>
              <a:gd name="connsiteY40" fmla="*/ 367017 h 1573026"/>
              <a:gd name="connsiteX41" fmla="*/ 1815527 w 2525354"/>
              <a:gd name="connsiteY41" fmla="*/ 331298 h 1573026"/>
              <a:gd name="connsiteX42" fmla="*/ 1867912 w 2525354"/>
              <a:gd name="connsiteY42" fmla="*/ 295581 h 1573026"/>
              <a:gd name="connsiteX43" fmla="*/ 1910776 w 2525354"/>
              <a:gd name="connsiteY43" fmla="*/ 271766 h 1573026"/>
              <a:gd name="connsiteX44" fmla="*/ 1834577 w 2525354"/>
              <a:gd name="connsiteY44" fmla="*/ 264623 h 1573026"/>
              <a:gd name="connsiteX45" fmla="*/ 1834577 w 2525354"/>
              <a:gd name="connsiteY45" fmla="*/ 202710 h 1573026"/>
              <a:gd name="connsiteX46" fmla="*/ 1884582 w 2525354"/>
              <a:gd name="connsiteY46" fmla="*/ 202710 h 1573026"/>
              <a:gd name="connsiteX47" fmla="*/ 1991738 w 2525354"/>
              <a:gd name="connsiteY47" fmla="*/ 97935 h 1573026"/>
              <a:gd name="connsiteX48" fmla="*/ 2041744 w 2525354"/>
              <a:gd name="connsiteY48" fmla="*/ 305 h 1573026"/>
              <a:gd name="connsiteX49" fmla="*/ 2006026 w 2525354"/>
              <a:gd name="connsiteY49" fmla="*/ 114604 h 1573026"/>
              <a:gd name="connsiteX50" fmla="*/ 1932208 w 2525354"/>
              <a:gd name="connsiteY50" fmla="*/ 193186 h 1573026"/>
              <a:gd name="connsiteX51" fmla="*/ 1996500 w 2525354"/>
              <a:gd name="connsiteY51" fmla="*/ 217000 h 1573026"/>
              <a:gd name="connsiteX52" fmla="*/ 2056031 w 2525354"/>
              <a:gd name="connsiteY52" fmla="*/ 212237 h 1573026"/>
              <a:gd name="connsiteX53" fmla="*/ 2101277 w 2525354"/>
              <a:gd name="connsiteY53" fmla="*/ 257480 h 1573026"/>
              <a:gd name="connsiteX54" fmla="*/ 2151281 w 2525354"/>
              <a:gd name="connsiteY54" fmla="*/ 243193 h 1573026"/>
              <a:gd name="connsiteX55" fmla="*/ 2194143 w 2525354"/>
              <a:gd name="connsiteY55" fmla="*/ 178900 h 1573026"/>
              <a:gd name="connsiteX56" fmla="*/ 2237006 w 2525354"/>
              <a:gd name="connsiteY56" fmla="*/ 169375 h 1573026"/>
              <a:gd name="connsiteX57" fmla="*/ 2341781 w 2525354"/>
              <a:gd name="connsiteY57" fmla="*/ 152706 h 1573026"/>
              <a:gd name="connsiteX58" fmla="*/ 2358450 w 2525354"/>
              <a:gd name="connsiteY58" fmla="*/ 147943 h 1573026"/>
              <a:gd name="connsiteX59" fmla="*/ 2446556 w 2525354"/>
              <a:gd name="connsiteY59" fmla="*/ 166993 h 1573026"/>
              <a:gd name="connsiteX60" fmla="*/ 2477512 w 2525354"/>
              <a:gd name="connsiteY60" fmla="*/ 188425 h 1573026"/>
              <a:gd name="connsiteX61" fmla="*/ 2503707 w 2525354"/>
              <a:gd name="connsiteY61" fmla="*/ 205092 h 1573026"/>
              <a:gd name="connsiteX62" fmla="*/ 2525137 w 2525354"/>
              <a:gd name="connsiteY62" fmla="*/ 221762 h 1573026"/>
              <a:gd name="connsiteX63" fmla="*/ 2506087 w 2525354"/>
              <a:gd name="connsiteY63" fmla="*/ 264625 h 1573026"/>
              <a:gd name="connsiteX64" fmla="*/ 2503706 w 2525354"/>
              <a:gd name="connsiteY64" fmla="*/ 319393 h 1573026"/>
              <a:gd name="connsiteX65" fmla="*/ 2489418 w 2525354"/>
              <a:gd name="connsiteY65" fmla="*/ 376543 h 1573026"/>
              <a:gd name="connsiteX66" fmla="*/ 2491800 w 2525354"/>
              <a:gd name="connsiteY66" fmla="*/ 386068 h 1573026"/>
              <a:gd name="connsiteX67" fmla="*/ 2522756 w 2525354"/>
              <a:gd name="connsiteY67" fmla="*/ 393212 h 1573026"/>
              <a:gd name="connsiteX68" fmla="*/ 2510850 w 2525354"/>
              <a:gd name="connsiteY68" fmla="*/ 424168 h 1573026"/>
              <a:gd name="connsiteX69" fmla="*/ 2477512 w 2525354"/>
              <a:gd name="connsiteY69" fmla="*/ 445600 h 1573026"/>
              <a:gd name="connsiteX70" fmla="*/ 2463225 w 2525354"/>
              <a:gd name="connsiteY70" fmla="*/ 476556 h 1573026"/>
              <a:gd name="connsiteX71" fmla="*/ 2466478 w 2525354"/>
              <a:gd name="connsiteY71" fmla="*/ 559163 h 1573026"/>
              <a:gd name="connsiteX72" fmla="*/ 2453699 w 2525354"/>
              <a:gd name="connsiteY72" fmla="*/ 590856 h 1573026"/>
              <a:gd name="connsiteX73" fmla="*/ 2451318 w 2525354"/>
              <a:gd name="connsiteY73" fmla="*/ 655150 h 1573026"/>
              <a:gd name="connsiteX74" fmla="*/ 2472750 w 2525354"/>
              <a:gd name="connsiteY74" fmla="*/ 690868 h 1573026"/>
              <a:gd name="connsiteX75" fmla="*/ 2467987 w 2525354"/>
              <a:gd name="connsiteY75" fmla="*/ 743256 h 1573026"/>
              <a:gd name="connsiteX76" fmla="*/ 2470368 w 2525354"/>
              <a:gd name="connsiteY76" fmla="*/ 790881 h 1573026"/>
              <a:gd name="connsiteX77" fmla="*/ 2458462 w 2525354"/>
              <a:gd name="connsiteY77" fmla="*/ 805168 h 1573026"/>
              <a:gd name="connsiteX78" fmla="*/ 2429887 w 2525354"/>
              <a:gd name="connsiteY78" fmla="*/ 890893 h 1573026"/>
              <a:gd name="connsiteX79" fmla="*/ 2398933 w 2525354"/>
              <a:gd name="connsiteY79" fmla="*/ 967092 h 1573026"/>
              <a:gd name="connsiteX80" fmla="*/ 2363212 w 2525354"/>
              <a:gd name="connsiteY80" fmla="*/ 945662 h 1573026"/>
              <a:gd name="connsiteX81" fmla="*/ 2303681 w 2525354"/>
              <a:gd name="connsiteY81" fmla="*/ 917087 h 1573026"/>
              <a:gd name="connsiteX82" fmla="*/ 2275106 w 2525354"/>
              <a:gd name="connsiteY82" fmla="*/ 883750 h 1573026"/>
              <a:gd name="connsiteX83" fmla="*/ 2241770 w 2525354"/>
              <a:gd name="connsiteY83" fmla="*/ 869462 h 1573026"/>
              <a:gd name="connsiteX84" fmla="*/ 2208431 w 2525354"/>
              <a:gd name="connsiteY84" fmla="*/ 871843 h 1573026"/>
              <a:gd name="connsiteX85" fmla="*/ 2158425 w 2525354"/>
              <a:gd name="connsiteY85" fmla="*/ 895656 h 1573026"/>
              <a:gd name="connsiteX86" fmla="*/ 2134612 w 2525354"/>
              <a:gd name="connsiteY86" fmla="*/ 909943 h 1573026"/>
              <a:gd name="connsiteX87" fmla="*/ 2065558 w 2525354"/>
              <a:gd name="connsiteY87" fmla="*/ 926612 h 1573026"/>
              <a:gd name="connsiteX88" fmla="*/ 2044125 w 2525354"/>
              <a:gd name="connsiteY88" fmla="*/ 957568 h 1573026"/>
              <a:gd name="connsiteX89" fmla="*/ 2041743 w 2525354"/>
              <a:gd name="connsiteY89" fmla="*/ 1036150 h 1573026"/>
              <a:gd name="connsiteX90" fmla="*/ 2044127 w 2525354"/>
              <a:gd name="connsiteY90" fmla="*/ 1062342 h 1573026"/>
              <a:gd name="connsiteX91" fmla="*/ 1944112 w 2525354"/>
              <a:gd name="connsiteY91" fmla="*/ 1112350 h 1573026"/>
              <a:gd name="connsiteX92" fmla="*/ 1901250 w 2525354"/>
              <a:gd name="connsiteY92" fmla="*/ 1112350 h 1573026"/>
              <a:gd name="connsiteX93" fmla="*/ 1810764 w 2525354"/>
              <a:gd name="connsiteY93" fmla="*/ 1148067 h 1573026"/>
              <a:gd name="connsiteX94" fmla="*/ 1789331 w 2525354"/>
              <a:gd name="connsiteY94" fmla="*/ 1188550 h 1573026"/>
              <a:gd name="connsiteX95" fmla="*/ 1789333 w 2525354"/>
              <a:gd name="connsiteY95" fmla="*/ 1238556 h 1573026"/>
              <a:gd name="connsiteX96" fmla="*/ 1739325 w 2525354"/>
              <a:gd name="connsiteY96" fmla="*/ 1279037 h 1573026"/>
              <a:gd name="connsiteX97" fmla="*/ 1722658 w 2525354"/>
              <a:gd name="connsiteY97" fmla="*/ 1309993 h 1573026"/>
              <a:gd name="connsiteX98" fmla="*/ 1725037 w 2525354"/>
              <a:gd name="connsiteY98" fmla="*/ 1331425 h 1573026"/>
              <a:gd name="connsiteX99" fmla="*/ 1758375 w 2525354"/>
              <a:gd name="connsiteY99" fmla="*/ 1326662 h 1573026"/>
              <a:gd name="connsiteX100" fmla="*/ 1782189 w 2525354"/>
              <a:gd name="connsiteY100" fmla="*/ 1350474 h 1573026"/>
              <a:gd name="connsiteX101" fmla="*/ 1770281 w 2525354"/>
              <a:gd name="connsiteY101" fmla="*/ 1383812 h 1573026"/>
              <a:gd name="connsiteX102" fmla="*/ 1767900 w 2525354"/>
              <a:gd name="connsiteY102" fmla="*/ 1421912 h 1573026"/>
              <a:gd name="connsiteX103" fmla="*/ 1689320 w 2525354"/>
              <a:gd name="connsiteY103" fmla="*/ 1450487 h 1573026"/>
              <a:gd name="connsiteX104" fmla="*/ 1679795 w 2525354"/>
              <a:gd name="connsiteY104" fmla="*/ 1538594 h 1573026"/>
              <a:gd name="connsiteX105" fmla="*/ 1613118 w 2525354"/>
              <a:gd name="connsiteY105" fmla="*/ 1560025 h 1573026"/>
              <a:gd name="connsiteX106" fmla="*/ 1577067 w 2525354"/>
              <a:gd name="connsiteY106" fmla="*/ 1573012 h 1573026"/>
              <a:gd name="connsiteX107" fmla="*/ 1496437 w 2525354"/>
              <a:gd name="connsiteY107" fmla="*/ 1557643 h 1573026"/>
              <a:gd name="connsiteX108" fmla="*/ 1470243 w 2525354"/>
              <a:gd name="connsiteY108" fmla="*/ 1571931 h 1573026"/>
              <a:gd name="connsiteX109" fmla="*/ 1415477 w 2525354"/>
              <a:gd name="connsiteY109" fmla="*/ 1543356 h 1573026"/>
              <a:gd name="connsiteX110" fmla="*/ 1374993 w 2525354"/>
              <a:gd name="connsiteY110" fmla="*/ 1507637 h 1573026"/>
              <a:gd name="connsiteX111" fmla="*/ 1332133 w 2525354"/>
              <a:gd name="connsiteY111" fmla="*/ 1479061 h 1573026"/>
              <a:gd name="connsiteX112" fmla="*/ 1360706 w 2525354"/>
              <a:gd name="connsiteY112" fmla="*/ 1455250 h 1573026"/>
              <a:gd name="connsiteX113" fmla="*/ 1348800 w 2525354"/>
              <a:gd name="connsiteY113" fmla="*/ 1438581 h 1573026"/>
              <a:gd name="connsiteX114" fmla="*/ 1286887 w 2525354"/>
              <a:gd name="connsiteY114" fmla="*/ 1426675 h 1573026"/>
              <a:gd name="connsiteX115" fmla="*/ 1267837 w 2525354"/>
              <a:gd name="connsiteY115" fmla="*/ 1402862 h 1573026"/>
              <a:gd name="connsiteX116" fmla="*/ 1229739 w 2525354"/>
              <a:gd name="connsiteY116" fmla="*/ 1379050 h 1573026"/>
              <a:gd name="connsiteX117" fmla="*/ 1224975 w 2525354"/>
              <a:gd name="connsiteY117" fmla="*/ 1390956 h 1573026"/>
              <a:gd name="connsiteX118" fmla="*/ 1239264 w 2525354"/>
              <a:gd name="connsiteY118" fmla="*/ 1429056 h 1573026"/>
              <a:gd name="connsiteX119" fmla="*/ 1208306 w 2525354"/>
              <a:gd name="connsiteY119" fmla="*/ 1443343 h 1573026"/>
              <a:gd name="connsiteX120" fmla="*/ 1182114 w 2525354"/>
              <a:gd name="connsiteY120" fmla="*/ 1457630 h 1573026"/>
              <a:gd name="connsiteX121" fmla="*/ 1165443 w 2525354"/>
              <a:gd name="connsiteY121" fmla="*/ 1450487 h 1573026"/>
              <a:gd name="connsiteX122" fmla="*/ 1120200 w 2525354"/>
              <a:gd name="connsiteY122" fmla="*/ 1388575 h 1573026"/>
              <a:gd name="connsiteX123" fmla="*/ 1074958 w 2525354"/>
              <a:gd name="connsiteY123" fmla="*/ 1355237 h 1573026"/>
              <a:gd name="connsiteX124" fmla="*/ 1096389 w 2525354"/>
              <a:gd name="connsiteY124" fmla="*/ 1338568 h 1573026"/>
              <a:gd name="connsiteX125" fmla="*/ 1117820 w 2525354"/>
              <a:gd name="connsiteY125" fmla="*/ 1298087 h 1573026"/>
              <a:gd name="connsiteX126" fmla="*/ 1103531 w 2525354"/>
              <a:gd name="connsiteY126" fmla="*/ 1286181 h 1573026"/>
              <a:gd name="connsiteX127" fmla="*/ 1065433 w 2525354"/>
              <a:gd name="connsiteY127" fmla="*/ 1288562 h 1573026"/>
              <a:gd name="connsiteX128" fmla="*/ 989233 w 2525354"/>
              <a:gd name="connsiteY128" fmla="*/ 1245700 h 1573026"/>
              <a:gd name="connsiteX129" fmla="*/ 946368 w 2525354"/>
              <a:gd name="connsiteY129" fmla="*/ 1226650 h 1573026"/>
              <a:gd name="connsiteX130" fmla="*/ 936845 w 2525354"/>
              <a:gd name="connsiteY130" fmla="*/ 1226650 h 1573026"/>
              <a:gd name="connsiteX131" fmla="*/ 924939 w 2525354"/>
              <a:gd name="connsiteY131" fmla="*/ 1162356 h 1573026"/>
              <a:gd name="connsiteX132" fmla="*/ 936845 w 2525354"/>
              <a:gd name="connsiteY132" fmla="*/ 1098062 h 1573026"/>
              <a:gd name="connsiteX133" fmla="*/ 905889 w 2525354"/>
              <a:gd name="connsiteY133" fmla="*/ 1064725 h 1573026"/>
              <a:gd name="connsiteX134" fmla="*/ 853502 w 2525354"/>
              <a:gd name="connsiteY134" fmla="*/ 1040912 h 1573026"/>
              <a:gd name="connsiteX135" fmla="*/ 879695 w 2525354"/>
              <a:gd name="connsiteY135" fmla="*/ 1017100 h 1573026"/>
              <a:gd name="connsiteX136" fmla="*/ 924939 w 2525354"/>
              <a:gd name="connsiteY136" fmla="*/ 1021862 h 1573026"/>
              <a:gd name="connsiteX137" fmla="*/ 920177 w 2525354"/>
              <a:gd name="connsiteY137" fmla="*/ 974237 h 1573026"/>
              <a:gd name="connsiteX138" fmla="*/ 891602 w 2525354"/>
              <a:gd name="connsiteY138" fmla="*/ 969475 h 1573026"/>
              <a:gd name="connsiteX139" fmla="*/ 896364 w 2525354"/>
              <a:gd name="connsiteY139" fmla="*/ 921850 h 1573026"/>
              <a:gd name="connsiteX140" fmla="*/ 865408 w 2525354"/>
              <a:gd name="connsiteY140" fmla="*/ 907562 h 1573026"/>
              <a:gd name="connsiteX141" fmla="*/ 867789 w 2525354"/>
              <a:gd name="connsiteY141" fmla="*/ 871843 h 1573026"/>
              <a:gd name="connsiteX142" fmla="*/ 820164 w 2525354"/>
              <a:gd name="connsiteY142" fmla="*/ 857556 h 1573026"/>
              <a:gd name="connsiteX143" fmla="*/ 801114 w 2525354"/>
              <a:gd name="connsiteY143" fmla="*/ 878987 h 1573026"/>
              <a:gd name="connsiteX144" fmla="*/ 772537 w 2525354"/>
              <a:gd name="connsiteY144" fmla="*/ 881368 h 1573026"/>
              <a:gd name="connsiteX145" fmla="*/ 722533 w 2525354"/>
              <a:gd name="connsiteY145" fmla="*/ 886131 h 1573026"/>
              <a:gd name="connsiteX146" fmla="*/ 691577 w 2525354"/>
              <a:gd name="connsiteY146" fmla="*/ 907562 h 1573026"/>
              <a:gd name="connsiteX147" fmla="*/ 691577 w 2525354"/>
              <a:gd name="connsiteY147" fmla="*/ 876606 h 1573026"/>
              <a:gd name="connsiteX148" fmla="*/ 651095 w 2525354"/>
              <a:gd name="connsiteY148" fmla="*/ 871843 h 1573026"/>
              <a:gd name="connsiteX149" fmla="*/ 658237 w 2525354"/>
              <a:gd name="connsiteY149" fmla="*/ 893275 h 1573026"/>
              <a:gd name="connsiteX150" fmla="*/ 653477 w 2525354"/>
              <a:gd name="connsiteY150" fmla="*/ 912325 h 1573026"/>
              <a:gd name="connsiteX151" fmla="*/ 567752 w 2525354"/>
              <a:gd name="connsiteY151" fmla="*/ 859936 h 1573026"/>
              <a:gd name="connsiteX152" fmla="*/ 546320 w 2525354"/>
              <a:gd name="connsiteY152" fmla="*/ 826600 h 1573026"/>
              <a:gd name="connsiteX153" fmla="*/ 558227 w 2525354"/>
              <a:gd name="connsiteY153" fmla="*/ 786117 h 1573026"/>
              <a:gd name="connsiteX154" fmla="*/ 527270 w 2525354"/>
              <a:gd name="connsiteY154" fmla="*/ 781356 h 1573026"/>
              <a:gd name="connsiteX155" fmla="*/ 479645 w 2525354"/>
              <a:gd name="connsiteY155" fmla="*/ 795643 h 1573026"/>
              <a:gd name="connsiteX156" fmla="*/ 470120 w 2525354"/>
              <a:gd name="connsiteY156" fmla="*/ 809931 h 1573026"/>
              <a:gd name="connsiteX157" fmla="*/ 446308 w 2525354"/>
              <a:gd name="connsiteY157" fmla="*/ 826600 h 1573026"/>
              <a:gd name="connsiteX158" fmla="*/ 439164 w 2525354"/>
              <a:gd name="connsiteY158" fmla="*/ 843268 h 1573026"/>
              <a:gd name="connsiteX159" fmla="*/ 398683 w 2525354"/>
              <a:gd name="connsiteY159" fmla="*/ 876606 h 1573026"/>
              <a:gd name="connsiteX160" fmla="*/ 401062 w 2525354"/>
              <a:gd name="connsiteY160" fmla="*/ 898037 h 1573026"/>
              <a:gd name="connsiteX161" fmla="*/ 415352 w 2525354"/>
              <a:gd name="connsiteY161" fmla="*/ 917087 h 1573026"/>
              <a:gd name="connsiteX162" fmla="*/ 339152 w 2525354"/>
              <a:gd name="connsiteY162" fmla="*/ 902800 h 1573026"/>
              <a:gd name="connsiteX163" fmla="*/ 315339 w 2525354"/>
              <a:gd name="connsiteY163" fmla="*/ 1031387 h 1573026"/>
              <a:gd name="connsiteX164" fmla="*/ 3393 w 2525354"/>
              <a:gd name="connsiteY164" fmla="*/ 1093300 h 1573026"/>
              <a:gd name="connsiteX0" fmla="*/ 3529 w 2525490"/>
              <a:gd name="connsiteY0" fmla="*/ 1093300 h 1573026"/>
              <a:gd name="connsiteX1" fmla="*/ 544073 w 2525490"/>
              <a:gd name="connsiteY1" fmla="*/ 524181 h 1573026"/>
              <a:gd name="connsiteX2" fmla="*/ 589317 w 2525490"/>
              <a:gd name="connsiteY2" fmla="*/ 547993 h 1573026"/>
              <a:gd name="connsiteX3" fmla="*/ 655994 w 2525490"/>
              <a:gd name="connsiteY3" fmla="*/ 562280 h 1573026"/>
              <a:gd name="connsiteX4" fmla="*/ 701236 w 2525490"/>
              <a:gd name="connsiteY4" fmla="*/ 478937 h 1573026"/>
              <a:gd name="connsiteX5" fmla="*/ 729811 w 2525490"/>
              <a:gd name="connsiteY5" fmla="*/ 455125 h 1573026"/>
              <a:gd name="connsiteX6" fmla="*/ 732195 w 2525490"/>
              <a:gd name="connsiteY6" fmla="*/ 426549 h 1573026"/>
              <a:gd name="connsiteX7" fmla="*/ 660754 w 2525490"/>
              <a:gd name="connsiteY7" fmla="*/ 412262 h 1573026"/>
              <a:gd name="connsiteX8" fmla="*/ 632181 w 2525490"/>
              <a:gd name="connsiteY8" fmla="*/ 417024 h 1573026"/>
              <a:gd name="connsiteX9" fmla="*/ 596461 w 2525490"/>
              <a:gd name="connsiteY9" fmla="*/ 383687 h 1573026"/>
              <a:gd name="connsiteX10" fmla="*/ 620275 w 2525490"/>
              <a:gd name="connsiteY10" fmla="*/ 357491 h 1573026"/>
              <a:gd name="connsiteX11" fmla="*/ 682186 w 2525490"/>
              <a:gd name="connsiteY11" fmla="*/ 343206 h 1573026"/>
              <a:gd name="connsiteX12" fmla="*/ 727429 w 2525490"/>
              <a:gd name="connsiteY12" fmla="*/ 357493 h 1573026"/>
              <a:gd name="connsiteX13" fmla="*/ 739336 w 2525490"/>
              <a:gd name="connsiteY13" fmla="*/ 376543 h 1573026"/>
              <a:gd name="connsiteX14" fmla="*/ 858398 w 2525490"/>
              <a:gd name="connsiteY14" fmla="*/ 436075 h 1573026"/>
              <a:gd name="connsiteX15" fmla="*/ 882211 w 2525490"/>
              <a:gd name="connsiteY15" fmla="*/ 500368 h 1573026"/>
              <a:gd name="connsiteX16" fmla="*/ 903642 w 2525490"/>
              <a:gd name="connsiteY16" fmla="*/ 512275 h 1573026"/>
              <a:gd name="connsiteX17" fmla="*/ 901261 w 2525490"/>
              <a:gd name="connsiteY17" fmla="*/ 421787 h 1573026"/>
              <a:gd name="connsiteX18" fmla="*/ 922692 w 2525490"/>
              <a:gd name="connsiteY18" fmla="*/ 383687 h 1573026"/>
              <a:gd name="connsiteX19" fmla="*/ 941742 w 2525490"/>
              <a:gd name="connsiteY19" fmla="*/ 386068 h 1573026"/>
              <a:gd name="connsiteX20" fmla="*/ 941742 w 2525490"/>
              <a:gd name="connsiteY20" fmla="*/ 347968 h 1573026"/>
              <a:gd name="connsiteX21" fmla="*/ 953650 w 2525490"/>
              <a:gd name="connsiteY21" fmla="*/ 340823 h 1573026"/>
              <a:gd name="connsiteX22" fmla="*/ 1010798 w 2525490"/>
              <a:gd name="connsiteY22" fmla="*/ 343206 h 1573026"/>
              <a:gd name="connsiteX23" fmla="*/ 1110811 w 2525490"/>
              <a:gd name="connsiteY23" fmla="*/ 317012 h 1573026"/>
              <a:gd name="connsiteX24" fmla="*/ 1182248 w 2525490"/>
              <a:gd name="connsiteY24" fmla="*/ 305106 h 1573026"/>
              <a:gd name="connsiteX25" fmla="*/ 1267640 w 2525490"/>
              <a:gd name="connsiteY25" fmla="*/ 250164 h 1573026"/>
              <a:gd name="connsiteX26" fmla="*/ 1339411 w 2525490"/>
              <a:gd name="connsiteY26" fmla="*/ 221762 h 1573026"/>
              <a:gd name="connsiteX27" fmla="*/ 1408469 w 2525490"/>
              <a:gd name="connsiteY27" fmla="*/ 188423 h 1573026"/>
              <a:gd name="connsiteX28" fmla="*/ 1479904 w 2525490"/>
              <a:gd name="connsiteY28" fmla="*/ 195568 h 1573026"/>
              <a:gd name="connsiteX29" fmla="*/ 1532292 w 2525490"/>
              <a:gd name="connsiteY29" fmla="*/ 174137 h 1573026"/>
              <a:gd name="connsiteX30" fmla="*/ 1563250 w 2525490"/>
              <a:gd name="connsiteY30" fmla="*/ 183660 h 1573026"/>
              <a:gd name="connsiteX31" fmla="*/ 1637067 w 2525490"/>
              <a:gd name="connsiteY31" fmla="*/ 233668 h 1573026"/>
              <a:gd name="connsiteX32" fmla="*/ 1575154 w 2525490"/>
              <a:gd name="connsiteY32" fmla="*/ 209856 h 1573026"/>
              <a:gd name="connsiteX33" fmla="*/ 1596586 w 2525490"/>
              <a:gd name="connsiteY33" fmla="*/ 281293 h 1573026"/>
              <a:gd name="connsiteX34" fmla="*/ 1634688 w 2525490"/>
              <a:gd name="connsiteY34" fmla="*/ 309866 h 1573026"/>
              <a:gd name="connsiteX35" fmla="*/ 1729936 w 2525490"/>
              <a:gd name="connsiteY35" fmla="*/ 314631 h 1573026"/>
              <a:gd name="connsiteX36" fmla="*/ 1796613 w 2525490"/>
              <a:gd name="connsiteY36" fmla="*/ 271766 h 1573026"/>
              <a:gd name="connsiteX37" fmla="*/ 1794229 w 2525490"/>
              <a:gd name="connsiteY37" fmla="*/ 293200 h 1573026"/>
              <a:gd name="connsiteX38" fmla="*/ 1758511 w 2525490"/>
              <a:gd name="connsiteY38" fmla="*/ 321775 h 1573026"/>
              <a:gd name="connsiteX39" fmla="*/ 1684692 w 2525490"/>
              <a:gd name="connsiteY39" fmla="*/ 338443 h 1573026"/>
              <a:gd name="connsiteX40" fmla="*/ 1691838 w 2525490"/>
              <a:gd name="connsiteY40" fmla="*/ 367017 h 1573026"/>
              <a:gd name="connsiteX41" fmla="*/ 1815663 w 2525490"/>
              <a:gd name="connsiteY41" fmla="*/ 331298 h 1573026"/>
              <a:gd name="connsiteX42" fmla="*/ 1868048 w 2525490"/>
              <a:gd name="connsiteY42" fmla="*/ 295581 h 1573026"/>
              <a:gd name="connsiteX43" fmla="*/ 1910912 w 2525490"/>
              <a:gd name="connsiteY43" fmla="*/ 271766 h 1573026"/>
              <a:gd name="connsiteX44" fmla="*/ 1834713 w 2525490"/>
              <a:gd name="connsiteY44" fmla="*/ 264623 h 1573026"/>
              <a:gd name="connsiteX45" fmla="*/ 1834713 w 2525490"/>
              <a:gd name="connsiteY45" fmla="*/ 202710 h 1573026"/>
              <a:gd name="connsiteX46" fmla="*/ 1884718 w 2525490"/>
              <a:gd name="connsiteY46" fmla="*/ 202710 h 1573026"/>
              <a:gd name="connsiteX47" fmla="*/ 1991874 w 2525490"/>
              <a:gd name="connsiteY47" fmla="*/ 97935 h 1573026"/>
              <a:gd name="connsiteX48" fmla="*/ 2041880 w 2525490"/>
              <a:gd name="connsiteY48" fmla="*/ 305 h 1573026"/>
              <a:gd name="connsiteX49" fmla="*/ 2006162 w 2525490"/>
              <a:gd name="connsiteY49" fmla="*/ 114604 h 1573026"/>
              <a:gd name="connsiteX50" fmla="*/ 1932344 w 2525490"/>
              <a:gd name="connsiteY50" fmla="*/ 193186 h 1573026"/>
              <a:gd name="connsiteX51" fmla="*/ 1996636 w 2525490"/>
              <a:gd name="connsiteY51" fmla="*/ 217000 h 1573026"/>
              <a:gd name="connsiteX52" fmla="*/ 2056167 w 2525490"/>
              <a:gd name="connsiteY52" fmla="*/ 212237 h 1573026"/>
              <a:gd name="connsiteX53" fmla="*/ 2101413 w 2525490"/>
              <a:gd name="connsiteY53" fmla="*/ 257480 h 1573026"/>
              <a:gd name="connsiteX54" fmla="*/ 2151417 w 2525490"/>
              <a:gd name="connsiteY54" fmla="*/ 243193 h 1573026"/>
              <a:gd name="connsiteX55" fmla="*/ 2194279 w 2525490"/>
              <a:gd name="connsiteY55" fmla="*/ 178900 h 1573026"/>
              <a:gd name="connsiteX56" fmla="*/ 2237142 w 2525490"/>
              <a:gd name="connsiteY56" fmla="*/ 169375 h 1573026"/>
              <a:gd name="connsiteX57" fmla="*/ 2341917 w 2525490"/>
              <a:gd name="connsiteY57" fmla="*/ 152706 h 1573026"/>
              <a:gd name="connsiteX58" fmla="*/ 2358586 w 2525490"/>
              <a:gd name="connsiteY58" fmla="*/ 147943 h 1573026"/>
              <a:gd name="connsiteX59" fmla="*/ 2446692 w 2525490"/>
              <a:gd name="connsiteY59" fmla="*/ 166993 h 1573026"/>
              <a:gd name="connsiteX60" fmla="*/ 2477648 w 2525490"/>
              <a:gd name="connsiteY60" fmla="*/ 188425 h 1573026"/>
              <a:gd name="connsiteX61" fmla="*/ 2503843 w 2525490"/>
              <a:gd name="connsiteY61" fmla="*/ 205092 h 1573026"/>
              <a:gd name="connsiteX62" fmla="*/ 2525273 w 2525490"/>
              <a:gd name="connsiteY62" fmla="*/ 221762 h 1573026"/>
              <a:gd name="connsiteX63" fmla="*/ 2506223 w 2525490"/>
              <a:gd name="connsiteY63" fmla="*/ 264625 h 1573026"/>
              <a:gd name="connsiteX64" fmla="*/ 2503842 w 2525490"/>
              <a:gd name="connsiteY64" fmla="*/ 319393 h 1573026"/>
              <a:gd name="connsiteX65" fmla="*/ 2489554 w 2525490"/>
              <a:gd name="connsiteY65" fmla="*/ 376543 h 1573026"/>
              <a:gd name="connsiteX66" fmla="*/ 2491936 w 2525490"/>
              <a:gd name="connsiteY66" fmla="*/ 386068 h 1573026"/>
              <a:gd name="connsiteX67" fmla="*/ 2522892 w 2525490"/>
              <a:gd name="connsiteY67" fmla="*/ 393212 h 1573026"/>
              <a:gd name="connsiteX68" fmla="*/ 2510986 w 2525490"/>
              <a:gd name="connsiteY68" fmla="*/ 424168 h 1573026"/>
              <a:gd name="connsiteX69" fmla="*/ 2477648 w 2525490"/>
              <a:gd name="connsiteY69" fmla="*/ 445600 h 1573026"/>
              <a:gd name="connsiteX70" fmla="*/ 2463361 w 2525490"/>
              <a:gd name="connsiteY70" fmla="*/ 476556 h 1573026"/>
              <a:gd name="connsiteX71" fmla="*/ 2466614 w 2525490"/>
              <a:gd name="connsiteY71" fmla="*/ 559163 h 1573026"/>
              <a:gd name="connsiteX72" fmla="*/ 2453835 w 2525490"/>
              <a:gd name="connsiteY72" fmla="*/ 590856 h 1573026"/>
              <a:gd name="connsiteX73" fmla="*/ 2451454 w 2525490"/>
              <a:gd name="connsiteY73" fmla="*/ 655150 h 1573026"/>
              <a:gd name="connsiteX74" fmla="*/ 2472886 w 2525490"/>
              <a:gd name="connsiteY74" fmla="*/ 690868 h 1573026"/>
              <a:gd name="connsiteX75" fmla="*/ 2468123 w 2525490"/>
              <a:gd name="connsiteY75" fmla="*/ 743256 h 1573026"/>
              <a:gd name="connsiteX76" fmla="*/ 2470504 w 2525490"/>
              <a:gd name="connsiteY76" fmla="*/ 790881 h 1573026"/>
              <a:gd name="connsiteX77" fmla="*/ 2458598 w 2525490"/>
              <a:gd name="connsiteY77" fmla="*/ 805168 h 1573026"/>
              <a:gd name="connsiteX78" fmla="*/ 2430023 w 2525490"/>
              <a:gd name="connsiteY78" fmla="*/ 890893 h 1573026"/>
              <a:gd name="connsiteX79" fmla="*/ 2399069 w 2525490"/>
              <a:gd name="connsiteY79" fmla="*/ 967092 h 1573026"/>
              <a:gd name="connsiteX80" fmla="*/ 2363348 w 2525490"/>
              <a:gd name="connsiteY80" fmla="*/ 945662 h 1573026"/>
              <a:gd name="connsiteX81" fmla="*/ 2303817 w 2525490"/>
              <a:gd name="connsiteY81" fmla="*/ 917087 h 1573026"/>
              <a:gd name="connsiteX82" fmla="*/ 2275242 w 2525490"/>
              <a:gd name="connsiteY82" fmla="*/ 883750 h 1573026"/>
              <a:gd name="connsiteX83" fmla="*/ 2241906 w 2525490"/>
              <a:gd name="connsiteY83" fmla="*/ 869462 h 1573026"/>
              <a:gd name="connsiteX84" fmla="*/ 2208567 w 2525490"/>
              <a:gd name="connsiteY84" fmla="*/ 871843 h 1573026"/>
              <a:gd name="connsiteX85" fmla="*/ 2158561 w 2525490"/>
              <a:gd name="connsiteY85" fmla="*/ 895656 h 1573026"/>
              <a:gd name="connsiteX86" fmla="*/ 2134748 w 2525490"/>
              <a:gd name="connsiteY86" fmla="*/ 909943 h 1573026"/>
              <a:gd name="connsiteX87" fmla="*/ 2065694 w 2525490"/>
              <a:gd name="connsiteY87" fmla="*/ 926612 h 1573026"/>
              <a:gd name="connsiteX88" fmla="*/ 2044261 w 2525490"/>
              <a:gd name="connsiteY88" fmla="*/ 957568 h 1573026"/>
              <a:gd name="connsiteX89" fmla="*/ 2041879 w 2525490"/>
              <a:gd name="connsiteY89" fmla="*/ 1036150 h 1573026"/>
              <a:gd name="connsiteX90" fmla="*/ 2044263 w 2525490"/>
              <a:gd name="connsiteY90" fmla="*/ 1062342 h 1573026"/>
              <a:gd name="connsiteX91" fmla="*/ 1944248 w 2525490"/>
              <a:gd name="connsiteY91" fmla="*/ 1112350 h 1573026"/>
              <a:gd name="connsiteX92" fmla="*/ 1901386 w 2525490"/>
              <a:gd name="connsiteY92" fmla="*/ 1112350 h 1573026"/>
              <a:gd name="connsiteX93" fmla="*/ 1810900 w 2525490"/>
              <a:gd name="connsiteY93" fmla="*/ 1148067 h 1573026"/>
              <a:gd name="connsiteX94" fmla="*/ 1789467 w 2525490"/>
              <a:gd name="connsiteY94" fmla="*/ 1188550 h 1573026"/>
              <a:gd name="connsiteX95" fmla="*/ 1789469 w 2525490"/>
              <a:gd name="connsiteY95" fmla="*/ 1238556 h 1573026"/>
              <a:gd name="connsiteX96" fmla="*/ 1739461 w 2525490"/>
              <a:gd name="connsiteY96" fmla="*/ 1279037 h 1573026"/>
              <a:gd name="connsiteX97" fmla="*/ 1722794 w 2525490"/>
              <a:gd name="connsiteY97" fmla="*/ 1309993 h 1573026"/>
              <a:gd name="connsiteX98" fmla="*/ 1725173 w 2525490"/>
              <a:gd name="connsiteY98" fmla="*/ 1331425 h 1573026"/>
              <a:gd name="connsiteX99" fmla="*/ 1758511 w 2525490"/>
              <a:gd name="connsiteY99" fmla="*/ 1326662 h 1573026"/>
              <a:gd name="connsiteX100" fmla="*/ 1782325 w 2525490"/>
              <a:gd name="connsiteY100" fmla="*/ 1350474 h 1573026"/>
              <a:gd name="connsiteX101" fmla="*/ 1770417 w 2525490"/>
              <a:gd name="connsiteY101" fmla="*/ 1383812 h 1573026"/>
              <a:gd name="connsiteX102" fmla="*/ 1768036 w 2525490"/>
              <a:gd name="connsiteY102" fmla="*/ 1421912 h 1573026"/>
              <a:gd name="connsiteX103" fmla="*/ 1689456 w 2525490"/>
              <a:gd name="connsiteY103" fmla="*/ 1450487 h 1573026"/>
              <a:gd name="connsiteX104" fmla="*/ 1679931 w 2525490"/>
              <a:gd name="connsiteY104" fmla="*/ 1538594 h 1573026"/>
              <a:gd name="connsiteX105" fmla="*/ 1613254 w 2525490"/>
              <a:gd name="connsiteY105" fmla="*/ 1560025 h 1573026"/>
              <a:gd name="connsiteX106" fmla="*/ 1577203 w 2525490"/>
              <a:gd name="connsiteY106" fmla="*/ 1573012 h 1573026"/>
              <a:gd name="connsiteX107" fmla="*/ 1496573 w 2525490"/>
              <a:gd name="connsiteY107" fmla="*/ 1557643 h 1573026"/>
              <a:gd name="connsiteX108" fmla="*/ 1470379 w 2525490"/>
              <a:gd name="connsiteY108" fmla="*/ 1571931 h 1573026"/>
              <a:gd name="connsiteX109" fmla="*/ 1415613 w 2525490"/>
              <a:gd name="connsiteY109" fmla="*/ 1543356 h 1573026"/>
              <a:gd name="connsiteX110" fmla="*/ 1375129 w 2525490"/>
              <a:gd name="connsiteY110" fmla="*/ 1507637 h 1573026"/>
              <a:gd name="connsiteX111" fmla="*/ 1332269 w 2525490"/>
              <a:gd name="connsiteY111" fmla="*/ 1479061 h 1573026"/>
              <a:gd name="connsiteX112" fmla="*/ 1360842 w 2525490"/>
              <a:gd name="connsiteY112" fmla="*/ 1455250 h 1573026"/>
              <a:gd name="connsiteX113" fmla="*/ 1348936 w 2525490"/>
              <a:gd name="connsiteY113" fmla="*/ 1438581 h 1573026"/>
              <a:gd name="connsiteX114" fmla="*/ 1287023 w 2525490"/>
              <a:gd name="connsiteY114" fmla="*/ 1426675 h 1573026"/>
              <a:gd name="connsiteX115" fmla="*/ 1267973 w 2525490"/>
              <a:gd name="connsiteY115" fmla="*/ 1402862 h 1573026"/>
              <a:gd name="connsiteX116" fmla="*/ 1229875 w 2525490"/>
              <a:gd name="connsiteY116" fmla="*/ 1379050 h 1573026"/>
              <a:gd name="connsiteX117" fmla="*/ 1225111 w 2525490"/>
              <a:gd name="connsiteY117" fmla="*/ 1390956 h 1573026"/>
              <a:gd name="connsiteX118" fmla="*/ 1239400 w 2525490"/>
              <a:gd name="connsiteY118" fmla="*/ 1429056 h 1573026"/>
              <a:gd name="connsiteX119" fmla="*/ 1208442 w 2525490"/>
              <a:gd name="connsiteY119" fmla="*/ 1443343 h 1573026"/>
              <a:gd name="connsiteX120" fmla="*/ 1182250 w 2525490"/>
              <a:gd name="connsiteY120" fmla="*/ 1457630 h 1573026"/>
              <a:gd name="connsiteX121" fmla="*/ 1165579 w 2525490"/>
              <a:gd name="connsiteY121" fmla="*/ 1450487 h 1573026"/>
              <a:gd name="connsiteX122" fmla="*/ 1120336 w 2525490"/>
              <a:gd name="connsiteY122" fmla="*/ 1388575 h 1573026"/>
              <a:gd name="connsiteX123" fmla="*/ 1075094 w 2525490"/>
              <a:gd name="connsiteY123" fmla="*/ 1355237 h 1573026"/>
              <a:gd name="connsiteX124" fmla="*/ 1096525 w 2525490"/>
              <a:gd name="connsiteY124" fmla="*/ 1338568 h 1573026"/>
              <a:gd name="connsiteX125" fmla="*/ 1117956 w 2525490"/>
              <a:gd name="connsiteY125" fmla="*/ 1298087 h 1573026"/>
              <a:gd name="connsiteX126" fmla="*/ 1103667 w 2525490"/>
              <a:gd name="connsiteY126" fmla="*/ 1286181 h 1573026"/>
              <a:gd name="connsiteX127" fmla="*/ 1065569 w 2525490"/>
              <a:gd name="connsiteY127" fmla="*/ 1288562 h 1573026"/>
              <a:gd name="connsiteX128" fmla="*/ 989369 w 2525490"/>
              <a:gd name="connsiteY128" fmla="*/ 1245700 h 1573026"/>
              <a:gd name="connsiteX129" fmla="*/ 946504 w 2525490"/>
              <a:gd name="connsiteY129" fmla="*/ 1226650 h 1573026"/>
              <a:gd name="connsiteX130" fmla="*/ 936981 w 2525490"/>
              <a:gd name="connsiteY130" fmla="*/ 1226650 h 1573026"/>
              <a:gd name="connsiteX131" fmla="*/ 925075 w 2525490"/>
              <a:gd name="connsiteY131" fmla="*/ 1162356 h 1573026"/>
              <a:gd name="connsiteX132" fmla="*/ 936981 w 2525490"/>
              <a:gd name="connsiteY132" fmla="*/ 1098062 h 1573026"/>
              <a:gd name="connsiteX133" fmla="*/ 906025 w 2525490"/>
              <a:gd name="connsiteY133" fmla="*/ 1064725 h 1573026"/>
              <a:gd name="connsiteX134" fmla="*/ 853638 w 2525490"/>
              <a:gd name="connsiteY134" fmla="*/ 1040912 h 1573026"/>
              <a:gd name="connsiteX135" fmla="*/ 879831 w 2525490"/>
              <a:gd name="connsiteY135" fmla="*/ 1017100 h 1573026"/>
              <a:gd name="connsiteX136" fmla="*/ 925075 w 2525490"/>
              <a:gd name="connsiteY136" fmla="*/ 1021862 h 1573026"/>
              <a:gd name="connsiteX137" fmla="*/ 920313 w 2525490"/>
              <a:gd name="connsiteY137" fmla="*/ 974237 h 1573026"/>
              <a:gd name="connsiteX138" fmla="*/ 891738 w 2525490"/>
              <a:gd name="connsiteY138" fmla="*/ 969475 h 1573026"/>
              <a:gd name="connsiteX139" fmla="*/ 896500 w 2525490"/>
              <a:gd name="connsiteY139" fmla="*/ 921850 h 1573026"/>
              <a:gd name="connsiteX140" fmla="*/ 865544 w 2525490"/>
              <a:gd name="connsiteY140" fmla="*/ 907562 h 1573026"/>
              <a:gd name="connsiteX141" fmla="*/ 867925 w 2525490"/>
              <a:gd name="connsiteY141" fmla="*/ 871843 h 1573026"/>
              <a:gd name="connsiteX142" fmla="*/ 820300 w 2525490"/>
              <a:gd name="connsiteY142" fmla="*/ 857556 h 1573026"/>
              <a:gd name="connsiteX143" fmla="*/ 801250 w 2525490"/>
              <a:gd name="connsiteY143" fmla="*/ 878987 h 1573026"/>
              <a:gd name="connsiteX144" fmla="*/ 772673 w 2525490"/>
              <a:gd name="connsiteY144" fmla="*/ 881368 h 1573026"/>
              <a:gd name="connsiteX145" fmla="*/ 722669 w 2525490"/>
              <a:gd name="connsiteY145" fmla="*/ 886131 h 1573026"/>
              <a:gd name="connsiteX146" fmla="*/ 691713 w 2525490"/>
              <a:gd name="connsiteY146" fmla="*/ 907562 h 1573026"/>
              <a:gd name="connsiteX147" fmla="*/ 691713 w 2525490"/>
              <a:gd name="connsiteY147" fmla="*/ 876606 h 1573026"/>
              <a:gd name="connsiteX148" fmla="*/ 651231 w 2525490"/>
              <a:gd name="connsiteY148" fmla="*/ 871843 h 1573026"/>
              <a:gd name="connsiteX149" fmla="*/ 658373 w 2525490"/>
              <a:gd name="connsiteY149" fmla="*/ 893275 h 1573026"/>
              <a:gd name="connsiteX150" fmla="*/ 653613 w 2525490"/>
              <a:gd name="connsiteY150" fmla="*/ 912325 h 1573026"/>
              <a:gd name="connsiteX151" fmla="*/ 567888 w 2525490"/>
              <a:gd name="connsiteY151" fmla="*/ 859936 h 1573026"/>
              <a:gd name="connsiteX152" fmla="*/ 546456 w 2525490"/>
              <a:gd name="connsiteY152" fmla="*/ 826600 h 1573026"/>
              <a:gd name="connsiteX153" fmla="*/ 558363 w 2525490"/>
              <a:gd name="connsiteY153" fmla="*/ 786117 h 1573026"/>
              <a:gd name="connsiteX154" fmla="*/ 527406 w 2525490"/>
              <a:gd name="connsiteY154" fmla="*/ 781356 h 1573026"/>
              <a:gd name="connsiteX155" fmla="*/ 479781 w 2525490"/>
              <a:gd name="connsiteY155" fmla="*/ 795643 h 1573026"/>
              <a:gd name="connsiteX156" fmla="*/ 470256 w 2525490"/>
              <a:gd name="connsiteY156" fmla="*/ 809931 h 1573026"/>
              <a:gd name="connsiteX157" fmla="*/ 446444 w 2525490"/>
              <a:gd name="connsiteY157" fmla="*/ 826600 h 1573026"/>
              <a:gd name="connsiteX158" fmla="*/ 439300 w 2525490"/>
              <a:gd name="connsiteY158" fmla="*/ 843268 h 1573026"/>
              <a:gd name="connsiteX159" fmla="*/ 398819 w 2525490"/>
              <a:gd name="connsiteY159" fmla="*/ 876606 h 1573026"/>
              <a:gd name="connsiteX160" fmla="*/ 401198 w 2525490"/>
              <a:gd name="connsiteY160" fmla="*/ 898037 h 1573026"/>
              <a:gd name="connsiteX161" fmla="*/ 415488 w 2525490"/>
              <a:gd name="connsiteY161" fmla="*/ 917087 h 1573026"/>
              <a:gd name="connsiteX162" fmla="*/ 315475 w 2525490"/>
              <a:gd name="connsiteY162" fmla="*/ 1031387 h 1573026"/>
              <a:gd name="connsiteX163" fmla="*/ 3529 w 2525490"/>
              <a:gd name="connsiteY163" fmla="*/ 1093300 h 1573026"/>
              <a:gd name="connsiteX0" fmla="*/ 3504 w 2525465"/>
              <a:gd name="connsiteY0" fmla="*/ 1093300 h 1573026"/>
              <a:gd name="connsiteX1" fmla="*/ 544048 w 2525465"/>
              <a:gd name="connsiteY1" fmla="*/ 524181 h 1573026"/>
              <a:gd name="connsiteX2" fmla="*/ 589292 w 2525465"/>
              <a:gd name="connsiteY2" fmla="*/ 547993 h 1573026"/>
              <a:gd name="connsiteX3" fmla="*/ 655969 w 2525465"/>
              <a:gd name="connsiteY3" fmla="*/ 562280 h 1573026"/>
              <a:gd name="connsiteX4" fmla="*/ 701211 w 2525465"/>
              <a:gd name="connsiteY4" fmla="*/ 478937 h 1573026"/>
              <a:gd name="connsiteX5" fmla="*/ 729786 w 2525465"/>
              <a:gd name="connsiteY5" fmla="*/ 455125 h 1573026"/>
              <a:gd name="connsiteX6" fmla="*/ 732170 w 2525465"/>
              <a:gd name="connsiteY6" fmla="*/ 426549 h 1573026"/>
              <a:gd name="connsiteX7" fmla="*/ 660729 w 2525465"/>
              <a:gd name="connsiteY7" fmla="*/ 412262 h 1573026"/>
              <a:gd name="connsiteX8" fmla="*/ 632156 w 2525465"/>
              <a:gd name="connsiteY8" fmla="*/ 417024 h 1573026"/>
              <a:gd name="connsiteX9" fmla="*/ 596436 w 2525465"/>
              <a:gd name="connsiteY9" fmla="*/ 383687 h 1573026"/>
              <a:gd name="connsiteX10" fmla="*/ 620250 w 2525465"/>
              <a:gd name="connsiteY10" fmla="*/ 357491 h 1573026"/>
              <a:gd name="connsiteX11" fmla="*/ 682161 w 2525465"/>
              <a:gd name="connsiteY11" fmla="*/ 343206 h 1573026"/>
              <a:gd name="connsiteX12" fmla="*/ 727404 w 2525465"/>
              <a:gd name="connsiteY12" fmla="*/ 357493 h 1573026"/>
              <a:gd name="connsiteX13" fmla="*/ 739311 w 2525465"/>
              <a:gd name="connsiteY13" fmla="*/ 376543 h 1573026"/>
              <a:gd name="connsiteX14" fmla="*/ 858373 w 2525465"/>
              <a:gd name="connsiteY14" fmla="*/ 436075 h 1573026"/>
              <a:gd name="connsiteX15" fmla="*/ 882186 w 2525465"/>
              <a:gd name="connsiteY15" fmla="*/ 500368 h 1573026"/>
              <a:gd name="connsiteX16" fmla="*/ 903617 w 2525465"/>
              <a:gd name="connsiteY16" fmla="*/ 512275 h 1573026"/>
              <a:gd name="connsiteX17" fmla="*/ 901236 w 2525465"/>
              <a:gd name="connsiteY17" fmla="*/ 421787 h 1573026"/>
              <a:gd name="connsiteX18" fmla="*/ 922667 w 2525465"/>
              <a:gd name="connsiteY18" fmla="*/ 383687 h 1573026"/>
              <a:gd name="connsiteX19" fmla="*/ 941717 w 2525465"/>
              <a:gd name="connsiteY19" fmla="*/ 386068 h 1573026"/>
              <a:gd name="connsiteX20" fmla="*/ 941717 w 2525465"/>
              <a:gd name="connsiteY20" fmla="*/ 347968 h 1573026"/>
              <a:gd name="connsiteX21" fmla="*/ 953625 w 2525465"/>
              <a:gd name="connsiteY21" fmla="*/ 340823 h 1573026"/>
              <a:gd name="connsiteX22" fmla="*/ 1010773 w 2525465"/>
              <a:gd name="connsiteY22" fmla="*/ 343206 h 1573026"/>
              <a:gd name="connsiteX23" fmla="*/ 1110786 w 2525465"/>
              <a:gd name="connsiteY23" fmla="*/ 317012 h 1573026"/>
              <a:gd name="connsiteX24" fmla="*/ 1182223 w 2525465"/>
              <a:gd name="connsiteY24" fmla="*/ 305106 h 1573026"/>
              <a:gd name="connsiteX25" fmla="*/ 1267615 w 2525465"/>
              <a:gd name="connsiteY25" fmla="*/ 250164 h 1573026"/>
              <a:gd name="connsiteX26" fmla="*/ 1339386 w 2525465"/>
              <a:gd name="connsiteY26" fmla="*/ 221762 h 1573026"/>
              <a:gd name="connsiteX27" fmla="*/ 1408444 w 2525465"/>
              <a:gd name="connsiteY27" fmla="*/ 188423 h 1573026"/>
              <a:gd name="connsiteX28" fmla="*/ 1479879 w 2525465"/>
              <a:gd name="connsiteY28" fmla="*/ 195568 h 1573026"/>
              <a:gd name="connsiteX29" fmla="*/ 1532267 w 2525465"/>
              <a:gd name="connsiteY29" fmla="*/ 174137 h 1573026"/>
              <a:gd name="connsiteX30" fmla="*/ 1563225 w 2525465"/>
              <a:gd name="connsiteY30" fmla="*/ 183660 h 1573026"/>
              <a:gd name="connsiteX31" fmla="*/ 1637042 w 2525465"/>
              <a:gd name="connsiteY31" fmla="*/ 233668 h 1573026"/>
              <a:gd name="connsiteX32" fmla="*/ 1575129 w 2525465"/>
              <a:gd name="connsiteY32" fmla="*/ 209856 h 1573026"/>
              <a:gd name="connsiteX33" fmla="*/ 1596561 w 2525465"/>
              <a:gd name="connsiteY33" fmla="*/ 281293 h 1573026"/>
              <a:gd name="connsiteX34" fmla="*/ 1634663 w 2525465"/>
              <a:gd name="connsiteY34" fmla="*/ 309866 h 1573026"/>
              <a:gd name="connsiteX35" fmla="*/ 1729911 w 2525465"/>
              <a:gd name="connsiteY35" fmla="*/ 314631 h 1573026"/>
              <a:gd name="connsiteX36" fmla="*/ 1796588 w 2525465"/>
              <a:gd name="connsiteY36" fmla="*/ 271766 h 1573026"/>
              <a:gd name="connsiteX37" fmla="*/ 1794204 w 2525465"/>
              <a:gd name="connsiteY37" fmla="*/ 293200 h 1573026"/>
              <a:gd name="connsiteX38" fmla="*/ 1758486 w 2525465"/>
              <a:gd name="connsiteY38" fmla="*/ 321775 h 1573026"/>
              <a:gd name="connsiteX39" fmla="*/ 1684667 w 2525465"/>
              <a:gd name="connsiteY39" fmla="*/ 338443 h 1573026"/>
              <a:gd name="connsiteX40" fmla="*/ 1691813 w 2525465"/>
              <a:gd name="connsiteY40" fmla="*/ 367017 h 1573026"/>
              <a:gd name="connsiteX41" fmla="*/ 1815638 w 2525465"/>
              <a:gd name="connsiteY41" fmla="*/ 331298 h 1573026"/>
              <a:gd name="connsiteX42" fmla="*/ 1868023 w 2525465"/>
              <a:gd name="connsiteY42" fmla="*/ 295581 h 1573026"/>
              <a:gd name="connsiteX43" fmla="*/ 1910887 w 2525465"/>
              <a:gd name="connsiteY43" fmla="*/ 271766 h 1573026"/>
              <a:gd name="connsiteX44" fmla="*/ 1834688 w 2525465"/>
              <a:gd name="connsiteY44" fmla="*/ 264623 h 1573026"/>
              <a:gd name="connsiteX45" fmla="*/ 1834688 w 2525465"/>
              <a:gd name="connsiteY45" fmla="*/ 202710 h 1573026"/>
              <a:gd name="connsiteX46" fmla="*/ 1884693 w 2525465"/>
              <a:gd name="connsiteY46" fmla="*/ 202710 h 1573026"/>
              <a:gd name="connsiteX47" fmla="*/ 1991849 w 2525465"/>
              <a:gd name="connsiteY47" fmla="*/ 97935 h 1573026"/>
              <a:gd name="connsiteX48" fmla="*/ 2041855 w 2525465"/>
              <a:gd name="connsiteY48" fmla="*/ 305 h 1573026"/>
              <a:gd name="connsiteX49" fmla="*/ 2006137 w 2525465"/>
              <a:gd name="connsiteY49" fmla="*/ 114604 h 1573026"/>
              <a:gd name="connsiteX50" fmla="*/ 1932319 w 2525465"/>
              <a:gd name="connsiteY50" fmla="*/ 193186 h 1573026"/>
              <a:gd name="connsiteX51" fmla="*/ 1996611 w 2525465"/>
              <a:gd name="connsiteY51" fmla="*/ 217000 h 1573026"/>
              <a:gd name="connsiteX52" fmla="*/ 2056142 w 2525465"/>
              <a:gd name="connsiteY52" fmla="*/ 212237 h 1573026"/>
              <a:gd name="connsiteX53" fmla="*/ 2101388 w 2525465"/>
              <a:gd name="connsiteY53" fmla="*/ 257480 h 1573026"/>
              <a:gd name="connsiteX54" fmla="*/ 2151392 w 2525465"/>
              <a:gd name="connsiteY54" fmla="*/ 243193 h 1573026"/>
              <a:gd name="connsiteX55" fmla="*/ 2194254 w 2525465"/>
              <a:gd name="connsiteY55" fmla="*/ 178900 h 1573026"/>
              <a:gd name="connsiteX56" fmla="*/ 2237117 w 2525465"/>
              <a:gd name="connsiteY56" fmla="*/ 169375 h 1573026"/>
              <a:gd name="connsiteX57" fmla="*/ 2341892 w 2525465"/>
              <a:gd name="connsiteY57" fmla="*/ 152706 h 1573026"/>
              <a:gd name="connsiteX58" fmla="*/ 2358561 w 2525465"/>
              <a:gd name="connsiteY58" fmla="*/ 147943 h 1573026"/>
              <a:gd name="connsiteX59" fmla="*/ 2446667 w 2525465"/>
              <a:gd name="connsiteY59" fmla="*/ 166993 h 1573026"/>
              <a:gd name="connsiteX60" fmla="*/ 2477623 w 2525465"/>
              <a:gd name="connsiteY60" fmla="*/ 188425 h 1573026"/>
              <a:gd name="connsiteX61" fmla="*/ 2503818 w 2525465"/>
              <a:gd name="connsiteY61" fmla="*/ 205092 h 1573026"/>
              <a:gd name="connsiteX62" fmla="*/ 2525248 w 2525465"/>
              <a:gd name="connsiteY62" fmla="*/ 221762 h 1573026"/>
              <a:gd name="connsiteX63" fmla="*/ 2506198 w 2525465"/>
              <a:gd name="connsiteY63" fmla="*/ 264625 h 1573026"/>
              <a:gd name="connsiteX64" fmla="*/ 2503817 w 2525465"/>
              <a:gd name="connsiteY64" fmla="*/ 319393 h 1573026"/>
              <a:gd name="connsiteX65" fmla="*/ 2489529 w 2525465"/>
              <a:gd name="connsiteY65" fmla="*/ 376543 h 1573026"/>
              <a:gd name="connsiteX66" fmla="*/ 2491911 w 2525465"/>
              <a:gd name="connsiteY66" fmla="*/ 386068 h 1573026"/>
              <a:gd name="connsiteX67" fmla="*/ 2522867 w 2525465"/>
              <a:gd name="connsiteY67" fmla="*/ 393212 h 1573026"/>
              <a:gd name="connsiteX68" fmla="*/ 2510961 w 2525465"/>
              <a:gd name="connsiteY68" fmla="*/ 424168 h 1573026"/>
              <a:gd name="connsiteX69" fmla="*/ 2477623 w 2525465"/>
              <a:gd name="connsiteY69" fmla="*/ 445600 h 1573026"/>
              <a:gd name="connsiteX70" fmla="*/ 2463336 w 2525465"/>
              <a:gd name="connsiteY70" fmla="*/ 476556 h 1573026"/>
              <a:gd name="connsiteX71" fmla="*/ 2466589 w 2525465"/>
              <a:gd name="connsiteY71" fmla="*/ 559163 h 1573026"/>
              <a:gd name="connsiteX72" fmla="*/ 2453810 w 2525465"/>
              <a:gd name="connsiteY72" fmla="*/ 590856 h 1573026"/>
              <a:gd name="connsiteX73" fmla="*/ 2451429 w 2525465"/>
              <a:gd name="connsiteY73" fmla="*/ 655150 h 1573026"/>
              <a:gd name="connsiteX74" fmla="*/ 2472861 w 2525465"/>
              <a:gd name="connsiteY74" fmla="*/ 690868 h 1573026"/>
              <a:gd name="connsiteX75" fmla="*/ 2468098 w 2525465"/>
              <a:gd name="connsiteY75" fmla="*/ 743256 h 1573026"/>
              <a:gd name="connsiteX76" fmla="*/ 2470479 w 2525465"/>
              <a:gd name="connsiteY76" fmla="*/ 790881 h 1573026"/>
              <a:gd name="connsiteX77" fmla="*/ 2458573 w 2525465"/>
              <a:gd name="connsiteY77" fmla="*/ 805168 h 1573026"/>
              <a:gd name="connsiteX78" fmla="*/ 2429998 w 2525465"/>
              <a:gd name="connsiteY78" fmla="*/ 890893 h 1573026"/>
              <a:gd name="connsiteX79" fmla="*/ 2399044 w 2525465"/>
              <a:gd name="connsiteY79" fmla="*/ 967092 h 1573026"/>
              <a:gd name="connsiteX80" fmla="*/ 2363323 w 2525465"/>
              <a:gd name="connsiteY80" fmla="*/ 945662 h 1573026"/>
              <a:gd name="connsiteX81" fmla="*/ 2303792 w 2525465"/>
              <a:gd name="connsiteY81" fmla="*/ 917087 h 1573026"/>
              <a:gd name="connsiteX82" fmla="*/ 2275217 w 2525465"/>
              <a:gd name="connsiteY82" fmla="*/ 883750 h 1573026"/>
              <a:gd name="connsiteX83" fmla="*/ 2241881 w 2525465"/>
              <a:gd name="connsiteY83" fmla="*/ 869462 h 1573026"/>
              <a:gd name="connsiteX84" fmla="*/ 2208542 w 2525465"/>
              <a:gd name="connsiteY84" fmla="*/ 871843 h 1573026"/>
              <a:gd name="connsiteX85" fmla="*/ 2158536 w 2525465"/>
              <a:gd name="connsiteY85" fmla="*/ 895656 h 1573026"/>
              <a:gd name="connsiteX86" fmla="*/ 2134723 w 2525465"/>
              <a:gd name="connsiteY86" fmla="*/ 909943 h 1573026"/>
              <a:gd name="connsiteX87" fmla="*/ 2065669 w 2525465"/>
              <a:gd name="connsiteY87" fmla="*/ 926612 h 1573026"/>
              <a:gd name="connsiteX88" fmla="*/ 2044236 w 2525465"/>
              <a:gd name="connsiteY88" fmla="*/ 957568 h 1573026"/>
              <a:gd name="connsiteX89" fmla="*/ 2041854 w 2525465"/>
              <a:gd name="connsiteY89" fmla="*/ 1036150 h 1573026"/>
              <a:gd name="connsiteX90" fmla="*/ 2044238 w 2525465"/>
              <a:gd name="connsiteY90" fmla="*/ 1062342 h 1573026"/>
              <a:gd name="connsiteX91" fmla="*/ 1944223 w 2525465"/>
              <a:gd name="connsiteY91" fmla="*/ 1112350 h 1573026"/>
              <a:gd name="connsiteX92" fmla="*/ 1901361 w 2525465"/>
              <a:gd name="connsiteY92" fmla="*/ 1112350 h 1573026"/>
              <a:gd name="connsiteX93" fmla="*/ 1810875 w 2525465"/>
              <a:gd name="connsiteY93" fmla="*/ 1148067 h 1573026"/>
              <a:gd name="connsiteX94" fmla="*/ 1789442 w 2525465"/>
              <a:gd name="connsiteY94" fmla="*/ 1188550 h 1573026"/>
              <a:gd name="connsiteX95" fmla="*/ 1789444 w 2525465"/>
              <a:gd name="connsiteY95" fmla="*/ 1238556 h 1573026"/>
              <a:gd name="connsiteX96" fmla="*/ 1739436 w 2525465"/>
              <a:gd name="connsiteY96" fmla="*/ 1279037 h 1573026"/>
              <a:gd name="connsiteX97" fmla="*/ 1722769 w 2525465"/>
              <a:gd name="connsiteY97" fmla="*/ 1309993 h 1573026"/>
              <a:gd name="connsiteX98" fmla="*/ 1725148 w 2525465"/>
              <a:gd name="connsiteY98" fmla="*/ 1331425 h 1573026"/>
              <a:gd name="connsiteX99" fmla="*/ 1758486 w 2525465"/>
              <a:gd name="connsiteY99" fmla="*/ 1326662 h 1573026"/>
              <a:gd name="connsiteX100" fmla="*/ 1782300 w 2525465"/>
              <a:gd name="connsiteY100" fmla="*/ 1350474 h 1573026"/>
              <a:gd name="connsiteX101" fmla="*/ 1770392 w 2525465"/>
              <a:gd name="connsiteY101" fmla="*/ 1383812 h 1573026"/>
              <a:gd name="connsiteX102" fmla="*/ 1768011 w 2525465"/>
              <a:gd name="connsiteY102" fmla="*/ 1421912 h 1573026"/>
              <a:gd name="connsiteX103" fmla="*/ 1689431 w 2525465"/>
              <a:gd name="connsiteY103" fmla="*/ 1450487 h 1573026"/>
              <a:gd name="connsiteX104" fmla="*/ 1679906 w 2525465"/>
              <a:gd name="connsiteY104" fmla="*/ 1538594 h 1573026"/>
              <a:gd name="connsiteX105" fmla="*/ 1613229 w 2525465"/>
              <a:gd name="connsiteY105" fmla="*/ 1560025 h 1573026"/>
              <a:gd name="connsiteX106" fmla="*/ 1577178 w 2525465"/>
              <a:gd name="connsiteY106" fmla="*/ 1573012 h 1573026"/>
              <a:gd name="connsiteX107" fmla="*/ 1496548 w 2525465"/>
              <a:gd name="connsiteY107" fmla="*/ 1557643 h 1573026"/>
              <a:gd name="connsiteX108" fmla="*/ 1470354 w 2525465"/>
              <a:gd name="connsiteY108" fmla="*/ 1571931 h 1573026"/>
              <a:gd name="connsiteX109" fmla="*/ 1415588 w 2525465"/>
              <a:gd name="connsiteY109" fmla="*/ 1543356 h 1573026"/>
              <a:gd name="connsiteX110" fmla="*/ 1375104 w 2525465"/>
              <a:gd name="connsiteY110" fmla="*/ 1507637 h 1573026"/>
              <a:gd name="connsiteX111" fmla="*/ 1332244 w 2525465"/>
              <a:gd name="connsiteY111" fmla="*/ 1479061 h 1573026"/>
              <a:gd name="connsiteX112" fmla="*/ 1360817 w 2525465"/>
              <a:gd name="connsiteY112" fmla="*/ 1455250 h 1573026"/>
              <a:gd name="connsiteX113" fmla="*/ 1348911 w 2525465"/>
              <a:gd name="connsiteY113" fmla="*/ 1438581 h 1573026"/>
              <a:gd name="connsiteX114" fmla="*/ 1286998 w 2525465"/>
              <a:gd name="connsiteY114" fmla="*/ 1426675 h 1573026"/>
              <a:gd name="connsiteX115" fmla="*/ 1267948 w 2525465"/>
              <a:gd name="connsiteY115" fmla="*/ 1402862 h 1573026"/>
              <a:gd name="connsiteX116" fmla="*/ 1229850 w 2525465"/>
              <a:gd name="connsiteY116" fmla="*/ 1379050 h 1573026"/>
              <a:gd name="connsiteX117" fmla="*/ 1225086 w 2525465"/>
              <a:gd name="connsiteY117" fmla="*/ 1390956 h 1573026"/>
              <a:gd name="connsiteX118" fmla="*/ 1239375 w 2525465"/>
              <a:gd name="connsiteY118" fmla="*/ 1429056 h 1573026"/>
              <a:gd name="connsiteX119" fmla="*/ 1208417 w 2525465"/>
              <a:gd name="connsiteY119" fmla="*/ 1443343 h 1573026"/>
              <a:gd name="connsiteX120" fmla="*/ 1182225 w 2525465"/>
              <a:gd name="connsiteY120" fmla="*/ 1457630 h 1573026"/>
              <a:gd name="connsiteX121" fmla="*/ 1165554 w 2525465"/>
              <a:gd name="connsiteY121" fmla="*/ 1450487 h 1573026"/>
              <a:gd name="connsiteX122" fmla="*/ 1120311 w 2525465"/>
              <a:gd name="connsiteY122" fmla="*/ 1388575 h 1573026"/>
              <a:gd name="connsiteX123" fmla="*/ 1075069 w 2525465"/>
              <a:gd name="connsiteY123" fmla="*/ 1355237 h 1573026"/>
              <a:gd name="connsiteX124" fmla="*/ 1096500 w 2525465"/>
              <a:gd name="connsiteY124" fmla="*/ 1338568 h 1573026"/>
              <a:gd name="connsiteX125" fmla="*/ 1117931 w 2525465"/>
              <a:gd name="connsiteY125" fmla="*/ 1298087 h 1573026"/>
              <a:gd name="connsiteX126" fmla="*/ 1103642 w 2525465"/>
              <a:gd name="connsiteY126" fmla="*/ 1286181 h 1573026"/>
              <a:gd name="connsiteX127" fmla="*/ 1065544 w 2525465"/>
              <a:gd name="connsiteY127" fmla="*/ 1288562 h 1573026"/>
              <a:gd name="connsiteX128" fmla="*/ 989344 w 2525465"/>
              <a:gd name="connsiteY128" fmla="*/ 1245700 h 1573026"/>
              <a:gd name="connsiteX129" fmla="*/ 946479 w 2525465"/>
              <a:gd name="connsiteY129" fmla="*/ 1226650 h 1573026"/>
              <a:gd name="connsiteX130" fmla="*/ 936956 w 2525465"/>
              <a:gd name="connsiteY130" fmla="*/ 1226650 h 1573026"/>
              <a:gd name="connsiteX131" fmla="*/ 925050 w 2525465"/>
              <a:gd name="connsiteY131" fmla="*/ 1162356 h 1573026"/>
              <a:gd name="connsiteX132" fmla="*/ 936956 w 2525465"/>
              <a:gd name="connsiteY132" fmla="*/ 1098062 h 1573026"/>
              <a:gd name="connsiteX133" fmla="*/ 906000 w 2525465"/>
              <a:gd name="connsiteY133" fmla="*/ 1064725 h 1573026"/>
              <a:gd name="connsiteX134" fmla="*/ 853613 w 2525465"/>
              <a:gd name="connsiteY134" fmla="*/ 1040912 h 1573026"/>
              <a:gd name="connsiteX135" fmla="*/ 879806 w 2525465"/>
              <a:gd name="connsiteY135" fmla="*/ 1017100 h 1573026"/>
              <a:gd name="connsiteX136" fmla="*/ 925050 w 2525465"/>
              <a:gd name="connsiteY136" fmla="*/ 1021862 h 1573026"/>
              <a:gd name="connsiteX137" fmla="*/ 920288 w 2525465"/>
              <a:gd name="connsiteY137" fmla="*/ 974237 h 1573026"/>
              <a:gd name="connsiteX138" fmla="*/ 891713 w 2525465"/>
              <a:gd name="connsiteY138" fmla="*/ 969475 h 1573026"/>
              <a:gd name="connsiteX139" fmla="*/ 896475 w 2525465"/>
              <a:gd name="connsiteY139" fmla="*/ 921850 h 1573026"/>
              <a:gd name="connsiteX140" fmla="*/ 865519 w 2525465"/>
              <a:gd name="connsiteY140" fmla="*/ 907562 h 1573026"/>
              <a:gd name="connsiteX141" fmla="*/ 867900 w 2525465"/>
              <a:gd name="connsiteY141" fmla="*/ 871843 h 1573026"/>
              <a:gd name="connsiteX142" fmla="*/ 820275 w 2525465"/>
              <a:gd name="connsiteY142" fmla="*/ 857556 h 1573026"/>
              <a:gd name="connsiteX143" fmla="*/ 801225 w 2525465"/>
              <a:gd name="connsiteY143" fmla="*/ 878987 h 1573026"/>
              <a:gd name="connsiteX144" fmla="*/ 772648 w 2525465"/>
              <a:gd name="connsiteY144" fmla="*/ 881368 h 1573026"/>
              <a:gd name="connsiteX145" fmla="*/ 722644 w 2525465"/>
              <a:gd name="connsiteY145" fmla="*/ 886131 h 1573026"/>
              <a:gd name="connsiteX146" fmla="*/ 691688 w 2525465"/>
              <a:gd name="connsiteY146" fmla="*/ 907562 h 1573026"/>
              <a:gd name="connsiteX147" fmla="*/ 691688 w 2525465"/>
              <a:gd name="connsiteY147" fmla="*/ 876606 h 1573026"/>
              <a:gd name="connsiteX148" fmla="*/ 651206 w 2525465"/>
              <a:gd name="connsiteY148" fmla="*/ 871843 h 1573026"/>
              <a:gd name="connsiteX149" fmla="*/ 658348 w 2525465"/>
              <a:gd name="connsiteY149" fmla="*/ 893275 h 1573026"/>
              <a:gd name="connsiteX150" fmla="*/ 653588 w 2525465"/>
              <a:gd name="connsiteY150" fmla="*/ 912325 h 1573026"/>
              <a:gd name="connsiteX151" fmla="*/ 567863 w 2525465"/>
              <a:gd name="connsiteY151" fmla="*/ 859936 h 1573026"/>
              <a:gd name="connsiteX152" fmla="*/ 546431 w 2525465"/>
              <a:gd name="connsiteY152" fmla="*/ 826600 h 1573026"/>
              <a:gd name="connsiteX153" fmla="*/ 558338 w 2525465"/>
              <a:gd name="connsiteY153" fmla="*/ 786117 h 1573026"/>
              <a:gd name="connsiteX154" fmla="*/ 527381 w 2525465"/>
              <a:gd name="connsiteY154" fmla="*/ 781356 h 1573026"/>
              <a:gd name="connsiteX155" fmla="*/ 479756 w 2525465"/>
              <a:gd name="connsiteY155" fmla="*/ 795643 h 1573026"/>
              <a:gd name="connsiteX156" fmla="*/ 470231 w 2525465"/>
              <a:gd name="connsiteY156" fmla="*/ 809931 h 1573026"/>
              <a:gd name="connsiteX157" fmla="*/ 446419 w 2525465"/>
              <a:gd name="connsiteY157" fmla="*/ 826600 h 1573026"/>
              <a:gd name="connsiteX158" fmla="*/ 439275 w 2525465"/>
              <a:gd name="connsiteY158" fmla="*/ 843268 h 1573026"/>
              <a:gd name="connsiteX159" fmla="*/ 398794 w 2525465"/>
              <a:gd name="connsiteY159" fmla="*/ 876606 h 1573026"/>
              <a:gd name="connsiteX160" fmla="*/ 401173 w 2525465"/>
              <a:gd name="connsiteY160" fmla="*/ 898037 h 1573026"/>
              <a:gd name="connsiteX161" fmla="*/ 315450 w 2525465"/>
              <a:gd name="connsiteY161" fmla="*/ 1031387 h 1573026"/>
              <a:gd name="connsiteX162" fmla="*/ 3504 w 2525465"/>
              <a:gd name="connsiteY162" fmla="*/ 1093300 h 1573026"/>
              <a:gd name="connsiteX0" fmla="*/ 3500 w 2525461"/>
              <a:gd name="connsiteY0" fmla="*/ 1093300 h 1573026"/>
              <a:gd name="connsiteX1" fmla="*/ 544044 w 2525461"/>
              <a:gd name="connsiteY1" fmla="*/ 524181 h 1573026"/>
              <a:gd name="connsiteX2" fmla="*/ 589288 w 2525461"/>
              <a:gd name="connsiteY2" fmla="*/ 547993 h 1573026"/>
              <a:gd name="connsiteX3" fmla="*/ 655965 w 2525461"/>
              <a:gd name="connsiteY3" fmla="*/ 562280 h 1573026"/>
              <a:gd name="connsiteX4" fmla="*/ 701207 w 2525461"/>
              <a:gd name="connsiteY4" fmla="*/ 478937 h 1573026"/>
              <a:gd name="connsiteX5" fmla="*/ 729782 w 2525461"/>
              <a:gd name="connsiteY5" fmla="*/ 455125 h 1573026"/>
              <a:gd name="connsiteX6" fmla="*/ 732166 w 2525461"/>
              <a:gd name="connsiteY6" fmla="*/ 426549 h 1573026"/>
              <a:gd name="connsiteX7" fmla="*/ 660725 w 2525461"/>
              <a:gd name="connsiteY7" fmla="*/ 412262 h 1573026"/>
              <a:gd name="connsiteX8" fmla="*/ 632152 w 2525461"/>
              <a:gd name="connsiteY8" fmla="*/ 417024 h 1573026"/>
              <a:gd name="connsiteX9" fmla="*/ 596432 w 2525461"/>
              <a:gd name="connsiteY9" fmla="*/ 383687 h 1573026"/>
              <a:gd name="connsiteX10" fmla="*/ 620246 w 2525461"/>
              <a:gd name="connsiteY10" fmla="*/ 357491 h 1573026"/>
              <a:gd name="connsiteX11" fmla="*/ 682157 w 2525461"/>
              <a:gd name="connsiteY11" fmla="*/ 343206 h 1573026"/>
              <a:gd name="connsiteX12" fmla="*/ 727400 w 2525461"/>
              <a:gd name="connsiteY12" fmla="*/ 357493 h 1573026"/>
              <a:gd name="connsiteX13" fmla="*/ 739307 w 2525461"/>
              <a:gd name="connsiteY13" fmla="*/ 376543 h 1573026"/>
              <a:gd name="connsiteX14" fmla="*/ 858369 w 2525461"/>
              <a:gd name="connsiteY14" fmla="*/ 436075 h 1573026"/>
              <a:gd name="connsiteX15" fmla="*/ 882182 w 2525461"/>
              <a:gd name="connsiteY15" fmla="*/ 500368 h 1573026"/>
              <a:gd name="connsiteX16" fmla="*/ 903613 w 2525461"/>
              <a:gd name="connsiteY16" fmla="*/ 512275 h 1573026"/>
              <a:gd name="connsiteX17" fmla="*/ 901232 w 2525461"/>
              <a:gd name="connsiteY17" fmla="*/ 421787 h 1573026"/>
              <a:gd name="connsiteX18" fmla="*/ 922663 w 2525461"/>
              <a:gd name="connsiteY18" fmla="*/ 383687 h 1573026"/>
              <a:gd name="connsiteX19" fmla="*/ 941713 w 2525461"/>
              <a:gd name="connsiteY19" fmla="*/ 386068 h 1573026"/>
              <a:gd name="connsiteX20" fmla="*/ 941713 w 2525461"/>
              <a:gd name="connsiteY20" fmla="*/ 347968 h 1573026"/>
              <a:gd name="connsiteX21" fmla="*/ 953621 w 2525461"/>
              <a:gd name="connsiteY21" fmla="*/ 340823 h 1573026"/>
              <a:gd name="connsiteX22" fmla="*/ 1010769 w 2525461"/>
              <a:gd name="connsiteY22" fmla="*/ 343206 h 1573026"/>
              <a:gd name="connsiteX23" fmla="*/ 1110782 w 2525461"/>
              <a:gd name="connsiteY23" fmla="*/ 317012 h 1573026"/>
              <a:gd name="connsiteX24" fmla="*/ 1182219 w 2525461"/>
              <a:gd name="connsiteY24" fmla="*/ 305106 h 1573026"/>
              <a:gd name="connsiteX25" fmla="*/ 1267611 w 2525461"/>
              <a:gd name="connsiteY25" fmla="*/ 250164 h 1573026"/>
              <a:gd name="connsiteX26" fmla="*/ 1339382 w 2525461"/>
              <a:gd name="connsiteY26" fmla="*/ 221762 h 1573026"/>
              <a:gd name="connsiteX27" fmla="*/ 1408440 w 2525461"/>
              <a:gd name="connsiteY27" fmla="*/ 188423 h 1573026"/>
              <a:gd name="connsiteX28" fmla="*/ 1479875 w 2525461"/>
              <a:gd name="connsiteY28" fmla="*/ 195568 h 1573026"/>
              <a:gd name="connsiteX29" fmla="*/ 1532263 w 2525461"/>
              <a:gd name="connsiteY29" fmla="*/ 174137 h 1573026"/>
              <a:gd name="connsiteX30" fmla="*/ 1563221 w 2525461"/>
              <a:gd name="connsiteY30" fmla="*/ 183660 h 1573026"/>
              <a:gd name="connsiteX31" fmla="*/ 1637038 w 2525461"/>
              <a:gd name="connsiteY31" fmla="*/ 233668 h 1573026"/>
              <a:gd name="connsiteX32" fmla="*/ 1575125 w 2525461"/>
              <a:gd name="connsiteY32" fmla="*/ 209856 h 1573026"/>
              <a:gd name="connsiteX33" fmla="*/ 1596557 w 2525461"/>
              <a:gd name="connsiteY33" fmla="*/ 281293 h 1573026"/>
              <a:gd name="connsiteX34" fmla="*/ 1634659 w 2525461"/>
              <a:gd name="connsiteY34" fmla="*/ 309866 h 1573026"/>
              <a:gd name="connsiteX35" fmla="*/ 1729907 w 2525461"/>
              <a:gd name="connsiteY35" fmla="*/ 314631 h 1573026"/>
              <a:gd name="connsiteX36" fmla="*/ 1796584 w 2525461"/>
              <a:gd name="connsiteY36" fmla="*/ 271766 h 1573026"/>
              <a:gd name="connsiteX37" fmla="*/ 1794200 w 2525461"/>
              <a:gd name="connsiteY37" fmla="*/ 293200 h 1573026"/>
              <a:gd name="connsiteX38" fmla="*/ 1758482 w 2525461"/>
              <a:gd name="connsiteY38" fmla="*/ 321775 h 1573026"/>
              <a:gd name="connsiteX39" fmla="*/ 1684663 w 2525461"/>
              <a:gd name="connsiteY39" fmla="*/ 338443 h 1573026"/>
              <a:gd name="connsiteX40" fmla="*/ 1691809 w 2525461"/>
              <a:gd name="connsiteY40" fmla="*/ 367017 h 1573026"/>
              <a:gd name="connsiteX41" fmla="*/ 1815634 w 2525461"/>
              <a:gd name="connsiteY41" fmla="*/ 331298 h 1573026"/>
              <a:gd name="connsiteX42" fmla="*/ 1868019 w 2525461"/>
              <a:gd name="connsiteY42" fmla="*/ 295581 h 1573026"/>
              <a:gd name="connsiteX43" fmla="*/ 1910883 w 2525461"/>
              <a:gd name="connsiteY43" fmla="*/ 271766 h 1573026"/>
              <a:gd name="connsiteX44" fmla="*/ 1834684 w 2525461"/>
              <a:gd name="connsiteY44" fmla="*/ 264623 h 1573026"/>
              <a:gd name="connsiteX45" fmla="*/ 1834684 w 2525461"/>
              <a:gd name="connsiteY45" fmla="*/ 202710 h 1573026"/>
              <a:gd name="connsiteX46" fmla="*/ 1884689 w 2525461"/>
              <a:gd name="connsiteY46" fmla="*/ 202710 h 1573026"/>
              <a:gd name="connsiteX47" fmla="*/ 1991845 w 2525461"/>
              <a:gd name="connsiteY47" fmla="*/ 97935 h 1573026"/>
              <a:gd name="connsiteX48" fmla="*/ 2041851 w 2525461"/>
              <a:gd name="connsiteY48" fmla="*/ 305 h 1573026"/>
              <a:gd name="connsiteX49" fmla="*/ 2006133 w 2525461"/>
              <a:gd name="connsiteY49" fmla="*/ 114604 h 1573026"/>
              <a:gd name="connsiteX50" fmla="*/ 1932315 w 2525461"/>
              <a:gd name="connsiteY50" fmla="*/ 193186 h 1573026"/>
              <a:gd name="connsiteX51" fmla="*/ 1996607 w 2525461"/>
              <a:gd name="connsiteY51" fmla="*/ 217000 h 1573026"/>
              <a:gd name="connsiteX52" fmla="*/ 2056138 w 2525461"/>
              <a:gd name="connsiteY52" fmla="*/ 212237 h 1573026"/>
              <a:gd name="connsiteX53" fmla="*/ 2101384 w 2525461"/>
              <a:gd name="connsiteY53" fmla="*/ 257480 h 1573026"/>
              <a:gd name="connsiteX54" fmla="*/ 2151388 w 2525461"/>
              <a:gd name="connsiteY54" fmla="*/ 243193 h 1573026"/>
              <a:gd name="connsiteX55" fmla="*/ 2194250 w 2525461"/>
              <a:gd name="connsiteY55" fmla="*/ 178900 h 1573026"/>
              <a:gd name="connsiteX56" fmla="*/ 2237113 w 2525461"/>
              <a:gd name="connsiteY56" fmla="*/ 169375 h 1573026"/>
              <a:gd name="connsiteX57" fmla="*/ 2341888 w 2525461"/>
              <a:gd name="connsiteY57" fmla="*/ 152706 h 1573026"/>
              <a:gd name="connsiteX58" fmla="*/ 2358557 w 2525461"/>
              <a:gd name="connsiteY58" fmla="*/ 147943 h 1573026"/>
              <a:gd name="connsiteX59" fmla="*/ 2446663 w 2525461"/>
              <a:gd name="connsiteY59" fmla="*/ 166993 h 1573026"/>
              <a:gd name="connsiteX60" fmla="*/ 2477619 w 2525461"/>
              <a:gd name="connsiteY60" fmla="*/ 188425 h 1573026"/>
              <a:gd name="connsiteX61" fmla="*/ 2503814 w 2525461"/>
              <a:gd name="connsiteY61" fmla="*/ 205092 h 1573026"/>
              <a:gd name="connsiteX62" fmla="*/ 2525244 w 2525461"/>
              <a:gd name="connsiteY62" fmla="*/ 221762 h 1573026"/>
              <a:gd name="connsiteX63" fmla="*/ 2506194 w 2525461"/>
              <a:gd name="connsiteY63" fmla="*/ 264625 h 1573026"/>
              <a:gd name="connsiteX64" fmla="*/ 2503813 w 2525461"/>
              <a:gd name="connsiteY64" fmla="*/ 319393 h 1573026"/>
              <a:gd name="connsiteX65" fmla="*/ 2489525 w 2525461"/>
              <a:gd name="connsiteY65" fmla="*/ 376543 h 1573026"/>
              <a:gd name="connsiteX66" fmla="*/ 2491907 w 2525461"/>
              <a:gd name="connsiteY66" fmla="*/ 386068 h 1573026"/>
              <a:gd name="connsiteX67" fmla="*/ 2522863 w 2525461"/>
              <a:gd name="connsiteY67" fmla="*/ 393212 h 1573026"/>
              <a:gd name="connsiteX68" fmla="*/ 2510957 w 2525461"/>
              <a:gd name="connsiteY68" fmla="*/ 424168 h 1573026"/>
              <a:gd name="connsiteX69" fmla="*/ 2477619 w 2525461"/>
              <a:gd name="connsiteY69" fmla="*/ 445600 h 1573026"/>
              <a:gd name="connsiteX70" fmla="*/ 2463332 w 2525461"/>
              <a:gd name="connsiteY70" fmla="*/ 476556 h 1573026"/>
              <a:gd name="connsiteX71" fmla="*/ 2466585 w 2525461"/>
              <a:gd name="connsiteY71" fmla="*/ 559163 h 1573026"/>
              <a:gd name="connsiteX72" fmla="*/ 2453806 w 2525461"/>
              <a:gd name="connsiteY72" fmla="*/ 590856 h 1573026"/>
              <a:gd name="connsiteX73" fmla="*/ 2451425 w 2525461"/>
              <a:gd name="connsiteY73" fmla="*/ 655150 h 1573026"/>
              <a:gd name="connsiteX74" fmla="*/ 2472857 w 2525461"/>
              <a:gd name="connsiteY74" fmla="*/ 690868 h 1573026"/>
              <a:gd name="connsiteX75" fmla="*/ 2468094 w 2525461"/>
              <a:gd name="connsiteY75" fmla="*/ 743256 h 1573026"/>
              <a:gd name="connsiteX76" fmla="*/ 2470475 w 2525461"/>
              <a:gd name="connsiteY76" fmla="*/ 790881 h 1573026"/>
              <a:gd name="connsiteX77" fmla="*/ 2458569 w 2525461"/>
              <a:gd name="connsiteY77" fmla="*/ 805168 h 1573026"/>
              <a:gd name="connsiteX78" fmla="*/ 2429994 w 2525461"/>
              <a:gd name="connsiteY78" fmla="*/ 890893 h 1573026"/>
              <a:gd name="connsiteX79" fmla="*/ 2399040 w 2525461"/>
              <a:gd name="connsiteY79" fmla="*/ 967092 h 1573026"/>
              <a:gd name="connsiteX80" fmla="*/ 2363319 w 2525461"/>
              <a:gd name="connsiteY80" fmla="*/ 945662 h 1573026"/>
              <a:gd name="connsiteX81" fmla="*/ 2303788 w 2525461"/>
              <a:gd name="connsiteY81" fmla="*/ 917087 h 1573026"/>
              <a:gd name="connsiteX82" fmla="*/ 2275213 w 2525461"/>
              <a:gd name="connsiteY82" fmla="*/ 883750 h 1573026"/>
              <a:gd name="connsiteX83" fmla="*/ 2241877 w 2525461"/>
              <a:gd name="connsiteY83" fmla="*/ 869462 h 1573026"/>
              <a:gd name="connsiteX84" fmla="*/ 2208538 w 2525461"/>
              <a:gd name="connsiteY84" fmla="*/ 871843 h 1573026"/>
              <a:gd name="connsiteX85" fmla="*/ 2158532 w 2525461"/>
              <a:gd name="connsiteY85" fmla="*/ 895656 h 1573026"/>
              <a:gd name="connsiteX86" fmla="*/ 2134719 w 2525461"/>
              <a:gd name="connsiteY86" fmla="*/ 909943 h 1573026"/>
              <a:gd name="connsiteX87" fmla="*/ 2065665 w 2525461"/>
              <a:gd name="connsiteY87" fmla="*/ 926612 h 1573026"/>
              <a:gd name="connsiteX88" fmla="*/ 2044232 w 2525461"/>
              <a:gd name="connsiteY88" fmla="*/ 957568 h 1573026"/>
              <a:gd name="connsiteX89" fmla="*/ 2041850 w 2525461"/>
              <a:gd name="connsiteY89" fmla="*/ 1036150 h 1573026"/>
              <a:gd name="connsiteX90" fmla="*/ 2044234 w 2525461"/>
              <a:gd name="connsiteY90" fmla="*/ 1062342 h 1573026"/>
              <a:gd name="connsiteX91" fmla="*/ 1944219 w 2525461"/>
              <a:gd name="connsiteY91" fmla="*/ 1112350 h 1573026"/>
              <a:gd name="connsiteX92" fmla="*/ 1901357 w 2525461"/>
              <a:gd name="connsiteY92" fmla="*/ 1112350 h 1573026"/>
              <a:gd name="connsiteX93" fmla="*/ 1810871 w 2525461"/>
              <a:gd name="connsiteY93" fmla="*/ 1148067 h 1573026"/>
              <a:gd name="connsiteX94" fmla="*/ 1789438 w 2525461"/>
              <a:gd name="connsiteY94" fmla="*/ 1188550 h 1573026"/>
              <a:gd name="connsiteX95" fmla="*/ 1789440 w 2525461"/>
              <a:gd name="connsiteY95" fmla="*/ 1238556 h 1573026"/>
              <a:gd name="connsiteX96" fmla="*/ 1739432 w 2525461"/>
              <a:gd name="connsiteY96" fmla="*/ 1279037 h 1573026"/>
              <a:gd name="connsiteX97" fmla="*/ 1722765 w 2525461"/>
              <a:gd name="connsiteY97" fmla="*/ 1309993 h 1573026"/>
              <a:gd name="connsiteX98" fmla="*/ 1725144 w 2525461"/>
              <a:gd name="connsiteY98" fmla="*/ 1331425 h 1573026"/>
              <a:gd name="connsiteX99" fmla="*/ 1758482 w 2525461"/>
              <a:gd name="connsiteY99" fmla="*/ 1326662 h 1573026"/>
              <a:gd name="connsiteX100" fmla="*/ 1782296 w 2525461"/>
              <a:gd name="connsiteY100" fmla="*/ 1350474 h 1573026"/>
              <a:gd name="connsiteX101" fmla="*/ 1770388 w 2525461"/>
              <a:gd name="connsiteY101" fmla="*/ 1383812 h 1573026"/>
              <a:gd name="connsiteX102" fmla="*/ 1768007 w 2525461"/>
              <a:gd name="connsiteY102" fmla="*/ 1421912 h 1573026"/>
              <a:gd name="connsiteX103" fmla="*/ 1689427 w 2525461"/>
              <a:gd name="connsiteY103" fmla="*/ 1450487 h 1573026"/>
              <a:gd name="connsiteX104" fmla="*/ 1679902 w 2525461"/>
              <a:gd name="connsiteY104" fmla="*/ 1538594 h 1573026"/>
              <a:gd name="connsiteX105" fmla="*/ 1613225 w 2525461"/>
              <a:gd name="connsiteY105" fmla="*/ 1560025 h 1573026"/>
              <a:gd name="connsiteX106" fmla="*/ 1577174 w 2525461"/>
              <a:gd name="connsiteY106" fmla="*/ 1573012 h 1573026"/>
              <a:gd name="connsiteX107" fmla="*/ 1496544 w 2525461"/>
              <a:gd name="connsiteY107" fmla="*/ 1557643 h 1573026"/>
              <a:gd name="connsiteX108" fmla="*/ 1470350 w 2525461"/>
              <a:gd name="connsiteY108" fmla="*/ 1571931 h 1573026"/>
              <a:gd name="connsiteX109" fmla="*/ 1415584 w 2525461"/>
              <a:gd name="connsiteY109" fmla="*/ 1543356 h 1573026"/>
              <a:gd name="connsiteX110" fmla="*/ 1375100 w 2525461"/>
              <a:gd name="connsiteY110" fmla="*/ 1507637 h 1573026"/>
              <a:gd name="connsiteX111" fmla="*/ 1332240 w 2525461"/>
              <a:gd name="connsiteY111" fmla="*/ 1479061 h 1573026"/>
              <a:gd name="connsiteX112" fmla="*/ 1360813 w 2525461"/>
              <a:gd name="connsiteY112" fmla="*/ 1455250 h 1573026"/>
              <a:gd name="connsiteX113" fmla="*/ 1348907 w 2525461"/>
              <a:gd name="connsiteY113" fmla="*/ 1438581 h 1573026"/>
              <a:gd name="connsiteX114" fmla="*/ 1286994 w 2525461"/>
              <a:gd name="connsiteY114" fmla="*/ 1426675 h 1573026"/>
              <a:gd name="connsiteX115" fmla="*/ 1267944 w 2525461"/>
              <a:gd name="connsiteY115" fmla="*/ 1402862 h 1573026"/>
              <a:gd name="connsiteX116" fmla="*/ 1229846 w 2525461"/>
              <a:gd name="connsiteY116" fmla="*/ 1379050 h 1573026"/>
              <a:gd name="connsiteX117" fmla="*/ 1225082 w 2525461"/>
              <a:gd name="connsiteY117" fmla="*/ 1390956 h 1573026"/>
              <a:gd name="connsiteX118" fmla="*/ 1239371 w 2525461"/>
              <a:gd name="connsiteY118" fmla="*/ 1429056 h 1573026"/>
              <a:gd name="connsiteX119" fmla="*/ 1208413 w 2525461"/>
              <a:gd name="connsiteY119" fmla="*/ 1443343 h 1573026"/>
              <a:gd name="connsiteX120" fmla="*/ 1182221 w 2525461"/>
              <a:gd name="connsiteY120" fmla="*/ 1457630 h 1573026"/>
              <a:gd name="connsiteX121" fmla="*/ 1165550 w 2525461"/>
              <a:gd name="connsiteY121" fmla="*/ 1450487 h 1573026"/>
              <a:gd name="connsiteX122" fmla="*/ 1120307 w 2525461"/>
              <a:gd name="connsiteY122" fmla="*/ 1388575 h 1573026"/>
              <a:gd name="connsiteX123" fmla="*/ 1075065 w 2525461"/>
              <a:gd name="connsiteY123" fmla="*/ 1355237 h 1573026"/>
              <a:gd name="connsiteX124" fmla="*/ 1096496 w 2525461"/>
              <a:gd name="connsiteY124" fmla="*/ 1338568 h 1573026"/>
              <a:gd name="connsiteX125" fmla="*/ 1117927 w 2525461"/>
              <a:gd name="connsiteY125" fmla="*/ 1298087 h 1573026"/>
              <a:gd name="connsiteX126" fmla="*/ 1103638 w 2525461"/>
              <a:gd name="connsiteY126" fmla="*/ 1286181 h 1573026"/>
              <a:gd name="connsiteX127" fmla="*/ 1065540 w 2525461"/>
              <a:gd name="connsiteY127" fmla="*/ 1288562 h 1573026"/>
              <a:gd name="connsiteX128" fmla="*/ 989340 w 2525461"/>
              <a:gd name="connsiteY128" fmla="*/ 1245700 h 1573026"/>
              <a:gd name="connsiteX129" fmla="*/ 946475 w 2525461"/>
              <a:gd name="connsiteY129" fmla="*/ 1226650 h 1573026"/>
              <a:gd name="connsiteX130" fmla="*/ 936952 w 2525461"/>
              <a:gd name="connsiteY130" fmla="*/ 1226650 h 1573026"/>
              <a:gd name="connsiteX131" fmla="*/ 925046 w 2525461"/>
              <a:gd name="connsiteY131" fmla="*/ 1162356 h 1573026"/>
              <a:gd name="connsiteX132" fmla="*/ 936952 w 2525461"/>
              <a:gd name="connsiteY132" fmla="*/ 1098062 h 1573026"/>
              <a:gd name="connsiteX133" fmla="*/ 905996 w 2525461"/>
              <a:gd name="connsiteY133" fmla="*/ 1064725 h 1573026"/>
              <a:gd name="connsiteX134" fmla="*/ 853609 w 2525461"/>
              <a:gd name="connsiteY134" fmla="*/ 1040912 h 1573026"/>
              <a:gd name="connsiteX135" fmla="*/ 879802 w 2525461"/>
              <a:gd name="connsiteY135" fmla="*/ 1017100 h 1573026"/>
              <a:gd name="connsiteX136" fmla="*/ 925046 w 2525461"/>
              <a:gd name="connsiteY136" fmla="*/ 1021862 h 1573026"/>
              <a:gd name="connsiteX137" fmla="*/ 920284 w 2525461"/>
              <a:gd name="connsiteY137" fmla="*/ 974237 h 1573026"/>
              <a:gd name="connsiteX138" fmla="*/ 891709 w 2525461"/>
              <a:gd name="connsiteY138" fmla="*/ 969475 h 1573026"/>
              <a:gd name="connsiteX139" fmla="*/ 896471 w 2525461"/>
              <a:gd name="connsiteY139" fmla="*/ 921850 h 1573026"/>
              <a:gd name="connsiteX140" fmla="*/ 865515 w 2525461"/>
              <a:gd name="connsiteY140" fmla="*/ 907562 h 1573026"/>
              <a:gd name="connsiteX141" fmla="*/ 867896 w 2525461"/>
              <a:gd name="connsiteY141" fmla="*/ 871843 h 1573026"/>
              <a:gd name="connsiteX142" fmla="*/ 820271 w 2525461"/>
              <a:gd name="connsiteY142" fmla="*/ 857556 h 1573026"/>
              <a:gd name="connsiteX143" fmla="*/ 801221 w 2525461"/>
              <a:gd name="connsiteY143" fmla="*/ 878987 h 1573026"/>
              <a:gd name="connsiteX144" fmla="*/ 772644 w 2525461"/>
              <a:gd name="connsiteY144" fmla="*/ 881368 h 1573026"/>
              <a:gd name="connsiteX145" fmla="*/ 722640 w 2525461"/>
              <a:gd name="connsiteY145" fmla="*/ 886131 h 1573026"/>
              <a:gd name="connsiteX146" fmla="*/ 691684 w 2525461"/>
              <a:gd name="connsiteY146" fmla="*/ 907562 h 1573026"/>
              <a:gd name="connsiteX147" fmla="*/ 691684 w 2525461"/>
              <a:gd name="connsiteY147" fmla="*/ 876606 h 1573026"/>
              <a:gd name="connsiteX148" fmla="*/ 651202 w 2525461"/>
              <a:gd name="connsiteY148" fmla="*/ 871843 h 1573026"/>
              <a:gd name="connsiteX149" fmla="*/ 658344 w 2525461"/>
              <a:gd name="connsiteY149" fmla="*/ 893275 h 1573026"/>
              <a:gd name="connsiteX150" fmla="*/ 653584 w 2525461"/>
              <a:gd name="connsiteY150" fmla="*/ 912325 h 1573026"/>
              <a:gd name="connsiteX151" fmla="*/ 567859 w 2525461"/>
              <a:gd name="connsiteY151" fmla="*/ 859936 h 1573026"/>
              <a:gd name="connsiteX152" fmla="*/ 546427 w 2525461"/>
              <a:gd name="connsiteY152" fmla="*/ 826600 h 1573026"/>
              <a:gd name="connsiteX153" fmla="*/ 558334 w 2525461"/>
              <a:gd name="connsiteY153" fmla="*/ 786117 h 1573026"/>
              <a:gd name="connsiteX154" fmla="*/ 527377 w 2525461"/>
              <a:gd name="connsiteY154" fmla="*/ 781356 h 1573026"/>
              <a:gd name="connsiteX155" fmla="*/ 479752 w 2525461"/>
              <a:gd name="connsiteY155" fmla="*/ 795643 h 1573026"/>
              <a:gd name="connsiteX156" fmla="*/ 470227 w 2525461"/>
              <a:gd name="connsiteY156" fmla="*/ 809931 h 1573026"/>
              <a:gd name="connsiteX157" fmla="*/ 446415 w 2525461"/>
              <a:gd name="connsiteY157" fmla="*/ 826600 h 1573026"/>
              <a:gd name="connsiteX158" fmla="*/ 439271 w 2525461"/>
              <a:gd name="connsiteY158" fmla="*/ 843268 h 1573026"/>
              <a:gd name="connsiteX159" fmla="*/ 398790 w 2525461"/>
              <a:gd name="connsiteY159" fmla="*/ 876606 h 1573026"/>
              <a:gd name="connsiteX160" fmla="*/ 315446 w 2525461"/>
              <a:gd name="connsiteY160" fmla="*/ 1031387 h 1573026"/>
              <a:gd name="connsiteX161" fmla="*/ 3500 w 2525461"/>
              <a:gd name="connsiteY161" fmla="*/ 1093300 h 1573026"/>
              <a:gd name="connsiteX0" fmla="*/ 3574 w 2525535"/>
              <a:gd name="connsiteY0" fmla="*/ 1093300 h 1573026"/>
              <a:gd name="connsiteX1" fmla="*/ 544118 w 2525535"/>
              <a:gd name="connsiteY1" fmla="*/ 524181 h 1573026"/>
              <a:gd name="connsiteX2" fmla="*/ 589362 w 2525535"/>
              <a:gd name="connsiteY2" fmla="*/ 547993 h 1573026"/>
              <a:gd name="connsiteX3" fmla="*/ 656039 w 2525535"/>
              <a:gd name="connsiteY3" fmla="*/ 562280 h 1573026"/>
              <a:gd name="connsiteX4" fmla="*/ 701281 w 2525535"/>
              <a:gd name="connsiteY4" fmla="*/ 478937 h 1573026"/>
              <a:gd name="connsiteX5" fmla="*/ 729856 w 2525535"/>
              <a:gd name="connsiteY5" fmla="*/ 455125 h 1573026"/>
              <a:gd name="connsiteX6" fmla="*/ 732240 w 2525535"/>
              <a:gd name="connsiteY6" fmla="*/ 426549 h 1573026"/>
              <a:gd name="connsiteX7" fmla="*/ 660799 w 2525535"/>
              <a:gd name="connsiteY7" fmla="*/ 412262 h 1573026"/>
              <a:gd name="connsiteX8" fmla="*/ 632226 w 2525535"/>
              <a:gd name="connsiteY8" fmla="*/ 417024 h 1573026"/>
              <a:gd name="connsiteX9" fmla="*/ 596506 w 2525535"/>
              <a:gd name="connsiteY9" fmla="*/ 383687 h 1573026"/>
              <a:gd name="connsiteX10" fmla="*/ 620320 w 2525535"/>
              <a:gd name="connsiteY10" fmla="*/ 357491 h 1573026"/>
              <a:gd name="connsiteX11" fmla="*/ 682231 w 2525535"/>
              <a:gd name="connsiteY11" fmla="*/ 343206 h 1573026"/>
              <a:gd name="connsiteX12" fmla="*/ 727474 w 2525535"/>
              <a:gd name="connsiteY12" fmla="*/ 357493 h 1573026"/>
              <a:gd name="connsiteX13" fmla="*/ 739381 w 2525535"/>
              <a:gd name="connsiteY13" fmla="*/ 376543 h 1573026"/>
              <a:gd name="connsiteX14" fmla="*/ 858443 w 2525535"/>
              <a:gd name="connsiteY14" fmla="*/ 436075 h 1573026"/>
              <a:gd name="connsiteX15" fmla="*/ 882256 w 2525535"/>
              <a:gd name="connsiteY15" fmla="*/ 500368 h 1573026"/>
              <a:gd name="connsiteX16" fmla="*/ 903687 w 2525535"/>
              <a:gd name="connsiteY16" fmla="*/ 512275 h 1573026"/>
              <a:gd name="connsiteX17" fmla="*/ 901306 w 2525535"/>
              <a:gd name="connsiteY17" fmla="*/ 421787 h 1573026"/>
              <a:gd name="connsiteX18" fmla="*/ 922737 w 2525535"/>
              <a:gd name="connsiteY18" fmla="*/ 383687 h 1573026"/>
              <a:gd name="connsiteX19" fmla="*/ 941787 w 2525535"/>
              <a:gd name="connsiteY19" fmla="*/ 386068 h 1573026"/>
              <a:gd name="connsiteX20" fmla="*/ 941787 w 2525535"/>
              <a:gd name="connsiteY20" fmla="*/ 347968 h 1573026"/>
              <a:gd name="connsiteX21" fmla="*/ 953695 w 2525535"/>
              <a:gd name="connsiteY21" fmla="*/ 340823 h 1573026"/>
              <a:gd name="connsiteX22" fmla="*/ 1010843 w 2525535"/>
              <a:gd name="connsiteY22" fmla="*/ 343206 h 1573026"/>
              <a:gd name="connsiteX23" fmla="*/ 1110856 w 2525535"/>
              <a:gd name="connsiteY23" fmla="*/ 317012 h 1573026"/>
              <a:gd name="connsiteX24" fmla="*/ 1182293 w 2525535"/>
              <a:gd name="connsiteY24" fmla="*/ 305106 h 1573026"/>
              <a:gd name="connsiteX25" fmla="*/ 1267685 w 2525535"/>
              <a:gd name="connsiteY25" fmla="*/ 250164 h 1573026"/>
              <a:gd name="connsiteX26" fmla="*/ 1339456 w 2525535"/>
              <a:gd name="connsiteY26" fmla="*/ 221762 h 1573026"/>
              <a:gd name="connsiteX27" fmla="*/ 1408514 w 2525535"/>
              <a:gd name="connsiteY27" fmla="*/ 188423 h 1573026"/>
              <a:gd name="connsiteX28" fmla="*/ 1479949 w 2525535"/>
              <a:gd name="connsiteY28" fmla="*/ 195568 h 1573026"/>
              <a:gd name="connsiteX29" fmla="*/ 1532337 w 2525535"/>
              <a:gd name="connsiteY29" fmla="*/ 174137 h 1573026"/>
              <a:gd name="connsiteX30" fmla="*/ 1563295 w 2525535"/>
              <a:gd name="connsiteY30" fmla="*/ 183660 h 1573026"/>
              <a:gd name="connsiteX31" fmla="*/ 1637112 w 2525535"/>
              <a:gd name="connsiteY31" fmla="*/ 233668 h 1573026"/>
              <a:gd name="connsiteX32" fmla="*/ 1575199 w 2525535"/>
              <a:gd name="connsiteY32" fmla="*/ 209856 h 1573026"/>
              <a:gd name="connsiteX33" fmla="*/ 1596631 w 2525535"/>
              <a:gd name="connsiteY33" fmla="*/ 281293 h 1573026"/>
              <a:gd name="connsiteX34" fmla="*/ 1634733 w 2525535"/>
              <a:gd name="connsiteY34" fmla="*/ 309866 h 1573026"/>
              <a:gd name="connsiteX35" fmla="*/ 1729981 w 2525535"/>
              <a:gd name="connsiteY35" fmla="*/ 314631 h 1573026"/>
              <a:gd name="connsiteX36" fmla="*/ 1796658 w 2525535"/>
              <a:gd name="connsiteY36" fmla="*/ 271766 h 1573026"/>
              <a:gd name="connsiteX37" fmla="*/ 1794274 w 2525535"/>
              <a:gd name="connsiteY37" fmla="*/ 293200 h 1573026"/>
              <a:gd name="connsiteX38" fmla="*/ 1758556 w 2525535"/>
              <a:gd name="connsiteY38" fmla="*/ 321775 h 1573026"/>
              <a:gd name="connsiteX39" fmla="*/ 1684737 w 2525535"/>
              <a:gd name="connsiteY39" fmla="*/ 338443 h 1573026"/>
              <a:gd name="connsiteX40" fmla="*/ 1691883 w 2525535"/>
              <a:gd name="connsiteY40" fmla="*/ 367017 h 1573026"/>
              <a:gd name="connsiteX41" fmla="*/ 1815708 w 2525535"/>
              <a:gd name="connsiteY41" fmla="*/ 331298 h 1573026"/>
              <a:gd name="connsiteX42" fmla="*/ 1868093 w 2525535"/>
              <a:gd name="connsiteY42" fmla="*/ 295581 h 1573026"/>
              <a:gd name="connsiteX43" fmla="*/ 1910957 w 2525535"/>
              <a:gd name="connsiteY43" fmla="*/ 271766 h 1573026"/>
              <a:gd name="connsiteX44" fmla="*/ 1834758 w 2525535"/>
              <a:gd name="connsiteY44" fmla="*/ 264623 h 1573026"/>
              <a:gd name="connsiteX45" fmla="*/ 1834758 w 2525535"/>
              <a:gd name="connsiteY45" fmla="*/ 202710 h 1573026"/>
              <a:gd name="connsiteX46" fmla="*/ 1884763 w 2525535"/>
              <a:gd name="connsiteY46" fmla="*/ 202710 h 1573026"/>
              <a:gd name="connsiteX47" fmla="*/ 1991919 w 2525535"/>
              <a:gd name="connsiteY47" fmla="*/ 97935 h 1573026"/>
              <a:gd name="connsiteX48" fmla="*/ 2041925 w 2525535"/>
              <a:gd name="connsiteY48" fmla="*/ 305 h 1573026"/>
              <a:gd name="connsiteX49" fmla="*/ 2006207 w 2525535"/>
              <a:gd name="connsiteY49" fmla="*/ 114604 h 1573026"/>
              <a:gd name="connsiteX50" fmla="*/ 1932389 w 2525535"/>
              <a:gd name="connsiteY50" fmla="*/ 193186 h 1573026"/>
              <a:gd name="connsiteX51" fmla="*/ 1996681 w 2525535"/>
              <a:gd name="connsiteY51" fmla="*/ 217000 h 1573026"/>
              <a:gd name="connsiteX52" fmla="*/ 2056212 w 2525535"/>
              <a:gd name="connsiteY52" fmla="*/ 212237 h 1573026"/>
              <a:gd name="connsiteX53" fmla="*/ 2101458 w 2525535"/>
              <a:gd name="connsiteY53" fmla="*/ 257480 h 1573026"/>
              <a:gd name="connsiteX54" fmla="*/ 2151462 w 2525535"/>
              <a:gd name="connsiteY54" fmla="*/ 243193 h 1573026"/>
              <a:gd name="connsiteX55" fmla="*/ 2194324 w 2525535"/>
              <a:gd name="connsiteY55" fmla="*/ 178900 h 1573026"/>
              <a:gd name="connsiteX56" fmla="*/ 2237187 w 2525535"/>
              <a:gd name="connsiteY56" fmla="*/ 169375 h 1573026"/>
              <a:gd name="connsiteX57" fmla="*/ 2341962 w 2525535"/>
              <a:gd name="connsiteY57" fmla="*/ 152706 h 1573026"/>
              <a:gd name="connsiteX58" fmla="*/ 2358631 w 2525535"/>
              <a:gd name="connsiteY58" fmla="*/ 147943 h 1573026"/>
              <a:gd name="connsiteX59" fmla="*/ 2446737 w 2525535"/>
              <a:gd name="connsiteY59" fmla="*/ 166993 h 1573026"/>
              <a:gd name="connsiteX60" fmla="*/ 2477693 w 2525535"/>
              <a:gd name="connsiteY60" fmla="*/ 188425 h 1573026"/>
              <a:gd name="connsiteX61" fmla="*/ 2503888 w 2525535"/>
              <a:gd name="connsiteY61" fmla="*/ 205092 h 1573026"/>
              <a:gd name="connsiteX62" fmla="*/ 2525318 w 2525535"/>
              <a:gd name="connsiteY62" fmla="*/ 221762 h 1573026"/>
              <a:gd name="connsiteX63" fmla="*/ 2506268 w 2525535"/>
              <a:gd name="connsiteY63" fmla="*/ 264625 h 1573026"/>
              <a:gd name="connsiteX64" fmla="*/ 2503887 w 2525535"/>
              <a:gd name="connsiteY64" fmla="*/ 319393 h 1573026"/>
              <a:gd name="connsiteX65" fmla="*/ 2489599 w 2525535"/>
              <a:gd name="connsiteY65" fmla="*/ 376543 h 1573026"/>
              <a:gd name="connsiteX66" fmla="*/ 2491981 w 2525535"/>
              <a:gd name="connsiteY66" fmla="*/ 386068 h 1573026"/>
              <a:gd name="connsiteX67" fmla="*/ 2522937 w 2525535"/>
              <a:gd name="connsiteY67" fmla="*/ 393212 h 1573026"/>
              <a:gd name="connsiteX68" fmla="*/ 2511031 w 2525535"/>
              <a:gd name="connsiteY68" fmla="*/ 424168 h 1573026"/>
              <a:gd name="connsiteX69" fmla="*/ 2477693 w 2525535"/>
              <a:gd name="connsiteY69" fmla="*/ 445600 h 1573026"/>
              <a:gd name="connsiteX70" fmla="*/ 2463406 w 2525535"/>
              <a:gd name="connsiteY70" fmla="*/ 476556 h 1573026"/>
              <a:gd name="connsiteX71" fmla="*/ 2466659 w 2525535"/>
              <a:gd name="connsiteY71" fmla="*/ 559163 h 1573026"/>
              <a:gd name="connsiteX72" fmla="*/ 2453880 w 2525535"/>
              <a:gd name="connsiteY72" fmla="*/ 590856 h 1573026"/>
              <a:gd name="connsiteX73" fmla="*/ 2451499 w 2525535"/>
              <a:gd name="connsiteY73" fmla="*/ 655150 h 1573026"/>
              <a:gd name="connsiteX74" fmla="*/ 2472931 w 2525535"/>
              <a:gd name="connsiteY74" fmla="*/ 690868 h 1573026"/>
              <a:gd name="connsiteX75" fmla="*/ 2468168 w 2525535"/>
              <a:gd name="connsiteY75" fmla="*/ 743256 h 1573026"/>
              <a:gd name="connsiteX76" fmla="*/ 2470549 w 2525535"/>
              <a:gd name="connsiteY76" fmla="*/ 790881 h 1573026"/>
              <a:gd name="connsiteX77" fmla="*/ 2458643 w 2525535"/>
              <a:gd name="connsiteY77" fmla="*/ 805168 h 1573026"/>
              <a:gd name="connsiteX78" fmla="*/ 2430068 w 2525535"/>
              <a:gd name="connsiteY78" fmla="*/ 890893 h 1573026"/>
              <a:gd name="connsiteX79" fmla="*/ 2399114 w 2525535"/>
              <a:gd name="connsiteY79" fmla="*/ 967092 h 1573026"/>
              <a:gd name="connsiteX80" fmla="*/ 2363393 w 2525535"/>
              <a:gd name="connsiteY80" fmla="*/ 945662 h 1573026"/>
              <a:gd name="connsiteX81" fmla="*/ 2303862 w 2525535"/>
              <a:gd name="connsiteY81" fmla="*/ 917087 h 1573026"/>
              <a:gd name="connsiteX82" fmla="*/ 2275287 w 2525535"/>
              <a:gd name="connsiteY82" fmla="*/ 883750 h 1573026"/>
              <a:gd name="connsiteX83" fmla="*/ 2241951 w 2525535"/>
              <a:gd name="connsiteY83" fmla="*/ 869462 h 1573026"/>
              <a:gd name="connsiteX84" fmla="*/ 2208612 w 2525535"/>
              <a:gd name="connsiteY84" fmla="*/ 871843 h 1573026"/>
              <a:gd name="connsiteX85" fmla="*/ 2158606 w 2525535"/>
              <a:gd name="connsiteY85" fmla="*/ 895656 h 1573026"/>
              <a:gd name="connsiteX86" fmla="*/ 2134793 w 2525535"/>
              <a:gd name="connsiteY86" fmla="*/ 909943 h 1573026"/>
              <a:gd name="connsiteX87" fmla="*/ 2065739 w 2525535"/>
              <a:gd name="connsiteY87" fmla="*/ 926612 h 1573026"/>
              <a:gd name="connsiteX88" fmla="*/ 2044306 w 2525535"/>
              <a:gd name="connsiteY88" fmla="*/ 957568 h 1573026"/>
              <a:gd name="connsiteX89" fmla="*/ 2041924 w 2525535"/>
              <a:gd name="connsiteY89" fmla="*/ 1036150 h 1573026"/>
              <a:gd name="connsiteX90" fmla="*/ 2044308 w 2525535"/>
              <a:gd name="connsiteY90" fmla="*/ 1062342 h 1573026"/>
              <a:gd name="connsiteX91" fmla="*/ 1944293 w 2525535"/>
              <a:gd name="connsiteY91" fmla="*/ 1112350 h 1573026"/>
              <a:gd name="connsiteX92" fmla="*/ 1901431 w 2525535"/>
              <a:gd name="connsiteY92" fmla="*/ 1112350 h 1573026"/>
              <a:gd name="connsiteX93" fmla="*/ 1810945 w 2525535"/>
              <a:gd name="connsiteY93" fmla="*/ 1148067 h 1573026"/>
              <a:gd name="connsiteX94" fmla="*/ 1789512 w 2525535"/>
              <a:gd name="connsiteY94" fmla="*/ 1188550 h 1573026"/>
              <a:gd name="connsiteX95" fmla="*/ 1789514 w 2525535"/>
              <a:gd name="connsiteY95" fmla="*/ 1238556 h 1573026"/>
              <a:gd name="connsiteX96" fmla="*/ 1739506 w 2525535"/>
              <a:gd name="connsiteY96" fmla="*/ 1279037 h 1573026"/>
              <a:gd name="connsiteX97" fmla="*/ 1722839 w 2525535"/>
              <a:gd name="connsiteY97" fmla="*/ 1309993 h 1573026"/>
              <a:gd name="connsiteX98" fmla="*/ 1725218 w 2525535"/>
              <a:gd name="connsiteY98" fmla="*/ 1331425 h 1573026"/>
              <a:gd name="connsiteX99" fmla="*/ 1758556 w 2525535"/>
              <a:gd name="connsiteY99" fmla="*/ 1326662 h 1573026"/>
              <a:gd name="connsiteX100" fmla="*/ 1782370 w 2525535"/>
              <a:gd name="connsiteY100" fmla="*/ 1350474 h 1573026"/>
              <a:gd name="connsiteX101" fmla="*/ 1770462 w 2525535"/>
              <a:gd name="connsiteY101" fmla="*/ 1383812 h 1573026"/>
              <a:gd name="connsiteX102" fmla="*/ 1768081 w 2525535"/>
              <a:gd name="connsiteY102" fmla="*/ 1421912 h 1573026"/>
              <a:gd name="connsiteX103" fmla="*/ 1689501 w 2525535"/>
              <a:gd name="connsiteY103" fmla="*/ 1450487 h 1573026"/>
              <a:gd name="connsiteX104" fmla="*/ 1679976 w 2525535"/>
              <a:gd name="connsiteY104" fmla="*/ 1538594 h 1573026"/>
              <a:gd name="connsiteX105" fmla="*/ 1613299 w 2525535"/>
              <a:gd name="connsiteY105" fmla="*/ 1560025 h 1573026"/>
              <a:gd name="connsiteX106" fmla="*/ 1577248 w 2525535"/>
              <a:gd name="connsiteY106" fmla="*/ 1573012 h 1573026"/>
              <a:gd name="connsiteX107" fmla="*/ 1496618 w 2525535"/>
              <a:gd name="connsiteY107" fmla="*/ 1557643 h 1573026"/>
              <a:gd name="connsiteX108" fmla="*/ 1470424 w 2525535"/>
              <a:gd name="connsiteY108" fmla="*/ 1571931 h 1573026"/>
              <a:gd name="connsiteX109" fmla="*/ 1415658 w 2525535"/>
              <a:gd name="connsiteY109" fmla="*/ 1543356 h 1573026"/>
              <a:gd name="connsiteX110" fmla="*/ 1375174 w 2525535"/>
              <a:gd name="connsiteY110" fmla="*/ 1507637 h 1573026"/>
              <a:gd name="connsiteX111" fmla="*/ 1332314 w 2525535"/>
              <a:gd name="connsiteY111" fmla="*/ 1479061 h 1573026"/>
              <a:gd name="connsiteX112" fmla="*/ 1360887 w 2525535"/>
              <a:gd name="connsiteY112" fmla="*/ 1455250 h 1573026"/>
              <a:gd name="connsiteX113" fmla="*/ 1348981 w 2525535"/>
              <a:gd name="connsiteY113" fmla="*/ 1438581 h 1573026"/>
              <a:gd name="connsiteX114" fmla="*/ 1287068 w 2525535"/>
              <a:gd name="connsiteY114" fmla="*/ 1426675 h 1573026"/>
              <a:gd name="connsiteX115" fmla="*/ 1268018 w 2525535"/>
              <a:gd name="connsiteY115" fmla="*/ 1402862 h 1573026"/>
              <a:gd name="connsiteX116" fmla="*/ 1229920 w 2525535"/>
              <a:gd name="connsiteY116" fmla="*/ 1379050 h 1573026"/>
              <a:gd name="connsiteX117" fmla="*/ 1225156 w 2525535"/>
              <a:gd name="connsiteY117" fmla="*/ 1390956 h 1573026"/>
              <a:gd name="connsiteX118" fmla="*/ 1239445 w 2525535"/>
              <a:gd name="connsiteY118" fmla="*/ 1429056 h 1573026"/>
              <a:gd name="connsiteX119" fmla="*/ 1208487 w 2525535"/>
              <a:gd name="connsiteY119" fmla="*/ 1443343 h 1573026"/>
              <a:gd name="connsiteX120" fmla="*/ 1182295 w 2525535"/>
              <a:gd name="connsiteY120" fmla="*/ 1457630 h 1573026"/>
              <a:gd name="connsiteX121" fmla="*/ 1165624 w 2525535"/>
              <a:gd name="connsiteY121" fmla="*/ 1450487 h 1573026"/>
              <a:gd name="connsiteX122" fmla="*/ 1120381 w 2525535"/>
              <a:gd name="connsiteY122" fmla="*/ 1388575 h 1573026"/>
              <a:gd name="connsiteX123" fmla="*/ 1075139 w 2525535"/>
              <a:gd name="connsiteY123" fmla="*/ 1355237 h 1573026"/>
              <a:gd name="connsiteX124" fmla="*/ 1096570 w 2525535"/>
              <a:gd name="connsiteY124" fmla="*/ 1338568 h 1573026"/>
              <a:gd name="connsiteX125" fmla="*/ 1118001 w 2525535"/>
              <a:gd name="connsiteY125" fmla="*/ 1298087 h 1573026"/>
              <a:gd name="connsiteX126" fmla="*/ 1103712 w 2525535"/>
              <a:gd name="connsiteY126" fmla="*/ 1286181 h 1573026"/>
              <a:gd name="connsiteX127" fmla="*/ 1065614 w 2525535"/>
              <a:gd name="connsiteY127" fmla="*/ 1288562 h 1573026"/>
              <a:gd name="connsiteX128" fmla="*/ 989414 w 2525535"/>
              <a:gd name="connsiteY128" fmla="*/ 1245700 h 1573026"/>
              <a:gd name="connsiteX129" fmla="*/ 946549 w 2525535"/>
              <a:gd name="connsiteY129" fmla="*/ 1226650 h 1573026"/>
              <a:gd name="connsiteX130" fmla="*/ 937026 w 2525535"/>
              <a:gd name="connsiteY130" fmla="*/ 1226650 h 1573026"/>
              <a:gd name="connsiteX131" fmla="*/ 925120 w 2525535"/>
              <a:gd name="connsiteY131" fmla="*/ 1162356 h 1573026"/>
              <a:gd name="connsiteX132" fmla="*/ 937026 w 2525535"/>
              <a:gd name="connsiteY132" fmla="*/ 1098062 h 1573026"/>
              <a:gd name="connsiteX133" fmla="*/ 906070 w 2525535"/>
              <a:gd name="connsiteY133" fmla="*/ 1064725 h 1573026"/>
              <a:gd name="connsiteX134" fmla="*/ 853683 w 2525535"/>
              <a:gd name="connsiteY134" fmla="*/ 1040912 h 1573026"/>
              <a:gd name="connsiteX135" fmla="*/ 879876 w 2525535"/>
              <a:gd name="connsiteY135" fmla="*/ 1017100 h 1573026"/>
              <a:gd name="connsiteX136" fmla="*/ 925120 w 2525535"/>
              <a:gd name="connsiteY136" fmla="*/ 1021862 h 1573026"/>
              <a:gd name="connsiteX137" fmla="*/ 920358 w 2525535"/>
              <a:gd name="connsiteY137" fmla="*/ 974237 h 1573026"/>
              <a:gd name="connsiteX138" fmla="*/ 891783 w 2525535"/>
              <a:gd name="connsiteY138" fmla="*/ 969475 h 1573026"/>
              <a:gd name="connsiteX139" fmla="*/ 896545 w 2525535"/>
              <a:gd name="connsiteY139" fmla="*/ 921850 h 1573026"/>
              <a:gd name="connsiteX140" fmla="*/ 865589 w 2525535"/>
              <a:gd name="connsiteY140" fmla="*/ 907562 h 1573026"/>
              <a:gd name="connsiteX141" fmla="*/ 867970 w 2525535"/>
              <a:gd name="connsiteY141" fmla="*/ 871843 h 1573026"/>
              <a:gd name="connsiteX142" fmla="*/ 820345 w 2525535"/>
              <a:gd name="connsiteY142" fmla="*/ 857556 h 1573026"/>
              <a:gd name="connsiteX143" fmla="*/ 801295 w 2525535"/>
              <a:gd name="connsiteY143" fmla="*/ 878987 h 1573026"/>
              <a:gd name="connsiteX144" fmla="*/ 772718 w 2525535"/>
              <a:gd name="connsiteY144" fmla="*/ 881368 h 1573026"/>
              <a:gd name="connsiteX145" fmla="*/ 722714 w 2525535"/>
              <a:gd name="connsiteY145" fmla="*/ 886131 h 1573026"/>
              <a:gd name="connsiteX146" fmla="*/ 691758 w 2525535"/>
              <a:gd name="connsiteY146" fmla="*/ 907562 h 1573026"/>
              <a:gd name="connsiteX147" fmla="*/ 691758 w 2525535"/>
              <a:gd name="connsiteY147" fmla="*/ 876606 h 1573026"/>
              <a:gd name="connsiteX148" fmla="*/ 651276 w 2525535"/>
              <a:gd name="connsiteY148" fmla="*/ 871843 h 1573026"/>
              <a:gd name="connsiteX149" fmla="*/ 658418 w 2525535"/>
              <a:gd name="connsiteY149" fmla="*/ 893275 h 1573026"/>
              <a:gd name="connsiteX150" fmla="*/ 653658 w 2525535"/>
              <a:gd name="connsiteY150" fmla="*/ 912325 h 1573026"/>
              <a:gd name="connsiteX151" fmla="*/ 567933 w 2525535"/>
              <a:gd name="connsiteY151" fmla="*/ 859936 h 1573026"/>
              <a:gd name="connsiteX152" fmla="*/ 546501 w 2525535"/>
              <a:gd name="connsiteY152" fmla="*/ 826600 h 1573026"/>
              <a:gd name="connsiteX153" fmla="*/ 558408 w 2525535"/>
              <a:gd name="connsiteY153" fmla="*/ 786117 h 1573026"/>
              <a:gd name="connsiteX154" fmla="*/ 527451 w 2525535"/>
              <a:gd name="connsiteY154" fmla="*/ 781356 h 1573026"/>
              <a:gd name="connsiteX155" fmla="*/ 479826 w 2525535"/>
              <a:gd name="connsiteY155" fmla="*/ 795643 h 1573026"/>
              <a:gd name="connsiteX156" fmla="*/ 470301 w 2525535"/>
              <a:gd name="connsiteY156" fmla="*/ 809931 h 1573026"/>
              <a:gd name="connsiteX157" fmla="*/ 446489 w 2525535"/>
              <a:gd name="connsiteY157" fmla="*/ 826600 h 1573026"/>
              <a:gd name="connsiteX158" fmla="*/ 439345 w 2525535"/>
              <a:gd name="connsiteY158" fmla="*/ 843268 h 1573026"/>
              <a:gd name="connsiteX159" fmla="*/ 315520 w 2525535"/>
              <a:gd name="connsiteY159" fmla="*/ 1031387 h 1573026"/>
              <a:gd name="connsiteX160" fmla="*/ 3574 w 2525535"/>
              <a:gd name="connsiteY160" fmla="*/ 1093300 h 1573026"/>
              <a:gd name="connsiteX0" fmla="*/ 3588 w 2525549"/>
              <a:gd name="connsiteY0" fmla="*/ 1093300 h 1573026"/>
              <a:gd name="connsiteX1" fmla="*/ 544132 w 2525549"/>
              <a:gd name="connsiteY1" fmla="*/ 524181 h 1573026"/>
              <a:gd name="connsiteX2" fmla="*/ 589376 w 2525549"/>
              <a:gd name="connsiteY2" fmla="*/ 547993 h 1573026"/>
              <a:gd name="connsiteX3" fmla="*/ 656053 w 2525549"/>
              <a:gd name="connsiteY3" fmla="*/ 562280 h 1573026"/>
              <a:gd name="connsiteX4" fmla="*/ 701295 w 2525549"/>
              <a:gd name="connsiteY4" fmla="*/ 478937 h 1573026"/>
              <a:gd name="connsiteX5" fmla="*/ 729870 w 2525549"/>
              <a:gd name="connsiteY5" fmla="*/ 455125 h 1573026"/>
              <a:gd name="connsiteX6" fmla="*/ 732254 w 2525549"/>
              <a:gd name="connsiteY6" fmla="*/ 426549 h 1573026"/>
              <a:gd name="connsiteX7" fmla="*/ 660813 w 2525549"/>
              <a:gd name="connsiteY7" fmla="*/ 412262 h 1573026"/>
              <a:gd name="connsiteX8" fmla="*/ 632240 w 2525549"/>
              <a:gd name="connsiteY8" fmla="*/ 417024 h 1573026"/>
              <a:gd name="connsiteX9" fmla="*/ 596520 w 2525549"/>
              <a:gd name="connsiteY9" fmla="*/ 383687 h 1573026"/>
              <a:gd name="connsiteX10" fmla="*/ 620334 w 2525549"/>
              <a:gd name="connsiteY10" fmla="*/ 357491 h 1573026"/>
              <a:gd name="connsiteX11" fmla="*/ 682245 w 2525549"/>
              <a:gd name="connsiteY11" fmla="*/ 343206 h 1573026"/>
              <a:gd name="connsiteX12" fmla="*/ 727488 w 2525549"/>
              <a:gd name="connsiteY12" fmla="*/ 357493 h 1573026"/>
              <a:gd name="connsiteX13" fmla="*/ 739395 w 2525549"/>
              <a:gd name="connsiteY13" fmla="*/ 376543 h 1573026"/>
              <a:gd name="connsiteX14" fmla="*/ 858457 w 2525549"/>
              <a:gd name="connsiteY14" fmla="*/ 436075 h 1573026"/>
              <a:gd name="connsiteX15" fmla="*/ 882270 w 2525549"/>
              <a:gd name="connsiteY15" fmla="*/ 500368 h 1573026"/>
              <a:gd name="connsiteX16" fmla="*/ 903701 w 2525549"/>
              <a:gd name="connsiteY16" fmla="*/ 512275 h 1573026"/>
              <a:gd name="connsiteX17" fmla="*/ 901320 w 2525549"/>
              <a:gd name="connsiteY17" fmla="*/ 421787 h 1573026"/>
              <a:gd name="connsiteX18" fmla="*/ 922751 w 2525549"/>
              <a:gd name="connsiteY18" fmla="*/ 383687 h 1573026"/>
              <a:gd name="connsiteX19" fmla="*/ 941801 w 2525549"/>
              <a:gd name="connsiteY19" fmla="*/ 386068 h 1573026"/>
              <a:gd name="connsiteX20" fmla="*/ 941801 w 2525549"/>
              <a:gd name="connsiteY20" fmla="*/ 347968 h 1573026"/>
              <a:gd name="connsiteX21" fmla="*/ 953709 w 2525549"/>
              <a:gd name="connsiteY21" fmla="*/ 340823 h 1573026"/>
              <a:gd name="connsiteX22" fmla="*/ 1010857 w 2525549"/>
              <a:gd name="connsiteY22" fmla="*/ 343206 h 1573026"/>
              <a:gd name="connsiteX23" fmla="*/ 1110870 w 2525549"/>
              <a:gd name="connsiteY23" fmla="*/ 317012 h 1573026"/>
              <a:gd name="connsiteX24" fmla="*/ 1182307 w 2525549"/>
              <a:gd name="connsiteY24" fmla="*/ 305106 h 1573026"/>
              <a:gd name="connsiteX25" fmla="*/ 1267699 w 2525549"/>
              <a:gd name="connsiteY25" fmla="*/ 250164 h 1573026"/>
              <a:gd name="connsiteX26" fmla="*/ 1339470 w 2525549"/>
              <a:gd name="connsiteY26" fmla="*/ 221762 h 1573026"/>
              <a:gd name="connsiteX27" fmla="*/ 1408528 w 2525549"/>
              <a:gd name="connsiteY27" fmla="*/ 188423 h 1573026"/>
              <a:gd name="connsiteX28" fmla="*/ 1479963 w 2525549"/>
              <a:gd name="connsiteY28" fmla="*/ 195568 h 1573026"/>
              <a:gd name="connsiteX29" fmla="*/ 1532351 w 2525549"/>
              <a:gd name="connsiteY29" fmla="*/ 174137 h 1573026"/>
              <a:gd name="connsiteX30" fmla="*/ 1563309 w 2525549"/>
              <a:gd name="connsiteY30" fmla="*/ 183660 h 1573026"/>
              <a:gd name="connsiteX31" fmla="*/ 1637126 w 2525549"/>
              <a:gd name="connsiteY31" fmla="*/ 233668 h 1573026"/>
              <a:gd name="connsiteX32" fmla="*/ 1575213 w 2525549"/>
              <a:gd name="connsiteY32" fmla="*/ 209856 h 1573026"/>
              <a:gd name="connsiteX33" fmla="*/ 1596645 w 2525549"/>
              <a:gd name="connsiteY33" fmla="*/ 281293 h 1573026"/>
              <a:gd name="connsiteX34" fmla="*/ 1634747 w 2525549"/>
              <a:gd name="connsiteY34" fmla="*/ 309866 h 1573026"/>
              <a:gd name="connsiteX35" fmla="*/ 1729995 w 2525549"/>
              <a:gd name="connsiteY35" fmla="*/ 314631 h 1573026"/>
              <a:gd name="connsiteX36" fmla="*/ 1796672 w 2525549"/>
              <a:gd name="connsiteY36" fmla="*/ 271766 h 1573026"/>
              <a:gd name="connsiteX37" fmla="*/ 1794288 w 2525549"/>
              <a:gd name="connsiteY37" fmla="*/ 293200 h 1573026"/>
              <a:gd name="connsiteX38" fmla="*/ 1758570 w 2525549"/>
              <a:gd name="connsiteY38" fmla="*/ 321775 h 1573026"/>
              <a:gd name="connsiteX39" fmla="*/ 1684751 w 2525549"/>
              <a:gd name="connsiteY39" fmla="*/ 338443 h 1573026"/>
              <a:gd name="connsiteX40" fmla="*/ 1691897 w 2525549"/>
              <a:gd name="connsiteY40" fmla="*/ 367017 h 1573026"/>
              <a:gd name="connsiteX41" fmla="*/ 1815722 w 2525549"/>
              <a:gd name="connsiteY41" fmla="*/ 331298 h 1573026"/>
              <a:gd name="connsiteX42" fmla="*/ 1868107 w 2525549"/>
              <a:gd name="connsiteY42" fmla="*/ 295581 h 1573026"/>
              <a:gd name="connsiteX43" fmla="*/ 1910971 w 2525549"/>
              <a:gd name="connsiteY43" fmla="*/ 271766 h 1573026"/>
              <a:gd name="connsiteX44" fmla="*/ 1834772 w 2525549"/>
              <a:gd name="connsiteY44" fmla="*/ 264623 h 1573026"/>
              <a:gd name="connsiteX45" fmla="*/ 1834772 w 2525549"/>
              <a:gd name="connsiteY45" fmla="*/ 202710 h 1573026"/>
              <a:gd name="connsiteX46" fmla="*/ 1884777 w 2525549"/>
              <a:gd name="connsiteY46" fmla="*/ 202710 h 1573026"/>
              <a:gd name="connsiteX47" fmla="*/ 1991933 w 2525549"/>
              <a:gd name="connsiteY47" fmla="*/ 97935 h 1573026"/>
              <a:gd name="connsiteX48" fmla="*/ 2041939 w 2525549"/>
              <a:gd name="connsiteY48" fmla="*/ 305 h 1573026"/>
              <a:gd name="connsiteX49" fmla="*/ 2006221 w 2525549"/>
              <a:gd name="connsiteY49" fmla="*/ 114604 h 1573026"/>
              <a:gd name="connsiteX50" fmla="*/ 1932403 w 2525549"/>
              <a:gd name="connsiteY50" fmla="*/ 193186 h 1573026"/>
              <a:gd name="connsiteX51" fmla="*/ 1996695 w 2525549"/>
              <a:gd name="connsiteY51" fmla="*/ 217000 h 1573026"/>
              <a:gd name="connsiteX52" fmla="*/ 2056226 w 2525549"/>
              <a:gd name="connsiteY52" fmla="*/ 212237 h 1573026"/>
              <a:gd name="connsiteX53" fmla="*/ 2101472 w 2525549"/>
              <a:gd name="connsiteY53" fmla="*/ 257480 h 1573026"/>
              <a:gd name="connsiteX54" fmla="*/ 2151476 w 2525549"/>
              <a:gd name="connsiteY54" fmla="*/ 243193 h 1573026"/>
              <a:gd name="connsiteX55" fmla="*/ 2194338 w 2525549"/>
              <a:gd name="connsiteY55" fmla="*/ 178900 h 1573026"/>
              <a:gd name="connsiteX56" fmla="*/ 2237201 w 2525549"/>
              <a:gd name="connsiteY56" fmla="*/ 169375 h 1573026"/>
              <a:gd name="connsiteX57" fmla="*/ 2341976 w 2525549"/>
              <a:gd name="connsiteY57" fmla="*/ 152706 h 1573026"/>
              <a:gd name="connsiteX58" fmla="*/ 2358645 w 2525549"/>
              <a:gd name="connsiteY58" fmla="*/ 147943 h 1573026"/>
              <a:gd name="connsiteX59" fmla="*/ 2446751 w 2525549"/>
              <a:gd name="connsiteY59" fmla="*/ 166993 h 1573026"/>
              <a:gd name="connsiteX60" fmla="*/ 2477707 w 2525549"/>
              <a:gd name="connsiteY60" fmla="*/ 188425 h 1573026"/>
              <a:gd name="connsiteX61" fmla="*/ 2503902 w 2525549"/>
              <a:gd name="connsiteY61" fmla="*/ 205092 h 1573026"/>
              <a:gd name="connsiteX62" fmla="*/ 2525332 w 2525549"/>
              <a:gd name="connsiteY62" fmla="*/ 221762 h 1573026"/>
              <a:gd name="connsiteX63" fmla="*/ 2506282 w 2525549"/>
              <a:gd name="connsiteY63" fmla="*/ 264625 h 1573026"/>
              <a:gd name="connsiteX64" fmla="*/ 2503901 w 2525549"/>
              <a:gd name="connsiteY64" fmla="*/ 319393 h 1573026"/>
              <a:gd name="connsiteX65" fmla="*/ 2489613 w 2525549"/>
              <a:gd name="connsiteY65" fmla="*/ 376543 h 1573026"/>
              <a:gd name="connsiteX66" fmla="*/ 2491995 w 2525549"/>
              <a:gd name="connsiteY66" fmla="*/ 386068 h 1573026"/>
              <a:gd name="connsiteX67" fmla="*/ 2522951 w 2525549"/>
              <a:gd name="connsiteY67" fmla="*/ 393212 h 1573026"/>
              <a:gd name="connsiteX68" fmla="*/ 2511045 w 2525549"/>
              <a:gd name="connsiteY68" fmla="*/ 424168 h 1573026"/>
              <a:gd name="connsiteX69" fmla="*/ 2477707 w 2525549"/>
              <a:gd name="connsiteY69" fmla="*/ 445600 h 1573026"/>
              <a:gd name="connsiteX70" fmla="*/ 2463420 w 2525549"/>
              <a:gd name="connsiteY70" fmla="*/ 476556 h 1573026"/>
              <a:gd name="connsiteX71" fmla="*/ 2466673 w 2525549"/>
              <a:gd name="connsiteY71" fmla="*/ 559163 h 1573026"/>
              <a:gd name="connsiteX72" fmla="*/ 2453894 w 2525549"/>
              <a:gd name="connsiteY72" fmla="*/ 590856 h 1573026"/>
              <a:gd name="connsiteX73" fmla="*/ 2451513 w 2525549"/>
              <a:gd name="connsiteY73" fmla="*/ 655150 h 1573026"/>
              <a:gd name="connsiteX74" fmla="*/ 2472945 w 2525549"/>
              <a:gd name="connsiteY74" fmla="*/ 690868 h 1573026"/>
              <a:gd name="connsiteX75" fmla="*/ 2468182 w 2525549"/>
              <a:gd name="connsiteY75" fmla="*/ 743256 h 1573026"/>
              <a:gd name="connsiteX76" fmla="*/ 2470563 w 2525549"/>
              <a:gd name="connsiteY76" fmla="*/ 790881 h 1573026"/>
              <a:gd name="connsiteX77" fmla="*/ 2458657 w 2525549"/>
              <a:gd name="connsiteY77" fmla="*/ 805168 h 1573026"/>
              <a:gd name="connsiteX78" fmla="*/ 2430082 w 2525549"/>
              <a:gd name="connsiteY78" fmla="*/ 890893 h 1573026"/>
              <a:gd name="connsiteX79" fmla="*/ 2399128 w 2525549"/>
              <a:gd name="connsiteY79" fmla="*/ 967092 h 1573026"/>
              <a:gd name="connsiteX80" fmla="*/ 2363407 w 2525549"/>
              <a:gd name="connsiteY80" fmla="*/ 945662 h 1573026"/>
              <a:gd name="connsiteX81" fmla="*/ 2303876 w 2525549"/>
              <a:gd name="connsiteY81" fmla="*/ 917087 h 1573026"/>
              <a:gd name="connsiteX82" fmla="*/ 2275301 w 2525549"/>
              <a:gd name="connsiteY82" fmla="*/ 883750 h 1573026"/>
              <a:gd name="connsiteX83" fmla="*/ 2241965 w 2525549"/>
              <a:gd name="connsiteY83" fmla="*/ 869462 h 1573026"/>
              <a:gd name="connsiteX84" fmla="*/ 2208626 w 2525549"/>
              <a:gd name="connsiteY84" fmla="*/ 871843 h 1573026"/>
              <a:gd name="connsiteX85" fmla="*/ 2158620 w 2525549"/>
              <a:gd name="connsiteY85" fmla="*/ 895656 h 1573026"/>
              <a:gd name="connsiteX86" fmla="*/ 2134807 w 2525549"/>
              <a:gd name="connsiteY86" fmla="*/ 909943 h 1573026"/>
              <a:gd name="connsiteX87" fmla="*/ 2065753 w 2525549"/>
              <a:gd name="connsiteY87" fmla="*/ 926612 h 1573026"/>
              <a:gd name="connsiteX88" fmla="*/ 2044320 w 2525549"/>
              <a:gd name="connsiteY88" fmla="*/ 957568 h 1573026"/>
              <a:gd name="connsiteX89" fmla="*/ 2041938 w 2525549"/>
              <a:gd name="connsiteY89" fmla="*/ 1036150 h 1573026"/>
              <a:gd name="connsiteX90" fmla="*/ 2044322 w 2525549"/>
              <a:gd name="connsiteY90" fmla="*/ 1062342 h 1573026"/>
              <a:gd name="connsiteX91" fmla="*/ 1944307 w 2525549"/>
              <a:gd name="connsiteY91" fmla="*/ 1112350 h 1573026"/>
              <a:gd name="connsiteX92" fmla="*/ 1901445 w 2525549"/>
              <a:gd name="connsiteY92" fmla="*/ 1112350 h 1573026"/>
              <a:gd name="connsiteX93" fmla="*/ 1810959 w 2525549"/>
              <a:gd name="connsiteY93" fmla="*/ 1148067 h 1573026"/>
              <a:gd name="connsiteX94" fmla="*/ 1789526 w 2525549"/>
              <a:gd name="connsiteY94" fmla="*/ 1188550 h 1573026"/>
              <a:gd name="connsiteX95" fmla="*/ 1789528 w 2525549"/>
              <a:gd name="connsiteY95" fmla="*/ 1238556 h 1573026"/>
              <a:gd name="connsiteX96" fmla="*/ 1739520 w 2525549"/>
              <a:gd name="connsiteY96" fmla="*/ 1279037 h 1573026"/>
              <a:gd name="connsiteX97" fmla="*/ 1722853 w 2525549"/>
              <a:gd name="connsiteY97" fmla="*/ 1309993 h 1573026"/>
              <a:gd name="connsiteX98" fmla="*/ 1725232 w 2525549"/>
              <a:gd name="connsiteY98" fmla="*/ 1331425 h 1573026"/>
              <a:gd name="connsiteX99" fmla="*/ 1758570 w 2525549"/>
              <a:gd name="connsiteY99" fmla="*/ 1326662 h 1573026"/>
              <a:gd name="connsiteX100" fmla="*/ 1782384 w 2525549"/>
              <a:gd name="connsiteY100" fmla="*/ 1350474 h 1573026"/>
              <a:gd name="connsiteX101" fmla="*/ 1770476 w 2525549"/>
              <a:gd name="connsiteY101" fmla="*/ 1383812 h 1573026"/>
              <a:gd name="connsiteX102" fmla="*/ 1768095 w 2525549"/>
              <a:gd name="connsiteY102" fmla="*/ 1421912 h 1573026"/>
              <a:gd name="connsiteX103" fmla="*/ 1689515 w 2525549"/>
              <a:gd name="connsiteY103" fmla="*/ 1450487 h 1573026"/>
              <a:gd name="connsiteX104" fmla="*/ 1679990 w 2525549"/>
              <a:gd name="connsiteY104" fmla="*/ 1538594 h 1573026"/>
              <a:gd name="connsiteX105" fmla="*/ 1613313 w 2525549"/>
              <a:gd name="connsiteY105" fmla="*/ 1560025 h 1573026"/>
              <a:gd name="connsiteX106" fmla="*/ 1577262 w 2525549"/>
              <a:gd name="connsiteY106" fmla="*/ 1573012 h 1573026"/>
              <a:gd name="connsiteX107" fmla="*/ 1496632 w 2525549"/>
              <a:gd name="connsiteY107" fmla="*/ 1557643 h 1573026"/>
              <a:gd name="connsiteX108" fmla="*/ 1470438 w 2525549"/>
              <a:gd name="connsiteY108" fmla="*/ 1571931 h 1573026"/>
              <a:gd name="connsiteX109" fmla="*/ 1415672 w 2525549"/>
              <a:gd name="connsiteY109" fmla="*/ 1543356 h 1573026"/>
              <a:gd name="connsiteX110" fmla="*/ 1375188 w 2525549"/>
              <a:gd name="connsiteY110" fmla="*/ 1507637 h 1573026"/>
              <a:gd name="connsiteX111" fmla="*/ 1332328 w 2525549"/>
              <a:gd name="connsiteY111" fmla="*/ 1479061 h 1573026"/>
              <a:gd name="connsiteX112" fmla="*/ 1360901 w 2525549"/>
              <a:gd name="connsiteY112" fmla="*/ 1455250 h 1573026"/>
              <a:gd name="connsiteX113" fmla="*/ 1348995 w 2525549"/>
              <a:gd name="connsiteY113" fmla="*/ 1438581 h 1573026"/>
              <a:gd name="connsiteX114" fmla="*/ 1287082 w 2525549"/>
              <a:gd name="connsiteY114" fmla="*/ 1426675 h 1573026"/>
              <a:gd name="connsiteX115" fmla="*/ 1268032 w 2525549"/>
              <a:gd name="connsiteY115" fmla="*/ 1402862 h 1573026"/>
              <a:gd name="connsiteX116" fmla="*/ 1229934 w 2525549"/>
              <a:gd name="connsiteY116" fmla="*/ 1379050 h 1573026"/>
              <a:gd name="connsiteX117" fmla="*/ 1225170 w 2525549"/>
              <a:gd name="connsiteY117" fmla="*/ 1390956 h 1573026"/>
              <a:gd name="connsiteX118" fmla="*/ 1239459 w 2525549"/>
              <a:gd name="connsiteY118" fmla="*/ 1429056 h 1573026"/>
              <a:gd name="connsiteX119" fmla="*/ 1208501 w 2525549"/>
              <a:gd name="connsiteY119" fmla="*/ 1443343 h 1573026"/>
              <a:gd name="connsiteX120" fmla="*/ 1182309 w 2525549"/>
              <a:gd name="connsiteY120" fmla="*/ 1457630 h 1573026"/>
              <a:gd name="connsiteX121" fmla="*/ 1165638 w 2525549"/>
              <a:gd name="connsiteY121" fmla="*/ 1450487 h 1573026"/>
              <a:gd name="connsiteX122" fmla="*/ 1120395 w 2525549"/>
              <a:gd name="connsiteY122" fmla="*/ 1388575 h 1573026"/>
              <a:gd name="connsiteX123" fmla="*/ 1075153 w 2525549"/>
              <a:gd name="connsiteY123" fmla="*/ 1355237 h 1573026"/>
              <a:gd name="connsiteX124" fmla="*/ 1096584 w 2525549"/>
              <a:gd name="connsiteY124" fmla="*/ 1338568 h 1573026"/>
              <a:gd name="connsiteX125" fmla="*/ 1118015 w 2525549"/>
              <a:gd name="connsiteY125" fmla="*/ 1298087 h 1573026"/>
              <a:gd name="connsiteX126" fmla="*/ 1103726 w 2525549"/>
              <a:gd name="connsiteY126" fmla="*/ 1286181 h 1573026"/>
              <a:gd name="connsiteX127" fmla="*/ 1065628 w 2525549"/>
              <a:gd name="connsiteY127" fmla="*/ 1288562 h 1573026"/>
              <a:gd name="connsiteX128" fmla="*/ 989428 w 2525549"/>
              <a:gd name="connsiteY128" fmla="*/ 1245700 h 1573026"/>
              <a:gd name="connsiteX129" fmla="*/ 946563 w 2525549"/>
              <a:gd name="connsiteY129" fmla="*/ 1226650 h 1573026"/>
              <a:gd name="connsiteX130" fmla="*/ 937040 w 2525549"/>
              <a:gd name="connsiteY130" fmla="*/ 1226650 h 1573026"/>
              <a:gd name="connsiteX131" fmla="*/ 925134 w 2525549"/>
              <a:gd name="connsiteY131" fmla="*/ 1162356 h 1573026"/>
              <a:gd name="connsiteX132" fmla="*/ 937040 w 2525549"/>
              <a:gd name="connsiteY132" fmla="*/ 1098062 h 1573026"/>
              <a:gd name="connsiteX133" fmla="*/ 906084 w 2525549"/>
              <a:gd name="connsiteY133" fmla="*/ 1064725 h 1573026"/>
              <a:gd name="connsiteX134" fmla="*/ 853697 w 2525549"/>
              <a:gd name="connsiteY134" fmla="*/ 1040912 h 1573026"/>
              <a:gd name="connsiteX135" fmla="*/ 879890 w 2525549"/>
              <a:gd name="connsiteY135" fmla="*/ 1017100 h 1573026"/>
              <a:gd name="connsiteX136" fmla="*/ 925134 w 2525549"/>
              <a:gd name="connsiteY136" fmla="*/ 1021862 h 1573026"/>
              <a:gd name="connsiteX137" fmla="*/ 920372 w 2525549"/>
              <a:gd name="connsiteY137" fmla="*/ 974237 h 1573026"/>
              <a:gd name="connsiteX138" fmla="*/ 891797 w 2525549"/>
              <a:gd name="connsiteY138" fmla="*/ 969475 h 1573026"/>
              <a:gd name="connsiteX139" fmla="*/ 896559 w 2525549"/>
              <a:gd name="connsiteY139" fmla="*/ 921850 h 1573026"/>
              <a:gd name="connsiteX140" fmla="*/ 865603 w 2525549"/>
              <a:gd name="connsiteY140" fmla="*/ 907562 h 1573026"/>
              <a:gd name="connsiteX141" fmla="*/ 867984 w 2525549"/>
              <a:gd name="connsiteY141" fmla="*/ 871843 h 1573026"/>
              <a:gd name="connsiteX142" fmla="*/ 820359 w 2525549"/>
              <a:gd name="connsiteY142" fmla="*/ 857556 h 1573026"/>
              <a:gd name="connsiteX143" fmla="*/ 801309 w 2525549"/>
              <a:gd name="connsiteY143" fmla="*/ 878987 h 1573026"/>
              <a:gd name="connsiteX144" fmla="*/ 772732 w 2525549"/>
              <a:gd name="connsiteY144" fmla="*/ 881368 h 1573026"/>
              <a:gd name="connsiteX145" fmla="*/ 722728 w 2525549"/>
              <a:gd name="connsiteY145" fmla="*/ 886131 h 1573026"/>
              <a:gd name="connsiteX146" fmla="*/ 691772 w 2525549"/>
              <a:gd name="connsiteY146" fmla="*/ 907562 h 1573026"/>
              <a:gd name="connsiteX147" fmla="*/ 691772 w 2525549"/>
              <a:gd name="connsiteY147" fmla="*/ 876606 h 1573026"/>
              <a:gd name="connsiteX148" fmla="*/ 651290 w 2525549"/>
              <a:gd name="connsiteY148" fmla="*/ 871843 h 1573026"/>
              <a:gd name="connsiteX149" fmla="*/ 658432 w 2525549"/>
              <a:gd name="connsiteY149" fmla="*/ 893275 h 1573026"/>
              <a:gd name="connsiteX150" fmla="*/ 653672 w 2525549"/>
              <a:gd name="connsiteY150" fmla="*/ 912325 h 1573026"/>
              <a:gd name="connsiteX151" fmla="*/ 567947 w 2525549"/>
              <a:gd name="connsiteY151" fmla="*/ 859936 h 1573026"/>
              <a:gd name="connsiteX152" fmla="*/ 546515 w 2525549"/>
              <a:gd name="connsiteY152" fmla="*/ 826600 h 1573026"/>
              <a:gd name="connsiteX153" fmla="*/ 558422 w 2525549"/>
              <a:gd name="connsiteY153" fmla="*/ 786117 h 1573026"/>
              <a:gd name="connsiteX154" fmla="*/ 527465 w 2525549"/>
              <a:gd name="connsiteY154" fmla="*/ 781356 h 1573026"/>
              <a:gd name="connsiteX155" fmla="*/ 479840 w 2525549"/>
              <a:gd name="connsiteY155" fmla="*/ 795643 h 1573026"/>
              <a:gd name="connsiteX156" fmla="*/ 470315 w 2525549"/>
              <a:gd name="connsiteY156" fmla="*/ 809931 h 1573026"/>
              <a:gd name="connsiteX157" fmla="*/ 446503 w 2525549"/>
              <a:gd name="connsiteY157" fmla="*/ 826600 h 1573026"/>
              <a:gd name="connsiteX158" fmla="*/ 315534 w 2525549"/>
              <a:gd name="connsiteY158" fmla="*/ 1031387 h 1573026"/>
              <a:gd name="connsiteX159" fmla="*/ 3588 w 2525549"/>
              <a:gd name="connsiteY159" fmla="*/ 1093300 h 1573026"/>
              <a:gd name="connsiteX0" fmla="*/ 3634 w 2525595"/>
              <a:gd name="connsiteY0" fmla="*/ 1093300 h 1573026"/>
              <a:gd name="connsiteX1" fmla="*/ 544178 w 2525595"/>
              <a:gd name="connsiteY1" fmla="*/ 524181 h 1573026"/>
              <a:gd name="connsiteX2" fmla="*/ 589422 w 2525595"/>
              <a:gd name="connsiteY2" fmla="*/ 547993 h 1573026"/>
              <a:gd name="connsiteX3" fmla="*/ 656099 w 2525595"/>
              <a:gd name="connsiteY3" fmla="*/ 562280 h 1573026"/>
              <a:gd name="connsiteX4" fmla="*/ 701341 w 2525595"/>
              <a:gd name="connsiteY4" fmla="*/ 478937 h 1573026"/>
              <a:gd name="connsiteX5" fmla="*/ 729916 w 2525595"/>
              <a:gd name="connsiteY5" fmla="*/ 455125 h 1573026"/>
              <a:gd name="connsiteX6" fmla="*/ 732300 w 2525595"/>
              <a:gd name="connsiteY6" fmla="*/ 426549 h 1573026"/>
              <a:gd name="connsiteX7" fmla="*/ 660859 w 2525595"/>
              <a:gd name="connsiteY7" fmla="*/ 412262 h 1573026"/>
              <a:gd name="connsiteX8" fmla="*/ 632286 w 2525595"/>
              <a:gd name="connsiteY8" fmla="*/ 417024 h 1573026"/>
              <a:gd name="connsiteX9" fmla="*/ 596566 w 2525595"/>
              <a:gd name="connsiteY9" fmla="*/ 383687 h 1573026"/>
              <a:gd name="connsiteX10" fmla="*/ 620380 w 2525595"/>
              <a:gd name="connsiteY10" fmla="*/ 357491 h 1573026"/>
              <a:gd name="connsiteX11" fmla="*/ 682291 w 2525595"/>
              <a:gd name="connsiteY11" fmla="*/ 343206 h 1573026"/>
              <a:gd name="connsiteX12" fmla="*/ 727534 w 2525595"/>
              <a:gd name="connsiteY12" fmla="*/ 357493 h 1573026"/>
              <a:gd name="connsiteX13" fmla="*/ 739441 w 2525595"/>
              <a:gd name="connsiteY13" fmla="*/ 376543 h 1573026"/>
              <a:gd name="connsiteX14" fmla="*/ 858503 w 2525595"/>
              <a:gd name="connsiteY14" fmla="*/ 436075 h 1573026"/>
              <a:gd name="connsiteX15" fmla="*/ 882316 w 2525595"/>
              <a:gd name="connsiteY15" fmla="*/ 500368 h 1573026"/>
              <a:gd name="connsiteX16" fmla="*/ 903747 w 2525595"/>
              <a:gd name="connsiteY16" fmla="*/ 512275 h 1573026"/>
              <a:gd name="connsiteX17" fmla="*/ 901366 w 2525595"/>
              <a:gd name="connsiteY17" fmla="*/ 421787 h 1573026"/>
              <a:gd name="connsiteX18" fmla="*/ 922797 w 2525595"/>
              <a:gd name="connsiteY18" fmla="*/ 383687 h 1573026"/>
              <a:gd name="connsiteX19" fmla="*/ 941847 w 2525595"/>
              <a:gd name="connsiteY19" fmla="*/ 386068 h 1573026"/>
              <a:gd name="connsiteX20" fmla="*/ 941847 w 2525595"/>
              <a:gd name="connsiteY20" fmla="*/ 347968 h 1573026"/>
              <a:gd name="connsiteX21" fmla="*/ 953755 w 2525595"/>
              <a:gd name="connsiteY21" fmla="*/ 340823 h 1573026"/>
              <a:gd name="connsiteX22" fmla="*/ 1010903 w 2525595"/>
              <a:gd name="connsiteY22" fmla="*/ 343206 h 1573026"/>
              <a:gd name="connsiteX23" fmla="*/ 1110916 w 2525595"/>
              <a:gd name="connsiteY23" fmla="*/ 317012 h 1573026"/>
              <a:gd name="connsiteX24" fmla="*/ 1182353 w 2525595"/>
              <a:gd name="connsiteY24" fmla="*/ 305106 h 1573026"/>
              <a:gd name="connsiteX25" fmla="*/ 1267745 w 2525595"/>
              <a:gd name="connsiteY25" fmla="*/ 250164 h 1573026"/>
              <a:gd name="connsiteX26" fmla="*/ 1339516 w 2525595"/>
              <a:gd name="connsiteY26" fmla="*/ 221762 h 1573026"/>
              <a:gd name="connsiteX27" fmla="*/ 1408574 w 2525595"/>
              <a:gd name="connsiteY27" fmla="*/ 188423 h 1573026"/>
              <a:gd name="connsiteX28" fmla="*/ 1480009 w 2525595"/>
              <a:gd name="connsiteY28" fmla="*/ 195568 h 1573026"/>
              <a:gd name="connsiteX29" fmla="*/ 1532397 w 2525595"/>
              <a:gd name="connsiteY29" fmla="*/ 174137 h 1573026"/>
              <a:gd name="connsiteX30" fmla="*/ 1563355 w 2525595"/>
              <a:gd name="connsiteY30" fmla="*/ 183660 h 1573026"/>
              <a:gd name="connsiteX31" fmla="*/ 1637172 w 2525595"/>
              <a:gd name="connsiteY31" fmla="*/ 233668 h 1573026"/>
              <a:gd name="connsiteX32" fmla="*/ 1575259 w 2525595"/>
              <a:gd name="connsiteY32" fmla="*/ 209856 h 1573026"/>
              <a:gd name="connsiteX33" fmla="*/ 1596691 w 2525595"/>
              <a:gd name="connsiteY33" fmla="*/ 281293 h 1573026"/>
              <a:gd name="connsiteX34" fmla="*/ 1634793 w 2525595"/>
              <a:gd name="connsiteY34" fmla="*/ 309866 h 1573026"/>
              <a:gd name="connsiteX35" fmla="*/ 1730041 w 2525595"/>
              <a:gd name="connsiteY35" fmla="*/ 314631 h 1573026"/>
              <a:gd name="connsiteX36" fmla="*/ 1796718 w 2525595"/>
              <a:gd name="connsiteY36" fmla="*/ 271766 h 1573026"/>
              <a:gd name="connsiteX37" fmla="*/ 1794334 w 2525595"/>
              <a:gd name="connsiteY37" fmla="*/ 293200 h 1573026"/>
              <a:gd name="connsiteX38" fmla="*/ 1758616 w 2525595"/>
              <a:gd name="connsiteY38" fmla="*/ 321775 h 1573026"/>
              <a:gd name="connsiteX39" fmla="*/ 1684797 w 2525595"/>
              <a:gd name="connsiteY39" fmla="*/ 338443 h 1573026"/>
              <a:gd name="connsiteX40" fmla="*/ 1691943 w 2525595"/>
              <a:gd name="connsiteY40" fmla="*/ 367017 h 1573026"/>
              <a:gd name="connsiteX41" fmla="*/ 1815768 w 2525595"/>
              <a:gd name="connsiteY41" fmla="*/ 331298 h 1573026"/>
              <a:gd name="connsiteX42" fmla="*/ 1868153 w 2525595"/>
              <a:gd name="connsiteY42" fmla="*/ 295581 h 1573026"/>
              <a:gd name="connsiteX43" fmla="*/ 1911017 w 2525595"/>
              <a:gd name="connsiteY43" fmla="*/ 271766 h 1573026"/>
              <a:gd name="connsiteX44" fmla="*/ 1834818 w 2525595"/>
              <a:gd name="connsiteY44" fmla="*/ 264623 h 1573026"/>
              <a:gd name="connsiteX45" fmla="*/ 1834818 w 2525595"/>
              <a:gd name="connsiteY45" fmla="*/ 202710 h 1573026"/>
              <a:gd name="connsiteX46" fmla="*/ 1884823 w 2525595"/>
              <a:gd name="connsiteY46" fmla="*/ 202710 h 1573026"/>
              <a:gd name="connsiteX47" fmla="*/ 1991979 w 2525595"/>
              <a:gd name="connsiteY47" fmla="*/ 97935 h 1573026"/>
              <a:gd name="connsiteX48" fmla="*/ 2041985 w 2525595"/>
              <a:gd name="connsiteY48" fmla="*/ 305 h 1573026"/>
              <a:gd name="connsiteX49" fmla="*/ 2006267 w 2525595"/>
              <a:gd name="connsiteY49" fmla="*/ 114604 h 1573026"/>
              <a:gd name="connsiteX50" fmla="*/ 1932449 w 2525595"/>
              <a:gd name="connsiteY50" fmla="*/ 193186 h 1573026"/>
              <a:gd name="connsiteX51" fmla="*/ 1996741 w 2525595"/>
              <a:gd name="connsiteY51" fmla="*/ 217000 h 1573026"/>
              <a:gd name="connsiteX52" fmla="*/ 2056272 w 2525595"/>
              <a:gd name="connsiteY52" fmla="*/ 212237 h 1573026"/>
              <a:gd name="connsiteX53" fmla="*/ 2101518 w 2525595"/>
              <a:gd name="connsiteY53" fmla="*/ 257480 h 1573026"/>
              <a:gd name="connsiteX54" fmla="*/ 2151522 w 2525595"/>
              <a:gd name="connsiteY54" fmla="*/ 243193 h 1573026"/>
              <a:gd name="connsiteX55" fmla="*/ 2194384 w 2525595"/>
              <a:gd name="connsiteY55" fmla="*/ 178900 h 1573026"/>
              <a:gd name="connsiteX56" fmla="*/ 2237247 w 2525595"/>
              <a:gd name="connsiteY56" fmla="*/ 169375 h 1573026"/>
              <a:gd name="connsiteX57" fmla="*/ 2342022 w 2525595"/>
              <a:gd name="connsiteY57" fmla="*/ 152706 h 1573026"/>
              <a:gd name="connsiteX58" fmla="*/ 2358691 w 2525595"/>
              <a:gd name="connsiteY58" fmla="*/ 147943 h 1573026"/>
              <a:gd name="connsiteX59" fmla="*/ 2446797 w 2525595"/>
              <a:gd name="connsiteY59" fmla="*/ 166993 h 1573026"/>
              <a:gd name="connsiteX60" fmla="*/ 2477753 w 2525595"/>
              <a:gd name="connsiteY60" fmla="*/ 188425 h 1573026"/>
              <a:gd name="connsiteX61" fmla="*/ 2503948 w 2525595"/>
              <a:gd name="connsiteY61" fmla="*/ 205092 h 1573026"/>
              <a:gd name="connsiteX62" fmla="*/ 2525378 w 2525595"/>
              <a:gd name="connsiteY62" fmla="*/ 221762 h 1573026"/>
              <a:gd name="connsiteX63" fmla="*/ 2506328 w 2525595"/>
              <a:gd name="connsiteY63" fmla="*/ 264625 h 1573026"/>
              <a:gd name="connsiteX64" fmla="*/ 2503947 w 2525595"/>
              <a:gd name="connsiteY64" fmla="*/ 319393 h 1573026"/>
              <a:gd name="connsiteX65" fmla="*/ 2489659 w 2525595"/>
              <a:gd name="connsiteY65" fmla="*/ 376543 h 1573026"/>
              <a:gd name="connsiteX66" fmla="*/ 2492041 w 2525595"/>
              <a:gd name="connsiteY66" fmla="*/ 386068 h 1573026"/>
              <a:gd name="connsiteX67" fmla="*/ 2522997 w 2525595"/>
              <a:gd name="connsiteY67" fmla="*/ 393212 h 1573026"/>
              <a:gd name="connsiteX68" fmla="*/ 2511091 w 2525595"/>
              <a:gd name="connsiteY68" fmla="*/ 424168 h 1573026"/>
              <a:gd name="connsiteX69" fmla="*/ 2477753 w 2525595"/>
              <a:gd name="connsiteY69" fmla="*/ 445600 h 1573026"/>
              <a:gd name="connsiteX70" fmla="*/ 2463466 w 2525595"/>
              <a:gd name="connsiteY70" fmla="*/ 476556 h 1573026"/>
              <a:gd name="connsiteX71" fmla="*/ 2466719 w 2525595"/>
              <a:gd name="connsiteY71" fmla="*/ 559163 h 1573026"/>
              <a:gd name="connsiteX72" fmla="*/ 2453940 w 2525595"/>
              <a:gd name="connsiteY72" fmla="*/ 590856 h 1573026"/>
              <a:gd name="connsiteX73" fmla="*/ 2451559 w 2525595"/>
              <a:gd name="connsiteY73" fmla="*/ 655150 h 1573026"/>
              <a:gd name="connsiteX74" fmla="*/ 2472991 w 2525595"/>
              <a:gd name="connsiteY74" fmla="*/ 690868 h 1573026"/>
              <a:gd name="connsiteX75" fmla="*/ 2468228 w 2525595"/>
              <a:gd name="connsiteY75" fmla="*/ 743256 h 1573026"/>
              <a:gd name="connsiteX76" fmla="*/ 2470609 w 2525595"/>
              <a:gd name="connsiteY76" fmla="*/ 790881 h 1573026"/>
              <a:gd name="connsiteX77" fmla="*/ 2458703 w 2525595"/>
              <a:gd name="connsiteY77" fmla="*/ 805168 h 1573026"/>
              <a:gd name="connsiteX78" fmla="*/ 2430128 w 2525595"/>
              <a:gd name="connsiteY78" fmla="*/ 890893 h 1573026"/>
              <a:gd name="connsiteX79" fmla="*/ 2399174 w 2525595"/>
              <a:gd name="connsiteY79" fmla="*/ 967092 h 1573026"/>
              <a:gd name="connsiteX80" fmla="*/ 2363453 w 2525595"/>
              <a:gd name="connsiteY80" fmla="*/ 945662 h 1573026"/>
              <a:gd name="connsiteX81" fmla="*/ 2303922 w 2525595"/>
              <a:gd name="connsiteY81" fmla="*/ 917087 h 1573026"/>
              <a:gd name="connsiteX82" fmla="*/ 2275347 w 2525595"/>
              <a:gd name="connsiteY82" fmla="*/ 883750 h 1573026"/>
              <a:gd name="connsiteX83" fmla="*/ 2242011 w 2525595"/>
              <a:gd name="connsiteY83" fmla="*/ 869462 h 1573026"/>
              <a:gd name="connsiteX84" fmla="*/ 2208672 w 2525595"/>
              <a:gd name="connsiteY84" fmla="*/ 871843 h 1573026"/>
              <a:gd name="connsiteX85" fmla="*/ 2158666 w 2525595"/>
              <a:gd name="connsiteY85" fmla="*/ 895656 h 1573026"/>
              <a:gd name="connsiteX86" fmla="*/ 2134853 w 2525595"/>
              <a:gd name="connsiteY86" fmla="*/ 909943 h 1573026"/>
              <a:gd name="connsiteX87" fmla="*/ 2065799 w 2525595"/>
              <a:gd name="connsiteY87" fmla="*/ 926612 h 1573026"/>
              <a:gd name="connsiteX88" fmla="*/ 2044366 w 2525595"/>
              <a:gd name="connsiteY88" fmla="*/ 957568 h 1573026"/>
              <a:gd name="connsiteX89" fmla="*/ 2041984 w 2525595"/>
              <a:gd name="connsiteY89" fmla="*/ 1036150 h 1573026"/>
              <a:gd name="connsiteX90" fmla="*/ 2044368 w 2525595"/>
              <a:gd name="connsiteY90" fmla="*/ 1062342 h 1573026"/>
              <a:gd name="connsiteX91" fmla="*/ 1944353 w 2525595"/>
              <a:gd name="connsiteY91" fmla="*/ 1112350 h 1573026"/>
              <a:gd name="connsiteX92" fmla="*/ 1901491 w 2525595"/>
              <a:gd name="connsiteY92" fmla="*/ 1112350 h 1573026"/>
              <a:gd name="connsiteX93" fmla="*/ 1811005 w 2525595"/>
              <a:gd name="connsiteY93" fmla="*/ 1148067 h 1573026"/>
              <a:gd name="connsiteX94" fmla="*/ 1789572 w 2525595"/>
              <a:gd name="connsiteY94" fmla="*/ 1188550 h 1573026"/>
              <a:gd name="connsiteX95" fmla="*/ 1789574 w 2525595"/>
              <a:gd name="connsiteY95" fmla="*/ 1238556 h 1573026"/>
              <a:gd name="connsiteX96" fmla="*/ 1739566 w 2525595"/>
              <a:gd name="connsiteY96" fmla="*/ 1279037 h 1573026"/>
              <a:gd name="connsiteX97" fmla="*/ 1722899 w 2525595"/>
              <a:gd name="connsiteY97" fmla="*/ 1309993 h 1573026"/>
              <a:gd name="connsiteX98" fmla="*/ 1725278 w 2525595"/>
              <a:gd name="connsiteY98" fmla="*/ 1331425 h 1573026"/>
              <a:gd name="connsiteX99" fmla="*/ 1758616 w 2525595"/>
              <a:gd name="connsiteY99" fmla="*/ 1326662 h 1573026"/>
              <a:gd name="connsiteX100" fmla="*/ 1782430 w 2525595"/>
              <a:gd name="connsiteY100" fmla="*/ 1350474 h 1573026"/>
              <a:gd name="connsiteX101" fmla="*/ 1770522 w 2525595"/>
              <a:gd name="connsiteY101" fmla="*/ 1383812 h 1573026"/>
              <a:gd name="connsiteX102" fmla="*/ 1768141 w 2525595"/>
              <a:gd name="connsiteY102" fmla="*/ 1421912 h 1573026"/>
              <a:gd name="connsiteX103" fmla="*/ 1689561 w 2525595"/>
              <a:gd name="connsiteY103" fmla="*/ 1450487 h 1573026"/>
              <a:gd name="connsiteX104" fmla="*/ 1680036 w 2525595"/>
              <a:gd name="connsiteY104" fmla="*/ 1538594 h 1573026"/>
              <a:gd name="connsiteX105" fmla="*/ 1613359 w 2525595"/>
              <a:gd name="connsiteY105" fmla="*/ 1560025 h 1573026"/>
              <a:gd name="connsiteX106" fmla="*/ 1577308 w 2525595"/>
              <a:gd name="connsiteY106" fmla="*/ 1573012 h 1573026"/>
              <a:gd name="connsiteX107" fmla="*/ 1496678 w 2525595"/>
              <a:gd name="connsiteY107" fmla="*/ 1557643 h 1573026"/>
              <a:gd name="connsiteX108" fmla="*/ 1470484 w 2525595"/>
              <a:gd name="connsiteY108" fmla="*/ 1571931 h 1573026"/>
              <a:gd name="connsiteX109" fmla="*/ 1415718 w 2525595"/>
              <a:gd name="connsiteY109" fmla="*/ 1543356 h 1573026"/>
              <a:gd name="connsiteX110" fmla="*/ 1375234 w 2525595"/>
              <a:gd name="connsiteY110" fmla="*/ 1507637 h 1573026"/>
              <a:gd name="connsiteX111" fmla="*/ 1332374 w 2525595"/>
              <a:gd name="connsiteY111" fmla="*/ 1479061 h 1573026"/>
              <a:gd name="connsiteX112" fmla="*/ 1360947 w 2525595"/>
              <a:gd name="connsiteY112" fmla="*/ 1455250 h 1573026"/>
              <a:gd name="connsiteX113" fmla="*/ 1349041 w 2525595"/>
              <a:gd name="connsiteY113" fmla="*/ 1438581 h 1573026"/>
              <a:gd name="connsiteX114" fmla="*/ 1287128 w 2525595"/>
              <a:gd name="connsiteY114" fmla="*/ 1426675 h 1573026"/>
              <a:gd name="connsiteX115" fmla="*/ 1268078 w 2525595"/>
              <a:gd name="connsiteY115" fmla="*/ 1402862 h 1573026"/>
              <a:gd name="connsiteX116" fmla="*/ 1229980 w 2525595"/>
              <a:gd name="connsiteY116" fmla="*/ 1379050 h 1573026"/>
              <a:gd name="connsiteX117" fmla="*/ 1225216 w 2525595"/>
              <a:gd name="connsiteY117" fmla="*/ 1390956 h 1573026"/>
              <a:gd name="connsiteX118" fmla="*/ 1239505 w 2525595"/>
              <a:gd name="connsiteY118" fmla="*/ 1429056 h 1573026"/>
              <a:gd name="connsiteX119" fmla="*/ 1208547 w 2525595"/>
              <a:gd name="connsiteY119" fmla="*/ 1443343 h 1573026"/>
              <a:gd name="connsiteX120" fmla="*/ 1182355 w 2525595"/>
              <a:gd name="connsiteY120" fmla="*/ 1457630 h 1573026"/>
              <a:gd name="connsiteX121" fmla="*/ 1165684 w 2525595"/>
              <a:gd name="connsiteY121" fmla="*/ 1450487 h 1573026"/>
              <a:gd name="connsiteX122" fmla="*/ 1120441 w 2525595"/>
              <a:gd name="connsiteY122" fmla="*/ 1388575 h 1573026"/>
              <a:gd name="connsiteX123" fmla="*/ 1075199 w 2525595"/>
              <a:gd name="connsiteY123" fmla="*/ 1355237 h 1573026"/>
              <a:gd name="connsiteX124" fmla="*/ 1096630 w 2525595"/>
              <a:gd name="connsiteY124" fmla="*/ 1338568 h 1573026"/>
              <a:gd name="connsiteX125" fmla="*/ 1118061 w 2525595"/>
              <a:gd name="connsiteY125" fmla="*/ 1298087 h 1573026"/>
              <a:gd name="connsiteX126" fmla="*/ 1103772 w 2525595"/>
              <a:gd name="connsiteY126" fmla="*/ 1286181 h 1573026"/>
              <a:gd name="connsiteX127" fmla="*/ 1065674 w 2525595"/>
              <a:gd name="connsiteY127" fmla="*/ 1288562 h 1573026"/>
              <a:gd name="connsiteX128" fmla="*/ 989474 w 2525595"/>
              <a:gd name="connsiteY128" fmla="*/ 1245700 h 1573026"/>
              <a:gd name="connsiteX129" fmla="*/ 946609 w 2525595"/>
              <a:gd name="connsiteY129" fmla="*/ 1226650 h 1573026"/>
              <a:gd name="connsiteX130" fmla="*/ 937086 w 2525595"/>
              <a:gd name="connsiteY130" fmla="*/ 1226650 h 1573026"/>
              <a:gd name="connsiteX131" fmla="*/ 925180 w 2525595"/>
              <a:gd name="connsiteY131" fmla="*/ 1162356 h 1573026"/>
              <a:gd name="connsiteX132" fmla="*/ 937086 w 2525595"/>
              <a:gd name="connsiteY132" fmla="*/ 1098062 h 1573026"/>
              <a:gd name="connsiteX133" fmla="*/ 906130 w 2525595"/>
              <a:gd name="connsiteY133" fmla="*/ 1064725 h 1573026"/>
              <a:gd name="connsiteX134" fmla="*/ 853743 w 2525595"/>
              <a:gd name="connsiteY134" fmla="*/ 1040912 h 1573026"/>
              <a:gd name="connsiteX135" fmla="*/ 879936 w 2525595"/>
              <a:gd name="connsiteY135" fmla="*/ 1017100 h 1573026"/>
              <a:gd name="connsiteX136" fmla="*/ 925180 w 2525595"/>
              <a:gd name="connsiteY136" fmla="*/ 1021862 h 1573026"/>
              <a:gd name="connsiteX137" fmla="*/ 920418 w 2525595"/>
              <a:gd name="connsiteY137" fmla="*/ 974237 h 1573026"/>
              <a:gd name="connsiteX138" fmla="*/ 891843 w 2525595"/>
              <a:gd name="connsiteY138" fmla="*/ 969475 h 1573026"/>
              <a:gd name="connsiteX139" fmla="*/ 896605 w 2525595"/>
              <a:gd name="connsiteY139" fmla="*/ 921850 h 1573026"/>
              <a:gd name="connsiteX140" fmla="*/ 865649 w 2525595"/>
              <a:gd name="connsiteY140" fmla="*/ 907562 h 1573026"/>
              <a:gd name="connsiteX141" fmla="*/ 868030 w 2525595"/>
              <a:gd name="connsiteY141" fmla="*/ 871843 h 1573026"/>
              <a:gd name="connsiteX142" fmla="*/ 820405 w 2525595"/>
              <a:gd name="connsiteY142" fmla="*/ 857556 h 1573026"/>
              <a:gd name="connsiteX143" fmla="*/ 801355 w 2525595"/>
              <a:gd name="connsiteY143" fmla="*/ 878987 h 1573026"/>
              <a:gd name="connsiteX144" fmla="*/ 772778 w 2525595"/>
              <a:gd name="connsiteY144" fmla="*/ 881368 h 1573026"/>
              <a:gd name="connsiteX145" fmla="*/ 722774 w 2525595"/>
              <a:gd name="connsiteY145" fmla="*/ 886131 h 1573026"/>
              <a:gd name="connsiteX146" fmla="*/ 691818 w 2525595"/>
              <a:gd name="connsiteY146" fmla="*/ 907562 h 1573026"/>
              <a:gd name="connsiteX147" fmla="*/ 691818 w 2525595"/>
              <a:gd name="connsiteY147" fmla="*/ 876606 h 1573026"/>
              <a:gd name="connsiteX148" fmla="*/ 651336 w 2525595"/>
              <a:gd name="connsiteY148" fmla="*/ 871843 h 1573026"/>
              <a:gd name="connsiteX149" fmla="*/ 658478 w 2525595"/>
              <a:gd name="connsiteY149" fmla="*/ 893275 h 1573026"/>
              <a:gd name="connsiteX150" fmla="*/ 653718 w 2525595"/>
              <a:gd name="connsiteY150" fmla="*/ 912325 h 1573026"/>
              <a:gd name="connsiteX151" fmla="*/ 567993 w 2525595"/>
              <a:gd name="connsiteY151" fmla="*/ 859936 h 1573026"/>
              <a:gd name="connsiteX152" fmla="*/ 546561 w 2525595"/>
              <a:gd name="connsiteY152" fmla="*/ 826600 h 1573026"/>
              <a:gd name="connsiteX153" fmla="*/ 558468 w 2525595"/>
              <a:gd name="connsiteY153" fmla="*/ 786117 h 1573026"/>
              <a:gd name="connsiteX154" fmla="*/ 527511 w 2525595"/>
              <a:gd name="connsiteY154" fmla="*/ 781356 h 1573026"/>
              <a:gd name="connsiteX155" fmla="*/ 479886 w 2525595"/>
              <a:gd name="connsiteY155" fmla="*/ 795643 h 1573026"/>
              <a:gd name="connsiteX156" fmla="*/ 470361 w 2525595"/>
              <a:gd name="connsiteY156" fmla="*/ 809931 h 1573026"/>
              <a:gd name="connsiteX157" fmla="*/ 315580 w 2525595"/>
              <a:gd name="connsiteY157" fmla="*/ 1031387 h 1573026"/>
              <a:gd name="connsiteX158" fmla="*/ 3634 w 2525595"/>
              <a:gd name="connsiteY158" fmla="*/ 1093300 h 1573026"/>
              <a:gd name="connsiteX0" fmla="*/ 3653 w 2525614"/>
              <a:gd name="connsiteY0" fmla="*/ 1093300 h 1573026"/>
              <a:gd name="connsiteX1" fmla="*/ 544197 w 2525614"/>
              <a:gd name="connsiteY1" fmla="*/ 524181 h 1573026"/>
              <a:gd name="connsiteX2" fmla="*/ 589441 w 2525614"/>
              <a:gd name="connsiteY2" fmla="*/ 547993 h 1573026"/>
              <a:gd name="connsiteX3" fmla="*/ 656118 w 2525614"/>
              <a:gd name="connsiteY3" fmla="*/ 562280 h 1573026"/>
              <a:gd name="connsiteX4" fmla="*/ 701360 w 2525614"/>
              <a:gd name="connsiteY4" fmla="*/ 478937 h 1573026"/>
              <a:gd name="connsiteX5" fmla="*/ 729935 w 2525614"/>
              <a:gd name="connsiteY5" fmla="*/ 455125 h 1573026"/>
              <a:gd name="connsiteX6" fmla="*/ 732319 w 2525614"/>
              <a:gd name="connsiteY6" fmla="*/ 426549 h 1573026"/>
              <a:gd name="connsiteX7" fmla="*/ 660878 w 2525614"/>
              <a:gd name="connsiteY7" fmla="*/ 412262 h 1573026"/>
              <a:gd name="connsiteX8" fmla="*/ 632305 w 2525614"/>
              <a:gd name="connsiteY8" fmla="*/ 417024 h 1573026"/>
              <a:gd name="connsiteX9" fmla="*/ 596585 w 2525614"/>
              <a:gd name="connsiteY9" fmla="*/ 383687 h 1573026"/>
              <a:gd name="connsiteX10" fmla="*/ 620399 w 2525614"/>
              <a:gd name="connsiteY10" fmla="*/ 357491 h 1573026"/>
              <a:gd name="connsiteX11" fmla="*/ 682310 w 2525614"/>
              <a:gd name="connsiteY11" fmla="*/ 343206 h 1573026"/>
              <a:gd name="connsiteX12" fmla="*/ 727553 w 2525614"/>
              <a:gd name="connsiteY12" fmla="*/ 357493 h 1573026"/>
              <a:gd name="connsiteX13" fmla="*/ 739460 w 2525614"/>
              <a:gd name="connsiteY13" fmla="*/ 376543 h 1573026"/>
              <a:gd name="connsiteX14" fmla="*/ 858522 w 2525614"/>
              <a:gd name="connsiteY14" fmla="*/ 436075 h 1573026"/>
              <a:gd name="connsiteX15" fmla="*/ 882335 w 2525614"/>
              <a:gd name="connsiteY15" fmla="*/ 500368 h 1573026"/>
              <a:gd name="connsiteX16" fmla="*/ 903766 w 2525614"/>
              <a:gd name="connsiteY16" fmla="*/ 512275 h 1573026"/>
              <a:gd name="connsiteX17" fmla="*/ 901385 w 2525614"/>
              <a:gd name="connsiteY17" fmla="*/ 421787 h 1573026"/>
              <a:gd name="connsiteX18" fmla="*/ 922816 w 2525614"/>
              <a:gd name="connsiteY18" fmla="*/ 383687 h 1573026"/>
              <a:gd name="connsiteX19" fmla="*/ 941866 w 2525614"/>
              <a:gd name="connsiteY19" fmla="*/ 386068 h 1573026"/>
              <a:gd name="connsiteX20" fmla="*/ 941866 w 2525614"/>
              <a:gd name="connsiteY20" fmla="*/ 347968 h 1573026"/>
              <a:gd name="connsiteX21" fmla="*/ 953774 w 2525614"/>
              <a:gd name="connsiteY21" fmla="*/ 340823 h 1573026"/>
              <a:gd name="connsiteX22" fmla="*/ 1010922 w 2525614"/>
              <a:gd name="connsiteY22" fmla="*/ 343206 h 1573026"/>
              <a:gd name="connsiteX23" fmla="*/ 1110935 w 2525614"/>
              <a:gd name="connsiteY23" fmla="*/ 317012 h 1573026"/>
              <a:gd name="connsiteX24" fmla="*/ 1182372 w 2525614"/>
              <a:gd name="connsiteY24" fmla="*/ 305106 h 1573026"/>
              <a:gd name="connsiteX25" fmla="*/ 1267764 w 2525614"/>
              <a:gd name="connsiteY25" fmla="*/ 250164 h 1573026"/>
              <a:gd name="connsiteX26" fmla="*/ 1339535 w 2525614"/>
              <a:gd name="connsiteY26" fmla="*/ 221762 h 1573026"/>
              <a:gd name="connsiteX27" fmla="*/ 1408593 w 2525614"/>
              <a:gd name="connsiteY27" fmla="*/ 188423 h 1573026"/>
              <a:gd name="connsiteX28" fmla="*/ 1480028 w 2525614"/>
              <a:gd name="connsiteY28" fmla="*/ 195568 h 1573026"/>
              <a:gd name="connsiteX29" fmla="*/ 1532416 w 2525614"/>
              <a:gd name="connsiteY29" fmla="*/ 174137 h 1573026"/>
              <a:gd name="connsiteX30" fmla="*/ 1563374 w 2525614"/>
              <a:gd name="connsiteY30" fmla="*/ 183660 h 1573026"/>
              <a:gd name="connsiteX31" fmla="*/ 1637191 w 2525614"/>
              <a:gd name="connsiteY31" fmla="*/ 233668 h 1573026"/>
              <a:gd name="connsiteX32" fmla="*/ 1575278 w 2525614"/>
              <a:gd name="connsiteY32" fmla="*/ 209856 h 1573026"/>
              <a:gd name="connsiteX33" fmla="*/ 1596710 w 2525614"/>
              <a:gd name="connsiteY33" fmla="*/ 281293 h 1573026"/>
              <a:gd name="connsiteX34" fmla="*/ 1634812 w 2525614"/>
              <a:gd name="connsiteY34" fmla="*/ 309866 h 1573026"/>
              <a:gd name="connsiteX35" fmla="*/ 1730060 w 2525614"/>
              <a:gd name="connsiteY35" fmla="*/ 314631 h 1573026"/>
              <a:gd name="connsiteX36" fmla="*/ 1796737 w 2525614"/>
              <a:gd name="connsiteY36" fmla="*/ 271766 h 1573026"/>
              <a:gd name="connsiteX37" fmla="*/ 1794353 w 2525614"/>
              <a:gd name="connsiteY37" fmla="*/ 293200 h 1573026"/>
              <a:gd name="connsiteX38" fmla="*/ 1758635 w 2525614"/>
              <a:gd name="connsiteY38" fmla="*/ 321775 h 1573026"/>
              <a:gd name="connsiteX39" fmla="*/ 1684816 w 2525614"/>
              <a:gd name="connsiteY39" fmla="*/ 338443 h 1573026"/>
              <a:gd name="connsiteX40" fmla="*/ 1691962 w 2525614"/>
              <a:gd name="connsiteY40" fmla="*/ 367017 h 1573026"/>
              <a:gd name="connsiteX41" fmla="*/ 1815787 w 2525614"/>
              <a:gd name="connsiteY41" fmla="*/ 331298 h 1573026"/>
              <a:gd name="connsiteX42" fmla="*/ 1868172 w 2525614"/>
              <a:gd name="connsiteY42" fmla="*/ 295581 h 1573026"/>
              <a:gd name="connsiteX43" fmla="*/ 1911036 w 2525614"/>
              <a:gd name="connsiteY43" fmla="*/ 271766 h 1573026"/>
              <a:gd name="connsiteX44" fmla="*/ 1834837 w 2525614"/>
              <a:gd name="connsiteY44" fmla="*/ 264623 h 1573026"/>
              <a:gd name="connsiteX45" fmla="*/ 1834837 w 2525614"/>
              <a:gd name="connsiteY45" fmla="*/ 202710 h 1573026"/>
              <a:gd name="connsiteX46" fmla="*/ 1884842 w 2525614"/>
              <a:gd name="connsiteY46" fmla="*/ 202710 h 1573026"/>
              <a:gd name="connsiteX47" fmla="*/ 1991998 w 2525614"/>
              <a:gd name="connsiteY47" fmla="*/ 97935 h 1573026"/>
              <a:gd name="connsiteX48" fmla="*/ 2042004 w 2525614"/>
              <a:gd name="connsiteY48" fmla="*/ 305 h 1573026"/>
              <a:gd name="connsiteX49" fmla="*/ 2006286 w 2525614"/>
              <a:gd name="connsiteY49" fmla="*/ 114604 h 1573026"/>
              <a:gd name="connsiteX50" fmla="*/ 1932468 w 2525614"/>
              <a:gd name="connsiteY50" fmla="*/ 193186 h 1573026"/>
              <a:gd name="connsiteX51" fmla="*/ 1996760 w 2525614"/>
              <a:gd name="connsiteY51" fmla="*/ 217000 h 1573026"/>
              <a:gd name="connsiteX52" fmla="*/ 2056291 w 2525614"/>
              <a:gd name="connsiteY52" fmla="*/ 212237 h 1573026"/>
              <a:gd name="connsiteX53" fmla="*/ 2101537 w 2525614"/>
              <a:gd name="connsiteY53" fmla="*/ 257480 h 1573026"/>
              <a:gd name="connsiteX54" fmla="*/ 2151541 w 2525614"/>
              <a:gd name="connsiteY54" fmla="*/ 243193 h 1573026"/>
              <a:gd name="connsiteX55" fmla="*/ 2194403 w 2525614"/>
              <a:gd name="connsiteY55" fmla="*/ 178900 h 1573026"/>
              <a:gd name="connsiteX56" fmla="*/ 2237266 w 2525614"/>
              <a:gd name="connsiteY56" fmla="*/ 169375 h 1573026"/>
              <a:gd name="connsiteX57" fmla="*/ 2342041 w 2525614"/>
              <a:gd name="connsiteY57" fmla="*/ 152706 h 1573026"/>
              <a:gd name="connsiteX58" fmla="*/ 2358710 w 2525614"/>
              <a:gd name="connsiteY58" fmla="*/ 147943 h 1573026"/>
              <a:gd name="connsiteX59" fmla="*/ 2446816 w 2525614"/>
              <a:gd name="connsiteY59" fmla="*/ 166993 h 1573026"/>
              <a:gd name="connsiteX60" fmla="*/ 2477772 w 2525614"/>
              <a:gd name="connsiteY60" fmla="*/ 188425 h 1573026"/>
              <a:gd name="connsiteX61" fmla="*/ 2503967 w 2525614"/>
              <a:gd name="connsiteY61" fmla="*/ 205092 h 1573026"/>
              <a:gd name="connsiteX62" fmla="*/ 2525397 w 2525614"/>
              <a:gd name="connsiteY62" fmla="*/ 221762 h 1573026"/>
              <a:gd name="connsiteX63" fmla="*/ 2506347 w 2525614"/>
              <a:gd name="connsiteY63" fmla="*/ 264625 h 1573026"/>
              <a:gd name="connsiteX64" fmla="*/ 2503966 w 2525614"/>
              <a:gd name="connsiteY64" fmla="*/ 319393 h 1573026"/>
              <a:gd name="connsiteX65" fmla="*/ 2489678 w 2525614"/>
              <a:gd name="connsiteY65" fmla="*/ 376543 h 1573026"/>
              <a:gd name="connsiteX66" fmla="*/ 2492060 w 2525614"/>
              <a:gd name="connsiteY66" fmla="*/ 386068 h 1573026"/>
              <a:gd name="connsiteX67" fmla="*/ 2523016 w 2525614"/>
              <a:gd name="connsiteY67" fmla="*/ 393212 h 1573026"/>
              <a:gd name="connsiteX68" fmla="*/ 2511110 w 2525614"/>
              <a:gd name="connsiteY68" fmla="*/ 424168 h 1573026"/>
              <a:gd name="connsiteX69" fmla="*/ 2477772 w 2525614"/>
              <a:gd name="connsiteY69" fmla="*/ 445600 h 1573026"/>
              <a:gd name="connsiteX70" fmla="*/ 2463485 w 2525614"/>
              <a:gd name="connsiteY70" fmla="*/ 476556 h 1573026"/>
              <a:gd name="connsiteX71" fmla="*/ 2466738 w 2525614"/>
              <a:gd name="connsiteY71" fmla="*/ 559163 h 1573026"/>
              <a:gd name="connsiteX72" fmla="*/ 2453959 w 2525614"/>
              <a:gd name="connsiteY72" fmla="*/ 590856 h 1573026"/>
              <a:gd name="connsiteX73" fmla="*/ 2451578 w 2525614"/>
              <a:gd name="connsiteY73" fmla="*/ 655150 h 1573026"/>
              <a:gd name="connsiteX74" fmla="*/ 2473010 w 2525614"/>
              <a:gd name="connsiteY74" fmla="*/ 690868 h 1573026"/>
              <a:gd name="connsiteX75" fmla="*/ 2468247 w 2525614"/>
              <a:gd name="connsiteY75" fmla="*/ 743256 h 1573026"/>
              <a:gd name="connsiteX76" fmla="*/ 2470628 w 2525614"/>
              <a:gd name="connsiteY76" fmla="*/ 790881 h 1573026"/>
              <a:gd name="connsiteX77" fmla="*/ 2458722 w 2525614"/>
              <a:gd name="connsiteY77" fmla="*/ 805168 h 1573026"/>
              <a:gd name="connsiteX78" fmla="*/ 2430147 w 2525614"/>
              <a:gd name="connsiteY78" fmla="*/ 890893 h 1573026"/>
              <a:gd name="connsiteX79" fmla="*/ 2399193 w 2525614"/>
              <a:gd name="connsiteY79" fmla="*/ 967092 h 1573026"/>
              <a:gd name="connsiteX80" fmla="*/ 2363472 w 2525614"/>
              <a:gd name="connsiteY80" fmla="*/ 945662 h 1573026"/>
              <a:gd name="connsiteX81" fmla="*/ 2303941 w 2525614"/>
              <a:gd name="connsiteY81" fmla="*/ 917087 h 1573026"/>
              <a:gd name="connsiteX82" fmla="*/ 2275366 w 2525614"/>
              <a:gd name="connsiteY82" fmla="*/ 883750 h 1573026"/>
              <a:gd name="connsiteX83" fmla="*/ 2242030 w 2525614"/>
              <a:gd name="connsiteY83" fmla="*/ 869462 h 1573026"/>
              <a:gd name="connsiteX84" fmla="*/ 2208691 w 2525614"/>
              <a:gd name="connsiteY84" fmla="*/ 871843 h 1573026"/>
              <a:gd name="connsiteX85" fmla="*/ 2158685 w 2525614"/>
              <a:gd name="connsiteY85" fmla="*/ 895656 h 1573026"/>
              <a:gd name="connsiteX86" fmla="*/ 2134872 w 2525614"/>
              <a:gd name="connsiteY86" fmla="*/ 909943 h 1573026"/>
              <a:gd name="connsiteX87" fmla="*/ 2065818 w 2525614"/>
              <a:gd name="connsiteY87" fmla="*/ 926612 h 1573026"/>
              <a:gd name="connsiteX88" fmla="*/ 2044385 w 2525614"/>
              <a:gd name="connsiteY88" fmla="*/ 957568 h 1573026"/>
              <a:gd name="connsiteX89" fmla="*/ 2042003 w 2525614"/>
              <a:gd name="connsiteY89" fmla="*/ 1036150 h 1573026"/>
              <a:gd name="connsiteX90" fmla="*/ 2044387 w 2525614"/>
              <a:gd name="connsiteY90" fmla="*/ 1062342 h 1573026"/>
              <a:gd name="connsiteX91" fmla="*/ 1944372 w 2525614"/>
              <a:gd name="connsiteY91" fmla="*/ 1112350 h 1573026"/>
              <a:gd name="connsiteX92" fmla="*/ 1901510 w 2525614"/>
              <a:gd name="connsiteY92" fmla="*/ 1112350 h 1573026"/>
              <a:gd name="connsiteX93" fmla="*/ 1811024 w 2525614"/>
              <a:gd name="connsiteY93" fmla="*/ 1148067 h 1573026"/>
              <a:gd name="connsiteX94" fmla="*/ 1789591 w 2525614"/>
              <a:gd name="connsiteY94" fmla="*/ 1188550 h 1573026"/>
              <a:gd name="connsiteX95" fmla="*/ 1789593 w 2525614"/>
              <a:gd name="connsiteY95" fmla="*/ 1238556 h 1573026"/>
              <a:gd name="connsiteX96" fmla="*/ 1739585 w 2525614"/>
              <a:gd name="connsiteY96" fmla="*/ 1279037 h 1573026"/>
              <a:gd name="connsiteX97" fmla="*/ 1722918 w 2525614"/>
              <a:gd name="connsiteY97" fmla="*/ 1309993 h 1573026"/>
              <a:gd name="connsiteX98" fmla="*/ 1725297 w 2525614"/>
              <a:gd name="connsiteY98" fmla="*/ 1331425 h 1573026"/>
              <a:gd name="connsiteX99" fmla="*/ 1758635 w 2525614"/>
              <a:gd name="connsiteY99" fmla="*/ 1326662 h 1573026"/>
              <a:gd name="connsiteX100" fmla="*/ 1782449 w 2525614"/>
              <a:gd name="connsiteY100" fmla="*/ 1350474 h 1573026"/>
              <a:gd name="connsiteX101" fmla="*/ 1770541 w 2525614"/>
              <a:gd name="connsiteY101" fmla="*/ 1383812 h 1573026"/>
              <a:gd name="connsiteX102" fmla="*/ 1768160 w 2525614"/>
              <a:gd name="connsiteY102" fmla="*/ 1421912 h 1573026"/>
              <a:gd name="connsiteX103" fmla="*/ 1689580 w 2525614"/>
              <a:gd name="connsiteY103" fmla="*/ 1450487 h 1573026"/>
              <a:gd name="connsiteX104" fmla="*/ 1680055 w 2525614"/>
              <a:gd name="connsiteY104" fmla="*/ 1538594 h 1573026"/>
              <a:gd name="connsiteX105" fmla="*/ 1613378 w 2525614"/>
              <a:gd name="connsiteY105" fmla="*/ 1560025 h 1573026"/>
              <a:gd name="connsiteX106" fmla="*/ 1577327 w 2525614"/>
              <a:gd name="connsiteY106" fmla="*/ 1573012 h 1573026"/>
              <a:gd name="connsiteX107" fmla="*/ 1496697 w 2525614"/>
              <a:gd name="connsiteY107" fmla="*/ 1557643 h 1573026"/>
              <a:gd name="connsiteX108" fmla="*/ 1470503 w 2525614"/>
              <a:gd name="connsiteY108" fmla="*/ 1571931 h 1573026"/>
              <a:gd name="connsiteX109" fmla="*/ 1415737 w 2525614"/>
              <a:gd name="connsiteY109" fmla="*/ 1543356 h 1573026"/>
              <a:gd name="connsiteX110" fmla="*/ 1375253 w 2525614"/>
              <a:gd name="connsiteY110" fmla="*/ 1507637 h 1573026"/>
              <a:gd name="connsiteX111" fmla="*/ 1332393 w 2525614"/>
              <a:gd name="connsiteY111" fmla="*/ 1479061 h 1573026"/>
              <a:gd name="connsiteX112" fmla="*/ 1360966 w 2525614"/>
              <a:gd name="connsiteY112" fmla="*/ 1455250 h 1573026"/>
              <a:gd name="connsiteX113" fmla="*/ 1349060 w 2525614"/>
              <a:gd name="connsiteY113" fmla="*/ 1438581 h 1573026"/>
              <a:gd name="connsiteX114" fmla="*/ 1287147 w 2525614"/>
              <a:gd name="connsiteY114" fmla="*/ 1426675 h 1573026"/>
              <a:gd name="connsiteX115" fmla="*/ 1268097 w 2525614"/>
              <a:gd name="connsiteY115" fmla="*/ 1402862 h 1573026"/>
              <a:gd name="connsiteX116" fmla="*/ 1229999 w 2525614"/>
              <a:gd name="connsiteY116" fmla="*/ 1379050 h 1573026"/>
              <a:gd name="connsiteX117" fmla="*/ 1225235 w 2525614"/>
              <a:gd name="connsiteY117" fmla="*/ 1390956 h 1573026"/>
              <a:gd name="connsiteX118" fmla="*/ 1239524 w 2525614"/>
              <a:gd name="connsiteY118" fmla="*/ 1429056 h 1573026"/>
              <a:gd name="connsiteX119" fmla="*/ 1208566 w 2525614"/>
              <a:gd name="connsiteY119" fmla="*/ 1443343 h 1573026"/>
              <a:gd name="connsiteX120" fmla="*/ 1182374 w 2525614"/>
              <a:gd name="connsiteY120" fmla="*/ 1457630 h 1573026"/>
              <a:gd name="connsiteX121" fmla="*/ 1165703 w 2525614"/>
              <a:gd name="connsiteY121" fmla="*/ 1450487 h 1573026"/>
              <a:gd name="connsiteX122" fmla="*/ 1120460 w 2525614"/>
              <a:gd name="connsiteY122" fmla="*/ 1388575 h 1573026"/>
              <a:gd name="connsiteX123" fmla="*/ 1075218 w 2525614"/>
              <a:gd name="connsiteY123" fmla="*/ 1355237 h 1573026"/>
              <a:gd name="connsiteX124" fmla="*/ 1096649 w 2525614"/>
              <a:gd name="connsiteY124" fmla="*/ 1338568 h 1573026"/>
              <a:gd name="connsiteX125" fmla="*/ 1118080 w 2525614"/>
              <a:gd name="connsiteY125" fmla="*/ 1298087 h 1573026"/>
              <a:gd name="connsiteX126" fmla="*/ 1103791 w 2525614"/>
              <a:gd name="connsiteY126" fmla="*/ 1286181 h 1573026"/>
              <a:gd name="connsiteX127" fmla="*/ 1065693 w 2525614"/>
              <a:gd name="connsiteY127" fmla="*/ 1288562 h 1573026"/>
              <a:gd name="connsiteX128" fmla="*/ 989493 w 2525614"/>
              <a:gd name="connsiteY128" fmla="*/ 1245700 h 1573026"/>
              <a:gd name="connsiteX129" fmla="*/ 946628 w 2525614"/>
              <a:gd name="connsiteY129" fmla="*/ 1226650 h 1573026"/>
              <a:gd name="connsiteX130" fmla="*/ 937105 w 2525614"/>
              <a:gd name="connsiteY130" fmla="*/ 1226650 h 1573026"/>
              <a:gd name="connsiteX131" fmla="*/ 925199 w 2525614"/>
              <a:gd name="connsiteY131" fmla="*/ 1162356 h 1573026"/>
              <a:gd name="connsiteX132" fmla="*/ 937105 w 2525614"/>
              <a:gd name="connsiteY132" fmla="*/ 1098062 h 1573026"/>
              <a:gd name="connsiteX133" fmla="*/ 906149 w 2525614"/>
              <a:gd name="connsiteY133" fmla="*/ 1064725 h 1573026"/>
              <a:gd name="connsiteX134" fmla="*/ 853762 w 2525614"/>
              <a:gd name="connsiteY134" fmla="*/ 1040912 h 1573026"/>
              <a:gd name="connsiteX135" fmla="*/ 879955 w 2525614"/>
              <a:gd name="connsiteY135" fmla="*/ 1017100 h 1573026"/>
              <a:gd name="connsiteX136" fmla="*/ 925199 w 2525614"/>
              <a:gd name="connsiteY136" fmla="*/ 1021862 h 1573026"/>
              <a:gd name="connsiteX137" fmla="*/ 920437 w 2525614"/>
              <a:gd name="connsiteY137" fmla="*/ 974237 h 1573026"/>
              <a:gd name="connsiteX138" fmla="*/ 891862 w 2525614"/>
              <a:gd name="connsiteY138" fmla="*/ 969475 h 1573026"/>
              <a:gd name="connsiteX139" fmla="*/ 896624 w 2525614"/>
              <a:gd name="connsiteY139" fmla="*/ 921850 h 1573026"/>
              <a:gd name="connsiteX140" fmla="*/ 865668 w 2525614"/>
              <a:gd name="connsiteY140" fmla="*/ 907562 h 1573026"/>
              <a:gd name="connsiteX141" fmla="*/ 868049 w 2525614"/>
              <a:gd name="connsiteY141" fmla="*/ 871843 h 1573026"/>
              <a:gd name="connsiteX142" fmla="*/ 820424 w 2525614"/>
              <a:gd name="connsiteY142" fmla="*/ 857556 h 1573026"/>
              <a:gd name="connsiteX143" fmla="*/ 801374 w 2525614"/>
              <a:gd name="connsiteY143" fmla="*/ 878987 h 1573026"/>
              <a:gd name="connsiteX144" fmla="*/ 772797 w 2525614"/>
              <a:gd name="connsiteY144" fmla="*/ 881368 h 1573026"/>
              <a:gd name="connsiteX145" fmla="*/ 722793 w 2525614"/>
              <a:gd name="connsiteY145" fmla="*/ 886131 h 1573026"/>
              <a:gd name="connsiteX146" fmla="*/ 691837 w 2525614"/>
              <a:gd name="connsiteY146" fmla="*/ 907562 h 1573026"/>
              <a:gd name="connsiteX147" fmla="*/ 691837 w 2525614"/>
              <a:gd name="connsiteY147" fmla="*/ 876606 h 1573026"/>
              <a:gd name="connsiteX148" fmla="*/ 651355 w 2525614"/>
              <a:gd name="connsiteY148" fmla="*/ 871843 h 1573026"/>
              <a:gd name="connsiteX149" fmla="*/ 658497 w 2525614"/>
              <a:gd name="connsiteY149" fmla="*/ 893275 h 1573026"/>
              <a:gd name="connsiteX150" fmla="*/ 653737 w 2525614"/>
              <a:gd name="connsiteY150" fmla="*/ 912325 h 1573026"/>
              <a:gd name="connsiteX151" fmla="*/ 568012 w 2525614"/>
              <a:gd name="connsiteY151" fmla="*/ 859936 h 1573026"/>
              <a:gd name="connsiteX152" fmla="*/ 546580 w 2525614"/>
              <a:gd name="connsiteY152" fmla="*/ 826600 h 1573026"/>
              <a:gd name="connsiteX153" fmla="*/ 558487 w 2525614"/>
              <a:gd name="connsiteY153" fmla="*/ 786117 h 1573026"/>
              <a:gd name="connsiteX154" fmla="*/ 527530 w 2525614"/>
              <a:gd name="connsiteY154" fmla="*/ 781356 h 1573026"/>
              <a:gd name="connsiteX155" fmla="*/ 479905 w 2525614"/>
              <a:gd name="connsiteY155" fmla="*/ 795643 h 1573026"/>
              <a:gd name="connsiteX156" fmla="*/ 315599 w 2525614"/>
              <a:gd name="connsiteY156" fmla="*/ 1031387 h 1573026"/>
              <a:gd name="connsiteX157" fmla="*/ 3653 w 2525614"/>
              <a:gd name="connsiteY157" fmla="*/ 1093300 h 1573026"/>
              <a:gd name="connsiteX0" fmla="*/ 3750 w 2525711"/>
              <a:gd name="connsiteY0" fmla="*/ 1093300 h 1573026"/>
              <a:gd name="connsiteX1" fmla="*/ 544294 w 2525711"/>
              <a:gd name="connsiteY1" fmla="*/ 524181 h 1573026"/>
              <a:gd name="connsiteX2" fmla="*/ 589538 w 2525711"/>
              <a:gd name="connsiteY2" fmla="*/ 547993 h 1573026"/>
              <a:gd name="connsiteX3" fmla="*/ 656215 w 2525711"/>
              <a:gd name="connsiteY3" fmla="*/ 562280 h 1573026"/>
              <a:gd name="connsiteX4" fmla="*/ 701457 w 2525711"/>
              <a:gd name="connsiteY4" fmla="*/ 478937 h 1573026"/>
              <a:gd name="connsiteX5" fmla="*/ 730032 w 2525711"/>
              <a:gd name="connsiteY5" fmla="*/ 455125 h 1573026"/>
              <a:gd name="connsiteX6" fmla="*/ 732416 w 2525711"/>
              <a:gd name="connsiteY6" fmla="*/ 426549 h 1573026"/>
              <a:gd name="connsiteX7" fmla="*/ 660975 w 2525711"/>
              <a:gd name="connsiteY7" fmla="*/ 412262 h 1573026"/>
              <a:gd name="connsiteX8" fmla="*/ 632402 w 2525711"/>
              <a:gd name="connsiteY8" fmla="*/ 417024 h 1573026"/>
              <a:gd name="connsiteX9" fmla="*/ 596682 w 2525711"/>
              <a:gd name="connsiteY9" fmla="*/ 383687 h 1573026"/>
              <a:gd name="connsiteX10" fmla="*/ 620496 w 2525711"/>
              <a:gd name="connsiteY10" fmla="*/ 357491 h 1573026"/>
              <a:gd name="connsiteX11" fmla="*/ 682407 w 2525711"/>
              <a:gd name="connsiteY11" fmla="*/ 343206 h 1573026"/>
              <a:gd name="connsiteX12" fmla="*/ 727650 w 2525711"/>
              <a:gd name="connsiteY12" fmla="*/ 357493 h 1573026"/>
              <a:gd name="connsiteX13" fmla="*/ 739557 w 2525711"/>
              <a:gd name="connsiteY13" fmla="*/ 376543 h 1573026"/>
              <a:gd name="connsiteX14" fmla="*/ 858619 w 2525711"/>
              <a:gd name="connsiteY14" fmla="*/ 436075 h 1573026"/>
              <a:gd name="connsiteX15" fmla="*/ 882432 w 2525711"/>
              <a:gd name="connsiteY15" fmla="*/ 500368 h 1573026"/>
              <a:gd name="connsiteX16" fmla="*/ 903863 w 2525711"/>
              <a:gd name="connsiteY16" fmla="*/ 512275 h 1573026"/>
              <a:gd name="connsiteX17" fmla="*/ 901482 w 2525711"/>
              <a:gd name="connsiteY17" fmla="*/ 421787 h 1573026"/>
              <a:gd name="connsiteX18" fmla="*/ 922913 w 2525711"/>
              <a:gd name="connsiteY18" fmla="*/ 383687 h 1573026"/>
              <a:gd name="connsiteX19" fmla="*/ 941963 w 2525711"/>
              <a:gd name="connsiteY19" fmla="*/ 386068 h 1573026"/>
              <a:gd name="connsiteX20" fmla="*/ 941963 w 2525711"/>
              <a:gd name="connsiteY20" fmla="*/ 347968 h 1573026"/>
              <a:gd name="connsiteX21" fmla="*/ 953871 w 2525711"/>
              <a:gd name="connsiteY21" fmla="*/ 340823 h 1573026"/>
              <a:gd name="connsiteX22" fmla="*/ 1011019 w 2525711"/>
              <a:gd name="connsiteY22" fmla="*/ 343206 h 1573026"/>
              <a:gd name="connsiteX23" fmla="*/ 1111032 w 2525711"/>
              <a:gd name="connsiteY23" fmla="*/ 317012 h 1573026"/>
              <a:gd name="connsiteX24" fmla="*/ 1182469 w 2525711"/>
              <a:gd name="connsiteY24" fmla="*/ 305106 h 1573026"/>
              <a:gd name="connsiteX25" fmla="*/ 1267861 w 2525711"/>
              <a:gd name="connsiteY25" fmla="*/ 250164 h 1573026"/>
              <a:gd name="connsiteX26" fmla="*/ 1339632 w 2525711"/>
              <a:gd name="connsiteY26" fmla="*/ 221762 h 1573026"/>
              <a:gd name="connsiteX27" fmla="*/ 1408690 w 2525711"/>
              <a:gd name="connsiteY27" fmla="*/ 188423 h 1573026"/>
              <a:gd name="connsiteX28" fmla="*/ 1480125 w 2525711"/>
              <a:gd name="connsiteY28" fmla="*/ 195568 h 1573026"/>
              <a:gd name="connsiteX29" fmla="*/ 1532513 w 2525711"/>
              <a:gd name="connsiteY29" fmla="*/ 174137 h 1573026"/>
              <a:gd name="connsiteX30" fmla="*/ 1563471 w 2525711"/>
              <a:gd name="connsiteY30" fmla="*/ 183660 h 1573026"/>
              <a:gd name="connsiteX31" fmla="*/ 1637288 w 2525711"/>
              <a:gd name="connsiteY31" fmla="*/ 233668 h 1573026"/>
              <a:gd name="connsiteX32" fmla="*/ 1575375 w 2525711"/>
              <a:gd name="connsiteY32" fmla="*/ 209856 h 1573026"/>
              <a:gd name="connsiteX33" fmla="*/ 1596807 w 2525711"/>
              <a:gd name="connsiteY33" fmla="*/ 281293 h 1573026"/>
              <a:gd name="connsiteX34" fmla="*/ 1634909 w 2525711"/>
              <a:gd name="connsiteY34" fmla="*/ 309866 h 1573026"/>
              <a:gd name="connsiteX35" fmla="*/ 1730157 w 2525711"/>
              <a:gd name="connsiteY35" fmla="*/ 314631 h 1573026"/>
              <a:gd name="connsiteX36" fmla="*/ 1796834 w 2525711"/>
              <a:gd name="connsiteY36" fmla="*/ 271766 h 1573026"/>
              <a:gd name="connsiteX37" fmla="*/ 1794450 w 2525711"/>
              <a:gd name="connsiteY37" fmla="*/ 293200 h 1573026"/>
              <a:gd name="connsiteX38" fmla="*/ 1758732 w 2525711"/>
              <a:gd name="connsiteY38" fmla="*/ 321775 h 1573026"/>
              <a:gd name="connsiteX39" fmla="*/ 1684913 w 2525711"/>
              <a:gd name="connsiteY39" fmla="*/ 338443 h 1573026"/>
              <a:gd name="connsiteX40" fmla="*/ 1692059 w 2525711"/>
              <a:gd name="connsiteY40" fmla="*/ 367017 h 1573026"/>
              <a:gd name="connsiteX41" fmla="*/ 1815884 w 2525711"/>
              <a:gd name="connsiteY41" fmla="*/ 331298 h 1573026"/>
              <a:gd name="connsiteX42" fmla="*/ 1868269 w 2525711"/>
              <a:gd name="connsiteY42" fmla="*/ 295581 h 1573026"/>
              <a:gd name="connsiteX43" fmla="*/ 1911133 w 2525711"/>
              <a:gd name="connsiteY43" fmla="*/ 271766 h 1573026"/>
              <a:gd name="connsiteX44" fmla="*/ 1834934 w 2525711"/>
              <a:gd name="connsiteY44" fmla="*/ 264623 h 1573026"/>
              <a:gd name="connsiteX45" fmla="*/ 1834934 w 2525711"/>
              <a:gd name="connsiteY45" fmla="*/ 202710 h 1573026"/>
              <a:gd name="connsiteX46" fmla="*/ 1884939 w 2525711"/>
              <a:gd name="connsiteY46" fmla="*/ 202710 h 1573026"/>
              <a:gd name="connsiteX47" fmla="*/ 1992095 w 2525711"/>
              <a:gd name="connsiteY47" fmla="*/ 97935 h 1573026"/>
              <a:gd name="connsiteX48" fmla="*/ 2042101 w 2525711"/>
              <a:gd name="connsiteY48" fmla="*/ 305 h 1573026"/>
              <a:gd name="connsiteX49" fmla="*/ 2006383 w 2525711"/>
              <a:gd name="connsiteY49" fmla="*/ 114604 h 1573026"/>
              <a:gd name="connsiteX50" fmla="*/ 1932565 w 2525711"/>
              <a:gd name="connsiteY50" fmla="*/ 193186 h 1573026"/>
              <a:gd name="connsiteX51" fmla="*/ 1996857 w 2525711"/>
              <a:gd name="connsiteY51" fmla="*/ 217000 h 1573026"/>
              <a:gd name="connsiteX52" fmla="*/ 2056388 w 2525711"/>
              <a:gd name="connsiteY52" fmla="*/ 212237 h 1573026"/>
              <a:gd name="connsiteX53" fmla="*/ 2101634 w 2525711"/>
              <a:gd name="connsiteY53" fmla="*/ 257480 h 1573026"/>
              <a:gd name="connsiteX54" fmla="*/ 2151638 w 2525711"/>
              <a:gd name="connsiteY54" fmla="*/ 243193 h 1573026"/>
              <a:gd name="connsiteX55" fmla="*/ 2194500 w 2525711"/>
              <a:gd name="connsiteY55" fmla="*/ 178900 h 1573026"/>
              <a:gd name="connsiteX56" fmla="*/ 2237363 w 2525711"/>
              <a:gd name="connsiteY56" fmla="*/ 169375 h 1573026"/>
              <a:gd name="connsiteX57" fmla="*/ 2342138 w 2525711"/>
              <a:gd name="connsiteY57" fmla="*/ 152706 h 1573026"/>
              <a:gd name="connsiteX58" fmla="*/ 2358807 w 2525711"/>
              <a:gd name="connsiteY58" fmla="*/ 147943 h 1573026"/>
              <a:gd name="connsiteX59" fmla="*/ 2446913 w 2525711"/>
              <a:gd name="connsiteY59" fmla="*/ 166993 h 1573026"/>
              <a:gd name="connsiteX60" fmla="*/ 2477869 w 2525711"/>
              <a:gd name="connsiteY60" fmla="*/ 188425 h 1573026"/>
              <a:gd name="connsiteX61" fmla="*/ 2504064 w 2525711"/>
              <a:gd name="connsiteY61" fmla="*/ 205092 h 1573026"/>
              <a:gd name="connsiteX62" fmla="*/ 2525494 w 2525711"/>
              <a:gd name="connsiteY62" fmla="*/ 221762 h 1573026"/>
              <a:gd name="connsiteX63" fmla="*/ 2506444 w 2525711"/>
              <a:gd name="connsiteY63" fmla="*/ 264625 h 1573026"/>
              <a:gd name="connsiteX64" fmla="*/ 2504063 w 2525711"/>
              <a:gd name="connsiteY64" fmla="*/ 319393 h 1573026"/>
              <a:gd name="connsiteX65" fmla="*/ 2489775 w 2525711"/>
              <a:gd name="connsiteY65" fmla="*/ 376543 h 1573026"/>
              <a:gd name="connsiteX66" fmla="*/ 2492157 w 2525711"/>
              <a:gd name="connsiteY66" fmla="*/ 386068 h 1573026"/>
              <a:gd name="connsiteX67" fmla="*/ 2523113 w 2525711"/>
              <a:gd name="connsiteY67" fmla="*/ 393212 h 1573026"/>
              <a:gd name="connsiteX68" fmla="*/ 2511207 w 2525711"/>
              <a:gd name="connsiteY68" fmla="*/ 424168 h 1573026"/>
              <a:gd name="connsiteX69" fmla="*/ 2477869 w 2525711"/>
              <a:gd name="connsiteY69" fmla="*/ 445600 h 1573026"/>
              <a:gd name="connsiteX70" fmla="*/ 2463582 w 2525711"/>
              <a:gd name="connsiteY70" fmla="*/ 476556 h 1573026"/>
              <a:gd name="connsiteX71" fmla="*/ 2466835 w 2525711"/>
              <a:gd name="connsiteY71" fmla="*/ 559163 h 1573026"/>
              <a:gd name="connsiteX72" fmla="*/ 2454056 w 2525711"/>
              <a:gd name="connsiteY72" fmla="*/ 590856 h 1573026"/>
              <a:gd name="connsiteX73" fmla="*/ 2451675 w 2525711"/>
              <a:gd name="connsiteY73" fmla="*/ 655150 h 1573026"/>
              <a:gd name="connsiteX74" fmla="*/ 2473107 w 2525711"/>
              <a:gd name="connsiteY74" fmla="*/ 690868 h 1573026"/>
              <a:gd name="connsiteX75" fmla="*/ 2468344 w 2525711"/>
              <a:gd name="connsiteY75" fmla="*/ 743256 h 1573026"/>
              <a:gd name="connsiteX76" fmla="*/ 2470725 w 2525711"/>
              <a:gd name="connsiteY76" fmla="*/ 790881 h 1573026"/>
              <a:gd name="connsiteX77" fmla="*/ 2458819 w 2525711"/>
              <a:gd name="connsiteY77" fmla="*/ 805168 h 1573026"/>
              <a:gd name="connsiteX78" fmla="*/ 2430244 w 2525711"/>
              <a:gd name="connsiteY78" fmla="*/ 890893 h 1573026"/>
              <a:gd name="connsiteX79" fmla="*/ 2399290 w 2525711"/>
              <a:gd name="connsiteY79" fmla="*/ 967092 h 1573026"/>
              <a:gd name="connsiteX80" fmla="*/ 2363569 w 2525711"/>
              <a:gd name="connsiteY80" fmla="*/ 945662 h 1573026"/>
              <a:gd name="connsiteX81" fmla="*/ 2304038 w 2525711"/>
              <a:gd name="connsiteY81" fmla="*/ 917087 h 1573026"/>
              <a:gd name="connsiteX82" fmla="*/ 2275463 w 2525711"/>
              <a:gd name="connsiteY82" fmla="*/ 883750 h 1573026"/>
              <a:gd name="connsiteX83" fmla="*/ 2242127 w 2525711"/>
              <a:gd name="connsiteY83" fmla="*/ 869462 h 1573026"/>
              <a:gd name="connsiteX84" fmla="*/ 2208788 w 2525711"/>
              <a:gd name="connsiteY84" fmla="*/ 871843 h 1573026"/>
              <a:gd name="connsiteX85" fmla="*/ 2158782 w 2525711"/>
              <a:gd name="connsiteY85" fmla="*/ 895656 h 1573026"/>
              <a:gd name="connsiteX86" fmla="*/ 2134969 w 2525711"/>
              <a:gd name="connsiteY86" fmla="*/ 909943 h 1573026"/>
              <a:gd name="connsiteX87" fmla="*/ 2065915 w 2525711"/>
              <a:gd name="connsiteY87" fmla="*/ 926612 h 1573026"/>
              <a:gd name="connsiteX88" fmla="*/ 2044482 w 2525711"/>
              <a:gd name="connsiteY88" fmla="*/ 957568 h 1573026"/>
              <a:gd name="connsiteX89" fmla="*/ 2042100 w 2525711"/>
              <a:gd name="connsiteY89" fmla="*/ 1036150 h 1573026"/>
              <a:gd name="connsiteX90" fmla="*/ 2044484 w 2525711"/>
              <a:gd name="connsiteY90" fmla="*/ 1062342 h 1573026"/>
              <a:gd name="connsiteX91" fmla="*/ 1944469 w 2525711"/>
              <a:gd name="connsiteY91" fmla="*/ 1112350 h 1573026"/>
              <a:gd name="connsiteX92" fmla="*/ 1901607 w 2525711"/>
              <a:gd name="connsiteY92" fmla="*/ 1112350 h 1573026"/>
              <a:gd name="connsiteX93" fmla="*/ 1811121 w 2525711"/>
              <a:gd name="connsiteY93" fmla="*/ 1148067 h 1573026"/>
              <a:gd name="connsiteX94" fmla="*/ 1789688 w 2525711"/>
              <a:gd name="connsiteY94" fmla="*/ 1188550 h 1573026"/>
              <a:gd name="connsiteX95" fmla="*/ 1789690 w 2525711"/>
              <a:gd name="connsiteY95" fmla="*/ 1238556 h 1573026"/>
              <a:gd name="connsiteX96" fmla="*/ 1739682 w 2525711"/>
              <a:gd name="connsiteY96" fmla="*/ 1279037 h 1573026"/>
              <a:gd name="connsiteX97" fmla="*/ 1723015 w 2525711"/>
              <a:gd name="connsiteY97" fmla="*/ 1309993 h 1573026"/>
              <a:gd name="connsiteX98" fmla="*/ 1725394 w 2525711"/>
              <a:gd name="connsiteY98" fmla="*/ 1331425 h 1573026"/>
              <a:gd name="connsiteX99" fmla="*/ 1758732 w 2525711"/>
              <a:gd name="connsiteY99" fmla="*/ 1326662 h 1573026"/>
              <a:gd name="connsiteX100" fmla="*/ 1782546 w 2525711"/>
              <a:gd name="connsiteY100" fmla="*/ 1350474 h 1573026"/>
              <a:gd name="connsiteX101" fmla="*/ 1770638 w 2525711"/>
              <a:gd name="connsiteY101" fmla="*/ 1383812 h 1573026"/>
              <a:gd name="connsiteX102" fmla="*/ 1768257 w 2525711"/>
              <a:gd name="connsiteY102" fmla="*/ 1421912 h 1573026"/>
              <a:gd name="connsiteX103" fmla="*/ 1689677 w 2525711"/>
              <a:gd name="connsiteY103" fmla="*/ 1450487 h 1573026"/>
              <a:gd name="connsiteX104" fmla="*/ 1680152 w 2525711"/>
              <a:gd name="connsiteY104" fmla="*/ 1538594 h 1573026"/>
              <a:gd name="connsiteX105" fmla="*/ 1613475 w 2525711"/>
              <a:gd name="connsiteY105" fmla="*/ 1560025 h 1573026"/>
              <a:gd name="connsiteX106" fmla="*/ 1577424 w 2525711"/>
              <a:gd name="connsiteY106" fmla="*/ 1573012 h 1573026"/>
              <a:gd name="connsiteX107" fmla="*/ 1496794 w 2525711"/>
              <a:gd name="connsiteY107" fmla="*/ 1557643 h 1573026"/>
              <a:gd name="connsiteX108" fmla="*/ 1470600 w 2525711"/>
              <a:gd name="connsiteY108" fmla="*/ 1571931 h 1573026"/>
              <a:gd name="connsiteX109" fmla="*/ 1415834 w 2525711"/>
              <a:gd name="connsiteY109" fmla="*/ 1543356 h 1573026"/>
              <a:gd name="connsiteX110" fmla="*/ 1375350 w 2525711"/>
              <a:gd name="connsiteY110" fmla="*/ 1507637 h 1573026"/>
              <a:gd name="connsiteX111" fmla="*/ 1332490 w 2525711"/>
              <a:gd name="connsiteY111" fmla="*/ 1479061 h 1573026"/>
              <a:gd name="connsiteX112" fmla="*/ 1361063 w 2525711"/>
              <a:gd name="connsiteY112" fmla="*/ 1455250 h 1573026"/>
              <a:gd name="connsiteX113" fmla="*/ 1349157 w 2525711"/>
              <a:gd name="connsiteY113" fmla="*/ 1438581 h 1573026"/>
              <a:gd name="connsiteX114" fmla="*/ 1287244 w 2525711"/>
              <a:gd name="connsiteY114" fmla="*/ 1426675 h 1573026"/>
              <a:gd name="connsiteX115" fmla="*/ 1268194 w 2525711"/>
              <a:gd name="connsiteY115" fmla="*/ 1402862 h 1573026"/>
              <a:gd name="connsiteX116" fmla="*/ 1230096 w 2525711"/>
              <a:gd name="connsiteY116" fmla="*/ 1379050 h 1573026"/>
              <a:gd name="connsiteX117" fmla="*/ 1225332 w 2525711"/>
              <a:gd name="connsiteY117" fmla="*/ 1390956 h 1573026"/>
              <a:gd name="connsiteX118" fmla="*/ 1239621 w 2525711"/>
              <a:gd name="connsiteY118" fmla="*/ 1429056 h 1573026"/>
              <a:gd name="connsiteX119" fmla="*/ 1208663 w 2525711"/>
              <a:gd name="connsiteY119" fmla="*/ 1443343 h 1573026"/>
              <a:gd name="connsiteX120" fmla="*/ 1182471 w 2525711"/>
              <a:gd name="connsiteY120" fmla="*/ 1457630 h 1573026"/>
              <a:gd name="connsiteX121" fmla="*/ 1165800 w 2525711"/>
              <a:gd name="connsiteY121" fmla="*/ 1450487 h 1573026"/>
              <a:gd name="connsiteX122" fmla="*/ 1120557 w 2525711"/>
              <a:gd name="connsiteY122" fmla="*/ 1388575 h 1573026"/>
              <a:gd name="connsiteX123" fmla="*/ 1075315 w 2525711"/>
              <a:gd name="connsiteY123" fmla="*/ 1355237 h 1573026"/>
              <a:gd name="connsiteX124" fmla="*/ 1096746 w 2525711"/>
              <a:gd name="connsiteY124" fmla="*/ 1338568 h 1573026"/>
              <a:gd name="connsiteX125" fmla="*/ 1118177 w 2525711"/>
              <a:gd name="connsiteY125" fmla="*/ 1298087 h 1573026"/>
              <a:gd name="connsiteX126" fmla="*/ 1103888 w 2525711"/>
              <a:gd name="connsiteY126" fmla="*/ 1286181 h 1573026"/>
              <a:gd name="connsiteX127" fmla="*/ 1065790 w 2525711"/>
              <a:gd name="connsiteY127" fmla="*/ 1288562 h 1573026"/>
              <a:gd name="connsiteX128" fmla="*/ 989590 w 2525711"/>
              <a:gd name="connsiteY128" fmla="*/ 1245700 h 1573026"/>
              <a:gd name="connsiteX129" fmla="*/ 946725 w 2525711"/>
              <a:gd name="connsiteY129" fmla="*/ 1226650 h 1573026"/>
              <a:gd name="connsiteX130" fmla="*/ 937202 w 2525711"/>
              <a:gd name="connsiteY130" fmla="*/ 1226650 h 1573026"/>
              <a:gd name="connsiteX131" fmla="*/ 925296 w 2525711"/>
              <a:gd name="connsiteY131" fmla="*/ 1162356 h 1573026"/>
              <a:gd name="connsiteX132" fmla="*/ 937202 w 2525711"/>
              <a:gd name="connsiteY132" fmla="*/ 1098062 h 1573026"/>
              <a:gd name="connsiteX133" fmla="*/ 906246 w 2525711"/>
              <a:gd name="connsiteY133" fmla="*/ 1064725 h 1573026"/>
              <a:gd name="connsiteX134" fmla="*/ 853859 w 2525711"/>
              <a:gd name="connsiteY134" fmla="*/ 1040912 h 1573026"/>
              <a:gd name="connsiteX135" fmla="*/ 880052 w 2525711"/>
              <a:gd name="connsiteY135" fmla="*/ 1017100 h 1573026"/>
              <a:gd name="connsiteX136" fmla="*/ 925296 w 2525711"/>
              <a:gd name="connsiteY136" fmla="*/ 1021862 h 1573026"/>
              <a:gd name="connsiteX137" fmla="*/ 920534 w 2525711"/>
              <a:gd name="connsiteY137" fmla="*/ 974237 h 1573026"/>
              <a:gd name="connsiteX138" fmla="*/ 891959 w 2525711"/>
              <a:gd name="connsiteY138" fmla="*/ 969475 h 1573026"/>
              <a:gd name="connsiteX139" fmla="*/ 896721 w 2525711"/>
              <a:gd name="connsiteY139" fmla="*/ 921850 h 1573026"/>
              <a:gd name="connsiteX140" fmla="*/ 865765 w 2525711"/>
              <a:gd name="connsiteY140" fmla="*/ 907562 h 1573026"/>
              <a:gd name="connsiteX141" fmla="*/ 868146 w 2525711"/>
              <a:gd name="connsiteY141" fmla="*/ 871843 h 1573026"/>
              <a:gd name="connsiteX142" fmla="*/ 820521 w 2525711"/>
              <a:gd name="connsiteY142" fmla="*/ 857556 h 1573026"/>
              <a:gd name="connsiteX143" fmla="*/ 801471 w 2525711"/>
              <a:gd name="connsiteY143" fmla="*/ 878987 h 1573026"/>
              <a:gd name="connsiteX144" fmla="*/ 772894 w 2525711"/>
              <a:gd name="connsiteY144" fmla="*/ 881368 h 1573026"/>
              <a:gd name="connsiteX145" fmla="*/ 722890 w 2525711"/>
              <a:gd name="connsiteY145" fmla="*/ 886131 h 1573026"/>
              <a:gd name="connsiteX146" fmla="*/ 691934 w 2525711"/>
              <a:gd name="connsiteY146" fmla="*/ 907562 h 1573026"/>
              <a:gd name="connsiteX147" fmla="*/ 691934 w 2525711"/>
              <a:gd name="connsiteY147" fmla="*/ 876606 h 1573026"/>
              <a:gd name="connsiteX148" fmla="*/ 651452 w 2525711"/>
              <a:gd name="connsiteY148" fmla="*/ 871843 h 1573026"/>
              <a:gd name="connsiteX149" fmla="*/ 658594 w 2525711"/>
              <a:gd name="connsiteY149" fmla="*/ 893275 h 1573026"/>
              <a:gd name="connsiteX150" fmla="*/ 653834 w 2525711"/>
              <a:gd name="connsiteY150" fmla="*/ 912325 h 1573026"/>
              <a:gd name="connsiteX151" fmla="*/ 568109 w 2525711"/>
              <a:gd name="connsiteY151" fmla="*/ 859936 h 1573026"/>
              <a:gd name="connsiteX152" fmla="*/ 546677 w 2525711"/>
              <a:gd name="connsiteY152" fmla="*/ 826600 h 1573026"/>
              <a:gd name="connsiteX153" fmla="*/ 558584 w 2525711"/>
              <a:gd name="connsiteY153" fmla="*/ 786117 h 1573026"/>
              <a:gd name="connsiteX154" fmla="*/ 527627 w 2525711"/>
              <a:gd name="connsiteY154" fmla="*/ 781356 h 1573026"/>
              <a:gd name="connsiteX155" fmla="*/ 315696 w 2525711"/>
              <a:gd name="connsiteY155" fmla="*/ 1031387 h 1573026"/>
              <a:gd name="connsiteX156" fmla="*/ 3750 w 2525711"/>
              <a:gd name="connsiteY156" fmla="*/ 1093300 h 1573026"/>
              <a:gd name="connsiteX0" fmla="*/ 3815 w 2525776"/>
              <a:gd name="connsiteY0" fmla="*/ 1093300 h 1573026"/>
              <a:gd name="connsiteX1" fmla="*/ 544359 w 2525776"/>
              <a:gd name="connsiteY1" fmla="*/ 524181 h 1573026"/>
              <a:gd name="connsiteX2" fmla="*/ 589603 w 2525776"/>
              <a:gd name="connsiteY2" fmla="*/ 547993 h 1573026"/>
              <a:gd name="connsiteX3" fmla="*/ 656280 w 2525776"/>
              <a:gd name="connsiteY3" fmla="*/ 562280 h 1573026"/>
              <a:gd name="connsiteX4" fmla="*/ 701522 w 2525776"/>
              <a:gd name="connsiteY4" fmla="*/ 478937 h 1573026"/>
              <a:gd name="connsiteX5" fmla="*/ 730097 w 2525776"/>
              <a:gd name="connsiteY5" fmla="*/ 455125 h 1573026"/>
              <a:gd name="connsiteX6" fmla="*/ 732481 w 2525776"/>
              <a:gd name="connsiteY6" fmla="*/ 426549 h 1573026"/>
              <a:gd name="connsiteX7" fmla="*/ 661040 w 2525776"/>
              <a:gd name="connsiteY7" fmla="*/ 412262 h 1573026"/>
              <a:gd name="connsiteX8" fmla="*/ 632467 w 2525776"/>
              <a:gd name="connsiteY8" fmla="*/ 417024 h 1573026"/>
              <a:gd name="connsiteX9" fmla="*/ 596747 w 2525776"/>
              <a:gd name="connsiteY9" fmla="*/ 383687 h 1573026"/>
              <a:gd name="connsiteX10" fmla="*/ 620561 w 2525776"/>
              <a:gd name="connsiteY10" fmla="*/ 357491 h 1573026"/>
              <a:gd name="connsiteX11" fmla="*/ 682472 w 2525776"/>
              <a:gd name="connsiteY11" fmla="*/ 343206 h 1573026"/>
              <a:gd name="connsiteX12" fmla="*/ 727715 w 2525776"/>
              <a:gd name="connsiteY12" fmla="*/ 357493 h 1573026"/>
              <a:gd name="connsiteX13" fmla="*/ 739622 w 2525776"/>
              <a:gd name="connsiteY13" fmla="*/ 376543 h 1573026"/>
              <a:gd name="connsiteX14" fmla="*/ 858684 w 2525776"/>
              <a:gd name="connsiteY14" fmla="*/ 436075 h 1573026"/>
              <a:gd name="connsiteX15" fmla="*/ 882497 w 2525776"/>
              <a:gd name="connsiteY15" fmla="*/ 500368 h 1573026"/>
              <a:gd name="connsiteX16" fmla="*/ 903928 w 2525776"/>
              <a:gd name="connsiteY16" fmla="*/ 512275 h 1573026"/>
              <a:gd name="connsiteX17" fmla="*/ 901547 w 2525776"/>
              <a:gd name="connsiteY17" fmla="*/ 421787 h 1573026"/>
              <a:gd name="connsiteX18" fmla="*/ 922978 w 2525776"/>
              <a:gd name="connsiteY18" fmla="*/ 383687 h 1573026"/>
              <a:gd name="connsiteX19" fmla="*/ 942028 w 2525776"/>
              <a:gd name="connsiteY19" fmla="*/ 386068 h 1573026"/>
              <a:gd name="connsiteX20" fmla="*/ 942028 w 2525776"/>
              <a:gd name="connsiteY20" fmla="*/ 347968 h 1573026"/>
              <a:gd name="connsiteX21" fmla="*/ 953936 w 2525776"/>
              <a:gd name="connsiteY21" fmla="*/ 340823 h 1573026"/>
              <a:gd name="connsiteX22" fmla="*/ 1011084 w 2525776"/>
              <a:gd name="connsiteY22" fmla="*/ 343206 h 1573026"/>
              <a:gd name="connsiteX23" fmla="*/ 1111097 w 2525776"/>
              <a:gd name="connsiteY23" fmla="*/ 317012 h 1573026"/>
              <a:gd name="connsiteX24" fmla="*/ 1182534 w 2525776"/>
              <a:gd name="connsiteY24" fmla="*/ 305106 h 1573026"/>
              <a:gd name="connsiteX25" fmla="*/ 1267926 w 2525776"/>
              <a:gd name="connsiteY25" fmla="*/ 250164 h 1573026"/>
              <a:gd name="connsiteX26" fmla="*/ 1339697 w 2525776"/>
              <a:gd name="connsiteY26" fmla="*/ 221762 h 1573026"/>
              <a:gd name="connsiteX27" fmla="*/ 1408755 w 2525776"/>
              <a:gd name="connsiteY27" fmla="*/ 188423 h 1573026"/>
              <a:gd name="connsiteX28" fmla="*/ 1480190 w 2525776"/>
              <a:gd name="connsiteY28" fmla="*/ 195568 h 1573026"/>
              <a:gd name="connsiteX29" fmla="*/ 1532578 w 2525776"/>
              <a:gd name="connsiteY29" fmla="*/ 174137 h 1573026"/>
              <a:gd name="connsiteX30" fmla="*/ 1563536 w 2525776"/>
              <a:gd name="connsiteY30" fmla="*/ 183660 h 1573026"/>
              <a:gd name="connsiteX31" fmla="*/ 1637353 w 2525776"/>
              <a:gd name="connsiteY31" fmla="*/ 233668 h 1573026"/>
              <a:gd name="connsiteX32" fmla="*/ 1575440 w 2525776"/>
              <a:gd name="connsiteY32" fmla="*/ 209856 h 1573026"/>
              <a:gd name="connsiteX33" fmla="*/ 1596872 w 2525776"/>
              <a:gd name="connsiteY33" fmla="*/ 281293 h 1573026"/>
              <a:gd name="connsiteX34" fmla="*/ 1634974 w 2525776"/>
              <a:gd name="connsiteY34" fmla="*/ 309866 h 1573026"/>
              <a:gd name="connsiteX35" fmla="*/ 1730222 w 2525776"/>
              <a:gd name="connsiteY35" fmla="*/ 314631 h 1573026"/>
              <a:gd name="connsiteX36" fmla="*/ 1796899 w 2525776"/>
              <a:gd name="connsiteY36" fmla="*/ 271766 h 1573026"/>
              <a:gd name="connsiteX37" fmla="*/ 1794515 w 2525776"/>
              <a:gd name="connsiteY37" fmla="*/ 293200 h 1573026"/>
              <a:gd name="connsiteX38" fmla="*/ 1758797 w 2525776"/>
              <a:gd name="connsiteY38" fmla="*/ 321775 h 1573026"/>
              <a:gd name="connsiteX39" fmla="*/ 1684978 w 2525776"/>
              <a:gd name="connsiteY39" fmla="*/ 338443 h 1573026"/>
              <a:gd name="connsiteX40" fmla="*/ 1692124 w 2525776"/>
              <a:gd name="connsiteY40" fmla="*/ 367017 h 1573026"/>
              <a:gd name="connsiteX41" fmla="*/ 1815949 w 2525776"/>
              <a:gd name="connsiteY41" fmla="*/ 331298 h 1573026"/>
              <a:gd name="connsiteX42" fmla="*/ 1868334 w 2525776"/>
              <a:gd name="connsiteY42" fmla="*/ 295581 h 1573026"/>
              <a:gd name="connsiteX43" fmla="*/ 1911198 w 2525776"/>
              <a:gd name="connsiteY43" fmla="*/ 271766 h 1573026"/>
              <a:gd name="connsiteX44" fmla="*/ 1834999 w 2525776"/>
              <a:gd name="connsiteY44" fmla="*/ 264623 h 1573026"/>
              <a:gd name="connsiteX45" fmla="*/ 1834999 w 2525776"/>
              <a:gd name="connsiteY45" fmla="*/ 202710 h 1573026"/>
              <a:gd name="connsiteX46" fmla="*/ 1885004 w 2525776"/>
              <a:gd name="connsiteY46" fmla="*/ 202710 h 1573026"/>
              <a:gd name="connsiteX47" fmla="*/ 1992160 w 2525776"/>
              <a:gd name="connsiteY47" fmla="*/ 97935 h 1573026"/>
              <a:gd name="connsiteX48" fmla="*/ 2042166 w 2525776"/>
              <a:gd name="connsiteY48" fmla="*/ 305 h 1573026"/>
              <a:gd name="connsiteX49" fmla="*/ 2006448 w 2525776"/>
              <a:gd name="connsiteY49" fmla="*/ 114604 h 1573026"/>
              <a:gd name="connsiteX50" fmla="*/ 1932630 w 2525776"/>
              <a:gd name="connsiteY50" fmla="*/ 193186 h 1573026"/>
              <a:gd name="connsiteX51" fmla="*/ 1996922 w 2525776"/>
              <a:gd name="connsiteY51" fmla="*/ 217000 h 1573026"/>
              <a:gd name="connsiteX52" fmla="*/ 2056453 w 2525776"/>
              <a:gd name="connsiteY52" fmla="*/ 212237 h 1573026"/>
              <a:gd name="connsiteX53" fmla="*/ 2101699 w 2525776"/>
              <a:gd name="connsiteY53" fmla="*/ 257480 h 1573026"/>
              <a:gd name="connsiteX54" fmla="*/ 2151703 w 2525776"/>
              <a:gd name="connsiteY54" fmla="*/ 243193 h 1573026"/>
              <a:gd name="connsiteX55" fmla="*/ 2194565 w 2525776"/>
              <a:gd name="connsiteY55" fmla="*/ 178900 h 1573026"/>
              <a:gd name="connsiteX56" fmla="*/ 2237428 w 2525776"/>
              <a:gd name="connsiteY56" fmla="*/ 169375 h 1573026"/>
              <a:gd name="connsiteX57" fmla="*/ 2342203 w 2525776"/>
              <a:gd name="connsiteY57" fmla="*/ 152706 h 1573026"/>
              <a:gd name="connsiteX58" fmla="*/ 2358872 w 2525776"/>
              <a:gd name="connsiteY58" fmla="*/ 147943 h 1573026"/>
              <a:gd name="connsiteX59" fmla="*/ 2446978 w 2525776"/>
              <a:gd name="connsiteY59" fmla="*/ 166993 h 1573026"/>
              <a:gd name="connsiteX60" fmla="*/ 2477934 w 2525776"/>
              <a:gd name="connsiteY60" fmla="*/ 188425 h 1573026"/>
              <a:gd name="connsiteX61" fmla="*/ 2504129 w 2525776"/>
              <a:gd name="connsiteY61" fmla="*/ 205092 h 1573026"/>
              <a:gd name="connsiteX62" fmla="*/ 2525559 w 2525776"/>
              <a:gd name="connsiteY62" fmla="*/ 221762 h 1573026"/>
              <a:gd name="connsiteX63" fmla="*/ 2506509 w 2525776"/>
              <a:gd name="connsiteY63" fmla="*/ 264625 h 1573026"/>
              <a:gd name="connsiteX64" fmla="*/ 2504128 w 2525776"/>
              <a:gd name="connsiteY64" fmla="*/ 319393 h 1573026"/>
              <a:gd name="connsiteX65" fmla="*/ 2489840 w 2525776"/>
              <a:gd name="connsiteY65" fmla="*/ 376543 h 1573026"/>
              <a:gd name="connsiteX66" fmla="*/ 2492222 w 2525776"/>
              <a:gd name="connsiteY66" fmla="*/ 386068 h 1573026"/>
              <a:gd name="connsiteX67" fmla="*/ 2523178 w 2525776"/>
              <a:gd name="connsiteY67" fmla="*/ 393212 h 1573026"/>
              <a:gd name="connsiteX68" fmla="*/ 2511272 w 2525776"/>
              <a:gd name="connsiteY68" fmla="*/ 424168 h 1573026"/>
              <a:gd name="connsiteX69" fmla="*/ 2477934 w 2525776"/>
              <a:gd name="connsiteY69" fmla="*/ 445600 h 1573026"/>
              <a:gd name="connsiteX70" fmla="*/ 2463647 w 2525776"/>
              <a:gd name="connsiteY70" fmla="*/ 476556 h 1573026"/>
              <a:gd name="connsiteX71" fmla="*/ 2466900 w 2525776"/>
              <a:gd name="connsiteY71" fmla="*/ 559163 h 1573026"/>
              <a:gd name="connsiteX72" fmla="*/ 2454121 w 2525776"/>
              <a:gd name="connsiteY72" fmla="*/ 590856 h 1573026"/>
              <a:gd name="connsiteX73" fmla="*/ 2451740 w 2525776"/>
              <a:gd name="connsiteY73" fmla="*/ 655150 h 1573026"/>
              <a:gd name="connsiteX74" fmla="*/ 2473172 w 2525776"/>
              <a:gd name="connsiteY74" fmla="*/ 690868 h 1573026"/>
              <a:gd name="connsiteX75" fmla="*/ 2468409 w 2525776"/>
              <a:gd name="connsiteY75" fmla="*/ 743256 h 1573026"/>
              <a:gd name="connsiteX76" fmla="*/ 2470790 w 2525776"/>
              <a:gd name="connsiteY76" fmla="*/ 790881 h 1573026"/>
              <a:gd name="connsiteX77" fmla="*/ 2458884 w 2525776"/>
              <a:gd name="connsiteY77" fmla="*/ 805168 h 1573026"/>
              <a:gd name="connsiteX78" fmla="*/ 2430309 w 2525776"/>
              <a:gd name="connsiteY78" fmla="*/ 890893 h 1573026"/>
              <a:gd name="connsiteX79" fmla="*/ 2399355 w 2525776"/>
              <a:gd name="connsiteY79" fmla="*/ 967092 h 1573026"/>
              <a:gd name="connsiteX80" fmla="*/ 2363634 w 2525776"/>
              <a:gd name="connsiteY80" fmla="*/ 945662 h 1573026"/>
              <a:gd name="connsiteX81" fmla="*/ 2304103 w 2525776"/>
              <a:gd name="connsiteY81" fmla="*/ 917087 h 1573026"/>
              <a:gd name="connsiteX82" fmla="*/ 2275528 w 2525776"/>
              <a:gd name="connsiteY82" fmla="*/ 883750 h 1573026"/>
              <a:gd name="connsiteX83" fmla="*/ 2242192 w 2525776"/>
              <a:gd name="connsiteY83" fmla="*/ 869462 h 1573026"/>
              <a:gd name="connsiteX84" fmla="*/ 2208853 w 2525776"/>
              <a:gd name="connsiteY84" fmla="*/ 871843 h 1573026"/>
              <a:gd name="connsiteX85" fmla="*/ 2158847 w 2525776"/>
              <a:gd name="connsiteY85" fmla="*/ 895656 h 1573026"/>
              <a:gd name="connsiteX86" fmla="*/ 2135034 w 2525776"/>
              <a:gd name="connsiteY86" fmla="*/ 909943 h 1573026"/>
              <a:gd name="connsiteX87" fmla="*/ 2065980 w 2525776"/>
              <a:gd name="connsiteY87" fmla="*/ 926612 h 1573026"/>
              <a:gd name="connsiteX88" fmla="*/ 2044547 w 2525776"/>
              <a:gd name="connsiteY88" fmla="*/ 957568 h 1573026"/>
              <a:gd name="connsiteX89" fmla="*/ 2042165 w 2525776"/>
              <a:gd name="connsiteY89" fmla="*/ 1036150 h 1573026"/>
              <a:gd name="connsiteX90" fmla="*/ 2044549 w 2525776"/>
              <a:gd name="connsiteY90" fmla="*/ 1062342 h 1573026"/>
              <a:gd name="connsiteX91" fmla="*/ 1944534 w 2525776"/>
              <a:gd name="connsiteY91" fmla="*/ 1112350 h 1573026"/>
              <a:gd name="connsiteX92" fmla="*/ 1901672 w 2525776"/>
              <a:gd name="connsiteY92" fmla="*/ 1112350 h 1573026"/>
              <a:gd name="connsiteX93" fmla="*/ 1811186 w 2525776"/>
              <a:gd name="connsiteY93" fmla="*/ 1148067 h 1573026"/>
              <a:gd name="connsiteX94" fmla="*/ 1789753 w 2525776"/>
              <a:gd name="connsiteY94" fmla="*/ 1188550 h 1573026"/>
              <a:gd name="connsiteX95" fmla="*/ 1789755 w 2525776"/>
              <a:gd name="connsiteY95" fmla="*/ 1238556 h 1573026"/>
              <a:gd name="connsiteX96" fmla="*/ 1739747 w 2525776"/>
              <a:gd name="connsiteY96" fmla="*/ 1279037 h 1573026"/>
              <a:gd name="connsiteX97" fmla="*/ 1723080 w 2525776"/>
              <a:gd name="connsiteY97" fmla="*/ 1309993 h 1573026"/>
              <a:gd name="connsiteX98" fmla="*/ 1725459 w 2525776"/>
              <a:gd name="connsiteY98" fmla="*/ 1331425 h 1573026"/>
              <a:gd name="connsiteX99" fmla="*/ 1758797 w 2525776"/>
              <a:gd name="connsiteY99" fmla="*/ 1326662 h 1573026"/>
              <a:gd name="connsiteX100" fmla="*/ 1782611 w 2525776"/>
              <a:gd name="connsiteY100" fmla="*/ 1350474 h 1573026"/>
              <a:gd name="connsiteX101" fmla="*/ 1770703 w 2525776"/>
              <a:gd name="connsiteY101" fmla="*/ 1383812 h 1573026"/>
              <a:gd name="connsiteX102" fmla="*/ 1768322 w 2525776"/>
              <a:gd name="connsiteY102" fmla="*/ 1421912 h 1573026"/>
              <a:gd name="connsiteX103" fmla="*/ 1689742 w 2525776"/>
              <a:gd name="connsiteY103" fmla="*/ 1450487 h 1573026"/>
              <a:gd name="connsiteX104" fmla="*/ 1680217 w 2525776"/>
              <a:gd name="connsiteY104" fmla="*/ 1538594 h 1573026"/>
              <a:gd name="connsiteX105" fmla="*/ 1613540 w 2525776"/>
              <a:gd name="connsiteY105" fmla="*/ 1560025 h 1573026"/>
              <a:gd name="connsiteX106" fmla="*/ 1577489 w 2525776"/>
              <a:gd name="connsiteY106" fmla="*/ 1573012 h 1573026"/>
              <a:gd name="connsiteX107" fmla="*/ 1496859 w 2525776"/>
              <a:gd name="connsiteY107" fmla="*/ 1557643 h 1573026"/>
              <a:gd name="connsiteX108" fmla="*/ 1470665 w 2525776"/>
              <a:gd name="connsiteY108" fmla="*/ 1571931 h 1573026"/>
              <a:gd name="connsiteX109" fmla="*/ 1415899 w 2525776"/>
              <a:gd name="connsiteY109" fmla="*/ 1543356 h 1573026"/>
              <a:gd name="connsiteX110" fmla="*/ 1375415 w 2525776"/>
              <a:gd name="connsiteY110" fmla="*/ 1507637 h 1573026"/>
              <a:gd name="connsiteX111" fmla="*/ 1332555 w 2525776"/>
              <a:gd name="connsiteY111" fmla="*/ 1479061 h 1573026"/>
              <a:gd name="connsiteX112" fmla="*/ 1361128 w 2525776"/>
              <a:gd name="connsiteY112" fmla="*/ 1455250 h 1573026"/>
              <a:gd name="connsiteX113" fmla="*/ 1349222 w 2525776"/>
              <a:gd name="connsiteY113" fmla="*/ 1438581 h 1573026"/>
              <a:gd name="connsiteX114" fmla="*/ 1287309 w 2525776"/>
              <a:gd name="connsiteY114" fmla="*/ 1426675 h 1573026"/>
              <a:gd name="connsiteX115" fmla="*/ 1268259 w 2525776"/>
              <a:gd name="connsiteY115" fmla="*/ 1402862 h 1573026"/>
              <a:gd name="connsiteX116" fmla="*/ 1230161 w 2525776"/>
              <a:gd name="connsiteY116" fmla="*/ 1379050 h 1573026"/>
              <a:gd name="connsiteX117" fmla="*/ 1225397 w 2525776"/>
              <a:gd name="connsiteY117" fmla="*/ 1390956 h 1573026"/>
              <a:gd name="connsiteX118" fmla="*/ 1239686 w 2525776"/>
              <a:gd name="connsiteY118" fmla="*/ 1429056 h 1573026"/>
              <a:gd name="connsiteX119" fmla="*/ 1208728 w 2525776"/>
              <a:gd name="connsiteY119" fmla="*/ 1443343 h 1573026"/>
              <a:gd name="connsiteX120" fmla="*/ 1182536 w 2525776"/>
              <a:gd name="connsiteY120" fmla="*/ 1457630 h 1573026"/>
              <a:gd name="connsiteX121" fmla="*/ 1165865 w 2525776"/>
              <a:gd name="connsiteY121" fmla="*/ 1450487 h 1573026"/>
              <a:gd name="connsiteX122" fmla="*/ 1120622 w 2525776"/>
              <a:gd name="connsiteY122" fmla="*/ 1388575 h 1573026"/>
              <a:gd name="connsiteX123" fmla="*/ 1075380 w 2525776"/>
              <a:gd name="connsiteY123" fmla="*/ 1355237 h 1573026"/>
              <a:gd name="connsiteX124" fmla="*/ 1096811 w 2525776"/>
              <a:gd name="connsiteY124" fmla="*/ 1338568 h 1573026"/>
              <a:gd name="connsiteX125" fmla="*/ 1118242 w 2525776"/>
              <a:gd name="connsiteY125" fmla="*/ 1298087 h 1573026"/>
              <a:gd name="connsiteX126" fmla="*/ 1103953 w 2525776"/>
              <a:gd name="connsiteY126" fmla="*/ 1286181 h 1573026"/>
              <a:gd name="connsiteX127" fmla="*/ 1065855 w 2525776"/>
              <a:gd name="connsiteY127" fmla="*/ 1288562 h 1573026"/>
              <a:gd name="connsiteX128" fmla="*/ 989655 w 2525776"/>
              <a:gd name="connsiteY128" fmla="*/ 1245700 h 1573026"/>
              <a:gd name="connsiteX129" fmla="*/ 946790 w 2525776"/>
              <a:gd name="connsiteY129" fmla="*/ 1226650 h 1573026"/>
              <a:gd name="connsiteX130" fmla="*/ 937267 w 2525776"/>
              <a:gd name="connsiteY130" fmla="*/ 1226650 h 1573026"/>
              <a:gd name="connsiteX131" fmla="*/ 925361 w 2525776"/>
              <a:gd name="connsiteY131" fmla="*/ 1162356 h 1573026"/>
              <a:gd name="connsiteX132" fmla="*/ 937267 w 2525776"/>
              <a:gd name="connsiteY132" fmla="*/ 1098062 h 1573026"/>
              <a:gd name="connsiteX133" fmla="*/ 906311 w 2525776"/>
              <a:gd name="connsiteY133" fmla="*/ 1064725 h 1573026"/>
              <a:gd name="connsiteX134" fmla="*/ 853924 w 2525776"/>
              <a:gd name="connsiteY134" fmla="*/ 1040912 h 1573026"/>
              <a:gd name="connsiteX135" fmla="*/ 880117 w 2525776"/>
              <a:gd name="connsiteY135" fmla="*/ 1017100 h 1573026"/>
              <a:gd name="connsiteX136" fmla="*/ 925361 w 2525776"/>
              <a:gd name="connsiteY136" fmla="*/ 1021862 h 1573026"/>
              <a:gd name="connsiteX137" fmla="*/ 920599 w 2525776"/>
              <a:gd name="connsiteY137" fmla="*/ 974237 h 1573026"/>
              <a:gd name="connsiteX138" fmla="*/ 892024 w 2525776"/>
              <a:gd name="connsiteY138" fmla="*/ 969475 h 1573026"/>
              <a:gd name="connsiteX139" fmla="*/ 896786 w 2525776"/>
              <a:gd name="connsiteY139" fmla="*/ 921850 h 1573026"/>
              <a:gd name="connsiteX140" fmla="*/ 865830 w 2525776"/>
              <a:gd name="connsiteY140" fmla="*/ 907562 h 1573026"/>
              <a:gd name="connsiteX141" fmla="*/ 868211 w 2525776"/>
              <a:gd name="connsiteY141" fmla="*/ 871843 h 1573026"/>
              <a:gd name="connsiteX142" fmla="*/ 820586 w 2525776"/>
              <a:gd name="connsiteY142" fmla="*/ 857556 h 1573026"/>
              <a:gd name="connsiteX143" fmla="*/ 801536 w 2525776"/>
              <a:gd name="connsiteY143" fmla="*/ 878987 h 1573026"/>
              <a:gd name="connsiteX144" fmla="*/ 772959 w 2525776"/>
              <a:gd name="connsiteY144" fmla="*/ 881368 h 1573026"/>
              <a:gd name="connsiteX145" fmla="*/ 722955 w 2525776"/>
              <a:gd name="connsiteY145" fmla="*/ 886131 h 1573026"/>
              <a:gd name="connsiteX146" fmla="*/ 691999 w 2525776"/>
              <a:gd name="connsiteY146" fmla="*/ 907562 h 1573026"/>
              <a:gd name="connsiteX147" fmla="*/ 691999 w 2525776"/>
              <a:gd name="connsiteY147" fmla="*/ 876606 h 1573026"/>
              <a:gd name="connsiteX148" fmla="*/ 651517 w 2525776"/>
              <a:gd name="connsiteY148" fmla="*/ 871843 h 1573026"/>
              <a:gd name="connsiteX149" fmla="*/ 658659 w 2525776"/>
              <a:gd name="connsiteY149" fmla="*/ 893275 h 1573026"/>
              <a:gd name="connsiteX150" fmla="*/ 653899 w 2525776"/>
              <a:gd name="connsiteY150" fmla="*/ 912325 h 1573026"/>
              <a:gd name="connsiteX151" fmla="*/ 568174 w 2525776"/>
              <a:gd name="connsiteY151" fmla="*/ 859936 h 1573026"/>
              <a:gd name="connsiteX152" fmla="*/ 546742 w 2525776"/>
              <a:gd name="connsiteY152" fmla="*/ 826600 h 1573026"/>
              <a:gd name="connsiteX153" fmla="*/ 558649 w 2525776"/>
              <a:gd name="connsiteY153" fmla="*/ 786117 h 1573026"/>
              <a:gd name="connsiteX154" fmla="*/ 315761 w 2525776"/>
              <a:gd name="connsiteY154" fmla="*/ 1031387 h 1573026"/>
              <a:gd name="connsiteX155" fmla="*/ 3815 w 2525776"/>
              <a:gd name="connsiteY155" fmla="*/ 1093300 h 1573026"/>
              <a:gd name="connsiteX0" fmla="*/ 3791 w 2525752"/>
              <a:gd name="connsiteY0" fmla="*/ 1093300 h 1573026"/>
              <a:gd name="connsiteX1" fmla="*/ 544335 w 2525752"/>
              <a:gd name="connsiteY1" fmla="*/ 524181 h 1573026"/>
              <a:gd name="connsiteX2" fmla="*/ 589579 w 2525752"/>
              <a:gd name="connsiteY2" fmla="*/ 547993 h 1573026"/>
              <a:gd name="connsiteX3" fmla="*/ 656256 w 2525752"/>
              <a:gd name="connsiteY3" fmla="*/ 562280 h 1573026"/>
              <a:gd name="connsiteX4" fmla="*/ 701498 w 2525752"/>
              <a:gd name="connsiteY4" fmla="*/ 478937 h 1573026"/>
              <a:gd name="connsiteX5" fmla="*/ 730073 w 2525752"/>
              <a:gd name="connsiteY5" fmla="*/ 455125 h 1573026"/>
              <a:gd name="connsiteX6" fmla="*/ 732457 w 2525752"/>
              <a:gd name="connsiteY6" fmla="*/ 426549 h 1573026"/>
              <a:gd name="connsiteX7" fmla="*/ 661016 w 2525752"/>
              <a:gd name="connsiteY7" fmla="*/ 412262 h 1573026"/>
              <a:gd name="connsiteX8" fmla="*/ 632443 w 2525752"/>
              <a:gd name="connsiteY8" fmla="*/ 417024 h 1573026"/>
              <a:gd name="connsiteX9" fmla="*/ 596723 w 2525752"/>
              <a:gd name="connsiteY9" fmla="*/ 383687 h 1573026"/>
              <a:gd name="connsiteX10" fmla="*/ 620537 w 2525752"/>
              <a:gd name="connsiteY10" fmla="*/ 357491 h 1573026"/>
              <a:gd name="connsiteX11" fmla="*/ 682448 w 2525752"/>
              <a:gd name="connsiteY11" fmla="*/ 343206 h 1573026"/>
              <a:gd name="connsiteX12" fmla="*/ 727691 w 2525752"/>
              <a:gd name="connsiteY12" fmla="*/ 357493 h 1573026"/>
              <a:gd name="connsiteX13" fmla="*/ 739598 w 2525752"/>
              <a:gd name="connsiteY13" fmla="*/ 376543 h 1573026"/>
              <a:gd name="connsiteX14" fmla="*/ 858660 w 2525752"/>
              <a:gd name="connsiteY14" fmla="*/ 436075 h 1573026"/>
              <a:gd name="connsiteX15" fmla="*/ 882473 w 2525752"/>
              <a:gd name="connsiteY15" fmla="*/ 500368 h 1573026"/>
              <a:gd name="connsiteX16" fmla="*/ 903904 w 2525752"/>
              <a:gd name="connsiteY16" fmla="*/ 512275 h 1573026"/>
              <a:gd name="connsiteX17" fmla="*/ 901523 w 2525752"/>
              <a:gd name="connsiteY17" fmla="*/ 421787 h 1573026"/>
              <a:gd name="connsiteX18" fmla="*/ 922954 w 2525752"/>
              <a:gd name="connsiteY18" fmla="*/ 383687 h 1573026"/>
              <a:gd name="connsiteX19" fmla="*/ 942004 w 2525752"/>
              <a:gd name="connsiteY19" fmla="*/ 386068 h 1573026"/>
              <a:gd name="connsiteX20" fmla="*/ 942004 w 2525752"/>
              <a:gd name="connsiteY20" fmla="*/ 347968 h 1573026"/>
              <a:gd name="connsiteX21" fmla="*/ 953912 w 2525752"/>
              <a:gd name="connsiteY21" fmla="*/ 340823 h 1573026"/>
              <a:gd name="connsiteX22" fmla="*/ 1011060 w 2525752"/>
              <a:gd name="connsiteY22" fmla="*/ 343206 h 1573026"/>
              <a:gd name="connsiteX23" fmla="*/ 1111073 w 2525752"/>
              <a:gd name="connsiteY23" fmla="*/ 317012 h 1573026"/>
              <a:gd name="connsiteX24" fmla="*/ 1182510 w 2525752"/>
              <a:gd name="connsiteY24" fmla="*/ 305106 h 1573026"/>
              <a:gd name="connsiteX25" fmla="*/ 1267902 w 2525752"/>
              <a:gd name="connsiteY25" fmla="*/ 250164 h 1573026"/>
              <a:gd name="connsiteX26" fmla="*/ 1339673 w 2525752"/>
              <a:gd name="connsiteY26" fmla="*/ 221762 h 1573026"/>
              <a:gd name="connsiteX27" fmla="*/ 1408731 w 2525752"/>
              <a:gd name="connsiteY27" fmla="*/ 188423 h 1573026"/>
              <a:gd name="connsiteX28" fmla="*/ 1480166 w 2525752"/>
              <a:gd name="connsiteY28" fmla="*/ 195568 h 1573026"/>
              <a:gd name="connsiteX29" fmla="*/ 1532554 w 2525752"/>
              <a:gd name="connsiteY29" fmla="*/ 174137 h 1573026"/>
              <a:gd name="connsiteX30" fmla="*/ 1563512 w 2525752"/>
              <a:gd name="connsiteY30" fmla="*/ 183660 h 1573026"/>
              <a:gd name="connsiteX31" fmla="*/ 1637329 w 2525752"/>
              <a:gd name="connsiteY31" fmla="*/ 233668 h 1573026"/>
              <a:gd name="connsiteX32" fmla="*/ 1575416 w 2525752"/>
              <a:gd name="connsiteY32" fmla="*/ 209856 h 1573026"/>
              <a:gd name="connsiteX33" fmla="*/ 1596848 w 2525752"/>
              <a:gd name="connsiteY33" fmla="*/ 281293 h 1573026"/>
              <a:gd name="connsiteX34" fmla="*/ 1634950 w 2525752"/>
              <a:gd name="connsiteY34" fmla="*/ 309866 h 1573026"/>
              <a:gd name="connsiteX35" fmla="*/ 1730198 w 2525752"/>
              <a:gd name="connsiteY35" fmla="*/ 314631 h 1573026"/>
              <a:gd name="connsiteX36" fmla="*/ 1796875 w 2525752"/>
              <a:gd name="connsiteY36" fmla="*/ 271766 h 1573026"/>
              <a:gd name="connsiteX37" fmla="*/ 1794491 w 2525752"/>
              <a:gd name="connsiteY37" fmla="*/ 293200 h 1573026"/>
              <a:gd name="connsiteX38" fmla="*/ 1758773 w 2525752"/>
              <a:gd name="connsiteY38" fmla="*/ 321775 h 1573026"/>
              <a:gd name="connsiteX39" fmla="*/ 1684954 w 2525752"/>
              <a:gd name="connsiteY39" fmla="*/ 338443 h 1573026"/>
              <a:gd name="connsiteX40" fmla="*/ 1692100 w 2525752"/>
              <a:gd name="connsiteY40" fmla="*/ 367017 h 1573026"/>
              <a:gd name="connsiteX41" fmla="*/ 1815925 w 2525752"/>
              <a:gd name="connsiteY41" fmla="*/ 331298 h 1573026"/>
              <a:gd name="connsiteX42" fmla="*/ 1868310 w 2525752"/>
              <a:gd name="connsiteY42" fmla="*/ 295581 h 1573026"/>
              <a:gd name="connsiteX43" fmla="*/ 1911174 w 2525752"/>
              <a:gd name="connsiteY43" fmla="*/ 271766 h 1573026"/>
              <a:gd name="connsiteX44" fmla="*/ 1834975 w 2525752"/>
              <a:gd name="connsiteY44" fmla="*/ 264623 h 1573026"/>
              <a:gd name="connsiteX45" fmla="*/ 1834975 w 2525752"/>
              <a:gd name="connsiteY45" fmla="*/ 202710 h 1573026"/>
              <a:gd name="connsiteX46" fmla="*/ 1884980 w 2525752"/>
              <a:gd name="connsiteY46" fmla="*/ 202710 h 1573026"/>
              <a:gd name="connsiteX47" fmla="*/ 1992136 w 2525752"/>
              <a:gd name="connsiteY47" fmla="*/ 97935 h 1573026"/>
              <a:gd name="connsiteX48" fmla="*/ 2042142 w 2525752"/>
              <a:gd name="connsiteY48" fmla="*/ 305 h 1573026"/>
              <a:gd name="connsiteX49" fmla="*/ 2006424 w 2525752"/>
              <a:gd name="connsiteY49" fmla="*/ 114604 h 1573026"/>
              <a:gd name="connsiteX50" fmla="*/ 1932606 w 2525752"/>
              <a:gd name="connsiteY50" fmla="*/ 193186 h 1573026"/>
              <a:gd name="connsiteX51" fmla="*/ 1996898 w 2525752"/>
              <a:gd name="connsiteY51" fmla="*/ 217000 h 1573026"/>
              <a:gd name="connsiteX52" fmla="*/ 2056429 w 2525752"/>
              <a:gd name="connsiteY52" fmla="*/ 212237 h 1573026"/>
              <a:gd name="connsiteX53" fmla="*/ 2101675 w 2525752"/>
              <a:gd name="connsiteY53" fmla="*/ 257480 h 1573026"/>
              <a:gd name="connsiteX54" fmla="*/ 2151679 w 2525752"/>
              <a:gd name="connsiteY54" fmla="*/ 243193 h 1573026"/>
              <a:gd name="connsiteX55" fmla="*/ 2194541 w 2525752"/>
              <a:gd name="connsiteY55" fmla="*/ 178900 h 1573026"/>
              <a:gd name="connsiteX56" fmla="*/ 2237404 w 2525752"/>
              <a:gd name="connsiteY56" fmla="*/ 169375 h 1573026"/>
              <a:gd name="connsiteX57" fmla="*/ 2342179 w 2525752"/>
              <a:gd name="connsiteY57" fmla="*/ 152706 h 1573026"/>
              <a:gd name="connsiteX58" fmla="*/ 2358848 w 2525752"/>
              <a:gd name="connsiteY58" fmla="*/ 147943 h 1573026"/>
              <a:gd name="connsiteX59" fmla="*/ 2446954 w 2525752"/>
              <a:gd name="connsiteY59" fmla="*/ 166993 h 1573026"/>
              <a:gd name="connsiteX60" fmla="*/ 2477910 w 2525752"/>
              <a:gd name="connsiteY60" fmla="*/ 188425 h 1573026"/>
              <a:gd name="connsiteX61" fmla="*/ 2504105 w 2525752"/>
              <a:gd name="connsiteY61" fmla="*/ 205092 h 1573026"/>
              <a:gd name="connsiteX62" fmla="*/ 2525535 w 2525752"/>
              <a:gd name="connsiteY62" fmla="*/ 221762 h 1573026"/>
              <a:gd name="connsiteX63" fmla="*/ 2506485 w 2525752"/>
              <a:gd name="connsiteY63" fmla="*/ 264625 h 1573026"/>
              <a:gd name="connsiteX64" fmla="*/ 2504104 w 2525752"/>
              <a:gd name="connsiteY64" fmla="*/ 319393 h 1573026"/>
              <a:gd name="connsiteX65" fmla="*/ 2489816 w 2525752"/>
              <a:gd name="connsiteY65" fmla="*/ 376543 h 1573026"/>
              <a:gd name="connsiteX66" fmla="*/ 2492198 w 2525752"/>
              <a:gd name="connsiteY66" fmla="*/ 386068 h 1573026"/>
              <a:gd name="connsiteX67" fmla="*/ 2523154 w 2525752"/>
              <a:gd name="connsiteY67" fmla="*/ 393212 h 1573026"/>
              <a:gd name="connsiteX68" fmla="*/ 2511248 w 2525752"/>
              <a:gd name="connsiteY68" fmla="*/ 424168 h 1573026"/>
              <a:gd name="connsiteX69" fmla="*/ 2477910 w 2525752"/>
              <a:gd name="connsiteY69" fmla="*/ 445600 h 1573026"/>
              <a:gd name="connsiteX70" fmla="*/ 2463623 w 2525752"/>
              <a:gd name="connsiteY70" fmla="*/ 476556 h 1573026"/>
              <a:gd name="connsiteX71" fmla="*/ 2466876 w 2525752"/>
              <a:gd name="connsiteY71" fmla="*/ 559163 h 1573026"/>
              <a:gd name="connsiteX72" fmla="*/ 2454097 w 2525752"/>
              <a:gd name="connsiteY72" fmla="*/ 590856 h 1573026"/>
              <a:gd name="connsiteX73" fmla="*/ 2451716 w 2525752"/>
              <a:gd name="connsiteY73" fmla="*/ 655150 h 1573026"/>
              <a:gd name="connsiteX74" fmla="*/ 2473148 w 2525752"/>
              <a:gd name="connsiteY74" fmla="*/ 690868 h 1573026"/>
              <a:gd name="connsiteX75" fmla="*/ 2468385 w 2525752"/>
              <a:gd name="connsiteY75" fmla="*/ 743256 h 1573026"/>
              <a:gd name="connsiteX76" fmla="*/ 2470766 w 2525752"/>
              <a:gd name="connsiteY76" fmla="*/ 790881 h 1573026"/>
              <a:gd name="connsiteX77" fmla="*/ 2458860 w 2525752"/>
              <a:gd name="connsiteY77" fmla="*/ 805168 h 1573026"/>
              <a:gd name="connsiteX78" fmla="*/ 2430285 w 2525752"/>
              <a:gd name="connsiteY78" fmla="*/ 890893 h 1573026"/>
              <a:gd name="connsiteX79" fmla="*/ 2399331 w 2525752"/>
              <a:gd name="connsiteY79" fmla="*/ 967092 h 1573026"/>
              <a:gd name="connsiteX80" fmla="*/ 2363610 w 2525752"/>
              <a:gd name="connsiteY80" fmla="*/ 945662 h 1573026"/>
              <a:gd name="connsiteX81" fmla="*/ 2304079 w 2525752"/>
              <a:gd name="connsiteY81" fmla="*/ 917087 h 1573026"/>
              <a:gd name="connsiteX82" fmla="*/ 2275504 w 2525752"/>
              <a:gd name="connsiteY82" fmla="*/ 883750 h 1573026"/>
              <a:gd name="connsiteX83" fmla="*/ 2242168 w 2525752"/>
              <a:gd name="connsiteY83" fmla="*/ 869462 h 1573026"/>
              <a:gd name="connsiteX84" fmla="*/ 2208829 w 2525752"/>
              <a:gd name="connsiteY84" fmla="*/ 871843 h 1573026"/>
              <a:gd name="connsiteX85" fmla="*/ 2158823 w 2525752"/>
              <a:gd name="connsiteY85" fmla="*/ 895656 h 1573026"/>
              <a:gd name="connsiteX86" fmla="*/ 2135010 w 2525752"/>
              <a:gd name="connsiteY86" fmla="*/ 909943 h 1573026"/>
              <a:gd name="connsiteX87" fmla="*/ 2065956 w 2525752"/>
              <a:gd name="connsiteY87" fmla="*/ 926612 h 1573026"/>
              <a:gd name="connsiteX88" fmla="*/ 2044523 w 2525752"/>
              <a:gd name="connsiteY88" fmla="*/ 957568 h 1573026"/>
              <a:gd name="connsiteX89" fmla="*/ 2042141 w 2525752"/>
              <a:gd name="connsiteY89" fmla="*/ 1036150 h 1573026"/>
              <a:gd name="connsiteX90" fmla="*/ 2044525 w 2525752"/>
              <a:gd name="connsiteY90" fmla="*/ 1062342 h 1573026"/>
              <a:gd name="connsiteX91" fmla="*/ 1944510 w 2525752"/>
              <a:gd name="connsiteY91" fmla="*/ 1112350 h 1573026"/>
              <a:gd name="connsiteX92" fmla="*/ 1901648 w 2525752"/>
              <a:gd name="connsiteY92" fmla="*/ 1112350 h 1573026"/>
              <a:gd name="connsiteX93" fmla="*/ 1811162 w 2525752"/>
              <a:gd name="connsiteY93" fmla="*/ 1148067 h 1573026"/>
              <a:gd name="connsiteX94" fmla="*/ 1789729 w 2525752"/>
              <a:gd name="connsiteY94" fmla="*/ 1188550 h 1573026"/>
              <a:gd name="connsiteX95" fmla="*/ 1789731 w 2525752"/>
              <a:gd name="connsiteY95" fmla="*/ 1238556 h 1573026"/>
              <a:gd name="connsiteX96" fmla="*/ 1739723 w 2525752"/>
              <a:gd name="connsiteY96" fmla="*/ 1279037 h 1573026"/>
              <a:gd name="connsiteX97" fmla="*/ 1723056 w 2525752"/>
              <a:gd name="connsiteY97" fmla="*/ 1309993 h 1573026"/>
              <a:gd name="connsiteX98" fmla="*/ 1725435 w 2525752"/>
              <a:gd name="connsiteY98" fmla="*/ 1331425 h 1573026"/>
              <a:gd name="connsiteX99" fmla="*/ 1758773 w 2525752"/>
              <a:gd name="connsiteY99" fmla="*/ 1326662 h 1573026"/>
              <a:gd name="connsiteX100" fmla="*/ 1782587 w 2525752"/>
              <a:gd name="connsiteY100" fmla="*/ 1350474 h 1573026"/>
              <a:gd name="connsiteX101" fmla="*/ 1770679 w 2525752"/>
              <a:gd name="connsiteY101" fmla="*/ 1383812 h 1573026"/>
              <a:gd name="connsiteX102" fmla="*/ 1768298 w 2525752"/>
              <a:gd name="connsiteY102" fmla="*/ 1421912 h 1573026"/>
              <a:gd name="connsiteX103" fmla="*/ 1689718 w 2525752"/>
              <a:gd name="connsiteY103" fmla="*/ 1450487 h 1573026"/>
              <a:gd name="connsiteX104" fmla="*/ 1680193 w 2525752"/>
              <a:gd name="connsiteY104" fmla="*/ 1538594 h 1573026"/>
              <a:gd name="connsiteX105" fmla="*/ 1613516 w 2525752"/>
              <a:gd name="connsiteY105" fmla="*/ 1560025 h 1573026"/>
              <a:gd name="connsiteX106" fmla="*/ 1577465 w 2525752"/>
              <a:gd name="connsiteY106" fmla="*/ 1573012 h 1573026"/>
              <a:gd name="connsiteX107" fmla="*/ 1496835 w 2525752"/>
              <a:gd name="connsiteY107" fmla="*/ 1557643 h 1573026"/>
              <a:gd name="connsiteX108" fmla="*/ 1470641 w 2525752"/>
              <a:gd name="connsiteY108" fmla="*/ 1571931 h 1573026"/>
              <a:gd name="connsiteX109" fmla="*/ 1415875 w 2525752"/>
              <a:gd name="connsiteY109" fmla="*/ 1543356 h 1573026"/>
              <a:gd name="connsiteX110" fmla="*/ 1375391 w 2525752"/>
              <a:gd name="connsiteY110" fmla="*/ 1507637 h 1573026"/>
              <a:gd name="connsiteX111" fmla="*/ 1332531 w 2525752"/>
              <a:gd name="connsiteY111" fmla="*/ 1479061 h 1573026"/>
              <a:gd name="connsiteX112" fmla="*/ 1361104 w 2525752"/>
              <a:gd name="connsiteY112" fmla="*/ 1455250 h 1573026"/>
              <a:gd name="connsiteX113" fmla="*/ 1349198 w 2525752"/>
              <a:gd name="connsiteY113" fmla="*/ 1438581 h 1573026"/>
              <a:gd name="connsiteX114" fmla="*/ 1287285 w 2525752"/>
              <a:gd name="connsiteY114" fmla="*/ 1426675 h 1573026"/>
              <a:gd name="connsiteX115" fmla="*/ 1268235 w 2525752"/>
              <a:gd name="connsiteY115" fmla="*/ 1402862 h 1573026"/>
              <a:gd name="connsiteX116" fmla="*/ 1230137 w 2525752"/>
              <a:gd name="connsiteY116" fmla="*/ 1379050 h 1573026"/>
              <a:gd name="connsiteX117" fmla="*/ 1225373 w 2525752"/>
              <a:gd name="connsiteY117" fmla="*/ 1390956 h 1573026"/>
              <a:gd name="connsiteX118" fmla="*/ 1239662 w 2525752"/>
              <a:gd name="connsiteY118" fmla="*/ 1429056 h 1573026"/>
              <a:gd name="connsiteX119" fmla="*/ 1208704 w 2525752"/>
              <a:gd name="connsiteY119" fmla="*/ 1443343 h 1573026"/>
              <a:gd name="connsiteX120" fmla="*/ 1182512 w 2525752"/>
              <a:gd name="connsiteY120" fmla="*/ 1457630 h 1573026"/>
              <a:gd name="connsiteX121" fmla="*/ 1165841 w 2525752"/>
              <a:gd name="connsiteY121" fmla="*/ 1450487 h 1573026"/>
              <a:gd name="connsiteX122" fmla="*/ 1120598 w 2525752"/>
              <a:gd name="connsiteY122" fmla="*/ 1388575 h 1573026"/>
              <a:gd name="connsiteX123" fmla="*/ 1075356 w 2525752"/>
              <a:gd name="connsiteY123" fmla="*/ 1355237 h 1573026"/>
              <a:gd name="connsiteX124" fmla="*/ 1096787 w 2525752"/>
              <a:gd name="connsiteY124" fmla="*/ 1338568 h 1573026"/>
              <a:gd name="connsiteX125" fmla="*/ 1118218 w 2525752"/>
              <a:gd name="connsiteY125" fmla="*/ 1298087 h 1573026"/>
              <a:gd name="connsiteX126" fmla="*/ 1103929 w 2525752"/>
              <a:gd name="connsiteY126" fmla="*/ 1286181 h 1573026"/>
              <a:gd name="connsiteX127" fmla="*/ 1065831 w 2525752"/>
              <a:gd name="connsiteY127" fmla="*/ 1288562 h 1573026"/>
              <a:gd name="connsiteX128" fmla="*/ 989631 w 2525752"/>
              <a:gd name="connsiteY128" fmla="*/ 1245700 h 1573026"/>
              <a:gd name="connsiteX129" fmla="*/ 946766 w 2525752"/>
              <a:gd name="connsiteY129" fmla="*/ 1226650 h 1573026"/>
              <a:gd name="connsiteX130" fmla="*/ 937243 w 2525752"/>
              <a:gd name="connsiteY130" fmla="*/ 1226650 h 1573026"/>
              <a:gd name="connsiteX131" fmla="*/ 925337 w 2525752"/>
              <a:gd name="connsiteY131" fmla="*/ 1162356 h 1573026"/>
              <a:gd name="connsiteX132" fmla="*/ 937243 w 2525752"/>
              <a:gd name="connsiteY132" fmla="*/ 1098062 h 1573026"/>
              <a:gd name="connsiteX133" fmla="*/ 906287 w 2525752"/>
              <a:gd name="connsiteY133" fmla="*/ 1064725 h 1573026"/>
              <a:gd name="connsiteX134" fmla="*/ 853900 w 2525752"/>
              <a:gd name="connsiteY134" fmla="*/ 1040912 h 1573026"/>
              <a:gd name="connsiteX135" fmla="*/ 880093 w 2525752"/>
              <a:gd name="connsiteY135" fmla="*/ 1017100 h 1573026"/>
              <a:gd name="connsiteX136" fmla="*/ 925337 w 2525752"/>
              <a:gd name="connsiteY136" fmla="*/ 1021862 h 1573026"/>
              <a:gd name="connsiteX137" fmla="*/ 920575 w 2525752"/>
              <a:gd name="connsiteY137" fmla="*/ 974237 h 1573026"/>
              <a:gd name="connsiteX138" fmla="*/ 892000 w 2525752"/>
              <a:gd name="connsiteY138" fmla="*/ 969475 h 1573026"/>
              <a:gd name="connsiteX139" fmla="*/ 896762 w 2525752"/>
              <a:gd name="connsiteY139" fmla="*/ 921850 h 1573026"/>
              <a:gd name="connsiteX140" fmla="*/ 865806 w 2525752"/>
              <a:gd name="connsiteY140" fmla="*/ 907562 h 1573026"/>
              <a:gd name="connsiteX141" fmla="*/ 868187 w 2525752"/>
              <a:gd name="connsiteY141" fmla="*/ 871843 h 1573026"/>
              <a:gd name="connsiteX142" fmla="*/ 820562 w 2525752"/>
              <a:gd name="connsiteY142" fmla="*/ 857556 h 1573026"/>
              <a:gd name="connsiteX143" fmla="*/ 801512 w 2525752"/>
              <a:gd name="connsiteY143" fmla="*/ 878987 h 1573026"/>
              <a:gd name="connsiteX144" fmla="*/ 772935 w 2525752"/>
              <a:gd name="connsiteY144" fmla="*/ 881368 h 1573026"/>
              <a:gd name="connsiteX145" fmla="*/ 722931 w 2525752"/>
              <a:gd name="connsiteY145" fmla="*/ 886131 h 1573026"/>
              <a:gd name="connsiteX146" fmla="*/ 691975 w 2525752"/>
              <a:gd name="connsiteY146" fmla="*/ 907562 h 1573026"/>
              <a:gd name="connsiteX147" fmla="*/ 691975 w 2525752"/>
              <a:gd name="connsiteY147" fmla="*/ 876606 h 1573026"/>
              <a:gd name="connsiteX148" fmla="*/ 651493 w 2525752"/>
              <a:gd name="connsiteY148" fmla="*/ 871843 h 1573026"/>
              <a:gd name="connsiteX149" fmla="*/ 658635 w 2525752"/>
              <a:gd name="connsiteY149" fmla="*/ 893275 h 1573026"/>
              <a:gd name="connsiteX150" fmla="*/ 653875 w 2525752"/>
              <a:gd name="connsiteY150" fmla="*/ 912325 h 1573026"/>
              <a:gd name="connsiteX151" fmla="*/ 568150 w 2525752"/>
              <a:gd name="connsiteY151" fmla="*/ 859936 h 1573026"/>
              <a:gd name="connsiteX152" fmla="*/ 546718 w 2525752"/>
              <a:gd name="connsiteY152" fmla="*/ 826600 h 1573026"/>
              <a:gd name="connsiteX153" fmla="*/ 315737 w 2525752"/>
              <a:gd name="connsiteY153" fmla="*/ 1031387 h 1573026"/>
              <a:gd name="connsiteX154" fmla="*/ 3791 w 2525752"/>
              <a:gd name="connsiteY154" fmla="*/ 1093300 h 1573026"/>
              <a:gd name="connsiteX0" fmla="*/ 3836 w 2525797"/>
              <a:gd name="connsiteY0" fmla="*/ 1093300 h 1573026"/>
              <a:gd name="connsiteX1" fmla="*/ 544380 w 2525797"/>
              <a:gd name="connsiteY1" fmla="*/ 524181 h 1573026"/>
              <a:gd name="connsiteX2" fmla="*/ 589624 w 2525797"/>
              <a:gd name="connsiteY2" fmla="*/ 547993 h 1573026"/>
              <a:gd name="connsiteX3" fmla="*/ 656301 w 2525797"/>
              <a:gd name="connsiteY3" fmla="*/ 562280 h 1573026"/>
              <a:gd name="connsiteX4" fmla="*/ 701543 w 2525797"/>
              <a:gd name="connsiteY4" fmla="*/ 478937 h 1573026"/>
              <a:gd name="connsiteX5" fmla="*/ 730118 w 2525797"/>
              <a:gd name="connsiteY5" fmla="*/ 455125 h 1573026"/>
              <a:gd name="connsiteX6" fmla="*/ 732502 w 2525797"/>
              <a:gd name="connsiteY6" fmla="*/ 426549 h 1573026"/>
              <a:gd name="connsiteX7" fmla="*/ 661061 w 2525797"/>
              <a:gd name="connsiteY7" fmla="*/ 412262 h 1573026"/>
              <a:gd name="connsiteX8" fmla="*/ 632488 w 2525797"/>
              <a:gd name="connsiteY8" fmla="*/ 417024 h 1573026"/>
              <a:gd name="connsiteX9" fmla="*/ 596768 w 2525797"/>
              <a:gd name="connsiteY9" fmla="*/ 383687 h 1573026"/>
              <a:gd name="connsiteX10" fmla="*/ 620582 w 2525797"/>
              <a:gd name="connsiteY10" fmla="*/ 357491 h 1573026"/>
              <a:gd name="connsiteX11" fmla="*/ 682493 w 2525797"/>
              <a:gd name="connsiteY11" fmla="*/ 343206 h 1573026"/>
              <a:gd name="connsiteX12" fmla="*/ 727736 w 2525797"/>
              <a:gd name="connsiteY12" fmla="*/ 357493 h 1573026"/>
              <a:gd name="connsiteX13" fmla="*/ 739643 w 2525797"/>
              <a:gd name="connsiteY13" fmla="*/ 376543 h 1573026"/>
              <a:gd name="connsiteX14" fmla="*/ 858705 w 2525797"/>
              <a:gd name="connsiteY14" fmla="*/ 436075 h 1573026"/>
              <a:gd name="connsiteX15" fmla="*/ 882518 w 2525797"/>
              <a:gd name="connsiteY15" fmla="*/ 500368 h 1573026"/>
              <a:gd name="connsiteX16" fmla="*/ 903949 w 2525797"/>
              <a:gd name="connsiteY16" fmla="*/ 512275 h 1573026"/>
              <a:gd name="connsiteX17" fmla="*/ 901568 w 2525797"/>
              <a:gd name="connsiteY17" fmla="*/ 421787 h 1573026"/>
              <a:gd name="connsiteX18" fmla="*/ 922999 w 2525797"/>
              <a:gd name="connsiteY18" fmla="*/ 383687 h 1573026"/>
              <a:gd name="connsiteX19" fmla="*/ 942049 w 2525797"/>
              <a:gd name="connsiteY19" fmla="*/ 386068 h 1573026"/>
              <a:gd name="connsiteX20" fmla="*/ 942049 w 2525797"/>
              <a:gd name="connsiteY20" fmla="*/ 347968 h 1573026"/>
              <a:gd name="connsiteX21" fmla="*/ 953957 w 2525797"/>
              <a:gd name="connsiteY21" fmla="*/ 340823 h 1573026"/>
              <a:gd name="connsiteX22" fmla="*/ 1011105 w 2525797"/>
              <a:gd name="connsiteY22" fmla="*/ 343206 h 1573026"/>
              <a:gd name="connsiteX23" fmla="*/ 1111118 w 2525797"/>
              <a:gd name="connsiteY23" fmla="*/ 317012 h 1573026"/>
              <a:gd name="connsiteX24" fmla="*/ 1182555 w 2525797"/>
              <a:gd name="connsiteY24" fmla="*/ 305106 h 1573026"/>
              <a:gd name="connsiteX25" fmla="*/ 1267947 w 2525797"/>
              <a:gd name="connsiteY25" fmla="*/ 250164 h 1573026"/>
              <a:gd name="connsiteX26" fmla="*/ 1339718 w 2525797"/>
              <a:gd name="connsiteY26" fmla="*/ 221762 h 1573026"/>
              <a:gd name="connsiteX27" fmla="*/ 1408776 w 2525797"/>
              <a:gd name="connsiteY27" fmla="*/ 188423 h 1573026"/>
              <a:gd name="connsiteX28" fmla="*/ 1480211 w 2525797"/>
              <a:gd name="connsiteY28" fmla="*/ 195568 h 1573026"/>
              <a:gd name="connsiteX29" fmla="*/ 1532599 w 2525797"/>
              <a:gd name="connsiteY29" fmla="*/ 174137 h 1573026"/>
              <a:gd name="connsiteX30" fmla="*/ 1563557 w 2525797"/>
              <a:gd name="connsiteY30" fmla="*/ 183660 h 1573026"/>
              <a:gd name="connsiteX31" fmla="*/ 1637374 w 2525797"/>
              <a:gd name="connsiteY31" fmla="*/ 233668 h 1573026"/>
              <a:gd name="connsiteX32" fmla="*/ 1575461 w 2525797"/>
              <a:gd name="connsiteY32" fmla="*/ 209856 h 1573026"/>
              <a:gd name="connsiteX33" fmla="*/ 1596893 w 2525797"/>
              <a:gd name="connsiteY33" fmla="*/ 281293 h 1573026"/>
              <a:gd name="connsiteX34" fmla="*/ 1634995 w 2525797"/>
              <a:gd name="connsiteY34" fmla="*/ 309866 h 1573026"/>
              <a:gd name="connsiteX35" fmla="*/ 1730243 w 2525797"/>
              <a:gd name="connsiteY35" fmla="*/ 314631 h 1573026"/>
              <a:gd name="connsiteX36" fmla="*/ 1796920 w 2525797"/>
              <a:gd name="connsiteY36" fmla="*/ 271766 h 1573026"/>
              <a:gd name="connsiteX37" fmla="*/ 1794536 w 2525797"/>
              <a:gd name="connsiteY37" fmla="*/ 293200 h 1573026"/>
              <a:gd name="connsiteX38" fmla="*/ 1758818 w 2525797"/>
              <a:gd name="connsiteY38" fmla="*/ 321775 h 1573026"/>
              <a:gd name="connsiteX39" fmla="*/ 1684999 w 2525797"/>
              <a:gd name="connsiteY39" fmla="*/ 338443 h 1573026"/>
              <a:gd name="connsiteX40" fmla="*/ 1692145 w 2525797"/>
              <a:gd name="connsiteY40" fmla="*/ 367017 h 1573026"/>
              <a:gd name="connsiteX41" fmla="*/ 1815970 w 2525797"/>
              <a:gd name="connsiteY41" fmla="*/ 331298 h 1573026"/>
              <a:gd name="connsiteX42" fmla="*/ 1868355 w 2525797"/>
              <a:gd name="connsiteY42" fmla="*/ 295581 h 1573026"/>
              <a:gd name="connsiteX43" fmla="*/ 1911219 w 2525797"/>
              <a:gd name="connsiteY43" fmla="*/ 271766 h 1573026"/>
              <a:gd name="connsiteX44" fmla="*/ 1835020 w 2525797"/>
              <a:gd name="connsiteY44" fmla="*/ 264623 h 1573026"/>
              <a:gd name="connsiteX45" fmla="*/ 1835020 w 2525797"/>
              <a:gd name="connsiteY45" fmla="*/ 202710 h 1573026"/>
              <a:gd name="connsiteX46" fmla="*/ 1885025 w 2525797"/>
              <a:gd name="connsiteY46" fmla="*/ 202710 h 1573026"/>
              <a:gd name="connsiteX47" fmla="*/ 1992181 w 2525797"/>
              <a:gd name="connsiteY47" fmla="*/ 97935 h 1573026"/>
              <a:gd name="connsiteX48" fmla="*/ 2042187 w 2525797"/>
              <a:gd name="connsiteY48" fmla="*/ 305 h 1573026"/>
              <a:gd name="connsiteX49" fmla="*/ 2006469 w 2525797"/>
              <a:gd name="connsiteY49" fmla="*/ 114604 h 1573026"/>
              <a:gd name="connsiteX50" fmla="*/ 1932651 w 2525797"/>
              <a:gd name="connsiteY50" fmla="*/ 193186 h 1573026"/>
              <a:gd name="connsiteX51" fmla="*/ 1996943 w 2525797"/>
              <a:gd name="connsiteY51" fmla="*/ 217000 h 1573026"/>
              <a:gd name="connsiteX52" fmla="*/ 2056474 w 2525797"/>
              <a:gd name="connsiteY52" fmla="*/ 212237 h 1573026"/>
              <a:gd name="connsiteX53" fmla="*/ 2101720 w 2525797"/>
              <a:gd name="connsiteY53" fmla="*/ 257480 h 1573026"/>
              <a:gd name="connsiteX54" fmla="*/ 2151724 w 2525797"/>
              <a:gd name="connsiteY54" fmla="*/ 243193 h 1573026"/>
              <a:gd name="connsiteX55" fmla="*/ 2194586 w 2525797"/>
              <a:gd name="connsiteY55" fmla="*/ 178900 h 1573026"/>
              <a:gd name="connsiteX56" fmla="*/ 2237449 w 2525797"/>
              <a:gd name="connsiteY56" fmla="*/ 169375 h 1573026"/>
              <a:gd name="connsiteX57" fmla="*/ 2342224 w 2525797"/>
              <a:gd name="connsiteY57" fmla="*/ 152706 h 1573026"/>
              <a:gd name="connsiteX58" fmla="*/ 2358893 w 2525797"/>
              <a:gd name="connsiteY58" fmla="*/ 147943 h 1573026"/>
              <a:gd name="connsiteX59" fmla="*/ 2446999 w 2525797"/>
              <a:gd name="connsiteY59" fmla="*/ 166993 h 1573026"/>
              <a:gd name="connsiteX60" fmla="*/ 2477955 w 2525797"/>
              <a:gd name="connsiteY60" fmla="*/ 188425 h 1573026"/>
              <a:gd name="connsiteX61" fmla="*/ 2504150 w 2525797"/>
              <a:gd name="connsiteY61" fmla="*/ 205092 h 1573026"/>
              <a:gd name="connsiteX62" fmla="*/ 2525580 w 2525797"/>
              <a:gd name="connsiteY62" fmla="*/ 221762 h 1573026"/>
              <a:gd name="connsiteX63" fmla="*/ 2506530 w 2525797"/>
              <a:gd name="connsiteY63" fmla="*/ 264625 h 1573026"/>
              <a:gd name="connsiteX64" fmla="*/ 2504149 w 2525797"/>
              <a:gd name="connsiteY64" fmla="*/ 319393 h 1573026"/>
              <a:gd name="connsiteX65" fmla="*/ 2489861 w 2525797"/>
              <a:gd name="connsiteY65" fmla="*/ 376543 h 1573026"/>
              <a:gd name="connsiteX66" fmla="*/ 2492243 w 2525797"/>
              <a:gd name="connsiteY66" fmla="*/ 386068 h 1573026"/>
              <a:gd name="connsiteX67" fmla="*/ 2523199 w 2525797"/>
              <a:gd name="connsiteY67" fmla="*/ 393212 h 1573026"/>
              <a:gd name="connsiteX68" fmla="*/ 2511293 w 2525797"/>
              <a:gd name="connsiteY68" fmla="*/ 424168 h 1573026"/>
              <a:gd name="connsiteX69" fmla="*/ 2477955 w 2525797"/>
              <a:gd name="connsiteY69" fmla="*/ 445600 h 1573026"/>
              <a:gd name="connsiteX70" fmla="*/ 2463668 w 2525797"/>
              <a:gd name="connsiteY70" fmla="*/ 476556 h 1573026"/>
              <a:gd name="connsiteX71" fmla="*/ 2466921 w 2525797"/>
              <a:gd name="connsiteY71" fmla="*/ 559163 h 1573026"/>
              <a:gd name="connsiteX72" fmla="*/ 2454142 w 2525797"/>
              <a:gd name="connsiteY72" fmla="*/ 590856 h 1573026"/>
              <a:gd name="connsiteX73" fmla="*/ 2451761 w 2525797"/>
              <a:gd name="connsiteY73" fmla="*/ 655150 h 1573026"/>
              <a:gd name="connsiteX74" fmla="*/ 2473193 w 2525797"/>
              <a:gd name="connsiteY74" fmla="*/ 690868 h 1573026"/>
              <a:gd name="connsiteX75" fmla="*/ 2468430 w 2525797"/>
              <a:gd name="connsiteY75" fmla="*/ 743256 h 1573026"/>
              <a:gd name="connsiteX76" fmla="*/ 2470811 w 2525797"/>
              <a:gd name="connsiteY76" fmla="*/ 790881 h 1573026"/>
              <a:gd name="connsiteX77" fmla="*/ 2458905 w 2525797"/>
              <a:gd name="connsiteY77" fmla="*/ 805168 h 1573026"/>
              <a:gd name="connsiteX78" fmla="*/ 2430330 w 2525797"/>
              <a:gd name="connsiteY78" fmla="*/ 890893 h 1573026"/>
              <a:gd name="connsiteX79" fmla="*/ 2399376 w 2525797"/>
              <a:gd name="connsiteY79" fmla="*/ 967092 h 1573026"/>
              <a:gd name="connsiteX80" fmla="*/ 2363655 w 2525797"/>
              <a:gd name="connsiteY80" fmla="*/ 945662 h 1573026"/>
              <a:gd name="connsiteX81" fmla="*/ 2304124 w 2525797"/>
              <a:gd name="connsiteY81" fmla="*/ 917087 h 1573026"/>
              <a:gd name="connsiteX82" fmla="*/ 2275549 w 2525797"/>
              <a:gd name="connsiteY82" fmla="*/ 883750 h 1573026"/>
              <a:gd name="connsiteX83" fmla="*/ 2242213 w 2525797"/>
              <a:gd name="connsiteY83" fmla="*/ 869462 h 1573026"/>
              <a:gd name="connsiteX84" fmla="*/ 2208874 w 2525797"/>
              <a:gd name="connsiteY84" fmla="*/ 871843 h 1573026"/>
              <a:gd name="connsiteX85" fmla="*/ 2158868 w 2525797"/>
              <a:gd name="connsiteY85" fmla="*/ 895656 h 1573026"/>
              <a:gd name="connsiteX86" fmla="*/ 2135055 w 2525797"/>
              <a:gd name="connsiteY86" fmla="*/ 909943 h 1573026"/>
              <a:gd name="connsiteX87" fmla="*/ 2066001 w 2525797"/>
              <a:gd name="connsiteY87" fmla="*/ 926612 h 1573026"/>
              <a:gd name="connsiteX88" fmla="*/ 2044568 w 2525797"/>
              <a:gd name="connsiteY88" fmla="*/ 957568 h 1573026"/>
              <a:gd name="connsiteX89" fmla="*/ 2042186 w 2525797"/>
              <a:gd name="connsiteY89" fmla="*/ 1036150 h 1573026"/>
              <a:gd name="connsiteX90" fmla="*/ 2044570 w 2525797"/>
              <a:gd name="connsiteY90" fmla="*/ 1062342 h 1573026"/>
              <a:gd name="connsiteX91" fmla="*/ 1944555 w 2525797"/>
              <a:gd name="connsiteY91" fmla="*/ 1112350 h 1573026"/>
              <a:gd name="connsiteX92" fmla="*/ 1901693 w 2525797"/>
              <a:gd name="connsiteY92" fmla="*/ 1112350 h 1573026"/>
              <a:gd name="connsiteX93" fmla="*/ 1811207 w 2525797"/>
              <a:gd name="connsiteY93" fmla="*/ 1148067 h 1573026"/>
              <a:gd name="connsiteX94" fmla="*/ 1789774 w 2525797"/>
              <a:gd name="connsiteY94" fmla="*/ 1188550 h 1573026"/>
              <a:gd name="connsiteX95" fmla="*/ 1789776 w 2525797"/>
              <a:gd name="connsiteY95" fmla="*/ 1238556 h 1573026"/>
              <a:gd name="connsiteX96" fmla="*/ 1739768 w 2525797"/>
              <a:gd name="connsiteY96" fmla="*/ 1279037 h 1573026"/>
              <a:gd name="connsiteX97" fmla="*/ 1723101 w 2525797"/>
              <a:gd name="connsiteY97" fmla="*/ 1309993 h 1573026"/>
              <a:gd name="connsiteX98" fmla="*/ 1725480 w 2525797"/>
              <a:gd name="connsiteY98" fmla="*/ 1331425 h 1573026"/>
              <a:gd name="connsiteX99" fmla="*/ 1758818 w 2525797"/>
              <a:gd name="connsiteY99" fmla="*/ 1326662 h 1573026"/>
              <a:gd name="connsiteX100" fmla="*/ 1782632 w 2525797"/>
              <a:gd name="connsiteY100" fmla="*/ 1350474 h 1573026"/>
              <a:gd name="connsiteX101" fmla="*/ 1770724 w 2525797"/>
              <a:gd name="connsiteY101" fmla="*/ 1383812 h 1573026"/>
              <a:gd name="connsiteX102" fmla="*/ 1768343 w 2525797"/>
              <a:gd name="connsiteY102" fmla="*/ 1421912 h 1573026"/>
              <a:gd name="connsiteX103" fmla="*/ 1689763 w 2525797"/>
              <a:gd name="connsiteY103" fmla="*/ 1450487 h 1573026"/>
              <a:gd name="connsiteX104" fmla="*/ 1680238 w 2525797"/>
              <a:gd name="connsiteY104" fmla="*/ 1538594 h 1573026"/>
              <a:gd name="connsiteX105" fmla="*/ 1613561 w 2525797"/>
              <a:gd name="connsiteY105" fmla="*/ 1560025 h 1573026"/>
              <a:gd name="connsiteX106" fmla="*/ 1577510 w 2525797"/>
              <a:gd name="connsiteY106" fmla="*/ 1573012 h 1573026"/>
              <a:gd name="connsiteX107" fmla="*/ 1496880 w 2525797"/>
              <a:gd name="connsiteY107" fmla="*/ 1557643 h 1573026"/>
              <a:gd name="connsiteX108" fmla="*/ 1470686 w 2525797"/>
              <a:gd name="connsiteY108" fmla="*/ 1571931 h 1573026"/>
              <a:gd name="connsiteX109" fmla="*/ 1415920 w 2525797"/>
              <a:gd name="connsiteY109" fmla="*/ 1543356 h 1573026"/>
              <a:gd name="connsiteX110" fmla="*/ 1375436 w 2525797"/>
              <a:gd name="connsiteY110" fmla="*/ 1507637 h 1573026"/>
              <a:gd name="connsiteX111" fmla="*/ 1332576 w 2525797"/>
              <a:gd name="connsiteY111" fmla="*/ 1479061 h 1573026"/>
              <a:gd name="connsiteX112" fmla="*/ 1361149 w 2525797"/>
              <a:gd name="connsiteY112" fmla="*/ 1455250 h 1573026"/>
              <a:gd name="connsiteX113" fmla="*/ 1349243 w 2525797"/>
              <a:gd name="connsiteY113" fmla="*/ 1438581 h 1573026"/>
              <a:gd name="connsiteX114" fmla="*/ 1287330 w 2525797"/>
              <a:gd name="connsiteY114" fmla="*/ 1426675 h 1573026"/>
              <a:gd name="connsiteX115" fmla="*/ 1268280 w 2525797"/>
              <a:gd name="connsiteY115" fmla="*/ 1402862 h 1573026"/>
              <a:gd name="connsiteX116" fmla="*/ 1230182 w 2525797"/>
              <a:gd name="connsiteY116" fmla="*/ 1379050 h 1573026"/>
              <a:gd name="connsiteX117" fmla="*/ 1225418 w 2525797"/>
              <a:gd name="connsiteY117" fmla="*/ 1390956 h 1573026"/>
              <a:gd name="connsiteX118" fmla="*/ 1239707 w 2525797"/>
              <a:gd name="connsiteY118" fmla="*/ 1429056 h 1573026"/>
              <a:gd name="connsiteX119" fmla="*/ 1208749 w 2525797"/>
              <a:gd name="connsiteY119" fmla="*/ 1443343 h 1573026"/>
              <a:gd name="connsiteX120" fmla="*/ 1182557 w 2525797"/>
              <a:gd name="connsiteY120" fmla="*/ 1457630 h 1573026"/>
              <a:gd name="connsiteX121" fmla="*/ 1165886 w 2525797"/>
              <a:gd name="connsiteY121" fmla="*/ 1450487 h 1573026"/>
              <a:gd name="connsiteX122" fmla="*/ 1120643 w 2525797"/>
              <a:gd name="connsiteY122" fmla="*/ 1388575 h 1573026"/>
              <a:gd name="connsiteX123" fmla="*/ 1075401 w 2525797"/>
              <a:gd name="connsiteY123" fmla="*/ 1355237 h 1573026"/>
              <a:gd name="connsiteX124" fmla="*/ 1096832 w 2525797"/>
              <a:gd name="connsiteY124" fmla="*/ 1338568 h 1573026"/>
              <a:gd name="connsiteX125" fmla="*/ 1118263 w 2525797"/>
              <a:gd name="connsiteY125" fmla="*/ 1298087 h 1573026"/>
              <a:gd name="connsiteX126" fmla="*/ 1103974 w 2525797"/>
              <a:gd name="connsiteY126" fmla="*/ 1286181 h 1573026"/>
              <a:gd name="connsiteX127" fmla="*/ 1065876 w 2525797"/>
              <a:gd name="connsiteY127" fmla="*/ 1288562 h 1573026"/>
              <a:gd name="connsiteX128" fmla="*/ 989676 w 2525797"/>
              <a:gd name="connsiteY128" fmla="*/ 1245700 h 1573026"/>
              <a:gd name="connsiteX129" fmla="*/ 946811 w 2525797"/>
              <a:gd name="connsiteY129" fmla="*/ 1226650 h 1573026"/>
              <a:gd name="connsiteX130" fmla="*/ 937288 w 2525797"/>
              <a:gd name="connsiteY130" fmla="*/ 1226650 h 1573026"/>
              <a:gd name="connsiteX131" fmla="*/ 925382 w 2525797"/>
              <a:gd name="connsiteY131" fmla="*/ 1162356 h 1573026"/>
              <a:gd name="connsiteX132" fmla="*/ 937288 w 2525797"/>
              <a:gd name="connsiteY132" fmla="*/ 1098062 h 1573026"/>
              <a:gd name="connsiteX133" fmla="*/ 906332 w 2525797"/>
              <a:gd name="connsiteY133" fmla="*/ 1064725 h 1573026"/>
              <a:gd name="connsiteX134" fmla="*/ 853945 w 2525797"/>
              <a:gd name="connsiteY134" fmla="*/ 1040912 h 1573026"/>
              <a:gd name="connsiteX135" fmla="*/ 880138 w 2525797"/>
              <a:gd name="connsiteY135" fmla="*/ 1017100 h 1573026"/>
              <a:gd name="connsiteX136" fmla="*/ 925382 w 2525797"/>
              <a:gd name="connsiteY136" fmla="*/ 1021862 h 1573026"/>
              <a:gd name="connsiteX137" fmla="*/ 920620 w 2525797"/>
              <a:gd name="connsiteY137" fmla="*/ 974237 h 1573026"/>
              <a:gd name="connsiteX138" fmla="*/ 892045 w 2525797"/>
              <a:gd name="connsiteY138" fmla="*/ 969475 h 1573026"/>
              <a:gd name="connsiteX139" fmla="*/ 896807 w 2525797"/>
              <a:gd name="connsiteY139" fmla="*/ 921850 h 1573026"/>
              <a:gd name="connsiteX140" fmla="*/ 865851 w 2525797"/>
              <a:gd name="connsiteY140" fmla="*/ 907562 h 1573026"/>
              <a:gd name="connsiteX141" fmla="*/ 868232 w 2525797"/>
              <a:gd name="connsiteY141" fmla="*/ 871843 h 1573026"/>
              <a:gd name="connsiteX142" fmla="*/ 820607 w 2525797"/>
              <a:gd name="connsiteY142" fmla="*/ 857556 h 1573026"/>
              <a:gd name="connsiteX143" fmla="*/ 801557 w 2525797"/>
              <a:gd name="connsiteY143" fmla="*/ 878987 h 1573026"/>
              <a:gd name="connsiteX144" fmla="*/ 772980 w 2525797"/>
              <a:gd name="connsiteY144" fmla="*/ 881368 h 1573026"/>
              <a:gd name="connsiteX145" fmla="*/ 722976 w 2525797"/>
              <a:gd name="connsiteY145" fmla="*/ 886131 h 1573026"/>
              <a:gd name="connsiteX146" fmla="*/ 692020 w 2525797"/>
              <a:gd name="connsiteY146" fmla="*/ 907562 h 1573026"/>
              <a:gd name="connsiteX147" fmla="*/ 692020 w 2525797"/>
              <a:gd name="connsiteY147" fmla="*/ 876606 h 1573026"/>
              <a:gd name="connsiteX148" fmla="*/ 651538 w 2525797"/>
              <a:gd name="connsiteY148" fmla="*/ 871843 h 1573026"/>
              <a:gd name="connsiteX149" fmla="*/ 658680 w 2525797"/>
              <a:gd name="connsiteY149" fmla="*/ 893275 h 1573026"/>
              <a:gd name="connsiteX150" fmla="*/ 653920 w 2525797"/>
              <a:gd name="connsiteY150" fmla="*/ 912325 h 1573026"/>
              <a:gd name="connsiteX151" fmla="*/ 568195 w 2525797"/>
              <a:gd name="connsiteY151" fmla="*/ 859936 h 1573026"/>
              <a:gd name="connsiteX152" fmla="*/ 315782 w 2525797"/>
              <a:gd name="connsiteY152" fmla="*/ 1031387 h 1573026"/>
              <a:gd name="connsiteX153" fmla="*/ 3836 w 2525797"/>
              <a:gd name="connsiteY153" fmla="*/ 1093300 h 1573026"/>
              <a:gd name="connsiteX0" fmla="*/ 4032 w 2525993"/>
              <a:gd name="connsiteY0" fmla="*/ 1093300 h 1573026"/>
              <a:gd name="connsiteX1" fmla="*/ 544576 w 2525993"/>
              <a:gd name="connsiteY1" fmla="*/ 524181 h 1573026"/>
              <a:gd name="connsiteX2" fmla="*/ 589820 w 2525993"/>
              <a:gd name="connsiteY2" fmla="*/ 547993 h 1573026"/>
              <a:gd name="connsiteX3" fmla="*/ 656497 w 2525993"/>
              <a:gd name="connsiteY3" fmla="*/ 562280 h 1573026"/>
              <a:gd name="connsiteX4" fmla="*/ 701739 w 2525993"/>
              <a:gd name="connsiteY4" fmla="*/ 478937 h 1573026"/>
              <a:gd name="connsiteX5" fmla="*/ 730314 w 2525993"/>
              <a:gd name="connsiteY5" fmla="*/ 455125 h 1573026"/>
              <a:gd name="connsiteX6" fmla="*/ 732698 w 2525993"/>
              <a:gd name="connsiteY6" fmla="*/ 426549 h 1573026"/>
              <a:gd name="connsiteX7" fmla="*/ 661257 w 2525993"/>
              <a:gd name="connsiteY7" fmla="*/ 412262 h 1573026"/>
              <a:gd name="connsiteX8" fmla="*/ 632684 w 2525993"/>
              <a:gd name="connsiteY8" fmla="*/ 417024 h 1573026"/>
              <a:gd name="connsiteX9" fmla="*/ 596964 w 2525993"/>
              <a:gd name="connsiteY9" fmla="*/ 383687 h 1573026"/>
              <a:gd name="connsiteX10" fmla="*/ 620778 w 2525993"/>
              <a:gd name="connsiteY10" fmla="*/ 357491 h 1573026"/>
              <a:gd name="connsiteX11" fmla="*/ 682689 w 2525993"/>
              <a:gd name="connsiteY11" fmla="*/ 343206 h 1573026"/>
              <a:gd name="connsiteX12" fmla="*/ 727932 w 2525993"/>
              <a:gd name="connsiteY12" fmla="*/ 357493 h 1573026"/>
              <a:gd name="connsiteX13" fmla="*/ 739839 w 2525993"/>
              <a:gd name="connsiteY13" fmla="*/ 376543 h 1573026"/>
              <a:gd name="connsiteX14" fmla="*/ 858901 w 2525993"/>
              <a:gd name="connsiteY14" fmla="*/ 436075 h 1573026"/>
              <a:gd name="connsiteX15" fmla="*/ 882714 w 2525993"/>
              <a:gd name="connsiteY15" fmla="*/ 500368 h 1573026"/>
              <a:gd name="connsiteX16" fmla="*/ 904145 w 2525993"/>
              <a:gd name="connsiteY16" fmla="*/ 512275 h 1573026"/>
              <a:gd name="connsiteX17" fmla="*/ 901764 w 2525993"/>
              <a:gd name="connsiteY17" fmla="*/ 421787 h 1573026"/>
              <a:gd name="connsiteX18" fmla="*/ 923195 w 2525993"/>
              <a:gd name="connsiteY18" fmla="*/ 383687 h 1573026"/>
              <a:gd name="connsiteX19" fmla="*/ 942245 w 2525993"/>
              <a:gd name="connsiteY19" fmla="*/ 386068 h 1573026"/>
              <a:gd name="connsiteX20" fmla="*/ 942245 w 2525993"/>
              <a:gd name="connsiteY20" fmla="*/ 347968 h 1573026"/>
              <a:gd name="connsiteX21" fmla="*/ 954153 w 2525993"/>
              <a:gd name="connsiteY21" fmla="*/ 340823 h 1573026"/>
              <a:gd name="connsiteX22" fmla="*/ 1011301 w 2525993"/>
              <a:gd name="connsiteY22" fmla="*/ 343206 h 1573026"/>
              <a:gd name="connsiteX23" fmla="*/ 1111314 w 2525993"/>
              <a:gd name="connsiteY23" fmla="*/ 317012 h 1573026"/>
              <a:gd name="connsiteX24" fmla="*/ 1182751 w 2525993"/>
              <a:gd name="connsiteY24" fmla="*/ 305106 h 1573026"/>
              <a:gd name="connsiteX25" fmla="*/ 1268143 w 2525993"/>
              <a:gd name="connsiteY25" fmla="*/ 250164 h 1573026"/>
              <a:gd name="connsiteX26" fmla="*/ 1339914 w 2525993"/>
              <a:gd name="connsiteY26" fmla="*/ 221762 h 1573026"/>
              <a:gd name="connsiteX27" fmla="*/ 1408972 w 2525993"/>
              <a:gd name="connsiteY27" fmla="*/ 188423 h 1573026"/>
              <a:gd name="connsiteX28" fmla="*/ 1480407 w 2525993"/>
              <a:gd name="connsiteY28" fmla="*/ 195568 h 1573026"/>
              <a:gd name="connsiteX29" fmla="*/ 1532795 w 2525993"/>
              <a:gd name="connsiteY29" fmla="*/ 174137 h 1573026"/>
              <a:gd name="connsiteX30" fmla="*/ 1563753 w 2525993"/>
              <a:gd name="connsiteY30" fmla="*/ 183660 h 1573026"/>
              <a:gd name="connsiteX31" fmla="*/ 1637570 w 2525993"/>
              <a:gd name="connsiteY31" fmla="*/ 233668 h 1573026"/>
              <a:gd name="connsiteX32" fmla="*/ 1575657 w 2525993"/>
              <a:gd name="connsiteY32" fmla="*/ 209856 h 1573026"/>
              <a:gd name="connsiteX33" fmla="*/ 1597089 w 2525993"/>
              <a:gd name="connsiteY33" fmla="*/ 281293 h 1573026"/>
              <a:gd name="connsiteX34" fmla="*/ 1635191 w 2525993"/>
              <a:gd name="connsiteY34" fmla="*/ 309866 h 1573026"/>
              <a:gd name="connsiteX35" fmla="*/ 1730439 w 2525993"/>
              <a:gd name="connsiteY35" fmla="*/ 314631 h 1573026"/>
              <a:gd name="connsiteX36" fmla="*/ 1797116 w 2525993"/>
              <a:gd name="connsiteY36" fmla="*/ 271766 h 1573026"/>
              <a:gd name="connsiteX37" fmla="*/ 1794732 w 2525993"/>
              <a:gd name="connsiteY37" fmla="*/ 293200 h 1573026"/>
              <a:gd name="connsiteX38" fmla="*/ 1759014 w 2525993"/>
              <a:gd name="connsiteY38" fmla="*/ 321775 h 1573026"/>
              <a:gd name="connsiteX39" fmla="*/ 1685195 w 2525993"/>
              <a:gd name="connsiteY39" fmla="*/ 338443 h 1573026"/>
              <a:gd name="connsiteX40" fmla="*/ 1692341 w 2525993"/>
              <a:gd name="connsiteY40" fmla="*/ 367017 h 1573026"/>
              <a:gd name="connsiteX41" fmla="*/ 1816166 w 2525993"/>
              <a:gd name="connsiteY41" fmla="*/ 331298 h 1573026"/>
              <a:gd name="connsiteX42" fmla="*/ 1868551 w 2525993"/>
              <a:gd name="connsiteY42" fmla="*/ 295581 h 1573026"/>
              <a:gd name="connsiteX43" fmla="*/ 1911415 w 2525993"/>
              <a:gd name="connsiteY43" fmla="*/ 271766 h 1573026"/>
              <a:gd name="connsiteX44" fmla="*/ 1835216 w 2525993"/>
              <a:gd name="connsiteY44" fmla="*/ 264623 h 1573026"/>
              <a:gd name="connsiteX45" fmla="*/ 1835216 w 2525993"/>
              <a:gd name="connsiteY45" fmla="*/ 202710 h 1573026"/>
              <a:gd name="connsiteX46" fmla="*/ 1885221 w 2525993"/>
              <a:gd name="connsiteY46" fmla="*/ 202710 h 1573026"/>
              <a:gd name="connsiteX47" fmla="*/ 1992377 w 2525993"/>
              <a:gd name="connsiteY47" fmla="*/ 97935 h 1573026"/>
              <a:gd name="connsiteX48" fmla="*/ 2042383 w 2525993"/>
              <a:gd name="connsiteY48" fmla="*/ 305 h 1573026"/>
              <a:gd name="connsiteX49" fmla="*/ 2006665 w 2525993"/>
              <a:gd name="connsiteY49" fmla="*/ 114604 h 1573026"/>
              <a:gd name="connsiteX50" fmla="*/ 1932847 w 2525993"/>
              <a:gd name="connsiteY50" fmla="*/ 193186 h 1573026"/>
              <a:gd name="connsiteX51" fmla="*/ 1997139 w 2525993"/>
              <a:gd name="connsiteY51" fmla="*/ 217000 h 1573026"/>
              <a:gd name="connsiteX52" fmla="*/ 2056670 w 2525993"/>
              <a:gd name="connsiteY52" fmla="*/ 212237 h 1573026"/>
              <a:gd name="connsiteX53" fmla="*/ 2101916 w 2525993"/>
              <a:gd name="connsiteY53" fmla="*/ 257480 h 1573026"/>
              <a:gd name="connsiteX54" fmla="*/ 2151920 w 2525993"/>
              <a:gd name="connsiteY54" fmla="*/ 243193 h 1573026"/>
              <a:gd name="connsiteX55" fmla="*/ 2194782 w 2525993"/>
              <a:gd name="connsiteY55" fmla="*/ 178900 h 1573026"/>
              <a:gd name="connsiteX56" fmla="*/ 2237645 w 2525993"/>
              <a:gd name="connsiteY56" fmla="*/ 169375 h 1573026"/>
              <a:gd name="connsiteX57" fmla="*/ 2342420 w 2525993"/>
              <a:gd name="connsiteY57" fmla="*/ 152706 h 1573026"/>
              <a:gd name="connsiteX58" fmla="*/ 2359089 w 2525993"/>
              <a:gd name="connsiteY58" fmla="*/ 147943 h 1573026"/>
              <a:gd name="connsiteX59" fmla="*/ 2447195 w 2525993"/>
              <a:gd name="connsiteY59" fmla="*/ 166993 h 1573026"/>
              <a:gd name="connsiteX60" fmla="*/ 2478151 w 2525993"/>
              <a:gd name="connsiteY60" fmla="*/ 188425 h 1573026"/>
              <a:gd name="connsiteX61" fmla="*/ 2504346 w 2525993"/>
              <a:gd name="connsiteY61" fmla="*/ 205092 h 1573026"/>
              <a:gd name="connsiteX62" fmla="*/ 2525776 w 2525993"/>
              <a:gd name="connsiteY62" fmla="*/ 221762 h 1573026"/>
              <a:gd name="connsiteX63" fmla="*/ 2506726 w 2525993"/>
              <a:gd name="connsiteY63" fmla="*/ 264625 h 1573026"/>
              <a:gd name="connsiteX64" fmla="*/ 2504345 w 2525993"/>
              <a:gd name="connsiteY64" fmla="*/ 319393 h 1573026"/>
              <a:gd name="connsiteX65" fmla="*/ 2490057 w 2525993"/>
              <a:gd name="connsiteY65" fmla="*/ 376543 h 1573026"/>
              <a:gd name="connsiteX66" fmla="*/ 2492439 w 2525993"/>
              <a:gd name="connsiteY66" fmla="*/ 386068 h 1573026"/>
              <a:gd name="connsiteX67" fmla="*/ 2523395 w 2525993"/>
              <a:gd name="connsiteY67" fmla="*/ 393212 h 1573026"/>
              <a:gd name="connsiteX68" fmla="*/ 2511489 w 2525993"/>
              <a:gd name="connsiteY68" fmla="*/ 424168 h 1573026"/>
              <a:gd name="connsiteX69" fmla="*/ 2478151 w 2525993"/>
              <a:gd name="connsiteY69" fmla="*/ 445600 h 1573026"/>
              <a:gd name="connsiteX70" fmla="*/ 2463864 w 2525993"/>
              <a:gd name="connsiteY70" fmla="*/ 476556 h 1573026"/>
              <a:gd name="connsiteX71" fmla="*/ 2467117 w 2525993"/>
              <a:gd name="connsiteY71" fmla="*/ 559163 h 1573026"/>
              <a:gd name="connsiteX72" fmla="*/ 2454338 w 2525993"/>
              <a:gd name="connsiteY72" fmla="*/ 590856 h 1573026"/>
              <a:gd name="connsiteX73" fmla="*/ 2451957 w 2525993"/>
              <a:gd name="connsiteY73" fmla="*/ 655150 h 1573026"/>
              <a:gd name="connsiteX74" fmla="*/ 2473389 w 2525993"/>
              <a:gd name="connsiteY74" fmla="*/ 690868 h 1573026"/>
              <a:gd name="connsiteX75" fmla="*/ 2468626 w 2525993"/>
              <a:gd name="connsiteY75" fmla="*/ 743256 h 1573026"/>
              <a:gd name="connsiteX76" fmla="*/ 2471007 w 2525993"/>
              <a:gd name="connsiteY76" fmla="*/ 790881 h 1573026"/>
              <a:gd name="connsiteX77" fmla="*/ 2459101 w 2525993"/>
              <a:gd name="connsiteY77" fmla="*/ 805168 h 1573026"/>
              <a:gd name="connsiteX78" fmla="*/ 2430526 w 2525993"/>
              <a:gd name="connsiteY78" fmla="*/ 890893 h 1573026"/>
              <a:gd name="connsiteX79" fmla="*/ 2399572 w 2525993"/>
              <a:gd name="connsiteY79" fmla="*/ 967092 h 1573026"/>
              <a:gd name="connsiteX80" fmla="*/ 2363851 w 2525993"/>
              <a:gd name="connsiteY80" fmla="*/ 945662 h 1573026"/>
              <a:gd name="connsiteX81" fmla="*/ 2304320 w 2525993"/>
              <a:gd name="connsiteY81" fmla="*/ 917087 h 1573026"/>
              <a:gd name="connsiteX82" fmla="*/ 2275745 w 2525993"/>
              <a:gd name="connsiteY82" fmla="*/ 883750 h 1573026"/>
              <a:gd name="connsiteX83" fmla="*/ 2242409 w 2525993"/>
              <a:gd name="connsiteY83" fmla="*/ 869462 h 1573026"/>
              <a:gd name="connsiteX84" fmla="*/ 2209070 w 2525993"/>
              <a:gd name="connsiteY84" fmla="*/ 871843 h 1573026"/>
              <a:gd name="connsiteX85" fmla="*/ 2159064 w 2525993"/>
              <a:gd name="connsiteY85" fmla="*/ 895656 h 1573026"/>
              <a:gd name="connsiteX86" fmla="*/ 2135251 w 2525993"/>
              <a:gd name="connsiteY86" fmla="*/ 909943 h 1573026"/>
              <a:gd name="connsiteX87" fmla="*/ 2066197 w 2525993"/>
              <a:gd name="connsiteY87" fmla="*/ 926612 h 1573026"/>
              <a:gd name="connsiteX88" fmla="*/ 2044764 w 2525993"/>
              <a:gd name="connsiteY88" fmla="*/ 957568 h 1573026"/>
              <a:gd name="connsiteX89" fmla="*/ 2042382 w 2525993"/>
              <a:gd name="connsiteY89" fmla="*/ 1036150 h 1573026"/>
              <a:gd name="connsiteX90" fmla="*/ 2044766 w 2525993"/>
              <a:gd name="connsiteY90" fmla="*/ 1062342 h 1573026"/>
              <a:gd name="connsiteX91" fmla="*/ 1944751 w 2525993"/>
              <a:gd name="connsiteY91" fmla="*/ 1112350 h 1573026"/>
              <a:gd name="connsiteX92" fmla="*/ 1901889 w 2525993"/>
              <a:gd name="connsiteY92" fmla="*/ 1112350 h 1573026"/>
              <a:gd name="connsiteX93" fmla="*/ 1811403 w 2525993"/>
              <a:gd name="connsiteY93" fmla="*/ 1148067 h 1573026"/>
              <a:gd name="connsiteX94" fmla="*/ 1789970 w 2525993"/>
              <a:gd name="connsiteY94" fmla="*/ 1188550 h 1573026"/>
              <a:gd name="connsiteX95" fmla="*/ 1789972 w 2525993"/>
              <a:gd name="connsiteY95" fmla="*/ 1238556 h 1573026"/>
              <a:gd name="connsiteX96" fmla="*/ 1739964 w 2525993"/>
              <a:gd name="connsiteY96" fmla="*/ 1279037 h 1573026"/>
              <a:gd name="connsiteX97" fmla="*/ 1723297 w 2525993"/>
              <a:gd name="connsiteY97" fmla="*/ 1309993 h 1573026"/>
              <a:gd name="connsiteX98" fmla="*/ 1725676 w 2525993"/>
              <a:gd name="connsiteY98" fmla="*/ 1331425 h 1573026"/>
              <a:gd name="connsiteX99" fmla="*/ 1759014 w 2525993"/>
              <a:gd name="connsiteY99" fmla="*/ 1326662 h 1573026"/>
              <a:gd name="connsiteX100" fmla="*/ 1782828 w 2525993"/>
              <a:gd name="connsiteY100" fmla="*/ 1350474 h 1573026"/>
              <a:gd name="connsiteX101" fmla="*/ 1770920 w 2525993"/>
              <a:gd name="connsiteY101" fmla="*/ 1383812 h 1573026"/>
              <a:gd name="connsiteX102" fmla="*/ 1768539 w 2525993"/>
              <a:gd name="connsiteY102" fmla="*/ 1421912 h 1573026"/>
              <a:gd name="connsiteX103" fmla="*/ 1689959 w 2525993"/>
              <a:gd name="connsiteY103" fmla="*/ 1450487 h 1573026"/>
              <a:gd name="connsiteX104" fmla="*/ 1680434 w 2525993"/>
              <a:gd name="connsiteY104" fmla="*/ 1538594 h 1573026"/>
              <a:gd name="connsiteX105" fmla="*/ 1613757 w 2525993"/>
              <a:gd name="connsiteY105" fmla="*/ 1560025 h 1573026"/>
              <a:gd name="connsiteX106" fmla="*/ 1577706 w 2525993"/>
              <a:gd name="connsiteY106" fmla="*/ 1573012 h 1573026"/>
              <a:gd name="connsiteX107" fmla="*/ 1497076 w 2525993"/>
              <a:gd name="connsiteY107" fmla="*/ 1557643 h 1573026"/>
              <a:gd name="connsiteX108" fmla="*/ 1470882 w 2525993"/>
              <a:gd name="connsiteY108" fmla="*/ 1571931 h 1573026"/>
              <a:gd name="connsiteX109" fmla="*/ 1416116 w 2525993"/>
              <a:gd name="connsiteY109" fmla="*/ 1543356 h 1573026"/>
              <a:gd name="connsiteX110" fmla="*/ 1375632 w 2525993"/>
              <a:gd name="connsiteY110" fmla="*/ 1507637 h 1573026"/>
              <a:gd name="connsiteX111" fmla="*/ 1332772 w 2525993"/>
              <a:gd name="connsiteY111" fmla="*/ 1479061 h 1573026"/>
              <a:gd name="connsiteX112" fmla="*/ 1361345 w 2525993"/>
              <a:gd name="connsiteY112" fmla="*/ 1455250 h 1573026"/>
              <a:gd name="connsiteX113" fmla="*/ 1349439 w 2525993"/>
              <a:gd name="connsiteY113" fmla="*/ 1438581 h 1573026"/>
              <a:gd name="connsiteX114" fmla="*/ 1287526 w 2525993"/>
              <a:gd name="connsiteY114" fmla="*/ 1426675 h 1573026"/>
              <a:gd name="connsiteX115" fmla="*/ 1268476 w 2525993"/>
              <a:gd name="connsiteY115" fmla="*/ 1402862 h 1573026"/>
              <a:gd name="connsiteX116" fmla="*/ 1230378 w 2525993"/>
              <a:gd name="connsiteY116" fmla="*/ 1379050 h 1573026"/>
              <a:gd name="connsiteX117" fmla="*/ 1225614 w 2525993"/>
              <a:gd name="connsiteY117" fmla="*/ 1390956 h 1573026"/>
              <a:gd name="connsiteX118" fmla="*/ 1239903 w 2525993"/>
              <a:gd name="connsiteY118" fmla="*/ 1429056 h 1573026"/>
              <a:gd name="connsiteX119" fmla="*/ 1208945 w 2525993"/>
              <a:gd name="connsiteY119" fmla="*/ 1443343 h 1573026"/>
              <a:gd name="connsiteX120" fmla="*/ 1182753 w 2525993"/>
              <a:gd name="connsiteY120" fmla="*/ 1457630 h 1573026"/>
              <a:gd name="connsiteX121" fmla="*/ 1166082 w 2525993"/>
              <a:gd name="connsiteY121" fmla="*/ 1450487 h 1573026"/>
              <a:gd name="connsiteX122" fmla="*/ 1120839 w 2525993"/>
              <a:gd name="connsiteY122" fmla="*/ 1388575 h 1573026"/>
              <a:gd name="connsiteX123" fmla="*/ 1075597 w 2525993"/>
              <a:gd name="connsiteY123" fmla="*/ 1355237 h 1573026"/>
              <a:gd name="connsiteX124" fmla="*/ 1097028 w 2525993"/>
              <a:gd name="connsiteY124" fmla="*/ 1338568 h 1573026"/>
              <a:gd name="connsiteX125" fmla="*/ 1118459 w 2525993"/>
              <a:gd name="connsiteY125" fmla="*/ 1298087 h 1573026"/>
              <a:gd name="connsiteX126" fmla="*/ 1104170 w 2525993"/>
              <a:gd name="connsiteY126" fmla="*/ 1286181 h 1573026"/>
              <a:gd name="connsiteX127" fmla="*/ 1066072 w 2525993"/>
              <a:gd name="connsiteY127" fmla="*/ 1288562 h 1573026"/>
              <a:gd name="connsiteX128" fmla="*/ 989872 w 2525993"/>
              <a:gd name="connsiteY128" fmla="*/ 1245700 h 1573026"/>
              <a:gd name="connsiteX129" fmla="*/ 947007 w 2525993"/>
              <a:gd name="connsiteY129" fmla="*/ 1226650 h 1573026"/>
              <a:gd name="connsiteX130" fmla="*/ 937484 w 2525993"/>
              <a:gd name="connsiteY130" fmla="*/ 1226650 h 1573026"/>
              <a:gd name="connsiteX131" fmla="*/ 925578 w 2525993"/>
              <a:gd name="connsiteY131" fmla="*/ 1162356 h 1573026"/>
              <a:gd name="connsiteX132" fmla="*/ 937484 w 2525993"/>
              <a:gd name="connsiteY132" fmla="*/ 1098062 h 1573026"/>
              <a:gd name="connsiteX133" fmla="*/ 906528 w 2525993"/>
              <a:gd name="connsiteY133" fmla="*/ 1064725 h 1573026"/>
              <a:gd name="connsiteX134" fmla="*/ 854141 w 2525993"/>
              <a:gd name="connsiteY134" fmla="*/ 1040912 h 1573026"/>
              <a:gd name="connsiteX135" fmla="*/ 880334 w 2525993"/>
              <a:gd name="connsiteY135" fmla="*/ 1017100 h 1573026"/>
              <a:gd name="connsiteX136" fmla="*/ 925578 w 2525993"/>
              <a:gd name="connsiteY136" fmla="*/ 1021862 h 1573026"/>
              <a:gd name="connsiteX137" fmla="*/ 920816 w 2525993"/>
              <a:gd name="connsiteY137" fmla="*/ 974237 h 1573026"/>
              <a:gd name="connsiteX138" fmla="*/ 892241 w 2525993"/>
              <a:gd name="connsiteY138" fmla="*/ 969475 h 1573026"/>
              <a:gd name="connsiteX139" fmla="*/ 897003 w 2525993"/>
              <a:gd name="connsiteY139" fmla="*/ 921850 h 1573026"/>
              <a:gd name="connsiteX140" fmla="*/ 866047 w 2525993"/>
              <a:gd name="connsiteY140" fmla="*/ 907562 h 1573026"/>
              <a:gd name="connsiteX141" fmla="*/ 868428 w 2525993"/>
              <a:gd name="connsiteY141" fmla="*/ 871843 h 1573026"/>
              <a:gd name="connsiteX142" fmla="*/ 820803 w 2525993"/>
              <a:gd name="connsiteY142" fmla="*/ 857556 h 1573026"/>
              <a:gd name="connsiteX143" fmla="*/ 801753 w 2525993"/>
              <a:gd name="connsiteY143" fmla="*/ 878987 h 1573026"/>
              <a:gd name="connsiteX144" fmla="*/ 773176 w 2525993"/>
              <a:gd name="connsiteY144" fmla="*/ 881368 h 1573026"/>
              <a:gd name="connsiteX145" fmla="*/ 723172 w 2525993"/>
              <a:gd name="connsiteY145" fmla="*/ 886131 h 1573026"/>
              <a:gd name="connsiteX146" fmla="*/ 692216 w 2525993"/>
              <a:gd name="connsiteY146" fmla="*/ 907562 h 1573026"/>
              <a:gd name="connsiteX147" fmla="*/ 692216 w 2525993"/>
              <a:gd name="connsiteY147" fmla="*/ 876606 h 1573026"/>
              <a:gd name="connsiteX148" fmla="*/ 651734 w 2525993"/>
              <a:gd name="connsiteY148" fmla="*/ 871843 h 1573026"/>
              <a:gd name="connsiteX149" fmla="*/ 658876 w 2525993"/>
              <a:gd name="connsiteY149" fmla="*/ 893275 h 1573026"/>
              <a:gd name="connsiteX150" fmla="*/ 654116 w 2525993"/>
              <a:gd name="connsiteY150" fmla="*/ 912325 h 1573026"/>
              <a:gd name="connsiteX151" fmla="*/ 315978 w 2525993"/>
              <a:gd name="connsiteY151" fmla="*/ 1031387 h 1573026"/>
              <a:gd name="connsiteX152" fmla="*/ 4032 w 2525993"/>
              <a:gd name="connsiteY152" fmla="*/ 1093300 h 1573026"/>
              <a:gd name="connsiteX0" fmla="*/ 1168 w 2211183"/>
              <a:gd name="connsiteY0" fmla="*/ 1031387 h 1573026"/>
              <a:gd name="connsiteX1" fmla="*/ 229766 w 2211183"/>
              <a:gd name="connsiteY1" fmla="*/ 524181 h 1573026"/>
              <a:gd name="connsiteX2" fmla="*/ 275010 w 2211183"/>
              <a:gd name="connsiteY2" fmla="*/ 547993 h 1573026"/>
              <a:gd name="connsiteX3" fmla="*/ 341687 w 2211183"/>
              <a:gd name="connsiteY3" fmla="*/ 562280 h 1573026"/>
              <a:gd name="connsiteX4" fmla="*/ 386929 w 2211183"/>
              <a:gd name="connsiteY4" fmla="*/ 478937 h 1573026"/>
              <a:gd name="connsiteX5" fmla="*/ 415504 w 2211183"/>
              <a:gd name="connsiteY5" fmla="*/ 455125 h 1573026"/>
              <a:gd name="connsiteX6" fmla="*/ 417888 w 2211183"/>
              <a:gd name="connsiteY6" fmla="*/ 426549 h 1573026"/>
              <a:gd name="connsiteX7" fmla="*/ 346447 w 2211183"/>
              <a:gd name="connsiteY7" fmla="*/ 412262 h 1573026"/>
              <a:gd name="connsiteX8" fmla="*/ 317874 w 2211183"/>
              <a:gd name="connsiteY8" fmla="*/ 417024 h 1573026"/>
              <a:gd name="connsiteX9" fmla="*/ 282154 w 2211183"/>
              <a:gd name="connsiteY9" fmla="*/ 383687 h 1573026"/>
              <a:gd name="connsiteX10" fmla="*/ 305968 w 2211183"/>
              <a:gd name="connsiteY10" fmla="*/ 357491 h 1573026"/>
              <a:gd name="connsiteX11" fmla="*/ 367879 w 2211183"/>
              <a:gd name="connsiteY11" fmla="*/ 343206 h 1573026"/>
              <a:gd name="connsiteX12" fmla="*/ 413122 w 2211183"/>
              <a:gd name="connsiteY12" fmla="*/ 357493 h 1573026"/>
              <a:gd name="connsiteX13" fmla="*/ 425029 w 2211183"/>
              <a:gd name="connsiteY13" fmla="*/ 376543 h 1573026"/>
              <a:gd name="connsiteX14" fmla="*/ 544091 w 2211183"/>
              <a:gd name="connsiteY14" fmla="*/ 436075 h 1573026"/>
              <a:gd name="connsiteX15" fmla="*/ 567904 w 2211183"/>
              <a:gd name="connsiteY15" fmla="*/ 500368 h 1573026"/>
              <a:gd name="connsiteX16" fmla="*/ 589335 w 2211183"/>
              <a:gd name="connsiteY16" fmla="*/ 512275 h 1573026"/>
              <a:gd name="connsiteX17" fmla="*/ 586954 w 2211183"/>
              <a:gd name="connsiteY17" fmla="*/ 421787 h 1573026"/>
              <a:gd name="connsiteX18" fmla="*/ 608385 w 2211183"/>
              <a:gd name="connsiteY18" fmla="*/ 383687 h 1573026"/>
              <a:gd name="connsiteX19" fmla="*/ 627435 w 2211183"/>
              <a:gd name="connsiteY19" fmla="*/ 386068 h 1573026"/>
              <a:gd name="connsiteX20" fmla="*/ 627435 w 2211183"/>
              <a:gd name="connsiteY20" fmla="*/ 347968 h 1573026"/>
              <a:gd name="connsiteX21" fmla="*/ 639343 w 2211183"/>
              <a:gd name="connsiteY21" fmla="*/ 340823 h 1573026"/>
              <a:gd name="connsiteX22" fmla="*/ 696491 w 2211183"/>
              <a:gd name="connsiteY22" fmla="*/ 343206 h 1573026"/>
              <a:gd name="connsiteX23" fmla="*/ 796504 w 2211183"/>
              <a:gd name="connsiteY23" fmla="*/ 317012 h 1573026"/>
              <a:gd name="connsiteX24" fmla="*/ 867941 w 2211183"/>
              <a:gd name="connsiteY24" fmla="*/ 305106 h 1573026"/>
              <a:gd name="connsiteX25" fmla="*/ 953333 w 2211183"/>
              <a:gd name="connsiteY25" fmla="*/ 250164 h 1573026"/>
              <a:gd name="connsiteX26" fmla="*/ 1025104 w 2211183"/>
              <a:gd name="connsiteY26" fmla="*/ 221762 h 1573026"/>
              <a:gd name="connsiteX27" fmla="*/ 1094162 w 2211183"/>
              <a:gd name="connsiteY27" fmla="*/ 188423 h 1573026"/>
              <a:gd name="connsiteX28" fmla="*/ 1165597 w 2211183"/>
              <a:gd name="connsiteY28" fmla="*/ 195568 h 1573026"/>
              <a:gd name="connsiteX29" fmla="*/ 1217985 w 2211183"/>
              <a:gd name="connsiteY29" fmla="*/ 174137 h 1573026"/>
              <a:gd name="connsiteX30" fmla="*/ 1248943 w 2211183"/>
              <a:gd name="connsiteY30" fmla="*/ 183660 h 1573026"/>
              <a:gd name="connsiteX31" fmla="*/ 1322760 w 2211183"/>
              <a:gd name="connsiteY31" fmla="*/ 233668 h 1573026"/>
              <a:gd name="connsiteX32" fmla="*/ 1260847 w 2211183"/>
              <a:gd name="connsiteY32" fmla="*/ 209856 h 1573026"/>
              <a:gd name="connsiteX33" fmla="*/ 1282279 w 2211183"/>
              <a:gd name="connsiteY33" fmla="*/ 281293 h 1573026"/>
              <a:gd name="connsiteX34" fmla="*/ 1320381 w 2211183"/>
              <a:gd name="connsiteY34" fmla="*/ 309866 h 1573026"/>
              <a:gd name="connsiteX35" fmla="*/ 1415629 w 2211183"/>
              <a:gd name="connsiteY35" fmla="*/ 314631 h 1573026"/>
              <a:gd name="connsiteX36" fmla="*/ 1482306 w 2211183"/>
              <a:gd name="connsiteY36" fmla="*/ 271766 h 1573026"/>
              <a:gd name="connsiteX37" fmla="*/ 1479922 w 2211183"/>
              <a:gd name="connsiteY37" fmla="*/ 293200 h 1573026"/>
              <a:gd name="connsiteX38" fmla="*/ 1444204 w 2211183"/>
              <a:gd name="connsiteY38" fmla="*/ 321775 h 1573026"/>
              <a:gd name="connsiteX39" fmla="*/ 1370385 w 2211183"/>
              <a:gd name="connsiteY39" fmla="*/ 338443 h 1573026"/>
              <a:gd name="connsiteX40" fmla="*/ 1377531 w 2211183"/>
              <a:gd name="connsiteY40" fmla="*/ 367017 h 1573026"/>
              <a:gd name="connsiteX41" fmla="*/ 1501356 w 2211183"/>
              <a:gd name="connsiteY41" fmla="*/ 331298 h 1573026"/>
              <a:gd name="connsiteX42" fmla="*/ 1553741 w 2211183"/>
              <a:gd name="connsiteY42" fmla="*/ 295581 h 1573026"/>
              <a:gd name="connsiteX43" fmla="*/ 1596605 w 2211183"/>
              <a:gd name="connsiteY43" fmla="*/ 271766 h 1573026"/>
              <a:gd name="connsiteX44" fmla="*/ 1520406 w 2211183"/>
              <a:gd name="connsiteY44" fmla="*/ 264623 h 1573026"/>
              <a:gd name="connsiteX45" fmla="*/ 1520406 w 2211183"/>
              <a:gd name="connsiteY45" fmla="*/ 202710 h 1573026"/>
              <a:gd name="connsiteX46" fmla="*/ 1570411 w 2211183"/>
              <a:gd name="connsiteY46" fmla="*/ 202710 h 1573026"/>
              <a:gd name="connsiteX47" fmla="*/ 1677567 w 2211183"/>
              <a:gd name="connsiteY47" fmla="*/ 97935 h 1573026"/>
              <a:gd name="connsiteX48" fmla="*/ 1727573 w 2211183"/>
              <a:gd name="connsiteY48" fmla="*/ 305 h 1573026"/>
              <a:gd name="connsiteX49" fmla="*/ 1691855 w 2211183"/>
              <a:gd name="connsiteY49" fmla="*/ 114604 h 1573026"/>
              <a:gd name="connsiteX50" fmla="*/ 1618037 w 2211183"/>
              <a:gd name="connsiteY50" fmla="*/ 193186 h 1573026"/>
              <a:gd name="connsiteX51" fmla="*/ 1682329 w 2211183"/>
              <a:gd name="connsiteY51" fmla="*/ 217000 h 1573026"/>
              <a:gd name="connsiteX52" fmla="*/ 1741860 w 2211183"/>
              <a:gd name="connsiteY52" fmla="*/ 212237 h 1573026"/>
              <a:gd name="connsiteX53" fmla="*/ 1787106 w 2211183"/>
              <a:gd name="connsiteY53" fmla="*/ 257480 h 1573026"/>
              <a:gd name="connsiteX54" fmla="*/ 1837110 w 2211183"/>
              <a:gd name="connsiteY54" fmla="*/ 243193 h 1573026"/>
              <a:gd name="connsiteX55" fmla="*/ 1879972 w 2211183"/>
              <a:gd name="connsiteY55" fmla="*/ 178900 h 1573026"/>
              <a:gd name="connsiteX56" fmla="*/ 1922835 w 2211183"/>
              <a:gd name="connsiteY56" fmla="*/ 169375 h 1573026"/>
              <a:gd name="connsiteX57" fmla="*/ 2027610 w 2211183"/>
              <a:gd name="connsiteY57" fmla="*/ 152706 h 1573026"/>
              <a:gd name="connsiteX58" fmla="*/ 2044279 w 2211183"/>
              <a:gd name="connsiteY58" fmla="*/ 147943 h 1573026"/>
              <a:gd name="connsiteX59" fmla="*/ 2132385 w 2211183"/>
              <a:gd name="connsiteY59" fmla="*/ 166993 h 1573026"/>
              <a:gd name="connsiteX60" fmla="*/ 2163341 w 2211183"/>
              <a:gd name="connsiteY60" fmla="*/ 188425 h 1573026"/>
              <a:gd name="connsiteX61" fmla="*/ 2189536 w 2211183"/>
              <a:gd name="connsiteY61" fmla="*/ 205092 h 1573026"/>
              <a:gd name="connsiteX62" fmla="*/ 2210966 w 2211183"/>
              <a:gd name="connsiteY62" fmla="*/ 221762 h 1573026"/>
              <a:gd name="connsiteX63" fmla="*/ 2191916 w 2211183"/>
              <a:gd name="connsiteY63" fmla="*/ 264625 h 1573026"/>
              <a:gd name="connsiteX64" fmla="*/ 2189535 w 2211183"/>
              <a:gd name="connsiteY64" fmla="*/ 319393 h 1573026"/>
              <a:gd name="connsiteX65" fmla="*/ 2175247 w 2211183"/>
              <a:gd name="connsiteY65" fmla="*/ 376543 h 1573026"/>
              <a:gd name="connsiteX66" fmla="*/ 2177629 w 2211183"/>
              <a:gd name="connsiteY66" fmla="*/ 386068 h 1573026"/>
              <a:gd name="connsiteX67" fmla="*/ 2208585 w 2211183"/>
              <a:gd name="connsiteY67" fmla="*/ 393212 h 1573026"/>
              <a:gd name="connsiteX68" fmla="*/ 2196679 w 2211183"/>
              <a:gd name="connsiteY68" fmla="*/ 424168 h 1573026"/>
              <a:gd name="connsiteX69" fmla="*/ 2163341 w 2211183"/>
              <a:gd name="connsiteY69" fmla="*/ 445600 h 1573026"/>
              <a:gd name="connsiteX70" fmla="*/ 2149054 w 2211183"/>
              <a:gd name="connsiteY70" fmla="*/ 476556 h 1573026"/>
              <a:gd name="connsiteX71" fmla="*/ 2152307 w 2211183"/>
              <a:gd name="connsiteY71" fmla="*/ 559163 h 1573026"/>
              <a:gd name="connsiteX72" fmla="*/ 2139528 w 2211183"/>
              <a:gd name="connsiteY72" fmla="*/ 590856 h 1573026"/>
              <a:gd name="connsiteX73" fmla="*/ 2137147 w 2211183"/>
              <a:gd name="connsiteY73" fmla="*/ 655150 h 1573026"/>
              <a:gd name="connsiteX74" fmla="*/ 2158579 w 2211183"/>
              <a:gd name="connsiteY74" fmla="*/ 690868 h 1573026"/>
              <a:gd name="connsiteX75" fmla="*/ 2153816 w 2211183"/>
              <a:gd name="connsiteY75" fmla="*/ 743256 h 1573026"/>
              <a:gd name="connsiteX76" fmla="*/ 2156197 w 2211183"/>
              <a:gd name="connsiteY76" fmla="*/ 790881 h 1573026"/>
              <a:gd name="connsiteX77" fmla="*/ 2144291 w 2211183"/>
              <a:gd name="connsiteY77" fmla="*/ 805168 h 1573026"/>
              <a:gd name="connsiteX78" fmla="*/ 2115716 w 2211183"/>
              <a:gd name="connsiteY78" fmla="*/ 890893 h 1573026"/>
              <a:gd name="connsiteX79" fmla="*/ 2084762 w 2211183"/>
              <a:gd name="connsiteY79" fmla="*/ 967092 h 1573026"/>
              <a:gd name="connsiteX80" fmla="*/ 2049041 w 2211183"/>
              <a:gd name="connsiteY80" fmla="*/ 945662 h 1573026"/>
              <a:gd name="connsiteX81" fmla="*/ 1989510 w 2211183"/>
              <a:gd name="connsiteY81" fmla="*/ 917087 h 1573026"/>
              <a:gd name="connsiteX82" fmla="*/ 1960935 w 2211183"/>
              <a:gd name="connsiteY82" fmla="*/ 883750 h 1573026"/>
              <a:gd name="connsiteX83" fmla="*/ 1927599 w 2211183"/>
              <a:gd name="connsiteY83" fmla="*/ 869462 h 1573026"/>
              <a:gd name="connsiteX84" fmla="*/ 1894260 w 2211183"/>
              <a:gd name="connsiteY84" fmla="*/ 871843 h 1573026"/>
              <a:gd name="connsiteX85" fmla="*/ 1844254 w 2211183"/>
              <a:gd name="connsiteY85" fmla="*/ 895656 h 1573026"/>
              <a:gd name="connsiteX86" fmla="*/ 1820441 w 2211183"/>
              <a:gd name="connsiteY86" fmla="*/ 909943 h 1573026"/>
              <a:gd name="connsiteX87" fmla="*/ 1751387 w 2211183"/>
              <a:gd name="connsiteY87" fmla="*/ 926612 h 1573026"/>
              <a:gd name="connsiteX88" fmla="*/ 1729954 w 2211183"/>
              <a:gd name="connsiteY88" fmla="*/ 957568 h 1573026"/>
              <a:gd name="connsiteX89" fmla="*/ 1727572 w 2211183"/>
              <a:gd name="connsiteY89" fmla="*/ 1036150 h 1573026"/>
              <a:gd name="connsiteX90" fmla="*/ 1729956 w 2211183"/>
              <a:gd name="connsiteY90" fmla="*/ 1062342 h 1573026"/>
              <a:gd name="connsiteX91" fmla="*/ 1629941 w 2211183"/>
              <a:gd name="connsiteY91" fmla="*/ 1112350 h 1573026"/>
              <a:gd name="connsiteX92" fmla="*/ 1587079 w 2211183"/>
              <a:gd name="connsiteY92" fmla="*/ 1112350 h 1573026"/>
              <a:gd name="connsiteX93" fmla="*/ 1496593 w 2211183"/>
              <a:gd name="connsiteY93" fmla="*/ 1148067 h 1573026"/>
              <a:gd name="connsiteX94" fmla="*/ 1475160 w 2211183"/>
              <a:gd name="connsiteY94" fmla="*/ 1188550 h 1573026"/>
              <a:gd name="connsiteX95" fmla="*/ 1475162 w 2211183"/>
              <a:gd name="connsiteY95" fmla="*/ 1238556 h 1573026"/>
              <a:gd name="connsiteX96" fmla="*/ 1425154 w 2211183"/>
              <a:gd name="connsiteY96" fmla="*/ 1279037 h 1573026"/>
              <a:gd name="connsiteX97" fmla="*/ 1408487 w 2211183"/>
              <a:gd name="connsiteY97" fmla="*/ 1309993 h 1573026"/>
              <a:gd name="connsiteX98" fmla="*/ 1410866 w 2211183"/>
              <a:gd name="connsiteY98" fmla="*/ 1331425 h 1573026"/>
              <a:gd name="connsiteX99" fmla="*/ 1444204 w 2211183"/>
              <a:gd name="connsiteY99" fmla="*/ 1326662 h 1573026"/>
              <a:gd name="connsiteX100" fmla="*/ 1468018 w 2211183"/>
              <a:gd name="connsiteY100" fmla="*/ 1350474 h 1573026"/>
              <a:gd name="connsiteX101" fmla="*/ 1456110 w 2211183"/>
              <a:gd name="connsiteY101" fmla="*/ 1383812 h 1573026"/>
              <a:gd name="connsiteX102" fmla="*/ 1453729 w 2211183"/>
              <a:gd name="connsiteY102" fmla="*/ 1421912 h 1573026"/>
              <a:gd name="connsiteX103" fmla="*/ 1375149 w 2211183"/>
              <a:gd name="connsiteY103" fmla="*/ 1450487 h 1573026"/>
              <a:gd name="connsiteX104" fmla="*/ 1365624 w 2211183"/>
              <a:gd name="connsiteY104" fmla="*/ 1538594 h 1573026"/>
              <a:gd name="connsiteX105" fmla="*/ 1298947 w 2211183"/>
              <a:gd name="connsiteY105" fmla="*/ 1560025 h 1573026"/>
              <a:gd name="connsiteX106" fmla="*/ 1262896 w 2211183"/>
              <a:gd name="connsiteY106" fmla="*/ 1573012 h 1573026"/>
              <a:gd name="connsiteX107" fmla="*/ 1182266 w 2211183"/>
              <a:gd name="connsiteY107" fmla="*/ 1557643 h 1573026"/>
              <a:gd name="connsiteX108" fmla="*/ 1156072 w 2211183"/>
              <a:gd name="connsiteY108" fmla="*/ 1571931 h 1573026"/>
              <a:gd name="connsiteX109" fmla="*/ 1101306 w 2211183"/>
              <a:gd name="connsiteY109" fmla="*/ 1543356 h 1573026"/>
              <a:gd name="connsiteX110" fmla="*/ 1060822 w 2211183"/>
              <a:gd name="connsiteY110" fmla="*/ 1507637 h 1573026"/>
              <a:gd name="connsiteX111" fmla="*/ 1017962 w 2211183"/>
              <a:gd name="connsiteY111" fmla="*/ 1479061 h 1573026"/>
              <a:gd name="connsiteX112" fmla="*/ 1046535 w 2211183"/>
              <a:gd name="connsiteY112" fmla="*/ 1455250 h 1573026"/>
              <a:gd name="connsiteX113" fmla="*/ 1034629 w 2211183"/>
              <a:gd name="connsiteY113" fmla="*/ 1438581 h 1573026"/>
              <a:gd name="connsiteX114" fmla="*/ 972716 w 2211183"/>
              <a:gd name="connsiteY114" fmla="*/ 1426675 h 1573026"/>
              <a:gd name="connsiteX115" fmla="*/ 953666 w 2211183"/>
              <a:gd name="connsiteY115" fmla="*/ 1402862 h 1573026"/>
              <a:gd name="connsiteX116" fmla="*/ 915568 w 2211183"/>
              <a:gd name="connsiteY116" fmla="*/ 1379050 h 1573026"/>
              <a:gd name="connsiteX117" fmla="*/ 910804 w 2211183"/>
              <a:gd name="connsiteY117" fmla="*/ 1390956 h 1573026"/>
              <a:gd name="connsiteX118" fmla="*/ 925093 w 2211183"/>
              <a:gd name="connsiteY118" fmla="*/ 1429056 h 1573026"/>
              <a:gd name="connsiteX119" fmla="*/ 894135 w 2211183"/>
              <a:gd name="connsiteY119" fmla="*/ 1443343 h 1573026"/>
              <a:gd name="connsiteX120" fmla="*/ 867943 w 2211183"/>
              <a:gd name="connsiteY120" fmla="*/ 1457630 h 1573026"/>
              <a:gd name="connsiteX121" fmla="*/ 851272 w 2211183"/>
              <a:gd name="connsiteY121" fmla="*/ 1450487 h 1573026"/>
              <a:gd name="connsiteX122" fmla="*/ 806029 w 2211183"/>
              <a:gd name="connsiteY122" fmla="*/ 1388575 h 1573026"/>
              <a:gd name="connsiteX123" fmla="*/ 760787 w 2211183"/>
              <a:gd name="connsiteY123" fmla="*/ 1355237 h 1573026"/>
              <a:gd name="connsiteX124" fmla="*/ 782218 w 2211183"/>
              <a:gd name="connsiteY124" fmla="*/ 1338568 h 1573026"/>
              <a:gd name="connsiteX125" fmla="*/ 803649 w 2211183"/>
              <a:gd name="connsiteY125" fmla="*/ 1298087 h 1573026"/>
              <a:gd name="connsiteX126" fmla="*/ 789360 w 2211183"/>
              <a:gd name="connsiteY126" fmla="*/ 1286181 h 1573026"/>
              <a:gd name="connsiteX127" fmla="*/ 751262 w 2211183"/>
              <a:gd name="connsiteY127" fmla="*/ 1288562 h 1573026"/>
              <a:gd name="connsiteX128" fmla="*/ 675062 w 2211183"/>
              <a:gd name="connsiteY128" fmla="*/ 1245700 h 1573026"/>
              <a:gd name="connsiteX129" fmla="*/ 632197 w 2211183"/>
              <a:gd name="connsiteY129" fmla="*/ 1226650 h 1573026"/>
              <a:gd name="connsiteX130" fmla="*/ 622674 w 2211183"/>
              <a:gd name="connsiteY130" fmla="*/ 1226650 h 1573026"/>
              <a:gd name="connsiteX131" fmla="*/ 610768 w 2211183"/>
              <a:gd name="connsiteY131" fmla="*/ 1162356 h 1573026"/>
              <a:gd name="connsiteX132" fmla="*/ 622674 w 2211183"/>
              <a:gd name="connsiteY132" fmla="*/ 1098062 h 1573026"/>
              <a:gd name="connsiteX133" fmla="*/ 591718 w 2211183"/>
              <a:gd name="connsiteY133" fmla="*/ 1064725 h 1573026"/>
              <a:gd name="connsiteX134" fmla="*/ 539331 w 2211183"/>
              <a:gd name="connsiteY134" fmla="*/ 1040912 h 1573026"/>
              <a:gd name="connsiteX135" fmla="*/ 565524 w 2211183"/>
              <a:gd name="connsiteY135" fmla="*/ 1017100 h 1573026"/>
              <a:gd name="connsiteX136" fmla="*/ 610768 w 2211183"/>
              <a:gd name="connsiteY136" fmla="*/ 1021862 h 1573026"/>
              <a:gd name="connsiteX137" fmla="*/ 606006 w 2211183"/>
              <a:gd name="connsiteY137" fmla="*/ 974237 h 1573026"/>
              <a:gd name="connsiteX138" fmla="*/ 577431 w 2211183"/>
              <a:gd name="connsiteY138" fmla="*/ 969475 h 1573026"/>
              <a:gd name="connsiteX139" fmla="*/ 582193 w 2211183"/>
              <a:gd name="connsiteY139" fmla="*/ 921850 h 1573026"/>
              <a:gd name="connsiteX140" fmla="*/ 551237 w 2211183"/>
              <a:gd name="connsiteY140" fmla="*/ 907562 h 1573026"/>
              <a:gd name="connsiteX141" fmla="*/ 553618 w 2211183"/>
              <a:gd name="connsiteY141" fmla="*/ 871843 h 1573026"/>
              <a:gd name="connsiteX142" fmla="*/ 505993 w 2211183"/>
              <a:gd name="connsiteY142" fmla="*/ 857556 h 1573026"/>
              <a:gd name="connsiteX143" fmla="*/ 486943 w 2211183"/>
              <a:gd name="connsiteY143" fmla="*/ 878987 h 1573026"/>
              <a:gd name="connsiteX144" fmla="*/ 458366 w 2211183"/>
              <a:gd name="connsiteY144" fmla="*/ 881368 h 1573026"/>
              <a:gd name="connsiteX145" fmla="*/ 408362 w 2211183"/>
              <a:gd name="connsiteY145" fmla="*/ 886131 h 1573026"/>
              <a:gd name="connsiteX146" fmla="*/ 377406 w 2211183"/>
              <a:gd name="connsiteY146" fmla="*/ 907562 h 1573026"/>
              <a:gd name="connsiteX147" fmla="*/ 377406 w 2211183"/>
              <a:gd name="connsiteY147" fmla="*/ 876606 h 1573026"/>
              <a:gd name="connsiteX148" fmla="*/ 336924 w 2211183"/>
              <a:gd name="connsiteY148" fmla="*/ 871843 h 1573026"/>
              <a:gd name="connsiteX149" fmla="*/ 344066 w 2211183"/>
              <a:gd name="connsiteY149" fmla="*/ 893275 h 1573026"/>
              <a:gd name="connsiteX150" fmla="*/ 339306 w 2211183"/>
              <a:gd name="connsiteY150" fmla="*/ 912325 h 1573026"/>
              <a:gd name="connsiteX151" fmla="*/ 1168 w 2211183"/>
              <a:gd name="connsiteY151" fmla="*/ 1031387 h 1573026"/>
              <a:gd name="connsiteX0" fmla="*/ 111439 w 1983316"/>
              <a:gd name="connsiteY0" fmla="*/ 912325 h 1573026"/>
              <a:gd name="connsiteX1" fmla="*/ 1899 w 1983316"/>
              <a:gd name="connsiteY1" fmla="*/ 524181 h 1573026"/>
              <a:gd name="connsiteX2" fmla="*/ 47143 w 1983316"/>
              <a:gd name="connsiteY2" fmla="*/ 547993 h 1573026"/>
              <a:gd name="connsiteX3" fmla="*/ 113820 w 1983316"/>
              <a:gd name="connsiteY3" fmla="*/ 562280 h 1573026"/>
              <a:gd name="connsiteX4" fmla="*/ 159062 w 1983316"/>
              <a:gd name="connsiteY4" fmla="*/ 478937 h 1573026"/>
              <a:gd name="connsiteX5" fmla="*/ 187637 w 1983316"/>
              <a:gd name="connsiteY5" fmla="*/ 455125 h 1573026"/>
              <a:gd name="connsiteX6" fmla="*/ 190021 w 1983316"/>
              <a:gd name="connsiteY6" fmla="*/ 426549 h 1573026"/>
              <a:gd name="connsiteX7" fmla="*/ 118580 w 1983316"/>
              <a:gd name="connsiteY7" fmla="*/ 412262 h 1573026"/>
              <a:gd name="connsiteX8" fmla="*/ 90007 w 1983316"/>
              <a:gd name="connsiteY8" fmla="*/ 417024 h 1573026"/>
              <a:gd name="connsiteX9" fmla="*/ 54287 w 1983316"/>
              <a:gd name="connsiteY9" fmla="*/ 383687 h 1573026"/>
              <a:gd name="connsiteX10" fmla="*/ 78101 w 1983316"/>
              <a:gd name="connsiteY10" fmla="*/ 357491 h 1573026"/>
              <a:gd name="connsiteX11" fmla="*/ 140012 w 1983316"/>
              <a:gd name="connsiteY11" fmla="*/ 343206 h 1573026"/>
              <a:gd name="connsiteX12" fmla="*/ 185255 w 1983316"/>
              <a:gd name="connsiteY12" fmla="*/ 357493 h 1573026"/>
              <a:gd name="connsiteX13" fmla="*/ 197162 w 1983316"/>
              <a:gd name="connsiteY13" fmla="*/ 376543 h 1573026"/>
              <a:gd name="connsiteX14" fmla="*/ 316224 w 1983316"/>
              <a:gd name="connsiteY14" fmla="*/ 436075 h 1573026"/>
              <a:gd name="connsiteX15" fmla="*/ 340037 w 1983316"/>
              <a:gd name="connsiteY15" fmla="*/ 500368 h 1573026"/>
              <a:gd name="connsiteX16" fmla="*/ 361468 w 1983316"/>
              <a:gd name="connsiteY16" fmla="*/ 512275 h 1573026"/>
              <a:gd name="connsiteX17" fmla="*/ 359087 w 1983316"/>
              <a:gd name="connsiteY17" fmla="*/ 421787 h 1573026"/>
              <a:gd name="connsiteX18" fmla="*/ 380518 w 1983316"/>
              <a:gd name="connsiteY18" fmla="*/ 383687 h 1573026"/>
              <a:gd name="connsiteX19" fmla="*/ 399568 w 1983316"/>
              <a:gd name="connsiteY19" fmla="*/ 386068 h 1573026"/>
              <a:gd name="connsiteX20" fmla="*/ 399568 w 1983316"/>
              <a:gd name="connsiteY20" fmla="*/ 347968 h 1573026"/>
              <a:gd name="connsiteX21" fmla="*/ 411476 w 1983316"/>
              <a:gd name="connsiteY21" fmla="*/ 340823 h 1573026"/>
              <a:gd name="connsiteX22" fmla="*/ 468624 w 1983316"/>
              <a:gd name="connsiteY22" fmla="*/ 343206 h 1573026"/>
              <a:gd name="connsiteX23" fmla="*/ 568637 w 1983316"/>
              <a:gd name="connsiteY23" fmla="*/ 317012 h 1573026"/>
              <a:gd name="connsiteX24" fmla="*/ 640074 w 1983316"/>
              <a:gd name="connsiteY24" fmla="*/ 305106 h 1573026"/>
              <a:gd name="connsiteX25" fmla="*/ 725466 w 1983316"/>
              <a:gd name="connsiteY25" fmla="*/ 250164 h 1573026"/>
              <a:gd name="connsiteX26" fmla="*/ 797237 w 1983316"/>
              <a:gd name="connsiteY26" fmla="*/ 221762 h 1573026"/>
              <a:gd name="connsiteX27" fmla="*/ 866295 w 1983316"/>
              <a:gd name="connsiteY27" fmla="*/ 188423 h 1573026"/>
              <a:gd name="connsiteX28" fmla="*/ 937730 w 1983316"/>
              <a:gd name="connsiteY28" fmla="*/ 195568 h 1573026"/>
              <a:gd name="connsiteX29" fmla="*/ 990118 w 1983316"/>
              <a:gd name="connsiteY29" fmla="*/ 174137 h 1573026"/>
              <a:gd name="connsiteX30" fmla="*/ 1021076 w 1983316"/>
              <a:gd name="connsiteY30" fmla="*/ 183660 h 1573026"/>
              <a:gd name="connsiteX31" fmla="*/ 1094893 w 1983316"/>
              <a:gd name="connsiteY31" fmla="*/ 233668 h 1573026"/>
              <a:gd name="connsiteX32" fmla="*/ 1032980 w 1983316"/>
              <a:gd name="connsiteY32" fmla="*/ 209856 h 1573026"/>
              <a:gd name="connsiteX33" fmla="*/ 1054412 w 1983316"/>
              <a:gd name="connsiteY33" fmla="*/ 281293 h 1573026"/>
              <a:gd name="connsiteX34" fmla="*/ 1092514 w 1983316"/>
              <a:gd name="connsiteY34" fmla="*/ 309866 h 1573026"/>
              <a:gd name="connsiteX35" fmla="*/ 1187762 w 1983316"/>
              <a:gd name="connsiteY35" fmla="*/ 314631 h 1573026"/>
              <a:gd name="connsiteX36" fmla="*/ 1254439 w 1983316"/>
              <a:gd name="connsiteY36" fmla="*/ 271766 h 1573026"/>
              <a:gd name="connsiteX37" fmla="*/ 1252055 w 1983316"/>
              <a:gd name="connsiteY37" fmla="*/ 293200 h 1573026"/>
              <a:gd name="connsiteX38" fmla="*/ 1216337 w 1983316"/>
              <a:gd name="connsiteY38" fmla="*/ 321775 h 1573026"/>
              <a:gd name="connsiteX39" fmla="*/ 1142518 w 1983316"/>
              <a:gd name="connsiteY39" fmla="*/ 338443 h 1573026"/>
              <a:gd name="connsiteX40" fmla="*/ 1149664 w 1983316"/>
              <a:gd name="connsiteY40" fmla="*/ 367017 h 1573026"/>
              <a:gd name="connsiteX41" fmla="*/ 1273489 w 1983316"/>
              <a:gd name="connsiteY41" fmla="*/ 331298 h 1573026"/>
              <a:gd name="connsiteX42" fmla="*/ 1325874 w 1983316"/>
              <a:gd name="connsiteY42" fmla="*/ 295581 h 1573026"/>
              <a:gd name="connsiteX43" fmla="*/ 1368738 w 1983316"/>
              <a:gd name="connsiteY43" fmla="*/ 271766 h 1573026"/>
              <a:gd name="connsiteX44" fmla="*/ 1292539 w 1983316"/>
              <a:gd name="connsiteY44" fmla="*/ 264623 h 1573026"/>
              <a:gd name="connsiteX45" fmla="*/ 1292539 w 1983316"/>
              <a:gd name="connsiteY45" fmla="*/ 202710 h 1573026"/>
              <a:gd name="connsiteX46" fmla="*/ 1342544 w 1983316"/>
              <a:gd name="connsiteY46" fmla="*/ 202710 h 1573026"/>
              <a:gd name="connsiteX47" fmla="*/ 1449700 w 1983316"/>
              <a:gd name="connsiteY47" fmla="*/ 97935 h 1573026"/>
              <a:gd name="connsiteX48" fmla="*/ 1499706 w 1983316"/>
              <a:gd name="connsiteY48" fmla="*/ 305 h 1573026"/>
              <a:gd name="connsiteX49" fmla="*/ 1463988 w 1983316"/>
              <a:gd name="connsiteY49" fmla="*/ 114604 h 1573026"/>
              <a:gd name="connsiteX50" fmla="*/ 1390170 w 1983316"/>
              <a:gd name="connsiteY50" fmla="*/ 193186 h 1573026"/>
              <a:gd name="connsiteX51" fmla="*/ 1454462 w 1983316"/>
              <a:gd name="connsiteY51" fmla="*/ 217000 h 1573026"/>
              <a:gd name="connsiteX52" fmla="*/ 1513993 w 1983316"/>
              <a:gd name="connsiteY52" fmla="*/ 212237 h 1573026"/>
              <a:gd name="connsiteX53" fmla="*/ 1559239 w 1983316"/>
              <a:gd name="connsiteY53" fmla="*/ 257480 h 1573026"/>
              <a:gd name="connsiteX54" fmla="*/ 1609243 w 1983316"/>
              <a:gd name="connsiteY54" fmla="*/ 243193 h 1573026"/>
              <a:gd name="connsiteX55" fmla="*/ 1652105 w 1983316"/>
              <a:gd name="connsiteY55" fmla="*/ 178900 h 1573026"/>
              <a:gd name="connsiteX56" fmla="*/ 1694968 w 1983316"/>
              <a:gd name="connsiteY56" fmla="*/ 169375 h 1573026"/>
              <a:gd name="connsiteX57" fmla="*/ 1799743 w 1983316"/>
              <a:gd name="connsiteY57" fmla="*/ 152706 h 1573026"/>
              <a:gd name="connsiteX58" fmla="*/ 1816412 w 1983316"/>
              <a:gd name="connsiteY58" fmla="*/ 147943 h 1573026"/>
              <a:gd name="connsiteX59" fmla="*/ 1904518 w 1983316"/>
              <a:gd name="connsiteY59" fmla="*/ 166993 h 1573026"/>
              <a:gd name="connsiteX60" fmla="*/ 1935474 w 1983316"/>
              <a:gd name="connsiteY60" fmla="*/ 188425 h 1573026"/>
              <a:gd name="connsiteX61" fmla="*/ 1961669 w 1983316"/>
              <a:gd name="connsiteY61" fmla="*/ 205092 h 1573026"/>
              <a:gd name="connsiteX62" fmla="*/ 1983099 w 1983316"/>
              <a:gd name="connsiteY62" fmla="*/ 221762 h 1573026"/>
              <a:gd name="connsiteX63" fmla="*/ 1964049 w 1983316"/>
              <a:gd name="connsiteY63" fmla="*/ 264625 h 1573026"/>
              <a:gd name="connsiteX64" fmla="*/ 1961668 w 1983316"/>
              <a:gd name="connsiteY64" fmla="*/ 319393 h 1573026"/>
              <a:gd name="connsiteX65" fmla="*/ 1947380 w 1983316"/>
              <a:gd name="connsiteY65" fmla="*/ 376543 h 1573026"/>
              <a:gd name="connsiteX66" fmla="*/ 1949762 w 1983316"/>
              <a:gd name="connsiteY66" fmla="*/ 386068 h 1573026"/>
              <a:gd name="connsiteX67" fmla="*/ 1980718 w 1983316"/>
              <a:gd name="connsiteY67" fmla="*/ 393212 h 1573026"/>
              <a:gd name="connsiteX68" fmla="*/ 1968812 w 1983316"/>
              <a:gd name="connsiteY68" fmla="*/ 424168 h 1573026"/>
              <a:gd name="connsiteX69" fmla="*/ 1935474 w 1983316"/>
              <a:gd name="connsiteY69" fmla="*/ 445600 h 1573026"/>
              <a:gd name="connsiteX70" fmla="*/ 1921187 w 1983316"/>
              <a:gd name="connsiteY70" fmla="*/ 476556 h 1573026"/>
              <a:gd name="connsiteX71" fmla="*/ 1924440 w 1983316"/>
              <a:gd name="connsiteY71" fmla="*/ 559163 h 1573026"/>
              <a:gd name="connsiteX72" fmla="*/ 1911661 w 1983316"/>
              <a:gd name="connsiteY72" fmla="*/ 590856 h 1573026"/>
              <a:gd name="connsiteX73" fmla="*/ 1909280 w 1983316"/>
              <a:gd name="connsiteY73" fmla="*/ 655150 h 1573026"/>
              <a:gd name="connsiteX74" fmla="*/ 1930712 w 1983316"/>
              <a:gd name="connsiteY74" fmla="*/ 690868 h 1573026"/>
              <a:gd name="connsiteX75" fmla="*/ 1925949 w 1983316"/>
              <a:gd name="connsiteY75" fmla="*/ 743256 h 1573026"/>
              <a:gd name="connsiteX76" fmla="*/ 1928330 w 1983316"/>
              <a:gd name="connsiteY76" fmla="*/ 790881 h 1573026"/>
              <a:gd name="connsiteX77" fmla="*/ 1916424 w 1983316"/>
              <a:gd name="connsiteY77" fmla="*/ 805168 h 1573026"/>
              <a:gd name="connsiteX78" fmla="*/ 1887849 w 1983316"/>
              <a:gd name="connsiteY78" fmla="*/ 890893 h 1573026"/>
              <a:gd name="connsiteX79" fmla="*/ 1856895 w 1983316"/>
              <a:gd name="connsiteY79" fmla="*/ 967092 h 1573026"/>
              <a:gd name="connsiteX80" fmla="*/ 1821174 w 1983316"/>
              <a:gd name="connsiteY80" fmla="*/ 945662 h 1573026"/>
              <a:gd name="connsiteX81" fmla="*/ 1761643 w 1983316"/>
              <a:gd name="connsiteY81" fmla="*/ 917087 h 1573026"/>
              <a:gd name="connsiteX82" fmla="*/ 1733068 w 1983316"/>
              <a:gd name="connsiteY82" fmla="*/ 883750 h 1573026"/>
              <a:gd name="connsiteX83" fmla="*/ 1699732 w 1983316"/>
              <a:gd name="connsiteY83" fmla="*/ 869462 h 1573026"/>
              <a:gd name="connsiteX84" fmla="*/ 1666393 w 1983316"/>
              <a:gd name="connsiteY84" fmla="*/ 871843 h 1573026"/>
              <a:gd name="connsiteX85" fmla="*/ 1616387 w 1983316"/>
              <a:gd name="connsiteY85" fmla="*/ 895656 h 1573026"/>
              <a:gd name="connsiteX86" fmla="*/ 1592574 w 1983316"/>
              <a:gd name="connsiteY86" fmla="*/ 909943 h 1573026"/>
              <a:gd name="connsiteX87" fmla="*/ 1523520 w 1983316"/>
              <a:gd name="connsiteY87" fmla="*/ 926612 h 1573026"/>
              <a:gd name="connsiteX88" fmla="*/ 1502087 w 1983316"/>
              <a:gd name="connsiteY88" fmla="*/ 957568 h 1573026"/>
              <a:gd name="connsiteX89" fmla="*/ 1499705 w 1983316"/>
              <a:gd name="connsiteY89" fmla="*/ 1036150 h 1573026"/>
              <a:gd name="connsiteX90" fmla="*/ 1502089 w 1983316"/>
              <a:gd name="connsiteY90" fmla="*/ 1062342 h 1573026"/>
              <a:gd name="connsiteX91" fmla="*/ 1402074 w 1983316"/>
              <a:gd name="connsiteY91" fmla="*/ 1112350 h 1573026"/>
              <a:gd name="connsiteX92" fmla="*/ 1359212 w 1983316"/>
              <a:gd name="connsiteY92" fmla="*/ 1112350 h 1573026"/>
              <a:gd name="connsiteX93" fmla="*/ 1268726 w 1983316"/>
              <a:gd name="connsiteY93" fmla="*/ 1148067 h 1573026"/>
              <a:gd name="connsiteX94" fmla="*/ 1247293 w 1983316"/>
              <a:gd name="connsiteY94" fmla="*/ 1188550 h 1573026"/>
              <a:gd name="connsiteX95" fmla="*/ 1247295 w 1983316"/>
              <a:gd name="connsiteY95" fmla="*/ 1238556 h 1573026"/>
              <a:gd name="connsiteX96" fmla="*/ 1197287 w 1983316"/>
              <a:gd name="connsiteY96" fmla="*/ 1279037 h 1573026"/>
              <a:gd name="connsiteX97" fmla="*/ 1180620 w 1983316"/>
              <a:gd name="connsiteY97" fmla="*/ 1309993 h 1573026"/>
              <a:gd name="connsiteX98" fmla="*/ 1182999 w 1983316"/>
              <a:gd name="connsiteY98" fmla="*/ 1331425 h 1573026"/>
              <a:gd name="connsiteX99" fmla="*/ 1216337 w 1983316"/>
              <a:gd name="connsiteY99" fmla="*/ 1326662 h 1573026"/>
              <a:gd name="connsiteX100" fmla="*/ 1240151 w 1983316"/>
              <a:gd name="connsiteY100" fmla="*/ 1350474 h 1573026"/>
              <a:gd name="connsiteX101" fmla="*/ 1228243 w 1983316"/>
              <a:gd name="connsiteY101" fmla="*/ 1383812 h 1573026"/>
              <a:gd name="connsiteX102" fmla="*/ 1225862 w 1983316"/>
              <a:gd name="connsiteY102" fmla="*/ 1421912 h 1573026"/>
              <a:gd name="connsiteX103" fmla="*/ 1147282 w 1983316"/>
              <a:gd name="connsiteY103" fmla="*/ 1450487 h 1573026"/>
              <a:gd name="connsiteX104" fmla="*/ 1137757 w 1983316"/>
              <a:gd name="connsiteY104" fmla="*/ 1538594 h 1573026"/>
              <a:gd name="connsiteX105" fmla="*/ 1071080 w 1983316"/>
              <a:gd name="connsiteY105" fmla="*/ 1560025 h 1573026"/>
              <a:gd name="connsiteX106" fmla="*/ 1035029 w 1983316"/>
              <a:gd name="connsiteY106" fmla="*/ 1573012 h 1573026"/>
              <a:gd name="connsiteX107" fmla="*/ 954399 w 1983316"/>
              <a:gd name="connsiteY107" fmla="*/ 1557643 h 1573026"/>
              <a:gd name="connsiteX108" fmla="*/ 928205 w 1983316"/>
              <a:gd name="connsiteY108" fmla="*/ 1571931 h 1573026"/>
              <a:gd name="connsiteX109" fmla="*/ 873439 w 1983316"/>
              <a:gd name="connsiteY109" fmla="*/ 1543356 h 1573026"/>
              <a:gd name="connsiteX110" fmla="*/ 832955 w 1983316"/>
              <a:gd name="connsiteY110" fmla="*/ 1507637 h 1573026"/>
              <a:gd name="connsiteX111" fmla="*/ 790095 w 1983316"/>
              <a:gd name="connsiteY111" fmla="*/ 1479061 h 1573026"/>
              <a:gd name="connsiteX112" fmla="*/ 818668 w 1983316"/>
              <a:gd name="connsiteY112" fmla="*/ 1455250 h 1573026"/>
              <a:gd name="connsiteX113" fmla="*/ 806762 w 1983316"/>
              <a:gd name="connsiteY113" fmla="*/ 1438581 h 1573026"/>
              <a:gd name="connsiteX114" fmla="*/ 744849 w 1983316"/>
              <a:gd name="connsiteY114" fmla="*/ 1426675 h 1573026"/>
              <a:gd name="connsiteX115" fmla="*/ 725799 w 1983316"/>
              <a:gd name="connsiteY115" fmla="*/ 1402862 h 1573026"/>
              <a:gd name="connsiteX116" fmla="*/ 687701 w 1983316"/>
              <a:gd name="connsiteY116" fmla="*/ 1379050 h 1573026"/>
              <a:gd name="connsiteX117" fmla="*/ 682937 w 1983316"/>
              <a:gd name="connsiteY117" fmla="*/ 1390956 h 1573026"/>
              <a:gd name="connsiteX118" fmla="*/ 697226 w 1983316"/>
              <a:gd name="connsiteY118" fmla="*/ 1429056 h 1573026"/>
              <a:gd name="connsiteX119" fmla="*/ 666268 w 1983316"/>
              <a:gd name="connsiteY119" fmla="*/ 1443343 h 1573026"/>
              <a:gd name="connsiteX120" fmla="*/ 640076 w 1983316"/>
              <a:gd name="connsiteY120" fmla="*/ 1457630 h 1573026"/>
              <a:gd name="connsiteX121" fmla="*/ 623405 w 1983316"/>
              <a:gd name="connsiteY121" fmla="*/ 1450487 h 1573026"/>
              <a:gd name="connsiteX122" fmla="*/ 578162 w 1983316"/>
              <a:gd name="connsiteY122" fmla="*/ 1388575 h 1573026"/>
              <a:gd name="connsiteX123" fmla="*/ 532920 w 1983316"/>
              <a:gd name="connsiteY123" fmla="*/ 1355237 h 1573026"/>
              <a:gd name="connsiteX124" fmla="*/ 554351 w 1983316"/>
              <a:gd name="connsiteY124" fmla="*/ 1338568 h 1573026"/>
              <a:gd name="connsiteX125" fmla="*/ 575782 w 1983316"/>
              <a:gd name="connsiteY125" fmla="*/ 1298087 h 1573026"/>
              <a:gd name="connsiteX126" fmla="*/ 561493 w 1983316"/>
              <a:gd name="connsiteY126" fmla="*/ 1286181 h 1573026"/>
              <a:gd name="connsiteX127" fmla="*/ 523395 w 1983316"/>
              <a:gd name="connsiteY127" fmla="*/ 1288562 h 1573026"/>
              <a:gd name="connsiteX128" fmla="*/ 447195 w 1983316"/>
              <a:gd name="connsiteY128" fmla="*/ 1245700 h 1573026"/>
              <a:gd name="connsiteX129" fmla="*/ 404330 w 1983316"/>
              <a:gd name="connsiteY129" fmla="*/ 1226650 h 1573026"/>
              <a:gd name="connsiteX130" fmla="*/ 394807 w 1983316"/>
              <a:gd name="connsiteY130" fmla="*/ 1226650 h 1573026"/>
              <a:gd name="connsiteX131" fmla="*/ 382901 w 1983316"/>
              <a:gd name="connsiteY131" fmla="*/ 1162356 h 1573026"/>
              <a:gd name="connsiteX132" fmla="*/ 394807 w 1983316"/>
              <a:gd name="connsiteY132" fmla="*/ 1098062 h 1573026"/>
              <a:gd name="connsiteX133" fmla="*/ 363851 w 1983316"/>
              <a:gd name="connsiteY133" fmla="*/ 1064725 h 1573026"/>
              <a:gd name="connsiteX134" fmla="*/ 311464 w 1983316"/>
              <a:gd name="connsiteY134" fmla="*/ 1040912 h 1573026"/>
              <a:gd name="connsiteX135" fmla="*/ 337657 w 1983316"/>
              <a:gd name="connsiteY135" fmla="*/ 1017100 h 1573026"/>
              <a:gd name="connsiteX136" fmla="*/ 382901 w 1983316"/>
              <a:gd name="connsiteY136" fmla="*/ 1021862 h 1573026"/>
              <a:gd name="connsiteX137" fmla="*/ 378139 w 1983316"/>
              <a:gd name="connsiteY137" fmla="*/ 974237 h 1573026"/>
              <a:gd name="connsiteX138" fmla="*/ 349564 w 1983316"/>
              <a:gd name="connsiteY138" fmla="*/ 969475 h 1573026"/>
              <a:gd name="connsiteX139" fmla="*/ 354326 w 1983316"/>
              <a:gd name="connsiteY139" fmla="*/ 921850 h 1573026"/>
              <a:gd name="connsiteX140" fmla="*/ 323370 w 1983316"/>
              <a:gd name="connsiteY140" fmla="*/ 907562 h 1573026"/>
              <a:gd name="connsiteX141" fmla="*/ 325751 w 1983316"/>
              <a:gd name="connsiteY141" fmla="*/ 871843 h 1573026"/>
              <a:gd name="connsiteX142" fmla="*/ 278126 w 1983316"/>
              <a:gd name="connsiteY142" fmla="*/ 857556 h 1573026"/>
              <a:gd name="connsiteX143" fmla="*/ 259076 w 1983316"/>
              <a:gd name="connsiteY143" fmla="*/ 878987 h 1573026"/>
              <a:gd name="connsiteX144" fmla="*/ 230499 w 1983316"/>
              <a:gd name="connsiteY144" fmla="*/ 881368 h 1573026"/>
              <a:gd name="connsiteX145" fmla="*/ 180495 w 1983316"/>
              <a:gd name="connsiteY145" fmla="*/ 886131 h 1573026"/>
              <a:gd name="connsiteX146" fmla="*/ 149539 w 1983316"/>
              <a:gd name="connsiteY146" fmla="*/ 907562 h 1573026"/>
              <a:gd name="connsiteX147" fmla="*/ 149539 w 1983316"/>
              <a:gd name="connsiteY147" fmla="*/ 876606 h 1573026"/>
              <a:gd name="connsiteX148" fmla="*/ 109057 w 1983316"/>
              <a:gd name="connsiteY148" fmla="*/ 871843 h 1573026"/>
              <a:gd name="connsiteX149" fmla="*/ 116199 w 1983316"/>
              <a:gd name="connsiteY149" fmla="*/ 893275 h 1573026"/>
              <a:gd name="connsiteX150" fmla="*/ 111439 w 1983316"/>
              <a:gd name="connsiteY150" fmla="*/ 912325 h 1573026"/>
              <a:gd name="connsiteX0" fmla="*/ 111439 w 1983316"/>
              <a:gd name="connsiteY0" fmla="*/ 912325 h 1573026"/>
              <a:gd name="connsiteX1" fmla="*/ 1899 w 1983316"/>
              <a:gd name="connsiteY1" fmla="*/ 524181 h 1573026"/>
              <a:gd name="connsiteX2" fmla="*/ 47143 w 1983316"/>
              <a:gd name="connsiteY2" fmla="*/ 547993 h 1573026"/>
              <a:gd name="connsiteX3" fmla="*/ 113820 w 1983316"/>
              <a:gd name="connsiteY3" fmla="*/ 562280 h 1573026"/>
              <a:gd name="connsiteX4" fmla="*/ 159062 w 1983316"/>
              <a:gd name="connsiteY4" fmla="*/ 478937 h 1573026"/>
              <a:gd name="connsiteX5" fmla="*/ 187637 w 1983316"/>
              <a:gd name="connsiteY5" fmla="*/ 455125 h 1573026"/>
              <a:gd name="connsiteX6" fmla="*/ 190021 w 1983316"/>
              <a:gd name="connsiteY6" fmla="*/ 426549 h 1573026"/>
              <a:gd name="connsiteX7" fmla="*/ 118580 w 1983316"/>
              <a:gd name="connsiteY7" fmla="*/ 412262 h 1573026"/>
              <a:gd name="connsiteX8" fmla="*/ 90007 w 1983316"/>
              <a:gd name="connsiteY8" fmla="*/ 417024 h 1573026"/>
              <a:gd name="connsiteX9" fmla="*/ 54287 w 1983316"/>
              <a:gd name="connsiteY9" fmla="*/ 383687 h 1573026"/>
              <a:gd name="connsiteX10" fmla="*/ 78101 w 1983316"/>
              <a:gd name="connsiteY10" fmla="*/ 357491 h 1573026"/>
              <a:gd name="connsiteX11" fmla="*/ 140012 w 1983316"/>
              <a:gd name="connsiteY11" fmla="*/ 343206 h 1573026"/>
              <a:gd name="connsiteX12" fmla="*/ 185255 w 1983316"/>
              <a:gd name="connsiteY12" fmla="*/ 357493 h 1573026"/>
              <a:gd name="connsiteX13" fmla="*/ 197162 w 1983316"/>
              <a:gd name="connsiteY13" fmla="*/ 376543 h 1573026"/>
              <a:gd name="connsiteX14" fmla="*/ 316224 w 1983316"/>
              <a:gd name="connsiteY14" fmla="*/ 436075 h 1573026"/>
              <a:gd name="connsiteX15" fmla="*/ 340037 w 1983316"/>
              <a:gd name="connsiteY15" fmla="*/ 500368 h 1573026"/>
              <a:gd name="connsiteX16" fmla="*/ 361468 w 1983316"/>
              <a:gd name="connsiteY16" fmla="*/ 512275 h 1573026"/>
              <a:gd name="connsiteX17" fmla="*/ 359087 w 1983316"/>
              <a:gd name="connsiteY17" fmla="*/ 421787 h 1573026"/>
              <a:gd name="connsiteX18" fmla="*/ 380518 w 1983316"/>
              <a:gd name="connsiteY18" fmla="*/ 383687 h 1573026"/>
              <a:gd name="connsiteX19" fmla="*/ 399568 w 1983316"/>
              <a:gd name="connsiteY19" fmla="*/ 386068 h 1573026"/>
              <a:gd name="connsiteX20" fmla="*/ 399568 w 1983316"/>
              <a:gd name="connsiteY20" fmla="*/ 347968 h 1573026"/>
              <a:gd name="connsiteX21" fmla="*/ 411476 w 1983316"/>
              <a:gd name="connsiteY21" fmla="*/ 340823 h 1573026"/>
              <a:gd name="connsiteX22" fmla="*/ 468624 w 1983316"/>
              <a:gd name="connsiteY22" fmla="*/ 343206 h 1573026"/>
              <a:gd name="connsiteX23" fmla="*/ 568637 w 1983316"/>
              <a:gd name="connsiteY23" fmla="*/ 317012 h 1573026"/>
              <a:gd name="connsiteX24" fmla="*/ 640074 w 1983316"/>
              <a:gd name="connsiteY24" fmla="*/ 305106 h 1573026"/>
              <a:gd name="connsiteX25" fmla="*/ 725466 w 1983316"/>
              <a:gd name="connsiteY25" fmla="*/ 250164 h 1573026"/>
              <a:gd name="connsiteX26" fmla="*/ 797237 w 1983316"/>
              <a:gd name="connsiteY26" fmla="*/ 221762 h 1573026"/>
              <a:gd name="connsiteX27" fmla="*/ 866295 w 1983316"/>
              <a:gd name="connsiteY27" fmla="*/ 188423 h 1573026"/>
              <a:gd name="connsiteX28" fmla="*/ 937730 w 1983316"/>
              <a:gd name="connsiteY28" fmla="*/ 195568 h 1573026"/>
              <a:gd name="connsiteX29" fmla="*/ 990118 w 1983316"/>
              <a:gd name="connsiteY29" fmla="*/ 174137 h 1573026"/>
              <a:gd name="connsiteX30" fmla="*/ 1021076 w 1983316"/>
              <a:gd name="connsiteY30" fmla="*/ 183660 h 1573026"/>
              <a:gd name="connsiteX31" fmla="*/ 1094893 w 1983316"/>
              <a:gd name="connsiteY31" fmla="*/ 233668 h 1573026"/>
              <a:gd name="connsiteX32" fmla="*/ 1032980 w 1983316"/>
              <a:gd name="connsiteY32" fmla="*/ 209856 h 1573026"/>
              <a:gd name="connsiteX33" fmla="*/ 1054412 w 1983316"/>
              <a:gd name="connsiteY33" fmla="*/ 281293 h 1573026"/>
              <a:gd name="connsiteX34" fmla="*/ 1092514 w 1983316"/>
              <a:gd name="connsiteY34" fmla="*/ 309866 h 1573026"/>
              <a:gd name="connsiteX35" fmla="*/ 1187762 w 1983316"/>
              <a:gd name="connsiteY35" fmla="*/ 314631 h 1573026"/>
              <a:gd name="connsiteX36" fmla="*/ 1254439 w 1983316"/>
              <a:gd name="connsiteY36" fmla="*/ 271766 h 1573026"/>
              <a:gd name="connsiteX37" fmla="*/ 1252055 w 1983316"/>
              <a:gd name="connsiteY37" fmla="*/ 293200 h 1573026"/>
              <a:gd name="connsiteX38" fmla="*/ 1216337 w 1983316"/>
              <a:gd name="connsiteY38" fmla="*/ 321775 h 1573026"/>
              <a:gd name="connsiteX39" fmla="*/ 1142518 w 1983316"/>
              <a:gd name="connsiteY39" fmla="*/ 338443 h 1573026"/>
              <a:gd name="connsiteX40" fmla="*/ 1149664 w 1983316"/>
              <a:gd name="connsiteY40" fmla="*/ 367017 h 1573026"/>
              <a:gd name="connsiteX41" fmla="*/ 1273489 w 1983316"/>
              <a:gd name="connsiteY41" fmla="*/ 331298 h 1573026"/>
              <a:gd name="connsiteX42" fmla="*/ 1325874 w 1983316"/>
              <a:gd name="connsiteY42" fmla="*/ 295581 h 1573026"/>
              <a:gd name="connsiteX43" fmla="*/ 1368738 w 1983316"/>
              <a:gd name="connsiteY43" fmla="*/ 271766 h 1573026"/>
              <a:gd name="connsiteX44" fmla="*/ 1292539 w 1983316"/>
              <a:gd name="connsiteY44" fmla="*/ 264623 h 1573026"/>
              <a:gd name="connsiteX45" fmla="*/ 1292539 w 1983316"/>
              <a:gd name="connsiteY45" fmla="*/ 202710 h 1573026"/>
              <a:gd name="connsiteX46" fmla="*/ 1342544 w 1983316"/>
              <a:gd name="connsiteY46" fmla="*/ 202710 h 1573026"/>
              <a:gd name="connsiteX47" fmla="*/ 1449700 w 1983316"/>
              <a:gd name="connsiteY47" fmla="*/ 97935 h 1573026"/>
              <a:gd name="connsiteX48" fmla="*/ 1499706 w 1983316"/>
              <a:gd name="connsiteY48" fmla="*/ 305 h 1573026"/>
              <a:gd name="connsiteX49" fmla="*/ 1463988 w 1983316"/>
              <a:gd name="connsiteY49" fmla="*/ 114604 h 1573026"/>
              <a:gd name="connsiteX50" fmla="*/ 1390170 w 1983316"/>
              <a:gd name="connsiteY50" fmla="*/ 193186 h 1573026"/>
              <a:gd name="connsiteX51" fmla="*/ 1454462 w 1983316"/>
              <a:gd name="connsiteY51" fmla="*/ 217000 h 1573026"/>
              <a:gd name="connsiteX52" fmla="*/ 1513993 w 1983316"/>
              <a:gd name="connsiteY52" fmla="*/ 212237 h 1573026"/>
              <a:gd name="connsiteX53" fmla="*/ 1559239 w 1983316"/>
              <a:gd name="connsiteY53" fmla="*/ 257480 h 1573026"/>
              <a:gd name="connsiteX54" fmla="*/ 1609243 w 1983316"/>
              <a:gd name="connsiteY54" fmla="*/ 243193 h 1573026"/>
              <a:gd name="connsiteX55" fmla="*/ 1652105 w 1983316"/>
              <a:gd name="connsiteY55" fmla="*/ 178900 h 1573026"/>
              <a:gd name="connsiteX56" fmla="*/ 1694968 w 1983316"/>
              <a:gd name="connsiteY56" fmla="*/ 169375 h 1573026"/>
              <a:gd name="connsiteX57" fmla="*/ 1799743 w 1983316"/>
              <a:gd name="connsiteY57" fmla="*/ 152706 h 1573026"/>
              <a:gd name="connsiteX58" fmla="*/ 1816412 w 1983316"/>
              <a:gd name="connsiteY58" fmla="*/ 147943 h 1573026"/>
              <a:gd name="connsiteX59" fmla="*/ 1904518 w 1983316"/>
              <a:gd name="connsiteY59" fmla="*/ 166993 h 1573026"/>
              <a:gd name="connsiteX60" fmla="*/ 1935474 w 1983316"/>
              <a:gd name="connsiteY60" fmla="*/ 188425 h 1573026"/>
              <a:gd name="connsiteX61" fmla="*/ 1961669 w 1983316"/>
              <a:gd name="connsiteY61" fmla="*/ 205092 h 1573026"/>
              <a:gd name="connsiteX62" fmla="*/ 1983099 w 1983316"/>
              <a:gd name="connsiteY62" fmla="*/ 221762 h 1573026"/>
              <a:gd name="connsiteX63" fmla="*/ 1964049 w 1983316"/>
              <a:gd name="connsiteY63" fmla="*/ 264625 h 1573026"/>
              <a:gd name="connsiteX64" fmla="*/ 1961668 w 1983316"/>
              <a:gd name="connsiteY64" fmla="*/ 319393 h 1573026"/>
              <a:gd name="connsiteX65" fmla="*/ 1947380 w 1983316"/>
              <a:gd name="connsiteY65" fmla="*/ 376543 h 1573026"/>
              <a:gd name="connsiteX66" fmla="*/ 1949762 w 1983316"/>
              <a:gd name="connsiteY66" fmla="*/ 386068 h 1573026"/>
              <a:gd name="connsiteX67" fmla="*/ 1980718 w 1983316"/>
              <a:gd name="connsiteY67" fmla="*/ 393212 h 1573026"/>
              <a:gd name="connsiteX68" fmla="*/ 1968812 w 1983316"/>
              <a:gd name="connsiteY68" fmla="*/ 424168 h 1573026"/>
              <a:gd name="connsiteX69" fmla="*/ 1935474 w 1983316"/>
              <a:gd name="connsiteY69" fmla="*/ 445600 h 1573026"/>
              <a:gd name="connsiteX70" fmla="*/ 1921187 w 1983316"/>
              <a:gd name="connsiteY70" fmla="*/ 476556 h 1573026"/>
              <a:gd name="connsiteX71" fmla="*/ 1924440 w 1983316"/>
              <a:gd name="connsiteY71" fmla="*/ 559163 h 1573026"/>
              <a:gd name="connsiteX72" fmla="*/ 1911661 w 1983316"/>
              <a:gd name="connsiteY72" fmla="*/ 590856 h 1573026"/>
              <a:gd name="connsiteX73" fmla="*/ 1909280 w 1983316"/>
              <a:gd name="connsiteY73" fmla="*/ 655150 h 1573026"/>
              <a:gd name="connsiteX74" fmla="*/ 1930712 w 1983316"/>
              <a:gd name="connsiteY74" fmla="*/ 690868 h 1573026"/>
              <a:gd name="connsiteX75" fmla="*/ 1925949 w 1983316"/>
              <a:gd name="connsiteY75" fmla="*/ 743256 h 1573026"/>
              <a:gd name="connsiteX76" fmla="*/ 1928330 w 1983316"/>
              <a:gd name="connsiteY76" fmla="*/ 790881 h 1573026"/>
              <a:gd name="connsiteX77" fmla="*/ 1916424 w 1983316"/>
              <a:gd name="connsiteY77" fmla="*/ 805168 h 1573026"/>
              <a:gd name="connsiteX78" fmla="*/ 1887849 w 1983316"/>
              <a:gd name="connsiteY78" fmla="*/ 890893 h 1573026"/>
              <a:gd name="connsiteX79" fmla="*/ 1856895 w 1983316"/>
              <a:gd name="connsiteY79" fmla="*/ 967092 h 1573026"/>
              <a:gd name="connsiteX80" fmla="*/ 1821174 w 1983316"/>
              <a:gd name="connsiteY80" fmla="*/ 945662 h 1573026"/>
              <a:gd name="connsiteX81" fmla="*/ 1761643 w 1983316"/>
              <a:gd name="connsiteY81" fmla="*/ 917087 h 1573026"/>
              <a:gd name="connsiteX82" fmla="*/ 1733068 w 1983316"/>
              <a:gd name="connsiteY82" fmla="*/ 883750 h 1573026"/>
              <a:gd name="connsiteX83" fmla="*/ 1699732 w 1983316"/>
              <a:gd name="connsiteY83" fmla="*/ 869462 h 1573026"/>
              <a:gd name="connsiteX84" fmla="*/ 1666393 w 1983316"/>
              <a:gd name="connsiteY84" fmla="*/ 871843 h 1573026"/>
              <a:gd name="connsiteX85" fmla="*/ 1616387 w 1983316"/>
              <a:gd name="connsiteY85" fmla="*/ 895656 h 1573026"/>
              <a:gd name="connsiteX86" fmla="*/ 1592574 w 1983316"/>
              <a:gd name="connsiteY86" fmla="*/ 909943 h 1573026"/>
              <a:gd name="connsiteX87" fmla="*/ 1523520 w 1983316"/>
              <a:gd name="connsiteY87" fmla="*/ 926612 h 1573026"/>
              <a:gd name="connsiteX88" fmla="*/ 1502087 w 1983316"/>
              <a:gd name="connsiteY88" fmla="*/ 957568 h 1573026"/>
              <a:gd name="connsiteX89" fmla="*/ 1499705 w 1983316"/>
              <a:gd name="connsiteY89" fmla="*/ 1036150 h 1573026"/>
              <a:gd name="connsiteX90" fmla="*/ 1502089 w 1983316"/>
              <a:gd name="connsiteY90" fmla="*/ 1062342 h 1573026"/>
              <a:gd name="connsiteX91" fmla="*/ 1402074 w 1983316"/>
              <a:gd name="connsiteY91" fmla="*/ 1112350 h 1573026"/>
              <a:gd name="connsiteX92" fmla="*/ 1359212 w 1983316"/>
              <a:gd name="connsiteY92" fmla="*/ 1112350 h 1573026"/>
              <a:gd name="connsiteX93" fmla="*/ 1268726 w 1983316"/>
              <a:gd name="connsiteY93" fmla="*/ 1148067 h 1573026"/>
              <a:gd name="connsiteX94" fmla="*/ 1247293 w 1983316"/>
              <a:gd name="connsiteY94" fmla="*/ 1188550 h 1573026"/>
              <a:gd name="connsiteX95" fmla="*/ 1247295 w 1983316"/>
              <a:gd name="connsiteY95" fmla="*/ 1238556 h 1573026"/>
              <a:gd name="connsiteX96" fmla="*/ 1197287 w 1983316"/>
              <a:gd name="connsiteY96" fmla="*/ 1279037 h 1573026"/>
              <a:gd name="connsiteX97" fmla="*/ 1180620 w 1983316"/>
              <a:gd name="connsiteY97" fmla="*/ 1309993 h 1573026"/>
              <a:gd name="connsiteX98" fmla="*/ 1182999 w 1983316"/>
              <a:gd name="connsiteY98" fmla="*/ 1331425 h 1573026"/>
              <a:gd name="connsiteX99" fmla="*/ 1216337 w 1983316"/>
              <a:gd name="connsiteY99" fmla="*/ 1326662 h 1573026"/>
              <a:gd name="connsiteX100" fmla="*/ 1240151 w 1983316"/>
              <a:gd name="connsiteY100" fmla="*/ 1350474 h 1573026"/>
              <a:gd name="connsiteX101" fmla="*/ 1228243 w 1983316"/>
              <a:gd name="connsiteY101" fmla="*/ 1383812 h 1573026"/>
              <a:gd name="connsiteX102" fmla="*/ 1225862 w 1983316"/>
              <a:gd name="connsiteY102" fmla="*/ 1421912 h 1573026"/>
              <a:gd name="connsiteX103" fmla="*/ 1147282 w 1983316"/>
              <a:gd name="connsiteY103" fmla="*/ 1450487 h 1573026"/>
              <a:gd name="connsiteX104" fmla="*/ 1137757 w 1983316"/>
              <a:gd name="connsiteY104" fmla="*/ 1538594 h 1573026"/>
              <a:gd name="connsiteX105" fmla="*/ 1071080 w 1983316"/>
              <a:gd name="connsiteY105" fmla="*/ 1560025 h 1573026"/>
              <a:gd name="connsiteX106" fmla="*/ 1035029 w 1983316"/>
              <a:gd name="connsiteY106" fmla="*/ 1573012 h 1573026"/>
              <a:gd name="connsiteX107" fmla="*/ 954399 w 1983316"/>
              <a:gd name="connsiteY107" fmla="*/ 1557643 h 1573026"/>
              <a:gd name="connsiteX108" fmla="*/ 928205 w 1983316"/>
              <a:gd name="connsiteY108" fmla="*/ 1571931 h 1573026"/>
              <a:gd name="connsiteX109" fmla="*/ 873439 w 1983316"/>
              <a:gd name="connsiteY109" fmla="*/ 1543356 h 1573026"/>
              <a:gd name="connsiteX110" fmla="*/ 832955 w 1983316"/>
              <a:gd name="connsiteY110" fmla="*/ 1507637 h 1573026"/>
              <a:gd name="connsiteX111" fmla="*/ 790095 w 1983316"/>
              <a:gd name="connsiteY111" fmla="*/ 1479061 h 1573026"/>
              <a:gd name="connsiteX112" fmla="*/ 818668 w 1983316"/>
              <a:gd name="connsiteY112" fmla="*/ 1455250 h 1573026"/>
              <a:gd name="connsiteX113" fmla="*/ 806762 w 1983316"/>
              <a:gd name="connsiteY113" fmla="*/ 1438581 h 1573026"/>
              <a:gd name="connsiteX114" fmla="*/ 744849 w 1983316"/>
              <a:gd name="connsiteY114" fmla="*/ 1426675 h 1573026"/>
              <a:gd name="connsiteX115" fmla="*/ 725799 w 1983316"/>
              <a:gd name="connsiteY115" fmla="*/ 1402862 h 1573026"/>
              <a:gd name="connsiteX116" fmla="*/ 687701 w 1983316"/>
              <a:gd name="connsiteY116" fmla="*/ 1379050 h 1573026"/>
              <a:gd name="connsiteX117" fmla="*/ 682937 w 1983316"/>
              <a:gd name="connsiteY117" fmla="*/ 1390956 h 1573026"/>
              <a:gd name="connsiteX118" fmla="*/ 697226 w 1983316"/>
              <a:gd name="connsiteY118" fmla="*/ 1429056 h 1573026"/>
              <a:gd name="connsiteX119" fmla="*/ 666268 w 1983316"/>
              <a:gd name="connsiteY119" fmla="*/ 1443343 h 1573026"/>
              <a:gd name="connsiteX120" fmla="*/ 640076 w 1983316"/>
              <a:gd name="connsiteY120" fmla="*/ 1457630 h 1573026"/>
              <a:gd name="connsiteX121" fmla="*/ 623405 w 1983316"/>
              <a:gd name="connsiteY121" fmla="*/ 1450487 h 1573026"/>
              <a:gd name="connsiteX122" fmla="*/ 578162 w 1983316"/>
              <a:gd name="connsiteY122" fmla="*/ 1388575 h 1573026"/>
              <a:gd name="connsiteX123" fmla="*/ 532920 w 1983316"/>
              <a:gd name="connsiteY123" fmla="*/ 1355237 h 1573026"/>
              <a:gd name="connsiteX124" fmla="*/ 554351 w 1983316"/>
              <a:gd name="connsiteY124" fmla="*/ 1338568 h 1573026"/>
              <a:gd name="connsiteX125" fmla="*/ 575782 w 1983316"/>
              <a:gd name="connsiteY125" fmla="*/ 1298087 h 1573026"/>
              <a:gd name="connsiteX126" fmla="*/ 561493 w 1983316"/>
              <a:gd name="connsiteY126" fmla="*/ 1286181 h 1573026"/>
              <a:gd name="connsiteX127" fmla="*/ 523395 w 1983316"/>
              <a:gd name="connsiteY127" fmla="*/ 1288562 h 1573026"/>
              <a:gd name="connsiteX128" fmla="*/ 447195 w 1983316"/>
              <a:gd name="connsiteY128" fmla="*/ 1245700 h 1573026"/>
              <a:gd name="connsiteX129" fmla="*/ 404330 w 1983316"/>
              <a:gd name="connsiteY129" fmla="*/ 1226650 h 1573026"/>
              <a:gd name="connsiteX130" fmla="*/ 394807 w 1983316"/>
              <a:gd name="connsiteY130" fmla="*/ 1226650 h 1573026"/>
              <a:gd name="connsiteX131" fmla="*/ 382901 w 1983316"/>
              <a:gd name="connsiteY131" fmla="*/ 1162356 h 1573026"/>
              <a:gd name="connsiteX132" fmla="*/ 394807 w 1983316"/>
              <a:gd name="connsiteY132" fmla="*/ 1098062 h 1573026"/>
              <a:gd name="connsiteX133" fmla="*/ 363851 w 1983316"/>
              <a:gd name="connsiteY133" fmla="*/ 1064725 h 1573026"/>
              <a:gd name="connsiteX134" fmla="*/ 311464 w 1983316"/>
              <a:gd name="connsiteY134" fmla="*/ 1040912 h 1573026"/>
              <a:gd name="connsiteX135" fmla="*/ 337657 w 1983316"/>
              <a:gd name="connsiteY135" fmla="*/ 1017100 h 1573026"/>
              <a:gd name="connsiteX136" fmla="*/ 382901 w 1983316"/>
              <a:gd name="connsiteY136" fmla="*/ 1021862 h 1573026"/>
              <a:gd name="connsiteX137" fmla="*/ 378139 w 1983316"/>
              <a:gd name="connsiteY137" fmla="*/ 974237 h 1573026"/>
              <a:gd name="connsiteX138" fmla="*/ 349564 w 1983316"/>
              <a:gd name="connsiteY138" fmla="*/ 969475 h 1573026"/>
              <a:gd name="connsiteX139" fmla="*/ 354326 w 1983316"/>
              <a:gd name="connsiteY139" fmla="*/ 921850 h 1573026"/>
              <a:gd name="connsiteX140" fmla="*/ 323370 w 1983316"/>
              <a:gd name="connsiteY140" fmla="*/ 907562 h 1573026"/>
              <a:gd name="connsiteX141" fmla="*/ 325751 w 1983316"/>
              <a:gd name="connsiteY141" fmla="*/ 871843 h 1573026"/>
              <a:gd name="connsiteX142" fmla="*/ 278126 w 1983316"/>
              <a:gd name="connsiteY142" fmla="*/ 857556 h 1573026"/>
              <a:gd name="connsiteX143" fmla="*/ 259076 w 1983316"/>
              <a:gd name="connsiteY143" fmla="*/ 878987 h 1573026"/>
              <a:gd name="connsiteX144" fmla="*/ 230499 w 1983316"/>
              <a:gd name="connsiteY144" fmla="*/ 881368 h 1573026"/>
              <a:gd name="connsiteX145" fmla="*/ 180495 w 1983316"/>
              <a:gd name="connsiteY145" fmla="*/ 886131 h 1573026"/>
              <a:gd name="connsiteX146" fmla="*/ 149539 w 1983316"/>
              <a:gd name="connsiteY146" fmla="*/ 907562 h 1573026"/>
              <a:gd name="connsiteX147" fmla="*/ 149539 w 1983316"/>
              <a:gd name="connsiteY147" fmla="*/ 876606 h 1573026"/>
              <a:gd name="connsiteX148" fmla="*/ 116199 w 1983316"/>
              <a:gd name="connsiteY148" fmla="*/ 893275 h 1573026"/>
              <a:gd name="connsiteX149" fmla="*/ 111439 w 1983316"/>
              <a:gd name="connsiteY149" fmla="*/ 912325 h 1573026"/>
              <a:gd name="connsiteX0" fmla="*/ 111439 w 1983316"/>
              <a:gd name="connsiteY0" fmla="*/ 912325 h 1573026"/>
              <a:gd name="connsiteX1" fmla="*/ 1899 w 1983316"/>
              <a:gd name="connsiteY1" fmla="*/ 524181 h 1573026"/>
              <a:gd name="connsiteX2" fmla="*/ 47143 w 1983316"/>
              <a:gd name="connsiteY2" fmla="*/ 547993 h 1573026"/>
              <a:gd name="connsiteX3" fmla="*/ 113820 w 1983316"/>
              <a:gd name="connsiteY3" fmla="*/ 562280 h 1573026"/>
              <a:gd name="connsiteX4" fmla="*/ 159062 w 1983316"/>
              <a:gd name="connsiteY4" fmla="*/ 478937 h 1573026"/>
              <a:gd name="connsiteX5" fmla="*/ 187637 w 1983316"/>
              <a:gd name="connsiteY5" fmla="*/ 455125 h 1573026"/>
              <a:gd name="connsiteX6" fmla="*/ 190021 w 1983316"/>
              <a:gd name="connsiteY6" fmla="*/ 426549 h 1573026"/>
              <a:gd name="connsiteX7" fmla="*/ 118580 w 1983316"/>
              <a:gd name="connsiteY7" fmla="*/ 412262 h 1573026"/>
              <a:gd name="connsiteX8" fmla="*/ 90007 w 1983316"/>
              <a:gd name="connsiteY8" fmla="*/ 417024 h 1573026"/>
              <a:gd name="connsiteX9" fmla="*/ 54287 w 1983316"/>
              <a:gd name="connsiteY9" fmla="*/ 383687 h 1573026"/>
              <a:gd name="connsiteX10" fmla="*/ 78101 w 1983316"/>
              <a:gd name="connsiteY10" fmla="*/ 357491 h 1573026"/>
              <a:gd name="connsiteX11" fmla="*/ 140012 w 1983316"/>
              <a:gd name="connsiteY11" fmla="*/ 343206 h 1573026"/>
              <a:gd name="connsiteX12" fmla="*/ 185255 w 1983316"/>
              <a:gd name="connsiteY12" fmla="*/ 357493 h 1573026"/>
              <a:gd name="connsiteX13" fmla="*/ 197162 w 1983316"/>
              <a:gd name="connsiteY13" fmla="*/ 376543 h 1573026"/>
              <a:gd name="connsiteX14" fmla="*/ 316224 w 1983316"/>
              <a:gd name="connsiteY14" fmla="*/ 436075 h 1573026"/>
              <a:gd name="connsiteX15" fmla="*/ 340037 w 1983316"/>
              <a:gd name="connsiteY15" fmla="*/ 500368 h 1573026"/>
              <a:gd name="connsiteX16" fmla="*/ 361468 w 1983316"/>
              <a:gd name="connsiteY16" fmla="*/ 512275 h 1573026"/>
              <a:gd name="connsiteX17" fmla="*/ 359087 w 1983316"/>
              <a:gd name="connsiteY17" fmla="*/ 421787 h 1573026"/>
              <a:gd name="connsiteX18" fmla="*/ 380518 w 1983316"/>
              <a:gd name="connsiteY18" fmla="*/ 383687 h 1573026"/>
              <a:gd name="connsiteX19" fmla="*/ 399568 w 1983316"/>
              <a:gd name="connsiteY19" fmla="*/ 386068 h 1573026"/>
              <a:gd name="connsiteX20" fmla="*/ 399568 w 1983316"/>
              <a:gd name="connsiteY20" fmla="*/ 347968 h 1573026"/>
              <a:gd name="connsiteX21" fmla="*/ 411476 w 1983316"/>
              <a:gd name="connsiteY21" fmla="*/ 340823 h 1573026"/>
              <a:gd name="connsiteX22" fmla="*/ 468624 w 1983316"/>
              <a:gd name="connsiteY22" fmla="*/ 343206 h 1573026"/>
              <a:gd name="connsiteX23" fmla="*/ 568637 w 1983316"/>
              <a:gd name="connsiteY23" fmla="*/ 317012 h 1573026"/>
              <a:gd name="connsiteX24" fmla="*/ 640074 w 1983316"/>
              <a:gd name="connsiteY24" fmla="*/ 305106 h 1573026"/>
              <a:gd name="connsiteX25" fmla="*/ 725466 w 1983316"/>
              <a:gd name="connsiteY25" fmla="*/ 250164 h 1573026"/>
              <a:gd name="connsiteX26" fmla="*/ 797237 w 1983316"/>
              <a:gd name="connsiteY26" fmla="*/ 221762 h 1573026"/>
              <a:gd name="connsiteX27" fmla="*/ 866295 w 1983316"/>
              <a:gd name="connsiteY27" fmla="*/ 188423 h 1573026"/>
              <a:gd name="connsiteX28" fmla="*/ 937730 w 1983316"/>
              <a:gd name="connsiteY28" fmla="*/ 195568 h 1573026"/>
              <a:gd name="connsiteX29" fmla="*/ 990118 w 1983316"/>
              <a:gd name="connsiteY29" fmla="*/ 174137 h 1573026"/>
              <a:gd name="connsiteX30" fmla="*/ 1021076 w 1983316"/>
              <a:gd name="connsiteY30" fmla="*/ 183660 h 1573026"/>
              <a:gd name="connsiteX31" fmla="*/ 1094893 w 1983316"/>
              <a:gd name="connsiteY31" fmla="*/ 233668 h 1573026"/>
              <a:gd name="connsiteX32" fmla="*/ 1032980 w 1983316"/>
              <a:gd name="connsiteY32" fmla="*/ 209856 h 1573026"/>
              <a:gd name="connsiteX33" fmla="*/ 1054412 w 1983316"/>
              <a:gd name="connsiteY33" fmla="*/ 281293 h 1573026"/>
              <a:gd name="connsiteX34" fmla="*/ 1092514 w 1983316"/>
              <a:gd name="connsiteY34" fmla="*/ 309866 h 1573026"/>
              <a:gd name="connsiteX35" fmla="*/ 1187762 w 1983316"/>
              <a:gd name="connsiteY35" fmla="*/ 314631 h 1573026"/>
              <a:gd name="connsiteX36" fmla="*/ 1254439 w 1983316"/>
              <a:gd name="connsiteY36" fmla="*/ 271766 h 1573026"/>
              <a:gd name="connsiteX37" fmla="*/ 1252055 w 1983316"/>
              <a:gd name="connsiteY37" fmla="*/ 293200 h 1573026"/>
              <a:gd name="connsiteX38" fmla="*/ 1216337 w 1983316"/>
              <a:gd name="connsiteY38" fmla="*/ 321775 h 1573026"/>
              <a:gd name="connsiteX39" fmla="*/ 1142518 w 1983316"/>
              <a:gd name="connsiteY39" fmla="*/ 338443 h 1573026"/>
              <a:gd name="connsiteX40" fmla="*/ 1149664 w 1983316"/>
              <a:gd name="connsiteY40" fmla="*/ 367017 h 1573026"/>
              <a:gd name="connsiteX41" fmla="*/ 1273489 w 1983316"/>
              <a:gd name="connsiteY41" fmla="*/ 331298 h 1573026"/>
              <a:gd name="connsiteX42" fmla="*/ 1325874 w 1983316"/>
              <a:gd name="connsiteY42" fmla="*/ 295581 h 1573026"/>
              <a:gd name="connsiteX43" fmla="*/ 1368738 w 1983316"/>
              <a:gd name="connsiteY43" fmla="*/ 271766 h 1573026"/>
              <a:gd name="connsiteX44" fmla="*/ 1292539 w 1983316"/>
              <a:gd name="connsiteY44" fmla="*/ 264623 h 1573026"/>
              <a:gd name="connsiteX45" fmla="*/ 1292539 w 1983316"/>
              <a:gd name="connsiteY45" fmla="*/ 202710 h 1573026"/>
              <a:gd name="connsiteX46" fmla="*/ 1342544 w 1983316"/>
              <a:gd name="connsiteY46" fmla="*/ 202710 h 1573026"/>
              <a:gd name="connsiteX47" fmla="*/ 1449700 w 1983316"/>
              <a:gd name="connsiteY47" fmla="*/ 97935 h 1573026"/>
              <a:gd name="connsiteX48" fmla="*/ 1499706 w 1983316"/>
              <a:gd name="connsiteY48" fmla="*/ 305 h 1573026"/>
              <a:gd name="connsiteX49" fmla="*/ 1463988 w 1983316"/>
              <a:gd name="connsiteY49" fmla="*/ 114604 h 1573026"/>
              <a:gd name="connsiteX50" fmla="*/ 1390170 w 1983316"/>
              <a:gd name="connsiteY50" fmla="*/ 193186 h 1573026"/>
              <a:gd name="connsiteX51" fmla="*/ 1454462 w 1983316"/>
              <a:gd name="connsiteY51" fmla="*/ 217000 h 1573026"/>
              <a:gd name="connsiteX52" fmla="*/ 1513993 w 1983316"/>
              <a:gd name="connsiteY52" fmla="*/ 212237 h 1573026"/>
              <a:gd name="connsiteX53" fmla="*/ 1559239 w 1983316"/>
              <a:gd name="connsiteY53" fmla="*/ 257480 h 1573026"/>
              <a:gd name="connsiteX54" fmla="*/ 1609243 w 1983316"/>
              <a:gd name="connsiteY54" fmla="*/ 243193 h 1573026"/>
              <a:gd name="connsiteX55" fmla="*/ 1652105 w 1983316"/>
              <a:gd name="connsiteY55" fmla="*/ 178900 h 1573026"/>
              <a:gd name="connsiteX56" fmla="*/ 1694968 w 1983316"/>
              <a:gd name="connsiteY56" fmla="*/ 169375 h 1573026"/>
              <a:gd name="connsiteX57" fmla="*/ 1799743 w 1983316"/>
              <a:gd name="connsiteY57" fmla="*/ 152706 h 1573026"/>
              <a:gd name="connsiteX58" fmla="*/ 1816412 w 1983316"/>
              <a:gd name="connsiteY58" fmla="*/ 147943 h 1573026"/>
              <a:gd name="connsiteX59" fmla="*/ 1904518 w 1983316"/>
              <a:gd name="connsiteY59" fmla="*/ 166993 h 1573026"/>
              <a:gd name="connsiteX60" fmla="*/ 1935474 w 1983316"/>
              <a:gd name="connsiteY60" fmla="*/ 188425 h 1573026"/>
              <a:gd name="connsiteX61" fmla="*/ 1961669 w 1983316"/>
              <a:gd name="connsiteY61" fmla="*/ 205092 h 1573026"/>
              <a:gd name="connsiteX62" fmla="*/ 1983099 w 1983316"/>
              <a:gd name="connsiteY62" fmla="*/ 221762 h 1573026"/>
              <a:gd name="connsiteX63" fmla="*/ 1964049 w 1983316"/>
              <a:gd name="connsiteY63" fmla="*/ 264625 h 1573026"/>
              <a:gd name="connsiteX64" fmla="*/ 1961668 w 1983316"/>
              <a:gd name="connsiteY64" fmla="*/ 319393 h 1573026"/>
              <a:gd name="connsiteX65" fmla="*/ 1947380 w 1983316"/>
              <a:gd name="connsiteY65" fmla="*/ 376543 h 1573026"/>
              <a:gd name="connsiteX66" fmla="*/ 1949762 w 1983316"/>
              <a:gd name="connsiteY66" fmla="*/ 386068 h 1573026"/>
              <a:gd name="connsiteX67" fmla="*/ 1980718 w 1983316"/>
              <a:gd name="connsiteY67" fmla="*/ 393212 h 1573026"/>
              <a:gd name="connsiteX68" fmla="*/ 1968812 w 1983316"/>
              <a:gd name="connsiteY68" fmla="*/ 424168 h 1573026"/>
              <a:gd name="connsiteX69" fmla="*/ 1935474 w 1983316"/>
              <a:gd name="connsiteY69" fmla="*/ 445600 h 1573026"/>
              <a:gd name="connsiteX70" fmla="*/ 1921187 w 1983316"/>
              <a:gd name="connsiteY70" fmla="*/ 476556 h 1573026"/>
              <a:gd name="connsiteX71" fmla="*/ 1924440 w 1983316"/>
              <a:gd name="connsiteY71" fmla="*/ 559163 h 1573026"/>
              <a:gd name="connsiteX72" fmla="*/ 1911661 w 1983316"/>
              <a:gd name="connsiteY72" fmla="*/ 590856 h 1573026"/>
              <a:gd name="connsiteX73" fmla="*/ 1909280 w 1983316"/>
              <a:gd name="connsiteY73" fmla="*/ 655150 h 1573026"/>
              <a:gd name="connsiteX74" fmla="*/ 1930712 w 1983316"/>
              <a:gd name="connsiteY74" fmla="*/ 690868 h 1573026"/>
              <a:gd name="connsiteX75" fmla="*/ 1925949 w 1983316"/>
              <a:gd name="connsiteY75" fmla="*/ 743256 h 1573026"/>
              <a:gd name="connsiteX76" fmla="*/ 1928330 w 1983316"/>
              <a:gd name="connsiteY76" fmla="*/ 790881 h 1573026"/>
              <a:gd name="connsiteX77" fmla="*/ 1916424 w 1983316"/>
              <a:gd name="connsiteY77" fmla="*/ 805168 h 1573026"/>
              <a:gd name="connsiteX78" fmla="*/ 1887849 w 1983316"/>
              <a:gd name="connsiteY78" fmla="*/ 890893 h 1573026"/>
              <a:gd name="connsiteX79" fmla="*/ 1856895 w 1983316"/>
              <a:gd name="connsiteY79" fmla="*/ 967092 h 1573026"/>
              <a:gd name="connsiteX80" fmla="*/ 1821174 w 1983316"/>
              <a:gd name="connsiteY80" fmla="*/ 945662 h 1573026"/>
              <a:gd name="connsiteX81" fmla="*/ 1761643 w 1983316"/>
              <a:gd name="connsiteY81" fmla="*/ 917087 h 1573026"/>
              <a:gd name="connsiteX82" fmla="*/ 1733068 w 1983316"/>
              <a:gd name="connsiteY82" fmla="*/ 883750 h 1573026"/>
              <a:gd name="connsiteX83" fmla="*/ 1699732 w 1983316"/>
              <a:gd name="connsiteY83" fmla="*/ 869462 h 1573026"/>
              <a:gd name="connsiteX84" fmla="*/ 1666393 w 1983316"/>
              <a:gd name="connsiteY84" fmla="*/ 871843 h 1573026"/>
              <a:gd name="connsiteX85" fmla="*/ 1616387 w 1983316"/>
              <a:gd name="connsiteY85" fmla="*/ 895656 h 1573026"/>
              <a:gd name="connsiteX86" fmla="*/ 1592574 w 1983316"/>
              <a:gd name="connsiteY86" fmla="*/ 909943 h 1573026"/>
              <a:gd name="connsiteX87" fmla="*/ 1523520 w 1983316"/>
              <a:gd name="connsiteY87" fmla="*/ 926612 h 1573026"/>
              <a:gd name="connsiteX88" fmla="*/ 1502087 w 1983316"/>
              <a:gd name="connsiteY88" fmla="*/ 957568 h 1573026"/>
              <a:gd name="connsiteX89" fmla="*/ 1499705 w 1983316"/>
              <a:gd name="connsiteY89" fmla="*/ 1036150 h 1573026"/>
              <a:gd name="connsiteX90" fmla="*/ 1502089 w 1983316"/>
              <a:gd name="connsiteY90" fmla="*/ 1062342 h 1573026"/>
              <a:gd name="connsiteX91" fmla="*/ 1402074 w 1983316"/>
              <a:gd name="connsiteY91" fmla="*/ 1112350 h 1573026"/>
              <a:gd name="connsiteX92" fmla="*/ 1359212 w 1983316"/>
              <a:gd name="connsiteY92" fmla="*/ 1112350 h 1573026"/>
              <a:gd name="connsiteX93" fmla="*/ 1268726 w 1983316"/>
              <a:gd name="connsiteY93" fmla="*/ 1148067 h 1573026"/>
              <a:gd name="connsiteX94" fmla="*/ 1247293 w 1983316"/>
              <a:gd name="connsiteY94" fmla="*/ 1188550 h 1573026"/>
              <a:gd name="connsiteX95" fmla="*/ 1247295 w 1983316"/>
              <a:gd name="connsiteY95" fmla="*/ 1238556 h 1573026"/>
              <a:gd name="connsiteX96" fmla="*/ 1197287 w 1983316"/>
              <a:gd name="connsiteY96" fmla="*/ 1279037 h 1573026"/>
              <a:gd name="connsiteX97" fmla="*/ 1180620 w 1983316"/>
              <a:gd name="connsiteY97" fmla="*/ 1309993 h 1573026"/>
              <a:gd name="connsiteX98" fmla="*/ 1182999 w 1983316"/>
              <a:gd name="connsiteY98" fmla="*/ 1331425 h 1573026"/>
              <a:gd name="connsiteX99" fmla="*/ 1216337 w 1983316"/>
              <a:gd name="connsiteY99" fmla="*/ 1326662 h 1573026"/>
              <a:gd name="connsiteX100" fmla="*/ 1240151 w 1983316"/>
              <a:gd name="connsiteY100" fmla="*/ 1350474 h 1573026"/>
              <a:gd name="connsiteX101" fmla="*/ 1228243 w 1983316"/>
              <a:gd name="connsiteY101" fmla="*/ 1383812 h 1573026"/>
              <a:gd name="connsiteX102" fmla="*/ 1225862 w 1983316"/>
              <a:gd name="connsiteY102" fmla="*/ 1421912 h 1573026"/>
              <a:gd name="connsiteX103" fmla="*/ 1147282 w 1983316"/>
              <a:gd name="connsiteY103" fmla="*/ 1450487 h 1573026"/>
              <a:gd name="connsiteX104" fmla="*/ 1137757 w 1983316"/>
              <a:gd name="connsiteY104" fmla="*/ 1538594 h 1573026"/>
              <a:gd name="connsiteX105" fmla="*/ 1071080 w 1983316"/>
              <a:gd name="connsiteY105" fmla="*/ 1560025 h 1573026"/>
              <a:gd name="connsiteX106" fmla="*/ 1035029 w 1983316"/>
              <a:gd name="connsiteY106" fmla="*/ 1573012 h 1573026"/>
              <a:gd name="connsiteX107" fmla="*/ 954399 w 1983316"/>
              <a:gd name="connsiteY107" fmla="*/ 1557643 h 1573026"/>
              <a:gd name="connsiteX108" fmla="*/ 928205 w 1983316"/>
              <a:gd name="connsiteY108" fmla="*/ 1571931 h 1573026"/>
              <a:gd name="connsiteX109" fmla="*/ 873439 w 1983316"/>
              <a:gd name="connsiteY109" fmla="*/ 1543356 h 1573026"/>
              <a:gd name="connsiteX110" fmla="*/ 832955 w 1983316"/>
              <a:gd name="connsiteY110" fmla="*/ 1507637 h 1573026"/>
              <a:gd name="connsiteX111" fmla="*/ 790095 w 1983316"/>
              <a:gd name="connsiteY111" fmla="*/ 1479061 h 1573026"/>
              <a:gd name="connsiteX112" fmla="*/ 818668 w 1983316"/>
              <a:gd name="connsiteY112" fmla="*/ 1455250 h 1573026"/>
              <a:gd name="connsiteX113" fmla="*/ 806762 w 1983316"/>
              <a:gd name="connsiteY113" fmla="*/ 1438581 h 1573026"/>
              <a:gd name="connsiteX114" fmla="*/ 744849 w 1983316"/>
              <a:gd name="connsiteY114" fmla="*/ 1426675 h 1573026"/>
              <a:gd name="connsiteX115" fmla="*/ 725799 w 1983316"/>
              <a:gd name="connsiteY115" fmla="*/ 1402862 h 1573026"/>
              <a:gd name="connsiteX116" fmla="*/ 687701 w 1983316"/>
              <a:gd name="connsiteY116" fmla="*/ 1379050 h 1573026"/>
              <a:gd name="connsiteX117" fmla="*/ 682937 w 1983316"/>
              <a:gd name="connsiteY117" fmla="*/ 1390956 h 1573026"/>
              <a:gd name="connsiteX118" fmla="*/ 697226 w 1983316"/>
              <a:gd name="connsiteY118" fmla="*/ 1429056 h 1573026"/>
              <a:gd name="connsiteX119" fmla="*/ 666268 w 1983316"/>
              <a:gd name="connsiteY119" fmla="*/ 1443343 h 1573026"/>
              <a:gd name="connsiteX120" fmla="*/ 640076 w 1983316"/>
              <a:gd name="connsiteY120" fmla="*/ 1457630 h 1573026"/>
              <a:gd name="connsiteX121" fmla="*/ 623405 w 1983316"/>
              <a:gd name="connsiteY121" fmla="*/ 1450487 h 1573026"/>
              <a:gd name="connsiteX122" fmla="*/ 578162 w 1983316"/>
              <a:gd name="connsiteY122" fmla="*/ 1388575 h 1573026"/>
              <a:gd name="connsiteX123" fmla="*/ 532920 w 1983316"/>
              <a:gd name="connsiteY123" fmla="*/ 1355237 h 1573026"/>
              <a:gd name="connsiteX124" fmla="*/ 554351 w 1983316"/>
              <a:gd name="connsiteY124" fmla="*/ 1338568 h 1573026"/>
              <a:gd name="connsiteX125" fmla="*/ 575782 w 1983316"/>
              <a:gd name="connsiteY125" fmla="*/ 1298087 h 1573026"/>
              <a:gd name="connsiteX126" fmla="*/ 561493 w 1983316"/>
              <a:gd name="connsiteY126" fmla="*/ 1286181 h 1573026"/>
              <a:gd name="connsiteX127" fmla="*/ 523395 w 1983316"/>
              <a:gd name="connsiteY127" fmla="*/ 1288562 h 1573026"/>
              <a:gd name="connsiteX128" fmla="*/ 447195 w 1983316"/>
              <a:gd name="connsiteY128" fmla="*/ 1245700 h 1573026"/>
              <a:gd name="connsiteX129" fmla="*/ 404330 w 1983316"/>
              <a:gd name="connsiteY129" fmla="*/ 1226650 h 1573026"/>
              <a:gd name="connsiteX130" fmla="*/ 394807 w 1983316"/>
              <a:gd name="connsiteY130" fmla="*/ 1226650 h 1573026"/>
              <a:gd name="connsiteX131" fmla="*/ 382901 w 1983316"/>
              <a:gd name="connsiteY131" fmla="*/ 1162356 h 1573026"/>
              <a:gd name="connsiteX132" fmla="*/ 394807 w 1983316"/>
              <a:gd name="connsiteY132" fmla="*/ 1098062 h 1573026"/>
              <a:gd name="connsiteX133" fmla="*/ 363851 w 1983316"/>
              <a:gd name="connsiteY133" fmla="*/ 1064725 h 1573026"/>
              <a:gd name="connsiteX134" fmla="*/ 311464 w 1983316"/>
              <a:gd name="connsiteY134" fmla="*/ 1040912 h 1573026"/>
              <a:gd name="connsiteX135" fmla="*/ 337657 w 1983316"/>
              <a:gd name="connsiteY135" fmla="*/ 1017100 h 1573026"/>
              <a:gd name="connsiteX136" fmla="*/ 382901 w 1983316"/>
              <a:gd name="connsiteY136" fmla="*/ 1021862 h 1573026"/>
              <a:gd name="connsiteX137" fmla="*/ 378139 w 1983316"/>
              <a:gd name="connsiteY137" fmla="*/ 974237 h 1573026"/>
              <a:gd name="connsiteX138" fmla="*/ 349564 w 1983316"/>
              <a:gd name="connsiteY138" fmla="*/ 969475 h 1573026"/>
              <a:gd name="connsiteX139" fmla="*/ 354326 w 1983316"/>
              <a:gd name="connsiteY139" fmla="*/ 921850 h 1573026"/>
              <a:gd name="connsiteX140" fmla="*/ 323370 w 1983316"/>
              <a:gd name="connsiteY140" fmla="*/ 907562 h 1573026"/>
              <a:gd name="connsiteX141" fmla="*/ 325751 w 1983316"/>
              <a:gd name="connsiteY141" fmla="*/ 871843 h 1573026"/>
              <a:gd name="connsiteX142" fmla="*/ 278126 w 1983316"/>
              <a:gd name="connsiteY142" fmla="*/ 857556 h 1573026"/>
              <a:gd name="connsiteX143" fmla="*/ 259076 w 1983316"/>
              <a:gd name="connsiteY143" fmla="*/ 878987 h 1573026"/>
              <a:gd name="connsiteX144" fmla="*/ 230499 w 1983316"/>
              <a:gd name="connsiteY144" fmla="*/ 881368 h 1573026"/>
              <a:gd name="connsiteX145" fmla="*/ 180495 w 1983316"/>
              <a:gd name="connsiteY145" fmla="*/ 886131 h 1573026"/>
              <a:gd name="connsiteX146" fmla="*/ 149539 w 1983316"/>
              <a:gd name="connsiteY146" fmla="*/ 907562 h 1573026"/>
              <a:gd name="connsiteX147" fmla="*/ 149539 w 1983316"/>
              <a:gd name="connsiteY147" fmla="*/ 876606 h 1573026"/>
              <a:gd name="connsiteX148" fmla="*/ 111439 w 1983316"/>
              <a:gd name="connsiteY148" fmla="*/ 912325 h 1573026"/>
              <a:gd name="connsiteX0" fmla="*/ 151519 w 1985296"/>
              <a:gd name="connsiteY0" fmla="*/ 876606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232479 w 1985296"/>
              <a:gd name="connsiteY144" fmla="*/ 881368 h 1573026"/>
              <a:gd name="connsiteX145" fmla="*/ 182475 w 1985296"/>
              <a:gd name="connsiteY145" fmla="*/ 886131 h 1573026"/>
              <a:gd name="connsiteX146" fmla="*/ 151519 w 1985296"/>
              <a:gd name="connsiteY146" fmla="*/ 907562 h 1573026"/>
              <a:gd name="connsiteX147" fmla="*/ 151519 w 1985296"/>
              <a:gd name="connsiteY147" fmla="*/ 876606 h 1573026"/>
              <a:gd name="connsiteX0" fmla="*/ 151519 w 1985296"/>
              <a:gd name="connsiteY0" fmla="*/ 876606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232479 w 1985296"/>
              <a:gd name="connsiteY144" fmla="*/ 881368 h 1573026"/>
              <a:gd name="connsiteX145" fmla="*/ 182475 w 1985296"/>
              <a:gd name="connsiteY145" fmla="*/ 886131 h 1573026"/>
              <a:gd name="connsiteX146" fmla="*/ 161039 w 1985296"/>
              <a:gd name="connsiteY146" fmla="*/ 907562 h 1573026"/>
              <a:gd name="connsiteX147" fmla="*/ 151519 w 1985296"/>
              <a:gd name="connsiteY147" fmla="*/ 907562 h 1573026"/>
              <a:gd name="connsiteX148" fmla="*/ 151519 w 1985296"/>
              <a:gd name="connsiteY148" fmla="*/ 876606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232479 w 1985296"/>
              <a:gd name="connsiteY144" fmla="*/ 881368 h 1573026"/>
              <a:gd name="connsiteX145" fmla="*/ 182475 w 1985296"/>
              <a:gd name="connsiteY145" fmla="*/ 886131 h 1573026"/>
              <a:gd name="connsiteX146" fmla="*/ 161039 w 1985296"/>
              <a:gd name="connsiteY146" fmla="*/ 907562 h 1573026"/>
              <a:gd name="connsiteX147" fmla="*/ 151519 w 1985296"/>
              <a:gd name="connsiteY147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232479 w 1985296"/>
              <a:gd name="connsiteY144" fmla="*/ 881368 h 1573026"/>
              <a:gd name="connsiteX145" fmla="*/ 161039 w 1985296"/>
              <a:gd name="connsiteY145" fmla="*/ 907562 h 1573026"/>
              <a:gd name="connsiteX146" fmla="*/ 151519 w 1985296"/>
              <a:gd name="connsiteY146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261056 w 1985296"/>
              <a:gd name="connsiteY143" fmla="*/ 878987 h 1573026"/>
              <a:gd name="connsiteX144" fmla="*/ 161039 w 1985296"/>
              <a:gd name="connsiteY144" fmla="*/ 907562 h 1573026"/>
              <a:gd name="connsiteX145" fmla="*/ 151519 w 1985296"/>
              <a:gd name="connsiteY145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280106 w 1985296"/>
              <a:gd name="connsiteY142" fmla="*/ 857556 h 1573026"/>
              <a:gd name="connsiteX143" fmla="*/ 161039 w 1985296"/>
              <a:gd name="connsiteY143" fmla="*/ 907562 h 1573026"/>
              <a:gd name="connsiteX144" fmla="*/ 151519 w 1985296"/>
              <a:gd name="connsiteY144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327731 w 1985296"/>
              <a:gd name="connsiteY141" fmla="*/ 871843 h 1573026"/>
              <a:gd name="connsiteX142" fmla="*/ 161039 w 1985296"/>
              <a:gd name="connsiteY142" fmla="*/ 907562 h 1573026"/>
              <a:gd name="connsiteX143" fmla="*/ 151519 w 1985296"/>
              <a:gd name="connsiteY143" fmla="*/ 907562 h 1573026"/>
              <a:gd name="connsiteX0" fmla="*/ 151519 w 1985296"/>
              <a:gd name="connsiteY0" fmla="*/ 907562 h 1573026"/>
              <a:gd name="connsiteX1" fmla="*/ 3879 w 1985296"/>
              <a:gd name="connsiteY1" fmla="*/ 524181 h 1573026"/>
              <a:gd name="connsiteX2" fmla="*/ 49123 w 1985296"/>
              <a:gd name="connsiteY2" fmla="*/ 547993 h 1573026"/>
              <a:gd name="connsiteX3" fmla="*/ 115800 w 1985296"/>
              <a:gd name="connsiteY3" fmla="*/ 562280 h 1573026"/>
              <a:gd name="connsiteX4" fmla="*/ 161042 w 1985296"/>
              <a:gd name="connsiteY4" fmla="*/ 478937 h 1573026"/>
              <a:gd name="connsiteX5" fmla="*/ 189617 w 1985296"/>
              <a:gd name="connsiteY5" fmla="*/ 455125 h 1573026"/>
              <a:gd name="connsiteX6" fmla="*/ 192001 w 1985296"/>
              <a:gd name="connsiteY6" fmla="*/ 426549 h 1573026"/>
              <a:gd name="connsiteX7" fmla="*/ 120560 w 1985296"/>
              <a:gd name="connsiteY7" fmla="*/ 412262 h 1573026"/>
              <a:gd name="connsiteX8" fmla="*/ 91987 w 1985296"/>
              <a:gd name="connsiteY8" fmla="*/ 417024 h 1573026"/>
              <a:gd name="connsiteX9" fmla="*/ 56267 w 1985296"/>
              <a:gd name="connsiteY9" fmla="*/ 383687 h 1573026"/>
              <a:gd name="connsiteX10" fmla="*/ 80081 w 1985296"/>
              <a:gd name="connsiteY10" fmla="*/ 357491 h 1573026"/>
              <a:gd name="connsiteX11" fmla="*/ 141992 w 1985296"/>
              <a:gd name="connsiteY11" fmla="*/ 343206 h 1573026"/>
              <a:gd name="connsiteX12" fmla="*/ 187235 w 1985296"/>
              <a:gd name="connsiteY12" fmla="*/ 357493 h 1573026"/>
              <a:gd name="connsiteX13" fmla="*/ 199142 w 1985296"/>
              <a:gd name="connsiteY13" fmla="*/ 376543 h 1573026"/>
              <a:gd name="connsiteX14" fmla="*/ 318204 w 1985296"/>
              <a:gd name="connsiteY14" fmla="*/ 436075 h 1573026"/>
              <a:gd name="connsiteX15" fmla="*/ 342017 w 1985296"/>
              <a:gd name="connsiteY15" fmla="*/ 500368 h 1573026"/>
              <a:gd name="connsiteX16" fmla="*/ 363448 w 1985296"/>
              <a:gd name="connsiteY16" fmla="*/ 512275 h 1573026"/>
              <a:gd name="connsiteX17" fmla="*/ 361067 w 1985296"/>
              <a:gd name="connsiteY17" fmla="*/ 421787 h 1573026"/>
              <a:gd name="connsiteX18" fmla="*/ 382498 w 1985296"/>
              <a:gd name="connsiteY18" fmla="*/ 383687 h 1573026"/>
              <a:gd name="connsiteX19" fmla="*/ 401548 w 1985296"/>
              <a:gd name="connsiteY19" fmla="*/ 386068 h 1573026"/>
              <a:gd name="connsiteX20" fmla="*/ 401548 w 1985296"/>
              <a:gd name="connsiteY20" fmla="*/ 347968 h 1573026"/>
              <a:gd name="connsiteX21" fmla="*/ 413456 w 1985296"/>
              <a:gd name="connsiteY21" fmla="*/ 340823 h 1573026"/>
              <a:gd name="connsiteX22" fmla="*/ 470604 w 1985296"/>
              <a:gd name="connsiteY22" fmla="*/ 343206 h 1573026"/>
              <a:gd name="connsiteX23" fmla="*/ 570617 w 1985296"/>
              <a:gd name="connsiteY23" fmla="*/ 317012 h 1573026"/>
              <a:gd name="connsiteX24" fmla="*/ 642054 w 1985296"/>
              <a:gd name="connsiteY24" fmla="*/ 305106 h 1573026"/>
              <a:gd name="connsiteX25" fmla="*/ 727446 w 1985296"/>
              <a:gd name="connsiteY25" fmla="*/ 250164 h 1573026"/>
              <a:gd name="connsiteX26" fmla="*/ 799217 w 1985296"/>
              <a:gd name="connsiteY26" fmla="*/ 221762 h 1573026"/>
              <a:gd name="connsiteX27" fmla="*/ 868275 w 1985296"/>
              <a:gd name="connsiteY27" fmla="*/ 188423 h 1573026"/>
              <a:gd name="connsiteX28" fmla="*/ 939710 w 1985296"/>
              <a:gd name="connsiteY28" fmla="*/ 195568 h 1573026"/>
              <a:gd name="connsiteX29" fmla="*/ 992098 w 1985296"/>
              <a:gd name="connsiteY29" fmla="*/ 174137 h 1573026"/>
              <a:gd name="connsiteX30" fmla="*/ 1023056 w 1985296"/>
              <a:gd name="connsiteY30" fmla="*/ 183660 h 1573026"/>
              <a:gd name="connsiteX31" fmla="*/ 1096873 w 1985296"/>
              <a:gd name="connsiteY31" fmla="*/ 233668 h 1573026"/>
              <a:gd name="connsiteX32" fmla="*/ 1034960 w 1985296"/>
              <a:gd name="connsiteY32" fmla="*/ 209856 h 1573026"/>
              <a:gd name="connsiteX33" fmla="*/ 1056392 w 1985296"/>
              <a:gd name="connsiteY33" fmla="*/ 281293 h 1573026"/>
              <a:gd name="connsiteX34" fmla="*/ 1094494 w 1985296"/>
              <a:gd name="connsiteY34" fmla="*/ 309866 h 1573026"/>
              <a:gd name="connsiteX35" fmla="*/ 1189742 w 1985296"/>
              <a:gd name="connsiteY35" fmla="*/ 314631 h 1573026"/>
              <a:gd name="connsiteX36" fmla="*/ 1256419 w 1985296"/>
              <a:gd name="connsiteY36" fmla="*/ 271766 h 1573026"/>
              <a:gd name="connsiteX37" fmla="*/ 1254035 w 1985296"/>
              <a:gd name="connsiteY37" fmla="*/ 293200 h 1573026"/>
              <a:gd name="connsiteX38" fmla="*/ 1218317 w 1985296"/>
              <a:gd name="connsiteY38" fmla="*/ 321775 h 1573026"/>
              <a:gd name="connsiteX39" fmla="*/ 1144498 w 1985296"/>
              <a:gd name="connsiteY39" fmla="*/ 338443 h 1573026"/>
              <a:gd name="connsiteX40" fmla="*/ 1151644 w 1985296"/>
              <a:gd name="connsiteY40" fmla="*/ 367017 h 1573026"/>
              <a:gd name="connsiteX41" fmla="*/ 1275469 w 1985296"/>
              <a:gd name="connsiteY41" fmla="*/ 331298 h 1573026"/>
              <a:gd name="connsiteX42" fmla="*/ 1327854 w 1985296"/>
              <a:gd name="connsiteY42" fmla="*/ 295581 h 1573026"/>
              <a:gd name="connsiteX43" fmla="*/ 1370718 w 1985296"/>
              <a:gd name="connsiteY43" fmla="*/ 271766 h 1573026"/>
              <a:gd name="connsiteX44" fmla="*/ 1294519 w 1985296"/>
              <a:gd name="connsiteY44" fmla="*/ 264623 h 1573026"/>
              <a:gd name="connsiteX45" fmla="*/ 1294519 w 1985296"/>
              <a:gd name="connsiteY45" fmla="*/ 202710 h 1573026"/>
              <a:gd name="connsiteX46" fmla="*/ 1344524 w 1985296"/>
              <a:gd name="connsiteY46" fmla="*/ 202710 h 1573026"/>
              <a:gd name="connsiteX47" fmla="*/ 1451680 w 1985296"/>
              <a:gd name="connsiteY47" fmla="*/ 97935 h 1573026"/>
              <a:gd name="connsiteX48" fmla="*/ 1501686 w 1985296"/>
              <a:gd name="connsiteY48" fmla="*/ 305 h 1573026"/>
              <a:gd name="connsiteX49" fmla="*/ 1465968 w 1985296"/>
              <a:gd name="connsiteY49" fmla="*/ 114604 h 1573026"/>
              <a:gd name="connsiteX50" fmla="*/ 1392150 w 1985296"/>
              <a:gd name="connsiteY50" fmla="*/ 193186 h 1573026"/>
              <a:gd name="connsiteX51" fmla="*/ 1456442 w 1985296"/>
              <a:gd name="connsiteY51" fmla="*/ 217000 h 1573026"/>
              <a:gd name="connsiteX52" fmla="*/ 1515973 w 1985296"/>
              <a:gd name="connsiteY52" fmla="*/ 212237 h 1573026"/>
              <a:gd name="connsiteX53" fmla="*/ 1561219 w 1985296"/>
              <a:gd name="connsiteY53" fmla="*/ 257480 h 1573026"/>
              <a:gd name="connsiteX54" fmla="*/ 1611223 w 1985296"/>
              <a:gd name="connsiteY54" fmla="*/ 243193 h 1573026"/>
              <a:gd name="connsiteX55" fmla="*/ 1654085 w 1985296"/>
              <a:gd name="connsiteY55" fmla="*/ 178900 h 1573026"/>
              <a:gd name="connsiteX56" fmla="*/ 1696948 w 1985296"/>
              <a:gd name="connsiteY56" fmla="*/ 169375 h 1573026"/>
              <a:gd name="connsiteX57" fmla="*/ 1801723 w 1985296"/>
              <a:gd name="connsiteY57" fmla="*/ 152706 h 1573026"/>
              <a:gd name="connsiteX58" fmla="*/ 1818392 w 1985296"/>
              <a:gd name="connsiteY58" fmla="*/ 147943 h 1573026"/>
              <a:gd name="connsiteX59" fmla="*/ 1906498 w 1985296"/>
              <a:gd name="connsiteY59" fmla="*/ 166993 h 1573026"/>
              <a:gd name="connsiteX60" fmla="*/ 1937454 w 1985296"/>
              <a:gd name="connsiteY60" fmla="*/ 188425 h 1573026"/>
              <a:gd name="connsiteX61" fmla="*/ 1963649 w 1985296"/>
              <a:gd name="connsiteY61" fmla="*/ 205092 h 1573026"/>
              <a:gd name="connsiteX62" fmla="*/ 1985079 w 1985296"/>
              <a:gd name="connsiteY62" fmla="*/ 221762 h 1573026"/>
              <a:gd name="connsiteX63" fmla="*/ 1966029 w 1985296"/>
              <a:gd name="connsiteY63" fmla="*/ 264625 h 1573026"/>
              <a:gd name="connsiteX64" fmla="*/ 1963648 w 1985296"/>
              <a:gd name="connsiteY64" fmla="*/ 319393 h 1573026"/>
              <a:gd name="connsiteX65" fmla="*/ 1949360 w 1985296"/>
              <a:gd name="connsiteY65" fmla="*/ 376543 h 1573026"/>
              <a:gd name="connsiteX66" fmla="*/ 1951742 w 1985296"/>
              <a:gd name="connsiteY66" fmla="*/ 386068 h 1573026"/>
              <a:gd name="connsiteX67" fmla="*/ 1982698 w 1985296"/>
              <a:gd name="connsiteY67" fmla="*/ 393212 h 1573026"/>
              <a:gd name="connsiteX68" fmla="*/ 1970792 w 1985296"/>
              <a:gd name="connsiteY68" fmla="*/ 424168 h 1573026"/>
              <a:gd name="connsiteX69" fmla="*/ 1937454 w 1985296"/>
              <a:gd name="connsiteY69" fmla="*/ 445600 h 1573026"/>
              <a:gd name="connsiteX70" fmla="*/ 1923167 w 1985296"/>
              <a:gd name="connsiteY70" fmla="*/ 476556 h 1573026"/>
              <a:gd name="connsiteX71" fmla="*/ 1926420 w 1985296"/>
              <a:gd name="connsiteY71" fmla="*/ 559163 h 1573026"/>
              <a:gd name="connsiteX72" fmla="*/ 1913641 w 1985296"/>
              <a:gd name="connsiteY72" fmla="*/ 590856 h 1573026"/>
              <a:gd name="connsiteX73" fmla="*/ 1911260 w 1985296"/>
              <a:gd name="connsiteY73" fmla="*/ 655150 h 1573026"/>
              <a:gd name="connsiteX74" fmla="*/ 1932692 w 1985296"/>
              <a:gd name="connsiteY74" fmla="*/ 690868 h 1573026"/>
              <a:gd name="connsiteX75" fmla="*/ 1927929 w 1985296"/>
              <a:gd name="connsiteY75" fmla="*/ 743256 h 1573026"/>
              <a:gd name="connsiteX76" fmla="*/ 1930310 w 1985296"/>
              <a:gd name="connsiteY76" fmla="*/ 790881 h 1573026"/>
              <a:gd name="connsiteX77" fmla="*/ 1918404 w 1985296"/>
              <a:gd name="connsiteY77" fmla="*/ 805168 h 1573026"/>
              <a:gd name="connsiteX78" fmla="*/ 1889829 w 1985296"/>
              <a:gd name="connsiteY78" fmla="*/ 890893 h 1573026"/>
              <a:gd name="connsiteX79" fmla="*/ 1858875 w 1985296"/>
              <a:gd name="connsiteY79" fmla="*/ 967092 h 1573026"/>
              <a:gd name="connsiteX80" fmla="*/ 1823154 w 1985296"/>
              <a:gd name="connsiteY80" fmla="*/ 945662 h 1573026"/>
              <a:gd name="connsiteX81" fmla="*/ 1763623 w 1985296"/>
              <a:gd name="connsiteY81" fmla="*/ 917087 h 1573026"/>
              <a:gd name="connsiteX82" fmla="*/ 1735048 w 1985296"/>
              <a:gd name="connsiteY82" fmla="*/ 883750 h 1573026"/>
              <a:gd name="connsiteX83" fmla="*/ 1701712 w 1985296"/>
              <a:gd name="connsiteY83" fmla="*/ 869462 h 1573026"/>
              <a:gd name="connsiteX84" fmla="*/ 1668373 w 1985296"/>
              <a:gd name="connsiteY84" fmla="*/ 871843 h 1573026"/>
              <a:gd name="connsiteX85" fmla="*/ 1618367 w 1985296"/>
              <a:gd name="connsiteY85" fmla="*/ 895656 h 1573026"/>
              <a:gd name="connsiteX86" fmla="*/ 1594554 w 1985296"/>
              <a:gd name="connsiteY86" fmla="*/ 909943 h 1573026"/>
              <a:gd name="connsiteX87" fmla="*/ 1525500 w 1985296"/>
              <a:gd name="connsiteY87" fmla="*/ 926612 h 1573026"/>
              <a:gd name="connsiteX88" fmla="*/ 1504067 w 1985296"/>
              <a:gd name="connsiteY88" fmla="*/ 957568 h 1573026"/>
              <a:gd name="connsiteX89" fmla="*/ 1501685 w 1985296"/>
              <a:gd name="connsiteY89" fmla="*/ 1036150 h 1573026"/>
              <a:gd name="connsiteX90" fmla="*/ 1504069 w 1985296"/>
              <a:gd name="connsiteY90" fmla="*/ 1062342 h 1573026"/>
              <a:gd name="connsiteX91" fmla="*/ 1404054 w 1985296"/>
              <a:gd name="connsiteY91" fmla="*/ 1112350 h 1573026"/>
              <a:gd name="connsiteX92" fmla="*/ 1361192 w 1985296"/>
              <a:gd name="connsiteY92" fmla="*/ 1112350 h 1573026"/>
              <a:gd name="connsiteX93" fmla="*/ 1270706 w 1985296"/>
              <a:gd name="connsiteY93" fmla="*/ 1148067 h 1573026"/>
              <a:gd name="connsiteX94" fmla="*/ 1249273 w 1985296"/>
              <a:gd name="connsiteY94" fmla="*/ 1188550 h 1573026"/>
              <a:gd name="connsiteX95" fmla="*/ 1249275 w 1985296"/>
              <a:gd name="connsiteY95" fmla="*/ 1238556 h 1573026"/>
              <a:gd name="connsiteX96" fmla="*/ 1199267 w 1985296"/>
              <a:gd name="connsiteY96" fmla="*/ 1279037 h 1573026"/>
              <a:gd name="connsiteX97" fmla="*/ 1182600 w 1985296"/>
              <a:gd name="connsiteY97" fmla="*/ 1309993 h 1573026"/>
              <a:gd name="connsiteX98" fmla="*/ 1184979 w 1985296"/>
              <a:gd name="connsiteY98" fmla="*/ 1331425 h 1573026"/>
              <a:gd name="connsiteX99" fmla="*/ 1218317 w 1985296"/>
              <a:gd name="connsiteY99" fmla="*/ 1326662 h 1573026"/>
              <a:gd name="connsiteX100" fmla="*/ 1242131 w 1985296"/>
              <a:gd name="connsiteY100" fmla="*/ 1350474 h 1573026"/>
              <a:gd name="connsiteX101" fmla="*/ 1230223 w 1985296"/>
              <a:gd name="connsiteY101" fmla="*/ 1383812 h 1573026"/>
              <a:gd name="connsiteX102" fmla="*/ 1227842 w 1985296"/>
              <a:gd name="connsiteY102" fmla="*/ 1421912 h 1573026"/>
              <a:gd name="connsiteX103" fmla="*/ 1149262 w 1985296"/>
              <a:gd name="connsiteY103" fmla="*/ 1450487 h 1573026"/>
              <a:gd name="connsiteX104" fmla="*/ 1139737 w 1985296"/>
              <a:gd name="connsiteY104" fmla="*/ 1538594 h 1573026"/>
              <a:gd name="connsiteX105" fmla="*/ 1073060 w 1985296"/>
              <a:gd name="connsiteY105" fmla="*/ 1560025 h 1573026"/>
              <a:gd name="connsiteX106" fmla="*/ 1037009 w 1985296"/>
              <a:gd name="connsiteY106" fmla="*/ 1573012 h 1573026"/>
              <a:gd name="connsiteX107" fmla="*/ 956379 w 1985296"/>
              <a:gd name="connsiteY107" fmla="*/ 1557643 h 1573026"/>
              <a:gd name="connsiteX108" fmla="*/ 930185 w 1985296"/>
              <a:gd name="connsiteY108" fmla="*/ 1571931 h 1573026"/>
              <a:gd name="connsiteX109" fmla="*/ 875419 w 1985296"/>
              <a:gd name="connsiteY109" fmla="*/ 1543356 h 1573026"/>
              <a:gd name="connsiteX110" fmla="*/ 834935 w 1985296"/>
              <a:gd name="connsiteY110" fmla="*/ 1507637 h 1573026"/>
              <a:gd name="connsiteX111" fmla="*/ 792075 w 1985296"/>
              <a:gd name="connsiteY111" fmla="*/ 1479061 h 1573026"/>
              <a:gd name="connsiteX112" fmla="*/ 820648 w 1985296"/>
              <a:gd name="connsiteY112" fmla="*/ 1455250 h 1573026"/>
              <a:gd name="connsiteX113" fmla="*/ 808742 w 1985296"/>
              <a:gd name="connsiteY113" fmla="*/ 1438581 h 1573026"/>
              <a:gd name="connsiteX114" fmla="*/ 746829 w 1985296"/>
              <a:gd name="connsiteY114" fmla="*/ 1426675 h 1573026"/>
              <a:gd name="connsiteX115" fmla="*/ 727779 w 1985296"/>
              <a:gd name="connsiteY115" fmla="*/ 1402862 h 1573026"/>
              <a:gd name="connsiteX116" fmla="*/ 689681 w 1985296"/>
              <a:gd name="connsiteY116" fmla="*/ 1379050 h 1573026"/>
              <a:gd name="connsiteX117" fmla="*/ 684917 w 1985296"/>
              <a:gd name="connsiteY117" fmla="*/ 1390956 h 1573026"/>
              <a:gd name="connsiteX118" fmla="*/ 699206 w 1985296"/>
              <a:gd name="connsiteY118" fmla="*/ 1429056 h 1573026"/>
              <a:gd name="connsiteX119" fmla="*/ 668248 w 1985296"/>
              <a:gd name="connsiteY119" fmla="*/ 1443343 h 1573026"/>
              <a:gd name="connsiteX120" fmla="*/ 642056 w 1985296"/>
              <a:gd name="connsiteY120" fmla="*/ 1457630 h 1573026"/>
              <a:gd name="connsiteX121" fmla="*/ 625385 w 1985296"/>
              <a:gd name="connsiteY121" fmla="*/ 1450487 h 1573026"/>
              <a:gd name="connsiteX122" fmla="*/ 580142 w 1985296"/>
              <a:gd name="connsiteY122" fmla="*/ 1388575 h 1573026"/>
              <a:gd name="connsiteX123" fmla="*/ 534900 w 1985296"/>
              <a:gd name="connsiteY123" fmla="*/ 1355237 h 1573026"/>
              <a:gd name="connsiteX124" fmla="*/ 556331 w 1985296"/>
              <a:gd name="connsiteY124" fmla="*/ 1338568 h 1573026"/>
              <a:gd name="connsiteX125" fmla="*/ 577762 w 1985296"/>
              <a:gd name="connsiteY125" fmla="*/ 1298087 h 1573026"/>
              <a:gd name="connsiteX126" fmla="*/ 563473 w 1985296"/>
              <a:gd name="connsiteY126" fmla="*/ 1286181 h 1573026"/>
              <a:gd name="connsiteX127" fmla="*/ 525375 w 1985296"/>
              <a:gd name="connsiteY127" fmla="*/ 1288562 h 1573026"/>
              <a:gd name="connsiteX128" fmla="*/ 449175 w 1985296"/>
              <a:gd name="connsiteY128" fmla="*/ 1245700 h 1573026"/>
              <a:gd name="connsiteX129" fmla="*/ 406310 w 1985296"/>
              <a:gd name="connsiteY129" fmla="*/ 1226650 h 1573026"/>
              <a:gd name="connsiteX130" fmla="*/ 396787 w 1985296"/>
              <a:gd name="connsiteY130" fmla="*/ 1226650 h 1573026"/>
              <a:gd name="connsiteX131" fmla="*/ 384881 w 1985296"/>
              <a:gd name="connsiteY131" fmla="*/ 1162356 h 1573026"/>
              <a:gd name="connsiteX132" fmla="*/ 396787 w 1985296"/>
              <a:gd name="connsiteY132" fmla="*/ 1098062 h 1573026"/>
              <a:gd name="connsiteX133" fmla="*/ 365831 w 1985296"/>
              <a:gd name="connsiteY133" fmla="*/ 1064725 h 1573026"/>
              <a:gd name="connsiteX134" fmla="*/ 313444 w 1985296"/>
              <a:gd name="connsiteY134" fmla="*/ 1040912 h 1573026"/>
              <a:gd name="connsiteX135" fmla="*/ 339637 w 1985296"/>
              <a:gd name="connsiteY135" fmla="*/ 1017100 h 1573026"/>
              <a:gd name="connsiteX136" fmla="*/ 384881 w 1985296"/>
              <a:gd name="connsiteY136" fmla="*/ 1021862 h 1573026"/>
              <a:gd name="connsiteX137" fmla="*/ 380119 w 1985296"/>
              <a:gd name="connsiteY137" fmla="*/ 974237 h 1573026"/>
              <a:gd name="connsiteX138" fmla="*/ 351544 w 1985296"/>
              <a:gd name="connsiteY138" fmla="*/ 969475 h 1573026"/>
              <a:gd name="connsiteX139" fmla="*/ 356306 w 1985296"/>
              <a:gd name="connsiteY139" fmla="*/ 921850 h 1573026"/>
              <a:gd name="connsiteX140" fmla="*/ 325350 w 1985296"/>
              <a:gd name="connsiteY140" fmla="*/ 907562 h 1573026"/>
              <a:gd name="connsiteX141" fmla="*/ 161039 w 1985296"/>
              <a:gd name="connsiteY141" fmla="*/ 907562 h 1573026"/>
              <a:gd name="connsiteX142" fmla="*/ 151519 w 1985296"/>
              <a:gd name="connsiteY142" fmla="*/ 907562 h 1573026"/>
              <a:gd name="connsiteX0" fmla="*/ 102849 w 1936626"/>
              <a:gd name="connsiteY0" fmla="*/ 907562 h 1573026"/>
              <a:gd name="connsiteX1" fmla="*/ 453 w 1936626"/>
              <a:gd name="connsiteY1" fmla="*/ 547993 h 1573026"/>
              <a:gd name="connsiteX2" fmla="*/ 67130 w 1936626"/>
              <a:gd name="connsiteY2" fmla="*/ 562280 h 1573026"/>
              <a:gd name="connsiteX3" fmla="*/ 112372 w 1936626"/>
              <a:gd name="connsiteY3" fmla="*/ 478937 h 1573026"/>
              <a:gd name="connsiteX4" fmla="*/ 140947 w 1936626"/>
              <a:gd name="connsiteY4" fmla="*/ 455125 h 1573026"/>
              <a:gd name="connsiteX5" fmla="*/ 143331 w 1936626"/>
              <a:gd name="connsiteY5" fmla="*/ 426549 h 1573026"/>
              <a:gd name="connsiteX6" fmla="*/ 71890 w 1936626"/>
              <a:gd name="connsiteY6" fmla="*/ 412262 h 1573026"/>
              <a:gd name="connsiteX7" fmla="*/ 43317 w 1936626"/>
              <a:gd name="connsiteY7" fmla="*/ 417024 h 1573026"/>
              <a:gd name="connsiteX8" fmla="*/ 7597 w 1936626"/>
              <a:gd name="connsiteY8" fmla="*/ 383687 h 1573026"/>
              <a:gd name="connsiteX9" fmla="*/ 31411 w 1936626"/>
              <a:gd name="connsiteY9" fmla="*/ 357491 h 1573026"/>
              <a:gd name="connsiteX10" fmla="*/ 93322 w 1936626"/>
              <a:gd name="connsiteY10" fmla="*/ 343206 h 1573026"/>
              <a:gd name="connsiteX11" fmla="*/ 138565 w 1936626"/>
              <a:gd name="connsiteY11" fmla="*/ 357493 h 1573026"/>
              <a:gd name="connsiteX12" fmla="*/ 150472 w 1936626"/>
              <a:gd name="connsiteY12" fmla="*/ 376543 h 1573026"/>
              <a:gd name="connsiteX13" fmla="*/ 269534 w 1936626"/>
              <a:gd name="connsiteY13" fmla="*/ 436075 h 1573026"/>
              <a:gd name="connsiteX14" fmla="*/ 293347 w 1936626"/>
              <a:gd name="connsiteY14" fmla="*/ 500368 h 1573026"/>
              <a:gd name="connsiteX15" fmla="*/ 314778 w 1936626"/>
              <a:gd name="connsiteY15" fmla="*/ 512275 h 1573026"/>
              <a:gd name="connsiteX16" fmla="*/ 312397 w 1936626"/>
              <a:gd name="connsiteY16" fmla="*/ 421787 h 1573026"/>
              <a:gd name="connsiteX17" fmla="*/ 333828 w 1936626"/>
              <a:gd name="connsiteY17" fmla="*/ 383687 h 1573026"/>
              <a:gd name="connsiteX18" fmla="*/ 352878 w 1936626"/>
              <a:gd name="connsiteY18" fmla="*/ 386068 h 1573026"/>
              <a:gd name="connsiteX19" fmla="*/ 352878 w 1936626"/>
              <a:gd name="connsiteY19" fmla="*/ 347968 h 1573026"/>
              <a:gd name="connsiteX20" fmla="*/ 364786 w 1936626"/>
              <a:gd name="connsiteY20" fmla="*/ 340823 h 1573026"/>
              <a:gd name="connsiteX21" fmla="*/ 421934 w 1936626"/>
              <a:gd name="connsiteY21" fmla="*/ 343206 h 1573026"/>
              <a:gd name="connsiteX22" fmla="*/ 521947 w 1936626"/>
              <a:gd name="connsiteY22" fmla="*/ 317012 h 1573026"/>
              <a:gd name="connsiteX23" fmla="*/ 593384 w 1936626"/>
              <a:gd name="connsiteY23" fmla="*/ 305106 h 1573026"/>
              <a:gd name="connsiteX24" fmla="*/ 678776 w 1936626"/>
              <a:gd name="connsiteY24" fmla="*/ 250164 h 1573026"/>
              <a:gd name="connsiteX25" fmla="*/ 750547 w 1936626"/>
              <a:gd name="connsiteY25" fmla="*/ 221762 h 1573026"/>
              <a:gd name="connsiteX26" fmla="*/ 819605 w 1936626"/>
              <a:gd name="connsiteY26" fmla="*/ 188423 h 1573026"/>
              <a:gd name="connsiteX27" fmla="*/ 891040 w 1936626"/>
              <a:gd name="connsiteY27" fmla="*/ 195568 h 1573026"/>
              <a:gd name="connsiteX28" fmla="*/ 943428 w 1936626"/>
              <a:gd name="connsiteY28" fmla="*/ 174137 h 1573026"/>
              <a:gd name="connsiteX29" fmla="*/ 974386 w 1936626"/>
              <a:gd name="connsiteY29" fmla="*/ 183660 h 1573026"/>
              <a:gd name="connsiteX30" fmla="*/ 1048203 w 1936626"/>
              <a:gd name="connsiteY30" fmla="*/ 233668 h 1573026"/>
              <a:gd name="connsiteX31" fmla="*/ 986290 w 1936626"/>
              <a:gd name="connsiteY31" fmla="*/ 209856 h 1573026"/>
              <a:gd name="connsiteX32" fmla="*/ 1007722 w 1936626"/>
              <a:gd name="connsiteY32" fmla="*/ 281293 h 1573026"/>
              <a:gd name="connsiteX33" fmla="*/ 1045824 w 1936626"/>
              <a:gd name="connsiteY33" fmla="*/ 309866 h 1573026"/>
              <a:gd name="connsiteX34" fmla="*/ 1141072 w 1936626"/>
              <a:gd name="connsiteY34" fmla="*/ 314631 h 1573026"/>
              <a:gd name="connsiteX35" fmla="*/ 1207749 w 1936626"/>
              <a:gd name="connsiteY35" fmla="*/ 271766 h 1573026"/>
              <a:gd name="connsiteX36" fmla="*/ 1205365 w 1936626"/>
              <a:gd name="connsiteY36" fmla="*/ 293200 h 1573026"/>
              <a:gd name="connsiteX37" fmla="*/ 1169647 w 1936626"/>
              <a:gd name="connsiteY37" fmla="*/ 321775 h 1573026"/>
              <a:gd name="connsiteX38" fmla="*/ 1095828 w 1936626"/>
              <a:gd name="connsiteY38" fmla="*/ 338443 h 1573026"/>
              <a:gd name="connsiteX39" fmla="*/ 1102974 w 1936626"/>
              <a:gd name="connsiteY39" fmla="*/ 367017 h 1573026"/>
              <a:gd name="connsiteX40" fmla="*/ 1226799 w 1936626"/>
              <a:gd name="connsiteY40" fmla="*/ 331298 h 1573026"/>
              <a:gd name="connsiteX41" fmla="*/ 1279184 w 1936626"/>
              <a:gd name="connsiteY41" fmla="*/ 295581 h 1573026"/>
              <a:gd name="connsiteX42" fmla="*/ 1322048 w 1936626"/>
              <a:gd name="connsiteY42" fmla="*/ 271766 h 1573026"/>
              <a:gd name="connsiteX43" fmla="*/ 1245849 w 1936626"/>
              <a:gd name="connsiteY43" fmla="*/ 264623 h 1573026"/>
              <a:gd name="connsiteX44" fmla="*/ 1245849 w 1936626"/>
              <a:gd name="connsiteY44" fmla="*/ 202710 h 1573026"/>
              <a:gd name="connsiteX45" fmla="*/ 1295854 w 1936626"/>
              <a:gd name="connsiteY45" fmla="*/ 202710 h 1573026"/>
              <a:gd name="connsiteX46" fmla="*/ 1403010 w 1936626"/>
              <a:gd name="connsiteY46" fmla="*/ 97935 h 1573026"/>
              <a:gd name="connsiteX47" fmla="*/ 1453016 w 1936626"/>
              <a:gd name="connsiteY47" fmla="*/ 305 h 1573026"/>
              <a:gd name="connsiteX48" fmla="*/ 1417298 w 1936626"/>
              <a:gd name="connsiteY48" fmla="*/ 114604 h 1573026"/>
              <a:gd name="connsiteX49" fmla="*/ 1343480 w 1936626"/>
              <a:gd name="connsiteY49" fmla="*/ 193186 h 1573026"/>
              <a:gd name="connsiteX50" fmla="*/ 1407772 w 1936626"/>
              <a:gd name="connsiteY50" fmla="*/ 217000 h 1573026"/>
              <a:gd name="connsiteX51" fmla="*/ 1467303 w 1936626"/>
              <a:gd name="connsiteY51" fmla="*/ 212237 h 1573026"/>
              <a:gd name="connsiteX52" fmla="*/ 1512549 w 1936626"/>
              <a:gd name="connsiteY52" fmla="*/ 257480 h 1573026"/>
              <a:gd name="connsiteX53" fmla="*/ 1562553 w 1936626"/>
              <a:gd name="connsiteY53" fmla="*/ 243193 h 1573026"/>
              <a:gd name="connsiteX54" fmla="*/ 1605415 w 1936626"/>
              <a:gd name="connsiteY54" fmla="*/ 178900 h 1573026"/>
              <a:gd name="connsiteX55" fmla="*/ 1648278 w 1936626"/>
              <a:gd name="connsiteY55" fmla="*/ 169375 h 1573026"/>
              <a:gd name="connsiteX56" fmla="*/ 1753053 w 1936626"/>
              <a:gd name="connsiteY56" fmla="*/ 152706 h 1573026"/>
              <a:gd name="connsiteX57" fmla="*/ 1769722 w 1936626"/>
              <a:gd name="connsiteY57" fmla="*/ 147943 h 1573026"/>
              <a:gd name="connsiteX58" fmla="*/ 1857828 w 1936626"/>
              <a:gd name="connsiteY58" fmla="*/ 166993 h 1573026"/>
              <a:gd name="connsiteX59" fmla="*/ 1888784 w 1936626"/>
              <a:gd name="connsiteY59" fmla="*/ 188425 h 1573026"/>
              <a:gd name="connsiteX60" fmla="*/ 1914979 w 1936626"/>
              <a:gd name="connsiteY60" fmla="*/ 205092 h 1573026"/>
              <a:gd name="connsiteX61" fmla="*/ 1936409 w 1936626"/>
              <a:gd name="connsiteY61" fmla="*/ 221762 h 1573026"/>
              <a:gd name="connsiteX62" fmla="*/ 1917359 w 1936626"/>
              <a:gd name="connsiteY62" fmla="*/ 264625 h 1573026"/>
              <a:gd name="connsiteX63" fmla="*/ 1914978 w 1936626"/>
              <a:gd name="connsiteY63" fmla="*/ 319393 h 1573026"/>
              <a:gd name="connsiteX64" fmla="*/ 1900690 w 1936626"/>
              <a:gd name="connsiteY64" fmla="*/ 376543 h 1573026"/>
              <a:gd name="connsiteX65" fmla="*/ 1903072 w 1936626"/>
              <a:gd name="connsiteY65" fmla="*/ 386068 h 1573026"/>
              <a:gd name="connsiteX66" fmla="*/ 1934028 w 1936626"/>
              <a:gd name="connsiteY66" fmla="*/ 393212 h 1573026"/>
              <a:gd name="connsiteX67" fmla="*/ 1922122 w 1936626"/>
              <a:gd name="connsiteY67" fmla="*/ 424168 h 1573026"/>
              <a:gd name="connsiteX68" fmla="*/ 1888784 w 1936626"/>
              <a:gd name="connsiteY68" fmla="*/ 445600 h 1573026"/>
              <a:gd name="connsiteX69" fmla="*/ 1874497 w 1936626"/>
              <a:gd name="connsiteY69" fmla="*/ 476556 h 1573026"/>
              <a:gd name="connsiteX70" fmla="*/ 1877750 w 1936626"/>
              <a:gd name="connsiteY70" fmla="*/ 559163 h 1573026"/>
              <a:gd name="connsiteX71" fmla="*/ 1864971 w 1936626"/>
              <a:gd name="connsiteY71" fmla="*/ 590856 h 1573026"/>
              <a:gd name="connsiteX72" fmla="*/ 1862590 w 1936626"/>
              <a:gd name="connsiteY72" fmla="*/ 655150 h 1573026"/>
              <a:gd name="connsiteX73" fmla="*/ 1884022 w 1936626"/>
              <a:gd name="connsiteY73" fmla="*/ 690868 h 1573026"/>
              <a:gd name="connsiteX74" fmla="*/ 1879259 w 1936626"/>
              <a:gd name="connsiteY74" fmla="*/ 743256 h 1573026"/>
              <a:gd name="connsiteX75" fmla="*/ 1881640 w 1936626"/>
              <a:gd name="connsiteY75" fmla="*/ 790881 h 1573026"/>
              <a:gd name="connsiteX76" fmla="*/ 1869734 w 1936626"/>
              <a:gd name="connsiteY76" fmla="*/ 805168 h 1573026"/>
              <a:gd name="connsiteX77" fmla="*/ 1841159 w 1936626"/>
              <a:gd name="connsiteY77" fmla="*/ 890893 h 1573026"/>
              <a:gd name="connsiteX78" fmla="*/ 1810205 w 1936626"/>
              <a:gd name="connsiteY78" fmla="*/ 967092 h 1573026"/>
              <a:gd name="connsiteX79" fmla="*/ 1774484 w 1936626"/>
              <a:gd name="connsiteY79" fmla="*/ 945662 h 1573026"/>
              <a:gd name="connsiteX80" fmla="*/ 1714953 w 1936626"/>
              <a:gd name="connsiteY80" fmla="*/ 917087 h 1573026"/>
              <a:gd name="connsiteX81" fmla="*/ 1686378 w 1936626"/>
              <a:gd name="connsiteY81" fmla="*/ 883750 h 1573026"/>
              <a:gd name="connsiteX82" fmla="*/ 1653042 w 1936626"/>
              <a:gd name="connsiteY82" fmla="*/ 869462 h 1573026"/>
              <a:gd name="connsiteX83" fmla="*/ 1619703 w 1936626"/>
              <a:gd name="connsiteY83" fmla="*/ 871843 h 1573026"/>
              <a:gd name="connsiteX84" fmla="*/ 1569697 w 1936626"/>
              <a:gd name="connsiteY84" fmla="*/ 895656 h 1573026"/>
              <a:gd name="connsiteX85" fmla="*/ 1545884 w 1936626"/>
              <a:gd name="connsiteY85" fmla="*/ 909943 h 1573026"/>
              <a:gd name="connsiteX86" fmla="*/ 1476830 w 1936626"/>
              <a:gd name="connsiteY86" fmla="*/ 926612 h 1573026"/>
              <a:gd name="connsiteX87" fmla="*/ 1455397 w 1936626"/>
              <a:gd name="connsiteY87" fmla="*/ 957568 h 1573026"/>
              <a:gd name="connsiteX88" fmla="*/ 1453015 w 1936626"/>
              <a:gd name="connsiteY88" fmla="*/ 1036150 h 1573026"/>
              <a:gd name="connsiteX89" fmla="*/ 1455399 w 1936626"/>
              <a:gd name="connsiteY89" fmla="*/ 1062342 h 1573026"/>
              <a:gd name="connsiteX90" fmla="*/ 1355384 w 1936626"/>
              <a:gd name="connsiteY90" fmla="*/ 1112350 h 1573026"/>
              <a:gd name="connsiteX91" fmla="*/ 1312522 w 1936626"/>
              <a:gd name="connsiteY91" fmla="*/ 1112350 h 1573026"/>
              <a:gd name="connsiteX92" fmla="*/ 1222036 w 1936626"/>
              <a:gd name="connsiteY92" fmla="*/ 1148067 h 1573026"/>
              <a:gd name="connsiteX93" fmla="*/ 1200603 w 1936626"/>
              <a:gd name="connsiteY93" fmla="*/ 1188550 h 1573026"/>
              <a:gd name="connsiteX94" fmla="*/ 1200605 w 1936626"/>
              <a:gd name="connsiteY94" fmla="*/ 1238556 h 1573026"/>
              <a:gd name="connsiteX95" fmla="*/ 1150597 w 1936626"/>
              <a:gd name="connsiteY95" fmla="*/ 1279037 h 1573026"/>
              <a:gd name="connsiteX96" fmla="*/ 1133930 w 1936626"/>
              <a:gd name="connsiteY96" fmla="*/ 1309993 h 1573026"/>
              <a:gd name="connsiteX97" fmla="*/ 1136309 w 1936626"/>
              <a:gd name="connsiteY97" fmla="*/ 1331425 h 1573026"/>
              <a:gd name="connsiteX98" fmla="*/ 1169647 w 1936626"/>
              <a:gd name="connsiteY98" fmla="*/ 1326662 h 1573026"/>
              <a:gd name="connsiteX99" fmla="*/ 1193461 w 1936626"/>
              <a:gd name="connsiteY99" fmla="*/ 1350474 h 1573026"/>
              <a:gd name="connsiteX100" fmla="*/ 1181553 w 1936626"/>
              <a:gd name="connsiteY100" fmla="*/ 1383812 h 1573026"/>
              <a:gd name="connsiteX101" fmla="*/ 1179172 w 1936626"/>
              <a:gd name="connsiteY101" fmla="*/ 1421912 h 1573026"/>
              <a:gd name="connsiteX102" fmla="*/ 1100592 w 1936626"/>
              <a:gd name="connsiteY102" fmla="*/ 1450487 h 1573026"/>
              <a:gd name="connsiteX103" fmla="*/ 1091067 w 1936626"/>
              <a:gd name="connsiteY103" fmla="*/ 1538594 h 1573026"/>
              <a:gd name="connsiteX104" fmla="*/ 1024390 w 1936626"/>
              <a:gd name="connsiteY104" fmla="*/ 1560025 h 1573026"/>
              <a:gd name="connsiteX105" fmla="*/ 988339 w 1936626"/>
              <a:gd name="connsiteY105" fmla="*/ 1573012 h 1573026"/>
              <a:gd name="connsiteX106" fmla="*/ 907709 w 1936626"/>
              <a:gd name="connsiteY106" fmla="*/ 1557643 h 1573026"/>
              <a:gd name="connsiteX107" fmla="*/ 881515 w 1936626"/>
              <a:gd name="connsiteY107" fmla="*/ 1571931 h 1573026"/>
              <a:gd name="connsiteX108" fmla="*/ 826749 w 1936626"/>
              <a:gd name="connsiteY108" fmla="*/ 1543356 h 1573026"/>
              <a:gd name="connsiteX109" fmla="*/ 786265 w 1936626"/>
              <a:gd name="connsiteY109" fmla="*/ 1507637 h 1573026"/>
              <a:gd name="connsiteX110" fmla="*/ 743405 w 1936626"/>
              <a:gd name="connsiteY110" fmla="*/ 1479061 h 1573026"/>
              <a:gd name="connsiteX111" fmla="*/ 771978 w 1936626"/>
              <a:gd name="connsiteY111" fmla="*/ 1455250 h 1573026"/>
              <a:gd name="connsiteX112" fmla="*/ 760072 w 1936626"/>
              <a:gd name="connsiteY112" fmla="*/ 1438581 h 1573026"/>
              <a:gd name="connsiteX113" fmla="*/ 698159 w 1936626"/>
              <a:gd name="connsiteY113" fmla="*/ 1426675 h 1573026"/>
              <a:gd name="connsiteX114" fmla="*/ 679109 w 1936626"/>
              <a:gd name="connsiteY114" fmla="*/ 1402862 h 1573026"/>
              <a:gd name="connsiteX115" fmla="*/ 641011 w 1936626"/>
              <a:gd name="connsiteY115" fmla="*/ 1379050 h 1573026"/>
              <a:gd name="connsiteX116" fmla="*/ 636247 w 1936626"/>
              <a:gd name="connsiteY116" fmla="*/ 1390956 h 1573026"/>
              <a:gd name="connsiteX117" fmla="*/ 650536 w 1936626"/>
              <a:gd name="connsiteY117" fmla="*/ 1429056 h 1573026"/>
              <a:gd name="connsiteX118" fmla="*/ 619578 w 1936626"/>
              <a:gd name="connsiteY118" fmla="*/ 1443343 h 1573026"/>
              <a:gd name="connsiteX119" fmla="*/ 593386 w 1936626"/>
              <a:gd name="connsiteY119" fmla="*/ 1457630 h 1573026"/>
              <a:gd name="connsiteX120" fmla="*/ 576715 w 1936626"/>
              <a:gd name="connsiteY120" fmla="*/ 1450487 h 1573026"/>
              <a:gd name="connsiteX121" fmla="*/ 531472 w 1936626"/>
              <a:gd name="connsiteY121" fmla="*/ 1388575 h 1573026"/>
              <a:gd name="connsiteX122" fmla="*/ 486230 w 1936626"/>
              <a:gd name="connsiteY122" fmla="*/ 1355237 h 1573026"/>
              <a:gd name="connsiteX123" fmla="*/ 507661 w 1936626"/>
              <a:gd name="connsiteY123" fmla="*/ 1338568 h 1573026"/>
              <a:gd name="connsiteX124" fmla="*/ 529092 w 1936626"/>
              <a:gd name="connsiteY124" fmla="*/ 1298087 h 1573026"/>
              <a:gd name="connsiteX125" fmla="*/ 514803 w 1936626"/>
              <a:gd name="connsiteY125" fmla="*/ 1286181 h 1573026"/>
              <a:gd name="connsiteX126" fmla="*/ 476705 w 1936626"/>
              <a:gd name="connsiteY126" fmla="*/ 1288562 h 1573026"/>
              <a:gd name="connsiteX127" fmla="*/ 400505 w 1936626"/>
              <a:gd name="connsiteY127" fmla="*/ 1245700 h 1573026"/>
              <a:gd name="connsiteX128" fmla="*/ 357640 w 1936626"/>
              <a:gd name="connsiteY128" fmla="*/ 1226650 h 1573026"/>
              <a:gd name="connsiteX129" fmla="*/ 348117 w 1936626"/>
              <a:gd name="connsiteY129" fmla="*/ 1226650 h 1573026"/>
              <a:gd name="connsiteX130" fmla="*/ 336211 w 1936626"/>
              <a:gd name="connsiteY130" fmla="*/ 1162356 h 1573026"/>
              <a:gd name="connsiteX131" fmla="*/ 348117 w 1936626"/>
              <a:gd name="connsiteY131" fmla="*/ 1098062 h 1573026"/>
              <a:gd name="connsiteX132" fmla="*/ 317161 w 1936626"/>
              <a:gd name="connsiteY132" fmla="*/ 1064725 h 1573026"/>
              <a:gd name="connsiteX133" fmla="*/ 264774 w 1936626"/>
              <a:gd name="connsiteY133" fmla="*/ 1040912 h 1573026"/>
              <a:gd name="connsiteX134" fmla="*/ 290967 w 1936626"/>
              <a:gd name="connsiteY134" fmla="*/ 1017100 h 1573026"/>
              <a:gd name="connsiteX135" fmla="*/ 336211 w 1936626"/>
              <a:gd name="connsiteY135" fmla="*/ 1021862 h 1573026"/>
              <a:gd name="connsiteX136" fmla="*/ 331449 w 1936626"/>
              <a:gd name="connsiteY136" fmla="*/ 974237 h 1573026"/>
              <a:gd name="connsiteX137" fmla="*/ 302874 w 1936626"/>
              <a:gd name="connsiteY137" fmla="*/ 969475 h 1573026"/>
              <a:gd name="connsiteX138" fmla="*/ 307636 w 1936626"/>
              <a:gd name="connsiteY138" fmla="*/ 921850 h 1573026"/>
              <a:gd name="connsiteX139" fmla="*/ 276680 w 1936626"/>
              <a:gd name="connsiteY139" fmla="*/ 907562 h 1573026"/>
              <a:gd name="connsiteX140" fmla="*/ 112369 w 1936626"/>
              <a:gd name="connsiteY140" fmla="*/ 907562 h 1573026"/>
              <a:gd name="connsiteX141" fmla="*/ 102849 w 1936626"/>
              <a:gd name="connsiteY141" fmla="*/ 907562 h 1573026"/>
              <a:gd name="connsiteX0" fmla="*/ 95476 w 1929253"/>
              <a:gd name="connsiteY0" fmla="*/ 907562 h 1573026"/>
              <a:gd name="connsiteX1" fmla="*/ 59757 w 1929253"/>
              <a:gd name="connsiteY1" fmla="*/ 562280 h 1573026"/>
              <a:gd name="connsiteX2" fmla="*/ 104999 w 1929253"/>
              <a:gd name="connsiteY2" fmla="*/ 478937 h 1573026"/>
              <a:gd name="connsiteX3" fmla="*/ 133574 w 1929253"/>
              <a:gd name="connsiteY3" fmla="*/ 455125 h 1573026"/>
              <a:gd name="connsiteX4" fmla="*/ 135958 w 1929253"/>
              <a:gd name="connsiteY4" fmla="*/ 426549 h 1573026"/>
              <a:gd name="connsiteX5" fmla="*/ 64517 w 1929253"/>
              <a:gd name="connsiteY5" fmla="*/ 412262 h 1573026"/>
              <a:gd name="connsiteX6" fmla="*/ 35944 w 1929253"/>
              <a:gd name="connsiteY6" fmla="*/ 417024 h 1573026"/>
              <a:gd name="connsiteX7" fmla="*/ 224 w 1929253"/>
              <a:gd name="connsiteY7" fmla="*/ 383687 h 1573026"/>
              <a:gd name="connsiteX8" fmla="*/ 24038 w 1929253"/>
              <a:gd name="connsiteY8" fmla="*/ 357491 h 1573026"/>
              <a:gd name="connsiteX9" fmla="*/ 85949 w 1929253"/>
              <a:gd name="connsiteY9" fmla="*/ 343206 h 1573026"/>
              <a:gd name="connsiteX10" fmla="*/ 131192 w 1929253"/>
              <a:gd name="connsiteY10" fmla="*/ 357493 h 1573026"/>
              <a:gd name="connsiteX11" fmla="*/ 143099 w 1929253"/>
              <a:gd name="connsiteY11" fmla="*/ 376543 h 1573026"/>
              <a:gd name="connsiteX12" fmla="*/ 262161 w 1929253"/>
              <a:gd name="connsiteY12" fmla="*/ 436075 h 1573026"/>
              <a:gd name="connsiteX13" fmla="*/ 285974 w 1929253"/>
              <a:gd name="connsiteY13" fmla="*/ 500368 h 1573026"/>
              <a:gd name="connsiteX14" fmla="*/ 307405 w 1929253"/>
              <a:gd name="connsiteY14" fmla="*/ 512275 h 1573026"/>
              <a:gd name="connsiteX15" fmla="*/ 305024 w 1929253"/>
              <a:gd name="connsiteY15" fmla="*/ 421787 h 1573026"/>
              <a:gd name="connsiteX16" fmla="*/ 326455 w 1929253"/>
              <a:gd name="connsiteY16" fmla="*/ 383687 h 1573026"/>
              <a:gd name="connsiteX17" fmla="*/ 345505 w 1929253"/>
              <a:gd name="connsiteY17" fmla="*/ 386068 h 1573026"/>
              <a:gd name="connsiteX18" fmla="*/ 345505 w 1929253"/>
              <a:gd name="connsiteY18" fmla="*/ 347968 h 1573026"/>
              <a:gd name="connsiteX19" fmla="*/ 357413 w 1929253"/>
              <a:gd name="connsiteY19" fmla="*/ 340823 h 1573026"/>
              <a:gd name="connsiteX20" fmla="*/ 414561 w 1929253"/>
              <a:gd name="connsiteY20" fmla="*/ 343206 h 1573026"/>
              <a:gd name="connsiteX21" fmla="*/ 514574 w 1929253"/>
              <a:gd name="connsiteY21" fmla="*/ 317012 h 1573026"/>
              <a:gd name="connsiteX22" fmla="*/ 586011 w 1929253"/>
              <a:gd name="connsiteY22" fmla="*/ 305106 h 1573026"/>
              <a:gd name="connsiteX23" fmla="*/ 671403 w 1929253"/>
              <a:gd name="connsiteY23" fmla="*/ 250164 h 1573026"/>
              <a:gd name="connsiteX24" fmla="*/ 743174 w 1929253"/>
              <a:gd name="connsiteY24" fmla="*/ 221762 h 1573026"/>
              <a:gd name="connsiteX25" fmla="*/ 812232 w 1929253"/>
              <a:gd name="connsiteY25" fmla="*/ 188423 h 1573026"/>
              <a:gd name="connsiteX26" fmla="*/ 883667 w 1929253"/>
              <a:gd name="connsiteY26" fmla="*/ 195568 h 1573026"/>
              <a:gd name="connsiteX27" fmla="*/ 936055 w 1929253"/>
              <a:gd name="connsiteY27" fmla="*/ 174137 h 1573026"/>
              <a:gd name="connsiteX28" fmla="*/ 967013 w 1929253"/>
              <a:gd name="connsiteY28" fmla="*/ 183660 h 1573026"/>
              <a:gd name="connsiteX29" fmla="*/ 1040830 w 1929253"/>
              <a:gd name="connsiteY29" fmla="*/ 233668 h 1573026"/>
              <a:gd name="connsiteX30" fmla="*/ 978917 w 1929253"/>
              <a:gd name="connsiteY30" fmla="*/ 209856 h 1573026"/>
              <a:gd name="connsiteX31" fmla="*/ 1000349 w 1929253"/>
              <a:gd name="connsiteY31" fmla="*/ 281293 h 1573026"/>
              <a:gd name="connsiteX32" fmla="*/ 1038451 w 1929253"/>
              <a:gd name="connsiteY32" fmla="*/ 309866 h 1573026"/>
              <a:gd name="connsiteX33" fmla="*/ 1133699 w 1929253"/>
              <a:gd name="connsiteY33" fmla="*/ 314631 h 1573026"/>
              <a:gd name="connsiteX34" fmla="*/ 1200376 w 1929253"/>
              <a:gd name="connsiteY34" fmla="*/ 271766 h 1573026"/>
              <a:gd name="connsiteX35" fmla="*/ 1197992 w 1929253"/>
              <a:gd name="connsiteY35" fmla="*/ 293200 h 1573026"/>
              <a:gd name="connsiteX36" fmla="*/ 1162274 w 1929253"/>
              <a:gd name="connsiteY36" fmla="*/ 321775 h 1573026"/>
              <a:gd name="connsiteX37" fmla="*/ 1088455 w 1929253"/>
              <a:gd name="connsiteY37" fmla="*/ 338443 h 1573026"/>
              <a:gd name="connsiteX38" fmla="*/ 1095601 w 1929253"/>
              <a:gd name="connsiteY38" fmla="*/ 367017 h 1573026"/>
              <a:gd name="connsiteX39" fmla="*/ 1219426 w 1929253"/>
              <a:gd name="connsiteY39" fmla="*/ 331298 h 1573026"/>
              <a:gd name="connsiteX40" fmla="*/ 1271811 w 1929253"/>
              <a:gd name="connsiteY40" fmla="*/ 295581 h 1573026"/>
              <a:gd name="connsiteX41" fmla="*/ 1314675 w 1929253"/>
              <a:gd name="connsiteY41" fmla="*/ 271766 h 1573026"/>
              <a:gd name="connsiteX42" fmla="*/ 1238476 w 1929253"/>
              <a:gd name="connsiteY42" fmla="*/ 264623 h 1573026"/>
              <a:gd name="connsiteX43" fmla="*/ 1238476 w 1929253"/>
              <a:gd name="connsiteY43" fmla="*/ 202710 h 1573026"/>
              <a:gd name="connsiteX44" fmla="*/ 1288481 w 1929253"/>
              <a:gd name="connsiteY44" fmla="*/ 202710 h 1573026"/>
              <a:gd name="connsiteX45" fmla="*/ 1395637 w 1929253"/>
              <a:gd name="connsiteY45" fmla="*/ 97935 h 1573026"/>
              <a:gd name="connsiteX46" fmla="*/ 1445643 w 1929253"/>
              <a:gd name="connsiteY46" fmla="*/ 305 h 1573026"/>
              <a:gd name="connsiteX47" fmla="*/ 1409925 w 1929253"/>
              <a:gd name="connsiteY47" fmla="*/ 114604 h 1573026"/>
              <a:gd name="connsiteX48" fmla="*/ 1336107 w 1929253"/>
              <a:gd name="connsiteY48" fmla="*/ 193186 h 1573026"/>
              <a:gd name="connsiteX49" fmla="*/ 1400399 w 1929253"/>
              <a:gd name="connsiteY49" fmla="*/ 217000 h 1573026"/>
              <a:gd name="connsiteX50" fmla="*/ 1459930 w 1929253"/>
              <a:gd name="connsiteY50" fmla="*/ 212237 h 1573026"/>
              <a:gd name="connsiteX51" fmla="*/ 1505176 w 1929253"/>
              <a:gd name="connsiteY51" fmla="*/ 257480 h 1573026"/>
              <a:gd name="connsiteX52" fmla="*/ 1555180 w 1929253"/>
              <a:gd name="connsiteY52" fmla="*/ 243193 h 1573026"/>
              <a:gd name="connsiteX53" fmla="*/ 1598042 w 1929253"/>
              <a:gd name="connsiteY53" fmla="*/ 178900 h 1573026"/>
              <a:gd name="connsiteX54" fmla="*/ 1640905 w 1929253"/>
              <a:gd name="connsiteY54" fmla="*/ 169375 h 1573026"/>
              <a:gd name="connsiteX55" fmla="*/ 1745680 w 1929253"/>
              <a:gd name="connsiteY55" fmla="*/ 152706 h 1573026"/>
              <a:gd name="connsiteX56" fmla="*/ 1762349 w 1929253"/>
              <a:gd name="connsiteY56" fmla="*/ 147943 h 1573026"/>
              <a:gd name="connsiteX57" fmla="*/ 1850455 w 1929253"/>
              <a:gd name="connsiteY57" fmla="*/ 166993 h 1573026"/>
              <a:gd name="connsiteX58" fmla="*/ 1881411 w 1929253"/>
              <a:gd name="connsiteY58" fmla="*/ 188425 h 1573026"/>
              <a:gd name="connsiteX59" fmla="*/ 1907606 w 1929253"/>
              <a:gd name="connsiteY59" fmla="*/ 205092 h 1573026"/>
              <a:gd name="connsiteX60" fmla="*/ 1929036 w 1929253"/>
              <a:gd name="connsiteY60" fmla="*/ 221762 h 1573026"/>
              <a:gd name="connsiteX61" fmla="*/ 1909986 w 1929253"/>
              <a:gd name="connsiteY61" fmla="*/ 264625 h 1573026"/>
              <a:gd name="connsiteX62" fmla="*/ 1907605 w 1929253"/>
              <a:gd name="connsiteY62" fmla="*/ 319393 h 1573026"/>
              <a:gd name="connsiteX63" fmla="*/ 1893317 w 1929253"/>
              <a:gd name="connsiteY63" fmla="*/ 376543 h 1573026"/>
              <a:gd name="connsiteX64" fmla="*/ 1895699 w 1929253"/>
              <a:gd name="connsiteY64" fmla="*/ 386068 h 1573026"/>
              <a:gd name="connsiteX65" fmla="*/ 1926655 w 1929253"/>
              <a:gd name="connsiteY65" fmla="*/ 393212 h 1573026"/>
              <a:gd name="connsiteX66" fmla="*/ 1914749 w 1929253"/>
              <a:gd name="connsiteY66" fmla="*/ 424168 h 1573026"/>
              <a:gd name="connsiteX67" fmla="*/ 1881411 w 1929253"/>
              <a:gd name="connsiteY67" fmla="*/ 445600 h 1573026"/>
              <a:gd name="connsiteX68" fmla="*/ 1867124 w 1929253"/>
              <a:gd name="connsiteY68" fmla="*/ 476556 h 1573026"/>
              <a:gd name="connsiteX69" fmla="*/ 1870377 w 1929253"/>
              <a:gd name="connsiteY69" fmla="*/ 559163 h 1573026"/>
              <a:gd name="connsiteX70" fmla="*/ 1857598 w 1929253"/>
              <a:gd name="connsiteY70" fmla="*/ 590856 h 1573026"/>
              <a:gd name="connsiteX71" fmla="*/ 1855217 w 1929253"/>
              <a:gd name="connsiteY71" fmla="*/ 655150 h 1573026"/>
              <a:gd name="connsiteX72" fmla="*/ 1876649 w 1929253"/>
              <a:gd name="connsiteY72" fmla="*/ 690868 h 1573026"/>
              <a:gd name="connsiteX73" fmla="*/ 1871886 w 1929253"/>
              <a:gd name="connsiteY73" fmla="*/ 743256 h 1573026"/>
              <a:gd name="connsiteX74" fmla="*/ 1874267 w 1929253"/>
              <a:gd name="connsiteY74" fmla="*/ 790881 h 1573026"/>
              <a:gd name="connsiteX75" fmla="*/ 1862361 w 1929253"/>
              <a:gd name="connsiteY75" fmla="*/ 805168 h 1573026"/>
              <a:gd name="connsiteX76" fmla="*/ 1833786 w 1929253"/>
              <a:gd name="connsiteY76" fmla="*/ 890893 h 1573026"/>
              <a:gd name="connsiteX77" fmla="*/ 1802832 w 1929253"/>
              <a:gd name="connsiteY77" fmla="*/ 967092 h 1573026"/>
              <a:gd name="connsiteX78" fmla="*/ 1767111 w 1929253"/>
              <a:gd name="connsiteY78" fmla="*/ 945662 h 1573026"/>
              <a:gd name="connsiteX79" fmla="*/ 1707580 w 1929253"/>
              <a:gd name="connsiteY79" fmla="*/ 917087 h 1573026"/>
              <a:gd name="connsiteX80" fmla="*/ 1679005 w 1929253"/>
              <a:gd name="connsiteY80" fmla="*/ 883750 h 1573026"/>
              <a:gd name="connsiteX81" fmla="*/ 1645669 w 1929253"/>
              <a:gd name="connsiteY81" fmla="*/ 869462 h 1573026"/>
              <a:gd name="connsiteX82" fmla="*/ 1612330 w 1929253"/>
              <a:gd name="connsiteY82" fmla="*/ 871843 h 1573026"/>
              <a:gd name="connsiteX83" fmla="*/ 1562324 w 1929253"/>
              <a:gd name="connsiteY83" fmla="*/ 895656 h 1573026"/>
              <a:gd name="connsiteX84" fmla="*/ 1538511 w 1929253"/>
              <a:gd name="connsiteY84" fmla="*/ 909943 h 1573026"/>
              <a:gd name="connsiteX85" fmla="*/ 1469457 w 1929253"/>
              <a:gd name="connsiteY85" fmla="*/ 926612 h 1573026"/>
              <a:gd name="connsiteX86" fmla="*/ 1448024 w 1929253"/>
              <a:gd name="connsiteY86" fmla="*/ 957568 h 1573026"/>
              <a:gd name="connsiteX87" fmla="*/ 1445642 w 1929253"/>
              <a:gd name="connsiteY87" fmla="*/ 1036150 h 1573026"/>
              <a:gd name="connsiteX88" fmla="*/ 1448026 w 1929253"/>
              <a:gd name="connsiteY88" fmla="*/ 1062342 h 1573026"/>
              <a:gd name="connsiteX89" fmla="*/ 1348011 w 1929253"/>
              <a:gd name="connsiteY89" fmla="*/ 1112350 h 1573026"/>
              <a:gd name="connsiteX90" fmla="*/ 1305149 w 1929253"/>
              <a:gd name="connsiteY90" fmla="*/ 1112350 h 1573026"/>
              <a:gd name="connsiteX91" fmla="*/ 1214663 w 1929253"/>
              <a:gd name="connsiteY91" fmla="*/ 1148067 h 1573026"/>
              <a:gd name="connsiteX92" fmla="*/ 1193230 w 1929253"/>
              <a:gd name="connsiteY92" fmla="*/ 1188550 h 1573026"/>
              <a:gd name="connsiteX93" fmla="*/ 1193232 w 1929253"/>
              <a:gd name="connsiteY93" fmla="*/ 1238556 h 1573026"/>
              <a:gd name="connsiteX94" fmla="*/ 1143224 w 1929253"/>
              <a:gd name="connsiteY94" fmla="*/ 1279037 h 1573026"/>
              <a:gd name="connsiteX95" fmla="*/ 1126557 w 1929253"/>
              <a:gd name="connsiteY95" fmla="*/ 1309993 h 1573026"/>
              <a:gd name="connsiteX96" fmla="*/ 1128936 w 1929253"/>
              <a:gd name="connsiteY96" fmla="*/ 1331425 h 1573026"/>
              <a:gd name="connsiteX97" fmla="*/ 1162274 w 1929253"/>
              <a:gd name="connsiteY97" fmla="*/ 1326662 h 1573026"/>
              <a:gd name="connsiteX98" fmla="*/ 1186088 w 1929253"/>
              <a:gd name="connsiteY98" fmla="*/ 1350474 h 1573026"/>
              <a:gd name="connsiteX99" fmla="*/ 1174180 w 1929253"/>
              <a:gd name="connsiteY99" fmla="*/ 1383812 h 1573026"/>
              <a:gd name="connsiteX100" fmla="*/ 1171799 w 1929253"/>
              <a:gd name="connsiteY100" fmla="*/ 1421912 h 1573026"/>
              <a:gd name="connsiteX101" fmla="*/ 1093219 w 1929253"/>
              <a:gd name="connsiteY101" fmla="*/ 1450487 h 1573026"/>
              <a:gd name="connsiteX102" fmla="*/ 1083694 w 1929253"/>
              <a:gd name="connsiteY102" fmla="*/ 1538594 h 1573026"/>
              <a:gd name="connsiteX103" fmla="*/ 1017017 w 1929253"/>
              <a:gd name="connsiteY103" fmla="*/ 1560025 h 1573026"/>
              <a:gd name="connsiteX104" fmla="*/ 980966 w 1929253"/>
              <a:gd name="connsiteY104" fmla="*/ 1573012 h 1573026"/>
              <a:gd name="connsiteX105" fmla="*/ 900336 w 1929253"/>
              <a:gd name="connsiteY105" fmla="*/ 1557643 h 1573026"/>
              <a:gd name="connsiteX106" fmla="*/ 874142 w 1929253"/>
              <a:gd name="connsiteY106" fmla="*/ 1571931 h 1573026"/>
              <a:gd name="connsiteX107" fmla="*/ 819376 w 1929253"/>
              <a:gd name="connsiteY107" fmla="*/ 1543356 h 1573026"/>
              <a:gd name="connsiteX108" fmla="*/ 778892 w 1929253"/>
              <a:gd name="connsiteY108" fmla="*/ 1507637 h 1573026"/>
              <a:gd name="connsiteX109" fmla="*/ 736032 w 1929253"/>
              <a:gd name="connsiteY109" fmla="*/ 1479061 h 1573026"/>
              <a:gd name="connsiteX110" fmla="*/ 764605 w 1929253"/>
              <a:gd name="connsiteY110" fmla="*/ 1455250 h 1573026"/>
              <a:gd name="connsiteX111" fmla="*/ 752699 w 1929253"/>
              <a:gd name="connsiteY111" fmla="*/ 1438581 h 1573026"/>
              <a:gd name="connsiteX112" fmla="*/ 690786 w 1929253"/>
              <a:gd name="connsiteY112" fmla="*/ 1426675 h 1573026"/>
              <a:gd name="connsiteX113" fmla="*/ 671736 w 1929253"/>
              <a:gd name="connsiteY113" fmla="*/ 1402862 h 1573026"/>
              <a:gd name="connsiteX114" fmla="*/ 633638 w 1929253"/>
              <a:gd name="connsiteY114" fmla="*/ 1379050 h 1573026"/>
              <a:gd name="connsiteX115" fmla="*/ 628874 w 1929253"/>
              <a:gd name="connsiteY115" fmla="*/ 1390956 h 1573026"/>
              <a:gd name="connsiteX116" fmla="*/ 643163 w 1929253"/>
              <a:gd name="connsiteY116" fmla="*/ 1429056 h 1573026"/>
              <a:gd name="connsiteX117" fmla="*/ 612205 w 1929253"/>
              <a:gd name="connsiteY117" fmla="*/ 1443343 h 1573026"/>
              <a:gd name="connsiteX118" fmla="*/ 586013 w 1929253"/>
              <a:gd name="connsiteY118" fmla="*/ 1457630 h 1573026"/>
              <a:gd name="connsiteX119" fmla="*/ 569342 w 1929253"/>
              <a:gd name="connsiteY119" fmla="*/ 1450487 h 1573026"/>
              <a:gd name="connsiteX120" fmla="*/ 524099 w 1929253"/>
              <a:gd name="connsiteY120" fmla="*/ 1388575 h 1573026"/>
              <a:gd name="connsiteX121" fmla="*/ 478857 w 1929253"/>
              <a:gd name="connsiteY121" fmla="*/ 1355237 h 1573026"/>
              <a:gd name="connsiteX122" fmla="*/ 500288 w 1929253"/>
              <a:gd name="connsiteY122" fmla="*/ 1338568 h 1573026"/>
              <a:gd name="connsiteX123" fmla="*/ 521719 w 1929253"/>
              <a:gd name="connsiteY123" fmla="*/ 1298087 h 1573026"/>
              <a:gd name="connsiteX124" fmla="*/ 507430 w 1929253"/>
              <a:gd name="connsiteY124" fmla="*/ 1286181 h 1573026"/>
              <a:gd name="connsiteX125" fmla="*/ 469332 w 1929253"/>
              <a:gd name="connsiteY125" fmla="*/ 1288562 h 1573026"/>
              <a:gd name="connsiteX126" fmla="*/ 393132 w 1929253"/>
              <a:gd name="connsiteY126" fmla="*/ 1245700 h 1573026"/>
              <a:gd name="connsiteX127" fmla="*/ 350267 w 1929253"/>
              <a:gd name="connsiteY127" fmla="*/ 1226650 h 1573026"/>
              <a:gd name="connsiteX128" fmla="*/ 340744 w 1929253"/>
              <a:gd name="connsiteY128" fmla="*/ 1226650 h 1573026"/>
              <a:gd name="connsiteX129" fmla="*/ 328838 w 1929253"/>
              <a:gd name="connsiteY129" fmla="*/ 1162356 h 1573026"/>
              <a:gd name="connsiteX130" fmla="*/ 340744 w 1929253"/>
              <a:gd name="connsiteY130" fmla="*/ 1098062 h 1573026"/>
              <a:gd name="connsiteX131" fmla="*/ 309788 w 1929253"/>
              <a:gd name="connsiteY131" fmla="*/ 1064725 h 1573026"/>
              <a:gd name="connsiteX132" fmla="*/ 257401 w 1929253"/>
              <a:gd name="connsiteY132" fmla="*/ 1040912 h 1573026"/>
              <a:gd name="connsiteX133" fmla="*/ 283594 w 1929253"/>
              <a:gd name="connsiteY133" fmla="*/ 1017100 h 1573026"/>
              <a:gd name="connsiteX134" fmla="*/ 328838 w 1929253"/>
              <a:gd name="connsiteY134" fmla="*/ 1021862 h 1573026"/>
              <a:gd name="connsiteX135" fmla="*/ 324076 w 1929253"/>
              <a:gd name="connsiteY135" fmla="*/ 974237 h 1573026"/>
              <a:gd name="connsiteX136" fmla="*/ 295501 w 1929253"/>
              <a:gd name="connsiteY136" fmla="*/ 969475 h 1573026"/>
              <a:gd name="connsiteX137" fmla="*/ 300263 w 1929253"/>
              <a:gd name="connsiteY137" fmla="*/ 921850 h 1573026"/>
              <a:gd name="connsiteX138" fmla="*/ 269307 w 1929253"/>
              <a:gd name="connsiteY138" fmla="*/ 907562 h 1573026"/>
              <a:gd name="connsiteX139" fmla="*/ 104996 w 1929253"/>
              <a:gd name="connsiteY139" fmla="*/ 907562 h 1573026"/>
              <a:gd name="connsiteX140" fmla="*/ 95476 w 1929253"/>
              <a:gd name="connsiteY140" fmla="*/ 907562 h 1573026"/>
              <a:gd name="connsiteX0" fmla="*/ 95476 w 1929253"/>
              <a:gd name="connsiteY0" fmla="*/ 907562 h 1573026"/>
              <a:gd name="connsiteX1" fmla="*/ 104999 w 1929253"/>
              <a:gd name="connsiteY1" fmla="*/ 478937 h 1573026"/>
              <a:gd name="connsiteX2" fmla="*/ 133574 w 1929253"/>
              <a:gd name="connsiteY2" fmla="*/ 455125 h 1573026"/>
              <a:gd name="connsiteX3" fmla="*/ 135958 w 1929253"/>
              <a:gd name="connsiteY3" fmla="*/ 426549 h 1573026"/>
              <a:gd name="connsiteX4" fmla="*/ 64517 w 1929253"/>
              <a:gd name="connsiteY4" fmla="*/ 412262 h 1573026"/>
              <a:gd name="connsiteX5" fmla="*/ 35944 w 1929253"/>
              <a:gd name="connsiteY5" fmla="*/ 417024 h 1573026"/>
              <a:gd name="connsiteX6" fmla="*/ 224 w 1929253"/>
              <a:gd name="connsiteY6" fmla="*/ 383687 h 1573026"/>
              <a:gd name="connsiteX7" fmla="*/ 24038 w 1929253"/>
              <a:gd name="connsiteY7" fmla="*/ 357491 h 1573026"/>
              <a:gd name="connsiteX8" fmla="*/ 85949 w 1929253"/>
              <a:gd name="connsiteY8" fmla="*/ 343206 h 1573026"/>
              <a:gd name="connsiteX9" fmla="*/ 131192 w 1929253"/>
              <a:gd name="connsiteY9" fmla="*/ 357493 h 1573026"/>
              <a:gd name="connsiteX10" fmla="*/ 143099 w 1929253"/>
              <a:gd name="connsiteY10" fmla="*/ 376543 h 1573026"/>
              <a:gd name="connsiteX11" fmla="*/ 262161 w 1929253"/>
              <a:gd name="connsiteY11" fmla="*/ 436075 h 1573026"/>
              <a:gd name="connsiteX12" fmla="*/ 285974 w 1929253"/>
              <a:gd name="connsiteY12" fmla="*/ 500368 h 1573026"/>
              <a:gd name="connsiteX13" fmla="*/ 307405 w 1929253"/>
              <a:gd name="connsiteY13" fmla="*/ 512275 h 1573026"/>
              <a:gd name="connsiteX14" fmla="*/ 305024 w 1929253"/>
              <a:gd name="connsiteY14" fmla="*/ 421787 h 1573026"/>
              <a:gd name="connsiteX15" fmla="*/ 326455 w 1929253"/>
              <a:gd name="connsiteY15" fmla="*/ 383687 h 1573026"/>
              <a:gd name="connsiteX16" fmla="*/ 345505 w 1929253"/>
              <a:gd name="connsiteY16" fmla="*/ 386068 h 1573026"/>
              <a:gd name="connsiteX17" fmla="*/ 345505 w 1929253"/>
              <a:gd name="connsiteY17" fmla="*/ 347968 h 1573026"/>
              <a:gd name="connsiteX18" fmla="*/ 357413 w 1929253"/>
              <a:gd name="connsiteY18" fmla="*/ 340823 h 1573026"/>
              <a:gd name="connsiteX19" fmla="*/ 414561 w 1929253"/>
              <a:gd name="connsiteY19" fmla="*/ 343206 h 1573026"/>
              <a:gd name="connsiteX20" fmla="*/ 514574 w 1929253"/>
              <a:gd name="connsiteY20" fmla="*/ 317012 h 1573026"/>
              <a:gd name="connsiteX21" fmla="*/ 586011 w 1929253"/>
              <a:gd name="connsiteY21" fmla="*/ 305106 h 1573026"/>
              <a:gd name="connsiteX22" fmla="*/ 671403 w 1929253"/>
              <a:gd name="connsiteY22" fmla="*/ 250164 h 1573026"/>
              <a:gd name="connsiteX23" fmla="*/ 743174 w 1929253"/>
              <a:gd name="connsiteY23" fmla="*/ 221762 h 1573026"/>
              <a:gd name="connsiteX24" fmla="*/ 812232 w 1929253"/>
              <a:gd name="connsiteY24" fmla="*/ 188423 h 1573026"/>
              <a:gd name="connsiteX25" fmla="*/ 883667 w 1929253"/>
              <a:gd name="connsiteY25" fmla="*/ 195568 h 1573026"/>
              <a:gd name="connsiteX26" fmla="*/ 936055 w 1929253"/>
              <a:gd name="connsiteY26" fmla="*/ 174137 h 1573026"/>
              <a:gd name="connsiteX27" fmla="*/ 967013 w 1929253"/>
              <a:gd name="connsiteY27" fmla="*/ 183660 h 1573026"/>
              <a:gd name="connsiteX28" fmla="*/ 1040830 w 1929253"/>
              <a:gd name="connsiteY28" fmla="*/ 233668 h 1573026"/>
              <a:gd name="connsiteX29" fmla="*/ 978917 w 1929253"/>
              <a:gd name="connsiteY29" fmla="*/ 209856 h 1573026"/>
              <a:gd name="connsiteX30" fmla="*/ 1000349 w 1929253"/>
              <a:gd name="connsiteY30" fmla="*/ 281293 h 1573026"/>
              <a:gd name="connsiteX31" fmla="*/ 1038451 w 1929253"/>
              <a:gd name="connsiteY31" fmla="*/ 309866 h 1573026"/>
              <a:gd name="connsiteX32" fmla="*/ 1133699 w 1929253"/>
              <a:gd name="connsiteY32" fmla="*/ 314631 h 1573026"/>
              <a:gd name="connsiteX33" fmla="*/ 1200376 w 1929253"/>
              <a:gd name="connsiteY33" fmla="*/ 271766 h 1573026"/>
              <a:gd name="connsiteX34" fmla="*/ 1197992 w 1929253"/>
              <a:gd name="connsiteY34" fmla="*/ 293200 h 1573026"/>
              <a:gd name="connsiteX35" fmla="*/ 1162274 w 1929253"/>
              <a:gd name="connsiteY35" fmla="*/ 321775 h 1573026"/>
              <a:gd name="connsiteX36" fmla="*/ 1088455 w 1929253"/>
              <a:gd name="connsiteY36" fmla="*/ 338443 h 1573026"/>
              <a:gd name="connsiteX37" fmla="*/ 1095601 w 1929253"/>
              <a:gd name="connsiteY37" fmla="*/ 367017 h 1573026"/>
              <a:gd name="connsiteX38" fmla="*/ 1219426 w 1929253"/>
              <a:gd name="connsiteY38" fmla="*/ 331298 h 1573026"/>
              <a:gd name="connsiteX39" fmla="*/ 1271811 w 1929253"/>
              <a:gd name="connsiteY39" fmla="*/ 295581 h 1573026"/>
              <a:gd name="connsiteX40" fmla="*/ 1314675 w 1929253"/>
              <a:gd name="connsiteY40" fmla="*/ 271766 h 1573026"/>
              <a:gd name="connsiteX41" fmla="*/ 1238476 w 1929253"/>
              <a:gd name="connsiteY41" fmla="*/ 264623 h 1573026"/>
              <a:gd name="connsiteX42" fmla="*/ 1238476 w 1929253"/>
              <a:gd name="connsiteY42" fmla="*/ 202710 h 1573026"/>
              <a:gd name="connsiteX43" fmla="*/ 1288481 w 1929253"/>
              <a:gd name="connsiteY43" fmla="*/ 202710 h 1573026"/>
              <a:gd name="connsiteX44" fmla="*/ 1395637 w 1929253"/>
              <a:gd name="connsiteY44" fmla="*/ 97935 h 1573026"/>
              <a:gd name="connsiteX45" fmla="*/ 1445643 w 1929253"/>
              <a:gd name="connsiteY45" fmla="*/ 305 h 1573026"/>
              <a:gd name="connsiteX46" fmla="*/ 1409925 w 1929253"/>
              <a:gd name="connsiteY46" fmla="*/ 114604 h 1573026"/>
              <a:gd name="connsiteX47" fmla="*/ 1336107 w 1929253"/>
              <a:gd name="connsiteY47" fmla="*/ 193186 h 1573026"/>
              <a:gd name="connsiteX48" fmla="*/ 1400399 w 1929253"/>
              <a:gd name="connsiteY48" fmla="*/ 217000 h 1573026"/>
              <a:gd name="connsiteX49" fmla="*/ 1459930 w 1929253"/>
              <a:gd name="connsiteY49" fmla="*/ 212237 h 1573026"/>
              <a:gd name="connsiteX50" fmla="*/ 1505176 w 1929253"/>
              <a:gd name="connsiteY50" fmla="*/ 257480 h 1573026"/>
              <a:gd name="connsiteX51" fmla="*/ 1555180 w 1929253"/>
              <a:gd name="connsiteY51" fmla="*/ 243193 h 1573026"/>
              <a:gd name="connsiteX52" fmla="*/ 1598042 w 1929253"/>
              <a:gd name="connsiteY52" fmla="*/ 178900 h 1573026"/>
              <a:gd name="connsiteX53" fmla="*/ 1640905 w 1929253"/>
              <a:gd name="connsiteY53" fmla="*/ 169375 h 1573026"/>
              <a:gd name="connsiteX54" fmla="*/ 1745680 w 1929253"/>
              <a:gd name="connsiteY54" fmla="*/ 152706 h 1573026"/>
              <a:gd name="connsiteX55" fmla="*/ 1762349 w 1929253"/>
              <a:gd name="connsiteY55" fmla="*/ 147943 h 1573026"/>
              <a:gd name="connsiteX56" fmla="*/ 1850455 w 1929253"/>
              <a:gd name="connsiteY56" fmla="*/ 166993 h 1573026"/>
              <a:gd name="connsiteX57" fmla="*/ 1881411 w 1929253"/>
              <a:gd name="connsiteY57" fmla="*/ 188425 h 1573026"/>
              <a:gd name="connsiteX58" fmla="*/ 1907606 w 1929253"/>
              <a:gd name="connsiteY58" fmla="*/ 205092 h 1573026"/>
              <a:gd name="connsiteX59" fmla="*/ 1929036 w 1929253"/>
              <a:gd name="connsiteY59" fmla="*/ 221762 h 1573026"/>
              <a:gd name="connsiteX60" fmla="*/ 1909986 w 1929253"/>
              <a:gd name="connsiteY60" fmla="*/ 264625 h 1573026"/>
              <a:gd name="connsiteX61" fmla="*/ 1907605 w 1929253"/>
              <a:gd name="connsiteY61" fmla="*/ 319393 h 1573026"/>
              <a:gd name="connsiteX62" fmla="*/ 1893317 w 1929253"/>
              <a:gd name="connsiteY62" fmla="*/ 376543 h 1573026"/>
              <a:gd name="connsiteX63" fmla="*/ 1895699 w 1929253"/>
              <a:gd name="connsiteY63" fmla="*/ 386068 h 1573026"/>
              <a:gd name="connsiteX64" fmla="*/ 1926655 w 1929253"/>
              <a:gd name="connsiteY64" fmla="*/ 393212 h 1573026"/>
              <a:gd name="connsiteX65" fmla="*/ 1914749 w 1929253"/>
              <a:gd name="connsiteY65" fmla="*/ 424168 h 1573026"/>
              <a:gd name="connsiteX66" fmla="*/ 1881411 w 1929253"/>
              <a:gd name="connsiteY66" fmla="*/ 445600 h 1573026"/>
              <a:gd name="connsiteX67" fmla="*/ 1867124 w 1929253"/>
              <a:gd name="connsiteY67" fmla="*/ 476556 h 1573026"/>
              <a:gd name="connsiteX68" fmla="*/ 1870377 w 1929253"/>
              <a:gd name="connsiteY68" fmla="*/ 559163 h 1573026"/>
              <a:gd name="connsiteX69" fmla="*/ 1857598 w 1929253"/>
              <a:gd name="connsiteY69" fmla="*/ 590856 h 1573026"/>
              <a:gd name="connsiteX70" fmla="*/ 1855217 w 1929253"/>
              <a:gd name="connsiteY70" fmla="*/ 655150 h 1573026"/>
              <a:gd name="connsiteX71" fmla="*/ 1876649 w 1929253"/>
              <a:gd name="connsiteY71" fmla="*/ 690868 h 1573026"/>
              <a:gd name="connsiteX72" fmla="*/ 1871886 w 1929253"/>
              <a:gd name="connsiteY72" fmla="*/ 743256 h 1573026"/>
              <a:gd name="connsiteX73" fmla="*/ 1874267 w 1929253"/>
              <a:gd name="connsiteY73" fmla="*/ 790881 h 1573026"/>
              <a:gd name="connsiteX74" fmla="*/ 1862361 w 1929253"/>
              <a:gd name="connsiteY74" fmla="*/ 805168 h 1573026"/>
              <a:gd name="connsiteX75" fmla="*/ 1833786 w 1929253"/>
              <a:gd name="connsiteY75" fmla="*/ 890893 h 1573026"/>
              <a:gd name="connsiteX76" fmla="*/ 1802832 w 1929253"/>
              <a:gd name="connsiteY76" fmla="*/ 967092 h 1573026"/>
              <a:gd name="connsiteX77" fmla="*/ 1767111 w 1929253"/>
              <a:gd name="connsiteY77" fmla="*/ 945662 h 1573026"/>
              <a:gd name="connsiteX78" fmla="*/ 1707580 w 1929253"/>
              <a:gd name="connsiteY78" fmla="*/ 917087 h 1573026"/>
              <a:gd name="connsiteX79" fmla="*/ 1679005 w 1929253"/>
              <a:gd name="connsiteY79" fmla="*/ 883750 h 1573026"/>
              <a:gd name="connsiteX80" fmla="*/ 1645669 w 1929253"/>
              <a:gd name="connsiteY80" fmla="*/ 869462 h 1573026"/>
              <a:gd name="connsiteX81" fmla="*/ 1612330 w 1929253"/>
              <a:gd name="connsiteY81" fmla="*/ 871843 h 1573026"/>
              <a:gd name="connsiteX82" fmla="*/ 1562324 w 1929253"/>
              <a:gd name="connsiteY82" fmla="*/ 895656 h 1573026"/>
              <a:gd name="connsiteX83" fmla="*/ 1538511 w 1929253"/>
              <a:gd name="connsiteY83" fmla="*/ 909943 h 1573026"/>
              <a:gd name="connsiteX84" fmla="*/ 1469457 w 1929253"/>
              <a:gd name="connsiteY84" fmla="*/ 926612 h 1573026"/>
              <a:gd name="connsiteX85" fmla="*/ 1448024 w 1929253"/>
              <a:gd name="connsiteY85" fmla="*/ 957568 h 1573026"/>
              <a:gd name="connsiteX86" fmla="*/ 1445642 w 1929253"/>
              <a:gd name="connsiteY86" fmla="*/ 1036150 h 1573026"/>
              <a:gd name="connsiteX87" fmla="*/ 1448026 w 1929253"/>
              <a:gd name="connsiteY87" fmla="*/ 1062342 h 1573026"/>
              <a:gd name="connsiteX88" fmla="*/ 1348011 w 1929253"/>
              <a:gd name="connsiteY88" fmla="*/ 1112350 h 1573026"/>
              <a:gd name="connsiteX89" fmla="*/ 1305149 w 1929253"/>
              <a:gd name="connsiteY89" fmla="*/ 1112350 h 1573026"/>
              <a:gd name="connsiteX90" fmla="*/ 1214663 w 1929253"/>
              <a:gd name="connsiteY90" fmla="*/ 1148067 h 1573026"/>
              <a:gd name="connsiteX91" fmla="*/ 1193230 w 1929253"/>
              <a:gd name="connsiteY91" fmla="*/ 1188550 h 1573026"/>
              <a:gd name="connsiteX92" fmla="*/ 1193232 w 1929253"/>
              <a:gd name="connsiteY92" fmla="*/ 1238556 h 1573026"/>
              <a:gd name="connsiteX93" fmla="*/ 1143224 w 1929253"/>
              <a:gd name="connsiteY93" fmla="*/ 1279037 h 1573026"/>
              <a:gd name="connsiteX94" fmla="*/ 1126557 w 1929253"/>
              <a:gd name="connsiteY94" fmla="*/ 1309993 h 1573026"/>
              <a:gd name="connsiteX95" fmla="*/ 1128936 w 1929253"/>
              <a:gd name="connsiteY95" fmla="*/ 1331425 h 1573026"/>
              <a:gd name="connsiteX96" fmla="*/ 1162274 w 1929253"/>
              <a:gd name="connsiteY96" fmla="*/ 1326662 h 1573026"/>
              <a:gd name="connsiteX97" fmla="*/ 1186088 w 1929253"/>
              <a:gd name="connsiteY97" fmla="*/ 1350474 h 1573026"/>
              <a:gd name="connsiteX98" fmla="*/ 1174180 w 1929253"/>
              <a:gd name="connsiteY98" fmla="*/ 1383812 h 1573026"/>
              <a:gd name="connsiteX99" fmla="*/ 1171799 w 1929253"/>
              <a:gd name="connsiteY99" fmla="*/ 1421912 h 1573026"/>
              <a:gd name="connsiteX100" fmla="*/ 1093219 w 1929253"/>
              <a:gd name="connsiteY100" fmla="*/ 1450487 h 1573026"/>
              <a:gd name="connsiteX101" fmla="*/ 1083694 w 1929253"/>
              <a:gd name="connsiteY101" fmla="*/ 1538594 h 1573026"/>
              <a:gd name="connsiteX102" fmla="*/ 1017017 w 1929253"/>
              <a:gd name="connsiteY102" fmla="*/ 1560025 h 1573026"/>
              <a:gd name="connsiteX103" fmla="*/ 980966 w 1929253"/>
              <a:gd name="connsiteY103" fmla="*/ 1573012 h 1573026"/>
              <a:gd name="connsiteX104" fmla="*/ 900336 w 1929253"/>
              <a:gd name="connsiteY104" fmla="*/ 1557643 h 1573026"/>
              <a:gd name="connsiteX105" fmla="*/ 874142 w 1929253"/>
              <a:gd name="connsiteY105" fmla="*/ 1571931 h 1573026"/>
              <a:gd name="connsiteX106" fmla="*/ 819376 w 1929253"/>
              <a:gd name="connsiteY106" fmla="*/ 1543356 h 1573026"/>
              <a:gd name="connsiteX107" fmla="*/ 778892 w 1929253"/>
              <a:gd name="connsiteY107" fmla="*/ 1507637 h 1573026"/>
              <a:gd name="connsiteX108" fmla="*/ 736032 w 1929253"/>
              <a:gd name="connsiteY108" fmla="*/ 1479061 h 1573026"/>
              <a:gd name="connsiteX109" fmla="*/ 764605 w 1929253"/>
              <a:gd name="connsiteY109" fmla="*/ 1455250 h 1573026"/>
              <a:gd name="connsiteX110" fmla="*/ 752699 w 1929253"/>
              <a:gd name="connsiteY110" fmla="*/ 1438581 h 1573026"/>
              <a:gd name="connsiteX111" fmla="*/ 690786 w 1929253"/>
              <a:gd name="connsiteY111" fmla="*/ 1426675 h 1573026"/>
              <a:gd name="connsiteX112" fmla="*/ 671736 w 1929253"/>
              <a:gd name="connsiteY112" fmla="*/ 1402862 h 1573026"/>
              <a:gd name="connsiteX113" fmla="*/ 633638 w 1929253"/>
              <a:gd name="connsiteY113" fmla="*/ 1379050 h 1573026"/>
              <a:gd name="connsiteX114" fmla="*/ 628874 w 1929253"/>
              <a:gd name="connsiteY114" fmla="*/ 1390956 h 1573026"/>
              <a:gd name="connsiteX115" fmla="*/ 643163 w 1929253"/>
              <a:gd name="connsiteY115" fmla="*/ 1429056 h 1573026"/>
              <a:gd name="connsiteX116" fmla="*/ 612205 w 1929253"/>
              <a:gd name="connsiteY116" fmla="*/ 1443343 h 1573026"/>
              <a:gd name="connsiteX117" fmla="*/ 586013 w 1929253"/>
              <a:gd name="connsiteY117" fmla="*/ 1457630 h 1573026"/>
              <a:gd name="connsiteX118" fmla="*/ 569342 w 1929253"/>
              <a:gd name="connsiteY118" fmla="*/ 1450487 h 1573026"/>
              <a:gd name="connsiteX119" fmla="*/ 524099 w 1929253"/>
              <a:gd name="connsiteY119" fmla="*/ 1388575 h 1573026"/>
              <a:gd name="connsiteX120" fmla="*/ 478857 w 1929253"/>
              <a:gd name="connsiteY120" fmla="*/ 1355237 h 1573026"/>
              <a:gd name="connsiteX121" fmla="*/ 500288 w 1929253"/>
              <a:gd name="connsiteY121" fmla="*/ 1338568 h 1573026"/>
              <a:gd name="connsiteX122" fmla="*/ 521719 w 1929253"/>
              <a:gd name="connsiteY122" fmla="*/ 1298087 h 1573026"/>
              <a:gd name="connsiteX123" fmla="*/ 507430 w 1929253"/>
              <a:gd name="connsiteY123" fmla="*/ 1286181 h 1573026"/>
              <a:gd name="connsiteX124" fmla="*/ 469332 w 1929253"/>
              <a:gd name="connsiteY124" fmla="*/ 1288562 h 1573026"/>
              <a:gd name="connsiteX125" fmla="*/ 393132 w 1929253"/>
              <a:gd name="connsiteY125" fmla="*/ 1245700 h 1573026"/>
              <a:gd name="connsiteX126" fmla="*/ 350267 w 1929253"/>
              <a:gd name="connsiteY126" fmla="*/ 1226650 h 1573026"/>
              <a:gd name="connsiteX127" fmla="*/ 340744 w 1929253"/>
              <a:gd name="connsiteY127" fmla="*/ 1226650 h 1573026"/>
              <a:gd name="connsiteX128" fmla="*/ 328838 w 1929253"/>
              <a:gd name="connsiteY128" fmla="*/ 1162356 h 1573026"/>
              <a:gd name="connsiteX129" fmla="*/ 340744 w 1929253"/>
              <a:gd name="connsiteY129" fmla="*/ 1098062 h 1573026"/>
              <a:gd name="connsiteX130" fmla="*/ 309788 w 1929253"/>
              <a:gd name="connsiteY130" fmla="*/ 1064725 h 1573026"/>
              <a:gd name="connsiteX131" fmla="*/ 257401 w 1929253"/>
              <a:gd name="connsiteY131" fmla="*/ 1040912 h 1573026"/>
              <a:gd name="connsiteX132" fmla="*/ 283594 w 1929253"/>
              <a:gd name="connsiteY132" fmla="*/ 1017100 h 1573026"/>
              <a:gd name="connsiteX133" fmla="*/ 328838 w 1929253"/>
              <a:gd name="connsiteY133" fmla="*/ 1021862 h 1573026"/>
              <a:gd name="connsiteX134" fmla="*/ 324076 w 1929253"/>
              <a:gd name="connsiteY134" fmla="*/ 974237 h 1573026"/>
              <a:gd name="connsiteX135" fmla="*/ 295501 w 1929253"/>
              <a:gd name="connsiteY135" fmla="*/ 969475 h 1573026"/>
              <a:gd name="connsiteX136" fmla="*/ 300263 w 1929253"/>
              <a:gd name="connsiteY136" fmla="*/ 921850 h 1573026"/>
              <a:gd name="connsiteX137" fmla="*/ 269307 w 1929253"/>
              <a:gd name="connsiteY137" fmla="*/ 907562 h 1573026"/>
              <a:gd name="connsiteX138" fmla="*/ 104996 w 1929253"/>
              <a:gd name="connsiteY138" fmla="*/ 907562 h 1573026"/>
              <a:gd name="connsiteX139" fmla="*/ 95476 w 1929253"/>
              <a:gd name="connsiteY139" fmla="*/ 907562 h 1573026"/>
              <a:gd name="connsiteX0" fmla="*/ 95476 w 1929253"/>
              <a:gd name="connsiteY0" fmla="*/ 907562 h 1573026"/>
              <a:gd name="connsiteX1" fmla="*/ 133574 w 1929253"/>
              <a:gd name="connsiteY1" fmla="*/ 455125 h 1573026"/>
              <a:gd name="connsiteX2" fmla="*/ 135958 w 1929253"/>
              <a:gd name="connsiteY2" fmla="*/ 426549 h 1573026"/>
              <a:gd name="connsiteX3" fmla="*/ 64517 w 1929253"/>
              <a:gd name="connsiteY3" fmla="*/ 412262 h 1573026"/>
              <a:gd name="connsiteX4" fmla="*/ 35944 w 1929253"/>
              <a:gd name="connsiteY4" fmla="*/ 417024 h 1573026"/>
              <a:gd name="connsiteX5" fmla="*/ 224 w 1929253"/>
              <a:gd name="connsiteY5" fmla="*/ 383687 h 1573026"/>
              <a:gd name="connsiteX6" fmla="*/ 24038 w 1929253"/>
              <a:gd name="connsiteY6" fmla="*/ 357491 h 1573026"/>
              <a:gd name="connsiteX7" fmla="*/ 85949 w 1929253"/>
              <a:gd name="connsiteY7" fmla="*/ 343206 h 1573026"/>
              <a:gd name="connsiteX8" fmla="*/ 131192 w 1929253"/>
              <a:gd name="connsiteY8" fmla="*/ 357493 h 1573026"/>
              <a:gd name="connsiteX9" fmla="*/ 143099 w 1929253"/>
              <a:gd name="connsiteY9" fmla="*/ 376543 h 1573026"/>
              <a:gd name="connsiteX10" fmla="*/ 262161 w 1929253"/>
              <a:gd name="connsiteY10" fmla="*/ 436075 h 1573026"/>
              <a:gd name="connsiteX11" fmla="*/ 285974 w 1929253"/>
              <a:gd name="connsiteY11" fmla="*/ 500368 h 1573026"/>
              <a:gd name="connsiteX12" fmla="*/ 307405 w 1929253"/>
              <a:gd name="connsiteY12" fmla="*/ 512275 h 1573026"/>
              <a:gd name="connsiteX13" fmla="*/ 305024 w 1929253"/>
              <a:gd name="connsiteY13" fmla="*/ 421787 h 1573026"/>
              <a:gd name="connsiteX14" fmla="*/ 326455 w 1929253"/>
              <a:gd name="connsiteY14" fmla="*/ 383687 h 1573026"/>
              <a:gd name="connsiteX15" fmla="*/ 345505 w 1929253"/>
              <a:gd name="connsiteY15" fmla="*/ 386068 h 1573026"/>
              <a:gd name="connsiteX16" fmla="*/ 345505 w 1929253"/>
              <a:gd name="connsiteY16" fmla="*/ 347968 h 1573026"/>
              <a:gd name="connsiteX17" fmla="*/ 357413 w 1929253"/>
              <a:gd name="connsiteY17" fmla="*/ 340823 h 1573026"/>
              <a:gd name="connsiteX18" fmla="*/ 414561 w 1929253"/>
              <a:gd name="connsiteY18" fmla="*/ 343206 h 1573026"/>
              <a:gd name="connsiteX19" fmla="*/ 514574 w 1929253"/>
              <a:gd name="connsiteY19" fmla="*/ 317012 h 1573026"/>
              <a:gd name="connsiteX20" fmla="*/ 586011 w 1929253"/>
              <a:gd name="connsiteY20" fmla="*/ 305106 h 1573026"/>
              <a:gd name="connsiteX21" fmla="*/ 671403 w 1929253"/>
              <a:gd name="connsiteY21" fmla="*/ 250164 h 1573026"/>
              <a:gd name="connsiteX22" fmla="*/ 743174 w 1929253"/>
              <a:gd name="connsiteY22" fmla="*/ 221762 h 1573026"/>
              <a:gd name="connsiteX23" fmla="*/ 812232 w 1929253"/>
              <a:gd name="connsiteY23" fmla="*/ 188423 h 1573026"/>
              <a:gd name="connsiteX24" fmla="*/ 883667 w 1929253"/>
              <a:gd name="connsiteY24" fmla="*/ 195568 h 1573026"/>
              <a:gd name="connsiteX25" fmla="*/ 936055 w 1929253"/>
              <a:gd name="connsiteY25" fmla="*/ 174137 h 1573026"/>
              <a:gd name="connsiteX26" fmla="*/ 967013 w 1929253"/>
              <a:gd name="connsiteY26" fmla="*/ 183660 h 1573026"/>
              <a:gd name="connsiteX27" fmla="*/ 1040830 w 1929253"/>
              <a:gd name="connsiteY27" fmla="*/ 233668 h 1573026"/>
              <a:gd name="connsiteX28" fmla="*/ 978917 w 1929253"/>
              <a:gd name="connsiteY28" fmla="*/ 209856 h 1573026"/>
              <a:gd name="connsiteX29" fmla="*/ 1000349 w 1929253"/>
              <a:gd name="connsiteY29" fmla="*/ 281293 h 1573026"/>
              <a:gd name="connsiteX30" fmla="*/ 1038451 w 1929253"/>
              <a:gd name="connsiteY30" fmla="*/ 309866 h 1573026"/>
              <a:gd name="connsiteX31" fmla="*/ 1133699 w 1929253"/>
              <a:gd name="connsiteY31" fmla="*/ 314631 h 1573026"/>
              <a:gd name="connsiteX32" fmla="*/ 1200376 w 1929253"/>
              <a:gd name="connsiteY32" fmla="*/ 271766 h 1573026"/>
              <a:gd name="connsiteX33" fmla="*/ 1197992 w 1929253"/>
              <a:gd name="connsiteY33" fmla="*/ 293200 h 1573026"/>
              <a:gd name="connsiteX34" fmla="*/ 1162274 w 1929253"/>
              <a:gd name="connsiteY34" fmla="*/ 321775 h 1573026"/>
              <a:gd name="connsiteX35" fmla="*/ 1088455 w 1929253"/>
              <a:gd name="connsiteY35" fmla="*/ 338443 h 1573026"/>
              <a:gd name="connsiteX36" fmla="*/ 1095601 w 1929253"/>
              <a:gd name="connsiteY36" fmla="*/ 367017 h 1573026"/>
              <a:gd name="connsiteX37" fmla="*/ 1219426 w 1929253"/>
              <a:gd name="connsiteY37" fmla="*/ 331298 h 1573026"/>
              <a:gd name="connsiteX38" fmla="*/ 1271811 w 1929253"/>
              <a:gd name="connsiteY38" fmla="*/ 295581 h 1573026"/>
              <a:gd name="connsiteX39" fmla="*/ 1314675 w 1929253"/>
              <a:gd name="connsiteY39" fmla="*/ 271766 h 1573026"/>
              <a:gd name="connsiteX40" fmla="*/ 1238476 w 1929253"/>
              <a:gd name="connsiteY40" fmla="*/ 264623 h 1573026"/>
              <a:gd name="connsiteX41" fmla="*/ 1238476 w 1929253"/>
              <a:gd name="connsiteY41" fmla="*/ 202710 h 1573026"/>
              <a:gd name="connsiteX42" fmla="*/ 1288481 w 1929253"/>
              <a:gd name="connsiteY42" fmla="*/ 202710 h 1573026"/>
              <a:gd name="connsiteX43" fmla="*/ 1395637 w 1929253"/>
              <a:gd name="connsiteY43" fmla="*/ 97935 h 1573026"/>
              <a:gd name="connsiteX44" fmla="*/ 1445643 w 1929253"/>
              <a:gd name="connsiteY44" fmla="*/ 305 h 1573026"/>
              <a:gd name="connsiteX45" fmla="*/ 1409925 w 1929253"/>
              <a:gd name="connsiteY45" fmla="*/ 114604 h 1573026"/>
              <a:gd name="connsiteX46" fmla="*/ 1336107 w 1929253"/>
              <a:gd name="connsiteY46" fmla="*/ 193186 h 1573026"/>
              <a:gd name="connsiteX47" fmla="*/ 1400399 w 1929253"/>
              <a:gd name="connsiteY47" fmla="*/ 217000 h 1573026"/>
              <a:gd name="connsiteX48" fmla="*/ 1459930 w 1929253"/>
              <a:gd name="connsiteY48" fmla="*/ 212237 h 1573026"/>
              <a:gd name="connsiteX49" fmla="*/ 1505176 w 1929253"/>
              <a:gd name="connsiteY49" fmla="*/ 257480 h 1573026"/>
              <a:gd name="connsiteX50" fmla="*/ 1555180 w 1929253"/>
              <a:gd name="connsiteY50" fmla="*/ 243193 h 1573026"/>
              <a:gd name="connsiteX51" fmla="*/ 1598042 w 1929253"/>
              <a:gd name="connsiteY51" fmla="*/ 178900 h 1573026"/>
              <a:gd name="connsiteX52" fmla="*/ 1640905 w 1929253"/>
              <a:gd name="connsiteY52" fmla="*/ 169375 h 1573026"/>
              <a:gd name="connsiteX53" fmla="*/ 1745680 w 1929253"/>
              <a:gd name="connsiteY53" fmla="*/ 152706 h 1573026"/>
              <a:gd name="connsiteX54" fmla="*/ 1762349 w 1929253"/>
              <a:gd name="connsiteY54" fmla="*/ 147943 h 1573026"/>
              <a:gd name="connsiteX55" fmla="*/ 1850455 w 1929253"/>
              <a:gd name="connsiteY55" fmla="*/ 166993 h 1573026"/>
              <a:gd name="connsiteX56" fmla="*/ 1881411 w 1929253"/>
              <a:gd name="connsiteY56" fmla="*/ 188425 h 1573026"/>
              <a:gd name="connsiteX57" fmla="*/ 1907606 w 1929253"/>
              <a:gd name="connsiteY57" fmla="*/ 205092 h 1573026"/>
              <a:gd name="connsiteX58" fmla="*/ 1929036 w 1929253"/>
              <a:gd name="connsiteY58" fmla="*/ 221762 h 1573026"/>
              <a:gd name="connsiteX59" fmla="*/ 1909986 w 1929253"/>
              <a:gd name="connsiteY59" fmla="*/ 264625 h 1573026"/>
              <a:gd name="connsiteX60" fmla="*/ 1907605 w 1929253"/>
              <a:gd name="connsiteY60" fmla="*/ 319393 h 1573026"/>
              <a:gd name="connsiteX61" fmla="*/ 1893317 w 1929253"/>
              <a:gd name="connsiteY61" fmla="*/ 376543 h 1573026"/>
              <a:gd name="connsiteX62" fmla="*/ 1895699 w 1929253"/>
              <a:gd name="connsiteY62" fmla="*/ 386068 h 1573026"/>
              <a:gd name="connsiteX63" fmla="*/ 1926655 w 1929253"/>
              <a:gd name="connsiteY63" fmla="*/ 393212 h 1573026"/>
              <a:gd name="connsiteX64" fmla="*/ 1914749 w 1929253"/>
              <a:gd name="connsiteY64" fmla="*/ 424168 h 1573026"/>
              <a:gd name="connsiteX65" fmla="*/ 1881411 w 1929253"/>
              <a:gd name="connsiteY65" fmla="*/ 445600 h 1573026"/>
              <a:gd name="connsiteX66" fmla="*/ 1867124 w 1929253"/>
              <a:gd name="connsiteY66" fmla="*/ 476556 h 1573026"/>
              <a:gd name="connsiteX67" fmla="*/ 1870377 w 1929253"/>
              <a:gd name="connsiteY67" fmla="*/ 559163 h 1573026"/>
              <a:gd name="connsiteX68" fmla="*/ 1857598 w 1929253"/>
              <a:gd name="connsiteY68" fmla="*/ 590856 h 1573026"/>
              <a:gd name="connsiteX69" fmla="*/ 1855217 w 1929253"/>
              <a:gd name="connsiteY69" fmla="*/ 655150 h 1573026"/>
              <a:gd name="connsiteX70" fmla="*/ 1876649 w 1929253"/>
              <a:gd name="connsiteY70" fmla="*/ 690868 h 1573026"/>
              <a:gd name="connsiteX71" fmla="*/ 1871886 w 1929253"/>
              <a:gd name="connsiteY71" fmla="*/ 743256 h 1573026"/>
              <a:gd name="connsiteX72" fmla="*/ 1874267 w 1929253"/>
              <a:gd name="connsiteY72" fmla="*/ 790881 h 1573026"/>
              <a:gd name="connsiteX73" fmla="*/ 1862361 w 1929253"/>
              <a:gd name="connsiteY73" fmla="*/ 805168 h 1573026"/>
              <a:gd name="connsiteX74" fmla="*/ 1833786 w 1929253"/>
              <a:gd name="connsiteY74" fmla="*/ 890893 h 1573026"/>
              <a:gd name="connsiteX75" fmla="*/ 1802832 w 1929253"/>
              <a:gd name="connsiteY75" fmla="*/ 967092 h 1573026"/>
              <a:gd name="connsiteX76" fmla="*/ 1767111 w 1929253"/>
              <a:gd name="connsiteY76" fmla="*/ 945662 h 1573026"/>
              <a:gd name="connsiteX77" fmla="*/ 1707580 w 1929253"/>
              <a:gd name="connsiteY77" fmla="*/ 917087 h 1573026"/>
              <a:gd name="connsiteX78" fmla="*/ 1679005 w 1929253"/>
              <a:gd name="connsiteY78" fmla="*/ 883750 h 1573026"/>
              <a:gd name="connsiteX79" fmla="*/ 1645669 w 1929253"/>
              <a:gd name="connsiteY79" fmla="*/ 869462 h 1573026"/>
              <a:gd name="connsiteX80" fmla="*/ 1612330 w 1929253"/>
              <a:gd name="connsiteY80" fmla="*/ 871843 h 1573026"/>
              <a:gd name="connsiteX81" fmla="*/ 1562324 w 1929253"/>
              <a:gd name="connsiteY81" fmla="*/ 895656 h 1573026"/>
              <a:gd name="connsiteX82" fmla="*/ 1538511 w 1929253"/>
              <a:gd name="connsiteY82" fmla="*/ 909943 h 1573026"/>
              <a:gd name="connsiteX83" fmla="*/ 1469457 w 1929253"/>
              <a:gd name="connsiteY83" fmla="*/ 926612 h 1573026"/>
              <a:gd name="connsiteX84" fmla="*/ 1448024 w 1929253"/>
              <a:gd name="connsiteY84" fmla="*/ 957568 h 1573026"/>
              <a:gd name="connsiteX85" fmla="*/ 1445642 w 1929253"/>
              <a:gd name="connsiteY85" fmla="*/ 1036150 h 1573026"/>
              <a:gd name="connsiteX86" fmla="*/ 1448026 w 1929253"/>
              <a:gd name="connsiteY86" fmla="*/ 1062342 h 1573026"/>
              <a:gd name="connsiteX87" fmla="*/ 1348011 w 1929253"/>
              <a:gd name="connsiteY87" fmla="*/ 1112350 h 1573026"/>
              <a:gd name="connsiteX88" fmla="*/ 1305149 w 1929253"/>
              <a:gd name="connsiteY88" fmla="*/ 1112350 h 1573026"/>
              <a:gd name="connsiteX89" fmla="*/ 1214663 w 1929253"/>
              <a:gd name="connsiteY89" fmla="*/ 1148067 h 1573026"/>
              <a:gd name="connsiteX90" fmla="*/ 1193230 w 1929253"/>
              <a:gd name="connsiteY90" fmla="*/ 1188550 h 1573026"/>
              <a:gd name="connsiteX91" fmla="*/ 1193232 w 1929253"/>
              <a:gd name="connsiteY91" fmla="*/ 1238556 h 1573026"/>
              <a:gd name="connsiteX92" fmla="*/ 1143224 w 1929253"/>
              <a:gd name="connsiteY92" fmla="*/ 1279037 h 1573026"/>
              <a:gd name="connsiteX93" fmla="*/ 1126557 w 1929253"/>
              <a:gd name="connsiteY93" fmla="*/ 1309993 h 1573026"/>
              <a:gd name="connsiteX94" fmla="*/ 1128936 w 1929253"/>
              <a:gd name="connsiteY94" fmla="*/ 1331425 h 1573026"/>
              <a:gd name="connsiteX95" fmla="*/ 1162274 w 1929253"/>
              <a:gd name="connsiteY95" fmla="*/ 1326662 h 1573026"/>
              <a:gd name="connsiteX96" fmla="*/ 1186088 w 1929253"/>
              <a:gd name="connsiteY96" fmla="*/ 1350474 h 1573026"/>
              <a:gd name="connsiteX97" fmla="*/ 1174180 w 1929253"/>
              <a:gd name="connsiteY97" fmla="*/ 1383812 h 1573026"/>
              <a:gd name="connsiteX98" fmla="*/ 1171799 w 1929253"/>
              <a:gd name="connsiteY98" fmla="*/ 1421912 h 1573026"/>
              <a:gd name="connsiteX99" fmla="*/ 1093219 w 1929253"/>
              <a:gd name="connsiteY99" fmla="*/ 1450487 h 1573026"/>
              <a:gd name="connsiteX100" fmla="*/ 1083694 w 1929253"/>
              <a:gd name="connsiteY100" fmla="*/ 1538594 h 1573026"/>
              <a:gd name="connsiteX101" fmla="*/ 1017017 w 1929253"/>
              <a:gd name="connsiteY101" fmla="*/ 1560025 h 1573026"/>
              <a:gd name="connsiteX102" fmla="*/ 980966 w 1929253"/>
              <a:gd name="connsiteY102" fmla="*/ 1573012 h 1573026"/>
              <a:gd name="connsiteX103" fmla="*/ 900336 w 1929253"/>
              <a:gd name="connsiteY103" fmla="*/ 1557643 h 1573026"/>
              <a:gd name="connsiteX104" fmla="*/ 874142 w 1929253"/>
              <a:gd name="connsiteY104" fmla="*/ 1571931 h 1573026"/>
              <a:gd name="connsiteX105" fmla="*/ 819376 w 1929253"/>
              <a:gd name="connsiteY105" fmla="*/ 1543356 h 1573026"/>
              <a:gd name="connsiteX106" fmla="*/ 778892 w 1929253"/>
              <a:gd name="connsiteY106" fmla="*/ 1507637 h 1573026"/>
              <a:gd name="connsiteX107" fmla="*/ 736032 w 1929253"/>
              <a:gd name="connsiteY107" fmla="*/ 1479061 h 1573026"/>
              <a:gd name="connsiteX108" fmla="*/ 764605 w 1929253"/>
              <a:gd name="connsiteY108" fmla="*/ 1455250 h 1573026"/>
              <a:gd name="connsiteX109" fmla="*/ 752699 w 1929253"/>
              <a:gd name="connsiteY109" fmla="*/ 1438581 h 1573026"/>
              <a:gd name="connsiteX110" fmla="*/ 690786 w 1929253"/>
              <a:gd name="connsiteY110" fmla="*/ 1426675 h 1573026"/>
              <a:gd name="connsiteX111" fmla="*/ 671736 w 1929253"/>
              <a:gd name="connsiteY111" fmla="*/ 1402862 h 1573026"/>
              <a:gd name="connsiteX112" fmla="*/ 633638 w 1929253"/>
              <a:gd name="connsiteY112" fmla="*/ 1379050 h 1573026"/>
              <a:gd name="connsiteX113" fmla="*/ 628874 w 1929253"/>
              <a:gd name="connsiteY113" fmla="*/ 1390956 h 1573026"/>
              <a:gd name="connsiteX114" fmla="*/ 643163 w 1929253"/>
              <a:gd name="connsiteY114" fmla="*/ 1429056 h 1573026"/>
              <a:gd name="connsiteX115" fmla="*/ 612205 w 1929253"/>
              <a:gd name="connsiteY115" fmla="*/ 1443343 h 1573026"/>
              <a:gd name="connsiteX116" fmla="*/ 586013 w 1929253"/>
              <a:gd name="connsiteY116" fmla="*/ 1457630 h 1573026"/>
              <a:gd name="connsiteX117" fmla="*/ 569342 w 1929253"/>
              <a:gd name="connsiteY117" fmla="*/ 1450487 h 1573026"/>
              <a:gd name="connsiteX118" fmla="*/ 524099 w 1929253"/>
              <a:gd name="connsiteY118" fmla="*/ 1388575 h 1573026"/>
              <a:gd name="connsiteX119" fmla="*/ 478857 w 1929253"/>
              <a:gd name="connsiteY119" fmla="*/ 1355237 h 1573026"/>
              <a:gd name="connsiteX120" fmla="*/ 500288 w 1929253"/>
              <a:gd name="connsiteY120" fmla="*/ 1338568 h 1573026"/>
              <a:gd name="connsiteX121" fmla="*/ 521719 w 1929253"/>
              <a:gd name="connsiteY121" fmla="*/ 1298087 h 1573026"/>
              <a:gd name="connsiteX122" fmla="*/ 507430 w 1929253"/>
              <a:gd name="connsiteY122" fmla="*/ 1286181 h 1573026"/>
              <a:gd name="connsiteX123" fmla="*/ 469332 w 1929253"/>
              <a:gd name="connsiteY123" fmla="*/ 1288562 h 1573026"/>
              <a:gd name="connsiteX124" fmla="*/ 393132 w 1929253"/>
              <a:gd name="connsiteY124" fmla="*/ 1245700 h 1573026"/>
              <a:gd name="connsiteX125" fmla="*/ 350267 w 1929253"/>
              <a:gd name="connsiteY125" fmla="*/ 1226650 h 1573026"/>
              <a:gd name="connsiteX126" fmla="*/ 340744 w 1929253"/>
              <a:gd name="connsiteY126" fmla="*/ 1226650 h 1573026"/>
              <a:gd name="connsiteX127" fmla="*/ 328838 w 1929253"/>
              <a:gd name="connsiteY127" fmla="*/ 1162356 h 1573026"/>
              <a:gd name="connsiteX128" fmla="*/ 340744 w 1929253"/>
              <a:gd name="connsiteY128" fmla="*/ 1098062 h 1573026"/>
              <a:gd name="connsiteX129" fmla="*/ 309788 w 1929253"/>
              <a:gd name="connsiteY129" fmla="*/ 1064725 h 1573026"/>
              <a:gd name="connsiteX130" fmla="*/ 257401 w 1929253"/>
              <a:gd name="connsiteY130" fmla="*/ 1040912 h 1573026"/>
              <a:gd name="connsiteX131" fmla="*/ 283594 w 1929253"/>
              <a:gd name="connsiteY131" fmla="*/ 1017100 h 1573026"/>
              <a:gd name="connsiteX132" fmla="*/ 328838 w 1929253"/>
              <a:gd name="connsiteY132" fmla="*/ 1021862 h 1573026"/>
              <a:gd name="connsiteX133" fmla="*/ 324076 w 1929253"/>
              <a:gd name="connsiteY133" fmla="*/ 974237 h 1573026"/>
              <a:gd name="connsiteX134" fmla="*/ 295501 w 1929253"/>
              <a:gd name="connsiteY134" fmla="*/ 969475 h 1573026"/>
              <a:gd name="connsiteX135" fmla="*/ 300263 w 1929253"/>
              <a:gd name="connsiteY135" fmla="*/ 921850 h 1573026"/>
              <a:gd name="connsiteX136" fmla="*/ 269307 w 1929253"/>
              <a:gd name="connsiteY136" fmla="*/ 907562 h 1573026"/>
              <a:gd name="connsiteX137" fmla="*/ 104996 w 1929253"/>
              <a:gd name="connsiteY137" fmla="*/ 907562 h 1573026"/>
              <a:gd name="connsiteX138" fmla="*/ 95476 w 1929253"/>
              <a:gd name="connsiteY138" fmla="*/ 907562 h 1573026"/>
              <a:gd name="connsiteX0" fmla="*/ 95476 w 1929253"/>
              <a:gd name="connsiteY0" fmla="*/ 907562 h 1573026"/>
              <a:gd name="connsiteX1" fmla="*/ 135958 w 1929253"/>
              <a:gd name="connsiteY1" fmla="*/ 426549 h 1573026"/>
              <a:gd name="connsiteX2" fmla="*/ 64517 w 1929253"/>
              <a:gd name="connsiteY2" fmla="*/ 412262 h 1573026"/>
              <a:gd name="connsiteX3" fmla="*/ 35944 w 1929253"/>
              <a:gd name="connsiteY3" fmla="*/ 417024 h 1573026"/>
              <a:gd name="connsiteX4" fmla="*/ 224 w 1929253"/>
              <a:gd name="connsiteY4" fmla="*/ 383687 h 1573026"/>
              <a:gd name="connsiteX5" fmla="*/ 24038 w 1929253"/>
              <a:gd name="connsiteY5" fmla="*/ 357491 h 1573026"/>
              <a:gd name="connsiteX6" fmla="*/ 85949 w 1929253"/>
              <a:gd name="connsiteY6" fmla="*/ 343206 h 1573026"/>
              <a:gd name="connsiteX7" fmla="*/ 131192 w 1929253"/>
              <a:gd name="connsiteY7" fmla="*/ 357493 h 1573026"/>
              <a:gd name="connsiteX8" fmla="*/ 143099 w 1929253"/>
              <a:gd name="connsiteY8" fmla="*/ 376543 h 1573026"/>
              <a:gd name="connsiteX9" fmla="*/ 262161 w 1929253"/>
              <a:gd name="connsiteY9" fmla="*/ 436075 h 1573026"/>
              <a:gd name="connsiteX10" fmla="*/ 285974 w 1929253"/>
              <a:gd name="connsiteY10" fmla="*/ 500368 h 1573026"/>
              <a:gd name="connsiteX11" fmla="*/ 307405 w 1929253"/>
              <a:gd name="connsiteY11" fmla="*/ 512275 h 1573026"/>
              <a:gd name="connsiteX12" fmla="*/ 305024 w 1929253"/>
              <a:gd name="connsiteY12" fmla="*/ 421787 h 1573026"/>
              <a:gd name="connsiteX13" fmla="*/ 326455 w 1929253"/>
              <a:gd name="connsiteY13" fmla="*/ 383687 h 1573026"/>
              <a:gd name="connsiteX14" fmla="*/ 345505 w 1929253"/>
              <a:gd name="connsiteY14" fmla="*/ 386068 h 1573026"/>
              <a:gd name="connsiteX15" fmla="*/ 345505 w 1929253"/>
              <a:gd name="connsiteY15" fmla="*/ 347968 h 1573026"/>
              <a:gd name="connsiteX16" fmla="*/ 357413 w 1929253"/>
              <a:gd name="connsiteY16" fmla="*/ 340823 h 1573026"/>
              <a:gd name="connsiteX17" fmla="*/ 414561 w 1929253"/>
              <a:gd name="connsiteY17" fmla="*/ 343206 h 1573026"/>
              <a:gd name="connsiteX18" fmla="*/ 514574 w 1929253"/>
              <a:gd name="connsiteY18" fmla="*/ 317012 h 1573026"/>
              <a:gd name="connsiteX19" fmla="*/ 586011 w 1929253"/>
              <a:gd name="connsiteY19" fmla="*/ 305106 h 1573026"/>
              <a:gd name="connsiteX20" fmla="*/ 671403 w 1929253"/>
              <a:gd name="connsiteY20" fmla="*/ 250164 h 1573026"/>
              <a:gd name="connsiteX21" fmla="*/ 743174 w 1929253"/>
              <a:gd name="connsiteY21" fmla="*/ 221762 h 1573026"/>
              <a:gd name="connsiteX22" fmla="*/ 812232 w 1929253"/>
              <a:gd name="connsiteY22" fmla="*/ 188423 h 1573026"/>
              <a:gd name="connsiteX23" fmla="*/ 883667 w 1929253"/>
              <a:gd name="connsiteY23" fmla="*/ 195568 h 1573026"/>
              <a:gd name="connsiteX24" fmla="*/ 936055 w 1929253"/>
              <a:gd name="connsiteY24" fmla="*/ 174137 h 1573026"/>
              <a:gd name="connsiteX25" fmla="*/ 967013 w 1929253"/>
              <a:gd name="connsiteY25" fmla="*/ 183660 h 1573026"/>
              <a:gd name="connsiteX26" fmla="*/ 1040830 w 1929253"/>
              <a:gd name="connsiteY26" fmla="*/ 233668 h 1573026"/>
              <a:gd name="connsiteX27" fmla="*/ 978917 w 1929253"/>
              <a:gd name="connsiteY27" fmla="*/ 209856 h 1573026"/>
              <a:gd name="connsiteX28" fmla="*/ 1000349 w 1929253"/>
              <a:gd name="connsiteY28" fmla="*/ 281293 h 1573026"/>
              <a:gd name="connsiteX29" fmla="*/ 1038451 w 1929253"/>
              <a:gd name="connsiteY29" fmla="*/ 309866 h 1573026"/>
              <a:gd name="connsiteX30" fmla="*/ 1133699 w 1929253"/>
              <a:gd name="connsiteY30" fmla="*/ 314631 h 1573026"/>
              <a:gd name="connsiteX31" fmla="*/ 1200376 w 1929253"/>
              <a:gd name="connsiteY31" fmla="*/ 271766 h 1573026"/>
              <a:gd name="connsiteX32" fmla="*/ 1197992 w 1929253"/>
              <a:gd name="connsiteY32" fmla="*/ 293200 h 1573026"/>
              <a:gd name="connsiteX33" fmla="*/ 1162274 w 1929253"/>
              <a:gd name="connsiteY33" fmla="*/ 321775 h 1573026"/>
              <a:gd name="connsiteX34" fmla="*/ 1088455 w 1929253"/>
              <a:gd name="connsiteY34" fmla="*/ 338443 h 1573026"/>
              <a:gd name="connsiteX35" fmla="*/ 1095601 w 1929253"/>
              <a:gd name="connsiteY35" fmla="*/ 367017 h 1573026"/>
              <a:gd name="connsiteX36" fmla="*/ 1219426 w 1929253"/>
              <a:gd name="connsiteY36" fmla="*/ 331298 h 1573026"/>
              <a:gd name="connsiteX37" fmla="*/ 1271811 w 1929253"/>
              <a:gd name="connsiteY37" fmla="*/ 295581 h 1573026"/>
              <a:gd name="connsiteX38" fmla="*/ 1314675 w 1929253"/>
              <a:gd name="connsiteY38" fmla="*/ 271766 h 1573026"/>
              <a:gd name="connsiteX39" fmla="*/ 1238476 w 1929253"/>
              <a:gd name="connsiteY39" fmla="*/ 264623 h 1573026"/>
              <a:gd name="connsiteX40" fmla="*/ 1238476 w 1929253"/>
              <a:gd name="connsiteY40" fmla="*/ 202710 h 1573026"/>
              <a:gd name="connsiteX41" fmla="*/ 1288481 w 1929253"/>
              <a:gd name="connsiteY41" fmla="*/ 202710 h 1573026"/>
              <a:gd name="connsiteX42" fmla="*/ 1395637 w 1929253"/>
              <a:gd name="connsiteY42" fmla="*/ 97935 h 1573026"/>
              <a:gd name="connsiteX43" fmla="*/ 1445643 w 1929253"/>
              <a:gd name="connsiteY43" fmla="*/ 305 h 1573026"/>
              <a:gd name="connsiteX44" fmla="*/ 1409925 w 1929253"/>
              <a:gd name="connsiteY44" fmla="*/ 114604 h 1573026"/>
              <a:gd name="connsiteX45" fmla="*/ 1336107 w 1929253"/>
              <a:gd name="connsiteY45" fmla="*/ 193186 h 1573026"/>
              <a:gd name="connsiteX46" fmla="*/ 1400399 w 1929253"/>
              <a:gd name="connsiteY46" fmla="*/ 217000 h 1573026"/>
              <a:gd name="connsiteX47" fmla="*/ 1459930 w 1929253"/>
              <a:gd name="connsiteY47" fmla="*/ 212237 h 1573026"/>
              <a:gd name="connsiteX48" fmla="*/ 1505176 w 1929253"/>
              <a:gd name="connsiteY48" fmla="*/ 257480 h 1573026"/>
              <a:gd name="connsiteX49" fmla="*/ 1555180 w 1929253"/>
              <a:gd name="connsiteY49" fmla="*/ 243193 h 1573026"/>
              <a:gd name="connsiteX50" fmla="*/ 1598042 w 1929253"/>
              <a:gd name="connsiteY50" fmla="*/ 178900 h 1573026"/>
              <a:gd name="connsiteX51" fmla="*/ 1640905 w 1929253"/>
              <a:gd name="connsiteY51" fmla="*/ 169375 h 1573026"/>
              <a:gd name="connsiteX52" fmla="*/ 1745680 w 1929253"/>
              <a:gd name="connsiteY52" fmla="*/ 152706 h 1573026"/>
              <a:gd name="connsiteX53" fmla="*/ 1762349 w 1929253"/>
              <a:gd name="connsiteY53" fmla="*/ 147943 h 1573026"/>
              <a:gd name="connsiteX54" fmla="*/ 1850455 w 1929253"/>
              <a:gd name="connsiteY54" fmla="*/ 166993 h 1573026"/>
              <a:gd name="connsiteX55" fmla="*/ 1881411 w 1929253"/>
              <a:gd name="connsiteY55" fmla="*/ 188425 h 1573026"/>
              <a:gd name="connsiteX56" fmla="*/ 1907606 w 1929253"/>
              <a:gd name="connsiteY56" fmla="*/ 205092 h 1573026"/>
              <a:gd name="connsiteX57" fmla="*/ 1929036 w 1929253"/>
              <a:gd name="connsiteY57" fmla="*/ 221762 h 1573026"/>
              <a:gd name="connsiteX58" fmla="*/ 1909986 w 1929253"/>
              <a:gd name="connsiteY58" fmla="*/ 264625 h 1573026"/>
              <a:gd name="connsiteX59" fmla="*/ 1907605 w 1929253"/>
              <a:gd name="connsiteY59" fmla="*/ 319393 h 1573026"/>
              <a:gd name="connsiteX60" fmla="*/ 1893317 w 1929253"/>
              <a:gd name="connsiteY60" fmla="*/ 376543 h 1573026"/>
              <a:gd name="connsiteX61" fmla="*/ 1895699 w 1929253"/>
              <a:gd name="connsiteY61" fmla="*/ 386068 h 1573026"/>
              <a:gd name="connsiteX62" fmla="*/ 1926655 w 1929253"/>
              <a:gd name="connsiteY62" fmla="*/ 393212 h 1573026"/>
              <a:gd name="connsiteX63" fmla="*/ 1914749 w 1929253"/>
              <a:gd name="connsiteY63" fmla="*/ 424168 h 1573026"/>
              <a:gd name="connsiteX64" fmla="*/ 1881411 w 1929253"/>
              <a:gd name="connsiteY64" fmla="*/ 445600 h 1573026"/>
              <a:gd name="connsiteX65" fmla="*/ 1867124 w 1929253"/>
              <a:gd name="connsiteY65" fmla="*/ 476556 h 1573026"/>
              <a:gd name="connsiteX66" fmla="*/ 1870377 w 1929253"/>
              <a:gd name="connsiteY66" fmla="*/ 559163 h 1573026"/>
              <a:gd name="connsiteX67" fmla="*/ 1857598 w 1929253"/>
              <a:gd name="connsiteY67" fmla="*/ 590856 h 1573026"/>
              <a:gd name="connsiteX68" fmla="*/ 1855217 w 1929253"/>
              <a:gd name="connsiteY68" fmla="*/ 655150 h 1573026"/>
              <a:gd name="connsiteX69" fmla="*/ 1876649 w 1929253"/>
              <a:gd name="connsiteY69" fmla="*/ 690868 h 1573026"/>
              <a:gd name="connsiteX70" fmla="*/ 1871886 w 1929253"/>
              <a:gd name="connsiteY70" fmla="*/ 743256 h 1573026"/>
              <a:gd name="connsiteX71" fmla="*/ 1874267 w 1929253"/>
              <a:gd name="connsiteY71" fmla="*/ 790881 h 1573026"/>
              <a:gd name="connsiteX72" fmla="*/ 1862361 w 1929253"/>
              <a:gd name="connsiteY72" fmla="*/ 805168 h 1573026"/>
              <a:gd name="connsiteX73" fmla="*/ 1833786 w 1929253"/>
              <a:gd name="connsiteY73" fmla="*/ 890893 h 1573026"/>
              <a:gd name="connsiteX74" fmla="*/ 1802832 w 1929253"/>
              <a:gd name="connsiteY74" fmla="*/ 967092 h 1573026"/>
              <a:gd name="connsiteX75" fmla="*/ 1767111 w 1929253"/>
              <a:gd name="connsiteY75" fmla="*/ 945662 h 1573026"/>
              <a:gd name="connsiteX76" fmla="*/ 1707580 w 1929253"/>
              <a:gd name="connsiteY76" fmla="*/ 917087 h 1573026"/>
              <a:gd name="connsiteX77" fmla="*/ 1679005 w 1929253"/>
              <a:gd name="connsiteY77" fmla="*/ 883750 h 1573026"/>
              <a:gd name="connsiteX78" fmla="*/ 1645669 w 1929253"/>
              <a:gd name="connsiteY78" fmla="*/ 869462 h 1573026"/>
              <a:gd name="connsiteX79" fmla="*/ 1612330 w 1929253"/>
              <a:gd name="connsiteY79" fmla="*/ 871843 h 1573026"/>
              <a:gd name="connsiteX80" fmla="*/ 1562324 w 1929253"/>
              <a:gd name="connsiteY80" fmla="*/ 895656 h 1573026"/>
              <a:gd name="connsiteX81" fmla="*/ 1538511 w 1929253"/>
              <a:gd name="connsiteY81" fmla="*/ 909943 h 1573026"/>
              <a:gd name="connsiteX82" fmla="*/ 1469457 w 1929253"/>
              <a:gd name="connsiteY82" fmla="*/ 926612 h 1573026"/>
              <a:gd name="connsiteX83" fmla="*/ 1448024 w 1929253"/>
              <a:gd name="connsiteY83" fmla="*/ 957568 h 1573026"/>
              <a:gd name="connsiteX84" fmla="*/ 1445642 w 1929253"/>
              <a:gd name="connsiteY84" fmla="*/ 1036150 h 1573026"/>
              <a:gd name="connsiteX85" fmla="*/ 1448026 w 1929253"/>
              <a:gd name="connsiteY85" fmla="*/ 1062342 h 1573026"/>
              <a:gd name="connsiteX86" fmla="*/ 1348011 w 1929253"/>
              <a:gd name="connsiteY86" fmla="*/ 1112350 h 1573026"/>
              <a:gd name="connsiteX87" fmla="*/ 1305149 w 1929253"/>
              <a:gd name="connsiteY87" fmla="*/ 1112350 h 1573026"/>
              <a:gd name="connsiteX88" fmla="*/ 1214663 w 1929253"/>
              <a:gd name="connsiteY88" fmla="*/ 1148067 h 1573026"/>
              <a:gd name="connsiteX89" fmla="*/ 1193230 w 1929253"/>
              <a:gd name="connsiteY89" fmla="*/ 1188550 h 1573026"/>
              <a:gd name="connsiteX90" fmla="*/ 1193232 w 1929253"/>
              <a:gd name="connsiteY90" fmla="*/ 1238556 h 1573026"/>
              <a:gd name="connsiteX91" fmla="*/ 1143224 w 1929253"/>
              <a:gd name="connsiteY91" fmla="*/ 1279037 h 1573026"/>
              <a:gd name="connsiteX92" fmla="*/ 1126557 w 1929253"/>
              <a:gd name="connsiteY92" fmla="*/ 1309993 h 1573026"/>
              <a:gd name="connsiteX93" fmla="*/ 1128936 w 1929253"/>
              <a:gd name="connsiteY93" fmla="*/ 1331425 h 1573026"/>
              <a:gd name="connsiteX94" fmla="*/ 1162274 w 1929253"/>
              <a:gd name="connsiteY94" fmla="*/ 1326662 h 1573026"/>
              <a:gd name="connsiteX95" fmla="*/ 1186088 w 1929253"/>
              <a:gd name="connsiteY95" fmla="*/ 1350474 h 1573026"/>
              <a:gd name="connsiteX96" fmla="*/ 1174180 w 1929253"/>
              <a:gd name="connsiteY96" fmla="*/ 1383812 h 1573026"/>
              <a:gd name="connsiteX97" fmla="*/ 1171799 w 1929253"/>
              <a:gd name="connsiteY97" fmla="*/ 1421912 h 1573026"/>
              <a:gd name="connsiteX98" fmla="*/ 1093219 w 1929253"/>
              <a:gd name="connsiteY98" fmla="*/ 1450487 h 1573026"/>
              <a:gd name="connsiteX99" fmla="*/ 1083694 w 1929253"/>
              <a:gd name="connsiteY99" fmla="*/ 1538594 h 1573026"/>
              <a:gd name="connsiteX100" fmla="*/ 1017017 w 1929253"/>
              <a:gd name="connsiteY100" fmla="*/ 1560025 h 1573026"/>
              <a:gd name="connsiteX101" fmla="*/ 980966 w 1929253"/>
              <a:gd name="connsiteY101" fmla="*/ 1573012 h 1573026"/>
              <a:gd name="connsiteX102" fmla="*/ 900336 w 1929253"/>
              <a:gd name="connsiteY102" fmla="*/ 1557643 h 1573026"/>
              <a:gd name="connsiteX103" fmla="*/ 874142 w 1929253"/>
              <a:gd name="connsiteY103" fmla="*/ 1571931 h 1573026"/>
              <a:gd name="connsiteX104" fmla="*/ 819376 w 1929253"/>
              <a:gd name="connsiteY104" fmla="*/ 1543356 h 1573026"/>
              <a:gd name="connsiteX105" fmla="*/ 778892 w 1929253"/>
              <a:gd name="connsiteY105" fmla="*/ 1507637 h 1573026"/>
              <a:gd name="connsiteX106" fmla="*/ 736032 w 1929253"/>
              <a:gd name="connsiteY106" fmla="*/ 1479061 h 1573026"/>
              <a:gd name="connsiteX107" fmla="*/ 764605 w 1929253"/>
              <a:gd name="connsiteY107" fmla="*/ 1455250 h 1573026"/>
              <a:gd name="connsiteX108" fmla="*/ 752699 w 1929253"/>
              <a:gd name="connsiteY108" fmla="*/ 1438581 h 1573026"/>
              <a:gd name="connsiteX109" fmla="*/ 690786 w 1929253"/>
              <a:gd name="connsiteY109" fmla="*/ 1426675 h 1573026"/>
              <a:gd name="connsiteX110" fmla="*/ 671736 w 1929253"/>
              <a:gd name="connsiteY110" fmla="*/ 1402862 h 1573026"/>
              <a:gd name="connsiteX111" fmla="*/ 633638 w 1929253"/>
              <a:gd name="connsiteY111" fmla="*/ 1379050 h 1573026"/>
              <a:gd name="connsiteX112" fmla="*/ 628874 w 1929253"/>
              <a:gd name="connsiteY112" fmla="*/ 1390956 h 1573026"/>
              <a:gd name="connsiteX113" fmla="*/ 643163 w 1929253"/>
              <a:gd name="connsiteY113" fmla="*/ 1429056 h 1573026"/>
              <a:gd name="connsiteX114" fmla="*/ 612205 w 1929253"/>
              <a:gd name="connsiteY114" fmla="*/ 1443343 h 1573026"/>
              <a:gd name="connsiteX115" fmla="*/ 586013 w 1929253"/>
              <a:gd name="connsiteY115" fmla="*/ 1457630 h 1573026"/>
              <a:gd name="connsiteX116" fmla="*/ 569342 w 1929253"/>
              <a:gd name="connsiteY116" fmla="*/ 1450487 h 1573026"/>
              <a:gd name="connsiteX117" fmla="*/ 524099 w 1929253"/>
              <a:gd name="connsiteY117" fmla="*/ 1388575 h 1573026"/>
              <a:gd name="connsiteX118" fmla="*/ 478857 w 1929253"/>
              <a:gd name="connsiteY118" fmla="*/ 1355237 h 1573026"/>
              <a:gd name="connsiteX119" fmla="*/ 500288 w 1929253"/>
              <a:gd name="connsiteY119" fmla="*/ 1338568 h 1573026"/>
              <a:gd name="connsiteX120" fmla="*/ 521719 w 1929253"/>
              <a:gd name="connsiteY120" fmla="*/ 1298087 h 1573026"/>
              <a:gd name="connsiteX121" fmla="*/ 507430 w 1929253"/>
              <a:gd name="connsiteY121" fmla="*/ 1286181 h 1573026"/>
              <a:gd name="connsiteX122" fmla="*/ 469332 w 1929253"/>
              <a:gd name="connsiteY122" fmla="*/ 1288562 h 1573026"/>
              <a:gd name="connsiteX123" fmla="*/ 393132 w 1929253"/>
              <a:gd name="connsiteY123" fmla="*/ 1245700 h 1573026"/>
              <a:gd name="connsiteX124" fmla="*/ 350267 w 1929253"/>
              <a:gd name="connsiteY124" fmla="*/ 1226650 h 1573026"/>
              <a:gd name="connsiteX125" fmla="*/ 340744 w 1929253"/>
              <a:gd name="connsiteY125" fmla="*/ 1226650 h 1573026"/>
              <a:gd name="connsiteX126" fmla="*/ 328838 w 1929253"/>
              <a:gd name="connsiteY126" fmla="*/ 1162356 h 1573026"/>
              <a:gd name="connsiteX127" fmla="*/ 340744 w 1929253"/>
              <a:gd name="connsiteY127" fmla="*/ 1098062 h 1573026"/>
              <a:gd name="connsiteX128" fmla="*/ 309788 w 1929253"/>
              <a:gd name="connsiteY128" fmla="*/ 1064725 h 1573026"/>
              <a:gd name="connsiteX129" fmla="*/ 257401 w 1929253"/>
              <a:gd name="connsiteY129" fmla="*/ 1040912 h 1573026"/>
              <a:gd name="connsiteX130" fmla="*/ 283594 w 1929253"/>
              <a:gd name="connsiteY130" fmla="*/ 1017100 h 1573026"/>
              <a:gd name="connsiteX131" fmla="*/ 328838 w 1929253"/>
              <a:gd name="connsiteY131" fmla="*/ 1021862 h 1573026"/>
              <a:gd name="connsiteX132" fmla="*/ 324076 w 1929253"/>
              <a:gd name="connsiteY132" fmla="*/ 974237 h 1573026"/>
              <a:gd name="connsiteX133" fmla="*/ 295501 w 1929253"/>
              <a:gd name="connsiteY133" fmla="*/ 969475 h 1573026"/>
              <a:gd name="connsiteX134" fmla="*/ 300263 w 1929253"/>
              <a:gd name="connsiteY134" fmla="*/ 921850 h 1573026"/>
              <a:gd name="connsiteX135" fmla="*/ 269307 w 1929253"/>
              <a:gd name="connsiteY135" fmla="*/ 907562 h 1573026"/>
              <a:gd name="connsiteX136" fmla="*/ 104996 w 1929253"/>
              <a:gd name="connsiteY136" fmla="*/ 907562 h 1573026"/>
              <a:gd name="connsiteX137" fmla="*/ 95476 w 1929253"/>
              <a:gd name="connsiteY137" fmla="*/ 907562 h 1573026"/>
              <a:gd name="connsiteX0" fmla="*/ 95476 w 1929253"/>
              <a:gd name="connsiteY0" fmla="*/ 907562 h 1573026"/>
              <a:gd name="connsiteX1" fmla="*/ 64517 w 1929253"/>
              <a:gd name="connsiteY1" fmla="*/ 412262 h 1573026"/>
              <a:gd name="connsiteX2" fmla="*/ 35944 w 1929253"/>
              <a:gd name="connsiteY2" fmla="*/ 417024 h 1573026"/>
              <a:gd name="connsiteX3" fmla="*/ 224 w 1929253"/>
              <a:gd name="connsiteY3" fmla="*/ 383687 h 1573026"/>
              <a:gd name="connsiteX4" fmla="*/ 24038 w 1929253"/>
              <a:gd name="connsiteY4" fmla="*/ 357491 h 1573026"/>
              <a:gd name="connsiteX5" fmla="*/ 85949 w 1929253"/>
              <a:gd name="connsiteY5" fmla="*/ 343206 h 1573026"/>
              <a:gd name="connsiteX6" fmla="*/ 131192 w 1929253"/>
              <a:gd name="connsiteY6" fmla="*/ 357493 h 1573026"/>
              <a:gd name="connsiteX7" fmla="*/ 143099 w 1929253"/>
              <a:gd name="connsiteY7" fmla="*/ 376543 h 1573026"/>
              <a:gd name="connsiteX8" fmla="*/ 262161 w 1929253"/>
              <a:gd name="connsiteY8" fmla="*/ 436075 h 1573026"/>
              <a:gd name="connsiteX9" fmla="*/ 285974 w 1929253"/>
              <a:gd name="connsiteY9" fmla="*/ 500368 h 1573026"/>
              <a:gd name="connsiteX10" fmla="*/ 307405 w 1929253"/>
              <a:gd name="connsiteY10" fmla="*/ 512275 h 1573026"/>
              <a:gd name="connsiteX11" fmla="*/ 305024 w 1929253"/>
              <a:gd name="connsiteY11" fmla="*/ 421787 h 1573026"/>
              <a:gd name="connsiteX12" fmla="*/ 326455 w 1929253"/>
              <a:gd name="connsiteY12" fmla="*/ 383687 h 1573026"/>
              <a:gd name="connsiteX13" fmla="*/ 345505 w 1929253"/>
              <a:gd name="connsiteY13" fmla="*/ 386068 h 1573026"/>
              <a:gd name="connsiteX14" fmla="*/ 345505 w 1929253"/>
              <a:gd name="connsiteY14" fmla="*/ 347968 h 1573026"/>
              <a:gd name="connsiteX15" fmla="*/ 357413 w 1929253"/>
              <a:gd name="connsiteY15" fmla="*/ 340823 h 1573026"/>
              <a:gd name="connsiteX16" fmla="*/ 414561 w 1929253"/>
              <a:gd name="connsiteY16" fmla="*/ 343206 h 1573026"/>
              <a:gd name="connsiteX17" fmla="*/ 514574 w 1929253"/>
              <a:gd name="connsiteY17" fmla="*/ 317012 h 1573026"/>
              <a:gd name="connsiteX18" fmla="*/ 586011 w 1929253"/>
              <a:gd name="connsiteY18" fmla="*/ 305106 h 1573026"/>
              <a:gd name="connsiteX19" fmla="*/ 671403 w 1929253"/>
              <a:gd name="connsiteY19" fmla="*/ 250164 h 1573026"/>
              <a:gd name="connsiteX20" fmla="*/ 743174 w 1929253"/>
              <a:gd name="connsiteY20" fmla="*/ 221762 h 1573026"/>
              <a:gd name="connsiteX21" fmla="*/ 812232 w 1929253"/>
              <a:gd name="connsiteY21" fmla="*/ 188423 h 1573026"/>
              <a:gd name="connsiteX22" fmla="*/ 883667 w 1929253"/>
              <a:gd name="connsiteY22" fmla="*/ 195568 h 1573026"/>
              <a:gd name="connsiteX23" fmla="*/ 936055 w 1929253"/>
              <a:gd name="connsiteY23" fmla="*/ 174137 h 1573026"/>
              <a:gd name="connsiteX24" fmla="*/ 967013 w 1929253"/>
              <a:gd name="connsiteY24" fmla="*/ 183660 h 1573026"/>
              <a:gd name="connsiteX25" fmla="*/ 1040830 w 1929253"/>
              <a:gd name="connsiteY25" fmla="*/ 233668 h 1573026"/>
              <a:gd name="connsiteX26" fmla="*/ 978917 w 1929253"/>
              <a:gd name="connsiteY26" fmla="*/ 209856 h 1573026"/>
              <a:gd name="connsiteX27" fmla="*/ 1000349 w 1929253"/>
              <a:gd name="connsiteY27" fmla="*/ 281293 h 1573026"/>
              <a:gd name="connsiteX28" fmla="*/ 1038451 w 1929253"/>
              <a:gd name="connsiteY28" fmla="*/ 309866 h 1573026"/>
              <a:gd name="connsiteX29" fmla="*/ 1133699 w 1929253"/>
              <a:gd name="connsiteY29" fmla="*/ 314631 h 1573026"/>
              <a:gd name="connsiteX30" fmla="*/ 1200376 w 1929253"/>
              <a:gd name="connsiteY30" fmla="*/ 271766 h 1573026"/>
              <a:gd name="connsiteX31" fmla="*/ 1197992 w 1929253"/>
              <a:gd name="connsiteY31" fmla="*/ 293200 h 1573026"/>
              <a:gd name="connsiteX32" fmla="*/ 1162274 w 1929253"/>
              <a:gd name="connsiteY32" fmla="*/ 321775 h 1573026"/>
              <a:gd name="connsiteX33" fmla="*/ 1088455 w 1929253"/>
              <a:gd name="connsiteY33" fmla="*/ 338443 h 1573026"/>
              <a:gd name="connsiteX34" fmla="*/ 1095601 w 1929253"/>
              <a:gd name="connsiteY34" fmla="*/ 367017 h 1573026"/>
              <a:gd name="connsiteX35" fmla="*/ 1219426 w 1929253"/>
              <a:gd name="connsiteY35" fmla="*/ 331298 h 1573026"/>
              <a:gd name="connsiteX36" fmla="*/ 1271811 w 1929253"/>
              <a:gd name="connsiteY36" fmla="*/ 295581 h 1573026"/>
              <a:gd name="connsiteX37" fmla="*/ 1314675 w 1929253"/>
              <a:gd name="connsiteY37" fmla="*/ 271766 h 1573026"/>
              <a:gd name="connsiteX38" fmla="*/ 1238476 w 1929253"/>
              <a:gd name="connsiteY38" fmla="*/ 264623 h 1573026"/>
              <a:gd name="connsiteX39" fmla="*/ 1238476 w 1929253"/>
              <a:gd name="connsiteY39" fmla="*/ 202710 h 1573026"/>
              <a:gd name="connsiteX40" fmla="*/ 1288481 w 1929253"/>
              <a:gd name="connsiteY40" fmla="*/ 202710 h 1573026"/>
              <a:gd name="connsiteX41" fmla="*/ 1395637 w 1929253"/>
              <a:gd name="connsiteY41" fmla="*/ 97935 h 1573026"/>
              <a:gd name="connsiteX42" fmla="*/ 1445643 w 1929253"/>
              <a:gd name="connsiteY42" fmla="*/ 305 h 1573026"/>
              <a:gd name="connsiteX43" fmla="*/ 1409925 w 1929253"/>
              <a:gd name="connsiteY43" fmla="*/ 114604 h 1573026"/>
              <a:gd name="connsiteX44" fmla="*/ 1336107 w 1929253"/>
              <a:gd name="connsiteY44" fmla="*/ 193186 h 1573026"/>
              <a:gd name="connsiteX45" fmla="*/ 1400399 w 1929253"/>
              <a:gd name="connsiteY45" fmla="*/ 217000 h 1573026"/>
              <a:gd name="connsiteX46" fmla="*/ 1459930 w 1929253"/>
              <a:gd name="connsiteY46" fmla="*/ 212237 h 1573026"/>
              <a:gd name="connsiteX47" fmla="*/ 1505176 w 1929253"/>
              <a:gd name="connsiteY47" fmla="*/ 257480 h 1573026"/>
              <a:gd name="connsiteX48" fmla="*/ 1555180 w 1929253"/>
              <a:gd name="connsiteY48" fmla="*/ 243193 h 1573026"/>
              <a:gd name="connsiteX49" fmla="*/ 1598042 w 1929253"/>
              <a:gd name="connsiteY49" fmla="*/ 178900 h 1573026"/>
              <a:gd name="connsiteX50" fmla="*/ 1640905 w 1929253"/>
              <a:gd name="connsiteY50" fmla="*/ 169375 h 1573026"/>
              <a:gd name="connsiteX51" fmla="*/ 1745680 w 1929253"/>
              <a:gd name="connsiteY51" fmla="*/ 152706 h 1573026"/>
              <a:gd name="connsiteX52" fmla="*/ 1762349 w 1929253"/>
              <a:gd name="connsiteY52" fmla="*/ 147943 h 1573026"/>
              <a:gd name="connsiteX53" fmla="*/ 1850455 w 1929253"/>
              <a:gd name="connsiteY53" fmla="*/ 166993 h 1573026"/>
              <a:gd name="connsiteX54" fmla="*/ 1881411 w 1929253"/>
              <a:gd name="connsiteY54" fmla="*/ 188425 h 1573026"/>
              <a:gd name="connsiteX55" fmla="*/ 1907606 w 1929253"/>
              <a:gd name="connsiteY55" fmla="*/ 205092 h 1573026"/>
              <a:gd name="connsiteX56" fmla="*/ 1929036 w 1929253"/>
              <a:gd name="connsiteY56" fmla="*/ 221762 h 1573026"/>
              <a:gd name="connsiteX57" fmla="*/ 1909986 w 1929253"/>
              <a:gd name="connsiteY57" fmla="*/ 264625 h 1573026"/>
              <a:gd name="connsiteX58" fmla="*/ 1907605 w 1929253"/>
              <a:gd name="connsiteY58" fmla="*/ 319393 h 1573026"/>
              <a:gd name="connsiteX59" fmla="*/ 1893317 w 1929253"/>
              <a:gd name="connsiteY59" fmla="*/ 376543 h 1573026"/>
              <a:gd name="connsiteX60" fmla="*/ 1895699 w 1929253"/>
              <a:gd name="connsiteY60" fmla="*/ 386068 h 1573026"/>
              <a:gd name="connsiteX61" fmla="*/ 1926655 w 1929253"/>
              <a:gd name="connsiteY61" fmla="*/ 393212 h 1573026"/>
              <a:gd name="connsiteX62" fmla="*/ 1914749 w 1929253"/>
              <a:gd name="connsiteY62" fmla="*/ 424168 h 1573026"/>
              <a:gd name="connsiteX63" fmla="*/ 1881411 w 1929253"/>
              <a:gd name="connsiteY63" fmla="*/ 445600 h 1573026"/>
              <a:gd name="connsiteX64" fmla="*/ 1867124 w 1929253"/>
              <a:gd name="connsiteY64" fmla="*/ 476556 h 1573026"/>
              <a:gd name="connsiteX65" fmla="*/ 1870377 w 1929253"/>
              <a:gd name="connsiteY65" fmla="*/ 559163 h 1573026"/>
              <a:gd name="connsiteX66" fmla="*/ 1857598 w 1929253"/>
              <a:gd name="connsiteY66" fmla="*/ 590856 h 1573026"/>
              <a:gd name="connsiteX67" fmla="*/ 1855217 w 1929253"/>
              <a:gd name="connsiteY67" fmla="*/ 655150 h 1573026"/>
              <a:gd name="connsiteX68" fmla="*/ 1876649 w 1929253"/>
              <a:gd name="connsiteY68" fmla="*/ 690868 h 1573026"/>
              <a:gd name="connsiteX69" fmla="*/ 1871886 w 1929253"/>
              <a:gd name="connsiteY69" fmla="*/ 743256 h 1573026"/>
              <a:gd name="connsiteX70" fmla="*/ 1874267 w 1929253"/>
              <a:gd name="connsiteY70" fmla="*/ 790881 h 1573026"/>
              <a:gd name="connsiteX71" fmla="*/ 1862361 w 1929253"/>
              <a:gd name="connsiteY71" fmla="*/ 805168 h 1573026"/>
              <a:gd name="connsiteX72" fmla="*/ 1833786 w 1929253"/>
              <a:gd name="connsiteY72" fmla="*/ 890893 h 1573026"/>
              <a:gd name="connsiteX73" fmla="*/ 1802832 w 1929253"/>
              <a:gd name="connsiteY73" fmla="*/ 967092 h 1573026"/>
              <a:gd name="connsiteX74" fmla="*/ 1767111 w 1929253"/>
              <a:gd name="connsiteY74" fmla="*/ 945662 h 1573026"/>
              <a:gd name="connsiteX75" fmla="*/ 1707580 w 1929253"/>
              <a:gd name="connsiteY75" fmla="*/ 917087 h 1573026"/>
              <a:gd name="connsiteX76" fmla="*/ 1679005 w 1929253"/>
              <a:gd name="connsiteY76" fmla="*/ 883750 h 1573026"/>
              <a:gd name="connsiteX77" fmla="*/ 1645669 w 1929253"/>
              <a:gd name="connsiteY77" fmla="*/ 869462 h 1573026"/>
              <a:gd name="connsiteX78" fmla="*/ 1612330 w 1929253"/>
              <a:gd name="connsiteY78" fmla="*/ 871843 h 1573026"/>
              <a:gd name="connsiteX79" fmla="*/ 1562324 w 1929253"/>
              <a:gd name="connsiteY79" fmla="*/ 895656 h 1573026"/>
              <a:gd name="connsiteX80" fmla="*/ 1538511 w 1929253"/>
              <a:gd name="connsiteY80" fmla="*/ 909943 h 1573026"/>
              <a:gd name="connsiteX81" fmla="*/ 1469457 w 1929253"/>
              <a:gd name="connsiteY81" fmla="*/ 926612 h 1573026"/>
              <a:gd name="connsiteX82" fmla="*/ 1448024 w 1929253"/>
              <a:gd name="connsiteY82" fmla="*/ 957568 h 1573026"/>
              <a:gd name="connsiteX83" fmla="*/ 1445642 w 1929253"/>
              <a:gd name="connsiteY83" fmla="*/ 1036150 h 1573026"/>
              <a:gd name="connsiteX84" fmla="*/ 1448026 w 1929253"/>
              <a:gd name="connsiteY84" fmla="*/ 1062342 h 1573026"/>
              <a:gd name="connsiteX85" fmla="*/ 1348011 w 1929253"/>
              <a:gd name="connsiteY85" fmla="*/ 1112350 h 1573026"/>
              <a:gd name="connsiteX86" fmla="*/ 1305149 w 1929253"/>
              <a:gd name="connsiteY86" fmla="*/ 1112350 h 1573026"/>
              <a:gd name="connsiteX87" fmla="*/ 1214663 w 1929253"/>
              <a:gd name="connsiteY87" fmla="*/ 1148067 h 1573026"/>
              <a:gd name="connsiteX88" fmla="*/ 1193230 w 1929253"/>
              <a:gd name="connsiteY88" fmla="*/ 1188550 h 1573026"/>
              <a:gd name="connsiteX89" fmla="*/ 1193232 w 1929253"/>
              <a:gd name="connsiteY89" fmla="*/ 1238556 h 1573026"/>
              <a:gd name="connsiteX90" fmla="*/ 1143224 w 1929253"/>
              <a:gd name="connsiteY90" fmla="*/ 1279037 h 1573026"/>
              <a:gd name="connsiteX91" fmla="*/ 1126557 w 1929253"/>
              <a:gd name="connsiteY91" fmla="*/ 1309993 h 1573026"/>
              <a:gd name="connsiteX92" fmla="*/ 1128936 w 1929253"/>
              <a:gd name="connsiteY92" fmla="*/ 1331425 h 1573026"/>
              <a:gd name="connsiteX93" fmla="*/ 1162274 w 1929253"/>
              <a:gd name="connsiteY93" fmla="*/ 1326662 h 1573026"/>
              <a:gd name="connsiteX94" fmla="*/ 1186088 w 1929253"/>
              <a:gd name="connsiteY94" fmla="*/ 1350474 h 1573026"/>
              <a:gd name="connsiteX95" fmla="*/ 1174180 w 1929253"/>
              <a:gd name="connsiteY95" fmla="*/ 1383812 h 1573026"/>
              <a:gd name="connsiteX96" fmla="*/ 1171799 w 1929253"/>
              <a:gd name="connsiteY96" fmla="*/ 1421912 h 1573026"/>
              <a:gd name="connsiteX97" fmla="*/ 1093219 w 1929253"/>
              <a:gd name="connsiteY97" fmla="*/ 1450487 h 1573026"/>
              <a:gd name="connsiteX98" fmla="*/ 1083694 w 1929253"/>
              <a:gd name="connsiteY98" fmla="*/ 1538594 h 1573026"/>
              <a:gd name="connsiteX99" fmla="*/ 1017017 w 1929253"/>
              <a:gd name="connsiteY99" fmla="*/ 1560025 h 1573026"/>
              <a:gd name="connsiteX100" fmla="*/ 980966 w 1929253"/>
              <a:gd name="connsiteY100" fmla="*/ 1573012 h 1573026"/>
              <a:gd name="connsiteX101" fmla="*/ 900336 w 1929253"/>
              <a:gd name="connsiteY101" fmla="*/ 1557643 h 1573026"/>
              <a:gd name="connsiteX102" fmla="*/ 874142 w 1929253"/>
              <a:gd name="connsiteY102" fmla="*/ 1571931 h 1573026"/>
              <a:gd name="connsiteX103" fmla="*/ 819376 w 1929253"/>
              <a:gd name="connsiteY103" fmla="*/ 1543356 h 1573026"/>
              <a:gd name="connsiteX104" fmla="*/ 778892 w 1929253"/>
              <a:gd name="connsiteY104" fmla="*/ 1507637 h 1573026"/>
              <a:gd name="connsiteX105" fmla="*/ 736032 w 1929253"/>
              <a:gd name="connsiteY105" fmla="*/ 1479061 h 1573026"/>
              <a:gd name="connsiteX106" fmla="*/ 764605 w 1929253"/>
              <a:gd name="connsiteY106" fmla="*/ 1455250 h 1573026"/>
              <a:gd name="connsiteX107" fmla="*/ 752699 w 1929253"/>
              <a:gd name="connsiteY107" fmla="*/ 1438581 h 1573026"/>
              <a:gd name="connsiteX108" fmla="*/ 690786 w 1929253"/>
              <a:gd name="connsiteY108" fmla="*/ 1426675 h 1573026"/>
              <a:gd name="connsiteX109" fmla="*/ 671736 w 1929253"/>
              <a:gd name="connsiteY109" fmla="*/ 1402862 h 1573026"/>
              <a:gd name="connsiteX110" fmla="*/ 633638 w 1929253"/>
              <a:gd name="connsiteY110" fmla="*/ 1379050 h 1573026"/>
              <a:gd name="connsiteX111" fmla="*/ 628874 w 1929253"/>
              <a:gd name="connsiteY111" fmla="*/ 1390956 h 1573026"/>
              <a:gd name="connsiteX112" fmla="*/ 643163 w 1929253"/>
              <a:gd name="connsiteY112" fmla="*/ 1429056 h 1573026"/>
              <a:gd name="connsiteX113" fmla="*/ 612205 w 1929253"/>
              <a:gd name="connsiteY113" fmla="*/ 1443343 h 1573026"/>
              <a:gd name="connsiteX114" fmla="*/ 586013 w 1929253"/>
              <a:gd name="connsiteY114" fmla="*/ 1457630 h 1573026"/>
              <a:gd name="connsiteX115" fmla="*/ 569342 w 1929253"/>
              <a:gd name="connsiteY115" fmla="*/ 1450487 h 1573026"/>
              <a:gd name="connsiteX116" fmla="*/ 524099 w 1929253"/>
              <a:gd name="connsiteY116" fmla="*/ 1388575 h 1573026"/>
              <a:gd name="connsiteX117" fmla="*/ 478857 w 1929253"/>
              <a:gd name="connsiteY117" fmla="*/ 1355237 h 1573026"/>
              <a:gd name="connsiteX118" fmla="*/ 500288 w 1929253"/>
              <a:gd name="connsiteY118" fmla="*/ 1338568 h 1573026"/>
              <a:gd name="connsiteX119" fmla="*/ 521719 w 1929253"/>
              <a:gd name="connsiteY119" fmla="*/ 1298087 h 1573026"/>
              <a:gd name="connsiteX120" fmla="*/ 507430 w 1929253"/>
              <a:gd name="connsiteY120" fmla="*/ 1286181 h 1573026"/>
              <a:gd name="connsiteX121" fmla="*/ 469332 w 1929253"/>
              <a:gd name="connsiteY121" fmla="*/ 1288562 h 1573026"/>
              <a:gd name="connsiteX122" fmla="*/ 393132 w 1929253"/>
              <a:gd name="connsiteY122" fmla="*/ 1245700 h 1573026"/>
              <a:gd name="connsiteX123" fmla="*/ 350267 w 1929253"/>
              <a:gd name="connsiteY123" fmla="*/ 1226650 h 1573026"/>
              <a:gd name="connsiteX124" fmla="*/ 340744 w 1929253"/>
              <a:gd name="connsiteY124" fmla="*/ 1226650 h 1573026"/>
              <a:gd name="connsiteX125" fmla="*/ 328838 w 1929253"/>
              <a:gd name="connsiteY125" fmla="*/ 1162356 h 1573026"/>
              <a:gd name="connsiteX126" fmla="*/ 340744 w 1929253"/>
              <a:gd name="connsiteY126" fmla="*/ 1098062 h 1573026"/>
              <a:gd name="connsiteX127" fmla="*/ 309788 w 1929253"/>
              <a:gd name="connsiteY127" fmla="*/ 1064725 h 1573026"/>
              <a:gd name="connsiteX128" fmla="*/ 257401 w 1929253"/>
              <a:gd name="connsiteY128" fmla="*/ 1040912 h 1573026"/>
              <a:gd name="connsiteX129" fmla="*/ 283594 w 1929253"/>
              <a:gd name="connsiteY129" fmla="*/ 1017100 h 1573026"/>
              <a:gd name="connsiteX130" fmla="*/ 328838 w 1929253"/>
              <a:gd name="connsiteY130" fmla="*/ 1021862 h 1573026"/>
              <a:gd name="connsiteX131" fmla="*/ 324076 w 1929253"/>
              <a:gd name="connsiteY131" fmla="*/ 974237 h 1573026"/>
              <a:gd name="connsiteX132" fmla="*/ 295501 w 1929253"/>
              <a:gd name="connsiteY132" fmla="*/ 969475 h 1573026"/>
              <a:gd name="connsiteX133" fmla="*/ 300263 w 1929253"/>
              <a:gd name="connsiteY133" fmla="*/ 921850 h 1573026"/>
              <a:gd name="connsiteX134" fmla="*/ 269307 w 1929253"/>
              <a:gd name="connsiteY134" fmla="*/ 907562 h 1573026"/>
              <a:gd name="connsiteX135" fmla="*/ 104996 w 1929253"/>
              <a:gd name="connsiteY135" fmla="*/ 907562 h 1573026"/>
              <a:gd name="connsiteX136" fmla="*/ 95476 w 1929253"/>
              <a:gd name="connsiteY136" fmla="*/ 907562 h 1573026"/>
              <a:gd name="connsiteX0" fmla="*/ 95476 w 1929253"/>
              <a:gd name="connsiteY0" fmla="*/ 907562 h 1573026"/>
              <a:gd name="connsiteX1" fmla="*/ 35944 w 1929253"/>
              <a:gd name="connsiteY1" fmla="*/ 417024 h 1573026"/>
              <a:gd name="connsiteX2" fmla="*/ 224 w 1929253"/>
              <a:gd name="connsiteY2" fmla="*/ 383687 h 1573026"/>
              <a:gd name="connsiteX3" fmla="*/ 24038 w 1929253"/>
              <a:gd name="connsiteY3" fmla="*/ 357491 h 1573026"/>
              <a:gd name="connsiteX4" fmla="*/ 85949 w 1929253"/>
              <a:gd name="connsiteY4" fmla="*/ 343206 h 1573026"/>
              <a:gd name="connsiteX5" fmla="*/ 131192 w 1929253"/>
              <a:gd name="connsiteY5" fmla="*/ 357493 h 1573026"/>
              <a:gd name="connsiteX6" fmla="*/ 143099 w 1929253"/>
              <a:gd name="connsiteY6" fmla="*/ 376543 h 1573026"/>
              <a:gd name="connsiteX7" fmla="*/ 262161 w 1929253"/>
              <a:gd name="connsiteY7" fmla="*/ 436075 h 1573026"/>
              <a:gd name="connsiteX8" fmla="*/ 285974 w 1929253"/>
              <a:gd name="connsiteY8" fmla="*/ 500368 h 1573026"/>
              <a:gd name="connsiteX9" fmla="*/ 307405 w 1929253"/>
              <a:gd name="connsiteY9" fmla="*/ 512275 h 1573026"/>
              <a:gd name="connsiteX10" fmla="*/ 305024 w 1929253"/>
              <a:gd name="connsiteY10" fmla="*/ 421787 h 1573026"/>
              <a:gd name="connsiteX11" fmla="*/ 326455 w 1929253"/>
              <a:gd name="connsiteY11" fmla="*/ 383687 h 1573026"/>
              <a:gd name="connsiteX12" fmla="*/ 345505 w 1929253"/>
              <a:gd name="connsiteY12" fmla="*/ 386068 h 1573026"/>
              <a:gd name="connsiteX13" fmla="*/ 345505 w 1929253"/>
              <a:gd name="connsiteY13" fmla="*/ 347968 h 1573026"/>
              <a:gd name="connsiteX14" fmla="*/ 357413 w 1929253"/>
              <a:gd name="connsiteY14" fmla="*/ 340823 h 1573026"/>
              <a:gd name="connsiteX15" fmla="*/ 414561 w 1929253"/>
              <a:gd name="connsiteY15" fmla="*/ 343206 h 1573026"/>
              <a:gd name="connsiteX16" fmla="*/ 514574 w 1929253"/>
              <a:gd name="connsiteY16" fmla="*/ 317012 h 1573026"/>
              <a:gd name="connsiteX17" fmla="*/ 586011 w 1929253"/>
              <a:gd name="connsiteY17" fmla="*/ 305106 h 1573026"/>
              <a:gd name="connsiteX18" fmla="*/ 671403 w 1929253"/>
              <a:gd name="connsiteY18" fmla="*/ 250164 h 1573026"/>
              <a:gd name="connsiteX19" fmla="*/ 743174 w 1929253"/>
              <a:gd name="connsiteY19" fmla="*/ 221762 h 1573026"/>
              <a:gd name="connsiteX20" fmla="*/ 812232 w 1929253"/>
              <a:gd name="connsiteY20" fmla="*/ 188423 h 1573026"/>
              <a:gd name="connsiteX21" fmla="*/ 883667 w 1929253"/>
              <a:gd name="connsiteY21" fmla="*/ 195568 h 1573026"/>
              <a:gd name="connsiteX22" fmla="*/ 936055 w 1929253"/>
              <a:gd name="connsiteY22" fmla="*/ 174137 h 1573026"/>
              <a:gd name="connsiteX23" fmla="*/ 967013 w 1929253"/>
              <a:gd name="connsiteY23" fmla="*/ 183660 h 1573026"/>
              <a:gd name="connsiteX24" fmla="*/ 1040830 w 1929253"/>
              <a:gd name="connsiteY24" fmla="*/ 233668 h 1573026"/>
              <a:gd name="connsiteX25" fmla="*/ 978917 w 1929253"/>
              <a:gd name="connsiteY25" fmla="*/ 209856 h 1573026"/>
              <a:gd name="connsiteX26" fmla="*/ 1000349 w 1929253"/>
              <a:gd name="connsiteY26" fmla="*/ 281293 h 1573026"/>
              <a:gd name="connsiteX27" fmla="*/ 1038451 w 1929253"/>
              <a:gd name="connsiteY27" fmla="*/ 309866 h 1573026"/>
              <a:gd name="connsiteX28" fmla="*/ 1133699 w 1929253"/>
              <a:gd name="connsiteY28" fmla="*/ 314631 h 1573026"/>
              <a:gd name="connsiteX29" fmla="*/ 1200376 w 1929253"/>
              <a:gd name="connsiteY29" fmla="*/ 271766 h 1573026"/>
              <a:gd name="connsiteX30" fmla="*/ 1197992 w 1929253"/>
              <a:gd name="connsiteY30" fmla="*/ 293200 h 1573026"/>
              <a:gd name="connsiteX31" fmla="*/ 1162274 w 1929253"/>
              <a:gd name="connsiteY31" fmla="*/ 321775 h 1573026"/>
              <a:gd name="connsiteX32" fmla="*/ 1088455 w 1929253"/>
              <a:gd name="connsiteY32" fmla="*/ 338443 h 1573026"/>
              <a:gd name="connsiteX33" fmla="*/ 1095601 w 1929253"/>
              <a:gd name="connsiteY33" fmla="*/ 367017 h 1573026"/>
              <a:gd name="connsiteX34" fmla="*/ 1219426 w 1929253"/>
              <a:gd name="connsiteY34" fmla="*/ 331298 h 1573026"/>
              <a:gd name="connsiteX35" fmla="*/ 1271811 w 1929253"/>
              <a:gd name="connsiteY35" fmla="*/ 295581 h 1573026"/>
              <a:gd name="connsiteX36" fmla="*/ 1314675 w 1929253"/>
              <a:gd name="connsiteY36" fmla="*/ 271766 h 1573026"/>
              <a:gd name="connsiteX37" fmla="*/ 1238476 w 1929253"/>
              <a:gd name="connsiteY37" fmla="*/ 264623 h 1573026"/>
              <a:gd name="connsiteX38" fmla="*/ 1238476 w 1929253"/>
              <a:gd name="connsiteY38" fmla="*/ 202710 h 1573026"/>
              <a:gd name="connsiteX39" fmla="*/ 1288481 w 1929253"/>
              <a:gd name="connsiteY39" fmla="*/ 202710 h 1573026"/>
              <a:gd name="connsiteX40" fmla="*/ 1395637 w 1929253"/>
              <a:gd name="connsiteY40" fmla="*/ 97935 h 1573026"/>
              <a:gd name="connsiteX41" fmla="*/ 1445643 w 1929253"/>
              <a:gd name="connsiteY41" fmla="*/ 305 h 1573026"/>
              <a:gd name="connsiteX42" fmla="*/ 1409925 w 1929253"/>
              <a:gd name="connsiteY42" fmla="*/ 114604 h 1573026"/>
              <a:gd name="connsiteX43" fmla="*/ 1336107 w 1929253"/>
              <a:gd name="connsiteY43" fmla="*/ 193186 h 1573026"/>
              <a:gd name="connsiteX44" fmla="*/ 1400399 w 1929253"/>
              <a:gd name="connsiteY44" fmla="*/ 217000 h 1573026"/>
              <a:gd name="connsiteX45" fmla="*/ 1459930 w 1929253"/>
              <a:gd name="connsiteY45" fmla="*/ 212237 h 1573026"/>
              <a:gd name="connsiteX46" fmla="*/ 1505176 w 1929253"/>
              <a:gd name="connsiteY46" fmla="*/ 257480 h 1573026"/>
              <a:gd name="connsiteX47" fmla="*/ 1555180 w 1929253"/>
              <a:gd name="connsiteY47" fmla="*/ 243193 h 1573026"/>
              <a:gd name="connsiteX48" fmla="*/ 1598042 w 1929253"/>
              <a:gd name="connsiteY48" fmla="*/ 178900 h 1573026"/>
              <a:gd name="connsiteX49" fmla="*/ 1640905 w 1929253"/>
              <a:gd name="connsiteY49" fmla="*/ 169375 h 1573026"/>
              <a:gd name="connsiteX50" fmla="*/ 1745680 w 1929253"/>
              <a:gd name="connsiteY50" fmla="*/ 152706 h 1573026"/>
              <a:gd name="connsiteX51" fmla="*/ 1762349 w 1929253"/>
              <a:gd name="connsiteY51" fmla="*/ 147943 h 1573026"/>
              <a:gd name="connsiteX52" fmla="*/ 1850455 w 1929253"/>
              <a:gd name="connsiteY52" fmla="*/ 166993 h 1573026"/>
              <a:gd name="connsiteX53" fmla="*/ 1881411 w 1929253"/>
              <a:gd name="connsiteY53" fmla="*/ 188425 h 1573026"/>
              <a:gd name="connsiteX54" fmla="*/ 1907606 w 1929253"/>
              <a:gd name="connsiteY54" fmla="*/ 205092 h 1573026"/>
              <a:gd name="connsiteX55" fmla="*/ 1929036 w 1929253"/>
              <a:gd name="connsiteY55" fmla="*/ 221762 h 1573026"/>
              <a:gd name="connsiteX56" fmla="*/ 1909986 w 1929253"/>
              <a:gd name="connsiteY56" fmla="*/ 264625 h 1573026"/>
              <a:gd name="connsiteX57" fmla="*/ 1907605 w 1929253"/>
              <a:gd name="connsiteY57" fmla="*/ 319393 h 1573026"/>
              <a:gd name="connsiteX58" fmla="*/ 1893317 w 1929253"/>
              <a:gd name="connsiteY58" fmla="*/ 376543 h 1573026"/>
              <a:gd name="connsiteX59" fmla="*/ 1895699 w 1929253"/>
              <a:gd name="connsiteY59" fmla="*/ 386068 h 1573026"/>
              <a:gd name="connsiteX60" fmla="*/ 1926655 w 1929253"/>
              <a:gd name="connsiteY60" fmla="*/ 393212 h 1573026"/>
              <a:gd name="connsiteX61" fmla="*/ 1914749 w 1929253"/>
              <a:gd name="connsiteY61" fmla="*/ 424168 h 1573026"/>
              <a:gd name="connsiteX62" fmla="*/ 1881411 w 1929253"/>
              <a:gd name="connsiteY62" fmla="*/ 445600 h 1573026"/>
              <a:gd name="connsiteX63" fmla="*/ 1867124 w 1929253"/>
              <a:gd name="connsiteY63" fmla="*/ 476556 h 1573026"/>
              <a:gd name="connsiteX64" fmla="*/ 1870377 w 1929253"/>
              <a:gd name="connsiteY64" fmla="*/ 559163 h 1573026"/>
              <a:gd name="connsiteX65" fmla="*/ 1857598 w 1929253"/>
              <a:gd name="connsiteY65" fmla="*/ 590856 h 1573026"/>
              <a:gd name="connsiteX66" fmla="*/ 1855217 w 1929253"/>
              <a:gd name="connsiteY66" fmla="*/ 655150 h 1573026"/>
              <a:gd name="connsiteX67" fmla="*/ 1876649 w 1929253"/>
              <a:gd name="connsiteY67" fmla="*/ 690868 h 1573026"/>
              <a:gd name="connsiteX68" fmla="*/ 1871886 w 1929253"/>
              <a:gd name="connsiteY68" fmla="*/ 743256 h 1573026"/>
              <a:gd name="connsiteX69" fmla="*/ 1874267 w 1929253"/>
              <a:gd name="connsiteY69" fmla="*/ 790881 h 1573026"/>
              <a:gd name="connsiteX70" fmla="*/ 1862361 w 1929253"/>
              <a:gd name="connsiteY70" fmla="*/ 805168 h 1573026"/>
              <a:gd name="connsiteX71" fmla="*/ 1833786 w 1929253"/>
              <a:gd name="connsiteY71" fmla="*/ 890893 h 1573026"/>
              <a:gd name="connsiteX72" fmla="*/ 1802832 w 1929253"/>
              <a:gd name="connsiteY72" fmla="*/ 967092 h 1573026"/>
              <a:gd name="connsiteX73" fmla="*/ 1767111 w 1929253"/>
              <a:gd name="connsiteY73" fmla="*/ 945662 h 1573026"/>
              <a:gd name="connsiteX74" fmla="*/ 1707580 w 1929253"/>
              <a:gd name="connsiteY74" fmla="*/ 917087 h 1573026"/>
              <a:gd name="connsiteX75" fmla="*/ 1679005 w 1929253"/>
              <a:gd name="connsiteY75" fmla="*/ 883750 h 1573026"/>
              <a:gd name="connsiteX76" fmla="*/ 1645669 w 1929253"/>
              <a:gd name="connsiteY76" fmla="*/ 869462 h 1573026"/>
              <a:gd name="connsiteX77" fmla="*/ 1612330 w 1929253"/>
              <a:gd name="connsiteY77" fmla="*/ 871843 h 1573026"/>
              <a:gd name="connsiteX78" fmla="*/ 1562324 w 1929253"/>
              <a:gd name="connsiteY78" fmla="*/ 895656 h 1573026"/>
              <a:gd name="connsiteX79" fmla="*/ 1538511 w 1929253"/>
              <a:gd name="connsiteY79" fmla="*/ 909943 h 1573026"/>
              <a:gd name="connsiteX80" fmla="*/ 1469457 w 1929253"/>
              <a:gd name="connsiteY80" fmla="*/ 926612 h 1573026"/>
              <a:gd name="connsiteX81" fmla="*/ 1448024 w 1929253"/>
              <a:gd name="connsiteY81" fmla="*/ 957568 h 1573026"/>
              <a:gd name="connsiteX82" fmla="*/ 1445642 w 1929253"/>
              <a:gd name="connsiteY82" fmla="*/ 1036150 h 1573026"/>
              <a:gd name="connsiteX83" fmla="*/ 1448026 w 1929253"/>
              <a:gd name="connsiteY83" fmla="*/ 1062342 h 1573026"/>
              <a:gd name="connsiteX84" fmla="*/ 1348011 w 1929253"/>
              <a:gd name="connsiteY84" fmla="*/ 1112350 h 1573026"/>
              <a:gd name="connsiteX85" fmla="*/ 1305149 w 1929253"/>
              <a:gd name="connsiteY85" fmla="*/ 1112350 h 1573026"/>
              <a:gd name="connsiteX86" fmla="*/ 1214663 w 1929253"/>
              <a:gd name="connsiteY86" fmla="*/ 1148067 h 1573026"/>
              <a:gd name="connsiteX87" fmla="*/ 1193230 w 1929253"/>
              <a:gd name="connsiteY87" fmla="*/ 1188550 h 1573026"/>
              <a:gd name="connsiteX88" fmla="*/ 1193232 w 1929253"/>
              <a:gd name="connsiteY88" fmla="*/ 1238556 h 1573026"/>
              <a:gd name="connsiteX89" fmla="*/ 1143224 w 1929253"/>
              <a:gd name="connsiteY89" fmla="*/ 1279037 h 1573026"/>
              <a:gd name="connsiteX90" fmla="*/ 1126557 w 1929253"/>
              <a:gd name="connsiteY90" fmla="*/ 1309993 h 1573026"/>
              <a:gd name="connsiteX91" fmla="*/ 1128936 w 1929253"/>
              <a:gd name="connsiteY91" fmla="*/ 1331425 h 1573026"/>
              <a:gd name="connsiteX92" fmla="*/ 1162274 w 1929253"/>
              <a:gd name="connsiteY92" fmla="*/ 1326662 h 1573026"/>
              <a:gd name="connsiteX93" fmla="*/ 1186088 w 1929253"/>
              <a:gd name="connsiteY93" fmla="*/ 1350474 h 1573026"/>
              <a:gd name="connsiteX94" fmla="*/ 1174180 w 1929253"/>
              <a:gd name="connsiteY94" fmla="*/ 1383812 h 1573026"/>
              <a:gd name="connsiteX95" fmla="*/ 1171799 w 1929253"/>
              <a:gd name="connsiteY95" fmla="*/ 1421912 h 1573026"/>
              <a:gd name="connsiteX96" fmla="*/ 1093219 w 1929253"/>
              <a:gd name="connsiteY96" fmla="*/ 1450487 h 1573026"/>
              <a:gd name="connsiteX97" fmla="*/ 1083694 w 1929253"/>
              <a:gd name="connsiteY97" fmla="*/ 1538594 h 1573026"/>
              <a:gd name="connsiteX98" fmla="*/ 1017017 w 1929253"/>
              <a:gd name="connsiteY98" fmla="*/ 1560025 h 1573026"/>
              <a:gd name="connsiteX99" fmla="*/ 980966 w 1929253"/>
              <a:gd name="connsiteY99" fmla="*/ 1573012 h 1573026"/>
              <a:gd name="connsiteX100" fmla="*/ 900336 w 1929253"/>
              <a:gd name="connsiteY100" fmla="*/ 1557643 h 1573026"/>
              <a:gd name="connsiteX101" fmla="*/ 874142 w 1929253"/>
              <a:gd name="connsiteY101" fmla="*/ 1571931 h 1573026"/>
              <a:gd name="connsiteX102" fmla="*/ 819376 w 1929253"/>
              <a:gd name="connsiteY102" fmla="*/ 1543356 h 1573026"/>
              <a:gd name="connsiteX103" fmla="*/ 778892 w 1929253"/>
              <a:gd name="connsiteY103" fmla="*/ 1507637 h 1573026"/>
              <a:gd name="connsiteX104" fmla="*/ 736032 w 1929253"/>
              <a:gd name="connsiteY104" fmla="*/ 1479061 h 1573026"/>
              <a:gd name="connsiteX105" fmla="*/ 764605 w 1929253"/>
              <a:gd name="connsiteY105" fmla="*/ 1455250 h 1573026"/>
              <a:gd name="connsiteX106" fmla="*/ 752699 w 1929253"/>
              <a:gd name="connsiteY106" fmla="*/ 1438581 h 1573026"/>
              <a:gd name="connsiteX107" fmla="*/ 690786 w 1929253"/>
              <a:gd name="connsiteY107" fmla="*/ 1426675 h 1573026"/>
              <a:gd name="connsiteX108" fmla="*/ 671736 w 1929253"/>
              <a:gd name="connsiteY108" fmla="*/ 1402862 h 1573026"/>
              <a:gd name="connsiteX109" fmla="*/ 633638 w 1929253"/>
              <a:gd name="connsiteY109" fmla="*/ 1379050 h 1573026"/>
              <a:gd name="connsiteX110" fmla="*/ 628874 w 1929253"/>
              <a:gd name="connsiteY110" fmla="*/ 1390956 h 1573026"/>
              <a:gd name="connsiteX111" fmla="*/ 643163 w 1929253"/>
              <a:gd name="connsiteY111" fmla="*/ 1429056 h 1573026"/>
              <a:gd name="connsiteX112" fmla="*/ 612205 w 1929253"/>
              <a:gd name="connsiteY112" fmla="*/ 1443343 h 1573026"/>
              <a:gd name="connsiteX113" fmla="*/ 586013 w 1929253"/>
              <a:gd name="connsiteY113" fmla="*/ 1457630 h 1573026"/>
              <a:gd name="connsiteX114" fmla="*/ 569342 w 1929253"/>
              <a:gd name="connsiteY114" fmla="*/ 1450487 h 1573026"/>
              <a:gd name="connsiteX115" fmla="*/ 524099 w 1929253"/>
              <a:gd name="connsiteY115" fmla="*/ 1388575 h 1573026"/>
              <a:gd name="connsiteX116" fmla="*/ 478857 w 1929253"/>
              <a:gd name="connsiteY116" fmla="*/ 1355237 h 1573026"/>
              <a:gd name="connsiteX117" fmla="*/ 500288 w 1929253"/>
              <a:gd name="connsiteY117" fmla="*/ 1338568 h 1573026"/>
              <a:gd name="connsiteX118" fmla="*/ 521719 w 1929253"/>
              <a:gd name="connsiteY118" fmla="*/ 1298087 h 1573026"/>
              <a:gd name="connsiteX119" fmla="*/ 507430 w 1929253"/>
              <a:gd name="connsiteY119" fmla="*/ 1286181 h 1573026"/>
              <a:gd name="connsiteX120" fmla="*/ 469332 w 1929253"/>
              <a:gd name="connsiteY120" fmla="*/ 1288562 h 1573026"/>
              <a:gd name="connsiteX121" fmla="*/ 393132 w 1929253"/>
              <a:gd name="connsiteY121" fmla="*/ 1245700 h 1573026"/>
              <a:gd name="connsiteX122" fmla="*/ 350267 w 1929253"/>
              <a:gd name="connsiteY122" fmla="*/ 1226650 h 1573026"/>
              <a:gd name="connsiteX123" fmla="*/ 340744 w 1929253"/>
              <a:gd name="connsiteY123" fmla="*/ 1226650 h 1573026"/>
              <a:gd name="connsiteX124" fmla="*/ 328838 w 1929253"/>
              <a:gd name="connsiteY124" fmla="*/ 1162356 h 1573026"/>
              <a:gd name="connsiteX125" fmla="*/ 340744 w 1929253"/>
              <a:gd name="connsiteY125" fmla="*/ 1098062 h 1573026"/>
              <a:gd name="connsiteX126" fmla="*/ 309788 w 1929253"/>
              <a:gd name="connsiteY126" fmla="*/ 1064725 h 1573026"/>
              <a:gd name="connsiteX127" fmla="*/ 257401 w 1929253"/>
              <a:gd name="connsiteY127" fmla="*/ 1040912 h 1573026"/>
              <a:gd name="connsiteX128" fmla="*/ 283594 w 1929253"/>
              <a:gd name="connsiteY128" fmla="*/ 1017100 h 1573026"/>
              <a:gd name="connsiteX129" fmla="*/ 328838 w 1929253"/>
              <a:gd name="connsiteY129" fmla="*/ 1021862 h 1573026"/>
              <a:gd name="connsiteX130" fmla="*/ 324076 w 1929253"/>
              <a:gd name="connsiteY130" fmla="*/ 974237 h 1573026"/>
              <a:gd name="connsiteX131" fmla="*/ 295501 w 1929253"/>
              <a:gd name="connsiteY131" fmla="*/ 969475 h 1573026"/>
              <a:gd name="connsiteX132" fmla="*/ 300263 w 1929253"/>
              <a:gd name="connsiteY132" fmla="*/ 921850 h 1573026"/>
              <a:gd name="connsiteX133" fmla="*/ 269307 w 1929253"/>
              <a:gd name="connsiteY133" fmla="*/ 907562 h 1573026"/>
              <a:gd name="connsiteX134" fmla="*/ 104996 w 1929253"/>
              <a:gd name="connsiteY134" fmla="*/ 907562 h 1573026"/>
              <a:gd name="connsiteX135" fmla="*/ 95476 w 1929253"/>
              <a:gd name="connsiteY135" fmla="*/ 907562 h 1573026"/>
              <a:gd name="connsiteX0" fmla="*/ 98719 w 1932496"/>
              <a:gd name="connsiteY0" fmla="*/ 907562 h 1573026"/>
              <a:gd name="connsiteX1" fmla="*/ 3467 w 1932496"/>
              <a:gd name="connsiteY1" fmla="*/ 383687 h 1573026"/>
              <a:gd name="connsiteX2" fmla="*/ 27281 w 1932496"/>
              <a:gd name="connsiteY2" fmla="*/ 357491 h 1573026"/>
              <a:gd name="connsiteX3" fmla="*/ 89192 w 1932496"/>
              <a:gd name="connsiteY3" fmla="*/ 343206 h 1573026"/>
              <a:gd name="connsiteX4" fmla="*/ 134435 w 1932496"/>
              <a:gd name="connsiteY4" fmla="*/ 357493 h 1573026"/>
              <a:gd name="connsiteX5" fmla="*/ 146342 w 1932496"/>
              <a:gd name="connsiteY5" fmla="*/ 376543 h 1573026"/>
              <a:gd name="connsiteX6" fmla="*/ 265404 w 1932496"/>
              <a:gd name="connsiteY6" fmla="*/ 436075 h 1573026"/>
              <a:gd name="connsiteX7" fmla="*/ 289217 w 1932496"/>
              <a:gd name="connsiteY7" fmla="*/ 500368 h 1573026"/>
              <a:gd name="connsiteX8" fmla="*/ 310648 w 1932496"/>
              <a:gd name="connsiteY8" fmla="*/ 512275 h 1573026"/>
              <a:gd name="connsiteX9" fmla="*/ 308267 w 1932496"/>
              <a:gd name="connsiteY9" fmla="*/ 421787 h 1573026"/>
              <a:gd name="connsiteX10" fmla="*/ 329698 w 1932496"/>
              <a:gd name="connsiteY10" fmla="*/ 383687 h 1573026"/>
              <a:gd name="connsiteX11" fmla="*/ 348748 w 1932496"/>
              <a:gd name="connsiteY11" fmla="*/ 386068 h 1573026"/>
              <a:gd name="connsiteX12" fmla="*/ 348748 w 1932496"/>
              <a:gd name="connsiteY12" fmla="*/ 347968 h 1573026"/>
              <a:gd name="connsiteX13" fmla="*/ 360656 w 1932496"/>
              <a:gd name="connsiteY13" fmla="*/ 340823 h 1573026"/>
              <a:gd name="connsiteX14" fmla="*/ 417804 w 1932496"/>
              <a:gd name="connsiteY14" fmla="*/ 343206 h 1573026"/>
              <a:gd name="connsiteX15" fmla="*/ 517817 w 1932496"/>
              <a:gd name="connsiteY15" fmla="*/ 317012 h 1573026"/>
              <a:gd name="connsiteX16" fmla="*/ 589254 w 1932496"/>
              <a:gd name="connsiteY16" fmla="*/ 305106 h 1573026"/>
              <a:gd name="connsiteX17" fmla="*/ 674646 w 1932496"/>
              <a:gd name="connsiteY17" fmla="*/ 250164 h 1573026"/>
              <a:gd name="connsiteX18" fmla="*/ 746417 w 1932496"/>
              <a:gd name="connsiteY18" fmla="*/ 221762 h 1573026"/>
              <a:gd name="connsiteX19" fmla="*/ 815475 w 1932496"/>
              <a:gd name="connsiteY19" fmla="*/ 188423 h 1573026"/>
              <a:gd name="connsiteX20" fmla="*/ 886910 w 1932496"/>
              <a:gd name="connsiteY20" fmla="*/ 195568 h 1573026"/>
              <a:gd name="connsiteX21" fmla="*/ 939298 w 1932496"/>
              <a:gd name="connsiteY21" fmla="*/ 174137 h 1573026"/>
              <a:gd name="connsiteX22" fmla="*/ 970256 w 1932496"/>
              <a:gd name="connsiteY22" fmla="*/ 183660 h 1573026"/>
              <a:gd name="connsiteX23" fmla="*/ 1044073 w 1932496"/>
              <a:gd name="connsiteY23" fmla="*/ 233668 h 1573026"/>
              <a:gd name="connsiteX24" fmla="*/ 982160 w 1932496"/>
              <a:gd name="connsiteY24" fmla="*/ 209856 h 1573026"/>
              <a:gd name="connsiteX25" fmla="*/ 1003592 w 1932496"/>
              <a:gd name="connsiteY25" fmla="*/ 281293 h 1573026"/>
              <a:gd name="connsiteX26" fmla="*/ 1041694 w 1932496"/>
              <a:gd name="connsiteY26" fmla="*/ 309866 h 1573026"/>
              <a:gd name="connsiteX27" fmla="*/ 1136942 w 1932496"/>
              <a:gd name="connsiteY27" fmla="*/ 314631 h 1573026"/>
              <a:gd name="connsiteX28" fmla="*/ 1203619 w 1932496"/>
              <a:gd name="connsiteY28" fmla="*/ 271766 h 1573026"/>
              <a:gd name="connsiteX29" fmla="*/ 1201235 w 1932496"/>
              <a:gd name="connsiteY29" fmla="*/ 293200 h 1573026"/>
              <a:gd name="connsiteX30" fmla="*/ 1165517 w 1932496"/>
              <a:gd name="connsiteY30" fmla="*/ 321775 h 1573026"/>
              <a:gd name="connsiteX31" fmla="*/ 1091698 w 1932496"/>
              <a:gd name="connsiteY31" fmla="*/ 338443 h 1573026"/>
              <a:gd name="connsiteX32" fmla="*/ 1098844 w 1932496"/>
              <a:gd name="connsiteY32" fmla="*/ 367017 h 1573026"/>
              <a:gd name="connsiteX33" fmla="*/ 1222669 w 1932496"/>
              <a:gd name="connsiteY33" fmla="*/ 331298 h 1573026"/>
              <a:gd name="connsiteX34" fmla="*/ 1275054 w 1932496"/>
              <a:gd name="connsiteY34" fmla="*/ 295581 h 1573026"/>
              <a:gd name="connsiteX35" fmla="*/ 1317918 w 1932496"/>
              <a:gd name="connsiteY35" fmla="*/ 271766 h 1573026"/>
              <a:gd name="connsiteX36" fmla="*/ 1241719 w 1932496"/>
              <a:gd name="connsiteY36" fmla="*/ 264623 h 1573026"/>
              <a:gd name="connsiteX37" fmla="*/ 1241719 w 1932496"/>
              <a:gd name="connsiteY37" fmla="*/ 202710 h 1573026"/>
              <a:gd name="connsiteX38" fmla="*/ 1291724 w 1932496"/>
              <a:gd name="connsiteY38" fmla="*/ 202710 h 1573026"/>
              <a:gd name="connsiteX39" fmla="*/ 1398880 w 1932496"/>
              <a:gd name="connsiteY39" fmla="*/ 97935 h 1573026"/>
              <a:gd name="connsiteX40" fmla="*/ 1448886 w 1932496"/>
              <a:gd name="connsiteY40" fmla="*/ 305 h 1573026"/>
              <a:gd name="connsiteX41" fmla="*/ 1413168 w 1932496"/>
              <a:gd name="connsiteY41" fmla="*/ 114604 h 1573026"/>
              <a:gd name="connsiteX42" fmla="*/ 1339350 w 1932496"/>
              <a:gd name="connsiteY42" fmla="*/ 193186 h 1573026"/>
              <a:gd name="connsiteX43" fmla="*/ 1403642 w 1932496"/>
              <a:gd name="connsiteY43" fmla="*/ 217000 h 1573026"/>
              <a:gd name="connsiteX44" fmla="*/ 1463173 w 1932496"/>
              <a:gd name="connsiteY44" fmla="*/ 212237 h 1573026"/>
              <a:gd name="connsiteX45" fmla="*/ 1508419 w 1932496"/>
              <a:gd name="connsiteY45" fmla="*/ 257480 h 1573026"/>
              <a:gd name="connsiteX46" fmla="*/ 1558423 w 1932496"/>
              <a:gd name="connsiteY46" fmla="*/ 243193 h 1573026"/>
              <a:gd name="connsiteX47" fmla="*/ 1601285 w 1932496"/>
              <a:gd name="connsiteY47" fmla="*/ 178900 h 1573026"/>
              <a:gd name="connsiteX48" fmla="*/ 1644148 w 1932496"/>
              <a:gd name="connsiteY48" fmla="*/ 169375 h 1573026"/>
              <a:gd name="connsiteX49" fmla="*/ 1748923 w 1932496"/>
              <a:gd name="connsiteY49" fmla="*/ 152706 h 1573026"/>
              <a:gd name="connsiteX50" fmla="*/ 1765592 w 1932496"/>
              <a:gd name="connsiteY50" fmla="*/ 147943 h 1573026"/>
              <a:gd name="connsiteX51" fmla="*/ 1853698 w 1932496"/>
              <a:gd name="connsiteY51" fmla="*/ 166993 h 1573026"/>
              <a:gd name="connsiteX52" fmla="*/ 1884654 w 1932496"/>
              <a:gd name="connsiteY52" fmla="*/ 188425 h 1573026"/>
              <a:gd name="connsiteX53" fmla="*/ 1910849 w 1932496"/>
              <a:gd name="connsiteY53" fmla="*/ 205092 h 1573026"/>
              <a:gd name="connsiteX54" fmla="*/ 1932279 w 1932496"/>
              <a:gd name="connsiteY54" fmla="*/ 221762 h 1573026"/>
              <a:gd name="connsiteX55" fmla="*/ 1913229 w 1932496"/>
              <a:gd name="connsiteY55" fmla="*/ 264625 h 1573026"/>
              <a:gd name="connsiteX56" fmla="*/ 1910848 w 1932496"/>
              <a:gd name="connsiteY56" fmla="*/ 319393 h 1573026"/>
              <a:gd name="connsiteX57" fmla="*/ 1896560 w 1932496"/>
              <a:gd name="connsiteY57" fmla="*/ 376543 h 1573026"/>
              <a:gd name="connsiteX58" fmla="*/ 1898942 w 1932496"/>
              <a:gd name="connsiteY58" fmla="*/ 386068 h 1573026"/>
              <a:gd name="connsiteX59" fmla="*/ 1929898 w 1932496"/>
              <a:gd name="connsiteY59" fmla="*/ 393212 h 1573026"/>
              <a:gd name="connsiteX60" fmla="*/ 1917992 w 1932496"/>
              <a:gd name="connsiteY60" fmla="*/ 424168 h 1573026"/>
              <a:gd name="connsiteX61" fmla="*/ 1884654 w 1932496"/>
              <a:gd name="connsiteY61" fmla="*/ 445600 h 1573026"/>
              <a:gd name="connsiteX62" fmla="*/ 1870367 w 1932496"/>
              <a:gd name="connsiteY62" fmla="*/ 476556 h 1573026"/>
              <a:gd name="connsiteX63" fmla="*/ 1873620 w 1932496"/>
              <a:gd name="connsiteY63" fmla="*/ 559163 h 1573026"/>
              <a:gd name="connsiteX64" fmla="*/ 1860841 w 1932496"/>
              <a:gd name="connsiteY64" fmla="*/ 590856 h 1573026"/>
              <a:gd name="connsiteX65" fmla="*/ 1858460 w 1932496"/>
              <a:gd name="connsiteY65" fmla="*/ 655150 h 1573026"/>
              <a:gd name="connsiteX66" fmla="*/ 1879892 w 1932496"/>
              <a:gd name="connsiteY66" fmla="*/ 690868 h 1573026"/>
              <a:gd name="connsiteX67" fmla="*/ 1875129 w 1932496"/>
              <a:gd name="connsiteY67" fmla="*/ 743256 h 1573026"/>
              <a:gd name="connsiteX68" fmla="*/ 1877510 w 1932496"/>
              <a:gd name="connsiteY68" fmla="*/ 790881 h 1573026"/>
              <a:gd name="connsiteX69" fmla="*/ 1865604 w 1932496"/>
              <a:gd name="connsiteY69" fmla="*/ 805168 h 1573026"/>
              <a:gd name="connsiteX70" fmla="*/ 1837029 w 1932496"/>
              <a:gd name="connsiteY70" fmla="*/ 890893 h 1573026"/>
              <a:gd name="connsiteX71" fmla="*/ 1806075 w 1932496"/>
              <a:gd name="connsiteY71" fmla="*/ 967092 h 1573026"/>
              <a:gd name="connsiteX72" fmla="*/ 1770354 w 1932496"/>
              <a:gd name="connsiteY72" fmla="*/ 945662 h 1573026"/>
              <a:gd name="connsiteX73" fmla="*/ 1710823 w 1932496"/>
              <a:gd name="connsiteY73" fmla="*/ 917087 h 1573026"/>
              <a:gd name="connsiteX74" fmla="*/ 1682248 w 1932496"/>
              <a:gd name="connsiteY74" fmla="*/ 883750 h 1573026"/>
              <a:gd name="connsiteX75" fmla="*/ 1648912 w 1932496"/>
              <a:gd name="connsiteY75" fmla="*/ 869462 h 1573026"/>
              <a:gd name="connsiteX76" fmla="*/ 1615573 w 1932496"/>
              <a:gd name="connsiteY76" fmla="*/ 871843 h 1573026"/>
              <a:gd name="connsiteX77" fmla="*/ 1565567 w 1932496"/>
              <a:gd name="connsiteY77" fmla="*/ 895656 h 1573026"/>
              <a:gd name="connsiteX78" fmla="*/ 1541754 w 1932496"/>
              <a:gd name="connsiteY78" fmla="*/ 909943 h 1573026"/>
              <a:gd name="connsiteX79" fmla="*/ 1472700 w 1932496"/>
              <a:gd name="connsiteY79" fmla="*/ 926612 h 1573026"/>
              <a:gd name="connsiteX80" fmla="*/ 1451267 w 1932496"/>
              <a:gd name="connsiteY80" fmla="*/ 957568 h 1573026"/>
              <a:gd name="connsiteX81" fmla="*/ 1448885 w 1932496"/>
              <a:gd name="connsiteY81" fmla="*/ 1036150 h 1573026"/>
              <a:gd name="connsiteX82" fmla="*/ 1451269 w 1932496"/>
              <a:gd name="connsiteY82" fmla="*/ 1062342 h 1573026"/>
              <a:gd name="connsiteX83" fmla="*/ 1351254 w 1932496"/>
              <a:gd name="connsiteY83" fmla="*/ 1112350 h 1573026"/>
              <a:gd name="connsiteX84" fmla="*/ 1308392 w 1932496"/>
              <a:gd name="connsiteY84" fmla="*/ 1112350 h 1573026"/>
              <a:gd name="connsiteX85" fmla="*/ 1217906 w 1932496"/>
              <a:gd name="connsiteY85" fmla="*/ 1148067 h 1573026"/>
              <a:gd name="connsiteX86" fmla="*/ 1196473 w 1932496"/>
              <a:gd name="connsiteY86" fmla="*/ 1188550 h 1573026"/>
              <a:gd name="connsiteX87" fmla="*/ 1196475 w 1932496"/>
              <a:gd name="connsiteY87" fmla="*/ 1238556 h 1573026"/>
              <a:gd name="connsiteX88" fmla="*/ 1146467 w 1932496"/>
              <a:gd name="connsiteY88" fmla="*/ 1279037 h 1573026"/>
              <a:gd name="connsiteX89" fmla="*/ 1129800 w 1932496"/>
              <a:gd name="connsiteY89" fmla="*/ 1309993 h 1573026"/>
              <a:gd name="connsiteX90" fmla="*/ 1132179 w 1932496"/>
              <a:gd name="connsiteY90" fmla="*/ 1331425 h 1573026"/>
              <a:gd name="connsiteX91" fmla="*/ 1165517 w 1932496"/>
              <a:gd name="connsiteY91" fmla="*/ 1326662 h 1573026"/>
              <a:gd name="connsiteX92" fmla="*/ 1189331 w 1932496"/>
              <a:gd name="connsiteY92" fmla="*/ 1350474 h 1573026"/>
              <a:gd name="connsiteX93" fmla="*/ 1177423 w 1932496"/>
              <a:gd name="connsiteY93" fmla="*/ 1383812 h 1573026"/>
              <a:gd name="connsiteX94" fmla="*/ 1175042 w 1932496"/>
              <a:gd name="connsiteY94" fmla="*/ 1421912 h 1573026"/>
              <a:gd name="connsiteX95" fmla="*/ 1096462 w 1932496"/>
              <a:gd name="connsiteY95" fmla="*/ 1450487 h 1573026"/>
              <a:gd name="connsiteX96" fmla="*/ 1086937 w 1932496"/>
              <a:gd name="connsiteY96" fmla="*/ 1538594 h 1573026"/>
              <a:gd name="connsiteX97" fmla="*/ 1020260 w 1932496"/>
              <a:gd name="connsiteY97" fmla="*/ 1560025 h 1573026"/>
              <a:gd name="connsiteX98" fmla="*/ 984209 w 1932496"/>
              <a:gd name="connsiteY98" fmla="*/ 1573012 h 1573026"/>
              <a:gd name="connsiteX99" fmla="*/ 903579 w 1932496"/>
              <a:gd name="connsiteY99" fmla="*/ 1557643 h 1573026"/>
              <a:gd name="connsiteX100" fmla="*/ 877385 w 1932496"/>
              <a:gd name="connsiteY100" fmla="*/ 1571931 h 1573026"/>
              <a:gd name="connsiteX101" fmla="*/ 822619 w 1932496"/>
              <a:gd name="connsiteY101" fmla="*/ 1543356 h 1573026"/>
              <a:gd name="connsiteX102" fmla="*/ 782135 w 1932496"/>
              <a:gd name="connsiteY102" fmla="*/ 1507637 h 1573026"/>
              <a:gd name="connsiteX103" fmla="*/ 739275 w 1932496"/>
              <a:gd name="connsiteY103" fmla="*/ 1479061 h 1573026"/>
              <a:gd name="connsiteX104" fmla="*/ 767848 w 1932496"/>
              <a:gd name="connsiteY104" fmla="*/ 1455250 h 1573026"/>
              <a:gd name="connsiteX105" fmla="*/ 755942 w 1932496"/>
              <a:gd name="connsiteY105" fmla="*/ 1438581 h 1573026"/>
              <a:gd name="connsiteX106" fmla="*/ 694029 w 1932496"/>
              <a:gd name="connsiteY106" fmla="*/ 1426675 h 1573026"/>
              <a:gd name="connsiteX107" fmla="*/ 674979 w 1932496"/>
              <a:gd name="connsiteY107" fmla="*/ 1402862 h 1573026"/>
              <a:gd name="connsiteX108" fmla="*/ 636881 w 1932496"/>
              <a:gd name="connsiteY108" fmla="*/ 1379050 h 1573026"/>
              <a:gd name="connsiteX109" fmla="*/ 632117 w 1932496"/>
              <a:gd name="connsiteY109" fmla="*/ 1390956 h 1573026"/>
              <a:gd name="connsiteX110" fmla="*/ 646406 w 1932496"/>
              <a:gd name="connsiteY110" fmla="*/ 1429056 h 1573026"/>
              <a:gd name="connsiteX111" fmla="*/ 615448 w 1932496"/>
              <a:gd name="connsiteY111" fmla="*/ 1443343 h 1573026"/>
              <a:gd name="connsiteX112" fmla="*/ 589256 w 1932496"/>
              <a:gd name="connsiteY112" fmla="*/ 1457630 h 1573026"/>
              <a:gd name="connsiteX113" fmla="*/ 572585 w 1932496"/>
              <a:gd name="connsiteY113" fmla="*/ 1450487 h 1573026"/>
              <a:gd name="connsiteX114" fmla="*/ 527342 w 1932496"/>
              <a:gd name="connsiteY114" fmla="*/ 1388575 h 1573026"/>
              <a:gd name="connsiteX115" fmla="*/ 482100 w 1932496"/>
              <a:gd name="connsiteY115" fmla="*/ 1355237 h 1573026"/>
              <a:gd name="connsiteX116" fmla="*/ 503531 w 1932496"/>
              <a:gd name="connsiteY116" fmla="*/ 1338568 h 1573026"/>
              <a:gd name="connsiteX117" fmla="*/ 524962 w 1932496"/>
              <a:gd name="connsiteY117" fmla="*/ 1298087 h 1573026"/>
              <a:gd name="connsiteX118" fmla="*/ 510673 w 1932496"/>
              <a:gd name="connsiteY118" fmla="*/ 1286181 h 1573026"/>
              <a:gd name="connsiteX119" fmla="*/ 472575 w 1932496"/>
              <a:gd name="connsiteY119" fmla="*/ 1288562 h 1573026"/>
              <a:gd name="connsiteX120" fmla="*/ 396375 w 1932496"/>
              <a:gd name="connsiteY120" fmla="*/ 1245700 h 1573026"/>
              <a:gd name="connsiteX121" fmla="*/ 353510 w 1932496"/>
              <a:gd name="connsiteY121" fmla="*/ 1226650 h 1573026"/>
              <a:gd name="connsiteX122" fmla="*/ 343987 w 1932496"/>
              <a:gd name="connsiteY122" fmla="*/ 1226650 h 1573026"/>
              <a:gd name="connsiteX123" fmla="*/ 332081 w 1932496"/>
              <a:gd name="connsiteY123" fmla="*/ 1162356 h 1573026"/>
              <a:gd name="connsiteX124" fmla="*/ 343987 w 1932496"/>
              <a:gd name="connsiteY124" fmla="*/ 1098062 h 1573026"/>
              <a:gd name="connsiteX125" fmla="*/ 313031 w 1932496"/>
              <a:gd name="connsiteY125" fmla="*/ 1064725 h 1573026"/>
              <a:gd name="connsiteX126" fmla="*/ 260644 w 1932496"/>
              <a:gd name="connsiteY126" fmla="*/ 1040912 h 1573026"/>
              <a:gd name="connsiteX127" fmla="*/ 286837 w 1932496"/>
              <a:gd name="connsiteY127" fmla="*/ 1017100 h 1573026"/>
              <a:gd name="connsiteX128" fmla="*/ 332081 w 1932496"/>
              <a:gd name="connsiteY128" fmla="*/ 1021862 h 1573026"/>
              <a:gd name="connsiteX129" fmla="*/ 327319 w 1932496"/>
              <a:gd name="connsiteY129" fmla="*/ 974237 h 1573026"/>
              <a:gd name="connsiteX130" fmla="*/ 298744 w 1932496"/>
              <a:gd name="connsiteY130" fmla="*/ 969475 h 1573026"/>
              <a:gd name="connsiteX131" fmla="*/ 303506 w 1932496"/>
              <a:gd name="connsiteY131" fmla="*/ 921850 h 1573026"/>
              <a:gd name="connsiteX132" fmla="*/ 272550 w 1932496"/>
              <a:gd name="connsiteY132" fmla="*/ 907562 h 1573026"/>
              <a:gd name="connsiteX133" fmla="*/ 108239 w 1932496"/>
              <a:gd name="connsiteY133" fmla="*/ 907562 h 1573026"/>
              <a:gd name="connsiteX134" fmla="*/ 98719 w 1932496"/>
              <a:gd name="connsiteY134" fmla="*/ 907562 h 1573026"/>
              <a:gd name="connsiteX0" fmla="*/ 71479 w 1905256"/>
              <a:gd name="connsiteY0" fmla="*/ 907562 h 1573026"/>
              <a:gd name="connsiteX1" fmla="*/ 41 w 1905256"/>
              <a:gd name="connsiteY1" fmla="*/ 357491 h 1573026"/>
              <a:gd name="connsiteX2" fmla="*/ 61952 w 1905256"/>
              <a:gd name="connsiteY2" fmla="*/ 343206 h 1573026"/>
              <a:gd name="connsiteX3" fmla="*/ 107195 w 1905256"/>
              <a:gd name="connsiteY3" fmla="*/ 357493 h 1573026"/>
              <a:gd name="connsiteX4" fmla="*/ 119102 w 1905256"/>
              <a:gd name="connsiteY4" fmla="*/ 376543 h 1573026"/>
              <a:gd name="connsiteX5" fmla="*/ 238164 w 1905256"/>
              <a:gd name="connsiteY5" fmla="*/ 436075 h 1573026"/>
              <a:gd name="connsiteX6" fmla="*/ 261977 w 1905256"/>
              <a:gd name="connsiteY6" fmla="*/ 500368 h 1573026"/>
              <a:gd name="connsiteX7" fmla="*/ 283408 w 1905256"/>
              <a:gd name="connsiteY7" fmla="*/ 512275 h 1573026"/>
              <a:gd name="connsiteX8" fmla="*/ 281027 w 1905256"/>
              <a:gd name="connsiteY8" fmla="*/ 421787 h 1573026"/>
              <a:gd name="connsiteX9" fmla="*/ 302458 w 1905256"/>
              <a:gd name="connsiteY9" fmla="*/ 383687 h 1573026"/>
              <a:gd name="connsiteX10" fmla="*/ 321508 w 1905256"/>
              <a:gd name="connsiteY10" fmla="*/ 386068 h 1573026"/>
              <a:gd name="connsiteX11" fmla="*/ 321508 w 1905256"/>
              <a:gd name="connsiteY11" fmla="*/ 347968 h 1573026"/>
              <a:gd name="connsiteX12" fmla="*/ 333416 w 1905256"/>
              <a:gd name="connsiteY12" fmla="*/ 340823 h 1573026"/>
              <a:gd name="connsiteX13" fmla="*/ 390564 w 1905256"/>
              <a:gd name="connsiteY13" fmla="*/ 343206 h 1573026"/>
              <a:gd name="connsiteX14" fmla="*/ 490577 w 1905256"/>
              <a:gd name="connsiteY14" fmla="*/ 317012 h 1573026"/>
              <a:gd name="connsiteX15" fmla="*/ 562014 w 1905256"/>
              <a:gd name="connsiteY15" fmla="*/ 305106 h 1573026"/>
              <a:gd name="connsiteX16" fmla="*/ 647406 w 1905256"/>
              <a:gd name="connsiteY16" fmla="*/ 250164 h 1573026"/>
              <a:gd name="connsiteX17" fmla="*/ 719177 w 1905256"/>
              <a:gd name="connsiteY17" fmla="*/ 221762 h 1573026"/>
              <a:gd name="connsiteX18" fmla="*/ 788235 w 1905256"/>
              <a:gd name="connsiteY18" fmla="*/ 188423 h 1573026"/>
              <a:gd name="connsiteX19" fmla="*/ 859670 w 1905256"/>
              <a:gd name="connsiteY19" fmla="*/ 195568 h 1573026"/>
              <a:gd name="connsiteX20" fmla="*/ 912058 w 1905256"/>
              <a:gd name="connsiteY20" fmla="*/ 174137 h 1573026"/>
              <a:gd name="connsiteX21" fmla="*/ 943016 w 1905256"/>
              <a:gd name="connsiteY21" fmla="*/ 183660 h 1573026"/>
              <a:gd name="connsiteX22" fmla="*/ 1016833 w 1905256"/>
              <a:gd name="connsiteY22" fmla="*/ 233668 h 1573026"/>
              <a:gd name="connsiteX23" fmla="*/ 954920 w 1905256"/>
              <a:gd name="connsiteY23" fmla="*/ 209856 h 1573026"/>
              <a:gd name="connsiteX24" fmla="*/ 976352 w 1905256"/>
              <a:gd name="connsiteY24" fmla="*/ 281293 h 1573026"/>
              <a:gd name="connsiteX25" fmla="*/ 1014454 w 1905256"/>
              <a:gd name="connsiteY25" fmla="*/ 309866 h 1573026"/>
              <a:gd name="connsiteX26" fmla="*/ 1109702 w 1905256"/>
              <a:gd name="connsiteY26" fmla="*/ 314631 h 1573026"/>
              <a:gd name="connsiteX27" fmla="*/ 1176379 w 1905256"/>
              <a:gd name="connsiteY27" fmla="*/ 271766 h 1573026"/>
              <a:gd name="connsiteX28" fmla="*/ 1173995 w 1905256"/>
              <a:gd name="connsiteY28" fmla="*/ 293200 h 1573026"/>
              <a:gd name="connsiteX29" fmla="*/ 1138277 w 1905256"/>
              <a:gd name="connsiteY29" fmla="*/ 321775 h 1573026"/>
              <a:gd name="connsiteX30" fmla="*/ 1064458 w 1905256"/>
              <a:gd name="connsiteY30" fmla="*/ 338443 h 1573026"/>
              <a:gd name="connsiteX31" fmla="*/ 1071604 w 1905256"/>
              <a:gd name="connsiteY31" fmla="*/ 367017 h 1573026"/>
              <a:gd name="connsiteX32" fmla="*/ 1195429 w 1905256"/>
              <a:gd name="connsiteY32" fmla="*/ 331298 h 1573026"/>
              <a:gd name="connsiteX33" fmla="*/ 1247814 w 1905256"/>
              <a:gd name="connsiteY33" fmla="*/ 295581 h 1573026"/>
              <a:gd name="connsiteX34" fmla="*/ 1290678 w 1905256"/>
              <a:gd name="connsiteY34" fmla="*/ 271766 h 1573026"/>
              <a:gd name="connsiteX35" fmla="*/ 1214479 w 1905256"/>
              <a:gd name="connsiteY35" fmla="*/ 264623 h 1573026"/>
              <a:gd name="connsiteX36" fmla="*/ 1214479 w 1905256"/>
              <a:gd name="connsiteY36" fmla="*/ 202710 h 1573026"/>
              <a:gd name="connsiteX37" fmla="*/ 1264484 w 1905256"/>
              <a:gd name="connsiteY37" fmla="*/ 202710 h 1573026"/>
              <a:gd name="connsiteX38" fmla="*/ 1371640 w 1905256"/>
              <a:gd name="connsiteY38" fmla="*/ 97935 h 1573026"/>
              <a:gd name="connsiteX39" fmla="*/ 1421646 w 1905256"/>
              <a:gd name="connsiteY39" fmla="*/ 305 h 1573026"/>
              <a:gd name="connsiteX40" fmla="*/ 1385928 w 1905256"/>
              <a:gd name="connsiteY40" fmla="*/ 114604 h 1573026"/>
              <a:gd name="connsiteX41" fmla="*/ 1312110 w 1905256"/>
              <a:gd name="connsiteY41" fmla="*/ 193186 h 1573026"/>
              <a:gd name="connsiteX42" fmla="*/ 1376402 w 1905256"/>
              <a:gd name="connsiteY42" fmla="*/ 217000 h 1573026"/>
              <a:gd name="connsiteX43" fmla="*/ 1435933 w 1905256"/>
              <a:gd name="connsiteY43" fmla="*/ 212237 h 1573026"/>
              <a:gd name="connsiteX44" fmla="*/ 1481179 w 1905256"/>
              <a:gd name="connsiteY44" fmla="*/ 257480 h 1573026"/>
              <a:gd name="connsiteX45" fmla="*/ 1531183 w 1905256"/>
              <a:gd name="connsiteY45" fmla="*/ 243193 h 1573026"/>
              <a:gd name="connsiteX46" fmla="*/ 1574045 w 1905256"/>
              <a:gd name="connsiteY46" fmla="*/ 178900 h 1573026"/>
              <a:gd name="connsiteX47" fmla="*/ 1616908 w 1905256"/>
              <a:gd name="connsiteY47" fmla="*/ 169375 h 1573026"/>
              <a:gd name="connsiteX48" fmla="*/ 1721683 w 1905256"/>
              <a:gd name="connsiteY48" fmla="*/ 152706 h 1573026"/>
              <a:gd name="connsiteX49" fmla="*/ 1738352 w 1905256"/>
              <a:gd name="connsiteY49" fmla="*/ 147943 h 1573026"/>
              <a:gd name="connsiteX50" fmla="*/ 1826458 w 1905256"/>
              <a:gd name="connsiteY50" fmla="*/ 166993 h 1573026"/>
              <a:gd name="connsiteX51" fmla="*/ 1857414 w 1905256"/>
              <a:gd name="connsiteY51" fmla="*/ 188425 h 1573026"/>
              <a:gd name="connsiteX52" fmla="*/ 1883609 w 1905256"/>
              <a:gd name="connsiteY52" fmla="*/ 205092 h 1573026"/>
              <a:gd name="connsiteX53" fmla="*/ 1905039 w 1905256"/>
              <a:gd name="connsiteY53" fmla="*/ 221762 h 1573026"/>
              <a:gd name="connsiteX54" fmla="*/ 1885989 w 1905256"/>
              <a:gd name="connsiteY54" fmla="*/ 264625 h 1573026"/>
              <a:gd name="connsiteX55" fmla="*/ 1883608 w 1905256"/>
              <a:gd name="connsiteY55" fmla="*/ 319393 h 1573026"/>
              <a:gd name="connsiteX56" fmla="*/ 1869320 w 1905256"/>
              <a:gd name="connsiteY56" fmla="*/ 376543 h 1573026"/>
              <a:gd name="connsiteX57" fmla="*/ 1871702 w 1905256"/>
              <a:gd name="connsiteY57" fmla="*/ 386068 h 1573026"/>
              <a:gd name="connsiteX58" fmla="*/ 1902658 w 1905256"/>
              <a:gd name="connsiteY58" fmla="*/ 393212 h 1573026"/>
              <a:gd name="connsiteX59" fmla="*/ 1890752 w 1905256"/>
              <a:gd name="connsiteY59" fmla="*/ 424168 h 1573026"/>
              <a:gd name="connsiteX60" fmla="*/ 1857414 w 1905256"/>
              <a:gd name="connsiteY60" fmla="*/ 445600 h 1573026"/>
              <a:gd name="connsiteX61" fmla="*/ 1843127 w 1905256"/>
              <a:gd name="connsiteY61" fmla="*/ 476556 h 1573026"/>
              <a:gd name="connsiteX62" fmla="*/ 1846380 w 1905256"/>
              <a:gd name="connsiteY62" fmla="*/ 559163 h 1573026"/>
              <a:gd name="connsiteX63" fmla="*/ 1833601 w 1905256"/>
              <a:gd name="connsiteY63" fmla="*/ 590856 h 1573026"/>
              <a:gd name="connsiteX64" fmla="*/ 1831220 w 1905256"/>
              <a:gd name="connsiteY64" fmla="*/ 655150 h 1573026"/>
              <a:gd name="connsiteX65" fmla="*/ 1852652 w 1905256"/>
              <a:gd name="connsiteY65" fmla="*/ 690868 h 1573026"/>
              <a:gd name="connsiteX66" fmla="*/ 1847889 w 1905256"/>
              <a:gd name="connsiteY66" fmla="*/ 743256 h 1573026"/>
              <a:gd name="connsiteX67" fmla="*/ 1850270 w 1905256"/>
              <a:gd name="connsiteY67" fmla="*/ 790881 h 1573026"/>
              <a:gd name="connsiteX68" fmla="*/ 1838364 w 1905256"/>
              <a:gd name="connsiteY68" fmla="*/ 805168 h 1573026"/>
              <a:gd name="connsiteX69" fmla="*/ 1809789 w 1905256"/>
              <a:gd name="connsiteY69" fmla="*/ 890893 h 1573026"/>
              <a:gd name="connsiteX70" fmla="*/ 1778835 w 1905256"/>
              <a:gd name="connsiteY70" fmla="*/ 967092 h 1573026"/>
              <a:gd name="connsiteX71" fmla="*/ 1743114 w 1905256"/>
              <a:gd name="connsiteY71" fmla="*/ 945662 h 1573026"/>
              <a:gd name="connsiteX72" fmla="*/ 1683583 w 1905256"/>
              <a:gd name="connsiteY72" fmla="*/ 917087 h 1573026"/>
              <a:gd name="connsiteX73" fmla="*/ 1655008 w 1905256"/>
              <a:gd name="connsiteY73" fmla="*/ 883750 h 1573026"/>
              <a:gd name="connsiteX74" fmla="*/ 1621672 w 1905256"/>
              <a:gd name="connsiteY74" fmla="*/ 869462 h 1573026"/>
              <a:gd name="connsiteX75" fmla="*/ 1588333 w 1905256"/>
              <a:gd name="connsiteY75" fmla="*/ 871843 h 1573026"/>
              <a:gd name="connsiteX76" fmla="*/ 1538327 w 1905256"/>
              <a:gd name="connsiteY76" fmla="*/ 895656 h 1573026"/>
              <a:gd name="connsiteX77" fmla="*/ 1514514 w 1905256"/>
              <a:gd name="connsiteY77" fmla="*/ 909943 h 1573026"/>
              <a:gd name="connsiteX78" fmla="*/ 1445460 w 1905256"/>
              <a:gd name="connsiteY78" fmla="*/ 926612 h 1573026"/>
              <a:gd name="connsiteX79" fmla="*/ 1424027 w 1905256"/>
              <a:gd name="connsiteY79" fmla="*/ 957568 h 1573026"/>
              <a:gd name="connsiteX80" fmla="*/ 1421645 w 1905256"/>
              <a:gd name="connsiteY80" fmla="*/ 1036150 h 1573026"/>
              <a:gd name="connsiteX81" fmla="*/ 1424029 w 1905256"/>
              <a:gd name="connsiteY81" fmla="*/ 1062342 h 1573026"/>
              <a:gd name="connsiteX82" fmla="*/ 1324014 w 1905256"/>
              <a:gd name="connsiteY82" fmla="*/ 1112350 h 1573026"/>
              <a:gd name="connsiteX83" fmla="*/ 1281152 w 1905256"/>
              <a:gd name="connsiteY83" fmla="*/ 1112350 h 1573026"/>
              <a:gd name="connsiteX84" fmla="*/ 1190666 w 1905256"/>
              <a:gd name="connsiteY84" fmla="*/ 1148067 h 1573026"/>
              <a:gd name="connsiteX85" fmla="*/ 1169233 w 1905256"/>
              <a:gd name="connsiteY85" fmla="*/ 1188550 h 1573026"/>
              <a:gd name="connsiteX86" fmla="*/ 1169235 w 1905256"/>
              <a:gd name="connsiteY86" fmla="*/ 1238556 h 1573026"/>
              <a:gd name="connsiteX87" fmla="*/ 1119227 w 1905256"/>
              <a:gd name="connsiteY87" fmla="*/ 1279037 h 1573026"/>
              <a:gd name="connsiteX88" fmla="*/ 1102560 w 1905256"/>
              <a:gd name="connsiteY88" fmla="*/ 1309993 h 1573026"/>
              <a:gd name="connsiteX89" fmla="*/ 1104939 w 1905256"/>
              <a:gd name="connsiteY89" fmla="*/ 1331425 h 1573026"/>
              <a:gd name="connsiteX90" fmla="*/ 1138277 w 1905256"/>
              <a:gd name="connsiteY90" fmla="*/ 1326662 h 1573026"/>
              <a:gd name="connsiteX91" fmla="*/ 1162091 w 1905256"/>
              <a:gd name="connsiteY91" fmla="*/ 1350474 h 1573026"/>
              <a:gd name="connsiteX92" fmla="*/ 1150183 w 1905256"/>
              <a:gd name="connsiteY92" fmla="*/ 1383812 h 1573026"/>
              <a:gd name="connsiteX93" fmla="*/ 1147802 w 1905256"/>
              <a:gd name="connsiteY93" fmla="*/ 1421912 h 1573026"/>
              <a:gd name="connsiteX94" fmla="*/ 1069222 w 1905256"/>
              <a:gd name="connsiteY94" fmla="*/ 1450487 h 1573026"/>
              <a:gd name="connsiteX95" fmla="*/ 1059697 w 1905256"/>
              <a:gd name="connsiteY95" fmla="*/ 1538594 h 1573026"/>
              <a:gd name="connsiteX96" fmla="*/ 993020 w 1905256"/>
              <a:gd name="connsiteY96" fmla="*/ 1560025 h 1573026"/>
              <a:gd name="connsiteX97" fmla="*/ 956969 w 1905256"/>
              <a:gd name="connsiteY97" fmla="*/ 1573012 h 1573026"/>
              <a:gd name="connsiteX98" fmla="*/ 876339 w 1905256"/>
              <a:gd name="connsiteY98" fmla="*/ 1557643 h 1573026"/>
              <a:gd name="connsiteX99" fmla="*/ 850145 w 1905256"/>
              <a:gd name="connsiteY99" fmla="*/ 1571931 h 1573026"/>
              <a:gd name="connsiteX100" fmla="*/ 795379 w 1905256"/>
              <a:gd name="connsiteY100" fmla="*/ 1543356 h 1573026"/>
              <a:gd name="connsiteX101" fmla="*/ 754895 w 1905256"/>
              <a:gd name="connsiteY101" fmla="*/ 1507637 h 1573026"/>
              <a:gd name="connsiteX102" fmla="*/ 712035 w 1905256"/>
              <a:gd name="connsiteY102" fmla="*/ 1479061 h 1573026"/>
              <a:gd name="connsiteX103" fmla="*/ 740608 w 1905256"/>
              <a:gd name="connsiteY103" fmla="*/ 1455250 h 1573026"/>
              <a:gd name="connsiteX104" fmla="*/ 728702 w 1905256"/>
              <a:gd name="connsiteY104" fmla="*/ 1438581 h 1573026"/>
              <a:gd name="connsiteX105" fmla="*/ 666789 w 1905256"/>
              <a:gd name="connsiteY105" fmla="*/ 1426675 h 1573026"/>
              <a:gd name="connsiteX106" fmla="*/ 647739 w 1905256"/>
              <a:gd name="connsiteY106" fmla="*/ 1402862 h 1573026"/>
              <a:gd name="connsiteX107" fmla="*/ 609641 w 1905256"/>
              <a:gd name="connsiteY107" fmla="*/ 1379050 h 1573026"/>
              <a:gd name="connsiteX108" fmla="*/ 604877 w 1905256"/>
              <a:gd name="connsiteY108" fmla="*/ 1390956 h 1573026"/>
              <a:gd name="connsiteX109" fmla="*/ 619166 w 1905256"/>
              <a:gd name="connsiteY109" fmla="*/ 1429056 h 1573026"/>
              <a:gd name="connsiteX110" fmla="*/ 588208 w 1905256"/>
              <a:gd name="connsiteY110" fmla="*/ 1443343 h 1573026"/>
              <a:gd name="connsiteX111" fmla="*/ 562016 w 1905256"/>
              <a:gd name="connsiteY111" fmla="*/ 1457630 h 1573026"/>
              <a:gd name="connsiteX112" fmla="*/ 545345 w 1905256"/>
              <a:gd name="connsiteY112" fmla="*/ 1450487 h 1573026"/>
              <a:gd name="connsiteX113" fmla="*/ 500102 w 1905256"/>
              <a:gd name="connsiteY113" fmla="*/ 1388575 h 1573026"/>
              <a:gd name="connsiteX114" fmla="*/ 454860 w 1905256"/>
              <a:gd name="connsiteY114" fmla="*/ 1355237 h 1573026"/>
              <a:gd name="connsiteX115" fmla="*/ 476291 w 1905256"/>
              <a:gd name="connsiteY115" fmla="*/ 1338568 h 1573026"/>
              <a:gd name="connsiteX116" fmla="*/ 497722 w 1905256"/>
              <a:gd name="connsiteY116" fmla="*/ 1298087 h 1573026"/>
              <a:gd name="connsiteX117" fmla="*/ 483433 w 1905256"/>
              <a:gd name="connsiteY117" fmla="*/ 1286181 h 1573026"/>
              <a:gd name="connsiteX118" fmla="*/ 445335 w 1905256"/>
              <a:gd name="connsiteY118" fmla="*/ 1288562 h 1573026"/>
              <a:gd name="connsiteX119" fmla="*/ 369135 w 1905256"/>
              <a:gd name="connsiteY119" fmla="*/ 1245700 h 1573026"/>
              <a:gd name="connsiteX120" fmla="*/ 326270 w 1905256"/>
              <a:gd name="connsiteY120" fmla="*/ 1226650 h 1573026"/>
              <a:gd name="connsiteX121" fmla="*/ 316747 w 1905256"/>
              <a:gd name="connsiteY121" fmla="*/ 1226650 h 1573026"/>
              <a:gd name="connsiteX122" fmla="*/ 304841 w 1905256"/>
              <a:gd name="connsiteY122" fmla="*/ 1162356 h 1573026"/>
              <a:gd name="connsiteX123" fmla="*/ 316747 w 1905256"/>
              <a:gd name="connsiteY123" fmla="*/ 1098062 h 1573026"/>
              <a:gd name="connsiteX124" fmla="*/ 285791 w 1905256"/>
              <a:gd name="connsiteY124" fmla="*/ 1064725 h 1573026"/>
              <a:gd name="connsiteX125" fmla="*/ 233404 w 1905256"/>
              <a:gd name="connsiteY125" fmla="*/ 1040912 h 1573026"/>
              <a:gd name="connsiteX126" fmla="*/ 259597 w 1905256"/>
              <a:gd name="connsiteY126" fmla="*/ 1017100 h 1573026"/>
              <a:gd name="connsiteX127" fmla="*/ 304841 w 1905256"/>
              <a:gd name="connsiteY127" fmla="*/ 1021862 h 1573026"/>
              <a:gd name="connsiteX128" fmla="*/ 300079 w 1905256"/>
              <a:gd name="connsiteY128" fmla="*/ 974237 h 1573026"/>
              <a:gd name="connsiteX129" fmla="*/ 271504 w 1905256"/>
              <a:gd name="connsiteY129" fmla="*/ 969475 h 1573026"/>
              <a:gd name="connsiteX130" fmla="*/ 276266 w 1905256"/>
              <a:gd name="connsiteY130" fmla="*/ 921850 h 1573026"/>
              <a:gd name="connsiteX131" fmla="*/ 245310 w 1905256"/>
              <a:gd name="connsiteY131" fmla="*/ 907562 h 1573026"/>
              <a:gd name="connsiteX132" fmla="*/ 80999 w 1905256"/>
              <a:gd name="connsiteY132" fmla="*/ 907562 h 1573026"/>
              <a:gd name="connsiteX133" fmla="*/ 71479 w 1905256"/>
              <a:gd name="connsiteY133" fmla="*/ 907562 h 1573026"/>
              <a:gd name="connsiteX0" fmla="*/ 71828 w 1905605"/>
              <a:gd name="connsiteY0" fmla="*/ 907562 h 1573026"/>
              <a:gd name="connsiteX1" fmla="*/ 390 w 1905605"/>
              <a:gd name="connsiteY1" fmla="*/ 357491 h 1573026"/>
              <a:gd name="connsiteX2" fmla="*/ 107544 w 1905605"/>
              <a:gd name="connsiteY2" fmla="*/ 357493 h 1573026"/>
              <a:gd name="connsiteX3" fmla="*/ 119451 w 1905605"/>
              <a:gd name="connsiteY3" fmla="*/ 376543 h 1573026"/>
              <a:gd name="connsiteX4" fmla="*/ 238513 w 1905605"/>
              <a:gd name="connsiteY4" fmla="*/ 436075 h 1573026"/>
              <a:gd name="connsiteX5" fmla="*/ 262326 w 1905605"/>
              <a:gd name="connsiteY5" fmla="*/ 500368 h 1573026"/>
              <a:gd name="connsiteX6" fmla="*/ 283757 w 1905605"/>
              <a:gd name="connsiteY6" fmla="*/ 512275 h 1573026"/>
              <a:gd name="connsiteX7" fmla="*/ 281376 w 1905605"/>
              <a:gd name="connsiteY7" fmla="*/ 421787 h 1573026"/>
              <a:gd name="connsiteX8" fmla="*/ 302807 w 1905605"/>
              <a:gd name="connsiteY8" fmla="*/ 383687 h 1573026"/>
              <a:gd name="connsiteX9" fmla="*/ 321857 w 1905605"/>
              <a:gd name="connsiteY9" fmla="*/ 386068 h 1573026"/>
              <a:gd name="connsiteX10" fmla="*/ 321857 w 1905605"/>
              <a:gd name="connsiteY10" fmla="*/ 347968 h 1573026"/>
              <a:gd name="connsiteX11" fmla="*/ 333765 w 1905605"/>
              <a:gd name="connsiteY11" fmla="*/ 340823 h 1573026"/>
              <a:gd name="connsiteX12" fmla="*/ 390913 w 1905605"/>
              <a:gd name="connsiteY12" fmla="*/ 343206 h 1573026"/>
              <a:gd name="connsiteX13" fmla="*/ 490926 w 1905605"/>
              <a:gd name="connsiteY13" fmla="*/ 317012 h 1573026"/>
              <a:gd name="connsiteX14" fmla="*/ 562363 w 1905605"/>
              <a:gd name="connsiteY14" fmla="*/ 305106 h 1573026"/>
              <a:gd name="connsiteX15" fmla="*/ 647755 w 1905605"/>
              <a:gd name="connsiteY15" fmla="*/ 250164 h 1573026"/>
              <a:gd name="connsiteX16" fmla="*/ 719526 w 1905605"/>
              <a:gd name="connsiteY16" fmla="*/ 221762 h 1573026"/>
              <a:gd name="connsiteX17" fmla="*/ 788584 w 1905605"/>
              <a:gd name="connsiteY17" fmla="*/ 188423 h 1573026"/>
              <a:gd name="connsiteX18" fmla="*/ 860019 w 1905605"/>
              <a:gd name="connsiteY18" fmla="*/ 195568 h 1573026"/>
              <a:gd name="connsiteX19" fmla="*/ 912407 w 1905605"/>
              <a:gd name="connsiteY19" fmla="*/ 174137 h 1573026"/>
              <a:gd name="connsiteX20" fmla="*/ 943365 w 1905605"/>
              <a:gd name="connsiteY20" fmla="*/ 183660 h 1573026"/>
              <a:gd name="connsiteX21" fmla="*/ 1017182 w 1905605"/>
              <a:gd name="connsiteY21" fmla="*/ 233668 h 1573026"/>
              <a:gd name="connsiteX22" fmla="*/ 955269 w 1905605"/>
              <a:gd name="connsiteY22" fmla="*/ 209856 h 1573026"/>
              <a:gd name="connsiteX23" fmla="*/ 976701 w 1905605"/>
              <a:gd name="connsiteY23" fmla="*/ 281293 h 1573026"/>
              <a:gd name="connsiteX24" fmla="*/ 1014803 w 1905605"/>
              <a:gd name="connsiteY24" fmla="*/ 309866 h 1573026"/>
              <a:gd name="connsiteX25" fmla="*/ 1110051 w 1905605"/>
              <a:gd name="connsiteY25" fmla="*/ 314631 h 1573026"/>
              <a:gd name="connsiteX26" fmla="*/ 1176728 w 1905605"/>
              <a:gd name="connsiteY26" fmla="*/ 271766 h 1573026"/>
              <a:gd name="connsiteX27" fmla="*/ 1174344 w 1905605"/>
              <a:gd name="connsiteY27" fmla="*/ 293200 h 1573026"/>
              <a:gd name="connsiteX28" fmla="*/ 1138626 w 1905605"/>
              <a:gd name="connsiteY28" fmla="*/ 321775 h 1573026"/>
              <a:gd name="connsiteX29" fmla="*/ 1064807 w 1905605"/>
              <a:gd name="connsiteY29" fmla="*/ 338443 h 1573026"/>
              <a:gd name="connsiteX30" fmla="*/ 1071953 w 1905605"/>
              <a:gd name="connsiteY30" fmla="*/ 367017 h 1573026"/>
              <a:gd name="connsiteX31" fmla="*/ 1195778 w 1905605"/>
              <a:gd name="connsiteY31" fmla="*/ 331298 h 1573026"/>
              <a:gd name="connsiteX32" fmla="*/ 1248163 w 1905605"/>
              <a:gd name="connsiteY32" fmla="*/ 295581 h 1573026"/>
              <a:gd name="connsiteX33" fmla="*/ 1291027 w 1905605"/>
              <a:gd name="connsiteY33" fmla="*/ 271766 h 1573026"/>
              <a:gd name="connsiteX34" fmla="*/ 1214828 w 1905605"/>
              <a:gd name="connsiteY34" fmla="*/ 264623 h 1573026"/>
              <a:gd name="connsiteX35" fmla="*/ 1214828 w 1905605"/>
              <a:gd name="connsiteY35" fmla="*/ 202710 h 1573026"/>
              <a:gd name="connsiteX36" fmla="*/ 1264833 w 1905605"/>
              <a:gd name="connsiteY36" fmla="*/ 202710 h 1573026"/>
              <a:gd name="connsiteX37" fmla="*/ 1371989 w 1905605"/>
              <a:gd name="connsiteY37" fmla="*/ 97935 h 1573026"/>
              <a:gd name="connsiteX38" fmla="*/ 1421995 w 1905605"/>
              <a:gd name="connsiteY38" fmla="*/ 305 h 1573026"/>
              <a:gd name="connsiteX39" fmla="*/ 1386277 w 1905605"/>
              <a:gd name="connsiteY39" fmla="*/ 114604 h 1573026"/>
              <a:gd name="connsiteX40" fmla="*/ 1312459 w 1905605"/>
              <a:gd name="connsiteY40" fmla="*/ 193186 h 1573026"/>
              <a:gd name="connsiteX41" fmla="*/ 1376751 w 1905605"/>
              <a:gd name="connsiteY41" fmla="*/ 217000 h 1573026"/>
              <a:gd name="connsiteX42" fmla="*/ 1436282 w 1905605"/>
              <a:gd name="connsiteY42" fmla="*/ 212237 h 1573026"/>
              <a:gd name="connsiteX43" fmla="*/ 1481528 w 1905605"/>
              <a:gd name="connsiteY43" fmla="*/ 257480 h 1573026"/>
              <a:gd name="connsiteX44" fmla="*/ 1531532 w 1905605"/>
              <a:gd name="connsiteY44" fmla="*/ 243193 h 1573026"/>
              <a:gd name="connsiteX45" fmla="*/ 1574394 w 1905605"/>
              <a:gd name="connsiteY45" fmla="*/ 178900 h 1573026"/>
              <a:gd name="connsiteX46" fmla="*/ 1617257 w 1905605"/>
              <a:gd name="connsiteY46" fmla="*/ 169375 h 1573026"/>
              <a:gd name="connsiteX47" fmla="*/ 1722032 w 1905605"/>
              <a:gd name="connsiteY47" fmla="*/ 152706 h 1573026"/>
              <a:gd name="connsiteX48" fmla="*/ 1738701 w 1905605"/>
              <a:gd name="connsiteY48" fmla="*/ 147943 h 1573026"/>
              <a:gd name="connsiteX49" fmla="*/ 1826807 w 1905605"/>
              <a:gd name="connsiteY49" fmla="*/ 166993 h 1573026"/>
              <a:gd name="connsiteX50" fmla="*/ 1857763 w 1905605"/>
              <a:gd name="connsiteY50" fmla="*/ 188425 h 1573026"/>
              <a:gd name="connsiteX51" fmla="*/ 1883958 w 1905605"/>
              <a:gd name="connsiteY51" fmla="*/ 205092 h 1573026"/>
              <a:gd name="connsiteX52" fmla="*/ 1905388 w 1905605"/>
              <a:gd name="connsiteY52" fmla="*/ 221762 h 1573026"/>
              <a:gd name="connsiteX53" fmla="*/ 1886338 w 1905605"/>
              <a:gd name="connsiteY53" fmla="*/ 264625 h 1573026"/>
              <a:gd name="connsiteX54" fmla="*/ 1883957 w 1905605"/>
              <a:gd name="connsiteY54" fmla="*/ 319393 h 1573026"/>
              <a:gd name="connsiteX55" fmla="*/ 1869669 w 1905605"/>
              <a:gd name="connsiteY55" fmla="*/ 376543 h 1573026"/>
              <a:gd name="connsiteX56" fmla="*/ 1872051 w 1905605"/>
              <a:gd name="connsiteY56" fmla="*/ 386068 h 1573026"/>
              <a:gd name="connsiteX57" fmla="*/ 1903007 w 1905605"/>
              <a:gd name="connsiteY57" fmla="*/ 393212 h 1573026"/>
              <a:gd name="connsiteX58" fmla="*/ 1891101 w 1905605"/>
              <a:gd name="connsiteY58" fmla="*/ 424168 h 1573026"/>
              <a:gd name="connsiteX59" fmla="*/ 1857763 w 1905605"/>
              <a:gd name="connsiteY59" fmla="*/ 445600 h 1573026"/>
              <a:gd name="connsiteX60" fmla="*/ 1843476 w 1905605"/>
              <a:gd name="connsiteY60" fmla="*/ 476556 h 1573026"/>
              <a:gd name="connsiteX61" fmla="*/ 1846729 w 1905605"/>
              <a:gd name="connsiteY61" fmla="*/ 559163 h 1573026"/>
              <a:gd name="connsiteX62" fmla="*/ 1833950 w 1905605"/>
              <a:gd name="connsiteY62" fmla="*/ 590856 h 1573026"/>
              <a:gd name="connsiteX63" fmla="*/ 1831569 w 1905605"/>
              <a:gd name="connsiteY63" fmla="*/ 655150 h 1573026"/>
              <a:gd name="connsiteX64" fmla="*/ 1853001 w 1905605"/>
              <a:gd name="connsiteY64" fmla="*/ 690868 h 1573026"/>
              <a:gd name="connsiteX65" fmla="*/ 1848238 w 1905605"/>
              <a:gd name="connsiteY65" fmla="*/ 743256 h 1573026"/>
              <a:gd name="connsiteX66" fmla="*/ 1850619 w 1905605"/>
              <a:gd name="connsiteY66" fmla="*/ 790881 h 1573026"/>
              <a:gd name="connsiteX67" fmla="*/ 1838713 w 1905605"/>
              <a:gd name="connsiteY67" fmla="*/ 805168 h 1573026"/>
              <a:gd name="connsiteX68" fmla="*/ 1810138 w 1905605"/>
              <a:gd name="connsiteY68" fmla="*/ 890893 h 1573026"/>
              <a:gd name="connsiteX69" fmla="*/ 1779184 w 1905605"/>
              <a:gd name="connsiteY69" fmla="*/ 967092 h 1573026"/>
              <a:gd name="connsiteX70" fmla="*/ 1743463 w 1905605"/>
              <a:gd name="connsiteY70" fmla="*/ 945662 h 1573026"/>
              <a:gd name="connsiteX71" fmla="*/ 1683932 w 1905605"/>
              <a:gd name="connsiteY71" fmla="*/ 917087 h 1573026"/>
              <a:gd name="connsiteX72" fmla="*/ 1655357 w 1905605"/>
              <a:gd name="connsiteY72" fmla="*/ 883750 h 1573026"/>
              <a:gd name="connsiteX73" fmla="*/ 1622021 w 1905605"/>
              <a:gd name="connsiteY73" fmla="*/ 869462 h 1573026"/>
              <a:gd name="connsiteX74" fmla="*/ 1588682 w 1905605"/>
              <a:gd name="connsiteY74" fmla="*/ 871843 h 1573026"/>
              <a:gd name="connsiteX75" fmla="*/ 1538676 w 1905605"/>
              <a:gd name="connsiteY75" fmla="*/ 895656 h 1573026"/>
              <a:gd name="connsiteX76" fmla="*/ 1514863 w 1905605"/>
              <a:gd name="connsiteY76" fmla="*/ 909943 h 1573026"/>
              <a:gd name="connsiteX77" fmla="*/ 1445809 w 1905605"/>
              <a:gd name="connsiteY77" fmla="*/ 926612 h 1573026"/>
              <a:gd name="connsiteX78" fmla="*/ 1424376 w 1905605"/>
              <a:gd name="connsiteY78" fmla="*/ 957568 h 1573026"/>
              <a:gd name="connsiteX79" fmla="*/ 1421994 w 1905605"/>
              <a:gd name="connsiteY79" fmla="*/ 1036150 h 1573026"/>
              <a:gd name="connsiteX80" fmla="*/ 1424378 w 1905605"/>
              <a:gd name="connsiteY80" fmla="*/ 1062342 h 1573026"/>
              <a:gd name="connsiteX81" fmla="*/ 1324363 w 1905605"/>
              <a:gd name="connsiteY81" fmla="*/ 1112350 h 1573026"/>
              <a:gd name="connsiteX82" fmla="*/ 1281501 w 1905605"/>
              <a:gd name="connsiteY82" fmla="*/ 1112350 h 1573026"/>
              <a:gd name="connsiteX83" fmla="*/ 1191015 w 1905605"/>
              <a:gd name="connsiteY83" fmla="*/ 1148067 h 1573026"/>
              <a:gd name="connsiteX84" fmla="*/ 1169582 w 1905605"/>
              <a:gd name="connsiteY84" fmla="*/ 1188550 h 1573026"/>
              <a:gd name="connsiteX85" fmla="*/ 1169584 w 1905605"/>
              <a:gd name="connsiteY85" fmla="*/ 1238556 h 1573026"/>
              <a:gd name="connsiteX86" fmla="*/ 1119576 w 1905605"/>
              <a:gd name="connsiteY86" fmla="*/ 1279037 h 1573026"/>
              <a:gd name="connsiteX87" fmla="*/ 1102909 w 1905605"/>
              <a:gd name="connsiteY87" fmla="*/ 1309993 h 1573026"/>
              <a:gd name="connsiteX88" fmla="*/ 1105288 w 1905605"/>
              <a:gd name="connsiteY88" fmla="*/ 1331425 h 1573026"/>
              <a:gd name="connsiteX89" fmla="*/ 1138626 w 1905605"/>
              <a:gd name="connsiteY89" fmla="*/ 1326662 h 1573026"/>
              <a:gd name="connsiteX90" fmla="*/ 1162440 w 1905605"/>
              <a:gd name="connsiteY90" fmla="*/ 1350474 h 1573026"/>
              <a:gd name="connsiteX91" fmla="*/ 1150532 w 1905605"/>
              <a:gd name="connsiteY91" fmla="*/ 1383812 h 1573026"/>
              <a:gd name="connsiteX92" fmla="*/ 1148151 w 1905605"/>
              <a:gd name="connsiteY92" fmla="*/ 1421912 h 1573026"/>
              <a:gd name="connsiteX93" fmla="*/ 1069571 w 1905605"/>
              <a:gd name="connsiteY93" fmla="*/ 1450487 h 1573026"/>
              <a:gd name="connsiteX94" fmla="*/ 1060046 w 1905605"/>
              <a:gd name="connsiteY94" fmla="*/ 1538594 h 1573026"/>
              <a:gd name="connsiteX95" fmla="*/ 993369 w 1905605"/>
              <a:gd name="connsiteY95" fmla="*/ 1560025 h 1573026"/>
              <a:gd name="connsiteX96" fmla="*/ 957318 w 1905605"/>
              <a:gd name="connsiteY96" fmla="*/ 1573012 h 1573026"/>
              <a:gd name="connsiteX97" fmla="*/ 876688 w 1905605"/>
              <a:gd name="connsiteY97" fmla="*/ 1557643 h 1573026"/>
              <a:gd name="connsiteX98" fmla="*/ 850494 w 1905605"/>
              <a:gd name="connsiteY98" fmla="*/ 1571931 h 1573026"/>
              <a:gd name="connsiteX99" fmla="*/ 795728 w 1905605"/>
              <a:gd name="connsiteY99" fmla="*/ 1543356 h 1573026"/>
              <a:gd name="connsiteX100" fmla="*/ 755244 w 1905605"/>
              <a:gd name="connsiteY100" fmla="*/ 1507637 h 1573026"/>
              <a:gd name="connsiteX101" fmla="*/ 712384 w 1905605"/>
              <a:gd name="connsiteY101" fmla="*/ 1479061 h 1573026"/>
              <a:gd name="connsiteX102" fmla="*/ 740957 w 1905605"/>
              <a:gd name="connsiteY102" fmla="*/ 1455250 h 1573026"/>
              <a:gd name="connsiteX103" fmla="*/ 729051 w 1905605"/>
              <a:gd name="connsiteY103" fmla="*/ 1438581 h 1573026"/>
              <a:gd name="connsiteX104" fmla="*/ 667138 w 1905605"/>
              <a:gd name="connsiteY104" fmla="*/ 1426675 h 1573026"/>
              <a:gd name="connsiteX105" fmla="*/ 648088 w 1905605"/>
              <a:gd name="connsiteY105" fmla="*/ 1402862 h 1573026"/>
              <a:gd name="connsiteX106" fmla="*/ 609990 w 1905605"/>
              <a:gd name="connsiteY106" fmla="*/ 1379050 h 1573026"/>
              <a:gd name="connsiteX107" fmla="*/ 605226 w 1905605"/>
              <a:gd name="connsiteY107" fmla="*/ 1390956 h 1573026"/>
              <a:gd name="connsiteX108" fmla="*/ 619515 w 1905605"/>
              <a:gd name="connsiteY108" fmla="*/ 1429056 h 1573026"/>
              <a:gd name="connsiteX109" fmla="*/ 588557 w 1905605"/>
              <a:gd name="connsiteY109" fmla="*/ 1443343 h 1573026"/>
              <a:gd name="connsiteX110" fmla="*/ 562365 w 1905605"/>
              <a:gd name="connsiteY110" fmla="*/ 1457630 h 1573026"/>
              <a:gd name="connsiteX111" fmla="*/ 545694 w 1905605"/>
              <a:gd name="connsiteY111" fmla="*/ 1450487 h 1573026"/>
              <a:gd name="connsiteX112" fmla="*/ 500451 w 1905605"/>
              <a:gd name="connsiteY112" fmla="*/ 1388575 h 1573026"/>
              <a:gd name="connsiteX113" fmla="*/ 455209 w 1905605"/>
              <a:gd name="connsiteY113" fmla="*/ 1355237 h 1573026"/>
              <a:gd name="connsiteX114" fmla="*/ 476640 w 1905605"/>
              <a:gd name="connsiteY114" fmla="*/ 1338568 h 1573026"/>
              <a:gd name="connsiteX115" fmla="*/ 498071 w 1905605"/>
              <a:gd name="connsiteY115" fmla="*/ 1298087 h 1573026"/>
              <a:gd name="connsiteX116" fmla="*/ 483782 w 1905605"/>
              <a:gd name="connsiteY116" fmla="*/ 1286181 h 1573026"/>
              <a:gd name="connsiteX117" fmla="*/ 445684 w 1905605"/>
              <a:gd name="connsiteY117" fmla="*/ 1288562 h 1573026"/>
              <a:gd name="connsiteX118" fmla="*/ 369484 w 1905605"/>
              <a:gd name="connsiteY118" fmla="*/ 1245700 h 1573026"/>
              <a:gd name="connsiteX119" fmla="*/ 326619 w 1905605"/>
              <a:gd name="connsiteY119" fmla="*/ 1226650 h 1573026"/>
              <a:gd name="connsiteX120" fmla="*/ 317096 w 1905605"/>
              <a:gd name="connsiteY120" fmla="*/ 1226650 h 1573026"/>
              <a:gd name="connsiteX121" fmla="*/ 305190 w 1905605"/>
              <a:gd name="connsiteY121" fmla="*/ 1162356 h 1573026"/>
              <a:gd name="connsiteX122" fmla="*/ 317096 w 1905605"/>
              <a:gd name="connsiteY122" fmla="*/ 1098062 h 1573026"/>
              <a:gd name="connsiteX123" fmla="*/ 286140 w 1905605"/>
              <a:gd name="connsiteY123" fmla="*/ 1064725 h 1573026"/>
              <a:gd name="connsiteX124" fmla="*/ 233753 w 1905605"/>
              <a:gd name="connsiteY124" fmla="*/ 1040912 h 1573026"/>
              <a:gd name="connsiteX125" fmla="*/ 259946 w 1905605"/>
              <a:gd name="connsiteY125" fmla="*/ 1017100 h 1573026"/>
              <a:gd name="connsiteX126" fmla="*/ 305190 w 1905605"/>
              <a:gd name="connsiteY126" fmla="*/ 1021862 h 1573026"/>
              <a:gd name="connsiteX127" fmla="*/ 300428 w 1905605"/>
              <a:gd name="connsiteY127" fmla="*/ 974237 h 1573026"/>
              <a:gd name="connsiteX128" fmla="*/ 271853 w 1905605"/>
              <a:gd name="connsiteY128" fmla="*/ 969475 h 1573026"/>
              <a:gd name="connsiteX129" fmla="*/ 276615 w 1905605"/>
              <a:gd name="connsiteY129" fmla="*/ 921850 h 1573026"/>
              <a:gd name="connsiteX130" fmla="*/ 245659 w 1905605"/>
              <a:gd name="connsiteY130" fmla="*/ 907562 h 1573026"/>
              <a:gd name="connsiteX131" fmla="*/ 81348 w 1905605"/>
              <a:gd name="connsiteY131" fmla="*/ 907562 h 1573026"/>
              <a:gd name="connsiteX132" fmla="*/ 71828 w 1905605"/>
              <a:gd name="connsiteY132" fmla="*/ 907562 h 1573026"/>
              <a:gd name="connsiteX0" fmla="*/ 72099 w 1905876"/>
              <a:gd name="connsiteY0" fmla="*/ 907562 h 1573026"/>
              <a:gd name="connsiteX1" fmla="*/ 661 w 1905876"/>
              <a:gd name="connsiteY1" fmla="*/ 357491 h 1573026"/>
              <a:gd name="connsiteX2" fmla="*/ 119722 w 1905876"/>
              <a:gd name="connsiteY2" fmla="*/ 376543 h 1573026"/>
              <a:gd name="connsiteX3" fmla="*/ 238784 w 1905876"/>
              <a:gd name="connsiteY3" fmla="*/ 436075 h 1573026"/>
              <a:gd name="connsiteX4" fmla="*/ 262597 w 1905876"/>
              <a:gd name="connsiteY4" fmla="*/ 500368 h 1573026"/>
              <a:gd name="connsiteX5" fmla="*/ 284028 w 1905876"/>
              <a:gd name="connsiteY5" fmla="*/ 512275 h 1573026"/>
              <a:gd name="connsiteX6" fmla="*/ 281647 w 1905876"/>
              <a:gd name="connsiteY6" fmla="*/ 421787 h 1573026"/>
              <a:gd name="connsiteX7" fmla="*/ 303078 w 1905876"/>
              <a:gd name="connsiteY7" fmla="*/ 383687 h 1573026"/>
              <a:gd name="connsiteX8" fmla="*/ 322128 w 1905876"/>
              <a:gd name="connsiteY8" fmla="*/ 386068 h 1573026"/>
              <a:gd name="connsiteX9" fmla="*/ 322128 w 1905876"/>
              <a:gd name="connsiteY9" fmla="*/ 347968 h 1573026"/>
              <a:gd name="connsiteX10" fmla="*/ 334036 w 1905876"/>
              <a:gd name="connsiteY10" fmla="*/ 340823 h 1573026"/>
              <a:gd name="connsiteX11" fmla="*/ 391184 w 1905876"/>
              <a:gd name="connsiteY11" fmla="*/ 343206 h 1573026"/>
              <a:gd name="connsiteX12" fmla="*/ 491197 w 1905876"/>
              <a:gd name="connsiteY12" fmla="*/ 317012 h 1573026"/>
              <a:gd name="connsiteX13" fmla="*/ 562634 w 1905876"/>
              <a:gd name="connsiteY13" fmla="*/ 305106 h 1573026"/>
              <a:gd name="connsiteX14" fmla="*/ 648026 w 1905876"/>
              <a:gd name="connsiteY14" fmla="*/ 250164 h 1573026"/>
              <a:gd name="connsiteX15" fmla="*/ 719797 w 1905876"/>
              <a:gd name="connsiteY15" fmla="*/ 221762 h 1573026"/>
              <a:gd name="connsiteX16" fmla="*/ 788855 w 1905876"/>
              <a:gd name="connsiteY16" fmla="*/ 188423 h 1573026"/>
              <a:gd name="connsiteX17" fmla="*/ 860290 w 1905876"/>
              <a:gd name="connsiteY17" fmla="*/ 195568 h 1573026"/>
              <a:gd name="connsiteX18" fmla="*/ 912678 w 1905876"/>
              <a:gd name="connsiteY18" fmla="*/ 174137 h 1573026"/>
              <a:gd name="connsiteX19" fmla="*/ 943636 w 1905876"/>
              <a:gd name="connsiteY19" fmla="*/ 183660 h 1573026"/>
              <a:gd name="connsiteX20" fmla="*/ 1017453 w 1905876"/>
              <a:gd name="connsiteY20" fmla="*/ 233668 h 1573026"/>
              <a:gd name="connsiteX21" fmla="*/ 955540 w 1905876"/>
              <a:gd name="connsiteY21" fmla="*/ 209856 h 1573026"/>
              <a:gd name="connsiteX22" fmla="*/ 976972 w 1905876"/>
              <a:gd name="connsiteY22" fmla="*/ 281293 h 1573026"/>
              <a:gd name="connsiteX23" fmla="*/ 1015074 w 1905876"/>
              <a:gd name="connsiteY23" fmla="*/ 309866 h 1573026"/>
              <a:gd name="connsiteX24" fmla="*/ 1110322 w 1905876"/>
              <a:gd name="connsiteY24" fmla="*/ 314631 h 1573026"/>
              <a:gd name="connsiteX25" fmla="*/ 1176999 w 1905876"/>
              <a:gd name="connsiteY25" fmla="*/ 271766 h 1573026"/>
              <a:gd name="connsiteX26" fmla="*/ 1174615 w 1905876"/>
              <a:gd name="connsiteY26" fmla="*/ 293200 h 1573026"/>
              <a:gd name="connsiteX27" fmla="*/ 1138897 w 1905876"/>
              <a:gd name="connsiteY27" fmla="*/ 321775 h 1573026"/>
              <a:gd name="connsiteX28" fmla="*/ 1065078 w 1905876"/>
              <a:gd name="connsiteY28" fmla="*/ 338443 h 1573026"/>
              <a:gd name="connsiteX29" fmla="*/ 1072224 w 1905876"/>
              <a:gd name="connsiteY29" fmla="*/ 367017 h 1573026"/>
              <a:gd name="connsiteX30" fmla="*/ 1196049 w 1905876"/>
              <a:gd name="connsiteY30" fmla="*/ 331298 h 1573026"/>
              <a:gd name="connsiteX31" fmla="*/ 1248434 w 1905876"/>
              <a:gd name="connsiteY31" fmla="*/ 295581 h 1573026"/>
              <a:gd name="connsiteX32" fmla="*/ 1291298 w 1905876"/>
              <a:gd name="connsiteY32" fmla="*/ 271766 h 1573026"/>
              <a:gd name="connsiteX33" fmla="*/ 1215099 w 1905876"/>
              <a:gd name="connsiteY33" fmla="*/ 264623 h 1573026"/>
              <a:gd name="connsiteX34" fmla="*/ 1215099 w 1905876"/>
              <a:gd name="connsiteY34" fmla="*/ 202710 h 1573026"/>
              <a:gd name="connsiteX35" fmla="*/ 1265104 w 1905876"/>
              <a:gd name="connsiteY35" fmla="*/ 202710 h 1573026"/>
              <a:gd name="connsiteX36" fmla="*/ 1372260 w 1905876"/>
              <a:gd name="connsiteY36" fmla="*/ 97935 h 1573026"/>
              <a:gd name="connsiteX37" fmla="*/ 1422266 w 1905876"/>
              <a:gd name="connsiteY37" fmla="*/ 305 h 1573026"/>
              <a:gd name="connsiteX38" fmla="*/ 1386548 w 1905876"/>
              <a:gd name="connsiteY38" fmla="*/ 114604 h 1573026"/>
              <a:gd name="connsiteX39" fmla="*/ 1312730 w 1905876"/>
              <a:gd name="connsiteY39" fmla="*/ 193186 h 1573026"/>
              <a:gd name="connsiteX40" fmla="*/ 1377022 w 1905876"/>
              <a:gd name="connsiteY40" fmla="*/ 217000 h 1573026"/>
              <a:gd name="connsiteX41" fmla="*/ 1436553 w 1905876"/>
              <a:gd name="connsiteY41" fmla="*/ 212237 h 1573026"/>
              <a:gd name="connsiteX42" fmla="*/ 1481799 w 1905876"/>
              <a:gd name="connsiteY42" fmla="*/ 257480 h 1573026"/>
              <a:gd name="connsiteX43" fmla="*/ 1531803 w 1905876"/>
              <a:gd name="connsiteY43" fmla="*/ 243193 h 1573026"/>
              <a:gd name="connsiteX44" fmla="*/ 1574665 w 1905876"/>
              <a:gd name="connsiteY44" fmla="*/ 178900 h 1573026"/>
              <a:gd name="connsiteX45" fmla="*/ 1617528 w 1905876"/>
              <a:gd name="connsiteY45" fmla="*/ 169375 h 1573026"/>
              <a:gd name="connsiteX46" fmla="*/ 1722303 w 1905876"/>
              <a:gd name="connsiteY46" fmla="*/ 152706 h 1573026"/>
              <a:gd name="connsiteX47" fmla="*/ 1738972 w 1905876"/>
              <a:gd name="connsiteY47" fmla="*/ 147943 h 1573026"/>
              <a:gd name="connsiteX48" fmla="*/ 1827078 w 1905876"/>
              <a:gd name="connsiteY48" fmla="*/ 166993 h 1573026"/>
              <a:gd name="connsiteX49" fmla="*/ 1858034 w 1905876"/>
              <a:gd name="connsiteY49" fmla="*/ 188425 h 1573026"/>
              <a:gd name="connsiteX50" fmla="*/ 1884229 w 1905876"/>
              <a:gd name="connsiteY50" fmla="*/ 205092 h 1573026"/>
              <a:gd name="connsiteX51" fmla="*/ 1905659 w 1905876"/>
              <a:gd name="connsiteY51" fmla="*/ 221762 h 1573026"/>
              <a:gd name="connsiteX52" fmla="*/ 1886609 w 1905876"/>
              <a:gd name="connsiteY52" fmla="*/ 264625 h 1573026"/>
              <a:gd name="connsiteX53" fmla="*/ 1884228 w 1905876"/>
              <a:gd name="connsiteY53" fmla="*/ 319393 h 1573026"/>
              <a:gd name="connsiteX54" fmla="*/ 1869940 w 1905876"/>
              <a:gd name="connsiteY54" fmla="*/ 376543 h 1573026"/>
              <a:gd name="connsiteX55" fmla="*/ 1872322 w 1905876"/>
              <a:gd name="connsiteY55" fmla="*/ 386068 h 1573026"/>
              <a:gd name="connsiteX56" fmla="*/ 1903278 w 1905876"/>
              <a:gd name="connsiteY56" fmla="*/ 393212 h 1573026"/>
              <a:gd name="connsiteX57" fmla="*/ 1891372 w 1905876"/>
              <a:gd name="connsiteY57" fmla="*/ 424168 h 1573026"/>
              <a:gd name="connsiteX58" fmla="*/ 1858034 w 1905876"/>
              <a:gd name="connsiteY58" fmla="*/ 445600 h 1573026"/>
              <a:gd name="connsiteX59" fmla="*/ 1843747 w 1905876"/>
              <a:gd name="connsiteY59" fmla="*/ 476556 h 1573026"/>
              <a:gd name="connsiteX60" fmla="*/ 1847000 w 1905876"/>
              <a:gd name="connsiteY60" fmla="*/ 559163 h 1573026"/>
              <a:gd name="connsiteX61" fmla="*/ 1834221 w 1905876"/>
              <a:gd name="connsiteY61" fmla="*/ 590856 h 1573026"/>
              <a:gd name="connsiteX62" fmla="*/ 1831840 w 1905876"/>
              <a:gd name="connsiteY62" fmla="*/ 655150 h 1573026"/>
              <a:gd name="connsiteX63" fmla="*/ 1853272 w 1905876"/>
              <a:gd name="connsiteY63" fmla="*/ 690868 h 1573026"/>
              <a:gd name="connsiteX64" fmla="*/ 1848509 w 1905876"/>
              <a:gd name="connsiteY64" fmla="*/ 743256 h 1573026"/>
              <a:gd name="connsiteX65" fmla="*/ 1850890 w 1905876"/>
              <a:gd name="connsiteY65" fmla="*/ 790881 h 1573026"/>
              <a:gd name="connsiteX66" fmla="*/ 1838984 w 1905876"/>
              <a:gd name="connsiteY66" fmla="*/ 805168 h 1573026"/>
              <a:gd name="connsiteX67" fmla="*/ 1810409 w 1905876"/>
              <a:gd name="connsiteY67" fmla="*/ 890893 h 1573026"/>
              <a:gd name="connsiteX68" fmla="*/ 1779455 w 1905876"/>
              <a:gd name="connsiteY68" fmla="*/ 967092 h 1573026"/>
              <a:gd name="connsiteX69" fmla="*/ 1743734 w 1905876"/>
              <a:gd name="connsiteY69" fmla="*/ 945662 h 1573026"/>
              <a:gd name="connsiteX70" fmla="*/ 1684203 w 1905876"/>
              <a:gd name="connsiteY70" fmla="*/ 917087 h 1573026"/>
              <a:gd name="connsiteX71" fmla="*/ 1655628 w 1905876"/>
              <a:gd name="connsiteY71" fmla="*/ 883750 h 1573026"/>
              <a:gd name="connsiteX72" fmla="*/ 1622292 w 1905876"/>
              <a:gd name="connsiteY72" fmla="*/ 869462 h 1573026"/>
              <a:gd name="connsiteX73" fmla="*/ 1588953 w 1905876"/>
              <a:gd name="connsiteY73" fmla="*/ 871843 h 1573026"/>
              <a:gd name="connsiteX74" fmla="*/ 1538947 w 1905876"/>
              <a:gd name="connsiteY74" fmla="*/ 895656 h 1573026"/>
              <a:gd name="connsiteX75" fmla="*/ 1515134 w 1905876"/>
              <a:gd name="connsiteY75" fmla="*/ 909943 h 1573026"/>
              <a:gd name="connsiteX76" fmla="*/ 1446080 w 1905876"/>
              <a:gd name="connsiteY76" fmla="*/ 926612 h 1573026"/>
              <a:gd name="connsiteX77" fmla="*/ 1424647 w 1905876"/>
              <a:gd name="connsiteY77" fmla="*/ 957568 h 1573026"/>
              <a:gd name="connsiteX78" fmla="*/ 1422265 w 1905876"/>
              <a:gd name="connsiteY78" fmla="*/ 1036150 h 1573026"/>
              <a:gd name="connsiteX79" fmla="*/ 1424649 w 1905876"/>
              <a:gd name="connsiteY79" fmla="*/ 1062342 h 1573026"/>
              <a:gd name="connsiteX80" fmla="*/ 1324634 w 1905876"/>
              <a:gd name="connsiteY80" fmla="*/ 1112350 h 1573026"/>
              <a:gd name="connsiteX81" fmla="*/ 1281772 w 1905876"/>
              <a:gd name="connsiteY81" fmla="*/ 1112350 h 1573026"/>
              <a:gd name="connsiteX82" fmla="*/ 1191286 w 1905876"/>
              <a:gd name="connsiteY82" fmla="*/ 1148067 h 1573026"/>
              <a:gd name="connsiteX83" fmla="*/ 1169853 w 1905876"/>
              <a:gd name="connsiteY83" fmla="*/ 1188550 h 1573026"/>
              <a:gd name="connsiteX84" fmla="*/ 1169855 w 1905876"/>
              <a:gd name="connsiteY84" fmla="*/ 1238556 h 1573026"/>
              <a:gd name="connsiteX85" fmla="*/ 1119847 w 1905876"/>
              <a:gd name="connsiteY85" fmla="*/ 1279037 h 1573026"/>
              <a:gd name="connsiteX86" fmla="*/ 1103180 w 1905876"/>
              <a:gd name="connsiteY86" fmla="*/ 1309993 h 1573026"/>
              <a:gd name="connsiteX87" fmla="*/ 1105559 w 1905876"/>
              <a:gd name="connsiteY87" fmla="*/ 1331425 h 1573026"/>
              <a:gd name="connsiteX88" fmla="*/ 1138897 w 1905876"/>
              <a:gd name="connsiteY88" fmla="*/ 1326662 h 1573026"/>
              <a:gd name="connsiteX89" fmla="*/ 1162711 w 1905876"/>
              <a:gd name="connsiteY89" fmla="*/ 1350474 h 1573026"/>
              <a:gd name="connsiteX90" fmla="*/ 1150803 w 1905876"/>
              <a:gd name="connsiteY90" fmla="*/ 1383812 h 1573026"/>
              <a:gd name="connsiteX91" fmla="*/ 1148422 w 1905876"/>
              <a:gd name="connsiteY91" fmla="*/ 1421912 h 1573026"/>
              <a:gd name="connsiteX92" fmla="*/ 1069842 w 1905876"/>
              <a:gd name="connsiteY92" fmla="*/ 1450487 h 1573026"/>
              <a:gd name="connsiteX93" fmla="*/ 1060317 w 1905876"/>
              <a:gd name="connsiteY93" fmla="*/ 1538594 h 1573026"/>
              <a:gd name="connsiteX94" fmla="*/ 993640 w 1905876"/>
              <a:gd name="connsiteY94" fmla="*/ 1560025 h 1573026"/>
              <a:gd name="connsiteX95" fmla="*/ 957589 w 1905876"/>
              <a:gd name="connsiteY95" fmla="*/ 1573012 h 1573026"/>
              <a:gd name="connsiteX96" fmla="*/ 876959 w 1905876"/>
              <a:gd name="connsiteY96" fmla="*/ 1557643 h 1573026"/>
              <a:gd name="connsiteX97" fmla="*/ 850765 w 1905876"/>
              <a:gd name="connsiteY97" fmla="*/ 1571931 h 1573026"/>
              <a:gd name="connsiteX98" fmla="*/ 795999 w 1905876"/>
              <a:gd name="connsiteY98" fmla="*/ 1543356 h 1573026"/>
              <a:gd name="connsiteX99" fmla="*/ 755515 w 1905876"/>
              <a:gd name="connsiteY99" fmla="*/ 1507637 h 1573026"/>
              <a:gd name="connsiteX100" fmla="*/ 712655 w 1905876"/>
              <a:gd name="connsiteY100" fmla="*/ 1479061 h 1573026"/>
              <a:gd name="connsiteX101" fmla="*/ 741228 w 1905876"/>
              <a:gd name="connsiteY101" fmla="*/ 1455250 h 1573026"/>
              <a:gd name="connsiteX102" fmla="*/ 729322 w 1905876"/>
              <a:gd name="connsiteY102" fmla="*/ 1438581 h 1573026"/>
              <a:gd name="connsiteX103" fmla="*/ 667409 w 1905876"/>
              <a:gd name="connsiteY103" fmla="*/ 1426675 h 1573026"/>
              <a:gd name="connsiteX104" fmla="*/ 648359 w 1905876"/>
              <a:gd name="connsiteY104" fmla="*/ 1402862 h 1573026"/>
              <a:gd name="connsiteX105" fmla="*/ 610261 w 1905876"/>
              <a:gd name="connsiteY105" fmla="*/ 1379050 h 1573026"/>
              <a:gd name="connsiteX106" fmla="*/ 605497 w 1905876"/>
              <a:gd name="connsiteY106" fmla="*/ 1390956 h 1573026"/>
              <a:gd name="connsiteX107" fmla="*/ 619786 w 1905876"/>
              <a:gd name="connsiteY107" fmla="*/ 1429056 h 1573026"/>
              <a:gd name="connsiteX108" fmla="*/ 588828 w 1905876"/>
              <a:gd name="connsiteY108" fmla="*/ 1443343 h 1573026"/>
              <a:gd name="connsiteX109" fmla="*/ 562636 w 1905876"/>
              <a:gd name="connsiteY109" fmla="*/ 1457630 h 1573026"/>
              <a:gd name="connsiteX110" fmla="*/ 545965 w 1905876"/>
              <a:gd name="connsiteY110" fmla="*/ 1450487 h 1573026"/>
              <a:gd name="connsiteX111" fmla="*/ 500722 w 1905876"/>
              <a:gd name="connsiteY111" fmla="*/ 1388575 h 1573026"/>
              <a:gd name="connsiteX112" fmla="*/ 455480 w 1905876"/>
              <a:gd name="connsiteY112" fmla="*/ 1355237 h 1573026"/>
              <a:gd name="connsiteX113" fmla="*/ 476911 w 1905876"/>
              <a:gd name="connsiteY113" fmla="*/ 1338568 h 1573026"/>
              <a:gd name="connsiteX114" fmla="*/ 498342 w 1905876"/>
              <a:gd name="connsiteY114" fmla="*/ 1298087 h 1573026"/>
              <a:gd name="connsiteX115" fmla="*/ 484053 w 1905876"/>
              <a:gd name="connsiteY115" fmla="*/ 1286181 h 1573026"/>
              <a:gd name="connsiteX116" fmla="*/ 445955 w 1905876"/>
              <a:gd name="connsiteY116" fmla="*/ 1288562 h 1573026"/>
              <a:gd name="connsiteX117" fmla="*/ 369755 w 1905876"/>
              <a:gd name="connsiteY117" fmla="*/ 1245700 h 1573026"/>
              <a:gd name="connsiteX118" fmla="*/ 326890 w 1905876"/>
              <a:gd name="connsiteY118" fmla="*/ 1226650 h 1573026"/>
              <a:gd name="connsiteX119" fmla="*/ 317367 w 1905876"/>
              <a:gd name="connsiteY119" fmla="*/ 1226650 h 1573026"/>
              <a:gd name="connsiteX120" fmla="*/ 305461 w 1905876"/>
              <a:gd name="connsiteY120" fmla="*/ 1162356 h 1573026"/>
              <a:gd name="connsiteX121" fmla="*/ 317367 w 1905876"/>
              <a:gd name="connsiteY121" fmla="*/ 1098062 h 1573026"/>
              <a:gd name="connsiteX122" fmla="*/ 286411 w 1905876"/>
              <a:gd name="connsiteY122" fmla="*/ 1064725 h 1573026"/>
              <a:gd name="connsiteX123" fmla="*/ 234024 w 1905876"/>
              <a:gd name="connsiteY123" fmla="*/ 1040912 h 1573026"/>
              <a:gd name="connsiteX124" fmla="*/ 260217 w 1905876"/>
              <a:gd name="connsiteY124" fmla="*/ 1017100 h 1573026"/>
              <a:gd name="connsiteX125" fmla="*/ 305461 w 1905876"/>
              <a:gd name="connsiteY125" fmla="*/ 1021862 h 1573026"/>
              <a:gd name="connsiteX126" fmla="*/ 300699 w 1905876"/>
              <a:gd name="connsiteY126" fmla="*/ 974237 h 1573026"/>
              <a:gd name="connsiteX127" fmla="*/ 272124 w 1905876"/>
              <a:gd name="connsiteY127" fmla="*/ 969475 h 1573026"/>
              <a:gd name="connsiteX128" fmla="*/ 276886 w 1905876"/>
              <a:gd name="connsiteY128" fmla="*/ 921850 h 1573026"/>
              <a:gd name="connsiteX129" fmla="*/ 245930 w 1905876"/>
              <a:gd name="connsiteY129" fmla="*/ 907562 h 1573026"/>
              <a:gd name="connsiteX130" fmla="*/ 81619 w 1905876"/>
              <a:gd name="connsiteY130" fmla="*/ 907562 h 1573026"/>
              <a:gd name="connsiteX131" fmla="*/ 72099 w 1905876"/>
              <a:gd name="connsiteY131" fmla="*/ 907562 h 1573026"/>
              <a:gd name="connsiteX0" fmla="*/ 76942 w 1910719"/>
              <a:gd name="connsiteY0" fmla="*/ 907562 h 1573026"/>
              <a:gd name="connsiteX1" fmla="*/ 5504 w 1910719"/>
              <a:gd name="connsiteY1" fmla="*/ 357491 h 1573026"/>
              <a:gd name="connsiteX2" fmla="*/ 243627 w 1910719"/>
              <a:gd name="connsiteY2" fmla="*/ 436075 h 1573026"/>
              <a:gd name="connsiteX3" fmla="*/ 267440 w 1910719"/>
              <a:gd name="connsiteY3" fmla="*/ 500368 h 1573026"/>
              <a:gd name="connsiteX4" fmla="*/ 288871 w 1910719"/>
              <a:gd name="connsiteY4" fmla="*/ 512275 h 1573026"/>
              <a:gd name="connsiteX5" fmla="*/ 286490 w 1910719"/>
              <a:gd name="connsiteY5" fmla="*/ 421787 h 1573026"/>
              <a:gd name="connsiteX6" fmla="*/ 307921 w 1910719"/>
              <a:gd name="connsiteY6" fmla="*/ 383687 h 1573026"/>
              <a:gd name="connsiteX7" fmla="*/ 326971 w 1910719"/>
              <a:gd name="connsiteY7" fmla="*/ 386068 h 1573026"/>
              <a:gd name="connsiteX8" fmla="*/ 326971 w 1910719"/>
              <a:gd name="connsiteY8" fmla="*/ 347968 h 1573026"/>
              <a:gd name="connsiteX9" fmla="*/ 338879 w 1910719"/>
              <a:gd name="connsiteY9" fmla="*/ 340823 h 1573026"/>
              <a:gd name="connsiteX10" fmla="*/ 396027 w 1910719"/>
              <a:gd name="connsiteY10" fmla="*/ 343206 h 1573026"/>
              <a:gd name="connsiteX11" fmla="*/ 496040 w 1910719"/>
              <a:gd name="connsiteY11" fmla="*/ 317012 h 1573026"/>
              <a:gd name="connsiteX12" fmla="*/ 567477 w 1910719"/>
              <a:gd name="connsiteY12" fmla="*/ 305106 h 1573026"/>
              <a:gd name="connsiteX13" fmla="*/ 652869 w 1910719"/>
              <a:gd name="connsiteY13" fmla="*/ 250164 h 1573026"/>
              <a:gd name="connsiteX14" fmla="*/ 724640 w 1910719"/>
              <a:gd name="connsiteY14" fmla="*/ 221762 h 1573026"/>
              <a:gd name="connsiteX15" fmla="*/ 793698 w 1910719"/>
              <a:gd name="connsiteY15" fmla="*/ 188423 h 1573026"/>
              <a:gd name="connsiteX16" fmla="*/ 865133 w 1910719"/>
              <a:gd name="connsiteY16" fmla="*/ 195568 h 1573026"/>
              <a:gd name="connsiteX17" fmla="*/ 917521 w 1910719"/>
              <a:gd name="connsiteY17" fmla="*/ 174137 h 1573026"/>
              <a:gd name="connsiteX18" fmla="*/ 948479 w 1910719"/>
              <a:gd name="connsiteY18" fmla="*/ 183660 h 1573026"/>
              <a:gd name="connsiteX19" fmla="*/ 1022296 w 1910719"/>
              <a:gd name="connsiteY19" fmla="*/ 233668 h 1573026"/>
              <a:gd name="connsiteX20" fmla="*/ 960383 w 1910719"/>
              <a:gd name="connsiteY20" fmla="*/ 209856 h 1573026"/>
              <a:gd name="connsiteX21" fmla="*/ 981815 w 1910719"/>
              <a:gd name="connsiteY21" fmla="*/ 281293 h 1573026"/>
              <a:gd name="connsiteX22" fmla="*/ 1019917 w 1910719"/>
              <a:gd name="connsiteY22" fmla="*/ 309866 h 1573026"/>
              <a:gd name="connsiteX23" fmla="*/ 1115165 w 1910719"/>
              <a:gd name="connsiteY23" fmla="*/ 314631 h 1573026"/>
              <a:gd name="connsiteX24" fmla="*/ 1181842 w 1910719"/>
              <a:gd name="connsiteY24" fmla="*/ 271766 h 1573026"/>
              <a:gd name="connsiteX25" fmla="*/ 1179458 w 1910719"/>
              <a:gd name="connsiteY25" fmla="*/ 293200 h 1573026"/>
              <a:gd name="connsiteX26" fmla="*/ 1143740 w 1910719"/>
              <a:gd name="connsiteY26" fmla="*/ 321775 h 1573026"/>
              <a:gd name="connsiteX27" fmla="*/ 1069921 w 1910719"/>
              <a:gd name="connsiteY27" fmla="*/ 338443 h 1573026"/>
              <a:gd name="connsiteX28" fmla="*/ 1077067 w 1910719"/>
              <a:gd name="connsiteY28" fmla="*/ 367017 h 1573026"/>
              <a:gd name="connsiteX29" fmla="*/ 1200892 w 1910719"/>
              <a:gd name="connsiteY29" fmla="*/ 331298 h 1573026"/>
              <a:gd name="connsiteX30" fmla="*/ 1253277 w 1910719"/>
              <a:gd name="connsiteY30" fmla="*/ 295581 h 1573026"/>
              <a:gd name="connsiteX31" fmla="*/ 1296141 w 1910719"/>
              <a:gd name="connsiteY31" fmla="*/ 271766 h 1573026"/>
              <a:gd name="connsiteX32" fmla="*/ 1219942 w 1910719"/>
              <a:gd name="connsiteY32" fmla="*/ 264623 h 1573026"/>
              <a:gd name="connsiteX33" fmla="*/ 1219942 w 1910719"/>
              <a:gd name="connsiteY33" fmla="*/ 202710 h 1573026"/>
              <a:gd name="connsiteX34" fmla="*/ 1269947 w 1910719"/>
              <a:gd name="connsiteY34" fmla="*/ 202710 h 1573026"/>
              <a:gd name="connsiteX35" fmla="*/ 1377103 w 1910719"/>
              <a:gd name="connsiteY35" fmla="*/ 97935 h 1573026"/>
              <a:gd name="connsiteX36" fmla="*/ 1427109 w 1910719"/>
              <a:gd name="connsiteY36" fmla="*/ 305 h 1573026"/>
              <a:gd name="connsiteX37" fmla="*/ 1391391 w 1910719"/>
              <a:gd name="connsiteY37" fmla="*/ 114604 h 1573026"/>
              <a:gd name="connsiteX38" fmla="*/ 1317573 w 1910719"/>
              <a:gd name="connsiteY38" fmla="*/ 193186 h 1573026"/>
              <a:gd name="connsiteX39" fmla="*/ 1381865 w 1910719"/>
              <a:gd name="connsiteY39" fmla="*/ 217000 h 1573026"/>
              <a:gd name="connsiteX40" fmla="*/ 1441396 w 1910719"/>
              <a:gd name="connsiteY40" fmla="*/ 212237 h 1573026"/>
              <a:gd name="connsiteX41" fmla="*/ 1486642 w 1910719"/>
              <a:gd name="connsiteY41" fmla="*/ 257480 h 1573026"/>
              <a:gd name="connsiteX42" fmla="*/ 1536646 w 1910719"/>
              <a:gd name="connsiteY42" fmla="*/ 243193 h 1573026"/>
              <a:gd name="connsiteX43" fmla="*/ 1579508 w 1910719"/>
              <a:gd name="connsiteY43" fmla="*/ 178900 h 1573026"/>
              <a:gd name="connsiteX44" fmla="*/ 1622371 w 1910719"/>
              <a:gd name="connsiteY44" fmla="*/ 169375 h 1573026"/>
              <a:gd name="connsiteX45" fmla="*/ 1727146 w 1910719"/>
              <a:gd name="connsiteY45" fmla="*/ 152706 h 1573026"/>
              <a:gd name="connsiteX46" fmla="*/ 1743815 w 1910719"/>
              <a:gd name="connsiteY46" fmla="*/ 147943 h 1573026"/>
              <a:gd name="connsiteX47" fmla="*/ 1831921 w 1910719"/>
              <a:gd name="connsiteY47" fmla="*/ 166993 h 1573026"/>
              <a:gd name="connsiteX48" fmla="*/ 1862877 w 1910719"/>
              <a:gd name="connsiteY48" fmla="*/ 188425 h 1573026"/>
              <a:gd name="connsiteX49" fmla="*/ 1889072 w 1910719"/>
              <a:gd name="connsiteY49" fmla="*/ 205092 h 1573026"/>
              <a:gd name="connsiteX50" fmla="*/ 1910502 w 1910719"/>
              <a:gd name="connsiteY50" fmla="*/ 221762 h 1573026"/>
              <a:gd name="connsiteX51" fmla="*/ 1891452 w 1910719"/>
              <a:gd name="connsiteY51" fmla="*/ 264625 h 1573026"/>
              <a:gd name="connsiteX52" fmla="*/ 1889071 w 1910719"/>
              <a:gd name="connsiteY52" fmla="*/ 319393 h 1573026"/>
              <a:gd name="connsiteX53" fmla="*/ 1874783 w 1910719"/>
              <a:gd name="connsiteY53" fmla="*/ 376543 h 1573026"/>
              <a:gd name="connsiteX54" fmla="*/ 1877165 w 1910719"/>
              <a:gd name="connsiteY54" fmla="*/ 386068 h 1573026"/>
              <a:gd name="connsiteX55" fmla="*/ 1908121 w 1910719"/>
              <a:gd name="connsiteY55" fmla="*/ 393212 h 1573026"/>
              <a:gd name="connsiteX56" fmla="*/ 1896215 w 1910719"/>
              <a:gd name="connsiteY56" fmla="*/ 424168 h 1573026"/>
              <a:gd name="connsiteX57" fmla="*/ 1862877 w 1910719"/>
              <a:gd name="connsiteY57" fmla="*/ 445600 h 1573026"/>
              <a:gd name="connsiteX58" fmla="*/ 1848590 w 1910719"/>
              <a:gd name="connsiteY58" fmla="*/ 476556 h 1573026"/>
              <a:gd name="connsiteX59" fmla="*/ 1851843 w 1910719"/>
              <a:gd name="connsiteY59" fmla="*/ 559163 h 1573026"/>
              <a:gd name="connsiteX60" fmla="*/ 1839064 w 1910719"/>
              <a:gd name="connsiteY60" fmla="*/ 590856 h 1573026"/>
              <a:gd name="connsiteX61" fmla="*/ 1836683 w 1910719"/>
              <a:gd name="connsiteY61" fmla="*/ 655150 h 1573026"/>
              <a:gd name="connsiteX62" fmla="*/ 1858115 w 1910719"/>
              <a:gd name="connsiteY62" fmla="*/ 690868 h 1573026"/>
              <a:gd name="connsiteX63" fmla="*/ 1853352 w 1910719"/>
              <a:gd name="connsiteY63" fmla="*/ 743256 h 1573026"/>
              <a:gd name="connsiteX64" fmla="*/ 1855733 w 1910719"/>
              <a:gd name="connsiteY64" fmla="*/ 790881 h 1573026"/>
              <a:gd name="connsiteX65" fmla="*/ 1843827 w 1910719"/>
              <a:gd name="connsiteY65" fmla="*/ 805168 h 1573026"/>
              <a:gd name="connsiteX66" fmla="*/ 1815252 w 1910719"/>
              <a:gd name="connsiteY66" fmla="*/ 890893 h 1573026"/>
              <a:gd name="connsiteX67" fmla="*/ 1784298 w 1910719"/>
              <a:gd name="connsiteY67" fmla="*/ 967092 h 1573026"/>
              <a:gd name="connsiteX68" fmla="*/ 1748577 w 1910719"/>
              <a:gd name="connsiteY68" fmla="*/ 945662 h 1573026"/>
              <a:gd name="connsiteX69" fmla="*/ 1689046 w 1910719"/>
              <a:gd name="connsiteY69" fmla="*/ 917087 h 1573026"/>
              <a:gd name="connsiteX70" fmla="*/ 1660471 w 1910719"/>
              <a:gd name="connsiteY70" fmla="*/ 883750 h 1573026"/>
              <a:gd name="connsiteX71" fmla="*/ 1627135 w 1910719"/>
              <a:gd name="connsiteY71" fmla="*/ 869462 h 1573026"/>
              <a:gd name="connsiteX72" fmla="*/ 1593796 w 1910719"/>
              <a:gd name="connsiteY72" fmla="*/ 871843 h 1573026"/>
              <a:gd name="connsiteX73" fmla="*/ 1543790 w 1910719"/>
              <a:gd name="connsiteY73" fmla="*/ 895656 h 1573026"/>
              <a:gd name="connsiteX74" fmla="*/ 1519977 w 1910719"/>
              <a:gd name="connsiteY74" fmla="*/ 909943 h 1573026"/>
              <a:gd name="connsiteX75" fmla="*/ 1450923 w 1910719"/>
              <a:gd name="connsiteY75" fmla="*/ 926612 h 1573026"/>
              <a:gd name="connsiteX76" fmla="*/ 1429490 w 1910719"/>
              <a:gd name="connsiteY76" fmla="*/ 957568 h 1573026"/>
              <a:gd name="connsiteX77" fmla="*/ 1427108 w 1910719"/>
              <a:gd name="connsiteY77" fmla="*/ 1036150 h 1573026"/>
              <a:gd name="connsiteX78" fmla="*/ 1429492 w 1910719"/>
              <a:gd name="connsiteY78" fmla="*/ 1062342 h 1573026"/>
              <a:gd name="connsiteX79" fmla="*/ 1329477 w 1910719"/>
              <a:gd name="connsiteY79" fmla="*/ 1112350 h 1573026"/>
              <a:gd name="connsiteX80" fmla="*/ 1286615 w 1910719"/>
              <a:gd name="connsiteY80" fmla="*/ 1112350 h 1573026"/>
              <a:gd name="connsiteX81" fmla="*/ 1196129 w 1910719"/>
              <a:gd name="connsiteY81" fmla="*/ 1148067 h 1573026"/>
              <a:gd name="connsiteX82" fmla="*/ 1174696 w 1910719"/>
              <a:gd name="connsiteY82" fmla="*/ 1188550 h 1573026"/>
              <a:gd name="connsiteX83" fmla="*/ 1174698 w 1910719"/>
              <a:gd name="connsiteY83" fmla="*/ 1238556 h 1573026"/>
              <a:gd name="connsiteX84" fmla="*/ 1124690 w 1910719"/>
              <a:gd name="connsiteY84" fmla="*/ 1279037 h 1573026"/>
              <a:gd name="connsiteX85" fmla="*/ 1108023 w 1910719"/>
              <a:gd name="connsiteY85" fmla="*/ 1309993 h 1573026"/>
              <a:gd name="connsiteX86" fmla="*/ 1110402 w 1910719"/>
              <a:gd name="connsiteY86" fmla="*/ 1331425 h 1573026"/>
              <a:gd name="connsiteX87" fmla="*/ 1143740 w 1910719"/>
              <a:gd name="connsiteY87" fmla="*/ 1326662 h 1573026"/>
              <a:gd name="connsiteX88" fmla="*/ 1167554 w 1910719"/>
              <a:gd name="connsiteY88" fmla="*/ 1350474 h 1573026"/>
              <a:gd name="connsiteX89" fmla="*/ 1155646 w 1910719"/>
              <a:gd name="connsiteY89" fmla="*/ 1383812 h 1573026"/>
              <a:gd name="connsiteX90" fmla="*/ 1153265 w 1910719"/>
              <a:gd name="connsiteY90" fmla="*/ 1421912 h 1573026"/>
              <a:gd name="connsiteX91" fmla="*/ 1074685 w 1910719"/>
              <a:gd name="connsiteY91" fmla="*/ 1450487 h 1573026"/>
              <a:gd name="connsiteX92" fmla="*/ 1065160 w 1910719"/>
              <a:gd name="connsiteY92" fmla="*/ 1538594 h 1573026"/>
              <a:gd name="connsiteX93" fmla="*/ 998483 w 1910719"/>
              <a:gd name="connsiteY93" fmla="*/ 1560025 h 1573026"/>
              <a:gd name="connsiteX94" fmla="*/ 962432 w 1910719"/>
              <a:gd name="connsiteY94" fmla="*/ 1573012 h 1573026"/>
              <a:gd name="connsiteX95" fmla="*/ 881802 w 1910719"/>
              <a:gd name="connsiteY95" fmla="*/ 1557643 h 1573026"/>
              <a:gd name="connsiteX96" fmla="*/ 855608 w 1910719"/>
              <a:gd name="connsiteY96" fmla="*/ 1571931 h 1573026"/>
              <a:gd name="connsiteX97" fmla="*/ 800842 w 1910719"/>
              <a:gd name="connsiteY97" fmla="*/ 1543356 h 1573026"/>
              <a:gd name="connsiteX98" fmla="*/ 760358 w 1910719"/>
              <a:gd name="connsiteY98" fmla="*/ 1507637 h 1573026"/>
              <a:gd name="connsiteX99" fmla="*/ 717498 w 1910719"/>
              <a:gd name="connsiteY99" fmla="*/ 1479061 h 1573026"/>
              <a:gd name="connsiteX100" fmla="*/ 746071 w 1910719"/>
              <a:gd name="connsiteY100" fmla="*/ 1455250 h 1573026"/>
              <a:gd name="connsiteX101" fmla="*/ 734165 w 1910719"/>
              <a:gd name="connsiteY101" fmla="*/ 1438581 h 1573026"/>
              <a:gd name="connsiteX102" fmla="*/ 672252 w 1910719"/>
              <a:gd name="connsiteY102" fmla="*/ 1426675 h 1573026"/>
              <a:gd name="connsiteX103" fmla="*/ 653202 w 1910719"/>
              <a:gd name="connsiteY103" fmla="*/ 1402862 h 1573026"/>
              <a:gd name="connsiteX104" fmla="*/ 615104 w 1910719"/>
              <a:gd name="connsiteY104" fmla="*/ 1379050 h 1573026"/>
              <a:gd name="connsiteX105" fmla="*/ 610340 w 1910719"/>
              <a:gd name="connsiteY105" fmla="*/ 1390956 h 1573026"/>
              <a:gd name="connsiteX106" fmla="*/ 624629 w 1910719"/>
              <a:gd name="connsiteY106" fmla="*/ 1429056 h 1573026"/>
              <a:gd name="connsiteX107" fmla="*/ 593671 w 1910719"/>
              <a:gd name="connsiteY107" fmla="*/ 1443343 h 1573026"/>
              <a:gd name="connsiteX108" fmla="*/ 567479 w 1910719"/>
              <a:gd name="connsiteY108" fmla="*/ 1457630 h 1573026"/>
              <a:gd name="connsiteX109" fmla="*/ 550808 w 1910719"/>
              <a:gd name="connsiteY109" fmla="*/ 1450487 h 1573026"/>
              <a:gd name="connsiteX110" fmla="*/ 505565 w 1910719"/>
              <a:gd name="connsiteY110" fmla="*/ 1388575 h 1573026"/>
              <a:gd name="connsiteX111" fmla="*/ 460323 w 1910719"/>
              <a:gd name="connsiteY111" fmla="*/ 1355237 h 1573026"/>
              <a:gd name="connsiteX112" fmla="*/ 481754 w 1910719"/>
              <a:gd name="connsiteY112" fmla="*/ 1338568 h 1573026"/>
              <a:gd name="connsiteX113" fmla="*/ 503185 w 1910719"/>
              <a:gd name="connsiteY113" fmla="*/ 1298087 h 1573026"/>
              <a:gd name="connsiteX114" fmla="*/ 488896 w 1910719"/>
              <a:gd name="connsiteY114" fmla="*/ 1286181 h 1573026"/>
              <a:gd name="connsiteX115" fmla="*/ 450798 w 1910719"/>
              <a:gd name="connsiteY115" fmla="*/ 1288562 h 1573026"/>
              <a:gd name="connsiteX116" fmla="*/ 374598 w 1910719"/>
              <a:gd name="connsiteY116" fmla="*/ 1245700 h 1573026"/>
              <a:gd name="connsiteX117" fmla="*/ 331733 w 1910719"/>
              <a:gd name="connsiteY117" fmla="*/ 1226650 h 1573026"/>
              <a:gd name="connsiteX118" fmla="*/ 322210 w 1910719"/>
              <a:gd name="connsiteY118" fmla="*/ 1226650 h 1573026"/>
              <a:gd name="connsiteX119" fmla="*/ 310304 w 1910719"/>
              <a:gd name="connsiteY119" fmla="*/ 1162356 h 1573026"/>
              <a:gd name="connsiteX120" fmla="*/ 322210 w 1910719"/>
              <a:gd name="connsiteY120" fmla="*/ 1098062 h 1573026"/>
              <a:gd name="connsiteX121" fmla="*/ 291254 w 1910719"/>
              <a:gd name="connsiteY121" fmla="*/ 1064725 h 1573026"/>
              <a:gd name="connsiteX122" fmla="*/ 238867 w 1910719"/>
              <a:gd name="connsiteY122" fmla="*/ 1040912 h 1573026"/>
              <a:gd name="connsiteX123" fmla="*/ 265060 w 1910719"/>
              <a:gd name="connsiteY123" fmla="*/ 1017100 h 1573026"/>
              <a:gd name="connsiteX124" fmla="*/ 310304 w 1910719"/>
              <a:gd name="connsiteY124" fmla="*/ 1021862 h 1573026"/>
              <a:gd name="connsiteX125" fmla="*/ 305542 w 1910719"/>
              <a:gd name="connsiteY125" fmla="*/ 974237 h 1573026"/>
              <a:gd name="connsiteX126" fmla="*/ 276967 w 1910719"/>
              <a:gd name="connsiteY126" fmla="*/ 969475 h 1573026"/>
              <a:gd name="connsiteX127" fmla="*/ 281729 w 1910719"/>
              <a:gd name="connsiteY127" fmla="*/ 921850 h 1573026"/>
              <a:gd name="connsiteX128" fmla="*/ 250773 w 1910719"/>
              <a:gd name="connsiteY128" fmla="*/ 907562 h 1573026"/>
              <a:gd name="connsiteX129" fmla="*/ 86462 w 1910719"/>
              <a:gd name="connsiteY129" fmla="*/ 907562 h 1573026"/>
              <a:gd name="connsiteX130" fmla="*/ 76942 w 1910719"/>
              <a:gd name="connsiteY130" fmla="*/ 907562 h 1573026"/>
              <a:gd name="connsiteX0" fmla="*/ 78195 w 1911972"/>
              <a:gd name="connsiteY0" fmla="*/ 907562 h 1573026"/>
              <a:gd name="connsiteX1" fmla="*/ 6757 w 1911972"/>
              <a:gd name="connsiteY1" fmla="*/ 357491 h 1573026"/>
              <a:gd name="connsiteX2" fmla="*/ 268693 w 1911972"/>
              <a:gd name="connsiteY2" fmla="*/ 500368 h 1573026"/>
              <a:gd name="connsiteX3" fmla="*/ 290124 w 1911972"/>
              <a:gd name="connsiteY3" fmla="*/ 512275 h 1573026"/>
              <a:gd name="connsiteX4" fmla="*/ 287743 w 1911972"/>
              <a:gd name="connsiteY4" fmla="*/ 421787 h 1573026"/>
              <a:gd name="connsiteX5" fmla="*/ 309174 w 1911972"/>
              <a:gd name="connsiteY5" fmla="*/ 383687 h 1573026"/>
              <a:gd name="connsiteX6" fmla="*/ 328224 w 1911972"/>
              <a:gd name="connsiteY6" fmla="*/ 386068 h 1573026"/>
              <a:gd name="connsiteX7" fmla="*/ 328224 w 1911972"/>
              <a:gd name="connsiteY7" fmla="*/ 347968 h 1573026"/>
              <a:gd name="connsiteX8" fmla="*/ 340132 w 1911972"/>
              <a:gd name="connsiteY8" fmla="*/ 340823 h 1573026"/>
              <a:gd name="connsiteX9" fmla="*/ 397280 w 1911972"/>
              <a:gd name="connsiteY9" fmla="*/ 343206 h 1573026"/>
              <a:gd name="connsiteX10" fmla="*/ 497293 w 1911972"/>
              <a:gd name="connsiteY10" fmla="*/ 317012 h 1573026"/>
              <a:gd name="connsiteX11" fmla="*/ 568730 w 1911972"/>
              <a:gd name="connsiteY11" fmla="*/ 305106 h 1573026"/>
              <a:gd name="connsiteX12" fmla="*/ 654122 w 1911972"/>
              <a:gd name="connsiteY12" fmla="*/ 250164 h 1573026"/>
              <a:gd name="connsiteX13" fmla="*/ 725893 w 1911972"/>
              <a:gd name="connsiteY13" fmla="*/ 221762 h 1573026"/>
              <a:gd name="connsiteX14" fmla="*/ 794951 w 1911972"/>
              <a:gd name="connsiteY14" fmla="*/ 188423 h 1573026"/>
              <a:gd name="connsiteX15" fmla="*/ 866386 w 1911972"/>
              <a:gd name="connsiteY15" fmla="*/ 195568 h 1573026"/>
              <a:gd name="connsiteX16" fmla="*/ 918774 w 1911972"/>
              <a:gd name="connsiteY16" fmla="*/ 174137 h 1573026"/>
              <a:gd name="connsiteX17" fmla="*/ 949732 w 1911972"/>
              <a:gd name="connsiteY17" fmla="*/ 183660 h 1573026"/>
              <a:gd name="connsiteX18" fmla="*/ 1023549 w 1911972"/>
              <a:gd name="connsiteY18" fmla="*/ 233668 h 1573026"/>
              <a:gd name="connsiteX19" fmla="*/ 961636 w 1911972"/>
              <a:gd name="connsiteY19" fmla="*/ 209856 h 1573026"/>
              <a:gd name="connsiteX20" fmla="*/ 983068 w 1911972"/>
              <a:gd name="connsiteY20" fmla="*/ 281293 h 1573026"/>
              <a:gd name="connsiteX21" fmla="*/ 1021170 w 1911972"/>
              <a:gd name="connsiteY21" fmla="*/ 309866 h 1573026"/>
              <a:gd name="connsiteX22" fmla="*/ 1116418 w 1911972"/>
              <a:gd name="connsiteY22" fmla="*/ 314631 h 1573026"/>
              <a:gd name="connsiteX23" fmla="*/ 1183095 w 1911972"/>
              <a:gd name="connsiteY23" fmla="*/ 271766 h 1573026"/>
              <a:gd name="connsiteX24" fmla="*/ 1180711 w 1911972"/>
              <a:gd name="connsiteY24" fmla="*/ 293200 h 1573026"/>
              <a:gd name="connsiteX25" fmla="*/ 1144993 w 1911972"/>
              <a:gd name="connsiteY25" fmla="*/ 321775 h 1573026"/>
              <a:gd name="connsiteX26" fmla="*/ 1071174 w 1911972"/>
              <a:gd name="connsiteY26" fmla="*/ 338443 h 1573026"/>
              <a:gd name="connsiteX27" fmla="*/ 1078320 w 1911972"/>
              <a:gd name="connsiteY27" fmla="*/ 367017 h 1573026"/>
              <a:gd name="connsiteX28" fmla="*/ 1202145 w 1911972"/>
              <a:gd name="connsiteY28" fmla="*/ 331298 h 1573026"/>
              <a:gd name="connsiteX29" fmla="*/ 1254530 w 1911972"/>
              <a:gd name="connsiteY29" fmla="*/ 295581 h 1573026"/>
              <a:gd name="connsiteX30" fmla="*/ 1297394 w 1911972"/>
              <a:gd name="connsiteY30" fmla="*/ 271766 h 1573026"/>
              <a:gd name="connsiteX31" fmla="*/ 1221195 w 1911972"/>
              <a:gd name="connsiteY31" fmla="*/ 264623 h 1573026"/>
              <a:gd name="connsiteX32" fmla="*/ 1221195 w 1911972"/>
              <a:gd name="connsiteY32" fmla="*/ 202710 h 1573026"/>
              <a:gd name="connsiteX33" fmla="*/ 1271200 w 1911972"/>
              <a:gd name="connsiteY33" fmla="*/ 202710 h 1573026"/>
              <a:gd name="connsiteX34" fmla="*/ 1378356 w 1911972"/>
              <a:gd name="connsiteY34" fmla="*/ 97935 h 1573026"/>
              <a:gd name="connsiteX35" fmla="*/ 1428362 w 1911972"/>
              <a:gd name="connsiteY35" fmla="*/ 305 h 1573026"/>
              <a:gd name="connsiteX36" fmla="*/ 1392644 w 1911972"/>
              <a:gd name="connsiteY36" fmla="*/ 114604 h 1573026"/>
              <a:gd name="connsiteX37" fmla="*/ 1318826 w 1911972"/>
              <a:gd name="connsiteY37" fmla="*/ 193186 h 1573026"/>
              <a:gd name="connsiteX38" fmla="*/ 1383118 w 1911972"/>
              <a:gd name="connsiteY38" fmla="*/ 217000 h 1573026"/>
              <a:gd name="connsiteX39" fmla="*/ 1442649 w 1911972"/>
              <a:gd name="connsiteY39" fmla="*/ 212237 h 1573026"/>
              <a:gd name="connsiteX40" fmla="*/ 1487895 w 1911972"/>
              <a:gd name="connsiteY40" fmla="*/ 257480 h 1573026"/>
              <a:gd name="connsiteX41" fmla="*/ 1537899 w 1911972"/>
              <a:gd name="connsiteY41" fmla="*/ 243193 h 1573026"/>
              <a:gd name="connsiteX42" fmla="*/ 1580761 w 1911972"/>
              <a:gd name="connsiteY42" fmla="*/ 178900 h 1573026"/>
              <a:gd name="connsiteX43" fmla="*/ 1623624 w 1911972"/>
              <a:gd name="connsiteY43" fmla="*/ 169375 h 1573026"/>
              <a:gd name="connsiteX44" fmla="*/ 1728399 w 1911972"/>
              <a:gd name="connsiteY44" fmla="*/ 152706 h 1573026"/>
              <a:gd name="connsiteX45" fmla="*/ 1745068 w 1911972"/>
              <a:gd name="connsiteY45" fmla="*/ 147943 h 1573026"/>
              <a:gd name="connsiteX46" fmla="*/ 1833174 w 1911972"/>
              <a:gd name="connsiteY46" fmla="*/ 166993 h 1573026"/>
              <a:gd name="connsiteX47" fmla="*/ 1864130 w 1911972"/>
              <a:gd name="connsiteY47" fmla="*/ 188425 h 1573026"/>
              <a:gd name="connsiteX48" fmla="*/ 1890325 w 1911972"/>
              <a:gd name="connsiteY48" fmla="*/ 205092 h 1573026"/>
              <a:gd name="connsiteX49" fmla="*/ 1911755 w 1911972"/>
              <a:gd name="connsiteY49" fmla="*/ 221762 h 1573026"/>
              <a:gd name="connsiteX50" fmla="*/ 1892705 w 1911972"/>
              <a:gd name="connsiteY50" fmla="*/ 264625 h 1573026"/>
              <a:gd name="connsiteX51" fmla="*/ 1890324 w 1911972"/>
              <a:gd name="connsiteY51" fmla="*/ 319393 h 1573026"/>
              <a:gd name="connsiteX52" fmla="*/ 1876036 w 1911972"/>
              <a:gd name="connsiteY52" fmla="*/ 376543 h 1573026"/>
              <a:gd name="connsiteX53" fmla="*/ 1878418 w 1911972"/>
              <a:gd name="connsiteY53" fmla="*/ 386068 h 1573026"/>
              <a:gd name="connsiteX54" fmla="*/ 1909374 w 1911972"/>
              <a:gd name="connsiteY54" fmla="*/ 393212 h 1573026"/>
              <a:gd name="connsiteX55" fmla="*/ 1897468 w 1911972"/>
              <a:gd name="connsiteY55" fmla="*/ 424168 h 1573026"/>
              <a:gd name="connsiteX56" fmla="*/ 1864130 w 1911972"/>
              <a:gd name="connsiteY56" fmla="*/ 445600 h 1573026"/>
              <a:gd name="connsiteX57" fmla="*/ 1849843 w 1911972"/>
              <a:gd name="connsiteY57" fmla="*/ 476556 h 1573026"/>
              <a:gd name="connsiteX58" fmla="*/ 1853096 w 1911972"/>
              <a:gd name="connsiteY58" fmla="*/ 559163 h 1573026"/>
              <a:gd name="connsiteX59" fmla="*/ 1840317 w 1911972"/>
              <a:gd name="connsiteY59" fmla="*/ 590856 h 1573026"/>
              <a:gd name="connsiteX60" fmla="*/ 1837936 w 1911972"/>
              <a:gd name="connsiteY60" fmla="*/ 655150 h 1573026"/>
              <a:gd name="connsiteX61" fmla="*/ 1859368 w 1911972"/>
              <a:gd name="connsiteY61" fmla="*/ 690868 h 1573026"/>
              <a:gd name="connsiteX62" fmla="*/ 1854605 w 1911972"/>
              <a:gd name="connsiteY62" fmla="*/ 743256 h 1573026"/>
              <a:gd name="connsiteX63" fmla="*/ 1856986 w 1911972"/>
              <a:gd name="connsiteY63" fmla="*/ 790881 h 1573026"/>
              <a:gd name="connsiteX64" fmla="*/ 1845080 w 1911972"/>
              <a:gd name="connsiteY64" fmla="*/ 805168 h 1573026"/>
              <a:gd name="connsiteX65" fmla="*/ 1816505 w 1911972"/>
              <a:gd name="connsiteY65" fmla="*/ 890893 h 1573026"/>
              <a:gd name="connsiteX66" fmla="*/ 1785551 w 1911972"/>
              <a:gd name="connsiteY66" fmla="*/ 967092 h 1573026"/>
              <a:gd name="connsiteX67" fmla="*/ 1749830 w 1911972"/>
              <a:gd name="connsiteY67" fmla="*/ 945662 h 1573026"/>
              <a:gd name="connsiteX68" fmla="*/ 1690299 w 1911972"/>
              <a:gd name="connsiteY68" fmla="*/ 917087 h 1573026"/>
              <a:gd name="connsiteX69" fmla="*/ 1661724 w 1911972"/>
              <a:gd name="connsiteY69" fmla="*/ 883750 h 1573026"/>
              <a:gd name="connsiteX70" fmla="*/ 1628388 w 1911972"/>
              <a:gd name="connsiteY70" fmla="*/ 869462 h 1573026"/>
              <a:gd name="connsiteX71" fmla="*/ 1595049 w 1911972"/>
              <a:gd name="connsiteY71" fmla="*/ 871843 h 1573026"/>
              <a:gd name="connsiteX72" fmla="*/ 1545043 w 1911972"/>
              <a:gd name="connsiteY72" fmla="*/ 895656 h 1573026"/>
              <a:gd name="connsiteX73" fmla="*/ 1521230 w 1911972"/>
              <a:gd name="connsiteY73" fmla="*/ 909943 h 1573026"/>
              <a:gd name="connsiteX74" fmla="*/ 1452176 w 1911972"/>
              <a:gd name="connsiteY74" fmla="*/ 926612 h 1573026"/>
              <a:gd name="connsiteX75" fmla="*/ 1430743 w 1911972"/>
              <a:gd name="connsiteY75" fmla="*/ 957568 h 1573026"/>
              <a:gd name="connsiteX76" fmla="*/ 1428361 w 1911972"/>
              <a:gd name="connsiteY76" fmla="*/ 1036150 h 1573026"/>
              <a:gd name="connsiteX77" fmla="*/ 1430745 w 1911972"/>
              <a:gd name="connsiteY77" fmla="*/ 1062342 h 1573026"/>
              <a:gd name="connsiteX78" fmla="*/ 1330730 w 1911972"/>
              <a:gd name="connsiteY78" fmla="*/ 1112350 h 1573026"/>
              <a:gd name="connsiteX79" fmla="*/ 1287868 w 1911972"/>
              <a:gd name="connsiteY79" fmla="*/ 1112350 h 1573026"/>
              <a:gd name="connsiteX80" fmla="*/ 1197382 w 1911972"/>
              <a:gd name="connsiteY80" fmla="*/ 1148067 h 1573026"/>
              <a:gd name="connsiteX81" fmla="*/ 1175949 w 1911972"/>
              <a:gd name="connsiteY81" fmla="*/ 1188550 h 1573026"/>
              <a:gd name="connsiteX82" fmla="*/ 1175951 w 1911972"/>
              <a:gd name="connsiteY82" fmla="*/ 1238556 h 1573026"/>
              <a:gd name="connsiteX83" fmla="*/ 1125943 w 1911972"/>
              <a:gd name="connsiteY83" fmla="*/ 1279037 h 1573026"/>
              <a:gd name="connsiteX84" fmla="*/ 1109276 w 1911972"/>
              <a:gd name="connsiteY84" fmla="*/ 1309993 h 1573026"/>
              <a:gd name="connsiteX85" fmla="*/ 1111655 w 1911972"/>
              <a:gd name="connsiteY85" fmla="*/ 1331425 h 1573026"/>
              <a:gd name="connsiteX86" fmla="*/ 1144993 w 1911972"/>
              <a:gd name="connsiteY86" fmla="*/ 1326662 h 1573026"/>
              <a:gd name="connsiteX87" fmla="*/ 1168807 w 1911972"/>
              <a:gd name="connsiteY87" fmla="*/ 1350474 h 1573026"/>
              <a:gd name="connsiteX88" fmla="*/ 1156899 w 1911972"/>
              <a:gd name="connsiteY88" fmla="*/ 1383812 h 1573026"/>
              <a:gd name="connsiteX89" fmla="*/ 1154518 w 1911972"/>
              <a:gd name="connsiteY89" fmla="*/ 1421912 h 1573026"/>
              <a:gd name="connsiteX90" fmla="*/ 1075938 w 1911972"/>
              <a:gd name="connsiteY90" fmla="*/ 1450487 h 1573026"/>
              <a:gd name="connsiteX91" fmla="*/ 1066413 w 1911972"/>
              <a:gd name="connsiteY91" fmla="*/ 1538594 h 1573026"/>
              <a:gd name="connsiteX92" fmla="*/ 999736 w 1911972"/>
              <a:gd name="connsiteY92" fmla="*/ 1560025 h 1573026"/>
              <a:gd name="connsiteX93" fmla="*/ 963685 w 1911972"/>
              <a:gd name="connsiteY93" fmla="*/ 1573012 h 1573026"/>
              <a:gd name="connsiteX94" fmla="*/ 883055 w 1911972"/>
              <a:gd name="connsiteY94" fmla="*/ 1557643 h 1573026"/>
              <a:gd name="connsiteX95" fmla="*/ 856861 w 1911972"/>
              <a:gd name="connsiteY95" fmla="*/ 1571931 h 1573026"/>
              <a:gd name="connsiteX96" fmla="*/ 802095 w 1911972"/>
              <a:gd name="connsiteY96" fmla="*/ 1543356 h 1573026"/>
              <a:gd name="connsiteX97" fmla="*/ 761611 w 1911972"/>
              <a:gd name="connsiteY97" fmla="*/ 1507637 h 1573026"/>
              <a:gd name="connsiteX98" fmla="*/ 718751 w 1911972"/>
              <a:gd name="connsiteY98" fmla="*/ 1479061 h 1573026"/>
              <a:gd name="connsiteX99" fmla="*/ 747324 w 1911972"/>
              <a:gd name="connsiteY99" fmla="*/ 1455250 h 1573026"/>
              <a:gd name="connsiteX100" fmla="*/ 735418 w 1911972"/>
              <a:gd name="connsiteY100" fmla="*/ 1438581 h 1573026"/>
              <a:gd name="connsiteX101" fmla="*/ 673505 w 1911972"/>
              <a:gd name="connsiteY101" fmla="*/ 1426675 h 1573026"/>
              <a:gd name="connsiteX102" fmla="*/ 654455 w 1911972"/>
              <a:gd name="connsiteY102" fmla="*/ 1402862 h 1573026"/>
              <a:gd name="connsiteX103" fmla="*/ 616357 w 1911972"/>
              <a:gd name="connsiteY103" fmla="*/ 1379050 h 1573026"/>
              <a:gd name="connsiteX104" fmla="*/ 611593 w 1911972"/>
              <a:gd name="connsiteY104" fmla="*/ 1390956 h 1573026"/>
              <a:gd name="connsiteX105" fmla="*/ 625882 w 1911972"/>
              <a:gd name="connsiteY105" fmla="*/ 1429056 h 1573026"/>
              <a:gd name="connsiteX106" fmla="*/ 594924 w 1911972"/>
              <a:gd name="connsiteY106" fmla="*/ 1443343 h 1573026"/>
              <a:gd name="connsiteX107" fmla="*/ 568732 w 1911972"/>
              <a:gd name="connsiteY107" fmla="*/ 1457630 h 1573026"/>
              <a:gd name="connsiteX108" fmla="*/ 552061 w 1911972"/>
              <a:gd name="connsiteY108" fmla="*/ 1450487 h 1573026"/>
              <a:gd name="connsiteX109" fmla="*/ 506818 w 1911972"/>
              <a:gd name="connsiteY109" fmla="*/ 1388575 h 1573026"/>
              <a:gd name="connsiteX110" fmla="*/ 461576 w 1911972"/>
              <a:gd name="connsiteY110" fmla="*/ 1355237 h 1573026"/>
              <a:gd name="connsiteX111" fmla="*/ 483007 w 1911972"/>
              <a:gd name="connsiteY111" fmla="*/ 1338568 h 1573026"/>
              <a:gd name="connsiteX112" fmla="*/ 504438 w 1911972"/>
              <a:gd name="connsiteY112" fmla="*/ 1298087 h 1573026"/>
              <a:gd name="connsiteX113" fmla="*/ 490149 w 1911972"/>
              <a:gd name="connsiteY113" fmla="*/ 1286181 h 1573026"/>
              <a:gd name="connsiteX114" fmla="*/ 452051 w 1911972"/>
              <a:gd name="connsiteY114" fmla="*/ 1288562 h 1573026"/>
              <a:gd name="connsiteX115" fmla="*/ 375851 w 1911972"/>
              <a:gd name="connsiteY115" fmla="*/ 1245700 h 1573026"/>
              <a:gd name="connsiteX116" fmla="*/ 332986 w 1911972"/>
              <a:gd name="connsiteY116" fmla="*/ 1226650 h 1573026"/>
              <a:gd name="connsiteX117" fmla="*/ 323463 w 1911972"/>
              <a:gd name="connsiteY117" fmla="*/ 1226650 h 1573026"/>
              <a:gd name="connsiteX118" fmla="*/ 311557 w 1911972"/>
              <a:gd name="connsiteY118" fmla="*/ 1162356 h 1573026"/>
              <a:gd name="connsiteX119" fmla="*/ 323463 w 1911972"/>
              <a:gd name="connsiteY119" fmla="*/ 1098062 h 1573026"/>
              <a:gd name="connsiteX120" fmla="*/ 292507 w 1911972"/>
              <a:gd name="connsiteY120" fmla="*/ 1064725 h 1573026"/>
              <a:gd name="connsiteX121" fmla="*/ 240120 w 1911972"/>
              <a:gd name="connsiteY121" fmla="*/ 1040912 h 1573026"/>
              <a:gd name="connsiteX122" fmla="*/ 266313 w 1911972"/>
              <a:gd name="connsiteY122" fmla="*/ 1017100 h 1573026"/>
              <a:gd name="connsiteX123" fmla="*/ 311557 w 1911972"/>
              <a:gd name="connsiteY123" fmla="*/ 1021862 h 1573026"/>
              <a:gd name="connsiteX124" fmla="*/ 306795 w 1911972"/>
              <a:gd name="connsiteY124" fmla="*/ 974237 h 1573026"/>
              <a:gd name="connsiteX125" fmla="*/ 278220 w 1911972"/>
              <a:gd name="connsiteY125" fmla="*/ 969475 h 1573026"/>
              <a:gd name="connsiteX126" fmla="*/ 282982 w 1911972"/>
              <a:gd name="connsiteY126" fmla="*/ 921850 h 1573026"/>
              <a:gd name="connsiteX127" fmla="*/ 252026 w 1911972"/>
              <a:gd name="connsiteY127" fmla="*/ 907562 h 1573026"/>
              <a:gd name="connsiteX128" fmla="*/ 87715 w 1911972"/>
              <a:gd name="connsiteY128" fmla="*/ 907562 h 1573026"/>
              <a:gd name="connsiteX129" fmla="*/ 78195 w 1911972"/>
              <a:gd name="connsiteY129" fmla="*/ 907562 h 1573026"/>
              <a:gd name="connsiteX0" fmla="*/ 79371 w 1913148"/>
              <a:gd name="connsiteY0" fmla="*/ 907562 h 1573026"/>
              <a:gd name="connsiteX1" fmla="*/ 7933 w 1913148"/>
              <a:gd name="connsiteY1" fmla="*/ 357491 h 1573026"/>
              <a:gd name="connsiteX2" fmla="*/ 291300 w 1913148"/>
              <a:gd name="connsiteY2" fmla="*/ 512275 h 1573026"/>
              <a:gd name="connsiteX3" fmla="*/ 288919 w 1913148"/>
              <a:gd name="connsiteY3" fmla="*/ 421787 h 1573026"/>
              <a:gd name="connsiteX4" fmla="*/ 310350 w 1913148"/>
              <a:gd name="connsiteY4" fmla="*/ 383687 h 1573026"/>
              <a:gd name="connsiteX5" fmla="*/ 329400 w 1913148"/>
              <a:gd name="connsiteY5" fmla="*/ 386068 h 1573026"/>
              <a:gd name="connsiteX6" fmla="*/ 329400 w 1913148"/>
              <a:gd name="connsiteY6" fmla="*/ 347968 h 1573026"/>
              <a:gd name="connsiteX7" fmla="*/ 341308 w 1913148"/>
              <a:gd name="connsiteY7" fmla="*/ 340823 h 1573026"/>
              <a:gd name="connsiteX8" fmla="*/ 398456 w 1913148"/>
              <a:gd name="connsiteY8" fmla="*/ 343206 h 1573026"/>
              <a:gd name="connsiteX9" fmla="*/ 498469 w 1913148"/>
              <a:gd name="connsiteY9" fmla="*/ 317012 h 1573026"/>
              <a:gd name="connsiteX10" fmla="*/ 569906 w 1913148"/>
              <a:gd name="connsiteY10" fmla="*/ 305106 h 1573026"/>
              <a:gd name="connsiteX11" fmla="*/ 655298 w 1913148"/>
              <a:gd name="connsiteY11" fmla="*/ 250164 h 1573026"/>
              <a:gd name="connsiteX12" fmla="*/ 727069 w 1913148"/>
              <a:gd name="connsiteY12" fmla="*/ 221762 h 1573026"/>
              <a:gd name="connsiteX13" fmla="*/ 796127 w 1913148"/>
              <a:gd name="connsiteY13" fmla="*/ 188423 h 1573026"/>
              <a:gd name="connsiteX14" fmla="*/ 867562 w 1913148"/>
              <a:gd name="connsiteY14" fmla="*/ 195568 h 1573026"/>
              <a:gd name="connsiteX15" fmla="*/ 919950 w 1913148"/>
              <a:gd name="connsiteY15" fmla="*/ 174137 h 1573026"/>
              <a:gd name="connsiteX16" fmla="*/ 950908 w 1913148"/>
              <a:gd name="connsiteY16" fmla="*/ 183660 h 1573026"/>
              <a:gd name="connsiteX17" fmla="*/ 1024725 w 1913148"/>
              <a:gd name="connsiteY17" fmla="*/ 233668 h 1573026"/>
              <a:gd name="connsiteX18" fmla="*/ 962812 w 1913148"/>
              <a:gd name="connsiteY18" fmla="*/ 209856 h 1573026"/>
              <a:gd name="connsiteX19" fmla="*/ 984244 w 1913148"/>
              <a:gd name="connsiteY19" fmla="*/ 281293 h 1573026"/>
              <a:gd name="connsiteX20" fmla="*/ 1022346 w 1913148"/>
              <a:gd name="connsiteY20" fmla="*/ 309866 h 1573026"/>
              <a:gd name="connsiteX21" fmla="*/ 1117594 w 1913148"/>
              <a:gd name="connsiteY21" fmla="*/ 314631 h 1573026"/>
              <a:gd name="connsiteX22" fmla="*/ 1184271 w 1913148"/>
              <a:gd name="connsiteY22" fmla="*/ 271766 h 1573026"/>
              <a:gd name="connsiteX23" fmla="*/ 1181887 w 1913148"/>
              <a:gd name="connsiteY23" fmla="*/ 293200 h 1573026"/>
              <a:gd name="connsiteX24" fmla="*/ 1146169 w 1913148"/>
              <a:gd name="connsiteY24" fmla="*/ 321775 h 1573026"/>
              <a:gd name="connsiteX25" fmla="*/ 1072350 w 1913148"/>
              <a:gd name="connsiteY25" fmla="*/ 338443 h 1573026"/>
              <a:gd name="connsiteX26" fmla="*/ 1079496 w 1913148"/>
              <a:gd name="connsiteY26" fmla="*/ 367017 h 1573026"/>
              <a:gd name="connsiteX27" fmla="*/ 1203321 w 1913148"/>
              <a:gd name="connsiteY27" fmla="*/ 331298 h 1573026"/>
              <a:gd name="connsiteX28" fmla="*/ 1255706 w 1913148"/>
              <a:gd name="connsiteY28" fmla="*/ 295581 h 1573026"/>
              <a:gd name="connsiteX29" fmla="*/ 1298570 w 1913148"/>
              <a:gd name="connsiteY29" fmla="*/ 271766 h 1573026"/>
              <a:gd name="connsiteX30" fmla="*/ 1222371 w 1913148"/>
              <a:gd name="connsiteY30" fmla="*/ 264623 h 1573026"/>
              <a:gd name="connsiteX31" fmla="*/ 1222371 w 1913148"/>
              <a:gd name="connsiteY31" fmla="*/ 202710 h 1573026"/>
              <a:gd name="connsiteX32" fmla="*/ 1272376 w 1913148"/>
              <a:gd name="connsiteY32" fmla="*/ 202710 h 1573026"/>
              <a:gd name="connsiteX33" fmla="*/ 1379532 w 1913148"/>
              <a:gd name="connsiteY33" fmla="*/ 97935 h 1573026"/>
              <a:gd name="connsiteX34" fmla="*/ 1429538 w 1913148"/>
              <a:gd name="connsiteY34" fmla="*/ 305 h 1573026"/>
              <a:gd name="connsiteX35" fmla="*/ 1393820 w 1913148"/>
              <a:gd name="connsiteY35" fmla="*/ 114604 h 1573026"/>
              <a:gd name="connsiteX36" fmla="*/ 1320002 w 1913148"/>
              <a:gd name="connsiteY36" fmla="*/ 193186 h 1573026"/>
              <a:gd name="connsiteX37" fmla="*/ 1384294 w 1913148"/>
              <a:gd name="connsiteY37" fmla="*/ 217000 h 1573026"/>
              <a:gd name="connsiteX38" fmla="*/ 1443825 w 1913148"/>
              <a:gd name="connsiteY38" fmla="*/ 212237 h 1573026"/>
              <a:gd name="connsiteX39" fmla="*/ 1489071 w 1913148"/>
              <a:gd name="connsiteY39" fmla="*/ 257480 h 1573026"/>
              <a:gd name="connsiteX40" fmla="*/ 1539075 w 1913148"/>
              <a:gd name="connsiteY40" fmla="*/ 243193 h 1573026"/>
              <a:gd name="connsiteX41" fmla="*/ 1581937 w 1913148"/>
              <a:gd name="connsiteY41" fmla="*/ 178900 h 1573026"/>
              <a:gd name="connsiteX42" fmla="*/ 1624800 w 1913148"/>
              <a:gd name="connsiteY42" fmla="*/ 169375 h 1573026"/>
              <a:gd name="connsiteX43" fmla="*/ 1729575 w 1913148"/>
              <a:gd name="connsiteY43" fmla="*/ 152706 h 1573026"/>
              <a:gd name="connsiteX44" fmla="*/ 1746244 w 1913148"/>
              <a:gd name="connsiteY44" fmla="*/ 147943 h 1573026"/>
              <a:gd name="connsiteX45" fmla="*/ 1834350 w 1913148"/>
              <a:gd name="connsiteY45" fmla="*/ 166993 h 1573026"/>
              <a:gd name="connsiteX46" fmla="*/ 1865306 w 1913148"/>
              <a:gd name="connsiteY46" fmla="*/ 188425 h 1573026"/>
              <a:gd name="connsiteX47" fmla="*/ 1891501 w 1913148"/>
              <a:gd name="connsiteY47" fmla="*/ 205092 h 1573026"/>
              <a:gd name="connsiteX48" fmla="*/ 1912931 w 1913148"/>
              <a:gd name="connsiteY48" fmla="*/ 221762 h 1573026"/>
              <a:gd name="connsiteX49" fmla="*/ 1893881 w 1913148"/>
              <a:gd name="connsiteY49" fmla="*/ 264625 h 1573026"/>
              <a:gd name="connsiteX50" fmla="*/ 1891500 w 1913148"/>
              <a:gd name="connsiteY50" fmla="*/ 319393 h 1573026"/>
              <a:gd name="connsiteX51" fmla="*/ 1877212 w 1913148"/>
              <a:gd name="connsiteY51" fmla="*/ 376543 h 1573026"/>
              <a:gd name="connsiteX52" fmla="*/ 1879594 w 1913148"/>
              <a:gd name="connsiteY52" fmla="*/ 386068 h 1573026"/>
              <a:gd name="connsiteX53" fmla="*/ 1910550 w 1913148"/>
              <a:gd name="connsiteY53" fmla="*/ 393212 h 1573026"/>
              <a:gd name="connsiteX54" fmla="*/ 1898644 w 1913148"/>
              <a:gd name="connsiteY54" fmla="*/ 424168 h 1573026"/>
              <a:gd name="connsiteX55" fmla="*/ 1865306 w 1913148"/>
              <a:gd name="connsiteY55" fmla="*/ 445600 h 1573026"/>
              <a:gd name="connsiteX56" fmla="*/ 1851019 w 1913148"/>
              <a:gd name="connsiteY56" fmla="*/ 476556 h 1573026"/>
              <a:gd name="connsiteX57" fmla="*/ 1854272 w 1913148"/>
              <a:gd name="connsiteY57" fmla="*/ 559163 h 1573026"/>
              <a:gd name="connsiteX58" fmla="*/ 1841493 w 1913148"/>
              <a:gd name="connsiteY58" fmla="*/ 590856 h 1573026"/>
              <a:gd name="connsiteX59" fmla="*/ 1839112 w 1913148"/>
              <a:gd name="connsiteY59" fmla="*/ 655150 h 1573026"/>
              <a:gd name="connsiteX60" fmla="*/ 1860544 w 1913148"/>
              <a:gd name="connsiteY60" fmla="*/ 690868 h 1573026"/>
              <a:gd name="connsiteX61" fmla="*/ 1855781 w 1913148"/>
              <a:gd name="connsiteY61" fmla="*/ 743256 h 1573026"/>
              <a:gd name="connsiteX62" fmla="*/ 1858162 w 1913148"/>
              <a:gd name="connsiteY62" fmla="*/ 790881 h 1573026"/>
              <a:gd name="connsiteX63" fmla="*/ 1846256 w 1913148"/>
              <a:gd name="connsiteY63" fmla="*/ 805168 h 1573026"/>
              <a:gd name="connsiteX64" fmla="*/ 1817681 w 1913148"/>
              <a:gd name="connsiteY64" fmla="*/ 890893 h 1573026"/>
              <a:gd name="connsiteX65" fmla="*/ 1786727 w 1913148"/>
              <a:gd name="connsiteY65" fmla="*/ 967092 h 1573026"/>
              <a:gd name="connsiteX66" fmla="*/ 1751006 w 1913148"/>
              <a:gd name="connsiteY66" fmla="*/ 945662 h 1573026"/>
              <a:gd name="connsiteX67" fmla="*/ 1691475 w 1913148"/>
              <a:gd name="connsiteY67" fmla="*/ 917087 h 1573026"/>
              <a:gd name="connsiteX68" fmla="*/ 1662900 w 1913148"/>
              <a:gd name="connsiteY68" fmla="*/ 883750 h 1573026"/>
              <a:gd name="connsiteX69" fmla="*/ 1629564 w 1913148"/>
              <a:gd name="connsiteY69" fmla="*/ 869462 h 1573026"/>
              <a:gd name="connsiteX70" fmla="*/ 1596225 w 1913148"/>
              <a:gd name="connsiteY70" fmla="*/ 871843 h 1573026"/>
              <a:gd name="connsiteX71" fmla="*/ 1546219 w 1913148"/>
              <a:gd name="connsiteY71" fmla="*/ 895656 h 1573026"/>
              <a:gd name="connsiteX72" fmla="*/ 1522406 w 1913148"/>
              <a:gd name="connsiteY72" fmla="*/ 909943 h 1573026"/>
              <a:gd name="connsiteX73" fmla="*/ 1453352 w 1913148"/>
              <a:gd name="connsiteY73" fmla="*/ 926612 h 1573026"/>
              <a:gd name="connsiteX74" fmla="*/ 1431919 w 1913148"/>
              <a:gd name="connsiteY74" fmla="*/ 957568 h 1573026"/>
              <a:gd name="connsiteX75" fmla="*/ 1429537 w 1913148"/>
              <a:gd name="connsiteY75" fmla="*/ 1036150 h 1573026"/>
              <a:gd name="connsiteX76" fmla="*/ 1431921 w 1913148"/>
              <a:gd name="connsiteY76" fmla="*/ 1062342 h 1573026"/>
              <a:gd name="connsiteX77" fmla="*/ 1331906 w 1913148"/>
              <a:gd name="connsiteY77" fmla="*/ 1112350 h 1573026"/>
              <a:gd name="connsiteX78" fmla="*/ 1289044 w 1913148"/>
              <a:gd name="connsiteY78" fmla="*/ 1112350 h 1573026"/>
              <a:gd name="connsiteX79" fmla="*/ 1198558 w 1913148"/>
              <a:gd name="connsiteY79" fmla="*/ 1148067 h 1573026"/>
              <a:gd name="connsiteX80" fmla="*/ 1177125 w 1913148"/>
              <a:gd name="connsiteY80" fmla="*/ 1188550 h 1573026"/>
              <a:gd name="connsiteX81" fmla="*/ 1177127 w 1913148"/>
              <a:gd name="connsiteY81" fmla="*/ 1238556 h 1573026"/>
              <a:gd name="connsiteX82" fmla="*/ 1127119 w 1913148"/>
              <a:gd name="connsiteY82" fmla="*/ 1279037 h 1573026"/>
              <a:gd name="connsiteX83" fmla="*/ 1110452 w 1913148"/>
              <a:gd name="connsiteY83" fmla="*/ 1309993 h 1573026"/>
              <a:gd name="connsiteX84" fmla="*/ 1112831 w 1913148"/>
              <a:gd name="connsiteY84" fmla="*/ 1331425 h 1573026"/>
              <a:gd name="connsiteX85" fmla="*/ 1146169 w 1913148"/>
              <a:gd name="connsiteY85" fmla="*/ 1326662 h 1573026"/>
              <a:gd name="connsiteX86" fmla="*/ 1169983 w 1913148"/>
              <a:gd name="connsiteY86" fmla="*/ 1350474 h 1573026"/>
              <a:gd name="connsiteX87" fmla="*/ 1158075 w 1913148"/>
              <a:gd name="connsiteY87" fmla="*/ 1383812 h 1573026"/>
              <a:gd name="connsiteX88" fmla="*/ 1155694 w 1913148"/>
              <a:gd name="connsiteY88" fmla="*/ 1421912 h 1573026"/>
              <a:gd name="connsiteX89" fmla="*/ 1077114 w 1913148"/>
              <a:gd name="connsiteY89" fmla="*/ 1450487 h 1573026"/>
              <a:gd name="connsiteX90" fmla="*/ 1067589 w 1913148"/>
              <a:gd name="connsiteY90" fmla="*/ 1538594 h 1573026"/>
              <a:gd name="connsiteX91" fmla="*/ 1000912 w 1913148"/>
              <a:gd name="connsiteY91" fmla="*/ 1560025 h 1573026"/>
              <a:gd name="connsiteX92" fmla="*/ 964861 w 1913148"/>
              <a:gd name="connsiteY92" fmla="*/ 1573012 h 1573026"/>
              <a:gd name="connsiteX93" fmla="*/ 884231 w 1913148"/>
              <a:gd name="connsiteY93" fmla="*/ 1557643 h 1573026"/>
              <a:gd name="connsiteX94" fmla="*/ 858037 w 1913148"/>
              <a:gd name="connsiteY94" fmla="*/ 1571931 h 1573026"/>
              <a:gd name="connsiteX95" fmla="*/ 803271 w 1913148"/>
              <a:gd name="connsiteY95" fmla="*/ 1543356 h 1573026"/>
              <a:gd name="connsiteX96" fmla="*/ 762787 w 1913148"/>
              <a:gd name="connsiteY96" fmla="*/ 1507637 h 1573026"/>
              <a:gd name="connsiteX97" fmla="*/ 719927 w 1913148"/>
              <a:gd name="connsiteY97" fmla="*/ 1479061 h 1573026"/>
              <a:gd name="connsiteX98" fmla="*/ 748500 w 1913148"/>
              <a:gd name="connsiteY98" fmla="*/ 1455250 h 1573026"/>
              <a:gd name="connsiteX99" fmla="*/ 736594 w 1913148"/>
              <a:gd name="connsiteY99" fmla="*/ 1438581 h 1573026"/>
              <a:gd name="connsiteX100" fmla="*/ 674681 w 1913148"/>
              <a:gd name="connsiteY100" fmla="*/ 1426675 h 1573026"/>
              <a:gd name="connsiteX101" fmla="*/ 655631 w 1913148"/>
              <a:gd name="connsiteY101" fmla="*/ 1402862 h 1573026"/>
              <a:gd name="connsiteX102" fmla="*/ 617533 w 1913148"/>
              <a:gd name="connsiteY102" fmla="*/ 1379050 h 1573026"/>
              <a:gd name="connsiteX103" fmla="*/ 612769 w 1913148"/>
              <a:gd name="connsiteY103" fmla="*/ 1390956 h 1573026"/>
              <a:gd name="connsiteX104" fmla="*/ 627058 w 1913148"/>
              <a:gd name="connsiteY104" fmla="*/ 1429056 h 1573026"/>
              <a:gd name="connsiteX105" fmla="*/ 596100 w 1913148"/>
              <a:gd name="connsiteY105" fmla="*/ 1443343 h 1573026"/>
              <a:gd name="connsiteX106" fmla="*/ 569908 w 1913148"/>
              <a:gd name="connsiteY106" fmla="*/ 1457630 h 1573026"/>
              <a:gd name="connsiteX107" fmla="*/ 553237 w 1913148"/>
              <a:gd name="connsiteY107" fmla="*/ 1450487 h 1573026"/>
              <a:gd name="connsiteX108" fmla="*/ 507994 w 1913148"/>
              <a:gd name="connsiteY108" fmla="*/ 1388575 h 1573026"/>
              <a:gd name="connsiteX109" fmla="*/ 462752 w 1913148"/>
              <a:gd name="connsiteY109" fmla="*/ 1355237 h 1573026"/>
              <a:gd name="connsiteX110" fmla="*/ 484183 w 1913148"/>
              <a:gd name="connsiteY110" fmla="*/ 1338568 h 1573026"/>
              <a:gd name="connsiteX111" fmla="*/ 505614 w 1913148"/>
              <a:gd name="connsiteY111" fmla="*/ 1298087 h 1573026"/>
              <a:gd name="connsiteX112" fmla="*/ 491325 w 1913148"/>
              <a:gd name="connsiteY112" fmla="*/ 1286181 h 1573026"/>
              <a:gd name="connsiteX113" fmla="*/ 453227 w 1913148"/>
              <a:gd name="connsiteY113" fmla="*/ 1288562 h 1573026"/>
              <a:gd name="connsiteX114" fmla="*/ 377027 w 1913148"/>
              <a:gd name="connsiteY114" fmla="*/ 1245700 h 1573026"/>
              <a:gd name="connsiteX115" fmla="*/ 334162 w 1913148"/>
              <a:gd name="connsiteY115" fmla="*/ 1226650 h 1573026"/>
              <a:gd name="connsiteX116" fmla="*/ 324639 w 1913148"/>
              <a:gd name="connsiteY116" fmla="*/ 1226650 h 1573026"/>
              <a:gd name="connsiteX117" fmla="*/ 312733 w 1913148"/>
              <a:gd name="connsiteY117" fmla="*/ 1162356 h 1573026"/>
              <a:gd name="connsiteX118" fmla="*/ 324639 w 1913148"/>
              <a:gd name="connsiteY118" fmla="*/ 1098062 h 1573026"/>
              <a:gd name="connsiteX119" fmla="*/ 293683 w 1913148"/>
              <a:gd name="connsiteY119" fmla="*/ 1064725 h 1573026"/>
              <a:gd name="connsiteX120" fmla="*/ 241296 w 1913148"/>
              <a:gd name="connsiteY120" fmla="*/ 1040912 h 1573026"/>
              <a:gd name="connsiteX121" fmla="*/ 267489 w 1913148"/>
              <a:gd name="connsiteY121" fmla="*/ 1017100 h 1573026"/>
              <a:gd name="connsiteX122" fmla="*/ 312733 w 1913148"/>
              <a:gd name="connsiteY122" fmla="*/ 1021862 h 1573026"/>
              <a:gd name="connsiteX123" fmla="*/ 307971 w 1913148"/>
              <a:gd name="connsiteY123" fmla="*/ 974237 h 1573026"/>
              <a:gd name="connsiteX124" fmla="*/ 279396 w 1913148"/>
              <a:gd name="connsiteY124" fmla="*/ 969475 h 1573026"/>
              <a:gd name="connsiteX125" fmla="*/ 284158 w 1913148"/>
              <a:gd name="connsiteY125" fmla="*/ 921850 h 1573026"/>
              <a:gd name="connsiteX126" fmla="*/ 253202 w 1913148"/>
              <a:gd name="connsiteY126" fmla="*/ 907562 h 1573026"/>
              <a:gd name="connsiteX127" fmla="*/ 88891 w 1913148"/>
              <a:gd name="connsiteY127" fmla="*/ 907562 h 1573026"/>
              <a:gd name="connsiteX128" fmla="*/ 79371 w 1913148"/>
              <a:gd name="connsiteY128" fmla="*/ 907562 h 1573026"/>
              <a:gd name="connsiteX0" fmla="*/ 79240 w 1913017"/>
              <a:gd name="connsiteY0" fmla="*/ 907562 h 1573026"/>
              <a:gd name="connsiteX1" fmla="*/ 7802 w 1913017"/>
              <a:gd name="connsiteY1" fmla="*/ 357491 h 1573026"/>
              <a:gd name="connsiteX2" fmla="*/ 288788 w 1913017"/>
              <a:gd name="connsiteY2" fmla="*/ 421787 h 1573026"/>
              <a:gd name="connsiteX3" fmla="*/ 310219 w 1913017"/>
              <a:gd name="connsiteY3" fmla="*/ 383687 h 1573026"/>
              <a:gd name="connsiteX4" fmla="*/ 329269 w 1913017"/>
              <a:gd name="connsiteY4" fmla="*/ 386068 h 1573026"/>
              <a:gd name="connsiteX5" fmla="*/ 329269 w 1913017"/>
              <a:gd name="connsiteY5" fmla="*/ 347968 h 1573026"/>
              <a:gd name="connsiteX6" fmla="*/ 341177 w 1913017"/>
              <a:gd name="connsiteY6" fmla="*/ 340823 h 1573026"/>
              <a:gd name="connsiteX7" fmla="*/ 398325 w 1913017"/>
              <a:gd name="connsiteY7" fmla="*/ 343206 h 1573026"/>
              <a:gd name="connsiteX8" fmla="*/ 498338 w 1913017"/>
              <a:gd name="connsiteY8" fmla="*/ 317012 h 1573026"/>
              <a:gd name="connsiteX9" fmla="*/ 569775 w 1913017"/>
              <a:gd name="connsiteY9" fmla="*/ 305106 h 1573026"/>
              <a:gd name="connsiteX10" fmla="*/ 655167 w 1913017"/>
              <a:gd name="connsiteY10" fmla="*/ 250164 h 1573026"/>
              <a:gd name="connsiteX11" fmla="*/ 726938 w 1913017"/>
              <a:gd name="connsiteY11" fmla="*/ 221762 h 1573026"/>
              <a:gd name="connsiteX12" fmla="*/ 795996 w 1913017"/>
              <a:gd name="connsiteY12" fmla="*/ 188423 h 1573026"/>
              <a:gd name="connsiteX13" fmla="*/ 867431 w 1913017"/>
              <a:gd name="connsiteY13" fmla="*/ 195568 h 1573026"/>
              <a:gd name="connsiteX14" fmla="*/ 919819 w 1913017"/>
              <a:gd name="connsiteY14" fmla="*/ 174137 h 1573026"/>
              <a:gd name="connsiteX15" fmla="*/ 950777 w 1913017"/>
              <a:gd name="connsiteY15" fmla="*/ 183660 h 1573026"/>
              <a:gd name="connsiteX16" fmla="*/ 1024594 w 1913017"/>
              <a:gd name="connsiteY16" fmla="*/ 233668 h 1573026"/>
              <a:gd name="connsiteX17" fmla="*/ 962681 w 1913017"/>
              <a:gd name="connsiteY17" fmla="*/ 209856 h 1573026"/>
              <a:gd name="connsiteX18" fmla="*/ 984113 w 1913017"/>
              <a:gd name="connsiteY18" fmla="*/ 281293 h 1573026"/>
              <a:gd name="connsiteX19" fmla="*/ 1022215 w 1913017"/>
              <a:gd name="connsiteY19" fmla="*/ 309866 h 1573026"/>
              <a:gd name="connsiteX20" fmla="*/ 1117463 w 1913017"/>
              <a:gd name="connsiteY20" fmla="*/ 314631 h 1573026"/>
              <a:gd name="connsiteX21" fmla="*/ 1184140 w 1913017"/>
              <a:gd name="connsiteY21" fmla="*/ 271766 h 1573026"/>
              <a:gd name="connsiteX22" fmla="*/ 1181756 w 1913017"/>
              <a:gd name="connsiteY22" fmla="*/ 293200 h 1573026"/>
              <a:gd name="connsiteX23" fmla="*/ 1146038 w 1913017"/>
              <a:gd name="connsiteY23" fmla="*/ 321775 h 1573026"/>
              <a:gd name="connsiteX24" fmla="*/ 1072219 w 1913017"/>
              <a:gd name="connsiteY24" fmla="*/ 338443 h 1573026"/>
              <a:gd name="connsiteX25" fmla="*/ 1079365 w 1913017"/>
              <a:gd name="connsiteY25" fmla="*/ 367017 h 1573026"/>
              <a:gd name="connsiteX26" fmla="*/ 1203190 w 1913017"/>
              <a:gd name="connsiteY26" fmla="*/ 331298 h 1573026"/>
              <a:gd name="connsiteX27" fmla="*/ 1255575 w 1913017"/>
              <a:gd name="connsiteY27" fmla="*/ 295581 h 1573026"/>
              <a:gd name="connsiteX28" fmla="*/ 1298439 w 1913017"/>
              <a:gd name="connsiteY28" fmla="*/ 271766 h 1573026"/>
              <a:gd name="connsiteX29" fmla="*/ 1222240 w 1913017"/>
              <a:gd name="connsiteY29" fmla="*/ 264623 h 1573026"/>
              <a:gd name="connsiteX30" fmla="*/ 1222240 w 1913017"/>
              <a:gd name="connsiteY30" fmla="*/ 202710 h 1573026"/>
              <a:gd name="connsiteX31" fmla="*/ 1272245 w 1913017"/>
              <a:gd name="connsiteY31" fmla="*/ 202710 h 1573026"/>
              <a:gd name="connsiteX32" fmla="*/ 1379401 w 1913017"/>
              <a:gd name="connsiteY32" fmla="*/ 97935 h 1573026"/>
              <a:gd name="connsiteX33" fmla="*/ 1429407 w 1913017"/>
              <a:gd name="connsiteY33" fmla="*/ 305 h 1573026"/>
              <a:gd name="connsiteX34" fmla="*/ 1393689 w 1913017"/>
              <a:gd name="connsiteY34" fmla="*/ 114604 h 1573026"/>
              <a:gd name="connsiteX35" fmla="*/ 1319871 w 1913017"/>
              <a:gd name="connsiteY35" fmla="*/ 193186 h 1573026"/>
              <a:gd name="connsiteX36" fmla="*/ 1384163 w 1913017"/>
              <a:gd name="connsiteY36" fmla="*/ 217000 h 1573026"/>
              <a:gd name="connsiteX37" fmla="*/ 1443694 w 1913017"/>
              <a:gd name="connsiteY37" fmla="*/ 212237 h 1573026"/>
              <a:gd name="connsiteX38" fmla="*/ 1488940 w 1913017"/>
              <a:gd name="connsiteY38" fmla="*/ 257480 h 1573026"/>
              <a:gd name="connsiteX39" fmla="*/ 1538944 w 1913017"/>
              <a:gd name="connsiteY39" fmla="*/ 243193 h 1573026"/>
              <a:gd name="connsiteX40" fmla="*/ 1581806 w 1913017"/>
              <a:gd name="connsiteY40" fmla="*/ 178900 h 1573026"/>
              <a:gd name="connsiteX41" fmla="*/ 1624669 w 1913017"/>
              <a:gd name="connsiteY41" fmla="*/ 169375 h 1573026"/>
              <a:gd name="connsiteX42" fmla="*/ 1729444 w 1913017"/>
              <a:gd name="connsiteY42" fmla="*/ 152706 h 1573026"/>
              <a:gd name="connsiteX43" fmla="*/ 1746113 w 1913017"/>
              <a:gd name="connsiteY43" fmla="*/ 147943 h 1573026"/>
              <a:gd name="connsiteX44" fmla="*/ 1834219 w 1913017"/>
              <a:gd name="connsiteY44" fmla="*/ 166993 h 1573026"/>
              <a:gd name="connsiteX45" fmla="*/ 1865175 w 1913017"/>
              <a:gd name="connsiteY45" fmla="*/ 188425 h 1573026"/>
              <a:gd name="connsiteX46" fmla="*/ 1891370 w 1913017"/>
              <a:gd name="connsiteY46" fmla="*/ 205092 h 1573026"/>
              <a:gd name="connsiteX47" fmla="*/ 1912800 w 1913017"/>
              <a:gd name="connsiteY47" fmla="*/ 221762 h 1573026"/>
              <a:gd name="connsiteX48" fmla="*/ 1893750 w 1913017"/>
              <a:gd name="connsiteY48" fmla="*/ 264625 h 1573026"/>
              <a:gd name="connsiteX49" fmla="*/ 1891369 w 1913017"/>
              <a:gd name="connsiteY49" fmla="*/ 319393 h 1573026"/>
              <a:gd name="connsiteX50" fmla="*/ 1877081 w 1913017"/>
              <a:gd name="connsiteY50" fmla="*/ 376543 h 1573026"/>
              <a:gd name="connsiteX51" fmla="*/ 1879463 w 1913017"/>
              <a:gd name="connsiteY51" fmla="*/ 386068 h 1573026"/>
              <a:gd name="connsiteX52" fmla="*/ 1910419 w 1913017"/>
              <a:gd name="connsiteY52" fmla="*/ 393212 h 1573026"/>
              <a:gd name="connsiteX53" fmla="*/ 1898513 w 1913017"/>
              <a:gd name="connsiteY53" fmla="*/ 424168 h 1573026"/>
              <a:gd name="connsiteX54" fmla="*/ 1865175 w 1913017"/>
              <a:gd name="connsiteY54" fmla="*/ 445600 h 1573026"/>
              <a:gd name="connsiteX55" fmla="*/ 1850888 w 1913017"/>
              <a:gd name="connsiteY55" fmla="*/ 476556 h 1573026"/>
              <a:gd name="connsiteX56" fmla="*/ 1854141 w 1913017"/>
              <a:gd name="connsiteY56" fmla="*/ 559163 h 1573026"/>
              <a:gd name="connsiteX57" fmla="*/ 1841362 w 1913017"/>
              <a:gd name="connsiteY57" fmla="*/ 590856 h 1573026"/>
              <a:gd name="connsiteX58" fmla="*/ 1838981 w 1913017"/>
              <a:gd name="connsiteY58" fmla="*/ 655150 h 1573026"/>
              <a:gd name="connsiteX59" fmla="*/ 1860413 w 1913017"/>
              <a:gd name="connsiteY59" fmla="*/ 690868 h 1573026"/>
              <a:gd name="connsiteX60" fmla="*/ 1855650 w 1913017"/>
              <a:gd name="connsiteY60" fmla="*/ 743256 h 1573026"/>
              <a:gd name="connsiteX61" fmla="*/ 1858031 w 1913017"/>
              <a:gd name="connsiteY61" fmla="*/ 790881 h 1573026"/>
              <a:gd name="connsiteX62" fmla="*/ 1846125 w 1913017"/>
              <a:gd name="connsiteY62" fmla="*/ 805168 h 1573026"/>
              <a:gd name="connsiteX63" fmla="*/ 1817550 w 1913017"/>
              <a:gd name="connsiteY63" fmla="*/ 890893 h 1573026"/>
              <a:gd name="connsiteX64" fmla="*/ 1786596 w 1913017"/>
              <a:gd name="connsiteY64" fmla="*/ 967092 h 1573026"/>
              <a:gd name="connsiteX65" fmla="*/ 1750875 w 1913017"/>
              <a:gd name="connsiteY65" fmla="*/ 945662 h 1573026"/>
              <a:gd name="connsiteX66" fmla="*/ 1691344 w 1913017"/>
              <a:gd name="connsiteY66" fmla="*/ 917087 h 1573026"/>
              <a:gd name="connsiteX67" fmla="*/ 1662769 w 1913017"/>
              <a:gd name="connsiteY67" fmla="*/ 883750 h 1573026"/>
              <a:gd name="connsiteX68" fmla="*/ 1629433 w 1913017"/>
              <a:gd name="connsiteY68" fmla="*/ 869462 h 1573026"/>
              <a:gd name="connsiteX69" fmla="*/ 1596094 w 1913017"/>
              <a:gd name="connsiteY69" fmla="*/ 871843 h 1573026"/>
              <a:gd name="connsiteX70" fmla="*/ 1546088 w 1913017"/>
              <a:gd name="connsiteY70" fmla="*/ 895656 h 1573026"/>
              <a:gd name="connsiteX71" fmla="*/ 1522275 w 1913017"/>
              <a:gd name="connsiteY71" fmla="*/ 909943 h 1573026"/>
              <a:gd name="connsiteX72" fmla="*/ 1453221 w 1913017"/>
              <a:gd name="connsiteY72" fmla="*/ 926612 h 1573026"/>
              <a:gd name="connsiteX73" fmla="*/ 1431788 w 1913017"/>
              <a:gd name="connsiteY73" fmla="*/ 957568 h 1573026"/>
              <a:gd name="connsiteX74" fmla="*/ 1429406 w 1913017"/>
              <a:gd name="connsiteY74" fmla="*/ 1036150 h 1573026"/>
              <a:gd name="connsiteX75" fmla="*/ 1431790 w 1913017"/>
              <a:gd name="connsiteY75" fmla="*/ 1062342 h 1573026"/>
              <a:gd name="connsiteX76" fmla="*/ 1331775 w 1913017"/>
              <a:gd name="connsiteY76" fmla="*/ 1112350 h 1573026"/>
              <a:gd name="connsiteX77" fmla="*/ 1288913 w 1913017"/>
              <a:gd name="connsiteY77" fmla="*/ 1112350 h 1573026"/>
              <a:gd name="connsiteX78" fmla="*/ 1198427 w 1913017"/>
              <a:gd name="connsiteY78" fmla="*/ 1148067 h 1573026"/>
              <a:gd name="connsiteX79" fmla="*/ 1176994 w 1913017"/>
              <a:gd name="connsiteY79" fmla="*/ 1188550 h 1573026"/>
              <a:gd name="connsiteX80" fmla="*/ 1176996 w 1913017"/>
              <a:gd name="connsiteY80" fmla="*/ 1238556 h 1573026"/>
              <a:gd name="connsiteX81" fmla="*/ 1126988 w 1913017"/>
              <a:gd name="connsiteY81" fmla="*/ 1279037 h 1573026"/>
              <a:gd name="connsiteX82" fmla="*/ 1110321 w 1913017"/>
              <a:gd name="connsiteY82" fmla="*/ 1309993 h 1573026"/>
              <a:gd name="connsiteX83" fmla="*/ 1112700 w 1913017"/>
              <a:gd name="connsiteY83" fmla="*/ 1331425 h 1573026"/>
              <a:gd name="connsiteX84" fmla="*/ 1146038 w 1913017"/>
              <a:gd name="connsiteY84" fmla="*/ 1326662 h 1573026"/>
              <a:gd name="connsiteX85" fmla="*/ 1169852 w 1913017"/>
              <a:gd name="connsiteY85" fmla="*/ 1350474 h 1573026"/>
              <a:gd name="connsiteX86" fmla="*/ 1157944 w 1913017"/>
              <a:gd name="connsiteY86" fmla="*/ 1383812 h 1573026"/>
              <a:gd name="connsiteX87" fmla="*/ 1155563 w 1913017"/>
              <a:gd name="connsiteY87" fmla="*/ 1421912 h 1573026"/>
              <a:gd name="connsiteX88" fmla="*/ 1076983 w 1913017"/>
              <a:gd name="connsiteY88" fmla="*/ 1450487 h 1573026"/>
              <a:gd name="connsiteX89" fmla="*/ 1067458 w 1913017"/>
              <a:gd name="connsiteY89" fmla="*/ 1538594 h 1573026"/>
              <a:gd name="connsiteX90" fmla="*/ 1000781 w 1913017"/>
              <a:gd name="connsiteY90" fmla="*/ 1560025 h 1573026"/>
              <a:gd name="connsiteX91" fmla="*/ 964730 w 1913017"/>
              <a:gd name="connsiteY91" fmla="*/ 1573012 h 1573026"/>
              <a:gd name="connsiteX92" fmla="*/ 884100 w 1913017"/>
              <a:gd name="connsiteY92" fmla="*/ 1557643 h 1573026"/>
              <a:gd name="connsiteX93" fmla="*/ 857906 w 1913017"/>
              <a:gd name="connsiteY93" fmla="*/ 1571931 h 1573026"/>
              <a:gd name="connsiteX94" fmla="*/ 803140 w 1913017"/>
              <a:gd name="connsiteY94" fmla="*/ 1543356 h 1573026"/>
              <a:gd name="connsiteX95" fmla="*/ 762656 w 1913017"/>
              <a:gd name="connsiteY95" fmla="*/ 1507637 h 1573026"/>
              <a:gd name="connsiteX96" fmla="*/ 719796 w 1913017"/>
              <a:gd name="connsiteY96" fmla="*/ 1479061 h 1573026"/>
              <a:gd name="connsiteX97" fmla="*/ 748369 w 1913017"/>
              <a:gd name="connsiteY97" fmla="*/ 1455250 h 1573026"/>
              <a:gd name="connsiteX98" fmla="*/ 736463 w 1913017"/>
              <a:gd name="connsiteY98" fmla="*/ 1438581 h 1573026"/>
              <a:gd name="connsiteX99" fmla="*/ 674550 w 1913017"/>
              <a:gd name="connsiteY99" fmla="*/ 1426675 h 1573026"/>
              <a:gd name="connsiteX100" fmla="*/ 655500 w 1913017"/>
              <a:gd name="connsiteY100" fmla="*/ 1402862 h 1573026"/>
              <a:gd name="connsiteX101" fmla="*/ 617402 w 1913017"/>
              <a:gd name="connsiteY101" fmla="*/ 1379050 h 1573026"/>
              <a:gd name="connsiteX102" fmla="*/ 612638 w 1913017"/>
              <a:gd name="connsiteY102" fmla="*/ 1390956 h 1573026"/>
              <a:gd name="connsiteX103" fmla="*/ 626927 w 1913017"/>
              <a:gd name="connsiteY103" fmla="*/ 1429056 h 1573026"/>
              <a:gd name="connsiteX104" fmla="*/ 595969 w 1913017"/>
              <a:gd name="connsiteY104" fmla="*/ 1443343 h 1573026"/>
              <a:gd name="connsiteX105" fmla="*/ 569777 w 1913017"/>
              <a:gd name="connsiteY105" fmla="*/ 1457630 h 1573026"/>
              <a:gd name="connsiteX106" fmla="*/ 553106 w 1913017"/>
              <a:gd name="connsiteY106" fmla="*/ 1450487 h 1573026"/>
              <a:gd name="connsiteX107" fmla="*/ 507863 w 1913017"/>
              <a:gd name="connsiteY107" fmla="*/ 1388575 h 1573026"/>
              <a:gd name="connsiteX108" fmla="*/ 462621 w 1913017"/>
              <a:gd name="connsiteY108" fmla="*/ 1355237 h 1573026"/>
              <a:gd name="connsiteX109" fmla="*/ 484052 w 1913017"/>
              <a:gd name="connsiteY109" fmla="*/ 1338568 h 1573026"/>
              <a:gd name="connsiteX110" fmla="*/ 505483 w 1913017"/>
              <a:gd name="connsiteY110" fmla="*/ 1298087 h 1573026"/>
              <a:gd name="connsiteX111" fmla="*/ 491194 w 1913017"/>
              <a:gd name="connsiteY111" fmla="*/ 1286181 h 1573026"/>
              <a:gd name="connsiteX112" fmla="*/ 453096 w 1913017"/>
              <a:gd name="connsiteY112" fmla="*/ 1288562 h 1573026"/>
              <a:gd name="connsiteX113" fmla="*/ 376896 w 1913017"/>
              <a:gd name="connsiteY113" fmla="*/ 1245700 h 1573026"/>
              <a:gd name="connsiteX114" fmla="*/ 334031 w 1913017"/>
              <a:gd name="connsiteY114" fmla="*/ 1226650 h 1573026"/>
              <a:gd name="connsiteX115" fmla="*/ 324508 w 1913017"/>
              <a:gd name="connsiteY115" fmla="*/ 1226650 h 1573026"/>
              <a:gd name="connsiteX116" fmla="*/ 312602 w 1913017"/>
              <a:gd name="connsiteY116" fmla="*/ 1162356 h 1573026"/>
              <a:gd name="connsiteX117" fmla="*/ 324508 w 1913017"/>
              <a:gd name="connsiteY117" fmla="*/ 1098062 h 1573026"/>
              <a:gd name="connsiteX118" fmla="*/ 293552 w 1913017"/>
              <a:gd name="connsiteY118" fmla="*/ 1064725 h 1573026"/>
              <a:gd name="connsiteX119" fmla="*/ 241165 w 1913017"/>
              <a:gd name="connsiteY119" fmla="*/ 1040912 h 1573026"/>
              <a:gd name="connsiteX120" fmla="*/ 267358 w 1913017"/>
              <a:gd name="connsiteY120" fmla="*/ 1017100 h 1573026"/>
              <a:gd name="connsiteX121" fmla="*/ 312602 w 1913017"/>
              <a:gd name="connsiteY121" fmla="*/ 1021862 h 1573026"/>
              <a:gd name="connsiteX122" fmla="*/ 307840 w 1913017"/>
              <a:gd name="connsiteY122" fmla="*/ 974237 h 1573026"/>
              <a:gd name="connsiteX123" fmla="*/ 279265 w 1913017"/>
              <a:gd name="connsiteY123" fmla="*/ 969475 h 1573026"/>
              <a:gd name="connsiteX124" fmla="*/ 284027 w 1913017"/>
              <a:gd name="connsiteY124" fmla="*/ 921850 h 1573026"/>
              <a:gd name="connsiteX125" fmla="*/ 253071 w 1913017"/>
              <a:gd name="connsiteY125" fmla="*/ 907562 h 1573026"/>
              <a:gd name="connsiteX126" fmla="*/ 88760 w 1913017"/>
              <a:gd name="connsiteY126" fmla="*/ 907562 h 1573026"/>
              <a:gd name="connsiteX127" fmla="*/ 79240 w 1913017"/>
              <a:gd name="connsiteY127" fmla="*/ 907562 h 1573026"/>
              <a:gd name="connsiteX0" fmla="*/ 80451 w 1914228"/>
              <a:gd name="connsiteY0" fmla="*/ 907562 h 1573026"/>
              <a:gd name="connsiteX1" fmla="*/ 9013 w 1914228"/>
              <a:gd name="connsiteY1" fmla="*/ 357491 h 1573026"/>
              <a:gd name="connsiteX2" fmla="*/ 311430 w 1914228"/>
              <a:gd name="connsiteY2" fmla="*/ 383687 h 1573026"/>
              <a:gd name="connsiteX3" fmla="*/ 330480 w 1914228"/>
              <a:gd name="connsiteY3" fmla="*/ 386068 h 1573026"/>
              <a:gd name="connsiteX4" fmla="*/ 330480 w 1914228"/>
              <a:gd name="connsiteY4" fmla="*/ 347968 h 1573026"/>
              <a:gd name="connsiteX5" fmla="*/ 342388 w 1914228"/>
              <a:gd name="connsiteY5" fmla="*/ 340823 h 1573026"/>
              <a:gd name="connsiteX6" fmla="*/ 399536 w 1914228"/>
              <a:gd name="connsiteY6" fmla="*/ 343206 h 1573026"/>
              <a:gd name="connsiteX7" fmla="*/ 499549 w 1914228"/>
              <a:gd name="connsiteY7" fmla="*/ 317012 h 1573026"/>
              <a:gd name="connsiteX8" fmla="*/ 570986 w 1914228"/>
              <a:gd name="connsiteY8" fmla="*/ 305106 h 1573026"/>
              <a:gd name="connsiteX9" fmla="*/ 656378 w 1914228"/>
              <a:gd name="connsiteY9" fmla="*/ 250164 h 1573026"/>
              <a:gd name="connsiteX10" fmla="*/ 728149 w 1914228"/>
              <a:gd name="connsiteY10" fmla="*/ 221762 h 1573026"/>
              <a:gd name="connsiteX11" fmla="*/ 797207 w 1914228"/>
              <a:gd name="connsiteY11" fmla="*/ 188423 h 1573026"/>
              <a:gd name="connsiteX12" fmla="*/ 868642 w 1914228"/>
              <a:gd name="connsiteY12" fmla="*/ 195568 h 1573026"/>
              <a:gd name="connsiteX13" fmla="*/ 921030 w 1914228"/>
              <a:gd name="connsiteY13" fmla="*/ 174137 h 1573026"/>
              <a:gd name="connsiteX14" fmla="*/ 951988 w 1914228"/>
              <a:gd name="connsiteY14" fmla="*/ 183660 h 1573026"/>
              <a:gd name="connsiteX15" fmla="*/ 1025805 w 1914228"/>
              <a:gd name="connsiteY15" fmla="*/ 233668 h 1573026"/>
              <a:gd name="connsiteX16" fmla="*/ 963892 w 1914228"/>
              <a:gd name="connsiteY16" fmla="*/ 209856 h 1573026"/>
              <a:gd name="connsiteX17" fmla="*/ 985324 w 1914228"/>
              <a:gd name="connsiteY17" fmla="*/ 281293 h 1573026"/>
              <a:gd name="connsiteX18" fmla="*/ 1023426 w 1914228"/>
              <a:gd name="connsiteY18" fmla="*/ 309866 h 1573026"/>
              <a:gd name="connsiteX19" fmla="*/ 1118674 w 1914228"/>
              <a:gd name="connsiteY19" fmla="*/ 314631 h 1573026"/>
              <a:gd name="connsiteX20" fmla="*/ 1185351 w 1914228"/>
              <a:gd name="connsiteY20" fmla="*/ 271766 h 1573026"/>
              <a:gd name="connsiteX21" fmla="*/ 1182967 w 1914228"/>
              <a:gd name="connsiteY21" fmla="*/ 293200 h 1573026"/>
              <a:gd name="connsiteX22" fmla="*/ 1147249 w 1914228"/>
              <a:gd name="connsiteY22" fmla="*/ 321775 h 1573026"/>
              <a:gd name="connsiteX23" fmla="*/ 1073430 w 1914228"/>
              <a:gd name="connsiteY23" fmla="*/ 338443 h 1573026"/>
              <a:gd name="connsiteX24" fmla="*/ 1080576 w 1914228"/>
              <a:gd name="connsiteY24" fmla="*/ 367017 h 1573026"/>
              <a:gd name="connsiteX25" fmla="*/ 1204401 w 1914228"/>
              <a:gd name="connsiteY25" fmla="*/ 331298 h 1573026"/>
              <a:gd name="connsiteX26" fmla="*/ 1256786 w 1914228"/>
              <a:gd name="connsiteY26" fmla="*/ 295581 h 1573026"/>
              <a:gd name="connsiteX27" fmla="*/ 1299650 w 1914228"/>
              <a:gd name="connsiteY27" fmla="*/ 271766 h 1573026"/>
              <a:gd name="connsiteX28" fmla="*/ 1223451 w 1914228"/>
              <a:gd name="connsiteY28" fmla="*/ 264623 h 1573026"/>
              <a:gd name="connsiteX29" fmla="*/ 1223451 w 1914228"/>
              <a:gd name="connsiteY29" fmla="*/ 202710 h 1573026"/>
              <a:gd name="connsiteX30" fmla="*/ 1273456 w 1914228"/>
              <a:gd name="connsiteY30" fmla="*/ 202710 h 1573026"/>
              <a:gd name="connsiteX31" fmla="*/ 1380612 w 1914228"/>
              <a:gd name="connsiteY31" fmla="*/ 97935 h 1573026"/>
              <a:gd name="connsiteX32" fmla="*/ 1430618 w 1914228"/>
              <a:gd name="connsiteY32" fmla="*/ 305 h 1573026"/>
              <a:gd name="connsiteX33" fmla="*/ 1394900 w 1914228"/>
              <a:gd name="connsiteY33" fmla="*/ 114604 h 1573026"/>
              <a:gd name="connsiteX34" fmla="*/ 1321082 w 1914228"/>
              <a:gd name="connsiteY34" fmla="*/ 193186 h 1573026"/>
              <a:gd name="connsiteX35" fmla="*/ 1385374 w 1914228"/>
              <a:gd name="connsiteY35" fmla="*/ 217000 h 1573026"/>
              <a:gd name="connsiteX36" fmla="*/ 1444905 w 1914228"/>
              <a:gd name="connsiteY36" fmla="*/ 212237 h 1573026"/>
              <a:gd name="connsiteX37" fmla="*/ 1490151 w 1914228"/>
              <a:gd name="connsiteY37" fmla="*/ 257480 h 1573026"/>
              <a:gd name="connsiteX38" fmla="*/ 1540155 w 1914228"/>
              <a:gd name="connsiteY38" fmla="*/ 243193 h 1573026"/>
              <a:gd name="connsiteX39" fmla="*/ 1583017 w 1914228"/>
              <a:gd name="connsiteY39" fmla="*/ 178900 h 1573026"/>
              <a:gd name="connsiteX40" fmla="*/ 1625880 w 1914228"/>
              <a:gd name="connsiteY40" fmla="*/ 169375 h 1573026"/>
              <a:gd name="connsiteX41" fmla="*/ 1730655 w 1914228"/>
              <a:gd name="connsiteY41" fmla="*/ 152706 h 1573026"/>
              <a:gd name="connsiteX42" fmla="*/ 1747324 w 1914228"/>
              <a:gd name="connsiteY42" fmla="*/ 147943 h 1573026"/>
              <a:gd name="connsiteX43" fmla="*/ 1835430 w 1914228"/>
              <a:gd name="connsiteY43" fmla="*/ 166993 h 1573026"/>
              <a:gd name="connsiteX44" fmla="*/ 1866386 w 1914228"/>
              <a:gd name="connsiteY44" fmla="*/ 188425 h 1573026"/>
              <a:gd name="connsiteX45" fmla="*/ 1892581 w 1914228"/>
              <a:gd name="connsiteY45" fmla="*/ 205092 h 1573026"/>
              <a:gd name="connsiteX46" fmla="*/ 1914011 w 1914228"/>
              <a:gd name="connsiteY46" fmla="*/ 221762 h 1573026"/>
              <a:gd name="connsiteX47" fmla="*/ 1894961 w 1914228"/>
              <a:gd name="connsiteY47" fmla="*/ 264625 h 1573026"/>
              <a:gd name="connsiteX48" fmla="*/ 1892580 w 1914228"/>
              <a:gd name="connsiteY48" fmla="*/ 319393 h 1573026"/>
              <a:gd name="connsiteX49" fmla="*/ 1878292 w 1914228"/>
              <a:gd name="connsiteY49" fmla="*/ 376543 h 1573026"/>
              <a:gd name="connsiteX50" fmla="*/ 1880674 w 1914228"/>
              <a:gd name="connsiteY50" fmla="*/ 386068 h 1573026"/>
              <a:gd name="connsiteX51" fmla="*/ 1911630 w 1914228"/>
              <a:gd name="connsiteY51" fmla="*/ 393212 h 1573026"/>
              <a:gd name="connsiteX52" fmla="*/ 1899724 w 1914228"/>
              <a:gd name="connsiteY52" fmla="*/ 424168 h 1573026"/>
              <a:gd name="connsiteX53" fmla="*/ 1866386 w 1914228"/>
              <a:gd name="connsiteY53" fmla="*/ 445600 h 1573026"/>
              <a:gd name="connsiteX54" fmla="*/ 1852099 w 1914228"/>
              <a:gd name="connsiteY54" fmla="*/ 476556 h 1573026"/>
              <a:gd name="connsiteX55" fmla="*/ 1855352 w 1914228"/>
              <a:gd name="connsiteY55" fmla="*/ 559163 h 1573026"/>
              <a:gd name="connsiteX56" fmla="*/ 1842573 w 1914228"/>
              <a:gd name="connsiteY56" fmla="*/ 590856 h 1573026"/>
              <a:gd name="connsiteX57" fmla="*/ 1840192 w 1914228"/>
              <a:gd name="connsiteY57" fmla="*/ 655150 h 1573026"/>
              <a:gd name="connsiteX58" fmla="*/ 1861624 w 1914228"/>
              <a:gd name="connsiteY58" fmla="*/ 690868 h 1573026"/>
              <a:gd name="connsiteX59" fmla="*/ 1856861 w 1914228"/>
              <a:gd name="connsiteY59" fmla="*/ 743256 h 1573026"/>
              <a:gd name="connsiteX60" fmla="*/ 1859242 w 1914228"/>
              <a:gd name="connsiteY60" fmla="*/ 790881 h 1573026"/>
              <a:gd name="connsiteX61" fmla="*/ 1847336 w 1914228"/>
              <a:gd name="connsiteY61" fmla="*/ 805168 h 1573026"/>
              <a:gd name="connsiteX62" fmla="*/ 1818761 w 1914228"/>
              <a:gd name="connsiteY62" fmla="*/ 890893 h 1573026"/>
              <a:gd name="connsiteX63" fmla="*/ 1787807 w 1914228"/>
              <a:gd name="connsiteY63" fmla="*/ 967092 h 1573026"/>
              <a:gd name="connsiteX64" fmla="*/ 1752086 w 1914228"/>
              <a:gd name="connsiteY64" fmla="*/ 945662 h 1573026"/>
              <a:gd name="connsiteX65" fmla="*/ 1692555 w 1914228"/>
              <a:gd name="connsiteY65" fmla="*/ 917087 h 1573026"/>
              <a:gd name="connsiteX66" fmla="*/ 1663980 w 1914228"/>
              <a:gd name="connsiteY66" fmla="*/ 883750 h 1573026"/>
              <a:gd name="connsiteX67" fmla="*/ 1630644 w 1914228"/>
              <a:gd name="connsiteY67" fmla="*/ 869462 h 1573026"/>
              <a:gd name="connsiteX68" fmla="*/ 1597305 w 1914228"/>
              <a:gd name="connsiteY68" fmla="*/ 871843 h 1573026"/>
              <a:gd name="connsiteX69" fmla="*/ 1547299 w 1914228"/>
              <a:gd name="connsiteY69" fmla="*/ 895656 h 1573026"/>
              <a:gd name="connsiteX70" fmla="*/ 1523486 w 1914228"/>
              <a:gd name="connsiteY70" fmla="*/ 909943 h 1573026"/>
              <a:gd name="connsiteX71" fmla="*/ 1454432 w 1914228"/>
              <a:gd name="connsiteY71" fmla="*/ 926612 h 1573026"/>
              <a:gd name="connsiteX72" fmla="*/ 1432999 w 1914228"/>
              <a:gd name="connsiteY72" fmla="*/ 957568 h 1573026"/>
              <a:gd name="connsiteX73" fmla="*/ 1430617 w 1914228"/>
              <a:gd name="connsiteY73" fmla="*/ 1036150 h 1573026"/>
              <a:gd name="connsiteX74" fmla="*/ 1433001 w 1914228"/>
              <a:gd name="connsiteY74" fmla="*/ 1062342 h 1573026"/>
              <a:gd name="connsiteX75" fmla="*/ 1332986 w 1914228"/>
              <a:gd name="connsiteY75" fmla="*/ 1112350 h 1573026"/>
              <a:gd name="connsiteX76" fmla="*/ 1290124 w 1914228"/>
              <a:gd name="connsiteY76" fmla="*/ 1112350 h 1573026"/>
              <a:gd name="connsiteX77" fmla="*/ 1199638 w 1914228"/>
              <a:gd name="connsiteY77" fmla="*/ 1148067 h 1573026"/>
              <a:gd name="connsiteX78" fmla="*/ 1178205 w 1914228"/>
              <a:gd name="connsiteY78" fmla="*/ 1188550 h 1573026"/>
              <a:gd name="connsiteX79" fmla="*/ 1178207 w 1914228"/>
              <a:gd name="connsiteY79" fmla="*/ 1238556 h 1573026"/>
              <a:gd name="connsiteX80" fmla="*/ 1128199 w 1914228"/>
              <a:gd name="connsiteY80" fmla="*/ 1279037 h 1573026"/>
              <a:gd name="connsiteX81" fmla="*/ 1111532 w 1914228"/>
              <a:gd name="connsiteY81" fmla="*/ 1309993 h 1573026"/>
              <a:gd name="connsiteX82" fmla="*/ 1113911 w 1914228"/>
              <a:gd name="connsiteY82" fmla="*/ 1331425 h 1573026"/>
              <a:gd name="connsiteX83" fmla="*/ 1147249 w 1914228"/>
              <a:gd name="connsiteY83" fmla="*/ 1326662 h 1573026"/>
              <a:gd name="connsiteX84" fmla="*/ 1171063 w 1914228"/>
              <a:gd name="connsiteY84" fmla="*/ 1350474 h 1573026"/>
              <a:gd name="connsiteX85" fmla="*/ 1159155 w 1914228"/>
              <a:gd name="connsiteY85" fmla="*/ 1383812 h 1573026"/>
              <a:gd name="connsiteX86" fmla="*/ 1156774 w 1914228"/>
              <a:gd name="connsiteY86" fmla="*/ 1421912 h 1573026"/>
              <a:gd name="connsiteX87" fmla="*/ 1078194 w 1914228"/>
              <a:gd name="connsiteY87" fmla="*/ 1450487 h 1573026"/>
              <a:gd name="connsiteX88" fmla="*/ 1068669 w 1914228"/>
              <a:gd name="connsiteY88" fmla="*/ 1538594 h 1573026"/>
              <a:gd name="connsiteX89" fmla="*/ 1001992 w 1914228"/>
              <a:gd name="connsiteY89" fmla="*/ 1560025 h 1573026"/>
              <a:gd name="connsiteX90" fmla="*/ 965941 w 1914228"/>
              <a:gd name="connsiteY90" fmla="*/ 1573012 h 1573026"/>
              <a:gd name="connsiteX91" fmla="*/ 885311 w 1914228"/>
              <a:gd name="connsiteY91" fmla="*/ 1557643 h 1573026"/>
              <a:gd name="connsiteX92" fmla="*/ 859117 w 1914228"/>
              <a:gd name="connsiteY92" fmla="*/ 1571931 h 1573026"/>
              <a:gd name="connsiteX93" fmla="*/ 804351 w 1914228"/>
              <a:gd name="connsiteY93" fmla="*/ 1543356 h 1573026"/>
              <a:gd name="connsiteX94" fmla="*/ 763867 w 1914228"/>
              <a:gd name="connsiteY94" fmla="*/ 1507637 h 1573026"/>
              <a:gd name="connsiteX95" fmla="*/ 721007 w 1914228"/>
              <a:gd name="connsiteY95" fmla="*/ 1479061 h 1573026"/>
              <a:gd name="connsiteX96" fmla="*/ 749580 w 1914228"/>
              <a:gd name="connsiteY96" fmla="*/ 1455250 h 1573026"/>
              <a:gd name="connsiteX97" fmla="*/ 737674 w 1914228"/>
              <a:gd name="connsiteY97" fmla="*/ 1438581 h 1573026"/>
              <a:gd name="connsiteX98" fmla="*/ 675761 w 1914228"/>
              <a:gd name="connsiteY98" fmla="*/ 1426675 h 1573026"/>
              <a:gd name="connsiteX99" fmla="*/ 656711 w 1914228"/>
              <a:gd name="connsiteY99" fmla="*/ 1402862 h 1573026"/>
              <a:gd name="connsiteX100" fmla="*/ 618613 w 1914228"/>
              <a:gd name="connsiteY100" fmla="*/ 1379050 h 1573026"/>
              <a:gd name="connsiteX101" fmla="*/ 613849 w 1914228"/>
              <a:gd name="connsiteY101" fmla="*/ 1390956 h 1573026"/>
              <a:gd name="connsiteX102" fmla="*/ 628138 w 1914228"/>
              <a:gd name="connsiteY102" fmla="*/ 1429056 h 1573026"/>
              <a:gd name="connsiteX103" fmla="*/ 597180 w 1914228"/>
              <a:gd name="connsiteY103" fmla="*/ 1443343 h 1573026"/>
              <a:gd name="connsiteX104" fmla="*/ 570988 w 1914228"/>
              <a:gd name="connsiteY104" fmla="*/ 1457630 h 1573026"/>
              <a:gd name="connsiteX105" fmla="*/ 554317 w 1914228"/>
              <a:gd name="connsiteY105" fmla="*/ 1450487 h 1573026"/>
              <a:gd name="connsiteX106" fmla="*/ 509074 w 1914228"/>
              <a:gd name="connsiteY106" fmla="*/ 1388575 h 1573026"/>
              <a:gd name="connsiteX107" fmla="*/ 463832 w 1914228"/>
              <a:gd name="connsiteY107" fmla="*/ 1355237 h 1573026"/>
              <a:gd name="connsiteX108" fmla="*/ 485263 w 1914228"/>
              <a:gd name="connsiteY108" fmla="*/ 1338568 h 1573026"/>
              <a:gd name="connsiteX109" fmla="*/ 506694 w 1914228"/>
              <a:gd name="connsiteY109" fmla="*/ 1298087 h 1573026"/>
              <a:gd name="connsiteX110" fmla="*/ 492405 w 1914228"/>
              <a:gd name="connsiteY110" fmla="*/ 1286181 h 1573026"/>
              <a:gd name="connsiteX111" fmla="*/ 454307 w 1914228"/>
              <a:gd name="connsiteY111" fmla="*/ 1288562 h 1573026"/>
              <a:gd name="connsiteX112" fmla="*/ 378107 w 1914228"/>
              <a:gd name="connsiteY112" fmla="*/ 1245700 h 1573026"/>
              <a:gd name="connsiteX113" fmla="*/ 335242 w 1914228"/>
              <a:gd name="connsiteY113" fmla="*/ 1226650 h 1573026"/>
              <a:gd name="connsiteX114" fmla="*/ 325719 w 1914228"/>
              <a:gd name="connsiteY114" fmla="*/ 1226650 h 1573026"/>
              <a:gd name="connsiteX115" fmla="*/ 313813 w 1914228"/>
              <a:gd name="connsiteY115" fmla="*/ 1162356 h 1573026"/>
              <a:gd name="connsiteX116" fmla="*/ 325719 w 1914228"/>
              <a:gd name="connsiteY116" fmla="*/ 1098062 h 1573026"/>
              <a:gd name="connsiteX117" fmla="*/ 294763 w 1914228"/>
              <a:gd name="connsiteY117" fmla="*/ 1064725 h 1573026"/>
              <a:gd name="connsiteX118" fmla="*/ 242376 w 1914228"/>
              <a:gd name="connsiteY118" fmla="*/ 1040912 h 1573026"/>
              <a:gd name="connsiteX119" fmla="*/ 268569 w 1914228"/>
              <a:gd name="connsiteY119" fmla="*/ 1017100 h 1573026"/>
              <a:gd name="connsiteX120" fmla="*/ 313813 w 1914228"/>
              <a:gd name="connsiteY120" fmla="*/ 1021862 h 1573026"/>
              <a:gd name="connsiteX121" fmla="*/ 309051 w 1914228"/>
              <a:gd name="connsiteY121" fmla="*/ 974237 h 1573026"/>
              <a:gd name="connsiteX122" fmla="*/ 280476 w 1914228"/>
              <a:gd name="connsiteY122" fmla="*/ 969475 h 1573026"/>
              <a:gd name="connsiteX123" fmla="*/ 285238 w 1914228"/>
              <a:gd name="connsiteY123" fmla="*/ 921850 h 1573026"/>
              <a:gd name="connsiteX124" fmla="*/ 254282 w 1914228"/>
              <a:gd name="connsiteY124" fmla="*/ 907562 h 1573026"/>
              <a:gd name="connsiteX125" fmla="*/ 89971 w 1914228"/>
              <a:gd name="connsiteY125" fmla="*/ 907562 h 1573026"/>
              <a:gd name="connsiteX126" fmla="*/ 80451 w 1914228"/>
              <a:gd name="connsiteY126" fmla="*/ 907562 h 1573026"/>
              <a:gd name="connsiteX0" fmla="*/ 81558 w 1915335"/>
              <a:gd name="connsiteY0" fmla="*/ 907562 h 1573026"/>
              <a:gd name="connsiteX1" fmla="*/ 10120 w 1915335"/>
              <a:gd name="connsiteY1" fmla="*/ 357491 h 1573026"/>
              <a:gd name="connsiteX2" fmla="*/ 331587 w 1915335"/>
              <a:gd name="connsiteY2" fmla="*/ 386068 h 1573026"/>
              <a:gd name="connsiteX3" fmla="*/ 331587 w 1915335"/>
              <a:gd name="connsiteY3" fmla="*/ 347968 h 1573026"/>
              <a:gd name="connsiteX4" fmla="*/ 343495 w 1915335"/>
              <a:gd name="connsiteY4" fmla="*/ 340823 h 1573026"/>
              <a:gd name="connsiteX5" fmla="*/ 400643 w 1915335"/>
              <a:gd name="connsiteY5" fmla="*/ 343206 h 1573026"/>
              <a:gd name="connsiteX6" fmla="*/ 500656 w 1915335"/>
              <a:gd name="connsiteY6" fmla="*/ 317012 h 1573026"/>
              <a:gd name="connsiteX7" fmla="*/ 572093 w 1915335"/>
              <a:gd name="connsiteY7" fmla="*/ 305106 h 1573026"/>
              <a:gd name="connsiteX8" fmla="*/ 657485 w 1915335"/>
              <a:gd name="connsiteY8" fmla="*/ 250164 h 1573026"/>
              <a:gd name="connsiteX9" fmla="*/ 729256 w 1915335"/>
              <a:gd name="connsiteY9" fmla="*/ 221762 h 1573026"/>
              <a:gd name="connsiteX10" fmla="*/ 798314 w 1915335"/>
              <a:gd name="connsiteY10" fmla="*/ 188423 h 1573026"/>
              <a:gd name="connsiteX11" fmla="*/ 869749 w 1915335"/>
              <a:gd name="connsiteY11" fmla="*/ 195568 h 1573026"/>
              <a:gd name="connsiteX12" fmla="*/ 922137 w 1915335"/>
              <a:gd name="connsiteY12" fmla="*/ 174137 h 1573026"/>
              <a:gd name="connsiteX13" fmla="*/ 953095 w 1915335"/>
              <a:gd name="connsiteY13" fmla="*/ 183660 h 1573026"/>
              <a:gd name="connsiteX14" fmla="*/ 1026912 w 1915335"/>
              <a:gd name="connsiteY14" fmla="*/ 233668 h 1573026"/>
              <a:gd name="connsiteX15" fmla="*/ 964999 w 1915335"/>
              <a:gd name="connsiteY15" fmla="*/ 209856 h 1573026"/>
              <a:gd name="connsiteX16" fmla="*/ 986431 w 1915335"/>
              <a:gd name="connsiteY16" fmla="*/ 281293 h 1573026"/>
              <a:gd name="connsiteX17" fmla="*/ 1024533 w 1915335"/>
              <a:gd name="connsiteY17" fmla="*/ 309866 h 1573026"/>
              <a:gd name="connsiteX18" fmla="*/ 1119781 w 1915335"/>
              <a:gd name="connsiteY18" fmla="*/ 314631 h 1573026"/>
              <a:gd name="connsiteX19" fmla="*/ 1186458 w 1915335"/>
              <a:gd name="connsiteY19" fmla="*/ 271766 h 1573026"/>
              <a:gd name="connsiteX20" fmla="*/ 1184074 w 1915335"/>
              <a:gd name="connsiteY20" fmla="*/ 293200 h 1573026"/>
              <a:gd name="connsiteX21" fmla="*/ 1148356 w 1915335"/>
              <a:gd name="connsiteY21" fmla="*/ 321775 h 1573026"/>
              <a:gd name="connsiteX22" fmla="*/ 1074537 w 1915335"/>
              <a:gd name="connsiteY22" fmla="*/ 338443 h 1573026"/>
              <a:gd name="connsiteX23" fmla="*/ 1081683 w 1915335"/>
              <a:gd name="connsiteY23" fmla="*/ 367017 h 1573026"/>
              <a:gd name="connsiteX24" fmla="*/ 1205508 w 1915335"/>
              <a:gd name="connsiteY24" fmla="*/ 331298 h 1573026"/>
              <a:gd name="connsiteX25" fmla="*/ 1257893 w 1915335"/>
              <a:gd name="connsiteY25" fmla="*/ 295581 h 1573026"/>
              <a:gd name="connsiteX26" fmla="*/ 1300757 w 1915335"/>
              <a:gd name="connsiteY26" fmla="*/ 271766 h 1573026"/>
              <a:gd name="connsiteX27" fmla="*/ 1224558 w 1915335"/>
              <a:gd name="connsiteY27" fmla="*/ 264623 h 1573026"/>
              <a:gd name="connsiteX28" fmla="*/ 1224558 w 1915335"/>
              <a:gd name="connsiteY28" fmla="*/ 202710 h 1573026"/>
              <a:gd name="connsiteX29" fmla="*/ 1274563 w 1915335"/>
              <a:gd name="connsiteY29" fmla="*/ 202710 h 1573026"/>
              <a:gd name="connsiteX30" fmla="*/ 1381719 w 1915335"/>
              <a:gd name="connsiteY30" fmla="*/ 97935 h 1573026"/>
              <a:gd name="connsiteX31" fmla="*/ 1431725 w 1915335"/>
              <a:gd name="connsiteY31" fmla="*/ 305 h 1573026"/>
              <a:gd name="connsiteX32" fmla="*/ 1396007 w 1915335"/>
              <a:gd name="connsiteY32" fmla="*/ 114604 h 1573026"/>
              <a:gd name="connsiteX33" fmla="*/ 1322189 w 1915335"/>
              <a:gd name="connsiteY33" fmla="*/ 193186 h 1573026"/>
              <a:gd name="connsiteX34" fmla="*/ 1386481 w 1915335"/>
              <a:gd name="connsiteY34" fmla="*/ 217000 h 1573026"/>
              <a:gd name="connsiteX35" fmla="*/ 1446012 w 1915335"/>
              <a:gd name="connsiteY35" fmla="*/ 212237 h 1573026"/>
              <a:gd name="connsiteX36" fmla="*/ 1491258 w 1915335"/>
              <a:gd name="connsiteY36" fmla="*/ 257480 h 1573026"/>
              <a:gd name="connsiteX37" fmla="*/ 1541262 w 1915335"/>
              <a:gd name="connsiteY37" fmla="*/ 243193 h 1573026"/>
              <a:gd name="connsiteX38" fmla="*/ 1584124 w 1915335"/>
              <a:gd name="connsiteY38" fmla="*/ 178900 h 1573026"/>
              <a:gd name="connsiteX39" fmla="*/ 1626987 w 1915335"/>
              <a:gd name="connsiteY39" fmla="*/ 169375 h 1573026"/>
              <a:gd name="connsiteX40" fmla="*/ 1731762 w 1915335"/>
              <a:gd name="connsiteY40" fmla="*/ 152706 h 1573026"/>
              <a:gd name="connsiteX41" fmla="*/ 1748431 w 1915335"/>
              <a:gd name="connsiteY41" fmla="*/ 147943 h 1573026"/>
              <a:gd name="connsiteX42" fmla="*/ 1836537 w 1915335"/>
              <a:gd name="connsiteY42" fmla="*/ 166993 h 1573026"/>
              <a:gd name="connsiteX43" fmla="*/ 1867493 w 1915335"/>
              <a:gd name="connsiteY43" fmla="*/ 188425 h 1573026"/>
              <a:gd name="connsiteX44" fmla="*/ 1893688 w 1915335"/>
              <a:gd name="connsiteY44" fmla="*/ 205092 h 1573026"/>
              <a:gd name="connsiteX45" fmla="*/ 1915118 w 1915335"/>
              <a:gd name="connsiteY45" fmla="*/ 221762 h 1573026"/>
              <a:gd name="connsiteX46" fmla="*/ 1896068 w 1915335"/>
              <a:gd name="connsiteY46" fmla="*/ 264625 h 1573026"/>
              <a:gd name="connsiteX47" fmla="*/ 1893687 w 1915335"/>
              <a:gd name="connsiteY47" fmla="*/ 319393 h 1573026"/>
              <a:gd name="connsiteX48" fmla="*/ 1879399 w 1915335"/>
              <a:gd name="connsiteY48" fmla="*/ 376543 h 1573026"/>
              <a:gd name="connsiteX49" fmla="*/ 1881781 w 1915335"/>
              <a:gd name="connsiteY49" fmla="*/ 386068 h 1573026"/>
              <a:gd name="connsiteX50" fmla="*/ 1912737 w 1915335"/>
              <a:gd name="connsiteY50" fmla="*/ 393212 h 1573026"/>
              <a:gd name="connsiteX51" fmla="*/ 1900831 w 1915335"/>
              <a:gd name="connsiteY51" fmla="*/ 424168 h 1573026"/>
              <a:gd name="connsiteX52" fmla="*/ 1867493 w 1915335"/>
              <a:gd name="connsiteY52" fmla="*/ 445600 h 1573026"/>
              <a:gd name="connsiteX53" fmla="*/ 1853206 w 1915335"/>
              <a:gd name="connsiteY53" fmla="*/ 476556 h 1573026"/>
              <a:gd name="connsiteX54" fmla="*/ 1856459 w 1915335"/>
              <a:gd name="connsiteY54" fmla="*/ 559163 h 1573026"/>
              <a:gd name="connsiteX55" fmla="*/ 1843680 w 1915335"/>
              <a:gd name="connsiteY55" fmla="*/ 590856 h 1573026"/>
              <a:gd name="connsiteX56" fmla="*/ 1841299 w 1915335"/>
              <a:gd name="connsiteY56" fmla="*/ 655150 h 1573026"/>
              <a:gd name="connsiteX57" fmla="*/ 1862731 w 1915335"/>
              <a:gd name="connsiteY57" fmla="*/ 690868 h 1573026"/>
              <a:gd name="connsiteX58" fmla="*/ 1857968 w 1915335"/>
              <a:gd name="connsiteY58" fmla="*/ 743256 h 1573026"/>
              <a:gd name="connsiteX59" fmla="*/ 1860349 w 1915335"/>
              <a:gd name="connsiteY59" fmla="*/ 790881 h 1573026"/>
              <a:gd name="connsiteX60" fmla="*/ 1848443 w 1915335"/>
              <a:gd name="connsiteY60" fmla="*/ 805168 h 1573026"/>
              <a:gd name="connsiteX61" fmla="*/ 1819868 w 1915335"/>
              <a:gd name="connsiteY61" fmla="*/ 890893 h 1573026"/>
              <a:gd name="connsiteX62" fmla="*/ 1788914 w 1915335"/>
              <a:gd name="connsiteY62" fmla="*/ 967092 h 1573026"/>
              <a:gd name="connsiteX63" fmla="*/ 1753193 w 1915335"/>
              <a:gd name="connsiteY63" fmla="*/ 945662 h 1573026"/>
              <a:gd name="connsiteX64" fmla="*/ 1693662 w 1915335"/>
              <a:gd name="connsiteY64" fmla="*/ 917087 h 1573026"/>
              <a:gd name="connsiteX65" fmla="*/ 1665087 w 1915335"/>
              <a:gd name="connsiteY65" fmla="*/ 883750 h 1573026"/>
              <a:gd name="connsiteX66" fmla="*/ 1631751 w 1915335"/>
              <a:gd name="connsiteY66" fmla="*/ 869462 h 1573026"/>
              <a:gd name="connsiteX67" fmla="*/ 1598412 w 1915335"/>
              <a:gd name="connsiteY67" fmla="*/ 871843 h 1573026"/>
              <a:gd name="connsiteX68" fmla="*/ 1548406 w 1915335"/>
              <a:gd name="connsiteY68" fmla="*/ 895656 h 1573026"/>
              <a:gd name="connsiteX69" fmla="*/ 1524593 w 1915335"/>
              <a:gd name="connsiteY69" fmla="*/ 909943 h 1573026"/>
              <a:gd name="connsiteX70" fmla="*/ 1455539 w 1915335"/>
              <a:gd name="connsiteY70" fmla="*/ 926612 h 1573026"/>
              <a:gd name="connsiteX71" fmla="*/ 1434106 w 1915335"/>
              <a:gd name="connsiteY71" fmla="*/ 957568 h 1573026"/>
              <a:gd name="connsiteX72" fmla="*/ 1431724 w 1915335"/>
              <a:gd name="connsiteY72" fmla="*/ 1036150 h 1573026"/>
              <a:gd name="connsiteX73" fmla="*/ 1434108 w 1915335"/>
              <a:gd name="connsiteY73" fmla="*/ 1062342 h 1573026"/>
              <a:gd name="connsiteX74" fmla="*/ 1334093 w 1915335"/>
              <a:gd name="connsiteY74" fmla="*/ 1112350 h 1573026"/>
              <a:gd name="connsiteX75" fmla="*/ 1291231 w 1915335"/>
              <a:gd name="connsiteY75" fmla="*/ 1112350 h 1573026"/>
              <a:gd name="connsiteX76" fmla="*/ 1200745 w 1915335"/>
              <a:gd name="connsiteY76" fmla="*/ 1148067 h 1573026"/>
              <a:gd name="connsiteX77" fmla="*/ 1179312 w 1915335"/>
              <a:gd name="connsiteY77" fmla="*/ 1188550 h 1573026"/>
              <a:gd name="connsiteX78" fmla="*/ 1179314 w 1915335"/>
              <a:gd name="connsiteY78" fmla="*/ 1238556 h 1573026"/>
              <a:gd name="connsiteX79" fmla="*/ 1129306 w 1915335"/>
              <a:gd name="connsiteY79" fmla="*/ 1279037 h 1573026"/>
              <a:gd name="connsiteX80" fmla="*/ 1112639 w 1915335"/>
              <a:gd name="connsiteY80" fmla="*/ 1309993 h 1573026"/>
              <a:gd name="connsiteX81" fmla="*/ 1115018 w 1915335"/>
              <a:gd name="connsiteY81" fmla="*/ 1331425 h 1573026"/>
              <a:gd name="connsiteX82" fmla="*/ 1148356 w 1915335"/>
              <a:gd name="connsiteY82" fmla="*/ 1326662 h 1573026"/>
              <a:gd name="connsiteX83" fmla="*/ 1172170 w 1915335"/>
              <a:gd name="connsiteY83" fmla="*/ 1350474 h 1573026"/>
              <a:gd name="connsiteX84" fmla="*/ 1160262 w 1915335"/>
              <a:gd name="connsiteY84" fmla="*/ 1383812 h 1573026"/>
              <a:gd name="connsiteX85" fmla="*/ 1157881 w 1915335"/>
              <a:gd name="connsiteY85" fmla="*/ 1421912 h 1573026"/>
              <a:gd name="connsiteX86" fmla="*/ 1079301 w 1915335"/>
              <a:gd name="connsiteY86" fmla="*/ 1450487 h 1573026"/>
              <a:gd name="connsiteX87" fmla="*/ 1069776 w 1915335"/>
              <a:gd name="connsiteY87" fmla="*/ 1538594 h 1573026"/>
              <a:gd name="connsiteX88" fmla="*/ 1003099 w 1915335"/>
              <a:gd name="connsiteY88" fmla="*/ 1560025 h 1573026"/>
              <a:gd name="connsiteX89" fmla="*/ 967048 w 1915335"/>
              <a:gd name="connsiteY89" fmla="*/ 1573012 h 1573026"/>
              <a:gd name="connsiteX90" fmla="*/ 886418 w 1915335"/>
              <a:gd name="connsiteY90" fmla="*/ 1557643 h 1573026"/>
              <a:gd name="connsiteX91" fmla="*/ 860224 w 1915335"/>
              <a:gd name="connsiteY91" fmla="*/ 1571931 h 1573026"/>
              <a:gd name="connsiteX92" fmla="*/ 805458 w 1915335"/>
              <a:gd name="connsiteY92" fmla="*/ 1543356 h 1573026"/>
              <a:gd name="connsiteX93" fmla="*/ 764974 w 1915335"/>
              <a:gd name="connsiteY93" fmla="*/ 1507637 h 1573026"/>
              <a:gd name="connsiteX94" fmla="*/ 722114 w 1915335"/>
              <a:gd name="connsiteY94" fmla="*/ 1479061 h 1573026"/>
              <a:gd name="connsiteX95" fmla="*/ 750687 w 1915335"/>
              <a:gd name="connsiteY95" fmla="*/ 1455250 h 1573026"/>
              <a:gd name="connsiteX96" fmla="*/ 738781 w 1915335"/>
              <a:gd name="connsiteY96" fmla="*/ 1438581 h 1573026"/>
              <a:gd name="connsiteX97" fmla="*/ 676868 w 1915335"/>
              <a:gd name="connsiteY97" fmla="*/ 1426675 h 1573026"/>
              <a:gd name="connsiteX98" fmla="*/ 657818 w 1915335"/>
              <a:gd name="connsiteY98" fmla="*/ 1402862 h 1573026"/>
              <a:gd name="connsiteX99" fmla="*/ 619720 w 1915335"/>
              <a:gd name="connsiteY99" fmla="*/ 1379050 h 1573026"/>
              <a:gd name="connsiteX100" fmla="*/ 614956 w 1915335"/>
              <a:gd name="connsiteY100" fmla="*/ 1390956 h 1573026"/>
              <a:gd name="connsiteX101" fmla="*/ 629245 w 1915335"/>
              <a:gd name="connsiteY101" fmla="*/ 1429056 h 1573026"/>
              <a:gd name="connsiteX102" fmla="*/ 598287 w 1915335"/>
              <a:gd name="connsiteY102" fmla="*/ 1443343 h 1573026"/>
              <a:gd name="connsiteX103" fmla="*/ 572095 w 1915335"/>
              <a:gd name="connsiteY103" fmla="*/ 1457630 h 1573026"/>
              <a:gd name="connsiteX104" fmla="*/ 555424 w 1915335"/>
              <a:gd name="connsiteY104" fmla="*/ 1450487 h 1573026"/>
              <a:gd name="connsiteX105" fmla="*/ 510181 w 1915335"/>
              <a:gd name="connsiteY105" fmla="*/ 1388575 h 1573026"/>
              <a:gd name="connsiteX106" fmla="*/ 464939 w 1915335"/>
              <a:gd name="connsiteY106" fmla="*/ 1355237 h 1573026"/>
              <a:gd name="connsiteX107" fmla="*/ 486370 w 1915335"/>
              <a:gd name="connsiteY107" fmla="*/ 1338568 h 1573026"/>
              <a:gd name="connsiteX108" fmla="*/ 507801 w 1915335"/>
              <a:gd name="connsiteY108" fmla="*/ 1298087 h 1573026"/>
              <a:gd name="connsiteX109" fmla="*/ 493512 w 1915335"/>
              <a:gd name="connsiteY109" fmla="*/ 1286181 h 1573026"/>
              <a:gd name="connsiteX110" fmla="*/ 455414 w 1915335"/>
              <a:gd name="connsiteY110" fmla="*/ 1288562 h 1573026"/>
              <a:gd name="connsiteX111" fmla="*/ 379214 w 1915335"/>
              <a:gd name="connsiteY111" fmla="*/ 1245700 h 1573026"/>
              <a:gd name="connsiteX112" fmla="*/ 336349 w 1915335"/>
              <a:gd name="connsiteY112" fmla="*/ 1226650 h 1573026"/>
              <a:gd name="connsiteX113" fmla="*/ 326826 w 1915335"/>
              <a:gd name="connsiteY113" fmla="*/ 1226650 h 1573026"/>
              <a:gd name="connsiteX114" fmla="*/ 314920 w 1915335"/>
              <a:gd name="connsiteY114" fmla="*/ 1162356 h 1573026"/>
              <a:gd name="connsiteX115" fmla="*/ 326826 w 1915335"/>
              <a:gd name="connsiteY115" fmla="*/ 1098062 h 1573026"/>
              <a:gd name="connsiteX116" fmla="*/ 295870 w 1915335"/>
              <a:gd name="connsiteY116" fmla="*/ 1064725 h 1573026"/>
              <a:gd name="connsiteX117" fmla="*/ 243483 w 1915335"/>
              <a:gd name="connsiteY117" fmla="*/ 1040912 h 1573026"/>
              <a:gd name="connsiteX118" fmla="*/ 269676 w 1915335"/>
              <a:gd name="connsiteY118" fmla="*/ 1017100 h 1573026"/>
              <a:gd name="connsiteX119" fmla="*/ 314920 w 1915335"/>
              <a:gd name="connsiteY119" fmla="*/ 1021862 h 1573026"/>
              <a:gd name="connsiteX120" fmla="*/ 310158 w 1915335"/>
              <a:gd name="connsiteY120" fmla="*/ 974237 h 1573026"/>
              <a:gd name="connsiteX121" fmla="*/ 281583 w 1915335"/>
              <a:gd name="connsiteY121" fmla="*/ 969475 h 1573026"/>
              <a:gd name="connsiteX122" fmla="*/ 286345 w 1915335"/>
              <a:gd name="connsiteY122" fmla="*/ 921850 h 1573026"/>
              <a:gd name="connsiteX123" fmla="*/ 255389 w 1915335"/>
              <a:gd name="connsiteY123" fmla="*/ 907562 h 1573026"/>
              <a:gd name="connsiteX124" fmla="*/ 91078 w 1915335"/>
              <a:gd name="connsiteY124" fmla="*/ 907562 h 1573026"/>
              <a:gd name="connsiteX125" fmla="*/ 81558 w 1915335"/>
              <a:gd name="connsiteY125" fmla="*/ 907562 h 1573026"/>
              <a:gd name="connsiteX0" fmla="*/ 428 w 1834205"/>
              <a:gd name="connsiteY0" fmla="*/ 907562 h 1573026"/>
              <a:gd name="connsiteX1" fmla="*/ 338565 w 1834205"/>
              <a:gd name="connsiteY1" fmla="*/ 748016 h 1573026"/>
              <a:gd name="connsiteX2" fmla="*/ 250457 w 1834205"/>
              <a:gd name="connsiteY2" fmla="*/ 386068 h 1573026"/>
              <a:gd name="connsiteX3" fmla="*/ 250457 w 1834205"/>
              <a:gd name="connsiteY3" fmla="*/ 347968 h 1573026"/>
              <a:gd name="connsiteX4" fmla="*/ 262365 w 1834205"/>
              <a:gd name="connsiteY4" fmla="*/ 340823 h 1573026"/>
              <a:gd name="connsiteX5" fmla="*/ 319513 w 1834205"/>
              <a:gd name="connsiteY5" fmla="*/ 343206 h 1573026"/>
              <a:gd name="connsiteX6" fmla="*/ 419526 w 1834205"/>
              <a:gd name="connsiteY6" fmla="*/ 317012 h 1573026"/>
              <a:gd name="connsiteX7" fmla="*/ 490963 w 1834205"/>
              <a:gd name="connsiteY7" fmla="*/ 305106 h 1573026"/>
              <a:gd name="connsiteX8" fmla="*/ 576355 w 1834205"/>
              <a:gd name="connsiteY8" fmla="*/ 250164 h 1573026"/>
              <a:gd name="connsiteX9" fmla="*/ 648126 w 1834205"/>
              <a:gd name="connsiteY9" fmla="*/ 221762 h 1573026"/>
              <a:gd name="connsiteX10" fmla="*/ 717184 w 1834205"/>
              <a:gd name="connsiteY10" fmla="*/ 188423 h 1573026"/>
              <a:gd name="connsiteX11" fmla="*/ 788619 w 1834205"/>
              <a:gd name="connsiteY11" fmla="*/ 195568 h 1573026"/>
              <a:gd name="connsiteX12" fmla="*/ 841007 w 1834205"/>
              <a:gd name="connsiteY12" fmla="*/ 174137 h 1573026"/>
              <a:gd name="connsiteX13" fmla="*/ 871965 w 1834205"/>
              <a:gd name="connsiteY13" fmla="*/ 183660 h 1573026"/>
              <a:gd name="connsiteX14" fmla="*/ 945782 w 1834205"/>
              <a:gd name="connsiteY14" fmla="*/ 233668 h 1573026"/>
              <a:gd name="connsiteX15" fmla="*/ 883869 w 1834205"/>
              <a:gd name="connsiteY15" fmla="*/ 209856 h 1573026"/>
              <a:gd name="connsiteX16" fmla="*/ 905301 w 1834205"/>
              <a:gd name="connsiteY16" fmla="*/ 281293 h 1573026"/>
              <a:gd name="connsiteX17" fmla="*/ 943403 w 1834205"/>
              <a:gd name="connsiteY17" fmla="*/ 309866 h 1573026"/>
              <a:gd name="connsiteX18" fmla="*/ 1038651 w 1834205"/>
              <a:gd name="connsiteY18" fmla="*/ 314631 h 1573026"/>
              <a:gd name="connsiteX19" fmla="*/ 1105328 w 1834205"/>
              <a:gd name="connsiteY19" fmla="*/ 271766 h 1573026"/>
              <a:gd name="connsiteX20" fmla="*/ 1102944 w 1834205"/>
              <a:gd name="connsiteY20" fmla="*/ 293200 h 1573026"/>
              <a:gd name="connsiteX21" fmla="*/ 1067226 w 1834205"/>
              <a:gd name="connsiteY21" fmla="*/ 321775 h 1573026"/>
              <a:gd name="connsiteX22" fmla="*/ 993407 w 1834205"/>
              <a:gd name="connsiteY22" fmla="*/ 338443 h 1573026"/>
              <a:gd name="connsiteX23" fmla="*/ 1000553 w 1834205"/>
              <a:gd name="connsiteY23" fmla="*/ 367017 h 1573026"/>
              <a:gd name="connsiteX24" fmla="*/ 1124378 w 1834205"/>
              <a:gd name="connsiteY24" fmla="*/ 331298 h 1573026"/>
              <a:gd name="connsiteX25" fmla="*/ 1176763 w 1834205"/>
              <a:gd name="connsiteY25" fmla="*/ 295581 h 1573026"/>
              <a:gd name="connsiteX26" fmla="*/ 1219627 w 1834205"/>
              <a:gd name="connsiteY26" fmla="*/ 271766 h 1573026"/>
              <a:gd name="connsiteX27" fmla="*/ 1143428 w 1834205"/>
              <a:gd name="connsiteY27" fmla="*/ 264623 h 1573026"/>
              <a:gd name="connsiteX28" fmla="*/ 1143428 w 1834205"/>
              <a:gd name="connsiteY28" fmla="*/ 202710 h 1573026"/>
              <a:gd name="connsiteX29" fmla="*/ 1193433 w 1834205"/>
              <a:gd name="connsiteY29" fmla="*/ 202710 h 1573026"/>
              <a:gd name="connsiteX30" fmla="*/ 1300589 w 1834205"/>
              <a:gd name="connsiteY30" fmla="*/ 97935 h 1573026"/>
              <a:gd name="connsiteX31" fmla="*/ 1350595 w 1834205"/>
              <a:gd name="connsiteY31" fmla="*/ 305 h 1573026"/>
              <a:gd name="connsiteX32" fmla="*/ 1314877 w 1834205"/>
              <a:gd name="connsiteY32" fmla="*/ 114604 h 1573026"/>
              <a:gd name="connsiteX33" fmla="*/ 1241059 w 1834205"/>
              <a:gd name="connsiteY33" fmla="*/ 193186 h 1573026"/>
              <a:gd name="connsiteX34" fmla="*/ 1305351 w 1834205"/>
              <a:gd name="connsiteY34" fmla="*/ 217000 h 1573026"/>
              <a:gd name="connsiteX35" fmla="*/ 1364882 w 1834205"/>
              <a:gd name="connsiteY35" fmla="*/ 212237 h 1573026"/>
              <a:gd name="connsiteX36" fmla="*/ 1410128 w 1834205"/>
              <a:gd name="connsiteY36" fmla="*/ 257480 h 1573026"/>
              <a:gd name="connsiteX37" fmla="*/ 1460132 w 1834205"/>
              <a:gd name="connsiteY37" fmla="*/ 243193 h 1573026"/>
              <a:gd name="connsiteX38" fmla="*/ 1502994 w 1834205"/>
              <a:gd name="connsiteY38" fmla="*/ 178900 h 1573026"/>
              <a:gd name="connsiteX39" fmla="*/ 1545857 w 1834205"/>
              <a:gd name="connsiteY39" fmla="*/ 169375 h 1573026"/>
              <a:gd name="connsiteX40" fmla="*/ 1650632 w 1834205"/>
              <a:gd name="connsiteY40" fmla="*/ 152706 h 1573026"/>
              <a:gd name="connsiteX41" fmla="*/ 1667301 w 1834205"/>
              <a:gd name="connsiteY41" fmla="*/ 147943 h 1573026"/>
              <a:gd name="connsiteX42" fmla="*/ 1755407 w 1834205"/>
              <a:gd name="connsiteY42" fmla="*/ 166993 h 1573026"/>
              <a:gd name="connsiteX43" fmla="*/ 1786363 w 1834205"/>
              <a:gd name="connsiteY43" fmla="*/ 188425 h 1573026"/>
              <a:gd name="connsiteX44" fmla="*/ 1812558 w 1834205"/>
              <a:gd name="connsiteY44" fmla="*/ 205092 h 1573026"/>
              <a:gd name="connsiteX45" fmla="*/ 1833988 w 1834205"/>
              <a:gd name="connsiteY45" fmla="*/ 221762 h 1573026"/>
              <a:gd name="connsiteX46" fmla="*/ 1814938 w 1834205"/>
              <a:gd name="connsiteY46" fmla="*/ 264625 h 1573026"/>
              <a:gd name="connsiteX47" fmla="*/ 1812557 w 1834205"/>
              <a:gd name="connsiteY47" fmla="*/ 319393 h 1573026"/>
              <a:gd name="connsiteX48" fmla="*/ 1798269 w 1834205"/>
              <a:gd name="connsiteY48" fmla="*/ 376543 h 1573026"/>
              <a:gd name="connsiteX49" fmla="*/ 1800651 w 1834205"/>
              <a:gd name="connsiteY49" fmla="*/ 386068 h 1573026"/>
              <a:gd name="connsiteX50" fmla="*/ 1831607 w 1834205"/>
              <a:gd name="connsiteY50" fmla="*/ 393212 h 1573026"/>
              <a:gd name="connsiteX51" fmla="*/ 1819701 w 1834205"/>
              <a:gd name="connsiteY51" fmla="*/ 424168 h 1573026"/>
              <a:gd name="connsiteX52" fmla="*/ 1786363 w 1834205"/>
              <a:gd name="connsiteY52" fmla="*/ 445600 h 1573026"/>
              <a:gd name="connsiteX53" fmla="*/ 1772076 w 1834205"/>
              <a:gd name="connsiteY53" fmla="*/ 476556 h 1573026"/>
              <a:gd name="connsiteX54" fmla="*/ 1775329 w 1834205"/>
              <a:gd name="connsiteY54" fmla="*/ 559163 h 1573026"/>
              <a:gd name="connsiteX55" fmla="*/ 1762550 w 1834205"/>
              <a:gd name="connsiteY55" fmla="*/ 590856 h 1573026"/>
              <a:gd name="connsiteX56" fmla="*/ 1760169 w 1834205"/>
              <a:gd name="connsiteY56" fmla="*/ 655150 h 1573026"/>
              <a:gd name="connsiteX57" fmla="*/ 1781601 w 1834205"/>
              <a:gd name="connsiteY57" fmla="*/ 690868 h 1573026"/>
              <a:gd name="connsiteX58" fmla="*/ 1776838 w 1834205"/>
              <a:gd name="connsiteY58" fmla="*/ 743256 h 1573026"/>
              <a:gd name="connsiteX59" fmla="*/ 1779219 w 1834205"/>
              <a:gd name="connsiteY59" fmla="*/ 790881 h 1573026"/>
              <a:gd name="connsiteX60" fmla="*/ 1767313 w 1834205"/>
              <a:gd name="connsiteY60" fmla="*/ 805168 h 1573026"/>
              <a:gd name="connsiteX61" fmla="*/ 1738738 w 1834205"/>
              <a:gd name="connsiteY61" fmla="*/ 890893 h 1573026"/>
              <a:gd name="connsiteX62" fmla="*/ 1707784 w 1834205"/>
              <a:gd name="connsiteY62" fmla="*/ 967092 h 1573026"/>
              <a:gd name="connsiteX63" fmla="*/ 1672063 w 1834205"/>
              <a:gd name="connsiteY63" fmla="*/ 945662 h 1573026"/>
              <a:gd name="connsiteX64" fmla="*/ 1612532 w 1834205"/>
              <a:gd name="connsiteY64" fmla="*/ 917087 h 1573026"/>
              <a:gd name="connsiteX65" fmla="*/ 1583957 w 1834205"/>
              <a:gd name="connsiteY65" fmla="*/ 883750 h 1573026"/>
              <a:gd name="connsiteX66" fmla="*/ 1550621 w 1834205"/>
              <a:gd name="connsiteY66" fmla="*/ 869462 h 1573026"/>
              <a:gd name="connsiteX67" fmla="*/ 1517282 w 1834205"/>
              <a:gd name="connsiteY67" fmla="*/ 871843 h 1573026"/>
              <a:gd name="connsiteX68" fmla="*/ 1467276 w 1834205"/>
              <a:gd name="connsiteY68" fmla="*/ 895656 h 1573026"/>
              <a:gd name="connsiteX69" fmla="*/ 1443463 w 1834205"/>
              <a:gd name="connsiteY69" fmla="*/ 909943 h 1573026"/>
              <a:gd name="connsiteX70" fmla="*/ 1374409 w 1834205"/>
              <a:gd name="connsiteY70" fmla="*/ 926612 h 1573026"/>
              <a:gd name="connsiteX71" fmla="*/ 1352976 w 1834205"/>
              <a:gd name="connsiteY71" fmla="*/ 957568 h 1573026"/>
              <a:gd name="connsiteX72" fmla="*/ 1350594 w 1834205"/>
              <a:gd name="connsiteY72" fmla="*/ 1036150 h 1573026"/>
              <a:gd name="connsiteX73" fmla="*/ 1352978 w 1834205"/>
              <a:gd name="connsiteY73" fmla="*/ 1062342 h 1573026"/>
              <a:gd name="connsiteX74" fmla="*/ 1252963 w 1834205"/>
              <a:gd name="connsiteY74" fmla="*/ 1112350 h 1573026"/>
              <a:gd name="connsiteX75" fmla="*/ 1210101 w 1834205"/>
              <a:gd name="connsiteY75" fmla="*/ 1112350 h 1573026"/>
              <a:gd name="connsiteX76" fmla="*/ 1119615 w 1834205"/>
              <a:gd name="connsiteY76" fmla="*/ 1148067 h 1573026"/>
              <a:gd name="connsiteX77" fmla="*/ 1098182 w 1834205"/>
              <a:gd name="connsiteY77" fmla="*/ 1188550 h 1573026"/>
              <a:gd name="connsiteX78" fmla="*/ 1098184 w 1834205"/>
              <a:gd name="connsiteY78" fmla="*/ 1238556 h 1573026"/>
              <a:gd name="connsiteX79" fmla="*/ 1048176 w 1834205"/>
              <a:gd name="connsiteY79" fmla="*/ 1279037 h 1573026"/>
              <a:gd name="connsiteX80" fmla="*/ 1031509 w 1834205"/>
              <a:gd name="connsiteY80" fmla="*/ 1309993 h 1573026"/>
              <a:gd name="connsiteX81" fmla="*/ 1033888 w 1834205"/>
              <a:gd name="connsiteY81" fmla="*/ 1331425 h 1573026"/>
              <a:gd name="connsiteX82" fmla="*/ 1067226 w 1834205"/>
              <a:gd name="connsiteY82" fmla="*/ 1326662 h 1573026"/>
              <a:gd name="connsiteX83" fmla="*/ 1091040 w 1834205"/>
              <a:gd name="connsiteY83" fmla="*/ 1350474 h 1573026"/>
              <a:gd name="connsiteX84" fmla="*/ 1079132 w 1834205"/>
              <a:gd name="connsiteY84" fmla="*/ 1383812 h 1573026"/>
              <a:gd name="connsiteX85" fmla="*/ 1076751 w 1834205"/>
              <a:gd name="connsiteY85" fmla="*/ 1421912 h 1573026"/>
              <a:gd name="connsiteX86" fmla="*/ 998171 w 1834205"/>
              <a:gd name="connsiteY86" fmla="*/ 1450487 h 1573026"/>
              <a:gd name="connsiteX87" fmla="*/ 988646 w 1834205"/>
              <a:gd name="connsiteY87" fmla="*/ 1538594 h 1573026"/>
              <a:gd name="connsiteX88" fmla="*/ 921969 w 1834205"/>
              <a:gd name="connsiteY88" fmla="*/ 1560025 h 1573026"/>
              <a:gd name="connsiteX89" fmla="*/ 885918 w 1834205"/>
              <a:gd name="connsiteY89" fmla="*/ 1573012 h 1573026"/>
              <a:gd name="connsiteX90" fmla="*/ 805288 w 1834205"/>
              <a:gd name="connsiteY90" fmla="*/ 1557643 h 1573026"/>
              <a:gd name="connsiteX91" fmla="*/ 779094 w 1834205"/>
              <a:gd name="connsiteY91" fmla="*/ 1571931 h 1573026"/>
              <a:gd name="connsiteX92" fmla="*/ 724328 w 1834205"/>
              <a:gd name="connsiteY92" fmla="*/ 1543356 h 1573026"/>
              <a:gd name="connsiteX93" fmla="*/ 683844 w 1834205"/>
              <a:gd name="connsiteY93" fmla="*/ 1507637 h 1573026"/>
              <a:gd name="connsiteX94" fmla="*/ 640984 w 1834205"/>
              <a:gd name="connsiteY94" fmla="*/ 1479061 h 1573026"/>
              <a:gd name="connsiteX95" fmla="*/ 669557 w 1834205"/>
              <a:gd name="connsiteY95" fmla="*/ 1455250 h 1573026"/>
              <a:gd name="connsiteX96" fmla="*/ 657651 w 1834205"/>
              <a:gd name="connsiteY96" fmla="*/ 1438581 h 1573026"/>
              <a:gd name="connsiteX97" fmla="*/ 595738 w 1834205"/>
              <a:gd name="connsiteY97" fmla="*/ 1426675 h 1573026"/>
              <a:gd name="connsiteX98" fmla="*/ 576688 w 1834205"/>
              <a:gd name="connsiteY98" fmla="*/ 1402862 h 1573026"/>
              <a:gd name="connsiteX99" fmla="*/ 538590 w 1834205"/>
              <a:gd name="connsiteY99" fmla="*/ 1379050 h 1573026"/>
              <a:gd name="connsiteX100" fmla="*/ 533826 w 1834205"/>
              <a:gd name="connsiteY100" fmla="*/ 1390956 h 1573026"/>
              <a:gd name="connsiteX101" fmla="*/ 548115 w 1834205"/>
              <a:gd name="connsiteY101" fmla="*/ 1429056 h 1573026"/>
              <a:gd name="connsiteX102" fmla="*/ 517157 w 1834205"/>
              <a:gd name="connsiteY102" fmla="*/ 1443343 h 1573026"/>
              <a:gd name="connsiteX103" fmla="*/ 490965 w 1834205"/>
              <a:gd name="connsiteY103" fmla="*/ 1457630 h 1573026"/>
              <a:gd name="connsiteX104" fmla="*/ 474294 w 1834205"/>
              <a:gd name="connsiteY104" fmla="*/ 1450487 h 1573026"/>
              <a:gd name="connsiteX105" fmla="*/ 429051 w 1834205"/>
              <a:gd name="connsiteY105" fmla="*/ 1388575 h 1573026"/>
              <a:gd name="connsiteX106" fmla="*/ 383809 w 1834205"/>
              <a:gd name="connsiteY106" fmla="*/ 1355237 h 1573026"/>
              <a:gd name="connsiteX107" fmla="*/ 405240 w 1834205"/>
              <a:gd name="connsiteY107" fmla="*/ 1338568 h 1573026"/>
              <a:gd name="connsiteX108" fmla="*/ 426671 w 1834205"/>
              <a:gd name="connsiteY108" fmla="*/ 1298087 h 1573026"/>
              <a:gd name="connsiteX109" fmla="*/ 412382 w 1834205"/>
              <a:gd name="connsiteY109" fmla="*/ 1286181 h 1573026"/>
              <a:gd name="connsiteX110" fmla="*/ 374284 w 1834205"/>
              <a:gd name="connsiteY110" fmla="*/ 1288562 h 1573026"/>
              <a:gd name="connsiteX111" fmla="*/ 298084 w 1834205"/>
              <a:gd name="connsiteY111" fmla="*/ 1245700 h 1573026"/>
              <a:gd name="connsiteX112" fmla="*/ 255219 w 1834205"/>
              <a:gd name="connsiteY112" fmla="*/ 1226650 h 1573026"/>
              <a:gd name="connsiteX113" fmla="*/ 245696 w 1834205"/>
              <a:gd name="connsiteY113" fmla="*/ 1226650 h 1573026"/>
              <a:gd name="connsiteX114" fmla="*/ 233790 w 1834205"/>
              <a:gd name="connsiteY114" fmla="*/ 1162356 h 1573026"/>
              <a:gd name="connsiteX115" fmla="*/ 245696 w 1834205"/>
              <a:gd name="connsiteY115" fmla="*/ 1098062 h 1573026"/>
              <a:gd name="connsiteX116" fmla="*/ 214740 w 1834205"/>
              <a:gd name="connsiteY116" fmla="*/ 1064725 h 1573026"/>
              <a:gd name="connsiteX117" fmla="*/ 162353 w 1834205"/>
              <a:gd name="connsiteY117" fmla="*/ 1040912 h 1573026"/>
              <a:gd name="connsiteX118" fmla="*/ 188546 w 1834205"/>
              <a:gd name="connsiteY118" fmla="*/ 1017100 h 1573026"/>
              <a:gd name="connsiteX119" fmla="*/ 233790 w 1834205"/>
              <a:gd name="connsiteY119" fmla="*/ 1021862 h 1573026"/>
              <a:gd name="connsiteX120" fmla="*/ 229028 w 1834205"/>
              <a:gd name="connsiteY120" fmla="*/ 974237 h 1573026"/>
              <a:gd name="connsiteX121" fmla="*/ 200453 w 1834205"/>
              <a:gd name="connsiteY121" fmla="*/ 969475 h 1573026"/>
              <a:gd name="connsiteX122" fmla="*/ 205215 w 1834205"/>
              <a:gd name="connsiteY122" fmla="*/ 921850 h 1573026"/>
              <a:gd name="connsiteX123" fmla="*/ 174259 w 1834205"/>
              <a:gd name="connsiteY123" fmla="*/ 907562 h 1573026"/>
              <a:gd name="connsiteX124" fmla="*/ 9948 w 1834205"/>
              <a:gd name="connsiteY124" fmla="*/ 907562 h 1573026"/>
              <a:gd name="connsiteX125" fmla="*/ 428 w 1834205"/>
              <a:gd name="connsiteY125" fmla="*/ 907562 h 1573026"/>
              <a:gd name="connsiteX0" fmla="*/ 264396 w 1824330"/>
              <a:gd name="connsiteY0" fmla="*/ 833743 h 1573026"/>
              <a:gd name="connsiteX1" fmla="*/ 328690 w 1824330"/>
              <a:gd name="connsiteY1" fmla="*/ 748016 h 1573026"/>
              <a:gd name="connsiteX2" fmla="*/ 240582 w 1824330"/>
              <a:gd name="connsiteY2" fmla="*/ 386068 h 1573026"/>
              <a:gd name="connsiteX3" fmla="*/ 240582 w 1824330"/>
              <a:gd name="connsiteY3" fmla="*/ 347968 h 1573026"/>
              <a:gd name="connsiteX4" fmla="*/ 252490 w 1824330"/>
              <a:gd name="connsiteY4" fmla="*/ 340823 h 1573026"/>
              <a:gd name="connsiteX5" fmla="*/ 309638 w 1824330"/>
              <a:gd name="connsiteY5" fmla="*/ 343206 h 1573026"/>
              <a:gd name="connsiteX6" fmla="*/ 409651 w 1824330"/>
              <a:gd name="connsiteY6" fmla="*/ 317012 h 1573026"/>
              <a:gd name="connsiteX7" fmla="*/ 481088 w 1824330"/>
              <a:gd name="connsiteY7" fmla="*/ 305106 h 1573026"/>
              <a:gd name="connsiteX8" fmla="*/ 566480 w 1824330"/>
              <a:gd name="connsiteY8" fmla="*/ 250164 h 1573026"/>
              <a:gd name="connsiteX9" fmla="*/ 638251 w 1824330"/>
              <a:gd name="connsiteY9" fmla="*/ 221762 h 1573026"/>
              <a:gd name="connsiteX10" fmla="*/ 707309 w 1824330"/>
              <a:gd name="connsiteY10" fmla="*/ 188423 h 1573026"/>
              <a:gd name="connsiteX11" fmla="*/ 778744 w 1824330"/>
              <a:gd name="connsiteY11" fmla="*/ 195568 h 1573026"/>
              <a:gd name="connsiteX12" fmla="*/ 831132 w 1824330"/>
              <a:gd name="connsiteY12" fmla="*/ 174137 h 1573026"/>
              <a:gd name="connsiteX13" fmla="*/ 862090 w 1824330"/>
              <a:gd name="connsiteY13" fmla="*/ 183660 h 1573026"/>
              <a:gd name="connsiteX14" fmla="*/ 935907 w 1824330"/>
              <a:gd name="connsiteY14" fmla="*/ 233668 h 1573026"/>
              <a:gd name="connsiteX15" fmla="*/ 873994 w 1824330"/>
              <a:gd name="connsiteY15" fmla="*/ 209856 h 1573026"/>
              <a:gd name="connsiteX16" fmla="*/ 895426 w 1824330"/>
              <a:gd name="connsiteY16" fmla="*/ 281293 h 1573026"/>
              <a:gd name="connsiteX17" fmla="*/ 933528 w 1824330"/>
              <a:gd name="connsiteY17" fmla="*/ 309866 h 1573026"/>
              <a:gd name="connsiteX18" fmla="*/ 1028776 w 1824330"/>
              <a:gd name="connsiteY18" fmla="*/ 314631 h 1573026"/>
              <a:gd name="connsiteX19" fmla="*/ 1095453 w 1824330"/>
              <a:gd name="connsiteY19" fmla="*/ 271766 h 1573026"/>
              <a:gd name="connsiteX20" fmla="*/ 1093069 w 1824330"/>
              <a:gd name="connsiteY20" fmla="*/ 293200 h 1573026"/>
              <a:gd name="connsiteX21" fmla="*/ 1057351 w 1824330"/>
              <a:gd name="connsiteY21" fmla="*/ 321775 h 1573026"/>
              <a:gd name="connsiteX22" fmla="*/ 983532 w 1824330"/>
              <a:gd name="connsiteY22" fmla="*/ 338443 h 1573026"/>
              <a:gd name="connsiteX23" fmla="*/ 990678 w 1824330"/>
              <a:gd name="connsiteY23" fmla="*/ 367017 h 1573026"/>
              <a:gd name="connsiteX24" fmla="*/ 1114503 w 1824330"/>
              <a:gd name="connsiteY24" fmla="*/ 331298 h 1573026"/>
              <a:gd name="connsiteX25" fmla="*/ 1166888 w 1824330"/>
              <a:gd name="connsiteY25" fmla="*/ 295581 h 1573026"/>
              <a:gd name="connsiteX26" fmla="*/ 1209752 w 1824330"/>
              <a:gd name="connsiteY26" fmla="*/ 271766 h 1573026"/>
              <a:gd name="connsiteX27" fmla="*/ 1133553 w 1824330"/>
              <a:gd name="connsiteY27" fmla="*/ 264623 h 1573026"/>
              <a:gd name="connsiteX28" fmla="*/ 1133553 w 1824330"/>
              <a:gd name="connsiteY28" fmla="*/ 202710 h 1573026"/>
              <a:gd name="connsiteX29" fmla="*/ 1183558 w 1824330"/>
              <a:gd name="connsiteY29" fmla="*/ 202710 h 1573026"/>
              <a:gd name="connsiteX30" fmla="*/ 1290714 w 1824330"/>
              <a:gd name="connsiteY30" fmla="*/ 97935 h 1573026"/>
              <a:gd name="connsiteX31" fmla="*/ 1340720 w 1824330"/>
              <a:gd name="connsiteY31" fmla="*/ 305 h 1573026"/>
              <a:gd name="connsiteX32" fmla="*/ 1305002 w 1824330"/>
              <a:gd name="connsiteY32" fmla="*/ 114604 h 1573026"/>
              <a:gd name="connsiteX33" fmla="*/ 1231184 w 1824330"/>
              <a:gd name="connsiteY33" fmla="*/ 193186 h 1573026"/>
              <a:gd name="connsiteX34" fmla="*/ 1295476 w 1824330"/>
              <a:gd name="connsiteY34" fmla="*/ 217000 h 1573026"/>
              <a:gd name="connsiteX35" fmla="*/ 1355007 w 1824330"/>
              <a:gd name="connsiteY35" fmla="*/ 212237 h 1573026"/>
              <a:gd name="connsiteX36" fmla="*/ 1400253 w 1824330"/>
              <a:gd name="connsiteY36" fmla="*/ 257480 h 1573026"/>
              <a:gd name="connsiteX37" fmla="*/ 1450257 w 1824330"/>
              <a:gd name="connsiteY37" fmla="*/ 243193 h 1573026"/>
              <a:gd name="connsiteX38" fmla="*/ 1493119 w 1824330"/>
              <a:gd name="connsiteY38" fmla="*/ 178900 h 1573026"/>
              <a:gd name="connsiteX39" fmla="*/ 1535982 w 1824330"/>
              <a:gd name="connsiteY39" fmla="*/ 169375 h 1573026"/>
              <a:gd name="connsiteX40" fmla="*/ 1640757 w 1824330"/>
              <a:gd name="connsiteY40" fmla="*/ 152706 h 1573026"/>
              <a:gd name="connsiteX41" fmla="*/ 1657426 w 1824330"/>
              <a:gd name="connsiteY41" fmla="*/ 147943 h 1573026"/>
              <a:gd name="connsiteX42" fmla="*/ 1745532 w 1824330"/>
              <a:gd name="connsiteY42" fmla="*/ 166993 h 1573026"/>
              <a:gd name="connsiteX43" fmla="*/ 1776488 w 1824330"/>
              <a:gd name="connsiteY43" fmla="*/ 188425 h 1573026"/>
              <a:gd name="connsiteX44" fmla="*/ 1802683 w 1824330"/>
              <a:gd name="connsiteY44" fmla="*/ 205092 h 1573026"/>
              <a:gd name="connsiteX45" fmla="*/ 1824113 w 1824330"/>
              <a:gd name="connsiteY45" fmla="*/ 221762 h 1573026"/>
              <a:gd name="connsiteX46" fmla="*/ 1805063 w 1824330"/>
              <a:gd name="connsiteY46" fmla="*/ 264625 h 1573026"/>
              <a:gd name="connsiteX47" fmla="*/ 1802682 w 1824330"/>
              <a:gd name="connsiteY47" fmla="*/ 319393 h 1573026"/>
              <a:gd name="connsiteX48" fmla="*/ 1788394 w 1824330"/>
              <a:gd name="connsiteY48" fmla="*/ 376543 h 1573026"/>
              <a:gd name="connsiteX49" fmla="*/ 1790776 w 1824330"/>
              <a:gd name="connsiteY49" fmla="*/ 386068 h 1573026"/>
              <a:gd name="connsiteX50" fmla="*/ 1821732 w 1824330"/>
              <a:gd name="connsiteY50" fmla="*/ 393212 h 1573026"/>
              <a:gd name="connsiteX51" fmla="*/ 1809826 w 1824330"/>
              <a:gd name="connsiteY51" fmla="*/ 424168 h 1573026"/>
              <a:gd name="connsiteX52" fmla="*/ 1776488 w 1824330"/>
              <a:gd name="connsiteY52" fmla="*/ 445600 h 1573026"/>
              <a:gd name="connsiteX53" fmla="*/ 1762201 w 1824330"/>
              <a:gd name="connsiteY53" fmla="*/ 476556 h 1573026"/>
              <a:gd name="connsiteX54" fmla="*/ 1765454 w 1824330"/>
              <a:gd name="connsiteY54" fmla="*/ 559163 h 1573026"/>
              <a:gd name="connsiteX55" fmla="*/ 1752675 w 1824330"/>
              <a:gd name="connsiteY55" fmla="*/ 590856 h 1573026"/>
              <a:gd name="connsiteX56" fmla="*/ 1750294 w 1824330"/>
              <a:gd name="connsiteY56" fmla="*/ 655150 h 1573026"/>
              <a:gd name="connsiteX57" fmla="*/ 1771726 w 1824330"/>
              <a:gd name="connsiteY57" fmla="*/ 690868 h 1573026"/>
              <a:gd name="connsiteX58" fmla="*/ 1766963 w 1824330"/>
              <a:gd name="connsiteY58" fmla="*/ 743256 h 1573026"/>
              <a:gd name="connsiteX59" fmla="*/ 1769344 w 1824330"/>
              <a:gd name="connsiteY59" fmla="*/ 790881 h 1573026"/>
              <a:gd name="connsiteX60" fmla="*/ 1757438 w 1824330"/>
              <a:gd name="connsiteY60" fmla="*/ 805168 h 1573026"/>
              <a:gd name="connsiteX61" fmla="*/ 1728863 w 1824330"/>
              <a:gd name="connsiteY61" fmla="*/ 890893 h 1573026"/>
              <a:gd name="connsiteX62" fmla="*/ 1697909 w 1824330"/>
              <a:gd name="connsiteY62" fmla="*/ 967092 h 1573026"/>
              <a:gd name="connsiteX63" fmla="*/ 1662188 w 1824330"/>
              <a:gd name="connsiteY63" fmla="*/ 945662 h 1573026"/>
              <a:gd name="connsiteX64" fmla="*/ 1602657 w 1824330"/>
              <a:gd name="connsiteY64" fmla="*/ 917087 h 1573026"/>
              <a:gd name="connsiteX65" fmla="*/ 1574082 w 1824330"/>
              <a:gd name="connsiteY65" fmla="*/ 883750 h 1573026"/>
              <a:gd name="connsiteX66" fmla="*/ 1540746 w 1824330"/>
              <a:gd name="connsiteY66" fmla="*/ 869462 h 1573026"/>
              <a:gd name="connsiteX67" fmla="*/ 1507407 w 1824330"/>
              <a:gd name="connsiteY67" fmla="*/ 871843 h 1573026"/>
              <a:gd name="connsiteX68" fmla="*/ 1457401 w 1824330"/>
              <a:gd name="connsiteY68" fmla="*/ 895656 h 1573026"/>
              <a:gd name="connsiteX69" fmla="*/ 1433588 w 1824330"/>
              <a:gd name="connsiteY69" fmla="*/ 909943 h 1573026"/>
              <a:gd name="connsiteX70" fmla="*/ 1364534 w 1824330"/>
              <a:gd name="connsiteY70" fmla="*/ 926612 h 1573026"/>
              <a:gd name="connsiteX71" fmla="*/ 1343101 w 1824330"/>
              <a:gd name="connsiteY71" fmla="*/ 957568 h 1573026"/>
              <a:gd name="connsiteX72" fmla="*/ 1340719 w 1824330"/>
              <a:gd name="connsiteY72" fmla="*/ 1036150 h 1573026"/>
              <a:gd name="connsiteX73" fmla="*/ 1343103 w 1824330"/>
              <a:gd name="connsiteY73" fmla="*/ 1062342 h 1573026"/>
              <a:gd name="connsiteX74" fmla="*/ 1243088 w 1824330"/>
              <a:gd name="connsiteY74" fmla="*/ 1112350 h 1573026"/>
              <a:gd name="connsiteX75" fmla="*/ 1200226 w 1824330"/>
              <a:gd name="connsiteY75" fmla="*/ 1112350 h 1573026"/>
              <a:gd name="connsiteX76" fmla="*/ 1109740 w 1824330"/>
              <a:gd name="connsiteY76" fmla="*/ 1148067 h 1573026"/>
              <a:gd name="connsiteX77" fmla="*/ 1088307 w 1824330"/>
              <a:gd name="connsiteY77" fmla="*/ 1188550 h 1573026"/>
              <a:gd name="connsiteX78" fmla="*/ 1088309 w 1824330"/>
              <a:gd name="connsiteY78" fmla="*/ 1238556 h 1573026"/>
              <a:gd name="connsiteX79" fmla="*/ 1038301 w 1824330"/>
              <a:gd name="connsiteY79" fmla="*/ 1279037 h 1573026"/>
              <a:gd name="connsiteX80" fmla="*/ 1021634 w 1824330"/>
              <a:gd name="connsiteY80" fmla="*/ 1309993 h 1573026"/>
              <a:gd name="connsiteX81" fmla="*/ 1024013 w 1824330"/>
              <a:gd name="connsiteY81" fmla="*/ 1331425 h 1573026"/>
              <a:gd name="connsiteX82" fmla="*/ 1057351 w 1824330"/>
              <a:gd name="connsiteY82" fmla="*/ 1326662 h 1573026"/>
              <a:gd name="connsiteX83" fmla="*/ 1081165 w 1824330"/>
              <a:gd name="connsiteY83" fmla="*/ 1350474 h 1573026"/>
              <a:gd name="connsiteX84" fmla="*/ 1069257 w 1824330"/>
              <a:gd name="connsiteY84" fmla="*/ 1383812 h 1573026"/>
              <a:gd name="connsiteX85" fmla="*/ 1066876 w 1824330"/>
              <a:gd name="connsiteY85" fmla="*/ 1421912 h 1573026"/>
              <a:gd name="connsiteX86" fmla="*/ 988296 w 1824330"/>
              <a:gd name="connsiteY86" fmla="*/ 1450487 h 1573026"/>
              <a:gd name="connsiteX87" fmla="*/ 978771 w 1824330"/>
              <a:gd name="connsiteY87" fmla="*/ 1538594 h 1573026"/>
              <a:gd name="connsiteX88" fmla="*/ 912094 w 1824330"/>
              <a:gd name="connsiteY88" fmla="*/ 1560025 h 1573026"/>
              <a:gd name="connsiteX89" fmla="*/ 876043 w 1824330"/>
              <a:gd name="connsiteY89" fmla="*/ 1573012 h 1573026"/>
              <a:gd name="connsiteX90" fmla="*/ 795413 w 1824330"/>
              <a:gd name="connsiteY90" fmla="*/ 1557643 h 1573026"/>
              <a:gd name="connsiteX91" fmla="*/ 769219 w 1824330"/>
              <a:gd name="connsiteY91" fmla="*/ 1571931 h 1573026"/>
              <a:gd name="connsiteX92" fmla="*/ 714453 w 1824330"/>
              <a:gd name="connsiteY92" fmla="*/ 1543356 h 1573026"/>
              <a:gd name="connsiteX93" fmla="*/ 673969 w 1824330"/>
              <a:gd name="connsiteY93" fmla="*/ 1507637 h 1573026"/>
              <a:gd name="connsiteX94" fmla="*/ 631109 w 1824330"/>
              <a:gd name="connsiteY94" fmla="*/ 1479061 h 1573026"/>
              <a:gd name="connsiteX95" fmla="*/ 659682 w 1824330"/>
              <a:gd name="connsiteY95" fmla="*/ 1455250 h 1573026"/>
              <a:gd name="connsiteX96" fmla="*/ 647776 w 1824330"/>
              <a:gd name="connsiteY96" fmla="*/ 1438581 h 1573026"/>
              <a:gd name="connsiteX97" fmla="*/ 585863 w 1824330"/>
              <a:gd name="connsiteY97" fmla="*/ 1426675 h 1573026"/>
              <a:gd name="connsiteX98" fmla="*/ 566813 w 1824330"/>
              <a:gd name="connsiteY98" fmla="*/ 1402862 h 1573026"/>
              <a:gd name="connsiteX99" fmla="*/ 528715 w 1824330"/>
              <a:gd name="connsiteY99" fmla="*/ 1379050 h 1573026"/>
              <a:gd name="connsiteX100" fmla="*/ 523951 w 1824330"/>
              <a:gd name="connsiteY100" fmla="*/ 1390956 h 1573026"/>
              <a:gd name="connsiteX101" fmla="*/ 538240 w 1824330"/>
              <a:gd name="connsiteY101" fmla="*/ 1429056 h 1573026"/>
              <a:gd name="connsiteX102" fmla="*/ 507282 w 1824330"/>
              <a:gd name="connsiteY102" fmla="*/ 1443343 h 1573026"/>
              <a:gd name="connsiteX103" fmla="*/ 481090 w 1824330"/>
              <a:gd name="connsiteY103" fmla="*/ 1457630 h 1573026"/>
              <a:gd name="connsiteX104" fmla="*/ 464419 w 1824330"/>
              <a:gd name="connsiteY104" fmla="*/ 1450487 h 1573026"/>
              <a:gd name="connsiteX105" fmla="*/ 419176 w 1824330"/>
              <a:gd name="connsiteY105" fmla="*/ 1388575 h 1573026"/>
              <a:gd name="connsiteX106" fmla="*/ 373934 w 1824330"/>
              <a:gd name="connsiteY106" fmla="*/ 1355237 h 1573026"/>
              <a:gd name="connsiteX107" fmla="*/ 395365 w 1824330"/>
              <a:gd name="connsiteY107" fmla="*/ 1338568 h 1573026"/>
              <a:gd name="connsiteX108" fmla="*/ 416796 w 1824330"/>
              <a:gd name="connsiteY108" fmla="*/ 1298087 h 1573026"/>
              <a:gd name="connsiteX109" fmla="*/ 402507 w 1824330"/>
              <a:gd name="connsiteY109" fmla="*/ 1286181 h 1573026"/>
              <a:gd name="connsiteX110" fmla="*/ 364409 w 1824330"/>
              <a:gd name="connsiteY110" fmla="*/ 1288562 h 1573026"/>
              <a:gd name="connsiteX111" fmla="*/ 288209 w 1824330"/>
              <a:gd name="connsiteY111" fmla="*/ 1245700 h 1573026"/>
              <a:gd name="connsiteX112" fmla="*/ 245344 w 1824330"/>
              <a:gd name="connsiteY112" fmla="*/ 1226650 h 1573026"/>
              <a:gd name="connsiteX113" fmla="*/ 235821 w 1824330"/>
              <a:gd name="connsiteY113" fmla="*/ 1226650 h 1573026"/>
              <a:gd name="connsiteX114" fmla="*/ 223915 w 1824330"/>
              <a:gd name="connsiteY114" fmla="*/ 1162356 h 1573026"/>
              <a:gd name="connsiteX115" fmla="*/ 235821 w 1824330"/>
              <a:gd name="connsiteY115" fmla="*/ 1098062 h 1573026"/>
              <a:gd name="connsiteX116" fmla="*/ 204865 w 1824330"/>
              <a:gd name="connsiteY116" fmla="*/ 1064725 h 1573026"/>
              <a:gd name="connsiteX117" fmla="*/ 152478 w 1824330"/>
              <a:gd name="connsiteY117" fmla="*/ 1040912 h 1573026"/>
              <a:gd name="connsiteX118" fmla="*/ 178671 w 1824330"/>
              <a:gd name="connsiteY118" fmla="*/ 1017100 h 1573026"/>
              <a:gd name="connsiteX119" fmla="*/ 223915 w 1824330"/>
              <a:gd name="connsiteY119" fmla="*/ 1021862 h 1573026"/>
              <a:gd name="connsiteX120" fmla="*/ 219153 w 1824330"/>
              <a:gd name="connsiteY120" fmla="*/ 974237 h 1573026"/>
              <a:gd name="connsiteX121" fmla="*/ 190578 w 1824330"/>
              <a:gd name="connsiteY121" fmla="*/ 969475 h 1573026"/>
              <a:gd name="connsiteX122" fmla="*/ 195340 w 1824330"/>
              <a:gd name="connsiteY122" fmla="*/ 921850 h 1573026"/>
              <a:gd name="connsiteX123" fmla="*/ 164384 w 1824330"/>
              <a:gd name="connsiteY123" fmla="*/ 907562 h 1573026"/>
              <a:gd name="connsiteX124" fmla="*/ 73 w 1824330"/>
              <a:gd name="connsiteY124" fmla="*/ 907562 h 1573026"/>
              <a:gd name="connsiteX125" fmla="*/ 264396 w 1824330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136032 w 1672153"/>
              <a:gd name="connsiteY111" fmla="*/ 1245700 h 1573026"/>
              <a:gd name="connsiteX112" fmla="*/ 93167 w 1672153"/>
              <a:gd name="connsiteY112" fmla="*/ 1226650 h 1573026"/>
              <a:gd name="connsiteX113" fmla="*/ 83644 w 1672153"/>
              <a:gd name="connsiteY113" fmla="*/ 1226650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52688 w 1672153"/>
              <a:gd name="connsiteY116" fmla="*/ 1064725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71738 w 1672153"/>
              <a:gd name="connsiteY119" fmla="*/ 1021862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136032 w 1672153"/>
              <a:gd name="connsiteY111" fmla="*/ 1245700 h 1573026"/>
              <a:gd name="connsiteX112" fmla="*/ 93167 w 1672153"/>
              <a:gd name="connsiteY112" fmla="*/ 1226650 h 1573026"/>
              <a:gd name="connsiteX113" fmla="*/ 83644 w 1672153"/>
              <a:gd name="connsiteY113" fmla="*/ 1226650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52688 w 1672153"/>
              <a:gd name="connsiteY116" fmla="*/ 1064725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136032 w 1672153"/>
              <a:gd name="connsiteY111" fmla="*/ 1245700 h 1573026"/>
              <a:gd name="connsiteX112" fmla="*/ 93167 w 1672153"/>
              <a:gd name="connsiteY112" fmla="*/ 1226650 h 1573026"/>
              <a:gd name="connsiteX113" fmla="*/ 83644 w 1672153"/>
              <a:gd name="connsiteY113" fmla="*/ 1226650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136032 w 1672153"/>
              <a:gd name="connsiteY111" fmla="*/ 1245700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264619 w 1672153"/>
              <a:gd name="connsiteY108" fmla="*/ 1298087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266999 w 1672153"/>
              <a:gd name="connsiteY105" fmla="*/ 1388575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414636 w 1672153"/>
              <a:gd name="connsiteY98" fmla="*/ 1402862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495599 w 1672153"/>
              <a:gd name="connsiteY96" fmla="*/ 1438581 h 1573026"/>
              <a:gd name="connsiteX97" fmla="*/ 433686 w 1672153"/>
              <a:gd name="connsiteY97" fmla="*/ 1426675 h 1573026"/>
              <a:gd name="connsiteX98" fmla="*/ 612280 w 1672153"/>
              <a:gd name="connsiteY98" fmla="*/ 1217124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521792 w 1672153"/>
              <a:gd name="connsiteY93" fmla="*/ 1507637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700386 w 1672153"/>
              <a:gd name="connsiteY96" fmla="*/ 1262368 h 1573026"/>
              <a:gd name="connsiteX97" fmla="*/ 433686 w 1672153"/>
              <a:gd name="connsiteY97" fmla="*/ 1426675 h 1573026"/>
              <a:gd name="connsiteX98" fmla="*/ 612280 w 1672153"/>
              <a:gd name="connsiteY98" fmla="*/ 1217124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826594 w 1672153"/>
              <a:gd name="connsiteY87" fmla="*/ 1538594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745629 w 1672153"/>
              <a:gd name="connsiteY93" fmla="*/ 1300468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700386 w 1672153"/>
              <a:gd name="connsiteY96" fmla="*/ 1262368 h 1573026"/>
              <a:gd name="connsiteX97" fmla="*/ 433686 w 1672153"/>
              <a:gd name="connsiteY97" fmla="*/ 1426675 h 1573026"/>
              <a:gd name="connsiteX98" fmla="*/ 612280 w 1672153"/>
              <a:gd name="connsiteY98" fmla="*/ 1217124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73026"/>
              <a:gd name="connsiteX1" fmla="*/ 176513 w 1672153"/>
              <a:gd name="connsiteY1" fmla="*/ 748016 h 1573026"/>
              <a:gd name="connsiteX2" fmla="*/ 88405 w 1672153"/>
              <a:gd name="connsiteY2" fmla="*/ 386068 h 1573026"/>
              <a:gd name="connsiteX3" fmla="*/ 88405 w 1672153"/>
              <a:gd name="connsiteY3" fmla="*/ 347968 h 1573026"/>
              <a:gd name="connsiteX4" fmla="*/ 100313 w 1672153"/>
              <a:gd name="connsiteY4" fmla="*/ 340823 h 1573026"/>
              <a:gd name="connsiteX5" fmla="*/ 157461 w 1672153"/>
              <a:gd name="connsiteY5" fmla="*/ 343206 h 1573026"/>
              <a:gd name="connsiteX6" fmla="*/ 257474 w 1672153"/>
              <a:gd name="connsiteY6" fmla="*/ 317012 h 1573026"/>
              <a:gd name="connsiteX7" fmla="*/ 328911 w 1672153"/>
              <a:gd name="connsiteY7" fmla="*/ 305106 h 1573026"/>
              <a:gd name="connsiteX8" fmla="*/ 414303 w 1672153"/>
              <a:gd name="connsiteY8" fmla="*/ 250164 h 1573026"/>
              <a:gd name="connsiteX9" fmla="*/ 486074 w 1672153"/>
              <a:gd name="connsiteY9" fmla="*/ 221762 h 1573026"/>
              <a:gd name="connsiteX10" fmla="*/ 555132 w 1672153"/>
              <a:gd name="connsiteY10" fmla="*/ 188423 h 1573026"/>
              <a:gd name="connsiteX11" fmla="*/ 626567 w 1672153"/>
              <a:gd name="connsiteY11" fmla="*/ 195568 h 1573026"/>
              <a:gd name="connsiteX12" fmla="*/ 678955 w 1672153"/>
              <a:gd name="connsiteY12" fmla="*/ 174137 h 1573026"/>
              <a:gd name="connsiteX13" fmla="*/ 709913 w 1672153"/>
              <a:gd name="connsiteY13" fmla="*/ 183660 h 1573026"/>
              <a:gd name="connsiteX14" fmla="*/ 783730 w 1672153"/>
              <a:gd name="connsiteY14" fmla="*/ 233668 h 1573026"/>
              <a:gd name="connsiteX15" fmla="*/ 721817 w 1672153"/>
              <a:gd name="connsiteY15" fmla="*/ 209856 h 1573026"/>
              <a:gd name="connsiteX16" fmla="*/ 743249 w 1672153"/>
              <a:gd name="connsiteY16" fmla="*/ 281293 h 1573026"/>
              <a:gd name="connsiteX17" fmla="*/ 781351 w 1672153"/>
              <a:gd name="connsiteY17" fmla="*/ 309866 h 1573026"/>
              <a:gd name="connsiteX18" fmla="*/ 876599 w 1672153"/>
              <a:gd name="connsiteY18" fmla="*/ 314631 h 1573026"/>
              <a:gd name="connsiteX19" fmla="*/ 943276 w 1672153"/>
              <a:gd name="connsiteY19" fmla="*/ 271766 h 1573026"/>
              <a:gd name="connsiteX20" fmla="*/ 940892 w 1672153"/>
              <a:gd name="connsiteY20" fmla="*/ 293200 h 1573026"/>
              <a:gd name="connsiteX21" fmla="*/ 905174 w 1672153"/>
              <a:gd name="connsiteY21" fmla="*/ 321775 h 1573026"/>
              <a:gd name="connsiteX22" fmla="*/ 831355 w 1672153"/>
              <a:gd name="connsiteY22" fmla="*/ 338443 h 1573026"/>
              <a:gd name="connsiteX23" fmla="*/ 838501 w 1672153"/>
              <a:gd name="connsiteY23" fmla="*/ 367017 h 1573026"/>
              <a:gd name="connsiteX24" fmla="*/ 962326 w 1672153"/>
              <a:gd name="connsiteY24" fmla="*/ 331298 h 1573026"/>
              <a:gd name="connsiteX25" fmla="*/ 1014711 w 1672153"/>
              <a:gd name="connsiteY25" fmla="*/ 295581 h 1573026"/>
              <a:gd name="connsiteX26" fmla="*/ 1057575 w 1672153"/>
              <a:gd name="connsiteY26" fmla="*/ 271766 h 1573026"/>
              <a:gd name="connsiteX27" fmla="*/ 981376 w 1672153"/>
              <a:gd name="connsiteY27" fmla="*/ 264623 h 1573026"/>
              <a:gd name="connsiteX28" fmla="*/ 981376 w 1672153"/>
              <a:gd name="connsiteY28" fmla="*/ 202710 h 1573026"/>
              <a:gd name="connsiteX29" fmla="*/ 1031381 w 1672153"/>
              <a:gd name="connsiteY29" fmla="*/ 202710 h 1573026"/>
              <a:gd name="connsiteX30" fmla="*/ 1138537 w 1672153"/>
              <a:gd name="connsiteY30" fmla="*/ 97935 h 1573026"/>
              <a:gd name="connsiteX31" fmla="*/ 1188543 w 1672153"/>
              <a:gd name="connsiteY31" fmla="*/ 305 h 1573026"/>
              <a:gd name="connsiteX32" fmla="*/ 1152825 w 1672153"/>
              <a:gd name="connsiteY32" fmla="*/ 114604 h 1573026"/>
              <a:gd name="connsiteX33" fmla="*/ 1079007 w 1672153"/>
              <a:gd name="connsiteY33" fmla="*/ 193186 h 1573026"/>
              <a:gd name="connsiteX34" fmla="*/ 1143299 w 1672153"/>
              <a:gd name="connsiteY34" fmla="*/ 217000 h 1573026"/>
              <a:gd name="connsiteX35" fmla="*/ 1202830 w 1672153"/>
              <a:gd name="connsiteY35" fmla="*/ 212237 h 1573026"/>
              <a:gd name="connsiteX36" fmla="*/ 1248076 w 1672153"/>
              <a:gd name="connsiteY36" fmla="*/ 257480 h 1573026"/>
              <a:gd name="connsiteX37" fmla="*/ 1298080 w 1672153"/>
              <a:gd name="connsiteY37" fmla="*/ 243193 h 1573026"/>
              <a:gd name="connsiteX38" fmla="*/ 1340942 w 1672153"/>
              <a:gd name="connsiteY38" fmla="*/ 178900 h 1573026"/>
              <a:gd name="connsiteX39" fmla="*/ 1383805 w 1672153"/>
              <a:gd name="connsiteY39" fmla="*/ 169375 h 1573026"/>
              <a:gd name="connsiteX40" fmla="*/ 1488580 w 1672153"/>
              <a:gd name="connsiteY40" fmla="*/ 152706 h 1573026"/>
              <a:gd name="connsiteX41" fmla="*/ 1505249 w 1672153"/>
              <a:gd name="connsiteY41" fmla="*/ 147943 h 1573026"/>
              <a:gd name="connsiteX42" fmla="*/ 1593355 w 1672153"/>
              <a:gd name="connsiteY42" fmla="*/ 166993 h 1573026"/>
              <a:gd name="connsiteX43" fmla="*/ 1624311 w 1672153"/>
              <a:gd name="connsiteY43" fmla="*/ 188425 h 1573026"/>
              <a:gd name="connsiteX44" fmla="*/ 1650506 w 1672153"/>
              <a:gd name="connsiteY44" fmla="*/ 205092 h 1573026"/>
              <a:gd name="connsiteX45" fmla="*/ 1671936 w 1672153"/>
              <a:gd name="connsiteY45" fmla="*/ 221762 h 1573026"/>
              <a:gd name="connsiteX46" fmla="*/ 1652886 w 1672153"/>
              <a:gd name="connsiteY46" fmla="*/ 264625 h 1573026"/>
              <a:gd name="connsiteX47" fmla="*/ 1650505 w 1672153"/>
              <a:gd name="connsiteY47" fmla="*/ 319393 h 1573026"/>
              <a:gd name="connsiteX48" fmla="*/ 1636217 w 1672153"/>
              <a:gd name="connsiteY48" fmla="*/ 376543 h 1573026"/>
              <a:gd name="connsiteX49" fmla="*/ 1638599 w 1672153"/>
              <a:gd name="connsiteY49" fmla="*/ 386068 h 1573026"/>
              <a:gd name="connsiteX50" fmla="*/ 1669555 w 1672153"/>
              <a:gd name="connsiteY50" fmla="*/ 393212 h 1573026"/>
              <a:gd name="connsiteX51" fmla="*/ 1657649 w 1672153"/>
              <a:gd name="connsiteY51" fmla="*/ 424168 h 1573026"/>
              <a:gd name="connsiteX52" fmla="*/ 1624311 w 1672153"/>
              <a:gd name="connsiteY52" fmla="*/ 445600 h 1573026"/>
              <a:gd name="connsiteX53" fmla="*/ 1610024 w 1672153"/>
              <a:gd name="connsiteY53" fmla="*/ 476556 h 1573026"/>
              <a:gd name="connsiteX54" fmla="*/ 1613277 w 1672153"/>
              <a:gd name="connsiteY54" fmla="*/ 559163 h 1573026"/>
              <a:gd name="connsiteX55" fmla="*/ 1600498 w 1672153"/>
              <a:gd name="connsiteY55" fmla="*/ 590856 h 1573026"/>
              <a:gd name="connsiteX56" fmla="*/ 1598117 w 1672153"/>
              <a:gd name="connsiteY56" fmla="*/ 655150 h 1573026"/>
              <a:gd name="connsiteX57" fmla="*/ 1619549 w 1672153"/>
              <a:gd name="connsiteY57" fmla="*/ 690868 h 1573026"/>
              <a:gd name="connsiteX58" fmla="*/ 1614786 w 1672153"/>
              <a:gd name="connsiteY58" fmla="*/ 743256 h 1573026"/>
              <a:gd name="connsiteX59" fmla="*/ 1617167 w 1672153"/>
              <a:gd name="connsiteY59" fmla="*/ 790881 h 1573026"/>
              <a:gd name="connsiteX60" fmla="*/ 1605261 w 1672153"/>
              <a:gd name="connsiteY60" fmla="*/ 805168 h 1573026"/>
              <a:gd name="connsiteX61" fmla="*/ 1576686 w 1672153"/>
              <a:gd name="connsiteY61" fmla="*/ 890893 h 1573026"/>
              <a:gd name="connsiteX62" fmla="*/ 1545732 w 1672153"/>
              <a:gd name="connsiteY62" fmla="*/ 967092 h 1573026"/>
              <a:gd name="connsiteX63" fmla="*/ 1510011 w 1672153"/>
              <a:gd name="connsiteY63" fmla="*/ 945662 h 1573026"/>
              <a:gd name="connsiteX64" fmla="*/ 1450480 w 1672153"/>
              <a:gd name="connsiteY64" fmla="*/ 917087 h 1573026"/>
              <a:gd name="connsiteX65" fmla="*/ 1421905 w 1672153"/>
              <a:gd name="connsiteY65" fmla="*/ 883750 h 1573026"/>
              <a:gd name="connsiteX66" fmla="*/ 1388569 w 1672153"/>
              <a:gd name="connsiteY66" fmla="*/ 869462 h 1573026"/>
              <a:gd name="connsiteX67" fmla="*/ 1355230 w 1672153"/>
              <a:gd name="connsiteY67" fmla="*/ 871843 h 1573026"/>
              <a:gd name="connsiteX68" fmla="*/ 1305224 w 1672153"/>
              <a:gd name="connsiteY68" fmla="*/ 895656 h 1573026"/>
              <a:gd name="connsiteX69" fmla="*/ 1281411 w 1672153"/>
              <a:gd name="connsiteY69" fmla="*/ 909943 h 1573026"/>
              <a:gd name="connsiteX70" fmla="*/ 1212357 w 1672153"/>
              <a:gd name="connsiteY70" fmla="*/ 926612 h 1573026"/>
              <a:gd name="connsiteX71" fmla="*/ 1190924 w 1672153"/>
              <a:gd name="connsiteY71" fmla="*/ 957568 h 1573026"/>
              <a:gd name="connsiteX72" fmla="*/ 1188542 w 1672153"/>
              <a:gd name="connsiteY72" fmla="*/ 1036150 h 1573026"/>
              <a:gd name="connsiteX73" fmla="*/ 1190926 w 1672153"/>
              <a:gd name="connsiteY73" fmla="*/ 1062342 h 1573026"/>
              <a:gd name="connsiteX74" fmla="*/ 1090911 w 1672153"/>
              <a:gd name="connsiteY74" fmla="*/ 1112350 h 1573026"/>
              <a:gd name="connsiteX75" fmla="*/ 1048049 w 1672153"/>
              <a:gd name="connsiteY75" fmla="*/ 1112350 h 1573026"/>
              <a:gd name="connsiteX76" fmla="*/ 957563 w 1672153"/>
              <a:gd name="connsiteY76" fmla="*/ 1148067 h 1573026"/>
              <a:gd name="connsiteX77" fmla="*/ 936130 w 1672153"/>
              <a:gd name="connsiteY77" fmla="*/ 1188550 h 1573026"/>
              <a:gd name="connsiteX78" fmla="*/ 936132 w 1672153"/>
              <a:gd name="connsiteY78" fmla="*/ 1238556 h 1573026"/>
              <a:gd name="connsiteX79" fmla="*/ 886124 w 1672153"/>
              <a:gd name="connsiteY79" fmla="*/ 1279037 h 1573026"/>
              <a:gd name="connsiteX80" fmla="*/ 869457 w 1672153"/>
              <a:gd name="connsiteY80" fmla="*/ 1309993 h 1573026"/>
              <a:gd name="connsiteX81" fmla="*/ 871836 w 1672153"/>
              <a:gd name="connsiteY81" fmla="*/ 1331425 h 1573026"/>
              <a:gd name="connsiteX82" fmla="*/ 905174 w 1672153"/>
              <a:gd name="connsiteY82" fmla="*/ 1326662 h 1573026"/>
              <a:gd name="connsiteX83" fmla="*/ 928988 w 1672153"/>
              <a:gd name="connsiteY83" fmla="*/ 1350474 h 1573026"/>
              <a:gd name="connsiteX84" fmla="*/ 917080 w 1672153"/>
              <a:gd name="connsiteY84" fmla="*/ 1383812 h 1573026"/>
              <a:gd name="connsiteX85" fmla="*/ 914699 w 1672153"/>
              <a:gd name="connsiteY85" fmla="*/ 1421912 h 1573026"/>
              <a:gd name="connsiteX86" fmla="*/ 836119 w 1672153"/>
              <a:gd name="connsiteY86" fmla="*/ 1450487 h 1573026"/>
              <a:gd name="connsiteX87" fmla="*/ 790875 w 1672153"/>
              <a:gd name="connsiteY87" fmla="*/ 1402862 h 1573026"/>
              <a:gd name="connsiteX88" fmla="*/ 759917 w 1672153"/>
              <a:gd name="connsiteY88" fmla="*/ 1560025 h 1573026"/>
              <a:gd name="connsiteX89" fmla="*/ 723866 w 1672153"/>
              <a:gd name="connsiteY89" fmla="*/ 1573012 h 1573026"/>
              <a:gd name="connsiteX90" fmla="*/ 643236 w 1672153"/>
              <a:gd name="connsiteY90" fmla="*/ 1557643 h 1573026"/>
              <a:gd name="connsiteX91" fmla="*/ 617042 w 1672153"/>
              <a:gd name="connsiteY91" fmla="*/ 1571931 h 1573026"/>
              <a:gd name="connsiteX92" fmla="*/ 562276 w 1672153"/>
              <a:gd name="connsiteY92" fmla="*/ 1543356 h 1573026"/>
              <a:gd name="connsiteX93" fmla="*/ 745629 w 1672153"/>
              <a:gd name="connsiteY93" fmla="*/ 1300468 h 1573026"/>
              <a:gd name="connsiteX94" fmla="*/ 478932 w 1672153"/>
              <a:gd name="connsiteY94" fmla="*/ 1479061 h 1573026"/>
              <a:gd name="connsiteX95" fmla="*/ 507505 w 1672153"/>
              <a:gd name="connsiteY95" fmla="*/ 1455250 h 1573026"/>
              <a:gd name="connsiteX96" fmla="*/ 700386 w 1672153"/>
              <a:gd name="connsiteY96" fmla="*/ 1262368 h 1573026"/>
              <a:gd name="connsiteX97" fmla="*/ 433686 w 1672153"/>
              <a:gd name="connsiteY97" fmla="*/ 1426675 h 1573026"/>
              <a:gd name="connsiteX98" fmla="*/ 612280 w 1672153"/>
              <a:gd name="connsiteY98" fmla="*/ 1217124 h 1573026"/>
              <a:gd name="connsiteX99" fmla="*/ 376538 w 1672153"/>
              <a:gd name="connsiteY99" fmla="*/ 1379050 h 1573026"/>
              <a:gd name="connsiteX100" fmla="*/ 371774 w 1672153"/>
              <a:gd name="connsiteY100" fmla="*/ 1390956 h 1573026"/>
              <a:gd name="connsiteX101" fmla="*/ 386063 w 1672153"/>
              <a:gd name="connsiteY101" fmla="*/ 1429056 h 1573026"/>
              <a:gd name="connsiteX102" fmla="*/ 355105 w 1672153"/>
              <a:gd name="connsiteY102" fmla="*/ 1443343 h 1573026"/>
              <a:gd name="connsiteX103" fmla="*/ 328913 w 1672153"/>
              <a:gd name="connsiteY103" fmla="*/ 1457630 h 1573026"/>
              <a:gd name="connsiteX104" fmla="*/ 312242 w 1672153"/>
              <a:gd name="connsiteY104" fmla="*/ 1450487 h 1573026"/>
              <a:gd name="connsiteX105" fmla="*/ 588468 w 1672153"/>
              <a:gd name="connsiteY105" fmla="*/ 1138543 h 1573026"/>
              <a:gd name="connsiteX106" fmla="*/ 221757 w 1672153"/>
              <a:gd name="connsiteY106" fmla="*/ 1355237 h 1573026"/>
              <a:gd name="connsiteX107" fmla="*/ 243188 w 1672153"/>
              <a:gd name="connsiteY107" fmla="*/ 1338568 h 1573026"/>
              <a:gd name="connsiteX108" fmla="*/ 552750 w 1672153"/>
              <a:gd name="connsiteY108" fmla="*/ 1074250 h 1573026"/>
              <a:gd name="connsiteX109" fmla="*/ 250330 w 1672153"/>
              <a:gd name="connsiteY109" fmla="*/ 1286181 h 1573026"/>
              <a:gd name="connsiteX110" fmla="*/ 212232 w 1672153"/>
              <a:gd name="connsiteY110" fmla="*/ 1288562 h 1573026"/>
              <a:gd name="connsiteX111" fmla="*/ 457501 w 1672153"/>
              <a:gd name="connsiteY111" fmla="*/ 1038532 h 1573026"/>
              <a:gd name="connsiteX112" fmla="*/ 93167 w 1672153"/>
              <a:gd name="connsiteY112" fmla="*/ 1226650 h 1573026"/>
              <a:gd name="connsiteX113" fmla="*/ 347963 w 1672153"/>
              <a:gd name="connsiteY113" fmla="*/ 1043294 h 1573026"/>
              <a:gd name="connsiteX114" fmla="*/ 71738 w 1672153"/>
              <a:gd name="connsiteY114" fmla="*/ 1162356 h 1573026"/>
              <a:gd name="connsiteX115" fmla="*/ 83644 w 1672153"/>
              <a:gd name="connsiteY115" fmla="*/ 1098062 h 1573026"/>
              <a:gd name="connsiteX116" fmla="*/ 295576 w 1672153"/>
              <a:gd name="connsiteY116" fmla="*/ 1029006 h 1573026"/>
              <a:gd name="connsiteX117" fmla="*/ 301 w 1672153"/>
              <a:gd name="connsiteY117" fmla="*/ 1040912 h 1573026"/>
              <a:gd name="connsiteX118" fmla="*/ 26494 w 1672153"/>
              <a:gd name="connsiteY118" fmla="*/ 1017100 h 1573026"/>
              <a:gd name="connsiteX119" fmla="*/ 269382 w 1672153"/>
              <a:gd name="connsiteY119" fmla="*/ 971856 h 1573026"/>
              <a:gd name="connsiteX120" fmla="*/ 66976 w 1672153"/>
              <a:gd name="connsiteY120" fmla="*/ 974237 h 1573026"/>
              <a:gd name="connsiteX121" fmla="*/ 38401 w 1672153"/>
              <a:gd name="connsiteY121" fmla="*/ 969475 h 1573026"/>
              <a:gd name="connsiteX122" fmla="*/ 43163 w 1672153"/>
              <a:gd name="connsiteY122" fmla="*/ 921850 h 1573026"/>
              <a:gd name="connsiteX123" fmla="*/ 12207 w 1672153"/>
              <a:gd name="connsiteY123" fmla="*/ 907562 h 1573026"/>
              <a:gd name="connsiteX124" fmla="*/ 193177 w 1672153"/>
              <a:gd name="connsiteY124" fmla="*/ 869462 h 1573026"/>
              <a:gd name="connsiteX125" fmla="*/ 112219 w 1672153"/>
              <a:gd name="connsiteY125" fmla="*/ 833743 h 1573026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88405 w 1672153"/>
              <a:gd name="connsiteY2" fmla="*/ 386068 h 1588628"/>
              <a:gd name="connsiteX3" fmla="*/ 88405 w 1672153"/>
              <a:gd name="connsiteY3" fmla="*/ 347968 h 1588628"/>
              <a:gd name="connsiteX4" fmla="*/ 100313 w 1672153"/>
              <a:gd name="connsiteY4" fmla="*/ 340823 h 1588628"/>
              <a:gd name="connsiteX5" fmla="*/ 157461 w 1672153"/>
              <a:gd name="connsiteY5" fmla="*/ 343206 h 1588628"/>
              <a:gd name="connsiteX6" fmla="*/ 257474 w 1672153"/>
              <a:gd name="connsiteY6" fmla="*/ 317012 h 1588628"/>
              <a:gd name="connsiteX7" fmla="*/ 328911 w 1672153"/>
              <a:gd name="connsiteY7" fmla="*/ 305106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88405 w 1672153"/>
              <a:gd name="connsiteY2" fmla="*/ 386068 h 1588628"/>
              <a:gd name="connsiteX3" fmla="*/ 88405 w 1672153"/>
              <a:gd name="connsiteY3" fmla="*/ 347968 h 1588628"/>
              <a:gd name="connsiteX4" fmla="*/ 100313 w 1672153"/>
              <a:gd name="connsiteY4" fmla="*/ 340823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28911 w 1672153"/>
              <a:gd name="connsiteY7" fmla="*/ 305106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88405 w 1672153"/>
              <a:gd name="connsiteY2" fmla="*/ 3860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28911 w 1672153"/>
              <a:gd name="connsiteY7" fmla="*/ 305106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28911 w 1672153"/>
              <a:gd name="connsiteY7" fmla="*/ 305106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86074 w 1672153"/>
              <a:gd name="connsiteY9" fmla="*/ 2217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626567 w 1672153"/>
              <a:gd name="connsiteY11" fmla="*/ 195568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709913 w 1672153"/>
              <a:gd name="connsiteY13" fmla="*/ 183660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838501 w 1672153"/>
              <a:gd name="connsiteY23" fmla="*/ 367017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793257 w 1672153"/>
              <a:gd name="connsiteY23" fmla="*/ 517035 h 1588628"/>
              <a:gd name="connsiteX24" fmla="*/ 962326 w 1672153"/>
              <a:gd name="connsiteY24" fmla="*/ 331298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793257 w 1672153"/>
              <a:gd name="connsiteY23" fmla="*/ 517035 h 1588628"/>
              <a:gd name="connsiteX24" fmla="*/ 921844 w 1672153"/>
              <a:gd name="connsiteY24" fmla="*/ 531323 h 1588628"/>
              <a:gd name="connsiteX25" fmla="*/ 1014711 w 1672153"/>
              <a:gd name="connsiteY25" fmla="*/ 295581 h 1588628"/>
              <a:gd name="connsiteX26" fmla="*/ 1057575 w 1672153"/>
              <a:gd name="connsiteY26" fmla="*/ 2717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793257 w 1672153"/>
              <a:gd name="connsiteY23" fmla="*/ 517035 h 1588628"/>
              <a:gd name="connsiteX24" fmla="*/ 921844 w 1672153"/>
              <a:gd name="connsiteY24" fmla="*/ 531323 h 1588628"/>
              <a:gd name="connsiteX25" fmla="*/ 1014711 w 1672153"/>
              <a:gd name="connsiteY25" fmla="*/ 295581 h 1588628"/>
              <a:gd name="connsiteX26" fmla="*/ 1159969 w 1672153"/>
              <a:gd name="connsiteY26" fmla="*/ 5765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3 h 1588628"/>
              <a:gd name="connsiteX1" fmla="*/ 176513 w 1672153"/>
              <a:gd name="connsiteY1" fmla="*/ 748016 h 1588628"/>
              <a:gd name="connsiteX2" fmla="*/ 207467 w 1672153"/>
              <a:gd name="connsiteY2" fmla="*/ 728968 h 1588628"/>
              <a:gd name="connsiteX3" fmla="*/ 88405 w 1672153"/>
              <a:gd name="connsiteY3" fmla="*/ 347968 h 1588628"/>
              <a:gd name="connsiteX4" fmla="*/ 238426 w 1672153"/>
              <a:gd name="connsiteY4" fmla="*/ 712298 h 1588628"/>
              <a:gd name="connsiteX5" fmla="*/ 157461 w 1672153"/>
              <a:gd name="connsiteY5" fmla="*/ 343206 h 1588628"/>
              <a:gd name="connsiteX6" fmla="*/ 290811 w 1672153"/>
              <a:gd name="connsiteY6" fmla="*/ 667055 h 1588628"/>
              <a:gd name="connsiteX7" fmla="*/ 367011 w 1672153"/>
              <a:gd name="connsiteY7" fmla="*/ 619431 h 1588628"/>
              <a:gd name="connsiteX8" fmla="*/ 414303 w 1672153"/>
              <a:gd name="connsiteY8" fmla="*/ 250164 h 1588628"/>
              <a:gd name="connsiteX9" fmla="*/ 467024 w 1672153"/>
              <a:gd name="connsiteY9" fmla="*/ 564662 h 1588628"/>
              <a:gd name="connsiteX10" fmla="*/ 555132 w 1672153"/>
              <a:gd name="connsiteY10" fmla="*/ 188423 h 1588628"/>
              <a:gd name="connsiteX11" fmla="*/ 567036 w 1672153"/>
              <a:gd name="connsiteY11" fmla="*/ 547993 h 1588628"/>
              <a:gd name="connsiteX12" fmla="*/ 678955 w 1672153"/>
              <a:gd name="connsiteY12" fmla="*/ 174137 h 1588628"/>
              <a:gd name="connsiteX13" fmla="*/ 664669 w 1672153"/>
              <a:gd name="connsiteY13" fmla="*/ 643241 h 1588628"/>
              <a:gd name="connsiteX14" fmla="*/ 783730 w 1672153"/>
              <a:gd name="connsiteY14" fmla="*/ 233668 h 1588628"/>
              <a:gd name="connsiteX15" fmla="*/ 721817 w 1672153"/>
              <a:gd name="connsiteY15" fmla="*/ 209856 h 1588628"/>
              <a:gd name="connsiteX16" fmla="*/ 743249 w 1672153"/>
              <a:gd name="connsiteY16" fmla="*/ 281293 h 1588628"/>
              <a:gd name="connsiteX17" fmla="*/ 781351 w 1672153"/>
              <a:gd name="connsiteY17" fmla="*/ 309866 h 1588628"/>
              <a:gd name="connsiteX18" fmla="*/ 876599 w 1672153"/>
              <a:gd name="connsiteY18" fmla="*/ 314631 h 1588628"/>
              <a:gd name="connsiteX19" fmla="*/ 943276 w 1672153"/>
              <a:gd name="connsiteY19" fmla="*/ 271766 h 1588628"/>
              <a:gd name="connsiteX20" fmla="*/ 940892 w 1672153"/>
              <a:gd name="connsiteY20" fmla="*/ 293200 h 1588628"/>
              <a:gd name="connsiteX21" fmla="*/ 905174 w 1672153"/>
              <a:gd name="connsiteY21" fmla="*/ 321775 h 1588628"/>
              <a:gd name="connsiteX22" fmla="*/ 831355 w 1672153"/>
              <a:gd name="connsiteY22" fmla="*/ 338443 h 1588628"/>
              <a:gd name="connsiteX23" fmla="*/ 793257 w 1672153"/>
              <a:gd name="connsiteY23" fmla="*/ 517035 h 1588628"/>
              <a:gd name="connsiteX24" fmla="*/ 921844 w 1672153"/>
              <a:gd name="connsiteY24" fmla="*/ 531323 h 1588628"/>
              <a:gd name="connsiteX25" fmla="*/ 1026618 w 1672153"/>
              <a:gd name="connsiteY25" fmla="*/ 612287 h 1588628"/>
              <a:gd name="connsiteX26" fmla="*/ 1159969 w 1672153"/>
              <a:gd name="connsiteY26" fmla="*/ 576566 h 1588628"/>
              <a:gd name="connsiteX27" fmla="*/ 981376 w 1672153"/>
              <a:gd name="connsiteY27" fmla="*/ 264623 h 1588628"/>
              <a:gd name="connsiteX28" fmla="*/ 981376 w 1672153"/>
              <a:gd name="connsiteY28" fmla="*/ 202710 h 1588628"/>
              <a:gd name="connsiteX29" fmla="*/ 1031381 w 1672153"/>
              <a:gd name="connsiteY29" fmla="*/ 202710 h 1588628"/>
              <a:gd name="connsiteX30" fmla="*/ 1138537 w 1672153"/>
              <a:gd name="connsiteY30" fmla="*/ 97935 h 1588628"/>
              <a:gd name="connsiteX31" fmla="*/ 1188543 w 1672153"/>
              <a:gd name="connsiteY31" fmla="*/ 305 h 1588628"/>
              <a:gd name="connsiteX32" fmla="*/ 1152825 w 1672153"/>
              <a:gd name="connsiteY32" fmla="*/ 114604 h 1588628"/>
              <a:gd name="connsiteX33" fmla="*/ 1079007 w 1672153"/>
              <a:gd name="connsiteY33" fmla="*/ 193186 h 1588628"/>
              <a:gd name="connsiteX34" fmla="*/ 1143299 w 1672153"/>
              <a:gd name="connsiteY34" fmla="*/ 217000 h 1588628"/>
              <a:gd name="connsiteX35" fmla="*/ 1202830 w 1672153"/>
              <a:gd name="connsiteY35" fmla="*/ 212237 h 1588628"/>
              <a:gd name="connsiteX36" fmla="*/ 1248076 w 1672153"/>
              <a:gd name="connsiteY36" fmla="*/ 257480 h 1588628"/>
              <a:gd name="connsiteX37" fmla="*/ 1298080 w 1672153"/>
              <a:gd name="connsiteY37" fmla="*/ 243193 h 1588628"/>
              <a:gd name="connsiteX38" fmla="*/ 1340942 w 1672153"/>
              <a:gd name="connsiteY38" fmla="*/ 178900 h 1588628"/>
              <a:gd name="connsiteX39" fmla="*/ 1383805 w 1672153"/>
              <a:gd name="connsiteY39" fmla="*/ 169375 h 1588628"/>
              <a:gd name="connsiteX40" fmla="*/ 1488580 w 1672153"/>
              <a:gd name="connsiteY40" fmla="*/ 152706 h 1588628"/>
              <a:gd name="connsiteX41" fmla="*/ 1505249 w 1672153"/>
              <a:gd name="connsiteY41" fmla="*/ 147943 h 1588628"/>
              <a:gd name="connsiteX42" fmla="*/ 1593355 w 1672153"/>
              <a:gd name="connsiteY42" fmla="*/ 166993 h 1588628"/>
              <a:gd name="connsiteX43" fmla="*/ 1624311 w 1672153"/>
              <a:gd name="connsiteY43" fmla="*/ 188425 h 1588628"/>
              <a:gd name="connsiteX44" fmla="*/ 1650506 w 1672153"/>
              <a:gd name="connsiteY44" fmla="*/ 205092 h 1588628"/>
              <a:gd name="connsiteX45" fmla="*/ 1671936 w 1672153"/>
              <a:gd name="connsiteY45" fmla="*/ 221762 h 1588628"/>
              <a:gd name="connsiteX46" fmla="*/ 1652886 w 1672153"/>
              <a:gd name="connsiteY46" fmla="*/ 264625 h 1588628"/>
              <a:gd name="connsiteX47" fmla="*/ 1650505 w 1672153"/>
              <a:gd name="connsiteY47" fmla="*/ 319393 h 1588628"/>
              <a:gd name="connsiteX48" fmla="*/ 1636217 w 1672153"/>
              <a:gd name="connsiteY48" fmla="*/ 376543 h 1588628"/>
              <a:gd name="connsiteX49" fmla="*/ 1638599 w 1672153"/>
              <a:gd name="connsiteY49" fmla="*/ 386068 h 1588628"/>
              <a:gd name="connsiteX50" fmla="*/ 1669555 w 1672153"/>
              <a:gd name="connsiteY50" fmla="*/ 393212 h 1588628"/>
              <a:gd name="connsiteX51" fmla="*/ 1657649 w 1672153"/>
              <a:gd name="connsiteY51" fmla="*/ 424168 h 1588628"/>
              <a:gd name="connsiteX52" fmla="*/ 1624311 w 1672153"/>
              <a:gd name="connsiteY52" fmla="*/ 445600 h 1588628"/>
              <a:gd name="connsiteX53" fmla="*/ 1610024 w 1672153"/>
              <a:gd name="connsiteY53" fmla="*/ 476556 h 1588628"/>
              <a:gd name="connsiteX54" fmla="*/ 1613277 w 1672153"/>
              <a:gd name="connsiteY54" fmla="*/ 559163 h 1588628"/>
              <a:gd name="connsiteX55" fmla="*/ 1600498 w 1672153"/>
              <a:gd name="connsiteY55" fmla="*/ 590856 h 1588628"/>
              <a:gd name="connsiteX56" fmla="*/ 1598117 w 1672153"/>
              <a:gd name="connsiteY56" fmla="*/ 655150 h 1588628"/>
              <a:gd name="connsiteX57" fmla="*/ 1619549 w 1672153"/>
              <a:gd name="connsiteY57" fmla="*/ 690868 h 1588628"/>
              <a:gd name="connsiteX58" fmla="*/ 1614786 w 1672153"/>
              <a:gd name="connsiteY58" fmla="*/ 743256 h 1588628"/>
              <a:gd name="connsiteX59" fmla="*/ 1617167 w 1672153"/>
              <a:gd name="connsiteY59" fmla="*/ 790881 h 1588628"/>
              <a:gd name="connsiteX60" fmla="*/ 1605261 w 1672153"/>
              <a:gd name="connsiteY60" fmla="*/ 805168 h 1588628"/>
              <a:gd name="connsiteX61" fmla="*/ 1576686 w 1672153"/>
              <a:gd name="connsiteY61" fmla="*/ 890893 h 1588628"/>
              <a:gd name="connsiteX62" fmla="*/ 1545732 w 1672153"/>
              <a:gd name="connsiteY62" fmla="*/ 967092 h 1588628"/>
              <a:gd name="connsiteX63" fmla="*/ 1510011 w 1672153"/>
              <a:gd name="connsiteY63" fmla="*/ 945662 h 1588628"/>
              <a:gd name="connsiteX64" fmla="*/ 1450480 w 1672153"/>
              <a:gd name="connsiteY64" fmla="*/ 917087 h 1588628"/>
              <a:gd name="connsiteX65" fmla="*/ 1421905 w 1672153"/>
              <a:gd name="connsiteY65" fmla="*/ 883750 h 1588628"/>
              <a:gd name="connsiteX66" fmla="*/ 1388569 w 1672153"/>
              <a:gd name="connsiteY66" fmla="*/ 869462 h 1588628"/>
              <a:gd name="connsiteX67" fmla="*/ 1355230 w 1672153"/>
              <a:gd name="connsiteY67" fmla="*/ 871843 h 1588628"/>
              <a:gd name="connsiteX68" fmla="*/ 1305224 w 1672153"/>
              <a:gd name="connsiteY68" fmla="*/ 895656 h 1588628"/>
              <a:gd name="connsiteX69" fmla="*/ 1281411 w 1672153"/>
              <a:gd name="connsiteY69" fmla="*/ 909943 h 1588628"/>
              <a:gd name="connsiteX70" fmla="*/ 1212357 w 1672153"/>
              <a:gd name="connsiteY70" fmla="*/ 926612 h 1588628"/>
              <a:gd name="connsiteX71" fmla="*/ 1190924 w 1672153"/>
              <a:gd name="connsiteY71" fmla="*/ 957568 h 1588628"/>
              <a:gd name="connsiteX72" fmla="*/ 1188542 w 1672153"/>
              <a:gd name="connsiteY72" fmla="*/ 1036150 h 1588628"/>
              <a:gd name="connsiteX73" fmla="*/ 1190926 w 1672153"/>
              <a:gd name="connsiteY73" fmla="*/ 1062342 h 1588628"/>
              <a:gd name="connsiteX74" fmla="*/ 1090911 w 1672153"/>
              <a:gd name="connsiteY74" fmla="*/ 1112350 h 1588628"/>
              <a:gd name="connsiteX75" fmla="*/ 1048049 w 1672153"/>
              <a:gd name="connsiteY75" fmla="*/ 1112350 h 1588628"/>
              <a:gd name="connsiteX76" fmla="*/ 957563 w 1672153"/>
              <a:gd name="connsiteY76" fmla="*/ 1148067 h 1588628"/>
              <a:gd name="connsiteX77" fmla="*/ 936130 w 1672153"/>
              <a:gd name="connsiteY77" fmla="*/ 1188550 h 1588628"/>
              <a:gd name="connsiteX78" fmla="*/ 936132 w 1672153"/>
              <a:gd name="connsiteY78" fmla="*/ 1238556 h 1588628"/>
              <a:gd name="connsiteX79" fmla="*/ 886124 w 1672153"/>
              <a:gd name="connsiteY79" fmla="*/ 1279037 h 1588628"/>
              <a:gd name="connsiteX80" fmla="*/ 869457 w 1672153"/>
              <a:gd name="connsiteY80" fmla="*/ 1309993 h 1588628"/>
              <a:gd name="connsiteX81" fmla="*/ 871836 w 1672153"/>
              <a:gd name="connsiteY81" fmla="*/ 1331425 h 1588628"/>
              <a:gd name="connsiteX82" fmla="*/ 905174 w 1672153"/>
              <a:gd name="connsiteY82" fmla="*/ 1326662 h 1588628"/>
              <a:gd name="connsiteX83" fmla="*/ 928988 w 1672153"/>
              <a:gd name="connsiteY83" fmla="*/ 1350474 h 1588628"/>
              <a:gd name="connsiteX84" fmla="*/ 917080 w 1672153"/>
              <a:gd name="connsiteY84" fmla="*/ 1383812 h 1588628"/>
              <a:gd name="connsiteX85" fmla="*/ 914699 w 1672153"/>
              <a:gd name="connsiteY85" fmla="*/ 1421912 h 1588628"/>
              <a:gd name="connsiteX86" fmla="*/ 836119 w 1672153"/>
              <a:gd name="connsiteY86" fmla="*/ 1450487 h 1588628"/>
              <a:gd name="connsiteX87" fmla="*/ 790875 w 1672153"/>
              <a:gd name="connsiteY87" fmla="*/ 1402862 h 1588628"/>
              <a:gd name="connsiteX88" fmla="*/ 759917 w 1672153"/>
              <a:gd name="connsiteY88" fmla="*/ 1560025 h 1588628"/>
              <a:gd name="connsiteX89" fmla="*/ 723866 w 1672153"/>
              <a:gd name="connsiteY89" fmla="*/ 1573012 h 1588628"/>
              <a:gd name="connsiteX90" fmla="*/ 774205 w 1672153"/>
              <a:gd name="connsiteY90" fmla="*/ 1324281 h 1588628"/>
              <a:gd name="connsiteX91" fmla="*/ 617042 w 1672153"/>
              <a:gd name="connsiteY91" fmla="*/ 1571931 h 1588628"/>
              <a:gd name="connsiteX92" fmla="*/ 562276 w 1672153"/>
              <a:gd name="connsiteY92" fmla="*/ 1543356 h 1588628"/>
              <a:gd name="connsiteX93" fmla="*/ 745629 w 1672153"/>
              <a:gd name="connsiteY93" fmla="*/ 1300468 h 1588628"/>
              <a:gd name="connsiteX94" fmla="*/ 478932 w 1672153"/>
              <a:gd name="connsiteY94" fmla="*/ 1479061 h 1588628"/>
              <a:gd name="connsiteX95" fmla="*/ 507505 w 1672153"/>
              <a:gd name="connsiteY95" fmla="*/ 1455250 h 1588628"/>
              <a:gd name="connsiteX96" fmla="*/ 700386 w 1672153"/>
              <a:gd name="connsiteY96" fmla="*/ 1262368 h 1588628"/>
              <a:gd name="connsiteX97" fmla="*/ 433686 w 1672153"/>
              <a:gd name="connsiteY97" fmla="*/ 1426675 h 1588628"/>
              <a:gd name="connsiteX98" fmla="*/ 612280 w 1672153"/>
              <a:gd name="connsiteY98" fmla="*/ 1217124 h 1588628"/>
              <a:gd name="connsiteX99" fmla="*/ 376538 w 1672153"/>
              <a:gd name="connsiteY99" fmla="*/ 1379050 h 1588628"/>
              <a:gd name="connsiteX100" fmla="*/ 371774 w 1672153"/>
              <a:gd name="connsiteY100" fmla="*/ 1390956 h 1588628"/>
              <a:gd name="connsiteX101" fmla="*/ 386063 w 1672153"/>
              <a:gd name="connsiteY101" fmla="*/ 1429056 h 1588628"/>
              <a:gd name="connsiteX102" fmla="*/ 355105 w 1672153"/>
              <a:gd name="connsiteY102" fmla="*/ 1443343 h 1588628"/>
              <a:gd name="connsiteX103" fmla="*/ 328913 w 1672153"/>
              <a:gd name="connsiteY103" fmla="*/ 1457630 h 1588628"/>
              <a:gd name="connsiteX104" fmla="*/ 312242 w 1672153"/>
              <a:gd name="connsiteY104" fmla="*/ 1450487 h 1588628"/>
              <a:gd name="connsiteX105" fmla="*/ 588468 w 1672153"/>
              <a:gd name="connsiteY105" fmla="*/ 1138543 h 1588628"/>
              <a:gd name="connsiteX106" fmla="*/ 221757 w 1672153"/>
              <a:gd name="connsiteY106" fmla="*/ 1355237 h 1588628"/>
              <a:gd name="connsiteX107" fmla="*/ 243188 w 1672153"/>
              <a:gd name="connsiteY107" fmla="*/ 1338568 h 1588628"/>
              <a:gd name="connsiteX108" fmla="*/ 552750 w 1672153"/>
              <a:gd name="connsiteY108" fmla="*/ 1074250 h 1588628"/>
              <a:gd name="connsiteX109" fmla="*/ 250330 w 1672153"/>
              <a:gd name="connsiteY109" fmla="*/ 1286181 h 1588628"/>
              <a:gd name="connsiteX110" fmla="*/ 212232 w 1672153"/>
              <a:gd name="connsiteY110" fmla="*/ 1288562 h 1588628"/>
              <a:gd name="connsiteX111" fmla="*/ 457501 w 1672153"/>
              <a:gd name="connsiteY111" fmla="*/ 1038532 h 1588628"/>
              <a:gd name="connsiteX112" fmla="*/ 93167 w 1672153"/>
              <a:gd name="connsiteY112" fmla="*/ 1226650 h 1588628"/>
              <a:gd name="connsiteX113" fmla="*/ 347963 w 1672153"/>
              <a:gd name="connsiteY113" fmla="*/ 1043294 h 1588628"/>
              <a:gd name="connsiteX114" fmla="*/ 71738 w 1672153"/>
              <a:gd name="connsiteY114" fmla="*/ 1162356 h 1588628"/>
              <a:gd name="connsiteX115" fmla="*/ 83644 w 1672153"/>
              <a:gd name="connsiteY115" fmla="*/ 1098062 h 1588628"/>
              <a:gd name="connsiteX116" fmla="*/ 295576 w 1672153"/>
              <a:gd name="connsiteY116" fmla="*/ 1029006 h 1588628"/>
              <a:gd name="connsiteX117" fmla="*/ 301 w 1672153"/>
              <a:gd name="connsiteY117" fmla="*/ 1040912 h 1588628"/>
              <a:gd name="connsiteX118" fmla="*/ 26494 w 1672153"/>
              <a:gd name="connsiteY118" fmla="*/ 1017100 h 1588628"/>
              <a:gd name="connsiteX119" fmla="*/ 269382 w 1672153"/>
              <a:gd name="connsiteY119" fmla="*/ 971856 h 1588628"/>
              <a:gd name="connsiteX120" fmla="*/ 66976 w 1672153"/>
              <a:gd name="connsiteY120" fmla="*/ 974237 h 1588628"/>
              <a:gd name="connsiteX121" fmla="*/ 38401 w 1672153"/>
              <a:gd name="connsiteY121" fmla="*/ 969475 h 1588628"/>
              <a:gd name="connsiteX122" fmla="*/ 43163 w 1672153"/>
              <a:gd name="connsiteY122" fmla="*/ 921850 h 1588628"/>
              <a:gd name="connsiteX123" fmla="*/ 12207 w 1672153"/>
              <a:gd name="connsiteY123" fmla="*/ 907562 h 1588628"/>
              <a:gd name="connsiteX124" fmla="*/ 193177 w 1672153"/>
              <a:gd name="connsiteY124" fmla="*/ 869462 h 1588628"/>
              <a:gd name="connsiteX125" fmla="*/ 112219 w 1672153"/>
              <a:gd name="connsiteY125" fmla="*/ 833743 h 1588628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202830 w 1672153"/>
              <a:gd name="connsiteY36" fmla="*/ 212243 h 1588634"/>
              <a:gd name="connsiteX37" fmla="*/ 1248076 w 1672153"/>
              <a:gd name="connsiteY37" fmla="*/ 257486 h 1588634"/>
              <a:gd name="connsiteX38" fmla="*/ 1298080 w 1672153"/>
              <a:gd name="connsiteY38" fmla="*/ 243199 h 1588634"/>
              <a:gd name="connsiteX39" fmla="*/ 1340942 w 1672153"/>
              <a:gd name="connsiteY39" fmla="*/ 178906 h 1588634"/>
              <a:gd name="connsiteX40" fmla="*/ 1383805 w 1672153"/>
              <a:gd name="connsiteY40" fmla="*/ 169381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348086 w 1672153"/>
              <a:gd name="connsiteY36" fmla="*/ 493231 h 1588634"/>
              <a:gd name="connsiteX37" fmla="*/ 1248076 w 1672153"/>
              <a:gd name="connsiteY37" fmla="*/ 257486 h 1588634"/>
              <a:gd name="connsiteX38" fmla="*/ 1298080 w 1672153"/>
              <a:gd name="connsiteY38" fmla="*/ 243199 h 1588634"/>
              <a:gd name="connsiteX39" fmla="*/ 1340942 w 1672153"/>
              <a:gd name="connsiteY39" fmla="*/ 178906 h 1588634"/>
              <a:gd name="connsiteX40" fmla="*/ 1383805 w 1672153"/>
              <a:gd name="connsiteY40" fmla="*/ 169381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348086 w 1672153"/>
              <a:gd name="connsiteY36" fmla="*/ 493231 h 1588634"/>
              <a:gd name="connsiteX37" fmla="*/ 1248076 w 1672153"/>
              <a:gd name="connsiteY37" fmla="*/ 257486 h 1588634"/>
              <a:gd name="connsiteX38" fmla="*/ 1443336 w 1672153"/>
              <a:gd name="connsiteY38" fmla="*/ 445606 h 1588634"/>
              <a:gd name="connsiteX39" fmla="*/ 1340942 w 1672153"/>
              <a:gd name="connsiteY39" fmla="*/ 178906 h 1588634"/>
              <a:gd name="connsiteX40" fmla="*/ 1383805 w 1672153"/>
              <a:gd name="connsiteY40" fmla="*/ 169381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348086 w 1672153"/>
              <a:gd name="connsiteY36" fmla="*/ 493231 h 1588634"/>
              <a:gd name="connsiteX37" fmla="*/ 1248076 w 1672153"/>
              <a:gd name="connsiteY37" fmla="*/ 257486 h 1588634"/>
              <a:gd name="connsiteX38" fmla="*/ 1443336 w 1672153"/>
              <a:gd name="connsiteY38" fmla="*/ 445606 h 1588634"/>
              <a:gd name="connsiteX39" fmla="*/ 1438573 w 1672153"/>
              <a:gd name="connsiteY39" fmla="*/ 264631 h 1588634"/>
              <a:gd name="connsiteX40" fmla="*/ 1383805 w 1672153"/>
              <a:gd name="connsiteY40" fmla="*/ 169381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88405 w 1672153"/>
              <a:gd name="connsiteY3" fmla="*/ 347974 h 1588634"/>
              <a:gd name="connsiteX4" fmla="*/ 238426 w 1672153"/>
              <a:gd name="connsiteY4" fmla="*/ 712304 h 1588634"/>
              <a:gd name="connsiteX5" fmla="*/ 157461 w 1672153"/>
              <a:gd name="connsiteY5" fmla="*/ 343212 h 1588634"/>
              <a:gd name="connsiteX6" fmla="*/ 290811 w 1672153"/>
              <a:gd name="connsiteY6" fmla="*/ 667061 h 1588634"/>
              <a:gd name="connsiteX7" fmla="*/ 367011 w 1672153"/>
              <a:gd name="connsiteY7" fmla="*/ 619437 h 1588634"/>
              <a:gd name="connsiteX8" fmla="*/ 414303 w 1672153"/>
              <a:gd name="connsiteY8" fmla="*/ 250170 h 1588634"/>
              <a:gd name="connsiteX9" fmla="*/ 467024 w 1672153"/>
              <a:gd name="connsiteY9" fmla="*/ 564668 h 1588634"/>
              <a:gd name="connsiteX10" fmla="*/ 555132 w 1672153"/>
              <a:gd name="connsiteY10" fmla="*/ 188429 h 1588634"/>
              <a:gd name="connsiteX11" fmla="*/ 567036 w 1672153"/>
              <a:gd name="connsiteY11" fmla="*/ 547999 h 1588634"/>
              <a:gd name="connsiteX12" fmla="*/ 678955 w 1672153"/>
              <a:gd name="connsiteY12" fmla="*/ 174143 h 1588634"/>
              <a:gd name="connsiteX13" fmla="*/ 664669 w 1672153"/>
              <a:gd name="connsiteY13" fmla="*/ 643247 h 1588634"/>
              <a:gd name="connsiteX14" fmla="*/ 783730 w 1672153"/>
              <a:gd name="connsiteY14" fmla="*/ 233674 h 1588634"/>
              <a:gd name="connsiteX15" fmla="*/ 721817 w 1672153"/>
              <a:gd name="connsiteY15" fmla="*/ 209862 h 1588634"/>
              <a:gd name="connsiteX16" fmla="*/ 743249 w 1672153"/>
              <a:gd name="connsiteY16" fmla="*/ 281299 h 1588634"/>
              <a:gd name="connsiteX17" fmla="*/ 781351 w 1672153"/>
              <a:gd name="connsiteY17" fmla="*/ 309872 h 1588634"/>
              <a:gd name="connsiteX18" fmla="*/ 876599 w 1672153"/>
              <a:gd name="connsiteY18" fmla="*/ 314637 h 1588634"/>
              <a:gd name="connsiteX19" fmla="*/ 943276 w 1672153"/>
              <a:gd name="connsiteY19" fmla="*/ 271772 h 1588634"/>
              <a:gd name="connsiteX20" fmla="*/ 940892 w 1672153"/>
              <a:gd name="connsiteY20" fmla="*/ 293206 h 1588634"/>
              <a:gd name="connsiteX21" fmla="*/ 905174 w 1672153"/>
              <a:gd name="connsiteY21" fmla="*/ 321781 h 1588634"/>
              <a:gd name="connsiteX22" fmla="*/ 831355 w 1672153"/>
              <a:gd name="connsiteY22" fmla="*/ 338449 h 1588634"/>
              <a:gd name="connsiteX23" fmla="*/ 793257 w 1672153"/>
              <a:gd name="connsiteY23" fmla="*/ 517041 h 1588634"/>
              <a:gd name="connsiteX24" fmla="*/ 921844 w 1672153"/>
              <a:gd name="connsiteY24" fmla="*/ 531329 h 1588634"/>
              <a:gd name="connsiteX25" fmla="*/ 1026618 w 1672153"/>
              <a:gd name="connsiteY25" fmla="*/ 612293 h 1588634"/>
              <a:gd name="connsiteX26" fmla="*/ 1159969 w 1672153"/>
              <a:gd name="connsiteY26" fmla="*/ 576572 h 1588634"/>
              <a:gd name="connsiteX27" fmla="*/ 981376 w 1672153"/>
              <a:gd name="connsiteY27" fmla="*/ 264629 h 1588634"/>
              <a:gd name="connsiteX28" fmla="*/ 981376 w 1672153"/>
              <a:gd name="connsiteY28" fmla="*/ 202716 h 1588634"/>
              <a:gd name="connsiteX29" fmla="*/ 1031381 w 1672153"/>
              <a:gd name="connsiteY29" fmla="*/ 202716 h 1588634"/>
              <a:gd name="connsiteX30" fmla="*/ 1281410 w 1672153"/>
              <a:gd name="connsiteY30" fmla="*/ 564668 h 1588634"/>
              <a:gd name="connsiteX31" fmla="*/ 1138537 w 1672153"/>
              <a:gd name="connsiteY31" fmla="*/ 97941 h 1588634"/>
              <a:gd name="connsiteX32" fmla="*/ 1188543 w 1672153"/>
              <a:gd name="connsiteY32" fmla="*/ 311 h 1588634"/>
              <a:gd name="connsiteX33" fmla="*/ 1152825 w 1672153"/>
              <a:gd name="connsiteY33" fmla="*/ 114610 h 1588634"/>
              <a:gd name="connsiteX34" fmla="*/ 1079007 w 1672153"/>
              <a:gd name="connsiteY34" fmla="*/ 193192 h 1588634"/>
              <a:gd name="connsiteX35" fmla="*/ 1143299 w 1672153"/>
              <a:gd name="connsiteY35" fmla="*/ 217006 h 1588634"/>
              <a:gd name="connsiteX36" fmla="*/ 1348086 w 1672153"/>
              <a:gd name="connsiteY36" fmla="*/ 493231 h 1588634"/>
              <a:gd name="connsiteX37" fmla="*/ 1248076 w 1672153"/>
              <a:gd name="connsiteY37" fmla="*/ 257486 h 1588634"/>
              <a:gd name="connsiteX38" fmla="*/ 1443336 w 1672153"/>
              <a:gd name="connsiteY38" fmla="*/ 445606 h 1588634"/>
              <a:gd name="connsiteX39" fmla="*/ 1438573 w 1672153"/>
              <a:gd name="connsiteY39" fmla="*/ 264631 h 1588634"/>
              <a:gd name="connsiteX40" fmla="*/ 1450480 w 1672153"/>
              <a:gd name="connsiteY40" fmla="*/ 200337 h 1588634"/>
              <a:gd name="connsiteX41" fmla="*/ 1488580 w 1672153"/>
              <a:gd name="connsiteY41" fmla="*/ 152712 h 1588634"/>
              <a:gd name="connsiteX42" fmla="*/ 1505249 w 1672153"/>
              <a:gd name="connsiteY42" fmla="*/ 147949 h 1588634"/>
              <a:gd name="connsiteX43" fmla="*/ 1593355 w 1672153"/>
              <a:gd name="connsiteY43" fmla="*/ 166999 h 1588634"/>
              <a:gd name="connsiteX44" fmla="*/ 1624311 w 1672153"/>
              <a:gd name="connsiteY44" fmla="*/ 188431 h 1588634"/>
              <a:gd name="connsiteX45" fmla="*/ 1650506 w 1672153"/>
              <a:gd name="connsiteY45" fmla="*/ 205098 h 1588634"/>
              <a:gd name="connsiteX46" fmla="*/ 1671936 w 1672153"/>
              <a:gd name="connsiteY46" fmla="*/ 221768 h 1588634"/>
              <a:gd name="connsiteX47" fmla="*/ 1652886 w 1672153"/>
              <a:gd name="connsiteY47" fmla="*/ 264631 h 1588634"/>
              <a:gd name="connsiteX48" fmla="*/ 1650505 w 1672153"/>
              <a:gd name="connsiteY48" fmla="*/ 319399 h 1588634"/>
              <a:gd name="connsiteX49" fmla="*/ 1636217 w 1672153"/>
              <a:gd name="connsiteY49" fmla="*/ 376549 h 1588634"/>
              <a:gd name="connsiteX50" fmla="*/ 1638599 w 1672153"/>
              <a:gd name="connsiteY50" fmla="*/ 386074 h 1588634"/>
              <a:gd name="connsiteX51" fmla="*/ 1669555 w 1672153"/>
              <a:gd name="connsiteY51" fmla="*/ 393218 h 1588634"/>
              <a:gd name="connsiteX52" fmla="*/ 1657649 w 1672153"/>
              <a:gd name="connsiteY52" fmla="*/ 424174 h 1588634"/>
              <a:gd name="connsiteX53" fmla="*/ 1624311 w 1672153"/>
              <a:gd name="connsiteY53" fmla="*/ 445606 h 1588634"/>
              <a:gd name="connsiteX54" fmla="*/ 1610024 w 1672153"/>
              <a:gd name="connsiteY54" fmla="*/ 476562 h 1588634"/>
              <a:gd name="connsiteX55" fmla="*/ 1613277 w 1672153"/>
              <a:gd name="connsiteY55" fmla="*/ 559169 h 1588634"/>
              <a:gd name="connsiteX56" fmla="*/ 1600498 w 1672153"/>
              <a:gd name="connsiteY56" fmla="*/ 590862 h 1588634"/>
              <a:gd name="connsiteX57" fmla="*/ 1598117 w 1672153"/>
              <a:gd name="connsiteY57" fmla="*/ 655156 h 1588634"/>
              <a:gd name="connsiteX58" fmla="*/ 1619549 w 1672153"/>
              <a:gd name="connsiteY58" fmla="*/ 690874 h 1588634"/>
              <a:gd name="connsiteX59" fmla="*/ 1614786 w 1672153"/>
              <a:gd name="connsiteY59" fmla="*/ 743262 h 1588634"/>
              <a:gd name="connsiteX60" fmla="*/ 1617167 w 1672153"/>
              <a:gd name="connsiteY60" fmla="*/ 790887 h 1588634"/>
              <a:gd name="connsiteX61" fmla="*/ 1605261 w 1672153"/>
              <a:gd name="connsiteY61" fmla="*/ 805174 h 1588634"/>
              <a:gd name="connsiteX62" fmla="*/ 1576686 w 1672153"/>
              <a:gd name="connsiteY62" fmla="*/ 890899 h 1588634"/>
              <a:gd name="connsiteX63" fmla="*/ 1545732 w 1672153"/>
              <a:gd name="connsiteY63" fmla="*/ 967098 h 1588634"/>
              <a:gd name="connsiteX64" fmla="*/ 1510011 w 1672153"/>
              <a:gd name="connsiteY64" fmla="*/ 945668 h 1588634"/>
              <a:gd name="connsiteX65" fmla="*/ 1450480 w 1672153"/>
              <a:gd name="connsiteY65" fmla="*/ 917093 h 1588634"/>
              <a:gd name="connsiteX66" fmla="*/ 1421905 w 1672153"/>
              <a:gd name="connsiteY66" fmla="*/ 883756 h 1588634"/>
              <a:gd name="connsiteX67" fmla="*/ 1388569 w 1672153"/>
              <a:gd name="connsiteY67" fmla="*/ 869468 h 1588634"/>
              <a:gd name="connsiteX68" fmla="*/ 1355230 w 1672153"/>
              <a:gd name="connsiteY68" fmla="*/ 871849 h 1588634"/>
              <a:gd name="connsiteX69" fmla="*/ 1305224 w 1672153"/>
              <a:gd name="connsiteY69" fmla="*/ 895662 h 1588634"/>
              <a:gd name="connsiteX70" fmla="*/ 1281411 w 1672153"/>
              <a:gd name="connsiteY70" fmla="*/ 909949 h 1588634"/>
              <a:gd name="connsiteX71" fmla="*/ 1212357 w 1672153"/>
              <a:gd name="connsiteY71" fmla="*/ 926618 h 1588634"/>
              <a:gd name="connsiteX72" fmla="*/ 1190924 w 1672153"/>
              <a:gd name="connsiteY72" fmla="*/ 957574 h 1588634"/>
              <a:gd name="connsiteX73" fmla="*/ 1188542 w 1672153"/>
              <a:gd name="connsiteY73" fmla="*/ 1036156 h 1588634"/>
              <a:gd name="connsiteX74" fmla="*/ 1190926 w 1672153"/>
              <a:gd name="connsiteY74" fmla="*/ 1062348 h 1588634"/>
              <a:gd name="connsiteX75" fmla="*/ 1090911 w 1672153"/>
              <a:gd name="connsiteY75" fmla="*/ 1112356 h 1588634"/>
              <a:gd name="connsiteX76" fmla="*/ 1048049 w 1672153"/>
              <a:gd name="connsiteY76" fmla="*/ 1112356 h 1588634"/>
              <a:gd name="connsiteX77" fmla="*/ 957563 w 1672153"/>
              <a:gd name="connsiteY77" fmla="*/ 1148073 h 1588634"/>
              <a:gd name="connsiteX78" fmla="*/ 936130 w 1672153"/>
              <a:gd name="connsiteY78" fmla="*/ 1188556 h 1588634"/>
              <a:gd name="connsiteX79" fmla="*/ 936132 w 1672153"/>
              <a:gd name="connsiteY79" fmla="*/ 1238562 h 1588634"/>
              <a:gd name="connsiteX80" fmla="*/ 886124 w 1672153"/>
              <a:gd name="connsiteY80" fmla="*/ 1279043 h 1588634"/>
              <a:gd name="connsiteX81" fmla="*/ 869457 w 1672153"/>
              <a:gd name="connsiteY81" fmla="*/ 1309999 h 1588634"/>
              <a:gd name="connsiteX82" fmla="*/ 871836 w 1672153"/>
              <a:gd name="connsiteY82" fmla="*/ 1331431 h 1588634"/>
              <a:gd name="connsiteX83" fmla="*/ 905174 w 1672153"/>
              <a:gd name="connsiteY83" fmla="*/ 1326668 h 1588634"/>
              <a:gd name="connsiteX84" fmla="*/ 928988 w 1672153"/>
              <a:gd name="connsiteY84" fmla="*/ 1350480 h 1588634"/>
              <a:gd name="connsiteX85" fmla="*/ 917080 w 1672153"/>
              <a:gd name="connsiteY85" fmla="*/ 1383818 h 1588634"/>
              <a:gd name="connsiteX86" fmla="*/ 914699 w 1672153"/>
              <a:gd name="connsiteY86" fmla="*/ 1421918 h 1588634"/>
              <a:gd name="connsiteX87" fmla="*/ 836119 w 1672153"/>
              <a:gd name="connsiteY87" fmla="*/ 1450493 h 1588634"/>
              <a:gd name="connsiteX88" fmla="*/ 790875 w 1672153"/>
              <a:gd name="connsiteY88" fmla="*/ 1402868 h 1588634"/>
              <a:gd name="connsiteX89" fmla="*/ 759917 w 1672153"/>
              <a:gd name="connsiteY89" fmla="*/ 1560031 h 1588634"/>
              <a:gd name="connsiteX90" fmla="*/ 723866 w 1672153"/>
              <a:gd name="connsiteY90" fmla="*/ 1573018 h 1588634"/>
              <a:gd name="connsiteX91" fmla="*/ 774205 w 1672153"/>
              <a:gd name="connsiteY91" fmla="*/ 1324287 h 1588634"/>
              <a:gd name="connsiteX92" fmla="*/ 617042 w 1672153"/>
              <a:gd name="connsiteY92" fmla="*/ 1571937 h 1588634"/>
              <a:gd name="connsiteX93" fmla="*/ 562276 w 1672153"/>
              <a:gd name="connsiteY93" fmla="*/ 1543362 h 1588634"/>
              <a:gd name="connsiteX94" fmla="*/ 745629 w 1672153"/>
              <a:gd name="connsiteY94" fmla="*/ 1300474 h 1588634"/>
              <a:gd name="connsiteX95" fmla="*/ 478932 w 1672153"/>
              <a:gd name="connsiteY95" fmla="*/ 1479067 h 1588634"/>
              <a:gd name="connsiteX96" fmla="*/ 507505 w 1672153"/>
              <a:gd name="connsiteY96" fmla="*/ 1455256 h 1588634"/>
              <a:gd name="connsiteX97" fmla="*/ 700386 w 1672153"/>
              <a:gd name="connsiteY97" fmla="*/ 1262374 h 1588634"/>
              <a:gd name="connsiteX98" fmla="*/ 433686 w 1672153"/>
              <a:gd name="connsiteY98" fmla="*/ 1426681 h 1588634"/>
              <a:gd name="connsiteX99" fmla="*/ 612280 w 1672153"/>
              <a:gd name="connsiteY99" fmla="*/ 1217130 h 1588634"/>
              <a:gd name="connsiteX100" fmla="*/ 376538 w 1672153"/>
              <a:gd name="connsiteY100" fmla="*/ 1379056 h 1588634"/>
              <a:gd name="connsiteX101" fmla="*/ 371774 w 1672153"/>
              <a:gd name="connsiteY101" fmla="*/ 1390962 h 1588634"/>
              <a:gd name="connsiteX102" fmla="*/ 386063 w 1672153"/>
              <a:gd name="connsiteY102" fmla="*/ 1429062 h 1588634"/>
              <a:gd name="connsiteX103" fmla="*/ 355105 w 1672153"/>
              <a:gd name="connsiteY103" fmla="*/ 1443349 h 1588634"/>
              <a:gd name="connsiteX104" fmla="*/ 328913 w 1672153"/>
              <a:gd name="connsiteY104" fmla="*/ 1457636 h 1588634"/>
              <a:gd name="connsiteX105" fmla="*/ 312242 w 1672153"/>
              <a:gd name="connsiteY105" fmla="*/ 1450493 h 1588634"/>
              <a:gd name="connsiteX106" fmla="*/ 588468 w 1672153"/>
              <a:gd name="connsiteY106" fmla="*/ 1138549 h 1588634"/>
              <a:gd name="connsiteX107" fmla="*/ 221757 w 1672153"/>
              <a:gd name="connsiteY107" fmla="*/ 1355243 h 1588634"/>
              <a:gd name="connsiteX108" fmla="*/ 243188 w 1672153"/>
              <a:gd name="connsiteY108" fmla="*/ 1338574 h 1588634"/>
              <a:gd name="connsiteX109" fmla="*/ 552750 w 1672153"/>
              <a:gd name="connsiteY109" fmla="*/ 1074256 h 1588634"/>
              <a:gd name="connsiteX110" fmla="*/ 250330 w 1672153"/>
              <a:gd name="connsiteY110" fmla="*/ 1286187 h 1588634"/>
              <a:gd name="connsiteX111" fmla="*/ 212232 w 1672153"/>
              <a:gd name="connsiteY111" fmla="*/ 1288568 h 1588634"/>
              <a:gd name="connsiteX112" fmla="*/ 457501 w 1672153"/>
              <a:gd name="connsiteY112" fmla="*/ 1038538 h 1588634"/>
              <a:gd name="connsiteX113" fmla="*/ 93167 w 1672153"/>
              <a:gd name="connsiteY113" fmla="*/ 1226656 h 1588634"/>
              <a:gd name="connsiteX114" fmla="*/ 347963 w 1672153"/>
              <a:gd name="connsiteY114" fmla="*/ 1043300 h 1588634"/>
              <a:gd name="connsiteX115" fmla="*/ 71738 w 1672153"/>
              <a:gd name="connsiteY115" fmla="*/ 1162362 h 1588634"/>
              <a:gd name="connsiteX116" fmla="*/ 83644 w 1672153"/>
              <a:gd name="connsiteY116" fmla="*/ 1098068 h 1588634"/>
              <a:gd name="connsiteX117" fmla="*/ 295576 w 1672153"/>
              <a:gd name="connsiteY117" fmla="*/ 1029012 h 1588634"/>
              <a:gd name="connsiteX118" fmla="*/ 301 w 1672153"/>
              <a:gd name="connsiteY118" fmla="*/ 1040918 h 1588634"/>
              <a:gd name="connsiteX119" fmla="*/ 26494 w 1672153"/>
              <a:gd name="connsiteY119" fmla="*/ 1017106 h 1588634"/>
              <a:gd name="connsiteX120" fmla="*/ 269382 w 1672153"/>
              <a:gd name="connsiteY120" fmla="*/ 971862 h 1588634"/>
              <a:gd name="connsiteX121" fmla="*/ 66976 w 1672153"/>
              <a:gd name="connsiteY121" fmla="*/ 974243 h 1588634"/>
              <a:gd name="connsiteX122" fmla="*/ 38401 w 1672153"/>
              <a:gd name="connsiteY122" fmla="*/ 969481 h 1588634"/>
              <a:gd name="connsiteX123" fmla="*/ 43163 w 1672153"/>
              <a:gd name="connsiteY123" fmla="*/ 921856 h 1588634"/>
              <a:gd name="connsiteX124" fmla="*/ 12207 w 1672153"/>
              <a:gd name="connsiteY124" fmla="*/ 907568 h 1588634"/>
              <a:gd name="connsiteX125" fmla="*/ 193177 w 1672153"/>
              <a:gd name="connsiteY125" fmla="*/ 869468 h 1588634"/>
              <a:gd name="connsiteX126" fmla="*/ 112219 w 1672153"/>
              <a:gd name="connsiteY12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157461 w 1672153"/>
              <a:gd name="connsiteY4" fmla="*/ 343212 h 1588634"/>
              <a:gd name="connsiteX5" fmla="*/ 290811 w 1672153"/>
              <a:gd name="connsiteY5" fmla="*/ 667061 h 1588634"/>
              <a:gd name="connsiteX6" fmla="*/ 367011 w 1672153"/>
              <a:gd name="connsiteY6" fmla="*/ 619437 h 1588634"/>
              <a:gd name="connsiteX7" fmla="*/ 414303 w 1672153"/>
              <a:gd name="connsiteY7" fmla="*/ 250170 h 1588634"/>
              <a:gd name="connsiteX8" fmla="*/ 467024 w 1672153"/>
              <a:gd name="connsiteY8" fmla="*/ 564668 h 1588634"/>
              <a:gd name="connsiteX9" fmla="*/ 555132 w 1672153"/>
              <a:gd name="connsiteY9" fmla="*/ 188429 h 1588634"/>
              <a:gd name="connsiteX10" fmla="*/ 567036 w 1672153"/>
              <a:gd name="connsiteY10" fmla="*/ 547999 h 1588634"/>
              <a:gd name="connsiteX11" fmla="*/ 678955 w 1672153"/>
              <a:gd name="connsiteY11" fmla="*/ 174143 h 1588634"/>
              <a:gd name="connsiteX12" fmla="*/ 664669 w 1672153"/>
              <a:gd name="connsiteY12" fmla="*/ 643247 h 1588634"/>
              <a:gd name="connsiteX13" fmla="*/ 783730 w 1672153"/>
              <a:gd name="connsiteY13" fmla="*/ 233674 h 1588634"/>
              <a:gd name="connsiteX14" fmla="*/ 721817 w 1672153"/>
              <a:gd name="connsiteY14" fmla="*/ 209862 h 1588634"/>
              <a:gd name="connsiteX15" fmla="*/ 743249 w 1672153"/>
              <a:gd name="connsiteY15" fmla="*/ 281299 h 1588634"/>
              <a:gd name="connsiteX16" fmla="*/ 781351 w 1672153"/>
              <a:gd name="connsiteY16" fmla="*/ 309872 h 1588634"/>
              <a:gd name="connsiteX17" fmla="*/ 876599 w 1672153"/>
              <a:gd name="connsiteY17" fmla="*/ 314637 h 1588634"/>
              <a:gd name="connsiteX18" fmla="*/ 943276 w 1672153"/>
              <a:gd name="connsiteY18" fmla="*/ 271772 h 1588634"/>
              <a:gd name="connsiteX19" fmla="*/ 940892 w 1672153"/>
              <a:gd name="connsiteY19" fmla="*/ 293206 h 1588634"/>
              <a:gd name="connsiteX20" fmla="*/ 905174 w 1672153"/>
              <a:gd name="connsiteY20" fmla="*/ 321781 h 1588634"/>
              <a:gd name="connsiteX21" fmla="*/ 831355 w 1672153"/>
              <a:gd name="connsiteY21" fmla="*/ 338449 h 1588634"/>
              <a:gd name="connsiteX22" fmla="*/ 793257 w 1672153"/>
              <a:gd name="connsiteY22" fmla="*/ 517041 h 1588634"/>
              <a:gd name="connsiteX23" fmla="*/ 921844 w 1672153"/>
              <a:gd name="connsiteY23" fmla="*/ 531329 h 1588634"/>
              <a:gd name="connsiteX24" fmla="*/ 1026618 w 1672153"/>
              <a:gd name="connsiteY24" fmla="*/ 612293 h 1588634"/>
              <a:gd name="connsiteX25" fmla="*/ 1159969 w 1672153"/>
              <a:gd name="connsiteY25" fmla="*/ 576572 h 1588634"/>
              <a:gd name="connsiteX26" fmla="*/ 981376 w 1672153"/>
              <a:gd name="connsiteY26" fmla="*/ 264629 h 1588634"/>
              <a:gd name="connsiteX27" fmla="*/ 981376 w 1672153"/>
              <a:gd name="connsiteY27" fmla="*/ 202716 h 1588634"/>
              <a:gd name="connsiteX28" fmla="*/ 1031381 w 1672153"/>
              <a:gd name="connsiteY28" fmla="*/ 202716 h 1588634"/>
              <a:gd name="connsiteX29" fmla="*/ 1281410 w 1672153"/>
              <a:gd name="connsiteY29" fmla="*/ 564668 h 1588634"/>
              <a:gd name="connsiteX30" fmla="*/ 1138537 w 1672153"/>
              <a:gd name="connsiteY30" fmla="*/ 97941 h 1588634"/>
              <a:gd name="connsiteX31" fmla="*/ 1188543 w 1672153"/>
              <a:gd name="connsiteY31" fmla="*/ 311 h 1588634"/>
              <a:gd name="connsiteX32" fmla="*/ 1152825 w 1672153"/>
              <a:gd name="connsiteY32" fmla="*/ 114610 h 1588634"/>
              <a:gd name="connsiteX33" fmla="*/ 1079007 w 1672153"/>
              <a:gd name="connsiteY33" fmla="*/ 193192 h 1588634"/>
              <a:gd name="connsiteX34" fmla="*/ 1143299 w 1672153"/>
              <a:gd name="connsiteY34" fmla="*/ 217006 h 1588634"/>
              <a:gd name="connsiteX35" fmla="*/ 1348086 w 1672153"/>
              <a:gd name="connsiteY35" fmla="*/ 493231 h 1588634"/>
              <a:gd name="connsiteX36" fmla="*/ 1248076 w 1672153"/>
              <a:gd name="connsiteY36" fmla="*/ 257486 h 1588634"/>
              <a:gd name="connsiteX37" fmla="*/ 1443336 w 1672153"/>
              <a:gd name="connsiteY37" fmla="*/ 445606 h 1588634"/>
              <a:gd name="connsiteX38" fmla="*/ 1438573 w 1672153"/>
              <a:gd name="connsiteY38" fmla="*/ 264631 h 1588634"/>
              <a:gd name="connsiteX39" fmla="*/ 1450480 w 1672153"/>
              <a:gd name="connsiteY39" fmla="*/ 200337 h 1588634"/>
              <a:gd name="connsiteX40" fmla="*/ 1488580 w 1672153"/>
              <a:gd name="connsiteY40" fmla="*/ 152712 h 1588634"/>
              <a:gd name="connsiteX41" fmla="*/ 1505249 w 1672153"/>
              <a:gd name="connsiteY41" fmla="*/ 147949 h 1588634"/>
              <a:gd name="connsiteX42" fmla="*/ 1593355 w 1672153"/>
              <a:gd name="connsiteY42" fmla="*/ 166999 h 1588634"/>
              <a:gd name="connsiteX43" fmla="*/ 1624311 w 1672153"/>
              <a:gd name="connsiteY43" fmla="*/ 188431 h 1588634"/>
              <a:gd name="connsiteX44" fmla="*/ 1650506 w 1672153"/>
              <a:gd name="connsiteY44" fmla="*/ 205098 h 1588634"/>
              <a:gd name="connsiteX45" fmla="*/ 1671936 w 1672153"/>
              <a:gd name="connsiteY45" fmla="*/ 221768 h 1588634"/>
              <a:gd name="connsiteX46" fmla="*/ 1652886 w 1672153"/>
              <a:gd name="connsiteY46" fmla="*/ 264631 h 1588634"/>
              <a:gd name="connsiteX47" fmla="*/ 1650505 w 1672153"/>
              <a:gd name="connsiteY47" fmla="*/ 319399 h 1588634"/>
              <a:gd name="connsiteX48" fmla="*/ 1636217 w 1672153"/>
              <a:gd name="connsiteY48" fmla="*/ 376549 h 1588634"/>
              <a:gd name="connsiteX49" fmla="*/ 1638599 w 1672153"/>
              <a:gd name="connsiteY49" fmla="*/ 386074 h 1588634"/>
              <a:gd name="connsiteX50" fmla="*/ 1669555 w 1672153"/>
              <a:gd name="connsiteY50" fmla="*/ 393218 h 1588634"/>
              <a:gd name="connsiteX51" fmla="*/ 1657649 w 1672153"/>
              <a:gd name="connsiteY51" fmla="*/ 424174 h 1588634"/>
              <a:gd name="connsiteX52" fmla="*/ 1624311 w 1672153"/>
              <a:gd name="connsiteY52" fmla="*/ 445606 h 1588634"/>
              <a:gd name="connsiteX53" fmla="*/ 1610024 w 1672153"/>
              <a:gd name="connsiteY53" fmla="*/ 476562 h 1588634"/>
              <a:gd name="connsiteX54" fmla="*/ 1613277 w 1672153"/>
              <a:gd name="connsiteY54" fmla="*/ 559169 h 1588634"/>
              <a:gd name="connsiteX55" fmla="*/ 1600498 w 1672153"/>
              <a:gd name="connsiteY55" fmla="*/ 590862 h 1588634"/>
              <a:gd name="connsiteX56" fmla="*/ 1598117 w 1672153"/>
              <a:gd name="connsiteY56" fmla="*/ 655156 h 1588634"/>
              <a:gd name="connsiteX57" fmla="*/ 1619549 w 1672153"/>
              <a:gd name="connsiteY57" fmla="*/ 690874 h 1588634"/>
              <a:gd name="connsiteX58" fmla="*/ 1614786 w 1672153"/>
              <a:gd name="connsiteY58" fmla="*/ 743262 h 1588634"/>
              <a:gd name="connsiteX59" fmla="*/ 1617167 w 1672153"/>
              <a:gd name="connsiteY59" fmla="*/ 790887 h 1588634"/>
              <a:gd name="connsiteX60" fmla="*/ 1605261 w 1672153"/>
              <a:gd name="connsiteY60" fmla="*/ 805174 h 1588634"/>
              <a:gd name="connsiteX61" fmla="*/ 1576686 w 1672153"/>
              <a:gd name="connsiteY61" fmla="*/ 890899 h 1588634"/>
              <a:gd name="connsiteX62" fmla="*/ 1545732 w 1672153"/>
              <a:gd name="connsiteY62" fmla="*/ 967098 h 1588634"/>
              <a:gd name="connsiteX63" fmla="*/ 1510011 w 1672153"/>
              <a:gd name="connsiteY63" fmla="*/ 945668 h 1588634"/>
              <a:gd name="connsiteX64" fmla="*/ 1450480 w 1672153"/>
              <a:gd name="connsiteY64" fmla="*/ 917093 h 1588634"/>
              <a:gd name="connsiteX65" fmla="*/ 1421905 w 1672153"/>
              <a:gd name="connsiteY65" fmla="*/ 883756 h 1588634"/>
              <a:gd name="connsiteX66" fmla="*/ 1388569 w 1672153"/>
              <a:gd name="connsiteY66" fmla="*/ 869468 h 1588634"/>
              <a:gd name="connsiteX67" fmla="*/ 1355230 w 1672153"/>
              <a:gd name="connsiteY67" fmla="*/ 871849 h 1588634"/>
              <a:gd name="connsiteX68" fmla="*/ 1305224 w 1672153"/>
              <a:gd name="connsiteY68" fmla="*/ 895662 h 1588634"/>
              <a:gd name="connsiteX69" fmla="*/ 1281411 w 1672153"/>
              <a:gd name="connsiteY69" fmla="*/ 909949 h 1588634"/>
              <a:gd name="connsiteX70" fmla="*/ 1212357 w 1672153"/>
              <a:gd name="connsiteY70" fmla="*/ 926618 h 1588634"/>
              <a:gd name="connsiteX71" fmla="*/ 1190924 w 1672153"/>
              <a:gd name="connsiteY71" fmla="*/ 957574 h 1588634"/>
              <a:gd name="connsiteX72" fmla="*/ 1188542 w 1672153"/>
              <a:gd name="connsiteY72" fmla="*/ 1036156 h 1588634"/>
              <a:gd name="connsiteX73" fmla="*/ 1190926 w 1672153"/>
              <a:gd name="connsiteY73" fmla="*/ 1062348 h 1588634"/>
              <a:gd name="connsiteX74" fmla="*/ 1090911 w 1672153"/>
              <a:gd name="connsiteY74" fmla="*/ 1112356 h 1588634"/>
              <a:gd name="connsiteX75" fmla="*/ 1048049 w 1672153"/>
              <a:gd name="connsiteY75" fmla="*/ 1112356 h 1588634"/>
              <a:gd name="connsiteX76" fmla="*/ 957563 w 1672153"/>
              <a:gd name="connsiteY76" fmla="*/ 1148073 h 1588634"/>
              <a:gd name="connsiteX77" fmla="*/ 936130 w 1672153"/>
              <a:gd name="connsiteY77" fmla="*/ 1188556 h 1588634"/>
              <a:gd name="connsiteX78" fmla="*/ 936132 w 1672153"/>
              <a:gd name="connsiteY78" fmla="*/ 1238562 h 1588634"/>
              <a:gd name="connsiteX79" fmla="*/ 886124 w 1672153"/>
              <a:gd name="connsiteY79" fmla="*/ 1279043 h 1588634"/>
              <a:gd name="connsiteX80" fmla="*/ 869457 w 1672153"/>
              <a:gd name="connsiteY80" fmla="*/ 1309999 h 1588634"/>
              <a:gd name="connsiteX81" fmla="*/ 871836 w 1672153"/>
              <a:gd name="connsiteY81" fmla="*/ 1331431 h 1588634"/>
              <a:gd name="connsiteX82" fmla="*/ 905174 w 1672153"/>
              <a:gd name="connsiteY82" fmla="*/ 1326668 h 1588634"/>
              <a:gd name="connsiteX83" fmla="*/ 928988 w 1672153"/>
              <a:gd name="connsiteY83" fmla="*/ 1350480 h 1588634"/>
              <a:gd name="connsiteX84" fmla="*/ 917080 w 1672153"/>
              <a:gd name="connsiteY84" fmla="*/ 1383818 h 1588634"/>
              <a:gd name="connsiteX85" fmla="*/ 914699 w 1672153"/>
              <a:gd name="connsiteY85" fmla="*/ 1421918 h 1588634"/>
              <a:gd name="connsiteX86" fmla="*/ 836119 w 1672153"/>
              <a:gd name="connsiteY86" fmla="*/ 1450493 h 1588634"/>
              <a:gd name="connsiteX87" fmla="*/ 790875 w 1672153"/>
              <a:gd name="connsiteY87" fmla="*/ 1402868 h 1588634"/>
              <a:gd name="connsiteX88" fmla="*/ 759917 w 1672153"/>
              <a:gd name="connsiteY88" fmla="*/ 1560031 h 1588634"/>
              <a:gd name="connsiteX89" fmla="*/ 723866 w 1672153"/>
              <a:gd name="connsiteY89" fmla="*/ 1573018 h 1588634"/>
              <a:gd name="connsiteX90" fmla="*/ 774205 w 1672153"/>
              <a:gd name="connsiteY90" fmla="*/ 1324287 h 1588634"/>
              <a:gd name="connsiteX91" fmla="*/ 617042 w 1672153"/>
              <a:gd name="connsiteY91" fmla="*/ 1571937 h 1588634"/>
              <a:gd name="connsiteX92" fmla="*/ 562276 w 1672153"/>
              <a:gd name="connsiteY92" fmla="*/ 1543362 h 1588634"/>
              <a:gd name="connsiteX93" fmla="*/ 745629 w 1672153"/>
              <a:gd name="connsiteY93" fmla="*/ 1300474 h 1588634"/>
              <a:gd name="connsiteX94" fmla="*/ 478932 w 1672153"/>
              <a:gd name="connsiteY94" fmla="*/ 1479067 h 1588634"/>
              <a:gd name="connsiteX95" fmla="*/ 507505 w 1672153"/>
              <a:gd name="connsiteY95" fmla="*/ 1455256 h 1588634"/>
              <a:gd name="connsiteX96" fmla="*/ 700386 w 1672153"/>
              <a:gd name="connsiteY96" fmla="*/ 1262374 h 1588634"/>
              <a:gd name="connsiteX97" fmla="*/ 433686 w 1672153"/>
              <a:gd name="connsiteY97" fmla="*/ 1426681 h 1588634"/>
              <a:gd name="connsiteX98" fmla="*/ 612280 w 1672153"/>
              <a:gd name="connsiteY98" fmla="*/ 1217130 h 1588634"/>
              <a:gd name="connsiteX99" fmla="*/ 376538 w 1672153"/>
              <a:gd name="connsiteY99" fmla="*/ 1379056 h 1588634"/>
              <a:gd name="connsiteX100" fmla="*/ 371774 w 1672153"/>
              <a:gd name="connsiteY100" fmla="*/ 1390962 h 1588634"/>
              <a:gd name="connsiteX101" fmla="*/ 386063 w 1672153"/>
              <a:gd name="connsiteY101" fmla="*/ 1429062 h 1588634"/>
              <a:gd name="connsiteX102" fmla="*/ 355105 w 1672153"/>
              <a:gd name="connsiteY102" fmla="*/ 1443349 h 1588634"/>
              <a:gd name="connsiteX103" fmla="*/ 328913 w 1672153"/>
              <a:gd name="connsiteY103" fmla="*/ 1457636 h 1588634"/>
              <a:gd name="connsiteX104" fmla="*/ 312242 w 1672153"/>
              <a:gd name="connsiteY104" fmla="*/ 1450493 h 1588634"/>
              <a:gd name="connsiteX105" fmla="*/ 588468 w 1672153"/>
              <a:gd name="connsiteY105" fmla="*/ 1138549 h 1588634"/>
              <a:gd name="connsiteX106" fmla="*/ 221757 w 1672153"/>
              <a:gd name="connsiteY106" fmla="*/ 1355243 h 1588634"/>
              <a:gd name="connsiteX107" fmla="*/ 243188 w 1672153"/>
              <a:gd name="connsiteY107" fmla="*/ 1338574 h 1588634"/>
              <a:gd name="connsiteX108" fmla="*/ 552750 w 1672153"/>
              <a:gd name="connsiteY108" fmla="*/ 1074256 h 1588634"/>
              <a:gd name="connsiteX109" fmla="*/ 250330 w 1672153"/>
              <a:gd name="connsiteY109" fmla="*/ 1286187 h 1588634"/>
              <a:gd name="connsiteX110" fmla="*/ 212232 w 1672153"/>
              <a:gd name="connsiteY110" fmla="*/ 1288568 h 1588634"/>
              <a:gd name="connsiteX111" fmla="*/ 457501 w 1672153"/>
              <a:gd name="connsiteY111" fmla="*/ 1038538 h 1588634"/>
              <a:gd name="connsiteX112" fmla="*/ 93167 w 1672153"/>
              <a:gd name="connsiteY112" fmla="*/ 1226656 h 1588634"/>
              <a:gd name="connsiteX113" fmla="*/ 347963 w 1672153"/>
              <a:gd name="connsiteY113" fmla="*/ 1043300 h 1588634"/>
              <a:gd name="connsiteX114" fmla="*/ 71738 w 1672153"/>
              <a:gd name="connsiteY114" fmla="*/ 1162362 h 1588634"/>
              <a:gd name="connsiteX115" fmla="*/ 83644 w 1672153"/>
              <a:gd name="connsiteY115" fmla="*/ 1098068 h 1588634"/>
              <a:gd name="connsiteX116" fmla="*/ 295576 w 1672153"/>
              <a:gd name="connsiteY116" fmla="*/ 1029012 h 1588634"/>
              <a:gd name="connsiteX117" fmla="*/ 301 w 1672153"/>
              <a:gd name="connsiteY117" fmla="*/ 1040918 h 1588634"/>
              <a:gd name="connsiteX118" fmla="*/ 26494 w 1672153"/>
              <a:gd name="connsiteY118" fmla="*/ 1017106 h 1588634"/>
              <a:gd name="connsiteX119" fmla="*/ 269382 w 1672153"/>
              <a:gd name="connsiteY119" fmla="*/ 971862 h 1588634"/>
              <a:gd name="connsiteX120" fmla="*/ 66976 w 1672153"/>
              <a:gd name="connsiteY120" fmla="*/ 974243 h 1588634"/>
              <a:gd name="connsiteX121" fmla="*/ 38401 w 1672153"/>
              <a:gd name="connsiteY121" fmla="*/ 969481 h 1588634"/>
              <a:gd name="connsiteX122" fmla="*/ 43163 w 1672153"/>
              <a:gd name="connsiteY122" fmla="*/ 921856 h 1588634"/>
              <a:gd name="connsiteX123" fmla="*/ 12207 w 1672153"/>
              <a:gd name="connsiteY123" fmla="*/ 907568 h 1588634"/>
              <a:gd name="connsiteX124" fmla="*/ 193177 w 1672153"/>
              <a:gd name="connsiteY124" fmla="*/ 869468 h 1588634"/>
              <a:gd name="connsiteX125" fmla="*/ 112219 w 1672153"/>
              <a:gd name="connsiteY125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14303 w 1672153"/>
              <a:gd name="connsiteY6" fmla="*/ 250170 h 1588634"/>
              <a:gd name="connsiteX7" fmla="*/ 467024 w 1672153"/>
              <a:gd name="connsiteY7" fmla="*/ 564668 h 1588634"/>
              <a:gd name="connsiteX8" fmla="*/ 555132 w 1672153"/>
              <a:gd name="connsiteY8" fmla="*/ 188429 h 1588634"/>
              <a:gd name="connsiteX9" fmla="*/ 567036 w 1672153"/>
              <a:gd name="connsiteY9" fmla="*/ 547999 h 1588634"/>
              <a:gd name="connsiteX10" fmla="*/ 678955 w 1672153"/>
              <a:gd name="connsiteY10" fmla="*/ 174143 h 1588634"/>
              <a:gd name="connsiteX11" fmla="*/ 664669 w 1672153"/>
              <a:gd name="connsiteY11" fmla="*/ 643247 h 1588634"/>
              <a:gd name="connsiteX12" fmla="*/ 783730 w 1672153"/>
              <a:gd name="connsiteY12" fmla="*/ 233674 h 1588634"/>
              <a:gd name="connsiteX13" fmla="*/ 721817 w 1672153"/>
              <a:gd name="connsiteY13" fmla="*/ 209862 h 1588634"/>
              <a:gd name="connsiteX14" fmla="*/ 743249 w 1672153"/>
              <a:gd name="connsiteY14" fmla="*/ 281299 h 1588634"/>
              <a:gd name="connsiteX15" fmla="*/ 781351 w 1672153"/>
              <a:gd name="connsiteY15" fmla="*/ 309872 h 1588634"/>
              <a:gd name="connsiteX16" fmla="*/ 876599 w 1672153"/>
              <a:gd name="connsiteY16" fmla="*/ 314637 h 1588634"/>
              <a:gd name="connsiteX17" fmla="*/ 943276 w 1672153"/>
              <a:gd name="connsiteY17" fmla="*/ 271772 h 1588634"/>
              <a:gd name="connsiteX18" fmla="*/ 940892 w 1672153"/>
              <a:gd name="connsiteY18" fmla="*/ 293206 h 1588634"/>
              <a:gd name="connsiteX19" fmla="*/ 905174 w 1672153"/>
              <a:gd name="connsiteY19" fmla="*/ 321781 h 1588634"/>
              <a:gd name="connsiteX20" fmla="*/ 831355 w 1672153"/>
              <a:gd name="connsiteY20" fmla="*/ 338449 h 1588634"/>
              <a:gd name="connsiteX21" fmla="*/ 793257 w 1672153"/>
              <a:gd name="connsiteY21" fmla="*/ 517041 h 1588634"/>
              <a:gd name="connsiteX22" fmla="*/ 921844 w 1672153"/>
              <a:gd name="connsiteY22" fmla="*/ 531329 h 1588634"/>
              <a:gd name="connsiteX23" fmla="*/ 1026618 w 1672153"/>
              <a:gd name="connsiteY23" fmla="*/ 612293 h 1588634"/>
              <a:gd name="connsiteX24" fmla="*/ 1159969 w 1672153"/>
              <a:gd name="connsiteY24" fmla="*/ 576572 h 1588634"/>
              <a:gd name="connsiteX25" fmla="*/ 981376 w 1672153"/>
              <a:gd name="connsiteY25" fmla="*/ 264629 h 1588634"/>
              <a:gd name="connsiteX26" fmla="*/ 981376 w 1672153"/>
              <a:gd name="connsiteY26" fmla="*/ 202716 h 1588634"/>
              <a:gd name="connsiteX27" fmla="*/ 1031381 w 1672153"/>
              <a:gd name="connsiteY27" fmla="*/ 202716 h 1588634"/>
              <a:gd name="connsiteX28" fmla="*/ 1281410 w 1672153"/>
              <a:gd name="connsiteY28" fmla="*/ 564668 h 1588634"/>
              <a:gd name="connsiteX29" fmla="*/ 1138537 w 1672153"/>
              <a:gd name="connsiteY29" fmla="*/ 97941 h 1588634"/>
              <a:gd name="connsiteX30" fmla="*/ 1188543 w 1672153"/>
              <a:gd name="connsiteY30" fmla="*/ 311 h 1588634"/>
              <a:gd name="connsiteX31" fmla="*/ 1152825 w 1672153"/>
              <a:gd name="connsiteY31" fmla="*/ 114610 h 1588634"/>
              <a:gd name="connsiteX32" fmla="*/ 1079007 w 1672153"/>
              <a:gd name="connsiteY32" fmla="*/ 193192 h 1588634"/>
              <a:gd name="connsiteX33" fmla="*/ 1143299 w 1672153"/>
              <a:gd name="connsiteY33" fmla="*/ 217006 h 1588634"/>
              <a:gd name="connsiteX34" fmla="*/ 1348086 w 1672153"/>
              <a:gd name="connsiteY34" fmla="*/ 493231 h 1588634"/>
              <a:gd name="connsiteX35" fmla="*/ 1248076 w 1672153"/>
              <a:gd name="connsiteY35" fmla="*/ 257486 h 1588634"/>
              <a:gd name="connsiteX36" fmla="*/ 1443336 w 1672153"/>
              <a:gd name="connsiteY36" fmla="*/ 445606 h 1588634"/>
              <a:gd name="connsiteX37" fmla="*/ 1438573 w 1672153"/>
              <a:gd name="connsiteY37" fmla="*/ 264631 h 1588634"/>
              <a:gd name="connsiteX38" fmla="*/ 1450480 w 1672153"/>
              <a:gd name="connsiteY38" fmla="*/ 200337 h 1588634"/>
              <a:gd name="connsiteX39" fmla="*/ 1488580 w 1672153"/>
              <a:gd name="connsiteY39" fmla="*/ 152712 h 1588634"/>
              <a:gd name="connsiteX40" fmla="*/ 1505249 w 1672153"/>
              <a:gd name="connsiteY40" fmla="*/ 147949 h 1588634"/>
              <a:gd name="connsiteX41" fmla="*/ 1593355 w 1672153"/>
              <a:gd name="connsiteY41" fmla="*/ 166999 h 1588634"/>
              <a:gd name="connsiteX42" fmla="*/ 1624311 w 1672153"/>
              <a:gd name="connsiteY42" fmla="*/ 188431 h 1588634"/>
              <a:gd name="connsiteX43" fmla="*/ 1650506 w 1672153"/>
              <a:gd name="connsiteY43" fmla="*/ 205098 h 1588634"/>
              <a:gd name="connsiteX44" fmla="*/ 1671936 w 1672153"/>
              <a:gd name="connsiteY44" fmla="*/ 221768 h 1588634"/>
              <a:gd name="connsiteX45" fmla="*/ 1652886 w 1672153"/>
              <a:gd name="connsiteY45" fmla="*/ 264631 h 1588634"/>
              <a:gd name="connsiteX46" fmla="*/ 1650505 w 1672153"/>
              <a:gd name="connsiteY46" fmla="*/ 319399 h 1588634"/>
              <a:gd name="connsiteX47" fmla="*/ 1636217 w 1672153"/>
              <a:gd name="connsiteY47" fmla="*/ 376549 h 1588634"/>
              <a:gd name="connsiteX48" fmla="*/ 1638599 w 1672153"/>
              <a:gd name="connsiteY48" fmla="*/ 386074 h 1588634"/>
              <a:gd name="connsiteX49" fmla="*/ 1669555 w 1672153"/>
              <a:gd name="connsiteY49" fmla="*/ 393218 h 1588634"/>
              <a:gd name="connsiteX50" fmla="*/ 1657649 w 1672153"/>
              <a:gd name="connsiteY50" fmla="*/ 424174 h 1588634"/>
              <a:gd name="connsiteX51" fmla="*/ 1624311 w 1672153"/>
              <a:gd name="connsiteY51" fmla="*/ 445606 h 1588634"/>
              <a:gd name="connsiteX52" fmla="*/ 1610024 w 1672153"/>
              <a:gd name="connsiteY52" fmla="*/ 476562 h 1588634"/>
              <a:gd name="connsiteX53" fmla="*/ 1613277 w 1672153"/>
              <a:gd name="connsiteY53" fmla="*/ 559169 h 1588634"/>
              <a:gd name="connsiteX54" fmla="*/ 1600498 w 1672153"/>
              <a:gd name="connsiteY54" fmla="*/ 590862 h 1588634"/>
              <a:gd name="connsiteX55" fmla="*/ 1598117 w 1672153"/>
              <a:gd name="connsiteY55" fmla="*/ 655156 h 1588634"/>
              <a:gd name="connsiteX56" fmla="*/ 1619549 w 1672153"/>
              <a:gd name="connsiteY56" fmla="*/ 690874 h 1588634"/>
              <a:gd name="connsiteX57" fmla="*/ 1614786 w 1672153"/>
              <a:gd name="connsiteY57" fmla="*/ 743262 h 1588634"/>
              <a:gd name="connsiteX58" fmla="*/ 1617167 w 1672153"/>
              <a:gd name="connsiteY58" fmla="*/ 790887 h 1588634"/>
              <a:gd name="connsiteX59" fmla="*/ 1605261 w 1672153"/>
              <a:gd name="connsiteY59" fmla="*/ 805174 h 1588634"/>
              <a:gd name="connsiteX60" fmla="*/ 1576686 w 1672153"/>
              <a:gd name="connsiteY60" fmla="*/ 890899 h 1588634"/>
              <a:gd name="connsiteX61" fmla="*/ 1545732 w 1672153"/>
              <a:gd name="connsiteY61" fmla="*/ 967098 h 1588634"/>
              <a:gd name="connsiteX62" fmla="*/ 1510011 w 1672153"/>
              <a:gd name="connsiteY62" fmla="*/ 945668 h 1588634"/>
              <a:gd name="connsiteX63" fmla="*/ 1450480 w 1672153"/>
              <a:gd name="connsiteY63" fmla="*/ 917093 h 1588634"/>
              <a:gd name="connsiteX64" fmla="*/ 1421905 w 1672153"/>
              <a:gd name="connsiteY64" fmla="*/ 883756 h 1588634"/>
              <a:gd name="connsiteX65" fmla="*/ 1388569 w 1672153"/>
              <a:gd name="connsiteY65" fmla="*/ 869468 h 1588634"/>
              <a:gd name="connsiteX66" fmla="*/ 1355230 w 1672153"/>
              <a:gd name="connsiteY66" fmla="*/ 871849 h 1588634"/>
              <a:gd name="connsiteX67" fmla="*/ 1305224 w 1672153"/>
              <a:gd name="connsiteY67" fmla="*/ 895662 h 1588634"/>
              <a:gd name="connsiteX68" fmla="*/ 1281411 w 1672153"/>
              <a:gd name="connsiteY68" fmla="*/ 909949 h 1588634"/>
              <a:gd name="connsiteX69" fmla="*/ 1212357 w 1672153"/>
              <a:gd name="connsiteY69" fmla="*/ 926618 h 1588634"/>
              <a:gd name="connsiteX70" fmla="*/ 1190924 w 1672153"/>
              <a:gd name="connsiteY70" fmla="*/ 957574 h 1588634"/>
              <a:gd name="connsiteX71" fmla="*/ 1188542 w 1672153"/>
              <a:gd name="connsiteY71" fmla="*/ 1036156 h 1588634"/>
              <a:gd name="connsiteX72" fmla="*/ 1190926 w 1672153"/>
              <a:gd name="connsiteY72" fmla="*/ 1062348 h 1588634"/>
              <a:gd name="connsiteX73" fmla="*/ 1090911 w 1672153"/>
              <a:gd name="connsiteY73" fmla="*/ 1112356 h 1588634"/>
              <a:gd name="connsiteX74" fmla="*/ 1048049 w 1672153"/>
              <a:gd name="connsiteY74" fmla="*/ 1112356 h 1588634"/>
              <a:gd name="connsiteX75" fmla="*/ 957563 w 1672153"/>
              <a:gd name="connsiteY75" fmla="*/ 1148073 h 1588634"/>
              <a:gd name="connsiteX76" fmla="*/ 936130 w 1672153"/>
              <a:gd name="connsiteY76" fmla="*/ 1188556 h 1588634"/>
              <a:gd name="connsiteX77" fmla="*/ 936132 w 1672153"/>
              <a:gd name="connsiteY77" fmla="*/ 1238562 h 1588634"/>
              <a:gd name="connsiteX78" fmla="*/ 886124 w 1672153"/>
              <a:gd name="connsiteY78" fmla="*/ 1279043 h 1588634"/>
              <a:gd name="connsiteX79" fmla="*/ 869457 w 1672153"/>
              <a:gd name="connsiteY79" fmla="*/ 1309999 h 1588634"/>
              <a:gd name="connsiteX80" fmla="*/ 871836 w 1672153"/>
              <a:gd name="connsiteY80" fmla="*/ 1331431 h 1588634"/>
              <a:gd name="connsiteX81" fmla="*/ 905174 w 1672153"/>
              <a:gd name="connsiteY81" fmla="*/ 1326668 h 1588634"/>
              <a:gd name="connsiteX82" fmla="*/ 928988 w 1672153"/>
              <a:gd name="connsiteY82" fmla="*/ 1350480 h 1588634"/>
              <a:gd name="connsiteX83" fmla="*/ 917080 w 1672153"/>
              <a:gd name="connsiteY83" fmla="*/ 1383818 h 1588634"/>
              <a:gd name="connsiteX84" fmla="*/ 914699 w 1672153"/>
              <a:gd name="connsiteY84" fmla="*/ 1421918 h 1588634"/>
              <a:gd name="connsiteX85" fmla="*/ 836119 w 1672153"/>
              <a:gd name="connsiteY85" fmla="*/ 1450493 h 1588634"/>
              <a:gd name="connsiteX86" fmla="*/ 790875 w 1672153"/>
              <a:gd name="connsiteY86" fmla="*/ 1402868 h 1588634"/>
              <a:gd name="connsiteX87" fmla="*/ 759917 w 1672153"/>
              <a:gd name="connsiteY87" fmla="*/ 1560031 h 1588634"/>
              <a:gd name="connsiteX88" fmla="*/ 723866 w 1672153"/>
              <a:gd name="connsiteY88" fmla="*/ 1573018 h 1588634"/>
              <a:gd name="connsiteX89" fmla="*/ 774205 w 1672153"/>
              <a:gd name="connsiteY89" fmla="*/ 1324287 h 1588634"/>
              <a:gd name="connsiteX90" fmla="*/ 617042 w 1672153"/>
              <a:gd name="connsiteY90" fmla="*/ 1571937 h 1588634"/>
              <a:gd name="connsiteX91" fmla="*/ 562276 w 1672153"/>
              <a:gd name="connsiteY91" fmla="*/ 1543362 h 1588634"/>
              <a:gd name="connsiteX92" fmla="*/ 745629 w 1672153"/>
              <a:gd name="connsiteY92" fmla="*/ 1300474 h 1588634"/>
              <a:gd name="connsiteX93" fmla="*/ 478932 w 1672153"/>
              <a:gd name="connsiteY93" fmla="*/ 1479067 h 1588634"/>
              <a:gd name="connsiteX94" fmla="*/ 507505 w 1672153"/>
              <a:gd name="connsiteY94" fmla="*/ 1455256 h 1588634"/>
              <a:gd name="connsiteX95" fmla="*/ 700386 w 1672153"/>
              <a:gd name="connsiteY95" fmla="*/ 1262374 h 1588634"/>
              <a:gd name="connsiteX96" fmla="*/ 433686 w 1672153"/>
              <a:gd name="connsiteY96" fmla="*/ 1426681 h 1588634"/>
              <a:gd name="connsiteX97" fmla="*/ 612280 w 1672153"/>
              <a:gd name="connsiteY97" fmla="*/ 1217130 h 1588634"/>
              <a:gd name="connsiteX98" fmla="*/ 376538 w 1672153"/>
              <a:gd name="connsiteY98" fmla="*/ 1379056 h 1588634"/>
              <a:gd name="connsiteX99" fmla="*/ 371774 w 1672153"/>
              <a:gd name="connsiteY99" fmla="*/ 1390962 h 1588634"/>
              <a:gd name="connsiteX100" fmla="*/ 386063 w 1672153"/>
              <a:gd name="connsiteY100" fmla="*/ 1429062 h 1588634"/>
              <a:gd name="connsiteX101" fmla="*/ 355105 w 1672153"/>
              <a:gd name="connsiteY101" fmla="*/ 1443349 h 1588634"/>
              <a:gd name="connsiteX102" fmla="*/ 328913 w 1672153"/>
              <a:gd name="connsiteY102" fmla="*/ 1457636 h 1588634"/>
              <a:gd name="connsiteX103" fmla="*/ 312242 w 1672153"/>
              <a:gd name="connsiteY103" fmla="*/ 1450493 h 1588634"/>
              <a:gd name="connsiteX104" fmla="*/ 588468 w 1672153"/>
              <a:gd name="connsiteY104" fmla="*/ 1138549 h 1588634"/>
              <a:gd name="connsiteX105" fmla="*/ 221757 w 1672153"/>
              <a:gd name="connsiteY105" fmla="*/ 1355243 h 1588634"/>
              <a:gd name="connsiteX106" fmla="*/ 243188 w 1672153"/>
              <a:gd name="connsiteY106" fmla="*/ 1338574 h 1588634"/>
              <a:gd name="connsiteX107" fmla="*/ 552750 w 1672153"/>
              <a:gd name="connsiteY107" fmla="*/ 1074256 h 1588634"/>
              <a:gd name="connsiteX108" fmla="*/ 250330 w 1672153"/>
              <a:gd name="connsiteY108" fmla="*/ 1286187 h 1588634"/>
              <a:gd name="connsiteX109" fmla="*/ 212232 w 1672153"/>
              <a:gd name="connsiteY109" fmla="*/ 1288568 h 1588634"/>
              <a:gd name="connsiteX110" fmla="*/ 457501 w 1672153"/>
              <a:gd name="connsiteY110" fmla="*/ 1038538 h 1588634"/>
              <a:gd name="connsiteX111" fmla="*/ 93167 w 1672153"/>
              <a:gd name="connsiteY111" fmla="*/ 1226656 h 1588634"/>
              <a:gd name="connsiteX112" fmla="*/ 347963 w 1672153"/>
              <a:gd name="connsiteY112" fmla="*/ 1043300 h 1588634"/>
              <a:gd name="connsiteX113" fmla="*/ 71738 w 1672153"/>
              <a:gd name="connsiteY113" fmla="*/ 1162362 h 1588634"/>
              <a:gd name="connsiteX114" fmla="*/ 83644 w 1672153"/>
              <a:gd name="connsiteY114" fmla="*/ 1098068 h 1588634"/>
              <a:gd name="connsiteX115" fmla="*/ 295576 w 1672153"/>
              <a:gd name="connsiteY115" fmla="*/ 1029012 h 1588634"/>
              <a:gd name="connsiteX116" fmla="*/ 301 w 1672153"/>
              <a:gd name="connsiteY116" fmla="*/ 1040918 h 1588634"/>
              <a:gd name="connsiteX117" fmla="*/ 26494 w 1672153"/>
              <a:gd name="connsiteY117" fmla="*/ 1017106 h 1588634"/>
              <a:gd name="connsiteX118" fmla="*/ 269382 w 1672153"/>
              <a:gd name="connsiteY118" fmla="*/ 971862 h 1588634"/>
              <a:gd name="connsiteX119" fmla="*/ 66976 w 1672153"/>
              <a:gd name="connsiteY119" fmla="*/ 974243 h 1588634"/>
              <a:gd name="connsiteX120" fmla="*/ 38401 w 1672153"/>
              <a:gd name="connsiteY120" fmla="*/ 969481 h 1588634"/>
              <a:gd name="connsiteX121" fmla="*/ 43163 w 1672153"/>
              <a:gd name="connsiteY121" fmla="*/ 921856 h 1588634"/>
              <a:gd name="connsiteX122" fmla="*/ 12207 w 1672153"/>
              <a:gd name="connsiteY122" fmla="*/ 907568 h 1588634"/>
              <a:gd name="connsiteX123" fmla="*/ 193177 w 1672153"/>
              <a:gd name="connsiteY123" fmla="*/ 869468 h 1588634"/>
              <a:gd name="connsiteX124" fmla="*/ 112219 w 1672153"/>
              <a:gd name="connsiteY124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55132 w 1672153"/>
              <a:gd name="connsiteY7" fmla="*/ 188429 h 1588634"/>
              <a:gd name="connsiteX8" fmla="*/ 567036 w 1672153"/>
              <a:gd name="connsiteY8" fmla="*/ 547999 h 1588634"/>
              <a:gd name="connsiteX9" fmla="*/ 678955 w 1672153"/>
              <a:gd name="connsiteY9" fmla="*/ 174143 h 1588634"/>
              <a:gd name="connsiteX10" fmla="*/ 664669 w 1672153"/>
              <a:gd name="connsiteY10" fmla="*/ 643247 h 1588634"/>
              <a:gd name="connsiteX11" fmla="*/ 783730 w 1672153"/>
              <a:gd name="connsiteY11" fmla="*/ 233674 h 1588634"/>
              <a:gd name="connsiteX12" fmla="*/ 721817 w 1672153"/>
              <a:gd name="connsiteY12" fmla="*/ 209862 h 1588634"/>
              <a:gd name="connsiteX13" fmla="*/ 743249 w 1672153"/>
              <a:gd name="connsiteY13" fmla="*/ 281299 h 1588634"/>
              <a:gd name="connsiteX14" fmla="*/ 781351 w 1672153"/>
              <a:gd name="connsiteY14" fmla="*/ 309872 h 1588634"/>
              <a:gd name="connsiteX15" fmla="*/ 876599 w 1672153"/>
              <a:gd name="connsiteY15" fmla="*/ 314637 h 1588634"/>
              <a:gd name="connsiteX16" fmla="*/ 943276 w 1672153"/>
              <a:gd name="connsiteY16" fmla="*/ 271772 h 1588634"/>
              <a:gd name="connsiteX17" fmla="*/ 940892 w 1672153"/>
              <a:gd name="connsiteY17" fmla="*/ 293206 h 1588634"/>
              <a:gd name="connsiteX18" fmla="*/ 905174 w 1672153"/>
              <a:gd name="connsiteY18" fmla="*/ 321781 h 1588634"/>
              <a:gd name="connsiteX19" fmla="*/ 831355 w 1672153"/>
              <a:gd name="connsiteY19" fmla="*/ 338449 h 1588634"/>
              <a:gd name="connsiteX20" fmla="*/ 793257 w 1672153"/>
              <a:gd name="connsiteY20" fmla="*/ 517041 h 1588634"/>
              <a:gd name="connsiteX21" fmla="*/ 921844 w 1672153"/>
              <a:gd name="connsiteY21" fmla="*/ 531329 h 1588634"/>
              <a:gd name="connsiteX22" fmla="*/ 1026618 w 1672153"/>
              <a:gd name="connsiteY22" fmla="*/ 612293 h 1588634"/>
              <a:gd name="connsiteX23" fmla="*/ 1159969 w 1672153"/>
              <a:gd name="connsiteY23" fmla="*/ 576572 h 1588634"/>
              <a:gd name="connsiteX24" fmla="*/ 981376 w 1672153"/>
              <a:gd name="connsiteY24" fmla="*/ 264629 h 1588634"/>
              <a:gd name="connsiteX25" fmla="*/ 981376 w 1672153"/>
              <a:gd name="connsiteY25" fmla="*/ 202716 h 1588634"/>
              <a:gd name="connsiteX26" fmla="*/ 1031381 w 1672153"/>
              <a:gd name="connsiteY26" fmla="*/ 202716 h 1588634"/>
              <a:gd name="connsiteX27" fmla="*/ 1281410 w 1672153"/>
              <a:gd name="connsiteY27" fmla="*/ 564668 h 1588634"/>
              <a:gd name="connsiteX28" fmla="*/ 1138537 w 1672153"/>
              <a:gd name="connsiteY28" fmla="*/ 97941 h 1588634"/>
              <a:gd name="connsiteX29" fmla="*/ 1188543 w 1672153"/>
              <a:gd name="connsiteY29" fmla="*/ 311 h 1588634"/>
              <a:gd name="connsiteX30" fmla="*/ 1152825 w 1672153"/>
              <a:gd name="connsiteY30" fmla="*/ 114610 h 1588634"/>
              <a:gd name="connsiteX31" fmla="*/ 1079007 w 1672153"/>
              <a:gd name="connsiteY31" fmla="*/ 193192 h 1588634"/>
              <a:gd name="connsiteX32" fmla="*/ 1143299 w 1672153"/>
              <a:gd name="connsiteY32" fmla="*/ 217006 h 1588634"/>
              <a:gd name="connsiteX33" fmla="*/ 1348086 w 1672153"/>
              <a:gd name="connsiteY33" fmla="*/ 493231 h 1588634"/>
              <a:gd name="connsiteX34" fmla="*/ 1248076 w 1672153"/>
              <a:gd name="connsiteY34" fmla="*/ 257486 h 1588634"/>
              <a:gd name="connsiteX35" fmla="*/ 1443336 w 1672153"/>
              <a:gd name="connsiteY35" fmla="*/ 445606 h 1588634"/>
              <a:gd name="connsiteX36" fmla="*/ 1438573 w 1672153"/>
              <a:gd name="connsiteY36" fmla="*/ 264631 h 1588634"/>
              <a:gd name="connsiteX37" fmla="*/ 1450480 w 1672153"/>
              <a:gd name="connsiteY37" fmla="*/ 200337 h 1588634"/>
              <a:gd name="connsiteX38" fmla="*/ 1488580 w 1672153"/>
              <a:gd name="connsiteY38" fmla="*/ 152712 h 1588634"/>
              <a:gd name="connsiteX39" fmla="*/ 1505249 w 1672153"/>
              <a:gd name="connsiteY39" fmla="*/ 147949 h 1588634"/>
              <a:gd name="connsiteX40" fmla="*/ 1593355 w 1672153"/>
              <a:gd name="connsiteY40" fmla="*/ 166999 h 1588634"/>
              <a:gd name="connsiteX41" fmla="*/ 1624311 w 1672153"/>
              <a:gd name="connsiteY41" fmla="*/ 188431 h 1588634"/>
              <a:gd name="connsiteX42" fmla="*/ 1650506 w 1672153"/>
              <a:gd name="connsiteY42" fmla="*/ 205098 h 1588634"/>
              <a:gd name="connsiteX43" fmla="*/ 1671936 w 1672153"/>
              <a:gd name="connsiteY43" fmla="*/ 221768 h 1588634"/>
              <a:gd name="connsiteX44" fmla="*/ 1652886 w 1672153"/>
              <a:gd name="connsiteY44" fmla="*/ 264631 h 1588634"/>
              <a:gd name="connsiteX45" fmla="*/ 1650505 w 1672153"/>
              <a:gd name="connsiteY45" fmla="*/ 319399 h 1588634"/>
              <a:gd name="connsiteX46" fmla="*/ 1636217 w 1672153"/>
              <a:gd name="connsiteY46" fmla="*/ 376549 h 1588634"/>
              <a:gd name="connsiteX47" fmla="*/ 1638599 w 1672153"/>
              <a:gd name="connsiteY47" fmla="*/ 386074 h 1588634"/>
              <a:gd name="connsiteX48" fmla="*/ 1669555 w 1672153"/>
              <a:gd name="connsiteY48" fmla="*/ 393218 h 1588634"/>
              <a:gd name="connsiteX49" fmla="*/ 1657649 w 1672153"/>
              <a:gd name="connsiteY49" fmla="*/ 424174 h 1588634"/>
              <a:gd name="connsiteX50" fmla="*/ 1624311 w 1672153"/>
              <a:gd name="connsiteY50" fmla="*/ 445606 h 1588634"/>
              <a:gd name="connsiteX51" fmla="*/ 1610024 w 1672153"/>
              <a:gd name="connsiteY51" fmla="*/ 476562 h 1588634"/>
              <a:gd name="connsiteX52" fmla="*/ 1613277 w 1672153"/>
              <a:gd name="connsiteY52" fmla="*/ 559169 h 1588634"/>
              <a:gd name="connsiteX53" fmla="*/ 1600498 w 1672153"/>
              <a:gd name="connsiteY53" fmla="*/ 590862 h 1588634"/>
              <a:gd name="connsiteX54" fmla="*/ 1598117 w 1672153"/>
              <a:gd name="connsiteY54" fmla="*/ 655156 h 1588634"/>
              <a:gd name="connsiteX55" fmla="*/ 1619549 w 1672153"/>
              <a:gd name="connsiteY55" fmla="*/ 690874 h 1588634"/>
              <a:gd name="connsiteX56" fmla="*/ 1614786 w 1672153"/>
              <a:gd name="connsiteY56" fmla="*/ 743262 h 1588634"/>
              <a:gd name="connsiteX57" fmla="*/ 1617167 w 1672153"/>
              <a:gd name="connsiteY57" fmla="*/ 790887 h 1588634"/>
              <a:gd name="connsiteX58" fmla="*/ 1605261 w 1672153"/>
              <a:gd name="connsiteY58" fmla="*/ 805174 h 1588634"/>
              <a:gd name="connsiteX59" fmla="*/ 1576686 w 1672153"/>
              <a:gd name="connsiteY59" fmla="*/ 890899 h 1588634"/>
              <a:gd name="connsiteX60" fmla="*/ 1545732 w 1672153"/>
              <a:gd name="connsiteY60" fmla="*/ 967098 h 1588634"/>
              <a:gd name="connsiteX61" fmla="*/ 1510011 w 1672153"/>
              <a:gd name="connsiteY61" fmla="*/ 945668 h 1588634"/>
              <a:gd name="connsiteX62" fmla="*/ 1450480 w 1672153"/>
              <a:gd name="connsiteY62" fmla="*/ 917093 h 1588634"/>
              <a:gd name="connsiteX63" fmla="*/ 1421905 w 1672153"/>
              <a:gd name="connsiteY63" fmla="*/ 883756 h 1588634"/>
              <a:gd name="connsiteX64" fmla="*/ 1388569 w 1672153"/>
              <a:gd name="connsiteY64" fmla="*/ 869468 h 1588634"/>
              <a:gd name="connsiteX65" fmla="*/ 1355230 w 1672153"/>
              <a:gd name="connsiteY65" fmla="*/ 871849 h 1588634"/>
              <a:gd name="connsiteX66" fmla="*/ 1305224 w 1672153"/>
              <a:gd name="connsiteY66" fmla="*/ 895662 h 1588634"/>
              <a:gd name="connsiteX67" fmla="*/ 1281411 w 1672153"/>
              <a:gd name="connsiteY67" fmla="*/ 909949 h 1588634"/>
              <a:gd name="connsiteX68" fmla="*/ 1212357 w 1672153"/>
              <a:gd name="connsiteY68" fmla="*/ 926618 h 1588634"/>
              <a:gd name="connsiteX69" fmla="*/ 1190924 w 1672153"/>
              <a:gd name="connsiteY69" fmla="*/ 957574 h 1588634"/>
              <a:gd name="connsiteX70" fmla="*/ 1188542 w 1672153"/>
              <a:gd name="connsiteY70" fmla="*/ 1036156 h 1588634"/>
              <a:gd name="connsiteX71" fmla="*/ 1190926 w 1672153"/>
              <a:gd name="connsiteY71" fmla="*/ 1062348 h 1588634"/>
              <a:gd name="connsiteX72" fmla="*/ 1090911 w 1672153"/>
              <a:gd name="connsiteY72" fmla="*/ 1112356 h 1588634"/>
              <a:gd name="connsiteX73" fmla="*/ 1048049 w 1672153"/>
              <a:gd name="connsiteY73" fmla="*/ 1112356 h 1588634"/>
              <a:gd name="connsiteX74" fmla="*/ 957563 w 1672153"/>
              <a:gd name="connsiteY74" fmla="*/ 1148073 h 1588634"/>
              <a:gd name="connsiteX75" fmla="*/ 936130 w 1672153"/>
              <a:gd name="connsiteY75" fmla="*/ 1188556 h 1588634"/>
              <a:gd name="connsiteX76" fmla="*/ 936132 w 1672153"/>
              <a:gd name="connsiteY76" fmla="*/ 1238562 h 1588634"/>
              <a:gd name="connsiteX77" fmla="*/ 886124 w 1672153"/>
              <a:gd name="connsiteY77" fmla="*/ 1279043 h 1588634"/>
              <a:gd name="connsiteX78" fmla="*/ 869457 w 1672153"/>
              <a:gd name="connsiteY78" fmla="*/ 1309999 h 1588634"/>
              <a:gd name="connsiteX79" fmla="*/ 871836 w 1672153"/>
              <a:gd name="connsiteY79" fmla="*/ 1331431 h 1588634"/>
              <a:gd name="connsiteX80" fmla="*/ 905174 w 1672153"/>
              <a:gd name="connsiteY80" fmla="*/ 1326668 h 1588634"/>
              <a:gd name="connsiteX81" fmla="*/ 928988 w 1672153"/>
              <a:gd name="connsiteY81" fmla="*/ 1350480 h 1588634"/>
              <a:gd name="connsiteX82" fmla="*/ 917080 w 1672153"/>
              <a:gd name="connsiteY82" fmla="*/ 1383818 h 1588634"/>
              <a:gd name="connsiteX83" fmla="*/ 914699 w 1672153"/>
              <a:gd name="connsiteY83" fmla="*/ 1421918 h 1588634"/>
              <a:gd name="connsiteX84" fmla="*/ 836119 w 1672153"/>
              <a:gd name="connsiteY84" fmla="*/ 1450493 h 1588634"/>
              <a:gd name="connsiteX85" fmla="*/ 790875 w 1672153"/>
              <a:gd name="connsiteY85" fmla="*/ 1402868 h 1588634"/>
              <a:gd name="connsiteX86" fmla="*/ 759917 w 1672153"/>
              <a:gd name="connsiteY86" fmla="*/ 1560031 h 1588634"/>
              <a:gd name="connsiteX87" fmla="*/ 723866 w 1672153"/>
              <a:gd name="connsiteY87" fmla="*/ 1573018 h 1588634"/>
              <a:gd name="connsiteX88" fmla="*/ 774205 w 1672153"/>
              <a:gd name="connsiteY88" fmla="*/ 1324287 h 1588634"/>
              <a:gd name="connsiteX89" fmla="*/ 617042 w 1672153"/>
              <a:gd name="connsiteY89" fmla="*/ 1571937 h 1588634"/>
              <a:gd name="connsiteX90" fmla="*/ 562276 w 1672153"/>
              <a:gd name="connsiteY90" fmla="*/ 1543362 h 1588634"/>
              <a:gd name="connsiteX91" fmla="*/ 745629 w 1672153"/>
              <a:gd name="connsiteY91" fmla="*/ 1300474 h 1588634"/>
              <a:gd name="connsiteX92" fmla="*/ 478932 w 1672153"/>
              <a:gd name="connsiteY92" fmla="*/ 1479067 h 1588634"/>
              <a:gd name="connsiteX93" fmla="*/ 507505 w 1672153"/>
              <a:gd name="connsiteY93" fmla="*/ 1455256 h 1588634"/>
              <a:gd name="connsiteX94" fmla="*/ 700386 w 1672153"/>
              <a:gd name="connsiteY94" fmla="*/ 1262374 h 1588634"/>
              <a:gd name="connsiteX95" fmla="*/ 433686 w 1672153"/>
              <a:gd name="connsiteY95" fmla="*/ 1426681 h 1588634"/>
              <a:gd name="connsiteX96" fmla="*/ 612280 w 1672153"/>
              <a:gd name="connsiteY96" fmla="*/ 1217130 h 1588634"/>
              <a:gd name="connsiteX97" fmla="*/ 376538 w 1672153"/>
              <a:gd name="connsiteY97" fmla="*/ 1379056 h 1588634"/>
              <a:gd name="connsiteX98" fmla="*/ 371774 w 1672153"/>
              <a:gd name="connsiteY98" fmla="*/ 1390962 h 1588634"/>
              <a:gd name="connsiteX99" fmla="*/ 386063 w 1672153"/>
              <a:gd name="connsiteY99" fmla="*/ 1429062 h 1588634"/>
              <a:gd name="connsiteX100" fmla="*/ 355105 w 1672153"/>
              <a:gd name="connsiteY100" fmla="*/ 1443349 h 1588634"/>
              <a:gd name="connsiteX101" fmla="*/ 328913 w 1672153"/>
              <a:gd name="connsiteY101" fmla="*/ 1457636 h 1588634"/>
              <a:gd name="connsiteX102" fmla="*/ 312242 w 1672153"/>
              <a:gd name="connsiteY102" fmla="*/ 1450493 h 1588634"/>
              <a:gd name="connsiteX103" fmla="*/ 588468 w 1672153"/>
              <a:gd name="connsiteY103" fmla="*/ 1138549 h 1588634"/>
              <a:gd name="connsiteX104" fmla="*/ 221757 w 1672153"/>
              <a:gd name="connsiteY104" fmla="*/ 1355243 h 1588634"/>
              <a:gd name="connsiteX105" fmla="*/ 243188 w 1672153"/>
              <a:gd name="connsiteY105" fmla="*/ 1338574 h 1588634"/>
              <a:gd name="connsiteX106" fmla="*/ 552750 w 1672153"/>
              <a:gd name="connsiteY106" fmla="*/ 1074256 h 1588634"/>
              <a:gd name="connsiteX107" fmla="*/ 250330 w 1672153"/>
              <a:gd name="connsiteY107" fmla="*/ 1286187 h 1588634"/>
              <a:gd name="connsiteX108" fmla="*/ 212232 w 1672153"/>
              <a:gd name="connsiteY108" fmla="*/ 1288568 h 1588634"/>
              <a:gd name="connsiteX109" fmla="*/ 457501 w 1672153"/>
              <a:gd name="connsiteY109" fmla="*/ 1038538 h 1588634"/>
              <a:gd name="connsiteX110" fmla="*/ 93167 w 1672153"/>
              <a:gd name="connsiteY110" fmla="*/ 1226656 h 1588634"/>
              <a:gd name="connsiteX111" fmla="*/ 347963 w 1672153"/>
              <a:gd name="connsiteY111" fmla="*/ 1043300 h 1588634"/>
              <a:gd name="connsiteX112" fmla="*/ 71738 w 1672153"/>
              <a:gd name="connsiteY112" fmla="*/ 1162362 h 1588634"/>
              <a:gd name="connsiteX113" fmla="*/ 83644 w 1672153"/>
              <a:gd name="connsiteY113" fmla="*/ 1098068 h 1588634"/>
              <a:gd name="connsiteX114" fmla="*/ 295576 w 1672153"/>
              <a:gd name="connsiteY114" fmla="*/ 1029012 h 1588634"/>
              <a:gd name="connsiteX115" fmla="*/ 301 w 1672153"/>
              <a:gd name="connsiteY115" fmla="*/ 1040918 h 1588634"/>
              <a:gd name="connsiteX116" fmla="*/ 26494 w 1672153"/>
              <a:gd name="connsiteY116" fmla="*/ 1017106 h 1588634"/>
              <a:gd name="connsiteX117" fmla="*/ 269382 w 1672153"/>
              <a:gd name="connsiteY117" fmla="*/ 971862 h 1588634"/>
              <a:gd name="connsiteX118" fmla="*/ 66976 w 1672153"/>
              <a:gd name="connsiteY118" fmla="*/ 974243 h 1588634"/>
              <a:gd name="connsiteX119" fmla="*/ 38401 w 1672153"/>
              <a:gd name="connsiteY119" fmla="*/ 969481 h 1588634"/>
              <a:gd name="connsiteX120" fmla="*/ 43163 w 1672153"/>
              <a:gd name="connsiteY120" fmla="*/ 921856 h 1588634"/>
              <a:gd name="connsiteX121" fmla="*/ 12207 w 1672153"/>
              <a:gd name="connsiteY121" fmla="*/ 907568 h 1588634"/>
              <a:gd name="connsiteX122" fmla="*/ 193177 w 1672153"/>
              <a:gd name="connsiteY122" fmla="*/ 869468 h 1588634"/>
              <a:gd name="connsiteX123" fmla="*/ 112219 w 1672153"/>
              <a:gd name="connsiteY123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78955 w 1672153"/>
              <a:gd name="connsiteY8" fmla="*/ 174143 h 1588634"/>
              <a:gd name="connsiteX9" fmla="*/ 664669 w 1672153"/>
              <a:gd name="connsiteY9" fmla="*/ 643247 h 1588634"/>
              <a:gd name="connsiteX10" fmla="*/ 783730 w 1672153"/>
              <a:gd name="connsiteY10" fmla="*/ 233674 h 1588634"/>
              <a:gd name="connsiteX11" fmla="*/ 721817 w 1672153"/>
              <a:gd name="connsiteY11" fmla="*/ 209862 h 1588634"/>
              <a:gd name="connsiteX12" fmla="*/ 743249 w 1672153"/>
              <a:gd name="connsiteY12" fmla="*/ 281299 h 1588634"/>
              <a:gd name="connsiteX13" fmla="*/ 781351 w 1672153"/>
              <a:gd name="connsiteY13" fmla="*/ 309872 h 1588634"/>
              <a:gd name="connsiteX14" fmla="*/ 876599 w 1672153"/>
              <a:gd name="connsiteY14" fmla="*/ 314637 h 1588634"/>
              <a:gd name="connsiteX15" fmla="*/ 943276 w 1672153"/>
              <a:gd name="connsiteY15" fmla="*/ 271772 h 1588634"/>
              <a:gd name="connsiteX16" fmla="*/ 940892 w 1672153"/>
              <a:gd name="connsiteY16" fmla="*/ 293206 h 1588634"/>
              <a:gd name="connsiteX17" fmla="*/ 905174 w 1672153"/>
              <a:gd name="connsiteY17" fmla="*/ 321781 h 1588634"/>
              <a:gd name="connsiteX18" fmla="*/ 831355 w 1672153"/>
              <a:gd name="connsiteY18" fmla="*/ 338449 h 1588634"/>
              <a:gd name="connsiteX19" fmla="*/ 793257 w 1672153"/>
              <a:gd name="connsiteY19" fmla="*/ 517041 h 1588634"/>
              <a:gd name="connsiteX20" fmla="*/ 921844 w 1672153"/>
              <a:gd name="connsiteY20" fmla="*/ 531329 h 1588634"/>
              <a:gd name="connsiteX21" fmla="*/ 1026618 w 1672153"/>
              <a:gd name="connsiteY21" fmla="*/ 612293 h 1588634"/>
              <a:gd name="connsiteX22" fmla="*/ 1159969 w 1672153"/>
              <a:gd name="connsiteY22" fmla="*/ 576572 h 1588634"/>
              <a:gd name="connsiteX23" fmla="*/ 981376 w 1672153"/>
              <a:gd name="connsiteY23" fmla="*/ 264629 h 1588634"/>
              <a:gd name="connsiteX24" fmla="*/ 981376 w 1672153"/>
              <a:gd name="connsiteY24" fmla="*/ 202716 h 1588634"/>
              <a:gd name="connsiteX25" fmla="*/ 1031381 w 1672153"/>
              <a:gd name="connsiteY25" fmla="*/ 202716 h 1588634"/>
              <a:gd name="connsiteX26" fmla="*/ 1281410 w 1672153"/>
              <a:gd name="connsiteY26" fmla="*/ 564668 h 1588634"/>
              <a:gd name="connsiteX27" fmla="*/ 1138537 w 1672153"/>
              <a:gd name="connsiteY27" fmla="*/ 97941 h 1588634"/>
              <a:gd name="connsiteX28" fmla="*/ 1188543 w 1672153"/>
              <a:gd name="connsiteY28" fmla="*/ 311 h 1588634"/>
              <a:gd name="connsiteX29" fmla="*/ 1152825 w 1672153"/>
              <a:gd name="connsiteY29" fmla="*/ 114610 h 1588634"/>
              <a:gd name="connsiteX30" fmla="*/ 1079007 w 1672153"/>
              <a:gd name="connsiteY30" fmla="*/ 193192 h 1588634"/>
              <a:gd name="connsiteX31" fmla="*/ 1143299 w 1672153"/>
              <a:gd name="connsiteY31" fmla="*/ 217006 h 1588634"/>
              <a:gd name="connsiteX32" fmla="*/ 1348086 w 1672153"/>
              <a:gd name="connsiteY32" fmla="*/ 493231 h 1588634"/>
              <a:gd name="connsiteX33" fmla="*/ 1248076 w 1672153"/>
              <a:gd name="connsiteY33" fmla="*/ 257486 h 1588634"/>
              <a:gd name="connsiteX34" fmla="*/ 1443336 w 1672153"/>
              <a:gd name="connsiteY34" fmla="*/ 445606 h 1588634"/>
              <a:gd name="connsiteX35" fmla="*/ 1438573 w 1672153"/>
              <a:gd name="connsiteY35" fmla="*/ 264631 h 1588634"/>
              <a:gd name="connsiteX36" fmla="*/ 1450480 w 1672153"/>
              <a:gd name="connsiteY36" fmla="*/ 200337 h 1588634"/>
              <a:gd name="connsiteX37" fmla="*/ 1488580 w 1672153"/>
              <a:gd name="connsiteY37" fmla="*/ 152712 h 1588634"/>
              <a:gd name="connsiteX38" fmla="*/ 1505249 w 1672153"/>
              <a:gd name="connsiteY38" fmla="*/ 147949 h 1588634"/>
              <a:gd name="connsiteX39" fmla="*/ 1593355 w 1672153"/>
              <a:gd name="connsiteY39" fmla="*/ 166999 h 1588634"/>
              <a:gd name="connsiteX40" fmla="*/ 1624311 w 1672153"/>
              <a:gd name="connsiteY40" fmla="*/ 188431 h 1588634"/>
              <a:gd name="connsiteX41" fmla="*/ 1650506 w 1672153"/>
              <a:gd name="connsiteY41" fmla="*/ 205098 h 1588634"/>
              <a:gd name="connsiteX42" fmla="*/ 1671936 w 1672153"/>
              <a:gd name="connsiteY42" fmla="*/ 221768 h 1588634"/>
              <a:gd name="connsiteX43" fmla="*/ 1652886 w 1672153"/>
              <a:gd name="connsiteY43" fmla="*/ 264631 h 1588634"/>
              <a:gd name="connsiteX44" fmla="*/ 1650505 w 1672153"/>
              <a:gd name="connsiteY44" fmla="*/ 319399 h 1588634"/>
              <a:gd name="connsiteX45" fmla="*/ 1636217 w 1672153"/>
              <a:gd name="connsiteY45" fmla="*/ 376549 h 1588634"/>
              <a:gd name="connsiteX46" fmla="*/ 1638599 w 1672153"/>
              <a:gd name="connsiteY46" fmla="*/ 386074 h 1588634"/>
              <a:gd name="connsiteX47" fmla="*/ 1669555 w 1672153"/>
              <a:gd name="connsiteY47" fmla="*/ 393218 h 1588634"/>
              <a:gd name="connsiteX48" fmla="*/ 1657649 w 1672153"/>
              <a:gd name="connsiteY48" fmla="*/ 424174 h 1588634"/>
              <a:gd name="connsiteX49" fmla="*/ 1624311 w 1672153"/>
              <a:gd name="connsiteY49" fmla="*/ 445606 h 1588634"/>
              <a:gd name="connsiteX50" fmla="*/ 1610024 w 1672153"/>
              <a:gd name="connsiteY50" fmla="*/ 476562 h 1588634"/>
              <a:gd name="connsiteX51" fmla="*/ 1613277 w 1672153"/>
              <a:gd name="connsiteY51" fmla="*/ 559169 h 1588634"/>
              <a:gd name="connsiteX52" fmla="*/ 1600498 w 1672153"/>
              <a:gd name="connsiteY52" fmla="*/ 590862 h 1588634"/>
              <a:gd name="connsiteX53" fmla="*/ 1598117 w 1672153"/>
              <a:gd name="connsiteY53" fmla="*/ 655156 h 1588634"/>
              <a:gd name="connsiteX54" fmla="*/ 1619549 w 1672153"/>
              <a:gd name="connsiteY54" fmla="*/ 690874 h 1588634"/>
              <a:gd name="connsiteX55" fmla="*/ 1614786 w 1672153"/>
              <a:gd name="connsiteY55" fmla="*/ 743262 h 1588634"/>
              <a:gd name="connsiteX56" fmla="*/ 1617167 w 1672153"/>
              <a:gd name="connsiteY56" fmla="*/ 790887 h 1588634"/>
              <a:gd name="connsiteX57" fmla="*/ 1605261 w 1672153"/>
              <a:gd name="connsiteY57" fmla="*/ 805174 h 1588634"/>
              <a:gd name="connsiteX58" fmla="*/ 1576686 w 1672153"/>
              <a:gd name="connsiteY58" fmla="*/ 890899 h 1588634"/>
              <a:gd name="connsiteX59" fmla="*/ 1545732 w 1672153"/>
              <a:gd name="connsiteY59" fmla="*/ 967098 h 1588634"/>
              <a:gd name="connsiteX60" fmla="*/ 1510011 w 1672153"/>
              <a:gd name="connsiteY60" fmla="*/ 945668 h 1588634"/>
              <a:gd name="connsiteX61" fmla="*/ 1450480 w 1672153"/>
              <a:gd name="connsiteY61" fmla="*/ 917093 h 1588634"/>
              <a:gd name="connsiteX62" fmla="*/ 1421905 w 1672153"/>
              <a:gd name="connsiteY62" fmla="*/ 883756 h 1588634"/>
              <a:gd name="connsiteX63" fmla="*/ 1388569 w 1672153"/>
              <a:gd name="connsiteY63" fmla="*/ 869468 h 1588634"/>
              <a:gd name="connsiteX64" fmla="*/ 1355230 w 1672153"/>
              <a:gd name="connsiteY64" fmla="*/ 871849 h 1588634"/>
              <a:gd name="connsiteX65" fmla="*/ 1305224 w 1672153"/>
              <a:gd name="connsiteY65" fmla="*/ 895662 h 1588634"/>
              <a:gd name="connsiteX66" fmla="*/ 1281411 w 1672153"/>
              <a:gd name="connsiteY66" fmla="*/ 909949 h 1588634"/>
              <a:gd name="connsiteX67" fmla="*/ 1212357 w 1672153"/>
              <a:gd name="connsiteY67" fmla="*/ 926618 h 1588634"/>
              <a:gd name="connsiteX68" fmla="*/ 1190924 w 1672153"/>
              <a:gd name="connsiteY68" fmla="*/ 957574 h 1588634"/>
              <a:gd name="connsiteX69" fmla="*/ 1188542 w 1672153"/>
              <a:gd name="connsiteY69" fmla="*/ 1036156 h 1588634"/>
              <a:gd name="connsiteX70" fmla="*/ 1190926 w 1672153"/>
              <a:gd name="connsiteY70" fmla="*/ 1062348 h 1588634"/>
              <a:gd name="connsiteX71" fmla="*/ 1090911 w 1672153"/>
              <a:gd name="connsiteY71" fmla="*/ 1112356 h 1588634"/>
              <a:gd name="connsiteX72" fmla="*/ 1048049 w 1672153"/>
              <a:gd name="connsiteY72" fmla="*/ 1112356 h 1588634"/>
              <a:gd name="connsiteX73" fmla="*/ 957563 w 1672153"/>
              <a:gd name="connsiteY73" fmla="*/ 1148073 h 1588634"/>
              <a:gd name="connsiteX74" fmla="*/ 936130 w 1672153"/>
              <a:gd name="connsiteY74" fmla="*/ 1188556 h 1588634"/>
              <a:gd name="connsiteX75" fmla="*/ 936132 w 1672153"/>
              <a:gd name="connsiteY75" fmla="*/ 1238562 h 1588634"/>
              <a:gd name="connsiteX76" fmla="*/ 886124 w 1672153"/>
              <a:gd name="connsiteY76" fmla="*/ 1279043 h 1588634"/>
              <a:gd name="connsiteX77" fmla="*/ 869457 w 1672153"/>
              <a:gd name="connsiteY77" fmla="*/ 1309999 h 1588634"/>
              <a:gd name="connsiteX78" fmla="*/ 871836 w 1672153"/>
              <a:gd name="connsiteY78" fmla="*/ 1331431 h 1588634"/>
              <a:gd name="connsiteX79" fmla="*/ 905174 w 1672153"/>
              <a:gd name="connsiteY79" fmla="*/ 1326668 h 1588634"/>
              <a:gd name="connsiteX80" fmla="*/ 928988 w 1672153"/>
              <a:gd name="connsiteY80" fmla="*/ 1350480 h 1588634"/>
              <a:gd name="connsiteX81" fmla="*/ 917080 w 1672153"/>
              <a:gd name="connsiteY81" fmla="*/ 1383818 h 1588634"/>
              <a:gd name="connsiteX82" fmla="*/ 914699 w 1672153"/>
              <a:gd name="connsiteY82" fmla="*/ 1421918 h 1588634"/>
              <a:gd name="connsiteX83" fmla="*/ 836119 w 1672153"/>
              <a:gd name="connsiteY83" fmla="*/ 1450493 h 1588634"/>
              <a:gd name="connsiteX84" fmla="*/ 790875 w 1672153"/>
              <a:gd name="connsiteY84" fmla="*/ 1402868 h 1588634"/>
              <a:gd name="connsiteX85" fmla="*/ 759917 w 1672153"/>
              <a:gd name="connsiteY85" fmla="*/ 1560031 h 1588634"/>
              <a:gd name="connsiteX86" fmla="*/ 723866 w 1672153"/>
              <a:gd name="connsiteY86" fmla="*/ 1573018 h 1588634"/>
              <a:gd name="connsiteX87" fmla="*/ 774205 w 1672153"/>
              <a:gd name="connsiteY87" fmla="*/ 1324287 h 1588634"/>
              <a:gd name="connsiteX88" fmla="*/ 617042 w 1672153"/>
              <a:gd name="connsiteY88" fmla="*/ 1571937 h 1588634"/>
              <a:gd name="connsiteX89" fmla="*/ 562276 w 1672153"/>
              <a:gd name="connsiteY89" fmla="*/ 1543362 h 1588634"/>
              <a:gd name="connsiteX90" fmla="*/ 745629 w 1672153"/>
              <a:gd name="connsiteY90" fmla="*/ 1300474 h 1588634"/>
              <a:gd name="connsiteX91" fmla="*/ 478932 w 1672153"/>
              <a:gd name="connsiteY91" fmla="*/ 1479067 h 1588634"/>
              <a:gd name="connsiteX92" fmla="*/ 507505 w 1672153"/>
              <a:gd name="connsiteY92" fmla="*/ 1455256 h 1588634"/>
              <a:gd name="connsiteX93" fmla="*/ 700386 w 1672153"/>
              <a:gd name="connsiteY93" fmla="*/ 1262374 h 1588634"/>
              <a:gd name="connsiteX94" fmla="*/ 433686 w 1672153"/>
              <a:gd name="connsiteY94" fmla="*/ 1426681 h 1588634"/>
              <a:gd name="connsiteX95" fmla="*/ 612280 w 1672153"/>
              <a:gd name="connsiteY95" fmla="*/ 1217130 h 1588634"/>
              <a:gd name="connsiteX96" fmla="*/ 376538 w 1672153"/>
              <a:gd name="connsiteY96" fmla="*/ 1379056 h 1588634"/>
              <a:gd name="connsiteX97" fmla="*/ 371774 w 1672153"/>
              <a:gd name="connsiteY97" fmla="*/ 1390962 h 1588634"/>
              <a:gd name="connsiteX98" fmla="*/ 386063 w 1672153"/>
              <a:gd name="connsiteY98" fmla="*/ 1429062 h 1588634"/>
              <a:gd name="connsiteX99" fmla="*/ 355105 w 1672153"/>
              <a:gd name="connsiteY99" fmla="*/ 1443349 h 1588634"/>
              <a:gd name="connsiteX100" fmla="*/ 328913 w 1672153"/>
              <a:gd name="connsiteY100" fmla="*/ 1457636 h 1588634"/>
              <a:gd name="connsiteX101" fmla="*/ 312242 w 1672153"/>
              <a:gd name="connsiteY101" fmla="*/ 1450493 h 1588634"/>
              <a:gd name="connsiteX102" fmla="*/ 588468 w 1672153"/>
              <a:gd name="connsiteY102" fmla="*/ 1138549 h 1588634"/>
              <a:gd name="connsiteX103" fmla="*/ 221757 w 1672153"/>
              <a:gd name="connsiteY103" fmla="*/ 1355243 h 1588634"/>
              <a:gd name="connsiteX104" fmla="*/ 243188 w 1672153"/>
              <a:gd name="connsiteY104" fmla="*/ 1338574 h 1588634"/>
              <a:gd name="connsiteX105" fmla="*/ 552750 w 1672153"/>
              <a:gd name="connsiteY105" fmla="*/ 1074256 h 1588634"/>
              <a:gd name="connsiteX106" fmla="*/ 250330 w 1672153"/>
              <a:gd name="connsiteY106" fmla="*/ 1286187 h 1588634"/>
              <a:gd name="connsiteX107" fmla="*/ 212232 w 1672153"/>
              <a:gd name="connsiteY107" fmla="*/ 1288568 h 1588634"/>
              <a:gd name="connsiteX108" fmla="*/ 457501 w 1672153"/>
              <a:gd name="connsiteY108" fmla="*/ 1038538 h 1588634"/>
              <a:gd name="connsiteX109" fmla="*/ 93167 w 1672153"/>
              <a:gd name="connsiteY109" fmla="*/ 1226656 h 1588634"/>
              <a:gd name="connsiteX110" fmla="*/ 347963 w 1672153"/>
              <a:gd name="connsiteY110" fmla="*/ 1043300 h 1588634"/>
              <a:gd name="connsiteX111" fmla="*/ 71738 w 1672153"/>
              <a:gd name="connsiteY111" fmla="*/ 1162362 h 1588634"/>
              <a:gd name="connsiteX112" fmla="*/ 83644 w 1672153"/>
              <a:gd name="connsiteY112" fmla="*/ 1098068 h 1588634"/>
              <a:gd name="connsiteX113" fmla="*/ 295576 w 1672153"/>
              <a:gd name="connsiteY113" fmla="*/ 1029012 h 1588634"/>
              <a:gd name="connsiteX114" fmla="*/ 301 w 1672153"/>
              <a:gd name="connsiteY114" fmla="*/ 1040918 h 1588634"/>
              <a:gd name="connsiteX115" fmla="*/ 26494 w 1672153"/>
              <a:gd name="connsiteY115" fmla="*/ 1017106 h 1588634"/>
              <a:gd name="connsiteX116" fmla="*/ 269382 w 1672153"/>
              <a:gd name="connsiteY116" fmla="*/ 971862 h 1588634"/>
              <a:gd name="connsiteX117" fmla="*/ 66976 w 1672153"/>
              <a:gd name="connsiteY117" fmla="*/ 974243 h 1588634"/>
              <a:gd name="connsiteX118" fmla="*/ 38401 w 1672153"/>
              <a:gd name="connsiteY118" fmla="*/ 969481 h 1588634"/>
              <a:gd name="connsiteX119" fmla="*/ 43163 w 1672153"/>
              <a:gd name="connsiteY119" fmla="*/ 921856 h 1588634"/>
              <a:gd name="connsiteX120" fmla="*/ 12207 w 1672153"/>
              <a:gd name="connsiteY120" fmla="*/ 907568 h 1588634"/>
              <a:gd name="connsiteX121" fmla="*/ 193177 w 1672153"/>
              <a:gd name="connsiteY121" fmla="*/ 869468 h 1588634"/>
              <a:gd name="connsiteX122" fmla="*/ 112219 w 1672153"/>
              <a:gd name="connsiteY122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83730 w 1672153"/>
              <a:gd name="connsiteY9" fmla="*/ 233674 h 1588634"/>
              <a:gd name="connsiteX10" fmla="*/ 721817 w 1672153"/>
              <a:gd name="connsiteY10" fmla="*/ 209862 h 1588634"/>
              <a:gd name="connsiteX11" fmla="*/ 743249 w 1672153"/>
              <a:gd name="connsiteY11" fmla="*/ 281299 h 1588634"/>
              <a:gd name="connsiteX12" fmla="*/ 781351 w 1672153"/>
              <a:gd name="connsiteY12" fmla="*/ 309872 h 1588634"/>
              <a:gd name="connsiteX13" fmla="*/ 876599 w 1672153"/>
              <a:gd name="connsiteY13" fmla="*/ 314637 h 1588634"/>
              <a:gd name="connsiteX14" fmla="*/ 943276 w 1672153"/>
              <a:gd name="connsiteY14" fmla="*/ 271772 h 1588634"/>
              <a:gd name="connsiteX15" fmla="*/ 940892 w 1672153"/>
              <a:gd name="connsiteY15" fmla="*/ 293206 h 1588634"/>
              <a:gd name="connsiteX16" fmla="*/ 905174 w 1672153"/>
              <a:gd name="connsiteY16" fmla="*/ 321781 h 1588634"/>
              <a:gd name="connsiteX17" fmla="*/ 831355 w 1672153"/>
              <a:gd name="connsiteY17" fmla="*/ 338449 h 1588634"/>
              <a:gd name="connsiteX18" fmla="*/ 793257 w 1672153"/>
              <a:gd name="connsiteY18" fmla="*/ 517041 h 1588634"/>
              <a:gd name="connsiteX19" fmla="*/ 921844 w 1672153"/>
              <a:gd name="connsiteY19" fmla="*/ 531329 h 1588634"/>
              <a:gd name="connsiteX20" fmla="*/ 1026618 w 1672153"/>
              <a:gd name="connsiteY20" fmla="*/ 612293 h 1588634"/>
              <a:gd name="connsiteX21" fmla="*/ 1159969 w 1672153"/>
              <a:gd name="connsiteY21" fmla="*/ 576572 h 1588634"/>
              <a:gd name="connsiteX22" fmla="*/ 981376 w 1672153"/>
              <a:gd name="connsiteY22" fmla="*/ 264629 h 1588634"/>
              <a:gd name="connsiteX23" fmla="*/ 981376 w 1672153"/>
              <a:gd name="connsiteY23" fmla="*/ 202716 h 1588634"/>
              <a:gd name="connsiteX24" fmla="*/ 1031381 w 1672153"/>
              <a:gd name="connsiteY24" fmla="*/ 202716 h 1588634"/>
              <a:gd name="connsiteX25" fmla="*/ 1281410 w 1672153"/>
              <a:gd name="connsiteY25" fmla="*/ 564668 h 1588634"/>
              <a:gd name="connsiteX26" fmla="*/ 1138537 w 1672153"/>
              <a:gd name="connsiteY26" fmla="*/ 97941 h 1588634"/>
              <a:gd name="connsiteX27" fmla="*/ 1188543 w 1672153"/>
              <a:gd name="connsiteY27" fmla="*/ 311 h 1588634"/>
              <a:gd name="connsiteX28" fmla="*/ 1152825 w 1672153"/>
              <a:gd name="connsiteY28" fmla="*/ 114610 h 1588634"/>
              <a:gd name="connsiteX29" fmla="*/ 1079007 w 1672153"/>
              <a:gd name="connsiteY29" fmla="*/ 193192 h 1588634"/>
              <a:gd name="connsiteX30" fmla="*/ 1143299 w 1672153"/>
              <a:gd name="connsiteY30" fmla="*/ 217006 h 1588634"/>
              <a:gd name="connsiteX31" fmla="*/ 1348086 w 1672153"/>
              <a:gd name="connsiteY31" fmla="*/ 493231 h 1588634"/>
              <a:gd name="connsiteX32" fmla="*/ 1248076 w 1672153"/>
              <a:gd name="connsiteY32" fmla="*/ 257486 h 1588634"/>
              <a:gd name="connsiteX33" fmla="*/ 1443336 w 1672153"/>
              <a:gd name="connsiteY33" fmla="*/ 445606 h 1588634"/>
              <a:gd name="connsiteX34" fmla="*/ 1438573 w 1672153"/>
              <a:gd name="connsiteY34" fmla="*/ 264631 h 1588634"/>
              <a:gd name="connsiteX35" fmla="*/ 1450480 w 1672153"/>
              <a:gd name="connsiteY35" fmla="*/ 200337 h 1588634"/>
              <a:gd name="connsiteX36" fmla="*/ 1488580 w 1672153"/>
              <a:gd name="connsiteY36" fmla="*/ 152712 h 1588634"/>
              <a:gd name="connsiteX37" fmla="*/ 1505249 w 1672153"/>
              <a:gd name="connsiteY37" fmla="*/ 147949 h 1588634"/>
              <a:gd name="connsiteX38" fmla="*/ 1593355 w 1672153"/>
              <a:gd name="connsiteY38" fmla="*/ 166999 h 1588634"/>
              <a:gd name="connsiteX39" fmla="*/ 1624311 w 1672153"/>
              <a:gd name="connsiteY39" fmla="*/ 188431 h 1588634"/>
              <a:gd name="connsiteX40" fmla="*/ 1650506 w 1672153"/>
              <a:gd name="connsiteY40" fmla="*/ 205098 h 1588634"/>
              <a:gd name="connsiteX41" fmla="*/ 1671936 w 1672153"/>
              <a:gd name="connsiteY41" fmla="*/ 221768 h 1588634"/>
              <a:gd name="connsiteX42" fmla="*/ 1652886 w 1672153"/>
              <a:gd name="connsiteY42" fmla="*/ 264631 h 1588634"/>
              <a:gd name="connsiteX43" fmla="*/ 1650505 w 1672153"/>
              <a:gd name="connsiteY43" fmla="*/ 319399 h 1588634"/>
              <a:gd name="connsiteX44" fmla="*/ 1636217 w 1672153"/>
              <a:gd name="connsiteY44" fmla="*/ 376549 h 1588634"/>
              <a:gd name="connsiteX45" fmla="*/ 1638599 w 1672153"/>
              <a:gd name="connsiteY45" fmla="*/ 386074 h 1588634"/>
              <a:gd name="connsiteX46" fmla="*/ 1669555 w 1672153"/>
              <a:gd name="connsiteY46" fmla="*/ 393218 h 1588634"/>
              <a:gd name="connsiteX47" fmla="*/ 1657649 w 1672153"/>
              <a:gd name="connsiteY47" fmla="*/ 424174 h 1588634"/>
              <a:gd name="connsiteX48" fmla="*/ 1624311 w 1672153"/>
              <a:gd name="connsiteY48" fmla="*/ 445606 h 1588634"/>
              <a:gd name="connsiteX49" fmla="*/ 1610024 w 1672153"/>
              <a:gd name="connsiteY49" fmla="*/ 476562 h 1588634"/>
              <a:gd name="connsiteX50" fmla="*/ 1613277 w 1672153"/>
              <a:gd name="connsiteY50" fmla="*/ 559169 h 1588634"/>
              <a:gd name="connsiteX51" fmla="*/ 1600498 w 1672153"/>
              <a:gd name="connsiteY51" fmla="*/ 590862 h 1588634"/>
              <a:gd name="connsiteX52" fmla="*/ 1598117 w 1672153"/>
              <a:gd name="connsiteY52" fmla="*/ 655156 h 1588634"/>
              <a:gd name="connsiteX53" fmla="*/ 1619549 w 1672153"/>
              <a:gd name="connsiteY53" fmla="*/ 690874 h 1588634"/>
              <a:gd name="connsiteX54" fmla="*/ 1614786 w 1672153"/>
              <a:gd name="connsiteY54" fmla="*/ 743262 h 1588634"/>
              <a:gd name="connsiteX55" fmla="*/ 1617167 w 1672153"/>
              <a:gd name="connsiteY55" fmla="*/ 790887 h 1588634"/>
              <a:gd name="connsiteX56" fmla="*/ 1605261 w 1672153"/>
              <a:gd name="connsiteY56" fmla="*/ 805174 h 1588634"/>
              <a:gd name="connsiteX57" fmla="*/ 1576686 w 1672153"/>
              <a:gd name="connsiteY57" fmla="*/ 890899 h 1588634"/>
              <a:gd name="connsiteX58" fmla="*/ 1545732 w 1672153"/>
              <a:gd name="connsiteY58" fmla="*/ 967098 h 1588634"/>
              <a:gd name="connsiteX59" fmla="*/ 1510011 w 1672153"/>
              <a:gd name="connsiteY59" fmla="*/ 945668 h 1588634"/>
              <a:gd name="connsiteX60" fmla="*/ 1450480 w 1672153"/>
              <a:gd name="connsiteY60" fmla="*/ 917093 h 1588634"/>
              <a:gd name="connsiteX61" fmla="*/ 1421905 w 1672153"/>
              <a:gd name="connsiteY61" fmla="*/ 883756 h 1588634"/>
              <a:gd name="connsiteX62" fmla="*/ 1388569 w 1672153"/>
              <a:gd name="connsiteY62" fmla="*/ 869468 h 1588634"/>
              <a:gd name="connsiteX63" fmla="*/ 1355230 w 1672153"/>
              <a:gd name="connsiteY63" fmla="*/ 871849 h 1588634"/>
              <a:gd name="connsiteX64" fmla="*/ 1305224 w 1672153"/>
              <a:gd name="connsiteY64" fmla="*/ 895662 h 1588634"/>
              <a:gd name="connsiteX65" fmla="*/ 1281411 w 1672153"/>
              <a:gd name="connsiteY65" fmla="*/ 909949 h 1588634"/>
              <a:gd name="connsiteX66" fmla="*/ 1212357 w 1672153"/>
              <a:gd name="connsiteY66" fmla="*/ 926618 h 1588634"/>
              <a:gd name="connsiteX67" fmla="*/ 1190924 w 1672153"/>
              <a:gd name="connsiteY67" fmla="*/ 957574 h 1588634"/>
              <a:gd name="connsiteX68" fmla="*/ 1188542 w 1672153"/>
              <a:gd name="connsiteY68" fmla="*/ 1036156 h 1588634"/>
              <a:gd name="connsiteX69" fmla="*/ 1190926 w 1672153"/>
              <a:gd name="connsiteY69" fmla="*/ 1062348 h 1588634"/>
              <a:gd name="connsiteX70" fmla="*/ 1090911 w 1672153"/>
              <a:gd name="connsiteY70" fmla="*/ 1112356 h 1588634"/>
              <a:gd name="connsiteX71" fmla="*/ 1048049 w 1672153"/>
              <a:gd name="connsiteY71" fmla="*/ 1112356 h 1588634"/>
              <a:gd name="connsiteX72" fmla="*/ 957563 w 1672153"/>
              <a:gd name="connsiteY72" fmla="*/ 1148073 h 1588634"/>
              <a:gd name="connsiteX73" fmla="*/ 936130 w 1672153"/>
              <a:gd name="connsiteY73" fmla="*/ 1188556 h 1588634"/>
              <a:gd name="connsiteX74" fmla="*/ 936132 w 1672153"/>
              <a:gd name="connsiteY74" fmla="*/ 1238562 h 1588634"/>
              <a:gd name="connsiteX75" fmla="*/ 886124 w 1672153"/>
              <a:gd name="connsiteY75" fmla="*/ 1279043 h 1588634"/>
              <a:gd name="connsiteX76" fmla="*/ 869457 w 1672153"/>
              <a:gd name="connsiteY76" fmla="*/ 1309999 h 1588634"/>
              <a:gd name="connsiteX77" fmla="*/ 871836 w 1672153"/>
              <a:gd name="connsiteY77" fmla="*/ 1331431 h 1588634"/>
              <a:gd name="connsiteX78" fmla="*/ 905174 w 1672153"/>
              <a:gd name="connsiteY78" fmla="*/ 1326668 h 1588634"/>
              <a:gd name="connsiteX79" fmla="*/ 928988 w 1672153"/>
              <a:gd name="connsiteY79" fmla="*/ 1350480 h 1588634"/>
              <a:gd name="connsiteX80" fmla="*/ 917080 w 1672153"/>
              <a:gd name="connsiteY80" fmla="*/ 1383818 h 1588634"/>
              <a:gd name="connsiteX81" fmla="*/ 914699 w 1672153"/>
              <a:gd name="connsiteY81" fmla="*/ 1421918 h 1588634"/>
              <a:gd name="connsiteX82" fmla="*/ 836119 w 1672153"/>
              <a:gd name="connsiteY82" fmla="*/ 1450493 h 1588634"/>
              <a:gd name="connsiteX83" fmla="*/ 790875 w 1672153"/>
              <a:gd name="connsiteY83" fmla="*/ 1402868 h 1588634"/>
              <a:gd name="connsiteX84" fmla="*/ 759917 w 1672153"/>
              <a:gd name="connsiteY84" fmla="*/ 1560031 h 1588634"/>
              <a:gd name="connsiteX85" fmla="*/ 723866 w 1672153"/>
              <a:gd name="connsiteY85" fmla="*/ 1573018 h 1588634"/>
              <a:gd name="connsiteX86" fmla="*/ 774205 w 1672153"/>
              <a:gd name="connsiteY86" fmla="*/ 1324287 h 1588634"/>
              <a:gd name="connsiteX87" fmla="*/ 617042 w 1672153"/>
              <a:gd name="connsiteY87" fmla="*/ 1571937 h 1588634"/>
              <a:gd name="connsiteX88" fmla="*/ 562276 w 1672153"/>
              <a:gd name="connsiteY88" fmla="*/ 1543362 h 1588634"/>
              <a:gd name="connsiteX89" fmla="*/ 745629 w 1672153"/>
              <a:gd name="connsiteY89" fmla="*/ 1300474 h 1588634"/>
              <a:gd name="connsiteX90" fmla="*/ 478932 w 1672153"/>
              <a:gd name="connsiteY90" fmla="*/ 1479067 h 1588634"/>
              <a:gd name="connsiteX91" fmla="*/ 507505 w 1672153"/>
              <a:gd name="connsiteY91" fmla="*/ 1455256 h 1588634"/>
              <a:gd name="connsiteX92" fmla="*/ 700386 w 1672153"/>
              <a:gd name="connsiteY92" fmla="*/ 1262374 h 1588634"/>
              <a:gd name="connsiteX93" fmla="*/ 433686 w 1672153"/>
              <a:gd name="connsiteY93" fmla="*/ 1426681 h 1588634"/>
              <a:gd name="connsiteX94" fmla="*/ 612280 w 1672153"/>
              <a:gd name="connsiteY94" fmla="*/ 1217130 h 1588634"/>
              <a:gd name="connsiteX95" fmla="*/ 376538 w 1672153"/>
              <a:gd name="connsiteY95" fmla="*/ 1379056 h 1588634"/>
              <a:gd name="connsiteX96" fmla="*/ 371774 w 1672153"/>
              <a:gd name="connsiteY96" fmla="*/ 1390962 h 1588634"/>
              <a:gd name="connsiteX97" fmla="*/ 386063 w 1672153"/>
              <a:gd name="connsiteY97" fmla="*/ 1429062 h 1588634"/>
              <a:gd name="connsiteX98" fmla="*/ 355105 w 1672153"/>
              <a:gd name="connsiteY98" fmla="*/ 1443349 h 1588634"/>
              <a:gd name="connsiteX99" fmla="*/ 328913 w 1672153"/>
              <a:gd name="connsiteY99" fmla="*/ 1457636 h 1588634"/>
              <a:gd name="connsiteX100" fmla="*/ 312242 w 1672153"/>
              <a:gd name="connsiteY100" fmla="*/ 1450493 h 1588634"/>
              <a:gd name="connsiteX101" fmla="*/ 588468 w 1672153"/>
              <a:gd name="connsiteY101" fmla="*/ 1138549 h 1588634"/>
              <a:gd name="connsiteX102" fmla="*/ 221757 w 1672153"/>
              <a:gd name="connsiteY102" fmla="*/ 1355243 h 1588634"/>
              <a:gd name="connsiteX103" fmla="*/ 243188 w 1672153"/>
              <a:gd name="connsiteY103" fmla="*/ 1338574 h 1588634"/>
              <a:gd name="connsiteX104" fmla="*/ 552750 w 1672153"/>
              <a:gd name="connsiteY104" fmla="*/ 1074256 h 1588634"/>
              <a:gd name="connsiteX105" fmla="*/ 250330 w 1672153"/>
              <a:gd name="connsiteY105" fmla="*/ 1286187 h 1588634"/>
              <a:gd name="connsiteX106" fmla="*/ 212232 w 1672153"/>
              <a:gd name="connsiteY106" fmla="*/ 1288568 h 1588634"/>
              <a:gd name="connsiteX107" fmla="*/ 457501 w 1672153"/>
              <a:gd name="connsiteY107" fmla="*/ 1038538 h 1588634"/>
              <a:gd name="connsiteX108" fmla="*/ 93167 w 1672153"/>
              <a:gd name="connsiteY108" fmla="*/ 1226656 h 1588634"/>
              <a:gd name="connsiteX109" fmla="*/ 347963 w 1672153"/>
              <a:gd name="connsiteY109" fmla="*/ 1043300 h 1588634"/>
              <a:gd name="connsiteX110" fmla="*/ 71738 w 1672153"/>
              <a:gd name="connsiteY110" fmla="*/ 1162362 h 1588634"/>
              <a:gd name="connsiteX111" fmla="*/ 83644 w 1672153"/>
              <a:gd name="connsiteY111" fmla="*/ 1098068 h 1588634"/>
              <a:gd name="connsiteX112" fmla="*/ 295576 w 1672153"/>
              <a:gd name="connsiteY112" fmla="*/ 1029012 h 1588634"/>
              <a:gd name="connsiteX113" fmla="*/ 301 w 1672153"/>
              <a:gd name="connsiteY113" fmla="*/ 1040918 h 1588634"/>
              <a:gd name="connsiteX114" fmla="*/ 26494 w 1672153"/>
              <a:gd name="connsiteY114" fmla="*/ 1017106 h 1588634"/>
              <a:gd name="connsiteX115" fmla="*/ 269382 w 1672153"/>
              <a:gd name="connsiteY115" fmla="*/ 971862 h 1588634"/>
              <a:gd name="connsiteX116" fmla="*/ 66976 w 1672153"/>
              <a:gd name="connsiteY116" fmla="*/ 974243 h 1588634"/>
              <a:gd name="connsiteX117" fmla="*/ 38401 w 1672153"/>
              <a:gd name="connsiteY117" fmla="*/ 969481 h 1588634"/>
              <a:gd name="connsiteX118" fmla="*/ 43163 w 1672153"/>
              <a:gd name="connsiteY118" fmla="*/ 921856 h 1588634"/>
              <a:gd name="connsiteX119" fmla="*/ 12207 w 1672153"/>
              <a:gd name="connsiteY119" fmla="*/ 907568 h 1588634"/>
              <a:gd name="connsiteX120" fmla="*/ 193177 w 1672153"/>
              <a:gd name="connsiteY120" fmla="*/ 869468 h 1588634"/>
              <a:gd name="connsiteX121" fmla="*/ 112219 w 1672153"/>
              <a:gd name="connsiteY121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83730 w 1672153"/>
              <a:gd name="connsiteY9" fmla="*/ 233674 h 1588634"/>
              <a:gd name="connsiteX10" fmla="*/ 743249 w 1672153"/>
              <a:gd name="connsiteY10" fmla="*/ 281299 h 1588634"/>
              <a:gd name="connsiteX11" fmla="*/ 781351 w 1672153"/>
              <a:gd name="connsiteY11" fmla="*/ 309872 h 1588634"/>
              <a:gd name="connsiteX12" fmla="*/ 876599 w 1672153"/>
              <a:gd name="connsiteY12" fmla="*/ 314637 h 1588634"/>
              <a:gd name="connsiteX13" fmla="*/ 943276 w 1672153"/>
              <a:gd name="connsiteY13" fmla="*/ 271772 h 1588634"/>
              <a:gd name="connsiteX14" fmla="*/ 940892 w 1672153"/>
              <a:gd name="connsiteY14" fmla="*/ 293206 h 1588634"/>
              <a:gd name="connsiteX15" fmla="*/ 905174 w 1672153"/>
              <a:gd name="connsiteY15" fmla="*/ 321781 h 1588634"/>
              <a:gd name="connsiteX16" fmla="*/ 831355 w 1672153"/>
              <a:gd name="connsiteY16" fmla="*/ 338449 h 1588634"/>
              <a:gd name="connsiteX17" fmla="*/ 793257 w 1672153"/>
              <a:gd name="connsiteY17" fmla="*/ 517041 h 1588634"/>
              <a:gd name="connsiteX18" fmla="*/ 921844 w 1672153"/>
              <a:gd name="connsiteY18" fmla="*/ 531329 h 1588634"/>
              <a:gd name="connsiteX19" fmla="*/ 1026618 w 1672153"/>
              <a:gd name="connsiteY19" fmla="*/ 612293 h 1588634"/>
              <a:gd name="connsiteX20" fmla="*/ 1159969 w 1672153"/>
              <a:gd name="connsiteY20" fmla="*/ 576572 h 1588634"/>
              <a:gd name="connsiteX21" fmla="*/ 981376 w 1672153"/>
              <a:gd name="connsiteY21" fmla="*/ 264629 h 1588634"/>
              <a:gd name="connsiteX22" fmla="*/ 981376 w 1672153"/>
              <a:gd name="connsiteY22" fmla="*/ 202716 h 1588634"/>
              <a:gd name="connsiteX23" fmla="*/ 1031381 w 1672153"/>
              <a:gd name="connsiteY23" fmla="*/ 202716 h 1588634"/>
              <a:gd name="connsiteX24" fmla="*/ 1281410 w 1672153"/>
              <a:gd name="connsiteY24" fmla="*/ 564668 h 1588634"/>
              <a:gd name="connsiteX25" fmla="*/ 1138537 w 1672153"/>
              <a:gd name="connsiteY25" fmla="*/ 97941 h 1588634"/>
              <a:gd name="connsiteX26" fmla="*/ 1188543 w 1672153"/>
              <a:gd name="connsiteY26" fmla="*/ 311 h 1588634"/>
              <a:gd name="connsiteX27" fmla="*/ 1152825 w 1672153"/>
              <a:gd name="connsiteY27" fmla="*/ 114610 h 1588634"/>
              <a:gd name="connsiteX28" fmla="*/ 1079007 w 1672153"/>
              <a:gd name="connsiteY28" fmla="*/ 193192 h 1588634"/>
              <a:gd name="connsiteX29" fmla="*/ 1143299 w 1672153"/>
              <a:gd name="connsiteY29" fmla="*/ 217006 h 1588634"/>
              <a:gd name="connsiteX30" fmla="*/ 1348086 w 1672153"/>
              <a:gd name="connsiteY30" fmla="*/ 493231 h 1588634"/>
              <a:gd name="connsiteX31" fmla="*/ 1248076 w 1672153"/>
              <a:gd name="connsiteY31" fmla="*/ 257486 h 1588634"/>
              <a:gd name="connsiteX32" fmla="*/ 1443336 w 1672153"/>
              <a:gd name="connsiteY32" fmla="*/ 445606 h 1588634"/>
              <a:gd name="connsiteX33" fmla="*/ 1438573 w 1672153"/>
              <a:gd name="connsiteY33" fmla="*/ 264631 h 1588634"/>
              <a:gd name="connsiteX34" fmla="*/ 1450480 w 1672153"/>
              <a:gd name="connsiteY34" fmla="*/ 200337 h 1588634"/>
              <a:gd name="connsiteX35" fmla="*/ 1488580 w 1672153"/>
              <a:gd name="connsiteY35" fmla="*/ 152712 h 1588634"/>
              <a:gd name="connsiteX36" fmla="*/ 1505249 w 1672153"/>
              <a:gd name="connsiteY36" fmla="*/ 147949 h 1588634"/>
              <a:gd name="connsiteX37" fmla="*/ 1593355 w 1672153"/>
              <a:gd name="connsiteY37" fmla="*/ 166999 h 1588634"/>
              <a:gd name="connsiteX38" fmla="*/ 1624311 w 1672153"/>
              <a:gd name="connsiteY38" fmla="*/ 188431 h 1588634"/>
              <a:gd name="connsiteX39" fmla="*/ 1650506 w 1672153"/>
              <a:gd name="connsiteY39" fmla="*/ 205098 h 1588634"/>
              <a:gd name="connsiteX40" fmla="*/ 1671936 w 1672153"/>
              <a:gd name="connsiteY40" fmla="*/ 221768 h 1588634"/>
              <a:gd name="connsiteX41" fmla="*/ 1652886 w 1672153"/>
              <a:gd name="connsiteY41" fmla="*/ 264631 h 1588634"/>
              <a:gd name="connsiteX42" fmla="*/ 1650505 w 1672153"/>
              <a:gd name="connsiteY42" fmla="*/ 319399 h 1588634"/>
              <a:gd name="connsiteX43" fmla="*/ 1636217 w 1672153"/>
              <a:gd name="connsiteY43" fmla="*/ 376549 h 1588634"/>
              <a:gd name="connsiteX44" fmla="*/ 1638599 w 1672153"/>
              <a:gd name="connsiteY44" fmla="*/ 386074 h 1588634"/>
              <a:gd name="connsiteX45" fmla="*/ 1669555 w 1672153"/>
              <a:gd name="connsiteY45" fmla="*/ 393218 h 1588634"/>
              <a:gd name="connsiteX46" fmla="*/ 1657649 w 1672153"/>
              <a:gd name="connsiteY46" fmla="*/ 424174 h 1588634"/>
              <a:gd name="connsiteX47" fmla="*/ 1624311 w 1672153"/>
              <a:gd name="connsiteY47" fmla="*/ 445606 h 1588634"/>
              <a:gd name="connsiteX48" fmla="*/ 1610024 w 1672153"/>
              <a:gd name="connsiteY48" fmla="*/ 476562 h 1588634"/>
              <a:gd name="connsiteX49" fmla="*/ 1613277 w 1672153"/>
              <a:gd name="connsiteY49" fmla="*/ 559169 h 1588634"/>
              <a:gd name="connsiteX50" fmla="*/ 1600498 w 1672153"/>
              <a:gd name="connsiteY50" fmla="*/ 590862 h 1588634"/>
              <a:gd name="connsiteX51" fmla="*/ 1598117 w 1672153"/>
              <a:gd name="connsiteY51" fmla="*/ 655156 h 1588634"/>
              <a:gd name="connsiteX52" fmla="*/ 1619549 w 1672153"/>
              <a:gd name="connsiteY52" fmla="*/ 690874 h 1588634"/>
              <a:gd name="connsiteX53" fmla="*/ 1614786 w 1672153"/>
              <a:gd name="connsiteY53" fmla="*/ 743262 h 1588634"/>
              <a:gd name="connsiteX54" fmla="*/ 1617167 w 1672153"/>
              <a:gd name="connsiteY54" fmla="*/ 790887 h 1588634"/>
              <a:gd name="connsiteX55" fmla="*/ 1605261 w 1672153"/>
              <a:gd name="connsiteY55" fmla="*/ 805174 h 1588634"/>
              <a:gd name="connsiteX56" fmla="*/ 1576686 w 1672153"/>
              <a:gd name="connsiteY56" fmla="*/ 890899 h 1588634"/>
              <a:gd name="connsiteX57" fmla="*/ 1545732 w 1672153"/>
              <a:gd name="connsiteY57" fmla="*/ 967098 h 1588634"/>
              <a:gd name="connsiteX58" fmla="*/ 1510011 w 1672153"/>
              <a:gd name="connsiteY58" fmla="*/ 945668 h 1588634"/>
              <a:gd name="connsiteX59" fmla="*/ 1450480 w 1672153"/>
              <a:gd name="connsiteY59" fmla="*/ 917093 h 1588634"/>
              <a:gd name="connsiteX60" fmla="*/ 1421905 w 1672153"/>
              <a:gd name="connsiteY60" fmla="*/ 883756 h 1588634"/>
              <a:gd name="connsiteX61" fmla="*/ 1388569 w 1672153"/>
              <a:gd name="connsiteY61" fmla="*/ 869468 h 1588634"/>
              <a:gd name="connsiteX62" fmla="*/ 1355230 w 1672153"/>
              <a:gd name="connsiteY62" fmla="*/ 871849 h 1588634"/>
              <a:gd name="connsiteX63" fmla="*/ 1305224 w 1672153"/>
              <a:gd name="connsiteY63" fmla="*/ 895662 h 1588634"/>
              <a:gd name="connsiteX64" fmla="*/ 1281411 w 1672153"/>
              <a:gd name="connsiteY64" fmla="*/ 909949 h 1588634"/>
              <a:gd name="connsiteX65" fmla="*/ 1212357 w 1672153"/>
              <a:gd name="connsiteY65" fmla="*/ 926618 h 1588634"/>
              <a:gd name="connsiteX66" fmla="*/ 1190924 w 1672153"/>
              <a:gd name="connsiteY66" fmla="*/ 957574 h 1588634"/>
              <a:gd name="connsiteX67" fmla="*/ 1188542 w 1672153"/>
              <a:gd name="connsiteY67" fmla="*/ 1036156 h 1588634"/>
              <a:gd name="connsiteX68" fmla="*/ 1190926 w 1672153"/>
              <a:gd name="connsiteY68" fmla="*/ 1062348 h 1588634"/>
              <a:gd name="connsiteX69" fmla="*/ 1090911 w 1672153"/>
              <a:gd name="connsiteY69" fmla="*/ 1112356 h 1588634"/>
              <a:gd name="connsiteX70" fmla="*/ 1048049 w 1672153"/>
              <a:gd name="connsiteY70" fmla="*/ 1112356 h 1588634"/>
              <a:gd name="connsiteX71" fmla="*/ 957563 w 1672153"/>
              <a:gd name="connsiteY71" fmla="*/ 1148073 h 1588634"/>
              <a:gd name="connsiteX72" fmla="*/ 936130 w 1672153"/>
              <a:gd name="connsiteY72" fmla="*/ 1188556 h 1588634"/>
              <a:gd name="connsiteX73" fmla="*/ 936132 w 1672153"/>
              <a:gd name="connsiteY73" fmla="*/ 1238562 h 1588634"/>
              <a:gd name="connsiteX74" fmla="*/ 886124 w 1672153"/>
              <a:gd name="connsiteY74" fmla="*/ 1279043 h 1588634"/>
              <a:gd name="connsiteX75" fmla="*/ 869457 w 1672153"/>
              <a:gd name="connsiteY75" fmla="*/ 1309999 h 1588634"/>
              <a:gd name="connsiteX76" fmla="*/ 871836 w 1672153"/>
              <a:gd name="connsiteY76" fmla="*/ 1331431 h 1588634"/>
              <a:gd name="connsiteX77" fmla="*/ 905174 w 1672153"/>
              <a:gd name="connsiteY77" fmla="*/ 1326668 h 1588634"/>
              <a:gd name="connsiteX78" fmla="*/ 928988 w 1672153"/>
              <a:gd name="connsiteY78" fmla="*/ 1350480 h 1588634"/>
              <a:gd name="connsiteX79" fmla="*/ 917080 w 1672153"/>
              <a:gd name="connsiteY79" fmla="*/ 1383818 h 1588634"/>
              <a:gd name="connsiteX80" fmla="*/ 914699 w 1672153"/>
              <a:gd name="connsiteY80" fmla="*/ 1421918 h 1588634"/>
              <a:gd name="connsiteX81" fmla="*/ 836119 w 1672153"/>
              <a:gd name="connsiteY81" fmla="*/ 1450493 h 1588634"/>
              <a:gd name="connsiteX82" fmla="*/ 790875 w 1672153"/>
              <a:gd name="connsiteY82" fmla="*/ 1402868 h 1588634"/>
              <a:gd name="connsiteX83" fmla="*/ 759917 w 1672153"/>
              <a:gd name="connsiteY83" fmla="*/ 1560031 h 1588634"/>
              <a:gd name="connsiteX84" fmla="*/ 723866 w 1672153"/>
              <a:gd name="connsiteY84" fmla="*/ 1573018 h 1588634"/>
              <a:gd name="connsiteX85" fmla="*/ 774205 w 1672153"/>
              <a:gd name="connsiteY85" fmla="*/ 1324287 h 1588634"/>
              <a:gd name="connsiteX86" fmla="*/ 617042 w 1672153"/>
              <a:gd name="connsiteY86" fmla="*/ 1571937 h 1588634"/>
              <a:gd name="connsiteX87" fmla="*/ 562276 w 1672153"/>
              <a:gd name="connsiteY87" fmla="*/ 1543362 h 1588634"/>
              <a:gd name="connsiteX88" fmla="*/ 745629 w 1672153"/>
              <a:gd name="connsiteY88" fmla="*/ 1300474 h 1588634"/>
              <a:gd name="connsiteX89" fmla="*/ 478932 w 1672153"/>
              <a:gd name="connsiteY89" fmla="*/ 1479067 h 1588634"/>
              <a:gd name="connsiteX90" fmla="*/ 507505 w 1672153"/>
              <a:gd name="connsiteY90" fmla="*/ 1455256 h 1588634"/>
              <a:gd name="connsiteX91" fmla="*/ 700386 w 1672153"/>
              <a:gd name="connsiteY91" fmla="*/ 1262374 h 1588634"/>
              <a:gd name="connsiteX92" fmla="*/ 433686 w 1672153"/>
              <a:gd name="connsiteY92" fmla="*/ 1426681 h 1588634"/>
              <a:gd name="connsiteX93" fmla="*/ 612280 w 1672153"/>
              <a:gd name="connsiteY93" fmla="*/ 1217130 h 1588634"/>
              <a:gd name="connsiteX94" fmla="*/ 376538 w 1672153"/>
              <a:gd name="connsiteY94" fmla="*/ 1379056 h 1588634"/>
              <a:gd name="connsiteX95" fmla="*/ 371774 w 1672153"/>
              <a:gd name="connsiteY95" fmla="*/ 1390962 h 1588634"/>
              <a:gd name="connsiteX96" fmla="*/ 386063 w 1672153"/>
              <a:gd name="connsiteY96" fmla="*/ 1429062 h 1588634"/>
              <a:gd name="connsiteX97" fmla="*/ 355105 w 1672153"/>
              <a:gd name="connsiteY97" fmla="*/ 1443349 h 1588634"/>
              <a:gd name="connsiteX98" fmla="*/ 328913 w 1672153"/>
              <a:gd name="connsiteY98" fmla="*/ 1457636 h 1588634"/>
              <a:gd name="connsiteX99" fmla="*/ 312242 w 1672153"/>
              <a:gd name="connsiteY99" fmla="*/ 1450493 h 1588634"/>
              <a:gd name="connsiteX100" fmla="*/ 588468 w 1672153"/>
              <a:gd name="connsiteY100" fmla="*/ 1138549 h 1588634"/>
              <a:gd name="connsiteX101" fmla="*/ 221757 w 1672153"/>
              <a:gd name="connsiteY101" fmla="*/ 1355243 h 1588634"/>
              <a:gd name="connsiteX102" fmla="*/ 243188 w 1672153"/>
              <a:gd name="connsiteY102" fmla="*/ 1338574 h 1588634"/>
              <a:gd name="connsiteX103" fmla="*/ 552750 w 1672153"/>
              <a:gd name="connsiteY103" fmla="*/ 1074256 h 1588634"/>
              <a:gd name="connsiteX104" fmla="*/ 250330 w 1672153"/>
              <a:gd name="connsiteY104" fmla="*/ 1286187 h 1588634"/>
              <a:gd name="connsiteX105" fmla="*/ 212232 w 1672153"/>
              <a:gd name="connsiteY105" fmla="*/ 1288568 h 1588634"/>
              <a:gd name="connsiteX106" fmla="*/ 457501 w 1672153"/>
              <a:gd name="connsiteY106" fmla="*/ 1038538 h 1588634"/>
              <a:gd name="connsiteX107" fmla="*/ 93167 w 1672153"/>
              <a:gd name="connsiteY107" fmla="*/ 1226656 h 1588634"/>
              <a:gd name="connsiteX108" fmla="*/ 347963 w 1672153"/>
              <a:gd name="connsiteY108" fmla="*/ 1043300 h 1588634"/>
              <a:gd name="connsiteX109" fmla="*/ 71738 w 1672153"/>
              <a:gd name="connsiteY109" fmla="*/ 1162362 h 1588634"/>
              <a:gd name="connsiteX110" fmla="*/ 83644 w 1672153"/>
              <a:gd name="connsiteY110" fmla="*/ 1098068 h 1588634"/>
              <a:gd name="connsiteX111" fmla="*/ 295576 w 1672153"/>
              <a:gd name="connsiteY111" fmla="*/ 1029012 h 1588634"/>
              <a:gd name="connsiteX112" fmla="*/ 301 w 1672153"/>
              <a:gd name="connsiteY112" fmla="*/ 1040918 h 1588634"/>
              <a:gd name="connsiteX113" fmla="*/ 26494 w 1672153"/>
              <a:gd name="connsiteY113" fmla="*/ 1017106 h 1588634"/>
              <a:gd name="connsiteX114" fmla="*/ 269382 w 1672153"/>
              <a:gd name="connsiteY114" fmla="*/ 971862 h 1588634"/>
              <a:gd name="connsiteX115" fmla="*/ 66976 w 1672153"/>
              <a:gd name="connsiteY115" fmla="*/ 974243 h 1588634"/>
              <a:gd name="connsiteX116" fmla="*/ 38401 w 1672153"/>
              <a:gd name="connsiteY116" fmla="*/ 969481 h 1588634"/>
              <a:gd name="connsiteX117" fmla="*/ 43163 w 1672153"/>
              <a:gd name="connsiteY117" fmla="*/ 921856 h 1588634"/>
              <a:gd name="connsiteX118" fmla="*/ 12207 w 1672153"/>
              <a:gd name="connsiteY118" fmla="*/ 907568 h 1588634"/>
              <a:gd name="connsiteX119" fmla="*/ 193177 w 1672153"/>
              <a:gd name="connsiteY119" fmla="*/ 869468 h 1588634"/>
              <a:gd name="connsiteX120" fmla="*/ 112219 w 1672153"/>
              <a:gd name="connsiteY120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83730 w 1672153"/>
              <a:gd name="connsiteY9" fmla="*/ 233674 h 1588634"/>
              <a:gd name="connsiteX10" fmla="*/ 781351 w 1672153"/>
              <a:gd name="connsiteY10" fmla="*/ 309872 h 1588634"/>
              <a:gd name="connsiteX11" fmla="*/ 876599 w 1672153"/>
              <a:gd name="connsiteY11" fmla="*/ 314637 h 1588634"/>
              <a:gd name="connsiteX12" fmla="*/ 943276 w 1672153"/>
              <a:gd name="connsiteY12" fmla="*/ 271772 h 1588634"/>
              <a:gd name="connsiteX13" fmla="*/ 940892 w 1672153"/>
              <a:gd name="connsiteY13" fmla="*/ 293206 h 1588634"/>
              <a:gd name="connsiteX14" fmla="*/ 905174 w 1672153"/>
              <a:gd name="connsiteY14" fmla="*/ 321781 h 1588634"/>
              <a:gd name="connsiteX15" fmla="*/ 831355 w 1672153"/>
              <a:gd name="connsiteY15" fmla="*/ 338449 h 1588634"/>
              <a:gd name="connsiteX16" fmla="*/ 793257 w 1672153"/>
              <a:gd name="connsiteY16" fmla="*/ 517041 h 1588634"/>
              <a:gd name="connsiteX17" fmla="*/ 921844 w 1672153"/>
              <a:gd name="connsiteY17" fmla="*/ 531329 h 1588634"/>
              <a:gd name="connsiteX18" fmla="*/ 1026618 w 1672153"/>
              <a:gd name="connsiteY18" fmla="*/ 612293 h 1588634"/>
              <a:gd name="connsiteX19" fmla="*/ 1159969 w 1672153"/>
              <a:gd name="connsiteY19" fmla="*/ 576572 h 1588634"/>
              <a:gd name="connsiteX20" fmla="*/ 981376 w 1672153"/>
              <a:gd name="connsiteY20" fmla="*/ 264629 h 1588634"/>
              <a:gd name="connsiteX21" fmla="*/ 981376 w 1672153"/>
              <a:gd name="connsiteY21" fmla="*/ 202716 h 1588634"/>
              <a:gd name="connsiteX22" fmla="*/ 1031381 w 1672153"/>
              <a:gd name="connsiteY22" fmla="*/ 202716 h 1588634"/>
              <a:gd name="connsiteX23" fmla="*/ 1281410 w 1672153"/>
              <a:gd name="connsiteY23" fmla="*/ 564668 h 1588634"/>
              <a:gd name="connsiteX24" fmla="*/ 1138537 w 1672153"/>
              <a:gd name="connsiteY24" fmla="*/ 97941 h 1588634"/>
              <a:gd name="connsiteX25" fmla="*/ 1188543 w 1672153"/>
              <a:gd name="connsiteY25" fmla="*/ 311 h 1588634"/>
              <a:gd name="connsiteX26" fmla="*/ 1152825 w 1672153"/>
              <a:gd name="connsiteY26" fmla="*/ 114610 h 1588634"/>
              <a:gd name="connsiteX27" fmla="*/ 1079007 w 1672153"/>
              <a:gd name="connsiteY27" fmla="*/ 193192 h 1588634"/>
              <a:gd name="connsiteX28" fmla="*/ 1143299 w 1672153"/>
              <a:gd name="connsiteY28" fmla="*/ 217006 h 1588634"/>
              <a:gd name="connsiteX29" fmla="*/ 1348086 w 1672153"/>
              <a:gd name="connsiteY29" fmla="*/ 493231 h 1588634"/>
              <a:gd name="connsiteX30" fmla="*/ 1248076 w 1672153"/>
              <a:gd name="connsiteY30" fmla="*/ 257486 h 1588634"/>
              <a:gd name="connsiteX31" fmla="*/ 1443336 w 1672153"/>
              <a:gd name="connsiteY31" fmla="*/ 445606 h 1588634"/>
              <a:gd name="connsiteX32" fmla="*/ 1438573 w 1672153"/>
              <a:gd name="connsiteY32" fmla="*/ 264631 h 1588634"/>
              <a:gd name="connsiteX33" fmla="*/ 1450480 w 1672153"/>
              <a:gd name="connsiteY33" fmla="*/ 200337 h 1588634"/>
              <a:gd name="connsiteX34" fmla="*/ 1488580 w 1672153"/>
              <a:gd name="connsiteY34" fmla="*/ 152712 h 1588634"/>
              <a:gd name="connsiteX35" fmla="*/ 1505249 w 1672153"/>
              <a:gd name="connsiteY35" fmla="*/ 147949 h 1588634"/>
              <a:gd name="connsiteX36" fmla="*/ 1593355 w 1672153"/>
              <a:gd name="connsiteY36" fmla="*/ 166999 h 1588634"/>
              <a:gd name="connsiteX37" fmla="*/ 1624311 w 1672153"/>
              <a:gd name="connsiteY37" fmla="*/ 188431 h 1588634"/>
              <a:gd name="connsiteX38" fmla="*/ 1650506 w 1672153"/>
              <a:gd name="connsiteY38" fmla="*/ 205098 h 1588634"/>
              <a:gd name="connsiteX39" fmla="*/ 1671936 w 1672153"/>
              <a:gd name="connsiteY39" fmla="*/ 221768 h 1588634"/>
              <a:gd name="connsiteX40" fmla="*/ 1652886 w 1672153"/>
              <a:gd name="connsiteY40" fmla="*/ 264631 h 1588634"/>
              <a:gd name="connsiteX41" fmla="*/ 1650505 w 1672153"/>
              <a:gd name="connsiteY41" fmla="*/ 319399 h 1588634"/>
              <a:gd name="connsiteX42" fmla="*/ 1636217 w 1672153"/>
              <a:gd name="connsiteY42" fmla="*/ 376549 h 1588634"/>
              <a:gd name="connsiteX43" fmla="*/ 1638599 w 1672153"/>
              <a:gd name="connsiteY43" fmla="*/ 386074 h 1588634"/>
              <a:gd name="connsiteX44" fmla="*/ 1669555 w 1672153"/>
              <a:gd name="connsiteY44" fmla="*/ 393218 h 1588634"/>
              <a:gd name="connsiteX45" fmla="*/ 1657649 w 1672153"/>
              <a:gd name="connsiteY45" fmla="*/ 424174 h 1588634"/>
              <a:gd name="connsiteX46" fmla="*/ 1624311 w 1672153"/>
              <a:gd name="connsiteY46" fmla="*/ 445606 h 1588634"/>
              <a:gd name="connsiteX47" fmla="*/ 1610024 w 1672153"/>
              <a:gd name="connsiteY47" fmla="*/ 476562 h 1588634"/>
              <a:gd name="connsiteX48" fmla="*/ 1613277 w 1672153"/>
              <a:gd name="connsiteY48" fmla="*/ 559169 h 1588634"/>
              <a:gd name="connsiteX49" fmla="*/ 1600498 w 1672153"/>
              <a:gd name="connsiteY49" fmla="*/ 590862 h 1588634"/>
              <a:gd name="connsiteX50" fmla="*/ 1598117 w 1672153"/>
              <a:gd name="connsiteY50" fmla="*/ 655156 h 1588634"/>
              <a:gd name="connsiteX51" fmla="*/ 1619549 w 1672153"/>
              <a:gd name="connsiteY51" fmla="*/ 690874 h 1588634"/>
              <a:gd name="connsiteX52" fmla="*/ 1614786 w 1672153"/>
              <a:gd name="connsiteY52" fmla="*/ 743262 h 1588634"/>
              <a:gd name="connsiteX53" fmla="*/ 1617167 w 1672153"/>
              <a:gd name="connsiteY53" fmla="*/ 790887 h 1588634"/>
              <a:gd name="connsiteX54" fmla="*/ 1605261 w 1672153"/>
              <a:gd name="connsiteY54" fmla="*/ 805174 h 1588634"/>
              <a:gd name="connsiteX55" fmla="*/ 1576686 w 1672153"/>
              <a:gd name="connsiteY55" fmla="*/ 890899 h 1588634"/>
              <a:gd name="connsiteX56" fmla="*/ 1545732 w 1672153"/>
              <a:gd name="connsiteY56" fmla="*/ 967098 h 1588634"/>
              <a:gd name="connsiteX57" fmla="*/ 1510011 w 1672153"/>
              <a:gd name="connsiteY57" fmla="*/ 945668 h 1588634"/>
              <a:gd name="connsiteX58" fmla="*/ 1450480 w 1672153"/>
              <a:gd name="connsiteY58" fmla="*/ 917093 h 1588634"/>
              <a:gd name="connsiteX59" fmla="*/ 1421905 w 1672153"/>
              <a:gd name="connsiteY59" fmla="*/ 883756 h 1588634"/>
              <a:gd name="connsiteX60" fmla="*/ 1388569 w 1672153"/>
              <a:gd name="connsiteY60" fmla="*/ 869468 h 1588634"/>
              <a:gd name="connsiteX61" fmla="*/ 1355230 w 1672153"/>
              <a:gd name="connsiteY61" fmla="*/ 871849 h 1588634"/>
              <a:gd name="connsiteX62" fmla="*/ 1305224 w 1672153"/>
              <a:gd name="connsiteY62" fmla="*/ 895662 h 1588634"/>
              <a:gd name="connsiteX63" fmla="*/ 1281411 w 1672153"/>
              <a:gd name="connsiteY63" fmla="*/ 909949 h 1588634"/>
              <a:gd name="connsiteX64" fmla="*/ 1212357 w 1672153"/>
              <a:gd name="connsiteY64" fmla="*/ 926618 h 1588634"/>
              <a:gd name="connsiteX65" fmla="*/ 1190924 w 1672153"/>
              <a:gd name="connsiteY65" fmla="*/ 957574 h 1588634"/>
              <a:gd name="connsiteX66" fmla="*/ 1188542 w 1672153"/>
              <a:gd name="connsiteY66" fmla="*/ 1036156 h 1588634"/>
              <a:gd name="connsiteX67" fmla="*/ 1190926 w 1672153"/>
              <a:gd name="connsiteY67" fmla="*/ 1062348 h 1588634"/>
              <a:gd name="connsiteX68" fmla="*/ 1090911 w 1672153"/>
              <a:gd name="connsiteY68" fmla="*/ 1112356 h 1588634"/>
              <a:gd name="connsiteX69" fmla="*/ 1048049 w 1672153"/>
              <a:gd name="connsiteY69" fmla="*/ 1112356 h 1588634"/>
              <a:gd name="connsiteX70" fmla="*/ 957563 w 1672153"/>
              <a:gd name="connsiteY70" fmla="*/ 1148073 h 1588634"/>
              <a:gd name="connsiteX71" fmla="*/ 936130 w 1672153"/>
              <a:gd name="connsiteY71" fmla="*/ 1188556 h 1588634"/>
              <a:gd name="connsiteX72" fmla="*/ 936132 w 1672153"/>
              <a:gd name="connsiteY72" fmla="*/ 1238562 h 1588634"/>
              <a:gd name="connsiteX73" fmla="*/ 886124 w 1672153"/>
              <a:gd name="connsiteY73" fmla="*/ 1279043 h 1588634"/>
              <a:gd name="connsiteX74" fmla="*/ 869457 w 1672153"/>
              <a:gd name="connsiteY74" fmla="*/ 1309999 h 1588634"/>
              <a:gd name="connsiteX75" fmla="*/ 871836 w 1672153"/>
              <a:gd name="connsiteY75" fmla="*/ 1331431 h 1588634"/>
              <a:gd name="connsiteX76" fmla="*/ 905174 w 1672153"/>
              <a:gd name="connsiteY76" fmla="*/ 1326668 h 1588634"/>
              <a:gd name="connsiteX77" fmla="*/ 928988 w 1672153"/>
              <a:gd name="connsiteY77" fmla="*/ 1350480 h 1588634"/>
              <a:gd name="connsiteX78" fmla="*/ 917080 w 1672153"/>
              <a:gd name="connsiteY78" fmla="*/ 1383818 h 1588634"/>
              <a:gd name="connsiteX79" fmla="*/ 914699 w 1672153"/>
              <a:gd name="connsiteY79" fmla="*/ 1421918 h 1588634"/>
              <a:gd name="connsiteX80" fmla="*/ 836119 w 1672153"/>
              <a:gd name="connsiteY80" fmla="*/ 1450493 h 1588634"/>
              <a:gd name="connsiteX81" fmla="*/ 790875 w 1672153"/>
              <a:gd name="connsiteY81" fmla="*/ 1402868 h 1588634"/>
              <a:gd name="connsiteX82" fmla="*/ 759917 w 1672153"/>
              <a:gd name="connsiteY82" fmla="*/ 1560031 h 1588634"/>
              <a:gd name="connsiteX83" fmla="*/ 723866 w 1672153"/>
              <a:gd name="connsiteY83" fmla="*/ 1573018 h 1588634"/>
              <a:gd name="connsiteX84" fmla="*/ 774205 w 1672153"/>
              <a:gd name="connsiteY84" fmla="*/ 1324287 h 1588634"/>
              <a:gd name="connsiteX85" fmla="*/ 617042 w 1672153"/>
              <a:gd name="connsiteY85" fmla="*/ 1571937 h 1588634"/>
              <a:gd name="connsiteX86" fmla="*/ 562276 w 1672153"/>
              <a:gd name="connsiteY86" fmla="*/ 1543362 h 1588634"/>
              <a:gd name="connsiteX87" fmla="*/ 745629 w 1672153"/>
              <a:gd name="connsiteY87" fmla="*/ 1300474 h 1588634"/>
              <a:gd name="connsiteX88" fmla="*/ 478932 w 1672153"/>
              <a:gd name="connsiteY88" fmla="*/ 1479067 h 1588634"/>
              <a:gd name="connsiteX89" fmla="*/ 507505 w 1672153"/>
              <a:gd name="connsiteY89" fmla="*/ 1455256 h 1588634"/>
              <a:gd name="connsiteX90" fmla="*/ 700386 w 1672153"/>
              <a:gd name="connsiteY90" fmla="*/ 1262374 h 1588634"/>
              <a:gd name="connsiteX91" fmla="*/ 433686 w 1672153"/>
              <a:gd name="connsiteY91" fmla="*/ 1426681 h 1588634"/>
              <a:gd name="connsiteX92" fmla="*/ 612280 w 1672153"/>
              <a:gd name="connsiteY92" fmla="*/ 1217130 h 1588634"/>
              <a:gd name="connsiteX93" fmla="*/ 376538 w 1672153"/>
              <a:gd name="connsiteY93" fmla="*/ 1379056 h 1588634"/>
              <a:gd name="connsiteX94" fmla="*/ 371774 w 1672153"/>
              <a:gd name="connsiteY94" fmla="*/ 1390962 h 1588634"/>
              <a:gd name="connsiteX95" fmla="*/ 386063 w 1672153"/>
              <a:gd name="connsiteY95" fmla="*/ 1429062 h 1588634"/>
              <a:gd name="connsiteX96" fmla="*/ 355105 w 1672153"/>
              <a:gd name="connsiteY96" fmla="*/ 1443349 h 1588634"/>
              <a:gd name="connsiteX97" fmla="*/ 328913 w 1672153"/>
              <a:gd name="connsiteY97" fmla="*/ 1457636 h 1588634"/>
              <a:gd name="connsiteX98" fmla="*/ 312242 w 1672153"/>
              <a:gd name="connsiteY98" fmla="*/ 1450493 h 1588634"/>
              <a:gd name="connsiteX99" fmla="*/ 588468 w 1672153"/>
              <a:gd name="connsiteY99" fmla="*/ 1138549 h 1588634"/>
              <a:gd name="connsiteX100" fmla="*/ 221757 w 1672153"/>
              <a:gd name="connsiteY100" fmla="*/ 1355243 h 1588634"/>
              <a:gd name="connsiteX101" fmla="*/ 243188 w 1672153"/>
              <a:gd name="connsiteY101" fmla="*/ 1338574 h 1588634"/>
              <a:gd name="connsiteX102" fmla="*/ 552750 w 1672153"/>
              <a:gd name="connsiteY102" fmla="*/ 1074256 h 1588634"/>
              <a:gd name="connsiteX103" fmla="*/ 250330 w 1672153"/>
              <a:gd name="connsiteY103" fmla="*/ 1286187 h 1588634"/>
              <a:gd name="connsiteX104" fmla="*/ 212232 w 1672153"/>
              <a:gd name="connsiteY104" fmla="*/ 1288568 h 1588634"/>
              <a:gd name="connsiteX105" fmla="*/ 457501 w 1672153"/>
              <a:gd name="connsiteY105" fmla="*/ 1038538 h 1588634"/>
              <a:gd name="connsiteX106" fmla="*/ 93167 w 1672153"/>
              <a:gd name="connsiteY106" fmla="*/ 1226656 h 1588634"/>
              <a:gd name="connsiteX107" fmla="*/ 347963 w 1672153"/>
              <a:gd name="connsiteY107" fmla="*/ 1043300 h 1588634"/>
              <a:gd name="connsiteX108" fmla="*/ 71738 w 1672153"/>
              <a:gd name="connsiteY108" fmla="*/ 1162362 h 1588634"/>
              <a:gd name="connsiteX109" fmla="*/ 83644 w 1672153"/>
              <a:gd name="connsiteY109" fmla="*/ 1098068 h 1588634"/>
              <a:gd name="connsiteX110" fmla="*/ 295576 w 1672153"/>
              <a:gd name="connsiteY110" fmla="*/ 1029012 h 1588634"/>
              <a:gd name="connsiteX111" fmla="*/ 301 w 1672153"/>
              <a:gd name="connsiteY111" fmla="*/ 1040918 h 1588634"/>
              <a:gd name="connsiteX112" fmla="*/ 26494 w 1672153"/>
              <a:gd name="connsiteY112" fmla="*/ 1017106 h 1588634"/>
              <a:gd name="connsiteX113" fmla="*/ 269382 w 1672153"/>
              <a:gd name="connsiteY113" fmla="*/ 971862 h 1588634"/>
              <a:gd name="connsiteX114" fmla="*/ 66976 w 1672153"/>
              <a:gd name="connsiteY114" fmla="*/ 974243 h 1588634"/>
              <a:gd name="connsiteX115" fmla="*/ 38401 w 1672153"/>
              <a:gd name="connsiteY115" fmla="*/ 969481 h 1588634"/>
              <a:gd name="connsiteX116" fmla="*/ 43163 w 1672153"/>
              <a:gd name="connsiteY116" fmla="*/ 921856 h 1588634"/>
              <a:gd name="connsiteX117" fmla="*/ 12207 w 1672153"/>
              <a:gd name="connsiteY117" fmla="*/ 907568 h 1588634"/>
              <a:gd name="connsiteX118" fmla="*/ 193177 w 1672153"/>
              <a:gd name="connsiteY118" fmla="*/ 869468 h 1588634"/>
              <a:gd name="connsiteX119" fmla="*/ 112219 w 1672153"/>
              <a:gd name="connsiteY119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81351 w 1672153"/>
              <a:gd name="connsiteY9" fmla="*/ 309872 h 1588634"/>
              <a:gd name="connsiteX10" fmla="*/ 876599 w 1672153"/>
              <a:gd name="connsiteY10" fmla="*/ 314637 h 1588634"/>
              <a:gd name="connsiteX11" fmla="*/ 943276 w 1672153"/>
              <a:gd name="connsiteY11" fmla="*/ 271772 h 1588634"/>
              <a:gd name="connsiteX12" fmla="*/ 940892 w 1672153"/>
              <a:gd name="connsiteY12" fmla="*/ 293206 h 1588634"/>
              <a:gd name="connsiteX13" fmla="*/ 905174 w 1672153"/>
              <a:gd name="connsiteY13" fmla="*/ 321781 h 1588634"/>
              <a:gd name="connsiteX14" fmla="*/ 831355 w 1672153"/>
              <a:gd name="connsiteY14" fmla="*/ 338449 h 1588634"/>
              <a:gd name="connsiteX15" fmla="*/ 793257 w 1672153"/>
              <a:gd name="connsiteY15" fmla="*/ 517041 h 1588634"/>
              <a:gd name="connsiteX16" fmla="*/ 921844 w 1672153"/>
              <a:gd name="connsiteY16" fmla="*/ 531329 h 1588634"/>
              <a:gd name="connsiteX17" fmla="*/ 1026618 w 1672153"/>
              <a:gd name="connsiteY17" fmla="*/ 612293 h 1588634"/>
              <a:gd name="connsiteX18" fmla="*/ 1159969 w 1672153"/>
              <a:gd name="connsiteY18" fmla="*/ 576572 h 1588634"/>
              <a:gd name="connsiteX19" fmla="*/ 981376 w 1672153"/>
              <a:gd name="connsiteY19" fmla="*/ 264629 h 1588634"/>
              <a:gd name="connsiteX20" fmla="*/ 981376 w 1672153"/>
              <a:gd name="connsiteY20" fmla="*/ 202716 h 1588634"/>
              <a:gd name="connsiteX21" fmla="*/ 1031381 w 1672153"/>
              <a:gd name="connsiteY21" fmla="*/ 202716 h 1588634"/>
              <a:gd name="connsiteX22" fmla="*/ 1281410 w 1672153"/>
              <a:gd name="connsiteY22" fmla="*/ 564668 h 1588634"/>
              <a:gd name="connsiteX23" fmla="*/ 1138537 w 1672153"/>
              <a:gd name="connsiteY23" fmla="*/ 97941 h 1588634"/>
              <a:gd name="connsiteX24" fmla="*/ 1188543 w 1672153"/>
              <a:gd name="connsiteY24" fmla="*/ 311 h 1588634"/>
              <a:gd name="connsiteX25" fmla="*/ 1152825 w 1672153"/>
              <a:gd name="connsiteY25" fmla="*/ 114610 h 1588634"/>
              <a:gd name="connsiteX26" fmla="*/ 1079007 w 1672153"/>
              <a:gd name="connsiteY26" fmla="*/ 193192 h 1588634"/>
              <a:gd name="connsiteX27" fmla="*/ 1143299 w 1672153"/>
              <a:gd name="connsiteY27" fmla="*/ 217006 h 1588634"/>
              <a:gd name="connsiteX28" fmla="*/ 1348086 w 1672153"/>
              <a:gd name="connsiteY28" fmla="*/ 493231 h 1588634"/>
              <a:gd name="connsiteX29" fmla="*/ 1248076 w 1672153"/>
              <a:gd name="connsiteY29" fmla="*/ 257486 h 1588634"/>
              <a:gd name="connsiteX30" fmla="*/ 1443336 w 1672153"/>
              <a:gd name="connsiteY30" fmla="*/ 445606 h 1588634"/>
              <a:gd name="connsiteX31" fmla="*/ 1438573 w 1672153"/>
              <a:gd name="connsiteY31" fmla="*/ 264631 h 1588634"/>
              <a:gd name="connsiteX32" fmla="*/ 1450480 w 1672153"/>
              <a:gd name="connsiteY32" fmla="*/ 200337 h 1588634"/>
              <a:gd name="connsiteX33" fmla="*/ 1488580 w 1672153"/>
              <a:gd name="connsiteY33" fmla="*/ 152712 h 1588634"/>
              <a:gd name="connsiteX34" fmla="*/ 1505249 w 1672153"/>
              <a:gd name="connsiteY34" fmla="*/ 147949 h 1588634"/>
              <a:gd name="connsiteX35" fmla="*/ 1593355 w 1672153"/>
              <a:gd name="connsiteY35" fmla="*/ 166999 h 1588634"/>
              <a:gd name="connsiteX36" fmla="*/ 1624311 w 1672153"/>
              <a:gd name="connsiteY36" fmla="*/ 188431 h 1588634"/>
              <a:gd name="connsiteX37" fmla="*/ 1650506 w 1672153"/>
              <a:gd name="connsiteY37" fmla="*/ 205098 h 1588634"/>
              <a:gd name="connsiteX38" fmla="*/ 1671936 w 1672153"/>
              <a:gd name="connsiteY38" fmla="*/ 221768 h 1588634"/>
              <a:gd name="connsiteX39" fmla="*/ 1652886 w 1672153"/>
              <a:gd name="connsiteY39" fmla="*/ 264631 h 1588634"/>
              <a:gd name="connsiteX40" fmla="*/ 1650505 w 1672153"/>
              <a:gd name="connsiteY40" fmla="*/ 319399 h 1588634"/>
              <a:gd name="connsiteX41" fmla="*/ 1636217 w 1672153"/>
              <a:gd name="connsiteY41" fmla="*/ 376549 h 1588634"/>
              <a:gd name="connsiteX42" fmla="*/ 1638599 w 1672153"/>
              <a:gd name="connsiteY42" fmla="*/ 386074 h 1588634"/>
              <a:gd name="connsiteX43" fmla="*/ 1669555 w 1672153"/>
              <a:gd name="connsiteY43" fmla="*/ 393218 h 1588634"/>
              <a:gd name="connsiteX44" fmla="*/ 1657649 w 1672153"/>
              <a:gd name="connsiteY44" fmla="*/ 424174 h 1588634"/>
              <a:gd name="connsiteX45" fmla="*/ 1624311 w 1672153"/>
              <a:gd name="connsiteY45" fmla="*/ 445606 h 1588634"/>
              <a:gd name="connsiteX46" fmla="*/ 1610024 w 1672153"/>
              <a:gd name="connsiteY46" fmla="*/ 476562 h 1588634"/>
              <a:gd name="connsiteX47" fmla="*/ 1613277 w 1672153"/>
              <a:gd name="connsiteY47" fmla="*/ 559169 h 1588634"/>
              <a:gd name="connsiteX48" fmla="*/ 1600498 w 1672153"/>
              <a:gd name="connsiteY48" fmla="*/ 590862 h 1588634"/>
              <a:gd name="connsiteX49" fmla="*/ 1598117 w 1672153"/>
              <a:gd name="connsiteY49" fmla="*/ 655156 h 1588634"/>
              <a:gd name="connsiteX50" fmla="*/ 1619549 w 1672153"/>
              <a:gd name="connsiteY50" fmla="*/ 690874 h 1588634"/>
              <a:gd name="connsiteX51" fmla="*/ 1614786 w 1672153"/>
              <a:gd name="connsiteY51" fmla="*/ 743262 h 1588634"/>
              <a:gd name="connsiteX52" fmla="*/ 1617167 w 1672153"/>
              <a:gd name="connsiteY52" fmla="*/ 790887 h 1588634"/>
              <a:gd name="connsiteX53" fmla="*/ 1605261 w 1672153"/>
              <a:gd name="connsiteY53" fmla="*/ 805174 h 1588634"/>
              <a:gd name="connsiteX54" fmla="*/ 1576686 w 1672153"/>
              <a:gd name="connsiteY54" fmla="*/ 890899 h 1588634"/>
              <a:gd name="connsiteX55" fmla="*/ 1545732 w 1672153"/>
              <a:gd name="connsiteY55" fmla="*/ 967098 h 1588634"/>
              <a:gd name="connsiteX56" fmla="*/ 1510011 w 1672153"/>
              <a:gd name="connsiteY56" fmla="*/ 945668 h 1588634"/>
              <a:gd name="connsiteX57" fmla="*/ 1450480 w 1672153"/>
              <a:gd name="connsiteY57" fmla="*/ 917093 h 1588634"/>
              <a:gd name="connsiteX58" fmla="*/ 1421905 w 1672153"/>
              <a:gd name="connsiteY58" fmla="*/ 883756 h 1588634"/>
              <a:gd name="connsiteX59" fmla="*/ 1388569 w 1672153"/>
              <a:gd name="connsiteY59" fmla="*/ 869468 h 1588634"/>
              <a:gd name="connsiteX60" fmla="*/ 1355230 w 1672153"/>
              <a:gd name="connsiteY60" fmla="*/ 871849 h 1588634"/>
              <a:gd name="connsiteX61" fmla="*/ 1305224 w 1672153"/>
              <a:gd name="connsiteY61" fmla="*/ 895662 h 1588634"/>
              <a:gd name="connsiteX62" fmla="*/ 1281411 w 1672153"/>
              <a:gd name="connsiteY62" fmla="*/ 909949 h 1588634"/>
              <a:gd name="connsiteX63" fmla="*/ 1212357 w 1672153"/>
              <a:gd name="connsiteY63" fmla="*/ 926618 h 1588634"/>
              <a:gd name="connsiteX64" fmla="*/ 1190924 w 1672153"/>
              <a:gd name="connsiteY64" fmla="*/ 957574 h 1588634"/>
              <a:gd name="connsiteX65" fmla="*/ 1188542 w 1672153"/>
              <a:gd name="connsiteY65" fmla="*/ 1036156 h 1588634"/>
              <a:gd name="connsiteX66" fmla="*/ 1190926 w 1672153"/>
              <a:gd name="connsiteY66" fmla="*/ 1062348 h 1588634"/>
              <a:gd name="connsiteX67" fmla="*/ 1090911 w 1672153"/>
              <a:gd name="connsiteY67" fmla="*/ 1112356 h 1588634"/>
              <a:gd name="connsiteX68" fmla="*/ 1048049 w 1672153"/>
              <a:gd name="connsiteY68" fmla="*/ 1112356 h 1588634"/>
              <a:gd name="connsiteX69" fmla="*/ 957563 w 1672153"/>
              <a:gd name="connsiteY69" fmla="*/ 1148073 h 1588634"/>
              <a:gd name="connsiteX70" fmla="*/ 936130 w 1672153"/>
              <a:gd name="connsiteY70" fmla="*/ 1188556 h 1588634"/>
              <a:gd name="connsiteX71" fmla="*/ 936132 w 1672153"/>
              <a:gd name="connsiteY71" fmla="*/ 1238562 h 1588634"/>
              <a:gd name="connsiteX72" fmla="*/ 886124 w 1672153"/>
              <a:gd name="connsiteY72" fmla="*/ 1279043 h 1588634"/>
              <a:gd name="connsiteX73" fmla="*/ 869457 w 1672153"/>
              <a:gd name="connsiteY73" fmla="*/ 1309999 h 1588634"/>
              <a:gd name="connsiteX74" fmla="*/ 871836 w 1672153"/>
              <a:gd name="connsiteY74" fmla="*/ 1331431 h 1588634"/>
              <a:gd name="connsiteX75" fmla="*/ 905174 w 1672153"/>
              <a:gd name="connsiteY75" fmla="*/ 1326668 h 1588634"/>
              <a:gd name="connsiteX76" fmla="*/ 928988 w 1672153"/>
              <a:gd name="connsiteY76" fmla="*/ 1350480 h 1588634"/>
              <a:gd name="connsiteX77" fmla="*/ 917080 w 1672153"/>
              <a:gd name="connsiteY77" fmla="*/ 1383818 h 1588634"/>
              <a:gd name="connsiteX78" fmla="*/ 914699 w 1672153"/>
              <a:gd name="connsiteY78" fmla="*/ 1421918 h 1588634"/>
              <a:gd name="connsiteX79" fmla="*/ 836119 w 1672153"/>
              <a:gd name="connsiteY79" fmla="*/ 1450493 h 1588634"/>
              <a:gd name="connsiteX80" fmla="*/ 790875 w 1672153"/>
              <a:gd name="connsiteY80" fmla="*/ 1402868 h 1588634"/>
              <a:gd name="connsiteX81" fmla="*/ 759917 w 1672153"/>
              <a:gd name="connsiteY81" fmla="*/ 1560031 h 1588634"/>
              <a:gd name="connsiteX82" fmla="*/ 723866 w 1672153"/>
              <a:gd name="connsiteY82" fmla="*/ 1573018 h 1588634"/>
              <a:gd name="connsiteX83" fmla="*/ 774205 w 1672153"/>
              <a:gd name="connsiteY83" fmla="*/ 1324287 h 1588634"/>
              <a:gd name="connsiteX84" fmla="*/ 617042 w 1672153"/>
              <a:gd name="connsiteY84" fmla="*/ 1571937 h 1588634"/>
              <a:gd name="connsiteX85" fmla="*/ 562276 w 1672153"/>
              <a:gd name="connsiteY85" fmla="*/ 1543362 h 1588634"/>
              <a:gd name="connsiteX86" fmla="*/ 745629 w 1672153"/>
              <a:gd name="connsiteY86" fmla="*/ 1300474 h 1588634"/>
              <a:gd name="connsiteX87" fmla="*/ 478932 w 1672153"/>
              <a:gd name="connsiteY87" fmla="*/ 1479067 h 1588634"/>
              <a:gd name="connsiteX88" fmla="*/ 507505 w 1672153"/>
              <a:gd name="connsiteY88" fmla="*/ 1455256 h 1588634"/>
              <a:gd name="connsiteX89" fmla="*/ 700386 w 1672153"/>
              <a:gd name="connsiteY89" fmla="*/ 1262374 h 1588634"/>
              <a:gd name="connsiteX90" fmla="*/ 433686 w 1672153"/>
              <a:gd name="connsiteY90" fmla="*/ 1426681 h 1588634"/>
              <a:gd name="connsiteX91" fmla="*/ 612280 w 1672153"/>
              <a:gd name="connsiteY91" fmla="*/ 1217130 h 1588634"/>
              <a:gd name="connsiteX92" fmla="*/ 376538 w 1672153"/>
              <a:gd name="connsiteY92" fmla="*/ 1379056 h 1588634"/>
              <a:gd name="connsiteX93" fmla="*/ 371774 w 1672153"/>
              <a:gd name="connsiteY93" fmla="*/ 1390962 h 1588634"/>
              <a:gd name="connsiteX94" fmla="*/ 386063 w 1672153"/>
              <a:gd name="connsiteY94" fmla="*/ 1429062 h 1588634"/>
              <a:gd name="connsiteX95" fmla="*/ 355105 w 1672153"/>
              <a:gd name="connsiteY95" fmla="*/ 1443349 h 1588634"/>
              <a:gd name="connsiteX96" fmla="*/ 328913 w 1672153"/>
              <a:gd name="connsiteY96" fmla="*/ 1457636 h 1588634"/>
              <a:gd name="connsiteX97" fmla="*/ 312242 w 1672153"/>
              <a:gd name="connsiteY97" fmla="*/ 1450493 h 1588634"/>
              <a:gd name="connsiteX98" fmla="*/ 588468 w 1672153"/>
              <a:gd name="connsiteY98" fmla="*/ 1138549 h 1588634"/>
              <a:gd name="connsiteX99" fmla="*/ 221757 w 1672153"/>
              <a:gd name="connsiteY99" fmla="*/ 1355243 h 1588634"/>
              <a:gd name="connsiteX100" fmla="*/ 243188 w 1672153"/>
              <a:gd name="connsiteY100" fmla="*/ 1338574 h 1588634"/>
              <a:gd name="connsiteX101" fmla="*/ 552750 w 1672153"/>
              <a:gd name="connsiteY101" fmla="*/ 1074256 h 1588634"/>
              <a:gd name="connsiteX102" fmla="*/ 250330 w 1672153"/>
              <a:gd name="connsiteY102" fmla="*/ 1286187 h 1588634"/>
              <a:gd name="connsiteX103" fmla="*/ 212232 w 1672153"/>
              <a:gd name="connsiteY103" fmla="*/ 1288568 h 1588634"/>
              <a:gd name="connsiteX104" fmla="*/ 457501 w 1672153"/>
              <a:gd name="connsiteY104" fmla="*/ 1038538 h 1588634"/>
              <a:gd name="connsiteX105" fmla="*/ 93167 w 1672153"/>
              <a:gd name="connsiteY105" fmla="*/ 1226656 h 1588634"/>
              <a:gd name="connsiteX106" fmla="*/ 347963 w 1672153"/>
              <a:gd name="connsiteY106" fmla="*/ 1043300 h 1588634"/>
              <a:gd name="connsiteX107" fmla="*/ 71738 w 1672153"/>
              <a:gd name="connsiteY107" fmla="*/ 1162362 h 1588634"/>
              <a:gd name="connsiteX108" fmla="*/ 83644 w 1672153"/>
              <a:gd name="connsiteY108" fmla="*/ 1098068 h 1588634"/>
              <a:gd name="connsiteX109" fmla="*/ 295576 w 1672153"/>
              <a:gd name="connsiteY109" fmla="*/ 1029012 h 1588634"/>
              <a:gd name="connsiteX110" fmla="*/ 301 w 1672153"/>
              <a:gd name="connsiteY110" fmla="*/ 1040918 h 1588634"/>
              <a:gd name="connsiteX111" fmla="*/ 26494 w 1672153"/>
              <a:gd name="connsiteY111" fmla="*/ 1017106 h 1588634"/>
              <a:gd name="connsiteX112" fmla="*/ 269382 w 1672153"/>
              <a:gd name="connsiteY112" fmla="*/ 971862 h 1588634"/>
              <a:gd name="connsiteX113" fmla="*/ 66976 w 1672153"/>
              <a:gd name="connsiteY113" fmla="*/ 974243 h 1588634"/>
              <a:gd name="connsiteX114" fmla="*/ 38401 w 1672153"/>
              <a:gd name="connsiteY114" fmla="*/ 969481 h 1588634"/>
              <a:gd name="connsiteX115" fmla="*/ 43163 w 1672153"/>
              <a:gd name="connsiteY115" fmla="*/ 921856 h 1588634"/>
              <a:gd name="connsiteX116" fmla="*/ 12207 w 1672153"/>
              <a:gd name="connsiteY116" fmla="*/ 907568 h 1588634"/>
              <a:gd name="connsiteX117" fmla="*/ 193177 w 1672153"/>
              <a:gd name="connsiteY117" fmla="*/ 869468 h 1588634"/>
              <a:gd name="connsiteX118" fmla="*/ 112219 w 1672153"/>
              <a:gd name="connsiteY118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943276 w 1672153"/>
              <a:gd name="connsiteY10" fmla="*/ 271772 h 1588634"/>
              <a:gd name="connsiteX11" fmla="*/ 940892 w 1672153"/>
              <a:gd name="connsiteY11" fmla="*/ 293206 h 1588634"/>
              <a:gd name="connsiteX12" fmla="*/ 905174 w 1672153"/>
              <a:gd name="connsiteY12" fmla="*/ 321781 h 1588634"/>
              <a:gd name="connsiteX13" fmla="*/ 831355 w 1672153"/>
              <a:gd name="connsiteY13" fmla="*/ 338449 h 1588634"/>
              <a:gd name="connsiteX14" fmla="*/ 793257 w 1672153"/>
              <a:gd name="connsiteY14" fmla="*/ 517041 h 1588634"/>
              <a:gd name="connsiteX15" fmla="*/ 921844 w 1672153"/>
              <a:gd name="connsiteY15" fmla="*/ 531329 h 1588634"/>
              <a:gd name="connsiteX16" fmla="*/ 1026618 w 1672153"/>
              <a:gd name="connsiteY16" fmla="*/ 612293 h 1588634"/>
              <a:gd name="connsiteX17" fmla="*/ 1159969 w 1672153"/>
              <a:gd name="connsiteY17" fmla="*/ 576572 h 1588634"/>
              <a:gd name="connsiteX18" fmla="*/ 981376 w 1672153"/>
              <a:gd name="connsiteY18" fmla="*/ 264629 h 1588634"/>
              <a:gd name="connsiteX19" fmla="*/ 981376 w 1672153"/>
              <a:gd name="connsiteY19" fmla="*/ 202716 h 1588634"/>
              <a:gd name="connsiteX20" fmla="*/ 1031381 w 1672153"/>
              <a:gd name="connsiteY20" fmla="*/ 202716 h 1588634"/>
              <a:gd name="connsiteX21" fmla="*/ 1281410 w 1672153"/>
              <a:gd name="connsiteY21" fmla="*/ 564668 h 1588634"/>
              <a:gd name="connsiteX22" fmla="*/ 1138537 w 1672153"/>
              <a:gd name="connsiteY22" fmla="*/ 97941 h 1588634"/>
              <a:gd name="connsiteX23" fmla="*/ 1188543 w 1672153"/>
              <a:gd name="connsiteY23" fmla="*/ 311 h 1588634"/>
              <a:gd name="connsiteX24" fmla="*/ 1152825 w 1672153"/>
              <a:gd name="connsiteY24" fmla="*/ 114610 h 1588634"/>
              <a:gd name="connsiteX25" fmla="*/ 1079007 w 1672153"/>
              <a:gd name="connsiteY25" fmla="*/ 193192 h 1588634"/>
              <a:gd name="connsiteX26" fmla="*/ 1143299 w 1672153"/>
              <a:gd name="connsiteY26" fmla="*/ 217006 h 1588634"/>
              <a:gd name="connsiteX27" fmla="*/ 1348086 w 1672153"/>
              <a:gd name="connsiteY27" fmla="*/ 493231 h 1588634"/>
              <a:gd name="connsiteX28" fmla="*/ 1248076 w 1672153"/>
              <a:gd name="connsiteY28" fmla="*/ 257486 h 1588634"/>
              <a:gd name="connsiteX29" fmla="*/ 1443336 w 1672153"/>
              <a:gd name="connsiteY29" fmla="*/ 445606 h 1588634"/>
              <a:gd name="connsiteX30" fmla="*/ 1438573 w 1672153"/>
              <a:gd name="connsiteY30" fmla="*/ 264631 h 1588634"/>
              <a:gd name="connsiteX31" fmla="*/ 1450480 w 1672153"/>
              <a:gd name="connsiteY31" fmla="*/ 200337 h 1588634"/>
              <a:gd name="connsiteX32" fmla="*/ 1488580 w 1672153"/>
              <a:gd name="connsiteY32" fmla="*/ 152712 h 1588634"/>
              <a:gd name="connsiteX33" fmla="*/ 1505249 w 1672153"/>
              <a:gd name="connsiteY33" fmla="*/ 147949 h 1588634"/>
              <a:gd name="connsiteX34" fmla="*/ 1593355 w 1672153"/>
              <a:gd name="connsiteY34" fmla="*/ 166999 h 1588634"/>
              <a:gd name="connsiteX35" fmla="*/ 1624311 w 1672153"/>
              <a:gd name="connsiteY35" fmla="*/ 188431 h 1588634"/>
              <a:gd name="connsiteX36" fmla="*/ 1650506 w 1672153"/>
              <a:gd name="connsiteY36" fmla="*/ 205098 h 1588634"/>
              <a:gd name="connsiteX37" fmla="*/ 1671936 w 1672153"/>
              <a:gd name="connsiteY37" fmla="*/ 221768 h 1588634"/>
              <a:gd name="connsiteX38" fmla="*/ 1652886 w 1672153"/>
              <a:gd name="connsiteY38" fmla="*/ 264631 h 1588634"/>
              <a:gd name="connsiteX39" fmla="*/ 1650505 w 1672153"/>
              <a:gd name="connsiteY39" fmla="*/ 319399 h 1588634"/>
              <a:gd name="connsiteX40" fmla="*/ 1636217 w 1672153"/>
              <a:gd name="connsiteY40" fmla="*/ 376549 h 1588634"/>
              <a:gd name="connsiteX41" fmla="*/ 1638599 w 1672153"/>
              <a:gd name="connsiteY41" fmla="*/ 386074 h 1588634"/>
              <a:gd name="connsiteX42" fmla="*/ 1669555 w 1672153"/>
              <a:gd name="connsiteY42" fmla="*/ 393218 h 1588634"/>
              <a:gd name="connsiteX43" fmla="*/ 1657649 w 1672153"/>
              <a:gd name="connsiteY43" fmla="*/ 424174 h 1588634"/>
              <a:gd name="connsiteX44" fmla="*/ 1624311 w 1672153"/>
              <a:gd name="connsiteY44" fmla="*/ 445606 h 1588634"/>
              <a:gd name="connsiteX45" fmla="*/ 1610024 w 1672153"/>
              <a:gd name="connsiteY45" fmla="*/ 476562 h 1588634"/>
              <a:gd name="connsiteX46" fmla="*/ 1613277 w 1672153"/>
              <a:gd name="connsiteY46" fmla="*/ 559169 h 1588634"/>
              <a:gd name="connsiteX47" fmla="*/ 1600498 w 1672153"/>
              <a:gd name="connsiteY47" fmla="*/ 590862 h 1588634"/>
              <a:gd name="connsiteX48" fmla="*/ 1598117 w 1672153"/>
              <a:gd name="connsiteY48" fmla="*/ 655156 h 1588634"/>
              <a:gd name="connsiteX49" fmla="*/ 1619549 w 1672153"/>
              <a:gd name="connsiteY49" fmla="*/ 690874 h 1588634"/>
              <a:gd name="connsiteX50" fmla="*/ 1614786 w 1672153"/>
              <a:gd name="connsiteY50" fmla="*/ 743262 h 1588634"/>
              <a:gd name="connsiteX51" fmla="*/ 1617167 w 1672153"/>
              <a:gd name="connsiteY51" fmla="*/ 790887 h 1588634"/>
              <a:gd name="connsiteX52" fmla="*/ 1605261 w 1672153"/>
              <a:gd name="connsiteY52" fmla="*/ 805174 h 1588634"/>
              <a:gd name="connsiteX53" fmla="*/ 1576686 w 1672153"/>
              <a:gd name="connsiteY53" fmla="*/ 890899 h 1588634"/>
              <a:gd name="connsiteX54" fmla="*/ 1545732 w 1672153"/>
              <a:gd name="connsiteY54" fmla="*/ 967098 h 1588634"/>
              <a:gd name="connsiteX55" fmla="*/ 1510011 w 1672153"/>
              <a:gd name="connsiteY55" fmla="*/ 945668 h 1588634"/>
              <a:gd name="connsiteX56" fmla="*/ 1450480 w 1672153"/>
              <a:gd name="connsiteY56" fmla="*/ 917093 h 1588634"/>
              <a:gd name="connsiteX57" fmla="*/ 1421905 w 1672153"/>
              <a:gd name="connsiteY57" fmla="*/ 883756 h 1588634"/>
              <a:gd name="connsiteX58" fmla="*/ 1388569 w 1672153"/>
              <a:gd name="connsiteY58" fmla="*/ 869468 h 1588634"/>
              <a:gd name="connsiteX59" fmla="*/ 1355230 w 1672153"/>
              <a:gd name="connsiteY59" fmla="*/ 871849 h 1588634"/>
              <a:gd name="connsiteX60" fmla="*/ 1305224 w 1672153"/>
              <a:gd name="connsiteY60" fmla="*/ 895662 h 1588634"/>
              <a:gd name="connsiteX61" fmla="*/ 1281411 w 1672153"/>
              <a:gd name="connsiteY61" fmla="*/ 909949 h 1588634"/>
              <a:gd name="connsiteX62" fmla="*/ 1212357 w 1672153"/>
              <a:gd name="connsiteY62" fmla="*/ 926618 h 1588634"/>
              <a:gd name="connsiteX63" fmla="*/ 1190924 w 1672153"/>
              <a:gd name="connsiteY63" fmla="*/ 957574 h 1588634"/>
              <a:gd name="connsiteX64" fmla="*/ 1188542 w 1672153"/>
              <a:gd name="connsiteY64" fmla="*/ 1036156 h 1588634"/>
              <a:gd name="connsiteX65" fmla="*/ 1190926 w 1672153"/>
              <a:gd name="connsiteY65" fmla="*/ 1062348 h 1588634"/>
              <a:gd name="connsiteX66" fmla="*/ 1090911 w 1672153"/>
              <a:gd name="connsiteY66" fmla="*/ 1112356 h 1588634"/>
              <a:gd name="connsiteX67" fmla="*/ 1048049 w 1672153"/>
              <a:gd name="connsiteY67" fmla="*/ 1112356 h 1588634"/>
              <a:gd name="connsiteX68" fmla="*/ 957563 w 1672153"/>
              <a:gd name="connsiteY68" fmla="*/ 1148073 h 1588634"/>
              <a:gd name="connsiteX69" fmla="*/ 936130 w 1672153"/>
              <a:gd name="connsiteY69" fmla="*/ 1188556 h 1588634"/>
              <a:gd name="connsiteX70" fmla="*/ 936132 w 1672153"/>
              <a:gd name="connsiteY70" fmla="*/ 1238562 h 1588634"/>
              <a:gd name="connsiteX71" fmla="*/ 886124 w 1672153"/>
              <a:gd name="connsiteY71" fmla="*/ 1279043 h 1588634"/>
              <a:gd name="connsiteX72" fmla="*/ 869457 w 1672153"/>
              <a:gd name="connsiteY72" fmla="*/ 1309999 h 1588634"/>
              <a:gd name="connsiteX73" fmla="*/ 871836 w 1672153"/>
              <a:gd name="connsiteY73" fmla="*/ 1331431 h 1588634"/>
              <a:gd name="connsiteX74" fmla="*/ 905174 w 1672153"/>
              <a:gd name="connsiteY74" fmla="*/ 1326668 h 1588634"/>
              <a:gd name="connsiteX75" fmla="*/ 928988 w 1672153"/>
              <a:gd name="connsiteY75" fmla="*/ 1350480 h 1588634"/>
              <a:gd name="connsiteX76" fmla="*/ 917080 w 1672153"/>
              <a:gd name="connsiteY76" fmla="*/ 1383818 h 1588634"/>
              <a:gd name="connsiteX77" fmla="*/ 914699 w 1672153"/>
              <a:gd name="connsiteY77" fmla="*/ 1421918 h 1588634"/>
              <a:gd name="connsiteX78" fmla="*/ 836119 w 1672153"/>
              <a:gd name="connsiteY78" fmla="*/ 1450493 h 1588634"/>
              <a:gd name="connsiteX79" fmla="*/ 790875 w 1672153"/>
              <a:gd name="connsiteY79" fmla="*/ 1402868 h 1588634"/>
              <a:gd name="connsiteX80" fmla="*/ 759917 w 1672153"/>
              <a:gd name="connsiteY80" fmla="*/ 1560031 h 1588634"/>
              <a:gd name="connsiteX81" fmla="*/ 723866 w 1672153"/>
              <a:gd name="connsiteY81" fmla="*/ 1573018 h 1588634"/>
              <a:gd name="connsiteX82" fmla="*/ 774205 w 1672153"/>
              <a:gd name="connsiteY82" fmla="*/ 1324287 h 1588634"/>
              <a:gd name="connsiteX83" fmla="*/ 617042 w 1672153"/>
              <a:gd name="connsiteY83" fmla="*/ 1571937 h 1588634"/>
              <a:gd name="connsiteX84" fmla="*/ 562276 w 1672153"/>
              <a:gd name="connsiteY84" fmla="*/ 1543362 h 1588634"/>
              <a:gd name="connsiteX85" fmla="*/ 745629 w 1672153"/>
              <a:gd name="connsiteY85" fmla="*/ 1300474 h 1588634"/>
              <a:gd name="connsiteX86" fmla="*/ 478932 w 1672153"/>
              <a:gd name="connsiteY86" fmla="*/ 1479067 h 1588634"/>
              <a:gd name="connsiteX87" fmla="*/ 507505 w 1672153"/>
              <a:gd name="connsiteY87" fmla="*/ 1455256 h 1588634"/>
              <a:gd name="connsiteX88" fmla="*/ 700386 w 1672153"/>
              <a:gd name="connsiteY88" fmla="*/ 1262374 h 1588634"/>
              <a:gd name="connsiteX89" fmla="*/ 433686 w 1672153"/>
              <a:gd name="connsiteY89" fmla="*/ 1426681 h 1588634"/>
              <a:gd name="connsiteX90" fmla="*/ 612280 w 1672153"/>
              <a:gd name="connsiteY90" fmla="*/ 1217130 h 1588634"/>
              <a:gd name="connsiteX91" fmla="*/ 376538 w 1672153"/>
              <a:gd name="connsiteY91" fmla="*/ 1379056 h 1588634"/>
              <a:gd name="connsiteX92" fmla="*/ 371774 w 1672153"/>
              <a:gd name="connsiteY92" fmla="*/ 1390962 h 1588634"/>
              <a:gd name="connsiteX93" fmla="*/ 386063 w 1672153"/>
              <a:gd name="connsiteY93" fmla="*/ 1429062 h 1588634"/>
              <a:gd name="connsiteX94" fmla="*/ 355105 w 1672153"/>
              <a:gd name="connsiteY94" fmla="*/ 1443349 h 1588634"/>
              <a:gd name="connsiteX95" fmla="*/ 328913 w 1672153"/>
              <a:gd name="connsiteY95" fmla="*/ 1457636 h 1588634"/>
              <a:gd name="connsiteX96" fmla="*/ 312242 w 1672153"/>
              <a:gd name="connsiteY96" fmla="*/ 1450493 h 1588634"/>
              <a:gd name="connsiteX97" fmla="*/ 588468 w 1672153"/>
              <a:gd name="connsiteY97" fmla="*/ 1138549 h 1588634"/>
              <a:gd name="connsiteX98" fmla="*/ 221757 w 1672153"/>
              <a:gd name="connsiteY98" fmla="*/ 1355243 h 1588634"/>
              <a:gd name="connsiteX99" fmla="*/ 243188 w 1672153"/>
              <a:gd name="connsiteY99" fmla="*/ 1338574 h 1588634"/>
              <a:gd name="connsiteX100" fmla="*/ 552750 w 1672153"/>
              <a:gd name="connsiteY100" fmla="*/ 1074256 h 1588634"/>
              <a:gd name="connsiteX101" fmla="*/ 250330 w 1672153"/>
              <a:gd name="connsiteY101" fmla="*/ 1286187 h 1588634"/>
              <a:gd name="connsiteX102" fmla="*/ 212232 w 1672153"/>
              <a:gd name="connsiteY102" fmla="*/ 1288568 h 1588634"/>
              <a:gd name="connsiteX103" fmla="*/ 457501 w 1672153"/>
              <a:gd name="connsiteY103" fmla="*/ 1038538 h 1588634"/>
              <a:gd name="connsiteX104" fmla="*/ 93167 w 1672153"/>
              <a:gd name="connsiteY104" fmla="*/ 1226656 h 1588634"/>
              <a:gd name="connsiteX105" fmla="*/ 347963 w 1672153"/>
              <a:gd name="connsiteY105" fmla="*/ 1043300 h 1588634"/>
              <a:gd name="connsiteX106" fmla="*/ 71738 w 1672153"/>
              <a:gd name="connsiteY106" fmla="*/ 1162362 h 1588634"/>
              <a:gd name="connsiteX107" fmla="*/ 83644 w 1672153"/>
              <a:gd name="connsiteY107" fmla="*/ 1098068 h 1588634"/>
              <a:gd name="connsiteX108" fmla="*/ 295576 w 1672153"/>
              <a:gd name="connsiteY108" fmla="*/ 1029012 h 1588634"/>
              <a:gd name="connsiteX109" fmla="*/ 301 w 1672153"/>
              <a:gd name="connsiteY109" fmla="*/ 1040918 h 1588634"/>
              <a:gd name="connsiteX110" fmla="*/ 26494 w 1672153"/>
              <a:gd name="connsiteY110" fmla="*/ 1017106 h 1588634"/>
              <a:gd name="connsiteX111" fmla="*/ 269382 w 1672153"/>
              <a:gd name="connsiteY111" fmla="*/ 971862 h 1588634"/>
              <a:gd name="connsiteX112" fmla="*/ 66976 w 1672153"/>
              <a:gd name="connsiteY112" fmla="*/ 974243 h 1588634"/>
              <a:gd name="connsiteX113" fmla="*/ 38401 w 1672153"/>
              <a:gd name="connsiteY113" fmla="*/ 969481 h 1588634"/>
              <a:gd name="connsiteX114" fmla="*/ 43163 w 1672153"/>
              <a:gd name="connsiteY114" fmla="*/ 921856 h 1588634"/>
              <a:gd name="connsiteX115" fmla="*/ 12207 w 1672153"/>
              <a:gd name="connsiteY115" fmla="*/ 907568 h 1588634"/>
              <a:gd name="connsiteX116" fmla="*/ 193177 w 1672153"/>
              <a:gd name="connsiteY116" fmla="*/ 869468 h 1588634"/>
              <a:gd name="connsiteX117" fmla="*/ 112219 w 1672153"/>
              <a:gd name="connsiteY117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943276 w 1672153"/>
              <a:gd name="connsiteY10" fmla="*/ 271772 h 1588634"/>
              <a:gd name="connsiteX11" fmla="*/ 940892 w 1672153"/>
              <a:gd name="connsiteY11" fmla="*/ 293206 h 1588634"/>
              <a:gd name="connsiteX12" fmla="*/ 905174 w 1672153"/>
              <a:gd name="connsiteY12" fmla="*/ 321781 h 1588634"/>
              <a:gd name="connsiteX13" fmla="*/ 793257 w 1672153"/>
              <a:gd name="connsiteY13" fmla="*/ 517041 h 1588634"/>
              <a:gd name="connsiteX14" fmla="*/ 921844 w 1672153"/>
              <a:gd name="connsiteY14" fmla="*/ 531329 h 1588634"/>
              <a:gd name="connsiteX15" fmla="*/ 1026618 w 1672153"/>
              <a:gd name="connsiteY15" fmla="*/ 612293 h 1588634"/>
              <a:gd name="connsiteX16" fmla="*/ 1159969 w 1672153"/>
              <a:gd name="connsiteY16" fmla="*/ 576572 h 1588634"/>
              <a:gd name="connsiteX17" fmla="*/ 981376 w 1672153"/>
              <a:gd name="connsiteY17" fmla="*/ 264629 h 1588634"/>
              <a:gd name="connsiteX18" fmla="*/ 981376 w 1672153"/>
              <a:gd name="connsiteY18" fmla="*/ 202716 h 1588634"/>
              <a:gd name="connsiteX19" fmla="*/ 1031381 w 1672153"/>
              <a:gd name="connsiteY19" fmla="*/ 202716 h 1588634"/>
              <a:gd name="connsiteX20" fmla="*/ 1281410 w 1672153"/>
              <a:gd name="connsiteY20" fmla="*/ 564668 h 1588634"/>
              <a:gd name="connsiteX21" fmla="*/ 1138537 w 1672153"/>
              <a:gd name="connsiteY21" fmla="*/ 97941 h 1588634"/>
              <a:gd name="connsiteX22" fmla="*/ 1188543 w 1672153"/>
              <a:gd name="connsiteY22" fmla="*/ 311 h 1588634"/>
              <a:gd name="connsiteX23" fmla="*/ 1152825 w 1672153"/>
              <a:gd name="connsiteY23" fmla="*/ 114610 h 1588634"/>
              <a:gd name="connsiteX24" fmla="*/ 1079007 w 1672153"/>
              <a:gd name="connsiteY24" fmla="*/ 193192 h 1588634"/>
              <a:gd name="connsiteX25" fmla="*/ 1143299 w 1672153"/>
              <a:gd name="connsiteY25" fmla="*/ 217006 h 1588634"/>
              <a:gd name="connsiteX26" fmla="*/ 1348086 w 1672153"/>
              <a:gd name="connsiteY26" fmla="*/ 493231 h 1588634"/>
              <a:gd name="connsiteX27" fmla="*/ 1248076 w 1672153"/>
              <a:gd name="connsiteY27" fmla="*/ 257486 h 1588634"/>
              <a:gd name="connsiteX28" fmla="*/ 1443336 w 1672153"/>
              <a:gd name="connsiteY28" fmla="*/ 445606 h 1588634"/>
              <a:gd name="connsiteX29" fmla="*/ 1438573 w 1672153"/>
              <a:gd name="connsiteY29" fmla="*/ 264631 h 1588634"/>
              <a:gd name="connsiteX30" fmla="*/ 1450480 w 1672153"/>
              <a:gd name="connsiteY30" fmla="*/ 200337 h 1588634"/>
              <a:gd name="connsiteX31" fmla="*/ 1488580 w 1672153"/>
              <a:gd name="connsiteY31" fmla="*/ 152712 h 1588634"/>
              <a:gd name="connsiteX32" fmla="*/ 1505249 w 1672153"/>
              <a:gd name="connsiteY32" fmla="*/ 147949 h 1588634"/>
              <a:gd name="connsiteX33" fmla="*/ 1593355 w 1672153"/>
              <a:gd name="connsiteY33" fmla="*/ 166999 h 1588634"/>
              <a:gd name="connsiteX34" fmla="*/ 1624311 w 1672153"/>
              <a:gd name="connsiteY34" fmla="*/ 188431 h 1588634"/>
              <a:gd name="connsiteX35" fmla="*/ 1650506 w 1672153"/>
              <a:gd name="connsiteY35" fmla="*/ 205098 h 1588634"/>
              <a:gd name="connsiteX36" fmla="*/ 1671936 w 1672153"/>
              <a:gd name="connsiteY36" fmla="*/ 221768 h 1588634"/>
              <a:gd name="connsiteX37" fmla="*/ 1652886 w 1672153"/>
              <a:gd name="connsiteY37" fmla="*/ 264631 h 1588634"/>
              <a:gd name="connsiteX38" fmla="*/ 1650505 w 1672153"/>
              <a:gd name="connsiteY38" fmla="*/ 319399 h 1588634"/>
              <a:gd name="connsiteX39" fmla="*/ 1636217 w 1672153"/>
              <a:gd name="connsiteY39" fmla="*/ 376549 h 1588634"/>
              <a:gd name="connsiteX40" fmla="*/ 1638599 w 1672153"/>
              <a:gd name="connsiteY40" fmla="*/ 386074 h 1588634"/>
              <a:gd name="connsiteX41" fmla="*/ 1669555 w 1672153"/>
              <a:gd name="connsiteY41" fmla="*/ 393218 h 1588634"/>
              <a:gd name="connsiteX42" fmla="*/ 1657649 w 1672153"/>
              <a:gd name="connsiteY42" fmla="*/ 424174 h 1588634"/>
              <a:gd name="connsiteX43" fmla="*/ 1624311 w 1672153"/>
              <a:gd name="connsiteY43" fmla="*/ 445606 h 1588634"/>
              <a:gd name="connsiteX44" fmla="*/ 1610024 w 1672153"/>
              <a:gd name="connsiteY44" fmla="*/ 476562 h 1588634"/>
              <a:gd name="connsiteX45" fmla="*/ 1613277 w 1672153"/>
              <a:gd name="connsiteY45" fmla="*/ 559169 h 1588634"/>
              <a:gd name="connsiteX46" fmla="*/ 1600498 w 1672153"/>
              <a:gd name="connsiteY46" fmla="*/ 590862 h 1588634"/>
              <a:gd name="connsiteX47" fmla="*/ 1598117 w 1672153"/>
              <a:gd name="connsiteY47" fmla="*/ 655156 h 1588634"/>
              <a:gd name="connsiteX48" fmla="*/ 1619549 w 1672153"/>
              <a:gd name="connsiteY48" fmla="*/ 690874 h 1588634"/>
              <a:gd name="connsiteX49" fmla="*/ 1614786 w 1672153"/>
              <a:gd name="connsiteY49" fmla="*/ 743262 h 1588634"/>
              <a:gd name="connsiteX50" fmla="*/ 1617167 w 1672153"/>
              <a:gd name="connsiteY50" fmla="*/ 790887 h 1588634"/>
              <a:gd name="connsiteX51" fmla="*/ 1605261 w 1672153"/>
              <a:gd name="connsiteY51" fmla="*/ 805174 h 1588634"/>
              <a:gd name="connsiteX52" fmla="*/ 1576686 w 1672153"/>
              <a:gd name="connsiteY52" fmla="*/ 890899 h 1588634"/>
              <a:gd name="connsiteX53" fmla="*/ 1545732 w 1672153"/>
              <a:gd name="connsiteY53" fmla="*/ 967098 h 1588634"/>
              <a:gd name="connsiteX54" fmla="*/ 1510011 w 1672153"/>
              <a:gd name="connsiteY54" fmla="*/ 945668 h 1588634"/>
              <a:gd name="connsiteX55" fmla="*/ 1450480 w 1672153"/>
              <a:gd name="connsiteY55" fmla="*/ 917093 h 1588634"/>
              <a:gd name="connsiteX56" fmla="*/ 1421905 w 1672153"/>
              <a:gd name="connsiteY56" fmla="*/ 883756 h 1588634"/>
              <a:gd name="connsiteX57" fmla="*/ 1388569 w 1672153"/>
              <a:gd name="connsiteY57" fmla="*/ 869468 h 1588634"/>
              <a:gd name="connsiteX58" fmla="*/ 1355230 w 1672153"/>
              <a:gd name="connsiteY58" fmla="*/ 871849 h 1588634"/>
              <a:gd name="connsiteX59" fmla="*/ 1305224 w 1672153"/>
              <a:gd name="connsiteY59" fmla="*/ 895662 h 1588634"/>
              <a:gd name="connsiteX60" fmla="*/ 1281411 w 1672153"/>
              <a:gd name="connsiteY60" fmla="*/ 909949 h 1588634"/>
              <a:gd name="connsiteX61" fmla="*/ 1212357 w 1672153"/>
              <a:gd name="connsiteY61" fmla="*/ 926618 h 1588634"/>
              <a:gd name="connsiteX62" fmla="*/ 1190924 w 1672153"/>
              <a:gd name="connsiteY62" fmla="*/ 957574 h 1588634"/>
              <a:gd name="connsiteX63" fmla="*/ 1188542 w 1672153"/>
              <a:gd name="connsiteY63" fmla="*/ 1036156 h 1588634"/>
              <a:gd name="connsiteX64" fmla="*/ 1190926 w 1672153"/>
              <a:gd name="connsiteY64" fmla="*/ 1062348 h 1588634"/>
              <a:gd name="connsiteX65" fmla="*/ 1090911 w 1672153"/>
              <a:gd name="connsiteY65" fmla="*/ 1112356 h 1588634"/>
              <a:gd name="connsiteX66" fmla="*/ 1048049 w 1672153"/>
              <a:gd name="connsiteY66" fmla="*/ 1112356 h 1588634"/>
              <a:gd name="connsiteX67" fmla="*/ 957563 w 1672153"/>
              <a:gd name="connsiteY67" fmla="*/ 1148073 h 1588634"/>
              <a:gd name="connsiteX68" fmla="*/ 936130 w 1672153"/>
              <a:gd name="connsiteY68" fmla="*/ 1188556 h 1588634"/>
              <a:gd name="connsiteX69" fmla="*/ 936132 w 1672153"/>
              <a:gd name="connsiteY69" fmla="*/ 1238562 h 1588634"/>
              <a:gd name="connsiteX70" fmla="*/ 886124 w 1672153"/>
              <a:gd name="connsiteY70" fmla="*/ 1279043 h 1588634"/>
              <a:gd name="connsiteX71" fmla="*/ 869457 w 1672153"/>
              <a:gd name="connsiteY71" fmla="*/ 1309999 h 1588634"/>
              <a:gd name="connsiteX72" fmla="*/ 871836 w 1672153"/>
              <a:gd name="connsiteY72" fmla="*/ 1331431 h 1588634"/>
              <a:gd name="connsiteX73" fmla="*/ 905174 w 1672153"/>
              <a:gd name="connsiteY73" fmla="*/ 1326668 h 1588634"/>
              <a:gd name="connsiteX74" fmla="*/ 928988 w 1672153"/>
              <a:gd name="connsiteY74" fmla="*/ 1350480 h 1588634"/>
              <a:gd name="connsiteX75" fmla="*/ 917080 w 1672153"/>
              <a:gd name="connsiteY75" fmla="*/ 1383818 h 1588634"/>
              <a:gd name="connsiteX76" fmla="*/ 914699 w 1672153"/>
              <a:gd name="connsiteY76" fmla="*/ 1421918 h 1588634"/>
              <a:gd name="connsiteX77" fmla="*/ 836119 w 1672153"/>
              <a:gd name="connsiteY77" fmla="*/ 1450493 h 1588634"/>
              <a:gd name="connsiteX78" fmla="*/ 790875 w 1672153"/>
              <a:gd name="connsiteY78" fmla="*/ 1402868 h 1588634"/>
              <a:gd name="connsiteX79" fmla="*/ 759917 w 1672153"/>
              <a:gd name="connsiteY79" fmla="*/ 1560031 h 1588634"/>
              <a:gd name="connsiteX80" fmla="*/ 723866 w 1672153"/>
              <a:gd name="connsiteY80" fmla="*/ 1573018 h 1588634"/>
              <a:gd name="connsiteX81" fmla="*/ 774205 w 1672153"/>
              <a:gd name="connsiteY81" fmla="*/ 1324287 h 1588634"/>
              <a:gd name="connsiteX82" fmla="*/ 617042 w 1672153"/>
              <a:gd name="connsiteY82" fmla="*/ 1571937 h 1588634"/>
              <a:gd name="connsiteX83" fmla="*/ 562276 w 1672153"/>
              <a:gd name="connsiteY83" fmla="*/ 1543362 h 1588634"/>
              <a:gd name="connsiteX84" fmla="*/ 745629 w 1672153"/>
              <a:gd name="connsiteY84" fmla="*/ 1300474 h 1588634"/>
              <a:gd name="connsiteX85" fmla="*/ 478932 w 1672153"/>
              <a:gd name="connsiteY85" fmla="*/ 1479067 h 1588634"/>
              <a:gd name="connsiteX86" fmla="*/ 507505 w 1672153"/>
              <a:gd name="connsiteY86" fmla="*/ 1455256 h 1588634"/>
              <a:gd name="connsiteX87" fmla="*/ 700386 w 1672153"/>
              <a:gd name="connsiteY87" fmla="*/ 1262374 h 1588634"/>
              <a:gd name="connsiteX88" fmla="*/ 433686 w 1672153"/>
              <a:gd name="connsiteY88" fmla="*/ 1426681 h 1588634"/>
              <a:gd name="connsiteX89" fmla="*/ 612280 w 1672153"/>
              <a:gd name="connsiteY89" fmla="*/ 1217130 h 1588634"/>
              <a:gd name="connsiteX90" fmla="*/ 376538 w 1672153"/>
              <a:gd name="connsiteY90" fmla="*/ 1379056 h 1588634"/>
              <a:gd name="connsiteX91" fmla="*/ 371774 w 1672153"/>
              <a:gd name="connsiteY91" fmla="*/ 1390962 h 1588634"/>
              <a:gd name="connsiteX92" fmla="*/ 386063 w 1672153"/>
              <a:gd name="connsiteY92" fmla="*/ 1429062 h 1588634"/>
              <a:gd name="connsiteX93" fmla="*/ 355105 w 1672153"/>
              <a:gd name="connsiteY93" fmla="*/ 1443349 h 1588634"/>
              <a:gd name="connsiteX94" fmla="*/ 328913 w 1672153"/>
              <a:gd name="connsiteY94" fmla="*/ 1457636 h 1588634"/>
              <a:gd name="connsiteX95" fmla="*/ 312242 w 1672153"/>
              <a:gd name="connsiteY95" fmla="*/ 1450493 h 1588634"/>
              <a:gd name="connsiteX96" fmla="*/ 588468 w 1672153"/>
              <a:gd name="connsiteY96" fmla="*/ 1138549 h 1588634"/>
              <a:gd name="connsiteX97" fmla="*/ 221757 w 1672153"/>
              <a:gd name="connsiteY97" fmla="*/ 1355243 h 1588634"/>
              <a:gd name="connsiteX98" fmla="*/ 243188 w 1672153"/>
              <a:gd name="connsiteY98" fmla="*/ 1338574 h 1588634"/>
              <a:gd name="connsiteX99" fmla="*/ 552750 w 1672153"/>
              <a:gd name="connsiteY99" fmla="*/ 1074256 h 1588634"/>
              <a:gd name="connsiteX100" fmla="*/ 250330 w 1672153"/>
              <a:gd name="connsiteY100" fmla="*/ 1286187 h 1588634"/>
              <a:gd name="connsiteX101" fmla="*/ 212232 w 1672153"/>
              <a:gd name="connsiteY101" fmla="*/ 1288568 h 1588634"/>
              <a:gd name="connsiteX102" fmla="*/ 457501 w 1672153"/>
              <a:gd name="connsiteY102" fmla="*/ 1038538 h 1588634"/>
              <a:gd name="connsiteX103" fmla="*/ 93167 w 1672153"/>
              <a:gd name="connsiteY103" fmla="*/ 1226656 h 1588634"/>
              <a:gd name="connsiteX104" fmla="*/ 347963 w 1672153"/>
              <a:gd name="connsiteY104" fmla="*/ 1043300 h 1588634"/>
              <a:gd name="connsiteX105" fmla="*/ 71738 w 1672153"/>
              <a:gd name="connsiteY105" fmla="*/ 1162362 h 1588634"/>
              <a:gd name="connsiteX106" fmla="*/ 83644 w 1672153"/>
              <a:gd name="connsiteY106" fmla="*/ 1098068 h 1588634"/>
              <a:gd name="connsiteX107" fmla="*/ 295576 w 1672153"/>
              <a:gd name="connsiteY107" fmla="*/ 1029012 h 1588634"/>
              <a:gd name="connsiteX108" fmla="*/ 301 w 1672153"/>
              <a:gd name="connsiteY108" fmla="*/ 1040918 h 1588634"/>
              <a:gd name="connsiteX109" fmla="*/ 26494 w 1672153"/>
              <a:gd name="connsiteY109" fmla="*/ 1017106 h 1588634"/>
              <a:gd name="connsiteX110" fmla="*/ 269382 w 1672153"/>
              <a:gd name="connsiteY110" fmla="*/ 971862 h 1588634"/>
              <a:gd name="connsiteX111" fmla="*/ 66976 w 1672153"/>
              <a:gd name="connsiteY111" fmla="*/ 974243 h 1588634"/>
              <a:gd name="connsiteX112" fmla="*/ 38401 w 1672153"/>
              <a:gd name="connsiteY112" fmla="*/ 969481 h 1588634"/>
              <a:gd name="connsiteX113" fmla="*/ 43163 w 1672153"/>
              <a:gd name="connsiteY113" fmla="*/ 921856 h 1588634"/>
              <a:gd name="connsiteX114" fmla="*/ 12207 w 1672153"/>
              <a:gd name="connsiteY114" fmla="*/ 907568 h 1588634"/>
              <a:gd name="connsiteX115" fmla="*/ 193177 w 1672153"/>
              <a:gd name="connsiteY115" fmla="*/ 869468 h 1588634"/>
              <a:gd name="connsiteX116" fmla="*/ 112219 w 1672153"/>
              <a:gd name="connsiteY116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943276 w 1672153"/>
              <a:gd name="connsiteY10" fmla="*/ 271772 h 1588634"/>
              <a:gd name="connsiteX11" fmla="*/ 940892 w 1672153"/>
              <a:gd name="connsiteY11" fmla="*/ 293206 h 1588634"/>
              <a:gd name="connsiteX12" fmla="*/ 793257 w 1672153"/>
              <a:gd name="connsiteY12" fmla="*/ 517041 h 1588634"/>
              <a:gd name="connsiteX13" fmla="*/ 921844 w 1672153"/>
              <a:gd name="connsiteY13" fmla="*/ 531329 h 1588634"/>
              <a:gd name="connsiteX14" fmla="*/ 1026618 w 1672153"/>
              <a:gd name="connsiteY14" fmla="*/ 612293 h 1588634"/>
              <a:gd name="connsiteX15" fmla="*/ 1159969 w 1672153"/>
              <a:gd name="connsiteY15" fmla="*/ 576572 h 1588634"/>
              <a:gd name="connsiteX16" fmla="*/ 981376 w 1672153"/>
              <a:gd name="connsiteY16" fmla="*/ 264629 h 1588634"/>
              <a:gd name="connsiteX17" fmla="*/ 981376 w 1672153"/>
              <a:gd name="connsiteY17" fmla="*/ 202716 h 1588634"/>
              <a:gd name="connsiteX18" fmla="*/ 1031381 w 1672153"/>
              <a:gd name="connsiteY18" fmla="*/ 202716 h 1588634"/>
              <a:gd name="connsiteX19" fmla="*/ 1281410 w 1672153"/>
              <a:gd name="connsiteY19" fmla="*/ 564668 h 1588634"/>
              <a:gd name="connsiteX20" fmla="*/ 1138537 w 1672153"/>
              <a:gd name="connsiteY20" fmla="*/ 97941 h 1588634"/>
              <a:gd name="connsiteX21" fmla="*/ 1188543 w 1672153"/>
              <a:gd name="connsiteY21" fmla="*/ 311 h 1588634"/>
              <a:gd name="connsiteX22" fmla="*/ 1152825 w 1672153"/>
              <a:gd name="connsiteY22" fmla="*/ 114610 h 1588634"/>
              <a:gd name="connsiteX23" fmla="*/ 1079007 w 1672153"/>
              <a:gd name="connsiteY23" fmla="*/ 193192 h 1588634"/>
              <a:gd name="connsiteX24" fmla="*/ 1143299 w 1672153"/>
              <a:gd name="connsiteY24" fmla="*/ 217006 h 1588634"/>
              <a:gd name="connsiteX25" fmla="*/ 1348086 w 1672153"/>
              <a:gd name="connsiteY25" fmla="*/ 493231 h 1588634"/>
              <a:gd name="connsiteX26" fmla="*/ 1248076 w 1672153"/>
              <a:gd name="connsiteY26" fmla="*/ 257486 h 1588634"/>
              <a:gd name="connsiteX27" fmla="*/ 1443336 w 1672153"/>
              <a:gd name="connsiteY27" fmla="*/ 445606 h 1588634"/>
              <a:gd name="connsiteX28" fmla="*/ 1438573 w 1672153"/>
              <a:gd name="connsiteY28" fmla="*/ 264631 h 1588634"/>
              <a:gd name="connsiteX29" fmla="*/ 1450480 w 1672153"/>
              <a:gd name="connsiteY29" fmla="*/ 200337 h 1588634"/>
              <a:gd name="connsiteX30" fmla="*/ 1488580 w 1672153"/>
              <a:gd name="connsiteY30" fmla="*/ 152712 h 1588634"/>
              <a:gd name="connsiteX31" fmla="*/ 1505249 w 1672153"/>
              <a:gd name="connsiteY31" fmla="*/ 147949 h 1588634"/>
              <a:gd name="connsiteX32" fmla="*/ 1593355 w 1672153"/>
              <a:gd name="connsiteY32" fmla="*/ 166999 h 1588634"/>
              <a:gd name="connsiteX33" fmla="*/ 1624311 w 1672153"/>
              <a:gd name="connsiteY33" fmla="*/ 188431 h 1588634"/>
              <a:gd name="connsiteX34" fmla="*/ 1650506 w 1672153"/>
              <a:gd name="connsiteY34" fmla="*/ 205098 h 1588634"/>
              <a:gd name="connsiteX35" fmla="*/ 1671936 w 1672153"/>
              <a:gd name="connsiteY35" fmla="*/ 221768 h 1588634"/>
              <a:gd name="connsiteX36" fmla="*/ 1652886 w 1672153"/>
              <a:gd name="connsiteY36" fmla="*/ 264631 h 1588634"/>
              <a:gd name="connsiteX37" fmla="*/ 1650505 w 1672153"/>
              <a:gd name="connsiteY37" fmla="*/ 319399 h 1588634"/>
              <a:gd name="connsiteX38" fmla="*/ 1636217 w 1672153"/>
              <a:gd name="connsiteY38" fmla="*/ 376549 h 1588634"/>
              <a:gd name="connsiteX39" fmla="*/ 1638599 w 1672153"/>
              <a:gd name="connsiteY39" fmla="*/ 386074 h 1588634"/>
              <a:gd name="connsiteX40" fmla="*/ 1669555 w 1672153"/>
              <a:gd name="connsiteY40" fmla="*/ 393218 h 1588634"/>
              <a:gd name="connsiteX41" fmla="*/ 1657649 w 1672153"/>
              <a:gd name="connsiteY41" fmla="*/ 424174 h 1588634"/>
              <a:gd name="connsiteX42" fmla="*/ 1624311 w 1672153"/>
              <a:gd name="connsiteY42" fmla="*/ 445606 h 1588634"/>
              <a:gd name="connsiteX43" fmla="*/ 1610024 w 1672153"/>
              <a:gd name="connsiteY43" fmla="*/ 476562 h 1588634"/>
              <a:gd name="connsiteX44" fmla="*/ 1613277 w 1672153"/>
              <a:gd name="connsiteY44" fmla="*/ 559169 h 1588634"/>
              <a:gd name="connsiteX45" fmla="*/ 1600498 w 1672153"/>
              <a:gd name="connsiteY45" fmla="*/ 590862 h 1588634"/>
              <a:gd name="connsiteX46" fmla="*/ 1598117 w 1672153"/>
              <a:gd name="connsiteY46" fmla="*/ 655156 h 1588634"/>
              <a:gd name="connsiteX47" fmla="*/ 1619549 w 1672153"/>
              <a:gd name="connsiteY47" fmla="*/ 690874 h 1588634"/>
              <a:gd name="connsiteX48" fmla="*/ 1614786 w 1672153"/>
              <a:gd name="connsiteY48" fmla="*/ 743262 h 1588634"/>
              <a:gd name="connsiteX49" fmla="*/ 1617167 w 1672153"/>
              <a:gd name="connsiteY49" fmla="*/ 790887 h 1588634"/>
              <a:gd name="connsiteX50" fmla="*/ 1605261 w 1672153"/>
              <a:gd name="connsiteY50" fmla="*/ 805174 h 1588634"/>
              <a:gd name="connsiteX51" fmla="*/ 1576686 w 1672153"/>
              <a:gd name="connsiteY51" fmla="*/ 890899 h 1588634"/>
              <a:gd name="connsiteX52" fmla="*/ 1545732 w 1672153"/>
              <a:gd name="connsiteY52" fmla="*/ 967098 h 1588634"/>
              <a:gd name="connsiteX53" fmla="*/ 1510011 w 1672153"/>
              <a:gd name="connsiteY53" fmla="*/ 945668 h 1588634"/>
              <a:gd name="connsiteX54" fmla="*/ 1450480 w 1672153"/>
              <a:gd name="connsiteY54" fmla="*/ 917093 h 1588634"/>
              <a:gd name="connsiteX55" fmla="*/ 1421905 w 1672153"/>
              <a:gd name="connsiteY55" fmla="*/ 883756 h 1588634"/>
              <a:gd name="connsiteX56" fmla="*/ 1388569 w 1672153"/>
              <a:gd name="connsiteY56" fmla="*/ 869468 h 1588634"/>
              <a:gd name="connsiteX57" fmla="*/ 1355230 w 1672153"/>
              <a:gd name="connsiteY57" fmla="*/ 871849 h 1588634"/>
              <a:gd name="connsiteX58" fmla="*/ 1305224 w 1672153"/>
              <a:gd name="connsiteY58" fmla="*/ 895662 h 1588634"/>
              <a:gd name="connsiteX59" fmla="*/ 1281411 w 1672153"/>
              <a:gd name="connsiteY59" fmla="*/ 909949 h 1588634"/>
              <a:gd name="connsiteX60" fmla="*/ 1212357 w 1672153"/>
              <a:gd name="connsiteY60" fmla="*/ 926618 h 1588634"/>
              <a:gd name="connsiteX61" fmla="*/ 1190924 w 1672153"/>
              <a:gd name="connsiteY61" fmla="*/ 957574 h 1588634"/>
              <a:gd name="connsiteX62" fmla="*/ 1188542 w 1672153"/>
              <a:gd name="connsiteY62" fmla="*/ 1036156 h 1588634"/>
              <a:gd name="connsiteX63" fmla="*/ 1190926 w 1672153"/>
              <a:gd name="connsiteY63" fmla="*/ 1062348 h 1588634"/>
              <a:gd name="connsiteX64" fmla="*/ 1090911 w 1672153"/>
              <a:gd name="connsiteY64" fmla="*/ 1112356 h 1588634"/>
              <a:gd name="connsiteX65" fmla="*/ 1048049 w 1672153"/>
              <a:gd name="connsiteY65" fmla="*/ 1112356 h 1588634"/>
              <a:gd name="connsiteX66" fmla="*/ 957563 w 1672153"/>
              <a:gd name="connsiteY66" fmla="*/ 1148073 h 1588634"/>
              <a:gd name="connsiteX67" fmla="*/ 936130 w 1672153"/>
              <a:gd name="connsiteY67" fmla="*/ 1188556 h 1588634"/>
              <a:gd name="connsiteX68" fmla="*/ 936132 w 1672153"/>
              <a:gd name="connsiteY68" fmla="*/ 1238562 h 1588634"/>
              <a:gd name="connsiteX69" fmla="*/ 886124 w 1672153"/>
              <a:gd name="connsiteY69" fmla="*/ 1279043 h 1588634"/>
              <a:gd name="connsiteX70" fmla="*/ 869457 w 1672153"/>
              <a:gd name="connsiteY70" fmla="*/ 1309999 h 1588634"/>
              <a:gd name="connsiteX71" fmla="*/ 871836 w 1672153"/>
              <a:gd name="connsiteY71" fmla="*/ 1331431 h 1588634"/>
              <a:gd name="connsiteX72" fmla="*/ 905174 w 1672153"/>
              <a:gd name="connsiteY72" fmla="*/ 1326668 h 1588634"/>
              <a:gd name="connsiteX73" fmla="*/ 928988 w 1672153"/>
              <a:gd name="connsiteY73" fmla="*/ 1350480 h 1588634"/>
              <a:gd name="connsiteX74" fmla="*/ 917080 w 1672153"/>
              <a:gd name="connsiteY74" fmla="*/ 1383818 h 1588634"/>
              <a:gd name="connsiteX75" fmla="*/ 914699 w 1672153"/>
              <a:gd name="connsiteY75" fmla="*/ 1421918 h 1588634"/>
              <a:gd name="connsiteX76" fmla="*/ 836119 w 1672153"/>
              <a:gd name="connsiteY76" fmla="*/ 1450493 h 1588634"/>
              <a:gd name="connsiteX77" fmla="*/ 790875 w 1672153"/>
              <a:gd name="connsiteY77" fmla="*/ 1402868 h 1588634"/>
              <a:gd name="connsiteX78" fmla="*/ 759917 w 1672153"/>
              <a:gd name="connsiteY78" fmla="*/ 1560031 h 1588634"/>
              <a:gd name="connsiteX79" fmla="*/ 723866 w 1672153"/>
              <a:gd name="connsiteY79" fmla="*/ 1573018 h 1588634"/>
              <a:gd name="connsiteX80" fmla="*/ 774205 w 1672153"/>
              <a:gd name="connsiteY80" fmla="*/ 1324287 h 1588634"/>
              <a:gd name="connsiteX81" fmla="*/ 617042 w 1672153"/>
              <a:gd name="connsiteY81" fmla="*/ 1571937 h 1588634"/>
              <a:gd name="connsiteX82" fmla="*/ 562276 w 1672153"/>
              <a:gd name="connsiteY82" fmla="*/ 1543362 h 1588634"/>
              <a:gd name="connsiteX83" fmla="*/ 745629 w 1672153"/>
              <a:gd name="connsiteY83" fmla="*/ 1300474 h 1588634"/>
              <a:gd name="connsiteX84" fmla="*/ 478932 w 1672153"/>
              <a:gd name="connsiteY84" fmla="*/ 1479067 h 1588634"/>
              <a:gd name="connsiteX85" fmla="*/ 507505 w 1672153"/>
              <a:gd name="connsiteY85" fmla="*/ 1455256 h 1588634"/>
              <a:gd name="connsiteX86" fmla="*/ 700386 w 1672153"/>
              <a:gd name="connsiteY86" fmla="*/ 1262374 h 1588634"/>
              <a:gd name="connsiteX87" fmla="*/ 433686 w 1672153"/>
              <a:gd name="connsiteY87" fmla="*/ 1426681 h 1588634"/>
              <a:gd name="connsiteX88" fmla="*/ 612280 w 1672153"/>
              <a:gd name="connsiteY88" fmla="*/ 1217130 h 1588634"/>
              <a:gd name="connsiteX89" fmla="*/ 376538 w 1672153"/>
              <a:gd name="connsiteY89" fmla="*/ 1379056 h 1588634"/>
              <a:gd name="connsiteX90" fmla="*/ 371774 w 1672153"/>
              <a:gd name="connsiteY90" fmla="*/ 1390962 h 1588634"/>
              <a:gd name="connsiteX91" fmla="*/ 386063 w 1672153"/>
              <a:gd name="connsiteY91" fmla="*/ 1429062 h 1588634"/>
              <a:gd name="connsiteX92" fmla="*/ 355105 w 1672153"/>
              <a:gd name="connsiteY92" fmla="*/ 1443349 h 1588634"/>
              <a:gd name="connsiteX93" fmla="*/ 328913 w 1672153"/>
              <a:gd name="connsiteY93" fmla="*/ 1457636 h 1588634"/>
              <a:gd name="connsiteX94" fmla="*/ 312242 w 1672153"/>
              <a:gd name="connsiteY94" fmla="*/ 1450493 h 1588634"/>
              <a:gd name="connsiteX95" fmla="*/ 588468 w 1672153"/>
              <a:gd name="connsiteY95" fmla="*/ 1138549 h 1588634"/>
              <a:gd name="connsiteX96" fmla="*/ 221757 w 1672153"/>
              <a:gd name="connsiteY96" fmla="*/ 1355243 h 1588634"/>
              <a:gd name="connsiteX97" fmla="*/ 243188 w 1672153"/>
              <a:gd name="connsiteY97" fmla="*/ 1338574 h 1588634"/>
              <a:gd name="connsiteX98" fmla="*/ 552750 w 1672153"/>
              <a:gd name="connsiteY98" fmla="*/ 1074256 h 1588634"/>
              <a:gd name="connsiteX99" fmla="*/ 250330 w 1672153"/>
              <a:gd name="connsiteY99" fmla="*/ 1286187 h 1588634"/>
              <a:gd name="connsiteX100" fmla="*/ 212232 w 1672153"/>
              <a:gd name="connsiteY100" fmla="*/ 1288568 h 1588634"/>
              <a:gd name="connsiteX101" fmla="*/ 457501 w 1672153"/>
              <a:gd name="connsiteY101" fmla="*/ 1038538 h 1588634"/>
              <a:gd name="connsiteX102" fmla="*/ 93167 w 1672153"/>
              <a:gd name="connsiteY102" fmla="*/ 1226656 h 1588634"/>
              <a:gd name="connsiteX103" fmla="*/ 347963 w 1672153"/>
              <a:gd name="connsiteY103" fmla="*/ 1043300 h 1588634"/>
              <a:gd name="connsiteX104" fmla="*/ 71738 w 1672153"/>
              <a:gd name="connsiteY104" fmla="*/ 1162362 h 1588634"/>
              <a:gd name="connsiteX105" fmla="*/ 83644 w 1672153"/>
              <a:gd name="connsiteY105" fmla="*/ 1098068 h 1588634"/>
              <a:gd name="connsiteX106" fmla="*/ 295576 w 1672153"/>
              <a:gd name="connsiteY106" fmla="*/ 1029012 h 1588634"/>
              <a:gd name="connsiteX107" fmla="*/ 301 w 1672153"/>
              <a:gd name="connsiteY107" fmla="*/ 1040918 h 1588634"/>
              <a:gd name="connsiteX108" fmla="*/ 26494 w 1672153"/>
              <a:gd name="connsiteY108" fmla="*/ 1017106 h 1588634"/>
              <a:gd name="connsiteX109" fmla="*/ 269382 w 1672153"/>
              <a:gd name="connsiteY109" fmla="*/ 971862 h 1588634"/>
              <a:gd name="connsiteX110" fmla="*/ 66976 w 1672153"/>
              <a:gd name="connsiteY110" fmla="*/ 974243 h 1588634"/>
              <a:gd name="connsiteX111" fmla="*/ 38401 w 1672153"/>
              <a:gd name="connsiteY111" fmla="*/ 969481 h 1588634"/>
              <a:gd name="connsiteX112" fmla="*/ 43163 w 1672153"/>
              <a:gd name="connsiteY112" fmla="*/ 921856 h 1588634"/>
              <a:gd name="connsiteX113" fmla="*/ 12207 w 1672153"/>
              <a:gd name="connsiteY113" fmla="*/ 907568 h 1588634"/>
              <a:gd name="connsiteX114" fmla="*/ 193177 w 1672153"/>
              <a:gd name="connsiteY114" fmla="*/ 869468 h 1588634"/>
              <a:gd name="connsiteX115" fmla="*/ 112219 w 1672153"/>
              <a:gd name="connsiteY115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943276 w 1672153"/>
              <a:gd name="connsiteY10" fmla="*/ 271772 h 1588634"/>
              <a:gd name="connsiteX11" fmla="*/ 793257 w 1672153"/>
              <a:gd name="connsiteY11" fmla="*/ 517041 h 1588634"/>
              <a:gd name="connsiteX12" fmla="*/ 921844 w 1672153"/>
              <a:gd name="connsiteY12" fmla="*/ 531329 h 1588634"/>
              <a:gd name="connsiteX13" fmla="*/ 1026618 w 1672153"/>
              <a:gd name="connsiteY13" fmla="*/ 612293 h 1588634"/>
              <a:gd name="connsiteX14" fmla="*/ 1159969 w 1672153"/>
              <a:gd name="connsiteY14" fmla="*/ 576572 h 1588634"/>
              <a:gd name="connsiteX15" fmla="*/ 981376 w 1672153"/>
              <a:gd name="connsiteY15" fmla="*/ 264629 h 1588634"/>
              <a:gd name="connsiteX16" fmla="*/ 981376 w 1672153"/>
              <a:gd name="connsiteY16" fmla="*/ 202716 h 1588634"/>
              <a:gd name="connsiteX17" fmla="*/ 1031381 w 1672153"/>
              <a:gd name="connsiteY17" fmla="*/ 202716 h 1588634"/>
              <a:gd name="connsiteX18" fmla="*/ 1281410 w 1672153"/>
              <a:gd name="connsiteY18" fmla="*/ 564668 h 1588634"/>
              <a:gd name="connsiteX19" fmla="*/ 1138537 w 1672153"/>
              <a:gd name="connsiteY19" fmla="*/ 97941 h 1588634"/>
              <a:gd name="connsiteX20" fmla="*/ 1188543 w 1672153"/>
              <a:gd name="connsiteY20" fmla="*/ 311 h 1588634"/>
              <a:gd name="connsiteX21" fmla="*/ 1152825 w 1672153"/>
              <a:gd name="connsiteY21" fmla="*/ 114610 h 1588634"/>
              <a:gd name="connsiteX22" fmla="*/ 1079007 w 1672153"/>
              <a:gd name="connsiteY22" fmla="*/ 193192 h 1588634"/>
              <a:gd name="connsiteX23" fmla="*/ 1143299 w 1672153"/>
              <a:gd name="connsiteY23" fmla="*/ 217006 h 1588634"/>
              <a:gd name="connsiteX24" fmla="*/ 1348086 w 1672153"/>
              <a:gd name="connsiteY24" fmla="*/ 493231 h 1588634"/>
              <a:gd name="connsiteX25" fmla="*/ 1248076 w 1672153"/>
              <a:gd name="connsiteY25" fmla="*/ 257486 h 1588634"/>
              <a:gd name="connsiteX26" fmla="*/ 1443336 w 1672153"/>
              <a:gd name="connsiteY26" fmla="*/ 445606 h 1588634"/>
              <a:gd name="connsiteX27" fmla="*/ 1438573 w 1672153"/>
              <a:gd name="connsiteY27" fmla="*/ 264631 h 1588634"/>
              <a:gd name="connsiteX28" fmla="*/ 1450480 w 1672153"/>
              <a:gd name="connsiteY28" fmla="*/ 200337 h 1588634"/>
              <a:gd name="connsiteX29" fmla="*/ 1488580 w 1672153"/>
              <a:gd name="connsiteY29" fmla="*/ 152712 h 1588634"/>
              <a:gd name="connsiteX30" fmla="*/ 1505249 w 1672153"/>
              <a:gd name="connsiteY30" fmla="*/ 147949 h 1588634"/>
              <a:gd name="connsiteX31" fmla="*/ 1593355 w 1672153"/>
              <a:gd name="connsiteY31" fmla="*/ 166999 h 1588634"/>
              <a:gd name="connsiteX32" fmla="*/ 1624311 w 1672153"/>
              <a:gd name="connsiteY32" fmla="*/ 188431 h 1588634"/>
              <a:gd name="connsiteX33" fmla="*/ 1650506 w 1672153"/>
              <a:gd name="connsiteY33" fmla="*/ 205098 h 1588634"/>
              <a:gd name="connsiteX34" fmla="*/ 1671936 w 1672153"/>
              <a:gd name="connsiteY34" fmla="*/ 221768 h 1588634"/>
              <a:gd name="connsiteX35" fmla="*/ 1652886 w 1672153"/>
              <a:gd name="connsiteY35" fmla="*/ 264631 h 1588634"/>
              <a:gd name="connsiteX36" fmla="*/ 1650505 w 1672153"/>
              <a:gd name="connsiteY36" fmla="*/ 319399 h 1588634"/>
              <a:gd name="connsiteX37" fmla="*/ 1636217 w 1672153"/>
              <a:gd name="connsiteY37" fmla="*/ 376549 h 1588634"/>
              <a:gd name="connsiteX38" fmla="*/ 1638599 w 1672153"/>
              <a:gd name="connsiteY38" fmla="*/ 386074 h 1588634"/>
              <a:gd name="connsiteX39" fmla="*/ 1669555 w 1672153"/>
              <a:gd name="connsiteY39" fmla="*/ 393218 h 1588634"/>
              <a:gd name="connsiteX40" fmla="*/ 1657649 w 1672153"/>
              <a:gd name="connsiteY40" fmla="*/ 424174 h 1588634"/>
              <a:gd name="connsiteX41" fmla="*/ 1624311 w 1672153"/>
              <a:gd name="connsiteY41" fmla="*/ 445606 h 1588634"/>
              <a:gd name="connsiteX42" fmla="*/ 1610024 w 1672153"/>
              <a:gd name="connsiteY42" fmla="*/ 476562 h 1588634"/>
              <a:gd name="connsiteX43" fmla="*/ 1613277 w 1672153"/>
              <a:gd name="connsiteY43" fmla="*/ 559169 h 1588634"/>
              <a:gd name="connsiteX44" fmla="*/ 1600498 w 1672153"/>
              <a:gd name="connsiteY44" fmla="*/ 590862 h 1588634"/>
              <a:gd name="connsiteX45" fmla="*/ 1598117 w 1672153"/>
              <a:gd name="connsiteY45" fmla="*/ 655156 h 1588634"/>
              <a:gd name="connsiteX46" fmla="*/ 1619549 w 1672153"/>
              <a:gd name="connsiteY46" fmla="*/ 690874 h 1588634"/>
              <a:gd name="connsiteX47" fmla="*/ 1614786 w 1672153"/>
              <a:gd name="connsiteY47" fmla="*/ 743262 h 1588634"/>
              <a:gd name="connsiteX48" fmla="*/ 1617167 w 1672153"/>
              <a:gd name="connsiteY48" fmla="*/ 790887 h 1588634"/>
              <a:gd name="connsiteX49" fmla="*/ 1605261 w 1672153"/>
              <a:gd name="connsiteY49" fmla="*/ 805174 h 1588634"/>
              <a:gd name="connsiteX50" fmla="*/ 1576686 w 1672153"/>
              <a:gd name="connsiteY50" fmla="*/ 890899 h 1588634"/>
              <a:gd name="connsiteX51" fmla="*/ 1545732 w 1672153"/>
              <a:gd name="connsiteY51" fmla="*/ 967098 h 1588634"/>
              <a:gd name="connsiteX52" fmla="*/ 1510011 w 1672153"/>
              <a:gd name="connsiteY52" fmla="*/ 945668 h 1588634"/>
              <a:gd name="connsiteX53" fmla="*/ 1450480 w 1672153"/>
              <a:gd name="connsiteY53" fmla="*/ 917093 h 1588634"/>
              <a:gd name="connsiteX54" fmla="*/ 1421905 w 1672153"/>
              <a:gd name="connsiteY54" fmla="*/ 883756 h 1588634"/>
              <a:gd name="connsiteX55" fmla="*/ 1388569 w 1672153"/>
              <a:gd name="connsiteY55" fmla="*/ 869468 h 1588634"/>
              <a:gd name="connsiteX56" fmla="*/ 1355230 w 1672153"/>
              <a:gd name="connsiteY56" fmla="*/ 871849 h 1588634"/>
              <a:gd name="connsiteX57" fmla="*/ 1305224 w 1672153"/>
              <a:gd name="connsiteY57" fmla="*/ 895662 h 1588634"/>
              <a:gd name="connsiteX58" fmla="*/ 1281411 w 1672153"/>
              <a:gd name="connsiteY58" fmla="*/ 909949 h 1588634"/>
              <a:gd name="connsiteX59" fmla="*/ 1212357 w 1672153"/>
              <a:gd name="connsiteY59" fmla="*/ 926618 h 1588634"/>
              <a:gd name="connsiteX60" fmla="*/ 1190924 w 1672153"/>
              <a:gd name="connsiteY60" fmla="*/ 957574 h 1588634"/>
              <a:gd name="connsiteX61" fmla="*/ 1188542 w 1672153"/>
              <a:gd name="connsiteY61" fmla="*/ 1036156 h 1588634"/>
              <a:gd name="connsiteX62" fmla="*/ 1190926 w 1672153"/>
              <a:gd name="connsiteY62" fmla="*/ 1062348 h 1588634"/>
              <a:gd name="connsiteX63" fmla="*/ 1090911 w 1672153"/>
              <a:gd name="connsiteY63" fmla="*/ 1112356 h 1588634"/>
              <a:gd name="connsiteX64" fmla="*/ 1048049 w 1672153"/>
              <a:gd name="connsiteY64" fmla="*/ 1112356 h 1588634"/>
              <a:gd name="connsiteX65" fmla="*/ 957563 w 1672153"/>
              <a:gd name="connsiteY65" fmla="*/ 1148073 h 1588634"/>
              <a:gd name="connsiteX66" fmla="*/ 936130 w 1672153"/>
              <a:gd name="connsiteY66" fmla="*/ 1188556 h 1588634"/>
              <a:gd name="connsiteX67" fmla="*/ 936132 w 1672153"/>
              <a:gd name="connsiteY67" fmla="*/ 1238562 h 1588634"/>
              <a:gd name="connsiteX68" fmla="*/ 886124 w 1672153"/>
              <a:gd name="connsiteY68" fmla="*/ 1279043 h 1588634"/>
              <a:gd name="connsiteX69" fmla="*/ 869457 w 1672153"/>
              <a:gd name="connsiteY69" fmla="*/ 1309999 h 1588634"/>
              <a:gd name="connsiteX70" fmla="*/ 871836 w 1672153"/>
              <a:gd name="connsiteY70" fmla="*/ 1331431 h 1588634"/>
              <a:gd name="connsiteX71" fmla="*/ 905174 w 1672153"/>
              <a:gd name="connsiteY71" fmla="*/ 1326668 h 1588634"/>
              <a:gd name="connsiteX72" fmla="*/ 928988 w 1672153"/>
              <a:gd name="connsiteY72" fmla="*/ 1350480 h 1588634"/>
              <a:gd name="connsiteX73" fmla="*/ 917080 w 1672153"/>
              <a:gd name="connsiteY73" fmla="*/ 1383818 h 1588634"/>
              <a:gd name="connsiteX74" fmla="*/ 914699 w 1672153"/>
              <a:gd name="connsiteY74" fmla="*/ 1421918 h 1588634"/>
              <a:gd name="connsiteX75" fmla="*/ 836119 w 1672153"/>
              <a:gd name="connsiteY75" fmla="*/ 1450493 h 1588634"/>
              <a:gd name="connsiteX76" fmla="*/ 790875 w 1672153"/>
              <a:gd name="connsiteY76" fmla="*/ 1402868 h 1588634"/>
              <a:gd name="connsiteX77" fmla="*/ 759917 w 1672153"/>
              <a:gd name="connsiteY77" fmla="*/ 1560031 h 1588634"/>
              <a:gd name="connsiteX78" fmla="*/ 723866 w 1672153"/>
              <a:gd name="connsiteY78" fmla="*/ 1573018 h 1588634"/>
              <a:gd name="connsiteX79" fmla="*/ 774205 w 1672153"/>
              <a:gd name="connsiteY79" fmla="*/ 1324287 h 1588634"/>
              <a:gd name="connsiteX80" fmla="*/ 617042 w 1672153"/>
              <a:gd name="connsiteY80" fmla="*/ 1571937 h 1588634"/>
              <a:gd name="connsiteX81" fmla="*/ 562276 w 1672153"/>
              <a:gd name="connsiteY81" fmla="*/ 1543362 h 1588634"/>
              <a:gd name="connsiteX82" fmla="*/ 745629 w 1672153"/>
              <a:gd name="connsiteY82" fmla="*/ 1300474 h 1588634"/>
              <a:gd name="connsiteX83" fmla="*/ 478932 w 1672153"/>
              <a:gd name="connsiteY83" fmla="*/ 1479067 h 1588634"/>
              <a:gd name="connsiteX84" fmla="*/ 507505 w 1672153"/>
              <a:gd name="connsiteY84" fmla="*/ 1455256 h 1588634"/>
              <a:gd name="connsiteX85" fmla="*/ 700386 w 1672153"/>
              <a:gd name="connsiteY85" fmla="*/ 1262374 h 1588634"/>
              <a:gd name="connsiteX86" fmla="*/ 433686 w 1672153"/>
              <a:gd name="connsiteY86" fmla="*/ 1426681 h 1588634"/>
              <a:gd name="connsiteX87" fmla="*/ 612280 w 1672153"/>
              <a:gd name="connsiteY87" fmla="*/ 1217130 h 1588634"/>
              <a:gd name="connsiteX88" fmla="*/ 376538 w 1672153"/>
              <a:gd name="connsiteY88" fmla="*/ 1379056 h 1588634"/>
              <a:gd name="connsiteX89" fmla="*/ 371774 w 1672153"/>
              <a:gd name="connsiteY89" fmla="*/ 1390962 h 1588634"/>
              <a:gd name="connsiteX90" fmla="*/ 386063 w 1672153"/>
              <a:gd name="connsiteY90" fmla="*/ 1429062 h 1588634"/>
              <a:gd name="connsiteX91" fmla="*/ 355105 w 1672153"/>
              <a:gd name="connsiteY91" fmla="*/ 1443349 h 1588634"/>
              <a:gd name="connsiteX92" fmla="*/ 328913 w 1672153"/>
              <a:gd name="connsiteY92" fmla="*/ 1457636 h 1588634"/>
              <a:gd name="connsiteX93" fmla="*/ 312242 w 1672153"/>
              <a:gd name="connsiteY93" fmla="*/ 1450493 h 1588634"/>
              <a:gd name="connsiteX94" fmla="*/ 588468 w 1672153"/>
              <a:gd name="connsiteY94" fmla="*/ 1138549 h 1588634"/>
              <a:gd name="connsiteX95" fmla="*/ 221757 w 1672153"/>
              <a:gd name="connsiteY95" fmla="*/ 1355243 h 1588634"/>
              <a:gd name="connsiteX96" fmla="*/ 243188 w 1672153"/>
              <a:gd name="connsiteY96" fmla="*/ 1338574 h 1588634"/>
              <a:gd name="connsiteX97" fmla="*/ 552750 w 1672153"/>
              <a:gd name="connsiteY97" fmla="*/ 1074256 h 1588634"/>
              <a:gd name="connsiteX98" fmla="*/ 250330 w 1672153"/>
              <a:gd name="connsiteY98" fmla="*/ 1286187 h 1588634"/>
              <a:gd name="connsiteX99" fmla="*/ 212232 w 1672153"/>
              <a:gd name="connsiteY99" fmla="*/ 1288568 h 1588634"/>
              <a:gd name="connsiteX100" fmla="*/ 457501 w 1672153"/>
              <a:gd name="connsiteY100" fmla="*/ 1038538 h 1588634"/>
              <a:gd name="connsiteX101" fmla="*/ 93167 w 1672153"/>
              <a:gd name="connsiteY101" fmla="*/ 1226656 h 1588634"/>
              <a:gd name="connsiteX102" fmla="*/ 347963 w 1672153"/>
              <a:gd name="connsiteY102" fmla="*/ 1043300 h 1588634"/>
              <a:gd name="connsiteX103" fmla="*/ 71738 w 1672153"/>
              <a:gd name="connsiteY103" fmla="*/ 1162362 h 1588634"/>
              <a:gd name="connsiteX104" fmla="*/ 83644 w 1672153"/>
              <a:gd name="connsiteY104" fmla="*/ 1098068 h 1588634"/>
              <a:gd name="connsiteX105" fmla="*/ 295576 w 1672153"/>
              <a:gd name="connsiteY105" fmla="*/ 1029012 h 1588634"/>
              <a:gd name="connsiteX106" fmla="*/ 301 w 1672153"/>
              <a:gd name="connsiteY106" fmla="*/ 1040918 h 1588634"/>
              <a:gd name="connsiteX107" fmla="*/ 26494 w 1672153"/>
              <a:gd name="connsiteY107" fmla="*/ 1017106 h 1588634"/>
              <a:gd name="connsiteX108" fmla="*/ 269382 w 1672153"/>
              <a:gd name="connsiteY108" fmla="*/ 971862 h 1588634"/>
              <a:gd name="connsiteX109" fmla="*/ 66976 w 1672153"/>
              <a:gd name="connsiteY109" fmla="*/ 974243 h 1588634"/>
              <a:gd name="connsiteX110" fmla="*/ 38401 w 1672153"/>
              <a:gd name="connsiteY110" fmla="*/ 969481 h 1588634"/>
              <a:gd name="connsiteX111" fmla="*/ 43163 w 1672153"/>
              <a:gd name="connsiteY111" fmla="*/ 921856 h 1588634"/>
              <a:gd name="connsiteX112" fmla="*/ 12207 w 1672153"/>
              <a:gd name="connsiteY112" fmla="*/ 907568 h 1588634"/>
              <a:gd name="connsiteX113" fmla="*/ 193177 w 1672153"/>
              <a:gd name="connsiteY113" fmla="*/ 869468 h 1588634"/>
              <a:gd name="connsiteX114" fmla="*/ 112219 w 1672153"/>
              <a:gd name="connsiteY114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876599 w 1672153"/>
              <a:gd name="connsiteY9" fmla="*/ 314637 h 1588634"/>
              <a:gd name="connsiteX10" fmla="*/ 793257 w 1672153"/>
              <a:gd name="connsiteY10" fmla="*/ 517041 h 1588634"/>
              <a:gd name="connsiteX11" fmla="*/ 921844 w 1672153"/>
              <a:gd name="connsiteY11" fmla="*/ 531329 h 1588634"/>
              <a:gd name="connsiteX12" fmla="*/ 1026618 w 1672153"/>
              <a:gd name="connsiteY12" fmla="*/ 612293 h 1588634"/>
              <a:gd name="connsiteX13" fmla="*/ 1159969 w 1672153"/>
              <a:gd name="connsiteY13" fmla="*/ 576572 h 1588634"/>
              <a:gd name="connsiteX14" fmla="*/ 981376 w 1672153"/>
              <a:gd name="connsiteY14" fmla="*/ 264629 h 1588634"/>
              <a:gd name="connsiteX15" fmla="*/ 981376 w 1672153"/>
              <a:gd name="connsiteY15" fmla="*/ 202716 h 1588634"/>
              <a:gd name="connsiteX16" fmla="*/ 1031381 w 1672153"/>
              <a:gd name="connsiteY16" fmla="*/ 202716 h 1588634"/>
              <a:gd name="connsiteX17" fmla="*/ 1281410 w 1672153"/>
              <a:gd name="connsiteY17" fmla="*/ 564668 h 1588634"/>
              <a:gd name="connsiteX18" fmla="*/ 1138537 w 1672153"/>
              <a:gd name="connsiteY18" fmla="*/ 97941 h 1588634"/>
              <a:gd name="connsiteX19" fmla="*/ 1188543 w 1672153"/>
              <a:gd name="connsiteY19" fmla="*/ 311 h 1588634"/>
              <a:gd name="connsiteX20" fmla="*/ 1152825 w 1672153"/>
              <a:gd name="connsiteY20" fmla="*/ 114610 h 1588634"/>
              <a:gd name="connsiteX21" fmla="*/ 1079007 w 1672153"/>
              <a:gd name="connsiteY21" fmla="*/ 193192 h 1588634"/>
              <a:gd name="connsiteX22" fmla="*/ 1143299 w 1672153"/>
              <a:gd name="connsiteY22" fmla="*/ 217006 h 1588634"/>
              <a:gd name="connsiteX23" fmla="*/ 1348086 w 1672153"/>
              <a:gd name="connsiteY23" fmla="*/ 493231 h 1588634"/>
              <a:gd name="connsiteX24" fmla="*/ 1248076 w 1672153"/>
              <a:gd name="connsiteY24" fmla="*/ 257486 h 1588634"/>
              <a:gd name="connsiteX25" fmla="*/ 1443336 w 1672153"/>
              <a:gd name="connsiteY25" fmla="*/ 445606 h 1588634"/>
              <a:gd name="connsiteX26" fmla="*/ 1438573 w 1672153"/>
              <a:gd name="connsiteY26" fmla="*/ 264631 h 1588634"/>
              <a:gd name="connsiteX27" fmla="*/ 1450480 w 1672153"/>
              <a:gd name="connsiteY27" fmla="*/ 200337 h 1588634"/>
              <a:gd name="connsiteX28" fmla="*/ 1488580 w 1672153"/>
              <a:gd name="connsiteY28" fmla="*/ 152712 h 1588634"/>
              <a:gd name="connsiteX29" fmla="*/ 1505249 w 1672153"/>
              <a:gd name="connsiteY29" fmla="*/ 147949 h 1588634"/>
              <a:gd name="connsiteX30" fmla="*/ 1593355 w 1672153"/>
              <a:gd name="connsiteY30" fmla="*/ 166999 h 1588634"/>
              <a:gd name="connsiteX31" fmla="*/ 1624311 w 1672153"/>
              <a:gd name="connsiteY31" fmla="*/ 188431 h 1588634"/>
              <a:gd name="connsiteX32" fmla="*/ 1650506 w 1672153"/>
              <a:gd name="connsiteY32" fmla="*/ 205098 h 1588634"/>
              <a:gd name="connsiteX33" fmla="*/ 1671936 w 1672153"/>
              <a:gd name="connsiteY33" fmla="*/ 221768 h 1588634"/>
              <a:gd name="connsiteX34" fmla="*/ 1652886 w 1672153"/>
              <a:gd name="connsiteY34" fmla="*/ 264631 h 1588634"/>
              <a:gd name="connsiteX35" fmla="*/ 1650505 w 1672153"/>
              <a:gd name="connsiteY35" fmla="*/ 319399 h 1588634"/>
              <a:gd name="connsiteX36" fmla="*/ 1636217 w 1672153"/>
              <a:gd name="connsiteY36" fmla="*/ 376549 h 1588634"/>
              <a:gd name="connsiteX37" fmla="*/ 1638599 w 1672153"/>
              <a:gd name="connsiteY37" fmla="*/ 386074 h 1588634"/>
              <a:gd name="connsiteX38" fmla="*/ 1669555 w 1672153"/>
              <a:gd name="connsiteY38" fmla="*/ 393218 h 1588634"/>
              <a:gd name="connsiteX39" fmla="*/ 1657649 w 1672153"/>
              <a:gd name="connsiteY39" fmla="*/ 424174 h 1588634"/>
              <a:gd name="connsiteX40" fmla="*/ 1624311 w 1672153"/>
              <a:gd name="connsiteY40" fmla="*/ 445606 h 1588634"/>
              <a:gd name="connsiteX41" fmla="*/ 1610024 w 1672153"/>
              <a:gd name="connsiteY41" fmla="*/ 476562 h 1588634"/>
              <a:gd name="connsiteX42" fmla="*/ 1613277 w 1672153"/>
              <a:gd name="connsiteY42" fmla="*/ 559169 h 1588634"/>
              <a:gd name="connsiteX43" fmla="*/ 1600498 w 1672153"/>
              <a:gd name="connsiteY43" fmla="*/ 590862 h 1588634"/>
              <a:gd name="connsiteX44" fmla="*/ 1598117 w 1672153"/>
              <a:gd name="connsiteY44" fmla="*/ 655156 h 1588634"/>
              <a:gd name="connsiteX45" fmla="*/ 1619549 w 1672153"/>
              <a:gd name="connsiteY45" fmla="*/ 690874 h 1588634"/>
              <a:gd name="connsiteX46" fmla="*/ 1614786 w 1672153"/>
              <a:gd name="connsiteY46" fmla="*/ 743262 h 1588634"/>
              <a:gd name="connsiteX47" fmla="*/ 1617167 w 1672153"/>
              <a:gd name="connsiteY47" fmla="*/ 790887 h 1588634"/>
              <a:gd name="connsiteX48" fmla="*/ 1605261 w 1672153"/>
              <a:gd name="connsiteY48" fmla="*/ 805174 h 1588634"/>
              <a:gd name="connsiteX49" fmla="*/ 1576686 w 1672153"/>
              <a:gd name="connsiteY49" fmla="*/ 890899 h 1588634"/>
              <a:gd name="connsiteX50" fmla="*/ 1545732 w 1672153"/>
              <a:gd name="connsiteY50" fmla="*/ 967098 h 1588634"/>
              <a:gd name="connsiteX51" fmla="*/ 1510011 w 1672153"/>
              <a:gd name="connsiteY51" fmla="*/ 945668 h 1588634"/>
              <a:gd name="connsiteX52" fmla="*/ 1450480 w 1672153"/>
              <a:gd name="connsiteY52" fmla="*/ 917093 h 1588634"/>
              <a:gd name="connsiteX53" fmla="*/ 1421905 w 1672153"/>
              <a:gd name="connsiteY53" fmla="*/ 883756 h 1588634"/>
              <a:gd name="connsiteX54" fmla="*/ 1388569 w 1672153"/>
              <a:gd name="connsiteY54" fmla="*/ 869468 h 1588634"/>
              <a:gd name="connsiteX55" fmla="*/ 1355230 w 1672153"/>
              <a:gd name="connsiteY55" fmla="*/ 871849 h 1588634"/>
              <a:gd name="connsiteX56" fmla="*/ 1305224 w 1672153"/>
              <a:gd name="connsiteY56" fmla="*/ 895662 h 1588634"/>
              <a:gd name="connsiteX57" fmla="*/ 1281411 w 1672153"/>
              <a:gd name="connsiteY57" fmla="*/ 909949 h 1588634"/>
              <a:gd name="connsiteX58" fmla="*/ 1212357 w 1672153"/>
              <a:gd name="connsiteY58" fmla="*/ 926618 h 1588634"/>
              <a:gd name="connsiteX59" fmla="*/ 1190924 w 1672153"/>
              <a:gd name="connsiteY59" fmla="*/ 957574 h 1588634"/>
              <a:gd name="connsiteX60" fmla="*/ 1188542 w 1672153"/>
              <a:gd name="connsiteY60" fmla="*/ 1036156 h 1588634"/>
              <a:gd name="connsiteX61" fmla="*/ 1190926 w 1672153"/>
              <a:gd name="connsiteY61" fmla="*/ 1062348 h 1588634"/>
              <a:gd name="connsiteX62" fmla="*/ 1090911 w 1672153"/>
              <a:gd name="connsiteY62" fmla="*/ 1112356 h 1588634"/>
              <a:gd name="connsiteX63" fmla="*/ 1048049 w 1672153"/>
              <a:gd name="connsiteY63" fmla="*/ 1112356 h 1588634"/>
              <a:gd name="connsiteX64" fmla="*/ 957563 w 1672153"/>
              <a:gd name="connsiteY64" fmla="*/ 1148073 h 1588634"/>
              <a:gd name="connsiteX65" fmla="*/ 936130 w 1672153"/>
              <a:gd name="connsiteY65" fmla="*/ 1188556 h 1588634"/>
              <a:gd name="connsiteX66" fmla="*/ 936132 w 1672153"/>
              <a:gd name="connsiteY66" fmla="*/ 1238562 h 1588634"/>
              <a:gd name="connsiteX67" fmla="*/ 886124 w 1672153"/>
              <a:gd name="connsiteY67" fmla="*/ 1279043 h 1588634"/>
              <a:gd name="connsiteX68" fmla="*/ 869457 w 1672153"/>
              <a:gd name="connsiteY68" fmla="*/ 1309999 h 1588634"/>
              <a:gd name="connsiteX69" fmla="*/ 871836 w 1672153"/>
              <a:gd name="connsiteY69" fmla="*/ 1331431 h 1588634"/>
              <a:gd name="connsiteX70" fmla="*/ 905174 w 1672153"/>
              <a:gd name="connsiteY70" fmla="*/ 1326668 h 1588634"/>
              <a:gd name="connsiteX71" fmla="*/ 928988 w 1672153"/>
              <a:gd name="connsiteY71" fmla="*/ 1350480 h 1588634"/>
              <a:gd name="connsiteX72" fmla="*/ 917080 w 1672153"/>
              <a:gd name="connsiteY72" fmla="*/ 1383818 h 1588634"/>
              <a:gd name="connsiteX73" fmla="*/ 914699 w 1672153"/>
              <a:gd name="connsiteY73" fmla="*/ 1421918 h 1588634"/>
              <a:gd name="connsiteX74" fmla="*/ 836119 w 1672153"/>
              <a:gd name="connsiteY74" fmla="*/ 1450493 h 1588634"/>
              <a:gd name="connsiteX75" fmla="*/ 790875 w 1672153"/>
              <a:gd name="connsiteY75" fmla="*/ 1402868 h 1588634"/>
              <a:gd name="connsiteX76" fmla="*/ 759917 w 1672153"/>
              <a:gd name="connsiteY76" fmla="*/ 1560031 h 1588634"/>
              <a:gd name="connsiteX77" fmla="*/ 723866 w 1672153"/>
              <a:gd name="connsiteY77" fmla="*/ 1573018 h 1588634"/>
              <a:gd name="connsiteX78" fmla="*/ 774205 w 1672153"/>
              <a:gd name="connsiteY78" fmla="*/ 1324287 h 1588634"/>
              <a:gd name="connsiteX79" fmla="*/ 617042 w 1672153"/>
              <a:gd name="connsiteY79" fmla="*/ 1571937 h 1588634"/>
              <a:gd name="connsiteX80" fmla="*/ 562276 w 1672153"/>
              <a:gd name="connsiteY80" fmla="*/ 1543362 h 1588634"/>
              <a:gd name="connsiteX81" fmla="*/ 745629 w 1672153"/>
              <a:gd name="connsiteY81" fmla="*/ 1300474 h 1588634"/>
              <a:gd name="connsiteX82" fmla="*/ 478932 w 1672153"/>
              <a:gd name="connsiteY82" fmla="*/ 1479067 h 1588634"/>
              <a:gd name="connsiteX83" fmla="*/ 507505 w 1672153"/>
              <a:gd name="connsiteY83" fmla="*/ 1455256 h 1588634"/>
              <a:gd name="connsiteX84" fmla="*/ 700386 w 1672153"/>
              <a:gd name="connsiteY84" fmla="*/ 1262374 h 1588634"/>
              <a:gd name="connsiteX85" fmla="*/ 433686 w 1672153"/>
              <a:gd name="connsiteY85" fmla="*/ 1426681 h 1588634"/>
              <a:gd name="connsiteX86" fmla="*/ 612280 w 1672153"/>
              <a:gd name="connsiteY86" fmla="*/ 1217130 h 1588634"/>
              <a:gd name="connsiteX87" fmla="*/ 376538 w 1672153"/>
              <a:gd name="connsiteY87" fmla="*/ 1379056 h 1588634"/>
              <a:gd name="connsiteX88" fmla="*/ 371774 w 1672153"/>
              <a:gd name="connsiteY88" fmla="*/ 1390962 h 1588634"/>
              <a:gd name="connsiteX89" fmla="*/ 386063 w 1672153"/>
              <a:gd name="connsiteY89" fmla="*/ 1429062 h 1588634"/>
              <a:gd name="connsiteX90" fmla="*/ 355105 w 1672153"/>
              <a:gd name="connsiteY90" fmla="*/ 1443349 h 1588634"/>
              <a:gd name="connsiteX91" fmla="*/ 328913 w 1672153"/>
              <a:gd name="connsiteY91" fmla="*/ 1457636 h 1588634"/>
              <a:gd name="connsiteX92" fmla="*/ 312242 w 1672153"/>
              <a:gd name="connsiteY92" fmla="*/ 1450493 h 1588634"/>
              <a:gd name="connsiteX93" fmla="*/ 588468 w 1672153"/>
              <a:gd name="connsiteY93" fmla="*/ 1138549 h 1588634"/>
              <a:gd name="connsiteX94" fmla="*/ 221757 w 1672153"/>
              <a:gd name="connsiteY94" fmla="*/ 1355243 h 1588634"/>
              <a:gd name="connsiteX95" fmla="*/ 243188 w 1672153"/>
              <a:gd name="connsiteY95" fmla="*/ 1338574 h 1588634"/>
              <a:gd name="connsiteX96" fmla="*/ 552750 w 1672153"/>
              <a:gd name="connsiteY96" fmla="*/ 1074256 h 1588634"/>
              <a:gd name="connsiteX97" fmla="*/ 250330 w 1672153"/>
              <a:gd name="connsiteY97" fmla="*/ 1286187 h 1588634"/>
              <a:gd name="connsiteX98" fmla="*/ 212232 w 1672153"/>
              <a:gd name="connsiteY98" fmla="*/ 1288568 h 1588634"/>
              <a:gd name="connsiteX99" fmla="*/ 457501 w 1672153"/>
              <a:gd name="connsiteY99" fmla="*/ 1038538 h 1588634"/>
              <a:gd name="connsiteX100" fmla="*/ 93167 w 1672153"/>
              <a:gd name="connsiteY100" fmla="*/ 1226656 h 1588634"/>
              <a:gd name="connsiteX101" fmla="*/ 347963 w 1672153"/>
              <a:gd name="connsiteY101" fmla="*/ 1043300 h 1588634"/>
              <a:gd name="connsiteX102" fmla="*/ 71738 w 1672153"/>
              <a:gd name="connsiteY102" fmla="*/ 1162362 h 1588634"/>
              <a:gd name="connsiteX103" fmla="*/ 83644 w 1672153"/>
              <a:gd name="connsiteY103" fmla="*/ 1098068 h 1588634"/>
              <a:gd name="connsiteX104" fmla="*/ 295576 w 1672153"/>
              <a:gd name="connsiteY104" fmla="*/ 1029012 h 1588634"/>
              <a:gd name="connsiteX105" fmla="*/ 301 w 1672153"/>
              <a:gd name="connsiteY105" fmla="*/ 1040918 h 1588634"/>
              <a:gd name="connsiteX106" fmla="*/ 26494 w 1672153"/>
              <a:gd name="connsiteY106" fmla="*/ 1017106 h 1588634"/>
              <a:gd name="connsiteX107" fmla="*/ 269382 w 1672153"/>
              <a:gd name="connsiteY107" fmla="*/ 971862 h 1588634"/>
              <a:gd name="connsiteX108" fmla="*/ 66976 w 1672153"/>
              <a:gd name="connsiteY108" fmla="*/ 974243 h 1588634"/>
              <a:gd name="connsiteX109" fmla="*/ 38401 w 1672153"/>
              <a:gd name="connsiteY109" fmla="*/ 969481 h 1588634"/>
              <a:gd name="connsiteX110" fmla="*/ 43163 w 1672153"/>
              <a:gd name="connsiteY110" fmla="*/ 921856 h 1588634"/>
              <a:gd name="connsiteX111" fmla="*/ 12207 w 1672153"/>
              <a:gd name="connsiteY111" fmla="*/ 907568 h 1588634"/>
              <a:gd name="connsiteX112" fmla="*/ 193177 w 1672153"/>
              <a:gd name="connsiteY112" fmla="*/ 869468 h 1588634"/>
              <a:gd name="connsiteX113" fmla="*/ 112219 w 1672153"/>
              <a:gd name="connsiteY113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981376 w 1672153"/>
              <a:gd name="connsiteY13" fmla="*/ 264629 h 1588634"/>
              <a:gd name="connsiteX14" fmla="*/ 981376 w 1672153"/>
              <a:gd name="connsiteY14" fmla="*/ 202716 h 1588634"/>
              <a:gd name="connsiteX15" fmla="*/ 1031381 w 1672153"/>
              <a:gd name="connsiteY15" fmla="*/ 202716 h 1588634"/>
              <a:gd name="connsiteX16" fmla="*/ 1281410 w 1672153"/>
              <a:gd name="connsiteY16" fmla="*/ 564668 h 1588634"/>
              <a:gd name="connsiteX17" fmla="*/ 1138537 w 1672153"/>
              <a:gd name="connsiteY17" fmla="*/ 97941 h 1588634"/>
              <a:gd name="connsiteX18" fmla="*/ 1188543 w 1672153"/>
              <a:gd name="connsiteY18" fmla="*/ 311 h 1588634"/>
              <a:gd name="connsiteX19" fmla="*/ 1152825 w 1672153"/>
              <a:gd name="connsiteY19" fmla="*/ 114610 h 1588634"/>
              <a:gd name="connsiteX20" fmla="*/ 1079007 w 1672153"/>
              <a:gd name="connsiteY20" fmla="*/ 193192 h 1588634"/>
              <a:gd name="connsiteX21" fmla="*/ 1143299 w 1672153"/>
              <a:gd name="connsiteY21" fmla="*/ 217006 h 1588634"/>
              <a:gd name="connsiteX22" fmla="*/ 1348086 w 1672153"/>
              <a:gd name="connsiteY22" fmla="*/ 493231 h 1588634"/>
              <a:gd name="connsiteX23" fmla="*/ 1248076 w 1672153"/>
              <a:gd name="connsiteY23" fmla="*/ 257486 h 1588634"/>
              <a:gd name="connsiteX24" fmla="*/ 1443336 w 1672153"/>
              <a:gd name="connsiteY24" fmla="*/ 445606 h 1588634"/>
              <a:gd name="connsiteX25" fmla="*/ 1438573 w 1672153"/>
              <a:gd name="connsiteY25" fmla="*/ 264631 h 1588634"/>
              <a:gd name="connsiteX26" fmla="*/ 1450480 w 1672153"/>
              <a:gd name="connsiteY26" fmla="*/ 200337 h 1588634"/>
              <a:gd name="connsiteX27" fmla="*/ 1488580 w 1672153"/>
              <a:gd name="connsiteY27" fmla="*/ 152712 h 1588634"/>
              <a:gd name="connsiteX28" fmla="*/ 1505249 w 1672153"/>
              <a:gd name="connsiteY28" fmla="*/ 147949 h 1588634"/>
              <a:gd name="connsiteX29" fmla="*/ 1593355 w 1672153"/>
              <a:gd name="connsiteY29" fmla="*/ 166999 h 1588634"/>
              <a:gd name="connsiteX30" fmla="*/ 1624311 w 1672153"/>
              <a:gd name="connsiteY30" fmla="*/ 188431 h 1588634"/>
              <a:gd name="connsiteX31" fmla="*/ 1650506 w 1672153"/>
              <a:gd name="connsiteY31" fmla="*/ 205098 h 1588634"/>
              <a:gd name="connsiteX32" fmla="*/ 1671936 w 1672153"/>
              <a:gd name="connsiteY32" fmla="*/ 221768 h 1588634"/>
              <a:gd name="connsiteX33" fmla="*/ 1652886 w 1672153"/>
              <a:gd name="connsiteY33" fmla="*/ 264631 h 1588634"/>
              <a:gd name="connsiteX34" fmla="*/ 1650505 w 1672153"/>
              <a:gd name="connsiteY34" fmla="*/ 319399 h 1588634"/>
              <a:gd name="connsiteX35" fmla="*/ 1636217 w 1672153"/>
              <a:gd name="connsiteY35" fmla="*/ 376549 h 1588634"/>
              <a:gd name="connsiteX36" fmla="*/ 1638599 w 1672153"/>
              <a:gd name="connsiteY36" fmla="*/ 386074 h 1588634"/>
              <a:gd name="connsiteX37" fmla="*/ 1669555 w 1672153"/>
              <a:gd name="connsiteY37" fmla="*/ 393218 h 1588634"/>
              <a:gd name="connsiteX38" fmla="*/ 1657649 w 1672153"/>
              <a:gd name="connsiteY38" fmla="*/ 424174 h 1588634"/>
              <a:gd name="connsiteX39" fmla="*/ 1624311 w 1672153"/>
              <a:gd name="connsiteY39" fmla="*/ 445606 h 1588634"/>
              <a:gd name="connsiteX40" fmla="*/ 1610024 w 1672153"/>
              <a:gd name="connsiteY40" fmla="*/ 476562 h 1588634"/>
              <a:gd name="connsiteX41" fmla="*/ 1613277 w 1672153"/>
              <a:gd name="connsiteY41" fmla="*/ 559169 h 1588634"/>
              <a:gd name="connsiteX42" fmla="*/ 1600498 w 1672153"/>
              <a:gd name="connsiteY42" fmla="*/ 590862 h 1588634"/>
              <a:gd name="connsiteX43" fmla="*/ 1598117 w 1672153"/>
              <a:gd name="connsiteY43" fmla="*/ 655156 h 1588634"/>
              <a:gd name="connsiteX44" fmla="*/ 1619549 w 1672153"/>
              <a:gd name="connsiteY44" fmla="*/ 690874 h 1588634"/>
              <a:gd name="connsiteX45" fmla="*/ 1614786 w 1672153"/>
              <a:gd name="connsiteY45" fmla="*/ 743262 h 1588634"/>
              <a:gd name="connsiteX46" fmla="*/ 1617167 w 1672153"/>
              <a:gd name="connsiteY46" fmla="*/ 790887 h 1588634"/>
              <a:gd name="connsiteX47" fmla="*/ 1605261 w 1672153"/>
              <a:gd name="connsiteY47" fmla="*/ 805174 h 1588634"/>
              <a:gd name="connsiteX48" fmla="*/ 1576686 w 1672153"/>
              <a:gd name="connsiteY48" fmla="*/ 890899 h 1588634"/>
              <a:gd name="connsiteX49" fmla="*/ 1545732 w 1672153"/>
              <a:gd name="connsiteY49" fmla="*/ 967098 h 1588634"/>
              <a:gd name="connsiteX50" fmla="*/ 1510011 w 1672153"/>
              <a:gd name="connsiteY50" fmla="*/ 945668 h 1588634"/>
              <a:gd name="connsiteX51" fmla="*/ 1450480 w 1672153"/>
              <a:gd name="connsiteY51" fmla="*/ 917093 h 1588634"/>
              <a:gd name="connsiteX52" fmla="*/ 1421905 w 1672153"/>
              <a:gd name="connsiteY52" fmla="*/ 883756 h 1588634"/>
              <a:gd name="connsiteX53" fmla="*/ 1388569 w 1672153"/>
              <a:gd name="connsiteY53" fmla="*/ 869468 h 1588634"/>
              <a:gd name="connsiteX54" fmla="*/ 1355230 w 1672153"/>
              <a:gd name="connsiteY54" fmla="*/ 871849 h 1588634"/>
              <a:gd name="connsiteX55" fmla="*/ 1305224 w 1672153"/>
              <a:gd name="connsiteY55" fmla="*/ 895662 h 1588634"/>
              <a:gd name="connsiteX56" fmla="*/ 1281411 w 1672153"/>
              <a:gd name="connsiteY56" fmla="*/ 909949 h 1588634"/>
              <a:gd name="connsiteX57" fmla="*/ 1212357 w 1672153"/>
              <a:gd name="connsiteY57" fmla="*/ 926618 h 1588634"/>
              <a:gd name="connsiteX58" fmla="*/ 1190924 w 1672153"/>
              <a:gd name="connsiteY58" fmla="*/ 957574 h 1588634"/>
              <a:gd name="connsiteX59" fmla="*/ 1188542 w 1672153"/>
              <a:gd name="connsiteY59" fmla="*/ 1036156 h 1588634"/>
              <a:gd name="connsiteX60" fmla="*/ 1190926 w 1672153"/>
              <a:gd name="connsiteY60" fmla="*/ 1062348 h 1588634"/>
              <a:gd name="connsiteX61" fmla="*/ 1090911 w 1672153"/>
              <a:gd name="connsiteY61" fmla="*/ 1112356 h 1588634"/>
              <a:gd name="connsiteX62" fmla="*/ 1048049 w 1672153"/>
              <a:gd name="connsiteY62" fmla="*/ 1112356 h 1588634"/>
              <a:gd name="connsiteX63" fmla="*/ 957563 w 1672153"/>
              <a:gd name="connsiteY63" fmla="*/ 1148073 h 1588634"/>
              <a:gd name="connsiteX64" fmla="*/ 936130 w 1672153"/>
              <a:gd name="connsiteY64" fmla="*/ 1188556 h 1588634"/>
              <a:gd name="connsiteX65" fmla="*/ 936132 w 1672153"/>
              <a:gd name="connsiteY65" fmla="*/ 1238562 h 1588634"/>
              <a:gd name="connsiteX66" fmla="*/ 886124 w 1672153"/>
              <a:gd name="connsiteY66" fmla="*/ 1279043 h 1588634"/>
              <a:gd name="connsiteX67" fmla="*/ 869457 w 1672153"/>
              <a:gd name="connsiteY67" fmla="*/ 1309999 h 1588634"/>
              <a:gd name="connsiteX68" fmla="*/ 871836 w 1672153"/>
              <a:gd name="connsiteY68" fmla="*/ 1331431 h 1588634"/>
              <a:gd name="connsiteX69" fmla="*/ 905174 w 1672153"/>
              <a:gd name="connsiteY69" fmla="*/ 1326668 h 1588634"/>
              <a:gd name="connsiteX70" fmla="*/ 928988 w 1672153"/>
              <a:gd name="connsiteY70" fmla="*/ 1350480 h 1588634"/>
              <a:gd name="connsiteX71" fmla="*/ 917080 w 1672153"/>
              <a:gd name="connsiteY71" fmla="*/ 1383818 h 1588634"/>
              <a:gd name="connsiteX72" fmla="*/ 914699 w 1672153"/>
              <a:gd name="connsiteY72" fmla="*/ 1421918 h 1588634"/>
              <a:gd name="connsiteX73" fmla="*/ 836119 w 1672153"/>
              <a:gd name="connsiteY73" fmla="*/ 1450493 h 1588634"/>
              <a:gd name="connsiteX74" fmla="*/ 790875 w 1672153"/>
              <a:gd name="connsiteY74" fmla="*/ 1402868 h 1588634"/>
              <a:gd name="connsiteX75" fmla="*/ 759917 w 1672153"/>
              <a:gd name="connsiteY75" fmla="*/ 1560031 h 1588634"/>
              <a:gd name="connsiteX76" fmla="*/ 723866 w 1672153"/>
              <a:gd name="connsiteY76" fmla="*/ 1573018 h 1588634"/>
              <a:gd name="connsiteX77" fmla="*/ 774205 w 1672153"/>
              <a:gd name="connsiteY77" fmla="*/ 1324287 h 1588634"/>
              <a:gd name="connsiteX78" fmla="*/ 617042 w 1672153"/>
              <a:gd name="connsiteY78" fmla="*/ 1571937 h 1588634"/>
              <a:gd name="connsiteX79" fmla="*/ 562276 w 1672153"/>
              <a:gd name="connsiteY79" fmla="*/ 1543362 h 1588634"/>
              <a:gd name="connsiteX80" fmla="*/ 745629 w 1672153"/>
              <a:gd name="connsiteY80" fmla="*/ 1300474 h 1588634"/>
              <a:gd name="connsiteX81" fmla="*/ 478932 w 1672153"/>
              <a:gd name="connsiteY81" fmla="*/ 1479067 h 1588634"/>
              <a:gd name="connsiteX82" fmla="*/ 507505 w 1672153"/>
              <a:gd name="connsiteY82" fmla="*/ 1455256 h 1588634"/>
              <a:gd name="connsiteX83" fmla="*/ 700386 w 1672153"/>
              <a:gd name="connsiteY83" fmla="*/ 1262374 h 1588634"/>
              <a:gd name="connsiteX84" fmla="*/ 433686 w 1672153"/>
              <a:gd name="connsiteY84" fmla="*/ 1426681 h 1588634"/>
              <a:gd name="connsiteX85" fmla="*/ 612280 w 1672153"/>
              <a:gd name="connsiteY85" fmla="*/ 1217130 h 1588634"/>
              <a:gd name="connsiteX86" fmla="*/ 376538 w 1672153"/>
              <a:gd name="connsiteY86" fmla="*/ 1379056 h 1588634"/>
              <a:gd name="connsiteX87" fmla="*/ 371774 w 1672153"/>
              <a:gd name="connsiteY87" fmla="*/ 1390962 h 1588634"/>
              <a:gd name="connsiteX88" fmla="*/ 386063 w 1672153"/>
              <a:gd name="connsiteY88" fmla="*/ 1429062 h 1588634"/>
              <a:gd name="connsiteX89" fmla="*/ 355105 w 1672153"/>
              <a:gd name="connsiteY89" fmla="*/ 1443349 h 1588634"/>
              <a:gd name="connsiteX90" fmla="*/ 328913 w 1672153"/>
              <a:gd name="connsiteY90" fmla="*/ 1457636 h 1588634"/>
              <a:gd name="connsiteX91" fmla="*/ 312242 w 1672153"/>
              <a:gd name="connsiteY91" fmla="*/ 1450493 h 1588634"/>
              <a:gd name="connsiteX92" fmla="*/ 588468 w 1672153"/>
              <a:gd name="connsiteY92" fmla="*/ 1138549 h 1588634"/>
              <a:gd name="connsiteX93" fmla="*/ 221757 w 1672153"/>
              <a:gd name="connsiteY93" fmla="*/ 1355243 h 1588634"/>
              <a:gd name="connsiteX94" fmla="*/ 243188 w 1672153"/>
              <a:gd name="connsiteY94" fmla="*/ 1338574 h 1588634"/>
              <a:gd name="connsiteX95" fmla="*/ 552750 w 1672153"/>
              <a:gd name="connsiteY95" fmla="*/ 1074256 h 1588634"/>
              <a:gd name="connsiteX96" fmla="*/ 250330 w 1672153"/>
              <a:gd name="connsiteY96" fmla="*/ 1286187 h 1588634"/>
              <a:gd name="connsiteX97" fmla="*/ 212232 w 1672153"/>
              <a:gd name="connsiteY97" fmla="*/ 1288568 h 1588634"/>
              <a:gd name="connsiteX98" fmla="*/ 457501 w 1672153"/>
              <a:gd name="connsiteY98" fmla="*/ 1038538 h 1588634"/>
              <a:gd name="connsiteX99" fmla="*/ 93167 w 1672153"/>
              <a:gd name="connsiteY99" fmla="*/ 1226656 h 1588634"/>
              <a:gd name="connsiteX100" fmla="*/ 347963 w 1672153"/>
              <a:gd name="connsiteY100" fmla="*/ 1043300 h 1588634"/>
              <a:gd name="connsiteX101" fmla="*/ 71738 w 1672153"/>
              <a:gd name="connsiteY101" fmla="*/ 1162362 h 1588634"/>
              <a:gd name="connsiteX102" fmla="*/ 83644 w 1672153"/>
              <a:gd name="connsiteY102" fmla="*/ 1098068 h 1588634"/>
              <a:gd name="connsiteX103" fmla="*/ 295576 w 1672153"/>
              <a:gd name="connsiteY103" fmla="*/ 1029012 h 1588634"/>
              <a:gd name="connsiteX104" fmla="*/ 301 w 1672153"/>
              <a:gd name="connsiteY104" fmla="*/ 1040918 h 1588634"/>
              <a:gd name="connsiteX105" fmla="*/ 26494 w 1672153"/>
              <a:gd name="connsiteY105" fmla="*/ 1017106 h 1588634"/>
              <a:gd name="connsiteX106" fmla="*/ 269382 w 1672153"/>
              <a:gd name="connsiteY106" fmla="*/ 971862 h 1588634"/>
              <a:gd name="connsiteX107" fmla="*/ 66976 w 1672153"/>
              <a:gd name="connsiteY107" fmla="*/ 974243 h 1588634"/>
              <a:gd name="connsiteX108" fmla="*/ 38401 w 1672153"/>
              <a:gd name="connsiteY108" fmla="*/ 969481 h 1588634"/>
              <a:gd name="connsiteX109" fmla="*/ 43163 w 1672153"/>
              <a:gd name="connsiteY109" fmla="*/ 921856 h 1588634"/>
              <a:gd name="connsiteX110" fmla="*/ 12207 w 1672153"/>
              <a:gd name="connsiteY110" fmla="*/ 907568 h 1588634"/>
              <a:gd name="connsiteX111" fmla="*/ 193177 w 1672153"/>
              <a:gd name="connsiteY111" fmla="*/ 869468 h 1588634"/>
              <a:gd name="connsiteX112" fmla="*/ 112219 w 1672153"/>
              <a:gd name="connsiteY112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981376 w 1672153"/>
              <a:gd name="connsiteY13" fmla="*/ 202716 h 1588634"/>
              <a:gd name="connsiteX14" fmla="*/ 1031381 w 1672153"/>
              <a:gd name="connsiteY14" fmla="*/ 202716 h 1588634"/>
              <a:gd name="connsiteX15" fmla="*/ 1281410 w 1672153"/>
              <a:gd name="connsiteY15" fmla="*/ 564668 h 1588634"/>
              <a:gd name="connsiteX16" fmla="*/ 1138537 w 1672153"/>
              <a:gd name="connsiteY16" fmla="*/ 97941 h 1588634"/>
              <a:gd name="connsiteX17" fmla="*/ 1188543 w 1672153"/>
              <a:gd name="connsiteY17" fmla="*/ 311 h 1588634"/>
              <a:gd name="connsiteX18" fmla="*/ 1152825 w 1672153"/>
              <a:gd name="connsiteY18" fmla="*/ 114610 h 1588634"/>
              <a:gd name="connsiteX19" fmla="*/ 1079007 w 1672153"/>
              <a:gd name="connsiteY19" fmla="*/ 193192 h 1588634"/>
              <a:gd name="connsiteX20" fmla="*/ 1143299 w 1672153"/>
              <a:gd name="connsiteY20" fmla="*/ 217006 h 1588634"/>
              <a:gd name="connsiteX21" fmla="*/ 1348086 w 1672153"/>
              <a:gd name="connsiteY21" fmla="*/ 493231 h 1588634"/>
              <a:gd name="connsiteX22" fmla="*/ 1248076 w 1672153"/>
              <a:gd name="connsiteY22" fmla="*/ 257486 h 1588634"/>
              <a:gd name="connsiteX23" fmla="*/ 1443336 w 1672153"/>
              <a:gd name="connsiteY23" fmla="*/ 445606 h 1588634"/>
              <a:gd name="connsiteX24" fmla="*/ 1438573 w 1672153"/>
              <a:gd name="connsiteY24" fmla="*/ 264631 h 1588634"/>
              <a:gd name="connsiteX25" fmla="*/ 1450480 w 1672153"/>
              <a:gd name="connsiteY25" fmla="*/ 200337 h 1588634"/>
              <a:gd name="connsiteX26" fmla="*/ 1488580 w 1672153"/>
              <a:gd name="connsiteY26" fmla="*/ 152712 h 1588634"/>
              <a:gd name="connsiteX27" fmla="*/ 1505249 w 1672153"/>
              <a:gd name="connsiteY27" fmla="*/ 147949 h 1588634"/>
              <a:gd name="connsiteX28" fmla="*/ 1593355 w 1672153"/>
              <a:gd name="connsiteY28" fmla="*/ 166999 h 1588634"/>
              <a:gd name="connsiteX29" fmla="*/ 1624311 w 1672153"/>
              <a:gd name="connsiteY29" fmla="*/ 188431 h 1588634"/>
              <a:gd name="connsiteX30" fmla="*/ 1650506 w 1672153"/>
              <a:gd name="connsiteY30" fmla="*/ 205098 h 1588634"/>
              <a:gd name="connsiteX31" fmla="*/ 1671936 w 1672153"/>
              <a:gd name="connsiteY31" fmla="*/ 221768 h 1588634"/>
              <a:gd name="connsiteX32" fmla="*/ 1652886 w 1672153"/>
              <a:gd name="connsiteY32" fmla="*/ 264631 h 1588634"/>
              <a:gd name="connsiteX33" fmla="*/ 1650505 w 1672153"/>
              <a:gd name="connsiteY33" fmla="*/ 319399 h 1588634"/>
              <a:gd name="connsiteX34" fmla="*/ 1636217 w 1672153"/>
              <a:gd name="connsiteY34" fmla="*/ 376549 h 1588634"/>
              <a:gd name="connsiteX35" fmla="*/ 1638599 w 1672153"/>
              <a:gd name="connsiteY35" fmla="*/ 386074 h 1588634"/>
              <a:gd name="connsiteX36" fmla="*/ 1669555 w 1672153"/>
              <a:gd name="connsiteY36" fmla="*/ 393218 h 1588634"/>
              <a:gd name="connsiteX37" fmla="*/ 1657649 w 1672153"/>
              <a:gd name="connsiteY37" fmla="*/ 424174 h 1588634"/>
              <a:gd name="connsiteX38" fmla="*/ 1624311 w 1672153"/>
              <a:gd name="connsiteY38" fmla="*/ 445606 h 1588634"/>
              <a:gd name="connsiteX39" fmla="*/ 1610024 w 1672153"/>
              <a:gd name="connsiteY39" fmla="*/ 476562 h 1588634"/>
              <a:gd name="connsiteX40" fmla="*/ 1613277 w 1672153"/>
              <a:gd name="connsiteY40" fmla="*/ 559169 h 1588634"/>
              <a:gd name="connsiteX41" fmla="*/ 1600498 w 1672153"/>
              <a:gd name="connsiteY41" fmla="*/ 590862 h 1588634"/>
              <a:gd name="connsiteX42" fmla="*/ 1598117 w 1672153"/>
              <a:gd name="connsiteY42" fmla="*/ 655156 h 1588634"/>
              <a:gd name="connsiteX43" fmla="*/ 1619549 w 1672153"/>
              <a:gd name="connsiteY43" fmla="*/ 690874 h 1588634"/>
              <a:gd name="connsiteX44" fmla="*/ 1614786 w 1672153"/>
              <a:gd name="connsiteY44" fmla="*/ 743262 h 1588634"/>
              <a:gd name="connsiteX45" fmla="*/ 1617167 w 1672153"/>
              <a:gd name="connsiteY45" fmla="*/ 790887 h 1588634"/>
              <a:gd name="connsiteX46" fmla="*/ 1605261 w 1672153"/>
              <a:gd name="connsiteY46" fmla="*/ 805174 h 1588634"/>
              <a:gd name="connsiteX47" fmla="*/ 1576686 w 1672153"/>
              <a:gd name="connsiteY47" fmla="*/ 890899 h 1588634"/>
              <a:gd name="connsiteX48" fmla="*/ 1545732 w 1672153"/>
              <a:gd name="connsiteY48" fmla="*/ 967098 h 1588634"/>
              <a:gd name="connsiteX49" fmla="*/ 1510011 w 1672153"/>
              <a:gd name="connsiteY49" fmla="*/ 945668 h 1588634"/>
              <a:gd name="connsiteX50" fmla="*/ 1450480 w 1672153"/>
              <a:gd name="connsiteY50" fmla="*/ 917093 h 1588634"/>
              <a:gd name="connsiteX51" fmla="*/ 1421905 w 1672153"/>
              <a:gd name="connsiteY51" fmla="*/ 883756 h 1588634"/>
              <a:gd name="connsiteX52" fmla="*/ 1388569 w 1672153"/>
              <a:gd name="connsiteY52" fmla="*/ 869468 h 1588634"/>
              <a:gd name="connsiteX53" fmla="*/ 1355230 w 1672153"/>
              <a:gd name="connsiteY53" fmla="*/ 871849 h 1588634"/>
              <a:gd name="connsiteX54" fmla="*/ 1305224 w 1672153"/>
              <a:gd name="connsiteY54" fmla="*/ 895662 h 1588634"/>
              <a:gd name="connsiteX55" fmla="*/ 1281411 w 1672153"/>
              <a:gd name="connsiteY55" fmla="*/ 909949 h 1588634"/>
              <a:gd name="connsiteX56" fmla="*/ 1212357 w 1672153"/>
              <a:gd name="connsiteY56" fmla="*/ 926618 h 1588634"/>
              <a:gd name="connsiteX57" fmla="*/ 1190924 w 1672153"/>
              <a:gd name="connsiteY57" fmla="*/ 957574 h 1588634"/>
              <a:gd name="connsiteX58" fmla="*/ 1188542 w 1672153"/>
              <a:gd name="connsiteY58" fmla="*/ 1036156 h 1588634"/>
              <a:gd name="connsiteX59" fmla="*/ 1190926 w 1672153"/>
              <a:gd name="connsiteY59" fmla="*/ 1062348 h 1588634"/>
              <a:gd name="connsiteX60" fmla="*/ 1090911 w 1672153"/>
              <a:gd name="connsiteY60" fmla="*/ 1112356 h 1588634"/>
              <a:gd name="connsiteX61" fmla="*/ 1048049 w 1672153"/>
              <a:gd name="connsiteY61" fmla="*/ 1112356 h 1588634"/>
              <a:gd name="connsiteX62" fmla="*/ 957563 w 1672153"/>
              <a:gd name="connsiteY62" fmla="*/ 1148073 h 1588634"/>
              <a:gd name="connsiteX63" fmla="*/ 936130 w 1672153"/>
              <a:gd name="connsiteY63" fmla="*/ 1188556 h 1588634"/>
              <a:gd name="connsiteX64" fmla="*/ 936132 w 1672153"/>
              <a:gd name="connsiteY64" fmla="*/ 1238562 h 1588634"/>
              <a:gd name="connsiteX65" fmla="*/ 886124 w 1672153"/>
              <a:gd name="connsiteY65" fmla="*/ 1279043 h 1588634"/>
              <a:gd name="connsiteX66" fmla="*/ 869457 w 1672153"/>
              <a:gd name="connsiteY66" fmla="*/ 1309999 h 1588634"/>
              <a:gd name="connsiteX67" fmla="*/ 871836 w 1672153"/>
              <a:gd name="connsiteY67" fmla="*/ 1331431 h 1588634"/>
              <a:gd name="connsiteX68" fmla="*/ 905174 w 1672153"/>
              <a:gd name="connsiteY68" fmla="*/ 1326668 h 1588634"/>
              <a:gd name="connsiteX69" fmla="*/ 928988 w 1672153"/>
              <a:gd name="connsiteY69" fmla="*/ 1350480 h 1588634"/>
              <a:gd name="connsiteX70" fmla="*/ 917080 w 1672153"/>
              <a:gd name="connsiteY70" fmla="*/ 1383818 h 1588634"/>
              <a:gd name="connsiteX71" fmla="*/ 914699 w 1672153"/>
              <a:gd name="connsiteY71" fmla="*/ 1421918 h 1588634"/>
              <a:gd name="connsiteX72" fmla="*/ 836119 w 1672153"/>
              <a:gd name="connsiteY72" fmla="*/ 1450493 h 1588634"/>
              <a:gd name="connsiteX73" fmla="*/ 790875 w 1672153"/>
              <a:gd name="connsiteY73" fmla="*/ 1402868 h 1588634"/>
              <a:gd name="connsiteX74" fmla="*/ 759917 w 1672153"/>
              <a:gd name="connsiteY74" fmla="*/ 1560031 h 1588634"/>
              <a:gd name="connsiteX75" fmla="*/ 723866 w 1672153"/>
              <a:gd name="connsiteY75" fmla="*/ 1573018 h 1588634"/>
              <a:gd name="connsiteX76" fmla="*/ 774205 w 1672153"/>
              <a:gd name="connsiteY76" fmla="*/ 1324287 h 1588634"/>
              <a:gd name="connsiteX77" fmla="*/ 617042 w 1672153"/>
              <a:gd name="connsiteY77" fmla="*/ 1571937 h 1588634"/>
              <a:gd name="connsiteX78" fmla="*/ 562276 w 1672153"/>
              <a:gd name="connsiteY78" fmla="*/ 1543362 h 1588634"/>
              <a:gd name="connsiteX79" fmla="*/ 745629 w 1672153"/>
              <a:gd name="connsiteY79" fmla="*/ 1300474 h 1588634"/>
              <a:gd name="connsiteX80" fmla="*/ 478932 w 1672153"/>
              <a:gd name="connsiteY80" fmla="*/ 1479067 h 1588634"/>
              <a:gd name="connsiteX81" fmla="*/ 507505 w 1672153"/>
              <a:gd name="connsiteY81" fmla="*/ 1455256 h 1588634"/>
              <a:gd name="connsiteX82" fmla="*/ 700386 w 1672153"/>
              <a:gd name="connsiteY82" fmla="*/ 1262374 h 1588634"/>
              <a:gd name="connsiteX83" fmla="*/ 433686 w 1672153"/>
              <a:gd name="connsiteY83" fmla="*/ 1426681 h 1588634"/>
              <a:gd name="connsiteX84" fmla="*/ 612280 w 1672153"/>
              <a:gd name="connsiteY84" fmla="*/ 1217130 h 1588634"/>
              <a:gd name="connsiteX85" fmla="*/ 376538 w 1672153"/>
              <a:gd name="connsiteY85" fmla="*/ 1379056 h 1588634"/>
              <a:gd name="connsiteX86" fmla="*/ 371774 w 1672153"/>
              <a:gd name="connsiteY86" fmla="*/ 1390962 h 1588634"/>
              <a:gd name="connsiteX87" fmla="*/ 386063 w 1672153"/>
              <a:gd name="connsiteY87" fmla="*/ 1429062 h 1588634"/>
              <a:gd name="connsiteX88" fmla="*/ 355105 w 1672153"/>
              <a:gd name="connsiteY88" fmla="*/ 1443349 h 1588634"/>
              <a:gd name="connsiteX89" fmla="*/ 328913 w 1672153"/>
              <a:gd name="connsiteY89" fmla="*/ 1457636 h 1588634"/>
              <a:gd name="connsiteX90" fmla="*/ 312242 w 1672153"/>
              <a:gd name="connsiteY90" fmla="*/ 1450493 h 1588634"/>
              <a:gd name="connsiteX91" fmla="*/ 588468 w 1672153"/>
              <a:gd name="connsiteY91" fmla="*/ 1138549 h 1588634"/>
              <a:gd name="connsiteX92" fmla="*/ 221757 w 1672153"/>
              <a:gd name="connsiteY92" fmla="*/ 1355243 h 1588634"/>
              <a:gd name="connsiteX93" fmla="*/ 243188 w 1672153"/>
              <a:gd name="connsiteY93" fmla="*/ 1338574 h 1588634"/>
              <a:gd name="connsiteX94" fmla="*/ 552750 w 1672153"/>
              <a:gd name="connsiteY94" fmla="*/ 1074256 h 1588634"/>
              <a:gd name="connsiteX95" fmla="*/ 250330 w 1672153"/>
              <a:gd name="connsiteY95" fmla="*/ 1286187 h 1588634"/>
              <a:gd name="connsiteX96" fmla="*/ 212232 w 1672153"/>
              <a:gd name="connsiteY96" fmla="*/ 1288568 h 1588634"/>
              <a:gd name="connsiteX97" fmla="*/ 457501 w 1672153"/>
              <a:gd name="connsiteY97" fmla="*/ 1038538 h 1588634"/>
              <a:gd name="connsiteX98" fmla="*/ 93167 w 1672153"/>
              <a:gd name="connsiteY98" fmla="*/ 1226656 h 1588634"/>
              <a:gd name="connsiteX99" fmla="*/ 347963 w 1672153"/>
              <a:gd name="connsiteY99" fmla="*/ 1043300 h 1588634"/>
              <a:gd name="connsiteX100" fmla="*/ 71738 w 1672153"/>
              <a:gd name="connsiteY100" fmla="*/ 1162362 h 1588634"/>
              <a:gd name="connsiteX101" fmla="*/ 83644 w 1672153"/>
              <a:gd name="connsiteY101" fmla="*/ 1098068 h 1588634"/>
              <a:gd name="connsiteX102" fmla="*/ 295576 w 1672153"/>
              <a:gd name="connsiteY102" fmla="*/ 1029012 h 1588634"/>
              <a:gd name="connsiteX103" fmla="*/ 301 w 1672153"/>
              <a:gd name="connsiteY103" fmla="*/ 1040918 h 1588634"/>
              <a:gd name="connsiteX104" fmla="*/ 26494 w 1672153"/>
              <a:gd name="connsiteY104" fmla="*/ 1017106 h 1588634"/>
              <a:gd name="connsiteX105" fmla="*/ 269382 w 1672153"/>
              <a:gd name="connsiteY105" fmla="*/ 971862 h 1588634"/>
              <a:gd name="connsiteX106" fmla="*/ 66976 w 1672153"/>
              <a:gd name="connsiteY106" fmla="*/ 974243 h 1588634"/>
              <a:gd name="connsiteX107" fmla="*/ 38401 w 1672153"/>
              <a:gd name="connsiteY107" fmla="*/ 969481 h 1588634"/>
              <a:gd name="connsiteX108" fmla="*/ 43163 w 1672153"/>
              <a:gd name="connsiteY108" fmla="*/ 921856 h 1588634"/>
              <a:gd name="connsiteX109" fmla="*/ 12207 w 1672153"/>
              <a:gd name="connsiteY109" fmla="*/ 907568 h 1588634"/>
              <a:gd name="connsiteX110" fmla="*/ 193177 w 1672153"/>
              <a:gd name="connsiteY110" fmla="*/ 869468 h 1588634"/>
              <a:gd name="connsiteX111" fmla="*/ 112219 w 1672153"/>
              <a:gd name="connsiteY111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031381 w 1672153"/>
              <a:gd name="connsiteY13" fmla="*/ 202716 h 1588634"/>
              <a:gd name="connsiteX14" fmla="*/ 1281410 w 1672153"/>
              <a:gd name="connsiteY14" fmla="*/ 564668 h 1588634"/>
              <a:gd name="connsiteX15" fmla="*/ 1138537 w 1672153"/>
              <a:gd name="connsiteY15" fmla="*/ 97941 h 1588634"/>
              <a:gd name="connsiteX16" fmla="*/ 1188543 w 1672153"/>
              <a:gd name="connsiteY16" fmla="*/ 311 h 1588634"/>
              <a:gd name="connsiteX17" fmla="*/ 1152825 w 1672153"/>
              <a:gd name="connsiteY17" fmla="*/ 114610 h 1588634"/>
              <a:gd name="connsiteX18" fmla="*/ 1079007 w 1672153"/>
              <a:gd name="connsiteY18" fmla="*/ 193192 h 1588634"/>
              <a:gd name="connsiteX19" fmla="*/ 1143299 w 1672153"/>
              <a:gd name="connsiteY19" fmla="*/ 217006 h 1588634"/>
              <a:gd name="connsiteX20" fmla="*/ 1348086 w 1672153"/>
              <a:gd name="connsiteY20" fmla="*/ 493231 h 1588634"/>
              <a:gd name="connsiteX21" fmla="*/ 1248076 w 1672153"/>
              <a:gd name="connsiteY21" fmla="*/ 257486 h 1588634"/>
              <a:gd name="connsiteX22" fmla="*/ 1443336 w 1672153"/>
              <a:gd name="connsiteY22" fmla="*/ 445606 h 1588634"/>
              <a:gd name="connsiteX23" fmla="*/ 1438573 w 1672153"/>
              <a:gd name="connsiteY23" fmla="*/ 264631 h 1588634"/>
              <a:gd name="connsiteX24" fmla="*/ 1450480 w 1672153"/>
              <a:gd name="connsiteY24" fmla="*/ 200337 h 1588634"/>
              <a:gd name="connsiteX25" fmla="*/ 1488580 w 1672153"/>
              <a:gd name="connsiteY25" fmla="*/ 152712 h 1588634"/>
              <a:gd name="connsiteX26" fmla="*/ 1505249 w 1672153"/>
              <a:gd name="connsiteY26" fmla="*/ 147949 h 1588634"/>
              <a:gd name="connsiteX27" fmla="*/ 1593355 w 1672153"/>
              <a:gd name="connsiteY27" fmla="*/ 166999 h 1588634"/>
              <a:gd name="connsiteX28" fmla="*/ 1624311 w 1672153"/>
              <a:gd name="connsiteY28" fmla="*/ 188431 h 1588634"/>
              <a:gd name="connsiteX29" fmla="*/ 1650506 w 1672153"/>
              <a:gd name="connsiteY29" fmla="*/ 205098 h 1588634"/>
              <a:gd name="connsiteX30" fmla="*/ 1671936 w 1672153"/>
              <a:gd name="connsiteY30" fmla="*/ 221768 h 1588634"/>
              <a:gd name="connsiteX31" fmla="*/ 1652886 w 1672153"/>
              <a:gd name="connsiteY31" fmla="*/ 264631 h 1588634"/>
              <a:gd name="connsiteX32" fmla="*/ 1650505 w 1672153"/>
              <a:gd name="connsiteY32" fmla="*/ 319399 h 1588634"/>
              <a:gd name="connsiteX33" fmla="*/ 1636217 w 1672153"/>
              <a:gd name="connsiteY33" fmla="*/ 376549 h 1588634"/>
              <a:gd name="connsiteX34" fmla="*/ 1638599 w 1672153"/>
              <a:gd name="connsiteY34" fmla="*/ 386074 h 1588634"/>
              <a:gd name="connsiteX35" fmla="*/ 1669555 w 1672153"/>
              <a:gd name="connsiteY35" fmla="*/ 393218 h 1588634"/>
              <a:gd name="connsiteX36" fmla="*/ 1657649 w 1672153"/>
              <a:gd name="connsiteY36" fmla="*/ 424174 h 1588634"/>
              <a:gd name="connsiteX37" fmla="*/ 1624311 w 1672153"/>
              <a:gd name="connsiteY37" fmla="*/ 445606 h 1588634"/>
              <a:gd name="connsiteX38" fmla="*/ 1610024 w 1672153"/>
              <a:gd name="connsiteY38" fmla="*/ 476562 h 1588634"/>
              <a:gd name="connsiteX39" fmla="*/ 1613277 w 1672153"/>
              <a:gd name="connsiteY39" fmla="*/ 559169 h 1588634"/>
              <a:gd name="connsiteX40" fmla="*/ 1600498 w 1672153"/>
              <a:gd name="connsiteY40" fmla="*/ 590862 h 1588634"/>
              <a:gd name="connsiteX41" fmla="*/ 1598117 w 1672153"/>
              <a:gd name="connsiteY41" fmla="*/ 655156 h 1588634"/>
              <a:gd name="connsiteX42" fmla="*/ 1619549 w 1672153"/>
              <a:gd name="connsiteY42" fmla="*/ 690874 h 1588634"/>
              <a:gd name="connsiteX43" fmla="*/ 1614786 w 1672153"/>
              <a:gd name="connsiteY43" fmla="*/ 743262 h 1588634"/>
              <a:gd name="connsiteX44" fmla="*/ 1617167 w 1672153"/>
              <a:gd name="connsiteY44" fmla="*/ 790887 h 1588634"/>
              <a:gd name="connsiteX45" fmla="*/ 1605261 w 1672153"/>
              <a:gd name="connsiteY45" fmla="*/ 805174 h 1588634"/>
              <a:gd name="connsiteX46" fmla="*/ 1576686 w 1672153"/>
              <a:gd name="connsiteY46" fmla="*/ 890899 h 1588634"/>
              <a:gd name="connsiteX47" fmla="*/ 1545732 w 1672153"/>
              <a:gd name="connsiteY47" fmla="*/ 967098 h 1588634"/>
              <a:gd name="connsiteX48" fmla="*/ 1510011 w 1672153"/>
              <a:gd name="connsiteY48" fmla="*/ 945668 h 1588634"/>
              <a:gd name="connsiteX49" fmla="*/ 1450480 w 1672153"/>
              <a:gd name="connsiteY49" fmla="*/ 917093 h 1588634"/>
              <a:gd name="connsiteX50" fmla="*/ 1421905 w 1672153"/>
              <a:gd name="connsiteY50" fmla="*/ 883756 h 1588634"/>
              <a:gd name="connsiteX51" fmla="*/ 1388569 w 1672153"/>
              <a:gd name="connsiteY51" fmla="*/ 869468 h 1588634"/>
              <a:gd name="connsiteX52" fmla="*/ 1355230 w 1672153"/>
              <a:gd name="connsiteY52" fmla="*/ 871849 h 1588634"/>
              <a:gd name="connsiteX53" fmla="*/ 1305224 w 1672153"/>
              <a:gd name="connsiteY53" fmla="*/ 895662 h 1588634"/>
              <a:gd name="connsiteX54" fmla="*/ 1281411 w 1672153"/>
              <a:gd name="connsiteY54" fmla="*/ 909949 h 1588634"/>
              <a:gd name="connsiteX55" fmla="*/ 1212357 w 1672153"/>
              <a:gd name="connsiteY55" fmla="*/ 926618 h 1588634"/>
              <a:gd name="connsiteX56" fmla="*/ 1190924 w 1672153"/>
              <a:gd name="connsiteY56" fmla="*/ 957574 h 1588634"/>
              <a:gd name="connsiteX57" fmla="*/ 1188542 w 1672153"/>
              <a:gd name="connsiteY57" fmla="*/ 1036156 h 1588634"/>
              <a:gd name="connsiteX58" fmla="*/ 1190926 w 1672153"/>
              <a:gd name="connsiteY58" fmla="*/ 1062348 h 1588634"/>
              <a:gd name="connsiteX59" fmla="*/ 1090911 w 1672153"/>
              <a:gd name="connsiteY59" fmla="*/ 1112356 h 1588634"/>
              <a:gd name="connsiteX60" fmla="*/ 1048049 w 1672153"/>
              <a:gd name="connsiteY60" fmla="*/ 1112356 h 1588634"/>
              <a:gd name="connsiteX61" fmla="*/ 957563 w 1672153"/>
              <a:gd name="connsiteY61" fmla="*/ 1148073 h 1588634"/>
              <a:gd name="connsiteX62" fmla="*/ 936130 w 1672153"/>
              <a:gd name="connsiteY62" fmla="*/ 1188556 h 1588634"/>
              <a:gd name="connsiteX63" fmla="*/ 936132 w 1672153"/>
              <a:gd name="connsiteY63" fmla="*/ 1238562 h 1588634"/>
              <a:gd name="connsiteX64" fmla="*/ 886124 w 1672153"/>
              <a:gd name="connsiteY64" fmla="*/ 1279043 h 1588634"/>
              <a:gd name="connsiteX65" fmla="*/ 869457 w 1672153"/>
              <a:gd name="connsiteY65" fmla="*/ 1309999 h 1588634"/>
              <a:gd name="connsiteX66" fmla="*/ 871836 w 1672153"/>
              <a:gd name="connsiteY66" fmla="*/ 1331431 h 1588634"/>
              <a:gd name="connsiteX67" fmla="*/ 905174 w 1672153"/>
              <a:gd name="connsiteY67" fmla="*/ 1326668 h 1588634"/>
              <a:gd name="connsiteX68" fmla="*/ 928988 w 1672153"/>
              <a:gd name="connsiteY68" fmla="*/ 1350480 h 1588634"/>
              <a:gd name="connsiteX69" fmla="*/ 917080 w 1672153"/>
              <a:gd name="connsiteY69" fmla="*/ 1383818 h 1588634"/>
              <a:gd name="connsiteX70" fmla="*/ 914699 w 1672153"/>
              <a:gd name="connsiteY70" fmla="*/ 1421918 h 1588634"/>
              <a:gd name="connsiteX71" fmla="*/ 836119 w 1672153"/>
              <a:gd name="connsiteY71" fmla="*/ 1450493 h 1588634"/>
              <a:gd name="connsiteX72" fmla="*/ 790875 w 1672153"/>
              <a:gd name="connsiteY72" fmla="*/ 1402868 h 1588634"/>
              <a:gd name="connsiteX73" fmla="*/ 759917 w 1672153"/>
              <a:gd name="connsiteY73" fmla="*/ 1560031 h 1588634"/>
              <a:gd name="connsiteX74" fmla="*/ 723866 w 1672153"/>
              <a:gd name="connsiteY74" fmla="*/ 1573018 h 1588634"/>
              <a:gd name="connsiteX75" fmla="*/ 774205 w 1672153"/>
              <a:gd name="connsiteY75" fmla="*/ 1324287 h 1588634"/>
              <a:gd name="connsiteX76" fmla="*/ 617042 w 1672153"/>
              <a:gd name="connsiteY76" fmla="*/ 1571937 h 1588634"/>
              <a:gd name="connsiteX77" fmla="*/ 562276 w 1672153"/>
              <a:gd name="connsiteY77" fmla="*/ 1543362 h 1588634"/>
              <a:gd name="connsiteX78" fmla="*/ 745629 w 1672153"/>
              <a:gd name="connsiteY78" fmla="*/ 1300474 h 1588634"/>
              <a:gd name="connsiteX79" fmla="*/ 478932 w 1672153"/>
              <a:gd name="connsiteY79" fmla="*/ 1479067 h 1588634"/>
              <a:gd name="connsiteX80" fmla="*/ 507505 w 1672153"/>
              <a:gd name="connsiteY80" fmla="*/ 1455256 h 1588634"/>
              <a:gd name="connsiteX81" fmla="*/ 700386 w 1672153"/>
              <a:gd name="connsiteY81" fmla="*/ 1262374 h 1588634"/>
              <a:gd name="connsiteX82" fmla="*/ 433686 w 1672153"/>
              <a:gd name="connsiteY82" fmla="*/ 1426681 h 1588634"/>
              <a:gd name="connsiteX83" fmla="*/ 612280 w 1672153"/>
              <a:gd name="connsiteY83" fmla="*/ 1217130 h 1588634"/>
              <a:gd name="connsiteX84" fmla="*/ 376538 w 1672153"/>
              <a:gd name="connsiteY84" fmla="*/ 1379056 h 1588634"/>
              <a:gd name="connsiteX85" fmla="*/ 371774 w 1672153"/>
              <a:gd name="connsiteY85" fmla="*/ 1390962 h 1588634"/>
              <a:gd name="connsiteX86" fmla="*/ 386063 w 1672153"/>
              <a:gd name="connsiteY86" fmla="*/ 1429062 h 1588634"/>
              <a:gd name="connsiteX87" fmla="*/ 355105 w 1672153"/>
              <a:gd name="connsiteY87" fmla="*/ 1443349 h 1588634"/>
              <a:gd name="connsiteX88" fmla="*/ 328913 w 1672153"/>
              <a:gd name="connsiteY88" fmla="*/ 1457636 h 1588634"/>
              <a:gd name="connsiteX89" fmla="*/ 312242 w 1672153"/>
              <a:gd name="connsiteY89" fmla="*/ 1450493 h 1588634"/>
              <a:gd name="connsiteX90" fmla="*/ 588468 w 1672153"/>
              <a:gd name="connsiteY90" fmla="*/ 1138549 h 1588634"/>
              <a:gd name="connsiteX91" fmla="*/ 221757 w 1672153"/>
              <a:gd name="connsiteY91" fmla="*/ 1355243 h 1588634"/>
              <a:gd name="connsiteX92" fmla="*/ 243188 w 1672153"/>
              <a:gd name="connsiteY92" fmla="*/ 1338574 h 1588634"/>
              <a:gd name="connsiteX93" fmla="*/ 552750 w 1672153"/>
              <a:gd name="connsiteY93" fmla="*/ 1074256 h 1588634"/>
              <a:gd name="connsiteX94" fmla="*/ 250330 w 1672153"/>
              <a:gd name="connsiteY94" fmla="*/ 1286187 h 1588634"/>
              <a:gd name="connsiteX95" fmla="*/ 212232 w 1672153"/>
              <a:gd name="connsiteY95" fmla="*/ 1288568 h 1588634"/>
              <a:gd name="connsiteX96" fmla="*/ 457501 w 1672153"/>
              <a:gd name="connsiteY96" fmla="*/ 1038538 h 1588634"/>
              <a:gd name="connsiteX97" fmla="*/ 93167 w 1672153"/>
              <a:gd name="connsiteY97" fmla="*/ 1226656 h 1588634"/>
              <a:gd name="connsiteX98" fmla="*/ 347963 w 1672153"/>
              <a:gd name="connsiteY98" fmla="*/ 1043300 h 1588634"/>
              <a:gd name="connsiteX99" fmla="*/ 71738 w 1672153"/>
              <a:gd name="connsiteY99" fmla="*/ 1162362 h 1588634"/>
              <a:gd name="connsiteX100" fmla="*/ 83644 w 1672153"/>
              <a:gd name="connsiteY100" fmla="*/ 1098068 h 1588634"/>
              <a:gd name="connsiteX101" fmla="*/ 295576 w 1672153"/>
              <a:gd name="connsiteY101" fmla="*/ 1029012 h 1588634"/>
              <a:gd name="connsiteX102" fmla="*/ 301 w 1672153"/>
              <a:gd name="connsiteY102" fmla="*/ 1040918 h 1588634"/>
              <a:gd name="connsiteX103" fmla="*/ 26494 w 1672153"/>
              <a:gd name="connsiteY103" fmla="*/ 1017106 h 1588634"/>
              <a:gd name="connsiteX104" fmla="*/ 269382 w 1672153"/>
              <a:gd name="connsiteY104" fmla="*/ 971862 h 1588634"/>
              <a:gd name="connsiteX105" fmla="*/ 66976 w 1672153"/>
              <a:gd name="connsiteY105" fmla="*/ 974243 h 1588634"/>
              <a:gd name="connsiteX106" fmla="*/ 38401 w 1672153"/>
              <a:gd name="connsiteY106" fmla="*/ 969481 h 1588634"/>
              <a:gd name="connsiteX107" fmla="*/ 43163 w 1672153"/>
              <a:gd name="connsiteY107" fmla="*/ 921856 h 1588634"/>
              <a:gd name="connsiteX108" fmla="*/ 12207 w 1672153"/>
              <a:gd name="connsiteY108" fmla="*/ 907568 h 1588634"/>
              <a:gd name="connsiteX109" fmla="*/ 193177 w 1672153"/>
              <a:gd name="connsiteY109" fmla="*/ 869468 h 1588634"/>
              <a:gd name="connsiteX110" fmla="*/ 112219 w 1672153"/>
              <a:gd name="connsiteY110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281410 w 1672153"/>
              <a:gd name="connsiteY13" fmla="*/ 564668 h 1588634"/>
              <a:gd name="connsiteX14" fmla="*/ 1138537 w 1672153"/>
              <a:gd name="connsiteY14" fmla="*/ 97941 h 1588634"/>
              <a:gd name="connsiteX15" fmla="*/ 1188543 w 1672153"/>
              <a:gd name="connsiteY15" fmla="*/ 311 h 1588634"/>
              <a:gd name="connsiteX16" fmla="*/ 1152825 w 1672153"/>
              <a:gd name="connsiteY16" fmla="*/ 114610 h 1588634"/>
              <a:gd name="connsiteX17" fmla="*/ 1079007 w 1672153"/>
              <a:gd name="connsiteY17" fmla="*/ 193192 h 1588634"/>
              <a:gd name="connsiteX18" fmla="*/ 1143299 w 1672153"/>
              <a:gd name="connsiteY18" fmla="*/ 217006 h 1588634"/>
              <a:gd name="connsiteX19" fmla="*/ 1348086 w 1672153"/>
              <a:gd name="connsiteY19" fmla="*/ 493231 h 1588634"/>
              <a:gd name="connsiteX20" fmla="*/ 1248076 w 1672153"/>
              <a:gd name="connsiteY20" fmla="*/ 257486 h 1588634"/>
              <a:gd name="connsiteX21" fmla="*/ 1443336 w 1672153"/>
              <a:gd name="connsiteY21" fmla="*/ 445606 h 1588634"/>
              <a:gd name="connsiteX22" fmla="*/ 1438573 w 1672153"/>
              <a:gd name="connsiteY22" fmla="*/ 264631 h 1588634"/>
              <a:gd name="connsiteX23" fmla="*/ 1450480 w 1672153"/>
              <a:gd name="connsiteY23" fmla="*/ 200337 h 1588634"/>
              <a:gd name="connsiteX24" fmla="*/ 1488580 w 1672153"/>
              <a:gd name="connsiteY24" fmla="*/ 152712 h 1588634"/>
              <a:gd name="connsiteX25" fmla="*/ 1505249 w 1672153"/>
              <a:gd name="connsiteY25" fmla="*/ 147949 h 1588634"/>
              <a:gd name="connsiteX26" fmla="*/ 1593355 w 1672153"/>
              <a:gd name="connsiteY26" fmla="*/ 166999 h 1588634"/>
              <a:gd name="connsiteX27" fmla="*/ 1624311 w 1672153"/>
              <a:gd name="connsiteY27" fmla="*/ 188431 h 1588634"/>
              <a:gd name="connsiteX28" fmla="*/ 1650506 w 1672153"/>
              <a:gd name="connsiteY28" fmla="*/ 205098 h 1588634"/>
              <a:gd name="connsiteX29" fmla="*/ 1671936 w 1672153"/>
              <a:gd name="connsiteY29" fmla="*/ 221768 h 1588634"/>
              <a:gd name="connsiteX30" fmla="*/ 1652886 w 1672153"/>
              <a:gd name="connsiteY30" fmla="*/ 264631 h 1588634"/>
              <a:gd name="connsiteX31" fmla="*/ 1650505 w 1672153"/>
              <a:gd name="connsiteY31" fmla="*/ 319399 h 1588634"/>
              <a:gd name="connsiteX32" fmla="*/ 1636217 w 1672153"/>
              <a:gd name="connsiteY32" fmla="*/ 376549 h 1588634"/>
              <a:gd name="connsiteX33" fmla="*/ 1638599 w 1672153"/>
              <a:gd name="connsiteY33" fmla="*/ 386074 h 1588634"/>
              <a:gd name="connsiteX34" fmla="*/ 1669555 w 1672153"/>
              <a:gd name="connsiteY34" fmla="*/ 393218 h 1588634"/>
              <a:gd name="connsiteX35" fmla="*/ 1657649 w 1672153"/>
              <a:gd name="connsiteY35" fmla="*/ 424174 h 1588634"/>
              <a:gd name="connsiteX36" fmla="*/ 1624311 w 1672153"/>
              <a:gd name="connsiteY36" fmla="*/ 445606 h 1588634"/>
              <a:gd name="connsiteX37" fmla="*/ 1610024 w 1672153"/>
              <a:gd name="connsiteY37" fmla="*/ 476562 h 1588634"/>
              <a:gd name="connsiteX38" fmla="*/ 1613277 w 1672153"/>
              <a:gd name="connsiteY38" fmla="*/ 559169 h 1588634"/>
              <a:gd name="connsiteX39" fmla="*/ 1600498 w 1672153"/>
              <a:gd name="connsiteY39" fmla="*/ 590862 h 1588634"/>
              <a:gd name="connsiteX40" fmla="*/ 1598117 w 1672153"/>
              <a:gd name="connsiteY40" fmla="*/ 655156 h 1588634"/>
              <a:gd name="connsiteX41" fmla="*/ 1619549 w 1672153"/>
              <a:gd name="connsiteY41" fmla="*/ 690874 h 1588634"/>
              <a:gd name="connsiteX42" fmla="*/ 1614786 w 1672153"/>
              <a:gd name="connsiteY42" fmla="*/ 743262 h 1588634"/>
              <a:gd name="connsiteX43" fmla="*/ 1617167 w 1672153"/>
              <a:gd name="connsiteY43" fmla="*/ 790887 h 1588634"/>
              <a:gd name="connsiteX44" fmla="*/ 1605261 w 1672153"/>
              <a:gd name="connsiteY44" fmla="*/ 805174 h 1588634"/>
              <a:gd name="connsiteX45" fmla="*/ 1576686 w 1672153"/>
              <a:gd name="connsiteY45" fmla="*/ 890899 h 1588634"/>
              <a:gd name="connsiteX46" fmla="*/ 1545732 w 1672153"/>
              <a:gd name="connsiteY46" fmla="*/ 967098 h 1588634"/>
              <a:gd name="connsiteX47" fmla="*/ 1510011 w 1672153"/>
              <a:gd name="connsiteY47" fmla="*/ 945668 h 1588634"/>
              <a:gd name="connsiteX48" fmla="*/ 1450480 w 1672153"/>
              <a:gd name="connsiteY48" fmla="*/ 917093 h 1588634"/>
              <a:gd name="connsiteX49" fmla="*/ 1421905 w 1672153"/>
              <a:gd name="connsiteY49" fmla="*/ 883756 h 1588634"/>
              <a:gd name="connsiteX50" fmla="*/ 1388569 w 1672153"/>
              <a:gd name="connsiteY50" fmla="*/ 869468 h 1588634"/>
              <a:gd name="connsiteX51" fmla="*/ 1355230 w 1672153"/>
              <a:gd name="connsiteY51" fmla="*/ 871849 h 1588634"/>
              <a:gd name="connsiteX52" fmla="*/ 1305224 w 1672153"/>
              <a:gd name="connsiteY52" fmla="*/ 895662 h 1588634"/>
              <a:gd name="connsiteX53" fmla="*/ 1281411 w 1672153"/>
              <a:gd name="connsiteY53" fmla="*/ 909949 h 1588634"/>
              <a:gd name="connsiteX54" fmla="*/ 1212357 w 1672153"/>
              <a:gd name="connsiteY54" fmla="*/ 926618 h 1588634"/>
              <a:gd name="connsiteX55" fmla="*/ 1190924 w 1672153"/>
              <a:gd name="connsiteY55" fmla="*/ 957574 h 1588634"/>
              <a:gd name="connsiteX56" fmla="*/ 1188542 w 1672153"/>
              <a:gd name="connsiteY56" fmla="*/ 1036156 h 1588634"/>
              <a:gd name="connsiteX57" fmla="*/ 1190926 w 1672153"/>
              <a:gd name="connsiteY57" fmla="*/ 1062348 h 1588634"/>
              <a:gd name="connsiteX58" fmla="*/ 1090911 w 1672153"/>
              <a:gd name="connsiteY58" fmla="*/ 1112356 h 1588634"/>
              <a:gd name="connsiteX59" fmla="*/ 1048049 w 1672153"/>
              <a:gd name="connsiteY59" fmla="*/ 1112356 h 1588634"/>
              <a:gd name="connsiteX60" fmla="*/ 957563 w 1672153"/>
              <a:gd name="connsiteY60" fmla="*/ 1148073 h 1588634"/>
              <a:gd name="connsiteX61" fmla="*/ 936130 w 1672153"/>
              <a:gd name="connsiteY61" fmla="*/ 1188556 h 1588634"/>
              <a:gd name="connsiteX62" fmla="*/ 936132 w 1672153"/>
              <a:gd name="connsiteY62" fmla="*/ 1238562 h 1588634"/>
              <a:gd name="connsiteX63" fmla="*/ 886124 w 1672153"/>
              <a:gd name="connsiteY63" fmla="*/ 1279043 h 1588634"/>
              <a:gd name="connsiteX64" fmla="*/ 869457 w 1672153"/>
              <a:gd name="connsiteY64" fmla="*/ 1309999 h 1588634"/>
              <a:gd name="connsiteX65" fmla="*/ 871836 w 1672153"/>
              <a:gd name="connsiteY65" fmla="*/ 1331431 h 1588634"/>
              <a:gd name="connsiteX66" fmla="*/ 905174 w 1672153"/>
              <a:gd name="connsiteY66" fmla="*/ 1326668 h 1588634"/>
              <a:gd name="connsiteX67" fmla="*/ 928988 w 1672153"/>
              <a:gd name="connsiteY67" fmla="*/ 1350480 h 1588634"/>
              <a:gd name="connsiteX68" fmla="*/ 917080 w 1672153"/>
              <a:gd name="connsiteY68" fmla="*/ 1383818 h 1588634"/>
              <a:gd name="connsiteX69" fmla="*/ 914699 w 1672153"/>
              <a:gd name="connsiteY69" fmla="*/ 1421918 h 1588634"/>
              <a:gd name="connsiteX70" fmla="*/ 836119 w 1672153"/>
              <a:gd name="connsiteY70" fmla="*/ 1450493 h 1588634"/>
              <a:gd name="connsiteX71" fmla="*/ 790875 w 1672153"/>
              <a:gd name="connsiteY71" fmla="*/ 1402868 h 1588634"/>
              <a:gd name="connsiteX72" fmla="*/ 759917 w 1672153"/>
              <a:gd name="connsiteY72" fmla="*/ 1560031 h 1588634"/>
              <a:gd name="connsiteX73" fmla="*/ 723866 w 1672153"/>
              <a:gd name="connsiteY73" fmla="*/ 1573018 h 1588634"/>
              <a:gd name="connsiteX74" fmla="*/ 774205 w 1672153"/>
              <a:gd name="connsiteY74" fmla="*/ 1324287 h 1588634"/>
              <a:gd name="connsiteX75" fmla="*/ 617042 w 1672153"/>
              <a:gd name="connsiteY75" fmla="*/ 1571937 h 1588634"/>
              <a:gd name="connsiteX76" fmla="*/ 562276 w 1672153"/>
              <a:gd name="connsiteY76" fmla="*/ 1543362 h 1588634"/>
              <a:gd name="connsiteX77" fmla="*/ 745629 w 1672153"/>
              <a:gd name="connsiteY77" fmla="*/ 1300474 h 1588634"/>
              <a:gd name="connsiteX78" fmla="*/ 478932 w 1672153"/>
              <a:gd name="connsiteY78" fmla="*/ 1479067 h 1588634"/>
              <a:gd name="connsiteX79" fmla="*/ 507505 w 1672153"/>
              <a:gd name="connsiteY79" fmla="*/ 1455256 h 1588634"/>
              <a:gd name="connsiteX80" fmla="*/ 700386 w 1672153"/>
              <a:gd name="connsiteY80" fmla="*/ 1262374 h 1588634"/>
              <a:gd name="connsiteX81" fmla="*/ 433686 w 1672153"/>
              <a:gd name="connsiteY81" fmla="*/ 1426681 h 1588634"/>
              <a:gd name="connsiteX82" fmla="*/ 612280 w 1672153"/>
              <a:gd name="connsiteY82" fmla="*/ 1217130 h 1588634"/>
              <a:gd name="connsiteX83" fmla="*/ 376538 w 1672153"/>
              <a:gd name="connsiteY83" fmla="*/ 1379056 h 1588634"/>
              <a:gd name="connsiteX84" fmla="*/ 371774 w 1672153"/>
              <a:gd name="connsiteY84" fmla="*/ 1390962 h 1588634"/>
              <a:gd name="connsiteX85" fmla="*/ 386063 w 1672153"/>
              <a:gd name="connsiteY85" fmla="*/ 1429062 h 1588634"/>
              <a:gd name="connsiteX86" fmla="*/ 355105 w 1672153"/>
              <a:gd name="connsiteY86" fmla="*/ 1443349 h 1588634"/>
              <a:gd name="connsiteX87" fmla="*/ 328913 w 1672153"/>
              <a:gd name="connsiteY87" fmla="*/ 1457636 h 1588634"/>
              <a:gd name="connsiteX88" fmla="*/ 312242 w 1672153"/>
              <a:gd name="connsiteY88" fmla="*/ 1450493 h 1588634"/>
              <a:gd name="connsiteX89" fmla="*/ 588468 w 1672153"/>
              <a:gd name="connsiteY89" fmla="*/ 1138549 h 1588634"/>
              <a:gd name="connsiteX90" fmla="*/ 221757 w 1672153"/>
              <a:gd name="connsiteY90" fmla="*/ 1355243 h 1588634"/>
              <a:gd name="connsiteX91" fmla="*/ 243188 w 1672153"/>
              <a:gd name="connsiteY91" fmla="*/ 1338574 h 1588634"/>
              <a:gd name="connsiteX92" fmla="*/ 552750 w 1672153"/>
              <a:gd name="connsiteY92" fmla="*/ 1074256 h 1588634"/>
              <a:gd name="connsiteX93" fmla="*/ 250330 w 1672153"/>
              <a:gd name="connsiteY93" fmla="*/ 1286187 h 1588634"/>
              <a:gd name="connsiteX94" fmla="*/ 212232 w 1672153"/>
              <a:gd name="connsiteY94" fmla="*/ 1288568 h 1588634"/>
              <a:gd name="connsiteX95" fmla="*/ 457501 w 1672153"/>
              <a:gd name="connsiteY95" fmla="*/ 1038538 h 1588634"/>
              <a:gd name="connsiteX96" fmla="*/ 93167 w 1672153"/>
              <a:gd name="connsiteY96" fmla="*/ 1226656 h 1588634"/>
              <a:gd name="connsiteX97" fmla="*/ 347963 w 1672153"/>
              <a:gd name="connsiteY97" fmla="*/ 1043300 h 1588634"/>
              <a:gd name="connsiteX98" fmla="*/ 71738 w 1672153"/>
              <a:gd name="connsiteY98" fmla="*/ 1162362 h 1588634"/>
              <a:gd name="connsiteX99" fmla="*/ 83644 w 1672153"/>
              <a:gd name="connsiteY99" fmla="*/ 1098068 h 1588634"/>
              <a:gd name="connsiteX100" fmla="*/ 295576 w 1672153"/>
              <a:gd name="connsiteY100" fmla="*/ 1029012 h 1588634"/>
              <a:gd name="connsiteX101" fmla="*/ 301 w 1672153"/>
              <a:gd name="connsiteY101" fmla="*/ 1040918 h 1588634"/>
              <a:gd name="connsiteX102" fmla="*/ 26494 w 1672153"/>
              <a:gd name="connsiteY102" fmla="*/ 1017106 h 1588634"/>
              <a:gd name="connsiteX103" fmla="*/ 269382 w 1672153"/>
              <a:gd name="connsiteY103" fmla="*/ 971862 h 1588634"/>
              <a:gd name="connsiteX104" fmla="*/ 66976 w 1672153"/>
              <a:gd name="connsiteY104" fmla="*/ 974243 h 1588634"/>
              <a:gd name="connsiteX105" fmla="*/ 38401 w 1672153"/>
              <a:gd name="connsiteY105" fmla="*/ 969481 h 1588634"/>
              <a:gd name="connsiteX106" fmla="*/ 43163 w 1672153"/>
              <a:gd name="connsiteY106" fmla="*/ 921856 h 1588634"/>
              <a:gd name="connsiteX107" fmla="*/ 12207 w 1672153"/>
              <a:gd name="connsiteY107" fmla="*/ 907568 h 1588634"/>
              <a:gd name="connsiteX108" fmla="*/ 193177 w 1672153"/>
              <a:gd name="connsiteY108" fmla="*/ 869468 h 1588634"/>
              <a:gd name="connsiteX109" fmla="*/ 112219 w 1672153"/>
              <a:gd name="connsiteY109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281410 w 1672153"/>
              <a:gd name="connsiteY13" fmla="*/ 564668 h 1588634"/>
              <a:gd name="connsiteX14" fmla="*/ 1138537 w 1672153"/>
              <a:gd name="connsiteY14" fmla="*/ 97941 h 1588634"/>
              <a:gd name="connsiteX15" fmla="*/ 1188543 w 1672153"/>
              <a:gd name="connsiteY15" fmla="*/ 311 h 1588634"/>
              <a:gd name="connsiteX16" fmla="*/ 1152825 w 1672153"/>
              <a:gd name="connsiteY16" fmla="*/ 114610 h 1588634"/>
              <a:gd name="connsiteX17" fmla="*/ 1143299 w 1672153"/>
              <a:gd name="connsiteY17" fmla="*/ 217006 h 1588634"/>
              <a:gd name="connsiteX18" fmla="*/ 1348086 w 1672153"/>
              <a:gd name="connsiteY18" fmla="*/ 493231 h 1588634"/>
              <a:gd name="connsiteX19" fmla="*/ 1248076 w 1672153"/>
              <a:gd name="connsiteY19" fmla="*/ 257486 h 1588634"/>
              <a:gd name="connsiteX20" fmla="*/ 1443336 w 1672153"/>
              <a:gd name="connsiteY20" fmla="*/ 445606 h 1588634"/>
              <a:gd name="connsiteX21" fmla="*/ 1438573 w 1672153"/>
              <a:gd name="connsiteY21" fmla="*/ 264631 h 1588634"/>
              <a:gd name="connsiteX22" fmla="*/ 1450480 w 1672153"/>
              <a:gd name="connsiteY22" fmla="*/ 200337 h 1588634"/>
              <a:gd name="connsiteX23" fmla="*/ 1488580 w 1672153"/>
              <a:gd name="connsiteY23" fmla="*/ 152712 h 1588634"/>
              <a:gd name="connsiteX24" fmla="*/ 1505249 w 1672153"/>
              <a:gd name="connsiteY24" fmla="*/ 147949 h 1588634"/>
              <a:gd name="connsiteX25" fmla="*/ 1593355 w 1672153"/>
              <a:gd name="connsiteY25" fmla="*/ 166999 h 1588634"/>
              <a:gd name="connsiteX26" fmla="*/ 1624311 w 1672153"/>
              <a:gd name="connsiteY26" fmla="*/ 188431 h 1588634"/>
              <a:gd name="connsiteX27" fmla="*/ 1650506 w 1672153"/>
              <a:gd name="connsiteY27" fmla="*/ 205098 h 1588634"/>
              <a:gd name="connsiteX28" fmla="*/ 1671936 w 1672153"/>
              <a:gd name="connsiteY28" fmla="*/ 221768 h 1588634"/>
              <a:gd name="connsiteX29" fmla="*/ 1652886 w 1672153"/>
              <a:gd name="connsiteY29" fmla="*/ 264631 h 1588634"/>
              <a:gd name="connsiteX30" fmla="*/ 1650505 w 1672153"/>
              <a:gd name="connsiteY30" fmla="*/ 319399 h 1588634"/>
              <a:gd name="connsiteX31" fmla="*/ 1636217 w 1672153"/>
              <a:gd name="connsiteY31" fmla="*/ 376549 h 1588634"/>
              <a:gd name="connsiteX32" fmla="*/ 1638599 w 1672153"/>
              <a:gd name="connsiteY32" fmla="*/ 386074 h 1588634"/>
              <a:gd name="connsiteX33" fmla="*/ 1669555 w 1672153"/>
              <a:gd name="connsiteY33" fmla="*/ 393218 h 1588634"/>
              <a:gd name="connsiteX34" fmla="*/ 1657649 w 1672153"/>
              <a:gd name="connsiteY34" fmla="*/ 424174 h 1588634"/>
              <a:gd name="connsiteX35" fmla="*/ 1624311 w 1672153"/>
              <a:gd name="connsiteY35" fmla="*/ 445606 h 1588634"/>
              <a:gd name="connsiteX36" fmla="*/ 1610024 w 1672153"/>
              <a:gd name="connsiteY36" fmla="*/ 476562 h 1588634"/>
              <a:gd name="connsiteX37" fmla="*/ 1613277 w 1672153"/>
              <a:gd name="connsiteY37" fmla="*/ 559169 h 1588634"/>
              <a:gd name="connsiteX38" fmla="*/ 1600498 w 1672153"/>
              <a:gd name="connsiteY38" fmla="*/ 590862 h 1588634"/>
              <a:gd name="connsiteX39" fmla="*/ 1598117 w 1672153"/>
              <a:gd name="connsiteY39" fmla="*/ 655156 h 1588634"/>
              <a:gd name="connsiteX40" fmla="*/ 1619549 w 1672153"/>
              <a:gd name="connsiteY40" fmla="*/ 690874 h 1588634"/>
              <a:gd name="connsiteX41" fmla="*/ 1614786 w 1672153"/>
              <a:gd name="connsiteY41" fmla="*/ 743262 h 1588634"/>
              <a:gd name="connsiteX42" fmla="*/ 1617167 w 1672153"/>
              <a:gd name="connsiteY42" fmla="*/ 790887 h 1588634"/>
              <a:gd name="connsiteX43" fmla="*/ 1605261 w 1672153"/>
              <a:gd name="connsiteY43" fmla="*/ 805174 h 1588634"/>
              <a:gd name="connsiteX44" fmla="*/ 1576686 w 1672153"/>
              <a:gd name="connsiteY44" fmla="*/ 890899 h 1588634"/>
              <a:gd name="connsiteX45" fmla="*/ 1545732 w 1672153"/>
              <a:gd name="connsiteY45" fmla="*/ 967098 h 1588634"/>
              <a:gd name="connsiteX46" fmla="*/ 1510011 w 1672153"/>
              <a:gd name="connsiteY46" fmla="*/ 945668 h 1588634"/>
              <a:gd name="connsiteX47" fmla="*/ 1450480 w 1672153"/>
              <a:gd name="connsiteY47" fmla="*/ 917093 h 1588634"/>
              <a:gd name="connsiteX48" fmla="*/ 1421905 w 1672153"/>
              <a:gd name="connsiteY48" fmla="*/ 883756 h 1588634"/>
              <a:gd name="connsiteX49" fmla="*/ 1388569 w 1672153"/>
              <a:gd name="connsiteY49" fmla="*/ 869468 h 1588634"/>
              <a:gd name="connsiteX50" fmla="*/ 1355230 w 1672153"/>
              <a:gd name="connsiteY50" fmla="*/ 871849 h 1588634"/>
              <a:gd name="connsiteX51" fmla="*/ 1305224 w 1672153"/>
              <a:gd name="connsiteY51" fmla="*/ 895662 h 1588634"/>
              <a:gd name="connsiteX52" fmla="*/ 1281411 w 1672153"/>
              <a:gd name="connsiteY52" fmla="*/ 909949 h 1588634"/>
              <a:gd name="connsiteX53" fmla="*/ 1212357 w 1672153"/>
              <a:gd name="connsiteY53" fmla="*/ 926618 h 1588634"/>
              <a:gd name="connsiteX54" fmla="*/ 1190924 w 1672153"/>
              <a:gd name="connsiteY54" fmla="*/ 957574 h 1588634"/>
              <a:gd name="connsiteX55" fmla="*/ 1188542 w 1672153"/>
              <a:gd name="connsiteY55" fmla="*/ 1036156 h 1588634"/>
              <a:gd name="connsiteX56" fmla="*/ 1190926 w 1672153"/>
              <a:gd name="connsiteY56" fmla="*/ 1062348 h 1588634"/>
              <a:gd name="connsiteX57" fmla="*/ 1090911 w 1672153"/>
              <a:gd name="connsiteY57" fmla="*/ 1112356 h 1588634"/>
              <a:gd name="connsiteX58" fmla="*/ 1048049 w 1672153"/>
              <a:gd name="connsiteY58" fmla="*/ 1112356 h 1588634"/>
              <a:gd name="connsiteX59" fmla="*/ 957563 w 1672153"/>
              <a:gd name="connsiteY59" fmla="*/ 1148073 h 1588634"/>
              <a:gd name="connsiteX60" fmla="*/ 936130 w 1672153"/>
              <a:gd name="connsiteY60" fmla="*/ 1188556 h 1588634"/>
              <a:gd name="connsiteX61" fmla="*/ 936132 w 1672153"/>
              <a:gd name="connsiteY61" fmla="*/ 1238562 h 1588634"/>
              <a:gd name="connsiteX62" fmla="*/ 886124 w 1672153"/>
              <a:gd name="connsiteY62" fmla="*/ 1279043 h 1588634"/>
              <a:gd name="connsiteX63" fmla="*/ 869457 w 1672153"/>
              <a:gd name="connsiteY63" fmla="*/ 1309999 h 1588634"/>
              <a:gd name="connsiteX64" fmla="*/ 871836 w 1672153"/>
              <a:gd name="connsiteY64" fmla="*/ 1331431 h 1588634"/>
              <a:gd name="connsiteX65" fmla="*/ 905174 w 1672153"/>
              <a:gd name="connsiteY65" fmla="*/ 1326668 h 1588634"/>
              <a:gd name="connsiteX66" fmla="*/ 928988 w 1672153"/>
              <a:gd name="connsiteY66" fmla="*/ 1350480 h 1588634"/>
              <a:gd name="connsiteX67" fmla="*/ 917080 w 1672153"/>
              <a:gd name="connsiteY67" fmla="*/ 1383818 h 1588634"/>
              <a:gd name="connsiteX68" fmla="*/ 914699 w 1672153"/>
              <a:gd name="connsiteY68" fmla="*/ 1421918 h 1588634"/>
              <a:gd name="connsiteX69" fmla="*/ 836119 w 1672153"/>
              <a:gd name="connsiteY69" fmla="*/ 1450493 h 1588634"/>
              <a:gd name="connsiteX70" fmla="*/ 790875 w 1672153"/>
              <a:gd name="connsiteY70" fmla="*/ 1402868 h 1588634"/>
              <a:gd name="connsiteX71" fmla="*/ 759917 w 1672153"/>
              <a:gd name="connsiteY71" fmla="*/ 1560031 h 1588634"/>
              <a:gd name="connsiteX72" fmla="*/ 723866 w 1672153"/>
              <a:gd name="connsiteY72" fmla="*/ 1573018 h 1588634"/>
              <a:gd name="connsiteX73" fmla="*/ 774205 w 1672153"/>
              <a:gd name="connsiteY73" fmla="*/ 1324287 h 1588634"/>
              <a:gd name="connsiteX74" fmla="*/ 617042 w 1672153"/>
              <a:gd name="connsiteY74" fmla="*/ 1571937 h 1588634"/>
              <a:gd name="connsiteX75" fmla="*/ 562276 w 1672153"/>
              <a:gd name="connsiteY75" fmla="*/ 1543362 h 1588634"/>
              <a:gd name="connsiteX76" fmla="*/ 745629 w 1672153"/>
              <a:gd name="connsiteY76" fmla="*/ 1300474 h 1588634"/>
              <a:gd name="connsiteX77" fmla="*/ 478932 w 1672153"/>
              <a:gd name="connsiteY77" fmla="*/ 1479067 h 1588634"/>
              <a:gd name="connsiteX78" fmla="*/ 507505 w 1672153"/>
              <a:gd name="connsiteY78" fmla="*/ 1455256 h 1588634"/>
              <a:gd name="connsiteX79" fmla="*/ 700386 w 1672153"/>
              <a:gd name="connsiteY79" fmla="*/ 1262374 h 1588634"/>
              <a:gd name="connsiteX80" fmla="*/ 433686 w 1672153"/>
              <a:gd name="connsiteY80" fmla="*/ 1426681 h 1588634"/>
              <a:gd name="connsiteX81" fmla="*/ 612280 w 1672153"/>
              <a:gd name="connsiteY81" fmla="*/ 1217130 h 1588634"/>
              <a:gd name="connsiteX82" fmla="*/ 376538 w 1672153"/>
              <a:gd name="connsiteY82" fmla="*/ 1379056 h 1588634"/>
              <a:gd name="connsiteX83" fmla="*/ 371774 w 1672153"/>
              <a:gd name="connsiteY83" fmla="*/ 1390962 h 1588634"/>
              <a:gd name="connsiteX84" fmla="*/ 386063 w 1672153"/>
              <a:gd name="connsiteY84" fmla="*/ 1429062 h 1588634"/>
              <a:gd name="connsiteX85" fmla="*/ 355105 w 1672153"/>
              <a:gd name="connsiteY85" fmla="*/ 1443349 h 1588634"/>
              <a:gd name="connsiteX86" fmla="*/ 328913 w 1672153"/>
              <a:gd name="connsiteY86" fmla="*/ 1457636 h 1588634"/>
              <a:gd name="connsiteX87" fmla="*/ 312242 w 1672153"/>
              <a:gd name="connsiteY87" fmla="*/ 1450493 h 1588634"/>
              <a:gd name="connsiteX88" fmla="*/ 588468 w 1672153"/>
              <a:gd name="connsiteY88" fmla="*/ 1138549 h 1588634"/>
              <a:gd name="connsiteX89" fmla="*/ 221757 w 1672153"/>
              <a:gd name="connsiteY89" fmla="*/ 1355243 h 1588634"/>
              <a:gd name="connsiteX90" fmla="*/ 243188 w 1672153"/>
              <a:gd name="connsiteY90" fmla="*/ 1338574 h 1588634"/>
              <a:gd name="connsiteX91" fmla="*/ 552750 w 1672153"/>
              <a:gd name="connsiteY91" fmla="*/ 1074256 h 1588634"/>
              <a:gd name="connsiteX92" fmla="*/ 250330 w 1672153"/>
              <a:gd name="connsiteY92" fmla="*/ 1286187 h 1588634"/>
              <a:gd name="connsiteX93" fmla="*/ 212232 w 1672153"/>
              <a:gd name="connsiteY93" fmla="*/ 1288568 h 1588634"/>
              <a:gd name="connsiteX94" fmla="*/ 457501 w 1672153"/>
              <a:gd name="connsiteY94" fmla="*/ 1038538 h 1588634"/>
              <a:gd name="connsiteX95" fmla="*/ 93167 w 1672153"/>
              <a:gd name="connsiteY95" fmla="*/ 1226656 h 1588634"/>
              <a:gd name="connsiteX96" fmla="*/ 347963 w 1672153"/>
              <a:gd name="connsiteY96" fmla="*/ 1043300 h 1588634"/>
              <a:gd name="connsiteX97" fmla="*/ 71738 w 1672153"/>
              <a:gd name="connsiteY97" fmla="*/ 1162362 h 1588634"/>
              <a:gd name="connsiteX98" fmla="*/ 83644 w 1672153"/>
              <a:gd name="connsiteY98" fmla="*/ 1098068 h 1588634"/>
              <a:gd name="connsiteX99" fmla="*/ 295576 w 1672153"/>
              <a:gd name="connsiteY99" fmla="*/ 1029012 h 1588634"/>
              <a:gd name="connsiteX100" fmla="*/ 301 w 1672153"/>
              <a:gd name="connsiteY100" fmla="*/ 1040918 h 1588634"/>
              <a:gd name="connsiteX101" fmla="*/ 26494 w 1672153"/>
              <a:gd name="connsiteY101" fmla="*/ 1017106 h 1588634"/>
              <a:gd name="connsiteX102" fmla="*/ 269382 w 1672153"/>
              <a:gd name="connsiteY102" fmla="*/ 971862 h 1588634"/>
              <a:gd name="connsiteX103" fmla="*/ 66976 w 1672153"/>
              <a:gd name="connsiteY103" fmla="*/ 974243 h 1588634"/>
              <a:gd name="connsiteX104" fmla="*/ 38401 w 1672153"/>
              <a:gd name="connsiteY104" fmla="*/ 969481 h 1588634"/>
              <a:gd name="connsiteX105" fmla="*/ 43163 w 1672153"/>
              <a:gd name="connsiteY105" fmla="*/ 921856 h 1588634"/>
              <a:gd name="connsiteX106" fmla="*/ 12207 w 1672153"/>
              <a:gd name="connsiteY106" fmla="*/ 907568 h 1588634"/>
              <a:gd name="connsiteX107" fmla="*/ 193177 w 1672153"/>
              <a:gd name="connsiteY107" fmla="*/ 869468 h 1588634"/>
              <a:gd name="connsiteX108" fmla="*/ 112219 w 1672153"/>
              <a:gd name="connsiteY108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281410 w 1672153"/>
              <a:gd name="connsiteY13" fmla="*/ 564668 h 1588634"/>
              <a:gd name="connsiteX14" fmla="*/ 1138537 w 1672153"/>
              <a:gd name="connsiteY14" fmla="*/ 97941 h 1588634"/>
              <a:gd name="connsiteX15" fmla="*/ 1188543 w 1672153"/>
              <a:gd name="connsiteY15" fmla="*/ 311 h 1588634"/>
              <a:gd name="connsiteX16" fmla="*/ 1152825 w 1672153"/>
              <a:gd name="connsiteY16" fmla="*/ 114610 h 1588634"/>
              <a:gd name="connsiteX17" fmla="*/ 1348086 w 1672153"/>
              <a:gd name="connsiteY17" fmla="*/ 493231 h 1588634"/>
              <a:gd name="connsiteX18" fmla="*/ 1248076 w 1672153"/>
              <a:gd name="connsiteY18" fmla="*/ 257486 h 1588634"/>
              <a:gd name="connsiteX19" fmla="*/ 1443336 w 1672153"/>
              <a:gd name="connsiteY19" fmla="*/ 445606 h 1588634"/>
              <a:gd name="connsiteX20" fmla="*/ 1438573 w 1672153"/>
              <a:gd name="connsiteY20" fmla="*/ 264631 h 1588634"/>
              <a:gd name="connsiteX21" fmla="*/ 1450480 w 1672153"/>
              <a:gd name="connsiteY21" fmla="*/ 200337 h 1588634"/>
              <a:gd name="connsiteX22" fmla="*/ 1488580 w 1672153"/>
              <a:gd name="connsiteY22" fmla="*/ 152712 h 1588634"/>
              <a:gd name="connsiteX23" fmla="*/ 1505249 w 1672153"/>
              <a:gd name="connsiteY23" fmla="*/ 147949 h 1588634"/>
              <a:gd name="connsiteX24" fmla="*/ 1593355 w 1672153"/>
              <a:gd name="connsiteY24" fmla="*/ 166999 h 1588634"/>
              <a:gd name="connsiteX25" fmla="*/ 1624311 w 1672153"/>
              <a:gd name="connsiteY25" fmla="*/ 188431 h 1588634"/>
              <a:gd name="connsiteX26" fmla="*/ 1650506 w 1672153"/>
              <a:gd name="connsiteY26" fmla="*/ 205098 h 1588634"/>
              <a:gd name="connsiteX27" fmla="*/ 1671936 w 1672153"/>
              <a:gd name="connsiteY27" fmla="*/ 221768 h 1588634"/>
              <a:gd name="connsiteX28" fmla="*/ 1652886 w 1672153"/>
              <a:gd name="connsiteY28" fmla="*/ 264631 h 1588634"/>
              <a:gd name="connsiteX29" fmla="*/ 1650505 w 1672153"/>
              <a:gd name="connsiteY29" fmla="*/ 319399 h 1588634"/>
              <a:gd name="connsiteX30" fmla="*/ 1636217 w 1672153"/>
              <a:gd name="connsiteY30" fmla="*/ 376549 h 1588634"/>
              <a:gd name="connsiteX31" fmla="*/ 1638599 w 1672153"/>
              <a:gd name="connsiteY31" fmla="*/ 386074 h 1588634"/>
              <a:gd name="connsiteX32" fmla="*/ 1669555 w 1672153"/>
              <a:gd name="connsiteY32" fmla="*/ 393218 h 1588634"/>
              <a:gd name="connsiteX33" fmla="*/ 1657649 w 1672153"/>
              <a:gd name="connsiteY33" fmla="*/ 424174 h 1588634"/>
              <a:gd name="connsiteX34" fmla="*/ 1624311 w 1672153"/>
              <a:gd name="connsiteY34" fmla="*/ 445606 h 1588634"/>
              <a:gd name="connsiteX35" fmla="*/ 1610024 w 1672153"/>
              <a:gd name="connsiteY35" fmla="*/ 476562 h 1588634"/>
              <a:gd name="connsiteX36" fmla="*/ 1613277 w 1672153"/>
              <a:gd name="connsiteY36" fmla="*/ 559169 h 1588634"/>
              <a:gd name="connsiteX37" fmla="*/ 1600498 w 1672153"/>
              <a:gd name="connsiteY37" fmla="*/ 590862 h 1588634"/>
              <a:gd name="connsiteX38" fmla="*/ 1598117 w 1672153"/>
              <a:gd name="connsiteY38" fmla="*/ 655156 h 1588634"/>
              <a:gd name="connsiteX39" fmla="*/ 1619549 w 1672153"/>
              <a:gd name="connsiteY39" fmla="*/ 690874 h 1588634"/>
              <a:gd name="connsiteX40" fmla="*/ 1614786 w 1672153"/>
              <a:gd name="connsiteY40" fmla="*/ 743262 h 1588634"/>
              <a:gd name="connsiteX41" fmla="*/ 1617167 w 1672153"/>
              <a:gd name="connsiteY41" fmla="*/ 790887 h 1588634"/>
              <a:gd name="connsiteX42" fmla="*/ 1605261 w 1672153"/>
              <a:gd name="connsiteY42" fmla="*/ 805174 h 1588634"/>
              <a:gd name="connsiteX43" fmla="*/ 1576686 w 1672153"/>
              <a:gd name="connsiteY43" fmla="*/ 890899 h 1588634"/>
              <a:gd name="connsiteX44" fmla="*/ 1545732 w 1672153"/>
              <a:gd name="connsiteY44" fmla="*/ 967098 h 1588634"/>
              <a:gd name="connsiteX45" fmla="*/ 1510011 w 1672153"/>
              <a:gd name="connsiteY45" fmla="*/ 945668 h 1588634"/>
              <a:gd name="connsiteX46" fmla="*/ 1450480 w 1672153"/>
              <a:gd name="connsiteY46" fmla="*/ 917093 h 1588634"/>
              <a:gd name="connsiteX47" fmla="*/ 1421905 w 1672153"/>
              <a:gd name="connsiteY47" fmla="*/ 883756 h 1588634"/>
              <a:gd name="connsiteX48" fmla="*/ 1388569 w 1672153"/>
              <a:gd name="connsiteY48" fmla="*/ 869468 h 1588634"/>
              <a:gd name="connsiteX49" fmla="*/ 1355230 w 1672153"/>
              <a:gd name="connsiteY49" fmla="*/ 871849 h 1588634"/>
              <a:gd name="connsiteX50" fmla="*/ 1305224 w 1672153"/>
              <a:gd name="connsiteY50" fmla="*/ 895662 h 1588634"/>
              <a:gd name="connsiteX51" fmla="*/ 1281411 w 1672153"/>
              <a:gd name="connsiteY51" fmla="*/ 909949 h 1588634"/>
              <a:gd name="connsiteX52" fmla="*/ 1212357 w 1672153"/>
              <a:gd name="connsiteY52" fmla="*/ 926618 h 1588634"/>
              <a:gd name="connsiteX53" fmla="*/ 1190924 w 1672153"/>
              <a:gd name="connsiteY53" fmla="*/ 957574 h 1588634"/>
              <a:gd name="connsiteX54" fmla="*/ 1188542 w 1672153"/>
              <a:gd name="connsiteY54" fmla="*/ 1036156 h 1588634"/>
              <a:gd name="connsiteX55" fmla="*/ 1190926 w 1672153"/>
              <a:gd name="connsiteY55" fmla="*/ 1062348 h 1588634"/>
              <a:gd name="connsiteX56" fmla="*/ 1090911 w 1672153"/>
              <a:gd name="connsiteY56" fmla="*/ 1112356 h 1588634"/>
              <a:gd name="connsiteX57" fmla="*/ 1048049 w 1672153"/>
              <a:gd name="connsiteY57" fmla="*/ 1112356 h 1588634"/>
              <a:gd name="connsiteX58" fmla="*/ 957563 w 1672153"/>
              <a:gd name="connsiteY58" fmla="*/ 1148073 h 1588634"/>
              <a:gd name="connsiteX59" fmla="*/ 936130 w 1672153"/>
              <a:gd name="connsiteY59" fmla="*/ 1188556 h 1588634"/>
              <a:gd name="connsiteX60" fmla="*/ 936132 w 1672153"/>
              <a:gd name="connsiteY60" fmla="*/ 1238562 h 1588634"/>
              <a:gd name="connsiteX61" fmla="*/ 886124 w 1672153"/>
              <a:gd name="connsiteY61" fmla="*/ 1279043 h 1588634"/>
              <a:gd name="connsiteX62" fmla="*/ 869457 w 1672153"/>
              <a:gd name="connsiteY62" fmla="*/ 1309999 h 1588634"/>
              <a:gd name="connsiteX63" fmla="*/ 871836 w 1672153"/>
              <a:gd name="connsiteY63" fmla="*/ 1331431 h 1588634"/>
              <a:gd name="connsiteX64" fmla="*/ 905174 w 1672153"/>
              <a:gd name="connsiteY64" fmla="*/ 1326668 h 1588634"/>
              <a:gd name="connsiteX65" fmla="*/ 928988 w 1672153"/>
              <a:gd name="connsiteY65" fmla="*/ 1350480 h 1588634"/>
              <a:gd name="connsiteX66" fmla="*/ 917080 w 1672153"/>
              <a:gd name="connsiteY66" fmla="*/ 1383818 h 1588634"/>
              <a:gd name="connsiteX67" fmla="*/ 914699 w 1672153"/>
              <a:gd name="connsiteY67" fmla="*/ 1421918 h 1588634"/>
              <a:gd name="connsiteX68" fmla="*/ 836119 w 1672153"/>
              <a:gd name="connsiteY68" fmla="*/ 1450493 h 1588634"/>
              <a:gd name="connsiteX69" fmla="*/ 790875 w 1672153"/>
              <a:gd name="connsiteY69" fmla="*/ 1402868 h 1588634"/>
              <a:gd name="connsiteX70" fmla="*/ 759917 w 1672153"/>
              <a:gd name="connsiteY70" fmla="*/ 1560031 h 1588634"/>
              <a:gd name="connsiteX71" fmla="*/ 723866 w 1672153"/>
              <a:gd name="connsiteY71" fmla="*/ 1573018 h 1588634"/>
              <a:gd name="connsiteX72" fmla="*/ 774205 w 1672153"/>
              <a:gd name="connsiteY72" fmla="*/ 1324287 h 1588634"/>
              <a:gd name="connsiteX73" fmla="*/ 617042 w 1672153"/>
              <a:gd name="connsiteY73" fmla="*/ 1571937 h 1588634"/>
              <a:gd name="connsiteX74" fmla="*/ 562276 w 1672153"/>
              <a:gd name="connsiteY74" fmla="*/ 1543362 h 1588634"/>
              <a:gd name="connsiteX75" fmla="*/ 745629 w 1672153"/>
              <a:gd name="connsiteY75" fmla="*/ 1300474 h 1588634"/>
              <a:gd name="connsiteX76" fmla="*/ 478932 w 1672153"/>
              <a:gd name="connsiteY76" fmla="*/ 1479067 h 1588634"/>
              <a:gd name="connsiteX77" fmla="*/ 507505 w 1672153"/>
              <a:gd name="connsiteY77" fmla="*/ 1455256 h 1588634"/>
              <a:gd name="connsiteX78" fmla="*/ 700386 w 1672153"/>
              <a:gd name="connsiteY78" fmla="*/ 1262374 h 1588634"/>
              <a:gd name="connsiteX79" fmla="*/ 433686 w 1672153"/>
              <a:gd name="connsiteY79" fmla="*/ 1426681 h 1588634"/>
              <a:gd name="connsiteX80" fmla="*/ 612280 w 1672153"/>
              <a:gd name="connsiteY80" fmla="*/ 1217130 h 1588634"/>
              <a:gd name="connsiteX81" fmla="*/ 376538 w 1672153"/>
              <a:gd name="connsiteY81" fmla="*/ 1379056 h 1588634"/>
              <a:gd name="connsiteX82" fmla="*/ 371774 w 1672153"/>
              <a:gd name="connsiteY82" fmla="*/ 1390962 h 1588634"/>
              <a:gd name="connsiteX83" fmla="*/ 386063 w 1672153"/>
              <a:gd name="connsiteY83" fmla="*/ 1429062 h 1588634"/>
              <a:gd name="connsiteX84" fmla="*/ 355105 w 1672153"/>
              <a:gd name="connsiteY84" fmla="*/ 1443349 h 1588634"/>
              <a:gd name="connsiteX85" fmla="*/ 328913 w 1672153"/>
              <a:gd name="connsiteY85" fmla="*/ 1457636 h 1588634"/>
              <a:gd name="connsiteX86" fmla="*/ 312242 w 1672153"/>
              <a:gd name="connsiteY86" fmla="*/ 1450493 h 1588634"/>
              <a:gd name="connsiteX87" fmla="*/ 588468 w 1672153"/>
              <a:gd name="connsiteY87" fmla="*/ 1138549 h 1588634"/>
              <a:gd name="connsiteX88" fmla="*/ 221757 w 1672153"/>
              <a:gd name="connsiteY88" fmla="*/ 1355243 h 1588634"/>
              <a:gd name="connsiteX89" fmla="*/ 243188 w 1672153"/>
              <a:gd name="connsiteY89" fmla="*/ 1338574 h 1588634"/>
              <a:gd name="connsiteX90" fmla="*/ 552750 w 1672153"/>
              <a:gd name="connsiteY90" fmla="*/ 1074256 h 1588634"/>
              <a:gd name="connsiteX91" fmla="*/ 250330 w 1672153"/>
              <a:gd name="connsiteY91" fmla="*/ 1286187 h 1588634"/>
              <a:gd name="connsiteX92" fmla="*/ 212232 w 1672153"/>
              <a:gd name="connsiteY92" fmla="*/ 1288568 h 1588634"/>
              <a:gd name="connsiteX93" fmla="*/ 457501 w 1672153"/>
              <a:gd name="connsiteY93" fmla="*/ 1038538 h 1588634"/>
              <a:gd name="connsiteX94" fmla="*/ 93167 w 1672153"/>
              <a:gd name="connsiteY94" fmla="*/ 1226656 h 1588634"/>
              <a:gd name="connsiteX95" fmla="*/ 347963 w 1672153"/>
              <a:gd name="connsiteY95" fmla="*/ 1043300 h 1588634"/>
              <a:gd name="connsiteX96" fmla="*/ 71738 w 1672153"/>
              <a:gd name="connsiteY96" fmla="*/ 1162362 h 1588634"/>
              <a:gd name="connsiteX97" fmla="*/ 83644 w 1672153"/>
              <a:gd name="connsiteY97" fmla="*/ 1098068 h 1588634"/>
              <a:gd name="connsiteX98" fmla="*/ 295576 w 1672153"/>
              <a:gd name="connsiteY98" fmla="*/ 1029012 h 1588634"/>
              <a:gd name="connsiteX99" fmla="*/ 301 w 1672153"/>
              <a:gd name="connsiteY99" fmla="*/ 1040918 h 1588634"/>
              <a:gd name="connsiteX100" fmla="*/ 26494 w 1672153"/>
              <a:gd name="connsiteY100" fmla="*/ 1017106 h 1588634"/>
              <a:gd name="connsiteX101" fmla="*/ 269382 w 1672153"/>
              <a:gd name="connsiteY101" fmla="*/ 971862 h 1588634"/>
              <a:gd name="connsiteX102" fmla="*/ 66976 w 1672153"/>
              <a:gd name="connsiteY102" fmla="*/ 974243 h 1588634"/>
              <a:gd name="connsiteX103" fmla="*/ 38401 w 1672153"/>
              <a:gd name="connsiteY103" fmla="*/ 969481 h 1588634"/>
              <a:gd name="connsiteX104" fmla="*/ 43163 w 1672153"/>
              <a:gd name="connsiteY104" fmla="*/ 921856 h 1588634"/>
              <a:gd name="connsiteX105" fmla="*/ 12207 w 1672153"/>
              <a:gd name="connsiteY105" fmla="*/ 907568 h 1588634"/>
              <a:gd name="connsiteX106" fmla="*/ 193177 w 1672153"/>
              <a:gd name="connsiteY106" fmla="*/ 869468 h 1588634"/>
              <a:gd name="connsiteX107" fmla="*/ 112219 w 1672153"/>
              <a:gd name="connsiteY107" fmla="*/ 833749 h 1588634"/>
              <a:gd name="connsiteX0" fmla="*/ 112219 w 1672153"/>
              <a:gd name="connsiteY0" fmla="*/ 833749 h 1588634"/>
              <a:gd name="connsiteX1" fmla="*/ 176513 w 1672153"/>
              <a:gd name="connsiteY1" fmla="*/ 748022 h 1588634"/>
              <a:gd name="connsiteX2" fmla="*/ 207467 w 1672153"/>
              <a:gd name="connsiteY2" fmla="*/ 728974 h 1588634"/>
              <a:gd name="connsiteX3" fmla="*/ 238426 w 1672153"/>
              <a:gd name="connsiteY3" fmla="*/ 712304 h 1588634"/>
              <a:gd name="connsiteX4" fmla="*/ 290811 w 1672153"/>
              <a:gd name="connsiteY4" fmla="*/ 667061 h 1588634"/>
              <a:gd name="connsiteX5" fmla="*/ 367011 w 1672153"/>
              <a:gd name="connsiteY5" fmla="*/ 619437 h 1588634"/>
              <a:gd name="connsiteX6" fmla="*/ 467024 w 1672153"/>
              <a:gd name="connsiteY6" fmla="*/ 564668 h 1588634"/>
              <a:gd name="connsiteX7" fmla="*/ 567036 w 1672153"/>
              <a:gd name="connsiteY7" fmla="*/ 547999 h 1588634"/>
              <a:gd name="connsiteX8" fmla="*/ 664669 w 1672153"/>
              <a:gd name="connsiteY8" fmla="*/ 643247 h 1588634"/>
              <a:gd name="connsiteX9" fmla="*/ 793257 w 1672153"/>
              <a:gd name="connsiteY9" fmla="*/ 517041 h 1588634"/>
              <a:gd name="connsiteX10" fmla="*/ 921844 w 1672153"/>
              <a:gd name="connsiteY10" fmla="*/ 531329 h 1588634"/>
              <a:gd name="connsiteX11" fmla="*/ 1026618 w 1672153"/>
              <a:gd name="connsiteY11" fmla="*/ 612293 h 1588634"/>
              <a:gd name="connsiteX12" fmla="*/ 1159969 w 1672153"/>
              <a:gd name="connsiteY12" fmla="*/ 576572 h 1588634"/>
              <a:gd name="connsiteX13" fmla="*/ 1281410 w 1672153"/>
              <a:gd name="connsiteY13" fmla="*/ 564668 h 1588634"/>
              <a:gd name="connsiteX14" fmla="*/ 1138537 w 1672153"/>
              <a:gd name="connsiteY14" fmla="*/ 97941 h 1588634"/>
              <a:gd name="connsiteX15" fmla="*/ 1188543 w 1672153"/>
              <a:gd name="connsiteY15" fmla="*/ 311 h 1588634"/>
              <a:gd name="connsiteX16" fmla="*/ 1152825 w 1672153"/>
              <a:gd name="connsiteY16" fmla="*/ 114610 h 1588634"/>
              <a:gd name="connsiteX17" fmla="*/ 1348086 w 1672153"/>
              <a:gd name="connsiteY17" fmla="*/ 493231 h 1588634"/>
              <a:gd name="connsiteX18" fmla="*/ 1443336 w 1672153"/>
              <a:gd name="connsiteY18" fmla="*/ 445606 h 1588634"/>
              <a:gd name="connsiteX19" fmla="*/ 1438573 w 1672153"/>
              <a:gd name="connsiteY19" fmla="*/ 264631 h 1588634"/>
              <a:gd name="connsiteX20" fmla="*/ 1450480 w 1672153"/>
              <a:gd name="connsiteY20" fmla="*/ 200337 h 1588634"/>
              <a:gd name="connsiteX21" fmla="*/ 1488580 w 1672153"/>
              <a:gd name="connsiteY21" fmla="*/ 152712 h 1588634"/>
              <a:gd name="connsiteX22" fmla="*/ 1505249 w 1672153"/>
              <a:gd name="connsiteY22" fmla="*/ 147949 h 1588634"/>
              <a:gd name="connsiteX23" fmla="*/ 1593355 w 1672153"/>
              <a:gd name="connsiteY23" fmla="*/ 166999 h 1588634"/>
              <a:gd name="connsiteX24" fmla="*/ 1624311 w 1672153"/>
              <a:gd name="connsiteY24" fmla="*/ 188431 h 1588634"/>
              <a:gd name="connsiteX25" fmla="*/ 1650506 w 1672153"/>
              <a:gd name="connsiteY25" fmla="*/ 205098 h 1588634"/>
              <a:gd name="connsiteX26" fmla="*/ 1671936 w 1672153"/>
              <a:gd name="connsiteY26" fmla="*/ 221768 h 1588634"/>
              <a:gd name="connsiteX27" fmla="*/ 1652886 w 1672153"/>
              <a:gd name="connsiteY27" fmla="*/ 264631 h 1588634"/>
              <a:gd name="connsiteX28" fmla="*/ 1650505 w 1672153"/>
              <a:gd name="connsiteY28" fmla="*/ 319399 h 1588634"/>
              <a:gd name="connsiteX29" fmla="*/ 1636217 w 1672153"/>
              <a:gd name="connsiteY29" fmla="*/ 376549 h 1588634"/>
              <a:gd name="connsiteX30" fmla="*/ 1638599 w 1672153"/>
              <a:gd name="connsiteY30" fmla="*/ 386074 h 1588634"/>
              <a:gd name="connsiteX31" fmla="*/ 1669555 w 1672153"/>
              <a:gd name="connsiteY31" fmla="*/ 393218 h 1588634"/>
              <a:gd name="connsiteX32" fmla="*/ 1657649 w 1672153"/>
              <a:gd name="connsiteY32" fmla="*/ 424174 h 1588634"/>
              <a:gd name="connsiteX33" fmla="*/ 1624311 w 1672153"/>
              <a:gd name="connsiteY33" fmla="*/ 445606 h 1588634"/>
              <a:gd name="connsiteX34" fmla="*/ 1610024 w 1672153"/>
              <a:gd name="connsiteY34" fmla="*/ 476562 h 1588634"/>
              <a:gd name="connsiteX35" fmla="*/ 1613277 w 1672153"/>
              <a:gd name="connsiteY35" fmla="*/ 559169 h 1588634"/>
              <a:gd name="connsiteX36" fmla="*/ 1600498 w 1672153"/>
              <a:gd name="connsiteY36" fmla="*/ 590862 h 1588634"/>
              <a:gd name="connsiteX37" fmla="*/ 1598117 w 1672153"/>
              <a:gd name="connsiteY37" fmla="*/ 655156 h 1588634"/>
              <a:gd name="connsiteX38" fmla="*/ 1619549 w 1672153"/>
              <a:gd name="connsiteY38" fmla="*/ 690874 h 1588634"/>
              <a:gd name="connsiteX39" fmla="*/ 1614786 w 1672153"/>
              <a:gd name="connsiteY39" fmla="*/ 743262 h 1588634"/>
              <a:gd name="connsiteX40" fmla="*/ 1617167 w 1672153"/>
              <a:gd name="connsiteY40" fmla="*/ 790887 h 1588634"/>
              <a:gd name="connsiteX41" fmla="*/ 1605261 w 1672153"/>
              <a:gd name="connsiteY41" fmla="*/ 805174 h 1588634"/>
              <a:gd name="connsiteX42" fmla="*/ 1576686 w 1672153"/>
              <a:gd name="connsiteY42" fmla="*/ 890899 h 1588634"/>
              <a:gd name="connsiteX43" fmla="*/ 1545732 w 1672153"/>
              <a:gd name="connsiteY43" fmla="*/ 967098 h 1588634"/>
              <a:gd name="connsiteX44" fmla="*/ 1510011 w 1672153"/>
              <a:gd name="connsiteY44" fmla="*/ 945668 h 1588634"/>
              <a:gd name="connsiteX45" fmla="*/ 1450480 w 1672153"/>
              <a:gd name="connsiteY45" fmla="*/ 917093 h 1588634"/>
              <a:gd name="connsiteX46" fmla="*/ 1421905 w 1672153"/>
              <a:gd name="connsiteY46" fmla="*/ 883756 h 1588634"/>
              <a:gd name="connsiteX47" fmla="*/ 1388569 w 1672153"/>
              <a:gd name="connsiteY47" fmla="*/ 869468 h 1588634"/>
              <a:gd name="connsiteX48" fmla="*/ 1355230 w 1672153"/>
              <a:gd name="connsiteY48" fmla="*/ 871849 h 1588634"/>
              <a:gd name="connsiteX49" fmla="*/ 1305224 w 1672153"/>
              <a:gd name="connsiteY49" fmla="*/ 895662 h 1588634"/>
              <a:gd name="connsiteX50" fmla="*/ 1281411 w 1672153"/>
              <a:gd name="connsiteY50" fmla="*/ 909949 h 1588634"/>
              <a:gd name="connsiteX51" fmla="*/ 1212357 w 1672153"/>
              <a:gd name="connsiteY51" fmla="*/ 926618 h 1588634"/>
              <a:gd name="connsiteX52" fmla="*/ 1190924 w 1672153"/>
              <a:gd name="connsiteY52" fmla="*/ 957574 h 1588634"/>
              <a:gd name="connsiteX53" fmla="*/ 1188542 w 1672153"/>
              <a:gd name="connsiteY53" fmla="*/ 1036156 h 1588634"/>
              <a:gd name="connsiteX54" fmla="*/ 1190926 w 1672153"/>
              <a:gd name="connsiteY54" fmla="*/ 1062348 h 1588634"/>
              <a:gd name="connsiteX55" fmla="*/ 1090911 w 1672153"/>
              <a:gd name="connsiteY55" fmla="*/ 1112356 h 1588634"/>
              <a:gd name="connsiteX56" fmla="*/ 1048049 w 1672153"/>
              <a:gd name="connsiteY56" fmla="*/ 1112356 h 1588634"/>
              <a:gd name="connsiteX57" fmla="*/ 957563 w 1672153"/>
              <a:gd name="connsiteY57" fmla="*/ 1148073 h 1588634"/>
              <a:gd name="connsiteX58" fmla="*/ 936130 w 1672153"/>
              <a:gd name="connsiteY58" fmla="*/ 1188556 h 1588634"/>
              <a:gd name="connsiteX59" fmla="*/ 936132 w 1672153"/>
              <a:gd name="connsiteY59" fmla="*/ 1238562 h 1588634"/>
              <a:gd name="connsiteX60" fmla="*/ 886124 w 1672153"/>
              <a:gd name="connsiteY60" fmla="*/ 1279043 h 1588634"/>
              <a:gd name="connsiteX61" fmla="*/ 869457 w 1672153"/>
              <a:gd name="connsiteY61" fmla="*/ 1309999 h 1588634"/>
              <a:gd name="connsiteX62" fmla="*/ 871836 w 1672153"/>
              <a:gd name="connsiteY62" fmla="*/ 1331431 h 1588634"/>
              <a:gd name="connsiteX63" fmla="*/ 905174 w 1672153"/>
              <a:gd name="connsiteY63" fmla="*/ 1326668 h 1588634"/>
              <a:gd name="connsiteX64" fmla="*/ 928988 w 1672153"/>
              <a:gd name="connsiteY64" fmla="*/ 1350480 h 1588634"/>
              <a:gd name="connsiteX65" fmla="*/ 917080 w 1672153"/>
              <a:gd name="connsiteY65" fmla="*/ 1383818 h 1588634"/>
              <a:gd name="connsiteX66" fmla="*/ 914699 w 1672153"/>
              <a:gd name="connsiteY66" fmla="*/ 1421918 h 1588634"/>
              <a:gd name="connsiteX67" fmla="*/ 836119 w 1672153"/>
              <a:gd name="connsiteY67" fmla="*/ 1450493 h 1588634"/>
              <a:gd name="connsiteX68" fmla="*/ 790875 w 1672153"/>
              <a:gd name="connsiteY68" fmla="*/ 1402868 h 1588634"/>
              <a:gd name="connsiteX69" fmla="*/ 759917 w 1672153"/>
              <a:gd name="connsiteY69" fmla="*/ 1560031 h 1588634"/>
              <a:gd name="connsiteX70" fmla="*/ 723866 w 1672153"/>
              <a:gd name="connsiteY70" fmla="*/ 1573018 h 1588634"/>
              <a:gd name="connsiteX71" fmla="*/ 774205 w 1672153"/>
              <a:gd name="connsiteY71" fmla="*/ 1324287 h 1588634"/>
              <a:gd name="connsiteX72" fmla="*/ 617042 w 1672153"/>
              <a:gd name="connsiteY72" fmla="*/ 1571937 h 1588634"/>
              <a:gd name="connsiteX73" fmla="*/ 562276 w 1672153"/>
              <a:gd name="connsiteY73" fmla="*/ 1543362 h 1588634"/>
              <a:gd name="connsiteX74" fmla="*/ 745629 w 1672153"/>
              <a:gd name="connsiteY74" fmla="*/ 1300474 h 1588634"/>
              <a:gd name="connsiteX75" fmla="*/ 478932 w 1672153"/>
              <a:gd name="connsiteY75" fmla="*/ 1479067 h 1588634"/>
              <a:gd name="connsiteX76" fmla="*/ 507505 w 1672153"/>
              <a:gd name="connsiteY76" fmla="*/ 1455256 h 1588634"/>
              <a:gd name="connsiteX77" fmla="*/ 700386 w 1672153"/>
              <a:gd name="connsiteY77" fmla="*/ 1262374 h 1588634"/>
              <a:gd name="connsiteX78" fmla="*/ 433686 w 1672153"/>
              <a:gd name="connsiteY78" fmla="*/ 1426681 h 1588634"/>
              <a:gd name="connsiteX79" fmla="*/ 612280 w 1672153"/>
              <a:gd name="connsiteY79" fmla="*/ 1217130 h 1588634"/>
              <a:gd name="connsiteX80" fmla="*/ 376538 w 1672153"/>
              <a:gd name="connsiteY80" fmla="*/ 1379056 h 1588634"/>
              <a:gd name="connsiteX81" fmla="*/ 371774 w 1672153"/>
              <a:gd name="connsiteY81" fmla="*/ 1390962 h 1588634"/>
              <a:gd name="connsiteX82" fmla="*/ 386063 w 1672153"/>
              <a:gd name="connsiteY82" fmla="*/ 1429062 h 1588634"/>
              <a:gd name="connsiteX83" fmla="*/ 355105 w 1672153"/>
              <a:gd name="connsiteY83" fmla="*/ 1443349 h 1588634"/>
              <a:gd name="connsiteX84" fmla="*/ 328913 w 1672153"/>
              <a:gd name="connsiteY84" fmla="*/ 1457636 h 1588634"/>
              <a:gd name="connsiteX85" fmla="*/ 312242 w 1672153"/>
              <a:gd name="connsiteY85" fmla="*/ 1450493 h 1588634"/>
              <a:gd name="connsiteX86" fmla="*/ 588468 w 1672153"/>
              <a:gd name="connsiteY86" fmla="*/ 1138549 h 1588634"/>
              <a:gd name="connsiteX87" fmla="*/ 221757 w 1672153"/>
              <a:gd name="connsiteY87" fmla="*/ 1355243 h 1588634"/>
              <a:gd name="connsiteX88" fmla="*/ 243188 w 1672153"/>
              <a:gd name="connsiteY88" fmla="*/ 1338574 h 1588634"/>
              <a:gd name="connsiteX89" fmla="*/ 552750 w 1672153"/>
              <a:gd name="connsiteY89" fmla="*/ 1074256 h 1588634"/>
              <a:gd name="connsiteX90" fmla="*/ 250330 w 1672153"/>
              <a:gd name="connsiteY90" fmla="*/ 1286187 h 1588634"/>
              <a:gd name="connsiteX91" fmla="*/ 212232 w 1672153"/>
              <a:gd name="connsiteY91" fmla="*/ 1288568 h 1588634"/>
              <a:gd name="connsiteX92" fmla="*/ 457501 w 1672153"/>
              <a:gd name="connsiteY92" fmla="*/ 1038538 h 1588634"/>
              <a:gd name="connsiteX93" fmla="*/ 93167 w 1672153"/>
              <a:gd name="connsiteY93" fmla="*/ 1226656 h 1588634"/>
              <a:gd name="connsiteX94" fmla="*/ 347963 w 1672153"/>
              <a:gd name="connsiteY94" fmla="*/ 1043300 h 1588634"/>
              <a:gd name="connsiteX95" fmla="*/ 71738 w 1672153"/>
              <a:gd name="connsiteY95" fmla="*/ 1162362 h 1588634"/>
              <a:gd name="connsiteX96" fmla="*/ 83644 w 1672153"/>
              <a:gd name="connsiteY96" fmla="*/ 1098068 h 1588634"/>
              <a:gd name="connsiteX97" fmla="*/ 295576 w 1672153"/>
              <a:gd name="connsiteY97" fmla="*/ 1029012 h 1588634"/>
              <a:gd name="connsiteX98" fmla="*/ 301 w 1672153"/>
              <a:gd name="connsiteY98" fmla="*/ 1040918 h 1588634"/>
              <a:gd name="connsiteX99" fmla="*/ 26494 w 1672153"/>
              <a:gd name="connsiteY99" fmla="*/ 1017106 h 1588634"/>
              <a:gd name="connsiteX100" fmla="*/ 269382 w 1672153"/>
              <a:gd name="connsiteY100" fmla="*/ 971862 h 1588634"/>
              <a:gd name="connsiteX101" fmla="*/ 66976 w 1672153"/>
              <a:gd name="connsiteY101" fmla="*/ 974243 h 1588634"/>
              <a:gd name="connsiteX102" fmla="*/ 38401 w 1672153"/>
              <a:gd name="connsiteY102" fmla="*/ 969481 h 1588634"/>
              <a:gd name="connsiteX103" fmla="*/ 43163 w 1672153"/>
              <a:gd name="connsiteY103" fmla="*/ 921856 h 1588634"/>
              <a:gd name="connsiteX104" fmla="*/ 12207 w 1672153"/>
              <a:gd name="connsiteY104" fmla="*/ 907568 h 1588634"/>
              <a:gd name="connsiteX105" fmla="*/ 193177 w 1672153"/>
              <a:gd name="connsiteY105" fmla="*/ 869468 h 1588634"/>
              <a:gd name="connsiteX106" fmla="*/ 112219 w 1672153"/>
              <a:gd name="connsiteY106" fmla="*/ 833749 h 1588634"/>
              <a:gd name="connsiteX0" fmla="*/ 112219 w 1672153"/>
              <a:gd name="connsiteY0" fmla="*/ 851750 h 1606635"/>
              <a:gd name="connsiteX1" fmla="*/ 176513 w 1672153"/>
              <a:gd name="connsiteY1" fmla="*/ 766023 h 1606635"/>
              <a:gd name="connsiteX2" fmla="*/ 207467 w 1672153"/>
              <a:gd name="connsiteY2" fmla="*/ 746975 h 1606635"/>
              <a:gd name="connsiteX3" fmla="*/ 238426 w 1672153"/>
              <a:gd name="connsiteY3" fmla="*/ 730305 h 1606635"/>
              <a:gd name="connsiteX4" fmla="*/ 290811 w 1672153"/>
              <a:gd name="connsiteY4" fmla="*/ 685062 h 1606635"/>
              <a:gd name="connsiteX5" fmla="*/ 367011 w 1672153"/>
              <a:gd name="connsiteY5" fmla="*/ 637438 h 1606635"/>
              <a:gd name="connsiteX6" fmla="*/ 467024 w 1672153"/>
              <a:gd name="connsiteY6" fmla="*/ 582669 h 1606635"/>
              <a:gd name="connsiteX7" fmla="*/ 567036 w 1672153"/>
              <a:gd name="connsiteY7" fmla="*/ 566000 h 1606635"/>
              <a:gd name="connsiteX8" fmla="*/ 664669 w 1672153"/>
              <a:gd name="connsiteY8" fmla="*/ 661248 h 1606635"/>
              <a:gd name="connsiteX9" fmla="*/ 793257 w 1672153"/>
              <a:gd name="connsiteY9" fmla="*/ 535042 h 1606635"/>
              <a:gd name="connsiteX10" fmla="*/ 921844 w 1672153"/>
              <a:gd name="connsiteY10" fmla="*/ 549330 h 1606635"/>
              <a:gd name="connsiteX11" fmla="*/ 1026618 w 1672153"/>
              <a:gd name="connsiteY11" fmla="*/ 630294 h 1606635"/>
              <a:gd name="connsiteX12" fmla="*/ 1159969 w 1672153"/>
              <a:gd name="connsiteY12" fmla="*/ 594573 h 1606635"/>
              <a:gd name="connsiteX13" fmla="*/ 1281410 w 1672153"/>
              <a:gd name="connsiteY13" fmla="*/ 582669 h 1606635"/>
              <a:gd name="connsiteX14" fmla="*/ 1138537 w 1672153"/>
              <a:gd name="connsiteY14" fmla="*/ 115942 h 1606635"/>
              <a:gd name="connsiteX15" fmla="*/ 1188543 w 1672153"/>
              <a:gd name="connsiteY15" fmla="*/ 18312 h 1606635"/>
              <a:gd name="connsiteX16" fmla="*/ 1348086 w 1672153"/>
              <a:gd name="connsiteY16" fmla="*/ 511232 h 1606635"/>
              <a:gd name="connsiteX17" fmla="*/ 1443336 w 1672153"/>
              <a:gd name="connsiteY17" fmla="*/ 463607 h 1606635"/>
              <a:gd name="connsiteX18" fmla="*/ 1438573 w 1672153"/>
              <a:gd name="connsiteY18" fmla="*/ 282632 h 1606635"/>
              <a:gd name="connsiteX19" fmla="*/ 1450480 w 1672153"/>
              <a:gd name="connsiteY19" fmla="*/ 218338 h 1606635"/>
              <a:gd name="connsiteX20" fmla="*/ 1488580 w 1672153"/>
              <a:gd name="connsiteY20" fmla="*/ 170713 h 1606635"/>
              <a:gd name="connsiteX21" fmla="*/ 1505249 w 1672153"/>
              <a:gd name="connsiteY21" fmla="*/ 165950 h 1606635"/>
              <a:gd name="connsiteX22" fmla="*/ 1593355 w 1672153"/>
              <a:gd name="connsiteY22" fmla="*/ 185000 h 1606635"/>
              <a:gd name="connsiteX23" fmla="*/ 1624311 w 1672153"/>
              <a:gd name="connsiteY23" fmla="*/ 206432 h 1606635"/>
              <a:gd name="connsiteX24" fmla="*/ 1650506 w 1672153"/>
              <a:gd name="connsiteY24" fmla="*/ 223099 h 1606635"/>
              <a:gd name="connsiteX25" fmla="*/ 1671936 w 1672153"/>
              <a:gd name="connsiteY25" fmla="*/ 239769 h 1606635"/>
              <a:gd name="connsiteX26" fmla="*/ 1652886 w 1672153"/>
              <a:gd name="connsiteY26" fmla="*/ 282632 h 1606635"/>
              <a:gd name="connsiteX27" fmla="*/ 1650505 w 1672153"/>
              <a:gd name="connsiteY27" fmla="*/ 337400 h 1606635"/>
              <a:gd name="connsiteX28" fmla="*/ 1636217 w 1672153"/>
              <a:gd name="connsiteY28" fmla="*/ 394550 h 1606635"/>
              <a:gd name="connsiteX29" fmla="*/ 1638599 w 1672153"/>
              <a:gd name="connsiteY29" fmla="*/ 404075 h 1606635"/>
              <a:gd name="connsiteX30" fmla="*/ 1669555 w 1672153"/>
              <a:gd name="connsiteY30" fmla="*/ 411219 h 1606635"/>
              <a:gd name="connsiteX31" fmla="*/ 1657649 w 1672153"/>
              <a:gd name="connsiteY31" fmla="*/ 442175 h 1606635"/>
              <a:gd name="connsiteX32" fmla="*/ 1624311 w 1672153"/>
              <a:gd name="connsiteY32" fmla="*/ 463607 h 1606635"/>
              <a:gd name="connsiteX33" fmla="*/ 1610024 w 1672153"/>
              <a:gd name="connsiteY33" fmla="*/ 494563 h 1606635"/>
              <a:gd name="connsiteX34" fmla="*/ 1613277 w 1672153"/>
              <a:gd name="connsiteY34" fmla="*/ 577170 h 1606635"/>
              <a:gd name="connsiteX35" fmla="*/ 1600498 w 1672153"/>
              <a:gd name="connsiteY35" fmla="*/ 608863 h 1606635"/>
              <a:gd name="connsiteX36" fmla="*/ 1598117 w 1672153"/>
              <a:gd name="connsiteY36" fmla="*/ 673157 h 1606635"/>
              <a:gd name="connsiteX37" fmla="*/ 1619549 w 1672153"/>
              <a:gd name="connsiteY37" fmla="*/ 708875 h 1606635"/>
              <a:gd name="connsiteX38" fmla="*/ 1614786 w 1672153"/>
              <a:gd name="connsiteY38" fmla="*/ 761263 h 1606635"/>
              <a:gd name="connsiteX39" fmla="*/ 1617167 w 1672153"/>
              <a:gd name="connsiteY39" fmla="*/ 808888 h 1606635"/>
              <a:gd name="connsiteX40" fmla="*/ 1605261 w 1672153"/>
              <a:gd name="connsiteY40" fmla="*/ 823175 h 1606635"/>
              <a:gd name="connsiteX41" fmla="*/ 1576686 w 1672153"/>
              <a:gd name="connsiteY41" fmla="*/ 908900 h 1606635"/>
              <a:gd name="connsiteX42" fmla="*/ 1545732 w 1672153"/>
              <a:gd name="connsiteY42" fmla="*/ 985099 h 1606635"/>
              <a:gd name="connsiteX43" fmla="*/ 1510011 w 1672153"/>
              <a:gd name="connsiteY43" fmla="*/ 963669 h 1606635"/>
              <a:gd name="connsiteX44" fmla="*/ 1450480 w 1672153"/>
              <a:gd name="connsiteY44" fmla="*/ 935094 h 1606635"/>
              <a:gd name="connsiteX45" fmla="*/ 1421905 w 1672153"/>
              <a:gd name="connsiteY45" fmla="*/ 901757 h 1606635"/>
              <a:gd name="connsiteX46" fmla="*/ 1388569 w 1672153"/>
              <a:gd name="connsiteY46" fmla="*/ 887469 h 1606635"/>
              <a:gd name="connsiteX47" fmla="*/ 1355230 w 1672153"/>
              <a:gd name="connsiteY47" fmla="*/ 889850 h 1606635"/>
              <a:gd name="connsiteX48" fmla="*/ 1305224 w 1672153"/>
              <a:gd name="connsiteY48" fmla="*/ 913663 h 1606635"/>
              <a:gd name="connsiteX49" fmla="*/ 1281411 w 1672153"/>
              <a:gd name="connsiteY49" fmla="*/ 927950 h 1606635"/>
              <a:gd name="connsiteX50" fmla="*/ 1212357 w 1672153"/>
              <a:gd name="connsiteY50" fmla="*/ 944619 h 1606635"/>
              <a:gd name="connsiteX51" fmla="*/ 1190924 w 1672153"/>
              <a:gd name="connsiteY51" fmla="*/ 975575 h 1606635"/>
              <a:gd name="connsiteX52" fmla="*/ 1188542 w 1672153"/>
              <a:gd name="connsiteY52" fmla="*/ 1054157 h 1606635"/>
              <a:gd name="connsiteX53" fmla="*/ 1190926 w 1672153"/>
              <a:gd name="connsiteY53" fmla="*/ 1080349 h 1606635"/>
              <a:gd name="connsiteX54" fmla="*/ 1090911 w 1672153"/>
              <a:gd name="connsiteY54" fmla="*/ 1130357 h 1606635"/>
              <a:gd name="connsiteX55" fmla="*/ 1048049 w 1672153"/>
              <a:gd name="connsiteY55" fmla="*/ 1130357 h 1606635"/>
              <a:gd name="connsiteX56" fmla="*/ 957563 w 1672153"/>
              <a:gd name="connsiteY56" fmla="*/ 1166074 h 1606635"/>
              <a:gd name="connsiteX57" fmla="*/ 936130 w 1672153"/>
              <a:gd name="connsiteY57" fmla="*/ 1206557 h 1606635"/>
              <a:gd name="connsiteX58" fmla="*/ 936132 w 1672153"/>
              <a:gd name="connsiteY58" fmla="*/ 1256563 h 1606635"/>
              <a:gd name="connsiteX59" fmla="*/ 886124 w 1672153"/>
              <a:gd name="connsiteY59" fmla="*/ 1297044 h 1606635"/>
              <a:gd name="connsiteX60" fmla="*/ 869457 w 1672153"/>
              <a:gd name="connsiteY60" fmla="*/ 1328000 h 1606635"/>
              <a:gd name="connsiteX61" fmla="*/ 871836 w 1672153"/>
              <a:gd name="connsiteY61" fmla="*/ 1349432 h 1606635"/>
              <a:gd name="connsiteX62" fmla="*/ 905174 w 1672153"/>
              <a:gd name="connsiteY62" fmla="*/ 1344669 h 1606635"/>
              <a:gd name="connsiteX63" fmla="*/ 928988 w 1672153"/>
              <a:gd name="connsiteY63" fmla="*/ 1368481 h 1606635"/>
              <a:gd name="connsiteX64" fmla="*/ 917080 w 1672153"/>
              <a:gd name="connsiteY64" fmla="*/ 1401819 h 1606635"/>
              <a:gd name="connsiteX65" fmla="*/ 914699 w 1672153"/>
              <a:gd name="connsiteY65" fmla="*/ 1439919 h 1606635"/>
              <a:gd name="connsiteX66" fmla="*/ 836119 w 1672153"/>
              <a:gd name="connsiteY66" fmla="*/ 1468494 h 1606635"/>
              <a:gd name="connsiteX67" fmla="*/ 790875 w 1672153"/>
              <a:gd name="connsiteY67" fmla="*/ 1420869 h 1606635"/>
              <a:gd name="connsiteX68" fmla="*/ 759917 w 1672153"/>
              <a:gd name="connsiteY68" fmla="*/ 1578032 h 1606635"/>
              <a:gd name="connsiteX69" fmla="*/ 723866 w 1672153"/>
              <a:gd name="connsiteY69" fmla="*/ 1591019 h 1606635"/>
              <a:gd name="connsiteX70" fmla="*/ 774205 w 1672153"/>
              <a:gd name="connsiteY70" fmla="*/ 1342288 h 1606635"/>
              <a:gd name="connsiteX71" fmla="*/ 617042 w 1672153"/>
              <a:gd name="connsiteY71" fmla="*/ 1589938 h 1606635"/>
              <a:gd name="connsiteX72" fmla="*/ 562276 w 1672153"/>
              <a:gd name="connsiteY72" fmla="*/ 1561363 h 1606635"/>
              <a:gd name="connsiteX73" fmla="*/ 745629 w 1672153"/>
              <a:gd name="connsiteY73" fmla="*/ 1318475 h 1606635"/>
              <a:gd name="connsiteX74" fmla="*/ 478932 w 1672153"/>
              <a:gd name="connsiteY74" fmla="*/ 1497068 h 1606635"/>
              <a:gd name="connsiteX75" fmla="*/ 507505 w 1672153"/>
              <a:gd name="connsiteY75" fmla="*/ 1473257 h 1606635"/>
              <a:gd name="connsiteX76" fmla="*/ 700386 w 1672153"/>
              <a:gd name="connsiteY76" fmla="*/ 1280375 h 1606635"/>
              <a:gd name="connsiteX77" fmla="*/ 433686 w 1672153"/>
              <a:gd name="connsiteY77" fmla="*/ 1444682 h 1606635"/>
              <a:gd name="connsiteX78" fmla="*/ 612280 w 1672153"/>
              <a:gd name="connsiteY78" fmla="*/ 1235131 h 1606635"/>
              <a:gd name="connsiteX79" fmla="*/ 376538 w 1672153"/>
              <a:gd name="connsiteY79" fmla="*/ 1397057 h 1606635"/>
              <a:gd name="connsiteX80" fmla="*/ 371774 w 1672153"/>
              <a:gd name="connsiteY80" fmla="*/ 1408963 h 1606635"/>
              <a:gd name="connsiteX81" fmla="*/ 386063 w 1672153"/>
              <a:gd name="connsiteY81" fmla="*/ 1447063 h 1606635"/>
              <a:gd name="connsiteX82" fmla="*/ 355105 w 1672153"/>
              <a:gd name="connsiteY82" fmla="*/ 1461350 h 1606635"/>
              <a:gd name="connsiteX83" fmla="*/ 328913 w 1672153"/>
              <a:gd name="connsiteY83" fmla="*/ 1475637 h 1606635"/>
              <a:gd name="connsiteX84" fmla="*/ 312242 w 1672153"/>
              <a:gd name="connsiteY84" fmla="*/ 1468494 h 1606635"/>
              <a:gd name="connsiteX85" fmla="*/ 588468 w 1672153"/>
              <a:gd name="connsiteY85" fmla="*/ 1156550 h 1606635"/>
              <a:gd name="connsiteX86" fmla="*/ 221757 w 1672153"/>
              <a:gd name="connsiteY86" fmla="*/ 1373244 h 1606635"/>
              <a:gd name="connsiteX87" fmla="*/ 243188 w 1672153"/>
              <a:gd name="connsiteY87" fmla="*/ 1356575 h 1606635"/>
              <a:gd name="connsiteX88" fmla="*/ 552750 w 1672153"/>
              <a:gd name="connsiteY88" fmla="*/ 1092257 h 1606635"/>
              <a:gd name="connsiteX89" fmla="*/ 250330 w 1672153"/>
              <a:gd name="connsiteY89" fmla="*/ 1304188 h 1606635"/>
              <a:gd name="connsiteX90" fmla="*/ 212232 w 1672153"/>
              <a:gd name="connsiteY90" fmla="*/ 1306569 h 1606635"/>
              <a:gd name="connsiteX91" fmla="*/ 457501 w 1672153"/>
              <a:gd name="connsiteY91" fmla="*/ 1056539 h 1606635"/>
              <a:gd name="connsiteX92" fmla="*/ 93167 w 1672153"/>
              <a:gd name="connsiteY92" fmla="*/ 1244657 h 1606635"/>
              <a:gd name="connsiteX93" fmla="*/ 347963 w 1672153"/>
              <a:gd name="connsiteY93" fmla="*/ 1061301 h 1606635"/>
              <a:gd name="connsiteX94" fmla="*/ 71738 w 1672153"/>
              <a:gd name="connsiteY94" fmla="*/ 1180363 h 1606635"/>
              <a:gd name="connsiteX95" fmla="*/ 83644 w 1672153"/>
              <a:gd name="connsiteY95" fmla="*/ 1116069 h 1606635"/>
              <a:gd name="connsiteX96" fmla="*/ 295576 w 1672153"/>
              <a:gd name="connsiteY96" fmla="*/ 1047013 h 1606635"/>
              <a:gd name="connsiteX97" fmla="*/ 301 w 1672153"/>
              <a:gd name="connsiteY97" fmla="*/ 1058919 h 1606635"/>
              <a:gd name="connsiteX98" fmla="*/ 26494 w 1672153"/>
              <a:gd name="connsiteY98" fmla="*/ 1035107 h 1606635"/>
              <a:gd name="connsiteX99" fmla="*/ 269382 w 1672153"/>
              <a:gd name="connsiteY99" fmla="*/ 989863 h 1606635"/>
              <a:gd name="connsiteX100" fmla="*/ 66976 w 1672153"/>
              <a:gd name="connsiteY100" fmla="*/ 992244 h 1606635"/>
              <a:gd name="connsiteX101" fmla="*/ 38401 w 1672153"/>
              <a:gd name="connsiteY101" fmla="*/ 987482 h 1606635"/>
              <a:gd name="connsiteX102" fmla="*/ 43163 w 1672153"/>
              <a:gd name="connsiteY102" fmla="*/ 939857 h 1606635"/>
              <a:gd name="connsiteX103" fmla="*/ 12207 w 1672153"/>
              <a:gd name="connsiteY103" fmla="*/ 925569 h 1606635"/>
              <a:gd name="connsiteX104" fmla="*/ 193177 w 1672153"/>
              <a:gd name="connsiteY104" fmla="*/ 887469 h 1606635"/>
              <a:gd name="connsiteX105" fmla="*/ 112219 w 1672153"/>
              <a:gd name="connsiteY105" fmla="*/ 851750 h 1606635"/>
              <a:gd name="connsiteX0" fmla="*/ 112219 w 1672153"/>
              <a:gd name="connsiteY0" fmla="*/ 833681 h 1588566"/>
              <a:gd name="connsiteX1" fmla="*/ 176513 w 1672153"/>
              <a:gd name="connsiteY1" fmla="*/ 747954 h 1588566"/>
              <a:gd name="connsiteX2" fmla="*/ 207467 w 1672153"/>
              <a:gd name="connsiteY2" fmla="*/ 728906 h 1588566"/>
              <a:gd name="connsiteX3" fmla="*/ 238426 w 1672153"/>
              <a:gd name="connsiteY3" fmla="*/ 712236 h 1588566"/>
              <a:gd name="connsiteX4" fmla="*/ 290811 w 1672153"/>
              <a:gd name="connsiteY4" fmla="*/ 666993 h 1588566"/>
              <a:gd name="connsiteX5" fmla="*/ 367011 w 1672153"/>
              <a:gd name="connsiteY5" fmla="*/ 619369 h 1588566"/>
              <a:gd name="connsiteX6" fmla="*/ 467024 w 1672153"/>
              <a:gd name="connsiteY6" fmla="*/ 564600 h 1588566"/>
              <a:gd name="connsiteX7" fmla="*/ 567036 w 1672153"/>
              <a:gd name="connsiteY7" fmla="*/ 547931 h 1588566"/>
              <a:gd name="connsiteX8" fmla="*/ 664669 w 1672153"/>
              <a:gd name="connsiteY8" fmla="*/ 643179 h 1588566"/>
              <a:gd name="connsiteX9" fmla="*/ 793257 w 1672153"/>
              <a:gd name="connsiteY9" fmla="*/ 516973 h 1588566"/>
              <a:gd name="connsiteX10" fmla="*/ 921844 w 1672153"/>
              <a:gd name="connsiteY10" fmla="*/ 531261 h 1588566"/>
              <a:gd name="connsiteX11" fmla="*/ 1026618 w 1672153"/>
              <a:gd name="connsiteY11" fmla="*/ 612225 h 1588566"/>
              <a:gd name="connsiteX12" fmla="*/ 1159969 w 1672153"/>
              <a:gd name="connsiteY12" fmla="*/ 576504 h 1588566"/>
              <a:gd name="connsiteX13" fmla="*/ 1281410 w 1672153"/>
              <a:gd name="connsiteY13" fmla="*/ 564600 h 1588566"/>
              <a:gd name="connsiteX14" fmla="*/ 1188543 w 1672153"/>
              <a:gd name="connsiteY14" fmla="*/ 243 h 1588566"/>
              <a:gd name="connsiteX15" fmla="*/ 1348086 w 1672153"/>
              <a:gd name="connsiteY15" fmla="*/ 493163 h 1588566"/>
              <a:gd name="connsiteX16" fmla="*/ 1443336 w 1672153"/>
              <a:gd name="connsiteY16" fmla="*/ 445538 h 1588566"/>
              <a:gd name="connsiteX17" fmla="*/ 1438573 w 1672153"/>
              <a:gd name="connsiteY17" fmla="*/ 264563 h 1588566"/>
              <a:gd name="connsiteX18" fmla="*/ 1450480 w 1672153"/>
              <a:gd name="connsiteY18" fmla="*/ 200269 h 1588566"/>
              <a:gd name="connsiteX19" fmla="*/ 1488580 w 1672153"/>
              <a:gd name="connsiteY19" fmla="*/ 152644 h 1588566"/>
              <a:gd name="connsiteX20" fmla="*/ 1505249 w 1672153"/>
              <a:gd name="connsiteY20" fmla="*/ 147881 h 1588566"/>
              <a:gd name="connsiteX21" fmla="*/ 1593355 w 1672153"/>
              <a:gd name="connsiteY21" fmla="*/ 166931 h 1588566"/>
              <a:gd name="connsiteX22" fmla="*/ 1624311 w 1672153"/>
              <a:gd name="connsiteY22" fmla="*/ 188363 h 1588566"/>
              <a:gd name="connsiteX23" fmla="*/ 1650506 w 1672153"/>
              <a:gd name="connsiteY23" fmla="*/ 205030 h 1588566"/>
              <a:gd name="connsiteX24" fmla="*/ 1671936 w 1672153"/>
              <a:gd name="connsiteY24" fmla="*/ 221700 h 1588566"/>
              <a:gd name="connsiteX25" fmla="*/ 1652886 w 1672153"/>
              <a:gd name="connsiteY25" fmla="*/ 264563 h 1588566"/>
              <a:gd name="connsiteX26" fmla="*/ 1650505 w 1672153"/>
              <a:gd name="connsiteY26" fmla="*/ 319331 h 1588566"/>
              <a:gd name="connsiteX27" fmla="*/ 1636217 w 1672153"/>
              <a:gd name="connsiteY27" fmla="*/ 376481 h 1588566"/>
              <a:gd name="connsiteX28" fmla="*/ 1638599 w 1672153"/>
              <a:gd name="connsiteY28" fmla="*/ 386006 h 1588566"/>
              <a:gd name="connsiteX29" fmla="*/ 1669555 w 1672153"/>
              <a:gd name="connsiteY29" fmla="*/ 393150 h 1588566"/>
              <a:gd name="connsiteX30" fmla="*/ 1657649 w 1672153"/>
              <a:gd name="connsiteY30" fmla="*/ 424106 h 1588566"/>
              <a:gd name="connsiteX31" fmla="*/ 1624311 w 1672153"/>
              <a:gd name="connsiteY31" fmla="*/ 445538 h 1588566"/>
              <a:gd name="connsiteX32" fmla="*/ 1610024 w 1672153"/>
              <a:gd name="connsiteY32" fmla="*/ 476494 h 1588566"/>
              <a:gd name="connsiteX33" fmla="*/ 1613277 w 1672153"/>
              <a:gd name="connsiteY33" fmla="*/ 559101 h 1588566"/>
              <a:gd name="connsiteX34" fmla="*/ 1600498 w 1672153"/>
              <a:gd name="connsiteY34" fmla="*/ 590794 h 1588566"/>
              <a:gd name="connsiteX35" fmla="*/ 1598117 w 1672153"/>
              <a:gd name="connsiteY35" fmla="*/ 655088 h 1588566"/>
              <a:gd name="connsiteX36" fmla="*/ 1619549 w 1672153"/>
              <a:gd name="connsiteY36" fmla="*/ 690806 h 1588566"/>
              <a:gd name="connsiteX37" fmla="*/ 1614786 w 1672153"/>
              <a:gd name="connsiteY37" fmla="*/ 743194 h 1588566"/>
              <a:gd name="connsiteX38" fmla="*/ 1617167 w 1672153"/>
              <a:gd name="connsiteY38" fmla="*/ 790819 h 1588566"/>
              <a:gd name="connsiteX39" fmla="*/ 1605261 w 1672153"/>
              <a:gd name="connsiteY39" fmla="*/ 805106 h 1588566"/>
              <a:gd name="connsiteX40" fmla="*/ 1576686 w 1672153"/>
              <a:gd name="connsiteY40" fmla="*/ 890831 h 1588566"/>
              <a:gd name="connsiteX41" fmla="*/ 1545732 w 1672153"/>
              <a:gd name="connsiteY41" fmla="*/ 967030 h 1588566"/>
              <a:gd name="connsiteX42" fmla="*/ 1510011 w 1672153"/>
              <a:gd name="connsiteY42" fmla="*/ 945600 h 1588566"/>
              <a:gd name="connsiteX43" fmla="*/ 1450480 w 1672153"/>
              <a:gd name="connsiteY43" fmla="*/ 917025 h 1588566"/>
              <a:gd name="connsiteX44" fmla="*/ 1421905 w 1672153"/>
              <a:gd name="connsiteY44" fmla="*/ 883688 h 1588566"/>
              <a:gd name="connsiteX45" fmla="*/ 1388569 w 1672153"/>
              <a:gd name="connsiteY45" fmla="*/ 869400 h 1588566"/>
              <a:gd name="connsiteX46" fmla="*/ 1355230 w 1672153"/>
              <a:gd name="connsiteY46" fmla="*/ 871781 h 1588566"/>
              <a:gd name="connsiteX47" fmla="*/ 1305224 w 1672153"/>
              <a:gd name="connsiteY47" fmla="*/ 895594 h 1588566"/>
              <a:gd name="connsiteX48" fmla="*/ 1281411 w 1672153"/>
              <a:gd name="connsiteY48" fmla="*/ 909881 h 1588566"/>
              <a:gd name="connsiteX49" fmla="*/ 1212357 w 1672153"/>
              <a:gd name="connsiteY49" fmla="*/ 926550 h 1588566"/>
              <a:gd name="connsiteX50" fmla="*/ 1190924 w 1672153"/>
              <a:gd name="connsiteY50" fmla="*/ 957506 h 1588566"/>
              <a:gd name="connsiteX51" fmla="*/ 1188542 w 1672153"/>
              <a:gd name="connsiteY51" fmla="*/ 1036088 h 1588566"/>
              <a:gd name="connsiteX52" fmla="*/ 1190926 w 1672153"/>
              <a:gd name="connsiteY52" fmla="*/ 1062280 h 1588566"/>
              <a:gd name="connsiteX53" fmla="*/ 1090911 w 1672153"/>
              <a:gd name="connsiteY53" fmla="*/ 1112288 h 1588566"/>
              <a:gd name="connsiteX54" fmla="*/ 1048049 w 1672153"/>
              <a:gd name="connsiteY54" fmla="*/ 1112288 h 1588566"/>
              <a:gd name="connsiteX55" fmla="*/ 957563 w 1672153"/>
              <a:gd name="connsiteY55" fmla="*/ 1148005 h 1588566"/>
              <a:gd name="connsiteX56" fmla="*/ 936130 w 1672153"/>
              <a:gd name="connsiteY56" fmla="*/ 1188488 h 1588566"/>
              <a:gd name="connsiteX57" fmla="*/ 936132 w 1672153"/>
              <a:gd name="connsiteY57" fmla="*/ 1238494 h 1588566"/>
              <a:gd name="connsiteX58" fmla="*/ 886124 w 1672153"/>
              <a:gd name="connsiteY58" fmla="*/ 1278975 h 1588566"/>
              <a:gd name="connsiteX59" fmla="*/ 869457 w 1672153"/>
              <a:gd name="connsiteY59" fmla="*/ 1309931 h 1588566"/>
              <a:gd name="connsiteX60" fmla="*/ 871836 w 1672153"/>
              <a:gd name="connsiteY60" fmla="*/ 1331363 h 1588566"/>
              <a:gd name="connsiteX61" fmla="*/ 905174 w 1672153"/>
              <a:gd name="connsiteY61" fmla="*/ 1326600 h 1588566"/>
              <a:gd name="connsiteX62" fmla="*/ 928988 w 1672153"/>
              <a:gd name="connsiteY62" fmla="*/ 1350412 h 1588566"/>
              <a:gd name="connsiteX63" fmla="*/ 917080 w 1672153"/>
              <a:gd name="connsiteY63" fmla="*/ 1383750 h 1588566"/>
              <a:gd name="connsiteX64" fmla="*/ 914699 w 1672153"/>
              <a:gd name="connsiteY64" fmla="*/ 1421850 h 1588566"/>
              <a:gd name="connsiteX65" fmla="*/ 836119 w 1672153"/>
              <a:gd name="connsiteY65" fmla="*/ 1450425 h 1588566"/>
              <a:gd name="connsiteX66" fmla="*/ 790875 w 1672153"/>
              <a:gd name="connsiteY66" fmla="*/ 1402800 h 1588566"/>
              <a:gd name="connsiteX67" fmla="*/ 759917 w 1672153"/>
              <a:gd name="connsiteY67" fmla="*/ 1559963 h 1588566"/>
              <a:gd name="connsiteX68" fmla="*/ 723866 w 1672153"/>
              <a:gd name="connsiteY68" fmla="*/ 1572950 h 1588566"/>
              <a:gd name="connsiteX69" fmla="*/ 774205 w 1672153"/>
              <a:gd name="connsiteY69" fmla="*/ 1324219 h 1588566"/>
              <a:gd name="connsiteX70" fmla="*/ 617042 w 1672153"/>
              <a:gd name="connsiteY70" fmla="*/ 1571869 h 1588566"/>
              <a:gd name="connsiteX71" fmla="*/ 562276 w 1672153"/>
              <a:gd name="connsiteY71" fmla="*/ 1543294 h 1588566"/>
              <a:gd name="connsiteX72" fmla="*/ 745629 w 1672153"/>
              <a:gd name="connsiteY72" fmla="*/ 1300406 h 1588566"/>
              <a:gd name="connsiteX73" fmla="*/ 478932 w 1672153"/>
              <a:gd name="connsiteY73" fmla="*/ 1478999 h 1588566"/>
              <a:gd name="connsiteX74" fmla="*/ 507505 w 1672153"/>
              <a:gd name="connsiteY74" fmla="*/ 1455188 h 1588566"/>
              <a:gd name="connsiteX75" fmla="*/ 700386 w 1672153"/>
              <a:gd name="connsiteY75" fmla="*/ 1262306 h 1588566"/>
              <a:gd name="connsiteX76" fmla="*/ 433686 w 1672153"/>
              <a:gd name="connsiteY76" fmla="*/ 1426613 h 1588566"/>
              <a:gd name="connsiteX77" fmla="*/ 612280 w 1672153"/>
              <a:gd name="connsiteY77" fmla="*/ 1217062 h 1588566"/>
              <a:gd name="connsiteX78" fmla="*/ 376538 w 1672153"/>
              <a:gd name="connsiteY78" fmla="*/ 1378988 h 1588566"/>
              <a:gd name="connsiteX79" fmla="*/ 371774 w 1672153"/>
              <a:gd name="connsiteY79" fmla="*/ 1390894 h 1588566"/>
              <a:gd name="connsiteX80" fmla="*/ 386063 w 1672153"/>
              <a:gd name="connsiteY80" fmla="*/ 1428994 h 1588566"/>
              <a:gd name="connsiteX81" fmla="*/ 355105 w 1672153"/>
              <a:gd name="connsiteY81" fmla="*/ 1443281 h 1588566"/>
              <a:gd name="connsiteX82" fmla="*/ 328913 w 1672153"/>
              <a:gd name="connsiteY82" fmla="*/ 1457568 h 1588566"/>
              <a:gd name="connsiteX83" fmla="*/ 312242 w 1672153"/>
              <a:gd name="connsiteY83" fmla="*/ 1450425 h 1588566"/>
              <a:gd name="connsiteX84" fmla="*/ 588468 w 1672153"/>
              <a:gd name="connsiteY84" fmla="*/ 1138481 h 1588566"/>
              <a:gd name="connsiteX85" fmla="*/ 221757 w 1672153"/>
              <a:gd name="connsiteY85" fmla="*/ 1355175 h 1588566"/>
              <a:gd name="connsiteX86" fmla="*/ 243188 w 1672153"/>
              <a:gd name="connsiteY86" fmla="*/ 1338506 h 1588566"/>
              <a:gd name="connsiteX87" fmla="*/ 552750 w 1672153"/>
              <a:gd name="connsiteY87" fmla="*/ 1074188 h 1588566"/>
              <a:gd name="connsiteX88" fmla="*/ 250330 w 1672153"/>
              <a:gd name="connsiteY88" fmla="*/ 1286119 h 1588566"/>
              <a:gd name="connsiteX89" fmla="*/ 212232 w 1672153"/>
              <a:gd name="connsiteY89" fmla="*/ 1288500 h 1588566"/>
              <a:gd name="connsiteX90" fmla="*/ 457501 w 1672153"/>
              <a:gd name="connsiteY90" fmla="*/ 1038470 h 1588566"/>
              <a:gd name="connsiteX91" fmla="*/ 93167 w 1672153"/>
              <a:gd name="connsiteY91" fmla="*/ 1226588 h 1588566"/>
              <a:gd name="connsiteX92" fmla="*/ 347963 w 1672153"/>
              <a:gd name="connsiteY92" fmla="*/ 1043232 h 1588566"/>
              <a:gd name="connsiteX93" fmla="*/ 71738 w 1672153"/>
              <a:gd name="connsiteY93" fmla="*/ 1162294 h 1588566"/>
              <a:gd name="connsiteX94" fmla="*/ 83644 w 1672153"/>
              <a:gd name="connsiteY94" fmla="*/ 1098000 h 1588566"/>
              <a:gd name="connsiteX95" fmla="*/ 295576 w 1672153"/>
              <a:gd name="connsiteY95" fmla="*/ 1028944 h 1588566"/>
              <a:gd name="connsiteX96" fmla="*/ 301 w 1672153"/>
              <a:gd name="connsiteY96" fmla="*/ 1040850 h 1588566"/>
              <a:gd name="connsiteX97" fmla="*/ 26494 w 1672153"/>
              <a:gd name="connsiteY97" fmla="*/ 1017038 h 1588566"/>
              <a:gd name="connsiteX98" fmla="*/ 269382 w 1672153"/>
              <a:gd name="connsiteY98" fmla="*/ 971794 h 1588566"/>
              <a:gd name="connsiteX99" fmla="*/ 66976 w 1672153"/>
              <a:gd name="connsiteY99" fmla="*/ 974175 h 1588566"/>
              <a:gd name="connsiteX100" fmla="*/ 38401 w 1672153"/>
              <a:gd name="connsiteY100" fmla="*/ 969413 h 1588566"/>
              <a:gd name="connsiteX101" fmla="*/ 43163 w 1672153"/>
              <a:gd name="connsiteY101" fmla="*/ 921788 h 1588566"/>
              <a:gd name="connsiteX102" fmla="*/ 12207 w 1672153"/>
              <a:gd name="connsiteY102" fmla="*/ 907500 h 1588566"/>
              <a:gd name="connsiteX103" fmla="*/ 193177 w 1672153"/>
              <a:gd name="connsiteY103" fmla="*/ 869400 h 1588566"/>
              <a:gd name="connsiteX104" fmla="*/ 112219 w 1672153"/>
              <a:gd name="connsiteY104" fmla="*/ 833681 h 1588566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66976 w 1672153"/>
              <a:gd name="connsiteY98" fmla="*/ 826943 h 1441334"/>
              <a:gd name="connsiteX99" fmla="*/ 38401 w 1672153"/>
              <a:gd name="connsiteY99" fmla="*/ 822181 h 1441334"/>
              <a:gd name="connsiteX100" fmla="*/ 43163 w 1672153"/>
              <a:gd name="connsiteY100" fmla="*/ 774556 h 1441334"/>
              <a:gd name="connsiteX101" fmla="*/ 12207 w 1672153"/>
              <a:gd name="connsiteY101" fmla="*/ 760268 h 1441334"/>
              <a:gd name="connsiteX102" fmla="*/ 193177 w 1672153"/>
              <a:gd name="connsiteY102" fmla="*/ 722168 h 1441334"/>
              <a:gd name="connsiteX103" fmla="*/ 112219 w 1672153"/>
              <a:gd name="connsiteY103" fmla="*/ 686449 h 1441334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66976 w 1672153"/>
              <a:gd name="connsiteY98" fmla="*/ 826943 h 1441334"/>
              <a:gd name="connsiteX99" fmla="*/ 38401 w 1672153"/>
              <a:gd name="connsiteY99" fmla="*/ 822181 h 1441334"/>
              <a:gd name="connsiteX100" fmla="*/ 12207 w 1672153"/>
              <a:gd name="connsiteY100" fmla="*/ 760268 h 1441334"/>
              <a:gd name="connsiteX101" fmla="*/ 193177 w 1672153"/>
              <a:gd name="connsiteY101" fmla="*/ 722168 h 1441334"/>
              <a:gd name="connsiteX102" fmla="*/ 112219 w 1672153"/>
              <a:gd name="connsiteY102" fmla="*/ 686449 h 1441334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66976 w 1672153"/>
              <a:gd name="connsiteY98" fmla="*/ 826943 h 1441334"/>
              <a:gd name="connsiteX99" fmla="*/ 38401 w 1672153"/>
              <a:gd name="connsiteY99" fmla="*/ 822181 h 1441334"/>
              <a:gd name="connsiteX100" fmla="*/ 193177 w 1672153"/>
              <a:gd name="connsiteY100" fmla="*/ 722168 h 1441334"/>
              <a:gd name="connsiteX101" fmla="*/ 112219 w 1672153"/>
              <a:gd name="connsiteY101" fmla="*/ 686449 h 1441334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66976 w 1672153"/>
              <a:gd name="connsiteY98" fmla="*/ 826943 h 1441334"/>
              <a:gd name="connsiteX99" fmla="*/ 193177 w 1672153"/>
              <a:gd name="connsiteY99" fmla="*/ 722168 h 1441334"/>
              <a:gd name="connsiteX100" fmla="*/ 112219 w 1672153"/>
              <a:gd name="connsiteY100" fmla="*/ 686449 h 1441334"/>
              <a:gd name="connsiteX0" fmla="*/ 112219 w 1672153"/>
              <a:gd name="connsiteY0" fmla="*/ 686449 h 1441334"/>
              <a:gd name="connsiteX1" fmla="*/ 176513 w 1672153"/>
              <a:gd name="connsiteY1" fmla="*/ 600722 h 1441334"/>
              <a:gd name="connsiteX2" fmla="*/ 207467 w 1672153"/>
              <a:gd name="connsiteY2" fmla="*/ 581674 h 1441334"/>
              <a:gd name="connsiteX3" fmla="*/ 238426 w 1672153"/>
              <a:gd name="connsiteY3" fmla="*/ 565004 h 1441334"/>
              <a:gd name="connsiteX4" fmla="*/ 290811 w 1672153"/>
              <a:gd name="connsiteY4" fmla="*/ 519761 h 1441334"/>
              <a:gd name="connsiteX5" fmla="*/ 367011 w 1672153"/>
              <a:gd name="connsiteY5" fmla="*/ 472137 h 1441334"/>
              <a:gd name="connsiteX6" fmla="*/ 467024 w 1672153"/>
              <a:gd name="connsiteY6" fmla="*/ 417368 h 1441334"/>
              <a:gd name="connsiteX7" fmla="*/ 567036 w 1672153"/>
              <a:gd name="connsiteY7" fmla="*/ 400699 h 1441334"/>
              <a:gd name="connsiteX8" fmla="*/ 664669 w 1672153"/>
              <a:gd name="connsiteY8" fmla="*/ 495947 h 1441334"/>
              <a:gd name="connsiteX9" fmla="*/ 793257 w 1672153"/>
              <a:gd name="connsiteY9" fmla="*/ 369741 h 1441334"/>
              <a:gd name="connsiteX10" fmla="*/ 921844 w 1672153"/>
              <a:gd name="connsiteY10" fmla="*/ 384029 h 1441334"/>
              <a:gd name="connsiteX11" fmla="*/ 1026618 w 1672153"/>
              <a:gd name="connsiteY11" fmla="*/ 464993 h 1441334"/>
              <a:gd name="connsiteX12" fmla="*/ 1159969 w 1672153"/>
              <a:gd name="connsiteY12" fmla="*/ 429272 h 1441334"/>
              <a:gd name="connsiteX13" fmla="*/ 1281410 w 1672153"/>
              <a:gd name="connsiteY13" fmla="*/ 417368 h 1441334"/>
              <a:gd name="connsiteX14" fmla="*/ 1348086 w 1672153"/>
              <a:gd name="connsiteY14" fmla="*/ 345931 h 1441334"/>
              <a:gd name="connsiteX15" fmla="*/ 1443336 w 1672153"/>
              <a:gd name="connsiteY15" fmla="*/ 298306 h 1441334"/>
              <a:gd name="connsiteX16" fmla="*/ 1438573 w 1672153"/>
              <a:gd name="connsiteY16" fmla="*/ 117331 h 1441334"/>
              <a:gd name="connsiteX17" fmla="*/ 1450480 w 1672153"/>
              <a:gd name="connsiteY17" fmla="*/ 53037 h 1441334"/>
              <a:gd name="connsiteX18" fmla="*/ 1488580 w 1672153"/>
              <a:gd name="connsiteY18" fmla="*/ 5412 h 1441334"/>
              <a:gd name="connsiteX19" fmla="*/ 1505249 w 1672153"/>
              <a:gd name="connsiteY19" fmla="*/ 649 h 1441334"/>
              <a:gd name="connsiteX20" fmla="*/ 1593355 w 1672153"/>
              <a:gd name="connsiteY20" fmla="*/ 19699 h 1441334"/>
              <a:gd name="connsiteX21" fmla="*/ 1624311 w 1672153"/>
              <a:gd name="connsiteY21" fmla="*/ 41131 h 1441334"/>
              <a:gd name="connsiteX22" fmla="*/ 1650506 w 1672153"/>
              <a:gd name="connsiteY22" fmla="*/ 57798 h 1441334"/>
              <a:gd name="connsiteX23" fmla="*/ 1671936 w 1672153"/>
              <a:gd name="connsiteY23" fmla="*/ 74468 h 1441334"/>
              <a:gd name="connsiteX24" fmla="*/ 1652886 w 1672153"/>
              <a:gd name="connsiteY24" fmla="*/ 117331 h 1441334"/>
              <a:gd name="connsiteX25" fmla="*/ 1650505 w 1672153"/>
              <a:gd name="connsiteY25" fmla="*/ 172099 h 1441334"/>
              <a:gd name="connsiteX26" fmla="*/ 1636217 w 1672153"/>
              <a:gd name="connsiteY26" fmla="*/ 229249 h 1441334"/>
              <a:gd name="connsiteX27" fmla="*/ 1638599 w 1672153"/>
              <a:gd name="connsiteY27" fmla="*/ 238774 h 1441334"/>
              <a:gd name="connsiteX28" fmla="*/ 1669555 w 1672153"/>
              <a:gd name="connsiteY28" fmla="*/ 245918 h 1441334"/>
              <a:gd name="connsiteX29" fmla="*/ 1657649 w 1672153"/>
              <a:gd name="connsiteY29" fmla="*/ 276874 h 1441334"/>
              <a:gd name="connsiteX30" fmla="*/ 1624311 w 1672153"/>
              <a:gd name="connsiteY30" fmla="*/ 298306 h 1441334"/>
              <a:gd name="connsiteX31" fmla="*/ 1610024 w 1672153"/>
              <a:gd name="connsiteY31" fmla="*/ 329262 h 1441334"/>
              <a:gd name="connsiteX32" fmla="*/ 1613277 w 1672153"/>
              <a:gd name="connsiteY32" fmla="*/ 411869 h 1441334"/>
              <a:gd name="connsiteX33" fmla="*/ 1600498 w 1672153"/>
              <a:gd name="connsiteY33" fmla="*/ 443562 h 1441334"/>
              <a:gd name="connsiteX34" fmla="*/ 1598117 w 1672153"/>
              <a:gd name="connsiteY34" fmla="*/ 507856 h 1441334"/>
              <a:gd name="connsiteX35" fmla="*/ 1619549 w 1672153"/>
              <a:gd name="connsiteY35" fmla="*/ 543574 h 1441334"/>
              <a:gd name="connsiteX36" fmla="*/ 1614786 w 1672153"/>
              <a:gd name="connsiteY36" fmla="*/ 595962 h 1441334"/>
              <a:gd name="connsiteX37" fmla="*/ 1617167 w 1672153"/>
              <a:gd name="connsiteY37" fmla="*/ 643587 h 1441334"/>
              <a:gd name="connsiteX38" fmla="*/ 1605261 w 1672153"/>
              <a:gd name="connsiteY38" fmla="*/ 657874 h 1441334"/>
              <a:gd name="connsiteX39" fmla="*/ 1576686 w 1672153"/>
              <a:gd name="connsiteY39" fmla="*/ 743599 h 1441334"/>
              <a:gd name="connsiteX40" fmla="*/ 1545732 w 1672153"/>
              <a:gd name="connsiteY40" fmla="*/ 819798 h 1441334"/>
              <a:gd name="connsiteX41" fmla="*/ 1510011 w 1672153"/>
              <a:gd name="connsiteY41" fmla="*/ 798368 h 1441334"/>
              <a:gd name="connsiteX42" fmla="*/ 1450480 w 1672153"/>
              <a:gd name="connsiteY42" fmla="*/ 769793 h 1441334"/>
              <a:gd name="connsiteX43" fmla="*/ 1421905 w 1672153"/>
              <a:gd name="connsiteY43" fmla="*/ 736456 h 1441334"/>
              <a:gd name="connsiteX44" fmla="*/ 1388569 w 1672153"/>
              <a:gd name="connsiteY44" fmla="*/ 722168 h 1441334"/>
              <a:gd name="connsiteX45" fmla="*/ 1355230 w 1672153"/>
              <a:gd name="connsiteY45" fmla="*/ 724549 h 1441334"/>
              <a:gd name="connsiteX46" fmla="*/ 1305224 w 1672153"/>
              <a:gd name="connsiteY46" fmla="*/ 748362 h 1441334"/>
              <a:gd name="connsiteX47" fmla="*/ 1281411 w 1672153"/>
              <a:gd name="connsiteY47" fmla="*/ 762649 h 1441334"/>
              <a:gd name="connsiteX48" fmla="*/ 1212357 w 1672153"/>
              <a:gd name="connsiteY48" fmla="*/ 779318 h 1441334"/>
              <a:gd name="connsiteX49" fmla="*/ 1190924 w 1672153"/>
              <a:gd name="connsiteY49" fmla="*/ 810274 h 1441334"/>
              <a:gd name="connsiteX50" fmla="*/ 1188542 w 1672153"/>
              <a:gd name="connsiteY50" fmla="*/ 888856 h 1441334"/>
              <a:gd name="connsiteX51" fmla="*/ 1190926 w 1672153"/>
              <a:gd name="connsiteY51" fmla="*/ 915048 h 1441334"/>
              <a:gd name="connsiteX52" fmla="*/ 1090911 w 1672153"/>
              <a:gd name="connsiteY52" fmla="*/ 965056 h 1441334"/>
              <a:gd name="connsiteX53" fmla="*/ 1048049 w 1672153"/>
              <a:gd name="connsiteY53" fmla="*/ 965056 h 1441334"/>
              <a:gd name="connsiteX54" fmla="*/ 957563 w 1672153"/>
              <a:gd name="connsiteY54" fmla="*/ 1000773 h 1441334"/>
              <a:gd name="connsiteX55" fmla="*/ 936130 w 1672153"/>
              <a:gd name="connsiteY55" fmla="*/ 1041256 h 1441334"/>
              <a:gd name="connsiteX56" fmla="*/ 936132 w 1672153"/>
              <a:gd name="connsiteY56" fmla="*/ 1091262 h 1441334"/>
              <a:gd name="connsiteX57" fmla="*/ 886124 w 1672153"/>
              <a:gd name="connsiteY57" fmla="*/ 1131743 h 1441334"/>
              <a:gd name="connsiteX58" fmla="*/ 869457 w 1672153"/>
              <a:gd name="connsiteY58" fmla="*/ 1162699 h 1441334"/>
              <a:gd name="connsiteX59" fmla="*/ 871836 w 1672153"/>
              <a:gd name="connsiteY59" fmla="*/ 1184131 h 1441334"/>
              <a:gd name="connsiteX60" fmla="*/ 905174 w 1672153"/>
              <a:gd name="connsiteY60" fmla="*/ 1179368 h 1441334"/>
              <a:gd name="connsiteX61" fmla="*/ 928988 w 1672153"/>
              <a:gd name="connsiteY61" fmla="*/ 1203180 h 1441334"/>
              <a:gd name="connsiteX62" fmla="*/ 917080 w 1672153"/>
              <a:gd name="connsiteY62" fmla="*/ 1236518 h 1441334"/>
              <a:gd name="connsiteX63" fmla="*/ 914699 w 1672153"/>
              <a:gd name="connsiteY63" fmla="*/ 1274618 h 1441334"/>
              <a:gd name="connsiteX64" fmla="*/ 836119 w 1672153"/>
              <a:gd name="connsiteY64" fmla="*/ 1303193 h 1441334"/>
              <a:gd name="connsiteX65" fmla="*/ 790875 w 1672153"/>
              <a:gd name="connsiteY65" fmla="*/ 1255568 h 1441334"/>
              <a:gd name="connsiteX66" fmla="*/ 759917 w 1672153"/>
              <a:gd name="connsiteY66" fmla="*/ 1412731 h 1441334"/>
              <a:gd name="connsiteX67" fmla="*/ 723866 w 1672153"/>
              <a:gd name="connsiteY67" fmla="*/ 1425718 h 1441334"/>
              <a:gd name="connsiteX68" fmla="*/ 774205 w 1672153"/>
              <a:gd name="connsiteY68" fmla="*/ 1176987 h 1441334"/>
              <a:gd name="connsiteX69" fmla="*/ 617042 w 1672153"/>
              <a:gd name="connsiteY69" fmla="*/ 1424637 h 1441334"/>
              <a:gd name="connsiteX70" fmla="*/ 562276 w 1672153"/>
              <a:gd name="connsiteY70" fmla="*/ 1396062 h 1441334"/>
              <a:gd name="connsiteX71" fmla="*/ 745629 w 1672153"/>
              <a:gd name="connsiteY71" fmla="*/ 1153174 h 1441334"/>
              <a:gd name="connsiteX72" fmla="*/ 478932 w 1672153"/>
              <a:gd name="connsiteY72" fmla="*/ 1331767 h 1441334"/>
              <a:gd name="connsiteX73" fmla="*/ 507505 w 1672153"/>
              <a:gd name="connsiteY73" fmla="*/ 1307956 h 1441334"/>
              <a:gd name="connsiteX74" fmla="*/ 700386 w 1672153"/>
              <a:gd name="connsiteY74" fmla="*/ 1115074 h 1441334"/>
              <a:gd name="connsiteX75" fmla="*/ 433686 w 1672153"/>
              <a:gd name="connsiteY75" fmla="*/ 1279381 h 1441334"/>
              <a:gd name="connsiteX76" fmla="*/ 612280 w 1672153"/>
              <a:gd name="connsiteY76" fmla="*/ 1069830 h 1441334"/>
              <a:gd name="connsiteX77" fmla="*/ 376538 w 1672153"/>
              <a:gd name="connsiteY77" fmla="*/ 1231756 h 1441334"/>
              <a:gd name="connsiteX78" fmla="*/ 371774 w 1672153"/>
              <a:gd name="connsiteY78" fmla="*/ 1243662 h 1441334"/>
              <a:gd name="connsiteX79" fmla="*/ 386063 w 1672153"/>
              <a:gd name="connsiteY79" fmla="*/ 1281762 h 1441334"/>
              <a:gd name="connsiteX80" fmla="*/ 355105 w 1672153"/>
              <a:gd name="connsiteY80" fmla="*/ 1296049 h 1441334"/>
              <a:gd name="connsiteX81" fmla="*/ 328913 w 1672153"/>
              <a:gd name="connsiteY81" fmla="*/ 1310336 h 1441334"/>
              <a:gd name="connsiteX82" fmla="*/ 312242 w 1672153"/>
              <a:gd name="connsiteY82" fmla="*/ 1303193 h 1441334"/>
              <a:gd name="connsiteX83" fmla="*/ 588468 w 1672153"/>
              <a:gd name="connsiteY83" fmla="*/ 991249 h 1441334"/>
              <a:gd name="connsiteX84" fmla="*/ 221757 w 1672153"/>
              <a:gd name="connsiteY84" fmla="*/ 1207943 h 1441334"/>
              <a:gd name="connsiteX85" fmla="*/ 243188 w 1672153"/>
              <a:gd name="connsiteY85" fmla="*/ 1191274 h 1441334"/>
              <a:gd name="connsiteX86" fmla="*/ 552750 w 1672153"/>
              <a:gd name="connsiteY86" fmla="*/ 926956 h 1441334"/>
              <a:gd name="connsiteX87" fmla="*/ 250330 w 1672153"/>
              <a:gd name="connsiteY87" fmla="*/ 1138887 h 1441334"/>
              <a:gd name="connsiteX88" fmla="*/ 212232 w 1672153"/>
              <a:gd name="connsiteY88" fmla="*/ 1141268 h 1441334"/>
              <a:gd name="connsiteX89" fmla="*/ 457501 w 1672153"/>
              <a:gd name="connsiteY89" fmla="*/ 891238 h 1441334"/>
              <a:gd name="connsiteX90" fmla="*/ 93167 w 1672153"/>
              <a:gd name="connsiteY90" fmla="*/ 1079356 h 1441334"/>
              <a:gd name="connsiteX91" fmla="*/ 347963 w 1672153"/>
              <a:gd name="connsiteY91" fmla="*/ 896000 h 1441334"/>
              <a:gd name="connsiteX92" fmla="*/ 71738 w 1672153"/>
              <a:gd name="connsiteY92" fmla="*/ 1015062 h 1441334"/>
              <a:gd name="connsiteX93" fmla="*/ 83644 w 1672153"/>
              <a:gd name="connsiteY93" fmla="*/ 950768 h 1441334"/>
              <a:gd name="connsiteX94" fmla="*/ 295576 w 1672153"/>
              <a:gd name="connsiteY94" fmla="*/ 881712 h 1441334"/>
              <a:gd name="connsiteX95" fmla="*/ 301 w 1672153"/>
              <a:gd name="connsiteY95" fmla="*/ 893618 h 1441334"/>
              <a:gd name="connsiteX96" fmla="*/ 26494 w 1672153"/>
              <a:gd name="connsiteY96" fmla="*/ 869806 h 1441334"/>
              <a:gd name="connsiteX97" fmla="*/ 269382 w 1672153"/>
              <a:gd name="connsiteY97" fmla="*/ 824562 h 1441334"/>
              <a:gd name="connsiteX98" fmla="*/ 193177 w 1672153"/>
              <a:gd name="connsiteY98" fmla="*/ 722168 h 1441334"/>
              <a:gd name="connsiteX99" fmla="*/ 112219 w 1672153"/>
              <a:gd name="connsiteY99" fmla="*/ 686449 h 1441334"/>
              <a:gd name="connsiteX0" fmla="*/ 111977 w 1671911"/>
              <a:gd name="connsiteY0" fmla="*/ 686449 h 1441334"/>
              <a:gd name="connsiteX1" fmla="*/ 176271 w 1671911"/>
              <a:gd name="connsiteY1" fmla="*/ 600722 h 1441334"/>
              <a:gd name="connsiteX2" fmla="*/ 207225 w 1671911"/>
              <a:gd name="connsiteY2" fmla="*/ 581674 h 1441334"/>
              <a:gd name="connsiteX3" fmla="*/ 238184 w 1671911"/>
              <a:gd name="connsiteY3" fmla="*/ 565004 h 1441334"/>
              <a:gd name="connsiteX4" fmla="*/ 290569 w 1671911"/>
              <a:gd name="connsiteY4" fmla="*/ 519761 h 1441334"/>
              <a:gd name="connsiteX5" fmla="*/ 366769 w 1671911"/>
              <a:gd name="connsiteY5" fmla="*/ 472137 h 1441334"/>
              <a:gd name="connsiteX6" fmla="*/ 466782 w 1671911"/>
              <a:gd name="connsiteY6" fmla="*/ 417368 h 1441334"/>
              <a:gd name="connsiteX7" fmla="*/ 566794 w 1671911"/>
              <a:gd name="connsiteY7" fmla="*/ 400699 h 1441334"/>
              <a:gd name="connsiteX8" fmla="*/ 664427 w 1671911"/>
              <a:gd name="connsiteY8" fmla="*/ 495947 h 1441334"/>
              <a:gd name="connsiteX9" fmla="*/ 793015 w 1671911"/>
              <a:gd name="connsiteY9" fmla="*/ 369741 h 1441334"/>
              <a:gd name="connsiteX10" fmla="*/ 921602 w 1671911"/>
              <a:gd name="connsiteY10" fmla="*/ 384029 h 1441334"/>
              <a:gd name="connsiteX11" fmla="*/ 1026376 w 1671911"/>
              <a:gd name="connsiteY11" fmla="*/ 464993 h 1441334"/>
              <a:gd name="connsiteX12" fmla="*/ 1159727 w 1671911"/>
              <a:gd name="connsiteY12" fmla="*/ 429272 h 1441334"/>
              <a:gd name="connsiteX13" fmla="*/ 1281168 w 1671911"/>
              <a:gd name="connsiteY13" fmla="*/ 417368 h 1441334"/>
              <a:gd name="connsiteX14" fmla="*/ 1347844 w 1671911"/>
              <a:gd name="connsiteY14" fmla="*/ 345931 h 1441334"/>
              <a:gd name="connsiteX15" fmla="*/ 1443094 w 1671911"/>
              <a:gd name="connsiteY15" fmla="*/ 298306 h 1441334"/>
              <a:gd name="connsiteX16" fmla="*/ 1438331 w 1671911"/>
              <a:gd name="connsiteY16" fmla="*/ 117331 h 1441334"/>
              <a:gd name="connsiteX17" fmla="*/ 1450238 w 1671911"/>
              <a:gd name="connsiteY17" fmla="*/ 53037 h 1441334"/>
              <a:gd name="connsiteX18" fmla="*/ 1488338 w 1671911"/>
              <a:gd name="connsiteY18" fmla="*/ 5412 h 1441334"/>
              <a:gd name="connsiteX19" fmla="*/ 1505007 w 1671911"/>
              <a:gd name="connsiteY19" fmla="*/ 649 h 1441334"/>
              <a:gd name="connsiteX20" fmla="*/ 1593113 w 1671911"/>
              <a:gd name="connsiteY20" fmla="*/ 19699 h 1441334"/>
              <a:gd name="connsiteX21" fmla="*/ 1624069 w 1671911"/>
              <a:gd name="connsiteY21" fmla="*/ 41131 h 1441334"/>
              <a:gd name="connsiteX22" fmla="*/ 1650264 w 1671911"/>
              <a:gd name="connsiteY22" fmla="*/ 57798 h 1441334"/>
              <a:gd name="connsiteX23" fmla="*/ 1671694 w 1671911"/>
              <a:gd name="connsiteY23" fmla="*/ 74468 h 1441334"/>
              <a:gd name="connsiteX24" fmla="*/ 1652644 w 1671911"/>
              <a:gd name="connsiteY24" fmla="*/ 117331 h 1441334"/>
              <a:gd name="connsiteX25" fmla="*/ 1650263 w 1671911"/>
              <a:gd name="connsiteY25" fmla="*/ 172099 h 1441334"/>
              <a:gd name="connsiteX26" fmla="*/ 1635975 w 1671911"/>
              <a:gd name="connsiteY26" fmla="*/ 229249 h 1441334"/>
              <a:gd name="connsiteX27" fmla="*/ 1638357 w 1671911"/>
              <a:gd name="connsiteY27" fmla="*/ 238774 h 1441334"/>
              <a:gd name="connsiteX28" fmla="*/ 1669313 w 1671911"/>
              <a:gd name="connsiteY28" fmla="*/ 245918 h 1441334"/>
              <a:gd name="connsiteX29" fmla="*/ 1657407 w 1671911"/>
              <a:gd name="connsiteY29" fmla="*/ 276874 h 1441334"/>
              <a:gd name="connsiteX30" fmla="*/ 1624069 w 1671911"/>
              <a:gd name="connsiteY30" fmla="*/ 298306 h 1441334"/>
              <a:gd name="connsiteX31" fmla="*/ 1609782 w 1671911"/>
              <a:gd name="connsiteY31" fmla="*/ 329262 h 1441334"/>
              <a:gd name="connsiteX32" fmla="*/ 1613035 w 1671911"/>
              <a:gd name="connsiteY32" fmla="*/ 411869 h 1441334"/>
              <a:gd name="connsiteX33" fmla="*/ 1600256 w 1671911"/>
              <a:gd name="connsiteY33" fmla="*/ 443562 h 1441334"/>
              <a:gd name="connsiteX34" fmla="*/ 1597875 w 1671911"/>
              <a:gd name="connsiteY34" fmla="*/ 507856 h 1441334"/>
              <a:gd name="connsiteX35" fmla="*/ 1619307 w 1671911"/>
              <a:gd name="connsiteY35" fmla="*/ 543574 h 1441334"/>
              <a:gd name="connsiteX36" fmla="*/ 1614544 w 1671911"/>
              <a:gd name="connsiteY36" fmla="*/ 595962 h 1441334"/>
              <a:gd name="connsiteX37" fmla="*/ 1616925 w 1671911"/>
              <a:gd name="connsiteY37" fmla="*/ 643587 h 1441334"/>
              <a:gd name="connsiteX38" fmla="*/ 1605019 w 1671911"/>
              <a:gd name="connsiteY38" fmla="*/ 657874 h 1441334"/>
              <a:gd name="connsiteX39" fmla="*/ 1576444 w 1671911"/>
              <a:gd name="connsiteY39" fmla="*/ 743599 h 1441334"/>
              <a:gd name="connsiteX40" fmla="*/ 1545490 w 1671911"/>
              <a:gd name="connsiteY40" fmla="*/ 819798 h 1441334"/>
              <a:gd name="connsiteX41" fmla="*/ 1509769 w 1671911"/>
              <a:gd name="connsiteY41" fmla="*/ 798368 h 1441334"/>
              <a:gd name="connsiteX42" fmla="*/ 1450238 w 1671911"/>
              <a:gd name="connsiteY42" fmla="*/ 769793 h 1441334"/>
              <a:gd name="connsiteX43" fmla="*/ 1421663 w 1671911"/>
              <a:gd name="connsiteY43" fmla="*/ 736456 h 1441334"/>
              <a:gd name="connsiteX44" fmla="*/ 1388327 w 1671911"/>
              <a:gd name="connsiteY44" fmla="*/ 722168 h 1441334"/>
              <a:gd name="connsiteX45" fmla="*/ 1354988 w 1671911"/>
              <a:gd name="connsiteY45" fmla="*/ 724549 h 1441334"/>
              <a:gd name="connsiteX46" fmla="*/ 1304982 w 1671911"/>
              <a:gd name="connsiteY46" fmla="*/ 748362 h 1441334"/>
              <a:gd name="connsiteX47" fmla="*/ 1281169 w 1671911"/>
              <a:gd name="connsiteY47" fmla="*/ 762649 h 1441334"/>
              <a:gd name="connsiteX48" fmla="*/ 1212115 w 1671911"/>
              <a:gd name="connsiteY48" fmla="*/ 779318 h 1441334"/>
              <a:gd name="connsiteX49" fmla="*/ 1190682 w 1671911"/>
              <a:gd name="connsiteY49" fmla="*/ 810274 h 1441334"/>
              <a:gd name="connsiteX50" fmla="*/ 1188300 w 1671911"/>
              <a:gd name="connsiteY50" fmla="*/ 888856 h 1441334"/>
              <a:gd name="connsiteX51" fmla="*/ 1190684 w 1671911"/>
              <a:gd name="connsiteY51" fmla="*/ 915048 h 1441334"/>
              <a:gd name="connsiteX52" fmla="*/ 1090669 w 1671911"/>
              <a:gd name="connsiteY52" fmla="*/ 965056 h 1441334"/>
              <a:gd name="connsiteX53" fmla="*/ 1047807 w 1671911"/>
              <a:gd name="connsiteY53" fmla="*/ 965056 h 1441334"/>
              <a:gd name="connsiteX54" fmla="*/ 957321 w 1671911"/>
              <a:gd name="connsiteY54" fmla="*/ 1000773 h 1441334"/>
              <a:gd name="connsiteX55" fmla="*/ 935888 w 1671911"/>
              <a:gd name="connsiteY55" fmla="*/ 1041256 h 1441334"/>
              <a:gd name="connsiteX56" fmla="*/ 935890 w 1671911"/>
              <a:gd name="connsiteY56" fmla="*/ 1091262 h 1441334"/>
              <a:gd name="connsiteX57" fmla="*/ 885882 w 1671911"/>
              <a:gd name="connsiteY57" fmla="*/ 1131743 h 1441334"/>
              <a:gd name="connsiteX58" fmla="*/ 869215 w 1671911"/>
              <a:gd name="connsiteY58" fmla="*/ 1162699 h 1441334"/>
              <a:gd name="connsiteX59" fmla="*/ 871594 w 1671911"/>
              <a:gd name="connsiteY59" fmla="*/ 1184131 h 1441334"/>
              <a:gd name="connsiteX60" fmla="*/ 904932 w 1671911"/>
              <a:gd name="connsiteY60" fmla="*/ 1179368 h 1441334"/>
              <a:gd name="connsiteX61" fmla="*/ 928746 w 1671911"/>
              <a:gd name="connsiteY61" fmla="*/ 1203180 h 1441334"/>
              <a:gd name="connsiteX62" fmla="*/ 916838 w 1671911"/>
              <a:gd name="connsiteY62" fmla="*/ 1236518 h 1441334"/>
              <a:gd name="connsiteX63" fmla="*/ 914457 w 1671911"/>
              <a:gd name="connsiteY63" fmla="*/ 1274618 h 1441334"/>
              <a:gd name="connsiteX64" fmla="*/ 835877 w 1671911"/>
              <a:gd name="connsiteY64" fmla="*/ 1303193 h 1441334"/>
              <a:gd name="connsiteX65" fmla="*/ 790633 w 1671911"/>
              <a:gd name="connsiteY65" fmla="*/ 1255568 h 1441334"/>
              <a:gd name="connsiteX66" fmla="*/ 759675 w 1671911"/>
              <a:gd name="connsiteY66" fmla="*/ 1412731 h 1441334"/>
              <a:gd name="connsiteX67" fmla="*/ 723624 w 1671911"/>
              <a:gd name="connsiteY67" fmla="*/ 1425718 h 1441334"/>
              <a:gd name="connsiteX68" fmla="*/ 773963 w 1671911"/>
              <a:gd name="connsiteY68" fmla="*/ 1176987 h 1441334"/>
              <a:gd name="connsiteX69" fmla="*/ 616800 w 1671911"/>
              <a:gd name="connsiteY69" fmla="*/ 1424637 h 1441334"/>
              <a:gd name="connsiteX70" fmla="*/ 562034 w 1671911"/>
              <a:gd name="connsiteY70" fmla="*/ 1396062 h 1441334"/>
              <a:gd name="connsiteX71" fmla="*/ 745387 w 1671911"/>
              <a:gd name="connsiteY71" fmla="*/ 1153174 h 1441334"/>
              <a:gd name="connsiteX72" fmla="*/ 478690 w 1671911"/>
              <a:gd name="connsiteY72" fmla="*/ 1331767 h 1441334"/>
              <a:gd name="connsiteX73" fmla="*/ 507263 w 1671911"/>
              <a:gd name="connsiteY73" fmla="*/ 1307956 h 1441334"/>
              <a:gd name="connsiteX74" fmla="*/ 700144 w 1671911"/>
              <a:gd name="connsiteY74" fmla="*/ 1115074 h 1441334"/>
              <a:gd name="connsiteX75" fmla="*/ 433444 w 1671911"/>
              <a:gd name="connsiteY75" fmla="*/ 1279381 h 1441334"/>
              <a:gd name="connsiteX76" fmla="*/ 612038 w 1671911"/>
              <a:gd name="connsiteY76" fmla="*/ 1069830 h 1441334"/>
              <a:gd name="connsiteX77" fmla="*/ 376296 w 1671911"/>
              <a:gd name="connsiteY77" fmla="*/ 1231756 h 1441334"/>
              <a:gd name="connsiteX78" fmla="*/ 371532 w 1671911"/>
              <a:gd name="connsiteY78" fmla="*/ 1243662 h 1441334"/>
              <a:gd name="connsiteX79" fmla="*/ 385821 w 1671911"/>
              <a:gd name="connsiteY79" fmla="*/ 1281762 h 1441334"/>
              <a:gd name="connsiteX80" fmla="*/ 354863 w 1671911"/>
              <a:gd name="connsiteY80" fmla="*/ 1296049 h 1441334"/>
              <a:gd name="connsiteX81" fmla="*/ 328671 w 1671911"/>
              <a:gd name="connsiteY81" fmla="*/ 1310336 h 1441334"/>
              <a:gd name="connsiteX82" fmla="*/ 312000 w 1671911"/>
              <a:gd name="connsiteY82" fmla="*/ 1303193 h 1441334"/>
              <a:gd name="connsiteX83" fmla="*/ 588226 w 1671911"/>
              <a:gd name="connsiteY83" fmla="*/ 991249 h 1441334"/>
              <a:gd name="connsiteX84" fmla="*/ 221515 w 1671911"/>
              <a:gd name="connsiteY84" fmla="*/ 1207943 h 1441334"/>
              <a:gd name="connsiteX85" fmla="*/ 242946 w 1671911"/>
              <a:gd name="connsiteY85" fmla="*/ 1191274 h 1441334"/>
              <a:gd name="connsiteX86" fmla="*/ 552508 w 1671911"/>
              <a:gd name="connsiteY86" fmla="*/ 926956 h 1441334"/>
              <a:gd name="connsiteX87" fmla="*/ 250088 w 1671911"/>
              <a:gd name="connsiteY87" fmla="*/ 1138887 h 1441334"/>
              <a:gd name="connsiteX88" fmla="*/ 211990 w 1671911"/>
              <a:gd name="connsiteY88" fmla="*/ 1141268 h 1441334"/>
              <a:gd name="connsiteX89" fmla="*/ 457259 w 1671911"/>
              <a:gd name="connsiteY89" fmla="*/ 891238 h 1441334"/>
              <a:gd name="connsiteX90" fmla="*/ 92925 w 1671911"/>
              <a:gd name="connsiteY90" fmla="*/ 1079356 h 1441334"/>
              <a:gd name="connsiteX91" fmla="*/ 347721 w 1671911"/>
              <a:gd name="connsiteY91" fmla="*/ 896000 h 1441334"/>
              <a:gd name="connsiteX92" fmla="*/ 71496 w 1671911"/>
              <a:gd name="connsiteY92" fmla="*/ 1015062 h 1441334"/>
              <a:gd name="connsiteX93" fmla="*/ 83402 w 1671911"/>
              <a:gd name="connsiteY93" fmla="*/ 950768 h 1441334"/>
              <a:gd name="connsiteX94" fmla="*/ 295334 w 1671911"/>
              <a:gd name="connsiteY94" fmla="*/ 881712 h 1441334"/>
              <a:gd name="connsiteX95" fmla="*/ 59 w 1671911"/>
              <a:gd name="connsiteY95" fmla="*/ 893618 h 1441334"/>
              <a:gd name="connsiteX96" fmla="*/ 269140 w 1671911"/>
              <a:gd name="connsiteY96" fmla="*/ 824562 h 1441334"/>
              <a:gd name="connsiteX97" fmla="*/ 192935 w 1671911"/>
              <a:gd name="connsiteY97" fmla="*/ 722168 h 1441334"/>
              <a:gd name="connsiteX98" fmla="*/ 111977 w 1671911"/>
              <a:gd name="connsiteY98" fmla="*/ 686449 h 1441334"/>
              <a:gd name="connsiteX0" fmla="*/ 40481 w 1600415"/>
              <a:gd name="connsiteY0" fmla="*/ 686449 h 1441334"/>
              <a:gd name="connsiteX1" fmla="*/ 104775 w 1600415"/>
              <a:gd name="connsiteY1" fmla="*/ 600722 h 1441334"/>
              <a:gd name="connsiteX2" fmla="*/ 135729 w 1600415"/>
              <a:gd name="connsiteY2" fmla="*/ 581674 h 1441334"/>
              <a:gd name="connsiteX3" fmla="*/ 166688 w 1600415"/>
              <a:gd name="connsiteY3" fmla="*/ 565004 h 1441334"/>
              <a:gd name="connsiteX4" fmla="*/ 219073 w 1600415"/>
              <a:gd name="connsiteY4" fmla="*/ 519761 h 1441334"/>
              <a:gd name="connsiteX5" fmla="*/ 295273 w 1600415"/>
              <a:gd name="connsiteY5" fmla="*/ 472137 h 1441334"/>
              <a:gd name="connsiteX6" fmla="*/ 395286 w 1600415"/>
              <a:gd name="connsiteY6" fmla="*/ 417368 h 1441334"/>
              <a:gd name="connsiteX7" fmla="*/ 495298 w 1600415"/>
              <a:gd name="connsiteY7" fmla="*/ 400699 h 1441334"/>
              <a:gd name="connsiteX8" fmla="*/ 592931 w 1600415"/>
              <a:gd name="connsiteY8" fmla="*/ 495947 h 1441334"/>
              <a:gd name="connsiteX9" fmla="*/ 721519 w 1600415"/>
              <a:gd name="connsiteY9" fmla="*/ 369741 h 1441334"/>
              <a:gd name="connsiteX10" fmla="*/ 850106 w 1600415"/>
              <a:gd name="connsiteY10" fmla="*/ 384029 h 1441334"/>
              <a:gd name="connsiteX11" fmla="*/ 954880 w 1600415"/>
              <a:gd name="connsiteY11" fmla="*/ 464993 h 1441334"/>
              <a:gd name="connsiteX12" fmla="*/ 1088231 w 1600415"/>
              <a:gd name="connsiteY12" fmla="*/ 429272 h 1441334"/>
              <a:gd name="connsiteX13" fmla="*/ 1209672 w 1600415"/>
              <a:gd name="connsiteY13" fmla="*/ 417368 h 1441334"/>
              <a:gd name="connsiteX14" fmla="*/ 1276348 w 1600415"/>
              <a:gd name="connsiteY14" fmla="*/ 345931 h 1441334"/>
              <a:gd name="connsiteX15" fmla="*/ 1371598 w 1600415"/>
              <a:gd name="connsiteY15" fmla="*/ 298306 h 1441334"/>
              <a:gd name="connsiteX16" fmla="*/ 1366835 w 1600415"/>
              <a:gd name="connsiteY16" fmla="*/ 117331 h 1441334"/>
              <a:gd name="connsiteX17" fmla="*/ 1378742 w 1600415"/>
              <a:gd name="connsiteY17" fmla="*/ 53037 h 1441334"/>
              <a:gd name="connsiteX18" fmla="*/ 1416842 w 1600415"/>
              <a:gd name="connsiteY18" fmla="*/ 5412 h 1441334"/>
              <a:gd name="connsiteX19" fmla="*/ 1433511 w 1600415"/>
              <a:gd name="connsiteY19" fmla="*/ 649 h 1441334"/>
              <a:gd name="connsiteX20" fmla="*/ 1521617 w 1600415"/>
              <a:gd name="connsiteY20" fmla="*/ 19699 h 1441334"/>
              <a:gd name="connsiteX21" fmla="*/ 1552573 w 1600415"/>
              <a:gd name="connsiteY21" fmla="*/ 41131 h 1441334"/>
              <a:gd name="connsiteX22" fmla="*/ 1578768 w 1600415"/>
              <a:gd name="connsiteY22" fmla="*/ 57798 h 1441334"/>
              <a:gd name="connsiteX23" fmla="*/ 1600198 w 1600415"/>
              <a:gd name="connsiteY23" fmla="*/ 74468 h 1441334"/>
              <a:gd name="connsiteX24" fmla="*/ 1581148 w 1600415"/>
              <a:gd name="connsiteY24" fmla="*/ 117331 h 1441334"/>
              <a:gd name="connsiteX25" fmla="*/ 1578767 w 1600415"/>
              <a:gd name="connsiteY25" fmla="*/ 172099 h 1441334"/>
              <a:gd name="connsiteX26" fmla="*/ 1564479 w 1600415"/>
              <a:gd name="connsiteY26" fmla="*/ 229249 h 1441334"/>
              <a:gd name="connsiteX27" fmla="*/ 1566861 w 1600415"/>
              <a:gd name="connsiteY27" fmla="*/ 238774 h 1441334"/>
              <a:gd name="connsiteX28" fmla="*/ 1597817 w 1600415"/>
              <a:gd name="connsiteY28" fmla="*/ 245918 h 1441334"/>
              <a:gd name="connsiteX29" fmla="*/ 1585911 w 1600415"/>
              <a:gd name="connsiteY29" fmla="*/ 276874 h 1441334"/>
              <a:gd name="connsiteX30" fmla="*/ 1552573 w 1600415"/>
              <a:gd name="connsiteY30" fmla="*/ 298306 h 1441334"/>
              <a:gd name="connsiteX31" fmla="*/ 1538286 w 1600415"/>
              <a:gd name="connsiteY31" fmla="*/ 329262 h 1441334"/>
              <a:gd name="connsiteX32" fmla="*/ 1541539 w 1600415"/>
              <a:gd name="connsiteY32" fmla="*/ 411869 h 1441334"/>
              <a:gd name="connsiteX33" fmla="*/ 1528760 w 1600415"/>
              <a:gd name="connsiteY33" fmla="*/ 443562 h 1441334"/>
              <a:gd name="connsiteX34" fmla="*/ 1526379 w 1600415"/>
              <a:gd name="connsiteY34" fmla="*/ 507856 h 1441334"/>
              <a:gd name="connsiteX35" fmla="*/ 1547811 w 1600415"/>
              <a:gd name="connsiteY35" fmla="*/ 543574 h 1441334"/>
              <a:gd name="connsiteX36" fmla="*/ 1543048 w 1600415"/>
              <a:gd name="connsiteY36" fmla="*/ 595962 h 1441334"/>
              <a:gd name="connsiteX37" fmla="*/ 1545429 w 1600415"/>
              <a:gd name="connsiteY37" fmla="*/ 643587 h 1441334"/>
              <a:gd name="connsiteX38" fmla="*/ 1533523 w 1600415"/>
              <a:gd name="connsiteY38" fmla="*/ 657874 h 1441334"/>
              <a:gd name="connsiteX39" fmla="*/ 1504948 w 1600415"/>
              <a:gd name="connsiteY39" fmla="*/ 743599 h 1441334"/>
              <a:gd name="connsiteX40" fmla="*/ 1473994 w 1600415"/>
              <a:gd name="connsiteY40" fmla="*/ 819798 h 1441334"/>
              <a:gd name="connsiteX41" fmla="*/ 1438273 w 1600415"/>
              <a:gd name="connsiteY41" fmla="*/ 798368 h 1441334"/>
              <a:gd name="connsiteX42" fmla="*/ 1378742 w 1600415"/>
              <a:gd name="connsiteY42" fmla="*/ 769793 h 1441334"/>
              <a:gd name="connsiteX43" fmla="*/ 1350167 w 1600415"/>
              <a:gd name="connsiteY43" fmla="*/ 736456 h 1441334"/>
              <a:gd name="connsiteX44" fmla="*/ 1316831 w 1600415"/>
              <a:gd name="connsiteY44" fmla="*/ 722168 h 1441334"/>
              <a:gd name="connsiteX45" fmla="*/ 1283492 w 1600415"/>
              <a:gd name="connsiteY45" fmla="*/ 724549 h 1441334"/>
              <a:gd name="connsiteX46" fmla="*/ 1233486 w 1600415"/>
              <a:gd name="connsiteY46" fmla="*/ 748362 h 1441334"/>
              <a:gd name="connsiteX47" fmla="*/ 1209673 w 1600415"/>
              <a:gd name="connsiteY47" fmla="*/ 762649 h 1441334"/>
              <a:gd name="connsiteX48" fmla="*/ 1140619 w 1600415"/>
              <a:gd name="connsiteY48" fmla="*/ 779318 h 1441334"/>
              <a:gd name="connsiteX49" fmla="*/ 1119186 w 1600415"/>
              <a:gd name="connsiteY49" fmla="*/ 810274 h 1441334"/>
              <a:gd name="connsiteX50" fmla="*/ 1116804 w 1600415"/>
              <a:gd name="connsiteY50" fmla="*/ 888856 h 1441334"/>
              <a:gd name="connsiteX51" fmla="*/ 1119188 w 1600415"/>
              <a:gd name="connsiteY51" fmla="*/ 915048 h 1441334"/>
              <a:gd name="connsiteX52" fmla="*/ 1019173 w 1600415"/>
              <a:gd name="connsiteY52" fmla="*/ 965056 h 1441334"/>
              <a:gd name="connsiteX53" fmla="*/ 976311 w 1600415"/>
              <a:gd name="connsiteY53" fmla="*/ 965056 h 1441334"/>
              <a:gd name="connsiteX54" fmla="*/ 885825 w 1600415"/>
              <a:gd name="connsiteY54" fmla="*/ 1000773 h 1441334"/>
              <a:gd name="connsiteX55" fmla="*/ 864392 w 1600415"/>
              <a:gd name="connsiteY55" fmla="*/ 1041256 h 1441334"/>
              <a:gd name="connsiteX56" fmla="*/ 864394 w 1600415"/>
              <a:gd name="connsiteY56" fmla="*/ 1091262 h 1441334"/>
              <a:gd name="connsiteX57" fmla="*/ 814386 w 1600415"/>
              <a:gd name="connsiteY57" fmla="*/ 1131743 h 1441334"/>
              <a:gd name="connsiteX58" fmla="*/ 797719 w 1600415"/>
              <a:gd name="connsiteY58" fmla="*/ 1162699 h 1441334"/>
              <a:gd name="connsiteX59" fmla="*/ 800098 w 1600415"/>
              <a:gd name="connsiteY59" fmla="*/ 1184131 h 1441334"/>
              <a:gd name="connsiteX60" fmla="*/ 833436 w 1600415"/>
              <a:gd name="connsiteY60" fmla="*/ 1179368 h 1441334"/>
              <a:gd name="connsiteX61" fmla="*/ 857250 w 1600415"/>
              <a:gd name="connsiteY61" fmla="*/ 1203180 h 1441334"/>
              <a:gd name="connsiteX62" fmla="*/ 845342 w 1600415"/>
              <a:gd name="connsiteY62" fmla="*/ 1236518 h 1441334"/>
              <a:gd name="connsiteX63" fmla="*/ 842961 w 1600415"/>
              <a:gd name="connsiteY63" fmla="*/ 1274618 h 1441334"/>
              <a:gd name="connsiteX64" fmla="*/ 764381 w 1600415"/>
              <a:gd name="connsiteY64" fmla="*/ 1303193 h 1441334"/>
              <a:gd name="connsiteX65" fmla="*/ 719137 w 1600415"/>
              <a:gd name="connsiteY65" fmla="*/ 1255568 h 1441334"/>
              <a:gd name="connsiteX66" fmla="*/ 688179 w 1600415"/>
              <a:gd name="connsiteY66" fmla="*/ 1412731 h 1441334"/>
              <a:gd name="connsiteX67" fmla="*/ 652128 w 1600415"/>
              <a:gd name="connsiteY67" fmla="*/ 1425718 h 1441334"/>
              <a:gd name="connsiteX68" fmla="*/ 702467 w 1600415"/>
              <a:gd name="connsiteY68" fmla="*/ 1176987 h 1441334"/>
              <a:gd name="connsiteX69" fmla="*/ 545304 w 1600415"/>
              <a:gd name="connsiteY69" fmla="*/ 1424637 h 1441334"/>
              <a:gd name="connsiteX70" fmla="*/ 490538 w 1600415"/>
              <a:gd name="connsiteY70" fmla="*/ 1396062 h 1441334"/>
              <a:gd name="connsiteX71" fmla="*/ 673891 w 1600415"/>
              <a:gd name="connsiteY71" fmla="*/ 1153174 h 1441334"/>
              <a:gd name="connsiteX72" fmla="*/ 407194 w 1600415"/>
              <a:gd name="connsiteY72" fmla="*/ 1331767 h 1441334"/>
              <a:gd name="connsiteX73" fmla="*/ 435767 w 1600415"/>
              <a:gd name="connsiteY73" fmla="*/ 1307956 h 1441334"/>
              <a:gd name="connsiteX74" fmla="*/ 628648 w 1600415"/>
              <a:gd name="connsiteY74" fmla="*/ 1115074 h 1441334"/>
              <a:gd name="connsiteX75" fmla="*/ 361948 w 1600415"/>
              <a:gd name="connsiteY75" fmla="*/ 1279381 h 1441334"/>
              <a:gd name="connsiteX76" fmla="*/ 540542 w 1600415"/>
              <a:gd name="connsiteY76" fmla="*/ 1069830 h 1441334"/>
              <a:gd name="connsiteX77" fmla="*/ 304800 w 1600415"/>
              <a:gd name="connsiteY77" fmla="*/ 1231756 h 1441334"/>
              <a:gd name="connsiteX78" fmla="*/ 300036 w 1600415"/>
              <a:gd name="connsiteY78" fmla="*/ 1243662 h 1441334"/>
              <a:gd name="connsiteX79" fmla="*/ 314325 w 1600415"/>
              <a:gd name="connsiteY79" fmla="*/ 1281762 h 1441334"/>
              <a:gd name="connsiteX80" fmla="*/ 283367 w 1600415"/>
              <a:gd name="connsiteY80" fmla="*/ 1296049 h 1441334"/>
              <a:gd name="connsiteX81" fmla="*/ 257175 w 1600415"/>
              <a:gd name="connsiteY81" fmla="*/ 1310336 h 1441334"/>
              <a:gd name="connsiteX82" fmla="*/ 240504 w 1600415"/>
              <a:gd name="connsiteY82" fmla="*/ 1303193 h 1441334"/>
              <a:gd name="connsiteX83" fmla="*/ 516730 w 1600415"/>
              <a:gd name="connsiteY83" fmla="*/ 991249 h 1441334"/>
              <a:gd name="connsiteX84" fmla="*/ 150019 w 1600415"/>
              <a:gd name="connsiteY84" fmla="*/ 1207943 h 1441334"/>
              <a:gd name="connsiteX85" fmla="*/ 171450 w 1600415"/>
              <a:gd name="connsiteY85" fmla="*/ 1191274 h 1441334"/>
              <a:gd name="connsiteX86" fmla="*/ 481012 w 1600415"/>
              <a:gd name="connsiteY86" fmla="*/ 926956 h 1441334"/>
              <a:gd name="connsiteX87" fmla="*/ 178592 w 1600415"/>
              <a:gd name="connsiteY87" fmla="*/ 1138887 h 1441334"/>
              <a:gd name="connsiteX88" fmla="*/ 140494 w 1600415"/>
              <a:gd name="connsiteY88" fmla="*/ 1141268 h 1441334"/>
              <a:gd name="connsiteX89" fmla="*/ 385763 w 1600415"/>
              <a:gd name="connsiteY89" fmla="*/ 891238 h 1441334"/>
              <a:gd name="connsiteX90" fmla="*/ 21429 w 1600415"/>
              <a:gd name="connsiteY90" fmla="*/ 1079356 h 1441334"/>
              <a:gd name="connsiteX91" fmla="*/ 276225 w 1600415"/>
              <a:gd name="connsiteY91" fmla="*/ 896000 h 1441334"/>
              <a:gd name="connsiteX92" fmla="*/ 0 w 1600415"/>
              <a:gd name="connsiteY92" fmla="*/ 1015062 h 1441334"/>
              <a:gd name="connsiteX93" fmla="*/ 11906 w 1600415"/>
              <a:gd name="connsiteY93" fmla="*/ 950768 h 1441334"/>
              <a:gd name="connsiteX94" fmla="*/ 223838 w 1600415"/>
              <a:gd name="connsiteY94" fmla="*/ 881712 h 1441334"/>
              <a:gd name="connsiteX95" fmla="*/ 197644 w 1600415"/>
              <a:gd name="connsiteY95" fmla="*/ 824562 h 1441334"/>
              <a:gd name="connsiteX96" fmla="*/ 121439 w 1600415"/>
              <a:gd name="connsiteY96" fmla="*/ 722168 h 1441334"/>
              <a:gd name="connsiteX97" fmla="*/ 40481 w 1600415"/>
              <a:gd name="connsiteY97" fmla="*/ 686449 h 1441334"/>
              <a:gd name="connsiteX0" fmla="*/ 40758 w 1600692"/>
              <a:gd name="connsiteY0" fmla="*/ 686449 h 1441334"/>
              <a:gd name="connsiteX1" fmla="*/ 105052 w 1600692"/>
              <a:gd name="connsiteY1" fmla="*/ 600722 h 1441334"/>
              <a:gd name="connsiteX2" fmla="*/ 136006 w 1600692"/>
              <a:gd name="connsiteY2" fmla="*/ 581674 h 1441334"/>
              <a:gd name="connsiteX3" fmla="*/ 166965 w 1600692"/>
              <a:gd name="connsiteY3" fmla="*/ 565004 h 1441334"/>
              <a:gd name="connsiteX4" fmla="*/ 219350 w 1600692"/>
              <a:gd name="connsiteY4" fmla="*/ 519761 h 1441334"/>
              <a:gd name="connsiteX5" fmla="*/ 295550 w 1600692"/>
              <a:gd name="connsiteY5" fmla="*/ 472137 h 1441334"/>
              <a:gd name="connsiteX6" fmla="*/ 395563 w 1600692"/>
              <a:gd name="connsiteY6" fmla="*/ 417368 h 1441334"/>
              <a:gd name="connsiteX7" fmla="*/ 495575 w 1600692"/>
              <a:gd name="connsiteY7" fmla="*/ 400699 h 1441334"/>
              <a:gd name="connsiteX8" fmla="*/ 593208 w 1600692"/>
              <a:gd name="connsiteY8" fmla="*/ 495947 h 1441334"/>
              <a:gd name="connsiteX9" fmla="*/ 721796 w 1600692"/>
              <a:gd name="connsiteY9" fmla="*/ 369741 h 1441334"/>
              <a:gd name="connsiteX10" fmla="*/ 850383 w 1600692"/>
              <a:gd name="connsiteY10" fmla="*/ 384029 h 1441334"/>
              <a:gd name="connsiteX11" fmla="*/ 955157 w 1600692"/>
              <a:gd name="connsiteY11" fmla="*/ 464993 h 1441334"/>
              <a:gd name="connsiteX12" fmla="*/ 1088508 w 1600692"/>
              <a:gd name="connsiteY12" fmla="*/ 429272 h 1441334"/>
              <a:gd name="connsiteX13" fmla="*/ 1209949 w 1600692"/>
              <a:gd name="connsiteY13" fmla="*/ 417368 h 1441334"/>
              <a:gd name="connsiteX14" fmla="*/ 1276625 w 1600692"/>
              <a:gd name="connsiteY14" fmla="*/ 345931 h 1441334"/>
              <a:gd name="connsiteX15" fmla="*/ 1371875 w 1600692"/>
              <a:gd name="connsiteY15" fmla="*/ 298306 h 1441334"/>
              <a:gd name="connsiteX16" fmla="*/ 1367112 w 1600692"/>
              <a:gd name="connsiteY16" fmla="*/ 117331 h 1441334"/>
              <a:gd name="connsiteX17" fmla="*/ 1379019 w 1600692"/>
              <a:gd name="connsiteY17" fmla="*/ 53037 h 1441334"/>
              <a:gd name="connsiteX18" fmla="*/ 1417119 w 1600692"/>
              <a:gd name="connsiteY18" fmla="*/ 5412 h 1441334"/>
              <a:gd name="connsiteX19" fmla="*/ 1433788 w 1600692"/>
              <a:gd name="connsiteY19" fmla="*/ 649 h 1441334"/>
              <a:gd name="connsiteX20" fmla="*/ 1521894 w 1600692"/>
              <a:gd name="connsiteY20" fmla="*/ 19699 h 1441334"/>
              <a:gd name="connsiteX21" fmla="*/ 1552850 w 1600692"/>
              <a:gd name="connsiteY21" fmla="*/ 41131 h 1441334"/>
              <a:gd name="connsiteX22" fmla="*/ 1579045 w 1600692"/>
              <a:gd name="connsiteY22" fmla="*/ 57798 h 1441334"/>
              <a:gd name="connsiteX23" fmla="*/ 1600475 w 1600692"/>
              <a:gd name="connsiteY23" fmla="*/ 74468 h 1441334"/>
              <a:gd name="connsiteX24" fmla="*/ 1581425 w 1600692"/>
              <a:gd name="connsiteY24" fmla="*/ 117331 h 1441334"/>
              <a:gd name="connsiteX25" fmla="*/ 1579044 w 1600692"/>
              <a:gd name="connsiteY25" fmla="*/ 172099 h 1441334"/>
              <a:gd name="connsiteX26" fmla="*/ 1564756 w 1600692"/>
              <a:gd name="connsiteY26" fmla="*/ 229249 h 1441334"/>
              <a:gd name="connsiteX27" fmla="*/ 1567138 w 1600692"/>
              <a:gd name="connsiteY27" fmla="*/ 238774 h 1441334"/>
              <a:gd name="connsiteX28" fmla="*/ 1598094 w 1600692"/>
              <a:gd name="connsiteY28" fmla="*/ 245918 h 1441334"/>
              <a:gd name="connsiteX29" fmla="*/ 1586188 w 1600692"/>
              <a:gd name="connsiteY29" fmla="*/ 276874 h 1441334"/>
              <a:gd name="connsiteX30" fmla="*/ 1552850 w 1600692"/>
              <a:gd name="connsiteY30" fmla="*/ 298306 h 1441334"/>
              <a:gd name="connsiteX31" fmla="*/ 1538563 w 1600692"/>
              <a:gd name="connsiteY31" fmla="*/ 329262 h 1441334"/>
              <a:gd name="connsiteX32" fmla="*/ 1541816 w 1600692"/>
              <a:gd name="connsiteY32" fmla="*/ 411869 h 1441334"/>
              <a:gd name="connsiteX33" fmla="*/ 1529037 w 1600692"/>
              <a:gd name="connsiteY33" fmla="*/ 443562 h 1441334"/>
              <a:gd name="connsiteX34" fmla="*/ 1526656 w 1600692"/>
              <a:gd name="connsiteY34" fmla="*/ 507856 h 1441334"/>
              <a:gd name="connsiteX35" fmla="*/ 1548088 w 1600692"/>
              <a:gd name="connsiteY35" fmla="*/ 543574 h 1441334"/>
              <a:gd name="connsiteX36" fmla="*/ 1543325 w 1600692"/>
              <a:gd name="connsiteY36" fmla="*/ 595962 h 1441334"/>
              <a:gd name="connsiteX37" fmla="*/ 1545706 w 1600692"/>
              <a:gd name="connsiteY37" fmla="*/ 643587 h 1441334"/>
              <a:gd name="connsiteX38" fmla="*/ 1533800 w 1600692"/>
              <a:gd name="connsiteY38" fmla="*/ 657874 h 1441334"/>
              <a:gd name="connsiteX39" fmla="*/ 1505225 w 1600692"/>
              <a:gd name="connsiteY39" fmla="*/ 743599 h 1441334"/>
              <a:gd name="connsiteX40" fmla="*/ 1474271 w 1600692"/>
              <a:gd name="connsiteY40" fmla="*/ 819798 h 1441334"/>
              <a:gd name="connsiteX41" fmla="*/ 1438550 w 1600692"/>
              <a:gd name="connsiteY41" fmla="*/ 798368 h 1441334"/>
              <a:gd name="connsiteX42" fmla="*/ 1379019 w 1600692"/>
              <a:gd name="connsiteY42" fmla="*/ 769793 h 1441334"/>
              <a:gd name="connsiteX43" fmla="*/ 1350444 w 1600692"/>
              <a:gd name="connsiteY43" fmla="*/ 736456 h 1441334"/>
              <a:gd name="connsiteX44" fmla="*/ 1317108 w 1600692"/>
              <a:gd name="connsiteY44" fmla="*/ 722168 h 1441334"/>
              <a:gd name="connsiteX45" fmla="*/ 1283769 w 1600692"/>
              <a:gd name="connsiteY45" fmla="*/ 724549 h 1441334"/>
              <a:gd name="connsiteX46" fmla="*/ 1233763 w 1600692"/>
              <a:gd name="connsiteY46" fmla="*/ 748362 h 1441334"/>
              <a:gd name="connsiteX47" fmla="*/ 1209950 w 1600692"/>
              <a:gd name="connsiteY47" fmla="*/ 762649 h 1441334"/>
              <a:gd name="connsiteX48" fmla="*/ 1140896 w 1600692"/>
              <a:gd name="connsiteY48" fmla="*/ 779318 h 1441334"/>
              <a:gd name="connsiteX49" fmla="*/ 1119463 w 1600692"/>
              <a:gd name="connsiteY49" fmla="*/ 810274 h 1441334"/>
              <a:gd name="connsiteX50" fmla="*/ 1117081 w 1600692"/>
              <a:gd name="connsiteY50" fmla="*/ 888856 h 1441334"/>
              <a:gd name="connsiteX51" fmla="*/ 1119465 w 1600692"/>
              <a:gd name="connsiteY51" fmla="*/ 915048 h 1441334"/>
              <a:gd name="connsiteX52" fmla="*/ 1019450 w 1600692"/>
              <a:gd name="connsiteY52" fmla="*/ 965056 h 1441334"/>
              <a:gd name="connsiteX53" fmla="*/ 976588 w 1600692"/>
              <a:gd name="connsiteY53" fmla="*/ 965056 h 1441334"/>
              <a:gd name="connsiteX54" fmla="*/ 886102 w 1600692"/>
              <a:gd name="connsiteY54" fmla="*/ 1000773 h 1441334"/>
              <a:gd name="connsiteX55" fmla="*/ 864669 w 1600692"/>
              <a:gd name="connsiteY55" fmla="*/ 1041256 h 1441334"/>
              <a:gd name="connsiteX56" fmla="*/ 864671 w 1600692"/>
              <a:gd name="connsiteY56" fmla="*/ 1091262 h 1441334"/>
              <a:gd name="connsiteX57" fmla="*/ 814663 w 1600692"/>
              <a:gd name="connsiteY57" fmla="*/ 1131743 h 1441334"/>
              <a:gd name="connsiteX58" fmla="*/ 797996 w 1600692"/>
              <a:gd name="connsiteY58" fmla="*/ 1162699 h 1441334"/>
              <a:gd name="connsiteX59" fmla="*/ 800375 w 1600692"/>
              <a:gd name="connsiteY59" fmla="*/ 1184131 h 1441334"/>
              <a:gd name="connsiteX60" fmla="*/ 833713 w 1600692"/>
              <a:gd name="connsiteY60" fmla="*/ 1179368 h 1441334"/>
              <a:gd name="connsiteX61" fmla="*/ 857527 w 1600692"/>
              <a:gd name="connsiteY61" fmla="*/ 1203180 h 1441334"/>
              <a:gd name="connsiteX62" fmla="*/ 845619 w 1600692"/>
              <a:gd name="connsiteY62" fmla="*/ 1236518 h 1441334"/>
              <a:gd name="connsiteX63" fmla="*/ 843238 w 1600692"/>
              <a:gd name="connsiteY63" fmla="*/ 1274618 h 1441334"/>
              <a:gd name="connsiteX64" fmla="*/ 764658 w 1600692"/>
              <a:gd name="connsiteY64" fmla="*/ 1303193 h 1441334"/>
              <a:gd name="connsiteX65" fmla="*/ 719414 w 1600692"/>
              <a:gd name="connsiteY65" fmla="*/ 1255568 h 1441334"/>
              <a:gd name="connsiteX66" fmla="*/ 688456 w 1600692"/>
              <a:gd name="connsiteY66" fmla="*/ 1412731 h 1441334"/>
              <a:gd name="connsiteX67" fmla="*/ 652405 w 1600692"/>
              <a:gd name="connsiteY67" fmla="*/ 1425718 h 1441334"/>
              <a:gd name="connsiteX68" fmla="*/ 702744 w 1600692"/>
              <a:gd name="connsiteY68" fmla="*/ 1176987 h 1441334"/>
              <a:gd name="connsiteX69" fmla="*/ 545581 w 1600692"/>
              <a:gd name="connsiteY69" fmla="*/ 1424637 h 1441334"/>
              <a:gd name="connsiteX70" fmla="*/ 490815 w 1600692"/>
              <a:gd name="connsiteY70" fmla="*/ 1396062 h 1441334"/>
              <a:gd name="connsiteX71" fmla="*/ 674168 w 1600692"/>
              <a:gd name="connsiteY71" fmla="*/ 1153174 h 1441334"/>
              <a:gd name="connsiteX72" fmla="*/ 407471 w 1600692"/>
              <a:gd name="connsiteY72" fmla="*/ 1331767 h 1441334"/>
              <a:gd name="connsiteX73" fmla="*/ 436044 w 1600692"/>
              <a:gd name="connsiteY73" fmla="*/ 1307956 h 1441334"/>
              <a:gd name="connsiteX74" fmla="*/ 628925 w 1600692"/>
              <a:gd name="connsiteY74" fmla="*/ 1115074 h 1441334"/>
              <a:gd name="connsiteX75" fmla="*/ 362225 w 1600692"/>
              <a:gd name="connsiteY75" fmla="*/ 1279381 h 1441334"/>
              <a:gd name="connsiteX76" fmla="*/ 540819 w 1600692"/>
              <a:gd name="connsiteY76" fmla="*/ 1069830 h 1441334"/>
              <a:gd name="connsiteX77" fmla="*/ 305077 w 1600692"/>
              <a:gd name="connsiteY77" fmla="*/ 1231756 h 1441334"/>
              <a:gd name="connsiteX78" fmla="*/ 300313 w 1600692"/>
              <a:gd name="connsiteY78" fmla="*/ 1243662 h 1441334"/>
              <a:gd name="connsiteX79" fmla="*/ 314602 w 1600692"/>
              <a:gd name="connsiteY79" fmla="*/ 1281762 h 1441334"/>
              <a:gd name="connsiteX80" fmla="*/ 283644 w 1600692"/>
              <a:gd name="connsiteY80" fmla="*/ 1296049 h 1441334"/>
              <a:gd name="connsiteX81" fmla="*/ 257452 w 1600692"/>
              <a:gd name="connsiteY81" fmla="*/ 1310336 h 1441334"/>
              <a:gd name="connsiteX82" fmla="*/ 240781 w 1600692"/>
              <a:gd name="connsiteY82" fmla="*/ 1303193 h 1441334"/>
              <a:gd name="connsiteX83" fmla="*/ 517007 w 1600692"/>
              <a:gd name="connsiteY83" fmla="*/ 991249 h 1441334"/>
              <a:gd name="connsiteX84" fmla="*/ 150296 w 1600692"/>
              <a:gd name="connsiteY84" fmla="*/ 1207943 h 1441334"/>
              <a:gd name="connsiteX85" fmla="*/ 171727 w 1600692"/>
              <a:gd name="connsiteY85" fmla="*/ 1191274 h 1441334"/>
              <a:gd name="connsiteX86" fmla="*/ 481289 w 1600692"/>
              <a:gd name="connsiteY86" fmla="*/ 926956 h 1441334"/>
              <a:gd name="connsiteX87" fmla="*/ 178869 w 1600692"/>
              <a:gd name="connsiteY87" fmla="*/ 1138887 h 1441334"/>
              <a:gd name="connsiteX88" fmla="*/ 140771 w 1600692"/>
              <a:gd name="connsiteY88" fmla="*/ 1141268 h 1441334"/>
              <a:gd name="connsiteX89" fmla="*/ 386040 w 1600692"/>
              <a:gd name="connsiteY89" fmla="*/ 891238 h 1441334"/>
              <a:gd name="connsiteX90" fmla="*/ 21706 w 1600692"/>
              <a:gd name="connsiteY90" fmla="*/ 1079356 h 1441334"/>
              <a:gd name="connsiteX91" fmla="*/ 276502 w 1600692"/>
              <a:gd name="connsiteY91" fmla="*/ 896000 h 1441334"/>
              <a:gd name="connsiteX92" fmla="*/ 277 w 1600692"/>
              <a:gd name="connsiteY92" fmla="*/ 1015062 h 1441334"/>
              <a:gd name="connsiteX93" fmla="*/ 224115 w 1600692"/>
              <a:gd name="connsiteY93" fmla="*/ 881712 h 1441334"/>
              <a:gd name="connsiteX94" fmla="*/ 197921 w 1600692"/>
              <a:gd name="connsiteY94" fmla="*/ 824562 h 1441334"/>
              <a:gd name="connsiteX95" fmla="*/ 121716 w 1600692"/>
              <a:gd name="connsiteY95" fmla="*/ 722168 h 1441334"/>
              <a:gd name="connsiteX96" fmla="*/ 40758 w 1600692"/>
              <a:gd name="connsiteY96" fmla="*/ 686449 h 1441334"/>
              <a:gd name="connsiteX0" fmla="*/ 19295 w 1579229"/>
              <a:gd name="connsiteY0" fmla="*/ 686449 h 1441334"/>
              <a:gd name="connsiteX1" fmla="*/ 83589 w 1579229"/>
              <a:gd name="connsiteY1" fmla="*/ 600722 h 1441334"/>
              <a:gd name="connsiteX2" fmla="*/ 114543 w 1579229"/>
              <a:gd name="connsiteY2" fmla="*/ 581674 h 1441334"/>
              <a:gd name="connsiteX3" fmla="*/ 145502 w 1579229"/>
              <a:gd name="connsiteY3" fmla="*/ 565004 h 1441334"/>
              <a:gd name="connsiteX4" fmla="*/ 197887 w 1579229"/>
              <a:gd name="connsiteY4" fmla="*/ 519761 h 1441334"/>
              <a:gd name="connsiteX5" fmla="*/ 274087 w 1579229"/>
              <a:gd name="connsiteY5" fmla="*/ 472137 h 1441334"/>
              <a:gd name="connsiteX6" fmla="*/ 374100 w 1579229"/>
              <a:gd name="connsiteY6" fmla="*/ 417368 h 1441334"/>
              <a:gd name="connsiteX7" fmla="*/ 474112 w 1579229"/>
              <a:gd name="connsiteY7" fmla="*/ 400699 h 1441334"/>
              <a:gd name="connsiteX8" fmla="*/ 571745 w 1579229"/>
              <a:gd name="connsiteY8" fmla="*/ 495947 h 1441334"/>
              <a:gd name="connsiteX9" fmla="*/ 700333 w 1579229"/>
              <a:gd name="connsiteY9" fmla="*/ 369741 h 1441334"/>
              <a:gd name="connsiteX10" fmla="*/ 828920 w 1579229"/>
              <a:gd name="connsiteY10" fmla="*/ 384029 h 1441334"/>
              <a:gd name="connsiteX11" fmla="*/ 933694 w 1579229"/>
              <a:gd name="connsiteY11" fmla="*/ 464993 h 1441334"/>
              <a:gd name="connsiteX12" fmla="*/ 1067045 w 1579229"/>
              <a:gd name="connsiteY12" fmla="*/ 429272 h 1441334"/>
              <a:gd name="connsiteX13" fmla="*/ 1188486 w 1579229"/>
              <a:gd name="connsiteY13" fmla="*/ 417368 h 1441334"/>
              <a:gd name="connsiteX14" fmla="*/ 1255162 w 1579229"/>
              <a:gd name="connsiteY14" fmla="*/ 345931 h 1441334"/>
              <a:gd name="connsiteX15" fmla="*/ 1350412 w 1579229"/>
              <a:gd name="connsiteY15" fmla="*/ 298306 h 1441334"/>
              <a:gd name="connsiteX16" fmla="*/ 1345649 w 1579229"/>
              <a:gd name="connsiteY16" fmla="*/ 117331 h 1441334"/>
              <a:gd name="connsiteX17" fmla="*/ 1357556 w 1579229"/>
              <a:gd name="connsiteY17" fmla="*/ 53037 h 1441334"/>
              <a:gd name="connsiteX18" fmla="*/ 1395656 w 1579229"/>
              <a:gd name="connsiteY18" fmla="*/ 5412 h 1441334"/>
              <a:gd name="connsiteX19" fmla="*/ 1412325 w 1579229"/>
              <a:gd name="connsiteY19" fmla="*/ 649 h 1441334"/>
              <a:gd name="connsiteX20" fmla="*/ 1500431 w 1579229"/>
              <a:gd name="connsiteY20" fmla="*/ 19699 h 1441334"/>
              <a:gd name="connsiteX21" fmla="*/ 1531387 w 1579229"/>
              <a:gd name="connsiteY21" fmla="*/ 41131 h 1441334"/>
              <a:gd name="connsiteX22" fmla="*/ 1557582 w 1579229"/>
              <a:gd name="connsiteY22" fmla="*/ 57798 h 1441334"/>
              <a:gd name="connsiteX23" fmla="*/ 1579012 w 1579229"/>
              <a:gd name="connsiteY23" fmla="*/ 74468 h 1441334"/>
              <a:gd name="connsiteX24" fmla="*/ 1559962 w 1579229"/>
              <a:gd name="connsiteY24" fmla="*/ 117331 h 1441334"/>
              <a:gd name="connsiteX25" fmla="*/ 1557581 w 1579229"/>
              <a:gd name="connsiteY25" fmla="*/ 172099 h 1441334"/>
              <a:gd name="connsiteX26" fmla="*/ 1543293 w 1579229"/>
              <a:gd name="connsiteY26" fmla="*/ 229249 h 1441334"/>
              <a:gd name="connsiteX27" fmla="*/ 1545675 w 1579229"/>
              <a:gd name="connsiteY27" fmla="*/ 238774 h 1441334"/>
              <a:gd name="connsiteX28" fmla="*/ 1576631 w 1579229"/>
              <a:gd name="connsiteY28" fmla="*/ 245918 h 1441334"/>
              <a:gd name="connsiteX29" fmla="*/ 1564725 w 1579229"/>
              <a:gd name="connsiteY29" fmla="*/ 276874 h 1441334"/>
              <a:gd name="connsiteX30" fmla="*/ 1531387 w 1579229"/>
              <a:gd name="connsiteY30" fmla="*/ 298306 h 1441334"/>
              <a:gd name="connsiteX31" fmla="*/ 1517100 w 1579229"/>
              <a:gd name="connsiteY31" fmla="*/ 329262 h 1441334"/>
              <a:gd name="connsiteX32" fmla="*/ 1520353 w 1579229"/>
              <a:gd name="connsiteY32" fmla="*/ 411869 h 1441334"/>
              <a:gd name="connsiteX33" fmla="*/ 1507574 w 1579229"/>
              <a:gd name="connsiteY33" fmla="*/ 443562 h 1441334"/>
              <a:gd name="connsiteX34" fmla="*/ 1505193 w 1579229"/>
              <a:gd name="connsiteY34" fmla="*/ 507856 h 1441334"/>
              <a:gd name="connsiteX35" fmla="*/ 1526625 w 1579229"/>
              <a:gd name="connsiteY35" fmla="*/ 543574 h 1441334"/>
              <a:gd name="connsiteX36" fmla="*/ 1521862 w 1579229"/>
              <a:gd name="connsiteY36" fmla="*/ 595962 h 1441334"/>
              <a:gd name="connsiteX37" fmla="*/ 1524243 w 1579229"/>
              <a:gd name="connsiteY37" fmla="*/ 643587 h 1441334"/>
              <a:gd name="connsiteX38" fmla="*/ 1512337 w 1579229"/>
              <a:gd name="connsiteY38" fmla="*/ 657874 h 1441334"/>
              <a:gd name="connsiteX39" fmla="*/ 1483762 w 1579229"/>
              <a:gd name="connsiteY39" fmla="*/ 743599 h 1441334"/>
              <a:gd name="connsiteX40" fmla="*/ 1452808 w 1579229"/>
              <a:gd name="connsiteY40" fmla="*/ 819798 h 1441334"/>
              <a:gd name="connsiteX41" fmla="*/ 1417087 w 1579229"/>
              <a:gd name="connsiteY41" fmla="*/ 798368 h 1441334"/>
              <a:gd name="connsiteX42" fmla="*/ 1357556 w 1579229"/>
              <a:gd name="connsiteY42" fmla="*/ 769793 h 1441334"/>
              <a:gd name="connsiteX43" fmla="*/ 1328981 w 1579229"/>
              <a:gd name="connsiteY43" fmla="*/ 736456 h 1441334"/>
              <a:gd name="connsiteX44" fmla="*/ 1295645 w 1579229"/>
              <a:gd name="connsiteY44" fmla="*/ 722168 h 1441334"/>
              <a:gd name="connsiteX45" fmla="*/ 1262306 w 1579229"/>
              <a:gd name="connsiteY45" fmla="*/ 724549 h 1441334"/>
              <a:gd name="connsiteX46" fmla="*/ 1212300 w 1579229"/>
              <a:gd name="connsiteY46" fmla="*/ 748362 h 1441334"/>
              <a:gd name="connsiteX47" fmla="*/ 1188487 w 1579229"/>
              <a:gd name="connsiteY47" fmla="*/ 762649 h 1441334"/>
              <a:gd name="connsiteX48" fmla="*/ 1119433 w 1579229"/>
              <a:gd name="connsiteY48" fmla="*/ 779318 h 1441334"/>
              <a:gd name="connsiteX49" fmla="*/ 1098000 w 1579229"/>
              <a:gd name="connsiteY49" fmla="*/ 810274 h 1441334"/>
              <a:gd name="connsiteX50" fmla="*/ 1095618 w 1579229"/>
              <a:gd name="connsiteY50" fmla="*/ 888856 h 1441334"/>
              <a:gd name="connsiteX51" fmla="*/ 1098002 w 1579229"/>
              <a:gd name="connsiteY51" fmla="*/ 915048 h 1441334"/>
              <a:gd name="connsiteX52" fmla="*/ 997987 w 1579229"/>
              <a:gd name="connsiteY52" fmla="*/ 965056 h 1441334"/>
              <a:gd name="connsiteX53" fmla="*/ 955125 w 1579229"/>
              <a:gd name="connsiteY53" fmla="*/ 965056 h 1441334"/>
              <a:gd name="connsiteX54" fmla="*/ 864639 w 1579229"/>
              <a:gd name="connsiteY54" fmla="*/ 1000773 h 1441334"/>
              <a:gd name="connsiteX55" fmla="*/ 843206 w 1579229"/>
              <a:gd name="connsiteY55" fmla="*/ 1041256 h 1441334"/>
              <a:gd name="connsiteX56" fmla="*/ 843208 w 1579229"/>
              <a:gd name="connsiteY56" fmla="*/ 1091262 h 1441334"/>
              <a:gd name="connsiteX57" fmla="*/ 793200 w 1579229"/>
              <a:gd name="connsiteY57" fmla="*/ 1131743 h 1441334"/>
              <a:gd name="connsiteX58" fmla="*/ 776533 w 1579229"/>
              <a:gd name="connsiteY58" fmla="*/ 1162699 h 1441334"/>
              <a:gd name="connsiteX59" fmla="*/ 778912 w 1579229"/>
              <a:gd name="connsiteY59" fmla="*/ 1184131 h 1441334"/>
              <a:gd name="connsiteX60" fmla="*/ 812250 w 1579229"/>
              <a:gd name="connsiteY60" fmla="*/ 1179368 h 1441334"/>
              <a:gd name="connsiteX61" fmla="*/ 836064 w 1579229"/>
              <a:gd name="connsiteY61" fmla="*/ 1203180 h 1441334"/>
              <a:gd name="connsiteX62" fmla="*/ 824156 w 1579229"/>
              <a:gd name="connsiteY62" fmla="*/ 1236518 h 1441334"/>
              <a:gd name="connsiteX63" fmla="*/ 821775 w 1579229"/>
              <a:gd name="connsiteY63" fmla="*/ 1274618 h 1441334"/>
              <a:gd name="connsiteX64" fmla="*/ 743195 w 1579229"/>
              <a:gd name="connsiteY64" fmla="*/ 1303193 h 1441334"/>
              <a:gd name="connsiteX65" fmla="*/ 697951 w 1579229"/>
              <a:gd name="connsiteY65" fmla="*/ 1255568 h 1441334"/>
              <a:gd name="connsiteX66" fmla="*/ 666993 w 1579229"/>
              <a:gd name="connsiteY66" fmla="*/ 1412731 h 1441334"/>
              <a:gd name="connsiteX67" fmla="*/ 630942 w 1579229"/>
              <a:gd name="connsiteY67" fmla="*/ 1425718 h 1441334"/>
              <a:gd name="connsiteX68" fmla="*/ 681281 w 1579229"/>
              <a:gd name="connsiteY68" fmla="*/ 1176987 h 1441334"/>
              <a:gd name="connsiteX69" fmla="*/ 524118 w 1579229"/>
              <a:gd name="connsiteY69" fmla="*/ 1424637 h 1441334"/>
              <a:gd name="connsiteX70" fmla="*/ 469352 w 1579229"/>
              <a:gd name="connsiteY70" fmla="*/ 1396062 h 1441334"/>
              <a:gd name="connsiteX71" fmla="*/ 652705 w 1579229"/>
              <a:gd name="connsiteY71" fmla="*/ 1153174 h 1441334"/>
              <a:gd name="connsiteX72" fmla="*/ 386008 w 1579229"/>
              <a:gd name="connsiteY72" fmla="*/ 1331767 h 1441334"/>
              <a:gd name="connsiteX73" fmla="*/ 414581 w 1579229"/>
              <a:gd name="connsiteY73" fmla="*/ 1307956 h 1441334"/>
              <a:gd name="connsiteX74" fmla="*/ 607462 w 1579229"/>
              <a:gd name="connsiteY74" fmla="*/ 1115074 h 1441334"/>
              <a:gd name="connsiteX75" fmla="*/ 340762 w 1579229"/>
              <a:gd name="connsiteY75" fmla="*/ 1279381 h 1441334"/>
              <a:gd name="connsiteX76" fmla="*/ 519356 w 1579229"/>
              <a:gd name="connsiteY76" fmla="*/ 1069830 h 1441334"/>
              <a:gd name="connsiteX77" fmla="*/ 283614 w 1579229"/>
              <a:gd name="connsiteY77" fmla="*/ 1231756 h 1441334"/>
              <a:gd name="connsiteX78" fmla="*/ 278850 w 1579229"/>
              <a:gd name="connsiteY78" fmla="*/ 1243662 h 1441334"/>
              <a:gd name="connsiteX79" fmla="*/ 293139 w 1579229"/>
              <a:gd name="connsiteY79" fmla="*/ 1281762 h 1441334"/>
              <a:gd name="connsiteX80" fmla="*/ 262181 w 1579229"/>
              <a:gd name="connsiteY80" fmla="*/ 1296049 h 1441334"/>
              <a:gd name="connsiteX81" fmla="*/ 235989 w 1579229"/>
              <a:gd name="connsiteY81" fmla="*/ 1310336 h 1441334"/>
              <a:gd name="connsiteX82" fmla="*/ 219318 w 1579229"/>
              <a:gd name="connsiteY82" fmla="*/ 1303193 h 1441334"/>
              <a:gd name="connsiteX83" fmla="*/ 495544 w 1579229"/>
              <a:gd name="connsiteY83" fmla="*/ 991249 h 1441334"/>
              <a:gd name="connsiteX84" fmla="*/ 128833 w 1579229"/>
              <a:gd name="connsiteY84" fmla="*/ 1207943 h 1441334"/>
              <a:gd name="connsiteX85" fmla="*/ 150264 w 1579229"/>
              <a:gd name="connsiteY85" fmla="*/ 1191274 h 1441334"/>
              <a:gd name="connsiteX86" fmla="*/ 459826 w 1579229"/>
              <a:gd name="connsiteY86" fmla="*/ 926956 h 1441334"/>
              <a:gd name="connsiteX87" fmla="*/ 157406 w 1579229"/>
              <a:gd name="connsiteY87" fmla="*/ 1138887 h 1441334"/>
              <a:gd name="connsiteX88" fmla="*/ 119308 w 1579229"/>
              <a:gd name="connsiteY88" fmla="*/ 1141268 h 1441334"/>
              <a:gd name="connsiteX89" fmla="*/ 364577 w 1579229"/>
              <a:gd name="connsiteY89" fmla="*/ 891238 h 1441334"/>
              <a:gd name="connsiteX90" fmla="*/ 243 w 1579229"/>
              <a:gd name="connsiteY90" fmla="*/ 1079356 h 1441334"/>
              <a:gd name="connsiteX91" fmla="*/ 255039 w 1579229"/>
              <a:gd name="connsiteY91" fmla="*/ 896000 h 1441334"/>
              <a:gd name="connsiteX92" fmla="*/ 202652 w 1579229"/>
              <a:gd name="connsiteY92" fmla="*/ 881712 h 1441334"/>
              <a:gd name="connsiteX93" fmla="*/ 176458 w 1579229"/>
              <a:gd name="connsiteY93" fmla="*/ 824562 h 1441334"/>
              <a:gd name="connsiteX94" fmla="*/ 100253 w 1579229"/>
              <a:gd name="connsiteY94" fmla="*/ 722168 h 1441334"/>
              <a:gd name="connsiteX95" fmla="*/ 19295 w 1579229"/>
              <a:gd name="connsiteY95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112413 w 1562809"/>
              <a:gd name="connsiteY84" fmla="*/ 1207943 h 1441334"/>
              <a:gd name="connsiteX85" fmla="*/ 133844 w 1562809"/>
              <a:gd name="connsiteY85" fmla="*/ 1191274 h 1441334"/>
              <a:gd name="connsiteX86" fmla="*/ 443406 w 1562809"/>
              <a:gd name="connsiteY86" fmla="*/ 926956 h 1441334"/>
              <a:gd name="connsiteX87" fmla="*/ 140986 w 1562809"/>
              <a:gd name="connsiteY87" fmla="*/ 1138887 h 1441334"/>
              <a:gd name="connsiteX88" fmla="*/ 102888 w 1562809"/>
              <a:gd name="connsiteY88" fmla="*/ 1141268 h 1441334"/>
              <a:gd name="connsiteX89" fmla="*/ 348157 w 1562809"/>
              <a:gd name="connsiteY89" fmla="*/ 891238 h 1441334"/>
              <a:gd name="connsiteX90" fmla="*/ 238619 w 1562809"/>
              <a:gd name="connsiteY90" fmla="*/ 896000 h 1441334"/>
              <a:gd name="connsiteX91" fmla="*/ 186232 w 1562809"/>
              <a:gd name="connsiteY91" fmla="*/ 881712 h 1441334"/>
              <a:gd name="connsiteX92" fmla="*/ 160038 w 1562809"/>
              <a:gd name="connsiteY92" fmla="*/ 824562 h 1441334"/>
              <a:gd name="connsiteX93" fmla="*/ 83833 w 1562809"/>
              <a:gd name="connsiteY93" fmla="*/ 722168 h 1441334"/>
              <a:gd name="connsiteX94" fmla="*/ 2875 w 1562809"/>
              <a:gd name="connsiteY94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112413 w 1562809"/>
              <a:gd name="connsiteY84" fmla="*/ 1207943 h 1441334"/>
              <a:gd name="connsiteX85" fmla="*/ 133844 w 1562809"/>
              <a:gd name="connsiteY85" fmla="*/ 1191274 h 1441334"/>
              <a:gd name="connsiteX86" fmla="*/ 443406 w 1562809"/>
              <a:gd name="connsiteY86" fmla="*/ 926956 h 1441334"/>
              <a:gd name="connsiteX87" fmla="*/ 140986 w 1562809"/>
              <a:gd name="connsiteY87" fmla="*/ 1138887 h 1441334"/>
              <a:gd name="connsiteX88" fmla="*/ 348157 w 1562809"/>
              <a:gd name="connsiteY88" fmla="*/ 891238 h 1441334"/>
              <a:gd name="connsiteX89" fmla="*/ 238619 w 1562809"/>
              <a:gd name="connsiteY89" fmla="*/ 896000 h 1441334"/>
              <a:gd name="connsiteX90" fmla="*/ 186232 w 1562809"/>
              <a:gd name="connsiteY90" fmla="*/ 881712 h 1441334"/>
              <a:gd name="connsiteX91" fmla="*/ 160038 w 1562809"/>
              <a:gd name="connsiteY91" fmla="*/ 824562 h 1441334"/>
              <a:gd name="connsiteX92" fmla="*/ 83833 w 1562809"/>
              <a:gd name="connsiteY92" fmla="*/ 722168 h 1441334"/>
              <a:gd name="connsiteX93" fmla="*/ 2875 w 1562809"/>
              <a:gd name="connsiteY93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112413 w 1562809"/>
              <a:gd name="connsiteY84" fmla="*/ 1207943 h 1441334"/>
              <a:gd name="connsiteX85" fmla="*/ 133844 w 1562809"/>
              <a:gd name="connsiteY85" fmla="*/ 1191274 h 1441334"/>
              <a:gd name="connsiteX86" fmla="*/ 443406 w 1562809"/>
              <a:gd name="connsiteY86" fmla="*/ 926956 h 1441334"/>
              <a:gd name="connsiteX87" fmla="*/ 348157 w 1562809"/>
              <a:gd name="connsiteY87" fmla="*/ 891238 h 1441334"/>
              <a:gd name="connsiteX88" fmla="*/ 238619 w 1562809"/>
              <a:gd name="connsiteY88" fmla="*/ 896000 h 1441334"/>
              <a:gd name="connsiteX89" fmla="*/ 186232 w 1562809"/>
              <a:gd name="connsiteY89" fmla="*/ 881712 h 1441334"/>
              <a:gd name="connsiteX90" fmla="*/ 160038 w 1562809"/>
              <a:gd name="connsiteY90" fmla="*/ 824562 h 1441334"/>
              <a:gd name="connsiteX91" fmla="*/ 83833 w 1562809"/>
              <a:gd name="connsiteY91" fmla="*/ 722168 h 1441334"/>
              <a:gd name="connsiteX92" fmla="*/ 2875 w 1562809"/>
              <a:gd name="connsiteY92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112413 w 1562809"/>
              <a:gd name="connsiteY84" fmla="*/ 1207943 h 1441334"/>
              <a:gd name="connsiteX85" fmla="*/ 443406 w 1562809"/>
              <a:gd name="connsiteY85" fmla="*/ 926956 h 1441334"/>
              <a:gd name="connsiteX86" fmla="*/ 348157 w 1562809"/>
              <a:gd name="connsiteY86" fmla="*/ 891238 h 1441334"/>
              <a:gd name="connsiteX87" fmla="*/ 238619 w 1562809"/>
              <a:gd name="connsiteY87" fmla="*/ 896000 h 1441334"/>
              <a:gd name="connsiteX88" fmla="*/ 186232 w 1562809"/>
              <a:gd name="connsiteY88" fmla="*/ 881712 h 1441334"/>
              <a:gd name="connsiteX89" fmla="*/ 160038 w 1562809"/>
              <a:gd name="connsiteY89" fmla="*/ 824562 h 1441334"/>
              <a:gd name="connsiteX90" fmla="*/ 83833 w 1562809"/>
              <a:gd name="connsiteY90" fmla="*/ 722168 h 1441334"/>
              <a:gd name="connsiteX91" fmla="*/ 2875 w 1562809"/>
              <a:gd name="connsiteY91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202898 w 1562809"/>
              <a:gd name="connsiteY82" fmla="*/ 1303193 h 1441334"/>
              <a:gd name="connsiteX83" fmla="*/ 479124 w 1562809"/>
              <a:gd name="connsiteY83" fmla="*/ 991249 h 1441334"/>
              <a:gd name="connsiteX84" fmla="*/ 443406 w 1562809"/>
              <a:gd name="connsiteY84" fmla="*/ 926956 h 1441334"/>
              <a:gd name="connsiteX85" fmla="*/ 348157 w 1562809"/>
              <a:gd name="connsiteY85" fmla="*/ 891238 h 1441334"/>
              <a:gd name="connsiteX86" fmla="*/ 238619 w 1562809"/>
              <a:gd name="connsiteY86" fmla="*/ 896000 h 1441334"/>
              <a:gd name="connsiteX87" fmla="*/ 186232 w 1562809"/>
              <a:gd name="connsiteY87" fmla="*/ 881712 h 1441334"/>
              <a:gd name="connsiteX88" fmla="*/ 160038 w 1562809"/>
              <a:gd name="connsiteY88" fmla="*/ 824562 h 1441334"/>
              <a:gd name="connsiteX89" fmla="*/ 83833 w 1562809"/>
              <a:gd name="connsiteY89" fmla="*/ 722168 h 1441334"/>
              <a:gd name="connsiteX90" fmla="*/ 2875 w 1562809"/>
              <a:gd name="connsiteY90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19569 w 1562809"/>
              <a:gd name="connsiteY81" fmla="*/ 1310336 h 1441334"/>
              <a:gd name="connsiteX82" fmla="*/ 479124 w 1562809"/>
              <a:gd name="connsiteY82" fmla="*/ 991249 h 1441334"/>
              <a:gd name="connsiteX83" fmla="*/ 443406 w 1562809"/>
              <a:gd name="connsiteY83" fmla="*/ 926956 h 1441334"/>
              <a:gd name="connsiteX84" fmla="*/ 348157 w 1562809"/>
              <a:gd name="connsiteY84" fmla="*/ 891238 h 1441334"/>
              <a:gd name="connsiteX85" fmla="*/ 238619 w 1562809"/>
              <a:gd name="connsiteY85" fmla="*/ 896000 h 1441334"/>
              <a:gd name="connsiteX86" fmla="*/ 186232 w 1562809"/>
              <a:gd name="connsiteY86" fmla="*/ 881712 h 1441334"/>
              <a:gd name="connsiteX87" fmla="*/ 160038 w 1562809"/>
              <a:gd name="connsiteY87" fmla="*/ 824562 h 1441334"/>
              <a:gd name="connsiteX88" fmla="*/ 83833 w 1562809"/>
              <a:gd name="connsiteY88" fmla="*/ 722168 h 1441334"/>
              <a:gd name="connsiteX89" fmla="*/ 2875 w 1562809"/>
              <a:gd name="connsiteY89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45761 w 1562809"/>
              <a:gd name="connsiteY80" fmla="*/ 1296049 h 1441334"/>
              <a:gd name="connsiteX81" fmla="*/ 229091 w 1562809"/>
              <a:gd name="connsiteY81" fmla="*/ 1312718 h 1441334"/>
              <a:gd name="connsiteX82" fmla="*/ 219569 w 1562809"/>
              <a:gd name="connsiteY82" fmla="*/ 1310336 h 1441334"/>
              <a:gd name="connsiteX83" fmla="*/ 479124 w 1562809"/>
              <a:gd name="connsiteY83" fmla="*/ 991249 h 1441334"/>
              <a:gd name="connsiteX84" fmla="*/ 443406 w 1562809"/>
              <a:gd name="connsiteY84" fmla="*/ 926956 h 1441334"/>
              <a:gd name="connsiteX85" fmla="*/ 348157 w 1562809"/>
              <a:gd name="connsiteY85" fmla="*/ 891238 h 1441334"/>
              <a:gd name="connsiteX86" fmla="*/ 238619 w 1562809"/>
              <a:gd name="connsiteY86" fmla="*/ 896000 h 1441334"/>
              <a:gd name="connsiteX87" fmla="*/ 186232 w 1562809"/>
              <a:gd name="connsiteY87" fmla="*/ 881712 h 1441334"/>
              <a:gd name="connsiteX88" fmla="*/ 160038 w 1562809"/>
              <a:gd name="connsiteY88" fmla="*/ 824562 h 1441334"/>
              <a:gd name="connsiteX89" fmla="*/ 83833 w 1562809"/>
              <a:gd name="connsiteY89" fmla="*/ 722168 h 1441334"/>
              <a:gd name="connsiteX90" fmla="*/ 2875 w 1562809"/>
              <a:gd name="connsiteY90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76719 w 1562809"/>
              <a:gd name="connsiteY79" fmla="*/ 1281762 h 1441334"/>
              <a:gd name="connsiteX80" fmla="*/ 252904 w 1562809"/>
              <a:gd name="connsiteY80" fmla="*/ 1293668 h 1441334"/>
              <a:gd name="connsiteX81" fmla="*/ 245761 w 1562809"/>
              <a:gd name="connsiteY81" fmla="*/ 1296049 h 1441334"/>
              <a:gd name="connsiteX82" fmla="*/ 229091 w 1562809"/>
              <a:gd name="connsiteY82" fmla="*/ 1312718 h 1441334"/>
              <a:gd name="connsiteX83" fmla="*/ 219569 w 1562809"/>
              <a:gd name="connsiteY83" fmla="*/ 1310336 h 1441334"/>
              <a:gd name="connsiteX84" fmla="*/ 479124 w 1562809"/>
              <a:gd name="connsiteY84" fmla="*/ 991249 h 1441334"/>
              <a:gd name="connsiteX85" fmla="*/ 443406 w 1562809"/>
              <a:gd name="connsiteY85" fmla="*/ 926956 h 1441334"/>
              <a:gd name="connsiteX86" fmla="*/ 348157 w 1562809"/>
              <a:gd name="connsiteY86" fmla="*/ 891238 h 1441334"/>
              <a:gd name="connsiteX87" fmla="*/ 238619 w 1562809"/>
              <a:gd name="connsiteY87" fmla="*/ 896000 h 1441334"/>
              <a:gd name="connsiteX88" fmla="*/ 186232 w 1562809"/>
              <a:gd name="connsiteY88" fmla="*/ 881712 h 1441334"/>
              <a:gd name="connsiteX89" fmla="*/ 160038 w 1562809"/>
              <a:gd name="connsiteY89" fmla="*/ 824562 h 1441334"/>
              <a:gd name="connsiteX90" fmla="*/ 83833 w 1562809"/>
              <a:gd name="connsiteY90" fmla="*/ 722168 h 1441334"/>
              <a:gd name="connsiteX91" fmla="*/ 2875 w 1562809"/>
              <a:gd name="connsiteY91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7194 w 1562809"/>
              <a:gd name="connsiteY77" fmla="*/ 1231756 h 1441334"/>
              <a:gd name="connsiteX78" fmla="*/ 262430 w 1562809"/>
              <a:gd name="connsiteY78" fmla="*/ 1243662 h 1441334"/>
              <a:gd name="connsiteX79" fmla="*/ 252904 w 1562809"/>
              <a:gd name="connsiteY79" fmla="*/ 1293668 h 1441334"/>
              <a:gd name="connsiteX80" fmla="*/ 245761 w 1562809"/>
              <a:gd name="connsiteY80" fmla="*/ 1296049 h 1441334"/>
              <a:gd name="connsiteX81" fmla="*/ 229091 w 1562809"/>
              <a:gd name="connsiteY81" fmla="*/ 1312718 h 1441334"/>
              <a:gd name="connsiteX82" fmla="*/ 219569 w 1562809"/>
              <a:gd name="connsiteY82" fmla="*/ 1310336 h 1441334"/>
              <a:gd name="connsiteX83" fmla="*/ 479124 w 1562809"/>
              <a:gd name="connsiteY83" fmla="*/ 991249 h 1441334"/>
              <a:gd name="connsiteX84" fmla="*/ 443406 w 1562809"/>
              <a:gd name="connsiteY84" fmla="*/ 926956 h 1441334"/>
              <a:gd name="connsiteX85" fmla="*/ 348157 w 1562809"/>
              <a:gd name="connsiteY85" fmla="*/ 891238 h 1441334"/>
              <a:gd name="connsiteX86" fmla="*/ 238619 w 1562809"/>
              <a:gd name="connsiteY86" fmla="*/ 896000 h 1441334"/>
              <a:gd name="connsiteX87" fmla="*/ 186232 w 1562809"/>
              <a:gd name="connsiteY87" fmla="*/ 881712 h 1441334"/>
              <a:gd name="connsiteX88" fmla="*/ 160038 w 1562809"/>
              <a:gd name="connsiteY88" fmla="*/ 824562 h 1441334"/>
              <a:gd name="connsiteX89" fmla="*/ 83833 w 1562809"/>
              <a:gd name="connsiteY89" fmla="*/ 722168 h 1441334"/>
              <a:gd name="connsiteX90" fmla="*/ 2875 w 1562809"/>
              <a:gd name="connsiteY90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62430 w 1562809"/>
              <a:gd name="connsiteY77" fmla="*/ 1243662 h 1441334"/>
              <a:gd name="connsiteX78" fmla="*/ 252904 w 1562809"/>
              <a:gd name="connsiteY78" fmla="*/ 1293668 h 1441334"/>
              <a:gd name="connsiteX79" fmla="*/ 245761 w 1562809"/>
              <a:gd name="connsiteY79" fmla="*/ 1296049 h 1441334"/>
              <a:gd name="connsiteX80" fmla="*/ 229091 w 1562809"/>
              <a:gd name="connsiteY80" fmla="*/ 1312718 h 1441334"/>
              <a:gd name="connsiteX81" fmla="*/ 219569 w 1562809"/>
              <a:gd name="connsiteY81" fmla="*/ 1310336 h 1441334"/>
              <a:gd name="connsiteX82" fmla="*/ 479124 w 1562809"/>
              <a:gd name="connsiteY82" fmla="*/ 991249 h 1441334"/>
              <a:gd name="connsiteX83" fmla="*/ 443406 w 1562809"/>
              <a:gd name="connsiteY83" fmla="*/ 926956 h 1441334"/>
              <a:gd name="connsiteX84" fmla="*/ 348157 w 1562809"/>
              <a:gd name="connsiteY84" fmla="*/ 891238 h 1441334"/>
              <a:gd name="connsiteX85" fmla="*/ 238619 w 1562809"/>
              <a:gd name="connsiteY85" fmla="*/ 896000 h 1441334"/>
              <a:gd name="connsiteX86" fmla="*/ 186232 w 1562809"/>
              <a:gd name="connsiteY86" fmla="*/ 881712 h 1441334"/>
              <a:gd name="connsiteX87" fmla="*/ 160038 w 1562809"/>
              <a:gd name="connsiteY87" fmla="*/ 824562 h 1441334"/>
              <a:gd name="connsiteX88" fmla="*/ 83833 w 1562809"/>
              <a:gd name="connsiteY88" fmla="*/ 722168 h 1441334"/>
              <a:gd name="connsiteX89" fmla="*/ 2875 w 1562809"/>
              <a:gd name="connsiteY89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52904 w 1562809"/>
              <a:gd name="connsiteY77" fmla="*/ 1293668 h 1441334"/>
              <a:gd name="connsiteX78" fmla="*/ 245761 w 1562809"/>
              <a:gd name="connsiteY78" fmla="*/ 1296049 h 1441334"/>
              <a:gd name="connsiteX79" fmla="*/ 229091 w 1562809"/>
              <a:gd name="connsiteY79" fmla="*/ 1312718 h 1441334"/>
              <a:gd name="connsiteX80" fmla="*/ 219569 w 1562809"/>
              <a:gd name="connsiteY80" fmla="*/ 1310336 h 1441334"/>
              <a:gd name="connsiteX81" fmla="*/ 479124 w 1562809"/>
              <a:gd name="connsiteY81" fmla="*/ 991249 h 1441334"/>
              <a:gd name="connsiteX82" fmla="*/ 443406 w 1562809"/>
              <a:gd name="connsiteY82" fmla="*/ 926956 h 1441334"/>
              <a:gd name="connsiteX83" fmla="*/ 348157 w 1562809"/>
              <a:gd name="connsiteY83" fmla="*/ 891238 h 1441334"/>
              <a:gd name="connsiteX84" fmla="*/ 238619 w 1562809"/>
              <a:gd name="connsiteY84" fmla="*/ 896000 h 1441334"/>
              <a:gd name="connsiteX85" fmla="*/ 186232 w 1562809"/>
              <a:gd name="connsiteY85" fmla="*/ 881712 h 1441334"/>
              <a:gd name="connsiteX86" fmla="*/ 160038 w 1562809"/>
              <a:gd name="connsiteY86" fmla="*/ 824562 h 1441334"/>
              <a:gd name="connsiteX87" fmla="*/ 83833 w 1562809"/>
              <a:gd name="connsiteY87" fmla="*/ 722168 h 1441334"/>
              <a:gd name="connsiteX88" fmla="*/ 2875 w 1562809"/>
              <a:gd name="connsiteY88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52904 w 1562809"/>
              <a:gd name="connsiteY77" fmla="*/ 1293668 h 1441334"/>
              <a:gd name="connsiteX78" fmla="*/ 229091 w 1562809"/>
              <a:gd name="connsiteY78" fmla="*/ 1312718 h 1441334"/>
              <a:gd name="connsiteX79" fmla="*/ 219569 w 1562809"/>
              <a:gd name="connsiteY79" fmla="*/ 1310336 h 1441334"/>
              <a:gd name="connsiteX80" fmla="*/ 479124 w 1562809"/>
              <a:gd name="connsiteY80" fmla="*/ 991249 h 1441334"/>
              <a:gd name="connsiteX81" fmla="*/ 443406 w 1562809"/>
              <a:gd name="connsiteY81" fmla="*/ 926956 h 1441334"/>
              <a:gd name="connsiteX82" fmla="*/ 348157 w 1562809"/>
              <a:gd name="connsiteY82" fmla="*/ 891238 h 1441334"/>
              <a:gd name="connsiteX83" fmla="*/ 238619 w 1562809"/>
              <a:gd name="connsiteY83" fmla="*/ 896000 h 1441334"/>
              <a:gd name="connsiteX84" fmla="*/ 186232 w 1562809"/>
              <a:gd name="connsiteY84" fmla="*/ 881712 h 1441334"/>
              <a:gd name="connsiteX85" fmla="*/ 160038 w 1562809"/>
              <a:gd name="connsiteY85" fmla="*/ 824562 h 1441334"/>
              <a:gd name="connsiteX86" fmla="*/ 83833 w 1562809"/>
              <a:gd name="connsiteY86" fmla="*/ 722168 h 1441334"/>
              <a:gd name="connsiteX87" fmla="*/ 2875 w 1562809"/>
              <a:gd name="connsiteY87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52904 w 1562809"/>
              <a:gd name="connsiteY77" fmla="*/ 1293668 h 1441334"/>
              <a:gd name="connsiteX78" fmla="*/ 229091 w 1562809"/>
              <a:gd name="connsiteY78" fmla="*/ 1312718 h 1441334"/>
              <a:gd name="connsiteX79" fmla="*/ 479124 w 1562809"/>
              <a:gd name="connsiteY79" fmla="*/ 991249 h 1441334"/>
              <a:gd name="connsiteX80" fmla="*/ 443406 w 1562809"/>
              <a:gd name="connsiteY80" fmla="*/ 926956 h 1441334"/>
              <a:gd name="connsiteX81" fmla="*/ 348157 w 1562809"/>
              <a:gd name="connsiteY81" fmla="*/ 891238 h 1441334"/>
              <a:gd name="connsiteX82" fmla="*/ 238619 w 1562809"/>
              <a:gd name="connsiteY82" fmla="*/ 896000 h 1441334"/>
              <a:gd name="connsiteX83" fmla="*/ 186232 w 1562809"/>
              <a:gd name="connsiteY83" fmla="*/ 881712 h 1441334"/>
              <a:gd name="connsiteX84" fmla="*/ 160038 w 1562809"/>
              <a:gd name="connsiteY84" fmla="*/ 824562 h 1441334"/>
              <a:gd name="connsiteX85" fmla="*/ 83833 w 1562809"/>
              <a:gd name="connsiteY85" fmla="*/ 722168 h 1441334"/>
              <a:gd name="connsiteX86" fmla="*/ 2875 w 1562809"/>
              <a:gd name="connsiteY86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52904 w 1562809"/>
              <a:gd name="connsiteY77" fmla="*/ 1293668 h 1441334"/>
              <a:gd name="connsiteX78" fmla="*/ 224329 w 1562809"/>
              <a:gd name="connsiteY78" fmla="*/ 1319862 h 1441334"/>
              <a:gd name="connsiteX79" fmla="*/ 229091 w 1562809"/>
              <a:gd name="connsiteY79" fmla="*/ 1312718 h 1441334"/>
              <a:gd name="connsiteX80" fmla="*/ 479124 w 1562809"/>
              <a:gd name="connsiteY80" fmla="*/ 991249 h 1441334"/>
              <a:gd name="connsiteX81" fmla="*/ 443406 w 1562809"/>
              <a:gd name="connsiteY81" fmla="*/ 926956 h 1441334"/>
              <a:gd name="connsiteX82" fmla="*/ 348157 w 1562809"/>
              <a:gd name="connsiteY82" fmla="*/ 891238 h 1441334"/>
              <a:gd name="connsiteX83" fmla="*/ 238619 w 1562809"/>
              <a:gd name="connsiteY83" fmla="*/ 896000 h 1441334"/>
              <a:gd name="connsiteX84" fmla="*/ 186232 w 1562809"/>
              <a:gd name="connsiteY84" fmla="*/ 881712 h 1441334"/>
              <a:gd name="connsiteX85" fmla="*/ 160038 w 1562809"/>
              <a:gd name="connsiteY85" fmla="*/ 824562 h 1441334"/>
              <a:gd name="connsiteX86" fmla="*/ 83833 w 1562809"/>
              <a:gd name="connsiteY86" fmla="*/ 722168 h 1441334"/>
              <a:gd name="connsiteX87" fmla="*/ 2875 w 1562809"/>
              <a:gd name="connsiteY87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324342 w 1562809"/>
              <a:gd name="connsiteY75" fmla="*/ 1279381 h 1441334"/>
              <a:gd name="connsiteX76" fmla="*/ 502936 w 1562809"/>
              <a:gd name="connsiteY76" fmla="*/ 1069830 h 1441334"/>
              <a:gd name="connsiteX77" fmla="*/ 224329 w 1562809"/>
              <a:gd name="connsiteY77" fmla="*/ 1319862 h 1441334"/>
              <a:gd name="connsiteX78" fmla="*/ 229091 w 1562809"/>
              <a:gd name="connsiteY78" fmla="*/ 1312718 h 1441334"/>
              <a:gd name="connsiteX79" fmla="*/ 479124 w 1562809"/>
              <a:gd name="connsiteY79" fmla="*/ 991249 h 1441334"/>
              <a:gd name="connsiteX80" fmla="*/ 443406 w 1562809"/>
              <a:gd name="connsiteY80" fmla="*/ 926956 h 1441334"/>
              <a:gd name="connsiteX81" fmla="*/ 348157 w 1562809"/>
              <a:gd name="connsiteY81" fmla="*/ 891238 h 1441334"/>
              <a:gd name="connsiteX82" fmla="*/ 238619 w 1562809"/>
              <a:gd name="connsiteY82" fmla="*/ 896000 h 1441334"/>
              <a:gd name="connsiteX83" fmla="*/ 186232 w 1562809"/>
              <a:gd name="connsiteY83" fmla="*/ 881712 h 1441334"/>
              <a:gd name="connsiteX84" fmla="*/ 160038 w 1562809"/>
              <a:gd name="connsiteY84" fmla="*/ 824562 h 1441334"/>
              <a:gd name="connsiteX85" fmla="*/ 83833 w 1562809"/>
              <a:gd name="connsiteY85" fmla="*/ 722168 h 1441334"/>
              <a:gd name="connsiteX86" fmla="*/ 2875 w 1562809"/>
              <a:gd name="connsiteY86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398161 w 1562809"/>
              <a:gd name="connsiteY73" fmla="*/ 1307956 h 1441334"/>
              <a:gd name="connsiteX74" fmla="*/ 591042 w 1562809"/>
              <a:gd name="connsiteY74" fmla="*/ 1115074 h 1441334"/>
              <a:gd name="connsiteX75" fmla="*/ 502936 w 1562809"/>
              <a:gd name="connsiteY75" fmla="*/ 1069830 h 1441334"/>
              <a:gd name="connsiteX76" fmla="*/ 224329 w 1562809"/>
              <a:gd name="connsiteY76" fmla="*/ 1319862 h 1441334"/>
              <a:gd name="connsiteX77" fmla="*/ 229091 w 1562809"/>
              <a:gd name="connsiteY77" fmla="*/ 1312718 h 1441334"/>
              <a:gd name="connsiteX78" fmla="*/ 479124 w 1562809"/>
              <a:gd name="connsiteY78" fmla="*/ 991249 h 1441334"/>
              <a:gd name="connsiteX79" fmla="*/ 443406 w 1562809"/>
              <a:gd name="connsiteY79" fmla="*/ 926956 h 1441334"/>
              <a:gd name="connsiteX80" fmla="*/ 348157 w 1562809"/>
              <a:gd name="connsiteY80" fmla="*/ 891238 h 1441334"/>
              <a:gd name="connsiteX81" fmla="*/ 238619 w 1562809"/>
              <a:gd name="connsiteY81" fmla="*/ 896000 h 1441334"/>
              <a:gd name="connsiteX82" fmla="*/ 186232 w 1562809"/>
              <a:gd name="connsiteY82" fmla="*/ 881712 h 1441334"/>
              <a:gd name="connsiteX83" fmla="*/ 160038 w 1562809"/>
              <a:gd name="connsiteY83" fmla="*/ 824562 h 1441334"/>
              <a:gd name="connsiteX84" fmla="*/ 83833 w 1562809"/>
              <a:gd name="connsiteY84" fmla="*/ 722168 h 1441334"/>
              <a:gd name="connsiteX85" fmla="*/ 2875 w 1562809"/>
              <a:gd name="connsiteY85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369588 w 1562809"/>
              <a:gd name="connsiteY72" fmla="*/ 1331767 h 1441334"/>
              <a:gd name="connsiteX73" fmla="*/ 591042 w 1562809"/>
              <a:gd name="connsiteY73" fmla="*/ 1115074 h 1441334"/>
              <a:gd name="connsiteX74" fmla="*/ 502936 w 1562809"/>
              <a:gd name="connsiteY74" fmla="*/ 1069830 h 1441334"/>
              <a:gd name="connsiteX75" fmla="*/ 224329 w 1562809"/>
              <a:gd name="connsiteY75" fmla="*/ 1319862 h 1441334"/>
              <a:gd name="connsiteX76" fmla="*/ 229091 w 1562809"/>
              <a:gd name="connsiteY76" fmla="*/ 1312718 h 1441334"/>
              <a:gd name="connsiteX77" fmla="*/ 479124 w 1562809"/>
              <a:gd name="connsiteY77" fmla="*/ 991249 h 1441334"/>
              <a:gd name="connsiteX78" fmla="*/ 443406 w 1562809"/>
              <a:gd name="connsiteY78" fmla="*/ 926956 h 1441334"/>
              <a:gd name="connsiteX79" fmla="*/ 348157 w 1562809"/>
              <a:gd name="connsiteY79" fmla="*/ 891238 h 1441334"/>
              <a:gd name="connsiteX80" fmla="*/ 238619 w 1562809"/>
              <a:gd name="connsiteY80" fmla="*/ 896000 h 1441334"/>
              <a:gd name="connsiteX81" fmla="*/ 186232 w 1562809"/>
              <a:gd name="connsiteY81" fmla="*/ 881712 h 1441334"/>
              <a:gd name="connsiteX82" fmla="*/ 160038 w 1562809"/>
              <a:gd name="connsiteY82" fmla="*/ 824562 h 1441334"/>
              <a:gd name="connsiteX83" fmla="*/ 83833 w 1562809"/>
              <a:gd name="connsiteY83" fmla="*/ 722168 h 1441334"/>
              <a:gd name="connsiteX84" fmla="*/ 2875 w 1562809"/>
              <a:gd name="connsiteY84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452932 w 1562809"/>
              <a:gd name="connsiteY70" fmla="*/ 1396062 h 1441334"/>
              <a:gd name="connsiteX71" fmla="*/ 636285 w 1562809"/>
              <a:gd name="connsiteY71" fmla="*/ 1153174 h 1441334"/>
              <a:gd name="connsiteX72" fmla="*/ 591042 w 1562809"/>
              <a:gd name="connsiteY72" fmla="*/ 1115074 h 1441334"/>
              <a:gd name="connsiteX73" fmla="*/ 502936 w 1562809"/>
              <a:gd name="connsiteY73" fmla="*/ 1069830 h 1441334"/>
              <a:gd name="connsiteX74" fmla="*/ 224329 w 1562809"/>
              <a:gd name="connsiteY74" fmla="*/ 1319862 h 1441334"/>
              <a:gd name="connsiteX75" fmla="*/ 229091 w 1562809"/>
              <a:gd name="connsiteY75" fmla="*/ 1312718 h 1441334"/>
              <a:gd name="connsiteX76" fmla="*/ 479124 w 1562809"/>
              <a:gd name="connsiteY76" fmla="*/ 991249 h 1441334"/>
              <a:gd name="connsiteX77" fmla="*/ 443406 w 1562809"/>
              <a:gd name="connsiteY77" fmla="*/ 926956 h 1441334"/>
              <a:gd name="connsiteX78" fmla="*/ 348157 w 1562809"/>
              <a:gd name="connsiteY78" fmla="*/ 891238 h 1441334"/>
              <a:gd name="connsiteX79" fmla="*/ 238619 w 1562809"/>
              <a:gd name="connsiteY79" fmla="*/ 896000 h 1441334"/>
              <a:gd name="connsiteX80" fmla="*/ 186232 w 1562809"/>
              <a:gd name="connsiteY80" fmla="*/ 881712 h 1441334"/>
              <a:gd name="connsiteX81" fmla="*/ 160038 w 1562809"/>
              <a:gd name="connsiteY81" fmla="*/ 824562 h 1441334"/>
              <a:gd name="connsiteX82" fmla="*/ 83833 w 1562809"/>
              <a:gd name="connsiteY82" fmla="*/ 722168 h 1441334"/>
              <a:gd name="connsiteX83" fmla="*/ 2875 w 1562809"/>
              <a:gd name="connsiteY83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507698 w 1562809"/>
              <a:gd name="connsiteY69" fmla="*/ 1424637 h 1441334"/>
              <a:gd name="connsiteX70" fmla="*/ 636285 w 1562809"/>
              <a:gd name="connsiteY70" fmla="*/ 1153174 h 1441334"/>
              <a:gd name="connsiteX71" fmla="*/ 591042 w 1562809"/>
              <a:gd name="connsiteY71" fmla="*/ 1115074 h 1441334"/>
              <a:gd name="connsiteX72" fmla="*/ 502936 w 1562809"/>
              <a:gd name="connsiteY72" fmla="*/ 1069830 h 1441334"/>
              <a:gd name="connsiteX73" fmla="*/ 224329 w 1562809"/>
              <a:gd name="connsiteY73" fmla="*/ 1319862 h 1441334"/>
              <a:gd name="connsiteX74" fmla="*/ 229091 w 1562809"/>
              <a:gd name="connsiteY74" fmla="*/ 1312718 h 1441334"/>
              <a:gd name="connsiteX75" fmla="*/ 479124 w 1562809"/>
              <a:gd name="connsiteY75" fmla="*/ 991249 h 1441334"/>
              <a:gd name="connsiteX76" fmla="*/ 443406 w 1562809"/>
              <a:gd name="connsiteY76" fmla="*/ 926956 h 1441334"/>
              <a:gd name="connsiteX77" fmla="*/ 348157 w 1562809"/>
              <a:gd name="connsiteY77" fmla="*/ 891238 h 1441334"/>
              <a:gd name="connsiteX78" fmla="*/ 238619 w 1562809"/>
              <a:gd name="connsiteY78" fmla="*/ 896000 h 1441334"/>
              <a:gd name="connsiteX79" fmla="*/ 186232 w 1562809"/>
              <a:gd name="connsiteY79" fmla="*/ 881712 h 1441334"/>
              <a:gd name="connsiteX80" fmla="*/ 160038 w 1562809"/>
              <a:gd name="connsiteY80" fmla="*/ 824562 h 1441334"/>
              <a:gd name="connsiteX81" fmla="*/ 83833 w 1562809"/>
              <a:gd name="connsiteY81" fmla="*/ 722168 h 1441334"/>
              <a:gd name="connsiteX82" fmla="*/ 2875 w 1562809"/>
              <a:gd name="connsiteY82" fmla="*/ 686449 h 1441334"/>
              <a:gd name="connsiteX0" fmla="*/ 2875 w 1562809"/>
              <a:gd name="connsiteY0" fmla="*/ 686449 h 1441334"/>
              <a:gd name="connsiteX1" fmla="*/ 67169 w 1562809"/>
              <a:gd name="connsiteY1" fmla="*/ 600722 h 1441334"/>
              <a:gd name="connsiteX2" fmla="*/ 98123 w 1562809"/>
              <a:gd name="connsiteY2" fmla="*/ 581674 h 1441334"/>
              <a:gd name="connsiteX3" fmla="*/ 129082 w 1562809"/>
              <a:gd name="connsiteY3" fmla="*/ 565004 h 1441334"/>
              <a:gd name="connsiteX4" fmla="*/ 181467 w 1562809"/>
              <a:gd name="connsiteY4" fmla="*/ 519761 h 1441334"/>
              <a:gd name="connsiteX5" fmla="*/ 257667 w 1562809"/>
              <a:gd name="connsiteY5" fmla="*/ 472137 h 1441334"/>
              <a:gd name="connsiteX6" fmla="*/ 357680 w 1562809"/>
              <a:gd name="connsiteY6" fmla="*/ 417368 h 1441334"/>
              <a:gd name="connsiteX7" fmla="*/ 457692 w 1562809"/>
              <a:gd name="connsiteY7" fmla="*/ 400699 h 1441334"/>
              <a:gd name="connsiteX8" fmla="*/ 555325 w 1562809"/>
              <a:gd name="connsiteY8" fmla="*/ 495947 h 1441334"/>
              <a:gd name="connsiteX9" fmla="*/ 683913 w 1562809"/>
              <a:gd name="connsiteY9" fmla="*/ 369741 h 1441334"/>
              <a:gd name="connsiteX10" fmla="*/ 812500 w 1562809"/>
              <a:gd name="connsiteY10" fmla="*/ 384029 h 1441334"/>
              <a:gd name="connsiteX11" fmla="*/ 917274 w 1562809"/>
              <a:gd name="connsiteY11" fmla="*/ 464993 h 1441334"/>
              <a:gd name="connsiteX12" fmla="*/ 1050625 w 1562809"/>
              <a:gd name="connsiteY12" fmla="*/ 429272 h 1441334"/>
              <a:gd name="connsiteX13" fmla="*/ 1172066 w 1562809"/>
              <a:gd name="connsiteY13" fmla="*/ 417368 h 1441334"/>
              <a:gd name="connsiteX14" fmla="*/ 1238742 w 1562809"/>
              <a:gd name="connsiteY14" fmla="*/ 345931 h 1441334"/>
              <a:gd name="connsiteX15" fmla="*/ 1333992 w 1562809"/>
              <a:gd name="connsiteY15" fmla="*/ 298306 h 1441334"/>
              <a:gd name="connsiteX16" fmla="*/ 1329229 w 1562809"/>
              <a:gd name="connsiteY16" fmla="*/ 117331 h 1441334"/>
              <a:gd name="connsiteX17" fmla="*/ 1341136 w 1562809"/>
              <a:gd name="connsiteY17" fmla="*/ 53037 h 1441334"/>
              <a:gd name="connsiteX18" fmla="*/ 1379236 w 1562809"/>
              <a:gd name="connsiteY18" fmla="*/ 5412 h 1441334"/>
              <a:gd name="connsiteX19" fmla="*/ 1395905 w 1562809"/>
              <a:gd name="connsiteY19" fmla="*/ 649 h 1441334"/>
              <a:gd name="connsiteX20" fmla="*/ 1484011 w 1562809"/>
              <a:gd name="connsiteY20" fmla="*/ 19699 h 1441334"/>
              <a:gd name="connsiteX21" fmla="*/ 1514967 w 1562809"/>
              <a:gd name="connsiteY21" fmla="*/ 41131 h 1441334"/>
              <a:gd name="connsiteX22" fmla="*/ 1541162 w 1562809"/>
              <a:gd name="connsiteY22" fmla="*/ 57798 h 1441334"/>
              <a:gd name="connsiteX23" fmla="*/ 1562592 w 1562809"/>
              <a:gd name="connsiteY23" fmla="*/ 74468 h 1441334"/>
              <a:gd name="connsiteX24" fmla="*/ 1543542 w 1562809"/>
              <a:gd name="connsiteY24" fmla="*/ 117331 h 1441334"/>
              <a:gd name="connsiteX25" fmla="*/ 1541161 w 1562809"/>
              <a:gd name="connsiteY25" fmla="*/ 172099 h 1441334"/>
              <a:gd name="connsiteX26" fmla="*/ 1526873 w 1562809"/>
              <a:gd name="connsiteY26" fmla="*/ 229249 h 1441334"/>
              <a:gd name="connsiteX27" fmla="*/ 1529255 w 1562809"/>
              <a:gd name="connsiteY27" fmla="*/ 238774 h 1441334"/>
              <a:gd name="connsiteX28" fmla="*/ 1560211 w 1562809"/>
              <a:gd name="connsiteY28" fmla="*/ 245918 h 1441334"/>
              <a:gd name="connsiteX29" fmla="*/ 1548305 w 1562809"/>
              <a:gd name="connsiteY29" fmla="*/ 276874 h 1441334"/>
              <a:gd name="connsiteX30" fmla="*/ 1514967 w 1562809"/>
              <a:gd name="connsiteY30" fmla="*/ 298306 h 1441334"/>
              <a:gd name="connsiteX31" fmla="*/ 1500680 w 1562809"/>
              <a:gd name="connsiteY31" fmla="*/ 329262 h 1441334"/>
              <a:gd name="connsiteX32" fmla="*/ 1503933 w 1562809"/>
              <a:gd name="connsiteY32" fmla="*/ 411869 h 1441334"/>
              <a:gd name="connsiteX33" fmla="*/ 1491154 w 1562809"/>
              <a:gd name="connsiteY33" fmla="*/ 443562 h 1441334"/>
              <a:gd name="connsiteX34" fmla="*/ 1488773 w 1562809"/>
              <a:gd name="connsiteY34" fmla="*/ 507856 h 1441334"/>
              <a:gd name="connsiteX35" fmla="*/ 1510205 w 1562809"/>
              <a:gd name="connsiteY35" fmla="*/ 543574 h 1441334"/>
              <a:gd name="connsiteX36" fmla="*/ 1505442 w 1562809"/>
              <a:gd name="connsiteY36" fmla="*/ 595962 h 1441334"/>
              <a:gd name="connsiteX37" fmla="*/ 1507823 w 1562809"/>
              <a:gd name="connsiteY37" fmla="*/ 643587 h 1441334"/>
              <a:gd name="connsiteX38" fmla="*/ 1495917 w 1562809"/>
              <a:gd name="connsiteY38" fmla="*/ 657874 h 1441334"/>
              <a:gd name="connsiteX39" fmla="*/ 1467342 w 1562809"/>
              <a:gd name="connsiteY39" fmla="*/ 743599 h 1441334"/>
              <a:gd name="connsiteX40" fmla="*/ 1436388 w 1562809"/>
              <a:gd name="connsiteY40" fmla="*/ 819798 h 1441334"/>
              <a:gd name="connsiteX41" fmla="*/ 1400667 w 1562809"/>
              <a:gd name="connsiteY41" fmla="*/ 798368 h 1441334"/>
              <a:gd name="connsiteX42" fmla="*/ 1341136 w 1562809"/>
              <a:gd name="connsiteY42" fmla="*/ 769793 h 1441334"/>
              <a:gd name="connsiteX43" fmla="*/ 1312561 w 1562809"/>
              <a:gd name="connsiteY43" fmla="*/ 736456 h 1441334"/>
              <a:gd name="connsiteX44" fmla="*/ 1279225 w 1562809"/>
              <a:gd name="connsiteY44" fmla="*/ 722168 h 1441334"/>
              <a:gd name="connsiteX45" fmla="*/ 1245886 w 1562809"/>
              <a:gd name="connsiteY45" fmla="*/ 724549 h 1441334"/>
              <a:gd name="connsiteX46" fmla="*/ 1195880 w 1562809"/>
              <a:gd name="connsiteY46" fmla="*/ 748362 h 1441334"/>
              <a:gd name="connsiteX47" fmla="*/ 1172067 w 1562809"/>
              <a:gd name="connsiteY47" fmla="*/ 762649 h 1441334"/>
              <a:gd name="connsiteX48" fmla="*/ 1103013 w 1562809"/>
              <a:gd name="connsiteY48" fmla="*/ 779318 h 1441334"/>
              <a:gd name="connsiteX49" fmla="*/ 1081580 w 1562809"/>
              <a:gd name="connsiteY49" fmla="*/ 810274 h 1441334"/>
              <a:gd name="connsiteX50" fmla="*/ 1079198 w 1562809"/>
              <a:gd name="connsiteY50" fmla="*/ 888856 h 1441334"/>
              <a:gd name="connsiteX51" fmla="*/ 1081582 w 1562809"/>
              <a:gd name="connsiteY51" fmla="*/ 915048 h 1441334"/>
              <a:gd name="connsiteX52" fmla="*/ 981567 w 1562809"/>
              <a:gd name="connsiteY52" fmla="*/ 965056 h 1441334"/>
              <a:gd name="connsiteX53" fmla="*/ 938705 w 1562809"/>
              <a:gd name="connsiteY53" fmla="*/ 965056 h 1441334"/>
              <a:gd name="connsiteX54" fmla="*/ 848219 w 1562809"/>
              <a:gd name="connsiteY54" fmla="*/ 1000773 h 1441334"/>
              <a:gd name="connsiteX55" fmla="*/ 826786 w 1562809"/>
              <a:gd name="connsiteY55" fmla="*/ 1041256 h 1441334"/>
              <a:gd name="connsiteX56" fmla="*/ 826788 w 1562809"/>
              <a:gd name="connsiteY56" fmla="*/ 1091262 h 1441334"/>
              <a:gd name="connsiteX57" fmla="*/ 776780 w 1562809"/>
              <a:gd name="connsiteY57" fmla="*/ 1131743 h 1441334"/>
              <a:gd name="connsiteX58" fmla="*/ 760113 w 1562809"/>
              <a:gd name="connsiteY58" fmla="*/ 1162699 h 1441334"/>
              <a:gd name="connsiteX59" fmla="*/ 762492 w 1562809"/>
              <a:gd name="connsiteY59" fmla="*/ 1184131 h 1441334"/>
              <a:gd name="connsiteX60" fmla="*/ 795830 w 1562809"/>
              <a:gd name="connsiteY60" fmla="*/ 1179368 h 1441334"/>
              <a:gd name="connsiteX61" fmla="*/ 819644 w 1562809"/>
              <a:gd name="connsiteY61" fmla="*/ 1203180 h 1441334"/>
              <a:gd name="connsiteX62" fmla="*/ 807736 w 1562809"/>
              <a:gd name="connsiteY62" fmla="*/ 1236518 h 1441334"/>
              <a:gd name="connsiteX63" fmla="*/ 805355 w 1562809"/>
              <a:gd name="connsiteY63" fmla="*/ 1274618 h 1441334"/>
              <a:gd name="connsiteX64" fmla="*/ 726775 w 1562809"/>
              <a:gd name="connsiteY64" fmla="*/ 1303193 h 1441334"/>
              <a:gd name="connsiteX65" fmla="*/ 681531 w 1562809"/>
              <a:gd name="connsiteY65" fmla="*/ 1255568 h 1441334"/>
              <a:gd name="connsiteX66" fmla="*/ 650573 w 1562809"/>
              <a:gd name="connsiteY66" fmla="*/ 1412731 h 1441334"/>
              <a:gd name="connsiteX67" fmla="*/ 614522 w 1562809"/>
              <a:gd name="connsiteY67" fmla="*/ 1425718 h 1441334"/>
              <a:gd name="connsiteX68" fmla="*/ 664861 w 1562809"/>
              <a:gd name="connsiteY68" fmla="*/ 1176987 h 1441334"/>
              <a:gd name="connsiteX69" fmla="*/ 636285 w 1562809"/>
              <a:gd name="connsiteY69" fmla="*/ 1153174 h 1441334"/>
              <a:gd name="connsiteX70" fmla="*/ 591042 w 1562809"/>
              <a:gd name="connsiteY70" fmla="*/ 1115074 h 1441334"/>
              <a:gd name="connsiteX71" fmla="*/ 502936 w 1562809"/>
              <a:gd name="connsiteY71" fmla="*/ 1069830 h 1441334"/>
              <a:gd name="connsiteX72" fmla="*/ 224329 w 1562809"/>
              <a:gd name="connsiteY72" fmla="*/ 1319862 h 1441334"/>
              <a:gd name="connsiteX73" fmla="*/ 229091 w 1562809"/>
              <a:gd name="connsiteY73" fmla="*/ 1312718 h 1441334"/>
              <a:gd name="connsiteX74" fmla="*/ 479124 w 1562809"/>
              <a:gd name="connsiteY74" fmla="*/ 991249 h 1441334"/>
              <a:gd name="connsiteX75" fmla="*/ 443406 w 1562809"/>
              <a:gd name="connsiteY75" fmla="*/ 926956 h 1441334"/>
              <a:gd name="connsiteX76" fmla="*/ 348157 w 1562809"/>
              <a:gd name="connsiteY76" fmla="*/ 891238 h 1441334"/>
              <a:gd name="connsiteX77" fmla="*/ 238619 w 1562809"/>
              <a:gd name="connsiteY77" fmla="*/ 896000 h 1441334"/>
              <a:gd name="connsiteX78" fmla="*/ 186232 w 1562809"/>
              <a:gd name="connsiteY78" fmla="*/ 881712 h 1441334"/>
              <a:gd name="connsiteX79" fmla="*/ 160038 w 1562809"/>
              <a:gd name="connsiteY79" fmla="*/ 824562 h 1441334"/>
              <a:gd name="connsiteX80" fmla="*/ 83833 w 1562809"/>
              <a:gd name="connsiteY80" fmla="*/ 722168 h 1441334"/>
              <a:gd name="connsiteX81" fmla="*/ 2875 w 1562809"/>
              <a:gd name="connsiteY81" fmla="*/ 686449 h 1441334"/>
              <a:gd name="connsiteX0" fmla="*/ 2875 w 1562809"/>
              <a:gd name="connsiteY0" fmla="*/ 686449 h 1413535"/>
              <a:gd name="connsiteX1" fmla="*/ 67169 w 1562809"/>
              <a:gd name="connsiteY1" fmla="*/ 600722 h 1413535"/>
              <a:gd name="connsiteX2" fmla="*/ 98123 w 1562809"/>
              <a:gd name="connsiteY2" fmla="*/ 581674 h 1413535"/>
              <a:gd name="connsiteX3" fmla="*/ 129082 w 1562809"/>
              <a:gd name="connsiteY3" fmla="*/ 565004 h 1413535"/>
              <a:gd name="connsiteX4" fmla="*/ 181467 w 1562809"/>
              <a:gd name="connsiteY4" fmla="*/ 519761 h 1413535"/>
              <a:gd name="connsiteX5" fmla="*/ 257667 w 1562809"/>
              <a:gd name="connsiteY5" fmla="*/ 472137 h 1413535"/>
              <a:gd name="connsiteX6" fmla="*/ 357680 w 1562809"/>
              <a:gd name="connsiteY6" fmla="*/ 417368 h 1413535"/>
              <a:gd name="connsiteX7" fmla="*/ 457692 w 1562809"/>
              <a:gd name="connsiteY7" fmla="*/ 400699 h 1413535"/>
              <a:gd name="connsiteX8" fmla="*/ 555325 w 1562809"/>
              <a:gd name="connsiteY8" fmla="*/ 495947 h 1413535"/>
              <a:gd name="connsiteX9" fmla="*/ 683913 w 1562809"/>
              <a:gd name="connsiteY9" fmla="*/ 369741 h 1413535"/>
              <a:gd name="connsiteX10" fmla="*/ 812500 w 1562809"/>
              <a:gd name="connsiteY10" fmla="*/ 384029 h 1413535"/>
              <a:gd name="connsiteX11" fmla="*/ 917274 w 1562809"/>
              <a:gd name="connsiteY11" fmla="*/ 464993 h 1413535"/>
              <a:gd name="connsiteX12" fmla="*/ 1050625 w 1562809"/>
              <a:gd name="connsiteY12" fmla="*/ 429272 h 1413535"/>
              <a:gd name="connsiteX13" fmla="*/ 1172066 w 1562809"/>
              <a:gd name="connsiteY13" fmla="*/ 417368 h 1413535"/>
              <a:gd name="connsiteX14" fmla="*/ 1238742 w 1562809"/>
              <a:gd name="connsiteY14" fmla="*/ 345931 h 1413535"/>
              <a:gd name="connsiteX15" fmla="*/ 1333992 w 1562809"/>
              <a:gd name="connsiteY15" fmla="*/ 298306 h 1413535"/>
              <a:gd name="connsiteX16" fmla="*/ 1329229 w 1562809"/>
              <a:gd name="connsiteY16" fmla="*/ 117331 h 1413535"/>
              <a:gd name="connsiteX17" fmla="*/ 1341136 w 1562809"/>
              <a:gd name="connsiteY17" fmla="*/ 53037 h 1413535"/>
              <a:gd name="connsiteX18" fmla="*/ 1379236 w 1562809"/>
              <a:gd name="connsiteY18" fmla="*/ 5412 h 1413535"/>
              <a:gd name="connsiteX19" fmla="*/ 1395905 w 1562809"/>
              <a:gd name="connsiteY19" fmla="*/ 649 h 1413535"/>
              <a:gd name="connsiteX20" fmla="*/ 1484011 w 1562809"/>
              <a:gd name="connsiteY20" fmla="*/ 19699 h 1413535"/>
              <a:gd name="connsiteX21" fmla="*/ 1514967 w 1562809"/>
              <a:gd name="connsiteY21" fmla="*/ 41131 h 1413535"/>
              <a:gd name="connsiteX22" fmla="*/ 1541162 w 1562809"/>
              <a:gd name="connsiteY22" fmla="*/ 57798 h 1413535"/>
              <a:gd name="connsiteX23" fmla="*/ 1562592 w 1562809"/>
              <a:gd name="connsiteY23" fmla="*/ 74468 h 1413535"/>
              <a:gd name="connsiteX24" fmla="*/ 1543542 w 1562809"/>
              <a:gd name="connsiteY24" fmla="*/ 117331 h 1413535"/>
              <a:gd name="connsiteX25" fmla="*/ 1541161 w 1562809"/>
              <a:gd name="connsiteY25" fmla="*/ 172099 h 1413535"/>
              <a:gd name="connsiteX26" fmla="*/ 1526873 w 1562809"/>
              <a:gd name="connsiteY26" fmla="*/ 229249 h 1413535"/>
              <a:gd name="connsiteX27" fmla="*/ 1529255 w 1562809"/>
              <a:gd name="connsiteY27" fmla="*/ 238774 h 1413535"/>
              <a:gd name="connsiteX28" fmla="*/ 1560211 w 1562809"/>
              <a:gd name="connsiteY28" fmla="*/ 245918 h 1413535"/>
              <a:gd name="connsiteX29" fmla="*/ 1548305 w 1562809"/>
              <a:gd name="connsiteY29" fmla="*/ 276874 h 1413535"/>
              <a:gd name="connsiteX30" fmla="*/ 1514967 w 1562809"/>
              <a:gd name="connsiteY30" fmla="*/ 298306 h 1413535"/>
              <a:gd name="connsiteX31" fmla="*/ 1500680 w 1562809"/>
              <a:gd name="connsiteY31" fmla="*/ 329262 h 1413535"/>
              <a:gd name="connsiteX32" fmla="*/ 1503933 w 1562809"/>
              <a:gd name="connsiteY32" fmla="*/ 411869 h 1413535"/>
              <a:gd name="connsiteX33" fmla="*/ 1491154 w 1562809"/>
              <a:gd name="connsiteY33" fmla="*/ 443562 h 1413535"/>
              <a:gd name="connsiteX34" fmla="*/ 1488773 w 1562809"/>
              <a:gd name="connsiteY34" fmla="*/ 507856 h 1413535"/>
              <a:gd name="connsiteX35" fmla="*/ 1510205 w 1562809"/>
              <a:gd name="connsiteY35" fmla="*/ 543574 h 1413535"/>
              <a:gd name="connsiteX36" fmla="*/ 1505442 w 1562809"/>
              <a:gd name="connsiteY36" fmla="*/ 595962 h 1413535"/>
              <a:gd name="connsiteX37" fmla="*/ 1507823 w 1562809"/>
              <a:gd name="connsiteY37" fmla="*/ 643587 h 1413535"/>
              <a:gd name="connsiteX38" fmla="*/ 1495917 w 1562809"/>
              <a:gd name="connsiteY38" fmla="*/ 657874 h 1413535"/>
              <a:gd name="connsiteX39" fmla="*/ 1467342 w 1562809"/>
              <a:gd name="connsiteY39" fmla="*/ 743599 h 1413535"/>
              <a:gd name="connsiteX40" fmla="*/ 1436388 w 1562809"/>
              <a:gd name="connsiteY40" fmla="*/ 819798 h 1413535"/>
              <a:gd name="connsiteX41" fmla="*/ 1400667 w 1562809"/>
              <a:gd name="connsiteY41" fmla="*/ 798368 h 1413535"/>
              <a:gd name="connsiteX42" fmla="*/ 1341136 w 1562809"/>
              <a:gd name="connsiteY42" fmla="*/ 769793 h 1413535"/>
              <a:gd name="connsiteX43" fmla="*/ 1312561 w 1562809"/>
              <a:gd name="connsiteY43" fmla="*/ 736456 h 1413535"/>
              <a:gd name="connsiteX44" fmla="*/ 1279225 w 1562809"/>
              <a:gd name="connsiteY44" fmla="*/ 722168 h 1413535"/>
              <a:gd name="connsiteX45" fmla="*/ 1245886 w 1562809"/>
              <a:gd name="connsiteY45" fmla="*/ 724549 h 1413535"/>
              <a:gd name="connsiteX46" fmla="*/ 1195880 w 1562809"/>
              <a:gd name="connsiteY46" fmla="*/ 748362 h 1413535"/>
              <a:gd name="connsiteX47" fmla="*/ 1172067 w 1562809"/>
              <a:gd name="connsiteY47" fmla="*/ 762649 h 1413535"/>
              <a:gd name="connsiteX48" fmla="*/ 1103013 w 1562809"/>
              <a:gd name="connsiteY48" fmla="*/ 779318 h 1413535"/>
              <a:gd name="connsiteX49" fmla="*/ 1081580 w 1562809"/>
              <a:gd name="connsiteY49" fmla="*/ 810274 h 1413535"/>
              <a:gd name="connsiteX50" fmla="*/ 1079198 w 1562809"/>
              <a:gd name="connsiteY50" fmla="*/ 888856 h 1413535"/>
              <a:gd name="connsiteX51" fmla="*/ 1081582 w 1562809"/>
              <a:gd name="connsiteY51" fmla="*/ 915048 h 1413535"/>
              <a:gd name="connsiteX52" fmla="*/ 981567 w 1562809"/>
              <a:gd name="connsiteY52" fmla="*/ 965056 h 1413535"/>
              <a:gd name="connsiteX53" fmla="*/ 938705 w 1562809"/>
              <a:gd name="connsiteY53" fmla="*/ 965056 h 1413535"/>
              <a:gd name="connsiteX54" fmla="*/ 848219 w 1562809"/>
              <a:gd name="connsiteY54" fmla="*/ 1000773 h 1413535"/>
              <a:gd name="connsiteX55" fmla="*/ 826786 w 1562809"/>
              <a:gd name="connsiteY55" fmla="*/ 1041256 h 1413535"/>
              <a:gd name="connsiteX56" fmla="*/ 826788 w 1562809"/>
              <a:gd name="connsiteY56" fmla="*/ 1091262 h 1413535"/>
              <a:gd name="connsiteX57" fmla="*/ 776780 w 1562809"/>
              <a:gd name="connsiteY57" fmla="*/ 1131743 h 1413535"/>
              <a:gd name="connsiteX58" fmla="*/ 760113 w 1562809"/>
              <a:gd name="connsiteY58" fmla="*/ 1162699 h 1413535"/>
              <a:gd name="connsiteX59" fmla="*/ 762492 w 1562809"/>
              <a:gd name="connsiteY59" fmla="*/ 1184131 h 1413535"/>
              <a:gd name="connsiteX60" fmla="*/ 795830 w 1562809"/>
              <a:gd name="connsiteY60" fmla="*/ 1179368 h 1413535"/>
              <a:gd name="connsiteX61" fmla="*/ 819644 w 1562809"/>
              <a:gd name="connsiteY61" fmla="*/ 1203180 h 1413535"/>
              <a:gd name="connsiteX62" fmla="*/ 807736 w 1562809"/>
              <a:gd name="connsiteY62" fmla="*/ 1236518 h 1413535"/>
              <a:gd name="connsiteX63" fmla="*/ 805355 w 1562809"/>
              <a:gd name="connsiteY63" fmla="*/ 1274618 h 1413535"/>
              <a:gd name="connsiteX64" fmla="*/ 726775 w 1562809"/>
              <a:gd name="connsiteY64" fmla="*/ 1303193 h 1413535"/>
              <a:gd name="connsiteX65" fmla="*/ 681531 w 1562809"/>
              <a:gd name="connsiteY65" fmla="*/ 1255568 h 1413535"/>
              <a:gd name="connsiteX66" fmla="*/ 650573 w 1562809"/>
              <a:gd name="connsiteY66" fmla="*/ 1412731 h 1413535"/>
              <a:gd name="connsiteX67" fmla="*/ 664861 w 1562809"/>
              <a:gd name="connsiteY67" fmla="*/ 1176987 h 1413535"/>
              <a:gd name="connsiteX68" fmla="*/ 636285 w 1562809"/>
              <a:gd name="connsiteY68" fmla="*/ 1153174 h 1413535"/>
              <a:gd name="connsiteX69" fmla="*/ 591042 w 1562809"/>
              <a:gd name="connsiteY69" fmla="*/ 1115074 h 1413535"/>
              <a:gd name="connsiteX70" fmla="*/ 502936 w 1562809"/>
              <a:gd name="connsiteY70" fmla="*/ 1069830 h 1413535"/>
              <a:gd name="connsiteX71" fmla="*/ 224329 w 1562809"/>
              <a:gd name="connsiteY71" fmla="*/ 1319862 h 1413535"/>
              <a:gd name="connsiteX72" fmla="*/ 229091 w 1562809"/>
              <a:gd name="connsiteY72" fmla="*/ 1312718 h 1413535"/>
              <a:gd name="connsiteX73" fmla="*/ 479124 w 1562809"/>
              <a:gd name="connsiteY73" fmla="*/ 991249 h 1413535"/>
              <a:gd name="connsiteX74" fmla="*/ 443406 w 1562809"/>
              <a:gd name="connsiteY74" fmla="*/ 926956 h 1413535"/>
              <a:gd name="connsiteX75" fmla="*/ 348157 w 1562809"/>
              <a:gd name="connsiteY75" fmla="*/ 891238 h 1413535"/>
              <a:gd name="connsiteX76" fmla="*/ 238619 w 1562809"/>
              <a:gd name="connsiteY76" fmla="*/ 896000 h 1413535"/>
              <a:gd name="connsiteX77" fmla="*/ 186232 w 1562809"/>
              <a:gd name="connsiteY77" fmla="*/ 881712 h 1413535"/>
              <a:gd name="connsiteX78" fmla="*/ 160038 w 1562809"/>
              <a:gd name="connsiteY78" fmla="*/ 824562 h 1413535"/>
              <a:gd name="connsiteX79" fmla="*/ 83833 w 1562809"/>
              <a:gd name="connsiteY79" fmla="*/ 722168 h 1413535"/>
              <a:gd name="connsiteX80" fmla="*/ 2875 w 1562809"/>
              <a:gd name="connsiteY80" fmla="*/ 686449 h 1413535"/>
              <a:gd name="connsiteX0" fmla="*/ 2875 w 1562809"/>
              <a:gd name="connsiteY0" fmla="*/ 686449 h 1352008"/>
              <a:gd name="connsiteX1" fmla="*/ 67169 w 1562809"/>
              <a:gd name="connsiteY1" fmla="*/ 600722 h 1352008"/>
              <a:gd name="connsiteX2" fmla="*/ 98123 w 1562809"/>
              <a:gd name="connsiteY2" fmla="*/ 581674 h 1352008"/>
              <a:gd name="connsiteX3" fmla="*/ 129082 w 1562809"/>
              <a:gd name="connsiteY3" fmla="*/ 565004 h 1352008"/>
              <a:gd name="connsiteX4" fmla="*/ 181467 w 1562809"/>
              <a:gd name="connsiteY4" fmla="*/ 519761 h 1352008"/>
              <a:gd name="connsiteX5" fmla="*/ 257667 w 1562809"/>
              <a:gd name="connsiteY5" fmla="*/ 472137 h 1352008"/>
              <a:gd name="connsiteX6" fmla="*/ 357680 w 1562809"/>
              <a:gd name="connsiteY6" fmla="*/ 417368 h 1352008"/>
              <a:gd name="connsiteX7" fmla="*/ 457692 w 1562809"/>
              <a:gd name="connsiteY7" fmla="*/ 400699 h 1352008"/>
              <a:gd name="connsiteX8" fmla="*/ 555325 w 1562809"/>
              <a:gd name="connsiteY8" fmla="*/ 495947 h 1352008"/>
              <a:gd name="connsiteX9" fmla="*/ 683913 w 1562809"/>
              <a:gd name="connsiteY9" fmla="*/ 369741 h 1352008"/>
              <a:gd name="connsiteX10" fmla="*/ 812500 w 1562809"/>
              <a:gd name="connsiteY10" fmla="*/ 384029 h 1352008"/>
              <a:gd name="connsiteX11" fmla="*/ 917274 w 1562809"/>
              <a:gd name="connsiteY11" fmla="*/ 464993 h 1352008"/>
              <a:gd name="connsiteX12" fmla="*/ 1050625 w 1562809"/>
              <a:gd name="connsiteY12" fmla="*/ 429272 h 1352008"/>
              <a:gd name="connsiteX13" fmla="*/ 1172066 w 1562809"/>
              <a:gd name="connsiteY13" fmla="*/ 417368 h 1352008"/>
              <a:gd name="connsiteX14" fmla="*/ 1238742 w 1562809"/>
              <a:gd name="connsiteY14" fmla="*/ 345931 h 1352008"/>
              <a:gd name="connsiteX15" fmla="*/ 1333992 w 1562809"/>
              <a:gd name="connsiteY15" fmla="*/ 298306 h 1352008"/>
              <a:gd name="connsiteX16" fmla="*/ 1329229 w 1562809"/>
              <a:gd name="connsiteY16" fmla="*/ 117331 h 1352008"/>
              <a:gd name="connsiteX17" fmla="*/ 1341136 w 1562809"/>
              <a:gd name="connsiteY17" fmla="*/ 53037 h 1352008"/>
              <a:gd name="connsiteX18" fmla="*/ 1379236 w 1562809"/>
              <a:gd name="connsiteY18" fmla="*/ 5412 h 1352008"/>
              <a:gd name="connsiteX19" fmla="*/ 1395905 w 1562809"/>
              <a:gd name="connsiteY19" fmla="*/ 649 h 1352008"/>
              <a:gd name="connsiteX20" fmla="*/ 1484011 w 1562809"/>
              <a:gd name="connsiteY20" fmla="*/ 19699 h 1352008"/>
              <a:gd name="connsiteX21" fmla="*/ 1514967 w 1562809"/>
              <a:gd name="connsiteY21" fmla="*/ 41131 h 1352008"/>
              <a:gd name="connsiteX22" fmla="*/ 1541162 w 1562809"/>
              <a:gd name="connsiteY22" fmla="*/ 57798 h 1352008"/>
              <a:gd name="connsiteX23" fmla="*/ 1562592 w 1562809"/>
              <a:gd name="connsiteY23" fmla="*/ 74468 h 1352008"/>
              <a:gd name="connsiteX24" fmla="*/ 1543542 w 1562809"/>
              <a:gd name="connsiteY24" fmla="*/ 117331 h 1352008"/>
              <a:gd name="connsiteX25" fmla="*/ 1541161 w 1562809"/>
              <a:gd name="connsiteY25" fmla="*/ 172099 h 1352008"/>
              <a:gd name="connsiteX26" fmla="*/ 1526873 w 1562809"/>
              <a:gd name="connsiteY26" fmla="*/ 229249 h 1352008"/>
              <a:gd name="connsiteX27" fmla="*/ 1529255 w 1562809"/>
              <a:gd name="connsiteY27" fmla="*/ 238774 h 1352008"/>
              <a:gd name="connsiteX28" fmla="*/ 1560211 w 1562809"/>
              <a:gd name="connsiteY28" fmla="*/ 245918 h 1352008"/>
              <a:gd name="connsiteX29" fmla="*/ 1548305 w 1562809"/>
              <a:gd name="connsiteY29" fmla="*/ 276874 h 1352008"/>
              <a:gd name="connsiteX30" fmla="*/ 1514967 w 1562809"/>
              <a:gd name="connsiteY30" fmla="*/ 298306 h 1352008"/>
              <a:gd name="connsiteX31" fmla="*/ 1500680 w 1562809"/>
              <a:gd name="connsiteY31" fmla="*/ 329262 h 1352008"/>
              <a:gd name="connsiteX32" fmla="*/ 1503933 w 1562809"/>
              <a:gd name="connsiteY32" fmla="*/ 411869 h 1352008"/>
              <a:gd name="connsiteX33" fmla="*/ 1491154 w 1562809"/>
              <a:gd name="connsiteY33" fmla="*/ 443562 h 1352008"/>
              <a:gd name="connsiteX34" fmla="*/ 1488773 w 1562809"/>
              <a:gd name="connsiteY34" fmla="*/ 507856 h 1352008"/>
              <a:gd name="connsiteX35" fmla="*/ 1510205 w 1562809"/>
              <a:gd name="connsiteY35" fmla="*/ 543574 h 1352008"/>
              <a:gd name="connsiteX36" fmla="*/ 1505442 w 1562809"/>
              <a:gd name="connsiteY36" fmla="*/ 595962 h 1352008"/>
              <a:gd name="connsiteX37" fmla="*/ 1507823 w 1562809"/>
              <a:gd name="connsiteY37" fmla="*/ 643587 h 1352008"/>
              <a:gd name="connsiteX38" fmla="*/ 1495917 w 1562809"/>
              <a:gd name="connsiteY38" fmla="*/ 657874 h 1352008"/>
              <a:gd name="connsiteX39" fmla="*/ 1467342 w 1562809"/>
              <a:gd name="connsiteY39" fmla="*/ 743599 h 1352008"/>
              <a:gd name="connsiteX40" fmla="*/ 1436388 w 1562809"/>
              <a:gd name="connsiteY40" fmla="*/ 819798 h 1352008"/>
              <a:gd name="connsiteX41" fmla="*/ 1400667 w 1562809"/>
              <a:gd name="connsiteY41" fmla="*/ 798368 h 1352008"/>
              <a:gd name="connsiteX42" fmla="*/ 1341136 w 1562809"/>
              <a:gd name="connsiteY42" fmla="*/ 769793 h 1352008"/>
              <a:gd name="connsiteX43" fmla="*/ 1312561 w 1562809"/>
              <a:gd name="connsiteY43" fmla="*/ 736456 h 1352008"/>
              <a:gd name="connsiteX44" fmla="*/ 1279225 w 1562809"/>
              <a:gd name="connsiteY44" fmla="*/ 722168 h 1352008"/>
              <a:gd name="connsiteX45" fmla="*/ 1245886 w 1562809"/>
              <a:gd name="connsiteY45" fmla="*/ 724549 h 1352008"/>
              <a:gd name="connsiteX46" fmla="*/ 1195880 w 1562809"/>
              <a:gd name="connsiteY46" fmla="*/ 748362 h 1352008"/>
              <a:gd name="connsiteX47" fmla="*/ 1172067 w 1562809"/>
              <a:gd name="connsiteY47" fmla="*/ 762649 h 1352008"/>
              <a:gd name="connsiteX48" fmla="*/ 1103013 w 1562809"/>
              <a:gd name="connsiteY48" fmla="*/ 779318 h 1352008"/>
              <a:gd name="connsiteX49" fmla="*/ 1081580 w 1562809"/>
              <a:gd name="connsiteY49" fmla="*/ 810274 h 1352008"/>
              <a:gd name="connsiteX50" fmla="*/ 1079198 w 1562809"/>
              <a:gd name="connsiteY50" fmla="*/ 888856 h 1352008"/>
              <a:gd name="connsiteX51" fmla="*/ 1081582 w 1562809"/>
              <a:gd name="connsiteY51" fmla="*/ 915048 h 1352008"/>
              <a:gd name="connsiteX52" fmla="*/ 981567 w 1562809"/>
              <a:gd name="connsiteY52" fmla="*/ 965056 h 1352008"/>
              <a:gd name="connsiteX53" fmla="*/ 938705 w 1562809"/>
              <a:gd name="connsiteY53" fmla="*/ 965056 h 1352008"/>
              <a:gd name="connsiteX54" fmla="*/ 848219 w 1562809"/>
              <a:gd name="connsiteY54" fmla="*/ 1000773 h 1352008"/>
              <a:gd name="connsiteX55" fmla="*/ 826786 w 1562809"/>
              <a:gd name="connsiteY55" fmla="*/ 1041256 h 1352008"/>
              <a:gd name="connsiteX56" fmla="*/ 826788 w 1562809"/>
              <a:gd name="connsiteY56" fmla="*/ 1091262 h 1352008"/>
              <a:gd name="connsiteX57" fmla="*/ 776780 w 1562809"/>
              <a:gd name="connsiteY57" fmla="*/ 1131743 h 1352008"/>
              <a:gd name="connsiteX58" fmla="*/ 760113 w 1562809"/>
              <a:gd name="connsiteY58" fmla="*/ 1162699 h 1352008"/>
              <a:gd name="connsiteX59" fmla="*/ 762492 w 1562809"/>
              <a:gd name="connsiteY59" fmla="*/ 1184131 h 1352008"/>
              <a:gd name="connsiteX60" fmla="*/ 795830 w 1562809"/>
              <a:gd name="connsiteY60" fmla="*/ 1179368 h 1352008"/>
              <a:gd name="connsiteX61" fmla="*/ 819644 w 1562809"/>
              <a:gd name="connsiteY61" fmla="*/ 1203180 h 1352008"/>
              <a:gd name="connsiteX62" fmla="*/ 807736 w 1562809"/>
              <a:gd name="connsiteY62" fmla="*/ 1236518 h 1352008"/>
              <a:gd name="connsiteX63" fmla="*/ 805355 w 1562809"/>
              <a:gd name="connsiteY63" fmla="*/ 1274618 h 1352008"/>
              <a:gd name="connsiteX64" fmla="*/ 726775 w 1562809"/>
              <a:gd name="connsiteY64" fmla="*/ 1303193 h 1352008"/>
              <a:gd name="connsiteX65" fmla="*/ 681531 w 1562809"/>
              <a:gd name="connsiteY65" fmla="*/ 1255568 h 1352008"/>
              <a:gd name="connsiteX66" fmla="*/ 664861 w 1562809"/>
              <a:gd name="connsiteY66" fmla="*/ 1176987 h 1352008"/>
              <a:gd name="connsiteX67" fmla="*/ 636285 w 1562809"/>
              <a:gd name="connsiteY67" fmla="*/ 1153174 h 1352008"/>
              <a:gd name="connsiteX68" fmla="*/ 591042 w 1562809"/>
              <a:gd name="connsiteY68" fmla="*/ 1115074 h 1352008"/>
              <a:gd name="connsiteX69" fmla="*/ 502936 w 1562809"/>
              <a:gd name="connsiteY69" fmla="*/ 1069830 h 1352008"/>
              <a:gd name="connsiteX70" fmla="*/ 224329 w 1562809"/>
              <a:gd name="connsiteY70" fmla="*/ 1319862 h 1352008"/>
              <a:gd name="connsiteX71" fmla="*/ 229091 w 1562809"/>
              <a:gd name="connsiteY71" fmla="*/ 1312718 h 1352008"/>
              <a:gd name="connsiteX72" fmla="*/ 479124 w 1562809"/>
              <a:gd name="connsiteY72" fmla="*/ 991249 h 1352008"/>
              <a:gd name="connsiteX73" fmla="*/ 443406 w 1562809"/>
              <a:gd name="connsiteY73" fmla="*/ 926956 h 1352008"/>
              <a:gd name="connsiteX74" fmla="*/ 348157 w 1562809"/>
              <a:gd name="connsiteY74" fmla="*/ 891238 h 1352008"/>
              <a:gd name="connsiteX75" fmla="*/ 238619 w 1562809"/>
              <a:gd name="connsiteY75" fmla="*/ 896000 h 1352008"/>
              <a:gd name="connsiteX76" fmla="*/ 186232 w 1562809"/>
              <a:gd name="connsiteY76" fmla="*/ 881712 h 1352008"/>
              <a:gd name="connsiteX77" fmla="*/ 160038 w 1562809"/>
              <a:gd name="connsiteY77" fmla="*/ 824562 h 1352008"/>
              <a:gd name="connsiteX78" fmla="*/ 83833 w 1562809"/>
              <a:gd name="connsiteY78" fmla="*/ 722168 h 1352008"/>
              <a:gd name="connsiteX79" fmla="*/ 2875 w 1562809"/>
              <a:gd name="connsiteY79" fmla="*/ 686449 h 1352008"/>
              <a:gd name="connsiteX0" fmla="*/ 2875 w 1562809"/>
              <a:gd name="connsiteY0" fmla="*/ 686449 h 1320402"/>
              <a:gd name="connsiteX1" fmla="*/ 67169 w 1562809"/>
              <a:gd name="connsiteY1" fmla="*/ 600722 h 1320402"/>
              <a:gd name="connsiteX2" fmla="*/ 98123 w 1562809"/>
              <a:gd name="connsiteY2" fmla="*/ 581674 h 1320402"/>
              <a:gd name="connsiteX3" fmla="*/ 129082 w 1562809"/>
              <a:gd name="connsiteY3" fmla="*/ 565004 h 1320402"/>
              <a:gd name="connsiteX4" fmla="*/ 181467 w 1562809"/>
              <a:gd name="connsiteY4" fmla="*/ 519761 h 1320402"/>
              <a:gd name="connsiteX5" fmla="*/ 257667 w 1562809"/>
              <a:gd name="connsiteY5" fmla="*/ 472137 h 1320402"/>
              <a:gd name="connsiteX6" fmla="*/ 357680 w 1562809"/>
              <a:gd name="connsiteY6" fmla="*/ 417368 h 1320402"/>
              <a:gd name="connsiteX7" fmla="*/ 457692 w 1562809"/>
              <a:gd name="connsiteY7" fmla="*/ 400699 h 1320402"/>
              <a:gd name="connsiteX8" fmla="*/ 555325 w 1562809"/>
              <a:gd name="connsiteY8" fmla="*/ 495947 h 1320402"/>
              <a:gd name="connsiteX9" fmla="*/ 683913 w 1562809"/>
              <a:gd name="connsiteY9" fmla="*/ 369741 h 1320402"/>
              <a:gd name="connsiteX10" fmla="*/ 812500 w 1562809"/>
              <a:gd name="connsiteY10" fmla="*/ 384029 h 1320402"/>
              <a:gd name="connsiteX11" fmla="*/ 917274 w 1562809"/>
              <a:gd name="connsiteY11" fmla="*/ 464993 h 1320402"/>
              <a:gd name="connsiteX12" fmla="*/ 1050625 w 1562809"/>
              <a:gd name="connsiteY12" fmla="*/ 429272 h 1320402"/>
              <a:gd name="connsiteX13" fmla="*/ 1172066 w 1562809"/>
              <a:gd name="connsiteY13" fmla="*/ 417368 h 1320402"/>
              <a:gd name="connsiteX14" fmla="*/ 1238742 w 1562809"/>
              <a:gd name="connsiteY14" fmla="*/ 345931 h 1320402"/>
              <a:gd name="connsiteX15" fmla="*/ 1333992 w 1562809"/>
              <a:gd name="connsiteY15" fmla="*/ 298306 h 1320402"/>
              <a:gd name="connsiteX16" fmla="*/ 1329229 w 1562809"/>
              <a:gd name="connsiteY16" fmla="*/ 117331 h 1320402"/>
              <a:gd name="connsiteX17" fmla="*/ 1341136 w 1562809"/>
              <a:gd name="connsiteY17" fmla="*/ 53037 h 1320402"/>
              <a:gd name="connsiteX18" fmla="*/ 1379236 w 1562809"/>
              <a:gd name="connsiteY18" fmla="*/ 5412 h 1320402"/>
              <a:gd name="connsiteX19" fmla="*/ 1395905 w 1562809"/>
              <a:gd name="connsiteY19" fmla="*/ 649 h 1320402"/>
              <a:gd name="connsiteX20" fmla="*/ 1484011 w 1562809"/>
              <a:gd name="connsiteY20" fmla="*/ 19699 h 1320402"/>
              <a:gd name="connsiteX21" fmla="*/ 1514967 w 1562809"/>
              <a:gd name="connsiteY21" fmla="*/ 41131 h 1320402"/>
              <a:gd name="connsiteX22" fmla="*/ 1541162 w 1562809"/>
              <a:gd name="connsiteY22" fmla="*/ 57798 h 1320402"/>
              <a:gd name="connsiteX23" fmla="*/ 1562592 w 1562809"/>
              <a:gd name="connsiteY23" fmla="*/ 74468 h 1320402"/>
              <a:gd name="connsiteX24" fmla="*/ 1543542 w 1562809"/>
              <a:gd name="connsiteY24" fmla="*/ 117331 h 1320402"/>
              <a:gd name="connsiteX25" fmla="*/ 1541161 w 1562809"/>
              <a:gd name="connsiteY25" fmla="*/ 172099 h 1320402"/>
              <a:gd name="connsiteX26" fmla="*/ 1526873 w 1562809"/>
              <a:gd name="connsiteY26" fmla="*/ 229249 h 1320402"/>
              <a:gd name="connsiteX27" fmla="*/ 1529255 w 1562809"/>
              <a:gd name="connsiteY27" fmla="*/ 238774 h 1320402"/>
              <a:gd name="connsiteX28" fmla="*/ 1560211 w 1562809"/>
              <a:gd name="connsiteY28" fmla="*/ 245918 h 1320402"/>
              <a:gd name="connsiteX29" fmla="*/ 1548305 w 1562809"/>
              <a:gd name="connsiteY29" fmla="*/ 276874 h 1320402"/>
              <a:gd name="connsiteX30" fmla="*/ 1514967 w 1562809"/>
              <a:gd name="connsiteY30" fmla="*/ 298306 h 1320402"/>
              <a:gd name="connsiteX31" fmla="*/ 1500680 w 1562809"/>
              <a:gd name="connsiteY31" fmla="*/ 329262 h 1320402"/>
              <a:gd name="connsiteX32" fmla="*/ 1503933 w 1562809"/>
              <a:gd name="connsiteY32" fmla="*/ 411869 h 1320402"/>
              <a:gd name="connsiteX33" fmla="*/ 1491154 w 1562809"/>
              <a:gd name="connsiteY33" fmla="*/ 443562 h 1320402"/>
              <a:gd name="connsiteX34" fmla="*/ 1488773 w 1562809"/>
              <a:gd name="connsiteY34" fmla="*/ 507856 h 1320402"/>
              <a:gd name="connsiteX35" fmla="*/ 1510205 w 1562809"/>
              <a:gd name="connsiteY35" fmla="*/ 543574 h 1320402"/>
              <a:gd name="connsiteX36" fmla="*/ 1505442 w 1562809"/>
              <a:gd name="connsiteY36" fmla="*/ 595962 h 1320402"/>
              <a:gd name="connsiteX37" fmla="*/ 1507823 w 1562809"/>
              <a:gd name="connsiteY37" fmla="*/ 643587 h 1320402"/>
              <a:gd name="connsiteX38" fmla="*/ 1495917 w 1562809"/>
              <a:gd name="connsiteY38" fmla="*/ 657874 h 1320402"/>
              <a:gd name="connsiteX39" fmla="*/ 1467342 w 1562809"/>
              <a:gd name="connsiteY39" fmla="*/ 743599 h 1320402"/>
              <a:gd name="connsiteX40" fmla="*/ 1436388 w 1562809"/>
              <a:gd name="connsiteY40" fmla="*/ 819798 h 1320402"/>
              <a:gd name="connsiteX41" fmla="*/ 1400667 w 1562809"/>
              <a:gd name="connsiteY41" fmla="*/ 798368 h 1320402"/>
              <a:gd name="connsiteX42" fmla="*/ 1341136 w 1562809"/>
              <a:gd name="connsiteY42" fmla="*/ 769793 h 1320402"/>
              <a:gd name="connsiteX43" fmla="*/ 1312561 w 1562809"/>
              <a:gd name="connsiteY43" fmla="*/ 736456 h 1320402"/>
              <a:gd name="connsiteX44" fmla="*/ 1279225 w 1562809"/>
              <a:gd name="connsiteY44" fmla="*/ 722168 h 1320402"/>
              <a:gd name="connsiteX45" fmla="*/ 1245886 w 1562809"/>
              <a:gd name="connsiteY45" fmla="*/ 724549 h 1320402"/>
              <a:gd name="connsiteX46" fmla="*/ 1195880 w 1562809"/>
              <a:gd name="connsiteY46" fmla="*/ 748362 h 1320402"/>
              <a:gd name="connsiteX47" fmla="*/ 1172067 w 1562809"/>
              <a:gd name="connsiteY47" fmla="*/ 762649 h 1320402"/>
              <a:gd name="connsiteX48" fmla="*/ 1103013 w 1562809"/>
              <a:gd name="connsiteY48" fmla="*/ 779318 h 1320402"/>
              <a:gd name="connsiteX49" fmla="*/ 1081580 w 1562809"/>
              <a:gd name="connsiteY49" fmla="*/ 810274 h 1320402"/>
              <a:gd name="connsiteX50" fmla="*/ 1079198 w 1562809"/>
              <a:gd name="connsiteY50" fmla="*/ 888856 h 1320402"/>
              <a:gd name="connsiteX51" fmla="*/ 1081582 w 1562809"/>
              <a:gd name="connsiteY51" fmla="*/ 915048 h 1320402"/>
              <a:gd name="connsiteX52" fmla="*/ 981567 w 1562809"/>
              <a:gd name="connsiteY52" fmla="*/ 965056 h 1320402"/>
              <a:gd name="connsiteX53" fmla="*/ 938705 w 1562809"/>
              <a:gd name="connsiteY53" fmla="*/ 965056 h 1320402"/>
              <a:gd name="connsiteX54" fmla="*/ 848219 w 1562809"/>
              <a:gd name="connsiteY54" fmla="*/ 1000773 h 1320402"/>
              <a:gd name="connsiteX55" fmla="*/ 826786 w 1562809"/>
              <a:gd name="connsiteY55" fmla="*/ 1041256 h 1320402"/>
              <a:gd name="connsiteX56" fmla="*/ 826788 w 1562809"/>
              <a:gd name="connsiteY56" fmla="*/ 1091262 h 1320402"/>
              <a:gd name="connsiteX57" fmla="*/ 776780 w 1562809"/>
              <a:gd name="connsiteY57" fmla="*/ 1131743 h 1320402"/>
              <a:gd name="connsiteX58" fmla="*/ 760113 w 1562809"/>
              <a:gd name="connsiteY58" fmla="*/ 1162699 h 1320402"/>
              <a:gd name="connsiteX59" fmla="*/ 762492 w 1562809"/>
              <a:gd name="connsiteY59" fmla="*/ 1184131 h 1320402"/>
              <a:gd name="connsiteX60" fmla="*/ 795830 w 1562809"/>
              <a:gd name="connsiteY60" fmla="*/ 1179368 h 1320402"/>
              <a:gd name="connsiteX61" fmla="*/ 819644 w 1562809"/>
              <a:gd name="connsiteY61" fmla="*/ 1203180 h 1320402"/>
              <a:gd name="connsiteX62" fmla="*/ 807736 w 1562809"/>
              <a:gd name="connsiteY62" fmla="*/ 1236518 h 1320402"/>
              <a:gd name="connsiteX63" fmla="*/ 805355 w 1562809"/>
              <a:gd name="connsiteY63" fmla="*/ 1274618 h 1320402"/>
              <a:gd name="connsiteX64" fmla="*/ 726775 w 1562809"/>
              <a:gd name="connsiteY64" fmla="*/ 1303193 h 1320402"/>
              <a:gd name="connsiteX65" fmla="*/ 681531 w 1562809"/>
              <a:gd name="connsiteY65" fmla="*/ 1255568 h 1320402"/>
              <a:gd name="connsiteX66" fmla="*/ 664861 w 1562809"/>
              <a:gd name="connsiteY66" fmla="*/ 1176987 h 1320402"/>
              <a:gd name="connsiteX67" fmla="*/ 636285 w 1562809"/>
              <a:gd name="connsiteY67" fmla="*/ 1153174 h 1320402"/>
              <a:gd name="connsiteX68" fmla="*/ 591042 w 1562809"/>
              <a:gd name="connsiteY68" fmla="*/ 1115074 h 1320402"/>
              <a:gd name="connsiteX69" fmla="*/ 502936 w 1562809"/>
              <a:gd name="connsiteY69" fmla="*/ 1069830 h 1320402"/>
              <a:gd name="connsiteX70" fmla="*/ 224329 w 1562809"/>
              <a:gd name="connsiteY70" fmla="*/ 1319862 h 1320402"/>
              <a:gd name="connsiteX71" fmla="*/ 479124 w 1562809"/>
              <a:gd name="connsiteY71" fmla="*/ 991249 h 1320402"/>
              <a:gd name="connsiteX72" fmla="*/ 443406 w 1562809"/>
              <a:gd name="connsiteY72" fmla="*/ 926956 h 1320402"/>
              <a:gd name="connsiteX73" fmla="*/ 348157 w 1562809"/>
              <a:gd name="connsiteY73" fmla="*/ 891238 h 1320402"/>
              <a:gd name="connsiteX74" fmla="*/ 238619 w 1562809"/>
              <a:gd name="connsiteY74" fmla="*/ 896000 h 1320402"/>
              <a:gd name="connsiteX75" fmla="*/ 186232 w 1562809"/>
              <a:gd name="connsiteY75" fmla="*/ 881712 h 1320402"/>
              <a:gd name="connsiteX76" fmla="*/ 160038 w 1562809"/>
              <a:gd name="connsiteY76" fmla="*/ 824562 h 1320402"/>
              <a:gd name="connsiteX77" fmla="*/ 83833 w 1562809"/>
              <a:gd name="connsiteY77" fmla="*/ 722168 h 1320402"/>
              <a:gd name="connsiteX78" fmla="*/ 2875 w 1562809"/>
              <a:gd name="connsiteY78" fmla="*/ 686449 h 1320402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57692 w 1562809"/>
              <a:gd name="connsiteY7" fmla="*/ 400699 h 1308438"/>
              <a:gd name="connsiteX8" fmla="*/ 555325 w 1562809"/>
              <a:gd name="connsiteY8" fmla="*/ 495947 h 1308438"/>
              <a:gd name="connsiteX9" fmla="*/ 683913 w 1562809"/>
              <a:gd name="connsiteY9" fmla="*/ 369741 h 1308438"/>
              <a:gd name="connsiteX10" fmla="*/ 812500 w 1562809"/>
              <a:gd name="connsiteY10" fmla="*/ 384029 h 1308438"/>
              <a:gd name="connsiteX11" fmla="*/ 917274 w 1562809"/>
              <a:gd name="connsiteY11" fmla="*/ 464993 h 1308438"/>
              <a:gd name="connsiteX12" fmla="*/ 1050625 w 1562809"/>
              <a:gd name="connsiteY12" fmla="*/ 429272 h 1308438"/>
              <a:gd name="connsiteX13" fmla="*/ 1172066 w 1562809"/>
              <a:gd name="connsiteY13" fmla="*/ 417368 h 1308438"/>
              <a:gd name="connsiteX14" fmla="*/ 1238742 w 1562809"/>
              <a:gd name="connsiteY14" fmla="*/ 345931 h 1308438"/>
              <a:gd name="connsiteX15" fmla="*/ 1333992 w 1562809"/>
              <a:gd name="connsiteY15" fmla="*/ 298306 h 1308438"/>
              <a:gd name="connsiteX16" fmla="*/ 1329229 w 1562809"/>
              <a:gd name="connsiteY16" fmla="*/ 117331 h 1308438"/>
              <a:gd name="connsiteX17" fmla="*/ 1341136 w 1562809"/>
              <a:gd name="connsiteY17" fmla="*/ 53037 h 1308438"/>
              <a:gd name="connsiteX18" fmla="*/ 1379236 w 1562809"/>
              <a:gd name="connsiteY18" fmla="*/ 5412 h 1308438"/>
              <a:gd name="connsiteX19" fmla="*/ 1395905 w 1562809"/>
              <a:gd name="connsiteY19" fmla="*/ 649 h 1308438"/>
              <a:gd name="connsiteX20" fmla="*/ 1484011 w 1562809"/>
              <a:gd name="connsiteY20" fmla="*/ 19699 h 1308438"/>
              <a:gd name="connsiteX21" fmla="*/ 1514967 w 1562809"/>
              <a:gd name="connsiteY21" fmla="*/ 41131 h 1308438"/>
              <a:gd name="connsiteX22" fmla="*/ 1541162 w 1562809"/>
              <a:gd name="connsiteY22" fmla="*/ 57798 h 1308438"/>
              <a:gd name="connsiteX23" fmla="*/ 1562592 w 1562809"/>
              <a:gd name="connsiteY23" fmla="*/ 74468 h 1308438"/>
              <a:gd name="connsiteX24" fmla="*/ 1543542 w 1562809"/>
              <a:gd name="connsiteY24" fmla="*/ 117331 h 1308438"/>
              <a:gd name="connsiteX25" fmla="*/ 1541161 w 1562809"/>
              <a:gd name="connsiteY25" fmla="*/ 172099 h 1308438"/>
              <a:gd name="connsiteX26" fmla="*/ 1526873 w 1562809"/>
              <a:gd name="connsiteY26" fmla="*/ 229249 h 1308438"/>
              <a:gd name="connsiteX27" fmla="*/ 1529255 w 1562809"/>
              <a:gd name="connsiteY27" fmla="*/ 238774 h 1308438"/>
              <a:gd name="connsiteX28" fmla="*/ 1560211 w 1562809"/>
              <a:gd name="connsiteY28" fmla="*/ 245918 h 1308438"/>
              <a:gd name="connsiteX29" fmla="*/ 1548305 w 1562809"/>
              <a:gd name="connsiteY29" fmla="*/ 276874 h 1308438"/>
              <a:gd name="connsiteX30" fmla="*/ 1514967 w 1562809"/>
              <a:gd name="connsiteY30" fmla="*/ 298306 h 1308438"/>
              <a:gd name="connsiteX31" fmla="*/ 1500680 w 1562809"/>
              <a:gd name="connsiteY31" fmla="*/ 329262 h 1308438"/>
              <a:gd name="connsiteX32" fmla="*/ 1503933 w 1562809"/>
              <a:gd name="connsiteY32" fmla="*/ 411869 h 1308438"/>
              <a:gd name="connsiteX33" fmla="*/ 1491154 w 1562809"/>
              <a:gd name="connsiteY33" fmla="*/ 443562 h 1308438"/>
              <a:gd name="connsiteX34" fmla="*/ 1488773 w 1562809"/>
              <a:gd name="connsiteY34" fmla="*/ 507856 h 1308438"/>
              <a:gd name="connsiteX35" fmla="*/ 1510205 w 1562809"/>
              <a:gd name="connsiteY35" fmla="*/ 543574 h 1308438"/>
              <a:gd name="connsiteX36" fmla="*/ 1505442 w 1562809"/>
              <a:gd name="connsiteY36" fmla="*/ 595962 h 1308438"/>
              <a:gd name="connsiteX37" fmla="*/ 1507823 w 1562809"/>
              <a:gd name="connsiteY37" fmla="*/ 643587 h 1308438"/>
              <a:gd name="connsiteX38" fmla="*/ 1495917 w 1562809"/>
              <a:gd name="connsiteY38" fmla="*/ 657874 h 1308438"/>
              <a:gd name="connsiteX39" fmla="*/ 1467342 w 1562809"/>
              <a:gd name="connsiteY39" fmla="*/ 743599 h 1308438"/>
              <a:gd name="connsiteX40" fmla="*/ 1436388 w 1562809"/>
              <a:gd name="connsiteY40" fmla="*/ 819798 h 1308438"/>
              <a:gd name="connsiteX41" fmla="*/ 1400667 w 1562809"/>
              <a:gd name="connsiteY41" fmla="*/ 798368 h 1308438"/>
              <a:gd name="connsiteX42" fmla="*/ 1341136 w 1562809"/>
              <a:gd name="connsiteY42" fmla="*/ 769793 h 1308438"/>
              <a:gd name="connsiteX43" fmla="*/ 1312561 w 1562809"/>
              <a:gd name="connsiteY43" fmla="*/ 736456 h 1308438"/>
              <a:gd name="connsiteX44" fmla="*/ 1279225 w 1562809"/>
              <a:gd name="connsiteY44" fmla="*/ 722168 h 1308438"/>
              <a:gd name="connsiteX45" fmla="*/ 1245886 w 1562809"/>
              <a:gd name="connsiteY45" fmla="*/ 724549 h 1308438"/>
              <a:gd name="connsiteX46" fmla="*/ 1195880 w 1562809"/>
              <a:gd name="connsiteY46" fmla="*/ 748362 h 1308438"/>
              <a:gd name="connsiteX47" fmla="*/ 1172067 w 1562809"/>
              <a:gd name="connsiteY47" fmla="*/ 762649 h 1308438"/>
              <a:gd name="connsiteX48" fmla="*/ 1103013 w 1562809"/>
              <a:gd name="connsiteY48" fmla="*/ 779318 h 1308438"/>
              <a:gd name="connsiteX49" fmla="*/ 1081580 w 1562809"/>
              <a:gd name="connsiteY49" fmla="*/ 810274 h 1308438"/>
              <a:gd name="connsiteX50" fmla="*/ 1079198 w 1562809"/>
              <a:gd name="connsiteY50" fmla="*/ 888856 h 1308438"/>
              <a:gd name="connsiteX51" fmla="*/ 1081582 w 1562809"/>
              <a:gd name="connsiteY51" fmla="*/ 915048 h 1308438"/>
              <a:gd name="connsiteX52" fmla="*/ 981567 w 1562809"/>
              <a:gd name="connsiteY52" fmla="*/ 965056 h 1308438"/>
              <a:gd name="connsiteX53" fmla="*/ 938705 w 1562809"/>
              <a:gd name="connsiteY53" fmla="*/ 965056 h 1308438"/>
              <a:gd name="connsiteX54" fmla="*/ 848219 w 1562809"/>
              <a:gd name="connsiteY54" fmla="*/ 1000773 h 1308438"/>
              <a:gd name="connsiteX55" fmla="*/ 826786 w 1562809"/>
              <a:gd name="connsiteY55" fmla="*/ 1041256 h 1308438"/>
              <a:gd name="connsiteX56" fmla="*/ 826788 w 1562809"/>
              <a:gd name="connsiteY56" fmla="*/ 1091262 h 1308438"/>
              <a:gd name="connsiteX57" fmla="*/ 776780 w 1562809"/>
              <a:gd name="connsiteY57" fmla="*/ 1131743 h 1308438"/>
              <a:gd name="connsiteX58" fmla="*/ 760113 w 1562809"/>
              <a:gd name="connsiteY58" fmla="*/ 1162699 h 1308438"/>
              <a:gd name="connsiteX59" fmla="*/ 762492 w 1562809"/>
              <a:gd name="connsiteY59" fmla="*/ 1184131 h 1308438"/>
              <a:gd name="connsiteX60" fmla="*/ 795830 w 1562809"/>
              <a:gd name="connsiteY60" fmla="*/ 1179368 h 1308438"/>
              <a:gd name="connsiteX61" fmla="*/ 819644 w 1562809"/>
              <a:gd name="connsiteY61" fmla="*/ 1203180 h 1308438"/>
              <a:gd name="connsiteX62" fmla="*/ 807736 w 1562809"/>
              <a:gd name="connsiteY62" fmla="*/ 1236518 h 1308438"/>
              <a:gd name="connsiteX63" fmla="*/ 805355 w 1562809"/>
              <a:gd name="connsiteY63" fmla="*/ 1274618 h 1308438"/>
              <a:gd name="connsiteX64" fmla="*/ 726775 w 1562809"/>
              <a:gd name="connsiteY64" fmla="*/ 1303193 h 1308438"/>
              <a:gd name="connsiteX65" fmla="*/ 681531 w 1562809"/>
              <a:gd name="connsiteY65" fmla="*/ 1255568 h 1308438"/>
              <a:gd name="connsiteX66" fmla="*/ 664861 w 1562809"/>
              <a:gd name="connsiteY66" fmla="*/ 1176987 h 1308438"/>
              <a:gd name="connsiteX67" fmla="*/ 636285 w 1562809"/>
              <a:gd name="connsiteY67" fmla="*/ 1153174 h 1308438"/>
              <a:gd name="connsiteX68" fmla="*/ 591042 w 1562809"/>
              <a:gd name="connsiteY68" fmla="*/ 1115074 h 1308438"/>
              <a:gd name="connsiteX69" fmla="*/ 502936 w 1562809"/>
              <a:gd name="connsiteY69" fmla="*/ 1069830 h 1308438"/>
              <a:gd name="connsiteX70" fmla="*/ 479124 w 1562809"/>
              <a:gd name="connsiteY70" fmla="*/ 991249 h 1308438"/>
              <a:gd name="connsiteX71" fmla="*/ 443406 w 1562809"/>
              <a:gd name="connsiteY71" fmla="*/ 926956 h 1308438"/>
              <a:gd name="connsiteX72" fmla="*/ 348157 w 1562809"/>
              <a:gd name="connsiteY72" fmla="*/ 891238 h 1308438"/>
              <a:gd name="connsiteX73" fmla="*/ 238619 w 1562809"/>
              <a:gd name="connsiteY73" fmla="*/ 896000 h 1308438"/>
              <a:gd name="connsiteX74" fmla="*/ 186232 w 1562809"/>
              <a:gd name="connsiteY74" fmla="*/ 881712 h 1308438"/>
              <a:gd name="connsiteX75" fmla="*/ 160038 w 1562809"/>
              <a:gd name="connsiteY75" fmla="*/ 824562 h 1308438"/>
              <a:gd name="connsiteX76" fmla="*/ 83833 w 1562809"/>
              <a:gd name="connsiteY76" fmla="*/ 722168 h 1308438"/>
              <a:gd name="connsiteX77" fmla="*/ 2875 w 1562809"/>
              <a:gd name="connsiteY77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72066 w 1562809"/>
              <a:gd name="connsiteY14" fmla="*/ 417368 h 1308438"/>
              <a:gd name="connsiteX15" fmla="*/ 1238742 w 1562809"/>
              <a:gd name="connsiteY15" fmla="*/ 345931 h 1308438"/>
              <a:gd name="connsiteX16" fmla="*/ 1333992 w 1562809"/>
              <a:gd name="connsiteY16" fmla="*/ 298306 h 1308438"/>
              <a:gd name="connsiteX17" fmla="*/ 1329229 w 1562809"/>
              <a:gd name="connsiteY17" fmla="*/ 117331 h 1308438"/>
              <a:gd name="connsiteX18" fmla="*/ 1341136 w 1562809"/>
              <a:gd name="connsiteY18" fmla="*/ 53037 h 1308438"/>
              <a:gd name="connsiteX19" fmla="*/ 1379236 w 1562809"/>
              <a:gd name="connsiteY19" fmla="*/ 5412 h 1308438"/>
              <a:gd name="connsiteX20" fmla="*/ 1395905 w 1562809"/>
              <a:gd name="connsiteY20" fmla="*/ 649 h 1308438"/>
              <a:gd name="connsiteX21" fmla="*/ 1484011 w 1562809"/>
              <a:gd name="connsiteY21" fmla="*/ 19699 h 1308438"/>
              <a:gd name="connsiteX22" fmla="*/ 1514967 w 1562809"/>
              <a:gd name="connsiteY22" fmla="*/ 41131 h 1308438"/>
              <a:gd name="connsiteX23" fmla="*/ 1541162 w 1562809"/>
              <a:gd name="connsiteY23" fmla="*/ 57798 h 1308438"/>
              <a:gd name="connsiteX24" fmla="*/ 1562592 w 1562809"/>
              <a:gd name="connsiteY24" fmla="*/ 74468 h 1308438"/>
              <a:gd name="connsiteX25" fmla="*/ 1543542 w 1562809"/>
              <a:gd name="connsiteY25" fmla="*/ 117331 h 1308438"/>
              <a:gd name="connsiteX26" fmla="*/ 1541161 w 1562809"/>
              <a:gd name="connsiteY26" fmla="*/ 172099 h 1308438"/>
              <a:gd name="connsiteX27" fmla="*/ 1526873 w 1562809"/>
              <a:gd name="connsiteY27" fmla="*/ 229249 h 1308438"/>
              <a:gd name="connsiteX28" fmla="*/ 1529255 w 1562809"/>
              <a:gd name="connsiteY28" fmla="*/ 238774 h 1308438"/>
              <a:gd name="connsiteX29" fmla="*/ 1560211 w 1562809"/>
              <a:gd name="connsiteY29" fmla="*/ 245918 h 1308438"/>
              <a:gd name="connsiteX30" fmla="*/ 1548305 w 1562809"/>
              <a:gd name="connsiteY30" fmla="*/ 276874 h 1308438"/>
              <a:gd name="connsiteX31" fmla="*/ 1514967 w 1562809"/>
              <a:gd name="connsiteY31" fmla="*/ 298306 h 1308438"/>
              <a:gd name="connsiteX32" fmla="*/ 1500680 w 1562809"/>
              <a:gd name="connsiteY32" fmla="*/ 329262 h 1308438"/>
              <a:gd name="connsiteX33" fmla="*/ 1503933 w 1562809"/>
              <a:gd name="connsiteY33" fmla="*/ 411869 h 1308438"/>
              <a:gd name="connsiteX34" fmla="*/ 1491154 w 1562809"/>
              <a:gd name="connsiteY34" fmla="*/ 443562 h 1308438"/>
              <a:gd name="connsiteX35" fmla="*/ 1488773 w 1562809"/>
              <a:gd name="connsiteY35" fmla="*/ 507856 h 1308438"/>
              <a:gd name="connsiteX36" fmla="*/ 1510205 w 1562809"/>
              <a:gd name="connsiteY36" fmla="*/ 543574 h 1308438"/>
              <a:gd name="connsiteX37" fmla="*/ 1505442 w 1562809"/>
              <a:gd name="connsiteY37" fmla="*/ 595962 h 1308438"/>
              <a:gd name="connsiteX38" fmla="*/ 1507823 w 1562809"/>
              <a:gd name="connsiteY38" fmla="*/ 643587 h 1308438"/>
              <a:gd name="connsiteX39" fmla="*/ 1495917 w 1562809"/>
              <a:gd name="connsiteY39" fmla="*/ 657874 h 1308438"/>
              <a:gd name="connsiteX40" fmla="*/ 1467342 w 1562809"/>
              <a:gd name="connsiteY40" fmla="*/ 743599 h 1308438"/>
              <a:gd name="connsiteX41" fmla="*/ 1436388 w 1562809"/>
              <a:gd name="connsiteY41" fmla="*/ 819798 h 1308438"/>
              <a:gd name="connsiteX42" fmla="*/ 1400667 w 1562809"/>
              <a:gd name="connsiteY42" fmla="*/ 798368 h 1308438"/>
              <a:gd name="connsiteX43" fmla="*/ 1341136 w 1562809"/>
              <a:gd name="connsiteY43" fmla="*/ 769793 h 1308438"/>
              <a:gd name="connsiteX44" fmla="*/ 1312561 w 1562809"/>
              <a:gd name="connsiteY44" fmla="*/ 736456 h 1308438"/>
              <a:gd name="connsiteX45" fmla="*/ 1279225 w 1562809"/>
              <a:gd name="connsiteY45" fmla="*/ 722168 h 1308438"/>
              <a:gd name="connsiteX46" fmla="*/ 1245886 w 1562809"/>
              <a:gd name="connsiteY46" fmla="*/ 724549 h 1308438"/>
              <a:gd name="connsiteX47" fmla="*/ 1195880 w 1562809"/>
              <a:gd name="connsiteY47" fmla="*/ 748362 h 1308438"/>
              <a:gd name="connsiteX48" fmla="*/ 1172067 w 1562809"/>
              <a:gd name="connsiteY48" fmla="*/ 762649 h 1308438"/>
              <a:gd name="connsiteX49" fmla="*/ 1103013 w 1562809"/>
              <a:gd name="connsiteY49" fmla="*/ 779318 h 1308438"/>
              <a:gd name="connsiteX50" fmla="*/ 1081580 w 1562809"/>
              <a:gd name="connsiteY50" fmla="*/ 810274 h 1308438"/>
              <a:gd name="connsiteX51" fmla="*/ 1079198 w 1562809"/>
              <a:gd name="connsiteY51" fmla="*/ 888856 h 1308438"/>
              <a:gd name="connsiteX52" fmla="*/ 1081582 w 1562809"/>
              <a:gd name="connsiteY52" fmla="*/ 915048 h 1308438"/>
              <a:gd name="connsiteX53" fmla="*/ 981567 w 1562809"/>
              <a:gd name="connsiteY53" fmla="*/ 965056 h 1308438"/>
              <a:gd name="connsiteX54" fmla="*/ 938705 w 1562809"/>
              <a:gd name="connsiteY54" fmla="*/ 965056 h 1308438"/>
              <a:gd name="connsiteX55" fmla="*/ 848219 w 1562809"/>
              <a:gd name="connsiteY55" fmla="*/ 1000773 h 1308438"/>
              <a:gd name="connsiteX56" fmla="*/ 826786 w 1562809"/>
              <a:gd name="connsiteY56" fmla="*/ 1041256 h 1308438"/>
              <a:gd name="connsiteX57" fmla="*/ 826788 w 1562809"/>
              <a:gd name="connsiteY57" fmla="*/ 1091262 h 1308438"/>
              <a:gd name="connsiteX58" fmla="*/ 776780 w 1562809"/>
              <a:gd name="connsiteY58" fmla="*/ 1131743 h 1308438"/>
              <a:gd name="connsiteX59" fmla="*/ 760113 w 1562809"/>
              <a:gd name="connsiteY59" fmla="*/ 1162699 h 1308438"/>
              <a:gd name="connsiteX60" fmla="*/ 762492 w 1562809"/>
              <a:gd name="connsiteY60" fmla="*/ 1184131 h 1308438"/>
              <a:gd name="connsiteX61" fmla="*/ 795830 w 1562809"/>
              <a:gd name="connsiteY61" fmla="*/ 1179368 h 1308438"/>
              <a:gd name="connsiteX62" fmla="*/ 819644 w 1562809"/>
              <a:gd name="connsiteY62" fmla="*/ 1203180 h 1308438"/>
              <a:gd name="connsiteX63" fmla="*/ 807736 w 1562809"/>
              <a:gd name="connsiteY63" fmla="*/ 1236518 h 1308438"/>
              <a:gd name="connsiteX64" fmla="*/ 805355 w 1562809"/>
              <a:gd name="connsiteY64" fmla="*/ 1274618 h 1308438"/>
              <a:gd name="connsiteX65" fmla="*/ 726775 w 1562809"/>
              <a:gd name="connsiteY65" fmla="*/ 1303193 h 1308438"/>
              <a:gd name="connsiteX66" fmla="*/ 681531 w 1562809"/>
              <a:gd name="connsiteY66" fmla="*/ 1255568 h 1308438"/>
              <a:gd name="connsiteX67" fmla="*/ 664861 w 1562809"/>
              <a:gd name="connsiteY67" fmla="*/ 1176987 h 1308438"/>
              <a:gd name="connsiteX68" fmla="*/ 636285 w 1562809"/>
              <a:gd name="connsiteY68" fmla="*/ 1153174 h 1308438"/>
              <a:gd name="connsiteX69" fmla="*/ 591042 w 1562809"/>
              <a:gd name="connsiteY69" fmla="*/ 1115074 h 1308438"/>
              <a:gd name="connsiteX70" fmla="*/ 502936 w 1562809"/>
              <a:gd name="connsiteY70" fmla="*/ 1069830 h 1308438"/>
              <a:gd name="connsiteX71" fmla="*/ 479124 w 1562809"/>
              <a:gd name="connsiteY71" fmla="*/ 991249 h 1308438"/>
              <a:gd name="connsiteX72" fmla="*/ 443406 w 1562809"/>
              <a:gd name="connsiteY72" fmla="*/ 926956 h 1308438"/>
              <a:gd name="connsiteX73" fmla="*/ 348157 w 1562809"/>
              <a:gd name="connsiteY73" fmla="*/ 891238 h 1308438"/>
              <a:gd name="connsiteX74" fmla="*/ 238619 w 1562809"/>
              <a:gd name="connsiteY74" fmla="*/ 896000 h 1308438"/>
              <a:gd name="connsiteX75" fmla="*/ 186232 w 1562809"/>
              <a:gd name="connsiteY75" fmla="*/ 881712 h 1308438"/>
              <a:gd name="connsiteX76" fmla="*/ 160038 w 1562809"/>
              <a:gd name="connsiteY76" fmla="*/ 824562 h 1308438"/>
              <a:gd name="connsiteX77" fmla="*/ 83833 w 1562809"/>
              <a:gd name="connsiteY77" fmla="*/ 722168 h 1308438"/>
              <a:gd name="connsiteX78" fmla="*/ 2875 w 1562809"/>
              <a:gd name="connsiteY7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117331 h 1308438"/>
              <a:gd name="connsiteX19" fmla="*/ 1341136 w 1562809"/>
              <a:gd name="connsiteY19" fmla="*/ 53037 h 1308438"/>
              <a:gd name="connsiteX20" fmla="*/ 1379236 w 1562809"/>
              <a:gd name="connsiteY20" fmla="*/ 5412 h 1308438"/>
              <a:gd name="connsiteX21" fmla="*/ 1395905 w 1562809"/>
              <a:gd name="connsiteY21" fmla="*/ 649 h 1308438"/>
              <a:gd name="connsiteX22" fmla="*/ 1484011 w 1562809"/>
              <a:gd name="connsiteY22" fmla="*/ 19699 h 1308438"/>
              <a:gd name="connsiteX23" fmla="*/ 1514967 w 1562809"/>
              <a:gd name="connsiteY23" fmla="*/ 41131 h 1308438"/>
              <a:gd name="connsiteX24" fmla="*/ 1541162 w 1562809"/>
              <a:gd name="connsiteY24" fmla="*/ 57798 h 1308438"/>
              <a:gd name="connsiteX25" fmla="*/ 1562592 w 1562809"/>
              <a:gd name="connsiteY25" fmla="*/ 74468 h 1308438"/>
              <a:gd name="connsiteX26" fmla="*/ 1543542 w 1562809"/>
              <a:gd name="connsiteY26" fmla="*/ 117331 h 1308438"/>
              <a:gd name="connsiteX27" fmla="*/ 1541161 w 1562809"/>
              <a:gd name="connsiteY27" fmla="*/ 172099 h 1308438"/>
              <a:gd name="connsiteX28" fmla="*/ 1526873 w 1562809"/>
              <a:gd name="connsiteY28" fmla="*/ 229249 h 1308438"/>
              <a:gd name="connsiteX29" fmla="*/ 1529255 w 1562809"/>
              <a:gd name="connsiteY29" fmla="*/ 238774 h 1308438"/>
              <a:gd name="connsiteX30" fmla="*/ 1560211 w 1562809"/>
              <a:gd name="connsiteY30" fmla="*/ 245918 h 1308438"/>
              <a:gd name="connsiteX31" fmla="*/ 1548305 w 1562809"/>
              <a:gd name="connsiteY31" fmla="*/ 276874 h 1308438"/>
              <a:gd name="connsiteX32" fmla="*/ 1514967 w 1562809"/>
              <a:gd name="connsiteY32" fmla="*/ 298306 h 1308438"/>
              <a:gd name="connsiteX33" fmla="*/ 1500680 w 1562809"/>
              <a:gd name="connsiteY33" fmla="*/ 329262 h 1308438"/>
              <a:gd name="connsiteX34" fmla="*/ 1503933 w 1562809"/>
              <a:gd name="connsiteY34" fmla="*/ 411869 h 1308438"/>
              <a:gd name="connsiteX35" fmla="*/ 1491154 w 1562809"/>
              <a:gd name="connsiteY35" fmla="*/ 443562 h 1308438"/>
              <a:gd name="connsiteX36" fmla="*/ 1488773 w 1562809"/>
              <a:gd name="connsiteY36" fmla="*/ 507856 h 1308438"/>
              <a:gd name="connsiteX37" fmla="*/ 1510205 w 1562809"/>
              <a:gd name="connsiteY37" fmla="*/ 543574 h 1308438"/>
              <a:gd name="connsiteX38" fmla="*/ 1505442 w 1562809"/>
              <a:gd name="connsiteY38" fmla="*/ 595962 h 1308438"/>
              <a:gd name="connsiteX39" fmla="*/ 1507823 w 1562809"/>
              <a:gd name="connsiteY39" fmla="*/ 643587 h 1308438"/>
              <a:gd name="connsiteX40" fmla="*/ 1495917 w 1562809"/>
              <a:gd name="connsiteY40" fmla="*/ 657874 h 1308438"/>
              <a:gd name="connsiteX41" fmla="*/ 1467342 w 1562809"/>
              <a:gd name="connsiteY41" fmla="*/ 743599 h 1308438"/>
              <a:gd name="connsiteX42" fmla="*/ 1436388 w 1562809"/>
              <a:gd name="connsiteY42" fmla="*/ 819798 h 1308438"/>
              <a:gd name="connsiteX43" fmla="*/ 1400667 w 1562809"/>
              <a:gd name="connsiteY43" fmla="*/ 798368 h 1308438"/>
              <a:gd name="connsiteX44" fmla="*/ 1341136 w 1562809"/>
              <a:gd name="connsiteY44" fmla="*/ 769793 h 1308438"/>
              <a:gd name="connsiteX45" fmla="*/ 1312561 w 1562809"/>
              <a:gd name="connsiteY45" fmla="*/ 736456 h 1308438"/>
              <a:gd name="connsiteX46" fmla="*/ 1279225 w 1562809"/>
              <a:gd name="connsiteY46" fmla="*/ 722168 h 1308438"/>
              <a:gd name="connsiteX47" fmla="*/ 1245886 w 1562809"/>
              <a:gd name="connsiteY47" fmla="*/ 724549 h 1308438"/>
              <a:gd name="connsiteX48" fmla="*/ 1195880 w 1562809"/>
              <a:gd name="connsiteY48" fmla="*/ 748362 h 1308438"/>
              <a:gd name="connsiteX49" fmla="*/ 1172067 w 1562809"/>
              <a:gd name="connsiteY49" fmla="*/ 762649 h 1308438"/>
              <a:gd name="connsiteX50" fmla="*/ 1103013 w 1562809"/>
              <a:gd name="connsiteY50" fmla="*/ 779318 h 1308438"/>
              <a:gd name="connsiteX51" fmla="*/ 1081580 w 1562809"/>
              <a:gd name="connsiteY51" fmla="*/ 810274 h 1308438"/>
              <a:gd name="connsiteX52" fmla="*/ 1079198 w 1562809"/>
              <a:gd name="connsiteY52" fmla="*/ 888856 h 1308438"/>
              <a:gd name="connsiteX53" fmla="*/ 1081582 w 1562809"/>
              <a:gd name="connsiteY53" fmla="*/ 915048 h 1308438"/>
              <a:gd name="connsiteX54" fmla="*/ 981567 w 1562809"/>
              <a:gd name="connsiteY54" fmla="*/ 965056 h 1308438"/>
              <a:gd name="connsiteX55" fmla="*/ 938705 w 1562809"/>
              <a:gd name="connsiteY55" fmla="*/ 965056 h 1308438"/>
              <a:gd name="connsiteX56" fmla="*/ 848219 w 1562809"/>
              <a:gd name="connsiteY56" fmla="*/ 1000773 h 1308438"/>
              <a:gd name="connsiteX57" fmla="*/ 826786 w 1562809"/>
              <a:gd name="connsiteY57" fmla="*/ 1041256 h 1308438"/>
              <a:gd name="connsiteX58" fmla="*/ 826788 w 1562809"/>
              <a:gd name="connsiteY58" fmla="*/ 1091262 h 1308438"/>
              <a:gd name="connsiteX59" fmla="*/ 776780 w 1562809"/>
              <a:gd name="connsiteY59" fmla="*/ 1131743 h 1308438"/>
              <a:gd name="connsiteX60" fmla="*/ 760113 w 1562809"/>
              <a:gd name="connsiteY60" fmla="*/ 1162699 h 1308438"/>
              <a:gd name="connsiteX61" fmla="*/ 762492 w 1562809"/>
              <a:gd name="connsiteY61" fmla="*/ 1184131 h 1308438"/>
              <a:gd name="connsiteX62" fmla="*/ 795830 w 1562809"/>
              <a:gd name="connsiteY62" fmla="*/ 1179368 h 1308438"/>
              <a:gd name="connsiteX63" fmla="*/ 819644 w 1562809"/>
              <a:gd name="connsiteY63" fmla="*/ 1203180 h 1308438"/>
              <a:gd name="connsiteX64" fmla="*/ 807736 w 1562809"/>
              <a:gd name="connsiteY64" fmla="*/ 1236518 h 1308438"/>
              <a:gd name="connsiteX65" fmla="*/ 805355 w 1562809"/>
              <a:gd name="connsiteY65" fmla="*/ 1274618 h 1308438"/>
              <a:gd name="connsiteX66" fmla="*/ 726775 w 1562809"/>
              <a:gd name="connsiteY66" fmla="*/ 1303193 h 1308438"/>
              <a:gd name="connsiteX67" fmla="*/ 681531 w 1562809"/>
              <a:gd name="connsiteY67" fmla="*/ 1255568 h 1308438"/>
              <a:gd name="connsiteX68" fmla="*/ 664861 w 1562809"/>
              <a:gd name="connsiteY68" fmla="*/ 1176987 h 1308438"/>
              <a:gd name="connsiteX69" fmla="*/ 636285 w 1562809"/>
              <a:gd name="connsiteY69" fmla="*/ 1153174 h 1308438"/>
              <a:gd name="connsiteX70" fmla="*/ 591042 w 1562809"/>
              <a:gd name="connsiteY70" fmla="*/ 1115074 h 1308438"/>
              <a:gd name="connsiteX71" fmla="*/ 502936 w 1562809"/>
              <a:gd name="connsiteY71" fmla="*/ 1069830 h 1308438"/>
              <a:gd name="connsiteX72" fmla="*/ 479124 w 1562809"/>
              <a:gd name="connsiteY72" fmla="*/ 991249 h 1308438"/>
              <a:gd name="connsiteX73" fmla="*/ 443406 w 1562809"/>
              <a:gd name="connsiteY73" fmla="*/ 926956 h 1308438"/>
              <a:gd name="connsiteX74" fmla="*/ 348157 w 1562809"/>
              <a:gd name="connsiteY74" fmla="*/ 891238 h 1308438"/>
              <a:gd name="connsiteX75" fmla="*/ 238619 w 1562809"/>
              <a:gd name="connsiteY75" fmla="*/ 896000 h 1308438"/>
              <a:gd name="connsiteX76" fmla="*/ 186232 w 1562809"/>
              <a:gd name="connsiteY76" fmla="*/ 881712 h 1308438"/>
              <a:gd name="connsiteX77" fmla="*/ 160038 w 1562809"/>
              <a:gd name="connsiteY77" fmla="*/ 824562 h 1308438"/>
              <a:gd name="connsiteX78" fmla="*/ 83833 w 1562809"/>
              <a:gd name="connsiteY78" fmla="*/ 722168 h 1308438"/>
              <a:gd name="connsiteX79" fmla="*/ 2875 w 1562809"/>
              <a:gd name="connsiteY7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29229 w 1562809"/>
              <a:gd name="connsiteY19" fmla="*/ 117331 h 1308438"/>
              <a:gd name="connsiteX20" fmla="*/ 1341136 w 1562809"/>
              <a:gd name="connsiteY20" fmla="*/ 53037 h 1308438"/>
              <a:gd name="connsiteX21" fmla="*/ 1379236 w 1562809"/>
              <a:gd name="connsiteY21" fmla="*/ 5412 h 1308438"/>
              <a:gd name="connsiteX22" fmla="*/ 1395905 w 1562809"/>
              <a:gd name="connsiteY22" fmla="*/ 649 h 1308438"/>
              <a:gd name="connsiteX23" fmla="*/ 1484011 w 1562809"/>
              <a:gd name="connsiteY23" fmla="*/ 19699 h 1308438"/>
              <a:gd name="connsiteX24" fmla="*/ 1514967 w 1562809"/>
              <a:gd name="connsiteY24" fmla="*/ 41131 h 1308438"/>
              <a:gd name="connsiteX25" fmla="*/ 1541162 w 1562809"/>
              <a:gd name="connsiteY25" fmla="*/ 57798 h 1308438"/>
              <a:gd name="connsiteX26" fmla="*/ 1562592 w 1562809"/>
              <a:gd name="connsiteY26" fmla="*/ 74468 h 1308438"/>
              <a:gd name="connsiteX27" fmla="*/ 1543542 w 1562809"/>
              <a:gd name="connsiteY27" fmla="*/ 117331 h 1308438"/>
              <a:gd name="connsiteX28" fmla="*/ 1541161 w 1562809"/>
              <a:gd name="connsiteY28" fmla="*/ 172099 h 1308438"/>
              <a:gd name="connsiteX29" fmla="*/ 1526873 w 1562809"/>
              <a:gd name="connsiteY29" fmla="*/ 229249 h 1308438"/>
              <a:gd name="connsiteX30" fmla="*/ 1529255 w 1562809"/>
              <a:gd name="connsiteY30" fmla="*/ 238774 h 1308438"/>
              <a:gd name="connsiteX31" fmla="*/ 1560211 w 1562809"/>
              <a:gd name="connsiteY31" fmla="*/ 245918 h 1308438"/>
              <a:gd name="connsiteX32" fmla="*/ 1548305 w 1562809"/>
              <a:gd name="connsiteY32" fmla="*/ 276874 h 1308438"/>
              <a:gd name="connsiteX33" fmla="*/ 1514967 w 1562809"/>
              <a:gd name="connsiteY33" fmla="*/ 298306 h 1308438"/>
              <a:gd name="connsiteX34" fmla="*/ 1500680 w 1562809"/>
              <a:gd name="connsiteY34" fmla="*/ 329262 h 1308438"/>
              <a:gd name="connsiteX35" fmla="*/ 1503933 w 1562809"/>
              <a:gd name="connsiteY35" fmla="*/ 411869 h 1308438"/>
              <a:gd name="connsiteX36" fmla="*/ 1491154 w 1562809"/>
              <a:gd name="connsiteY36" fmla="*/ 443562 h 1308438"/>
              <a:gd name="connsiteX37" fmla="*/ 1488773 w 1562809"/>
              <a:gd name="connsiteY37" fmla="*/ 507856 h 1308438"/>
              <a:gd name="connsiteX38" fmla="*/ 1510205 w 1562809"/>
              <a:gd name="connsiteY38" fmla="*/ 543574 h 1308438"/>
              <a:gd name="connsiteX39" fmla="*/ 1505442 w 1562809"/>
              <a:gd name="connsiteY39" fmla="*/ 595962 h 1308438"/>
              <a:gd name="connsiteX40" fmla="*/ 1507823 w 1562809"/>
              <a:gd name="connsiteY40" fmla="*/ 643587 h 1308438"/>
              <a:gd name="connsiteX41" fmla="*/ 1495917 w 1562809"/>
              <a:gd name="connsiteY41" fmla="*/ 657874 h 1308438"/>
              <a:gd name="connsiteX42" fmla="*/ 1467342 w 1562809"/>
              <a:gd name="connsiteY42" fmla="*/ 743599 h 1308438"/>
              <a:gd name="connsiteX43" fmla="*/ 1436388 w 1562809"/>
              <a:gd name="connsiteY43" fmla="*/ 819798 h 1308438"/>
              <a:gd name="connsiteX44" fmla="*/ 1400667 w 1562809"/>
              <a:gd name="connsiteY44" fmla="*/ 798368 h 1308438"/>
              <a:gd name="connsiteX45" fmla="*/ 1341136 w 1562809"/>
              <a:gd name="connsiteY45" fmla="*/ 769793 h 1308438"/>
              <a:gd name="connsiteX46" fmla="*/ 1312561 w 1562809"/>
              <a:gd name="connsiteY46" fmla="*/ 736456 h 1308438"/>
              <a:gd name="connsiteX47" fmla="*/ 1279225 w 1562809"/>
              <a:gd name="connsiteY47" fmla="*/ 722168 h 1308438"/>
              <a:gd name="connsiteX48" fmla="*/ 1245886 w 1562809"/>
              <a:gd name="connsiteY48" fmla="*/ 724549 h 1308438"/>
              <a:gd name="connsiteX49" fmla="*/ 1195880 w 1562809"/>
              <a:gd name="connsiteY49" fmla="*/ 748362 h 1308438"/>
              <a:gd name="connsiteX50" fmla="*/ 1172067 w 1562809"/>
              <a:gd name="connsiteY50" fmla="*/ 762649 h 1308438"/>
              <a:gd name="connsiteX51" fmla="*/ 1103013 w 1562809"/>
              <a:gd name="connsiteY51" fmla="*/ 779318 h 1308438"/>
              <a:gd name="connsiteX52" fmla="*/ 1081580 w 1562809"/>
              <a:gd name="connsiteY52" fmla="*/ 810274 h 1308438"/>
              <a:gd name="connsiteX53" fmla="*/ 1079198 w 1562809"/>
              <a:gd name="connsiteY53" fmla="*/ 888856 h 1308438"/>
              <a:gd name="connsiteX54" fmla="*/ 1081582 w 1562809"/>
              <a:gd name="connsiteY54" fmla="*/ 915048 h 1308438"/>
              <a:gd name="connsiteX55" fmla="*/ 981567 w 1562809"/>
              <a:gd name="connsiteY55" fmla="*/ 965056 h 1308438"/>
              <a:gd name="connsiteX56" fmla="*/ 938705 w 1562809"/>
              <a:gd name="connsiteY56" fmla="*/ 965056 h 1308438"/>
              <a:gd name="connsiteX57" fmla="*/ 848219 w 1562809"/>
              <a:gd name="connsiteY57" fmla="*/ 1000773 h 1308438"/>
              <a:gd name="connsiteX58" fmla="*/ 826786 w 1562809"/>
              <a:gd name="connsiteY58" fmla="*/ 1041256 h 1308438"/>
              <a:gd name="connsiteX59" fmla="*/ 826788 w 1562809"/>
              <a:gd name="connsiteY59" fmla="*/ 1091262 h 1308438"/>
              <a:gd name="connsiteX60" fmla="*/ 776780 w 1562809"/>
              <a:gd name="connsiteY60" fmla="*/ 1131743 h 1308438"/>
              <a:gd name="connsiteX61" fmla="*/ 760113 w 1562809"/>
              <a:gd name="connsiteY61" fmla="*/ 1162699 h 1308438"/>
              <a:gd name="connsiteX62" fmla="*/ 762492 w 1562809"/>
              <a:gd name="connsiteY62" fmla="*/ 1184131 h 1308438"/>
              <a:gd name="connsiteX63" fmla="*/ 795830 w 1562809"/>
              <a:gd name="connsiteY63" fmla="*/ 1179368 h 1308438"/>
              <a:gd name="connsiteX64" fmla="*/ 819644 w 1562809"/>
              <a:gd name="connsiteY64" fmla="*/ 1203180 h 1308438"/>
              <a:gd name="connsiteX65" fmla="*/ 807736 w 1562809"/>
              <a:gd name="connsiteY65" fmla="*/ 1236518 h 1308438"/>
              <a:gd name="connsiteX66" fmla="*/ 805355 w 1562809"/>
              <a:gd name="connsiteY66" fmla="*/ 1274618 h 1308438"/>
              <a:gd name="connsiteX67" fmla="*/ 726775 w 1562809"/>
              <a:gd name="connsiteY67" fmla="*/ 1303193 h 1308438"/>
              <a:gd name="connsiteX68" fmla="*/ 681531 w 1562809"/>
              <a:gd name="connsiteY68" fmla="*/ 1255568 h 1308438"/>
              <a:gd name="connsiteX69" fmla="*/ 664861 w 1562809"/>
              <a:gd name="connsiteY69" fmla="*/ 1176987 h 1308438"/>
              <a:gd name="connsiteX70" fmla="*/ 636285 w 1562809"/>
              <a:gd name="connsiteY70" fmla="*/ 1153174 h 1308438"/>
              <a:gd name="connsiteX71" fmla="*/ 591042 w 1562809"/>
              <a:gd name="connsiteY71" fmla="*/ 1115074 h 1308438"/>
              <a:gd name="connsiteX72" fmla="*/ 502936 w 1562809"/>
              <a:gd name="connsiteY72" fmla="*/ 1069830 h 1308438"/>
              <a:gd name="connsiteX73" fmla="*/ 479124 w 1562809"/>
              <a:gd name="connsiteY73" fmla="*/ 991249 h 1308438"/>
              <a:gd name="connsiteX74" fmla="*/ 443406 w 1562809"/>
              <a:gd name="connsiteY74" fmla="*/ 926956 h 1308438"/>
              <a:gd name="connsiteX75" fmla="*/ 348157 w 1562809"/>
              <a:gd name="connsiteY75" fmla="*/ 891238 h 1308438"/>
              <a:gd name="connsiteX76" fmla="*/ 238619 w 1562809"/>
              <a:gd name="connsiteY76" fmla="*/ 896000 h 1308438"/>
              <a:gd name="connsiteX77" fmla="*/ 186232 w 1562809"/>
              <a:gd name="connsiteY77" fmla="*/ 881712 h 1308438"/>
              <a:gd name="connsiteX78" fmla="*/ 160038 w 1562809"/>
              <a:gd name="connsiteY78" fmla="*/ 824562 h 1308438"/>
              <a:gd name="connsiteX79" fmla="*/ 83833 w 1562809"/>
              <a:gd name="connsiteY79" fmla="*/ 722168 h 1308438"/>
              <a:gd name="connsiteX80" fmla="*/ 2875 w 1562809"/>
              <a:gd name="connsiteY80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38754 w 1562809"/>
              <a:gd name="connsiteY19" fmla="*/ 160194 h 1308438"/>
              <a:gd name="connsiteX20" fmla="*/ 1329229 w 1562809"/>
              <a:gd name="connsiteY20" fmla="*/ 117331 h 1308438"/>
              <a:gd name="connsiteX21" fmla="*/ 1341136 w 1562809"/>
              <a:gd name="connsiteY21" fmla="*/ 53037 h 1308438"/>
              <a:gd name="connsiteX22" fmla="*/ 1379236 w 1562809"/>
              <a:gd name="connsiteY22" fmla="*/ 5412 h 1308438"/>
              <a:gd name="connsiteX23" fmla="*/ 1395905 w 1562809"/>
              <a:gd name="connsiteY23" fmla="*/ 649 h 1308438"/>
              <a:gd name="connsiteX24" fmla="*/ 1484011 w 1562809"/>
              <a:gd name="connsiteY24" fmla="*/ 19699 h 1308438"/>
              <a:gd name="connsiteX25" fmla="*/ 1514967 w 1562809"/>
              <a:gd name="connsiteY25" fmla="*/ 41131 h 1308438"/>
              <a:gd name="connsiteX26" fmla="*/ 1541162 w 1562809"/>
              <a:gd name="connsiteY26" fmla="*/ 57798 h 1308438"/>
              <a:gd name="connsiteX27" fmla="*/ 1562592 w 1562809"/>
              <a:gd name="connsiteY27" fmla="*/ 74468 h 1308438"/>
              <a:gd name="connsiteX28" fmla="*/ 1543542 w 1562809"/>
              <a:gd name="connsiteY28" fmla="*/ 117331 h 1308438"/>
              <a:gd name="connsiteX29" fmla="*/ 1541161 w 1562809"/>
              <a:gd name="connsiteY29" fmla="*/ 172099 h 1308438"/>
              <a:gd name="connsiteX30" fmla="*/ 1526873 w 1562809"/>
              <a:gd name="connsiteY30" fmla="*/ 229249 h 1308438"/>
              <a:gd name="connsiteX31" fmla="*/ 1529255 w 1562809"/>
              <a:gd name="connsiteY31" fmla="*/ 238774 h 1308438"/>
              <a:gd name="connsiteX32" fmla="*/ 1560211 w 1562809"/>
              <a:gd name="connsiteY32" fmla="*/ 245918 h 1308438"/>
              <a:gd name="connsiteX33" fmla="*/ 1548305 w 1562809"/>
              <a:gd name="connsiteY33" fmla="*/ 276874 h 1308438"/>
              <a:gd name="connsiteX34" fmla="*/ 1514967 w 1562809"/>
              <a:gd name="connsiteY34" fmla="*/ 298306 h 1308438"/>
              <a:gd name="connsiteX35" fmla="*/ 1500680 w 1562809"/>
              <a:gd name="connsiteY35" fmla="*/ 329262 h 1308438"/>
              <a:gd name="connsiteX36" fmla="*/ 1503933 w 1562809"/>
              <a:gd name="connsiteY36" fmla="*/ 411869 h 1308438"/>
              <a:gd name="connsiteX37" fmla="*/ 1491154 w 1562809"/>
              <a:gd name="connsiteY37" fmla="*/ 443562 h 1308438"/>
              <a:gd name="connsiteX38" fmla="*/ 1488773 w 1562809"/>
              <a:gd name="connsiteY38" fmla="*/ 507856 h 1308438"/>
              <a:gd name="connsiteX39" fmla="*/ 1510205 w 1562809"/>
              <a:gd name="connsiteY39" fmla="*/ 543574 h 1308438"/>
              <a:gd name="connsiteX40" fmla="*/ 1505442 w 1562809"/>
              <a:gd name="connsiteY40" fmla="*/ 595962 h 1308438"/>
              <a:gd name="connsiteX41" fmla="*/ 1507823 w 1562809"/>
              <a:gd name="connsiteY41" fmla="*/ 643587 h 1308438"/>
              <a:gd name="connsiteX42" fmla="*/ 1495917 w 1562809"/>
              <a:gd name="connsiteY42" fmla="*/ 657874 h 1308438"/>
              <a:gd name="connsiteX43" fmla="*/ 1467342 w 1562809"/>
              <a:gd name="connsiteY43" fmla="*/ 743599 h 1308438"/>
              <a:gd name="connsiteX44" fmla="*/ 1436388 w 1562809"/>
              <a:gd name="connsiteY44" fmla="*/ 819798 h 1308438"/>
              <a:gd name="connsiteX45" fmla="*/ 1400667 w 1562809"/>
              <a:gd name="connsiteY45" fmla="*/ 798368 h 1308438"/>
              <a:gd name="connsiteX46" fmla="*/ 1341136 w 1562809"/>
              <a:gd name="connsiteY46" fmla="*/ 769793 h 1308438"/>
              <a:gd name="connsiteX47" fmla="*/ 1312561 w 1562809"/>
              <a:gd name="connsiteY47" fmla="*/ 736456 h 1308438"/>
              <a:gd name="connsiteX48" fmla="*/ 1279225 w 1562809"/>
              <a:gd name="connsiteY48" fmla="*/ 722168 h 1308438"/>
              <a:gd name="connsiteX49" fmla="*/ 1245886 w 1562809"/>
              <a:gd name="connsiteY49" fmla="*/ 724549 h 1308438"/>
              <a:gd name="connsiteX50" fmla="*/ 1195880 w 1562809"/>
              <a:gd name="connsiteY50" fmla="*/ 748362 h 1308438"/>
              <a:gd name="connsiteX51" fmla="*/ 1172067 w 1562809"/>
              <a:gd name="connsiteY51" fmla="*/ 762649 h 1308438"/>
              <a:gd name="connsiteX52" fmla="*/ 1103013 w 1562809"/>
              <a:gd name="connsiteY52" fmla="*/ 779318 h 1308438"/>
              <a:gd name="connsiteX53" fmla="*/ 1081580 w 1562809"/>
              <a:gd name="connsiteY53" fmla="*/ 810274 h 1308438"/>
              <a:gd name="connsiteX54" fmla="*/ 1079198 w 1562809"/>
              <a:gd name="connsiteY54" fmla="*/ 888856 h 1308438"/>
              <a:gd name="connsiteX55" fmla="*/ 1081582 w 1562809"/>
              <a:gd name="connsiteY55" fmla="*/ 915048 h 1308438"/>
              <a:gd name="connsiteX56" fmla="*/ 981567 w 1562809"/>
              <a:gd name="connsiteY56" fmla="*/ 965056 h 1308438"/>
              <a:gd name="connsiteX57" fmla="*/ 938705 w 1562809"/>
              <a:gd name="connsiteY57" fmla="*/ 965056 h 1308438"/>
              <a:gd name="connsiteX58" fmla="*/ 848219 w 1562809"/>
              <a:gd name="connsiteY58" fmla="*/ 1000773 h 1308438"/>
              <a:gd name="connsiteX59" fmla="*/ 826786 w 1562809"/>
              <a:gd name="connsiteY59" fmla="*/ 1041256 h 1308438"/>
              <a:gd name="connsiteX60" fmla="*/ 826788 w 1562809"/>
              <a:gd name="connsiteY60" fmla="*/ 1091262 h 1308438"/>
              <a:gd name="connsiteX61" fmla="*/ 776780 w 1562809"/>
              <a:gd name="connsiteY61" fmla="*/ 1131743 h 1308438"/>
              <a:gd name="connsiteX62" fmla="*/ 760113 w 1562809"/>
              <a:gd name="connsiteY62" fmla="*/ 1162699 h 1308438"/>
              <a:gd name="connsiteX63" fmla="*/ 762492 w 1562809"/>
              <a:gd name="connsiteY63" fmla="*/ 1184131 h 1308438"/>
              <a:gd name="connsiteX64" fmla="*/ 795830 w 1562809"/>
              <a:gd name="connsiteY64" fmla="*/ 1179368 h 1308438"/>
              <a:gd name="connsiteX65" fmla="*/ 819644 w 1562809"/>
              <a:gd name="connsiteY65" fmla="*/ 1203180 h 1308438"/>
              <a:gd name="connsiteX66" fmla="*/ 807736 w 1562809"/>
              <a:gd name="connsiteY66" fmla="*/ 1236518 h 1308438"/>
              <a:gd name="connsiteX67" fmla="*/ 805355 w 1562809"/>
              <a:gd name="connsiteY67" fmla="*/ 1274618 h 1308438"/>
              <a:gd name="connsiteX68" fmla="*/ 726775 w 1562809"/>
              <a:gd name="connsiteY68" fmla="*/ 1303193 h 1308438"/>
              <a:gd name="connsiteX69" fmla="*/ 681531 w 1562809"/>
              <a:gd name="connsiteY69" fmla="*/ 1255568 h 1308438"/>
              <a:gd name="connsiteX70" fmla="*/ 664861 w 1562809"/>
              <a:gd name="connsiteY70" fmla="*/ 1176987 h 1308438"/>
              <a:gd name="connsiteX71" fmla="*/ 636285 w 1562809"/>
              <a:gd name="connsiteY71" fmla="*/ 1153174 h 1308438"/>
              <a:gd name="connsiteX72" fmla="*/ 591042 w 1562809"/>
              <a:gd name="connsiteY72" fmla="*/ 1115074 h 1308438"/>
              <a:gd name="connsiteX73" fmla="*/ 502936 w 1562809"/>
              <a:gd name="connsiteY73" fmla="*/ 1069830 h 1308438"/>
              <a:gd name="connsiteX74" fmla="*/ 479124 w 1562809"/>
              <a:gd name="connsiteY74" fmla="*/ 991249 h 1308438"/>
              <a:gd name="connsiteX75" fmla="*/ 443406 w 1562809"/>
              <a:gd name="connsiteY75" fmla="*/ 926956 h 1308438"/>
              <a:gd name="connsiteX76" fmla="*/ 348157 w 1562809"/>
              <a:gd name="connsiteY76" fmla="*/ 891238 h 1308438"/>
              <a:gd name="connsiteX77" fmla="*/ 238619 w 1562809"/>
              <a:gd name="connsiteY77" fmla="*/ 896000 h 1308438"/>
              <a:gd name="connsiteX78" fmla="*/ 186232 w 1562809"/>
              <a:gd name="connsiteY78" fmla="*/ 881712 h 1308438"/>
              <a:gd name="connsiteX79" fmla="*/ 160038 w 1562809"/>
              <a:gd name="connsiteY79" fmla="*/ 824562 h 1308438"/>
              <a:gd name="connsiteX80" fmla="*/ 83833 w 1562809"/>
              <a:gd name="connsiteY80" fmla="*/ 722168 h 1308438"/>
              <a:gd name="connsiteX81" fmla="*/ 2875 w 1562809"/>
              <a:gd name="connsiteY8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38754 w 1562809"/>
              <a:gd name="connsiteY19" fmla="*/ 160194 h 1308438"/>
              <a:gd name="connsiteX20" fmla="*/ 1329229 w 1562809"/>
              <a:gd name="connsiteY20" fmla="*/ 117331 h 1308438"/>
              <a:gd name="connsiteX21" fmla="*/ 1341136 w 1562809"/>
              <a:gd name="connsiteY21" fmla="*/ 10175 h 1308438"/>
              <a:gd name="connsiteX22" fmla="*/ 1379236 w 1562809"/>
              <a:gd name="connsiteY22" fmla="*/ 5412 h 1308438"/>
              <a:gd name="connsiteX23" fmla="*/ 1395905 w 1562809"/>
              <a:gd name="connsiteY23" fmla="*/ 649 h 1308438"/>
              <a:gd name="connsiteX24" fmla="*/ 1484011 w 1562809"/>
              <a:gd name="connsiteY24" fmla="*/ 19699 h 1308438"/>
              <a:gd name="connsiteX25" fmla="*/ 1514967 w 1562809"/>
              <a:gd name="connsiteY25" fmla="*/ 41131 h 1308438"/>
              <a:gd name="connsiteX26" fmla="*/ 1541162 w 1562809"/>
              <a:gd name="connsiteY26" fmla="*/ 57798 h 1308438"/>
              <a:gd name="connsiteX27" fmla="*/ 1562592 w 1562809"/>
              <a:gd name="connsiteY27" fmla="*/ 74468 h 1308438"/>
              <a:gd name="connsiteX28" fmla="*/ 1543542 w 1562809"/>
              <a:gd name="connsiteY28" fmla="*/ 117331 h 1308438"/>
              <a:gd name="connsiteX29" fmla="*/ 1541161 w 1562809"/>
              <a:gd name="connsiteY29" fmla="*/ 172099 h 1308438"/>
              <a:gd name="connsiteX30" fmla="*/ 1526873 w 1562809"/>
              <a:gd name="connsiteY30" fmla="*/ 229249 h 1308438"/>
              <a:gd name="connsiteX31" fmla="*/ 1529255 w 1562809"/>
              <a:gd name="connsiteY31" fmla="*/ 238774 h 1308438"/>
              <a:gd name="connsiteX32" fmla="*/ 1560211 w 1562809"/>
              <a:gd name="connsiteY32" fmla="*/ 245918 h 1308438"/>
              <a:gd name="connsiteX33" fmla="*/ 1548305 w 1562809"/>
              <a:gd name="connsiteY33" fmla="*/ 276874 h 1308438"/>
              <a:gd name="connsiteX34" fmla="*/ 1514967 w 1562809"/>
              <a:gd name="connsiteY34" fmla="*/ 298306 h 1308438"/>
              <a:gd name="connsiteX35" fmla="*/ 1500680 w 1562809"/>
              <a:gd name="connsiteY35" fmla="*/ 329262 h 1308438"/>
              <a:gd name="connsiteX36" fmla="*/ 1503933 w 1562809"/>
              <a:gd name="connsiteY36" fmla="*/ 411869 h 1308438"/>
              <a:gd name="connsiteX37" fmla="*/ 1491154 w 1562809"/>
              <a:gd name="connsiteY37" fmla="*/ 443562 h 1308438"/>
              <a:gd name="connsiteX38" fmla="*/ 1488773 w 1562809"/>
              <a:gd name="connsiteY38" fmla="*/ 507856 h 1308438"/>
              <a:gd name="connsiteX39" fmla="*/ 1510205 w 1562809"/>
              <a:gd name="connsiteY39" fmla="*/ 543574 h 1308438"/>
              <a:gd name="connsiteX40" fmla="*/ 1505442 w 1562809"/>
              <a:gd name="connsiteY40" fmla="*/ 595962 h 1308438"/>
              <a:gd name="connsiteX41" fmla="*/ 1507823 w 1562809"/>
              <a:gd name="connsiteY41" fmla="*/ 643587 h 1308438"/>
              <a:gd name="connsiteX42" fmla="*/ 1495917 w 1562809"/>
              <a:gd name="connsiteY42" fmla="*/ 657874 h 1308438"/>
              <a:gd name="connsiteX43" fmla="*/ 1467342 w 1562809"/>
              <a:gd name="connsiteY43" fmla="*/ 743599 h 1308438"/>
              <a:gd name="connsiteX44" fmla="*/ 1436388 w 1562809"/>
              <a:gd name="connsiteY44" fmla="*/ 819798 h 1308438"/>
              <a:gd name="connsiteX45" fmla="*/ 1400667 w 1562809"/>
              <a:gd name="connsiteY45" fmla="*/ 798368 h 1308438"/>
              <a:gd name="connsiteX46" fmla="*/ 1341136 w 1562809"/>
              <a:gd name="connsiteY46" fmla="*/ 769793 h 1308438"/>
              <a:gd name="connsiteX47" fmla="*/ 1312561 w 1562809"/>
              <a:gd name="connsiteY47" fmla="*/ 736456 h 1308438"/>
              <a:gd name="connsiteX48" fmla="*/ 1279225 w 1562809"/>
              <a:gd name="connsiteY48" fmla="*/ 722168 h 1308438"/>
              <a:gd name="connsiteX49" fmla="*/ 1245886 w 1562809"/>
              <a:gd name="connsiteY49" fmla="*/ 724549 h 1308438"/>
              <a:gd name="connsiteX50" fmla="*/ 1195880 w 1562809"/>
              <a:gd name="connsiteY50" fmla="*/ 748362 h 1308438"/>
              <a:gd name="connsiteX51" fmla="*/ 1172067 w 1562809"/>
              <a:gd name="connsiteY51" fmla="*/ 762649 h 1308438"/>
              <a:gd name="connsiteX52" fmla="*/ 1103013 w 1562809"/>
              <a:gd name="connsiteY52" fmla="*/ 779318 h 1308438"/>
              <a:gd name="connsiteX53" fmla="*/ 1081580 w 1562809"/>
              <a:gd name="connsiteY53" fmla="*/ 810274 h 1308438"/>
              <a:gd name="connsiteX54" fmla="*/ 1079198 w 1562809"/>
              <a:gd name="connsiteY54" fmla="*/ 888856 h 1308438"/>
              <a:gd name="connsiteX55" fmla="*/ 1081582 w 1562809"/>
              <a:gd name="connsiteY55" fmla="*/ 915048 h 1308438"/>
              <a:gd name="connsiteX56" fmla="*/ 981567 w 1562809"/>
              <a:gd name="connsiteY56" fmla="*/ 965056 h 1308438"/>
              <a:gd name="connsiteX57" fmla="*/ 938705 w 1562809"/>
              <a:gd name="connsiteY57" fmla="*/ 965056 h 1308438"/>
              <a:gd name="connsiteX58" fmla="*/ 848219 w 1562809"/>
              <a:gd name="connsiteY58" fmla="*/ 1000773 h 1308438"/>
              <a:gd name="connsiteX59" fmla="*/ 826786 w 1562809"/>
              <a:gd name="connsiteY59" fmla="*/ 1041256 h 1308438"/>
              <a:gd name="connsiteX60" fmla="*/ 826788 w 1562809"/>
              <a:gd name="connsiteY60" fmla="*/ 1091262 h 1308438"/>
              <a:gd name="connsiteX61" fmla="*/ 776780 w 1562809"/>
              <a:gd name="connsiteY61" fmla="*/ 1131743 h 1308438"/>
              <a:gd name="connsiteX62" fmla="*/ 760113 w 1562809"/>
              <a:gd name="connsiteY62" fmla="*/ 1162699 h 1308438"/>
              <a:gd name="connsiteX63" fmla="*/ 762492 w 1562809"/>
              <a:gd name="connsiteY63" fmla="*/ 1184131 h 1308438"/>
              <a:gd name="connsiteX64" fmla="*/ 795830 w 1562809"/>
              <a:gd name="connsiteY64" fmla="*/ 1179368 h 1308438"/>
              <a:gd name="connsiteX65" fmla="*/ 819644 w 1562809"/>
              <a:gd name="connsiteY65" fmla="*/ 1203180 h 1308438"/>
              <a:gd name="connsiteX66" fmla="*/ 807736 w 1562809"/>
              <a:gd name="connsiteY66" fmla="*/ 1236518 h 1308438"/>
              <a:gd name="connsiteX67" fmla="*/ 805355 w 1562809"/>
              <a:gd name="connsiteY67" fmla="*/ 1274618 h 1308438"/>
              <a:gd name="connsiteX68" fmla="*/ 726775 w 1562809"/>
              <a:gd name="connsiteY68" fmla="*/ 1303193 h 1308438"/>
              <a:gd name="connsiteX69" fmla="*/ 681531 w 1562809"/>
              <a:gd name="connsiteY69" fmla="*/ 1255568 h 1308438"/>
              <a:gd name="connsiteX70" fmla="*/ 664861 w 1562809"/>
              <a:gd name="connsiteY70" fmla="*/ 1176987 h 1308438"/>
              <a:gd name="connsiteX71" fmla="*/ 636285 w 1562809"/>
              <a:gd name="connsiteY71" fmla="*/ 1153174 h 1308438"/>
              <a:gd name="connsiteX72" fmla="*/ 591042 w 1562809"/>
              <a:gd name="connsiteY72" fmla="*/ 1115074 h 1308438"/>
              <a:gd name="connsiteX73" fmla="*/ 502936 w 1562809"/>
              <a:gd name="connsiteY73" fmla="*/ 1069830 h 1308438"/>
              <a:gd name="connsiteX74" fmla="*/ 479124 w 1562809"/>
              <a:gd name="connsiteY74" fmla="*/ 991249 h 1308438"/>
              <a:gd name="connsiteX75" fmla="*/ 443406 w 1562809"/>
              <a:gd name="connsiteY75" fmla="*/ 926956 h 1308438"/>
              <a:gd name="connsiteX76" fmla="*/ 348157 w 1562809"/>
              <a:gd name="connsiteY76" fmla="*/ 891238 h 1308438"/>
              <a:gd name="connsiteX77" fmla="*/ 238619 w 1562809"/>
              <a:gd name="connsiteY77" fmla="*/ 896000 h 1308438"/>
              <a:gd name="connsiteX78" fmla="*/ 186232 w 1562809"/>
              <a:gd name="connsiteY78" fmla="*/ 881712 h 1308438"/>
              <a:gd name="connsiteX79" fmla="*/ 160038 w 1562809"/>
              <a:gd name="connsiteY79" fmla="*/ 824562 h 1308438"/>
              <a:gd name="connsiteX80" fmla="*/ 83833 w 1562809"/>
              <a:gd name="connsiteY80" fmla="*/ 722168 h 1308438"/>
              <a:gd name="connsiteX81" fmla="*/ 2875 w 1562809"/>
              <a:gd name="connsiteY8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38754 w 1562809"/>
              <a:gd name="connsiteY19" fmla="*/ 160194 h 1308438"/>
              <a:gd name="connsiteX20" fmla="*/ 1329229 w 1562809"/>
              <a:gd name="connsiteY20" fmla="*/ 117331 h 1308438"/>
              <a:gd name="connsiteX21" fmla="*/ 1350660 w 1562809"/>
              <a:gd name="connsiteY21" fmla="*/ 57800 h 1308438"/>
              <a:gd name="connsiteX22" fmla="*/ 1341136 w 1562809"/>
              <a:gd name="connsiteY22" fmla="*/ 10175 h 1308438"/>
              <a:gd name="connsiteX23" fmla="*/ 1379236 w 1562809"/>
              <a:gd name="connsiteY23" fmla="*/ 5412 h 1308438"/>
              <a:gd name="connsiteX24" fmla="*/ 1395905 w 1562809"/>
              <a:gd name="connsiteY24" fmla="*/ 649 h 1308438"/>
              <a:gd name="connsiteX25" fmla="*/ 1484011 w 1562809"/>
              <a:gd name="connsiteY25" fmla="*/ 19699 h 1308438"/>
              <a:gd name="connsiteX26" fmla="*/ 1514967 w 1562809"/>
              <a:gd name="connsiteY26" fmla="*/ 41131 h 1308438"/>
              <a:gd name="connsiteX27" fmla="*/ 1541162 w 1562809"/>
              <a:gd name="connsiteY27" fmla="*/ 57798 h 1308438"/>
              <a:gd name="connsiteX28" fmla="*/ 1562592 w 1562809"/>
              <a:gd name="connsiteY28" fmla="*/ 74468 h 1308438"/>
              <a:gd name="connsiteX29" fmla="*/ 1543542 w 1562809"/>
              <a:gd name="connsiteY29" fmla="*/ 117331 h 1308438"/>
              <a:gd name="connsiteX30" fmla="*/ 1541161 w 1562809"/>
              <a:gd name="connsiteY30" fmla="*/ 172099 h 1308438"/>
              <a:gd name="connsiteX31" fmla="*/ 1526873 w 1562809"/>
              <a:gd name="connsiteY31" fmla="*/ 229249 h 1308438"/>
              <a:gd name="connsiteX32" fmla="*/ 1529255 w 1562809"/>
              <a:gd name="connsiteY32" fmla="*/ 238774 h 1308438"/>
              <a:gd name="connsiteX33" fmla="*/ 1560211 w 1562809"/>
              <a:gd name="connsiteY33" fmla="*/ 245918 h 1308438"/>
              <a:gd name="connsiteX34" fmla="*/ 1548305 w 1562809"/>
              <a:gd name="connsiteY34" fmla="*/ 276874 h 1308438"/>
              <a:gd name="connsiteX35" fmla="*/ 1514967 w 1562809"/>
              <a:gd name="connsiteY35" fmla="*/ 298306 h 1308438"/>
              <a:gd name="connsiteX36" fmla="*/ 1500680 w 1562809"/>
              <a:gd name="connsiteY36" fmla="*/ 329262 h 1308438"/>
              <a:gd name="connsiteX37" fmla="*/ 1503933 w 1562809"/>
              <a:gd name="connsiteY37" fmla="*/ 411869 h 1308438"/>
              <a:gd name="connsiteX38" fmla="*/ 1491154 w 1562809"/>
              <a:gd name="connsiteY38" fmla="*/ 443562 h 1308438"/>
              <a:gd name="connsiteX39" fmla="*/ 1488773 w 1562809"/>
              <a:gd name="connsiteY39" fmla="*/ 507856 h 1308438"/>
              <a:gd name="connsiteX40" fmla="*/ 1510205 w 1562809"/>
              <a:gd name="connsiteY40" fmla="*/ 543574 h 1308438"/>
              <a:gd name="connsiteX41" fmla="*/ 1505442 w 1562809"/>
              <a:gd name="connsiteY41" fmla="*/ 595962 h 1308438"/>
              <a:gd name="connsiteX42" fmla="*/ 1507823 w 1562809"/>
              <a:gd name="connsiteY42" fmla="*/ 643587 h 1308438"/>
              <a:gd name="connsiteX43" fmla="*/ 1495917 w 1562809"/>
              <a:gd name="connsiteY43" fmla="*/ 657874 h 1308438"/>
              <a:gd name="connsiteX44" fmla="*/ 1467342 w 1562809"/>
              <a:gd name="connsiteY44" fmla="*/ 743599 h 1308438"/>
              <a:gd name="connsiteX45" fmla="*/ 1436388 w 1562809"/>
              <a:gd name="connsiteY45" fmla="*/ 819798 h 1308438"/>
              <a:gd name="connsiteX46" fmla="*/ 1400667 w 1562809"/>
              <a:gd name="connsiteY46" fmla="*/ 798368 h 1308438"/>
              <a:gd name="connsiteX47" fmla="*/ 1341136 w 1562809"/>
              <a:gd name="connsiteY47" fmla="*/ 769793 h 1308438"/>
              <a:gd name="connsiteX48" fmla="*/ 1312561 w 1562809"/>
              <a:gd name="connsiteY48" fmla="*/ 736456 h 1308438"/>
              <a:gd name="connsiteX49" fmla="*/ 1279225 w 1562809"/>
              <a:gd name="connsiteY49" fmla="*/ 722168 h 1308438"/>
              <a:gd name="connsiteX50" fmla="*/ 1245886 w 1562809"/>
              <a:gd name="connsiteY50" fmla="*/ 724549 h 1308438"/>
              <a:gd name="connsiteX51" fmla="*/ 1195880 w 1562809"/>
              <a:gd name="connsiteY51" fmla="*/ 748362 h 1308438"/>
              <a:gd name="connsiteX52" fmla="*/ 1172067 w 1562809"/>
              <a:gd name="connsiteY52" fmla="*/ 762649 h 1308438"/>
              <a:gd name="connsiteX53" fmla="*/ 1103013 w 1562809"/>
              <a:gd name="connsiteY53" fmla="*/ 779318 h 1308438"/>
              <a:gd name="connsiteX54" fmla="*/ 1081580 w 1562809"/>
              <a:gd name="connsiteY54" fmla="*/ 810274 h 1308438"/>
              <a:gd name="connsiteX55" fmla="*/ 1079198 w 1562809"/>
              <a:gd name="connsiteY55" fmla="*/ 888856 h 1308438"/>
              <a:gd name="connsiteX56" fmla="*/ 1081582 w 1562809"/>
              <a:gd name="connsiteY56" fmla="*/ 915048 h 1308438"/>
              <a:gd name="connsiteX57" fmla="*/ 981567 w 1562809"/>
              <a:gd name="connsiteY57" fmla="*/ 965056 h 1308438"/>
              <a:gd name="connsiteX58" fmla="*/ 938705 w 1562809"/>
              <a:gd name="connsiteY58" fmla="*/ 965056 h 1308438"/>
              <a:gd name="connsiteX59" fmla="*/ 848219 w 1562809"/>
              <a:gd name="connsiteY59" fmla="*/ 1000773 h 1308438"/>
              <a:gd name="connsiteX60" fmla="*/ 826786 w 1562809"/>
              <a:gd name="connsiteY60" fmla="*/ 1041256 h 1308438"/>
              <a:gd name="connsiteX61" fmla="*/ 826788 w 1562809"/>
              <a:gd name="connsiteY61" fmla="*/ 1091262 h 1308438"/>
              <a:gd name="connsiteX62" fmla="*/ 776780 w 1562809"/>
              <a:gd name="connsiteY62" fmla="*/ 1131743 h 1308438"/>
              <a:gd name="connsiteX63" fmla="*/ 760113 w 1562809"/>
              <a:gd name="connsiteY63" fmla="*/ 1162699 h 1308438"/>
              <a:gd name="connsiteX64" fmla="*/ 762492 w 1562809"/>
              <a:gd name="connsiteY64" fmla="*/ 1184131 h 1308438"/>
              <a:gd name="connsiteX65" fmla="*/ 795830 w 1562809"/>
              <a:gd name="connsiteY65" fmla="*/ 1179368 h 1308438"/>
              <a:gd name="connsiteX66" fmla="*/ 819644 w 1562809"/>
              <a:gd name="connsiteY66" fmla="*/ 1203180 h 1308438"/>
              <a:gd name="connsiteX67" fmla="*/ 807736 w 1562809"/>
              <a:gd name="connsiteY67" fmla="*/ 1236518 h 1308438"/>
              <a:gd name="connsiteX68" fmla="*/ 805355 w 1562809"/>
              <a:gd name="connsiteY68" fmla="*/ 1274618 h 1308438"/>
              <a:gd name="connsiteX69" fmla="*/ 726775 w 1562809"/>
              <a:gd name="connsiteY69" fmla="*/ 1303193 h 1308438"/>
              <a:gd name="connsiteX70" fmla="*/ 681531 w 1562809"/>
              <a:gd name="connsiteY70" fmla="*/ 1255568 h 1308438"/>
              <a:gd name="connsiteX71" fmla="*/ 664861 w 1562809"/>
              <a:gd name="connsiteY71" fmla="*/ 1176987 h 1308438"/>
              <a:gd name="connsiteX72" fmla="*/ 636285 w 1562809"/>
              <a:gd name="connsiteY72" fmla="*/ 1153174 h 1308438"/>
              <a:gd name="connsiteX73" fmla="*/ 591042 w 1562809"/>
              <a:gd name="connsiteY73" fmla="*/ 1115074 h 1308438"/>
              <a:gd name="connsiteX74" fmla="*/ 502936 w 1562809"/>
              <a:gd name="connsiteY74" fmla="*/ 1069830 h 1308438"/>
              <a:gd name="connsiteX75" fmla="*/ 479124 w 1562809"/>
              <a:gd name="connsiteY75" fmla="*/ 991249 h 1308438"/>
              <a:gd name="connsiteX76" fmla="*/ 443406 w 1562809"/>
              <a:gd name="connsiteY76" fmla="*/ 926956 h 1308438"/>
              <a:gd name="connsiteX77" fmla="*/ 348157 w 1562809"/>
              <a:gd name="connsiteY77" fmla="*/ 891238 h 1308438"/>
              <a:gd name="connsiteX78" fmla="*/ 238619 w 1562809"/>
              <a:gd name="connsiteY78" fmla="*/ 896000 h 1308438"/>
              <a:gd name="connsiteX79" fmla="*/ 186232 w 1562809"/>
              <a:gd name="connsiteY79" fmla="*/ 881712 h 1308438"/>
              <a:gd name="connsiteX80" fmla="*/ 160038 w 1562809"/>
              <a:gd name="connsiteY80" fmla="*/ 824562 h 1308438"/>
              <a:gd name="connsiteX81" fmla="*/ 83833 w 1562809"/>
              <a:gd name="connsiteY81" fmla="*/ 722168 h 1308438"/>
              <a:gd name="connsiteX82" fmla="*/ 2875 w 1562809"/>
              <a:gd name="connsiteY82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333992 w 1562809"/>
              <a:gd name="connsiteY17" fmla="*/ 298306 h 1308438"/>
              <a:gd name="connsiteX18" fmla="*/ 1329229 w 1562809"/>
              <a:gd name="connsiteY18" fmla="*/ 229250 h 1308438"/>
              <a:gd name="connsiteX19" fmla="*/ 1322085 w 1562809"/>
              <a:gd name="connsiteY19" fmla="*/ 200675 h 1308438"/>
              <a:gd name="connsiteX20" fmla="*/ 1338754 w 1562809"/>
              <a:gd name="connsiteY20" fmla="*/ 160194 h 1308438"/>
              <a:gd name="connsiteX21" fmla="*/ 1329229 w 1562809"/>
              <a:gd name="connsiteY21" fmla="*/ 117331 h 1308438"/>
              <a:gd name="connsiteX22" fmla="*/ 1350660 w 1562809"/>
              <a:gd name="connsiteY22" fmla="*/ 57800 h 1308438"/>
              <a:gd name="connsiteX23" fmla="*/ 1341136 w 1562809"/>
              <a:gd name="connsiteY23" fmla="*/ 10175 h 1308438"/>
              <a:gd name="connsiteX24" fmla="*/ 1379236 w 1562809"/>
              <a:gd name="connsiteY24" fmla="*/ 5412 h 1308438"/>
              <a:gd name="connsiteX25" fmla="*/ 1395905 w 1562809"/>
              <a:gd name="connsiteY25" fmla="*/ 649 h 1308438"/>
              <a:gd name="connsiteX26" fmla="*/ 1484011 w 1562809"/>
              <a:gd name="connsiteY26" fmla="*/ 19699 h 1308438"/>
              <a:gd name="connsiteX27" fmla="*/ 1514967 w 1562809"/>
              <a:gd name="connsiteY27" fmla="*/ 41131 h 1308438"/>
              <a:gd name="connsiteX28" fmla="*/ 1541162 w 1562809"/>
              <a:gd name="connsiteY28" fmla="*/ 57798 h 1308438"/>
              <a:gd name="connsiteX29" fmla="*/ 1562592 w 1562809"/>
              <a:gd name="connsiteY29" fmla="*/ 74468 h 1308438"/>
              <a:gd name="connsiteX30" fmla="*/ 1543542 w 1562809"/>
              <a:gd name="connsiteY30" fmla="*/ 117331 h 1308438"/>
              <a:gd name="connsiteX31" fmla="*/ 1541161 w 1562809"/>
              <a:gd name="connsiteY31" fmla="*/ 172099 h 1308438"/>
              <a:gd name="connsiteX32" fmla="*/ 1526873 w 1562809"/>
              <a:gd name="connsiteY32" fmla="*/ 229249 h 1308438"/>
              <a:gd name="connsiteX33" fmla="*/ 1529255 w 1562809"/>
              <a:gd name="connsiteY33" fmla="*/ 238774 h 1308438"/>
              <a:gd name="connsiteX34" fmla="*/ 1560211 w 1562809"/>
              <a:gd name="connsiteY34" fmla="*/ 245918 h 1308438"/>
              <a:gd name="connsiteX35" fmla="*/ 1548305 w 1562809"/>
              <a:gd name="connsiteY35" fmla="*/ 276874 h 1308438"/>
              <a:gd name="connsiteX36" fmla="*/ 1514967 w 1562809"/>
              <a:gd name="connsiteY36" fmla="*/ 298306 h 1308438"/>
              <a:gd name="connsiteX37" fmla="*/ 1500680 w 1562809"/>
              <a:gd name="connsiteY37" fmla="*/ 329262 h 1308438"/>
              <a:gd name="connsiteX38" fmla="*/ 1503933 w 1562809"/>
              <a:gd name="connsiteY38" fmla="*/ 411869 h 1308438"/>
              <a:gd name="connsiteX39" fmla="*/ 1491154 w 1562809"/>
              <a:gd name="connsiteY39" fmla="*/ 443562 h 1308438"/>
              <a:gd name="connsiteX40" fmla="*/ 1488773 w 1562809"/>
              <a:gd name="connsiteY40" fmla="*/ 507856 h 1308438"/>
              <a:gd name="connsiteX41" fmla="*/ 1510205 w 1562809"/>
              <a:gd name="connsiteY41" fmla="*/ 543574 h 1308438"/>
              <a:gd name="connsiteX42" fmla="*/ 1505442 w 1562809"/>
              <a:gd name="connsiteY42" fmla="*/ 595962 h 1308438"/>
              <a:gd name="connsiteX43" fmla="*/ 1507823 w 1562809"/>
              <a:gd name="connsiteY43" fmla="*/ 643587 h 1308438"/>
              <a:gd name="connsiteX44" fmla="*/ 1495917 w 1562809"/>
              <a:gd name="connsiteY44" fmla="*/ 657874 h 1308438"/>
              <a:gd name="connsiteX45" fmla="*/ 1467342 w 1562809"/>
              <a:gd name="connsiteY45" fmla="*/ 743599 h 1308438"/>
              <a:gd name="connsiteX46" fmla="*/ 1436388 w 1562809"/>
              <a:gd name="connsiteY46" fmla="*/ 819798 h 1308438"/>
              <a:gd name="connsiteX47" fmla="*/ 1400667 w 1562809"/>
              <a:gd name="connsiteY47" fmla="*/ 798368 h 1308438"/>
              <a:gd name="connsiteX48" fmla="*/ 1341136 w 1562809"/>
              <a:gd name="connsiteY48" fmla="*/ 769793 h 1308438"/>
              <a:gd name="connsiteX49" fmla="*/ 1312561 w 1562809"/>
              <a:gd name="connsiteY49" fmla="*/ 736456 h 1308438"/>
              <a:gd name="connsiteX50" fmla="*/ 1279225 w 1562809"/>
              <a:gd name="connsiteY50" fmla="*/ 722168 h 1308438"/>
              <a:gd name="connsiteX51" fmla="*/ 1245886 w 1562809"/>
              <a:gd name="connsiteY51" fmla="*/ 724549 h 1308438"/>
              <a:gd name="connsiteX52" fmla="*/ 1195880 w 1562809"/>
              <a:gd name="connsiteY52" fmla="*/ 748362 h 1308438"/>
              <a:gd name="connsiteX53" fmla="*/ 1172067 w 1562809"/>
              <a:gd name="connsiteY53" fmla="*/ 762649 h 1308438"/>
              <a:gd name="connsiteX54" fmla="*/ 1103013 w 1562809"/>
              <a:gd name="connsiteY54" fmla="*/ 779318 h 1308438"/>
              <a:gd name="connsiteX55" fmla="*/ 1081580 w 1562809"/>
              <a:gd name="connsiteY55" fmla="*/ 810274 h 1308438"/>
              <a:gd name="connsiteX56" fmla="*/ 1079198 w 1562809"/>
              <a:gd name="connsiteY56" fmla="*/ 888856 h 1308438"/>
              <a:gd name="connsiteX57" fmla="*/ 1081582 w 1562809"/>
              <a:gd name="connsiteY57" fmla="*/ 915048 h 1308438"/>
              <a:gd name="connsiteX58" fmla="*/ 981567 w 1562809"/>
              <a:gd name="connsiteY58" fmla="*/ 965056 h 1308438"/>
              <a:gd name="connsiteX59" fmla="*/ 938705 w 1562809"/>
              <a:gd name="connsiteY59" fmla="*/ 965056 h 1308438"/>
              <a:gd name="connsiteX60" fmla="*/ 848219 w 1562809"/>
              <a:gd name="connsiteY60" fmla="*/ 1000773 h 1308438"/>
              <a:gd name="connsiteX61" fmla="*/ 826786 w 1562809"/>
              <a:gd name="connsiteY61" fmla="*/ 1041256 h 1308438"/>
              <a:gd name="connsiteX62" fmla="*/ 826788 w 1562809"/>
              <a:gd name="connsiteY62" fmla="*/ 1091262 h 1308438"/>
              <a:gd name="connsiteX63" fmla="*/ 776780 w 1562809"/>
              <a:gd name="connsiteY63" fmla="*/ 1131743 h 1308438"/>
              <a:gd name="connsiteX64" fmla="*/ 760113 w 1562809"/>
              <a:gd name="connsiteY64" fmla="*/ 1162699 h 1308438"/>
              <a:gd name="connsiteX65" fmla="*/ 762492 w 1562809"/>
              <a:gd name="connsiteY65" fmla="*/ 1184131 h 1308438"/>
              <a:gd name="connsiteX66" fmla="*/ 795830 w 1562809"/>
              <a:gd name="connsiteY66" fmla="*/ 1179368 h 1308438"/>
              <a:gd name="connsiteX67" fmla="*/ 819644 w 1562809"/>
              <a:gd name="connsiteY67" fmla="*/ 1203180 h 1308438"/>
              <a:gd name="connsiteX68" fmla="*/ 807736 w 1562809"/>
              <a:gd name="connsiteY68" fmla="*/ 1236518 h 1308438"/>
              <a:gd name="connsiteX69" fmla="*/ 805355 w 1562809"/>
              <a:gd name="connsiteY69" fmla="*/ 1274618 h 1308438"/>
              <a:gd name="connsiteX70" fmla="*/ 726775 w 1562809"/>
              <a:gd name="connsiteY70" fmla="*/ 1303193 h 1308438"/>
              <a:gd name="connsiteX71" fmla="*/ 681531 w 1562809"/>
              <a:gd name="connsiteY71" fmla="*/ 1255568 h 1308438"/>
              <a:gd name="connsiteX72" fmla="*/ 664861 w 1562809"/>
              <a:gd name="connsiteY72" fmla="*/ 1176987 h 1308438"/>
              <a:gd name="connsiteX73" fmla="*/ 636285 w 1562809"/>
              <a:gd name="connsiteY73" fmla="*/ 1153174 h 1308438"/>
              <a:gd name="connsiteX74" fmla="*/ 591042 w 1562809"/>
              <a:gd name="connsiteY74" fmla="*/ 1115074 h 1308438"/>
              <a:gd name="connsiteX75" fmla="*/ 502936 w 1562809"/>
              <a:gd name="connsiteY75" fmla="*/ 1069830 h 1308438"/>
              <a:gd name="connsiteX76" fmla="*/ 479124 w 1562809"/>
              <a:gd name="connsiteY76" fmla="*/ 991249 h 1308438"/>
              <a:gd name="connsiteX77" fmla="*/ 443406 w 1562809"/>
              <a:gd name="connsiteY77" fmla="*/ 926956 h 1308438"/>
              <a:gd name="connsiteX78" fmla="*/ 348157 w 1562809"/>
              <a:gd name="connsiteY78" fmla="*/ 891238 h 1308438"/>
              <a:gd name="connsiteX79" fmla="*/ 238619 w 1562809"/>
              <a:gd name="connsiteY79" fmla="*/ 896000 h 1308438"/>
              <a:gd name="connsiteX80" fmla="*/ 186232 w 1562809"/>
              <a:gd name="connsiteY80" fmla="*/ 881712 h 1308438"/>
              <a:gd name="connsiteX81" fmla="*/ 160038 w 1562809"/>
              <a:gd name="connsiteY81" fmla="*/ 824562 h 1308438"/>
              <a:gd name="connsiteX82" fmla="*/ 83833 w 1562809"/>
              <a:gd name="connsiteY82" fmla="*/ 722168 h 1308438"/>
              <a:gd name="connsiteX83" fmla="*/ 2875 w 1562809"/>
              <a:gd name="connsiteY83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288747 w 1562809"/>
              <a:gd name="connsiteY17" fmla="*/ 334025 h 1308438"/>
              <a:gd name="connsiteX18" fmla="*/ 1333992 w 1562809"/>
              <a:gd name="connsiteY18" fmla="*/ 298306 h 1308438"/>
              <a:gd name="connsiteX19" fmla="*/ 1329229 w 1562809"/>
              <a:gd name="connsiteY19" fmla="*/ 229250 h 1308438"/>
              <a:gd name="connsiteX20" fmla="*/ 1322085 w 1562809"/>
              <a:gd name="connsiteY20" fmla="*/ 200675 h 1308438"/>
              <a:gd name="connsiteX21" fmla="*/ 1338754 w 1562809"/>
              <a:gd name="connsiteY21" fmla="*/ 160194 h 1308438"/>
              <a:gd name="connsiteX22" fmla="*/ 1329229 w 1562809"/>
              <a:gd name="connsiteY22" fmla="*/ 117331 h 1308438"/>
              <a:gd name="connsiteX23" fmla="*/ 1350660 w 1562809"/>
              <a:gd name="connsiteY23" fmla="*/ 57800 h 1308438"/>
              <a:gd name="connsiteX24" fmla="*/ 1341136 w 1562809"/>
              <a:gd name="connsiteY24" fmla="*/ 10175 h 1308438"/>
              <a:gd name="connsiteX25" fmla="*/ 1379236 w 1562809"/>
              <a:gd name="connsiteY25" fmla="*/ 5412 h 1308438"/>
              <a:gd name="connsiteX26" fmla="*/ 1395905 w 1562809"/>
              <a:gd name="connsiteY26" fmla="*/ 649 h 1308438"/>
              <a:gd name="connsiteX27" fmla="*/ 1484011 w 1562809"/>
              <a:gd name="connsiteY27" fmla="*/ 19699 h 1308438"/>
              <a:gd name="connsiteX28" fmla="*/ 1514967 w 1562809"/>
              <a:gd name="connsiteY28" fmla="*/ 41131 h 1308438"/>
              <a:gd name="connsiteX29" fmla="*/ 1541162 w 1562809"/>
              <a:gd name="connsiteY29" fmla="*/ 57798 h 1308438"/>
              <a:gd name="connsiteX30" fmla="*/ 1562592 w 1562809"/>
              <a:gd name="connsiteY30" fmla="*/ 74468 h 1308438"/>
              <a:gd name="connsiteX31" fmla="*/ 1543542 w 1562809"/>
              <a:gd name="connsiteY31" fmla="*/ 117331 h 1308438"/>
              <a:gd name="connsiteX32" fmla="*/ 1541161 w 1562809"/>
              <a:gd name="connsiteY32" fmla="*/ 172099 h 1308438"/>
              <a:gd name="connsiteX33" fmla="*/ 1526873 w 1562809"/>
              <a:gd name="connsiteY33" fmla="*/ 229249 h 1308438"/>
              <a:gd name="connsiteX34" fmla="*/ 1529255 w 1562809"/>
              <a:gd name="connsiteY34" fmla="*/ 238774 h 1308438"/>
              <a:gd name="connsiteX35" fmla="*/ 1560211 w 1562809"/>
              <a:gd name="connsiteY35" fmla="*/ 245918 h 1308438"/>
              <a:gd name="connsiteX36" fmla="*/ 1548305 w 1562809"/>
              <a:gd name="connsiteY36" fmla="*/ 276874 h 1308438"/>
              <a:gd name="connsiteX37" fmla="*/ 1514967 w 1562809"/>
              <a:gd name="connsiteY37" fmla="*/ 298306 h 1308438"/>
              <a:gd name="connsiteX38" fmla="*/ 1500680 w 1562809"/>
              <a:gd name="connsiteY38" fmla="*/ 329262 h 1308438"/>
              <a:gd name="connsiteX39" fmla="*/ 1503933 w 1562809"/>
              <a:gd name="connsiteY39" fmla="*/ 411869 h 1308438"/>
              <a:gd name="connsiteX40" fmla="*/ 1491154 w 1562809"/>
              <a:gd name="connsiteY40" fmla="*/ 443562 h 1308438"/>
              <a:gd name="connsiteX41" fmla="*/ 1488773 w 1562809"/>
              <a:gd name="connsiteY41" fmla="*/ 507856 h 1308438"/>
              <a:gd name="connsiteX42" fmla="*/ 1510205 w 1562809"/>
              <a:gd name="connsiteY42" fmla="*/ 543574 h 1308438"/>
              <a:gd name="connsiteX43" fmla="*/ 1505442 w 1562809"/>
              <a:gd name="connsiteY43" fmla="*/ 595962 h 1308438"/>
              <a:gd name="connsiteX44" fmla="*/ 1507823 w 1562809"/>
              <a:gd name="connsiteY44" fmla="*/ 643587 h 1308438"/>
              <a:gd name="connsiteX45" fmla="*/ 1495917 w 1562809"/>
              <a:gd name="connsiteY45" fmla="*/ 657874 h 1308438"/>
              <a:gd name="connsiteX46" fmla="*/ 1467342 w 1562809"/>
              <a:gd name="connsiteY46" fmla="*/ 743599 h 1308438"/>
              <a:gd name="connsiteX47" fmla="*/ 1436388 w 1562809"/>
              <a:gd name="connsiteY47" fmla="*/ 819798 h 1308438"/>
              <a:gd name="connsiteX48" fmla="*/ 1400667 w 1562809"/>
              <a:gd name="connsiteY48" fmla="*/ 798368 h 1308438"/>
              <a:gd name="connsiteX49" fmla="*/ 1341136 w 1562809"/>
              <a:gd name="connsiteY49" fmla="*/ 769793 h 1308438"/>
              <a:gd name="connsiteX50" fmla="*/ 1312561 w 1562809"/>
              <a:gd name="connsiteY50" fmla="*/ 736456 h 1308438"/>
              <a:gd name="connsiteX51" fmla="*/ 1279225 w 1562809"/>
              <a:gd name="connsiteY51" fmla="*/ 722168 h 1308438"/>
              <a:gd name="connsiteX52" fmla="*/ 1245886 w 1562809"/>
              <a:gd name="connsiteY52" fmla="*/ 724549 h 1308438"/>
              <a:gd name="connsiteX53" fmla="*/ 1195880 w 1562809"/>
              <a:gd name="connsiteY53" fmla="*/ 748362 h 1308438"/>
              <a:gd name="connsiteX54" fmla="*/ 1172067 w 1562809"/>
              <a:gd name="connsiteY54" fmla="*/ 762649 h 1308438"/>
              <a:gd name="connsiteX55" fmla="*/ 1103013 w 1562809"/>
              <a:gd name="connsiteY55" fmla="*/ 779318 h 1308438"/>
              <a:gd name="connsiteX56" fmla="*/ 1081580 w 1562809"/>
              <a:gd name="connsiteY56" fmla="*/ 810274 h 1308438"/>
              <a:gd name="connsiteX57" fmla="*/ 1079198 w 1562809"/>
              <a:gd name="connsiteY57" fmla="*/ 888856 h 1308438"/>
              <a:gd name="connsiteX58" fmla="*/ 1081582 w 1562809"/>
              <a:gd name="connsiteY58" fmla="*/ 915048 h 1308438"/>
              <a:gd name="connsiteX59" fmla="*/ 981567 w 1562809"/>
              <a:gd name="connsiteY59" fmla="*/ 965056 h 1308438"/>
              <a:gd name="connsiteX60" fmla="*/ 938705 w 1562809"/>
              <a:gd name="connsiteY60" fmla="*/ 965056 h 1308438"/>
              <a:gd name="connsiteX61" fmla="*/ 848219 w 1562809"/>
              <a:gd name="connsiteY61" fmla="*/ 1000773 h 1308438"/>
              <a:gd name="connsiteX62" fmla="*/ 826786 w 1562809"/>
              <a:gd name="connsiteY62" fmla="*/ 1041256 h 1308438"/>
              <a:gd name="connsiteX63" fmla="*/ 826788 w 1562809"/>
              <a:gd name="connsiteY63" fmla="*/ 1091262 h 1308438"/>
              <a:gd name="connsiteX64" fmla="*/ 776780 w 1562809"/>
              <a:gd name="connsiteY64" fmla="*/ 1131743 h 1308438"/>
              <a:gd name="connsiteX65" fmla="*/ 760113 w 1562809"/>
              <a:gd name="connsiteY65" fmla="*/ 1162699 h 1308438"/>
              <a:gd name="connsiteX66" fmla="*/ 762492 w 1562809"/>
              <a:gd name="connsiteY66" fmla="*/ 1184131 h 1308438"/>
              <a:gd name="connsiteX67" fmla="*/ 795830 w 1562809"/>
              <a:gd name="connsiteY67" fmla="*/ 1179368 h 1308438"/>
              <a:gd name="connsiteX68" fmla="*/ 819644 w 1562809"/>
              <a:gd name="connsiteY68" fmla="*/ 1203180 h 1308438"/>
              <a:gd name="connsiteX69" fmla="*/ 807736 w 1562809"/>
              <a:gd name="connsiteY69" fmla="*/ 1236518 h 1308438"/>
              <a:gd name="connsiteX70" fmla="*/ 805355 w 1562809"/>
              <a:gd name="connsiteY70" fmla="*/ 1274618 h 1308438"/>
              <a:gd name="connsiteX71" fmla="*/ 726775 w 1562809"/>
              <a:gd name="connsiteY71" fmla="*/ 1303193 h 1308438"/>
              <a:gd name="connsiteX72" fmla="*/ 681531 w 1562809"/>
              <a:gd name="connsiteY72" fmla="*/ 1255568 h 1308438"/>
              <a:gd name="connsiteX73" fmla="*/ 664861 w 1562809"/>
              <a:gd name="connsiteY73" fmla="*/ 1176987 h 1308438"/>
              <a:gd name="connsiteX74" fmla="*/ 636285 w 1562809"/>
              <a:gd name="connsiteY74" fmla="*/ 1153174 h 1308438"/>
              <a:gd name="connsiteX75" fmla="*/ 591042 w 1562809"/>
              <a:gd name="connsiteY75" fmla="*/ 1115074 h 1308438"/>
              <a:gd name="connsiteX76" fmla="*/ 502936 w 1562809"/>
              <a:gd name="connsiteY76" fmla="*/ 1069830 h 1308438"/>
              <a:gd name="connsiteX77" fmla="*/ 479124 w 1562809"/>
              <a:gd name="connsiteY77" fmla="*/ 991249 h 1308438"/>
              <a:gd name="connsiteX78" fmla="*/ 443406 w 1562809"/>
              <a:gd name="connsiteY78" fmla="*/ 926956 h 1308438"/>
              <a:gd name="connsiteX79" fmla="*/ 348157 w 1562809"/>
              <a:gd name="connsiteY79" fmla="*/ 891238 h 1308438"/>
              <a:gd name="connsiteX80" fmla="*/ 238619 w 1562809"/>
              <a:gd name="connsiteY80" fmla="*/ 896000 h 1308438"/>
              <a:gd name="connsiteX81" fmla="*/ 186232 w 1562809"/>
              <a:gd name="connsiteY81" fmla="*/ 881712 h 1308438"/>
              <a:gd name="connsiteX82" fmla="*/ 160038 w 1562809"/>
              <a:gd name="connsiteY82" fmla="*/ 824562 h 1308438"/>
              <a:gd name="connsiteX83" fmla="*/ 83833 w 1562809"/>
              <a:gd name="connsiteY83" fmla="*/ 722168 h 1308438"/>
              <a:gd name="connsiteX84" fmla="*/ 2875 w 1562809"/>
              <a:gd name="connsiteY84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917274 w 1562809"/>
              <a:gd name="connsiteY12" fmla="*/ 464993 h 1308438"/>
              <a:gd name="connsiteX13" fmla="*/ 1050625 w 1562809"/>
              <a:gd name="connsiteY13" fmla="*/ 429272 h 1308438"/>
              <a:gd name="connsiteX14" fmla="*/ 1114916 w 1562809"/>
              <a:gd name="connsiteY14" fmla="*/ 412607 h 1308438"/>
              <a:gd name="connsiteX15" fmla="*/ 1172066 w 1562809"/>
              <a:gd name="connsiteY15" fmla="*/ 417368 h 1308438"/>
              <a:gd name="connsiteX16" fmla="*/ 1238742 w 1562809"/>
              <a:gd name="connsiteY16" fmla="*/ 345931 h 1308438"/>
              <a:gd name="connsiteX17" fmla="*/ 1288747 w 1562809"/>
              <a:gd name="connsiteY17" fmla="*/ 334025 h 1308438"/>
              <a:gd name="connsiteX18" fmla="*/ 1333992 w 1562809"/>
              <a:gd name="connsiteY18" fmla="*/ 298306 h 1308438"/>
              <a:gd name="connsiteX19" fmla="*/ 1333991 w 1562809"/>
              <a:gd name="connsiteY19" fmla="*/ 257825 h 1308438"/>
              <a:gd name="connsiteX20" fmla="*/ 1329229 w 1562809"/>
              <a:gd name="connsiteY20" fmla="*/ 229250 h 1308438"/>
              <a:gd name="connsiteX21" fmla="*/ 1322085 w 1562809"/>
              <a:gd name="connsiteY21" fmla="*/ 200675 h 1308438"/>
              <a:gd name="connsiteX22" fmla="*/ 1338754 w 1562809"/>
              <a:gd name="connsiteY22" fmla="*/ 160194 h 1308438"/>
              <a:gd name="connsiteX23" fmla="*/ 1329229 w 1562809"/>
              <a:gd name="connsiteY23" fmla="*/ 117331 h 1308438"/>
              <a:gd name="connsiteX24" fmla="*/ 1350660 w 1562809"/>
              <a:gd name="connsiteY24" fmla="*/ 57800 h 1308438"/>
              <a:gd name="connsiteX25" fmla="*/ 1341136 w 1562809"/>
              <a:gd name="connsiteY25" fmla="*/ 10175 h 1308438"/>
              <a:gd name="connsiteX26" fmla="*/ 1379236 w 1562809"/>
              <a:gd name="connsiteY26" fmla="*/ 5412 h 1308438"/>
              <a:gd name="connsiteX27" fmla="*/ 1395905 w 1562809"/>
              <a:gd name="connsiteY27" fmla="*/ 649 h 1308438"/>
              <a:gd name="connsiteX28" fmla="*/ 1484011 w 1562809"/>
              <a:gd name="connsiteY28" fmla="*/ 19699 h 1308438"/>
              <a:gd name="connsiteX29" fmla="*/ 1514967 w 1562809"/>
              <a:gd name="connsiteY29" fmla="*/ 41131 h 1308438"/>
              <a:gd name="connsiteX30" fmla="*/ 1541162 w 1562809"/>
              <a:gd name="connsiteY30" fmla="*/ 57798 h 1308438"/>
              <a:gd name="connsiteX31" fmla="*/ 1562592 w 1562809"/>
              <a:gd name="connsiteY31" fmla="*/ 74468 h 1308438"/>
              <a:gd name="connsiteX32" fmla="*/ 1543542 w 1562809"/>
              <a:gd name="connsiteY32" fmla="*/ 117331 h 1308438"/>
              <a:gd name="connsiteX33" fmla="*/ 1541161 w 1562809"/>
              <a:gd name="connsiteY33" fmla="*/ 172099 h 1308438"/>
              <a:gd name="connsiteX34" fmla="*/ 1526873 w 1562809"/>
              <a:gd name="connsiteY34" fmla="*/ 229249 h 1308438"/>
              <a:gd name="connsiteX35" fmla="*/ 1529255 w 1562809"/>
              <a:gd name="connsiteY35" fmla="*/ 238774 h 1308438"/>
              <a:gd name="connsiteX36" fmla="*/ 1560211 w 1562809"/>
              <a:gd name="connsiteY36" fmla="*/ 245918 h 1308438"/>
              <a:gd name="connsiteX37" fmla="*/ 1548305 w 1562809"/>
              <a:gd name="connsiteY37" fmla="*/ 276874 h 1308438"/>
              <a:gd name="connsiteX38" fmla="*/ 1514967 w 1562809"/>
              <a:gd name="connsiteY38" fmla="*/ 298306 h 1308438"/>
              <a:gd name="connsiteX39" fmla="*/ 1500680 w 1562809"/>
              <a:gd name="connsiteY39" fmla="*/ 329262 h 1308438"/>
              <a:gd name="connsiteX40" fmla="*/ 1503933 w 1562809"/>
              <a:gd name="connsiteY40" fmla="*/ 411869 h 1308438"/>
              <a:gd name="connsiteX41" fmla="*/ 1491154 w 1562809"/>
              <a:gd name="connsiteY41" fmla="*/ 443562 h 1308438"/>
              <a:gd name="connsiteX42" fmla="*/ 1488773 w 1562809"/>
              <a:gd name="connsiteY42" fmla="*/ 507856 h 1308438"/>
              <a:gd name="connsiteX43" fmla="*/ 1510205 w 1562809"/>
              <a:gd name="connsiteY43" fmla="*/ 543574 h 1308438"/>
              <a:gd name="connsiteX44" fmla="*/ 1505442 w 1562809"/>
              <a:gd name="connsiteY44" fmla="*/ 595962 h 1308438"/>
              <a:gd name="connsiteX45" fmla="*/ 1507823 w 1562809"/>
              <a:gd name="connsiteY45" fmla="*/ 643587 h 1308438"/>
              <a:gd name="connsiteX46" fmla="*/ 1495917 w 1562809"/>
              <a:gd name="connsiteY46" fmla="*/ 657874 h 1308438"/>
              <a:gd name="connsiteX47" fmla="*/ 1467342 w 1562809"/>
              <a:gd name="connsiteY47" fmla="*/ 743599 h 1308438"/>
              <a:gd name="connsiteX48" fmla="*/ 1436388 w 1562809"/>
              <a:gd name="connsiteY48" fmla="*/ 819798 h 1308438"/>
              <a:gd name="connsiteX49" fmla="*/ 1400667 w 1562809"/>
              <a:gd name="connsiteY49" fmla="*/ 798368 h 1308438"/>
              <a:gd name="connsiteX50" fmla="*/ 1341136 w 1562809"/>
              <a:gd name="connsiteY50" fmla="*/ 769793 h 1308438"/>
              <a:gd name="connsiteX51" fmla="*/ 1312561 w 1562809"/>
              <a:gd name="connsiteY51" fmla="*/ 736456 h 1308438"/>
              <a:gd name="connsiteX52" fmla="*/ 1279225 w 1562809"/>
              <a:gd name="connsiteY52" fmla="*/ 722168 h 1308438"/>
              <a:gd name="connsiteX53" fmla="*/ 1245886 w 1562809"/>
              <a:gd name="connsiteY53" fmla="*/ 724549 h 1308438"/>
              <a:gd name="connsiteX54" fmla="*/ 1195880 w 1562809"/>
              <a:gd name="connsiteY54" fmla="*/ 748362 h 1308438"/>
              <a:gd name="connsiteX55" fmla="*/ 1172067 w 1562809"/>
              <a:gd name="connsiteY55" fmla="*/ 762649 h 1308438"/>
              <a:gd name="connsiteX56" fmla="*/ 1103013 w 1562809"/>
              <a:gd name="connsiteY56" fmla="*/ 779318 h 1308438"/>
              <a:gd name="connsiteX57" fmla="*/ 1081580 w 1562809"/>
              <a:gd name="connsiteY57" fmla="*/ 810274 h 1308438"/>
              <a:gd name="connsiteX58" fmla="*/ 1079198 w 1562809"/>
              <a:gd name="connsiteY58" fmla="*/ 888856 h 1308438"/>
              <a:gd name="connsiteX59" fmla="*/ 1081582 w 1562809"/>
              <a:gd name="connsiteY59" fmla="*/ 915048 h 1308438"/>
              <a:gd name="connsiteX60" fmla="*/ 981567 w 1562809"/>
              <a:gd name="connsiteY60" fmla="*/ 965056 h 1308438"/>
              <a:gd name="connsiteX61" fmla="*/ 938705 w 1562809"/>
              <a:gd name="connsiteY61" fmla="*/ 965056 h 1308438"/>
              <a:gd name="connsiteX62" fmla="*/ 848219 w 1562809"/>
              <a:gd name="connsiteY62" fmla="*/ 1000773 h 1308438"/>
              <a:gd name="connsiteX63" fmla="*/ 826786 w 1562809"/>
              <a:gd name="connsiteY63" fmla="*/ 1041256 h 1308438"/>
              <a:gd name="connsiteX64" fmla="*/ 826788 w 1562809"/>
              <a:gd name="connsiteY64" fmla="*/ 1091262 h 1308438"/>
              <a:gd name="connsiteX65" fmla="*/ 776780 w 1562809"/>
              <a:gd name="connsiteY65" fmla="*/ 1131743 h 1308438"/>
              <a:gd name="connsiteX66" fmla="*/ 760113 w 1562809"/>
              <a:gd name="connsiteY66" fmla="*/ 1162699 h 1308438"/>
              <a:gd name="connsiteX67" fmla="*/ 762492 w 1562809"/>
              <a:gd name="connsiteY67" fmla="*/ 1184131 h 1308438"/>
              <a:gd name="connsiteX68" fmla="*/ 795830 w 1562809"/>
              <a:gd name="connsiteY68" fmla="*/ 1179368 h 1308438"/>
              <a:gd name="connsiteX69" fmla="*/ 819644 w 1562809"/>
              <a:gd name="connsiteY69" fmla="*/ 1203180 h 1308438"/>
              <a:gd name="connsiteX70" fmla="*/ 807736 w 1562809"/>
              <a:gd name="connsiteY70" fmla="*/ 1236518 h 1308438"/>
              <a:gd name="connsiteX71" fmla="*/ 805355 w 1562809"/>
              <a:gd name="connsiteY71" fmla="*/ 1274618 h 1308438"/>
              <a:gd name="connsiteX72" fmla="*/ 726775 w 1562809"/>
              <a:gd name="connsiteY72" fmla="*/ 1303193 h 1308438"/>
              <a:gd name="connsiteX73" fmla="*/ 681531 w 1562809"/>
              <a:gd name="connsiteY73" fmla="*/ 1255568 h 1308438"/>
              <a:gd name="connsiteX74" fmla="*/ 664861 w 1562809"/>
              <a:gd name="connsiteY74" fmla="*/ 1176987 h 1308438"/>
              <a:gd name="connsiteX75" fmla="*/ 636285 w 1562809"/>
              <a:gd name="connsiteY75" fmla="*/ 1153174 h 1308438"/>
              <a:gd name="connsiteX76" fmla="*/ 591042 w 1562809"/>
              <a:gd name="connsiteY76" fmla="*/ 1115074 h 1308438"/>
              <a:gd name="connsiteX77" fmla="*/ 502936 w 1562809"/>
              <a:gd name="connsiteY77" fmla="*/ 1069830 h 1308438"/>
              <a:gd name="connsiteX78" fmla="*/ 479124 w 1562809"/>
              <a:gd name="connsiteY78" fmla="*/ 991249 h 1308438"/>
              <a:gd name="connsiteX79" fmla="*/ 443406 w 1562809"/>
              <a:gd name="connsiteY79" fmla="*/ 926956 h 1308438"/>
              <a:gd name="connsiteX80" fmla="*/ 348157 w 1562809"/>
              <a:gd name="connsiteY80" fmla="*/ 891238 h 1308438"/>
              <a:gd name="connsiteX81" fmla="*/ 238619 w 1562809"/>
              <a:gd name="connsiteY81" fmla="*/ 896000 h 1308438"/>
              <a:gd name="connsiteX82" fmla="*/ 186232 w 1562809"/>
              <a:gd name="connsiteY82" fmla="*/ 881712 h 1308438"/>
              <a:gd name="connsiteX83" fmla="*/ 160038 w 1562809"/>
              <a:gd name="connsiteY83" fmla="*/ 824562 h 1308438"/>
              <a:gd name="connsiteX84" fmla="*/ 83833 w 1562809"/>
              <a:gd name="connsiteY84" fmla="*/ 722168 h 1308438"/>
              <a:gd name="connsiteX85" fmla="*/ 2875 w 1562809"/>
              <a:gd name="connsiteY85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917274 w 1562809"/>
              <a:gd name="connsiteY13" fmla="*/ 464993 h 1308438"/>
              <a:gd name="connsiteX14" fmla="*/ 1050625 w 1562809"/>
              <a:gd name="connsiteY14" fmla="*/ 429272 h 1308438"/>
              <a:gd name="connsiteX15" fmla="*/ 1114916 w 1562809"/>
              <a:gd name="connsiteY15" fmla="*/ 412607 h 1308438"/>
              <a:gd name="connsiteX16" fmla="*/ 1172066 w 1562809"/>
              <a:gd name="connsiteY16" fmla="*/ 417368 h 1308438"/>
              <a:gd name="connsiteX17" fmla="*/ 1238742 w 1562809"/>
              <a:gd name="connsiteY17" fmla="*/ 345931 h 1308438"/>
              <a:gd name="connsiteX18" fmla="*/ 1288747 w 1562809"/>
              <a:gd name="connsiteY18" fmla="*/ 334025 h 1308438"/>
              <a:gd name="connsiteX19" fmla="*/ 1333992 w 1562809"/>
              <a:gd name="connsiteY19" fmla="*/ 298306 h 1308438"/>
              <a:gd name="connsiteX20" fmla="*/ 1333991 w 1562809"/>
              <a:gd name="connsiteY20" fmla="*/ 257825 h 1308438"/>
              <a:gd name="connsiteX21" fmla="*/ 1329229 w 1562809"/>
              <a:gd name="connsiteY21" fmla="*/ 229250 h 1308438"/>
              <a:gd name="connsiteX22" fmla="*/ 1322085 w 1562809"/>
              <a:gd name="connsiteY22" fmla="*/ 200675 h 1308438"/>
              <a:gd name="connsiteX23" fmla="*/ 1338754 w 1562809"/>
              <a:gd name="connsiteY23" fmla="*/ 160194 h 1308438"/>
              <a:gd name="connsiteX24" fmla="*/ 1329229 w 1562809"/>
              <a:gd name="connsiteY24" fmla="*/ 117331 h 1308438"/>
              <a:gd name="connsiteX25" fmla="*/ 1350660 w 1562809"/>
              <a:gd name="connsiteY25" fmla="*/ 57800 h 1308438"/>
              <a:gd name="connsiteX26" fmla="*/ 1341136 w 1562809"/>
              <a:gd name="connsiteY26" fmla="*/ 10175 h 1308438"/>
              <a:gd name="connsiteX27" fmla="*/ 1379236 w 1562809"/>
              <a:gd name="connsiteY27" fmla="*/ 5412 h 1308438"/>
              <a:gd name="connsiteX28" fmla="*/ 1395905 w 1562809"/>
              <a:gd name="connsiteY28" fmla="*/ 649 h 1308438"/>
              <a:gd name="connsiteX29" fmla="*/ 1484011 w 1562809"/>
              <a:gd name="connsiteY29" fmla="*/ 19699 h 1308438"/>
              <a:gd name="connsiteX30" fmla="*/ 1514967 w 1562809"/>
              <a:gd name="connsiteY30" fmla="*/ 41131 h 1308438"/>
              <a:gd name="connsiteX31" fmla="*/ 1541162 w 1562809"/>
              <a:gd name="connsiteY31" fmla="*/ 57798 h 1308438"/>
              <a:gd name="connsiteX32" fmla="*/ 1562592 w 1562809"/>
              <a:gd name="connsiteY32" fmla="*/ 74468 h 1308438"/>
              <a:gd name="connsiteX33" fmla="*/ 1543542 w 1562809"/>
              <a:gd name="connsiteY33" fmla="*/ 117331 h 1308438"/>
              <a:gd name="connsiteX34" fmla="*/ 1541161 w 1562809"/>
              <a:gd name="connsiteY34" fmla="*/ 172099 h 1308438"/>
              <a:gd name="connsiteX35" fmla="*/ 1526873 w 1562809"/>
              <a:gd name="connsiteY35" fmla="*/ 229249 h 1308438"/>
              <a:gd name="connsiteX36" fmla="*/ 1529255 w 1562809"/>
              <a:gd name="connsiteY36" fmla="*/ 238774 h 1308438"/>
              <a:gd name="connsiteX37" fmla="*/ 1560211 w 1562809"/>
              <a:gd name="connsiteY37" fmla="*/ 245918 h 1308438"/>
              <a:gd name="connsiteX38" fmla="*/ 1548305 w 1562809"/>
              <a:gd name="connsiteY38" fmla="*/ 276874 h 1308438"/>
              <a:gd name="connsiteX39" fmla="*/ 1514967 w 1562809"/>
              <a:gd name="connsiteY39" fmla="*/ 298306 h 1308438"/>
              <a:gd name="connsiteX40" fmla="*/ 1500680 w 1562809"/>
              <a:gd name="connsiteY40" fmla="*/ 329262 h 1308438"/>
              <a:gd name="connsiteX41" fmla="*/ 1503933 w 1562809"/>
              <a:gd name="connsiteY41" fmla="*/ 411869 h 1308438"/>
              <a:gd name="connsiteX42" fmla="*/ 1491154 w 1562809"/>
              <a:gd name="connsiteY42" fmla="*/ 443562 h 1308438"/>
              <a:gd name="connsiteX43" fmla="*/ 1488773 w 1562809"/>
              <a:gd name="connsiteY43" fmla="*/ 507856 h 1308438"/>
              <a:gd name="connsiteX44" fmla="*/ 1510205 w 1562809"/>
              <a:gd name="connsiteY44" fmla="*/ 543574 h 1308438"/>
              <a:gd name="connsiteX45" fmla="*/ 1505442 w 1562809"/>
              <a:gd name="connsiteY45" fmla="*/ 595962 h 1308438"/>
              <a:gd name="connsiteX46" fmla="*/ 1507823 w 1562809"/>
              <a:gd name="connsiteY46" fmla="*/ 643587 h 1308438"/>
              <a:gd name="connsiteX47" fmla="*/ 1495917 w 1562809"/>
              <a:gd name="connsiteY47" fmla="*/ 657874 h 1308438"/>
              <a:gd name="connsiteX48" fmla="*/ 1467342 w 1562809"/>
              <a:gd name="connsiteY48" fmla="*/ 743599 h 1308438"/>
              <a:gd name="connsiteX49" fmla="*/ 1436388 w 1562809"/>
              <a:gd name="connsiteY49" fmla="*/ 819798 h 1308438"/>
              <a:gd name="connsiteX50" fmla="*/ 1400667 w 1562809"/>
              <a:gd name="connsiteY50" fmla="*/ 798368 h 1308438"/>
              <a:gd name="connsiteX51" fmla="*/ 1341136 w 1562809"/>
              <a:gd name="connsiteY51" fmla="*/ 769793 h 1308438"/>
              <a:gd name="connsiteX52" fmla="*/ 1312561 w 1562809"/>
              <a:gd name="connsiteY52" fmla="*/ 736456 h 1308438"/>
              <a:gd name="connsiteX53" fmla="*/ 1279225 w 1562809"/>
              <a:gd name="connsiteY53" fmla="*/ 722168 h 1308438"/>
              <a:gd name="connsiteX54" fmla="*/ 1245886 w 1562809"/>
              <a:gd name="connsiteY54" fmla="*/ 724549 h 1308438"/>
              <a:gd name="connsiteX55" fmla="*/ 1195880 w 1562809"/>
              <a:gd name="connsiteY55" fmla="*/ 748362 h 1308438"/>
              <a:gd name="connsiteX56" fmla="*/ 1172067 w 1562809"/>
              <a:gd name="connsiteY56" fmla="*/ 762649 h 1308438"/>
              <a:gd name="connsiteX57" fmla="*/ 1103013 w 1562809"/>
              <a:gd name="connsiteY57" fmla="*/ 779318 h 1308438"/>
              <a:gd name="connsiteX58" fmla="*/ 1081580 w 1562809"/>
              <a:gd name="connsiteY58" fmla="*/ 810274 h 1308438"/>
              <a:gd name="connsiteX59" fmla="*/ 1079198 w 1562809"/>
              <a:gd name="connsiteY59" fmla="*/ 888856 h 1308438"/>
              <a:gd name="connsiteX60" fmla="*/ 1081582 w 1562809"/>
              <a:gd name="connsiteY60" fmla="*/ 915048 h 1308438"/>
              <a:gd name="connsiteX61" fmla="*/ 981567 w 1562809"/>
              <a:gd name="connsiteY61" fmla="*/ 965056 h 1308438"/>
              <a:gd name="connsiteX62" fmla="*/ 938705 w 1562809"/>
              <a:gd name="connsiteY62" fmla="*/ 965056 h 1308438"/>
              <a:gd name="connsiteX63" fmla="*/ 848219 w 1562809"/>
              <a:gd name="connsiteY63" fmla="*/ 1000773 h 1308438"/>
              <a:gd name="connsiteX64" fmla="*/ 826786 w 1562809"/>
              <a:gd name="connsiteY64" fmla="*/ 1041256 h 1308438"/>
              <a:gd name="connsiteX65" fmla="*/ 826788 w 1562809"/>
              <a:gd name="connsiteY65" fmla="*/ 1091262 h 1308438"/>
              <a:gd name="connsiteX66" fmla="*/ 776780 w 1562809"/>
              <a:gd name="connsiteY66" fmla="*/ 1131743 h 1308438"/>
              <a:gd name="connsiteX67" fmla="*/ 760113 w 1562809"/>
              <a:gd name="connsiteY67" fmla="*/ 1162699 h 1308438"/>
              <a:gd name="connsiteX68" fmla="*/ 762492 w 1562809"/>
              <a:gd name="connsiteY68" fmla="*/ 1184131 h 1308438"/>
              <a:gd name="connsiteX69" fmla="*/ 795830 w 1562809"/>
              <a:gd name="connsiteY69" fmla="*/ 1179368 h 1308438"/>
              <a:gd name="connsiteX70" fmla="*/ 819644 w 1562809"/>
              <a:gd name="connsiteY70" fmla="*/ 1203180 h 1308438"/>
              <a:gd name="connsiteX71" fmla="*/ 807736 w 1562809"/>
              <a:gd name="connsiteY71" fmla="*/ 1236518 h 1308438"/>
              <a:gd name="connsiteX72" fmla="*/ 805355 w 1562809"/>
              <a:gd name="connsiteY72" fmla="*/ 1274618 h 1308438"/>
              <a:gd name="connsiteX73" fmla="*/ 726775 w 1562809"/>
              <a:gd name="connsiteY73" fmla="*/ 1303193 h 1308438"/>
              <a:gd name="connsiteX74" fmla="*/ 681531 w 1562809"/>
              <a:gd name="connsiteY74" fmla="*/ 1255568 h 1308438"/>
              <a:gd name="connsiteX75" fmla="*/ 664861 w 1562809"/>
              <a:gd name="connsiteY75" fmla="*/ 1176987 h 1308438"/>
              <a:gd name="connsiteX76" fmla="*/ 636285 w 1562809"/>
              <a:gd name="connsiteY76" fmla="*/ 1153174 h 1308438"/>
              <a:gd name="connsiteX77" fmla="*/ 591042 w 1562809"/>
              <a:gd name="connsiteY77" fmla="*/ 1115074 h 1308438"/>
              <a:gd name="connsiteX78" fmla="*/ 502936 w 1562809"/>
              <a:gd name="connsiteY78" fmla="*/ 1069830 h 1308438"/>
              <a:gd name="connsiteX79" fmla="*/ 479124 w 1562809"/>
              <a:gd name="connsiteY79" fmla="*/ 991249 h 1308438"/>
              <a:gd name="connsiteX80" fmla="*/ 443406 w 1562809"/>
              <a:gd name="connsiteY80" fmla="*/ 926956 h 1308438"/>
              <a:gd name="connsiteX81" fmla="*/ 348157 w 1562809"/>
              <a:gd name="connsiteY81" fmla="*/ 891238 h 1308438"/>
              <a:gd name="connsiteX82" fmla="*/ 238619 w 1562809"/>
              <a:gd name="connsiteY82" fmla="*/ 896000 h 1308438"/>
              <a:gd name="connsiteX83" fmla="*/ 186232 w 1562809"/>
              <a:gd name="connsiteY83" fmla="*/ 881712 h 1308438"/>
              <a:gd name="connsiteX84" fmla="*/ 160038 w 1562809"/>
              <a:gd name="connsiteY84" fmla="*/ 824562 h 1308438"/>
              <a:gd name="connsiteX85" fmla="*/ 83833 w 1562809"/>
              <a:gd name="connsiteY85" fmla="*/ 722168 h 1308438"/>
              <a:gd name="connsiteX86" fmla="*/ 2875 w 1562809"/>
              <a:gd name="connsiteY86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917274 w 1562809"/>
              <a:gd name="connsiteY14" fmla="*/ 464993 h 1308438"/>
              <a:gd name="connsiteX15" fmla="*/ 1050625 w 1562809"/>
              <a:gd name="connsiteY15" fmla="*/ 429272 h 1308438"/>
              <a:gd name="connsiteX16" fmla="*/ 1114916 w 1562809"/>
              <a:gd name="connsiteY16" fmla="*/ 412607 h 1308438"/>
              <a:gd name="connsiteX17" fmla="*/ 1172066 w 1562809"/>
              <a:gd name="connsiteY17" fmla="*/ 417368 h 1308438"/>
              <a:gd name="connsiteX18" fmla="*/ 1238742 w 1562809"/>
              <a:gd name="connsiteY18" fmla="*/ 345931 h 1308438"/>
              <a:gd name="connsiteX19" fmla="*/ 1288747 w 1562809"/>
              <a:gd name="connsiteY19" fmla="*/ 334025 h 1308438"/>
              <a:gd name="connsiteX20" fmla="*/ 1333992 w 1562809"/>
              <a:gd name="connsiteY20" fmla="*/ 298306 h 1308438"/>
              <a:gd name="connsiteX21" fmla="*/ 1333991 w 1562809"/>
              <a:gd name="connsiteY21" fmla="*/ 257825 h 1308438"/>
              <a:gd name="connsiteX22" fmla="*/ 1329229 w 1562809"/>
              <a:gd name="connsiteY22" fmla="*/ 229250 h 1308438"/>
              <a:gd name="connsiteX23" fmla="*/ 1322085 w 1562809"/>
              <a:gd name="connsiteY23" fmla="*/ 200675 h 1308438"/>
              <a:gd name="connsiteX24" fmla="*/ 1338754 w 1562809"/>
              <a:gd name="connsiteY24" fmla="*/ 160194 h 1308438"/>
              <a:gd name="connsiteX25" fmla="*/ 1329229 w 1562809"/>
              <a:gd name="connsiteY25" fmla="*/ 117331 h 1308438"/>
              <a:gd name="connsiteX26" fmla="*/ 1350660 w 1562809"/>
              <a:gd name="connsiteY26" fmla="*/ 57800 h 1308438"/>
              <a:gd name="connsiteX27" fmla="*/ 1341136 w 1562809"/>
              <a:gd name="connsiteY27" fmla="*/ 10175 h 1308438"/>
              <a:gd name="connsiteX28" fmla="*/ 1379236 w 1562809"/>
              <a:gd name="connsiteY28" fmla="*/ 5412 h 1308438"/>
              <a:gd name="connsiteX29" fmla="*/ 1395905 w 1562809"/>
              <a:gd name="connsiteY29" fmla="*/ 649 h 1308438"/>
              <a:gd name="connsiteX30" fmla="*/ 1484011 w 1562809"/>
              <a:gd name="connsiteY30" fmla="*/ 19699 h 1308438"/>
              <a:gd name="connsiteX31" fmla="*/ 1514967 w 1562809"/>
              <a:gd name="connsiteY31" fmla="*/ 41131 h 1308438"/>
              <a:gd name="connsiteX32" fmla="*/ 1541162 w 1562809"/>
              <a:gd name="connsiteY32" fmla="*/ 57798 h 1308438"/>
              <a:gd name="connsiteX33" fmla="*/ 1562592 w 1562809"/>
              <a:gd name="connsiteY33" fmla="*/ 74468 h 1308438"/>
              <a:gd name="connsiteX34" fmla="*/ 1543542 w 1562809"/>
              <a:gd name="connsiteY34" fmla="*/ 117331 h 1308438"/>
              <a:gd name="connsiteX35" fmla="*/ 1541161 w 1562809"/>
              <a:gd name="connsiteY35" fmla="*/ 172099 h 1308438"/>
              <a:gd name="connsiteX36" fmla="*/ 1526873 w 1562809"/>
              <a:gd name="connsiteY36" fmla="*/ 229249 h 1308438"/>
              <a:gd name="connsiteX37" fmla="*/ 1529255 w 1562809"/>
              <a:gd name="connsiteY37" fmla="*/ 238774 h 1308438"/>
              <a:gd name="connsiteX38" fmla="*/ 1560211 w 1562809"/>
              <a:gd name="connsiteY38" fmla="*/ 245918 h 1308438"/>
              <a:gd name="connsiteX39" fmla="*/ 1548305 w 1562809"/>
              <a:gd name="connsiteY39" fmla="*/ 276874 h 1308438"/>
              <a:gd name="connsiteX40" fmla="*/ 1514967 w 1562809"/>
              <a:gd name="connsiteY40" fmla="*/ 298306 h 1308438"/>
              <a:gd name="connsiteX41" fmla="*/ 1500680 w 1562809"/>
              <a:gd name="connsiteY41" fmla="*/ 329262 h 1308438"/>
              <a:gd name="connsiteX42" fmla="*/ 1503933 w 1562809"/>
              <a:gd name="connsiteY42" fmla="*/ 411869 h 1308438"/>
              <a:gd name="connsiteX43" fmla="*/ 1491154 w 1562809"/>
              <a:gd name="connsiteY43" fmla="*/ 443562 h 1308438"/>
              <a:gd name="connsiteX44" fmla="*/ 1488773 w 1562809"/>
              <a:gd name="connsiteY44" fmla="*/ 507856 h 1308438"/>
              <a:gd name="connsiteX45" fmla="*/ 1510205 w 1562809"/>
              <a:gd name="connsiteY45" fmla="*/ 543574 h 1308438"/>
              <a:gd name="connsiteX46" fmla="*/ 1505442 w 1562809"/>
              <a:gd name="connsiteY46" fmla="*/ 595962 h 1308438"/>
              <a:gd name="connsiteX47" fmla="*/ 1507823 w 1562809"/>
              <a:gd name="connsiteY47" fmla="*/ 643587 h 1308438"/>
              <a:gd name="connsiteX48" fmla="*/ 1495917 w 1562809"/>
              <a:gd name="connsiteY48" fmla="*/ 657874 h 1308438"/>
              <a:gd name="connsiteX49" fmla="*/ 1467342 w 1562809"/>
              <a:gd name="connsiteY49" fmla="*/ 743599 h 1308438"/>
              <a:gd name="connsiteX50" fmla="*/ 1436388 w 1562809"/>
              <a:gd name="connsiteY50" fmla="*/ 819798 h 1308438"/>
              <a:gd name="connsiteX51" fmla="*/ 1400667 w 1562809"/>
              <a:gd name="connsiteY51" fmla="*/ 798368 h 1308438"/>
              <a:gd name="connsiteX52" fmla="*/ 1341136 w 1562809"/>
              <a:gd name="connsiteY52" fmla="*/ 769793 h 1308438"/>
              <a:gd name="connsiteX53" fmla="*/ 1312561 w 1562809"/>
              <a:gd name="connsiteY53" fmla="*/ 736456 h 1308438"/>
              <a:gd name="connsiteX54" fmla="*/ 1279225 w 1562809"/>
              <a:gd name="connsiteY54" fmla="*/ 722168 h 1308438"/>
              <a:gd name="connsiteX55" fmla="*/ 1245886 w 1562809"/>
              <a:gd name="connsiteY55" fmla="*/ 724549 h 1308438"/>
              <a:gd name="connsiteX56" fmla="*/ 1195880 w 1562809"/>
              <a:gd name="connsiteY56" fmla="*/ 748362 h 1308438"/>
              <a:gd name="connsiteX57" fmla="*/ 1172067 w 1562809"/>
              <a:gd name="connsiteY57" fmla="*/ 762649 h 1308438"/>
              <a:gd name="connsiteX58" fmla="*/ 1103013 w 1562809"/>
              <a:gd name="connsiteY58" fmla="*/ 779318 h 1308438"/>
              <a:gd name="connsiteX59" fmla="*/ 1081580 w 1562809"/>
              <a:gd name="connsiteY59" fmla="*/ 810274 h 1308438"/>
              <a:gd name="connsiteX60" fmla="*/ 1079198 w 1562809"/>
              <a:gd name="connsiteY60" fmla="*/ 888856 h 1308438"/>
              <a:gd name="connsiteX61" fmla="*/ 1081582 w 1562809"/>
              <a:gd name="connsiteY61" fmla="*/ 915048 h 1308438"/>
              <a:gd name="connsiteX62" fmla="*/ 981567 w 1562809"/>
              <a:gd name="connsiteY62" fmla="*/ 965056 h 1308438"/>
              <a:gd name="connsiteX63" fmla="*/ 938705 w 1562809"/>
              <a:gd name="connsiteY63" fmla="*/ 965056 h 1308438"/>
              <a:gd name="connsiteX64" fmla="*/ 848219 w 1562809"/>
              <a:gd name="connsiteY64" fmla="*/ 1000773 h 1308438"/>
              <a:gd name="connsiteX65" fmla="*/ 826786 w 1562809"/>
              <a:gd name="connsiteY65" fmla="*/ 1041256 h 1308438"/>
              <a:gd name="connsiteX66" fmla="*/ 826788 w 1562809"/>
              <a:gd name="connsiteY66" fmla="*/ 1091262 h 1308438"/>
              <a:gd name="connsiteX67" fmla="*/ 776780 w 1562809"/>
              <a:gd name="connsiteY67" fmla="*/ 1131743 h 1308438"/>
              <a:gd name="connsiteX68" fmla="*/ 760113 w 1562809"/>
              <a:gd name="connsiteY68" fmla="*/ 1162699 h 1308438"/>
              <a:gd name="connsiteX69" fmla="*/ 762492 w 1562809"/>
              <a:gd name="connsiteY69" fmla="*/ 1184131 h 1308438"/>
              <a:gd name="connsiteX70" fmla="*/ 795830 w 1562809"/>
              <a:gd name="connsiteY70" fmla="*/ 1179368 h 1308438"/>
              <a:gd name="connsiteX71" fmla="*/ 819644 w 1562809"/>
              <a:gd name="connsiteY71" fmla="*/ 1203180 h 1308438"/>
              <a:gd name="connsiteX72" fmla="*/ 807736 w 1562809"/>
              <a:gd name="connsiteY72" fmla="*/ 1236518 h 1308438"/>
              <a:gd name="connsiteX73" fmla="*/ 805355 w 1562809"/>
              <a:gd name="connsiteY73" fmla="*/ 1274618 h 1308438"/>
              <a:gd name="connsiteX74" fmla="*/ 726775 w 1562809"/>
              <a:gd name="connsiteY74" fmla="*/ 1303193 h 1308438"/>
              <a:gd name="connsiteX75" fmla="*/ 681531 w 1562809"/>
              <a:gd name="connsiteY75" fmla="*/ 1255568 h 1308438"/>
              <a:gd name="connsiteX76" fmla="*/ 664861 w 1562809"/>
              <a:gd name="connsiteY76" fmla="*/ 1176987 h 1308438"/>
              <a:gd name="connsiteX77" fmla="*/ 636285 w 1562809"/>
              <a:gd name="connsiteY77" fmla="*/ 1153174 h 1308438"/>
              <a:gd name="connsiteX78" fmla="*/ 591042 w 1562809"/>
              <a:gd name="connsiteY78" fmla="*/ 1115074 h 1308438"/>
              <a:gd name="connsiteX79" fmla="*/ 502936 w 1562809"/>
              <a:gd name="connsiteY79" fmla="*/ 1069830 h 1308438"/>
              <a:gd name="connsiteX80" fmla="*/ 479124 w 1562809"/>
              <a:gd name="connsiteY80" fmla="*/ 991249 h 1308438"/>
              <a:gd name="connsiteX81" fmla="*/ 443406 w 1562809"/>
              <a:gd name="connsiteY81" fmla="*/ 926956 h 1308438"/>
              <a:gd name="connsiteX82" fmla="*/ 348157 w 1562809"/>
              <a:gd name="connsiteY82" fmla="*/ 891238 h 1308438"/>
              <a:gd name="connsiteX83" fmla="*/ 238619 w 1562809"/>
              <a:gd name="connsiteY83" fmla="*/ 896000 h 1308438"/>
              <a:gd name="connsiteX84" fmla="*/ 186232 w 1562809"/>
              <a:gd name="connsiteY84" fmla="*/ 881712 h 1308438"/>
              <a:gd name="connsiteX85" fmla="*/ 160038 w 1562809"/>
              <a:gd name="connsiteY85" fmla="*/ 824562 h 1308438"/>
              <a:gd name="connsiteX86" fmla="*/ 83833 w 1562809"/>
              <a:gd name="connsiteY86" fmla="*/ 722168 h 1308438"/>
              <a:gd name="connsiteX87" fmla="*/ 2875 w 1562809"/>
              <a:gd name="connsiteY87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917274 w 1562809"/>
              <a:gd name="connsiteY15" fmla="*/ 464993 h 1308438"/>
              <a:gd name="connsiteX16" fmla="*/ 1050625 w 1562809"/>
              <a:gd name="connsiteY16" fmla="*/ 429272 h 1308438"/>
              <a:gd name="connsiteX17" fmla="*/ 1114916 w 1562809"/>
              <a:gd name="connsiteY17" fmla="*/ 412607 h 1308438"/>
              <a:gd name="connsiteX18" fmla="*/ 1172066 w 1562809"/>
              <a:gd name="connsiteY18" fmla="*/ 417368 h 1308438"/>
              <a:gd name="connsiteX19" fmla="*/ 1238742 w 1562809"/>
              <a:gd name="connsiteY19" fmla="*/ 345931 h 1308438"/>
              <a:gd name="connsiteX20" fmla="*/ 1288747 w 1562809"/>
              <a:gd name="connsiteY20" fmla="*/ 334025 h 1308438"/>
              <a:gd name="connsiteX21" fmla="*/ 1333992 w 1562809"/>
              <a:gd name="connsiteY21" fmla="*/ 298306 h 1308438"/>
              <a:gd name="connsiteX22" fmla="*/ 1333991 w 1562809"/>
              <a:gd name="connsiteY22" fmla="*/ 257825 h 1308438"/>
              <a:gd name="connsiteX23" fmla="*/ 1329229 w 1562809"/>
              <a:gd name="connsiteY23" fmla="*/ 229250 h 1308438"/>
              <a:gd name="connsiteX24" fmla="*/ 1322085 w 1562809"/>
              <a:gd name="connsiteY24" fmla="*/ 200675 h 1308438"/>
              <a:gd name="connsiteX25" fmla="*/ 1338754 w 1562809"/>
              <a:gd name="connsiteY25" fmla="*/ 160194 h 1308438"/>
              <a:gd name="connsiteX26" fmla="*/ 1329229 w 1562809"/>
              <a:gd name="connsiteY26" fmla="*/ 117331 h 1308438"/>
              <a:gd name="connsiteX27" fmla="*/ 1350660 w 1562809"/>
              <a:gd name="connsiteY27" fmla="*/ 57800 h 1308438"/>
              <a:gd name="connsiteX28" fmla="*/ 1341136 w 1562809"/>
              <a:gd name="connsiteY28" fmla="*/ 10175 h 1308438"/>
              <a:gd name="connsiteX29" fmla="*/ 1379236 w 1562809"/>
              <a:gd name="connsiteY29" fmla="*/ 5412 h 1308438"/>
              <a:gd name="connsiteX30" fmla="*/ 1395905 w 1562809"/>
              <a:gd name="connsiteY30" fmla="*/ 649 h 1308438"/>
              <a:gd name="connsiteX31" fmla="*/ 1484011 w 1562809"/>
              <a:gd name="connsiteY31" fmla="*/ 19699 h 1308438"/>
              <a:gd name="connsiteX32" fmla="*/ 1514967 w 1562809"/>
              <a:gd name="connsiteY32" fmla="*/ 41131 h 1308438"/>
              <a:gd name="connsiteX33" fmla="*/ 1541162 w 1562809"/>
              <a:gd name="connsiteY33" fmla="*/ 57798 h 1308438"/>
              <a:gd name="connsiteX34" fmla="*/ 1562592 w 1562809"/>
              <a:gd name="connsiteY34" fmla="*/ 74468 h 1308438"/>
              <a:gd name="connsiteX35" fmla="*/ 1543542 w 1562809"/>
              <a:gd name="connsiteY35" fmla="*/ 117331 h 1308438"/>
              <a:gd name="connsiteX36" fmla="*/ 1541161 w 1562809"/>
              <a:gd name="connsiteY36" fmla="*/ 172099 h 1308438"/>
              <a:gd name="connsiteX37" fmla="*/ 1526873 w 1562809"/>
              <a:gd name="connsiteY37" fmla="*/ 229249 h 1308438"/>
              <a:gd name="connsiteX38" fmla="*/ 1529255 w 1562809"/>
              <a:gd name="connsiteY38" fmla="*/ 238774 h 1308438"/>
              <a:gd name="connsiteX39" fmla="*/ 1560211 w 1562809"/>
              <a:gd name="connsiteY39" fmla="*/ 245918 h 1308438"/>
              <a:gd name="connsiteX40" fmla="*/ 1548305 w 1562809"/>
              <a:gd name="connsiteY40" fmla="*/ 276874 h 1308438"/>
              <a:gd name="connsiteX41" fmla="*/ 1514967 w 1562809"/>
              <a:gd name="connsiteY41" fmla="*/ 298306 h 1308438"/>
              <a:gd name="connsiteX42" fmla="*/ 1500680 w 1562809"/>
              <a:gd name="connsiteY42" fmla="*/ 329262 h 1308438"/>
              <a:gd name="connsiteX43" fmla="*/ 1503933 w 1562809"/>
              <a:gd name="connsiteY43" fmla="*/ 411869 h 1308438"/>
              <a:gd name="connsiteX44" fmla="*/ 1491154 w 1562809"/>
              <a:gd name="connsiteY44" fmla="*/ 443562 h 1308438"/>
              <a:gd name="connsiteX45" fmla="*/ 1488773 w 1562809"/>
              <a:gd name="connsiteY45" fmla="*/ 507856 h 1308438"/>
              <a:gd name="connsiteX46" fmla="*/ 1510205 w 1562809"/>
              <a:gd name="connsiteY46" fmla="*/ 543574 h 1308438"/>
              <a:gd name="connsiteX47" fmla="*/ 1505442 w 1562809"/>
              <a:gd name="connsiteY47" fmla="*/ 595962 h 1308438"/>
              <a:gd name="connsiteX48" fmla="*/ 1507823 w 1562809"/>
              <a:gd name="connsiteY48" fmla="*/ 643587 h 1308438"/>
              <a:gd name="connsiteX49" fmla="*/ 1495917 w 1562809"/>
              <a:gd name="connsiteY49" fmla="*/ 657874 h 1308438"/>
              <a:gd name="connsiteX50" fmla="*/ 1467342 w 1562809"/>
              <a:gd name="connsiteY50" fmla="*/ 743599 h 1308438"/>
              <a:gd name="connsiteX51" fmla="*/ 1436388 w 1562809"/>
              <a:gd name="connsiteY51" fmla="*/ 819798 h 1308438"/>
              <a:gd name="connsiteX52" fmla="*/ 1400667 w 1562809"/>
              <a:gd name="connsiteY52" fmla="*/ 798368 h 1308438"/>
              <a:gd name="connsiteX53" fmla="*/ 1341136 w 1562809"/>
              <a:gd name="connsiteY53" fmla="*/ 769793 h 1308438"/>
              <a:gd name="connsiteX54" fmla="*/ 1312561 w 1562809"/>
              <a:gd name="connsiteY54" fmla="*/ 736456 h 1308438"/>
              <a:gd name="connsiteX55" fmla="*/ 1279225 w 1562809"/>
              <a:gd name="connsiteY55" fmla="*/ 722168 h 1308438"/>
              <a:gd name="connsiteX56" fmla="*/ 1245886 w 1562809"/>
              <a:gd name="connsiteY56" fmla="*/ 724549 h 1308438"/>
              <a:gd name="connsiteX57" fmla="*/ 1195880 w 1562809"/>
              <a:gd name="connsiteY57" fmla="*/ 748362 h 1308438"/>
              <a:gd name="connsiteX58" fmla="*/ 1172067 w 1562809"/>
              <a:gd name="connsiteY58" fmla="*/ 762649 h 1308438"/>
              <a:gd name="connsiteX59" fmla="*/ 1103013 w 1562809"/>
              <a:gd name="connsiteY59" fmla="*/ 779318 h 1308438"/>
              <a:gd name="connsiteX60" fmla="*/ 1081580 w 1562809"/>
              <a:gd name="connsiteY60" fmla="*/ 810274 h 1308438"/>
              <a:gd name="connsiteX61" fmla="*/ 1079198 w 1562809"/>
              <a:gd name="connsiteY61" fmla="*/ 888856 h 1308438"/>
              <a:gd name="connsiteX62" fmla="*/ 1081582 w 1562809"/>
              <a:gd name="connsiteY62" fmla="*/ 915048 h 1308438"/>
              <a:gd name="connsiteX63" fmla="*/ 981567 w 1562809"/>
              <a:gd name="connsiteY63" fmla="*/ 965056 h 1308438"/>
              <a:gd name="connsiteX64" fmla="*/ 938705 w 1562809"/>
              <a:gd name="connsiteY64" fmla="*/ 965056 h 1308438"/>
              <a:gd name="connsiteX65" fmla="*/ 848219 w 1562809"/>
              <a:gd name="connsiteY65" fmla="*/ 1000773 h 1308438"/>
              <a:gd name="connsiteX66" fmla="*/ 826786 w 1562809"/>
              <a:gd name="connsiteY66" fmla="*/ 1041256 h 1308438"/>
              <a:gd name="connsiteX67" fmla="*/ 826788 w 1562809"/>
              <a:gd name="connsiteY67" fmla="*/ 1091262 h 1308438"/>
              <a:gd name="connsiteX68" fmla="*/ 776780 w 1562809"/>
              <a:gd name="connsiteY68" fmla="*/ 1131743 h 1308438"/>
              <a:gd name="connsiteX69" fmla="*/ 760113 w 1562809"/>
              <a:gd name="connsiteY69" fmla="*/ 1162699 h 1308438"/>
              <a:gd name="connsiteX70" fmla="*/ 762492 w 1562809"/>
              <a:gd name="connsiteY70" fmla="*/ 1184131 h 1308438"/>
              <a:gd name="connsiteX71" fmla="*/ 795830 w 1562809"/>
              <a:gd name="connsiteY71" fmla="*/ 1179368 h 1308438"/>
              <a:gd name="connsiteX72" fmla="*/ 819644 w 1562809"/>
              <a:gd name="connsiteY72" fmla="*/ 1203180 h 1308438"/>
              <a:gd name="connsiteX73" fmla="*/ 807736 w 1562809"/>
              <a:gd name="connsiteY73" fmla="*/ 1236518 h 1308438"/>
              <a:gd name="connsiteX74" fmla="*/ 805355 w 1562809"/>
              <a:gd name="connsiteY74" fmla="*/ 1274618 h 1308438"/>
              <a:gd name="connsiteX75" fmla="*/ 726775 w 1562809"/>
              <a:gd name="connsiteY75" fmla="*/ 1303193 h 1308438"/>
              <a:gd name="connsiteX76" fmla="*/ 681531 w 1562809"/>
              <a:gd name="connsiteY76" fmla="*/ 1255568 h 1308438"/>
              <a:gd name="connsiteX77" fmla="*/ 664861 w 1562809"/>
              <a:gd name="connsiteY77" fmla="*/ 1176987 h 1308438"/>
              <a:gd name="connsiteX78" fmla="*/ 636285 w 1562809"/>
              <a:gd name="connsiteY78" fmla="*/ 1153174 h 1308438"/>
              <a:gd name="connsiteX79" fmla="*/ 591042 w 1562809"/>
              <a:gd name="connsiteY79" fmla="*/ 1115074 h 1308438"/>
              <a:gd name="connsiteX80" fmla="*/ 502936 w 1562809"/>
              <a:gd name="connsiteY80" fmla="*/ 1069830 h 1308438"/>
              <a:gd name="connsiteX81" fmla="*/ 479124 w 1562809"/>
              <a:gd name="connsiteY81" fmla="*/ 991249 h 1308438"/>
              <a:gd name="connsiteX82" fmla="*/ 443406 w 1562809"/>
              <a:gd name="connsiteY82" fmla="*/ 926956 h 1308438"/>
              <a:gd name="connsiteX83" fmla="*/ 348157 w 1562809"/>
              <a:gd name="connsiteY83" fmla="*/ 891238 h 1308438"/>
              <a:gd name="connsiteX84" fmla="*/ 238619 w 1562809"/>
              <a:gd name="connsiteY84" fmla="*/ 896000 h 1308438"/>
              <a:gd name="connsiteX85" fmla="*/ 186232 w 1562809"/>
              <a:gd name="connsiteY85" fmla="*/ 881712 h 1308438"/>
              <a:gd name="connsiteX86" fmla="*/ 160038 w 1562809"/>
              <a:gd name="connsiteY86" fmla="*/ 824562 h 1308438"/>
              <a:gd name="connsiteX87" fmla="*/ 83833 w 1562809"/>
              <a:gd name="connsiteY87" fmla="*/ 722168 h 1308438"/>
              <a:gd name="connsiteX88" fmla="*/ 2875 w 1562809"/>
              <a:gd name="connsiteY8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1050625 w 1562809"/>
              <a:gd name="connsiteY17" fmla="*/ 429272 h 1308438"/>
              <a:gd name="connsiteX18" fmla="*/ 1114916 w 1562809"/>
              <a:gd name="connsiteY18" fmla="*/ 412607 h 1308438"/>
              <a:gd name="connsiteX19" fmla="*/ 1172066 w 1562809"/>
              <a:gd name="connsiteY19" fmla="*/ 417368 h 1308438"/>
              <a:gd name="connsiteX20" fmla="*/ 1238742 w 1562809"/>
              <a:gd name="connsiteY20" fmla="*/ 345931 h 1308438"/>
              <a:gd name="connsiteX21" fmla="*/ 1288747 w 1562809"/>
              <a:gd name="connsiteY21" fmla="*/ 334025 h 1308438"/>
              <a:gd name="connsiteX22" fmla="*/ 1333992 w 1562809"/>
              <a:gd name="connsiteY22" fmla="*/ 298306 h 1308438"/>
              <a:gd name="connsiteX23" fmla="*/ 1333991 w 1562809"/>
              <a:gd name="connsiteY23" fmla="*/ 257825 h 1308438"/>
              <a:gd name="connsiteX24" fmla="*/ 1329229 w 1562809"/>
              <a:gd name="connsiteY24" fmla="*/ 229250 h 1308438"/>
              <a:gd name="connsiteX25" fmla="*/ 1322085 w 1562809"/>
              <a:gd name="connsiteY25" fmla="*/ 200675 h 1308438"/>
              <a:gd name="connsiteX26" fmla="*/ 1338754 w 1562809"/>
              <a:gd name="connsiteY26" fmla="*/ 160194 h 1308438"/>
              <a:gd name="connsiteX27" fmla="*/ 1329229 w 1562809"/>
              <a:gd name="connsiteY27" fmla="*/ 117331 h 1308438"/>
              <a:gd name="connsiteX28" fmla="*/ 1350660 w 1562809"/>
              <a:gd name="connsiteY28" fmla="*/ 57800 h 1308438"/>
              <a:gd name="connsiteX29" fmla="*/ 1341136 w 1562809"/>
              <a:gd name="connsiteY29" fmla="*/ 10175 h 1308438"/>
              <a:gd name="connsiteX30" fmla="*/ 1379236 w 1562809"/>
              <a:gd name="connsiteY30" fmla="*/ 5412 h 1308438"/>
              <a:gd name="connsiteX31" fmla="*/ 1395905 w 1562809"/>
              <a:gd name="connsiteY31" fmla="*/ 649 h 1308438"/>
              <a:gd name="connsiteX32" fmla="*/ 1484011 w 1562809"/>
              <a:gd name="connsiteY32" fmla="*/ 19699 h 1308438"/>
              <a:gd name="connsiteX33" fmla="*/ 1514967 w 1562809"/>
              <a:gd name="connsiteY33" fmla="*/ 41131 h 1308438"/>
              <a:gd name="connsiteX34" fmla="*/ 1541162 w 1562809"/>
              <a:gd name="connsiteY34" fmla="*/ 57798 h 1308438"/>
              <a:gd name="connsiteX35" fmla="*/ 1562592 w 1562809"/>
              <a:gd name="connsiteY35" fmla="*/ 74468 h 1308438"/>
              <a:gd name="connsiteX36" fmla="*/ 1543542 w 1562809"/>
              <a:gd name="connsiteY36" fmla="*/ 117331 h 1308438"/>
              <a:gd name="connsiteX37" fmla="*/ 1541161 w 1562809"/>
              <a:gd name="connsiteY37" fmla="*/ 172099 h 1308438"/>
              <a:gd name="connsiteX38" fmla="*/ 1526873 w 1562809"/>
              <a:gd name="connsiteY38" fmla="*/ 229249 h 1308438"/>
              <a:gd name="connsiteX39" fmla="*/ 1529255 w 1562809"/>
              <a:gd name="connsiteY39" fmla="*/ 238774 h 1308438"/>
              <a:gd name="connsiteX40" fmla="*/ 1560211 w 1562809"/>
              <a:gd name="connsiteY40" fmla="*/ 245918 h 1308438"/>
              <a:gd name="connsiteX41" fmla="*/ 1548305 w 1562809"/>
              <a:gd name="connsiteY41" fmla="*/ 276874 h 1308438"/>
              <a:gd name="connsiteX42" fmla="*/ 1514967 w 1562809"/>
              <a:gd name="connsiteY42" fmla="*/ 298306 h 1308438"/>
              <a:gd name="connsiteX43" fmla="*/ 1500680 w 1562809"/>
              <a:gd name="connsiteY43" fmla="*/ 329262 h 1308438"/>
              <a:gd name="connsiteX44" fmla="*/ 1503933 w 1562809"/>
              <a:gd name="connsiteY44" fmla="*/ 411869 h 1308438"/>
              <a:gd name="connsiteX45" fmla="*/ 1491154 w 1562809"/>
              <a:gd name="connsiteY45" fmla="*/ 443562 h 1308438"/>
              <a:gd name="connsiteX46" fmla="*/ 1488773 w 1562809"/>
              <a:gd name="connsiteY46" fmla="*/ 507856 h 1308438"/>
              <a:gd name="connsiteX47" fmla="*/ 1510205 w 1562809"/>
              <a:gd name="connsiteY47" fmla="*/ 543574 h 1308438"/>
              <a:gd name="connsiteX48" fmla="*/ 1505442 w 1562809"/>
              <a:gd name="connsiteY48" fmla="*/ 595962 h 1308438"/>
              <a:gd name="connsiteX49" fmla="*/ 1507823 w 1562809"/>
              <a:gd name="connsiteY49" fmla="*/ 643587 h 1308438"/>
              <a:gd name="connsiteX50" fmla="*/ 1495917 w 1562809"/>
              <a:gd name="connsiteY50" fmla="*/ 657874 h 1308438"/>
              <a:gd name="connsiteX51" fmla="*/ 1467342 w 1562809"/>
              <a:gd name="connsiteY51" fmla="*/ 743599 h 1308438"/>
              <a:gd name="connsiteX52" fmla="*/ 1436388 w 1562809"/>
              <a:gd name="connsiteY52" fmla="*/ 819798 h 1308438"/>
              <a:gd name="connsiteX53" fmla="*/ 1400667 w 1562809"/>
              <a:gd name="connsiteY53" fmla="*/ 798368 h 1308438"/>
              <a:gd name="connsiteX54" fmla="*/ 1341136 w 1562809"/>
              <a:gd name="connsiteY54" fmla="*/ 769793 h 1308438"/>
              <a:gd name="connsiteX55" fmla="*/ 1312561 w 1562809"/>
              <a:gd name="connsiteY55" fmla="*/ 736456 h 1308438"/>
              <a:gd name="connsiteX56" fmla="*/ 1279225 w 1562809"/>
              <a:gd name="connsiteY56" fmla="*/ 722168 h 1308438"/>
              <a:gd name="connsiteX57" fmla="*/ 1245886 w 1562809"/>
              <a:gd name="connsiteY57" fmla="*/ 724549 h 1308438"/>
              <a:gd name="connsiteX58" fmla="*/ 1195880 w 1562809"/>
              <a:gd name="connsiteY58" fmla="*/ 748362 h 1308438"/>
              <a:gd name="connsiteX59" fmla="*/ 1172067 w 1562809"/>
              <a:gd name="connsiteY59" fmla="*/ 762649 h 1308438"/>
              <a:gd name="connsiteX60" fmla="*/ 1103013 w 1562809"/>
              <a:gd name="connsiteY60" fmla="*/ 779318 h 1308438"/>
              <a:gd name="connsiteX61" fmla="*/ 1081580 w 1562809"/>
              <a:gd name="connsiteY61" fmla="*/ 810274 h 1308438"/>
              <a:gd name="connsiteX62" fmla="*/ 1079198 w 1562809"/>
              <a:gd name="connsiteY62" fmla="*/ 888856 h 1308438"/>
              <a:gd name="connsiteX63" fmla="*/ 1081582 w 1562809"/>
              <a:gd name="connsiteY63" fmla="*/ 915048 h 1308438"/>
              <a:gd name="connsiteX64" fmla="*/ 981567 w 1562809"/>
              <a:gd name="connsiteY64" fmla="*/ 965056 h 1308438"/>
              <a:gd name="connsiteX65" fmla="*/ 938705 w 1562809"/>
              <a:gd name="connsiteY65" fmla="*/ 965056 h 1308438"/>
              <a:gd name="connsiteX66" fmla="*/ 848219 w 1562809"/>
              <a:gd name="connsiteY66" fmla="*/ 1000773 h 1308438"/>
              <a:gd name="connsiteX67" fmla="*/ 826786 w 1562809"/>
              <a:gd name="connsiteY67" fmla="*/ 1041256 h 1308438"/>
              <a:gd name="connsiteX68" fmla="*/ 826788 w 1562809"/>
              <a:gd name="connsiteY68" fmla="*/ 1091262 h 1308438"/>
              <a:gd name="connsiteX69" fmla="*/ 776780 w 1562809"/>
              <a:gd name="connsiteY69" fmla="*/ 1131743 h 1308438"/>
              <a:gd name="connsiteX70" fmla="*/ 760113 w 1562809"/>
              <a:gd name="connsiteY70" fmla="*/ 1162699 h 1308438"/>
              <a:gd name="connsiteX71" fmla="*/ 762492 w 1562809"/>
              <a:gd name="connsiteY71" fmla="*/ 1184131 h 1308438"/>
              <a:gd name="connsiteX72" fmla="*/ 795830 w 1562809"/>
              <a:gd name="connsiteY72" fmla="*/ 1179368 h 1308438"/>
              <a:gd name="connsiteX73" fmla="*/ 819644 w 1562809"/>
              <a:gd name="connsiteY73" fmla="*/ 1203180 h 1308438"/>
              <a:gd name="connsiteX74" fmla="*/ 807736 w 1562809"/>
              <a:gd name="connsiteY74" fmla="*/ 1236518 h 1308438"/>
              <a:gd name="connsiteX75" fmla="*/ 805355 w 1562809"/>
              <a:gd name="connsiteY75" fmla="*/ 1274618 h 1308438"/>
              <a:gd name="connsiteX76" fmla="*/ 726775 w 1562809"/>
              <a:gd name="connsiteY76" fmla="*/ 1303193 h 1308438"/>
              <a:gd name="connsiteX77" fmla="*/ 681531 w 1562809"/>
              <a:gd name="connsiteY77" fmla="*/ 1255568 h 1308438"/>
              <a:gd name="connsiteX78" fmla="*/ 664861 w 1562809"/>
              <a:gd name="connsiteY78" fmla="*/ 1176987 h 1308438"/>
              <a:gd name="connsiteX79" fmla="*/ 636285 w 1562809"/>
              <a:gd name="connsiteY79" fmla="*/ 1153174 h 1308438"/>
              <a:gd name="connsiteX80" fmla="*/ 591042 w 1562809"/>
              <a:gd name="connsiteY80" fmla="*/ 1115074 h 1308438"/>
              <a:gd name="connsiteX81" fmla="*/ 502936 w 1562809"/>
              <a:gd name="connsiteY81" fmla="*/ 1069830 h 1308438"/>
              <a:gd name="connsiteX82" fmla="*/ 479124 w 1562809"/>
              <a:gd name="connsiteY82" fmla="*/ 991249 h 1308438"/>
              <a:gd name="connsiteX83" fmla="*/ 443406 w 1562809"/>
              <a:gd name="connsiteY83" fmla="*/ 926956 h 1308438"/>
              <a:gd name="connsiteX84" fmla="*/ 348157 w 1562809"/>
              <a:gd name="connsiteY84" fmla="*/ 891238 h 1308438"/>
              <a:gd name="connsiteX85" fmla="*/ 238619 w 1562809"/>
              <a:gd name="connsiteY85" fmla="*/ 896000 h 1308438"/>
              <a:gd name="connsiteX86" fmla="*/ 186232 w 1562809"/>
              <a:gd name="connsiteY86" fmla="*/ 881712 h 1308438"/>
              <a:gd name="connsiteX87" fmla="*/ 160038 w 1562809"/>
              <a:gd name="connsiteY87" fmla="*/ 824562 h 1308438"/>
              <a:gd name="connsiteX88" fmla="*/ 83833 w 1562809"/>
              <a:gd name="connsiteY88" fmla="*/ 722168 h 1308438"/>
              <a:gd name="connsiteX89" fmla="*/ 2875 w 1562809"/>
              <a:gd name="connsiteY8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50625 w 1562809"/>
              <a:gd name="connsiteY18" fmla="*/ 429272 h 1308438"/>
              <a:gd name="connsiteX19" fmla="*/ 1114916 w 1562809"/>
              <a:gd name="connsiteY19" fmla="*/ 412607 h 1308438"/>
              <a:gd name="connsiteX20" fmla="*/ 1172066 w 1562809"/>
              <a:gd name="connsiteY20" fmla="*/ 417368 h 1308438"/>
              <a:gd name="connsiteX21" fmla="*/ 1238742 w 1562809"/>
              <a:gd name="connsiteY21" fmla="*/ 345931 h 1308438"/>
              <a:gd name="connsiteX22" fmla="*/ 1288747 w 1562809"/>
              <a:gd name="connsiteY22" fmla="*/ 334025 h 1308438"/>
              <a:gd name="connsiteX23" fmla="*/ 1333992 w 1562809"/>
              <a:gd name="connsiteY23" fmla="*/ 298306 h 1308438"/>
              <a:gd name="connsiteX24" fmla="*/ 1333991 w 1562809"/>
              <a:gd name="connsiteY24" fmla="*/ 257825 h 1308438"/>
              <a:gd name="connsiteX25" fmla="*/ 1329229 w 1562809"/>
              <a:gd name="connsiteY25" fmla="*/ 229250 h 1308438"/>
              <a:gd name="connsiteX26" fmla="*/ 1322085 w 1562809"/>
              <a:gd name="connsiteY26" fmla="*/ 200675 h 1308438"/>
              <a:gd name="connsiteX27" fmla="*/ 1338754 w 1562809"/>
              <a:gd name="connsiteY27" fmla="*/ 160194 h 1308438"/>
              <a:gd name="connsiteX28" fmla="*/ 1329229 w 1562809"/>
              <a:gd name="connsiteY28" fmla="*/ 117331 h 1308438"/>
              <a:gd name="connsiteX29" fmla="*/ 1350660 w 1562809"/>
              <a:gd name="connsiteY29" fmla="*/ 57800 h 1308438"/>
              <a:gd name="connsiteX30" fmla="*/ 1341136 w 1562809"/>
              <a:gd name="connsiteY30" fmla="*/ 10175 h 1308438"/>
              <a:gd name="connsiteX31" fmla="*/ 1379236 w 1562809"/>
              <a:gd name="connsiteY31" fmla="*/ 5412 h 1308438"/>
              <a:gd name="connsiteX32" fmla="*/ 1395905 w 1562809"/>
              <a:gd name="connsiteY32" fmla="*/ 649 h 1308438"/>
              <a:gd name="connsiteX33" fmla="*/ 1484011 w 1562809"/>
              <a:gd name="connsiteY33" fmla="*/ 19699 h 1308438"/>
              <a:gd name="connsiteX34" fmla="*/ 1514967 w 1562809"/>
              <a:gd name="connsiteY34" fmla="*/ 41131 h 1308438"/>
              <a:gd name="connsiteX35" fmla="*/ 1541162 w 1562809"/>
              <a:gd name="connsiteY35" fmla="*/ 57798 h 1308438"/>
              <a:gd name="connsiteX36" fmla="*/ 1562592 w 1562809"/>
              <a:gd name="connsiteY36" fmla="*/ 74468 h 1308438"/>
              <a:gd name="connsiteX37" fmla="*/ 1543542 w 1562809"/>
              <a:gd name="connsiteY37" fmla="*/ 117331 h 1308438"/>
              <a:gd name="connsiteX38" fmla="*/ 1541161 w 1562809"/>
              <a:gd name="connsiteY38" fmla="*/ 172099 h 1308438"/>
              <a:gd name="connsiteX39" fmla="*/ 1526873 w 1562809"/>
              <a:gd name="connsiteY39" fmla="*/ 229249 h 1308438"/>
              <a:gd name="connsiteX40" fmla="*/ 1529255 w 1562809"/>
              <a:gd name="connsiteY40" fmla="*/ 238774 h 1308438"/>
              <a:gd name="connsiteX41" fmla="*/ 1560211 w 1562809"/>
              <a:gd name="connsiteY41" fmla="*/ 245918 h 1308438"/>
              <a:gd name="connsiteX42" fmla="*/ 1548305 w 1562809"/>
              <a:gd name="connsiteY42" fmla="*/ 276874 h 1308438"/>
              <a:gd name="connsiteX43" fmla="*/ 1514967 w 1562809"/>
              <a:gd name="connsiteY43" fmla="*/ 298306 h 1308438"/>
              <a:gd name="connsiteX44" fmla="*/ 1500680 w 1562809"/>
              <a:gd name="connsiteY44" fmla="*/ 329262 h 1308438"/>
              <a:gd name="connsiteX45" fmla="*/ 1503933 w 1562809"/>
              <a:gd name="connsiteY45" fmla="*/ 411869 h 1308438"/>
              <a:gd name="connsiteX46" fmla="*/ 1491154 w 1562809"/>
              <a:gd name="connsiteY46" fmla="*/ 443562 h 1308438"/>
              <a:gd name="connsiteX47" fmla="*/ 1488773 w 1562809"/>
              <a:gd name="connsiteY47" fmla="*/ 507856 h 1308438"/>
              <a:gd name="connsiteX48" fmla="*/ 1510205 w 1562809"/>
              <a:gd name="connsiteY48" fmla="*/ 543574 h 1308438"/>
              <a:gd name="connsiteX49" fmla="*/ 1505442 w 1562809"/>
              <a:gd name="connsiteY49" fmla="*/ 595962 h 1308438"/>
              <a:gd name="connsiteX50" fmla="*/ 1507823 w 1562809"/>
              <a:gd name="connsiteY50" fmla="*/ 643587 h 1308438"/>
              <a:gd name="connsiteX51" fmla="*/ 1495917 w 1562809"/>
              <a:gd name="connsiteY51" fmla="*/ 657874 h 1308438"/>
              <a:gd name="connsiteX52" fmla="*/ 1467342 w 1562809"/>
              <a:gd name="connsiteY52" fmla="*/ 743599 h 1308438"/>
              <a:gd name="connsiteX53" fmla="*/ 1436388 w 1562809"/>
              <a:gd name="connsiteY53" fmla="*/ 819798 h 1308438"/>
              <a:gd name="connsiteX54" fmla="*/ 1400667 w 1562809"/>
              <a:gd name="connsiteY54" fmla="*/ 798368 h 1308438"/>
              <a:gd name="connsiteX55" fmla="*/ 1341136 w 1562809"/>
              <a:gd name="connsiteY55" fmla="*/ 769793 h 1308438"/>
              <a:gd name="connsiteX56" fmla="*/ 1312561 w 1562809"/>
              <a:gd name="connsiteY56" fmla="*/ 736456 h 1308438"/>
              <a:gd name="connsiteX57" fmla="*/ 1279225 w 1562809"/>
              <a:gd name="connsiteY57" fmla="*/ 722168 h 1308438"/>
              <a:gd name="connsiteX58" fmla="*/ 1245886 w 1562809"/>
              <a:gd name="connsiteY58" fmla="*/ 724549 h 1308438"/>
              <a:gd name="connsiteX59" fmla="*/ 1195880 w 1562809"/>
              <a:gd name="connsiteY59" fmla="*/ 748362 h 1308438"/>
              <a:gd name="connsiteX60" fmla="*/ 1172067 w 1562809"/>
              <a:gd name="connsiteY60" fmla="*/ 762649 h 1308438"/>
              <a:gd name="connsiteX61" fmla="*/ 1103013 w 1562809"/>
              <a:gd name="connsiteY61" fmla="*/ 779318 h 1308438"/>
              <a:gd name="connsiteX62" fmla="*/ 1081580 w 1562809"/>
              <a:gd name="connsiteY62" fmla="*/ 810274 h 1308438"/>
              <a:gd name="connsiteX63" fmla="*/ 1079198 w 1562809"/>
              <a:gd name="connsiteY63" fmla="*/ 888856 h 1308438"/>
              <a:gd name="connsiteX64" fmla="*/ 1081582 w 1562809"/>
              <a:gd name="connsiteY64" fmla="*/ 915048 h 1308438"/>
              <a:gd name="connsiteX65" fmla="*/ 981567 w 1562809"/>
              <a:gd name="connsiteY65" fmla="*/ 965056 h 1308438"/>
              <a:gd name="connsiteX66" fmla="*/ 938705 w 1562809"/>
              <a:gd name="connsiteY66" fmla="*/ 965056 h 1308438"/>
              <a:gd name="connsiteX67" fmla="*/ 848219 w 1562809"/>
              <a:gd name="connsiteY67" fmla="*/ 1000773 h 1308438"/>
              <a:gd name="connsiteX68" fmla="*/ 826786 w 1562809"/>
              <a:gd name="connsiteY68" fmla="*/ 1041256 h 1308438"/>
              <a:gd name="connsiteX69" fmla="*/ 826788 w 1562809"/>
              <a:gd name="connsiteY69" fmla="*/ 1091262 h 1308438"/>
              <a:gd name="connsiteX70" fmla="*/ 776780 w 1562809"/>
              <a:gd name="connsiteY70" fmla="*/ 1131743 h 1308438"/>
              <a:gd name="connsiteX71" fmla="*/ 760113 w 1562809"/>
              <a:gd name="connsiteY71" fmla="*/ 1162699 h 1308438"/>
              <a:gd name="connsiteX72" fmla="*/ 762492 w 1562809"/>
              <a:gd name="connsiteY72" fmla="*/ 1184131 h 1308438"/>
              <a:gd name="connsiteX73" fmla="*/ 795830 w 1562809"/>
              <a:gd name="connsiteY73" fmla="*/ 1179368 h 1308438"/>
              <a:gd name="connsiteX74" fmla="*/ 819644 w 1562809"/>
              <a:gd name="connsiteY74" fmla="*/ 1203180 h 1308438"/>
              <a:gd name="connsiteX75" fmla="*/ 807736 w 1562809"/>
              <a:gd name="connsiteY75" fmla="*/ 1236518 h 1308438"/>
              <a:gd name="connsiteX76" fmla="*/ 805355 w 1562809"/>
              <a:gd name="connsiteY76" fmla="*/ 1274618 h 1308438"/>
              <a:gd name="connsiteX77" fmla="*/ 726775 w 1562809"/>
              <a:gd name="connsiteY77" fmla="*/ 1303193 h 1308438"/>
              <a:gd name="connsiteX78" fmla="*/ 681531 w 1562809"/>
              <a:gd name="connsiteY78" fmla="*/ 1255568 h 1308438"/>
              <a:gd name="connsiteX79" fmla="*/ 664861 w 1562809"/>
              <a:gd name="connsiteY79" fmla="*/ 1176987 h 1308438"/>
              <a:gd name="connsiteX80" fmla="*/ 636285 w 1562809"/>
              <a:gd name="connsiteY80" fmla="*/ 1153174 h 1308438"/>
              <a:gd name="connsiteX81" fmla="*/ 591042 w 1562809"/>
              <a:gd name="connsiteY81" fmla="*/ 1115074 h 1308438"/>
              <a:gd name="connsiteX82" fmla="*/ 502936 w 1562809"/>
              <a:gd name="connsiteY82" fmla="*/ 1069830 h 1308438"/>
              <a:gd name="connsiteX83" fmla="*/ 479124 w 1562809"/>
              <a:gd name="connsiteY83" fmla="*/ 991249 h 1308438"/>
              <a:gd name="connsiteX84" fmla="*/ 443406 w 1562809"/>
              <a:gd name="connsiteY84" fmla="*/ 926956 h 1308438"/>
              <a:gd name="connsiteX85" fmla="*/ 348157 w 1562809"/>
              <a:gd name="connsiteY85" fmla="*/ 891238 h 1308438"/>
              <a:gd name="connsiteX86" fmla="*/ 238619 w 1562809"/>
              <a:gd name="connsiteY86" fmla="*/ 896000 h 1308438"/>
              <a:gd name="connsiteX87" fmla="*/ 186232 w 1562809"/>
              <a:gd name="connsiteY87" fmla="*/ 881712 h 1308438"/>
              <a:gd name="connsiteX88" fmla="*/ 160038 w 1562809"/>
              <a:gd name="connsiteY88" fmla="*/ 824562 h 1308438"/>
              <a:gd name="connsiteX89" fmla="*/ 83833 w 1562809"/>
              <a:gd name="connsiteY89" fmla="*/ 722168 h 1308438"/>
              <a:gd name="connsiteX90" fmla="*/ 2875 w 1562809"/>
              <a:gd name="connsiteY90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503933 w 1562809"/>
              <a:gd name="connsiteY46" fmla="*/ 411869 h 1308438"/>
              <a:gd name="connsiteX47" fmla="*/ 1491154 w 1562809"/>
              <a:gd name="connsiteY47" fmla="*/ 443562 h 1308438"/>
              <a:gd name="connsiteX48" fmla="*/ 1488773 w 1562809"/>
              <a:gd name="connsiteY48" fmla="*/ 507856 h 1308438"/>
              <a:gd name="connsiteX49" fmla="*/ 1510205 w 1562809"/>
              <a:gd name="connsiteY49" fmla="*/ 543574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491154 w 1562809"/>
              <a:gd name="connsiteY47" fmla="*/ 443562 h 1308438"/>
              <a:gd name="connsiteX48" fmla="*/ 1488773 w 1562809"/>
              <a:gd name="connsiteY48" fmla="*/ 507856 h 1308438"/>
              <a:gd name="connsiteX49" fmla="*/ 1510205 w 1562809"/>
              <a:gd name="connsiteY49" fmla="*/ 543574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488773 w 1562809"/>
              <a:gd name="connsiteY48" fmla="*/ 507856 h 1308438"/>
              <a:gd name="connsiteX49" fmla="*/ 1510205 w 1562809"/>
              <a:gd name="connsiteY49" fmla="*/ 543574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510205 w 1562809"/>
              <a:gd name="connsiteY49" fmla="*/ 543574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505442 w 1562809"/>
              <a:gd name="connsiteY50" fmla="*/ 595962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507823 w 1562809"/>
              <a:gd name="connsiteY51" fmla="*/ 643587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495917 w 1562809"/>
              <a:gd name="connsiteY52" fmla="*/ 657874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400667 w 1562809"/>
              <a:gd name="connsiteY55" fmla="*/ 798368 h 1308438"/>
              <a:gd name="connsiteX56" fmla="*/ 1341136 w 1562809"/>
              <a:gd name="connsiteY56" fmla="*/ 769793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341136 w 1562809"/>
              <a:gd name="connsiteY55" fmla="*/ 769793 h 1308438"/>
              <a:gd name="connsiteX56" fmla="*/ 1312561 w 1562809"/>
              <a:gd name="connsiteY56" fmla="*/ 736456 h 1308438"/>
              <a:gd name="connsiteX57" fmla="*/ 1279225 w 1562809"/>
              <a:gd name="connsiteY57" fmla="*/ 722168 h 1308438"/>
              <a:gd name="connsiteX58" fmla="*/ 1245886 w 1562809"/>
              <a:gd name="connsiteY58" fmla="*/ 724549 h 1308438"/>
              <a:gd name="connsiteX59" fmla="*/ 1195880 w 1562809"/>
              <a:gd name="connsiteY59" fmla="*/ 748362 h 1308438"/>
              <a:gd name="connsiteX60" fmla="*/ 1172067 w 1562809"/>
              <a:gd name="connsiteY60" fmla="*/ 762649 h 1308438"/>
              <a:gd name="connsiteX61" fmla="*/ 1103013 w 1562809"/>
              <a:gd name="connsiteY61" fmla="*/ 779318 h 1308438"/>
              <a:gd name="connsiteX62" fmla="*/ 1081580 w 1562809"/>
              <a:gd name="connsiteY62" fmla="*/ 810274 h 1308438"/>
              <a:gd name="connsiteX63" fmla="*/ 1079198 w 1562809"/>
              <a:gd name="connsiteY63" fmla="*/ 888856 h 1308438"/>
              <a:gd name="connsiteX64" fmla="*/ 1081582 w 1562809"/>
              <a:gd name="connsiteY64" fmla="*/ 915048 h 1308438"/>
              <a:gd name="connsiteX65" fmla="*/ 981567 w 1562809"/>
              <a:gd name="connsiteY65" fmla="*/ 965056 h 1308438"/>
              <a:gd name="connsiteX66" fmla="*/ 938705 w 1562809"/>
              <a:gd name="connsiteY66" fmla="*/ 965056 h 1308438"/>
              <a:gd name="connsiteX67" fmla="*/ 848219 w 1562809"/>
              <a:gd name="connsiteY67" fmla="*/ 1000773 h 1308438"/>
              <a:gd name="connsiteX68" fmla="*/ 826786 w 1562809"/>
              <a:gd name="connsiteY68" fmla="*/ 1041256 h 1308438"/>
              <a:gd name="connsiteX69" fmla="*/ 826788 w 1562809"/>
              <a:gd name="connsiteY69" fmla="*/ 1091262 h 1308438"/>
              <a:gd name="connsiteX70" fmla="*/ 776780 w 1562809"/>
              <a:gd name="connsiteY70" fmla="*/ 1131743 h 1308438"/>
              <a:gd name="connsiteX71" fmla="*/ 760113 w 1562809"/>
              <a:gd name="connsiteY71" fmla="*/ 1162699 h 1308438"/>
              <a:gd name="connsiteX72" fmla="*/ 762492 w 1562809"/>
              <a:gd name="connsiteY72" fmla="*/ 1184131 h 1308438"/>
              <a:gd name="connsiteX73" fmla="*/ 795830 w 1562809"/>
              <a:gd name="connsiteY73" fmla="*/ 1179368 h 1308438"/>
              <a:gd name="connsiteX74" fmla="*/ 819644 w 1562809"/>
              <a:gd name="connsiteY74" fmla="*/ 1203180 h 1308438"/>
              <a:gd name="connsiteX75" fmla="*/ 807736 w 1562809"/>
              <a:gd name="connsiteY75" fmla="*/ 1236518 h 1308438"/>
              <a:gd name="connsiteX76" fmla="*/ 805355 w 1562809"/>
              <a:gd name="connsiteY76" fmla="*/ 1274618 h 1308438"/>
              <a:gd name="connsiteX77" fmla="*/ 726775 w 1562809"/>
              <a:gd name="connsiteY77" fmla="*/ 1303193 h 1308438"/>
              <a:gd name="connsiteX78" fmla="*/ 681531 w 1562809"/>
              <a:gd name="connsiteY78" fmla="*/ 1255568 h 1308438"/>
              <a:gd name="connsiteX79" fmla="*/ 664861 w 1562809"/>
              <a:gd name="connsiteY79" fmla="*/ 1176987 h 1308438"/>
              <a:gd name="connsiteX80" fmla="*/ 636285 w 1562809"/>
              <a:gd name="connsiteY80" fmla="*/ 1153174 h 1308438"/>
              <a:gd name="connsiteX81" fmla="*/ 591042 w 1562809"/>
              <a:gd name="connsiteY81" fmla="*/ 1115074 h 1308438"/>
              <a:gd name="connsiteX82" fmla="*/ 502936 w 1562809"/>
              <a:gd name="connsiteY82" fmla="*/ 1069830 h 1308438"/>
              <a:gd name="connsiteX83" fmla="*/ 479124 w 1562809"/>
              <a:gd name="connsiteY83" fmla="*/ 991249 h 1308438"/>
              <a:gd name="connsiteX84" fmla="*/ 443406 w 1562809"/>
              <a:gd name="connsiteY84" fmla="*/ 926956 h 1308438"/>
              <a:gd name="connsiteX85" fmla="*/ 348157 w 1562809"/>
              <a:gd name="connsiteY85" fmla="*/ 891238 h 1308438"/>
              <a:gd name="connsiteX86" fmla="*/ 238619 w 1562809"/>
              <a:gd name="connsiteY86" fmla="*/ 896000 h 1308438"/>
              <a:gd name="connsiteX87" fmla="*/ 186232 w 1562809"/>
              <a:gd name="connsiteY87" fmla="*/ 881712 h 1308438"/>
              <a:gd name="connsiteX88" fmla="*/ 160038 w 1562809"/>
              <a:gd name="connsiteY88" fmla="*/ 824562 h 1308438"/>
              <a:gd name="connsiteX89" fmla="*/ 83833 w 1562809"/>
              <a:gd name="connsiteY89" fmla="*/ 722168 h 1308438"/>
              <a:gd name="connsiteX90" fmla="*/ 2875 w 1562809"/>
              <a:gd name="connsiteY90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67342 w 1562809"/>
              <a:gd name="connsiteY53" fmla="*/ 743599 h 1308438"/>
              <a:gd name="connsiteX54" fmla="*/ 1436388 w 1562809"/>
              <a:gd name="connsiteY54" fmla="*/ 819798 h 1308438"/>
              <a:gd name="connsiteX55" fmla="*/ 1312561 w 1562809"/>
              <a:gd name="connsiteY55" fmla="*/ 736456 h 1308438"/>
              <a:gd name="connsiteX56" fmla="*/ 1279225 w 1562809"/>
              <a:gd name="connsiteY56" fmla="*/ 722168 h 1308438"/>
              <a:gd name="connsiteX57" fmla="*/ 1245886 w 1562809"/>
              <a:gd name="connsiteY57" fmla="*/ 724549 h 1308438"/>
              <a:gd name="connsiteX58" fmla="*/ 1195880 w 1562809"/>
              <a:gd name="connsiteY58" fmla="*/ 748362 h 1308438"/>
              <a:gd name="connsiteX59" fmla="*/ 1172067 w 1562809"/>
              <a:gd name="connsiteY59" fmla="*/ 762649 h 1308438"/>
              <a:gd name="connsiteX60" fmla="*/ 1103013 w 1562809"/>
              <a:gd name="connsiteY60" fmla="*/ 779318 h 1308438"/>
              <a:gd name="connsiteX61" fmla="*/ 1081580 w 1562809"/>
              <a:gd name="connsiteY61" fmla="*/ 810274 h 1308438"/>
              <a:gd name="connsiteX62" fmla="*/ 1079198 w 1562809"/>
              <a:gd name="connsiteY62" fmla="*/ 888856 h 1308438"/>
              <a:gd name="connsiteX63" fmla="*/ 1081582 w 1562809"/>
              <a:gd name="connsiteY63" fmla="*/ 915048 h 1308438"/>
              <a:gd name="connsiteX64" fmla="*/ 981567 w 1562809"/>
              <a:gd name="connsiteY64" fmla="*/ 965056 h 1308438"/>
              <a:gd name="connsiteX65" fmla="*/ 938705 w 1562809"/>
              <a:gd name="connsiteY65" fmla="*/ 965056 h 1308438"/>
              <a:gd name="connsiteX66" fmla="*/ 848219 w 1562809"/>
              <a:gd name="connsiteY66" fmla="*/ 1000773 h 1308438"/>
              <a:gd name="connsiteX67" fmla="*/ 826786 w 1562809"/>
              <a:gd name="connsiteY67" fmla="*/ 1041256 h 1308438"/>
              <a:gd name="connsiteX68" fmla="*/ 826788 w 1562809"/>
              <a:gd name="connsiteY68" fmla="*/ 1091262 h 1308438"/>
              <a:gd name="connsiteX69" fmla="*/ 776780 w 1562809"/>
              <a:gd name="connsiteY69" fmla="*/ 1131743 h 1308438"/>
              <a:gd name="connsiteX70" fmla="*/ 760113 w 1562809"/>
              <a:gd name="connsiteY70" fmla="*/ 1162699 h 1308438"/>
              <a:gd name="connsiteX71" fmla="*/ 762492 w 1562809"/>
              <a:gd name="connsiteY71" fmla="*/ 1184131 h 1308438"/>
              <a:gd name="connsiteX72" fmla="*/ 795830 w 1562809"/>
              <a:gd name="connsiteY72" fmla="*/ 1179368 h 1308438"/>
              <a:gd name="connsiteX73" fmla="*/ 819644 w 1562809"/>
              <a:gd name="connsiteY73" fmla="*/ 1203180 h 1308438"/>
              <a:gd name="connsiteX74" fmla="*/ 807736 w 1562809"/>
              <a:gd name="connsiteY74" fmla="*/ 1236518 h 1308438"/>
              <a:gd name="connsiteX75" fmla="*/ 805355 w 1562809"/>
              <a:gd name="connsiteY75" fmla="*/ 1274618 h 1308438"/>
              <a:gd name="connsiteX76" fmla="*/ 726775 w 1562809"/>
              <a:gd name="connsiteY76" fmla="*/ 1303193 h 1308438"/>
              <a:gd name="connsiteX77" fmla="*/ 681531 w 1562809"/>
              <a:gd name="connsiteY77" fmla="*/ 1255568 h 1308438"/>
              <a:gd name="connsiteX78" fmla="*/ 664861 w 1562809"/>
              <a:gd name="connsiteY78" fmla="*/ 1176987 h 1308438"/>
              <a:gd name="connsiteX79" fmla="*/ 636285 w 1562809"/>
              <a:gd name="connsiteY79" fmla="*/ 1153174 h 1308438"/>
              <a:gd name="connsiteX80" fmla="*/ 591042 w 1562809"/>
              <a:gd name="connsiteY80" fmla="*/ 1115074 h 1308438"/>
              <a:gd name="connsiteX81" fmla="*/ 502936 w 1562809"/>
              <a:gd name="connsiteY81" fmla="*/ 1069830 h 1308438"/>
              <a:gd name="connsiteX82" fmla="*/ 479124 w 1562809"/>
              <a:gd name="connsiteY82" fmla="*/ 991249 h 1308438"/>
              <a:gd name="connsiteX83" fmla="*/ 443406 w 1562809"/>
              <a:gd name="connsiteY83" fmla="*/ 926956 h 1308438"/>
              <a:gd name="connsiteX84" fmla="*/ 348157 w 1562809"/>
              <a:gd name="connsiteY84" fmla="*/ 891238 h 1308438"/>
              <a:gd name="connsiteX85" fmla="*/ 238619 w 1562809"/>
              <a:gd name="connsiteY85" fmla="*/ 896000 h 1308438"/>
              <a:gd name="connsiteX86" fmla="*/ 186232 w 1562809"/>
              <a:gd name="connsiteY86" fmla="*/ 881712 h 1308438"/>
              <a:gd name="connsiteX87" fmla="*/ 160038 w 1562809"/>
              <a:gd name="connsiteY87" fmla="*/ 824562 h 1308438"/>
              <a:gd name="connsiteX88" fmla="*/ 83833 w 1562809"/>
              <a:gd name="connsiteY88" fmla="*/ 722168 h 1308438"/>
              <a:gd name="connsiteX89" fmla="*/ 2875 w 1562809"/>
              <a:gd name="connsiteY8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67342 w 1562809"/>
              <a:gd name="connsiteY53" fmla="*/ 743599 h 1308438"/>
              <a:gd name="connsiteX54" fmla="*/ 1312561 w 1562809"/>
              <a:gd name="connsiteY54" fmla="*/ 736456 h 1308438"/>
              <a:gd name="connsiteX55" fmla="*/ 1279225 w 1562809"/>
              <a:gd name="connsiteY55" fmla="*/ 722168 h 1308438"/>
              <a:gd name="connsiteX56" fmla="*/ 1245886 w 1562809"/>
              <a:gd name="connsiteY56" fmla="*/ 724549 h 1308438"/>
              <a:gd name="connsiteX57" fmla="*/ 1195880 w 1562809"/>
              <a:gd name="connsiteY57" fmla="*/ 748362 h 1308438"/>
              <a:gd name="connsiteX58" fmla="*/ 1172067 w 1562809"/>
              <a:gd name="connsiteY58" fmla="*/ 762649 h 1308438"/>
              <a:gd name="connsiteX59" fmla="*/ 1103013 w 1562809"/>
              <a:gd name="connsiteY59" fmla="*/ 779318 h 1308438"/>
              <a:gd name="connsiteX60" fmla="*/ 1081580 w 1562809"/>
              <a:gd name="connsiteY60" fmla="*/ 810274 h 1308438"/>
              <a:gd name="connsiteX61" fmla="*/ 1079198 w 1562809"/>
              <a:gd name="connsiteY61" fmla="*/ 888856 h 1308438"/>
              <a:gd name="connsiteX62" fmla="*/ 1081582 w 1562809"/>
              <a:gd name="connsiteY62" fmla="*/ 915048 h 1308438"/>
              <a:gd name="connsiteX63" fmla="*/ 981567 w 1562809"/>
              <a:gd name="connsiteY63" fmla="*/ 965056 h 1308438"/>
              <a:gd name="connsiteX64" fmla="*/ 938705 w 1562809"/>
              <a:gd name="connsiteY64" fmla="*/ 965056 h 1308438"/>
              <a:gd name="connsiteX65" fmla="*/ 848219 w 1562809"/>
              <a:gd name="connsiteY65" fmla="*/ 1000773 h 1308438"/>
              <a:gd name="connsiteX66" fmla="*/ 826786 w 1562809"/>
              <a:gd name="connsiteY66" fmla="*/ 1041256 h 1308438"/>
              <a:gd name="connsiteX67" fmla="*/ 826788 w 1562809"/>
              <a:gd name="connsiteY67" fmla="*/ 1091262 h 1308438"/>
              <a:gd name="connsiteX68" fmla="*/ 776780 w 1562809"/>
              <a:gd name="connsiteY68" fmla="*/ 1131743 h 1308438"/>
              <a:gd name="connsiteX69" fmla="*/ 760113 w 1562809"/>
              <a:gd name="connsiteY69" fmla="*/ 1162699 h 1308438"/>
              <a:gd name="connsiteX70" fmla="*/ 762492 w 1562809"/>
              <a:gd name="connsiteY70" fmla="*/ 1184131 h 1308438"/>
              <a:gd name="connsiteX71" fmla="*/ 795830 w 1562809"/>
              <a:gd name="connsiteY71" fmla="*/ 1179368 h 1308438"/>
              <a:gd name="connsiteX72" fmla="*/ 819644 w 1562809"/>
              <a:gd name="connsiteY72" fmla="*/ 1203180 h 1308438"/>
              <a:gd name="connsiteX73" fmla="*/ 807736 w 1562809"/>
              <a:gd name="connsiteY73" fmla="*/ 1236518 h 1308438"/>
              <a:gd name="connsiteX74" fmla="*/ 805355 w 1562809"/>
              <a:gd name="connsiteY74" fmla="*/ 1274618 h 1308438"/>
              <a:gd name="connsiteX75" fmla="*/ 726775 w 1562809"/>
              <a:gd name="connsiteY75" fmla="*/ 1303193 h 1308438"/>
              <a:gd name="connsiteX76" fmla="*/ 681531 w 1562809"/>
              <a:gd name="connsiteY76" fmla="*/ 1255568 h 1308438"/>
              <a:gd name="connsiteX77" fmla="*/ 664861 w 1562809"/>
              <a:gd name="connsiteY77" fmla="*/ 1176987 h 1308438"/>
              <a:gd name="connsiteX78" fmla="*/ 636285 w 1562809"/>
              <a:gd name="connsiteY78" fmla="*/ 1153174 h 1308438"/>
              <a:gd name="connsiteX79" fmla="*/ 591042 w 1562809"/>
              <a:gd name="connsiteY79" fmla="*/ 1115074 h 1308438"/>
              <a:gd name="connsiteX80" fmla="*/ 502936 w 1562809"/>
              <a:gd name="connsiteY80" fmla="*/ 1069830 h 1308438"/>
              <a:gd name="connsiteX81" fmla="*/ 479124 w 1562809"/>
              <a:gd name="connsiteY81" fmla="*/ 991249 h 1308438"/>
              <a:gd name="connsiteX82" fmla="*/ 443406 w 1562809"/>
              <a:gd name="connsiteY82" fmla="*/ 926956 h 1308438"/>
              <a:gd name="connsiteX83" fmla="*/ 348157 w 1562809"/>
              <a:gd name="connsiteY83" fmla="*/ 891238 h 1308438"/>
              <a:gd name="connsiteX84" fmla="*/ 238619 w 1562809"/>
              <a:gd name="connsiteY84" fmla="*/ 896000 h 1308438"/>
              <a:gd name="connsiteX85" fmla="*/ 186232 w 1562809"/>
              <a:gd name="connsiteY85" fmla="*/ 881712 h 1308438"/>
              <a:gd name="connsiteX86" fmla="*/ 160038 w 1562809"/>
              <a:gd name="connsiteY86" fmla="*/ 824562 h 1308438"/>
              <a:gd name="connsiteX87" fmla="*/ 83833 w 1562809"/>
              <a:gd name="connsiteY87" fmla="*/ 722168 h 1308438"/>
              <a:gd name="connsiteX88" fmla="*/ 2875 w 1562809"/>
              <a:gd name="connsiteY8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55435 w 1562809"/>
              <a:gd name="connsiteY53" fmla="*/ 738838 h 1308438"/>
              <a:gd name="connsiteX54" fmla="*/ 1467342 w 1562809"/>
              <a:gd name="connsiteY54" fmla="*/ 743599 h 1308438"/>
              <a:gd name="connsiteX55" fmla="*/ 1312561 w 1562809"/>
              <a:gd name="connsiteY55" fmla="*/ 736456 h 1308438"/>
              <a:gd name="connsiteX56" fmla="*/ 1279225 w 1562809"/>
              <a:gd name="connsiteY56" fmla="*/ 722168 h 1308438"/>
              <a:gd name="connsiteX57" fmla="*/ 1245886 w 1562809"/>
              <a:gd name="connsiteY57" fmla="*/ 724549 h 1308438"/>
              <a:gd name="connsiteX58" fmla="*/ 1195880 w 1562809"/>
              <a:gd name="connsiteY58" fmla="*/ 748362 h 1308438"/>
              <a:gd name="connsiteX59" fmla="*/ 1172067 w 1562809"/>
              <a:gd name="connsiteY59" fmla="*/ 762649 h 1308438"/>
              <a:gd name="connsiteX60" fmla="*/ 1103013 w 1562809"/>
              <a:gd name="connsiteY60" fmla="*/ 779318 h 1308438"/>
              <a:gd name="connsiteX61" fmla="*/ 1081580 w 1562809"/>
              <a:gd name="connsiteY61" fmla="*/ 810274 h 1308438"/>
              <a:gd name="connsiteX62" fmla="*/ 1079198 w 1562809"/>
              <a:gd name="connsiteY62" fmla="*/ 888856 h 1308438"/>
              <a:gd name="connsiteX63" fmla="*/ 1081582 w 1562809"/>
              <a:gd name="connsiteY63" fmla="*/ 915048 h 1308438"/>
              <a:gd name="connsiteX64" fmla="*/ 981567 w 1562809"/>
              <a:gd name="connsiteY64" fmla="*/ 965056 h 1308438"/>
              <a:gd name="connsiteX65" fmla="*/ 938705 w 1562809"/>
              <a:gd name="connsiteY65" fmla="*/ 965056 h 1308438"/>
              <a:gd name="connsiteX66" fmla="*/ 848219 w 1562809"/>
              <a:gd name="connsiteY66" fmla="*/ 1000773 h 1308438"/>
              <a:gd name="connsiteX67" fmla="*/ 826786 w 1562809"/>
              <a:gd name="connsiteY67" fmla="*/ 1041256 h 1308438"/>
              <a:gd name="connsiteX68" fmla="*/ 826788 w 1562809"/>
              <a:gd name="connsiteY68" fmla="*/ 1091262 h 1308438"/>
              <a:gd name="connsiteX69" fmla="*/ 776780 w 1562809"/>
              <a:gd name="connsiteY69" fmla="*/ 1131743 h 1308438"/>
              <a:gd name="connsiteX70" fmla="*/ 760113 w 1562809"/>
              <a:gd name="connsiteY70" fmla="*/ 1162699 h 1308438"/>
              <a:gd name="connsiteX71" fmla="*/ 762492 w 1562809"/>
              <a:gd name="connsiteY71" fmla="*/ 1184131 h 1308438"/>
              <a:gd name="connsiteX72" fmla="*/ 795830 w 1562809"/>
              <a:gd name="connsiteY72" fmla="*/ 1179368 h 1308438"/>
              <a:gd name="connsiteX73" fmla="*/ 819644 w 1562809"/>
              <a:gd name="connsiteY73" fmla="*/ 1203180 h 1308438"/>
              <a:gd name="connsiteX74" fmla="*/ 807736 w 1562809"/>
              <a:gd name="connsiteY74" fmla="*/ 1236518 h 1308438"/>
              <a:gd name="connsiteX75" fmla="*/ 805355 w 1562809"/>
              <a:gd name="connsiteY75" fmla="*/ 1274618 h 1308438"/>
              <a:gd name="connsiteX76" fmla="*/ 726775 w 1562809"/>
              <a:gd name="connsiteY76" fmla="*/ 1303193 h 1308438"/>
              <a:gd name="connsiteX77" fmla="*/ 681531 w 1562809"/>
              <a:gd name="connsiteY77" fmla="*/ 1255568 h 1308438"/>
              <a:gd name="connsiteX78" fmla="*/ 664861 w 1562809"/>
              <a:gd name="connsiteY78" fmla="*/ 1176987 h 1308438"/>
              <a:gd name="connsiteX79" fmla="*/ 636285 w 1562809"/>
              <a:gd name="connsiteY79" fmla="*/ 1153174 h 1308438"/>
              <a:gd name="connsiteX80" fmla="*/ 591042 w 1562809"/>
              <a:gd name="connsiteY80" fmla="*/ 1115074 h 1308438"/>
              <a:gd name="connsiteX81" fmla="*/ 502936 w 1562809"/>
              <a:gd name="connsiteY81" fmla="*/ 1069830 h 1308438"/>
              <a:gd name="connsiteX82" fmla="*/ 479124 w 1562809"/>
              <a:gd name="connsiteY82" fmla="*/ 991249 h 1308438"/>
              <a:gd name="connsiteX83" fmla="*/ 443406 w 1562809"/>
              <a:gd name="connsiteY83" fmla="*/ 926956 h 1308438"/>
              <a:gd name="connsiteX84" fmla="*/ 348157 w 1562809"/>
              <a:gd name="connsiteY84" fmla="*/ 891238 h 1308438"/>
              <a:gd name="connsiteX85" fmla="*/ 238619 w 1562809"/>
              <a:gd name="connsiteY85" fmla="*/ 896000 h 1308438"/>
              <a:gd name="connsiteX86" fmla="*/ 186232 w 1562809"/>
              <a:gd name="connsiteY86" fmla="*/ 881712 h 1308438"/>
              <a:gd name="connsiteX87" fmla="*/ 160038 w 1562809"/>
              <a:gd name="connsiteY87" fmla="*/ 824562 h 1308438"/>
              <a:gd name="connsiteX88" fmla="*/ 83833 w 1562809"/>
              <a:gd name="connsiteY88" fmla="*/ 722168 h 1308438"/>
              <a:gd name="connsiteX89" fmla="*/ 2875 w 1562809"/>
              <a:gd name="connsiteY8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455435 w 1562809"/>
              <a:gd name="connsiteY53" fmla="*/ 738838 h 1308438"/>
              <a:gd name="connsiteX54" fmla="*/ 1312561 w 1562809"/>
              <a:gd name="connsiteY54" fmla="*/ 736456 h 1308438"/>
              <a:gd name="connsiteX55" fmla="*/ 1279225 w 1562809"/>
              <a:gd name="connsiteY55" fmla="*/ 722168 h 1308438"/>
              <a:gd name="connsiteX56" fmla="*/ 1245886 w 1562809"/>
              <a:gd name="connsiteY56" fmla="*/ 724549 h 1308438"/>
              <a:gd name="connsiteX57" fmla="*/ 1195880 w 1562809"/>
              <a:gd name="connsiteY57" fmla="*/ 748362 h 1308438"/>
              <a:gd name="connsiteX58" fmla="*/ 1172067 w 1562809"/>
              <a:gd name="connsiteY58" fmla="*/ 762649 h 1308438"/>
              <a:gd name="connsiteX59" fmla="*/ 1103013 w 1562809"/>
              <a:gd name="connsiteY59" fmla="*/ 779318 h 1308438"/>
              <a:gd name="connsiteX60" fmla="*/ 1081580 w 1562809"/>
              <a:gd name="connsiteY60" fmla="*/ 810274 h 1308438"/>
              <a:gd name="connsiteX61" fmla="*/ 1079198 w 1562809"/>
              <a:gd name="connsiteY61" fmla="*/ 888856 h 1308438"/>
              <a:gd name="connsiteX62" fmla="*/ 1081582 w 1562809"/>
              <a:gd name="connsiteY62" fmla="*/ 915048 h 1308438"/>
              <a:gd name="connsiteX63" fmla="*/ 981567 w 1562809"/>
              <a:gd name="connsiteY63" fmla="*/ 965056 h 1308438"/>
              <a:gd name="connsiteX64" fmla="*/ 938705 w 1562809"/>
              <a:gd name="connsiteY64" fmla="*/ 965056 h 1308438"/>
              <a:gd name="connsiteX65" fmla="*/ 848219 w 1562809"/>
              <a:gd name="connsiteY65" fmla="*/ 1000773 h 1308438"/>
              <a:gd name="connsiteX66" fmla="*/ 826786 w 1562809"/>
              <a:gd name="connsiteY66" fmla="*/ 1041256 h 1308438"/>
              <a:gd name="connsiteX67" fmla="*/ 826788 w 1562809"/>
              <a:gd name="connsiteY67" fmla="*/ 1091262 h 1308438"/>
              <a:gd name="connsiteX68" fmla="*/ 776780 w 1562809"/>
              <a:gd name="connsiteY68" fmla="*/ 1131743 h 1308438"/>
              <a:gd name="connsiteX69" fmla="*/ 760113 w 1562809"/>
              <a:gd name="connsiteY69" fmla="*/ 1162699 h 1308438"/>
              <a:gd name="connsiteX70" fmla="*/ 762492 w 1562809"/>
              <a:gd name="connsiteY70" fmla="*/ 1184131 h 1308438"/>
              <a:gd name="connsiteX71" fmla="*/ 795830 w 1562809"/>
              <a:gd name="connsiteY71" fmla="*/ 1179368 h 1308438"/>
              <a:gd name="connsiteX72" fmla="*/ 819644 w 1562809"/>
              <a:gd name="connsiteY72" fmla="*/ 1203180 h 1308438"/>
              <a:gd name="connsiteX73" fmla="*/ 807736 w 1562809"/>
              <a:gd name="connsiteY73" fmla="*/ 1236518 h 1308438"/>
              <a:gd name="connsiteX74" fmla="*/ 805355 w 1562809"/>
              <a:gd name="connsiteY74" fmla="*/ 1274618 h 1308438"/>
              <a:gd name="connsiteX75" fmla="*/ 726775 w 1562809"/>
              <a:gd name="connsiteY75" fmla="*/ 1303193 h 1308438"/>
              <a:gd name="connsiteX76" fmla="*/ 681531 w 1562809"/>
              <a:gd name="connsiteY76" fmla="*/ 1255568 h 1308438"/>
              <a:gd name="connsiteX77" fmla="*/ 664861 w 1562809"/>
              <a:gd name="connsiteY77" fmla="*/ 1176987 h 1308438"/>
              <a:gd name="connsiteX78" fmla="*/ 636285 w 1562809"/>
              <a:gd name="connsiteY78" fmla="*/ 1153174 h 1308438"/>
              <a:gd name="connsiteX79" fmla="*/ 591042 w 1562809"/>
              <a:gd name="connsiteY79" fmla="*/ 1115074 h 1308438"/>
              <a:gd name="connsiteX80" fmla="*/ 502936 w 1562809"/>
              <a:gd name="connsiteY80" fmla="*/ 1069830 h 1308438"/>
              <a:gd name="connsiteX81" fmla="*/ 479124 w 1562809"/>
              <a:gd name="connsiteY81" fmla="*/ 991249 h 1308438"/>
              <a:gd name="connsiteX82" fmla="*/ 443406 w 1562809"/>
              <a:gd name="connsiteY82" fmla="*/ 926956 h 1308438"/>
              <a:gd name="connsiteX83" fmla="*/ 348157 w 1562809"/>
              <a:gd name="connsiteY83" fmla="*/ 891238 h 1308438"/>
              <a:gd name="connsiteX84" fmla="*/ 238619 w 1562809"/>
              <a:gd name="connsiteY84" fmla="*/ 896000 h 1308438"/>
              <a:gd name="connsiteX85" fmla="*/ 186232 w 1562809"/>
              <a:gd name="connsiteY85" fmla="*/ 881712 h 1308438"/>
              <a:gd name="connsiteX86" fmla="*/ 160038 w 1562809"/>
              <a:gd name="connsiteY86" fmla="*/ 824562 h 1308438"/>
              <a:gd name="connsiteX87" fmla="*/ 83833 w 1562809"/>
              <a:gd name="connsiteY87" fmla="*/ 722168 h 1308438"/>
              <a:gd name="connsiteX88" fmla="*/ 2875 w 1562809"/>
              <a:gd name="connsiteY8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88760 w 1562809"/>
              <a:gd name="connsiteY51" fmla="*/ 629299 h 1308438"/>
              <a:gd name="connsiteX52" fmla="*/ 1341136 w 1562809"/>
              <a:gd name="connsiteY52" fmla="*/ 684068 h 1308438"/>
              <a:gd name="connsiteX53" fmla="*/ 1312561 w 1562809"/>
              <a:gd name="connsiteY53" fmla="*/ 736456 h 1308438"/>
              <a:gd name="connsiteX54" fmla="*/ 1279225 w 1562809"/>
              <a:gd name="connsiteY54" fmla="*/ 722168 h 1308438"/>
              <a:gd name="connsiteX55" fmla="*/ 1245886 w 1562809"/>
              <a:gd name="connsiteY55" fmla="*/ 724549 h 1308438"/>
              <a:gd name="connsiteX56" fmla="*/ 1195880 w 1562809"/>
              <a:gd name="connsiteY56" fmla="*/ 748362 h 1308438"/>
              <a:gd name="connsiteX57" fmla="*/ 1172067 w 1562809"/>
              <a:gd name="connsiteY57" fmla="*/ 762649 h 1308438"/>
              <a:gd name="connsiteX58" fmla="*/ 1103013 w 1562809"/>
              <a:gd name="connsiteY58" fmla="*/ 779318 h 1308438"/>
              <a:gd name="connsiteX59" fmla="*/ 1081580 w 1562809"/>
              <a:gd name="connsiteY59" fmla="*/ 810274 h 1308438"/>
              <a:gd name="connsiteX60" fmla="*/ 1079198 w 1562809"/>
              <a:gd name="connsiteY60" fmla="*/ 888856 h 1308438"/>
              <a:gd name="connsiteX61" fmla="*/ 1081582 w 1562809"/>
              <a:gd name="connsiteY61" fmla="*/ 915048 h 1308438"/>
              <a:gd name="connsiteX62" fmla="*/ 981567 w 1562809"/>
              <a:gd name="connsiteY62" fmla="*/ 965056 h 1308438"/>
              <a:gd name="connsiteX63" fmla="*/ 938705 w 1562809"/>
              <a:gd name="connsiteY63" fmla="*/ 965056 h 1308438"/>
              <a:gd name="connsiteX64" fmla="*/ 848219 w 1562809"/>
              <a:gd name="connsiteY64" fmla="*/ 1000773 h 1308438"/>
              <a:gd name="connsiteX65" fmla="*/ 826786 w 1562809"/>
              <a:gd name="connsiteY65" fmla="*/ 1041256 h 1308438"/>
              <a:gd name="connsiteX66" fmla="*/ 826788 w 1562809"/>
              <a:gd name="connsiteY66" fmla="*/ 1091262 h 1308438"/>
              <a:gd name="connsiteX67" fmla="*/ 776780 w 1562809"/>
              <a:gd name="connsiteY67" fmla="*/ 1131743 h 1308438"/>
              <a:gd name="connsiteX68" fmla="*/ 760113 w 1562809"/>
              <a:gd name="connsiteY68" fmla="*/ 1162699 h 1308438"/>
              <a:gd name="connsiteX69" fmla="*/ 762492 w 1562809"/>
              <a:gd name="connsiteY69" fmla="*/ 1184131 h 1308438"/>
              <a:gd name="connsiteX70" fmla="*/ 795830 w 1562809"/>
              <a:gd name="connsiteY70" fmla="*/ 1179368 h 1308438"/>
              <a:gd name="connsiteX71" fmla="*/ 819644 w 1562809"/>
              <a:gd name="connsiteY71" fmla="*/ 1203180 h 1308438"/>
              <a:gd name="connsiteX72" fmla="*/ 807736 w 1562809"/>
              <a:gd name="connsiteY72" fmla="*/ 1236518 h 1308438"/>
              <a:gd name="connsiteX73" fmla="*/ 805355 w 1562809"/>
              <a:gd name="connsiteY73" fmla="*/ 1274618 h 1308438"/>
              <a:gd name="connsiteX74" fmla="*/ 726775 w 1562809"/>
              <a:gd name="connsiteY74" fmla="*/ 1303193 h 1308438"/>
              <a:gd name="connsiteX75" fmla="*/ 681531 w 1562809"/>
              <a:gd name="connsiteY75" fmla="*/ 1255568 h 1308438"/>
              <a:gd name="connsiteX76" fmla="*/ 664861 w 1562809"/>
              <a:gd name="connsiteY76" fmla="*/ 1176987 h 1308438"/>
              <a:gd name="connsiteX77" fmla="*/ 636285 w 1562809"/>
              <a:gd name="connsiteY77" fmla="*/ 1153174 h 1308438"/>
              <a:gd name="connsiteX78" fmla="*/ 591042 w 1562809"/>
              <a:gd name="connsiteY78" fmla="*/ 1115074 h 1308438"/>
              <a:gd name="connsiteX79" fmla="*/ 502936 w 1562809"/>
              <a:gd name="connsiteY79" fmla="*/ 1069830 h 1308438"/>
              <a:gd name="connsiteX80" fmla="*/ 479124 w 1562809"/>
              <a:gd name="connsiteY80" fmla="*/ 991249 h 1308438"/>
              <a:gd name="connsiteX81" fmla="*/ 443406 w 1562809"/>
              <a:gd name="connsiteY81" fmla="*/ 926956 h 1308438"/>
              <a:gd name="connsiteX82" fmla="*/ 348157 w 1562809"/>
              <a:gd name="connsiteY82" fmla="*/ 891238 h 1308438"/>
              <a:gd name="connsiteX83" fmla="*/ 238619 w 1562809"/>
              <a:gd name="connsiteY83" fmla="*/ 896000 h 1308438"/>
              <a:gd name="connsiteX84" fmla="*/ 186232 w 1562809"/>
              <a:gd name="connsiteY84" fmla="*/ 881712 h 1308438"/>
              <a:gd name="connsiteX85" fmla="*/ 160038 w 1562809"/>
              <a:gd name="connsiteY85" fmla="*/ 824562 h 1308438"/>
              <a:gd name="connsiteX86" fmla="*/ 83833 w 1562809"/>
              <a:gd name="connsiteY86" fmla="*/ 722168 h 1308438"/>
              <a:gd name="connsiteX87" fmla="*/ 2875 w 1562809"/>
              <a:gd name="connsiteY87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360186 w 1562809"/>
              <a:gd name="connsiteY49" fmla="*/ 491187 h 1308438"/>
              <a:gd name="connsiteX50" fmla="*/ 1381617 w 1562809"/>
              <a:gd name="connsiteY50" fmla="*/ 545955 h 1308438"/>
              <a:gd name="connsiteX51" fmla="*/ 1374472 w 1562809"/>
              <a:gd name="connsiteY51" fmla="*/ 588819 h 1308438"/>
              <a:gd name="connsiteX52" fmla="*/ 1388760 w 1562809"/>
              <a:gd name="connsiteY52" fmla="*/ 629299 h 1308438"/>
              <a:gd name="connsiteX53" fmla="*/ 1341136 w 1562809"/>
              <a:gd name="connsiteY53" fmla="*/ 684068 h 1308438"/>
              <a:gd name="connsiteX54" fmla="*/ 1312561 w 1562809"/>
              <a:gd name="connsiteY54" fmla="*/ 736456 h 1308438"/>
              <a:gd name="connsiteX55" fmla="*/ 1279225 w 1562809"/>
              <a:gd name="connsiteY55" fmla="*/ 722168 h 1308438"/>
              <a:gd name="connsiteX56" fmla="*/ 1245886 w 1562809"/>
              <a:gd name="connsiteY56" fmla="*/ 724549 h 1308438"/>
              <a:gd name="connsiteX57" fmla="*/ 1195880 w 1562809"/>
              <a:gd name="connsiteY57" fmla="*/ 748362 h 1308438"/>
              <a:gd name="connsiteX58" fmla="*/ 1172067 w 1562809"/>
              <a:gd name="connsiteY58" fmla="*/ 762649 h 1308438"/>
              <a:gd name="connsiteX59" fmla="*/ 1103013 w 1562809"/>
              <a:gd name="connsiteY59" fmla="*/ 779318 h 1308438"/>
              <a:gd name="connsiteX60" fmla="*/ 1081580 w 1562809"/>
              <a:gd name="connsiteY60" fmla="*/ 810274 h 1308438"/>
              <a:gd name="connsiteX61" fmla="*/ 1079198 w 1562809"/>
              <a:gd name="connsiteY61" fmla="*/ 888856 h 1308438"/>
              <a:gd name="connsiteX62" fmla="*/ 1081582 w 1562809"/>
              <a:gd name="connsiteY62" fmla="*/ 915048 h 1308438"/>
              <a:gd name="connsiteX63" fmla="*/ 981567 w 1562809"/>
              <a:gd name="connsiteY63" fmla="*/ 965056 h 1308438"/>
              <a:gd name="connsiteX64" fmla="*/ 938705 w 1562809"/>
              <a:gd name="connsiteY64" fmla="*/ 965056 h 1308438"/>
              <a:gd name="connsiteX65" fmla="*/ 848219 w 1562809"/>
              <a:gd name="connsiteY65" fmla="*/ 1000773 h 1308438"/>
              <a:gd name="connsiteX66" fmla="*/ 826786 w 1562809"/>
              <a:gd name="connsiteY66" fmla="*/ 1041256 h 1308438"/>
              <a:gd name="connsiteX67" fmla="*/ 826788 w 1562809"/>
              <a:gd name="connsiteY67" fmla="*/ 1091262 h 1308438"/>
              <a:gd name="connsiteX68" fmla="*/ 776780 w 1562809"/>
              <a:gd name="connsiteY68" fmla="*/ 1131743 h 1308438"/>
              <a:gd name="connsiteX69" fmla="*/ 760113 w 1562809"/>
              <a:gd name="connsiteY69" fmla="*/ 1162699 h 1308438"/>
              <a:gd name="connsiteX70" fmla="*/ 762492 w 1562809"/>
              <a:gd name="connsiteY70" fmla="*/ 1184131 h 1308438"/>
              <a:gd name="connsiteX71" fmla="*/ 795830 w 1562809"/>
              <a:gd name="connsiteY71" fmla="*/ 1179368 h 1308438"/>
              <a:gd name="connsiteX72" fmla="*/ 819644 w 1562809"/>
              <a:gd name="connsiteY72" fmla="*/ 1203180 h 1308438"/>
              <a:gd name="connsiteX73" fmla="*/ 807736 w 1562809"/>
              <a:gd name="connsiteY73" fmla="*/ 1236518 h 1308438"/>
              <a:gd name="connsiteX74" fmla="*/ 805355 w 1562809"/>
              <a:gd name="connsiteY74" fmla="*/ 1274618 h 1308438"/>
              <a:gd name="connsiteX75" fmla="*/ 726775 w 1562809"/>
              <a:gd name="connsiteY75" fmla="*/ 1303193 h 1308438"/>
              <a:gd name="connsiteX76" fmla="*/ 681531 w 1562809"/>
              <a:gd name="connsiteY76" fmla="*/ 1255568 h 1308438"/>
              <a:gd name="connsiteX77" fmla="*/ 664861 w 1562809"/>
              <a:gd name="connsiteY77" fmla="*/ 1176987 h 1308438"/>
              <a:gd name="connsiteX78" fmla="*/ 636285 w 1562809"/>
              <a:gd name="connsiteY78" fmla="*/ 1153174 h 1308438"/>
              <a:gd name="connsiteX79" fmla="*/ 591042 w 1562809"/>
              <a:gd name="connsiteY79" fmla="*/ 1115074 h 1308438"/>
              <a:gd name="connsiteX80" fmla="*/ 502936 w 1562809"/>
              <a:gd name="connsiteY80" fmla="*/ 1069830 h 1308438"/>
              <a:gd name="connsiteX81" fmla="*/ 479124 w 1562809"/>
              <a:gd name="connsiteY81" fmla="*/ 991249 h 1308438"/>
              <a:gd name="connsiteX82" fmla="*/ 443406 w 1562809"/>
              <a:gd name="connsiteY82" fmla="*/ 926956 h 1308438"/>
              <a:gd name="connsiteX83" fmla="*/ 348157 w 1562809"/>
              <a:gd name="connsiteY83" fmla="*/ 891238 h 1308438"/>
              <a:gd name="connsiteX84" fmla="*/ 238619 w 1562809"/>
              <a:gd name="connsiteY84" fmla="*/ 896000 h 1308438"/>
              <a:gd name="connsiteX85" fmla="*/ 186232 w 1562809"/>
              <a:gd name="connsiteY85" fmla="*/ 881712 h 1308438"/>
              <a:gd name="connsiteX86" fmla="*/ 160038 w 1562809"/>
              <a:gd name="connsiteY86" fmla="*/ 824562 h 1308438"/>
              <a:gd name="connsiteX87" fmla="*/ 83833 w 1562809"/>
              <a:gd name="connsiteY87" fmla="*/ 722168 h 1308438"/>
              <a:gd name="connsiteX88" fmla="*/ 2875 w 1562809"/>
              <a:gd name="connsiteY88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298273 w 1562809"/>
              <a:gd name="connsiteY48" fmla="*/ 417368 h 1308438"/>
              <a:gd name="connsiteX49" fmla="*/ 1298272 w 1562809"/>
              <a:gd name="connsiteY49" fmla="*/ 464994 h 1308438"/>
              <a:gd name="connsiteX50" fmla="*/ 1360186 w 1562809"/>
              <a:gd name="connsiteY50" fmla="*/ 491187 h 1308438"/>
              <a:gd name="connsiteX51" fmla="*/ 1381617 w 1562809"/>
              <a:gd name="connsiteY51" fmla="*/ 545955 h 1308438"/>
              <a:gd name="connsiteX52" fmla="*/ 1374472 w 1562809"/>
              <a:gd name="connsiteY52" fmla="*/ 588819 h 1308438"/>
              <a:gd name="connsiteX53" fmla="*/ 1388760 w 1562809"/>
              <a:gd name="connsiteY53" fmla="*/ 629299 h 1308438"/>
              <a:gd name="connsiteX54" fmla="*/ 1341136 w 1562809"/>
              <a:gd name="connsiteY54" fmla="*/ 684068 h 1308438"/>
              <a:gd name="connsiteX55" fmla="*/ 1312561 w 1562809"/>
              <a:gd name="connsiteY55" fmla="*/ 736456 h 1308438"/>
              <a:gd name="connsiteX56" fmla="*/ 1279225 w 1562809"/>
              <a:gd name="connsiteY56" fmla="*/ 722168 h 1308438"/>
              <a:gd name="connsiteX57" fmla="*/ 1245886 w 1562809"/>
              <a:gd name="connsiteY57" fmla="*/ 724549 h 1308438"/>
              <a:gd name="connsiteX58" fmla="*/ 1195880 w 1562809"/>
              <a:gd name="connsiteY58" fmla="*/ 748362 h 1308438"/>
              <a:gd name="connsiteX59" fmla="*/ 1172067 w 1562809"/>
              <a:gd name="connsiteY59" fmla="*/ 762649 h 1308438"/>
              <a:gd name="connsiteX60" fmla="*/ 1103013 w 1562809"/>
              <a:gd name="connsiteY60" fmla="*/ 779318 h 1308438"/>
              <a:gd name="connsiteX61" fmla="*/ 1081580 w 1562809"/>
              <a:gd name="connsiteY61" fmla="*/ 810274 h 1308438"/>
              <a:gd name="connsiteX62" fmla="*/ 1079198 w 1562809"/>
              <a:gd name="connsiteY62" fmla="*/ 888856 h 1308438"/>
              <a:gd name="connsiteX63" fmla="*/ 1081582 w 1562809"/>
              <a:gd name="connsiteY63" fmla="*/ 915048 h 1308438"/>
              <a:gd name="connsiteX64" fmla="*/ 981567 w 1562809"/>
              <a:gd name="connsiteY64" fmla="*/ 965056 h 1308438"/>
              <a:gd name="connsiteX65" fmla="*/ 938705 w 1562809"/>
              <a:gd name="connsiteY65" fmla="*/ 965056 h 1308438"/>
              <a:gd name="connsiteX66" fmla="*/ 848219 w 1562809"/>
              <a:gd name="connsiteY66" fmla="*/ 1000773 h 1308438"/>
              <a:gd name="connsiteX67" fmla="*/ 826786 w 1562809"/>
              <a:gd name="connsiteY67" fmla="*/ 1041256 h 1308438"/>
              <a:gd name="connsiteX68" fmla="*/ 826788 w 1562809"/>
              <a:gd name="connsiteY68" fmla="*/ 1091262 h 1308438"/>
              <a:gd name="connsiteX69" fmla="*/ 776780 w 1562809"/>
              <a:gd name="connsiteY69" fmla="*/ 1131743 h 1308438"/>
              <a:gd name="connsiteX70" fmla="*/ 760113 w 1562809"/>
              <a:gd name="connsiteY70" fmla="*/ 1162699 h 1308438"/>
              <a:gd name="connsiteX71" fmla="*/ 762492 w 1562809"/>
              <a:gd name="connsiteY71" fmla="*/ 1184131 h 1308438"/>
              <a:gd name="connsiteX72" fmla="*/ 795830 w 1562809"/>
              <a:gd name="connsiteY72" fmla="*/ 1179368 h 1308438"/>
              <a:gd name="connsiteX73" fmla="*/ 819644 w 1562809"/>
              <a:gd name="connsiteY73" fmla="*/ 1203180 h 1308438"/>
              <a:gd name="connsiteX74" fmla="*/ 807736 w 1562809"/>
              <a:gd name="connsiteY74" fmla="*/ 1236518 h 1308438"/>
              <a:gd name="connsiteX75" fmla="*/ 805355 w 1562809"/>
              <a:gd name="connsiteY75" fmla="*/ 1274618 h 1308438"/>
              <a:gd name="connsiteX76" fmla="*/ 726775 w 1562809"/>
              <a:gd name="connsiteY76" fmla="*/ 1303193 h 1308438"/>
              <a:gd name="connsiteX77" fmla="*/ 681531 w 1562809"/>
              <a:gd name="connsiteY77" fmla="*/ 1255568 h 1308438"/>
              <a:gd name="connsiteX78" fmla="*/ 664861 w 1562809"/>
              <a:gd name="connsiteY78" fmla="*/ 1176987 h 1308438"/>
              <a:gd name="connsiteX79" fmla="*/ 636285 w 1562809"/>
              <a:gd name="connsiteY79" fmla="*/ 1153174 h 1308438"/>
              <a:gd name="connsiteX80" fmla="*/ 591042 w 1562809"/>
              <a:gd name="connsiteY80" fmla="*/ 1115074 h 1308438"/>
              <a:gd name="connsiteX81" fmla="*/ 502936 w 1562809"/>
              <a:gd name="connsiteY81" fmla="*/ 1069830 h 1308438"/>
              <a:gd name="connsiteX82" fmla="*/ 479124 w 1562809"/>
              <a:gd name="connsiteY82" fmla="*/ 991249 h 1308438"/>
              <a:gd name="connsiteX83" fmla="*/ 443406 w 1562809"/>
              <a:gd name="connsiteY83" fmla="*/ 926956 h 1308438"/>
              <a:gd name="connsiteX84" fmla="*/ 348157 w 1562809"/>
              <a:gd name="connsiteY84" fmla="*/ 891238 h 1308438"/>
              <a:gd name="connsiteX85" fmla="*/ 238619 w 1562809"/>
              <a:gd name="connsiteY85" fmla="*/ 896000 h 1308438"/>
              <a:gd name="connsiteX86" fmla="*/ 186232 w 1562809"/>
              <a:gd name="connsiteY86" fmla="*/ 881712 h 1308438"/>
              <a:gd name="connsiteX87" fmla="*/ 160038 w 1562809"/>
              <a:gd name="connsiteY87" fmla="*/ 824562 h 1308438"/>
              <a:gd name="connsiteX88" fmla="*/ 83833 w 1562809"/>
              <a:gd name="connsiteY88" fmla="*/ 722168 h 1308438"/>
              <a:gd name="connsiteX89" fmla="*/ 2875 w 1562809"/>
              <a:gd name="connsiteY89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395904 w 1562809"/>
              <a:gd name="connsiteY47" fmla="*/ 369744 h 1308438"/>
              <a:gd name="connsiteX48" fmla="*/ 1345897 w 1562809"/>
              <a:gd name="connsiteY48" fmla="*/ 403082 h 1308438"/>
              <a:gd name="connsiteX49" fmla="*/ 1298273 w 1562809"/>
              <a:gd name="connsiteY49" fmla="*/ 417368 h 1308438"/>
              <a:gd name="connsiteX50" fmla="*/ 1298272 w 1562809"/>
              <a:gd name="connsiteY50" fmla="*/ 464994 h 1308438"/>
              <a:gd name="connsiteX51" fmla="*/ 1360186 w 1562809"/>
              <a:gd name="connsiteY51" fmla="*/ 491187 h 1308438"/>
              <a:gd name="connsiteX52" fmla="*/ 1381617 w 1562809"/>
              <a:gd name="connsiteY52" fmla="*/ 545955 h 1308438"/>
              <a:gd name="connsiteX53" fmla="*/ 1374472 w 1562809"/>
              <a:gd name="connsiteY53" fmla="*/ 588819 h 1308438"/>
              <a:gd name="connsiteX54" fmla="*/ 1388760 w 1562809"/>
              <a:gd name="connsiteY54" fmla="*/ 629299 h 1308438"/>
              <a:gd name="connsiteX55" fmla="*/ 1341136 w 1562809"/>
              <a:gd name="connsiteY55" fmla="*/ 684068 h 1308438"/>
              <a:gd name="connsiteX56" fmla="*/ 1312561 w 1562809"/>
              <a:gd name="connsiteY56" fmla="*/ 736456 h 1308438"/>
              <a:gd name="connsiteX57" fmla="*/ 1279225 w 1562809"/>
              <a:gd name="connsiteY57" fmla="*/ 722168 h 1308438"/>
              <a:gd name="connsiteX58" fmla="*/ 1245886 w 1562809"/>
              <a:gd name="connsiteY58" fmla="*/ 724549 h 1308438"/>
              <a:gd name="connsiteX59" fmla="*/ 1195880 w 1562809"/>
              <a:gd name="connsiteY59" fmla="*/ 748362 h 1308438"/>
              <a:gd name="connsiteX60" fmla="*/ 1172067 w 1562809"/>
              <a:gd name="connsiteY60" fmla="*/ 762649 h 1308438"/>
              <a:gd name="connsiteX61" fmla="*/ 1103013 w 1562809"/>
              <a:gd name="connsiteY61" fmla="*/ 779318 h 1308438"/>
              <a:gd name="connsiteX62" fmla="*/ 1081580 w 1562809"/>
              <a:gd name="connsiteY62" fmla="*/ 810274 h 1308438"/>
              <a:gd name="connsiteX63" fmla="*/ 1079198 w 1562809"/>
              <a:gd name="connsiteY63" fmla="*/ 888856 h 1308438"/>
              <a:gd name="connsiteX64" fmla="*/ 1081582 w 1562809"/>
              <a:gd name="connsiteY64" fmla="*/ 915048 h 1308438"/>
              <a:gd name="connsiteX65" fmla="*/ 981567 w 1562809"/>
              <a:gd name="connsiteY65" fmla="*/ 965056 h 1308438"/>
              <a:gd name="connsiteX66" fmla="*/ 938705 w 1562809"/>
              <a:gd name="connsiteY66" fmla="*/ 965056 h 1308438"/>
              <a:gd name="connsiteX67" fmla="*/ 848219 w 1562809"/>
              <a:gd name="connsiteY67" fmla="*/ 1000773 h 1308438"/>
              <a:gd name="connsiteX68" fmla="*/ 826786 w 1562809"/>
              <a:gd name="connsiteY68" fmla="*/ 1041256 h 1308438"/>
              <a:gd name="connsiteX69" fmla="*/ 826788 w 1562809"/>
              <a:gd name="connsiteY69" fmla="*/ 1091262 h 1308438"/>
              <a:gd name="connsiteX70" fmla="*/ 776780 w 1562809"/>
              <a:gd name="connsiteY70" fmla="*/ 1131743 h 1308438"/>
              <a:gd name="connsiteX71" fmla="*/ 760113 w 1562809"/>
              <a:gd name="connsiteY71" fmla="*/ 1162699 h 1308438"/>
              <a:gd name="connsiteX72" fmla="*/ 762492 w 1562809"/>
              <a:gd name="connsiteY72" fmla="*/ 1184131 h 1308438"/>
              <a:gd name="connsiteX73" fmla="*/ 795830 w 1562809"/>
              <a:gd name="connsiteY73" fmla="*/ 1179368 h 1308438"/>
              <a:gd name="connsiteX74" fmla="*/ 819644 w 1562809"/>
              <a:gd name="connsiteY74" fmla="*/ 1203180 h 1308438"/>
              <a:gd name="connsiteX75" fmla="*/ 807736 w 1562809"/>
              <a:gd name="connsiteY75" fmla="*/ 1236518 h 1308438"/>
              <a:gd name="connsiteX76" fmla="*/ 805355 w 1562809"/>
              <a:gd name="connsiteY76" fmla="*/ 1274618 h 1308438"/>
              <a:gd name="connsiteX77" fmla="*/ 726775 w 1562809"/>
              <a:gd name="connsiteY77" fmla="*/ 1303193 h 1308438"/>
              <a:gd name="connsiteX78" fmla="*/ 681531 w 1562809"/>
              <a:gd name="connsiteY78" fmla="*/ 1255568 h 1308438"/>
              <a:gd name="connsiteX79" fmla="*/ 664861 w 1562809"/>
              <a:gd name="connsiteY79" fmla="*/ 1176987 h 1308438"/>
              <a:gd name="connsiteX80" fmla="*/ 636285 w 1562809"/>
              <a:gd name="connsiteY80" fmla="*/ 1153174 h 1308438"/>
              <a:gd name="connsiteX81" fmla="*/ 591042 w 1562809"/>
              <a:gd name="connsiteY81" fmla="*/ 1115074 h 1308438"/>
              <a:gd name="connsiteX82" fmla="*/ 502936 w 1562809"/>
              <a:gd name="connsiteY82" fmla="*/ 1069830 h 1308438"/>
              <a:gd name="connsiteX83" fmla="*/ 479124 w 1562809"/>
              <a:gd name="connsiteY83" fmla="*/ 991249 h 1308438"/>
              <a:gd name="connsiteX84" fmla="*/ 443406 w 1562809"/>
              <a:gd name="connsiteY84" fmla="*/ 926956 h 1308438"/>
              <a:gd name="connsiteX85" fmla="*/ 348157 w 1562809"/>
              <a:gd name="connsiteY85" fmla="*/ 891238 h 1308438"/>
              <a:gd name="connsiteX86" fmla="*/ 238619 w 1562809"/>
              <a:gd name="connsiteY86" fmla="*/ 896000 h 1308438"/>
              <a:gd name="connsiteX87" fmla="*/ 186232 w 1562809"/>
              <a:gd name="connsiteY87" fmla="*/ 881712 h 1308438"/>
              <a:gd name="connsiteX88" fmla="*/ 160038 w 1562809"/>
              <a:gd name="connsiteY88" fmla="*/ 824562 h 1308438"/>
              <a:gd name="connsiteX89" fmla="*/ 83833 w 1562809"/>
              <a:gd name="connsiteY89" fmla="*/ 722168 h 1308438"/>
              <a:gd name="connsiteX90" fmla="*/ 2875 w 1562809"/>
              <a:gd name="connsiteY90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500680 w 1562809"/>
              <a:gd name="connsiteY45" fmla="*/ 329262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45897 w 1562809"/>
              <a:gd name="connsiteY49" fmla="*/ 403082 h 1308438"/>
              <a:gd name="connsiteX50" fmla="*/ 1298273 w 1562809"/>
              <a:gd name="connsiteY50" fmla="*/ 417368 h 1308438"/>
              <a:gd name="connsiteX51" fmla="*/ 1298272 w 1562809"/>
              <a:gd name="connsiteY51" fmla="*/ 464994 h 1308438"/>
              <a:gd name="connsiteX52" fmla="*/ 1360186 w 1562809"/>
              <a:gd name="connsiteY52" fmla="*/ 491187 h 1308438"/>
              <a:gd name="connsiteX53" fmla="*/ 1381617 w 1562809"/>
              <a:gd name="connsiteY53" fmla="*/ 545955 h 1308438"/>
              <a:gd name="connsiteX54" fmla="*/ 1374472 w 1562809"/>
              <a:gd name="connsiteY54" fmla="*/ 588819 h 1308438"/>
              <a:gd name="connsiteX55" fmla="*/ 1388760 w 1562809"/>
              <a:gd name="connsiteY55" fmla="*/ 629299 h 1308438"/>
              <a:gd name="connsiteX56" fmla="*/ 1341136 w 1562809"/>
              <a:gd name="connsiteY56" fmla="*/ 684068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493536 w 1562809"/>
              <a:gd name="connsiteY45" fmla="*/ 319737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45897 w 1562809"/>
              <a:gd name="connsiteY49" fmla="*/ 403082 h 1308438"/>
              <a:gd name="connsiteX50" fmla="*/ 1298273 w 1562809"/>
              <a:gd name="connsiteY50" fmla="*/ 417368 h 1308438"/>
              <a:gd name="connsiteX51" fmla="*/ 1298272 w 1562809"/>
              <a:gd name="connsiteY51" fmla="*/ 464994 h 1308438"/>
              <a:gd name="connsiteX52" fmla="*/ 1360186 w 1562809"/>
              <a:gd name="connsiteY52" fmla="*/ 491187 h 1308438"/>
              <a:gd name="connsiteX53" fmla="*/ 1381617 w 1562809"/>
              <a:gd name="connsiteY53" fmla="*/ 545955 h 1308438"/>
              <a:gd name="connsiteX54" fmla="*/ 1374472 w 1562809"/>
              <a:gd name="connsiteY54" fmla="*/ 588819 h 1308438"/>
              <a:gd name="connsiteX55" fmla="*/ 1388760 w 1562809"/>
              <a:gd name="connsiteY55" fmla="*/ 629299 h 1308438"/>
              <a:gd name="connsiteX56" fmla="*/ 1341136 w 1562809"/>
              <a:gd name="connsiteY56" fmla="*/ 684068 h 1308438"/>
              <a:gd name="connsiteX57" fmla="*/ 1312561 w 1562809"/>
              <a:gd name="connsiteY57" fmla="*/ 736456 h 1308438"/>
              <a:gd name="connsiteX58" fmla="*/ 1279225 w 1562809"/>
              <a:gd name="connsiteY58" fmla="*/ 722168 h 1308438"/>
              <a:gd name="connsiteX59" fmla="*/ 1245886 w 1562809"/>
              <a:gd name="connsiteY59" fmla="*/ 724549 h 1308438"/>
              <a:gd name="connsiteX60" fmla="*/ 1195880 w 1562809"/>
              <a:gd name="connsiteY60" fmla="*/ 748362 h 1308438"/>
              <a:gd name="connsiteX61" fmla="*/ 1172067 w 1562809"/>
              <a:gd name="connsiteY61" fmla="*/ 762649 h 1308438"/>
              <a:gd name="connsiteX62" fmla="*/ 1103013 w 1562809"/>
              <a:gd name="connsiteY62" fmla="*/ 779318 h 1308438"/>
              <a:gd name="connsiteX63" fmla="*/ 1081580 w 1562809"/>
              <a:gd name="connsiteY63" fmla="*/ 810274 h 1308438"/>
              <a:gd name="connsiteX64" fmla="*/ 1079198 w 1562809"/>
              <a:gd name="connsiteY64" fmla="*/ 888856 h 1308438"/>
              <a:gd name="connsiteX65" fmla="*/ 1081582 w 1562809"/>
              <a:gd name="connsiteY65" fmla="*/ 915048 h 1308438"/>
              <a:gd name="connsiteX66" fmla="*/ 981567 w 1562809"/>
              <a:gd name="connsiteY66" fmla="*/ 965056 h 1308438"/>
              <a:gd name="connsiteX67" fmla="*/ 938705 w 1562809"/>
              <a:gd name="connsiteY67" fmla="*/ 965056 h 1308438"/>
              <a:gd name="connsiteX68" fmla="*/ 848219 w 1562809"/>
              <a:gd name="connsiteY68" fmla="*/ 1000773 h 1308438"/>
              <a:gd name="connsiteX69" fmla="*/ 826786 w 1562809"/>
              <a:gd name="connsiteY69" fmla="*/ 1041256 h 1308438"/>
              <a:gd name="connsiteX70" fmla="*/ 826788 w 1562809"/>
              <a:gd name="connsiteY70" fmla="*/ 1091262 h 1308438"/>
              <a:gd name="connsiteX71" fmla="*/ 776780 w 1562809"/>
              <a:gd name="connsiteY71" fmla="*/ 1131743 h 1308438"/>
              <a:gd name="connsiteX72" fmla="*/ 760113 w 1562809"/>
              <a:gd name="connsiteY72" fmla="*/ 1162699 h 1308438"/>
              <a:gd name="connsiteX73" fmla="*/ 762492 w 1562809"/>
              <a:gd name="connsiteY73" fmla="*/ 1184131 h 1308438"/>
              <a:gd name="connsiteX74" fmla="*/ 795830 w 1562809"/>
              <a:gd name="connsiteY74" fmla="*/ 1179368 h 1308438"/>
              <a:gd name="connsiteX75" fmla="*/ 819644 w 1562809"/>
              <a:gd name="connsiteY75" fmla="*/ 1203180 h 1308438"/>
              <a:gd name="connsiteX76" fmla="*/ 807736 w 1562809"/>
              <a:gd name="connsiteY76" fmla="*/ 1236518 h 1308438"/>
              <a:gd name="connsiteX77" fmla="*/ 805355 w 1562809"/>
              <a:gd name="connsiteY77" fmla="*/ 1274618 h 1308438"/>
              <a:gd name="connsiteX78" fmla="*/ 726775 w 1562809"/>
              <a:gd name="connsiteY78" fmla="*/ 1303193 h 1308438"/>
              <a:gd name="connsiteX79" fmla="*/ 681531 w 1562809"/>
              <a:gd name="connsiteY79" fmla="*/ 1255568 h 1308438"/>
              <a:gd name="connsiteX80" fmla="*/ 664861 w 1562809"/>
              <a:gd name="connsiteY80" fmla="*/ 1176987 h 1308438"/>
              <a:gd name="connsiteX81" fmla="*/ 636285 w 1562809"/>
              <a:gd name="connsiteY81" fmla="*/ 1153174 h 1308438"/>
              <a:gd name="connsiteX82" fmla="*/ 591042 w 1562809"/>
              <a:gd name="connsiteY82" fmla="*/ 1115074 h 1308438"/>
              <a:gd name="connsiteX83" fmla="*/ 502936 w 1562809"/>
              <a:gd name="connsiteY83" fmla="*/ 1069830 h 1308438"/>
              <a:gd name="connsiteX84" fmla="*/ 479124 w 1562809"/>
              <a:gd name="connsiteY84" fmla="*/ 991249 h 1308438"/>
              <a:gd name="connsiteX85" fmla="*/ 443406 w 1562809"/>
              <a:gd name="connsiteY85" fmla="*/ 926956 h 1308438"/>
              <a:gd name="connsiteX86" fmla="*/ 348157 w 1562809"/>
              <a:gd name="connsiteY86" fmla="*/ 891238 h 1308438"/>
              <a:gd name="connsiteX87" fmla="*/ 238619 w 1562809"/>
              <a:gd name="connsiteY87" fmla="*/ 896000 h 1308438"/>
              <a:gd name="connsiteX88" fmla="*/ 186232 w 1562809"/>
              <a:gd name="connsiteY88" fmla="*/ 881712 h 1308438"/>
              <a:gd name="connsiteX89" fmla="*/ 160038 w 1562809"/>
              <a:gd name="connsiteY89" fmla="*/ 824562 h 1308438"/>
              <a:gd name="connsiteX90" fmla="*/ 83833 w 1562809"/>
              <a:gd name="connsiteY90" fmla="*/ 722168 h 1308438"/>
              <a:gd name="connsiteX91" fmla="*/ 2875 w 1562809"/>
              <a:gd name="connsiteY91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493536 w 1562809"/>
              <a:gd name="connsiteY45" fmla="*/ 319737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74472 w 1562809"/>
              <a:gd name="connsiteY49" fmla="*/ 379269 h 1308438"/>
              <a:gd name="connsiteX50" fmla="*/ 1345897 w 1562809"/>
              <a:gd name="connsiteY50" fmla="*/ 403082 h 1308438"/>
              <a:gd name="connsiteX51" fmla="*/ 1298273 w 1562809"/>
              <a:gd name="connsiteY51" fmla="*/ 417368 h 1308438"/>
              <a:gd name="connsiteX52" fmla="*/ 1298272 w 1562809"/>
              <a:gd name="connsiteY52" fmla="*/ 464994 h 1308438"/>
              <a:gd name="connsiteX53" fmla="*/ 1360186 w 1562809"/>
              <a:gd name="connsiteY53" fmla="*/ 491187 h 1308438"/>
              <a:gd name="connsiteX54" fmla="*/ 1381617 w 1562809"/>
              <a:gd name="connsiteY54" fmla="*/ 545955 h 1308438"/>
              <a:gd name="connsiteX55" fmla="*/ 1374472 w 1562809"/>
              <a:gd name="connsiteY55" fmla="*/ 588819 h 1308438"/>
              <a:gd name="connsiteX56" fmla="*/ 1388760 w 1562809"/>
              <a:gd name="connsiteY56" fmla="*/ 629299 h 1308438"/>
              <a:gd name="connsiteX57" fmla="*/ 1341136 w 1562809"/>
              <a:gd name="connsiteY57" fmla="*/ 684068 h 1308438"/>
              <a:gd name="connsiteX58" fmla="*/ 1312561 w 1562809"/>
              <a:gd name="connsiteY58" fmla="*/ 736456 h 1308438"/>
              <a:gd name="connsiteX59" fmla="*/ 1279225 w 1562809"/>
              <a:gd name="connsiteY59" fmla="*/ 722168 h 1308438"/>
              <a:gd name="connsiteX60" fmla="*/ 1245886 w 1562809"/>
              <a:gd name="connsiteY60" fmla="*/ 724549 h 1308438"/>
              <a:gd name="connsiteX61" fmla="*/ 1195880 w 1562809"/>
              <a:gd name="connsiteY61" fmla="*/ 748362 h 1308438"/>
              <a:gd name="connsiteX62" fmla="*/ 1172067 w 1562809"/>
              <a:gd name="connsiteY62" fmla="*/ 762649 h 1308438"/>
              <a:gd name="connsiteX63" fmla="*/ 1103013 w 1562809"/>
              <a:gd name="connsiteY63" fmla="*/ 779318 h 1308438"/>
              <a:gd name="connsiteX64" fmla="*/ 1081580 w 1562809"/>
              <a:gd name="connsiteY64" fmla="*/ 810274 h 1308438"/>
              <a:gd name="connsiteX65" fmla="*/ 1079198 w 1562809"/>
              <a:gd name="connsiteY65" fmla="*/ 888856 h 1308438"/>
              <a:gd name="connsiteX66" fmla="*/ 1081582 w 1562809"/>
              <a:gd name="connsiteY66" fmla="*/ 915048 h 1308438"/>
              <a:gd name="connsiteX67" fmla="*/ 981567 w 1562809"/>
              <a:gd name="connsiteY67" fmla="*/ 965056 h 1308438"/>
              <a:gd name="connsiteX68" fmla="*/ 938705 w 1562809"/>
              <a:gd name="connsiteY68" fmla="*/ 965056 h 1308438"/>
              <a:gd name="connsiteX69" fmla="*/ 848219 w 1562809"/>
              <a:gd name="connsiteY69" fmla="*/ 1000773 h 1308438"/>
              <a:gd name="connsiteX70" fmla="*/ 826786 w 1562809"/>
              <a:gd name="connsiteY70" fmla="*/ 1041256 h 1308438"/>
              <a:gd name="connsiteX71" fmla="*/ 826788 w 1562809"/>
              <a:gd name="connsiteY71" fmla="*/ 1091262 h 1308438"/>
              <a:gd name="connsiteX72" fmla="*/ 776780 w 1562809"/>
              <a:gd name="connsiteY72" fmla="*/ 1131743 h 1308438"/>
              <a:gd name="connsiteX73" fmla="*/ 760113 w 1562809"/>
              <a:gd name="connsiteY73" fmla="*/ 1162699 h 1308438"/>
              <a:gd name="connsiteX74" fmla="*/ 762492 w 1562809"/>
              <a:gd name="connsiteY74" fmla="*/ 1184131 h 1308438"/>
              <a:gd name="connsiteX75" fmla="*/ 795830 w 1562809"/>
              <a:gd name="connsiteY75" fmla="*/ 1179368 h 1308438"/>
              <a:gd name="connsiteX76" fmla="*/ 819644 w 1562809"/>
              <a:gd name="connsiteY76" fmla="*/ 1203180 h 1308438"/>
              <a:gd name="connsiteX77" fmla="*/ 807736 w 1562809"/>
              <a:gd name="connsiteY77" fmla="*/ 1236518 h 1308438"/>
              <a:gd name="connsiteX78" fmla="*/ 805355 w 1562809"/>
              <a:gd name="connsiteY78" fmla="*/ 1274618 h 1308438"/>
              <a:gd name="connsiteX79" fmla="*/ 726775 w 1562809"/>
              <a:gd name="connsiteY79" fmla="*/ 1303193 h 1308438"/>
              <a:gd name="connsiteX80" fmla="*/ 681531 w 1562809"/>
              <a:gd name="connsiteY80" fmla="*/ 1255568 h 1308438"/>
              <a:gd name="connsiteX81" fmla="*/ 664861 w 1562809"/>
              <a:gd name="connsiteY81" fmla="*/ 1176987 h 1308438"/>
              <a:gd name="connsiteX82" fmla="*/ 636285 w 1562809"/>
              <a:gd name="connsiteY82" fmla="*/ 1153174 h 1308438"/>
              <a:gd name="connsiteX83" fmla="*/ 591042 w 1562809"/>
              <a:gd name="connsiteY83" fmla="*/ 1115074 h 1308438"/>
              <a:gd name="connsiteX84" fmla="*/ 502936 w 1562809"/>
              <a:gd name="connsiteY84" fmla="*/ 1069830 h 1308438"/>
              <a:gd name="connsiteX85" fmla="*/ 479124 w 1562809"/>
              <a:gd name="connsiteY85" fmla="*/ 991249 h 1308438"/>
              <a:gd name="connsiteX86" fmla="*/ 443406 w 1562809"/>
              <a:gd name="connsiteY86" fmla="*/ 926956 h 1308438"/>
              <a:gd name="connsiteX87" fmla="*/ 348157 w 1562809"/>
              <a:gd name="connsiteY87" fmla="*/ 891238 h 1308438"/>
              <a:gd name="connsiteX88" fmla="*/ 238619 w 1562809"/>
              <a:gd name="connsiteY88" fmla="*/ 896000 h 1308438"/>
              <a:gd name="connsiteX89" fmla="*/ 186232 w 1562809"/>
              <a:gd name="connsiteY89" fmla="*/ 881712 h 1308438"/>
              <a:gd name="connsiteX90" fmla="*/ 160038 w 1562809"/>
              <a:gd name="connsiteY90" fmla="*/ 824562 h 1308438"/>
              <a:gd name="connsiteX91" fmla="*/ 83833 w 1562809"/>
              <a:gd name="connsiteY91" fmla="*/ 722168 h 1308438"/>
              <a:gd name="connsiteX92" fmla="*/ 2875 w 1562809"/>
              <a:gd name="connsiteY92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493536 w 1562809"/>
              <a:gd name="connsiteY45" fmla="*/ 319737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74472 w 1562809"/>
              <a:gd name="connsiteY49" fmla="*/ 379269 h 1308438"/>
              <a:gd name="connsiteX50" fmla="*/ 1345897 w 1562809"/>
              <a:gd name="connsiteY50" fmla="*/ 403082 h 1308438"/>
              <a:gd name="connsiteX51" fmla="*/ 1298273 w 1562809"/>
              <a:gd name="connsiteY51" fmla="*/ 417368 h 1308438"/>
              <a:gd name="connsiteX52" fmla="*/ 1298272 w 1562809"/>
              <a:gd name="connsiteY52" fmla="*/ 464994 h 1308438"/>
              <a:gd name="connsiteX53" fmla="*/ 1360186 w 1562809"/>
              <a:gd name="connsiteY53" fmla="*/ 491187 h 1308438"/>
              <a:gd name="connsiteX54" fmla="*/ 1353041 w 1562809"/>
              <a:gd name="connsiteY54" fmla="*/ 529288 h 1308438"/>
              <a:gd name="connsiteX55" fmla="*/ 1381617 w 1562809"/>
              <a:gd name="connsiteY55" fmla="*/ 545955 h 1308438"/>
              <a:gd name="connsiteX56" fmla="*/ 1374472 w 1562809"/>
              <a:gd name="connsiteY56" fmla="*/ 588819 h 1308438"/>
              <a:gd name="connsiteX57" fmla="*/ 1388760 w 1562809"/>
              <a:gd name="connsiteY57" fmla="*/ 629299 h 1308438"/>
              <a:gd name="connsiteX58" fmla="*/ 1341136 w 1562809"/>
              <a:gd name="connsiteY58" fmla="*/ 684068 h 1308438"/>
              <a:gd name="connsiteX59" fmla="*/ 1312561 w 1562809"/>
              <a:gd name="connsiteY59" fmla="*/ 736456 h 1308438"/>
              <a:gd name="connsiteX60" fmla="*/ 1279225 w 1562809"/>
              <a:gd name="connsiteY60" fmla="*/ 722168 h 1308438"/>
              <a:gd name="connsiteX61" fmla="*/ 1245886 w 1562809"/>
              <a:gd name="connsiteY61" fmla="*/ 724549 h 1308438"/>
              <a:gd name="connsiteX62" fmla="*/ 1195880 w 1562809"/>
              <a:gd name="connsiteY62" fmla="*/ 748362 h 1308438"/>
              <a:gd name="connsiteX63" fmla="*/ 1172067 w 1562809"/>
              <a:gd name="connsiteY63" fmla="*/ 762649 h 1308438"/>
              <a:gd name="connsiteX64" fmla="*/ 1103013 w 1562809"/>
              <a:gd name="connsiteY64" fmla="*/ 779318 h 1308438"/>
              <a:gd name="connsiteX65" fmla="*/ 1081580 w 1562809"/>
              <a:gd name="connsiteY65" fmla="*/ 810274 h 1308438"/>
              <a:gd name="connsiteX66" fmla="*/ 1079198 w 1562809"/>
              <a:gd name="connsiteY66" fmla="*/ 888856 h 1308438"/>
              <a:gd name="connsiteX67" fmla="*/ 1081582 w 1562809"/>
              <a:gd name="connsiteY67" fmla="*/ 915048 h 1308438"/>
              <a:gd name="connsiteX68" fmla="*/ 981567 w 1562809"/>
              <a:gd name="connsiteY68" fmla="*/ 965056 h 1308438"/>
              <a:gd name="connsiteX69" fmla="*/ 938705 w 1562809"/>
              <a:gd name="connsiteY69" fmla="*/ 965056 h 1308438"/>
              <a:gd name="connsiteX70" fmla="*/ 848219 w 1562809"/>
              <a:gd name="connsiteY70" fmla="*/ 1000773 h 1308438"/>
              <a:gd name="connsiteX71" fmla="*/ 826786 w 1562809"/>
              <a:gd name="connsiteY71" fmla="*/ 1041256 h 1308438"/>
              <a:gd name="connsiteX72" fmla="*/ 826788 w 1562809"/>
              <a:gd name="connsiteY72" fmla="*/ 1091262 h 1308438"/>
              <a:gd name="connsiteX73" fmla="*/ 776780 w 1562809"/>
              <a:gd name="connsiteY73" fmla="*/ 1131743 h 1308438"/>
              <a:gd name="connsiteX74" fmla="*/ 760113 w 1562809"/>
              <a:gd name="connsiteY74" fmla="*/ 1162699 h 1308438"/>
              <a:gd name="connsiteX75" fmla="*/ 762492 w 1562809"/>
              <a:gd name="connsiteY75" fmla="*/ 1184131 h 1308438"/>
              <a:gd name="connsiteX76" fmla="*/ 795830 w 1562809"/>
              <a:gd name="connsiteY76" fmla="*/ 1179368 h 1308438"/>
              <a:gd name="connsiteX77" fmla="*/ 819644 w 1562809"/>
              <a:gd name="connsiteY77" fmla="*/ 1203180 h 1308438"/>
              <a:gd name="connsiteX78" fmla="*/ 807736 w 1562809"/>
              <a:gd name="connsiteY78" fmla="*/ 1236518 h 1308438"/>
              <a:gd name="connsiteX79" fmla="*/ 805355 w 1562809"/>
              <a:gd name="connsiteY79" fmla="*/ 1274618 h 1308438"/>
              <a:gd name="connsiteX80" fmla="*/ 726775 w 1562809"/>
              <a:gd name="connsiteY80" fmla="*/ 1303193 h 1308438"/>
              <a:gd name="connsiteX81" fmla="*/ 681531 w 1562809"/>
              <a:gd name="connsiteY81" fmla="*/ 1255568 h 1308438"/>
              <a:gd name="connsiteX82" fmla="*/ 664861 w 1562809"/>
              <a:gd name="connsiteY82" fmla="*/ 1176987 h 1308438"/>
              <a:gd name="connsiteX83" fmla="*/ 636285 w 1562809"/>
              <a:gd name="connsiteY83" fmla="*/ 1153174 h 1308438"/>
              <a:gd name="connsiteX84" fmla="*/ 591042 w 1562809"/>
              <a:gd name="connsiteY84" fmla="*/ 1115074 h 1308438"/>
              <a:gd name="connsiteX85" fmla="*/ 502936 w 1562809"/>
              <a:gd name="connsiteY85" fmla="*/ 1069830 h 1308438"/>
              <a:gd name="connsiteX86" fmla="*/ 479124 w 1562809"/>
              <a:gd name="connsiteY86" fmla="*/ 991249 h 1308438"/>
              <a:gd name="connsiteX87" fmla="*/ 443406 w 1562809"/>
              <a:gd name="connsiteY87" fmla="*/ 926956 h 1308438"/>
              <a:gd name="connsiteX88" fmla="*/ 348157 w 1562809"/>
              <a:gd name="connsiteY88" fmla="*/ 891238 h 1308438"/>
              <a:gd name="connsiteX89" fmla="*/ 238619 w 1562809"/>
              <a:gd name="connsiteY89" fmla="*/ 896000 h 1308438"/>
              <a:gd name="connsiteX90" fmla="*/ 186232 w 1562809"/>
              <a:gd name="connsiteY90" fmla="*/ 881712 h 1308438"/>
              <a:gd name="connsiteX91" fmla="*/ 160038 w 1562809"/>
              <a:gd name="connsiteY91" fmla="*/ 824562 h 1308438"/>
              <a:gd name="connsiteX92" fmla="*/ 83833 w 1562809"/>
              <a:gd name="connsiteY92" fmla="*/ 722168 h 1308438"/>
              <a:gd name="connsiteX93" fmla="*/ 2875 w 1562809"/>
              <a:gd name="connsiteY93" fmla="*/ 686449 h 1308438"/>
              <a:gd name="connsiteX0" fmla="*/ 2875 w 1562809"/>
              <a:gd name="connsiteY0" fmla="*/ 686449 h 1308438"/>
              <a:gd name="connsiteX1" fmla="*/ 67169 w 1562809"/>
              <a:gd name="connsiteY1" fmla="*/ 600722 h 1308438"/>
              <a:gd name="connsiteX2" fmla="*/ 98123 w 1562809"/>
              <a:gd name="connsiteY2" fmla="*/ 581674 h 1308438"/>
              <a:gd name="connsiteX3" fmla="*/ 129082 w 1562809"/>
              <a:gd name="connsiteY3" fmla="*/ 565004 h 1308438"/>
              <a:gd name="connsiteX4" fmla="*/ 181467 w 1562809"/>
              <a:gd name="connsiteY4" fmla="*/ 519761 h 1308438"/>
              <a:gd name="connsiteX5" fmla="*/ 257667 w 1562809"/>
              <a:gd name="connsiteY5" fmla="*/ 472137 h 1308438"/>
              <a:gd name="connsiteX6" fmla="*/ 357680 w 1562809"/>
              <a:gd name="connsiteY6" fmla="*/ 417368 h 1308438"/>
              <a:gd name="connsiteX7" fmla="*/ 414829 w 1562809"/>
              <a:gd name="connsiteY7" fmla="*/ 438800 h 1308438"/>
              <a:gd name="connsiteX8" fmla="*/ 457692 w 1562809"/>
              <a:gd name="connsiteY8" fmla="*/ 400699 h 1308438"/>
              <a:gd name="connsiteX9" fmla="*/ 555325 w 1562809"/>
              <a:gd name="connsiteY9" fmla="*/ 495947 h 1308438"/>
              <a:gd name="connsiteX10" fmla="*/ 683913 w 1562809"/>
              <a:gd name="connsiteY10" fmla="*/ 369741 h 1308438"/>
              <a:gd name="connsiteX11" fmla="*/ 812500 w 1562809"/>
              <a:gd name="connsiteY11" fmla="*/ 384029 h 1308438"/>
              <a:gd name="connsiteX12" fmla="*/ 838691 w 1562809"/>
              <a:gd name="connsiteY12" fmla="*/ 434038 h 1308438"/>
              <a:gd name="connsiteX13" fmla="*/ 824404 w 1562809"/>
              <a:gd name="connsiteY13" fmla="*/ 460232 h 1308438"/>
              <a:gd name="connsiteX14" fmla="*/ 857741 w 1562809"/>
              <a:gd name="connsiteY14" fmla="*/ 495950 h 1308438"/>
              <a:gd name="connsiteX15" fmla="*/ 883935 w 1562809"/>
              <a:gd name="connsiteY15" fmla="*/ 495950 h 1308438"/>
              <a:gd name="connsiteX16" fmla="*/ 917274 w 1562809"/>
              <a:gd name="connsiteY16" fmla="*/ 464993 h 1308438"/>
              <a:gd name="connsiteX17" fmla="*/ 962516 w 1562809"/>
              <a:gd name="connsiteY17" fmla="*/ 472138 h 1308438"/>
              <a:gd name="connsiteX18" fmla="*/ 1019666 w 1562809"/>
              <a:gd name="connsiteY18" fmla="*/ 457850 h 1308438"/>
              <a:gd name="connsiteX19" fmla="*/ 1050625 w 1562809"/>
              <a:gd name="connsiteY19" fmla="*/ 429272 h 1308438"/>
              <a:gd name="connsiteX20" fmla="*/ 1114916 w 1562809"/>
              <a:gd name="connsiteY20" fmla="*/ 412607 h 1308438"/>
              <a:gd name="connsiteX21" fmla="*/ 1172066 w 1562809"/>
              <a:gd name="connsiteY21" fmla="*/ 417368 h 1308438"/>
              <a:gd name="connsiteX22" fmla="*/ 1238742 w 1562809"/>
              <a:gd name="connsiteY22" fmla="*/ 345931 h 1308438"/>
              <a:gd name="connsiteX23" fmla="*/ 1288747 w 1562809"/>
              <a:gd name="connsiteY23" fmla="*/ 334025 h 1308438"/>
              <a:gd name="connsiteX24" fmla="*/ 1333992 w 1562809"/>
              <a:gd name="connsiteY24" fmla="*/ 298306 h 1308438"/>
              <a:gd name="connsiteX25" fmla="*/ 1333991 w 1562809"/>
              <a:gd name="connsiteY25" fmla="*/ 257825 h 1308438"/>
              <a:gd name="connsiteX26" fmla="*/ 1329229 w 1562809"/>
              <a:gd name="connsiteY26" fmla="*/ 229250 h 1308438"/>
              <a:gd name="connsiteX27" fmla="*/ 1322085 w 1562809"/>
              <a:gd name="connsiteY27" fmla="*/ 200675 h 1308438"/>
              <a:gd name="connsiteX28" fmla="*/ 1338754 w 1562809"/>
              <a:gd name="connsiteY28" fmla="*/ 160194 h 1308438"/>
              <a:gd name="connsiteX29" fmla="*/ 1329229 w 1562809"/>
              <a:gd name="connsiteY29" fmla="*/ 117331 h 1308438"/>
              <a:gd name="connsiteX30" fmla="*/ 1350660 w 1562809"/>
              <a:gd name="connsiteY30" fmla="*/ 57800 h 1308438"/>
              <a:gd name="connsiteX31" fmla="*/ 1341136 w 1562809"/>
              <a:gd name="connsiteY31" fmla="*/ 10175 h 1308438"/>
              <a:gd name="connsiteX32" fmla="*/ 1379236 w 1562809"/>
              <a:gd name="connsiteY32" fmla="*/ 5412 h 1308438"/>
              <a:gd name="connsiteX33" fmla="*/ 1395905 w 1562809"/>
              <a:gd name="connsiteY33" fmla="*/ 649 h 1308438"/>
              <a:gd name="connsiteX34" fmla="*/ 1484011 w 1562809"/>
              <a:gd name="connsiteY34" fmla="*/ 19699 h 1308438"/>
              <a:gd name="connsiteX35" fmla="*/ 1514967 w 1562809"/>
              <a:gd name="connsiteY35" fmla="*/ 41131 h 1308438"/>
              <a:gd name="connsiteX36" fmla="*/ 1541162 w 1562809"/>
              <a:gd name="connsiteY36" fmla="*/ 57798 h 1308438"/>
              <a:gd name="connsiteX37" fmla="*/ 1562592 w 1562809"/>
              <a:gd name="connsiteY37" fmla="*/ 74468 h 1308438"/>
              <a:gd name="connsiteX38" fmla="*/ 1543542 w 1562809"/>
              <a:gd name="connsiteY38" fmla="*/ 117331 h 1308438"/>
              <a:gd name="connsiteX39" fmla="*/ 1541161 w 1562809"/>
              <a:gd name="connsiteY39" fmla="*/ 172099 h 1308438"/>
              <a:gd name="connsiteX40" fmla="*/ 1526873 w 1562809"/>
              <a:gd name="connsiteY40" fmla="*/ 229249 h 1308438"/>
              <a:gd name="connsiteX41" fmla="*/ 1529255 w 1562809"/>
              <a:gd name="connsiteY41" fmla="*/ 238774 h 1308438"/>
              <a:gd name="connsiteX42" fmla="*/ 1560211 w 1562809"/>
              <a:gd name="connsiteY42" fmla="*/ 245918 h 1308438"/>
              <a:gd name="connsiteX43" fmla="*/ 1548305 w 1562809"/>
              <a:gd name="connsiteY43" fmla="*/ 276874 h 1308438"/>
              <a:gd name="connsiteX44" fmla="*/ 1514967 w 1562809"/>
              <a:gd name="connsiteY44" fmla="*/ 298306 h 1308438"/>
              <a:gd name="connsiteX45" fmla="*/ 1493536 w 1562809"/>
              <a:gd name="connsiteY45" fmla="*/ 319737 h 1308438"/>
              <a:gd name="connsiteX46" fmla="*/ 1439639 w 1562809"/>
              <a:gd name="connsiteY46" fmla="*/ 307094 h 1308438"/>
              <a:gd name="connsiteX47" fmla="*/ 1403047 w 1562809"/>
              <a:gd name="connsiteY47" fmla="*/ 336407 h 1308438"/>
              <a:gd name="connsiteX48" fmla="*/ 1395904 w 1562809"/>
              <a:gd name="connsiteY48" fmla="*/ 369744 h 1308438"/>
              <a:gd name="connsiteX49" fmla="*/ 1374472 w 1562809"/>
              <a:gd name="connsiteY49" fmla="*/ 379269 h 1308438"/>
              <a:gd name="connsiteX50" fmla="*/ 1345897 w 1562809"/>
              <a:gd name="connsiteY50" fmla="*/ 403082 h 1308438"/>
              <a:gd name="connsiteX51" fmla="*/ 1298273 w 1562809"/>
              <a:gd name="connsiteY51" fmla="*/ 417368 h 1308438"/>
              <a:gd name="connsiteX52" fmla="*/ 1298272 w 1562809"/>
              <a:gd name="connsiteY52" fmla="*/ 464994 h 1308438"/>
              <a:gd name="connsiteX53" fmla="*/ 1331610 w 1562809"/>
              <a:gd name="connsiteY53" fmla="*/ 464994 h 1308438"/>
              <a:gd name="connsiteX54" fmla="*/ 1360186 w 1562809"/>
              <a:gd name="connsiteY54" fmla="*/ 491187 h 1308438"/>
              <a:gd name="connsiteX55" fmla="*/ 1353041 w 1562809"/>
              <a:gd name="connsiteY55" fmla="*/ 529288 h 1308438"/>
              <a:gd name="connsiteX56" fmla="*/ 1381617 w 1562809"/>
              <a:gd name="connsiteY56" fmla="*/ 545955 h 1308438"/>
              <a:gd name="connsiteX57" fmla="*/ 1374472 w 1562809"/>
              <a:gd name="connsiteY57" fmla="*/ 588819 h 1308438"/>
              <a:gd name="connsiteX58" fmla="*/ 1388760 w 1562809"/>
              <a:gd name="connsiteY58" fmla="*/ 629299 h 1308438"/>
              <a:gd name="connsiteX59" fmla="*/ 1341136 w 1562809"/>
              <a:gd name="connsiteY59" fmla="*/ 684068 h 1308438"/>
              <a:gd name="connsiteX60" fmla="*/ 1312561 w 1562809"/>
              <a:gd name="connsiteY60" fmla="*/ 736456 h 1308438"/>
              <a:gd name="connsiteX61" fmla="*/ 1279225 w 1562809"/>
              <a:gd name="connsiteY61" fmla="*/ 722168 h 1308438"/>
              <a:gd name="connsiteX62" fmla="*/ 1245886 w 1562809"/>
              <a:gd name="connsiteY62" fmla="*/ 724549 h 1308438"/>
              <a:gd name="connsiteX63" fmla="*/ 1195880 w 1562809"/>
              <a:gd name="connsiteY63" fmla="*/ 748362 h 1308438"/>
              <a:gd name="connsiteX64" fmla="*/ 1172067 w 1562809"/>
              <a:gd name="connsiteY64" fmla="*/ 762649 h 1308438"/>
              <a:gd name="connsiteX65" fmla="*/ 1103013 w 1562809"/>
              <a:gd name="connsiteY65" fmla="*/ 779318 h 1308438"/>
              <a:gd name="connsiteX66" fmla="*/ 1081580 w 1562809"/>
              <a:gd name="connsiteY66" fmla="*/ 810274 h 1308438"/>
              <a:gd name="connsiteX67" fmla="*/ 1079198 w 1562809"/>
              <a:gd name="connsiteY67" fmla="*/ 888856 h 1308438"/>
              <a:gd name="connsiteX68" fmla="*/ 1081582 w 1562809"/>
              <a:gd name="connsiteY68" fmla="*/ 915048 h 1308438"/>
              <a:gd name="connsiteX69" fmla="*/ 981567 w 1562809"/>
              <a:gd name="connsiteY69" fmla="*/ 965056 h 1308438"/>
              <a:gd name="connsiteX70" fmla="*/ 938705 w 1562809"/>
              <a:gd name="connsiteY70" fmla="*/ 965056 h 1308438"/>
              <a:gd name="connsiteX71" fmla="*/ 848219 w 1562809"/>
              <a:gd name="connsiteY71" fmla="*/ 1000773 h 1308438"/>
              <a:gd name="connsiteX72" fmla="*/ 826786 w 1562809"/>
              <a:gd name="connsiteY72" fmla="*/ 1041256 h 1308438"/>
              <a:gd name="connsiteX73" fmla="*/ 826788 w 1562809"/>
              <a:gd name="connsiteY73" fmla="*/ 1091262 h 1308438"/>
              <a:gd name="connsiteX74" fmla="*/ 776780 w 1562809"/>
              <a:gd name="connsiteY74" fmla="*/ 1131743 h 1308438"/>
              <a:gd name="connsiteX75" fmla="*/ 760113 w 1562809"/>
              <a:gd name="connsiteY75" fmla="*/ 1162699 h 1308438"/>
              <a:gd name="connsiteX76" fmla="*/ 762492 w 1562809"/>
              <a:gd name="connsiteY76" fmla="*/ 1184131 h 1308438"/>
              <a:gd name="connsiteX77" fmla="*/ 795830 w 1562809"/>
              <a:gd name="connsiteY77" fmla="*/ 1179368 h 1308438"/>
              <a:gd name="connsiteX78" fmla="*/ 819644 w 1562809"/>
              <a:gd name="connsiteY78" fmla="*/ 1203180 h 1308438"/>
              <a:gd name="connsiteX79" fmla="*/ 807736 w 1562809"/>
              <a:gd name="connsiteY79" fmla="*/ 1236518 h 1308438"/>
              <a:gd name="connsiteX80" fmla="*/ 805355 w 1562809"/>
              <a:gd name="connsiteY80" fmla="*/ 1274618 h 1308438"/>
              <a:gd name="connsiteX81" fmla="*/ 726775 w 1562809"/>
              <a:gd name="connsiteY81" fmla="*/ 1303193 h 1308438"/>
              <a:gd name="connsiteX82" fmla="*/ 681531 w 1562809"/>
              <a:gd name="connsiteY82" fmla="*/ 1255568 h 1308438"/>
              <a:gd name="connsiteX83" fmla="*/ 664861 w 1562809"/>
              <a:gd name="connsiteY83" fmla="*/ 1176987 h 1308438"/>
              <a:gd name="connsiteX84" fmla="*/ 636285 w 1562809"/>
              <a:gd name="connsiteY84" fmla="*/ 1153174 h 1308438"/>
              <a:gd name="connsiteX85" fmla="*/ 591042 w 1562809"/>
              <a:gd name="connsiteY85" fmla="*/ 1115074 h 1308438"/>
              <a:gd name="connsiteX86" fmla="*/ 502936 w 1562809"/>
              <a:gd name="connsiteY86" fmla="*/ 1069830 h 1308438"/>
              <a:gd name="connsiteX87" fmla="*/ 479124 w 1562809"/>
              <a:gd name="connsiteY87" fmla="*/ 991249 h 1308438"/>
              <a:gd name="connsiteX88" fmla="*/ 443406 w 1562809"/>
              <a:gd name="connsiteY88" fmla="*/ 926956 h 1308438"/>
              <a:gd name="connsiteX89" fmla="*/ 348157 w 1562809"/>
              <a:gd name="connsiteY89" fmla="*/ 891238 h 1308438"/>
              <a:gd name="connsiteX90" fmla="*/ 238619 w 1562809"/>
              <a:gd name="connsiteY90" fmla="*/ 896000 h 1308438"/>
              <a:gd name="connsiteX91" fmla="*/ 186232 w 1562809"/>
              <a:gd name="connsiteY91" fmla="*/ 881712 h 1308438"/>
              <a:gd name="connsiteX92" fmla="*/ 160038 w 1562809"/>
              <a:gd name="connsiteY92" fmla="*/ 824562 h 1308438"/>
              <a:gd name="connsiteX93" fmla="*/ 83833 w 1562809"/>
              <a:gd name="connsiteY93" fmla="*/ 722168 h 1308438"/>
              <a:gd name="connsiteX94" fmla="*/ 2875 w 1562809"/>
              <a:gd name="connsiteY94" fmla="*/ 686449 h 1308438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64861 w 1562809"/>
              <a:gd name="connsiteY84" fmla="*/ 1176987 h 1304296"/>
              <a:gd name="connsiteX85" fmla="*/ 636285 w 1562809"/>
              <a:gd name="connsiteY85" fmla="*/ 1153174 h 1304296"/>
              <a:gd name="connsiteX86" fmla="*/ 591042 w 1562809"/>
              <a:gd name="connsiteY86" fmla="*/ 1115074 h 1304296"/>
              <a:gd name="connsiteX87" fmla="*/ 502936 w 1562809"/>
              <a:gd name="connsiteY87" fmla="*/ 1069830 h 1304296"/>
              <a:gd name="connsiteX88" fmla="*/ 479124 w 1562809"/>
              <a:gd name="connsiteY88" fmla="*/ 991249 h 1304296"/>
              <a:gd name="connsiteX89" fmla="*/ 443406 w 1562809"/>
              <a:gd name="connsiteY89" fmla="*/ 926956 h 1304296"/>
              <a:gd name="connsiteX90" fmla="*/ 348157 w 1562809"/>
              <a:gd name="connsiteY90" fmla="*/ 891238 h 1304296"/>
              <a:gd name="connsiteX91" fmla="*/ 238619 w 1562809"/>
              <a:gd name="connsiteY91" fmla="*/ 896000 h 1304296"/>
              <a:gd name="connsiteX92" fmla="*/ 186232 w 1562809"/>
              <a:gd name="connsiteY92" fmla="*/ 881712 h 1304296"/>
              <a:gd name="connsiteX93" fmla="*/ 160038 w 1562809"/>
              <a:gd name="connsiteY93" fmla="*/ 824562 h 1304296"/>
              <a:gd name="connsiteX94" fmla="*/ 83833 w 1562809"/>
              <a:gd name="connsiteY94" fmla="*/ 722168 h 1304296"/>
              <a:gd name="connsiteX95" fmla="*/ 2875 w 1562809"/>
              <a:gd name="connsiteY95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02936 w 1562809"/>
              <a:gd name="connsiteY88" fmla="*/ 1069830 h 1304296"/>
              <a:gd name="connsiteX89" fmla="*/ 479124 w 1562809"/>
              <a:gd name="connsiteY89" fmla="*/ 991249 h 1304296"/>
              <a:gd name="connsiteX90" fmla="*/ 443406 w 1562809"/>
              <a:gd name="connsiteY90" fmla="*/ 926956 h 1304296"/>
              <a:gd name="connsiteX91" fmla="*/ 348157 w 1562809"/>
              <a:gd name="connsiteY91" fmla="*/ 891238 h 1304296"/>
              <a:gd name="connsiteX92" fmla="*/ 238619 w 1562809"/>
              <a:gd name="connsiteY92" fmla="*/ 896000 h 1304296"/>
              <a:gd name="connsiteX93" fmla="*/ 186232 w 1562809"/>
              <a:gd name="connsiteY93" fmla="*/ 881712 h 1304296"/>
              <a:gd name="connsiteX94" fmla="*/ 160038 w 1562809"/>
              <a:gd name="connsiteY94" fmla="*/ 824562 h 1304296"/>
              <a:gd name="connsiteX95" fmla="*/ 83833 w 1562809"/>
              <a:gd name="connsiteY95" fmla="*/ 722168 h 1304296"/>
              <a:gd name="connsiteX96" fmla="*/ 2875 w 1562809"/>
              <a:gd name="connsiteY96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479124 w 1562809"/>
              <a:gd name="connsiteY90" fmla="*/ 991249 h 1304296"/>
              <a:gd name="connsiteX91" fmla="*/ 443406 w 1562809"/>
              <a:gd name="connsiteY91" fmla="*/ 926956 h 1304296"/>
              <a:gd name="connsiteX92" fmla="*/ 348157 w 1562809"/>
              <a:gd name="connsiteY92" fmla="*/ 891238 h 1304296"/>
              <a:gd name="connsiteX93" fmla="*/ 238619 w 1562809"/>
              <a:gd name="connsiteY93" fmla="*/ 896000 h 1304296"/>
              <a:gd name="connsiteX94" fmla="*/ 186232 w 1562809"/>
              <a:gd name="connsiteY94" fmla="*/ 881712 h 1304296"/>
              <a:gd name="connsiteX95" fmla="*/ 160038 w 1562809"/>
              <a:gd name="connsiteY95" fmla="*/ 824562 h 1304296"/>
              <a:gd name="connsiteX96" fmla="*/ 83833 w 1562809"/>
              <a:gd name="connsiteY96" fmla="*/ 722168 h 1304296"/>
              <a:gd name="connsiteX97" fmla="*/ 2875 w 1562809"/>
              <a:gd name="connsiteY97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3406 w 1562809"/>
              <a:gd name="connsiteY92" fmla="*/ 926956 h 1304296"/>
              <a:gd name="connsiteX93" fmla="*/ 348157 w 1562809"/>
              <a:gd name="connsiteY93" fmla="*/ 891238 h 1304296"/>
              <a:gd name="connsiteX94" fmla="*/ 238619 w 1562809"/>
              <a:gd name="connsiteY94" fmla="*/ 896000 h 1304296"/>
              <a:gd name="connsiteX95" fmla="*/ 186232 w 1562809"/>
              <a:gd name="connsiteY95" fmla="*/ 881712 h 1304296"/>
              <a:gd name="connsiteX96" fmla="*/ 160038 w 1562809"/>
              <a:gd name="connsiteY96" fmla="*/ 824562 h 1304296"/>
              <a:gd name="connsiteX97" fmla="*/ 83833 w 1562809"/>
              <a:gd name="connsiteY97" fmla="*/ 722168 h 1304296"/>
              <a:gd name="connsiteX98" fmla="*/ 2875 w 1562809"/>
              <a:gd name="connsiteY98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48157 w 1562809"/>
              <a:gd name="connsiteY94" fmla="*/ 891238 h 1304296"/>
              <a:gd name="connsiteX95" fmla="*/ 238619 w 1562809"/>
              <a:gd name="connsiteY95" fmla="*/ 896000 h 1304296"/>
              <a:gd name="connsiteX96" fmla="*/ 186232 w 1562809"/>
              <a:gd name="connsiteY96" fmla="*/ 881712 h 1304296"/>
              <a:gd name="connsiteX97" fmla="*/ 160038 w 1562809"/>
              <a:gd name="connsiteY97" fmla="*/ 824562 h 1304296"/>
              <a:gd name="connsiteX98" fmla="*/ 83833 w 1562809"/>
              <a:gd name="connsiteY98" fmla="*/ 722168 h 1304296"/>
              <a:gd name="connsiteX99" fmla="*/ 2875 w 1562809"/>
              <a:gd name="connsiteY99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48157 w 1562809"/>
              <a:gd name="connsiteY95" fmla="*/ 891238 h 1304296"/>
              <a:gd name="connsiteX96" fmla="*/ 238619 w 1562809"/>
              <a:gd name="connsiteY96" fmla="*/ 896000 h 1304296"/>
              <a:gd name="connsiteX97" fmla="*/ 186232 w 1562809"/>
              <a:gd name="connsiteY97" fmla="*/ 881712 h 1304296"/>
              <a:gd name="connsiteX98" fmla="*/ 160038 w 1562809"/>
              <a:gd name="connsiteY98" fmla="*/ 824562 h 1304296"/>
              <a:gd name="connsiteX99" fmla="*/ 83833 w 1562809"/>
              <a:gd name="connsiteY99" fmla="*/ 722168 h 1304296"/>
              <a:gd name="connsiteX100" fmla="*/ 2875 w 1562809"/>
              <a:gd name="connsiteY100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48157 w 1562809"/>
              <a:gd name="connsiteY96" fmla="*/ 891238 h 1304296"/>
              <a:gd name="connsiteX97" fmla="*/ 238619 w 1562809"/>
              <a:gd name="connsiteY97" fmla="*/ 896000 h 1304296"/>
              <a:gd name="connsiteX98" fmla="*/ 186232 w 1562809"/>
              <a:gd name="connsiteY98" fmla="*/ 881712 h 1304296"/>
              <a:gd name="connsiteX99" fmla="*/ 160038 w 1562809"/>
              <a:gd name="connsiteY99" fmla="*/ 824562 h 1304296"/>
              <a:gd name="connsiteX100" fmla="*/ 83833 w 1562809"/>
              <a:gd name="connsiteY100" fmla="*/ 722168 h 1304296"/>
              <a:gd name="connsiteX101" fmla="*/ 2875 w 1562809"/>
              <a:gd name="connsiteY101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295769 w 1562809"/>
              <a:gd name="connsiteY96" fmla="*/ 896001 h 1304296"/>
              <a:gd name="connsiteX97" fmla="*/ 238619 w 1562809"/>
              <a:gd name="connsiteY97" fmla="*/ 896000 h 1304296"/>
              <a:gd name="connsiteX98" fmla="*/ 186232 w 1562809"/>
              <a:gd name="connsiteY98" fmla="*/ 881712 h 1304296"/>
              <a:gd name="connsiteX99" fmla="*/ 160038 w 1562809"/>
              <a:gd name="connsiteY99" fmla="*/ 824562 h 1304296"/>
              <a:gd name="connsiteX100" fmla="*/ 83833 w 1562809"/>
              <a:gd name="connsiteY100" fmla="*/ 722168 h 1304296"/>
              <a:gd name="connsiteX101" fmla="*/ 2875 w 1562809"/>
              <a:gd name="connsiteY101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238619 w 1562809"/>
              <a:gd name="connsiteY96" fmla="*/ 896000 h 1304296"/>
              <a:gd name="connsiteX97" fmla="*/ 186232 w 1562809"/>
              <a:gd name="connsiteY97" fmla="*/ 881712 h 1304296"/>
              <a:gd name="connsiteX98" fmla="*/ 160038 w 1562809"/>
              <a:gd name="connsiteY98" fmla="*/ 824562 h 1304296"/>
              <a:gd name="connsiteX99" fmla="*/ 83833 w 1562809"/>
              <a:gd name="connsiteY99" fmla="*/ 722168 h 1304296"/>
              <a:gd name="connsiteX100" fmla="*/ 2875 w 1562809"/>
              <a:gd name="connsiteY100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00529 w 1562809"/>
              <a:gd name="connsiteY96" fmla="*/ 903144 h 1304296"/>
              <a:gd name="connsiteX97" fmla="*/ 238619 w 1562809"/>
              <a:gd name="connsiteY97" fmla="*/ 896000 h 1304296"/>
              <a:gd name="connsiteX98" fmla="*/ 186232 w 1562809"/>
              <a:gd name="connsiteY98" fmla="*/ 881712 h 1304296"/>
              <a:gd name="connsiteX99" fmla="*/ 160038 w 1562809"/>
              <a:gd name="connsiteY99" fmla="*/ 824562 h 1304296"/>
              <a:gd name="connsiteX100" fmla="*/ 83833 w 1562809"/>
              <a:gd name="connsiteY100" fmla="*/ 722168 h 1304296"/>
              <a:gd name="connsiteX101" fmla="*/ 2875 w 1562809"/>
              <a:gd name="connsiteY101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38619 w 1562809"/>
              <a:gd name="connsiteY98" fmla="*/ 896000 h 1304296"/>
              <a:gd name="connsiteX99" fmla="*/ 186232 w 1562809"/>
              <a:gd name="connsiteY99" fmla="*/ 881712 h 1304296"/>
              <a:gd name="connsiteX100" fmla="*/ 160038 w 1562809"/>
              <a:gd name="connsiteY100" fmla="*/ 824562 h 1304296"/>
              <a:gd name="connsiteX101" fmla="*/ 83833 w 1562809"/>
              <a:gd name="connsiteY101" fmla="*/ 722168 h 1304296"/>
              <a:gd name="connsiteX102" fmla="*/ 2875 w 1562809"/>
              <a:gd name="connsiteY102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38619 w 1562809"/>
              <a:gd name="connsiteY98" fmla="*/ 896000 h 1304296"/>
              <a:gd name="connsiteX99" fmla="*/ 186232 w 1562809"/>
              <a:gd name="connsiteY99" fmla="*/ 881712 h 1304296"/>
              <a:gd name="connsiteX100" fmla="*/ 176704 w 1562809"/>
              <a:gd name="connsiteY100" fmla="*/ 876950 h 1304296"/>
              <a:gd name="connsiteX101" fmla="*/ 160038 w 1562809"/>
              <a:gd name="connsiteY101" fmla="*/ 824562 h 1304296"/>
              <a:gd name="connsiteX102" fmla="*/ 83833 w 1562809"/>
              <a:gd name="connsiteY102" fmla="*/ 722168 h 1304296"/>
              <a:gd name="connsiteX103" fmla="*/ 2875 w 1562809"/>
              <a:gd name="connsiteY103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38619 w 1562809"/>
              <a:gd name="connsiteY98" fmla="*/ 896000 h 1304296"/>
              <a:gd name="connsiteX99" fmla="*/ 221947 w 1562809"/>
              <a:gd name="connsiteY99" fmla="*/ 869807 h 1304296"/>
              <a:gd name="connsiteX100" fmla="*/ 186232 w 1562809"/>
              <a:gd name="connsiteY100" fmla="*/ 881712 h 1304296"/>
              <a:gd name="connsiteX101" fmla="*/ 176704 w 1562809"/>
              <a:gd name="connsiteY101" fmla="*/ 876950 h 1304296"/>
              <a:gd name="connsiteX102" fmla="*/ 160038 w 1562809"/>
              <a:gd name="connsiteY102" fmla="*/ 824562 h 1304296"/>
              <a:gd name="connsiteX103" fmla="*/ 83833 w 1562809"/>
              <a:gd name="connsiteY103" fmla="*/ 722168 h 1304296"/>
              <a:gd name="connsiteX104" fmla="*/ 2875 w 1562809"/>
              <a:gd name="connsiteY104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52907 w 1562809"/>
              <a:gd name="connsiteY98" fmla="*/ 893618 h 1304296"/>
              <a:gd name="connsiteX99" fmla="*/ 221947 w 1562809"/>
              <a:gd name="connsiteY99" fmla="*/ 869807 h 1304296"/>
              <a:gd name="connsiteX100" fmla="*/ 186232 w 1562809"/>
              <a:gd name="connsiteY100" fmla="*/ 881712 h 1304296"/>
              <a:gd name="connsiteX101" fmla="*/ 176704 w 1562809"/>
              <a:gd name="connsiteY101" fmla="*/ 876950 h 1304296"/>
              <a:gd name="connsiteX102" fmla="*/ 160038 w 1562809"/>
              <a:gd name="connsiteY102" fmla="*/ 824562 h 1304296"/>
              <a:gd name="connsiteX103" fmla="*/ 83833 w 1562809"/>
              <a:gd name="connsiteY103" fmla="*/ 722168 h 1304296"/>
              <a:gd name="connsiteX104" fmla="*/ 2875 w 1562809"/>
              <a:gd name="connsiteY104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52907 w 1562809"/>
              <a:gd name="connsiteY98" fmla="*/ 893618 h 1304296"/>
              <a:gd name="connsiteX99" fmla="*/ 221947 w 1562809"/>
              <a:gd name="connsiteY99" fmla="*/ 869807 h 1304296"/>
              <a:gd name="connsiteX100" fmla="*/ 186232 w 1562809"/>
              <a:gd name="connsiteY100" fmla="*/ 881712 h 1304296"/>
              <a:gd name="connsiteX101" fmla="*/ 176704 w 1562809"/>
              <a:gd name="connsiteY101" fmla="*/ 876950 h 1304296"/>
              <a:gd name="connsiteX102" fmla="*/ 160038 w 1562809"/>
              <a:gd name="connsiteY102" fmla="*/ 824562 h 1304296"/>
              <a:gd name="connsiteX103" fmla="*/ 121935 w 1562809"/>
              <a:gd name="connsiteY103" fmla="*/ 788844 h 1304296"/>
              <a:gd name="connsiteX104" fmla="*/ 83833 w 1562809"/>
              <a:gd name="connsiteY104" fmla="*/ 722168 h 1304296"/>
              <a:gd name="connsiteX105" fmla="*/ 2875 w 1562809"/>
              <a:gd name="connsiteY105" fmla="*/ 686449 h 1304296"/>
              <a:gd name="connsiteX0" fmla="*/ 2875 w 1562809"/>
              <a:gd name="connsiteY0" fmla="*/ 686449 h 1304296"/>
              <a:gd name="connsiteX1" fmla="*/ 67169 w 1562809"/>
              <a:gd name="connsiteY1" fmla="*/ 600722 h 1304296"/>
              <a:gd name="connsiteX2" fmla="*/ 98123 w 1562809"/>
              <a:gd name="connsiteY2" fmla="*/ 581674 h 1304296"/>
              <a:gd name="connsiteX3" fmla="*/ 129082 w 1562809"/>
              <a:gd name="connsiteY3" fmla="*/ 565004 h 1304296"/>
              <a:gd name="connsiteX4" fmla="*/ 181467 w 1562809"/>
              <a:gd name="connsiteY4" fmla="*/ 519761 h 1304296"/>
              <a:gd name="connsiteX5" fmla="*/ 257667 w 1562809"/>
              <a:gd name="connsiteY5" fmla="*/ 472137 h 1304296"/>
              <a:gd name="connsiteX6" fmla="*/ 357680 w 1562809"/>
              <a:gd name="connsiteY6" fmla="*/ 417368 h 1304296"/>
              <a:gd name="connsiteX7" fmla="*/ 414829 w 1562809"/>
              <a:gd name="connsiteY7" fmla="*/ 438800 h 1304296"/>
              <a:gd name="connsiteX8" fmla="*/ 457692 w 1562809"/>
              <a:gd name="connsiteY8" fmla="*/ 400699 h 1304296"/>
              <a:gd name="connsiteX9" fmla="*/ 555325 w 1562809"/>
              <a:gd name="connsiteY9" fmla="*/ 495947 h 1304296"/>
              <a:gd name="connsiteX10" fmla="*/ 683913 w 1562809"/>
              <a:gd name="connsiteY10" fmla="*/ 369741 h 1304296"/>
              <a:gd name="connsiteX11" fmla="*/ 812500 w 1562809"/>
              <a:gd name="connsiteY11" fmla="*/ 384029 h 1304296"/>
              <a:gd name="connsiteX12" fmla="*/ 838691 w 1562809"/>
              <a:gd name="connsiteY12" fmla="*/ 434038 h 1304296"/>
              <a:gd name="connsiteX13" fmla="*/ 824404 w 1562809"/>
              <a:gd name="connsiteY13" fmla="*/ 460232 h 1304296"/>
              <a:gd name="connsiteX14" fmla="*/ 857741 w 1562809"/>
              <a:gd name="connsiteY14" fmla="*/ 495950 h 1304296"/>
              <a:gd name="connsiteX15" fmla="*/ 883935 w 1562809"/>
              <a:gd name="connsiteY15" fmla="*/ 495950 h 1304296"/>
              <a:gd name="connsiteX16" fmla="*/ 917274 w 1562809"/>
              <a:gd name="connsiteY16" fmla="*/ 464993 h 1304296"/>
              <a:gd name="connsiteX17" fmla="*/ 962516 w 1562809"/>
              <a:gd name="connsiteY17" fmla="*/ 472138 h 1304296"/>
              <a:gd name="connsiteX18" fmla="*/ 1019666 w 1562809"/>
              <a:gd name="connsiteY18" fmla="*/ 457850 h 1304296"/>
              <a:gd name="connsiteX19" fmla="*/ 1050625 w 1562809"/>
              <a:gd name="connsiteY19" fmla="*/ 429272 h 1304296"/>
              <a:gd name="connsiteX20" fmla="*/ 1114916 w 1562809"/>
              <a:gd name="connsiteY20" fmla="*/ 412607 h 1304296"/>
              <a:gd name="connsiteX21" fmla="*/ 1172066 w 1562809"/>
              <a:gd name="connsiteY21" fmla="*/ 417368 h 1304296"/>
              <a:gd name="connsiteX22" fmla="*/ 1238742 w 1562809"/>
              <a:gd name="connsiteY22" fmla="*/ 345931 h 1304296"/>
              <a:gd name="connsiteX23" fmla="*/ 1288747 w 1562809"/>
              <a:gd name="connsiteY23" fmla="*/ 334025 h 1304296"/>
              <a:gd name="connsiteX24" fmla="*/ 1333992 w 1562809"/>
              <a:gd name="connsiteY24" fmla="*/ 298306 h 1304296"/>
              <a:gd name="connsiteX25" fmla="*/ 1333991 w 1562809"/>
              <a:gd name="connsiteY25" fmla="*/ 257825 h 1304296"/>
              <a:gd name="connsiteX26" fmla="*/ 1329229 w 1562809"/>
              <a:gd name="connsiteY26" fmla="*/ 229250 h 1304296"/>
              <a:gd name="connsiteX27" fmla="*/ 1322085 w 1562809"/>
              <a:gd name="connsiteY27" fmla="*/ 200675 h 1304296"/>
              <a:gd name="connsiteX28" fmla="*/ 1338754 w 1562809"/>
              <a:gd name="connsiteY28" fmla="*/ 160194 h 1304296"/>
              <a:gd name="connsiteX29" fmla="*/ 1329229 w 1562809"/>
              <a:gd name="connsiteY29" fmla="*/ 117331 h 1304296"/>
              <a:gd name="connsiteX30" fmla="*/ 1350660 w 1562809"/>
              <a:gd name="connsiteY30" fmla="*/ 57800 h 1304296"/>
              <a:gd name="connsiteX31" fmla="*/ 1341136 w 1562809"/>
              <a:gd name="connsiteY31" fmla="*/ 10175 h 1304296"/>
              <a:gd name="connsiteX32" fmla="*/ 1379236 w 1562809"/>
              <a:gd name="connsiteY32" fmla="*/ 5412 h 1304296"/>
              <a:gd name="connsiteX33" fmla="*/ 1395905 w 1562809"/>
              <a:gd name="connsiteY33" fmla="*/ 649 h 1304296"/>
              <a:gd name="connsiteX34" fmla="*/ 1484011 w 1562809"/>
              <a:gd name="connsiteY34" fmla="*/ 19699 h 1304296"/>
              <a:gd name="connsiteX35" fmla="*/ 1514967 w 1562809"/>
              <a:gd name="connsiteY35" fmla="*/ 41131 h 1304296"/>
              <a:gd name="connsiteX36" fmla="*/ 1541162 w 1562809"/>
              <a:gd name="connsiteY36" fmla="*/ 57798 h 1304296"/>
              <a:gd name="connsiteX37" fmla="*/ 1562592 w 1562809"/>
              <a:gd name="connsiteY37" fmla="*/ 74468 h 1304296"/>
              <a:gd name="connsiteX38" fmla="*/ 1543542 w 1562809"/>
              <a:gd name="connsiteY38" fmla="*/ 117331 h 1304296"/>
              <a:gd name="connsiteX39" fmla="*/ 1541161 w 1562809"/>
              <a:gd name="connsiteY39" fmla="*/ 172099 h 1304296"/>
              <a:gd name="connsiteX40" fmla="*/ 1526873 w 1562809"/>
              <a:gd name="connsiteY40" fmla="*/ 229249 h 1304296"/>
              <a:gd name="connsiteX41" fmla="*/ 1529255 w 1562809"/>
              <a:gd name="connsiteY41" fmla="*/ 238774 h 1304296"/>
              <a:gd name="connsiteX42" fmla="*/ 1560211 w 1562809"/>
              <a:gd name="connsiteY42" fmla="*/ 245918 h 1304296"/>
              <a:gd name="connsiteX43" fmla="*/ 1548305 w 1562809"/>
              <a:gd name="connsiteY43" fmla="*/ 276874 h 1304296"/>
              <a:gd name="connsiteX44" fmla="*/ 1514967 w 1562809"/>
              <a:gd name="connsiteY44" fmla="*/ 298306 h 1304296"/>
              <a:gd name="connsiteX45" fmla="*/ 1493536 w 1562809"/>
              <a:gd name="connsiteY45" fmla="*/ 319737 h 1304296"/>
              <a:gd name="connsiteX46" fmla="*/ 1439639 w 1562809"/>
              <a:gd name="connsiteY46" fmla="*/ 307094 h 1304296"/>
              <a:gd name="connsiteX47" fmla="*/ 1403047 w 1562809"/>
              <a:gd name="connsiteY47" fmla="*/ 336407 h 1304296"/>
              <a:gd name="connsiteX48" fmla="*/ 1395904 w 1562809"/>
              <a:gd name="connsiteY48" fmla="*/ 369744 h 1304296"/>
              <a:gd name="connsiteX49" fmla="*/ 1374472 w 1562809"/>
              <a:gd name="connsiteY49" fmla="*/ 379269 h 1304296"/>
              <a:gd name="connsiteX50" fmla="*/ 1345897 w 1562809"/>
              <a:gd name="connsiteY50" fmla="*/ 403082 h 1304296"/>
              <a:gd name="connsiteX51" fmla="*/ 1298273 w 1562809"/>
              <a:gd name="connsiteY51" fmla="*/ 417368 h 1304296"/>
              <a:gd name="connsiteX52" fmla="*/ 1298272 w 1562809"/>
              <a:gd name="connsiteY52" fmla="*/ 464994 h 1304296"/>
              <a:gd name="connsiteX53" fmla="*/ 1331610 w 1562809"/>
              <a:gd name="connsiteY53" fmla="*/ 464994 h 1304296"/>
              <a:gd name="connsiteX54" fmla="*/ 1360186 w 1562809"/>
              <a:gd name="connsiteY54" fmla="*/ 491187 h 1304296"/>
              <a:gd name="connsiteX55" fmla="*/ 1353041 w 1562809"/>
              <a:gd name="connsiteY55" fmla="*/ 529288 h 1304296"/>
              <a:gd name="connsiteX56" fmla="*/ 1381617 w 1562809"/>
              <a:gd name="connsiteY56" fmla="*/ 545955 h 1304296"/>
              <a:gd name="connsiteX57" fmla="*/ 1374472 w 1562809"/>
              <a:gd name="connsiteY57" fmla="*/ 588819 h 1304296"/>
              <a:gd name="connsiteX58" fmla="*/ 1388760 w 1562809"/>
              <a:gd name="connsiteY58" fmla="*/ 629299 h 1304296"/>
              <a:gd name="connsiteX59" fmla="*/ 1341136 w 1562809"/>
              <a:gd name="connsiteY59" fmla="*/ 684068 h 1304296"/>
              <a:gd name="connsiteX60" fmla="*/ 1312561 w 1562809"/>
              <a:gd name="connsiteY60" fmla="*/ 736456 h 1304296"/>
              <a:gd name="connsiteX61" fmla="*/ 1279225 w 1562809"/>
              <a:gd name="connsiteY61" fmla="*/ 722168 h 1304296"/>
              <a:gd name="connsiteX62" fmla="*/ 1245886 w 1562809"/>
              <a:gd name="connsiteY62" fmla="*/ 724549 h 1304296"/>
              <a:gd name="connsiteX63" fmla="*/ 1195880 w 1562809"/>
              <a:gd name="connsiteY63" fmla="*/ 748362 h 1304296"/>
              <a:gd name="connsiteX64" fmla="*/ 1172067 w 1562809"/>
              <a:gd name="connsiteY64" fmla="*/ 762649 h 1304296"/>
              <a:gd name="connsiteX65" fmla="*/ 1103013 w 1562809"/>
              <a:gd name="connsiteY65" fmla="*/ 779318 h 1304296"/>
              <a:gd name="connsiteX66" fmla="*/ 1081580 w 1562809"/>
              <a:gd name="connsiteY66" fmla="*/ 810274 h 1304296"/>
              <a:gd name="connsiteX67" fmla="*/ 1079198 w 1562809"/>
              <a:gd name="connsiteY67" fmla="*/ 888856 h 1304296"/>
              <a:gd name="connsiteX68" fmla="*/ 1081582 w 1562809"/>
              <a:gd name="connsiteY68" fmla="*/ 915048 h 1304296"/>
              <a:gd name="connsiteX69" fmla="*/ 981567 w 1562809"/>
              <a:gd name="connsiteY69" fmla="*/ 965056 h 1304296"/>
              <a:gd name="connsiteX70" fmla="*/ 938705 w 1562809"/>
              <a:gd name="connsiteY70" fmla="*/ 965056 h 1304296"/>
              <a:gd name="connsiteX71" fmla="*/ 848219 w 1562809"/>
              <a:gd name="connsiteY71" fmla="*/ 1000773 h 1304296"/>
              <a:gd name="connsiteX72" fmla="*/ 826786 w 1562809"/>
              <a:gd name="connsiteY72" fmla="*/ 1041256 h 1304296"/>
              <a:gd name="connsiteX73" fmla="*/ 826788 w 1562809"/>
              <a:gd name="connsiteY73" fmla="*/ 1091262 h 1304296"/>
              <a:gd name="connsiteX74" fmla="*/ 776780 w 1562809"/>
              <a:gd name="connsiteY74" fmla="*/ 1131743 h 1304296"/>
              <a:gd name="connsiteX75" fmla="*/ 760113 w 1562809"/>
              <a:gd name="connsiteY75" fmla="*/ 1162699 h 1304296"/>
              <a:gd name="connsiteX76" fmla="*/ 762492 w 1562809"/>
              <a:gd name="connsiteY76" fmla="*/ 1184131 h 1304296"/>
              <a:gd name="connsiteX77" fmla="*/ 795830 w 1562809"/>
              <a:gd name="connsiteY77" fmla="*/ 1179368 h 1304296"/>
              <a:gd name="connsiteX78" fmla="*/ 819644 w 1562809"/>
              <a:gd name="connsiteY78" fmla="*/ 1203180 h 1304296"/>
              <a:gd name="connsiteX79" fmla="*/ 807736 w 1562809"/>
              <a:gd name="connsiteY79" fmla="*/ 1236518 h 1304296"/>
              <a:gd name="connsiteX80" fmla="*/ 805355 w 1562809"/>
              <a:gd name="connsiteY80" fmla="*/ 1274618 h 1304296"/>
              <a:gd name="connsiteX81" fmla="*/ 774397 w 1562809"/>
              <a:gd name="connsiteY81" fmla="*/ 1291288 h 1304296"/>
              <a:gd name="connsiteX82" fmla="*/ 726775 w 1562809"/>
              <a:gd name="connsiteY82" fmla="*/ 1303193 h 1304296"/>
              <a:gd name="connsiteX83" fmla="*/ 681531 w 1562809"/>
              <a:gd name="connsiteY83" fmla="*/ 1255568 h 1304296"/>
              <a:gd name="connsiteX84" fmla="*/ 681529 w 1562809"/>
              <a:gd name="connsiteY84" fmla="*/ 1210325 h 1304296"/>
              <a:gd name="connsiteX85" fmla="*/ 664861 w 1562809"/>
              <a:gd name="connsiteY85" fmla="*/ 1176987 h 1304296"/>
              <a:gd name="connsiteX86" fmla="*/ 636285 w 1562809"/>
              <a:gd name="connsiteY86" fmla="*/ 1153174 h 1304296"/>
              <a:gd name="connsiteX87" fmla="*/ 591042 w 1562809"/>
              <a:gd name="connsiteY87" fmla="*/ 1115074 h 1304296"/>
              <a:gd name="connsiteX88" fmla="*/ 555322 w 1562809"/>
              <a:gd name="connsiteY88" fmla="*/ 1076975 h 1304296"/>
              <a:gd name="connsiteX89" fmla="*/ 502936 w 1562809"/>
              <a:gd name="connsiteY89" fmla="*/ 1069830 h 1304296"/>
              <a:gd name="connsiteX90" fmla="*/ 510079 w 1562809"/>
              <a:gd name="connsiteY90" fmla="*/ 1026969 h 1304296"/>
              <a:gd name="connsiteX91" fmla="*/ 479124 w 1562809"/>
              <a:gd name="connsiteY91" fmla="*/ 991249 h 1304296"/>
              <a:gd name="connsiteX92" fmla="*/ 445785 w 1562809"/>
              <a:gd name="connsiteY92" fmla="*/ 953150 h 1304296"/>
              <a:gd name="connsiteX93" fmla="*/ 443406 w 1562809"/>
              <a:gd name="connsiteY93" fmla="*/ 926956 h 1304296"/>
              <a:gd name="connsiteX94" fmla="*/ 398160 w 1562809"/>
              <a:gd name="connsiteY94" fmla="*/ 917432 h 1304296"/>
              <a:gd name="connsiteX95" fmla="*/ 369585 w 1562809"/>
              <a:gd name="connsiteY95" fmla="*/ 884094 h 1304296"/>
              <a:gd name="connsiteX96" fmla="*/ 324341 w 1562809"/>
              <a:gd name="connsiteY96" fmla="*/ 872188 h 1304296"/>
              <a:gd name="connsiteX97" fmla="*/ 300529 w 1562809"/>
              <a:gd name="connsiteY97" fmla="*/ 903144 h 1304296"/>
              <a:gd name="connsiteX98" fmla="*/ 252907 w 1562809"/>
              <a:gd name="connsiteY98" fmla="*/ 893618 h 1304296"/>
              <a:gd name="connsiteX99" fmla="*/ 221947 w 1562809"/>
              <a:gd name="connsiteY99" fmla="*/ 869807 h 1304296"/>
              <a:gd name="connsiteX100" fmla="*/ 186232 w 1562809"/>
              <a:gd name="connsiteY100" fmla="*/ 881712 h 1304296"/>
              <a:gd name="connsiteX101" fmla="*/ 176704 w 1562809"/>
              <a:gd name="connsiteY101" fmla="*/ 876950 h 1304296"/>
              <a:gd name="connsiteX102" fmla="*/ 160038 w 1562809"/>
              <a:gd name="connsiteY102" fmla="*/ 824562 h 1304296"/>
              <a:gd name="connsiteX103" fmla="*/ 121935 w 1562809"/>
              <a:gd name="connsiteY103" fmla="*/ 788844 h 1304296"/>
              <a:gd name="connsiteX104" fmla="*/ 90979 w 1562809"/>
              <a:gd name="connsiteY104" fmla="*/ 748363 h 1304296"/>
              <a:gd name="connsiteX105" fmla="*/ 83833 w 1562809"/>
              <a:gd name="connsiteY105" fmla="*/ 722168 h 1304296"/>
              <a:gd name="connsiteX106" fmla="*/ 2875 w 1562809"/>
              <a:gd name="connsiteY106" fmla="*/ 686449 h 1304296"/>
              <a:gd name="connsiteX0" fmla="*/ 4243 w 1547508"/>
              <a:gd name="connsiteY0" fmla="*/ 669780 h 1304296"/>
              <a:gd name="connsiteX1" fmla="*/ 51868 w 1547508"/>
              <a:gd name="connsiteY1" fmla="*/ 600722 h 1304296"/>
              <a:gd name="connsiteX2" fmla="*/ 82822 w 1547508"/>
              <a:gd name="connsiteY2" fmla="*/ 581674 h 1304296"/>
              <a:gd name="connsiteX3" fmla="*/ 113781 w 1547508"/>
              <a:gd name="connsiteY3" fmla="*/ 565004 h 1304296"/>
              <a:gd name="connsiteX4" fmla="*/ 166166 w 1547508"/>
              <a:gd name="connsiteY4" fmla="*/ 519761 h 1304296"/>
              <a:gd name="connsiteX5" fmla="*/ 242366 w 1547508"/>
              <a:gd name="connsiteY5" fmla="*/ 472137 h 1304296"/>
              <a:gd name="connsiteX6" fmla="*/ 342379 w 1547508"/>
              <a:gd name="connsiteY6" fmla="*/ 417368 h 1304296"/>
              <a:gd name="connsiteX7" fmla="*/ 399528 w 1547508"/>
              <a:gd name="connsiteY7" fmla="*/ 438800 h 1304296"/>
              <a:gd name="connsiteX8" fmla="*/ 442391 w 1547508"/>
              <a:gd name="connsiteY8" fmla="*/ 400699 h 1304296"/>
              <a:gd name="connsiteX9" fmla="*/ 540024 w 1547508"/>
              <a:gd name="connsiteY9" fmla="*/ 495947 h 1304296"/>
              <a:gd name="connsiteX10" fmla="*/ 668612 w 1547508"/>
              <a:gd name="connsiteY10" fmla="*/ 369741 h 1304296"/>
              <a:gd name="connsiteX11" fmla="*/ 797199 w 1547508"/>
              <a:gd name="connsiteY11" fmla="*/ 384029 h 1304296"/>
              <a:gd name="connsiteX12" fmla="*/ 823390 w 1547508"/>
              <a:gd name="connsiteY12" fmla="*/ 434038 h 1304296"/>
              <a:gd name="connsiteX13" fmla="*/ 809103 w 1547508"/>
              <a:gd name="connsiteY13" fmla="*/ 460232 h 1304296"/>
              <a:gd name="connsiteX14" fmla="*/ 842440 w 1547508"/>
              <a:gd name="connsiteY14" fmla="*/ 495950 h 1304296"/>
              <a:gd name="connsiteX15" fmla="*/ 868634 w 1547508"/>
              <a:gd name="connsiteY15" fmla="*/ 495950 h 1304296"/>
              <a:gd name="connsiteX16" fmla="*/ 901973 w 1547508"/>
              <a:gd name="connsiteY16" fmla="*/ 464993 h 1304296"/>
              <a:gd name="connsiteX17" fmla="*/ 947215 w 1547508"/>
              <a:gd name="connsiteY17" fmla="*/ 472138 h 1304296"/>
              <a:gd name="connsiteX18" fmla="*/ 1004365 w 1547508"/>
              <a:gd name="connsiteY18" fmla="*/ 457850 h 1304296"/>
              <a:gd name="connsiteX19" fmla="*/ 1035324 w 1547508"/>
              <a:gd name="connsiteY19" fmla="*/ 429272 h 1304296"/>
              <a:gd name="connsiteX20" fmla="*/ 1099615 w 1547508"/>
              <a:gd name="connsiteY20" fmla="*/ 412607 h 1304296"/>
              <a:gd name="connsiteX21" fmla="*/ 1156765 w 1547508"/>
              <a:gd name="connsiteY21" fmla="*/ 417368 h 1304296"/>
              <a:gd name="connsiteX22" fmla="*/ 1223441 w 1547508"/>
              <a:gd name="connsiteY22" fmla="*/ 345931 h 1304296"/>
              <a:gd name="connsiteX23" fmla="*/ 1273446 w 1547508"/>
              <a:gd name="connsiteY23" fmla="*/ 334025 h 1304296"/>
              <a:gd name="connsiteX24" fmla="*/ 1318691 w 1547508"/>
              <a:gd name="connsiteY24" fmla="*/ 298306 h 1304296"/>
              <a:gd name="connsiteX25" fmla="*/ 1318690 w 1547508"/>
              <a:gd name="connsiteY25" fmla="*/ 257825 h 1304296"/>
              <a:gd name="connsiteX26" fmla="*/ 1313928 w 1547508"/>
              <a:gd name="connsiteY26" fmla="*/ 229250 h 1304296"/>
              <a:gd name="connsiteX27" fmla="*/ 1306784 w 1547508"/>
              <a:gd name="connsiteY27" fmla="*/ 200675 h 1304296"/>
              <a:gd name="connsiteX28" fmla="*/ 1323453 w 1547508"/>
              <a:gd name="connsiteY28" fmla="*/ 160194 h 1304296"/>
              <a:gd name="connsiteX29" fmla="*/ 1313928 w 1547508"/>
              <a:gd name="connsiteY29" fmla="*/ 117331 h 1304296"/>
              <a:gd name="connsiteX30" fmla="*/ 1335359 w 1547508"/>
              <a:gd name="connsiteY30" fmla="*/ 57800 h 1304296"/>
              <a:gd name="connsiteX31" fmla="*/ 1325835 w 1547508"/>
              <a:gd name="connsiteY31" fmla="*/ 10175 h 1304296"/>
              <a:gd name="connsiteX32" fmla="*/ 1363935 w 1547508"/>
              <a:gd name="connsiteY32" fmla="*/ 5412 h 1304296"/>
              <a:gd name="connsiteX33" fmla="*/ 1380604 w 1547508"/>
              <a:gd name="connsiteY33" fmla="*/ 649 h 1304296"/>
              <a:gd name="connsiteX34" fmla="*/ 1468710 w 1547508"/>
              <a:gd name="connsiteY34" fmla="*/ 19699 h 1304296"/>
              <a:gd name="connsiteX35" fmla="*/ 1499666 w 1547508"/>
              <a:gd name="connsiteY35" fmla="*/ 41131 h 1304296"/>
              <a:gd name="connsiteX36" fmla="*/ 1525861 w 1547508"/>
              <a:gd name="connsiteY36" fmla="*/ 57798 h 1304296"/>
              <a:gd name="connsiteX37" fmla="*/ 1547291 w 1547508"/>
              <a:gd name="connsiteY37" fmla="*/ 74468 h 1304296"/>
              <a:gd name="connsiteX38" fmla="*/ 1528241 w 1547508"/>
              <a:gd name="connsiteY38" fmla="*/ 117331 h 1304296"/>
              <a:gd name="connsiteX39" fmla="*/ 1525860 w 1547508"/>
              <a:gd name="connsiteY39" fmla="*/ 172099 h 1304296"/>
              <a:gd name="connsiteX40" fmla="*/ 1511572 w 1547508"/>
              <a:gd name="connsiteY40" fmla="*/ 229249 h 1304296"/>
              <a:gd name="connsiteX41" fmla="*/ 1513954 w 1547508"/>
              <a:gd name="connsiteY41" fmla="*/ 238774 h 1304296"/>
              <a:gd name="connsiteX42" fmla="*/ 1544910 w 1547508"/>
              <a:gd name="connsiteY42" fmla="*/ 245918 h 1304296"/>
              <a:gd name="connsiteX43" fmla="*/ 1533004 w 1547508"/>
              <a:gd name="connsiteY43" fmla="*/ 276874 h 1304296"/>
              <a:gd name="connsiteX44" fmla="*/ 1499666 w 1547508"/>
              <a:gd name="connsiteY44" fmla="*/ 298306 h 1304296"/>
              <a:gd name="connsiteX45" fmla="*/ 1478235 w 1547508"/>
              <a:gd name="connsiteY45" fmla="*/ 319737 h 1304296"/>
              <a:gd name="connsiteX46" fmla="*/ 1424338 w 1547508"/>
              <a:gd name="connsiteY46" fmla="*/ 307094 h 1304296"/>
              <a:gd name="connsiteX47" fmla="*/ 1387746 w 1547508"/>
              <a:gd name="connsiteY47" fmla="*/ 336407 h 1304296"/>
              <a:gd name="connsiteX48" fmla="*/ 1380603 w 1547508"/>
              <a:gd name="connsiteY48" fmla="*/ 369744 h 1304296"/>
              <a:gd name="connsiteX49" fmla="*/ 1359171 w 1547508"/>
              <a:gd name="connsiteY49" fmla="*/ 379269 h 1304296"/>
              <a:gd name="connsiteX50" fmla="*/ 1330596 w 1547508"/>
              <a:gd name="connsiteY50" fmla="*/ 403082 h 1304296"/>
              <a:gd name="connsiteX51" fmla="*/ 1282972 w 1547508"/>
              <a:gd name="connsiteY51" fmla="*/ 417368 h 1304296"/>
              <a:gd name="connsiteX52" fmla="*/ 1282971 w 1547508"/>
              <a:gd name="connsiteY52" fmla="*/ 464994 h 1304296"/>
              <a:gd name="connsiteX53" fmla="*/ 1316309 w 1547508"/>
              <a:gd name="connsiteY53" fmla="*/ 464994 h 1304296"/>
              <a:gd name="connsiteX54" fmla="*/ 1344885 w 1547508"/>
              <a:gd name="connsiteY54" fmla="*/ 491187 h 1304296"/>
              <a:gd name="connsiteX55" fmla="*/ 1337740 w 1547508"/>
              <a:gd name="connsiteY55" fmla="*/ 529288 h 1304296"/>
              <a:gd name="connsiteX56" fmla="*/ 1366316 w 1547508"/>
              <a:gd name="connsiteY56" fmla="*/ 545955 h 1304296"/>
              <a:gd name="connsiteX57" fmla="*/ 1359171 w 1547508"/>
              <a:gd name="connsiteY57" fmla="*/ 588819 h 1304296"/>
              <a:gd name="connsiteX58" fmla="*/ 1373459 w 1547508"/>
              <a:gd name="connsiteY58" fmla="*/ 629299 h 1304296"/>
              <a:gd name="connsiteX59" fmla="*/ 1325835 w 1547508"/>
              <a:gd name="connsiteY59" fmla="*/ 684068 h 1304296"/>
              <a:gd name="connsiteX60" fmla="*/ 1297260 w 1547508"/>
              <a:gd name="connsiteY60" fmla="*/ 736456 h 1304296"/>
              <a:gd name="connsiteX61" fmla="*/ 1263924 w 1547508"/>
              <a:gd name="connsiteY61" fmla="*/ 722168 h 1304296"/>
              <a:gd name="connsiteX62" fmla="*/ 1230585 w 1547508"/>
              <a:gd name="connsiteY62" fmla="*/ 724549 h 1304296"/>
              <a:gd name="connsiteX63" fmla="*/ 1180579 w 1547508"/>
              <a:gd name="connsiteY63" fmla="*/ 748362 h 1304296"/>
              <a:gd name="connsiteX64" fmla="*/ 1156766 w 1547508"/>
              <a:gd name="connsiteY64" fmla="*/ 762649 h 1304296"/>
              <a:gd name="connsiteX65" fmla="*/ 1087712 w 1547508"/>
              <a:gd name="connsiteY65" fmla="*/ 779318 h 1304296"/>
              <a:gd name="connsiteX66" fmla="*/ 1066279 w 1547508"/>
              <a:gd name="connsiteY66" fmla="*/ 810274 h 1304296"/>
              <a:gd name="connsiteX67" fmla="*/ 1063897 w 1547508"/>
              <a:gd name="connsiteY67" fmla="*/ 888856 h 1304296"/>
              <a:gd name="connsiteX68" fmla="*/ 1066281 w 1547508"/>
              <a:gd name="connsiteY68" fmla="*/ 915048 h 1304296"/>
              <a:gd name="connsiteX69" fmla="*/ 966266 w 1547508"/>
              <a:gd name="connsiteY69" fmla="*/ 965056 h 1304296"/>
              <a:gd name="connsiteX70" fmla="*/ 923404 w 1547508"/>
              <a:gd name="connsiteY70" fmla="*/ 965056 h 1304296"/>
              <a:gd name="connsiteX71" fmla="*/ 832918 w 1547508"/>
              <a:gd name="connsiteY71" fmla="*/ 1000773 h 1304296"/>
              <a:gd name="connsiteX72" fmla="*/ 811485 w 1547508"/>
              <a:gd name="connsiteY72" fmla="*/ 1041256 h 1304296"/>
              <a:gd name="connsiteX73" fmla="*/ 811487 w 1547508"/>
              <a:gd name="connsiteY73" fmla="*/ 1091262 h 1304296"/>
              <a:gd name="connsiteX74" fmla="*/ 761479 w 1547508"/>
              <a:gd name="connsiteY74" fmla="*/ 1131743 h 1304296"/>
              <a:gd name="connsiteX75" fmla="*/ 744812 w 1547508"/>
              <a:gd name="connsiteY75" fmla="*/ 1162699 h 1304296"/>
              <a:gd name="connsiteX76" fmla="*/ 747191 w 1547508"/>
              <a:gd name="connsiteY76" fmla="*/ 1184131 h 1304296"/>
              <a:gd name="connsiteX77" fmla="*/ 780529 w 1547508"/>
              <a:gd name="connsiteY77" fmla="*/ 1179368 h 1304296"/>
              <a:gd name="connsiteX78" fmla="*/ 804343 w 1547508"/>
              <a:gd name="connsiteY78" fmla="*/ 1203180 h 1304296"/>
              <a:gd name="connsiteX79" fmla="*/ 792435 w 1547508"/>
              <a:gd name="connsiteY79" fmla="*/ 1236518 h 1304296"/>
              <a:gd name="connsiteX80" fmla="*/ 790054 w 1547508"/>
              <a:gd name="connsiteY80" fmla="*/ 1274618 h 1304296"/>
              <a:gd name="connsiteX81" fmla="*/ 759096 w 1547508"/>
              <a:gd name="connsiteY81" fmla="*/ 1291288 h 1304296"/>
              <a:gd name="connsiteX82" fmla="*/ 711474 w 1547508"/>
              <a:gd name="connsiteY82" fmla="*/ 1303193 h 1304296"/>
              <a:gd name="connsiteX83" fmla="*/ 666230 w 1547508"/>
              <a:gd name="connsiteY83" fmla="*/ 1255568 h 1304296"/>
              <a:gd name="connsiteX84" fmla="*/ 666228 w 1547508"/>
              <a:gd name="connsiteY84" fmla="*/ 1210325 h 1304296"/>
              <a:gd name="connsiteX85" fmla="*/ 649560 w 1547508"/>
              <a:gd name="connsiteY85" fmla="*/ 1176987 h 1304296"/>
              <a:gd name="connsiteX86" fmla="*/ 620984 w 1547508"/>
              <a:gd name="connsiteY86" fmla="*/ 1153174 h 1304296"/>
              <a:gd name="connsiteX87" fmla="*/ 575741 w 1547508"/>
              <a:gd name="connsiteY87" fmla="*/ 1115074 h 1304296"/>
              <a:gd name="connsiteX88" fmla="*/ 540021 w 1547508"/>
              <a:gd name="connsiteY88" fmla="*/ 1076975 h 1304296"/>
              <a:gd name="connsiteX89" fmla="*/ 487635 w 1547508"/>
              <a:gd name="connsiteY89" fmla="*/ 1069830 h 1304296"/>
              <a:gd name="connsiteX90" fmla="*/ 494778 w 1547508"/>
              <a:gd name="connsiteY90" fmla="*/ 1026969 h 1304296"/>
              <a:gd name="connsiteX91" fmla="*/ 463823 w 1547508"/>
              <a:gd name="connsiteY91" fmla="*/ 991249 h 1304296"/>
              <a:gd name="connsiteX92" fmla="*/ 430484 w 1547508"/>
              <a:gd name="connsiteY92" fmla="*/ 953150 h 1304296"/>
              <a:gd name="connsiteX93" fmla="*/ 428105 w 1547508"/>
              <a:gd name="connsiteY93" fmla="*/ 926956 h 1304296"/>
              <a:gd name="connsiteX94" fmla="*/ 382859 w 1547508"/>
              <a:gd name="connsiteY94" fmla="*/ 917432 h 1304296"/>
              <a:gd name="connsiteX95" fmla="*/ 354284 w 1547508"/>
              <a:gd name="connsiteY95" fmla="*/ 884094 h 1304296"/>
              <a:gd name="connsiteX96" fmla="*/ 309040 w 1547508"/>
              <a:gd name="connsiteY96" fmla="*/ 872188 h 1304296"/>
              <a:gd name="connsiteX97" fmla="*/ 285228 w 1547508"/>
              <a:gd name="connsiteY97" fmla="*/ 903144 h 1304296"/>
              <a:gd name="connsiteX98" fmla="*/ 237606 w 1547508"/>
              <a:gd name="connsiteY98" fmla="*/ 893618 h 1304296"/>
              <a:gd name="connsiteX99" fmla="*/ 206646 w 1547508"/>
              <a:gd name="connsiteY99" fmla="*/ 869807 h 1304296"/>
              <a:gd name="connsiteX100" fmla="*/ 170931 w 1547508"/>
              <a:gd name="connsiteY100" fmla="*/ 881712 h 1304296"/>
              <a:gd name="connsiteX101" fmla="*/ 161403 w 1547508"/>
              <a:gd name="connsiteY101" fmla="*/ 876950 h 1304296"/>
              <a:gd name="connsiteX102" fmla="*/ 144737 w 1547508"/>
              <a:gd name="connsiteY102" fmla="*/ 824562 h 1304296"/>
              <a:gd name="connsiteX103" fmla="*/ 106634 w 1547508"/>
              <a:gd name="connsiteY103" fmla="*/ 788844 h 1304296"/>
              <a:gd name="connsiteX104" fmla="*/ 75678 w 1547508"/>
              <a:gd name="connsiteY104" fmla="*/ 748363 h 1304296"/>
              <a:gd name="connsiteX105" fmla="*/ 68532 w 1547508"/>
              <a:gd name="connsiteY105" fmla="*/ 722168 h 1304296"/>
              <a:gd name="connsiteX106" fmla="*/ 4243 w 1547508"/>
              <a:gd name="connsiteY106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79571 w 1544257"/>
              <a:gd name="connsiteY3" fmla="*/ 581674 h 1304296"/>
              <a:gd name="connsiteX4" fmla="*/ 110530 w 1544257"/>
              <a:gd name="connsiteY4" fmla="*/ 565004 h 1304296"/>
              <a:gd name="connsiteX5" fmla="*/ 162915 w 1544257"/>
              <a:gd name="connsiteY5" fmla="*/ 519761 h 1304296"/>
              <a:gd name="connsiteX6" fmla="*/ 239115 w 1544257"/>
              <a:gd name="connsiteY6" fmla="*/ 472137 h 1304296"/>
              <a:gd name="connsiteX7" fmla="*/ 339128 w 1544257"/>
              <a:gd name="connsiteY7" fmla="*/ 417368 h 1304296"/>
              <a:gd name="connsiteX8" fmla="*/ 396277 w 1544257"/>
              <a:gd name="connsiteY8" fmla="*/ 438800 h 1304296"/>
              <a:gd name="connsiteX9" fmla="*/ 439140 w 1544257"/>
              <a:gd name="connsiteY9" fmla="*/ 400699 h 1304296"/>
              <a:gd name="connsiteX10" fmla="*/ 536773 w 1544257"/>
              <a:gd name="connsiteY10" fmla="*/ 495947 h 1304296"/>
              <a:gd name="connsiteX11" fmla="*/ 665361 w 1544257"/>
              <a:gd name="connsiteY11" fmla="*/ 369741 h 1304296"/>
              <a:gd name="connsiteX12" fmla="*/ 793948 w 1544257"/>
              <a:gd name="connsiteY12" fmla="*/ 384029 h 1304296"/>
              <a:gd name="connsiteX13" fmla="*/ 820139 w 1544257"/>
              <a:gd name="connsiteY13" fmla="*/ 434038 h 1304296"/>
              <a:gd name="connsiteX14" fmla="*/ 805852 w 1544257"/>
              <a:gd name="connsiteY14" fmla="*/ 460232 h 1304296"/>
              <a:gd name="connsiteX15" fmla="*/ 839189 w 1544257"/>
              <a:gd name="connsiteY15" fmla="*/ 495950 h 1304296"/>
              <a:gd name="connsiteX16" fmla="*/ 865383 w 1544257"/>
              <a:gd name="connsiteY16" fmla="*/ 495950 h 1304296"/>
              <a:gd name="connsiteX17" fmla="*/ 898722 w 1544257"/>
              <a:gd name="connsiteY17" fmla="*/ 464993 h 1304296"/>
              <a:gd name="connsiteX18" fmla="*/ 943964 w 1544257"/>
              <a:gd name="connsiteY18" fmla="*/ 472138 h 1304296"/>
              <a:gd name="connsiteX19" fmla="*/ 1001114 w 1544257"/>
              <a:gd name="connsiteY19" fmla="*/ 457850 h 1304296"/>
              <a:gd name="connsiteX20" fmla="*/ 1032073 w 1544257"/>
              <a:gd name="connsiteY20" fmla="*/ 429272 h 1304296"/>
              <a:gd name="connsiteX21" fmla="*/ 1096364 w 1544257"/>
              <a:gd name="connsiteY21" fmla="*/ 412607 h 1304296"/>
              <a:gd name="connsiteX22" fmla="*/ 1153514 w 1544257"/>
              <a:gd name="connsiteY22" fmla="*/ 417368 h 1304296"/>
              <a:gd name="connsiteX23" fmla="*/ 1220190 w 1544257"/>
              <a:gd name="connsiteY23" fmla="*/ 345931 h 1304296"/>
              <a:gd name="connsiteX24" fmla="*/ 1270195 w 1544257"/>
              <a:gd name="connsiteY24" fmla="*/ 334025 h 1304296"/>
              <a:gd name="connsiteX25" fmla="*/ 1315440 w 1544257"/>
              <a:gd name="connsiteY25" fmla="*/ 298306 h 1304296"/>
              <a:gd name="connsiteX26" fmla="*/ 1315439 w 1544257"/>
              <a:gd name="connsiteY26" fmla="*/ 257825 h 1304296"/>
              <a:gd name="connsiteX27" fmla="*/ 1310677 w 1544257"/>
              <a:gd name="connsiteY27" fmla="*/ 229250 h 1304296"/>
              <a:gd name="connsiteX28" fmla="*/ 1303533 w 1544257"/>
              <a:gd name="connsiteY28" fmla="*/ 200675 h 1304296"/>
              <a:gd name="connsiteX29" fmla="*/ 1320202 w 1544257"/>
              <a:gd name="connsiteY29" fmla="*/ 160194 h 1304296"/>
              <a:gd name="connsiteX30" fmla="*/ 1310677 w 1544257"/>
              <a:gd name="connsiteY30" fmla="*/ 117331 h 1304296"/>
              <a:gd name="connsiteX31" fmla="*/ 1332108 w 1544257"/>
              <a:gd name="connsiteY31" fmla="*/ 57800 h 1304296"/>
              <a:gd name="connsiteX32" fmla="*/ 1322584 w 1544257"/>
              <a:gd name="connsiteY32" fmla="*/ 10175 h 1304296"/>
              <a:gd name="connsiteX33" fmla="*/ 1360684 w 1544257"/>
              <a:gd name="connsiteY33" fmla="*/ 5412 h 1304296"/>
              <a:gd name="connsiteX34" fmla="*/ 1377353 w 1544257"/>
              <a:gd name="connsiteY34" fmla="*/ 649 h 1304296"/>
              <a:gd name="connsiteX35" fmla="*/ 1465459 w 1544257"/>
              <a:gd name="connsiteY35" fmla="*/ 19699 h 1304296"/>
              <a:gd name="connsiteX36" fmla="*/ 1496415 w 1544257"/>
              <a:gd name="connsiteY36" fmla="*/ 41131 h 1304296"/>
              <a:gd name="connsiteX37" fmla="*/ 1522610 w 1544257"/>
              <a:gd name="connsiteY37" fmla="*/ 57798 h 1304296"/>
              <a:gd name="connsiteX38" fmla="*/ 1544040 w 1544257"/>
              <a:gd name="connsiteY38" fmla="*/ 74468 h 1304296"/>
              <a:gd name="connsiteX39" fmla="*/ 1524990 w 1544257"/>
              <a:gd name="connsiteY39" fmla="*/ 117331 h 1304296"/>
              <a:gd name="connsiteX40" fmla="*/ 1522609 w 1544257"/>
              <a:gd name="connsiteY40" fmla="*/ 172099 h 1304296"/>
              <a:gd name="connsiteX41" fmla="*/ 1508321 w 1544257"/>
              <a:gd name="connsiteY41" fmla="*/ 229249 h 1304296"/>
              <a:gd name="connsiteX42" fmla="*/ 1510703 w 1544257"/>
              <a:gd name="connsiteY42" fmla="*/ 238774 h 1304296"/>
              <a:gd name="connsiteX43" fmla="*/ 1541659 w 1544257"/>
              <a:gd name="connsiteY43" fmla="*/ 245918 h 1304296"/>
              <a:gd name="connsiteX44" fmla="*/ 1529753 w 1544257"/>
              <a:gd name="connsiteY44" fmla="*/ 276874 h 1304296"/>
              <a:gd name="connsiteX45" fmla="*/ 1496415 w 1544257"/>
              <a:gd name="connsiteY45" fmla="*/ 298306 h 1304296"/>
              <a:gd name="connsiteX46" fmla="*/ 1474984 w 1544257"/>
              <a:gd name="connsiteY46" fmla="*/ 319737 h 1304296"/>
              <a:gd name="connsiteX47" fmla="*/ 1421087 w 1544257"/>
              <a:gd name="connsiteY47" fmla="*/ 307094 h 1304296"/>
              <a:gd name="connsiteX48" fmla="*/ 1384495 w 1544257"/>
              <a:gd name="connsiteY48" fmla="*/ 336407 h 1304296"/>
              <a:gd name="connsiteX49" fmla="*/ 1377352 w 1544257"/>
              <a:gd name="connsiteY49" fmla="*/ 369744 h 1304296"/>
              <a:gd name="connsiteX50" fmla="*/ 1355920 w 1544257"/>
              <a:gd name="connsiteY50" fmla="*/ 379269 h 1304296"/>
              <a:gd name="connsiteX51" fmla="*/ 1327345 w 1544257"/>
              <a:gd name="connsiteY51" fmla="*/ 403082 h 1304296"/>
              <a:gd name="connsiteX52" fmla="*/ 1279721 w 1544257"/>
              <a:gd name="connsiteY52" fmla="*/ 417368 h 1304296"/>
              <a:gd name="connsiteX53" fmla="*/ 1279720 w 1544257"/>
              <a:gd name="connsiteY53" fmla="*/ 464994 h 1304296"/>
              <a:gd name="connsiteX54" fmla="*/ 1313058 w 1544257"/>
              <a:gd name="connsiteY54" fmla="*/ 464994 h 1304296"/>
              <a:gd name="connsiteX55" fmla="*/ 1341634 w 1544257"/>
              <a:gd name="connsiteY55" fmla="*/ 491187 h 1304296"/>
              <a:gd name="connsiteX56" fmla="*/ 1334489 w 1544257"/>
              <a:gd name="connsiteY56" fmla="*/ 529288 h 1304296"/>
              <a:gd name="connsiteX57" fmla="*/ 1363065 w 1544257"/>
              <a:gd name="connsiteY57" fmla="*/ 545955 h 1304296"/>
              <a:gd name="connsiteX58" fmla="*/ 1355920 w 1544257"/>
              <a:gd name="connsiteY58" fmla="*/ 588819 h 1304296"/>
              <a:gd name="connsiteX59" fmla="*/ 1370208 w 1544257"/>
              <a:gd name="connsiteY59" fmla="*/ 629299 h 1304296"/>
              <a:gd name="connsiteX60" fmla="*/ 1322584 w 1544257"/>
              <a:gd name="connsiteY60" fmla="*/ 684068 h 1304296"/>
              <a:gd name="connsiteX61" fmla="*/ 1294009 w 1544257"/>
              <a:gd name="connsiteY61" fmla="*/ 736456 h 1304296"/>
              <a:gd name="connsiteX62" fmla="*/ 1260673 w 1544257"/>
              <a:gd name="connsiteY62" fmla="*/ 722168 h 1304296"/>
              <a:gd name="connsiteX63" fmla="*/ 1227334 w 1544257"/>
              <a:gd name="connsiteY63" fmla="*/ 724549 h 1304296"/>
              <a:gd name="connsiteX64" fmla="*/ 1177328 w 1544257"/>
              <a:gd name="connsiteY64" fmla="*/ 748362 h 1304296"/>
              <a:gd name="connsiteX65" fmla="*/ 1153515 w 1544257"/>
              <a:gd name="connsiteY65" fmla="*/ 762649 h 1304296"/>
              <a:gd name="connsiteX66" fmla="*/ 1084461 w 1544257"/>
              <a:gd name="connsiteY66" fmla="*/ 779318 h 1304296"/>
              <a:gd name="connsiteX67" fmla="*/ 1063028 w 1544257"/>
              <a:gd name="connsiteY67" fmla="*/ 810274 h 1304296"/>
              <a:gd name="connsiteX68" fmla="*/ 1060646 w 1544257"/>
              <a:gd name="connsiteY68" fmla="*/ 888856 h 1304296"/>
              <a:gd name="connsiteX69" fmla="*/ 1063030 w 1544257"/>
              <a:gd name="connsiteY69" fmla="*/ 915048 h 1304296"/>
              <a:gd name="connsiteX70" fmla="*/ 963015 w 1544257"/>
              <a:gd name="connsiteY70" fmla="*/ 965056 h 1304296"/>
              <a:gd name="connsiteX71" fmla="*/ 920153 w 1544257"/>
              <a:gd name="connsiteY71" fmla="*/ 965056 h 1304296"/>
              <a:gd name="connsiteX72" fmla="*/ 829667 w 1544257"/>
              <a:gd name="connsiteY72" fmla="*/ 1000773 h 1304296"/>
              <a:gd name="connsiteX73" fmla="*/ 808234 w 1544257"/>
              <a:gd name="connsiteY73" fmla="*/ 1041256 h 1304296"/>
              <a:gd name="connsiteX74" fmla="*/ 808236 w 1544257"/>
              <a:gd name="connsiteY74" fmla="*/ 1091262 h 1304296"/>
              <a:gd name="connsiteX75" fmla="*/ 758228 w 1544257"/>
              <a:gd name="connsiteY75" fmla="*/ 1131743 h 1304296"/>
              <a:gd name="connsiteX76" fmla="*/ 741561 w 1544257"/>
              <a:gd name="connsiteY76" fmla="*/ 1162699 h 1304296"/>
              <a:gd name="connsiteX77" fmla="*/ 743940 w 1544257"/>
              <a:gd name="connsiteY77" fmla="*/ 1184131 h 1304296"/>
              <a:gd name="connsiteX78" fmla="*/ 777278 w 1544257"/>
              <a:gd name="connsiteY78" fmla="*/ 1179368 h 1304296"/>
              <a:gd name="connsiteX79" fmla="*/ 801092 w 1544257"/>
              <a:gd name="connsiteY79" fmla="*/ 1203180 h 1304296"/>
              <a:gd name="connsiteX80" fmla="*/ 789184 w 1544257"/>
              <a:gd name="connsiteY80" fmla="*/ 1236518 h 1304296"/>
              <a:gd name="connsiteX81" fmla="*/ 786803 w 1544257"/>
              <a:gd name="connsiteY81" fmla="*/ 1274618 h 1304296"/>
              <a:gd name="connsiteX82" fmla="*/ 755845 w 1544257"/>
              <a:gd name="connsiteY82" fmla="*/ 1291288 h 1304296"/>
              <a:gd name="connsiteX83" fmla="*/ 708223 w 1544257"/>
              <a:gd name="connsiteY83" fmla="*/ 1303193 h 1304296"/>
              <a:gd name="connsiteX84" fmla="*/ 662979 w 1544257"/>
              <a:gd name="connsiteY84" fmla="*/ 1255568 h 1304296"/>
              <a:gd name="connsiteX85" fmla="*/ 662977 w 1544257"/>
              <a:gd name="connsiteY85" fmla="*/ 1210325 h 1304296"/>
              <a:gd name="connsiteX86" fmla="*/ 646309 w 1544257"/>
              <a:gd name="connsiteY86" fmla="*/ 1176987 h 1304296"/>
              <a:gd name="connsiteX87" fmla="*/ 617733 w 1544257"/>
              <a:gd name="connsiteY87" fmla="*/ 1153174 h 1304296"/>
              <a:gd name="connsiteX88" fmla="*/ 572490 w 1544257"/>
              <a:gd name="connsiteY88" fmla="*/ 1115074 h 1304296"/>
              <a:gd name="connsiteX89" fmla="*/ 536770 w 1544257"/>
              <a:gd name="connsiteY89" fmla="*/ 1076975 h 1304296"/>
              <a:gd name="connsiteX90" fmla="*/ 484384 w 1544257"/>
              <a:gd name="connsiteY90" fmla="*/ 1069830 h 1304296"/>
              <a:gd name="connsiteX91" fmla="*/ 491527 w 1544257"/>
              <a:gd name="connsiteY91" fmla="*/ 1026969 h 1304296"/>
              <a:gd name="connsiteX92" fmla="*/ 460572 w 1544257"/>
              <a:gd name="connsiteY92" fmla="*/ 991249 h 1304296"/>
              <a:gd name="connsiteX93" fmla="*/ 427233 w 1544257"/>
              <a:gd name="connsiteY93" fmla="*/ 953150 h 1304296"/>
              <a:gd name="connsiteX94" fmla="*/ 424854 w 1544257"/>
              <a:gd name="connsiteY94" fmla="*/ 926956 h 1304296"/>
              <a:gd name="connsiteX95" fmla="*/ 379608 w 1544257"/>
              <a:gd name="connsiteY95" fmla="*/ 917432 h 1304296"/>
              <a:gd name="connsiteX96" fmla="*/ 351033 w 1544257"/>
              <a:gd name="connsiteY96" fmla="*/ 884094 h 1304296"/>
              <a:gd name="connsiteX97" fmla="*/ 305789 w 1544257"/>
              <a:gd name="connsiteY97" fmla="*/ 872188 h 1304296"/>
              <a:gd name="connsiteX98" fmla="*/ 281977 w 1544257"/>
              <a:gd name="connsiteY98" fmla="*/ 903144 h 1304296"/>
              <a:gd name="connsiteX99" fmla="*/ 234355 w 1544257"/>
              <a:gd name="connsiteY99" fmla="*/ 893618 h 1304296"/>
              <a:gd name="connsiteX100" fmla="*/ 203395 w 1544257"/>
              <a:gd name="connsiteY100" fmla="*/ 869807 h 1304296"/>
              <a:gd name="connsiteX101" fmla="*/ 167680 w 1544257"/>
              <a:gd name="connsiteY101" fmla="*/ 881712 h 1304296"/>
              <a:gd name="connsiteX102" fmla="*/ 158152 w 1544257"/>
              <a:gd name="connsiteY102" fmla="*/ 876950 h 1304296"/>
              <a:gd name="connsiteX103" fmla="*/ 141486 w 1544257"/>
              <a:gd name="connsiteY103" fmla="*/ 824562 h 1304296"/>
              <a:gd name="connsiteX104" fmla="*/ 103383 w 1544257"/>
              <a:gd name="connsiteY104" fmla="*/ 788844 h 1304296"/>
              <a:gd name="connsiteX105" fmla="*/ 72427 w 1544257"/>
              <a:gd name="connsiteY105" fmla="*/ 748363 h 1304296"/>
              <a:gd name="connsiteX106" fmla="*/ 65281 w 1544257"/>
              <a:gd name="connsiteY106" fmla="*/ 722168 h 1304296"/>
              <a:gd name="connsiteX107" fmla="*/ 992 w 1544257"/>
              <a:gd name="connsiteY107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79571 w 1544257"/>
              <a:gd name="connsiteY3" fmla="*/ 581674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239115 w 1544257"/>
              <a:gd name="connsiteY7" fmla="*/ 472137 h 1304296"/>
              <a:gd name="connsiteX8" fmla="*/ 339128 w 1544257"/>
              <a:gd name="connsiteY8" fmla="*/ 417368 h 1304296"/>
              <a:gd name="connsiteX9" fmla="*/ 396277 w 1544257"/>
              <a:gd name="connsiteY9" fmla="*/ 438800 h 1304296"/>
              <a:gd name="connsiteX10" fmla="*/ 439140 w 1544257"/>
              <a:gd name="connsiteY10" fmla="*/ 400699 h 1304296"/>
              <a:gd name="connsiteX11" fmla="*/ 536773 w 1544257"/>
              <a:gd name="connsiteY11" fmla="*/ 495947 h 1304296"/>
              <a:gd name="connsiteX12" fmla="*/ 665361 w 1544257"/>
              <a:gd name="connsiteY12" fmla="*/ 369741 h 1304296"/>
              <a:gd name="connsiteX13" fmla="*/ 793948 w 1544257"/>
              <a:gd name="connsiteY13" fmla="*/ 384029 h 1304296"/>
              <a:gd name="connsiteX14" fmla="*/ 820139 w 1544257"/>
              <a:gd name="connsiteY14" fmla="*/ 434038 h 1304296"/>
              <a:gd name="connsiteX15" fmla="*/ 805852 w 1544257"/>
              <a:gd name="connsiteY15" fmla="*/ 460232 h 1304296"/>
              <a:gd name="connsiteX16" fmla="*/ 839189 w 1544257"/>
              <a:gd name="connsiteY16" fmla="*/ 495950 h 1304296"/>
              <a:gd name="connsiteX17" fmla="*/ 865383 w 1544257"/>
              <a:gd name="connsiteY17" fmla="*/ 495950 h 1304296"/>
              <a:gd name="connsiteX18" fmla="*/ 898722 w 1544257"/>
              <a:gd name="connsiteY18" fmla="*/ 464993 h 1304296"/>
              <a:gd name="connsiteX19" fmla="*/ 943964 w 1544257"/>
              <a:gd name="connsiteY19" fmla="*/ 472138 h 1304296"/>
              <a:gd name="connsiteX20" fmla="*/ 1001114 w 1544257"/>
              <a:gd name="connsiteY20" fmla="*/ 457850 h 1304296"/>
              <a:gd name="connsiteX21" fmla="*/ 1032073 w 1544257"/>
              <a:gd name="connsiteY21" fmla="*/ 429272 h 1304296"/>
              <a:gd name="connsiteX22" fmla="*/ 1096364 w 1544257"/>
              <a:gd name="connsiteY22" fmla="*/ 412607 h 1304296"/>
              <a:gd name="connsiteX23" fmla="*/ 1153514 w 1544257"/>
              <a:gd name="connsiteY23" fmla="*/ 417368 h 1304296"/>
              <a:gd name="connsiteX24" fmla="*/ 1220190 w 1544257"/>
              <a:gd name="connsiteY24" fmla="*/ 345931 h 1304296"/>
              <a:gd name="connsiteX25" fmla="*/ 1270195 w 1544257"/>
              <a:gd name="connsiteY25" fmla="*/ 334025 h 1304296"/>
              <a:gd name="connsiteX26" fmla="*/ 1315440 w 1544257"/>
              <a:gd name="connsiteY26" fmla="*/ 298306 h 1304296"/>
              <a:gd name="connsiteX27" fmla="*/ 1315439 w 1544257"/>
              <a:gd name="connsiteY27" fmla="*/ 257825 h 1304296"/>
              <a:gd name="connsiteX28" fmla="*/ 1310677 w 1544257"/>
              <a:gd name="connsiteY28" fmla="*/ 229250 h 1304296"/>
              <a:gd name="connsiteX29" fmla="*/ 1303533 w 1544257"/>
              <a:gd name="connsiteY29" fmla="*/ 200675 h 1304296"/>
              <a:gd name="connsiteX30" fmla="*/ 1320202 w 1544257"/>
              <a:gd name="connsiteY30" fmla="*/ 160194 h 1304296"/>
              <a:gd name="connsiteX31" fmla="*/ 1310677 w 1544257"/>
              <a:gd name="connsiteY31" fmla="*/ 117331 h 1304296"/>
              <a:gd name="connsiteX32" fmla="*/ 1332108 w 1544257"/>
              <a:gd name="connsiteY32" fmla="*/ 57800 h 1304296"/>
              <a:gd name="connsiteX33" fmla="*/ 1322584 w 1544257"/>
              <a:gd name="connsiteY33" fmla="*/ 10175 h 1304296"/>
              <a:gd name="connsiteX34" fmla="*/ 1360684 w 1544257"/>
              <a:gd name="connsiteY34" fmla="*/ 5412 h 1304296"/>
              <a:gd name="connsiteX35" fmla="*/ 1377353 w 1544257"/>
              <a:gd name="connsiteY35" fmla="*/ 649 h 1304296"/>
              <a:gd name="connsiteX36" fmla="*/ 1465459 w 1544257"/>
              <a:gd name="connsiteY36" fmla="*/ 19699 h 1304296"/>
              <a:gd name="connsiteX37" fmla="*/ 1496415 w 1544257"/>
              <a:gd name="connsiteY37" fmla="*/ 41131 h 1304296"/>
              <a:gd name="connsiteX38" fmla="*/ 1522610 w 1544257"/>
              <a:gd name="connsiteY38" fmla="*/ 57798 h 1304296"/>
              <a:gd name="connsiteX39" fmla="*/ 1544040 w 1544257"/>
              <a:gd name="connsiteY39" fmla="*/ 74468 h 1304296"/>
              <a:gd name="connsiteX40" fmla="*/ 1524990 w 1544257"/>
              <a:gd name="connsiteY40" fmla="*/ 117331 h 1304296"/>
              <a:gd name="connsiteX41" fmla="*/ 1522609 w 1544257"/>
              <a:gd name="connsiteY41" fmla="*/ 172099 h 1304296"/>
              <a:gd name="connsiteX42" fmla="*/ 1508321 w 1544257"/>
              <a:gd name="connsiteY42" fmla="*/ 229249 h 1304296"/>
              <a:gd name="connsiteX43" fmla="*/ 1510703 w 1544257"/>
              <a:gd name="connsiteY43" fmla="*/ 238774 h 1304296"/>
              <a:gd name="connsiteX44" fmla="*/ 1541659 w 1544257"/>
              <a:gd name="connsiteY44" fmla="*/ 245918 h 1304296"/>
              <a:gd name="connsiteX45" fmla="*/ 1529753 w 1544257"/>
              <a:gd name="connsiteY45" fmla="*/ 276874 h 1304296"/>
              <a:gd name="connsiteX46" fmla="*/ 1496415 w 1544257"/>
              <a:gd name="connsiteY46" fmla="*/ 298306 h 1304296"/>
              <a:gd name="connsiteX47" fmla="*/ 1474984 w 1544257"/>
              <a:gd name="connsiteY47" fmla="*/ 319737 h 1304296"/>
              <a:gd name="connsiteX48" fmla="*/ 1421087 w 1544257"/>
              <a:gd name="connsiteY48" fmla="*/ 307094 h 1304296"/>
              <a:gd name="connsiteX49" fmla="*/ 1384495 w 1544257"/>
              <a:gd name="connsiteY49" fmla="*/ 336407 h 1304296"/>
              <a:gd name="connsiteX50" fmla="*/ 1377352 w 1544257"/>
              <a:gd name="connsiteY50" fmla="*/ 369744 h 1304296"/>
              <a:gd name="connsiteX51" fmla="*/ 1355920 w 1544257"/>
              <a:gd name="connsiteY51" fmla="*/ 379269 h 1304296"/>
              <a:gd name="connsiteX52" fmla="*/ 1327345 w 1544257"/>
              <a:gd name="connsiteY52" fmla="*/ 403082 h 1304296"/>
              <a:gd name="connsiteX53" fmla="*/ 1279721 w 1544257"/>
              <a:gd name="connsiteY53" fmla="*/ 417368 h 1304296"/>
              <a:gd name="connsiteX54" fmla="*/ 1279720 w 1544257"/>
              <a:gd name="connsiteY54" fmla="*/ 464994 h 1304296"/>
              <a:gd name="connsiteX55" fmla="*/ 1313058 w 1544257"/>
              <a:gd name="connsiteY55" fmla="*/ 464994 h 1304296"/>
              <a:gd name="connsiteX56" fmla="*/ 1341634 w 1544257"/>
              <a:gd name="connsiteY56" fmla="*/ 491187 h 1304296"/>
              <a:gd name="connsiteX57" fmla="*/ 1334489 w 1544257"/>
              <a:gd name="connsiteY57" fmla="*/ 529288 h 1304296"/>
              <a:gd name="connsiteX58" fmla="*/ 1363065 w 1544257"/>
              <a:gd name="connsiteY58" fmla="*/ 545955 h 1304296"/>
              <a:gd name="connsiteX59" fmla="*/ 1355920 w 1544257"/>
              <a:gd name="connsiteY59" fmla="*/ 588819 h 1304296"/>
              <a:gd name="connsiteX60" fmla="*/ 1370208 w 1544257"/>
              <a:gd name="connsiteY60" fmla="*/ 629299 h 1304296"/>
              <a:gd name="connsiteX61" fmla="*/ 1322584 w 1544257"/>
              <a:gd name="connsiteY61" fmla="*/ 684068 h 1304296"/>
              <a:gd name="connsiteX62" fmla="*/ 1294009 w 1544257"/>
              <a:gd name="connsiteY62" fmla="*/ 736456 h 1304296"/>
              <a:gd name="connsiteX63" fmla="*/ 1260673 w 1544257"/>
              <a:gd name="connsiteY63" fmla="*/ 722168 h 1304296"/>
              <a:gd name="connsiteX64" fmla="*/ 1227334 w 1544257"/>
              <a:gd name="connsiteY64" fmla="*/ 724549 h 1304296"/>
              <a:gd name="connsiteX65" fmla="*/ 1177328 w 1544257"/>
              <a:gd name="connsiteY65" fmla="*/ 748362 h 1304296"/>
              <a:gd name="connsiteX66" fmla="*/ 1153515 w 1544257"/>
              <a:gd name="connsiteY66" fmla="*/ 762649 h 1304296"/>
              <a:gd name="connsiteX67" fmla="*/ 1084461 w 1544257"/>
              <a:gd name="connsiteY67" fmla="*/ 779318 h 1304296"/>
              <a:gd name="connsiteX68" fmla="*/ 1063028 w 1544257"/>
              <a:gd name="connsiteY68" fmla="*/ 810274 h 1304296"/>
              <a:gd name="connsiteX69" fmla="*/ 1060646 w 1544257"/>
              <a:gd name="connsiteY69" fmla="*/ 888856 h 1304296"/>
              <a:gd name="connsiteX70" fmla="*/ 1063030 w 1544257"/>
              <a:gd name="connsiteY70" fmla="*/ 915048 h 1304296"/>
              <a:gd name="connsiteX71" fmla="*/ 963015 w 1544257"/>
              <a:gd name="connsiteY71" fmla="*/ 965056 h 1304296"/>
              <a:gd name="connsiteX72" fmla="*/ 920153 w 1544257"/>
              <a:gd name="connsiteY72" fmla="*/ 965056 h 1304296"/>
              <a:gd name="connsiteX73" fmla="*/ 829667 w 1544257"/>
              <a:gd name="connsiteY73" fmla="*/ 1000773 h 1304296"/>
              <a:gd name="connsiteX74" fmla="*/ 808234 w 1544257"/>
              <a:gd name="connsiteY74" fmla="*/ 1041256 h 1304296"/>
              <a:gd name="connsiteX75" fmla="*/ 808236 w 1544257"/>
              <a:gd name="connsiteY75" fmla="*/ 1091262 h 1304296"/>
              <a:gd name="connsiteX76" fmla="*/ 758228 w 1544257"/>
              <a:gd name="connsiteY76" fmla="*/ 1131743 h 1304296"/>
              <a:gd name="connsiteX77" fmla="*/ 741561 w 1544257"/>
              <a:gd name="connsiteY77" fmla="*/ 1162699 h 1304296"/>
              <a:gd name="connsiteX78" fmla="*/ 743940 w 1544257"/>
              <a:gd name="connsiteY78" fmla="*/ 1184131 h 1304296"/>
              <a:gd name="connsiteX79" fmla="*/ 777278 w 1544257"/>
              <a:gd name="connsiteY79" fmla="*/ 1179368 h 1304296"/>
              <a:gd name="connsiteX80" fmla="*/ 801092 w 1544257"/>
              <a:gd name="connsiteY80" fmla="*/ 1203180 h 1304296"/>
              <a:gd name="connsiteX81" fmla="*/ 789184 w 1544257"/>
              <a:gd name="connsiteY81" fmla="*/ 1236518 h 1304296"/>
              <a:gd name="connsiteX82" fmla="*/ 786803 w 1544257"/>
              <a:gd name="connsiteY82" fmla="*/ 1274618 h 1304296"/>
              <a:gd name="connsiteX83" fmla="*/ 755845 w 1544257"/>
              <a:gd name="connsiteY83" fmla="*/ 1291288 h 1304296"/>
              <a:gd name="connsiteX84" fmla="*/ 708223 w 1544257"/>
              <a:gd name="connsiteY84" fmla="*/ 1303193 h 1304296"/>
              <a:gd name="connsiteX85" fmla="*/ 662979 w 1544257"/>
              <a:gd name="connsiteY85" fmla="*/ 1255568 h 1304296"/>
              <a:gd name="connsiteX86" fmla="*/ 662977 w 1544257"/>
              <a:gd name="connsiteY86" fmla="*/ 1210325 h 1304296"/>
              <a:gd name="connsiteX87" fmla="*/ 646309 w 1544257"/>
              <a:gd name="connsiteY87" fmla="*/ 1176987 h 1304296"/>
              <a:gd name="connsiteX88" fmla="*/ 617733 w 1544257"/>
              <a:gd name="connsiteY88" fmla="*/ 1153174 h 1304296"/>
              <a:gd name="connsiteX89" fmla="*/ 572490 w 1544257"/>
              <a:gd name="connsiteY89" fmla="*/ 1115074 h 1304296"/>
              <a:gd name="connsiteX90" fmla="*/ 536770 w 1544257"/>
              <a:gd name="connsiteY90" fmla="*/ 1076975 h 1304296"/>
              <a:gd name="connsiteX91" fmla="*/ 484384 w 1544257"/>
              <a:gd name="connsiteY91" fmla="*/ 1069830 h 1304296"/>
              <a:gd name="connsiteX92" fmla="*/ 491527 w 1544257"/>
              <a:gd name="connsiteY92" fmla="*/ 1026969 h 1304296"/>
              <a:gd name="connsiteX93" fmla="*/ 460572 w 1544257"/>
              <a:gd name="connsiteY93" fmla="*/ 991249 h 1304296"/>
              <a:gd name="connsiteX94" fmla="*/ 427233 w 1544257"/>
              <a:gd name="connsiteY94" fmla="*/ 953150 h 1304296"/>
              <a:gd name="connsiteX95" fmla="*/ 424854 w 1544257"/>
              <a:gd name="connsiteY95" fmla="*/ 926956 h 1304296"/>
              <a:gd name="connsiteX96" fmla="*/ 379608 w 1544257"/>
              <a:gd name="connsiteY96" fmla="*/ 917432 h 1304296"/>
              <a:gd name="connsiteX97" fmla="*/ 351033 w 1544257"/>
              <a:gd name="connsiteY97" fmla="*/ 884094 h 1304296"/>
              <a:gd name="connsiteX98" fmla="*/ 305789 w 1544257"/>
              <a:gd name="connsiteY98" fmla="*/ 872188 h 1304296"/>
              <a:gd name="connsiteX99" fmla="*/ 281977 w 1544257"/>
              <a:gd name="connsiteY99" fmla="*/ 903144 h 1304296"/>
              <a:gd name="connsiteX100" fmla="*/ 234355 w 1544257"/>
              <a:gd name="connsiteY100" fmla="*/ 893618 h 1304296"/>
              <a:gd name="connsiteX101" fmla="*/ 203395 w 1544257"/>
              <a:gd name="connsiteY101" fmla="*/ 869807 h 1304296"/>
              <a:gd name="connsiteX102" fmla="*/ 167680 w 1544257"/>
              <a:gd name="connsiteY102" fmla="*/ 881712 h 1304296"/>
              <a:gd name="connsiteX103" fmla="*/ 158152 w 1544257"/>
              <a:gd name="connsiteY103" fmla="*/ 876950 h 1304296"/>
              <a:gd name="connsiteX104" fmla="*/ 141486 w 1544257"/>
              <a:gd name="connsiteY104" fmla="*/ 824562 h 1304296"/>
              <a:gd name="connsiteX105" fmla="*/ 103383 w 1544257"/>
              <a:gd name="connsiteY105" fmla="*/ 788844 h 1304296"/>
              <a:gd name="connsiteX106" fmla="*/ 72427 w 1544257"/>
              <a:gd name="connsiteY106" fmla="*/ 748363 h 1304296"/>
              <a:gd name="connsiteX107" fmla="*/ 65281 w 1544257"/>
              <a:gd name="connsiteY107" fmla="*/ 722168 h 1304296"/>
              <a:gd name="connsiteX108" fmla="*/ 992 w 1544257"/>
              <a:gd name="connsiteY108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239115 w 1544257"/>
              <a:gd name="connsiteY7" fmla="*/ 472137 h 1304296"/>
              <a:gd name="connsiteX8" fmla="*/ 339128 w 1544257"/>
              <a:gd name="connsiteY8" fmla="*/ 417368 h 1304296"/>
              <a:gd name="connsiteX9" fmla="*/ 396277 w 1544257"/>
              <a:gd name="connsiteY9" fmla="*/ 438800 h 1304296"/>
              <a:gd name="connsiteX10" fmla="*/ 439140 w 1544257"/>
              <a:gd name="connsiteY10" fmla="*/ 400699 h 1304296"/>
              <a:gd name="connsiteX11" fmla="*/ 536773 w 1544257"/>
              <a:gd name="connsiteY11" fmla="*/ 495947 h 1304296"/>
              <a:gd name="connsiteX12" fmla="*/ 665361 w 1544257"/>
              <a:gd name="connsiteY12" fmla="*/ 369741 h 1304296"/>
              <a:gd name="connsiteX13" fmla="*/ 793948 w 1544257"/>
              <a:gd name="connsiteY13" fmla="*/ 384029 h 1304296"/>
              <a:gd name="connsiteX14" fmla="*/ 820139 w 1544257"/>
              <a:gd name="connsiteY14" fmla="*/ 434038 h 1304296"/>
              <a:gd name="connsiteX15" fmla="*/ 805852 w 1544257"/>
              <a:gd name="connsiteY15" fmla="*/ 460232 h 1304296"/>
              <a:gd name="connsiteX16" fmla="*/ 839189 w 1544257"/>
              <a:gd name="connsiteY16" fmla="*/ 495950 h 1304296"/>
              <a:gd name="connsiteX17" fmla="*/ 865383 w 1544257"/>
              <a:gd name="connsiteY17" fmla="*/ 495950 h 1304296"/>
              <a:gd name="connsiteX18" fmla="*/ 898722 w 1544257"/>
              <a:gd name="connsiteY18" fmla="*/ 464993 h 1304296"/>
              <a:gd name="connsiteX19" fmla="*/ 943964 w 1544257"/>
              <a:gd name="connsiteY19" fmla="*/ 472138 h 1304296"/>
              <a:gd name="connsiteX20" fmla="*/ 1001114 w 1544257"/>
              <a:gd name="connsiteY20" fmla="*/ 457850 h 1304296"/>
              <a:gd name="connsiteX21" fmla="*/ 1032073 w 1544257"/>
              <a:gd name="connsiteY21" fmla="*/ 429272 h 1304296"/>
              <a:gd name="connsiteX22" fmla="*/ 1096364 w 1544257"/>
              <a:gd name="connsiteY22" fmla="*/ 412607 h 1304296"/>
              <a:gd name="connsiteX23" fmla="*/ 1153514 w 1544257"/>
              <a:gd name="connsiteY23" fmla="*/ 417368 h 1304296"/>
              <a:gd name="connsiteX24" fmla="*/ 1220190 w 1544257"/>
              <a:gd name="connsiteY24" fmla="*/ 345931 h 1304296"/>
              <a:gd name="connsiteX25" fmla="*/ 1270195 w 1544257"/>
              <a:gd name="connsiteY25" fmla="*/ 334025 h 1304296"/>
              <a:gd name="connsiteX26" fmla="*/ 1315440 w 1544257"/>
              <a:gd name="connsiteY26" fmla="*/ 298306 h 1304296"/>
              <a:gd name="connsiteX27" fmla="*/ 1315439 w 1544257"/>
              <a:gd name="connsiteY27" fmla="*/ 257825 h 1304296"/>
              <a:gd name="connsiteX28" fmla="*/ 1310677 w 1544257"/>
              <a:gd name="connsiteY28" fmla="*/ 229250 h 1304296"/>
              <a:gd name="connsiteX29" fmla="*/ 1303533 w 1544257"/>
              <a:gd name="connsiteY29" fmla="*/ 200675 h 1304296"/>
              <a:gd name="connsiteX30" fmla="*/ 1320202 w 1544257"/>
              <a:gd name="connsiteY30" fmla="*/ 160194 h 1304296"/>
              <a:gd name="connsiteX31" fmla="*/ 1310677 w 1544257"/>
              <a:gd name="connsiteY31" fmla="*/ 117331 h 1304296"/>
              <a:gd name="connsiteX32" fmla="*/ 1332108 w 1544257"/>
              <a:gd name="connsiteY32" fmla="*/ 57800 h 1304296"/>
              <a:gd name="connsiteX33" fmla="*/ 1322584 w 1544257"/>
              <a:gd name="connsiteY33" fmla="*/ 10175 h 1304296"/>
              <a:gd name="connsiteX34" fmla="*/ 1360684 w 1544257"/>
              <a:gd name="connsiteY34" fmla="*/ 5412 h 1304296"/>
              <a:gd name="connsiteX35" fmla="*/ 1377353 w 1544257"/>
              <a:gd name="connsiteY35" fmla="*/ 649 h 1304296"/>
              <a:gd name="connsiteX36" fmla="*/ 1465459 w 1544257"/>
              <a:gd name="connsiteY36" fmla="*/ 19699 h 1304296"/>
              <a:gd name="connsiteX37" fmla="*/ 1496415 w 1544257"/>
              <a:gd name="connsiteY37" fmla="*/ 41131 h 1304296"/>
              <a:gd name="connsiteX38" fmla="*/ 1522610 w 1544257"/>
              <a:gd name="connsiteY38" fmla="*/ 57798 h 1304296"/>
              <a:gd name="connsiteX39" fmla="*/ 1544040 w 1544257"/>
              <a:gd name="connsiteY39" fmla="*/ 74468 h 1304296"/>
              <a:gd name="connsiteX40" fmla="*/ 1524990 w 1544257"/>
              <a:gd name="connsiteY40" fmla="*/ 117331 h 1304296"/>
              <a:gd name="connsiteX41" fmla="*/ 1522609 w 1544257"/>
              <a:gd name="connsiteY41" fmla="*/ 172099 h 1304296"/>
              <a:gd name="connsiteX42" fmla="*/ 1508321 w 1544257"/>
              <a:gd name="connsiteY42" fmla="*/ 229249 h 1304296"/>
              <a:gd name="connsiteX43" fmla="*/ 1510703 w 1544257"/>
              <a:gd name="connsiteY43" fmla="*/ 238774 h 1304296"/>
              <a:gd name="connsiteX44" fmla="*/ 1541659 w 1544257"/>
              <a:gd name="connsiteY44" fmla="*/ 245918 h 1304296"/>
              <a:gd name="connsiteX45" fmla="*/ 1529753 w 1544257"/>
              <a:gd name="connsiteY45" fmla="*/ 276874 h 1304296"/>
              <a:gd name="connsiteX46" fmla="*/ 1496415 w 1544257"/>
              <a:gd name="connsiteY46" fmla="*/ 298306 h 1304296"/>
              <a:gd name="connsiteX47" fmla="*/ 1474984 w 1544257"/>
              <a:gd name="connsiteY47" fmla="*/ 319737 h 1304296"/>
              <a:gd name="connsiteX48" fmla="*/ 1421087 w 1544257"/>
              <a:gd name="connsiteY48" fmla="*/ 307094 h 1304296"/>
              <a:gd name="connsiteX49" fmla="*/ 1384495 w 1544257"/>
              <a:gd name="connsiteY49" fmla="*/ 336407 h 1304296"/>
              <a:gd name="connsiteX50" fmla="*/ 1377352 w 1544257"/>
              <a:gd name="connsiteY50" fmla="*/ 369744 h 1304296"/>
              <a:gd name="connsiteX51" fmla="*/ 1355920 w 1544257"/>
              <a:gd name="connsiteY51" fmla="*/ 379269 h 1304296"/>
              <a:gd name="connsiteX52" fmla="*/ 1327345 w 1544257"/>
              <a:gd name="connsiteY52" fmla="*/ 403082 h 1304296"/>
              <a:gd name="connsiteX53" fmla="*/ 1279721 w 1544257"/>
              <a:gd name="connsiteY53" fmla="*/ 417368 h 1304296"/>
              <a:gd name="connsiteX54" fmla="*/ 1279720 w 1544257"/>
              <a:gd name="connsiteY54" fmla="*/ 464994 h 1304296"/>
              <a:gd name="connsiteX55" fmla="*/ 1313058 w 1544257"/>
              <a:gd name="connsiteY55" fmla="*/ 464994 h 1304296"/>
              <a:gd name="connsiteX56" fmla="*/ 1341634 w 1544257"/>
              <a:gd name="connsiteY56" fmla="*/ 491187 h 1304296"/>
              <a:gd name="connsiteX57" fmla="*/ 1334489 w 1544257"/>
              <a:gd name="connsiteY57" fmla="*/ 529288 h 1304296"/>
              <a:gd name="connsiteX58" fmla="*/ 1363065 w 1544257"/>
              <a:gd name="connsiteY58" fmla="*/ 545955 h 1304296"/>
              <a:gd name="connsiteX59" fmla="*/ 1355920 w 1544257"/>
              <a:gd name="connsiteY59" fmla="*/ 588819 h 1304296"/>
              <a:gd name="connsiteX60" fmla="*/ 1370208 w 1544257"/>
              <a:gd name="connsiteY60" fmla="*/ 629299 h 1304296"/>
              <a:gd name="connsiteX61" fmla="*/ 1322584 w 1544257"/>
              <a:gd name="connsiteY61" fmla="*/ 684068 h 1304296"/>
              <a:gd name="connsiteX62" fmla="*/ 1294009 w 1544257"/>
              <a:gd name="connsiteY62" fmla="*/ 736456 h 1304296"/>
              <a:gd name="connsiteX63" fmla="*/ 1260673 w 1544257"/>
              <a:gd name="connsiteY63" fmla="*/ 722168 h 1304296"/>
              <a:gd name="connsiteX64" fmla="*/ 1227334 w 1544257"/>
              <a:gd name="connsiteY64" fmla="*/ 724549 h 1304296"/>
              <a:gd name="connsiteX65" fmla="*/ 1177328 w 1544257"/>
              <a:gd name="connsiteY65" fmla="*/ 748362 h 1304296"/>
              <a:gd name="connsiteX66" fmla="*/ 1153515 w 1544257"/>
              <a:gd name="connsiteY66" fmla="*/ 762649 h 1304296"/>
              <a:gd name="connsiteX67" fmla="*/ 1084461 w 1544257"/>
              <a:gd name="connsiteY67" fmla="*/ 779318 h 1304296"/>
              <a:gd name="connsiteX68" fmla="*/ 1063028 w 1544257"/>
              <a:gd name="connsiteY68" fmla="*/ 810274 h 1304296"/>
              <a:gd name="connsiteX69" fmla="*/ 1060646 w 1544257"/>
              <a:gd name="connsiteY69" fmla="*/ 888856 h 1304296"/>
              <a:gd name="connsiteX70" fmla="*/ 1063030 w 1544257"/>
              <a:gd name="connsiteY70" fmla="*/ 915048 h 1304296"/>
              <a:gd name="connsiteX71" fmla="*/ 963015 w 1544257"/>
              <a:gd name="connsiteY71" fmla="*/ 965056 h 1304296"/>
              <a:gd name="connsiteX72" fmla="*/ 920153 w 1544257"/>
              <a:gd name="connsiteY72" fmla="*/ 965056 h 1304296"/>
              <a:gd name="connsiteX73" fmla="*/ 829667 w 1544257"/>
              <a:gd name="connsiteY73" fmla="*/ 1000773 h 1304296"/>
              <a:gd name="connsiteX74" fmla="*/ 808234 w 1544257"/>
              <a:gd name="connsiteY74" fmla="*/ 1041256 h 1304296"/>
              <a:gd name="connsiteX75" fmla="*/ 808236 w 1544257"/>
              <a:gd name="connsiteY75" fmla="*/ 1091262 h 1304296"/>
              <a:gd name="connsiteX76" fmla="*/ 758228 w 1544257"/>
              <a:gd name="connsiteY76" fmla="*/ 1131743 h 1304296"/>
              <a:gd name="connsiteX77" fmla="*/ 741561 w 1544257"/>
              <a:gd name="connsiteY77" fmla="*/ 1162699 h 1304296"/>
              <a:gd name="connsiteX78" fmla="*/ 743940 w 1544257"/>
              <a:gd name="connsiteY78" fmla="*/ 1184131 h 1304296"/>
              <a:gd name="connsiteX79" fmla="*/ 777278 w 1544257"/>
              <a:gd name="connsiteY79" fmla="*/ 1179368 h 1304296"/>
              <a:gd name="connsiteX80" fmla="*/ 801092 w 1544257"/>
              <a:gd name="connsiteY80" fmla="*/ 1203180 h 1304296"/>
              <a:gd name="connsiteX81" fmla="*/ 789184 w 1544257"/>
              <a:gd name="connsiteY81" fmla="*/ 1236518 h 1304296"/>
              <a:gd name="connsiteX82" fmla="*/ 786803 w 1544257"/>
              <a:gd name="connsiteY82" fmla="*/ 1274618 h 1304296"/>
              <a:gd name="connsiteX83" fmla="*/ 755845 w 1544257"/>
              <a:gd name="connsiteY83" fmla="*/ 1291288 h 1304296"/>
              <a:gd name="connsiteX84" fmla="*/ 708223 w 1544257"/>
              <a:gd name="connsiteY84" fmla="*/ 1303193 h 1304296"/>
              <a:gd name="connsiteX85" fmla="*/ 662979 w 1544257"/>
              <a:gd name="connsiteY85" fmla="*/ 1255568 h 1304296"/>
              <a:gd name="connsiteX86" fmla="*/ 662977 w 1544257"/>
              <a:gd name="connsiteY86" fmla="*/ 1210325 h 1304296"/>
              <a:gd name="connsiteX87" fmla="*/ 646309 w 1544257"/>
              <a:gd name="connsiteY87" fmla="*/ 1176987 h 1304296"/>
              <a:gd name="connsiteX88" fmla="*/ 617733 w 1544257"/>
              <a:gd name="connsiteY88" fmla="*/ 1153174 h 1304296"/>
              <a:gd name="connsiteX89" fmla="*/ 572490 w 1544257"/>
              <a:gd name="connsiteY89" fmla="*/ 1115074 h 1304296"/>
              <a:gd name="connsiteX90" fmla="*/ 536770 w 1544257"/>
              <a:gd name="connsiteY90" fmla="*/ 1076975 h 1304296"/>
              <a:gd name="connsiteX91" fmla="*/ 484384 w 1544257"/>
              <a:gd name="connsiteY91" fmla="*/ 1069830 h 1304296"/>
              <a:gd name="connsiteX92" fmla="*/ 491527 w 1544257"/>
              <a:gd name="connsiteY92" fmla="*/ 1026969 h 1304296"/>
              <a:gd name="connsiteX93" fmla="*/ 460572 w 1544257"/>
              <a:gd name="connsiteY93" fmla="*/ 991249 h 1304296"/>
              <a:gd name="connsiteX94" fmla="*/ 427233 w 1544257"/>
              <a:gd name="connsiteY94" fmla="*/ 953150 h 1304296"/>
              <a:gd name="connsiteX95" fmla="*/ 424854 w 1544257"/>
              <a:gd name="connsiteY95" fmla="*/ 926956 h 1304296"/>
              <a:gd name="connsiteX96" fmla="*/ 379608 w 1544257"/>
              <a:gd name="connsiteY96" fmla="*/ 917432 h 1304296"/>
              <a:gd name="connsiteX97" fmla="*/ 351033 w 1544257"/>
              <a:gd name="connsiteY97" fmla="*/ 884094 h 1304296"/>
              <a:gd name="connsiteX98" fmla="*/ 305789 w 1544257"/>
              <a:gd name="connsiteY98" fmla="*/ 872188 h 1304296"/>
              <a:gd name="connsiteX99" fmla="*/ 281977 w 1544257"/>
              <a:gd name="connsiteY99" fmla="*/ 903144 h 1304296"/>
              <a:gd name="connsiteX100" fmla="*/ 234355 w 1544257"/>
              <a:gd name="connsiteY100" fmla="*/ 893618 h 1304296"/>
              <a:gd name="connsiteX101" fmla="*/ 203395 w 1544257"/>
              <a:gd name="connsiteY101" fmla="*/ 869807 h 1304296"/>
              <a:gd name="connsiteX102" fmla="*/ 167680 w 1544257"/>
              <a:gd name="connsiteY102" fmla="*/ 881712 h 1304296"/>
              <a:gd name="connsiteX103" fmla="*/ 158152 w 1544257"/>
              <a:gd name="connsiteY103" fmla="*/ 876950 h 1304296"/>
              <a:gd name="connsiteX104" fmla="*/ 141486 w 1544257"/>
              <a:gd name="connsiteY104" fmla="*/ 824562 h 1304296"/>
              <a:gd name="connsiteX105" fmla="*/ 103383 w 1544257"/>
              <a:gd name="connsiteY105" fmla="*/ 788844 h 1304296"/>
              <a:gd name="connsiteX106" fmla="*/ 72427 w 1544257"/>
              <a:gd name="connsiteY106" fmla="*/ 748363 h 1304296"/>
              <a:gd name="connsiteX107" fmla="*/ 65281 w 1544257"/>
              <a:gd name="connsiteY107" fmla="*/ 722168 h 1304296"/>
              <a:gd name="connsiteX108" fmla="*/ 992 w 1544257"/>
              <a:gd name="connsiteY108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239115 w 1544257"/>
              <a:gd name="connsiteY7" fmla="*/ 472137 h 1304296"/>
              <a:gd name="connsiteX8" fmla="*/ 339128 w 1544257"/>
              <a:gd name="connsiteY8" fmla="*/ 417368 h 1304296"/>
              <a:gd name="connsiteX9" fmla="*/ 396277 w 1544257"/>
              <a:gd name="connsiteY9" fmla="*/ 438800 h 1304296"/>
              <a:gd name="connsiteX10" fmla="*/ 439140 w 1544257"/>
              <a:gd name="connsiteY10" fmla="*/ 400699 h 1304296"/>
              <a:gd name="connsiteX11" fmla="*/ 536773 w 1544257"/>
              <a:gd name="connsiteY11" fmla="*/ 495947 h 1304296"/>
              <a:gd name="connsiteX12" fmla="*/ 665361 w 1544257"/>
              <a:gd name="connsiteY12" fmla="*/ 369741 h 1304296"/>
              <a:gd name="connsiteX13" fmla="*/ 793948 w 1544257"/>
              <a:gd name="connsiteY13" fmla="*/ 384029 h 1304296"/>
              <a:gd name="connsiteX14" fmla="*/ 820139 w 1544257"/>
              <a:gd name="connsiteY14" fmla="*/ 434038 h 1304296"/>
              <a:gd name="connsiteX15" fmla="*/ 805852 w 1544257"/>
              <a:gd name="connsiteY15" fmla="*/ 460232 h 1304296"/>
              <a:gd name="connsiteX16" fmla="*/ 839189 w 1544257"/>
              <a:gd name="connsiteY16" fmla="*/ 495950 h 1304296"/>
              <a:gd name="connsiteX17" fmla="*/ 865383 w 1544257"/>
              <a:gd name="connsiteY17" fmla="*/ 495950 h 1304296"/>
              <a:gd name="connsiteX18" fmla="*/ 898722 w 1544257"/>
              <a:gd name="connsiteY18" fmla="*/ 464993 h 1304296"/>
              <a:gd name="connsiteX19" fmla="*/ 943964 w 1544257"/>
              <a:gd name="connsiteY19" fmla="*/ 472138 h 1304296"/>
              <a:gd name="connsiteX20" fmla="*/ 1001114 w 1544257"/>
              <a:gd name="connsiteY20" fmla="*/ 457850 h 1304296"/>
              <a:gd name="connsiteX21" fmla="*/ 1032073 w 1544257"/>
              <a:gd name="connsiteY21" fmla="*/ 429272 h 1304296"/>
              <a:gd name="connsiteX22" fmla="*/ 1096364 w 1544257"/>
              <a:gd name="connsiteY22" fmla="*/ 412607 h 1304296"/>
              <a:gd name="connsiteX23" fmla="*/ 1153514 w 1544257"/>
              <a:gd name="connsiteY23" fmla="*/ 417368 h 1304296"/>
              <a:gd name="connsiteX24" fmla="*/ 1220190 w 1544257"/>
              <a:gd name="connsiteY24" fmla="*/ 345931 h 1304296"/>
              <a:gd name="connsiteX25" fmla="*/ 1270195 w 1544257"/>
              <a:gd name="connsiteY25" fmla="*/ 334025 h 1304296"/>
              <a:gd name="connsiteX26" fmla="*/ 1315440 w 1544257"/>
              <a:gd name="connsiteY26" fmla="*/ 298306 h 1304296"/>
              <a:gd name="connsiteX27" fmla="*/ 1315439 w 1544257"/>
              <a:gd name="connsiteY27" fmla="*/ 257825 h 1304296"/>
              <a:gd name="connsiteX28" fmla="*/ 1310677 w 1544257"/>
              <a:gd name="connsiteY28" fmla="*/ 229250 h 1304296"/>
              <a:gd name="connsiteX29" fmla="*/ 1303533 w 1544257"/>
              <a:gd name="connsiteY29" fmla="*/ 200675 h 1304296"/>
              <a:gd name="connsiteX30" fmla="*/ 1320202 w 1544257"/>
              <a:gd name="connsiteY30" fmla="*/ 160194 h 1304296"/>
              <a:gd name="connsiteX31" fmla="*/ 1310677 w 1544257"/>
              <a:gd name="connsiteY31" fmla="*/ 117331 h 1304296"/>
              <a:gd name="connsiteX32" fmla="*/ 1332108 w 1544257"/>
              <a:gd name="connsiteY32" fmla="*/ 57800 h 1304296"/>
              <a:gd name="connsiteX33" fmla="*/ 1322584 w 1544257"/>
              <a:gd name="connsiteY33" fmla="*/ 10175 h 1304296"/>
              <a:gd name="connsiteX34" fmla="*/ 1360684 w 1544257"/>
              <a:gd name="connsiteY34" fmla="*/ 5412 h 1304296"/>
              <a:gd name="connsiteX35" fmla="*/ 1377353 w 1544257"/>
              <a:gd name="connsiteY35" fmla="*/ 649 h 1304296"/>
              <a:gd name="connsiteX36" fmla="*/ 1465459 w 1544257"/>
              <a:gd name="connsiteY36" fmla="*/ 19699 h 1304296"/>
              <a:gd name="connsiteX37" fmla="*/ 1496415 w 1544257"/>
              <a:gd name="connsiteY37" fmla="*/ 41131 h 1304296"/>
              <a:gd name="connsiteX38" fmla="*/ 1522610 w 1544257"/>
              <a:gd name="connsiteY38" fmla="*/ 57798 h 1304296"/>
              <a:gd name="connsiteX39" fmla="*/ 1544040 w 1544257"/>
              <a:gd name="connsiteY39" fmla="*/ 74468 h 1304296"/>
              <a:gd name="connsiteX40" fmla="*/ 1524990 w 1544257"/>
              <a:gd name="connsiteY40" fmla="*/ 117331 h 1304296"/>
              <a:gd name="connsiteX41" fmla="*/ 1522609 w 1544257"/>
              <a:gd name="connsiteY41" fmla="*/ 172099 h 1304296"/>
              <a:gd name="connsiteX42" fmla="*/ 1508321 w 1544257"/>
              <a:gd name="connsiteY42" fmla="*/ 229249 h 1304296"/>
              <a:gd name="connsiteX43" fmla="*/ 1510703 w 1544257"/>
              <a:gd name="connsiteY43" fmla="*/ 238774 h 1304296"/>
              <a:gd name="connsiteX44" fmla="*/ 1541659 w 1544257"/>
              <a:gd name="connsiteY44" fmla="*/ 245918 h 1304296"/>
              <a:gd name="connsiteX45" fmla="*/ 1529753 w 1544257"/>
              <a:gd name="connsiteY45" fmla="*/ 276874 h 1304296"/>
              <a:gd name="connsiteX46" fmla="*/ 1496415 w 1544257"/>
              <a:gd name="connsiteY46" fmla="*/ 298306 h 1304296"/>
              <a:gd name="connsiteX47" fmla="*/ 1474984 w 1544257"/>
              <a:gd name="connsiteY47" fmla="*/ 319737 h 1304296"/>
              <a:gd name="connsiteX48" fmla="*/ 1421087 w 1544257"/>
              <a:gd name="connsiteY48" fmla="*/ 307094 h 1304296"/>
              <a:gd name="connsiteX49" fmla="*/ 1384495 w 1544257"/>
              <a:gd name="connsiteY49" fmla="*/ 336407 h 1304296"/>
              <a:gd name="connsiteX50" fmla="*/ 1377352 w 1544257"/>
              <a:gd name="connsiteY50" fmla="*/ 369744 h 1304296"/>
              <a:gd name="connsiteX51" fmla="*/ 1355920 w 1544257"/>
              <a:gd name="connsiteY51" fmla="*/ 379269 h 1304296"/>
              <a:gd name="connsiteX52" fmla="*/ 1327345 w 1544257"/>
              <a:gd name="connsiteY52" fmla="*/ 403082 h 1304296"/>
              <a:gd name="connsiteX53" fmla="*/ 1279721 w 1544257"/>
              <a:gd name="connsiteY53" fmla="*/ 417368 h 1304296"/>
              <a:gd name="connsiteX54" fmla="*/ 1279720 w 1544257"/>
              <a:gd name="connsiteY54" fmla="*/ 464994 h 1304296"/>
              <a:gd name="connsiteX55" fmla="*/ 1313058 w 1544257"/>
              <a:gd name="connsiteY55" fmla="*/ 464994 h 1304296"/>
              <a:gd name="connsiteX56" fmla="*/ 1341634 w 1544257"/>
              <a:gd name="connsiteY56" fmla="*/ 491187 h 1304296"/>
              <a:gd name="connsiteX57" fmla="*/ 1334489 w 1544257"/>
              <a:gd name="connsiteY57" fmla="*/ 529288 h 1304296"/>
              <a:gd name="connsiteX58" fmla="*/ 1363065 w 1544257"/>
              <a:gd name="connsiteY58" fmla="*/ 545955 h 1304296"/>
              <a:gd name="connsiteX59" fmla="*/ 1355920 w 1544257"/>
              <a:gd name="connsiteY59" fmla="*/ 588819 h 1304296"/>
              <a:gd name="connsiteX60" fmla="*/ 1370208 w 1544257"/>
              <a:gd name="connsiteY60" fmla="*/ 629299 h 1304296"/>
              <a:gd name="connsiteX61" fmla="*/ 1322584 w 1544257"/>
              <a:gd name="connsiteY61" fmla="*/ 684068 h 1304296"/>
              <a:gd name="connsiteX62" fmla="*/ 1294009 w 1544257"/>
              <a:gd name="connsiteY62" fmla="*/ 736456 h 1304296"/>
              <a:gd name="connsiteX63" fmla="*/ 1260673 w 1544257"/>
              <a:gd name="connsiteY63" fmla="*/ 722168 h 1304296"/>
              <a:gd name="connsiteX64" fmla="*/ 1227334 w 1544257"/>
              <a:gd name="connsiteY64" fmla="*/ 724549 h 1304296"/>
              <a:gd name="connsiteX65" fmla="*/ 1177328 w 1544257"/>
              <a:gd name="connsiteY65" fmla="*/ 748362 h 1304296"/>
              <a:gd name="connsiteX66" fmla="*/ 1153515 w 1544257"/>
              <a:gd name="connsiteY66" fmla="*/ 762649 h 1304296"/>
              <a:gd name="connsiteX67" fmla="*/ 1084461 w 1544257"/>
              <a:gd name="connsiteY67" fmla="*/ 779318 h 1304296"/>
              <a:gd name="connsiteX68" fmla="*/ 1063028 w 1544257"/>
              <a:gd name="connsiteY68" fmla="*/ 810274 h 1304296"/>
              <a:gd name="connsiteX69" fmla="*/ 1060646 w 1544257"/>
              <a:gd name="connsiteY69" fmla="*/ 888856 h 1304296"/>
              <a:gd name="connsiteX70" fmla="*/ 1063030 w 1544257"/>
              <a:gd name="connsiteY70" fmla="*/ 915048 h 1304296"/>
              <a:gd name="connsiteX71" fmla="*/ 963015 w 1544257"/>
              <a:gd name="connsiteY71" fmla="*/ 965056 h 1304296"/>
              <a:gd name="connsiteX72" fmla="*/ 920153 w 1544257"/>
              <a:gd name="connsiteY72" fmla="*/ 965056 h 1304296"/>
              <a:gd name="connsiteX73" fmla="*/ 829667 w 1544257"/>
              <a:gd name="connsiteY73" fmla="*/ 1000773 h 1304296"/>
              <a:gd name="connsiteX74" fmla="*/ 808234 w 1544257"/>
              <a:gd name="connsiteY74" fmla="*/ 1041256 h 1304296"/>
              <a:gd name="connsiteX75" fmla="*/ 808236 w 1544257"/>
              <a:gd name="connsiteY75" fmla="*/ 1091262 h 1304296"/>
              <a:gd name="connsiteX76" fmla="*/ 758228 w 1544257"/>
              <a:gd name="connsiteY76" fmla="*/ 1131743 h 1304296"/>
              <a:gd name="connsiteX77" fmla="*/ 741561 w 1544257"/>
              <a:gd name="connsiteY77" fmla="*/ 1162699 h 1304296"/>
              <a:gd name="connsiteX78" fmla="*/ 743940 w 1544257"/>
              <a:gd name="connsiteY78" fmla="*/ 1184131 h 1304296"/>
              <a:gd name="connsiteX79" fmla="*/ 777278 w 1544257"/>
              <a:gd name="connsiteY79" fmla="*/ 1179368 h 1304296"/>
              <a:gd name="connsiteX80" fmla="*/ 801092 w 1544257"/>
              <a:gd name="connsiteY80" fmla="*/ 1203180 h 1304296"/>
              <a:gd name="connsiteX81" fmla="*/ 789184 w 1544257"/>
              <a:gd name="connsiteY81" fmla="*/ 1236518 h 1304296"/>
              <a:gd name="connsiteX82" fmla="*/ 786803 w 1544257"/>
              <a:gd name="connsiteY82" fmla="*/ 1274618 h 1304296"/>
              <a:gd name="connsiteX83" fmla="*/ 755845 w 1544257"/>
              <a:gd name="connsiteY83" fmla="*/ 1291288 h 1304296"/>
              <a:gd name="connsiteX84" fmla="*/ 708223 w 1544257"/>
              <a:gd name="connsiteY84" fmla="*/ 1303193 h 1304296"/>
              <a:gd name="connsiteX85" fmla="*/ 662979 w 1544257"/>
              <a:gd name="connsiteY85" fmla="*/ 1255568 h 1304296"/>
              <a:gd name="connsiteX86" fmla="*/ 662977 w 1544257"/>
              <a:gd name="connsiteY86" fmla="*/ 1210325 h 1304296"/>
              <a:gd name="connsiteX87" fmla="*/ 646309 w 1544257"/>
              <a:gd name="connsiteY87" fmla="*/ 1176987 h 1304296"/>
              <a:gd name="connsiteX88" fmla="*/ 617733 w 1544257"/>
              <a:gd name="connsiteY88" fmla="*/ 1153174 h 1304296"/>
              <a:gd name="connsiteX89" fmla="*/ 572490 w 1544257"/>
              <a:gd name="connsiteY89" fmla="*/ 1115074 h 1304296"/>
              <a:gd name="connsiteX90" fmla="*/ 536770 w 1544257"/>
              <a:gd name="connsiteY90" fmla="*/ 1076975 h 1304296"/>
              <a:gd name="connsiteX91" fmla="*/ 484384 w 1544257"/>
              <a:gd name="connsiteY91" fmla="*/ 1069830 h 1304296"/>
              <a:gd name="connsiteX92" fmla="*/ 491527 w 1544257"/>
              <a:gd name="connsiteY92" fmla="*/ 1026969 h 1304296"/>
              <a:gd name="connsiteX93" fmla="*/ 460572 w 1544257"/>
              <a:gd name="connsiteY93" fmla="*/ 991249 h 1304296"/>
              <a:gd name="connsiteX94" fmla="*/ 427233 w 1544257"/>
              <a:gd name="connsiteY94" fmla="*/ 953150 h 1304296"/>
              <a:gd name="connsiteX95" fmla="*/ 424854 w 1544257"/>
              <a:gd name="connsiteY95" fmla="*/ 926956 h 1304296"/>
              <a:gd name="connsiteX96" fmla="*/ 379608 w 1544257"/>
              <a:gd name="connsiteY96" fmla="*/ 917432 h 1304296"/>
              <a:gd name="connsiteX97" fmla="*/ 351033 w 1544257"/>
              <a:gd name="connsiteY97" fmla="*/ 884094 h 1304296"/>
              <a:gd name="connsiteX98" fmla="*/ 305789 w 1544257"/>
              <a:gd name="connsiteY98" fmla="*/ 872188 h 1304296"/>
              <a:gd name="connsiteX99" fmla="*/ 281977 w 1544257"/>
              <a:gd name="connsiteY99" fmla="*/ 903144 h 1304296"/>
              <a:gd name="connsiteX100" fmla="*/ 234355 w 1544257"/>
              <a:gd name="connsiteY100" fmla="*/ 893618 h 1304296"/>
              <a:gd name="connsiteX101" fmla="*/ 203395 w 1544257"/>
              <a:gd name="connsiteY101" fmla="*/ 869807 h 1304296"/>
              <a:gd name="connsiteX102" fmla="*/ 167680 w 1544257"/>
              <a:gd name="connsiteY102" fmla="*/ 881712 h 1304296"/>
              <a:gd name="connsiteX103" fmla="*/ 158152 w 1544257"/>
              <a:gd name="connsiteY103" fmla="*/ 876950 h 1304296"/>
              <a:gd name="connsiteX104" fmla="*/ 141486 w 1544257"/>
              <a:gd name="connsiteY104" fmla="*/ 824562 h 1304296"/>
              <a:gd name="connsiteX105" fmla="*/ 103383 w 1544257"/>
              <a:gd name="connsiteY105" fmla="*/ 788844 h 1304296"/>
              <a:gd name="connsiteX106" fmla="*/ 72427 w 1544257"/>
              <a:gd name="connsiteY106" fmla="*/ 748363 h 1304296"/>
              <a:gd name="connsiteX107" fmla="*/ 65281 w 1544257"/>
              <a:gd name="connsiteY107" fmla="*/ 722168 h 1304296"/>
              <a:gd name="connsiteX108" fmla="*/ 17657 w 1544257"/>
              <a:gd name="connsiteY108" fmla="*/ 693594 h 1304296"/>
              <a:gd name="connsiteX109" fmla="*/ 992 w 1544257"/>
              <a:gd name="connsiteY109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239115 w 1544257"/>
              <a:gd name="connsiteY7" fmla="*/ 472137 h 1304296"/>
              <a:gd name="connsiteX8" fmla="*/ 339128 w 1544257"/>
              <a:gd name="connsiteY8" fmla="*/ 417368 h 1304296"/>
              <a:gd name="connsiteX9" fmla="*/ 396277 w 1544257"/>
              <a:gd name="connsiteY9" fmla="*/ 438800 h 1304296"/>
              <a:gd name="connsiteX10" fmla="*/ 439140 w 1544257"/>
              <a:gd name="connsiteY10" fmla="*/ 400699 h 1304296"/>
              <a:gd name="connsiteX11" fmla="*/ 536773 w 1544257"/>
              <a:gd name="connsiteY11" fmla="*/ 495947 h 1304296"/>
              <a:gd name="connsiteX12" fmla="*/ 665361 w 1544257"/>
              <a:gd name="connsiteY12" fmla="*/ 369741 h 1304296"/>
              <a:gd name="connsiteX13" fmla="*/ 793948 w 1544257"/>
              <a:gd name="connsiteY13" fmla="*/ 384029 h 1304296"/>
              <a:gd name="connsiteX14" fmla="*/ 820139 w 1544257"/>
              <a:gd name="connsiteY14" fmla="*/ 434038 h 1304296"/>
              <a:gd name="connsiteX15" fmla="*/ 805852 w 1544257"/>
              <a:gd name="connsiteY15" fmla="*/ 460232 h 1304296"/>
              <a:gd name="connsiteX16" fmla="*/ 839189 w 1544257"/>
              <a:gd name="connsiteY16" fmla="*/ 495950 h 1304296"/>
              <a:gd name="connsiteX17" fmla="*/ 865383 w 1544257"/>
              <a:gd name="connsiteY17" fmla="*/ 495950 h 1304296"/>
              <a:gd name="connsiteX18" fmla="*/ 898722 w 1544257"/>
              <a:gd name="connsiteY18" fmla="*/ 464993 h 1304296"/>
              <a:gd name="connsiteX19" fmla="*/ 943964 w 1544257"/>
              <a:gd name="connsiteY19" fmla="*/ 472138 h 1304296"/>
              <a:gd name="connsiteX20" fmla="*/ 1001114 w 1544257"/>
              <a:gd name="connsiteY20" fmla="*/ 457850 h 1304296"/>
              <a:gd name="connsiteX21" fmla="*/ 1032073 w 1544257"/>
              <a:gd name="connsiteY21" fmla="*/ 429272 h 1304296"/>
              <a:gd name="connsiteX22" fmla="*/ 1096364 w 1544257"/>
              <a:gd name="connsiteY22" fmla="*/ 412607 h 1304296"/>
              <a:gd name="connsiteX23" fmla="*/ 1153514 w 1544257"/>
              <a:gd name="connsiteY23" fmla="*/ 417368 h 1304296"/>
              <a:gd name="connsiteX24" fmla="*/ 1220190 w 1544257"/>
              <a:gd name="connsiteY24" fmla="*/ 345931 h 1304296"/>
              <a:gd name="connsiteX25" fmla="*/ 1270195 w 1544257"/>
              <a:gd name="connsiteY25" fmla="*/ 334025 h 1304296"/>
              <a:gd name="connsiteX26" fmla="*/ 1315440 w 1544257"/>
              <a:gd name="connsiteY26" fmla="*/ 298306 h 1304296"/>
              <a:gd name="connsiteX27" fmla="*/ 1315439 w 1544257"/>
              <a:gd name="connsiteY27" fmla="*/ 257825 h 1304296"/>
              <a:gd name="connsiteX28" fmla="*/ 1310677 w 1544257"/>
              <a:gd name="connsiteY28" fmla="*/ 229250 h 1304296"/>
              <a:gd name="connsiteX29" fmla="*/ 1303533 w 1544257"/>
              <a:gd name="connsiteY29" fmla="*/ 200675 h 1304296"/>
              <a:gd name="connsiteX30" fmla="*/ 1320202 w 1544257"/>
              <a:gd name="connsiteY30" fmla="*/ 160194 h 1304296"/>
              <a:gd name="connsiteX31" fmla="*/ 1310677 w 1544257"/>
              <a:gd name="connsiteY31" fmla="*/ 117331 h 1304296"/>
              <a:gd name="connsiteX32" fmla="*/ 1332108 w 1544257"/>
              <a:gd name="connsiteY32" fmla="*/ 57800 h 1304296"/>
              <a:gd name="connsiteX33" fmla="*/ 1322584 w 1544257"/>
              <a:gd name="connsiteY33" fmla="*/ 10175 h 1304296"/>
              <a:gd name="connsiteX34" fmla="*/ 1360684 w 1544257"/>
              <a:gd name="connsiteY34" fmla="*/ 5412 h 1304296"/>
              <a:gd name="connsiteX35" fmla="*/ 1377353 w 1544257"/>
              <a:gd name="connsiteY35" fmla="*/ 649 h 1304296"/>
              <a:gd name="connsiteX36" fmla="*/ 1465459 w 1544257"/>
              <a:gd name="connsiteY36" fmla="*/ 19699 h 1304296"/>
              <a:gd name="connsiteX37" fmla="*/ 1496415 w 1544257"/>
              <a:gd name="connsiteY37" fmla="*/ 41131 h 1304296"/>
              <a:gd name="connsiteX38" fmla="*/ 1522610 w 1544257"/>
              <a:gd name="connsiteY38" fmla="*/ 57798 h 1304296"/>
              <a:gd name="connsiteX39" fmla="*/ 1544040 w 1544257"/>
              <a:gd name="connsiteY39" fmla="*/ 74468 h 1304296"/>
              <a:gd name="connsiteX40" fmla="*/ 1524990 w 1544257"/>
              <a:gd name="connsiteY40" fmla="*/ 117331 h 1304296"/>
              <a:gd name="connsiteX41" fmla="*/ 1522609 w 1544257"/>
              <a:gd name="connsiteY41" fmla="*/ 172099 h 1304296"/>
              <a:gd name="connsiteX42" fmla="*/ 1508321 w 1544257"/>
              <a:gd name="connsiteY42" fmla="*/ 229249 h 1304296"/>
              <a:gd name="connsiteX43" fmla="*/ 1510703 w 1544257"/>
              <a:gd name="connsiteY43" fmla="*/ 238774 h 1304296"/>
              <a:gd name="connsiteX44" fmla="*/ 1541659 w 1544257"/>
              <a:gd name="connsiteY44" fmla="*/ 245918 h 1304296"/>
              <a:gd name="connsiteX45" fmla="*/ 1529753 w 1544257"/>
              <a:gd name="connsiteY45" fmla="*/ 276874 h 1304296"/>
              <a:gd name="connsiteX46" fmla="*/ 1496415 w 1544257"/>
              <a:gd name="connsiteY46" fmla="*/ 298306 h 1304296"/>
              <a:gd name="connsiteX47" fmla="*/ 1474984 w 1544257"/>
              <a:gd name="connsiteY47" fmla="*/ 319737 h 1304296"/>
              <a:gd name="connsiteX48" fmla="*/ 1421087 w 1544257"/>
              <a:gd name="connsiteY48" fmla="*/ 307094 h 1304296"/>
              <a:gd name="connsiteX49" fmla="*/ 1384495 w 1544257"/>
              <a:gd name="connsiteY49" fmla="*/ 336407 h 1304296"/>
              <a:gd name="connsiteX50" fmla="*/ 1377352 w 1544257"/>
              <a:gd name="connsiteY50" fmla="*/ 369744 h 1304296"/>
              <a:gd name="connsiteX51" fmla="*/ 1355920 w 1544257"/>
              <a:gd name="connsiteY51" fmla="*/ 379269 h 1304296"/>
              <a:gd name="connsiteX52" fmla="*/ 1327345 w 1544257"/>
              <a:gd name="connsiteY52" fmla="*/ 403082 h 1304296"/>
              <a:gd name="connsiteX53" fmla="*/ 1279721 w 1544257"/>
              <a:gd name="connsiteY53" fmla="*/ 417368 h 1304296"/>
              <a:gd name="connsiteX54" fmla="*/ 1279720 w 1544257"/>
              <a:gd name="connsiteY54" fmla="*/ 464994 h 1304296"/>
              <a:gd name="connsiteX55" fmla="*/ 1313058 w 1544257"/>
              <a:gd name="connsiteY55" fmla="*/ 464994 h 1304296"/>
              <a:gd name="connsiteX56" fmla="*/ 1341634 w 1544257"/>
              <a:gd name="connsiteY56" fmla="*/ 491187 h 1304296"/>
              <a:gd name="connsiteX57" fmla="*/ 1334489 w 1544257"/>
              <a:gd name="connsiteY57" fmla="*/ 529288 h 1304296"/>
              <a:gd name="connsiteX58" fmla="*/ 1363065 w 1544257"/>
              <a:gd name="connsiteY58" fmla="*/ 545955 h 1304296"/>
              <a:gd name="connsiteX59" fmla="*/ 1355920 w 1544257"/>
              <a:gd name="connsiteY59" fmla="*/ 588819 h 1304296"/>
              <a:gd name="connsiteX60" fmla="*/ 1370208 w 1544257"/>
              <a:gd name="connsiteY60" fmla="*/ 629299 h 1304296"/>
              <a:gd name="connsiteX61" fmla="*/ 1322584 w 1544257"/>
              <a:gd name="connsiteY61" fmla="*/ 684068 h 1304296"/>
              <a:gd name="connsiteX62" fmla="*/ 1294009 w 1544257"/>
              <a:gd name="connsiteY62" fmla="*/ 736456 h 1304296"/>
              <a:gd name="connsiteX63" fmla="*/ 1260673 w 1544257"/>
              <a:gd name="connsiteY63" fmla="*/ 722168 h 1304296"/>
              <a:gd name="connsiteX64" fmla="*/ 1227334 w 1544257"/>
              <a:gd name="connsiteY64" fmla="*/ 724549 h 1304296"/>
              <a:gd name="connsiteX65" fmla="*/ 1177328 w 1544257"/>
              <a:gd name="connsiteY65" fmla="*/ 748362 h 1304296"/>
              <a:gd name="connsiteX66" fmla="*/ 1153515 w 1544257"/>
              <a:gd name="connsiteY66" fmla="*/ 762649 h 1304296"/>
              <a:gd name="connsiteX67" fmla="*/ 1084461 w 1544257"/>
              <a:gd name="connsiteY67" fmla="*/ 779318 h 1304296"/>
              <a:gd name="connsiteX68" fmla="*/ 1063028 w 1544257"/>
              <a:gd name="connsiteY68" fmla="*/ 810274 h 1304296"/>
              <a:gd name="connsiteX69" fmla="*/ 1060646 w 1544257"/>
              <a:gd name="connsiteY69" fmla="*/ 888856 h 1304296"/>
              <a:gd name="connsiteX70" fmla="*/ 1063030 w 1544257"/>
              <a:gd name="connsiteY70" fmla="*/ 915048 h 1304296"/>
              <a:gd name="connsiteX71" fmla="*/ 963015 w 1544257"/>
              <a:gd name="connsiteY71" fmla="*/ 965056 h 1304296"/>
              <a:gd name="connsiteX72" fmla="*/ 920153 w 1544257"/>
              <a:gd name="connsiteY72" fmla="*/ 965056 h 1304296"/>
              <a:gd name="connsiteX73" fmla="*/ 829667 w 1544257"/>
              <a:gd name="connsiteY73" fmla="*/ 1000773 h 1304296"/>
              <a:gd name="connsiteX74" fmla="*/ 808234 w 1544257"/>
              <a:gd name="connsiteY74" fmla="*/ 1041256 h 1304296"/>
              <a:gd name="connsiteX75" fmla="*/ 808236 w 1544257"/>
              <a:gd name="connsiteY75" fmla="*/ 1091262 h 1304296"/>
              <a:gd name="connsiteX76" fmla="*/ 758228 w 1544257"/>
              <a:gd name="connsiteY76" fmla="*/ 1131743 h 1304296"/>
              <a:gd name="connsiteX77" fmla="*/ 741561 w 1544257"/>
              <a:gd name="connsiteY77" fmla="*/ 1162699 h 1304296"/>
              <a:gd name="connsiteX78" fmla="*/ 743940 w 1544257"/>
              <a:gd name="connsiteY78" fmla="*/ 1184131 h 1304296"/>
              <a:gd name="connsiteX79" fmla="*/ 777278 w 1544257"/>
              <a:gd name="connsiteY79" fmla="*/ 1179368 h 1304296"/>
              <a:gd name="connsiteX80" fmla="*/ 801092 w 1544257"/>
              <a:gd name="connsiteY80" fmla="*/ 1203180 h 1304296"/>
              <a:gd name="connsiteX81" fmla="*/ 789184 w 1544257"/>
              <a:gd name="connsiteY81" fmla="*/ 1236518 h 1304296"/>
              <a:gd name="connsiteX82" fmla="*/ 786803 w 1544257"/>
              <a:gd name="connsiteY82" fmla="*/ 1274618 h 1304296"/>
              <a:gd name="connsiteX83" fmla="*/ 755845 w 1544257"/>
              <a:gd name="connsiteY83" fmla="*/ 1291288 h 1304296"/>
              <a:gd name="connsiteX84" fmla="*/ 708223 w 1544257"/>
              <a:gd name="connsiteY84" fmla="*/ 1303193 h 1304296"/>
              <a:gd name="connsiteX85" fmla="*/ 662979 w 1544257"/>
              <a:gd name="connsiteY85" fmla="*/ 1255568 h 1304296"/>
              <a:gd name="connsiteX86" fmla="*/ 662977 w 1544257"/>
              <a:gd name="connsiteY86" fmla="*/ 1210325 h 1304296"/>
              <a:gd name="connsiteX87" fmla="*/ 646309 w 1544257"/>
              <a:gd name="connsiteY87" fmla="*/ 1176987 h 1304296"/>
              <a:gd name="connsiteX88" fmla="*/ 617733 w 1544257"/>
              <a:gd name="connsiteY88" fmla="*/ 1153174 h 1304296"/>
              <a:gd name="connsiteX89" fmla="*/ 572490 w 1544257"/>
              <a:gd name="connsiteY89" fmla="*/ 1115074 h 1304296"/>
              <a:gd name="connsiteX90" fmla="*/ 536770 w 1544257"/>
              <a:gd name="connsiteY90" fmla="*/ 1076975 h 1304296"/>
              <a:gd name="connsiteX91" fmla="*/ 484384 w 1544257"/>
              <a:gd name="connsiteY91" fmla="*/ 1069830 h 1304296"/>
              <a:gd name="connsiteX92" fmla="*/ 491527 w 1544257"/>
              <a:gd name="connsiteY92" fmla="*/ 1026969 h 1304296"/>
              <a:gd name="connsiteX93" fmla="*/ 460572 w 1544257"/>
              <a:gd name="connsiteY93" fmla="*/ 991249 h 1304296"/>
              <a:gd name="connsiteX94" fmla="*/ 427233 w 1544257"/>
              <a:gd name="connsiteY94" fmla="*/ 953150 h 1304296"/>
              <a:gd name="connsiteX95" fmla="*/ 424854 w 1544257"/>
              <a:gd name="connsiteY95" fmla="*/ 926956 h 1304296"/>
              <a:gd name="connsiteX96" fmla="*/ 379608 w 1544257"/>
              <a:gd name="connsiteY96" fmla="*/ 917432 h 1304296"/>
              <a:gd name="connsiteX97" fmla="*/ 351033 w 1544257"/>
              <a:gd name="connsiteY97" fmla="*/ 884094 h 1304296"/>
              <a:gd name="connsiteX98" fmla="*/ 305789 w 1544257"/>
              <a:gd name="connsiteY98" fmla="*/ 872188 h 1304296"/>
              <a:gd name="connsiteX99" fmla="*/ 281977 w 1544257"/>
              <a:gd name="connsiteY99" fmla="*/ 903144 h 1304296"/>
              <a:gd name="connsiteX100" fmla="*/ 234355 w 1544257"/>
              <a:gd name="connsiteY100" fmla="*/ 893618 h 1304296"/>
              <a:gd name="connsiteX101" fmla="*/ 203395 w 1544257"/>
              <a:gd name="connsiteY101" fmla="*/ 869807 h 1304296"/>
              <a:gd name="connsiteX102" fmla="*/ 167680 w 1544257"/>
              <a:gd name="connsiteY102" fmla="*/ 881712 h 1304296"/>
              <a:gd name="connsiteX103" fmla="*/ 158152 w 1544257"/>
              <a:gd name="connsiteY103" fmla="*/ 876950 h 1304296"/>
              <a:gd name="connsiteX104" fmla="*/ 141486 w 1544257"/>
              <a:gd name="connsiteY104" fmla="*/ 824562 h 1304296"/>
              <a:gd name="connsiteX105" fmla="*/ 103383 w 1544257"/>
              <a:gd name="connsiteY105" fmla="*/ 788844 h 1304296"/>
              <a:gd name="connsiteX106" fmla="*/ 72427 w 1544257"/>
              <a:gd name="connsiteY106" fmla="*/ 748363 h 1304296"/>
              <a:gd name="connsiteX107" fmla="*/ 53375 w 1544257"/>
              <a:gd name="connsiteY107" fmla="*/ 722168 h 1304296"/>
              <a:gd name="connsiteX108" fmla="*/ 17657 w 1544257"/>
              <a:gd name="connsiteY108" fmla="*/ 693594 h 1304296"/>
              <a:gd name="connsiteX109" fmla="*/ 992 w 1544257"/>
              <a:gd name="connsiteY109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39115 w 1544257"/>
              <a:gd name="connsiteY8" fmla="*/ 472137 h 1304296"/>
              <a:gd name="connsiteX9" fmla="*/ 339128 w 1544257"/>
              <a:gd name="connsiteY9" fmla="*/ 417368 h 1304296"/>
              <a:gd name="connsiteX10" fmla="*/ 396277 w 1544257"/>
              <a:gd name="connsiteY10" fmla="*/ 438800 h 1304296"/>
              <a:gd name="connsiteX11" fmla="*/ 439140 w 1544257"/>
              <a:gd name="connsiteY11" fmla="*/ 400699 h 1304296"/>
              <a:gd name="connsiteX12" fmla="*/ 536773 w 1544257"/>
              <a:gd name="connsiteY12" fmla="*/ 495947 h 1304296"/>
              <a:gd name="connsiteX13" fmla="*/ 665361 w 1544257"/>
              <a:gd name="connsiteY13" fmla="*/ 369741 h 1304296"/>
              <a:gd name="connsiteX14" fmla="*/ 793948 w 1544257"/>
              <a:gd name="connsiteY14" fmla="*/ 384029 h 1304296"/>
              <a:gd name="connsiteX15" fmla="*/ 820139 w 1544257"/>
              <a:gd name="connsiteY15" fmla="*/ 434038 h 1304296"/>
              <a:gd name="connsiteX16" fmla="*/ 805852 w 1544257"/>
              <a:gd name="connsiteY16" fmla="*/ 460232 h 1304296"/>
              <a:gd name="connsiteX17" fmla="*/ 839189 w 1544257"/>
              <a:gd name="connsiteY17" fmla="*/ 495950 h 1304296"/>
              <a:gd name="connsiteX18" fmla="*/ 865383 w 1544257"/>
              <a:gd name="connsiteY18" fmla="*/ 495950 h 1304296"/>
              <a:gd name="connsiteX19" fmla="*/ 898722 w 1544257"/>
              <a:gd name="connsiteY19" fmla="*/ 464993 h 1304296"/>
              <a:gd name="connsiteX20" fmla="*/ 943964 w 1544257"/>
              <a:gd name="connsiteY20" fmla="*/ 472138 h 1304296"/>
              <a:gd name="connsiteX21" fmla="*/ 1001114 w 1544257"/>
              <a:gd name="connsiteY21" fmla="*/ 457850 h 1304296"/>
              <a:gd name="connsiteX22" fmla="*/ 1032073 w 1544257"/>
              <a:gd name="connsiteY22" fmla="*/ 429272 h 1304296"/>
              <a:gd name="connsiteX23" fmla="*/ 1096364 w 1544257"/>
              <a:gd name="connsiteY23" fmla="*/ 412607 h 1304296"/>
              <a:gd name="connsiteX24" fmla="*/ 1153514 w 1544257"/>
              <a:gd name="connsiteY24" fmla="*/ 417368 h 1304296"/>
              <a:gd name="connsiteX25" fmla="*/ 1220190 w 1544257"/>
              <a:gd name="connsiteY25" fmla="*/ 345931 h 1304296"/>
              <a:gd name="connsiteX26" fmla="*/ 1270195 w 1544257"/>
              <a:gd name="connsiteY26" fmla="*/ 334025 h 1304296"/>
              <a:gd name="connsiteX27" fmla="*/ 1315440 w 1544257"/>
              <a:gd name="connsiteY27" fmla="*/ 298306 h 1304296"/>
              <a:gd name="connsiteX28" fmla="*/ 1315439 w 1544257"/>
              <a:gd name="connsiteY28" fmla="*/ 257825 h 1304296"/>
              <a:gd name="connsiteX29" fmla="*/ 1310677 w 1544257"/>
              <a:gd name="connsiteY29" fmla="*/ 229250 h 1304296"/>
              <a:gd name="connsiteX30" fmla="*/ 1303533 w 1544257"/>
              <a:gd name="connsiteY30" fmla="*/ 200675 h 1304296"/>
              <a:gd name="connsiteX31" fmla="*/ 1320202 w 1544257"/>
              <a:gd name="connsiteY31" fmla="*/ 160194 h 1304296"/>
              <a:gd name="connsiteX32" fmla="*/ 1310677 w 1544257"/>
              <a:gd name="connsiteY32" fmla="*/ 117331 h 1304296"/>
              <a:gd name="connsiteX33" fmla="*/ 1332108 w 1544257"/>
              <a:gd name="connsiteY33" fmla="*/ 57800 h 1304296"/>
              <a:gd name="connsiteX34" fmla="*/ 1322584 w 1544257"/>
              <a:gd name="connsiteY34" fmla="*/ 10175 h 1304296"/>
              <a:gd name="connsiteX35" fmla="*/ 1360684 w 1544257"/>
              <a:gd name="connsiteY35" fmla="*/ 5412 h 1304296"/>
              <a:gd name="connsiteX36" fmla="*/ 1377353 w 1544257"/>
              <a:gd name="connsiteY36" fmla="*/ 649 h 1304296"/>
              <a:gd name="connsiteX37" fmla="*/ 1465459 w 1544257"/>
              <a:gd name="connsiteY37" fmla="*/ 19699 h 1304296"/>
              <a:gd name="connsiteX38" fmla="*/ 1496415 w 1544257"/>
              <a:gd name="connsiteY38" fmla="*/ 41131 h 1304296"/>
              <a:gd name="connsiteX39" fmla="*/ 1522610 w 1544257"/>
              <a:gd name="connsiteY39" fmla="*/ 57798 h 1304296"/>
              <a:gd name="connsiteX40" fmla="*/ 1544040 w 1544257"/>
              <a:gd name="connsiteY40" fmla="*/ 74468 h 1304296"/>
              <a:gd name="connsiteX41" fmla="*/ 1524990 w 1544257"/>
              <a:gd name="connsiteY41" fmla="*/ 117331 h 1304296"/>
              <a:gd name="connsiteX42" fmla="*/ 1522609 w 1544257"/>
              <a:gd name="connsiteY42" fmla="*/ 172099 h 1304296"/>
              <a:gd name="connsiteX43" fmla="*/ 1508321 w 1544257"/>
              <a:gd name="connsiteY43" fmla="*/ 229249 h 1304296"/>
              <a:gd name="connsiteX44" fmla="*/ 1510703 w 1544257"/>
              <a:gd name="connsiteY44" fmla="*/ 238774 h 1304296"/>
              <a:gd name="connsiteX45" fmla="*/ 1541659 w 1544257"/>
              <a:gd name="connsiteY45" fmla="*/ 245918 h 1304296"/>
              <a:gd name="connsiteX46" fmla="*/ 1529753 w 1544257"/>
              <a:gd name="connsiteY46" fmla="*/ 276874 h 1304296"/>
              <a:gd name="connsiteX47" fmla="*/ 1496415 w 1544257"/>
              <a:gd name="connsiteY47" fmla="*/ 298306 h 1304296"/>
              <a:gd name="connsiteX48" fmla="*/ 1474984 w 1544257"/>
              <a:gd name="connsiteY48" fmla="*/ 319737 h 1304296"/>
              <a:gd name="connsiteX49" fmla="*/ 1421087 w 1544257"/>
              <a:gd name="connsiteY49" fmla="*/ 307094 h 1304296"/>
              <a:gd name="connsiteX50" fmla="*/ 1384495 w 1544257"/>
              <a:gd name="connsiteY50" fmla="*/ 336407 h 1304296"/>
              <a:gd name="connsiteX51" fmla="*/ 1377352 w 1544257"/>
              <a:gd name="connsiteY51" fmla="*/ 369744 h 1304296"/>
              <a:gd name="connsiteX52" fmla="*/ 1355920 w 1544257"/>
              <a:gd name="connsiteY52" fmla="*/ 379269 h 1304296"/>
              <a:gd name="connsiteX53" fmla="*/ 1327345 w 1544257"/>
              <a:gd name="connsiteY53" fmla="*/ 403082 h 1304296"/>
              <a:gd name="connsiteX54" fmla="*/ 1279721 w 1544257"/>
              <a:gd name="connsiteY54" fmla="*/ 417368 h 1304296"/>
              <a:gd name="connsiteX55" fmla="*/ 1279720 w 1544257"/>
              <a:gd name="connsiteY55" fmla="*/ 464994 h 1304296"/>
              <a:gd name="connsiteX56" fmla="*/ 1313058 w 1544257"/>
              <a:gd name="connsiteY56" fmla="*/ 464994 h 1304296"/>
              <a:gd name="connsiteX57" fmla="*/ 1341634 w 1544257"/>
              <a:gd name="connsiteY57" fmla="*/ 491187 h 1304296"/>
              <a:gd name="connsiteX58" fmla="*/ 1334489 w 1544257"/>
              <a:gd name="connsiteY58" fmla="*/ 529288 h 1304296"/>
              <a:gd name="connsiteX59" fmla="*/ 1363065 w 1544257"/>
              <a:gd name="connsiteY59" fmla="*/ 545955 h 1304296"/>
              <a:gd name="connsiteX60" fmla="*/ 1355920 w 1544257"/>
              <a:gd name="connsiteY60" fmla="*/ 588819 h 1304296"/>
              <a:gd name="connsiteX61" fmla="*/ 1370208 w 1544257"/>
              <a:gd name="connsiteY61" fmla="*/ 629299 h 1304296"/>
              <a:gd name="connsiteX62" fmla="*/ 1322584 w 1544257"/>
              <a:gd name="connsiteY62" fmla="*/ 684068 h 1304296"/>
              <a:gd name="connsiteX63" fmla="*/ 1294009 w 1544257"/>
              <a:gd name="connsiteY63" fmla="*/ 736456 h 1304296"/>
              <a:gd name="connsiteX64" fmla="*/ 1260673 w 1544257"/>
              <a:gd name="connsiteY64" fmla="*/ 722168 h 1304296"/>
              <a:gd name="connsiteX65" fmla="*/ 1227334 w 1544257"/>
              <a:gd name="connsiteY65" fmla="*/ 724549 h 1304296"/>
              <a:gd name="connsiteX66" fmla="*/ 1177328 w 1544257"/>
              <a:gd name="connsiteY66" fmla="*/ 748362 h 1304296"/>
              <a:gd name="connsiteX67" fmla="*/ 1153515 w 1544257"/>
              <a:gd name="connsiteY67" fmla="*/ 762649 h 1304296"/>
              <a:gd name="connsiteX68" fmla="*/ 1084461 w 1544257"/>
              <a:gd name="connsiteY68" fmla="*/ 779318 h 1304296"/>
              <a:gd name="connsiteX69" fmla="*/ 1063028 w 1544257"/>
              <a:gd name="connsiteY69" fmla="*/ 810274 h 1304296"/>
              <a:gd name="connsiteX70" fmla="*/ 1060646 w 1544257"/>
              <a:gd name="connsiteY70" fmla="*/ 888856 h 1304296"/>
              <a:gd name="connsiteX71" fmla="*/ 1063030 w 1544257"/>
              <a:gd name="connsiteY71" fmla="*/ 915048 h 1304296"/>
              <a:gd name="connsiteX72" fmla="*/ 963015 w 1544257"/>
              <a:gd name="connsiteY72" fmla="*/ 965056 h 1304296"/>
              <a:gd name="connsiteX73" fmla="*/ 920153 w 1544257"/>
              <a:gd name="connsiteY73" fmla="*/ 965056 h 1304296"/>
              <a:gd name="connsiteX74" fmla="*/ 829667 w 1544257"/>
              <a:gd name="connsiteY74" fmla="*/ 1000773 h 1304296"/>
              <a:gd name="connsiteX75" fmla="*/ 808234 w 1544257"/>
              <a:gd name="connsiteY75" fmla="*/ 1041256 h 1304296"/>
              <a:gd name="connsiteX76" fmla="*/ 808236 w 1544257"/>
              <a:gd name="connsiteY76" fmla="*/ 1091262 h 1304296"/>
              <a:gd name="connsiteX77" fmla="*/ 758228 w 1544257"/>
              <a:gd name="connsiteY77" fmla="*/ 1131743 h 1304296"/>
              <a:gd name="connsiteX78" fmla="*/ 741561 w 1544257"/>
              <a:gd name="connsiteY78" fmla="*/ 1162699 h 1304296"/>
              <a:gd name="connsiteX79" fmla="*/ 743940 w 1544257"/>
              <a:gd name="connsiteY79" fmla="*/ 1184131 h 1304296"/>
              <a:gd name="connsiteX80" fmla="*/ 777278 w 1544257"/>
              <a:gd name="connsiteY80" fmla="*/ 1179368 h 1304296"/>
              <a:gd name="connsiteX81" fmla="*/ 801092 w 1544257"/>
              <a:gd name="connsiteY81" fmla="*/ 1203180 h 1304296"/>
              <a:gd name="connsiteX82" fmla="*/ 789184 w 1544257"/>
              <a:gd name="connsiteY82" fmla="*/ 1236518 h 1304296"/>
              <a:gd name="connsiteX83" fmla="*/ 786803 w 1544257"/>
              <a:gd name="connsiteY83" fmla="*/ 1274618 h 1304296"/>
              <a:gd name="connsiteX84" fmla="*/ 755845 w 1544257"/>
              <a:gd name="connsiteY84" fmla="*/ 1291288 h 1304296"/>
              <a:gd name="connsiteX85" fmla="*/ 708223 w 1544257"/>
              <a:gd name="connsiteY85" fmla="*/ 1303193 h 1304296"/>
              <a:gd name="connsiteX86" fmla="*/ 662979 w 1544257"/>
              <a:gd name="connsiteY86" fmla="*/ 1255568 h 1304296"/>
              <a:gd name="connsiteX87" fmla="*/ 662977 w 1544257"/>
              <a:gd name="connsiteY87" fmla="*/ 1210325 h 1304296"/>
              <a:gd name="connsiteX88" fmla="*/ 646309 w 1544257"/>
              <a:gd name="connsiteY88" fmla="*/ 1176987 h 1304296"/>
              <a:gd name="connsiteX89" fmla="*/ 617733 w 1544257"/>
              <a:gd name="connsiteY89" fmla="*/ 1153174 h 1304296"/>
              <a:gd name="connsiteX90" fmla="*/ 572490 w 1544257"/>
              <a:gd name="connsiteY90" fmla="*/ 1115074 h 1304296"/>
              <a:gd name="connsiteX91" fmla="*/ 536770 w 1544257"/>
              <a:gd name="connsiteY91" fmla="*/ 1076975 h 1304296"/>
              <a:gd name="connsiteX92" fmla="*/ 484384 w 1544257"/>
              <a:gd name="connsiteY92" fmla="*/ 1069830 h 1304296"/>
              <a:gd name="connsiteX93" fmla="*/ 491527 w 1544257"/>
              <a:gd name="connsiteY93" fmla="*/ 1026969 h 1304296"/>
              <a:gd name="connsiteX94" fmla="*/ 460572 w 1544257"/>
              <a:gd name="connsiteY94" fmla="*/ 991249 h 1304296"/>
              <a:gd name="connsiteX95" fmla="*/ 427233 w 1544257"/>
              <a:gd name="connsiteY95" fmla="*/ 953150 h 1304296"/>
              <a:gd name="connsiteX96" fmla="*/ 424854 w 1544257"/>
              <a:gd name="connsiteY96" fmla="*/ 926956 h 1304296"/>
              <a:gd name="connsiteX97" fmla="*/ 379608 w 1544257"/>
              <a:gd name="connsiteY97" fmla="*/ 917432 h 1304296"/>
              <a:gd name="connsiteX98" fmla="*/ 351033 w 1544257"/>
              <a:gd name="connsiteY98" fmla="*/ 884094 h 1304296"/>
              <a:gd name="connsiteX99" fmla="*/ 305789 w 1544257"/>
              <a:gd name="connsiteY99" fmla="*/ 872188 h 1304296"/>
              <a:gd name="connsiteX100" fmla="*/ 281977 w 1544257"/>
              <a:gd name="connsiteY100" fmla="*/ 903144 h 1304296"/>
              <a:gd name="connsiteX101" fmla="*/ 234355 w 1544257"/>
              <a:gd name="connsiteY101" fmla="*/ 893618 h 1304296"/>
              <a:gd name="connsiteX102" fmla="*/ 203395 w 1544257"/>
              <a:gd name="connsiteY102" fmla="*/ 869807 h 1304296"/>
              <a:gd name="connsiteX103" fmla="*/ 167680 w 1544257"/>
              <a:gd name="connsiteY103" fmla="*/ 881712 h 1304296"/>
              <a:gd name="connsiteX104" fmla="*/ 158152 w 1544257"/>
              <a:gd name="connsiteY104" fmla="*/ 876950 h 1304296"/>
              <a:gd name="connsiteX105" fmla="*/ 141486 w 1544257"/>
              <a:gd name="connsiteY105" fmla="*/ 824562 h 1304296"/>
              <a:gd name="connsiteX106" fmla="*/ 103383 w 1544257"/>
              <a:gd name="connsiteY106" fmla="*/ 788844 h 1304296"/>
              <a:gd name="connsiteX107" fmla="*/ 72427 w 1544257"/>
              <a:gd name="connsiteY107" fmla="*/ 748363 h 1304296"/>
              <a:gd name="connsiteX108" fmla="*/ 53375 w 1544257"/>
              <a:gd name="connsiteY108" fmla="*/ 722168 h 1304296"/>
              <a:gd name="connsiteX109" fmla="*/ 17657 w 1544257"/>
              <a:gd name="connsiteY109" fmla="*/ 693594 h 1304296"/>
              <a:gd name="connsiteX110" fmla="*/ 992 w 1544257"/>
              <a:gd name="connsiteY110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48617 w 1544257"/>
              <a:gd name="connsiteY2" fmla="*/ 600722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96277 w 1544257"/>
              <a:gd name="connsiteY11" fmla="*/ 438800 h 1304296"/>
              <a:gd name="connsiteX12" fmla="*/ 439140 w 1544257"/>
              <a:gd name="connsiteY12" fmla="*/ 400699 h 1304296"/>
              <a:gd name="connsiteX13" fmla="*/ 536773 w 1544257"/>
              <a:gd name="connsiteY13" fmla="*/ 495947 h 1304296"/>
              <a:gd name="connsiteX14" fmla="*/ 665361 w 1544257"/>
              <a:gd name="connsiteY14" fmla="*/ 369741 h 1304296"/>
              <a:gd name="connsiteX15" fmla="*/ 793948 w 1544257"/>
              <a:gd name="connsiteY15" fmla="*/ 384029 h 1304296"/>
              <a:gd name="connsiteX16" fmla="*/ 820139 w 1544257"/>
              <a:gd name="connsiteY16" fmla="*/ 434038 h 1304296"/>
              <a:gd name="connsiteX17" fmla="*/ 805852 w 1544257"/>
              <a:gd name="connsiteY17" fmla="*/ 460232 h 1304296"/>
              <a:gd name="connsiteX18" fmla="*/ 839189 w 1544257"/>
              <a:gd name="connsiteY18" fmla="*/ 495950 h 1304296"/>
              <a:gd name="connsiteX19" fmla="*/ 865383 w 1544257"/>
              <a:gd name="connsiteY19" fmla="*/ 495950 h 1304296"/>
              <a:gd name="connsiteX20" fmla="*/ 898722 w 1544257"/>
              <a:gd name="connsiteY20" fmla="*/ 464993 h 1304296"/>
              <a:gd name="connsiteX21" fmla="*/ 943964 w 1544257"/>
              <a:gd name="connsiteY21" fmla="*/ 472138 h 1304296"/>
              <a:gd name="connsiteX22" fmla="*/ 1001114 w 1544257"/>
              <a:gd name="connsiteY22" fmla="*/ 457850 h 1304296"/>
              <a:gd name="connsiteX23" fmla="*/ 1032073 w 1544257"/>
              <a:gd name="connsiteY23" fmla="*/ 429272 h 1304296"/>
              <a:gd name="connsiteX24" fmla="*/ 1096364 w 1544257"/>
              <a:gd name="connsiteY24" fmla="*/ 412607 h 1304296"/>
              <a:gd name="connsiteX25" fmla="*/ 1153514 w 1544257"/>
              <a:gd name="connsiteY25" fmla="*/ 417368 h 1304296"/>
              <a:gd name="connsiteX26" fmla="*/ 1220190 w 1544257"/>
              <a:gd name="connsiteY26" fmla="*/ 345931 h 1304296"/>
              <a:gd name="connsiteX27" fmla="*/ 1270195 w 1544257"/>
              <a:gd name="connsiteY27" fmla="*/ 334025 h 1304296"/>
              <a:gd name="connsiteX28" fmla="*/ 1315440 w 1544257"/>
              <a:gd name="connsiteY28" fmla="*/ 298306 h 1304296"/>
              <a:gd name="connsiteX29" fmla="*/ 1315439 w 1544257"/>
              <a:gd name="connsiteY29" fmla="*/ 257825 h 1304296"/>
              <a:gd name="connsiteX30" fmla="*/ 1310677 w 1544257"/>
              <a:gd name="connsiteY30" fmla="*/ 229250 h 1304296"/>
              <a:gd name="connsiteX31" fmla="*/ 1303533 w 1544257"/>
              <a:gd name="connsiteY31" fmla="*/ 200675 h 1304296"/>
              <a:gd name="connsiteX32" fmla="*/ 1320202 w 1544257"/>
              <a:gd name="connsiteY32" fmla="*/ 160194 h 1304296"/>
              <a:gd name="connsiteX33" fmla="*/ 1310677 w 1544257"/>
              <a:gd name="connsiteY33" fmla="*/ 117331 h 1304296"/>
              <a:gd name="connsiteX34" fmla="*/ 1332108 w 1544257"/>
              <a:gd name="connsiteY34" fmla="*/ 57800 h 1304296"/>
              <a:gd name="connsiteX35" fmla="*/ 1322584 w 1544257"/>
              <a:gd name="connsiteY35" fmla="*/ 10175 h 1304296"/>
              <a:gd name="connsiteX36" fmla="*/ 1360684 w 1544257"/>
              <a:gd name="connsiteY36" fmla="*/ 5412 h 1304296"/>
              <a:gd name="connsiteX37" fmla="*/ 1377353 w 1544257"/>
              <a:gd name="connsiteY37" fmla="*/ 649 h 1304296"/>
              <a:gd name="connsiteX38" fmla="*/ 1465459 w 1544257"/>
              <a:gd name="connsiteY38" fmla="*/ 19699 h 1304296"/>
              <a:gd name="connsiteX39" fmla="*/ 1496415 w 1544257"/>
              <a:gd name="connsiteY39" fmla="*/ 41131 h 1304296"/>
              <a:gd name="connsiteX40" fmla="*/ 1522610 w 1544257"/>
              <a:gd name="connsiteY40" fmla="*/ 57798 h 1304296"/>
              <a:gd name="connsiteX41" fmla="*/ 1544040 w 1544257"/>
              <a:gd name="connsiteY41" fmla="*/ 74468 h 1304296"/>
              <a:gd name="connsiteX42" fmla="*/ 1524990 w 1544257"/>
              <a:gd name="connsiteY42" fmla="*/ 117331 h 1304296"/>
              <a:gd name="connsiteX43" fmla="*/ 1522609 w 1544257"/>
              <a:gd name="connsiteY43" fmla="*/ 172099 h 1304296"/>
              <a:gd name="connsiteX44" fmla="*/ 1508321 w 1544257"/>
              <a:gd name="connsiteY44" fmla="*/ 229249 h 1304296"/>
              <a:gd name="connsiteX45" fmla="*/ 1510703 w 1544257"/>
              <a:gd name="connsiteY45" fmla="*/ 238774 h 1304296"/>
              <a:gd name="connsiteX46" fmla="*/ 1541659 w 1544257"/>
              <a:gd name="connsiteY46" fmla="*/ 245918 h 1304296"/>
              <a:gd name="connsiteX47" fmla="*/ 1529753 w 1544257"/>
              <a:gd name="connsiteY47" fmla="*/ 276874 h 1304296"/>
              <a:gd name="connsiteX48" fmla="*/ 1496415 w 1544257"/>
              <a:gd name="connsiteY48" fmla="*/ 298306 h 1304296"/>
              <a:gd name="connsiteX49" fmla="*/ 1474984 w 1544257"/>
              <a:gd name="connsiteY49" fmla="*/ 319737 h 1304296"/>
              <a:gd name="connsiteX50" fmla="*/ 1421087 w 1544257"/>
              <a:gd name="connsiteY50" fmla="*/ 307094 h 1304296"/>
              <a:gd name="connsiteX51" fmla="*/ 1384495 w 1544257"/>
              <a:gd name="connsiteY51" fmla="*/ 336407 h 1304296"/>
              <a:gd name="connsiteX52" fmla="*/ 1377352 w 1544257"/>
              <a:gd name="connsiteY52" fmla="*/ 369744 h 1304296"/>
              <a:gd name="connsiteX53" fmla="*/ 1355920 w 1544257"/>
              <a:gd name="connsiteY53" fmla="*/ 379269 h 1304296"/>
              <a:gd name="connsiteX54" fmla="*/ 1327345 w 1544257"/>
              <a:gd name="connsiteY54" fmla="*/ 403082 h 1304296"/>
              <a:gd name="connsiteX55" fmla="*/ 1279721 w 1544257"/>
              <a:gd name="connsiteY55" fmla="*/ 417368 h 1304296"/>
              <a:gd name="connsiteX56" fmla="*/ 1279720 w 1544257"/>
              <a:gd name="connsiteY56" fmla="*/ 464994 h 1304296"/>
              <a:gd name="connsiteX57" fmla="*/ 1313058 w 1544257"/>
              <a:gd name="connsiteY57" fmla="*/ 464994 h 1304296"/>
              <a:gd name="connsiteX58" fmla="*/ 1341634 w 1544257"/>
              <a:gd name="connsiteY58" fmla="*/ 491187 h 1304296"/>
              <a:gd name="connsiteX59" fmla="*/ 1334489 w 1544257"/>
              <a:gd name="connsiteY59" fmla="*/ 529288 h 1304296"/>
              <a:gd name="connsiteX60" fmla="*/ 1363065 w 1544257"/>
              <a:gd name="connsiteY60" fmla="*/ 545955 h 1304296"/>
              <a:gd name="connsiteX61" fmla="*/ 1355920 w 1544257"/>
              <a:gd name="connsiteY61" fmla="*/ 588819 h 1304296"/>
              <a:gd name="connsiteX62" fmla="*/ 1370208 w 1544257"/>
              <a:gd name="connsiteY62" fmla="*/ 629299 h 1304296"/>
              <a:gd name="connsiteX63" fmla="*/ 1322584 w 1544257"/>
              <a:gd name="connsiteY63" fmla="*/ 684068 h 1304296"/>
              <a:gd name="connsiteX64" fmla="*/ 1294009 w 1544257"/>
              <a:gd name="connsiteY64" fmla="*/ 736456 h 1304296"/>
              <a:gd name="connsiteX65" fmla="*/ 1260673 w 1544257"/>
              <a:gd name="connsiteY65" fmla="*/ 722168 h 1304296"/>
              <a:gd name="connsiteX66" fmla="*/ 1227334 w 1544257"/>
              <a:gd name="connsiteY66" fmla="*/ 724549 h 1304296"/>
              <a:gd name="connsiteX67" fmla="*/ 1177328 w 1544257"/>
              <a:gd name="connsiteY67" fmla="*/ 748362 h 1304296"/>
              <a:gd name="connsiteX68" fmla="*/ 1153515 w 1544257"/>
              <a:gd name="connsiteY68" fmla="*/ 762649 h 1304296"/>
              <a:gd name="connsiteX69" fmla="*/ 1084461 w 1544257"/>
              <a:gd name="connsiteY69" fmla="*/ 779318 h 1304296"/>
              <a:gd name="connsiteX70" fmla="*/ 1063028 w 1544257"/>
              <a:gd name="connsiteY70" fmla="*/ 810274 h 1304296"/>
              <a:gd name="connsiteX71" fmla="*/ 1060646 w 1544257"/>
              <a:gd name="connsiteY71" fmla="*/ 888856 h 1304296"/>
              <a:gd name="connsiteX72" fmla="*/ 1063030 w 1544257"/>
              <a:gd name="connsiteY72" fmla="*/ 915048 h 1304296"/>
              <a:gd name="connsiteX73" fmla="*/ 963015 w 1544257"/>
              <a:gd name="connsiteY73" fmla="*/ 965056 h 1304296"/>
              <a:gd name="connsiteX74" fmla="*/ 920153 w 1544257"/>
              <a:gd name="connsiteY74" fmla="*/ 965056 h 1304296"/>
              <a:gd name="connsiteX75" fmla="*/ 829667 w 1544257"/>
              <a:gd name="connsiteY75" fmla="*/ 1000773 h 1304296"/>
              <a:gd name="connsiteX76" fmla="*/ 808234 w 1544257"/>
              <a:gd name="connsiteY76" fmla="*/ 1041256 h 1304296"/>
              <a:gd name="connsiteX77" fmla="*/ 808236 w 1544257"/>
              <a:gd name="connsiteY77" fmla="*/ 1091262 h 1304296"/>
              <a:gd name="connsiteX78" fmla="*/ 758228 w 1544257"/>
              <a:gd name="connsiteY78" fmla="*/ 1131743 h 1304296"/>
              <a:gd name="connsiteX79" fmla="*/ 741561 w 1544257"/>
              <a:gd name="connsiteY79" fmla="*/ 1162699 h 1304296"/>
              <a:gd name="connsiteX80" fmla="*/ 743940 w 1544257"/>
              <a:gd name="connsiteY80" fmla="*/ 1184131 h 1304296"/>
              <a:gd name="connsiteX81" fmla="*/ 777278 w 1544257"/>
              <a:gd name="connsiteY81" fmla="*/ 1179368 h 1304296"/>
              <a:gd name="connsiteX82" fmla="*/ 801092 w 1544257"/>
              <a:gd name="connsiteY82" fmla="*/ 1203180 h 1304296"/>
              <a:gd name="connsiteX83" fmla="*/ 789184 w 1544257"/>
              <a:gd name="connsiteY83" fmla="*/ 1236518 h 1304296"/>
              <a:gd name="connsiteX84" fmla="*/ 786803 w 1544257"/>
              <a:gd name="connsiteY84" fmla="*/ 1274618 h 1304296"/>
              <a:gd name="connsiteX85" fmla="*/ 755845 w 1544257"/>
              <a:gd name="connsiteY85" fmla="*/ 1291288 h 1304296"/>
              <a:gd name="connsiteX86" fmla="*/ 708223 w 1544257"/>
              <a:gd name="connsiteY86" fmla="*/ 1303193 h 1304296"/>
              <a:gd name="connsiteX87" fmla="*/ 662979 w 1544257"/>
              <a:gd name="connsiteY87" fmla="*/ 1255568 h 1304296"/>
              <a:gd name="connsiteX88" fmla="*/ 662977 w 1544257"/>
              <a:gd name="connsiteY88" fmla="*/ 1210325 h 1304296"/>
              <a:gd name="connsiteX89" fmla="*/ 646309 w 1544257"/>
              <a:gd name="connsiteY89" fmla="*/ 1176987 h 1304296"/>
              <a:gd name="connsiteX90" fmla="*/ 617733 w 1544257"/>
              <a:gd name="connsiteY90" fmla="*/ 1153174 h 1304296"/>
              <a:gd name="connsiteX91" fmla="*/ 572490 w 1544257"/>
              <a:gd name="connsiteY91" fmla="*/ 1115074 h 1304296"/>
              <a:gd name="connsiteX92" fmla="*/ 536770 w 1544257"/>
              <a:gd name="connsiteY92" fmla="*/ 1076975 h 1304296"/>
              <a:gd name="connsiteX93" fmla="*/ 484384 w 1544257"/>
              <a:gd name="connsiteY93" fmla="*/ 1069830 h 1304296"/>
              <a:gd name="connsiteX94" fmla="*/ 491527 w 1544257"/>
              <a:gd name="connsiteY94" fmla="*/ 1026969 h 1304296"/>
              <a:gd name="connsiteX95" fmla="*/ 460572 w 1544257"/>
              <a:gd name="connsiteY95" fmla="*/ 991249 h 1304296"/>
              <a:gd name="connsiteX96" fmla="*/ 427233 w 1544257"/>
              <a:gd name="connsiteY96" fmla="*/ 953150 h 1304296"/>
              <a:gd name="connsiteX97" fmla="*/ 424854 w 1544257"/>
              <a:gd name="connsiteY97" fmla="*/ 926956 h 1304296"/>
              <a:gd name="connsiteX98" fmla="*/ 379608 w 1544257"/>
              <a:gd name="connsiteY98" fmla="*/ 917432 h 1304296"/>
              <a:gd name="connsiteX99" fmla="*/ 351033 w 1544257"/>
              <a:gd name="connsiteY99" fmla="*/ 884094 h 1304296"/>
              <a:gd name="connsiteX100" fmla="*/ 305789 w 1544257"/>
              <a:gd name="connsiteY100" fmla="*/ 872188 h 1304296"/>
              <a:gd name="connsiteX101" fmla="*/ 281977 w 1544257"/>
              <a:gd name="connsiteY101" fmla="*/ 903144 h 1304296"/>
              <a:gd name="connsiteX102" fmla="*/ 234355 w 1544257"/>
              <a:gd name="connsiteY102" fmla="*/ 893618 h 1304296"/>
              <a:gd name="connsiteX103" fmla="*/ 203395 w 1544257"/>
              <a:gd name="connsiteY103" fmla="*/ 869807 h 1304296"/>
              <a:gd name="connsiteX104" fmla="*/ 167680 w 1544257"/>
              <a:gd name="connsiteY104" fmla="*/ 881712 h 1304296"/>
              <a:gd name="connsiteX105" fmla="*/ 158152 w 1544257"/>
              <a:gd name="connsiteY105" fmla="*/ 876950 h 1304296"/>
              <a:gd name="connsiteX106" fmla="*/ 141486 w 1544257"/>
              <a:gd name="connsiteY106" fmla="*/ 824562 h 1304296"/>
              <a:gd name="connsiteX107" fmla="*/ 103383 w 1544257"/>
              <a:gd name="connsiteY107" fmla="*/ 788844 h 1304296"/>
              <a:gd name="connsiteX108" fmla="*/ 72427 w 1544257"/>
              <a:gd name="connsiteY108" fmla="*/ 748363 h 1304296"/>
              <a:gd name="connsiteX109" fmla="*/ 53375 w 1544257"/>
              <a:gd name="connsiteY109" fmla="*/ 722168 h 1304296"/>
              <a:gd name="connsiteX110" fmla="*/ 17657 w 1544257"/>
              <a:gd name="connsiteY110" fmla="*/ 693594 h 1304296"/>
              <a:gd name="connsiteX111" fmla="*/ 992 w 1544257"/>
              <a:gd name="connsiteY111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96277 w 1544257"/>
              <a:gd name="connsiteY11" fmla="*/ 438800 h 1304296"/>
              <a:gd name="connsiteX12" fmla="*/ 439140 w 1544257"/>
              <a:gd name="connsiteY12" fmla="*/ 400699 h 1304296"/>
              <a:gd name="connsiteX13" fmla="*/ 536773 w 1544257"/>
              <a:gd name="connsiteY13" fmla="*/ 495947 h 1304296"/>
              <a:gd name="connsiteX14" fmla="*/ 665361 w 1544257"/>
              <a:gd name="connsiteY14" fmla="*/ 369741 h 1304296"/>
              <a:gd name="connsiteX15" fmla="*/ 793948 w 1544257"/>
              <a:gd name="connsiteY15" fmla="*/ 384029 h 1304296"/>
              <a:gd name="connsiteX16" fmla="*/ 820139 w 1544257"/>
              <a:gd name="connsiteY16" fmla="*/ 434038 h 1304296"/>
              <a:gd name="connsiteX17" fmla="*/ 805852 w 1544257"/>
              <a:gd name="connsiteY17" fmla="*/ 460232 h 1304296"/>
              <a:gd name="connsiteX18" fmla="*/ 839189 w 1544257"/>
              <a:gd name="connsiteY18" fmla="*/ 495950 h 1304296"/>
              <a:gd name="connsiteX19" fmla="*/ 865383 w 1544257"/>
              <a:gd name="connsiteY19" fmla="*/ 495950 h 1304296"/>
              <a:gd name="connsiteX20" fmla="*/ 898722 w 1544257"/>
              <a:gd name="connsiteY20" fmla="*/ 464993 h 1304296"/>
              <a:gd name="connsiteX21" fmla="*/ 943964 w 1544257"/>
              <a:gd name="connsiteY21" fmla="*/ 472138 h 1304296"/>
              <a:gd name="connsiteX22" fmla="*/ 1001114 w 1544257"/>
              <a:gd name="connsiteY22" fmla="*/ 457850 h 1304296"/>
              <a:gd name="connsiteX23" fmla="*/ 1032073 w 1544257"/>
              <a:gd name="connsiteY23" fmla="*/ 429272 h 1304296"/>
              <a:gd name="connsiteX24" fmla="*/ 1096364 w 1544257"/>
              <a:gd name="connsiteY24" fmla="*/ 412607 h 1304296"/>
              <a:gd name="connsiteX25" fmla="*/ 1153514 w 1544257"/>
              <a:gd name="connsiteY25" fmla="*/ 417368 h 1304296"/>
              <a:gd name="connsiteX26" fmla="*/ 1220190 w 1544257"/>
              <a:gd name="connsiteY26" fmla="*/ 345931 h 1304296"/>
              <a:gd name="connsiteX27" fmla="*/ 1270195 w 1544257"/>
              <a:gd name="connsiteY27" fmla="*/ 334025 h 1304296"/>
              <a:gd name="connsiteX28" fmla="*/ 1315440 w 1544257"/>
              <a:gd name="connsiteY28" fmla="*/ 298306 h 1304296"/>
              <a:gd name="connsiteX29" fmla="*/ 1315439 w 1544257"/>
              <a:gd name="connsiteY29" fmla="*/ 257825 h 1304296"/>
              <a:gd name="connsiteX30" fmla="*/ 1310677 w 1544257"/>
              <a:gd name="connsiteY30" fmla="*/ 229250 h 1304296"/>
              <a:gd name="connsiteX31" fmla="*/ 1303533 w 1544257"/>
              <a:gd name="connsiteY31" fmla="*/ 200675 h 1304296"/>
              <a:gd name="connsiteX32" fmla="*/ 1320202 w 1544257"/>
              <a:gd name="connsiteY32" fmla="*/ 160194 h 1304296"/>
              <a:gd name="connsiteX33" fmla="*/ 1310677 w 1544257"/>
              <a:gd name="connsiteY33" fmla="*/ 117331 h 1304296"/>
              <a:gd name="connsiteX34" fmla="*/ 1332108 w 1544257"/>
              <a:gd name="connsiteY34" fmla="*/ 57800 h 1304296"/>
              <a:gd name="connsiteX35" fmla="*/ 1322584 w 1544257"/>
              <a:gd name="connsiteY35" fmla="*/ 10175 h 1304296"/>
              <a:gd name="connsiteX36" fmla="*/ 1360684 w 1544257"/>
              <a:gd name="connsiteY36" fmla="*/ 5412 h 1304296"/>
              <a:gd name="connsiteX37" fmla="*/ 1377353 w 1544257"/>
              <a:gd name="connsiteY37" fmla="*/ 649 h 1304296"/>
              <a:gd name="connsiteX38" fmla="*/ 1465459 w 1544257"/>
              <a:gd name="connsiteY38" fmla="*/ 19699 h 1304296"/>
              <a:gd name="connsiteX39" fmla="*/ 1496415 w 1544257"/>
              <a:gd name="connsiteY39" fmla="*/ 41131 h 1304296"/>
              <a:gd name="connsiteX40" fmla="*/ 1522610 w 1544257"/>
              <a:gd name="connsiteY40" fmla="*/ 57798 h 1304296"/>
              <a:gd name="connsiteX41" fmla="*/ 1544040 w 1544257"/>
              <a:gd name="connsiteY41" fmla="*/ 74468 h 1304296"/>
              <a:gd name="connsiteX42" fmla="*/ 1524990 w 1544257"/>
              <a:gd name="connsiteY42" fmla="*/ 117331 h 1304296"/>
              <a:gd name="connsiteX43" fmla="*/ 1522609 w 1544257"/>
              <a:gd name="connsiteY43" fmla="*/ 172099 h 1304296"/>
              <a:gd name="connsiteX44" fmla="*/ 1508321 w 1544257"/>
              <a:gd name="connsiteY44" fmla="*/ 229249 h 1304296"/>
              <a:gd name="connsiteX45" fmla="*/ 1510703 w 1544257"/>
              <a:gd name="connsiteY45" fmla="*/ 238774 h 1304296"/>
              <a:gd name="connsiteX46" fmla="*/ 1541659 w 1544257"/>
              <a:gd name="connsiteY46" fmla="*/ 245918 h 1304296"/>
              <a:gd name="connsiteX47" fmla="*/ 1529753 w 1544257"/>
              <a:gd name="connsiteY47" fmla="*/ 276874 h 1304296"/>
              <a:gd name="connsiteX48" fmla="*/ 1496415 w 1544257"/>
              <a:gd name="connsiteY48" fmla="*/ 298306 h 1304296"/>
              <a:gd name="connsiteX49" fmla="*/ 1474984 w 1544257"/>
              <a:gd name="connsiteY49" fmla="*/ 319737 h 1304296"/>
              <a:gd name="connsiteX50" fmla="*/ 1421087 w 1544257"/>
              <a:gd name="connsiteY50" fmla="*/ 307094 h 1304296"/>
              <a:gd name="connsiteX51" fmla="*/ 1384495 w 1544257"/>
              <a:gd name="connsiteY51" fmla="*/ 336407 h 1304296"/>
              <a:gd name="connsiteX52" fmla="*/ 1377352 w 1544257"/>
              <a:gd name="connsiteY52" fmla="*/ 369744 h 1304296"/>
              <a:gd name="connsiteX53" fmla="*/ 1355920 w 1544257"/>
              <a:gd name="connsiteY53" fmla="*/ 379269 h 1304296"/>
              <a:gd name="connsiteX54" fmla="*/ 1327345 w 1544257"/>
              <a:gd name="connsiteY54" fmla="*/ 403082 h 1304296"/>
              <a:gd name="connsiteX55" fmla="*/ 1279721 w 1544257"/>
              <a:gd name="connsiteY55" fmla="*/ 417368 h 1304296"/>
              <a:gd name="connsiteX56" fmla="*/ 1279720 w 1544257"/>
              <a:gd name="connsiteY56" fmla="*/ 464994 h 1304296"/>
              <a:gd name="connsiteX57" fmla="*/ 1313058 w 1544257"/>
              <a:gd name="connsiteY57" fmla="*/ 464994 h 1304296"/>
              <a:gd name="connsiteX58" fmla="*/ 1341634 w 1544257"/>
              <a:gd name="connsiteY58" fmla="*/ 491187 h 1304296"/>
              <a:gd name="connsiteX59" fmla="*/ 1334489 w 1544257"/>
              <a:gd name="connsiteY59" fmla="*/ 529288 h 1304296"/>
              <a:gd name="connsiteX60" fmla="*/ 1363065 w 1544257"/>
              <a:gd name="connsiteY60" fmla="*/ 545955 h 1304296"/>
              <a:gd name="connsiteX61" fmla="*/ 1355920 w 1544257"/>
              <a:gd name="connsiteY61" fmla="*/ 588819 h 1304296"/>
              <a:gd name="connsiteX62" fmla="*/ 1370208 w 1544257"/>
              <a:gd name="connsiteY62" fmla="*/ 629299 h 1304296"/>
              <a:gd name="connsiteX63" fmla="*/ 1322584 w 1544257"/>
              <a:gd name="connsiteY63" fmla="*/ 684068 h 1304296"/>
              <a:gd name="connsiteX64" fmla="*/ 1294009 w 1544257"/>
              <a:gd name="connsiteY64" fmla="*/ 736456 h 1304296"/>
              <a:gd name="connsiteX65" fmla="*/ 1260673 w 1544257"/>
              <a:gd name="connsiteY65" fmla="*/ 722168 h 1304296"/>
              <a:gd name="connsiteX66" fmla="*/ 1227334 w 1544257"/>
              <a:gd name="connsiteY66" fmla="*/ 724549 h 1304296"/>
              <a:gd name="connsiteX67" fmla="*/ 1177328 w 1544257"/>
              <a:gd name="connsiteY67" fmla="*/ 748362 h 1304296"/>
              <a:gd name="connsiteX68" fmla="*/ 1153515 w 1544257"/>
              <a:gd name="connsiteY68" fmla="*/ 762649 h 1304296"/>
              <a:gd name="connsiteX69" fmla="*/ 1084461 w 1544257"/>
              <a:gd name="connsiteY69" fmla="*/ 779318 h 1304296"/>
              <a:gd name="connsiteX70" fmla="*/ 1063028 w 1544257"/>
              <a:gd name="connsiteY70" fmla="*/ 810274 h 1304296"/>
              <a:gd name="connsiteX71" fmla="*/ 1060646 w 1544257"/>
              <a:gd name="connsiteY71" fmla="*/ 888856 h 1304296"/>
              <a:gd name="connsiteX72" fmla="*/ 1063030 w 1544257"/>
              <a:gd name="connsiteY72" fmla="*/ 915048 h 1304296"/>
              <a:gd name="connsiteX73" fmla="*/ 963015 w 1544257"/>
              <a:gd name="connsiteY73" fmla="*/ 965056 h 1304296"/>
              <a:gd name="connsiteX74" fmla="*/ 920153 w 1544257"/>
              <a:gd name="connsiteY74" fmla="*/ 965056 h 1304296"/>
              <a:gd name="connsiteX75" fmla="*/ 829667 w 1544257"/>
              <a:gd name="connsiteY75" fmla="*/ 1000773 h 1304296"/>
              <a:gd name="connsiteX76" fmla="*/ 808234 w 1544257"/>
              <a:gd name="connsiteY76" fmla="*/ 1041256 h 1304296"/>
              <a:gd name="connsiteX77" fmla="*/ 808236 w 1544257"/>
              <a:gd name="connsiteY77" fmla="*/ 1091262 h 1304296"/>
              <a:gd name="connsiteX78" fmla="*/ 758228 w 1544257"/>
              <a:gd name="connsiteY78" fmla="*/ 1131743 h 1304296"/>
              <a:gd name="connsiteX79" fmla="*/ 741561 w 1544257"/>
              <a:gd name="connsiteY79" fmla="*/ 1162699 h 1304296"/>
              <a:gd name="connsiteX80" fmla="*/ 743940 w 1544257"/>
              <a:gd name="connsiteY80" fmla="*/ 1184131 h 1304296"/>
              <a:gd name="connsiteX81" fmla="*/ 777278 w 1544257"/>
              <a:gd name="connsiteY81" fmla="*/ 1179368 h 1304296"/>
              <a:gd name="connsiteX82" fmla="*/ 801092 w 1544257"/>
              <a:gd name="connsiteY82" fmla="*/ 1203180 h 1304296"/>
              <a:gd name="connsiteX83" fmla="*/ 789184 w 1544257"/>
              <a:gd name="connsiteY83" fmla="*/ 1236518 h 1304296"/>
              <a:gd name="connsiteX84" fmla="*/ 786803 w 1544257"/>
              <a:gd name="connsiteY84" fmla="*/ 1274618 h 1304296"/>
              <a:gd name="connsiteX85" fmla="*/ 755845 w 1544257"/>
              <a:gd name="connsiteY85" fmla="*/ 1291288 h 1304296"/>
              <a:gd name="connsiteX86" fmla="*/ 708223 w 1544257"/>
              <a:gd name="connsiteY86" fmla="*/ 1303193 h 1304296"/>
              <a:gd name="connsiteX87" fmla="*/ 662979 w 1544257"/>
              <a:gd name="connsiteY87" fmla="*/ 1255568 h 1304296"/>
              <a:gd name="connsiteX88" fmla="*/ 662977 w 1544257"/>
              <a:gd name="connsiteY88" fmla="*/ 1210325 h 1304296"/>
              <a:gd name="connsiteX89" fmla="*/ 646309 w 1544257"/>
              <a:gd name="connsiteY89" fmla="*/ 1176987 h 1304296"/>
              <a:gd name="connsiteX90" fmla="*/ 617733 w 1544257"/>
              <a:gd name="connsiteY90" fmla="*/ 1153174 h 1304296"/>
              <a:gd name="connsiteX91" fmla="*/ 572490 w 1544257"/>
              <a:gd name="connsiteY91" fmla="*/ 1115074 h 1304296"/>
              <a:gd name="connsiteX92" fmla="*/ 536770 w 1544257"/>
              <a:gd name="connsiteY92" fmla="*/ 1076975 h 1304296"/>
              <a:gd name="connsiteX93" fmla="*/ 484384 w 1544257"/>
              <a:gd name="connsiteY93" fmla="*/ 1069830 h 1304296"/>
              <a:gd name="connsiteX94" fmla="*/ 491527 w 1544257"/>
              <a:gd name="connsiteY94" fmla="*/ 1026969 h 1304296"/>
              <a:gd name="connsiteX95" fmla="*/ 460572 w 1544257"/>
              <a:gd name="connsiteY95" fmla="*/ 991249 h 1304296"/>
              <a:gd name="connsiteX96" fmla="*/ 427233 w 1544257"/>
              <a:gd name="connsiteY96" fmla="*/ 953150 h 1304296"/>
              <a:gd name="connsiteX97" fmla="*/ 424854 w 1544257"/>
              <a:gd name="connsiteY97" fmla="*/ 926956 h 1304296"/>
              <a:gd name="connsiteX98" fmla="*/ 379608 w 1544257"/>
              <a:gd name="connsiteY98" fmla="*/ 917432 h 1304296"/>
              <a:gd name="connsiteX99" fmla="*/ 351033 w 1544257"/>
              <a:gd name="connsiteY99" fmla="*/ 884094 h 1304296"/>
              <a:gd name="connsiteX100" fmla="*/ 305789 w 1544257"/>
              <a:gd name="connsiteY100" fmla="*/ 872188 h 1304296"/>
              <a:gd name="connsiteX101" fmla="*/ 281977 w 1544257"/>
              <a:gd name="connsiteY101" fmla="*/ 903144 h 1304296"/>
              <a:gd name="connsiteX102" fmla="*/ 234355 w 1544257"/>
              <a:gd name="connsiteY102" fmla="*/ 893618 h 1304296"/>
              <a:gd name="connsiteX103" fmla="*/ 203395 w 1544257"/>
              <a:gd name="connsiteY103" fmla="*/ 869807 h 1304296"/>
              <a:gd name="connsiteX104" fmla="*/ 167680 w 1544257"/>
              <a:gd name="connsiteY104" fmla="*/ 881712 h 1304296"/>
              <a:gd name="connsiteX105" fmla="*/ 158152 w 1544257"/>
              <a:gd name="connsiteY105" fmla="*/ 876950 h 1304296"/>
              <a:gd name="connsiteX106" fmla="*/ 141486 w 1544257"/>
              <a:gd name="connsiteY106" fmla="*/ 824562 h 1304296"/>
              <a:gd name="connsiteX107" fmla="*/ 103383 w 1544257"/>
              <a:gd name="connsiteY107" fmla="*/ 788844 h 1304296"/>
              <a:gd name="connsiteX108" fmla="*/ 72427 w 1544257"/>
              <a:gd name="connsiteY108" fmla="*/ 748363 h 1304296"/>
              <a:gd name="connsiteX109" fmla="*/ 53375 w 1544257"/>
              <a:gd name="connsiteY109" fmla="*/ 722168 h 1304296"/>
              <a:gd name="connsiteX110" fmla="*/ 17657 w 1544257"/>
              <a:gd name="connsiteY110" fmla="*/ 693594 h 1304296"/>
              <a:gd name="connsiteX111" fmla="*/ 992 w 1544257"/>
              <a:gd name="connsiteY111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53413 w 1544257"/>
              <a:gd name="connsiteY11" fmla="*/ 426894 h 1304296"/>
              <a:gd name="connsiteX12" fmla="*/ 396277 w 1544257"/>
              <a:gd name="connsiteY12" fmla="*/ 438800 h 1304296"/>
              <a:gd name="connsiteX13" fmla="*/ 439140 w 1544257"/>
              <a:gd name="connsiteY13" fmla="*/ 400699 h 1304296"/>
              <a:gd name="connsiteX14" fmla="*/ 536773 w 1544257"/>
              <a:gd name="connsiteY14" fmla="*/ 495947 h 1304296"/>
              <a:gd name="connsiteX15" fmla="*/ 665361 w 1544257"/>
              <a:gd name="connsiteY15" fmla="*/ 369741 h 1304296"/>
              <a:gd name="connsiteX16" fmla="*/ 793948 w 1544257"/>
              <a:gd name="connsiteY16" fmla="*/ 384029 h 1304296"/>
              <a:gd name="connsiteX17" fmla="*/ 820139 w 1544257"/>
              <a:gd name="connsiteY17" fmla="*/ 434038 h 1304296"/>
              <a:gd name="connsiteX18" fmla="*/ 805852 w 1544257"/>
              <a:gd name="connsiteY18" fmla="*/ 460232 h 1304296"/>
              <a:gd name="connsiteX19" fmla="*/ 839189 w 1544257"/>
              <a:gd name="connsiteY19" fmla="*/ 495950 h 1304296"/>
              <a:gd name="connsiteX20" fmla="*/ 865383 w 1544257"/>
              <a:gd name="connsiteY20" fmla="*/ 495950 h 1304296"/>
              <a:gd name="connsiteX21" fmla="*/ 898722 w 1544257"/>
              <a:gd name="connsiteY21" fmla="*/ 464993 h 1304296"/>
              <a:gd name="connsiteX22" fmla="*/ 943964 w 1544257"/>
              <a:gd name="connsiteY22" fmla="*/ 472138 h 1304296"/>
              <a:gd name="connsiteX23" fmla="*/ 1001114 w 1544257"/>
              <a:gd name="connsiteY23" fmla="*/ 457850 h 1304296"/>
              <a:gd name="connsiteX24" fmla="*/ 1032073 w 1544257"/>
              <a:gd name="connsiteY24" fmla="*/ 429272 h 1304296"/>
              <a:gd name="connsiteX25" fmla="*/ 1096364 w 1544257"/>
              <a:gd name="connsiteY25" fmla="*/ 412607 h 1304296"/>
              <a:gd name="connsiteX26" fmla="*/ 1153514 w 1544257"/>
              <a:gd name="connsiteY26" fmla="*/ 417368 h 1304296"/>
              <a:gd name="connsiteX27" fmla="*/ 1220190 w 1544257"/>
              <a:gd name="connsiteY27" fmla="*/ 345931 h 1304296"/>
              <a:gd name="connsiteX28" fmla="*/ 1270195 w 1544257"/>
              <a:gd name="connsiteY28" fmla="*/ 334025 h 1304296"/>
              <a:gd name="connsiteX29" fmla="*/ 1315440 w 1544257"/>
              <a:gd name="connsiteY29" fmla="*/ 298306 h 1304296"/>
              <a:gd name="connsiteX30" fmla="*/ 1315439 w 1544257"/>
              <a:gd name="connsiteY30" fmla="*/ 257825 h 1304296"/>
              <a:gd name="connsiteX31" fmla="*/ 1310677 w 1544257"/>
              <a:gd name="connsiteY31" fmla="*/ 229250 h 1304296"/>
              <a:gd name="connsiteX32" fmla="*/ 1303533 w 1544257"/>
              <a:gd name="connsiteY32" fmla="*/ 200675 h 1304296"/>
              <a:gd name="connsiteX33" fmla="*/ 1320202 w 1544257"/>
              <a:gd name="connsiteY33" fmla="*/ 160194 h 1304296"/>
              <a:gd name="connsiteX34" fmla="*/ 1310677 w 1544257"/>
              <a:gd name="connsiteY34" fmla="*/ 117331 h 1304296"/>
              <a:gd name="connsiteX35" fmla="*/ 1332108 w 1544257"/>
              <a:gd name="connsiteY35" fmla="*/ 57800 h 1304296"/>
              <a:gd name="connsiteX36" fmla="*/ 1322584 w 1544257"/>
              <a:gd name="connsiteY36" fmla="*/ 10175 h 1304296"/>
              <a:gd name="connsiteX37" fmla="*/ 1360684 w 1544257"/>
              <a:gd name="connsiteY37" fmla="*/ 5412 h 1304296"/>
              <a:gd name="connsiteX38" fmla="*/ 1377353 w 1544257"/>
              <a:gd name="connsiteY38" fmla="*/ 649 h 1304296"/>
              <a:gd name="connsiteX39" fmla="*/ 1465459 w 1544257"/>
              <a:gd name="connsiteY39" fmla="*/ 19699 h 1304296"/>
              <a:gd name="connsiteX40" fmla="*/ 1496415 w 1544257"/>
              <a:gd name="connsiteY40" fmla="*/ 41131 h 1304296"/>
              <a:gd name="connsiteX41" fmla="*/ 1522610 w 1544257"/>
              <a:gd name="connsiteY41" fmla="*/ 57798 h 1304296"/>
              <a:gd name="connsiteX42" fmla="*/ 1544040 w 1544257"/>
              <a:gd name="connsiteY42" fmla="*/ 74468 h 1304296"/>
              <a:gd name="connsiteX43" fmla="*/ 1524990 w 1544257"/>
              <a:gd name="connsiteY43" fmla="*/ 117331 h 1304296"/>
              <a:gd name="connsiteX44" fmla="*/ 1522609 w 1544257"/>
              <a:gd name="connsiteY44" fmla="*/ 172099 h 1304296"/>
              <a:gd name="connsiteX45" fmla="*/ 1508321 w 1544257"/>
              <a:gd name="connsiteY45" fmla="*/ 229249 h 1304296"/>
              <a:gd name="connsiteX46" fmla="*/ 1510703 w 1544257"/>
              <a:gd name="connsiteY46" fmla="*/ 238774 h 1304296"/>
              <a:gd name="connsiteX47" fmla="*/ 1541659 w 1544257"/>
              <a:gd name="connsiteY47" fmla="*/ 245918 h 1304296"/>
              <a:gd name="connsiteX48" fmla="*/ 1529753 w 1544257"/>
              <a:gd name="connsiteY48" fmla="*/ 276874 h 1304296"/>
              <a:gd name="connsiteX49" fmla="*/ 1496415 w 1544257"/>
              <a:gd name="connsiteY49" fmla="*/ 298306 h 1304296"/>
              <a:gd name="connsiteX50" fmla="*/ 1474984 w 1544257"/>
              <a:gd name="connsiteY50" fmla="*/ 319737 h 1304296"/>
              <a:gd name="connsiteX51" fmla="*/ 1421087 w 1544257"/>
              <a:gd name="connsiteY51" fmla="*/ 307094 h 1304296"/>
              <a:gd name="connsiteX52" fmla="*/ 1384495 w 1544257"/>
              <a:gd name="connsiteY52" fmla="*/ 336407 h 1304296"/>
              <a:gd name="connsiteX53" fmla="*/ 1377352 w 1544257"/>
              <a:gd name="connsiteY53" fmla="*/ 369744 h 1304296"/>
              <a:gd name="connsiteX54" fmla="*/ 1355920 w 1544257"/>
              <a:gd name="connsiteY54" fmla="*/ 379269 h 1304296"/>
              <a:gd name="connsiteX55" fmla="*/ 1327345 w 1544257"/>
              <a:gd name="connsiteY55" fmla="*/ 403082 h 1304296"/>
              <a:gd name="connsiteX56" fmla="*/ 1279721 w 1544257"/>
              <a:gd name="connsiteY56" fmla="*/ 417368 h 1304296"/>
              <a:gd name="connsiteX57" fmla="*/ 1279720 w 1544257"/>
              <a:gd name="connsiteY57" fmla="*/ 464994 h 1304296"/>
              <a:gd name="connsiteX58" fmla="*/ 1313058 w 1544257"/>
              <a:gd name="connsiteY58" fmla="*/ 464994 h 1304296"/>
              <a:gd name="connsiteX59" fmla="*/ 1341634 w 1544257"/>
              <a:gd name="connsiteY59" fmla="*/ 491187 h 1304296"/>
              <a:gd name="connsiteX60" fmla="*/ 1334489 w 1544257"/>
              <a:gd name="connsiteY60" fmla="*/ 529288 h 1304296"/>
              <a:gd name="connsiteX61" fmla="*/ 1363065 w 1544257"/>
              <a:gd name="connsiteY61" fmla="*/ 545955 h 1304296"/>
              <a:gd name="connsiteX62" fmla="*/ 1355920 w 1544257"/>
              <a:gd name="connsiteY62" fmla="*/ 588819 h 1304296"/>
              <a:gd name="connsiteX63" fmla="*/ 1370208 w 1544257"/>
              <a:gd name="connsiteY63" fmla="*/ 629299 h 1304296"/>
              <a:gd name="connsiteX64" fmla="*/ 1322584 w 1544257"/>
              <a:gd name="connsiteY64" fmla="*/ 684068 h 1304296"/>
              <a:gd name="connsiteX65" fmla="*/ 1294009 w 1544257"/>
              <a:gd name="connsiteY65" fmla="*/ 736456 h 1304296"/>
              <a:gd name="connsiteX66" fmla="*/ 1260673 w 1544257"/>
              <a:gd name="connsiteY66" fmla="*/ 722168 h 1304296"/>
              <a:gd name="connsiteX67" fmla="*/ 1227334 w 1544257"/>
              <a:gd name="connsiteY67" fmla="*/ 724549 h 1304296"/>
              <a:gd name="connsiteX68" fmla="*/ 1177328 w 1544257"/>
              <a:gd name="connsiteY68" fmla="*/ 748362 h 1304296"/>
              <a:gd name="connsiteX69" fmla="*/ 1153515 w 1544257"/>
              <a:gd name="connsiteY69" fmla="*/ 762649 h 1304296"/>
              <a:gd name="connsiteX70" fmla="*/ 1084461 w 1544257"/>
              <a:gd name="connsiteY70" fmla="*/ 779318 h 1304296"/>
              <a:gd name="connsiteX71" fmla="*/ 1063028 w 1544257"/>
              <a:gd name="connsiteY71" fmla="*/ 810274 h 1304296"/>
              <a:gd name="connsiteX72" fmla="*/ 1060646 w 1544257"/>
              <a:gd name="connsiteY72" fmla="*/ 888856 h 1304296"/>
              <a:gd name="connsiteX73" fmla="*/ 1063030 w 1544257"/>
              <a:gd name="connsiteY73" fmla="*/ 915048 h 1304296"/>
              <a:gd name="connsiteX74" fmla="*/ 963015 w 1544257"/>
              <a:gd name="connsiteY74" fmla="*/ 965056 h 1304296"/>
              <a:gd name="connsiteX75" fmla="*/ 920153 w 1544257"/>
              <a:gd name="connsiteY75" fmla="*/ 965056 h 1304296"/>
              <a:gd name="connsiteX76" fmla="*/ 829667 w 1544257"/>
              <a:gd name="connsiteY76" fmla="*/ 1000773 h 1304296"/>
              <a:gd name="connsiteX77" fmla="*/ 808234 w 1544257"/>
              <a:gd name="connsiteY77" fmla="*/ 1041256 h 1304296"/>
              <a:gd name="connsiteX78" fmla="*/ 808236 w 1544257"/>
              <a:gd name="connsiteY78" fmla="*/ 1091262 h 1304296"/>
              <a:gd name="connsiteX79" fmla="*/ 758228 w 1544257"/>
              <a:gd name="connsiteY79" fmla="*/ 1131743 h 1304296"/>
              <a:gd name="connsiteX80" fmla="*/ 741561 w 1544257"/>
              <a:gd name="connsiteY80" fmla="*/ 1162699 h 1304296"/>
              <a:gd name="connsiteX81" fmla="*/ 743940 w 1544257"/>
              <a:gd name="connsiteY81" fmla="*/ 1184131 h 1304296"/>
              <a:gd name="connsiteX82" fmla="*/ 777278 w 1544257"/>
              <a:gd name="connsiteY82" fmla="*/ 1179368 h 1304296"/>
              <a:gd name="connsiteX83" fmla="*/ 801092 w 1544257"/>
              <a:gd name="connsiteY83" fmla="*/ 1203180 h 1304296"/>
              <a:gd name="connsiteX84" fmla="*/ 789184 w 1544257"/>
              <a:gd name="connsiteY84" fmla="*/ 1236518 h 1304296"/>
              <a:gd name="connsiteX85" fmla="*/ 786803 w 1544257"/>
              <a:gd name="connsiteY85" fmla="*/ 1274618 h 1304296"/>
              <a:gd name="connsiteX86" fmla="*/ 755845 w 1544257"/>
              <a:gd name="connsiteY86" fmla="*/ 1291288 h 1304296"/>
              <a:gd name="connsiteX87" fmla="*/ 708223 w 1544257"/>
              <a:gd name="connsiteY87" fmla="*/ 1303193 h 1304296"/>
              <a:gd name="connsiteX88" fmla="*/ 662979 w 1544257"/>
              <a:gd name="connsiteY88" fmla="*/ 1255568 h 1304296"/>
              <a:gd name="connsiteX89" fmla="*/ 662977 w 1544257"/>
              <a:gd name="connsiteY89" fmla="*/ 1210325 h 1304296"/>
              <a:gd name="connsiteX90" fmla="*/ 646309 w 1544257"/>
              <a:gd name="connsiteY90" fmla="*/ 1176987 h 1304296"/>
              <a:gd name="connsiteX91" fmla="*/ 617733 w 1544257"/>
              <a:gd name="connsiteY91" fmla="*/ 1153174 h 1304296"/>
              <a:gd name="connsiteX92" fmla="*/ 572490 w 1544257"/>
              <a:gd name="connsiteY92" fmla="*/ 1115074 h 1304296"/>
              <a:gd name="connsiteX93" fmla="*/ 536770 w 1544257"/>
              <a:gd name="connsiteY93" fmla="*/ 1076975 h 1304296"/>
              <a:gd name="connsiteX94" fmla="*/ 484384 w 1544257"/>
              <a:gd name="connsiteY94" fmla="*/ 1069830 h 1304296"/>
              <a:gd name="connsiteX95" fmla="*/ 491527 w 1544257"/>
              <a:gd name="connsiteY95" fmla="*/ 1026969 h 1304296"/>
              <a:gd name="connsiteX96" fmla="*/ 460572 w 1544257"/>
              <a:gd name="connsiteY96" fmla="*/ 991249 h 1304296"/>
              <a:gd name="connsiteX97" fmla="*/ 427233 w 1544257"/>
              <a:gd name="connsiteY97" fmla="*/ 953150 h 1304296"/>
              <a:gd name="connsiteX98" fmla="*/ 424854 w 1544257"/>
              <a:gd name="connsiteY98" fmla="*/ 926956 h 1304296"/>
              <a:gd name="connsiteX99" fmla="*/ 379608 w 1544257"/>
              <a:gd name="connsiteY99" fmla="*/ 917432 h 1304296"/>
              <a:gd name="connsiteX100" fmla="*/ 351033 w 1544257"/>
              <a:gd name="connsiteY100" fmla="*/ 884094 h 1304296"/>
              <a:gd name="connsiteX101" fmla="*/ 305789 w 1544257"/>
              <a:gd name="connsiteY101" fmla="*/ 872188 h 1304296"/>
              <a:gd name="connsiteX102" fmla="*/ 281977 w 1544257"/>
              <a:gd name="connsiteY102" fmla="*/ 903144 h 1304296"/>
              <a:gd name="connsiteX103" fmla="*/ 234355 w 1544257"/>
              <a:gd name="connsiteY103" fmla="*/ 893618 h 1304296"/>
              <a:gd name="connsiteX104" fmla="*/ 203395 w 1544257"/>
              <a:gd name="connsiteY104" fmla="*/ 869807 h 1304296"/>
              <a:gd name="connsiteX105" fmla="*/ 167680 w 1544257"/>
              <a:gd name="connsiteY105" fmla="*/ 881712 h 1304296"/>
              <a:gd name="connsiteX106" fmla="*/ 158152 w 1544257"/>
              <a:gd name="connsiteY106" fmla="*/ 876950 h 1304296"/>
              <a:gd name="connsiteX107" fmla="*/ 141486 w 1544257"/>
              <a:gd name="connsiteY107" fmla="*/ 824562 h 1304296"/>
              <a:gd name="connsiteX108" fmla="*/ 103383 w 1544257"/>
              <a:gd name="connsiteY108" fmla="*/ 788844 h 1304296"/>
              <a:gd name="connsiteX109" fmla="*/ 72427 w 1544257"/>
              <a:gd name="connsiteY109" fmla="*/ 748363 h 1304296"/>
              <a:gd name="connsiteX110" fmla="*/ 53375 w 1544257"/>
              <a:gd name="connsiteY110" fmla="*/ 722168 h 1304296"/>
              <a:gd name="connsiteX111" fmla="*/ 17657 w 1544257"/>
              <a:gd name="connsiteY111" fmla="*/ 693594 h 1304296"/>
              <a:gd name="connsiteX112" fmla="*/ 992 w 1544257"/>
              <a:gd name="connsiteY112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53413 w 1544257"/>
              <a:gd name="connsiteY11" fmla="*/ 426894 h 1304296"/>
              <a:gd name="connsiteX12" fmla="*/ 396277 w 1544257"/>
              <a:gd name="connsiteY12" fmla="*/ 438800 h 1304296"/>
              <a:gd name="connsiteX13" fmla="*/ 439140 w 1544257"/>
              <a:gd name="connsiteY13" fmla="*/ 400699 h 1304296"/>
              <a:gd name="connsiteX14" fmla="*/ 536773 w 1544257"/>
              <a:gd name="connsiteY14" fmla="*/ 495947 h 1304296"/>
              <a:gd name="connsiteX15" fmla="*/ 565344 w 1544257"/>
              <a:gd name="connsiteY15" fmla="*/ 453088 h 1304296"/>
              <a:gd name="connsiteX16" fmla="*/ 665361 w 1544257"/>
              <a:gd name="connsiteY16" fmla="*/ 369741 h 1304296"/>
              <a:gd name="connsiteX17" fmla="*/ 793948 w 1544257"/>
              <a:gd name="connsiteY17" fmla="*/ 384029 h 1304296"/>
              <a:gd name="connsiteX18" fmla="*/ 820139 w 1544257"/>
              <a:gd name="connsiteY18" fmla="*/ 434038 h 1304296"/>
              <a:gd name="connsiteX19" fmla="*/ 805852 w 1544257"/>
              <a:gd name="connsiteY19" fmla="*/ 460232 h 1304296"/>
              <a:gd name="connsiteX20" fmla="*/ 839189 w 1544257"/>
              <a:gd name="connsiteY20" fmla="*/ 495950 h 1304296"/>
              <a:gd name="connsiteX21" fmla="*/ 865383 w 1544257"/>
              <a:gd name="connsiteY21" fmla="*/ 495950 h 1304296"/>
              <a:gd name="connsiteX22" fmla="*/ 898722 w 1544257"/>
              <a:gd name="connsiteY22" fmla="*/ 464993 h 1304296"/>
              <a:gd name="connsiteX23" fmla="*/ 943964 w 1544257"/>
              <a:gd name="connsiteY23" fmla="*/ 472138 h 1304296"/>
              <a:gd name="connsiteX24" fmla="*/ 1001114 w 1544257"/>
              <a:gd name="connsiteY24" fmla="*/ 457850 h 1304296"/>
              <a:gd name="connsiteX25" fmla="*/ 1032073 w 1544257"/>
              <a:gd name="connsiteY25" fmla="*/ 429272 h 1304296"/>
              <a:gd name="connsiteX26" fmla="*/ 1096364 w 1544257"/>
              <a:gd name="connsiteY26" fmla="*/ 412607 h 1304296"/>
              <a:gd name="connsiteX27" fmla="*/ 1153514 w 1544257"/>
              <a:gd name="connsiteY27" fmla="*/ 417368 h 1304296"/>
              <a:gd name="connsiteX28" fmla="*/ 1220190 w 1544257"/>
              <a:gd name="connsiteY28" fmla="*/ 345931 h 1304296"/>
              <a:gd name="connsiteX29" fmla="*/ 1270195 w 1544257"/>
              <a:gd name="connsiteY29" fmla="*/ 334025 h 1304296"/>
              <a:gd name="connsiteX30" fmla="*/ 1315440 w 1544257"/>
              <a:gd name="connsiteY30" fmla="*/ 298306 h 1304296"/>
              <a:gd name="connsiteX31" fmla="*/ 1315439 w 1544257"/>
              <a:gd name="connsiteY31" fmla="*/ 257825 h 1304296"/>
              <a:gd name="connsiteX32" fmla="*/ 1310677 w 1544257"/>
              <a:gd name="connsiteY32" fmla="*/ 229250 h 1304296"/>
              <a:gd name="connsiteX33" fmla="*/ 1303533 w 1544257"/>
              <a:gd name="connsiteY33" fmla="*/ 200675 h 1304296"/>
              <a:gd name="connsiteX34" fmla="*/ 1320202 w 1544257"/>
              <a:gd name="connsiteY34" fmla="*/ 160194 h 1304296"/>
              <a:gd name="connsiteX35" fmla="*/ 1310677 w 1544257"/>
              <a:gd name="connsiteY35" fmla="*/ 117331 h 1304296"/>
              <a:gd name="connsiteX36" fmla="*/ 1332108 w 1544257"/>
              <a:gd name="connsiteY36" fmla="*/ 57800 h 1304296"/>
              <a:gd name="connsiteX37" fmla="*/ 1322584 w 1544257"/>
              <a:gd name="connsiteY37" fmla="*/ 10175 h 1304296"/>
              <a:gd name="connsiteX38" fmla="*/ 1360684 w 1544257"/>
              <a:gd name="connsiteY38" fmla="*/ 5412 h 1304296"/>
              <a:gd name="connsiteX39" fmla="*/ 1377353 w 1544257"/>
              <a:gd name="connsiteY39" fmla="*/ 649 h 1304296"/>
              <a:gd name="connsiteX40" fmla="*/ 1465459 w 1544257"/>
              <a:gd name="connsiteY40" fmla="*/ 19699 h 1304296"/>
              <a:gd name="connsiteX41" fmla="*/ 1496415 w 1544257"/>
              <a:gd name="connsiteY41" fmla="*/ 41131 h 1304296"/>
              <a:gd name="connsiteX42" fmla="*/ 1522610 w 1544257"/>
              <a:gd name="connsiteY42" fmla="*/ 57798 h 1304296"/>
              <a:gd name="connsiteX43" fmla="*/ 1544040 w 1544257"/>
              <a:gd name="connsiteY43" fmla="*/ 74468 h 1304296"/>
              <a:gd name="connsiteX44" fmla="*/ 1524990 w 1544257"/>
              <a:gd name="connsiteY44" fmla="*/ 117331 h 1304296"/>
              <a:gd name="connsiteX45" fmla="*/ 1522609 w 1544257"/>
              <a:gd name="connsiteY45" fmla="*/ 172099 h 1304296"/>
              <a:gd name="connsiteX46" fmla="*/ 1508321 w 1544257"/>
              <a:gd name="connsiteY46" fmla="*/ 229249 h 1304296"/>
              <a:gd name="connsiteX47" fmla="*/ 1510703 w 1544257"/>
              <a:gd name="connsiteY47" fmla="*/ 238774 h 1304296"/>
              <a:gd name="connsiteX48" fmla="*/ 1541659 w 1544257"/>
              <a:gd name="connsiteY48" fmla="*/ 245918 h 1304296"/>
              <a:gd name="connsiteX49" fmla="*/ 1529753 w 1544257"/>
              <a:gd name="connsiteY49" fmla="*/ 276874 h 1304296"/>
              <a:gd name="connsiteX50" fmla="*/ 1496415 w 1544257"/>
              <a:gd name="connsiteY50" fmla="*/ 298306 h 1304296"/>
              <a:gd name="connsiteX51" fmla="*/ 1474984 w 1544257"/>
              <a:gd name="connsiteY51" fmla="*/ 319737 h 1304296"/>
              <a:gd name="connsiteX52" fmla="*/ 1421087 w 1544257"/>
              <a:gd name="connsiteY52" fmla="*/ 307094 h 1304296"/>
              <a:gd name="connsiteX53" fmla="*/ 1384495 w 1544257"/>
              <a:gd name="connsiteY53" fmla="*/ 336407 h 1304296"/>
              <a:gd name="connsiteX54" fmla="*/ 1377352 w 1544257"/>
              <a:gd name="connsiteY54" fmla="*/ 369744 h 1304296"/>
              <a:gd name="connsiteX55" fmla="*/ 1355920 w 1544257"/>
              <a:gd name="connsiteY55" fmla="*/ 379269 h 1304296"/>
              <a:gd name="connsiteX56" fmla="*/ 1327345 w 1544257"/>
              <a:gd name="connsiteY56" fmla="*/ 403082 h 1304296"/>
              <a:gd name="connsiteX57" fmla="*/ 1279721 w 1544257"/>
              <a:gd name="connsiteY57" fmla="*/ 417368 h 1304296"/>
              <a:gd name="connsiteX58" fmla="*/ 1279720 w 1544257"/>
              <a:gd name="connsiteY58" fmla="*/ 464994 h 1304296"/>
              <a:gd name="connsiteX59" fmla="*/ 1313058 w 1544257"/>
              <a:gd name="connsiteY59" fmla="*/ 464994 h 1304296"/>
              <a:gd name="connsiteX60" fmla="*/ 1341634 w 1544257"/>
              <a:gd name="connsiteY60" fmla="*/ 491187 h 1304296"/>
              <a:gd name="connsiteX61" fmla="*/ 1334489 w 1544257"/>
              <a:gd name="connsiteY61" fmla="*/ 529288 h 1304296"/>
              <a:gd name="connsiteX62" fmla="*/ 1363065 w 1544257"/>
              <a:gd name="connsiteY62" fmla="*/ 545955 h 1304296"/>
              <a:gd name="connsiteX63" fmla="*/ 1355920 w 1544257"/>
              <a:gd name="connsiteY63" fmla="*/ 588819 h 1304296"/>
              <a:gd name="connsiteX64" fmla="*/ 1370208 w 1544257"/>
              <a:gd name="connsiteY64" fmla="*/ 629299 h 1304296"/>
              <a:gd name="connsiteX65" fmla="*/ 1322584 w 1544257"/>
              <a:gd name="connsiteY65" fmla="*/ 684068 h 1304296"/>
              <a:gd name="connsiteX66" fmla="*/ 1294009 w 1544257"/>
              <a:gd name="connsiteY66" fmla="*/ 736456 h 1304296"/>
              <a:gd name="connsiteX67" fmla="*/ 1260673 w 1544257"/>
              <a:gd name="connsiteY67" fmla="*/ 722168 h 1304296"/>
              <a:gd name="connsiteX68" fmla="*/ 1227334 w 1544257"/>
              <a:gd name="connsiteY68" fmla="*/ 724549 h 1304296"/>
              <a:gd name="connsiteX69" fmla="*/ 1177328 w 1544257"/>
              <a:gd name="connsiteY69" fmla="*/ 748362 h 1304296"/>
              <a:gd name="connsiteX70" fmla="*/ 1153515 w 1544257"/>
              <a:gd name="connsiteY70" fmla="*/ 762649 h 1304296"/>
              <a:gd name="connsiteX71" fmla="*/ 1084461 w 1544257"/>
              <a:gd name="connsiteY71" fmla="*/ 779318 h 1304296"/>
              <a:gd name="connsiteX72" fmla="*/ 1063028 w 1544257"/>
              <a:gd name="connsiteY72" fmla="*/ 810274 h 1304296"/>
              <a:gd name="connsiteX73" fmla="*/ 1060646 w 1544257"/>
              <a:gd name="connsiteY73" fmla="*/ 888856 h 1304296"/>
              <a:gd name="connsiteX74" fmla="*/ 1063030 w 1544257"/>
              <a:gd name="connsiteY74" fmla="*/ 915048 h 1304296"/>
              <a:gd name="connsiteX75" fmla="*/ 963015 w 1544257"/>
              <a:gd name="connsiteY75" fmla="*/ 965056 h 1304296"/>
              <a:gd name="connsiteX76" fmla="*/ 920153 w 1544257"/>
              <a:gd name="connsiteY76" fmla="*/ 965056 h 1304296"/>
              <a:gd name="connsiteX77" fmla="*/ 829667 w 1544257"/>
              <a:gd name="connsiteY77" fmla="*/ 1000773 h 1304296"/>
              <a:gd name="connsiteX78" fmla="*/ 808234 w 1544257"/>
              <a:gd name="connsiteY78" fmla="*/ 1041256 h 1304296"/>
              <a:gd name="connsiteX79" fmla="*/ 808236 w 1544257"/>
              <a:gd name="connsiteY79" fmla="*/ 1091262 h 1304296"/>
              <a:gd name="connsiteX80" fmla="*/ 758228 w 1544257"/>
              <a:gd name="connsiteY80" fmla="*/ 1131743 h 1304296"/>
              <a:gd name="connsiteX81" fmla="*/ 741561 w 1544257"/>
              <a:gd name="connsiteY81" fmla="*/ 1162699 h 1304296"/>
              <a:gd name="connsiteX82" fmla="*/ 743940 w 1544257"/>
              <a:gd name="connsiteY82" fmla="*/ 1184131 h 1304296"/>
              <a:gd name="connsiteX83" fmla="*/ 777278 w 1544257"/>
              <a:gd name="connsiteY83" fmla="*/ 1179368 h 1304296"/>
              <a:gd name="connsiteX84" fmla="*/ 801092 w 1544257"/>
              <a:gd name="connsiteY84" fmla="*/ 1203180 h 1304296"/>
              <a:gd name="connsiteX85" fmla="*/ 789184 w 1544257"/>
              <a:gd name="connsiteY85" fmla="*/ 1236518 h 1304296"/>
              <a:gd name="connsiteX86" fmla="*/ 786803 w 1544257"/>
              <a:gd name="connsiteY86" fmla="*/ 1274618 h 1304296"/>
              <a:gd name="connsiteX87" fmla="*/ 755845 w 1544257"/>
              <a:gd name="connsiteY87" fmla="*/ 1291288 h 1304296"/>
              <a:gd name="connsiteX88" fmla="*/ 708223 w 1544257"/>
              <a:gd name="connsiteY88" fmla="*/ 1303193 h 1304296"/>
              <a:gd name="connsiteX89" fmla="*/ 662979 w 1544257"/>
              <a:gd name="connsiteY89" fmla="*/ 1255568 h 1304296"/>
              <a:gd name="connsiteX90" fmla="*/ 662977 w 1544257"/>
              <a:gd name="connsiteY90" fmla="*/ 1210325 h 1304296"/>
              <a:gd name="connsiteX91" fmla="*/ 646309 w 1544257"/>
              <a:gd name="connsiteY91" fmla="*/ 1176987 h 1304296"/>
              <a:gd name="connsiteX92" fmla="*/ 617733 w 1544257"/>
              <a:gd name="connsiteY92" fmla="*/ 1153174 h 1304296"/>
              <a:gd name="connsiteX93" fmla="*/ 572490 w 1544257"/>
              <a:gd name="connsiteY93" fmla="*/ 1115074 h 1304296"/>
              <a:gd name="connsiteX94" fmla="*/ 536770 w 1544257"/>
              <a:gd name="connsiteY94" fmla="*/ 1076975 h 1304296"/>
              <a:gd name="connsiteX95" fmla="*/ 484384 w 1544257"/>
              <a:gd name="connsiteY95" fmla="*/ 1069830 h 1304296"/>
              <a:gd name="connsiteX96" fmla="*/ 491527 w 1544257"/>
              <a:gd name="connsiteY96" fmla="*/ 1026969 h 1304296"/>
              <a:gd name="connsiteX97" fmla="*/ 460572 w 1544257"/>
              <a:gd name="connsiteY97" fmla="*/ 991249 h 1304296"/>
              <a:gd name="connsiteX98" fmla="*/ 427233 w 1544257"/>
              <a:gd name="connsiteY98" fmla="*/ 953150 h 1304296"/>
              <a:gd name="connsiteX99" fmla="*/ 424854 w 1544257"/>
              <a:gd name="connsiteY99" fmla="*/ 926956 h 1304296"/>
              <a:gd name="connsiteX100" fmla="*/ 379608 w 1544257"/>
              <a:gd name="connsiteY100" fmla="*/ 917432 h 1304296"/>
              <a:gd name="connsiteX101" fmla="*/ 351033 w 1544257"/>
              <a:gd name="connsiteY101" fmla="*/ 884094 h 1304296"/>
              <a:gd name="connsiteX102" fmla="*/ 305789 w 1544257"/>
              <a:gd name="connsiteY102" fmla="*/ 872188 h 1304296"/>
              <a:gd name="connsiteX103" fmla="*/ 281977 w 1544257"/>
              <a:gd name="connsiteY103" fmla="*/ 903144 h 1304296"/>
              <a:gd name="connsiteX104" fmla="*/ 234355 w 1544257"/>
              <a:gd name="connsiteY104" fmla="*/ 893618 h 1304296"/>
              <a:gd name="connsiteX105" fmla="*/ 203395 w 1544257"/>
              <a:gd name="connsiteY105" fmla="*/ 869807 h 1304296"/>
              <a:gd name="connsiteX106" fmla="*/ 167680 w 1544257"/>
              <a:gd name="connsiteY106" fmla="*/ 881712 h 1304296"/>
              <a:gd name="connsiteX107" fmla="*/ 158152 w 1544257"/>
              <a:gd name="connsiteY107" fmla="*/ 876950 h 1304296"/>
              <a:gd name="connsiteX108" fmla="*/ 141486 w 1544257"/>
              <a:gd name="connsiteY108" fmla="*/ 824562 h 1304296"/>
              <a:gd name="connsiteX109" fmla="*/ 103383 w 1544257"/>
              <a:gd name="connsiteY109" fmla="*/ 788844 h 1304296"/>
              <a:gd name="connsiteX110" fmla="*/ 72427 w 1544257"/>
              <a:gd name="connsiteY110" fmla="*/ 748363 h 1304296"/>
              <a:gd name="connsiteX111" fmla="*/ 53375 w 1544257"/>
              <a:gd name="connsiteY111" fmla="*/ 722168 h 1304296"/>
              <a:gd name="connsiteX112" fmla="*/ 17657 w 1544257"/>
              <a:gd name="connsiteY112" fmla="*/ 693594 h 1304296"/>
              <a:gd name="connsiteX113" fmla="*/ 992 w 1544257"/>
              <a:gd name="connsiteY113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53413 w 1544257"/>
              <a:gd name="connsiteY11" fmla="*/ 426894 h 1304296"/>
              <a:gd name="connsiteX12" fmla="*/ 396277 w 1544257"/>
              <a:gd name="connsiteY12" fmla="*/ 438800 h 1304296"/>
              <a:gd name="connsiteX13" fmla="*/ 439140 w 1544257"/>
              <a:gd name="connsiteY13" fmla="*/ 400699 h 1304296"/>
              <a:gd name="connsiteX14" fmla="*/ 489144 w 1544257"/>
              <a:gd name="connsiteY14" fmla="*/ 431657 h 1304296"/>
              <a:gd name="connsiteX15" fmla="*/ 536773 w 1544257"/>
              <a:gd name="connsiteY15" fmla="*/ 495947 h 1304296"/>
              <a:gd name="connsiteX16" fmla="*/ 565344 w 1544257"/>
              <a:gd name="connsiteY16" fmla="*/ 453088 h 1304296"/>
              <a:gd name="connsiteX17" fmla="*/ 665361 w 1544257"/>
              <a:gd name="connsiteY17" fmla="*/ 369741 h 1304296"/>
              <a:gd name="connsiteX18" fmla="*/ 793948 w 1544257"/>
              <a:gd name="connsiteY18" fmla="*/ 384029 h 1304296"/>
              <a:gd name="connsiteX19" fmla="*/ 820139 w 1544257"/>
              <a:gd name="connsiteY19" fmla="*/ 434038 h 1304296"/>
              <a:gd name="connsiteX20" fmla="*/ 805852 w 1544257"/>
              <a:gd name="connsiteY20" fmla="*/ 460232 h 1304296"/>
              <a:gd name="connsiteX21" fmla="*/ 839189 w 1544257"/>
              <a:gd name="connsiteY21" fmla="*/ 495950 h 1304296"/>
              <a:gd name="connsiteX22" fmla="*/ 865383 w 1544257"/>
              <a:gd name="connsiteY22" fmla="*/ 495950 h 1304296"/>
              <a:gd name="connsiteX23" fmla="*/ 898722 w 1544257"/>
              <a:gd name="connsiteY23" fmla="*/ 464993 h 1304296"/>
              <a:gd name="connsiteX24" fmla="*/ 943964 w 1544257"/>
              <a:gd name="connsiteY24" fmla="*/ 472138 h 1304296"/>
              <a:gd name="connsiteX25" fmla="*/ 1001114 w 1544257"/>
              <a:gd name="connsiteY25" fmla="*/ 457850 h 1304296"/>
              <a:gd name="connsiteX26" fmla="*/ 1032073 w 1544257"/>
              <a:gd name="connsiteY26" fmla="*/ 429272 h 1304296"/>
              <a:gd name="connsiteX27" fmla="*/ 1096364 w 1544257"/>
              <a:gd name="connsiteY27" fmla="*/ 412607 h 1304296"/>
              <a:gd name="connsiteX28" fmla="*/ 1153514 w 1544257"/>
              <a:gd name="connsiteY28" fmla="*/ 417368 h 1304296"/>
              <a:gd name="connsiteX29" fmla="*/ 1220190 w 1544257"/>
              <a:gd name="connsiteY29" fmla="*/ 345931 h 1304296"/>
              <a:gd name="connsiteX30" fmla="*/ 1270195 w 1544257"/>
              <a:gd name="connsiteY30" fmla="*/ 334025 h 1304296"/>
              <a:gd name="connsiteX31" fmla="*/ 1315440 w 1544257"/>
              <a:gd name="connsiteY31" fmla="*/ 298306 h 1304296"/>
              <a:gd name="connsiteX32" fmla="*/ 1315439 w 1544257"/>
              <a:gd name="connsiteY32" fmla="*/ 257825 h 1304296"/>
              <a:gd name="connsiteX33" fmla="*/ 1310677 w 1544257"/>
              <a:gd name="connsiteY33" fmla="*/ 229250 h 1304296"/>
              <a:gd name="connsiteX34" fmla="*/ 1303533 w 1544257"/>
              <a:gd name="connsiteY34" fmla="*/ 200675 h 1304296"/>
              <a:gd name="connsiteX35" fmla="*/ 1320202 w 1544257"/>
              <a:gd name="connsiteY35" fmla="*/ 160194 h 1304296"/>
              <a:gd name="connsiteX36" fmla="*/ 1310677 w 1544257"/>
              <a:gd name="connsiteY36" fmla="*/ 117331 h 1304296"/>
              <a:gd name="connsiteX37" fmla="*/ 1332108 w 1544257"/>
              <a:gd name="connsiteY37" fmla="*/ 57800 h 1304296"/>
              <a:gd name="connsiteX38" fmla="*/ 1322584 w 1544257"/>
              <a:gd name="connsiteY38" fmla="*/ 10175 h 1304296"/>
              <a:gd name="connsiteX39" fmla="*/ 1360684 w 1544257"/>
              <a:gd name="connsiteY39" fmla="*/ 5412 h 1304296"/>
              <a:gd name="connsiteX40" fmla="*/ 1377353 w 1544257"/>
              <a:gd name="connsiteY40" fmla="*/ 649 h 1304296"/>
              <a:gd name="connsiteX41" fmla="*/ 1465459 w 1544257"/>
              <a:gd name="connsiteY41" fmla="*/ 19699 h 1304296"/>
              <a:gd name="connsiteX42" fmla="*/ 1496415 w 1544257"/>
              <a:gd name="connsiteY42" fmla="*/ 41131 h 1304296"/>
              <a:gd name="connsiteX43" fmla="*/ 1522610 w 1544257"/>
              <a:gd name="connsiteY43" fmla="*/ 57798 h 1304296"/>
              <a:gd name="connsiteX44" fmla="*/ 1544040 w 1544257"/>
              <a:gd name="connsiteY44" fmla="*/ 74468 h 1304296"/>
              <a:gd name="connsiteX45" fmla="*/ 1524990 w 1544257"/>
              <a:gd name="connsiteY45" fmla="*/ 117331 h 1304296"/>
              <a:gd name="connsiteX46" fmla="*/ 1522609 w 1544257"/>
              <a:gd name="connsiteY46" fmla="*/ 172099 h 1304296"/>
              <a:gd name="connsiteX47" fmla="*/ 1508321 w 1544257"/>
              <a:gd name="connsiteY47" fmla="*/ 229249 h 1304296"/>
              <a:gd name="connsiteX48" fmla="*/ 1510703 w 1544257"/>
              <a:gd name="connsiteY48" fmla="*/ 238774 h 1304296"/>
              <a:gd name="connsiteX49" fmla="*/ 1541659 w 1544257"/>
              <a:gd name="connsiteY49" fmla="*/ 245918 h 1304296"/>
              <a:gd name="connsiteX50" fmla="*/ 1529753 w 1544257"/>
              <a:gd name="connsiteY50" fmla="*/ 276874 h 1304296"/>
              <a:gd name="connsiteX51" fmla="*/ 1496415 w 1544257"/>
              <a:gd name="connsiteY51" fmla="*/ 298306 h 1304296"/>
              <a:gd name="connsiteX52" fmla="*/ 1474984 w 1544257"/>
              <a:gd name="connsiteY52" fmla="*/ 319737 h 1304296"/>
              <a:gd name="connsiteX53" fmla="*/ 1421087 w 1544257"/>
              <a:gd name="connsiteY53" fmla="*/ 307094 h 1304296"/>
              <a:gd name="connsiteX54" fmla="*/ 1384495 w 1544257"/>
              <a:gd name="connsiteY54" fmla="*/ 336407 h 1304296"/>
              <a:gd name="connsiteX55" fmla="*/ 1377352 w 1544257"/>
              <a:gd name="connsiteY55" fmla="*/ 369744 h 1304296"/>
              <a:gd name="connsiteX56" fmla="*/ 1355920 w 1544257"/>
              <a:gd name="connsiteY56" fmla="*/ 379269 h 1304296"/>
              <a:gd name="connsiteX57" fmla="*/ 1327345 w 1544257"/>
              <a:gd name="connsiteY57" fmla="*/ 403082 h 1304296"/>
              <a:gd name="connsiteX58" fmla="*/ 1279721 w 1544257"/>
              <a:gd name="connsiteY58" fmla="*/ 417368 h 1304296"/>
              <a:gd name="connsiteX59" fmla="*/ 1279720 w 1544257"/>
              <a:gd name="connsiteY59" fmla="*/ 464994 h 1304296"/>
              <a:gd name="connsiteX60" fmla="*/ 1313058 w 1544257"/>
              <a:gd name="connsiteY60" fmla="*/ 464994 h 1304296"/>
              <a:gd name="connsiteX61" fmla="*/ 1341634 w 1544257"/>
              <a:gd name="connsiteY61" fmla="*/ 491187 h 1304296"/>
              <a:gd name="connsiteX62" fmla="*/ 1334489 w 1544257"/>
              <a:gd name="connsiteY62" fmla="*/ 529288 h 1304296"/>
              <a:gd name="connsiteX63" fmla="*/ 1363065 w 1544257"/>
              <a:gd name="connsiteY63" fmla="*/ 545955 h 1304296"/>
              <a:gd name="connsiteX64" fmla="*/ 1355920 w 1544257"/>
              <a:gd name="connsiteY64" fmla="*/ 588819 h 1304296"/>
              <a:gd name="connsiteX65" fmla="*/ 1370208 w 1544257"/>
              <a:gd name="connsiteY65" fmla="*/ 629299 h 1304296"/>
              <a:gd name="connsiteX66" fmla="*/ 1322584 w 1544257"/>
              <a:gd name="connsiteY66" fmla="*/ 684068 h 1304296"/>
              <a:gd name="connsiteX67" fmla="*/ 1294009 w 1544257"/>
              <a:gd name="connsiteY67" fmla="*/ 736456 h 1304296"/>
              <a:gd name="connsiteX68" fmla="*/ 1260673 w 1544257"/>
              <a:gd name="connsiteY68" fmla="*/ 722168 h 1304296"/>
              <a:gd name="connsiteX69" fmla="*/ 1227334 w 1544257"/>
              <a:gd name="connsiteY69" fmla="*/ 724549 h 1304296"/>
              <a:gd name="connsiteX70" fmla="*/ 1177328 w 1544257"/>
              <a:gd name="connsiteY70" fmla="*/ 748362 h 1304296"/>
              <a:gd name="connsiteX71" fmla="*/ 1153515 w 1544257"/>
              <a:gd name="connsiteY71" fmla="*/ 762649 h 1304296"/>
              <a:gd name="connsiteX72" fmla="*/ 1084461 w 1544257"/>
              <a:gd name="connsiteY72" fmla="*/ 779318 h 1304296"/>
              <a:gd name="connsiteX73" fmla="*/ 1063028 w 1544257"/>
              <a:gd name="connsiteY73" fmla="*/ 810274 h 1304296"/>
              <a:gd name="connsiteX74" fmla="*/ 1060646 w 1544257"/>
              <a:gd name="connsiteY74" fmla="*/ 888856 h 1304296"/>
              <a:gd name="connsiteX75" fmla="*/ 1063030 w 1544257"/>
              <a:gd name="connsiteY75" fmla="*/ 915048 h 1304296"/>
              <a:gd name="connsiteX76" fmla="*/ 963015 w 1544257"/>
              <a:gd name="connsiteY76" fmla="*/ 965056 h 1304296"/>
              <a:gd name="connsiteX77" fmla="*/ 920153 w 1544257"/>
              <a:gd name="connsiteY77" fmla="*/ 965056 h 1304296"/>
              <a:gd name="connsiteX78" fmla="*/ 829667 w 1544257"/>
              <a:gd name="connsiteY78" fmla="*/ 1000773 h 1304296"/>
              <a:gd name="connsiteX79" fmla="*/ 808234 w 1544257"/>
              <a:gd name="connsiteY79" fmla="*/ 1041256 h 1304296"/>
              <a:gd name="connsiteX80" fmla="*/ 808236 w 1544257"/>
              <a:gd name="connsiteY80" fmla="*/ 1091262 h 1304296"/>
              <a:gd name="connsiteX81" fmla="*/ 758228 w 1544257"/>
              <a:gd name="connsiteY81" fmla="*/ 1131743 h 1304296"/>
              <a:gd name="connsiteX82" fmla="*/ 741561 w 1544257"/>
              <a:gd name="connsiteY82" fmla="*/ 1162699 h 1304296"/>
              <a:gd name="connsiteX83" fmla="*/ 743940 w 1544257"/>
              <a:gd name="connsiteY83" fmla="*/ 1184131 h 1304296"/>
              <a:gd name="connsiteX84" fmla="*/ 777278 w 1544257"/>
              <a:gd name="connsiteY84" fmla="*/ 1179368 h 1304296"/>
              <a:gd name="connsiteX85" fmla="*/ 801092 w 1544257"/>
              <a:gd name="connsiteY85" fmla="*/ 1203180 h 1304296"/>
              <a:gd name="connsiteX86" fmla="*/ 789184 w 1544257"/>
              <a:gd name="connsiteY86" fmla="*/ 1236518 h 1304296"/>
              <a:gd name="connsiteX87" fmla="*/ 786803 w 1544257"/>
              <a:gd name="connsiteY87" fmla="*/ 1274618 h 1304296"/>
              <a:gd name="connsiteX88" fmla="*/ 755845 w 1544257"/>
              <a:gd name="connsiteY88" fmla="*/ 1291288 h 1304296"/>
              <a:gd name="connsiteX89" fmla="*/ 708223 w 1544257"/>
              <a:gd name="connsiteY89" fmla="*/ 1303193 h 1304296"/>
              <a:gd name="connsiteX90" fmla="*/ 662979 w 1544257"/>
              <a:gd name="connsiteY90" fmla="*/ 1255568 h 1304296"/>
              <a:gd name="connsiteX91" fmla="*/ 662977 w 1544257"/>
              <a:gd name="connsiteY91" fmla="*/ 1210325 h 1304296"/>
              <a:gd name="connsiteX92" fmla="*/ 646309 w 1544257"/>
              <a:gd name="connsiteY92" fmla="*/ 1176987 h 1304296"/>
              <a:gd name="connsiteX93" fmla="*/ 617733 w 1544257"/>
              <a:gd name="connsiteY93" fmla="*/ 1153174 h 1304296"/>
              <a:gd name="connsiteX94" fmla="*/ 572490 w 1544257"/>
              <a:gd name="connsiteY94" fmla="*/ 1115074 h 1304296"/>
              <a:gd name="connsiteX95" fmla="*/ 536770 w 1544257"/>
              <a:gd name="connsiteY95" fmla="*/ 1076975 h 1304296"/>
              <a:gd name="connsiteX96" fmla="*/ 484384 w 1544257"/>
              <a:gd name="connsiteY96" fmla="*/ 1069830 h 1304296"/>
              <a:gd name="connsiteX97" fmla="*/ 491527 w 1544257"/>
              <a:gd name="connsiteY97" fmla="*/ 1026969 h 1304296"/>
              <a:gd name="connsiteX98" fmla="*/ 460572 w 1544257"/>
              <a:gd name="connsiteY98" fmla="*/ 991249 h 1304296"/>
              <a:gd name="connsiteX99" fmla="*/ 427233 w 1544257"/>
              <a:gd name="connsiteY99" fmla="*/ 953150 h 1304296"/>
              <a:gd name="connsiteX100" fmla="*/ 424854 w 1544257"/>
              <a:gd name="connsiteY100" fmla="*/ 926956 h 1304296"/>
              <a:gd name="connsiteX101" fmla="*/ 379608 w 1544257"/>
              <a:gd name="connsiteY101" fmla="*/ 917432 h 1304296"/>
              <a:gd name="connsiteX102" fmla="*/ 351033 w 1544257"/>
              <a:gd name="connsiteY102" fmla="*/ 884094 h 1304296"/>
              <a:gd name="connsiteX103" fmla="*/ 305789 w 1544257"/>
              <a:gd name="connsiteY103" fmla="*/ 872188 h 1304296"/>
              <a:gd name="connsiteX104" fmla="*/ 281977 w 1544257"/>
              <a:gd name="connsiteY104" fmla="*/ 903144 h 1304296"/>
              <a:gd name="connsiteX105" fmla="*/ 234355 w 1544257"/>
              <a:gd name="connsiteY105" fmla="*/ 893618 h 1304296"/>
              <a:gd name="connsiteX106" fmla="*/ 203395 w 1544257"/>
              <a:gd name="connsiteY106" fmla="*/ 869807 h 1304296"/>
              <a:gd name="connsiteX107" fmla="*/ 167680 w 1544257"/>
              <a:gd name="connsiteY107" fmla="*/ 881712 h 1304296"/>
              <a:gd name="connsiteX108" fmla="*/ 158152 w 1544257"/>
              <a:gd name="connsiteY108" fmla="*/ 876950 h 1304296"/>
              <a:gd name="connsiteX109" fmla="*/ 141486 w 1544257"/>
              <a:gd name="connsiteY109" fmla="*/ 824562 h 1304296"/>
              <a:gd name="connsiteX110" fmla="*/ 103383 w 1544257"/>
              <a:gd name="connsiteY110" fmla="*/ 788844 h 1304296"/>
              <a:gd name="connsiteX111" fmla="*/ 72427 w 1544257"/>
              <a:gd name="connsiteY111" fmla="*/ 748363 h 1304296"/>
              <a:gd name="connsiteX112" fmla="*/ 53375 w 1544257"/>
              <a:gd name="connsiteY112" fmla="*/ 722168 h 1304296"/>
              <a:gd name="connsiteX113" fmla="*/ 17657 w 1544257"/>
              <a:gd name="connsiteY113" fmla="*/ 693594 h 1304296"/>
              <a:gd name="connsiteX114" fmla="*/ 992 w 1544257"/>
              <a:gd name="connsiteY114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39128 w 1544257"/>
              <a:gd name="connsiteY10" fmla="*/ 417368 h 1304296"/>
              <a:gd name="connsiteX11" fmla="*/ 353413 w 1544257"/>
              <a:gd name="connsiteY11" fmla="*/ 426894 h 1304296"/>
              <a:gd name="connsiteX12" fmla="*/ 396277 w 1544257"/>
              <a:gd name="connsiteY12" fmla="*/ 438800 h 1304296"/>
              <a:gd name="connsiteX13" fmla="*/ 439140 w 1544257"/>
              <a:gd name="connsiteY13" fmla="*/ 400699 h 1304296"/>
              <a:gd name="connsiteX14" fmla="*/ 453426 w 1544257"/>
              <a:gd name="connsiteY14" fmla="*/ 429275 h 1304296"/>
              <a:gd name="connsiteX15" fmla="*/ 489144 w 1544257"/>
              <a:gd name="connsiteY15" fmla="*/ 431657 h 1304296"/>
              <a:gd name="connsiteX16" fmla="*/ 536773 w 1544257"/>
              <a:gd name="connsiteY16" fmla="*/ 495947 h 1304296"/>
              <a:gd name="connsiteX17" fmla="*/ 565344 w 1544257"/>
              <a:gd name="connsiteY17" fmla="*/ 453088 h 1304296"/>
              <a:gd name="connsiteX18" fmla="*/ 665361 w 1544257"/>
              <a:gd name="connsiteY18" fmla="*/ 369741 h 1304296"/>
              <a:gd name="connsiteX19" fmla="*/ 793948 w 1544257"/>
              <a:gd name="connsiteY19" fmla="*/ 384029 h 1304296"/>
              <a:gd name="connsiteX20" fmla="*/ 820139 w 1544257"/>
              <a:gd name="connsiteY20" fmla="*/ 434038 h 1304296"/>
              <a:gd name="connsiteX21" fmla="*/ 805852 w 1544257"/>
              <a:gd name="connsiteY21" fmla="*/ 460232 h 1304296"/>
              <a:gd name="connsiteX22" fmla="*/ 839189 w 1544257"/>
              <a:gd name="connsiteY22" fmla="*/ 495950 h 1304296"/>
              <a:gd name="connsiteX23" fmla="*/ 865383 w 1544257"/>
              <a:gd name="connsiteY23" fmla="*/ 495950 h 1304296"/>
              <a:gd name="connsiteX24" fmla="*/ 898722 w 1544257"/>
              <a:gd name="connsiteY24" fmla="*/ 464993 h 1304296"/>
              <a:gd name="connsiteX25" fmla="*/ 943964 w 1544257"/>
              <a:gd name="connsiteY25" fmla="*/ 472138 h 1304296"/>
              <a:gd name="connsiteX26" fmla="*/ 1001114 w 1544257"/>
              <a:gd name="connsiteY26" fmla="*/ 457850 h 1304296"/>
              <a:gd name="connsiteX27" fmla="*/ 1032073 w 1544257"/>
              <a:gd name="connsiteY27" fmla="*/ 429272 h 1304296"/>
              <a:gd name="connsiteX28" fmla="*/ 1096364 w 1544257"/>
              <a:gd name="connsiteY28" fmla="*/ 412607 h 1304296"/>
              <a:gd name="connsiteX29" fmla="*/ 1153514 w 1544257"/>
              <a:gd name="connsiteY29" fmla="*/ 417368 h 1304296"/>
              <a:gd name="connsiteX30" fmla="*/ 1220190 w 1544257"/>
              <a:gd name="connsiteY30" fmla="*/ 345931 h 1304296"/>
              <a:gd name="connsiteX31" fmla="*/ 1270195 w 1544257"/>
              <a:gd name="connsiteY31" fmla="*/ 334025 h 1304296"/>
              <a:gd name="connsiteX32" fmla="*/ 1315440 w 1544257"/>
              <a:gd name="connsiteY32" fmla="*/ 298306 h 1304296"/>
              <a:gd name="connsiteX33" fmla="*/ 1315439 w 1544257"/>
              <a:gd name="connsiteY33" fmla="*/ 257825 h 1304296"/>
              <a:gd name="connsiteX34" fmla="*/ 1310677 w 1544257"/>
              <a:gd name="connsiteY34" fmla="*/ 229250 h 1304296"/>
              <a:gd name="connsiteX35" fmla="*/ 1303533 w 1544257"/>
              <a:gd name="connsiteY35" fmla="*/ 200675 h 1304296"/>
              <a:gd name="connsiteX36" fmla="*/ 1320202 w 1544257"/>
              <a:gd name="connsiteY36" fmla="*/ 160194 h 1304296"/>
              <a:gd name="connsiteX37" fmla="*/ 1310677 w 1544257"/>
              <a:gd name="connsiteY37" fmla="*/ 117331 h 1304296"/>
              <a:gd name="connsiteX38" fmla="*/ 1332108 w 1544257"/>
              <a:gd name="connsiteY38" fmla="*/ 57800 h 1304296"/>
              <a:gd name="connsiteX39" fmla="*/ 1322584 w 1544257"/>
              <a:gd name="connsiteY39" fmla="*/ 10175 h 1304296"/>
              <a:gd name="connsiteX40" fmla="*/ 1360684 w 1544257"/>
              <a:gd name="connsiteY40" fmla="*/ 5412 h 1304296"/>
              <a:gd name="connsiteX41" fmla="*/ 1377353 w 1544257"/>
              <a:gd name="connsiteY41" fmla="*/ 649 h 1304296"/>
              <a:gd name="connsiteX42" fmla="*/ 1465459 w 1544257"/>
              <a:gd name="connsiteY42" fmla="*/ 19699 h 1304296"/>
              <a:gd name="connsiteX43" fmla="*/ 1496415 w 1544257"/>
              <a:gd name="connsiteY43" fmla="*/ 41131 h 1304296"/>
              <a:gd name="connsiteX44" fmla="*/ 1522610 w 1544257"/>
              <a:gd name="connsiteY44" fmla="*/ 57798 h 1304296"/>
              <a:gd name="connsiteX45" fmla="*/ 1544040 w 1544257"/>
              <a:gd name="connsiteY45" fmla="*/ 74468 h 1304296"/>
              <a:gd name="connsiteX46" fmla="*/ 1524990 w 1544257"/>
              <a:gd name="connsiteY46" fmla="*/ 117331 h 1304296"/>
              <a:gd name="connsiteX47" fmla="*/ 1522609 w 1544257"/>
              <a:gd name="connsiteY47" fmla="*/ 172099 h 1304296"/>
              <a:gd name="connsiteX48" fmla="*/ 1508321 w 1544257"/>
              <a:gd name="connsiteY48" fmla="*/ 229249 h 1304296"/>
              <a:gd name="connsiteX49" fmla="*/ 1510703 w 1544257"/>
              <a:gd name="connsiteY49" fmla="*/ 238774 h 1304296"/>
              <a:gd name="connsiteX50" fmla="*/ 1541659 w 1544257"/>
              <a:gd name="connsiteY50" fmla="*/ 245918 h 1304296"/>
              <a:gd name="connsiteX51" fmla="*/ 1529753 w 1544257"/>
              <a:gd name="connsiteY51" fmla="*/ 276874 h 1304296"/>
              <a:gd name="connsiteX52" fmla="*/ 1496415 w 1544257"/>
              <a:gd name="connsiteY52" fmla="*/ 298306 h 1304296"/>
              <a:gd name="connsiteX53" fmla="*/ 1474984 w 1544257"/>
              <a:gd name="connsiteY53" fmla="*/ 319737 h 1304296"/>
              <a:gd name="connsiteX54" fmla="*/ 1421087 w 1544257"/>
              <a:gd name="connsiteY54" fmla="*/ 307094 h 1304296"/>
              <a:gd name="connsiteX55" fmla="*/ 1384495 w 1544257"/>
              <a:gd name="connsiteY55" fmla="*/ 336407 h 1304296"/>
              <a:gd name="connsiteX56" fmla="*/ 1377352 w 1544257"/>
              <a:gd name="connsiteY56" fmla="*/ 369744 h 1304296"/>
              <a:gd name="connsiteX57" fmla="*/ 1355920 w 1544257"/>
              <a:gd name="connsiteY57" fmla="*/ 379269 h 1304296"/>
              <a:gd name="connsiteX58" fmla="*/ 1327345 w 1544257"/>
              <a:gd name="connsiteY58" fmla="*/ 403082 h 1304296"/>
              <a:gd name="connsiteX59" fmla="*/ 1279721 w 1544257"/>
              <a:gd name="connsiteY59" fmla="*/ 417368 h 1304296"/>
              <a:gd name="connsiteX60" fmla="*/ 1279720 w 1544257"/>
              <a:gd name="connsiteY60" fmla="*/ 464994 h 1304296"/>
              <a:gd name="connsiteX61" fmla="*/ 1313058 w 1544257"/>
              <a:gd name="connsiteY61" fmla="*/ 464994 h 1304296"/>
              <a:gd name="connsiteX62" fmla="*/ 1341634 w 1544257"/>
              <a:gd name="connsiteY62" fmla="*/ 491187 h 1304296"/>
              <a:gd name="connsiteX63" fmla="*/ 1334489 w 1544257"/>
              <a:gd name="connsiteY63" fmla="*/ 529288 h 1304296"/>
              <a:gd name="connsiteX64" fmla="*/ 1363065 w 1544257"/>
              <a:gd name="connsiteY64" fmla="*/ 545955 h 1304296"/>
              <a:gd name="connsiteX65" fmla="*/ 1355920 w 1544257"/>
              <a:gd name="connsiteY65" fmla="*/ 588819 h 1304296"/>
              <a:gd name="connsiteX66" fmla="*/ 1370208 w 1544257"/>
              <a:gd name="connsiteY66" fmla="*/ 629299 h 1304296"/>
              <a:gd name="connsiteX67" fmla="*/ 1322584 w 1544257"/>
              <a:gd name="connsiteY67" fmla="*/ 684068 h 1304296"/>
              <a:gd name="connsiteX68" fmla="*/ 1294009 w 1544257"/>
              <a:gd name="connsiteY68" fmla="*/ 736456 h 1304296"/>
              <a:gd name="connsiteX69" fmla="*/ 1260673 w 1544257"/>
              <a:gd name="connsiteY69" fmla="*/ 722168 h 1304296"/>
              <a:gd name="connsiteX70" fmla="*/ 1227334 w 1544257"/>
              <a:gd name="connsiteY70" fmla="*/ 724549 h 1304296"/>
              <a:gd name="connsiteX71" fmla="*/ 1177328 w 1544257"/>
              <a:gd name="connsiteY71" fmla="*/ 748362 h 1304296"/>
              <a:gd name="connsiteX72" fmla="*/ 1153515 w 1544257"/>
              <a:gd name="connsiteY72" fmla="*/ 762649 h 1304296"/>
              <a:gd name="connsiteX73" fmla="*/ 1084461 w 1544257"/>
              <a:gd name="connsiteY73" fmla="*/ 779318 h 1304296"/>
              <a:gd name="connsiteX74" fmla="*/ 1063028 w 1544257"/>
              <a:gd name="connsiteY74" fmla="*/ 810274 h 1304296"/>
              <a:gd name="connsiteX75" fmla="*/ 1060646 w 1544257"/>
              <a:gd name="connsiteY75" fmla="*/ 888856 h 1304296"/>
              <a:gd name="connsiteX76" fmla="*/ 1063030 w 1544257"/>
              <a:gd name="connsiteY76" fmla="*/ 915048 h 1304296"/>
              <a:gd name="connsiteX77" fmla="*/ 963015 w 1544257"/>
              <a:gd name="connsiteY77" fmla="*/ 965056 h 1304296"/>
              <a:gd name="connsiteX78" fmla="*/ 920153 w 1544257"/>
              <a:gd name="connsiteY78" fmla="*/ 965056 h 1304296"/>
              <a:gd name="connsiteX79" fmla="*/ 829667 w 1544257"/>
              <a:gd name="connsiteY79" fmla="*/ 1000773 h 1304296"/>
              <a:gd name="connsiteX80" fmla="*/ 808234 w 1544257"/>
              <a:gd name="connsiteY80" fmla="*/ 1041256 h 1304296"/>
              <a:gd name="connsiteX81" fmla="*/ 808236 w 1544257"/>
              <a:gd name="connsiteY81" fmla="*/ 1091262 h 1304296"/>
              <a:gd name="connsiteX82" fmla="*/ 758228 w 1544257"/>
              <a:gd name="connsiteY82" fmla="*/ 1131743 h 1304296"/>
              <a:gd name="connsiteX83" fmla="*/ 741561 w 1544257"/>
              <a:gd name="connsiteY83" fmla="*/ 1162699 h 1304296"/>
              <a:gd name="connsiteX84" fmla="*/ 743940 w 1544257"/>
              <a:gd name="connsiteY84" fmla="*/ 1184131 h 1304296"/>
              <a:gd name="connsiteX85" fmla="*/ 777278 w 1544257"/>
              <a:gd name="connsiteY85" fmla="*/ 1179368 h 1304296"/>
              <a:gd name="connsiteX86" fmla="*/ 801092 w 1544257"/>
              <a:gd name="connsiteY86" fmla="*/ 1203180 h 1304296"/>
              <a:gd name="connsiteX87" fmla="*/ 789184 w 1544257"/>
              <a:gd name="connsiteY87" fmla="*/ 1236518 h 1304296"/>
              <a:gd name="connsiteX88" fmla="*/ 786803 w 1544257"/>
              <a:gd name="connsiteY88" fmla="*/ 1274618 h 1304296"/>
              <a:gd name="connsiteX89" fmla="*/ 755845 w 1544257"/>
              <a:gd name="connsiteY89" fmla="*/ 1291288 h 1304296"/>
              <a:gd name="connsiteX90" fmla="*/ 708223 w 1544257"/>
              <a:gd name="connsiteY90" fmla="*/ 1303193 h 1304296"/>
              <a:gd name="connsiteX91" fmla="*/ 662979 w 1544257"/>
              <a:gd name="connsiteY91" fmla="*/ 1255568 h 1304296"/>
              <a:gd name="connsiteX92" fmla="*/ 662977 w 1544257"/>
              <a:gd name="connsiteY92" fmla="*/ 1210325 h 1304296"/>
              <a:gd name="connsiteX93" fmla="*/ 646309 w 1544257"/>
              <a:gd name="connsiteY93" fmla="*/ 1176987 h 1304296"/>
              <a:gd name="connsiteX94" fmla="*/ 617733 w 1544257"/>
              <a:gd name="connsiteY94" fmla="*/ 1153174 h 1304296"/>
              <a:gd name="connsiteX95" fmla="*/ 572490 w 1544257"/>
              <a:gd name="connsiteY95" fmla="*/ 1115074 h 1304296"/>
              <a:gd name="connsiteX96" fmla="*/ 536770 w 1544257"/>
              <a:gd name="connsiteY96" fmla="*/ 1076975 h 1304296"/>
              <a:gd name="connsiteX97" fmla="*/ 484384 w 1544257"/>
              <a:gd name="connsiteY97" fmla="*/ 1069830 h 1304296"/>
              <a:gd name="connsiteX98" fmla="*/ 491527 w 1544257"/>
              <a:gd name="connsiteY98" fmla="*/ 1026969 h 1304296"/>
              <a:gd name="connsiteX99" fmla="*/ 460572 w 1544257"/>
              <a:gd name="connsiteY99" fmla="*/ 991249 h 1304296"/>
              <a:gd name="connsiteX100" fmla="*/ 427233 w 1544257"/>
              <a:gd name="connsiteY100" fmla="*/ 953150 h 1304296"/>
              <a:gd name="connsiteX101" fmla="*/ 424854 w 1544257"/>
              <a:gd name="connsiteY101" fmla="*/ 926956 h 1304296"/>
              <a:gd name="connsiteX102" fmla="*/ 379608 w 1544257"/>
              <a:gd name="connsiteY102" fmla="*/ 917432 h 1304296"/>
              <a:gd name="connsiteX103" fmla="*/ 351033 w 1544257"/>
              <a:gd name="connsiteY103" fmla="*/ 884094 h 1304296"/>
              <a:gd name="connsiteX104" fmla="*/ 305789 w 1544257"/>
              <a:gd name="connsiteY104" fmla="*/ 872188 h 1304296"/>
              <a:gd name="connsiteX105" fmla="*/ 281977 w 1544257"/>
              <a:gd name="connsiteY105" fmla="*/ 903144 h 1304296"/>
              <a:gd name="connsiteX106" fmla="*/ 234355 w 1544257"/>
              <a:gd name="connsiteY106" fmla="*/ 893618 h 1304296"/>
              <a:gd name="connsiteX107" fmla="*/ 203395 w 1544257"/>
              <a:gd name="connsiteY107" fmla="*/ 869807 h 1304296"/>
              <a:gd name="connsiteX108" fmla="*/ 167680 w 1544257"/>
              <a:gd name="connsiteY108" fmla="*/ 881712 h 1304296"/>
              <a:gd name="connsiteX109" fmla="*/ 158152 w 1544257"/>
              <a:gd name="connsiteY109" fmla="*/ 876950 h 1304296"/>
              <a:gd name="connsiteX110" fmla="*/ 141486 w 1544257"/>
              <a:gd name="connsiteY110" fmla="*/ 824562 h 1304296"/>
              <a:gd name="connsiteX111" fmla="*/ 103383 w 1544257"/>
              <a:gd name="connsiteY111" fmla="*/ 788844 h 1304296"/>
              <a:gd name="connsiteX112" fmla="*/ 72427 w 1544257"/>
              <a:gd name="connsiteY112" fmla="*/ 748363 h 1304296"/>
              <a:gd name="connsiteX113" fmla="*/ 53375 w 1544257"/>
              <a:gd name="connsiteY113" fmla="*/ 722168 h 1304296"/>
              <a:gd name="connsiteX114" fmla="*/ 17657 w 1544257"/>
              <a:gd name="connsiteY114" fmla="*/ 693594 h 1304296"/>
              <a:gd name="connsiteX115" fmla="*/ 992 w 1544257"/>
              <a:gd name="connsiteY115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36773 w 1544257"/>
              <a:gd name="connsiteY17" fmla="*/ 495947 h 1304296"/>
              <a:gd name="connsiteX18" fmla="*/ 565344 w 1544257"/>
              <a:gd name="connsiteY18" fmla="*/ 453088 h 1304296"/>
              <a:gd name="connsiteX19" fmla="*/ 665361 w 1544257"/>
              <a:gd name="connsiteY19" fmla="*/ 369741 h 1304296"/>
              <a:gd name="connsiteX20" fmla="*/ 793948 w 1544257"/>
              <a:gd name="connsiteY20" fmla="*/ 384029 h 1304296"/>
              <a:gd name="connsiteX21" fmla="*/ 820139 w 1544257"/>
              <a:gd name="connsiteY21" fmla="*/ 434038 h 1304296"/>
              <a:gd name="connsiteX22" fmla="*/ 805852 w 1544257"/>
              <a:gd name="connsiteY22" fmla="*/ 460232 h 1304296"/>
              <a:gd name="connsiteX23" fmla="*/ 839189 w 1544257"/>
              <a:gd name="connsiteY23" fmla="*/ 495950 h 1304296"/>
              <a:gd name="connsiteX24" fmla="*/ 865383 w 1544257"/>
              <a:gd name="connsiteY24" fmla="*/ 495950 h 1304296"/>
              <a:gd name="connsiteX25" fmla="*/ 898722 w 1544257"/>
              <a:gd name="connsiteY25" fmla="*/ 464993 h 1304296"/>
              <a:gd name="connsiteX26" fmla="*/ 943964 w 1544257"/>
              <a:gd name="connsiteY26" fmla="*/ 472138 h 1304296"/>
              <a:gd name="connsiteX27" fmla="*/ 1001114 w 1544257"/>
              <a:gd name="connsiteY27" fmla="*/ 457850 h 1304296"/>
              <a:gd name="connsiteX28" fmla="*/ 1032073 w 1544257"/>
              <a:gd name="connsiteY28" fmla="*/ 429272 h 1304296"/>
              <a:gd name="connsiteX29" fmla="*/ 1096364 w 1544257"/>
              <a:gd name="connsiteY29" fmla="*/ 412607 h 1304296"/>
              <a:gd name="connsiteX30" fmla="*/ 1153514 w 1544257"/>
              <a:gd name="connsiteY30" fmla="*/ 417368 h 1304296"/>
              <a:gd name="connsiteX31" fmla="*/ 1220190 w 1544257"/>
              <a:gd name="connsiteY31" fmla="*/ 345931 h 1304296"/>
              <a:gd name="connsiteX32" fmla="*/ 1270195 w 1544257"/>
              <a:gd name="connsiteY32" fmla="*/ 334025 h 1304296"/>
              <a:gd name="connsiteX33" fmla="*/ 1315440 w 1544257"/>
              <a:gd name="connsiteY33" fmla="*/ 298306 h 1304296"/>
              <a:gd name="connsiteX34" fmla="*/ 1315439 w 1544257"/>
              <a:gd name="connsiteY34" fmla="*/ 257825 h 1304296"/>
              <a:gd name="connsiteX35" fmla="*/ 1310677 w 1544257"/>
              <a:gd name="connsiteY35" fmla="*/ 229250 h 1304296"/>
              <a:gd name="connsiteX36" fmla="*/ 1303533 w 1544257"/>
              <a:gd name="connsiteY36" fmla="*/ 200675 h 1304296"/>
              <a:gd name="connsiteX37" fmla="*/ 1320202 w 1544257"/>
              <a:gd name="connsiteY37" fmla="*/ 160194 h 1304296"/>
              <a:gd name="connsiteX38" fmla="*/ 1310677 w 1544257"/>
              <a:gd name="connsiteY38" fmla="*/ 117331 h 1304296"/>
              <a:gd name="connsiteX39" fmla="*/ 1332108 w 1544257"/>
              <a:gd name="connsiteY39" fmla="*/ 57800 h 1304296"/>
              <a:gd name="connsiteX40" fmla="*/ 1322584 w 1544257"/>
              <a:gd name="connsiteY40" fmla="*/ 10175 h 1304296"/>
              <a:gd name="connsiteX41" fmla="*/ 1360684 w 1544257"/>
              <a:gd name="connsiteY41" fmla="*/ 5412 h 1304296"/>
              <a:gd name="connsiteX42" fmla="*/ 1377353 w 1544257"/>
              <a:gd name="connsiteY42" fmla="*/ 649 h 1304296"/>
              <a:gd name="connsiteX43" fmla="*/ 1465459 w 1544257"/>
              <a:gd name="connsiteY43" fmla="*/ 19699 h 1304296"/>
              <a:gd name="connsiteX44" fmla="*/ 1496415 w 1544257"/>
              <a:gd name="connsiteY44" fmla="*/ 41131 h 1304296"/>
              <a:gd name="connsiteX45" fmla="*/ 1522610 w 1544257"/>
              <a:gd name="connsiteY45" fmla="*/ 57798 h 1304296"/>
              <a:gd name="connsiteX46" fmla="*/ 1544040 w 1544257"/>
              <a:gd name="connsiteY46" fmla="*/ 74468 h 1304296"/>
              <a:gd name="connsiteX47" fmla="*/ 1524990 w 1544257"/>
              <a:gd name="connsiteY47" fmla="*/ 117331 h 1304296"/>
              <a:gd name="connsiteX48" fmla="*/ 1522609 w 1544257"/>
              <a:gd name="connsiteY48" fmla="*/ 172099 h 1304296"/>
              <a:gd name="connsiteX49" fmla="*/ 1508321 w 1544257"/>
              <a:gd name="connsiteY49" fmla="*/ 229249 h 1304296"/>
              <a:gd name="connsiteX50" fmla="*/ 1510703 w 1544257"/>
              <a:gd name="connsiteY50" fmla="*/ 238774 h 1304296"/>
              <a:gd name="connsiteX51" fmla="*/ 1541659 w 1544257"/>
              <a:gd name="connsiteY51" fmla="*/ 245918 h 1304296"/>
              <a:gd name="connsiteX52" fmla="*/ 1529753 w 1544257"/>
              <a:gd name="connsiteY52" fmla="*/ 276874 h 1304296"/>
              <a:gd name="connsiteX53" fmla="*/ 1496415 w 1544257"/>
              <a:gd name="connsiteY53" fmla="*/ 298306 h 1304296"/>
              <a:gd name="connsiteX54" fmla="*/ 1474984 w 1544257"/>
              <a:gd name="connsiteY54" fmla="*/ 319737 h 1304296"/>
              <a:gd name="connsiteX55" fmla="*/ 1421087 w 1544257"/>
              <a:gd name="connsiteY55" fmla="*/ 307094 h 1304296"/>
              <a:gd name="connsiteX56" fmla="*/ 1384495 w 1544257"/>
              <a:gd name="connsiteY56" fmla="*/ 336407 h 1304296"/>
              <a:gd name="connsiteX57" fmla="*/ 1377352 w 1544257"/>
              <a:gd name="connsiteY57" fmla="*/ 369744 h 1304296"/>
              <a:gd name="connsiteX58" fmla="*/ 1355920 w 1544257"/>
              <a:gd name="connsiteY58" fmla="*/ 379269 h 1304296"/>
              <a:gd name="connsiteX59" fmla="*/ 1327345 w 1544257"/>
              <a:gd name="connsiteY59" fmla="*/ 403082 h 1304296"/>
              <a:gd name="connsiteX60" fmla="*/ 1279721 w 1544257"/>
              <a:gd name="connsiteY60" fmla="*/ 417368 h 1304296"/>
              <a:gd name="connsiteX61" fmla="*/ 1279720 w 1544257"/>
              <a:gd name="connsiteY61" fmla="*/ 464994 h 1304296"/>
              <a:gd name="connsiteX62" fmla="*/ 1313058 w 1544257"/>
              <a:gd name="connsiteY62" fmla="*/ 464994 h 1304296"/>
              <a:gd name="connsiteX63" fmla="*/ 1341634 w 1544257"/>
              <a:gd name="connsiteY63" fmla="*/ 491187 h 1304296"/>
              <a:gd name="connsiteX64" fmla="*/ 1334489 w 1544257"/>
              <a:gd name="connsiteY64" fmla="*/ 529288 h 1304296"/>
              <a:gd name="connsiteX65" fmla="*/ 1363065 w 1544257"/>
              <a:gd name="connsiteY65" fmla="*/ 545955 h 1304296"/>
              <a:gd name="connsiteX66" fmla="*/ 1355920 w 1544257"/>
              <a:gd name="connsiteY66" fmla="*/ 588819 h 1304296"/>
              <a:gd name="connsiteX67" fmla="*/ 1370208 w 1544257"/>
              <a:gd name="connsiteY67" fmla="*/ 629299 h 1304296"/>
              <a:gd name="connsiteX68" fmla="*/ 1322584 w 1544257"/>
              <a:gd name="connsiteY68" fmla="*/ 684068 h 1304296"/>
              <a:gd name="connsiteX69" fmla="*/ 1294009 w 1544257"/>
              <a:gd name="connsiteY69" fmla="*/ 736456 h 1304296"/>
              <a:gd name="connsiteX70" fmla="*/ 1260673 w 1544257"/>
              <a:gd name="connsiteY70" fmla="*/ 722168 h 1304296"/>
              <a:gd name="connsiteX71" fmla="*/ 1227334 w 1544257"/>
              <a:gd name="connsiteY71" fmla="*/ 724549 h 1304296"/>
              <a:gd name="connsiteX72" fmla="*/ 1177328 w 1544257"/>
              <a:gd name="connsiteY72" fmla="*/ 748362 h 1304296"/>
              <a:gd name="connsiteX73" fmla="*/ 1153515 w 1544257"/>
              <a:gd name="connsiteY73" fmla="*/ 762649 h 1304296"/>
              <a:gd name="connsiteX74" fmla="*/ 1084461 w 1544257"/>
              <a:gd name="connsiteY74" fmla="*/ 779318 h 1304296"/>
              <a:gd name="connsiteX75" fmla="*/ 1063028 w 1544257"/>
              <a:gd name="connsiteY75" fmla="*/ 810274 h 1304296"/>
              <a:gd name="connsiteX76" fmla="*/ 1060646 w 1544257"/>
              <a:gd name="connsiteY76" fmla="*/ 888856 h 1304296"/>
              <a:gd name="connsiteX77" fmla="*/ 1063030 w 1544257"/>
              <a:gd name="connsiteY77" fmla="*/ 915048 h 1304296"/>
              <a:gd name="connsiteX78" fmla="*/ 963015 w 1544257"/>
              <a:gd name="connsiteY78" fmla="*/ 965056 h 1304296"/>
              <a:gd name="connsiteX79" fmla="*/ 920153 w 1544257"/>
              <a:gd name="connsiteY79" fmla="*/ 965056 h 1304296"/>
              <a:gd name="connsiteX80" fmla="*/ 829667 w 1544257"/>
              <a:gd name="connsiteY80" fmla="*/ 1000773 h 1304296"/>
              <a:gd name="connsiteX81" fmla="*/ 808234 w 1544257"/>
              <a:gd name="connsiteY81" fmla="*/ 1041256 h 1304296"/>
              <a:gd name="connsiteX82" fmla="*/ 808236 w 1544257"/>
              <a:gd name="connsiteY82" fmla="*/ 1091262 h 1304296"/>
              <a:gd name="connsiteX83" fmla="*/ 758228 w 1544257"/>
              <a:gd name="connsiteY83" fmla="*/ 1131743 h 1304296"/>
              <a:gd name="connsiteX84" fmla="*/ 741561 w 1544257"/>
              <a:gd name="connsiteY84" fmla="*/ 1162699 h 1304296"/>
              <a:gd name="connsiteX85" fmla="*/ 743940 w 1544257"/>
              <a:gd name="connsiteY85" fmla="*/ 1184131 h 1304296"/>
              <a:gd name="connsiteX86" fmla="*/ 777278 w 1544257"/>
              <a:gd name="connsiteY86" fmla="*/ 1179368 h 1304296"/>
              <a:gd name="connsiteX87" fmla="*/ 801092 w 1544257"/>
              <a:gd name="connsiteY87" fmla="*/ 1203180 h 1304296"/>
              <a:gd name="connsiteX88" fmla="*/ 789184 w 1544257"/>
              <a:gd name="connsiteY88" fmla="*/ 1236518 h 1304296"/>
              <a:gd name="connsiteX89" fmla="*/ 786803 w 1544257"/>
              <a:gd name="connsiteY89" fmla="*/ 1274618 h 1304296"/>
              <a:gd name="connsiteX90" fmla="*/ 755845 w 1544257"/>
              <a:gd name="connsiteY90" fmla="*/ 1291288 h 1304296"/>
              <a:gd name="connsiteX91" fmla="*/ 708223 w 1544257"/>
              <a:gd name="connsiteY91" fmla="*/ 1303193 h 1304296"/>
              <a:gd name="connsiteX92" fmla="*/ 662979 w 1544257"/>
              <a:gd name="connsiteY92" fmla="*/ 1255568 h 1304296"/>
              <a:gd name="connsiteX93" fmla="*/ 662977 w 1544257"/>
              <a:gd name="connsiteY93" fmla="*/ 1210325 h 1304296"/>
              <a:gd name="connsiteX94" fmla="*/ 646309 w 1544257"/>
              <a:gd name="connsiteY94" fmla="*/ 1176987 h 1304296"/>
              <a:gd name="connsiteX95" fmla="*/ 617733 w 1544257"/>
              <a:gd name="connsiteY95" fmla="*/ 1153174 h 1304296"/>
              <a:gd name="connsiteX96" fmla="*/ 572490 w 1544257"/>
              <a:gd name="connsiteY96" fmla="*/ 1115074 h 1304296"/>
              <a:gd name="connsiteX97" fmla="*/ 536770 w 1544257"/>
              <a:gd name="connsiteY97" fmla="*/ 1076975 h 1304296"/>
              <a:gd name="connsiteX98" fmla="*/ 484384 w 1544257"/>
              <a:gd name="connsiteY98" fmla="*/ 1069830 h 1304296"/>
              <a:gd name="connsiteX99" fmla="*/ 491527 w 1544257"/>
              <a:gd name="connsiteY99" fmla="*/ 1026969 h 1304296"/>
              <a:gd name="connsiteX100" fmla="*/ 460572 w 1544257"/>
              <a:gd name="connsiteY100" fmla="*/ 991249 h 1304296"/>
              <a:gd name="connsiteX101" fmla="*/ 427233 w 1544257"/>
              <a:gd name="connsiteY101" fmla="*/ 953150 h 1304296"/>
              <a:gd name="connsiteX102" fmla="*/ 424854 w 1544257"/>
              <a:gd name="connsiteY102" fmla="*/ 926956 h 1304296"/>
              <a:gd name="connsiteX103" fmla="*/ 379608 w 1544257"/>
              <a:gd name="connsiteY103" fmla="*/ 917432 h 1304296"/>
              <a:gd name="connsiteX104" fmla="*/ 351033 w 1544257"/>
              <a:gd name="connsiteY104" fmla="*/ 884094 h 1304296"/>
              <a:gd name="connsiteX105" fmla="*/ 305789 w 1544257"/>
              <a:gd name="connsiteY105" fmla="*/ 872188 h 1304296"/>
              <a:gd name="connsiteX106" fmla="*/ 281977 w 1544257"/>
              <a:gd name="connsiteY106" fmla="*/ 903144 h 1304296"/>
              <a:gd name="connsiteX107" fmla="*/ 234355 w 1544257"/>
              <a:gd name="connsiteY107" fmla="*/ 893618 h 1304296"/>
              <a:gd name="connsiteX108" fmla="*/ 203395 w 1544257"/>
              <a:gd name="connsiteY108" fmla="*/ 869807 h 1304296"/>
              <a:gd name="connsiteX109" fmla="*/ 167680 w 1544257"/>
              <a:gd name="connsiteY109" fmla="*/ 881712 h 1304296"/>
              <a:gd name="connsiteX110" fmla="*/ 158152 w 1544257"/>
              <a:gd name="connsiteY110" fmla="*/ 876950 h 1304296"/>
              <a:gd name="connsiteX111" fmla="*/ 141486 w 1544257"/>
              <a:gd name="connsiteY111" fmla="*/ 824562 h 1304296"/>
              <a:gd name="connsiteX112" fmla="*/ 103383 w 1544257"/>
              <a:gd name="connsiteY112" fmla="*/ 788844 h 1304296"/>
              <a:gd name="connsiteX113" fmla="*/ 72427 w 1544257"/>
              <a:gd name="connsiteY113" fmla="*/ 748363 h 1304296"/>
              <a:gd name="connsiteX114" fmla="*/ 53375 w 1544257"/>
              <a:gd name="connsiteY114" fmla="*/ 722168 h 1304296"/>
              <a:gd name="connsiteX115" fmla="*/ 17657 w 1544257"/>
              <a:gd name="connsiteY115" fmla="*/ 693594 h 1304296"/>
              <a:gd name="connsiteX116" fmla="*/ 992 w 1544257"/>
              <a:gd name="connsiteY116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665361 w 1544257"/>
              <a:gd name="connsiteY20" fmla="*/ 369741 h 1304296"/>
              <a:gd name="connsiteX21" fmla="*/ 793948 w 1544257"/>
              <a:gd name="connsiteY21" fmla="*/ 384029 h 1304296"/>
              <a:gd name="connsiteX22" fmla="*/ 820139 w 1544257"/>
              <a:gd name="connsiteY22" fmla="*/ 434038 h 1304296"/>
              <a:gd name="connsiteX23" fmla="*/ 805852 w 1544257"/>
              <a:gd name="connsiteY23" fmla="*/ 460232 h 1304296"/>
              <a:gd name="connsiteX24" fmla="*/ 839189 w 1544257"/>
              <a:gd name="connsiteY24" fmla="*/ 495950 h 1304296"/>
              <a:gd name="connsiteX25" fmla="*/ 865383 w 1544257"/>
              <a:gd name="connsiteY25" fmla="*/ 495950 h 1304296"/>
              <a:gd name="connsiteX26" fmla="*/ 898722 w 1544257"/>
              <a:gd name="connsiteY26" fmla="*/ 464993 h 1304296"/>
              <a:gd name="connsiteX27" fmla="*/ 943964 w 1544257"/>
              <a:gd name="connsiteY27" fmla="*/ 472138 h 1304296"/>
              <a:gd name="connsiteX28" fmla="*/ 1001114 w 1544257"/>
              <a:gd name="connsiteY28" fmla="*/ 457850 h 1304296"/>
              <a:gd name="connsiteX29" fmla="*/ 1032073 w 1544257"/>
              <a:gd name="connsiteY29" fmla="*/ 429272 h 1304296"/>
              <a:gd name="connsiteX30" fmla="*/ 1096364 w 1544257"/>
              <a:gd name="connsiteY30" fmla="*/ 412607 h 1304296"/>
              <a:gd name="connsiteX31" fmla="*/ 1153514 w 1544257"/>
              <a:gd name="connsiteY31" fmla="*/ 417368 h 1304296"/>
              <a:gd name="connsiteX32" fmla="*/ 1220190 w 1544257"/>
              <a:gd name="connsiteY32" fmla="*/ 345931 h 1304296"/>
              <a:gd name="connsiteX33" fmla="*/ 1270195 w 1544257"/>
              <a:gd name="connsiteY33" fmla="*/ 334025 h 1304296"/>
              <a:gd name="connsiteX34" fmla="*/ 1315440 w 1544257"/>
              <a:gd name="connsiteY34" fmla="*/ 298306 h 1304296"/>
              <a:gd name="connsiteX35" fmla="*/ 1315439 w 1544257"/>
              <a:gd name="connsiteY35" fmla="*/ 257825 h 1304296"/>
              <a:gd name="connsiteX36" fmla="*/ 1310677 w 1544257"/>
              <a:gd name="connsiteY36" fmla="*/ 229250 h 1304296"/>
              <a:gd name="connsiteX37" fmla="*/ 1303533 w 1544257"/>
              <a:gd name="connsiteY37" fmla="*/ 200675 h 1304296"/>
              <a:gd name="connsiteX38" fmla="*/ 1320202 w 1544257"/>
              <a:gd name="connsiteY38" fmla="*/ 160194 h 1304296"/>
              <a:gd name="connsiteX39" fmla="*/ 1310677 w 1544257"/>
              <a:gd name="connsiteY39" fmla="*/ 117331 h 1304296"/>
              <a:gd name="connsiteX40" fmla="*/ 1332108 w 1544257"/>
              <a:gd name="connsiteY40" fmla="*/ 57800 h 1304296"/>
              <a:gd name="connsiteX41" fmla="*/ 1322584 w 1544257"/>
              <a:gd name="connsiteY41" fmla="*/ 10175 h 1304296"/>
              <a:gd name="connsiteX42" fmla="*/ 1360684 w 1544257"/>
              <a:gd name="connsiteY42" fmla="*/ 5412 h 1304296"/>
              <a:gd name="connsiteX43" fmla="*/ 1377353 w 1544257"/>
              <a:gd name="connsiteY43" fmla="*/ 649 h 1304296"/>
              <a:gd name="connsiteX44" fmla="*/ 1465459 w 1544257"/>
              <a:gd name="connsiteY44" fmla="*/ 19699 h 1304296"/>
              <a:gd name="connsiteX45" fmla="*/ 1496415 w 1544257"/>
              <a:gd name="connsiteY45" fmla="*/ 41131 h 1304296"/>
              <a:gd name="connsiteX46" fmla="*/ 1522610 w 1544257"/>
              <a:gd name="connsiteY46" fmla="*/ 57798 h 1304296"/>
              <a:gd name="connsiteX47" fmla="*/ 1544040 w 1544257"/>
              <a:gd name="connsiteY47" fmla="*/ 74468 h 1304296"/>
              <a:gd name="connsiteX48" fmla="*/ 1524990 w 1544257"/>
              <a:gd name="connsiteY48" fmla="*/ 117331 h 1304296"/>
              <a:gd name="connsiteX49" fmla="*/ 1522609 w 1544257"/>
              <a:gd name="connsiteY49" fmla="*/ 172099 h 1304296"/>
              <a:gd name="connsiteX50" fmla="*/ 1508321 w 1544257"/>
              <a:gd name="connsiteY50" fmla="*/ 229249 h 1304296"/>
              <a:gd name="connsiteX51" fmla="*/ 1510703 w 1544257"/>
              <a:gd name="connsiteY51" fmla="*/ 238774 h 1304296"/>
              <a:gd name="connsiteX52" fmla="*/ 1541659 w 1544257"/>
              <a:gd name="connsiteY52" fmla="*/ 245918 h 1304296"/>
              <a:gd name="connsiteX53" fmla="*/ 1529753 w 1544257"/>
              <a:gd name="connsiteY53" fmla="*/ 276874 h 1304296"/>
              <a:gd name="connsiteX54" fmla="*/ 1496415 w 1544257"/>
              <a:gd name="connsiteY54" fmla="*/ 298306 h 1304296"/>
              <a:gd name="connsiteX55" fmla="*/ 1474984 w 1544257"/>
              <a:gd name="connsiteY55" fmla="*/ 319737 h 1304296"/>
              <a:gd name="connsiteX56" fmla="*/ 1421087 w 1544257"/>
              <a:gd name="connsiteY56" fmla="*/ 307094 h 1304296"/>
              <a:gd name="connsiteX57" fmla="*/ 1384495 w 1544257"/>
              <a:gd name="connsiteY57" fmla="*/ 336407 h 1304296"/>
              <a:gd name="connsiteX58" fmla="*/ 1377352 w 1544257"/>
              <a:gd name="connsiteY58" fmla="*/ 369744 h 1304296"/>
              <a:gd name="connsiteX59" fmla="*/ 1355920 w 1544257"/>
              <a:gd name="connsiteY59" fmla="*/ 379269 h 1304296"/>
              <a:gd name="connsiteX60" fmla="*/ 1327345 w 1544257"/>
              <a:gd name="connsiteY60" fmla="*/ 403082 h 1304296"/>
              <a:gd name="connsiteX61" fmla="*/ 1279721 w 1544257"/>
              <a:gd name="connsiteY61" fmla="*/ 417368 h 1304296"/>
              <a:gd name="connsiteX62" fmla="*/ 1279720 w 1544257"/>
              <a:gd name="connsiteY62" fmla="*/ 464994 h 1304296"/>
              <a:gd name="connsiteX63" fmla="*/ 1313058 w 1544257"/>
              <a:gd name="connsiteY63" fmla="*/ 464994 h 1304296"/>
              <a:gd name="connsiteX64" fmla="*/ 1341634 w 1544257"/>
              <a:gd name="connsiteY64" fmla="*/ 491187 h 1304296"/>
              <a:gd name="connsiteX65" fmla="*/ 1334489 w 1544257"/>
              <a:gd name="connsiteY65" fmla="*/ 529288 h 1304296"/>
              <a:gd name="connsiteX66" fmla="*/ 1363065 w 1544257"/>
              <a:gd name="connsiteY66" fmla="*/ 545955 h 1304296"/>
              <a:gd name="connsiteX67" fmla="*/ 1355920 w 1544257"/>
              <a:gd name="connsiteY67" fmla="*/ 588819 h 1304296"/>
              <a:gd name="connsiteX68" fmla="*/ 1370208 w 1544257"/>
              <a:gd name="connsiteY68" fmla="*/ 629299 h 1304296"/>
              <a:gd name="connsiteX69" fmla="*/ 1322584 w 1544257"/>
              <a:gd name="connsiteY69" fmla="*/ 684068 h 1304296"/>
              <a:gd name="connsiteX70" fmla="*/ 1294009 w 1544257"/>
              <a:gd name="connsiteY70" fmla="*/ 736456 h 1304296"/>
              <a:gd name="connsiteX71" fmla="*/ 1260673 w 1544257"/>
              <a:gd name="connsiteY71" fmla="*/ 722168 h 1304296"/>
              <a:gd name="connsiteX72" fmla="*/ 1227334 w 1544257"/>
              <a:gd name="connsiteY72" fmla="*/ 724549 h 1304296"/>
              <a:gd name="connsiteX73" fmla="*/ 1177328 w 1544257"/>
              <a:gd name="connsiteY73" fmla="*/ 748362 h 1304296"/>
              <a:gd name="connsiteX74" fmla="*/ 1153515 w 1544257"/>
              <a:gd name="connsiteY74" fmla="*/ 762649 h 1304296"/>
              <a:gd name="connsiteX75" fmla="*/ 1084461 w 1544257"/>
              <a:gd name="connsiteY75" fmla="*/ 779318 h 1304296"/>
              <a:gd name="connsiteX76" fmla="*/ 1063028 w 1544257"/>
              <a:gd name="connsiteY76" fmla="*/ 810274 h 1304296"/>
              <a:gd name="connsiteX77" fmla="*/ 1060646 w 1544257"/>
              <a:gd name="connsiteY77" fmla="*/ 888856 h 1304296"/>
              <a:gd name="connsiteX78" fmla="*/ 1063030 w 1544257"/>
              <a:gd name="connsiteY78" fmla="*/ 915048 h 1304296"/>
              <a:gd name="connsiteX79" fmla="*/ 963015 w 1544257"/>
              <a:gd name="connsiteY79" fmla="*/ 965056 h 1304296"/>
              <a:gd name="connsiteX80" fmla="*/ 920153 w 1544257"/>
              <a:gd name="connsiteY80" fmla="*/ 965056 h 1304296"/>
              <a:gd name="connsiteX81" fmla="*/ 829667 w 1544257"/>
              <a:gd name="connsiteY81" fmla="*/ 1000773 h 1304296"/>
              <a:gd name="connsiteX82" fmla="*/ 808234 w 1544257"/>
              <a:gd name="connsiteY82" fmla="*/ 1041256 h 1304296"/>
              <a:gd name="connsiteX83" fmla="*/ 808236 w 1544257"/>
              <a:gd name="connsiteY83" fmla="*/ 1091262 h 1304296"/>
              <a:gd name="connsiteX84" fmla="*/ 758228 w 1544257"/>
              <a:gd name="connsiteY84" fmla="*/ 1131743 h 1304296"/>
              <a:gd name="connsiteX85" fmla="*/ 741561 w 1544257"/>
              <a:gd name="connsiteY85" fmla="*/ 1162699 h 1304296"/>
              <a:gd name="connsiteX86" fmla="*/ 743940 w 1544257"/>
              <a:gd name="connsiteY86" fmla="*/ 1184131 h 1304296"/>
              <a:gd name="connsiteX87" fmla="*/ 777278 w 1544257"/>
              <a:gd name="connsiteY87" fmla="*/ 1179368 h 1304296"/>
              <a:gd name="connsiteX88" fmla="*/ 801092 w 1544257"/>
              <a:gd name="connsiteY88" fmla="*/ 1203180 h 1304296"/>
              <a:gd name="connsiteX89" fmla="*/ 789184 w 1544257"/>
              <a:gd name="connsiteY89" fmla="*/ 1236518 h 1304296"/>
              <a:gd name="connsiteX90" fmla="*/ 786803 w 1544257"/>
              <a:gd name="connsiteY90" fmla="*/ 1274618 h 1304296"/>
              <a:gd name="connsiteX91" fmla="*/ 755845 w 1544257"/>
              <a:gd name="connsiteY91" fmla="*/ 1291288 h 1304296"/>
              <a:gd name="connsiteX92" fmla="*/ 708223 w 1544257"/>
              <a:gd name="connsiteY92" fmla="*/ 1303193 h 1304296"/>
              <a:gd name="connsiteX93" fmla="*/ 662979 w 1544257"/>
              <a:gd name="connsiteY93" fmla="*/ 1255568 h 1304296"/>
              <a:gd name="connsiteX94" fmla="*/ 662977 w 1544257"/>
              <a:gd name="connsiteY94" fmla="*/ 1210325 h 1304296"/>
              <a:gd name="connsiteX95" fmla="*/ 646309 w 1544257"/>
              <a:gd name="connsiteY95" fmla="*/ 1176987 h 1304296"/>
              <a:gd name="connsiteX96" fmla="*/ 617733 w 1544257"/>
              <a:gd name="connsiteY96" fmla="*/ 1153174 h 1304296"/>
              <a:gd name="connsiteX97" fmla="*/ 572490 w 1544257"/>
              <a:gd name="connsiteY97" fmla="*/ 1115074 h 1304296"/>
              <a:gd name="connsiteX98" fmla="*/ 536770 w 1544257"/>
              <a:gd name="connsiteY98" fmla="*/ 1076975 h 1304296"/>
              <a:gd name="connsiteX99" fmla="*/ 484384 w 1544257"/>
              <a:gd name="connsiteY99" fmla="*/ 1069830 h 1304296"/>
              <a:gd name="connsiteX100" fmla="*/ 491527 w 1544257"/>
              <a:gd name="connsiteY100" fmla="*/ 1026969 h 1304296"/>
              <a:gd name="connsiteX101" fmla="*/ 460572 w 1544257"/>
              <a:gd name="connsiteY101" fmla="*/ 991249 h 1304296"/>
              <a:gd name="connsiteX102" fmla="*/ 427233 w 1544257"/>
              <a:gd name="connsiteY102" fmla="*/ 953150 h 1304296"/>
              <a:gd name="connsiteX103" fmla="*/ 424854 w 1544257"/>
              <a:gd name="connsiteY103" fmla="*/ 926956 h 1304296"/>
              <a:gd name="connsiteX104" fmla="*/ 379608 w 1544257"/>
              <a:gd name="connsiteY104" fmla="*/ 917432 h 1304296"/>
              <a:gd name="connsiteX105" fmla="*/ 351033 w 1544257"/>
              <a:gd name="connsiteY105" fmla="*/ 884094 h 1304296"/>
              <a:gd name="connsiteX106" fmla="*/ 305789 w 1544257"/>
              <a:gd name="connsiteY106" fmla="*/ 872188 h 1304296"/>
              <a:gd name="connsiteX107" fmla="*/ 281977 w 1544257"/>
              <a:gd name="connsiteY107" fmla="*/ 903144 h 1304296"/>
              <a:gd name="connsiteX108" fmla="*/ 234355 w 1544257"/>
              <a:gd name="connsiteY108" fmla="*/ 893618 h 1304296"/>
              <a:gd name="connsiteX109" fmla="*/ 203395 w 1544257"/>
              <a:gd name="connsiteY109" fmla="*/ 869807 h 1304296"/>
              <a:gd name="connsiteX110" fmla="*/ 167680 w 1544257"/>
              <a:gd name="connsiteY110" fmla="*/ 881712 h 1304296"/>
              <a:gd name="connsiteX111" fmla="*/ 158152 w 1544257"/>
              <a:gd name="connsiteY111" fmla="*/ 876950 h 1304296"/>
              <a:gd name="connsiteX112" fmla="*/ 141486 w 1544257"/>
              <a:gd name="connsiteY112" fmla="*/ 824562 h 1304296"/>
              <a:gd name="connsiteX113" fmla="*/ 103383 w 1544257"/>
              <a:gd name="connsiteY113" fmla="*/ 788844 h 1304296"/>
              <a:gd name="connsiteX114" fmla="*/ 72427 w 1544257"/>
              <a:gd name="connsiteY114" fmla="*/ 748363 h 1304296"/>
              <a:gd name="connsiteX115" fmla="*/ 53375 w 1544257"/>
              <a:gd name="connsiteY115" fmla="*/ 722168 h 1304296"/>
              <a:gd name="connsiteX116" fmla="*/ 17657 w 1544257"/>
              <a:gd name="connsiteY116" fmla="*/ 693594 h 1304296"/>
              <a:gd name="connsiteX117" fmla="*/ 992 w 1544257"/>
              <a:gd name="connsiteY117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65361 w 1544257"/>
              <a:gd name="connsiteY21" fmla="*/ 369741 h 1304296"/>
              <a:gd name="connsiteX22" fmla="*/ 793948 w 1544257"/>
              <a:gd name="connsiteY22" fmla="*/ 384029 h 1304296"/>
              <a:gd name="connsiteX23" fmla="*/ 820139 w 1544257"/>
              <a:gd name="connsiteY23" fmla="*/ 434038 h 1304296"/>
              <a:gd name="connsiteX24" fmla="*/ 805852 w 1544257"/>
              <a:gd name="connsiteY24" fmla="*/ 460232 h 1304296"/>
              <a:gd name="connsiteX25" fmla="*/ 839189 w 1544257"/>
              <a:gd name="connsiteY25" fmla="*/ 495950 h 1304296"/>
              <a:gd name="connsiteX26" fmla="*/ 865383 w 1544257"/>
              <a:gd name="connsiteY26" fmla="*/ 495950 h 1304296"/>
              <a:gd name="connsiteX27" fmla="*/ 898722 w 1544257"/>
              <a:gd name="connsiteY27" fmla="*/ 464993 h 1304296"/>
              <a:gd name="connsiteX28" fmla="*/ 943964 w 1544257"/>
              <a:gd name="connsiteY28" fmla="*/ 472138 h 1304296"/>
              <a:gd name="connsiteX29" fmla="*/ 1001114 w 1544257"/>
              <a:gd name="connsiteY29" fmla="*/ 457850 h 1304296"/>
              <a:gd name="connsiteX30" fmla="*/ 1032073 w 1544257"/>
              <a:gd name="connsiteY30" fmla="*/ 429272 h 1304296"/>
              <a:gd name="connsiteX31" fmla="*/ 1096364 w 1544257"/>
              <a:gd name="connsiteY31" fmla="*/ 412607 h 1304296"/>
              <a:gd name="connsiteX32" fmla="*/ 1153514 w 1544257"/>
              <a:gd name="connsiteY32" fmla="*/ 417368 h 1304296"/>
              <a:gd name="connsiteX33" fmla="*/ 1220190 w 1544257"/>
              <a:gd name="connsiteY33" fmla="*/ 345931 h 1304296"/>
              <a:gd name="connsiteX34" fmla="*/ 1270195 w 1544257"/>
              <a:gd name="connsiteY34" fmla="*/ 334025 h 1304296"/>
              <a:gd name="connsiteX35" fmla="*/ 1315440 w 1544257"/>
              <a:gd name="connsiteY35" fmla="*/ 298306 h 1304296"/>
              <a:gd name="connsiteX36" fmla="*/ 1315439 w 1544257"/>
              <a:gd name="connsiteY36" fmla="*/ 257825 h 1304296"/>
              <a:gd name="connsiteX37" fmla="*/ 1310677 w 1544257"/>
              <a:gd name="connsiteY37" fmla="*/ 229250 h 1304296"/>
              <a:gd name="connsiteX38" fmla="*/ 1303533 w 1544257"/>
              <a:gd name="connsiteY38" fmla="*/ 200675 h 1304296"/>
              <a:gd name="connsiteX39" fmla="*/ 1320202 w 1544257"/>
              <a:gd name="connsiteY39" fmla="*/ 160194 h 1304296"/>
              <a:gd name="connsiteX40" fmla="*/ 1310677 w 1544257"/>
              <a:gd name="connsiteY40" fmla="*/ 117331 h 1304296"/>
              <a:gd name="connsiteX41" fmla="*/ 1332108 w 1544257"/>
              <a:gd name="connsiteY41" fmla="*/ 57800 h 1304296"/>
              <a:gd name="connsiteX42" fmla="*/ 1322584 w 1544257"/>
              <a:gd name="connsiteY42" fmla="*/ 10175 h 1304296"/>
              <a:gd name="connsiteX43" fmla="*/ 1360684 w 1544257"/>
              <a:gd name="connsiteY43" fmla="*/ 5412 h 1304296"/>
              <a:gd name="connsiteX44" fmla="*/ 1377353 w 1544257"/>
              <a:gd name="connsiteY44" fmla="*/ 649 h 1304296"/>
              <a:gd name="connsiteX45" fmla="*/ 1465459 w 1544257"/>
              <a:gd name="connsiteY45" fmla="*/ 19699 h 1304296"/>
              <a:gd name="connsiteX46" fmla="*/ 1496415 w 1544257"/>
              <a:gd name="connsiteY46" fmla="*/ 41131 h 1304296"/>
              <a:gd name="connsiteX47" fmla="*/ 1522610 w 1544257"/>
              <a:gd name="connsiteY47" fmla="*/ 57798 h 1304296"/>
              <a:gd name="connsiteX48" fmla="*/ 1544040 w 1544257"/>
              <a:gd name="connsiteY48" fmla="*/ 74468 h 1304296"/>
              <a:gd name="connsiteX49" fmla="*/ 1524990 w 1544257"/>
              <a:gd name="connsiteY49" fmla="*/ 117331 h 1304296"/>
              <a:gd name="connsiteX50" fmla="*/ 1522609 w 1544257"/>
              <a:gd name="connsiteY50" fmla="*/ 172099 h 1304296"/>
              <a:gd name="connsiteX51" fmla="*/ 1508321 w 1544257"/>
              <a:gd name="connsiteY51" fmla="*/ 229249 h 1304296"/>
              <a:gd name="connsiteX52" fmla="*/ 1510703 w 1544257"/>
              <a:gd name="connsiteY52" fmla="*/ 238774 h 1304296"/>
              <a:gd name="connsiteX53" fmla="*/ 1541659 w 1544257"/>
              <a:gd name="connsiteY53" fmla="*/ 245918 h 1304296"/>
              <a:gd name="connsiteX54" fmla="*/ 1529753 w 1544257"/>
              <a:gd name="connsiteY54" fmla="*/ 276874 h 1304296"/>
              <a:gd name="connsiteX55" fmla="*/ 1496415 w 1544257"/>
              <a:gd name="connsiteY55" fmla="*/ 298306 h 1304296"/>
              <a:gd name="connsiteX56" fmla="*/ 1474984 w 1544257"/>
              <a:gd name="connsiteY56" fmla="*/ 319737 h 1304296"/>
              <a:gd name="connsiteX57" fmla="*/ 1421087 w 1544257"/>
              <a:gd name="connsiteY57" fmla="*/ 307094 h 1304296"/>
              <a:gd name="connsiteX58" fmla="*/ 1384495 w 1544257"/>
              <a:gd name="connsiteY58" fmla="*/ 336407 h 1304296"/>
              <a:gd name="connsiteX59" fmla="*/ 1377352 w 1544257"/>
              <a:gd name="connsiteY59" fmla="*/ 369744 h 1304296"/>
              <a:gd name="connsiteX60" fmla="*/ 1355920 w 1544257"/>
              <a:gd name="connsiteY60" fmla="*/ 379269 h 1304296"/>
              <a:gd name="connsiteX61" fmla="*/ 1327345 w 1544257"/>
              <a:gd name="connsiteY61" fmla="*/ 403082 h 1304296"/>
              <a:gd name="connsiteX62" fmla="*/ 1279721 w 1544257"/>
              <a:gd name="connsiteY62" fmla="*/ 417368 h 1304296"/>
              <a:gd name="connsiteX63" fmla="*/ 1279720 w 1544257"/>
              <a:gd name="connsiteY63" fmla="*/ 464994 h 1304296"/>
              <a:gd name="connsiteX64" fmla="*/ 1313058 w 1544257"/>
              <a:gd name="connsiteY64" fmla="*/ 464994 h 1304296"/>
              <a:gd name="connsiteX65" fmla="*/ 1341634 w 1544257"/>
              <a:gd name="connsiteY65" fmla="*/ 491187 h 1304296"/>
              <a:gd name="connsiteX66" fmla="*/ 1334489 w 1544257"/>
              <a:gd name="connsiteY66" fmla="*/ 529288 h 1304296"/>
              <a:gd name="connsiteX67" fmla="*/ 1363065 w 1544257"/>
              <a:gd name="connsiteY67" fmla="*/ 545955 h 1304296"/>
              <a:gd name="connsiteX68" fmla="*/ 1355920 w 1544257"/>
              <a:gd name="connsiteY68" fmla="*/ 588819 h 1304296"/>
              <a:gd name="connsiteX69" fmla="*/ 1370208 w 1544257"/>
              <a:gd name="connsiteY69" fmla="*/ 629299 h 1304296"/>
              <a:gd name="connsiteX70" fmla="*/ 1322584 w 1544257"/>
              <a:gd name="connsiteY70" fmla="*/ 684068 h 1304296"/>
              <a:gd name="connsiteX71" fmla="*/ 1294009 w 1544257"/>
              <a:gd name="connsiteY71" fmla="*/ 736456 h 1304296"/>
              <a:gd name="connsiteX72" fmla="*/ 1260673 w 1544257"/>
              <a:gd name="connsiteY72" fmla="*/ 722168 h 1304296"/>
              <a:gd name="connsiteX73" fmla="*/ 1227334 w 1544257"/>
              <a:gd name="connsiteY73" fmla="*/ 724549 h 1304296"/>
              <a:gd name="connsiteX74" fmla="*/ 1177328 w 1544257"/>
              <a:gd name="connsiteY74" fmla="*/ 748362 h 1304296"/>
              <a:gd name="connsiteX75" fmla="*/ 1153515 w 1544257"/>
              <a:gd name="connsiteY75" fmla="*/ 762649 h 1304296"/>
              <a:gd name="connsiteX76" fmla="*/ 1084461 w 1544257"/>
              <a:gd name="connsiteY76" fmla="*/ 779318 h 1304296"/>
              <a:gd name="connsiteX77" fmla="*/ 1063028 w 1544257"/>
              <a:gd name="connsiteY77" fmla="*/ 810274 h 1304296"/>
              <a:gd name="connsiteX78" fmla="*/ 1060646 w 1544257"/>
              <a:gd name="connsiteY78" fmla="*/ 888856 h 1304296"/>
              <a:gd name="connsiteX79" fmla="*/ 1063030 w 1544257"/>
              <a:gd name="connsiteY79" fmla="*/ 915048 h 1304296"/>
              <a:gd name="connsiteX80" fmla="*/ 963015 w 1544257"/>
              <a:gd name="connsiteY80" fmla="*/ 965056 h 1304296"/>
              <a:gd name="connsiteX81" fmla="*/ 920153 w 1544257"/>
              <a:gd name="connsiteY81" fmla="*/ 965056 h 1304296"/>
              <a:gd name="connsiteX82" fmla="*/ 829667 w 1544257"/>
              <a:gd name="connsiteY82" fmla="*/ 1000773 h 1304296"/>
              <a:gd name="connsiteX83" fmla="*/ 808234 w 1544257"/>
              <a:gd name="connsiteY83" fmla="*/ 1041256 h 1304296"/>
              <a:gd name="connsiteX84" fmla="*/ 808236 w 1544257"/>
              <a:gd name="connsiteY84" fmla="*/ 1091262 h 1304296"/>
              <a:gd name="connsiteX85" fmla="*/ 758228 w 1544257"/>
              <a:gd name="connsiteY85" fmla="*/ 1131743 h 1304296"/>
              <a:gd name="connsiteX86" fmla="*/ 741561 w 1544257"/>
              <a:gd name="connsiteY86" fmla="*/ 1162699 h 1304296"/>
              <a:gd name="connsiteX87" fmla="*/ 743940 w 1544257"/>
              <a:gd name="connsiteY87" fmla="*/ 1184131 h 1304296"/>
              <a:gd name="connsiteX88" fmla="*/ 777278 w 1544257"/>
              <a:gd name="connsiteY88" fmla="*/ 1179368 h 1304296"/>
              <a:gd name="connsiteX89" fmla="*/ 801092 w 1544257"/>
              <a:gd name="connsiteY89" fmla="*/ 1203180 h 1304296"/>
              <a:gd name="connsiteX90" fmla="*/ 789184 w 1544257"/>
              <a:gd name="connsiteY90" fmla="*/ 1236518 h 1304296"/>
              <a:gd name="connsiteX91" fmla="*/ 786803 w 1544257"/>
              <a:gd name="connsiteY91" fmla="*/ 1274618 h 1304296"/>
              <a:gd name="connsiteX92" fmla="*/ 755845 w 1544257"/>
              <a:gd name="connsiteY92" fmla="*/ 1291288 h 1304296"/>
              <a:gd name="connsiteX93" fmla="*/ 708223 w 1544257"/>
              <a:gd name="connsiteY93" fmla="*/ 1303193 h 1304296"/>
              <a:gd name="connsiteX94" fmla="*/ 662979 w 1544257"/>
              <a:gd name="connsiteY94" fmla="*/ 1255568 h 1304296"/>
              <a:gd name="connsiteX95" fmla="*/ 662977 w 1544257"/>
              <a:gd name="connsiteY95" fmla="*/ 1210325 h 1304296"/>
              <a:gd name="connsiteX96" fmla="*/ 646309 w 1544257"/>
              <a:gd name="connsiteY96" fmla="*/ 1176987 h 1304296"/>
              <a:gd name="connsiteX97" fmla="*/ 617733 w 1544257"/>
              <a:gd name="connsiteY97" fmla="*/ 1153174 h 1304296"/>
              <a:gd name="connsiteX98" fmla="*/ 572490 w 1544257"/>
              <a:gd name="connsiteY98" fmla="*/ 1115074 h 1304296"/>
              <a:gd name="connsiteX99" fmla="*/ 536770 w 1544257"/>
              <a:gd name="connsiteY99" fmla="*/ 1076975 h 1304296"/>
              <a:gd name="connsiteX100" fmla="*/ 484384 w 1544257"/>
              <a:gd name="connsiteY100" fmla="*/ 1069830 h 1304296"/>
              <a:gd name="connsiteX101" fmla="*/ 491527 w 1544257"/>
              <a:gd name="connsiteY101" fmla="*/ 1026969 h 1304296"/>
              <a:gd name="connsiteX102" fmla="*/ 460572 w 1544257"/>
              <a:gd name="connsiteY102" fmla="*/ 991249 h 1304296"/>
              <a:gd name="connsiteX103" fmla="*/ 427233 w 1544257"/>
              <a:gd name="connsiteY103" fmla="*/ 953150 h 1304296"/>
              <a:gd name="connsiteX104" fmla="*/ 424854 w 1544257"/>
              <a:gd name="connsiteY104" fmla="*/ 926956 h 1304296"/>
              <a:gd name="connsiteX105" fmla="*/ 379608 w 1544257"/>
              <a:gd name="connsiteY105" fmla="*/ 917432 h 1304296"/>
              <a:gd name="connsiteX106" fmla="*/ 351033 w 1544257"/>
              <a:gd name="connsiteY106" fmla="*/ 884094 h 1304296"/>
              <a:gd name="connsiteX107" fmla="*/ 305789 w 1544257"/>
              <a:gd name="connsiteY107" fmla="*/ 872188 h 1304296"/>
              <a:gd name="connsiteX108" fmla="*/ 281977 w 1544257"/>
              <a:gd name="connsiteY108" fmla="*/ 903144 h 1304296"/>
              <a:gd name="connsiteX109" fmla="*/ 234355 w 1544257"/>
              <a:gd name="connsiteY109" fmla="*/ 893618 h 1304296"/>
              <a:gd name="connsiteX110" fmla="*/ 203395 w 1544257"/>
              <a:gd name="connsiteY110" fmla="*/ 869807 h 1304296"/>
              <a:gd name="connsiteX111" fmla="*/ 167680 w 1544257"/>
              <a:gd name="connsiteY111" fmla="*/ 881712 h 1304296"/>
              <a:gd name="connsiteX112" fmla="*/ 158152 w 1544257"/>
              <a:gd name="connsiteY112" fmla="*/ 876950 h 1304296"/>
              <a:gd name="connsiteX113" fmla="*/ 141486 w 1544257"/>
              <a:gd name="connsiteY113" fmla="*/ 824562 h 1304296"/>
              <a:gd name="connsiteX114" fmla="*/ 103383 w 1544257"/>
              <a:gd name="connsiteY114" fmla="*/ 788844 h 1304296"/>
              <a:gd name="connsiteX115" fmla="*/ 72427 w 1544257"/>
              <a:gd name="connsiteY115" fmla="*/ 748363 h 1304296"/>
              <a:gd name="connsiteX116" fmla="*/ 53375 w 1544257"/>
              <a:gd name="connsiteY116" fmla="*/ 722168 h 1304296"/>
              <a:gd name="connsiteX117" fmla="*/ 17657 w 1544257"/>
              <a:gd name="connsiteY117" fmla="*/ 693594 h 1304296"/>
              <a:gd name="connsiteX118" fmla="*/ 992 w 1544257"/>
              <a:gd name="connsiteY118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27257 w 1544257"/>
              <a:gd name="connsiteY21" fmla="*/ 376888 h 1304296"/>
              <a:gd name="connsiteX22" fmla="*/ 665361 w 1544257"/>
              <a:gd name="connsiteY22" fmla="*/ 369741 h 1304296"/>
              <a:gd name="connsiteX23" fmla="*/ 793948 w 1544257"/>
              <a:gd name="connsiteY23" fmla="*/ 384029 h 1304296"/>
              <a:gd name="connsiteX24" fmla="*/ 820139 w 1544257"/>
              <a:gd name="connsiteY24" fmla="*/ 434038 h 1304296"/>
              <a:gd name="connsiteX25" fmla="*/ 805852 w 1544257"/>
              <a:gd name="connsiteY25" fmla="*/ 460232 h 1304296"/>
              <a:gd name="connsiteX26" fmla="*/ 839189 w 1544257"/>
              <a:gd name="connsiteY26" fmla="*/ 495950 h 1304296"/>
              <a:gd name="connsiteX27" fmla="*/ 865383 w 1544257"/>
              <a:gd name="connsiteY27" fmla="*/ 495950 h 1304296"/>
              <a:gd name="connsiteX28" fmla="*/ 898722 w 1544257"/>
              <a:gd name="connsiteY28" fmla="*/ 464993 h 1304296"/>
              <a:gd name="connsiteX29" fmla="*/ 943964 w 1544257"/>
              <a:gd name="connsiteY29" fmla="*/ 472138 h 1304296"/>
              <a:gd name="connsiteX30" fmla="*/ 1001114 w 1544257"/>
              <a:gd name="connsiteY30" fmla="*/ 457850 h 1304296"/>
              <a:gd name="connsiteX31" fmla="*/ 1032073 w 1544257"/>
              <a:gd name="connsiteY31" fmla="*/ 429272 h 1304296"/>
              <a:gd name="connsiteX32" fmla="*/ 1096364 w 1544257"/>
              <a:gd name="connsiteY32" fmla="*/ 412607 h 1304296"/>
              <a:gd name="connsiteX33" fmla="*/ 1153514 w 1544257"/>
              <a:gd name="connsiteY33" fmla="*/ 417368 h 1304296"/>
              <a:gd name="connsiteX34" fmla="*/ 1220190 w 1544257"/>
              <a:gd name="connsiteY34" fmla="*/ 345931 h 1304296"/>
              <a:gd name="connsiteX35" fmla="*/ 1270195 w 1544257"/>
              <a:gd name="connsiteY35" fmla="*/ 334025 h 1304296"/>
              <a:gd name="connsiteX36" fmla="*/ 1315440 w 1544257"/>
              <a:gd name="connsiteY36" fmla="*/ 298306 h 1304296"/>
              <a:gd name="connsiteX37" fmla="*/ 1315439 w 1544257"/>
              <a:gd name="connsiteY37" fmla="*/ 257825 h 1304296"/>
              <a:gd name="connsiteX38" fmla="*/ 1310677 w 1544257"/>
              <a:gd name="connsiteY38" fmla="*/ 229250 h 1304296"/>
              <a:gd name="connsiteX39" fmla="*/ 1303533 w 1544257"/>
              <a:gd name="connsiteY39" fmla="*/ 200675 h 1304296"/>
              <a:gd name="connsiteX40" fmla="*/ 1320202 w 1544257"/>
              <a:gd name="connsiteY40" fmla="*/ 160194 h 1304296"/>
              <a:gd name="connsiteX41" fmla="*/ 1310677 w 1544257"/>
              <a:gd name="connsiteY41" fmla="*/ 117331 h 1304296"/>
              <a:gd name="connsiteX42" fmla="*/ 1332108 w 1544257"/>
              <a:gd name="connsiteY42" fmla="*/ 57800 h 1304296"/>
              <a:gd name="connsiteX43" fmla="*/ 1322584 w 1544257"/>
              <a:gd name="connsiteY43" fmla="*/ 10175 h 1304296"/>
              <a:gd name="connsiteX44" fmla="*/ 1360684 w 1544257"/>
              <a:gd name="connsiteY44" fmla="*/ 5412 h 1304296"/>
              <a:gd name="connsiteX45" fmla="*/ 1377353 w 1544257"/>
              <a:gd name="connsiteY45" fmla="*/ 649 h 1304296"/>
              <a:gd name="connsiteX46" fmla="*/ 1465459 w 1544257"/>
              <a:gd name="connsiteY46" fmla="*/ 19699 h 1304296"/>
              <a:gd name="connsiteX47" fmla="*/ 1496415 w 1544257"/>
              <a:gd name="connsiteY47" fmla="*/ 41131 h 1304296"/>
              <a:gd name="connsiteX48" fmla="*/ 1522610 w 1544257"/>
              <a:gd name="connsiteY48" fmla="*/ 57798 h 1304296"/>
              <a:gd name="connsiteX49" fmla="*/ 1544040 w 1544257"/>
              <a:gd name="connsiteY49" fmla="*/ 74468 h 1304296"/>
              <a:gd name="connsiteX50" fmla="*/ 1524990 w 1544257"/>
              <a:gd name="connsiteY50" fmla="*/ 117331 h 1304296"/>
              <a:gd name="connsiteX51" fmla="*/ 1522609 w 1544257"/>
              <a:gd name="connsiteY51" fmla="*/ 172099 h 1304296"/>
              <a:gd name="connsiteX52" fmla="*/ 1508321 w 1544257"/>
              <a:gd name="connsiteY52" fmla="*/ 229249 h 1304296"/>
              <a:gd name="connsiteX53" fmla="*/ 1510703 w 1544257"/>
              <a:gd name="connsiteY53" fmla="*/ 238774 h 1304296"/>
              <a:gd name="connsiteX54" fmla="*/ 1541659 w 1544257"/>
              <a:gd name="connsiteY54" fmla="*/ 245918 h 1304296"/>
              <a:gd name="connsiteX55" fmla="*/ 1529753 w 1544257"/>
              <a:gd name="connsiteY55" fmla="*/ 276874 h 1304296"/>
              <a:gd name="connsiteX56" fmla="*/ 1496415 w 1544257"/>
              <a:gd name="connsiteY56" fmla="*/ 298306 h 1304296"/>
              <a:gd name="connsiteX57" fmla="*/ 1474984 w 1544257"/>
              <a:gd name="connsiteY57" fmla="*/ 319737 h 1304296"/>
              <a:gd name="connsiteX58" fmla="*/ 1421087 w 1544257"/>
              <a:gd name="connsiteY58" fmla="*/ 307094 h 1304296"/>
              <a:gd name="connsiteX59" fmla="*/ 1384495 w 1544257"/>
              <a:gd name="connsiteY59" fmla="*/ 336407 h 1304296"/>
              <a:gd name="connsiteX60" fmla="*/ 1377352 w 1544257"/>
              <a:gd name="connsiteY60" fmla="*/ 369744 h 1304296"/>
              <a:gd name="connsiteX61" fmla="*/ 1355920 w 1544257"/>
              <a:gd name="connsiteY61" fmla="*/ 379269 h 1304296"/>
              <a:gd name="connsiteX62" fmla="*/ 1327345 w 1544257"/>
              <a:gd name="connsiteY62" fmla="*/ 403082 h 1304296"/>
              <a:gd name="connsiteX63" fmla="*/ 1279721 w 1544257"/>
              <a:gd name="connsiteY63" fmla="*/ 417368 h 1304296"/>
              <a:gd name="connsiteX64" fmla="*/ 1279720 w 1544257"/>
              <a:gd name="connsiteY64" fmla="*/ 464994 h 1304296"/>
              <a:gd name="connsiteX65" fmla="*/ 1313058 w 1544257"/>
              <a:gd name="connsiteY65" fmla="*/ 464994 h 1304296"/>
              <a:gd name="connsiteX66" fmla="*/ 1341634 w 1544257"/>
              <a:gd name="connsiteY66" fmla="*/ 491187 h 1304296"/>
              <a:gd name="connsiteX67" fmla="*/ 1334489 w 1544257"/>
              <a:gd name="connsiteY67" fmla="*/ 529288 h 1304296"/>
              <a:gd name="connsiteX68" fmla="*/ 1363065 w 1544257"/>
              <a:gd name="connsiteY68" fmla="*/ 545955 h 1304296"/>
              <a:gd name="connsiteX69" fmla="*/ 1355920 w 1544257"/>
              <a:gd name="connsiteY69" fmla="*/ 588819 h 1304296"/>
              <a:gd name="connsiteX70" fmla="*/ 1370208 w 1544257"/>
              <a:gd name="connsiteY70" fmla="*/ 629299 h 1304296"/>
              <a:gd name="connsiteX71" fmla="*/ 1322584 w 1544257"/>
              <a:gd name="connsiteY71" fmla="*/ 684068 h 1304296"/>
              <a:gd name="connsiteX72" fmla="*/ 1294009 w 1544257"/>
              <a:gd name="connsiteY72" fmla="*/ 736456 h 1304296"/>
              <a:gd name="connsiteX73" fmla="*/ 1260673 w 1544257"/>
              <a:gd name="connsiteY73" fmla="*/ 722168 h 1304296"/>
              <a:gd name="connsiteX74" fmla="*/ 1227334 w 1544257"/>
              <a:gd name="connsiteY74" fmla="*/ 724549 h 1304296"/>
              <a:gd name="connsiteX75" fmla="*/ 1177328 w 1544257"/>
              <a:gd name="connsiteY75" fmla="*/ 748362 h 1304296"/>
              <a:gd name="connsiteX76" fmla="*/ 1153515 w 1544257"/>
              <a:gd name="connsiteY76" fmla="*/ 762649 h 1304296"/>
              <a:gd name="connsiteX77" fmla="*/ 1084461 w 1544257"/>
              <a:gd name="connsiteY77" fmla="*/ 779318 h 1304296"/>
              <a:gd name="connsiteX78" fmla="*/ 1063028 w 1544257"/>
              <a:gd name="connsiteY78" fmla="*/ 810274 h 1304296"/>
              <a:gd name="connsiteX79" fmla="*/ 1060646 w 1544257"/>
              <a:gd name="connsiteY79" fmla="*/ 888856 h 1304296"/>
              <a:gd name="connsiteX80" fmla="*/ 1063030 w 1544257"/>
              <a:gd name="connsiteY80" fmla="*/ 915048 h 1304296"/>
              <a:gd name="connsiteX81" fmla="*/ 963015 w 1544257"/>
              <a:gd name="connsiteY81" fmla="*/ 965056 h 1304296"/>
              <a:gd name="connsiteX82" fmla="*/ 920153 w 1544257"/>
              <a:gd name="connsiteY82" fmla="*/ 965056 h 1304296"/>
              <a:gd name="connsiteX83" fmla="*/ 829667 w 1544257"/>
              <a:gd name="connsiteY83" fmla="*/ 1000773 h 1304296"/>
              <a:gd name="connsiteX84" fmla="*/ 808234 w 1544257"/>
              <a:gd name="connsiteY84" fmla="*/ 1041256 h 1304296"/>
              <a:gd name="connsiteX85" fmla="*/ 808236 w 1544257"/>
              <a:gd name="connsiteY85" fmla="*/ 1091262 h 1304296"/>
              <a:gd name="connsiteX86" fmla="*/ 758228 w 1544257"/>
              <a:gd name="connsiteY86" fmla="*/ 1131743 h 1304296"/>
              <a:gd name="connsiteX87" fmla="*/ 741561 w 1544257"/>
              <a:gd name="connsiteY87" fmla="*/ 1162699 h 1304296"/>
              <a:gd name="connsiteX88" fmla="*/ 743940 w 1544257"/>
              <a:gd name="connsiteY88" fmla="*/ 1184131 h 1304296"/>
              <a:gd name="connsiteX89" fmla="*/ 777278 w 1544257"/>
              <a:gd name="connsiteY89" fmla="*/ 1179368 h 1304296"/>
              <a:gd name="connsiteX90" fmla="*/ 801092 w 1544257"/>
              <a:gd name="connsiteY90" fmla="*/ 1203180 h 1304296"/>
              <a:gd name="connsiteX91" fmla="*/ 789184 w 1544257"/>
              <a:gd name="connsiteY91" fmla="*/ 1236518 h 1304296"/>
              <a:gd name="connsiteX92" fmla="*/ 786803 w 1544257"/>
              <a:gd name="connsiteY92" fmla="*/ 1274618 h 1304296"/>
              <a:gd name="connsiteX93" fmla="*/ 755845 w 1544257"/>
              <a:gd name="connsiteY93" fmla="*/ 1291288 h 1304296"/>
              <a:gd name="connsiteX94" fmla="*/ 708223 w 1544257"/>
              <a:gd name="connsiteY94" fmla="*/ 1303193 h 1304296"/>
              <a:gd name="connsiteX95" fmla="*/ 662979 w 1544257"/>
              <a:gd name="connsiteY95" fmla="*/ 1255568 h 1304296"/>
              <a:gd name="connsiteX96" fmla="*/ 662977 w 1544257"/>
              <a:gd name="connsiteY96" fmla="*/ 1210325 h 1304296"/>
              <a:gd name="connsiteX97" fmla="*/ 646309 w 1544257"/>
              <a:gd name="connsiteY97" fmla="*/ 1176987 h 1304296"/>
              <a:gd name="connsiteX98" fmla="*/ 617733 w 1544257"/>
              <a:gd name="connsiteY98" fmla="*/ 1153174 h 1304296"/>
              <a:gd name="connsiteX99" fmla="*/ 572490 w 1544257"/>
              <a:gd name="connsiteY99" fmla="*/ 1115074 h 1304296"/>
              <a:gd name="connsiteX100" fmla="*/ 536770 w 1544257"/>
              <a:gd name="connsiteY100" fmla="*/ 1076975 h 1304296"/>
              <a:gd name="connsiteX101" fmla="*/ 484384 w 1544257"/>
              <a:gd name="connsiteY101" fmla="*/ 1069830 h 1304296"/>
              <a:gd name="connsiteX102" fmla="*/ 491527 w 1544257"/>
              <a:gd name="connsiteY102" fmla="*/ 1026969 h 1304296"/>
              <a:gd name="connsiteX103" fmla="*/ 460572 w 1544257"/>
              <a:gd name="connsiteY103" fmla="*/ 991249 h 1304296"/>
              <a:gd name="connsiteX104" fmla="*/ 427233 w 1544257"/>
              <a:gd name="connsiteY104" fmla="*/ 953150 h 1304296"/>
              <a:gd name="connsiteX105" fmla="*/ 424854 w 1544257"/>
              <a:gd name="connsiteY105" fmla="*/ 926956 h 1304296"/>
              <a:gd name="connsiteX106" fmla="*/ 379608 w 1544257"/>
              <a:gd name="connsiteY106" fmla="*/ 917432 h 1304296"/>
              <a:gd name="connsiteX107" fmla="*/ 351033 w 1544257"/>
              <a:gd name="connsiteY107" fmla="*/ 884094 h 1304296"/>
              <a:gd name="connsiteX108" fmla="*/ 305789 w 1544257"/>
              <a:gd name="connsiteY108" fmla="*/ 872188 h 1304296"/>
              <a:gd name="connsiteX109" fmla="*/ 281977 w 1544257"/>
              <a:gd name="connsiteY109" fmla="*/ 903144 h 1304296"/>
              <a:gd name="connsiteX110" fmla="*/ 234355 w 1544257"/>
              <a:gd name="connsiteY110" fmla="*/ 893618 h 1304296"/>
              <a:gd name="connsiteX111" fmla="*/ 203395 w 1544257"/>
              <a:gd name="connsiteY111" fmla="*/ 869807 h 1304296"/>
              <a:gd name="connsiteX112" fmla="*/ 167680 w 1544257"/>
              <a:gd name="connsiteY112" fmla="*/ 881712 h 1304296"/>
              <a:gd name="connsiteX113" fmla="*/ 158152 w 1544257"/>
              <a:gd name="connsiteY113" fmla="*/ 876950 h 1304296"/>
              <a:gd name="connsiteX114" fmla="*/ 141486 w 1544257"/>
              <a:gd name="connsiteY114" fmla="*/ 824562 h 1304296"/>
              <a:gd name="connsiteX115" fmla="*/ 103383 w 1544257"/>
              <a:gd name="connsiteY115" fmla="*/ 788844 h 1304296"/>
              <a:gd name="connsiteX116" fmla="*/ 72427 w 1544257"/>
              <a:gd name="connsiteY116" fmla="*/ 748363 h 1304296"/>
              <a:gd name="connsiteX117" fmla="*/ 53375 w 1544257"/>
              <a:gd name="connsiteY117" fmla="*/ 722168 h 1304296"/>
              <a:gd name="connsiteX118" fmla="*/ 17657 w 1544257"/>
              <a:gd name="connsiteY118" fmla="*/ 693594 h 1304296"/>
              <a:gd name="connsiteX119" fmla="*/ 992 w 1544257"/>
              <a:gd name="connsiteY119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793948 w 1544257"/>
              <a:gd name="connsiteY24" fmla="*/ 384029 h 1304296"/>
              <a:gd name="connsiteX25" fmla="*/ 820139 w 1544257"/>
              <a:gd name="connsiteY25" fmla="*/ 434038 h 1304296"/>
              <a:gd name="connsiteX26" fmla="*/ 805852 w 1544257"/>
              <a:gd name="connsiteY26" fmla="*/ 460232 h 1304296"/>
              <a:gd name="connsiteX27" fmla="*/ 839189 w 1544257"/>
              <a:gd name="connsiteY27" fmla="*/ 495950 h 1304296"/>
              <a:gd name="connsiteX28" fmla="*/ 865383 w 1544257"/>
              <a:gd name="connsiteY28" fmla="*/ 495950 h 1304296"/>
              <a:gd name="connsiteX29" fmla="*/ 898722 w 1544257"/>
              <a:gd name="connsiteY29" fmla="*/ 464993 h 1304296"/>
              <a:gd name="connsiteX30" fmla="*/ 943964 w 1544257"/>
              <a:gd name="connsiteY30" fmla="*/ 472138 h 1304296"/>
              <a:gd name="connsiteX31" fmla="*/ 1001114 w 1544257"/>
              <a:gd name="connsiteY31" fmla="*/ 457850 h 1304296"/>
              <a:gd name="connsiteX32" fmla="*/ 1032073 w 1544257"/>
              <a:gd name="connsiteY32" fmla="*/ 429272 h 1304296"/>
              <a:gd name="connsiteX33" fmla="*/ 1096364 w 1544257"/>
              <a:gd name="connsiteY33" fmla="*/ 412607 h 1304296"/>
              <a:gd name="connsiteX34" fmla="*/ 1153514 w 1544257"/>
              <a:gd name="connsiteY34" fmla="*/ 417368 h 1304296"/>
              <a:gd name="connsiteX35" fmla="*/ 1220190 w 1544257"/>
              <a:gd name="connsiteY35" fmla="*/ 345931 h 1304296"/>
              <a:gd name="connsiteX36" fmla="*/ 1270195 w 1544257"/>
              <a:gd name="connsiteY36" fmla="*/ 334025 h 1304296"/>
              <a:gd name="connsiteX37" fmla="*/ 1315440 w 1544257"/>
              <a:gd name="connsiteY37" fmla="*/ 298306 h 1304296"/>
              <a:gd name="connsiteX38" fmla="*/ 1315439 w 1544257"/>
              <a:gd name="connsiteY38" fmla="*/ 257825 h 1304296"/>
              <a:gd name="connsiteX39" fmla="*/ 1310677 w 1544257"/>
              <a:gd name="connsiteY39" fmla="*/ 229250 h 1304296"/>
              <a:gd name="connsiteX40" fmla="*/ 1303533 w 1544257"/>
              <a:gd name="connsiteY40" fmla="*/ 200675 h 1304296"/>
              <a:gd name="connsiteX41" fmla="*/ 1320202 w 1544257"/>
              <a:gd name="connsiteY41" fmla="*/ 160194 h 1304296"/>
              <a:gd name="connsiteX42" fmla="*/ 1310677 w 1544257"/>
              <a:gd name="connsiteY42" fmla="*/ 117331 h 1304296"/>
              <a:gd name="connsiteX43" fmla="*/ 1332108 w 1544257"/>
              <a:gd name="connsiteY43" fmla="*/ 57800 h 1304296"/>
              <a:gd name="connsiteX44" fmla="*/ 1322584 w 1544257"/>
              <a:gd name="connsiteY44" fmla="*/ 10175 h 1304296"/>
              <a:gd name="connsiteX45" fmla="*/ 1360684 w 1544257"/>
              <a:gd name="connsiteY45" fmla="*/ 5412 h 1304296"/>
              <a:gd name="connsiteX46" fmla="*/ 1377353 w 1544257"/>
              <a:gd name="connsiteY46" fmla="*/ 649 h 1304296"/>
              <a:gd name="connsiteX47" fmla="*/ 1465459 w 1544257"/>
              <a:gd name="connsiteY47" fmla="*/ 19699 h 1304296"/>
              <a:gd name="connsiteX48" fmla="*/ 1496415 w 1544257"/>
              <a:gd name="connsiteY48" fmla="*/ 41131 h 1304296"/>
              <a:gd name="connsiteX49" fmla="*/ 1522610 w 1544257"/>
              <a:gd name="connsiteY49" fmla="*/ 57798 h 1304296"/>
              <a:gd name="connsiteX50" fmla="*/ 1544040 w 1544257"/>
              <a:gd name="connsiteY50" fmla="*/ 74468 h 1304296"/>
              <a:gd name="connsiteX51" fmla="*/ 1524990 w 1544257"/>
              <a:gd name="connsiteY51" fmla="*/ 117331 h 1304296"/>
              <a:gd name="connsiteX52" fmla="*/ 1522609 w 1544257"/>
              <a:gd name="connsiteY52" fmla="*/ 172099 h 1304296"/>
              <a:gd name="connsiteX53" fmla="*/ 1508321 w 1544257"/>
              <a:gd name="connsiteY53" fmla="*/ 229249 h 1304296"/>
              <a:gd name="connsiteX54" fmla="*/ 1510703 w 1544257"/>
              <a:gd name="connsiteY54" fmla="*/ 238774 h 1304296"/>
              <a:gd name="connsiteX55" fmla="*/ 1541659 w 1544257"/>
              <a:gd name="connsiteY55" fmla="*/ 245918 h 1304296"/>
              <a:gd name="connsiteX56" fmla="*/ 1529753 w 1544257"/>
              <a:gd name="connsiteY56" fmla="*/ 276874 h 1304296"/>
              <a:gd name="connsiteX57" fmla="*/ 1496415 w 1544257"/>
              <a:gd name="connsiteY57" fmla="*/ 298306 h 1304296"/>
              <a:gd name="connsiteX58" fmla="*/ 1474984 w 1544257"/>
              <a:gd name="connsiteY58" fmla="*/ 319737 h 1304296"/>
              <a:gd name="connsiteX59" fmla="*/ 1421087 w 1544257"/>
              <a:gd name="connsiteY59" fmla="*/ 307094 h 1304296"/>
              <a:gd name="connsiteX60" fmla="*/ 1384495 w 1544257"/>
              <a:gd name="connsiteY60" fmla="*/ 336407 h 1304296"/>
              <a:gd name="connsiteX61" fmla="*/ 1377352 w 1544257"/>
              <a:gd name="connsiteY61" fmla="*/ 369744 h 1304296"/>
              <a:gd name="connsiteX62" fmla="*/ 1355920 w 1544257"/>
              <a:gd name="connsiteY62" fmla="*/ 379269 h 1304296"/>
              <a:gd name="connsiteX63" fmla="*/ 1327345 w 1544257"/>
              <a:gd name="connsiteY63" fmla="*/ 403082 h 1304296"/>
              <a:gd name="connsiteX64" fmla="*/ 1279721 w 1544257"/>
              <a:gd name="connsiteY64" fmla="*/ 417368 h 1304296"/>
              <a:gd name="connsiteX65" fmla="*/ 1279720 w 1544257"/>
              <a:gd name="connsiteY65" fmla="*/ 464994 h 1304296"/>
              <a:gd name="connsiteX66" fmla="*/ 1313058 w 1544257"/>
              <a:gd name="connsiteY66" fmla="*/ 464994 h 1304296"/>
              <a:gd name="connsiteX67" fmla="*/ 1341634 w 1544257"/>
              <a:gd name="connsiteY67" fmla="*/ 491187 h 1304296"/>
              <a:gd name="connsiteX68" fmla="*/ 1334489 w 1544257"/>
              <a:gd name="connsiteY68" fmla="*/ 529288 h 1304296"/>
              <a:gd name="connsiteX69" fmla="*/ 1363065 w 1544257"/>
              <a:gd name="connsiteY69" fmla="*/ 545955 h 1304296"/>
              <a:gd name="connsiteX70" fmla="*/ 1355920 w 1544257"/>
              <a:gd name="connsiteY70" fmla="*/ 588819 h 1304296"/>
              <a:gd name="connsiteX71" fmla="*/ 1370208 w 1544257"/>
              <a:gd name="connsiteY71" fmla="*/ 629299 h 1304296"/>
              <a:gd name="connsiteX72" fmla="*/ 1322584 w 1544257"/>
              <a:gd name="connsiteY72" fmla="*/ 684068 h 1304296"/>
              <a:gd name="connsiteX73" fmla="*/ 1294009 w 1544257"/>
              <a:gd name="connsiteY73" fmla="*/ 736456 h 1304296"/>
              <a:gd name="connsiteX74" fmla="*/ 1260673 w 1544257"/>
              <a:gd name="connsiteY74" fmla="*/ 722168 h 1304296"/>
              <a:gd name="connsiteX75" fmla="*/ 1227334 w 1544257"/>
              <a:gd name="connsiteY75" fmla="*/ 724549 h 1304296"/>
              <a:gd name="connsiteX76" fmla="*/ 1177328 w 1544257"/>
              <a:gd name="connsiteY76" fmla="*/ 748362 h 1304296"/>
              <a:gd name="connsiteX77" fmla="*/ 1153515 w 1544257"/>
              <a:gd name="connsiteY77" fmla="*/ 762649 h 1304296"/>
              <a:gd name="connsiteX78" fmla="*/ 1084461 w 1544257"/>
              <a:gd name="connsiteY78" fmla="*/ 779318 h 1304296"/>
              <a:gd name="connsiteX79" fmla="*/ 1063028 w 1544257"/>
              <a:gd name="connsiteY79" fmla="*/ 810274 h 1304296"/>
              <a:gd name="connsiteX80" fmla="*/ 1060646 w 1544257"/>
              <a:gd name="connsiteY80" fmla="*/ 888856 h 1304296"/>
              <a:gd name="connsiteX81" fmla="*/ 1063030 w 1544257"/>
              <a:gd name="connsiteY81" fmla="*/ 915048 h 1304296"/>
              <a:gd name="connsiteX82" fmla="*/ 963015 w 1544257"/>
              <a:gd name="connsiteY82" fmla="*/ 965056 h 1304296"/>
              <a:gd name="connsiteX83" fmla="*/ 920153 w 1544257"/>
              <a:gd name="connsiteY83" fmla="*/ 965056 h 1304296"/>
              <a:gd name="connsiteX84" fmla="*/ 829667 w 1544257"/>
              <a:gd name="connsiteY84" fmla="*/ 1000773 h 1304296"/>
              <a:gd name="connsiteX85" fmla="*/ 808234 w 1544257"/>
              <a:gd name="connsiteY85" fmla="*/ 1041256 h 1304296"/>
              <a:gd name="connsiteX86" fmla="*/ 808236 w 1544257"/>
              <a:gd name="connsiteY86" fmla="*/ 1091262 h 1304296"/>
              <a:gd name="connsiteX87" fmla="*/ 758228 w 1544257"/>
              <a:gd name="connsiteY87" fmla="*/ 1131743 h 1304296"/>
              <a:gd name="connsiteX88" fmla="*/ 741561 w 1544257"/>
              <a:gd name="connsiteY88" fmla="*/ 1162699 h 1304296"/>
              <a:gd name="connsiteX89" fmla="*/ 743940 w 1544257"/>
              <a:gd name="connsiteY89" fmla="*/ 1184131 h 1304296"/>
              <a:gd name="connsiteX90" fmla="*/ 777278 w 1544257"/>
              <a:gd name="connsiteY90" fmla="*/ 1179368 h 1304296"/>
              <a:gd name="connsiteX91" fmla="*/ 801092 w 1544257"/>
              <a:gd name="connsiteY91" fmla="*/ 1203180 h 1304296"/>
              <a:gd name="connsiteX92" fmla="*/ 789184 w 1544257"/>
              <a:gd name="connsiteY92" fmla="*/ 1236518 h 1304296"/>
              <a:gd name="connsiteX93" fmla="*/ 786803 w 1544257"/>
              <a:gd name="connsiteY93" fmla="*/ 1274618 h 1304296"/>
              <a:gd name="connsiteX94" fmla="*/ 755845 w 1544257"/>
              <a:gd name="connsiteY94" fmla="*/ 1291288 h 1304296"/>
              <a:gd name="connsiteX95" fmla="*/ 708223 w 1544257"/>
              <a:gd name="connsiteY95" fmla="*/ 1303193 h 1304296"/>
              <a:gd name="connsiteX96" fmla="*/ 662979 w 1544257"/>
              <a:gd name="connsiteY96" fmla="*/ 1255568 h 1304296"/>
              <a:gd name="connsiteX97" fmla="*/ 662977 w 1544257"/>
              <a:gd name="connsiteY97" fmla="*/ 1210325 h 1304296"/>
              <a:gd name="connsiteX98" fmla="*/ 646309 w 1544257"/>
              <a:gd name="connsiteY98" fmla="*/ 1176987 h 1304296"/>
              <a:gd name="connsiteX99" fmla="*/ 617733 w 1544257"/>
              <a:gd name="connsiteY99" fmla="*/ 1153174 h 1304296"/>
              <a:gd name="connsiteX100" fmla="*/ 572490 w 1544257"/>
              <a:gd name="connsiteY100" fmla="*/ 1115074 h 1304296"/>
              <a:gd name="connsiteX101" fmla="*/ 536770 w 1544257"/>
              <a:gd name="connsiteY101" fmla="*/ 1076975 h 1304296"/>
              <a:gd name="connsiteX102" fmla="*/ 484384 w 1544257"/>
              <a:gd name="connsiteY102" fmla="*/ 1069830 h 1304296"/>
              <a:gd name="connsiteX103" fmla="*/ 491527 w 1544257"/>
              <a:gd name="connsiteY103" fmla="*/ 1026969 h 1304296"/>
              <a:gd name="connsiteX104" fmla="*/ 460572 w 1544257"/>
              <a:gd name="connsiteY104" fmla="*/ 991249 h 1304296"/>
              <a:gd name="connsiteX105" fmla="*/ 427233 w 1544257"/>
              <a:gd name="connsiteY105" fmla="*/ 953150 h 1304296"/>
              <a:gd name="connsiteX106" fmla="*/ 424854 w 1544257"/>
              <a:gd name="connsiteY106" fmla="*/ 926956 h 1304296"/>
              <a:gd name="connsiteX107" fmla="*/ 379608 w 1544257"/>
              <a:gd name="connsiteY107" fmla="*/ 917432 h 1304296"/>
              <a:gd name="connsiteX108" fmla="*/ 351033 w 1544257"/>
              <a:gd name="connsiteY108" fmla="*/ 884094 h 1304296"/>
              <a:gd name="connsiteX109" fmla="*/ 305789 w 1544257"/>
              <a:gd name="connsiteY109" fmla="*/ 872188 h 1304296"/>
              <a:gd name="connsiteX110" fmla="*/ 281977 w 1544257"/>
              <a:gd name="connsiteY110" fmla="*/ 903144 h 1304296"/>
              <a:gd name="connsiteX111" fmla="*/ 234355 w 1544257"/>
              <a:gd name="connsiteY111" fmla="*/ 893618 h 1304296"/>
              <a:gd name="connsiteX112" fmla="*/ 203395 w 1544257"/>
              <a:gd name="connsiteY112" fmla="*/ 869807 h 1304296"/>
              <a:gd name="connsiteX113" fmla="*/ 167680 w 1544257"/>
              <a:gd name="connsiteY113" fmla="*/ 881712 h 1304296"/>
              <a:gd name="connsiteX114" fmla="*/ 158152 w 1544257"/>
              <a:gd name="connsiteY114" fmla="*/ 876950 h 1304296"/>
              <a:gd name="connsiteX115" fmla="*/ 141486 w 1544257"/>
              <a:gd name="connsiteY115" fmla="*/ 824562 h 1304296"/>
              <a:gd name="connsiteX116" fmla="*/ 103383 w 1544257"/>
              <a:gd name="connsiteY116" fmla="*/ 788844 h 1304296"/>
              <a:gd name="connsiteX117" fmla="*/ 72427 w 1544257"/>
              <a:gd name="connsiteY117" fmla="*/ 748363 h 1304296"/>
              <a:gd name="connsiteX118" fmla="*/ 53375 w 1544257"/>
              <a:gd name="connsiteY118" fmla="*/ 722168 h 1304296"/>
              <a:gd name="connsiteX119" fmla="*/ 17657 w 1544257"/>
              <a:gd name="connsiteY119" fmla="*/ 693594 h 1304296"/>
              <a:gd name="connsiteX120" fmla="*/ 992 w 1544257"/>
              <a:gd name="connsiteY120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793948 w 1544257"/>
              <a:gd name="connsiteY24" fmla="*/ 384029 h 1304296"/>
              <a:gd name="connsiteX25" fmla="*/ 820139 w 1544257"/>
              <a:gd name="connsiteY25" fmla="*/ 434038 h 1304296"/>
              <a:gd name="connsiteX26" fmla="*/ 805852 w 1544257"/>
              <a:gd name="connsiteY26" fmla="*/ 460232 h 1304296"/>
              <a:gd name="connsiteX27" fmla="*/ 839189 w 1544257"/>
              <a:gd name="connsiteY27" fmla="*/ 495950 h 1304296"/>
              <a:gd name="connsiteX28" fmla="*/ 865383 w 1544257"/>
              <a:gd name="connsiteY28" fmla="*/ 495950 h 1304296"/>
              <a:gd name="connsiteX29" fmla="*/ 898722 w 1544257"/>
              <a:gd name="connsiteY29" fmla="*/ 464993 h 1304296"/>
              <a:gd name="connsiteX30" fmla="*/ 943964 w 1544257"/>
              <a:gd name="connsiteY30" fmla="*/ 472138 h 1304296"/>
              <a:gd name="connsiteX31" fmla="*/ 1001114 w 1544257"/>
              <a:gd name="connsiteY31" fmla="*/ 457850 h 1304296"/>
              <a:gd name="connsiteX32" fmla="*/ 1032073 w 1544257"/>
              <a:gd name="connsiteY32" fmla="*/ 429272 h 1304296"/>
              <a:gd name="connsiteX33" fmla="*/ 1096364 w 1544257"/>
              <a:gd name="connsiteY33" fmla="*/ 412607 h 1304296"/>
              <a:gd name="connsiteX34" fmla="*/ 1153514 w 1544257"/>
              <a:gd name="connsiteY34" fmla="*/ 417368 h 1304296"/>
              <a:gd name="connsiteX35" fmla="*/ 1220190 w 1544257"/>
              <a:gd name="connsiteY35" fmla="*/ 345931 h 1304296"/>
              <a:gd name="connsiteX36" fmla="*/ 1270195 w 1544257"/>
              <a:gd name="connsiteY36" fmla="*/ 334025 h 1304296"/>
              <a:gd name="connsiteX37" fmla="*/ 1315440 w 1544257"/>
              <a:gd name="connsiteY37" fmla="*/ 298306 h 1304296"/>
              <a:gd name="connsiteX38" fmla="*/ 1315439 w 1544257"/>
              <a:gd name="connsiteY38" fmla="*/ 257825 h 1304296"/>
              <a:gd name="connsiteX39" fmla="*/ 1310677 w 1544257"/>
              <a:gd name="connsiteY39" fmla="*/ 229250 h 1304296"/>
              <a:gd name="connsiteX40" fmla="*/ 1303533 w 1544257"/>
              <a:gd name="connsiteY40" fmla="*/ 200675 h 1304296"/>
              <a:gd name="connsiteX41" fmla="*/ 1320202 w 1544257"/>
              <a:gd name="connsiteY41" fmla="*/ 160194 h 1304296"/>
              <a:gd name="connsiteX42" fmla="*/ 1310677 w 1544257"/>
              <a:gd name="connsiteY42" fmla="*/ 117331 h 1304296"/>
              <a:gd name="connsiteX43" fmla="*/ 1332108 w 1544257"/>
              <a:gd name="connsiteY43" fmla="*/ 57800 h 1304296"/>
              <a:gd name="connsiteX44" fmla="*/ 1322584 w 1544257"/>
              <a:gd name="connsiteY44" fmla="*/ 10175 h 1304296"/>
              <a:gd name="connsiteX45" fmla="*/ 1360684 w 1544257"/>
              <a:gd name="connsiteY45" fmla="*/ 5412 h 1304296"/>
              <a:gd name="connsiteX46" fmla="*/ 1377353 w 1544257"/>
              <a:gd name="connsiteY46" fmla="*/ 649 h 1304296"/>
              <a:gd name="connsiteX47" fmla="*/ 1465459 w 1544257"/>
              <a:gd name="connsiteY47" fmla="*/ 19699 h 1304296"/>
              <a:gd name="connsiteX48" fmla="*/ 1496415 w 1544257"/>
              <a:gd name="connsiteY48" fmla="*/ 41131 h 1304296"/>
              <a:gd name="connsiteX49" fmla="*/ 1522610 w 1544257"/>
              <a:gd name="connsiteY49" fmla="*/ 57798 h 1304296"/>
              <a:gd name="connsiteX50" fmla="*/ 1544040 w 1544257"/>
              <a:gd name="connsiteY50" fmla="*/ 74468 h 1304296"/>
              <a:gd name="connsiteX51" fmla="*/ 1524990 w 1544257"/>
              <a:gd name="connsiteY51" fmla="*/ 117331 h 1304296"/>
              <a:gd name="connsiteX52" fmla="*/ 1522609 w 1544257"/>
              <a:gd name="connsiteY52" fmla="*/ 172099 h 1304296"/>
              <a:gd name="connsiteX53" fmla="*/ 1508321 w 1544257"/>
              <a:gd name="connsiteY53" fmla="*/ 229249 h 1304296"/>
              <a:gd name="connsiteX54" fmla="*/ 1510703 w 1544257"/>
              <a:gd name="connsiteY54" fmla="*/ 238774 h 1304296"/>
              <a:gd name="connsiteX55" fmla="*/ 1541659 w 1544257"/>
              <a:gd name="connsiteY55" fmla="*/ 245918 h 1304296"/>
              <a:gd name="connsiteX56" fmla="*/ 1529753 w 1544257"/>
              <a:gd name="connsiteY56" fmla="*/ 276874 h 1304296"/>
              <a:gd name="connsiteX57" fmla="*/ 1496415 w 1544257"/>
              <a:gd name="connsiteY57" fmla="*/ 298306 h 1304296"/>
              <a:gd name="connsiteX58" fmla="*/ 1474984 w 1544257"/>
              <a:gd name="connsiteY58" fmla="*/ 319737 h 1304296"/>
              <a:gd name="connsiteX59" fmla="*/ 1421087 w 1544257"/>
              <a:gd name="connsiteY59" fmla="*/ 307094 h 1304296"/>
              <a:gd name="connsiteX60" fmla="*/ 1384495 w 1544257"/>
              <a:gd name="connsiteY60" fmla="*/ 336407 h 1304296"/>
              <a:gd name="connsiteX61" fmla="*/ 1377352 w 1544257"/>
              <a:gd name="connsiteY61" fmla="*/ 369744 h 1304296"/>
              <a:gd name="connsiteX62" fmla="*/ 1355920 w 1544257"/>
              <a:gd name="connsiteY62" fmla="*/ 379269 h 1304296"/>
              <a:gd name="connsiteX63" fmla="*/ 1327345 w 1544257"/>
              <a:gd name="connsiteY63" fmla="*/ 403082 h 1304296"/>
              <a:gd name="connsiteX64" fmla="*/ 1279721 w 1544257"/>
              <a:gd name="connsiteY64" fmla="*/ 417368 h 1304296"/>
              <a:gd name="connsiteX65" fmla="*/ 1279720 w 1544257"/>
              <a:gd name="connsiteY65" fmla="*/ 464994 h 1304296"/>
              <a:gd name="connsiteX66" fmla="*/ 1313058 w 1544257"/>
              <a:gd name="connsiteY66" fmla="*/ 464994 h 1304296"/>
              <a:gd name="connsiteX67" fmla="*/ 1341634 w 1544257"/>
              <a:gd name="connsiteY67" fmla="*/ 491187 h 1304296"/>
              <a:gd name="connsiteX68" fmla="*/ 1334489 w 1544257"/>
              <a:gd name="connsiteY68" fmla="*/ 529288 h 1304296"/>
              <a:gd name="connsiteX69" fmla="*/ 1363065 w 1544257"/>
              <a:gd name="connsiteY69" fmla="*/ 545955 h 1304296"/>
              <a:gd name="connsiteX70" fmla="*/ 1355920 w 1544257"/>
              <a:gd name="connsiteY70" fmla="*/ 588819 h 1304296"/>
              <a:gd name="connsiteX71" fmla="*/ 1370208 w 1544257"/>
              <a:gd name="connsiteY71" fmla="*/ 629299 h 1304296"/>
              <a:gd name="connsiteX72" fmla="*/ 1322584 w 1544257"/>
              <a:gd name="connsiteY72" fmla="*/ 684068 h 1304296"/>
              <a:gd name="connsiteX73" fmla="*/ 1294009 w 1544257"/>
              <a:gd name="connsiteY73" fmla="*/ 736456 h 1304296"/>
              <a:gd name="connsiteX74" fmla="*/ 1260673 w 1544257"/>
              <a:gd name="connsiteY74" fmla="*/ 722168 h 1304296"/>
              <a:gd name="connsiteX75" fmla="*/ 1227334 w 1544257"/>
              <a:gd name="connsiteY75" fmla="*/ 724549 h 1304296"/>
              <a:gd name="connsiteX76" fmla="*/ 1177328 w 1544257"/>
              <a:gd name="connsiteY76" fmla="*/ 748362 h 1304296"/>
              <a:gd name="connsiteX77" fmla="*/ 1153515 w 1544257"/>
              <a:gd name="connsiteY77" fmla="*/ 762649 h 1304296"/>
              <a:gd name="connsiteX78" fmla="*/ 1084461 w 1544257"/>
              <a:gd name="connsiteY78" fmla="*/ 779318 h 1304296"/>
              <a:gd name="connsiteX79" fmla="*/ 1063028 w 1544257"/>
              <a:gd name="connsiteY79" fmla="*/ 810274 h 1304296"/>
              <a:gd name="connsiteX80" fmla="*/ 1060646 w 1544257"/>
              <a:gd name="connsiteY80" fmla="*/ 888856 h 1304296"/>
              <a:gd name="connsiteX81" fmla="*/ 1063030 w 1544257"/>
              <a:gd name="connsiteY81" fmla="*/ 915048 h 1304296"/>
              <a:gd name="connsiteX82" fmla="*/ 963015 w 1544257"/>
              <a:gd name="connsiteY82" fmla="*/ 965056 h 1304296"/>
              <a:gd name="connsiteX83" fmla="*/ 920153 w 1544257"/>
              <a:gd name="connsiteY83" fmla="*/ 965056 h 1304296"/>
              <a:gd name="connsiteX84" fmla="*/ 829667 w 1544257"/>
              <a:gd name="connsiteY84" fmla="*/ 1000773 h 1304296"/>
              <a:gd name="connsiteX85" fmla="*/ 808234 w 1544257"/>
              <a:gd name="connsiteY85" fmla="*/ 1041256 h 1304296"/>
              <a:gd name="connsiteX86" fmla="*/ 808236 w 1544257"/>
              <a:gd name="connsiteY86" fmla="*/ 1091262 h 1304296"/>
              <a:gd name="connsiteX87" fmla="*/ 758228 w 1544257"/>
              <a:gd name="connsiteY87" fmla="*/ 1131743 h 1304296"/>
              <a:gd name="connsiteX88" fmla="*/ 741561 w 1544257"/>
              <a:gd name="connsiteY88" fmla="*/ 1162699 h 1304296"/>
              <a:gd name="connsiteX89" fmla="*/ 743940 w 1544257"/>
              <a:gd name="connsiteY89" fmla="*/ 1184131 h 1304296"/>
              <a:gd name="connsiteX90" fmla="*/ 777278 w 1544257"/>
              <a:gd name="connsiteY90" fmla="*/ 1179368 h 1304296"/>
              <a:gd name="connsiteX91" fmla="*/ 801092 w 1544257"/>
              <a:gd name="connsiteY91" fmla="*/ 1203180 h 1304296"/>
              <a:gd name="connsiteX92" fmla="*/ 789184 w 1544257"/>
              <a:gd name="connsiteY92" fmla="*/ 1236518 h 1304296"/>
              <a:gd name="connsiteX93" fmla="*/ 786803 w 1544257"/>
              <a:gd name="connsiteY93" fmla="*/ 1274618 h 1304296"/>
              <a:gd name="connsiteX94" fmla="*/ 755845 w 1544257"/>
              <a:gd name="connsiteY94" fmla="*/ 1291288 h 1304296"/>
              <a:gd name="connsiteX95" fmla="*/ 708223 w 1544257"/>
              <a:gd name="connsiteY95" fmla="*/ 1303193 h 1304296"/>
              <a:gd name="connsiteX96" fmla="*/ 662979 w 1544257"/>
              <a:gd name="connsiteY96" fmla="*/ 1255568 h 1304296"/>
              <a:gd name="connsiteX97" fmla="*/ 662977 w 1544257"/>
              <a:gd name="connsiteY97" fmla="*/ 1210325 h 1304296"/>
              <a:gd name="connsiteX98" fmla="*/ 646309 w 1544257"/>
              <a:gd name="connsiteY98" fmla="*/ 1176987 h 1304296"/>
              <a:gd name="connsiteX99" fmla="*/ 617733 w 1544257"/>
              <a:gd name="connsiteY99" fmla="*/ 1153174 h 1304296"/>
              <a:gd name="connsiteX100" fmla="*/ 572490 w 1544257"/>
              <a:gd name="connsiteY100" fmla="*/ 1115074 h 1304296"/>
              <a:gd name="connsiteX101" fmla="*/ 536770 w 1544257"/>
              <a:gd name="connsiteY101" fmla="*/ 1076975 h 1304296"/>
              <a:gd name="connsiteX102" fmla="*/ 484384 w 1544257"/>
              <a:gd name="connsiteY102" fmla="*/ 1069830 h 1304296"/>
              <a:gd name="connsiteX103" fmla="*/ 491527 w 1544257"/>
              <a:gd name="connsiteY103" fmla="*/ 1026969 h 1304296"/>
              <a:gd name="connsiteX104" fmla="*/ 460572 w 1544257"/>
              <a:gd name="connsiteY104" fmla="*/ 991249 h 1304296"/>
              <a:gd name="connsiteX105" fmla="*/ 427233 w 1544257"/>
              <a:gd name="connsiteY105" fmla="*/ 953150 h 1304296"/>
              <a:gd name="connsiteX106" fmla="*/ 424854 w 1544257"/>
              <a:gd name="connsiteY106" fmla="*/ 926956 h 1304296"/>
              <a:gd name="connsiteX107" fmla="*/ 379608 w 1544257"/>
              <a:gd name="connsiteY107" fmla="*/ 917432 h 1304296"/>
              <a:gd name="connsiteX108" fmla="*/ 351033 w 1544257"/>
              <a:gd name="connsiteY108" fmla="*/ 884094 h 1304296"/>
              <a:gd name="connsiteX109" fmla="*/ 305789 w 1544257"/>
              <a:gd name="connsiteY109" fmla="*/ 872188 h 1304296"/>
              <a:gd name="connsiteX110" fmla="*/ 281977 w 1544257"/>
              <a:gd name="connsiteY110" fmla="*/ 903144 h 1304296"/>
              <a:gd name="connsiteX111" fmla="*/ 234355 w 1544257"/>
              <a:gd name="connsiteY111" fmla="*/ 893618 h 1304296"/>
              <a:gd name="connsiteX112" fmla="*/ 203395 w 1544257"/>
              <a:gd name="connsiteY112" fmla="*/ 869807 h 1304296"/>
              <a:gd name="connsiteX113" fmla="*/ 167680 w 1544257"/>
              <a:gd name="connsiteY113" fmla="*/ 881712 h 1304296"/>
              <a:gd name="connsiteX114" fmla="*/ 158152 w 1544257"/>
              <a:gd name="connsiteY114" fmla="*/ 876950 h 1304296"/>
              <a:gd name="connsiteX115" fmla="*/ 141486 w 1544257"/>
              <a:gd name="connsiteY115" fmla="*/ 824562 h 1304296"/>
              <a:gd name="connsiteX116" fmla="*/ 103383 w 1544257"/>
              <a:gd name="connsiteY116" fmla="*/ 788844 h 1304296"/>
              <a:gd name="connsiteX117" fmla="*/ 72427 w 1544257"/>
              <a:gd name="connsiteY117" fmla="*/ 748363 h 1304296"/>
              <a:gd name="connsiteX118" fmla="*/ 53375 w 1544257"/>
              <a:gd name="connsiteY118" fmla="*/ 722168 h 1304296"/>
              <a:gd name="connsiteX119" fmla="*/ 17657 w 1544257"/>
              <a:gd name="connsiteY119" fmla="*/ 693594 h 1304296"/>
              <a:gd name="connsiteX120" fmla="*/ 992 w 1544257"/>
              <a:gd name="connsiteY120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93948 w 1544257"/>
              <a:gd name="connsiteY25" fmla="*/ 384029 h 1304296"/>
              <a:gd name="connsiteX26" fmla="*/ 820139 w 1544257"/>
              <a:gd name="connsiteY26" fmla="*/ 434038 h 1304296"/>
              <a:gd name="connsiteX27" fmla="*/ 805852 w 1544257"/>
              <a:gd name="connsiteY27" fmla="*/ 460232 h 1304296"/>
              <a:gd name="connsiteX28" fmla="*/ 839189 w 1544257"/>
              <a:gd name="connsiteY28" fmla="*/ 495950 h 1304296"/>
              <a:gd name="connsiteX29" fmla="*/ 865383 w 1544257"/>
              <a:gd name="connsiteY29" fmla="*/ 495950 h 1304296"/>
              <a:gd name="connsiteX30" fmla="*/ 898722 w 1544257"/>
              <a:gd name="connsiteY30" fmla="*/ 464993 h 1304296"/>
              <a:gd name="connsiteX31" fmla="*/ 943964 w 1544257"/>
              <a:gd name="connsiteY31" fmla="*/ 472138 h 1304296"/>
              <a:gd name="connsiteX32" fmla="*/ 1001114 w 1544257"/>
              <a:gd name="connsiteY32" fmla="*/ 457850 h 1304296"/>
              <a:gd name="connsiteX33" fmla="*/ 1032073 w 1544257"/>
              <a:gd name="connsiteY33" fmla="*/ 429272 h 1304296"/>
              <a:gd name="connsiteX34" fmla="*/ 1096364 w 1544257"/>
              <a:gd name="connsiteY34" fmla="*/ 412607 h 1304296"/>
              <a:gd name="connsiteX35" fmla="*/ 1153514 w 1544257"/>
              <a:gd name="connsiteY35" fmla="*/ 417368 h 1304296"/>
              <a:gd name="connsiteX36" fmla="*/ 1220190 w 1544257"/>
              <a:gd name="connsiteY36" fmla="*/ 345931 h 1304296"/>
              <a:gd name="connsiteX37" fmla="*/ 1270195 w 1544257"/>
              <a:gd name="connsiteY37" fmla="*/ 334025 h 1304296"/>
              <a:gd name="connsiteX38" fmla="*/ 1315440 w 1544257"/>
              <a:gd name="connsiteY38" fmla="*/ 298306 h 1304296"/>
              <a:gd name="connsiteX39" fmla="*/ 1315439 w 1544257"/>
              <a:gd name="connsiteY39" fmla="*/ 257825 h 1304296"/>
              <a:gd name="connsiteX40" fmla="*/ 1310677 w 1544257"/>
              <a:gd name="connsiteY40" fmla="*/ 229250 h 1304296"/>
              <a:gd name="connsiteX41" fmla="*/ 1303533 w 1544257"/>
              <a:gd name="connsiteY41" fmla="*/ 200675 h 1304296"/>
              <a:gd name="connsiteX42" fmla="*/ 1320202 w 1544257"/>
              <a:gd name="connsiteY42" fmla="*/ 160194 h 1304296"/>
              <a:gd name="connsiteX43" fmla="*/ 1310677 w 1544257"/>
              <a:gd name="connsiteY43" fmla="*/ 117331 h 1304296"/>
              <a:gd name="connsiteX44" fmla="*/ 1332108 w 1544257"/>
              <a:gd name="connsiteY44" fmla="*/ 57800 h 1304296"/>
              <a:gd name="connsiteX45" fmla="*/ 1322584 w 1544257"/>
              <a:gd name="connsiteY45" fmla="*/ 10175 h 1304296"/>
              <a:gd name="connsiteX46" fmla="*/ 1360684 w 1544257"/>
              <a:gd name="connsiteY46" fmla="*/ 5412 h 1304296"/>
              <a:gd name="connsiteX47" fmla="*/ 1377353 w 1544257"/>
              <a:gd name="connsiteY47" fmla="*/ 649 h 1304296"/>
              <a:gd name="connsiteX48" fmla="*/ 1465459 w 1544257"/>
              <a:gd name="connsiteY48" fmla="*/ 19699 h 1304296"/>
              <a:gd name="connsiteX49" fmla="*/ 1496415 w 1544257"/>
              <a:gd name="connsiteY49" fmla="*/ 41131 h 1304296"/>
              <a:gd name="connsiteX50" fmla="*/ 1522610 w 1544257"/>
              <a:gd name="connsiteY50" fmla="*/ 57798 h 1304296"/>
              <a:gd name="connsiteX51" fmla="*/ 1544040 w 1544257"/>
              <a:gd name="connsiteY51" fmla="*/ 74468 h 1304296"/>
              <a:gd name="connsiteX52" fmla="*/ 1524990 w 1544257"/>
              <a:gd name="connsiteY52" fmla="*/ 117331 h 1304296"/>
              <a:gd name="connsiteX53" fmla="*/ 1522609 w 1544257"/>
              <a:gd name="connsiteY53" fmla="*/ 172099 h 1304296"/>
              <a:gd name="connsiteX54" fmla="*/ 1508321 w 1544257"/>
              <a:gd name="connsiteY54" fmla="*/ 229249 h 1304296"/>
              <a:gd name="connsiteX55" fmla="*/ 1510703 w 1544257"/>
              <a:gd name="connsiteY55" fmla="*/ 238774 h 1304296"/>
              <a:gd name="connsiteX56" fmla="*/ 1541659 w 1544257"/>
              <a:gd name="connsiteY56" fmla="*/ 245918 h 1304296"/>
              <a:gd name="connsiteX57" fmla="*/ 1529753 w 1544257"/>
              <a:gd name="connsiteY57" fmla="*/ 276874 h 1304296"/>
              <a:gd name="connsiteX58" fmla="*/ 1496415 w 1544257"/>
              <a:gd name="connsiteY58" fmla="*/ 298306 h 1304296"/>
              <a:gd name="connsiteX59" fmla="*/ 1474984 w 1544257"/>
              <a:gd name="connsiteY59" fmla="*/ 319737 h 1304296"/>
              <a:gd name="connsiteX60" fmla="*/ 1421087 w 1544257"/>
              <a:gd name="connsiteY60" fmla="*/ 307094 h 1304296"/>
              <a:gd name="connsiteX61" fmla="*/ 1384495 w 1544257"/>
              <a:gd name="connsiteY61" fmla="*/ 336407 h 1304296"/>
              <a:gd name="connsiteX62" fmla="*/ 1377352 w 1544257"/>
              <a:gd name="connsiteY62" fmla="*/ 369744 h 1304296"/>
              <a:gd name="connsiteX63" fmla="*/ 1355920 w 1544257"/>
              <a:gd name="connsiteY63" fmla="*/ 379269 h 1304296"/>
              <a:gd name="connsiteX64" fmla="*/ 1327345 w 1544257"/>
              <a:gd name="connsiteY64" fmla="*/ 403082 h 1304296"/>
              <a:gd name="connsiteX65" fmla="*/ 1279721 w 1544257"/>
              <a:gd name="connsiteY65" fmla="*/ 417368 h 1304296"/>
              <a:gd name="connsiteX66" fmla="*/ 1279720 w 1544257"/>
              <a:gd name="connsiteY66" fmla="*/ 464994 h 1304296"/>
              <a:gd name="connsiteX67" fmla="*/ 1313058 w 1544257"/>
              <a:gd name="connsiteY67" fmla="*/ 464994 h 1304296"/>
              <a:gd name="connsiteX68" fmla="*/ 1341634 w 1544257"/>
              <a:gd name="connsiteY68" fmla="*/ 491187 h 1304296"/>
              <a:gd name="connsiteX69" fmla="*/ 1334489 w 1544257"/>
              <a:gd name="connsiteY69" fmla="*/ 529288 h 1304296"/>
              <a:gd name="connsiteX70" fmla="*/ 1363065 w 1544257"/>
              <a:gd name="connsiteY70" fmla="*/ 545955 h 1304296"/>
              <a:gd name="connsiteX71" fmla="*/ 1355920 w 1544257"/>
              <a:gd name="connsiteY71" fmla="*/ 588819 h 1304296"/>
              <a:gd name="connsiteX72" fmla="*/ 1370208 w 1544257"/>
              <a:gd name="connsiteY72" fmla="*/ 629299 h 1304296"/>
              <a:gd name="connsiteX73" fmla="*/ 1322584 w 1544257"/>
              <a:gd name="connsiteY73" fmla="*/ 684068 h 1304296"/>
              <a:gd name="connsiteX74" fmla="*/ 1294009 w 1544257"/>
              <a:gd name="connsiteY74" fmla="*/ 736456 h 1304296"/>
              <a:gd name="connsiteX75" fmla="*/ 1260673 w 1544257"/>
              <a:gd name="connsiteY75" fmla="*/ 722168 h 1304296"/>
              <a:gd name="connsiteX76" fmla="*/ 1227334 w 1544257"/>
              <a:gd name="connsiteY76" fmla="*/ 724549 h 1304296"/>
              <a:gd name="connsiteX77" fmla="*/ 1177328 w 1544257"/>
              <a:gd name="connsiteY77" fmla="*/ 748362 h 1304296"/>
              <a:gd name="connsiteX78" fmla="*/ 1153515 w 1544257"/>
              <a:gd name="connsiteY78" fmla="*/ 762649 h 1304296"/>
              <a:gd name="connsiteX79" fmla="*/ 1084461 w 1544257"/>
              <a:gd name="connsiteY79" fmla="*/ 779318 h 1304296"/>
              <a:gd name="connsiteX80" fmla="*/ 1063028 w 1544257"/>
              <a:gd name="connsiteY80" fmla="*/ 810274 h 1304296"/>
              <a:gd name="connsiteX81" fmla="*/ 1060646 w 1544257"/>
              <a:gd name="connsiteY81" fmla="*/ 888856 h 1304296"/>
              <a:gd name="connsiteX82" fmla="*/ 1063030 w 1544257"/>
              <a:gd name="connsiteY82" fmla="*/ 915048 h 1304296"/>
              <a:gd name="connsiteX83" fmla="*/ 963015 w 1544257"/>
              <a:gd name="connsiteY83" fmla="*/ 965056 h 1304296"/>
              <a:gd name="connsiteX84" fmla="*/ 920153 w 1544257"/>
              <a:gd name="connsiteY84" fmla="*/ 965056 h 1304296"/>
              <a:gd name="connsiteX85" fmla="*/ 829667 w 1544257"/>
              <a:gd name="connsiteY85" fmla="*/ 1000773 h 1304296"/>
              <a:gd name="connsiteX86" fmla="*/ 808234 w 1544257"/>
              <a:gd name="connsiteY86" fmla="*/ 1041256 h 1304296"/>
              <a:gd name="connsiteX87" fmla="*/ 808236 w 1544257"/>
              <a:gd name="connsiteY87" fmla="*/ 1091262 h 1304296"/>
              <a:gd name="connsiteX88" fmla="*/ 758228 w 1544257"/>
              <a:gd name="connsiteY88" fmla="*/ 1131743 h 1304296"/>
              <a:gd name="connsiteX89" fmla="*/ 741561 w 1544257"/>
              <a:gd name="connsiteY89" fmla="*/ 1162699 h 1304296"/>
              <a:gd name="connsiteX90" fmla="*/ 743940 w 1544257"/>
              <a:gd name="connsiteY90" fmla="*/ 1184131 h 1304296"/>
              <a:gd name="connsiteX91" fmla="*/ 777278 w 1544257"/>
              <a:gd name="connsiteY91" fmla="*/ 1179368 h 1304296"/>
              <a:gd name="connsiteX92" fmla="*/ 801092 w 1544257"/>
              <a:gd name="connsiteY92" fmla="*/ 1203180 h 1304296"/>
              <a:gd name="connsiteX93" fmla="*/ 789184 w 1544257"/>
              <a:gd name="connsiteY93" fmla="*/ 1236518 h 1304296"/>
              <a:gd name="connsiteX94" fmla="*/ 786803 w 1544257"/>
              <a:gd name="connsiteY94" fmla="*/ 1274618 h 1304296"/>
              <a:gd name="connsiteX95" fmla="*/ 755845 w 1544257"/>
              <a:gd name="connsiteY95" fmla="*/ 1291288 h 1304296"/>
              <a:gd name="connsiteX96" fmla="*/ 708223 w 1544257"/>
              <a:gd name="connsiteY96" fmla="*/ 1303193 h 1304296"/>
              <a:gd name="connsiteX97" fmla="*/ 662979 w 1544257"/>
              <a:gd name="connsiteY97" fmla="*/ 1255568 h 1304296"/>
              <a:gd name="connsiteX98" fmla="*/ 662977 w 1544257"/>
              <a:gd name="connsiteY98" fmla="*/ 1210325 h 1304296"/>
              <a:gd name="connsiteX99" fmla="*/ 646309 w 1544257"/>
              <a:gd name="connsiteY99" fmla="*/ 1176987 h 1304296"/>
              <a:gd name="connsiteX100" fmla="*/ 617733 w 1544257"/>
              <a:gd name="connsiteY100" fmla="*/ 1153174 h 1304296"/>
              <a:gd name="connsiteX101" fmla="*/ 572490 w 1544257"/>
              <a:gd name="connsiteY101" fmla="*/ 1115074 h 1304296"/>
              <a:gd name="connsiteX102" fmla="*/ 536770 w 1544257"/>
              <a:gd name="connsiteY102" fmla="*/ 1076975 h 1304296"/>
              <a:gd name="connsiteX103" fmla="*/ 484384 w 1544257"/>
              <a:gd name="connsiteY103" fmla="*/ 1069830 h 1304296"/>
              <a:gd name="connsiteX104" fmla="*/ 491527 w 1544257"/>
              <a:gd name="connsiteY104" fmla="*/ 1026969 h 1304296"/>
              <a:gd name="connsiteX105" fmla="*/ 460572 w 1544257"/>
              <a:gd name="connsiteY105" fmla="*/ 991249 h 1304296"/>
              <a:gd name="connsiteX106" fmla="*/ 427233 w 1544257"/>
              <a:gd name="connsiteY106" fmla="*/ 953150 h 1304296"/>
              <a:gd name="connsiteX107" fmla="*/ 424854 w 1544257"/>
              <a:gd name="connsiteY107" fmla="*/ 926956 h 1304296"/>
              <a:gd name="connsiteX108" fmla="*/ 379608 w 1544257"/>
              <a:gd name="connsiteY108" fmla="*/ 917432 h 1304296"/>
              <a:gd name="connsiteX109" fmla="*/ 351033 w 1544257"/>
              <a:gd name="connsiteY109" fmla="*/ 884094 h 1304296"/>
              <a:gd name="connsiteX110" fmla="*/ 305789 w 1544257"/>
              <a:gd name="connsiteY110" fmla="*/ 872188 h 1304296"/>
              <a:gd name="connsiteX111" fmla="*/ 281977 w 1544257"/>
              <a:gd name="connsiteY111" fmla="*/ 903144 h 1304296"/>
              <a:gd name="connsiteX112" fmla="*/ 234355 w 1544257"/>
              <a:gd name="connsiteY112" fmla="*/ 893618 h 1304296"/>
              <a:gd name="connsiteX113" fmla="*/ 203395 w 1544257"/>
              <a:gd name="connsiteY113" fmla="*/ 869807 h 1304296"/>
              <a:gd name="connsiteX114" fmla="*/ 167680 w 1544257"/>
              <a:gd name="connsiteY114" fmla="*/ 881712 h 1304296"/>
              <a:gd name="connsiteX115" fmla="*/ 158152 w 1544257"/>
              <a:gd name="connsiteY115" fmla="*/ 876950 h 1304296"/>
              <a:gd name="connsiteX116" fmla="*/ 141486 w 1544257"/>
              <a:gd name="connsiteY116" fmla="*/ 824562 h 1304296"/>
              <a:gd name="connsiteX117" fmla="*/ 103383 w 1544257"/>
              <a:gd name="connsiteY117" fmla="*/ 788844 h 1304296"/>
              <a:gd name="connsiteX118" fmla="*/ 72427 w 1544257"/>
              <a:gd name="connsiteY118" fmla="*/ 748363 h 1304296"/>
              <a:gd name="connsiteX119" fmla="*/ 53375 w 1544257"/>
              <a:gd name="connsiteY119" fmla="*/ 722168 h 1304296"/>
              <a:gd name="connsiteX120" fmla="*/ 17657 w 1544257"/>
              <a:gd name="connsiteY120" fmla="*/ 693594 h 1304296"/>
              <a:gd name="connsiteX121" fmla="*/ 992 w 1544257"/>
              <a:gd name="connsiteY121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27269 w 1544257"/>
              <a:gd name="connsiteY25" fmla="*/ 381650 h 1304296"/>
              <a:gd name="connsiteX26" fmla="*/ 793948 w 1544257"/>
              <a:gd name="connsiteY26" fmla="*/ 384029 h 1304296"/>
              <a:gd name="connsiteX27" fmla="*/ 820139 w 1544257"/>
              <a:gd name="connsiteY27" fmla="*/ 434038 h 1304296"/>
              <a:gd name="connsiteX28" fmla="*/ 805852 w 1544257"/>
              <a:gd name="connsiteY28" fmla="*/ 460232 h 1304296"/>
              <a:gd name="connsiteX29" fmla="*/ 839189 w 1544257"/>
              <a:gd name="connsiteY29" fmla="*/ 495950 h 1304296"/>
              <a:gd name="connsiteX30" fmla="*/ 865383 w 1544257"/>
              <a:gd name="connsiteY30" fmla="*/ 495950 h 1304296"/>
              <a:gd name="connsiteX31" fmla="*/ 898722 w 1544257"/>
              <a:gd name="connsiteY31" fmla="*/ 464993 h 1304296"/>
              <a:gd name="connsiteX32" fmla="*/ 943964 w 1544257"/>
              <a:gd name="connsiteY32" fmla="*/ 472138 h 1304296"/>
              <a:gd name="connsiteX33" fmla="*/ 1001114 w 1544257"/>
              <a:gd name="connsiteY33" fmla="*/ 457850 h 1304296"/>
              <a:gd name="connsiteX34" fmla="*/ 1032073 w 1544257"/>
              <a:gd name="connsiteY34" fmla="*/ 429272 h 1304296"/>
              <a:gd name="connsiteX35" fmla="*/ 1096364 w 1544257"/>
              <a:gd name="connsiteY35" fmla="*/ 412607 h 1304296"/>
              <a:gd name="connsiteX36" fmla="*/ 1153514 w 1544257"/>
              <a:gd name="connsiteY36" fmla="*/ 417368 h 1304296"/>
              <a:gd name="connsiteX37" fmla="*/ 1220190 w 1544257"/>
              <a:gd name="connsiteY37" fmla="*/ 345931 h 1304296"/>
              <a:gd name="connsiteX38" fmla="*/ 1270195 w 1544257"/>
              <a:gd name="connsiteY38" fmla="*/ 334025 h 1304296"/>
              <a:gd name="connsiteX39" fmla="*/ 1315440 w 1544257"/>
              <a:gd name="connsiteY39" fmla="*/ 298306 h 1304296"/>
              <a:gd name="connsiteX40" fmla="*/ 1315439 w 1544257"/>
              <a:gd name="connsiteY40" fmla="*/ 257825 h 1304296"/>
              <a:gd name="connsiteX41" fmla="*/ 1310677 w 1544257"/>
              <a:gd name="connsiteY41" fmla="*/ 229250 h 1304296"/>
              <a:gd name="connsiteX42" fmla="*/ 1303533 w 1544257"/>
              <a:gd name="connsiteY42" fmla="*/ 200675 h 1304296"/>
              <a:gd name="connsiteX43" fmla="*/ 1320202 w 1544257"/>
              <a:gd name="connsiteY43" fmla="*/ 160194 h 1304296"/>
              <a:gd name="connsiteX44" fmla="*/ 1310677 w 1544257"/>
              <a:gd name="connsiteY44" fmla="*/ 117331 h 1304296"/>
              <a:gd name="connsiteX45" fmla="*/ 1332108 w 1544257"/>
              <a:gd name="connsiteY45" fmla="*/ 57800 h 1304296"/>
              <a:gd name="connsiteX46" fmla="*/ 1322584 w 1544257"/>
              <a:gd name="connsiteY46" fmla="*/ 10175 h 1304296"/>
              <a:gd name="connsiteX47" fmla="*/ 1360684 w 1544257"/>
              <a:gd name="connsiteY47" fmla="*/ 5412 h 1304296"/>
              <a:gd name="connsiteX48" fmla="*/ 1377353 w 1544257"/>
              <a:gd name="connsiteY48" fmla="*/ 649 h 1304296"/>
              <a:gd name="connsiteX49" fmla="*/ 1465459 w 1544257"/>
              <a:gd name="connsiteY49" fmla="*/ 19699 h 1304296"/>
              <a:gd name="connsiteX50" fmla="*/ 1496415 w 1544257"/>
              <a:gd name="connsiteY50" fmla="*/ 41131 h 1304296"/>
              <a:gd name="connsiteX51" fmla="*/ 1522610 w 1544257"/>
              <a:gd name="connsiteY51" fmla="*/ 57798 h 1304296"/>
              <a:gd name="connsiteX52" fmla="*/ 1544040 w 1544257"/>
              <a:gd name="connsiteY52" fmla="*/ 74468 h 1304296"/>
              <a:gd name="connsiteX53" fmla="*/ 1524990 w 1544257"/>
              <a:gd name="connsiteY53" fmla="*/ 117331 h 1304296"/>
              <a:gd name="connsiteX54" fmla="*/ 1522609 w 1544257"/>
              <a:gd name="connsiteY54" fmla="*/ 172099 h 1304296"/>
              <a:gd name="connsiteX55" fmla="*/ 1508321 w 1544257"/>
              <a:gd name="connsiteY55" fmla="*/ 229249 h 1304296"/>
              <a:gd name="connsiteX56" fmla="*/ 1510703 w 1544257"/>
              <a:gd name="connsiteY56" fmla="*/ 238774 h 1304296"/>
              <a:gd name="connsiteX57" fmla="*/ 1541659 w 1544257"/>
              <a:gd name="connsiteY57" fmla="*/ 245918 h 1304296"/>
              <a:gd name="connsiteX58" fmla="*/ 1529753 w 1544257"/>
              <a:gd name="connsiteY58" fmla="*/ 276874 h 1304296"/>
              <a:gd name="connsiteX59" fmla="*/ 1496415 w 1544257"/>
              <a:gd name="connsiteY59" fmla="*/ 298306 h 1304296"/>
              <a:gd name="connsiteX60" fmla="*/ 1474984 w 1544257"/>
              <a:gd name="connsiteY60" fmla="*/ 319737 h 1304296"/>
              <a:gd name="connsiteX61" fmla="*/ 1421087 w 1544257"/>
              <a:gd name="connsiteY61" fmla="*/ 307094 h 1304296"/>
              <a:gd name="connsiteX62" fmla="*/ 1384495 w 1544257"/>
              <a:gd name="connsiteY62" fmla="*/ 336407 h 1304296"/>
              <a:gd name="connsiteX63" fmla="*/ 1377352 w 1544257"/>
              <a:gd name="connsiteY63" fmla="*/ 369744 h 1304296"/>
              <a:gd name="connsiteX64" fmla="*/ 1355920 w 1544257"/>
              <a:gd name="connsiteY64" fmla="*/ 379269 h 1304296"/>
              <a:gd name="connsiteX65" fmla="*/ 1327345 w 1544257"/>
              <a:gd name="connsiteY65" fmla="*/ 403082 h 1304296"/>
              <a:gd name="connsiteX66" fmla="*/ 1279721 w 1544257"/>
              <a:gd name="connsiteY66" fmla="*/ 417368 h 1304296"/>
              <a:gd name="connsiteX67" fmla="*/ 1279720 w 1544257"/>
              <a:gd name="connsiteY67" fmla="*/ 464994 h 1304296"/>
              <a:gd name="connsiteX68" fmla="*/ 1313058 w 1544257"/>
              <a:gd name="connsiteY68" fmla="*/ 464994 h 1304296"/>
              <a:gd name="connsiteX69" fmla="*/ 1341634 w 1544257"/>
              <a:gd name="connsiteY69" fmla="*/ 491187 h 1304296"/>
              <a:gd name="connsiteX70" fmla="*/ 1334489 w 1544257"/>
              <a:gd name="connsiteY70" fmla="*/ 529288 h 1304296"/>
              <a:gd name="connsiteX71" fmla="*/ 1363065 w 1544257"/>
              <a:gd name="connsiteY71" fmla="*/ 545955 h 1304296"/>
              <a:gd name="connsiteX72" fmla="*/ 1355920 w 1544257"/>
              <a:gd name="connsiteY72" fmla="*/ 588819 h 1304296"/>
              <a:gd name="connsiteX73" fmla="*/ 1370208 w 1544257"/>
              <a:gd name="connsiteY73" fmla="*/ 629299 h 1304296"/>
              <a:gd name="connsiteX74" fmla="*/ 1322584 w 1544257"/>
              <a:gd name="connsiteY74" fmla="*/ 684068 h 1304296"/>
              <a:gd name="connsiteX75" fmla="*/ 1294009 w 1544257"/>
              <a:gd name="connsiteY75" fmla="*/ 736456 h 1304296"/>
              <a:gd name="connsiteX76" fmla="*/ 1260673 w 1544257"/>
              <a:gd name="connsiteY76" fmla="*/ 722168 h 1304296"/>
              <a:gd name="connsiteX77" fmla="*/ 1227334 w 1544257"/>
              <a:gd name="connsiteY77" fmla="*/ 724549 h 1304296"/>
              <a:gd name="connsiteX78" fmla="*/ 1177328 w 1544257"/>
              <a:gd name="connsiteY78" fmla="*/ 748362 h 1304296"/>
              <a:gd name="connsiteX79" fmla="*/ 1153515 w 1544257"/>
              <a:gd name="connsiteY79" fmla="*/ 762649 h 1304296"/>
              <a:gd name="connsiteX80" fmla="*/ 1084461 w 1544257"/>
              <a:gd name="connsiteY80" fmla="*/ 779318 h 1304296"/>
              <a:gd name="connsiteX81" fmla="*/ 1063028 w 1544257"/>
              <a:gd name="connsiteY81" fmla="*/ 810274 h 1304296"/>
              <a:gd name="connsiteX82" fmla="*/ 1060646 w 1544257"/>
              <a:gd name="connsiteY82" fmla="*/ 888856 h 1304296"/>
              <a:gd name="connsiteX83" fmla="*/ 1063030 w 1544257"/>
              <a:gd name="connsiteY83" fmla="*/ 915048 h 1304296"/>
              <a:gd name="connsiteX84" fmla="*/ 963015 w 1544257"/>
              <a:gd name="connsiteY84" fmla="*/ 965056 h 1304296"/>
              <a:gd name="connsiteX85" fmla="*/ 920153 w 1544257"/>
              <a:gd name="connsiteY85" fmla="*/ 965056 h 1304296"/>
              <a:gd name="connsiteX86" fmla="*/ 829667 w 1544257"/>
              <a:gd name="connsiteY86" fmla="*/ 1000773 h 1304296"/>
              <a:gd name="connsiteX87" fmla="*/ 808234 w 1544257"/>
              <a:gd name="connsiteY87" fmla="*/ 1041256 h 1304296"/>
              <a:gd name="connsiteX88" fmla="*/ 808236 w 1544257"/>
              <a:gd name="connsiteY88" fmla="*/ 1091262 h 1304296"/>
              <a:gd name="connsiteX89" fmla="*/ 758228 w 1544257"/>
              <a:gd name="connsiteY89" fmla="*/ 1131743 h 1304296"/>
              <a:gd name="connsiteX90" fmla="*/ 741561 w 1544257"/>
              <a:gd name="connsiteY90" fmla="*/ 1162699 h 1304296"/>
              <a:gd name="connsiteX91" fmla="*/ 743940 w 1544257"/>
              <a:gd name="connsiteY91" fmla="*/ 1184131 h 1304296"/>
              <a:gd name="connsiteX92" fmla="*/ 777278 w 1544257"/>
              <a:gd name="connsiteY92" fmla="*/ 1179368 h 1304296"/>
              <a:gd name="connsiteX93" fmla="*/ 801092 w 1544257"/>
              <a:gd name="connsiteY93" fmla="*/ 1203180 h 1304296"/>
              <a:gd name="connsiteX94" fmla="*/ 789184 w 1544257"/>
              <a:gd name="connsiteY94" fmla="*/ 1236518 h 1304296"/>
              <a:gd name="connsiteX95" fmla="*/ 786803 w 1544257"/>
              <a:gd name="connsiteY95" fmla="*/ 1274618 h 1304296"/>
              <a:gd name="connsiteX96" fmla="*/ 755845 w 1544257"/>
              <a:gd name="connsiteY96" fmla="*/ 1291288 h 1304296"/>
              <a:gd name="connsiteX97" fmla="*/ 708223 w 1544257"/>
              <a:gd name="connsiteY97" fmla="*/ 1303193 h 1304296"/>
              <a:gd name="connsiteX98" fmla="*/ 662979 w 1544257"/>
              <a:gd name="connsiteY98" fmla="*/ 1255568 h 1304296"/>
              <a:gd name="connsiteX99" fmla="*/ 662977 w 1544257"/>
              <a:gd name="connsiteY99" fmla="*/ 1210325 h 1304296"/>
              <a:gd name="connsiteX100" fmla="*/ 646309 w 1544257"/>
              <a:gd name="connsiteY100" fmla="*/ 1176987 h 1304296"/>
              <a:gd name="connsiteX101" fmla="*/ 617733 w 1544257"/>
              <a:gd name="connsiteY101" fmla="*/ 1153174 h 1304296"/>
              <a:gd name="connsiteX102" fmla="*/ 572490 w 1544257"/>
              <a:gd name="connsiteY102" fmla="*/ 1115074 h 1304296"/>
              <a:gd name="connsiteX103" fmla="*/ 536770 w 1544257"/>
              <a:gd name="connsiteY103" fmla="*/ 1076975 h 1304296"/>
              <a:gd name="connsiteX104" fmla="*/ 484384 w 1544257"/>
              <a:gd name="connsiteY104" fmla="*/ 1069830 h 1304296"/>
              <a:gd name="connsiteX105" fmla="*/ 491527 w 1544257"/>
              <a:gd name="connsiteY105" fmla="*/ 1026969 h 1304296"/>
              <a:gd name="connsiteX106" fmla="*/ 460572 w 1544257"/>
              <a:gd name="connsiteY106" fmla="*/ 991249 h 1304296"/>
              <a:gd name="connsiteX107" fmla="*/ 427233 w 1544257"/>
              <a:gd name="connsiteY107" fmla="*/ 953150 h 1304296"/>
              <a:gd name="connsiteX108" fmla="*/ 424854 w 1544257"/>
              <a:gd name="connsiteY108" fmla="*/ 926956 h 1304296"/>
              <a:gd name="connsiteX109" fmla="*/ 379608 w 1544257"/>
              <a:gd name="connsiteY109" fmla="*/ 917432 h 1304296"/>
              <a:gd name="connsiteX110" fmla="*/ 351033 w 1544257"/>
              <a:gd name="connsiteY110" fmla="*/ 884094 h 1304296"/>
              <a:gd name="connsiteX111" fmla="*/ 305789 w 1544257"/>
              <a:gd name="connsiteY111" fmla="*/ 872188 h 1304296"/>
              <a:gd name="connsiteX112" fmla="*/ 281977 w 1544257"/>
              <a:gd name="connsiteY112" fmla="*/ 903144 h 1304296"/>
              <a:gd name="connsiteX113" fmla="*/ 234355 w 1544257"/>
              <a:gd name="connsiteY113" fmla="*/ 893618 h 1304296"/>
              <a:gd name="connsiteX114" fmla="*/ 203395 w 1544257"/>
              <a:gd name="connsiteY114" fmla="*/ 869807 h 1304296"/>
              <a:gd name="connsiteX115" fmla="*/ 167680 w 1544257"/>
              <a:gd name="connsiteY115" fmla="*/ 881712 h 1304296"/>
              <a:gd name="connsiteX116" fmla="*/ 158152 w 1544257"/>
              <a:gd name="connsiteY116" fmla="*/ 876950 h 1304296"/>
              <a:gd name="connsiteX117" fmla="*/ 141486 w 1544257"/>
              <a:gd name="connsiteY117" fmla="*/ 824562 h 1304296"/>
              <a:gd name="connsiteX118" fmla="*/ 103383 w 1544257"/>
              <a:gd name="connsiteY118" fmla="*/ 788844 h 1304296"/>
              <a:gd name="connsiteX119" fmla="*/ 72427 w 1544257"/>
              <a:gd name="connsiteY119" fmla="*/ 748363 h 1304296"/>
              <a:gd name="connsiteX120" fmla="*/ 53375 w 1544257"/>
              <a:gd name="connsiteY120" fmla="*/ 722168 h 1304296"/>
              <a:gd name="connsiteX121" fmla="*/ 17657 w 1544257"/>
              <a:gd name="connsiteY121" fmla="*/ 693594 h 1304296"/>
              <a:gd name="connsiteX122" fmla="*/ 992 w 1544257"/>
              <a:gd name="connsiteY122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27269 w 1544257"/>
              <a:gd name="connsiteY25" fmla="*/ 381650 h 1304296"/>
              <a:gd name="connsiteX26" fmla="*/ 753463 w 1544257"/>
              <a:gd name="connsiteY26" fmla="*/ 398319 h 1304296"/>
              <a:gd name="connsiteX27" fmla="*/ 793948 w 1544257"/>
              <a:gd name="connsiteY27" fmla="*/ 384029 h 1304296"/>
              <a:gd name="connsiteX28" fmla="*/ 820139 w 1544257"/>
              <a:gd name="connsiteY28" fmla="*/ 434038 h 1304296"/>
              <a:gd name="connsiteX29" fmla="*/ 805852 w 1544257"/>
              <a:gd name="connsiteY29" fmla="*/ 460232 h 1304296"/>
              <a:gd name="connsiteX30" fmla="*/ 839189 w 1544257"/>
              <a:gd name="connsiteY30" fmla="*/ 495950 h 1304296"/>
              <a:gd name="connsiteX31" fmla="*/ 865383 w 1544257"/>
              <a:gd name="connsiteY31" fmla="*/ 495950 h 1304296"/>
              <a:gd name="connsiteX32" fmla="*/ 898722 w 1544257"/>
              <a:gd name="connsiteY32" fmla="*/ 464993 h 1304296"/>
              <a:gd name="connsiteX33" fmla="*/ 943964 w 1544257"/>
              <a:gd name="connsiteY33" fmla="*/ 472138 h 1304296"/>
              <a:gd name="connsiteX34" fmla="*/ 1001114 w 1544257"/>
              <a:gd name="connsiteY34" fmla="*/ 457850 h 1304296"/>
              <a:gd name="connsiteX35" fmla="*/ 1032073 w 1544257"/>
              <a:gd name="connsiteY35" fmla="*/ 429272 h 1304296"/>
              <a:gd name="connsiteX36" fmla="*/ 1096364 w 1544257"/>
              <a:gd name="connsiteY36" fmla="*/ 412607 h 1304296"/>
              <a:gd name="connsiteX37" fmla="*/ 1153514 w 1544257"/>
              <a:gd name="connsiteY37" fmla="*/ 417368 h 1304296"/>
              <a:gd name="connsiteX38" fmla="*/ 1220190 w 1544257"/>
              <a:gd name="connsiteY38" fmla="*/ 345931 h 1304296"/>
              <a:gd name="connsiteX39" fmla="*/ 1270195 w 1544257"/>
              <a:gd name="connsiteY39" fmla="*/ 334025 h 1304296"/>
              <a:gd name="connsiteX40" fmla="*/ 1315440 w 1544257"/>
              <a:gd name="connsiteY40" fmla="*/ 298306 h 1304296"/>
              <a:gd name="connsiteX41" fmla="*/ 1315439 w 1544257"/>
              <a:gd name="connsiteY41" fmla="*/ 257825 h 1304296"/>
              <a:gd name="connsiteX42" fmla="*/ 1310677 w 1544257"/>
              <a:gd name="connsiteY42" fmla="*/ 229250 h 1304296"/>
              <a:gd name="connsiteX43" fmla="*/ 1303533 w 1544257"/>
              <a:gd name="connsiteY43" fmla="*/ 200675 h 1304296"/>
              <a:gd name="connsiteX44" fmla="*/ 1320202 w 1544257"/>
              <a:gd name="connsiteY44" fmla="*/ 160194 h 1304296"/>
              <a:gd name="connsiteX45" fmla="*/ 1310677 w 1544257"/>
              <a:gd name="connsiteY45" fmla="*/ 117331 h 1304296"/>
              <a:gd name="connsiteX46" fmla="*/ 1332108 w 1544257"/>
              <a:gd name="connsiteY46" fmla="*/ 57800 h 1304296"/>
              <a:gd name="connsiteX47" fmla="*/ 1322584 w 1544257"/>
              <a:gd name="connsiteY47" fmla="*/ 10175 h 1304296"/>
              <a:gd name="connsiteX48" fmla="*/ 1360684 w 1544257"/>
              <a:gd name="connsiteY48" fmla="*/ 5412 h 1304296"/>
              <a:gd name="connsiteX49" fmla="*/ 1377353 w 1544257"/>
              <a:gd name="connsiteY49" fmla="*/ 649 h 1304296"/>
              <a:gd name="connsiteX50" fmla="*/ 1465459 w 1544257"/>
              <a:gd name="connsiteY50" fmla="*/ 19699 h 1304296"/>
              <a:gd name="connsiteX51" fmla="*/ 1496415 w 1544257"/>
              <a:gd name="connsiteY51" fmla="*/ 41131 h 1304296"/>
              <a:gd name="connsiteX52" fmla="*/ 1522610 w 1544257"/>
              <a:gd name="connsiteY52" fmla="*/ 57798 h 1304296"/>
              <a:gd name="connsiteX53" fmla="*/ 1544040 w 1544257"/>
              <a:gd name="connsiteY53" fmla="*/ 74468 h 1304296"/>
              <a:gd name="connsiteX54" fmla="*/ 1524990 w 1544257"/>
              <a:gd name="connsiteY54" fmla="*/ 117331 h 1304296"/>
              <a:gd name="connsiteX55" fmla="*/ 1522609 w 1544257"/>
              <a:gd name="connsiteY55" fmla="*/ 172099 h 1304296"/>
              <a:gd name="connsiteX56" fmla="*/ 1508321 w 1544257"/>
              <a:gd name="connsiteY56" fmla="*/ 229249 h 1304296"/>
              <a:gd name="connsiteX57" fmla="*/ 1510703 w 1544257"/>
              <a:gd name="connsiteY57" fmla="*/ 238774 h 1304296"/>
              <a:gd name="connsiteX58" fmla="*/ 1541659 w 1544257"/>
              <a:gd name="connsiteY58" fmla="*/ 245918 h 1304296"/>
              <a:gd name="connsiteX59" fmla="*/ 1529753 w 1544257"/>
              <a:gd name="connsiteY59" fmla="*/ 276874 h 1304296"/>
              <a:gd name="connsiteX60" fmla="*/ 1496415 w 1544257"/>
              <a:gd name="connsiteY60" fmla="*/ 298306 h 1304296"/>
              <a:gd name="connsiteX61" fmla="*/ 1474984 w 1544257"/>
              <a:gd name="connsiteY61" fmla="*/ 319737 h 1304296"/>
              <a:gd name="connsiteX62" fmla="*/ 1421087 w 1544257"/>
              <a:gd name="connsiteY62" fmla="*/ 307094 h 1304296"/>
              <a:gd name="connsiteX63" fmla="*/ 1384495 w 1544257"/>
              <a:gd name="connsiteY63" fmla="*/ 336407 h 1304296"/>
              <a:gd name="connsiteX64" fmla="*/ 1377352 w 1544257"/>
              <a:gd name="connsiteY64" fmla="*/ 369744 h 1304296"/>
              <a:gd name="connsiteX65" fmla="*/ 1355920 w 1544257"/>
              <a:gd name="connsiteY65" fmla="*/ 379269 h 1304296"/>
              <a:gd name="connsiteX66" fmla="*/ 1327345 w 1544257"/>
              <a:gd name="connsiteY66" fmla="*/ 403082 h 1304296"/>
              <a:gd name="connsiteX67" fmla="*/ 1279721 w 1544257"/>
              <a:gd name="connsiteY67" fmla="*/ 417368 h 1304296"/>
              <a:gd name="connsiteX68" fmla="*/ 1279720 w 1544257"/>
              <a:gd name="connsiteY68" fmla="*/ 464994 h 1304296"/>
              <a:gd name="connsiteX69" fmla="*/ 1313058 w 1544257"/>
              <a:gd name="connsiteY69" fmla="*/ 464994 h 1304296"/>
              <a:gd name="connsiteX70" fmla="*/ 1341634 w 1544257"/>
              <a:gd name="connsiteY70" fmla="*/ 491187 h 1304296"/>
              <a:gd name="connsiteX71" fmla="*/ 1334489 w 1544257"/>
              <a:gd name="connsiteY71" fmla="*/ 529288 h 1304296"/>
              <a:gd name="connsiteX72" fmla="*/ 1363065 w 1544257"/>
              <a:gd name="connsiteY72" fmla="*/ 545955 h 1304296"/>
              <a:gd name="connsiteX73" fmla="*/ 1355920 w 1544257"/>
              <a:gd name="connsiteY73" fmla="*/ 588819 h 1304296"/>
              <a:gd name="connsiteX74" fmla="*/ 1370208 w 1544257"/>
              <a:gd name="connsiteY74" fmla="*/ 629299 h 1304296"/>
              <a:gd name="connsiteX75" fmla="*/ 1322584 w 1544257"/>
              <a:gd name="connsiteY75" fmla="*/ 684068 h 1304296"/>
              <a:gd name="connsiteX76" fmla="*/ 1294009 w 1544257"/>
              <a:gd name="connsiteY76" fmla="*/ 736456 h 1304296"/>
              <a:gd name="connsiteX77" fmla="*/ 1260673 w 1544257"/>
              <a:gd name="connsiteY77" fmla="*/ 722168 h 1304296"/>
              <a:gd name="connsiteX78" fmla="*/ 1227334 w 1544257"/>
              <a:gd name="connsiteY78" fmla="*/ 724549 h 1304296"/>
              <a:gd name="connsiteX79" fmla="*/ 1177328 w 1544257"/>
              <a:gd name="connsiteY79" fmla="*/ 748362 h 1304296"/>
              <a:gd name="connsiteX80" fmla="*/ 1153515 w 1544257"/>
              <a:gd name="connsiteY80" fmla="*/ 762649 h 1304296"/>
              <a:gd name="connsiteX81" fmla="*/ 1084461 w 1544257"/>
              <a:gd name="connsiteY81" fmla="*/ 779318 h 1304296"/>
              <a:gd name="connsiteX82" fmla="*/ 1063028 w 1544257"/>
              <a:gd name="connsiteY82" fmla="*/ 810274 h 1304296"/>
              <a:gd name="connsiteX83" fmla="*/ 1060646 w 1544257"/>
              <a:gd name="connsiteY83" fmla="*/ 888856 h 1304296"/>
              <a:gd name="connsiteX84" fmla="*/ 1063030 w 1544257"/>
              <a:gd name="connsiteY84" fmla="*/ 915048 h 1304296"/>
              <a:gd name="connsiteX85" fmla="*/ 963015 w 1544257"/>
              <a:gd name="connsiteY85" fmla="*/ 965056 h 1304296"/>
              <a:gd name="connsiteX86" fmla="*/ 920153 w 1544257"/>
              <a:gd name="connsiteY86" fmla="*/ 965056 h 1304296"/>
              <a:gd name="connsiteX87" fmla="*/ 829667 w 1544257"/>
              <a:gd name="connsiteY87" fmla="*/ 1000773 h 1304296"/>
              <a:gd name="connsiteX88" fmla="*/ 808234 w 1544257"/>
              <a:gd name="connsiteY88" fmla="*/ 1041256 h 1304296"/>
              <a:gd name="connsiteX89" fmla="*/ 808236 w 1544257"/>
              <a:gd name="connsiteY89" fmla="*/ 1091262 h 1304296"/>
              <a:gd name="connsiteX90" fmla="*/ 758228 w 1544257"/>
              <a:gd name="connsiteY90" fmla="*/ 1131743 h 1304296"/>
              <a:gd name="connsiteX91" fmla="*/ 741561 w 1544257"/>
              <a:gd name="connsiteY91" fmla="*/ 1162699 h 1304296"/>
              <a:gd name="connsiteX92" fmla="*/ 743940 w 1544257"/>
              <a:gd name="connsiteY92" fmla="*/ 1184131 h 1304296"/>
              <a:gd name="connsiteX93" fmla="*/ 777278 w 1544257"/>
              <a:gd name="connsiteY93" fmla="*/ 1179368 h 1304296"/>
              <a:gd name="connsiteX94" fmla="*/ 801092 w 1544257"/>
              <a:gd name="connsiteY94" fmla="*/ 1203180 h 1304296"/>
              <a:gd name="connsiteX95" fmla="*/ 789184 w 1544257"/>
              <a:gd name="connsiteY95" fmla="*/ 1236518 h 1304296"/>
              <a:gd name="connsiteX96" fmla="*/ 786803 w 1544257"/>
              <a:gd name="connsiteY96" fmla="*/ 1274618 h 1304296"/>
              <a:gd name="connsiteX97" fmla="*/ 755845 w 1544257"/>
              <a:gd name="connsiteY97" fmla="*/ 1291288 h 1304296"/>
              <a:gd name="connsiteX98" fmla="*/ 708223 w 1544257"/>
              <a:gd name="connsiteY98" fmla="*/ 1303193 h 1304296"/>
              <a:gd name="connsiteX99" fmla="*/ 662979 w 1544257"/>
              <a:gd name="connsiteY99" fmla="*/ 1255568 h 1304296"/>
              <a:gd name="connsiteX100" fmla="*/ 662977 w 1544257"/>
              <a:gd name="connsiteY100" fmla="*/ 1210325 h 1304296"/>
              <a:gd name="connsiteX101" fmla="*/ 646309 w 1544257"/>
              <a:gd name="connsiteY101" fmla="*/ 1176987 h 1304296"/>
              <a:gd name="connsiteX102" fmla="*/ 617733 w 1544257"/>
              <a:gd name="connsiteY102" fmla="*/ 1153174 h 1304296"/>
              <a:gd name="connsiteX103" fmla="*/ 572490 w 1544257"/>
              <a:gd name="connsiteY103" fmla="*/ 1115074 h 1304296"/>
              <a:gd name="connsiteX104" fmla="*/ 536770 w 1544257"/>
              <a:gd name="connsiteY104" fmla="*/ 1076975 h 1304296"/>
              <a:gd name="connsiteX105" fmla="*/ 484384 w 1544257"/>
              <a:gd name="connsiteY105" fmla="*/ 1069830 h 1304296"/>
              <a:gd name="connsiteX106" fmla="*/ 491527 w 1544257"/>
              <a:gd name="connsiteY106" fmla="*/ 1026969 h 1304296"/>
              <a:gd name="connsiteX107" fmla="*/ 460572 w 1544257"/>
              <a:gd name="connsiteY107" fmla="*/ 991249 h 1304296"/>
              <a:gd name="connsiteX108" fmla="*/ 427233 w 1544257"/>
              <a:gd name="connsiteY108" fmla="*/ 953150 h 1304296"/>
              <a:gd name="connsiteX109" fmla="*/ 424854 w 1544257"/>
              <a:gd name="connsiteY109" fmla="*/ 926956 h 1304296"/>
              <a:gd name="connsiteX110" fmla="*/ 379608 w 1544257"/>
              <a:gd name="connsiteY110" fmla="*/ 917432 h 1304296"/>
              <a:gd name="connsiteX111" fmla="*/ 351033 w 1544257"/>
              <a:gd name="connsiteY111" fmla="*/ 884094 h 1304296"/>
              <a:gd name="connsiteX112" fmla="*/ 305789 w 1544257"/>
              <a:gd name="connsiteY112" fmla="*/ 872188 h 1304296"/>
              <a:gd name="connsiteX113" fmla="*/ 281977 w 1544257"/>
              <a:gd name="connsiteY113" fmla="*/ 903144 h 1304296"/>
              <a:gd name="connsiteX114" fmla="*/ 234355 w 1544257"/>
              <a:gd name="connsiteY114" fmla="*/ 893618 h 1304296"/>
              <a:gd name="connsiteX115" fmla="*/ 203395 w 1544257"/>
              <a:gd name="connsiteY115" fmla="*/ 869807 h 1304296"/>
              <a:gd name="connsiteX116" fmla="*/ 167680 w 1544257"/>
              <a:gd name="connsiteY116" fmla="*/ 881712 h 1304296"/>
              <a:gd name="connsiteX117" fmla="*/ 158152 w 1544257"/>
              <a:gd name="connsiteY117" fmla="*/ 876950 h 1304296"/>
              <a:gd name="connsiteX118" fmla="*/ 141486 w 1544257"/>
              <a:gd name="connsiteY118" fmla="*/ 824562 h 1304296"/>
              <a:gd name="connsiteX119" fmla="*/ 103383 w 1544257"/>
              <a:gd name="connsiteY119" fmla="*/ 788844 h 1304296"/>
              <a:gd name="connsiteX120" fmla="*/ 72427 w 1544257"/>
              <a:gd name="connsiteY120" fmla="*/ 748363 h 1304296"/>
              <a:gd name="connsiteX121" fmla="*/ 53375 w 1544257"/>
              <a:gd name="connsiteY121" fmla="*/ 722168 h 1304296"/>
              <a:gd name="connsiteX122" fmla="*/ 17657 w 1544257"/>
              <a:gd name="connsiteY122" fmla="*/ 693594 h 1304296"/>
              <a:gd name="connsiteX123" fmla="*/ 992 w 1544257"/>
              <a:gd name="connsiteY123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05852 w 1544257"/>
              <a:gd name="connsiteY30" fmla="*/ 460232 h 1304296"/>
              <a:gd name="connsiteX31" fmla="*/ 839189 w 1544257"/>
              <a:gd name="connsiteY31" fmla="*/ 495950 h 1304296"/>
              <a:gd name="connsiteX32" fmla="*/ 865383 w 1544257"/>
              <a:gd name="connsiteY32" fmla="*/ 495950 h 1304296"/>
              <a:gd name="connsiteX33" fmla="*/ 898722 w 1544257"/>
              <a:gd name="connsiteY33" fmla="*/ 464993 h 1304296"/>
              <a:gd name="connsiteX34" fmla="*/ 943964 w 1544257"/>
              <a:gd name="connsiteY34" fmla="*/ 472138 h 1304296"/>
              <a:gd name="connsiteX35" fmla="*/ 1001114 w 1544257"/>
              <a:gd name="connsiteY35" fmla="*/ 457850 h 1304296"/>
              <a:gd name="connsiteX36" fmla="*/ 1032073 w 1544257"/>
              <a:gd name="connsiteY36" fmla="*/ 429272 h 1304296"/>
              <a:gd name="connsiteX37" fmla="*/ 1096364 w 1544257"/>
              <a:gd name="connsiteY37" fmla="*/ 412607 h 1304296"/>
              <a:gd name="connsiteX38" fmla="*/ 1153514 w 1544257"/>
              <a:gd name="connsiteY38" fmla="*/ 417368 h 1304296"/>
              <a:gd name="connsiteX39" fmla="*/ 1220190 w 1544257"/>
              <a:gd name="connsiteY39" fmla="*/ 345931 h 1304296"/>
              <a:gd name="connsiteX40" fmla="*/ 1270195 w 1544257"/>
              <a:gd name="connsiteY40" fmla="*/ 334025 h 1304296"/>
              <a:gd name="connsiteX41" fmla="*/ 1315440 w 1544257"/>
              <a:gd name="connsiteY41" fmla="*/ 298306 h 1304296"/>
              <a:gd name="connsiteX42" fmla="*/ 1315439 w 1544257"/>
              <a:gd name="connsiteY42" fmla="*/ 257825 h 1304296"/>
              <a:gd name="connsiteX43" fmla="*/ 1310677 w 1544257"/>
              <a:gd name="connsiteY43" fmla="*/ 229250 h 1304296"/>
              <a:gd name="connsiteX44" fmla="*/ 1303533 w 1544257"/>
              <a:gd name="connsiteY44" fmla="*/ 200675 h 1304296"/>
              <a:gd name="connsiteX45" fmla="*/ 1320202 w 1544257"/>
              <a:gd name="connsiteY45" fmla="*/ 160194 h 1304296"/>
              <a:gd name="connsiteX46" fmla="*/ 1310677 w 1544257"/>
              <a:gd name="connsiteY46" fmla="*/ 117331 h 1304296"/>
              <a:gd name="connsiteX47" fmla="*/ 1332108 w 1544257"/>
              <a:gd name="connsiteY47" fmla="*/ 57800 h 1304296"/>
              <a:gd name="connsiteX48" fmla="*/ 1322584 w 1544257"/>
              <a:gd name="connsiteY48" fmla="*/ 10175 h 1304296"/>
              <a:gd name="connsiteX49" fmla="*/ 1360684 w 1544257"/>
              <a:gd name="connsiteY49" fmla="*/ 5412 h 1304296"/>
              <a:gd name="connsiteX50" fmla="*/ 1377353 w 1544257"/>
              <a:gd name="connsiteY50" fmla="*/ 649 h 1304296"/>
              <a:gd name="connsiteX51" fmla="*/ 1465459 w 1544257"/>
              <a:gd name="connsiteY51" fmla="*/ 19699 h 1304296"/>
              <a:gd name="connsiteX52" fmla="*/ 1496415 w 1544257"/>
              <a:gd name="connsiteY52" fmla="*/ 41131 h 1304296"/>
              <a:gd name="connsiteX53" fmla="*/ 1522610 w 1544257"/>
              <a:gd name="connsiteY53" fmla="*/ 57798 h 1304296"/>
              <a:gd name="connsiteX54" fmla="*/ 1544040 w 1544257"/>
              <a:gd name="connsiteY54" fmla="*/ 74468 h 1304296"/>
              <a:gd name="connsiteX55" fmla="*/ 1524990 w 1544257"/>
              <a:gd name="connsiteY55" fmla="*/ 117331 h 1304296"/>
              <a:gd name="connsiteX56" fmla="*/ 1522609 w 1544257"/>
              <a:gd name="connsiteY56" fmla="*/ 172099 h 1304296"/>
              <a:gd name="connsiteX57" fmla="*/ 1508321 w 1544257"/>
              <a:gd name="connsiteY57" fmla="*/ 229249 h 1304296"/>
              <a:gd name="connsiteX58" fmla="*/ 1510703 w 1544257"/>
              <a:gd name="connsiteY58" fmla="*/ 238774 h 1304296"/>
              <a:gd name="connsiteX59" fmla="*/ 1541659 w 1544257"/>
              <a:gd name="connsiteY59" fmla="*/ 245918 h 1304296"/>
              <a:gd name="connsiteX60" fmla="*/ 1529753 w 1544257"/>
              <a:gd name="connsiteY60" fmla="*/ 276874 h 1304296"/>
              <a:gd name="connsiteX61" fmla="*/ 1496415 w 1544257"/>
              <a:gd name="connsiteY61" fmla="*/ 298306 h 1304296"/>
              <a:gd name="connsiteX62" fmla="*/ 1474984 w 1544257"/>
              <a:gd name="connsiteY62" fmla="*/ 319737 h 1304296"/>
              <a:gd name="connsiteX63" fmla="*/ 1421087 w 1544257"/>
              <a:gd name="connsiteY63" fmla="*/ 307094 h 1304296"/>
              <a:gd name="connsiteX64" fmla="*/ 1384495 w 1544257"/>
              <a:gd name="connsiteY64" fmla="*/ 336407 h 1304296"/>
              <a:gd name="connsiteX65" fmla="*/ 1377352 w 1544257"/>
              <a:gd name="connsiteY65" fmla="*/ 369744 h 1304296"/>
              <a:gd name="connsiteX66" fmla="*/ 1355920 w 1544257"/>
              <a:gd name="connsiteY66" fmla="*/ 379269 h 1304296"/>
              <a:gd name="connsiteX67" fmla="*/ 1327345 w 1544257"/>
              <a:gd name="connsiteY67" fmla="*/ 403082 h 1304296"/>
              <a:gd name="connsiteX68" fmla="*/ 1279721 w 1544257"/>
              <a:gd name="connsiteY68" fmla="*/ 417368 h 1304296"/>
              <a:gd name="connsiteX69" fmla="*/ 1279720 w 1544257"/>
              <a:gd name="connsiteY69" fmla="*/ 464994 h 1304296"/>
              <a:gd name="connsiteX70" fmla="*/ 1313058 w 1544257"/>
              <a:gd name="connsiteY70" fmla="*/ 464994 h 1304296"/>
              <a:gd name="connsiteX71" fmla="*/ 1341634 w 1544257"/>
              <a:gd name="connsiteY71" fmla="*/ 491187 h 1304296"/>
              <a:gd name="connsiteX72" fmla="*/ 1334489 w 1544257"/>
              <a:gd name="connsiteY72" fmla="*/ 529288 h 1304296"/>
              <a:gd name="connsiteX73" fmla="*/ 1363065 w 1544257"/>
              <a:gd name="connsiteY73" fmla="*/ 545955 h 1304296"/>
              <a:gd name="connsiteX74" fmla="*/ 1355920 w 1544257"/>
              <a:gd name="connsiteY74" fmla="*/ 588819 h 1304296"/>
              <a:gd name="connsiteX75" fmla="*/ 1370208 w 1544257"/>
              <a:gd name="connsiteY75" fmla="*/ 629299 h 1304296"/>
              <a:gd name="connsiteX76" fmla="*/ 1322584 w 1544257"/>
              <a:gd name="connsiteY76" fmla="*/ 684068 h 1304296"/>
              <a:gd name="connsiteX77" fmla="*/ 1294009 w 1544257"/>
              <a:gd name="connsiteY77" fmla="*/ 736456 h 1304296"/>
              <a:gd name="connsiteX78" fmla="*/ 1260673 w 1544257"/>
              <a:gd name="connsiteY78" fmla="*/ 722168 h 1304296"/>
              <a:gd name="connsiteX79" fmla="*/ 1227334 w 1544257"/>
              <a:gd name="connsiteY79" fmla="*/ 724549 h 1304296"/>
              <a:gd name="connsiteX80" fmla="*/ 1177328 w 1544257"/>
              <a:gd name="connsiteY80" fmla="*/ 748362 h 1304296"/>
              <a:gd name="connsiteX81" fmla="*/ 1153515 w 1544257"/>
              <a:gd name="connsiteY81" fmla="*/ 762649 h 1304296"/>
              <a:gd name="connsiteX82" fmla="*/ 1084461 w 1544257"/>
              <a:gd name="connsiteY82" fmla="*/ 779318 h 1304296"/>
              <a:gd name="connsiteX83" fmla="*/ 1063028 w 1544257"/>
              <a:gd name="connsiteY83" fmla="*/ 810274 h 1304296"/>
              <a:gd name="connsiteX84" fmla="*/ 1060646 w 1544257"/>
              <a:gd name="connsiteY84" fmla="*/ 888856 h 1304296"/>
              <a:gd name="connsiteX85" fmla="*/ 1063030 w 1544257"/>
              <a:gd name="connsiteY85" fmla="*/ 915048 h 1304296"/>
              <a:gd name="connsiteX86" fmla="*/ 963015 w 1544257"/>
              <a:gd name="connsiteY86" fmla="*/ 965056 h 1304296"/>
              <a:gd name="connsiteX87" fmla="*/ 920153 w 1544257"/>
              <a:gd name="connsiteY87" fmla="*/ 965056 h 1304296"/>
              <a:gd name="connsiteX88" fmla="*/ 829667 w 1544257"/>
              <a:gd name="connsiteY88" fmla="*/ 1000773 h 1304296"/>
              <a:gd name="connsiteX89" fmla="*/ 808234 w 1544257"/>
              <a:gd name="connsiteY89" fmla="*/ 1041256 h 1304296"/>
              <a:gd name="connsiteX90" fmla="*/ 808236 w 1544257"/>
              <a:gd name="connsiteY90" fmla="*/ 1091262 h 1304296"/>
              <a:gd name="connsiteX91" fmla="*/ 758228 w 1544257"/>
              <a:gd name="connsiteY91" fmla="*/ 1131743 h 1304296"/>
              <a:gd name="connsiteX92" fmla="*/ 741561 w 1544257"/>
              <a:gd name="connsiteY92" fmla="*/ 1162699 h 1304296"/>
              <a:gd name="connsiteX93" fmla="*/ 743940 w 1544257"/>
              <a:gd name="connsiteY93" fmla="*/ 1184131 h 1304296"/>
              <a:gd name="connsiteX94" fmla="*/ 777278 w 1544257"/>
              <a:gd name="connsiteY94" fmla="*/ 1179368 h 1304296"/>
              <a:gd name="connsiteX95" fmla="*/ 801092 w 1544257"/>
              <a:gd name="connsiteY95" fmla="*/ 1203180 h 1304296"/>
              <a:gd name="connsiteX96" fmla="*/ 789184 w 1544257"/>
              <a:gd name="connsiteY96" fmla="*/ 1236518 h 1304296"/>
              <a:gd name="connsiteX97" fmla="*/ 786803 w 1544257"/>
              <a:gd name="connsiteY97" fmla="*/ 1274618 h 1304296"/>
              <a:gd name="connsiteX98" fmla="*/ 755845 w 1544257"/>
              <a:gd name="connsiteY98" fmla="*/ 1291288 h 1304296"/>
              <a:gd name="connsiteX99" fmla="*/ 708223 w 1544257"/>
              <a:gd name="connsiteY99" fmla="*/ 1303193 h 1304296"/>
              <a:gd name="connsiteX100" fmla="*/ 662979 w 1544257"/>
              <a:gd name="connsiteY100" fmla="*/ 1255568 h 1304296"/>
              <a:gd name="connsiteX101" fmla="*/ 662977 w 1544257"/>
              <a:gd name="connsiteY101" fmla="*/ 1210325 h 1304296"/>
              <a:gd name="connsiteX102" fmla="*/ 646309 w 1544257"/>
              <a:gd name="connsiteY102" fmla="*/ 1176987 h 1304296"/>
              <a:gd name="connsiteX103" fmla="*/ 617733 w 1544257"/>
              <a:gd name="connsiteY103" fmla="*/ 1153174 h 1304296"/>
              <a:gd name="connsiteX104" fmla="*/ 572490 w 1544257"/>
              <a:gd name="connsiteY104" fmla="*/ 1115074 h 1304296"/>
              <a:gd name="connsiteX105" fmla="*/ 536770 w 1544257"/>
              <a:gd name="connsiteY105" fmla="*/ 1076975 h 1304296"/>
              <a:gd name="connsiteX106" fmla="*/ 484384 w 1544257"/>
              <a:gd name="connsiteY106" fmla="*/ 1069830 h 1304296"/>
              <a:gd name="connsiteX107" fmla="*/ 491527 w 1544257"/>
              <a:gd name="connsiteY107" fmla="*/ 1026969 h 1304296"/>
              <a:gd name="connsiteX108" fmla="*/ 460572 w 1544257"/>
              <a:gd name="connsiteY108" fmla="*/ 991249 h 1304296"/>
              <a:gd name="connsiteX109" fmla="*/ 427233 w 1544257"/>
              <a:gd name="connsiteY109" fmla="*/ 953150 h 1304296"/>
              <a:gd name="connsiteX110" fmla="*/ 424854 w 1544257"/>
              <a:gd name="connsiteY110" fmla="*/ 926956 h 1304296"/>
              <a:gd name="connsiteX111" fmla="*/ 379608 w 1544257"/>
              <a:gd name="connsiteY111" fmla="*/ 917432 h 1304296"/>
              <a:gd name="connsiteX112" fmla="*/ 351033 w 1544257"/>
              <a:gd name="connsiteY112" fmla="*/ 884094 h 1304296"/>
              <a:gd name="connsiteX113" fmla="*/ 305789 w 1544257"/>
              <a:gd name="connsiteY113" fmla="*/ 872188 h 1304296"/>
              <a:gd name="connsiteX114" fmla="*/ 281977 w 1544257"/>
              <a:gd name="connsiteY114" fmla="*/ 903144 h 1304296"/>
              <a:gd name="connsiteX115" fmla="*/ 234355 w 1544257"/>
              <a:gd name="connsiteY115" fmla="*/ 893618 h 1304296"/>
              <a:gd name="connsiteX116" fmla="*/ 203395 w 1544257"/>
              <a:gd name="connsiteY116" fmla="*/ 869807 h 1304296"/>
              <a:gd name="connsiteX117" fmla="*/ 167680 w 1544257"/>
              <a:gd name="connsiteY117" fmla="*/ 881712 h 1304296"/>
              <a:gd name="connsiteX118" fmla="*/ 158152 w 1544257"/>
              <a:gd name="connsiteY118" fmla="*/ 876950 h 1304296"/>
              <a:gd name="connsiteX119" fmla="*/ 141486 w 1544257"/>
              <a:gd name="connsiteY119" fmla="*/ 824562 h 1304296"/>
              <a:gd name="connsiteX120" fmla="*/ 103383 w 1544257"/>
              <a:gd name="connsiteY120" fmla="*/ 788844 h 1304296"/>
              <a:gd name="connsiteX121" fmla="*/ 72427 w 1544257"/>
              <a:gd name="connsiteY121" fmla="*/ 748363 h 1304296"/>
              <a:gd name="connsiteX122" fmla="*/ 53375 w 1544257"/>
              <a:gd name="connsiteY122" fmla="*/ 722168 h 1304296"/>
              <a:gd name="connsiteX123" fmla="*/ 17657 w 1544257"/>
              <a:gd name="connsiteY123" fmla="*/ 693594 h 1304296"/>
              <a:gd name="connsiteX124" fmla="*/ 992 w 1544257"/>
              <a:gd name="connsiteY124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10613 w 1544257"/>
              <a:gd name="connsiteY30" fmla="*/ 438800 h 1304296"/>
              <a:gd name="connsiteX31" fmla="*/ 805852 w 1544257"/>
              <a:gd name="connsiteY31" fmla="*/ 460232 h 1304296"/>
              <a:gd name="connsiteX32" fmla="*/ 839189 w 1544257"/>
              <a:gd name="connsiteY32" fmla="*/ 495950 h 1304296"/>
              <a:gd name="connsiteX33" fmla="*/ 865383 w 1544257"/>
              <a:gd name="connsiteY33" fmla="*/ 495950 h 1304296"/>
              <a:gd name="connsiteX34" fmla="*/ 898722 w 1544257"/>
              <a:gd name="connsiteY34" fmla="*/ 464993 h 1304296"/>
              <a:gd name="connsiteX35" fmla="*/ 943964 w 1544257"/>
              <a:gd name="connsiteY35" fmla="*/ 472138 h 1304296"/>
              <a:gd name="connsiteX36" fmla="*/ 1001114 w 1544257"/>
              <a:gd name="connsiteY36" fmla="*/ 457850 h 1304296"/>
              <a:gd name="connsiteX37" fmla="*/ 1032073 w 1544257"/>
              <a:gd name="connsiteY37" fmla="*/ 429272 h 1304296"/>
              <a:gd name="connsiteX38" fmla="*/ 1096364 w 1544257"/>
              <a:gd name="connsiteY38" fmla="*/ 412607 h 1304296"/>
              <a:gd name="connsiteX39" fmla="*/ 1153514 w 1544257"/>
              <a:gd name="connsiteY39" fmla="*/ 417368 h 1304296"/>
              <a:gd name="connsiteX40" fmla="*/ 1220190 w 1544257"/>
              <a:gd name="connsiteY40" fmla="*/ 345931 h 1304296"/>
              <a:gd name="connsiteX41" fmla="*/ 1270195 w 1544257"/>
              <a:gd name="connsiteY41" fmla="*/ 334025 h 1304296"/>
              <a:gd name="connsiteX42" fmla="*/ 1315440 w 1544257"/>
              <a:gd name="connsiteY42" fmla="*/ 298306 h 1304296"/>
              <a:gd name="connsiteX43" fmla="*/ 1315439 w 1544257"/>
              <a:gd name="connsiteY43" fmla="*/ 257825 h 1304296"/>
              <a:gd name="connsiteX44" fmla="*/ 1310677 w 1544257"/>
              <a:gd name="connsiteY44" fmla="*/ 229250 h 1304296"/>
              <a:gd name="connsiteX45" fmla="*/ 1303533 w 1544257"/>
              <a:gd name="connsiteY45" fmla="*/ 200675 h 1304296"/>
              <a:gd name="connsiteX46" fmla="*/ 1320202 w 1544257"/>
              <a:gd name="connsiteY46" fmla="*/ 160194 h 1304296"/>
              <a:gd name="connsiteX47" fmla="*/ 1310677 w 1544257"/>
              <a:gd name="connsiteY47" fmla="*/ 117331 h 1304296"/>
              <a:gd name="connsiteX48" fmla="*/ 1332108 w 1544257"/>
              <a:gd name="connsiteY48" fmla="*/ 57800 h 1304296"/>
              <a:gd name="connsiteX49" fmla="*/ 1322584 w 1544257"/>
              <a:gd name="connsiteY49" fmla="*/ 10175 h 1304296"/>
              <a:gd name="connsiteX50" fmla="*/ 1360684 w 1544257"/>
              <a:gd name="connsiteY50" fmla="*/ 5412 h 1304296"/>
              <a:gd name="connsiteX51" fmla="*/ 1377353 w 1544257"/>
              <a:gd name="connsiteY51" fmla="*/ 649 h 1304296"/>
              <a:gd name="connsiteX52" fmla="*/ 1465459 w 1544257"/>
              <a:gd name="connsiteY52" fmla="*/ 19699 h 1304296"/>
              <a:gd name="connsiteX53" fmla="*/ 1496415 w 1544257"/>
              <a:gd name="connsiteY53" fmla="*/ 41131 h 1304296"/>
              <a:gd name="connsiteX54" fmla="*/ 1522610 w 1544257"/>
              <a:gd name="connsiteY54" fmla="*/ 57798 h 1304296"/>
              <a:gd name="connsiteX55" fmla="*/ 1544040 w 1544257"/>
              <a:gd name="connsiteY55" fmla="*/ 74468 h 1304296"/>
              <a:gd name="connsiteX56" fmla="*/ 1524990 w 1544257"/>
              <a:gd name="connsiteY56" fmla="*/ 117331 h 1304296"/>
              <a:gd name="connsiteX57" fmla="*/ 1522609 w 1544257"/>
              <a:gd name="connsiteY57" fmla="*/ 172099 h 1304296"/>
              <a:gd name="connsiteX58" fmla="*/ 1508321 w 1544257"/>
              <a:gd name="connsiteY58" fmla="*/ 229249 h 1304296"/>
              <a:gd name="connsiteX59" fmla="*/ 1510703 w 1544257"/>
              <a:gd name="connsiteY59" fmla="*/ 238774 h 1304296"/>
              <a:gd name="connsiteX60" fmla="*/ 1541659 w 1544257"/>
              <a:gd name="connsiteY60" fmla="*/ 245918 h 1304296"/>
              <a:gd name="connsiteX61" fmla="*/ 1529753 w 1544257"/>
              <a:gd name="connsiteY61" fmla="*/ 276874 h 1304296"/>
              <a:gd name="connsiteX62" fmla="*/ 1496415 w 1544257"/>
              <a:gd name="connsiteY62" fmla="*/ 298306 h 1304296"/>
              <a:gd name="connsiteX63" fmla="*/ 1474984 w 1544257"/>
              <a:gd name="connsiteY63" fmla="*/ 319737 h 1304296"/>
              <a:gd name="connsiteX64" fmla="*/ 1421087 w 1544257"/>
              <a:gd name="connsiteY64" fmla="*/ 307094 h 1304296"/>
              <a:gd name="connsiteX65" fmla="*/ 1384495 w 1544257"/>
              <a:gd name="connsiteY65" fmla="*/ 336407 h 1304296"/>
              <a:gd name="connsiteX66" fmla="*/ 1377352 w 1544257"/>
              <a:gd name="connsiteY66" fmla="*/ 369744 h 1304296"/>
              <a:gd name="connsiteX67" fmla="*/ 1355920 w 1544257"/>
              <a:gd name="connsiteY67" fmla="*/ 379269 h 1304296"/>
              <a:gd name="connsiteX68" fmla="*/ 1327345 w 1544257"/>
              <a:gd name="connsiteY68" fmla="*/ 403082 h 1304296"/>
              <a:gd name="connsiteX69" fmla="*/ 1279721 w 1544257"/>
              <a:gd name="connsiteY69" fmla="*/ 417368 h 1304296"/>
              <a:gd name="connsiteX70" fmla="*/ 1279720 w 1544257"/>
              <a:gd name="connsiteY70" fmla="*/ 464994 h 1304296"/>
              <a:gd name="connsiteX71" fmla="*/ 1313058 w 1544257"/>
              <a:gd name="connsiteY71" fmla="*/ 464994 h 1304296"/>
              <a:gd name="connsiteX72" fmla="*/ 1341634 w 1544257"/>
              <a:gd name="connsiteY72" fmla="*/ 491187 h 1304296"/>
              <a:gd name="connsiteX73" fmla="*/ 1334489 w 1544257"/>
              <a:gd name="connsiteY73" fmla="*/ 529288 h 1304296"/>
              <a:gd name="connsiteX74" fmla="*/ 1363065 w 1544257"/>
              <a:gd name="connsiteY74" fmla="*/ 545955 h 1304296"/>
              <a:gd name="connsiteX75" fmla="*/ 1355920 w 1544257"/>
              <a:gd name="connsiteY75" fmla="*/ 588819 h 1304296"/>
              <a:gd name="connsiteX76" fmla="*/ 1370208 w 1544257"/>
              <a:gd name="connsiteY76" fmla="*/ 629299 h 1304296"/>
              <a:gd name="connsiteX77" fmla="*/ 1322584 w 1544257"/>
              <a:gd name="connsiteY77" fmla="*/ 684068 h 1304296"/>
              <a:gd name="connsiteX78" fmla="*/ 1294009 w 1544257"/>
              <a:gd name="connsiteY78" fmla="*/ 736456 h 1304296"/>
              <a:gd name="connsiteX79" fmla="*/ 1260673 w 1544257"/>
              <a:gd name="connsiteY79" fmla="*/ 722168 h 1304296"/>
              <a:gd name="connsiteX80" fmla="*/ 1227334 w 1544257"/>
              <a:gd name="connsiteY80" fmla="*/ 724549 h 1304296"/>
              <a:gd name="connsiteX81" fmla="*/ 1177328 w 1544257"/>
              <a:gd name="connsiteY81" fmla="*/ 748362 h 1304296"/>
              <a:gd name="connsiteX82" fmla="*/ 1153515 w 1544257"/>
              <a:gd name="connsiteY82" fmla="*/ 762649 h 1304296"/>
              <a:gd name="connsiteX83" fmla="*/ 1084461 w 1544257"/>
              <a:gd name="connsiteY83" fmla="*/ 779318 h 1304296"/>
              <a:gd name="connsiteX84" fmla="*/ 1063028 w 1544257"/>
              <a:gd name="connsiteY84" fmla="*/ 810274 h 1304296"/>
              <a:gd name="connsiteX85" fmla="*/ 1060646 w 1544257"/>
              <a:gd name="connsiteY85" fmla="*/ 888856 h 1304296"/>
              <a:gd name="connsiteX86" fmla="*/ 1063030 w 1544257"/>
              <a:gd name="connsiteY86" fmla="*/ 915048 h 1304296"/>
              <a:gd name="connsiteX87" fmla="*/ 963015 w 1544257"/>
              <a:gd name="connsiteY87" fmla="*/ 965056 h 1304296"/>
              <a:gd name="connsiteX88" fmla="*/ 920153 w 1544257"/>
              <a:gd name="connsiteY88" fmla="*/ 965056 h 1304296"/>
              <a:gd name="connsiteX89" fmla="*/ 829667 w 1544257"/>
              <a:gd name="connsiteY89" fmla="*/ 1000773 h 1304296"/>
              <a:gd name="connsiteX90" fmla="*/ 808234 w 1544257"/>
              <a:gd name="connsiteY90" fmla="*/ 1041256 h 1304296"/>
              <a:gd name="connsiteX91" fmla="*/ 808236 w 1544257"/>
              <a:gd name="connsiteY91" fmla="*/ 1091262 h 1304296"/>
              <a:gd name="connsiteX92" fmla="*/ 758228 w 1544257"/>
              <a:gd name="connsiteY92" fmla="*/ 1131743 h 1304296"/>
              <a:gd name="connsiteX93" fmla="*/ 741561 w 1544257"/>
              <a:gd name="connsiteY93" fmla="*/ 1162699 h 1304296"/>
              <a:gd name="connsiteX94" fmla="*/ 743940 w 1544257"/>
              <a:gd name="connsiteY94" fmla="*/ 1184131 h 1304296"/>
              <a:gd name="connsiteX95" fmla="*/ 777278 w 1544257"/>
              <a:gd name="connsiteY95" fmla="*/ 1179368 h 1304296"/>
              <a:gd name="connsiteX96" fmla="*/ 801092 w 1544257"/>
              <a:gd name="connsiteY96" fmla="*/ 1203180 h 1304296"/>
              <a:gd name="connsiteX97" fmla="*/ 789184 w 1544257"/>
              <a:gd name="connsiteY97" fmla="*/ 1236518 h 1304296"/>
              <a:gd name="connsiteX98" fmla="*/ 786803 w 1544257"/>
              <a:gd name="connsiteY98" fmla="*/ 1274618 h 1304296"/>
              <a:gd name="connsiteX99" fmla="*/ 755845 w 1544257"/>
              <a:gd name="connsiteY99" fmla="*/ 1291288 h 1304296"/>
              <a:gd name="connsiteX100" fmla="*/ 708223 w 1544257"/>
              <a:gd name="connsiteY100" fmla="*/ 1303193 h 1304296"/>
              <a:gd name="connsiteX101" fmla="*/ 662979 w 1544257"/>
              <a:gd name="connsiteY101" fmla="*/ 1255568 h 1304296"/>
              <a:gd name="connsiteX102" fmla="*/ 662977 w 1544257"/>
              <a:gd name="connsiteY102" fmla="*/ 1210325 h 1304296"/>
              <a:gd name="connsiteX103" fmla="*/ 646309 w 1544257"/>
              <a:gd name="connsiteY103" fmla="*/ 1176987 h 1304296"/>
              <a:gd name="connsiteX104" fmla="*/ 617733 w 1544257"/>
              <a:gd name="connsiteY104" fmla="*/ 1153174 h 1304296"/>
              <a:gd name="connsiteX105" fmla="*/ 572490 w 1544257"/>
              <a:gd name="connsiteY105" fmla="*/ 1115074 h 1304296"/>
              <a:gd name="connsiteX106" fmla="*/ 536770 w 1544257"/>
              <a:gd name="connsiteY106" fmla="*/ 1076975 h 1304296"/>
              <a:gd name="connsiteX107" fmla="*/ 484384 w 1544257"/>
              <a:gd name="connsiteY107" fmla="*/ 1069830 h 1304296"/>
              <a:gd name="connsiteX108" fmla="*/ 491527 w 1544257"/>
              <a:gd name="connsiteY108" fmla="*/ 1026969 h 1304296"/>
              <a:gd name="connsiteX109" fmla="*/ 460572 w 1544257"/>
              <a:gd name="connsiteY109" fmla="*/ 991249 h 1304296"/>
              <a:gd name="connsiteX110" fmla="*/ 427233 w 1544257"/>
              <a:gd name="connsiteY110" fmla="*/ 953150 h 1304296"/>
              <a:gd name="connsiteX111" fmla="*/ 424854 w 1544257"/>
              <a:gd name="connsiteY111" fmla="*/ 926956 h 1304296"/>
              <a:gd name="connsiteX112" fmla="*/ 379608 w 1544257"/>
              <a:gd name="connsiteY112" fmla="*/ 917432 h 1304296"/>
              <a:gd name="connsiteX113" fmla="*/ 351033 w 1544257"/>
              <a:gd name="connsiteY113" fmla="*/ 884094 h 1304296"/>
              <a:gd name="connsiteX114" fmla="*/ 305789 w 1544257"/>
              <a:gd name="connsiteY114" fmla="*/ 872188 h 1304296"/>
              <a:gd name="connsiteX115" fmla="*/ 281977 w 1544257"/>
              <a:gd name="connsiteY115" fmla="*/ 903144 h 1304296"/>
              <a:gd name="connsiteX116" fmla="*/ 234355 w 1544257"/>
              <a:gd name="connsiteY116" fmla="*/ 893618 h 1304296"/>
              <a:gd name="connsiteX117" fmla="*/ 203395 w 1544257"/>
              <a:gd name="connsiteY117" fmla="*/ 869807 h 1304296"/>
              <a:gd name="connsiteX118" fmla="*/ 167680 w 1544257"/>
              <a:gd name="connsiteY118" fmla="*/ 881712 h 1304296"/>
              <a:gd name="connsiteX119" fmla="*/ 158152 w 1544257"/>
              <a:gd name="connsiteY119" fmla="*/ 876950 h 1304296"/>
              <a:gd name="connsiteX120" fmla="*/ 141486 w 1544257"/>
              <a:gd name="connsiteY120" fmla="*/ 824562 h 1304296"/>
              <a:gd name="connsiteX121" fmla="*/ 103383 w 1544257"/>
              <a:gd name="connsiteY121" fmla="*/ 788844 h 1304296"/>
              <a:gd name="connsiteX122" fmla="*/ 72427 w 1544257"/>
              <a:gd name="connsiteY122" fmla="*/ 748363 h 1304296"/>
              <a:gd name="connsiteX123" fmla="*/ 53375 w 1544257"/>
              <a:gd name="connsiteY123" fmla="*/ 722168 h 1304296"/>
              <a:gd name="connsiteX124" fmla="*/ 17657 w 1544257"/>
              <a:gd name="connsiteY124" fmla="*/ 693594 h 1304296"/>
              <a:gd name="connsiteX125" fmla="*/ 992 w 1544257"/>
              <a:gd name="connsiteY125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10613 w 1544257"/>
              <a:gd name="connsiteY30" fmla="*/ 438800 h 1304296"/>
              <a:gd name="connsiteX31" fmla="*/ 805852 w 1544257"/>
              <a:gd name="connsiteY31" fmla="*/ 460232 h 1304296"/>
              <a:gd name="connsiteX32" fmla="*/ 834426 w 1544257"/>
              <a:gd name="connsiteY32" fmla="*/ 503094 h 1304296"/>
              <a:gd name="connsiteX33" fmla="*/ 865383 w 1544257"/>
              <a:gd name="connsiteY33" fmla="*/ 495950 h 1304296"/>
              <a:gd name="connsiteX34" fmla="*/ 898722 w 1544257"/>
              <a:gd name="connsiteY34" fmla="*/ 464993 h 1304296"/>
              <a:gd name="connsiteX35" fmla="*/ 943964 w 1544257"/>
              <a:gd name="connsiteY35" fmla="*/ 472138 h 1304296"/>
              <a:gd name="connsiteX36" fmla="*/ 1001114 w 1544257"/>
              <a:gd name="connsiteY36" fmla="*/ 457850 h 1304296"/>
              <a:gd name="connsiteX37" fmla="*/ 1032073 w 1544257"/>
              <a:gd name="connsiteY37" fmla="*/ 429272 h 1304296"/>
              <a:gd name="connsiteX38" fmla="*/ 1096364 w 1544257"/>
              <a:gd name="connsiteY38" fmla="*/ 412607 h 1304296"/>
              <a:gd name="connsiteX39" fmla="*/ 1153514 w 1544257"/>
              <a:gd name="connsiteY39" fmla="*/ 417368 h 1304296"/>
              <a:gd name="connsiteX40" fmla="*/ 1220190 w 1544257"/>
              <a:gd name="connsiteY40" fmla="*/ 345931 h 1304296"/>
              <a:gd name="connsiteX41" fmla="*/ 1270195 w 1544257"/>
              <a:gd name="connsiteY41" fmla="*/ 334025 h 1304296"/>
              <a:gd name="connsiteX42" fmla="*/ 1315440 w 1544257"/>
              <a:gd name="connsiteY42" fmla="*/ 298306 h 1304296"/>
              <a:gd name="connsiteX43" fmla="*/ 1315439 w 1544257"/>
              <a:gd name="connsiteY43" fmla="*/ 257825 h 1304296"/>
              <a:gd name="connsiteX44" fmla="*/ 1310677 w 1544257"/>
              <a:gd name="connsiteY44" fmla="*/ 229250 h 1304296"/>
              <a:gd name="connsiteX45" fmla="*/ 1303533 w 1544257"/>
              <a:gd name="connsiteY45" fmla="*/ 200675 h 1304296"/>
              <a:gd name="connsiteX46" fmla="*/ 1320202 w 1544257"/>
              <a:gd name="connsiteY46" fmla="*/ 160194 h 1304296"/>
              <a:gd name="connsiteX47" fmla="*/ 1310677 w 1544257"/>
              <a:gd name="connsiteY47" fmla="*/ 117331 h 1304296"/>
              <a:gd name="connsiteX48" fmla="*/ 1332108 w 1544257"/>
              <a:gd name="connsiteY48" fmla="*/ 57800 h 1304296"/>
              <a:gd name="connsiteX49" fmla="*/ 1322584 w 1544257"/>
              <a:gd name="connsiteY49" fmla="*/ 10175 h 1304296"/>
              <a:gd name="connsiteX50" fmla="*/ 1360684 w 1544257"/>
              <a:gd name="connsiteY50" fmla="*/ 5412 h 1304296"/>
              <a:gd name="connsiteX51" fmla="*/ 1377353 w 1544257"/>
              <a:gd name="connsiteY51" fmla="*/ 649 h 1304296"/>
              <a:gd name="connsiteX52" fmla="*/ 1465459 w 1544257"/>
              <a:gd name="connsiteY52" fmla="*/ 19699 h 1304296"/>
              <a:gd name="connsiteX53" fmla="*/ 1496415 w 1544257"/>
              <a:gd name="connsiteY53" fmla="*/ 41131 h 1304296"/>
              <a:gd name="connsiteX54" fmla="*/ 1522610 w 1544257"/>
              <a:gd name="connsiteY54" fmla="*/ 57798 h 1304296"/>
              <a:gd name="connsiteX55" fmla="*/ 1544040 w 1544257"/>
              <a:gd name="connsiteY55" fmla="*/ 74468 h 1304296"/>
              <a:gd name="connsiteX56" fmla="*/ 1524990 w 1544257"/>
              <a:gd name="connsiteY56" fmla="*/ 117331 h 1304296"/>
              <a:gd name="connsiteX57" fmla="*/ 1522609 w 1544257"/>
              <a:gd name="connsiteY57" fmla="*/ 172099 h 1304296"/>
              <a:gd name="connsiteX58" fmla="*/ 1508321 w 1544257"/>
              <a:gd name="connsiteY58" fmla="*/ 229249 h 1304296"/>
              <a:gd name="connsiteX59" fmla="*/ 1510703 w 1544257"/>
              <a:gd name="connsiteY59" fmla="*/ 238774 h 1304296"/>
              <a:gd name="connsiteX60" fmla="*/ 1541659 w 1544257"/>
              <a:gd name="connsiteY60" fmla="*/ 245918 h 1304296"/>
              <a:gd name="connsiteX61" fmla="*/ 1529753 w 1544257"/>
              <a:gd name="connsiteY61" fmla="*/ 276874 h 1304296"/>
              <a:gd name="connsiteX62" fmla="*/ 1496415 w 1544257"/>
              <a:gd name="connsiteY62" fmla="*/ 298306 h 1304296"/>
              <a:gd name="connsiteX63" fmla="*/ 1474984 w 1544257"/>
              <a:gd name="connsiteY63" fmla="*/ 319737 h 1304296"/>
              <a:gd name="connsiteX64" fmla="*/ 1421087 w 1544257"/>
              <a:gd name="connsiteY64" fmla="*/ 307094 h 1304296"/>
              <a:gd name="connsiteX65" fmla="*/ 1384495 w 1544257"/>
              <a:gd name="connsiteY65" fmla="*/ 336407 h 1304296"/>
              <a:gd name="connsiteX66" fmla="*/ 1377352 w 1544257"/>
              <a:gd name="connsiteY66" fmla="*/ 369744 h 1304296"/>
              <a:gd name="connsiteX67" fmla="*/ 1355920 w 1544257"/>
              <a:gd name="connsiteY67" fmla="*/ 379269 h 1304296"/>
              <a:gd name="connsiteX68" fmla="*/ 1327345 w 1544257"/>
              <a:gd name="connsiteY68" fmla="*/ 403082 h 1304296"/>
              <a:gd name="connsiteX69" fmla="*/ 1279721 w 1544257"/>
              <a:gd name="connsiteY69" fmla="*/ 417368 h 1304296"/>
              <a:gd name="connsiteX70" fmla="*/ 1279720 w 1544257"/>
              <a:gd name="connsiteY70" fmla="*/ 464994 h 1304296"/>
              <a:gd name="connsiteX71" fmla="*/ 1313058 w 1544257"/>
              <a:gd name="connsiteY71" fmla="*/ 464994 h 1304296"/>
              <a:gd name="connsiteX72" fmla="*/ 1341634 w 1544257"/>
              <a:gd name="connsiteY72" fmla="*/ 491187 h 1304296"/>
              <a:gd name="connsiteX73" fmla="*/ 1334489 w 1544257"/>
              <a:gd name="connsiteY73" fmla="*/ 529288 h 1304296"/>
              <a:gd name="connsiteX74" fmla="*/ 1363065 w 1544257"/>
              <a:gd name="connsiteY74" fmla="*/ 545955 h 1304296"/>
              <a:gd name="connsiteX75" fmla="*/ 1355920 w 1544257"/>
              <a:gd name="connsiteY75" fmla="*/ 588819 h 1304296"/>
              <a:gd name="connsiteX76" fmla="*/ 1370208 w 1544257"/>
              <a:gd name="connsiteY76" fmla="*/ 629299 h 1304296"/>
              <a:gd name="connsiteX77" fmla="*/ 1322584 w 1544257"/>
              <a:gd name="connsiteY77" fmla="*/ 684068 h 1304296"/>
              <a:gd name="connsiteX78" fmla="*/ 1294009 w 1544257"/>
              <a:gd name="connsiteY78" fmla="*/ 736456 h 1304296"/>
              <a:gd name="connsiteX79" fmla="*/ 1260673 w 1544257"/>
              <a:gd name="connsiteY79" fmla="*/ 722168 h 1304296"/>
              <a:gd name="connsiteX80" fmla="*/ 1227334 w 1544257"/>
              <a:gd name="connsiteY80" fmla="*/ 724549 h 1304296"/>
              <a:gd name="connsiteX81" fmla="*/ 1177328 w 1544257"/>
              <a:gd name="connsiteY81" fmla="*/ 748362 h 1304296"/>
              <a:gd name="connsiteX82" fmla="*/ 1153515 w 1544257"/>
              <a:gd name="connsiteY82" fmla="*/ 762649 h 1304296"/>
              <a:gd name="connsiteX83" fmla="*/ 1084461 w 1544257"/>
              <a:gd name="connsiteY83" fmla="*/ 779318 h 1304296"/>
              <a:gd name="connsiteX84" fmla="*/ 1063028 w 1544257"/>
              <a:gd name="connsiteY84" fmla="*/ 810274 h 1304296"/>
              <a:gd name="connsiteX85" fmla="*/ 1060646 w 1544257"/>
              <a:gd name="connsiteY85" fmla="*/ 888856 h 1304296"/>
              <a:gd name="connsiteX86" fmla="*/ 1063030 w 1544257"/>
              <a:gd name="connsiteY86" fmla="*/ 915048 h 1304296"/>
              <a:gd name="connsiteX87" fmla="*/ 963015 w 1544257"/>
              <a:gd name="connsiteY87" fmla="*/ 965056 h 1304296"/>
              <a:gd name="connsiteX88" fmla="*/ 920153 w 1544257"/>
              <a:gd name="connsiteY88" fmla="*/ 965056 h 1304296"/>
              <a:gd name="connsiteX89" fmla="*/ 829667 w 1544257"/>
              <a:gd name="connsiteY89" fmla="*/ 1000773 h 1304296"/>
              <a:gd name="connsiteX90" fmla="*/ 808234 w 1544257"/>
              <a:gd name="connsiteY90" fmla="*/ 1041256 h 1304296"/>
              <a:gd name="connsiteX91" fmla="*/ 808236 w 1544257"/>
              <a:gd name="connsiteY91" fmla="*/ 1091262 h 1304296"/>
              <a:gd name="connsiteX92" fmla="*/ 758228 w 1544257"/>
              <a:gd name="connsiteY92" fmla="*/ 1131743 h 1304296"/>
              <a:gd name="connsiteX93" fmla="*/ 741561 w 1544257"/>
              <a:gd name="connsiteY93" fmla="*/ 1162699 h 1304296"/>
              <a:gd name="connsiteX94" fmla="*/ 743940 w 1544257"/>
              <a:gd name="connsiteY94" fmla="*/ 1184131 h 1304296"/>
              <a:gd name="connsiteX95" fmla="*/ 777278 w 1544257"/>
              <a:gd name="connsiteY95" fmla="*/ 1179368 h 1304296"/>
              <a:gd name="connsiteX96" fmla="*/ 801092 w 1544257"/>
              <a:gd name="connsiteY96" fmla="*/ 1203180 h 1304296"/>
              <a:gd name="connsiteX97" fmla="*/ 789184 w 1544257"/>
              <a:gd name="connsiteY97" fmla="*/ 1236518 h 1304296"/>
              <a:gd name="connsiteX98" fmla="*/ 786803 w 1544257"/>
              <a:gd name="connsiteY98" fmla="*/ 1274618 h 1304296"/>
              <a:gd name="connsiteX99" fmla="*/ 755845 w 1544257"/>
              <a:gd name="connsiteY99" fmla="*/ 1291288 h 1304296"/>
              <a:gd name="connsiteX100" fmla="*/ 708223 w 1544257"/>
              <a:gd name="connsiteY100" fmla="*/ 1303193 h 1304296"/>
              <a:gd name="connsiteX101" fmla="*/ 662979 w 1544257"/>
              <a:gd name="connsiteY101" fmla="*/ 1255568 h 1304296"/>
              <a:gd name="connsiteX102" fmla="*/ 662977 w 1544257"/>
              <a:gd name="connsiteY102" fmla="*/ 1210325 h 1304296"/>
              <a:gd name="connsiteX103" fmla="*/ 646309 w 1544257"/>
              <a:gd name="connsiteY103" fmla="*/ 1176987 h 1304296"/>
              <a:gd name="connsiteX104" fmla="*/ 617733 w 1544257"/>
              <a:gd name="connsiteY104" fmla="*/ 1153174 h 1304296"/>
              <a:gd name="connsiteX105" fmla="*/ 572490 w 1544257"/>
              <a:gd name="connsiteY105" fmla="*/ 1115074 h 1304296"/>
              <a:gd name="connsiteX106" fmla="*/ 536770 w 1544257"/>
              <a:gd name="connsiteY106" fmla="*/ 1076975 h 1304296"/>
              <a:gd name="connsiteX107" fmla="*/ 484384 w 1544257"/>
              <a:gd name="connsiteY107" fmla="*/ 1069830 h 1304296"/>
              <a:gd name="connsiteX108" fmla="*/ 491527 w 1544257"/>
              <a:gd name="connsiteY108" fmla="*/ 1026969 h 1304296"/>
              <a:gd name="connsiteX109" fmla="*/ 460572 w 1544257"/>
              <a:gd name="connsiteY109" fmla="*/ 991249 h 1304296"/>
              <a:gd name="connsiteX110" fmla="*/ 427233 w 1544257"/>
              <a:gd name="connsiteY110" fmla="*/ 953150 h 1304296"/>
              <a:gd name="connsiteX111" fmla="*/ 424854 w 1544257"/>
              <a:gd name="connsiteY111" fmla="*/ 926956 h 1304296"/>
              <a:gd name="connsiteX112" fmla="*/ 379608 w 1544257"/>
              <a:gd name="connsiteY112" fmla="*/ 917432 h 1304296"/>
              <a:gd name="connsiteX113" fmla="*/ 351033 w 1544257"/>
              <a:gd name="connsiteY113" fmla="*/ 884094 h 1304296"/>
              <a:gd name="connsiteX114" fmla="*/ 305789 w 1544257"/>
              <a:gd name="connsiteY114" fmla="*/ 872188 h 1304296"/>
              <a:gd name="connsiteX115" fmla="*/ 281977 w 1544257"/>
              <a:gd name="connsiteY115" fmla="*/ 903144 h 1304296"/>
              <a:gd name="connsiteX116" fmla="*/ 234355 w 1544257"/>
              <a:gd name="connsiteY116" fmla="*/ 893618 h 1304296"/>
              <a:gd name="connsiteX117" fmla="*/ 203395 w 1544257"/>
              <a:gd name="connsiteY117" fmla="*/ 869807 h 1304296"/>
              <a:gd name="connsiteX118" fmla="*/ 167680 w 1544257"/>
              <a:gd name="connsiteY118" fmla="*/ 881712 h 1304296"/>
              <a:gd name="connsiteX119" fmla="*/ 158152 w 1544257"/>
              <a:gd name="connsiteY119" fmla="*/ 876950 h 1304296"/>
              <a:gd name="connsiteX120" fmla="*/ 141486 w 1544257"/>
              <a:gd name="connsiteY120" fmla="*/ 824562 h 1304296"/>
              <a:gd name="connsiteX121" fmla="*/ 103383 w 1544257"/>
              <a:gd name="connsiteY121" fmla="*/ 788844 h 1304296"/>
              <a:gd name="connsiteX122" fmla="*/ 72427 w 1544257"/>
              <a:gd name="connsiteY122" fmla="*/ 748363 h 1304296"/>
              <a:gd name="connsiteX123" fmla="*/ 53375 w 1544257"/>
              <a:gd name="connsiteY123" fmla="*/ 722168 h 1304296"/>
              <a:gd name="connsiteX124" fmla="*/ 17657 w 1544257"/>
              <a:gd name="connsiteY124" fmla="*/ 693594 h 1304296"/>
              <a:gd name="connsiteX125" fmla="*/ 992 w 1544257"/>
              <a:gd name="connsiteY125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10613 w 1544257"/>
              <a:gd name="connsiteY30" fmla="*/ 438800 h 1304296"/>
              <a:gd name="connsiteX31" fmla="*/ 805852 w 1544257"/>
              <a:gd name="connsiteY31" fmla="*/ 460232 h 1304296"/>
              <a:gd name="connsiteX32" fmla="*/ 834426 w 1544257"/>
              <a:gd name="connsiteY32" fmla="*/ 503094 h 1304296"/>
              <a:gd name="connsiteX33" fmla="*/ 865383 w 1544257"/>
              <a:gd name="connsiteY33" fmla="*/ 495950 h 1304296"/>
              <a:gd name="connsiteX34" fmla="*/ 898722 w 1544257"/>
              <a:gd name="connsiteY34" fmla="*/ 464993 h 1304296"/>
              <a:gd name="connsiteX35" fmla="*/ 943964 w 1544257"/>
              <a:gd name="connsiteY35" fmla="*/ 472138 h 1304296"/>
              <a:gd name="connsiteX36" fmla="*/ 1001114 w 1544257"/>
              <a:gd name="connsiteY36" fmla="*/ 457850 h 1304296"/>
              <a:gd name="connsiteX37" fmla="*/ 1032073 w 1544257"/>
              <a:gd name="connsiteY37" fmla="*/ 429272 h 1304296"/>
              <a:gd name="connsiteX38" fmla="*/ 1096364 w 1544257"/>
              <a:gd name="connsiteY38" fmla="*/ 412607 h 1304296"/>
              <a:gd name="connsiteX39" fmla="*/ 1153514 w 1544257"/>
              <a:gd name="connsiteY39" fmla="*/ 417368 h 1304296"/>
              <a:gd name="connsiteX40" fmla="*/ 1220190 w 1544257"/>
              <a:gd name="connsiteY40" fmla="*/ 345931 h 1304296"/>
              <a:gd name="connsiteX41" fmla="*/ 1270195 w 1544257"/>
              <a:gd name="connsiteY41" fmla="*/ 334025 h 1304296"/>
              <a:gd name="connsiteX42" fmla="*/ 1315440 w 1544257"/>
              <a:gd name="connsiteY42" fmla="*/ 298306 h 1304296"/>
              <a:gd name="connsiteX43" fmla="*/ 1315439 w 1544257"/>
              <a:gd name="connsiteY43" fmla="*/ 257825 h 1304296"/>
              <a:gd name="connsiteX44" fmla="*/ 1310677 w 1544257"/>
              <a:gd name="connsiteY44" fmla="*/ 229250 h 1304296"/>
              <a:gd name="connsiteX45" fmla="*/ 1303533 w 1544257"/>
              <a:gd name="connsiteY45" fmla="*/ 200675 h 1304296"/>
              <a:gd name="connsiteX46" fmla="*/ 1320202 w 1544257"/>
              <a:gd name="connsiteY46" fmla="*/ 160194 h 1304296"/>
              <a:gd name="connsiteX47" fmla="*/ 1310677 w 1544257"/>
              <a:gd name="connsiteY47" fmla="*/ 117331 h 1304296"/>
              <a:gd name="connsiteX48" fmla="*/ 1332108 w 1544257"/>
              <a:gd name="connsiteY48" fmla="*/ 57800 h 1304296"/>
              <a:gd name="connsiteX49" fmla="*/ 1322584 w 1544257"/>
              <a:gd name="connsiteY49" fmla="*/ 10175 h 1304296"/>
              <a:gd name="connsiteX50" fmla="*/ 1360684 w 1544257"/>
              <a:gd name="connsiteY50" fmla="*/ 5412 h 1304296"/>
              <a:gd name="connsiteX51" fmla="*/ 1377353 w 1544257"/>
              <a:gd name="connsiteY51" fmla="*/ 649 h 1304296"/>
              <a:gd name="connsiteX52" fmla="*/ 1465459 w 1544257"/>
              <a:gd name="connsiteY52" fmla="*/ 19699 h 1304296"/>
              <a:gd name="connsiteX53" fmla="*/ 1496415 w 1544257"/>
              <a:gd name="connsiteY53" fmla="*/ 41131 h 1304296"/>
              <a:gd name="connsiteX54" fmla="*/ 1522610 w 1544257"/>
              <a:gd name="connsiteY54" fmla="*/ 57798 h 1304296"/>
              <a:gd name="connsiteX55" fmla="*/ 1544040 w 1544257"/>
              <a:gd name="connsiteY55" fmla="*/ 74468 h 1304296"/>
              <a:gd name="connsiteX56" fmla="*/ 1524990 w 1544257"/>
              <a:gd name="connsiteY56" fmla="*/ 117331 h 1304296"/>
              <a:gd name="connsiteX57" fmla="*/ 1522609 w 1544257"/>
              <a:gd name="connsiteY57" fmla="*/ 172099 h 1304296"/>
              <a:gd name="connsiteX58" fmla="*/ 1508321 w 1544257"/>
              <a:gd name="connsiteY58" fmla="*/ 229249 h 1304296"/>
              <a:gd name="connsiteX59" fmla="*/ 1510703 w 1544257"/>
              <a:gd name="connsiteY59" fmla="*/ 238774 h 1304296"/>
              <a:gd name="connsiteX60" fmla="*/ 1541659 w 1544257"/>
              <a:gd name="connsiteY60" fmla="*/ 245918 h 1304296"/>
              <a:gd name="connsiteX61" fmla="*/ 1529753 w 1544257"/>
              <a:gd name="connsiteY61" fmla="*/ 276874 h 1304296"/>
              <a:gd name="connsiteX62" fmla="*/ 1496415 w 1544257"/>
              <a:gd name="connsiteY62" fmla="*/ 298306 h 1304296"/>
              <a:gd name="connsiteX63" fmla="*/ 1474984 w 1544257"/>
              <a:gd name="connsiteY63" fmla="*/ 319737 h 1304296"/>
              <a:gd name="connsiteX64" fmla="*/ 1421087 w 1544257"/>
              <a:gd name="connsiteY64" fmla="*/ 307094 h 1304296"/>
              <a:gd name="connsiteX65" fmla="*/ 1384495 w 1544257"/>
              <a:gd name="connsiteY65" fmla="*/ 336407 h 1304296"/>
              <a:gd name="connsiteX66" fmla="*/ 1377352 w 1544257"/>
              <a:gd name="connsiteY66" fmla="*/ 369744 h 1304296"/>
              <a:gd name="connsiteX67" fmla="*/ 1355920 w 1544257"/>
              <a:gd name="connsiteY67" fmla="*/ 379269 h 1304296"/>
              <a:gd name="connsiteX68" fmla="*/ 1327345 w 1544257"/>
              <a:gd name="connsiteY68" fmla="*/ 403082 h 1304296"/>
              <a:gd name="connsiteX69" fmla="*/ 1279721 w 1544257"/>
              <a:gd name="connsiteY69" fmla="*/ 417368 h 1304296"/>
              <a:gd name="connsiteX70" fmla="*/ 1279720 w 1544257"/>
              <a:gd name="connsiteY70" fmla="*/ 464994 h 1304296"/>
              <a:gd name="connsiteX71" fmla="*/ 1313058 w 1544257"/>
              <a:gd name="connsiteY71" fmla="*/ 464994 h 1304296"/>
              <a:gd name="connsiteX72" fmla="*/ 1341634 w 1544257"/>
              <a:gd name="connsiteY72" fmla="*/ 491187 h 1304296"/>
              <a:gd name="connsiteX73" fmla="*/ 1334489 w 1544257"/>
              <a:gd name="connsiteY73" fmla="*/ 529288 h 1304296"/>
              <a:gd name="connsiteX74" fmla="*/ 1363065 w 1544257"/>
              <a:gd name="connsiteY74" fmla="*/ 545955 h 1304296"/>
              <a:gd name="connsiteX75" fmla="*/ 1355920 w 1544257"/>
              <a:gd name="connsiteY75" fmla="*/ 588819 h 1304296"/>
              <a:gd name="connsiteX76" fmla="*/ 1370208 w 1544257"/>
              <a:gd name="connsiteY76" fmla="*/ 629299 h 1304296"/>
              <a:gd name="connsiteX77" fmla="*/ 1322584 w 1544257"/>
              <a:gd name="connsiteY77" fmla="*/ 684068 h 1304296"/>
              <a:gd name="connsiteX78" fmla="*/ 1294009 w 1544257"/>
              <a:gd name="connsiteY78" fmla="*/ 736456 h 1304296"/>
              <a:gd name="connsiteX79" fmla="*/ 1260673 w 1544257"/>
              <a:gd name="connsiteY79" fmla="*/ 722168 h 1304296"/>
              <a:gd name="connsiteX80" fmla="*/ 1227334 w 1544257"/>
              <a:gd name="connsiteY80" fmla="*/ 724549 h 1304296"/>
              <a:gd name="connsiteX81" fmla="*/ 1177328 w 1544257"/>
              <a:gd name="connsiteY81" fmla="*/ 748362 h 1304296"/>
              <a:gd name="connsiteX82" fmla="*/ 1153515 w 1544257"/>
              <a:gd name="connsiteY82" fmla="*/ 762649 h 1304296"/>
              <a:gd name="connsiteX83" fmla="*/ 1084461 w 1544257"/>
              <a:gd name="connsiteY83" fmla="*/ 779318 h 1304296"/>
              <a:gd name="connsiteX84" fmla="*/ 1063028 w 1544257"/>
              <a:gd name="connsiteY84" fmla="*/ 810274 h 1304296"/>
              <a:gd name="connsiteX85" fmla="*/ 1060646 w 1544257"/>
              <a:gd name="connsiteY85" fmla="*/ 888856 h 1304296"/>
              <a:gd name="connsiteX86" fmla="*/ 1063030 w 1544257"/>
              <a:gd name="connsiteY86" fmla="*/ 915048 h 1304296"/>
              <a:gd name="connsiteX87" fmla="*/ 963015 w 1544257"/>
              <a:gd name="connsiteY87" fmla="*/ 965056 h 1304296"/>
              <a:gd name="connsiteX88" fmla="*/ 920153 w 1544257"/>
              <a:gd name="connsiteY88" fmla="*/ 965056 h 1304296"/>
              <a:gd name="connsiteX89" fmla="*/ 829667 w 1544257"/>
              <a:gd name="connsiteY89" fmla="*/ 1000773 h 1304296"/>
              <a:gd name="connsiteX90" fmla="*/ 808234 w 1544257"/>
              <a:gd name="connsiteY90" fmla="*/ 1041256 h 1304296"/>
              <a:gd name="connsiteX91" fmla="*/ 808236 w 1544257"/>
              <a:gd name="connsiteY91" fmla="*/ 1091262 h 1304296"/>
              <a:gd name="connsiteX92" fmla="*/ 758228 w 1544257"/>
              <a:gd name="connsiteY92" fmla="*/ 1131743 h 1304296"/>
              <a:gd name="connsiteX93" fmla="*/ 741561 w 1544257"/>
              <a:gd name="connsiteY93" fmla="*/ 1162699 h 1304296"/>
              <a:gd name="connsiteX94" fmla="*/ 743940 w 1544257"/>
              <a:gd name="connsiteY94" fmla="*/ 1184131 h 1304296"/>
              <a:gd name="connsiteX95" fmla="*/ 777278 w 1544257"/>
              <a:gd name="connsiteY95" fmla="*/ 1179368 h 1304296"/>
              <a:gd name="connsiteX96" fmla="*/ 801092 w 1544257"/>
              <a:gd name="connsiteY96" fmla="*/ 1203180 h 1304296"/>
              <a:gd name="connsiteX97" fmla="*/ 789184 w 1544257"/>
              <a:gd name="connsiteY97" fmla="*/ 1236518 h 1304296"/>
              <a:gd name="connsiteX98" fmla="*/ 786803 w 1544257"/>
              <a:gd name="connsiteY98" fmla="*/ 1274618 h 1304296"/>
              <a:gd name="connsiteX99" fmla="*/ 755845 w 1544257"/>
              <a:gd name="connsiteY99" fmla="*/ 1291288 h 1304296"/>
              <a:gd name="connsiteX100" fmla="*/ 708223 w 1544257"/>
              <a:gd name="connsiteY100" fmla="*/ 1303193 h 1304296"/>
              <a:gd name="connsiteX101" fmla="*/ 662979 w 1544257"/>
              <a:gd name="connsiteY101" fmla="*/ 1255568 h 1304296"/>
              <a:gd name="connsiteX102" fmla="*/ 662977 w 1544257"/>
              <a:gd name="connsiteY102" fmla="*/ 1210325 h 1304296"/>
              <a:gd name="connsiteX103" fmla="*/ 646309 w 1544257"/>
              <a:gd name="connsiteY103" fmla="*/ 1176987 h 1304296"/>
              <a:gd name="connsiteX104" fmla="*/ 617733 w 1544257"/>
              <a:gd name="connsiteY104" fmla="*/ 1153174 h 1304296"/>
              <a:gd name="connsiteX105" fmla="*/ 596301 w 1544257"/>
              <a:gd name="connsiteY105" fmla="*/ 1146032 h 1304296"/>
              <a:gd name="connsiteX106" fmla="*/ 572490 w 1544257"/>
              <a:gd name="connsiteY106" fmla="*/ 1115074 h 1304296"/>
              <a:gd name="connsiteX107" fmla="*/ 536770 w 1544257"/>
              <a:gd name="connsiteY107" fmla="*/ 1076975 h 1304296"/>
              <a:gd name="connsiteX108" fmla="*/ 484384 w 1544257"/>
              <a:gd name="connsiteY108" fmla="*/ 1069830 h 1304296"/>
              <a:gd name="connsiteX109" fmla="*/ 491527 w 1544257"/>
              <a:gd name="connsiteY109" fmla="*/ 1026969 h 1304296"/>
              <a:gd name="connsiteX110" fmla="*/ 460572 w 1544257"/>
              <a:gd name="connsiteY110" fmla="*/ 991249 h 1304296"/>
              <a:gd name="connsiteX111" fmla="*/ 427233 w 1544257"/>
              <a:gd name="connsiteY111" fmla="*/ 953150 h 1304296"/>
              <a:gd name="connsiteX112" fmla="*/ 424854 w 1544257"/>
              <a:gd name="connsiteY112" fmla="*/ 926956 h 1304296"/>
              <a:gd name="connsiteX113" fmla="*/ 379608 w 1544257"/>
              <a:gd name="connsiteY113" fmla="*/ 917432 h 1304296"/>
              <a:gd name="connsiteX114" fmla="*/ 351033 w 1544257"/>
              <a:gd name="connsiteY114" fmla="*/ 884094 h 1304296"/>
              <a:gd name="connsiteX115" fmla="*/ 305789 w 1544257"/>
              <a:gd name="connsiteY115" fmla="*/ 872188 h 1304296"/>
              <a:gd name="connsiteX116" fmla="*/ 281977 w 1544257"/>
              <a:gd name="connsiteY116" fmla="*/ 903144 h 1304296"/>
              <a:gd name="connsiteX117" fmla="*/ 234355 w 1544257"/>
              <a:gd name="connsiteY117" fmla="*/ 893618 h 1304296"/>
              <a:gd name="connsiteX118" fmla="*/ 203395 w 1544257"/>
              <a:gd name="connsiteY118" fmla="*/ 869807 h 1304296"/>
              <a:gd name="connsiteX119" fmla="*/ 167680 w 1544257"/>
              <a:gd name="connsiteY119" fmla="*/ 881712 h 1304296"/>
              <a:gd name="connsiteX120" fmla="*/ 158152 w 1544257"/>
              <a:gd name="connsiteY120" fmla="*/ 876950 h 1304296"/>
              <a:gd name="connsiteX121" fmla="*/ 141486 w 1544257"/>
              <a:gd name="connsiteY121" fmla="*/ 824562 h 1304296"/>
              <a:gd name="connsiteX122" fmla="*/ 103383 w 1544257"/>
              <a:gd name="connsiteY122" fmla="*/ 788844 h 1304296"/>
              <a:gd name="connsiteX123" fmla="*/ 72427 w 1544257"/>
              <a:gd name="connsiteY123" fmla="*/ 748363 h 1304296"/>
              <a:gd name="connsiteX124" fmla="*/ 53375 w 1544257"/>
              <a:gd name="connsiteY124" fmla="*/ 722168 h 1304296"/>
              <a:gd name="connsiteX125" fmla="*/ 17657 w 1544257"/>
              <a:gd name="connsiteY125" fmla="*/ 693594 h 1304296"/>
              <a:gd name="connsiteX126" fmla="*/ 992 w 1544257"/>
              <a:gd name="connsiteY126" fmla="*/ 669780 h 1304296"/>
              <a:gd name="connsiteX0" fmla="*/ 992 w 1544257"/>
              <a:gd name="connsiteY0" fmla="*/ 669780 h 1304296"/>
              <a:gd name="connsiteX1" fmla="*/ 20038 w 1544257"/>
              <a:gd name="connsiteY1" fmla="*/ 612632 h 1304296"/>
              <a:gd name="connsiteX2" fmla="*/ 55760 w 1544257"/>
              <a:gd name="connsiteY2" fmla="*/ 588816 h 1304296"/>
              <a:gd name="connsiteX3" fmla="*/ 98621 w 1544257"/>
              <a:gd name="connsiteY3" fmla="*/ 593580 h 1304296"/>
              <a:gd name="connsiteX4" fmla="*/ 110530 w 1544257"/>
              <a:gd name="connsiteY4" fmla="*/ 565004 h 1304296"/>
              <a:gd name="connsiteX5" fmla="*/ 146244 w 1544257"/>
              <a:gd name="connsiteY5" fmla="*/ 550719 h 1304296"/>
              <a:gd name="connsiteX6" fmla="*/ 162915 w 1544257"/>
              <a:gd name="connsiteY6" fmla="*/ 519761 h 1304296"/>
              <a:gd name="connsiteX7" fmla="*/ 196251 w 1544257"/>
              <a:gd name="connsiteY7" fmla="*/ 512619 h 1304296"/>
              <a:gd name="connsiteX8" fmla="*/ 208157 w 1544257"/>
              <a:gd name="connsiteY8" fmla="*/ 479282 h 1304296"/>
              <a:gd name="connsiteX9" fmla="*/ 239115 w 1544257"/>
              <a:gd name="connsiteY9" fmla="*/ 472137 h 1304296"/>
              <a:gd name="connsiteX10" fmla="*/ 310551 w 1544257"/>
              <a:gd name="connsiteY10" fmla="*/ 438800 h 1304296"/>
              <a:gd name="connsiteX11" fmla="*/ 339128 w 1544257"/>
              <a:gd name="connsiteY11" fmla="*/ 417368 h 1304296"/>
              <a:gd name="connsiteX12" fmla="*/ 353413 w 1544257"/>
              <a:gd name="connsiteY12" fmla="*/ 426894 h 1304296"/>
              <a:gd name="connsiteX13" fmla="*/ 396277 w 1544257"/>
              <a:gd name="connsiteY13" fmla="*/ 438800 h 1304296"/>
              <a:gd name="connsiteX14" fmla="*/ 439140 w 1544257"/>
              <a:gd name="connsiteY14" fmla="*/ 400699 h 1304296"/>
              <a:gd name="connsiteX15" fmla="*/ 453426 w 1544257"/>
              <a:gd name="connsiteY15" fmla="*/ 429275 h 1304296"/>
              <a:gd name="connsiteX16" fmla="*/ 489144 w 1544257"/>
              <a:gd name="connsiteY16" fmla="*/ 431657 h 1304296"/>
              <a:gd name="connsiteX17" fmla="*/ 501051 w 1544257"/>
              <a:gd name="connsiteY17" fmla="*/ 464994 h 1304296"/>
              <a:gd name="connsiteX18" fmla="*/ 536773 w 1544257"/>
              <a:gd name="connsiteY18" fmla="*/ 495947 h 1304296"/>
              <a:gd name="connsiteX19" fmla="*/ 565344 w 1544257"/>
              <a:gd name="connsiteY19" fmla="*/ 453088 h 1304296"/>
              <a:gd name="connsiteX20" fmla="*/ 596301 w 1544257"/>
              <a:gd name="connsiteY20" fmla="*/ 438800 h 1304296"/>
              <a:gd name="connsiteX21" fmla="*/ 605826 w 1544257"/>
              <a:gd name="connsiteY21" fmla="*/ 410225 h 1304296"/>
              <a:gd name="connsiteX22" fmla="*/ 627257 w 1544257"/>
              <a:gd name="connsiteY22" fmla="*/ 376888 h 1304296"/>
              <a:gd name="connsiteX23" fmla="*/ 665361 w 1544257"/>
              <a:gd name="connsiteY23" fmla="*/ 369741 h 1304296"/>
              <a:gd name="connsiteX24" fmla="*/ 677263 w 1544257"/>
              <a:gd name="connsiteY24" fmla="*/ 412607 h 1304296"/>
              <a:gd name="connsiteX25" fmla="*/ 717744 w 1544257"/>
              <a:gd name="connsiteY25" fmla="*/ 381650 h 1304296"/>
              <a:gd name="connsiteX26" fmla="*/ 727269 w 1544257"/>
              <a:gd name="connsiteY26" fmla="*/ 381650 h 1304296"/>
              <a:gd name="connsiteX27" fmla="*/ 753463 w 1544257"/>
              <a:gd name="connsiteY27" fmla="*/ 398319 h 1304296"/>
              <a:gd name="connsiteX28" fmla="*/ 793948 w 1544257"/>
              <a:gd name="connsiteY28" fmla="*/ 384029 h 1304296"/>
              <a:gd name="connsiteX29" fmla="*/ 820139 w 1544257"/>
              <a:gd name="connsiteY29" fmla="*/ 434038 h 1304296"/>
              <a:gd name="connsiteX30" fmla="*/ 810613 w 1544257"/>
              <a:gd name="connsiteY30" fmla="*/ 438800 h 1304296"/>
              <a:gd name="connsiteX31" fmla="*/ 805852 w 1544257"/>
              <a:gd name="connsiteY31" fmla="*/ 460232 h 1304296"/>
              <a:gd name="connsiteX32" fmla="*/ 834426 w 1544257"/>
              <a:gd name="connsiteY32" fmla="*/ 503094 h 1304296"/>
              <a:gd name="connsiteX33" fmla="*/ 865383 w 1544257"/>
              <a:gd name="connsiteY33" fmla="*/ 495950 h 1304296"/>
              <a:gd name="connsiteX34" fmla="*/ 898722 w 1544257"/>
              <a:gd name="connsiteY34" fmla="*/ 464993 h 1304296"/>
              <a:gd name="connsiteX35" fmla="*/ 943964 w 1544257"/>
              <a:gd name="connsiteY35" fmla="*/ 472138 h 1304296"/>
              <a:gd name="connsiteX36" fmla="*/ 1001114 w 1544257"/>
              <a:gd name="connsiteY36" fmla="*/ 457850 h 1304296"/>
              <a:gd name="connsiteX37" fmla="*/ 1032073 w 1544257"/>
              <a:gd name="connsiteY37" fmla="*/ 429272 h 1304296"/>
              <a:gd name="connsiteX38" fmla="*/ 1096364 w 1544257"/>
              <a:gd name="connsiteY38" fmla="*/ 412607 h 1304296"/>
              <a:gd name="connsiteX39" fmla="*/ 1153514 w 1544257"/>
              <a:gd name="connsiteY39" fmla="*/ 417368 h 1304296"/>
              <a:gd name="connsiteX40" fmla="*/ 1220190 w 1544257"/>
              <a:gd name="connsiteY40" fmla="*/ 345931 h 1304296"/>
              <a:gd name="connsiteX41" fmla="*/ 1270195 w 1544257"/>
              <a:gd name="connsiteY41" fmla="*/ 334025 h 1304296"/>
              <a:gd name="connsiteX42" fmla="*/ 1315440 w 1544257"/>
              <a:gd name="connsiteY42" fmla="*/ 298306 h 1304296"/>
              <a:gd name="connsiteX43" fmla="*/ 1315439 w 1544257"/>
              <a:gd name="connsiteY43" fmla="*/ 257825 h 1304296"/>
              <a:gd name="connsiteX44" fmla="*/ 1310677 w 1544257"/>
              <a:gd name="connsiteY44" fmla="*/ 229250 h 1304296"/>
              <a:gd name="connsiteX45" fmla="*/ 1303533 w 1544257"/>
              <a:gd name="connsiteY45" fmla="*/ 200675 h 1304296"/>
              <a:gd name="connsiteX46" fmla="*/ 1320202 w 1544257"/>
              <a:gd name="connsiteY46" fmla="*/ 160194 h 1304296"/>
              <a:gd name="connsiteX47" fmla="*/ 1310677 w 1544257"/>
              <a:gd name="connsiteY47" fmla="*/ 117331 h 1304296"/>
              <a:gd name="connsiteX48" fmla="*/ 1332108 w 1544257"/>
              <a:gd name="connsiteY48" fmla="*/ 57800 h 1304296"/>
              <a:gd name="connsiteX49" fmla="*/ 1322584 w 1544257"/>
              <a:gd name="connsiteY49" fmla="*/ 10175 h 1304296"/>
              <a:gd name="connsiteX50" fmla="*/ 1360684 w 1544257"/>
              <a:gd name="connsiteY50" fmla="*/ 5412 h 1304296"/>
              <a:gd name="connsiteX51" fmla="*/ 1377353 w 1544257"/>
              <a:gd name="connsiteY51" fmla="*/ 649 h 1304296"/>
              <a:gd name="connsiteX52" fmla="*/ 1465459 w 1544257"/>
              <a:gd name="connsiteY52" fmla="*/ 19699 h 1304296"/>
              <a:gd name="connsiteX53" fmla="*/ 1496415 w 1544257"/>
              <a:gd name="connsiteY53" fmla="*/ 41131 h 1304296"/>
              <a:gd name="connsiteX54" fmla="*/ 1522610 w 1544257"/>
              <a:gd name="connsiteY54" fmla="*/ 57798 h 1304296"/>
              <a:gd name="connsiteX55" fmla="*/ 1544040 w 1544257"/>
              <a:gd name="connsiteY55" fmla="*/ 74468 h 1304296"/>
              <a:gd name="connsiteX56" fmla="*/ 1524990 w 1544257"/>
              <a:gd name="connsiteY56" fmla="*/ 117331 h 1304296"/>
              <a:gd name="connsiteX57" fmla="*/ 1522609 w 1544257"/>
              <a:gd name="connsiteY57" fmla="*/ 172099 h 1304296"/>
              <a:gd name="connsiteX58" fmla="*/ 1508321 w 1544257"/>
              <a:gd name="connsiteY58" fmla="*/ 229249 h 1304296"/>
              <a:gd name="connsiteX59" fmla="*/ 1510703 w 1544257"/>
              <a:gd name="connsiteY59" fmla="*/ 238774 h 1304296"/>
              <a:gd name="connsiteX60" fmla="*/ 1541659 w 1544257"/>
              <a:gd name="connsiteY60" fmla="*/ 245918 h 1304296"/>
              <a:gd name="connsiteX61" fmla="*/ 1529753 w 1544257"/>
              <a:gd name="connsiteY61" fmla="*/ 276874 h 1304296"/>
              <a:gd name="connsiteX62" fmla="*/ 1496415 w 1544257"/>
              <a:gd name="connsiteY62" fmla="*/ 298306 h 1304296"/>
              <a:gd name="connsiteX63" fmla="*/ 1474984 w 1544257"/>
              <a:gd name="connsiteY63" fmla="*/ 319737 h 1304296"/>
              <a:gd name="connsiteX64" fmla="*/ 1421087 w 1544257"/>
              <a:gd name="connsiteY64" fmla="*/ 307094 h 1304296"/>
              <a:gd name="connsiteX65" fmla="*/ 1384495 w 1544257"/>
              <a:gd name="connsiteY65" fmla="*/ 336407 h 1304296"/>
              <a:gd name="connsiteX66" fmla="*/ 1377352 w 1544257"/>
              <a:gd name="connsiteY66" fmla="*/ 369744 h 1304296"/>
              <a:gd name="connsiteX67" fmla="*/ 1355920 w 1544257"/>
              <a:gd name="connsiteY67" fmla="*/ 379269 h 1304296"/>
              <a:gd name="connsiteX68" fmla="*/ 1327345 w 1544257"/>
              <a:gd name="connsiteY68" fmla="*/ 403082 h 1304296"/>
              <a:gd name="connsiteX69" fmla="*/ 1279721 w 1544257"/>
              <a:gd name="connsiteY69" fmla="*/ 417368 h 1304296"/>
              <a:gd name="connsiteX70" fmla="*/ 1279720 w 1544257"/>
              <a:gd name="connsiteY70" fmla="*/ 464994 h 1304296"/>
              <a:gd name="connsiteX71" fmla="*/ 1313058 w 1544257"/>
              <a:gd name="connsiteY71" fmla="*/ 464994 h 1304296"/>
              <a:gd name="connsiteX72" fmla="*/ 1341634 w 1544257"/>
              <a:gd name="connsiteY72" fmla="*/ 491187 h 1304296"/>
              <a:gd name="connsiteX73" fmla="*/ 1334489 w 1544257"/>
              <a:gd name="connsiteY73" fmla="*/ 529288 h 1304296"/>
              <a:gd name="connsiteX74" fmla="*/ 1363065 w 1544257"/>
              <a:gd name="connsiteY74" fmla="*/ 545955 h 1304296"/>
              <a:gd name="connsiteX75" fmla="*/ 1355920 w 1544257"/>
              <a:gd name="connsiteY75" fmla="*/ 588819 h 1304296"/>
              <a:gd name="connsiteX76" fmla="*/ 1370208 w 1544257"/>
              <a:gd name="connsiteY76" fmla="*/ 629299 h 1304296"/>
              <a:gd name="connsiteX77" fmla="*/ 1322584 w 1544257"/>
              <a:gd name="connsiteY77" fmla="*/ 684068 h 1304296"/>
              <a:gd name="connsiteX78" fmla="*/ 1294009 w 1544257"/>
              <a:gd name="connsiteY78" fmla="*/ 736456 h 1304296"/>
              <a:gd name="connsiteX79" fmla="*/ 1260673 w 1544257"/>
              <a:gd name="connsiteY79" fmla="*/ 722168 h 1304296"/>
              <a:gd name="connsiteX80" fmla="*/ 1227334 w 1544257"/>
              <a:gd name="connsiteY80" fmla="*/ 724549 h 1304296"/>
              <a:gd name="connsiteX81" fmla="*/ 1177328 w 1544257"/>
              <a:gd name="connsiteY81" fmla="*/ 748362 h 1304296"/>
              <a:gd name="connsiteX82" fmla="*/ 1153515 w 1544257"/>
              <a:gd name="connsiteY82" fmla="*/ 762649 h 1304296"/>
              <a:gd name="connsiteX83" fmla="*/ 1084461 w 1544257"/>
              <a:gd name="connsiteY83" fmla="*/ 779318 h 1304296"/>
              <a:gd name="connsiteX84" fmla="*/ 1063028 w 1544257"/>
              <a:gd name="connsiteY84" fmla="*/ 810274 h 1304296"/>
              <a:gd name="connsiteX85" fmla="*/ 1060646 w 1544257"/>
              <a:gd name="connsiteY85" fmla="*/ 888856 h 1304296"/>
              <a:gd name="connsiteX86" fmla="*/ 1063030 w 1544257"/>
              <a:gd name="connsiteY86" fmla="*/ 915048 h 1304296"/>
              <a:gd name="connsiteX87" fmla="*/ 963015 w 1544257"/>
              <a:gd name="connsiteY87" fmla="*/ 965056 h 1304296"/>
              <a:gd name="connsiteX88" fmla="*/ 920153 w 1544257"/>
              <a:gd name="connsiteY88" fmla="*/ 965056 h 1304296"/>
              <a:gd name="connsiteX89" fmla="*/ 829667 w 1544257"/>
              <a:gd name="connsiteY89" fmla="*/ 1000773 h 1304296"/>
              <a:gd name="connsiteX90" fmla="*/ 808234 w 1544257"/>
              <a:gd name="connsiteY90" fmla="*/ 1041256 h 1304296"/>
              <a:gd name="connsiteX91" fmla="*/ 808236 w 1544257"/>
              <a:gd name="connsiteY91" fmla="*/ 1091262 h 1304296"/>
              <a:gd name="connsiteX92" fmla="*/ 758228 w 1544257"/>
              <a:gd name="connsiteY92" fmla="*/ 1131743 h 1304296"/>
              <a:gd name="connsiteX93" fmla="*/ 741561 w 1544257"/>
              <a:gd name="connsiteY93" fmla="*/ 1162699 h 1304296"/>
              <a:gd name="connsiteX94" fmla="*/ 743940 w 1544257"/>
              <a:gd name="connsiteY94" fmla="*/ 1184131 h 1304296"/>
              <a:gd name="connsiteX95" fmla="*/ 777278 w 1544257"/>
              <a:gd name="connsiteY95" fmla="*/ 1179368 h 1304296"/>
              <a:gd name="connsiteX96" fmla="*/ 801092 w 1544257"/>
              <a:gd name="connsiteY96" fmla="*/ 1203180 h 1304296"/>
              <a:gd name="connsiteX97" fmla="*/ 789184 w 1544257"/>
              <a:gd name="connsiteY97" fmla="*/ 1236518 h 1304296"/>
              <a:gd name="connsiteX98" fmla="*/ 786803 w 1544257"/>
              <a:gd name="connsiteY98" fmla="*/ 1274618 h 1304296"/>
              <a:gd name="connsiteX99" fmla="*/ 755845 w 1544257"/>
              <a:gd name="connsiteY99" fmla="*/ 1291288 h 1304296"/>
              <a:gd name="connsiteX100" fmla="*/ 708223 w 1544257"/>
              <a:gd name="connsiteY100" fmla="*/ 1303193 h 1304296"/>
              <a:gd name="connsiteX101" fmla="*/ 662979 w 1544257"/>
              <a:gd name="connsiteY101" fmla="*/ 1255568 h 1304296"/>
              <a:gd name="connsiteX102" fmla="*/ 662977 w 1544257"/>
              <a:gd name="connsiteY102" fmla="*/ 1210325 h 1304296"/>
              <a:gd name="connsiteX103" fmla="*/ 646309 w 1544257"/>
              <a:gd name="connsiteY103" fmla="*/ 1176987 h 1304296"/>
              <a:gd name="connsiteX104" fmla="*/ 617733 w 1544257"/>
              <a:gd name="connsiteY104" fmla="*/ 1153174 h 1304296"/>
              <a:gd name="connsiteX105" fmla="*/ 596301 w 1544257"/>
              <a:gd name="connsiteY105" fmla="*/ 1146032 h 1304296"/>
              <a:gd name="connsiteX106" fmla="*/ 572490 w 1544257"/>
              <a:gd name="connsiteY106" fmla="*/ 1115074 h 1304296"/>
              <a:gd name="connsiteX107" fmla="*/ 536770 w 1544257"/>
              <a:gd name="connsiteY107" fmla="*/ 1076975 h 1304296"/>
              <a:gd name="connsiteX108" fmla="*/ 484384 w 1544257"/>
              <a:gd name="connsiteY108" fmla="*/ 1069830 h 1304296"/>
              <a:gd name="connsiteX109" fmla="*/ 491527 w 1544257"/>
              <a:gd name="connsiteY109" fmla="*/ 1026969 h 1304296"/>
              <a:gd name="connsiteX110" fmla="*/ 460572 w 1544257"/>
              <a:gd name="connsiteY110" fmla="*/ 991249 h 1304296"/>
              <a:gd name="connsiteX111" fmla="*/ 427233 w 1544257"/>
              <a:gd name="connsiteY111" fmla="*/ 953150 h 1304296"/>
              <a:gd name="connsiteX112" fmla="*/ 424854 w 1544257"/>
              <a:gd name="connsiteY112" fmla="*/ 926956 h 1304296"/>
              <a:gd name="connsiteX113" fmla="*/ 379608 w 1544257"/>
              <a:gd name="connsiteY113" fmla="*/ 917432 h 1304296"/>
              <a:gd name="connsiteX114" fmla="*/ 351033 w 1544257"/>
              <a:gd name="connsiteY114" fmla="*/ 884094 h 1304296"/>
              <a:gd name="connsiteX115" fmla="*/ 305789 w 1544257"/>
              <a:gd name="connsiteY115" fmla="*/ 872188 h 1304296"/>
              <a:gd name="connsiteX116" fmla="*/ 281977 w 1544257"/>
              <a:gd name="connsiteY116" fmla="*/ 903144 h 1304296"/>
              <a:gd name="connsiteX117" fmla="*/ 234355 w 1544257"/>
              <a:gd name="connsiteY117" fmla="*/ 893618 h 1304296"/>
              <a:gd name="connsiteX118" fmla="*/ 203395 w 1544257"/>
              <a:gd name="connsiteY118" fmla="*/ 869807 h 1304296"/>
              <a:gd name="connsiteX119" fmla="*/ 167680 w 1544257"/>
              <a:gd name="connsiteY119" fmla="*/ 881712 h 1304296"/>
              <a:gd name="connsiteX120" fmla="*/ 158152 w 1544257"/>
              <a:gd name="connsiteY120" fmla="*/ 876950 h 1304296"/>
              <a:gd name="connsiteX121" fmla="*/ 141486 w 1544257"/>
              <a:gd name="connsiteY121" fmla="*/ 824562 h 1304296"/>
              <a:gd name="connsiteX122" fmla="*/ 103383 w 1544257"/>
              <a:gd name="connsiteY122" fmla="*/ 788844 h 1304296"/>
              <a:gd name="connsiteX123" fmla="*/ 72427 w 1544257"/>
              <a:gd name="connsiteY123" fmla="*/ 748363 h 1304296"/>
              <a:gd name="connsiteX124" fmla="*/ 53375 w 1544257"/>
              <a:gd name="connsiteY124" fmla="*/ 722168 h 1304296"/>
              <a:gd name="connsiteX125" fmla="*/ 17657 w 1544257"/>
              <a:gd name="connsiteY125" fmla="*/ 693594 h 1304296"/>
              <a:gd name="connsiteX126" fmla="*/ 992 w 1544257"/>
              <a:gd name="connsiteY126" fmla="*/ 669780 h 1304296"/>
              <a:gd name="connsiteX0" fmla="*/ 992 w 1551343"/>
              <a:gd name="connsiteY0" fmla="*/ 669780 h 1304296"/>
              <a:gd name="connsiteX1" fmla="*/ 20038 w 1551343"/>
              <a:gd name="connsiteY1" fmla="*/ 612632 h 1304296"/>
              <a:gd name="connsiteX2" fmla="*/ 55760 w 1551343"/>
              <a:gd name="connsiteY2" fmla="*/ 588816 h 1304296"/>
              <a:gd name="connsiteX3" fmla="*/ 98621 w 1551343"/>
              <a:gd name="connsiteY3" fmla="*/ 593580 h 1304296"/>
              <a:gd name="connsiteX4" fmla="*/ 110530 w 1551343"/>
              <a:gd name="connsiteY4" fmla="*/ 565004 h 1304296"/>
              <a:gd name="connsiteX5" fmla="*/ 146244 w 1551343"/>
              <a:gd name="connsiteY5" fmla="*/ 550719 h 1304296"/>
              <a:gd name="connsiteX6" fmla="*/ 162915 w 1551343"/>
              <a:gd name="connsiteY6" fmla="*/ 519761 h 1304296"/>
              <a:gd name="connsiteX7" fmla="*/ 196251 w 1551343"/>
              <a:gd name="connsiteY7" fmla="*/ 512619 h 1304296"/>
              <a:gd name="connsiteX8" fmla="*/ 208157 w 1551343"/>
              <a:gd name="connsiteY8" fmla="*/ 479282 h 1304296"/>
              <a:gd name="connsiteX9" fmla="*/ 239115 w 1551343"/>
              <a:gd name="connsiteY9" fmla="*/ 472137 h 1304296"/>
              <a:gd name="connsiteX10" fmla="*/ 310551 w 1551343"/>
              <a:gd name="connsiteY10" fmla="*/ 438800 h 1304296"/>
              <a:gd name="connsiteX11" fmla="*/ 339128 w 1551343"/>
              <a:gd name="connsiteY11" fmla="*/ 417368 h 1304296"/>
              <a:gd name="connsiteX12" fmla="*/ 353413 w 1551343"/>
              <a:gd name="connsiteY12" fmla="*/ 426894 h 1304296"/>
              <a:gd name="connsiteX13" fmla="*/ 396277 w 1551343"/>
              <a:gd name="connsiteY13" fmla="*/ 438800 h 1304296"/>
              <a:gd name="connsiteX14" fmla="*/ 439140 w 1551343"/>
              <a:gd name="connsiteY14" fmla="*/ 400699 h 1304296"/>
              <a:gd name="connsiteX15" fmla="*/ 453426 w 1551343"/>
              <a:gd name="connsiteY15" fmla="*/ 429275 h 1304296"/>
              <a:gd name="connsiteX16" fmla="*/ 489144 w 1551343"/>
              <a:gd name="connsiteY16" fmla="*/ 431657 h 1304296"/>
              <a:gd name="connsiteX17" fmla="*/ 501051 w 1551343"/>
              <a:gd name="connsiteY17" fmla="*/ 464994 h 1304296"/>
              <a:gd name="connsiteX18" fmla="*/ 536773 w 1551343"/>
              <a:gd name="connsiteY18" fmla="*/ 495947 h 1304296"/>
              <a:gd name="connsiteX19" fmla="*/ 565344 w 1551343"/>
              <a:gd name="connsiteY19" fmla="*/ 453088 h 1304296"/>
              <a:gd name="connsiteX20" fmla="*/ 596301 w 1551343"/>
              <a:gd name="connsiteY20" fmla="*/ 438800 h 1304296"/>
              <a:gd name="connsiteX21" fmla="*/ 605826 w 1551343"/>
              <a:gd name="connsiteY21" fmla="*/ 410225 h 1304296"/>
              <a:gd name="connsiteX22" fmla="*/ 627257 w 1551343"/>
              <a:gd name="connsiteY22" fmla="*/ 376888 h 1304296"/>
              <a:gd name="connsiteX23" fmla="*/ 665361 w 1551343"/>
              <a:gd name="connsiteY23" fmla="*/ 369741 h 1304296"/>
              <a:gd name="connsiteX24" fmla="*/ 677263 w 1551343"/>
              <a:gd name="connsiteY24" fmla="*/ 412607 h 1304296"/>
              <a:gd name="connsiteX25" fmla="*/ 717744 w 1551343"/>
              <a:gd name="connsiteY25" fmla="*/ 381650 h 1304296"/>
              <a:gd name="connsiteX26" fmla="*/ 727269 w 1551343"/>
              <a:gd name="connsiteY26" fmla="*/ 381650 h 1304296"/>
              <a:gd name="connsiteX27" fmla="*/ 753463 w 1551343"/>
              <a:gd name="connsiteY27" fmla="*/ 398319 h 1304296"/>
              <a:gd name="connsiteX28" fmla="*/ 793948 w 1551343"/>
              <a:gd name="connsiteY28" fmla="*/ 384029 h 1304296"/>
              <a:gd name="connsiteX29" fmla="*/ 820139 w 1551343"/>
              <a:gd name="connsiteY29" fmla="*/ 434038 h 1304296"/>
              <a:gd name="connsiteX30" fmla="*/ 810613 w 1551343"/>
              <a:gd name="connsiteY30" fmla="*/ 438800 h 1304296"/>
              <a:gd name="connsiteX31" fmla="*/ 805852 w 1551343"/>
              <a:gd name="connsiteY31" fmla="*/ 460232 h 1304296"/>
              <a:gd name="connsiteX32" fmla="*/ 834426 w 1551343"/>
              <a:gd name="connsiteY32" fmla="*/ 503094 h 1304296"/>
              <a:gd name="connsiteX33" fmla="*/ 865383 w 1551343"/>
              <a:gd name="connsiteY33" fmla="*/ 495950 h 1304296"/>
              <a:gd name="connsiteX34" fmla="*/ 898722 w 1551343"/>
              <a:gd name="connsiteY34" fmla="*/ 464993 h 1304296"/>
              <a:gd name="connsiteX35" fmla="*/ 943964 w 1551343"/>
              <a:gd name="connsiteY35" fmla="*/ 472138 h 1304296"/>
              <a:gd name="connsiteX36" fmla="*/ 1001114 w 1551343"/>
              <a:gd name="connsiteY36" fmla="*/ 457850 h 1304296"/>
              <a:gd name="connsiteX37" fmla="*/ 1032073 w 1551343"/>
              <a:gd name="connsiteY37" fmla="*/ 429272 h 1304296"/>
              <a:gd name="connsiteX38" fmla="*/ 1096364 w 1551343"/>
              <a:gd name="connsiteY38" fmla="*/ 412607 h 1304296"/>
              <a:gd name="connsiteX39" fmla="*/ 1153514 w 1551343"/>
              <a:gd name="connsiteY39" fmla="*/ 417368 h 1304296"/>
              <a:gd name="connsiteX40" fmla="*/ 1220190 w 1551343"/>
              <a:gd name="connsiteY40" fmla="*/ 345931 h 1304296"/>
              <a:gd name="connsiteX41" fmla="*/ 1270195 w 1551343"/>
              <a:gd name="connsiteY41" fmla="*/ 334025 h 1304296"/>
              <a:gd name="connsiteX42" fmla="*/ 1315440 w 1551343"/>
              <a:gd name="connsiteY42" fmla="*/ 298306 h 1304296"/>
              <a:gd name="connsiteX43" fmla="*/ 1315439 w 1551343"/>
              <a:gd name="connsiteY43" fmla="*/ 257825 h 1304296"/>
              <a:gd name="connsiteX44" fmla="*/ 1310677 w 1551343"/>
              <a:gd name="connsiteY44" fmla="*/ 229250 h 1304296"/>
              <a:gd name="connsiteX45" fmla="*/ 1303533 w 1551343"/>
              <a:gd name="connsiteY45" fmla="*/ 200675 h 1304296"/>
              <a:gd name="connsiteX46" fmla="*/ 1320202 w 1551343"/>
              <a:gd name="connsiteY46" fmla="*/ 160194 h 1304296"/>
              <a:gd name="connsiteX47" fmla="*/ 1310677 w 1551343"/>
              <a:gd name="connsiteY47" fmla="*/ 117331 h 1304296"/>
              <a:gd name="connsiteX48" fmla="*/ 1332108 w 1551343"/>
              <a:gd name="connsiteY48" fmla="*/ 57800 h 1304296"/>
              <a:gd name="connsiteX49" fmla="*/ 1322584 w 1551343"/>
              <a:gd name="connsiteY49" fmla="*/ 10175 h 1304296"/>
              <a:gd name="connsiteX50" fmla="*/ 1360684 w 1551343"/>
              <a:gd name="connsiteY50" fmla="*/ 5412 h 1304296"/>
              <a:gd name="connsiteX51" fmla="*/ 1377353 w 1551343"/>
              <a:gd name="connsiteY51" fmla="*/ 649 h 1304296"/>
              <a:gd name="connsiteX52" fmla="*/ 1465459 w 1551343"/>
              <a:gd name="connsiteY52" fmla="*/ 19699 h 1304296"/>
              <a:gd name="connsiteX53" fmla="*/ 1496415 w 1551343"/>
              <a:gd name="connsiteY53" fmla="*/ 41131 h 1304296"/>
              <a:gd name="connsiteX54" fmla="*/ 1522610 w 1551343"/>
              <a:gd name="connsiteY54" fmla="*/ 57798 h 1304296"/>
              <a:gd name="connsiteX55" fmla="*/ 1551184 w 1551343"/>
              <a:gd name="connsiteY55" fmla="*/ 67324 h 1304296"/>
              <a:gd name="connsiteX56" fmla="*/ 1524990 w 1551343"/>
              <a:gd name="connsiteY56" fmla="*/ 117331 h 1304296"/>
              <a:gd name="connsiteX57" fmla="*/ 1522609 w 1551343"/>
              <a:gd name="connsiteY57" fmla="*/ 172099 h 1304296"/>
              <a:gd name="connsiteX58" fmla="*/ 1508321 w 1551343"/>
              <a:gd name="connsiteY58" fmla="*/ 229249 h 1304296"/>
              <a:gd name="connsiteX59" fmla="*/ 1510703 w 1551343"/>
              <a:gd name="connsiteY59" fmla="*/ 238774 h 1304296"/>
              <a:gd name="connsiteX60" fmla="*/ 1541659 w 1551343"/>
              <a:gd name="connsiteY60" fmla="*/ 245918 h 1304296"/>
              <a:gd name="connsiteX61" fmla="*/ 1529753 w 1551343"/>
              <a:gd name="connsiteY61" fmla="*/ 276874 h 1304296"/>
              <a:gd name="connsiteX62" fmla="*/ 1496415 w 1551343"/>
              <a:gd name="connsiteY62" fmla="*/ 298306 h 1304296"/>
              <a:gd name="connsiteX63" fmla="*/ 1474984 w 1551343"/>
              <a:gd name="connsiteY63" fmla="*/ 319737 h 1304296"/>
              <a:gd name="connsiteX64" fmla="*/ 1421087 w 1551343"/>
              <a:gd name="connsiteY64" fmla="*/ 307094 h 1304296"/>
              <a:gd name="connsiteX65" fmla="*/ 1384495 w 1551343"/>
              <a:gd name="connsiteY65" fmla="*/ 336407 h 1304296"/>
              <a:gd name="connsiteX66" fmla="*/ 1377352 w 1551343"/>
              <a:gd name="connsiteY66" fmla="*/ 369744 h 1304296"/>
              <a:gd name="connsiteX67" fmla="*/ 1355920 w 1551343"/>
              <a:gd name="connsiteY67" fmla="*/ 379269 h 1304296"/>
              <a:gd name="connsiteX68" fmla="*/ 1327345 w 1551343"/>
              <a:gd name="connsiteY68" fmla="*/ 403082 h 1304296"/>
              <a:gd name="connsiteX69" fmla="*/ 1279721 w 1551343"/>
              <a:gd name="connsiteY69" fmla="*/ 417368 h 1304296"/>
              <a:gd name="connsiteX70" fmla="*/ 1279720 w 1551343"/>
              <a:gd name="connsiteY70" fmla="*/ 464994 h 1304296"/>
              <a:gd name="connsiteX71" fmla="*/ 1313058 w 1551343"/>
              <a:gd name="connsiteY71" fmla="*/ 464994 h 1304296"/>
              <a:gd name="connsiteX72" fmla="*/ 1341634 w 1551343"/>
              <a:gd name="connsiteY72" fmla="*/ 491187 h 1304296"/>
              <a:gd name="connsiteX73" fmla="*/ 1334489 w 1551343"/>
              <a:gd name="connsiteY73" fmla="*/ 529288 h 1304296"/>
              <a:gd name="connsiteX74" fmla="*/ 1363065 w 1551343"/>
              <a:gd name="connsiteY74" fmla="*/ 545955 h 1304296"/>
              <a:gd name="connsiteX75" fmla="*/ 1355920 w 1551343"/>
              <a:gd name="connsiteY75" fmla="*/ 588819 h 1304296"/>
              <a:gd name="connsiteX76" fmla="*/ 1370208 w 1551343"/>
              <a:gd name="connsiteY76" fmla="*/ 629299 h 1304296"/>
              <a:gd name="connsiteX77" fmla="*/ 1322584 w 1551343"/>
              <a:gd name="connsiteY77" fmla="*/ 684068 h 1304296"/>
              <a:gd name="connsiteX78" fmla="*/ 1294009 w 1551343"/>
              <a:gd name="connsiteY78" fmla="*/ 736456 h 1304296"/>
              <a:gd name="connsiteX79" fmla="*/ 1260673 w 1551343"/>
              <a:gd name="connsiteY79" fmla="*/ 722168 h 1304296"/>
              <a:gd name="connsiteX80" fmla="*/ 1227334 w 1551343"/>
              <a:gd name="connsiteY80" fmla="*/ 724549 h 1304296"/>
              <a:gd name="connsiteX81" fmla="*/ 1177328 w 1551343"/>
              <a:gd name="connsiteY81" fmla="*/ 748362 h 1304296"/>
              <a:gd name="connsiteX82" fmla="*/ 1153515 w 1551343"/>
              <a:gd name="connsiteY82" fmla="*/ 762649 h 1304296"/>
              <a:gd name="connsiteX83" fmla="*/ 1084461 w 1551343"/>
              <a:gd name="connsiteY83" fmla="*/ 779318 h 1304296"/>
              <a:gd name="connsiteX84" fmla="*/ 1063028 w 1551343"/>
              <a:gd name="connsiteY84" fmla="*/ 810274 h 1304296"/>
              <a:gd name="connsiteX85" fmla="*/ 1060646 w 1551343"/>
              <a:gd name="connsiteY85" fmla="*/ 888856 h 1304296"/>
              <a:gd name="connsiteX86" fmla="*/ 1063030 w 1551343"/>
              <a:gd name="connsiteY86" fmla="*/ 915048 h 1304296"/>
              <a:gd name="connsiteX87" fmla="*/ 963015 w 1551343"/>
              <a:gd name="connsiteY87" fmla="*/ 965056 h 1304296"/>
              <a:gd name="connsiteX88" fmla="*/ 920153 w 1551343"/>
              <a:gd name="connsiteY88" fmla="*/ 965056 h 1304296"/>
              <a:gd name="connsiteX89" fmla="*/ 829667 w 1551343"/>
              <a:gd name="connsiteY89" fmla="*/ 1000773 h 1304296"/>
              <a:gd name="connsiteX90" fmla="*/ 808234 w 1551343"/>
              <a:gd name="connsiteY90" fmla="*/ 1041256 h 1304296"/>
              <a:gd name="connsiteX91" fmla="*/ 808236 w 1551343"/>
              <a:gd name="connsiteY91" fmla="*/ 1091262 h 1304296"/>
              <a:gd name="connsiteX92" fmla="*/ 758228 w 1551343"/>
              <a:gd name="connsiteY92" fmla="*/ 1131743 h 1304296"/>
              <a:gd name="connsiteX93" fmla="*/ 741561 w 1551343"/>
              <a:gd name="connsiteY93" fmla="*/ 1162699 h 1304296"/>
              <a:gd name="connsiteX94" fmla="*/ 743940 w 1551343"/>
              <a:gd name="connsiteY94" fmla="*/ 1184131 h 1304296"/>
              <a:gd name="connsiteX95" fmla="*/ 777278 w 1551343"/>
              <a:gd name="connsiteY95" fmla="*/ 1179368 h 1304296"/>
              <a:gd name="connsiteX96" fmla="*/ 801092 w 1551343"/>
              <a:gd name="connsiteY96" fmla="*/ 1203180 h 1304296"/>
              <a:gd name="connsiteX97" fmla="*/ 789184 w 1551343"/>
              <a:gd name="connsiteY97" fmla="*/ 1236518 h 1304296"/>
              <a:gd name="connsiteX98" fmla="*/ 786803 w 1551343"/>
              <a:gd name="connsiteY98" fmla="*/ 1274618 h 1304296"/>
              <a:gd name="connsiteX99" fmla="*/ 755845 w 1551343"/>
              <a:gd name="connsiteY99" fmla="*/ 1291288 h 1304296"/>
              <a:gd name="connsiteX100" fmla="*/ 708223 w 1551343"/>
              <a:gd name="connsiteY100" fmla="*/ 1303193 h 1304296"/>
              <a:gd name="connsiteX101" fmla="*/ 662979 w 1551343"/>
              <a:gd name="connsiteY101" fmla="*/ 1255568 h 1304296"/>
              <a:gd name="connsiteX102" fmla="*/ 662977 w 1551343"/>
              <a:gd name="connsiteY102" fmla="*/ 1210325 h 1304296"/>
              <a:gd name="connsiteX103" fmla="*/ 646309 w 1551343"/>
              <a:gd name="connsiteY103" fmla="*/ 1176987 h 1304296"/>
              <a:gd name="connsiteX104" fmla="*/ 617733 w 1551343"/>
              <a:gd name="connsiteY104" fmla="*/ 1153174 h 1304296"/>
              <a:gd name="connsiteX105" fmla="*/ 596301 w 1551343"/>
              <a:gd name="connsiteY105" fmla="*/ 1146032 h 1304296"/>
              <a:gd name="connsiteX106" fmla="*/ 572490 w 1551343"/>
              <a:gd name="connsiteY106" fmla="*/ 1115074 h 1304296"/>
              <a:gd name="connsiteX107" fmla="*/ 536770 w 1551343"/>
              <a:gd name="connsiteY107" fmla="*/ 1076975 h 1304296"/>
              <a:gd name="connsiteX108" fmla="*/ 484384 w 1551343"/>
              <a:gd name="connsiteY108" fmla="*/ 1069830 h 1304296"/>
              <a:gd name="connsiteX109" fmla="*/ 491527 w 1551343"/>
              <a:gd name="connsiteY109" fmla="*/ 1026969 h 1304296"/>
              <a:gd name="connsiteX110" fmla="*/ 460572 w 1551343"/>
              <a:gd name="connsiteY110" fmla="*/ 991249 h 1304296"/>
              <a:gd name="connsiteX111" fmla="*/ 427233 w 1551343"/>
              <a:gd name="connsiteY111" fmla="*/ 953150 h 1304296"/>
              <a:gd name="connsiteX112" fmla="*/ 424854 w 1551343"/>
              <a:gd name="connsiteY112" fmla="*/ 926956 h 1304296"/>
              <a:gd name="connsiteX113" fmla="*/ 379608 w 1551343"/>
              <a:gd name="connsiteY113" fmla="*/ 917432 h 1304296"/>
              <a:gd name="connsiteX114" fmla="*/ 351033 w 1551343"/>
              <a:gd name="connsiteY114" fmla="*/ 884094 h 1304296"/>
              <a:gd name="connsiteX115" fmla="*/ 305789 w 1551343"/>
              <a:gd name="connsiteY115" fmla="*/ 872188 h 1304296"/>
              <a:gd name="connsiteX116" fmla="*/ 281977 w 1551343"/>
              <a:gd name="connsiteY116" fmla="*/ 903144 h 1304296"/>
              <a:gd name="connsiteX117" fmla="*/ 234355 w 1551343"/>
              <a:gd name="connsiteY117" fmla="*/ 893618 h 1304296"/>
              <a:gd name="connsiteX118" fmla="*/ 203395 w 1551343"/>
              <a:gd name="connsiteY118" fmla="*/ 869807 h 1304296"/>
              <a:gd name="connsiteX119" fmla="*/ 167680 w 1551343"/>
              <a:gd name="connsiteY119" fmla="*/ 881712 h 1304296"/>
              <a:gd name="connsiteX120" fmla="*/ 158152 w 1551343"/>
              <a:gd name="connsiteY120" fmla="*/ 876950 h 1304296"/>
              <a:gd name="connsiteX121" fmla="*/ 141486 w 1551343"/>
              <a:gd name="connsiteY121" fmla="*/ 824562 h 1304296"/>
              <a:gd name="connsiteX122" fmla="*/ 103383 w 1551343"/>
              <a:gd name="connsiteY122" fmla="*/ 788844 h 1304296"/>
              <a:gd name="connsiteX123" fmla="*/ 72427 w 1551343"/>
              <a:gd name="connsiteY123" fmla="*/ 748363 h 1304296"/>
              <a:gd name="connsiteX124" fmla="*/ 53375 w 1551343"/>
              <a:gd name="connsiteY124" fmla="*/ 722168 h 1304296"/>
              <a:gd name="connsiteX125" fmla="*/ 17657 w 1551343"/>
              <a:gd name="connsiteY125" fmla="*/ 693594 h 1304296"/>
              <a:gd name="connsiteX126" fmla="*/ 992 w 1551343"/>
              <a:gd name="connsiteY126" fmla="*/ 669780 h 1304296"/>
              <a:gd name="connsiteX0" fmla="*/ 992 w 1551343"/>
              <a:gd name="connsiteY0" fmla="*/ 669780 h 1304296"/>
              <a:gd name="connsiteX1" fmla="*/ 20038 w 1551343"/>
              <a:gd name="connsiteY1" fmla="*/ 612632 h 1304296"/>
              <a:gd name="connsiteX2" fmla="*/ 55760 w 1551343"/>
              <a:gd name="connsiteY2" fmla="*/ 588816 h 1304296"/>
              <a:gd name="connsiteX3" fmla="*/ 98621 w 1551343"/>
              <a:gd name="connsiteY3" fmla="*/ 593580 h 1304296"/>
              <a:gd name="connsiteX4" fmla="*/ 110530 w 1551343"/>
              <a:gd name="connsiteY4" fmla="*/ 565004 h 1304296"/>
              <a:gd name="connsiteX5" fmla="*/ 146244 w 1551343"/>
              <a:gd name="connsiteY5" fmla="*/ 550719 h 1304296"/>
              <a:gd name="connsiteX6" fmla="*/ 162915 w 1551343"/>
              <a:gd name="connsiteY6" fmla="*/ 519761 h 1304296"/>
              <a:gd name="connsiteX7" fmla="*/ 196251 w 1551343"/>
              <a:gd name="connsiteY7" fmla="*/ 512619 h 1304296"/>
              <a:gd name="connsiteX8" fmla="*/ 208157 w 1551343"/>
              <a:gd name="connsiteY8" fmla="*/ 479282 h 1304296"/>
              <a:gd name="connsiteX9" fmla="*/ 239115 w 1551343"/>
              <a:gd name="connsiteY9" fmla="*/ 472137 h 1304296"/>
              <a:gd name="connsiteX10" fmla="*/ 310551 w 1551343"/>
              <a:gd name="connsiteY10" fmla="*/ 438800 h 1304296"/>
              <a:gd name="connsiteX11" fmla="*/ 339128 w 1551343"/>
              <a:gd name="connsiteY11" fmla="*/ 417368 h 1304296"/>
              <a:gd name="connsiteX12" fmla="*/ 353413 w 1551343"/>
              <a:gd name="connsiteY12" fmla="*/ 426894 h 1304296"/>
              <a:gd name="connsiteX13" fmla="*/ 396277 w 1551343"/>
              <a:gd name="connsiteY13" fmla="*/ 438800 h 1304296"/>
              <a:gd name="connsiteX14" fmla="*/ 439140 w 1551343"/>
              <a:gd name="connsiteY14" fmla="*/ 400699 h 1304296"/>
              <a:gd name="connsiteX15" fmla="*/ 453426 w 1551343"/>
              <a:gd name="connsiteY15" fmla="*/ 429275 h 1304296"/>
              <a:gd name="connsiteX16" fmla="*/ 489144 w 1551343"/>
              <a:gd name="connsiteY16" fmla="*/ 431657 h 1304296"/>
              <a:gd name="connsiteX17" fmla="*/ 501051 w 1551343"/>
              <a:gd name="connsiteY17" fmla="*/ 464994 h 1304296"/>
              <a:gd name="connsiteX18" fmla="*/ 536773 w 1551343"/>
              <a:gd name="connsiteY18" fmla="*/ 495947 h 1304296"/>
              <a:gd name="connsiteX19" fmla="*/ 565344 w 1551343"/>
              <a:gd name="connsiteY19" fmla="*/ 453088 h 1304296"/>
              <a:gd name="connsiteX20" fmla="*/ 596301 w 1551343"/>
              <a:gd name="connsiteY20" fmla="*/ 438800 h 1304296"/>
              <a:gd name="connsiteX21" fmla="*/ 605826 w 1551343"/>
              <a:gd name="connsiteY21" fmla="*/ 410225 h 1304296"/>
              <a:gd name="connsiteX22" fmla="*/ 627257 w 1551343"/>
              <a:gd name="connsiteY22" fmla="*/ 376888 h 1304296"/>
              <a:gd name="connsiteX23" fmla="*/ 665361 w 1551343"/>
              <a:gd name="connsiteY23" fmla="*/ 369741 h 1304296"/>
              <a:gd name="connsiteX24" fmla="*/ 677263 w 1551343"/>
              <a:gd name="connsiteY24" fmla="*/ 412607 h 1304296"/>
              <a:gd name="connsiteX25" fmla="*/ 717744 w 1551343"/>
              <a:gd name="connsiteY25" fmla="*/ 381650 h 1304296"/>
              <a:gd name="connsiteX26" fmla="*/ 727269 w 1551343"/>
              <a:gd name="connsiteY26" fmla="*/ 381650 h 1304296"/>
              <a:gd name="connsiteX27" fmla="*/ 753463 w 1551343"/>
              <a:gd name="connsiteY27" fmla="*/ 398319 h 1304296"/>
              <a:gd name="connsiteX28" fmla="*/ 793948 w 1551343"/>
              <a:gd name="connsiteY28" fmla="*/ 384029 h 1304296"/>
              <a:gd name="connsiteX29" fmla="*/ 820139 w 1551343"/>
              <a:gd name="connsiteY29" fmla="*/ 434038 h 1304296"/>
              <a:gd name="connsiteX30" fmla="*/ 810613 w 1551343"/>
              <a:gd name="connsiteY30" fmla="*/ 438800 h 1304296"/>
              <a:gd name="connsiteX31" fmla="*/ 805852 w 1551343"/>
              <a:gd name="connsiteY31" fmla="*/ 460232 h 1304296"/>
              <a:gd name="connsiteX32" fmla="*/ 834426 w 1551343"/>
              <a:gd name="connsiteY32" fmla="*/ 503094 h 1304296"/>
              <a:gd name="connsiteX33" fmla="*/ 865383 w 1551343"/>
              <a:gd name="connsiteY33" fmla="*/ 495950 h 1304296"/>
              <a:gd name="connsiteX34" fmla="*/ 898722 w 1551343"/>
              <a:gd name="connsiteY34" fmla="*/ 464993 h 1304296"/>
              <a:gd name="connsiteX35" fmla="*/ 943964 w 1551343"/>
              <a:gd name="connsiteY35" fmla="*/ 472138 h 1304296"/>
              <a:gd name="connsiteX36" fmla="*/ 1001114 w 1551343"/>
              <a:gd name="connsiteY36" fmla="*/ 457850 h 1304296"/>
              <a:gd name="connsiteX37" fmla="*/ 1032073 w 1551343"/>
              <a:gd name="connsiteY37" fmla="*/ 429272 h 1304296"/>
              <a:gd name="connsiteX38" fmla="*/ 1096364 w 1551343"/>
              <a:gd name="connsiteY38" fmla="*/ 412607 h 1304296"/>
              <a:gd name="connsiteX39" fmla="*/ 1153514 w 1551343"/>
              <a:gd name="connsiteY39" fmla="*/ 417368 h 1304296"/>
              <a:gd name="connsiteX40" fmla="*/ 1220190 w 1551343"/>
              <a:gd name="connsiteY40" fmla="*/ 345931 h 1304296"/>
              <a:gd name="connsiteX41" fmla="*/ 1270195 w 1551343"/>
              <a:gd name="connsiteY41" fmla="*/ 334025 h 1304296"/>
              <a:gd name="connsiteX42" fmla="*/ 1315440 w 1551343"/>
              <a:gd name="connsiteY42" fmla="*/ 298306 h 1304296"/>
              <a:gd name="connsiteX43" fmla="*/ 1315439 w 1551343"/>
              <a:gd name="connsiteY43" fmla="*/ 257825 h 1304296"/>
              <a:gd name="connsiteX44" fmla="*/ 1310677 w 1551343"/>
              <a:gd name="connsiteY44" fmla="*/ 229250 h 1304296"/>
              <a:gd name="connsiteX45" fmla="*/ 1303533 w 1551343"/>
              <a:gd name="connsiteY45" fmla="*/ 200675 h 1304296"/>
              <a:gd name="connsiteX46" fmla="*/ 1320202 w 1551343"/>
              <a:gd name="connsiteY46" fmla="*/ 160194 h 1304296"/>
              <a:gd name="connsiteX47" fmla="*/ 1310677 w 1551343"/>
              <a:gd name="connsiteY47" fmla="*/ 117331 h 1304296"/>
              <a:gd name="connsiteX48" fmla="*/ 1332108 w 1551343"/>
              <a:gd name="connsiteY48" fmla="*/ 57800 h 1304296"/>
              <a:gd name="connsiteX49" fmla="*/ 1322584 w 1551343"/>
              <a:gd name="connsiteY49" fmla="*/ 10175 h 1304296"/>
              <a:gd name="connsiteX50" fmla="*/ 1360684 w 1551343"/>
              <a:gd name="connsiteY50" fmla="*/ 5412 h 1304296"/>
              <a:gd name="connsiteX51" fmla="*/ 1377353 w 1551343"/>
              <a:gd name="connsiteY51" fmla="*/ 649 h 1304296"/>
              <a:gd name="connsiteX52" fmla="*/ 1465459 w 1551343"/>
              <a:gd name="connsiteY52" fmla="*/ 19699 h 1304296"/>
              <a:gd name="connsiteX53" fmla="*/ 1496415 w 1551343"/>
              <a:gd name="connsiteY53" fmla="*/ 41131 h 1304296"/>
              <a:gd name="connsiteX54" fmla="*/ 1522610 w 1551343"/>
              <a:gd name="connsiteY54" fmla="*/ 57798 h 1304296"/>
              <a:gd name="connsiteX55" fmla="*/ 1551184 w 1551343"/>
              <a:gd name="connsiteY55" fmla="*/ 67324 h 1304296"/>
              <a:gd name="connsiteX56" fmla="*/ 1524990 w 1551343"/>
              <a:gd name="connsiteY56" fmla="*/ 117331 h 1304296"/>
              <a:gd name="connsiteX57" fmla="*/ 1522609 w 1551343"/>
              <a:gd name="connsiteY57" fmla="*/ 172099 h 1304296"/>
              <a:gd name="connsiteX58" fmla="*/ 1508321 w 1551343"/>
              <a:gd name="connsiteY58" fmla="*/ 229249 h 1304296"/>
              <a:gd name="connsiteX59" fmla="*/ 1510703 w 1551343"/>
              <a:gd name="connsiteY59" fmla="*/ 238774 h 1304296"/>
              <a:gd name="connsiteX60" fmla="*/ 1541659 w 1551343"/>
              <a:gd name="connsiteY60" fmla="*/ 245918 h 1304296"/>
              <a:gd name="connsiteX61" fmla="*/ 1529753 w 1551343"/>
              <a:gd name="connsiteY61" fmla="*/ 276874 h 1304296"/>
              <a:gd name="connsiteX62" fmla="*/ 1496415 w 1551343"/>
              <a:gd name="connsiteY62" fmla="*/ 298306 h 1304296"/>
              <a:gd name="connsiteX63" fmla="*/ 1474984 w 1551343"/>
              <a:gd name="connsiteY63" fmla="*/ 319737 h 1304296"/>
              <a:gd name="connsiteX64" fmla="*/ 1421087 w 1551343"/>
              <a:gd name="connsiteY64" fmla="*/ 307094 h 1304296"/>
              <a:gd name="connsiteX65" fmla="*/ 1384495 w 1551343"/>
              <a:gd name="connsiteY65" fmla="*/ 336407 h 1304296"/>
              <a:gd name="connsiteX66" fmla="*/ 1377352 w 1551343"/>
              <a:gd name="connsiteY66" fmla="*/ 369744 h 1304296"/>
              <a:gd name="connsiteX67" fmla="*/ 1355920 w 1551343"/>
              <a:gd name="connsiteY67" fmla="*/ 379269 h 1304296"/>
              <a:gd name="connsiteX68" fmla="*/ 1327345 w 1551343"/>
              <a:gd name="connsiteY68" fmla="*/ 403082 h 1304296"/>
              <a:gd name="connsiteX69" fmla="*/ 1279721 w 1551343"/>
              <a:gd name="connsiteY69" fmla="*/ 417368 h 1304296"/>
              <a:gd name="connsiteX70" fmla="*/ 1279720 w 1551343"/>
              <a:gd name="connsiteY70" fmla="*/ 464994 h 1304296"/>
              <a:gd name="connsiteX71" fmla="*/ 1313058 w 1551343"/>
              <a:gd name="connsiteY71" fmla="*/ 464994 h 1304296"/>
              <a:gd name="connsiteX72" fmla="*/ 1341634 w 1551343"/>
              <a:gd name="connsiteY72" fmla="*/ 491187 h 1304296"/>
              <a:gd name="connsiteX73" fmla="*/ 1334489 w 1551343"/>
              <a:gd name="connsiteY73" fmla="*/ 529288 h 1304296"/>
              <a:gd name="connsiteX74" fmla="*/ 1363065 w 1551343"/>
              <a:gd name="connsiteY74" fmla="*/ 545955 h 1304296"/>
              <a:gd name="connsiteX75" fmla="*/ 1355920 w 1551343"/>
              <a:gd name="connsiteY75" fmla="*/ 588819 h 1304296"/>
              <a:gd name="connsiteX76" fmla="*/ 1370208 w 1551343"/>
              <a:gd name="connsiteY76" fmla="*/ 629299 h 1304296"/>
              <a:gd name="connsiteX77" fmla="*/ 1322584 w 1551343"/>
              <a:gd name="connsiteY77" fmla="*/ 684068 h 1304296"/>
              <a:gd name="connsiteX78" fmla="*/ 1294009 w 1551343"/>
              <a:gd name="connsiteY78" fmla="*/ 736456 h 1304296"/>
              <a:gd name="connsiteX79" fmla="*/ 1260673 w 1551343"/>
              <a:gd name="connsiteY79" fmla="*/ 722168 h 1304296"/>
              <a:gd name="connsiteX80" fmla="*/ 1227334 w 1551343"/>
              <a:gd name="connsiteY80" fmla="*/ 724549 h 1304296"/>
              <a:gd name="connsiteX81" fmla="*/ 1177328 w 1551343"/>
              <a:gd name="connsiteY81" fmla="*/ 748362 h 1304296"/>
              <a:gd name="connsiteX82" fmla="*/ 1153515 w 1551343"/>
              <a:gd name="connsiteY82" fmla="*/ 762649 h 1304296"/>
              <a:gd name="connsiteX83" fmla="*/ 1084461 w 1551343"/>
              <a:gd name="connsiteY83" fmla="*/ 779318 h 1304296"/>
              <a:gd name="connsiteX84" fmla="*/ 1063028 w 1551343"/>
              <a:gd name="connsiteY84" fmla="*/ 810274 h 1304296"/>
              <a:gd name="connsiteX85" fmla="*/ 1060646 w 1551343"/>
              <a:gd name="connsiteY85" fmla="*/ 888856 h 1304296"/>
              <a:gd name="connsiteX86" fmla="*/ 1184474 w 1551343"/>
              <a:gd name="connsiteY86" fmla="*/ 1176986 h 1304296"/>
              <a:gd name="connsiteX87" fmla="*/ 963015 w 1551343"/>
              <a:gd name="connsiteY87" fmla="*/ 965056 h 1304296"/>
              <a:gd name="connsiteX88" fmla="*/ 920153 w 1551343"/>
              <a:gd name="connsiteY88" fmla="*/ 965056 h 1304296"/>
              <a:gd name="connsiteX89" fmla="*/ 829667 w 1551343"/>
              <a:gd name="connsiteY89" fmla="*/ 1000773 h 1304296"/>
              <a:gd name="connsiteX90" fmla="*/ 808234 w 1551343"/>
              <a:gd name="connsiteY90" fmla="*/ 1041256 h 1304296"/>
              <a:gd name="connsiteX91" fmla="*/ 808236 w 1551343"/>
              <a:gd name="connsiteY91" fmla="*/ 1091262 h 1304296"/>
              <a:gd name="connsiteX92" fmla="*/ 758228 w 1551343"/>
              <a:gd name="connsiteY92" fmla="*/ 1131743 h 1304296"/>
              <a:gd name="connsiteX93" fmla="*/ 741561 w 1551343"/>
              <a:gd name="connsiteY93" fmla="*/ 1162699 h 1304296"/>
              <a:gd name="connsiteX94" fmla="*/ 743940 w 1551343"/>
              <a:gd name="connsiteY94" fmla="*/ 1184131 h 1304296"/>
              <a:gd name="connsiteX95" fmla="*/ 777278 w 1551343"/>
              <a:gd name="connsiteY95" fmla="*/ 1179368 h 1304296"/>
              <a:gd name="connsiteX96" fmla="*/ 801092 w 1551343"/>
              <a:gd name="connsiteY96" fmla="*/ 1203180 h 1304296"/>
              <a:gd name="connsiteX97" fmla="*/ 789184 w 1551343"/>
              <a:gd name="connsiteY97" fmla="*/ 1236518 h 1304296"/>
              <a:gd name="connsiteX98" fmla="*/ 786803 w 1551343"/>
              <a:gd name="connsiteY98" fmla="*/ 1274618 h 1304296"/>
              <a:gd name="connsiteX99" fmla="*/ 755845 w 1551343"/>
              <a:gd name="connsiteY99" fmla="*/ 1291288 h 1304296"/>
              <a:gd name="connsiteX100" fmla="*/ 708223 w 1551343"/>
              <a:gd name="connsiteY100" fmla="*/ 1303193 h 1304296"/>
              <a:gd name="connsiteX101" fmla="*/ 662979 w 1551343"/>
              <a:gd name="connsiteY101" fmla="*/ 1255568 h 1304296"/>
              <a:gd name="connsiteX102" fmla="*/ 662977 w 1551343"/>
              <a:gd name="connsiteY102" fmla="*/ 1210325 h 1304296"/>
              <a:gd name="connsiteX103" fmla="*/ 646309 w 1551343"/>
              <a:gd name="connsiteY103" fmla="*/ 1176987 h 1304296"/>
              <a:gd name="connsiteX104" fmla="*/ 617733 w 1551343"/>
              <a:gd name="connsiteY104" fmla="*/ 1153174 h 1304296"/>
              <a:gd name="connsiteX105" fmla="*/ 596301 w 1551343"/>
              <a:gd name="connsiteY105" fmla="*/ 1146032 h 1304296"/>
              <a:gd name="connsiteX106" fmla="*/ 572490 w 1551343"/>
              <a:gd name="connsiteY106" fmla="*/ 1115074 h 1304296"/>
              <a:gd name="connsiteX107" fmla="*/ 536770 w 1551343"/>
              <a:gd name="connsiteY107" fmla="*/ 1076975 h 1304296"/>
              <a:gd name="connsiteX108" fmla="*/ 484384 w 1551343"/>
              <a:gd name="connsiteY108" fmla="*/ 1069830 h 1304296"/>
              <a:gd name="connsiteX109" fmla="*/ 491527 w 1551343"/>
              <a:gd name="connsiteY109" fmla="*/ 1026969 h 1304296"/>
              <a:gd name="connsiteX110" fmla="*/ 460572 w 1551343"/>
              <a:gd name="connsiteY110" fmla="*/ 991249 h 1304296"/>
              <a:gd name="connsiteX111" fmla="*/ 427233 w 1551343"/>
              <a:gd name="connsiteY111" fmla="*/ 953150 h 1304296"/>
              <a:gd name="connsiteX112" fmla="*/ 424854 w 1551343"/>
              <a:gd name="connsiteY112" fmla="*/ 926956 h 1304296"/>
              <a:gd name="connsiteX113" fmla="*/ 379608 w 1551343"/>
              <a:gd name="connsiteY113" fmla="*/ 917432 h 1304296"/>
              <a:gd name="connsiteX114" fmla="*/ 351033 w 1551343"/>
              <a:gd name="connsiteY114" fmla="*/ 884094 h 1304296"/>
              <a:gd name="connsiteX115" fmla="*/ 305789 w 1551343"/>
              <a:gd name="connsiteY115" fmla="*/ 872188 h 1304296"/>
              <a:gd name="connsiteX116" fmla="*/ 281977 w 1551343"/>
              <a:gd name="connsiteY116" fmla="*/ 903144 h 1304296"/>
              <a:gd name="connsiteX117" fmla="*/ 234355 w 1551343"/>
              <a:gd name="connsiteY117" fmla="*/ 893618 h 1304296"/>
              <a:gd name="connsiteX118" fmla="*/ 203395 w 1551343"/>
              <a:gd name="connsiteY118" fmla="*/ 869807 h 1304296"/>
              <a:gd name="connsiteX119" fmla="*/ 167680 w 1551343"/>
              <a:gd name="connsiteY119" fmla="*/ 881712 h 1304296"/>
              <a:gd name="connsiteX120" fmla="*/ 158152 w 1551343"/>
              <a:gd name="connsiteY120" fmla="*/ 876950 h 1304296"/>
              <a:gd name="connsiteX121" fmla="*/ 141486 w 1551343"/>
              <a:gd name="connsiteY121" fmla="*/ 824562 h 1304296"/>
              <a:gd name="connsiteX122" fmla="*/ 103383 w 1551343"/>
              <a:gd name="connsiteY122" fmla="*/ 788844 h 1304296"/>
              <a:gd name="connsiteX123" fmla="*/ 72427 w 1551343"/>
              <a:gd name="connsiteY123" fmla="*/ 748363 h 1304296"/>
              <a:gd name="connsiteX124" fmla="*/ 53375 w 1551343"/>
              <a:gd name="connsiteY124" fmla="*/ 722168 h 1304296"/>
              <a:gd name="connsiteX125" fmla="*/ 17657 w 1551343"/>
              <a:gd name="connsiteY125" fmla="*/ 693594 h 1304296"/>
              <a:gd name="connsiteX126" fmla="*/ 992 w 1551343"/>
              <a:gd name="connsiteY126" fmla="*/ 669780 h 1304296"/>
              <a:gd name="connsiteX0" fmla="*/ 992 w 1551343"/>
              <a:gd name="connsiteY0" fmla="*/ 669780 h 1304296"/>
              <a:gd name="connsiteX1" fmla="*/ 20038 w 1551343"/>
              <a:gd name="connsiteY1" fmla="*/ 612632 h 1304296"/>
              <a:gd name="connsiteX2" fmla="*/ 55760 w 1551343"/>
              <a:gd name="connsiteY2" fmla="*/ 588816 h 1304296"/>
              <a:gd name="connsiteX3" fmla="*/ 98621 w 1551343"/>
              <a:gd name="connsiteY3" fmla="*/ 593580 h 1304296"/>
              <a:gd name="connsiteX4" fmla="*/ 110530 w 1551343"/>
              <a:gd name="connsiteY4" fmla="*/ 565004 h 1304296"/>
              <a:gd name="connsiteX5" fmla="*/ 146244 w 1551343"/>
              <a:gd name="connsiteY5" fmla="*/ 550719 h 1304296"/>
              <a:gd name="connsiteX6" fmla="*/ 162915 w 1551343"/>
              <a:gd name="connsiteY6" fmla="*/ 519761 h 1304296"/>
              <a:gd name="connsiteX7" fmla="*/ 196251 w 1551343"/>
              <a:gd name="connsiteY7" fmla="*/ 512619 h 1304296"/>
              <a:gd name="connsiteX8" fmla="*/ 208157 w 1551343"/>
              <a:gd name="connsiteY8" fmla="*/ 479282 h 1304296"/>
              <a:gd name="connsiteX9" fmla="*/ 239115 w 1551343"/>
              <a:gd name="connsiteY9" fmla="*/ 472137 h 1304296"/>
              <a:gd name="connsiteX10" fmla="*/ 310551 w 1551343"/>
              <a:gd name="connsiteY10" fmla="*/ 438800 h 1304296"/>
              <a:gd name="connsiteX11" fmla="*/ 339128 w 1551343"/>
              <a:gd name="connsiteY11" fmla="*/ 417368 h 1304296"/>
              <a:gd name="connsiteX12" fmla="*/ 353413 w 1551343"/>
              <a:gd name="connsiteY12" fmla="*/ 426894 h 1304296"/>
              <a:gd name="connsiteX13" fmla="*/ 396277 w 1551343"/>
              <a:gd name="connsiteY13" fmla="*/ 438800 h 1304296"/>
              <a:gd name="connsiteX14" fmla="*/ 439140 w 1551343"/>
              <a:gd name="connsiteY14" fmla="*/ 400699 h 1304296"/>
              <a:gd name="connsiteX15" fmla="*/ 453426 w 1551343"/>
              <a:gd name="connsiteY15" fmla="*/ 429275 h 1304296"/>
              <a:gd name="connsiteX16" fmla="*/ 489144 w 1551343"/>
              <a:gd name="connsiteY16" fmla="*/ 431657 h 1304296"/>
              <a:gd name="connsiteX17" fmla="*/ 501051 w 1551343"/>
              <a:gd name="connsiteY17" fmla="*/ 464994 h 1304296"/>
              <a:gd name="connsiteX18" fmla="*/ 536773 w 1551343"/>
              <a:gd name="connsiteY18" fmla="*/ 495947 h 1304296"/>
              <a:gd name="connsiteX19" fmla="*/ 565344 w 1551343"/>
              <a:gd name="connsiteY19" fmla="*/ 453088 h 1304296"/>
              <a:gd name="connsiteX20" fmla="*/ 596301 w 1551343"/>
              <a:gd name="connsiteY20" fmla="*/ 438800 h 1304296"/>
              <a:gd name="connsiteX21" fmla="*/ 605826 w 1551343"/>
              <a:gd name="connsiteY21" fmla="*/ 410225 h 1304296"/>
              <a:gd name="connsiteX22" fmla="*/ 627257 w 1551343"/>
              <a:gd name="connsiteY22" fmla="*/ 376888 h 1304296"/>
              <a:gd name="connsiteX23" fmla="*/ 665361 w 1551343"/>
              <a:gd name="connsiteY23" fmla="*/ 369741 h 1304296"/>
              <a:gd name="connsiteX24" fmla="*/ 677263 w 1551343"/>
              <a:gd name="connsiteY24" fmla="*/ 412607 h 1304296"/>
              <a:gd name="connsiteX25" fmla="*/ 717744 w 1551343"/>
              <a:gd name="connsiteY25" fmla="*/ 381650 h 1304296"/>
              <a:gd name="connsiteX26" fmla="*/ 727269 w 1551343"/>
              <a:gd name="connsiteY26" fmla="*/ 381650 h 1304296"/>
              <a:gd name="connsiteX27" fmla="*/ 753463 w 1551343"/>
              <a:gd name="connsiteY27" fmla="*/ 398319 h 1304296"/>
              <a:gd name="connsiteX28" fmla="*/ 793948 w 1551343"/>
              <a:gd name="connsiteY28" fmla="*/ 384029 h 1304296"/>
              <a:gd name="connsiteX29" fmla="*/ 820139 w 1551343"/>
              <a:gd name="connsiteY29" fmla="*/ 434038 h 1304296"/>
              <a:gd name="connsiteX30" fmla="*/ 810613 w 1551343"/>
              <a:gd name="connsiteY30" fmla="*/ 438800 h 1304296"/>
              <a:gd name="connsiteX31" fmla="*/ 805852 w 1551343"/>
              <a:gd name="connsiteY31" fmla="*/ 460232 h 1304296"/>
              <a:gd name="connsiteX32" fmla="*/ 834426 w 1551343"/>
              <a:gd name="connsiteY32" fmla="*/ 503094 h 1304296"/>
              <a:gd name="connsiteX33" fmla="*/ 865383 w 1551343"/>
              <a:gd name="connsiteY33" fmla="*/ 495950 h 1304296"/>
              <a:gd name="connsiteX34" fmla="*/ 898722 w 1551343"/>
              <a:gd name="connsiteY34" fmla="*/ 464993 h 1304296"/>
              <a:gd name="connsiteX35" fmla="*/ 943964 w 1551343"/>
              <a:gd name="connsiteY35" fmla="*/ 472138 h 1304296"/>
              <a:gd name="connsiteX36" fmla="*/ 1001114 w 1551343"/>
              <a:gd name="connsiteY36" fmla="*/ 457850 h 1304296"/>
              <a:gd name="connsiteX37" fmla="*/ 1032073 w 1551343"/>
              <a:gd name="connsiteY37" fmla="*/ 429272 h 1304296"/>
              <a:gd name="connsiteX38" fmla="*/ 1096364 w 1551343"/>
              <a:gd name="connsiteY38" fmla="*/ 412607 h 1304296"/>
              <a:gd name="connsiteX39" fmla="*/ 1153514 w 1551343"/>
              <a:gd name="connsiteY39" fmla="*/ 417368 h 1304296"/>
              <a:gd name="connsiteX40" fmla="*/ 1220190 w 1551343"/>
              <a:gd name="connsiteY40" fmla="*/ 345931 h 1304296"/>
              <a:gd name="connsiteX41" fmla="*/ 1270195 w 1551343"/>
              <a:gd name="connsiteY41" fmla="*/ 334025 h 1304296"/>
              <a:gd name="connsiteX42" fmla="*/ 1315440 w 1551343"/>
              <a:gd name="connsiteY42" fmla="*/ 298306 h 1304296"/>
              <a:gd name="connsiteX43" fmla="*/ 1315439 w 1551343"/>
              <a:gd name="connsiteY43" fmla="*/ 257825 h 1304296"/>
              <a:gd name="connsiteX44" fmla="*/ 1310677 w 1551343"/>
              <a:gd name="connsiteY44" fmla="*/ 229250 h 1304296"/>
              <a:gd name="connsiteX45" fmla="*/ 1303533 w 1551343"/>
              <a:gd name="connsiteY45" fmla="*/ 200675 h 1304296"/>
              <a:gd name="connsiteX46" fmla="*/ 1320202 w 1551343"/>
              <a:gd name="connsiteY46" fmla="*/ 160194 h 1304296"/>
              <a:gd name="connsiteX47" fmla="*/ 1310677 w 1551343"/>
              <a:gd name="connsiteY47" fmla="*/ 117331 h 1304296"/>
              <a:gd name="connsiteX48" fmla="*/ 1332108 w 1551343"/>
              <a:gd name="connsiteY48" fmla="*/ 57800 h 1304296"/>
              <a:gd name="connsiteX49" fmla="*/ 1322584 w 1551343"/>
              <a:gd name="connsiteY49" fmla="*/ 10175 h 1304296"/>
              <a:gd name="connsiteX50" fmla="*/ 1360684 w 1551343"/>
              <a:gd name="connsiteY50" fmla="*/ 5412 h 1304296"/>
              <a:gd name="connsiteX51" fmla="*/ 1377353 w 1551343"/>
              <a:gd name="connsiteY51" fmla="*/ 649 h 1304296"/>
              <a:gd name="connsiteX52" fmla="*/ 1465459 w 1551343"/>
              <a:gd name="connsiteY52" fmla="*/ 19699 h 1304296"/>
              <a:gd name="connsiteX53" fmla="*/ 1496415 w 1551343"/>
              <a:gd name="connsiteY53" fmla="*/ 41131 h 1304296"/>
              <a:gd name="connsiteX54" fmla="*/ 1522610 w 1551343"/>
              <a:gd name="connsiteY54" fmla="*/ 57798 h 1304296"/>
              <a:gd name="connsiteX55" fmla="*/ 1551184 w 1551343"/>
              <a:gd name="connsiteY55" fmla="*/ 67324 h 1304296"/>
              <a:gd name="connsiteX56" fmla="*/ 1524990 w 1551343"/>
              <a:gd name="connsiteY56" fmla="*/ 117331 h 1304296"/>
              <a:gd name="connsiteX57" fmla="*/ 1522609 w 1551343"/>
              <a:gd name="connsiteY57" fmla="*/ 172099 h 1304296"/>
              <a:gd name="connsiteX58" fmla="*/ 1508321 w 1551343"/>
              <a:gd name="connsiteY58" fmla="*/ 229249 h 1304296"/>
              <a:gd name="connsiteX59" fmla="*/ 1510703 w 1551343"/>
              <a:gd name="connsiteY59" fmla="*/ 238774 h 1304296"/>
              <a:gd name="connsiteX60" fmla="*/ 1541659 w 1551343"/>
              <a:gd name="connsiteY60" fmla="*/ 245918 h 1304296"/>
              <a:gd name="connsiteX61" fmla="*/ 1529753 w 1551343"/>
              <a:gd name="connsiteY61" fmla="*/ 276874 h 1304296"/>
              <a:gd name="connsiteX62" fmla="*/ 1496415 w 1551343"/>
              <a:gd name="connsiteY62" fmla="*/ 298306 h 1304296"/>
              <a:gd name="connsiteX63" fmla="*/ 1474984 w 1551343"/>
              <a:gd name="connsiteY63" fmla="*/ 319737 h 1304296"/>
              <a:gd name="connsiteX64" fmla="*/ 1421087 w 1551343"/>
              <a:gd name="connsiteY64" fmla="*/ 307094 h 1304296"/>
              <a:gd name="connsiteX65" fmla="*/ 1384495 w 1551343"/>
              <a:gd name="connsiteY65" fmla="*/ 336407 h 1304296"/>
              <a:gd name="connsiteX66" fmla="*/ 1377352 w 1551343"/>
              <a:gd name="connsiteY66" fmla="*/ 369744 h 1304296"/>
              <a:gd name="connsiteX67" fmla="*/ 1355920 w 1551343"/>
              <a:gd name="connsiteY67" fmla="*/ 379269 h 1304296"/>
              <a:gd name="connsiteX68" fmla="*/ 1327345 w 1551343"/>
              <a:gd name="connsiteY68" fmla="*/ 403082 h 1304296"/>
              <a:gd name="connsiteX69" fmla="*/ 1279721 w 1551343"/>
              <a:gd name="connsiteY69" fmla="*/ 417368 h 1304296"/>
              <a:gd name="connsiteX70" fmla="*/ 1279720 w 1551343"/>
              <a:gd name="connsiteY70" fmla="*/ 464994 h 1304296"/>
              <a:gd name="connsiteX71" fmla="*/ 1313058 w 1551343"/>
              <a:gd name="connsiteY71" fmla="*/ 464994 h 1304296"/>
              <a:gd name="connsiteX72" fmla="*/ 1341634 w 1551343"/>
              <a:gd name="connsiteY72" fmla="*/ 491187 h 1304296"/>
              <a:gd name="connsiteX73" fmla="*/ 1334489 w 1551343"/>
              <a:gd name="connsiteY73" fmla="*/ 529288 h 1304296"/>
              <a:gd name="connsiteX74" fmla="*/ 1363065 w 1551343"/>
              <a:gd name="connsiteY74" fmla="*/ 545955 h 1304296"/>
              <a:gd name="connsiteX75" fmla="*/ 1355920 w 1551343"/>
              <a:gd name="connsiteY75" fmla="*/ 588819 h 1304296"/>
              <a:gd name="connsiteX76" fmla="*/ 1370208 w 1551343"/>
              <a:gd name="connsiteY76" fmla="*/ 629299 h 1304296"/>
              <a:gd name="connsiteX77" fmla="*/ 1322584 w 1551343"/>
              <a:gd name="connsiteY77" fmla="*/ 684068 h 1304296"/>
              <a:gd name="connsiteX78" fmla="*/ 1294009 w 1551343"/>
              <a:gd name="connsiteY78" fmla="*/ 736456 h 1304296"/>
              <a:gd name="connsiteX79" fmla="*/ 1260673 w 1551343"/>
              <a:gd name="connsiteY79" fmla="*/ 722168 h 1304296"/>
              <a:gd name="connsiteX80" fmla="*/ 1227334 w 1551343"/>
              <a:gd name="connsiteY80" fmla="*/ 724549 h 1304296"/>
              <a:gd name="connsiteX81" fmla="*/ 1177328 w 1551343"/>
              <a:gd name="connsiteY81" fmla="*/ 748362 h 1304296"/>
              <a:gd name="connsiteX82" fmla="*/ 1153515 w 1551343"/>
              <a:gd name="connsiteY82" fmla="*/ 762649 h 1304296"/>
              <a:gd name="connsiteX83" fmla="*/ 1084461 w 1551343"/>
              <a:gd name="connsiteY83" fmla="*/ 779318 h 1304296"/>
              <a:gd name="connsiteX84" fmla="*/ 1541660 w 1551343"/>
              <a:gd name="connsiteY84" fmla="*/ 1226993 h 1304296"/>
              <a:gd name="connsiteX85" fmla="*/ 1060646 w 1551343"/>
              <a:gd name="connsiteY85" fmla="*/ 888856 h 1304296"/>
              <a:gd name="connsiteX86" fmla="*/ 1184474 w 1551343"/>
              <a:gd name="connsiteY86" fmla="*/ 1176986 h 1304296"/>
              <a:gd name="connsiteX87" fmla="*/ 963015 w 1551343"/>
              <a:gd name="connsiteY87" fmla="*/ 965056 h 1304296"/>
              <a:gd name="connsiteX88" fmla="*/ 920153 w 1551343"/>
              <a:gd name="connsiteY88" fmla="*/ 965056 h 1304296"/>
              <a:gd name="connsiteX89" fmla="*/ 829667 w 1551343"/>
              <a:gd name="connsiteY89" fmla="*/ 1000773 h 1304296"/>
              <a:gd name="connsiteX90" fmla="*/ 808234 w 1551343"/>
              <a:gd name="connsiteY90" fmla="*/ 1041256 h 1304296"/>
              <a:gd name="connsiteX91" fmla="*/ 808236 w 1551343"/>
              <a:gd name="connsiteY91" fmla="*/ 1091262 h 1304296"/>
              <a:gd name="connsiteX92" fmla="*/ 758228 w 1551343"/>
              <a:gd name="connsiteY92" fmla="*/ 1131743 h 1304296"/>
              <a:gd name="connsiteX93" fmla="*/ 741561 w 1551343"/>
              <a:gd name="connsiteY93" fmla="*/ 1162699 h 1304296"/>
              <a:gd name="connsiteX94" fmla="*/ 743940 w 1551343"/>
              <a:gd name="connsiteY94" fmla="*/ 1184131 h 1304296"/>
              <a:gd name="connsiteX95" fmla="*/ 777278 w 1551343"/>
              <a:gd name="connsiteY95" fmla="*/ 1179368 h 1304296"/>
              <a:gd name="connsiteX96" fmla="*/ 801092 w 1551343"/>
              <a:gd name="connsiteY96" fmla="*/ 1203180 h 1304296"/>
              <a:gd name="connsiteX97" fmla="*/ 789184 w 1551343"/>
              <a:gd name="connsiteY97" fmla="*/ 1236518 h 1304296"/>
              <a:gd name="connsiteX98" fmla="*/ 786803 w 1551343"/>
              <a:gd name="connsiteY98" fmla="*/ 1274618 h 1304296"/>
              <a:gd name="connsiteX99" fmla="*/ 755845 w 1551343"/>
              <a:gd name="connsiteY99" fmla="*/ 1291288 h 1304296"/>
              <a:gd name="connsiteX100" fmla="*/ 708223 w 1551343"/>
              <a:gd name="connsiteY100" fmla="*/ 1303193 h 1304296"/>
              <a:gd name="connsiteX101" fmla="*/ 662979 w 1551343"/>
              <a:gd name="connsiteY101" fmla="*/ 1255568 h 1304296"/>
              <a:gd name="connsiteX102" fmla="*/ 662977 w 1551343"/>
              <a:gd name="connsiteY102" fmla="*/ 1210325 h 1304296"/>
              <a:gd name="connsiteX103" fmla="*/ 646309 w 1551343"/>
              <a:gd name="connsiteY103" fmla="*/ 1176987 h 1304296"/>
              <a:gd name="connsiteX104" fmla="*/ 617733 w 1551343"/>
              <a:gd name="connsiteY104" fmla="*/ 1153174 h 1304296"/>
              <a:gd name="connsiteX105" fmla="*/ 596301 w 1551343"/>
              <a:gd name="connsiteY105" fmla="*/ 1146032 h 1304296"/>
              <a:gd name="connsiteX106" fmla="*/ 572490 w 1551343"/>
              <a:gd name="connsiteY106" fmla="*/ 1115074 h 1304296"/>
              <a:gd name="connsiteX107" fmla="*/ 536770 w 1551343"/>
              <a:gd name="connsiteY107" fmla="*/ 1076975 h 1304296"/>
              <a:gd name="connsiteX108" fmla="*/ 484384 w 1551343"/>
              <a:gd name="connsiteY108" fmla="*/ 1069830 h 1304296"/>
              <a:gd name="connsiteX109" fmla="*/ 491527 w 1551343"/>
              <a:gd name="connsiteY109" fmla="*/ 1026969 h 1304296"/>
              <a:gd name="connsiteX110" fmla="*/ 460572 w 1551343"/>
              <a:gd name="connsiteY110" fmla="*/ 991249 h 1304296"/>
              <a:gd name="connsiteX111" fmla="*/ 427233 w 1551343"/>
              <a:gd name="connsiteY111" fmla="*/ 953150 h 1304296"/>
              <a:gd name="connsiteX112" fmla="*/ 424854 w 1551343"/>
              <a:gd name="connsiteY112" fmla="*/ 926956 h 1304296"/>
              <a:gd name="connsiteX113" fmla="*/ 379608 w 1551343"/>
              <a:gd name="connsiteY113" fmla="*/ 917432 h 1304296"/>
              <a:gd name="connsiteX114" fmla="*/ 351033 w 1551343"/>
              <a:gd name="connsiteY114" fmla="*/ 884094 h 1304296"/>
              <a:gd name="connsiteX115" fmla="*/ 305789 w 1551343"/>
              <a:gd name="connsiteY115" fmla="*/ 872188 h 1304296"/>
              <a:gd name="connsiteX116" fmla="*/ 281977 w 1551343"/>
              <a:gd name="connsiteY116" fmla="*/ 903144 h 1304296"/>
              <a:gd name="connsiteX117" fmla="*/ 234355 w 1551343"/>
              <a:gd name="connsiteY117" fmla="*/ 893618 h 1304296"/>
              <a:gd name="connsiteX118" fmla="*/ 203395 w 1551343"/>
              <a:gd name="connsiteY118" fmla="*/ 869807 h 1304296"/>
              <a:gd name="connsiteX119" fmla="*/ 167680 w 1551343"/>
              <a:gd name="connsiteY119" fmla="*/ 881712 h 1304296"/>
              <a:gd name="connsiteX120" fmla="*/ 158152 w 1551343"/>
              <a:gd name="connsiteY120" fmla="*/ 876950 h 1304296"/>
              <a:gd name="connsiteX121" fmla="*/ 141486 w 1551343"/>
              <a:gd name="connsiteY121" fmla="*/ 824562 h 1304296"/>
              <a:gd name="connsiteX122" fmla="*/ 103383 w 1551343"/>
              <a:gd name="connsiteY122" fmla="*/ 788844 h 1304296"/>
              <a:gd name="connsiteX123" fmla="*/ 72427 w 1551343"/>
              <a:gd name="connsiteY123" fmla="*/ 748363 h 1304296"/>
              <a:gd name="connsiteX124" fmla="*/ 53375 w 1551343"/>
              <a:gd name="connsiteY124" fmla="*/ 722168 h 1304296"/>
              <a:gd name="connsiteX125" fmla="*/ 17657 w 1551343"/>
              <a:gd name="connsiteY125" fmla="*/ 693594 h 1304296"/>
              <a:gd name="connsiteX126" fmla="*/ 992 w 1551343"/>
              <a:gd name="connsiteY126" fmla="*/ 669780 h 1304296"/>
              <a:gd name="connsiteX0" fmla="*/ 992 w 1551343"/>
              <a:gd name="connsiteY0" fmla="*/ 669780 h 1304296"/>
              <a:gd name="connsiteX1" fmla="*/ 20038 w 1551343"/>
              <a:gd name="connsiteY1" fmla="*/ 612632 h 1304296"/>
              <a:gd name="connsiteX2" fmla="*/ 55760 w 1551343"/>
              <a:gd name="connsiteY2" fmla="*/ 588816 h 1304296"/>
              <a:gd name="connsiteX3" fmla="*/ 98621 w 1551343"/>
              <a:gd name="connsiteY3" fmla="*/ 593580 h 1304296"/>
              <a:gd name="connsiteX4" fmla="*/ 110530 w 1551343"/>
              <a:gd name="connsiteY4" fmla="*/ 565004 h 1304296"/>
              <a:gd name="connsiteX5" fmla="*/ 146244 w 1551343"/>
              <a:gd name="connsiteY5" fmla="*/ 550719 h 1304296"/>
              <a:gd name="connsiteX6" fmla="*/ 162915 w 1551343"/>
              <a:gd name="connsiteY6" fmla="*/ 519761 h 1304296"/>
              <a:gd name="connsiteX7" fmla="*/ 196251 w 1551343"/>
              <a:gd name="connsiteY7" fmla="*/ 512619 h 1304296"/>
              <a:gd name="connsiteX8" fmla="*/ 208157 w 1551343"/>
              <a:gd name="connsiteY8" fmla="*/ 479282 h 1304296"/>
              <a:gd name="connsiteX9" fmla="*/ 239115 w 1551343"/>
              <a:gd name="connsiteY9" fmla="*/ 472137 h 1304296"/>
              <a:gd name="connsiteX10" fmla="*/ 310551 w 1551343"/>
              <a:gd name="connsiteY10" fmla="*/ 438800 h 1304296"/>
              <a:gd name="connsiteX11" fmla="*/ 339128 w 1551343"/>
              <a:gd name="connsiteY11" fmla="*/ 417368 h 1304296"/>
              <a:gd name="connsiteX12" fmla="*/ 353413 w 1551343"/>
              <a:gd name="connsiteY12" fmla="*/ 426894 h 1304296"/>
              <a:gd name="connsiteX13" fmla="*/ 396277 w 1551343"/>
              <a:gd name="connsiteY13" fmla="*/ 438800 h 1304296"/>
              <a:gd name="connsiteX14" fmla="*/ 439140 w 1551343"/>
              <a:gd name="connsiteY14" fmla="*/ 400699 h 1304296"/>
              <a:gd name="connsiteX15" fmla="*/ 453426 w 1551343"/>
              <a:gd name="connsiteY15" fmla="*/ 429275 h 1304296"/>
              <a:gd name="connsiteX16" fmla="*/ 489144 w 1551343"/>
              <a:gd name="connsiteY16" fmla="*/ 431657 h 1304296"/>
              <a:gd name="connsiteX17" fmla="*/ 501051 w 1551343"/>
              <a:gd name="connsiteY17" fmla="*/ 464994 h 1304296"/>
              <a:gd name="connsiteX18" fmla="*/ 536773 w 1551343"/>
              <a:gd name="connsiteY18" fmla="*/ 495947 h 1304296"/>
              <a:gd name="connsiteX19" fmla="*/ 565344 w 1551343"/>
              <a:gd name="connsiteY19" fmla="*/ 453088 h 1304296"/>
              <a:gd name="connsiteX20" fmla="*/ 596301 w 1551343"/>
              <a:gd name="connsiteY20" fmla="*/ 438800 h 1304296"/>
              <a:gd name="connsiteX21" fmla="*/ 605826 w 1551343"/>
              <a:gd name="connsiteY21" fmla="*/ 410225 h 1304296"/>
              <a:gd name="connsiteX22" fmla="*/ 627257 w 1551343"/>
              <a:gd name="connsiteY22" fmla="*/ 376888 h 1304296"/>
              <a:gd name="connsiteX23" fmla="*/ 665361 w 1551343"/>
              <a:gd name="connsiteY23" fmla="*/ 369741 h 1304296"/>
              <a:gd name="connsiteX24" fmla="*/ 677263 w 1551343"/>
              <a:gd name="connsiteY24" fmla="*/ 412607 h 1304296"/>
              <a:gd name="connsiteX25" fmla="*/ 717744 w 1551343"/>
              <a:gd name="connsiteY25" fmla="*/ 381650 h 1304296"/>
              <a:gd name="connsiteX26" fmla="*/ 727269 w 1551343"/>
              <a:gd name="connsiteY26" fmla="*/ 381650 h 1304296"/>
              <a:gd name="connsiteX27" fmla="*/ 753463 w 1551343"/>
              <a:gd name="connsiteY27" fmla="*/ 398319 h 1304296"/>
              <a:gd name="connsiteX28" fmla="*/ 793948 w 1551343"/>
              <a:gd name="connsiteY28" fmla="*/ 384029 h 1304296"/>
              <a:gd name="connsiteX29" fmla="*/ 820139 w 1551343"/>
              <a:gd name="connsiteY29" fmla="*/ 434038 h 1304296"/>
              <a:gd name="connsiteX30" fmla="*/ 810613 w 1551343"/>
              <a:gd name="connsiteY30" fmla="*/ 438800 h 1304296"/>
              <a:gd name="connsiteX31" fmla="*/ 805852 w 1551343"/>
              <a:gd name="connsiteY31" fmla="*/ 460232 h 1304296"/>
              <a:gd name="connsiteX32" fmla="*/ 834426 w 1551343"/>
              <a:gd name="connsiteY32" fmla="*/ 503094 h 1304296"/>
              <a:gd name="connsiteX33" fmla="*/ 865383 w 1551343"/>
              <a:gd name="connsiteY33" fmla="*/ 495950 h 1304296"/>
              <a:gd name="connsiteX34" fmla="*/ 898722 w 1551343"/>
              <a:gd name="connsiteY34" fmla="*/ 464993 h 1304296"/>
              <a:gd name="connsiteX35" fmla="*/ 943964 w 1551343"/>
              <a:gd name="connsiteY35" fmla="*/ 472138 h 1304296"/>
              <a:gd name="connsiteX36" fmla="*/ 1001114 w 1551343"/>
              <a:gd name="connsiteY36" fmla="*/ 457850 h 1304296"/>
              <a:gd name="connsiteX37" fmla="*/ 1032073 w 1551343"/>
              <a:gd name="connsiteY37" fmla="*/ 429272 h 1304296"/>
              <a:gd name="connsiteX38" fmla="*/ 1096364 w 1551343"/>
              <a:gd name="connsiteY38" fmla="*/ 412607 h 1304296"/>
              <a:gd name="connsiteX39" fmla="*/ 1153514 w 1551343"/>
              <a:gd name="connsiteY39" fmla="*/ 417368 h 1304296"/>
              <a:gd name="connsiteX40" fmla="*/ 1220190 w 1551343"/>
              <a:gd name="connsiteY40" fmla="*/ 345931 h 1304296"/>
              <a:gd name="connsiteX41" fmla="*/ 1270195 w 1551343"/>
              <a:gd name="connsiteY41" fmla="*/ 334025 h 1304296"/>
              <a:gd name="connsiteX42" fmla="*/ 1315440 w 1551343"/>
              <a:gd name="connsiteY42" fmla="*/ 298306 h 1304296"/>
              <a:gd name="connsiteX43" fmla="*/ 1315439 w 1551343"/>
              <a:gd name="connsiteY43" fmla="*/ 257825 h 1304296"/>
              <a:gd name="connsiteX44" fmla="*/ 1310677 w 1551343"/>
              <a:gd name="connsiteY44" fmla="*/ 229250 h 1304296"/>
              <a:gd name="connsiteX45" fmla="*/ 1303533 w 1551343"/>
              <a:gd name="connsiteY45" fmla="*/ 200675 h 1304296"/>
              <a:gd name="connsiteX46" fmla="*/ 1320202 w 1551343"/>
              <a:gd name="connsiteY46" fmla="*/ 160194 h 1304296"/>
              <a:gd name="connsiteX47" fmla="*/ 1310677 w 1551343"/>
              <a:gd name="connsiteY47" fmla="*/ 117331 h 1304296"/>
              <a:gd name="connsiteX48" fmla="*/ 1332108 w 1551343"/>
              <a:gd name="connsiteY48" fmla="*/ 57800 h 1304296"/>
              <a:gd name="connsiteX49" fmla="*/ 1322584 w 1551343"/>
              <a:gd name="connsiteY49" fmla="*/ 10175 h 1304296"/>
              <a:gd name="connsiteX50" fmla="*/ 1360684 w 1551343"/>
              <a:gd name="connsiteY50" fmla="*/ 5412 h 1304296"/>
              <a:gd name="connsiteX51" fmla="*/ 1377353 w 1551343"/>
              <a:gd name="connsiteY51" fmla="*/ 649 h 1304296"/>
              <a:gd name="connsiteX52" fmla="*/ 1465459 w 1551343"/>
              <a:gd name="connsiteY52" fmla="*/ 19699 h 1304296"/>
              <a:gd name="connsiteX53" fmla="*/ 1496415 w 1551343"/>
              <a:gd name="connsiteY53" fmla="*/ 41131 h 1304296"/>
              <a:gd name="connsiteX54" fmla="*/ 1522610 w 1551343"/>
              <a:gd name="connsiteY54" fmla="*/ 57798 h 1304296"/>
              <a:gd name="connsiteX55" fmla="*/ 1551184 w 1551343"/>
              <a:gd name="connsiteY55" fmla="*/ 67324 h 1304296"/>
              <a:gd name="connsiteX56" fmla="*/ 1524990 w 1551343"/>
              <a:gd name="connsiteY56" fmla="*/ 117331 h 1304296"/>
              <a:gd name="connsiteX57" fmla="*/ 1522609 w 1551343"/>
              <a:gd name="connsiteY57" fmla="*/ 172099 h 1304296"/>
              <a:gd name="connsiteX58" fmla="*/ 1508321 w 1551343"/>
              <a:gd name="connsiteY58" fmla="*/ 229249 h 1304296"/>
              <a:gd name="connsiteX59" fmla="*/ 1510703 w 1551343"/>
              <a:gd name="connsiteY59" fmla="*/ 238774 h 1304296"/>
              <a:gd name="connsiteX60" fmla="*/ 1541659 w 1551343"/>
              <a:gd name="connsiteY60" fmla="*/ 245918 h 1304296"/>
              <a:gd name="connsiteX61" fmla="*/ 1529753 w 1551343"/>
              <a:gd name="connsiteY61" fmla="*/ 276874 h 1304296"/>
              <a:gd name="connsiteX62" fmla="*/ 1496415 w 1551343"/>
              <a:gd name="connsiteY62" fmla="*/ 298306 h 1304296"/>
              <a:gd name="connsiteX63" fmla="*/ 1474984 w 1551343"/>
              <a:gd name="connsiteY63" fmla="*/ 319737 h 1304296"/>
              <a:gd name="connsiteX64" fmla="*/ 1421087 w 1551343"/>
              <a:gd name="connsiteY64" fmla="*/ 307094 h 1304296"/>
              <a:gd name="connsiteX65" fmla="*/ 1384495 w 1551343"/>
              <a:gd name="connsiteY65" fmla="*/ 336407 h 1304296"/>
              <a:gd name="connsiteX66" fmla="*/ 1377352 w 1551343"/>
              <a:gd name="connsiteY66" fmla="*/ 369744 h 1304296"/>
              <a:gd name="connsiteX67" fmla="*/ 1355920 w 1551343"/>
              <a:gd name="connsiteY67" fmla="*/ 379269 h 1304296"/>
              <a:gd name="connsiteX68" fmla="*/ 1327345 w 1551343"/>
              <a:gd name="connsiteY68" fmla="*/ 403082 h 1304296"/>
              <a:gd name="connsiteX69" fmla="*/ 1279721 w 1551343"/>
              <a:gd name="connsiteY69" fmla="*/ 417368 h 1304296"/>
              <a:gd name="connsiteX70" fmla="*/ 1279720 w 1551343"/>
              <a:gd name="connsiteY70" fmla="*/ 464994 h 1304296"/>
              <a:gd name="connsiteX71" fmla="*/ 1313058 w 1551343"/>
              <a:gd name="connsiteY71" fmla="*/ 464994 h 1304296"/>
              <a:gd name="connsiteX72" fmla="*/ 1341634 w 1551343"/>
              <a:gd name="connsiteY72" fmla="*/ 491187 h 1304296"/>
              <a:gd name="connsiteX73" fmla="*/ 1334489 w 1551343"/>
              <a:gd name="connsiteY73" fmla="*/ 529288 h 1304296"/>
              <a:gd name="connsiteX74" fmla="*/ 1363065 w 1551343"/>
              <a:gd name="connsiteY74" fmla="*/ 545955 h 1304296"/>
              <a:gd name="connsiteX75" fmla="*/ 1355920 w 1551343"/>
              <a:gd name="connsiteY75" fmla="*/ 588819 h 1304296"/>
              <a:gd name="connsiteX76" fmla="*/ 1370208 w 1551343"/>
              <a:gd name="connsiteY76" fmla="*/ 629299 h 1304296"/>
              <a:gd name="connsiteX77" fmla="*/ 1322584 w 1551343"/>
              <a:gd name="connsiteY77" fmla="*/ 684068 h 1304296"/>
              <a:gd name="connsiteX78" fmla="*/ 1294009 w 1551343"/>
              <a:gd name="connsiteY78" fmla="*/ 736456 h 1304296"/>
              <a:gd name="connsiteX79" fmla="*/ 1260673 w 1551343"/>
              <a:gd name="connsiteY79" fmla="*/ 722168 h 1304296"/>
              <a:gd name="connsiteX80" fmla="*/ 1227334 w 1551343"/>
              <a:gd name="connsiteY80" fmla="*/ 724549 h 1304296"/>
              <a:gd name="connsiteX81" fmla="*/ 1177328 w 1551343"/>
              <a:gd name="connsiteY81" fmla="*/ 748362 h 1304296"/>
              <a:gd name="connsiteX82" fmla="*/ 1396402 w 1551343"/>
              <a:gd name="connsiteY82" fmla="*/ 807893 h 1304296"/>
              <a:gd name="connsiteX83" fmla="*/ 1084461 w 1551343"/>
              <a:gd name="connsiteY83" fmla="*/ 779318 h 1304296"/>
              <a:gd name="connsiteX84" fmla="*/ 1541660 w 1551343"/>
              <a:gd name="connsiteY84" fmla="*/ 1226993 h 1304296"/>
              <a:gd name="connsiteX85" fmla="*/ 1060646 w 1551343"/>
              <a:gd name="connsiteY85" fmla="*/ 888856 h 1304296"/>
              <a:gd name="connsiteX86" fmla="*/ 1184474 w 1551343"/>
              <a:gd name="connsiteY86" fmla="*/ 1176986 h 1304296"/>
              <a:gd name="connsiteX87" fmla="*/ 963015 w 1551343"/>
              <a:gd name="connsiteY87" fmla="*/ 965056 h 1304296"/>
              <a:gd name="connsiteX88" fmla="*/ 920153 w 1551343"/>
              <a:gd name="connsiteY88" fmla="*/ 965056 h 1304296"/>
              <a:gd name="connsiteX89" fmla="*/ 829667 w 1551343"/>
              <a:gd name="connsiteY89" fmla="*/ 1000773 h 1304296"/>
              <a:gd name="connsiteX90" fmla="*/ 808234 w 1551343"/>
              <a:gd name="connsiteY90" fmla="*/ 1041256 h 1304296"/>
              <a:gd name="connsiteX91" fmla="*/ 808236 w 1551343"/>
              <a:gd name="connsiteY91" fmla="*/ 1091262 h 1304296"/>
              <a:gd name="connsiteX92" fmla="*/ 758228 w 1551343"/>
              <a:gd name="connsiteY92" fmla="*/ 1131743 h 1304296"/>
              <a:gd name="connsiteX93" fmla="*/ 741561 w 1551343"/>
              <a:gd name="connsiteY93" fmla="*/ 1162699 h 1304296"/>
              <a:gd name="connsiteX94" fmla="*/ 743940 w 1551343"/>
              <a:gd name="connsiteY94" fmla="*/ 1184131 h 1304296"/>
              <a:gd name="connsiteX95" fmla="*/ 777278 w 1551343"/>
              <a:gd name="connsiteY95" fmla="*/ 1179368 h 1304296"/>
              <a:gd name="connsiteX96" fmla="*/ 801092 w 1551343"/>
              <a:gd name="connsiteY96" fmla="*/ 1203180 h 1304296"/>
              <a:gd name="connsiteX97" fmla="*/ 789184 w 1551343"/>
              <a:gd name="connsiteY97" fmla="*/ 1236518 h 1304296"/>
              <a:gd name="connsiteX98" fmla="*/ 786803 w 1551343"/>
              <a:gd name="connsiteY98" fmla="*/ 1274618 h 1304296"/>
              <a:gd name="connsiteX99" fmla="*/ 755845 w 1551343"/>
              <a:gd name="connsiteY99" fmla="*/ 1291288 h 1304296"/>
              <a:gd name="connsiteX100" fmla="*/ 708223 w 1551343"/>
              <a:gd name="connsiteY100" fmla="*/ 1303193 h 1304296"/>
              <a:gd name="connsiteX101" fmla="*/ 662979 w 1551343"/>
              <a:gd name="connsiteY101" fmla="*/ 1255568 h 1304296"/>
              <a:gd name="connsiteX102" fmla="*/ 662977 w 1551343"/>
              <a:gd name="connsiteY102" fmla="*/ 1210325 h 1304296"/>
              <a:gd name="connsiteX103" fmla="*/ 646309 w 1551343"/>
              <a:gd name="connsiteY103" fmla="*/ 1176987 h 1304296"/>
              <a:gd name="connsiteX104" fmla="*/ 617733 w 1551343"/>
              <a:gd name="connsiteY104" fmla="*/ 1153174 h 1304296"/>
              <a:gd name="connsiteX105" fmla="*/ 596301 w 1551343"/>
              <a:gd name="connsiteY105" fmla="*/ 1146032 h 1304296"/>
              <a:gd name="connsiteX106" fmla="*/ 572490 w 1551343"/>
              <a:gd name="connsiteY106" fmla="*/ 1115074 h 1304296"/>
              <a:gd name="connsiteX107" fmla="*/ 536770 w 1551343"/>
              <a:gd name="connsiteY107" fmla="*/ 1076975 h 1304296"/>
              <a:gd name="connsiteX108" fmla="*/ 484384 w 1551343"/>
              <a:gd name="connsiteY108" fmla="*/ 1069830 h 1304296"/>
              <a:gd name="connsiteX109" fmla="*/ 491527 w 1551343"/>
              <a:gd name="connsiteY109" fmla="*/ 1026969 h 1304296"/>
              <a:gd name="connsiteX110" fmla="*/ 460572 w 1551343"/>
              <a:gd name="connsiteY110" fmla="*/ 991249 h 1304296"/>
              <a:gd name="connsiteX111" fmla="*/ 427233 w 1551343"/>
              <a:gd name="connsiteY111" fmla="*/ 953150 h 1304296"/>
              <a:gd name="connsiteX112" fmla="*/ 424854 w 1551343"/>
              <a:gd name="connsiteY112" fmla="*/ 926956 h 1304296"/>
              <a:gd name="connsiteX113" fmla="*/ 379608 w 1551343"/>
              <a:gd name="connsiteY113" fmla="*/ 917432 h 1304296"/>
              <a:gd name="connsiteX114" fmla="*/ 351033 w 1551343"/>
              <a:gd name="connsiteY114" fmla="*/ 884094 h 1304296"/>
              <a:gd name="connsiteX115" fmla="*/ 305789 w 1551343"/>
              <a:gd name="connsiteY115" fmla="*/ 872188 h 1304296"/>
              <a:gd name="connsiteX116" fmla="*/ 281977 w 1551343"/>
              <a:gd name="connsiteY116" fmla="*/ 903144 h 1304296"/>
              <a:gd name="connsiteX117" fmla="*/ 234355 w 1551343"/>
              <a:gd name="connsiteY117" fmla="*/ 893618 h 1304296"/>
              <a:gd name="connsiteX118" fmla="*/ 203395 w 1551343"/>
              <a:gd name="connsiteY118" fmla="*/ 869807 h 1304296"/>
              <a:gd name="connsiteX119" fmla="*/ 167680 w 1551343"/>
              <a:gd name="connsiteY119" fmla="*/ 881712 h 1304296"/>
              <a:gd name="connsiteX120" fmla="*/ 158152 w 1551343"/>
              <a:gd name="connsiteY120" fmla="*/ 876950 h 1304296"/>
              <a:gd name="connsiteX121" fmla="*/ 141486 w 1551343"/>
              <a:gd name="connsiteY121" fmla="*/ 824562 h 1304296"/>
              <a:gd name="connsiteX122" fmla="*/ 103383 w 1551343"/>
              <a:gd name="connsiteY122" fmla="*/ 788844 h 1304296"/>
              <a:gd name="connsiteX123" fmla="*/ 72427 w 1551343"/>
              <a:gd name="connsiteY123" fmla="*/ 748363 h 1304296"/>
              <a:gd name="connsiteX124" fmla="*/ 53375 w 1551343"/>
              <a:gd name="connsiteY124" fmla="*/ 722168 h 1304296"/>
              <a:gd name="connsiteX125" fmla="*/ 17657 w 1551343"/>
              <a:gd name="connsiteY125" fmla="*/ 693594 h 1304296"/>
              <a:gd name="connsiteX126" fmla="*/ 992 w 1551343"/>
              <a:gd name="connsiteY126" fmla="*/ 669780 h 1304296"/>
              <a:gd name="connsiteX0" fmla="*/ 992 w 1551343"/>
              <a:gd name="connsiteY0" fmla="*/ 669780 h 1346528"/>
              <a:gd name="connsiteX1" fmla="*/ 20038 w 1551343"/>
              <a:gd name="connsiteY1" fmla="*/ 612632 h 1346528"/>
              <a:gd name="connsiteX2" fmla="*/ 55760 w 1551343"/>
              <a:gd name="connsiteY2" fmla="*/ 588816 h 1346528"/>
              <a:gd name="connsiteX3" fmla="*/ 98621 w 1551343"/>
              <a:gd name="connsiteY3" fmla="*/ 593580 h 1346528"/>
              <a:gd name="connsiteX4" fmla="*/ 110530 w 1551343"/>
              <a:gd name="connsiteY4" fmla="*/ 565004 h 1346528"/>
              <a:gd name="connsiteX5" fmla="*/ 146244 w 1551343"/>
              <a:gd name="connsiteY5" fmla="*/ 550719 h 1346528"/>
              <a:gd name="connsiteX6" fmla="*/ 162915 w 1551343"/>
              <a:gd name="connsiteY6" fmla="*/ 519761 h 1346528"/>
              <a:gd name="connsiteX7" fmla="*/ 196251 w 1551343"/>
              <a:gd name="connsiteY7" fmla="*/ 512619 h 1346528"/>
              <a:gd name="connsiteX8" fmla="*/ 208157 w 1551343"/>
              <a:gd name="connsiteY8" fmla="*/ 479282 h 1346528"/>
              <a:gd name="connsiteX9" fmla="*/ 239115 w 1551343"/>
              <a:gd name="connsiteY9" fmla="*/ 472137 h 1346528"/>
              <a:gd name="connsiteX10" fmla="*/ 310551 w 1551343"/>
              <a:gd name="connsiteY10" fmla="*/ 438800 h 1346528"/>
              <a:gd name="connsiteX11" fmla="*/ 339128 w 1551343"/>
              <a:gd name="connsiteY11" fmla="*/ 417368 h 1346528"/>
              <a:gd name="connsiteX12" fmla="*/ 353413 w 1551343"/>
              <a:gd name="connsiteY12" fmla="*/ 426894 h 1346528"/>
              <a:gd name="connsiteX13" fmla="*/ 396277 w 1551343"/>
              <a:gd name="connsiteY13" fmla="*/ 438800 h 1346528"/>
              <a:gd name="connsiteX14" fmla="*/ 439140 w 1551343"/>
              <a:gd name="connsiteY14" fmla="*/ 400699 h 1346528"/>
              <a:gd name="connsiteX15" fmla="*/ 453426 w 1551343"/>
              <a:gd name="connsiteY15" fmla="*/ 429275 h 1346528"/>
              <a:gd name="connsiteX16" fmla="*/ 489144 w 1551343"/>
              <a:gd name="connsiteY16" fmla="*/ 431657 h 1346528"/>
              <a:gd name="connsiteX17" fmla="*/ 501051 w 1551343"/>
              <a:gd name="connsiteY17" fmla="*/ 464994 h 1346528"/>
              <a:gd name="connsiteX18" fmla="*/ 536773 w 1551343"/>
              <a:gd name="connsiteY18" fmla="*/ 495947 h 1346528"/>
              <a:gd name="connsiteX19" fmla="*/ 565344 w 1551343"/>
              <a:gd name="connsiteY19" fmla="*/ 453088 h 1346528"/>
              <a:gd name="connsiteX20" fmla="*/ 596301 w 1551343"/>
              <a:gd name="connsiteY20" fmla="*/ 438800 h 1346528"/>
              <a:gd name="connsiteX21" fmla="*/ 605826 w 1551343"/>
              <a:gd name="connsiteY21" fmla="*/ 410225 h 1346528"/>
              <a:gd name="connsiteX22" fmla="*/ 627257 w 1551343"/>
              <a:gd name="connsiteY22" fmla="*/ 376888 h 1346528"/>
              <a:gd name="connsiteX23" fmla="*/ 665361 w 1551343"/>
              <a:gd name="connsiteY23" fmla="*/ 369741 h 1346528"/>
              <a:gd name="connsiteX24" fmla="*/ 677263 w 1551343"/>
              <a:gd name="connsiteY24" fmla="*/ 412607 h 1346528"/>
              <a:gd name="connsiteX25" fmla="*/ 717744 w 1551343"/>
              <a:gd name="connsiteY25" fmla="*/ 381650 h 1346528"/>
              <a:gd name="connsiteX26" fmla="*/ 727269 w 1551343"/>
              <a:gd name="connsiteY26" fmla="*/ 381650 h 1346528"/>
              <a:gd name="connsiteX27" fmla="*/ 753463 w 1551343"/>
              <a:gd name="connsiteY27" fmla="*/ 398319 h 1346528"/>
              <a:gd name="connsiteX28" fmla="*/ 793948 w 1551343"/>
              <a:gd name="connsiteY28" fmla="*/ 384029 h 1346528"/>
              <a:gd name="connsiteX29" fmla="*/ 820139 w 1551343"/>
              <a:gd name="connsiteY29" fmla="*/ 434038 h 1346528"/>
              <a:gd name="connsiteX30" fmla="*/ 810613 w 1551343"/>
              <a:gd name="connsiteY30" fmla="*/ 438800 h 1346528"/>
              <a:gd name="connsiteX31" fmla="*/ 805852 w 1551343"/>
              <a:gd name="connsiteY31" fmla="*/ 460232 h 1346528"/>
              <a:gd name="connsiteX32" fmla="*/ 834426 w 1551343"/>
              <a:gd name="connsiteY32" fmla="*/ 503094 h 1346528"/>
              <a:gd name="connsiteX33" fmla="*/ 865383 w 1551343"/>
              <a:gd name="connsiteY33" fmla="*/ 495950 h 1346528"/>
              <a:gd name="connsiteX34" fmla="*/ 898722 w 1551343"/>
              <a:gd name="connsiteY34" fmla="*/ 464993 h 1346528"/>
              <a:gd name="connsiteX35" fmla="*/ 943964 w 1551343"/>
              <a:gd name="connsiteY35" fmla="*/ 472138 h 1346528"/>
              <a:gd name="connsiteX36" fmla="*/ 1001114 w 1551343"/>
              <a:gd name="connsiteY36" fmla="*/ 457850 h 1346528"/>
              <a:gd name="connsiteX37" fmla="*/ 1032073 w 1551343"/>
              <a:gd name="connsiteY37" fmla="*/ 429272 h 1346528"/>
              <a:gd name="connsiteX38" fmla="*/ 1096364 w 1551343"/>
              <a:gd name="connsiteY38" fmla="*/ 412607 h 1346528"/>
              <a:gd name="connsiteX39" fmla="*/ 1153514 w 1551343"/>
              <a:gd name="connsiteY39" fmla="*/ 417368 h 1346528"/>
              <a:gd name="connsiteX40" fmla="*/ 1220190 w 1551343"/>
              <a:gd name="connsiteY40" fmla="*/ 345931 h 1346528"/>
              <a:gd name="connsiteX41" fmla="*/ 1270195 w 1551343"/>
              <a:gd name="connsiteY41" fmla="*/ 334025 h 1346528"/>
              <a:gd name="connsiteX42" fmla="*/ 1315440 w 1551343"/>
              <a:gd name="connsiteY42" fmla="*/ 298306 h 1346528"/>
              <a:gd name="connsiteX43" fmla="*/ 1315439 w 1551343"/>
              <a:gd name="connsiteY43" fmla="*/ 257825 h 1346528"/>
              <a:gd name="connsiteX44" fmla="*/ 1310677 w 1551343"/>
              <a:gd name="connsiteY44" fmla="*/ 229250 h 1346528"/>
              <a:gd name="connsiteX45" fmla="*/ 1303533 w 1551343"/>
              <a:gd name="connsiteY45" fmla="*/ 200675 h 1346528"/>
              <a:gd name="connsiteX46" fmla="*/ 1320202 w 1551343"/>
              <a:gd name="connsiteY46" fmla="*/ 160194 h 1346528"/>
              <a:gd name="connsiteX47" fmla="*/ 1310677 w 1551343"/>
              <a:gd name="connsiteY47" fmla="*/ 117331 h 1346528"/>
              <a:gd name="connsiteX48" fmla="*/ 1332108 w 1551343"/>
              <a:gd name="connsiteY48" fmla="*/ 57800 h 1346528"/>
              <a:gd name="connsiteX49" fmla="*/ 1322584 w 1551343"/>
              <a:gd name="connsiteY49" fmla="*/ 10175 h 1346528"/>
              <a:gd name="connsiteX50" fmla="*/ 1360684 w 1551343"/>
              <a:gd name="connsiteY50" fmla="*/ 5412 h 1346528"/>
              <a:gd name="connsiteX51" fmla="*/ 1377353 w 1551343"/>
              <a:gd name="connsiteY51" fmla="*/ 649 h 1346528"/>
              <a:gd name="connsiteX52" fmla="*/ 1465459 w 1551343"/>
              <a:gd name="connsiteY52" fmla="*/ 19699 h 1346528"/>
              <a:gd name="connsiteX53" fmla="*/ 1496415 w 1551343"/>
              <a:gd name="connsiteY53" fmla="*/ 41131 h 1346528"/>
              <a:gd name="connsiteX54" fmla="*/ 1522610 w 1551343"/>
              <a:gd name="connsiteY54" fmla="*/ 57798 h 1346528"/>
              <a:gd name="connsiteX55" fmla="*/ 1551184 w 1551343"/>
              <a:gd name="connsiteY55" fmla="*/ 67324 h 1346528"/>
              <a:gd name="connsiteX56" fmla="*/ 1524990 w 1551343"/>
              <a:gd name="connsiteY56" fmla="*/ 117331 h 1346528"/>
              <a:gd name="connsiteX57" fmla="*/ 1522609 w 1551343"/>
              <a:gd name="connsiteY57" fmla="*/ 172099 h 1346528"/>
              <a:gd name="connsiteX58" fmla="*/ 1508321 w 1551343"/>
              <a:gd name="connsiteY58" fmla="*/ 229249 h 1346528"/>
              <a:gd name="connsiteX59" fmla="*/ 1510703 w 1551343"/>
              <a:gd name="connsiteY59" fmla="*/ 238774 h 1346528"/>
              <a:gd name="connsiteX60" fmla="*/ 1541659 w 1551343"/>
              <a:gd name="connsiteY60" fmla="*/ 245918 h 1346528"/>
              <a:gd name="connsiteX61" fmla="*/ 1529753 w 1551343"/>
              <a:gd name="connsiteY61" fmla="*/ 276874 h 1346528"/>
              <a:gd name="connsiteX62" fmla="*/ 1496415 w 1551343"/>
              <a:gd name="connsiteY62" fmla="*/ 298306 h 1346528"/>
              <a:gd name="connsiteX63" fmla="*/ 1474984 w 1551343"/>
              <a:gd name="connsiteY63" fmla="*/ 319737 h 1346528"/>
              <a:gd name="connsiteX64" fmla="*/ 1421087 w 1551343"/>
              <a:gd name="connsiteY64" fmla="*/ 307094 h 1346528"/>
              <a:gd name="connsiteX65" fmla="*/ 1384495 w 1551343"/>
              <a:gd name="connsiteY65" fmla="*/ 336407 h 1346528"/>
              <a:gd name="connsiteX66" fmla="*/ 1377352 w 1551343"/>
              <a:gd name="connsiteY66" fmla="*/ 369744 h 1346528"/>
              <a:gd name="connsiteX67" fmla="*/ 1355920 w 1551343"/>
              <a:gd name="connsiteY67" fmla="*/ 379269 h 1346528"/>
              <a:gd name="connsiteX68" fmla="*/ 1327345 w 1551343"/>
              <a:gd name="connsiteY68" fmla="*/ 403082 h 1346528"/>
              <a:gd name="connsiteX69" fmla="*/ 1279721 w 1551343"/>
              <a:gd name="connsiteY69" fmla="*/ 417368 h 1346528"/>
              <a:gd name="connsiteX70" fmla="*/ 1279720 w 1551343"/>
              <a:gd name="connsiteY70" fmla="*/ 464994 h 1346528"/>
              <a:gd name="connsiteX71" fmla="*/ 1313058 w 1551343"/>
              <a:gd name="connsiteY71" fmla="*/ 464994 h 1346528"/>
              <a:gd name="connsiteX72" fmla="*/ 1341634 w 1551343"/>
              <a:gd name="connsiteY72" fmla="*/ 491187 h 1346528"/>
              <a:gd name="connsiteX73" fmla="*/ 1334489 w 1551343"/>
              <a:gd name="connsiteY73" fmla="*/ 529288 h 1346528"/>
              <a:gd name="connsiteX74" fmla="*/ 1363065 w 1551343"/>
              <a:gd name="connsiteY74" fmla="*/ 545955 h 1346528"/>
              <a:gd name="connsiteX75" fmla="*/ 1355920 w 1551343"/>
              <a:gd name="connsiteY75" fmla="*/ 588819 h 1346528"/>
              <a:gd name="connsiteX76" fmla="*/ 1370208 w 1551343"/>
              <a:gd name="connsiteY76" fmla="*/ 629299 h 1346528"/>
              <a:gd name="connsiteX77" fmla="*/ 1322584 w 1551343"/>
              <a:gd name="connsiteY77" fmla="*/ 684068 h 1346528"/>
              <a:gd name="connsiteX78" fmla="*/ 1294009 w 1551343"/>
              <a:gd name="connsiteY78" fmla="*/ 736456 h 1346528"/>
              <a:gd name="connsiteX79" fmla="*/ 1260673 w 1551343"/>
              <a:gd name="connsiteY79" fmla="*/ 722168 h 1346528"/>
              <a:gd name="connsiteX80" fmla="*/ 1227334 w 1551343"/>
              <a:gd name="connsiteY80" fmla="*/ 724549 h 1346528"/>
              <a:gd name="connsiteX81" fmla="*/ 1177328 w 1551343"/>
              <a:gd name="connsiteY81" fmla="*/ 748362 h 1346528"/>
              <a:gd name="connsiteX82" fmla="*/ 1396402 w 1551343"/>
              <a:gd name="connsiteY82" fmla="*/ 807893 h 1346528"/>
              <a:gd name="connsiteX83" fmla="*/ 1084461 w 1551343"/>
              <a:gd name="connsiteY83" fmla="*/ 779318 h 1346528"/>
              <a:gd name="connsiteX84" fmla="*/ 1541660 w 1551343"/>
              <a:gd name="connsiteY84" fmla="*/ 1226993 h 1346528"/>
              <a:gd name="connsiteX85" fmla="*/ 1060646 w 1551343"/>
              <a:gd name="connsiteY85" fmla="*/ 888856 h 1346528"/>
              <a:gd name="connsiteX86" fmla="*/ 1184474 w 1551343"/>
              <a:gd name="connsiteY86" fmla="*/ 1176986 h 1346528"/>
              <a:gd name="connsiteX87" fmla="*/ 963015 w 1551343"/>
              <a:gd name="connsiteY87" fmla="*/ 965056 h 1346528"/>
              <a:gd name="connsiteX88" fmla="*/ 920153 w 1551343"/>
              <a:gd name="connsiteY88" fmla="*/ 965056 h 1346528"/>
              <a:gd name="connsiteX89" fmla="*/ 829667 w 1551343"/>
              <a:gd name="connsiteY89" fmla="*/ 1000773 h 1346528"/>
              <a:gd name="connsiteX90" fmla="*/ 808234 w 1551343"/>
              <a:gd name="connsiteY90" fmla="*/ 1041256 h 1346528"/>
              <a:gd name="connsiteX91" fmla="*/ 808236 w 1551343"/>
              <a:gd name="connsiteY91" fmla="*/ 1091262 h 1346528"/>
              <a:gd name="connsiteX92" fmla="*/ 758228 w 1551343"/>
              <a:gd name="connsiteY92" fmla="*/ 1131743 h 1346528"/>
              <a:gd name="connsiteX93" fmla="*/ 741561 w 1551343"/>
              <a:gd name="connsiteY93" fmla="*/ 1162699 h 1346528"/>
              <a:gd name="connsiteX94" fmla="*/ 743940 w 1551343"/>
              <a:gd name="connsiteY94" fmla="*/ 1184131 h 1346528"/>
              <a:gd name="connsiteX95" fmla="*/ 777278 w 1551343"/>
              <a:gd name="connsiteY95" fmla="*/ 1179368 h 1346528"/>
              <a:gd name="connsiteX96" fmla="*/ 801092 w 1551343"/>
              <a:gd name="connsiteY96" fmla="*/ 1203180 h 1346528"/>
              <a:gd name="connsiteX97" fmla="*/ 789184 w 1551343"/>
              <a:gd name="connsiteY97" fmla="*/ 1236518 h 1346528"/>
              <a:gd name="connsiteX98" fmla="*/ 786803 w 1551343"/>
              <a:gd name="connsiteY98" fmla="*/ 1274618 h 1346528"/>
              <a:gd name="connsiteX99" fmla="*/ 793945 w 1551343"/>
              <a:gd name="connsiteY99" fmla="*/ 1346057 h 1346528"/>
              <a:gd name="connsiteX100" fmla="*/ 708223 w 1551343"/>
              <a:gd name="connsiteY100" fmla="*/ 1303193 h 1346528"/>
              <a:gd name="connsiteX101" fmla="*/ 662979 w 1551343"/>
              <a:gd name="connsiteY101" fmla="*/ 1255568 h 1346528"/>
              <a:gd name="connsiteX102" fmla="*/ 662977 w 1551343"/>
              <a:gd name="connsiteY102" fmla="*/ 1210325 h 1346528"/>
              <a:gd name="connsiteX103" fmla="*/ 646309 w 1551343"/>
              <a:gd name="connsiteY103" fmla="*/ 1176987 h 1346528"/>
              <a:gd name="connsiteX104" fmla="*/ 617733 w 1551343"/>
              <a:gd name="connsiteY104" fmla="*/ 1153174 h 1346528"/>
              <a:gd name="connsiteX105" fmla="*/ 596301 w 1551343"/>
              <a:gd name="connsiteY105" fmla="*/ 1146032 h 1346528"/>
              <a:gd name="connsiteX106" fmla="*/ 572490 w 1551343"/>
              <a:gd name="connsiteY106" fmla="*/ 1115074 h 1346528"/>
              <a:gd name="connsiteX107" fmla="*/ 536770 w 1551343"/>
              <a:gd name="connsiteY107" fmla="*/ 1076975 h 1346528"/>
              <a:gd name="connsiteX108" fmla="*/ 484384 w 1551343"/>
              <a:gd name="connsiteY108" fmla="*/ 1069830 h 1346528"/>
              <a:gd name="connsiteX109" fmla="*/ 491527 w 1551343"/>
              <a:gd name="connsiteY109" fmla="*/ 1026969 h 1346528"/>
              <a:gd name="connsiteX110" fmla="*/ 460572 w 1551343"/>
              <a:gd name="connsiteY110" fmla="*/ 991249 h 1346528"/>
              <a:gd name="connsiteX111" fmla="*/ 427233 w 1551343"/>
              <a:gd name="connsiteY111" fmla="*/ 953150 h 1346528"/>
              <a:gd name="connsiteX112" fmla="*/ 424854 w 1551343"/>
              <a:gd name="connsiteY112" fmla="*/ 926956 h 1346528"/>
              <a:gd name="connsiteX113" fmla="*/ 379608 w 1551343"/>
              <a:gd name="connsiteY113" fmla="*/ 917432 h 1346528"/>
              <a:gd name="connsiteX114" fmla="*/ 351033 w 1551343"/>
              <a:gd name="connsiteY114" fmla="*/ 884094 h 1346528"/>
              <a:gd name="connsiteX115" fmla="*/ 305789 w 1551343"/>
              <a:gd name="connsiteY115" fmla="*/ 872188 h 1346528"/>
              <a:gd name="connsiteX116" fmla="*/ 281977 w 1551343"/>
              <a:gd name="connsiteY116" fmla="*/ 903144 h 1346528"/>
              <a:gd name="connsiteX117" fmla="*/ 234355 w 1551343"/>
              <a:gd name="connsiteY117" fmla="*/ 893618 h 1346528"/>
              <a:gd name="connsiteX118" fmla="*/ 203395 w 1551343"/>
              <a:gd name="connsiteY118" fmla="*/ 869807 h 1346528"/>
              <a:gd name="connsiteX119" fmla="*/ 167680 w 1551343"/>
              <a:gd name="connsiteY119" fmla="*/ 881712 h 1346528"/>
              <a:gd name="connsiteX120" fmla="*/ 158152 w 1551343"/>
              <a:gd name="connsiteY120" fmla="*/ 876950 h 1346528"/>
              <a:gd name="connsiteX121" fmla="*/ 141486 w 1551343"/>
              <a:gd name="connsiteY121" fmla="*/ 824562 h 1346528"/>
              <a:gd name="connsiteX122" fmla="*/ 103383 w 1551343"/>
              <a:gd name="connsiteY122" fmla="*/ 788844 h 1346528"/>
              <a:gd name="connsiteX123" fmla="*/ 72427 w 1551343"/>
              <a:gd name="connsiteY123" fmla="*/ 748363 h 1346528"/>
              <a:gd name="connsiteX124" fmla="*/ 53375 w 1551343"/>
              <a:gd name="connsiteY124" fmla="*/ 722168 h 1346528"/>
              <a:gd name="connsiteX125" fmla="*/ 17657 w 1551343"/>
              <a:gd name="connsiteY125" fmla="*/ 693594 h 1346528"/>
              <a:gd name="connsiteX126" fmla="*/ 992 w 1551343"/>
              <a:gd name="connsiteY126" fmla="*/ 669780 h 1346528"/>
              <a:gd name="connsiteX0" fmla="*/ 992 w 1551343"/>
              <a:gd name="connsiteY0" fmla="*/ 669780 h 1365205"/>
              <a:gd name="connsiteX1" fmla="*/ 20038 w 1551343"/>
              <a:gd name="connsiteY1" fmla="*/ 612632 h 1365205"/>
              <a:gd name="connsiteX2" fmla="*/ 55760 w 1551343"/>
              <a:gd name="connsiteY2" fmla="*/ 588816 h 1365205"/>
              <a:gd name="connsiteX3" fmla="*/ 98621 w 1551343"/>
              <a:gd name="connsiteY3" fmla="*/ 593580 h 1365205"/>
              <a:gd name="connsiteX4" fmla="*/ 110530 w 1551343"/>
              <a:gd name="connsiteY4" fmla="*/ 565004 h 1365205"/>
              <a:gd name="connsiteX5" fmla="*/ 146244 w 1551343"/>
              <a:gd name="connsiteY5" fmla="*/ 550719 h 1365205"/>
              <a:gd name="connsiteX6" fmla="*/ 162915 w 1551343"/>
              <a:gd name="connsiteY6" fmla="*/ 519761 h 1365205"/>
              <a:gd name="connsiteX7" fmla="*/ 196251 w 1551343"/>
              <a:gd name="connsiteY7" fmla="*/ 512619 h 1365205"/>
              <a:gd name="connsiteX8" fmla="*/ 208157 w 1551343"/>
              <a:gd name="connsiteY8" fmla="*/ 479282 h 1365205"/>
              <a:gd name="connsiteX9" fmla="*/ 239115 w 1551343"/>
              <a:gd name="connsiteY9" fmla="*/ 472137 h 1365205"/>
              <a:gd name="connsiteX10" fmla="*/ 310551 w 1551343"/>
              <a:gd name="connsiteY10" fmla="*/ 438800 h 1365205"/>
              <a:gd name="connsiteX11" fmla="*/ 339128 w 1551343"/>
              <a:gd name="connsiteY11" fmla="*/ 417368 h 1365205"/>
              <a:gd name="connsiteX12" fmla="*/ 353413 w 1551343"/>
              <a:gd name="connsiteY12" fmla="*/ 426894 h 1365205"/>
              <a:gd name="connsiteX13" fmla="*/ 396277 w 1551343"/>
              <a:gd name="connsiteY13" fmla="*/ 438800 h 1365205"/>
              <a:gd name="connsiteX14" fmla="*/ 439140 w 1551343"/>
              <a:gd name="connsiteY14" fmla="*/ 400699 h 1365205"/>
              <a:gd name="connsiteX15" fmla="*/ 453426 w 1551343"/>
              <a:gd name="connsiteY15" fmla="*/ 429275 h 1365205"/>
              <a:gd name="connsiteX16" fmla="*/ 489144 w 1551343"/>
              <a:gd name="connsiteY16" fmla="*/ 431657 h 1365205"/>
              <a:gd name="connsiteX17" fmla="*/ 501051 w 1551343"/>
              <a:gd name="connsiteY17" fmla="*/ 464994 h 1365205"/>
              <a:gd name="connsiteX18" fmla="*/ 536773 w 1551343"/>
              <a:gd name="connsiteY18" fmla="*/ 495947 h 1365205"/>
              <a:gd name="connsiteX19" fmla="*/ 565344 w 1551343"/>
              <a:gd name="connsiteY19" fmla="*/ 453088 h 1365205"/>
              <a:gd name="connsiteX20" fmla="*/ 596301 w 1551343"/>
              <a:gd name="connsiteY20" fmla="*/ 438800 h 1365205"/>
              <a:gd name="connsiteX21" fmla="*/ 605826 w 1551343"/>
              <a:gd name="connsiteY21" fmla="*/ 410225 h 1365205"/>
              <a:gd name="connsiteX22" fmla="*/ 627257 w 1551343"/>
              <a:gd name="connsiteY22" fmla="*/ 376888 h 1365205"/>
              <a:gd name="connsiteX23" fmla="*/ 665361 w 1551343"/>
              <a:gd name="connsiteY23" fmla="*/ 369741 h 1365205"/>
              <a:gd name="connsiteX24" fmla="*/ 677263 w 1551343"/>
              <a:gd name="connsiteY24" fmla="*/ 412607 h 1365205"/>
              <a:gd name="connsiteX25" fmla="*/ 717744 w 1551343"/>
              <a:gd name="connsiteY25" fmla="*/ 381650 h 1365205"/>
              <a:gd name="connsiteX26" fmla="*/ 727269 w 1551343"/>
              <a:gd name="connsiteY26" fmla="*/ 381650 h 1365205"/>
              <a:gd name="connsiteX27" fmla="*/ 753463 w 1551343"/>
              <a:gd name="connsiteY27" fmla="*/ 398319 h 1365205"/>
              <a:gd name="connsiteX28" fmla="*/ 793948 w 1551343"/>
              <a:gd name="connsiteY28" fmla="*/ 384029 h 1365205"/>
              <a:gd name="connsiteX29" fmla="*/ 820139 w 1551343"/>
              <a:gd name="connsiteY29" fmla="*/ 434038 h 1365205"/>
              <a:gd name="connsiteX30" fmla="*/ 810613 w 1551343"/>
              <a:gd name="connsiteY30" fmla="*/ 438800 h 1365205"/>
              <a:gd name="connsiteX31" fmla="*/ 805852 w 1551343"/>
              <a:gd name="connsiteY31" fmla="*/ 460232 h 1365205"/>
              <a:gd name="connsiteX32" fmla="*/ 834426 w 1551343"/>
              <a:gd name="connsiteY32" fmla="*/ 503094 h 1365205"/>
              <a:gd name="connsiteX33" fmla="*/ 865383 w 1551343"/>
              <a:gd name="connsiteY33" fmla="*/ 495950 h 1365205"/>
              <a:gd name="connsiteX34" fmla="*/ 898722 w 1551343"/>
              <a:gd name="connsiteY34" fmla="*/ 464993 h 1365205"/>
              <a:gd name="connsiteX35" fmla="*/ 943964 w 1551343"/>
              <a:gd name="connsiteY35" fmla="*/ 472138 h 1365205"/>
              <a:gd name="connsiteX36" fmla="*/ 1001114 w 1551343"/>
              <a:gd name="connsiteY36" fmla="*/ 457850 h 1365205"/>
              <a:gd name="connsiteX37" fmla="*/ 1032073 w 1551343"/>
              <a:gd name="connsiteY37" fmla="*/ 429272 h 1365205"/>
              <a:gd name="connsiteX38" fmla="*/ 1096364 w 1551343"/>
              <a:gd name="connsiteY38" fmla="*/ 412607 h 1365205"/>
              <a:gd name="connsiteX39" fmla="*/ 1153514 w 1551343"/>
              <a:gd name="connsiteY39" fmla="*/ 417368 h 1365205"/>
              <a:gd name="connsiteX40" fmla="*/ 1220190 w 1551343"/>
              <a:gd name="connsiteY40" fmla="*/ 345931 h 1365205"/>
              <a:gd name="connsiteX41" fmla="*/ 1270195 w 1551343"/>
              <a:gd name="connsiteY41" fmla="*/ 334025 h 1365205"/>
              <a:gd name="connsiteX42" fmla="*/ 1315440 w 1551343"/>
              <a:gd name="connsiteY42" fmla="*/ 298306 h 1365205"/>
              <a:gd name="connsiteX43" fmla="*/ 1315439 w 1551343"/>
              <a:gd name="connsiteY43" fmla="*/ 257825 h 1365205"/>
              <a:gd name="connsiteX44" fmla="*/ 1310677 w 1551343"/>
              <a:gd name="connsiteY44" fmla="*/ 229250 h 1365205"/>
              <a:gd name="connsiteX45" fmla="*/ 1303533 w 1551343"/>
              <a:gd name="connsiteY45" fmla="*/ 200675 h 1365205"/>
              <a:gd name="connsiteX46" fmla="*/ 1320202 w 1551343"/>
              <a:gd name="connsiteY46" fmla="*/ 160194 h 1365205"/>
              <a:gd name="connsiteX47" fmla="*/ 1310677 w 1551343"/>
              <a:gd name="connsiteY47" fmla="*/ 117331 h 1365205"/>
              <a:gd name="connsiteX48" fmla="*/ 1332108 w 1551343"/>
              <a:gd name="connsiteY48" fmla="*/ 57800 h 1365205"/>
              <a:gd name="connsiteX49" fmla="*/ 1322584 w 1551343"/>
              <a:gd name="connsiteY49" fmla="*/ 10175 h 1365205"/>
              <a:gd name="connsiteX50" fmla="*/ 1360684 w 1551343"/>
              <a:gd name="connsiteY50" fmla="*/ 5412 h 1365205"/>
              <a:gd name="connsiteX51" fmla="*/ 1377353 w 1551343"/>
              <a:gd name="connsiteY51" fmla="*/ 649 h 1365205"/>
              <a:gd name="connsiteX52" fmla="*/ 1465459 w 1551343"/>
              <a:gd name="connsiteY52" fmla="*/ 19699 h 1365205"/>
              <a:gd name="connsiteX53" fmla="*/ 1496415 w 1551343"/>
              <a:gd name="connsiteY53" fmla="*/ 41131 h 1365205"/>
              <a:gd name="connsiteX54" fmla="*/ 1522610 w 1551343"/>
              <a:gd name="connsiteY54" fmla="*/ 57798 h 1365205"/>
              <a:gd name="connsiteX55" fmla="*/ 1551184 w 1551343"/>
              <a:gd name="connsiteY55" fmla="*/ 67324 h 1365205"/>
              <a:gd name="connsiteX56" fmla="*/ 1524990 w 1551343"/>
              <a:gd name="connsiteY56" fmla="*/ 117331 h 1365205"/>
              <a:gd name="connsiteX57" fmla="*/ 1522609 w 1551343"/>
              <a:gd name="connsiteY57" fmla="*/ 172099 h 1365205"/>
              <a:gd name="connsiteX58" fmla="*/ 1508321 w 1551343"/>
              <a:gd name="connsiteY58" fmla="*/ 229249 h 1365205"/>
              <a:gd name="connsiteX59" fmla="*/ 1510703 w 1551343"/>
              <a:gd name="connsiteY59" fmla="*/ 238774 h 1365205"/>
              <a:gd name="connsiteX60" fmla="*/ 1541659 w 1551343"/>
              <a:gd name="connsiteY60" fmla="*/ 245918 h 1365205"/>
              <a:gd name="connsiteX61" fmla="*/ 1529753 w 1551343"/>
              <a:gd name="connsiteY61" fmla="*/ 276874 h 1365205"/>
              <a:gd name="connsiteX62" fmla="*/ 1496415 w 1551343"/>
              <a:gd name="connsiteY62" fmla="*/ 298306 h 1365205"/>
              <a:gd name="connsiteX63" fmla="*/ 1474984 w 1551343"/>
              <a:gd name="connsiteY63" fmla="*/ 319737 h 1365205"/>
              <a:gd name="connsiteX64" fmla="*/ 1421087 w 1551343"/>
              <a:gd name="connsiteY64" fmla="*/ 307094 h 1365205"/>
              <a:gd name="connsiteX65" fmla="*/ 1384495 w 1551343"/>
              <a:gd name="connsiteY65" fmla="*/ 336407 h 1365205"/>
              <a:gd name="connsiteX66" fmla="*/ 1377352 w 1551343"/>
              <a:gd name="connsiteY66" fmla="*/ 369744 h 1365205"/>
              <a:gd name="connsiteX67" fmla="*/ 1355920 w 1551343"/>
              <a:gd name="connsiteY67" fmla="*/ 379269 h 1365205"/>
              <a:gd name="connsiteX68" fmla="*/ 1327345 w 1551343"/>
              <a:gd name="connsiteY68" fmla="*/ 403082 h 1365205"/>
              <a:gd name="connsiteX69" fmla="*/ 1279721 w 1551343"/>
              <a:gd name="connsiteY69" fmla="*/ 417368 h 1365205"/>
              <a:gd name="connsiteX70" fmla="*/ 1279720 w 1551343"/>
              <a:gd name="connsiteY70" fmla="*/ 464994 h 1365205"/>
              <a:gd name="connsiteX71" fmla="*/ 1313058 w 1551343"/>
              <a:gd name="connsiteY71" fmla="*/ 464994 h 1365205"/>
              <a:gd name="connsiteX72" fmla="*/ 1341634 w 1551343"/>
              <a:gd name="connsiteY72" fmla="*/ 491187 h 1365205"/>
              <a:gd name="connsiteX73" fmla="*/ 1334489 w 1551343"/>
              <a:gd name="connsiteY73" fmla="*/ 529288 h 1365205"/>
              <a:gd name="connsiteX74" fmla="*/ 1363065 w 1551343"/>
              <a:gd name="connsiteY74" fmla="*/ 545955 h 1365205"/>
              <a:gd name="connsiteX75" fmla="*/ 1355920 w 1551343"/>
              <a:gd name="connsiteY75" fmla="*/ 588819 h 1365205"/>
              <a:gd name="connsiteX76" fmla="*/ 1370208 w 1551343"/>
              <a:gd name="connsiteY76" fmla="*/ 629299 h 1365205"/>
              <a:gd name="connsiteX77" fmla="*/ 1322584 w 1551343"/>
              <a:gd name="connsiteY77" fmla="*/ 684068 h 1365205"/>
              <a:gd name="connsiteX78" fmla="*/ 1294009 w 1551343"/>
              <a:gd name="connsiteY78" fmla="*/ 736456 h 1365205"/>
              <a:gd name="connsiteX79" fmla="*/ 1260673 w 1551343"/>
              <a:gd name="connsiteY79" fmla="*/ 722168 h 1365205"/>
              <a:gd name="connsiteX80" fmla="*/ 1227334 w 1551343"/>
              <a:gd name="connsiteY80" fmla="*/ 724549 h 1365205"/>
              <a:gd name="connsiteX81" fmla="*/ 1177328 w 1551343"/>
              <a:gd name="connsiteY81" fmla="*/ 748362 h 1365205"/>
              <a:gd name="connsiteX82" fmla="*/ 1396402 w 1551343"/>
              <a:gd name="connsiteY82" fmla="*/ 807893 h 1365205"/>
              <a:gd name="connsiteX83" fmla="*/ 1084461 w 1551343"/>
              <a:gd name="connsiteY83" fmla="*/ 779318 h 1365205"/>
              <a:gd name="connsiteX84" fmla="*/ 1541660 w 1551343"/>
              <a:gd name="connsiteY84" fmla="*/ 1226993 h 1365205"/>
              <a:gd name="connsiteX85" fmla="*/ 1060646 w 1551343"/>
              <a:gd name="connsiteY85" fmla="*/ 888856 h 1365205"/>
              <a:gd name="connsiteX86" fmla="*/ 1184474 w 1551343"/>
              <a:gd name="connsiteY86" fmla="*/ 1176986 h 1365205"/>
              <a:gd name="connsiteX87" fmla="*/ 963015 w 1551343"/>
              <a:gd name="connsiteY87" fmla="*/ 965056 h 1365205"/>
              <a:gd name="connsiteX88" fmla="*/ 920153 w 1551343"/>
              <a:gd name="connsiteY88" fmla="*/ 965056 h 1365205"/>
              <a:gd name="connsiteX89" fmla="*/ 829667 w 1551343"/>
              <a:gd name="connsiteY89" fmla="*/ 1000773 h 1365205"/>
              <a:gd name="connsiteX90" fmla="*/ 808234 w 1551343"/>
              <a:gd name="connsiteY90" fmla="*/ 1041256 h 1365205"/>
              <a:gd name="connsiteX91" fmla="*/ 808236 w 1551343"/>
              <a:gd name="connsiteY91" fmla="*/ 1091262 h 1365205"/>
              <a:gd name="connsiteX92" fmla="*/ 758228 w 1551343"/>
              <a:gd name="connsiteY92" fmla="*/ 1131743 h 1365205"/>
              <a:gd name="connsiteX93" fmla="*/ 741561 w 1551343"/>
              <a:gd name="connsiteY93" fmla="*/ 1162699 h 1365205"/>
              <a:gd name="connsiteX94" fmla="*/ 743940 w 1551343"/>
              <a:gd name="connsiteY94" fmla="*/ 1184131 h 1365205"/>
              <a:gd name="connsiteX95" fmla="*/ 777278 w 1551343"/>
              <a:gd name="connsiteY95" fmla="*/ 1179368 h 1365205"/>
              <a:gd name="connsiteX96" fmla="*/ 801092 w 1551343"/>
              <a:gd name="connsiteY96" fmla="*/ 1203180 h 1365205"/>
              <a:gd name="connsiteX97" fmla="*/ 789184 w 1551343"/>
              <a:gd name="connsiteY97" fmla="*/ 1236518 h 1365205"/>
              <a:gd name="connsiteX98" fmla="*/ 786803 w 1551343"/>
              <a:gd name="connsiteY98" fmla="*/ 1274618 h 1365205"/>
              <a:gd name="connsiteX99" fmla="*/ 793945 w 1551343"/>
              <a:gd name="connsiteY99" fmla="*/ 1346057 h 1365205"/>
              <a:gd name="connsiteX100" fmla="*/ 715363 w 1551343"/>
              <a:gd name="connsiteY100" fmla="*/ 1362725 h 1365205"/>
              <a:gd name="connsiteX101" fmla="*/ 708223 w 1551343"/>
              <a:gd name="connsiteY101" fmla="*/ 1303193 h 1365205"/>
              <a:gd name="connsiteX102" fmla="*/ 662979 w 1551343"/>
              <a:gd name="connsiteY102" fmla="*/ 1255568 h 1365205"/>
              <a:gd name="connsiteX103" fmla="*/ 662977 w 1551343"/>
              <a:gd name="connsiteY103" fmla="*/ 1210325 h 1365205"/>
              <a:gd name="connsiteX104" fmla="*/ 646309 w 1551343"/>
              <a:gd name="connsiteY104" fmla="*/ 1176987 h 1365205"/>
              <a:gd name="connsiteX105" fmla="*/ 617733 w 1551343"/>
              <a:gd name="connsiteY105" fmla="*/ 1153174 h 1365205"/>
              <a:gd name="connsiteX106" fmla="*/ 596301 w 1551343"/>
              <a:gd name="connsiteY106" fmla="*/ 1146032 h 1365205"/>
              <a:gd name="connsiteX107" fmla="*/ 572490 w 1551343"/>
              <a:gd name="connsiteY107" fmla="*/ 1115074 h 1365205"/>
              <a:gd name="connsiteX108" fmla="*/ 536770 w 1551343"/>
              <a:gd name="connsiteY108" fmla="*/ 1076975 h 1365205"/>
              <a:gd name="connsiteX109" fmla="*/ 484384 w 1551343"/>
              <a:gd name="connsiteY109" fmla="*/ 1069830 h 1365205"/>
              <a:gd name="connsiteX110" fmla="*/ 491527 w 1551343"/>
              <a:gd name="connsiteY110" fmla="*/ 1026969 h 1365205"/>
              <a:gd name="connsiteX111" fmla="*/ 460572 w 1551343"/>
              <a:gd name="connsiteY111" fmla="*/ 991249 h 1365205"/>
              <a:gd name="connsiteX112" fmla="*/ 427233 w 1551343"/>
              <a:gd name="connsiteY112" fmla="*/ 953150 h 1365205"/>
              <a:gd name="connsiteX113" fmla="*/ 424854 w 1551343"/>
              <a:gd name="connsiteY113" fmla="*/ 926956 h 1365205"/>
              <a:gd name="connsiteX114" fmla="*/ 379608 w 1551343"/>
              <a:gd name="connsiteY114" fmla="*/ 917432 h 1365205"/>
              <a:gd name="connsiteX115" fmla="*/ 351033 w 1551343"/>
              <a:gd name="connsiteY115" fmla="*/ 884094 h 1365205"/>
              <a:gd name="connsiteX116" fmla="*/ 305789 w 1551343"/>
              <a:gd name="connsiteY116" fmla="*/ 872188 h 1365205"/>
              <a:gd name="connsiteX117" fmla="*/ 281977 w 1551343"/>
              <a:gd name="connsiteY117" fmla="*/ 903144 h 1365205"/>
              <a:gd name="connsiteX118" fmla="*/ 234355 w 1551343"/>
              <a:gd name="connsiteY118" fmla="*/ 893618 h 1365205"/>
              <a:gd name="connsiteX119" fmla="*/ 203395 w 1551343"/>
              <a:gd name="connsiteY119" fmla="*/ 869807 h 1365205"/>
              <a:gd name="connsiteX120" fmla="*/ 167680 w 1551343"/>
              <a:gd name="connsiteY120" fmla="*/ 881712 h 1365205"/>
              <a:gd name="connsiteX121" fmla="*/ 158152 w 1551343"/>
              <a:gd name="connsiteY121" fmla="*/ 876950 h 1365205"/>
              <a:gd name="connsiteX122" fmla="*/ 141486 w 1551343"/>
              <a:gd name="connsiteY122" fmla="*/ 824562 h 1365205"/>
              <a:gd name="connsiteX123" fmla="*/ 103383 w 1551343"/>
              <a:gd name="connsiteY123" fmla="*/ 788844 h 1365205"/>
              <a:gd name="connsiteX124" fmla="*/ 72427 w 1551343"/>
              <a:gd name="connsiteY124" fmla="*/ 748363 h 1365205"/>
              <a:gd name="connsiteX125" fmla="*/ 53375 w 1551343"/>
              <a:gd name="connsiteY125" fmla="*/ 722168 h 1365205"/>
              <a:gd name="connsiteX126" fmla="*/ 17657 w 1551343"/>
              <a:gd name="connsiteY126" fmla="*/ 693594 h 1365205"/>
              <a:gd name="connsiteX127" fmla="*/ 992 w 1551343"/>
              <a:gd name="connsiteY127" fmla="*/ 669780 h 1365205"/>
              <a:gd name="connsiteX0" fmla="*/ 992 w 1551343"/>
              <a:gd name="connsiteY0" fmla="*/ 669780 h 1365205"/>
              <a:gd name="connsiteX1" fmla="*/ 20038 w 1551343"/>
              <a:gd name="connsiteY1" fmla="*/ 612632 h 1365205"/>
              <a:gd name="connsiteX2" fmla="*/ 55760 w 1551343"/>
              <a:gd name="connsiteY2" fmla="*/ 588816 h 1365205"/>
              <a:gd name="connsiteX3" fmla="*/ 98621 w 1551343"/>
              <a:gd name="connsiteY3" fmla="*/ 593580 h 1365205"/>
              <a:gd name="connsiteX4" fmla="*/ 110530 w 1551343"/>
              <a:gd name="connsiteY4" fmla="*/ 565004 h 1365205"/>
              <a:gd name="connsiteX5" fmla="*/ 146244 w 1551343"/>
              <a:gd name="connsiteY5" fmla="*/ 550719 h 1365205"/>
              <a:gd name="connsiteX6" fmla="*/ 162915 w 1551343"/>
              <a:gd name="connsiteY6" fmla="*/ 519761 h 1365205"/>
              <a:gd name="connsiteX7" fmla="*/ 196251 w 1551343"/>
              <a:gd name="connsiteY7" fmla="*/ 512619 h 1365205"/>
              <a:gd name="connsiteX8" fmla="*/ 208157 w 1551343"/>
              <a:gd name="connsiteY8" fmla="*/ 479282 h 1365205"/>
              <a:gd name="connsiteX9" fmla="*/ 239115 w 1551343"/>
              <a:gd name="connsiteY9" fmla="*/ 472137 h 1365205"/>
              <a:gd name="connsiteX10" fmla="*/ 310551 w 1551343"/>
              <a:gd name="connsiteY10" fmla="*/ 438800 h 1365205"/>
              <a:gd name="connsiteX11" fmla="*/ 339128 w 1551343"/>
              <a:gd name="connsiteY11" fmla="*/ 417368 h 1365205"/>
              <a:gd name="connsiteX12" fmla="*/ 353413 w 1551343"/>
              <a:gd name="connsiteY12" fmla="*/ 426894 h 1365205"/>
              <a:gd name="connsiteX13" fmla="*/ 396277 w 1551343"/>
              <a:gd name="connsiteY13" fmla="*/ 438800 h 1365205"/>
              <a:gd name="connsiteX14" fmla="*/ 439140 w 1551343"/>
              <a:gd name="connsiteY14" fmla="*/ 400699 h 1365205"/>
              <a:gd name="connsiteX15" fmla="*/ 453426 w 1551343"/>
              <a:gd name="connsiteY15" fmla="*/ 429275 h 1365205"/>
              <a:gd name="connsiteX16" fmla="*/ 489144 w 1551343"/>
              <a:gd name="connsiteY16" fmla="*/ 431657 h 1365205"/>
              <a:gd name="connsiteX17" fmla="*/ 501051 w 1551343"/>
              <a:gd name="connsiteY17" fmla="*/ 464994 h 1365205"/>
              <a:gd name="connsiteX18" fmla="*/ 536773 w 1551343"/>
              <a:gd name="connsiteY18" fmla="*/ 495947 h 1365205"/>
              <a:gd name="connsiteX19" fmla="*/ 565344 w 1551343"/>
              <a:gd name="connsiteY19" fmla="*/ 453088 h 1365205"/>
              <a:gd name="connsiteX20" fmla="*/ 596301 w 1551343"/>
              <a:gd name="connsiteY20" fmla="*/ 438800 h 1365205"/>
              <a:gd name="connsiteX21" fmla="*/ 605826 w 1551343"/>
              <a:gd name="connsiteY21" fmla="*/ 410225 h 1365205"/>
              <a:gd name="connsiteX22" fmla="*/ 627257 w 1551343"/>
              <a:gd name="connsiteY22" fmla="*/ 376888 h 1365205"/>
              <a:gd name="connsiteX23" fmla="*/ 665361 w 1551343"/>
              <a:gd name="connsiteY23" fmla="*/ 369741 h 1365205"/>
              <a:gd name="connsiteX24" fmla="*/ 677263 w 1551343"/>
              <a:gd name="connsiteY24" fmla="*/ 412607 h 1365205"/>
              <a:gd name="connsiteX25" fmla="*/ 717744 w 1551343"/>
              <a:gd name="connsiteY25" fmla="*/ 381650 h 1365205"/>
              <a:gd name="connsiteX26" fmla="*/ 727269 w 1551343"/>
              <a:gd name="connsiteY26" fmla="*/ 381650 h 1365205"/>
              <a:gd name="connsiteX27" fmla="*/ 753463 w 1551343"/>
              <a:gd name="connsiteY27" fmla="*/ 398319 h 1365205"/>
              <a:gd name="connsiteX28" fmla="*/ 793948 w 1551343"/>
              <a:gd name="connsiteY28" fmla="*/ 384029 h 1365205"/>
              <a:gd name="connsiteX29" fmla="*/ 820139 w 1551343"/>
              <a:gd name="connsiteY29" fmla="*/ 434038 h 1365205"/>
              <a:gd name="connsiteX30" fmla="*/ 810613 w 1551343"/>
              <a:gd name="connsiteY30" fmla="*/ 438800 h 1365205"/>
              <a:gd name="connsiteX31" fmla="*/ 805852 w 1551343"/>
              <a:gd name="connsiteY31" fmla="*/ 460232 h 1365205"/>
              <a:gd name="connsiteX32" fmla="*/ 834426 w 1551343"/>
              <a:gd name="connsiteY32" fmla="*/ 503094 h 1365205"/>
              <a:gd name="connsiteX33" fmla="*/ 865383 w 1551343"/>
              <a:gd name="connsiteY33" fmla="*/ 495950 h 1365205"/>
              <a:gd name="connsiteX34" fmla="*/ 898722 w 1551343"/>
              <a:gd name="connsiteY34" fmla="*/ 464993 h 1365205"/>
              <a:gd name="connsiteX35" fmla="*/ 943964 w 1551343"/>
              <a:gd name="connsiteY35" fmla="*/ 472138 h 1365205"/>
              <a:gd name="connsiteX36" fmla="*/ 1001114 w 1551343"/>
              <a:gd name="connsiteY36" fmla="*/ 457850 h 1365205"/>
              <a:gd name="connsiteX37" fmla="*/ 1032073 w 1551343"/>
              <a:gd name="connsiteY37" fmla="*/ 429272 h 1365205"/>
              <a:gd name="connsiteX38" fmla="*/ 1096364 w 1551343"/>
              <a:gd name="connsiteY38" fmla="*/ 412607 h 1365205"/>
              <a:gd name="connsiteX39" fmla="*/ 1153514 w 1551343"/>
              <a:gd name="connsiteY39" fmla="*/ 417368 h 1365205"/>
              <a:gd name="connsiteX40" fmla="*/ 1220190 w 1551343"/>
              <a:gd name="connsiteY40" fmla="*/ 345931 h 1365205"/>
              <a:gd name="connsiteX41" fmla="*/ 1270195 w 1551343"/>
              <a:gd name="connsiteY41" fmla="*/ 334025 h 1365205"/>
              <a:gd name="connsiteX42" fmla="*/ 1315440 w 1551343"/>
              <a:gd name="connsiteY42" fmla="*/ 298306 h 1365205"/>
              <a:gd name="connsiteX43" fmla="*/ 1315439 w 1551343"/>
              <a:gd name="connsiteY43" fmla="*/ 257825 h 1365205"/>
              <a:gd name="connsiteX44" fmla="*/ 1310677 w 1551343"/>
              <a:gd name="connsiteY44" fmla="*/ 229250 h 1365205"/>
              <a:gd name="connsiteX45" fmla="*/ 1303533 w 1551343"/>
              <a:gd name="connsiteY45" fmla="*/ 200675 h 1365205"/>
              <a:gd name="connsiteX46" fmla="*/ 1320202 w 1551343"/>
              <a:gd name="connsiteY46" fmla="*/ 160194 h 1365205"/>
              <a:gd name="connsiteX47" fmla="*/ 1310677 w 1551343"/>
              <a:gd name="connsiteY47" fmla="*/ 117331 h 1365205"/>
              <a:gd name="connsiteX48" fmla="*/ 1332108 w 1551343"/>
              <a:gd name="connsiteY48" fmla="*/ 57800 h 1365205"/>
              <a:gd name="connsiteX49" fmla="*/ 1322584 w 1551343"/>
              <a:gd name="connsiteY49" fmla="*/ 10175 h 1365205"/>
              <a:gd name="connsiteX50" fmla="*/ 1360684 w 1551343"/>
              <a:gd name="connsiteY50" fmla="*/ 5412 h 1365205"/>
              <a:gd name="connsiteX51" fmla="*/ 1377353 w 1551343"/>
              <a:gd name="connsiteY51" fmla="*/ 649 h 1365205"/>
              <a:gd name="connsiteX52" fmla="*/ 1465459 w 1551343"/>
              <a:gd name="connsiteY52" fmla="*/ 19699 h 1365205"/>
              <a:gd name="connsiteX53" fmla="*/ 1496415 w 1551343"/>
              <a:gd name="connsiteY53" fmla="*/ 41131 h 1365205"/>
              <a:gd name="connsiteX54" fmla="*/ 1522610 w 1551343"/>
              <a:gd name="connsiteY54" fmla="*/ 57798 h 1365205"/>
              <a:gd name="connsiteX55" fmla="*/ 1551184 w 1551343"/>
              <a:gd name="connsiteY55" fmla="*/ 67324 h 1365205"/>
              <a:gd name="connsiteX56" fmla="*/ 1524990 w 1551343"/>
              <a:gd name="connsiteY56" fmla="*/ 117331 h 1365205"/>
              <a:gd name="connsiteX57" fmla="*/ 1522609 w 1551343"/>
              <a:gd name="connsiteY57" fmla="*/ 172099 h 1365205"/>
              <a:gd name="connsiteX58" fmla="*/ 1508321 w 1551343"/>
              <a:gd name="connsiteY58" fmla="*/ 229249 h 1365205"/>
              <a:gd name="connsiteX59" fmla="*/ 1510703 w 1551343"/>
              <a:gd name="connsiteY59" fmla="*/ 238774 h 1365205"/>
              <a:gd name="connsiteX60" fmla="*/ 1541659 w 1551343"/>
              <a:gd name="connsiteY60" fmla="*/ 245918 h 1365205"/>
              <a:gd name="connsiteX61" fmla="*/ 1529753 w 1551343"/>
              <a:gd name="connsiteY61" fmla="*/ 276874 h 1365205"/>
              <a:gd name="connsiteX62" fmla="*/ 1496415 w 1551343"/>
              <a:gd name="connsiteY62" fmla="*/ 298306 h 1365205"/>
              <a:gd name="connsiteX63" fmla="*/ 1474984 w 1551343"/>
              <a:gd name="connsiteY63" fmla="*/ 319737 h 1365205"/>
              <a:gd name="connsiteX64" fmla="*/ 1421087 w 1551343"/>
              <a:gd name="connsiteY64" fmla="*/ 307094 h 1365205"/>
              <a:gd name="connsiteX65" fmla="*/ 1384495 w 1551343"/>
              <a:gd name="connsiteY65" fmla="*/ 336407 h 1365205"/>
              <a:gd name="connsiteX66" fmla="*/ 1377352 w 1551343"/>
              <a:gd name="connsiteY66" fmla="*/ 369744 h 1365205"/>
              <a:gd name="connsiteX67" fmla="*/ 1355920 w 1551343"/>
              <a:gd name="connsiteY67" fmla="*/ 379269 h 1365205"/>
              <a:gd name="connsiteX68" fmla="*/ 1327345 w 1551343"/>
              <a:gd name="connsiteY68" fmla="*/ 403082 h 1365205"/>
              <a:gd name="connsiteX69" fmla="*/ 1279721 w 1551343"/>
              <a:gd name="connsiteY69" fmla="*/ 417368 h 1365205"/>
              <a:gd name="connsiteX70" fmla="*/ 1279720 w 1551343"/>
              <a:gd name="connsiteY70" fmla="*/ 464994 h 1365205"/>
              <a:gd name="connsiteX71" fmla="*/ 1313058 w 1551343"/>
              <a:gd name="connsiteY71" fmla="*/ 464994 h 1365205"/>
              <a:gd name="connsiteX72" fmla="*/ 1341634 w 1551343"/>
              <a:gd name="connsiteY72" fmla="*/ 491187 h 1365205"/>
              <a:gd name="connsiteX73" fmla="*/ 1334489 w 1551343"/>
              <a:gd name="connsiteY73" fmla="*/ 529288 h 1365205"/>
              <a:gd name="connsiteX74" fmla="*/ 1363065 w 1551343"/>
              <a:gd name="connsiteY74" fmla="*/ 545955 h 1365205"/>
              <a:gd name="connsiteX75" fmla="*/ 1355920 w 1551343"/>
              <a:gd name="connsiteY75" fmla="*/ 588819 h 1365205"/>
              <a:gd name="connsiteX76" fmla="*/ 1370208 w 1551343"/>
              <a:gd name="connsiteY76" fmla="*/ 629299 h 1365205"/>
              <a:gd name="connsiteX77" fmla="*/ 1322584 w 1551343"/>
              <a:gd name="connsiteY77" fmla="*/ 684068 h 1365205"/>
              <a:gd name="connsiteX78" fmla="*/ 1294009 w 1551343"/>
              <a:gd name="connsiteY78" fmla="*/ 736456 h 1365205"/>
              <a:gd name="connsiteX79" fmla="*/ 1260673 w 1551343"/>
              <a:gd name="connsiteY79" fmla="*/ 722168 h 1365205"/>
              <a:gd name="connsiteX80" fmla="*/ 1227334 w 1551343"/>
              <a:gd name="connsiteY80" fmla="*/ 724549 h 1365205"/>
              <a:gd name="connsiteX81" fmla="*/ 1177328 w 1551343"/>
              <a:gd name="connsiteY81" fmla="*/ 748362 h 1365205"/>
              <a:gd name="connsiteX82" fmla="*/ 1396402 w 1551343"/>
              <a:gd name="connsiteY82" fmla="*/ 807893 h 1365205"/>
              <a:gd name="connsiteX83" fmla="*/ 1084461 w 1551343"/>
              <a:gd name="connsiteY83" fmla="*/ 779318 h 1365205"/>
              <a:gd name="connsiteX84" fmla="*/ 1541660 w 1551343"/>
              <a:gd name="connsiteY84" fmla="*/ 1226993 h 1365205"/>
              <a:gd name="connsiteX85" fmla="*/ 1060646 w 1551343"/>
              <a:gd name="connsiteY85" fmla="*/ 888856 h 1365205"/>
              <a:gd name="connsiteX86" fmla="*/ 1184474 w 1551343"/>
              <a:gd name="connsiteY86" fmla="*/ 1176986 h 1365205"/>
              <a:gd name="connsiteX87" fmla="*/ 963015 w 1551343"/>
              <a:gd name="connsiteY87" fmla="*/ 965056 h 1365205"/>
              <a:gd name="connsiteX88" fmla="*/ 920153 w 1551343"/>
              <a:gd name="connsiteY88" fmla="*/ 965056 h 1365205"/>
              <a:gd name="connsiteX89" fmla="*/ 829667 w 1551343"/>
              <a:gd name="connsiteY89" fmla="*/ 1000773 h 1365205"/>
              <a:gd name="connsiteX90" fmla="*/ 808234 w 1551343"/>
              <a:gd name="connsiteY90" fmla="*/ 1041256 h 1365205"/>
              <a:gd name="connsiteX91" fmla="*/ 808236 w 1551343"/>
              <a:gd name="connsiteY91" fmla="*/ 1091262 h 1365205"/>
              <a:gd name="connsiteX92" fmla="*/ 758228 w 1551343"/>
              <a:gd name="connsiteY92" fmla="*/ 1131743 h 1365205"/>
              <a:gd name="connsiteX93" fmla="*/ 741561 w 1551343"/>
              <a:gd name="connsiteY93" fmla="*/ 1162699 h 1365205"/>
              <a:gd name="connsiteX94" fmla="*/ 743940 w 1551343"/>
              <a:gd name="connsiteY94" fmla="*/ 1184131 h 1365205"/>
              <a:gd name="connsiteX95" fmla="*/ 777278 w 1551343"/>
              <a:gd name="connsiteY95" fmla="*/ 1179368 h 1365205"/>
              <a:gd name="connsiteX96" fmla="*/ 801092 w 1551343"/>
              <a:gd name="connsiteY96" fmla="*/ 1203180 h 1365205"/>
              <a:gd name="connsiteX97" fmla="*/ 789184 w 1551343"/>
              <a:gd name="connsiteY97" fmla="*/ 1236518 h 1365205"/>
              <a:gd name="connsiteX98" fmla="*/ 786803 w 1551343"/>
              <a:gd name="connsiteY98" fmla="*/ 1274618 h 1365205"/>
              <a:gd name="connsiteX99" fmla="*/ 793945 w 1551343"/>
              <a:gd name="connsiteY99" fmla="*/ 1346057 h 1365205"/>
              <a:gd name="connsiteX100" fmla="*/ 715363 w 1551343"/>
              <a:gd name="connsiteY100" fmla="*/ 1362725 h 1365205"/>
              <a:gd name="connsiteX101" fmla="*/ 696317 w 1551343"/>
              <a:gd name="connsiteY101" fmla="*/ 1303193 h 1365205"/>
              <a:gd name="connsiteX102" fmla="*/ 662979 w 1551343"/>
              <a:gd name="connsiteY102" fmla="*/ 1255568 h 1365205"/>
              <a:gd name="connsiteX103" fmla="*/ 662977 w 1551343"/>
              <a:gd name="connsiteY103" fmla="*/ 1210325 h 1365205"/>
              <a:gd name="connsiteX104" fmla="*/ 646309 w 1551343"/>
              <a:gd name="connsiteY104" fmla="*/ 1176987 h 1365205"/>
              <a:gd name="connsiteX105" fmla="*/ 617733 w 1551343"/>
              <a:gd name="connsiteY105" fmla="*/ 1153174 h 1365205"/>
              <a:gd name="connsiteX106" fmla="*/ 596301 w 1551343"/>
              <a:gd name="connsiteY106" fmla="*/ 1146032 h 1365205"/>
              <a:gd name="connsiteX107" fmla="*/ 572490 w 1551343"/>
              <a:gd name="connsiteY107" fmla="*/ 1115074 h 1365205"/>
              <a:gd name="connsiteX108" fmla="*/ 536770 w 1551343"/>
              <a:gd name="connsiteY108" fmla="*/ 1076975 h 1365205"/>
              <a:gd name="connsiteX109" fmla="*/ 484384 w 1551343"/>
              <a:gd name="connsiteY109" fmla="*/ 1069830 h 1365205"/>
              <a:gd name="connsiteX110" fmla="*/ 491527 w 1551343"/>
              <a:gd name="connsiteY110" fmla="*/ 1026969 h 1365205"/>
              <a:gd name="connsiteX111" fmla="*/ 460572 w 1551343"/>
              <a:gd name="connsiteY111" fmla="*/ 991249 h 1365205"/>
              <a:gd name="connsiteX112" fmla="*/ 427233 w 1551343"/>
              <a:gd name="connsiteY112" fmla="*/ 953150 h 1365205"/>
              <a:gd name="connsiteX113" fmla="*/ 424854 w 1551343"/>
              <a:gd name="connsiteY113" fmla="*/ 926956 h 1365205"/>
              <a:gd name="connsiteX114" fmla="*/ 379608 w 1551343"/>
              <a:gd name="connsiteY114" fmla="*/ 917432 h 1365205"/>
              <a:gd name="connsiteX115" fmla="*/ 351033 w 1551343"/>
              <a:gd name="connsiteY115" fmla="*/ 884094 h 1365205"/>
              <a:gd name="connsiteX116" fmla="*/ 305789 w 1551343"/>
              <a:gd name="connsiteY116" fmla="*/ 872188 h 1365205"/>
              <a:gd name="connsiteX117" fmla="*/ 281977 w 1551343"/>
              <a:gd name="connsiteY117" fmla="*/ 903144 h 1365205"/>
              <a:gd name="connsiteX118" fmla="*/ 234355 w 1551343"/>
              <a:gd name="connsiteY118" fmla="*/ 893618 h 1365205"/>
              <a:gd name="connsiteX119" fmla="*/ 203395 w 1551343"/>
              <a:gd name="connsiteY119" fmla="*/ 869807 h 1365205"/>
              <a:gd name="connsiteX120" fmla="*/ 167680 w 1551343"/>
              <a:gd name="connsiteY120" fmla="*/ 881712 h 1365205"/>
              <a:gd name="connsiteX121" fmla="*/ 158152 w 1551343"/>
              <a:gd name="connsiteY121" fmla="*/ 876950 h 1365205"/>
              <a:gd name="connsiteX122" fmla="*/ 141486 w 1551343"/>
              <a:gd name="connsiteY122" fmla="*/ 824562 h 1365205"/>
              <a:gd name="connsiteX123" fmla="*/ 103383 w 1551343"/>
              <a:gd name="connsiteY123" fmla="*/ 788844 h 1365205"/>
              <a:gd name="connsiteX124" fmla="*/ 72427 w 1551343"/>
              <a:gd name="connsiteY124" fmla="*/ 748363 h 1365205"/>
              <a:gd name="connsiteX125" fmla="*/ 53375 w 1551343"/>
              <a:gd name="connsiteY125" fmla="*/ 722168 h 1365205"/>
              <a:gd name="connsiteX126" fmla="*/ 17657 w 1551343"/>
              <a:gd name="connsiteY126" fmla="*/ 693594 h 1365205"/>
              <a:gd name="connsiteX127" fmla="*/ 992 w 1551343"/>
              <a:gd name="connsiteY127" fmla="*/ 669780 h 1365205"/>
              <a:gd name="connsiteX0" fmla="*/ 992 w 1551343"/>
              <a:gd name="connsiteY0" fmla="*/ 669780 h 1365205"/>
              <a:gd name="connsiteX1" fmla="*/ 20038 w 1551343"/>
              <a:gd name="connsiteY1" fmla="*/ 612632 h 1365205"/>
              <a:gd name="connsiteX2" fmla="*/ 55760 w 1551343"/>
              <a:gd name="connsiteY2" fmla="*/ 588816 h 1365205"/>
              <a:gd name="connsiteX3" fmla="*/ 98621 w 1551343"/>
              <a:gd name="connsiteY3" fmla="*/ 593580 h 1365205"/>
              <a:gd name="connsiteX4" fmla="*/ 110530 w 1551343"/>
              <a:gd name="connsiteY4" fmla="*/ 565004 h 1365205"/>
              <a:gd name="connsiteX5" fmla="*/ 146244 w 1551343"/>
              <a:gd name="connsiteY5" fmla="*/ 550719 h 1365205"/>
              <a:gd name="connsiteX6" fmla="*/ 162915 w 1551343"/>
              <a:gd name="connsiteY6" fmla="*/ 519761 h 1365205"/>
              <a:gd name="connsiteX7" fmla="*/ 196251 w 1551343"/>
              <a:gd name="connsiteY7" fmla="*/ 512619 h 1365205"/>
              <a:gd name="connsiteX8" fmla="*/ 208157 w 1551343"/>
              <a:gd name="connsiteY8" fmla="*/ 479282 h 1365205"/>
              <a:gd name="connsiteX9" fmla="*/ 239115 w 1551343"/>
              <a:gd name="connsiteY9" fmla="*/ 472137 h 1365205"/>
              <a:gd name="connsiteX10" fmla="*/ 310551 w 1551343"/>
              <a:gd name="connsiteY10" fmla="*/ 438800 h 1365205"/>
              <a:gd name="connsiteX11" fmla="*/ 339128 w 1551343"/>
              <a:gd name="connsiteY11" fmla="*/ 417368 h 1365205"/>
              <a:gd name="connsiteX12" fmla="*/ 353413 w 1551343"/>
              <a:gd name="connsiteY12" fmla="*/ 426894 h 1365205"/>
              <a:gd name="connsiteX13" fmla="*/ 396277 w 1551343"/>
              <a:gd name="connsiteY13" fmla="*/ 438800 h 1365205"/>
              <a:gd name="connsiteX14" fmla="*/ 439140 w 1551343"/>
              <a:gd name="connsiteY14" fmla="*/ 400699 h 1365205"/>
              <a:gd name="connsiteX15" fmla="*/ 453426 w 1551343"/>
              <a:gd name="connsiteY15" fmla="*/ 429275 h 1365205"/>
              <a:gd name="connsiteX16" fmla="*/ 489144 w 1551343"/>
              <a:gd name="connsiteY16" fmla="*/ 431657 h 1365205"/>
              <a:gd name="connsiteX17" fmla="*/ 501051 w 1551343"/>
              <a:gd name="connsiteY17" fmla="*/ 464994 h 1365205"/>
              <a:gd name="connsiteX18" fmla="*/ 536773 w 1551343"/>
              <a:gd name="connsiteY18" fmla="*/ 495947 h 1365205"/>
              <a:gd name="connsiteX19" fmla="*/ 565344 w 1551343"/>
              <a:gd name="connsiteY19" fmla="*/ 453088 h 1365205"/>
              <a:gd name="connsiteX20" fmla="*/ 596301 w 1551343"/>
              <a:gd name="connsiteY20" fmla="*/ 438800 h 1365205"/>
              <a:gd name="connsiteX21" fmla="*/ 605826 w 1551343"/>
              <a:gd name="connsiteY21" fmla="*/ 410225 h 1365205"/>
              <a:gd name="connsiteX22" fmla="*/ 627257 w 1551343"/>
              <a:gd name="connsiteY22" fmla="*/ 376888 h 1365205"/>
              <a:gd name="connsiteX23" fmla="*/ 665361 w 1551343"/>
              <a:gd name="connsiteY23" fmla="*/ 369741 h 1365205"/>
              <a:gd name="connsiteX24" fmla="*/ 677263 w 1551343"/>
              <a:gd name="connsiteY24" fmla="*/ 412607 h 1365205"/>
              <a:gd name="connsiteX25" fmla="*/ 717744 w 1551343"/>
              <a:gd name="connsiteY25" fmla="*/ 381650 h 1365205"/>
              <a:gd name="connsiteX26" fmla="*/ 727269 w 1551343"/>
              <a:gd name="connsiteY26" fmla="*/ 381650 h 1365205"/>
              <a:gd name="connsiteX27" fmla="*/ 753463 w 1551343"/>
              <a:gd name="connsiteY27" fmla="*/ 398319 h 1365205"/>
              <a:gd name="connsiteX28" fmla="*/ 793948 w 1551343"/>
              <a:gd name="connsiteY28" fmla="*/ 384029 h 1365205"/>
              <a:gd name="connsiteX29" fmla="*/ 820139 w 1551343"/>
              <a:gd name="connsiteY29" fmla="*/ 434038 h 1365205"/>
              <a:gd name="connsiteX30" fmla="*/ 810613 w 1551343"/>
              <a:gd name="connsiteY30" fmla="*/ 438800 h 1365205"/>
              <a:gd name="connsiteX31" fmla="*/ 805852 w 1551343"/>
              <a:gd name="connsiteY31" fmla="*/ 460232 h 1365205"/>
              <a:gd name="connsiteX32" fmla="*/ 834426 w 1551343"/>
              <a:gd name="connsiteY32" fmla="*/ 503094 h 1365205"/>
              <a:gd name="connsiteX33" fmla="*/ 865383 w 1551343"/>
              <a:gd name="connsiteY33" fmla="*/ 495950 h 1365205"/>
              <a:gd name="connsiteX34" fmla="*/ 898722 w 1551343"/>
              <a:gd name="connsiteY34" fmla="*/ 464993 h 1365205"/>
              <a:gd name="connsiteX35" fmla="*/ 943964 w 1551343"/>
              <a:gd name="connsiteY35" fmla="*/ 472138 h 1365205"/>
              <a:gd name="connsiteX36" fmla="*/ 1001114 w 1551343"/>
              <a:gd name="connsiteY36" fmla="*/ 457850 h 1365205"/>
              <a:gd name="connsiteX37" fmla="*/ 1032073 w 1551343"/>
              <a:gd name="connsiteY37" fmla="*/ 429272 h 1365205"/>
              <a:gd name="connsiteX38" fmla="*/ 1096364 w 1551343"/>
              <a:gd name="connsiteY38" fmla="*/ 412607 h 1365205"/>
              <a:gd name="connsiteX39" fmla="*/ 1153514 w 1551343"/>
              <a:gd name="connsiteY39" fmla="*/ 417368 h 1365205"/>
              <a:gd name="connsiteX40" fmla="*/ 1220190 w 1551343"/>
              <a:gd name="connsiteY40" fmla="*/ 345931 h 1365205"/>
              <a:gd name="connsiteX41" fmla="*/ 1270195 w 1551343"/>
              <a:gd name="connsiteY41" fmla="*/ 334025 h 1365205"/>
              <a:gd name="connsiteX42" fmla="*/ 1315440 w 1551343"/>
              <a:gd name="connsiteY42" fmla="*/ 298306 h 1365205"/>
              <a:gd name="connsiteX43" fmla="*/ 1315439 w 1551343"/>
              <a:gd name="connsiteY43" fmla="*/ 257825 h 1365205"/>
              <a:gd name="connsiteX44" fmla="*/ 1310677 w 1551343"/>
              <a:gd name="connsiteY44" fmla="*/ 229250 h 1365205"/>
              <a:gd name="connsiteX45" fmla="*/ 1303533 w 1551343"/>
              <a:gd name="connsiteY45" fmla="*/ 200675 h 1365205"/>
              <a:gd name="connsiteX46" fmla="*/ 1320202 w 1551343"/>
              <a:gd name="connsiteY46" fmla="*/ 160194 h 1365205"/>
              <a:gd name="connsiteX47" fmla="*/ 1310677 w 1551343"/>
              <a:gd name="connsiteY47" fmla="*/ 117331 h 1365205"/>
              <a:gd name="connsiteX48" fmla="*/ 1332108 w 1551343"/>
              <a:gd name="connsiteY48" fmla="*/ 57800 h 1365205"/>
              <a:gd name="connsiteX49" fmla="*/ 1322584 w 1551343"/>
              <a:gd name="connsiteY49" fmla="*/ 10175 h 1365205"/>
              <a:gd name="connsiteX50" fmla="*/ 1360684 w 1551343"/>
              <a:gd name="connsiteY50" fmla="*/ 5412 h 1365205"/>
              <a:gd name="connsiteX51" fmla="*/ 1377353 w 1551343"/>
              <a:gd name="connsiteY51" fmla="*/ 649 h 1365205"/>
              <a:gd name="connsiteX52" fmla="*/ 1465459 w 1551343"/>
              <a:gd name="connsiteY52" fmla="*/ 19699 h 1365205"/>
              <a:gd name="connsiteX53" fmla="*/ 1496415 w 1551343"/>
              <a:gd name="connsiteY53" fmla="*/ 41131 h 1365205"/>
              <a:gd name="connsiteX54" fmla="*/ 1522610 w 1551343"/>
              <a:gd name="connsiteY54" fmla="*/ 57798 h 1365205"/>
              <a:gd name="connsiteX55" fmla="*/ 1551184 w 1551343"/>
              <a:gd name="connsiteY55" fmla="*/ 67324 h 1365205"/>
              <a:gd name="connsiteX56" fmla="*/ 1524990 w 1551343"/>
              <a:gd name="connsiteY56" fmla="*/ 117331 h 1365205"/>
              <a:gd name="connsiteX57" fmla="*/ 1522609 w 1551343"/>
              <a:gd name="connsiteY57" fmla="*/ 172099 h 1365205"/>
              <a:gd name="connsiteX58" fmla="*/ 1508321 w 1551343"/>
              <a:gd name="connsiteY58" fmla="*/ 229249 h 1365205"/>
              <a:gd name="connsiteX59" fmla="*/ 1510703 w 1551343"/>
              <a:gd name="connsiteY59" fmla="*/ 238774 h 1365205"/>
              <a:gd name="connsiteX60" fmla="*/ 1541659 w 1551343"/>
              <a:gd name="connsiteY60" fmla="*/ 245918 h 1365205"/>
              <a:gd name="connsiteX61" fmla="*/ 1529753 w 1551343"/>
              <a:gd name="connsiteY61" fmla="*/ 276874 h 1365205"/>
              <a:gd name="connsiteX62" fmla="*/ 1496415 w 1551343"/>
              <a:gd name="connsiteY62" fmla="*/ 298306 h 1365205"/>
              <a:gd name="connsiteX63" fmla="*/ 1474984 w 1551343"/>
              <a:gd name="connsiteY63" fmla="*/ 319737 h 1365205"/>
              <a:gd name="connsiteX64" fmla="*/ 1421087 w 1551343"/>
              <a:gd name="connsiteY64" fmla="*/ 307094 h 1365205"/>
              <a:gd name="connsiteX65" fmla="*/ 1384495 w 1551343"/>
              <a:gd name="connsiteY65" fmla="*/ 336407 h 1365205"/>
              <a:gd name="connsiteX66" fmla="*/ 1377352 w 1551343"/>
              <a:gd name="connsiteY66" fmla="*/ 369744 h 1365205"/>
              <a:gd name="connsiteX67" fmla="*/ 1355920 w 1551343"/>
              <a:gd name="connsiteY67" fmla="*/ 379269 h 1365205"/>
              <a:gd name="connsiteX68" fmla="*/ 1327345 w 1551343"/>
              <a:gd name="connsiteY68" fmla="*/ 403082 h 1365205"/>
              <a:gd name="connsiteX69" fmla="*/ 1279721 w 1551343"/>
              <a:gd name="connsiteY69" fmla="*/ 417368 h 1365205"/>
              <a:gd name="connsiteX70" fmla="*/ 1279720 w 1551343"/>
              <a:gd name="connsiteY70" fmla="*/ 464994 h 1365205"/>
              <a:gd name="connsiteX71" fmla="*/ 1313058 w 1551343"/>
              <a:gd name="connsiteY71" fmla="*/ 464994 h 1365205"/>
              <a:gd name="connsiteX72" fmla="*/ 1341634 w 1551343"/>
              <a:gd name="connsiteY72" fmla="*/ 491187 h 1365205"/>
              <a:gd name="connsiteX73" fmla="*/ 1334489 w 1551343"/>
              <a:gd name="connsiteY73" fmla="*/ 529288 h 1365205"/>
              <a:gd name="connsiteX74" fmla="*/ 1363065 w 1551343"/>
              <a:gd name="connsiteY74" fmla="*/ 545955 h 1365205"/>
              <a:gd name="connsiteX75" fmla="*/ 1355920 w 1551343"/>
              <a:gd name="connsiteY75" fmla="*/ 588819 h 1365205"/>
              <a:gd name="connsiteX76" fmla="*/ 1370208 w 1551343"/>
              <a:gd name="connsiteY76" fmla="*/ 629299 h 1365205"/>
              <a:gd name="connsiteX77" fmla="*/ 1322584 w 1551343"/>
              <a:gd name="connsiteY77" fmla="*/ 684068 h 1365205"/>
              <a:gd name="connsiteX78" fmla="*/ 1294009 w 1551343"/>
              <a:gd name="connsiteY78" fmla="*/ 736456 h 1365205"/>
              <a:gd name="connsiteX79" fmla="*/ 1260673 w 1551343"/>
              <a:gd name="connsiteY79" fmla="*/ 722168 h 1365205"/>
              <a:gd name="connsiteX80" fmla="*/ 1227334 w 1551343"/>
              <a:gd name="connsiteY80" fmla="*/ 724549 h 1365205"/>
              <a:gd name="connsiteX81" fmla="*/ 1177328 w 1551343"/>
              <a:gd name="connsiteY81" fmla="*/ 748362 h 1365205"/>
              <a:gd name="connsiteX82" fmla="*/ 1396402 w 1551343"/>
              <a:gd name="connsiteY82" fmla="*/ 807893 h 1365205"/>
              <a:gd name="connsiteX83" fmla="*/ 1084461 w 1551343"/>
              <a:gd name="connsiteY83" fmla="*/ 779318 h 1365205"/>
              <a:gd name="connsiteX84" fmla="*/ 1541660 w 1551343"/>
              <a:gd name="connsiteY84" fmla="*/ 1226993 h 1365205"/>
              <a:gd name="connsiteX85" fmla="*/ 1060646 w 1551343"/>
              <a:gd name="connsiteY85" fmla="*/ 888856 h 1365205"/>
              <a:gd name="connsiteX86" fmla="*/ 1184474 w 1551343"/>
              <a:gd name="connsiteY86" fmla="*/ 1176986 h 1365205"/>
              <a:gd name="connsiteX87" fmla="*/ 963015 w 1551343"/>
              <a:gd name="connsiteY87" fmla="*/ 965056 h 1365205"/>
              <a:gd name="connsiteX88" fmla="*/ 920153 w 1551343"/>
              <a:gd name="connsiteY88" fmla="*/ 965056 h 1365205"/>
              <a:gd name="connsiteX89" fmla="*/ 829667 w 1551343"/>
              <a:gd name="connsiteY89" fmla="*/ 1000773 h 1365205"/>
              <a:gd name="connsiteX90" fmla="*/ 808234 w 1551343"/>
              <a:gd name="connsiteY90" fmla="*/ 1041256 h 1365205"/>
              <a:gd name="connsiteX91" fmla="*/ 808236 w 1551343"/>
              <a:gd name="connsiteY91" fmla="*/ 1091262 h 1365205"/>
              <a:gd name="connsiteX92" fmla="*/ 758228 w 1551343"/>
              <a:gd name="connsiteY92" fmla="*/ 1131743 h 1365205"/>
              <a:gd name="connsiteX93" fmla="*/ 741561 w 1551343"/>
              <a:gd name="connsiteY93" fmla="*/ 1162699 h 1365205"/>
              <a:gd name="connsiteX94" fmla="*/ 743940 w 1551343"/>
              <a:gd name="connsiteY94" fmla="*/ 1184131 h 1365205"/>
              <a:gd name="connsiteX95" fmla="*/ 777278 w 1551343"/>
              <a:gd name="connsiteY95" fmla="*/ 1179368 h 1365205"/>
              <a:gd name="connsiteX96" fmla="*/ 908248 w 1551343"/>
              <a:gd name="connsiteY96" fmla="*/ 1336530 h 1365205"/>
              <a:gd name="connsiteX97" fmla="*/ 789184 w 1551343"/>
              <a:gd name="connsiteY97" fmla="*/ 1236518 h 1365205"/>
              <a:gd name="connsiteX98" fmla="*/ 786803 w 1551343"/>
              <a:gd name="connsiteY98" fmla="*/ 1274618 h 1365205"/>
              <a:gd name="connsiteX99" fmla="*/ 793945 w 1551343"/>
              <a:gd name="connsiteY99" fmla="*/ 1346057 h 1365205"/>
              <a:gd name="connsiteX100" fmla="*/ 715363 w 1551343"/>
              <a:gd name="connsiteY100" fmla="*/ 1362725 h 1365205"/>
              <a:gd name="connsiteX101" fmla="*/ 696317 w 1551343"/>
              <a:gd name="connsiteY101" fmla="*/ 1303193 h 1365205"/>
              <a:gd name="connsiteX102" fmla="*/ 662979 w 1551343"/>
              <a:gd name="connsiteY102" fmla="*/ 1255568 h 1365205"/>
              <a:gd name="connsiteX103" fmla="*/ 662977 w 1551343"/>
              <a:gd name="connsiteY103" fmla="*/ 1210325 h 1365205"/>
              <a:gd name="connsiteX104" fmla="*/ 646309 w 1551343"/>
              <a:gd name="connsiteY104" fmla="*/ 1176987 h 1365205"/>
              <a:gd name="connsiteX105" fmla="*/ 617733 w 1551343"/>
              <a:gd name="connsiteY105" fmla="*/ 1153174 h 1365205"/>
              <a:gd name="connsiteX106" fmla="*/ 596301 w 1551343"/>
              <a:gd name="connsiteY106" fmla="*/ 1146032 h 1365205"/>
              <a:gd name="connsiteX107" fmla="*/ 572490 w 1551343"/>
              <a:gd name="connsiteY107" fmla="*/ 1115074 h 1365205"/>
              <a:gd name="connsiteX108" fmla="*/ 536770 w 1551343"/>
              <a:gd name="connsiteY108" fmla="*/ 1076975 h 1365205"/>
              <a:gd name="connsiteX109" fmla="*/ 484384 w 1551343"/>
              <a:gd name="connsiteY109" fmla="*/ 1069830 h 1365205"/>
              <a:gd name="connsiteX110" fmla="*/ 491527 w 1551343"/>
              <a:gd name="connsiteY110" fmla="*/ 1026969 h 1365205"/>
              <a:gd name="connsiteX111" fmla="*/ 460572 w 1551343"/>
              <a:gd name="connsiteY111" fmla="*/ 991249 h 1365205"/>
              <a:gd name="connsiteX112" fmla="*/ 427233 w 1551343"/>
              <a:gd name="connsiteY112" fmla="*/ 953150 h 1365205"/>
              <a:gd name="connsiteX113" fmla="*/ 424854 w 1551343"/>
              <a:gd name="connsiteY113" fmla="*/ 926956 h 1365205"/>
              <a:gd name="connsiteX114" fmla="*/ 379608 w 1551343"/>
              <a:gd name="connsiteY114" fmla="*/ 917432 h 1365205"/>
              <a:gd name="connsiteX115" fmla="*/ 351033 w 1551343"/>
              <a:gd name="connsiteY115" fmla="*/ 884094 h 1365205"/>
              <a:gd name="connsiteX116" fmla="*/ 305789 w 1551343"/>
              <a:gd name="connsiteY116" fmla="*/ 872188 h 1365205"/>
              <a:gd name="connsiteX117" fmla="*/ 281977 w 1551343"/>
              <a:gd name="connsiteY117" fmla="*/ 903144 h 1365205"/>
              <a:gd name="connsiteX118" fmla="*/ 234355 w 1551343"/>
              <a:gd name="connsiteY118" fmla="*/ 893618 h 1365205"/>
              <a:gd name="connsiteX119" fmla="*/ 203395 w 1551343"/>
              <a:gd name="connsiteY119" fmla="*/ 869807 h 1365205"/>
              <a:gd name="connsiteX120" fmla="*/ 167680 w 1551343"/>
              <a:gd name="connsiteY120" fmla="*/ 881712 h 1365205"/>
              <a:gd name="connsiteX121" fmla="*/ 158152 w 1551343"/>
              <a:gd name="connsiteY121" fmla="*/ 876950 h 1365205"/>
              <a:gd name="connsiteX122" fmla="*/ 141486 w 1551343"/>
              <a:gd name="connsiteY122" fmla="*/ 824562 h 1365205"/>
              <a:gd name="connsiteX123" fmla="*/ 103383 w 1551343"/>
              <a:gd name="connsiteY123" fmla="*/ 788844 h 1365205"/>
              <a:gd name="connsiteX124" fmla="*/ 72427 w 1551343"/>
              <a:gd name="connsiteY124" fmla="*/ 748363 h 1365205"/>
              <a:gd name="connsiteX125" fmla="*/ 53375 w 1551343"/>
              <a:gd name="connsiteY125" fmla="*/ 722168 h 1365205"/>
              <a:gd name="connsiteX126" fmla="*/ 17657 w 1551343"/>
              <a:gd name="connsiteY126" fmla="*/ 693594 h 1365205"/>
              <a:gd name="connsiteX127" fmla="*/ 992 w 1551343"/>
              <a:gd name="connsiteY127" fmla="*/ 669780 h 1365205"/>
              <a:gd name="connsiteX0" fmla="*/ 992 w 1551343"/>
              <a:gd name="connsiteY0" fmla="*/ 669780 h 1365205"/>
              <a:gd name="connsiteX1" fmla="*/ 20038 w 1551343"/>
              <a:gd name="connsiteY1" fmla="*/ 612632 h 1365205"/>
              <a:gd name="connsiteX2" fmla="*/ 55760 w 1551343"/>
              <a:gd name="connsiteY2" fmla="*/ 588816 h 1365205"/>
              <a:gd name="connsiteX3" fmla="*/ 98621 w 1551343"/>
              <a:gd name="connsiteY3" fmla="*/ 593580 h 1365205"/>
              <a:gd name="connsiteX4" fmla="*/ 110530 w 1551343"/>
              <a:gd name="connsiteY4" fmla="*/ 565004 h 1365205"/>
              <a:gd name="connsiteX5" fmla="*/ 146244 w 1551343"/>
              <a:gd name="connsiteY5" fmla="*/ 550719 h 1365205"/>
              <a:gd name="connsiteX6" fmla="*/ 162915 w 1551343"/>
              <a:gd name="connsiteY6" fmla="*/ 519761 h 1365205"/>
              <a:gd name="connsiteX7" fmla="*/ 196251 w 1551343"/>
              <a:gd name="connsiteY7" fmla="*/ 512619 h 1365205"/>
              <a:gd name="connsiteX8" fmla="*/ 208157 w 1551343"/>
              <a:gd name="connsiteY8" fmla="*/ 479282 h 1365205"/>
              <a:gd name="connsiteX9" fmla="*/ 239115 w 1551343"/>
              <a:gd name="connsiteY9" fmla="*/ 472137 h 1365205"/>
              <a:gd name="connsiteX10" fmla="*/ 310551 w 1551343"/>
              <a:gd name="connsiteY10" fmla="*/ 438800 h 1365205"/>
              <a:gd name="connsiteX11" fmla="*/ 339128 w 1551343"/>
              <a:gd name="connsiteY11" fmla="*/ 417368 h 1365205"/>
              <a:gd name="connsiteX12" fmla="*/ 353413 w 1551343"/>
              <a:gd name="connsiteY12" fmla="*/ 426894 h 1365205"/>
              <a:gd name="connsiteX13" fmla="*/ 396277 w 1551343"/>
              <a:gd name="connsiteY13" fmla="*/ 438800 h 1365205"/>
              <a:gd name="connsiteX14" fmla="*/ 439140 w 1551343"/>
              <a:gd name="connsiteY14" fmla="*/ 400699 h 1365205"/>
              <a:gd name="connsiteX15" fmla="*/ 453426 w 1551343"/>
              <a:gd name="connsiteY15" fmla="*/ 429275 h 1365205"/>
              <a:gd name="connsiteX16" fmla="*/ 489144 w 1551343"/>
              <a:gd name="connsiteY16" fmla="*/ 431657 h 1365205"/>
              <a:gd name="connsiteX17" fmla="*/ 501051 w 1551343"/>
              <a:gd name="connsiteY17" fmla="*/ 464994 h 1365205"/>
              <a:gd name="connsiteX18" fmla="*/ 536773 w 1551343"/>
              <a:gd name="connsiteY18" fmla="*/ 495947 h 1365205"/>
              <a:gd name="connsiteX19" fmla="*/ 565344 w 1551343"/>
              <a:gd name="connsiteY19" fmla="*/ 453088 h 1365205"/>
              <a:gd name="connsiteX20" fmla="*/ 596301 w 1551343"/>
              <a:gd name="connsiteY20" fmla="*/ 438800 h 1365205"/>
              <a:gd name="connsiteX21" fmla="*/ 605826 w 1551343"/>
              <a:gd name="connsiteY21" fmla="*/ 410225 h 1365205"/>
              <a:gd name="connsiteX22" fmla="*/ 627257 w 1551343"/>
              <a:gd name="connsiteY22" fmla="*/ 376888 h 1365205"/>
              <a:gd name="connsiteX23" fmla="*/ 665361 w 1551343"/>
              <a:gd name="connsiteY23" fmla="*/ 369741 h 1365205"/>
              <a:gd name="connsiteX24" fmla="*/ 677263 w 1551343"/>
              <a:gd name="connsiteY24" fmla="*/ 412607 h 1365205"/>
              <a:gd name="connsiteX25" fmla="*/ 717744 w 1551343"/>
              <a:gd name="connsiteY25" fmla="*/ 381650 h 1365205"/>
              <a:gd name="connsiteX26" fmla="*/ 727269 w 1551343"/>
              <a:gd name="connsiteY26" fmla="*/ 381650 h 1365205"/>
              <a:gd name="connsiteX27" fmla="*/ 753463 w 1551343"/>
              <a:gd name="connsiteY27" fmla="*/ 398319 h 1365205"/>
              <a:gd name="connsiteX28" fmla="*/ 793948 w 1551343"/>
              <a:gd name="connsiteY28" fmla="*/ 384029 h 1365205"/>
              <a:gd name="connsiteX29" fmla="*/ 820139 w 1551343"/>
              <a:gd name="connsiteY29" fmla="*/ 434038 h 1365205"/>
              <a:gd name="connsiteX30" fmla="*/ 810613 w 1551343"/>
              <a:gd name="connsiteY30" fmla="*/ 438800 h 1365205"/>
              <a:gd name="connsiteX31" fmla="*/ 805852 w 1551343"/>
              <a:gd name="connsiteY31" fmla="*/ 460232 h 1365205"/>
              <a:gd name="connsiteX32" fmla="*/ 834426 w 1551343"/>
              <a:gd name="connsiteY32" fmla="*/ 503094 h 1365205"/>
              <a:gd name="connsiteX33" fmla="*/ 865383 w 1551343"/>
              <a:gd name="connsiteY33" fmla="*/ 495950 h 1365205"/>
              <a:gd name="connsiteX34" fmla="*/ 898722 w 1551343"/>
              <a:gd name="connsiteY34" fmla="*/ 464993 h 1365205"/>
              <a:gd name="connsiteX35" fmla="*/ 943964 w 1551343"/>
              <a:gd name="connsiteY35" fmla="*/ 472138 h 1365205"/>
              <a:gd name="connsiteX36" fmla="*/ 1001114 w 1551343"/>
              <a:gd name="connsiteY36" fmla="*/ 457850 h 1365205"/>
              <a:gd name="connsiteX37" fmla="*/ 1032073 w 1551343"/>
              <a:gd name="connsiteY37" fmla="*/ 429272 h 1365205"/>
              <a:gd name="connsiteX38" fmla="*/ 1096364 w 1551343"/>
              <a:gd name="connsiteY38" fmla="*/ 412607 h 1365205"/>
              <a:gd name="connsiteX39" fmla="*/ 1153514 w 1551343"/>
              <a:gd name="connsiteY39" fmla="*/ 417368 h 1365205"/>
              <a:gd name="connsiteX40" fmla="*/ 1220190 w 1551343"/>
              <a:gd name="connsiteY40" fmla="*/ 345931 h 1365205"/>
              <a:gd name="connsiteX41" fmla="*/ 1270195 w 1551343"/>
              <a:gd name="connsiteY41" fmla="*/ 334025 h 1365205"/>
              <a:gd name="connsiteX42" fmla="*/ 1315440 w 1551343"/>
              <a:gd name="connsiteY42" fmla="*/ 298306 h 1365205"/>
              <a:gd name="connsiteX43" fmla="*/ 1315439 w 1551343"/>
              <a:gd name="connsiteY43" fmla="*/ 257825 h 1365205"/>
              <a:gd name="connsiteX44" fmla="*/ 1310677 w 1551343"/>
              <a:gd name="connsiteY44" fmla="*/ 229250 h 1365205"/>
              <a:gd name="connsiteX45" fmla="*/ 1303533 w 1551343"/>
              <a:gd name="connsiteY45" fmla="*/ 200675 h 1365205"/>
              <a:gd name="connsiteX46" fmla="*/ 1320202 w 1551343"/>
              <a:gd name="connsiteY46" fmla="*/ 160194 h 1365205"/>
              <a:gd name="connsiteX47" fmla="*/ 1310677 w 1551343"/>
              <a:gd name="connsiteY47" fmla="*/ 117331 h 1365205"/>
              <a:gd name="connsiteX48" fmla="*/ 1332108 w 1551343"/>
              <a:gd name="connsiteY48" fmla="*/ 57800 h 1365205"/>
              <a:gd name="connsiteX49" fmla="*/ 1322584 w 1551343"/>
              <a:gd name="connsiteY49" fmla="*/ 10175 h 1365205"/>
              <a:gd name="connsiteX50" fmla="*/ 1360684 w 1551343"/>
              <a:gd name="connsiteY50" fmla="*/ 5412 h 1365205"/>
              <a:gd name="connsiteX51" fmla="*/ 1377353 w 1551343"/>
              <a:gd name="connsiteY51" fmla="*/ 649 h 1365205"/>
              <a:gd name="connsiteX52" fmla="*/ 1465459 w 1551343"/>
              <a:gd name="connsiteY52" fmla="*/ 19699 h 1365205"/>
              <a:gd name="connsiteX53" fmla="*/ 1496415 w 1551343"/>
              <a:gd name="connsiteY53" fmla="*/ 41131 h 1365205"/>
              <a:gd name="connsiteX54" fmla="*/ 1522610 w 1551343"/>
              <a:gd name="connsiteY54" fmla="*/ 57798 h 1365205"/>
              <a:gd name="connsiteX55" fmla="*/ 1551184 w 1551343"/>
              <a:gd name="connsiteY55" fmla="*/ 67324 h 1365205"/>
              <a:gd name="connsiteX56" fmla="*/ 1524990 w 1551343"/>
              <a:gd name="connsiteY56" fmla="*/ 117331 h 1365205"/>
              <a:gd name="connsiteX57" fmla="*/ 1522609 w 1551343"/>
              <a:gd name="connsiteY57" fmla="*/ 172099 h 1365205"/>
              <a:gd name="connsiteX58" fmla="*/ 1508321 w 1551343"/>
              <a:gd name="connsiteY58" fmla="*/ 229249 h 1365205"/>
              <a:gd name="connsiteX59" fmla="*/ 1510703 w 1551343"/>
              <a:gd name="connsiteY59" fmla="*/ 238774 h 1365205"/>
              <a:gd name="connsiteX60" fmla="*/ 1541659 w 1551343"/>
              <a:gd name="connsiteY60" fmla="*/ 245918 h 1365205"/>
              <a:gd name="connsiteX61" fmla="*/ 1529753 w 1551343"/>
              <a:gd name="connsiteY61" fmla="*/ 276874 h 1365205"/>
              <a:gd name="connsiteX62" fmla="*/ 1496415 w 1551343"/>
              <a:gd name="connsiteY62" fmla="*/ 298306 h 1365205"/>
              <a:gd name="connsiteX63" fmla="*/ 1474984 w 1551343"/>
              <a:gd name="connsiteY63" fmla="*/ 319737 h 1365205"/>
              <a:gd name="connsiteX64" fmla="*/ 1421087 w 1551343"/>
              <a:gd name="connsiteY64" fmla="*/ 307094 h 1365205"/>
              <a:gd name="connsiteX65" fmla="*/ 1384495 w 1551343"/>
              <a:gd name="connsiteY65" fmla="*/ 336407 h 1365205"/>
              <a:gd name="connsiteX66" fmla="*/ 1377352 w 1551343"/>
              <a:gd name="connsiteY66" fmla="*/ 369744 h 1365205"/>
              <a:gd name="connsiteX67" fmla="*/ 1355920 w 1551343"/>
              <a:gd name="connsiteY67" fmla="*/ 379269 h 1365205"/>
              <a:gd name="connsiteX68" fmla="*/ 1327345 w 1551343"/>
              <a:gd name="connsiteY68" fmla="*/ 403082 h 1365205"/>
              <a:gd name="connsiteX69" fmla="*/ 1279721 w 1551343"/>
              <a:gd name="connsiteY69" fmla="*/ 417368 h 1365205"/>
              <a:gd name="connsiteX70" fmla="*/ 1279720 w 1551343"/>
              <a:gd name="connsiteY70" fmla="*/ 464994 h 1365205"/>
              <a:gd name="connsiteX71" fmla="*/ 1313058 w 1551343"/>
              <a:gd name="connsiteY71" fmla="*/ 464994 h 1365205"/>
              <a:gd name="connsiteX72" fmla="*/ 1341634 w 1551343"/>
              <a:gd name="connsiteY72" fmla="*/ 491187 h 1365205"/>
              <a:gd name="connsiteX73" fmla="*/ 1334489 w 1551343"/>
              <a:gd name="connsiteY73" fmla="*/ 529288 h 1365205"/>
              <a:gd name="connsiteX74" fmla="*/ 1363065 w 1551343"/>
              <a:gd name="connsiteY74" fmla="*/ 545955 h 1365205"/>
              <a:gd name="connsiteX75" fmla="*/ 1355920 w 1551343"/>
              <a:gd name="connsiteY75" fmla="*/ 588819 h 1365205"/>
              <a:gd name="connsiteX76" fmla="*/ 1370208 w 1551343"/>
              <a:gd name="connsiteY76" fmla="*/ 629299 h 1365205"/>
              <a:gd name="connsiteX77" fmla="*/ 1322584 w 1551343"/>
              <a:gd name="connsiteY77" fmla="*/ 684068 h 1365205"/>
              <a:gd name="connsiteX78" fmla="*/ 1294009 w 1551343"/>
              <a:gd name="connsiteY78" fmla="*/ 736456 h 1365205"/>
              <a:gd name="connsiteX79" fmla="*/ 1260673 w 1551343"/>
              <a:gd name="connsiteY79" fmla="*/ 722168 h 1365205"/>
              <a:gd name="connsiteX80" fmla="*/ 1227334 w 1551343"/>
              <a:gd name="connsiteY80" fmla="*/ 724549 h 1365205"/>
              <a:gd name="connsiteX81" fmla="*/ 1177328 w 1551343"/>
              <a:gd name="connsiteY81" fmla="*/ 748362 h 1365205"/>
              <a:gd name="connsiteX82" fmla="*/ 1396402 w 1551343"/>
              <a:gd name="connsiteY82" fmla="*/ 807893 h 1365205"/>
              <a:gd name="connsiteX83" fmla="*/ 1084461 w 1551343"/>
              <a:gd name="connsiteY83" fmla="*/ 779318 h 1365205"/>
              <a:gd name="connsiteX84" fmla="*/ 1541660 w 1551343"/>
              <a:gd name="connsiteY84" fmla="*/ 1226993 h 1365205"/>
              <a:gd name="connsiteX85" fmla="*/ 1060646 w 1551343"/>
              <a:gd name="connsiteY85" fmla="*/ 888856 h 1365205"/>
              <a:gd name="connsiteX86" fmla="*/ 1184474 w 1551343"/>
              <a:gd name="connsiteY86" fmla="*/ 1176986 h 1365205"/>
              <a:gd name="connsiteX87" fmla="*/ 963015 w 1551343"/>
              <a:gd name="connsiteY87" fmla="*/ 965056 h 1365205"/>
              <a:gd name="connsiteX88" fmla="*/ 920153 w 1551343"/>
              <a:gd name="connsiteY88" fmla="*/ 965056 h 1365205"/>
              <a:gd name="connsiteX89" fmla="*/ 829667 w 1551343"/>
              <a:gd name="connsiteY89" fmla="*/ 1000773 h 1365205"/>
              <a:gd name="connsiteX90" fmla="*/ 808234 w 1551343"/>
              <a:gd name="connsiteY90" fmla="*/ 1041256 h 1365205"/>
              <a:gd name="connsiteX91" fmla="*/ 989211 w 1551343"/>
              <a:gd name="connsiteY91" fmla="*/ 1284143 h 1365205"/>
              <a:gd name="connsiteX92" fmla="*/ 758228 w 1551343"/>
              <a:gd name="connsiteY92" fmla="*/ 1131743 h 1365205"/>
              <a:gd name="connsiteX93" fmla="*/ 741561 w 1551343"/>
              <a:gd name="connsiteY93" fmla="*/ 1162699 h 1365205"/>
              <a:gd name="connsiteX94" fmla="*/ 743940 w 1551343"/>
              <a:gd name="connsiteY94" fmla="*/ 1184131 h 1365205"/>
              <a:gd name="connsiteX95" fmla="*/ 777278 w 1551343"/>
              <a:gd name="connsiteY95" fmla="*/ 1179368 h 1365205"/>
              <a:gd name="connsiteX96" fmla="*/ 908248 w 1551343"/>
              <a:gd name="connsiteY96" fmla="*/ 1336530 h 1365205"/>
              <a:gd name="connsiteX97" fmla="*/ 789184 w 1551343"/>
              <a:gd name="connsiteY97" fmla="*/ 1236518 h 1365205"/>
              <a:gd name="connsiteX98" fmla="*/ 786803 w 1551343"/>
              <a:gd name="connsiteY98" fmla="*/ 1274618 h 1365205"/>
              <a:gd name="connsiteX99" fmla="*/ 793945 w 1551343"/>
              <a:gd name="connsiteY99" fmla="*/ 1346057 h 1365205"/>
              <a:gd name="connsiteX100" fmla="*/ 715363 w 1551343"/>
              <a:gd name="connsiteY100" fmla="*/ 1362725 h 1365205"/>
              <a:gd name="connsiteX101" fmla="*/ 696317 w 1551343"/>
              <a:gd name="connsiteY101" fmla="*/ 1303193 h 1365205"/>
              <a:gd name="connsiteX102" fmla="*/ 662979 w 1551343"/>
              <a:gd name="connsiteY102" fmla="*/ 1255568 h 1365205"/>
              <a:gd name="connsiteX103" fmla="*/ 662977 w 1551343"/>
              <a:gd name="connsiteY103" fmla="*/ 1210325 h 1365205"/>
              <a:gd name="connsiteX104" fmla="*/ 646309 w 1551343"/>
              <a:gd name="connsiteY104" fmla="*/ 1176987 h 1365205"/>
              <a:gd name="connsiteX105" fmla="*/ 617733 w 1551343"/>
              <a:gd name="connsiteY105" fmla="*/ 1153174 h 1365205"/>
              <a:gd name="connsiteX106" fmla="*/ 596301 w 1551343"/>
              <a:gd name="connsiteY106" fmla="*/ 1146032 h 1365205"/>
              <a:gd name="connsiteX107" fmla="*/ 572490 w 1551343"/>
              <a:gd name="connsiteY107" fmla="*/ 1115074 h 1365205"/>
              <a:gd name="connsiteX108" fmla="*/ 536770 w 1551343"/>
              <a:gd name="connsiteY108" fmla="*/ 1076975 h 1365205"/>
              <a:gd name="connsiteX109" fmla="*/ 484384 w 1551343"/>
              <a:gd name="connsiteY109" fmla="*/ 1069830 h 1365205"/>
              <a:gd name="connsiteX110" fmla="*/ 491527 w 1551343"/>
              <a:gd name="connsiteY110" fmla="*/ 1026969 h 1365205"/>
              <a:gd name="connsiteX111" fmla="*/ 460572 w 1551343"/>
              <a:gd name="connsiteY111" fmla="*/ 991249 h 1365205"/>
              <a:gd name="connsiteX112" fmla="*/ 427233 w 1551343"/>
              <a:gd name="connsiteY112" fmla="*/ 953150 h 1365205"/>
              <a:gd name="connsiteX113" fmla="*/ 424854 w 1551343"/>
              <a:gd name="connsiteY113" fmla="*/ 926956 h 1365205"/>
              <a:gd name="connsiteX114" fmla="*/ 379608 w 1551343"/>
              <a:gd name="connsiteY114" fmla="*/ 917432 h 1365205"/>
              <a:gd name="connsiteX115" fmla="*/ 351033 w 1551343"/>
              <a:gd name="connsiteY115" fmla="*/ 884094 h 1365205"/>
              <a:gd name="connsiteX116" fmla="*/ 305789 w 1551343"/>
              <a:gd name="connsiteY116" fmla="*/ 872188 h 1365205"/>
              <a:gd name="connsiteX117" fmla="*/ 281977 w 1551343"/>
              <a:gd name="connsiteY117" fmla="*/ 903144 h 1365205"/>
              <a:gd name="connsiteX118" fmla="*/ 234355 w 1551343"/>
              <a:gd name="connsiteY118" fmla="*/ 893618 h 1365205"/>
              <a:gd name="connsiteX119" fmla="*/ 203395 w 1551343"/>
              <a:gd name="connsiteY119" fmla="*/ 869807 h 1365205"/>
              <a:gd name="connsiteX120" fmla="*/ 167680 w 1551343"/>
              <a:gd name="connsiteY120" fmla="*/ 881712 h 1365205"/>
              <a:gd name="connsiteX121" fmla="*/ 158152 w 1551343"/>
              <a:gd name="connsiteY121" fmla="*/ 876950 h 1365205"/>
              <a:gd name="connsiteX122" fmla="*/ 141486 w 1551343"/>
              <a:gd name="connsiteY122" fmla="*/ 824562 h 1365205"/>
              <a:gd name="connsiteX123" fmla="*/ 103383 w 1551343"/>
              <a:gd name="connsiteY123" fmla="*/ 788844 h 1365205"/>
              <a:gd name="connsiteX124" fmla="*/ 72427 w 1551343"/>
              <a:gd name="connsiteY124" fmla="*/ 748363 h 1365205"/>
              <a:gd name="connsiteX125" fmla="*/ 53375 w 1551343"/>
              <a:gd name="connsiteY125" fmla="*/ 722168 h 1365205"/>
              <a:gd name="connsiteX126" fmla="*/ 17657 w 1551343"/>
              <a:gd name="connsiteY126" fmla="*/ 693594 h 1365205"/>
              <a:gd name="connsiteX127" fmla="*/ 992 w 1551343"/>
              <a:gd name="connsiteY127" fmla="*/ 669780 h 1365205"/>
              <a:gd name="connsiteX0" fmla="*/ 992 w 1551343"/>
              <a:gd name="connsiteY0" fmla="*/ 669780 h 1365205"/>
              <a:gd name="connsiteX1" fmla="*/ 20038 w 1551343"/>
              <a:gd name="connsiteY1" fmla="*/ 612632 h 1365205"/>
              <a:gd name="connsiteX2" fmla="*/ 55760 w 1551343"/>
              <a:gd name="connsiteY2" fmla="*/ 588816 h 1365205"/>
              <a:gd name="connsiteX3" fmla="*/ 98621 w 1551343"/>
              <a:gd name="connsiteY3" fmla="*/ 593580 h 1365205"/>
              <a:gd name="connsiteX4" fmla="*/ 110530 w 1551343"/>
              <a:gd name="connsiteY4" fmla="*/ 565004 h 1365205"/>
              <a:gd name="connsiteX5" fmla="*/ 146244 w 1551343"/>
              <a:gd name="connsiteY5" fmla="*/ 550719 h 1365205"/>
              <a:gd name="connsiteX6" fmla="*/ 162915 w 1551343"/>
              <a:gd name="connsiteY6" fmla="*/ 519761 h 1365205"/>
              <a:gd name="connsiteX7" fmla="*/ 196251 w 1551343"/>
              <a:gd name="connsiteY7" fmla="*/ 512619 h 1365205"/>
              <a:gd name="connsiteX8" fmla="*/ 208157 w 1551343"/>
              <a:gd name="connsiteY8" fmla="*/ 479282 h 1365205"/>
              <a:gd name="connsiteX9" fmla="*/ 239115 w 1551343"/>
              <a:gd name="connsiteY9" fmla="*/ 472137 h 1365205"/>
              <a:gd name="connsiteX10" fmla="*/ 310551 w 1551343"/>
              <a:gd name="connsiteY10" fmla="*/ 438800 h 1365205"/>
              <a:gd name="connsiteX11" fmla="*/ 339128 w 1551343"/>
              <a:gd name="connsiteY11" fmla="*/ 417368 h 1365205"/>
              <a:gd name="connsiteX12" fmla="*/ 353413 w 1551343"/>
              <a:gd name="connsiteY12" fmla="*/ 426894 h 1365205"/>
              <a:gd name="connsiteX13" fmla="*/ 396277 w 1551343"/>
              <a:gd name="connsiteY13" fmla="*/ 438800 h 1365205"/>
              <a:gd name="connsiteX14" fmla="*/ 439140 w 1551343"/>
              <a:gd name="connsiteY14" fmla="*/ 400699 h 1365205"/>
              <a:gd name="connsiteX15" fmla="*/ 453426 w 1551343"/>
              <a:gd name="connsiteY15" fmla="*/ 429275 h 1365205"/>
              <a:gd name="connsiteX16" fmla="*/ 489144 w 1551343"/>
              <a:gd name="connsiteY16" fmla="*/ 431657 h 1365205"/>
              <a:gd name="connsiteX17" fmla="*/ 501051 w 1551343"/>
              <a:gd name="connsiteY17" fmla="*/ 464994 h 1365205"/>
              <a:gd name="connsiteX18" fmla="*/ 536773 w 1551343"/>
              <a:gd name="connsiteY18" fmla="*/ 495947 h 1365205"/>
              <a:gd name="connsiteX19" fmla="*/ 565344 w 1551343"/>
              <a:gd name="connsiteY19" fmla="*/ 453088 h 1365205"/>
              <a:gd name="connsiteX20" fmla="*/ 596301 w 1551343"/>
              <a:gd name="connsiteY20" fmla="*/ 438800 h 1365205"/>
              <a:gd name="connsiteX21" fmla="*/ 605826 w 1551343"/>
              <a:gd name="connsiteY21" fmla="*/ 410225 h 1365205"/>
              <a:gd name="connsiteX22" fmla="*/ 627257 w 1551343"/>
              <a:gd name="connsiteY22" fmla="*/ 376888 h 1365205"/>
              <a:gd name="connsiteX23" fmla="*/ 665361 w 1551343"/>
              <a:gd name="connsiteY23" fmla="*/ 369741 h 1365205"/>
              <a:gd name="connsiteX24" fmla="*/ 677263 w 1551343"/>
              <a:gd name="connsiteY24" fmla="*/ 412607 h 1365205"/>
              <a:gd name="connsiteX25" fmla="*/ 717744 w 1551343"/>
              <a:gd name="connsiteY25" fmla="*/ 381650 h 1365205"/>
              <a:gd name="connsiteX26" fmla="*/ 727269 w 1551343"/>
              <a:gd name="connsiteY26" fmla="*/ 381650 h 1365205"/>
              <a:gd name="connsiteX27" fmla="*/ 753463 w 1551343"/>
              <a:gd name="connsiteY27" fmla="*/ 398319 h 1365205"/>
              <a:gd name="connsiteX28" fmla="*/ 793948 w 1551343"/>
              <a:gd name="connsiteY28" fmla="*/ 384029 h 1365205"/>
              <a:gd name="connsiteX29" fmla="*/ 820139 w 1551343"/>
              <a:gd name="connsiteY29" fmla="*/ 434038 h 1365205"/>
              <a:gd name="connsiteX30" fmla="*/ 810613 w 1551343"/>
              <a:gd name="connsiteY30" fmla="*/ 438800 h 1365205"/>
              <a:gd name="connsiteX31" fmla="*/ 805852 w 1551343"/>
              <a:gd name="connsiteY31" fmla="*/ 460232 h 1365205"/>
              <a:gd name="connsiteX32" fmla="*/ 834426 w 1551343"/>
              <a:gd name="connsiteY32" fmla="*/ 503094 h 1365205"/>
              <a:gd name="connsiteX33" fmla="*/ 865383 w 1551343"/>
              <a:gd name="connsiteY33" fmla="*/ 495950 h 1365205"/>
              <a:gd name="connsiteX34" fmla="*/ 898722 w 1551343"/>
              <a:gd name="connsiteY34" fmla="*/ 464993 h 1365205"/>
              <a:gd name="connsiteX35" fmla="*/ 943964 w 1551343"/>
              <a:gd name="connsiteY35" fmla="*/ 472138 h 1365205"/>
              <a:gd name="connsiteX36" fmla="*/ 1001114 w 1551343"/>
              <a:gd name="connsiteY36" fmla="*/ 457850 h 1365205"/>
              <a:gd name="connsiteX37" fmla="*/ 1032073 w 1551343"/>
              <a:gd name="connsiteY37" fmla="*/ 429272 h 1365205"/>
              <a:gd name="connsiteX38" fmla="*/ 1096364 w 1551343"/>
              <a:gd name="connsiteY38" fmla="*/ 412607 h 1365205"/>
              <a:gd name="connsiteX39" fmla="*/ 1153514 w 1551343"/>
              <a:gd name="connsiteY39" fmla="*/ 417368 h 1365205"/>
              <a:gd name="connsiteX40" fmla="*/ 1220190 w 1551343"/>
              <a:gd name="connsiteY40" fmla="*/ 345931 h 1365205"/>
              <a:gd name="connsiteX41" fmla="*/ 1270195 w 1551343"/>
              <a:gd name="connsiteY41" fmla="*/ 334025 h 1365205"/>
              <a:gd name="connsiteX42" fmla="*/ 1315440 w 1551343"/>
              <a:gd name="connsiteY42" fmla="*/ 298306 h 1365205"/>
              <a:gd name="connsiteX43" fmla="*/ 1315439 w 1551343"/>
              <a:gd name="connsiteY43" fmla="*/ 257825 h 1365205"/>
              <a:gd name="connsiteX44" fmla="*/ 1310677 w 1551343"/>
              <a:gd name="connsiteY44" fmla="*/ 229250 h 1365205"/>
              <a:gd name="connsiteX45" fmla="*/ 1303533 w 1551343"/>
              <a:gd name="connsiteY45" fmla="*/ 200675 h 1365205"/>
              <a:gd name="connsiteX46" fmla="*/ 1320202 w 1551343"/>
              <a:gd name="connsiteY46" fmla="*/ 160194 h 1365205"/>
              <a:gd name="connsiteX47" fmla="*/ 1310677 w 1551343"/>
              <a:gd name="connsiteY47" fmla="*/ 117331 h 1365205"/>
              <a:gd name="connsiteX48" fmla="*/ 1332108 w 1551343"/>
              <a:gd name="connsiteY48" fmla="*/ 57800 h 1365205"/>
              <a:gd name="connsiteX49" fmla="*/ 1322584 w 1551343"/>
              <a:gd name="connsiteY49" fmla="*/ 10175 h 1365205"/>
              <a:gd name="connsiteX50" fmla="*/ 1360684 w 1551343"/>
              <a:gd name="connsiteY50" fmla="*/ 5412 h 1365205"/>
              <a:gd name="connsiteX51" fmla="*/ 1377353 w 1551343"/>
              <a:gd name="connsiteY51" fmla="*/ 649 h 1365205"/>
              <a:gd name="connsiteX52" fmla="*/ 1465459 w 1551343"/>
              <a:gd name="connsiteY52" fmla="*/ 19699 h 1365205"/>
              <a:gd name="connsiteX53" fmla="*/ 1496415 w 1551343"/>
              <a:gd name="connsiteY53" fmla="*/ 41131 h 1365205"/>
              <a:gd name="connsiteX54" fmla="*/ 1522610 w 1551343"/>
              <a:gd name="connsiteY54" fmla="*/ 57798 h 1365205"/>
              <a:gd name="connsiteX55" fmla="*/ 1551184 w 1551343"/>
              <a:gd name="connsiteY55" fmla="*/ 67324 h 1365205"/>
              <a:gd name="connsiteX56" fmla="*/ 1524990 w 1551343"/>
              <a:gd name="connsiteY56" fmla="*/ 117331 h 1365205"/>
              <a:gd name="connsiteX57" fmla="*/ 1522609 w 1551343"/>
              <a:gd name="connsiteY57" fmla="*/ 172099 h 1365205"/>
              <a:gd name="connsiteX58" fmla="*/ 1508321 w 1551343"/>
              <a:gd name="connsiteY58" fmla="*/ 229249 h 1365205"/>
              <a:gd name="connsiteX59" fmla="*/ 1510703 w 1551343"/>
              <a:gd name="connsiteY59" fmla="*/ 238774 h 1365205"/>
              <a:gd name="connsiteX60" fmla="*/ 1541659 w 1551343"/>
              <a:gd name="connsiteY60" fmla="*/ 245918 h 1365205"/>
              <a:gd name="connsiteX61" fmla="*/ 1529753 w 1551343"/>
              <a:gd name="connsiteY61" fmla="*/ 276874 h 1365205"/>
              <a:gd name="connsiteX62" fmla="*/ 1496415 w 1551343"/>
              <a:gd name="connsiteY62" fmla="*/ 298306 h 1365205"/>
              <a:gd name="connsiteX63" fmla="*/ 1474984 w 1551343"/>
              <a:gd name="connsiteY63" fmla="*/ 319737 h 1365205"/>
              <a:gd name="connsiteX64" fmla="*/ 1421087 w 1551343"/>
              <a:gd name="connsiteY64" fmla="*/ 307094 h 1365205"/>
              <a:gd name="connsiteX65" fmla="*/ 1384495 w 1551343"/>
              <a:gd name="connsiteY65" fmla="*/ 336407 h 1365205"/>
              <a:gd name="connsiteX66" fmla="*/ 1377352 w 1551343"/>
              <a:gd name="connsiteY66" fmla="*/ 369744 h 1365205"/>
              <a:gd name="connsiteX67" fmla="*/ 1355920 w 1551343"/>
              <a:gd name="connsiteY67" fmla="*/ 379269 h 1365205"/>
              <a:gd name="connsiteX68" fmla="*/ 1327345 w 1551343"/>
              <a:gd name="connsiteY68" fmla="*/ 403082 h 1365205"/>
              <a:gd name="connsiteX69" fmla="*/ 1279721 w 1551343"/>
              <a:gd name="connsiteY69" fmla="*/ 417368 h 1365205"/>
              <a:gd name="connsiteX70" fmla="*/ 1279720 w 1551343"/>
              <a:gd name="connsiteY70" fmla="*/ 464994 h 1365205"/>
              <a:gd name="connsiteX71" fmla="*/ 1313058 w 1551343"/>
              <a:gd name="connsiteY71" fmla="*/ 464994 h 1365205"/>
              <a:gd name="connsiteX72" fmla="*/ 1341634 w 1551343"/>
              <a:gd name="connsiteY72" fmla="*/ 491187 h 1365205"/>
              <a:gd name="connsiteX73" fmla="*/ 1334489 w 1551343"/>
              <a:gd name="connsiteY73" fmla="*/ 529288 h 1365205"/>
              <a:gd name="connsiteX74" fmla="*/ 1363065 w 1551343"/>
              <a:gd name="connsiteY74" fmla="*/ 545955 h 1365205"/>
              <a:gd name="connsiteX75" fmla="*/ 1355920 w 1551343"/>
              <a:gd name="connsiteY75" fmla="*/ 588819 h 1365205"/>
              <a:gd name="connsiteX76" fmla="*/ 1370208 w 1551343"/>
              <a:gd name="connsiteY76" fmla="*/ 629299 h 1365205"/>
              <a:gd name="connsiteX77" fmla="*/ 1322584 w 1551343"/>
              <a:gd name="connsiteY77" fmla="*/ 684068 h 1365205"/>
              <a:gd name="connsiteX78" fmla="*/ 1294009 w 1551343"/>
              <a:gd name="connsiteY78" fmla="*/ 736456 h 1365205"/>
              <a:gd name="connsiteX79" fmla="*/ 1260673 w 1551343"/>
              <a:gd name="connsiteY79" fmla="*/ 722168 h 1365205"/>
              <a:gd name="connsiteX80" fmla="*/ 1227334 w 1551343"/>
              <a:gd name="connsiteY80" fmla="*/ 724549 h 1365205"/>
              <a:gd name="connsiteX81" fmla="*/ 1177328 w 1551343"/>
              <a:gd name="connsiteY81" fmla="*/ 748362 h 1365205"/>
              <a:gd name="connsiteX82" fmla="*/ 1396402 w 1551343"/>
              <a:gd name="connsiteY82" fmla="*/ 807893 h 1365205"/>
              <a:gd name="connsiteX83" fmla="*/ 1084461 w 1551343"/>
              <a:gd name="connsiteY83" fmla="*/ 779318 h 1365205"/>
              <a:gd name="connsiteX84" fmla="*/ 1541660 w 1551343"/>
              <a:gd name="connsiteY84" fmla="*/ 1226993 h 1365205"/>
              <a:gd name="connsiteX85" fmla="*/ 1060646 w 1551343"/>
              <a:gd name="connsiteY85" fmla="*/ 888856 h 1365205"/>
              <a:gd name="connsiteX86" fmla="*/ 1184474 w 1551343"/>
              <a:gd name="connsiteY86" fmla="*/ 1176986 h 1365205"/>
              <a:gd name="connsiteX87" fmla="*/ 963015 w 1551343"/>
              <a:gd name="connsiteY87" fmla="*/ 965056 h 1365205"/>
              <a:gd name="connsiteX88" fmla="*/ 920153 w 1551343"/>
              <a:gd name="connsiteY88" fmla="*/ 965056 h 1365205"/>
              <a:gd name="connsiteX89" fmla="*/ 829667 w 1551343"/>
              <a:gd name="connsiteY89" fmla="*/ 1000773 h 1365205"/>
              <a:gd name="connsiteX90" fmla="*/ 1063028 w 1551343"/>
              <a:gd name="connsiteY90" fmla="*/ 1260331 h 1365205"/>
              <a:gd name="connsiteX91" fmla="*/ 989211 w 1551343"/>
              <a:gd name="connsiteY91" fmla="*/ 1284143 h 1365205"/>
              <a:gd name="connsiteX92" fmla="*/ 758228 w 1551343"/>
              <a:gd name="connsiteY92" fmla="*/ 1131743 h 1365205"/>
              <a:gd name="connsiteX93" fmla="*/ 741561 w 1551343"/>
              <a:gd name="connsiteY93" fmla="*/ 1162699 h 1365205"/>
              <a:gd name="connsiteX94" fmla="*/ 743940 w 1551343"/>
              <a:gd name="connsiteY94" fmla="*/ 1184131 h 1365205"/>
              <a:gd name="connsiteX95" fmla="*/ 777278 w 1551343"/>
              <a:gd name="connsiteY95" fmla="*/ 1179368 h 1365205"/>
              <a:gd name="connsiteX96" fmla="*/ 908248 w 1551343"/>
              <a:gd name="connsiteY96" fmla="*/ 1336530 h 1365205"/>
              <a:gd name="connsiteX97" fmla="*/ 789184 w 1551343"/>
              <a:gd name="connsiteY97" fmla="*/ 1236518 h 1365205"/>
              <a:gd name="connsiteX98" fmla="*/ 786803 w 1551343"/>
              <a:gd name="connsiteY98" fmla="*/ 1274618 h 1365205"/>
              <a:gd name="connsiteX99" fmla="*/ 793945 w 1551343"/>
              <a:gd name="connsiteY99" fmla="*/ 1346057 h 1365205"/>
              <a:gd name="connsiteX100" fmla="*/ 715363 w 1551343"/>
              <a:gd name="connsiteY100" fmla="*/ 1362725 h 1365205"/>
              <a:gd name="connsiteX101" fmla="*/ 696317 w 1551343"/>
              <a:gd name="connsiteY101" fmla="*/ 1303193 h 1365205"/>
              <a:gd name="connsiteX102" fmla="*/ 662979 w 1551343"/>
              <a:gd name="connsiteY102" fmla="*/ 1255568 h 1365205"/>
              <a:gd name="connsiteX103" fmla="*/ 662977 w 1551343"/>
              <a:gd name="connsiteY103" fmla="*/ 1210325 h 1365205"/>
              <a:gd name="connsiteX104" fmla="*/ 646309 w 1551343"/>
              <a:gd name="connsiteY104" fmla="*/ 1176987 h 1365205"/>
              <a:gd name="connsiteX105" fmla="*/ 617733 w 1551343"/>
              <a:gd name="connsiteY105" fmla="*/ 1153174 h 1365205"/>
              <a:gd name="connsiteX106" fmla="*/ 596301 w 1551343"/>
              <a:gd name="connsiteY106" fmla="*/ 1146032 h 1365205"/>
              <a:gd name="connsiteX107" fmla="*/ 572490 w 1551343"/>
              <a:gd name="connsiteY107" fmla="*/ 1115074 h 1365205"/>
              <a:gd name="connsiteX108" fmla="*/ 536770 w 1551343"/>
              <a:gd name="connsiteY108" fmla="*/ 1076975 h 1365205"/>
              <a:gd name="connsiteX109" fmla="*/ 484384 w 1551343"/>
              <a:gd name="connsiteY109" fmla="*/ 1069830 h 1365205"/>
              <a:gd name="connsiteX110" fmla="*/ 491527 w 1551343"/>
              <a:gd name="connsiteY110" fmla="*/ 1026969 h 1365205"/>
              <a:gd name="connsiteX111" fmla="*/ 460572 w 1551343"/>
              <a:gd name="connsiteY111" fmla="*/ 991249 h 1365205"/>
              <a:gd name="connsiteX112" fmla="*/ 427233 w 1551343"/>
              <a:gd name="connsiteY112" fmla="*/ 953150 h 1365205"/>
              <a:gd name="connsiteX113" fmla="*/ 424854 w 1551343"/>
              <a:gd name="connsiteY113" fmla="*/ 926956 h 1365205"/>
              <a:gd name="connsiteX114" fmla="*/ 379608 w 1551343"/>
              <a:gd name="connsiteY114" fmla="*/ 917432 h 1365205"/>
              <a:gd name="connsiteX115" fmla="*/ 351033 w 1551343"/>
              <a:gd name="connsiteY115" fmla="*/ 884094 h 1365205"/>
              <a:gd name="connsiteX116" fmla="*/ 305789 w 1551343"/>
              <a:gd name="connsiteY116" fmla="*/ 872188 h 1365205"/>
              <a:gd name="connsiteX117" fmla="*/ 281977 w 1551343"/>
              <a:gd name="connsiteY117" fmla="*/ 903144 h 1365205"/>
              <a:gd name="connsiteX118" fmla="*/ 234355 w 1551343"/>
              <a:gd name="connsiteY118" fmla="*/ 893618 h 1365205"/>
              <a:gd name="connsiteX119" fmla="*/ 203395 w 1551343"/>
              <a:gd name="connsiteY119" fmla="*/ 869807 h 1365205"/>
              <a:gd name="connsiteX120" fmla="*/ 167680 w 1551343"/>
              <a:gd name="connsiteY120" fmla="*/ 881712 h 1365205"/>
              <a:gd name="connsiteX121" fmla="*/ 158152 w 1551343"/>
              <a:gd name="connsiteY121" fmla="*/ 876950 h 1365205"/>
              <a:gd name="connsiteX122" fmla="*/ 141486 w 1551343"/>
              <a:gd name="connsiteY122" fmla="*/ 824562 h 1365205"/>
              <a:gd name="connsiteX123" fmla="*/ 103383 w 1551343"/>
              <a:gd name="connsiteY123" fmla="*/ 788844 h 1365205"/>
              <a:gd name="connsiteX124" fmla="*/ 72427 w 1551343"/>
              <a:gd name="connsiteY124" fmla="*/ 748363 h 1365205"/>
              <a:gd name="connsiteX125" fmla="*/ 53375 w 1551343"/>
              <a:gd name="connsiteY125" fmla="*/ 722168 h 1365205"/>
              <a:gd name="connsiteX126" fmla="*/ 17657 w 1551343"/>
              <a:gd name="connsiteY126" fmla="*/ 693594 h 1365205"/>
              <a:gd name="connsiteX127" fmla="*/ 992 w 1551343"/>
              <a:gd name="connsiteY127" fmla="*/ 669780 h 1365205"/>
              <a:gd name="connsiteX0" fmla="*/ 992 w 1551343"/>
              <a:gd name="connsiteY0" fmla="*/ 669780 h 1365205"/>
              <a:gd name="connsiteX1" fmla="*/ 20038 w 1551343"/>
              <a:gd name="connsiteY1" fmla="*/ 612632 h 1365205"/>
              <a:gd name="connsiteX2" fmla="*/ 55760 w 1551343"/>
              <a:gd name="connsiteY2" fmla="*/ 588816 h 1365205"/>
              <a:gd name="connsiteX3" fmla="*/ 98621 w 1551343"/>
              <a:gd name="connsiteY3" fmla="*/ 593580 h 1365205"/>
              <a:gd name="connsiteX4" fmla="*/ 110530 w 1551343"/>
              <a:gd name="connsiteY4" fmla="*/ 565004 h 1365205"/>
              <a:gd name="connsiteX5" fmla="*/ 146244 w 1551343"/>
              <a:gd name="connsiteY5" fmla="*/ 550719 h 1365205"/>
              <a:gd name="connsiteX6" fmla="*/ 162915 w 1551343"/>
              <a:gd name="connsiteY6" fmla="*/ 519761 h 1365205"/>
              <a:gd name="connsiteX7" fmla="*/ 196251 w 1551343"/>
              <a:gd name="connsiteY7" fmla="*/ 512619 h 1365205"/>
              <a:gd name="connsiteX8" fmla="*/ 208157 w 1551343"/>
              <a:gd name="connsiteY8" fmla="*/ 479282 h 1365205"/>
              <a:gd name="connsiteX9" fmla="*/ 239115 w 1551343"/>
              <a:gd name="connsiteY9" fmla="*/ 472137 h 1365205"/>
              <a:gd name="connsiteX10" fmla="*/ 310551 w 1551343"/>
              <a:gd name="connsiteY10" fmla="*/ 438800 h 1365205"/>
              <a:gd name="connsiteX11" fmla="*/ 339128 w 1551343"/>
              <a:gd name="connsiteY11" fmla="*/ 417368 h 1365205"/>
              <a:gd name="connsiteX12" fmla="*/ 353413 w 1551343"/>
              <a:gd name="connsiteY12" fmla="*/ 426894 h 1365205"/>
              <a:gd name="connsiteX13" fmla="*/ 396277 w 1551343"/>
              <a:gd name="connsiteY13" fmla="*/ 438800 h 1365205"/>
              <a:gd name="connsiteX14" fmla="*/ 439140 w 1551343"/>
              <a:gd name="connsiteY14" fmla="*/ 400699 h 1365205"/>
              <a:gd name="connsiteX15" fmla="*/ 453426 w 1551343"/>
              <a:gd name="connsiteY15" fmla="*/ 429275 h 1365205"/>
              <a:gd name="connsiteX16" fmla="*/ 489144 w 1551343"/>
              <a:gd name="connsiteY16" fmla="*/ 431657 h 1365205"/>
              <a:gd name="connsiteX17" fmla="*/ 501051 w 1551343"/>
              <a:gd name="connsiteY17" fmla="*/ 464994 h 1365205"/>
              <a:gd name="connsiteX18" fmla="*/ 536773 w 1551343"/>
              <a:gd name="connsiteY18" fmla="*/ 495947 h 1365205"/>
              <a:gd name="connsiteX19" fmla="*/ 565344 w 1551343"/>
              <a:gd name="connsiteY19" fmla="*/ 453088 h 1365205"/>
              <a:gd name="connsiteX20" fmla="*/ 596301 w 1551343"/>
              <a:gd name="connsiteY20" fmla="*/ 438800 h 1365205"/>
              <a:gd name="connsiteX21" fmla="*/ 605826 w 1551343"/>
              <a:gd name="connsiteY21" fmla="*/ 410225 h 1365205"/>
              <a:gd name="connsiteX22" fmla="*/ 627257 w 1551343"/>
              <a:gd name="connsiteY22" fmla="*/ 376888 h 1365205"/>
              <a:gd name="connsiteX23" fmla="*/ 665361 w 1551343"/>
              <a:gd name="connsiteY23" fmla="*/ 369741 h 1365205"/>
              <a:gd name="connsiteX24" fmla="*/ 677263 w 1551343"/>
              <a:gd name="connsiteY24" fmla="*/ 412607 h 1365205"/>
              <a:gd name="connsiteX25" fmla="*/ 717744 w 1551343"/>
              <a:gd name="connsiteY25" fmla="*/ 381650 h 1365205"/>
              <a:gd name="connsiteX26" fmla="*/ 727269 w 1551343"/>
              <a:gd name="connsiteY26" fmla="*/ 381650 h 1365205"/>
              <a:gd name="connsiteX27" fmla="*/ 753463 w 1551343"/>
              <a:gd name="connsiteY27" fmla="*/ 398319 h 1365205"/>
              <a:gd name="connsiteX28" fmla="*/ 793948 w 1551343"/>
              <a:gd name="connsiteY28" fmla="*/ 384029 h 1365205"/>
              <a:gd name="connsiteX29" fmla="*/ 820139 w 1551343"/>
              <a:gd name="connsiteY29" fmla="*/ 434038 h 1365205"/>
              <a:gd name="connsiteX30" fmla="*/ 810613 w 1551343"/>
              <a:gd name="connsiteY30" fmla="*/ 438800 h 1365205"/>
              <a:gd name="connsiteX31" fmla="*/ 805852 w 1551343"/>
              <a:gd name="connsiteY31" fmla="*/ 460232 h 1365205"/>
              <a:gd name="connsiteX32" fmla="*/ 834426 w 1551343"/>
              <a:gd name="connsiteY32" fmla="*/ 503094 h 1365205"/>
              <a:gd name="connsiteX33" fmla="*/ 865383 w 1551343"/>
              <a:gd name="connsiteY33" fmla="*/ 495950 h 1365205"/>
              <a:gd name="connsiteX34" fmla="*/ 898722 w 1551343"/>
              <a:gd name="connsiteY34" fmla="*/ 464993 h 1365205"/>
              <a:gd name="connsiteX35" fmla="*/ 943964 w 1551343"/>
              <a:gd name="connsiteY35" fmla="*/ 472138 h 1365205"/>
              <a:gd name="connsiteX36" fmla="*/ 1001114 w 1551343"/>
              <a:gd name="connsiteY36" fmla="*/ 457850 h 1365205"/>
              <a:gd name="connsiteX37" fmla="*/ 1032073 w 1551343"/>
              <a:gd name="connsiteY37" fmla="*/ 429272 h 1365205"/>
              <a:gd name="connsiteX38" fmla="*/ 1096364 w 1551343"/>
              <a:gd name="connsiteY38" fmla="*/ 412607 h 1365205"/>
              <a:gd name="connsiteX39" fmla="*/ 1153514 w 1551343"/>
              <a:gd name="connsiteY39" fmla="*/ 417368 h 1365205"/>
              <a:gd name="connsiteX40" fmla="*/ 1220190 w 1551343"/>
              <a:gd name="connsiteY40" fmla="*/ 345931 h 1365205"/>
              <a:gd name="connsiteX41" fmla="*/ 1270195 w 1551343"/>
              <a:gd name="connsiteY41" fmla="*/ 334025 h 1365205"/>
              <a:gd name="connsiteX42" fmla="*/ 1315440 w 1551343"/>
              <a:gd name="connsiteY42" fmla="*/ 298306 h 1365205"/>
              <a:gd name="connsiteX43" fmla="*/ 1315439 w 1551343"/>
              <a:gd name="connsiteY43" fmla="*/ 257825 h 1365205"/>
              <a:gd name="connsiteX44" fmla="*/ 1310677 w 1551343"/>
              <a:gd name="connsiteY44" fmla="*/ 229250 h 1365205"/>
              <a:gd name="connsiteX45" fmla="*/ 1303533 w 1551343"/>
              <a:gd name="connsiteY45" fmla="*/ 200675 h 1365205"/>
              <a:gd name="connsiteX46" fmla="*/ 1320202 w 1551343"/>
              <a:gd name="connsiteY46" fmla="*/ 160194 h 1365205"/>
              <a:gd name="connsiteX47" fmla="*/ 1310677 w 1551343"/>
              <a:gd name="connsiteY47" fmla="*/ 117331 h 1365205"/>
              <a:gd name="connsiteX48" fmla="*/ 1332108 w 1551343"/>
              <a:gd name="connsiteY48" fmla="*/ 57800 h 1365205"/>
              <a:gd name="connsiteX49" fmla="*/ 1322584 w 1551343"/>
              <a:gd name="connsiteY49" fmla="*/ 10175 h 1365205"/>
              <a:gd name="connsiteX50" fmla="*/ 1360684 w 1551343"/>
              <a:gd name="connsiteY50" fmla="*/ 5412 h 1365205"/>
              <a:gd name="connsiteX51" fmla="*/ 1377353 w 1551343"/>
              <a:gd name="connsiteY51" fmla="*/ 649 h 1365205"/>
              <a:gd name="connsiteX52" fmla="*/ 1465459 w 1551343"/>
              <a:gd name="connsiteY52" fmla="*/ 19699 h 1365205"/>
              <a:gd name="connsiteX53" fmla="*/ 1496415 w 1551343"/>
              <a:gd name="connsiteY53" fmla="*/ 41131 h 1365205"/>
              <a:gd name="connsiteX54" fmla="*/ 1522610 w 1551343"/>
              <a:gd name="connsiteY54" fmla="*/ 57798 h 1365205"/>
              <a:gd name="connsiteX55" fmla="*/ 1551184 w 1551343"/>
              <a:gd name="connsiteY55" fmla="*/ 67324 h 1365205"/>
              <a:gd name="connsiteX56" fmla="*/ 1524990 w 1551343"/>
              <a:gd name="connsiteY56" fmla="*/ 117331 h 1365205"/>
              <a:gd name="connsiteX57" fmla="*/ 1522609 w 1551343"/>
              <a:gd name="connsiteY57" fmla="*/ 172099 h 1365205"/>
              <a:gd name="connsiteX58" fmla="*/ 1508321 w 1551343"/>
              <a:gd name="connsiteY58" fmla="*/ 229249 h 1365205"/>
              <a:gd name="connsiteX59" fmla="*/ 1510703 w 1551343"/>
              <a:gd name="connsiteY59" fmla="*/ 238774 h 1365205"/>
              <a:gd name="connsiteX60" fmla="*/ 1541659 w 1551343"/>
              <a:gd name="connsiteY60" fmla="*/ 245918 h 1365205"/>
              <a:gd name="connsiteX61" fmla="*/ 1529753 w 1551343"/>
              <a:gd name="connsiteY61" fmla="*/ 276874 h 1365205"/>
              <a:gd name="connsiteX62" fmla="*/ 1496415 w 1551343"/>
              <a:gd name="connsiteY62" fmla="*/ 298306 h 1365205"/>
              <a:gd name="connsiteX63" fmla="*/ 1474984 w 1551343"/>
              <a:gd name="connsiteY63" fmla="*/ 319737 h 1365205"/>
              <a:gd name="connsiteX64" fmla="*/ 1421087 w 1551343"/>
              <a:gd name="connsiteY64" fmla="*/ 307094 h 1365205"/>
              <a:gd name="connsiteX65" fmla="*/ 1384495 w 1551343"/>
              <a:gd name="connsiteY65" fmla="*/ 336407 h 1365205"/>
              <a:gd name="connsiteX66" fmla="*/ 1377352 w 1551343"/>
              <a:gd name="connsiteY66" fmla="*/ 369744 h 1365205"/>
              <a:gd name="connsiteX67" fmla="*/ 1355920 w 1551343"/>
              <a:gd name="connsiteY67" fmla="*/ 379269 h 1365205"/>
              <a:gd name="connsiteX68" fmla="*/ 1327345 w 1551343"/>
              <a:gd name="connsiteY68" fmla="*/ 403082 h 1365205"/>
              <a:gd name="connsiteX69" fmla="*/ 1279721 w 1551343"/>
              <a:gd name="connsiteY69" fmla="*/ 417368 h 1365205"/>
              <a:gd name="connsiteX70" fmla="*/ 1279720 w 1551343"/>
              <a:gd name="connsiteY70" fmla="*/ 464994 h 1365205"/>
              <a:gd name="connsiteX71" fmla="*/ 1313058 w 1551343"/>
              <a:gd name="connsiteY71" fmla="*/ 464994 h 1365205"/>
              <a:gd name="connsiteX72" fmla="*/ 1341634 w 1551343"/>
              <a:gd name="connsiteY72" fmla="*/ 491187 h 1365205"/>
              <a:gd name="connsiteX73" fmla="*/ 1334489 w 1551343"/>
              <a:gd name="connsiteY73" fmla="*/ 529288 h 1365205"/>
              <a:gd name="connsiteX74" fmla="*/ 1363065 w 1551343"/>
              <a:gd name="connsiteY74" fmla="*/ 545955 h 1365205"/>
              <a:gd name="connsiteX75" fmla="*/ 1355920 w 1551343"/>
              <a:gd name="connsiteY75" fmla="*/ 588819 h 1365205"/>
              <a:gd name="connsiteX76" fmla="*/ 1370208 w 1551343"/>
              <a:gd name="connsiteY76" fmla="*/ 629299 h 1365205"/>
              <a:gd name="connsiteX77" fmla="*/ 1322584 w 1551343"/>
              <a:gd name="connsiteY77" fmla="*/ 684068 h 1365205"/>
              <a:gd name="connsiteX78" fmla="*/ 1294009 w 1551343"/>
              <a:gd name="connsiteY78" fmla="*/ 736456 h 1365205"/>
              <a:gd name="connsiteX79" fmla="*/ 1260673 w 1551343"/>
              <a:gd name="connsiteY79" fmla="*/ 722168 h 1365205"/>
              <a:gd name="connsiteX80" fmla="*/ 1227334 w 1551343"/>
              <a:gd name="connsiteY80" fmla="*/ 724549 h 1365205"/>
              <a:gd name="connsiteX81" fmla="*/ 1177328 w 1551343"/>
              <a:gd name="connsiteY81" fmla="*/ 748362 h 1365205"/>
              <a:gd name="connsiteX82" fmla="*/ 1396402 w 1551343"/>
              <a:gd name="connsiteY82" fmla="*/ 807893 h 1365205"/>
              <a:gd name="connsiteX83" fmla="*/ 1084461 w 1551343"/>
              <a:gd name="connsiteY83" fmla="*/ 779318 h 1365205"/>
              <a:gd name="connsiteX84" fmla="*/ 1541660 w 1551343"/>
              <a:gd name="connsiteY84" fmla="*/ 1226993 h 1365205"/>
              <a:gd name="connsiteX85" fmla="*/ 1060646 w 1551343"/>
              <a:gd name="connsiteY85" fmla="*/ 888856 h 1365205"/>
              <a:gd name="connsiteX86" fmla="*/ 1184474 w 1551343"/>
              <a:gd name="connsiteY86" fmla="*/ 1176986 h 1365205"/>
              <a:gd name="connsiteX87" fmla="*/ 963015 w 1551343"/>
              <a:gd name="connsiteY87" fmla="*/ 965056 h 1365205"/>
              <a:gd name="connsiteX88" fmla="*/ 920153 w 1551343"/>
              <a:gd name="connsiteY88" fmla="*/ 965056 h 1365205"/>
              <a:gd name="connsiteX89" fmla="*/ 1113036 w 1551343"/>
              <a:gd name="connsiteY89" fmla="*/ 1241280 h 1365205"/>
              <a:gd name="connsiteX90" fmla="*/ 1063028 w 1551343"/>
              <a:gd name="connsiteY90" fmla="*/ 1260331 h 1365205"/>
              <a:gd name="connsiteX91" fmla="*/ 989211 w 1551343"/>
              <a:gd name="connsiteY91" fmla="*/ 1284143 h 1365205"/>
              <a:gd name="connsiteX92" fmla="*/ 758228 w 1551343"/>
              <a:gd name="connsiteY92" fmla="*/ 1131743 h 1365205"/>
              <a:gd name="connsiteX93" fmla="*/ 741561 w 1551343"/>
              <a:gd name="connsiteY93" fmla="*/ 1162699 h 1365205"/>
              <a:gd name="connsiteX94" fmla="*/ 743940 w 1551343"/>
              <a:gd name="connsiteY94" fmla="*/ 1184131 h 1365205"/>
              <a:gd name="connsiteX95" fmla="*/ 777278 w 1551343"/>
              <a:gd name="connsiteY95" fmla="*/ 1179368 h 1365205"/>
              <a:gd name="connsiteX96" fmla="*/ 908248 w 1551343"/>
              <a:gd name="connsiteY96" fmla="*/ 1336530 h 1365205"/>
              <a:gd name="connsiteX97" fmla="*/ 789184 w 1551343"/>
              <a:gd name="connsiteY97" fmla="*/ 1236518 h 1365205"/>
              <a:gd name="connsiteX98" fmla="*/ 786803 w 1551343"/>
              <a:gd name="connsiteY98" fmla="*/ 1274618 h 1365205"/>
              <a:gd name="connsiteX99" fmla="*/ 793945 w 1551343"/>
              <a:gd name="connsiteY99" fmla="*/ 1346057 h 1365205"/>
              <a:gd name="connsiteX100" fmla="*/ 715363 w 1551343"/>
              <a:gd name="connsiteY100" fmla="*/ 1362725 h 1365205"/>
              <a:gd name="connsiteX101" fmla="*/ 696317 w 1551343"/>
              <a:gd name="connsiteY101" fmla="*/ 1303193 h 1365205"/>
              <a:gd name="connsiteX102" fmla="*/ 662979 w 1551343"/>
              <a:gd name="connsiteY102" fmla="*/ 1255568 h 1365205"/>
              <a:gd name="connsiteX103" fmla="*/ 662977 w 1551343"/>
              <a:gd name="connsiteY103" fmla="*/ 1210325 h 1365205"/>
              <a:gd name="connsiteX104" fmla="*/ 646309 w 1551343"/>
              <a:gd name="connsiteY104" fmla="*/ 1176987 h 1365205"/>
              <a:gd name="connsiteX105" fmla="*/ 617733 w 1551343"/>
              <a:gd name="connsiteY105" fmla="*/ 1153174 h 1365205"/>
              <a:gd name="connsiteX106" fmla="*/ 596301 w 1551343"/>
              <a:gd name="connsiteY106" fmla="*/ 1146032 h 1365205"/>
              <a:gd name="connsiteX107" fmla="*/ 572490 w 1551343"/>
              <a:gd name="connsiteY107" fmla="*/ 1115074 h 1365205"/>
              <a:gd name="connsiteX108" fmla="*/ 536770 w 1551343"/>
              <a:gd name="connsiteY108" fmla="*/ 1076975 h 1365205"/>
              <a:gd name="connsiteX109" fmla="*/ 484384 w 1551343"/>
              <a:gd name="connsiteY109" fmla="*/ 1069830 h 1365205"/>
              <a:gd name="connsiteX110" fmla="*/ 491527 w 1551343"/>
              <a:gd name="connsiteY110" fmla="*/ 1026969 h 1365205"/>
              <a:gd name="connsiteX111" fmla="*/ 460572 w 1551343"/>
              <a:gd name="connsiteY111" fmla="*/ 991249 h 1365205"/>
              <a:gd name="connsiteX112" fmla="*/ 427233 w 1551343"/>
              <a:gd name="connsiteY112" fmla="*/ 953150 h 1365205"/>
              <a:gd name="connsiteX113" fmla="*/ 424854 w 1551343"/>
              <a:gd name="connsiteY113" fmla="*/ 926956 h 1365205"/>
              <a:gd name="connsiteX114" fmla="*/ 379608 w 1551343"/>
              <a:gd name="connsiteY114" fmla="*/ 917432 h 1365205"/>
              <a:gd name="connsiteX115" fmla="*/ 351033 w 1551343"/>
              <a:gd name="connsiteY115" fmla="*/ 884094 h 1365205"/>
              <a:gd name="connsiteX116" fmla="*/ 305789 w 1551343"/>
              <a:gd name="connsiteY116" fmla="*/ 872188 h 1365205"/>
              <a:gd name="connsiteX117" fmla="*/ 281977 w 1551343"/>
              <a:gd name="connsiteY117" fmla="*/ 903144 h 1365205"/>
              <a:gd name="connsiteX118" fmla="*/ 234355 w 1551343"/>
              <a:gd name="connsiteY118" fmla="*/ 893618 h 1365205"/>
              <a:gd name="connsiteX119" fmla="*/ 203395 w 1551343"/>
              <a:gd name="connsiteY119" fmla="*/ 869807 h 1365205"/>
              <a:gd name="connsiteX120" fmla="*/ 167680 w 1551343"/>
              <a:gd name="connsiteY120" fmla="*/ 881712 h 1365205"/>
              <a:gd name="connsiteX121" fmla="*/ 158152 w 1551343"/>
              <a:gd name="connsiteY121" fmla="*/ 876950 h 1365205"/>
              <a:gd name="connsiteX122" fmla="*/ 141486 w 1551343"/>
              <a:gd name="connsiteY122" fmla="*/ 824562 h 1365205"/>
              <a:gd name="connsiteX123" fmla="*/ 103383 w 1551343"/>
              <a:gd name="connsiteY123" fmla="*/ 788844 h 1365205"/>
              <a:gd name="connsiteX124" fmla="*/ 72427 w 1551343"/>
              <a:gd name="connsiteY124" fmla="*/ 748363 h 1365205"/>
              <a:gd name="connsiteX125" fmla="*/ 53375 w 1551343"/>
              <a:gd name="connsiteY125" fmla="*/ 722168 h 1365205"/>
              <a:gd name="connsiteX126" fmla="*/ 17657 w 1551343"/>
              <a:gd name="connsiteY126" fmla="*/ 693594 h 1365205"/>
              <a:gd name="connsiteX127" fmla="*/ 992 w 1551343"/>
              <a:gd name="connsiteY127" fmla="*/ 669780 h 1365205"/>
              <a:gd name="connsiteX0" fmla="*/ 992 w 1551343"/>
              <a:gd name="connsiteY0" fmla="*/ 669780 h 1365205"/>
              <a:gd name="connsiteX1" fmla="*/ 20038 w 1551343"/>
              <a:gd name="connsiteY1" fmla="*/ 612632 h 1365205"/>
              <a:gd name="connsiteX2" fmla="*/ 55760 w 1551343"/>
              <a:gd name="connsiteY2" fmla="*/ 588816 h 1365205"/>
              <a:gd name="connsiteX3" fmla="*/ 98621 w 1551343"/>
              <a:gd name="connsiteY3" fmla="*/ 593580 h 1365205"/>
              <a:gd name="connsiteX4" fmla="*/ 110530 w 1551343"/>
              <a:gd name="connsiteY4" fmla="*/ 565004 h 1365205"/>
              <a:gd name="connsiteX5" fmla="*/ 146244 w 1551343"/>
              <a:gd name="connsiteY5" fmla="*/ 550719 h 1365205"/>
              <a:gd name="connsiteX6" fmla="*/ 162915 w 1551343"/>
              <a:gd name="connsiteY6" fmla="*/ 519761 h 1365205"/>
              <a:gd name="connsiteX7" fmla="*/ 196251 w 1551343"/>
              <a:gd name="connsiteY7" fmla="*/ 512619 h 1365205"/>
              <a:gd name="connsiteX8" fmla="*/ 208157 w 1551343"/>
              <a:gd name="connsiteY8" fmla="*/ 479282 h 1365205"/>
              <a:gd name="connsiteX9" fmla="*/ 239115 w 1551343"/>
              <a:gd name="connsiteY9" fmla="*/ 472137 h 1365205"/>
              <a:gd name="connsiteX10" fmla="*/ 310551 w 1551343"/>
              <a:gd name="connsiteY10" fmla="*/ 438800 h 1365205"/>
              <a:gd name="connsiteX11" fmla="*/ 339128 w 1551343"/>
              <a:gd name="connsiteY11" fmla="*/ 417368 h 1365205"/>
              <a:gd name="connsiteX12" fmla="*/ 353413 w 1551343"/>
              <a:gd name="connsiteY12" fmla="*/ 426894 h 1365205"/>
              <a:gd name="connsiteX13" fmla="*/ 396277 w 1551343"/>
              <a:gd name="connsiteY13" fmla="*/ 438800 h 1365205"/>
              <a:gd name="connsiteX14" fmla="*/ 439140 w 1551343"/>
              <a:gd name="connsiteY14" fmla="*/ 400699 h 1365205"/>
              <a:gd name="connsiteX15" fmla="*/ 453426 w 1551343"/>
              <a:gd name="connsiteY15" fmla="*/ 429275 h 1365205"/>
              <a:gd name="connsiteX16" fmla="*/ 489144 w 1551343"/>
              <a:gd name="connsiteY16" fmla="*/ 431657 h 1365205"/>
              <a:gd name="connsiteX17" fmla="*/ 501051 w 1551343"/>
              <a:gd name="connsiteY17" fmla="*/ 464994 h 1365205"/>
              <a:gd name="connsiteX18" fmla="*/ 536773 w 1551343"/>
              <a:gd name="connsiteY18" fmla="*/ 495947 h 1365205"/>
              <a:gd name="connsiteX19" fmla="*/ 565344 w 1551343"/>
              <a:gd name="connsiteY19" fmla="*/ 453088 h 1365205"/>
              <a:gd name="connsiteX20" fmla="*/ 596301 w 1551343"/>
              <a:gd name="connsiteY20" fmla="*/ 438800 h 1365205"/>
              <a:gd name="connsiteX21" fmla="*/ 605826 w 1551343"/>
              <a:gd name="connsiteY21" fmla="*/ 410225 h 1365205"/>
              <a:gd name="connsiteX22" fmla="*/ 627257 w 1551343"/>
              <a:gd name="connsiteY22" fmla="*/ 376888 h 1365205"/>
              <a:gd name="connsiteX23" fmla="*/ 665361 w 1551343"/>
              <a:gd name="connsiteY23" fmla="*/ 369741 h 1365205"/>
              <a:gd name="connsiteX24" fmla="*/ 677263 w 1551343"/>
              <a:gd name="connsiteY24" fmla="*/ 412607 h 1365205"/>
              <a:gd name="connsiteX25" fmla="*/ 717744 w 1551343"/>
              <a:gd name="connsiteY25" fmla="*/ 381650 h 1365205"/>
              <a:gd name="connsiteX26" fmla="*/ 727269 w 1551343"/>
              <a:gd name="connsiteY26" fmla="*/ 381650 h 1365205"/>
              <a:gd name="connsiteX27" fmla="*/ 753463 w 1551343"/>
              <a:gd name="connsiteY27" fmla="*/ 398319 h 1365205"/>
              <a:gd name="connsiteX28" fmla="*/ 793948 w 1551343"/>
              <a:gd name="connsiteY28" fmla="*/ 384029 h 1365205"/>
              <a:gd name="connsiteX29" fmla="*/ 820139 w 1551343"/>
              <a:gd name="connsiteY29" fmla="*/ 434038 h 1365205"/>
              <a:gd name="connsiteX30" fmla="*/ 810613 w 1551343"/>
              <a:gd name="connsiteY30" fmla="*/ 438800 h 1365205"/>
              <a:gd name="connsiteX31" fmla="*/ 805852 w 1551343"/>
              <a:gd name="connsiteY31" fmla="*/ 460232 h 1365205"/>
              <a:gd name="connsiteX32" fmla="*/ 834426 w 1551343"/>
              <a:gd name="connsiteY32" fmla="*/ 503094 h 1365205"/>
              <a:gd name="connsiteX33" fmla="*/ 865383 w 1551343"/>
              <a:gd name="connsiteY33" fmla="*/ 495950 h 1365205"/>
              <a:gd name="connsiteX34" fmla="*/ 898722 w 1551343"/>
              <a:gd name="connsiteY34" fmla="*/ 464993 h 1365205"/>
              <a:gd name="connsiteX35" fmla="*/ 943964 w 1551343"/>
              <a:gd name="connsiteY35" fmla="*/ 472138 h 1365205"/>
              <a:gd name="connsiteX36" fmla="*/ 1001114 w 1551343"/>
              <a:gd name="connsiteY36" fmla="*/ 457850 h 1365205"/>
              <a:gd name="connsiteX37" fmla="*/ 1032073 w 1551343"/>
              <a:gd name="connsiteY37" fmla="*/ 429272 h 1365205"/>
              <a:gd name="connsiteX38" fmla="*/ 1096364 w 1551343"/>
              <a:gd name="connsiteY38" fmla="*/ 412607 h 1365205"/>
              <a:gd name="connsiteX39" fmla="*/ 1153514 w 1551343"/>
              <a:gd name="connsiteY39" fmla="*/ 417368 h 1365205"/>
              <a:gd name="connsiteX40" fmla="*/ 1220190 w 1551343"/>
              <a:gd name="connsiteY40" fmla="*/ 345931 h 1365205"/>
              <a:gd name="connsiteX41" fmla="*/ 1270195 w 1551343"/>
              <a:gd name="connsiteY41" fmla="*/ 334025 h 1365205"/>
              <a:gd name="connsiteX42" fmla="*/ 1315440 w 1551343"/>
              <a:gd name="connsiteY42" fmla="*/ 298306 h 1365205"/>
              <a:gd name="connsiteX43" fmla="*/ 1315439 w 1551343"/>
              <a:gd name="connsiteY43" fmla="*/ 257825 h 1365205"/>
              <a:gd name="connsiteX44" fmla="*/ 1310677 w 1551343"/>
              <a:gd name="connsiteY44" fmla="*/ 229250 h 1365205"/>
              <a:gd name="connsiteX45" fmla="*/ 1303533 w 1551343"/>
              <a:gd name="connsiteY45" fmla="*/ 200675 h 1365205"/>
              <a:gd name="connsiteX46" fmla="*/ 1320202 w 1551343"/>
              <a:gd name="connsiteY46" fmla="*/ 160194 h 1365205"/>
              <a:gd name="connsiteX47" fmla="*/ 1310677 w 1551343"/>
              <a:gd name="connsiteY47" fmla="*/ 117331 h 1365205"/>
              <a:gd name="connsiteX48" fmla="*/ 1332108 w 1551343"/>
              <a:gd name="connsiteY48" fmla="*/ 57800 h 1365205"/>
              <a:gd name="connsiteX49" fmla="*/ 1322584 w 1551343"/>
              <a:gd name="connsiteY49" fmla="*/ 10175 h 1365205"/>
              <a:gd name="connsiteX50" fmla="*/ 1360684 w 1551343"/>
              <a:gd name="connsiteY50" fmla="*/ 5412 h 1365205"/>
              <a:gd name="connsiteX51" fmla="*/ 1377353 w 1551343"/>
              <a:gd name="connsiteY51" fmla="*/ 649 h 1365205"/>
              <a:gd name="connsiteX52" fmla="*/ 1465459 w 1551343"/>
              <a:gd name="connsiteY52" fmla="*/ 19699 h 1365205"/>
              <a:gd name="connsiteX53" fmla="*/ 1496415 w 1551343"/>
              <a:gd name="connsiteY53" fmla="*/ 41131 h 1365205"/>
              <a:gd name="connsiteX54" fmla="*/ 1522610 w 1551343"/>
              <a:gd name="connsiteY54" fmla="*/ 57798 h 1365205"/>
              <a:gd name="connsiteX55" fmla="*/ 1551184 w 1551343"/>
              <a:gd name="connsiteY55" fmla="*/ 67324 h 1365205"/>
              <a:gd name="connsiteX56" fmla="*/ 1524990 w 1551343"/>
              <a:gd name="connsiteY56" fmla="*/ 117331 h 1365205"/>
              <a:gd name="connsiteX57" fmla="*/ 1522609 w 1551343"/>
              <a:gd name="connsiteY57" fmla="*/ 172099 h 1365205"/>
              <a:gd name="connsiteX58" fmla="*/ 1508321 w 1551343"/>
              <a:gd name="connsiteY58" fmla="*/ 229249 h 1365205"/>
              <a:gd name="connsiteX59" fmla="*/ 1510703 w 1551343"/>
              <a:gd name="connsiteY59" fmla="*/ 238774 h 1365205"/>
              <a:gd name="connsiteX60" fmla="*/ 1541659 w 1551343"/>
              <a:gd name="connsiteY60" fmla="*/ 245918 h 1365205"/>
              <a:gd name="connsiteX61" fmla="*/ 1529753 w 1551343"/>
              <a:gd name="connsiteY61" fmla="*/ 276874 h 1365205"/>
              <a:gd name="connsiteX62" fmla="*/ 1496415 w 1551343"/>
              <a:gd name="connsiteY62" fmla="*/ 298306 h 1365205"/>
              <a:gd name="connsiteX63" fmla="*/ 1474984 w 1551343"/>
              <a:gd name="connsiteY63" fmla="*/ 319737 h 1365205"/>
              <a:gd name="connsiteX64" fmla="*/ 1421087 w 1551343"/>
              <a:gd name="connsiteY64" fmla="*/ 307094 h 1365205"/>
              <a:gd name="connsiteX65" fmla="*/ 1384495 w 1551343"/>
              <a:gd name="connsiteY65" fmla="*/ 336407 h 1365205"/>
              <a:gd name="connsiteX66" fmla="*/ 1377352 w 1551343"/>
              <a:gd name="connsiteY66" fmla="*/ 369744 h 1365205"/>
              <a:gd name="connsiteX67" fmla="*/ 1355920 w 1551343"/>
              <a:gd name="connsiteY67" fmla="*/ 379269 h 1365205"/>
              <a:gd name="connsiteX68" fmla="*/ 1327345 w 1551343"/>
              <a:gd name="connsiteY68" fmla="*/ 403082 h 1365205"/>
              <a:gd name="connsiteX69" fmla="*/ 1279721 w 1551343"/>
              <a:gd name="connsiteY69" fmla="*/ 417368 h 1365205"/>
              <a:gd name="connsiteX70" fmla="*/ 1279720 w 1551343"/>
              <a:gd name="connsiteY70" fmla="*/ 464994 h 1365205"/>
              <a:gd name="connsiteX71" fmla="*/ 1313058 w 1551343"/>
              <a:gd name="connsiteY71" fmla="*/ 464994 h 1365205"/>
              <a:gd name="connsiteX72" fmla="*/ 1341634 w 1551343"/>
              <a:gd name="connsiteY72" fmla="*/ 491187 h 1365205"/>
              <a:gd name="connsiteX73" fmla="*/ 1334489 w 1551343"/>
              <a:gd name="connsiteY73" fmla="*/ 529288 h 1365205"/>
              <a:gd name="connsiteX74" fmla="*/ 1363065 w 1551343"/>
              <a:gd name="connsiteY74" fmla="*/ 545955 h 1365205"/>
              <a:gd name="connsiteX75" fmla="*/ 1355920 w 1551343"/>
              <a:gd name="connsiteY75" fmla="*/ 588819 h 1365205"/>
              <a:gd name="connsiteX76" fmla="*/ 1370208 w 1551343"/>
              <a:gd name="connsiteY76" fmla="*/ 629299 h 1365205"/>
              <a:gd name="connsiteX77" fmla="*/ 1322584 w 1551343"/>
              <a:gd name="connsiteY77" fmla="*/ 684068 h 1365205"/>
              <a:gd name="connsiteX78" fmla="*/ 1294009 w 1551343"/>
              <a:gd name="connsiteY78" fmla="*/ 736456 h 1365205"/>
              <a:gd name="connsiteX79" fmla="*/ 1260673 w 1551343"/>
              <a:gd name="connsiteY79" fmla="*/ 722168 h 1365205"/>
              <a:gd name="connsiteX80" fmla="*/ 1227334 w 1551343"/>
              <a:gd name="connsiteY80" fmla="*/ 724549 h 1365205"/>
              <a:gd name="connsiteX81" fmla="*/ 1177328 w 1551343"/>
              <a:gd name="connsiteY81" fmla="*/ 748362 h 1365205"/>
              <a:gd name="connsiteX82" fmla="*/ 1396402 w 1551343"/>
              <a:gd name="connsiteY82" fmla="*/ 807893 h 1365205"/>
              <a:gd name="connsiteX83" fmla="*/ 1084461 w 1551343"/>
              <a:gd name="connsiteY83" fmla="*/ 779318 h 1365205"/>
              <a:gd name="connsiteX84" fmla="*/ 1541660 w 1551343"/>
              <a:gd name="connsiteY84" fmla="*/ 1226993 h 1365205"/>
              <a:gd name="connsiteX85" fmla="*/ 1060646 w 1551343"/>
              <a:gd name="connsiteY85" fmla="*/ 888856 h 1365205"/>
              <a:gd name="connsiteX86" fmla="*/ 1184474 w 1551343"/>
              <a:gd name="connsiteY86" fmla="*/ 1176986 h 1365205"/>
              <a:gd name="connsiteX87" fmla="*/ 920153 w 1551343"/>
              <a:gd name="connsiteY87" fmla="*/ 965056 h 1365205"/>
              <a:gd name="connsiteX88" fmla="*/ 1113036 w 1551343"/>
              <a:gd name="connsiteY88" fmla="*/ 1241280 h 1365205"/>
              <a:gd name="connsiteX89" fmla="*/ 1063028 w 1551343"/>
              <a:gd name="connsiteY89" fmla="*/ 1260331 h 1365205"/>
              <a:gd name="connsiteX90" fmla="*/ 989211 w 1551343"/>
              <a:gd name="connsiteY90" fmla="*/ 1284143 h 1365205"/>
              <a:gd name="connsiteX91" fmla="*/ 758228 w 1551343"/>
              <a:gd name="connsiteY91" fmla="*/ 1131743 h 1365205"/>
              <a:gd name="connsiteX92" fmla="*/ 741561 w 1551343"/>
              <a:gd name="connsiteY92" fmla="*/ 1162699 h 1365205"/>
              <a:gd name="connsiteX93" fmla="*/ 743940 w 1551343"/>
              <a:gd name="connsiteY93" fmla="*/ 1184131 h 1365205"/>
              <a:gd name="connsiteX94" fmla="*/ 777278 w 1551343"/>
              <a:gd name="connsiteY94" fmla="*/ 1179368 h 1365205"/>
              <a:gd name="connsiteX95" fmla="*/ 908248 w 1551343"/>
              <a:gd name="connsiteY95" fmla="*/ 1336530 h 1365205"/>
              <a:gd name="connsiteX96" fmla="*/ 789184 w 1551343"/>
              <a:gd name="connsiteY96" fmla="*/ 1236518 h 1365205"/>
              <a:gd name="connsiteX97" fmla="*/ 786803 w 1551343"/>
              <a:gd name="connsiteY97" fmla="*/ 1274618 h 1365205"/>
              <a:gd name="connsiteX98" fmla="*/ 793945 w 1551343"/>
              <a:gd name="connsiteY98" fmla="*/ 1346057 h 1365205"/>
              <a:gd name="connsiteX99" fmla="*/ 715363 w 1551343"/>
              <a:gd name="connsiteY99" fmla="*/ 1362725 h 1365205"/>
              <a:gd name="connsiteX100" fmla="*/ 696317 w 1551343"/>
              <a:gd name="connsiteY100" fmla="*/ 1303193 h 1365205"/>
              <a:gd name="connsiteX101" fmla="*/ 662979 w 1551343"/>
              <a:gd name="connsiteY101" fmla="*/ 1255568 h 1365205"/>
              <a:gd name="connsiteX102" fmla="*/ 662977 w 1551343"/>
              <a:gd name="connsiteY102" fmla="*/ 1210325 h 1365205"/>
              <a:gd name="connsiteX103" fmla="*/ 646309 w 1551343"/>
              <a:gd name="connsiteY103" fmla="*/ 1176987 h 1365205"/>
              <a:gd name="connsiteX104" fmla="*/ 617733 w 1551343"/>
              <a:gd name="connsiteY104" fmla="*/ 1153174 h 1365205"/>
              <a:gd name="connsiteX105" fmla="*/ 596301 w 1551343"/>
              <a:gd name="connsiteY105" fmla="*/ 1146032 h 1365205"/>
              <a:gd name="connsiteX106" fmla="*/ 572490 w 1551343"/>
              <a:gd name="connsiteY106" fmla="*/ 1115074 h 1365205"/>
              <a:gd name="connsiteX107" fmla="*/ 536770 w 1551343"/>
              <a:gd name="connsiteY107" fmla="*/ 1076975 h 1365205"/>
              <a:gd name="connsiteX108" fmla="*/ 484384 w 1551343"/>
              <a:gd name="connsiteY108" fmla="*/ 1069830 h 1365205"/>
              <a:gd name="connsiteX109" fmla="*/ 491527 w 1551343"/>
              <a:gd name="connsiteY109" fmla="*/ 1026969 h 1365205"/>
              <a:gd name="connsiteX110" fmla="*/ 460572 w 1551343"/>
              <a:gd name="connsiteY110" fmla="*/ 991249 h 1365205"/>
              <a:gd name="connsiteX111" fmla="*/ 427233 w 1551343"/>
              <a:gd name="connsiteY111" fmla="*/ 953150 h 1365205"/>
              <a:gd name="connsiteX112" fmla="*/ 424854 w 1551343"/>
              <a:gd name="connsiteY112" fmla="*/ 926956 h 1365205"/>
              <a:gd name="connsiteX113" fmla="*/ 379608 w 1551343"/>
              <a:gd name="connsiteY113" fmla="*/ 917432 h 1365205"/>
              <a:gd name="connsiteX114" fmla="*/ 351033 w 1551343"/>
              <a:gd name="connsiteY114" fmla="*/ 884094 h 1365205"/>
              <a:gd name="connsiteX115" fmla="*/ 305789 w 1551343"/>
              <a:gd name="connsiteY115" fmla="*/ 872188 h 1365205"/>
              <a:gd name="connsiteX116" fmla="*/ 281977 w 1551343"/>
              <a:gd name="connsiteY116" fmla="*/ 903144 h 1365205"/>
              <a:gd name="connsiteX117" fmla="*/ 234355 w 1551343"/>
              <a:gd name="connsiteY117" fmla="*/ 893618 h 1365205"/>
              <a:gd name="connsiteX118" fmla="*/ 203395 w 1551343"/>
              <a:gd name="connsiteY118" fmla="*/ 869807 h 1365205"/>
              <a:gd name="connsiteX119" fmla="*/ 167680 w 1551343"/>
              <a:gd name="connsiteY119" fmla="*/ 881712 h 1365205"/>
              <a:gd name="connsiteX120" fmla="*/ 158152 w 1551343"/>
              <a:gd name="connsiteY120" fmla="*/ 876950 h 1365205"/>
              <a:gd name="connsiteX121" fmla="*/ 141486 w 1551343"/>
              <a:gd name="connsiteY121" fmla="*/ 824562 h 1365205"/>
              <a:gd name="connsiteX122" fmla="*/ 103383 w 1551343"/>
              <a:gd name="connsiteY122" fmla="*/ 788844 h 1365205"/>
              <a:gd name="connsiteX123" fmla="*/ 72427 w 1551343"/>
              <a:gd name="connsiteY123" fmla="*/ 748363 h 1365205"/>
              <a:gd name="connsiteX124" fmla="*/ 53375 w 1551343"/>
              <a:gd name="connsiteY124" fmla="*/ 722168 h 1365205"/>
              <a:gd name="connsiteX125" fmla="*/ 17657 w 1551343"/>
              <a:gd name="connsiteY125" fmla="*/ 693594 h 1365205"/>
              <a:gd name="connsiteX126" fmla="*/ 992 w 1551343"/>
              <a:gd name="connsiteY126" fmla="*/ 669780 h 1365205"/>
              <a:gd name="connsiteX0" fmla="*/ 992 w 1551343"/>
              <a:gd name="connsiteY0" fmla="*/ 669780 h 1365205"/>
              <a:gd name="connsiteX1" fmla="*/ 20038 w 1551343"/>
              <a:gd name="connsiteY1" fmla="*/ 612632 h 1365205"/>
              <a:gd name="connsiteX2" fmla="*/ 55760 w 1551343"/>
              <a:gd name="connsiteY2" fmla="*/ 588816 h 1365205"/>
              <a:gd name="connsiteX3" fmla="*/ 98621 w 1551343"/>
              <a:gd name="connsiteY3" fmla="*/ 593580 h 1365205"/>
              <a:gd name="connsiteX4" fmla="*/ 110530 w 1551343"/>
              <a:gd name="connsiteY4" fmla="*/ 565004 h 1365205"/>
              <a:gd name="connsiteX5" fmla="*/ 146244 w 1551343"/>
              <a:gd name="connsiteY5" fmla="*/ 550719 h 1365205"/>
              <a:gd name="connsiteX6" fmla="*/ 162915 w 1551343"/>
              <a:gd name="connsiteY6" fmla="*/ 519761 h 1365205"/>
              <a:gd name="connsiteX7" fmla="*/ 196251 w 1551343"/>
              <a:gd name="connsiteY7" fmla="*/ 512619 h 1365205"/>
              <a:gd name="connsiteX8" fmla="*/ 208157 w 1551343"/>
              <a:gd name="connsiteY8" fmla="*/ 479282 h 1365205"/>
              <a:gd name="connsiteX9" fmla="*/ 239115 w 1551343"/>
              <a:gd name="connsiteY9" fmla="*/ 472137 h 1365205"/>
              <a:gd name="connsiteX10" fmla="*/ 310551 w 1551343"/>
              <a:gd name="connsiteY10" fmla="*/ 438800 h 1365205"/>
              <a:gd name="connsiteX11" fmla="*/ 339128 w 1551343"/>
              <a:gd name="connsiteY11" fmla="*/ 417368 h 1365205"/>
              <a:gd name="connsiteX12" fmla="*/ 353413 w 1551343"/>
              <a:gd name="connsiteY12" fmla="*/ 426894 h 1365205"/>
              <a:gd name="connsiteX13" fmla="*/ 396277 w 1551343"/>
              <a:gd name="connsiteY13" fmla="*/ 438800 h 1365205"/>
              <a:gd name="connsiteX14" fmla="*/ 439140 w 1551343"/>
              <a:gd name="connsiteY14" fmla="*/ 400699 h 1365205"/>
              <a:gd name="connsiteX15" fmla="*/ 453426 w 1551343"/>
              <a:gd name="connsiteY15" fmla="*/ 429275 h 1365205"/>
              <a:gd name="connsiteX16" fmla="*/ 489144 w 1551343"/>
              <a:gd name="connsiteY16" fmla="*/ 431657 h 1365205"/>
              <a:gd name="connsiteX17" fmla="*/ 501051 w 1551343"/>
              <a:gd name="connsiteY17" fmla="*/ 464994 h 1365205"/>
              <a:gd name="connsiteX18" fmla="*/ 536773 w 1551343"/>
              <a:gd name="connsiteY18" fmla="*/ 495947 h 1365205"/>
              <a:gd name="connsiteX19" fmla="*/ 565344 w 1551343"/>
              <a:gd name="connsiteY19" fmla="*/ 453088 h 1365205"/>
              <a:gd name="connsiteX20" fmla="*/ 596301 w 1551343"/>
              <a:gd name="connsiteY20" fmla="*/ 438800 h 1365205"/>
              <a:gd name="connsiteX21" fmla="*/ 605826 w 1551343"/>
              <a:gd name="connsiteY21" fmla="*/ 410225 h 1365205"/>
              <a:gd name="connsiteX22" fmla="*/ 627257 w 1551343"/>
              <a:gd name="connsiteY22" fmla="*/ 376888 h 1365205"/>
              <a:gd name="connsiteX23" fmla="*/ 665361 w 1551343"/>
              <a:gd name="connsiteY23" fmla="*/ 369741 h 1365205"/>
              <a:gd name="connsiteX24" fmla="*/ 677263 w 1551343"/>
              <a:gd name="connsiteY24" fmla="*/ 412607 h 1365205"/>
              <a:gd name="connsiteX25" fmla="*/ 717744 w 1551343"/>
              <a:gd name="connsiteY25" fmla="*/ 381650 h 1365205"/>
              <a:gd name="connsiteX26" fmla="*/ 727269 w 1551343"/>
              <a:gd name="connsiteY26" fmla="*/ 381650 h 1365205"/>
              <a:gd name="connsiteX27" fmla="*/ 753463 w 1551343"/>
              <a:gd name="connsiteY27" fmla="*/ 398319 h 1365205"/>
              <a:gd name="connsiteX28" fmla="*/ 793948 w 1551343"/>
              <a:gd name="connsiteY28" fmla="*/ 384029 h 1365205"/>
              <a:gd name="connsiteX29" fmla="*/ 820139 w 1551343"/>
              <a:gd name="connsiteY29" fmla="*/ 434038 h 1365205"/>
              <a:gd name="connsiteX30" fmla="*/ 810613 w 1551343"/>
              <a:gd name="connsiteY30" fmla="*/ 438800 h 1365205"/>
              <a:gd name="connsiteX31" fmla="*/ 805852 w 1551343"/>
              <a:gd name="connsiteY31" fmla="*/ 460232 h 1365205"/>
              <a:gd name="connsiteX32" fmla="*/ 834426 w 1551343"/>
              <a:gd name="connsiteY32" fmla="*/ 503094 h 1365205"/>
              <a:gd name="connsiteX33" fmla="*/ 865383 w 1551343"/>
              <a:gd name="connsiteY33" fmla="*/ 495950 h 1365205"/>
              <a:gd name="connsiteX34" fmla="*/ 898722 w 1551343"/>
              <a:gd name="connsiteY34" fmla="*/ 464993 h 1365205"/>
              <a:gd name="connsiteX35" fmla="*/ 943964 w 1551343"/>
              <a:gd name="connsiteY35" fmla="*/ 472138 h 1365205"/>
              <a:gd name="connsiteX36" fmla="*/ 1001114 w 1551343"/>
              <a:gd name="connsiteY36" fmla="*/ 457850 h 1365205"/>
              <a:gd name="connsiteX37" fmla="*/ 1032073 w 1551343"/>
              <a:gd name="connsiteY37" fmla="*/ 429272 h 1365205"/>
              <a:gd name="connsiteX38" fmla="*/ 1096364 w 1551343"/>
              <a:gd name="connsiteY38" fmla="*/ 412607 h 1365205"/>
              <a:gd name="connsiteX39" fmla="*/ 1153514 w 1551343"/>
              <a:gd name="connsiteY39" fmla="*/ 417368 h 1365205"/>
              <a:gd name="connsiteX40" fmla="*/ 1220190 w 1551343"/>
              <a:gd name="connsiteY40" fmla="*/ 345931 h 1365205"/>
              <a:gd name="connsiteX41" fmla="*/ 1270195 w 1551343"/>
              <a:gd name="connsiteY41" fmla="*/ 334025 h 1365205"/>
              <a:gd name="connsiteX42" fmla="*/ 1315440 w 1551343"/>
              <a:gd name="connsiteY42" fmla="*/ 298306 h 1365205"/>
              <a:gd name="connsiteX43" fmla="*/ 1315439 w 1551343"/>
              <a:gd name="connsiteY43" fmla="*/ 257825 h 1365205"/>
              <a:gd name="connsiteX44" fmla="*/ 1310677 w 1551343"/>
              <a:gd name="connsiteY44" fmla="*/ 229250 h 1365205"/>
              <a:gd name="connsiteX45" fmla="*/ 1303533 w 1551343"/>
              <a:gd name="connsiteY45" fmla="*/ 200675 h 1365205"/>
              <a:gd name="connsiteX46" fmla="*/ 1320202 w 1551343"/>
              <a:gd name="connsiteY46" fmla="*/ 160194 h 1365205"/>
              <a:gd name="connsiteX47" fmla="*/ 1310677 w 1551343"/>
              <a:gd name="connsiteY47" fmla="*/ 117331 h 1365205"/>
              <a:gd name="connsiteX48" fmla="*/ 1332108 w 1551343"/>
              <a:gd name="connsiteY48" fmla="*/ 57800 h 1365205"/>
              <a:gd name="connsiteX49" fmla="*/ 1322584 w 1551343"/>
              <a:gd name="connsiteY49" fmla="*/ 10175 h 1365205"/>
              <a:gd name="connsiteX50" fmla="*/ 1360684 w 1551343"/>
              <a:gd name="connsiteY50" fmla="*/ 5412 h 1365205"/>
              <a:gd name="connsiteX51" fmla="*/ 1377353 w 1551343"/>
              <a:gd name="connsiteY51" fmla="*/ 649 h 1365205"/>
              <a:gd name="connsiteX52" fmla="*/ 1465459 w 1551343"/>
              <a:gd name="connsiteY52" fmla="*/ 19699 h 1365205"/>
              <a:gd name="connsiteX53" fmla="*/ 1496415 w 1551343"/>
              <a:gd name="connsiteY53" fmla="*/ 41131 h 1365205"/>
              <a:gd name="connsiteX54" fmla="*/ 1522610 w 1551343"/>
              <a:gd name="connsiteY54" fmla="*/ 57798 h 1365205"/>
              <a:gd name="connsiteX55" fmla="*/ 1551184 w 1551343"/>
              <a:gd name="connsiteY55" fmla="*/ 67324 h 1365205"/>
              <a:gd name="connsiteX56" fmla="*/ 1524990 w 1551343"/>
              <a:gd name="connsiteY56" fmla="*/ 117331 h 1365205"/>
              <a:gd name="connsiteX57" fmla="*/ 1522609 w 1551343"/>
              <a:gd name="connsiteY57" fmla="*/ 172099 h 1365205"/>
              <a:gd name="connsiteX58" fmla="*/ 1508321 w 1551343"/>
              <a:gd name="connsiteY58" fmla="*/ 229249 h 1365205"/>
              <a:gd name="connsiteX59" fmla="*/ 1510703 w 1551343"/>
              <a:gd name="connsiteY59" fmla="*/ 238774 h 1365205"/>
              <a:gd name="connsiteX60" fmla="*/ 1541659 w 1551343"/>
              <a:gd name="connsiteY60" fmla="*/ 245918 h 1365205"/>
              <a:gd name="connsiteX61" fmla="*/ 1529753 w 1551343"/>
              <a:gd name="connsiteY61" fmla="*/ 276874 h 1365205"/>
              <a:gd name="connsiteX62" fmla="*/ 1496415 w 1551343"/>
              <a:gd name="connsiteY62" fmla="*/ 298306 h 1365205"/>
              <a:gd name="connsiteX63" fmla="*/ 1474984 w 1551343"/>
              <a:gd name="connsiteY63" fmla="*/ 319737 h 1365205"/>
              <a:gd name="connsiteX64" fmla="*/ 1421087 w 1551343"/>
              <a:gd name="connsiteY64" fmla="*/ 307094 h 1365205"/>
              <a:gd name="connsiteX65" fmla="*/ 1384495 w 1551343"/>
              <a:gd name="connsiteY65" fmla="*/ 336407 h 1365205"/>
              <a:gd name="connsiteX66" fmla="*/ 1377352 w 1551343"/>
              <a:gd name="connsiteY66" fmla="*/ 369744 h 1365205"/>
              <a:gd name="connsiteX67" fmla="*/ 1355920 w 1551343"/>
              <a:gd name="connsiteY67" fmla="*/ 379269 h 1365205"/>
              <a:gd name="connsiteX68" fmla="*/ 1327345 w 1551343"/>
              <a:gd name="connsiteY68" fmla="*/ 403082 h 1365205"/>
              <a:gd name="connsiteX69" fmla="*/ 1279721 w 1551343"/>
              <a:gd name="connsiteY69" fmla="*/ 417368 h 1365205"/>
              <a:gd name="connsiteX70" fmla="*/ 1279720 w 1551343"/>
              <a:gd name="connsiteY70" fmla="*/ 464994 h 1365205"/>
              <a:gd name="connsiteX71" fmla="*/ 1313058 w 1551343"/>
              <a:gd name="connsiteY71" fmla="*/ 464994 h 1365205"/>
              <a:gd name="connsiteX72" fmla="*/ 1341634 w 1551343"/>
              <a:gd name="connsiteY72" fmla="*/ 491187 h 1365205"/>
              <a:gd name="connsiteX73" fmla="*/ 1334489 w 1551343"/>
              <a:gd name="connsiteY73" fmla="*/ 529288 h 1365205"/>
              <a:gd name="connsiteX74" fmla="*/ 1363065 w 1551343"/>
              <a:gd name="connsiteY74" fmla="*/ 545955 h 1365205"/>
              <a:gd name="connsiteX75" fmla="*/ 1355920 w 1551343"/>
              <a:gd name="connsiteY75" fmla="*/ 588819 h 1365205"/>
              <a:gd name="connsiteX76" fmla="*/ 1370208 w 1551343"/>
              <a:gd name="connsiteY76" fmla="*/ 629299 h 1365205"/>
              <a:gd name="connsiteX77" fmla="*/ 1322584 w 1551343"/>
              <a:gd name="connsiteY77" fmla="*/ 684068 h 1365205"/>
              <a:gd name="connsiteX78" fmla="*/ 1294009 w 1551343"/>
              <a:gd name="connsiteY78" fmla="*/ 736456 h 1365205"/>
              <a:gd name="connsiteX79" fmla="*/ 1260673 w 1551343"/>
              <a:gd name="connsiteY79" fmla="*/ 722168 h 1365205"/>
              <a:gd name="connsiteX80" fmla="*/ 1227334 w 1551343"/>
              <a:gd name="connsiteY80" fmla="*/ 724549 h 1365205"/>
              <a:gd name="connsiteX81" fmla="*/ 1177328 w 1551343"/>
              <a:gd name="connsiteY81" fmla="*/ 748362 h 1365205"/>
              <a:gd name="connsiteX82" fmla="*/ 1396402 w 1551343"/>
              <a:gd name="connsiteY82" fmla="*/ 807893 h 1365205"/>
              <a:gd name="connsiteX83" fmla="*/ 1084461 w 1551343"/>
              <a:gd name="connsiteY83" fmla="*/ 779318 h 1365205"/>
              <a:gd name="connsiteX84" fmla="*/ 1541660 w 1551343"/>
              <a:gd name="connsiteY84" fmla="*/ 1226993 h 1365205"/>
              <a:gd name="connsiteX85" fmla="*/ 1060646 w 1551343"/>
              <a:gd name="connsiteY85" fmla="*/ 888856 h 1365205"/>
              <a:gd name="connsiteX86" fmla="*/ 1184474 w 1551343"/>
              <a:gd name="connsiteY86" fmla="*/ 1176986 h 1365205"/>
              <a:gd name="connsiteX87" fmla="*/ 1113036 w 1551343"/>
              <a:gd name="connsiteY87" fmla="*/ 1241280 h 1365205"/>
              <a:gd name="connsiteX88" fmla="*/ 1063028 w 1551343"/>
              <a:gd name="connsiteY88" fmla="*/ 1260331 h 1365205"/>
              <a:gd name="connsiteX89" fmla="*/ 989211 w 1551343"/>
              <a:gd name="connsiteY89" fmla="*/ 1284143 h 1365205"/>
              <a:gd name="connsiteX90" fmla="*/ 758228 w 1551343"/>
              <a:gd name="connsiteY90" fmla="*/ 1131743 h 1365205"/>
              <a:gd name="connsiteX91" fmla="*/ 741561 w 1551343"/>
              <a:gd name="connsiteY91" fmla="*/ 1162699 h 1365205"/>
              <a:gd name="connsiteX92" fmla="*/ 743940 w 1551343"/>
              <a:gd name="connsiteY92" fmla="*/ 1184131 h 1365205"/>
              <a:gd name="connsiteX93" fmla="*/ 777278 w 1551343"/>
              <a:gd name="connsiteY93" fmla="*/ 1179368 h 1365205"/>
              <a:gd name="connsiteX94" fmla="*/ 908248 w 1551343"/>
              <a:gd name="connsiteY94" fmla="*/ 1336530 h 1365205"/>
              <a:gd name="connsiteX95" fmla="*/ 789184 w 1551343"/>
              <a:gd name="connsiteY95" fmla="*/ 1236518 h 1365205"/>
              <a:gd name="connsiteX96" fmla="*/ 786803 w 1551343"/>
              <a:gd name="connsiteY96" fmla="*/ 1274618 h 1365205"/>
              <a:gd name="connsiteX97" fmla="*/ 793945 w 1551343"/>
              <a:gd name="connsiteY97" fmla="*/ 1346057 h 1365205"/>
              <a:gd name="connsiteX98" fmla="*/ 715363 w 1551343"/>
              <a:gd name="connsiteY98" fmla="*/ 1362725 h 1365205"/>
              <a:gd name="connsiteX99" fmla="*/ 696317 w 1551343"/>
              <a:gd name="connsiteY99" fmla="*/ 1303193 h 1365205"/>
              <a:gd name="connsiteX100" fmla="*/ 662979 w 1551343"/>
              <a:gd name="connsiteY100" fmla="*/ 1255568 h 1365205"/>
              <a:gd name="connsiteX101" fmla="*/ 662977 w 1551343"/>
              <a:gd name="connsiteY101" fmla="*/ 1210325 h 1365205"/>
              <a:gd name="connsiteX102" fmla="*/ 646309 w 1551343"/>
              <a:gd name="connsiteY102" fmla="*/ 1176987 h 1365205"/>
              <a:gd name="connsiteX103" fmla="*/ 617733 w 1551343"/>
              <a:gd name="connsiteY103" fmla="*/ 1153174 h 1365205"/>
              <a:gd name="connsiteX104" fmla="*/ 596301 w 1551343"/>
              <a:gd name="connsiteY104" fmla="*/ 1146032 h 1365205"/>
              <a:gd name="connsiteX105" fmla="*/ 572490 w 1551343"/>
              <a:gd name="connsiteY105" fmla="*/ 1115074 h 1365205"/>
              <a:gd name="connsiteX106" fmla="*/ 536770 w 1551343"/>
              <a:gd name="connsiteY106" fmla="*/ 1076975 h 1365205"/>
              <a:gd name="connsiteX107" fmla="*/ 484384 w 1551343"/>
              <a:gd name="connsiteY107" fmla="*/ 1069830 h 1365205"/>
              <a:gd name="connsiteX108" fmla="*/ 491527 w 1551343"/>
              <a:gd name="connsiteY108" fmla="*/ 1026969 h 1365205"/>
              <a:gd name="connsiteX109" fmla="*/ 460572 w 1551343"/>
              <a:gd name="connsiteY109" fmla="*/ 991249 h 1365205"/>
              <a:gd name="connsiteX110" fmla="*/ 427233 w 1551343"/>
              <a:gd name="connsiteY110" fmla="*/ 953150 h 1365205"/>
              <a:gd name="connsiteX111" fmla="*/ 424854 w 1551343"/>
              <a:gd name="connsiteY111" fmla="*/ 926956 h 1365205"/>
              <a:gd name="connsiteX112" fmla="*/ 379608 w 1551343"/>
              <a:gd name="connsiteY112" fmla="*/ 917432 h 1365205"/>
              <a:gd name="connsiteX113" fmla="*/ 351033 w 1551343"/>
              <a:gd name="connsiteY113" fmla="*/ 884094 h 1365205"/>
              <a:gd name="connsiteX114" fmla="*/ 305789 w 1551343"/>
              <a:gd name="connsiteY114" fmla="*/ 872188 h 1365205"/>
              <a:gd name="connsiteX115" fmla="*/ 281977 w 1551343"/>
              <a:gd name="connsiteY115" fmla="*/ 903144 h 1365205"/>
              <a:gd name="connsiteX116" fmla="*/ 234355 w 1551343"/>
              <a:gd name="connsiteY116" fmla="*/ 893618 h 1365205"/>
              <a:gd name="connsiteX117" fmla="*/ 203395 w 1551343"/>
              <a:gd name="connsiteY117" fmla="*/ 869807 h 1365205"/>
              <a:gd name="connsiteX118" fmla="*/ 167680 w 1551343"/>
              <a:gd name="connsiteY118" fmla="*/ 881712 h 1365205"/>
              <a:gd name="connsiteX119" fmla="*/ 158152 w 1551343"/>
              <a:gd name="connsiteY119" fmla="*/ 876950 h 1365205"/>
              <a:gd name="connsiteX120" fmla="*/ 141486 w 1551343"/>
              <a:gd name="connsiteY120" fmla="*/ 824562 h 1365205"/>
              <a:gd name="connsiteX121" fmla="*/ 103383 w 1551343"/>
              <a:gd name="connsiteY121" fmla="*/ 788844 h 1365205"/>
              <a:gd name="connsiteX122" fmla="*/ 72427 w 1551343"/>
              <a:gd name="connsiteY122" fmla="*/ 748363 h 1365205"/>
              <a:gd name="connsiteX123" fmla="*/ 53375 w 1551343"/>
              <a:gd name="connsiteY123" fmla="*/ 722168 h 1365205"/>
              <a:gd name="connsiteX124" fmla="*/ 17657 w 1551343"/>
              <a:gd name="connsiteY124" fmla="*/ 693594 h 1365205"/>
              <a:gd name="connsiteX125" fmla="*/ 992 w 1551343"/>
              <a:gd name="connsiteY125" fmla="*/ 669780 h 1365205"/>
              <a:gd name="connsiteX0" fmla="*/ 992 w 1551343"/>
              <a:gd name="connsiteY0" fmla="*/ 669780 h 1366262"/>
              <a:gd name="connsiteX1" fmla="*/ 20038 w 1551343"/>
              <a:gd name="connsiteY1" fmla="*/ 612632 h 1366262"/>
              <a:gd name="connsiteX2" fmla="*/ 55760 w 1551343"/>
              <a:gd name="connsiteY2" fmla="*/ 588816 h 1366262"/>
              <a:gd name="connsiteX3" fmla="*/ 98621 w 1551343"/>
              <a:gd name="connsiteY3" fmla="*/ 593580 h 1366262"/>
              <a:gd name="connsiteX4" fmla="*/ 110530 w 1551343"/>
              <a:gd name="connsiteY4" fmla="*/ 565004 h 1366262"/>
              <a:gd name="connsiteX5" fmla="*/ 146244 w 1551343"/>
              <a:gd name="connsiteY5" fmla="*/ 550719 h 1366262"/>
              <a:gd name="connsiteX6" fmla="*/ 162915 w 1551343"/>
              <a:gd name="connsiteY6" fmla="*/ 519761 h 1366262"/>
              <a:gd name="connsiteX7" fmla="*/ 196251 w 1551343"/>
              <a:gd name="connsiteY7" fmla="*/ 512619 h 1366262"/>
              <a:gd name="connsiteX8" fmla="*/ 208157 w 1551343"/>
              <a:gd name="connsiteY8" fmla="*/ 479282 h 1366262"/>
              <a:gd name="connsiteX9" fmla="*/ 239115 w 1551343"/>
              <a:gd name="connsiteY9" fmla="*/ 472137 h 1366262"/>
              <a:gd name="connsiteX10" fmla="*/ 310551 w 1551343"/>
              <a:gd name="connsiteY10" fmla="*/ 438800 h 1366262"/>
              <a:gd name="connsiteX11" fmla="*/ 339128 w 1551343"/>
              <a:gd name="connsiteY11" fmla="*/ 417368 h 1366262"/>
              <a:gd name="connsiteX12" fmla="*/ 353413 w 1551343"/>
              <a:gd name="connsiteY12" fmla="*/ 426894 h 1366262"/>
              <a:gd name="connsiteX13" fmla="*/ 396277 w 1551343"/>
              <a:gd name="connsiteY13" fmla="*/ 438800 h 1366262"/>
              <a:gd name="connsiteX14" fmla="*/ 439140 w 1551343"/>
              <a:gd name="connsiteY14" fmla="*/ 400699 h 1366262"/>
              <a:gd name="connsiteX15" fmla="*/ 453426 w 1551343"/>
              <a:gd name="connsiteY15" fmla="*/ 429275 h 1366262"/>
              <a:gd name="connsiteX16" fmla="*/ 489144 w 1551343"/>
              <a:gd name="connsiteY16" fmla="*/ 431657 h 1366262"/>
              <a:gd name="connsiteX17" fmla="*/ 501051 w 1551343"/>
              <a:gd name="connsiteY17" fmla="*/ 464994 h 1366262"/>
              <a:gd name="connsiteX18" fmla="*/ 536773 w 1551343"/>
              <a:gd name="connsiteY18" fmla="*/ 495947 h 1366262"/>
              <a:gd name="connsiteX19" fmla="*/ 565344 w 1551343"/>
              <a:gd name="connsiteY19" fmla="*/ 453088 h 1366262"/>
              <a:gd name="connsiteX20" fmla="*/ 596301 w 1551343"/>
              <a:gd name="connsiteY20" fmla="*/ 438800 h 1366262"/>
              <a:gd name="connsiteX21" fmla="*/ 605826 w 1551343"/>
              <a:gd name="connsiteY21" fmla="*/ 410225 h 1366262"/>
              <a:gd name="connsiteX22" fmla="*/ 627257 w 1551343"/>
              <a:gd name="connsiteY22" fmla="*/ 376888 h 1366262"/>
              <a:gd name="connsiteX23" fmla="*/ 665361 w 1551343"/>
              <a:gd name="connsiteY23" fmla="*/ 369741 h 1366262"/>
              <a:gd name="connsiteX24" fmla="*/ 677263 w 1551343"/>
              <a:gd name="connsiteY24" fmla="*/ 412607 h 1366262"/>
              <a:gd name="connsiteX25" fmla="*/ 717744 w 1551343"/>
              <a:gd name="connsiteY25" fmla="*/ 381650 h 1366262"/>
              <a:gd name="connsiteX26" fmla="*/ 727269 w 1551343"/>
              <a:gd name="connsiteY26" fmla="*/ 381650 h 1366262"/>
              <a:gd name="connsiteX27" fmla="*/ 753463 w 1551343"/>
              <a:gd name="connsiteY27" fmla="*/ 398319 h 1366262"/>
              <a:gd name="connsiteX28" fmla="*/ 793948 w 1551343"/>
              <a:gd name="connsiteY28" fmla="*/ 384029 h 1366262"/>
              <a:gd name="connsiteX29" fmla="*/ 820139 w 1551343"/>
              <a:gd name="connsiteY29" fmla="*/ 434038 h 1366262"/>
              <a:gd name="connsiteX30" fmla="*/ 810613 w 1551343"/>
              <a:gd name="connsiteY30" fmla="*/ 438800 h 1366262"/>
              <a:gd name="connsiteX31" fmla="*/ 805852 w 1551343"/>
              <a:gd name="connsiteY31" fmla="*/ 460232 h 1366262"/>
              <a:gd name="connsiteX32" fmla="*/ 834426 w 1551343"/>
              <a:gd name="connsiteY32" fmla="*/ 503094 h 1366262"/>
              <a:gd name="connsiteX33" fmla="*/ 865383 w 1551343"/>
              <a:gd name="connsiteY33" fmla="*/ 495950 h 1366262"/>
              <a:gd name="connsiteX34" fmla="*/ 898722 w 1551343"/>
              <a:gd name="connsiteY34" fmla="*/ 464993 h 1366262"/>
              <a:gd name="connsiteX35" fmla="*/ 943964 w 1551343"/>
              <a:gd name="connsiteY35" fmla="*/ 472138 h 1366262"/>
              <a:gd name="connsiteX36" fmla="*/ 1001114 w 1551343"/>
              <a:gd name="connsiteY36" fmla="*/ 457850 h 1366262"/>
              <a:gd name="connsiteX37" fmla="*/ 1032073 w 1551343"/>
              <a:gd name="connsiteY37" fmla="*/ 429272 h 1366262"/>
              <a:gd name="connsiteX38" fmla="*/ 1096364 w 1551343"/>
              <a:gd name="connsiteY38" fmla="*/ 412607 h 1366262"/>
              <a:gd name="connsiteX39" fmla="*/ 1153514 w 1551343"/>
              <a:gd name="connsiteY39" fmla="*/ 417368 h 1366262"/>
              <a:gd name="connsiteX40" fmla="*/ 1220190 w 1551343"/>
              <a:gd name="connsiteY40" fmla="*/ 345931 h 1366262"/>
              <a:gd name="connsiteX41" fmla="*/ 1270195 w 1551343"/>
              <a:gd name="connsiteY41" fmla="*/ 334025 h 1366262"/>
              <a:gd name="connsiteX42" fmla="*/ 1315440 w 1551343"/>
              <a:gd name="connsiteY42" fmla="*/ 298306 h 1366262"/>
              <a:gd name="connsiteX43" fmla="*/ 1315439 w 1551343"/>
              <a:gd name="connsiteY43" fmla="*/ 257825 h 1366262"/>
              <a:gd name="connsiteX44" fmla="*/ 1310677 w 1551343"/>
              <a:gd name="connsiteY44" fmla="*/ 229250 h 1366262"/>
              <a:gd name="connsiteX45" fmla="*/ 1303533 w 1551343"/>
              <a:gd name="connsiteY45" fmla="*/ 200675 h 1366262"/>
              <a:gd name="connsiteX46" fmla="*/ 1320202 w 1551343"/>
              <a:gd name="connsiteY46" fmla="*/ 160194 h 1366262"/>
              <a:gd name="connsiteX47" fmla="*/ 1310677 w 1551343"/>
              <a:gd name="connsiteY47" fmla="*/ 117331 h 1366262"/>
              <a:gd name="connsiteX48" fmla="*/ 1332108 w 1551343"/>
              <a:gd name="connsiteY48" fmla="*/ 57800 h 1366262"/>
              <a:gd name="connsiteX49" fmla="*/ 1322584 w 1551343"/>
              <a:gd name="connsiteY49" fmla="*/ 10175 h 1366262"/>
              <a:gd name="connsiteX50" fmla="*/ 1360684 w 1551343"/>
              <a:gd name="connsiteY50" fmla="*/ 5412 h 1366262"/>
              <a:gd name="connsiteX51" fmla="*/ 1377353 w 1551343"/>
              <a:gd name="connsiteY51" fmla="*/ 649 h 1366262"/>
              <a:gd name="connsiteX52" fmla="*/ 1465459 w 1551343"/>
              <a:gd name="connsiteY52" fmla="*/ 19699 h 1366262"/>
              <a:gd name="connsiteX53" fmla="*/ 1496415 w 1551343"/>
              <a:gd name="connsiteY53" fmla="*/ 41131 h 1366262"/>
              <a:gd name="connsiteX54" fmla="*/ 1522610 w 1551343"/>
              <a:gd name="connsiteY54" fmla="*/ 57798 h 1366262"/>
              <a:gd name="connsiteX55" fmla="*/ 1551184 w 1551343"/>
              <a:gd name="connsiteY55" fmla="*/ 67324 h 1366262"/>
              <a:gd name="connsiteX56" fmla="*/ 1524990 w 1551343"/>
              <a:gd name="connsiteY56" fmla="*/ 117331 h 1366262"/>
              <a:gd name="connsiteX57" fmla="*/ 1522609 w 1551343"/>
              <a:gd name="connsiteY57" fmla="*/ 172099 h 1366262"/>
              <a:gd name="connsiteX58" fmla="*/ 1508321 w 1551343"/>
              <a:gd name="connsiteY58" fmla="*/ 229249 h 1366262"/>
              <a:gd name="connsiteX59" fmla="*/ 1510703 w 1551343"/>
              <a:gd name="connsiteY59" fmla="*/ 238774 h 1366262"/>
              <a:gd name="connsiteX60" fmla="*/ 1541659 w 1551343"/>
              <a:gd name="connsiteY60" fmla="*/ 245918 h 1366262"/>
              <a:gd name="connsiteX61" fmla="*/ 1529753 w 1551343"/>
              <a:gd name="connsiteY61" fmla="*/ 276874 h 1366262"/>
              <a:gd name="connsiteX62" fmla="*/ 1496415 w 1551343"/>
              <a:gd name="connsiteY62" fmla="*/ 298306 h 1366262"/>
              <a:gd name="connsiteX63" fmla="*/ 1474984 w 1551343"/>
              <a:gd name="connsiteY63" fmla="*/ 319737 h 1366262"/>
              <a:gd name="connsiteX64" fmla="*/ 1421087 w 1551343"/>
              <a:gd name="connsiteY64" fmla="*/ 307094 h 1366262"/>
              <a:gd name="connsiteX65" fmla="*/ 1384495 w 1551343"/>
              <a:gd name="connsiteY65" fmla="*/ 336407 h 1366262"/>
              <a:gd name="connsiteX66" fmla="*/ 1377352 w 1551343"/>
              <a:gd name="connsiteY66" fmla="*/ 369744 h 1366262"/>
              <a:gd name="connsiteX67" fmla="*/ 1355920 w 1551343"/>
              <a:gd name="connsiteY67" fmla="*/ 379269 h 1366262"/>
              <a:gd name="connsiteX68" fmla="*/ 1327345 w 1551343"/>
              <a:gd name="connsiteY68" fmla="*/ 403082 h 1366262"/>
              <a:gd name="connsiteX69" fmla="*/ 1279721 w 1551343"/>
              <a:gd name="connsiteY69" fmla="*/ 417368 h 1366262"/>
              <a:gd name="connsiteX70" fmla="*/ 1279720 w 1551343"/>
              <a:gd name="connsiteY70" fmla="*/ 464994 h 1366262"/>
              <a:gd name="connsiteX71" fmla="*/ 1313058 w 1551343"/>
              <a:gd name="connsiteY71" fmla="*/ 464994 h 1366262"/>
              <a:gd name="connsiteX72" fmla="*/ 1341634 w 1551343"/>
              <a:gd name="connsiteY72" fmla="*/ 491187 h 1366262"/>
              <a:gd name="connsiteX73" fmla="*/ 1334489 w 1551343"/>
              <a:gd name="connsiteY73" fmla="*/ 529288 h 1366262"/>
              <a:gd name="connsiteX74" fmla="*/ 1363065 w 1551343"/>
              <a:gd name="connsiteY74" fmla="*/ 545955 h 1366262"/>
              <a:gd name="connsiteX75" fmla="*/ 1355920 w 1551343"/>
              <a:gd name="connsiteY75" fmla="*/ 588819 h 1366262"/>
              <a:gd name="connsiteX76" fmla="*/ 1370208 w 1551343"/>
              <a:gd name="connsiteY76" fmla="*/ 629299 h 1366262"/>
              <a:gd name="connsiteX77" fmla="*/ 1322584 w 1551343"/>
              <a:gd name="connsiteY77" fmla="*/ 684068 h 1366262"/>
              <a:gd name="connsiteX78" fmla="*/ 1294009 w 1551343"/>
              <a:gd name="connsiteY78" fmla="*/ 736456 h 1366262"/>
              <a:gd name="connsiteX79" fmla="*/ 1260673 w 1551343"/>
              <a:gd name="connsiteY79" fmla="*/ 722168 h 1366262"/>
              <a:gd name="connsiteX80" fmla="*/ 1227334 w 1551343"/>
              <a:gd name="connsiteY80" fmla="*/ 724549 h 1366262"/>
              <a:gd name="connsiteX81" fmla="*/ 1177328 w 1551343"/>
              <a:gd name="connsiteY81" fmla="*/ 748362 h 1366262"/>
              <a:gd name="connsiteX82" fmla="*/ 1396402 w 1551343"/>
              <a:gd name="connsiteY82" fmla="*/ 807893 h 1366262"/>
              <a:gd name="connsiteX83" fmla="*/ 1084461 w 1551343"/>
              <a:gd name="connsiteY83" fmla="*/ 779318 h 1366262"/>
              <a:gd name="connsiteX84" fmla="*/ 1541660 w 1551343"/>
              <a:gd name="connsiteY84" fmla="*/ 1226993 h 1366262"/>
              <a:gd name="connsiteX85" fmla="*/ 1060646 w 1551343"/>
              <a:gd name="connsiteY85" fmla="*/ 888856 h 1366262"/>
              <a:gd name="connsiteX86" fmla="*/ 1184474 w 1551343"/>
              <a:gd name="connsiteY86" fmla="*/ 1176986 h 1366262"/>
              <a:gd name="connsiteX87" fmla="*/ 1113036 w 1551343"/>
              <a:gd name="connsiteY87" fmla="*/ 1241280 h 1366262"/>
              <a:gd name="connsiteX88" fmla="*/ 1063028 w 1551343"/>
              <a:gd name="connsiteY88" fmla="*/ 1260331 h 1366262"/>
              <a:gd name="connsiteX89" fmla="*/ 989211 w 1551343"/>
              <a:gd name="connsiteY89" fmla="*/ 1284143 h 1366262"/>
              <a:gd name="connsiteX90" fmla="*/ 758228 w 1551343"/>
              <a:gd name="connsiteY90" fmla="*/ 1131743 h 1366262"/>
              <a:gd name="connsiteX91" fmla="*/ 741561 w 1551343"/>
              <a:gd name="connsiteY91" fmla="*/ 1162699 h 1366262"/>
              <a:gd name="connsiteX92" fmla="*/ 743940 w 1551343"/>
              <a:gd name="connsiteY92" fmla="*/ 1184131 h 1366262"/>
              <a:gd name="connsiteX93" fmla="*/ 777278 w 1551343"/>
              <a:gd name="connsiteY93" fmla="*/ 1179368 h 1366262"/>
              <a:gd name="connsiteX94" fmla="*/ 908248 w 1551343"/>
              <a:gd name="connsiteY94" fmla="*/ 1336530 h 1366262"/>
              <a:gd name="connsiteX95" fmla="*/ 789184 w 1551343"/>
              <a:gd name="connsiteY95" fmla="*/ 1236518 h 1366262"/>
              <a:gd name="connsiteX96" fmla="*/ 793945 w 1551343"/>
              <a:gd name="connsiteY96" fmla="*/ 1346057 h 1366262"/>
              <a:gd name="connsiteX97" fmla="*/ 715363 w 1551343"/>
              <a:gd name="connsiteY97" fmla="*/ 1362725 h 1366262"/>
              <a:gd name="connsiteX98" fmla="*/ 696317 w 1551343"/>
              <a:gd name="connsiteY98" fmla="*/ 1303193 h 1366262"/>
              <a:gd name="connsiteX99" fmla="*/ 662979 w 1551343"/>
              <a:gd name="connsiteY99" fmla="*/ 1255568 h 1366262"/>
              <a:gd name="connsiteX100" fmla="*/ 662977 w 1551343"/>
              <a:gd name="connsiteY100" fmla="*/ 1210325 h 1366262"/>
              <a:gd name="connsiteX101" fmla="*/ 646309 w 1551343"/>
              <a:gd name="connsiteY101" fmla="*/ 1176987 h 1366262"/>
              <a:gd name="connsiteX102" fmla="*/ 617733 w 1551343"/>
              <a:gd name="connsiteY102" fmla="*/ 1153174 h 1366262"/>
              <a:gd name="connsiteX103" fmla="*/ 596301 w 1551343"/>
              <a:gd name="connsiteY103" fmla="*/ 1146032 h 1366262"/>
              <a:gd name="connsiteX104" fmla="*/ 572490 w 1551343"/>
              <a:gd name="connsiteY104" fmla="*/ 1115074 h 1366262"/>
              <a:gd name="connsiteX105" fmla="*/ 536770 w 1551343"/>
              <a:gd name="connsiteY105" fmla="*/ 1076975 h 1366262"/>
              <a:gd name="connsiteX106" fmla="*/ 484384 w 1551343"/>
              <a:gd name="connsiteY106" fmla="*/ 1069830 h 1366262"/>
              <a:gd name="connsiteX107" fmla="*/ 491527 w 1551343"/>
              <a:gd name="connsiteY107" fmla="*/ 1026969 h 1366262"/>
              <a:gd name="connsiteX108" fmla="*/ 460572 w 1551343"/>
              <a:gd name="connsiteY108" fmla="*/ 991249 h 1366262"/>
              <a:gd name="connsiteX109" fmla="*/ 427233 w 1551343"/>
              <a:gd name="connsiteY109" fmla="*/ 953150 h 1366262"/>
              <a:gd name="connsiteX110" fmla="*/ 424854 w 1551343"/>
              <a:gd name="connsiteY110" fmla="*/ 926956 h 1366262"/>
              <a:gd name="connsiteX111" fmla="*/ 379608 w 1551343"/>
              <a:gd name="connsiteY111" fmla="*/ 917432 h 1366262"/>
              <a:gd name="connsiteX112" fmla="*/ 351033 w 1551343"/>
              <a:gd name="connsiteY112" fmla="*/ 884094 h 1366262"/>
              <a:gd name="connsiteX113" fmla="*/ 305789 w 1551343"/>
              <a:gd name="connsiteY113" fmla="*/ 872188 h 1366262"/>
              <a:gd name="connsiteX114" fmla="*/ 281977 w 1551343"/>
              <a:gd name="connsiteY114" fmla="*/ 903144 h 1366262"/>
              <a:gd name="connsiteX115" fmla="*/ 234355 w 1551343"/>
              <a:gd name="connsiteY115" fmla="*/ 893618 h 1366262"/>
              <a:gd name="connsiteX116" fmla="*/ 203395 w 1551343"/>
              <a:gd name="connsiteY116" fmla="*/ 869807 h 1366262"/>
              <a:gd name="connsiteX117" fmla="*/ 167680 w 1551343"/>
              <a:gd name="connsiteY117" fmla="*/ 881712 h 1366262"/>
              <a:gd name="connsiteX118" fmla="*/ 158152 w 1551343"/>
              <a:gd name="connsiteY118" fmla="*/ 876950 h 1366262"/>
              <a:gd name="connsiteX119" fmla="*/ 141486 w 1551343"/>
              <a:gd name="connsiteY119" fmla="*/ 824562 h 1366262"/>
              <a:gd name="connsiteX120" fmla="*/ 103383 w 1551343"/>
              <a:gd name="connsiteY120" fmla="*/ 788844 h 1366262"/>
              <a:gd name="connsiteX121" fmla="*/ 72427 w 1551343"/>
              <a:gd name="connsiteY121" fmla="*/ 748363 h 1366262"/>
              <a:gd name="connsiteX122" fmla="*/ 53375 w 1551343"/>
              <a:gd name="connsiteY122" fmla="*/ 722168 h 1366262"/>
              <a:gd name="connsiteX123" fmla="*/ 17657 w 1551343"/>
              <a:gd name="connsiteY123" fmla="*/ 693594 h 1366262"/>
              <a:gd name="connsiteX124" fmla="*/ 992 w 1551343"/>
              <a:gd name="connsiteY124" fmla="*/ 669780 h 1366262"/>
              <a:gd name="connsiteX0" fmla="*/ 992 w 1551343"/>
              <a:gd name="connsiteY0" fmla="*/ 669780 h 1364286"/>
              <a:gd name="connsiteX1" fmla="*/ 20038 w 1551343"/>
              <a:gd name="connsiteY1" fmla="*/ 612632 h 1364286"/>
              <a:gd name="connsiteX2" fmla="*/ 55760 w 1551343"/>
              <a:gd name="connsiteY2" fmla="*/ 588816 h 1364286"/>
              <a:gd name="connsiteX3" fmla="*/ 98621 w 1551343"/>
              <a:gd name="connsiteY3" fmla="*/ 593580 h 1364286"/>
              <a:gd name="connsiteX4" fmla="*/ 110530 w 1551343"/>
              <a:gd name="connsiteY4" fmla="*/ 565004 h 1364286"/>
              <a:gd name="connsiteX5" fmla="*/ 146244 w 1551343"/>
              <a:gd name="connsiteY5" fmla="*/ 550719 h 1364286"/>
              <a:gd name="connsiteX6" fmla="*/ 162915 w 1551343"/>
              <a:gd name="connsiteY6" fmla="*/ 519761 h 1364286"/>
              <a:gd name="connsiteX7" fmla="*/ 196251 w 1551343"/>
              <a:gd name="connsiteY7" fmla="*/ 512619 h 1364286"/>
              <a:gd name="connsiteX8" fmla="*/ 208157 w 1551343"/>
              <a:gd name="connsiteY8" fmla="*/ 479282 h 1364286"/>
              <a:gd name="connsiteX9" fmla="*/ 239115 w 1551343"/>
              <a:gd name="connsiteY9" fmla="*/ 472137 h 1364286"/>
              <a:gd name="connsiteX10" fmla="*/ 310551 w 1551343"/>
              <a:gd name="connsiteY10" fmla="*/ 438800 h 1364286"/>
              <a:gd name="connsiteX11" fmla="*/ 339128 w 1551343"/>
              <a:gd name="connsiteY11" fmla="*/ 417368 h 1364286"/>
              <a:gd name="connsiteX12" fmla="*/ 353413 w 1551343"/>
              <a:gd name="connsiteY12" fmla="*/ 426894 h 1364286"/>
              <a:gd name="connsiteX13" fmla="*/ 396277 w 1551343"/>
              <a:gd name="connsiteY13" fmla="*/ 438800 h 1364286"/>
              <a:gd name="connsiteX14" fmla="*/ 439140 w 1551343"/>
              <a:gd name="connsiteY14" fmla="*/ 400699 h 1364286"/>
              <a:gd name="connsiteX15" fmla="*/ 453426 w 1551343"/>
              <a:gd name="connsiteY15" fmla="*/ 429275 h 1364286"/>
              <a:gd name="connsiteX16" fmla="*/ 489144 w 1551343"/>
              <a:gd name="connsiteY16" fmla="*/ 431657 h 1364286"/>
              <a:gd name="connsiteX17" fmla="*/ 501051 w 1551343"/>
              <a:gd name="connsiteY17" fmla="*/ 464994 h 1364286"/>
              <a:gd name="connsiteX18" fmla="*/ 536773 w 1551343"/>
              <a:gd name="connsiteY18" fmla="*/ 495947 h 1364286"/>
              <a:gd name="connsiteX19" fmla="*/ 565344 w 1551343"/>
              <a:gd name="connsiteY19" fmla="*/ 453088 h 1364286"/>
              <a:gd name="connsiteX20" fmla="*/ 596301 w 1551343"/>
              <a:gd name="connsiteY20" fmla="*/ 438800 h 1364286"/>
              <a:gd name="connsiteX21" fmla="*/ 605826 w 1551343"/>
              <a:gd name="connsiteY21" fmla="*/ 410225 h 1364286"/>
              <a:gd name="connsiteX22" fmla="*/ 627257 w 1551343"/>
              <a:gd name="connsiteY22" fmla="*/ 376888 h 1364286"/>
              <a:gd name="connsiteX23" fmla="*/ 665361 w 1551343"/>
              <a:gd name="connsiteY23" fmla="*/ 369741 h 1364286"/>
              <a:gd name="connsiteX24" fmla="*/ 677263 w 1551343"/>
              <a:gd name="connsiteY24" fmla="*/ 412607 h 1364286"/>
              <a:gd name="connsiteX25" fmla="*/ 717744 w 1551343"/>
              <a:gd name="connsiteY25" fmla="*/ 381650 h 1364286"/>
              <a:gd name="connsiteX26" fmla="*/ 727269 w 1551343"/>
              <a:gd name="connsiteY26" fmla="*/ 381650 h 1364286"/>
              <a:gd name="connsiteX27" fmla="*/ 753463 w 1551343"/>
              <a:gd name="connsiteY27" fmla="*/ 398319 h 1364286"/>
              <a:gd name="connsiteX28" fmla="*/ 793948 w 1551343"/>
              <a:gd name="connsiteY28" fmla="*/ 384029 h 1364286"/>
              <a:gd name="connsiteX29" fmla="*/ 820139 w 1551343"/>
              <a:gd name="connsiteY29" fmla="*/ 434038 h 1364286"/>
              <a:gd name="connsiteX30" fmla="*/ 810613 w 1551343"/>
              <a:gd name="connsiteY30" fmla="*/ 438800 h 1364286"/>
              <a:gd name="connsiteX31" fmla="*/ 805852 w 1551343"/>
              <a:gd name="connsiteY31" fmla="*/ 460232 h 1364286"/>
              <a:gd name="connsiteX32" fmla="*/ 834426 w 1551343"/>
              <a:gd name="connsiteY32" fmla="*/ 503094 h 1364286"/>
              <a:gd name="connsiteX33" fmla="*/ 865383 w 1551343"/>
              <a:gd name="connsiteY33" fmla="*/ 495950 h 1364286"/>
              <a:gd name="connsiteX34" fmla="*/ 898722 w 1551343"/>
              <a:gd name="connsiteY34" fmla="*/ 464993 h 1364286"/>
              <a:gd name="connsiteX35" fmla="*/ 943964 w 1551343"/>
              <a:gd name="connsiteY35" fmla="*/ 472138 h 1364286"/>
              <a:gd name="connsiteX36" fmla="*/ 1001114 w 1551343"/>
              <a:gd name="connsiteY36" fmla="*/ 457850 h 1364286"/>
              <a:gd name="connsiteX37" fmla="*/ 1032073 w 1551343"/>
              <a:gd name="connsiteY37" fmla="*/ 429272 h 1364286"/>
              <a:gd name="connsiteX38" fmla="*/ 1096364 w 1551343"/>
              <a:gd name="connsiteY38" fmla="*/ 412607 h 1364286"/>
              <a:gd name="connsiteX39" fmla="*/ 1153514 w 1551343"/>
              <a:gd name="connsiteY39" fmla="*/ 417368 h 1364286"/>
              <a:gd name="connsiteX40" fmla="*/ 1220190 w 1551343"/>
              <a:gd name="connsiteY40" fmla="*/ 345931 h 1364286"/>
              <a:gd name="connsiteX41" fmla="*/ 1270195 w 1551343"/>
              <a:gd name="connsiteY41" fmla="*/ 334025 h 1364286"/>
              <a:gd name="connsiteX42" fmla="*/ 1315440 w 1551343"/>
              <a:gd name="connsiteY42" fmla="*/ 298306 h 1364286"/>
              <a:gd name="connsiteX43" fmla="*/ 1315439 w 1551343"/>
              <a:gd name="connsiteY43" fmla="*/ 257825 h 1364286"/>
              <a:gd name="connsiteX44" fmla="*/ 1310677 w 1551343"/>
              <a:gd name="connsiteY44" fmla="*/ 229250 h 1364286"/>
              <a:gd name="connsiteX45" fmla="*/ 1303533 w 1551343"/>
              <a:gd name="connsiteY45" fmla="*/ 200675 h 1364286"/>
              <a:gd name="connsiteX46" fmla="*/ 1320202 w 1551343"/>
              <a:gd name="connsiteY46" fmla="*/ 160194 h 1364286"/>
              <a:gd name="connsiteX47" fmla="*/ 1310677 w 1551343"/>
              <a:gd name="connsiteY47" fmla="*/ 117331 h 1364286"/>
              <a:gd name="connsiteX48" fmla="*/ 1332108 w 1551343"/>
              <a:gd name="connsiteY48" fmla="*/ 57800 h 1364286"/>
              <a:gd name="connsiteX49" fmla="*/ 1322584 w 1551343"/>
              <a:gd name="connsiteY49" fmla="*/ 10175 h 1364286"/>
              <a:gd name="connsiteX50" fmla="*/ 1360684 w 1551343"/>
              <a:gd name="connsiteY50" fmla="*/ 5412 h 1364286"/>
              <a:gd name="connsiteX51" fmla="*/ 1377353 w 1551343"/>
              <a:gd name="connsiteY51" fmla="*/ 649 h 1364286"/>
              <a:gd name="connsiteX52" fmla="*/ 1465459 w 1551343"/>
              <a:gd name="connsiteY52" fmla="*/ 19699 h 1364286"/>
              <a:gd name="connsiteX53" fmla="*/ 1496415 w 1551343"/>
              <a:gd name="connsiteY53" fmla="*/ 41131 h 1364286"/>
              <a:gd name="connsiteX54" fmla="*/ 1522610 w 1551343"/>
              <a:gd name="connsiteY54" fmla="*/ 57798 h 1364286"/>
              <a:gd name="connsiteX55" fmla="*/ 1551184 w 1551343"/>
              <a:gd name="connsiteY55" fmla="*/ 67324 h 1364286"/>
              <a:gd name="connsiteX56" fmla="*/ 1524990 w 1551343"/>
              <a:gd name="connsiteY56" fmla="*/ 117331 h 1364286"/>
              <a:gd name="connsiteX57" fmla="*/ 1522609 w 1551343"/>
              <a:gd name="connsiteY57" fmla="*/ 172099 h 1364286"/>
              <a:gd name="connsiteX58" fmla="*/ 1508321 w 1551343"/>
              <a:gd name="connsiteY58" fmla="*/ 229249 h 1364286"/>
              <a:gd name="connsiteX59" fmla="*/ 1510703 w 1551343"/>
              <a:gd name="connsiteY59" fmla="*/ 238774 h 1364286"/>
              <a:gd name="connsiteX60" fmla="*/ 1541659 w 1551343"/>
              <a:gd name="connsiteY60" fmla="*/ 245918 h 1364286"/>
              <a:gd name="connsiteX61" fmla="*/ 1529753 w 1551343"/>
              <a:gd name="connsiteY61" fmla="*/ 276874 h 1364286"/>
              <a:gd name="connsiteX62" fmla="*/ 1496415 w 1551343"/>
              <a:gd name="connsiteY62" fmla="*/ 298306 h 1364286"/>
              <a:gd name="connsiteX63" fmla="*/ 1474984 w 1551343"/>
              <a:gd name="connsiteY63" fmla="*/ 319737 h 1364286"/>
              <a:gd name="connsiteX64" fmla="*/ 1421087 w 1551343"/>
              <a:gd name="connsiteY64" fmla="*/ 307094 h 1364286"/>
              <a:gd name="connsiteX65" fmla="*/ 1384495 w 1551343"/>
              <a:gd name="connsiteY65" fmla="*/ 336407 h 1364286"/>
              <a:gd name="connsiteX66" fmla="*/ 1377352 w 1551343"/>
              <a:gd name="connsiteY66" fmla="*/ 369744 h 1364286"/>
              <a:gd name="connsiteX67" fmla="*/ 1355920 w 1551343"/>
              <a:gd name="connsiteY67" fmla="*/ 379269 h 1364286"/>
              <a:gd name="connsiteX68" fmla="*/ 1327345 w 1551343"/>
              <a:gd name="connsiteY68" fmla="*/ 403082 h 1364286"/>
              <a:gd name="connsiteX69" fmla="*/ 1279721 w 1551343"/>
              <a:gd name="connsiteY69" fmla="*/ 417368 h 1364286"/>
              <a:gd name="connsiteX70" fmla="*/ 1279720 w 1551343"/>
              <a:gd name="connsiteY70" fmla="*/ 464994 h 1364286"/>
              <a:gd name="connsiteX71" fmla="*/ 1313058 w 1551343"/>
              <a:gd name="connsiteY71" fmla="*/ 464994 h 1364286"/>
              <a:gd name="connsiteX72" fmla="*/ 1341634 w 1551343"/>
              <a:gd name="connsiteY72" fmla="*/ 491187 h 1364286"/>
              <a:gd name="connsiteX73" fmla="*/ 1334489 w 1551343"/>
              <a:gd name="connsiteY73" fmla="*/ 529288 h 1364286"/>
              <a:gd name="connsiteX74" fmla="*/ 1363065 w 1551343"/>
              <a:gd name="connsiteY74" fmla="*/ 545955 h 1364286"/>
              <a:gd name="connsiteX75" fmla="*/ 1355920 w 1551343"/>
              <a:gd name="connsiteY75" fmla="*/ 588819 h 1364286"/>
              <a:gd name="connsiteX76" fmla="*/ 1370208 w 1551343"/>
              <a:gd name="connsiteY76" fmla="*/ 629299 h 1364286"/>
              <a:gd name="connsiteX77" fmla="*/ 1322584 w 1551343"/>
              <a:gd name="connsiteY77" fmla="*/ 684068 h 1364286"/>
              <a:gd name="connsiteX78" fmla="*/ 1294009 w 1551343"/>
              <a:gd name="connsiteY78" fmla="*/ 736456 h 1364286"/>
              <a:gd name="connsiteX79" fmla="*/ 1260673 w 1551343"/>
              <a:gd name="connsiteY79" fmla="*/ 722168 h 1364286"/>
              <a:gd name="connsiteX80" fmla="*/ 1227334 w 1551343"/>
              <a:gd name="connsiteY80" fmla="*/ 724549 h 1364286"/>
              <a:gd name="connsiteX81" fmla="*/ 1177328 w 1551343"/>
              <a:gd name="connsiteY81" fmla="*/ 748362 h 1364286"/>
              <a:gd name="connsiteX82" fmla="*/ 1396402 w 1551343"/>
              <a:gd name="connsiteY82" fmla="*/ 807893 h 1364286"/>
              <a:gd name="connsiteX83" fmla="*/ 1084461 w 1551343"/>
              <a:gd name="connsiteY83" fmla="*/ 779318 h 1364286"/>
              <a:gd name="connsiteX84" fmla="*/ 1541660 w 1551343"/>
              <a:gd name="connsiteY84" fmla="*/ 1226993 h 1364286"/>
              <a:gd name="connsiteX85" fmla="*/ 1060646 w 1551343"/>
              <a:gd name="connsiteY85" fmla="*/ 888856 h 1364286"/>
              <a:gd name="connsiteX86" fmla="*/ 1184474 w 1551343"/>
              <a:gd name="connsiteY86" fmla="*/ 1176986 h 1364286"/>
              <a:gd name="connsiteX87" fmla="*/ 1113036 w 1551343"/>
              <a:gd name="connsiteY87" fmla="*/ 1241280 h 1364286"/>
              <a:gd name="connsiteX88" fmla="*/ 1063028 w 1551343"/>
              <a:gd name="connsiteY88" fmla="*/ 1260331 h 1364286"/>
              <a:gd name="connsiteX89" fmla="*/ 989211 w 1551343"/>
              <a:gd name="connsiteY89" fmla="*/ 1284143 h 1364286"/>
              <a:gd name="connsiteX90" fmla="*/ 758228 w 1551343"/>
              <a:gd name="connsiteY90" fmla="*/ 1131743 h 1364286"/>
              <a:gd name="connsiteX91" fmla="*/ 741561 w 1551343"/>
              <a:gd name="connsiteY91" fmla="*/ 1162699 h 1364286"/>
              <a:gd name="connsiteX92" fmla="*/ 743940 w 1551343"/>
              <a:gd name="connsiteY92" fmla="*/ 1184131 h 1364286"/>
              <a:gd name="connsiteX93" fmla="*/ 777278 w 1551343"/>
              <a:gd name="connsiteY93" fmla="*/ 1179368 h 1364286"/>
              <a:gd name="connsiteX94" fmla="*/ 908248 w 1551343"/>
              <a:gd name="connsiteY94" fmla="*/ 1336530 h 1364286"/>
              <a:gd name="connsiteX95" fmla="*/ 793945 w 1551343"/>
              <a:gd name="connsiteY95" fmla="*/ 1346057 h 1364286"/>
              <a:gd name="connsiteX96" fmla="*/ 715363 w 1551343"/>
              <a:gd name="connsiteY96" fmla="*/ 1362725 h 1364286"/>
              <a:gd name="connsiteX97" fmla="*/ 696317 w 1551343"/>
              <a:gd name="connsiteY97" fmla="*/ 1303193 h 1364286"/>
              <a:gd name="connsiteX98" fmla="*/ 662979 w 1551343"/>
              <a:gd name="connsiteY98" fmla="*/ 1255568 h 1364286"/>
              <a:gd name="connsiteX99" fmla="*/ 662977 w 1551343"/>
              <a:gd name="connsiteY99" fmla="*/ 1210325 h 1364286"/>
              <a:gd name="connsiteX100" fmla="*/ 646309 w 1551343"/>
              <a:gd name="connsiteY100" fmla="*/ 1176987 h 1364286"/>
              <a:gd name="connsiteX101" fmla="*/ 617733 w 1551343"/>
              <a:gd name="connsiteY101" fmla="*/ 1153174 h 1364286"/>
              <a:gd name="connsiteX102" fmla="*/ 596301 w 1551343"/>
              <a:gd name="connsiteY102" fmla="*/ 1146032 h 1364286"/>
              <a:gd name="connsiteX103" fmla="*/ 572490 w 1551343"/>
              <a:gd name="connsiteY103" fmla="*/ 1115074 h 1364286"/>
              <a:gd name="connsiteX104" fmla="*/ 536770 w 1551343"/>
              <a:gd name="connsiteY104" fmla="*/ 1076975 h 1364286"/>
              <a:gd name="connsiteX105" fmla="*/ 484384 w 1551343"/>
              <a:gd name="connsiteY105" fmla="*/ 1069830 h 1364286"/>
              <a:gd name="connsiteX106" fmla="*/ 491527 w 1551343"/>
              <a:gd name="connsiteY106" fmla="*/ 1026969 h 1364286"/>
              <a:gd name="connsiteX107" fmla="*/ 460572 w 1551343"/>
              <a:gd name="connsiteY107" fmla="*/ 991249 h 1364286"/>
              <a:gd name="connsiteX108" fmla="*/ 427233 w 1551343"/>
              <a:gd name="connsiteY108" fmla="*/ 953150 h 1364286"/>
              <a:gd name="connsiteX109" fmla="*/ 424854 w 1551343"/>
              <a:gd name="connsiteY109" fmla="*/ 926956 h 1364286"/>
              <a:gd name="connsiteX110" fmla="*/ 379608 w 1551343"/>
              <a:gd name="connsiteY110" fmla="*/ 917432 h 1364286"/>
              <a:gd name="connsiteX111" fmla="*/ 351033 w 1551343"/>
              <a:gd name="connsiteY111" fmla="*/ 884094 h 1364286"/>
              <a:gd name="connsiteX112" fmla="*/ 305789 w 1551343"/>
              <a:gd name="connsiteY112" fmla="*/ 872188 h 1364286"/>
              <a:gd name="connsiteX113" fmla="*/ 281977 w 1551343"/>
              <a:gd name="connsiteY113" fmla="*/ 903144 h 1364286"/>
              <a:gd name="connsiteX114" fmla="*/ 234355 w 1551343"/>
              <a:gd name="connsiteY114" fmla="*/ 893618 h 1364286"/>
              <a:gd name="connsiteX115" fmla="*/ 203395 w 1551343"/>
              <a:gd name="connsiteY115" fmla="*/ 869807 h 1364286"/>
              <a:gd name="connsiteX116" fmla="*/ 167680 w 1551343"/>
              <a:gd name="connsiteY116" fmla="*/ 881712 h 1364286"/>
              <a:gd name="connsiteX117" fmla="*/ 158152 w 1551343"/>
              <a:gd name="connsiteY117" fmla="*/ 876950 h 1364286"/>
              <a:gd name="connsiteX118" fmla="*/ 141486 w 1551343"/>
              <a:gd name="connsiteY118" fmla="*/ 824562 h 1364286"/>
              <a:gd name="connsiteX119" fmla="*/ 103383 w 1551343"/>
              <a:gd name="connsiteY119" fmla="*/ 788844 h 1364286"/>
              <a:gd name="connsiteX120" fmla="*/ 72427 w 1551343"/>
              <a:gd name="connsiteY120" fmla="*/ 748363 h 1364286"/>
              <a:gd name="connsiteX121" fmla="*/ 53375 w 1551343"/>
              <a:gd name="connsiteY121" fmla="*/ 722168 h 1364286"/>
              <a:gd name="connsiteX122" fmla="*/ 17657 w 1551343"/>
              <a:gd name="connsiteY122" fmla="*/ 693594 h 1364286"/>
              <a:gd name="connsiteX123" fmla="*/ 992 w 1551343"/>
              <a:gd name="connsiteY123" fmla="*/ 669780 h 1364286"/>
              <a:gd name="connsiteX0" fmla="*/ 992 w 1551343"/>
              <a:gd name="connsiteY0" fmla="*/ 669780 h 1364286"/>
              <a:gd name="connsiteX1" fmla="*/ 20038 w 1551343"/>
              <a:gd name="connsiteY1" fmla="*/ 612632 h 1364286"/>
              <a:gd name="connsiteX2" fmla="*/ 55760 w 1551343"/>
              <a:gd name="connsiteY2" fmla="*/ 588816 h 1364286"/>
              <a:gd name="connsiteX3" fmla="*/ 98621 w 1551343"/>
              <a:gd name="connsiteY3" fmla="*/ 593580 h 1364286"/>
              <a:gd name="connsiteX4" fmla="*/ 110530 w 1551343"/>
              <a:gd name="connsiteY4" fmla="*/ 565004 h 1364286"/>
              <a:gd name="connsiteX5" fmla="*/ 146244 w 1551343"/>
              <a:gd name="connsiteY5" fmla="*/ 550719 h 1364286"/>
              <a:gd name="connsiteX6" fmla="*/ 162915 w 1551343"/>
              <a:gd name="connsiteY6" fmla="*/ 519761 h 1364286"/>
              <a:gd name="connsiteX7" fmla="*/ 196251 w 1551343"/>
              <a:gd name="connsiteY7" fmla="*/ 512619 h 1364286"/>
              <a:gd name="connsiteX8" fmla="*/ 208157 w 1551343"/>
              <a:gd name="connsiteY8" fmla="*/ 479282 h 1364286"/>
              <a:gd name="connsiteX9" fmla="*/ 239115 w 1551343"/>
              <a:gd name="connsiteY9" fmla="*/ 472137 h 1364286"/>
              <a:gd name="connsiteX10" fmla="*/ 310551 w 1551343"/>
              <a:gd name="connsiteY10" fmla="*/ 438800 h 1364286"/>
              <a:gd name="connsiteX11" fmla="*/ 339128 w 1551343"/>
              <a:gd name="connsiteY11" fmla="*/ 417368 h 1364286"/>
              <a:gd name="connsiteX12" fmla="*/ 353413 w 1551343"/>
              <a:gd name="connsiteY12" fmla="*/ 426894 h 1364286"/>
              <a:gd name="connsiteX13" fmla="*/ 396277 w 1551343"/>
              <a:gd name="connsiteY13" fmla="*/ 438800 h 1364286"/>
              <a:gd name="connsiteX14" fmla="*/ 439140 w 1551343"/>
              <a:gd name="connsiteY14" fmla="*/ 400699 h 1364286"/>
              <a:gd name="connsiteX15" fmla="*/ 453426 w 1551343"/>
              <a:gd name="connsiteY15" fmla="*/ 429275 h 1364286"/>
              <a:gd name="connsiteX16" fmla="*/ 489144 w 1551343"/>
              <a:gd name="connsiteY16" fmla="*/ 431657 h 1364286"/>
              <a:gd name="connsiteX17" fmla="*/ 501051 w 1551343"/>
              <a:gd name="connsiteY17" fmla="*/ 464994 h 1364286"/>
              <a:gd name="connsiteX18" fmla="*/ 536773 w 1551343"/>
              <a:gd name="connsiteY18" fmla="*/ 495947 h 1364286"/>
              <a:gd name="connsiteX19" fmla="*/ 565344 w 1551343"/>
              <a:gd name="connsiteY19" fmla="*/ 453088 h 1364286"/>
              <a:gd name="connsiteX20" fmla="*/ 596301 w 1551343"/>
              <a:gd name="connsiteY20" fmla="*/ 438800 h 1364286"/>
              <a:gd name="connsiteX21" fmla="*/ 605826 w 1551343"/>
              <a:gd name="connsiteY21" fmla="*/ 410225 h 1364286"/>
              <a:gd name="connsiteX22" fmla="*/ 627257 w 1551343"/>
              <a:gd name="connsiteY22" fmla="*/ 376888 h 1364286"/>
              <a:gd name="connsiteX23" fmla="*/ 665361 w 1551343"/>
              <a:gd name="connsiteY23" fmla="*/ 369741 h 1364286"/>
              <a:gd name="connsiteX24" fmla="*/ 677263 w 1551343"/>
              <a:gd name="connsiteY24" fmla="*/ 412607 h 1364286"/>
              <a:gd name="connsiteX25" fmla="*/ 717744 w 1551343"/>
              <a:gd name="connsiteY25" fmla="*/ 381650 h 1364286"/>
              <a:gd name="connsiteX26" fmla="*/ 727269 w 1551343"/>
              <a:gd name="connsiteY26" fmla="*/ 381650 h 1364286"/>
              <a:gd name="connsiteX27" fmla="*/ 753463 w 1551343"/>
              <a:gd name="connsiteY27" fmla="*/ 398319 h 1364286"/>
              <a:gd name="connsiteX28" fmla="*/ 793948 w 1551343"/>
              <a:gd name="connsiteY28" fmla="*/ 384029 h 1364286"/>
              <a:gd name="connsiteX29" fmla="*/ 820139 w 1551343"/>
              <a:gd name="connsiteY29" fmla="*/ 434038 h 1364286"/>
              <a:gd name="connsiteX30" fmla="*/ 810613 w 1551343"/>
              <a:gd name="connsiteY30" fmla="*/ 438800 h 1364286"/>
              <a:gd name="connsiteX31" fmla="*/ 805852 w 1551343"/>
              <a:gd name="connsiteY31" fmla="*/ 460232 h 1364286"/>
              <a:gd name="connsiteX32" fmla="*/ 834426 w 1551343"/>
              <a:gd name="connsiteY32" fmla="*/ 503094 h 1364286"/>
              <a:gd name="connsiteX33" fmla="*/ 865383 w 1551343"/>
              <a:gd name="connsiteY33" fmla="*/ 495950 h 1364286"/>
              <a:gd name="connsiteX34" fmla="*/ 898722 w 1551343"/>
              <a:gd name="connsiteY34" fmla="*/ 464993 h 1364286"/>
              <a:gd name="connsiteX35" fmla="*/ 943964 w 1551343"/>
              <a:gd name="connsiteY35" fmla="*/ 472138 h 1364286"/>
              <a:gd name="connsiteX36" fmla="*/ 1001114 w 1551343"/>
              <a:gd name="connsiteY36" fmla="*/ 457850 h 1364286"/>
              <a:gd name="connsiteX37" fmla="*/ 1032073 w 1551343"/>
              <a:gd name="connsiteY37" fmla="*/ 429272 h 1364286"/>
              <a:gd name="connsiteX38" fmla="*/ 1096364 w 1551343"/>
              <a:gd name="connsiteY38" fmla="*/ 412607 h 1364286"/>
              <a:gd name="connsiteX39" fmla="*/ 1153514 w 1551343"/>
              <a:gd name="connsiteY39" fmla="*/ 417368 h 1364286"/>
              <a:gd name="connsiteX40" fmla="*/ 1220190 w 1551343"/>
              <a:gd name="connsiteY40" fmla="*/ 345931 h 1364286"/>
              <a:gd name="connsiteX41" fmla="*/ 1270195 w 1551343"/>
              <a:gd name="connsiteY41" fmla="*/ 334025 h 1364286"/>
              <a:gd name="connsiteX42" fmla="*/ 1315440 w 1551343"/>
              <a:gd name="connsiteY42" fmla="*/ 298306 h 1364286"/>
              <a:gd name="connsiteX43" fmla="*/ 1315439 w 1551343"/>
              <a:gd name="connsiteY43" fmla="*/ 257825 h 1364286"/>
              <a:gd name="connsiteX44" fmla="*/ 1310677 w 1551343"/>
              <a:gd name="connsiteY44" fmla="*/ 229250 h 1364286"/>
              <a:gd name="connsiteX45" fmla="*/ 1303533 w 1551343"/>
              <a:gd name="connsiteY45" fmla="*/ 200675 h 1364286"/>
              <a:gd name="connsiteX46" fmla="*/ 1320202 w 1551343"/>
              <a:gd name="connsiteY46" fmla="*/ 160194 h 1364286"/>
              <a:gd name="connsiteX47" fmla="*/ 1310677 w 1551343"/>
              <a:gd name="connsiteY47" fmla="*/ 117331 h 1364286"/>
              <a:gd name="connsiteX48" fmla="*/ 1332108 w 1551343"/>
              <a:gd name="connsiteY48" fmla="*/ 57800 h 1364286"/>
              <a:gd name="connsiteX49" fmla="*/ 1322584 w 1551343"/>
              <a:gd name="connsiteY49" fmla="*/ 10175 h 1364286"/>
              <a:gd name="connsiteX50" fmla="*/ 1360684 w 1551343"/>
              <a:gd name="connsiteY50" fmla="*/ 5412 h 1364286"/>
              <a:gd name="connsiteX51" fmla="*/ 1377353 w 1551343"/>
              <a:gd name="connsiteY51" fmla="*/ 649 h 1364286"/>
              <a:gd name="connsiteX52" fmla="*/ 1465459 w 1551343"/>
              <a:gd name="connsiteY52" fmla="*/ 19699 h 1364286"/>
              <a:gd name="connsiteX53" fmla="*/ 1496415 w 1551343"/>
              <a:gd name="connsiteY53" fmla="*/ 41131 h 1364286"/>
              <a:gd name="connsiteX54" fmla="*/ 1522610 w 1551343"/>
              <a:gd name="connsiteY54" fmla="*/ 57798 h 1364286"/>
              <a:gd name="connsiteX55" fmla="*/ 1551184 w 1551343"/>
              <a:gd name="connsiteY55" fmla="*/ 67324 h 1364286"/>
              <a:gd name="connsiteX56" fmla="*/ 1524990 w 1551343"/>
              <a:gd name="connsiteY56" fmla="*/ 117331 h 1364286"/>
              <a:gd name="connsiteX57" fmla="*/ 1522609 w 1551343"/>
              <a:gd name="connsiteY57" fmla="*/ 172099 h 1364286"/>
              <a:gd name="connsiteX58" fmla="*/ 1508321 w 1551343"/>
              <a:gd name="connsiteY58" fmla="*/ 229249 h 1364286"/>
              <a:gd name="connsiteX59" fmla="*/ 1510703 w 1551343"/>
              <a:gd name="connsiteY59" fmla="*/ 238774 h 1364286"/>
              <a:gd name="connsiteX60" fmla="*/ 1541659 w 1551343"/>
              <a:gd name="connsiteY60" fmla="*/ 245918 h 1364286"/>
              <a:gd name="connsiteX61" fmla="*/ 1529753 w 1551343"/>
              <a:gd name="connsiteY61" fmla="*/ 276874 h 1364286"/>
              <a:gd name="connsiteX62" fmla="*/ 1496415 w 1551343"/>
              <a:gd name="connsiteY62" fmla="*/ 298306 h 1364286"/>
              <a:gd name="connsiteX63" fmla="*/ 1474984 w 1551343"/>
              <a:gd name="connsiteY63" fmla="*/ 319737 h 1364286"/>
              <a:gd name="connsiteX64" fmla="*/ 1421087 w 1551343"/>
              <a:gd name="connsiteY64" fmla="*/ 307094 h 1364286"/>
              <a:gd name="connsiteX65" fmla="*/ 1384495 w 1551343"/>
              <a:gd name="connsiteY65" fmla="*/ 336407 h 1364286"/>
              <a:gd name="connsiteX66" fmla="*/ 1377352 w 1551343"/>
              <a:gd name="connsiteY66" fmla="*/ 369744 h 1364286"/>
              <a:gd name="connsiteX67" fmla="*/ 1355920 w 1551343"/>
              <a:gd name="connsiteY67" fmla="*/ 379269 h 1364286"/>
              <a:gd name="connsiteX68" fmla="*/ 1327345 w 1551343"/>
              <a:gd name="connsiteY68" fmla="*/ 403082 h 1364286"/>
              <a:gd name="connsiteX69" fmla="*/ 1279721 w 1551343"/>
              <a:gd name="connsiteY69" fmla="*/ 417368 h 1364286"/>
              <a:gd name="connsiteX70" fmla="*/ 1279720 w 1551343"/>
              <a:gd name="connsiteY70" fmla="*/ 464994 h 1364286"/>
              <a:gd name="connsiteX71" fmla="*/ 1313058 w 1551343"/>
              <a:gd name="connsiteY71" fmla="*/ 464994 h 1364286"/>
              <a:gd name="connsiteX72" fmla="*/ 1341634 w 1551343"/>
              <a:gd name="connsiteY72" fmla="*/ 491187 h 1364286"/>
              <a:gd name="connsiteX73" fmla="*/ 1334489 w 1551343"/>
              <a:gd name="connsiteY73" fmla="*/ 529288 h 1364286"/>
              <a:gd name="connsiteX74" fmla="*/ 1363065 w 1551343"/>
              <a:gd name="connsiteY74" fmla="*/ 545955 h 1364286"/>
              <a:gd name="connsiteX75" fmla="*/ 1355920 w 1551343"/>
              <a:gd name="connsiteY75" fmla="*/ 588819 h 1364286"/>
              <a:gd name="connsiteX76" fmla="*/ 1370208 w 1551343"/>
              <a:gd name="connsiteY76" fmla="*/ 629299 h 1364286"/>
              <a:gd name="connsiteX77" fmla="*/ 1322584 w 1551343"/>
              <a:gd name="connsiteY77" fmla="*/ 684068 h 1364286"/>
              <a:gd name="connsiteX78" fmla="*/ 1294009 w 1551343"/>
              <a:gd name="connsiteY78" fmla="*/ 736456 h 1364286"/>
              <a:gd name="connsiteX79" fmla="*/ 1260673 w 1551343"/>
              <a:gd name="connsiteY79" fmla="*/ 722168 h 1364286"/>
              <a:gd name="connsiteX80" fmla="*/ 1227334 w 1551343"/>
              <a:gd name="connsiteY80" fmla="*/ 724549 h 1364286"/>
              <a:gd name="connsiteX81" fmla="*/ 1177328 w 1551343"/>
              <a:gd name="connsiteY81" fmla="*/ 748362 h 1364286"/>
              <a:gd name="connsiteX82" fmla="*/ 1396402 w 1551343"/>
              <a:gd name="connsiteY82" fmla="*/ 807893 h 1364286"/>
              <a:gd name="connsiteX83" fmla="*/ 1084461 w 1551343"/>
              <a:gd name="connsiteY83" fmla="*/ 779318 h 1364286"/>
              <a:gd name="connsiteX84" fmla="*/ 1541660 w 1551343"/>
              <a:gd name="connsiteY84" fmla="*/ 1226993 h 1364286"/>
              <a:gd name="connsiteX85" fmla="*/ 1060646 w 1551343"/>
              <a:gd name="connsiteY85" fmla="*/ 888856 h 1364286"/>
              <a:gd name="connsiteX86" fmla="*/ 1184474 w 1551343"/>
              <a:gd name="connsiteY86" fmla="*/ 1176986 h 1364286"/>
              <a:gd name="connsiteX87" fmla="*/ 1113036 w 1551343"/>
              <a:gd name="connsiteY87" fmla="*/ 1241280 h 1364286"/>
              <a:gd name="connsiteX88" fmla="*/ 1063028 w 1551343"/>
              <a:gd name="connsiteY88" fmla="*/ 1260331 h 1364286"/>
              <a:gd name="connsiteX89" fmla="*/ 989211 w 1551343"/>
              <a:gd name="connsiteY89" fmla="*/ 1284143 h 1364286"/>
              <a:gd name="connsiteX90" fmla="*/ 758228 w 1551343"/>
              <a:gd name="connsiteY90" fmla="*/ 1131743 h 1364286"/>
              <a:gd name="connsiteX91" fmla="*/ 741561 w 1551343"/>
              <a:gd name="connsiteY91" fmla="*/ 1162699 h 1364286"/>
              <a:gd name="connsiteX92" fmla="*/ 743940 w 1551343"/>
              <a:gd name="connsiteY92" fmla="*/ 1184131 h 1364286"/>
              <a:gd name="connsiteX93" fmla="*/ 908248 w 1551343"/>
              <a:gd name="connsiteY93" fmla="*/ 1336530 h 1364286"/>
              <a:gd name="connsiteX94" fmla="*/ 793945 w 1551343"/>
              <a:gd name="connsiteY94" fmla="*/ 1346057 h 1364286"/>
              <a:gd name="connsiteX95" fmla="*/ 715363 w 1551343"/>
              <a:gd name="connsiteY95" fmla="*/ 1362725 h 1364286"/>
              <a:gd name="connsiteX96" fmla="*/ 696317 w 1551343"/>
              <a:gd name="connsiteY96" fmla="*/ 1303193 h 1364286"/>
              <a:gd name="connsiteX97" fmla="*/ 662979 w 1551343"/>
              <a:gd name="connsiteY97" fmla="*/ 1255568 h 1364286"/>
              <a:gd name="connsiteX98" fmla="*/ 662977 w 1551343"/>
              <a:gd name="connsiteY98" fmla="*/ 1210325 h 1364286"/>
              <a:gd name="connsiteX99" fmla="*/ 646309 w 1551343"/>
              <a:gd name="connsiteY99" fmla="*/ 1176987 h 1364286"/>
              <a:gd name="connsiteX100" fmla="*/ 617733 w 1551343"/>
              <a:gd name="connsiteY100" fmla="*/ 1153174 h 1364286"/>
              <a:gd name="connsiteX101" fmla="*/ 596301 w 1551343"/>
              <a:gd name="connsiteY101" fmla="*/ 1146032 h 1364286"/>
              <a:gd name="connsiteX102" fmla="*/ 572490 w 1551343"/>
              <a:gd name="connsiteY102" fmla="*/ 1115074 h 1364286"/>
              <a:gd name="connsiteX103" fmla="*/ 536770 w 1551343"/>
              <a:gd name="connsiteY103" fmla="*/ 1076975 h 1364286"/>
              <a:gd name="connsiteX104" fmla="*/ 484384 w 1551343"/>
              <a:gd name="connsiteY104" fmla="*/ 1069830 h 1364286"/>
              <a:gd name="connsiteX105" fmla="*/ 491527 w 1551343"/>
              <a:gd name="connsiteY105" fmla="*/ 1026969 h 1364286"/>
              <a:gd name="connsiteX106" fmla="*/ 460572 w 1551343"/>
              <a:gd name="connsiteY106" fmla="*/ 991249 h 1364286"/>
              <a:gd name="connsiteX107" fmla="*/ 427233 w 1551343"/>
              <a:gd name="connsiteY107" fmla="*/ 953150 h 1364286"/>
              <a:gd name="connsiteX108" fmla="*/ 424854 w 1551343"/>
              <a:gd name="connsiteY108" fmla="*/ 926956 h 1364286"/>
              <a:gd name="connsiteX109" fmla="*/ 379608 w 1551343"/>
              <a:gd name="connsiteY109" fmla="*/ 917432 h 1364286"/>
              <a:gd name="connsiteX110" fmla="*/ 351033 w 1551343"/>
              <a:gd name="connsiteY110" fmla="*/ 884094 h 1364286"/>
              <a:gd name="connsiteX111" fmla="*/ 305789 w 1551343"/>
              <a:gd name="connsiteY111" fmla="*/ 872188 h 1364286"/>
              <a:gd name="connsiteX112" fmla="*/ 281977 w 1551343"/>
              <a:gd name="connsiteY112" fmla="*/ 903144 h 1364286"/>
              <a:gd name="connsiteX113" fmla="*/ 234355 w 1551343"/>
              <a:gd name="connsiteY113" fmla="*/ 893618 h 1364286"/>
              <a:gd name="connsiteX114" fmla="*/ 203395 w 1551343"/>
              <a:gd name="connsiteY114" fmla="*/ 869807 h 1364286"/>
              <a:gd name="connsiteX115" fmla="*/ 167680 w 1551343"/>
              <a:gd name="connsiteY115" fmla="*/ 881712 h 1364286"/>
              <a:gd name="connsiteX116" fmla="*/ 158152 w 1551343"/>
              <a:gd name="connsiteY116" fmla="*/ 876950 h 1364286"/>
              <a:gd name="connsiteX117" fmla="*/ 141486 w 1551343"/>
              <a:gd name="connsiteY117" fmla="*/ 824562 h 1364286"/>
              <a:gd name="connsiteX118" fmla="*/ 103383 w 1551343"/>
              <a:gd name="connsiteY118" fmla="*/ 788844 h 1364286"/>
              <a:gd name="connsiteX119" fmla="*/ 72427 w 1551343"/>
              <a:gd name="connsiteY119" fmla="*/ 748363 h 1364286"/>
              <a:gd name="connsiteX120" fmla="*/ 53375 w 1551343"/>
              <a:gd name="connsiteY120" fmla="*/ 722168 h 1364286"/>
              <a:gd name="connsiteX121" fmla="*/ 17657 w 1551343"/>
              <a:gd name="connsiteY121" fmla="*/ 693594 h 1364286"/>
              <a:gd name="connsiteX122" fmla="*/ 992 w 1551343"/>
              <a:gd name="connsiteY122" fmla="*/ 669780 h 1364286"/>
              <a:gd name="connsiteX0" fmla="*/ 992 w 1551343"/>
              <a:gd name="connsiteY0" fmla="*/ 669780 h 1364286"/>
              <a:gd name="connsiteX1" fmla="*/ 20038 w 1551343"/>
              <a:gd name="connsiteY1" fmla="*/ 612632 h 1364286"/>
              <a:gd name="connsiteX2" fmla="*/ 55760 w 1551343"/>
              <a:gd name="connsiteY2" fmla="*/ 588816 h 1364286"/>
              <a:gd name="connsiteX3" fmla="*/ 98621 w 1551343"/>
              <a:gd name="connsiteY3" fmla="*/ 593580 h 1364286"/>
              <a:gd name="connsiteX4" fmla="*/ 110530 w 1551343"/>
              <a:gd name="connsiteY4" fmla="*/ 565004 h 1364286"/>
              <a:gd name="connsiteX5" fmla="*/ 146244 w 1551343"/>
              <a:gd name="connsiteY5" fmla="*/ 550719 h 1364286"/>
              <a:gd name="connsiteX6" fmla="*/ 162915 w 1551343"/>
              <a:gd name="connsiteY6" fmla="*/ 519761 h 1364286"/>
              <a:gd name="connsiteX7" fmla="*/ 196251 w 1551343"/>
              <a:gd name="connsiteY7" fmla="*/ 512619 h 1364286"/>
              <a:gd name="connsiteX8" fmla="*/ 208157 w 1551343"/>
              <a:gd name="connsiteY8" fmla="*/ 479282 h 1364286"/>
              <a:gd name="connsiteX9" fmla="*/ 239115 w 1551343"/>
              <a:gd name="connsiteY9" fmla="*/ 472137 h 1364286"/>
              <a:gd name="connsiteX10" fmla="*/ 310551 w 1551343"/>
              <a:gd name="connsiteY10" fmla="*/ 438800 h 1364286"/>
              <a:gd name="connsiteX11" fmla="*/ 339128 w 1551343"/>
              <a:gd name="connsiteY11" fmla="*/ 417368 h 1364286"/>
              <a:gd name="connsiteX12" fmla="*/ 353413 w 1551343"/>
              <a:gd name="connsiteY12" fmla="*/ 426894 h 1364286"/>
              <a:gd name="connsiteX13" fmla="*/ 396277 w 1551343"/>
              <a:gd name="connsiteY13" fmla="*/ 438800 h 1364286"/>
              <a:gd name="connsiteX14" fmla="*/ 439140 w 1551343"/>
              <a:gd name="connsiteY14" fmla="*/ 400699 h 1364286"/>
              <a:gd name="connsiteX15" fmla="*/ 453426 w 1551343"/>
              <a:gd name="connsiteY15" fmla="*/ 429275 h 1364286"/>
              <a:gd name="connsiteX16" fmla="*/ 489144 w 1551343"/>
              <a:gd name="connsiteY16" fmla="*/ 431657 h 1364286"/>
              <a:gd name="connsiteX17" fmla="*/ 501051 w 1551343"/>
              <a:gd name="connsiteY17" fmla="*/ 464994 h 1364286"/>
              <a:gd name="connsiteX18" fmla="*/ 536773 w 1551343"/>
              <a:gd name="connsiteY18" fmla="*/ 495947 h 1364286"/>
              <a:gd name="connsiteX19" fmla="*/ 565344 w 1551343"/>
              <a:gd name="connsiteY19" fmla="*/ 453088 h 1364286"/>
              <a:gd name="connsiteX20" fmla="*/ 596301 w 1551343"/>
              <a:gd name="connsiteY20" fmla="*/ 438800 h 1364286"/>
              <a:gd name="connsiteX21" fmla="*/ 605826 w 1551343"/>
              <a:gd name="connsiteY21" fmla="*/ 410225 h 1364286"/>
              <a:gd name="connsiteX22" fmla="*/ 627257 w 1551343"/>
              <a:gd name="connsiteY22" fmla="*/ 376888 h 1364286"/>
              <a:gd name="connsiteX23" fmla="*/ 665361 w 1551343"/>
              <a:gd name="connsiteY23" fmla="*/ 369741 h 1364286"/>
              <a:gd name="connsiteX24" fmla="*/ 677263 w 1551343"/>
              <a:gd name="connsiteY24" fmla="*/ 412607 h 1364286"/>
              <a:gd name="connsiteX25" fmla="*/ 717744 w 1551343"/>
              <a:gd name="connsiteY25" fmla="*/ 381650 h 1364286"/>
              <a:gd name="connsiteX26" fmla="*/ 727269 w 1551343"/>
              <a:gd name="connsiteY26" fmla="*/ 381650 h 1364286"/>
              <a:gd name="connsiteX27" fmla="*/ 753463 w 1551343"/>
              <a:gd name="connsiteY27" fmla="*/ 398319 h 1364286"/>
              <a:gd name="connsiteX28" fmla="*/ 793948 w 1551343"/>
              <a:gd name="connsiteY28" fmla="*/ 384029 h 1364286"/>
              <a:gd name="connsiteX29" fmla="*/ 820139 w 1551343"/>
              <a:gd name="connsiteY29" fmla="*/ 434038 h 1364286"/>
              <a:gd name="connsiteX30" fmla="*/ 810613 w 1551343"/>
              <a:gd name="connsiteY30" fmla="*/ 438800 h 1364286"/>
              <a:gd name="connsiteX31" fmla="*/ 805852 w 1551343"/>
              <a:gd name="connsiteY31" fmla="*/ 460232 h 1364286"/>
              <a:gd name="connsiteX32" fmla="*/ 834426 w 1551343"/>
              <a:gd name="connsiteY32" fmla="*/ 503094 h 1364286"/>
              <a:gd name="connsiteX33" fmla="*/ 865383 w 1551343"/>
              <a:gd name="connsiteY33" fmla="*/ 495950 h 1364286"/>
              <a:gd name="connsiteX34" fmla="*/ 898722 w 1551343"/>
              <a:gd name="connsiteY34" fmla="*/ 464993 h 1364286"/>
              <a:gd name="connsiteX35" fmla="*/ 943964 w 1551343"/>
              <a:gd name="connsiteY35" fmla="*/ 472138 h 1364286"/>
              <a:gd name="connsiteX36" fmla="*/ 1001114 w 1551343"/>
              <a:gd name="connsiteY36" fmla="*/ 457850 h 1364286"/>
              <a:gd name="connsiteX37" fmla="*/ 1032073 w 1551343"/>
              <a:gd name="connsiteY37" fmla="*/ 429272 h 1364286"/>
              <a:gd name="connsiteX38" fmla="*/ 1096364 w 1551343"/>
              <a:gd name="connsiteY38" fmla="*/ 412607 h 1364286"/>
              <a:gd name="connsiteX39" fmla="*/ 1153514 w 1551343"/>
              <a:gd name="connsiteY39" fmla="*/ 417368 h 1364286"/>
              <a:gd name="connsiteX40" fmla="*/ 1220190 w 1551343"/>
              <a:gd name="connsiteY40" fmla="*/ 345931 h 1364286"/>
              <a:gd name="connsiteX41" fmla="*/ 1270195 w 1551343"/>
              <a:gd name="connsiteY41" fmla="*/ 334025 h 1364286"/>
              <a:gd name="connsiteX42" fmla="*/ 1315440 w 1551343"/>
              <a:gd name="connsiteY42" fmla="*/ 298306 h 1364286"/>
              <a:gd name="connsiteX43" fmla="*/ 1315439 w 1551343"/>
              <a:gd name="connsiteY43" fmla="*/ 257825 h 1364286"/>
              <a:gd name="connsiteX44" fmla="*/ 1310677 w 1551343"/>
              <a:gd name="connsiteY44" fmla="*/ 229250 h 1364286"/>
              <a:gd name="connsiteX45" fmla="*/ 1303533 w 1551343"/>
              <a:gd name="connsiteY45" fmla="*/ 200675 h 1364286"/>
              <a:gd name="connsiteX46" fmla="*/ 1320202 w 1551343"/>
              <a:gd name="connsiteY46" fmla="*/ 160194 h 1364286"/>
              <a:gd name="connsiteX47" fmla="*/ 1310677 w 1551343"/>
              <a:gd name="connsiteY47" fmla="*/ 117331 h 1364286"/>
              <a:gd name="connsiteX48" fmla="*/ 1332108 w 1551343"/>
              <a:gd name="connsiteY48" fmla="*/ 57800 h 1364286"/>
              <a:gd name="connsiteX49" fmla="*/ 1322584 w 1551343"/>
              <a:gd name="connsiteY49" fmla="*/ 10175 h 1364286"/>
              <a:gd name="connsiteX50" fmla="*/ 1360684 w 1551343"/>
              <a:gd name="connsiteY50" fmla="*/ 5412 h 1364286"/>
              <a:gd name="connsiteX51" fmla="*/ 1377353 w 1551343"/>
              <a:gd name="connsiteY51" fmla="*/ 649 h 1364286"/>
              <a:gd name="connsiteX52" fmla="*/ 1465459 w 1551343"/>
              <a:gd name="connsiteY52" fmla="*/ 19699 h 1364286"/>
              <a:gd name="connsiteX53" fmla="*/ 1496415 w 1551343"/>
              <a:gd name="connsiteY53" fmla="*/ 41131 h 1364286"/>
              <a:gd name="connsiteX54" fmla="*/ 1522610 w 1551343"/>
              <a:gd name="connsiteY54" fmla="*/ 57798 h 1364286"/>
              <a:gd name="connsiteX55" fmla="*/ 1551184 w 1551343"/>
              <a:gd name="connsiteY55" fmla="*/ 67324 h 1364286"/>
              <a:gd name="connsiteX56" fmla="*/ 1524990 w 1551343"/>
              <a:gd name="connsiteY56" fmla="*/ 117331 h 1364286"/>
              <a:gd name="connsiteX57" fmla="*/ 1522609 w 1551343"/>
              <a:gd name="connsiteY57" fmla="*/ 172099 h 1364286"/>
              <a:gd name="connsiteX58" fmla="*/ 1508321 w 1551343"/>
              <a:gd name="connsiteY58" fmla="*/ 229249 h 1364286"/>
              <a:gd name="connsiteX59" fmla="*/ 1510703 w 1551343"/>
              <a:gd name="connsiteY59" fmla="*/ 238774 h 1364286"/>
              <a:gd name="connsiteX60" fmla="*/ 1541659 w 1551343"/>
              <a:gd name="connsiteY60" fmla="*/ 245918 h 1364286"/>
              <a:gd name="connsiteX61" fmla="*/ 1529753 w 1551343"/>
              <a:gd name="connsiteY61" fmla="*/ 276874 h 1364286"/>
              <a:gd name="connsiteX62" fmla="*/ 1496415 w 1551343"/>
              <a:gd name="connsiteY62" fmla="*/ 298306 h 1364286"/>
              <a:gd name="connsiteX63" fmla="*/ 1474984 w 1551343"/>
              <a:gd name="connsiteY63" fmla="*/ 319737 h 1364286"/>
              <a:gd name="connsiteX64" fmla="*/ 1421087 w 1551343"/>
              <a:gd name="connsiteY64" fmla="*/ 307094 h 1364286"/>
              <a:gd name="connsiteX65" fmla="*/ 1384495 w 1551343"/>
              <a:gd name="connsiteY65" fmla="*/ 336407 h 1364286"/>
              <a:gd name="connsiteX66" fmla="*/ 1377352 w 1551343"/>
              <a:gd name="connsiteY66" fmla="*/ 369744 h 1364286"/>
              <a:gd name="connsiteX67" fmla="*/ 1355920 w 1551343"/>
              <a:gd name="connsiteY67" fmla="*/ 379269 h 1364286"/>
              <a:gd name="connsiteX68" fmla="*/ 1327345 w 1551343"/>
              <a:gd name="connsiteY68" fmla="*/ 403082 h 1364286"/>
              <a:gd name="connsiteX69" fmla="*/ 1279721 w 1551343"/>
              <a:gd name="connsiteY69" fmla="*/ 417368 h 1364286"/>
              <a:gd name="connsiteX70" fmla="*/ 1279720 w 1551343"/>
              <a:gd name="connsiteY70" fmla="*/ 464994 h 1364286"/>
              <a:gd name="connsiteX71" fmla="*/ 1313058 w 1551343"/>
              <a:gd name="connsiteY71" fmla="*/ 464994 h 1364286"/>
              <a:gd name="connsiteX72" fmla="*/ 1341634 w 1551343"/>
              <a:gd name="connsiteY72" fmla="*/ 491187 h 1364286"/>
              <a:gd name="connsiteX73" fmla="*/ 1334489 w 1551343"/>
              <a:gd name="connsiteY73" fmla="*/ 529288 h 1364286"/>
              <a:gd name="connsiteX74" fmla="*/ 1363065 w 1551343"/>
              <a:gd name="connsiteY74" fmla="*/ 545955 h 1364286"/>
              <a:gd name="connsiteX75" fmla="*/ 1355920 w 1551343"/>
              <a:gd name="connsiteY75" fmla="*/ 588819 h 1364286"/>
              <a:gd name="connsiteX76" fmla="*/ 1370208 w 1551343"/>
              <a:gd name="connsiteY76" fmla="*/ 629299 h 1364286"/>
              <a:gd name="connsiteX77" fmla="*/ 1322584 w 1551343"/>
              <a:gd name="connsiteY77" fmla="*/ 684068 h 1364286"/>
              <a:gd name="connsiteX78" fmla="*/ 1294009 w 1551343"/>
              <a:gd name="connsiteY78" fmla="*/ 736456 h 1364286"/>
              <a:gd name="connsiteX79" fmla="*/ 1260673 w 1551343"/>
              <a:gd name="connsiteY79" fmla="*/ 722168 h 1364286"/>
              <a:gd name="connsiteX80" fmla="*/ 1227334 w 1551343"/>
              <a:gd name="connsiteY80" fmla="*/ 724549 h 1364286"/>
              <a:gd name="connsiteX81" fmla="*/ 1177328 w 1551343"/>
              <a:gd name="connsiteY81" fmla="*/ 748362 h 1364286"/>
              <a:gd name="connsiteX82" fmla="*/ 1396402 w 1551343"/>
              <a:gd name="connsiteY82" fmla="*/ 807893 h 1364286"/>
              <a:gd name="connsiteX83" fmla="*/ 1084461 w 1551343"/>
              <a:gd name="connsiteY83" fmla="*/ 779318 h 1364286"/>
              <a:gd name="connsiteX84" fmla="*/ 1541660 w 1551343"/>
              <a:gd name="connsiteY84" fmla="*/ 1226993 h 1364286"/>
              <a:gd name="connsiteX85" fmla="*/ 1060646 w 1551343"/>
              <a:gd name="connsiteY85" fmla="*/ 888856 h 1364286"/>
              <a:gd name="connsiteX86" fmla="*/ 1184474 w 1551343"/>
              <a:gd name="connsiteY86" fmla="*/ 1176986 h 1364286"/>
              <a:gd name="connsiteX87" fmla="*/ 1113036 w 1551343"/>
              <a:gd name="connsiteY87" fmla="*/ 1241280 h 1364286"/>
              <a:gd name="connsiteX88" fmla="*/ 1063028 w 1551343"/>
              <a:gd name="connsiteY88" fmla="*/ 1260331 h 1364286"/>
              <a:gd name="connsiteX89" fmla="*/ 989211 w 1551343"/>
              <a:gd name="connsiteY89" fmla="*/ 1284143 h 1364286"/>
              <a:gd name="connsiteX90" fmla="*/ 758228 w 1551343"/>
              <a:gd name="connsiteY90" fmla="*/ 1131743 h 1364286"/>
              <a:gd name="connsiteX91" fmla="*/ 741561 w 1551343"/>
              <a:gd name="connsiteY91" fmla="*/ 1162699 h 1364286"/>
              <a:gd name="connsiteX92" fmla="*/ 908248 w 1551343"/>
              <a:gd name="connsiteY92" fmla="*/ 1336530 h 1364286"/>
              <a:gd name="connsiteX93" fmla="*/ 793945 w 1551343"/>
              <a:gd name="connsiteY93" fmla="*/ 1346057 h 1364286"/>
              <a:gd name="connsiteX94" fmla="*/ 715363 w 1551343"/>
              <a:gd name="connsiteY94" fmla="*/ 1362725 h 1364286"/>
              <a:gd name="connsiteX95" fmla="*/ 696317 w 1551343"/>
              <a:gd name="connsiteY95" fmla="*/ 1303193 h 1364286"/>
              <a:gd name="connsiteX96" fmla="*/ 662979 w 1551343"/>
              <a:gd name="connsiteY96" fmla="*/ 1255568 h 1364286"/>
              <a:gd name="connsiteX97" fmla="*/ 662977 w 1551343"/>
              <a:gd name="connsiteY97" fmla="*/ 1210325 h 1364286"/>
              <a:gd name="connsiteX98" fmla="*/ 646309 w 1551343"/>
              <a:gd name="connsiteY98" fmla="*/ 1176987 h 1364286"/>
              <a:gd name="connsiteX99" fmla="*/ 617733 w 1551343"/>
              <a:gd name="connsiteY99" fmla="*/ 1153174 h 1364286"/>
              <a:gd name="connsiteX100" fmla="*/ 596301 w 1551343"/>
              <a:gd name="connsiteY100" fmla="*/ 1146032 h 1364286"/>
              <a:gd name="connsiteX101" fmla="*/ 572490 w 1551343"/>
              <a:gd name="connsiteY101" fmla="*/ 1115074 h 1364286"/>
              <a:gd name="connsiteX102" fmla="*/ 536770 w 1551343"/>
              <a:gd name="connsiteY102" fmla="*/ 1076975 h 1364286"/>
              <a:gd name="connsiteX103" fmla="*/ 484384 w 1551343"/>
              <a:gd name="connsiteY103" fmla="*/ 1069830 h 1364286"/>
              <a:gd name="connsiteX104" fmla="*/ 491527 w 1551343"/>
              <a:gd name="connsiteY104" fmla="*/ 1026969 h 1364286"/>
              <a:gd name="connsiteX105" fmla="*/ 460572 w 1551343"/>
              <a:gd name="connsiteY105" fmla="*/ 991249 h 1364286"/>
              <a:gd name="connsiteX106" fmla="*/ 427233 w 1551343"/>
              <a:gd name="connsiteY106" fmla="*/ 953150 h 1364286"/>
              <a:gd name="connsiteX107" fmla="*/ 424854 w 1551343"/>
              <a:gd name="connsiteY107" fmla="*/ 926956 h 1364286"/>
              <a:gd name="connsiteX108" fmla="*/ 379608 w 1551343"/>
              <a:gd name="connsiteY108" fmla="*/ 917432 h 1364286"/>
              <a:gd name="connsiteX109" fmla="*/ 351033 w 1551343"/>
              <a:gd name="connsiteY109" fmla="*/ 884094 h 1364286"/>
              <a:gd name="connsiteX110" fmla="*/ 305789 w 1551343"/>
              <a:gd name="connsiteY110" fmla="*/ 872188 h 1364286"/>
              <a:gd name="connsiteX111" fmla="*/ 281977 w 1551343"/>
              <a:gd name="connsiteY111" fmla="*/ 903144 h 1364286"/>
              <a:gd name="connsiteX112" fmla="*/ 234355 w 1551343"/>
              <a:gd name="connsiteY112" fmla="*/ 893618 h 1364286"/>
              <a:gd name="connsiteX113" fmla="*/ 203395 w 1551343"/>
              <a:gd name="connsiteY113" fmla="*/ 869807 h 1364286"/>
              <a:gd name="connsiteX114" fmla="*/ 167680 w 1551343"/>
              <a:gd name="connsiteY114" fmla="*/ 881712 h 1364286"/>
              <a:gd name="connsiteX115" fmla="*/ 158152 w 1551343"/>
              <a:gd name="connsiteY115" fmla="*/ 876950 h 1364286"/>
              <a:gd name="connsiteX116" fmla="*/ 141486 w 1551343"/>
              <a:gd name="connsiteY116" fmla="*/ 824562 h 1364286"/>
              <a:gd name="connsiteX117" fmla="*/ 103383 w 1551343"/>
              <a:gd name="connsiteY117" fmla="*/ 788844 h 1364286"/>
              <a:gd name="connsiteX118" fmla="*/ 72427 w 1551343"/>
              <a:gd name="connsiteY118" fmla="*/ 748363 h 1364286"/>
              <a:gd name="connsiteX119" fmla="*/ 53375 w 1551343"/>
              <a:gd name="connsiteY119" fmla="*/ 722168 h 1364286"/>
              <a:gd name="connsiteX120" fmla="*/ 17657 w 1551343"/>
              <a:gd name="connsiteY120" fmla="*/ 693594 h 1364286"/>
              <a:gd name="connsiteX121" fmla="*/ 992 w 1551343"/>
              <a:gd name="connsiteY121" fmla="*/ 669780 h 1364286"/>
              <a:gd name="connsiteX0" fmla="*/ 992 w 1551343"/>
              <a:gd name="connsiteY0" fmla="*/ 669780 h 1364286"/>
              <a:gd name="connsiteX1" fmla="*/ 20038 w 1551343"/>
              <a:gd name="connsiteY1" fmla="*/ 612632 h 1364286"/>
              <a:gd name="connsiteX2" fmla="*/ 55760 w 1551343"/>
              <a:gd name="connsiteY2" fmla="*/ 588816 h 1364286"/>
              <a:gd name="connsiteX3" fmla="*/ 98621 w 1551343"/>
              <a:gd name="connsiteY3" fmla="*/ 593580 h 1364286"/>
              <a:gd name="connsiteX4" fmla="*/ 110530 w 1551343"/>
              <a:gd name="connsiteY4" fmla="*/ 565004 h 1364286"/>
              <a:gd name="connsiteX5" fmla="*/ 146244 w 1551343"/>
              <a:gd name="connsiteY5" fmla="*/ 550719 h 1364286"/>
              <a:gd name="connsiteX6" fmla="*/ 162915 w 1551343"/>
              <a:gd name="connsiteY6" fmla="*/ 519761 h 1364286"/>
              <a:gd name="connsiteX7" fmla="*/ 196251 w 1551343"/>
              <a:gd name="connsiteY7" fmla="*/ 512619 h 1364286"/>
              <a:gd name="connsiteX8" fmla="*/ 208157 w 1551343"/>
              <a:gd name="connsiteY8" fmla="*/ 479282 h 1364286"/>
              <a:gd name="connsiteX9" fmla="*/ 239115 w 1551343"/>
              <a:gd name="connsiteY9" fmla="*/ 472137 h 1364286"/>
              <a:gd name="connsiteX10" fmla="*/ 310551 w 1551343"/>
              <a:gd name="connsiteY10" fmla="*/ 438800 h 1364286"/>
              <a:gd name="connsiteX11" fmla="*/ 339128 w 1551343"/>
              <a:gd name="connsiteY11" fmla="*/ 417368 h 1364286"/>
              <a:gd name="connsiteX12" fmla="*/ 353413 w 1551343"/>
              <a:gd name="connsiteY12" fmla="*/ 426894 h 1364286"/>
              <a:gd name="connsiteX13" fmla="*/ 396277 w 1551343"/>
              <a:gd name="connsiteY13" fmla="*/ 438800 h 1364286"/>
              <a:gd name="connsiteX14" fmla="*/ 439140 w 1551343"/>
              <a:gd name="connsiteY14" fmla="*/ 400699 h 1364286"/>
              <a:gd name="connsiteX15" fmla="*/ 453426 w 1551343"/>
              <a:gd name="connsiteY15" fmla="*/ 429275 h 1364286"/>
              <a:gd name="connsiteX16" fmla="*/ 489144 w 1551343"/>
              <a:gd name="connsiteY16" fmla="*/ 431657 h 1364286"/>
              <a:gd name="connsiteX17" fmla="*/ 501051 w 1551343"/>
              <a:gd name="connsiteY17" fmla="*/ 464994 h 1364286"/>
              <a:gd name="connsiteX18" fmla="*/ 536773 w 1551343"/>
              <a:gd name="connsiteY18" fmla="*/ 495947 h 1364286"/>
              <a:gd name="connsiteX19" fmla="*/ 565344 w 1551343"/>
              <a:gd name="connsiteY19" fmla="*/ 453088 h 1364286"/>
              <a:gd name="connsiteX20" fmla="*/ 596301 w 1551343"/>
              <a:gd name="connsiteY20" fmla="*/ 438800 h 1364286"/>
              <a:gd name="connsiteX21" fmla="*/ 605826 w 1551343"/>
              <a:gd name="connsiteY21" fmla="*/ 410225 h 1364286"/>
              <a:gd name="connsiteX22" fmla="*/ 627257 w 1551343"/>
              <a:gd name="connsiteY22" fmla="*/ 376888 h 1364286"/>
              <a:gd name="connsiteX23" fmla="*/ 665361 w 1551343"/>
              <a:gd name="connsiteY23" fmla="*/ 369741 h 1364286"/>
              <a:gd name="connsiteX24" fmla="*/ 677263 w 1551343"/>
              <a:gd name="connsiteY24" fmla="*/ 412607 h 1364286"/>
              <a:gd name="connsiteX25" fmla="*/ 717744 w 1551343"/>
              <a:gd name="connsiteY25" fmla="*/ 381650 h 1364286"/>
              <a:gd name="connsiteX26" fmla="*/ 727269 w 1551343"/>
              <a:gd name="connsiteY26" fmla="*/ 381650 h 1364286"/>
              <a:gd name="connsiteX27" fmla="*/ 753463 w 1551343"/>
              <a:gd name="connsiteY27" fmla="*/ 398319 h 1364286"/>
              <a:gd name="connsiteX28" fmla="*/ 793948 w 1551343"/>
              <a:gd name="connsiteY28" fmla="*/ 384029 h 1364286"/>
              <a:gd name="connsiteX29" fmla="*/ 820139 w 1551343"/>
              <a:gd name="connsiteY29" fmla="*/ 434038 h 1364286"/>
              <a:gd name="connsiteX30" fmla="*/ 810613 w 1551343"/>
              <a:gd name="connsiteY30" fmla="*/ 438800 h 1364286"/>
              <a:gd name="connsiteX31" fmla="*/ 805852 w 1551343"/>
              <a:gd name="connsiteY31" fmla="*/ 460232 h 1364286"/>
              <a:gd name="connsiteX32" fmla="*/ 834426 w 1551343"/>
              <a:gd name="connsiteY32" fmla="*/ 503094 h 1364286"/>
              <a:gd name="connsiteX33" fmla="*/ 865383 w 1551343"/>
              <a:gd name="connsiteY33" fmla="*/ 495950 h 1364286"/>
              <a:gd name="connsiteX34" fmla="*/ 898722 w 1551343"/>
              <a:gd name="connsiteY34" fmla="*/ 464993 h 1364286"/>
              <a:gd name="connsiteX35" fmla="*/ 943964 w 1551343"/>
              <a:gd name="connsiteY35" fmla="*/ 472138 h 1364286"/>
              <a:gd name="connsiteX36" fmla="*/ 1001114 w 1551343"/>
              <a:gd name="connsiteY36" fmla="*/ 457850 h 1364286"/>
              <a:gd name="connsiteX37" fmla="*/ 1032073 w 1551343"/>
              <a:gd name="connsiteY37" fmla="*/ 429272 h 1364286"/>
              <a:gd name="connsiteX38" fmla="*/ 1096364 w 1551343"/>
              <a:gd name="connsiteY38" fmla="*/ 412607 h 1364286"/>
              <a:gd name="connsiteX39" fmla="*/ 1153514 w 1551343"/>
              <a:gd name="connsiteY39" fmla="*/ 417368 h 1364286"/>
              <a:gd name="connsiteX40" fmla="*/ 1220190 w 1551343"/>
              <a:gd name="connsiteY40" fmla="*/ 345931 h 1364286"/>
              <a:gd name="connsiteX41" fmla="*/ 1270195 w 1551343"/>
              <a:gd name="connsiteY41" fmla="*/ 334025 h 1364286"/>
              <a:gd name="connsiteX42" fmla="*/ 1315440 w 1551343"/>
              <a:gd name="connsiteY42" fmla="*/ 298306 h 1364286"/>
              <a:gd name="connsiteX43" fmla="*/ 1315439 w 1551343"/>
              <a:gd name="connsiteY43" fmla="*/ 257825 h 1364286"/>
              <a:gd name="connsiteX44" fmla="*/ 1310677 w 1551343"/>
              <a:gd name="connsiteY44" fmla="*/ 229250 h 1364286"/>
              <a:gd name="connsiteX45" fmla="*/ 1303533 w 1551343"/>
              <a:gd name="connsiteY45" fmla="*/ 200675 h 1364286"/>
              <a:gd name="connsiteX46" fmla="*/ 1320202 w 1551343"/>
              <a:gd name="connsiteY46" fmla="*/ 160194 h 1364286"/>
              <a:gd name="connsiteX47" fmla="*/ 1310677 w 1551343"/>
              <a:gd name="connsiteY47" fmla="*/ 117331 h 1364286"/>
              <a:gd name="connsiteX48" fmla="*/ 1332108 w 1551343"/>
              <a:gd name="connsiteY48" fmla="*/ 57800 h 1364286"/>
              <a:gd name="connsiteX49" fmla="*/ 1322584 w 1551343"/>
              <a:gd name="connsiteY49" fmla="*/ 10175 h 1364286"/>
              <a:gd name="connsiteX50" fmla="*/ 1360684 w 1551343"/>
              <a:gd name="connsiteY50" fmla="*/ 5412 h 1364286"/>
              <a:gd name="connsiteX51" fmla="*/ 1377353 w 1551343"/>
              <a:gd name="connsiteY51" fmla="*/ 649 h 1364286"/>
              <a:gd name="connsiteX52" fmla="*/ 1465459 w 1551343"/>
              <a:gd name="connsiteY52" fmla="*/ 19699 h 1364286"/>
              <a:gd name="connsiteX53" fmla="*/ 1496415 w 1551343"/>
              <a:gd name="connsiteY53" fmla="*/ 41131 h 1364286"/>
              <a:gd name="connsiteX54" fmla="*/ 1522610 w 1551343"/>
              <a:gd name="connsiteY54" fmla="*/ 57798 h 1364286"/>
              <a:gd name="connsiteX55" fmla="*/ 1551184 w 1551343"/>
              <a:gd name="connsiteY55" fmla="*/ 67324 h 1364286"/>
              <a:gd name="connsiteX56" fmla="*/ 1524990 w 1551343"/>
              <a:gd name="connsiteY56" fmla="*/ 117331 h 1364286"/>
              <a:gd name="connsiteX57" fmla="*/ 1522609 w 1551343"/>
              <a:gd name="connsiteY57" fmla="*/ 172099 h 1364286"/>
              <a:gd name="connsiteX58" fmla="*/ 1508321 w 1551343"/>
              <a:gd name="connsiteY58" fmla="*/ 229249 h 1364286"/>
              <a:gd name="connsiteX59" fmla="*/ 1510703 w 1551343"/>
              <a:gd name="connsiteY59" fmla="*/ 238774 h 1364286"/>
              <a:gd name="connsiteX60" fmla="*/ 1541659 w 1551343"/>
              <a:gd name="connsiteY60" fmla="*/ 245918 h 1364286"/>
              <a:gd name="connsiteX61" fmla="*/ 1529753 w 1551343"/>
              <a:gd name="connsiteY61" fmla="*/ 276874 h 1364286"/>
              <a:gd name="connsiteX62" fmla="*/ 1496415 w 1551343"/>
              <a:gd name="connsiteY62" fmla="*/ 298306 h 1364286"/>
              <a:gd name="connsiteX63" fmla="*/ 1474984 w 1551343"/>
              <a:gd name="connsiteY63" fmla="*/ 319737 h 1364286"/>
              <a:gd name="connsiteX64" fmla="*/ 1421087 w 1551343"/>
              <a:gd name="connsiteY64" fmla="*/ 307094 h 1364286"/>
              <a:gd name="connsiteX65" fmla="*/ 1384495 w 1551343"/>
              <a:gd name="connsiteY65" fmla="*/ 336407 h 1364286"/>
              <a:gd name="connsiteX66" fmla="*/ 1377352 w 1551343"/>
              <a:gd name="connsiteY66" fmla="*/ 369744 h 1364286"/>
              <a:gd name="connsiteX67" fmla="*/ 1355920 w 1551343"/>
              <a:gd name="connsiteY67" fmla="*/ 379269 h 1364286"/>
              <a:gd name="connsiteX68" fmla="*/ 1327345 w 1551343"/>
              <a:gd name="connsiteY68" fmla="*/ 403082 h 1364286"/>
              <a:gd name="connsiteX69" fmla="*/ 1279721 w 1551343"/>
              <a:gd name="connsiteY69" fmla="*/ 417368 h 1364286"/>
              <a:gd name="connsiteX70" fmla="*/ 1279720 w 1551343"/>
              <a:gd name="connsiteY70" fmla="*/ 464994 h 1364286"/>
              <a:gd name="connsiteX71" fmla="*/ 1313058 w 1551343"/>
              <a:gd name="connsiteY71" fmla="*/ 464994 h 1364286"/>
              <a:gd name="connsiteX72" fmla="*/ 1341634 w 1551343"/>
              <a:gd name="connsiteY72" fmla="*/ 491187 h 1364286"/>
              <a:gd name="connsiteX73" fmla="*/ 1334489 w 1551343"/>
              <a:gd name="connsiteY73" fmla="*/ 529288 h 1364286"/>
              <a:gd name="connsiteX74" fmla="*/ 1363065 w 1551343"/>
              <a:gd name="connsiteY74" fmla="*/ 545955 h 1364286"/>
              <a:gd name="connsiteX75" fmla="*/ 1355920 w 1551343"/>
              <a:gd name="connsiteY75" fmla="*/ 588819 h 1364286"/>
              <a:gd name="connsiteX76" fmla="*/ 1370208 w 1551343"/>
              <a:gd name="connsiteY76" fmla="*/ 629299 h 1364286"/>
              <a:gd name="connsiteX77" fmla="*/ 1322584 w 1551343"/>
              <a:gd name="connsiteY77" fmla="*/ 684068 h 1364286"/>
              <a:gd name="connsiteX78" fmla="*/ 1294009 w 1551343"/>
              <a:gd name="connsiteY78" fmla="*/ 736456 h 1364286"/>
              <a:gd name="connsiteX79" fmla="*/ 1260673 w 1551343"/>
              <a:gd name="connsiteY79" fmla="*/ 722168 h 1364286"/>
              <a:gd name="connsiteX80" fmla="*/ 1227334 w 1551343"/>
              <a:gd name="connsiteY80" fmla="*/ 724549 h 1364286"/>
              <a:gd name="connsiteX81" fmla="*/ 1177328 w 1551343"/>
              <a:gd name="connsiteY81" fmla="*/ 748362 h 1364286"/>
              <a:gd name="connsiteX82" fmla="*/ 1396402 w 1551343"/>
              <a:gd name="connsiteY82" fmla="*/ 807893 h 1364286"/>
              <a:gd name="connsiteX83" fmla="*/ 1084461 w 1551343"/>
              <a:gd name="connsiteY83" fmla="*/ 779318 h 1364286"/>
              <a:gd name="connsiteX84" fmla="*/ 1541660 w 1551343"/>
              <a:gd name="connsiteY84" fmla="*/ 1226993 h 1364286"/>
              <a:gd name="connsiteX85" fmla="*/ 1060646 w 1551343"/>
              <a:gd name="connsiteY85" fmla="*/ 888856 h 1364286"/>
              <a:gd name="connsiteX86" fmla="*/ 1184474 w 1551343"/>
              <a:gd name="connsiteY86" fmla="*/ 1176986 h 1364286"/>
              <a:gd name="connsiteX87" fmla="*/ 1113036 w 1551343"/>
              <a:gd name="connsiteY87" fmla="*/ 1241280 h 1364286"/>
              <a:gd name="connsiteX88" fmla="*/ 1063028 w 1551343"/>
              <a:gd name="connsiteY88" fmla="*/ 1260331 h 1364286"/>
              <a:gd name="connsiteX89" fmla="*/ 989211 w 1551343"/>
              <a:gd name="connsiteY89" fmla="*/ 1284143 h 1364286"/>
              <a:gd name="connsiteX90" fmla="*/ 758228 w 1551343"/>
              <a:gd name="connsiteY90" fmla="*/ 1131743 h 1364286"/>
              <a:gd name="connsiteX91" fmla="*/ 908248 w 1551343"/>
              <a:gd name="connsiteY91" fmla="*/ 1336530 h 1364286"/>
              <a:gd name="connsiteX92" fmla="*/ 793945 w 1551343"/>
              <a:gd name="connsiteY92" fmla="*/ 1346057 h 1364286"/>
              <a:gd name="connsiteX93" fmla="*/ 715363 w 1551343"/>
              <a:gd name="connsiteY93" fmla="*/ 1362725 h 1364286"/>
              <a:gd name="connsiteX94" fmla="*/ 696317 w 1551343"/>
              <a:gd name="connsiteY94" fmla="*/ 1303193 h 1364286"/>
              <a:gd name="connsiteX95" fmla="*/ 662979 w 1551343"/>
              <a:gd name="connsiteY95" fmla="*/ 1255568 h 1364286"/>
              <a:gd name="connsiteX96" fmla="*/ 662977 w 1551343"/>
              <a:gd name="connsiteY96" fmla="*/ 1210325 h 1364286"/>
              <a:gd name="connsiteX97" fmla="*/ 646309 w 1551343"/>
              <a:gd name="connsiteY97" fmla="*/ 1176987 h 1364286"/>
              <a:gd name="connsiteX98" fmla="*/ 617733 w 1551343"/>
              <a:gd name="connsiteY98" fmla="*/ 1153174 h 1364286"/>
              <a:gd name="connsiteX99" fmla="*/ 596301 w 1551343"/>
              <a:gd name="connsiteY99" fmla="*/ 1146032 h 1364286"/>
              <a:gd name="connsiteX100" fmla="*/ 572490 w 1551343"/>
              <a:gd name="connsiteY100" fmla="*/ 1115074 h 1364286"/>
              <a:gd name="connsiteX101" fmla="*/ 536770 w 1551343"/>
              <a:gd name="connsiteY101" fmla="*/ 1076975 h 1364286"/>
              <a:gd name="connsiteX102" fmla="*/ 484384 w 1551343"/>
              <a:gd name="connsiteY102" fmla="*/ 1069830 h 1364286"/>
              <a:gd name="connsiteX103" fmla="*/ 491527 w 1551343"/>
              <a:gd name="connsiteY103" fmla="*/ 1026969 h 1364286"/>
              <a:gd name="connsiteX104" fmla="*/ 460572 w 1551343"/>
              <a:gd name="connsiteY104" fmla="*/ 991249 h 1364286"/>
              <a:gd name="connsiteX105" fmla="*/ 427233 w 1551343"/>
              <a:gd name="connsiteY105" fmla="*/ 953150 h 1364286"/>
              <a:gd name="connsiteX106" fmla="*/ 424854 w 1551343"/>
              <a:gd name="connsiteY106" fmla="*/ 926956 h 1364286"/>
              <a:gd name="connsiteX107" fmla="*/ 379608 w 1551343"/>
              <a:gd name="connsiteY107" fmla="*/ 917432 h 1364286"/>
              <a:gd name="connsiteX108" fmla="*/ 351033 w 1551343"/>
              <a:gd name="connsiteY108" fmla="*/ 884094 h 1364286"/>
              <a:gd name="connsiteX109" fmla="*/ 305789 w 1551343"/>
              <a:gd name="connsiteY109" fmla="*/ 872188 h 1364286"/>
              <a:gd name="connsiteX110" fmla="*/ 281977 w 1551343"/>
              <a:gd name="connsiteY110" fmla="*/ 903144 h 1364286"/>
              <a:gd name="connsiteX111" fmla="*/ 234355 w 1551343"/>
              <a:gd name="connsiteY111" fmla="*/ 893618 h 1364286"/>
              <a:gd name="connsiteX112" fmla="*/ 203395 w 1551343"/>
              <a:gd name="connsiteY112" fmla="*/ 869807 h 1364286"/>
              <a:gd name="connsiteX113" fmla="*/ 167680 w 1551343"/>
              <a:gd name="connsiteY113" fmla="*/ 881712 h 1364286"/>
              <a:gd name="connsiteX114" fmla="*/ 158152 w 1551343"/>
              <a:gd name="connsiteY114" fmla="*/ 876950 h 1364286"/>
              <a:gd name="connsiteX115" fmla="*/ 141486 w 1551343"/>
              <a:gd name="connsiteY115" fmla="*/ 824562 h 1364286"/>
              <a:gd name="connsiteX116" fmla="*/ 103383 w 1551343"/>
              <a:gd name="connsiteY116" fmla="*/ 788844 h 1364286"/>
              <a:gd name="connsiteX117" fmla="*/ 72427 w 1551343"/>
              <a:gd name="connsiteY117" fmla="*/ 748363 h 1364286"/>
              <a:gd name="connsiteX118" fmla="*/ 53375 w 1551343"/>
              <a:gd name="connsiteY118" fmla="*/ 722168 h 1364286"/>
              <a:gd name="connsiteX119" fmla="*/ 17657 w 1551343"/>
              <a:gd name="connsiteY119" fmla="*/ 693594 h 1364286"/>
              <a:gd name="connsiteX120" fmla="*/ 992 w 1551343"/>
              <a:gd name="connsiteY120" fmla="*/ 669780 h 1364286"/>
              <a:gd name="connsiteX0" fmla="*/ 992 w 1551343"/>
              <a:gd name="connsiteY0" fmla="*/ 669780 h 1364286"/>
              <a:gd name="connsiteX1" fmla="*/ 20038 w 1551343"/>
              <a:gd name="connsiteY1" fmla="*/ 612632 h 1364286"/>
              <a:gd name="connsiteX2" fmla="*/ 55760 w 1551343"/>
              <a:gd name="connsiteY2" fmla="*/ 588816 h 1364286"/>
              <a:gd name="connsiteX3" fmla="*/ 98621 w 1551343"/>
              <a:gd name="connsiteY3" fmla="*/ 593580 h 1364286"/>
              <a:gd name="connsiteX4" fmla="*/ 110530 w 1551343"/>
              <a:gd name="connsiteY4" fmla="*/ 565004 h 1364286"/>
              <a:gd name="connsiteX5" fmla="*/ 146244 w 1551343"/>
              <a:gd name="connsiteY5" fmla="*/ 550719 h 1364286"/>
              <a:gd name="connsiteX6" fmla="*/ 162915 w 1551343"/>
              <a:gd name="connsiteY6" fmla="*/ 519761 h 1364286"/>
              <a:gd name="connsiteX7" fmla="*/ 196251 w 1551343"/>
              <a:gd name="connsiteY7" fmla="*/ 512619 h 1364286"/>
              <a:gd name="connsiteX8" fmla="*/ 208157 w 1551343"/>
              <a:gd name="connsiteY8" fmla="*/ 479282 h 1364286"/>
              <a:gd name="connsiteX9" fmla="*/ 239115 w 1551343"/>
              <a:gd name="connsiteY9" fmla="*/ 472137 h 1364286"/>
              <a:gd name="connsiteX10" fmla="*/ 310551 w 1551343"/>
              <a:gd name="connsiteY10" fmla="*/ 438800 h 1364286"/>
              <a:gd name="connsiteX11" fmla="*/ 339128 w 1551343"/>
              <a:gd name="connsiteY11" fmla="*/ 417368 h 1364286"/>
              <a:gd name="connsiteX12" fmla="*/ 353413 w 1551343"/>
              <a:gd name="connsiteY12" fmla="*/ 426894 h 1364286"/>
              <a:gd name="connsiteX13" fmla="*/ 396277 w 1551343"/>
              <a:gd name="connsiteY13" fmla="*/ 438800 h 1364286"/>
              <a:gd name="connsiteX14" fmla="*/ 439140 w 1551343"/>
              <a:gd name="connsiteY14" fmla="*/ 400699 h 1364286"/>
              <a:gd name="connsiteX15" fmla="*/ 453426 w 1551343"/>
              <a:gd name="connsiteY15" fmla="*/ 429275 h 1364286"/>
              <a:gd name="connsiteX16" fmla="*/ 489144 w 1551343"/>
              <a:gd name="connsiteY16" fmla="*/ 431657 h 1364286"/>
              <a:gd name="connsiteX17" fmla="*/ 501051 w 1551343"/>
              <a:gd name="connsiteY17" fmla="*/ 464994 h 1364286"/>
              <a:gd name="connsiteX18" fmla="*/ 536773 w 1551343"/>
              <a:gd name="connsiteY18" fmla="*/ 495947 h 1364286"/>
              <a:gd name="connsiteX19" fmla="*/ 565344 w 1551343"/>
              <a:gd name="connsiteY19" fmla="*/ 453088 h 1364286"/>
              <a:gd name="connsiteX20" fmla="*/ 596301 w 1551343"/>
              <a:gd name="connsiteY20" fmla="*/ 438800 h 1364286"/>
              <a:gd name="connsiteX21" fmla="*/ 605826 w 1551343"/>
              <a:gd name="connsiteY21" fmla="*/ 410225 h 1364286"/>
              <a:gd name="connsiteX22" fmla="*/ 627257 w 1551343"/>
              <a:gd name="connsiteY22" fmla="*/ 376888 h 1364286"/>
              <a:gd name="connsiteX23" fmla="*/ 665361 w 1551343"/>
              <a:gd name="connsiteY23" fmla="*/ 369741 h 1364286"/>
              <a:gd name="connsiteX24" fmla="*/ 677263 w 1551343"/>
              <a:gd name="connsiteY24" fmla="*/ 412607 h 1364286"/>
              <a:gd name="connsiteX25" fmla="*/ 717744 w 1551343"/>
              <a:gd name="connsiteY25" fmla="*/ 381650 h 1364286"/>
              <a:gd name="connsiteX26" fmla="*/ 727269 w 1551343"/>
              <a:gd name="connsiteY26" fmla="*/ 381650 h 1364286"/>
              <a:gd name="connsiteX27" fmla="*/ 753463 w 1551343"/>
              <a:gd name="connsiteY27" fmla="*/ 398319 h 1364286"/>
              <a:gd name="connsiteX28" fmla="*/ 793948 w 1551343"/>
              <a:gd name="connsiteY28" fmla="*/ 384029 h 1364286"/>
              <a:gd name="connsiteX29" fmla="*/ 820139 w 1551343"/>
              <a:gd name="connsiteY29" fmla="*/ 434038 h 1364286"/>
              <a:gd name="connsiteX30" fmla="*/ 810613 w 1551343"/>
              <a:gd name="connsiteY30" fmla="*/ 438800 h 1364286"/>
              <a:gd name="connsiteX31" fmla="*/ 805852 w 1551343"/>
              <a:gd name="connsiteY31" fmla="*/ 460232 h 1364286"/>
              <a:gd name="connsiteX32" fmla="*/ 834426 w 1551343"/>
              <a:gd name="connsiteY32" fmla="*/ 503094 h 1364286"/>
              <a:gd name="connsiteX33" fmla="*/ 865383 w 1551343"/>
              <a:gd name="connsiteY33" fmla="*/ 495950 h 1364286"/>
              <a:gd name="connsiteX34" fmla="*/ 898722 w 1551343"/>
              <a:gd name="connsiteY34" fmla="*/ 464993 h 1364286"/>
              <a:gd name="connsiteX35" fmla="*/ 943964 w 1551343"/>
              <a:gd name="connsiteY35" fmla="*/ 472138 h 1364286"/>
              <a:gd name="connsiteX36" fmla="*/ 1001114 w 1551343"/>
              <a:gd name="connsiteY36" fmla="*/ 457850 h 1364286"/>
              <a:gd name="connsiteX37" fmla="*/ 1032073 w 1551343"/>
              <a:gd name="connsiteY37" fmla="*/ 429272 h 1364286"/>
              <a:gd name="connsiteX38" fmla="*/ 1096364 w 1551343"/>
              <a:gd name="connsiteY38" fmla="*/ 412607 h 1364286"/>
              <a:gd name="connsiteX39" fmla="*/ 1153514 w 1551343"/>
              <a:gd name="connsiteY39" fmla="*/ 417368 h 1364286"/>
              <a:gd name="connsiteX40" fmla="*/ 1220190 w 1551343"/>
              <a:gd name="connsiteY40" fmla="*/ 345931 h 1364286"/>
              <a:gd name="connsiteX41" fmla="*/ 1270195 w 1551343"/>
              <a:gd name="connsiteY41" fmla="*/ 334025 h 1364286"/>
              <a:gd name="connsiteX42" fmla="*/ 1315440 w 1551343"/>
              <a:gd name="connsiteY42" fmla="*/ 298306 h 1364286"/>
              <a:gd name="connsiteX43" fmla="*/ 1315439 w 1551343"/>
              <a:gd name="connsiteY43" fmla="*/ 257825 h 1364286"/>
              <a:gd name="connsiteX44" fmla="*/ 1310677 w 1551343"/>
              <a:gd name="connsiteY44" fmla="*/ 229250 h 1364286"/>
              <a:gd name="connsiteX45" fmla="*/ 1303533 w 1551343"/>
              <a:gd name="connsiteY45" fmla="*/ 200675 h 1364286"/>
              <a:gd name="connsiteX46" fmla="*/ 1320202 w 1551343"/>
              <a:gd name="connsiteY46" fmla="*/ 160194 h 1364286"/>
              <a:gd name="connsiteX47" fmla="*/ 1310677 w 1551343"/>
              <a:gd name="connsiteY47" fmla="*/ 117331 h 1364286"/>
              <a:gd name="connsiteX48" fmla="*/ 1332108 w 1551343"/>
              <a:gd name="connsiteY48" fmla="*/ 57800 h 1364286"/>
              <a:gd name="connsiteX49" fmla="*/ 1322584 w 1551343"/>
              <a:gd name="connsiteY49" fmla="*/ 10175 h 1364286"/>
              <a:gd name="connsiteX50" fmla="*/ 1360684 w 1551343"/>
              <a:gd name="connsiteY50" fmla="*/ 5412 h 1364286"/>
              <a:gd name="connsiteX51" fmla="*/ 1377353 w 1551343"/>
              <a:gd name="connsiteY51" fmla="*/ 649 h 1364286"/>
              <a:gd name="connsiteX52" fmla="*/ 1465459 w 1551343"/>
              <a:gd name="connsiteY52" fmla="*/ 19699 h 1364286"/>
              <a:gd name="connsiteX53" fmla="*/ 1496415 w 1551343"/>
              <a:gd name="connsiteY53" fmla="*/ 41131 h 1364286"/>
              <a:gd name="connsiteX54" fmla="*/ 1522610 w 1551343"/>
              <a:gd name="connsiteY54" fmla="*/ 57798 h 1364286"/>
              <a:gd name="connsiteX55" fmla="*/ 1551184 w 1551343"/>
              <a:gd name="connsiteY55" fmla="*/ 67324 h 1364286"/>
              <a:gd name="connsiteX56" fmla="*/ 1524990 w 1551343"/>
              <a:gd name="connsiteY56" fmla="*/ 117331 h 1364286"/>
              <a:gd name="connsiteX57" fmla="*/ 1522609 w 1551343"/>
              <a:gd name="connsiteY57" fmla="*/ 172099 h 1364286"/>
              <a:gd name="connsiteX58" fmla="*/ 1508321 w 1551343"/>
              <a:gd name="connsiteY58" fmla="*/ 229249 h 1364286"/>
              <a:gd name="connsiteX59" fmla="*/ 1510703 w 1551343"/>
              <a:gd name="connsiteY59" fmla="*/ 238774 h 1364286"/>
              <a:gd name="connsiteX60" fmla="*/ 1541659 w 1551343"/>
              <a:gd name="connsiteY60" fmla="*/ 245918 h 1364286"/>
              <a:gd name="connsiteX61" fmla="*/ 1529753 w 1551343"/>
              <a:gd name="connsiteY61" fmla="*/ 276874 h 1364286"/>
              <a:gd name="connsiteX62" fmla="*/ 1496415 w 1551343"/>
              <a:gd name="connsiteY62" fmla="*/ 298306 h 1364286"/>
              <a:gd name="connsiteX63" fmla="*/ 1474984 w 1551343"/>
              <a:gd name="connsiteY63" fmla="*/ 319737 h 1364286"/>
              <a:gd name="connsiteX64" fmla="*/ 1421087 w 1551343"/>
              <a:gd name="connsiteY64" fmla="*/ 307094 h 1364286"/>
              <a:gd name="connsiteX65" fmla="*/ 1384495 w 1551343"/>
              <a:gd name="connsiteY65" fmla="*/ 336407 h 1364286"/>
              <a:gd name="connsiteX66" fmla="*/ 1377352 w 1551343"/>
              <a:gd name="connsiteY66" fmla="*/ 369744 h 1364286"/>
              <a:gd name="connsiteX67" fmla="*/ 1355920 w 1551343"/>
              <a:gd name="connsiteY67" fmla="*/ 379269 h 1364286"/>
              <a:gd name="connsiteX68" fmla="*/ 1327345 w 1551343"/>
              <a:gd name="connsiteY68" fmla="*/ 403082 h 1364286"/>
              <a:gd name="connsiteX69" fmla="*/ 1279721 w 1551343"/>
              <a:gd name="connsiteY69" fmla="*/ 417368 h 1364286"/>
              <a:gd name="connsiteX70" fmla="*/ 1279720 w 1551343"/>
              <a:gd name="connsiteY70" fmla="*/ 464994 h 1364286"/>
              <a:gd name="connsiteX71" fmla="*/ 1313058 w 1551343"/>
              <a:gd name="connsiteY71" fmla="*/ 464994 h 1364286"/>
              <a:gd name="connsiteX72" fmla="*/ 1341634 w 1551343"/>
              <a:gd name="connsiteY72" fmla="*/ 491187 h 1364286"/>
              <a:gd name="connsiteX73" fmla="*/ 1334489 w 1551343"/>
              <a:gd name="connsiteY73" fmla="*/ 529288 h 1364286"/>
              <a:gd name="connsiteX74" fmla="*/ 1363065 w 1551343"/>
              <a:gd name="connsiteY74" fmla="*/ 545955 h 1364286"/>
              <a:gd name="connsiteX75" fmla="*/ 1355920 w 1551343"/>
              <a:gd name="connsiteY75" fmla="*/ 588819 h 1364286"/>
              <a:gd name="connsiteX76" fmla="*/ 1370208 w 1551343"/>
              <a:gd name="connsiteY76" fmla="*/ 629299 h 1364286"/>
              <a:gd name="connsiteX77" fmla="*/ 1322584 w 1551343"/>
              <a:gd name="connsiteY77" fmla="*/ 684068 h 1364286"/>
              <a:gd name="connsiteX78" fmla="*/ 1294009 w 1551343"/>
              <a:gd name="connsiteY78" fmla="*/ 736456 h 1364286"/>
              <a:gd name="connsiteX79" fmla="*/ 1260673 w 1551343"/>
              <a:gd name="connsiteY79" fmla="*/ 722168 h 1364286"/>
              <a:gd name="connsiteX80" fmla="*/ 1227334 w 1551343"/>
              <a:gd name="connsiteY80" fmla="*/ 724549 h 1364286"/>
              <a:gd name="connsiteX81" fmla="*/ 1177328 w 1551343"/>
              <a:gd name="connsiteY81" fmla="*/ 748362 h 1364286"/>
              <a:gd name="connsiteX82" fmla="*/ 1396402 w 1551343"/>
              <a:gd name="connsiteY82" fmla="*/ 807893 h 1364286"/>
              <a:gd name="connsiteX83" fmla="*/ 1084461 w 1551343"/>
              <a:gd name="connsiteY83" fmla="*/ 779318 h 1364286"/>
              <a:gd name="connsiteX84" fmla="*/ 1541660 w 1551343"/>
              <a:gd name="connsiteY84" fmla="*/ 1226993 h 1364286"/>
              <a:gd name="connsiteX85" fmla="*/ 1060646 w 1551343"/>
              <a:gd name="connsiteY85" fmla="*/ 888856 h 1364286"/>
              <a:gd name="connsiteX86" fmla="*/ 1184474 w 1551343"/>
              <a:gd name="connsiteY86" fmla="*/ 1176986 h 1364286"/>
              <a:gd name="connsiteX87" fmla="*/ 1113036 w 1551343"/>
              <a:gd name="connsiteY87" fmla="*/ 1241280 h 1364286"/>
              <a:gd name="connsiteX88" fmla="*/ 1063028 w 1551343"/>
              <a:gd name="connsiteY88" fmla="*/ 1260331 h 1364286"/>
              <a:gd name="connsiteX89" fmla="*/ 989211 w 1551343"/>
              <a:gd name="connsiteY89" fmla="*/ 1284143 h 1364286"/>
              <a:gd name="connsiteX90" fmla="*/ 908248 w 1551343"/>
              <a:gd name="connsiteY90" fmla="*/ 1336530 h 1364286"/>
              <a:gd name="connsiteX91" fmla="*/ 793945 w 1551343"/>
              <a:gd name="connsiteY91" fmla="*/ 1346057 h 1364286"/>
              <a:gd name="connsiteX92" fmla="*/ 715363 w 1551343"/>
              <a:gd name="connsiteY92" fmla="*/ 1362725 h 1364286"/>
              <a:gd name="connsiteX93" fmla="*/ 696317 w 1551343"/>
              <a:gd name="connsiteY93" fmla="*/ 1303193 h 1364286"/>
              <a:gd name="connsiteX94" fmla="*/ 662979 w 1551343"/>
              <a:gd name="connsiteY94" fmla="*/ 1255568 h 1364286"/>
              <a:gd name="connsiteX95" fmla="*/ 662977 w 1551343"/>
              <a:gd name="connsiteY95" fmla="*/ 1210325 h 1364286"/>
              <a:gd name="connsiteX96" fmla="*/ 646309 w 1551343"/>
              <a:gd name="connsiteY96" fmla="*/ 1176987 h 1364286"/>
              <a:gd name="connsiteX97" fmla="*/ 617733 w 1551343"/>
              <a:gd name="connsiteY97" fmla="*/ 1153174 h 1364286"/>
              <a:gd name="connsiteX98" fmla="*/ 596301 w 1551343"/>
              <a:gd name="connsiteY98" fmla="*/ 1146032 h 1364286"/>
              <a:gd name="connsiteX99" fmla="*/ 572490 w 1551343"/>
              <a:gd name="connsiteY99" fmla="*/ 1115074 h 1364286"/>
              <a:gd name="connsiteX100" fmla="*/ 536770 w 1551343"/>
              <a:gd name="connsiteY100" fmla="*/ 1076975 h 1364286"/>
              <a:gd name="connsiteX101" fmla="*/ 484384 w 1551343"/>
              <a:gd name="connsiteY101" fmla="*/ 1069830 h 1364286"/>
              <a:gd name="connsiteX102" fmla="*/ 491527 w 1551343"/>
              <a:gd name="connsiteY102" fmla="*/ 1026969 h 1364286"/>
              <a:gd name="connsiteX103" fmla="*/ 460572 w 1551343"/>
              <a:gd name="connsiteY103" fmla="*/ 991249 h 1364286"/>
              <a:gd name="connsiteX104" fmla="*/ 427233 w 1551343"/>
              <a:gd name="connsiteY104" fmla="*/ 953150 h 1364286"/>
              <a:gd name="connsiteX105" fmla="*/ 424854 w 1551343"/>
              <a:gd name="connsiteY105" fmla="*/ 926956 h 1364286"/>
              <a:gd name="connsiteX106" fmla="*/ 379608 w 1551343"/>
              <a:gd name="connsiteY106" fmla="*/ 917432 h 1364286"/>
              <a:gd name="connsiteX107" fmla="*/ 351033 w 1551343"/>
              <a:gd name="connsiteY107" fmla="*/ 884094 h 1364286"/>
              <a:gd name="connsiteX108" fmla="*/ 305789 w 1551343"/>
              <a:gd name="connsiteY108" fmla="*/ 872188 h 1364286"/>
              <a:gd name="connsiteX109" fmla="*/ 281977 w 1551343"/>
              <a:gd name="connsiteY109" fmla="*/ 903144 h 1364286"/>
              <a:gd name="connsiteX110" fmla="*/ 234355 w 1551343"/>
              <a:gd name="connsiteY110" fmla="*/ 893618 h 1364286"/>
              <a:gd name="connsiteX111" fmla="*/ 203395 w 1551343"/>
              <a:gd name="connsiteY111" fmla="*/ 869807 h 1364286"/>
              <a:gd name="connsiteX112" fmla="*/ 167680 w 1551343"/>
              <a:gd name="connsiteY112" fmla="*/ 881712 h 1364286"/>
              <a:gd name="connsiteX113" fmla="*/ 158152 w 1551343"/>
              <a:gd name="connsiteY113" fmla="*/ 876950 h 1364286"/>
              <a:gd name="connsiteX114" fmla="*/ 141486 w 1551343"/>
              <a:gd name="connsiteY114" fmla="*/ 824562 h 1364286"/>
              <a:gd name="connsiteX115" fmla="*/ 103383 w 1551343"/>
              <a:gd name="connsiteY115" fmla="*/ 788844 h 1364286"/>
              <a:gd name="connsiteX116" fmla="*/ 72427 w 1551343"/>
              <a:gd name="connsiteY116" fmla="*/ 748363 h 1364286"/>
              <a:gd name="connsiteX117" fmla="*/ 53375 w 1551343"/>
              <a:gd name="connsiteY117" fmla="*/ 722168 h 1364286"/>
              <a:gd name="connsiteX118" fmla="*/ 17657 w 1551343"/>
              <a:gd name="connsiteY118" fmla="*/ 693594 h 1364286"/>
              <a:gd name="connsiteX119" fmla="*/ 992 w 1551343"/>
              <a:gd name="connsiteY119" fmla="*/ 669780 h 1364286"/>
              <a:gd name="connsiteX0" fmla="*/ 992 w 1551343"/>
              <a:gd name="connsiteY0" fmla="*/ 669780 h 1364286"/>
              <a:gd name="connsiteX1" fmla="*/ 20038 w 1551343"/>
              <a:gd name="connsiteY1" fmla="*/ 612632 h 1364286"/>
              <a:gd name="connsiteX2" fmla="*/ 55760 w 1551343"/>
              <a:gd name="connsiteY2" fmla="*/ 588816 h 1364286"/>
              <a:gd name="connsiteX3" fmla="*/ 98621 w 1551343"/>
              <a:gd name="connsiteY3" fmla="*/ 593580 h 1364286"/>
              <a:gd name="connsiteX4" fmla="*/ 110530 w 1551343"/>
              <a:gd name="connsiteY4" fmla="*/ 565004 h 1364286"/>
              <a:gd name="connsiteX5" fmla="*/ 146244 w 1551343"/>
              <a:gd name="connsiteY5" fmla="*/ 550719 h 1364286"/>
              <a:gd name="connsiteX6" fmla="*/ 162915 w 1551343"/>
              <a:gd name="connsiteY6" fmla="*/ 519761 h 1364286"/>
              <a:gd name="connsiteX7" fmla="*/ 196251 w 1551343"/>
              <a:gd name="connsiteY7" fmla="*/ 512619 h 1364286"/>
              <a:gd name="connsiteX8" fmla="*/ 208157 w 1551343"/>
              <a:gd name="connsiteY8" fmla="*/ 479282 h 1364286"/>
              <a:gd name="connsiteX9" fmla="*/ 239115 w 1551343"/>
              <a:gd name="connsiteY9" fmla="*/ 472137 h 1364286"/>
              <a:gd name="connsiteX10" fmla="*/ 310551 w 1551343"/>
              <a:gd name="connsiteY10" fmla="*/ 438800 h 1364286"/>
              <a:gd name="connsiteX11" fmla="*/ 339128 w 1551343"/>
              <a:gd name="connsiteY11" fmla="*/ 417368 h 1364286"/>
              <a:gd name="connsiteX12" fmla="*/ 353413 w 1551343"/>
              <a:gd name="connsiteY12" fmla="*/ 426894 h 1364286"/>
              <a:gd name="connsiteX13" fmla="*/ 396277 w 1551343"/>
              <a:gd name="connsiteY13" fmla="*/ 438800 h 1364286"/>
              <a:gd name="connsiteX14" fmla="*/ 439140 w 1551343"/>
              <a:gd name="connsiteY14" fmla="*/ 400699 h 1364286"/>
              <a:gd name="connsiteX15" fmla="*/ 453426 w 1551343"/>
              <a:gd name="connsiteY15" fmla="*/ 429275 h 1364286"/>
              <a:gd name="connsiteX16" fmla="*/ 489144 w 1551343"/>
              <a:gd name="connsiteY16" fmla="*/ 431657 h 1364286"/>
              <a:gd name="connsiteX17" fmla="*/ 501051 w 1551343"/>
              <a:gd name="connsiteY17" fmla="*/ 464994 h 1364286"/>
              <a:gd name="connsiteX18" fmla="*/ 536773 w 1551343"/>
              <a:gd name="connsiteY18" fmla="*/ 495947 h 1364286"/>
              <a:gd name="connsiteX19" fmla="*/ 565344 w 1551343"/>
              <a:gd name="connsiteY19" fmla="*/ 453088 h 1364286"/>
              <a:gd name="connsiteX20" fmla="*/ 596301 w 1551343"/>
              <a:gd name="connsiteY20" fmla="*/ 438800 h 1364286"/>
              <a:gd name="connsiteX21" fmla="*/ 605826 w 1551343"/>
              <a:gd name="connsiteY21" fmla="*/ 410225 h 1364286"/>
              <a:gd name="connsiteX22" fmla="*/ 627257 w 1551343"/>
              <a:gd name="connsiteY22" fmla="*/ 376888 h 1364286"/>
              <a:gd name="connsiteX23" fmla="*/ 665361 w 1551343"/>
              <a:gd name="connsiteY23" fmla="*/ 369741 h 1364286"/>
              <a:gd name="connsiteX24" fmla="*/ 677263 w 1551343"/>
              <a:gd name="connsiteY24" fmla="*/ 412607 h 1364286"/>
              <a:gd name="connsiteX25" fmla="*/ 717744 w 1551343"/>
              <a:gd name="connsiteY25" fmla="*/ 381650 h 1364286"/>
              <a:gd name="connsiteX26" fmla="*/ 727269 w 1551343"/>
              <a:gd name="connsiteY26" fmla="*/ 381650 h 1364286"/>
              <a:gd name="connsiteX27" fmla="*/ 753463 w 1551343"/>
              <a:gd name="connsiteY27" fmla="*/ 398319 h 1364286"/>
              <a:gd name="connsiteX28" fmla="*/ 793948 w 1551343"/>
              <a:gd name="connsiteY28" fmla="*/ 384029 h 1364286"/>
              <a:gd name="connsiteX29" fmla="*/ 820139 w 1551343"/>
              <a:gd name="connsiteY29" fmla="*/ 434038 h 1364286"/>
              <a:gd name="connsiteX30" fmla="*/ 810613 w 1551343"/>
              <a:gd name="connsiteY30" fmla="*/ 438800 h 1364286"/>
              <a:gd name="connsiteX31" fmla="*/ 805852 w 1551343"/>
              <a:gd name="connsiteY31" fmla="*/ 460232 h 1364286"/>
              <a:gd name="connsiteX32" fmla="*/ 834426 w 1551343"/>
              <a:gd name="connsiteY32" fmla="*/ 503094 h 1364286"/>
              <a:gd name="connsiteX33" fmla="*/ 865383 w 1551343"/>
              <a:gd name="connsiteY33" fmla="*/ 495950 h 1364286"/>
              <a:gd name="connsiteX34" fmla="*/ 898722 w 1551343"/>
              <a:gd name="connsiteY34" fmla="*/ 464993 h 1364286"/>
              <a:gd name="connsiteX35" fmla="*/ 943964 w 1551343"/>
              <a:gd name="connsiteY35" fmla="*/ 472138 h 1364286"/>
              <a:gd name="connsiteX36" fmla="*/ 1001114 w 1551343"/>
              <a:gd name="connsiteY36" fmla="*/ 457850 h 1364286"/>
              <a:gd name="connsiteX37" fmla="*/ 1032073 w 1551343"/>
              <a:gd name="connsiteY37" fmla="*/ 429272 h 1364286"/>
              <a:gd name="connsiteX38" fmla="*/ 1096364 w 1551343"/>
              <a:gd name="connsiteY38" fmla="*/ 412607 h 1364286"/>
              <a:gd name="connsiteX39" fmla="*/ 1153514 w 1551343"/>
              <a:gd name="connsiteY39" fmla="*/ 417368 h 1364286"/>
              <a:gd name="connsiteX40" fmla="*/ 1220190 w 1551343"/>
              <a:gd name="connsiteY40" fmla="*/ 345931 h 1364286"/>
              <a:gd name="connsiteX41" fmla="*/ 1270195 w 1551343"/>
              <a:gd name="connsiteY41" fmla="*/ 334025 h 1364286"/>
              <a:gd name="connsiteX42" fmla="*/ 1315440 w 1551343"/>
              <a:gd name="connsiteY42" fmla="*/ 298306 h 1364286"/>
              <a:gd name="connsiteX43" fmla="*/ 1315439 w 1551343"/>
              <a:gd name="connsiteY43" fmla="*/ 257825 h 1364286"/>
              <a:gd name="connsiteX44" fmla="*/ 1310677 w 1551343"/>
              <a:gd name="connsiteY44" fmla="*/ 229250 h 1364286"/>
              <a:gd name="connsiteX45" fmla="*/ 1303533 w 1551343"/>
              <a:gd name="connsiteY45" fmla="*/ 200675 h 1364286"/>
              <a:gd name="connsiteX46" fmla="*/ 1320202 w 1551343"/>
              <a:gd name="connsiteY46" fmla="*/ 160194 h 1364286"/>
              <a:gd name="connsiteX47" fmla="*/ 1310677 w 1551343"/>
              <a:gd name="connsiteY47" fmla="*/ 117331 h 1364286"/>
              <a:gd name="connsiteX48" fmla="*/ 1332108 w 1551343"/>
              <a:gd name="connsiteY48" fmla="*/ 57800 h 1364286"/>
              <a:gd name="connsiteX49" fmla="*/ 1322584 w 1551343"/>
              <a:gd name="connsiteY49" fmla="*/ 10175 h 1364286"/>
              <a:gd name="connsiteX50" fmla="*/ 1360684 w 1551343"/>
              <a:gd name="connsiteY50" fmla="*/ 5412 h 1364286"/>
              <a:gd name="connsiteX51" fmla="*/ 1377353 w 1551343"/>
              <a:gd name="connsiteY51" fmla="*/ 649 h 1364286"/>
              <a:gd name="connsiteX52" fmla="*/ 1465459 w 1551343"/>
              <a:gd name="connsiteY52" fmla="*/ 19699 h 1364286"/>
              <a:gd name="connsiteX53" fmla="*/ 1496415 w 1551343"/>
              <a:gd name="connsiteY53" fmla="*/ 41131 h 1364286"/>
              <a:gd name="connsiteX54" fmla="*/ 1522610 w 1551343"/>
              <a:gd name="connsiteY54" fmla="*/ 57798 h 1364286"/>
              <a:gd name="connsiteX55" fmla="*/ 1551184 w 1551343"/>
              <a:gd name="connsiteY55" fmla="*/ 67324 h 1364286"/>
              <a:gd name="connsiteX56" fmla="*/ 1524990 w 1551343"/>
              <a:gd name="connsiteY56" fmla="*/ 117331 h 1364286"/>
              <a:gd name="connsiteX57" fmla="*/ 1522609 w 1551343"/>
              <a:gd name="connsiteY57" fmla="*/ 172099 h 1364286"/>
              <a:gd name="connsiteX58" fmla="*/ 1508321 w 1551343"/>
              <a:gd name="connsiteY58" fmla="*/ 229249 h 1364286"/>
              <a:gd name="connsiteX59" fmla="*/ 1510703 w 1551343"/>
              <a:gd name="connsiteY59" fmla="*/ 238774 h 1364286"/>
              <a:gd name="connsiteX60" fmla="*/ 1541659 w 1551343"/>
              <a:gd name="connsiteY60" fmla="*/ 245918 h 1364286"/>
              <a:gd name="connsiteX61" fmla="*/ 1529753 w 1551343"/>
              <a:gd name="connsiteY61" fmla="*/ 276874 h 1364286"/>
              <a:gd name="connsiteX62" fmla="*/ 1496415 w 1551343"/>
              <a:gd name="connsiteY62" fmla="*/ 298306 h 1364286"/>
              <a:gd name="connsiteX63" fmla="*/ 1474984 w 1551343"/>
              <a:gd name="connsiteY63" fmla="*/ 319737 h 1364286"/>
              <a:gd name="connsiteX64" fmla="*/ 1421087 w 1551343"/>
              <a:gd name="connsiteY64" fmla="*/ 307094 h 1364286"/>
              <a:gd name="connsiteX65" fmla="*/ 1384495 w 1551343"/>
              <a:gd name="connsiteY65" fmla="*/ 336407 h 1364286"/>
              <a:gd name="connsiteX66" fmla="*/ 1377352 w 1551343"/>
              <a:gd name="connsiteY66" fmla="*/ 369744 h 1364286"/>
              <a:gd name="connsiteX67" fmla="*/ 1355920 w 1551343"/>
              <a:gd name="connsiteY67" fmla="*/ 379269 h 1364286"/>
              <a:gd name="connsiteX68" fmla="*/ 1327345 w 1551343"/>
              <a:gd name="connsiteY68" fmla="*/ 403082 h 1364286"/>
              <a:gd name="connsiteX69" fmla="*/ 1279721 w 1551343"/>
              <a:gd name="connsiteY69" fmla="*/ 417368 h 1364286"/>
              <a:gd name="connsiteX70" fmla="*/ 1279720 w 1551343"/>
              <a:gd name="connsiteY70" fmla="*/ 464994 h 1364286"/>
              <a:gd name="connsiteX71" fmla="*/ 1313058 w 1551343"/>
              <a:gd name="connsiteY71" fmla="*/ 464994 h 1364286"/>
              <a:gd name="connsiteX72" fmla="*/ 1341634 w 1551343"/>
              <a:gd name="connsiteY72" fmla="*/ 491187 h 1364286"/>
              <a:gd name="connsiteX73" fmla="*/ 1334489 w 1551343"/>
              <a:gd name="connsiteY73" fmla="*/ 529288 h 1364286"/>
              <a:gd name="connsiteX74" fmla="*/ 1363065 w 1551343"/>
              <a:gd name="connsiteY74" fmla="*/ 545955 h 1364286"/>
              <a:gd name="connsiteX75" fmla="*/ 1355920 w 1551343"/>
              <a:gd name="connsiteY75" fmla="*/ 588819 h 1364286"/>
              <a:gd name="connsiteX76" fmla="*/ 1370208 w 1551343"/>
              <a:gd name="connsiteY76" fmla="*/ 629299 h 1364286"/>
              <a:gd name="connsiteX77" fmla="*/ 1322584 w 1551343"/>
              <a:gd name="connsiteY77" fmla="*/ 684068 h 1364286"/>
              <a:gd name="connsiteX78" fmla="*/ 1294009 w 1551343"/>
              <a:gd name="connsiteY78" fmla="*/ 736456 h 1364286"/>
              <a:gd name="connsiteX79" fmla="*/ 1260673 w 1551343"/>
              <a:gd name="connsiteY79" fmla="*/ 722168 h 1364286"/>
              <a:gd name="connsiteX80" fmla="*/ 1227334 w 1551343"/>
              <a:gd name="connsiteY80" fmla="*/ 724549 h 1364286"/>
              <a:gd name="connsiteX81" fmla="*/ 1177328 w 1551343"/>
              <a:gd name="connsiteY81" fmla="*/ 748362 h 1364286"/>
              <a:gd name="connsiteX82" fmla="*/ 1396402 w 1551343"/>
              <a:gd name="connsiteY82" fmla="*/ 807893 h 1364286"/>
              <a:gd name="connsiteX83" fmla="*/ 1084461 w 1551343"/>
              <a:gd name="connsiteY83" fmla="*/ 779318 h 1364286"/>
              <a:gd name="connsiteX84" fmla="*/ 1541660 w 1551343"/>
              <a:gd name="connsiteY84" fmla="*/ 1226993 h 1364286"/>
              <a:gd name="connsiteX85" fmla="*/ 1244003 w 1551343"/>
              <a:gd name="connsiteY85" fmla="*/ 1250806 h 1364286"/>
              <a:gd name="connsiteX86" fmla="*/ 1184474 w 1551343"/>
              <a:gd name="connsiteY86" fmla="*/ 1176986 h 1364286"/>
              <a:gd name="connsiteX87" fmla="*/ 1113036 w 1551343"/>
              <a:gd name="connsiteY87" fmla="*/ 1241280 h 1364286"/>
              <a:gd name="connsiteX88" fmla="*/ 1063028 w 1551343"/>
              <a:gd name="connsiteY88" fmla="*/ 1260331 h 1364286"/>
              <a:gd name="connsiteX89" fmla="*/ 989211 w 1551343"/>
              <a:gd name="connsiteY89" fmla="*/ 1284143 h 1364286"/>
              <a:gd name="connsiteX90" fmla="*/ 908248 w 1551343"/>
              <a:gd name="connsiteY90" fmla="*/ 1336530 h 1364286"/>
              <a:gd name="connsiteX91" fmla="*/ 793945 w 1551343"/>
              <a:gd name="connsiteY91" fmla="*/ 1346057 h 1364286"/>
              <a:gd name="connsiteX92" fmla="*/ 715363 w 1551343"/>
              <a:gd name="connsiteY92" fmla="*/ 1362725 h 1364286"/>
              <a:gd name="connsiteX93" fmla="*/ 696317 w 1551343"/>
              <a:gd name="connsiteY93" fmla="*/ 1303193 h 1364286"/>
              <a:gd name="connsiteX94" fmla="*/ 662979 w 1551343"/>
              <a:gd name="connsiteY94" fmla="*/ 1255568 h 1364286"/>
              <a:gd name="connsiteX95" fmla="*/ 662977 w 1551343"/>
              <a:gd name="connsiteY95" fmla="*/ 1210325 h 1364286"/>
              <a:gd name="connsiteX96" fmla="*/ 646309 w 1551343"/>
              <a:gd name="connsiteY96" fmla="*/ 1176987 h 1364286"/>
              <a:gd name="connsiteX97" fmla="*/ 617733 w 1551343"/>
              <a:gd name="connsiteY97" fmla="*/ 1153174 h 1364286"/>
              <a:gd name="connsiteX98" fmla="*/ 596301 w 1551343"/>
              <a:gd name="connsiteY98" fmla="*/ 1146032 h 1364286"/>
              <a:gd name="connsiteX99" fmla="*/ 572490 w 1551343"/>
              <a:gd name="connsiteY99" fmla="*/ 1115074 h 1364286"/>
              <a:gd name="connsiteX100" fmla="*/ 536770 w 1551343"/>
              <a:gd name="connsiteY100" fmla="*/ 1076975 h 1364286"/>
              <a:gd name="connsiteX101" fmla="*/ 484384 w 1551343"/>
              <a:gd name="connsiteY101" fmla="*/ 1069830 h 1364286"/>
              <a:gd name="connsiteX102" fmla="*/ 491527 w 1551343"/>
              <a:gd name="connsiteY102" fmla="*/ 1026969 h 1364286"/>
              <a:gd name="connsiteX103" fmla="*/ 460572 w 1551343"/>
              <a:gd name="connsiteY103" fmla="*/ 991249 h 1364286"/>
              <a:gd name="connsiteX104" fmla="*/ 427233 w 1551343"/>
              <a:gd name="connsiteY104" fmla="*/ 953150 h 1364286"/>
              <a:gd name="connsiteX105" fmla="*/ 424854 w 1551343"/>
              <a:gd name="connsiteY105" fmla="*/ 926956 h 1364286"/>
              <a:gd name="connsiteX106" fmla="*/ 379608 w 1551343"/>
              <a:gd name="connsiteY106" fmla="*/ 917432 h 1364286"/>
              <a:gd name="connsiteX107" fmla="*/ 351033 w 1551343"/>
              <a:gd name="connsiteY107" fmla="*/ 884094 h 1364286"/>
              <a:gd name="connsiteX108" fmla="*/ 305789 w 1551343"/>
              <a:gd name="connsiteY108" fmla="*/ 872188 h 1364286"/>
              <a:gd name="connsiteX109" fmla="*/ 281977 w 1551343"/>
              <a:gd name="connsiteY109" fmla="*/ 903144 h 1364286"/>
              <a:gd name="connsiteX110" fmla="*/ 234355 w 1551343"/>
              <a:gd name="connsiteY110" fmla="*/ 893618 h 1364286"/>
              <a:gd name="connsiteX111" fmla="*/ 203395 w 1551343"/>
              <a:gd name="connsiteY111" fmla="*/ 869807 h 1364286"/>
              <a:gd name="connsiteX112" fmla="*/ 167680 w 1551343"/>
              <a:gd name="connsiteY112" fmla="*/ 881712 h 1364286"/>
              <a:gd name="connsiteX113" fmla="*/ 158152 w 1551343"/>
              <a:gd name="connsiteY113" fmla="*/ 876950 h 1364286"/>
              <a:gd name="connsiteX114" fmla="*/ 141486 w 1551343"/>
              <a:gd name="connsiteY114" fmla="*/ 824562 h 1364286"/>
              <a:gd name="connsiteX115" fmla="*/ 103383 w 1551343"/>
              <a:gd name="connsiteY115" fmla="*/ 788844 h 1364286"/>
              <a:gd name="connsiteX116" fmla="*/ 72427 w 1551343"/>
              <a:gd name="connsiteY116" fmla="*/ 748363 h 1364286"/>
              <a:gd name="connsiteX117" fmla="*/ 53375 w 1551343"/>
              <a:gd name="connsiteY117" fmla="*/ 722168 h 1364286"/>
              <a:gd name="connsiteX118" fmla="*/ 17657 w 1551343"/>
              <a:gd name="connsiteY118" fmla="*/ 693594 h 1364286"/>
              <a:gd name="connsiteX119" fmla="*/ 992 w 1551343"/>
              <a:gd name="connsiteY119" fmla="*/ 669780 h 1364286"/>
              <a:gd name="connsiteX0" fmla="*/ 992 w 1551343"/>
              <a:gd name="connsiteY0" fmla="*/ 669780 h 1364286"/>
              <a:gd name="connsiteX1" fmla="*/ 20038 w 1551343"/>
              <a:gd name="connsiteY1" fmla="*/ 612632 h 1364286"/>
              <a:gd name="connsiteX2" fmla="*/ 55760 w 1551343"/>
              <a:gd name="connsiteY2" fmla="*/ 588816 h 1364286"/>
              <a:gd name="connsiteX3" fmla="*/ 98621 w 1551343"/>
              <a:gd name="connsiteY3" fmla="*/ 593580 h 1364286"/>
              <a:gd name="connsiteX4" fmla="*/ 110530 w 1551343"/>
              <a:gd name="connsiteY4" fmla="*/ 565004 h 1364286"/>
              <a:gd name="connsiteX5" fmla="*/ 146244 w 1551343"/>
              <a:gd name="connsiteY5" fmla="*/ 550719 h 1364286"/>
              <a:gd name="connsiteX6" fmla="*/ 162915 w 1551343"/>
              <a:gd name="connsiteY6" fmla="*/ 519761 h 1364286"/>
              <a:gd name="connsiteX7" fmla="*/ 196251 w 1551343"/>
              <a:gd name="connsiteY7" fmla="*/ 512619 h 1364286"/>
              <a:gd name="connsiteX8" fmla="*/ 208157 w 1551343"/>
              <a:gd name="connsiteY8" fmla="*/ 479282 h 1364286"/>
              <a:gd name="connsiteX9" fmla="*/ 239115 w 1551343"/>
              <a:gd name="connsiteY9" fmla="*/ 472137 h 1364286"/>
              <a:gd name="connsiteX10" fmla="*/ 310551 w 1551343"/>
              <a:gd name="connsiteY10" fmla="*/ 438800 h 1364286"/>
              <a:gd name="connsiteX11" fmla="*/ 339128 w 1551343"/>
              <a:gd name="connsiteY11" fmla="*/ 417368 h 1364286"/>
              <a:gd name="connsiteX12" fmla="*/ 353413 w 1551343"/>
              <a:gd name="connsiteY12" fmla="*/ 426894 h 1364286"/>
              <a:gd name="connsiteX13" fmla="*/ 396277 w 1551343"/>
              <a:gd name="connsiteY13" fmla="*/ 438800 h 1364286"/>
              <a:gd name="connsiteX14" fmla="*/ 439140 w 1551343"/>
              <a:gd name="connsiteY14" fmla="*/ 400699 h 1364286"/>
              <a:gd name="connsiteX15" fmla="*/ 453426 w 1551343"/>
              <a:gd name="connsiteY15" fmla="*/ 429275 h 1364286"/>
              <a:gd name="connsiteX16" fmla="*/ 489144 w 1551343"/>
              <a:gd name="connsiteY16" fmla="*/ 431657 h 1364286"/>
              <a:gd name="connsiteX17" fmla="*/ 501051 w 1551343"/>
              <a:gd name="connsiteY17" fmla="*/ 464994 h 1364286"/>
              <a:gd name="connsiteX18" fmla="*/ 536773 w 1551343"/>
              <a:gd name="connsiteY18" fmla="*/ 495947 h 1364286"/>
              <a:gd name="connsiteX19" fmla="*/ 565344 w 1551343"/>
              <a:gd name="connsiteY19" fmla="*/ 453088 h 1364286"/>
              <a:gd name="connsiteX20" fmla="*/ 596301 w 1551343"/>
              <a:gd name="connsiteY20" fmla="*/ 438800 h 1364286"/>
              <a:gd name="connsiteX21" fmla="*/ 605826 w 1551343"/>
              <a:gd name="connsiteY21" fmla="*/ 410225 h 1364286"/>
              <a:gd name="connsiteX22" fmla="*/ 627257 w 1551343"/>
              <a:gd name="connsiteY22" fmla="*/ 376888 h 1364286"/>
              <a:gd name="connsiteX23" fmla="*/ 665361 w 1551343"/>
              <a:gd name="connsiteY23" fmla="*/ 369741 h 1364286"/>
              <a:gd name="connsiteX24" fmla="*/ 677263 w 1551343"/>
              <a:gd name="connsiteY24" fmla="*/ 412607 h 1364286"/>
              <a:gd name="connsiteX25" fmla="*/ 717744 w 1551343"/>
              <a:gd name="connsiteY25" fmla="*/ 381650 h 1364286"/>
              <a:gd name="connsiteX26" fmla="*/ 727269 w 1551343"/>
              <a:gd name="connsiteY26" fmla="*/ 381650 h 1364286"/>
              <a:gd name="connsiteX27" fmla="*/ 753463 w 1551343"/>
              <a:gd name="connsiteY27" fmla="*/ 398319 h 1364286"/>
              <a:gd name="connsiteX28" fmla="*/ 793948 w 1551343"/>
              <a:gd name="connsiteY28" fmla="*/ 384029 h 1364286"/>
              <a:gd name="connsiteX29" fmla="*/ 820139 w 1551343"/>
              <a:gd name="connsiteY29" fmla="*/ 434038 h 1364286"/>
              <a:gd name="connsiteX30" fmla="*/ 810613 w 1551343"/>
              <a:gd name="connsiteY30" fmla="*/ 438800 h 1364286"/>
              <a:gd name="connsiteX31" fmla="*/ 805852 w 1551343"/>
              <a:gd name="connsiteY31" fmla="*/ 460232 h 1364286"/>
              <a:gd name="connsiteX32" fmla="*/ 834426 w 1551343"/>
              <a:gd name="connsiteY32" fmla="*/ 503094 h 1364286"/>
              <a:gd name="connsiteX33" fmla="*/ 865383 w 1551343"/>
              <a:gd name="connsiteY33" fmla="*/ 495950 h 1364286"/>
              <a:gd name="connsiteX34" fmla="*/ 898722 w 1551343"/>
              <a:gd name="connsiteY34" fmla="*/ 464993 h 1364286"/>
              <a:gd name="connsiteX35" fmla="*/ 943964 w 1551343"/>
              <a:gd name="connsiteY35" fmla="*/ 472138 h 1364286"/>
              <a:gd name="connsiteX36" fmla="*/ 1001114 w 1551343"/>
              <a:gd name="connsiteY36" fmla="*/ 457850 h 1364286"/>
              <a:gd name="connsiteX37" fmla="*/ 1032073 w 1551343"/>
              <a:gd name="connsiteY37" fmla="*/ 429272 h 1364286"/>
              <a:gd name="connsiteX38" fmla="*/ 1096364 w 1551343"/>
              <a:gd name="connsiteY38" fmla="*/ 412607 h 1364286"/>
              <a:gd name="connsiteX39" fmla="*/ 1153514 w 1551343"/>
              <a:gd name="connsiteY39" fmla="*/ 417368 h 1364286"/>
              <a:gd name="connsiteX40" fmla="*/ 1220190 w 1551343"/>
              <a:gd name="connsiteY40" fmla="*/ 345931 h 1364286"/>
              <a:gd name="connsiteX41" fmla="*/ 1270195 w 1551343"/>
              <a:gd name="connsiteY41" fmla="*/ 334025 h 1364286"/>
              <a:gd name="connsiteX42" fmla="*/ 1315440 w 1551343"/>
              <a:gd name="connsiteY42" fmla="*/ 298306 h 1364286"/>
              <a:gd name="connsiteX43" fmla="*/ 1315439 w 1551343"/>
              <a:gd name="connsiteY43" fmla="*/ 257825 h 1364286"/>
              <a:gd name="connsiteX44" fmla="*/ 1310677 w 1551343"/>
              <a:gd name="connsiteY44" fmla="*/ 229250 h 1364286"/>
              <a:gd name="connsiteX45" fmla="*/ 1303533 w 1551343"/>
              <a:gd name="connsiteY45" fmla="*/ 200675 h 1364286"/>
              <a:gd name="connsiteX46" fmla="*/ 1320202 w 1551343"/>
              <a:gd name="connsiteY46" fmla="*/ 160194 h 1364286"/>
              <a:gd name="connsiteX47" fmla="*/ 1310677 w 1551343"/>
              <a:gd name="connsiteY47" fmla="*/ 117331 h 1364286"/>
              <a:gd name="connsiteX48" fmla="*/ 1332108 w 1551343"/>
              <a:gd name="connsiteY48" fmla="*/ 57800 h 1364286"/>
              <a:gd name="connsiteX49" fmla="*/ 1322584 w 1551343"/>
              <a:gd name="connsiteY49" fmla="*/ 10175 h 1364286"/>
              <a:gd name="connsiteX50" fmla="*/ 1360684 w 1551343"/>
              <a:gd name="connsiteY50" fmla="*/ 5412 h 1364286"/>
              <a:gd name="connsiteX51" fmla="*/ 1377353 w 1551343"/>
              <a:gd name="connsiteY51" fmla="*/ 649 h 1364286"/>
              <a:gd name="connsiteX52" fmla="*/ 1465459 w 1551343"/>
              <a:gd name="connsiteY52" fmla="*/ 19699 h 1364286"/>
              <a:gd name="connsiteX53" fmla="*/ 1496415 w 1551343"/>
              <a:gd name="connsiteY53" fmla="*/ 41131 h 1364286"/>
              <a:gd name="connsiteX54" fmla="*/ 1522610 w 1551343"/>
              <a:gd name="connsiteY54" fmla="*/ 57798 h 1364286"/>
              <a:gd name="connsiteX55" fmla="*/ 1551184 w 1551343"/>
              <a:gd name="connsiteY55" fmla="*/ 67324 h 1364286"/>
              <a:gd name="connsiteX56" fmla="*/ 1524990 w 1551343"/>
              <a:gd name="connsiteY56" fmla="*/ 117331 h 1364286"/>
              <a:gd name="connsiteX57" fmla="*/ 1522609 w 1551343"/>
              <a:gd name="connsiteY57" fmla="*/ 172099 h 1364286"/>
              <a:gd name="connsiteX58" fmla="*/ 1508321 w 1551343"/>
              <a:gd name="connsiteY58" fmla="*/ 229249 h 1364286"/>
              <a:gd name="connsiteX59" fmla="*/ 1510703 w 1551343"/>
              <a:gd name="connsiteY59" fmla="*/ 238774 h 1364286"/>
              <a:gd name="connsiteX60" fmla="*/ 1541659 w 1551343"/>
              <a:gd name="connsiteY60" fmla="*/ 245918 h 1364286"/>
              <a:gd name="connsiteX61" fmla="*/ 1529753 w 1551343"/>
              <a:gd name="connsiteY61" fmla="*/ 276874 h 1364286"/>
              <a:gd name="connsiteX62" fmla="*/ 1496415 w 1551343"/>
              <a:gd name="connsiteY62" fmla="*/ 298306 h 1364286"/>
              <a:gd name="connsiteX63" fmla="*/ 1474984 w 1551343"/>
              <a:gd name="connsiteY63" fmla="*/ 319737 h 1364286"/>
              <a:gd name="connsiteX64" fmla="*/ 1421087 w 1551343"/>
              <a:gd name="connsiteY64" fmla="*/ 307094 h 1364286"/>
              <a:gd name="connsiteX65" fmla="*/ 1384495 w 1551343"/>
              <a:gd name="connsiteY65" fmla="*/ 336407 h 1364286"/>
              <a:gd name="connsiteX66" fmla="*/ 1377352 w 1551343"/>
              <a:gd name="connsiteY66" fmla="*/ 369744 h 1364286"/>
              <a:gd name="connsiteX67" fmla="*/ 1355920 w 1551343"/>
              <a:gd name="connsiteY67" fmla="*/ 379269 h 1364286"/>
              <a:gd name="connsiteX68" fmla="*/ 1327345 w 1551343"/>
              <a:gd name="connsiteY68" fmla="*/ 403082 h 1364286"/>
              <a:gd name="connsiteX69" fmla="*/ 1279721 w 1551343"/>
              <a:gd name="connsiteY69" fmla="*/ 417368 h 1364286"/>
              <a:gd name="connsiteX70" fmla="*/ 1279720 w 1551343"/>
              <a:gd name="connsiteY70" fmla="*/ 464994 h 1364286"/>
              <a:gd name="connsiteX71" fmla="*/ 1313058 w 1551343"/>
              <a:gd name="connsiteY71" fmla="*/ 464994 h 1364286"/>
              <a:gd name="connsiteX72" fmla="*/ 1341634 w 1551343"/>
              <a:gd name="connsiteY72" fmla="*/ 491187 h 1364286"/>
              <a:gd name="connsiteX73" fmla="*/ 1334489 w 1551343"/>
              <a:gd name="connsiteY73" fmla="*/ 529288 h 1364286"/>
              <a:gd name="connsiteX74" fmla="*/ 1363065 w 1551343"/>
              <a:gd name="connsiteY74" fmla="*/ 545955 h 1364286"/>
              <a:gd name="connsiteX75" fmla="*/ 1355920 w 1551343"/>
              <a:gd name="connsiteY75" fmla="*/ 588819 h 1364286"/>
              <a:gd name="connsiteX76" fmla="*/ 1370208 w 1551343"/>
              <a:gd name="connsiteY76" fmla="*/ 629299 h 1364286"/>
              <a:gd name="connsiteX77" fmla="*/ 1322584 w 1551343"/>
              <a:gd name="connsiteY77" fmla="*/ 684068 h 1364286"/>
              <a:gd name="connsiteX78" fmla="*/ 1294009 w 1551343"/>
              <a:gd name="connsiteY78" fmla="*/ 736456 h 1364286"/>
              <a:gd name="connsiteX79" fmla="*/ 1260673 w 1551343"/>
              <a:gd name="connsiteY79" fmla="*/ 722168 h 1364286"/>
              <a:gd name="connsiteX80" fmla="*/ 1227334 w 1551343"/>
              <a:gd name="connsiteY80" fmla="*/ 724549 h 1364286"/>
              <a:gd name="connsiteX81" fmla="*/ 1177328 w 1551343"/>
              <a:gd name="connsiteY81" fmla="*/ 748362 h 1364286"/>
              <a:gd name="connsiteX82" fmla="*/ 1396402 w 1551343"/>
              <a:gd name="connsiteY82" fmla="*/ 807893 h 1364286"/>
              <a:gd name="connsiteX83" fmla="*/ 1084461 w 1551343"/>
              <a:gd name="connsiteY83" fmla="*/ 779318 h 1364286"/>
              <a:gd name="connsiteX84" fmla="*/ 1541660 w 1551343"/>
              <a:gd name="connsiteY84" fmla="*/ 1226993 h 1364286"/>
              <a:gd name="connsiteX85" fmla="*/ 1244003 w 1551343"/>
              <a:gd name="connsiteY85" fmla="*/ 1250806 h 1364286"/>
              <a:gd name="connsiteX86" fmla="*/ 1241619 w 1551343"/>
              <a:gd name="connsiteY86" fmla="*/ 1210324 h 1364286"/>
              <a:gd name="connsiteX87" fmla="*/ 1184474 w 1551343"/>
              <a:gd name="connsiteY87" fmla="*/ 1176986 h 1364286"/>
              <a:gd name="connsiteX88" fmla="*/ 1113036 w 1551343"/>
              <a:gd name="connsiteY88" fmla="*/ 1241280 h 1364286"/>
              <a:gd name="connsiteX89" fmla="*/ 1063028 w 1551343"/>
              <a:gd name="connsiteY89" fmla="*/ 1260331 h 1364286"/>
              <a:gd name="connsiteX90" fmla="*/ 989211 w 1551343"/>
              <a:gd name="connsiteY90" fmla="*/ 1284143 h 1364286"/>
              <a:gd name="connsiteX91" fmla="*/ 908248 w 1551343"/>
              <a:gd name="connsiteY91" fmla="*/ 1336530 h 1364286"/>
              <a:gd name="connsiteX92" fmla="*/ 793945 w 1551343"/>
              <a:gd name="connsiteY92" fmla="*/ 1346057 h 1364286"/>
              <a:gd name="connsiteX93" fmla="*/ 715363 w 1551343"/>
              <a:gd name="connsiteY93" fmla="*/ 1362725 h 1364286"/>
              <a:gd name="connsiteX94" fmla="*/ 696317 w 1551343"/>
              <a:gd name="connsiteY94" fmla="*/ 1303193 h 1364286"/>
              <a:gd name="connsiteX95" fmla="*/ 662979 w 1551343"/>
              <a:gd name="connsiteY95" fmla="*/ 1255568 h 1364286"/>
              <a:gd name="connsiteX96" fmla="*/ 662977 w 1551343"/>
              <a:gd name="connsiteY96" fmla="*/ 1210325 h 1364286"/>
              <a:gd name="connsiteX97" fmla="*/ 646309 w 1551343"/>
              <a:gd name="connsiteY97" fmla="*/ 1176987 h 1364286"/>
              <a:gd name="connsiteX98" fmla="*/ 617733 w 1551343"/>
              <a:gd name="connsiteY98" fmla="*/ 1153174 h 1364286"/>
              <a:gd name="connsiteX99" fmla="*/ 596301 w 1551343"/>
              <a:gd name="connsiteY99" fmla="*/ 1146032 h 1364286"/>
              <a:gd name="connsiteX100" fmla="*/ 572490 w 1551343"/>
              <a:gd name="connsiteY100" fmla="*/ 1115074 h 1364286"/>
              <a:gd name="connsiteX101" fmla="*/ 536770 w 1551343"/>
              <a:gd name="connsiteY101" fmla="*/ 1076975 h 1364286"/>
              <a:gd name="connsiteX102" fmla="*/ 484384 w 1551343"/>
              <a:gd name="connsiteY102" fmla="*/ 1069830 h 1364286"/>
              <a:gd name="connsiteX103" fmla="*/ 491527 w 1551343"/>
              <a:gd name="connsiteY103" fmla="*/ 1026969 h 1364286"/>
              <a:gd name="connsiteX104" fmla="*/ 460572 w 1551343"/>
              <a:gd name="connsiteY104" fmla="*/ 991249 h 1364286"/>
              <a:gd name="connsiteX105" fmla="*/ 427233 w 1551343"/>
              <a:gd name="connsiteY105" fmla="*/ 953150 h 1364286"/>
              <a:gd name="connsiteX106" fmla="*/ 424854 w 1551343"/>
              <a:gd name="connsiteY106" fmla="*/ 926956 h 1364286"/>
              <a:gd name="connsiteX107" fmla="*/ 379608 w 1551343"/>
              <a:gd name="connsiteY107" fmla="*/ 917432 h 1364286"/>
              <a:gd name="connsiteX108" fmla="*/ 351033 w 1551343"/>
              <a:gd name="connsiteY108" fmla="*/ 884094 h 1364286"/>
              <a:gd name="connsiteX109" fmla="*/ 305789 w 1551343"/>
              <a:gd name="connsiteY109" fmla="*/ 872188 h 1364286"/>
              <a:gd name="connsiteX110" fmla="*/ 281977 w 1551343"/>
              <a:gd name="connsiteY110" fmla="*/ 903144 h 1364286"/>
              <a:gd name="connsiteX111" fmla="*/ 234355 w 1551343"/>
              <a:gd name="connsiteY111" fmla="*/ 893618 h 1364286"/>
              <a:gd name="connsiteX112" fmla="*/ 203395 w 1551343"/>
              <a:gd name="connsiteY112" fmla="*/ 869807 h 1364286"/>
              <a:gd name="connsiteX113" fmla="*/ 167680 w 1551343"/>
              <a:gd name="connsiteY113" fmla="*/ 881712 h 1364286"/>
              <a:gd name="connsiteX114" fmla="*/ 158152 w 1551343"/>
              <a:gd name="connsiteY114" fmla="*/ 876950 h 1364286"/>
              <a:gd name="connsiteX115" fmla="*/ 141486 w 1551343"/>
              <a:gd name="connsiteY115" fmla="*/ 824562 h 1364286"/>
              <a:gd name="connsiteX116" fmla="*/ 103383 w 1551343"/>
              <a:gd name="connsiteY116" fmla="*/ 788844 h 1364286"/>
              <a:gd name="connsiteX117" fmla="*/ 72427 w 1551343"/>
              <a:gd name="connsiteY117" fmla="*/ 748363 h 1364286"/>
              <a:gd name="connsiteX118" fmla="*/ 53375 w 1551343"/>
              <a:gd name="connsiteY118" fmla="*/ 722168 h 1364286"/>
              <a:gd name="connsiteX119" fmla="*/ 17657 w 1551343"/>
              <a:gd name="connsiteY119" fmla="*/ 693594 h 1364286"/>
              <a:gd name="connsiteX120" fmla="*/ 992 w 1551343"/>
              <a:gd name="connsiteY120" fmla="*/ 669780 h 1364286"/>
              <a:gd name="connsiteX0" fmla="*/ 992 w 1583147"/>
              <a:gd name="connsiteY0" fmla="*/ 669780 h 1364286"/>
              <a:gd name="connsiteX1" fmla="*/ 20038 w 1583147"/>
              <a:gd name="connsiteY1" fmla="*/ 612632 h 1364286"/>
              <a:gd name="connsiteX2" fmla="*/ 55760 w 1583147"/>
              <a:gd name="connsiteY2" fmla="*/ 588816 h 1364286"/>
              <a:gd name="connsiteX3" fmla="*/ 98621 w 1583147"/>
              <a:gd name="connsiteY3" fmla="*/ 593580 h 1364286"/>
              <a:gd name="connsiteX4" fmla="*/ 110530 w 1583147"/>
              <a:gd name="connsiteY4" fmla="*/ 565004 h 1364286"/>
              <a:gd name="connsiteX5" fmla="*/ 146244 w 1583147"/>
              <a:gd name="connsiteY5" fmla="*/ 550719 h 1364286"/>
              <a:gd name="connsiteX6" fmla="*/ 162915 w 1583147"/>
              <a:gd name="connsiteY6" fmla="*/ 519761 h 1364286"/>
              <a:gd name="connsiteX7" fmla="*/ 196251 w 1583147"/>
              <a:gd name="connsiteY7" fmla="*/ 512619 h 1364286"/>
              <a:gd name="connsiteX8" fmla="*/ 208157 w 1583147"/>
              <a:gd name="connsiteY8" fmla="*/ 479282 h 1364286"/>
              <a:gd name="connsiteX9" fmla="*/ 239115 w 1583147"/>
              <a:gd name="connsiteY9" fmla="*/ 472137 h 1364286"/>
              <a:gd name="connsiteX10" fmla="*/ 310551 w 1583147"/>
              <a:gd name="connsiteY10" fmla="*/ 438800 h 1364286"/>
              <a:gd name="connsiteX11" fmla="*/ 339128 w 1583147"/>
              <a:gd name="connsiteY11" fmla="*/ 417368 h 1364286"/>
              <a:gd name="connsiteX12" fmla="*/ 353413 w 1583147"/>
              <a:gd name="connsiteY12" fmla="*/ 426894 h 1364286"/>
              <a:gd name="connsiteX13" fmla="*/ 396277 w 1583147"/>
              <a:gd name="connsiteY13" fmla="*/ 438800 h 1364286"/>
              <a:gd name="connsiteX14" fmla="*/ 439140 w 1583147"/>
              <a:gd name="connsiteY14" fmla="*/ 400699 h 1364286"/>
              <a:gd name="connsiteX15" fmla="*/ 453426 w 1583147"/>
              <a:gd name="connsiteY15" fmla="*/ 429275 h 1364286"/>
              <a:gd name="connsiteX16" fmla="*/ 489144 w 1583147"/>
              <a:gd name="connsiteY16" fmla="*/ 431657 h 1364286"/>
              <a:gd name="connsiteX17" fmla="*/ 501051 w 1583147"/>
              <a:gd name="connsiteY17" fmla="*/ 464994 h 1364286"/>
              <a:gd name="connsiteX18" fmla="*/ 536773 w 1583147"/>
              <a:gd name="connsiteY18" fmla="*/ 495947 h 1364286"/>
              <a:gd name="connsiteX19" fmla="*/ 565344 w 1583147"/>
              <a:gd name="connsiteY19" fmla="*/ 453088 h 1364286"/>
              <a:gd name="connsiteX20" fmla="*/ 596301 w 1583147"/>
              <a:gd name="connsiteY20" fmla="*/ 438800 h 1364286"/>
              <a:gd name="connsiteX21" fmla="*/ 605826 w 1583147"/>
              <a:gd name="connsiteY21" fmla="*/ 410225 h 1364286"/>
              <a:gd name="connsiteX22" fmla="*/ 627257 w 1583147"/>
              <a:gd name="connsiteY22" fmla="*/ 376888 h 1364286"/>
              <a:gd name="connsiteX23" fmla="*/ 665361 w 1583147"/>
              <a:gd name="connsiteY23" fmla="*/ 369741 h 1364286"/>
              <a:gd name="connsiteX24" fmla="*/ 677263 w 1583147"/>
              <a:gd name="connsiteY24" fmla="*/ 412607 h 1364286"/>
              <a:gd name="connsiteX25" fmla="*/ 717744 w 1583147"/>
              <a:gd name="connsiteY25" fmla="*/ 381650 h 1364286"/>
              <a:gd name="connsiteX26" fmla="*/ 727269 w 1583147"/>
              <a:gd name="connsiteY26" fmla="*/ 381650 h 1364286"/>
              <a:gd name="connsiteX27" fmla="*/ 753463 w 1583147"/>
              <a:gd name="connsiteY27" fmla="*/ 398319 h 1364286"/>
              <a:gd name="connsiteX28" fmla="*/ 793948 w 1583147"/>
              <a:gd name="connsiteY28" fmla="*/ 384029 h 1364286"/>
              <a:gd name="connsiteX29" fmla="*/ 820139 w 1583147"/>
              <a:gd name="connsiteY29" fmla="*/ 434038 h 1364286"/>
              <a:gd name="connsiteX30" fmla="*/ 810613 w 1583147"/>
              <a:gd name="connsiteY30" fmla="*/ 438800 h 1364286"/>
              <a:gd name="connsiteX31" fmla="*/ 805852 w 1583147"/>
              <a:gd name="connsiteY31" fmla="*/ 460232 h 1364286"/>
              <a:gd name="connsiteX32" fmla="*/ 834426 w 1583147"/>
              <a:gd name="connsiteY32" fmla="*/ 503094 h 1364286"/>
              <a:gd name="connsiteX33" fmla="*/ 865383 w 1583147"/>
              <a:gd name="connsiteY33" fmla="*/ 495950 h 1364286"/>
              <a:gd name="connsiteX34" fmla="*/ 898722 w 1583147"/>
              <a:gd name="connsiteY34" fmla="*/ 464993 h 1364286"/>
              <a:gd name="connsiteX35" fmla="*/ 943964 w 1583147"/>
              <a:gd name="connsiteY35" fmla="*/ 472138 h 1364286"/>
              <a:gd name="connsiteX36" fmla="*/ 1001114 w 1583147"/>
              <a:gd name="connsiteY36" fmla="*/ 457850 h 1364286"/>
              <a:gd name="connsiteX37" fmla="*/ 1032073 w 1583147"/>
              <a:gd name="connsiteY37" fmla="*/ 429272 h 1364286"/>
              <a:gd name="connsiteX38" fmla="*/ 1096364 w 1583147"/>
              <a:gd name="connsiteY38" fmla="*/ 412607 h 1364286"/>
              <a:gd name="connsiteX39" fmla="*/ 1153514 w 1583147"/>
              <a:gd name="connsiteY39" fmla="*/ 417368 h 1364286"/>
              <a:gd name="connsiteX40" fmla="*/ 1220190 w 1583147"/>
              <a:gd name="connsiteY40" fmla="*/ 345931 h 1364286"/>
              <a:gd name="connsiteX41" fmla="*/ 1270195 w 1583147"/>
              <a:gd name="connsiteY41" fmla="*/ 334025 h 1364286"/>
              <a:gd name="connsiteX42" fmla="*/ 1315440 w 1583147"/>
              <a:gd name="connsiteY42" fmla="*/ 298306 h 1364286"/>
              <a:gd name="connsiteX43" fmla="*/ 1315439 w 1583147"/>
              <a:gd name="connsiteY43" fmla="*/ 257825 h 1364286"/>
              <a:gd name="connsiteX44" fmla="*/ 1310677 w 1583147"/>
              <a:gd name="connsiteY44" fmla="*/ 229250 h 1364286"/>
              <a:gd name="connsiteX45" fmla="*/ 1303533 w 1583147"/>
              <a:gd name="connsiteY45" fmla="*/ 200675 h 1364286"/>
              <a:gd name="connsiteX46" fmla="*/ 1320202 w 1583147"/>
              <a:gd name="connsiteY46" fmla="*/ 160194 h 1364286"/>
              <a:gd name="connsiteX47" fmla="*/ 1310677 w 1583147"/>
              <a:gd name="connsiteY47" fmla="*/ 117331 h 1364286"/>
              <a:gd name="connsiteX48" fmla="*/ 1332108 w 1583147"/>
              <a:gd name="connsiteY48" fmla="*/ 57800 h 1364286"/>
              <a:gd name="connsiteX49" fmla="*/ 1322584 w 1583147"/>
              <a:gd name="connsiteY49" fmla="*/ 10175 h 1364286"/>
              <a:gd name="connsiteX50" fmla="*/ 1360684 w 1583147"/>
              <a:gd name="connsiteY50" fmla="*/ 5412 h 1364286"/>
              <a:gd name="connsiteX51" fmla="*/ 1377353 w 1583147"/>
              <a:gd name="connsiteY51" fmla="*/ 649 h 1364286"/>
              <a:gd name="connsiteX52" fmla="*/ 1465459 w 1583147"/>
              <a:gd name="connsiteY52" fmla="*/ 19699 h 1364286"/>
              <a:gd name="connsiteX53" fmla="*/ 1496415 w 1583147"/>
              <a:gd name="connsiteY53" fmla="*/ 41131 h 1364286"/>
              <a:gd name="connsiteX54" fmla="*/ 1522610 w 1583147"/>
              <a:gd name="connsiteY54" fmla="*/ 57798 h 1364286"/>
              <a:gd name="connsiteX55" fmla="*/ 1551184 w 1583147"/>
              <a:gd name="connsiteY55" fmla="*/ 67324 h 1364286"/>
              <a:gd name="connsiteX56" fmla="*/ 1524990 w 1583147"/>
              <a:gd name="connsiteY56" fmla="*/ 117331 h 1364286"/>
              <a:gd name="connsiteX57" fmla="*/ 1522609 w 1583147"/>
              <a:gd name="connsiteY57" fmla="*/ 172099 h 1364286"/>
              <a:gd name="connsiteX58" fmla="*/ 1508321 w 1583147"/>
              <a:gd name="connsiteY58" fmla="*/ 229249 h 1364286"/>
              <a:gd name="connsiteX59" fmla="*/ 1510703 w 1583147"/>
              <a:gd name="connsiteY59" fmla="*/ 238774 h 1364286"/>
              <a:gd name="connsiteX60" fmla="*/ 1541659 w 1583147"/>
              <a:gd name="connsiteY60" fmla="*/ 245918 h 1364286"/>
              <a:gd name="connsiteX61" fmla="*/ 1529753 w 1583147"/>
              <a:gd name="connsiteY61" fmla="*/ 276874 h 1364286"/>
              <a:gd name="connsiteX62" fmla="*/ 1496415 w 1583147"/>
              <a:gd name="connsiteY62" fmla="*/ 298306 h 1364286"/>
              <a:gd name="connsiteX63" fmla="*/ 1474984 w 1583147"/>
              <a:gd name="connsiteY63" fmla="*/ 319737 h 1364286"/>
              <a:gd name="connsiteX64" fmla="*/ 1421087 w 1583147"/>
              <a:gd name="connsiteY64" fmla="*/ 307094 h 1364286"/>
              <a:gd name="connsiteX65" fmla="*/ 1384495 w 1583147"/>
              <a:gd name="connsiteY65" fmla="*/ 336407 h 1364286"/>
              <a:gd name="connsiteX66" fmla="*/ 1377352 w 1583147"/>
              <a:gd name="connsiteY66" fmla="*/ 369744 h 1364286"/>
              <a:gd name="connsiteX67" fmla="*/ 1355920 w 1583147"/>
              <a:gd name="connsiteY67" fmla="*/ 379269 h 1364286"/>
              <a:gd name="connsiteX68" fmla="*/ 1327345 w 1583147"/>
              <a:gd name="connsiteY68" fmla="*/ 403082 h 1364286"/>
              <a:gd name="connsiteX69" fmla="*/ 1279721 w 1583147"/>
              <a:gd name="connsiteY69" fmla="*/ 417368 h 1364286"/>
              <a:gd name="connsiteX70" fmla="*/ 1279720 w 1583147"/>
              <a:gd name="connsiteY70" fmla="*/ 464994 h 1364286"/>
              <a:gd name="connsiteX71" fmla="*/ 1313058 w 1583147"/>
              <a:gd name="connsiteY71" fmla="*/ 464994 h 1364286"/>
              <a:gd name="connsiteX72" fmla="*/ 1341634 w 1583147"/>
              <a:gd name="connsiteY72" fmla="*/ 491187 h 1364286"/>
              <a:gd name="connsiteX73" fmla="*/ 1334489 w 1583147"/>
              <a:gd name="connsiteY73" fmla="*/ 529288 h 1364286"/>
              <a:gd name="connsiteX74" fmla="*/ 1363065 w 1583147"/>
              <a:gd name="connsiteY74" fmla="*/ 545955 h 1364286"/>
              <a:gd name="connsiteX75" fmla="*/ 1355920 w 1583147"/>
              <a:gd name="connsiteY75" fmla="*/ 588819 h 1364286"/>
              <a:gd name="connsiteX76" fmla="*/ 1370208 w 1583147"/>
              <a:gd name="connsiteY76" fmla="*/ 629299 h 1364286"/>
              <a:gd name="connsiteX77" fmla="*/ 1322584 w 1583147"/>
              <a:gd name="connsiteY77" fmla="*/ 684068 h 1364286"/>
              <a:gd name="connsiteX78" fmla="*/ 1294009 w 1583147"/>
              <a:gd name="connsiteY78" fmla="*/ 736456 h 1364286"/>
              <a:gd name="connsiteX79" fmla="*/ 1260673 w 1583147"/>
              <a:gd name="connsiteY79" fmla="*/ 722168 h 1364286"/>
              <a:gd name="connsiteX80" fmla="*/ 1227334 w 1583147"/>
              <a:gd name="connsiteY80" fmla="*/ 724549 h 1364286"/>
              <a:gd name="connsiteX81" fmla="*/ 1177328 w 1583147"/>
              <a:gd name="connsiteY81" fmla="*/ 748362 h 1364286"/>
              <a:gd name="connsiteX82" fmla="*/ 1396402 w 1583147"/>
              <a:gd name="connsiteY82" fmla="*/ 807893 h 1364286"/>
              <a:gd name="connsiteX83" fmla="*/ 1565474 w 1583147"/>
              <a:gd name="connsiteY83" fmla="*/ 1162699 h 1364286"/>
              <a:gd name="connsiteX84" fmla="*/ 1541660 w 1583147"/>
              <a:gd name="connsiteY84" fmla="*/ 1226993 h 1364286"/>
              <a:gd name="connsiteX85" fmla="*/ 1244003 w 1583147"/>
              <a:gd name="connsiteY85" fmla="*/ 1250806 h 1364286"/>
              <a:gd name="connsiteX86" fmla="*/ 1241619 w 1583147"/>
              <a:gd name="connsiteY86" fmla="*/ 1210324 h 1364286"/>
              <a:gd name="connsiteX87" fmla="*/ 1184474 w 1583147"/>
              <a:gd name="connsiteY87" fmla="*/ 1176986 h 1364286"/>
              <a:gd name="connsiteX88" fmla="*/ 1113036 w 1583147"/>
              <a:gd name="connsiteY88" fmla="*/ 1241280 h 1364286"/>
              <a:gd name="connsiteX89" fmla="*/ 1063028 w 1583147"/>
              <a:gd name="connsiteY89" fmla="*/ 1260331 h 1364286"/>
              <a:gd name="connsiteX90" fmla="*/ 989211 w 1583147"/>
              <a:gd name="connsiteY90" fmla="*/ 1284143 h 1364286"/>
              <a:gd name="connsiteX91" fmla="*/ 908248 w 1583147"/>
              <a:gd name="connsiteY91" fmla="*/ 1336530 h 1364286"/>
              <a:gd name="connsiteX92" fmla="*/ 793945 w 1583147"/>
              <a:gd name="connsiteY92" fmla="*/ 1346057 h 1364286"/>
              <a:gd name="connsiteX93" fmla="*/ 715363 w 1583147"/>
              <a:gd name="connsiteY93" fmla="*/ 1362725 h 1364286"/>
              <a:gd name="connsiteX94" fmla="*/ 696317 w 1583147"/>
              <a:gd name="connsiteY94" fmla="*/ 1303193 h 1364286"/>
              <a:gd name="connsiteX95" fmla="*/ 662979 w 1583147"/>
              <a:gd name="connsiteY95" fmla="*/ 1255568 h 1364286"/>
              <a:gd name="connsiteX96" fmla="*/ 662977 w 1583147"/>
              <a:gd name="connsiteY96" fmla="*/ 1210325 h 1364286"/>
              <a:gd name="connsiteX97" fmla="*/ 646309 w 1583147"/>
              <a:gd name="connsiteY97" fmla="*/ 1176987 h 1364286"/>
              <a:gd name="connsiteX98" fmla="*/ 617733 w 1583147"/>
              <a:gd name="connsiteY98" fmla="*/ 1153174 h 1364286"/>
              <a:gd name="connsiteX99" fmla="*/ 596301 w 1583147"/>
              <a:gd name="connsiteY99" fmla="*/ 1146032 h 1364286"/>
              <a:gd name="connsiteX100" fmla="*/ 572490 w 1583147"/>
              <a:gd name="connsiteY100" fmla="*/ 1115074 h 1364286"/>
              <a:gd name="connsiteX101" fmla="*/ 536770 w 1583147"/>
              <a:gd name="connsiteY101" fmla="*/ 1076975 h 1364286"/>
              <a:gd name="connsiteX102" fmla="*/ 484384 w 1583147"/>
              <a:gd name="connsiteY102" fmla="*/ 1069830 h 1364286"/>
              <a:gd name="connsiteX103" fmla="*/ 491527 w 1583147"/>
              <a:gd name="connsiteY103" fmla="*/ 1026969 h 1364286"/>
              <a:gd name="connsiteX104" fmla="*/ 460572 w 1583147"/>
              <a:gd name="connsiteY104" fmla="*/ 991249 h 1364286"/>
              <a:gd name="connsiteX105" fmla="*/ 427233 w 1583147"/>
              <a:gd name="connsiteY105" fmla="*/ 953150 h 1364286"/>
              <a:gd name="connsiteX106" fmla="*/ 424854 w 1583147"/>
              <a:gd name="connsiteY106" fmla="*/ 926956 h 1364286"/>
              <a:gd name="connsiteX107" fmla="*/ 379608 w 1583147"/>
              <a:gd name="connsiteY107" fmla="*/ 917432 h 1364286"/>
              <a:gd name="connsiteX108" fmla="*/ 351033 w 1583147"/>
              <a:gd name="connsiteY108" fmla="*/ 884094 h 1364286"/>
              <a:gd name="connsiteX109" fmla="*/ 305789 w 1583147"/>
              <a:gd name="connsiteY109" fmla="*/ 872188 h 1364286"/>
              <a:gd name="connsiteX110" fmla="*/ 281977 w 1583147"/>
              <a:gd name="connsiteY110" fmla="*/ 903144 h 1364286"/>
              <a:gd name="connsiteX111" fmla="*/ 234355 w 1583147"/>
              <a:gd name="connsiteY111" fmla="*/ 893618 h 1364286"/>
              <a:gd name="connsiteX112" fmla="*/ 203395 w 1583147"/>
              <a:gd name="connsiteY112" fmla="*/ 869807 h 1364286"/>
              <a:gd name="connsiteX113" fmla="*/ 167680 w 1583147"/>
              <a:gd name="connsiteY113" fmla="*/ 881712 h 1364286"/>
              <a:gd name="connsiteX114" fmla="*/ 158152 w 1583147"/>
              <a:gd name="connsiteY114" fmla="*/ 876950 h 1364286"/>
              <a:gd name="connsiteX115" fmla="*/ 141486 w 1583147"/>
              <a:gd name="connsiteY115" fmla="*/ 824562 h 1364286"/>
              <a:gd name="connsiteX116" fmla="*/ 103383 w 1583147"/>
              <a:gd name="connsiteY116" fmla="*/ 788844 h 1364286"/>
              <a:gd name="connsiteX117" fmla="*/ 72427 w 1583147"/>
              <a:gd name="connsiteY117" fmla="*/ 748363 h 1364286"/>
              <a:gd name="connsiteX118" fmla="*/ 53375 w 1583147"/>
              <a:gd name="connsiteY118" fmla="*/ 722168 h 1364286"/>
              <a:gd name="connsiteX119" fmla="*/ 17657 w 1583147"/>
              <a:gd name="connsiteY119" fmla="*/ 693594 h 1364286"/>
              <a:gd name="connsiteX120" fmla="*/ 992 w 1583147"/>
              <a:gd name="connsiteY120" fmla="*/ 669780 h 1364286"/>
              <a:gd name="connsiteX0" fmla="*/ 992 w 1577249"/>
              <a:gd name="connsiteY0" fmla="*/ 669780 h 1364286"/>
              <a:gd name="connsiteX1" fmla="*/ 20038 w 1577249"/>
              <a:gd name="connsiteY1" fmla="*/ 612632 h 1364286"/>
              <a:gd name="connsiteX2" fmla="*/ 55760 w 1577249"/>
              <a:gd name="connsiteY2" fmla="*/ 588816 h 1364286"/>
              <a:gd name="connsiteX3" fmla="*/ 98621 w 1577249"/>
              <a:gd name="connsiteY3" fmla="*/ 593580 h 1364286"/>
              <a:gd name="connsiteX4" fmla="*/ 110530 w 1577249"/>
              <a:gd name="connsiteY4" fmla="*/ 565004 h 1364286"/>
              <a:gd name="connsiteX5" fmla="*/ 146244 w 1577249"/>
              <a:gd name="connsiteY5" fmla="*/ 550719 h 1364286"/>
              <a:gd name="connsiteX6" fmla="*/ 162915 w 1577249"/>
              <a:gd name="connsiteY6" fmla="*/ 519761 h 1364286"/>
              <a:gd name="connsiteX7" fmla="*/ 196251 w 1577249"/>
              <a:gd name="connsiteY7" fmla="*/ 512619 h 1364286"/>
              <a:gd name="connsiteX8" fmla="*/ 208157 w 1577249"/>
              <a:gd name="connsiteY8" fmla="*/ 479282 h 1364286"/>
              <a:gd name="connsiteX9" fmla="*/ 239115 w 1577249"/>
              <a:gd name="connsiteY9" fmla="*/ 472137 h 1364286"/>
              <a:gd name="connsiteX10" fmla="*/ 310551 w 1577249"/>
              <a:gd name="connsiteY10" fmla="*/ 438800 h 1364286"/>
              <a:gd name="connsiteX11" fmla="*/ 339128 w 1577249"/>
              <a:gd name="connsiteY11" fmla="*/ 417368 h 1364286"/>
              <a:gd name="connsiteX12" fmla="*/ 353413 w 1577249"/>
              <a:gd name="connsiteY12" fmla="*/ 426894 h 1364286"/>
              <a:gd name="connsiteX13" fmla="*/ 396277 w 1577249"/>
              <a:gd name="connsiteY13" fmla="*/ 438800 h 1364286"/>
              <a:gd name="connsiteX14" fmla="*/ 439140 w 1577249"/>
              <a:gd name="connsiteY14" fmla="*/ 400699 h 1364286"/>
              <a:gd name="connsiteX15" fmla="*/ 453426 w 1577249"/>
              <a:gd name="connsiteY15" fmla="*/ 429275 h 1364286"/>
              <a:gd name="connsiteX16" fmla="*/ 489144 w 1577249"/>
              <a:gd name="connsiteY16" fmla="*/ 431657 h 1364286"/>
              <a:gd name="connsiteX17" fmla="*/ 501051 w 1577249"/>
              <a:gd name="connsiteY17" fmla="*/ 464994 h 1364286"/>
              <a:gd name="connsiteX18" fmla="*/ 536773 w 1577249"/>
              <a:gd name="connsiteY18" fmla="*/ 495947 h 1364286"/>
              <a:gd name="connsiteX19" fmla="*/ 565344 w 1577249"/>
              <a:gd name="connsiteY19" fmla="*/ 453088 h 1364286"/>
              <a:gd name="connsiteX20" fmla="*/ 596301 w 1577249"/>
              <a:gd name="connsiteY20" fmla="*/ 438800 h 1364286"/>
              <a:gd name="connsiteX21" fmla="*/ 605826 w 1577249"/>
              <a:gd name="connsiteY21" fmla="*/ 410225 h 1364286"/>
              <a:gd name="connsiteX22" fmla="*/ 627257 w 1577249"/>
              <a:gd name="connsiteY22" fmla="*/ 376888 h 1364286"/>
              <a:gd name="connsiteX23" fmla="*/ 665361 w 1577249"/>
              <a:gd name="connsiteY23" fmla="*/ 369741 h 1364286"/>
              <a:gd name="connsiteX24" fmla="*/ 677263 w 1577249"/>
              <a:gd name="connsiteY24" fmla="*/ 412607 h 1364286"/>
              <a:gd name="connsiteX25" fmla="*/ 717744 w 1577249"/>
              <a:gd name="connsiteY25" fmla="*/ 381650 h 1364286"/>
              <a:gd name="connsiteX26" fmla="*/ 727269 w 1577249"/>
              <a:gd name="connsiteY26" fmla="*/ 381650 h 1364286"/>
              <a:gd name="connsiteX27" fmla="*/ 753463 w 1577249"/>
              <a:gd name="connsiteY27" fmla="*/ 398319 h 1364286"/>
              <a:gd name="connsiteX28" fmla="*/ 793948 w 1577249"/>
              <a:gd name="connsiteY28" fmla="*/ 384029 h 1364286"/>
              <a:gd name="connsiteX29" fmla="*/ 820139 w 1577249"/>
              <a:gd name="connsiteY29" fmla="*/ 434038 h 1364286"/>
              <a:gd name="connsiteX30" fmla="*/ 810613 w 1577249"/>
              <a:gd name="connsiteY30" fmla="*/ 438800 h 1364286"/>
              <a:gd name="connsiteX31" fmla="*/ 805852 w 1577249"/>
              <a:gd name="connsiteY31" fmla="*/ 460232 h 1364286"/>
              <a:gd name="connsiteX32" fmla="*/ 834426 w 1577249"/>
              <a:gd name="connsiteY32" fmla="*/ 503094 h 1364286"/>
              <a:gd name="connsiteX33" fmla="*/ 865383 w 1577249"/>
              <a:gd name="connsiteY33" fmla="*/ 495950 h 1364286"/>
              <a:gd name="connsiteX34" fmla="*/ 898722 w 1577249"/>
              <a:gd name="connsiteY34" fmla="*/ 464993 h 1364286"/>
              <a:gd name="connsiteX35" fmla="*/ 943964 w 1577249"/>
              <a:gd name="connsiteY35" fmla="*/ 472138 h 1364286"/>
              <a:gd name="connsiteX36" fmla="*/ 1001114 w 1577249"/>
              <a:gd name="connsiteY36" fmla="*/ 457850 h 1364286"/>
              <a:gd name="connsiteX37" fmla="*/ 1032073 w 1577249"/>
              <a:gd name="connsiteY37" fmla="*/ 429272 h 1364286"/>
              <a:gd name="connsiteX38" fmla="*/ 1096364 w 1577249"/>
              <a:gd name="connsiteY38" fmla="*/ 412607 h 1364286"/>
              <a:gd name="connsiteX39" fmla="*/ 1153514 w 1577249"/>
              <a:gd name="connsiteY39" fmla="*/ 417368 h 1364286"/>
              <a:gd name="connsiteX40" fmla="*/ 1220190 w 1577249"/>
              <a:gd name="connsiteY40" fmla="*/ 345931 h 1364286"/>
              <a:gd name="connsiteX41" fmla="*/ 1270195 w 1577249"/>
              <a:gd name="connsiteY41" fmla="*/ 334025 h 1364286"/>
              <a:gd name="connsiteX42" fmla="*/ 1315440 w 1577249"/>
              <a:gd name="connsiteY42" fmla="*/ 298306 h 1364286"/>
              <a:gd name="connsiteX43" fmla="*/ 1315439 w 1577249"/>
              <a:gd name="connsiteY43" fmla="*/ 257825 h 1364286"/>
              <a:gd name="connsiteX44" fmla="*/ 1310677 w 1577249"/>
              <a:gd name="connsiteY44" fmla="*/ 229250 h 1364286"/>
              <a:gd name="connsiteX45" fmla="*/ 1303533 w 1577249"/>
              <a:gd name="connsiteY45" fmla="*/ 200675 h 1364286"/>
              <a:gd name="connsiteX46" fmla="*/ 1320202 w 1577249"/>
              <a:gd name="connsiteY46" fmla="*/ 160194 h 1364286"/>
              <a:gd name="connsiteX47" fmla="*/ 1310677 w 1577249"/>
              <a:gd name="connsiteY47" fmla="*/ 117331 h 1364286"/>
              <a:gd name="connsiteX48" fmla="*/ 1332108 w 1577249"/>
              <a:gd name="connsiteY48" fmla="*/ 57800 h 1364286"/>
              <a:gd name="connsiteX49" fmla="*/ 1322584 w 1577249"/>
              <a:gd name="connsiteY49" fmla="*/ 10175 h 1364286"/>
              <a:gd name="connsiteX50" fmla="*/ 1360684 w 1577249"/>
              <a:gd name="connsiteY50" fmla="*/ 5412 h 1364286"/>
              <a:gd name="connsiteX51" fmla="*/ 1377353 w 1577249"/>
              <a:gd name="connsiteY51" fmla="*/ 649 h 1364286"/>
              <a:gd name="connsiteX52" fmla="*/ 1465459 w 1577249"/>
              <a:gd name="connsiteY52" fmla="*/ 19699 h 1364286"/>
              <a:gd name="connsiteX53" fmla="*/ 1496415 w 1577249"/>
              <a:gd name="connsiteY53" fmla="*/ 41131 h 1364286"/>
              <a:gd name="connsiteX54" fmla="*/ 1522610 w 1577249"/>
              <a:gd name="connsiteY54" fmla="*/ 57798 h 1364286"/>
              <a:gd name="connsiteX55" fmla="*/ 1551184 w 1577249"/>
              <a:gd name="connsiteY55" fmla="*/ 67324 h 1364286"/>
              <a:gd name="connsiteX56" fmla="*/ 1524990 w 1577249"/>
              <a:gd name="connsiteY56" fmla="*/ 117331 h 1364286"/>
              <a:gd name="connsiteX57" fmla="*/ 1522609 w 1577249"/>
              <a:gd name="connsiteY57" fmla="*/ 172099 h 1364286"/>
              <a:gd name="connsiteX58" fmla="*/ 1508321 w 1577249"/>
              <a:gd name="connsiteY58" fmla="*/ 229249 h 1364286"/>
              <a:gd name="connsiteX59" fmla="*/ 1510703 w 1577249"/>
              <a:gd name="connsiteY59" fmla="*/ 238774 h 1364286"/>
              <a:gd name="connsiteX60" fmla="*/ 1541659 w 1577249"/>
              <a:gd name="connsiteY60" fmla="*/ 245918 h 1364286"/>
              <a:gd name="connsiteX61" fmla="*/ 1529753 w 1577249"/>
              <a:gd name="connsiteY61" fmla="*/ 276874 h 1364286"/>
              <a:gd name="connsiteX62" fmla="*/ 1496415 w 1577249"/>
              <a:gd name="connsiteY62" fmla="*/ 298306 h 1364286"/>
              <a:gd name="connsiteX63" fmla="*/ 1474984 w 1577249"/>
              <a:gd name="connsiteY63" fmla="*/ 319737 h 1364286"/>
              <a:gd name="connsiteX64" fmla="*/ 1421087 w 1577249"/>
              <a:gd name="connsiteY64" fmla="*/ 307094 h 1364286"/>
              <a:gd name="connsiteX65" fmla="*/ 1384495 w 1577249"/>
              <a:gd name="connsiteY65" fmla="*/ 336407 h 1364286"/>
              <a:gd name="connsiteX66" fmla="*/ 1377352 w 1577249"/>
              <a:gd name="connsiteY66" fmla="*/ 369744 h 1364286"/>
              <a:gd name="connsiteX67" fmla="*/ 1355920 w 1577249"/>
              <a:gd name="connsiteY67" fmla="*/ 379269 h 1364286"/>
              <a:gd name="connsiteX68" fmla="*/ 1327345 w 1577249"/>
              <a:gd name="connsiteY68" fmla="*/ 403082 h 1364286"/>
              <a:gd name="connsiteX69" fmla="*/ 1279721 w 1577249"/>
              <a:gd name="connsiteY69" fmla="*/ 417368 h 1364286"/>
              <a:gd name="connsiteX70" fmla="*/ 1279720 w 1577249"/>
              <a:gd name="connsiteY70" fmla="*/ 464994 h 1364286"/>
              <a:gd name="connsiteX71" fmla="*/ 1313058 w 1577249"/>
              <a:gd name="connsiteY71" fmla="*/ 464994 h 1364286"/>
              <a:gd name="connsiteX72" fmla="*/ 1341634 w 1577249"/>
              <a:gd name="connsiteY72" fmla="*/ 491187 h 1364286"/>
              <a:gd name="connsiteX73" fmla="*/ 1334489 w 1577249"/>
              <a:gd name="connsiteY73" fmla="*/ 529288 h 1364286"/>
              <a:gd name="connsiteX74" fmla="*/ 1363065 w 1577249"/>
              <a:gd name="connsiteY74" fmla="*/ 545955 h 1364286"/>
              <a:gd name="connsiteX75" fmla="*/ 1355920 w 1577249"/>
              <a:gd name="connsiteY75" fmla="*/ 588819 h 1364286"/>
              <a:gd name="connsiteX76" fmla="*/ 1370208 w 1577249"/>
              <a:gd name="connsiteY76" fmla="*/ 629299 h 1364286"/>
              <a:gd name="connsiteX77" fmla="*/ 1322584 w 1577249"/>
              <a:gd name="connsiteY77" fmla="*/ 684068 h 1364286"/>
              <a:gd name="connsiteX78" fmla="*/ 1294009 w 1577249"/>
              <a:gd name="connsiteY78" fmla="*/ 736456 h 1364286"/>
              <a:gd name="connsiteX79" fmla="*/ 1260673 w 1577249"/>
              <a:gd name="connsiteY79" fmla="*/ 722168 h 1364286"/>
              <a:gd name="connsiteX80" fmla="*/ 1227334 w 1577249"/>
              <a:gd name="connsiteY80" fmla="*/ 724549 h 1364286"/>
              <a:gd name="connsiteX81" fmla="*/ 1177328 w 1577249"/>
              <a:gd name="connsiteY81" fmla="*/ 748362 h 1364286"/>
              <a:gd name="connsiteX82" fmla="*/ 1484508 w 1577249"/>
              <a:gd name="connsiteY82" fmla="*/ 998393 h 1364286"/>
              <a:gd name="connsiteX83" fmla="*/ 1565474 w 1577249"/>
              <a:gd name="connsiteY83" fmla="*/ 1162699 h 1364286"/>
              <a:gd name="connsiteX84" fmla="*/ 1541660 w 1577249"/>
              <a:gd name="connsiteY84" fmla="*/ 1226993 h 1364286"/>
              <a:gd name="connsiteX85" fmla="*/ 1244003 w 1577249"/>
              <a:gd name="connsiteY85" fmla="*/ 1250806 h 1364286"/>
              <a:gd name="connsiteX86" fmla="*/ 1241619 w 1577249"/>
              <a:gd name="connsiteY86" fmla="*/ 1210324 h 1364286"/>
              <a:gd name="connsiteX87" fmla="*/ 1184474 w 1577249"/>
              <a:gd name="connsiteY87" fmla="*/ 1176986 h 1364286"/>
              <a:gd name="connsiteX88" fmla="*/ 1113036 w 1577249"/>
              <a:gd name="connsiteY88" fmla="*/ 1241280 h 1364286"/>
              <a:gd name="connsiteX89" fmla="*/ 1063028 w 1577249"/>
              <a:gd name="connsiteY89" fmla="*/ 1260331 h 1364286"/>
              <a:gd name="connsiteX90" fmla="*/ 989211 w 1577249"/>
              <a:gd name="connsiteY90" fmla="*/ 1284143 h 1364286"/>
              <a:gd name="connsiteX91" fmla="*/ 908248 w 1577249"/>
              <a:gd name="connsiteY91" fmla="*/ 1336530 h 1364286"/>
              <a:gd name="connsiteX92" fmla="*/ 793945 w 1577249"/>
              <a:gd name="connsiteY92" fmla="*/ 1346057 h 1364286"/>
              <a:gd name="connsiteX93" fmla="*/ 715363 w 1577249"/>
              <a:gd name="connsiteY93" fmla="*/ 1362725 h 1364286"/>
              <a:gd name="connsiteX94" fmla="*/ 696317 w 1577249"/>
              <a:gd name="connsiteY94" fmla="*/ 1303193 h 1364286"/>
              <a:gd name="connsiteX95" fmla="*/ 662979 w 1577249"/>
              <a:gd name="connsiteY95" fmla="*/ 1255568 h 1364286"/>
              <a:gd name="connsiteX96" fmla="*/ 662977 w 1577249"/>
              <a:gd name="connsiteY96" fmla="*/ 1210325 h 1364286"/>
              <a:gd name="connsiteX97" fmla="*/ 646309 w 1577249"/>
              <a:gd name="connsiteY97" fmla="*/ 1176987 h 1364286"/>
              <a:gd name="connsiteX98" fmla="*/ 617733 w 1577249"/>
              <a:gd name="connsiteY98" fmla="*/ 1153174 h 1364286"/>
              <a:gd name="connsiteX99" fmla="*/ 596301 w 1577249"/>
              <a:gd name="connsiteY99" fmla="*/ 1146032 h 1364286"/>
              <a:gd name="connsiteX100" fmla="*/ 572490 w 1577249"/>
              <a:gd name="connsiteY100" fmla="*/ 1115074 h 1364286"/>
              <a:gd name="connsiteX101" fmla="*/ 536770 w 1577249"/>
              <a:gd name="connsiteY101" fmla="*/ 1076975 h 1364286"/>
              <a:gd name="connsiteX102" fmla="*/ 484384 w 1577249"/>
              <a:gd name="connsiteY102" fmla="*/ 1069830 h 1364286"/>
              <a:gd name="connsiteX103" fmla="*/ 491527 w 1577249"/>
              <a:gd name="connsiteY103" fmla="*/ 1026969 h 1364286"/>
              <a:gd name="connsiteX104" fmla="*/ 460572 w 1577249"/>
              <a:gd name="connsiteY104" fmla="*/ 991249 h 1364286"/>
              <a:gd name="connsiteX105" fmla="*/ 427233 w 1577249"/>
              <a:gd name="connsiteY105" fmla="*/ 953150 h 1364286"/>
              <a:gd name="connsiteX106" fmla="*/ 424854 w 1577249"/>
              <a:gd name="connsiteY106" fmla="*/ 926956 h 1364286"/>
              <a:gd name="connsiteX107" fmla="*/ 379608 w 1577249"/>
              <a:gd name="connsiteY107" fmla="*/ 917432 h 1364286"/>
              <a:gd name="connsiteX108" fmla="*/ 351033 w 1577249"/>
              <a:gd name="connsiteY108" fmla="*/ 884094 h 1364286"/>
              <a:gd name="connsiteX109" fmla="*/ 305789 w 1577249"/>
              <a:gd name="connsiteY109" fmla="*/ 872188 h 1364286"/>
              <a:gd name="connsiteX110" fmla="*/ 281977 w 1577249"/>
              <a:gd name="connsiteY110" fmla="*/ 903144 h 1364286"/>
              <a:gd name="connsiteX111" fmla="*/ 234355 w 1577249"/>
              <a:gd name="connsiteY111" fmla="*/ 893618 h 1364286"/>
              <a:gd name="connsiteX112" fmla="*/ 203395 w 1577249"/>
              <a:gd name="connsiteY112" fmla="*/ 869807 h 1364286"/>
              <a:gd name="connsiteX113" fmla="*/ 167680 w 1577249"/>
              <a:gd name="connsiteY113" fmla="*/ 881712 h 1364286"/>
              <a:gd name="connsiteX114" fmla="*/ 158152 w 1577249"/>
              <a:gd name="connsiteY114" fmla="*/ 876950 h 1364286"/>
              <a:gd name="connsiteX115" fmla="*/ 141486 w 1577249"/>
              <a:gd name="connsiteY115" fmla="*/ 824562 h 1364286"/>
              <a:gd name="connsiteX116" fmla="*/ 103383 w 1577249"/>
              <a:gd name="connsiteY116" fmla="*/ 788844 h 1364286"/>
              <a:gd name="connsiteX117" fmla="*/ 72427 w 1577249"/>
              <a:gd name="connsiteY117" fmla="*/ 748363 h 1364286"/>
              <a:gd name="connsiteX118" fmla="*/ 53375 w 1577249"/>
              <a:gd name="connsiteY118" fmla="*/ 722168 h 1364286"/>
              <a:gd name="connsiteX119" fmla="*/ 17657 w 1577249"/>
              <a:gd name="connsiteY119" fmla="*/ 693594 h 1364286"/>
              <a:gd name="connsiteX120" fmla="*/ 992 w 1577249"/>
              <a:gd name="connsiteY120" fmla="*/ 669780 h 1364286"/>
              <a:gd name="connsiteX0" fmla="*/ 992 w 1577249"/>
              <a:gd name="connsiteY0" fmla="*/ 669780 h 1364286"/>
              <a:gd name="connsiteX1" fmla="*/ 20038 w 1577249"/>
              <a:gd name="connsiteY1" fmla="*/ 612632 h 1364286"/>
              <a:gd name="connsiteX2" fmla="*/ 55760 w 1577249"/>
              <a:gd name="connsiteY2" fmla="*/ 588816 h 1364286"/>
              <a:gd name="connsiteX3" fmla="*/ 98621 w 1577249"/>
              <a:gd name="connsiteY3" fmla="*/ 593580 h 1364286"/>
              <a:gd name="connsiteX4" fmla="*/ 110530 w 1577249"/>
              <a:gd name="connsiteY4" fmla="*/ 565004 h 1364286"/>
              <a:gd name="connsiteX5" fmla="*/ 146244 w 1577249"/>
              <a:gd name="connsiteY5" fmla="*/ 550719 h 1364286"/>
              <a:gd name="connsiteX6" fmla="*/ 162915 w 1577249"/>
              <a:gd name="connsiteY6" fmla="*/ 519761 h 1364286"/>
              <a:gd name="connsiteX7" fmla="*/ 196251 w 1577249"/>
              <a:gd name="connsiteY7" fmla="*/ 512619 h 1364286"/>
              <a:gd name="connsiteX8" fmla="*/ 208157 w 1577249"/>
              <a:gd name="connsiteY8" fmla="*/ 479282 h 1364286"/>
              <a:gd name="connsiteX9" fmla="*/ 239115 w 1577249"/>
              <a:gd name="connsiteY9" fmla="*/ 472137 h 1364286"/>
              <a:gd name="connsiteX10" fmla="*/ 310551 w 1577249"/>
              <a:gd name="connsiteY10" fmla="*/ 438800 h 1364286"/>
              <a:gd name="connsiteX11" fmla="*/ 339128 w 1577249"/>
              <a:gd name="connsiteY11" fmla="*/ 417368 h 1364286"/>
              <a:gd name="connsiteX12" fmla="*/ 353413 w 1577249"/>
              <a:gd name="connsiteY12" fmla="*/ 426894 h 1364286"/>
              <a:gd name="connsiteX13" fmla="*/ 396277 w 1577249"/>
              <a:gd name="connsiteY13" fmla="*/ 438800 h 1364286"/>
              <a:gd name="connsiteX14" fmla="*/ 439140 w 1577249"/>
              <a:gd name="connsiteY14" fmla="*/ 400699 h 1364286"/>
              <a:gd name="connsiteX15" fmla="*/ 453426 w 1577249"/>
              <a:gd name="connsiteY15" fmla="*/ 429275 h 1364286"/>
              <a:gd name="connsiteX16" fmla="*/ 489144 w 1577249"/>
              <a:gd name="connsiteY16" fmla="*/ 431657 h 1364286"/>
              <a:gd name="connsiteX17" fmla="*/ 501051 w 1577249"/>
              <a:gd name="connsiteY17" fmla="*/ 464994 h 1364286"/>
              <a:gd name="connsiteX18" fmla="*/ 536773 w 1577249"/>
              <a:gd name="connsiteY18" fmla="*/ 495947 h 1364286"/>
              <a:gd name="connsiteX19" fmla="*/ 565344 w 1577249"/>
              <a:gd name="connsiteY19" fmla="*/ 453088 h 1364286"/>
              <a:gd name="connsiteX20" fmla="*/ 596301 w 1577249"/>
              <a:gd name="connsiteY20" fmla="*/ 438800 h 1364286"/>
              <a:gd name="connsiteX21" fmla="*/ 605826 w 1577249"/>
              <a:gd name="connsiteY21" fmla="*/ 410225 h 1364286"/>
              <a:gd name="connsiteX22" fmla="*/ 627257 w 1577249"/>
              <a:gd name="connsiteY22" fmla="*/ 376888 h 1364286"/>
              <a:gd name="connsiteX23" fmla="*/ 665361 w 1577249"/>
              <a:gd name="connsiteY23" fmla="*/ 369741 h 1364286"/>
              <a:gd name="connsiteX24" fmla="*/ 677263 w 1577249"/>
              <a:gd name="connsiteY24" fmla="*/ 412607 h 1364286"/>
              <a:gd name="connsiteX25" fmla="*/ 717744 w 1577249"/>
              <a:gd name="connsiteY25" fmla="*/ 381650 h 1364286"/>
              <a:gd name="connsiteX26" fmla="*/ 727269 w 1577249"/>
              <a:gd name="connsiteY26" fmla="*/ 381650 h 1364286"/>
              <a:gd name="connsiteX27" fmla="*/ 753463 w 1577249"/>
              <a:gd name="connsiteY27" fmla="*/ 398319 h 1364286"/>
              <a:gd name="connsiteX28" fmla="*/ 793948 w 1577249"/>
              <a:gd name="connsiteY28" fmla="*/ 384029 h 1364286"/>
              <a:gd name="connsiteX29" fmla="*/ 820139 w 1577249"/>
              <a:gd name="connsiteY29" fmla="*/ 434038 h 1364286"/>
              <a:gd name="connsiteX30" fmla="*/ 810613 w 1577249"/>
              <a:gd name="connsiteY30" fmla="*/ 438800 h 1364286"/>
              <a:gd name="connsiteX31" fmla="*/ 805852 w 1577249"/>
              <a:gd name="connsiteY31" fmla="*/ 460232 h 1364286"/>
              <a:gd name="connsiteX32" fmla="*/ 834426 w 1577249"/>
              <a:gd name="connsiteY32" fmla="*/ 503094 h 1364286"/>
              <a:gd name="connsiteX33" fmla="*/ 865383 w 1577249"/>
              <a:gd name="connsiteY33" fmla="*/ 495950 h 1364286"/>
              <a:gd name="connsiteX34" fmla="*/ 898722 w 1577249"/>
              <a:gd name="connsiteY34" fmla="*/ 464993 h 1364286"/>
              <a:gd name="connsiteX35" fmla="*/ 943964 w 1577249"/>
              <a:gd name="connsiteY35" fmla="*/ 472138 h 1364286"/>
              <a:gd name="connsiteX36" fmla="*/ 1001114 w 1577249"/>
              <a:gd name="connsiteY36" fmla="*/ 457850 h 1364286"/>
              <a:gd name="connsiteX37" fmla="*/ 1032073 w 1577249"/>
              <a:gd name="connsiteY37" fmla="*/ 429272 h 1364286"/>
              <a:gd name="connsiteX38" fmla="*/ 1096364 w 1577249"/>
              <a:gd name="connsiteY38" fmla="*/ 412607 h 1364286"/>
              <a:gd name="connsiteX39" fmla="*/ 1153514 w 1577249"/>
              <a:gd name="connsiteY39" fmla="*/ 417368 h 1364286"/>
              <a:gd name="connsiteX40" fmla="*/ 1220190 w 1577249"/>
              <a:gd name="connsiteY40" fmla="*/ 345931 h 1364286"/>
              <a:gd name="connsiteX41" fmla="*/ 1270195 w 1577249"/>
              <a:gd name="connsiteY41" fmla="*/ 334025 h 1364286"/>
              <a:gd name="connsiteX42" fmla="*/ 1315440 w 1577249"/>
              <a:gd name="connsiteY42" fmla="*/ 298306 h 1364286"/>
              <a:gd name="connsiteX43" fmla="*/ 1315439 w 1577249"/>
              <a:gd name="connsiteY43" fmla="*/ 257825 h 1364286"/>
              <a:gd name="connsiteX44" fmla="*/ 1310677 w 1577249"/>
              <a:gd name="connsiteY44" fmla="*/ 229250 h 1364286"/>
              <a:gd name="connsiteX45" fmla="*/ 1303533 w 1577249"/>
              <a:gd name="connsiteY45" fmla="*/ 200675 h 1364286"/>
              <a:gd name="connsiteX46" fmla="*/ 1320202 w 1577249"/>
              <a:gd name="connsiteY46" fmla="*/ 160194 h 1364286"/>
              <a:gd name="connsiteX47" fmla="*/ 1310677 w 1577249"/>
              <a:gd name="connsiteY47" fmla="*/ 117331 h 1364286"/>
              <a:gd name="connsiteX48" fmla="*/ 1332108 w 1577249"/>
              <a:gd name="connsiteY48" fmla="*/ 57800 h 1364286"/>
              <a:gd name="connsiteX49" fmla="*/ 1322584 w 1577249"/>
              <a:gd name="connsiteY49" fmla="*/ 10175 h 1364286"/>
              <a:gd name="connsiteX50" fmla="*/ 1360684 w 1577249"/>
              <a:gd name="connsiteY50" fmla="*/ 5412 h 1364286"/>
              <a:gd name="connsiteX51" fmla="*/ 1377353 w 1577249"/>
              <a:gd name="connsiteY51" fmla="*/ 649 h 1364286"/>
              <a:gd name="connsiteX52" fmla="*/ 1465459 w 1577249"/>
              <a:gd name="connsiteY52" fmla="*/ 19699 h 1364286"/>
              <a:gd name="connsiteX53" fmla="*/ 1496415 w 1577249"/>
              <a:gd name="connsiteY53" fmla="*/ 41131 h 1364286"/>
              <a:gd name="connsiteX54" fmla="*/ 1522610 w 1577249"/>
              <a:gd name="connsiteY54" fmla="*/ 57798 h 1364286"/>
              <a:gd name="connsiteX55" fmla="*/ 1551184 w 1577249"/>
              <a:gd name="connsiteY55" fmla="*/ 67324 h 1364286"/>
              <a:gd name="connsiteX56" fmla="*/ 1524990 w 1577249"/>
              <a:gd name="connsiteY56" fmla="*/ 117331 h 1364286"/>
              <a:gd name="connsiteX57" fmla="*/ 1522609 w 1577249"/>
              <a:gd name="connsiteY57" fmla="*/ 172099 h 1364286"/>
              <a:gd name="connsiteX58" fmla="*/ 1508321 w 1577249"/>
              <a:gd name="connsiteY58" fmla="*/ 229249 h 1364286"/>
              <a:gd name="connsiteX59" fmla="*/ 1510703 w 1577249"/>
              <a:gd name="connsiteY59" fmla="*/ 238774 h 1364286"/>
              <a:gd name="connsiteX60" fmla="*/ 1541659 w 1577249"/>
              <a:gd name="connsiteY60" fmla="*/ 245918 h 1364286"/>
              <a:gd name="connsiteX61" fmla="*/ 1529753 w 1577249"/>
              <a:gd name="connsiteY61" fmla="*/ 276874 h 1364286"/>
              <a:gd name="connsiteX62" fmla="*/ 1496415 w 1577249"/>
              <a:gd name="connsiteY62" fmla="*/ 298306 h 1364286"/>
              <a:gd name="connsiteX63" fmla="*/ 1474984 w 1577249"/>
              <a:gd name="connsiteY63" fmla="*/ 319737 h 1364286"/>
              <a:gd name="connsiteX64" fmla="*/ 1421087 w 1577249"/>
              <a:gd name="connsiteY64" fmla="*/ 307094 h 1364286"/>
              <a:gd name="connsiteX65" fmla="*/ 1384495 w 1577249"/>
              <a:gd name="connsiteY65" fmla="*/ 336407 h 1364286"/>
              <a:gd name="connsiteX66" fmla="*/ 1377352 w 1577249"/>
              <a:gd name="connsiteY66" fmla="*/ 369744 h 1364286"/>
              <a:gd name="connsiteX67" fmla="*/ 1355920 w 1577249"/>
              <a:gd name="connsiteY67" fmla="*/ 379269 h 1364286"/>
              <a:gd name="connsiteX68" fmla="*/ 1327345 w 1577249"/>
              <a:gd name="connsiteY68" fmla="*/ 403082 h 1364286"/>
              <a:gd name="connsiteX69" fmla="*/ 1279721 w 1577249"/>
              <a:gd name="connsiteY69" fmla="*/ 417368 h 1364286"/>
              <a:gd name="connsiteX70" fmla="*/ 1279720 w 1577249"/>
              <a:gd name="connsiteY70" fmla="*/ 464994 h 1364286"/>
              <a:gd name="connsiteX71" fmla="*/ 1313058 w 1577249"/>
              <a:gd name="connsiteY71" fmla="*/ 464994 h 1364286"/>
              <a:gd name="connsiteX72" fmla="*/ 1341634 w 1577249"/>
              <a:gd name="connsiteY72" fmla="*/ 491187 h 1364286"/>
              <a:gd name="connsiteX73" fmla="*/ 1334489 w 1577249"/>
              <a:gd name="connsiteY73" fmla="*/ 529288 h 1364286"/>
              <a:gd name="connsiteX74" fmla="*/ 1363065 w 1577249"/>
              <a:gd name="connsiteY74" fmla="*/ 545955 h 1364286"/>
              <a:gd name="connsiteX75" fmla="*/ 1355920 w 1577249"/>
              <a:gd name="connsiteY75" fmla="*/ 588819 h 1364286"/>
              <a:gd name="connsiteX76" fmla="*/ 1370208 w 1577249"/>
              <a:gd name="connsiteY76" fmla="*/ 629299 h 1364286"/>
              <a:gd name="connsiteX77" fmla="*/ 1322584 w 1577249"/>
              <a:gd name="connsiteY77" fmla="*/ 684068 h 1364286"/>
              <a:gd name="connsiteX78" fmla="*/ 1294009 w 1577249"/>
              <a:gd name="connsiteY78" fmla="*/ 736456 h 1364286"/>
              <a:gd name="connsiteX79" fmla="*/ 1260673 w 1577249"/>
              <a:gd name="connsiteY79" fmla="*/ 722168 h 1364286"/>
              <a:gd name="connsiteX80" fmla="*/ 1227334 w 1577249"/>
              <a:gd name="connsiteY80" fmla="*/ 724549 h 1364286"/>
              <a:gd name="connsiteX81" fmla="*/ 1486891 w 1577249"/>
              <a:gd name="connsiteY81" fmla="*/ 869806 h 1364286"/>
              <a:gd name="connsiteX82" fmla="*/ 1484508 w 1577249"/>
              <a:gd name="connsiteY82" fmla="*/ 998393 h 1364286"/>
              <a:gd name="connsiteX83" fmla="*/ 1565474 w 1577249"/>
              <a:gd name="connsiteY83" fmla="*/ 1162699 h 1364286"/>
              <a:gd name="connsiteX84" fmla="*/ 1541660 w 1577249"/>
              <a:gd name="connsiteY84" fmla="*/ 1226993 h 1364286"/>
              <a:gd name="connsiteX85" fmla="*/ 1244003 w 1577249"/>
              <a:gd name="connsiteY85" fmla="*/ 1250806 h 1364286"/>
              <a:gd name="connsiteX86" fmla="*/ 1241619 w 1577249"/>
              <a:gd name="connsiteY86" fmla="*/ 1210324 h 1364286"/>
              <a:gd name="connsiteX87" fmla="*/ 1184474 w 1577249"/>
              <a:gd name="connsiteY87" fmla="*/ 1176986 h 1364286"/>
              <a:gd name="connsiteX88" fmla="*/ 1113036 w 1577249"/>
              <a:gd name="connsiteY88" fmla="*/ 1241280 h 1364286"/>
              <a:gd name="connsiteX89" fmla="*/ 1063028 w 1577249"/>
              <a:gd name="connsiteY89" fmla="*/ 1260331 h 1364286"/>
              <a:gd name="connsiteX90" fmla="*/ 989211 w 1577249"/>
              <a:gd name="connsiteY90" fmla="*/ 1284143 h 1364286"/>
              <a:gd name="connsiteX91" fmla="*/ 908248 w 1577249"/>
              <a:gd name="connsiteY91" fmla="*/ 1336530 h 1364286"/>
              <a:gd name="connsiteX92" fmla="*/ 793945 w 1577249"/>
              <a:gd name="connsiteY92" fmla="*/ 1346057 h 1364286"/>
              <a:gd name="connsiteX93" fmla="*/ 715363 w 1577249"/>
              <a:gd name="connsiteY93" fmla="*/ 1362725 h 1364286"/>
              <a:gd name="connsiteX94" fmla="*/ 696317 w 1577249"/>
              <a:gd name="connsiteY94" fmla="*/ 1303193 h 1364286"/>
              <a:gd name="connsiteX95" fmla="*/ 662979 w 1577249"/>
              <a:gd name="connsiteY95" fmla="*/ 1255568 h 1364286"/>
              <a:gd name="connsiteX96" fmla="*/ 662977 w 1577249"/>
              <a:gd name="connsiteY96" fmla="*/ 1210325 h 1364286"/>
              <a:gd name="connsiteX97" fmla="*/ 646309 w 1577249"/>
              <a:gd name="connsiteY97" fmla="*/ 1176987 h 1364286"/>
              <a:gd name="connsiteX98" fmla="*/ 617733 w 1577249"/>
              <a:gd name="connsiteY98" fmla="*/ 1153174 h 1364286"/>
              <a:gd name="connsiteX99" fmla="*/ 596301 w 1577249"/>
              <a:gd name="connsiteY99" fmla="*/ 1146032 h 1364286"/>
              <a:gd name="connsiteX100" fmla="*/ 572490 w 1577249"/>
              <a:gd name="connsiteY100" fmla="*/ 1115074 h 1364286"/>
              <a:gd name="connsiteX101" fmla="*/ 536770 w 1577249"/>
              <a:gd name="connsiteY101" fmla="*/ 1076975 h 1364286"/>
              <a:gd name="connsiteX102" fmla="*/ 484384 w 1577249"/>
              <a:gd name="connsiteY102" fmla="*/ 1069830 h 1364286"/>
              <a:gd name="connsiteX103" fmla="*/ 491527 w 1577249"/>
              <a:gd name="connsiteY103" fmla="*/ 1026969 h 1364286"/>
              <a:gd name="connsiteX104" fmla="*/ 460572 w 1577249"/>
              <a:gd name="connsiteY104" fmla="*/ 991249 h 1364286"/>
              <a:gd name="connsiteX105" fmla="*/ 427233 w 1577249"/>
              <a:gd name="connsiteY105" fmla="*/ 953150 h 1364286"/>
              <a:gd name="connsiteX106" fmla="*/ 424854 w 1577249"/>
              <a:gd name="connsiteY106" fmla="*/ 926956 h 1364286"/>
              <a:gd name="connsiteX107" fmla="*/ 379608 w 1577249"/>
              <a:gd name="connsiteY107" fmla="*/ 917432 h 1364286"/>
              <a:gd name="connsiteX108" fmla="*/ 351033 w 1577249"/>
              <a:gd name="connsiteY108" fmla="*/ 884094 h 1364286"/>
              <a:gd name="connsiteX109" fmla="*/ 305789 w 1577249"/>
              <a:gd name="connsiteY109" fmla="*/ 872188 h 1364286"/>
              <a:gd name="connsiteX110" fmla="*/ 281977 w 1577249"/>
              <a:gd name="connsiteY110" fmla="*/ 903144 h 1364286"/>
              <a:gd name="connsiteX111" fmla="*/ 234355 w 1577249"/>
              <a:gd name="connsiteY111" fmla="*/ 893618 h 1364286"/>
              <a:gd name="connsiteX112" fmla="*/ 203395 w 1577249"/>
              <a:gd name="connsiteY112" fmla="*/ 869807 h 1364286"/>
              <a:gd name="connsiteX113" fmla="*/ 167680 w 1577249"/>
              <a:gd name="connsiteY113" fmla="*/ 881712 h 1364286"/>
              <a:gd name="connsiteX114" fmla="*/ 158152 w 1577249"/>
              <a:gd name="connsiteY114" fmla="*/ 876950 h 1364286"/>
              <a:gd name="connsiteX115" fmla="*/ 141486 w 1577249"/>
              <a:gd name="connsiteY115" fmla="*/ 824562 h 1364286"/>
              <a:gd name="connsiteX116" fmla="*/ 103383 w 1577249"/>
              <a:gd name="connsiteY116" fmla="*/ 788844 h 1364286"/>
              <a:gd name="connsiteX117" fmla="*/ 72427 w 1577249"/>
              <a:gd name="connsiteY117" fmla="*/ 748363 h 1364286"/>
              <a:gd name="connsiteX118" fmla="*/ 53375 w 1577249"/>
              <a:gd name="connsiteY118" fmla="*/ 722168 h 1364286"/>
              <a:gd name="connsiteX119" fmla="*/ 17657 w 1577249"/>
              <a:gd name="connsiteY119" fmla="*/ 693594 h 1364286"/>
              <a:gd name="connsiteX120" fmla="*/ 992 w 1577249"/>
              <a:gd name="connsiteY120" fmla="*/ 669780 h 1364286"/>
              <a:gd name="connsiteX0" fmla="*/ 992 w 1577249"/>
              <a:gd name="connsiteY0" fmla="*/ 669780 h 1364286"/>
              <a:gd name="connsiteX1" fmla="*/ 20038 w 1577249"/>
              <a:gd name="connsiteY1" fmla="*/ 612632 h 1364286"/>
              <a:gd name="connsiteX2" fmla="*/ 55760 w 1577249"/>
              <a:gd name="connsiteY2" fmla="*/ 588816 h 1364286"/>
              <a:gd name="connsiteX3" fmla="*/ 98621 w 1577249"/>
              <a:gd name="connsiteY3" fmla="*/ 593580 h 1364286"/>
              <a:gd name="connsiteX4" fmla="*/ 110530 w 1577249"/>
              <a:gd name="connsiteY4" fmla="*/ 565004 h 1364286"/>
              <a:gd name="connsiteX5" fmla="*/ 146244 w 1577249"/>
              <a:gd name="connsiteY5" fmla="*/ 550719 h 1364286"/>
              <a:gd name="connsiteX6" fmla="*/ 162915 w 1577249"/>
              <a:gd name="connsiteY6" fmla="*/ 519761 h 1364286"/>
              <a:gd name="connsiteX7" fmla="*/ 196251 w 1577249"/>
              <a:gd name="connsiteY7" fmla="*/ 512619 h 1364286"/>
              <a:gd name="connsiteX8" fmla="*/ 208157 w 1577249"/>
              <a:gd name="connsiteY8" fmla="*/ 479282 h 1364286"/>
              <a:gd name="connsiteX9" fmla="*/ 239115 w 1577249"/>
              <a:gd name="connsiteY9" fmla="*/ 472137 h 1364286"/>
              <a:gd name="connsiteX10" fmla="*/ 310551 w 1577249"/>
              <a:gd name="connsiteY10" fmla="*/ 438800 h 1364286"/>
              <a:gd name="connsiteX11" fmla="*/ 339128 w 1577249"/>
              <a:gd name="connsiteY11" fmla="*/ 417368 h 1364286"/>
              <a:gd name="connsiteX12" fmla="*/ 353413 w 1577249"/>
              <a:gd name="connsiteY12" fmla="*/ 426894 h 1364286"/>
              <a:gd name="connsiteX13" fmla="*/ 396277 w 1577249"/>
              <a:gd name="connsiteY13" fmla="*/ 438800 h 1364286"/>
              <a:gd name="connsiteX14" fmla="*/ 439140 w 1577249"/>
              <a:gd name="connsiteY14" fmla="*/ 400699 h 1364286"/>
              <a:gd name="connsiteX15" fmla="*/ 453426 w 1577249"/>
              <a:gd name="connsiteY15" fmla="*/ 429275 h 1364286"/>
              <a:gd name="connsiteX16" fmla="*/ 489144 w 1577249"/>
              <a:gd name="connsiteY16" fmla="*/ 431657 h 1364286"/>
              <a:gd name="connsiteX17" fmla="*/ 501051 w 1577249"/>
              <a:gd name="connsiteY17" fmla="*/ 464994 h 1364286"/>
              <a:gd name="connsiteX18" fmla="*/ 536773 w 1577249"/>
              <a:gd name="connsiteY18" fmla="*/ 495947 h 1364286"/>
              <a:gd name="connsiteX19" fmla="*/ 565344 w 1577249"/>
              <a:gd name="connsiteY19" fmla="*/ 453088 h 1364286"/>
              <a:gd name="connsiteX20" fmla="*/ 596301 w 1577249"/>
              <a:gd name="connsiteY20" fmla="*/ 438800 h 1364286"/>
              <a:gd name="connsiteX21" fmla="*/ 605826 w 1577249"/>
              <a:gd name="connsiteY21" fmla="*/ 410225 h 1364286"/>
              <a:gd name="connsiteX22" fmla="*/ 627257 w 1577249"/>
              <a:gd name="connsiteY22" fmla="*/ 376888 h 1364286"/>
              <a:gd name="connsiteX23" fmla="*/ 665361 w 1577249"/>
              <a:gd name="connsiteY23" fmla="*/ 369741 h 1364286"/>
              <a:gd name="connsiteX24" fmla="*/ 677263 w 1577249"/>
              <a:gd name="connsiteY24" fmla="*/ 412607 h 1364286"/>
              <a:gd name="connsiteX25" fmla="*/ 717744 w 1577249"/>
              <a:gd name="connsiteY25" fmla="*/ 381650 h 1364286"/>
              <a:gd name="connsiteX26" fmla="*/ 727269 w 1577249"/>
              <a:gd name="connsiteY26" fmla="*/ 381650 h 1364286"/>
              <a:gd name="connsiteX27" fmla="*/ 753463 w 1577249"/>
              <a:gd name="connsiteY27" fmla="*/ 398319 h 1364286"/>
              <a:gd name="connsiteX28" fmla="*/ 793948 w 1577249"/>
              <a:gd name="connsiteY28" fmla="*/ 384029 h 1364286"/>
              <a:gd name="connsiteX29" fmla="*/ 820139 w 1577249"/>
              <a:gd name="connsiteY29" fmla="*/ 434038 h 1364286"/>
              <a:gd name="connsiteX30" fmla="*/ 810613 w 1577249"/>
              <a:gd name="connsiteY30" fmla="*/ 438800 h 1364286"/>
              <a:gd name="connsiteX31" fmla="*/ 805852 w 1577249"/>
              <a:gd name="connsiteY31" fmla="*/ 460232 h 1364286"/>
              <a:gd name="connsiteX32" fmla="*/ 834426 w 1577249"/>
              <a:gd name="connsiteY32" fmla="*/ 503094 h 1364286"/>
              <a:gd name="connsiteX33" fmla="*/ 865383 w 1577249"/>
              <a:gd name="connsiteY33" fmla="*/ 495950 h 1364286"/>
              <a:gd name="connsiteX34" fmla="*/ 898722 w 1577249"/>
              <a:gd name="connsiteY34" fmla="*/ 464993 h 1364286"/>
              <a:gd name="connsiteX35" fmla="*/ 943964 w 1577249"/>
              <a:gd name="connsiteY35" fmla="*/ 472138 h 1364286"/>
              <a:gd name="connsiteX36" fmla="*/ 1001114 w 1577249"/>
              <a:gd name="connsiteY36" fmla="*/ 457850 h 1364286"/>
              <a:gd name="connsiteX37" fmla="*/ 1032073 w 1577249"/>
              <a:gd name="connsiteY37" fmla="*/ 429272 h 1364286"/>
              <a:gd name="connsiteX38" fmla="*/ 1096364 w 1577249"/>
              <a:gd name="connsiteY38" fmla="*/ 412607 h 1364286"/>
              <a:gd name="connsiteX39" fmla="*/ 1153514 w 1577249"/>
              <a:gd name="connsiteY39" fmla="*/ 417368 h 1364286"/>
              <a:gd name="connsiteX40" fmla="*/ 1220190 w 1577249"/>
              <a:gd name="connsiteY40" fmla="*/ 345931 h 1364286"/>
              <a:gd name="connsiteX41" fmla="*/ 1270195 w 1577249"/>
              <a:gd name="connsiteY41" fmla="*/ 334025 h 1364286"/>
              <a:gd name="connsiteX42" fmla="*/ 1315440 w 1577249"/>
              <a:gd name="connsiteY42" fmla="*/ 298306 h 1364286"/>
              <a:gd name="connsiteX43" fmla="*/ 1315439 w 1577249"/>
              <a:gd name="connsiteY43" fmla="*/ 257825 h 1364286"/>
              <a:gd name="connsiteX44" fmla="*/ 1310677 w 1577249"/>
              <a:gd name="connsiteY44" fmla="*/ 229250 h 1364286"/>
              <a:gd name="connsiteX45" fmla="*/ 1303533 w 1577249"/>
              <a:gd name="connsiteY45" fmla="*/ 200675 h 1364286"/>
              <a:gd name="connsiteX46" fmla="*/ 1320202 w 1577249"/>
              <a:gd name="connsiteY46" fmla="*/ 160194 h 1364286"/>
              <a:gd name="connsiteX47" fmla="*/ 1310677 w 1577249"/>
              <a:gd name="connsiteY47" fmla="*/ 117331 h 1364286"/>
              <a:gd name="connsiteX48" fmla="*/ 1332108 w 1577249"/>
              <a:gd name="connsiteY48" fmla="*/ 57800 h 1364286"/>
              <a:gd name="connsiteX49" fmla="*/ 1322584 w 1577249"/>
              <a:gd name="connsiteY49" fmla="*/ 10175 h 1364286"/>
              <a:gd name="connsiteX50" fmla="*/ 1360684 w 1577249"/>
              <a:gd name="connsiteY50" fmla="*/ 5412 h 1364286"/>
              <a:gd name="connsiteX51" fmla="*/ 1377353 w 1577249"/>
              <a:gd name="connsiteY51" fmla="*/ 649 h 1364286"/>
              <a:gd name="connsiteX52" fmla="*/ 1465459 w 1577249"/>
              <a:gd name="connsiteY52" fmla="*/ 19699 h 1364286"/>
              <a:gd name="connsiteX53" fmla="*/ 1496415 w 1577249"/>
              <a:gd name="connsiteY53" fmla="*/ 41131 h 1364286"/>
              <a:gd name="connsiteX54" fmla="*/ 1522610 w 1577249"/>
              <a:gd name="connsiteY54" fmla="*/ 57798 h 1364286"/>
              <a:gd name="connsiteX55" fmla="*/ 1551184 w 1577249"/>
              <a:gd name="connsiteY55" fmla="*/ 67324 h 1364286"/>
              <a:gd name="connsiteX56" fmla="*/ 1524990 w 1577249"/>
              <a:gd name="connsiteY56" fmla="*/ 117331 h 1364286"/>
              <a:gd name="connsiteX57" fmla="*/ 1522609 w 1577249"/>
              <a:gd name="connsiteY57" fmla="*/ 172099 h 1364286"/>
              <a:gd name="connsiteX58" fmla="*/ 1508321 w 1577249"/>
              <a:gd name="connsiteY58" fmla="*/ 229249 h 1364286"/>
              <a:gd name="connsiteX59" fmla="*/ 1510703 w 1577249"/>
              <a:gd name="connsiteY59" fmla="*/ 238774 h 1364286"/>
              <a:gd name="connsiteX60" fmla="*/ 1541659 w 1577249"/>
              <a:gd name="connsiteY60" fmla="*/ 245918 h 1364286"/>
              <a:gd name="connsiteX61" fmla="*/ 1529753 w 1577249"/>
              <a:gd name="connsiteY61" fmla="*/ 276874 h 1364286"/>
              <a:gd name="connsiteX62" fmla="*/ 1496415 w 1577249"/>
              <a:gd name="connsiteY62" fmla="*/ 298306 h 1364286"/>
              <a:gd name="connsiteX63" fmla="*/ 1474984 w 1577249"/>
              <a:gd name="connsiteY63" fmla="*/ 319737 h 1364286"/>
              <a:gd name="connsiteX64" fmla="*/ 1421087 w 1577249"/>
              <a:gd name="connsiteY64" fmla="*/ 307094 h 1364286"/>
              <a:gd name="connsiteX65" fmla="*/ 1384495 w 1577249"/>
              <a:gd name="connsiteY65" fmla="*/ 336407 h 1364286"/>
              <a:gd name="connsiteX66" fmla="*/ 1377352 w 1577249"/>
              <a:gd name="connsiteY66" fmla="*/ 369744 h 1364286"/>
              <a:gd name="connsiteX67" fmla="*/ 1355920 w 1577249"/>
              <a:gd name="connsiteY67" fmla="*/ 379269 h 1364286"/>
              <a:gd name="connsiteX68" fmla="*/ 1327345 w 1577249"/>
              <a:gd name="connsiteY68" fmla="*/ 403082 h 1364286"/>
              <a:gd name="connsiteX69" fmla="*/ 1279721 w 1577249"/>
              <a:gd name="connsiteY69" fmla="*/ 417368 h 1364286"/>
              <a:gd name="connsiteX70" fmla="*/ 1279720 w 1577249"/>
              <a:gd name="connsiteY70" fmla="*/ 464994 h 1364286"/>
              <a:gd name="connsiteX71" fmla="*/ 1313058 w 1577249"/>
              <a:gd name="connsiteY71" fmla="*/ 464994 h 1364286"/>
              <a:gd name="connsiteX72" fmla="*/ 1341634 w 1577249"/>
              <a:gd name="connsiteY72" fmla="*/ 491187 h 1364286"/>
              <a:gd name="connsiteX73" fmla="*/ 1334489 w 1577249"/>
              <a:gd name="connsiteY73" fmla="*/ 529288 h 1364286"/>
              <a:gd name="connsiteX74" fmla="*/ 1363065 w 1577249"/>
              <a:gd name="connsiteY74" fmla="*/ 545955 h 1364286"/>
              <a:gd name="connsiteX75" fmla="*/ 1355920 w 1577249"/>
              <a:gd name="connsiteY75" fmla="*/ 588819 h 1364286"/>
              <a:gd name="connsiteX76" fmla="*/ 1370208 w 1577249"/>
              <a:gd name="connsiteY76" fmla="*/ 629299 h 1364286"/>
              <a:gd name="connsiteX77" fmla="*/ 1322584 w 1577249"/>
              <a:gd name="connsiteY77" fmla="*/ 684068 h 1364286"/>
              <a:gd name="connsiteX78" fmla="*/ 1294009 w 1577249"/>
              <a:gd name="connsiteY78" fmla="*/ 736456 h 1364286"/>
              <a:gd name="connsiteX79" fmla="*/ 1260673 w 1577249"/>
              <a:gd name="connsiteY79" fmla="*/ 722168 h 1364286"/>
              <a:gd name="connsiteX80" fmla="*/ 1386878 w 1577249"/>
              <a:gd name="connsiteY80" fmla="*/ 798368 h 1364286"/>
              <a:gd name="connsiteX81" fmla="*/ 1486891 w 1577249"/>
              <a:gd name="connsiteY81" fmla="*/ 869806 h 1364286"/>
              <a:gd name="connsiteX82" fmla="*/ 1484508 w 1577249"/>
              <a:gd name="connsiteY82" fmla="*/ 998393 h 1364286"/>
              <a:gd name="connsiteX83" fmla="*/ 1565474 w 1577249"/>
              <a:gd name="connsiteY83" fmla="*/ 1162699 h 1364286"/>
              <a:gd name="connsiteX84" fmla="*/ 1541660 w 1577249"/>
              <a:gd name="connsiteY84" fmla="*/ 1226993 h 1364286"/>
              <a:gd name="connsiteX85" fmla="*/ 1244003 w 1577249"/>
              <a:gd name="connsiteY85" fmla="*/ 1250806 h 1364286"/>
              <a:gd name="connsiteX86" fmla="*/ 1241619 w 1577249"/>
              <a:gd name="connsiteY86" fmla="*/ 1210324 h 1364286"/>
              <a:gd name="connsiteX87" fmla="*/ 1184474 w 1577249"/>
              <a:gd name="connsiteY87" fmla="*/ 1176986 h 1364286"/>
              <a:gd name="connsiteX88" fmla="*/ 1113036 w 1577249"/>
              <a:gd name="connsiteY88" fmla="*/ 1241280 h 1364286"/>
              <a:gd name="connsiteX89" fmla="*/ 1063028 w 1577249"/>
              <a:gd name="connsiteY89" fmla="*/ 1260331 h 1364286"/>
              <a:gd name="connsiteX90" fmla="*/ 989211 w 1577249"/>
              <a:gd name="connsiteY90" fmla="*/ 1284143 h 1364286"/>
              <a:gd name="connsiteX91" fmla="*/ 908248 w 1577249"/>
              <a:gd name="connsiteY91" fmla="*/ 1336530 h 1364286"/>
              <a:gd name="connsiteX92" fmla="*/ 793945 w 1577249"/>
              <a:gd name="connsiteY92" fmla="*/ 1346057 h 1364286"/>
              <a:gd name="connsiteX93" fmla="*/ 715363 w 1577249"/>
              <a:gd name="connsiteY93" fmla="*/ 1362725 h 1364286"/>
              <a:gd name="connsiteX94" fmla="*/ 696317 w 1577249"/>
              <a:gd name="connsiteY94" fmla="*/ 1303193 h 1364286"/>
              <a:gd name="connsiteX95" fmla="*/ 662979 w 1577249"/>
              <a:gd name="connsiteY95" fmla="*/ 1255568 h 1364286"/>
              <a:gd name="connsiteX96" fmla="*/ 662977 w 1577249"/>
              <a:gd name="connsiteY96" fmla="*/ 1210325 h 1364286"/>
              <a:gd name="connsiteX97" fmla="*/ 646309 w 1577249"/>
              <a:gd name="connsiteY97" fmla="*/ 1176987 h 1364286"/>
              <a:gd name="connsiteX98" fmla="*/ 617733 w 1577249"/>
              <a:gd name="connsiteY98" fmla="*/ 1153174 h 1364286"/>
              <a:gd name="connsiteX99" fmla="*/ 596301 w 1577249"/>
              <a:gd name="connsiteY99" fmla="*/ 1146032 h 1364286"/>
              <a:gd name="connsiteX100" fmla="*/ 572490 w 1577249"/>
              <a:gd name="connsiteY100" fmla="*/ 1115074 h 1364286"/>
              <a:gd name="connsiteX101" fmla="*/ 536770 w 1577249"/>
              <a:gd name="connsiteY101" fmla="*/ 1076975 h 1364286"/>
              <a:gd name="connsiteX102" fmla="*/ 484384 w 1577249"/>
              <a:gd name="connsiteY102" fmla="*/ 1069830 h 1364286"/>
              <a:gd name="connsiteX103" fmla="*/ 491527 w 1577249"/>
              <a:gd name="connsiteY103" fmla="*/ 1026969 h 1364286"/>
              <a:gd name="connsiteX104" fmla="*/ 460572 w 1577249"/>
              <a:gd name="connsiteY104" fmla="*/ 991249 h 1364286"/>
              <a:gd name="connsiteX105" fmla="*/ 427233 w 1577249"/>
              <a:gd name="connsiteY105" fmla="*/ 953150 h 1364286"/>
              <a:gd name="connsiteX106" fmla="*/ 424854 w 1577249"/>
              <a:gd name="connsiteY106" fmla="*/ 926956 h 1364286"/>
              <a:gd name="connsiteX107" fmla="*/ 379608 w 1577249"/>
              <a:gd name="connsiteY107" fmla="*/ 917432 h 1364286"/>
              <a:gd name="connsiteX108" fmla="*/ 351033 w 1577249"/>
              <a:gd name="connsiteY108" fmla="*/ 884094 h 1364286"/>
              <a:gd name="connsiteX109" fmla="*/ 305789 w 1577249"/>
              <a:gd name="connsiteY109" fmla="*/ 872188 h 1364286"/>
              <a:gd name="connsiteX110" fmla="*/ 281977 w 1577249"/>
              <a:gd name="connsiteY110" fmla="*/ 903144 h 1364286"/>
              <a:gd name="connsiteX111" fmla="*/ 234355 w 1577249"/>
              <a:gd name="connsiteY111" fmla="*/ 893618 h 1364286"/>
              <a:gd name="connsiteX112" fmla="*/ 203395 w 1577249"/>
              <a:gd name="connsiteY112" fmla="*/ 869807 h 1364286"/>
              <a:gd name="connsiteX113" fmla="*/ 167680 w 1577249"/>
              <a:gd name="connsiteY113" fmla="*/ 881712 h 1364286"/>
              <a:gd name="connsiteX114" fmla="*/ 158152 w 1577249"/>
              <a:gd name="connsiteY114" fmla="*/ 876950 h 1364286"/>
              <a:gd name="connsiteX115" fmla="*/ 141486 w 1577249"/>
              <a:gd name="connsiteY115" fmla="*/ 824562 h 1364286"/>
              <a:gd name="connsiteX116" fmla="*/ 103383 w 1577249"/>
              <a:gd name="connsiteY116" fmla="*/ 788844 h 1364286"/>
              <a:gd name="connsiteX117" fmla="*/ 72427 w 1577249"/>
              <a:gd name="connsiteY117" fmla="*/ 748363 h 1364286"/>
              <a:gd name="connsiteX118" fmla="*/ 53375 w 1577249"/>
              <a:gd name="connsiteY118" fmla="*/ 722168 h 1364286"/>
              <a:gd name="connsiteX119" fmla="*/ 17657 w 1577249"/>
              <a:gd name="connsiteY119" fmla="*/ 693594 h 1364286"/>
              <a:gd name="connsiteX120" fmla="*/ 992 w 1577249"/>
              <a:gd name="connsiteY120" fmla="*/ 669780 h 1364286"/>
              <a:gd name="connsiteX0" fmla="*/ 992 w 1577249"/>
              <a:gd name="connsiteY0" fmla="*/ 669780 h 1364286"/>
              <a:gd name="connsiteX1" fmla="*/ 20038 w 1577249"/>
              <a:gd name="connsiteY1" fmla="*/ 612632 h 1364286"/>
              <a:gd name="connsiteX2" fmla="*/ 55760 w 1577249"/>
              <a:gd name="connsiteY2" fmla="*/ 588816 h 1364286"/>
              <a:gd name="connsiteX3" fmla="*/ 98621 w 1577249"/>
              <a:gd name="connsiteY3" fmla="*/ 593580 h 1364286"/>
              <a:gd name="connsiteX4" fmla="*/ 110530 w 1577249"/>
              <a:gd name="connsiteY4" fmla="*/ 565004 h 1364286"/>
              <a:gd name="connsiteX5" fmla="*/ 146244 w 1577249"/>
              <a:gd name="connsiteY5" fmla="*/ 550719 h 1364286"/>
              <a:gd name="connsiteX6" fmla="*/ 162915 w 1577249"/>
              <a:gd name="connsiteY6" fmla="*/ 519761 h 1364286"/>
              <a:gd name="connsiteX7" fmla="*/ 196251 w 1577249"/>
              <a:gd name="connsiteY7" fmla="*/ 512619 h 1364286"/>
              <a:gd name="connsiteX8" fmla="*/ 208157 w 1577249"/>
              <a:gd name="connsiteY8" fmla="*/ 479282 h 1364286"/>
              <a:gd name="connsiteX9" fmla="*/ 239115 w 1577249"/>
              <a:gd name="connsiteY9" fmla="*/ 472137 h 1364286"/>
              <a:gd name="connsiteX10" fmla="*/ 310551 w 1577249"/>
              <a:gd name="connsiteY10" fmla="*/ 438800 h 1364286"/>
              <a:gd name="connsiteX11" fmla="*/ 339128 w 1577249"/>
              <a:gd name="connsiteY11" fmla="*/ 417368 h 1364286"/>
              <a:gd name="connsiteX12" fmla="*/ 353413 w 1577249"/>
              <a:gd name="connsiteY12" fmla="*/ 426894 h 1364286"/>
              <a:gd name="connsiteX13" fmla="*/ 396277 w 1577249"/>
              <a:gd name="connsiteY13" fmla="*/ 438800 h 1364286"/>
              <a:gd name="connsiteX14" fmla="*/ 439140 w 1577249"/>
              <a:gd name="connsiteY14" fmla="*/ 400699 h 1364286"/>
              <a:gd name="connsiteX15" fmla="*/ 453426 w 1577249"/>
              <a:gd name="connsiteY15" fmla="*/ 429275 h 1364286"/>
              <a:gd name="connsiteX16" fmla="*/ 489144 w 1577249"/>
              <a:gd name="connsiteY16" fmla="*/ 431657 h 1364286"/>
              <a:gd name="connsiteX17" fmla="*/ 501051 w 1577249"/>
              <a:gd name="connsiteY17" fmla="*/ 464994 h 1364286"/>
              <a:gd name="connsiteX18" fmla="*/ 536773 w 1577249"/>
              <a:gd name="connsiteY18" fmla="*/ 495947 h 1364286"/>
              <a:gd name="connsiteX19" fmla="*/ 565344 w 1577249"/>
              <a:gd name="connsiteY19" fmla="*/ 453088 h 1364286"/>
              <a:gd name="connsiteX20" fmla="*/ 596301 w 1577249"/>
              <a:gd name="connsiteY20" fmla="*/ 438800 h 1364286"/>
              <a:gd name="connsiteX21" fmla="*/ 605826 w 1577249"/>
              <a:gd name="connsiteY21" fmla="*/ 410225 h 1364286"/>
              <a:gd name="connsiteX22" fmla="*/ 627257 w 1577249"/>
              <a:gd name="connsiteY22" fmla="*/ 376888 h 1364286"/>
              <a:gd name="connsiteX23" fmla="*/ 665361 w 1577249"/>
              <a:gd name="connsiteY23" fmla="*/ 369741 h 1364286"/>
              <a:gd name="connsiteX24" fmla="*/ 677263 w 1577249"/>
              <a:gd name="connsiteY24" fmla="*/ 412607 h 1364286"/>
              <a:gd name="connsiteX25" fmla="*/ 717744 w 1577249"/>
              <a:gd name="connsiteY25" fmla="*/ 381650 h 1364286"/>
              <a:gd name="connsiteX26" fmla="*/ 727269 w 1577249"/>
              <a:gd name="connsiteY26" fmla="*/ 381650 h 1364286"/>
              <a:gd name="connsiteX27" fmla="*/ 753463 w 1577249"/>
              <a:gd name="connsiteY27" fmla="*/ 398319 h 1364286"/>
              <a:gd name="connsiteX28" fmla="*/ 793948 w 1577249"/>
              <a:gd name="connsiteY28" fmla="*/ 384029 h 1364286"/>
              <a:gd name="connsiteX29" fmla="*/ 820139 w 1577249"/>
              <a:gd name="connsiteY29" fmla="*/ 434038 h 1364286"/>
              <a:gd name="connsiteX30" fmla="*/ 810613 w 1577249"/>
              <a:gd name="connsiteY30" fmla="*/ 438800 h 1364286"/>
              <a:gd name="connsiteX31" fmla="*/ 805852 w 1577249"/>
              <a:gd name="connsiteY31" fmla="*/ 460232 h 1364286"/>
              <a:gd name="connsiteX32" fmla="*/ 834426 w 1577249"/>
              <a:gd name="connsiteY32" fmla="*/ 503094 h 1364286"/>
              <a:gd name="connsiteX33" fmla="*/ 865383 w 1577249"/>
              <a:gd name="connsiteY33" fmla="*/ 495950 h 1364286"/>
              <a:gd name="connsiteX34" fmla="*/ 898722 w 1577249"/>
              <a:gd name="connsiteY34" fmla="*/ 464993 h 1364286"/>
              <a:gd name="connsiteX35" fmla="*/ 943964 w 1577249"/>
              <a:gd name="connsiteY35" fmla="*/ 472138 h 1364286"/>
              <a:gd name="connsiteX36" fmla="*/ 1001114 w 1577249"/>
              <a:gd name="connsiteY36" fmla="*/ 457850 h 1364286"/>
              <a:gd name="connsiteX37" fmla="*/ 1032073 w 1577249"/>
              <a:gd name="connsiteY37" fmla="*/ 429272 h 1364286"/>
              <a:gd name="connsiteX38" fmla="*/ 1096364 w 1577249"/>
              <a:gd name="connsiteY38" fmla="*/ 412607 h 1364286"/>
              <a:gd name="connsiteX39" fmla="*/ 1153514 w 1577249"/>
              <a:gd name="connsiteY39" fmla="*/ 417368 h 1364286"/>
              <a:gd name="connsiteX40" fmla="*/ 1220190 w 1577249"/>
              <a:gd name="connsiteY40" fmla="*/ 345931 h 1364286"/>
              <a:gd name="connsiteX41" fmla="*/ 1270195 w 1577249"/>
              <a:gd name="connsiteY41" fmla="*/ 334025 h 1364286"/>
              <a:gd name="connsiteX42" fmla="*/ 1315440 w 1577249"/>
              <a:gd name="connsiteY42" fmla="*/ 298306 h 1364286"/>
              <a:gd name="connsiteX43" fmla="*/ 1315439 w 1577249"/>
              <a:gd name="connsiteY43" fmla="*/ 257825 h 1364286"/>
              <a:gd name="connsiteX44" fmla="*/ 1310677 w 1577249"/>
              <a:gd name="connsiteY44" fmla="*/ 229250 h 1364286"/>
              <a:gd name="connsiteX45" fmla="*/ 1303533 w 1577249"/>
              <a:gd name="connsiteY45" fmla="*/ 200675 h 1364286"/>
              <a:gd name="connsiteX46" fmla="*/ 1320202 w 1577249"/>
              <a:gd name="connsiteY46" fmla="*/ 160194 h 1364286"/>
              <a:gd name="connsiteX47" fmla="*/ 1310677 w 1577249"/>
              <a:gd name="connsiteY47" fmla="*/ 117331 h 1364286"/>
              <a:gd name="connsiteX48" fmla="*/ 1332108 w 1577249"/>
              <a:gd name="connsiteY48" fmla="*/ 57800 h 1364286"/>
              <a:gd name="connsiteX49" fmla="*/ 1322584 w 1577249"/>
              <a:gd name="connsiteY49" fmla="*/ 10175 h 1364286"/>
              <a:gd name="connsiteX50" fmla="*/ 1360684 w 1577249"/>
              <a:gd name="connsiteY50" fmla="*/ 5412 h 1364286"/>
              <a:gd name="connsiteX51" fmla="*/ 1377353 w 1577249"/>
              <a:gd name="connsiteY51" fmla="*/ 649 h 1364286"/>
              <a:gd name="connsiteX52" fmla="*/ 1465459 w 1577249"/>
              <a:gd name="connsiteY52" fmla="*/ 19699 h 1364286"/>
              <a:gd name="connsiteX53" fmla="*/ 1496415 w 1577249"/>
              <a:gd name="connsiteY53" fmla="*/ 41131 h 1364286"/>
              <a:gd name="connsiteX54" fmla="*/ 1522610 w 1577249"/>
              <a:gd name="connsiteY54" fmla="*/ 57798 h 1364286"/>
              <a:gd name="connsiteX55" fmla="*/ 1551184 w 1577249"/>
              <a:gd name="connsiteY55" fmla="*/ 67324 h 1364286"/>
              <a:gd name="connsiteX56" fmla="*/ 1524990 w 1577249"/>
              <a:gd name="connsiteY56" fmla="*/ 117331 h 1364286"/>
              <a:gd name="connsiteX57" fmla="*/ 1522609 w 1577249"/>
              <a:gd name="connsiteY57" fmla="*/ 172099 h 1364286"/>
              <a:gd name="connsiteX58" fmla="*/ 1508321 w 1577249"/>
              <a:gd name="connsiteY58" fmla="*/ 229249 h 1364286"/>
              <a:gd name="connsiteX59" fmla="*/ 1510703 w 1577249"/>
              <a:gd name="connsiteY59" fmla="*/ 238774 h 1364286"/>
              <a:gd name="connsiteX60" fmla="*/ 1541659 w 1577249"/>
              <a:gd name="connsiteY60" fmla="*/ 245918 h 1364286"/>
              <a:gd name="connsiteX61" fmla="*/ 1529753 w 1577249"/>
              <a:gd name="connsiteY61" fmla="*/ 276874 h 1364286"/>
              <a:gd name="connsiteX62" fmla="*/ 1496415 w 1577249"/>
              <a:gd name="connsiteY62" fmla="*/ 298306 h 1364286"/>
              <a:gd name="connsiteX63" fmla="*/ 1474984 w 1577249"/>
              <a:gd name="connsiteY63" fmla="*/ 319737 h 1364286"/>
              <a:gd name="connsiteX64" fmla="*/ 1421087 w 1577249"/>
              <a:gd name="connsiteY64" fmla="*/ 307094 h 1364286"/>
              <a:gd name="connsiteX65" fmla="*/ 1384495 w 1577249"/>
              <a:gd name="connsiteY65" fmla="*/ 336407 h 1364286"/>
              <a:gd name="connsiteX66" fmla="*/ 1377352 w 1577249"/>
              <a:gd name="connsiteY66" fmla="*/ 369744 h 1364286"/>
              <a:gd name="connsiteX67" fmla="*/ 1355920 w 1577249"/>
              <a:gd name="connsiteY67" fmla="*/ 379269 h 1364286"/>
              <a:gd name="connsiteX68" fmla="*/ 1327345 w 1577249"/>
              <a:gd name="connsiteY68" fmla="*/ 403082 h 1364286"/>
              <a:gd name="connsiteX69" fmla="*/ 1279721 w 1577249"/>
              <a:gd name="connsiteY69" fmla="*/ 417368 h 1364286"/>
              <a:gd name="connsiteX70" fmla="*/ 1279720 w 1577249"/>
              <a:gd name="connsiteY70" fmla="*/ 464994 h 1364286"/>
              <a:gd name="connsiteX71" fmla="*/ 1313058 w 1577249"/>
              <a:gd name="connsiteY71" fmla="*/ 464994 h 1364286"/>
              <a:gd name="connsiteX72" fmla="*/ 1341634 w 1577249"/>
              <a:gd name="connsiteY72" fmla="*/ 491187 h 1364286"/>
              <a:gd name="connsiteX73" fmla="*/ 1334489 w 1577249"/>
              <a:gd name="connsiteY73" fmla="*/ 529288 h 1364286"/>
              <a:gd name="connsiteX74" fmla="*/ 1363065 w 1577249"/>
              <a:gd name="connsiteY74" fmla="*/ 545955 h 1364286"/>
              <a:gd name="connsiteX75" fmla="*/ 1355920 w 1577249"/>
              <a:gd name="connsiteY75" fmla="*/ 588819 h 1364286"/>
              <a:gd name="connsiteX76" fmla="*/ 1370208 w 1577249"/>
              <a:gd name="connsiteY76" fmla="*/ 629299 h 1364286"/>
              <a:gd name="connsiteX77" fmla="*/ 1322584 w 1577249"/>
              <a:gd name="connsiteY77" fmla="*/ 684068 h 1364286"/>
              <a:gd name="connsiteX78" fmla="*/ 1294009 w 1577249"/>
              <a:gd name="connsiteY78" fmla="*/ 736456 h 1364286"/>
              <a:gd name="connsiteX79" fmla="*/ 1260673 w 1577249"/>
              <a:gd name="connsiteY79" fmla="*/ 722168 h 1364286"/>
              <a:gd name="connsiteX80" fmla="*/ 1267813 w 1577249"/>
              <a:gd name="connsiteY80" fmla="*/ 722168 h 1364286"/>
              <a:gd name="connsiteX81" fmla="*/ 1386878 w 1577249"/>
              <a:gd name="connsiteY81" fmla="*/ 798368 h 1364286"/>
              <a:gd name="connsiteX82" fmla="*/ 1486891 w 1577249"/>
              <a:gd name="connsiteY82" fmla="*/ 869806 h 1364286"/>
              <a:gd name="connsiteX83" fmla="*/ 1484508 w 1577249"/>
              <a:gd name="connsiteY83" fmla="*/ 998393 h 1364286"/>
              <a:gd name="connsiteX84" fmla="*/ 1565474 w 1577249"/>
              <a:gd name="connsiteY84" fmla="*/ 1162699 h 1364286"/>
              <a:gd name="connsiteX85" fmla="*/ 1541660 w 1577249"/>
              <a:gd name="connsiteY85" fmla="*/ 1226993 h 1364286"/>
              <a:gd name="connsiteX86" fmla="*/ 1244003 w 1577249"/>
              <a:gd name="connsiteY86" fmla="*/ 1250806 h 1364286"/>
              <a:gd name="connsiteX87" fmla="*/ 1241619 w 1577249"/>
              <a:gd name="connsiteY87" fmla="*/ 1210324 h 1364286"/>
              <a:gd name="connsiteX88" fmla="*/ 1184474 w 1577249"/>
              <a:gd name="connsiteY88" fmla="*/ 1176986 h 1364286"/>
              <a:gd name="connsiteX89" fmla="*/ 1113036 w 1577249"/>
              <a:gd name="connsiteY89" fmla="*/ 1241280 h 1364286"/>
              <a:gd name="connsiteX90" fmla="*/ 1063028 w 1577249"/>
              <a:gd name="connsiteY90" fmla="*/ 1260331 h 1364286"/>
              <a:gd name="connsiteX91" fmla="*/ 989211 w 1577249"/>
              <a:gd name="connsiteY91" fmla="*/ 1284143 h 1364286"/>
              <a:gd name="connsiteX92" fmla="*/ 908248 w 1577249"/>
              <a:gd name="connsiteY92" fmla="*/ 1336530 h 1364286"/>
              <a:gd name="connsiteX93" fmla="*/ 793945 w 1577249"/>
              <a:gd name="connsiteY93" fmla="*/ 1346057 h 1364286"/>
              <a:gd name="connsiteX94" fmla="*/ 715363 w 1577249"/>
              <a:gd name="connsiteY94" fmla="*/ 1362725 h 1364286"/>
              <a:gd name="connsiteX95" fmla="*/ 696317 w 1577249"/>
              <a:gd name="connsiteY95" fmla="*/ 1303193 h 1364286"/>
              <a:gd name="connsiteX96" fmla="*/ 662979 w 1577249"/>
              <a:gd name="connsiteY96" fmla="*/ 1255568 h 1364286"/>
              <a:gd name="connsiteX97" fmla="*/ 662977 w 1577249"/>
              <a:gd name="connsiteY97" fmla="*/ 1210325 h 1364286"/>
              <a:gd name="connsiteX98" fmla="*/ 646309 w 1577249"/>
              <a:gd name="connsiteY98" fmla="*/ 1176987 h 1364286"/>
              <a:gd name="connsiteX99" fmla="*/ 617733 w 1577249"/>
              <a:gd name="connsiteY99" fmla="*/ 1153174 h 1364286"/>
              <a:gd name="connsiteX100" fmla="*/ 596301 w 1577249"/>
              <a:gd name="connsiteY100" fmla="*/ 1146032 h 1364286"/>
              <a:gd name="connsiteX101" fmla="*/ 572490 w 1577249"/>
              <a:gd name="connsiteY101" fmla="*/ 1115074 h 1364286"/>
              <a:gd name="connsiteX102" fmla="*/ 536770 w 1577249"/>
              <a:gd name="connsiteY102" fmla="*/ 1076975 h 1364286"/>
              <a:gd name="connsiteX103" fmla="*/ 484384 w 1577249"/>
              <a:gd name="connsiteY103" fmla="*/ 1069830 h 1364286"/>
              <a:gd name="connsiteX104" fmla="*/ 491527 w 1577249"/>
              <a:gd name="connsiteY104" fmla="*/ 1026969 h 1364286"/>
              <a:gd name="connsiteX105" fmla="*/ 460572 w 1577249"/>
              <a:gd name="connsiteY105" fmla="*/ 991249 h 1364286"/>
              <a:gd name="connsiteX106" fmla="*/ 427233 w 1577249"/>
              <a:gd name="connsiteY106" fmla="*/ 953150 h 1364286"/>
              <a:gd name="connsiteX107" fmla="*/ 424854 w 1577249"/>
              <a:gd name="connsiteY107" fmla="*/ 926956 h 1364286"/>
              <a:gd name="connsiteX108" fmla="*/ 379608 w 1577249"/>
              <a:gd name="connsiteY108" fmla="*/ 917432 h 1364286"/>
              <a:gd name="connsiteX109" fmla="*/ 351033 w 1577249"/>
              <a:gd name="connsiteY109" fmla="*/ 884094 h 1364286"/>
              <a:gd name="connsiteX110" fmla="*/ 305789 w 1577249"/>
              <a:gd name="connsiteY110" fmla="*/ 872188 h 1364286"/>
              <a:gd name="connsiteX111" fmla="*/ 281977 w 1577249"/>
              <a:gd name="connsiteY111" fmla="*/ 903144 h 1364286"/>
              <a:gd name="connsiteX112" fmla="*/ 234355 w 1577249"/>
              <a:gd name="connsiteY112" fmla="*/ 893618 h 1364286"/>
              <a:gd name="connsiteX113" fmla="*/ 203395 w 1577249"/>
              <a:gd name="connsiteY113" fmla="*/ 869807 h 1364286"/>
              <a:gd name="connsiteX114" fmla="*/ 167680 w 1577249"/>
              <a:gd name="connsiteY114" fmla="*/ 881712 h 1364286"/>
              <a:gd name="connsiteX115" fmla="*/ 158152 w 1577249"/>
              <a:gd name="connsiteY115" fmla="*/ 876950 h 1364286"/>
              <a:gd name="connsiteX116" fmla="*/ 141486 w 1577249"/>
              <a:gd name="connsiteY116" fmla="*/ 824562 h 1364286"/>
              <a:gd name="connsiteX117" fmla="*/ 103383 w 1577249"/>
              <a:gd name="connsiteY117" fmla="*/ 788844 h 1364286"/>
              <a:gd name="connsiteX118" fmla="*/ 72427 w 1577249"/>
              <a:gd name="connsiteY118" fmla="*/ 748363 h 1364286"/>
              <a:gd name="connsiteX119" fmla="*/ 53375 w 1577249"/>
              <a:gd name="connsiteY119" fmla="*/ 722168 h 1364286"/>
              <a:gd name="connsiteX120" fmla="*/ 17657 w 1577249"/>
              <a:gd name="connsiteY120" fmla="*/ 693594 h 1364286"/>
              <a:gd name="connsiteX121" fmla="*/ 992 w 1577249"/>
              <a:gd name="connsiteY121" fmla="*/ 669780 h 1364286"/>
              <a:gd name="connsiteX0" fmla="*/ 992 w 1577249"/>
              <a:gd name="connsiteY0" fmla="*/ 669780 h 1364286"/>
              <a:gd name="connsiteX1" fmla="*/ 20038 w 1577249"/>
              <a:gd name="connsiteY1" fmla="*/ 612632 h 1364286"/>
              <a:gd name="connsiteX2" fmla="*/ 55760 w 1577249"/>
              <a:gd name="connsiteY2" fmla="*/ 588816 h 1364286"/>
              <a:gd name="connsiteX3" fmla="*/ 98621 w 1577249"/>
              <a:gd name="connsiteY3" fmla="*/ 593580 h 1364286"/>
              <a:gd name="connsiteX4" fmla="*/ 110530 w 1577249"/>
              <a:gd name="connsiteY4" fmla="*/ 565004 h 1364286"/>
              <a:gd name="connsiteX5" fmla="*/ 146244 w 1577249"/>
              <a:gd name="connsiteY5" fmla="*/ 550719 h 1364286"/>
              <a:gd name="connsiteX6" fmla="*/ 162915 w 1577249"/>
              <a:gd name="connsiteY6" fmla="*/ 519761 h 1364286"/>
              <a:gd name="connsiteX7" fmla="*/ 196251 w 1577249"/>
              <a:gd name="connsiteY7" fmla="*/ 512619 h 1364286"/>
              <a:gd name="connsiteX8" fmla="*/ 208157 w 1577249"/>
              <a:gd name="connsiteY8" fmla="*/ 479282 h 1364286"/>
              <a:gd name="connsiteX9" fmla="*/ 239115 w 1577249"/>
              <a:gd name="connsiteY9" fmla="*/ 472137 h 1364286"/>
              <a:gd name="connsiteX10" fmla="*/ 310551 w 1577249"/>
              <a:gd name="connsiteY10" fmla="*/ 438800 h 1364286"/>
              <a:gd name="connsiteX11" fmla="*/ 339128 w 1577249"/>
              <a:gd name="connsiteY11" fmla="*/ 417368 h 1364286"/>
              <a:gd name="connsiteX12" fmla="*/ 353413 w 1577249"/>
              <a:gd name="connsiteY12" fmla="*/ 426894 h 1364286"/>
              <a:gd name="connsiteX13" fmla="*/ 396277 w 1577249"/>
              <a:gd name="connsiteY13" fmla="*/ 438800 h 1364286"/>
              <a:gd name="connsiteX14" fmla="*/ 439140 w 1577249"/>
              <a:gd name="connsiteY14" fmla="*/ 400699 h 1364286"/>
              <a:gd name="connsiteX15" fmla="*/ 453426 w 1577249"/>
              <a:gd name="connsiteY15" fmla="*/ 429275 h 1364286"/>
              <a:gd name="connsiteX16" fmla="*/ 489144 w 1577249"/>
              <a:gd name="connsiteY16" fmla="*/ 431657 h 1364286"/>
              <a:gd name="connsiteX17" fmla="*/ 501051 w 1577249"/>
              <a:gd name="connsiteY17" fmla="*/ 464994 h 1364286"/>
              <a:gd name="connsiteX18" fmla="*/ 536773 w 1577249"/>
              <a:gd name="connsiteY18" fmla="*/ 495947 h 1364286"/>
              <a:gd name="connsiteX19" fmla="*/ 565344 w 1577249"/>
              <a:gd name="connsiteY19" fmla="*/ 453088 h 1364286"/>
              <a:gd name="connsiteX20" fmla="*/ 596301 w 1577249"/>
              <a:gd name="connsiteY20" fmla="*/ 438800 h 1364286"/>
              <a:gd name="connsiteX21" fmla="*/ 605826 w 1577249"/>
              <a:gd name="connsiteY21" fmla="*/ 410225 h 1364286"/>
              <a:gd name="connsiteX22" fmla="*/ 627257 w 1577249"/>
              <a:gd name="connsiteY22" fmla="*/ 376888 h 1364286"/>
              <a:gd name="connsiteX23" fmla="*/ 665361 w 1577249"/>
              <a:gd name="connsiteY23" fmla="*/ 369741 h 1364286"/>
              <a:gd name="connsiteX24" fmla="*/ 677263 w 1577249"/>
              <a:gd name="connsiteY24" fmla="*/ 412607 h 1364286"/>
              <a:gd name="connsiteX25" fmla="*/ 717744 w 1577249"/>
              <a:gd name="connsiteY25" fmla="*/ 381650 h 1364286"/>
              <a:gd name="connsiteX26" fmla="*/ 727269 w 1577249"/>
              <a:gd name="connsiteY26" fmla="*/ 381650 h 1364286"/>
              <a:gd name="connsiteX27" fmla="*/ 753463 w 1577249"/>
              <a:gd name="connsiteY27" fmla="*/ 398319 h 1364286"/>
              <a:gd name="connsiteX28" fmla="*/ 793948 w 1577249"/>
              <a:gd name="connsiteY28" fmla="*/ 384029 h 1364286"/>
              <a:gd name="connsiteX29" fmla="*/ 820139 w 1577249"/>
              <a:gd name="connsiteY29" fmla="*/ 434038 h 1364286"/>
              <a:gd name="connsiteX30" fmla="*/ 810613 w 1577249"/>
              <a:gd name="connsiteY30" fmla="*/ 438800 h 1364286"/>
              <a:gd name="connsiteX31" fmla="*/ 805852 w 1577249"/>
              <a:gd name="connsiteY31" fmla="*/ 460232 h 1364286"/>
              <a:gd name="connsiteX32" fmla="*/ 834426 w 1577249"/>
              <a:gd name="connsiteY32" fmla="*/ 503094 h 1364286"/>
              <a:gd name="connsiteX33" fmla="*/ 865383 w 1577249"/>
              <a:gd name="connsiteY33" fmla="*/ 495950 h 1364286"/>
              <a:gd name="connsiteX34" fmla="*/ 898722 w 1577249"/>
              <a:gd name="connsiteY34" fmla="*/ 464993 h 1364286"/>
              <a:gd name="connsiteX35" fmla="*/ 943964 w 1577249"/>
              <a:gd name="connsiteY35" fmla="*/ 472138 h 1364286"/>
              <a:gd name="connsiteX36" fmla="*/ 1001114 w 1577249"/>
              <a:gd name="connsiteY36" fmla="*/ 457850 h 1364286"/>
              <a:gd name="connsiteX37" fmla="*/ 1032073 w 1577249"/>
              <a:gd name="connsiteY37" fmla="*/ 429272 h 1364286"/>
              <a:gd name="connsiteX38" fmla="*/ 1096364 w 1577249"/>
              <a:gd name="connsiteY38" fmla="*/ 412607 h 1364286"/>
              <a:gd name="connsiteX39" fmla="*/ 1153514 w 1577249"/>
              <a:gd name="connsiteY39" fmla="*/ 417368 h 1364286"/>
              <a:gd name="connsiteX40" fmla="*/ 1220190 w 1577249"/>
              <a:gd name="connsiteY40" fmla="*/ 345931 h 1364286"/>
              <a:gd name="connsiteX41" fmla="*/ 1270195 w 1577249"/>
              <a:gd name="connsiteY41" fmla="*/ 334025 h 1364286"/>
              <a:gd name="connsiteX42" fmla="*/ 1315440 w 1577249"/>
              <a:gd name="connsiteY42" fmla="*/ 298306 h 1364286"/>
              <a:gd name="connsiteX43" fmla="*/ 1315439 w 1577249"/>
              <a:gd name="connsiteY43" fmla="*/ 257825 h 1364286"/>
              <a:gd name="connsiteX44" fmla="*/ 1310677 w 1577249"/>
              <a:gd name="connsiteY44" fmla="*/ 229250 h 1364286"/>
              <a:gd name="connsiteX45" fmla="*/ 1303533 w 1577249"/>
              <a:gd name="connsiteY45" fmla="*/ 200675 h 1364286"/>
              <a:gd name="connsiteX46" fmla="*/ 1320202 w 1577249"/>
              <a:gd name="connsiteY46" fmla="*/ 160194 h 1364286"/>
              <a:gd name="connsiteX47" fmla="*/ 1310677 w 1577249"/>
              <a:gd name="connsiteY47" fmla="*/ 117331 h 1364286"/>
              <a:gd name="connsiteX48" fmla="*/ 1332108 w 1577249"/>
              <a:gd name="connsiteY48" fmla="*/ 57800 h 1364286"/>
              <a:gd name="connsiteX49" fmla="*/ 1322584 w 1577249"/>
              <a:gd name="connsiteY49" fmla="*/ 10175 h 1364286"/>
              <a:gd name="connsiteX50" fmla="*/ 1360684 w 1577249"/>
              <a:gd name="connsiteY50" fmla="*/ 5412 h 1364286"/>
              <a:gd name="connsiteX51" fmla="*/ 1377353 w 1577249"/>
              <a:gd name="connsiteY51" fmla="*/ 649 h 1364286"/>
              <a:gd name="connsiteX52" fmla="*/ 1465459 w 1577249"/>
              <a:gd name="connsiteY52" fmla="*/ 19699 h 1364286"/>
              <a:gd name="connsiteX53" fmla="*/ 1496415 w 1577249"/>
              <a:gd name="connsiteY53" fmla="*/ 41131 h 1364286"/>
              <a:gd name="connsiteX54" fmla="*/ 1522610 w 1577249"/>
              <a:gd name="connsiteY54" fmla="*/ 57798 h 1364286"/>
              <a:gd name="connsiteX55" fmla="*/ 1551184 w 1577249"/>
              <a:gd name="connsiteY55" fmla="*/ 67324 h 1364286"/>
              <a:gd name="connsiteX56" fmla="*/ 1524990 w 1577249"/>
              <a:gd name="connsiteY56" fmla="*/ 117331 h 1364286"/>
              <a:gd name="connsiteX57" fmla="*/ 1522609 w 1577249"/>
              <a:gd name="connsiteY57" fmla="*/ 172099 h 1364286"/>
              <a:gd name="connsiteX58" fmla="*/ 1508321 w 1577249"/>
              <a:gd name="connsiteY58" fmla="*/ 229249 h 1364286"/>
              <a:gd name="connsiteX59" fmla="*/ 1510703 w 1577249"/>
              <a:gd name="connsiteY59" fmla="*/ 238774 h 1364286"/>
              <a:gd name="connsiteX60" fmla="*/ 1541659 w 1577249"/>
              <a:gd name="connsiteY60" fmla="*/ 245918 h 1364286"/>
              <a:gd name="connsiteX61" fmla="*/ 1529753 w 1577249"/>
              <a:gd name="connsiteY61" fmla="*/ 276874 h 1364286"/>
              <a:gd name="connsiteX62" fmla="*/ 1496415 w 1577249"/>
              <a:gd name="connsiteY62" fmla="*/ 298306 h 1364286"/>
              <a:gd name="connsiteX63" fmla="*/ 1474984 w 1577249"/>
              <a:gd name="connsiteY63" fmla="*/ 319737 h 1364286"/>
              <a:gd name="connsiteX64" fmla="*/ 1421087 w 1577249"/>
              <a:gd name="connsiteY64" fmla="*/ 307094 h 1364286"/>
              <a:gd name="connsiteX65" fmla="*/ 1384495 w 1577249"/>
              <a:gd name="connsiteY65" fmla="*/ 336407 h 1364286"/>
              <a:gd name="connsiteX66" fmla="*/ 1377352 w 1577249"/>
              <a:gd name="connsiteY66" fmla="*/ 369744 h 1364286"/>
              <a:gd name="connsiteX67" fmla="*/ 1355920 w 1577249"/>
              <a:gd name="connsiteY67" fmla="*/ 379269 h 1364286"/>
              <a:gd name="connsiteX68" fmla="*/ 1327345 w 1577249"/>
              <a:gd name="connsiteY68" fmla="*/ 403082 h 1364286"/>
              <a:gd name="connsiteX69" fmla="*/ 1279721 w 1577249"/>
              <a:gd name="connsiteY69" fmla="*/ 417368 h 1364286"/>
              <a:gd name="connsiteX70" fmla="*/ 1279720 w 1577249"/>
              <a:gd name="connsiteY70" fmla="*/ 464994 h 1364286"/>
              <a:gd name="connsiteX71" fmla="*/ 1313058 w 1577249"/>
              <a:gd name="connsiteY71" fmla="*/ 464994 h 1364286"/>
              <a:gd name="connsiteX72" fmla="*/ 1341634 w 1577249"/>
              <a:gd name="connsiteY72" fmla="*/ 491187 h 1364286"/>
              <a:gd name="connsiteX73" fmla="*/ 1334489 w 1577249"/>
              <a:gd name="connsiteY73" fmla="*/ 529288 h 1364286"/>
              <a:gd name="connsiteX74" fmla="*/ 1363065 w 1577249"/>
              <a:gd name="connsiteY74" fmla="*/ 545955 h 1364286"/>
              <a:gd name="connsiteX75" fmla="*/ 1355920 w 1577249"/>
              <a:gd name="connsiteY75" fmla="*/ 588819 h 1364286"/>
              <a:gd name="connsiteX76" fmla="*/ 1370208 w 1577249"/>
              <a:gd name="connsiteY76" fmla="*/ 629299 h 1364286"/>
              <a:gd name="connsiteX77" fmla="*/ 1322584 w 1577249"/>
              <a:gd name="connsiteY77" fmla="*/ 684068 h 1364286"/>
              <a:gd name="connsiteX78" fmla="*/ 1294009 w 1577249"/>
              <a:gd name="connsiteY78" fmla="*/ 736456 h 1364286"/>
              <a:gd name="connsiteX79" fmla="*/ 1260673 w 1577249"/>
              <a:gd name="connsiteY79" fmla="*/ 722168 h 1364286"/>
              <a:gd name="connsiteX80" fmla="*/ 1386878 w 1577249"/>
              <a:gd name="connsiteY80" fmla="*/ 798368 h 1364286"/>
              <a:gd name="connsiteX81" fmla="*/ 1486891 w 1577249"/>
              <a:gd name="connsiteY81" fmla="*/ 869806 h 1364286"/>
              <a:gd name="connsiteX82" fmla="*/ 1484508 w 1577249"/>
              <a:gd name="connsiteY82" fmla="*/ 998393 h 1364286"/>
              <a:gd name="connsiteX83" fmla="*/ 1565474 w 1577249"/>
              <a:gd name="connsiteY83" fmla="*/ 1162699 h 1364286"/>
              <a:gd name="connsiteX84" fmla="*/ 1541660 w 1577249"/>
              <a:gd name="connsiteY84" fmla="*/ 1226993 h 1364286"/>
              <a:gd name="connsiteX85" fmla="*/ 1244003 w 1577249"/>
              <a:gd name="connsiteY85" fmla="*/ 1250806 h 1364286"/>
              <a:gd name="connsiteX86" fmla="*/ 1241619 w 1577249"/>
              <a:gd name="connsiteY86" fmla="*/ 1210324 h 1364286"/>
              <a:gd name="connsiteX87" fmla="*/ 1184474 w 1577249"/>
              <a:gd name="connsiteY87" fmla="*/ 1176986 h 1364286"/>
              <a:gd name="connsiteX88" fmla="*/ 1113036 w 1577249"/>
              <a:gd name="connsiteY88" fmla="*/ 1241280 h 1364286"/>
              <a:gd name="connsiteX89" fmla="*/ 1063028 w 1577249"/>
              <a:gd name="connsiteY89" fmla="*/ 1260331 h 1364286"/>
              <a:gd name="connsiteX90" fmla="*/ 989211 w 1577249"/>
              <a:gd name="connsiteY90" fmla="*/ 1284143 h 1364286"/>
              <a:gd name="connsiteX91" fmla="*/ 908248 w 1577249"/>
              <a:gd name="connsiteY91" fmla="*/ 1336530 h 1364286"/>
              <a:gd name="connsiteX92" fmla="*/ 793945 w 1577249"/>
              <a:gd name="connsiteY92" fmla="*/ 1346057 h 1364286"/>
              <a:gd name="connsiteX93" fmla="*/ 715363 w 1577249"/>
              <a:gd name="connsiteY93" fmla="*/ 1362725 h 1364286"/>
              <a:gd name="connsiteX94" fmla="*/ 696317 w 1577249"/>
              <a:gd name="connsiteY94" fmla="*/ 1303193 h 1364286"/>
              <a:gd name="connsiteX95" fmla="*/ 662979 w 1577249"/>
              <a:gd name="connsiteY95" fmla="*/ 1255568 h 1364286"/>
              <a:gd name="connsiteX96" fmla="*/ 662977 w 1577249"/>
              <a:gd name="connsiteY96" fmla="*/ 1210325 h 1364286"/>
              <a:gd name="connsiteX97" fmla="*/ 646309 w 1577249"/>
              <a:gd name="connsiteY97" fmla="*/ 1176987 h 1364286"/>
              <a:gd name="connsiteX98" fmla="*/ 617733 w 1577249"/>
              <a:gd name="connsiteY98" fmla="*/ 1153174 h 1364286"/>
              <a:gd name="connsiteX99" fmla="*/ 596301 w 1577249"/>
              <a:gd name="connsiteY99" fmla="*/ 1146032 h 1364286"/>
              <a:gd name="connsiteX100" fmla="*/ 572490 w 1577249"/>
              <a:gd name="connsiteY100" fmla="*/ 1115074 h 1364286"/>
              <a:gd name="connsiteX101" fmla="*/ 536770 w 1577249"/>
              <a:gd name="connsiteY101" fmla="*/ 1076975 h 1364286"/>
              <a:gd name="connsiteX102" fmla="*/ 484384 w 1577249"/>
              <a:gd name="connsiteY102" fmla="*/ 1069830 h 1364286"/>
              <a:gd name="connsiteX103" fmla="*/ 491527 w 1577249"/>
              <a:gd name="connsiteY103" fmla="*/ 1026969 h 1364286"/>
              <a:gd name="connsiteX104" fmla="*/ 460572 w 1577249"/>
              <a:gd name="connsiteY104" fmla="*/ 991249 h 1364286"/>
              <a:gd name="connsiteX105" fmla="*/ 427233 w 1577249"/>
              <a:gd name="connsiteY105" fmla="*/ 953150 h 1364286"/>
              <a:gd name="connsiteX106" fmla="*/ 424854 w 1577249"/>
              <a:gd name="connsiteY106" fmla="*/ 926956 h 1364286"/>
              <a:gd name="connsiteX107" fmla="*/ 379608 w 1577249"/>
              <a:gd name="connsiteY107" fmla="*/ 917432 h 1364286"/>
              <a:gd name="connsiteX108" fmla="*/ 351033 w 1577249"/>
              <a:gd name="connsiteY108" fmla="*/ 884094 h 1364286"/>
              <a:gd name="connsiteX109" fmla="*/ 305789 w 1577249"/>
              <a:gd name="connsiteY109" fmla="*/ 872188 h 1364286"/>
              <a:gd name="connsiteX110" fmla="*/ 281977 w 1577249"/>
              <a:gd name="connsiteY110" fmla="*/ 903144 h 1364286"/>
              <a:gd name="connsiteX111" fmla="*/ 234355 w 1577249"/>
              <a:gd name="connsiteY111" fmla="*/ 893618 h 1364286"/>
              <a:gd name="connsiteX112" fmla="*/ 203395 w 1577249"/>
              <a:gd name="connsiteY112" fmla="*/ 869807 h 1364286"/>
              <a:gd name="connsiteX113" fmla="*/ 167680 w 1577249"/>
              <a:gd name="connsiteY113" fmla="*/ 881712 h 1364286"/>
              <a:gd name="connsiteX114" fmla="*/ 158152 w 1577249"/>
              <a:gd name="connsiteY114" fmla="*/ 876950 h 1364286"/>
              <a:gd name="connsiteX115" fmla="*/ 141486 w 1577249"/>
              <a:gd name="connsiteY115" fmla="*/ 824562 h 1364286"/>
              <a:gd name="connsiteX116" fmla="*/ 103383 w 1577249"/>
              <a:gd name="connsiteY116" fmla="*/ 788844 h 1364286"/>
              <a:gd name="connsiteX117" fmla="*/ 72427 w 1577249"/>
              <a:gd name="connsiteY117" fmla="*/ 748363 h 1364286"/>
              <a:gd name="connsiteX118" fmla="*/ 53375 w 1577249"/>
              <a:gd name="connsiteY118" fmla="*/ 722168 h 1364286"/>
              <a:gd name="connsiteX119" fmla="*/ 17657 w 1577249"/>
              <a:gd name="connsiteY119" fmla="*/ 693594 h 1364286"/>
              <a:gd name="connsiteX120" fmla="*/ 992 w 1577249"/>
              <a:gd name="connsiteY120" fmla="*/ 669780 h 1364286"/>
              <a:gd name="connsiteX0" fmla="*/ 992 w 1577249"/>
              <a:gd name="connsiteY0" fmla="*/ 669780 h 1364286"/>
              <a:gd name="connsiteX1" fmla="*/ 20038 w 1577249"/>
              <a:gd name="connsiteY1" fmla="*/ 612632 h 1364286"/>
              <a:gd name="connsiteX2" fmla="*/ 55760 w 1577249"/>
              <a:gd name="connsiteY2" fmla="*/ 588816 h 1364286"/>
              <a:gd name="connsiteX3" fmla="*/ 98621 w 1577249"/>
              <a:gd name="connsiteY3" fmla="*/ 593580 h 1364286"/>
              <a:gd name="connsiteX4" fmla="*/ 110530 w 1577249"/>
              <a:gd name="connsiteY4" fmla="*/ 565004 h 1364286"/>
              <a:gd name="connsiteX5" fmla="*/ 146244 w 1577249"/>
              <a:gd name="connsiteY5" fmla="*/ 550719 h 1364286"/>
              <a:gd name="connsiteX6" fmla="*/ 162915 w 1577249"/>
              <a:gd name="connsiteY6" fmla="*/ 519761 h 1364286"/>
              <a:gd name="connsiteX7" fmla="*/ 196251 w 1577249"/>
              <a:gd name="connsiteY7" fmla="*/ 512619 h 1364286"/>
              <a:gd name="connsiteX8" fmla="*/ 208157 w 1577249"/>
              <a:gd name="connsiteY8" fmla="*/ 479282 h 1364286"/>
              <a:gd name="connsiteX9" fmla="*/ 239115 w 1577249"/>
              <a:gd name="connsiteY9" fmla="*/ 472137 h 1364286"/>
              <a:gd name="connsiteX10" fmla="*/ 310551 w 1577249"/>
              <a:gd name="connsiteY10" fmla="*/ 438800 h 1364286"/>
              <a:gd name="connsiteX11" fmla="*/ 339128 w 1577249"/>
              <a:gd name="connsiteY11" fmla="*/ 417368 h 1364286"/>
              <a:gd name="connsiteX12" fmla="*/ 353413 w 1577249"/>
              <a:gd name="connsiteY12" fmla="*/ 426894 h 1364286"/>
              <a:gd name="connsiteX13" fmla="*/ 396277 w 1577249"/>
              <a:gd name="connsiteY13" fmla="*/ 438800 h 1364286"/>
              <a:gd name="connsiteX14" fmla="*/ 439140 w 1577249"/>
              <a:gd name="connsiteY14" fmla="*/ 400699 h 1364286"/>
              <a:gd name="connsiteX15" fmla="*/ 453426 w 1577249"/>
              <a:gd name="connsiteY15" fmla="*/ 429275 h 1364286"/>
              <a:gd name="connsiteX16" fmla="*/ 489144 w 1577249"/>
              <a:gd name="connsiteY16" fmla="*/ 431657 h 1364286"/>
              <a:gd name="connsiteX17" fmla="*/ 501051 w 1577249"/>
              <a:gd name="connsiteY17" fmla="*/ 464994 h 1364286"/>
              <a:gd name="connsiteX18" fmla="*/ 536773 w 1577249"/>
              <a:gd name="connsiteY18" fmla="*/ 495947 h 1364286"/>
              <a:gd name="connsiteX19" fmla="*/ 565344 w 1577249"/>
              <a:gd name="connsiteY19" fmla="*/ 453088 h 1364286"/>
              <a:gd name="connsiteX20" fmla="*/ 596301 w 1577249"/>
              <a:gd name="connsiteY20" fmla="*/ 438800 h 1364286"/>
              <a:gd name="connsiteX21" fmla="*/ 605826 w 1577249"/>
              <a:gd name="connsiteY21" fmla="*/ 410225 h 1364286"/>
              <a:gd name="connsiteX22" fmla="*/ 627257 w 1577249"/>
              <a:gd name="connsiteY22" fmla="*/ 376888 h 1364286"/>
              <a:gd name="connsiteX23" fmla="*/ 665361 w 1577249"/>
              <a:gd name="connsiteY23" fmla="*/ 369741 h 1364286"/>
              <a:gd name="connsiteX24" fmla="*/ 677263 w 1577249"/>
              <a:gd name="connsiteY24" fmla="*/ 412607 h 1364286"/>
              <a:gd name="connsiteX25" fmla="*/ 717744 w 1577249"/>
              <a:gd name="connsiteY25" fmla="*/ 381650 h 1364286"/>
              <a:gd name="connsiteX26" fmla="*/ 727269 w 1577249"/>
              <a:gd name="connsiteY26" fmla="*/ 381650 h 1364286"/>
              <a:gd name="connsiteX27" fmla="*/ 753463 w 1577249"/>
              <a:gd name="connsiteY27" fmla="*/ 398319 h 1364286"/>
              <a:gd name="connsiteX28" fmla="*/ 793948 w 1577249"/>
              <a:gd name="connsiteY28" fmla="*/ 384029 h 1364286"/>
              <a:gd name="connsiteX29" fmla="*/ 820139 w 1577249"/>
              <a:gd name="connsiteY29" fmla="*/ 434038 h 1364286"/>
              <a:gd name="connsiteX30" fmla="*/ 810613 w 1577249"/>
              <a:gd name="connsiteY30" fmla="*/ 438800 h 1364286"/>
              <a:gd name="connsiteX31" fmla="*/ 805852 w 1577249"/>
              <a:gd name="connsiteY31" fmla="*/ 460232 h 1364286"/>
              <a:gd name="connsiteX32" fmla="*/ 834426 w 1577249"/>
              <a:gd name="connsiteY32" fmla="*/ 503094 h 1364286"/>
              <a:gd name="connsiteX33" fmla="*/ 865383 w 1577249"/>
              <a:gd name="connsiteY33" fmla="*/ 495950 h 1364286"/>
              <a:gd name="connsiteX34" fmla="*/ 898722 w 1577249"/>
              <a:gd name="connsiteY34" fmla="*/ 464993 h 1364286"/>
              <a:gd name="connsiteX35" fmla="*/ 943964 w 1577249"/>
              <a:gd name="connsiteY35" fmla="*/ 472138 h 1364286"/>
              <a:gd name="connsiteX36" fmla="*/ 1001114 w 1577249"/>
              <a:gd name="connsiteY36" fmla="*/ 457850 h 1364286"/>
              <a:gd name="connsiteX37" fmla="*/ 1032073 w 1577249"/>
              <a:gd name="connsiteY37" fmla="*/ 429272 h 1364286"/>
              <a:gd name="connsiteX38" fmla="*/ 1096364 w 1577249"/>
              <a:gd name="connsiteY38" fmla="*/ 412607 h 1364286"/>
              <a:gd name="connsiteX39" fmla="*/ 1153514 w 1577249"/>
              <a:gd name="connsiteY39" fmla="*/ 417368 h 1364286"/>
              <a:gd name="connsiteX40" fmla="*/ 1220190 w 1577249"/>
              <a:gd name="connsiteY40" fmla="*/ 345931 h 1364286"/>
              <a:gd name="connsiteX41" fmla="*/ 1270195 w 1577249"/>
              <a:gd name="connsiteY41" fmla="*/ 334025 h 1364286"/>
              <a:gd name="connsiteX42" fmla="*/ 1315440 w 1577249"/>
              <a:gd name="connsiteY42" fmla="*/ 298306 h 1364286"/>
              <a:gd name="connsiteX43" fmla="*/ 1315439 w 1577249"/>
              <a:gd name="connsiteY43" fmla="*/ 257825 h 1364286"/>
              <a:gd name="connsiteX44" fmla="*/ 1310677 w 1577249"/>
              <a:gd name="connsiteY44" fmla="*/ 229250 h 1364286"/>
              <a:gd name="connsiteX45" fmla="*/ 1303533 w 1577249"/>
              <a:gd name="connsiteY45" fmla="*/ 200675 h 1364286"/>
              <a:gd name="connsiteX46" fmla="*/ 1320202 w 1577249"/>
              <a:gd name="connsiteY46" fmla="*/ 160194 h 1364286"/>
              <a:gd name="connsiteX47" fmla="*/ 1310677 w 1577249"/>
              <a:gd name="connsiteY47" fmla="*/ 117331 h 1364286"/>
              <a:gd name="connsiteX48" fmla="*/ 1332108 w 1577249"/>
              <a:gd name="connsiteY48" fmla="*/ 57800 h 1364286"/>
              <a:gd name="connsiteX49" fmla="*/ 1322584 w 1577249"/>
              <a:gd name="connsiteY49" fmla="*/ 10175 h 1364286"/>
              <a:gd name="connsiteX50" fmla="*/ 1360684 w 1577249"/>
              <a:gd name="connsiteY50" fmla="*/ 5412 h 1364286"/>
              <a:gd name="connsiteX51" fmla="*/ 1377353 w 1577249"/>
              <a:gd name="connsiteY51" fmla="*/ 649 h 1364286"/>
              <a:gd name="connsiteX52" fmla="*/ 1465459 w 1577249"/>
              <a:gd name="connsiteY52" fmla="*/ 19699 h 1364286"/>
              <a:gd name="connsiteX53" fmla="*/ 1496415 w 1577249"/>
              <a:gd name="connsiteY53" fmla="*/ 41131 h 1364286"/>
              <a:gd name="connsiteX54" fmla="*/ 1522610 w 1577249"/>
              <a:gd name="connsiteY54" fmla="*/ 57798 h 1364286"/>
              <a:gd name="connsiteX55" fmla="*/ 1551184 w 1577249"/>
              <a:gd name="connsiteY55" fmla="*/ 67324 h 1364286"/>
              <a:gd name="connsiteX56" fmla="*/ 1524990 w 1577249"/>
              <a:gd name="connsiteY56" fmla="*/ 117331 h 1364286"/>
              <a:gd name="connsiteX57" fmla="*/ 1522609 w 1577249"/>
              <a:gd name="connsiteY57" fmla="*/ 172099 h 1364286"/>
              <a:gd name="connsiteX58" fmla="*/ 1508321 w 1577249"/>
              <a:gd name="connsiteY58" fmla="*/ 229249 h 1364286"/>
              <a:gd name="connsiteX59" fmla="*/ 1510703 w 1577249"/>
              <a:gd name="connsiteY59" fmla="*/ 238774 h 1364286"/>
              <a:gd name="connsiteX60" fmla="*/ 1541659 w 1577249"/>
              <a:gd name="connsiteY60" fmla="*/ 245918 h 1364286"/>
              <a:gd name="connsiteX61" fmla="*/ 1529753 w 1577249"/>
              <a:gd name="connsiteY61" fmla="*/ 276874 h 1364286"/>
              <a:gd name="connsiteX62" fmla="*/ 1496415 w 1577249"/>
              <a:gd name="connsiteY62" fmla="*/ 298306 h 1364286"/>
              <a:gd name="connsiteX63" fmla="*/ 1474984 w 1577249"/>
              <a:gd name="connsiteY63" fmla="*/ 319737 h 1364286"/>
              <a:gd name="connsiteX64" fmla="*/ 1421087 w 1577249"/>
              <a:gd name="connsiteY64" fmla="*/ 307094 h 1364286"/>
              <a:gd name="connsiteX65" fmla="*/ 1384495 w 1577249"/>
              <a:gd name="connsiteY65" fmla="*/ 336407 h 1364286"/>
              <a:gd name="connsiteX66" fmla="*/ 1377352 w 1577249"/>
              <a:gd name="connsiteY66" fmla="*/ 369744 h 1364286"/>
              <a:gd name="connsiteX67" fmla="*/ 1355920 w 1577249"/>
              <a:gd name="connsiteY67" fmla="*/ 379269 h 1364286"/>
              <a:gd name="connsiteX68" fmla="*/ 1327345 w 1577249"/>
              <a:gd name="connsiteY68" fmla="*/ 403082 h 1364286"/>
              <a:gd name="connsiteX69" fmla="*/ 1279721 w 1577249"/>
              <a:gd name="connsiteY69" fmla="*/ 417368 h 1364286"/>
              <a:gd name="connsiteX70" fmla="*/ 1279720 w 1577249"/>
              <a:gd name="connsiteY70" fmla="*/ 464994 h 1364286"/>
              <a:gd name="connsiteX71" fmla="*/ 1313058 w 1577249"/>
              <a:gd name="connsiteY71" fmla="*/ 464994 h 1364286"/>
              <a:gd name="connsiteX72" fmla="*/ 1341634 w 1577249"/>
              <a:gd name="connsiteY72" fmla="*/ 491187 h 1364286"/>
              <a:gd name="connsiteX73" fmla="*/ 1334489 w 1577249"/>
              <a:gd name="connsiteY73" fmla="*/ 529288 h 1364286"/>
              <a:gd name="connsiteX74" fmla="*/ 1363065 w 1577249"/>
              <a:gd name="connsiteY74" fmla="*/ 545955 h 1364286"/>
              <a:gd name="connsiteX75" fmla="*/ 1355920 w 1577249"/>
              <a:gd name="connsiteY75" fmla="*/ 588819 h 1364286"/>
              <a:gd name="connsiteX76" fmla="*/ 1370208 w 1577249"/>
              <a:gd name="connsiteY76" fmla="*/ 629299 h 1364286"/>
              <a:gd name="connsiteX77" fmla="*/ 1322584 w 1577249"/>
              <a:gd name="connsiteY77" fmla="*/ 684068 h 1364286"/>
              <a:gd name="connsiteX78" fmla="*/ 1294009 w 1577249"/>
              <a:gd name="connsiteY78" fmla="*/ 736456 h 1364286"/>
              <a:gd name="connsiteX79" fmla="*/ 1386878 w 1577249"/>
              <a:gd name="connsiteY79" fmla="*/ 798368 h 1364286"/>
              <a:gd name="connsiteX80" fmla="*/ 1486891 w 1577249"/>
              <a:gd name="connsiteY80" fmla="*/ 869806 h 1364286"/>
              <a:gd name="connsiteX81" fmla="*/ 1484508 w 1577249"/>
              <a:gd name="connsiteY81" fmla="*/ 998393 h 1364286"/>
              <a:gd name="connsiteX82" fmla="*/ 1565474 w 1577249"/>
              <a:gd name="connsiteY82" fmla="*/ 1162699 h 1364286"/>
              <a:gd name="connsiteX83" fmla="*/ 1541660 w 1577249"/>
              <a:gd name="connsiteY83" fmla="*/ 1226993 h 1364286"/>
              <a:gd name="connsiteX84" fmla="*/ 1244003 w 1577249"/>
              <a:gd name="connsiteY84" fmla="*/ 1250806 h 1364286"/>
              <a:gd name="connsiteX85" fmla="*/ 1241619 w 1577249"/>
              <a:gd name="connsiteY85" fmla="*/ 1210324 h 1364286"/>
              <a:gd name="connsiteX86" fmla="*/ 1184474 w 1577249"/>
              <a:gd name="connsiteY86" fmla="*/ 1176986 h 1364286"/>
              <a:gd name="connsiteX87" fmla="*/ 1113036 w 1577249"/>
              <a:gd name="connsiteY87" fmla="*/ 1241280 h 1364286"/>
              <a:gd name="connsiteX88" fmla="*/ 1063028 w 1577249"/>
              <a:gd name="connsiteY88" fmla="*/ 1260331 h 1364286"/>
              <a:gd name="connsiteX89" fmla="*/ 989211 w 1577249"/>
              <a:gd name="connsiteY89" fmla="*/ 1284143 h 1364286"/>
              <a:gd name="connsiteX90" fmla="*/ 908248 w 1577249"/>
              <a:gd name="connsiteY90" fmla="*/ 1336530 h 1364286"/>
              <a:gd name="connsiteX91" fmla="*/ 793945 w 1577249"/>
              <a:gd name="connsiteY91" fmla="*/ 1346057 h 1364286"/>
              <a:gd name="connsiteX92" fmla="*/ 715363 w 1577249"/>
              <a:gd name="connsiteY92" fmla="*/ 1362725 h 1364286"/>
              <a:gd name="connsiteX93" fmla="*/ 696317 w 1577249"/>
              <a:gd name="connsiteY93" fmla="*/ 1303193 h 1364286"/>
              <a:gd name="connsiteX94" fmla="*/ 662979 w 1577249"/>
              <a:gd name="connsiteY94" fmla="*/ 1255568 h 1364286"/>
              <a:gd name="connsiteX95" fmla="*/ 662977 w 1577249"/>
              <a:gd name="connsiteY95" fmla="*/ 1210325 h 1364286"/>
              <a:gd name="connsiteX96" fmla="*/ 646309 w 1577249"/>
              <a:gd name="connsiteY96" fmla="*/ 1176987 h 1364286"/>
              <a:gd name="connsiteX97" fmla="*/ 617733 w 1577249"/>
              <a:gd name="connsiteY97" fmla="*/ 1153174 h 1364286"/>
              <a:gd name="connsiteX98" fmla="*/ 596301 w 1577249"/>
              <a:gd name="connsiteY98" fmla="*/ 1146032 h 1364286"/>
              <a:gd name="connsiteX99" fmla="*/ 572490 w 1577249"/>
              <a:gd name="connsiteY99" fmla="*/ 1115074 h 1364286"/>
              <a:gd name="connsiteX100" fmla="*/ 536770 w 1577249"/>
              <a:gd name="connsiteY100" fmla="*/ 1076975 h 1364286"/>
              <a:gd name="connsiteX101" fmla="*/ 484384 w 1577249"/>
              <a:gd name="connsiteY101" fmla="*/ 1069830 h 1364286"/>
              <a:gd name="connsiteX102" fmla="*/ 491527 w 1577249"/>
              <a:gd name="connsiteY102" fmla="*/ 1026969 h 1364286"/>
              <a:gd name="connsiteX103" fmla="*/ 460572 w 1577249"/>
              <a:gd name="connsiteY103" fmla="*/ 991249 h 1364286"/>
              <a:gd name="connsiteX104" fmla="*/ 427233 w 1577249"/>
              <a:gd name="connsiteY104" fmla="*/ 953150 h 1364286"/>
              <a:gd name="connsiteX105" fmla="*/ 424854 w 1577249"/>
              <a:gd name="connsiteY105" fmla="*/ 926956 h 1364286"/>
              <a:gd name="connsiteX106" fmla="*/ 379608 w 1577249"/>
              <a:gd name="connsiteY106" fmla="*/ 917432 h 1364286"/>
              <a:gd name="connsiteX107" fmla="*/ 351033 w 1577249"/>
              <a:gd name="connsiteY107" fmla="*/ 884094 h 1364286"/>
              <a:gd name="connsiteX108" fmla="*/ 305789 w 1577249"/>
              <a:gd name="connsiteY108" fmla="*/ 872188 h 1364286"/>
              <a:gd name="connsiteX109" fmla="*/ 281977 w 1577249"/>
              <a:gd name="connsiteY109" fmla="*/ 903144 h 1364286"/>
              <a:gd name="connsiteX110" fmla="*/ 234355 w 1577249"/>
              <a:gd name="connsiteY110" fmla="*/ 893618 h 1364286"/>
              <a:gd name="connsiteX111" fmla="*/ 203395 w 1577249"/>
              <a:gd name="connsiteY111" fmla="*/ 869807 h 1364286"/>
              <a:gd name="connsiteX112" fmla="*/ 167680 w 1577249"/>
              <a:gd name="connsiteY112" fmla="*/ 881712 h 1364286"/>
              <a:gd name="connsiteX113" fmla="*/ 158152 w 1577249"/>
              <a:gd name="connsiteY113" fmla="*/ 876950 h 1364286"/>
              <a:gd name="connsiteX114" fmla="*/ 141486 w 1577249"/>
              <a:gd name="connsiteY114" fmla="*/ 824562 h 1364286"/>
              <a:gd name="connsiteX115" fmla="*/ 103383 w 1577249"/>
              <a:gd name="connsiteY115" fmla="*/ 788844 h 1364286"/>
              <a:gd name="connsiteX116" fmla="*/ 72427 w 1577249"/>
              <a:gd name="connsiteY116" fmla="*/ 748363 h 1364286"/>
              <a:gd name="connsiteX117" fmla="*/ 53375 w 1577249"/>
              <a:gd name="connsiteY117" fmla="*/ 722168 h 1364286"/>
              <a:gd name="connsiteX118" fmla="*/ 17657 w 1577249"/>
              <a:gd name="connsiteY118" fmla="*/ 693594 h 1364286"/>
              <a:gd name="connsiteX119" fmla="*/ 992 w 1577249"/>
              <a:gd name="connsiteY119" fmla="*/ 669780 h 1364286"/>
              <a:gd name="connsiteX0" fmla="*/ 992 w 1575742"/>
              <a:gd name="connsiteY0" fmla="*/ 669780 h 1364286"/>
              <a:gd name="connsiteX1" fmla="*/ 20038 w 1575742"/>
              <a:gd name="connsiteY1" fmla="*/ 612632 h 1364286"/>
              <a:gd name="connsiteX2" fmla="*/ 55760 w 1575742"/>
              <a:gd name="connsiteY2" fmla="*/ 588816 h 1364286"/>
              <a:gd name="connsiteX3" fmla="*/ 98621 w 1575742"/>
              <a:gd name="connsiteY3" fmla="*/ 593580 h 1364286"/>
              <a:gd name="connsiteX4" fmla="*/ 110530 w 1575742"/>
              <a:gd name="connsiteY4" fmla="*/ 565004 h 1364286"/>
              <a:gd name="connsiteX5" fmla="*/ 146244 w 1575742"/>
              <a:gd name="connsiteY5" fmla="*/ 550719 h 1364286"/>
              <a:gd name="connsiteX6" fmla="*/ 162915 w 1575742"/>
              <a:gd name="connsiteY6" fmla="*/ 519761 h 1364286"/>
              <a:gd name="connsiteX7" fmla="*/ 196251 w 1575742"/>
              <a:gd name="connsiteY7" fmla="*/ 512619 h 1364286"/>
              <a:gd name="connsiteX8" fmla="*/ 208157 w 1575742"/>
              <a:gd name="connsiteY8" fmla="*/ 479282 h 1364286"/>
              <a:gd name="connsiteX9" fmla="*/ 239115 w 1575742"/>
              <a:gd name="connsiteY9" fmla="*/ 472137 h 1364286"/>
              <a:gd name="connsiteX10" fmla="*/ 310551 w 1575742"/>
              <a:gd name="connsiteY10" fmla="*/ 438800 h 1364286"/>
              <a:gd name="connsiteX11" fmla="*/ 339128 w 1575742"/>
              <a:gd name="connsiteY11" fmla="*/ 417368 h 1364286"/>
              <a:gd name="connsiteX12" fmla="*/ 353413 w 1575742"/>
              <a:gd name="connsiteY12" fmla="*/ 426894 h 1364286"/>
              <a:gd name="connsiteX13" fmla="*/ 396277 w 1575742"/>
              <a:gd name="connsiteY13" fmla="*/ 438800 h 1364286"/>
              <a:gd name="connsiteX14" fmla="*/ 439140 w 1575742"/>
              <a:gd name="connsiteY14" fmla="*/ 400699 h 1364286"/>
              <a:gd name="connsiteX15" fmla="*/ 453426 w 1575742"/>
              <a:gd name="connsiteY15" fmla="*/ 429275 h 1364286"/>
              <a:gd name="connsiteX16" fmla="*/ 489144 w 1575742"/>
              <a:gd name="connsiteY16" fmla="*/ 431657 h 1364286"/>
              <a:gd name="connsiteX17" fmla="*/ 501051 w 1575742"/>
              <a:gd name="connsiteY17" fmla="*/ 464994 h 1364286"/>
              <a:gd name="connsiteX18" fmla="*/ 536773 w 1575742"/>
              <a:gd name="connsiteY18" fmla="*/ 495947 h 1364286"/>
              <a:gd name="connsiteX19" fmla="*/ 565344 w 1575742"/>
              <a:gd name="connsiteY19" fmla="*/ 453088 h 1364286"/>
              <a:gd name="connsiteX20" fmla="*/ 596301 w 1575742"/>
              <a:gd name="connsiteY20" fmla="*/ 438800 h 1364286"/>
              <a:gd name="connsiteX21" fmla="*/ 605826 w 1575742"/>
              <a:gd name="connsiteY21" fmla="*/ 410225 h 1364286"/>
              <a:gd name="connsiteX22" fmla="*/ 627257 w 1575742"/>
              <a:gd name="connsiteY22" fmla="*/ 376888 h 1364286"/>
              <a:gd name="connsiteX23" fmla="*/ 665361 w 1575742"/>
              <a:gd name="connsiteY23" fmla="*/ 369741 h 1364286"/>
              <a:gd name="connsiteX24" fmla="*/ 677263 w 1575742"/>
              <a:gd name="connsiteY24" fmla="*/ 412607 h 1364286"/>
              <a:gd name="connsiteX25" fmla="*/ 717744 w 1575742"/>
              <a:gd name="connsiteY25" fmla="*/ 381650 h 1364286"/>
              <a:gd name="connsiteX26" fmla="*/ 727269 w 1575742"/>
              <a:gd name="connsiteY26" fmla="*/ 381650 h 1364286"/>
              <a:gd name="connsiteX27" fmla="*/ 753463 w 1575742"/>
              <a:gd name="connsiteY27" fmla="*/ 398319 h 1364286"/>
              <a:gd name="connsiteX28" fmla="*/ 793948 w 1575742"/>
              <a:gd name="connsiteY28" fmla="*/ 384029 h 1364286"/>
              <a:gd name="connsiteX29" fmla="*/ 820139 w 1575742"/>
              <a:gd name="connsiteY29" fmla="*/ 434038 h 1364286"/>
              <a:gd name="connsiteX30" fmla="*/ 810613 w 1575742"/>
              <a:gd name="connsiteY30" fmla="*/ 438800 h 1364286"/>
              <a:gd name="connsiteX31" fmla="*/ 805852 w 1575742"/>
              <a:gd name="connsiteY31" fmla="*/ 460232 h 1364286"/>
              <a:gd name="connsiteX32" fmla="*/ 834426 w 1575742"/>
              <a:gd name="connsiteY32" fmla="*/ 503094 h 1364286"/>
              <a:gd name="connsiteX33" fmla="*/ 865383 w 1575742"/>
              <a:gd name="connsiteY33" fmla="*/ 495950 h 1364286"/>
              <a:gd name="connsiteX34" fmla="*/ 898722 w 1575742"/>
              <a:gd name="connsiteY34" fmla="*/ 464993 h 1364286"/>
              <a:gd name="connsiteX35" fmla="*/ 943964 w 1575742"/>
              <a:gd name="connsiteY35" fmla="*/ 472138 h 1364286"/>
              <a:gd name="connsiteX36" fmla="*/ 1001114 w 1575742"/>
              <a:gd name="connsiteY36" fmla="*/ 457850 h 1364286"/>
              <a:gd name="connsiteX37" fmla="*/ 1032073 w 1575742"/>
              <a:gd name="connsiteY37" fmla="*/ 429272 h 1364286"/>
              <a:gd name="connsiteX38" fmla="*/ 1096364 w 1575742"/>
              <a:gd name="connsiteY38" fmla="*/ 412607 h 1364286"/>
              <a:gd name="connsiteX39" fmla="*/ 1153514 w 1575742"/>
              <a:gd name="connsiteY39" fmla="*/ 417368 h 1364286"/>
              <a:gd name="connsiteX40" fmla="*/ 1220190 w 1575742"/>
              <a:gd name="connsiteY40" fmla="*/ 345931 h 1364286"/>
              <a:gd name="connsiteX41" fmla="*/ 1270195 w 1575742"/>
              <a:gd name="connsiteY41" fmla="*/ 334025 h 1364286"/>
              <a:gd name="connsiteX42" fmla="*/ 1315440 w 1575742"/>
              <a:gd name="connsiteY42" fmla="*/ 298306 h 1364286"/>
              <a:gd name="connsiteX43" fmla="*/ 1315439 w 1575742"/>
              <a:gd name="connsiteY43" fmla="*/ 257825 h 1364286"/>
              <a:gd name="connsiteX44" fmla="*/ 1310677 w 1575742"/>
              <a:gd name="connsiteY44" fmla="*/ 229250 h 1364286"/>
              <a:gd name="connsiteX45" fmla="*/ 1303533 w 1575742"/>
              <a:gd name="connsiteY45" fmla="*/ 200675 h 1364286"/>
              <a:gd name="connsiteX46" fmla="*/ 1320202 w 1575742"/>
              <a:gd name="connsiteY46" fmla="*/ 160194 h 1364286"/>
              <a:gd name="connsiteX47" fmla="*/ 1310677 w 1575742"/>
              <a:gd name="connsiteY47" fmla="*/ 117331 h 1364286"/>
              <a:gd name="connsiteX48" fmla="*/ 1332108 w 1575742"/>
              <a:gd name="connsiteY48" fmla="*/ 57800 h 1364286"/>
              <a:gd name="connsiteX49" fmla="*/ 1322584 w 1575742"/>
              <a:gd name="connsiteY49" fmla="*/ 10175 h 1364286"/>
              <a:gd name="connsiteX50" fmla="*/ 1360684 w 1575742"/>
              <a:gd name="connsiteY50" fmla="*/ 5412 h 1364286"/>
              <a:gd name="connsiteX51" fmla="*/ 1377353 w 1575742"/>
              <a:gd name="connsiteY51" fmla="*/ 649 h 1364286"/>
              <a:gd name="connsiteX52" fmla="*/ 1465459 w 1575742"/>
              <a:gd name="connsiteY52" fmla="*/ 19699 h 1364286"/>
              <a:gd name="connsiteX53" fmla="*/ 1496415 w 1575742"/>
              <a:gd name="connsiteY53" fmla="*/ 41131 h 1364286"/>
              <a:gd name="connsiteX54" fmla="*/ 1522610 w 1575742"/>
              <a:gd name="connsiteY54" fmla="*/ 57798 h 1364286"/>
              <a:gd name="connsiteX55" fmla="*/ 1551184 w 1575742"/>
              <a:gd name="connsiteY55" fmla="*/ 67324 h 1364286"/>
              <a:gd name="connsiteX56" fmla="*/ 1524990 w 1575742"/>
              <a:gd name="connsiteY56" fmla="*/ 117331 h 1364286"/>
              <a:gd name="connsiteX57" fmla="*/ 1522609 w 1575742"/>
              <a:gd name="connsiteY57" fmla="*/ 172099 h 1364286"/>
              <a:gd name="connsiteX58" fmla="*/ 1508321 w 1575742"/>
              <a:gd name="connsiteY58" fmla="*/ 229249 h 1364286"/>
              <a:gd name="connsiteX59" fmla="*/ 1510703 w 1575742"/>
              <a:gd name="connsiteY59" fmla="*/ 238774 h 1364286"/>
              <a:gd name="connsiteX60" fmla="*/ 1541659 w 1575742"/>
              <a:gd name="connsiteY60" fmla="*/ 245918 h 1364286"/>
              <a:gd name="connsiteX61" fmla="*/ 1529753 w 1575742"/>
              <a:gd name="connsiteY61" fmla="*/ 276874 h 1364286"/>
              <a:gd name="connsiteX62" fmla="*/ 1496415 w 1575742"/>
              <a:gd name="connsiteY62" fmla="*/ 298306 h 1364286"/>
              <a:gd name="connsiteX63" fmla="*/ 1474984 w 1575742"/>
              <a:gd name="connsiteY63" fmla="*/ 319737 h 1364286"/>
              <a:gd name="connsiteX64" fmla="*/ 1421087 w 1575742"/>
              <a:gd name="connsiteY64" fmla="*/ 307094 h 1364286"/>
              <a:gd name="connsiteX65" fmla="*/ 1384495 w 1575742"/>
              <a:gd name="connsiteY65" fmla="*/ 336407 h 1364286"/>
              <a:gd name="connsiteX66" fmla="*/ 1377352 w 1575742"/>
              <a:gd name="connsiteY66" fmla="*/ 369744 h 1364286"/>
              <a:gd name="connsiteX67" fmla="*/ 1355920 w 1575742"/>
              <a:gd name="connsiteY67" fmla="*/ 379269 h 1364286"/>
              <a:gd name="connsiteX68" fmla="*/ 1327345 w 1575742"/>
              <a:gd name="connsiteY68" fmla="*/ 403082 h 1364286"/>
              <a:gd name="connsiteX69" fmla="*/ 1279721 w 1575742"/>
              <a:gd name="connsiteY69" fmla="*/ 417368 h 1364286"/>
              <a:gd name="connsiteX70" fmla="*/ 1279720 w 1575742"/>
              <a:gd name="connsiteY70" fmla="*/ 464994 h 1364286"/>
              <a:gd name="connsiteX71" fmla="*/ 1313058 w 1575742"/>
              <a:gd name="connsiteY71" fmla="*/ 464994 h 1364286"/>
              <a:gd name="connsiteX72" fmla="*/ 1341634 w 1575742"/>
              <a:gd name="connsiteY72" fmla="*/ 491187 h 1364286"/>
              <a:gd name="connsiteX73" fmla="*/ 1334489 w 1575742"/>
              <a:gd name="connsiteY73" fmla="*/ 529288 h 1364286"/>
              <a:gd name="connsiteX74" fmla="*/ 1363065 w 1575742"/>
              <a:gd name="connsiteY74" fmla="*/ 545955 h 1364286"/>
              <a:gd name="connsiteX75" fmla="*/ 1355920 w 1575742"/>
              <a:gd name="connsiteY75" fmla="*/ 588819 h 1364286"/>
              <a:gd name="connsiteX76" fmla="*/ 1370208 w 1575742"/>
              <a:gd name="connsiteY76" fmla="*/ 629299 h 1364286"/>
              <a:gd name="connsiteX77" fmla="*/ 1322584 w 1575742"/>
              <a:gd name="connsiteY77" fmla="*/ 684068 h 1364286"/>
              <a:gd name="connsiteX78" fmla="*/ 1294009 w 1575742"/>
              <a:gd name="connsiteY78" fmla="*/ 736456 h 1364286"/>
              <a:gd name="connsiteX79" fmla="*/ 1386878 w 1575742"/>
              <a:gd name="connsiteY79" fmla="*/ 798368 h 1364286"/>
              <a:gd name="connsiteX80" fmla="*/ 1486891 w 1575742"/>
              <a:gd name="connsiteY80" fmla="*/ 869806 h 1364286"/>
              <a:gd name="connsiteX81" fmla="*/ 1484508 w 1575742"/>
              <a:gd name="connsiteY81" fmla="*/ 998393 h 1364286"/>
              <a:gd name="connsiteX82" fmla="*/ 1508319 w 1575742"/>
              <a:gd name="connsiteY82" fmla="*/ 1024587 h 1364286"/>
              <a:gd name="connsiteX83" fmla="*/ 1565474 w 1575742"/>
              <a:gd name="connsiteY83" fmla="*/ 1162699 h 1364286"/>
              <a:gd name="connsiteX84" fmla="*/ 1541660 w 1575742"/>
              <a:gd name="connsiteY84" fmla="*/ 1226993 h 1364286"/>
              <a:gd name="connsiteX85" fmla="*/ 1244003 w 1575742"/>
              <a:gd name="connsiteY85" fmla="*/ 1250806 h 1364286"/>
              <a:gd name="connsiteX86" fmla="*/ 1241619 w 1575742"/>
              <a:gd name="connsiteY86" fmla="*/ 1210324 h 1364286"/>
              <a:gd name="connsiteX87" fmla="*/ 1184474 w 1575742"/>
              <a:gd name="connsiteY87" fmla="*/ 1176986 h 1364286"/>
              <a:gd name="connsiteX88" fmla="*/ 1113036 w 1575742"/>
              <a:gd name="connsiteY88" fmla="*/ 1241280 h 1364286"/>
              <a:gd name="connsiteX89" fmla="*/ 1063028 w 1575742"/>
              <a:gd name="connsiteY89" fmla="*/ 1260331 h 1364286"/>
              <a:gd name="connsiteX90" fmla="*/ 989211 w 1575742"/>
              <a:gd name="connsiteY90" fmla="*/ 1284143 h 1364286"/>
              <a:gd name="connsiteX91" fmla="*/ 908248 w 1575742"/>
              <a:gd name="connsiteY91" fmla="*/ 1336530 h 1364286"/>
              <a:gd name="connsiteX92" fmla="*/ 793945 w 1575742"/>
              <a:gd name="connsiteY92" fmla="*/ 1346057 h 1364286"/>
              <a:gd name="connsiteX93" fmla="*/ 715363 w 1575742"/>
              <a:gd name="connsiteY93" fmla="*/ 1362725 h 1364286"/>
              <a:gd name="connsiteX94" fmla="*/ 696317 w 1575742"/>
              <a:gd name="connsiteY94" fmla="*/ 1303193 h 1364286"/>
              <a:gd name="connsiteX95" fmla="*/ 662979 w 1575742"/>
              <a:gd name="connsiteY95" fmla="*/ 1255568 h 1364286"/>
              <a:gd name="connsiteX96" fmla="*/ 662977 w 1575742"/>
              <a:gd name="connsiteY96" fmla="*/ 1210325 h 1364286"/>
              <a:gd name="connsiteX97" fmla="*/ 646309 w 1575742"/>
              <a:gd name="connsiteY97" fmla="*/ 1176987 h 1364286"/>
              <a:gd name="connsiteX98" fmla="*/ 617733 w 1575742"/>
              <a:gd name="connsiteY98" fmla="*/ 1153174 h 1364286"/>
              <a:gd name="connsiteX99" fmla="*/ 596301 w 1575742"/>
              <a:gd name="connsiteY99" fmla="*/ 1146032 h 1364286"/>
              <a:gd name="connsiteX100" fmla="*/ 572490 w 1575742"/>
              <a:gd name="connsiteY100" fmla="*/ 1115074 h 1364286"/>
              <a:gd name="connsiteX101" fmla="*/ 536770 w 1575742"/>
              <a:gd name="connsiteY101" fmla="*/ 1076975 h 1364286"/>
              <a:gd name="connsiteX102" fmla="*/ 484384 w 1575742"/>
              <a:gd name="connsiteY102" fmla="*/ 1069830 h 1364286"/>
              <a:gd name="connsiteX103" fmla="*/ 491527 w 1575742"/>
              <a:gd name="connsiteY103" fmla="*/ 1026969 h 1364286"/>
              <a:gd name="connsiteX104" fmla="*/ 460572 w 1575742"/>
              <a:gd name="connsiteY104" fmla="*/ 991249 h 1364286"/>
              <a:gd name="connsiteX105" fmla="*/ 427233 w 1575742"/>
              <a:gd name="connsiteY105" fmla="*/ 953150 h 1364286"/>
              <a:gd name="connsiteX106" fmla="*/ 424854 w 1575742"/>
              <a:gd name="connsiteY106" fmla="*/ 926956 h 1364286"/>
              <a:gd name="connsiteX107" fmla="*/ 379608 w 1575742"/>
              <a:gd name="connsiteY107" fmla="*/ 917432 h 1364286"/>
              <a:gd name="connsiteX108" fmla="*/ 351033 w 1575742"/>
              <a:gd name="connsiteY108" fmla="*/ 884094 h 1364286"/>
              <a:gd name="connsiteX109" fmla="*/ 305789 w 1575742"/>
              <a:gd name="connsiteY109" fmla="*/ 872188 h 1364286"/>
              <a:gd name="connsiteX110" fmla="*/ 281977 w 1575742"/>
              <a:gd name="connsiteY110" fmla="*/ 903144 h 1364286"/>
              <a:gd name="connsiteX111" fmla="*/ 234355 w 1575742"/>
              <a:gd name="connsiteY111" fmla="*/ 893618 h 1364286"/>
              <a:gd name="connsiteX112" fmla="*/ 203395 w 1575742"/>
              <a:gd name="connsiteY112" fmla="*/ 869807 h 1364286"/>
              <a:gd name="connsiteX113" fmla="*/ 167680 w 1575742"/>
              <a:gd name="connsiteY113" fmla="*/ 881712 h 1364286"/>
              <a:gd name="connsiteX114" fmla="*/ 158152 w 1575742"/>
              <a:gd name="connsiteY114" fmla="*/ 876950 h 1364286"/>
              <a:gd name="connsiteX115" fmla="*/ 141486 w 1575742"/>
              <a:gd name="connsiteY115" fmla="*/ 824562 h 1364286"/>
              <a:gd name="connsiteX116" fmla="*/ 103383 w 1575742"/>
              <a:gd name="connsiteY116" fmla="*/ 788844 h 1364286"/>
              <a:gd name="connsiteX117" fmla="*/ 72427 w 1575742"/>
              <a:gd name="connsiteY117" fmla="*/ 748363 h 1364286"/>
              <a:gd name="connsiteX118" fmla="*/ 53375 w 1575742"/>
              <a:gd name="connsiteY118" fmla="*/ 722168 h 1364286"/>
              <a:gd name="connsiteX119" fmla="*/ 17657 w 1575742"/>
              <a:gd name="connsiteY119" fmla="*/ 693594 h 1364286"/>
              <a:gd name="connsiteX120" fmla="*/ 992 w 1575742"/>
              <a:gd name="connsiteY120" fmla="*/ 669780 h 1364286"/>
              <a:gd name="connsiteX0" fmla="*/ 992 w 1575153"/>
              <a:gd name="connsiteY0" fmla="*/ 669780 h 1364286"/>
              <a:gd name="connsiteX1" fmla="*/ 20038 w 1575153"/>
              <a:gd name="connsiteY1" fmla="*/ 612632 h 1364286"/>
              <a:gd name="connsiteX2" fmla="*/ 55760 w 1575153"/>
              <a:gd name="connsiteY2" fmla="*/ 588816 h 1364286"/>
              <a:gd name="connsiteX3" fmla="*/ 98621 w 1575153"/>
              <a:gd name="connsiteY3" fmla="*/ 593580 h 1364286"/>
              <a:gd name="connsiteX4" fmla="*/ 110530 w 1575153"/>
              <a:gd name="connsiteY4" fmla="*/ 565004 h 1364286"/>
              <a:gd name="connsiteX5" fmla="*/ 146244 w 1575153"/>
              <a:gd name="connsiteY5" fmla="*/ 550719 h 1364286"/>
              <a:gd name="connsiteX6" fmla="*/ 162915 w 1575153"/>
              <a:gd name="connsiteY6" fmla="*/ 519761 h 1364286"/>
              <a:gd name="connsiteX7" fmla="*/ 196251 w 1575153"/>
              <a:gd name="connsiteY7" fmla="*/ 512619 h 1364286"/>
              <a:gd name="connsiteX8" fmla="*/ 208157 w 1575153"/>
              <a:gd name="connsiteY8" fmla="*/ 479282 h 1364286"/>
              <a:gd name="connsiteX9" fmla="*/ 239115 w 1575153"/>
              <a:gd name="connsiteY9" fmla="*/ 472137 h 1364286"/>
              <a:gd name="connsiteX10" fmla="*/ 310551 w 1575153"/>
              <a:gd name="connsiteY10" fmla="*/ 438800 h 1364286"/>
              <a:gd name="connsiteX11" fmla="*/ 339128 w 1575153"/>
              <a:gd name="connsiteY11" fmla="*/ 417368 h 1364286"/>
              <a:gd name="connsiteX12" fmla="*/ 353413 w 1575153"/>
              <a:gd name="connsiteY12" fmla="*/ 426894 h 1364286"/>
              <a:gd name="connsiteX13" fmla="*/ 396277 w 1575153"/>
              <a:gd name="connsiteY13" fmla="*/ 438800 h 1364286"/>
              <a:gd name="connsiteX14" fmla="*/ 439140 w 1575153"/>
              <a:gd name="connsiteY14" fmla="*/ 400699 h 1364286"/>
              <a:gd name="connsiteX15" fmla="*/ 453426 w 1575153"/>
              <a:gd name="connsiteY15" fmla="*/ 429275 h 1364286"/>
              <a:gd name="connsiteX16" fmla="*/ 489144 w 1575153"/>
              <a:gd name="connsiteY16" fmla="*/ 431657 h 1364286"/>
              <a:gd name="connsiteX17" fmla="*/ 501051 w 1575153"/>
              <a:gd name="connsiteY17" fmla="*/ 464994 h 1364286"/>
              <a:gd name="connsiteX18" fmla="*/ 536773 w 1575153"/>
              <a:gd name="connsiteY18" fmla="*/ 495947 h 1364286"/>
              <a:gd name="connsiteX19" fmla="*/ 565344 w 1575153"/>
              <a:gd name="connsiteY19" fmla="*/ 453088 h 1364286"/>
              <a:gd name="connsiteX20" fmla="*/ 596301 w 1575153"/>
              <a:gd name="connsiteY20" fmla="*/ 438800 h 1364286"/>
              <a:gd name="connsiteX21" fmla="*/ 605826 w 1575153"/>
              <a:gd name="connsiteY21" fmla="*/ 410225 h 1364286"/>
              <a:gd name="connsiteX22" fmla="*/ 627257 w 1575153"/>
              <a:gd name="connsiteY22" fmla="*/ 376888 h 1364286"/>
              <a:gd name="connsiteX23" fmla="*/ 665361 w 1575153"/>
              <a:gd name="connsiteY23" fmla="*/ 369741 h 1364286"/>
              <a:gd name="connsiteX24" fmla="*/ 677263 w 1575153"/>
              <a:gd name="connsiteY24" fmla="*/ 412607 h 1364286"/>
              <a:gd name="connsiteX25" fmla="*/ 717744 w 1575153"/>
              <a:gd name="connsiteY25" fmla="*/ 381650 h 1364286"/>
              <a:gd name="connsiteX26" fmla="*/ 727269 w 1575153"/>
              <a:gd name="connsiteY26" fmla="*/ 381650 h 1364286"/>
              <a:gd name="connsiteX27" fmla="*/ 753463 w 1575153"/>
              <a:gd name="connsiteY27" fmla="*/ 398319 h 1364286"/>
              <a:gd name="connsiteX28" fmla="*/ 793948 w 1575153"/>
              <a:gd name="connsiteY28" fmla="*/ 384029 h 1364286"/>
              <a:gd name="connsiteX29" fmla="*/ 820139 w 1575153"/>
              <a:gd name="connsiteY29" fmla="*/ 434038 h 1364286"/>
              <a:gd name="connsiteX30" fmla="*/ 810613 w 1575153"/>
              <a:gd name="connsiteY30" fmla="*/ 438800 h 1364286"/>
              <a:gd name="connsiteX31" fmla="*/ 805852 w 1575153"/>
              <a:gd name="connsiteY31" fmla="*/ 460232 h 1364286"/>
              <a:gd name="connsiteX32" fmla="*/ 834426 w 1575153"/>
              <a:gd name="connsiteY32" fmla="*/ 503094 h 1364286"/>
              <a:gd name="connsiteX33" fmla="*/ 865383 w 1575153"/>
              <a:gd name="connsiteY33" fmla="*/ 495950 h 1364286"/>
              <a:gd name="connsiteX34" fmla="*/ 898722 w 1575153"/>
              <a:gd name="connsiteY34" fmla="*/ 464993 h 1364286"/>
              <a:gd name="connsiteX35" fmla="*/ 943964 w 1575153"/>
              <a:gd name="connsiteY35" fmla="*/ 472138 h 1364286"/>
              <a:gd name="connsiteX36" fmla="*/ 1001114 w 1575153"/>
              <a:gd name="connsiteY36" fmla="*/ 457850 h 1364286"/>
              <a:gd name="connsiteX37" fmla="*/ 1032073 w 1575153"/>
              <a:gd name="connsiteY37" fmla="*/ 429272 h 1364286"/>
              <a:gd name="connsiteX38" fmla="*/ 1096364 w 1575153"/>
              <a:gd name="connsiteY38" fmla="*/ 412607 h 1364286"/>
              <a:gd name="connsiteX39" fmla="*/ 1153514 w 1575153"/>
              <a:gd name="connsiteY39" fmla="*/ 417368 h 1364286"/>
              <a:gd name="connsiteX40" fmla="*/ 1220190 w 1575153"/>
              <a:gd name="connsiteY40" fmla="*/ 345931 h 1364286"/>
              <a:gd name="connsiteX41" fmla="*/ 1270195 w 1575153"/>
              <a:gd name="connsiteY41" fmla="*/ 334025 h 1364286"/>
              <a:gd name="connsiteX42" fmla="*/ 1315440 w 1575153"/>
              <a:gd name="connsiteY42" fmla="*/ 298306 h 1364286"/>
              <a:gd name="connsiteX43" fmla="*/ 1315439 w 1575153"/>
              <a:gd name="connsiteY43" fmla="*/ 257825 h 1364286"/>
              <a:gd name="connsiteX44" fmla="*/ 1310677 w 1575153"/>
              <a:gd name="connsiteY44" fmla="*/ 229250 h 1364286"/>
              <a:gd name="connsiteX45" fmla="*/ 1303533 w 1575153"/>
              <a:gd name="connsiteY45" fmla="*/ 200675 h 1364286"/>
              <a:gd name="connsiteX46" fmla="*/ 1320202 w 1575153"/>
              <a:gd name="connsiteY46" fmla="*/ 160194 h 1364286"/>
              <a:gd name="connsiteX47" fmla="*/ 1310677 w 1575153"/>
              <a:gd name="connsiteY47" fmla="*/ 117331 h 1364286"/>
              <a:gd name="connsiteX48" fmla="*/ 1332108 w 1575153"/>
              <a:gd name="connsiteY48" fmla="*/ 57800 h 1364286"/>
              <a:gd name="connsiteX49" fmla="*/ 1322584 w 1575153"/>
              <a:gd name="connsiteY49" fmla="*/ 10175 h 1364286"/>
              <a:gd name="connsiteX50" fmla="*/ 1360684 w 1575153"/>
              <a:gd name="connsiteY50" fmla="*/ 5412 h 1364286"/>
              <a:gd name="connsiteX51" fmla="*/ 1377353 w 1575153"/>
              <a:gd name="connsiteY51" fmla="*/ 649 h 1364286"/>
              <a:gd name="connsiteX52" fmla="*/ 1465459 w 1575153"/>
              <a:gd name="connsiteY52" fmla="*/ 19699 h 1364286"/>
              <a:gd name="connsiteX53" fmla="*/ 1496415 w 1575153"/>
              <a:gd name="connsiteY53" fmla="*/ 41131 h 1364286"/>
              <a:gd name="connsiteX54" fmla="*/ 1522610 w 1575153"/>
              <a:gd name="connsiteY54" fmla="*/ 57798 h 1364286"/>
              <a:gd name="connsiteX55" fmla="*/ 1551184 w 1575153"/>
              <a:gd name="connsiteY55" fmla="*/ 67324 h 1364286"/>
              <a:gd name="connsiteX56" fmla="*/ 1524990 w 1575153"/>
              <a:gd name="connsiteY56" fmla="*/ 117331 h 1364286"/>
              <a:gd name="connsiteX57" fmla="*/ 1522609 w 1575153"/>
              <a:gd name="connsiteY57" fmla="*/ 172099 h 1364286"/>
              <a:gd name="connsiteX58" fmla="*/ 1508321 w 1575153"/>
              <a:gd name="connsiteY58" fmla="*/ 229249 h 1364286"/>
              <a:gd name="connsiteX59" fmla="*/ 1510703 w 1575153"/>
              <a:gd name="connsiteY59" fmla="*/ 238774 h 1364286"/>
              <a:gd name="connsiteX60" fmla="*/ 1541659 w 1575153"/>
              <a:gd name="connsiteY60" fmla="*/ 245918 h 1364286"/>
              <a:gd name="connsiteX61" fmla="*/ 1529753 w 1575153"/>
              <a:gd name="connsiteY61" fmla="*/ 276874 h 1364286"/>
              <a:gd name="connsiteX62" fmla="*/ 1496415 w 1575153"/>
              <a:gd name="connsiteY62" fmla="*/ 298306 h 1364286"/>
              <a:gd name="connsiteX63" fmla="*/ 1474984 w 1575153"/>
              <a:gd name="connsiteY63" fmla="*/ 319737 h 1364286"/>
              <a:gd name="connsiteX64" fmla="*/ 1421087 w 1575153"/>
              <a:gd name="connsiteY64" fmla="*/ 307094 h 1364286"/>
              <a:gd name="connsiteX65" fmla="*/ 1384495 w 1575153"/>
              <a:gd name="connsiteY65" fmla="*/ 336407 h 1364286"/>
              <a:gd name="connsiteX66" fmla="*/ 1377352 w 1575153"/>
              <a:gd name="connsiteY66" fmla="*/ 369744 h 1364286"/>
              <a:gd name="connsiteX67" fmla="*/ 1355920 w 1575153"/>
              <a:gd name="connsiteY67" fmla="*/ 379269 h 1364286"/>
              <a:gd name="connsiteX68" fmla="*/ 1327345 w 1575153"/>
              <a:gd name="connsiteY68" fmla="*/ 403082 h 1364286"/>
              <a:gd name="connsiteX69" fmla="*/ 1279721 w 1575153"/>
              <a:gd name="connsiteY69" fmla="*/ 417368 h 1364286"/>
              <a:gd name="connsiteX70" fmla="*/ 1279720 w 1575153"/>
              <a:gd name="connsiteY70" fmla="*/ 464994 h 1364286"/>
              <a:gd name="connsiteX71" fmla="*/ 1313058 w 1575153"/>
              <a:gd name="connsiteY71" fmla="*/ 464994 h 1364286"/>
              <a:gd name="connsiteX72" fmla="*/ 1341634 w 1575153"/>
              <a:gd name="connsiteY72" fmla="*/ 491187 h 1364286"/>
              <a:gd name="connsiteX73" fmla="*/ 1334489 w 1575153"/>
              <a:gd name="connsiteY73" fmla="*/ 529288 h 1364286"/>
              <a:gd name="connsiteX74" fmla="*/ 1363065 w 1575153"/>
              <a:gd name="connsiteY74" fmla="*/ 545955 h 1364286"/>
              <a:gd name="connsiteX75" fmla="*/ 1355920 w 1575153"/>
              <a:gd name="connsiteY75" fmla="*/ 588819 h 1364286"/>
              <a:gd name="connsiteX76" fmla="*/ 1370208 w 1575153"/>
              <a:gd name="connsiteY76" fmla="*/ 629299 h 1364286"/>
              <a:gd name="connsiteX77" fmla="*/ 1322584 w 1575153"/>
              <a:gd name="connsiteY77" fmla="*/ 684068 h 1364286"/>
              <a:gd name="connsiteX78" fmla="*/ 1294009 w 1575153"/>
              <a:gd name="connsiteY78" fmla="*/ 736456 h 1364286"/>
              <a:gd name="connsiteX79" fmla="*/ 1386878 w 1575153"/>
              <a:gd name="connsiteY79" fmla="*/ 798368 h 1364286"/>
              <a:gd name="connsiteX80" fmla="*/ 1486891 w 1575153"/>
              <a:gd name="connsiteY80" fmla="*/ 869806 h 1364286"/>
              <a:gd name="connsiteX81" fmla="*/ 1484508 w 1575153"/>
              <a:gd name="connsiteY81" fmla="*/ 998393 h 1364286"/>
              <a:gd name="connsiteX82" fmla="*/ 1508319 w 1575153"/>
              <a:gd name="connsiteY82" fmla="*/ 1024587 h 1364286"/>
              <a:gd name="connsiteX83" fmla="*/ 1517844 w 1575153"/>
              <a:gd name="connsiteY83" fmla="*/ 1076974 h 1364286"/>
              <a:gd name="connsiteX84" fmla="*/ 1565474 w 1575153"/>
              <a:gd name="connsiteY84" fmla="*/ 1162699 h 1364286"/>
              <a:gd name="connsiteX85" fmla="*/ 1541660 w 1575153"/>
              <a:gd name="connsiteY85" fmla="*/ 1226993 h 1364286"/>
              <a:gd name="connsiteX86" fmla="*/ 1244003 w 1575153"/>
              <a:gd name="connsiteY86" fmla="*/ 1250806 h 1364286"/>
              <a:gd name="connsiteX87" fmla="*/ 1241619 w 1575153"/>
              <a:gd name="connsiteY87" fmla="*/ 1210324 h 1364286"/>
              <a:gd name="connsiteX88" fmla="*/ 1184474 w 1575153"/>
              <a:gd name="connsiteY88" fmla="*/ 1176986 h 1364286"/>
              <a:gd name="connsiteX89" fmla="*/ 1113036 w 1575153"/>
              <a:gd name="connsiteY89" fmla="*/ 1241280 h 1364286"/>
              <a:gd name="connsiteX90" fmla="*/ 1063028 w 1575153"/>
              <a:gd name="connsiteY90" fmla="*/ 1260331 h 1364286"/>
              <a:gd name="connsiteX91" fmla="*/ 989211 w 1575153"/>
              <a:gd name="connsiteY91" fmla="*/ 1284143 h 1364286"/>
              <a:gd name="connsiteX92" fmla="*/ 908248 w 1575153"/>
              <a:gd name="connsiteY92" fmla="*/ 1336530 h 1364286"/>
              <a:gd name="connsiteX93" fmla="*/ 793945 w 1575153"/>
              <a:gd name="connsiteY93" fmla="*/ 1346057 h 1364286"/>
              <a:gd name="connsiteX94" fmla="*/ 715363 w 1575153"/>
              <a:gd name="connsiteY94" fmla="*/ 1362725 h 1364286"/>
              <a:gd name="connsiteX95" fmla="*/ 696317 w 1575153"/>
              <a:gd name="connsiteY95" fmla="*/ 1303193 h 1364286"/>
              <a:gd name="connsiteX96" fmla="*/ 662979 w 1575153"/>
              <a:gd name="connsiteY96" fmla="*/ 1255568 h 1364286"/>
              <a:gd name="connsiteX97" fmla="*/ 662977 w 1575153"/>
              <a:gd name="connsiteY97" fmla="*/ 1210325 h 1364286"/>
              <a:gd name="connsiteX98" fmla="*/ 646309 w 1575153"/>
              <a:gd name="connsiteY98" fmla="*/ 1176987 h 1364286"/>
              <a:gd name="connsiteX99" fmla="*/ 617733 w 1575153"/>
              <a:gd name="connsiteY99" fmla="*/ 1153174 h 1364286"/>
              <a:gd name="connsiteX100" fmla="*/ 596301 w 1575153"/>
              <a:gd name="connsiteY100" fmla="*/ 1146032 h 1364286"/>
              <a:gd name="connsiteX101" fmla="*/ 572490 w 1575153"/>
              <a:gd name="connsiteY101" fmla="*/ 1115074 h 1364286"/>
              <a:gd name="connsiteX102" fmla="*/ 536770 w 1575153"/>
              <a:gd name="connsiteY102" fmla="*/ 1076975 h 1364286"/>
              <a:gd name="connsiteX103" fmla="*/ 484384 w 1575153"/>
              <a:gd name="connsiteY103" fmla="*/ 1069830 h 1364286"/>
              <a:gd name="connsiteX104" fmla="*/ 491527 w 1575153"/>
              <a:gd name="connsiteY104" fmla="*/ 1026969 h 1364286"/>
              <a:gd name="connsiteX105" fmla="*/ 460572 w 1575153"/>
              <a:gd name="connsiteY105" fmla="*/ 991249 h 1364286"/>
              <a:gd name="connsiteX106" fmla="*/ 427233 w 1575153"/>
              <a:gd name="connsiteY106" fmla="*/ 953150 h 1364286"/>
              <a:gd name="connsiteX107" fmla="*/ 424854 w 1575153"/>
              <a:gd name="connsiteY107" fmla="*/ 926956 h 1364286"/>
              <a:gd name="connsiteX108" fmla="*/ 379608 w 1575153"/>
              <a:gd name="connsiteY108" fmla="*/ 917432 h 1364286"/>
              <a:gd name="connsiteX109" fmla="*/ 351033 w 1575153"/>
              <a:gd name="connsiteY109" fmla="*/ 884094 h 1364286"/>
              <a:gd name="connsiteX110" fmla="*/ 305789 w 1575153"/>
              <a:gd name="connsiteY110" fmla="*/ 872188 h 1364286"/>
              <a:gd name="connsiteX111" fmla="*/ 281977 w 1575153"/>
              <a:gd name="connsiteY111" fmla="*/ 903144 h 1364286"/>
              <a:gd name="connsiteX112" fmla="*/ 234355 w 1575153"/>
              <a:gd name="connsiteY112" fmla="*/ 893618 h 1364286"/>
              <a:gd name="connsiteX113" fmla="*/ 203395 w 1575153"/>
              <a:gd name="connsiteY113" fmla="*/ 869807 h 1364286"/>
              <a:gd name="connsiteX114" fmla="*/ 167680 w 1575153"/>
              <a:gd name="connsiteY114" fmla="*/ 881712 h 1364286"/>
              <a:gd name="connsiteX115" fmla="*/ 158152 w 1575153"/>
              <a:gd name="connsiteY115" fmla="*/ 876950 h 1364286"/>
              <a:gd name="connsiteX116" fmla="*/ 141486 w 1575153"/>
              <a:gd name="connsiteY116" fmla="*/ 824562 h 1364286"/>
              <a:gd name="connsiteX117" fmla="*/ 103383 w 1575153"/>
              <a:gd name="connsiteY117" fmla="*/ 788844 h 1364286"/>
              <a:gd name="connsiteX118" fmla="*/ 72427 w 1575153"/>
              <a:gd name="connsiteY118" fmla="*/ 748363 h 1364286"/>
              <a:gd name="connsiteX119" fmla="*/ 53375 w 1575153"/>
              <a:gd name="connsiteY119" fmla="*/ 722168 h 1364286"/>
              <a:gd name="connsiteX120" fmla="*/ 17657 w 1575153"/>
              <a:gd name="connsiteY120" fmla="*/ 693594 h 1364286"/>
              <a:gd name="connsiteX121" fmla="*/ 992 w 1575153"/>
              <a:gd name="connsiteY121" fmla="*/ 669780 h 1364286"/>
              <a:gd name="connsiteX0" fmla="*/ 992 w 1589684"/>
              <a:gd name="connsiteY0" fmla="*/ 669780 h 1364286"/>
              <a:gd name="connsiteX1" fmla="*/ 20038 w 1589684"/>
              <a:gd name="connsiteY1" fmla="*/ 612632 h 1364286"/>
              <a:gd name="connsiteX2" fmla="*/ 55760 w 1589684"/>
              <a:gd name="connsiteY2" fmla="*/ 588816 h 1364286"/>
              <a:gd name="connsiteX3" fmla="*/ 98621 w 1589684"/>
              <a:gd name="connsiteY3" fmla="*/ 593580 h 1364286"/>
              <a:gd name="connsiteX4" fmla="*/ 110530 w 1589684"/>
              <a:gd name="connsiteY4" fmla="*/ 565004 h 1364286"/>
              <a:gd name="connsiteX5" fmla="*/ 146244 w 1589684"/>
              <a:gd name="connsiteY5" fmla="*/ 550719 h 1364286"/>
              <a:gd name="connsiteX6" fmla="*/ 162915 w 1589684"/>
              <a:gd name="connsiteY6" fmla="*/ 519761 h 1364286"/>
              <a:gd name="connsiteX7" fmla="*/ 196251 w 1589684"/>
              <a:gd name="connsiteY7" fmla="*/ 512619 h 1364286"/>
              <a:gd name="connsiteX8" fmla="*/ 208157 w 1589684"/>
              <a:gd name="connsiteY8" fmla="*/ 479282 h 1364286"/>
              <a:gd name="connsiteX9" fmla="*/ 239115 w 1589684"/>
              <a:gd name="connsiteY9" fmla="*/ 472137 h 1364286"/>
              <a:gd name="connsiteX10" fmla="*/ 310551 w 1589684"/>
              <a:gd name="connsiteY10" fmla="*/ 438800 h 1364286"/>
              <a:gd name="connsiteX11" fmla="*/ 339128 w 1589684"/>
              <a:gd name="connsiteY11" fmla="*/ 417368 h 1364286"/>
              <a:gd name="connsiteX12" fmla="*/ 353413 w 1589684"/>
              <a:gd name="connsiteY12" fmla="*/ 426894 h 1364286"/>
              <a:gd name="connsiteX13" fmla="*/ 396277 w 1589684"/>
              <a:gd name="connsiteY13" fmla="*/ 438800 h 1364286"/>
              <a:gd name="connsiteX14" fmla="*/ 439140 w 1589684"/>
              <a:gd name="connsiteY14" fmla="*/ 400699 h 1364286"/>
              <a:gd name="connsiteX15" fmla="*/ 453426 w 1589684"/>
              <a:gd name="connsiteY15" fmla="*/ 429275 h 1364286"/>
              <a:gd name="connsiteX16" fmla="*/ 489144 w 1589684"/>
              <a:gd name="connsiteY16" fmla="*/ 431657 h 1364286"/>
              <a:gd name="connsiteX17" fmla="*/ 501051 w 1589684"/>
              <a:gd name="connsiteY17" fmla="*/ 464994 h 1364286"/>
              <a:gd name="connsiteX18" fmla="*/ 536773 w 1589684"/>
              <a:gd name="connsiteY18" fmla="*/ 495947 h 1364286"/>
              <a:gd name="connsiteX19" fmla="*/ 565344 w 1589684"/>
              <a:gd name="connsiteY19" fmla="*/ 453088 h 1364286"/>
              <a:gd name="connsiteX20" fmla="*/ 596301 w 1589684"/>
              <a:gd name="connsiteY20" fmla="*/ 438800 h 1364286"/>
              <a:gd name="connsiteX21" fmla="*/ 605826 w 1589684"/>
              <a:gd name="connsiteY21" fmla="*/ 410225 h 1364286"/>
              <a:gd name="connsiteX22" fmla="*/ 627257 w 1589684"/>
              <a:gd name="connsiteY22" fmla="*/ 376888 h 1364286"/>
              <a:gd name="connsiteX23" fmla="*/ 665361 w 1589684"/>
              <a:gd name="connsiteY23" fmla="*/ 369741 h 1364286"/>
              <a:gd name="connsiteX24" fmla="*/ 677263 w 1589684"/>
              <a:gd name="connsiteY24" fmla="*/ 412607 h 1364286"/>
              <a:gd name="connsiteX25" fmla="*/ 717744 w 1589684"/>
              <a:gd name="connsiteY25" fmla="*/ 381650 h 1364286"/>
              <a:gd name="connsiteX26" fmla="*/ 727269 w 1589684"/>
              <a:gd name="connsiteY26" fmla="*/ 381650 h 1364286"/>
              <a:gd name="connsiteX27" fmla="*/ 753463 w 1589684"/>
              <a:gd name="connsiteY27" fmla="*/ 398319 h 1364286"/>
              <a:gd name="connsiteX28" fmla="*/ 793948 w 1589684"/>
              <a:gd name="connsiteY28" fmla="*/ 384029 h 1364286"/>
              <a:gd name="connsiteX29" fmla="*/ 820139 w 1589684"/>
              <a:gd name="connsiteY29" fmla="*/ 434038 h 1364286"/>
              <a:gd name="connsiteX30" fmla="*/ 810613 w 1589684"/>
              <a:gd name="connsiteY30" fmla="*/ 438800 h 1364286"/>
              <a:gd name="connsiteX31" fmla="*/ 805852 w 1589684"/>
              <a:gd name="connsiteY31" fmla="*/ 460232 h 1364286"/>
              <a:gd name="connsiteX32" fmla="*/ 834426 w 1589684"/>
              <a:gd name="connsiteY32" fmla="*/ 503094 h 1364286"/>
              <a:gd name="connsiteX33" fmla="*/ 865383 w 1589684"/>
              <a:gd name="connsiteY33" fmla="*/ 495950 h 1364286"/>
              <a:gd name="connsiteX34" fmla="*/ 898722 w 1589684"/>
              <a:gd name="connsiteY34" fmla="*/ 464993 h 1364286"/>
              <a:gd name="connsiteX35" fmla="*/ 943964 w 1589684"/>
              <a:gd name="connsiteY35" fmla="*/ 472138 h 1364286"/>
              <a:gd name="connsiteX36" fmla="*/ 1001114 w 1589684"/>
              <a:gd name="connsiteY36" fmla="*/ 457850 h 1364286"/>
              <a:gd name="connsiteX37" fmla="*/ 1032073 w 1589684"/>
              <a:gd name="connsiteY37" fmla="*/ 429272 h 1364286"/>
              <a:gd name="connsiteX38" fmla="*/ 1096364 w 1589684"/>
              <a:gd name="connsiteY38" fmla="*/ 412607 h 1364286"/>
              <a:gd name="connsiteX39" fmla="*/ 1153514 w 1589684"/>
              <a:gd name="connsiteY39" fmla="*/ 417368 h 1364286"/>
              <a:gd name="connsiteX40" fmla="*/ 1220190 w 1589684"/>
              <a:gd name="connsiteY40" fmla="*/ 345931 h 1364286"/>
              <a:gd name="connsiteX41" fmla="*/ 1270195 w 1589684"/>
              <a:gd name="connsiteY41" fmla="*/ 334025 h 1364286"/>
              <a:gd name="connsiteX42" fmla="*/ 1315440 w 1589684"/>
              <a:gd name="connsiteY42" fmla="*/ 298306 h 1364286"/>
              <a:gd name="connsiteX43" fmla="*/ 1315439 w 1589684"/>
              <a:gd name="connsiteY43" fmla="*/ 257825 h 1364286"/>
              <a:gd name="connsiteX44" fmla="*/ 1310677 w 1589684"/>
              <a:gd name="connsiteY44" fmla="*/ 229250 h 1364286"/>
              <a:gd name="connsiteX45" fmla="*/ 1303533 w 1589684"/>
              <a:gd name="connsiteY45" fmla="*/ 200675 h 1364286"/>
              <a:gd name="connsiteX46" fmla="*/ 1320202 w 1589684"/>
              <a:gd name="connsiteY46" fmla="*/ 160194 h 1364286"/>
              <a:gd name="connsiteX47" fmla="*/ 1310677 w 1589684"/>
              <a:gd name="connsiteY47" fmla="*/ 117331 h 1364286"/>
              <a:gd name="connsiteX48" fmla="*/ 1332108 w 1589684"/>
              <a:gd name="connsiteY48" fmla="*/ 57800 h 1364286"/>
              <a:gd name="connsiteX49" fmla="*/ 1322584 w 1589684"/>
              <a:gd name="connsiteY49" fmla="*/ 10175 h 1364286"/>
              <a:gd name="connsiteX50" fmla="*/ 1360684 w 1589684"/>
              <a:gd name="connsiteY50" fmla="*/ 5412 h 1364286"/>
              <a:gd name="connsiteX51" fmla="*/ 1377353 w 1589684"/>
              <a:gd name="connsiteY51" fmla="*/ 649 h 1364286"/>
              <a:gd name="connsiteX52" fmla="*/ 1465459 w 1589684"/>
              <a:gd name="connsiteY52" fmla="*/ 19699 h 1364286"/>
              <a:gd name="connsiteX53" fmla="*/ 1496415 w 1589684"/>
              <a:gd name="connsiteY53" fmla="*/ 41131 h 1364286"/>
              <a:gd name="connsiteX54" fmla="*/ 1522610 w 1589684"/>
              <a:gd name="connsiteY54" fmla="*/ 57798 h 1364286"/>
              <a:gd name="connsiteX55" fmla="*/ 1551184 w 1589684"/>
              <a:gd name="connsiteY55" fmla="*/ 67324 h 1364286"/>
              <a:gd name="connsiteX56" fmla="*/ 1524990 w 1589684"/>
              <a:gd name="connsiteY56" fmla="*/ 117331 h 1364286"/>
              <a:gd name="connsiteX57" fmla="*/ 1522609 w 1589684"/>
              <a:gd name="connsiteY57" fmla="*/ 172099 h 1364286"/>
              <a:gd name="connsiteX58" fmla="*/ 1508321 w 1589684"/>
              <a:gd name="connsiteY58" fmla="*/ 229249 h 1364286"/>
              <a:gd name="connsiteX59" fmla="*/ 1510703 w 1589684"/>
              <a:gd name="connsiteY59" fmla="*/ 238774 h 1364286"/>
              <a:gd name="connsiteX60" fmla="*/ 1541659 w 1589684"/>
              <a:gd name="connsiteY60" fmla="*/ 245918 h 1364286"/>
              <a:gd name="connsiteX61" fmla="*/ 1529753 w 1589684"/>
              <a:gd name="connsiteY61" fmla="*/ 276874 h 1364286"/>
              <a:gd name="connsiteX62" fmla="*/ 1496415 w 1589684"/>
              <a:gd name="connsiteY62" fmla="*/ 298306 h 1364286"/>
              <a:gd name="connsiteX63" fmla="*/ 1474984 w 1589684"/>
              <a:gd name="connsiteY63" fmla="*/ 319737 h 1364286"/>
              <a:gd name="connsiteX64" fmla="*/ 1421087 w 1589684"/>
              <a:gd name="connsiteY64" fmla="*/ 307094 h 1364286"/>
              <a:gd name="connsiteX65" fmla="*/ 1384495 w 1589684"/>
              <a:gd name="connsiteY65" fmla="*/ 336407 h 1364286"/>
              <a:gd name="connsiteX66" fmla="*/ 1377352 w 1589684"/>
              <a:gd name="connsiteY66" fmla="*/ 369744 h 1364286"/>
              <a:gd name="connsiteX67" fmla="*/ 1355920 w 1589684"/>
              <a:gd name="connsiteY67" fmla="*/ 379269 h 1364286"/>
              <a:gd name="connsiteX68" fmla="*/ 1327345 w 1589684"/>
              <a:gd name="connsiteY68" fmla="*/ 403082 h 1364286"/>
              <a:gd name="connsiteX69" fmla="*/ 1279721 w 1589684"/>
              <a:gd name="connsiteY69" fmla="*/ 417368 h 1364286"/>
              <a:gd name="connsiteX70" fmla="*/ 1279720 w 1589684"/>
              <a:gd name="connsiteY70" fmla="*/ 464994 h 1364286"/>
              <a:gd name="connsiteX71" fmla="*/ 1313058 w 1589684"/>
              <a:gd name="connsiteY71" fmla="*/ 464994 h 1364286"/>
              <a:gd name="connsiteX72" fmla="*/ 1341634 w 1589684"/>
              <a:gd name="connsiteY72" fmla="*/ 491187 h 1364286"/>
              <a:gd name="connsiteX73" fmla="*/ 1334489 w 1589684"/>
              <a:gd name="connsiteY73" fmla="*/ 529288 h 1364286"/>
              <a:gd name="connsiteX74" fmla="*/ 1363065 w 1589684"/>
              <a:gd name="connsiteY74" fmla="*/ 545955 h 1364286"/>
              <a:gd name="connsiteX75" fmla="*/ 1355920 w 1589684"/>
              <a:gd name="connsiteY75" fmla="*/ 588819 h 1364286"/>
              <a:gd name="connsiteX76" fmla="*/ 1370208 w 1589684"/>
              <a:gd name="connsiteY76" fmla="*/ 629299 h 1364286"/>
              <a:gd name="connsiteX77" fmla="*/ 1322584 w 1589684"/>
              <a:gd name="connsiteY77" fmla="*/ 684068 h 1364286"/>
              <a:gd name="connsiteX78" fmla="*/ 1294009 w 1589684"/>
              <a:gd name="connsiteY78" fmla="*/ 736456 h 1364286"/>
              <a:gd name="connsiteX79" fmla="*/ 1386878 w 1589684"/>
              <a:gd name="connsiteY79" fmla="*/ 798368 h 1364286"/>
              <a:gd name="connsiteX80" fmla="*/ 1486891 w 1589684"/>
              <a:gd name="connsiteY80" fmla="*/ 869806 h 1364286"/>
              <a:gd name="connsiteX81" fmla="*/ 1484508 w 1589684"/>
              <a:gd name="connsiteY81" fmla="*/ 998393 h 1364286"/>
              <a:gd name="connsiteX82" fmla="*/ 1508319 w 1589684"/>
              <a:gd name="connsiteY82" fmla="*/ 1024587 h 1364286"/>
              <a:gd name="connsiteX83" fmla="*/ 1517844 w 1589684"/>
              <a:gd name="connsiteY83" fmla="*/ 1076974 h 1364286"/>
              <a:gd name="connsiteX84" fmla="*/ 1586905 w 1589684"/>
              <a:gd name="connsiteY84" fmla="*/ 1162699 h 1364286"/>
              <a:gd name="connsiteX85" fmla="*/ 1541660 w 1589684"/>
              <a:gd name="connsiteY85" fmla="*/ 1226993 h 1364286"/>
              <a:gd name="connsiteX86" fmla="*/ 1244003 w 1589684"/>
              <a:gd name="connsiteY86" fmla="*/ 1250806 h 1364286"/>
              <a:gd name="connsiteX87" fmla="*/ 1241619 w 1589684"/>
              <a:gd name="connsiteY87" fmla="*/ 1210324 h 1364286"/>
              <a:gd name="connsiteX88" fmla="*/ 1184474 w 1589684"/>
              <a:gd name="connsiteY88" fmla="*/ 1176986 h 1364286"/>
              <a:gd name="connsiteX89" fmla="*/ 1113036 w 1589684"/>
              <a:gd name="connsiteY89" fmla="*/ 1241280 h 1364286"/>
              <a:gd name="connsiteX90" fmla="*/ 1063028 w 1589684"/>
              <a:gd name="connsiteY90" fmla="*/ 1260331 h 1364286"/>
              <a:gd name="connsiteX91" fmla="*/ 989211 w 1589684"/>
              <a:gd name="connsiteY91" fmla="*/ 1284143 h 1364286"/>
              <a:gd name="connsiteX92" fmla="*/ 908248 w 1589684"/>
              <a:gd name="connsiteY92" fmla="*/ 1336530 h 1364286"/>
              <a:gd name="connsiteX93" fmla="*/ 793945 w 1589684"/>
              <a:gd name="connsiteY93" fmla="*/ 1346057 h 1364286"/>
              <a:gd name="connsiteX94" fmla="*/ 715363 w 1589684"/>
              <a:gd name="connsiteY94" fmla="*/ 1362725 h 1364286"/>
              <a:gd name="connsiteX95" fmla="*/ 696317 w 1589684"/>
              <a:gd name="connsiteY95" fmla="*/ 1303193 h 1364286"/>
              <a:gd name="connsiteX96" fmla="*/ 662979 w 1589684"/>
              <a:gd name="connsiteY96" fmla="*/ 1255568 h 1364286"/>
              <a:gd name="connsiteX97" fmla="*/ 662977 w 1589684"/>
              <a:gd name="connsiteY97" fmla="*/ 1210325 h 1364286"/>
              <a:gd name="connsiteX98" fmla="*/ 646309 w 1589684"/>
              <a:gd name="connsiteY98" fmla="*/ 1176987 h 1364286"/>
              <a:gd name="connsiteX99" fmla="*/ 617733 w 1589684"/>
              <a:gd name="connsiteY99" fmla="*/ 1153174 h 1364286"/>
              <a:gd name="connsiteX100" fmla="*/ 596301 w 1589684"/>
              <a:gd name="connsiteY100" fmla="*/ 1146032 h 1364286"/>
              <a:gd name="connsiteX101" fmla="*/ 572490 w 1589684"/>
              <a:gd name="connsiteY101" fmla="*/ 1115074 h 1364286"/>
              <a:gd name="connsiteX102" fmla="*/ 536770 w 1589684"/>
              <a:gd name="connsiteY102" fmla="*/ 1076975 h 1364286"/>
              <a:gd name="connsiteX103" fmla="*/ 484384 w 1589684"/>
              <a:gd name="connsiteY103" fmla="*/ 1069830 h 1364286"/>
              <a:gd name="connsiteX104" fmla="*/ 491527 w 1589684"/>
              <a:gd name="connsiteY104" fmla="*/ 1026969 h 1364286"/>
              <a:gd name="connsiteX105" fmla="*/ 460572 w 1589684"/>
              <a:gd name="connsiteY105" fmla="*/ 991249 h 1364286"/>
              <a:gd name="connsiteX106" fmla="*/ 427233 w 1589684"/>
              <a:gd name="connsiteY106" fmla="*/ 953150 h 1364286"/>
              <a:gd name="connsiteX107" fmla="*/ 424854 w 1589684"/>
              <a:gd name="connsiteY107" fmla="*/ 926956 h 1364286"/>
              <a:gd name="connsiteX108" fmla="*/ 379608 w 1589684"/>
              <a:gd name="connsiteY108" fmla="*/ 917432 h 1364286"/>
              <a:gd name="connsiteX109" fmla="*/ 351033 w 1589684"/>
              <a:gd name="connsiteY109" fmla="*/ 884094 h 1364286"/>
              <a:gd name="connsiteX110" fmla="*/ 305789 w 1589684"/>
              <a:gd name="connsiteY110" fmla="*/ 872188 h 1364286"/>
              <a:gd name="connsiteX111" fmla="*/ 281977 w 1589684"/>
              <a:gd name="connsiteY111" fmla="*/ 903144 h 1364286"/>
              <a:gd name="connsiteX112" fmla="*/ 234355 w 1589684"/>
              <a:gd name="connsiteY112" fmla="*/ 893618 h 1364286"/>
              <a:gd name="connsiteX113" fmla="*/ 203395 w 1589684"/>
              <a:gd name="connsiteY113" fmla="*/ 869807 h 1364286"/>
              <a:gd name="connsiteX114" fmla="*/ 167680 w 1589684"/>
              <a:gd name="connsiteY114" fmla="*/ 881712 h 1364286"/>
              <a:gd name="connsiteX115" fmla="*/ 158152 w 1589684"/>
              <a:gd name="connsiteY115" fmla="*/ 876950 h 1364286"/>
              <a:gd name="connsiteX116" fmla="*/ 141486 w 1589684"/>
              <a:gd name="connsiteY116" fmla="*/ 824562 h 1364286"/>
              <a:gd name="connsiteX117" fmla="*/ 103383 w 1589684"/>
              <a:gd name="connsiteY117" fmla="*/ 788844 h 1364286"/>
              <a:gd name="connsiteX118" fmla="*/ 72427 w 1589684"/>
              <a:gd name="connsiteY118" fmla="*/ 748363 h 1364286"/>
              <a:gd name="connsiteX119" fmla="*/ 53375 w 1589684"/>
              <a:gd name="connsiteY119" fmla="*/ 722168 h 1364286"/>
              <a:gd name="connsiteX120" fmla="*/ 17657 w 1589684"/>
              <a:gd name="connsiteY120" fmla="*/ 693594 h 1364286"/>
              <a:gd name="connsiteX121" fmla="*/ 992 w 1589684"/>
              <a:gd name="connsiteY121" fmla="*/ 669780 h 1364286"/>
              <a:gd name="connsiteX0" fmla="*/ 992 w 1587596"/>
              <a:gd name="connsiteY0" fmla="*/ 669780 h 1364286"/>
              <a:gd name="connsiteX1" fmla="*/ 20038 w 1587596"/>
              <a:gd name="connsiteY1" fmla="*/ 612632 h 1364286"/>
              <a:gd name="connsiteX2" fmla="*/ 55760 w 1587596"/>
              <a:gd name="connsiteY2" fmla="*/ 588816 h 1364286"/>
              <a:gd name="connsiteX3" fmla="*/ 98621 w 1587596"/>
              <a:gd name="connsiteY3" fmla="*/ 593580 h 1364286"/>
              <a:gd name="connsiteX4" fmla="*/ 110530 w 1587596"/>
              <a:gd name="connsiteY4" fmla="*/ 565004 h 1364286"/>
              <a:gd name="connsiteX5" fmla="*/ 146244 w 1587596"/>
              <a:gd name="connsiteY5" fmla="*/ 550719 h 1364286"/>
              <a:gd name="connsiteX6" fmla="*/ 162915 w 1587596"/>
              <a:gd name="connsiteY6" fmla="*/ 519761 h 1364286"/>
              <a:gd name="connsiteX7" fmla="*/ 196251 w 1587596"/>
              <a:gd name="connsiteY7" fmla="*/ 512619 h 1364286"/>
              <a:gd name="connsiteX8" fmla="*/ 208157 w 1587596"/>
              <a:gd name="connsiteY8" fmla="*/ 479282 h 1364286"/>
              <a:gd name="connsiteX9" fmla="*/ 239115 w 1587596"/>
              <a:gd name="connsiteY9" fmla="*/ 472137 h 1364286"/>
              <a:gd name="connsiteX10" fmla="*/ 310551 w 1587596"/>
              <a:gd name="connsiteY10" fmla="*/ 438800 h 1364286"/>
              <a:gd name="connsiteX11" fmla="*/ 339128 w 1587596"/>
              <a:gd name="connsiteY11" fmla="*/ 417368 h 1364286"/>
              <a:gd name="connsiteX12" fmla="*/ 353413 w 1587596"/>
              <a:gd name="connsiteY12" fmla="*/ 426894 h 1364286"/>
              <a:gd name="connsiteX13" fmla="*/ 396277 w 1587596"/>
              <a:gd name="connsiteY13" fmla="*/ 438800 h 1364286"/>
              <a:gd name="connsiteX14" fmla="*/ 439140 w 1587596"/>
              <a:gd name="connsiteY14" fmla="*/ 400699 h 1364286"/>
              <a:gd name="connsiteX15" fmla="*/ 453426 w 1587596"/>
              <a:gd name="connsiteY15" fmla="*/ 429275 h 1364286"/>
              <a:gd name="connsiteX16" fmla="*/ 489144 w 1587596"/>
              <a:gd name="connsiteY16" fmla="*/ 431657 h 1364286"/>
              <a:gd name="connsiteX17" fmla="*/ 501051 w 1587596"/>
              <a:gd name="connsiteY17" fmla="*/ 464994 h 1364286"/>
              <a:gd name="connsiteX18" fmla="*/ 536773 w 1587596"/>
              <a:gd name="connsiteY18" fmla="*/ 495947 h 1364286"/>
              <a:gd name="connsiteX19" fmla="*/ 565344 w 1587596"/>
              <a:gd name="connsiteY19" fmla="*/ 453088 h 1364286"/>
              <a:gd name="connsiteX20" fmla="*/ 596301 w 1587596"/>
              <a:gd name="connsiteY20" fmla="*/ 438800 h 1364286"/>
              <a:gd name="connsiteX21" fmla="*/ 605826 w 1587596"/>
              <a:gd name="connsiteY21" fmla="*/ 410225 h 1364286"/>
              <a:gd name="connsiteX22" fmla="*/ 627257 w 1587596"/>
              <a:gd name="connsiteY22" fmla="*/ 376888 h 1364286"/>
              <a:gd name="connsiteX23" fmla="*/ 665361 w 1587596"/>
              <a:gd name="connsiteY23" fmla="*/ 369741 h 1364286"/>
              <a:gd name="connsiteX24" fmla="*/ 677263 w 1587596"/>
              <a:gd name="connsiteY24" fmla="*/ 412607 h 1364286"/>
              <a:gd name="connsiteX25" fmla="*/ 717744 w 1587596"/>
              <a:gd name="connsiteY25" fmla="*/ 381650 h 1364286"/>
              <a:gd name="connsiteX26" fmla="*/ 727269 w 1587596"/>
              <a:gd name="connsiteY26" fmla="*/ 381650 h 1364286"/>
              <a:gd name="connsiteX27" fmla="*/ 753463 w 1587596"/>
              <a:gd name="connsiteY27" fmla="*/ 398319 h 1364286"/>
              <a:gd name="connsiteX28" fmla="*/ 793948 w 1587596"/>
              <a:gd name="connsiteY28" fmla="*/ 384029 h 1364286"/>
              <a:gd name="connsiteX29" fmla="*/ 820139 w 1587596"/>
              <a:gd name="connsiteY29" fmla="*/ 434038 h 1364286"/>
              <a:gd name="connsiteX30" fmla="*/ 810613 w 1587596"/>
              <a:gd name="connsiteY30" fmla="*/ 438800 h 1364286"/>
              <a:gd name="connsiteX31" fmla="*/ 805852 w 1587596"/>
              <a:gd name="connsiteY31" fmla="*/ 460232 h 1364286"/>
              <a:gd name="connsiteX32" fmla="*/ 834426 w 1587596"/>
              <a:gd name="connsiteY32" fmla="*/ 503094 h 1364286"/>
              <a:gd name="connsiteX33" fmla="*/ 865383 w 1587596"/>
              <a:gd name="connsiteY33" fmla="*/ 495950 h 1364286"/>
              <a:gd name="connsiteX34" fmla="*/ 898722 w 1587596"/>
              <a:gd name="connsiteY34" fmla="*/ 464993 h 1364286"/>
              <a:gd name="connsiteX35" fmla="*/ 943964 w 1587596"/>
              <a:gd name="connsiteY35" fmla="*/ 472138 h 1364286"/>
              <a:gd name="connsiteX36" fmla="*/ 1001114 w 1587596"/>
              <a:gd name="connsiteY36" fmla="*/ 457850 h 1364286"/>
              <a:gd name="connsiteX37" fmla="*/ 1032073 w 1587596"/>
              <a:gd name="connsiteY37" fmla="*/ 429272 h 1364286"/>
              <a:gd name="connsiteX38" fmla="*/ 1096364 w 1587596"/>
              <a:gd name="connsiteY38" fmla="*/ 412607 h 1364286"/>
              <a:gd name="connsiteX39" fmla="*/ 1153514 w 1587596"/>
              <a:gd name="connsiteY39" fmla="*/ 417368 h 1364286"/>
              <a:gd name="connsiteX40" fmla="*/ 1220190 w 1587596"/>
              <a:gd name="connsiteY40" fmla="*/ 345931 h 1364286"/>
              <a:gd name="connsiteX41" fmla="*/ 1270195 w 1587596"/>
              <a:gd name="connsiteY41" fmla="*/ 334025 h 1364286"/>
              <a:gd name="connsiteX42" fmla="*/ 1315440 w 1587596"/>
              <a:gd name="connsiteY42" fmla="*/ 298306 h 1364286"/>
              <a:gd name="connsiteX43" fmla="*/ 1315439 w 1587596"/>
              <a:gd name="connsiteY43" fmla="*/ 257825 h 1364286"/>
              <a:gd name="connsiteX44" fmla="*/ 1310677 w 1587596"/>
              <a:gd name="connsiteY44" fmla="*/ 229250 h 1364286"/>
              <a:gd name="connsiteX45" fmla="*/ 1303533 w 1587596"/>
              <a:gd name="connsiteY45" fmla="*/ 200675 h 1364286"/>
              <a:gd name="connsiteX46" fmla="*/ 1320202 w 1587596"/>
              <a:gd name="connsiteY46" fmla="*/ 160194 h 1364286"/>
              <a:gd name="connsiteX47" fmla="*/ 1310677 w 1587596"/>
              <a:gd name="connsiteY47" fmla="*/ 117331 h 1364286"/>
              <a:gd name="connsiteX48" fmla="*/ 1332108 w 1587596"/>
              <a:gd name="connsiteY48" fmla="*/ 57800 h 1364286"/>
              <a:gd name="connsiteX49" fmla="*/ 1322584 w 1587596"/>
              <a:gd name="connsiteY49" fmla="*/ 10175 h 1364286"/>
              <a:gd name="connsiteX50" fmla="*/ 1360684 w 1587596"/>
              <a:gd name="connsiteY50" fmla="*/ 5412 h 1364286"/>
              <a:gd name="connsiteX51" fmla="*/ 1377353 w 1587596"/>
              <a:gd name="connsiteY51" fmla="*/ 649 h 1364286"/>
              <a:gd name="connsiteX52" fmla="*/ 1465459 w 1587596"/>
              <a:gd name="connsiteY52" fmla="*/ 19699 h 1364286"/>
              <a:gd name="connsiteX53" fmla="*/ 1496415 w 1587596"/>
              <a:gd name="connsiteY53" fmla="*/ 41131 h 1364286"/>
              <a:gd name="connsiteX54" fmla="*/ 1522610 w 1587596"/>
              <a:gd name="connsiteY54" fmla="*/ 57798 h 1364286"/>
              <a:gd name="connsiteX55" fmla="*/ 1551184 w 1587596"/>
              <a:gd name="connsiteY55" fmla="*/ 67324 h 1364286"/>
              <a:gd name="connsiteX56" fmla="*/ 1524990 w 1587596"/>
              <a:gd name="connsiteY56" fmla="*/ 117331 h 1364286"/>
              <a:gd name="connsiteX57" fmla="*/ 1522609 w 1587596"/>
              <a:gd name="connsiteY57" fmla="*/ 172099 h 1364286"/>
              <a:gd name="connsiteX58" fmla="*/ 1508321 w 1587596"/>
              <a:gd name="connsiteY58" fmla="*/ 229249 h 1364286"/>
              <a:gd name="connsiteX59" fmla="*/ 1510703 w 1587596"/>
              <a:gd name="connsiteY59" fmla="*/ 238774 h 1364286"/>
              <a:gd name="connsiteX60" fmla="*/ 1541659 w 1587596"/>
              <a:gd name="connsiteY60" fmla="*/ 245918 h 1364286"/>
              <a:gd name="connsiteX61" fmla="*/ 1529753 w 1587596"/>
              <a:gd name="connsiteY61" fmla="*/ 276874 h 1364286"/>
              <a:gd name="connsiteX62" fmla="*/ 1496415 w 1587596"/>
              <a:gd name="connsiteY62" fmla="*/ 298306 h 1364286"/>
              <a:gd name="connsiteX63" fmla="*/ 1474984 w 1587596"/>
              <a:gd name="connsiteY63" fmla="*/ 319737 h 1364286"/>
              <a:gd name="connsiteX64" fmla="*/ 1421087 w 1587596"/>
              <a:gd name="connsiteY64" fmla="*/ 307094 h 1364286"/>
              <a:gd name="connsiteX65" fmla="*/ 1384495 w 1587596"/>
              <a:gd name="connsiteY65" fmla="*/ 336407 h 1364286"/>
              <a:gd name="connsiteX66" fmla="*/ 1377352 w 1587596"/>
              <a:gd name="connsiteY66" fmla="*/ 369744 h 1364286"/>
              <a:gd name="connsiteX67" fmla="*/ 1355920 w 1587596"/>
              <a:gd name="connsiteY67" fmla="*/ 379269 h 1364286"/>
              <a:gd name="connsiteX68" fmla="*/ 1327345 w 1587596"/>
              <a:gd name="connsiteY68" fmla="*/ 403082 h 1364286"/>
              <a:gd name="connsiteX69" fmla="*/ 1279721 w 1587596"/>
              <a:gd name="connsiteY69" fmla="*/ 417368 h 1364286"/>
              <a:gd name="connsiteX70" fmla="*/ 1279720 w 1587596"/>
              <a:gd name="connsiteY70" fmla="*/ 464994 h 1364286"/>
              <a:gd name="connsiteX71" fmla="*/ 1313058 w 1587596"/>
              <a:gd name="connsiteY71" fmla="*/ 464994 h 1364286"/>
              <a:gd name="connsiteX72" fmla="*/ 1341634 w 1587596"/>
              <a:gd name="connsiteY72" fmla="*/ 491187 h 1364286"/>
              <a:gd name="connsiteX73" fmla="*/ 1334489 w 1587596"/>
              <a:gd name="connsiteY73" fmla="*/ 529288 h 1364286"/>
              <a:gd name="connsiteX74" fmla="*/ 1363065 w 1587596"/>
              <a:gd name="connsiteY74" fmla="*/ 545955 h 1364286"/>
              <a:gd name="connsiteX75" fmla="*/ 1355920 w 1587596"/>
              <a:gd name="connsiteY75" fmla="*/ 588819 h 1364286"/>
              <a:gd name="connsiteX76" fmla="*/ 1370208 w 1587596"/>
              <a:gd name="connsiteY76" fmla="*/ 629299 h 1364286"/>
              <a:gd name="connsiteX77" fmla="*/ 1322584 w 1587596"/>
              <a:gd name="connsiteY77" fmla="*/ 684068 h 1364286"/>
              <a:gd name="connsiteX78" fmla="*/ 1294009 w 1587596"/>
              <a:gd name="connsiteY78" fmla="*/ 736456 h 1364286"/>
              <a:gd name="connsiteX79" fmla="*/ 1386878 w 1587596"/>
              <a:gd name="connsiteY79" fmla="*/ 798368 h 1364286"/>
              <a:gd name="connsiteX80" fmla="*/ 1486891 w 1587596"/>
              <a:gd name="connsiteY80" fmla="*/ 869806 h 1364286"/>
              <a:gd name="connsiteX81" fmla="*/ 1484508 w 1587596"/>
              <a:gd name="connsiteY81" fmla="*/ 998393 h 1364286"/>
              <a:gd name="connsiteX82" fmla="*/ 1508319 w 1587596"/>
              <a:gd name="connsiteY82" fmla="*/ 1024587 h 1364286"/>
              <a:gd name="connsiteX83" fmla="*/ 1517844 w 1587596"/>
              <a:gd name="connsiteY83" fmla="*/ 1076974 h 1364286"/>
              <a:gd name="connsiteX84" fmla="*/ 1565469 w 1587596"/>
              <a:gd name="connsiteY84" fmla="*/ 1138887 h 1364286"/>
              <a:gd name="connsiteX85" fmla="*/ 1586905 w 1587596"/>
              <a:gd name="connsiteY85" fmla="*/ 1162699 h 1364286"/>
              <a:gd name="connsiteX86" fmla="*/ 1541660 w 1587596"/>
              <a:gd name="connsiteY86" fmla="*/ 1226993 h 1364286"/>
              <a:gd name="connsiteX87" fmla="*/ 1244003 w 1587596"/>
              <a:gd name="connsiteY87" fmla="*/ 1250806 h 1364286"/>
              <a:gd name="connsiteX88" fmla="*/ 1241619 w 1587596"/>
              <a:gd name="connsiteY88" fmla="*/ 1210324 h 1364286"/>
              <a:gd name="connsiteX89" fmla="*/ 1184474 w 1587596"/>
              <a:gd name="connsiteY89" fmla="*/ 1176986 h 1364286"/>
              <a:gd name="connsiteX90" fmla="*/ 1113036 w 1587596"/>
              <a:gd name="connsiteY90" fmla="*/ 1241280 h 1364286"/>
              <a:gd name="connsiteX91" fmla="*/ 1063028 w 1587596"/>
              <a:gd name="connsiteY91" fmla="*/ 1260331 h 1364286"/>
              <a:gd name="connsiteX92" fmla="*/ 989211 w 1587596"/>
              <a:gd name="connsiteY92" fmla="*/ 1284143 h 1364286"/>
              <a:gd name="connsiteX93" fmla="*/ 908248 w 1587596"/>
              <a:gd name="connsiteY93" fmla="*/ 1336530 h 1364286"/>
              <a:gd name="connsiteX94" fmla="*/ 793945 w 1587596"/>
              <a:gd name="connsiteY94" fmla="*/ 1346057 h 1364286"/>
              <a:gd name="connsiteX95" fmla="*/ 715363 w 1587596"/>
              <a:gd name="connsiteY95" fmla="*/ 1362725 h 1364286"/>
              <a:gd name="connsiteX96" fmla="*/ 696317 w 1587596"/>
              <a:gd name="connsiteY96" fmla="*/ 1303193 h 1364286"/>
              <a:gd name="connsiteX97" fmla="*/ 662979 w 1587596"/>
              <a:gd name="connsiteY97" fmla="*/ 1255568 h 1364286"/>
              <a:gd name="connsiteX98" fmla="*/ 662977 w 1587596"/>
              <a:gd name="connsiteY98" fmla="*/ 1210325 h 1364286"/>
              <a:gd name="connsiteX99" fmla="*/ 646309 w 1587596"/>
              <a:gd name="connsiteY99" fmla="*/ 1176987 h 1364286"/>
              <a:gd name="connsiteX100" fmla="*/ 617733 w 1587596"/>
              <a:gd name="connsiteY100" fmla="*/ 1153174 h 1364286"/>
              <a:gd name="connsiteX101" fmla="*/ 596301 w 1587596"/>
              <a:gd name="connsiteY101" fmla="*/ 1146032 h 1364286"/>
              <a:gd name="connsiteX102" fmla="*/ 572490 w 1587596"/>
              <a:gd name="connsiteY102" fmla="*/ 1115074 h 1364286"/>
              <a:gd name="connsiteX103" fmla="*/ 536770 w 1587596"/>
              <a:gd name="connsiteY103" fmla="*/ 1076975 h 1364286"/>
              <a:gd name="connsiteX104" fmla="*/ 484384 w 1587596"/>
              <a:gd name="connsiteY104" fmla="*/ 1069830 h 1364286"/>
              <a:gd name="connsiteX105" fmla="*/ 491527 w 1587596"/>
              <a:gd name="connsiteY105" fmla="*/ 1026969 h 1364286"/>
              <a:gd name="connsiteX106" fmla="*/ 460572 w 1587596"/>
              <a:gd name="connsiteY106" fmla="*/ 991249 h 1364286"/>
              <a:gd name="connsiteX107" fmla="*/ 427233 w 1587596"/>
              <a:gd name="connsiteY107" fmla="*/ 953150 h 1364286"/>
              <a:gd name="connsiteX108" fmla="*/ 424854 w 1587596"/>
              <a:gd name="connsiteY108" fmla="*/ 926956 h 1364286"/>
              <a:gd name="connsiteX109" fmla="*/ 379608 w 1587596"/>
              <a:gd name="connsiteY109" fmla="*/ 917432 h 1364286"/>
              <a:gd name="connsiteX110" fmla="*/ 351033 w 1587596"/>
              <a:gd name="connsiteY110" fmla="*/ 884094 h 1364286"/>
              <a:gd name="connsiteX111" fmla="*/ 305789 w 1587596"/>
              <a:gd name="connsiteY111" fmla="*/ 872188 h 1364286"/>
              <a:gd name="connsiteX112" fmla="*/ 281977 w 1587596"/>
              <a:gd name="connsiteY112" fmla="*/ 903144 h 1364286"/>
              <a:gd name="connsiteX113" fmla="*/ 234355 w 1587596"/>
              <a:gd name="connsiteY113" fmla="*/ 893618 h 1364286"/>
              <a:gd name="connsiteX114" fmla="*/ 203395 w 1587596"/>
              <a:gd name="connsiteY114" fmla="*/ 869807 h 1364286"/>
              <a:gd name="connsiteX115" fmla="*/ 167680 w 1587596"/>
              <a:gd name="connsiteY115" fmla="*/ 881712 h 1364286"/>
              <a:gd name="connsiteX116" fmla="*/ 158152 w 1587596"/>
              <a:gd name="connsiteY116" fmla="*/ 876950 h 1364286"/>
              <a:gd name="connsiteX117" fmla="*/ 141486 w 1587596"/>
              <a:gd name="connsiteY117" fmla="*/ 824562 h 1364286"/>
              <a:gd name="connsiteX118" fmla="*/ 103383 w 1587596"/>
              <a:gd name="connsiteY118" fmla="*/ 788844 h 1364286"/>
              <a:gd name="connsiteX119" fmla="*/ 72427 w 1587596"/>
              <a:gd name="connsiteY119" fmla="*/ 748363 h 1364286"/>
              <a:gd name="connsiteX120" fmla="*/ 53375 w 1587596"/>
              <a:gd name="connsiteY120" fmla="*/ 722168 h 1364286"/>
              <a:gd name="connsiteX121" fmla="*/ 17657 w 1587596"/>
              <a:gd name="connsiteY121" fmla="*/ 693594 h 1364286"/>
              <a:gd name="connsiteX122" fmla="*/ 992 w 1587596"/>
              <a:gd name="connsiteY122" fmla="*/ 669780 h 1364286"/>
              <a:gd name="connsiteX0" fmla="*/ 992 w 1587596"/>
              <a:gd name="connsiteY0" fmla="*/ 669780 h 1364286"/>
              <a:gd name="connsiteX1" fmla="*/ 20038 w 1587596"/>
              <a:gd name="connsiteY1" fmla="*/ 612632 h 1364286"/>
              <a:gd name="connsiteX2" fmla="*/ 55760 w 1587596"/>
              <a:gd name="connsiteY2" fmla="*/ 588816 h 1364286"/>
              <a:gd name="connsiteX3" fmla="*/ 98621 w 1587596"/>
              <a:gd name="connsiteY3" fmla="*/ 593580 h 1364286"/>
              <a:gd name="connsiteX4" fmla="*/ 110530 w 1587596"/>
              <a:gd name="connsiteY4" fmla="*/ 565004 h 1364286"/>
              <a:gd name="connsiteX5" fmla="*/ 146244 w 1587596"/>
              <a:gd name="connsiteY5" fmla="*/ 550719 h 1364286"/>
              <a:gd name="connsiteX6" fmla="*/ 162915 w 1587596"/>
              <a:gd name="connsiteY6" fmla="*/ 519761 h 1364286"/>
              <a:gd name="connsiteX7" fmla="*/ 196251 w 1587596"/>
              <a:gd name="connsiteY7" fmla="*/ 512619 h 1364286"/>
              <a:gd name="connsiteX8" fmla="*/ 208157 w 1587596"/>
              <a:gd name="connsiteY8" fmla="*/ 479282 h 1364286"/>
              <a:gd name="connsiteX9" fmla="*/ 239115 w 1587596"/>
              <a:gd name="connsiteY9" fmla="*/ 472137 h 1364286"/>
              <a:gd name="connsiteX10" fmla="*/ 310551 w 1587596"/>
              <a:gd name="connsiteY10" fmla="*/ 438800 h 1364286"/>
              <a:gd name="connsiteX11" fmla="*/ 339128 w 1587596"/>
              <a:gd name="connsiteY11" fmla="*/ 417368 h 1364286"/>
              <a:gd name="connsiteX12" fmla="*/ 353413 w 1587596"/>
              <a:gd name="connsiteY12" fmla="*/ 426894 h 1364286"/>
              <a:gd name="connsiteX13" fmla="*/ 396277 w 1587596"/>
              <a:gd name="connsiteY13" fmla="*/ 438800 h 1364286"/>
              <a:gd name="connsiteX14" fmla="*/ 439140 w 1587596"/>
              <a:gd name="connsiteY14" fmla="*/ 400699 h 1364286"/>
              <a:gd name="connsiteX15" fmla="*/ 453426 w 1587596"/>
              <a:gd name="connsiteY15" fmla="*/ 429275 h 1364286"/>
              <a:gd name="connsiteX16" fmla="*/ 489144 w 1587596"/>
              <a:gd name="connsiteY16" fmla="*/ 431657 h 1364286"/>
              <a:gd name="connsiteX17" fmla="*/ 501051 w 1587596"/>
              <a:gd name="connsiteY17" fmla="*/ 464994 h 1364286"/>
              <a:gd name="connsiteX18" fmla="*/ 536773 w 1587596"/>
              <a:gd name="connsiteY18" fmla="*/ 495947 h 1364286"/>
              <a:gd name="connsiteX19" fmla="*/ 565344 w 1587596"/>
              <a:gd name="connsiteY19" fmla="*/ 453088 h 1364286"/>
              <a:gd name="connsiteX20" fmla="*/ 596301 w 1587596"/>
              <a:gd name="connsiteY20" fmla="*/ 438800 h 1364286"/>
              <a:gd name="connsiteX21" fmla="*/ 605826 w 1587596"/>
              <a:gd name="connsiteY21" fmla="*/ 410225 h 1364286"/>
              <a:gd name="connsiteX22" fmla="*/ 627257 w 1587596"/>
              <a:gd name="connsiteY22" fmla="*/ 376888 h 1364286"/>
              <a:gd name="connsiteX23" fmla="*/ 665361 w 1587596"/>
              <a:gd name="connsiteY23" fmla="*/ 369741 h 1364286"/>
              <a:gd name="connsiteX24" fmla="*/ 677263 w 1587596"/>
              <a:gd name="connsiteY24" fmla="*/ 412607 h 1364286"/>
              <a:gd name="connsiteX25" fmla="*/ 717744 w 1587596"/>
              <a:gd name="connsiteY25" fmla="*/ 381650 h 1364286"/>
              <a:gd name="connsiteX26" fmla="*/ 727269 w 1587596"/>
              <a:gd name="connsiteY26" fmla="*/ 381650 h 1364286"/>
              <a:gd name="connsiteX27" fmla="*/ 753463 w 1587596"/>
              <a:gd name="connsiteY27" fmla="*/ 398319 h 1364286"/>
              <a:gd name="connsiteX28" fmla="*/ 793948 w 1587596"/>
              <a:gd name="connsiteY28" fmla="*/ 384029 h 1364286"/>
              <a:gd name="connsiteX29" fmla="*/ 820139 w 1587596"/>
              <a:gd name="connsiteY29" fmla="*/ 434038 h 1364286"/>
              <a:gd name="connsiteX30" fmla="*/ 810613 w 1587596"/>
              <a:gd name="connsiteY30" fmla="*/ 438800 h 1364286"/>
              <a:gd name="connsiteX31" fmla="*/ 805852 w 1587596"/>
              <a:gd name="connsiteY31" fmla="*/ 460232 h 1364286"/>
              <a:gd name="connsiteX32" fmla="*/ 834426 w 1587596"/>
              <a:gd name="connsiteY32" fmla="*/ 503094 h 1364286"/>
              <a:gd name="connsiteX33" fmla="*/ 865383 w 1587596"/>
              <a:gd name="connsiteY33" fmla="*/ 495950 h 1364286"/>
              <a:gd name="connsiteX34" fmla="*/ 898722 w 1587596"/>
              <a:gd name="connsiteY34" fmla="*/ 464993 h 1364286"/>
              <a:gd name="connsiteX35" fmla="*/ 943964 w 1587596"/>
              <a:gd name="connsiteY35" fmla="*/ 472138 h 1364286"/>
              <a:gd name="connsiteX36" fmla="*/ 1001114 w 1587596"/>
              <a:gd name="connsiteY36" fmla="*/ 457850 h 1364286"/>
              <a:gd name="connsiteX37" fmla="*/ 1032073 w 1587596"/>
              <a:gd name="connsiteY37" fmla="*/ 429272 h 1364286"/>
              <a:gd name="connsiteX38" fmla="*/ 1096364 w 1587596"/>
              <a:gd name="connsiteY38" fmla="*/ 412607 h 1364286"/>
              <a:gd name="connsiteX39" fmla="*/ 1153514 w 1587596"/>
              <a:gd name="connsiteY39" fmla="*/ 417368 h 1364286"/>
              <a:gd name="connsiteX40" fmla="*/ 1220190 w 1587596"/>
              <a:gd name="connsiteY40" fmla="*/ 345931 h 1364286"/>
              <a:gd name="connsiteX41" fmla="*/ 1270195 w 1587596"/>
              <a:gd name="connsiteY41" fmla="*/ 334025 h 1364286"/>
              <a:gd name="connsiteX42" fmla="*/ 1315440 w 1587596"/>
              <a:gd name="connsiteY42" fmla="*/ 298306 h 1364286"/>
              <a:gd name="connsiteX43" fmla="*/ 1315439 w 1587596"/>
              <a:gd name="connsiteY43" fmla="*/ 257825 h 1364286"/>
              <a:gd name="connsiteX44" fmla="*/ 1310677 w 1587596"/>
              <a:gd name="connsiteY44" fmla="*/ 229250 h 1364286"/>
              <a:gd name="connsiteX45" fmla="*/ 1303533 w 1587596"/>
              <a:gd name="connsiteY45" fmla="*/ 200675 h 1364286"/>
              <a:gd name="connsiteX46" fmla="*/ 1320202 w 1587596"/>
              <a:gd name="connsiteY46" fmla="*/ 160194 h 1364286"/>
              <a:gd name="connsiteX47" fmla="*/ 1310677 w 1587596"/>
              <a:gd name="connsiteY47" fmla="*/ 117331 h 1364286"/>
              <a:gd name="connsiteX48" fmla="*/ 1332108 w 1587596"/>
              <a:gd name="connsiteY48" fmla="*/ 57800 h 1364286"/>
              <a:gd name="connsiteX49" fmla="*/ 1322584 w 1587596"/>
              <a:gd name="connsiteY49" fmla="*/ 10175 h 1364286"/>
              <a:gd name="connsiteX50" fmla="*/ 1360684 w 1587596"/>
              <a:gd name="connsiteY50" fmla="*/ 5412 h 1364286"/>
              <a:gd name="connsiteX51" fmla="*/ 1377353 w 1587596"/>
              <a:gd name="connsiteY51" fmla="*/ 649 h 1364286"/>
              <a:gd name="connsiteX52" fmla="*/ 1465459 w 1587596"/>
              <a:gd name="connsiteY52" fmla="*/ 19699 h 1364286"/>
              <a:gd name="connsiteX53" fmla="*/ 1496415 w 1587596"/>
              <a:gd name="connsiteY53" fmla="*/ 41131 h 1364286"/>
              <a:gd name="connsiteX54" fmla="*/ 1522610 w 1587596"/>
              <a:gd name="connsiteY54" fmla="*/ 57798 h 1364286"/>
              <a:gd name="connsiteX55" fmla="*/ 1551184 w 1587596"/>
              <a:gd name="connsiteY55" fmla="*/ 67324 h 1364286"/>
              <a:gd name="connsiteX56" fmla="*/ 1524990 w 1587596"/>
              <a:gd name="connsiteY56" fmla="*/ 117331 h 1364286"/>
              <a:gd name="connsiteX57" fmla="*/ 1522609 w 1587596"/>
              <a:gd name="connsiteY57" fmla="*/ 172099 h 1364286"/>
              <a:gd name="connsiteX58" fmla="*/ 1508321 w 1587596"/>
              <a:gd name="connsiteY58" fmla="*/ 229249 h 1364286"/>
              <a:gd name="connsiteX59" fmla="*/ 1510703 w 1587596"/>
              <a:gd name="connsiteY59" fmla="*/ 238774 h 1364286"/>
              <a:gd name="connsiteX60" fmla="*/ 1541659 w 1587596"/>
              <a:gd name="connsiteY60" fmla="*/ 245918 h 1364286"/>
              <a:gd name="connsiteX61" fmla="*/ 1529753 w 1587596"/>
              <a:gd name="connsiteY61" fmla="*/ 276874 h 1364286"/>
              <a:gd name="connsiteX62" fmla="*/ 1496415 w 1587596"/>
              <a:gd name="connsiteY62" fmla="*/ 298306 h 1364286"/>
              <a:gd name="connsiteX63" fmla="*/ 1474984 w 1587596"/>
              <a:gd name="connsiteY63" fmla="*/ 319737 h 1364286"/>
              <a:gd name="connsiteX64" fmla="*/ 1421087 w 1587596"/>
              <a:gd name="connsiteY64" fmla="*/ 307094 h 1364286"/>
              <a:gd name="connsiteX65" fmla="*/ 1384495 w 1587596"/>
              <a:gd name="connsiteY65" fmla="*/ 336407 h 1364286"/>
              <a:gd name="connsiteX66" fmla="*/ 1377352 w 1587596"/>
              <a:gd name="connsiteY66" fmla="*/ 369744 h 1364286"/>
              <a:gd name="connsiteX67" fmla="*/ 1355920 w 1587596"/>
              <a:gd name="connsiteY67" fmla="*/ 379269 h 1364286"/>
              <a:gd name="connsiteX68" fmla="*/ 1327345 w 1587596"/>
              <a:gd name="connsiteY68" fmla="*/ 403082 h 1364286"/>
              <a:gd name="connsiteX69" fmla="*/ 1279721 w 1587596"/>
              <a:gd name="connsiteY69" fmla="*/ 417368 h 1364286"/>
              <a:gd name="connsiteX70" fmla="*/ 1279720 w 1587596"/>
              <a:gd name="connsiteY70" fmla="*/ 464994 h 1364286"/>
              <a:gd name="connsiteX71" fmla="*/ 1313058 w 1587596"/>
              <a:gd name="connsiteY71" fmla="*/ 464994 h 1364286"/>
              <a:gd name="connsiteX72" fmla="*/ 1341634 w 1587596"/>
              <a:gd name="connsiteY72" fmla="*/ 491187 h 1364286"/>
              <a:gd name="connsiteX73" fmla="*/ 1334489 w 1587596"/>
              <a:gd name="connsiteY73" fmla="*/ 529288 h 1364286"/>
              <a:gd name="connsiteX74" fmla="*/ 1363065 w 1587596"/>
              <a:gd name="connsiteY74" fmla="*/ 545955 h 1364286"/>
              <a:gd name="connsiteX75" fmla="*/ 1355920 w 1587596"/>
              <a:gd name="connsiteY75" fmla="*/ 588819 h 1364286"/>
              <a:gd name="connsiteX76" fmla="*/ 1370208 w 1587596"/>
              <a:gd name="connsiteY76" fmla="*/ 629299 h 1364286"/>
              <a:gd name="connsiteX77" fmla="*/ 1322584 w 1587596"/>
              <a:gd name="connsiteY77" fmla="*/ 684068 h 1364286"/>
              <a:gd name="connsiteX78" fmla="*/ 1294009 w 1587596"/>
              <a:gd name="connsiteY78" fmla="*/ 736456 h 1364286"/>
              <a:gd name="connsiteX79" fmla="*/ 1386878 w 1587596"/>
              <a:gd name="connsiteY79" fmla="*/ 798368 h 1364286"/>
              <a:gd name="connsiteX80" fmla="*/ 1486891 w 1587596"/>
              <a:gd name="connsiteY80" fmla="*/ 869806 h 1364286"/>
              <a:gd name="connsiteX81" fmla="*/ 1484508 w 1587596"/>
              <a:gd name="connsiteY81" fmla="*/ 998393 h 1364286"/>
              <a:gd name="connsiteX82" fmla="*/ 1508319 w 1587596"/>
              <a:gd name="connsiteY82" fmla="*/ 1024587 h 1364286"/>
              <a:gd name="connsiteX83" fmla="*/ 1517844 w 1587596"/>
              <a:gd name="connsiteY83" fmla="*/ 1076974 h 1364286"/>
              <a:gd name="connsiteX84" fmla="*/ 1565469 w 1587596"/>
              <a:gd name="connsiteY84" fmla="*/ 1138887 h 1364286"/>
              <a:gd name="connsiteX85" fmla="*/ 1586905 w 1587596"/>
              <a:gd name="connsiteY85" fmla="*/ 1162699 h 1364286"/>
              <a:gd name="connsiteX86" fmla="*/ 1541660 w 1587596"/>
              <a:gd name="connsiteY86" fmla="*/ 1226993 h 1364286"/>
              <a:gd name="connsiteX87" fmla="*/ 1244003 w 1587596"/>
              <a:gd name="connsiteY87" fmla="*/ 1250806 h 1364286"/>
              <a:gd name="connsiteX88" fmla="*/ 1241619 w 1587596"/>
              <a:gd name="connsiteY88" fmla="*/ 1210324 h 1364286"/>
              <a:gd name="connsiteX89" fmla="*/ 1184474 w 1587596"/>
              <a:gd name="connsiteY89" fmla="*/ 1176986 h 1364286"/>
              <a:gd name="connsiteX90" fmla="*/ 1163038 w 1587596"/>
              <a:gd name="connsiteY90" fmla="*/ 1200799 h 1364286"/>
              <a:gd name="connsiteX91" fmla="*/ 1113036 w 1587596"/>
              <a:gd name="connsiteY91" fmla="*/ 1241280 h 1364286"/>
              <a:gd name="connsiteX92" fmla="*/ 1063028 w 1587596"/>
              <a:gd name="connsiteY92" fmla="*/ 1260331 h 1364286"/>
              <a:gd name="connsiteX93" fmla="*/ 989211 w 1587596"/>
              <a:gd name="connsiteY93" fmla="*/ 1284143 h 1364286"/>
              <a:gd name="connsiteX94" fmla="*/ 908248 w 1587596"/>
              <a:gd name="connsiteY94" fmla="*/ 1336530 h 1364286"/>
              <a:gd name="connsiteX95" fmla="*/ 793945 w 1587596"/>
              <a:gd name="connsiteY95" fmla="*/ 1346057 h 1364286"/>
              <a:gd name="connsiteX96" fmla="*/ 715363 w 1587596"/>
              <a:gd name="connsiteY96" fmla="*/ 1362725 h 1364286"/>
              <a:gd name="connsiteX97" fmla="*/ 696317 w 1587596"/>
              <a:gd name="connsiteY97" fmla="*/ 1303193 h 1364286"/>
              <a:gd name="connsiteX98" fmla="*/ 662979 w 1587596"/>
              <a:gd name="connsiteY98" fmla="*/ 1255568 h 1364286"/>
              <a:gd name="connsiteX99" fmla="*/ 662977 w 1587596"/>
              <a:gd name="connsiteY99" fmla="*/ 1210325 h 1364286"/>
              <a:gd name="connsiteX100" fmla="*/ 646309 w 1587596"/>
              <a:gd name="connsiteY100" fmla="*/ 1176987 h 1364286"/>
              <a:gd name="connsiteX101" fmla="*/ 617733 w 1587596"/>
              <a:gd name="connsiteY101" fmla="*/ 1153174 h 1364286"/>
              <a:gd name="connsiteX102" fmla="*/ 596301 w 1587596"/>
              <a:gd name="connsiteY102" fmla="*/ 1146032 h 1364286"/>
              <a:gd name="connsiteX103" fmla="*/ 572490 w 1587596"/>
              <a:gd name="connsiteY103" fmla="*/ 1115074 h 1364286"/>
              <a:gd name="connsiteX104" fmla="*/ 536770 w 1587596"/>
              <a:gd name="connsiteY104" fmla="*/ 1076975 h 1364286"/>
              <a:gd name="connsiteX105" fmla="*/ 484384 w 1587596"/>
              <a:gd name="connsiteY105" fmla="*/ 1069830 h 1364286"/>
              <a:gd name="connsiteX106" fmla="*/ 491527 w 1587596"/>
              <a:gd name="connsiteY106" fmla="*/ 1026969 h 1364286"/>
              <a:gd name="connsiteX107" fmla="*/ 460572 w 1587596"/>
              <a:gd name="connsiteY107" fmla="*/ 991249 h 1364286"/>
              <a:gd name="connsiteX108" fmla="*/ 427233 w 1587596"/>
              <a:gd name="connsiteY108" fmla="*/ 953150 h 1364286"/>
              <a:gd name="connsiteX109" fmla="*/ 424854 w 1587596"/>
              <a:gd name="connsiteY109" fmla="*/ 926956 h 1364286"/>
              <a:gd name="connsiteX110" fmla="*/ 379608 w 1587596"/>
              <a:gd name="connsiteY110" fmla="*/ 917432 h 1364286"/>
              <a:gd name="connsiteX111" fmla="*/ 351033 w 1587596"/>
              <a:gd name="connsiteY111" fmla="*/ 884094 h 1364286"/>
              <a:gd name="connsiteX112" fmla="*/ 305789 w 1587596"/>
              <a:gd name="connsiteY112" fmla="*/ 872188 h 1364286"/>
              <a:gd name="connsiteX113" fmla="*/ 281977 w 1587596"/>
              <a:gd name="connsiteY113" fmla="*/ 903144 h 1364286"/>
              <a:gd name="connsiteX114" fmla="*/ 234355 w 1587596"/>
              <a:gd name="connsiteY114" fmla="*/ 893618 h 1364286"/>
              <a:gd name="connsiteX115" fmla="*/ 203395 w 1587596"/>
              <a:gd name="connsiteY115" fmla="*/ 869807 h 1364286"/>
              <a:gd name="connsiteX116" fmla="*/ 167680 w 1587596"/>
              <a:gd name="connsiteY116" fmla="*/ 881712 h 1364286"/>
              <a:gd name="connsiteX117" fmla="*/ 158152 w 1587596"/>
              <a:gd name="connsiteY117" fmla="*/ 876950 h 1364286"/>
              <a:gd name="connsiteX118" fmla="*/ 141486 w 1587596"/>
              <a:gd name="connsiteY118" fmla="*/ 824562 h 1364286"/>
              <a:gd name="connsiteX119" fmla="*/ 103383 w 1587596"/>
              <a:gd name="connsiteY119" fmla="*/ 788844 h 1364286"/>
              <a:gd name="connsiteX120" fmla="*/ 72427 w 1587596"/>
              <a:gd name="connsiteY120" fmla="*/ 748363 h 1364286"/>
              <a:gd name="connsiteX121" fmla="*/ 53375 w 1587596"/>
              <a:gd name="connsiteY121" fmla="*/ 722168 h 1364286"/>
              <a:gd name="connsiteX122" fmla="*/ 17657 w 1587596"/>
              <a:gd name="connsiteY122" fmla="*/ 693594 h 1364286"/>
              <a:gd name="connsiteX123" fmla="*/ 992 w 1587596"/>
              <a:gd name="connsiteY123" fmla="*/ 669780 h 1364286"/>
              <a:gd name="connsiteX0" fmla="*/ 992 w 1587596"/>
              <a:gd name="connsiteY0" fmla="*/ 669780 h 1364286"/>
              <a:gd name="connsiteX1" fmla="*/ 20038 w 1587596"/>
              <a:gd name="connsiteY1" fmla="*/ 612632 h 1364286"/>
              <a:gd name="connsiteX2" fmla="*/ 55760 w 1587596"/>
              <a:gd name="connsiteY2" fmla="*/ 588816 h 1364286"/>
              <a:gd name="connsiteX3" fmla="*/ 98621 w 1587596"/>
              <a:gd name="connsiteY3" fmla="*/ 593580 h 1364286"/>
              <a:gd name="connsiteX4" fmla="*/ 110530 w 1587596"/>
              <a:gd name="connsiteY4" fmla="*/ 565004 h 1364286"/>
              <a:gd name="connsiteX5" fmla="*/ 146244 w 1587596"/>
              <a:gd name="connsiteY5" fmla="*/ 550719 h 1364286"/>
              <a:gd name="connsiteX6" fmla="*/ 162915 w 1587596"/>
              <a:gd name="connsiteY6" fmla="*/ 519761 h 1364286"/>
              <a:gd name="connsiteX7" fmla="*/ 196251 w 1587596"/>
              <a:gd name="connsiteY7" fmla="*/ 512619 h 1364286"/>
              <a:gd name="connsiteX8" fmla="*/ 208157 w 1587596"/>
              <a:gd name="connsiteY8" fmla="*/ 479282 h 1364286"/>
              <a:gd name="connsiteX9" fmla="*/ 239115 w 1587596"/>
              <a:gd name="connsiteY9" fmla="*/ 472137 h 1364286"/>
              <a:gd name="connsiteX10" fmla="*/ 310551 w 1587596"/>
              <a:gd name="connsiteY10" fmla="*/ 438800 h 1364286"/>
              <a:gd name="connsiteX11" fmla="*/ 339128 w 1587596"/>
              <a:gd name="connsiteY11" fmla="*/ 417368 h 1364286"/>
              <a:gd name="connsiteX12" fmla="*/ 353413 w 1587596"/>
              <a:gd name="connsiteY12" fmla="*/ 426894 h 1364286"/>
              <a:gd name="connsiteX13" fmla="*/ 396277 w 1587596"/>
              <a:gd name="connsiteY13" fmla="*/ 438800 h 1364286"/>
              <a:gd name="connsiteX14" fmla="*/ 439140 w 1587596"/>
              <a:gd name="connsiteY14" fmla="*/ 400699 h 1364286"/>
              <a:gd name="connsiteX15" fmla="*/ 453426 w 1587596"/>
              <a:gd name="connsiteY15" fmla="*/ 429275 h 1364286"/>
              <a:gd name="connsiteX16" fmla="*/ 489144 w 1587596"/>
              <a:gd name="connsiteY16" fmla="*/ 431657 h 1364286"/>
              <a:gd name="connsiteX17" fmla="*/ 501051 w 1587596"/>
              <a:gd name="connsiteY17" fmla="*/ 464994 h 1364286"/>
              <a:gd name="connsiteX18" fmla="*/ 536773 w 1587596"/>
              <a:gd name="connsiteY18" fmla="*/ 495947 h 1364286"/>
              <a:gd name="connsiteX19" fmla="*/ 565344 w 1587596"/>
              <a:gd name="connsiteY19" fmla="*/ 453088 h 1364286"/>
              <a:gd name="connsiteX20" fmla="*/ 596301 w 1587596"/>
              <a:gd name="connsiteY20" fmla="*/ 438800 h 1364286"/>
              <a:gd name="connsiteX21" fmla="*/ 605826 w 1587596"/>
              <a:gd name="connsiteY21" fmla="*/ 410225 h 1364286"/>
              <a:gd name="connsiteX22" fmla="*/ 627257 w 1587596"/>
              <a:gd name="connsiteY22" fmla="*/ 376888 h 1364286"/>
              <a:gd name="connsiteX23" fmla="*/ 665361 w 1587596"/>
              <a:gd name="connsiteY23" fmla="*/ 369741 h 1364286"/>
              <a:gd name="connsiteX24" fmla="*/ 677263 w 1587596"/>
              <a:gd name="connsiteY24" fmla="*/ 412607 h 1364286"/>
              <a:gd name="connsiteX25" fmla="*/ 717744 w 1587596"/>
              <a:gd name="connsiteY25" fmla="*/ 381650 h 1364286"/>
              <a:gd name="connsiteX26" fmla="*/ 727269 w 1587596"/>
              <a:gd name="connsiteY26" fmla="*/ 381650 h 1364286"/>
              <a:gd name="connsiteX27" fmla="*/ 753463 w 1587596"/>
              <a:gd name="connsiteY27" fmla="*/ 398319 h 1364286"/>
              <a:gd name="connsiteX28" fmla="*/ 793948 w 1587596"/>
              <a:gd name="connsiteY28" fmla="*/ 384029 h 1364286"/>
              <a:gd name="connsiteX29" fmla="*/ 820139 w 1587596"/>
              <a:gd name="connsiteY29" fmla="*/ 434038 h 1364286"/>
              <a:gd name="connsiteX30" fmla="*/ 810613 w 1587596"/>
              <a:gd name="connsiteY30" fmla="*/ 438800 h 1364286"/>
              <a:gd name="connsiteX31" fmla="*/ 805852 w 1587596"/>
              <a:gd name="connsiteY31" fmla="*/ 460232 h 1364286"/>
              <a:gd name="connsiteX32" fmla="*/ 834426 w 1587596"/>
              <a:gd name="connsiteY32" fmla="*/ 503094 h 1364286"/>
              <a:gd name="connsiteX33" fmla="*/ 865383 w 1587596"/>
              <a:gd name="connsiteY33" fmla="*/ 495950 h 1364286"/>
              <a:gd name="connsiteX34" fmla="*/ 898722 w 1587596"/>
              <a:gd name="connsiteY34" fmla="*/ 464993 h 1364286"/>
              <a:gd name="connsiteX35" fmla="*/ 943964 w 1587596"/>
              <a:gd name="connsiteY35" fmla="*/ 472138 h 1364286"/>
              <a:gd name="connsiteX36" fmla="*/ 1001114 w 1587596"/>
              <a:gd name="connsiteY36" fmla="*/ 457850 h 1364286"/>
              <a:gd name="connsiteX37" fmla="*/ 1032073 w 1587596"/>
              <a:gd name="connsiteY37" fmla="*/ 429272 h 1364286"/>
              <a:gd name="connsiteX38" fmla="*/ 1096364 w 1587596"/>
              <a:gd name="connsiteY38" fmla="*/ 412607 h 1364286"/>
              <a:gd name="connsiteX39" fmla="*/ 1153514 w 1587596"/>
              <a:gd name="connsiteY39" fmla="*/ 417368 h 1364286"/>
              <a:gd name="connsiteX40" fmla="*/ 1220190 w 1587596"/>
              <a:gd name="connsiteY40" fmla="*/ 345931 h 1364286"/>
              <a:gd name="connsiteX41" fmla="*/ 1270195 w 1587596"/>
              <a:gd name="connsiteY41" fmla="*/ 334025 h 1364286"/>
              <a:gd name="connsiteX42" fmla="*/ 1315440 w 1587596"/>
              <a:gd name="connsiteY42" fmla="*/ 298306 h 1364286"/>
              <a:gd name="connsiteX43" fmla="*/ 1315439 w 1587596"/>
              <a:gd name="connsiteY43" fmla="*/ 257825 h 1364286"/>
              <a:gd name="connsiteX44" fmla="*/ 1310677 w 1587596"/>
              <a:gd name="connsiteY44" fmla="*/ 229250 h 1364286"/>
              <a:gd name="connsiteX45" fmla="*/ 1303533 w 1587596"/>
              <a:gd name="connsiteY45" fmla="*/ 200675 h 1364286"/>
              <a:gd name="connsiteX46" fmla="*/ 1320202 w 1587596"/>
              <a:gd name="connsiteY46" fmla="*/ 160194 h 1364286"/>
              <a:gd name="connsiteX47" fmla="*/ 1310677 w 1587596"/>
              <a:gd name="connsiteY47" fmla="*/ 117331 h 1364286"/>
              <a:gd name="connsiteX48" fmla="*/ 1332108 w 1587596"/>
              <a:gd name="connsiteY48" fmla="*/ 57800 h 1364286"/>
              <a:gd name="connsiteX49" fmla="*/ 1322584 w 1587596"/>
              <a:gd name="connsiteY49" fmla="*/ 10175 h 1364286"/>
              <a:gd name="connsiteX50" fmla="*/ 1360684 w 1587596"/>
              <a:gd name="connsiteY50" fmla="*/ 5412 h 1364286"/>
              <a:gd name="connsiteX51" fmla="*/ 1377353 w 1587596"/>
              <a:gd name="connsiteY51" fmla="*/ 649 h 1364286"/>
              <a:gd name="connsiteX52" fmla="*/ 1465459 w 1587596"/>
              <a:gd name="connsiteY52" fmla="*/ 19699 h 1364286"/>
              <a:gd name="connsiteX53" fmla="*/ 1496415 w 1587596"/>
              <a:gd name="connsiteY53" fmla="*/ 41131 h 1364286"/>
              <a:gd name="connsiteX54" fmla="*/ 1522610 w 1587596"/>
              <a:gd name="connsiteY54" fmla="*/ 57798 h 1364286"/>
              <a:gd name="connsiteX55" fmla="*/ 1551184 w 1587596"/>
              <a:gd name="connsiteY55" fmla="*/ 67324 h 1364286"/>
              <a:gd name="connsiteX56" fmla="*/ 1524990 w 1587596"/>
              <a:gd name="connsiteY56" fmla="*/ 117331 h 1364286"/>
              <a:gd name="connsiteX57" fmla="*/ 1522609 w 1587596"/>
              <a:gd name="connsiteY57" fmla="*/ 172099 h 1364286"/>
              <a:gd name="connsiteX58" fmla="*/ 1508321 w 1587596"/>
              <a:gd name="connsiteY58" fmla="*/ 229249 h 1364286"/>
              <a:gd name="connsiteX59" fmla="*/ 1510703 w 1587596"/>
              <a:gd name="connsiteY59" fmla="*/ 238774 h 1364286"/>
              <a:gd name="connsiteX60" fmla="*/ 1541659 w 1587596"/>
              <a:gd name="connsiteY60" fmla="*/ 245918 h 1364286"/>
              <a:gd name="connsiteX61" fmla="*/ 1529753 w 1587596"/>
              <a:gd name="connsiteY61" fmla="*/ 276874 h 1364286"/>
              <a:gd name="connsiteX62" fmla="*/ 1496415 w 1587596"/>
              <a:gd name="connsiteY62" fmla="*/ 298306 h 1364286"/>
              <a:gd name="connsiteX63" fmla="*/ 1474984 w 1587596"/>
              <a:gd name="connsiteY63" fmla="*/ 319737 h 1364286"/>
              <a:gd name="connsiteX64" fmla="*/ 1421087 w 1587596"/>
              <a:gd name="connsiteY64" fmla="*/ 307094 h 1364286"/>
              <a:gd name="connsiteX65" fmla="*/ 1384495 w 1587596"/>
              <a:gd name="connsiteY65" fmla="*/ 336407 h 1364286"/>
              <a:gd name="connsiteX66" fmla="*/ 1377352 w 1587596"/>
              <a:gd name="connsiteY66" fmla="*/ 369744 h 1364286"/>
              <a:gd name="connsiteX67" fmla="*/ 1355920 w 1587596"/>
              <a:gd name="connsiteY67" fmla="*/ 379269 h 1364286"/>
              <a:gd name="connsiteX68" fmla="*/ 1327345 w 1587596"/>
              <a:gd name="connsiteY68" fmla="*/ 403082 h 1364286"/>
              <a:gd name="connsiteX69" fmla="*/ 1279721 w 1587596"/>
              <a:gd name="connsiteY69" fmla="*/ 417368 h 1364286"/>
              <a:gd name="connsiteX70" fmla="*/ 1279720 w 1587596"/>
              <a:gd name="connsiteY70" fmla="*/ 464994 h 1364286"/>
              <a:gd name="connsiteX71" fmla="*/ 1313058 w 1587596"/>
              <a:gd name="connsiteY71" fmla="*/ 464994 h 1364286"/>
              <a:gd name="connsiteX72" fmla="*/ 1341634 w 1587596"/>
              <a:gd name="connsiteY72" fmla="*/ 491187 h 1364286"/>
              <a:gd name="connsiteX73" fmla="*/ 1334489 w 1587596"/>
              <a:gd name="connsiteY73" fmla="*/ 529288 h 1364286"/>
              <a:gd name="connsiteX74" fmla="*/ 1363065 w 1587596"/>
              <a:gd name="connsiteY74" fmla="*/ 545955 h 1364286"/>
              <a:gd name="connsiteX75" fmla="*/ 1355920 w 1587596"/>
              <a:gd name="connsiteY75" fmla="*/ 588819 h 1364286"/>
              <a:gd name="connsiteX76" fmla="*/ 1370208 w 1587596"/>
              <a:gd name="connsiteY76" fmla="*/ 629299 h 1364286"/>
              <a:gd name="connsiteX77" fmla="*/ 1322584 w 1587596"/>
              <a:gd name="connsiteY77" fmla="*/ 684068 h 1364286"/>
              <a:gd name="connsiteX78" fmla="*/ 1294009 w 1587596"/>
              <a:gd name="connsiteY78" fmla="*/ 736456 h 1364286"/>
              <a:gd name="connsiteX79" fmla="*/ 1386878 w 1587596"/>
              <a:gd name="connsiteY79" fmla="*/ 798368 h 1364286"/>
              <a:gd name="connsiteX80" fmla="*/ 1486891 w 1587596"/>
              <a:gd name="connsiteY80" fmla="*/ 869806 h 1364286"/>
              <a:gd name="connsiteX81" fmla="*/ 1484508 w 1587596"/>
              <a:gd name="connsiteY81" fmla="*/ 998393 h 1364286"/>
              <a:gd name="connsiteX82" fmla="*/ 1508319 w 1587596"/>
              <a:gd name="connsiteY82" fmla="*/ 1024587 h 1364286"/>
              <a:gd name="connsiteX83" fmla="*/ 1517844 w 1587596"/>
              <a:gd name="connsiteY83" fmla="*/ 1076974 h 1364286"/>
              <a:gd name="connsiteX84" fmla="*/ 1565469 w 1587596"/>
              <a:gd name="connsiteY84" fmla="*/ 1138887 h 1364286"/>
              <a:gd name="connsiteX85" fmla="*/ 1586905 w 1587596"/>
              <a:gd name="connsiteY85" fmla="*/ 1162699 h 1364286"/>
              <a:gd name="connsiteX86" fmla="*/ 1541660 w 1587596"/>
              <a:gd name="connsiteY86" fmla="*/ 1226993 h 1364286"/>
              <a:gd name="connsiteX87" fmla="*/ 1244003 w 1587596"/>
              <a:gd name="connsiteY87" fmla="*/ 1250806 h 1364286"/>
              <a:gd name="connsiteX88" fmla="*/ 1241619 w 1587596"/>
              <a:gd name="connsiteY88" fmla="*/ 1210324 h 1364286"/>
              <a:gd name="connsiteX89" fmla="*/ 1184474 w 1587596"/>
              <a:gd name="connsiteY89" fmla="*/ 1176986 h 1364286"/>
              <a:gd name="connsiteX90" fmla="*/ 1163038 w 1587596"/>
              <a:gd name="connsiteY90" fmla="*/ 1200799 h 1364286"/>
              <a:gd name="connsiteX91" fmla="*/ 1113036 w 1587596"/>
              <a:gd name="connsiteY91" fmla="*/ 1241280 h 1364286"/>
              <a:gd name="connsiteX92" fmla="*/ 1063028 w 1587596"/>
              <a:gd name="connsiteY92" fmla="*/ 1260331 h 1364286"/>
              <a:gd name="connsiteX93" fmla="*/ 996355 w 1587596"/>
              <a:gd name="connsiteY93" fmla="*/ 1291287 h 1364286"/>
              <a:gd name="connsiteX94" fmla="*/ 908248 w 1587596"/>
              <a:gd name="connsiteY94" fmla="*/ 1336530 h 1364286"/>
              <a:gd name="connsiteX95" fmla="*/ 793945 w 1587596"/>
              <a:gd name="connsiteY95" fmla="*/ 1346057 h 1364286"/>
              <a:gd name="connsiteX96" fmla="*/ 715363 w 1587596"/>
              <a:gd name="connsiteY96" fmla="*/ 1362725 h 1364286"/>
              <a:gd name="connsiteX97" fmla="*/ 696317 w 1587596"/>
              <a:gd name="connsiteY97" fmla="*/ 1303193 h 1364286"/>
              <a:gd name="connsiteX98" fmla="*/ 662979 w 1587596"/>
              <a:gd name="connsiteY98" fmla="*/ 1255568 h 1364286"/>
              <a:gd name="connsiteX99" fmla="*/ 662977 w 1587596"/>
              <a:gd name="connsiteY99" fmla="*/ 1210325 h 1364286"/>
              <a:gd name="connsiteX100" fmla="*/ 646309 w 1587596"/>
              <a:gd name="connsiteY100" fmla="*/ 1176987 h 1364286"/>
              <a:gd name="connsiteX101" fmla="*/ 617733 w 1587596"/>
              <a:gd name="connsiteY101" fmla="*/ 1153174 h 1364286"/>
              <a:gd name="connsiteX102" fmla="*/ 596301 w 1587596"/>
              <a:gd name="connsiteY102" fmla="*/ 1146032 h 1364286"/>
              <a:gd name="connsiteX103" fmla="*/ 572490 w 1587596"/>
              <a:gd name="connsiteY103" fmla="*/ 1115074 h 1364286"/>
              <a:gd name="connsiteX104" fmla="*/ 536770 w 1587596"/>
              <a:gd name="connsiteY104" fmla="*/ 1076975 h 1364286"/>
              <a:gd name="connsiteX105" fmla="*/ 484384 w 1587596"/>
              <a:gd name="connsiteY105" fmla="*/ 1069830 h 1364286"/>
              <a:gd name="connsiteX106" fmla="*/ 491527 w 1587596"/>
              <a:gd name="connsiteY106" fmla="*/ 1026969 h 1364286"/>
              <a:gd name="connsiteX107" fmla="*/ 460572 w 1587596"/>
              <a:gd name="connsiteY107" fmla="*/ 991249 h 1364286"/>
              <a:gd name="connsiteX108" fmla="*/ 427233 w 1587596"/>
              <a:gd name="connsiteY108" fmla="*/ 953150 h 1364286"/>
              <a:gd name="connsiteX109" fmla="*/ 424854 w 1587596"/>
              <a:gd name="connsiteY109" fmla="*/ 926956 h 1364286"/>
              <a:gd name="connsiteX110" fmla="*/ 379608 w 1587596"/>
              <a:gd name="connsiteY110" fmla="*/ 917432 h 1364286"/>
              <a:gd name="connsiteX111" fmla="*/ 351033 w 1587596"/>
              <a:gd name="connsiteY111" fmla="*/ 884094 h 1364286"/>
              <a:gd name="connsiteX112" fmla="*/ 305789 w 1587596"/>
              <a:gd name="connsiteY112" fmla="*/ 872188 h 1364286"/>
              <a:gd name="connsiteX113" fmla="*/ 281977 w 1587596"/>
              <a:gd name="connsiteY113" fmla="*/ 903144 h 1364286"/>
              <a:gd name="connsiteX114" fmla="*/ 234355 w 1587596"/>
              <a:gd name="connsiteY114" fmla="*/ 893618 h 1364286"/>
              <a:gd name="connsiteX115" fmla="*/ 203395 w 1587596"/>
              <a:gd name="connsiteY115" fmla="*/ 869807 h 1364286"/>
              <a:gd name="connsiteX116" fmla="*/ 167680 w 1587596"/>
              <a:gd name="connsiteY116" fmla="*/ 881712 h 1364286"/>
              <a:gd name="connsiteX117" fmla="*/ 158152 w 1587596"/>
              <a:gd name="connsiteY117" fmla="*/ 876950 h 1364286"/>
              <a:gd name="connsiteX118" fmla="*/ 141486 w 1587596"/>
              <a:gd name="connsiteY118" fmla="*/ 824562 h 1364286"/>
              <a:gd name="connsiteX119" fmla="*/ 103383 w 1587596"/>
              <a:gd name="connsiteY119" fmla="*/ 788844 h 1364286"/>
              <a:gd name="connsiteX120" fmla="*/ 72427 w 1587596"/>
              <a:gd name="connsiteY120" fmla="*/ 748363 h 1364286"/>
              <a:gd name="connsiteX121" fmla="*/ 53375 w 1587596"/>
              <a:gd name="connsiteY121" fmla="*/ 722168 h 1364286"/>
              <a:gd name="connsiteX122" fmla="*/ 17657 w 1587596"/>
              <a:gd name="connsiteY122" fmla="*/ 693594 h 1364286"/>
              <a:gd name="connsiteX123" fmla="*/ 992 w 1587596"/>
              <a:gd name="connsiteY123" fmla="*/ 669780 h 1364286"/>
              <a:gd name="connsiteX0" fmla="*/ 992 w 1587596"/>
              <a:gd name="connsiteY0" fmla="*/ 669780 h 1364286"/>
              <a:gd name="connsiteX1" fmla="*/ 20038 w 1587596"/>
              <a:gd name="connsiteY1" fmla="*/ 612632 h 1364286"/>
              <a:gd name="connsiteX2" fmla="*/ 55760 w 1587596"/>
              <a:gd name="connsiteY2" fmla="*/ 588816 h 1364286"/>
              <a:gd name="connsiteX3" fmla="*/ 98621 w 1587596"/>
              <a:gd name="connsiteY3" fmla="*/ 593580 h 1364286"/>
              <a:gd name="connsiteX4" fmla="*/ 110530 w 1587596"/>
              <a:gd name="connsiteY4" fmla="*/ 565004 h 1364286"/>
              <a:gd name="connsiteX5" fmla="*/ 146244 w 1587596"/>
              <a:gd name="connsiteY5" fmla="*/ 550719 h 1364286"/>
              <a:gd name="connsiteX6" fmla="*/ 162915 w 1587596"/>
              <a:gd name="connsiteY6" fmla="*/ 519761 h 1364286"/>
              <a:gd name="connsiteX7" fmla="*/ 196251 w 1587596"/>
              <a:gd name="connsiteY7" fmla="*/ 512619 h 1364286"/>
              <a:gd name="connsiteX8" fmla="*/ 208157 w 1587596"/>
              <a:gd name="connsiteY8" fmla="*/ 479282 h 1364286"/>
              <a:gd name="connsiteX9" fmla="*/ 239115 w 1587596"/>
              <a:gd name="connsiteY9" fmla="*/ 472137 h 1364286"/>
              <a:gd name="connsiteX10" fmla="*/ 310551 w 1587596"/>
              <a:gd name="connsiteY10" fmla="*/ 438800 h 1364286"/>
              <a:gd name="connsiteX11" fmla="*/ 339128 w 1587596"/>
              <a:gd name="connsiteY11" fmla="*/ 417368 h 1364286"/>
              <a:gd name="connsiteX12" fmla="*/ 353413 w 1587596"/>
              <a:gd name="connsiteY12" fmla="*/ 426894 h 1364286"/>
              <a:gd name="connsiteX13" fmla="*/ 396277 w 1587596"/>
              <a:gd name="connsiteY13" fmla="*/ 438800 h 1364286"/>
              <a:gd name="connsiteX14" fmla="*/ 439140 w 1587596"/>
              <a:gd name="connsiteY14" fmla="*/ 400699 h 1364286"/>
              <a:gd name="connsiteX15" fmla="*/ 453426 w 1587596"/>
              <a:gd name="connsiteY15" fmla="*/ 429275 h 1364286"/>
              <a:gd name="connsiteX16" fmla="*/ 489144 w 1587596"/>
              <a:gd name="connsiteY16" fmla="*/ 431657 h 1364286"/>
              <a:gd name="connsiteX17" fmla="*/ 501051 w 1587596"/>
              <a:gd name="connsiteY17" fmla="*/ 464994 h 1364286"/>
              <a:gd name="connsiteX18" fmla="*/ 536773 w 1587596"/>
              <a:gd name="connsiteY18" fmla="*/ 495947 h 1364286"/>
              <a:gd name="connsiteX19" fmla="*/ 565344 w 1587596"/>
              <a:gd name="connsiteY19" fmla="*/ 453088 h 1364286"/>
              <a:gd name="connsiteX20" fmla="*/ 596301 w 1587596"/>
              <a:gd name="connsiteY20" fmla="*/ 438800 h 1364286"/>
              <a:gd name="connsiteX21" fmla="*/ 605826 w 1587596"/>
              <a:gd name="connsiteY21" fmla="*/ 410225 h 1364286"/>
              <a:gd name="connsiteX22" fmla="*/ 627257 w 1587596"/>
              <a:gd name="connsiteY22" fmla="*/ 376888 h 1364286"/>
              <a:gd name="connsiteX23" fmla="*/ 665361 w 1587596"/>
              <a:gd name="connsiteY23" fmla="*/ 369741 h 1364286"/>
              <a:gd name="connsiteX24" fmla="*/ 677263 w 1587596"/>
              <a:gd name="connsiteY24" fmla="*/ 412607 h 1364286"/>
              <a:gd name="connsiteX25" fmla="*/ 717744 w 1587596"/>
              <a:gd name="connsiteY25" fmla="*/ 381650 h 1364286"/>
              <a:gd name="connsiteX26" fmla="*/ 727269 w 1587596"/>
              <a:gd name="connsiteY26" fmla="*/ 381650 h 1364286"/>
              <a:gd name="connsiteX27" fmla="*/ 753463 w 1587596"/>
              <a:gd name="connsiteY27" fmla="*/ 398319 h 1364286"/>
              <a:gd name="connsiteX28" fmla="*/ 793948 w 1587596"/>
              <a:gd name="connsiteY28" fmla="*/ 384029 h 1364286"/>
              <a:gd name="connsiteX29" fmla="*/ 820139 w 1587596"/>
              <a:gd name="connsiteY29" fmla="*/ 434038 h 1364286"/>
              <a:gd name="connsiteX30" fmla="*/ 810613 w 1587596"/>
              <a:gd name="connsiteY30" fmla="*/ 438800 h 1364286"/>
              <a:gd name="connsiteX31" fmla="*/ 805852 w 1587596"/>
              <a:gd name="connsiteY31" fmla="*/ 460232 h 1364286"/>
              <a:gd name="connsiteX32" fmla="*/ 834426 w 1587596"/>
              <a:gd name="connsiteY32" fmla="*/ 503094 h 1364286"/>
              <a:gd name="connsiteX33" fmla="*/ 865383 w 1587596"/>
              <a:gd name="connsiteY33" fmla="*/ 495950 h 1364286"/>
              <a:gd name="connsiteX34" fmla="*/ 898722 w 1587596"/>
              <a:gd name="connsiteY34" fmla="*/ 464993 h 1364286"/>
              <a:gd name="connsiteX35" fmla="*/ 943964 w 1587596"/>
              <a:gd name="connsiteY35" fmla="*/ 472138 h 1364286"/>
              <a:gd name="connsiteX36" fmla="*/ 1001114 w 1587596"/>
              <a:gd name="connsiteY36" fmla="*/ 457850 h 1364286"/>
              <a:gd name="connsiteX37" fmla="*/ 1032073 w 1587596"/>
              <a:gd name="connsiteY37" fmla="*/ 429272 h 1364286"/>
              <a:gd name="connsiteX38" fmla="*/ 1096364 w 1587596"/>
              <a:gd name="connsiteY38" fmla="*/ 412607 h 1364286"/>
              <a:gd name="connsiteX39" fmla="*/ 1153514 w 1587596"/>
              <a:gd name="connsiteY39" fmla="*/ 417368 h 1364286"/>
              <a:gd name="connsiteX40" fmla="*/ 1220190 w 1587596"/>
              <a:gd name="connsiteY40" fmla="*/ 345931 h 1364286"/>
              <a:gd name="connsiteX41" fmla="*/ 1270195 w 1587596"/>
              <a:gd name="connsiteY41" fmla="*/ 334025 h 1364286"/>
              <a:gd name="connsiteX42" fmla="*/ 1315440 w 1587596"/>
              <a:gd name="connsiteY42" fmla="*/ 298306 h 1364286"/>
              <a:gd name="connsiteX43" fmla="*/ 1315439 w 1587596"/>
              <a:gd name="connsiteY43" fmla="*/ 257825 h 1364286"/>
              <a:gd name="connsiteX44" fmla="*/ 1310677 w 1587596"/>
              <a:gd name="connsiteY44" fmla="*/ 229250 h 1364286"/>
              <a:gd name="connsiteX45" fmla="*/ 1303533 w 1587596"/>
              <a:gd name="connsiteY45" fmla="*/ 200675 h 1364286"/>
              <a:gd name="connsiteX46" fmla="*/ 1320202 w 1587596"/>
              <a:gd name="connsiteY46" fmla="*/ 160194 h 1364286"/>
              <a:gd name="connsiteX47" fmla="*/ 1310677 w 1587596"/>
              <a:gd name="connsiteY47" fmla="*/ 117331 h 1364286"/>
              <a:gd name="connsiteX48" fmla="*/ 1332108 w 1587596"/>
              <a:gd name="connsiteY48" fmla="*/ 57800 h 1364286"/>
              <a:gd name="connsiteX49" fmla="*/ 1322584 w 1587596"/>
              <a:gd name="connsiteY49" fmla="*/ 10175 h 1364286"/>
              <a:gd name="connsiteX50" fmla="*/ 1360684 w 1587596"/>
              <a:gd name="connsiteY50" fmla="*/ 5412 h 1364286"/>
              <a:gd name="connsiteX51" fmla="*/ 1377353 w 1587596"/>
              <a:gd name="connsiteY51" fmla="*/ 649 h 1364286"/>
              <a:gd name="connsiteX52" fmla="*/ 1465459 w 1587596"/>
              <a:gd name="connsiteY52" fmla="*/ 19699 h 1364286"/>
              <a:gd name="connsiteX53" fmla="*/ 1496415 w 1587596"/>
              <a:gd name="connsiteY53" fmla="*/ 41131 h 1364286"/>
              <a:gd name="connsiteX54" fmla="*/ 1522610 w 1587596"/>
              <a:gd name="connsiteY54" fmla="*/ 57798 h 1364286"/>
              <a:gd name="connsiteX55" fmla="*/ 1551184 w 1587596"/>
              <a:gd name="connsiteY55" fmla="*/ 67324 h 1364286"/>
              <a:gd name="connsiteX56" fmla="*/ 1524990 w 1587596"/>
              <a:gd name="connsiteY56" fmla="*/ 117331 h 1364286"/>
              <a:gd name="connsiteX57" fmla="*/ 1522609 w 1587596"/>
              <a:gd name="connsiteY57" fmla="*/ 172099 h 1364286"/>
              <a:gd name="connsiteX58" fmla="*/ 1508321 w 1587596"/>
              <a:gd name="connsiteY58" fmla="*/ 229249 h 1364286"/>
              <a:gd name="connsiteX59" fmla="*/ 1510703 w 1587596"/>
              <a:gd name="connsiteY59" fmla="*/ 238774 h 1364286"/>
              <a:gd name="connsiteX60" fmla="*/ 1541659 w 1587596"/>
              <a:gd name="connsiteY60" fmla="*/ 245918 h 1364286"/>
              <a:gd name="connsiteX61" fmla="*/ 1529753 w 1587596"/>
              <a:gd name="connsiteY61" fmla="*/ 276874 h 1364286"/>
              <a:gd name="connsiteX62" fmla="*/ 1496415 w 1587596"/>
              <a:gd name="connsiteY62" fmla="*/ 298306 h 1364286"/>
              <a:gd name="connsiteX63" fmla="*/ 1474984 w 1587596"/>
              <a:gd name="connsiteY63" fmla="*/ 319737 h 1364286"/>
              <a:gd name="connsiteX64" fmla="*/ 1421087 w 1587596"/>
              <a:gd name="connsiteY64" fmla="*/ 307094 h 1364286"/>
              <a:gd name="connsiteX65" fmla="*/ 1384495 w 1587596"/>
              <a:gd name="connsiteY65" fmla="*/ 336407 h 1364286"/>
              <a:gd name="connsiteX66" fmla="*/ 1377352 w 1587596"/>
              <a:gd name="connsiteY66" fmla="*/ 369744 h 1364286"/>
              <a:gd name="connsiteX67" fmla="*/ 1355920 w 1587596"/>
              <a:gd name="connsiteY67" fmla="*/ 379269 h 1364286"/>
              <a:gd name="connsiteX68" fmla="*/ 1327345 w 1587596"/>
              <a:gd name="connsiteY68" fmla="*/ 403082 h 1364286"/>
              <a:gd name="connsiteX69" fmla="*/ 1279721 w 1587596"/>
              <a:gd name="connsiteY69" fmla="*/ 417368 h 1364286"/>
              <a:gd name="connsiteX70" fmla="*/ 1279720 w 1587596"/>
              <a:gd name="connsiteY70" fmla="*/ 464994 h 1364286"/>
              <a:gd name="connsiteX71" fmla="*/ 1313058 w 1587596"/>
              <a:gd name="connsiteY71" fmla="*/ 464994 h 1364286"/>
              <a:gd name="connsiteX72" fmla="*/ 1341634 w 1587596"/>
              <a:gd name="connsiteY72" fmla="*/ 491187 h 1364286"/>
              <a:gd name="connsiteX73" fmla="*/ 1334489 w 1587596"/>
              <a:gd name="connsiteY73" fmla="*/ 529288 h 1364286"/>
              <a:gd name="connsiteX74" fmla="*/ 1363065 w 1587596"/>
              <a:gd name="connsiteY74" fmla="*/ 545955 h 1364286"/>
              <a:gd name="connsiteX75" fmla="*/ 1355920 w 1587596"/>
              <a:gd name="connsiteY75" fmla="*/ 588819 h 1364286"/>
              <a:gd name="connsiteX76" fmla="*/ 1370208 w 1587596"/>
              <a:gd name="connsiteY76" fmla="*/ 629299 h 1364286"/>
              <a:gd name="connsiteX77" fmla="*/ 1322584 w 1587596"/>
              <a:gd name="connsiteY77" fmla="*/ 684068 h 1364286"/>
              <a:gd name="connsiteX78" fmla="*/ 1294009 w 1587596"/>
              <a:gd name="connsiteY78" fmla="*/ 736456 h 1364286"/>
              <a:gd name="connsiteX79" fmla="*/ 1386878 w 1587596"/>
              <a:gd name="connsiteY79" fmla="*/ 798368 h 1364286"/>
              <a:gd name="connsiteX80" fmla="*/ 1486891 w 1587596"/>
              <a:gd name="connsiteY80" fmla="*/ 869806 h 1364286"/>
              <a:gd name="connsiteX81" fmla="*/ 1484508 w 1587596"/>
              <a:gd name="connsiteY81" fmla="*/ 998393 h 1364286"/>
              <a:gd name="connsiteX82" fmla="*/ 1508319 w 1587596"/>
              <a:gd name="connsiteY82" fmla="*/ 1024587 h 1364286"/>
              <a:gd name="connsiteX83" fmla="*/ 1517844 w 1587596"/>
              <a:gd name="connsiteY83" fmla="*/ 1076974 h 1364286"/>
              <a:gd name="connsiteX84" fmla="*/ 1565469 w 1587596"/>
              <a:gd name="connsiteY84" fmla="*/ 1138887 h 1364286"/>
              <a:gd name="connsiteX85" fmla="*/ 1586905 w 1587596"/>
              <a:gd name="connsiteY85" fmla="*/ 1162699 h 1364286"/>
              <a:gd name="connsiteX86" fmla="*/ 1541660 w 1587596"/>
              <a:gd name="connsiteY86" fmla="*/ 1226993 h 1364286"/>
              <a:gd name="connsiteX87" fmla="*/ 1244003 w 1587596"/>
              <a:gd name="connsiteY87" fmla="*/ 1250806 h 1364286"/>
              <a:gd name="connsiteX88" fmla="*/ 1241619 w 1587596"/>
              <a:gd name="connsiteY88" fmla="*/ 1210324 h 1364286"/>
              <a:gd name="connsiteX89" fmla="*/ 1184474 w 1587596"/>
              <a:gd name="connsiteY89" fmla="*/ 1176986 h 1364286"/>
              <a:gd name="connsiteX90" fmla="*/ 1163038 w 1587596"/>
              <a:gd name="connsiteY90" fmla="*/ 1200799 h 1364286"/>
              <a:gd name="connsiteX91" fmla="*/ 1113036 w 1587596"/>
              <a:gd name="connsiteY91" fmla="*/ 1241280 h 1364286"/>
              <a:gd name="connsiteX92" fmla="*/ 1063028 w 1587596"/>
              <a:gd name="connsiteY92" fmla="*/ 1260331 h 1364286"/>
              <a:gd name="connsiteX93" fmla="*/ 996355 w 1587596"/>
              <a:gd name="connsiteY93" fmla="*/ 1291287 h 1364286"/>
              <a:gd name="connsiteX94" fmla="*/ 951107 w 1587596"/>
              <a:gd name="connsiteY94" fmla="*/ 1324624 h 1364286"/>
              <a:gd name="connsiteX95" fmla="*/ 908248 w 1587596"/>
              <a:gd name="connsiteY95" fmla="*/ 1336530 h 1364286"/>
              <a:gd name="connsiteX96" fmla="*/ 793945 w 1587596"/>
              <a:gd name="connsiteY96" fmla="*/ 1346057 h 1364286"/>
              <a:gd name="connsiteX97" fmla="*/ 715363 w 1587596"/>
              <a:gd name="connsiteY97" fmla="*/ 1362725 h 1364286"/>
              <a:gd name="connsiteX98" fmla="*/ 696317 w 1587596"/>
              <a:gd name="connsiteY98" fmla="*/ 1303193 h 1364286"/>
              <a:gd name="connsiteX99" fmla="*/ 662979 w 1587596"/>
              <a:gd name="connsiteY99" fmla="*/ 1255568 h 1364286"/>
              <a:gd name="connsiteX100" fmla="*/ 662977 w 1587596"/>
              <a:gd name="connsiteY100" fmla="*/ 1210325 h 1364286"/>
              <a:gd name="connsiteX101" fmla="*/ 646309 w 1587596"/>
              <a:gd name="connsiteY101" fmla="*/ 1176987 h 1364286"/>
              <a:gd name="connsiteX102" fmla="*/ 617733 w 1587596"/>
              <a:gd name="connsiteY102" fmla="*/ 1153174 h 1364286"/>
              <a:gd name="connsiteX103" fmla="*/ 596301 w 1587596"/>
              <a:gd name="connsiteY103" fmla="*/ 1146032 h 1364286"/>
              <a:gd name="connsiteX104" fmla="*/ 572490 w 1587596"/>
              <a:gd name="connsiteY104" fmla="*/ 1115074 h 1364286"/>
              <a:gd name="connsiteX105" fmla="*/ 536770 w 1587596"/>
              <a:gd name="connsiteY105" fmla="*/ 1076975 h 1364286"/>
              <a:gd name="connsiteX106" fmla="*/ 484384 w 1587596"/>
              <a:gd name="connsiteY106" fmla="*/ 1069830 h 1364286"/>
              <a:gd name="connsiteX107" fmla="*/ 491527 w 1587596"/>
              <a:gd name="connsiteY107" fmla="*/ 1026969 h 1364286"/>
              <a:gd name="connsiteX108" fmla="*/ 460572 w 1587596"/>
              <a:gd name="connsiteY108" fmla="*/ 991249 h 1364286"/>
              <a:gd name="connsiteX109" fmla="*/ 427233 w 1587596"/>
              <a:gd name="connsiteY109" fmla="*/ 953150 h 1364286"/>
              <a:gd name="connsiteX110" fmla="*/ 424854 w 1587596"/>
              <a:gd name="connsiteY110" fmla="*/ 926956 h 1364286"/>
              <a:gd name="connsiteX111" fmla="*/ 379608 w 1587596"/>
              <a:gd name="connsiteY111" fmla="*/ 917432 h 1364286"/>
              <a:gd name="connsiteX112" fmla="*/ 351033 w 1587596"/>
              <a:gd name="connsiteY112" fmla="*/ 884094 h 1364286"/>
              <a:gd name="connsiteX113" fmla="*/ 305789 w 1587596"/>
              <a:gd name="connsiteY113" fmla="*/ 872188 h 1364286"/>
              <a:gd name="connsiteX114" fmla="*/ 281977 w 1587596"/>
              <a:gd name="connsiteY114" fmla="*/ 903144 h 1364286"/>
              <a:gd name="connsiteX115" fmla="*/ 234355 w 1587596"/>
              <a:gd name="connsiteY115" fmla="*/ 893618 h 1364286"/>
              <a:gd name="connsiteX116" fmla="*/ 203395 w 1587596"/>
              <a:gd name="connsiteY116" fmla="*/ 869807 h 1364286"/>
              <a:gd name="connsiteX117" fmla="*/ 167680 w 1587596"/>
              <a:gd name="connsiteY117" fmla="*/ 881712 h 1364286"/>
              <a:gd name="connsiteX118" fmla="*/ 158152 w 1587596"/>
              <a:gd name="connsiteY118" fmla="*/ 876950 h 1364286"/>
              <a:gd name="connsiteX119" fmla="*/ 141486 w 1587596"/>
              <a:gd name="connsiteY119" fmla="*/ 824562 h 1364286"/>
              <a:gd name="connsiteX120" fmla="*/ 103383 w 1587596"/>
              <a:gd name="connsiteY120" fmla="*/ 788844 h 1364286"/>
              <a:gd name="connsiteX121" fmla="*/ 72427 w 1587596"/>
              <a:gd name="connsiteY121" fmla="*/ 748363 h 1364286"/>
              <a:gd name="connsiteX122" fmla="*/ 53375 w 1587596"/>
              <a:gd name="connsiteY122" fmla="*/ 722168 h 1364286"/>
              <a:gd name="connsiteX123" fmla="*/ 17657 w 1587596"/>
              <a:gd name="connsiteY123" fmla="*/ 693594 h 1364286"/>
              <a:gd name="connsiteX124" fmla="*/ 992 w 1587596"/>
              <a:gd name="connsiteY124" fmla="*/ 669780 h 1364286"/>
              <a:gd name="connsiteX0" fmla="*/ 992 w 1587596"/>
              <a:gd name="connsiteY0" fmla="*/ 669780 h 1364176"/>
              <a:gd name="connsiteX1" fmla="*/ 20038 w 1587596"/>
              <a:gd name="connsiteY1" fmla="*/ 612632 h 1364176"/>
              <a:gd name="connsiteX2" fmla="*/ 55760 w 1587596"/>
              <a:gd name="connsiteY2" fmla="*/ 588816 h 1364176"/>
              <a:gd name="connsiteX3" fmla="*/ 98621 w 1587596"/>
              <a:gd name="connsiteY3" fmla="*/ 593580 h 1364176"/>
              <a:gd name="connsiteX4" fmla="*/ 110530 w 1587596"/>
              <a:gd name="connsiteY4" fmla="*/ 565004 h 1364176"/>
              <a:gd name="connsiteX5" fmla="*/ 146244 w 1587596"/>
              <a:gd name="connsiteY5" fmla="*/ 550719 h 1364176"/>
              <a:gd name="connsiteX6" fmla="*/ 162915 w 1587596"/>
              <a:gd name="connsiteY6" fmla="*/ 519761 h 1364176"/>
              <a:gd name="connsiteX7" fmla="*/ 196251 w 1587596"/>
              <a:gd name="connsiteY7" fmla="*/ 512619 h 1364176"/>
              <a:gd name="connsiteX8" fmla="*/ 208157 w 1587596"/>
              <a:gd name="connsiteY8" fmla="*/ 479282 h 1364176"/>
              <a:gd name="connsiteX9" fmla="*/ 239115 w 1587596"/>
              <a:gd name="connsiteY9" fmla="*/ 472137 h 1364176"/>
              <a:gd name="connsiteX10" fmla="*/ 310551 w 1587596"/>
              <a:gd name="connsiteY10" fmla="*/ 438800 h 1364176"/>
              <a:gd name="connsiteX11" fmla="*/ 339128 w 1587596"/>
              <a:gd name="connsiteY11" fmla="*/ 417368 h 1364176"/>
              <a:gd name="connsiteX12" fmla="*/ 353413 w 1587596"/>
              <a:gd name="connsiteY12" fmla="*/ 426894 h 1364176"/>
              <a:gd name="connsiteX13" fmla="*/ 396277 w 1587596"/>
              <a:gd name="connsiteY13" fmla="*/ 438800 h 1364176"/>
              <a:gd name="connsiteX14" fmla="*/ 439140 w 1587596"/>
              <a:gd name="connsiteY14" fmla="*/ 400699 h 1364176"/>
              <a:gd name="connsiteX15" fmla="*/ 453426 w 1587596"/>
              <a:gd name="connsiteY15" fmla="*/ 429275 h 1364176"/>
              <a:gd name="connsiteX16" fmla="*/ 489144 w 1587596"/>
              <a:gd name="connsiteY16" fmla="*/ 431657 h 1364176"/>
              <a:gd name="connsiteX17" fmla="*/ 501051 w 1587596"/>
              <a:gd name="connsiteY17" fmla="*/ 464994 h 1364176"/>
              <a:gd name="connsiteX18" fmla="*/ 536773 w 1587596"/>
              <a:gd name="connsiteY18" fmla="*/ 495947 h 1364176"/>
              <a:gd name="connsiteX19" fmla="*/ 565344 w 1587596"/>
              <a:gd name="connsiteY19" fmla="*/ 453088 h 1364176"/>
              <a:gd name="connsiteX20" fmla="*/ 596301 w 1587596"/>
              <a:gd name="connsiteY20" fmla="*/ 438800 h 1364176"/>
              <a:gd name="connsiteX21" fmla="*/ 605826 w 1587596"/>
              <a:gd name="connsiteY21" fmla="*/ 410225 h 1364176"/>
              <a:gd name="connsiteX22" fmla="*/ 627257 w 1587596"/>
              <a:gd name="connsiteY22" fmla="*/ 376888 h 1364176"/>
              <a:gd name="connsiteX23" fmla="*/ 665361 w 1587596"/>
              <a:gd name="connsiteY23" fmla="*/ 369741 h 1364176"/>
              <a:gd name="connsiteX24" fmla="*/ 677263 w 1587596"/>
              <a:gd name="connsiteY24" fmla="*/ 412607 h 1364176"/>
              <a:gd name="connsiteX25" fmla="*/ 717744 w 1587596"/>
              <a:gd name="connsiteY25" fmla="*/ 381650 h 1364176"/>
              <a:gd name="connsiteX26" fmla="*/ 727269 w 1587596"/>
              <a:gd name="connsiteY26" fmla="*/ 381650 h 1364176"/>
              <a:gd name="connsiteX27" fmla="*/ 753463 w 1587596"/>
              <a:gd name="connsiteY27" fmla="*/ 398319 h 1364176"/>
              <a:gd name="connsiteX28" fmla="*/ 793948 w 1587596"/>
              <a:gd name="connsiteY28" fmla="*/ 384029 h 1364176"/>
              <a:gd name="connsiteX29" fmla="*/ 820139 w 1587596"/>
              <a:gd name="connsiteY29" fmla="*/ 434038 h 1364176"/>
              <a:gd name="connsiteX30" fmla="*/ 810613 w 1587596"/>
              <a:gd name="connsiteY30" fmla="*/ 438800 h 1364176"/>
              <a:gd name="connsiteX31" fmla="*/ 805852 w 1587596"/>
              <a:gd name="connsiteY31" fmla="*/ 460232 h 1364176"/>
              <a:gd name="connsiteX32" fmla="*/ 834426 w 1587596"/>
              <a:gd name="connsiteY32" fmla="*/ 503094 h 1364176"/>
              <a:gd name="connsiteX33" fmla="*/ 865383 w 1587596"/>
              <a:gd name="connsiteY33" fmla="*/ 495950 h 1364176"/>
              <a:gd name="connsiteX34" fmla="*/ 898722 w 1587596"/>
              <a:gd name="connsiteY34" fmla="*/ 464993 h 1364176"/>
              <a:gd name="connsiteX35" fmla="*/ 943964 w 1587596"/>
              <a:gd name="connsiteY35" fmla="*/ 472138 h 1364176"/>
              <a:gd name="connsiteX36" fmla="*/ 1001114 w 1587596"/>
              <a:gd name="connsiteY36" fmla="*/ 457850 h 1364176"/>
              <a:gd name="connsiteX37" fmla="*/ 1032073 w 1587596"/>
              <a:gd name="connsiteY37" fmla="*/ 429272 h 1364176"/>
              <a:gd name="connsiteX38" fmla="*/ 1096364 w 1587596"/>
              <a:gd name="connsiteY38" fmla="*/ 412607 h 1364176"/>
              <a:gd name="connsiteX39" fmla="*/ 1153514 w 1587596"/>
              <a:gd name="connsiteY39" fmla="*/ 417368 h 1364176"/>
              <a:gd name="connsiteX40" fmla="*/ 1220190 w 1587596"/>
              <a:gd name="connsiteY40" fmla="*/ 345931 h 1364176"/>
              <a:gd name="connsiteX41" fmla="*/ 1270195 w 1587596"/>
              <a:gd name="connsiteY41" fmla="*/ 334025 h 1364176"/>
              <a:gd name="connsiteX42" fmla="*/ 1315440 w 1587596"/>
              <a:gd name="connsiteY42" fmla="*/ 298306 h 1364176"/>
              <a:gd name="connsiteX43" fmla="*/ 1315439 w 1587596"/>
              <a:gd name="connsiteY43" fmla="*/ 257825 h 1364176"/>
              <a:gd name="connsiteX44" fmla="*/ 1310677 w 1587596"/>
              <a:gd name="connsiteY44" fmla="*/ 229250 h 1364176"/>
              <a:gd name="connsiteX45" fmla="*/ 1303533 w 1587596"/>
              <a:gd name="connsiteY45" fmla="*/ 200675 h 1364176"/>
              <a:gd name="connsiteX46" fmla="*/ 1320202 w 1587596"/>
              <a:gd name="connsiteY46" fmla="*/ 160194 h 1364176"/>
              <a:gd name="connsiteX47" fmla="*/ 1310677 w 1587596"/>
              <a:gd name="connsiteY47" fmla="*/ 117331 h 1364176"/>
              <a:gd name="connsiteX48" fmla="*/ 1332108 w 1587596"/>
              <a:gd name="connsiteY48" fmla="*/ 57800 h 1364176"/>
              <a:gd name="connsiteX49" fmla="*/ 1322584 w 1587596"/>
              <a:gd name="connsiteY49" fmla="*/ 10175 h 1364176"/>
              <a:gd name="connsiteX50" fmla="*/ 1360684 w 1587596"/>
              <a:gd name="connsiteY50" fmla="*/ 5412 h 1364176"/>
              <a:gd name="connsiteX51" fmla="*/ 1377353 w 1587596"/>
              <a:gd name="connsiteY51" fmla="*/ 649 h 1364176"/>
              <a:gd name="connsiteX52" fmla="*/ 1465459 w 1587596"/>
              <a:gd name="connsiteY52" fmla="*/ 19699 h 1364176"/>
              <a:gd name="connsiteX53" fmla="*/ 1496415 w 1587596"/>
              <a:gd name="connsiteY53" fmla="*/ 41131 h 1364176"/>
              <a:gd name="connsiteX54" fmla="*/ 1522610 w 1587596"/>
              <a:gd name="connsiteY54" fmla="*/ 57798 h 1364176"/>
              <a:gd name="connsiteX55" fmla="*/ 1551184 w 1587596"/>
              <a:gd name="connsiteY55" fmla="*/ 67324 h 1364176"/>
              <a:gd name="connsiteX56" fmla="*/ 1524990 w 1587596"/>
              <a:gd name="connsiteY56" fmla="*/ 117331 h 1364176"/>
              <a:gd name="connsiteX57" fmla="*/ 1522609 w 1587596"/>
              <a:gd name="connsiteY57" fmla="*/ 172099 h 1364176"/>
              <a:gd name="connsiteX58" fmla="*/ 1508321 w 1587596"/>
              <a:gd name="connsiteY58" fmla="*/ 229249 h 1364176"/>
              <a:gd name="connsiteX59" fmla="*/ 1510703 w 1587596"/>
              <a:gd name="connsiteY59" fmla="*/ 238774 h 1364176"/>
              <a:gd name="connsiteX60" fmla="*/ 1541659 w 1587596"/>
              <a:gd name="connsiteY60" fmla="*/ 245918 h 1364176"/>
              <a:gd name="connsiteX61" fmla="*/ 1529753 w 1587596"/>
              <a:gd name="connsiteY61" fmla="*/ 276874 h 1364176"/>
              <a:gd name="connsiteX62" fmla="*/ 1496415 w 1587596"/>
              <a:gd name="connsiteY62" fmla="*/ 298306 h 1364176"/>
              <a:gd name="connsiteX63" fmla="*/ 1474984 w 1587596"/>
              <a:gd name="connsiteY63" fmla="*/ 319737 h 1364176"/>
              <a:gd name="connsiteX64" fmla="*/ 1421087 w 1587596"/>
              <a:gd name="connsiteY64" fmla="*/ 307094 h 1364176"/>
              <a:gd name="connsiteX65" fmla="*/ 1384495 w 1587596"/>
              <a:gd name="connsiteY65" fmla="*/ 336407 h 1364176"/>
              <a:gd name="connsiteX66" fmla="*/ 1377352 w 1587596"/>
              <a:gd name="connsiteY66" fmla="*/ 369744 h 1364176"/>
              <a:gd name="connsiteX67" fmla="*/ 1355920 w 1587596"/>
              <a:gd name="connsiteY67" fmla="*/ 379269 h 1364176"/>
              <a:gd name="connsiteX68" fmla="*/ 1327345 w 1587596"/>
              <a:gd name="connsiteY68" fmla="*/ 403082 h 1364176"/>
              <a:gd name="connsiteX69" fmla="*/ 1279721 w 1587596"/>
              <a:gd name="connsiteY69" fmla="*/ 417368 h 1364176"/>
              <a:gd name="connsiteX70" fmla="*/ 1279720 w 1587596"/>
              <a:gd name="connsiteY70" fmla="*/ 464994 h 1364176"/>
              <a:gd name="connsiteX71" fmla="*/ 1313058 w 1587596"/>
              <a:gd name="connsiteY71" fmla="*/ 464994 h 1364176"/>
              <a:gd name="connsiteX72" fmla="*/ 1341634 w 1587596"/>
              <a:gd name="connsiteY72" fmla="*/ 491187 h 1364176"/>
              <a:gd name="connsiteX73" fmla="*/ 1334489 w 1587596"/>
              <a:gd name="connsiteY73" fmla="*/ 529288 h 1364176"/>
              <a:gd name="connsiteX74" fmla="*/ 1363065 w 1587596"/>
              <a:gd name="connsiteY74" fmla="*/ 545955 h 1364176"/>
              <a:gd name="connsiteX75" fmla="*/ 1355920 w 1587596"/>
              <a:gd name="connsiteY75" fmla="*/ 588819 h 1364176"/>
              <a:gd name="connsiteX76" fmla="*/ 1370208 w 1587596"/>
              <a:gd name="connsiteY76" fmla="*/ 629299 h 1364176"/>
              <a:gd name="connsiteX77" fmla="*/ 1322584 w 1587596"/>
              <a:gd name="connsiteY77" fmla="*/ 684068 h 1364176"/>
              <a:gd name="connsiteX78" fmla="*/ 1294009 w 1587596"/>
              <a:gd name="connsiteY78" fmla="*/ 736456 h 1364176"/>
              <a:gd name="connsiteX79" fmla="*/ 1386878 w 1587596"/>
              <a:gd name="connsiteY79" fmla="*/ 798368 h 1364176"/>
              <a:gd name="connsiteX80" fmla="*/ 1486891 w 1587596"/>
              <a:gd name="connsiteY80" fmla="*/ 869806 h 1364176"/>
              <a:gd name="connsiteX81" fmla="*/ 1484508 w 1587596"/>
              <a:gd name="connsiteY81" fmla="*/ 998393 h 1364176"/>
              <a:gd name="connsiteX82" fmla="*/ 1508319 w 1587596"/>
              <a:gd name="connsiteY82" fmla="*/ 1024587 h 1364176"/>
              <a:gd name="connsiteX83" fmla="*/ 1517844 w 1587596"/>
              <a:gd name="connsiteY83" fmla="*/ 1076974 h 1364176"/>
              <a:gd name="connsiteX84" fmla="*/ 1565469 w 1587596"/>
              <a:gd name="connsiteY84" fmla="*/ 1138887 h 1364176"/>
              <a:gd name="connsiteX85" fmla="*/ 1586905 w 1587596"/>
              <a:gd name="connsiteY85" fmla="*/ 1162699 h 1364176"/>
              <a:gd name="connsiteX86" fmla="*/ 1541660 w 1587596"/>
              <a:gd name="connsiteY86" fmla="*/ 1226993 h 1364176"/>
              <a:gd name="connsiteX87" fmla="*/ 1244003 w 1587596"/>
              <a:gd name="connsiteY87" fmla="*/ 1250806 h 1364176"/>
              <a:gd name="connsiteX88" fmla="*/ 1241619 w 1587596"/>
              <a:gd name="connsiteY88" fmla="*/ 1210324 h 1364176"/>
              <a:gd name="connsiteX89" fmla="*/ 1184474 w 1587596"/>
              <a:gd name="connsiteY89" fmla="*/ 1176986 h 1364176"/>
              <a:gd name="connsiteX90" fmla="*/ 1163038 w 1587596"/>
              <a:gd name="connsiteY90" fmla="*/ 1200799 h 1364176"/>
              <a:gd name="connsiteX91" fmla="*/ 1113036 w 1587596"/>
              <a:gd name="connsiteY91" fmla="*/ 1241280 h 1364176"/>
              <a:gd name="connsiteX92" fmla="*/ 1063028 w 1587596"/>
              <a:gd name="connsiteY92" fmla="*/ 1260331 h 1364176"/>
              <a:gd name="connsiteX93" fmla="*/ 996355 w 1587596"/>
              <a:gd name="connsiteY93" fmla="*/ 1291287 h 1364176"/>
              <a:gd name="connsiteX94" fmla="*/ 951107 w 1587596"/>
              <a:gd name="connsiteY94" fmla="*/ 1324624 h 1364176"/>
              <a:gd name="connsiteX95" fmla="*/ 908248 w 1587596"/>
              <a:gd name="connsiteY95" fmla="*/ 1336530 h 1364176"/>
              <a:gd name="connsiteX96" fmla="*/ 855857 w 1587596"/>
              <a:gd name="connsiteY96" fmla="*/ 1348437 h 1364176"/>
              <a:gd name="connsiteX97" fmla="*/ 793945 w 1587596"/>
              <a:gd name="connsiteY97" fmla="*/ 1346057 h 1364176"/>
              <a:gd name="connsiteX98" fmla="*/ 715363 w 1587596"/>
              <a:gd name="connsiteY98" fmla="*/ 1362725 h 1364176"/>
              <a:gd name="connsiteX99" fmla="*/ 696317 w 1587596"/>
              <a:gd name="connsiteY99" fmla="*/ 1303193 h 1364176"/>
              <a:gd name="connsiteX100" fmla="*/ 662979 w 1587596"/>
              <a:gd name="connsiteY100" fmla="*/ 1255568 h 1364176"/>
              <a:gd name="connsiteX101" fmla="*/ 662977 w 1587596"/>
              <a:gd name="connsiteY101" fmla="*/ 1210325 h 1364176"/>
              <a:gd name="connsiteX102" fmla="*/ 646309 w 1587596"/>
              <a:gd name="connsiteY102" fmla="*/ 1176987 h 1364176"/>
              <a:gd name="connsiteX103" fmla="*/ 617733 w 1587596"/>
              <a:gd name="connsiteY103" fmla="*/ 1153174 h 1364176"/>
              <a:gd name="connsiteX104" fmla="*/ 596301 w 1587596"/>
              <a:gd name="connsiteY104" fmla="*/ 1146032 h 1364176"/>
              <a:gd name="connsiteX105" fmla="*/ 572490 w 1587596"/>
              <a:gd name="connsiteY105" fmla="*/ 1115074 h 1364176"/>
              <a:gd name="connsiteX106" fmla="*/ 536770 w 1587596"/>
              <a:gd name="connsiteY106" fmla="*/ 1076975 h 1364176"/>
              <a:gd name="connsiteX107" fmla="*/ 484384 w 1587596"/>
              <a:gd name="connsiteY107" fmla="*/ 1069830 h 1364176"/>
              <a:gd name="connsiteX108" fmla="*/ 491527 w 1587596"/>
              <a:gd name="connsiteY108" fmla="*/ 1026969 h 1364176"/>
              <a:gd name="connsiteX109" fmla="*/ 460572 w 1587596"/>
              <a:gd name="connsiteY109" fmla="*/ 991249 h 1364176"/>
              <a:gd name="connsiteX110" fmla="*/ 427233 w 1587596"/>
              <a:gd name="connsiteY110" fmla="*/ 953150 h 1364176"/>
              <a:gd name="connsiteX111" fmla="*/ 424854 w 1587596"/>
              <a:gd name="connsiteY111" fmla="*/ 926956 h 1364176"/>
              <a:gd name="connsiteX112" fmla="*/ 379608 w 1587596"/>
              <a:gd name="connsiteY112" fmla="*/ 917432 h 1364176"/>
              <a:gd name="connsiteX113" fmla="*/ 351033 w 1587596"/>
              <a:gd name="connsiteY113" fmla="*/ 884094 h 1364176"/>
              <a:gd name="connsiteX114" fmla="*/ 305789 w 1587596"/>
              <a:gd name="connsiteY114" fmla="*/ 872188 h 1364176"/>
              <a:gd name="connsiteX115" fmla="*/ 281977 w 1587596"/>
              <a:gd name="connsiteY115" fmla="*/ 903144 h 1364176"/>
              <a:gd name="connsiteX116" fmla="*/ 234355 w 1587596"/>
              <a:gd name="connsiteY116" fmla="*/ 893618 h 1364176"/>
              <a:gd name="connsiteX117" fmla="*/ 203395 w 1587596"/>
              <a:gd name="connsiteY117" fmla="*/ 869807 h 1364176"/>
              <a:gd name="connsiteX118" fmla="*/ 167680 w 1587596"/>
              <a:gd name="connsiteY118" fmla="*/ 881712 h 1364176"/>
              <a:gd name="connsiteX119" fmla="*/ 158152 w 1587596"/>
              <a:gd name="connsiteY119" fmla="*/ 876950 h 1364176"/>
              <a:gd name="connsiteX120" fmla="*/ 141486 w 1587596"/>
              <a:gd name="connsiteY120" fmla="*/ 824562 h 1364176"/>
              <a:gd name="connsiteX121" fmla="*/ 103383 w 1587596"/>
              <a:gd name="connsiteY121" fmla="*/ 788844 h 1364176"/>
              <a:gd name="connsiteX122" fmla="*/ 72427 w 1587596"/>
              <a:gd name="connsiteY122" fmla="*/ 748363 h 1364176"/>
              <a:gd name="connsiteX123" fmla="*/ 53375 w 1587596"/>
              <a:gd name="connsiteY123" fmla="*/ 722168 h 1364176"/>
              <a:gd name="connsiteX124" fmla="*/ 17657 w 1587596"/>
              <a:gd name="connsiteY124" fmla="*/ 693594 h 1364176"/>
              <a:gd name="connsiteX125" fmla="*/ 992 w 1587596"/>
              <a:gd name="connsiteY125" fmla="*/ 669780 h 1364176"/>
              <a:gd name="connsiteX0" fmla="*/ 992 w 1587596"/>
              <a:gd name="connsiteY0" fmla="*/ 669780 h 1377574"/>
              <a:gd name="connsiteX1" fmla="*/ 20038 w 1587596"/>
              <a:gd name="connsiteY1" fmla="*/ 612632 h 1377574"/>
              <a:gd name="connsiteX2" fmla="*/ 55760 w 1587596"/>
              <a:gd name="connsiteY2" fmla="*/ 588816 h 1377574"/>
              <a:gd name="connsiteX3" fmla="*/ 98621 w 1587596"/>
              <a:gd name="connsiteY3" fmla="*/ 593580 h 1377574"/>
              <a:gd name="connsiteX4" fmla="*/ 110530 w 1587596"/>
              <a:gd name="connsiteY4" fmla="*/ 565004 h 1377574"/>
              <a:gd name="connsiteX5" fmla="*/ 146244 w 1587596"/>
              <a:gd name="connsiteY5" fmla="*/ 550719 h 1377574"/>
              <a:gd name="connsiteX6" fmla="*/ 162915 w 1587596"/>
              <a:gd name="connsiteY6" fmla="*/ 519761 h 1377574"/>
              <a:gd name="connsiteX7" fmla="*/ 196251 w 1587596"/>
              <a:gd name="connsiteY7" fmla="*/ 512619 h 1377574"/>
              <a:gd name="connsiteX8" fmla="*/ 208157 w 1587596"/>
              <a:gd name="connsiteY8" fmla="*/ 479282 h 1377574"/>
              <a:gd name="connsiteX9" fmla="*/ 239115 w 1587596"/>
              <a:gd name="connsiteY9" fmla="*/ 472137 h 1377574"/>
              <a:gd name="connsiteX10" fmla="*/ 310551 w 1587596"/>
              <a:gd name="connsiteY10" fmla="*/ 438800 h 1377574"/>
              <a:gd name="connsiteX11" fmla="*/ 339128 w 1587596"/>
              <a:gd name="connsiteY11" fmla="*/ 417368 h 1377574"/>
              <a:gd name="connsiteX12" fmla="*/ 353413 w 1587596"/>
              <a:gd name="connsiteY12" fmla="*/ 426894 h 1377574"/>
              <a:gd name="connsiteX13" fmla="*/ 396277 w 1587596"/>
              <a:gd name="connsiteY13" fmla="*/ 438800 h 1377574"/>
              <a:gd name="connsiteX14" fmla="*/ 439140 w 1587596"/>
              <a:gd name="connsiteY14" fmla="*/ 400699 h 1377574"/>
              <a:gd name="connsiteX15" fmla="*/ 453426 w 1587596"/>
              <a:gd name="connsiteY15" fmla="*/ 429275 h 1377574"/>
              <a:gd name="connsiteX16" fmla="*/ 489144 w 1587596"/>
              <a:gd name="connsiteY16" fmla="*/ 431657 h 1377574"/>
              <a:gd name="connsiteX17" fmla="*/ 501051 w 1587596"/>
              <a:gd name="connsiteY17" fmla="*/ 464994 h 1377574"/>
              <a:gd name="connsiteX18" fmla="*/ 536773 w 1587596"/>
              <a:gd name="connsiteY18" fmla="*/ 495947 h 1377574"/>
              <a:gd name="connsiteX19" fmla="*/ 565344 w 1587596"/>
              <a:gd name="connsiteY19" fmla="*/ 453088 h 1377574"/>
              <a:gd name="connsiteX20" fmla="*/ 596301 w 1587596"/>
              <a:gd name="connsiteY20" fmla="*/ 438800 h 1377574"/>
              <a:gd name="connsiteX21" fmla="*/ 605826 w 1587596"/>
              <a:gd name="connsiteY21" fmla="*/ 410225 h 1377574"/>
              <a:gd name="connsiteX22" fmla="*/ 627257 w 1587596"/>
              <a:gd name="connsiteY22" fmla="*/ 376888 h 1377574"/>
              <a:gd name="connsiteX23" fmla="*/ 665361 w 1587596"/>
              <a:gd name="connsiteY23" fmla="*/ 369741 h 1377574"/>
              <a:gd name="connsiteX24" fmla="*/ 677263 w 1587596"/>
              <a:gd name="connsiteY24" fmla="*/ 412607 h 1377574"/>
              <a:gd name="connsiteX25" fmla="*/ 717744 w 1587596"/>
              <a:gd name="connsiteY25" fmla="*/ 381650 h 1377574"/>
              <a:gd name="connsiteX26" fmla="*/ 727269 w 1587596"/>
              <a:gd name="connsiteY26" fmla="*/ 381650 h 1377574"/>
              <a:gd name="connsiteX27" fmla="*/ 753463 w 1587596"/>
              <a:gd name="connsiteY27" fmla="*/ 398319 h 1377574"/>
              <a:gd name="connsiteX28" fmla="*/ 793948 w 1587596"/>
              <a:gd name="connsiteY28" fmla="*/ 384029 h 1377574"/>
              <a:gd name="connsiteX29" fmla="*/ 820139 w 1587596"/>
              <a:gd name="connsiteY29" fmla="*/ 434038 h 1377574"/>
              <a:gd name="connsiteX30" fmla="*/ 810613 w 1587596"/>
              <a:gd name="connsiteY30" fmla="*/ 438800 h 1377574"/>
              <a:gd name="connsiteX31" fmla="*/ 805852 w 1587596"/>
              <a:gd name="connsiteY31" fmla="*/ 460232 h 1377574"/>
              <a:gd name="connsiteX32" fmla="*/ 834426 w 1587596"/>
              <a:gd name="connsiteY32" fmla="*/ 503094 h 1377574"/>
              <a:gd name="connsiteX33" fmla="*/ 865383 w 1587596"/>
              <a:gd name="connsiteY33" fmla="*/ 495950 h 1377574"/>
              <a:gd name="connsiteX34" fmla="*/ 898722 w 1587596"/>
              <a:gd name="connsiteY34" fmla="*/ 464993 h 1377574"/>
              <a:gd name="connsiteX35" fmla="*/ 943964 w 1587596"/>
              <a:gd name="connsiteY35" fmla="*/ 472138 h 1377574"/>
              <a:gd name="connsiteX36" fmla="*/ 1001114 w 1587596"/>
              <a:gd name="connsiteY36" fmla="*/ 457850 h 1377574"/>
              <a:gd name="connsiteX37" fmla="*/ 1032073 w 1587596"/>
              <a:gd name="connsiteY37" fmla="*/ 429272 h 1377574"/>
              <a:gd name="connsiteX38" fmla="*/ 1096364 w 1587596"/>
              <a:gd name="connsiteY38" fmla="*/ 412607 h 1377574"/>
              <a:gd name="connsiteX39" fmla="*/ 1153514 w 1587596"/>
              <a:gd name="connsiteY39" fmla="*/ 417368 h 1377574"/>
              <a:gd name="connsiteX40" fmla="*/ 1220190 w 1587596"/>
              <a:gd name="connsiteY40" fmla="*/ 345931 h 1377574"/>
              <a:gd name="connsiteX41" fmla="*/ 1270195 w 1587596"/>
              <a:gd name="connsiteY41" fmla="*/ 334025 h 1377574"/>
              <a:gd name="connsiteX42" fmla="*/ 1315440 w 1587596"/>
              <a:gd name="connsiteY42" fmla="*/ 298306 h 1377574"/>
              <a:gd name="connsiteX43" fmla="*/ 1315439 w 1587596"/>
              <a:gd name="connsiteY43" fmla="*/ 257825 h 1377574"/>
              <a:gd name="connsiteX44" fmla="*/ 1310677 w 1587596"/>
              <a:gd name="connsiteY44" fmla="*/ 229250 h 1377574"/>
              <a:gd name="connsiteX45" fmla="*/ 1303533 w 1587596"/>
              <a:gd name="connsiteY45" fmla="*/ 200675 h 1377574"/>
              <a:gd name="connsiteX46" fmla="*/ 1320202 w 1587596"/>
              <a:gd name="connsiteY46" fmla="*/ 160194 h 1377574"/>
              <a:gd name="connsiteX47" fmla="*/ 1310677 w 1587596"/>
              <a:gd name="connsiteY47" fmla="*/ 117331 h 1377574"/>
              <a:gd name="connsiteX48" fmla="*/ 1332108 w 1587596"/>
              <a:gd name="connsiteY48" fmla="*/ 57800 h 1377574"/>
              <a:gd name="connsiteX49" fmla="*/ 1322584 w 1587596"/>
              <a:gd name="connsiteY49" fmla="*/ 10175 h 1377574"/>
              <a:gd name="connsiteX50" fmla="*/ 1360684 w 1587596"/>
              <a:gd name="connsiteY50" fmla="*/ 5412 h 1377574"/>
              <a:gd name="connsiteX51" fmla="*/ 1377353 w 1587596"/>
              <a:gd name="connsiteY51" fmla="*/ 649 h 1377574"/>
              <a:gd name="connsiteX52" fmla="*/ 1465459 w 1587596"/>
              <a:gd name="connsiteY52" fmla="*/ 19699 h 1377574"/>
              <a:gd name="connsiteX53" fmla="*/ 1496415 w 1587596"/>
              <a:gd name="connsiteY53" fmla="*/ 41131 h 1377574"/>
              <a:gd name="connsiteX54" fmla="*/ 1522610 w 1587596"/>
              <a:gd name="connsiteY54" fmla="*/ 57798 h 1377574"/>
              <a:gd name="connsiteX55" fmla="*/ 1551184 w 1587596"/>
              <a:gd name="connsiteY55" fmla="*/ 67324 h 1377574"/>
              <a:gd name="connsiteX56" fmla="*/ 1524990 w 1587596"/>
              <a:gd name="connsiteY56" fmla="*/ 117331 h 1377574"/>
              <a:gd name="connsiteX57" fmla="*/ 1522609 w 1587596"/>
              <a:gd name="connsiteY57" fmla="*/ 172099 h 1377574"/>
              <a:gd name="connsiteX58" fmla="*/ 1508321 w 1587596"/>
              <a:gd name="connsiteY58" fmla="*/ 229249 h 1377574"/>
              <a:gd name="connsiteX59" fmla="*/ 1510703 w 1587596"/>
              <a:gd name="connsiteY59" fmla="*/ 238774 h 1377574"/>
              <a:gd name="connsiteX60" fmla="*/ 1541659 w 1587596"/>
              <a:gd name="connsiteY60" fmla="*/ 245918 h 1377574"/>
              <a:gd name="connsiteX61" fmla="*/ 1529753 w 1587596"/>
              <a:gd name="connsiteY61" fmla="*/ 276874 h 1377574"/>
              <a:gd name="connsiteX62" fmla="*/ 1496415 w 1587596"/>
              <a:gd name="connsiteY62" fmla="*/ 298306 h 1377574"/>
              <a:gd name="connsiteX63" fmla="*/ 1474984 w 1587596"/>
              <a:gd name="connsiteY63" fmla="*/ 319737 h 1377574"/>
              <a:gd name="connsiteX64" fmla="*/ 1421087 w 1587596"/>
              <a:gd name="connsiteY64" fmla="*/ 307094 h 1377574"/>
              <a:gd name="connsiteX65" fmla="*/ 1384495 w 1587596"/>
              <a:gd name="connsiteY65" fmla="*/ 336407 h 1377574"/>
              <a:gd name="connsiteX66" fmla="*/ 1377352 w 1587596"/>
              <a:gd name="connsiteY66" fmla="*/ 369744 h 1377574"/>
              <a:gd name="connsiteX67" fmla="*/ 1355920 w 1587596"/>
              <a:gd name="connsiteY67" fmla="*/ 379269 h 1377574"/>
              <a:gd name="connsiteX68" fmla="*/ 1327345 w 1587596"/>
              <a:gd name="connsiteY68" fmla="*/ 403082 h 1377574"/>
              <a:gd name="connsiteX69" fmla="*/ 1279721 w 1587596"/>
              <a:gd name="connsiteY69" fmla="*/ 417368 h 1377574"/>
              <a:gd name="connsiteX70" fmla="*/ 1279720 w 1587596"/>
              <a:gd name="connsiteY70" fmla="*/ 464994 h 1377574"/>
              <a:gd name="connsiteX71" fmla="*/ 1313058 w 1587596"/>
              <a:gd name="connsiteY71" fmla="*/ 464994 h 1377574"/>
              <a:gd name="connsiteX72" fmla="*/ 1341634 w 1587596"/>
              <a:gd name="connsiteY72" fmla="*/ 491187 h 1377574"/>
              <a:gd name="connsiteX73" fmla="*/ 1334489 w 1587596"/>
              <a:gd name="connsiteY73" fmla="*/ 529288 h 1377574"/>
              <a:gd name="connsiteX74" fmla="*/ 1363065 w 1587596"/>
              <a:gd name="connsiteY74" fmla="*/ 545955 h 1377574"/>
              <a:gd name="connsiteX75" fmla="*/ 1355920 w 1587596"/>
              <a:gd name="connsiteY75" fmla="*/ 588819 h 1377574"/>
              <a:gd name="connsiteX76" fmla="*/ 1370208 w 1587596"/>
              <a:gd name="connsiteY76" fmla="*/ 629299 h 1377574"/>
              <a:gd name="connsiteX77" fmla="*/ 1322584 w 1587596"/>
              <a:gd name="connsiteY77" fmla="*/ 684068 h 1377574"/>
              <a:gd name="connsiteX78" fmla="*/ 1294009 w 1587596"/>
              <a:gd name="connsiteY78" fmla="*/ 736456 h 1377574"/>
              <a:gd name="connsiteX79" fmla="*/ 1386878 w 1587596"/>
              <a:gd name="connsiteY79" fmla="*/ 798368 h 1377574"/>
              <a:gd name="connsiteX80" fmla="*/ 1486891 w 1587596"/>
              <a:gd name="connsiteY80" fmla="*/ 869806 h 1377574"/>
              <a:gd name="connsiteX81" fmla="*/ 1484508 w 1587596"/>
              <a:gd name="connsiteY81" fmla="*/ 998393 h 1377574"/>
              <a:gd name="connsiteX82" fmla="*/ 1508319 w 1587596"/>
              <a:gd name="connsiteY82" fmla="*/ 1024587 h 1377574"/>
              <a:gd name="connsiteX83" fmla="*/ 1517844 w 1587596"/>
              <a:gd name="connsiteY83" fmla="*/ 1076974 h 1377574"/>
              <a:gd name="connsiteX84" fmla="*/ 1565469 w 1587596"/>
              <a:gd name="connsiteY84" fmla="*/ 1138887 h 1377574"/>
              <a:gd name="connsiteX85" fmla="*/ 1586905 w 1587596"/>
              <a:gd name="connsiteY85" fmla="*/ 1162699 h 1377574"/>
              <a:gd name="connsiteX86" fmla="*/ 1541660 w 1587596"/>
              <a:gd name="connsiteY86" fmla="*/ 1226993 h 1377574"/>
              <a:gd name="connsiteX87" fmla="*/ 1244003 w 1587596"/>
              <a:gd name="connsiteY87" fmla="*/ 1250806 h 1377574"/>
              <a:gd name="connsiteX88" fmla="*/ 1241619 w 1587596"/>
              <a:gd name="connsiteY88" fmla="*/ 1210324 h 1377574"/>
              <a:gd name="connsiteX89" fmla="*/ 1184474 w 1587596"/>
              <a:gd name="connsiteY89" fmla="*/ 1176986 h 1377574"/>
              <a:gd name="connsiteX90" fmla="*/ 1163038 w 1587596"/>
              <a:gd name="connsiteY90" fmla="*/ 1200799 h 1377574"/>
              <a:gd name="connsiteX91" fmla="*/ 1113036 w 1587596"/>
              <a:gd name="connsiteY91" fmla="*/ 1241280 h 1377574"/>
              <a:gd name="connsiteX92" fmla="*/ 1063028 w 1587596"/>
              <a:gd name="connsiteY92" fmla="*/ 1260331 h 1377574"/>
              <a:gd name="connsiteX93" fmla="*/ 996355 w 1587596"/>
              <a:gd name="connsiteY93" fmla="*/ 1291287 h 1377574"/>
              <a:gd name="connsiteX94" fmla="*/ 951107 w 1587596"/>
              <a:gd name="connsiteY94" fmla="*/ 1324624 h 1377574"/>
              <a:gd name="connsiteX95" fmla="*/ 908248 w 1587596"/>
              <a:gd name="connsiteY95" fmla="*/ 1336530 h 1377574"/>
              <a:gd name="connsiteX96" fmla="*/ 855857 w 1587596"/>
              <a:gd name="connsiteY96" fmla="*/ 1348437 h 1377574"/>
              <a:gd name="connsiteX97" fmla="*/ 793945 w 1587596"/>
              <a:gd name="connsiteY97" fmla="*/ 1346057 h 1377574"/>
              <a:gd name="connsiteX98" fmla="*/ 774894 w 1587596"/>
              <a:gd name="connsiteY98" fmla="*/ 1377012 h 1377574"/>
              <a:gd name="connsiteX99" fmla="*/ 715363 w 1587596"/>
              <a:gd name="connsiteY99" fmla="*/ 1362725 h 1377574"/>
              <a:gd name="connsiteX100" fmla="*/ 696317 w 1587596"/>
              <a:gd name="connsiteY100" fmla="*/ 1303193 h 1377574"/>
              <a:gd name="connsiteX101" fmla="*/ 662979 w 1587596"/>
              <a:gd name="connsiteY101" fmla="*/ 1255568 h 1377574"/>
              <a:gd name="connsiteX102" fmla="*/ 662977 w 1587596"/>
              <a:gd name="connsiteY102" fmla="*/ 1210325 h 1377574"/>
              <a:gd name="connsiteX103" fmla="*/ 646309 w 1587596"/>
              <a:gd name="connsiteY103" fmla="*/ 1176987 h 1377574"/>
              <a:gd name="connsiteX104" fmla="*/ 617733 w 1587596"/>
              <a:gd name="connsiteY104" fmla="*/ 1153174 h 1377574"/>
              <a:gd name="connsiteX105" fmla="*/ 596301 w 1587596"/>
              <a:gd name="connsiteY105" fmla="*/ 1146032 h 1377574"/>
              <a:gd name="connsiteX106" fmla="*/ 572490 w 1587596"/>
              <a:gd name="connsiteY106" fmla="*/ 1115074 h 1377574"/>
              <a:gd name="connsiteX107" fmla="*/ 536770 w 1587596"/>
              <a:gd name="connsiteY107" fmla="*/ 1076975 h 1377574"/>
              <a:gd name="connsiteX108" fmla="*/ 484384 w 1587596"/>
              <a:gd name="connsiteY108" fmla="*/ 1069830 h 1377574"/>
              <a:gd name="connsiteX109" fmla="*/ 491527 w 1587596"/>
              <a:gd name="connsiteY109" fmla="*/ 1026969 h 1377574"/>
              <a:gd name="connsiteX110" fmla="*/ 460572 w 1587596"/>
              <a:gd name="connsiteY110" fmla="*/ 991249 h 1377574"/>
              <a:gd name="connsiteX111" fmla="*/ 427233 w 1587596"/>
              <a:gd name="connsiteY111" fmla="*/ 953150 h 1377574"/>
              <a:gd name="connsiteX112" fmla="*/ 424854 w 1587596"/>
              <a:gd name="connsiteY112" fmla="*/ 926956 h 1377574"/>
              <a:gd name="connsiteX113" fmla="*/ 379608 w 1587596"/>
              <a:gd name="connsiteY113" fmla="*/ 917432 h 1377574"/>
              <a:gd name="connsiteX114" fmla="*/ 351033 w 1587596"/>
              <a:gd name="connsiteY114" fmla="*/ 884094 h 1377574"/>
              <a:gd name="connsiteX115" fmla="*/ 305789 w 1587596"/>
              <a:gd name="connsiteY115" fmla="*/ 872188 h 1377574"/>
              <a:gd name="connsiteX116" fmla="*/ 281977 w 1587596"/>
              <a:gd name="connsiteY116" fmla="*/ 903144 h 1377574"/>
              <a:gd name="connsiteX117" fmla="*/ 234355 w 1587596"/>
              <a:gd name="connsiteY117" fmla="*/ 893618 h 1377574"/>
              <a:gd name="connsiteX118" fmla="*/ 203395 w 1587596"/>
              <a:gd name="connsiteY118" fmla="*/ 869807 h 1377574"/>
              <a:gd name="connsiteX119" fmla="*/ 167680 w 1587596"/>
              <a:gd name="connsiteY119" fmla="*/ 881712 h 1377574"/>
              <a:gd name="connsiteX120" fmla="*/ 158152 w 1587596"/>
              <a:gd name="connsiteY120" fmla="*/ 876950 h 1377574"/>
              <a:gd name="connsiteX121" fmla="*/ 141486 w 1587596"/>
              <a:gd name="connsiteY121" fmla="*/ 824562 h 1377574"/>
              <a:gd name="connsiteX122" fmla="*/ 103383 w 1587596"/>
              <a:gd name="connsiteY122" fmla="*/ 788844 h 1377574"/>
              <a:gd name="connsiteX123" fmla="*/ 72427 w 1587596"/>
              <a:gd name="connsiteY123" fmla="*/ 748363 h 1377574"/>
              <a:gd name="connsiteX124" fmla="*/ 53375 w 1587596"/>
              <a:gd name="connsiteY124" fmla="*/ 722168 h 1377574"/>
              <a:gd name="connsiteX125" fmla="*/ 17657 w 1587596"/>
              <a:gd name="connsiteY125" fmla="*/ 693594 h 1377574"/>
              <a:gd name="connsiteX126" fmla="*/ 992 w 1587596"/>
              <a:gd name="connsiteY126" fmla="*/ 669780 h 1377574"/>
              <a:gd name="connsiteX0" fmla="*/ 992 w 1587596"/>
              <a:gd name="connsiteY0" fmla="*/ 669780 h 1378326"/>
              <a:gd name="connsiteX1" fmla="*/ 20038 w 1587596"/>
              <a:gd name="connsiteY1" fmla="*/ 612632 h 1378326"/>
              <a:gd name="connsiteX2" fmla="*/ 55760 w 1587596"/>
              <a:gd name="connsiteY2" fmla="*/ 588816 h 1378326"/>
              <a:gd name="connsiteX3" fmla="*/ 98621 w 1587596"/>
              <a:gd name="connsiteY3" fmla="*/ 593580 h 1378326"/>
              <a:gd name="connsiteX4" fmla="*/ 110530 w 1587596"/>
              <a:gd name="connsiteY4" fmla="*/ 565004 h 1378326"/>
              <a:gd name="connsiteX5" fmla="*/ 146244 w 1587596"/>
              <a:gd name="connsiteY5" fmla="*/ 550719 h 1378326"/>
              <a:gd name="connsiteX6" fmla="*/ 162915 w 1587596"/>
              <a:gd name="connsiteY6" fmla="*/ 519761 h 1378326"/>
              <a:gd name="connsiteX7" fmla="*/ 196251 w 1587596"/>
              <a:gd name="connsiteY7" fmla="*/ 512619 h 1378326"/>
              <a:gd name="connsiteX8" fmla="*/ 208157 w 1587596"/>
              <a:gd name="connsiteY8" fmla="*/ 479282 h 1378326"/>
              <a:gd name="connsiteX9" fmla="*/ 239115 w 1587596"/>
              <a:gd name="connsiteY9" fmla="*/ 472137 h 1378326"/>
              <a:gd name="connsiteX10" fmla="*/ 310551 w 1587596"/>
              <a:gd name="connsiteY10" fmla="*/ 438800 h 1378326"/>
              <a:gd name="connsiteX11" fmla="*/ 339128 w 1587596"/>
              <a:gd name="connsiteY11" fmla="*/ 417368 h 1378326"/>
              <a:gd name="connsiteX12" fmla="*/ 353413 w 1587596"/>
              <a:gd name="connsiteY12" fmla="*/ 426894 h 1378326"/>
              <a:gd name="connsiteX13" fmla="*/ 396277 w 1587596"/>
              <a:gd name="connsiteY13" fmla="*/ 438800 h 1378326"/>
              <a:gd name="connsiteX14" fmla="*/ 439140 w 1587596"/>
              <a:gd name="connsiteY14" fmla="*/ 400699 h 1378326"/>
              <a:gd name="connsiteX15" fmla="*/ 453426 w 1587596"/>
              <a:gd name="connsiteY15" fmla="*/ 429275 h 1378326"/>
              <a:gd name="connsiteX16" fmla="*/ 489144 w 1587596"/>
              <a:gd name="connsiteY16" fmla="*/ 431657 h 1378326"/>
              <a:gd name="connsiteX17" fmla="*/ 501051 w 1587596"/>
              <a:gd name="connsiteY17" fmla="*/ 464994 h 1378326"/>
              <a:gd name="connsiteX18" fmla="*/ 536773 w 1587596"/>
              <a:gd name="connsiteY18" fmla="*/ 495947 h 1378326"/>
              <a:gd name="connsiteX19" fmla="*/ 565344 w 1587596"/>
              <a:gd name="connsiteY19" fmla="*/ 453088 h 1378326"/>
              <a:gd name="connsiteX20" fmla="*/ 596301 w 1587596"/>
              <a:gd name="connsiteY20" fmla="*/ 438800 h 1378326"/>
              <a:gd name="connsiteX21" fmla="*/ 605826 w 1587596"/>
              <a:gd name="connsiteY21" fmla="*/ 410225 h 1378326"/>
              <a:gd name="connsiteX22" fmla="*/ 627257 w 1587596"/>
              <a:gd name="connsiteY22" fmla="*/ 376888 h 1378326"/>
              <a:gd name="connsiteX23" fmla="*/ 665361 w 1587596"/>
              <a:gd name="connsiteY23" fmla="*/ 369741 h 1378326"/>
              <a:gd name="connsiteX24" fmla="*/ 677263 w 1587596"/>
              <a:gd name="connsiteY24" fmla="*/ 412607 h 1378326"/>
              <a:gd name="connsiteX25" fmla="*/ 717744 w 1587596"/>
              <a:gd name="connsiteY25" fmla="*/ 381650 h 1378326"/>
              <a:gd name="connsiteX26" fmla="*/ 727269 w 1587596"/>
              <a:gd name="connsiteY26" fmla="*/ 381650 h 1378326"/>
              <a:gd name="connsiteX27" fmla="*/ 753463 w 1587596"/>
              <a:gd name="connsiteY27" fmla="*/ 398319 h 1378326"/>
              <a:gd name="connsiteX28" fmla="*/ 793948 w 1587596"/>
              <a:gd name="connsiteY28" fmla="*/ 384029 h 1378326"/>
              <a:gd name="connsiteX29" fmla="*/ 820139 w 1587596"/>
              <a:gd name="connsiteY29" fmla="*/ 434038 h 1378326"/>
              <a:gd name="connsiteX30" fmla="*/ 810613 w 1587596"/>
              <a:gd name="connsiteY30" fmla="*/ 438800 h 1378326"/>
              <a:gd name="connsiteX31" fmla="*/ 805852 w 1587596"/>
              <a:gd name="connsiteY31" fmla="*/ 460232 h 1378326"/>
              <a:gd name="connsiteX32" fmla="*/ 834426 w 1587596"/>
              <a:gd name="connsiteY32" fmla="*/ 503094 h 1378326"/>
              <a:gd name="connsiteX33" fmla="*/ 865383 w 1587596"/>
              <a:gd name="connsiteY33" fmla="*/ 495950 h 1378326"/>
              <a:gd name="connsiteX34" fmla="*/ 898722 w 1587596"/>
              <a:gd name="connsiteY34" fmla="*/ 464993 h 1378326"/>
              <a:gd name="connsiteX35" fmla="*/ 943964 w 1587596"/>
              <a:gd name="connsiteY35" fmla="*/ 472138 h 1378326"/>
              <a:gd name="connsiteX36" fmla="*/ 1001114 w 1587596"/>
              <a:gd name="connsiteY36" fmla="*/ 457850 h 1378326"/>
              <a:gd name="connsiteX37" fmla="*/ 1032073 w 1587596"/>
              <a:gd name="connsiteY37" fmla="*/ 429272 h 1378326"/>
              <a:gd name="connsiteX38" fmla="*/ 1096364 w 1587596"/>
              <a:gd name="connsiteY38" fmla="*/ 412607 h 1378326"/>
              <a:gd name="connsiteX39" fmla="*/ 1153514 w 1587596"/>
              <a:gd name="connsiteY39" fmla="*/ 417368 h 1378326"/>
              <a:gd name="connsiteX40" fmla="*/ 1220190 w 1587596"/>
              <a:gd name="connsiteY40" fmla="*/ 345931 h 1378326"/>
              <a:gd name="connsiteX41" fmla="*/ 1270195 w 1587596"/>
              <a:gd name="connsiteY41" fmla="*/ 334025 h 1378326"/>
              <a:gd name="connsiteX42" fmla="*/ 1315440 w 1587596"/>
              <a:gd name="connsiteY42" fmla="*/ 298306 h 1378326"/>
              <a:gd name="connsiteX43" fmla="*/ 1315439 w 1587596"/>
              <a:gd name="connsiteY43" fmla="*/ 257825 h 1378326"/>
              <a:gd name="connsiteX44" fmla="*/ 1310677 w 1587596"/>
              <a:gd name="connsiteY44" fmla="*/ 229250 h 1378326"/>
              <a:gd name="connsiteX45" fmla="*/ 1303533 w 1587596"/>
              <a:gd name="connsiteY45" fmla="*/ 200675 h 1378326"/>
              <a:gd name="connsiteX46" fmla="*/ 1320202 w 1587596"/>
              <a:gd name="connsiteY46" fmla="*/ 160194 h 1378326"/>
              <a:gd name="connsiteX47" fmla="*/ 1310677 w 1587596"/>
              <a:gd name="connsiteY47" fmla="*/ 117331 h 1378326"/>
              <a:gd name="connsiteX48" fmla="*/ 1332108 w 1587596"/>
              <a:gd name="connsiteY48" fmla="*/ 57800 h 1378326"/>
              <a:gd name="connsiteX49" fmla="*/ 1322584 w 1587596"/>
              <a:gd name="connsiteY49" fmla="*/ 10175 h 1378326"/>
              <a:gd name="connsiteX50" fmla="*/ 1360684 w 1587596"/>
              <a:gd name="connsiteY50" fmla="*/ 5412 h 1378326"/>
              <a:gd name="connsiteX51" fmla="*/ 1377353 w 1587596"/>
              <a:gd name="connsiteY51" fmla="*/ 649 h 1378326"/>
              <a:gd name="connsiteX52" fmla="*/ 1465459 w 1587596"/>
              <a:gd name="connsiteY52" fmla="*/ 19699 h 1378326"/>
              <a:gd name="connsiteX53" fmla="*/ 1496415 w 1587596"/>
              <a:gd name="connsiteY53" fmla="*/ 41131 h 1378326"/>
              <a:gd name="connsiteX54" fmla="*/ 1522610 w 1587596"/>
              <a:gd name="connsiteY54" fmla="*/ 57798 h 1378326"/>
              <a:gd name="connsiteX55" fmla="*/ 1551184 w 1587596"/>
              <a:gd name="connsiteY55" fmla="*/ 67324 h 1378326"/>
              <a:gd name="connsiteX56" fmla="*/ 1524990 w 1587596"/>
              <a:gd name="connsiteY56" fmla="*/ 117331 h 1378326"/>
              <a:gd name="connsiteX57" fmla="*/ 1522609 w 1587596"/>
              <a:gd name="connsiteY57" fmla="*/ 172099 h 1378326"/>
              <a:gd name="connsiteX58" fmla="*/ 1508321 w 1587596"/>
              <a:gd name="connsiteY58" fmla="*/ 229249 h 1378326"/>
              <a:gd name="connsiteX59" fmla="*/ 1510703 w 1587596"/>
              <a:gd name="connsiteY59" fmla="*/ 238774 h 1378326"/>
              <a:gd name="connsiteX60" fmla="*/ 1541659 w 1587596"/>
              <a:gd name="connsiteY60" fmla="*/ 245918 h 1378326"/>
              <a:gd name="connsiteX61" fmla="*/ 1529753 w 1587596"/>
              <a:gd name="connsiteY61" fmla="*/ 276874 h 1378326"/>
              <a:gd name="connsiteX62" fmla="*/ 1496415 w 1587596"/>
              <a:gd name="connsiteY62" fmla="*/ 298306 h 1378326"/>
              <a:gd name="connsiteX63" fmla="*/ 1474984 w 1587596"/>
              <a:gd name="connsiteY63" fmla="*/ 319737 h 1378326"/>
              <a:gd name="connsiteX64" fmla="*/ 1421087 w 1587596"/>
              <a:gd name="connsiteY64" fmla="*/ 307094 h 1378326"/>
              <a:gd name="connsiteX65" fmla="*/ 1384495 w 1587596"/>
              <a:gd name="connsiteY65" fmla="*/ 336407 h 1378326"/>
              <a:gd name="connsiteX66" fmla="*/ 1377352 w 1587596"/>
              <a:gd name="connsiteY66" fmla="*/ 369744 h 1378326"/>
              <a:gd name="connsiteX67" fmla="*/ 1355920 w 1587596"/>
              <a:gd name="connsiteY67" fmla="*/ 379269 h 1378326"/>
              <a:gd name="connsiteX68" fmla="*/ 1327345 w 1587596"/>
              <a:gd name="connsiteY68" fmla="*/ 403082 h 1378326"/>
              <a:gd name="connsiteX69" fmla="*/ 1279721 w 1587596"/>
              <a:gd name="connsiteY69" fmla="*/ 417368 h 1378326"/>
              <a:gd name="connsiteX70" fmla="*/ 1279720 w 1587596"/>
              <a:gd name="connsiteY70" fmla="*/ 464994 h 1378326"/>
              <a:gd name="connsiteX71" fmla="*/ 1313058 w 1587596"/>
              <a:gd name="connsiteY71" fmla="*/ 464994 h 1378326"/>
              <a:gd name="connsiteX72" fmla="*/ 1341634 w 1587596"/>
              <a:gd name="connsiteY72" fmla="*/ 491187 h 1378326"/>
              <a:gd name="connsiteX73" fmla="*/ 1334489 w 1587596"/>
              <a:gd name="connsiteY73" fmla="*/ 529288 h 1378326"/>
              <a:gd name="connsiteX74" fmla="*/ 1363065 w 1587596"/>
              <a:gd name="connsiteY74" fmla="*/ 545955 h 1378326"/>
              <a:gd name="connsiteX75" fmla="*/ 1355920 w 1587596"/>
              <a:gd name="connsiteY75" fmla="*/ 588819 h 1378326"/>
              <a:gd name="connsiteX76" fmla="*/ 1370208 w 1587596"/>
              <a:gd name="connsiteY76" fmla="*/ 629299 h 1378326"/>
              <a:gd name="connsiteX77" fmla="*/ 1322584 w 1587596"/>
              <a:gd name="connsiteY77" fmla="*/ 684068 h 1378326"/>
              <a:gd name="connsiteX78" fmla="*/ 1294009 w 1587596"/>
              <a:gd name="connsiteY78" fmla="*/ 736456 h 1378326"/>
              <a:gd name="connsiteX79" fmla="*/ 1386878 w 1587596"/>
              <a:gd name="connsiteY79" fmla="*/ 798368 h 1378326"/>
              <a:gd name="connsiteX80" fmla="*/ 1486891 w 1587596"/>
              <a:gd name="connsiteY80" fmla="*/ 869806 h 1378326"/>
              <a:gd name="connsiteX81" fmla="*/ 1484508 w 1587596"/>
              <a:gd name="connsiteY81" fmla="*/ 998393 h 1378326"/>
              <a:gd name="connsiteX82" fmla="*/ 1508319 w 1587596"/>
              <a:gd name="connsiteY82" fmla="*/ 1024587 h 1378326"/>
              <a:gd name="connsiteX83" fmla="*/ 1517844 w 1587596"/>
              <a:gd name="connsiteY83" fmla="*/ 1076974 h 1378326"/>
              <a:gd name="connsiteX84" fmla="*/ 1565469 w 1587596"/>
              <a:gd name="connsiteY84" fmla="*/ 1138887 h 1378326"/>
              <a:gd name="connsiteX85" fmla="*/ 1586905 w 1587596"/>
              <a:gd name="connsiteY85" fmla="*/ 1162699 h 1378326"/>
              <a:gd name="connsiteX86" fmla="*/ 1541660 w 1587596"/>
              <a:gd name="connsiteY86" fmla="*/ 1226993 h 1378326"/>
              <a:gd name="connsiteX87" fmla="*/ 1244003 w 1587596"/>
              <a:gd name="connsiteY87" fmla="*/ 1250806 h 1378326"/>
              <a:gd name="connsiteX88" fmla="*/ 1241619 w 1587596"/>
              <a:gd name="connsiteY88" fmla="*/ 1210324 h 1378326"/>
              <a:gd name="connsiteX89" fmla="*/ 1184474 w 1587596"/>
              <a:gd name="connsiteY89" fmla="*/ 1176986 h 1378326"/>
              <a:gd name="connsiteX90" fmla="*/ 1163038 w 1587596"/>
              <a:gd name="connsiteY90" fmla="*/ 1200799 h 1378326"/>
              <a:gd name="connsiteX91" fmla="*/ 1113036 w 1587596"/>
              <a:gd name="connsiteY91" fmla="*/ 1241280 h 1378326"/>
              <a:gd name="connsiteX92" fmla="*/ 1063028 w 1587596"/>
              <a:gd name="connsiteY92" fmla="*/ 1260331 h 1378326"/>
              <a:gd name="connsiteX93" fmla="*/ 996355 w 1587596"/>
              <a:gd name="connsiteY93" fmla="*/ 1291287 h 1378326"/>
              <a:gd name="connsiteX94" fmla="*/ 951107 w 1587596"/>
              <a:gd name="connsiteY94" fmla="*/ 1324624 h 1378326"/>
              <a:gd name="connsiteX95" fmla="*/ 908248 w 1587596"/>
              <a:gd name="connsiteY95" fmla="*/ 1336530 h 1378326"/>
              <a:gd name="connsiteX96" fmla="*/ 855857 w 1587596"/>
              <a:gd name="connsiteY96" fmla="*/ 1348437 h 1378326"/>
              <a:gd name="connsiteX97" fmla="*/ 793945 w 1587596"/>
              <a:gd name="connsiteY97" fmla="*/ 1346057 h 1378326"/>
              <a:gd name="connsiteX98" fmla="*/ 774894 w 1587596"/>
              <a:gd name="connsiteY98" fmla="*/ 1377012 h 1378326"/>
              <a:gd name="connsiteX99" fmla="*/ 746319 w 1587596"/>
              <a:gd name="connsiteY99" fmla="*/ 1369868 h 1378326"/>
              <a:gd name="connsiteX100" fmla="*/ 715363 w 1587596"/>
              <a:gd name="connsiteY100" fmla="*/ 1362725 h 1378326"/>
              <a:gd name="connsiteX101" fmla="*/ 696317 w 1587596"/>
              <a:gd name="connsiteY101" fmla="*/ 1303193 h 1378326"/>
              <a:gd name="connsiteX102" fmla="*/ 662979 w 1587596"/>
              <a:gd name="connsiteY102" fmla="*/ 1255568 h 1378326"/>
              <a:gd name="connsiteX103" fmla="*/ 662977 w 1587596"/>
              <a:gd name="connsiteY103" fmla="*/ 1210325 h 1378326"/>
              <a:gd name="connsiteX104" fmla="*/ 646309 w 1587596"/>
              <a:gd name="connsiteY104" fmla="*/ 1176987 h 1378326"/>
              <a:gd name="connsiteX105" fmla="*/ 617733 w 1587596"/>
              <a:gd name="connsiteY105" fmla="*/ 1153174 h 1378326"/>
              <a:gd name="connsiteX106" fmla="*/ 596301 w 1587596"/>
              <a:gd name="connsiteY106" fmla="*/ 1146032 h 1378326"/>
              <a:gd name="connsiteX107" fmla="*/ 572490 w 1587596"/>
              <a:gd name="connsiteY107" fmla="*/ 1115074 h 1378326"/>
              <a:gd name="connsiteX108" fmla="*/ 536770 w 1587596"/>
              <a:gd name="connsiteY108" fmla="*/ 1076975 h 1378326"/>
              <a:gd name="connsiteX109" fmla="*/ 484384 w 1587596"/>
              <a:gd name="connsiteY109" fmla="*/ 1069830 h 1378326"/>
              <a:gd name="connsiteX110" fmla="*/ 491527 w 1587596"/>
              <a:gd name="connsiteY110" fmla="*/ 1026969 h 1378326"/>
              <a:gd name="connsiteX111" fmla="*/ 460572 w 1587596"/>
              <a:gd name="connsiteY111" fmla="*/ 991249 h 1378326"/>
              <a:gd name="connsiteX112" fmla="*/ 427233 w 1587596"/>
              <a:gd name="connsiteY112" fmla="*/ 953150 h 1378326"/>
              <a:gd name="connsiteX113" fmla="*/ 424854 w 1587596"/>
              <a:gd name="connsiteY113" fmla="*/ 926956 h 1378326"/>
              <a:gd name="connsiteX114" fmla="*/ 379608 w 1587596"/>
              <a:gd name="connsiteY114" fmla="*/ 917432 h 1378326"/>
              <a:gd name="connsiteX115" fmla="*/ 351033 w 1587596"/>
              <a:gd name="connsiteY115" fmla="*/ 884094 h 1378326"/>
              <a:gd name="connsiteX116" fmla="*/ 305789 w 1587596"/>
              <a:gd name="connsiteY116" fmla="*/ 872188 h 1378326"/>
              <a:gd name="connsiteX117" fmla="*/ 281977 w 1587596"/>
              <a:gd name="connsiteY117" fmla="*/ 903144 h 1378326"/>
              <a:gd name="connsiteX118" fmla="*/ 234355 w 1587596"/>
              <a:gd name="connsiteY118" fmla="*/ 893618 h 1378326"/>
              <a:gd name="connsiteX119" fmla="*/ 203395 w 1587596"/>
              <a:gd name="connsiteY119" fmla="*/ 869807 h 1378326"/>
              <a:gd name="connsiteX120" fmla="*/ 167680 w 1587596"/>
              <a:gd name="connsiteY120" fmla="*/ 881712 h 1378326"/>
              <a:gd name="connsiteX121" fmla="*/ 158152 w 1587596"/>
              <a:gd name="connsiteY121" fmla="*/ 876950 h 1378326"/>
              <a:gd name="connsiteX122" fmla="*/ 141486 w 1587596"/>
              <a:gd name="connsiteY122" fmla="*/ 824562 h 1378326"/>
              <a:gd name="connsiteX123" fmla="*/ 103383 w 1587596"/>
              <a:gd name="connsiteY123" fmla="*/ 788844 h 1378326"/>
              <a:gd name="connsiteX124" fmla="*/ 72427 w 1587596"/>
              <a:gd name="connsiteY124" fmla="*/ 748363 h 1378326"/>
              <a:gd name="connsiteX125" fmla="*/ 53375 w 1587596"/>
              <a:gd name="connsiteY125" fmla="*/ 722168 h 1378326"/>
              <a:gd name="connsiteX126" fmla="*/ 17657 w 1587596"/>
              <a:gd name="connsiteY126" fmla="*/ 693594 h 1378326"/>
              <a:gd name="connsiteX127" fmla="*/ 992 w 1587596"/>
              <a:gd name="connsiteY127" fmla="*/ 669780 h 1378326"/>
              <a:gd name="connsiteX0" fmla="*/ 992 w 1587596"/>
              <a:gd name="connsiteY0" fmla="*/ 669780 h 1378326"/>
              <a:gd name="connsiteX1" fmla="*/ 20038 w 1587596"/>
              <a:gd name="connsiteY1" fmla="*/ 612632 h 1378326"/>
              <a:gd name="connsiteX2" fmla="*/ 55760 w 1587596"/>
              <a:gd name="connsiteY2" fmla="*/ 588816 h 1378326"/>
              <a:gd name="connsiteX3" fmla="*/ 98621 w 1587596"/>
              <a:gd name="connsiteY3" fmla="*/ 593580 h 1378326"/>
              <a:gd name="connsiteX4" fmla="*/ 110530 w 1587596"/>
              <a:gd name="connsiteY4" fmla="*/ 565004 h 1378326"/>
              <a:gd name="connsiteX5" fmla="*/ 146244 w 1587596"/>
              <a:gd name="connsiteY5" fmla="*/ 550719 h 1378326"/>
              <a:gd name="connsiteX6" fmla="*/ 162915 w 1587596"/>
              <a:gd name="connsiteY6" fmla="*/ 519761 h 1378326"/>
              <a:gd name="connsiteX7" fmla="*/ 196251 w 1587596"/>
              <a:gd name="connsiteY7" fmla="*/ 512619 h 1378326"/>
              <a:gd name="connsiteX8" fmla="*/ 208157 w 1587596"/>
              <a:gd name="connsiteY8" fmla="*/ 479282 h 1378326"/>
              <a:gd name="connsiteX9" fmla="*/ 239115 w 1587596"/>
              <a:gd name="connsiteY9" fmla="*/ 472137 h 1378326"/>
              <a:gd name="connsiteX10" fmla="*/ 310551 w 1587596"/>
              <a:gd name="connsiteY10" fmla="*/ 438800 h 1378326"/>
              <a:gd name="connsiteX11" fmla="*/ 339128 w 1587596"/>
              <a:gd name="connsiteY11" fmla="*/ 417368 h 1378326"/>
              <a:gd name="connsiteX12" fmla="*/ 353413 w 1587596"/>
              <a:gd name="connsiteY12" fmla="*/ 426894 h 1378326"/>
              <a:gd name="connsiteX13" fmla="*/ 396277 w 1587596"/>
              <a:gd name="connsiteY13" fmla="*/ 438800 h 1378326"/>
              <a:gd name="connsiteX14" fmla="*/ 439140 w 1587596"/>
              <a:gd name="connsiteY14" fmla="*/ 400699 h 1378326"/>
              <a:gd name="connsiteX15" fmla="*/ 453426 w 1587596"/>
              <a:gd name="connsiteY15" fmla="*/ 429275 h 1378326"/>
              <a:gd name="connsiteX16" fmla="*/ 489144 w 1587596"/>
              <a:gd name="connsiteY16" fmla="*/ 431657 h 1378326"/>
              <a:gd name="connsiteX17" fmla="*/ 501051 w 1587596"/>
              <a:gd name="connsiteY17" fmla="*/ 464994 h 1378326"/>
              <a:gd name="connsiteX18" fmla="*/ 536773 w 1587596"/>
              <a:gd name="connsiteY18" fmla="*/ 495947 h 1378326"/>
              <a:gd name="connsiteX19" fmla="*/ 565344 w 1587596"/>
              <a:gd name="connsiteY19" fmla="*/ 453088 h 1378326"/>
              <a:gd name="connsiteX20" fmla="*/ 596301 w 1587596"/>
              <a:gd name="connsiteY20" fmla="*/ 438800 h 1378326"/>
              <a:gd name="connsiteX21" fmla="*/ 605826 w 1587596"/>
              <a:gd name="connsiteY21" fmla="*/ 410225 h 1378326"/>
              <a:gd name="connsiteX22" fmla="*/ 627257 w 1587596"/>
              <a:gd name="connsiteY22" fmla="*/ 376888 h 1378326"/>
              <a:gd name="connsiteX23" fmla="*/ 665361 w 1587596"/>
              <a:gd name="connsiteY23" fmla="*/ 369741 h 1378326"/>
              <a:gd name="connsiteX24" fmla="*/ 677263 w 1587596"/>
              <a:gd name="connsiteY24" fmla="*/ 412607 h 1378326"/>
              <a:gd name="connsiteX25" fmla="*/ 717744 w 1587596"/>
              <a:gd name="connsiteY25" fmla="*/ 381650 h 1378326"/>
              <a:gd name="connsiteX26" fmla="*/ 727269 w 1587596"/>
              <a:gd name="connsiteY26" fmla="*/ 381650 h 1378326"/>
              <a:gd name="connsiteX27" fmla="*/ 753463 w 1587596"/>
              <a:gd name="connsiteY27" fmla="*/ 398319 h 1378326"/>
              <a:gd name="connsiteX28" fmla="*/ 793948 w 1587596"/>
              <a:gd name="connsiteY28" fmla="*/ 384029 h 1378326"/>
              <a:gd name="connsiteX29" fmla="*/ 820139 w 1587596"/>
              <a:gd name="connsiteY29" fmla="*/ 434038 h 1378326"/>
              <a:gd name="connsiteX30" fmla="*/ 810613 w 1587596"/>
              <a:gd name="connsiteY30" fmla="*/ 438800 h 1378326"/>
              <a:gd name="connsiteX31" fmla="*/ 805852 w 1587596"/>
              <a:gd name="connsiteY31" fmla="*/ 460232 h 1378326"/>
              <a:gd name="connsiteX32" fmla="*/ 834426 w 1587596"/>
              <a:gd name="connsiteY32" fmla="*/ 503094 h 1378326"/>
              <a:gd name="connsiteX33" fmla="*/ 865383 w 1587596"/>
              <a:gd name="connsiteY33" fmla="*/ 495950 h 1378326"/>
              <a:gd name="connsiteX34" fmla="*/ 898722 w 1587596"/>
              <a:gd name="connsiteY34" fmla="*/ 464993 h 1378326"/>
              <a:gd name="connsiteX35" fmla="*/ 943964 w 1587596"/>
              <a:gd name="connsiteY35" fmla="*/ 472138 h 1378326"/>
              <a:gd name="connsiteX36" fmla="*/ 1001114 w 1587596"/>
              <a:gd name="connsiteY36" fmla="*/ 457850 h 1378326"/>
              <a:gd name="connsiteX37" fmla="*/ 1032073 w 1587596"/>
              <a:gd name="connsiteY37" fmla="*/ 429272 h 1378326"/>
              <a:gd name="connsiteX38" fmla="*/ 1096364 w 1587596"/>
              <a:gd name="connsiteY38" fmla="*/ 412607 h 1378326"/>
              <a:gd name="connsiteX39" fmla="*/ 1153514 w 1587596"/>
              <a:gd name="connsiteY39" fmla="*/ 417368 h 1378326"/>
              <a:gd name="connsiteX40" fmla="*/ 1220190 w 1587596"/>
              <a:gd name="connsiteY40" fmla="*/ 345931 h 1378326"/>
              <a:gd name="connsiteX41" fmla="*/ 1270195 w 1587596"/>
              <a:gd name="connsiteY41" fmla="*/ 334025 h 1378326"/>
              <a:gd name="connsiteX42" fmla="*/ 1315440 w 1587596"/>
              <a:gd name="connsiteY42" fmla="*/ 298306 h 1378326"/>
              <a:gd name="connsiteX43" fmla="*/ 1315439 w 1587596"/>
              <a:gd name="connsiteY43" fmla="*/ 257825 h 1378326"/>
              <a:gd name="connsiteX44" fmla="*/ 1310677 w 1587596"/>
              <a:gd name="connsiteY44" fmla="*/ 229250 h 1378326"/>
              <a:gd name="connsiteX45" fmla="*/ 1303533 w 1587596"/>
              <a:gd name="connsiteY45" fmla="*/ 200675 h 1378326"/>
              <a:gd name="connsiteX46" fmla="*/ 1320202 w 1587596"/>
              <a:gd name="connsiteY46" fmla="*/ 160194 h 1378326"/>
              <a:gd name="connsiteX47" fmla="*/ 1310677 w 1587596"/>
              <a:gd name="connsiteY47" fmla="*/ 117331 h 1378326"/>
              <a:gd name="connsiteX48" fmla="*/ 1332108 w 1587596"/>
              <a:gd name="connsiteY48" fmla="*/ 57800 h 1378326"/>
              <a:gd name="connsiteX49" fmla="*/ 1322584 w 1587596"/>
              <a:gd name="connsiteY49" fmla="*/ 10175 h 1378326"/>
              <a:gd name="connsiteX50" fmla="*/ 1360684 w 1587596"/>
              <a:gd name="connsiteY50" fmla="*/ 5412 h 1378326"/>
              <a:gd name="connsiteX51" fmla="*/ 1377353 w 1587596"/>
              <a:gd name="connsiteY51" fmla="*/ 649 h 1378326"/>
              <a:gd name="connsiteX52" fmla="*/ 1465459 w 1587596"/>
              <a:gd name="connsiteY52" fmla="*/ 19699 h 1378326"/>
              <a:gd name="connsiteX53" fmla="*/ 1496415 w 1587596"/>
              <a:gd name="connsiteY53" fmla="*/ 41131 h 1378326"/>
              <a:gd name="connsiteX54" fmla="*/ 1522610 w 1587596"/>
              <a:gd name="connsiteY54" fmla="*/ 57798 h 1378326"/>
              <a:gd name="connsiteX55" fmla="*/ 1551184 w 1587596"/>
              <a:gd name="connsiteY55" fmla="*/ 67324 h 1378326"/>
              <a:gd name="connsiteX56" fmla="*/ 1524990 w 1587596"/>
              <a:gd name="connsiteY56" fmla="*/ 117331 h 1378326"/>
              <a:gd name="connsiteX57" fmla="*/ 1522609 w 1587596"/>
              <a:gd name="connsiteY57" fmla="*/ 172099 h 1378326"/>
              <a:gd name="connsiteX58" fmla="*/ 1508321 w 1587596"/>
              <a:gd name="connsiteY58" fmla="*/ 229249 h 1378326"/>
              <a:gd name="connsiteX59" fmla="*/ 1510703 w 1587596"/>
              <a:gd name="connsiteY59" fmla="*/ 238774 h 1378326"/>
              <a:gd name="connsiteX60" fmla="*/ 1541659 w 1587596"/>
              <a:gd name="connsiteY60" fmla="*/ 245918 h 1378326"/>
              <a:gd name="connsiteX61" fmla="*/ 1529753 w 1587596"/>
              <a:gd name="connsiteY61" fmla="*/ 276874 h 1378326"/>
              <a:gd name="connsiteX62" fmla="*/ 1496415 w 1587596"/>
              <a:gd name="connsiteY62" fmla="*/ 298306 h 1378326"/>
              <a:gd name="connsiteX63" fmla="*/ 1474984 w 1587596"/>
              <a:gd name="connsiteY63" fmla="*/ 319737 h 1378326"/>
              <a:gd name="connsiteX64" fmla="*/ 1421087 w 1587596"/>
              <a:gd name="connsiteY64" fmla="*/ 307094 h 1378326"/>
              <a:gd name="connsiteX65" fmla="*/ 1384495 w 1587596"/>
              <a:gd name="connsiteY65" fmla="*/ 336407 h 1378326"/>
              <a:gd name="connsiteX66" fmla="*/ 1377352 w 1587596"/>
              <a:gd name="connsiteY66" fmla="*/ 369744 h 1378326"/>
              <a:gd name="connsiteX67" fmla="*/ 1355920 w 1587596"/>
              <a:gd name="connsiteY67" fmla="*/ 379269 h 1378326"/>
              <a:gd name="connsiteX68" fmla="*/ 1327345 w 1587596"/>
              <a:gd name="connsiteY68" fmla="*/ 403082 h 1378326"/>
              <a:gd name="connsiteX69" fmla="*/ 1279721 w 1587596"/>
              <a:gd name="connsiteY69" fmla="*/ 417368 h 1378326"/>
              <a:gd name="connsiteX70" fmla="*/ 1279720 w 1587596"/>
              <a:gd name="connsiteY70" fmla="*/ 464994 h 1378326"/>
              <a:gd name="connsiteX71" fmla="*/ 1313058 w 1587596"/>
              <a:gd name="connsiteY71" fmla="*/ 464994 h 1378326"/>
              <a:gd name="connsiteX72" fmla="*/ 1341634 w 1587596"/>
              <a:gd name="connsiteY72" fmla="*/ 491187 h 1378326"/>
              <a:gd name="connsiteX73" fmla="*/ 1334489 w 1587596"/>
              <a:gd name="connsiteY73" fmla="*/ 529288 h 1378326"/>
              <a:gd name="connsiteX74" fmla="*/ 1363065 w 1587596"/>
              <a:gd name="connsiteY74" fmla="*/ 545955 h 1378326"/>
              <a:gd name="connsiteX75" fmla="*/ 1355920 w 1587596"/>
              <a:gd name="connsiteY75" fmla="*/ 588819 h 1378326"/>
              <a:gd name="connsiteX76" fmla="*/ 1370208 w 1587596"/>
              <a:gd name="connsiteY76" fmla="*/ 629299 h 1378326"/>
              <a:gd name="connsiteX77" fmla="*/ 1322584 w 1587596"/>
              <a:gd name="connsiteY77" fmla="*/ 684068 h 1378326"/>
              <a:gd name="connsiteX78" fmla="*/ 1294009 w 1587596"/>
              <a:gd name="connsiteY78" fmla="*/ 736456 h 1378326"/>
              <a:gd name="connsiteX79" fmla="*/ 1386878 w 1587596"/>
              <a:gd name="connsiteY79" fmla="*/ 798368 h 1378326"/>
              <a:gd name="connsiteX80" fmla="*/ 1486891 w 1587596"/>
              <a:gd name="connsiteY80" fmla="*/ 869806 h 1378326"/>
              <a:gd name="connsiteX81" fmla="*/ 1484508 w 1587596"/>
              <a:gd name="connsiteY81" fmla="*/ 998393 h 1378326"/>
              <a:gd name="connsiteX82" fmla="*/ 1508319 w 1587596"/>
              <a:gd name="connsiteY82" fmla="*/ 1024587 h 1378326"/>
              <a:gd name="connsiteX83" fmla="*/ 1517844 w 1587596"/>
              <a:gd name="connsiteY83" fmla="*/ 1076974 h 1378326"/>
              <a:gd name="connsiteX84" fmla="*/ 1565469 w 1587596"/>
              <a:gd name="connsiteY84" fmla="*/ 1138887 h 1378326"/>
              <a:gd name="connsiteX85" fmla="*/ 1586905 w 1587596"/>
              <a:gd name="connsiteY85" fmla="*/ 1162699 h 1378326"/>
              <a:gd name="connsiteX86" fmla="*/ 1541660 w 1587596"/>
              <a:gd name="connsiteY86" fmla="*/ 1226993 h 1378326"/>
              <a:gd name="connsiteX87" fmla="*/ 1244003 w 1587596"/>
              <a:gd name="connsiteY87" fmla="*/ 1250806 h 1378326"/>
              <a:gd name="connsiteX88" fmla="*/ 1241619 w 1587596"/>
              <a:gd name="connsiteY88" fmla="*/ 1210324 h 1378326"/>
              <a:gd name="connsiteX89" fmla="*/ 1184474 w 1587596"/>
              <a:gd name="connsiteY89" fmla="*/ 1176986 h 1378326"/>
              <a:gd name="connsiteX90" fmla="*/ 1163038 w 1587596"/>
              <a:gd name="connsiteY90" fmla="*/ 1200799 h 1378326"/>
              <a:gd name="connsiteX91" fmla="*/ 1113036 w 1587596"/>
              <a:gd name="connsiteY91" fmla="*/ 1241280 h 1378326"/>
              <a:gd name="connsiteX92" fmla="*/ 1065409 w 1587596"/>
              <a:gd name="connsiteY92" fmla="*/ 1269856 h 1378326"/>
              <a:gd name="connsiteX93" fmla="*/ 996355 w 1587596"/>
              <a:gd name="connsiteY93" fmla="*/ 1291287 h 1378326"/>
              <a:gd name="connsiteX94" fmla="*/ 951107 w 1587596"/>
              <a:gd name="connsiteY94" fmla="*/ 1324624 h 1378326"/>
              <a:gd name="connsiteX95" fmla="*/ 908248 w 1587596"/>
              <a:gd name="connsiteY95" fmla="*/ 1336530 h 1378326"/>
              <a:gd name="connsiteX96" fmla="*/ 855857 w 1587596"/>
              <a:gd name="connsiteY96" fmla="*/ 1348437 h 1378326"/>
              <a:gd name="connsiteX97" fmla="*/ 793945 w 1587596"/>
              <a:gd name="connsiteY97" fmla="*/ 1346057 h 1378326"/>
              <a:gd name="connsiteX98" fmla="*/ 774894 w 1587596"/>
              <a:gd name="connsiteY98" fmla="*/ 1377012 h 1378326"/>
              <a:gd name="connsiteX99" fmla="*/ 746319 w 1587596"/>
              <a:gd name="connsiteY99" fmla="*/ 1369868 h 1378326"/>
              <a:gd name="connsiteX100" fmla="*/ 715363 w 1587596"/>
              <a:gd name="connsiteY100" fmla="*/ 1362725 h 1378326"/>
              <a:gd name="connsiteX101" fmla="*/ 696317 w 1587596"/>
              <a:gd name="connsiteY101" fmla="*/ 1303193 h 1378326"/>
              <a:gd name="connsiteX102" fmla="*/ 662979 w 1587596"/>
              <a:gd name="connsiteY102" fmla="*/ 1255568 h 1378326"/>
              <a:gd name="connsiteX103" fmla="*/ 662977 w 1587596"/>
              <a:gd name="connsiteY103" fmla="*/ 1210325 h 1378326"/>
              <a:gd name="connsiteX104" fmla="*/ 646309 w 1587596"/>
              <a:gd name="connsiteY104" fmla="*/ 1176987 h 1378326"/>
              <a:gd name="connsiteX105" fmla="*/ 617733 w 1587596"/>
              <a:gd name="connsiteY105" fmla="*/ 1153174 h 1378326"/>
              <a:gd name="connsiteX106" fmla="*/ 596301 w 1587596"/>
              <a:gd name="connsiteY106" fmla="*/ 1146032 h 1378326"/>
              <a:gd name="connsiteX107" fmla="*/ 572490 w 1587596"/>
              <a:gd name="connsiteY107" fmla="*/ 1115074 h 1378326"/>
              <a:gd name="connsiteX108" fmla="*/ 536770 w 1587596"/>
              <a:gd name="connsiteY108" fmla="*/ 1076975 h 1378326"/>
              <a:gd name="connsiteX109" fmla="*/ 484384 w 1587596"/>
              <a:gd name="connsiteY109" fmla="*/ 1069830 h 1378326"/>
              <a:gd name="connsiteX110" fmla="*/ 491527 w 1587596"/>
              <a:gd name="connsiteY110" fmla="*/ 1026969 h 1378326"/>
              <a:gd name="connsiteX111" fmla="*/ 460572 w 1587596"/>
              <a:gd name="connsiteY111" fmla="*/ 991249 h 1378326"/>
              <a:gd name="connsiteX112" fmla="*/ 427233 w 1587596"/>
              <a:gd name="connsiteY112" fmla="*/ 953150 h 1378326"/>
              <a:gd name="connsiteX113" fmla="*/ 424854 w 1587596"/>
              <a:gd name="connsiteY113" fmla="*/ 926956 h 1378326"/>
              <a:gd name="connsiteX114" fmla="*/ 379608 w 1587596"/>
              <a:gd name="connsiteY114" fmla="*/ 917432 h 1378326"/>
              <a:gd name="connsiteX115" fmla="*/ 351033 w 1587596"/>
              <a:gd name="connsiteY115" fmla="*/ 884094 h 1378326"/>
              <a:gd name="connsiteX116" fmla="*/ 305789 w 1587596"/>
              <a:gd name="connsiteY116" fmla="*/ 872188 h 1378326"/>
              <a:gd name="connsiteX117" fmla="*/ 281977 w 1587596"/>
              <a:gd name="connsiteY117" fmla="*/ 903144 h 1378326"/>
              <a:gd name="connsiteX118" fmla="*/ 234355 w 1587596"/>
              <a:gd name="connsiteY118" fmla="*/ 893618 h 1378326"/>
              <a:gd name="connsiteX119" fmla="*/ 203395 w 1587596"/>
              <a:gd name="connsiteY119" fmla="*/ 869807 h 1378326"/>
              <a:gd name="connsiteX120" fmla="*/ 167680 w 1587596"/>
              <a:gd name="connsiteY120" fmla="*/ 881712 h 1378326"/>
              <a:gd name="connsiteX121" fmla="*/ 158152 w 1587596"/>
              <a:gd name="connsiteY121" fmla="*/ 876950 h 1378326"/>
              <a:gd name="connsiteX122" fmla="*/ 141486 w 1587596"/>
              <a:gd name="connsiteY122" fmla="*/ 824562 h 1378326"/>
              <a:gd name="connsiteX123" fmla="*/ 103383 w 1587596"/>
              <a:gd name="connsiteY123" fmla="*/ 788844 h 1378326"/>
              <a:gd name="connsiteX124" fmla="*/ 72427 w 1587596"/>
              <a:gd name="connsiteY124" fmla="*/ 748363 h 1378326"/>
              <a:gd name="connsiteX125" fmla="*/ 53375 w 1587596"/>
              <a:gd name="connsiteY125" fmla="*/ 722168 h 1378326"/>
              <a:gd name="connsiteX126" fmla="*/ 17657 w 1587596"/>
              <a:gd name="connsiteY126" fmla="*/ 693594 h 1378326"/>
              <a:gd name="connsiteX127" fmla="*/ 992 w 1587596"/>
              <a:gd name="connsiteY127" fmla="*/ 669780 h 1378326"/>
              <a:gd name="connsiteX0" fmla="*/ 992 w 1587596"/>
              <a:gd name="connsiteY0" fmla="*/ 669780 h 1378326"/>
              <a:gd name="connsiteX1" fmla="*/ 20038 w 1587596"/>
              <a:gd name="connsiteY1" fmla="*/ 612632 h 1378326"/>
              <a:gd name="connsiteX2" fmla="*/ 55760 w 1587596"/>
              <a:gd name="connsiteY2" fmla="*/ 588816 h 1378326"/>
              <a:gd name="connsiteX3" fmla="*/ 98621 w 1587596"/>
              <a:gd name="connsiteY3" fmla="*/ 593580 h 1378326"/>
              <a:gd name="connsiteX4" fmla="*/ 110530 w 1587596"/>
              <a:gd name="connsiteY4" fmla="*/ 565004 h 1378326"/>
              <a:gd name="connsiteX5" fmla="*/ 146244 w 1587596"/>
              <a:gd name="connsiteY5" fmla="*/ 550719 h 1378326"/>
              <a:gd name="connsiteX6" fmla="*/ 162915 w 1587596"/>
              <a:gd name="connsiteY6" fmla="*/ 519761 h 1378326"/>
              <a:gd name="connsiteX7" fmla="*/ 196251 w 1587596"/>
              <a:gd name="connsiteY7" fmla="*/ 512619 h 1378326"/>
              <a:gd name="connsiteX8" fmla="*/ 208157 w 1587596"/>
              <a:gd name="connsiteY8" fmla="*/ 479282 h 1378326"/>
              <a:gd name="connsiteX9" fmla="*/ 239115 w 1587596"/>
              <a:gd name="connsiteY9" fmla="*/ 472137 h 1378326"/>
              <a:gd name="connsiteX10" fmla="*/ 310551 w 1587596"/>
              <a:gd name="connsiteY10" fmla="*/ 438800 h 1378326"/>
              <a:gd name="connsiteX11" fmla="*/ 339128 w 1587596"/>
              <a:gd name="connsiteY11" fmla="*/ 417368 h 1378326"/>
              <a:gd name="connsiteX12" fmla="*/ 353413 w 1587596"/>
              <a:gd name="connsiteY12" fmla="*/ 426894 h 1378326"/>
              <a:gd name="connsiteX13" fmla="*/ 396277 w 1587596"/>
              <a:gd name="connsiteY13" fmla="*/ 438800 h 1378326"/>
              <a:gd name="connsiteX14" fmla="*/ 439140 w 1587596"/>
              <a:gd name="connsiteY14" fmla="*/ 400699 h 1378326"/>
              <a:gd name="connsiteX15" fmla="*/ 453426 w 1587596"/>
              <a:gd name="connsiteY15" fmla="*/ 429275 h 1378326"/>
              <a:gd name="connsiteX16" fmla="*/ 489144 w 1587596"/>
              <a:gd name="connsiteY16" fmla="*/ 431657 h 1378326"/>
              <a:gd name="connsiteX17" fmla="*/ 501051 w 1587596"/>
              <a:gd name="connsiteY17" fmla="*/ 464994 h 1378326"/>
              <a:gd name="connsiteX18" fmla="*/ 536773 w 1587596"/>
              <a:gd name="connsiteY18" fmla="*/ 495947 h 1378326"/>
              <a:gd name="connsiteX19" fmla="*/ 565344 w 1587596"/>
              <a:gd name="connsiteY19" fmla="*/ 453088 h 1378326"/>
              <a:gd name="connsiteX20" fmla="*/ 596301 w 1587596"/>
              <a:gd name="connsiteY20" fmla="*/ 438800 h 1378326"/>
              <a:gd name="connsiteX21" fmla="*/ 605826 w 1587596"/>
              <a:gd name="connsiteY21" fmla="*/ 410225 h 1378326"/>
              <a:gd name="connsiteX22" fmla="*/ 627257 w 1587596"/>
              <a:gd name="connsiteY22" fmla="*/ 376888 h 1378326"/>
              <a:gd name="connsiteX23" fmla="*/ 665361 w 1587596"/>
              <a:gd name="connsiteY23" fmla="*/ 369741 h 1378326"/>
              <a:gd name="connsiteX24" fmla="*/ 677263 w 1587596"/>
              <a:gd name="connsiteY24" fmla="*/ 412607 h 1378326"/>
              <a:gd name="connsiteX25" fmla="*/ 717744 w 1587596"/>
              <a:gd name="connsiteY25" fmla="*/ 381650 h 1378326"/>
              <a:gd name="connsiteX26" fmla="*/ 727269 w 1587596"/>
              <a:gd name="connsiteY26" fmla="*/ 381650 h 1378326"/>
              <a:gd name="connsiteX27" fmla="*/ 753463 w 1587596"/>
              <a:gd name="connsiteY27" fmla="*/ 398319 h 1378326"/>
              <a:gd name="connsiteX28" fmla="*/ 793948 w 1587596"/>
              <a:gd name="connsiteY28" fmla="*/ 384029 h 1378326"/>
              <a:gd name="connsiteX29" fmla="*/ 820139 w 1587596"/>
              <a:gd name="connsiteY29" fmla="*/ 434038 h 1378326"/>
              <a:gd name="connsiteX30" fmla="*/ 810613 w 1587596"/>
              <a:gd name="connsiteY30" fmla="*/ 438800 h 1378326"/>
              <a:gd name="connsiteX31" fmla="*/ 805852 w 1587596"/>
              <a:gd name="connsiteY31" fmla="*/ 460232 h 1378326"/>
              <a:gd name="connsiteX32" fmla="*/ 834426 w 1587596"/>
              <a:gd name="connsiteY32" fmla="*/ 503094 h 1378326"/>
              <a:gd name="connsiteX33" fmla="*/ 865383 w 1587596"/>
              <a:gd name="connsiteY33" fmla="*/ 495950 h 1378326"/>
              <a:gd name="connsiteX34" fmla="*/ 898722 w 1587596"/>
              <a:gd name="connsiteY34" fmla="*/ 464993 h 1378326"/>
              <a:gd name="connsiteX35" fmla="*/ 943964 w 1587596"/>
              <a:gd name="connsiteY35" fmla="*/ 472138 h 1378326"/>
              <a:gd name="connsiteX36" fmla="*/ 1001114 w 1587596"/>
              <a:gd name="connsiteY36" fmla="*/ 457850 h 1378326"/>
              <a:gd name="connsiteX37" fmla="*/ 1032073 w 1587596"/>
              <a:gd name="connsiteY37" fmla="*/ 429272 h 1378326"/>
              <a:gd name="connsiteX38" fmla="*/ 1096364 w 1587596"/>
              <a:gd name="connsiteY38" fmla="*/ 412607 h 1378326"/>
              <a:gd name="connsiteX39" fmla="*/ 1153514 w 1587596"/>
              <a:gd name="connsiteY39" fmla="*/ 417368 h 1378326"/>
              <a:gd name="connsiteX40" fmla="*/ 1220190 w 1587596"/>
              <a:gd name="connsiteY40" fmla="*/ 345931 h 1378326"/>
              <a:gd name="connsiteX41" fmla="*/ 1270195 w 1587596"/>
              <a:gd name="connsiteY41" fmla="*/ 334025 h 1378326"/>
              <a:gd name="connsiteX42" fmla="*/ 1315440 w 1587596"/>
              <a:gd name="connsiteY42" fmla="*/ 298306 h 1378326"/>
              <a:gd name="connsiteX43" fmla="*/ 1315439 w 1587596"/>
              <a:gd name="connsiteY43" fmla="*/ 257825 h 1378326"/>
              <a:gd name="connsiteX44" fmla="*/ 1310677 w 1587596"/>
              <a:gd name="connsiteY44" fmla="*/ 229250 h 1378326"/>
              <a:gd name="connsiteX45" fmla="*/ 1303533 w 1587596"/>
              <a:gd name="connsiteY45" fmla="*/ 200675 h 1378326"/>
              <a:gd name="connsiteX46" fmla="*/ 1320202 w 1587596"/>
              <a:gd name="connsiteY46" fmla="*/ 160194 h 1378326"/>
              <a:gd name="connsiteX47" fmla="*/ 1310677 w 1587596"/>
              <a:gd name="connsiteY47" fmla="*/ 117331 h 1378326"/>
              <a:gd name="connsiteX48" fmla="*/ 1332108 w 1587596"/>
              <a:gd name="connsiteY48" fmla="*/ 57800 h 1378326"/>
              <a:gd name="connsiteX49" fmla="*/ 1322584 w 1587596"/>
              <a:gd name="connsiteY49" fmla="*/ 10175 h 1378326"/>
              <a:gd name="connsiteX50" fmla="*/ 1360684 w 1587596"/>
              <a:gd name="connsiteY50" fmla="*/ 5412 h 1378326"/>
              <a:gd name="connsiteX51" fmla="*/ 1377353 w 1587596"/>
              <a:gd name="connsiteY51" fmla="*/ 649 h 1378326"/>
              <a:gd name="connsiteX52" fmla="*/ 1465459 w 1587596"/>
              <a:gd name="connsiteY52" fmla="*/ 19699 h 1378326"/>
              <a:gd name="connsiteX53" fmla="*/ 1496415 w 1587596"/>
              <a:gd name="connsiteY53" fmla="*/ 41131 h 1378326"/>
              <a:gd name="connsiteX54" fmla="*/ 1522610 w 1587596"/>
              <a:gd name="connsiteY54" fmla="*/ 57798 h 1378326"/>
              <a:gd name="connsiteX55" fmla="*/ 1551184 w 1587596"/>
              <a:gd name="connsiteY55" fmla="*/ 67324 h 1378326"/>
              <a:gd name="connsiteX56" fmla="*/ 1524990 w 1587596"/>
              <a:gd name="connsiteY56" fmla="*/ 117331 h 1378326"/>
              <a:gd name="connsiteX57" fmla="*/ 1522609 w 1587596"/>
              <a:gd name="connsiteY57" fmla="*/ 172099 h 1378326"/>
              <a:gd name="connsiteX58" fmla="*/ 1508321 w 1587596"/>
              <a:gd name="connsiteY58" fmla="*/ 229249 h 1378326"/>
              <a:gd name="connsiteX59" fmla="*/ 1510703 w 1587596"/>
              <a:gd name="connsiteY59" fmla="*/ 238774 h 1378326"/>
              <a:gd name="connsiteX60" fmla="*/ 1541659 w 1587596"/>
              <a:gd name="connsiteY60" fmla="*/ 245918 h 1378326"/>
              <a:gd name="connsiteX61" fmla="*/ 1529753 w 1587596"/>
              <a:gd name="connsiteY61" fmla="*/ 276874 h 1378326"/>
              <a:gd name="connsiteX62" fmla="*/ 1496415 w 1587596"/>
              <a:gd name="connsiteY62" fmla="*/ 298306 h 1378326"/>
              <a:gd name="connsiteX63" fmla="*/ 1474984 w 1587596"/>
              <a:gd name="connsiteY63" fmla="*/ 319737 h 1378326"/>
              <a:gd name="connsiteX64" fmla="*/ 1421087 w 1587596"/>
              <a:gd name="connsiteY64" fmla="*/ 307094 h 1378326"/>
              <a:gd name="connsiteX65" fmla="*/ 1384495 w 1587596"/>
              <a:gd name="connsiteY65" fmla="*/ 336407 h 1378326"/>
              <a:gd name="connsiteX66" fmla="*/ 1377352 w 1587596"/>
              <a:gd name="connsiteY66" fmla="*/ 369744 h 1378326"/>
              <a:gd name="connsiteX67" fmla="*/ 1355920 w 1587596"/>
              <a:gd name="connsiteY67" fmla="*/ 379269 h 1378326"/>
              <a:gd name="connsiteX68" fmla="*/ 1327345 w 1587596"/>
              <a:gd name="connsiteY68" fmla="*/ 403082 h 1378326"/>
              <a:gd name="connsiteX69" fmla="*/ 1279721 w 1587596"/>
              <a:gd name="connsiteY69" fmla="*/ 417368 h 1378326"/>
              <a:gd name="connsiteX70" fmla="*/ 1279720 w 1587596"/>
              <a:gd name="connsiteY70" fmla="*/ 464994 h 1378326"/>
              <a:gd name="connsiteX71" fmla="*/ 1313058 w 1587596"/>
              <a:gd name="connsiteY71" fmla="*/ 464994 h 1378326"/>
              <a:gd name="connsiteX72" fmla="*/ 1341634 w 1587596"/>
              <a:gd name="connsiteY72" fmla="*/ 491187 h 1378326"/>
              <a:gd name="connsiteX73" fmla="*/ 1334489 w 1587596"/>
              <a:gd name="connsiteY73" fmla="*/ 529288 h 1378326"/>
              <a:gd name="connsiteX74" fmla="*/ 1363065 w 1587596"/>
              <a:gd name="connsiteY74" fmla="*/ 545955 h 1378326"/>
              <a:gd name="connsiteX75" fmla="*/ 1355920 w 1587596"/>
              <a:gd name="connsiteY75" fmla="*/ 588819 h 1378326"/>
              <a:gd name="connsiteX76" fmla="*/ 1370208 w 1587596"/>
              <a:gd name="connsiteY76" fmla="*/ 629299 h 1378326"/>
              <a:gd name="connsiteX77" fmla="*/ 1322584 w 1587596"/>
              <a:gd name="connsiteY77" fmla="*/ 684068 h 1378326"/>
              <a:gd name="connsiteX78" fmla="*/ 1294009 w 1587596"/>
              <a:gd name="connsiteY78" fmla="*/ 736456 h 1378326"/>
              <a:gd name="connsiteX79" fmla="*/ 1386878 w 1587596"/>
              <a:gd name="connsiteY79" fmla="*/ 798368 h 1378326"/>
              <a:gd name="connsiteX80" fmla="*/ 1451169 w 1587596"/>
              <a:gd name="connsiteY80" fmla="*/ 848374 h 1378326"/>
              <a:gd name="connsiteX81" fmla="*/ 1486891 w 1587596"/>
              <a:gd name="connsiteY81" fmla="*/ 869806 h 1378326"/>
              <a:gd name="connsiteX82" fmla="*/ 1484508 w 1587596"/>
              <a:gd name="connsiteY82" fmla="*/ 998393 h 1378326"/>
              <a:gd name="connsiteX83" fmla="*/ 1508319 w 1587596"/>
              <a:gd name="connsiteY83" fmla="*/ 1024587 h 1378326"/>
              <a:gd name="connsiteX84" fmla="*/ 1517844 w 1587596"/>
              <a:gd name="connsiteY84" fmla="*/ 1076974 h 1378326"/>
              <a:gd name="connsiteX85" fmla="*/ 1565469 w 1587596"/>
              <a:gd name="connsiteY85" fmla="*/ 1138887 h 1378326"/>
              <a:gd name="connsiteX86" fmla="*/ 1586905 w 1587596"/>
              <a:gd name="connsiteY86" fmla="*/ 1162699 h 1378326"/>
              <a:gd name="connsiteX87" fmla="*/ 1541660 w 1587596"/>
              <a:gd name="connsiteY87" fmla="*/ 1226993 h 1378326"/>
              <a:gd name="connsiteX88" fmla="*/ 1244003 w 1587596"/>
              <a:gd name="connsiteY88" fmla="*/ 1250806 h 1378326"/>
              <a:gd name="connsiteX89" fmla="*/ 1241619 w 1587596"/>
              <a:gd name="connsiteY89" fmla="*/ 1210324 h 1378326"/>
              <a:gd name="connsiteX90" fmla="*/ 1184474 w 1587596"/>
              <a:gd name="connsiteY90" fmla="*/ 1176986 h 1378326"/>
              <a:gd name="connsiteX91" fmla="*/ 1163038 w 1587596"/>
              <a:gd name="connsiteY91" fmla="*/ 1200799 h 1378326"/>
              <a:gd name="connsiteX92" fmla="*/ 1113036 w 1587596"/>
              <a:gd name="connsiteY92" fmla="*/ 1241280 h 1378326"/>
              <a:gd name="connsiteX93" fmla="*/ 1065409 w 1587596"/>
              <a:gd name="connsiteY93" fmla="*/ 1269856 h 1378326"/>
              <a:gd name="connsiteX94" fmla="*/ 996355 w 1587596"/>
              <a:gd name="connsiteY94" fmla="*/ 1291287 h 1378326"/>
              <a:gd name="connsiteX95" fmla="*/ 951107 w 1587596"/>
              <a:gd name="connsiteY95" fmla="*/ 1324624 h 1378326"/>
              <a:gd name="connsiteX96" fmla="*/ 908248 w 1587596"/>
              <a:gd name="connsiteY96" fmla="*/ 1336530 h 1378326"/>
              <a:gd name="connsiteX97" fmla="*/ 855857 w 1587596"/>
              <a:gd name="connsiteY97" fmla="*/ 1348437 h 1378326"/>
              <a:gd name="connsiteX98" fmla="*/ 793945 w 1587596"/>
              <a:gd name="connsiteY98" fmla="*/ 1346057 h 1378326"/>
              <a:gd name="connsiteX99" fmla="*/ 774894 w 1587596"/>
              <a:gd name="connsiteY99" fmla="*/ 1377012 h 1378326"/>
              <a:gd name="connsiteX100" fmla="*/ 746319 w 1587596"/>
              <a:gd name="connsiteY100" fmla="*/ 1369868 h 1378326"/>
              <a:gd name="connsiteX101" fmla="*/ 715363 w 1587596"/>
              <a:gd name="connsiteY101" fmla="*/ 1362725 h 1378326"/>
              <a:gd name="connsiteX102" fmla="*/ 696317 w 1587596"/>
              <a:gd name="connsiteY102" fmla="*/ 1303193 h 1378326"/>
              <a:gd name="connsiteX103" fmla="*/ 662979 w 1587596"/>
              <a:gd name="connsiteY103" fmla="*/ 1255568 h 1378326"/>
              <a:gd name="connsiteX104" fmla="*/ 662977 w 1587596"/>
              <a:gd name="connsiteY104" fmla="*/ 1210325 h 1378326"/>
              <a:gd name="connsiteX105" fmla="*/ 646309 w 1587596"/>
              <a:gd name="connsiteY105" fmla="*/ 1176987 h 1378326"/>
              <a:gd name="connsiteX106" fmla="*/ 617733 w 1587596"/>
              <a:gd name="connsiteY106" fmla="*/ 1153174 h 1378326"/>
              <a:gd name="connsiteX107" fmla="*/ 596301 w 1587596"/>
              <a:gd name="connsiteY107" fmla="*/ 1146032 h 1378326"/>
              <a:gd name="connsiteX108" fmla="*/ 572490 w 1587596"/>
              <a:gd name="connsiteY108" fmla="*/ 1115074 h 1378326"/>
              <a:gd name="connsiteX109" fmla="*/ 536770 w 1587596"/>
              <a:gd name="connsiteY109" fmla="*/ 1076975 h 1378326"/>
              <a:gd name="connsiteX110" fmla="*/ 484384 w 1587596"/>
              <a:gd name="connsiteY110" fmla="*/ 1069830 h 1378326"/>
              <a:gd name="connsiteX111" fmla="*/ 491527 w 1587596"/>
              <a:gd name="connsiteY111" fmla="*/ 1026969 h 1378326"/>
              <a:gd name="connsiteX112" fmla="*/ 460572 w 1587596"/>
              <a:gd name="connsiteY112" fmla="*/ 991249 h 1378326"/>
              <a:gd name="connsiteX113" fmla="*/ 427233 w 1587596"/>
              <a:gd name="connsiteY113" fmla="*/ 953150 h 1378326"/>
              <a:gd name="connsiteX114" fmla="*/ 424854 w 1587596"/>
              <a:gd name="connsiteY114" fmla="*/ 926956 h 1378326"/>
              <a:gd name="connsiteX115" fmla="*/ 379608 w 1587596"/>
              <a:gd name="connsiteY115" fmla="*/ 917432 h 1378326"/>
              <a:gd name="connsiteX116" fmla="*/ 351033 w 1587596"/>
              <a:gd name="connsiteY116" fmla="*/ 884094 h 1378326"/>
              <a:gd name="connsiteX117" fmla="*/ 305789 w 1587596"/>
              <a:gd name="connsiteY117" fmla="*/ 872188 h 1378326"/>
              <a:gd name="connsiteX118" fmla="*/ 281977 w 1587596"/>
              <a:gd name="connsiteY118" fmla="*/ 903144 h 1378326"/>
              <a:gd name="connsiteX119" fmla="*/ 234355 w 1587596"/>
              <a:gd name="connsiteY119" fmla="*/ 893618 h 1378326"/>
              <a:gd name="connsiteX120" fmla="*/ 203395 w 1587596"/>
              <a:gd name="connsiteY120" fmla="*/ 869807 h 1378326"/>
              <a:gd name="connsiteX121" fmla="*/ 167680 w 1587596"/>
              <a:gd name="connsiteY121" fmla="*/ 881712 h 1378326"/>
              <a:gd name="connsiteX122" fmla="*/ 158152 w 1587596"/>
              <a:gd name="connsiteY122" fmla="*/ 876950 h 1378326"/>
              <a:gd name="connsiteX123" fmla="*/ 141486 w 1587596"/>
              <a:gd name="connsiteY123" fmla="*/ 824562 h 1378326"/>
              <a:gd name="connsiteX124" fmla="*/ 103383 w 1587596"/>
              <a:gd name="connsiteY124" fmla="*/ 788844 h 1378326"/>
              <a:gd name="connsiteX125" fmla="*/ 72427 w 1587596"/>
              <a:gd name="connsiteY125" fmla="*/ 748363 h 1378326"/>
              <a:gd name="connsiteX126" fmla="*/ 53375 w 1587596"/>
              <a:gd name="connsiteY126" fmla="*/ 722168 h 1378326"/>
              <a:gd name="connsiteX127" fmla="*/ 17657 w 1587596"/>
              <a:gd name="connsiteY127" fmla="*/ 693594 h 1378326"/>
              <a:gd name="connsiteX128" fmla="*/ 992 w 1587596"/>
              <a:gd name="connsiteY128" fmla="*/ 669780 h 1378326"/>
              <a:gd name="connsiteX0" fmla="*/ 992 w 1587596"/>
              <a:gd name="connsiteY0" fmla="*/ 669780 h 1378326"/>
              <a:gd name="connsiteX1" fmla="*/ 20038 w 1587596"/>
              <a:gd name="connsiteY1" fmla="*/ 612632 h 1378326"/>
              <a:gd name="connsiteX2" fmla="*/ 55760 w 1587596"/>
              <a:gd name="connsiteY2" fmla="*/ 588816 h 1378326"/>
              <a:gd name="connsiteX3" fmla="*/ 98621 w 1587596"/>
              <a:gd name="connsiteY3" fmla="*/ 593580 h 1378326"/>
              <a:gd name="connsiteX4" fmla="*/ 110530 w 1587596"/>
              <a:gd name="connsiteY4" fmla="*/ 565004 h 1378326"/>
              <a:gd name="connsiteX5" fmla="*/ 146244 w 1587596"/>
              <a:gd name="connsiteY5" fmla="*/ 550719 h 1378326"/>
              <a:gd name="connsiteX6" fmla="*/ 162915 w 1587596"/>
              <a:gd name="connsiteY6" fmla="*/ 519761 h 1378326"/>
              <a:gd name="connsiteX7" fmla="*/ 196251 w 1587596"/>
              <a:gd name="connsiteY7" fmla="*/ 512619 h 1378326"/>
              <a:gd name="connsiteX8" fmla="*/ 208157 w 1587596"/>
              <a:gd name="connsiteY8" fmla="*/ 479282 h 1378326"/>
              <a:gd name="connsiteX9" fmla="*/ 239115 w 1587596"/>
              <a:gd name="connsiteY9" fmla="*/ 472137 h 1378326"/>
              <a:gd name="connsiteX10" fmla="*/ 310551 w 1587596"/>
              <a:gd name="connsiteY10" fmla="*/ 438800 h 1378326"/>
              <a:gd name="connsiteX11" fmla="*/ 339128 w 1587596"/>
              <a:gd name="connsiteY11" fmla="*/ 417368 h 1378326"/>
              <a:gd name="connsiteX12" fmla="*/ 353413 w 1587596"/>
              <a:gd name="connsiteY12" fmla="*/ 426894 h 1378326"/>
              <a:gd name="connsiteX13" fmla="*/ 396277 w 1587596"/>
              <a:gd name="connsiteY13" fmla="*/ 438800 h 1378326"/>
              <a:gd name="connsiteX14" fmla="*/ 439140 w 1587596"/>
              <a:gd name="connsiteY14" fmla="*/ 400699 h 1378326"/>
              <a:gd name="connsiteX15" fmla="*/ 453426 w 1587596"/>
              <a:gd name="connsiteY15" fmla="*/ 429275 h 1378326"/>
              <a:gd name="connsiteX16" fmla="*/ 489144 w 1587596"/>
              <a:gd name="connsiteY16" fmla="*/ 431657 h 1378326"/>
              <a:gd name="connsiteX17" fmla="*/ 501051 w 1587596"/>
              <a:gd name="connsiteY17" fmla="*/ 464994 h 1378326"/>
              <a:gd name="connsiteX18" fmla="*/ 536773 w 1587596"/>
              <a:gd name="connsiteY18" fmla="*/ 495947 h 1378326"/>
              <a:gd name="connsiteX19" fmla="*/ 565344 w 1587596"/>
              <a:gd name="connsiteY19" fmla="*/ 453088 h 1378326"/>
              <a:gd name="connsiteX20" fmla="*/ 596301 w 1587596"/>
              <a:gd name="connsiteY20" fmla="*/ 438800 h 1378326"/>
              <a:gd name="connsiteX21" fmla="*/ 605826 w 1587596"/>
              <a:gd name="connsiteY21" fmla="*/ 410225 h 1378326"/>
              <a:gd name="connsiteX22" fmla="*/ 627257 w 1587596"/>
              <a:gd name="connsiteY22" fmla="*/ 376888 h 1378326"/>
              <a:gd name="connsiteX23" fmla="*/ 665361 w 1587596"/>
              <a:gd name="connsiteY23" fmla="*/ 369741 h 1378326"/>
              <a:gd name="connsiteX24" fmla="*/ 677263 w 1587596"/>
              <a:gd name="connsiteY24" fmla="*/ 412607 h 1378326"/>
              <a:gd name="connsiteX25" fmla="*/ 717744 w 1587596"/>
              <a:gd name="connsiteY25" fmla="*/ 381650 h 1378326"/>
              <a:gd name="connsiteX26" fmla="*/ 727269 w 1587596"/>
              <a:gd name="connsiteY26" fmla="*/ 381650 h 1378326"/>
              <a:gd name="connsiteX27" fmla="*/ 753463 w 1587596"/>
              <a:gd name="connsiteY27" fmla="*/ 398319 h 1378326"/>
              <a:gd name="connsiteX28" fmla="*/ 793948 w 1587596"/>
              <a:gd name="connsiteY28" fmla="*/ 384029 h 1378326"/>
              <a:gd name="connsiteX29" fmla="*/ 820139 w 1587596"/>
              <a:gd name="connsiteY29" fmla="*/ 434038 h 1378326"/>
              <a:gd name="connsiteX30" fmla="*/ 810613 w 1587596"/>
              <a:gd name="connsiteY30" fmla="*/ 438800 h 1378326"/>
              <a:gd name="connsiteX31" fmla="*/ 805852 w 1587596"/>
              <a:gd name="connsiteY31" fmla="*/ 460232 h 1378326"/>
              <a:gd name="connsiteX32" fmla="*/ 834426 w 1587596"/>
              <a:gd name="connsiteY32" fmla="*/ 503094 h 1378326"/>
              <a:gd name="connsiteX33" fmla="*/ 865383 w 1587596"/>
              <a:gd name="connsiteY33" fmla="*/ 495950 h 1378326"/>
              <a:gd name="connsiteX34" fmla="*/ 898722 w 1587596"/>
              <a:gd name="connsiteY34" fmla="*/ 464993 h 1378326"/>
              <a:gd name="connsiteX35" fmla="*/ 943964 w 1587596"/>
              <a:gd name="connsiteY35" fmla="*/ 472138 h 1378326"/>
              <a:gd name="connsiteX36" fmla="*/ 1001114 w 1587596"/>
              <a:gd name="connsiteY36" fmla="*/ 457850 h 1378326"/>
              <a:gd name="connsiteX37" fmla="*/ 1032073 w 1587596"/>
              <a:gd name="connsiteY37" fmla="*/ 429272 h 1378326"/>
              <a:gd name="connsiteX38" fmla="*/ 1096364 w 1587596"/>
              <a:gd name="connsiteY38" fmla="*/ 412607 h 1378326"/>
              <a:gd name="connsiteX39" fmla="*/ 1153514 w 1587596"/>
              <a:gd name="connsiteY39" fmla="*/ 417368 h 1378326"/>
              <a:gd name="connsiteX40" fmla="*/ 1270195 w 1587596"/>
              <a:gd name="connsiteY40" fmla="*/ 334025 h 1378326"/>
              <a:gd name="connsiteX41" fmla="*/ 1315440 w 1587596"/>
              <a:gd name="connsiteY41" fmla="*/ 298306 h 1378326"/>
              <a:gd name="connsiteX42" fmla="*/ 1315439 w 1587596"/>
              <a:gd name="connsiteY42" fmla="*/ 257825 h 1378326"/>
              <a:gd name="connsiteX43" fmla="*/ 1310677 w 1587596"/>
              <a:gd name="connsiteY43" fmla="*/ 229250 h 1378326"/>
              <a:gd name="connsiteX44" fmla="*/ 1303533 w 1587596"/>
              <a:gd name="connsiteY44" fmla="*/ 200675 h 1378326"/>
              <a:gd name="connsiteX45" fmla="*/ 1320202 w 1587596"/>
              <a:gd name="connsiteY45" fmla="*/ 160194 h 1378326"/>
              <a:gd name="connsiteX46" fmla="*/ 1310677 w 1587596"/>
              <a:gd name="connsiteY46" fmla="*/ 117331 h 1378326"/>
              <a:gd name="connsiteX47" fmla="*/ 1332108 w 1587596"/>
              <a:gd name="connsiteY47" fmla="*/ 57800 h 1378326"/>
              <a:gd name="connsiteX48" fmla="*/ 1322584 w 1587596"/>
              <a:gd name="connsiteY48" fmla="*/ 10175 h 1378326"/>
              <a:gd name="connsiteX49" fmla="*/ 1360684 w 1587596"/>
              <a:gd name="connsiteY49" fmla="*/ 5412 h 1378326"/>
              <a:gd name="connsiteX50" fmla="*/ 1377353 w 1587596"/>
              <a:gd name="connsiteY50" fmla="*/ 649 h 1378326"/>
              <a:gd name="connsiteX51" fmla="*/ 1465459 w 1587596"/>
              <a:gd name="connsiteY51" fmla="*/ 19699 h 1378326"/>
              <a:gd name="connsiteX52" fmla="*/ 1496415 w 1587596"/>
              <a:gd name="connsiteY52" fmla="*/ 41131 h 1378326"/>
              <a:gd name="connsiteX53" fmla="*/ 1522610 w 1587596"/>
              <a:gd name="connsiteY53" fmla="*/ 57798 h 1378326"/>
              <a:gd name="connsiteX54" fmla="*/ 1551184 w 1587596"/>
              <a:gd name="connsiteY54" fmla="*/ 67324 h 1378326"/>
              <a:gd name="connsiteX55" fmla="*/ 1524990 w 1587596"/>
              <a:gd name="connsiteY55" fmla="*/ 117331 h 1378326"/>
              <a:gd name="connsiteX56" fmla="*/ 1522609 w 1587596"/>
              <a:gd name="connsiteY56" fmla="*/ 172099 h 1378326"/>
              <a:gd name="connsiteX57" fmla="*/ 1508321 w 1587596"/>
              <a:gd name="connsiteY57" fmla="*/ 229249 h 1378326"/>
              <a:gd name="connsiteX58" fmla="*/ 1510703 w 1587596"/>
              <a:gd name="connsiteY58" fmla="*/ 238774 h 1378326"/>
              <a:gd name="connsiteX59" fmla="*/ 1541659 w 1587596"/>
              <a:gd name="connsiteY59" fmla="*/ 245918 h 1378326"/>
              <a:gd name="connsiteX60" fmla="*/ 1529753 w 1587596"/>
              <a:gd name="connsiteY60" fmla="*/ 276874 h 1378326"/>
              <a:gd name="connsiteX61" fmla="*/ 1496415 w 1587596"/>
              <a:gd name="connsiteY61" fmla="*/ 298306 h 1378326"/>
              <a:gd name="connsiteX62" fmla="*/ 1474984 w 1587596"/>
              <a:gd name="connsiteY62" fmla="*/ 319737 h 1378326"/>
              <a:gd name="connsiteX63" fmla="*/ 1421087 w 1587596"/>
              <a:gd name="connsiteY63" fmla="*/ 307094 h 1378326"/>
              <a:gd name="connsiteX64" fmla="*/ 1384495 w 1587596"/>
              <a:gd name="connsiteY64" fmla="*/ 336407 h 1378326"/>
              <a:gd name="connsiteX65" fmla="*/ 1377352 w 1587596"/>
              <a:gd name="connsiteY65" fmla="*/ 369744 h 1378326"/>
              <a:gd name="connsiteX66" fmla="*/ 1355920 w 1587596"/>
              <a:gd name="connsiteY66" fmla="*/ 379269 h 1378326"/>
              <a:gd name="connsiteX67" fmla="*/ 1327345 w 1587596"/>
              <a:gd name="connsiteY67" fmla="*/ 403082 h 1378326"/>
              <a:gd name="connsiteX68" fmla="*/ 1279721 w 1587596"/>
              <a:gd name="connsiteY68" fmla="*/ 417368 h 1378326"/>
              <a:gd name="connsiteX69" fmla="*/ 1279720 w 1587596"/>
              <a:gd name="connsiteY69" fmla="*/ 464994 h 1378326"/>
              <a:gd name="connsiteX70" fmla="*/ 1313058 w 1587596"/>
              <a:gd name="connsiteY70" fmla="*/ 464994 h 1378326"/>
              <a:gd name="connsiteX71" fmla="*/ 1341634 w 1587596"/>
              <a:gd name="connsiteY71" fmla="*/ 491187 h 1378326"/>
              <a:gd name="connsiteX72" fmla="*/ 1334489 w 1587596"/>
              <a:gd name="connsiteY72" fmla="*/ 529288 h 1378326"/>
              <a:gd name="connsiteX73" fmla="*/ 1363065 w 1587596"/>
              <a:gd name="connsiteY73" fmla="*/ 545955 h 1378326"/>
              <a:gd name="connsiteX74" fmla="*/ 1355920 w 1587596"/>
              <a:gd name="connsiteY74" fmla="*/ 588819 h 1378326"/>
              <a:gd name="connsiteX75" fmla="*/ 1370208 w 1587596"/>
              <a:gd name="connsiteY75" fmla="*/ 629299 h 1378326"/>
              <a:gd name="connsiteX76" fmla="*/ 1322584 w 1587596"/>
              <a:gd name="connsiteY76" fmla="*/ 684068 h 1378326"/>
              <a:gd name="connsiteX77" fmla="*/ 1294009 w 1587596"/>
              <a:gd name="connsiteY77" fmla="*/ 736456 h 1378326"/>
              <a:gd name="connsiteX78" fmla="*/ 1386878 w 1587596"/>
              <a:gd name="connsiteY78" fmla="*/ 798368 h 1378326"/>
              <a:gd name="connsiteX79" fmla="*/ 1451169 w 1587596"/>
              <a:gd name="connsiteY79" fmla="*/ 848374 h 1378326"/>
              <a:gd name="connsiteX80" fmla="*/ 1486891 w 1587596"/>
              <a:gd name="connsiteY80" fmla="*/ 869806 h 1378326"/>
              <a:gd name="connsiteX81" fmla="*/ 1484508 w 1587596"/>
              <a:gd name="connsiteY81" fmla="*/ 998393 h 1378326"/>
              <a:gd name="connsiteX82" fmla="*/ 1508319 w 1587596"/>
              <a:gd name="connsiteY82" fmla="*/ 1024587 h 1378326"/>
              <a:gd name="connsiteX83" fmla="*/ 1517844 w 1587596"/>
              <a:gd name="connsiteY83" fmla="*/ 1076974 h 1378326"/>
              <a:gd name="connsiteX84" fmla="*/ 1565469 w 1587596"/>
              <a:gd name="connsiteY84" fmla="*/ 1138887 h 1378326"/>
              <a:gd name="connsiteX85" fmla="*/ 1586905 w 1587596"/>
              <a:gd name="connsiteY85" fmla="*/ 1162699 h 1378326"/>
              <a:gd name="connsiteX86" fmla="*/ 1541660 w 1587596"/>
              <a:gd name="connsiteY86" fmla="*/ 1226993 h 1378326"/>
              <a:gd name="connsiteX87" fmla="*/ 1244003 w 1587596"/>
              <a:gd name="connsiteY87" fmla="*/ 1250806 h 1378326"/>
              <a:gd name="connsiteX88" fmla="*/ 1241619 w 1587596"/>
              <a:gd name="connsiteY88" fmla="*/ 1210324 h 1378326"/>
              <a:gd name="connsiteX89" fmla="*/ 1184474 w 1587596"/>
              <a:gd name="connsiteY89" fmla="*/ 1176986 h 1378326"/>
              <a:gd name="connsiteX90" fmla="*/ 1163038 w 1587596"/>
              <a:gd name="connsiteY90" fmla="*/ 1200799 h 1378326"/>
              <a:gd name="connsiteX91" fmla="*/ 1113036 w 1587596"/>
              <a:gd name="connsiteY91" fmla="*/ 1241280 h 1378326"/>
              <a:gd name="connsiteX92" fmla="*/ 1065409 w 1587596"/>
              <a:gd name="connsiteY92" fmla="*/ 1269856 h 1378326"/>
              <a:gd name="connsiteX93" fmla="*/ 996355 w 1587596"/>
              <a:gd name="connsiteY93" fmla="*/ 1291287 h 1378326"/>
              <a:gd name="connsiteX94" fmla="*/ 951107 w 1587596"/>
              <a:gd name="connsiteY94" fmla="*/ 1324624 h 1378326"/>
              <a:gd name="connsiteX95" fmla="*/ 908248 w 1587596"/>
              <a:gd name="connsiteY95" fmla="*/ 1336530 h 1378326"/>
              <a:gd name="connsiteX96" fmla="*/ 855857 w 1587596"/>
              <a:gd name="connsiteY96" fmla="*/ 1348437 h 1378326"/>
              <a:gd name="connsiteX97" fmla="*/ 793945 w 1587596"/>
              <a:gd name="connsiteY97" fmla="*/ 1346057 h 1378326"/>
              <a:gd name="connsiteX98" fmla="*/ 774894 w 1587596"/>
              <a:gd name="connsiteY98" fmla="*/ 1377012 h 1378326"/>
              <a:gd name="connsiteX99" fmla="*/ 746319 w 1587596"/>
              <a:gd name="connsiteY99" fmla="*/ 1369868 h 1378326"/>
              <a:gd name="connsiteX100" fmla="*/ 715363 w 1587596"/>
              <a:gd name="connsiteY100" fmla="*/ 1362725 h 1378326"/>
              <a:gd name="connsiteX101" fmla="*/ 696317 w 1587596"/>
              <a:gd name="connsiteY101" fmla="*/ 1303193 h 1378326"/>
              <a:gd name="connsiteX102" fmla="*/ 662979 w 1587596"/>
              <a:gd name="connsiteY102" fmla="*/ 1255568 h 1378326"/>
              <a:gd name="connsiteX103" fmla="*/ 662977 w 1587596"/>
              <a:gd name="connsiteY103" fmla="*/ 1210325 h 1378326"/>
              <a:gd name="connsiteX104" fmla="*/ 646309 w 1587596"/>
              <a:gd name="connsiteY104" fmla="*/ 1176987 h 1378326"/>
              <a:gd name="connsiteX105" fmla="*/ 617733 w 1587596"/>
              <a:gd name="connsiteY105" fmla="*/ 1153174 h 1378326"/>
              <a:gd name="connsiteX106" fmla="*/ 596301 w 1587596"/>
              <a:gd name="connsiteY106" fmla="*/ 1146032 h 1378326"/>
              <a:gd name="connsiteX107" fmla="*/ 572490 w 1587596"/>
              <a:gd name="connsiteY107" fmla="*/ 1115074 h 1378326"/>
              <a:gd name="connsiteX108" fmla="*/ 536770 w 1587596"/>
              <a:gd name="connsiteY108" fmla="*/ 1076975 h 1378326"/>
              <a:gd name="connsiteX109" fmla="*/ 484384 w 1587596"/>
              <a:gd name="connsiteY109" fmla="*/ 1069830 h 1378326"/>
              <a:gd name="connsiteX110" fmla="*/ 491527 w 1587596"/>
              <a:gd name="connsiteY110" fmla="*/ 1026969 h 1378326"/>
              <a:gd name="connsiteX111" fmla="*/ 460572 w 1587596"/>
              <a:gd name="connsiteY111" fmla="*/ 991249 h 1378326"/>
              <a:gd name="connsiteX112" fmla="*/ 427233 w 1587596"/>
              <a:gd name="connsiteY112" fmla="*/ 953150 h 1378326"/>
              <a:gd name="connsiteX113" fmla="*/ 424854 w 1587596"/>
              <a:gd name="connsiteY113" fmla="*/ 926956 h 1378326"/>
              <a:gd name="connsiteX114" fmla="*/ 379608 w 1587596"/>
              <a:gd name="connsiteY114" fmla="*/ 917432 h 1378326"/>
              <a:gd name="connsiteX115" fmla="*/ 351033 w 1587596"/>
              <a:gd name="connsiteY115" fmla="*/ 884094 h 1378326"/>
              <a:gd name="connsiteX116" fmla="*/ 305789 w 1587596"/>
              <a:gd name="connsiteY116" fmla="*/ 872188 h 1378326"/>
              <a:gd name="connsiteX117" fmla="*/ 281977 w 1587596"/>
              <a:gd name="connsiteY117" fmla="*/ 903144 h 1378326"/>
              <a:gd name="connsiteX118" fmla="*/ 234355 w 1587596"/>
              <a:gd name="connsiteY118" fmla="*/ 893618 h 1378326"/>
              <a:gd name="connsiteX119" fmla="*/ 203395 w 1587596"/>
              <a:gd name="connsiteY119" fmla="*/ 869807 h 1378326"/>
              <a:gd name="connsiteX120" fmla="*/ 167680 w 1587596"/>
              <a:gd name="connsiteY120" fmla="*/ 881712 h 1378326"/>
              <a:gd name="connsiteX121" fmla="*/ 158152 w 1587596"/>
              <a:gd name="connsiteY121" fmla="*/ 876950 h 1378326"/>
              <a:gd name="connsiteX122" fmla="*/ 141486 w 1587596"/>
              <a:gd name="connsiteY122" fmla="*/ 824562 h 1378326"/>
              <a:gd name="connsiteX123" fmla="*/ 103383 w 1587596"/>
              <a:gd name="connsiteY123" fmla="*/ 788844 h 1378326"/>
              <a:gd name="connsiteX124" fmla="*/ 72427 w 1587596"/>
              <a:gd name="connsiteY124" fmla="*/ 748363 h 1378326"/>
              <a:gd name="connsiteX125" fmla="*/ 53375 w 1587596"/>
              <a:gd name="connsiteY125" fmla="*/ 722168 h 1378326"/>
              <a:gd name="connsiteX126" fmla="*/ 17657 w 1587596"/>
              <a:gd name="connsiteY126" fmla="*/ 693594 h 1378326"/>
              <a:gd name="connsiteX127" fmla="*/ 992 w 1587596"/>
              <a:gd name="connsiteY127" fmla="*/ 669780 h 1378326"/>
              <a:gd name="connsiteX0" fmla="*/ 992 w 1587596"/>
              <a:gd name="connsiteY0" fmla="*/ 669780 h 1378326"/>
              <a:gd name="connsiteX1" fmla="*/ 20038 w 1587596"/>
              <a:gd name="connsiteY1" fmla="*/ 612632 h 1378326"/>
              <a:gd name="connsiteX2" fmla="*/ 55760 w 1587596"/>
              <a:gd name="connsiteY2" fmla="*/ 588816 h 1378326"/>
              <a:gd name="connsiteX3" fmla="*/ 98621 w 1587596"/>
              <a:gd name="connsiteY3" fmla="*/ 593580 h 1378326"/>
              <a:gd name="connsiteX4" fmla="*/ 110530 w 1587596"/>
              <a:gd name="connsiteY4" fmla="*/ 565004 h 1378326"/>
              <a:gd name="connsiteX5" fmla="*/ 146244 w 1587596"/>
              <a:gd name="connsiteY5" fmla="*/ 550719 h 1378326"/>
              <a:gd name="connsiteX6" fmla="*/ 162915 w 1587596"/>
              <a:gd name="connsiteY6" fmla="*/ 519761 h 1378326"/>
              <a:gd name="connsiteX7" fmla="*/ 196251 w 1587596"/>
              <a:gd name="connsiteY7" fmla="*/ 512619 h 1378326"/>
              <a:gd name="connsiteX8" fmla="*/ 208157 w 1587596"/>
              <a:gd name="connsiteY8" fmla="*/ 479282 h 1378326"/>
              <a:gd name="connsiteX9" fmla="*/ 239115 w 1587596"/>
              <a:gd name="connsiteY9" fmla="*/ 472137 h 1378326"/>
              <a:gd name="connsiteX10" fmla="*/ 310551 w 1587596"/>
              <a:gd name="connsiteY10" fmla="*/ 438800 h 1378326"/>
              <a:gd name="connsiteX11" fmla="*/ 339128 w 1587596"/>
              <a:gd name="connsiteY11" fmla="*/ 417368 h 1378326"/>
              <a:gd name="connsiteX12" fmla="*/ 353413 w 1587596"/>
              <a:gd name="connsiteY12" fmla="*/ 426894 h 1378326"/>
              <a:gd name="connsiteX13" fmla="*/ 396277 w 1587596"/>
              <a:gd name="connsiteY13" fmla="*/ 438800 h 1378326"/>
              <a:gd name="connsiteX14" fmla="*/ 439140 w 1587596"/>
              <a:gd name="connsiteY14" fmla="*/ 400699 h 1378326"/>
              <a:gd name="connsiteX15" fmla="*/ 453426 w 1587596"/>
              <a:gd name="connsiteY15" fmla="*/ 429275 h 1378326"/>
              <a:gd name="connsiteX16" fmla="*/ 489144 w 1587596"/>
              <a:gd name="connsiteY16" fmla="*/ 431657 h 1378326"/>
              <a:gd name="connsiteX17" fmla="*/ 501051 w 1587596"/>
              <a:gd name="connsiteY17" fmla="*/ 464994 h 1378326"/>
              <a:gd name="connsiteX18" fmla="*/ 536773 w 1587596"/>
              <a:gd name="connsiteY18" fmla="*/ 495947 h 1378326"/>
              <a:gd name="connsiteX19" fmla="*/ 565344 w 1587596"/>
              <a:gd name="connsiteY19" fmla="*/ 453088 h 1378326"/>
              <a:gd name="connsiteX20" fmla="*/ 596301 w 1587596"/>
              <a:gd name="connsiteY20" fmla="*/ 438800 h 1378326"/>
              <a:gd name="connsiteX21" fmla="*/ 605826 w 1587596"/>
              <a:gd name="connsiteY21" fmla="*/ 410225 h 1378326"/>
              <a:gd name="connsiteX22" fmla="*/ 627257 w 1587596"/>
              <a:gd name="connsiteY22" fmla="*/ 376888 h 1378326"/>
              <a:gd name="connsiteX23" fmla="*/ 665361 w 1587596"/>
              <a:gd name="connsiteY23" fmla="*/ 369741 h 1378326"/>
              <a:gd name="connsiteX24" fmla="*/ 677263 w 1587596"/>
              <a:gd name="connsiteY24" fmla="*/ 412607 h 1378326"/>
              <a:gd name="connsiteX25" fmla="*/ 717744 w 1587596"/>
              <a:gd name="connsiteY25" fmla="*/ 381650 h 1378326"/>
              <a:gd name="connsiteX26" fmla="*/ 727269 w 1587596"/>
              <a:gd name="connsiteY26" fmla="*/ 381650 h 1378326"/>
              <a:gd name="connsiteX27" fmla="*/ 753463 w 1587596"/>
              <a:gd name="connsiteY27" fmla="*/ 398319 h 1378326"/>
              <a:gd name="connsiteX28" fmla="*/ 793948 w 1587596"/>
              <a:gd name="connsiteY28" fmla="*/ 384029 h 1378326"/>
              <a:gd name="connsiteX29" fmla="*/ 820139 w 1587596"/>
              <a:gd name="connsiteY29" fmla="*/ 434038 h 1378326"/>
              <a:gd name="connsiteX30" fmla="*/ 810613 w 1587596"/>
              <a:gd name="connsiteY30" fmla="*/ 438800 h 1378326"/>
              <a:gd name="connsiteX31" fmla="*/ 805852 w 1587596"/>
              <a:gd name="connsiteY31" fmla="*/ 460232 h 1378326"/>
              <a:gd name="connsiteX32" fmla="*/ 834426 w 1587596"/>
              <a:gd name="connsiteY32" fmla="*/ 503094 h 1378326"/>
              <a:gd name="connsiteX33" fmla="*/ 865383 w 1587596"/>
              <a:gd name="connsiteY33" fmla="*/ 495950 h 1378326"/>
              <a:gd name="connsiteX34" fmla="*/ 898722 w 1587596"/>
              <a:gd name="connsiteY34" fmla="*/ 464993 h 1378326"/>
              <a:gd name="connsiteX35" fmla="*/ 943964 w 1587596"/>
              <a:gd name="connsiteY35" fmla="*/ 472138 h 1378326"/>
              <a:gd name="connsiteX36" fmla="*/ 1001114 w 1587596"/>
              <a:gd name="connsiteY36" fmla="*/ 457850 h 1378326"/>
              <a:gd name="connsiteX37" fmla="*/ 1032073 w 1587596"/>
              <a:gd name="connsiteY37" fmla="*/ 429272 h 1378326"/>
              <a:gd name="connsiteX38" fmla="*/ 1096364 w 1587596"/>
              <a:gd name="connsiteY38" fmla="*/ 412607 h 1378326"/>
              <a:gd name="connsiteX39" fmla="*/ 1153514 w 1587596"/>
              <a:gd name="connsiteY39" fmla="*/ 417368 h 1378326"/>
              <a:gd name="connsiteX40" fmla="*/ 1315440 w 1587596"/>
              <a:gd name="connsiteY40" fmla="*/ 298306 h 1378326"/>
              <a:gd name="connsiteX41" fmla="*/ 1315439 w 1587596"/>
              <a:gd name="connsiteY41" fmla="*/ 257825 h 1378326"/>
              <a:gd name="connsiteX42" fmla="*/ 1310677 w 1587596"/>
              <a:gd name="connsiteY42" fmla="*/ 229250 h 1378326"/>
              <a:gd name="connsiteX43" fmla="*/ 1303533 w 1587596"/>
              <a:gd name="connsiteY43" fmla="*/ 200675 h 1378326"/>
              <a:gd name="connsiteX44" fmla="*/ 1320202 w 1587596"/>
              <a:gd name="connsiteY44" fmla="*/ 160194 h 1378326"/>
              <a:gd name="connsiteX45" fmla="*/ 1310677 w 1587596"/>
              <a:gd name="connsiteY45" fmla="*/ 117331 h 1378326"/>
              <a:gd name="connsiteX46" fmla="*/ 1332108 w 1587596"/>
              <a:gd name="connsiteY46" fmla="*/ 57800 h 1378326"/>
              <a:gd name="connsiteX47" fmla="*/ 1322584 w 1587596"/>
              <a:gd name="connsiteY47" fmla="*/ 10175 h 1378326"/>
              <a:gd name="connsiteX48" fmla="*/ 1360684 w 1587596"/>
              <a:gd name="connsiteY48" fmla="*/ 5412 h 1378326"/>
              <a:gd name="connsiteX49" fmla="*/ 1377353 w 1587596"/>
              <a:gd name="connsiteY49" fmla="*/ 649 h 1378326"/>
              <a:gd name="connsiteX50" fmla="*/ 1465459 w 1587596"/>
              <a:gd name="connsiteY50" fmla="*/ 19699 h 1378326"/>
              <a:gd name="connsiteX51" fmla="*/ 1496415 w 1587596"/>
              <a:gd name="connsiteY51" fmla="*/ 41131 h 1378326"/>
              <a:gd name="connsiteX52" fmla="*/ 1522610 w 1587596"/>
              <a:gd name="connsiteY52" fmla="*/ 57798 h 1378326"/>
              <a:gd name="connsiteX53" fmla="*/ 1551184 w 1587596"/>
              <a:gd name="connsiteY53" fmla="*/ 67324 h 1378326"/>
              <a:gd name="connsiteX54" fmla="*/ 1524990 w 1587596"/>
              <a:gd name="connsiteY54" fmla="*/ 117331 h 1378326"/>
              <a:gd name="connsiteX55" fmla="*/ 1522609 w 1587596"/>
              <a:gd name="connsiteY55" fmla="*/ 172099 h 1378326"/>
              <a:gd name="connsiteX56" fmla="*/ 1508321 w 1587596"/>
              <a:gd name="connsiteY56" fmla="*/ 229249 h 1378326"/>
              <a:gd name="connsiteX57" fmla="*/ 1510703 w 1587596"/>
              <a:gd name="connsiteY57" fmla="*/ 238774 h 1378326"/>
              <a:gd name="connsiteX58" fmla="*/ 1541659 w 1587596"/>
              <a:gd name="connsiteY58" fmla="*/ 245918 h 1378326"/>
              <a:gd name="connsiteX59" fmla="*/ 1529753 w 1587596"/>
              <a:gd name="connsiteY59" fmla="*/ 276874 h 1378326"/>
              <a:gd name="connsiteX60" fmla="*/ 1496415 w 1587596"/>
              <a:gd name="connsiteY60" fmla="*/ 298306 h 1378326"/>
              <a:gd name="connsiteX61" fmla="*/ 1474984 w 1587596"/>
              <a:gd name="connsiteY61" fmla="*/ 319737 h 1378326"/>
              <a:gd name="connsiteX62" fmla="*/ 1421087 w 1587596"/>
              <a:gd name="connsiteY62" fmla="*/ 307094 h 1378326"/>
              <a:gd name="connsiteX63" fmla="*/ 1384495 w 1587596"/>
              <a:gd name="connsiteY63" fmla="*/ 336407 h 1378326"/>
              <a:gd name="connsiteX64" fmla="*/ 1377352 w 1587596"/>
              <a:gd name="connsiteY64" fmla="*/ 369744 h 1378326"/>
              <a:gd name="connsiteX65" fmla="*/ 1355920 w 1587596"/>
              <a:gd name="connsiteY65" fmla="*/ 379269 h 1378326"/>
              <a:gd name="connsiteX66" fmla="*/ 1327345 w 1587596"/>
              <a:gd name="connsiteY66" fmla="*/ 403082 h 1378326"/>
              <a:gd name="connsiteX67" fmla="*/ 1279721 w 1587596"/>
              <a:gd name="connsiteY67" fmla="*/ 417368 h 1378326"/>
              <a:gd name="connsiteX68" fmla="*/ 1279720 w 1587596"/>
              <a:gd name="connsiteY68" fmla="*/ 464994 h 1378326"/>
              <a:gd name="connsiteX69" fmla="*/ 1313058 w 1587596"/>
              <a:gd name="connsiteY69" fmla="*/ 464994 h 1378326"/>
              <a:gd name="connsiteX70" fmla="*/ 1341634 w 1587596"/>
              <a:gd name="connsiteY70" fmla="*/ 491187 h 1378326"/>
              <a:gd name="connsiteX71" fmla="*/ 1334489 w 1587596"/>
              <a:gd name="connsiteY71" fmla="*/ 529288 h 1378326"/>
              <a:gd name="connsiteX72" fmla="*/ 1363065 w 1587596"/>
              <a:gd name="connsiteY72" fmla="*/ 545955 h 1378326"/>
              <a:gd name="connsiteX73" fmla="*/ 1355920 w 1587596"/>
              <a:gd name="connsiteY73" fmla="*/ 588819 h 1378326"/>
              <a:gd name="connsiteX74" fmla="*/ 1370208 w 1587596"/>
              <a:gd name="connsiteY74" fmla="*/ 629299 h 1378326"/>
              <a:gd name="connsiteX75" fmla="*/ 1322584 w 1587596"/>
              <a:gd name="connsiteY75" fmla="*/ 684068 h 1378326"/>
              <a:gd name="connsiteX76" fmla="*/ 1294009 w 1587596"/>
              <a:gd name="connsiteY76" fmla="*/ 736456 h 1378326"/>
              <a:gd name="connsiteX77" fmla="*/ 1386878 w 1587596"/>
              <a:gd name="connsiteY77" fmla="*/ 798368 h 1378326"/>
              <a:gd name="connsiteX78" fmla="*/ 1451169 w 1587596"/>
              <a:gd name="connsiteY78" fmla="*/ 848374 h 1378326"/>
              <a:gd name="connsiteX79" fmla="*/ 1486891 w 1587596"/>
              <a:gd name="connsiteY79" fmla="*/ 869806 h 1378326"/>
              <a:gd name="connsiteX80" fmla="*/ 1484508 w 1587596"/>
              <a:gd name="connsiteY80" fmla="*/ 998393 h 1378326"/>
              <a:gd name="connsiteX81" fmla="*/ 1508319 w 1587596"/>
              <a:gd name="connsiteY81" fmla="*/ 1024587 h 1378326"/>
              <a:gd name="connsiteX82" fmla="*/ 1517844 w 1587596"/>
              <a:gd name="connsiteY82" fmla="*/ 1076974 h 1378326"/>
              <a:gd name="connsiteX83" fmla="*/ 1565469 w 1587596"/>
              <a:gd name="connsiteY83" fmla="*/ 1138887 h 1378326"/>
              <a:gd name="connsiteX84" fmla="*/ 1586905 w 1587596"/>
              <a:gd name="connsiteY84" fmla="*/ 1162699 h 1378326"/>
              <a:gd name="connsiteX85" fmla="*/ 1541660 w 1587596"/>
              <a:gd name="connsiteY85" fmla="*/ 1226993 h 1378326"/>
              <a:gd name="connsiteX86" fmla="*/ 1244003 w 1587596"/>
              <a:gd name="connsiteY86" fmla="*/ 1250806 h 1378326"/>
              <a:gd name="connsiteX87" fmla="*/ 1241619 w 1587596"/>
              <a:gd name="connsiteY87" fmla="*/ 1210324 h 1378326"/>
              <a:gd name="connsiteX88" fmla="*/ 1184474 w 1587596"/>
              <a:gd name="connsiteY88" fmla="*/ 1176986 h 1378326"/>
              <a:gd name="connsiteX89" fmla="*/ 1163038 w 1587596"/>
              <a:gd name="connsiteY89" fmla="*/ 1200799 h 1378326"/>
              <a:gd name="connsiteX90" fmla="*/ 1113036 w 1587596"/>
              <a:gd name="connsiteY90" fmla="*/ 1241280 h 1378326"/>
              <a:gd name="connsiteX91" fmla="*/ 1065409 w 1587596"/>
              <a:gd name="connsiteY91" fmla="*/ 1269856 h 1378326"/>
              <a:gd name="connsiteX92" fmla="*/ 996355 w 1587596"/>
              <a:gd name="connsiteY92" fmla="*/ 1291287 h 1378326"/>
              <a:gd name="connsiteX93" fmla="*/ 951107 w 1587596"/>
              <a:gd name="connsiteY93" fmla="*/ 1324624 h 1378326"/>
              <a:gd name="connsiteX94" fmla="*/ 908248 w 1587596"/>
              <a:gd name="connsiteY94" fmla="*/ 1336530 h 1378326"/>
              <a:gd name="connsiteX95" fmla="*/ 855857 w 1587596"/>
              <a:gd name="connsiteY95" fmla="*/ 1348437 h 1378326"/>
              <a:gd name="connsiteX96" fmla="*/ 793945 w 1587596"/>
              <a:gd name="connsiteY96" fmla="*/ 1346057 h 1378326"/>
              <a:gd name="connsiteX97" fmla="*/ 774894 w 1587596"/>
              <a:gd name="connsiteY97" fmla="*/ 1377012 h 1378326"/>
              <a:gd name="connsiteX98" fmla="*/ 746319 w 1587596"/>
              <a:gd name="connsiteY98" fmla="*/ 1369868 h 1378326"/>
              <a:gd name="connsiteX99" fmla="*/ 715363 w 1587596"/>
              <a:gd name="connsiteY99" fmla="*/ 1362725 h 1378326"/>
              <a:gd name="connsiteX100" fmla="*/ 696317 w 1587596"/>
              <a:gd name="connsiteY100" fmla="*/ 1303193 h 1378326"/>
              <a:gd name="connsiteX101" fmla="*/ 662979 w 1587596"/>
              <a:gd name="connsiteY101" fmla="*/ 1255568 h 1378326"/>
              <a:gd name="connsiteX102" fmla="*/ 662977 w 1587596"/>
              <a:gd name="connsiteY102" fmla="*/ 1210325 h 1378326"/>
              <a:gd name="connsiteX103" fmla="*/ 646309 w 1587596"/>
              <a:gd name="connsiteY103" fmla="*/ 1176987 h 1378326"/>
              <a:gd name="connsiteX104" fmla="*/ 617733 w 1587596"/>
              <a:gd name="connsiteY104" fmla="*/ 1153174 h 1378326"/>
              <a:gd name="connsiteX105" fmla="*/ 596301 w 1587596"/>
              <a:gd name="connsiteY105" fmla="*/ 1146032 h 1378326"/>
              <a:gd name="connsiteX106" fmla="*/ 572490 w 1587596"/>
              <a:gd name="connsiteY106" fmla="*/ 1115074 h 1378326"/>
              <a:gd name="connsiteX107" fmla="*/ 536770 w 1587596"/>
              <a:gd name="connsiteY107" fmla="*/ 1076975 h 1378326"/>
              <a:gd name="connsiteX108" fmla="*/ 484384 w 1587596"/>
              <a:gd name="connsiteY108" fmla="*/ 1069830 h 1378326"/>
              <a:gd name="connsiteX109" fmla="*/ 491527 w 1587596"/>
              <a:gd name="connsiteY109" fmla="*/ 1026969 h 1378326"/>
              <a:gd name="connsiteX110" fmla="*/ 460572 w 1587596"/>
              <a:gd name="connsiteY110" fmla="*/ 991249 h 1378326"/>
              <a:gd name="connsiteX111" fmla="*/ 427233 w 1587596"/>
              <a:gd name="connsiteY111" fmla="*/ 953150 h 1378326"/>
              <a:gd name="connsiteX112" fmla="*/ 424854 w 1587596"/>
              <a:gd name="connsiteY112" fmla="*/ 926956 h 1378326"/>
              <a:gd name="connsiteX113" fmla="*/ 379608 w 1587596"/>
              <a:gd name="connsiteY113" fmla="*/ 917432 h 1378326"/>
              <a:gd name="connsiteX114" fmla="*/ 351033 w 1587596"/>
              <a:gd name="connsiteY114" fmla="*/ 884094 h 1378326"/>
              <a:gd name="connsiteX115" fmla="*/ 305789 w 1587596"/>
              <a:gd name="connsiteY115" fmla="*/ 872188 h 1378326"/>
              <a:gd name="connsiteX116" fmla="*/ 281977 w 1587596"/>
              <a:gd name="connsiteY116" fmla="*/ 903144 h 1378326"/>
              <a:gd name="connsiteX117" fmla="*/ 234355 w 1587596"/>
              <a:gd name="connsiteY117" fmla="*/ 893618 h 1378326"/>
              <a:gd name="connsiteX118" fmla="*/ 203395 w 1587596"/>
              <a:gd name="connsiteY118" fmla="*/ 869807 h 1378326"/>
              <a:gd name="connsiteX119" fmla="*/ 167680 w 1587596"/>
              <a:gd name="connsiteY119" fmla="*/ 881712 h 1378326"/>
              <a:gd name="connsiteX120" fmla="*/ 158152 w 1587596"/>
              <a:gd name="connsiteY120" fmla="*/ 876950 h 1378326"/>
              <a:gd name="connsiteX121" fmla="*/ 141486 w 1587596"/>
              <a:gd name="connsiteY121" fmla="*/ 824562 h 1378326"/>
              <a:gd name="connsiteX122" fmla="*/ 103383 w 1587596"/>
              <a:gd name="connsiteY122" fmla="*/ 788844 h 1378326"/>
              <a:gd name="connsiteX123" fmla="*/ 72427 w 1587596"/>
              <a:gd name="connsiteY123" fmla="*/ 748363 h 1378326"/>
              <a:gd name="connsiteX124" fmla="*/ 53375 w 1587596"/>
              <a:gd name="connsiteY124" fmla="*/ 722168 h 1378326"/>
              <a:gd name="connsiteX125" fmla="*/ 17657 w 1587596"/>
              <a:gd name="connsiteY125" fmla="*/ 693594 h 1378326"/>
              <a:gd name="connsiteX126" fmla="*/ 992 w 1587596"/>
              <a:gd name="connsiteY126" fmla="*/ 669780 h 1378326"/>
              <a:gd name="connsiteX0" fmla="*/ 992 w 1587596"/>
              <a:gd name="connsiteY0" fmla="*/ 669780 h 1378326"/>
              <a:gd name="connsiteX1" fmla="*/ 20038 w 1587596"/>
              <a:gd name="connsiteY1" fmla="*/ 612632 h 1378326"/>
              <a:gd name="connsiteX2" fmla="*/ 55760 w 1587596"/>
              <a:gd name="connsiteY2" fmla="*/ 588816 h 1378326"/>
              <a:gd name="connsiteX3" fmla="*/ 98621 w 1587596"/>
              <a:gd name="connsiteY3" fmla="*/ 593580 h 1378326"/>
              <a:gd name="connsiteX4" fmla="*/ 110530 w 1587596"/>
              <a:gd name="connsiteY4" fmla="*/ 565004 h 1378326"/>
              <a:gd name="connsiteX5" fmla="*/ 146244 w 1587596"/>
              <a:gd name="connsiteY5" fmla="*/ 550719 h 1378326"/>
              <a:gd name="connsiteX6" fmla="*/ 162915 w 1587596"/>
              <a:gd name="connsiteY6" fmla="*/ 519761 h 1378326"/>
              <a:gd name="connsiteX7" fmla="*/ 196251 w 1587596"/>
              <a:gd name="connsiteY7" fmla="*/ 512619 h 1378326"/>
              <a:gd name="connsiteX8" fmla="*/ 208157 w 1587596"/>
              <a:gd name="connsiteY8" fmla="*/ 479282 h 1378326"/>
              <a:gd name="connsiteX9" fmla="*/ 239115 w 1587596"/>
              <a:gd name="connsiteY9" fmla="*/ 472137 h 1378326"/>
              <a:gd name="connsiteX10" fmla="*/ 310551 w 1587596"/>
              <a:gd name="connsiteY10" fmla="*/ 438800 h 1378326"/>
              <a:gd name="connsiteX11" fmla="*/ 339128 w 1587596"/>
              <a:gd name="connsiteY11" fmla="*/ 417368 h 1378326"/>
              <a:gd name="connsiteX12" fmla="*/ 353413 w 1587596"/>
              <a:gd name="connsiteY12" fmla="*/ 426894 h 1378326"/>
              <a:gd name="connsiteX13" fmla="*/ 396277 w 1587596"/>
              <a:gd name="connsiteY13" fmla="*/ 438800 h 1378326"/>
              <a:gd name="connsiteX14" fmla="*/ 439140 w 1587596"/>
              <a:gd name="connsiteY14" fmla="*/ 400699 h 1378326"/>
              <a:gd name="connsiteX15" fmla="*/ 453426 w 1587596"/>
              <a:gd name="connsiteY15" fmla="*/ 429275 h 1378326"/>
              <a:gd name="connsiteX16" fmla="*/ 489144 w 1587596"/>
              <a:gd name="connsiteY16" fmla="*/ 431657 h 1378326"/>
              <a:gd name="connsiteX17" fmla="*/ 501051 w 1587596"/>
              <a:gd name="connsiteY17" fmla="*/ 464994 h 1378326"/>
              <a:gd name="connsiteX18" fmla="*/ 536773 w 1587596"/>
              <a:gd name="connsiteY18" fmla="*/ 495947 h 1378326"/>
              <a:gd name="connsiteX19" fmla="*/ 565344 w 1587596"/>
              <a:gd name="connsiteY19" fmla="*/ 453088 h 1378326"/>
              <a:gd name="connsiteX20" fmla="*/ 596301 w 1587596"/>
              <a:gd name="connsiteY20" fmla="*/ 438800 h 1378326"/>
              <a:gd name="connsiteX21" fmla="*/ 605826 w 1587596"/>
              <a:gd name="connsiteY21" fmla="*/ 410225 h 1378326"/>
              <a:gd name="connsiteX22" fmla="*/ 627257 w 1587596"/>
              <a:gd name="connsiteY22" fmla="*/ 376888 h 1378326"/>
              <a:gd name="connsiteX23" fmla="*/ 665361 w 1587596"/>
              <a:gd name="connsiteY23" fmla="*/ 369741 h 1378326"/>
              <a:gd name="connsiteX24" fmla="*/ 677263 w 1587596"/>
              <a:gd name="connsiteY24" fmla="*/ 412607 h 1378326"/>
              <a:gd name="connsiteX25" fmla="*/ 717744 w 1587596"/>
              <a:gd name="connsiteY25" fmla="*/ 381650 h 1378326"/>
              <a:gd name="connsiteX26" fmla="*/ 727269 w 1587596"/>
              <a:gd name="connsiteY26" fmla="*/ 381650 h 1378326"/>
              <a:gd name="connsiteX27" fmla="*/ 753463 w 1587596"/>
              <a:gd name="connsiteY27" fmla="*/ 398319 h 1378326"/>
              <a:gd name="connsiteX28" fmla="*/ 793948 w 1587596"/>
              <a:gd name="connsiteY28" fmla="*/ 384029 h 1378326"/>
              <a:gd name="connsiteX29" fmla="*/ 820139 w 1587596"/>
              <a:gd name="connsiteY29" fmla="*/ 434038 h 1378326"/>
              <a:gd name="connsiteX30" fmla="*/ 810613 w 1587596"/>
              <a:gd name="connsiteY30" fmla="*/ 438800 h 1378326"/>
              <a:gd name="connsiteX31" fmla="*/ 805852 w 1587596"/>
              <a:gd name="connsiteY31" fmla="*/ 460232 h 1378326"/>
              <a:gd name="connsiteX32" fmla="*/ 834426 w 1587596"/>
              <a:gd name="connsiteY32" fmla="*/ 503094 h 1378326"/>
              <a:gd name="connsiteX33" fmla="*/ 865383 w 1587596"/>
              <a:gd name="connsiteY33" fmla="*/ 495950 h 1378326"/>
              <a:gd name="connsiteX34" fmla="*/ 898722 w 1587596"/>
              <a:gd name="connsiteY34" fmla="*/ 464993 h 1378326"/>
              <a:gd name="connsiteX35" fmla="*/ 943964 w 1587596"/>
              <a:gd name="connsiteY35" fmla="*/ 472138 h 1378326"/>
              <a:gd name="connsiteX36" fmla="*/ 1001114 w 1587596"/>
              <a:gd name="connsiteY36" fmla="*/ 457850 h 1378326"/>
              <a:gd name="connsiteX37" fmla="*/ 1032073 w 1587596"/>
              <a:gd name="connsiteY37" fmla="*/ 429272 h 1378326"/>
              <a:gd name="connsiteX38" fmla="*/ 1096364 w 1587596"/>
              <a:gd name="connsiteY38" fmla="*/ 412607 h 1378326"/>
              <a:gd name="connsiteX39" fmla="*/ 1153514 w 1587596"/>
              <a:gd name="connsiteY39" fmla="*/ 417368 h 1378326"/>
              <a:gd name="connsiteX40" fmla="*/ 1315439 w 1587596"/>
              <a:gd name="connsiteY40" fmla="*/ 257825 h 1378326"/>
              <a:gd name="connsiteX41" fmla="*/ 1310677 w 1587596"/>
              <a:gd name="connsiteY41" fmla="*/ 229250 h 1378326"/>
              <a:gd name="connsiteX42" fmla="*/ 1303533 w 1587596"/>
              <a:gd name="connsiteY42" fmla="*/ 200675 h 1378326"/>
              <a:gd name="connsiteX43" fmla="*/ 1320202 w 1587596"/>
              <a:gd name="connsiteY43" fmla="*/ 160194 h 1378326"/>
              <a:gd name="connsiteX44" fmla="*/ 1310677 w 1587596"/>
              <a:gd name="connsiteY44" fmla="*/ 117331 h 1378326"/>
              <a:gd name="connsiteX45" fmla="*/ 1332108 w 1587596"/>
              <a:gd name="connsiteY45" fmla="*/ 57800 h 1378326"/>
              <a:gd name="connsiteX46" fmla="*/ 1322584 w 1587596"/>
              <a:gd name="connsiteY46" fmla="*/ 10175 h 1378326"/>
              <a:gd name="connsiteX47" fmla="*/ 1360684 w 1587596"/>
              <a:gd name="connsiteY47" fmla="*/ 5412 h 1378326"/>
              <a:gd name="connsiteX48" fmla="*/ 1377353 w 1587596"/>
              <a:gd name="connsiteY48" fmla="*/ 649 h 1378326"/>
              <a:gd name="connsiteX49" fmla="*/ 1465459 w 1587596"/>
              <a:gd name="connsiteY49" fmla="*/ 19699 h 1378326"/>
              <a:gd name="connsiteX50" fmla="*/ 1496415 w 1587596"/>
              <a:gd name="connsiteY50" fmla="*/ 41131 h 1378326"/>
              <a:gd name="connsiteX51" fmla="*/ 1522610 w 1587596"/>
              <a:gd name="connsiteY51" fmla="*/ 57798 h 1378326"/>
              <a:gd name="connsiteX52" fmla="*/ 1551184 w 1587596"/>
              <a:gd name="connsiteY52" fmla="*/ 67324 h 1378326"/>
              <a:gd name="connsiteX53" fmla="*/ 1524990 w 1587596"/>
              <a:gd name="connsiteY53" fmla="*/ 117331 h 1378326"/>
              <a:gd name="connsiteX54" fmla="*/ 1522609 w 1587596"/>
              <a:gd name="connsiteY54" fmla="*/ 172099 h 1378326"/>
              <a:gd name="connsiteX55" fmla="*/ 1508321 w 1587596"/>
              <a:gd name="connsiteY55" fmla="*/ 229249 h 1378326"/>
              <a:gd name="connsiteX56" fmla="*/ 1510703 w 1587596"/>
              <a:gd name="connsiteY56" fmla="*/ 238774 h 1378326"/>
              <a:gd name="connsiteX57" fmla="*/ 1541659 w 1587596"/>
              <a:gd name="connsiteY57" fmla="*/ 245918 h 1378326"/>
              <a:gd name="connsiteX58" fmla="*/ 1529753 w 1587596"/>
              <a:gd name="connsiteY58" fmla="*/ 276874 h 1378326"/>
              <a:gd name="connsiteX59" fmla="*/ 1496415 w 1587596"/>
              <a:gd name="connsiteY59" fmla="*/ 298306 h 1378326"/>
              <a:gd name="connsiteX60" fmla="*/ 1474984 w 1587596"/>
              <a:gd name="connsiteY60" fmla="*/ 319737 h 1378326"/>
              <a:gd name="connsiteX61" fmla="*/ 1421087 w 1587596"/>
              <a:gd name="connsiteY61" fmla="*/ 307094 h 1378326"/>
              <a:gd name="connsiteX62" fmla="*/ 1384495 w 1587596"/>
              <a:gd name="connsiteY62" fmla="*/ 336407 h 1378326"/>
              <a:gd name="connsiteX63" fmla="*/ 1377352 w 1587596"/>
              <a:gd name="connsiteY63" fmla="*/ 369744 h 1378326"/>
              <a:gd name="connsiteX64" fmla="*/ 1355920 w 1587596"/>
              <a:gd name="connsiteY64" fmla="*/ 379269 h 1378326"/>
              <a:gd name="connsiteX65" fmla="*/ 1327345 w 1587596"/>
              <a:gd name="connsiteY65" fmla="*/ 403082 h 1378326"/>
              <a:gd name="connsiteX66" fmla="*/ 1279721 w 1587596"/>
              <a:gd name="connsiteY66" fmla="*/ 417368 h 1378326"/>
              <a:gd name="connsiteX67" fmla="*/ 1279720 w 1587596"/>
              <a:gd name="connsiteY67" fmla="*/ 464994 h 1378326"/>
              <a:gd name="connsiteX68" fmla="*/ 1313058 w 1587596"/>
              <a:gd name="connsiteY68" fmla="*/ 464994 h 1378326"/>
              <a:gd name="connsiteX69" fmla="*/ 1341634 w 1587596"/>
              <a:gd name="connsiteY69" fmla="*/ 491187 h 1378326"/>
              <a:gd name="connsiteX70" fmla="*/ 1334489 w 1587596"/>
              <a:gd name="connsiteY70" fmla="*/ 529288 h 1378326"/>
              <a:gd name="connsiteX71" fmla="*/ 1363065 w 1587596"/>
              <a:gd name="connsiteY71" fmla="*/ 545955 h 1378326"/>
              <a:gd name="connsiteX72" fmla="*/ 1355920 w 1587596"/>
              <a:gd name="connsiteY72" fmla="*/ 588819 h 1378326"/>
              <a:gd name="connsiteX73" fmla="*/ 1370208 w 1587596"/>
              <a:gd name="connsiteY73" fmla="*/ 629299 h 1378326"/>
              <a:gd name="connsiteX74" fmla="*/ 1322584 w 1587596"/>
              <a:gd name="connsiteY74" fmla="*/ 684068 h 1378326"/>
              <a:gd name="connsiteX75" fmla="*/ 1294009 w 1587596"/>
              <a:gd name="connsiteY75" fmla="*/ 736456 h 1378326"/>
              <a:gd name="connsiteX76" fmla="*/ 1386878 w 1587596"/>
              <a:gd name="connsiteY76" fmla="*/ 798368 h 1378326"/>
              <a:gd name="connsiteX77" fmla="*/ 1451169 w 1587596"/>
              <a:gd name="connsiteY77" fmla="*/ 848374 h 1378326"/>
              <a:gd name="connsiteX78" fmla="*/ 1486891 w 1587596"/>
              <a:gd name="connsiteY78" fmla="*/ 869806 h 1378326"/>
              <a:gd name="connsiteX79" fmla="*/ 1484508 w 1587596"/>
              <a:gd name="connsiteY79" fmla="*/ 998393 h 1378326"/>
              <a:gd name="connsiteX80" fmla="*/ 1508319 w 1587596"/>
              <a:gd name="connsiteY80" fmla="*/ 1024587 h 1378326"/>
              <a:gd name="connsiteX81" fmla="*/ 1517844 w 1587596"/>
              <a:gd name="connsiteY81" fmla="*/ 1076974 h 1378326"/>
              <a:gd name="connsiteX82" fmla="*/ 1565469 w 1587596"/>
              <a:gd name="connsiteY82" fmla="*/ 1138887 h 1378326"/>
              <a:gd name="connsiteX83" fmla="*/ 1586905 w 1587596"/>
              <a:gd name="connsiteY83" fmla="*/ 1162699 h 1378326"/>
              <a:gd name="connsiteX84" fmla="*/ 1541660 w 1587596"/>
              <a:gd name="connsiteY84" fmla="*/ 1226993 h 1378326"/>
              <a:gd name="connsiteX85" fmla="*/ 1244003 w 1587596"/>
              <a:gd name="connsiteY85" fmla="*/ 1250806 h 1378326"/>
              <a:gd name="connsiteX86" fmla="*/ 1241619 w 1587596"/>
              <a:gd name="connsiteY86" fmla="*/ 1210324 h 1378326"/>
              <a:gd name="connsiteX87" fmla="*/ 1184474 w 1587596"/>
              <a:gd name="connsiteY87" fmla="*/ 1176986 h 1378326"/>
              <a:gd name="connsiteX88" fmla="*/ 1163038 w 1587596"/>
              <a:gd name="connsiteY88" fmla="*/ 1200799 h 1378326"/>
              <a:gd name="connsiteX89" fmla="*/ 1113036 w 1587596"/>
              <a:gd name="connsiteY89" fmla="*/ 1241280 h 1378326"/>
              <a:gd name="connsiteX90" fmla="*/ 1065409 w 1587596"/>
              <a:gd name="connsiteY90" fmla="*/ 1269856 h 1378326"/>
              <a:gd name="connsiteX91" fmla="*/ 996355 w 1587596"/>
              <a:gd name="connsiteY91" fmla="*/ 1291287 h 1378326"/>
              <a:gd name="connsiteX92" fmla="*/ 951107 w 1587596"/>
              <a:gd name="connsiteY92" fmla="*/ 1324624 h 1378326"/>
              <a:gd name="connsiteX93" fmla="*/ 908248 w 1587596"/>
              <a:gd name="connsiteY93" fmla="*/ 1336530 h 1378326"/>
              <a:gd name="connsiteX94" fmla="*/ 855857 w 1587596"/>
              <a:gd name="connsiteY94" fmla="*/ 1348437 h 1378326"/>
              <a:gd name="connsiteX95" fmla="*/ 793945 w 1587596"/>
              <a:gd name="connsiteY95" fmla="*/ 1346057 h 1378326"/>
              <a:gd name="connsiteX96" fmla="*/ 774894 w 1587596"/>
              <a:gd name="connsiteY96" fmla="*/ 1377012 h 1378326"/>
              <a:gd name="connsiteX97" fmla="*/ 746319 w 1587596"/>
              <a:gd name="connsiteY97" fmla="*/ 1369868 h 1378326"/>
              <a:gd name="connsiteX98" fmla="*/ 715363 w 1587596"/>
              <a:gd name="connsiteY98" fmla="*/ 1362725 h 1378326"/>
              <a:gd name="connsiteX99" fmla="*/ 696317 w 1587596"/>
              <a:gd name="connsiteY99" fmla="*/ 1303193 h 1378326"/>
              <a:gd name="connsiteX100" fmla="*/ 662979 w 1587596"/>
              <a:gd name="connsiteY100" fmla="*/ 1255568 h 1378326"/>
              <a:gd name="connsiteX101" fmla="*/ 662977 w 1587596"/>
              <a:gd name="connsiteY101" fmla="*/ 1210325 h 1378326"/>
              <a:gd name="connsiteX102" fmla="*/ 646309 w 1587596"/>
              <a:gd name="connsiteY102" fmla="*/ 1176987 h 1378326"/>
              <a:gd name="connsiteX103" fmla="*/ 617733 w 1587596"/>
              <a:gd name="connsiteY103" fmla="*/ 1153174 h 1378326"/>
              <a:gd name="connsiteX104" fmla="*/ 596301 w 1587596"/>
              <a:gd name="connsiteY104" fmla="*/ 1146032 h 1378326"/>
              <a:gd name="connsiteX105" fmla="*/ 572490 w 1587596"/>
              <a:gd name="connsiteY105" fmla="*/ 1115074 h 1378326"/>
              <a:gd name="connsiteX106" fmla="*/ 536770 w 1587596"/>
              <a:gd name="connsiteY106" fmla="*/ 1076975 h 1378326"/>
              <a:gd name="connsiteX107" fmla="*/ 484384 w 1587596"/>
              <a:gd name="connsiteY107" fmla="*/ 1069830 h 1378326"/>
              <a:gd name="connsiteX108" fmla="*/ 491527 w 1587596"/>
              <a:gd name="connsiteY108" fmla="*/ 1026969 h 1378326"/>
              <a:gd name="connsiteX109" fmla="*/ 460572 w 1587596"/>
              <a:gd name="connsiteY109" fmla="*/ 991249 h 1378326"/>
              <a:gd name="connsiteX110" fmla="*/ 427233 w 1587596"/>
              <a:gd name="connsiteY110" fmla="*/ 953150 h 1378326"/>
              <a:gd name="connsiteX111" fmla="*/ 424854 w 1587596"/>
              <a:gd name="connsiteY111" fmla="*/ 926956 h 1378326"/>
              <a:gd name="connsiteX112" fmla="*/ 379608 w 1587596"/>
              <a:gd name="connsiteY112" fmla="*/ 917432 h 1378326"/>
              <a:gd name="connsiteX113" fmla="*/ 351033 w 1587596"/>
              <a:gd name="connsiteY113" fmla="*/ 884094 h 1378326"/>
              <a:gd name="connsiteX114" fmla="*/ 305789 w 1587596"/>
              <a:gd name="connsiteY114" fmla="*/ 872188 h 1378326"/>
              <a:gd name="connsiteX115" fmla="*/ 281977 w 1587596"/>
              <a:gd name="connsiteY115" fmla="*/ 903144 h 1378326"/>
              <a:gd name="connsiteX116" fmla="*/ 234355 w 1587596"/>
              <a:gd name="connsiteY116" fmla="*/ 893618 h 1378326"/>
              <a:gd name="connsiteX117" fmla="*/ 203395 w 1587596"/>
              <a:gd name="connsiteY117" fmla="*/ 869807 h 1378326"/>
              <a:gd name="connsiteX118" fmla="*/ 167680 w 1587596"/>
              <a:gd name="connsiteY118" fmla="*/ 881712 h 1378326"/>
              <a:gd name="connsiteX119" fmla="*/ 158152 w 1587596"/>
              <a:gd name="connsiteY119" fmla="*/ 876950 h 1378326"/>
              <a:gd name="connsiteX120" fmla="*/ 141486 w 1587596"/>
              <a:gd name="connsiteY120" fmla="*/ 824562 h 1378326"/>
              <a:gd name="connsiteX121" fmla="*/ 103383 w 1587596"/>
              <a:gd name="connsiteY121" fmla="*/ 788844 h 1378326"/>
              <a:gd name="connsiteX122" fmla="*/ 72427 w 1587596"/>
              <a:gd name="connsiteY122" fmla="*/ 748363 h 1378326"/>
              <a:gd name="connsiteX123" fmla="*/ 53375 w 1587596"/>
              <a:gd name="connsiteY123" fmla="*/ 722168 h 1378326"/>
              <a:gd name="connsiteX124" fmla="*/ 17657 w 1587596"/>
              <a:gd name="connsiteY124" fmla="*/ 693594 h 1378326"/>
              <a:gd name="connsiteX125" fmla="*/ 992 w 1587596"/>
              <a:gd name="connsiteY125" fmla="*/ 669780 h 1378326"/>
              <a:gd name="connsiteX0" fmla="*/ 992 w 1587596"/>
              <a:gd name="connsiteY0" fmla="*/ 669780 h 1378326"/>
              <a:gd name="connsiteX1" fmla="*/ 20038 w 1587596"/>
              <a:gd name="connsiteY1" fmla="*/ 612632 h 1378326"/>
              <a:gd name="connsiteX2" fmla="*/ 55760 w 1587596"/>
              <a:gd name="connsiteY2" fmla="*/ 588816 h 1378326"/>
              <a:gd name="connsiteX3" fmla="*/ 98621 w 1587596"/>
              <a:gd name="connsiteY3" fmla="*/ 593580 h 1378326"/>
              <a:gd name="connsiteX4" fmla="*/ 110530 w 1587596"/>
              <a:gd name="connsiteY4" fmla="*/ 565004 h 1378326"/>
              <a:gd name="connsiteX5" fmla="*/ 146244 w 1587596"/>
              <a:gd name="connsiteY5" fmla="*/ 550719 h 1378326"/>
              <a:gd name="connsiteX6" fmla="*/ 162915 w 1587596"/>
              <a:gd name="connsiteY6" fmla="*/ 519761 h 1378326"/>
              <a:gd name="connsiteX7" fmla="*/ 196251 w 1587596"/>
              <a:gd name="connsiteY7" fmla="*/ 512619 h 1378326"/>
              <a:gd name="connsiteX8" fmla="*/ 208157 w 1587596"/>
              <a:gd name="connsiteY8" fmla="*/ 479282 h 1378326"/>
              <a:gd name="connsiteX9" fmla="*/ 239115 w 1587596"/>
              <a:gd name="connsiteY9" fmla="*/ 472137 h 1378326"/>
              <a:gd name="connsiteX10" fmla="*/ 310551 w 1587596"/>
              <a:gd name="connsiteY10" fmla="*/ 438800 h 1378326"/>
              <a:gd name="connsiteX11" fmla="*/ 339128 w 1587596"/>
              <a:gd name="connsiteY11" fmla="*/ 417368 h 1378326"/>
              <a:gd name="connsiteX12" fmla="*/ 353413 w 1587596"/>
              <a:gd name="connsiteY12" fmla="*/ 426894 h 1378326"/>
              <a:gd name="connsiteX13" fmla="*/ 396277 w 1587596"/>
              <a:gd name="connsiteY13" fmla="*/ 438800 h 1378326"/>
              <a:gd name="connsiteX14" fmla="*/ 439140 w 1587596"/>
              <a:gd name="connsiteY14" fmla="*/ 400699 h 1378326"/>
              <a:gd name="connsiteX15" fmla="*/ 453426 w 1587596"/>
              <a:gd name="connsiteY15" fmla="*/ 429275 h 1378326"/>
              <a:gd name="connsiteX16" fmla="*/ 489144 w 1587596"/>
              <a:gd name="connsiteY16" fmla="*/ 431657 h 1378326"/>
              <a:gd name="connsiteX17" fmla="*/ 501051 w 1587596"/>
              <a:gd name="connsiteY17" fmla="*/ 464994 h 1378326"/>
              <a:gd name="connsiteX18" fmla="*/ 536773 w 1587596"/>
              <a:gd name="connsiteY18" fmla="*/ 495947 h 1378326"/>
              <a:gd name="connsiteX19" fmla="*/ 565344 w 1587596"/>
              <a:gd name="connsiteY19" fmla="*/ 453088 h 1378326"/>
              <a:gd name="connsiteX20" fmla="*/ 596301 w 1587596"/>
              <a:gd name="connsiteY20" fmla="*/ 438800 h 1378326"/>
              <a:gd name="connsiteX21" fmla="*/ 605826 w 1587596"/>
              <a:gd name="connsiteY21" fmla="*/ 410225 h 1378326"/>
              <a:gd name="connsiteX22" fmla="*/ 627257 w 1587596"/>
              <a:gd name="connsiteY22" fmla="*/ 376888 h 1378326"/>
              <a:gd name="connsiteX23" fmla="*/ 665361 w 1587596"/>
              <a:gd name="connsiteY23" fmla="*/ 369741 h 1378326"/>
              <a:gd name="connsiteX24" fmla="*/ 677263 w 1587596"/>
              <a:gd name="connsiteY24" fmla="*/ 412607 h 1378326"/>
              <a:gd name="connsiteX25" fmla="*/ 717744 w 1587596"/>
              <a:gd name="connsiteY25" fmla="*/ 381650 h 1378326"/>
              <a:gd name="connsiteX26" fmla="*/ 727269 w 1587596"/>
              <a:gd name="connsiteY26" fmla="*/ 381650 h 1378326"/>
              <a:gd name="connsiteX27" fmla="*/ 753463 w 1587596"/>
              <a:gd name="connsiteY27" fmla="*/ 398319 h 1378326"/>
              <a:gd name="connsiteX28" fmla="*/ 793948 w 1587596"/>
              <a:gd name="connsiteY28" fmla="*/ 384029 h 1378326"/>
              <a:gd name="connsiteX29" fmla="*/ 820139 w 1587596"/>
              <a:gd name="connsiteY29" fmla="*/ 434038 h 1378326"/>
              <a:gd name="connsiteX30" fmla="*/ 810613 w 1587596"/>
              <a:gd name="connsiteY30" fmla="*/ 438800 h 1378326"/>
              <a:gd name="connsiteX31" fmla="*/ 805852 w 1587596"/>
              <a:gd name="connsiteY31" fmla="*/ 460232 h 1378326"/>
              <a:gd name="connsiteX32" fmla="*/ 834426 w 1587596"/>
              <a:gd name="connsiteY32" fmla="*/ 503094 h 1378326"/>
              <a:gd name="connsiteX33" fmla="*/ 865383 w 1587596"/>
              <a:gd name="connsiteY33" fmla="*/ 495950 h 1378326"/>
              <a:gd name="connsiteX34" fmla="*/ 898722 w 1587596"/>
              <a:gd name="connsiteY34" fmla="*/ 464993 h 1378326"/>
              <a:gd name="connsiteX35" fmla="*/ 943964 w 1587596"/>
              <a:gd name="connsiteY35" fmla="*/ 472138 h 1378326"/>
              <a:gd name="connsiteX36" fmla="*/ 1001114 w 1587596"/>
              <a:gd name="connsiteY36" fmla="*/ 457850 h 1378326"/>
              <a:gd name="connsiteX37" fmla="*/ 1032073 w 1587596"/>
              <a:gd name="connsiteY37" fmla="*/ 429272 h 1378326"/>
              <a:gd name="connsiteX38" fmla="*/ 1096364 w 1587596"/>
              <a:gd name="connsiteY38" fmla="*/ 412607 h 1378326"/>
              <a:gd name="connsiteX39" fmla="*/ 1153514 w 1587596"/>
              <a:gd name="connsiteY39" fmla="*/ 417368 h 1378326"/>
              <a:gd name="connsiteX40" fmla="*/ 1310677 w 1587596"/>
              <a:gd name="connsiteY40" fmla="*/ 229250 h 1378326"/>
              <a:gd name="connsiteX41" fmla="*/ 1303533 w 1587596"/>
              <a:gd name="connsiteY41" fmla="*/ 200675 h 1378326"/>
              <a:gd name="connsiteX42" fmla="*/ 1320202 w 1587596"/>
              <a:gd name="connsiteY42" fmla="*/ 160194 h 1378326"/>
              <a:gd name="connsiteX43" fmla="*/ 1310677 w 1587596"/>
              <a:gd name="connsiteY43" fmla="*/ 117331 h 1378326"/>
              <a:gd name="connsiteX44" fmla="*/ 1332108 w 1587596"/>
              <a:gd name="connsiteY44" fmla="*/ 57800 h 1378326"/>
              <a:gd name="connsiteX45" fmla="*/ 1322584 w 1587596"/>
              <a:gd name="connsiteY45" fmla="*/ 10175 h 1378326"/>
              <a:gd name="connsiteX46" fmla="*/ 1360684 w 1587596"/>
              <a:gd name="connsiteY46" fmla="*/ 5412 h 1378326"/>
              <a:gd name="connsiteX47" fmla="*/ 1377353 w 1587596"/>
              <a:gd name="connsiteY47" fmla="*/ 649 h 1378326"/>
              <a:gd name="connsiteX48" fmla="*/ 1465459 w 1587596"/>
              <a:gd name="connsiteY48" fmla="*/ 19699 h 1378326"/>
              <a:gd name="connsiteX49" fmla="*/ 1496415 w 1587596"/>
              <a:gd name="connsiteY49" fmla="*/ 41131 h 1378326"/>
              <a:gd name="connsiteX50" fmla="*/ 1522610 w 1587596"/>
              <a:gd name="connsiteY50" fmla="*/ 57798 h 1378326"/>
              <a:gd name="connsiteX51" fmla="*/ 1551184 w 1587596"/>
              <a:gd name="connsiteY51" fmla="*/ 67324 h 1378326"/>
              <a:gd name="connsiteX52" fmla="*/ 1524990 w 1587596"/>
              <a:gd name="connsiteY52" fmla="*/ 117331 h 1378326"/>
              <a:gd name="connsiteX53" fmla="*/ 1522609 w 1587596"/>
              <a:gd name="connsiteY53" fmla="*/ 172099 h 1378326"/>
              <a:gd name="connsiteX54" fmla="*/ 1508321 w 1587596"/>
              <a:gd name="connsiteY54" fmla="*/ 229249 h 1378326"/>
              <a:gd name="connsiteX55" fmla="*/ 1510703 w 1587596"/>
              <a:gd name="connsiteY55" fmla="*/ 238774 h 1378326"/>
              <a:gd name="connsiteX56" fmla="*/ 1541659 w 1587596"/>
              <a:gd name="connsiteY56" fmla="*/ 245918 h 1378326"/>
              <a:gd name="connsiteX57" fmla="*/ 1529753 w 1587596"/>
              <a:gd name="connsiteY57" fmla="*/ 276874 h 1378326"/>
              <a:gd name="connsiteX58" fmla="*/ 1496415 w 1587596"/>
              <a:gd name="connsiteY58" fmla="*/ 298306 h 1378326"/>
              <a:gd name="connsiteX59" fmla="*/ 1474984 w 1587596"/>
              <a:gd name="connsiteY59" fmla="*/ 319737 h 1378326"/>
              <a:gd name="connsiteX60" fmla="*/ 1421087 w 1587596"/>
              <a:gd name="connsiteY60" fmla="*/ 307094 h 1378326"/>
              <a:gd name="connsiteX61" fmla="*/ 1384495 w 1587596"/>
              <a:gd name="connsiteY61" fmla="*/ 336407 h 1378326"/>
              <a:gd name="connsiteX62" fmla="*/ 1377352 w 1587596"/>
              <a:gd name="connsiteY62" fmla="*/ 369744 h 1378326"/>
              <a:gd name="connsiteX63" fmla="*/ 1355920 w 1587596"/>
              <a:gd name="connsiteY63" fmla="*/ 379269 h 1378326"/>
              <a:gd name="connsiteX64" fmla="*/ 1327345 w 1587596"/>
              <a:gd name="connsiteY64" fmla="*/ 403082 h 1378326"/>
              <a:gd name="connsiteX65" fmla="*/ 1279721 w 1587596"/>
              <a:gd name="connsiteY65" fmla="*/ 417368 h 1378326"/>
              <a:gd name="connsiteX66" fmla="*/ 1279720 w 1587596"/>
              <a:gd name="connsiteY66" fmla="*/ 464994 h 1378326"/>
              <a:gd name="connsiteX67" fmla="*/ 1313058 w 1587596"/>
              <a:gd name="connsiteY67" fmla="*/ 464994 h 1378326"/>
              <a:gd name="connsiteX68" fmla="*/ 1341634 w 1587596"/>
              <a:gd name="connsiteY68" fmla="*/ 491187 h 1378326"/>
              <a:gd name="connsiteX69" fmla="*/ 1334489 w 1587596"/>
              <a:gd name="connsiteY69" fmla="*/ 529288 h 1378326"/>
              <a:gd name="connsiteX70" fmla="*/ 1363065 w 1587596"/>
              <a:gd name="connsiteY70" fmla="*/ 545955 h 1378326"/>
              <a:gd name="connsiteX71" fmla="*/ 1355920 w 1587596"/>
              <a:gd name="connsiteY71" fmla="*/ 588819 h 1378326"/>
              <a:gd name="connsiteX72" fmla="*/ 1370208 w 1587596"/>
              <a:gd name="connsiteY72" fmla="*/ 629299 h 1378326"/>
              <a:gd name="connsiteX73" fmla="*/ 1322584 w 1587596"/>
              <a:gd name="connsiteY73" fmla="*/ 684068 h 1378326"/>
              <a:gd name="connsiteX74" fmla="*/ 1294009 w 1587596"/>
              <a:gd name="connsiteY74" fmla="*/ 736456 h 1378326"/>
              <a:gd name="connsiteX75" fmla="*/ 1386878 w 1587596"/>
              <a:gd name="connsiteY75" fmla="*/ 798368 h 1378326"/>
              <a:gd name="connsiteX76" fmla="*/ 1451169 w 1587596"/>
              <a:gd name="connsiteY76" fmla="*/ 848374 h 1378326"/>
              <a:gd name="connsiteX77" fmla="*/ 1486891 w 1587596"/>
              <a:gd name="connsiteY77" fmla="*/ 869806 h 1378326"/>
              <a:gd name="connsiteX78" fmla="*/ 1484508 w 1587596"/>
              <a:gd name="connsiteY78" fmla="*/ 998393 h 1378326"/>
              <a:gd name="connsiteX79" fmla="*/ 1508319 w 1587596"/>
              <a:gd name="connsiteY79" fmla="*/ 1024587 h 1378326"/>
              <a:gd name="connsiteX80" fmla="*/ 1517844 w 1587596"/>
              <a:gd name="connsiteY80" fmla="*/ 1076974 h 1378326"/>
              <a:gd name="connsiteX81" fmla="*/ 1565469 w 1587596"/>
              <a:gd name="connsiteY81" fmla="*/ 1138887 h 1378326"/>
              <a:gd name="connsiteX82" fmla="*/ 1586905 w 1587596"/>
              <a:gd name="connsiteY82" fmla="*/ 1162699 h 1378326"/>
              <a:gd name="connsiteX83" fmla="*/ 1541660 w 1587596"/>
              <a:gd name="connsiteY83" fmla="*/ 1226993 h 1378326"/>
              <a:gd name="connsiteX84" fmla="*/ 1244003 w 1587596"/>
              <a:gd name="connsiteY84" fmla="*/ 1250806 h 1378326"/>
              <a:gd name="connsiteX85" fmla="*/ 1241619 w 1587596"/>
              <a:gd name="connsiteY85" fmla="*/ 1210324 h 1378326"/>
              <a:gd name="connsiteX86" fmla="*/ 1184474 w 1587596"/>
              <a:gd name="connsiteY86" fmla="*/ 1176986 h 1378326"/>
              <a:gd name="connsiteX87" fmla="*/ 1163038 w 1587596"/>
              <a:gd name="connsiteY87" fmla="*/ 1200799 h 1378326"/>
              <a:gd name="connsiteX88" fmla="*/ 1113036 w 1587596"/>
              <a:gd name="connsiteY88" fmla="*/ 1241280 h 1378326"/>
              <a:gd name="connsiteX89" fmla="*/ 1065409 w 1587596"/>
              <a:gd name="connsiteY89" fmla="*/ 1269856 h 1378326"/>
              <a:gd name="connsiteX90" fmla="*/ 996355 w 1587596"/>
              <a:gd name="connsiteY90" fmla="*/ 1291287 h 1378326"/>
              <a:gd name="connsiteX91" fmla="*/ 951107 w 1587596"/>
              <a:gd name="connsiteY91" fmla="*/ 1324624 h 1378326"/>
              <a:gd name="connsiteX92" fmla="*/ 908248 w 1587596"/>
              <a:gd name="connsiteY92" fmla="*/ 1336530 h 1378326"/>
              <a:gd name="connsiteX93" fmla="*/ 855857 w 1587596"/>
              <a:gd name="connsiteY93" fmla="*/ 1348437 h 1378326"/>
              <a:gd name="connsiteX94" fmla="*/ 793945 w 1587596"/>
              <a:gd name="connsiteY94" fmla="*/ 1346057 h 1378326"/>
              <a:gd name="connsiteX95" fmla="*/ 774894 w 1587596"/>
              <a:gd name="connsiteY95" fmla="*/ 1377012 h 1378326"/>
              <a:gd name="connsiteX96" fmla="*/ 746319 w 1587596"/>
              <a:gd name="connsiteY96" fmla="*/ 1369868 h 1378326"/>
              <a:gd name="connsiteX97" fmla="*/ 715363 w 1587596"/>
              <a:gd name="connsiteY97" fmla="*/ 1362725 h 1378326"/>
              <a:gd name="connsiteX98" fmla="*/ 696317 w 1587596"/>
              <a:gd name="connsiteY98" fmla="*/ 1303193 h 1378326"/>
              <a:gd name="connsiteX99" fmla="*/ 662979 w 1587596"/>
              <a:gd name="connsiteY99" fmla="*/ 1255568 h 1378326"/>
              <a:gd name="connsiteX100" fmla="*/ 662977 w 1587596"/>
              <a:gd name="connsiteY100" fmla="*/ 1210325 h 1378326"/>
              <a:gd name="connsiteX101" fmla="*/ 646309 w 1587596"/>
              <a:gd name="connsiteY101" fmla="*/ 1176987 h 1378326"/>
              <a:gd name="connsiteX102" fmla="*/ 617733 w 1587596"/>
              <a:gd name="connsiteY102" fmla="*/ 1153174 h 1378326"/>
              <a:gd name="connsiteX103" fmla="*/ 596301 w 1587596"/>
              <a:gd name="connsiteY103" fmla="*/ 1146032 h 1378326"/>
              <a:gd name="connsiteX104" fmla="*/ 572490 w 1587596"/>
              <a:gd name="connsiteY104" fmla="*/ 1115074 h 1378326"/>
              <a:gd name="connsiteX105" fmla="*/ 536770 w 1587596"/>
              <a:gd name="connsiteY105" fmla="*/ 1076975 h 1378326"/>
              <a:gd name="connsiteX106" fmla="*/ 484384 w 1587596"/>
              <a:gd name="connsiteY106" fmla="*/ 1069830 h 1378326"/>
              <a:gd name="connsiteX107" fmla="*/ 491527 w 1587596"/>
              <a:gd name="connsiteY107" fmla="*/ 1026969 h 1378326"/>
              <a:gd name="connsiteX108" fmla="*/ 460572 w 1587596"/>
              <a:gd name="connsiteY108" fmla="*/ 991249 h 1378326"/>
              <a:gd name="connsiteX109" fmla="*/ 427233 w 1587596"/>
              <a:gd name="connsiteY109" fmla="*/ 953150 h 1378326"/>
              <a:gd name="connsiteX110" fmla="*/ 424854 w 1587596"/>
              <a:gd name="connsiteY110" fmla="*/ 926956 h 1378326"/>
              <a:gd name="connsiteX111" fmla="*/ 379608 w 1587596"/>
              <a:gd name="connsiteY111" fmla="*/ 917432 h 1378326"/>
              <a:gd name="connsiteX112" fmla="*/ 351033 w 1587596"/>
              <a:gd name="connsiteY112" fmla="*/ 884094 h 1378326"/>
              <a:gd name="connsiteX113" fmla="*/ 305789 w 1587596"/>
              <a:gd name="connsiteY113" fmla="*/ 872188 h 1378326"/>
              <a:gd name="connsiteX114" fmla="*/ 281977 w 1587596"/>
              <a:gd name="connsiteY114" fmla="*/ 903144 h 1378326"/>
              <a:gd name="connsiteX115" fmla="*/ 234355 w 1587596"/>
              <a:gd name="connsiteY115" fmla="*/ 893618 h 1378326"/>
              <a:gd name="connsiteX116" fmla="*/ 203395 w 1587596"/>
              <a:gd name="connsiteY116" fmla="*/ 869807 h 1378326"/>
              <a:gd name="connsiteX117" fmla="*/ 167680 w 1587596"/>
              <a:gd name="connsiteY117" fmla="*/ 881712 h 1378326"/>
              <a:gd name="connsiteX118" fmla="*/ 158152 w 1587596"/>
              <a:gd name="connsiteY118" fmla="*/ 876950 h 1378326"/>
              <a:gd name="connsiteX119" fmla="*/ 141486 w 1587596"/>
              <a:gd name="connsiteY119" fmla="*/ 824562 h 1378326"/>
              <a:gd name="connsiteX120" fmla="*/ 103383 w 1587596"/>
              <a:gd name="connsiteY120" fmla="*/ 788844 h 1378326"/>
              <a:gd name="connsiteX121" fmla="*/ 72427 w 1587596"/>
              <a:gd name="connsiteY121" fmla="*/ 748363 h 1378326"/>
              <a:gd name="connsiteX122" fmla="*/ 53375 w 1587596"/>
              <a:gd name="connsiteY122" fmla="*/ 722168 h 1378326"/>
              <a:gd name="connsiteX123" fmla="*/ 17657 w 1587596"/>
              <a:gd name="connsiteY123" fmla="*/ 693594 h 1378326"/>
              <a:gd name="connsiteX124" fmla="*/ 992 w 1587596"/>
              <a:gd name="connsiteY124" fmla="*/ 669780 h 1378326"/>
              <a:gd name="connsiteX0" fmla="*/ 992 w 1587596"/>
              <a:gd name="connsiteY0" fmla="*/ 669780 h 1378326"/>
              <a:gd name="connsiteX1" fmla="*/ 20038 w 1587596"/>
              <a:gd name="connsiteY1" fmla="*/ 612632 h 1378326"/>
              <a:gd name="connsiteX2" fmla="*/ 55760 w 1587596"/>
              <a:gd name="connsiteY2" fmla="*/ 588816 h 1378326"/>
              <a:gd name="connsiteX3" fmla="*/ 98621 w 1587596"/>
              <a:gd name="connsiteY3" fmla="*/ 593580 h 1378326"/>
              <a:gd name="connsiteX4" fmla="*/ 110530 w 1587596"/>
              <a:gd name="connsiteY4" fmla="*/ 565004 h 1378326"/>
              <a:gd name="connsiteX5" fmla="*/ 146244 w 1587596"/>
              <a:gd name="connsiteY5" fmla="*/ 550719 h 1378326"/>
              <a:gd name="connsiteX6" fmla="*/ 162915 w 1587596"/>
              <a:gd name="connsiteY6" fmla="*/ 519761 h 1378326"/>
              <a:gd name="connsiteX7" fmla="*/ 196251 w 1587596"/>
              <a:gd name="connsiteY7" fmla="*/ 512619 h 1378326"/>
              <a:gd name="connsiteX8" fmla="*/ 208157 w 1587596"/>
              <a:gd name="connsiteY8" fmla="*/ 479282 h 1378326"/>
              <a:gd name="connsiteX9" fmla="*/ 239115 w 1587596"/>
              <a:gd name="connsiteY9" fmla="*/ 472137 h 1378326"/>
              <a:gd name="connsiteX10" fmla="*/ 310551 w 1587596"/>
              <a:gd name="connsiteY10" fmla="*/ 438800 h 1378326"/>
              <a:gd name="connsiteX11" fmla="*/ 339128 w 1587596"/>
              <a:gd name="connsiteY11" fmla="*/ 417368 h 1378326"/>
              <a:gd name="connsiteX12" fmla="*/ 353413 w 1587596"/>
              <a:gd name="connsiteY12" fmla="*/ 426894 h 1378326"/>
              <a:gd name="connsiteX13" fmla="*/ 396277 w 1587596"/>
              <a:gd name="connsiteY13" fmla="*/ 438800 h 1378326"/>
              <a:gd name="connsiteX14" fmla="*/ 439140 w 1587596"/>
              <a:gd name="connsiteY14" fmla="*/ 400699 h 1378326"/>
              <a:gd name="connsiteX15" fmla="*/ 453426 w 1587596"/>
              <a:gd name="connsiteY15" fmla="*/ 429275 h 1378326"/>
              <a:gd name="connsiteX16" fmla="*/ 489144 w 1587596"/>
              <a:gd name="connsiteY16" fmla="*/ 431657 h 1378326"/>
              <a:gd name="connsiteX17" fmla="*/ 501051 w 1587596"/>
              <a:gd name="connsiteY17" fmla="*/ 464994 h 1378326"/>
              <a:gd name="connsiteX18" fmla="*/ 536773 w 1587596"/>
              <a:gd name="connsiteY18" fmla="*/ 495947 h 1378326"/>
              <a:gd name="connsiteX19" fmla="*/ 565344 w 1587596"/>
              <a:gd name="connsiteY19" fmla="*/ 453088 h 1378326"/>
              <a:gd name="connsiteX20" fmla="*/ 596301 w 1587596"/>
              <a:gd name="connsiteY20" fmla="*/ 438800 h 1378326"/>
              <a:gd name="connsiteX21" fmla="*/ 605826 w 1587596"/>
              <a:gd name="connsiteY21" fmla="*/ 410225 h 1378326"/>
              <a:gd name="connsiteX22" fmla="*/ 627257 w 1587596"/>
              <a:gd name="connsiteY22" fmla="*/ 376888 h 1378326"/>
              <a:gd name="connsiteX23" fmla="*/ 665361 w 1587596"/>
              <a:gd name="connsiteY23" fmla="*/ 369741 h 1378326"/>
              <a:gd name="connsiteX24" fmla="*/ 677263 w 1587596"/>
              <a:gd name="connsiteY24" fmla="*/ 412607 h 1378326"/>
              <a:gd name="connsiteX25" fmla="*/ 717744 w 1587596"/>
              <a:gd name="connsiteY25" fmla="*/ 381650 h 1378326"/>
              <a:gd name="connsiteX26" fmla="*/ 727269 w 1587596"/>
              <a:gd name="connsiteY26" fmla="*/ 381650 h 1378326"/>
              <a:gd name="connsiteX27" fmla="*/ 753463 w 1587596"/>
              <a:gd name="connsiteY27" fmla="*/ 398319 h 1378326"/>
              <a:gd name="connsiteX28" fmla="*/ 793948 w 1587596"/>
              <a:gd name="connsiteY28" fmla="*/ 384029 h 1378326"/>
              <a:gd name="connsiteX29" fmla="*/ 820139 w 1587596"/>
              <a:gd name="connsiteY29" fmla="*/ 434038 h 1378326"/>
              <a:gd name="connsiteX30" fmla="*/ 810613 w 1587596"/>
              <a:gd name="connsiteY30" fmla="*/ 438800 h 1378326"/>
              <a:gd name="connsiteX31" fmla="*/ 805852 w 1587596"/>
              <a:gd name="connsiteY31" fmla="*/ 460232 h 1378326"/>
              <a:gd name="connsiteX32" fmla="*/ 834426 w 1587596"/>
              <a:gd name="connsiteY32" fmla="*/ 503094 h 1378326"/>
              <a:gd name="connsiteX33" fmla="*/ 865383 w 1587596"/>
              <a:gd name="connsiteY33" fmla="*/ 495950 h 1378326"/>
              <a:gd name="connsiteX34" fmla="*/ 898722 w 1587596"/>
              <a:gd name="connsiteY34" fmla="*/ 464993 h 1378326"/>
              <a:gd name="connsiteX35" fmla="*/ 943964 w 1587596"/>
              <a:gd name="connsiteY35" fmla="*/ 472138 h 1378326"/>
              <a:gd name="connsiteX36" fmla="*/ 1001114 w 1587596"/>
              <a:gd name="connsiteY36" fmla="*/ 457850 h 1378326"/>
              <a:gd name="connsiteX37" fmla="*/ 1032073 w 1587596"/>
              <a:gd name="connsiteY37" fmla="*/ 429272 h 1378326"/>
              <a:gd name="connsiteX38" fmla="*/ 1096364 w 1587596"/>
              <a:gd name="connsiteY38" fmla="*/ 412607 h 1378326"/>
              <a:gd name="connsiteX39" fmla="*/ 1153514 w 1587596"/>
              <a:gd name="connsiteY39" fmla="*/ 417368 h 1378326"/>
              <a:gd name="connsiteX40" fmla="*/ 1303533 w 1587596"/>
              <a:gd name="connsiteY40" fmla="*/ 200675 h 1378326"/>
              <a:gd name="connsiteX41" fmla="*/ 1320202 w 1587596"/>
              <a:gd name="connsiteY41" fmla="*/ 160194 h 1378326"/>
              <a:gd name="connsiteX42" fmla="*/ 1310677 w 1587596"/>
              <a:gd name="connsiteY42" fmla="*/ 117331 h 1378326"/>
              <a:gd name="connsiteX43" fmla="*/ 1332108 w 1587596"/>
              <a:gd name="connsiteY43" fmla="*/ 57800 h 1378326"/>
              <a:gd name="connsiteX44" fmla="*/ 1322584 w 1587596"/>
              <a:gd name="connsiteY44" fmla="*/ 10175 h 1378326"/>
              <a:gd name="connsiteX45" fmla="*/ 1360684 w 1587596"/>
              <a:gd name="connsiteY45" fmla="*/ 5412 h 1378326"/>
              <a:gd name="connsiteX46" fmla="*/ 1377353 w 1587596"/>
              <a:gd name="connsiteY46" fmla="*/ 649 h 1378326"/>
              <a:gd name="connsiteX47" fmla="*/ 1465459 w 1587596"/>
              <a:gd name="connsiteY47" fmla="*/ 19699 h 1378326"/>
              <a:gd name="connsiteX48" fmla="*/ 1496415 w 1587596"/>
              <a:gd name="connsiteY48" fmla="*/ 41131 h 1378326"/>
              <a:gd name="connsiteX49" fmla="*/ 1522610 w 1587596"/>
              <a:gd name="connsiteY49" fmla="*/ 57798 h 1378326"/>
              <a:gd name="connsiteX50" fmla="*/ 1551184 w 1587596"/>
              <a:gd name="connsiteY50" fmla="*/ 67324 h 1378326"/>
              <a:gd name="connsiteX51" fmla="*/ 1524990 w 1587596"/>
              <a:gd name="connsiteY51" fmla="*/ 117331 h 1378326"/>
              <a:gd name="connsiteX52" fmla="*/ 1522609 w 1587596"/>
              <a:gd name="connsiteY52" fmla="*/ 172099 h 1378326"/>
              <a:gd name="connsiteX53" fmla="*/ 1508321 w 1587596"/>
              <a:gd name="connsiteY53" fmla="*/ 229249 h 1378326"/>
              <a:gd name="connsiteX54" fmla="*/ 1510703 w 1587596"/>
              <a:gd name="connsiteY54" fmla="*/ 238774 h 1378326"/>
              <a:gd name="connsiteX55" fmla="*/ 1541659 w 1587596"/>
              <a:gd name="connsiteY55" fmla="*/ 245918 h 1378326"/>
              <a:gd name="connsiteX56" fmla="*/ 1529753 w 1587596"/>
              <a:gd name="connsiteY56" fmla="*/ 276874 h 1378326"/>
              <a:gd name="connsiteX57" fmla="*/ 1496415 w 1587596"/>
              <a:gd name="connsiteY57" fmla="*/ 298306 h 1378326"/>
              <a:gd name="connsiteX58" fmla="*/ 1474984 w 1587596"/>
              <a:gd name="connsiteY58" fmla="*/ 319737 h 1378326"/>
              <a:gd name="connsiteX59" fmla="*/ 1421087 w 1587596"/>
              <a:gd name="connsiteY59" fmla="*/ 307094 h 1378326"/>
              <a:gd name="connsiteX60" fmla="*/ 1384495 w 1587596"/>
              <a:gd name="connsiteY60" fmla="*/ 336407 h 1378326"/>
              <a:gd name="connsiteX61" fmla="*/ 1377352 w 1587596"/>
              <a:gd name="connsiteY61" fmla="*/ 369744 h 1378326"/>
              <a:gd name="connsiteX62" fmla="*/ 1355920 w 1587596"/>
              <a:gd name="connsiteY62" fmla="*/ 379269 h 1378326"/>
              <a:gd name="connsiteX63" fmla="*/ 1327345 w 1587596"/>
              <a:gd name="connsiteY63" fmla="*/ 403082 h 1378326"/>
              <a:gd name="connsiteX64" fmla="*/ 1279721 w 1587596"/>
              <a:gd name="connsiteY64" fmla="*/ 417368 h 1378326"/>
              <a:gd name="connsiteX65" fmla="*/ 1279720 w 1587596"/>
              <a:gd name="connsiteY65" fmla="*/ 464994 h 1378326"/>
              <a:gd name="connsiteX66" fmla="*/ 1313058 w 1587596"/>
              <a:gd name="connsiteY66" fmla="*/ 464994 h 1378326"/>
              <a:gd name="connsiteX67" fmla="*/ 1341634 w 1587596"/>
              <a:gd name="connsiteY67" fmla="*/ 491187 h 1378326"/>
              <a:gd name="connsiteX68" fmla="*/ 1334489 w 1587596"/>
              <a:gd name="connsiteY68" fmla="*/ 529288 h 1378326"/>
              <a:gd name="connsiteX69" fmla="*/ 1363065 w 1587596"/>
              <a:gd name="connsiteY69" fmla="*/ 545955 h 1378326"/>
              <a:gd name="connsiteX70" fmla="*/ 1355920 w 1587596"/>
              <a:gd name="connsiteY70" fmla="*/ 588819 h 1378326"/>
              <a:gd name="connsiteX71" fmla="*/ 1370208 w 1587596"/>
              <a:gd name="connsiteY71" fmla="*/ 629299 h 1378326"/>
              <a:gd name="connsiteX72" fmla="*/ 1322584 w 1587596"/>
              <a:gd name="connsiteY72" fmla="*/ 684068 h 1378326"/>
              <a:gd name="connsiteX73" fmla="*/ 1294009 w 1587596"/>
              <a:gd name="connsiteY73" fmla="*/ 736456 h 1378326"/>
              <a:gd name="connsiteX74" fmla="*/ 1386878 w 1587596"/>
              <a:gd name="connsiteY74" fmla="*/ 798368 h 1378326"/>
              <a:gd name="connsiteX75" fmla="*/ 1451169 w 1587596"/>
              <a:gd name="connsiteY75" fmla="*/ 848374 h 1378326"/>
              <a:gd name="connsiteX76" fmla="*/ 1486891 w 1587596"/>
              <a:gd name="connsiteY76" fmla="*/ 869806 h 1378326"/>
              <a:gd name="connsiteX77" fmla="*/ 1484508 w 1587596"/>
              <a:gd name="connsiteY77" fmla="*/ 998393 h 1378326"/>
              <a:gd name="connsiteX78" fmla="*/ 1508319 w 1587596"/>
              <a:gd name="connsiteY78" fmla="*/ 1024587 h 1378326"/>
              <a:gd name="connsiteX79" fmla="*/ 1517844 w 1587596"/>
              <a:gd name="connsiteY79" fmla="*/ 1076974 h 1378326"/>
              <a:gd name="connsiteX80" fmla="*/ 1565469 w 1587596"/>
              <a:gd name="connsiteY80" fmla="*/ 1138887 h 1378326"/>
              <a:gd name="connsiteX81" fmla="*/ 1586905 w 1587596"/>
              <a:gd name="connsiteY81" fmla="*/ 1162699 h 1378326"/>
              <a:gd name="connsiteX82" fmla="*/ 1541660 w 1587596"/>
              <a:gd name="connsiteY82" fmla="*/ 1226993 h 1378326"/>
              <a:gd name="connsiteX83" fmla="*/ 1244003 w 1587596"/>
              <a:gd name="connsiteY83" fmla="*/ 1250806 h 1378326"/>
              <a:gd name="connsiteX84" fmla="*/ 1241619 w 1587596"/>
              <a:gd name="connsiteY84" fmla="*/ 1210324 h 1378326"/>
              <a:gd name="connsiteX85" fmla="*/ 1184474 w 1587596"/>
              <a:gd name="connsiteY85" fmla="*/ 1176986 h 1378326"/>
              <a:gd name="connsiteX86" fmla="*/ 1163038 w 1587596"/>
              <a:gd name="connsiteY86" fmla="*/ 1200799 h 1378326"/>
              <a:gd name="connsiteX87" fmla="*/ 1113036 w 1587596"/>
              <a:gd name="connsiteY87" fmla="*/ 1241280 h 1378326"/>
              <a:gd name="connsiteX88" fmla="*/ 1065409 w 1587596"/>
              <a:gd name="connsiteY88" fmla="*/ 1269856 h 1378326"/>
              <a:gd name="connsiteX89" fmla="*/ 996355 w 1587596"/>
              <a:gd name="connsiteY89" fmla="*/ 1291287 h 1378326"/>
              <a:gd name="connsiteX90" fmla="*/ 951107 w 1587596"/>
              <a:gd name="connsiteY90" fmla="*/ 1324624 h 1378326"/>
              <a:gd name="connsiteX91" fmla="*/ 908248 w 1587596"/>
              <a:gd name="connsiteY91" fmla="*/ 1336530 h 1378326"/>
              <a:gd name="connsiteX92" fmla="*/ 855857 w 1587596"/>
              <a:gd name="connsiteY92" fmla="*/ 1348437 h 1378326"/>
              <a:gd name="connsiteX93" fmla="*/ 793945 w 1587596"/>
              <a:gd name="connsiteY93" fmla="*/ 1346057 h 1378326"/>
              <a:gd name="connsiteX94" fmla="*/ 774894 w 1587596"/>
              <a:gd name="connsiteY94" fmla="*/ 1377012 h 1378326"/>
              <a:gd name="connsiteX95" fmla="*/ 746319 w 1587596"/>
              <a:gd name="connsiteY95" fmla="*/ 1369868 h 1378326"/>
              <a:gd name="connsiteX96" fmla="*/ 715363 w 1587596"/>
              <a:gd name="connsiteY96" fmla="*/ 1362725 h 1378326"/>
              <a:gd name="connsiteX97" fmla="*/ 696317 w 1587596"/>
              <a:gd name="connsiteY97" fmla="*/ 1303193 h 1378326"/>
              <a:gd name="connsiteX98" fmla="*/ 662979 w 1587596"/>
              <a:gd name="connsiteY98" fmla="*/ 1255568 h 1378326"/>
              <a:gd name="connsiteX99" fmla="*/ 662977 w 1587596"/>
              <a:gd name="connsiteY99" fmla="*/ 1210325 h 1378326"/>
              <a:gd name="connsiteX100" fmla="*/ 646309 w 1587596"/>
              <a:gd name="connsiteY100" fmla="*/ 1176987 h 1378326"/>
              <a:gd name="connsiteX101" fmla="*/ 617733 w 1587596"/>
              <a:gd name="connsiteY101" fmla="*/ 1153174 h 1378326"/>
              <a:gd name="connsiteX102" fmla="*/ 596301 w 1587596"/>
              <a:gd name="connsiteY102" fmla="*/ 1146032 h 1378326"/>
              <a:gd name="connsiteX103" fmla="*/ 572490 w 1587596"/>
              <a:gd name="connsiteY103" fmla="*/ 1115074 h 1378326"/>
              <a:gd name="connsiteX104" fmla="*/ 536770 w 1587596"/>
              <a:gd name="connsiteY104" fmla="*/ 1076975 h 1378326"/>
              <a:gd name="connsiteX105" fmla="*/ 484384 w 1587596"/>
              <a:gd name="connsiteY105" fmla="*/ 1069830 h 1378326"/>
              <a:gd name="connsiteX106" fmla="*/ 491527 w 1587596"/>
              <a:gd name="connsiteY106" fmla="*/ 1026969 h 1378326"/>
              <a:gd name="connsiteX107" fmla="*/ 460572 w 1587596"/>
              <a:gd name="connsiteY107" fmla="*/ 991249 h 1378326"/>
              <a:gd name="connsiteX108" fmla="*/ 427233 w 1587596"/>
              <a:gd name="connsiteY108" fmla="*/ 953150 h 1378326"/>
              <a:gd name="connsiteX109" fmla="*/ 424854 w 1587596"/>
              <a:gd name="connsiteY109" fmla="*/ 926956 h 1378326"/>
              <a:gd name="connsiteX110" fmla="*/ 379608 w 1587596"/>
              <a:gd name="connsiteY110" fmla="*/ 917432 h 1378326"/>
              <a:gd name="connsiteX111" fmla="*/ 351033 w 1587596"/>
              <a:gd name="connsiteY111" fmla="*/ 884094 h 1378326"/>
              <a:gd name="connsiteX112" fmla="*/ 305789 w 1587596"/>
              <a:gd name="connsiteY112" fmla="*/ 872188 h 1378326"/>
              <a:gd name="connsiteX113" fmla="*/ 281977 w 1587596"/>
              <a:gd name="connsiteY113" fmla="*/ 903144 h 1378326"/>
              <a:gd name="connsiteX114" fmla="*/ 234355 w 1587596"/>
              <a:gd name="connsiteY114" fmla="*/ 893618 h 1378326"/>
              <a:gd name="connsiteX115" fmla="*/ 203395 w 1587596"/>
              <a:gd name="connsiteY115" fmla="*/ 869807 h 1378326"/>
              <a:gd name="connsiteX116" fmla="*/ 167680 w 1587596"/>
              <a:gd name="connsiteY116" fmla="*/ 881712 h 1378326"/>
              <a:gd name="connsiteX117" fmla="*/ 158152 w 1587596"/>
              <a:gd name="connsiteY117" fmla="*/ 876950 h 1378326"/>
              <a:gd name="connsiteX118" fmla="*/ 141486 w 1587596"/>
              <a:gd name="connsiteY118" fmla="*/ 824562 h 1378326"/>
              <a:gd name="connsiteX119" fmla="*/ 103383 w 1587596"/>
              <a:gd name="connsiteY119" fmla="*/ 788844 h 1378326"/>
              <a:gd name="connsiteX120" fmla="*/ 72427 w 1587596"/>
              <a:gd name="connsiteY120" fmla="*/ 748363 h 1378326"/>
              <a:gd name="connsiteX121" fmla="*/ 53375 w 1587596"/>
              <a:gd name="connsiteY121" fmla="*/ 722168 h 1378326"/>
              <a:gd name="connsiteX122" fmla="*/ 17657 w 1587596"/>
              <a:gd name="connsiteY122" fmla="*/ 693594 h 1378326"/>
              <a:gd name="connsiteX123" fmla="*/ 992 w 1587596"/>
              <a:gd name="connsiteY123" fmla="*/ 669780 h 1378326"/>
              <a:gd name="connsiteX0" fmla="*/ 992 w 1587596"/>
              <a:gd name="connsiteY0" fmla="*/ 669780 h 1378326"/>
              <a:gd name="connsiteX1" fmla="*/ 20038 w 1587596"/>
              <a:gd name="connsiteY1" fmla="*/ 612632 h 1378326"/>
              <a:gd name="connsiteX2" fmla="*/ 55760 w 1587596"/>
              <a:gd name="connsiteY2" fmla="*/ 588816 h 1378326"/>
              <a:gd name="connsiteX3" fmla="*/ 98621 w 1587596"/>
              <a:gd name="connsiteY3" fmla="*/ 593580 h 1378326"/>
              <a:gd name="connsiteX4" fmla="*/ 110530 w 1587596"/>
              <a:gd name="connsiteY4" fmla="*/ 565004 h 1378326"/>
              <a:gd name="connsiteX5" fmla="*/ 146244 w 1587596"/>
              <a:gd name="connsiteY5" fmla="*/ 550719 h 1378326"/>
              <a:gd name="connsiteX6" fmla="*/ 162915 w 1587596"/>
              <a:gd name="connsiteY6" fmla="*/ 519761 h 1378326"/>
              <a:gd name="connsiteX7" fmla="*/ 196251 w 1587596"/>
              <a:gd name="connsiteY7" fmla="*/ 512619 h 1378326"/>
              <a:gd name="connsiteX8" fmla="*/ 208157 w 1587596"/>
              <a:gd name="connsiteY8" fmla="*/ 479282 h 1378326"/>
              <a:gd name="connsiteX9" fmla="*/ 239115 w 1587596"/>
              <a:gd name="connsiteY9" fmla="*/ 472137 h 1378326"/>
              <a:gd name="connsiteX10" fmla="*/ 310551 w 1587596"/>
              <a:gd name="connsiteY10" fmla="*/ 438800 h 1378326"/>
              <a:gd name="connsiteX11" fmla="*/ 339128 w 1587596"/>
              <a:gd name="connsiteY11" fmla="*/ 417368 h 1378326"/>
              <a:gd name="connsiteX12" fmla="*/ 353413 w 1587596"/>
              <a:gd name="connsiteY12" fmla="*/ 426894 h 1378326"/>
              <a:gd name="connsiteX13" fmla="*/ 396277 w 1587596"/>
              <a:gd name="connsiteY13" fmla="*/ 438800 h 1378326"/>
              <a:gd name="connsiteX14" fmla="*/ 439140 w 1587596"/>
              <a:gd name="connsiteY14" fmla="*/ 400699 h 1378326"/>
              <a:gd name="connsiteX15" fmla="*/ 453426 w 1587596"/>
              <a:gd name="connsiteY15" fmla="*/ 429275 h 1378326"/>
              <a:gd name="connsiteX16" fmla="*/ 489144 w 1587596"/>
              <a:gd name="connsiteY16" fmla="*/ 431657 h 1378326"/>
              <a:gd name="connsiteX17" fmla="*/ 501051 w 1587596"/>
              <a:gd name="connsiteY17" fmla="*/ 464994 h 1378326"/>
              <a:gd name="connsiteX18" fmla="*/ 536773 w 1587596"/>
              <a:gd name="connsiteY18" fmla="*/ 495947 h 1378326"/>
              <a:gd name="connsiteX19" fmla="*/ 565344 w 1587596"/>
              <a:gd name="connsiteY19" fmla="*/ 453088 h 1378326"/>
              <a:gd name="connsiteX20" fmla="*/ 596301 w 1587596"/>
              <a:gd name="connsiteY20" fmla="*/ 438800 h 1378326"/>
              <a:gd name="connsiteX21" fmla="*/ 605826 w 1587596"/>
              <a:gd name="connsiteY21" fmla="*/ 410225 h 1378326"/>
              <a:gd name="connsiteX22" fmla="*/ 627257 w 1587596"/>
              <a:gd name="connsiteY22" fmla="*/ 376888 h 1378326"/>
              <a:gd name="connsiteX23" fmla="*/ 665361 w 1587596"/>
              <a:gd name="connsiteY23" fmla="*/ 369741 h 1378326"/>
              <a:gd name="connsiteX24" fmla="*/ 677263 w 1587596"/>
              <a:gd name="connsiteY24" fmla="*/ 412607 h 1378326"/>
              <a:gd name="connsiteX25" fmla="*/ 717744 w 1587596"/>
              <a:gd name="connsiteY25" fmla="*/ 381650 h 1378326"/>
              <a:gd name="connsiteX26" fmla="*/ 727269 w 1587596"/>
              <a:gd name="connsiteY26" fmla="*/ 381650 h 1378326"/>
              <a:gd name="connsiteX27" fmla="*/ 753463 w 1587596"/>
              <a:gd name="connsiteY27" fmla="*/ 398319 h 1378326"/>
              <a:gd name="connsiteX28" fmla="*/ 793948 w 1587596"/>
              <a:gd name="connsiteY28" fmla="*/ 384029 h 1378326"/>
              <a:gd name="connsiteX29" fmla="*/ 820139 w 1587596"/>
              <a:gd name="connsiteY29" fmla="*/ 434038 h 1378326"/>
              <a:gd name="connsiteX30" fmla="*/ 810613 w 1587596"/>
              <a:gd name="connsiteY30" fmla="*/ 438800 h 1378326"/>
              <a:gd name="connsiteX31" fmla="*/ 805852 w 1587596"/>
              <a:gd name="connsiteY31" fmla="*/ 460232 h 1378326"/>
              <a:gd name="connsiteX32" fmla="*/ 834426 w 1587596"/>
              <a:gd name="connsiteY32" fmla="*/ 503094 h 1378326"/>
              <a:gd name="connsiteX33" fmla="*/ 865383 w 1587596"/>
              <a:gd name="connsiteY33" fmla="*/ 495950 h 1378326"/>
              <a:gd name="connsiteX34" fmla="*/ 898722 w 1587596"/>
              <a:gd name="connsiteY34" fmla="*/ 464993 h 1378326"/>
              <a:gd name="connsiteX35" fmla="*/ 943964 w 1587596"/>
              <a:gd name="connsiteY35" fmla="*/ 472138 h 1378326"/>
              <a:gd name="connsiteX36" fmla="*/ 1001114 w 1587596"/>
              <a:gd name="connsiteY36" fmla="*/ 457850 h 1378326"/>
              <a:gd name="connsiteX37" fmla="*/ 1032073 w 1587596"/>
              <a:gd name="connsiteY37" fmla="*/ 429272 h 1378326"/>
              <a:gd name="connsiteX38" fmla="*/ 1096364 w 1587596"/>
              <a:gd name="connsiteY38" fmla="*/ 412607 h 1378326"/>
              <a:gd name="connsiteX39" fmla="*/ 1153514 w 1587596"/>
              <a:gd name="connsiteY39" fmla="*/ 417368 h 1378326"/>
              <a:gd name="connsiteX40" fmla="*/ 1320202 w 1587596"/>
              <a:gd name="connsiteY40" fmla="*/ 160194 h 1378326"/>
              <a:gd name="connsiteX41" fmla="*/ 1310677 w 1587596"/>
              <a:gd name="connsiteY41" fmla="*/ 117331 h 1378326"/>
              <a:gd name="connsiteX42" fmla="*/ 1332108 w 1587596"/>
              <a:gd name="connsiteY42" fmla="*/ 57800 h 1378326"/>
              <a:gd name="connsiteX43" fmla="*/ 1322584 w 1587596"/>
              <a:gd name="connsiteY43" fmla="*/ 10175 h 1378326"/>
              <a:gd name="connsiteX44" fmla="*/ 1360684 w 1587596"/>
              <a:gd name="connsiteY44" fmla="*/ 5412 h 1378326"/>
              <a:gd name="connsiteX45" fmla="*/ 1377353 w 1587596"/>
              <a:gd name="connsiteY45" fmla="*/ 649 h 1378326"/>
              <a:gd name="connsiteX46" fmla="*/ 1465459 w 1587596"/>
              <a:gd name="connsiteY46" fmla="*/ 19699 h 1378326"/>
              <a:gd name="connsiteX47" fmla="*/ 1496415 w 1587596"/>
              <a:gd name="connsiteY47" fmla="*/ 41131 h 1378326"/>
              <a:gd name="connsiteX48" fmla="*/ 1522610 w 1587596"/>
              <a:gd name="connsiteY48" fmla="*/ 57798 h 1378326"/>
              <a:gd name="connsiteX49" fmla="*/ 1551184 w 1587596"/>
              <a:gd name="connsiteY49" fmla="*/ 67324 h 1378326"/>
              <a:gd name="connsiteX50" fmla="*/ 1524990 w 1587596"/>
              <a:gd name="connsiteY50" fmla="*/ 117331 h 1378326"/>
              <a:gd name="connsiteX51" fmla="*/ 1522609 w 1587596"/>
              <a:gd name="connsiteY51" fmla="*/ 172099 h 1378326"/>
              <a:gd name="connsiteX52" fmla="*/ 1508321 w 1587596"/>
              <a:gd name="connsiteY52" fmla="*/ 229249 h 1378326"/>
              <a:gd name="connsiteX53" fmla="*/ 1510703 w 1587596"/>
              <a:gd name="connsiteY53" fmla="*/ 238774 h 1378326"/>
              <a:gd name="connsiteX54" fmla="*/ 1541659 w 1587596"/>
              <a:gd name="connsiteY54" fmla="*/ 245918 h 1378326"/>
              <a:gd name="connsiteX55" fmla="*/ 1529753 w 1587596"/>
              <a:gd name="connsiteY55" fmla="*/ 276874 h 1378326"/>
              <a:gd name="connsiteX56" fmla="*/ 1496415 w 1587596"/>
              <a:gd name="connsiteY56" fmla="*/ 298306 h 1378326"/>
              <a:gd name="connsiteX57" fmla="*/ 1474984 w 1587596"/>
              <a:gd name="connsiteY57" fmla="*/ 319737 h 1378326"/>
              <a:gd name="connsiteX58" fmla="*/ 1421087 w 1587596"/>
              <a:gd name="connsiteY58" fmla="*/ 307094 h 1378326"/>
              <a:gd name="connsiteX59" fmla="*/ 1384495 w 1587596"/>
              <a:gd name="connsiteY59" fmla="*/ 336407 h 1378326"/>
              <a:gd name="connsiteX60" fmla="*/ 1377352 w 1587596"/>
              <a:gd name="connsiteY60" fmla="*/ 369744 h 1378326"/>
              <a:gd name="connsiteX61" fmla="*/ 1355920 w 1587596"/>
              <a:gd name="connsiteY61" fmla="*/ 379269 h 1378326"/>
              <a:gd name="connsiteX62" fmla="*/ 1327345 w 1587596"/>
              <a:gd name="connsiteY62" fmla="*/ 403082 h 1378326"/>
              <a:gd name="connsiteX63" fmla="*/ 1279721 w 1587596"/>
              <a:gd name="connsiteY63" fmla="*/ 417368 h 1378326"/>
              <a:gd name="connsiteX64" fmla="*/ 1279720 w 1587596"/>
              <a:gd name="connsiteY64" fmla="*/ 464994 h 1378326"/>
              <a:gd name="connsiteX65" fmla="*/ 1313058 w 1587596"/>
              <a:gd name="connsiteY65" fmla="*/ 464994 h 1378326"/>
              <a:gd name="connsiteX66" fmla="*/ 1341634 w 1587596"/>
              <a:gd name="connsiteY66" fmla="*/ 491187 h 1378326"/>
              <a:gd name="connsiteX67" fmla="*/ 1334489 w 1587596"/>
              <a:gd name="connsiteY67" fmla="*/ 529288 h 1378326"/>
              <a:gd name="connsiteX68" fmla="*/ 1363065 w 1587596"/>
              <a:gd name="connsiteY68" fmla="*/ 545955 h 1378326"/>
              <a:gd name="connsiteX69" fmla="*/ 1355920 w 1587596"/>
              <a:gd name="connsiteY69" fmla="*/ 588819 h 1378326"/>
              <a:gd name="connsiteX70" fmla="*/ 1370208 w 1587596"/>
              <a:gd name="connsiteY70" fmla="*/ 629299 h 1378326"/>
              <a:gd name="connsiteX71" fmla="*/ 1322584 w 1587596"/>
              <a:gd name="connsiteY71" fmla="*/ 684068 h 1378326"/>
              <a:gd name="connsiteX72" fmla="*/ 1294009 w 1587596"/>
              <a:gd name="connsiteY72" fmla="*/ 736456 h 1378326"/>
              <a:gd name="connsiteX73" fmla="*/ 1386878 w 1587596"/>
              <a:gd name="connsiteY73" fmla="*/ 798368 h 1378326"/>
              <a:gd name="connsiteX74" fmla="*/ 1451169 w 1587596"/>
              <a:gd name="connsiteY74" fmla="*/ 848374 h 1378326"/>
              <a:gd name="connsiteX75" fmla="*/ 1486891 w 1587596"/>
              <a:gd name="connsiteY75" fmla="*/ 869806 h 1378326"/>
              <a:gd name="connsiteX76" fmla="*/ 1484508 w 1587596"/>
              <a:gd name="connsiteY76" fmla="*/ 998393 h 1378326"/>
              <a:gd name="connsiteX77" fmla="*/ 1508319 w 1587596"/>
              <a:gd name="connsiteY77" fmla="*/ 1024587 h 1378326"/>
              <a:gd name="connsiteX78" fmla="*/ 1517844 w 1587596"/>
              <a:gd name="connsiteY78" fmla="*/ 1076974 h 1378326"/>
              <a:gd name="connsiteX79" fmla="*/ 1565469 w 1587596"/>
              <a:gd name="connsiteY79" fmla="*/ 1138887 h 1378326"/>
              <a:gd name="connsiteX80" fmla="*/ 1586905 w 1587596"/>
              <a:gd name="connsiteY80" fmla="*/ 1162699 h 1378326"/>
              <a:gd name="connsiteX81" fmla="*/ 1541660 w 1587596"/>
              <a:gd name="connsiteY81" fmla="*/ 1226993 h 1378326"/>
              <a:gd name="connsiteX82" fmla="*/ 1244003 w 1587596"/>
              <a:gd name="connsiteY82" fmla="*/ 1250806 h 1378326"/>
              <a:gd name="connsiteX83" fmla="*/ 1241619 w 1587596"/>
              <a:gd name="connsiteY83" fmla="*/ 1210324 h 1378326"/>
              <a:gd name="connsiteX84" fmla="*/ 1184474 w 1587596"/>
              <a:gd name="connsiteY84" fmla="*/ 1176986 h 1378326"/>
              <a:gd name="connsiteX85" fmla="*/ 1163038 w 1587596"/>
              <a:gd name="connsiteY85" fmla="*/ 1200799 h 1378326"/>
              <a:gd name="connsiteX86" fmla="*/ 1113036 w 1587596"/>
              <a:gd name="connsiteY86" fmla="*/ 1241280 h 1378326"/>
              <a:gd name="connsiteX87" fmla="*/ 1065409 w 1587596"/>
              <a:gd name="connsiteY87" fmla="*/ 1269856 h 1378326"/>
              <a:gd name="connsiteX88" fmla="*/ 996355 w 1587596"/>
              <a:gd name="connsiteY88" fmla="*/ 1291287 h 1378326"/>
              <a:gd name="connsiteX89" fmla="*/ 951107 w 1587596"/>
              <a:gd name="connsiteY89" fmla="*/ 1324624 h 1378326"/>
              <a:gd name="connsiteX90" fmla="*/ 908248 w 1587596"/>
              <a:gd name="connsiteY90" fmla="*/ 1336530 h 1378326"/>
              <a:gd name="connsiteX91" fmla="*/ 855857 w 1587596"/>
              <a:gd name="connsiteY91" fmla="*/ 1348437 h 1378326"/>
              <a:gd name="connsiteX92" fmla="*/ 793945 w 1587596"/>
              <a:gd name="connsiteY92" fmla="*/ 1346057 h 1378326"/>
              <a:gd name="connsiteX93" fmla="*/ 774894 w 1587596"/>
              <a:gd name="connsiteY93" fmla="*/ 1377012 h 1378326"/>
              <a:gd name="connsiteX94" fmla="*/ 746319 w 1587596"/>
              <a:gd name="connsiteY94" fmla="*/ 1369868 h 1378326"/>
              <a:gd name="connsiteX95" fmla="*/ 715363 w 1587596"/>
              <a:gd name="connsiteY95" fmla="*/ 1362725 h 1378326"/>
              <a:gd name="connsiteX96" fmla="*/ 696317 w 1587596"/>
              <a:gd name="connsiteY96" fmla="*/ 1303193 h 1378326"/>
              <a:gd name="connsiteX97" fmla="*/ 662979 w 1587596"/>
              <a:gd name="connsiteY97" fmla="*/ 1255568 h 1378326"/>
              <a:gd name="connsiteX98" fmla="*/ 662977 w 1587596"/>
              <a:gd name="connsiteY98" fmla="*/ 1210325 h 1378326"/>
              <a:gd name="connsiteX99" fmla="*/ 646309 w 1587596"/>
              <a:gd name="connsiteY99" fmla="*/ 1176987 h 1378326"/>
              <a:gd name="connsiteX100" fmla="*/ 617733 w 1587596"/>
              <a:gd name="connsiteY100" fmla="*/ 1153174 h 1378326"/>
              <a:gd name="connsiteX101" fmla="*/ 596301 w 1587596"/>
              <a:gd name="connsiteY101" fmla="*/ 1146032 h 1378326"/>
              <a:gd name="connsiteX102" fmla="*/ 572490 w 1587596"/>
              <a:gd name="connsiteY102" fmla="*/ 1115074 h 1378326"/>
              <a:gd name="connsiteX103" fmla="*/ 536770 w 1587596"/>
              <a:gd name="connsiteY103" fmla="*/ 1076975 h 1378326"/>
              <a:gd name="connsiteX104" fmla="*/ 484384 w 1587596"/>
              <a:gd name="connsiteY104" fmla="*/ 1069830 h 1378326"/>
              <a:gd name="connsiteX105" fmla="*/ 491527 w 1587596"/>
              <a:gd name="connsiteY105" fmla="*/ 1026969 h 1378326"/>
              <a:gd name="connsiteX106" fmla="*/ 460572 w 1587596"/>
              <a:gd name="connsiteY106" fmla="*/ 991249 h 1378326"/>
              <a:gd name="connsiteX107" fmla="*/ 427233 w 1587596"/>
              <a:gd name="connsiteY107" fmla="*/ 953150 h 1378326"/>
              <a:gd name="connsiteX108" fmla="*/ 424854 w 1587596"/>
              <a:gd name="connsiteY108" fmla="*/ 926956 h 1378326"/>
              <a:gd name="connsiteX109" fmla="*/ 379608 w 1587596"/>
              <a:gd name="connsiteY109" fmla="*/ 917432 h 1378326"/>
              <a:gd name="connsiteX110" fmla="*/ 351033 w 1587596"/>
              <a:gd name="connsiteY110" fmla="*/ 884094 h 1378326"/>
              <a:gd name="connsiteX111" fmla="*/ 305789 w 1587596"/>
              <a:gd name="connsiteY111" fmla="*/ 872188 h 1378326"/>
              <a:gd name="connsiteX112" fmla="*/ 281977 w 1587596"/>
              <a:gd name="connsiteY112" fmla="*/ 903144 h 1378326"/>
              <a:gd name="connsiteX113" fmla="*/ 234355 w 1587596"/>
              <a:gd name="connsiteY113" fmla="*/ 893618 h 1378326"/>
              <a:gd name="connsiteX114" fmla="*/ 203395 w 1587596"/>
              <a:gd name="connsiteY114" fmla="*/ 869807 h 1378326"/>
              <a:gd name="connsiteX115" fmla="*/ 167680 w 1587596"/>
              <a:gd name="connsiteY115" fmla="*/ 881712 h 1378326"/>
              <a:gd name="connsiteX116" fmla="*/ 158152 w 1587596"/>
              <a:gd name="connsiteY116" fmla="*/ 876950 h 1378326"/>
              <a:gd name="connsiteX117" fmla="*/ 141486 w 1587596"/>
              <a:gd name="connsiteY117" fmla="*/ 824562 h 1378326"/>
              <a:gd name="connsiteX118" fmla="*/ 103383 w 1587596"/>
              <a:gd name="connsiteY118" fmla="*/ 788844 h 1378326"/>
              <a:gd name="connsiteX119" fmla="*/ 72427 w 1587596"/>
              <a:gd name="connsiteY119" fmla="*/ 748363 h 1378326"/>
              <a:gd name="connsiteX120" fmla="*/ 53375 w 1587596"/>
              <a:gd name="connsiteY120" fmla="*/ 722168 h 1378326"/>
              <a:gd name="connsiteX121" fmla="*/ 17657 w 1587596"/>
              <a:gd name="connsiteY121" fmla="*/ 693594 h 1378326"/>
              <a:gd name="connsiteX122" fmla="*/ 992 w 1587596"/>
              <a:gd name="connsiteY122" fmla="*/ 669780 h 1378326"/>
              <a:gd name="connsiteX0" fmla="*/ 992 w 1587596"/>
              <a:gd name="connsiteY0" fmla="*/ 669780 h 1378326"/>
              <a:gd name="connsiteX1" fmla="*/ 20038 w 1587596"/>
              <a:gd name="connsiteY1" fmla="*/ 612632 h 1378326"/>
              <a:gd name="connsiteX2" fmla="*/ 55760 w 1587596"/>
              <a:gd name="connsiteY2" fmla="*/ 588816 h 1378326"/>
              <a:gd name="connsiteX3" fmla="*/ 98621 w 1587596"/>
              <a:gd name="connsiteY3" fmla="*/ 593580 h 1378326"/>
              <a:gd name="connsiteX4" fmla="*/ 110530 w 1587596"/>
              <a:gd name="connsiteY4" fmla="*/ 565004 h 1378326"/>
              <a:gd name="connsiteX5" fmla="*/ 146244 w 1587596"/>
              <a:gd name="connsiteY5" fmla="*/ 550719 h 1378326"/>
              <a:gd name="connsiteX6" fmla="*/ 162915 w 1587596"/>
              <a:gd name="connsiteY6" fmla="*/ 519761 h 1378326"/>
              <a:gd name="connsiteX7" fmla="*/ 196251 w 1587596"/>
              <a:gd name="connsiteY7" fmla="*/ 512619 h 1378326"/>
              <a:gd name="connsiteX8" fmla="*/ 208157 w 1587596"/>
              <a:gd name="connsiteY8" fmla="*/ 479282 h 1378326"/>
              <a:gd name="connsiteX9" fmla="*/ 239115 w 1587596"/>
              <a:gd name="connsiteY9" fmla="*/ 472137 h 1378326"/>
              <a:gd name="connsiteX10" fmla="*/ 310551 w 1587596"/>
              <a:gd name="connsiteY10" fmla="*/ 438800 h 1378326"/>
              <a:gd name="connsiteX11" fmla="*/ 339128 w 1587596"/>
              <a:gd name="connsiteY11" fmla="*/ 417368 h 1378326"/>
              <a:gd name="connsiteX12" fmla="*/ 353413 w 1587596"/>
              <a:gd name="connsiteY12" fmla="*/ 426894 h 1378326"/>
              <a:gd name="connsiteX13" fmla="*/ 396277 w 1587596"/>
              <a:gd name="connsiteY13" fmla="*/ 438800 h 1378326"/>
              <a:gd name="connsiteX14" fmla="*/ 439140 w 1587596"/>
              <a:gd name="connsiteY14" fmla="*/ 400699 h 1378326"/>
              <a:gd name="connsiteX15" fmla="*/ 453426 w 1587596"/>
              <a:gd name="connsiteY15" fmla="*/ 429275 h 1378326"/>
              <a:gd name="connsiteX16" fmla="*/ 489144 w 1587596"/>
              <a:gd name="connsiteY16" fmla="*/ 431657 h 1378326"/>
              <a:gd name="connsiteX17" fmla="*/ 501051 w 1587596"/>
              <a:gd name="connsiteY17" fmla="*/ 464994 h 1378326"/>
              <a:gd name="connsiteX18" fmla="*/ 536773 w 1587596"/>
              <a:gd name="connsiteY18" fmla="*/ 495947 h 1378326"/>
              <a:gd name="connsiteX19" fmla="*/ 565344 w 1587596"/>
              <a:gd name="connsiteY19" fmla="*/ 453088 h 1378326"/>
              <a:gd name="connsiteX20" fmla="*/ 596301 w 1587596"/>
              <a:gd name="connsiteY20" fmla="*/ 438800 h 1378326"/>
              <a:gd name="connsiteX21" fmla="*/ 605826 w 1587596"/>
              <a:gd name="connsiteY21" fmla="*/ 410225 h 1378326"/>
              <a:gd name="connsiteX22" fmla="*/ 627257 w 1587596"/>
              <a:gd name="connsiteY22" fmla="*/ 376888 h 1378326"/>
              <a:gd name="connsiteX23" fmla="*/ 665361 w 1587596"/>
              <a:gd name="connsiteY23" fmla="*/ 369741 h 1378326"/>
              <a:gd name="connsiteX24" fmla="*/ 677263 w 1587596"/>
              <a:gd name="connsiteY24" fmla="*/ 412607 h 1378326"/>
              <a:gd name="connsiteX25" fmla="*/ 717744 w 1587596"/>
              <a:gd name="connsiteY25" fmla="*/ 381650 h 1378326"/>
              <a:gd name="connsiteX26" fmla="*/ 727269 w 1587596"/>
              <a:gd name="connsiteY26" fmla="*/ 381650 h 1378326"/>
              <a:gd name="connsiteX27" fmla="*/ 753463 w 1587596"/>
              <a:gd name="connsiteY27" fmla="*/ 398319 h 1378326"/>
              <a:gd name="connsiteX28" fmla="*/ 793948 w 1587596"/>
              <a:gd name="connsiteY28" fmla="*/ 384029 h 1378326"/>
              <a:gd name="connsiteX29" fmla="*/ 820139 w 1587596"/>
              <a:gd name="connsiteY29" fmla="*/ 434038 h 1378326"/>
              <a:gd name="connsiteX30" fmla="*/ 810613 w 1587596"/>
              <a:gd name="connsiteY30" fmla="*/ 438800 h 1378326"/>
              <a:gd name="connsiteX31" fmla="*/ 805852 w 1587596"/>
              <a:gd name="connsiteY31" fmla="*/ 460232 h 1378326"/>
              <a:gd name="connsiteX32" fmla="*/ 834426 w 1587596"/>
              <a:gd name="connsiteY32" fmla="*/ 503094 h 1378326"/>
              <a:gd name="connsiteX33" fmla="*/ 865383 w 1587596"/>
              <a:gd name="connsiteY33" fmla="*/ 495950 h 1378326"/>
              <a:gd name="connsiteX34" fmla="*/ 898722 w 1587596"/>
              <a:gd name="connsiteY34" fmla="*/ 464993 h 1378326"/>
              <a:gd name="connsiteX35" fmla="*/ 943964 w 1587596"/>
              <a:gd name="connsiteY35" fmla="*/ 472138 h 1378326"/>
              <a:gd name="connsiteX36" fmla="*/ 1001114 w 1587596"/>
              <a:gd name="connsiteY36" fmla="*/ 457850 h 1378326"/>
              <a:gd name="connsiteX37" fmla="*/ 1032073 w 1587596"/>
              <a:gd name="connsiteY37" fmla="*/ 429272 h 1378326"/>
              <a:gd name="connsiteX38" fmla="*/ 1096364 w 1587596"/>
              <a:gd name="connsiteY38" fmla="*/ 412607 h 1378326"/>
              <a:gd name="connsiteX39" fmla="*/ 1153514 w 1587596"/>
              <a:gd name="connsiteY39" fmla="*/ 417368 h 1378326"/>
              <a:gd name="connsiteX40" fmla="*/ 1310677 w 1587596"/>
              <a:gd name="connsiteY40" fmla="*/ 117331 h 1378326"/>
              <a:gd name="connsiteX41" fmla="*/ 1332108 w 1587596"/>
              <a:gd name="connsiteY41" fmla="*/ 57800 h 1378326"/>
              <a:gd name="connsiteX42" fmla="*/ 1322584 w 1587596"/>
              <a:gd name="connsiteY42" fmla="*/ 10175 h 1378326"/>
              <a:gd name="connsiteX43" fmla="*/ 1360684 w 1587596"/>
              <a:gd name="connsiteY43" fmla="*/ 5412 h 1378326"/>
              <a:gd name="connsiteX44" fmla="*/ 1377353 w 1587596"/>
              <a:gd name="connsiteY44" fmla="*/ 649 h 1378326"/>
              <a:gd name="connsiteX45" fmla="*/ 1465459 w 1587596"/>
              <a:gd name="connsiteY45" fmla="*/ 19699 h 1378326"/>
              <a:gd name="connsiteX46" fmla="*/ 1496415 w 1587596"/>
              <a:gd name="connsiteY46" fmla="*/ 41131 h 1378326"/>
              <a:gd name="connsiteX47" fmla="*/ 1522610 w 1587596"/>
              <a:gd name="connsiteY47" fmla="*/ 57798 h 1378326"/>
              <a:gd name="connsiteX48" fmla="*/ 1551184 w 1587596"/>
              <a:gd name="connsiteY48" fmla="*/ 67324 h 1378326"/>
              <a:gd name="connsiteX49" fmla="*/ 1524990 w 1587596"/>
              <a:gd name="connsiteY49" fmla="*/ 117331 h 1378326"/>
              <a:gd name="connsiteX50" fmla="*/ 1522609 w 1587596"/>
              <a:gd name="connsiteY50" fmla="*/ 172099 h 1378326"/>
              <a:gd name="connsiteX51" fmla="*/ 1508321 w 1587596"/>
              <a:gd name="connsiteY51" fmla="*/ 229249 h 1378326"/>
              <a:gd name="connsiteX52" fmla="*/ 1510703 w 1587596"/>
              <a:gd name="connsiteY52" fmla="*/ 238774 h 1378326"/>
              <a:gd name="connsiteX53" fmla="*/ 1541659 w 1587596"/>
              <a:gd name="connsiteY53" fmla="*/ 245918 h 1378326"/>
              <a:gd name="connsiteX54" fmla="*/ 1529753 w 1587596"/>
              <a:gd name="connsiteY54" fmla="*/ 276874 h 1378326"/>
              <a:gd name="connsiteX55" fmla="*/ 1496415 w 1587596"/>
              <a:gd name="connsiteY55" fmla="*/ 298306 h 1378326"/>
              <a:gd name="connsiteX56" fmla="*/ 1474984 w 1587596"/>
              <a:gd name="connsiteY56" fmla="*/ 319737 h 1378326"/>
              <a:gd name="connsiteX57" fmla="*/ 1421087 w 1587596"/>
              <a:gd name="connsiteY57" fmla="*/ 307094 h 1378326"/>
              <a:gd name="connsiteX58" fmla="*/ 1384495 w 1587596"/>
              <a:gd name="connsiteY58" fmla="*/ 336407 h 1378326"/>
              <a:gd name="connsiteX59" fmla="*/ 1377352 w 1587596"/>
              <a:gd name="connsiteY59" fmla="*/ 369744 h 1378326"/>
              <a:gd name="connsiteX60" fmla="*/ 1355920 w 1587596"/>
              <a:gd name="connsiteY60" fmla="*/ 379269 h 1378326"/>
              <a:gd name="connsiteX61" fmla="*/ 1327345 w 1587596"/>
              <a:gd name="connsiteY61" fmla="*/ 403082 h 1378326"/>
              <a:gd name="connsiteX62" fmla="*/ 1279721 w 1587596"/>
              <a:gd name="connsiteY62" fmla="*/ 417368 h 1378326"/>
              <a:gd name="connsiteX63" fmla="*/ 1279720 w 1587596"/>
              <a:gd name="connsiteY63" fmla="*/ 464994 h 1378326"/>
              <a:gd name="connsiteX64" fmla="*/ 1313058 w 1587596"/>
              <a:gd name="connsiteY64" fmla="*/ 464994 h 1378326"/>
              <a:gd name="connsiteX65" fmla="*/ 1341634 w 1587596"/>
              <a:gd name="connsiteY65" fmla="*/ 491187 h 1378326"/>
              <a:gd name="connsiteX66" fmla="*/ 1334489 w 1587596"/>
              <a:gd name="connsiteY66" fmla="*/ 529288 h 1378326"/>
              <a:gd name="connsiteX67" fmla="*/ 1363065 w 1587596"/>
              <a:gd name="connsiteY67" fmla="*/ 545955 h 1378326"/>
              <a:gd name="connsiteX68" fmla="*/ 1355920 w 1587596"/>
              <a:gd name="connsiteY68" fmla="*/ 588819 h 1378326"/>
              <a:gd name="connsiteX69" fmla="*/ 1370208 w 1587596"/>
              <a:gd name="connsiteY69" fmla="*/ 629299 h 1378326"/>
              <a:gd name="connsiteX70" fmla="*/ 1322584 w 1587596"/>
              <a:gd name="connsiteY70" fmla="*/ 684068 h 1378326"/>
              <a:gd name="connsiteX71" fmla="*/ 1294009 w 1587596"/>
              <a:gd name="connsiteY71" fmla="*/ 736456 h 1378326"/>
              <a:gd name="connsiteX72" fmla="*/ 1386878 w 1587596"/>
              <a:gd name="connsiteY72" fmla="*/ 798368 h 1378326"/>
              <a:gd name="connsiteX73" fmla="*/ 1451169 w 1587596"/>
              <a:gd name="connsiteY73" fmla="*/ 848374 h 1378326"/>
              <a:gd name="connsiteX74" fmla="*/ 1486891 w 1587596"/>
              <a:gd name="connsiteY74" fmla="*/ 869806 h 1378326"/>
              <a:gd name="connsiteX75" fmla="*/ 1484508 w 1587596"/>
              <a:gd name="connsiteY75" fmla="*/ 998393 h 1378326"/>
              <a:gd name="connsiteX76" fmla="*/ 1508319 w 1587596"/>
              <a:gd name="connsiteY76" fmla="*/ 1024587 h 1378326"/>
              <a:gd name="connsiteX77" fmla="*/ 1517844 w 1587596"/>
              <a:gd name="connsiteY77" fmla="*/ 1076974 h 1378326"/>
              <a:gd name="connsiteX78" fmla="*/ 1565469 w 1587596"/>
              <a:gd name="connsiteY78" fmla="*/ 1138887 h 1378326"/>
              <a:gd name="connsiteX79" fmla="*/ 1586905 w 1587596"/>
              <a:gd name="connsiteY79" fmla="*/ 1162699 h 1378326"/>
              <a:gd name="connsiteX80" fmla="*/ 1541660 w 1587596"/>
              <a:gd name="connsiteY80" fmla="*/ 1226993 h 1378326"/>
              <a:gd name="connsiteX81" fmla="*/ 1244003 w 1587596"/>
              <a:gd name="connsiteY81" fmla="*/ 1250806 h 1378326"/>
              <a:gd name="connsiteX82" fmla="*/ 1241619 w 1587596"/>
              <a:gd name="connsiteY82" fmla="*/ 1210324 h 1378326"/>
              <a:gd name="connsiteX83" fmla="*/ 1184474 w 1587596"/>
              <a:gd name="connsiteY83" fmla="*/ 1176986 h 1378326"/>
              <a:gd name="connsiteX84" fmla="*/ 1163038 w 1587596"/>
              <a:gd name="connsiteY84" fmla="*/ 1200799 h 1378326"/>
              <a:gd name="connsiteX85" fmla="*/ 1113036 w 1587596"/>
              <a:gd name="connsiteY85" fmla="*/ 1241280 h 1378326"/>
              <a:gd name="connsiteX86" fmla="*/ 1065409 w 1587596"/>
              <a:gd name="connsiteY86" fmla="*/ 1269856 h 1378326"/>
              <a:gd name="connsiteX87" fmla="*/ 996355 w 1587596"/>
              <a:gd name="connsiteY87" fmla="*/ 1291287 h 1378326"/>
              <a:gd name="connsiteX88" fmla="*/ 951107 w 1587596"/>
              <a:gd name="connsiteY88" fmla="*/ 1324624 h 1378326"/>
              <a:gd name="connsiteX89" fmla="*/ 908248 w 1587596"/>
              <a:gd name="connsiteY89" fmla="*/ 1336530 h 1378326"/>
              <a:gd name="connsiteX90" fmla="*/ 855857 w 1587596"/>
              <a:gd name="connsiteY90" fmla="*/ 1348437 h 1378326"/>
              <a:gd name="connsiteX91" fmla="*/ 793945 w 1587596"/>
              <a:gd name="connsiteY91" fmla="*/ 1346057 h 1378326"/>
              <a:gd name="connsiteX92" fmla="*/ 774894 w 1587596"/>
              <a:gd name="connsiteY92" fmla="*/ 1377012 h 1378326"/>
              <a:gd name="connsiteX93" fmla="*/ 746319 w 1587596"/>
              <a:gd name="connsiteY93" fmla="*/ 1369868 h 1378326"/>
              <a:gd name="connsiteX94" fmla="*/ 715363 w 1587596"/>
              <a:gd name="connsiteY94" fmla="*/ 1362725 h 1378326"/>
              <a:gd name="connsiteX95" fmla="*/ 696317 w 1587596"/>
              <a:gd name="connsiteY95" fmla="*/ 1303193 h 1378326"/>
              <a:gd name="connsiteX96" fmla="*/ 662979 w 1587596"/>
              <a:gd name="connsiteY96" fmla="*/ 1255568 h 1378326"/>
              <a:gd name="connsiteX97" fmla="*/ 662977 w 1587596"/>
              <a:gd name="connsiteY97" fmla="*/ 1210325 h 1378326"/>
              <a:gd name="connsiteX98" fmla="*/ 646309 w 1587596"/>
              <a:gd name="connsiteY98" fmla="*/ 1176987 h 1378326"/>
              <a:gd name="connsiteX99" fmla="*/ 617733 w 1587596"/>
              <a:gd name="connsiteY99" fmla="*/ 1153174 h 1378326"/>
              <a:gd name="connsiteX100" fmla="*/ 596301 w 1587596"/>
              <a:gd name="connsiteY100" fmla="*/ 1146032 h 1378326"/>
              <a:gd name="connsiteX101" fmla="*/ 572490 w 1587596"/>
              <a:gd name="connsiteY101" fmla="*/ 1115074 h 1378326"/>
              <a:gd name="connsiteX102" fmla="*/ 536770 w 1587596"/>
              <a:gd name="connsiteY102" fmla="*/ 1076975 h 1378326"/>
              <a:gd name="connsiteX103" fmla="*/ 484384 w 1587596"/>
              <a:gd name="connsiteY103" fmla="*/ 1069830 h 1378326"/>
              <a:gd name="connsiteX104" fmla="*/ 491527 w 1587596"/>
              <a:gd name="connsiteY104" fmla="*/ 1026969 h 1378326"/>
              <a:gd name="connsiteX105" fmla="*/ 460572 w 1587596"/>
              <a:gd name="connsiteY105" fmla="*/ 991249 h 1378326"/>
              <a:gd name="connsiteX106" fmla="*/ 427233 w 1587596"/>
              <a:gd name="connsiteY106" fmla="*/ 953150 h 1378326"/>
              <a:gd name="connsiteX107" fmla="*/ 424854 w 1587596"/>
              <a:gd name="connsiteY107" fmla="*/ 926956 h 1378326"/>
              <a:gd name="connsiteX108" fmla="*/ 379608 w 1587596"/>
              <a:gd name="connsiteY108" fmla="*/ 917432 h 1378326"/>
              <a:gd name="connsiteX109" fmla="*/ 351033 w 1587596"/>
              <a:gd name="connsiteY109" fmla="*/ 884094 h 1378326"/>
              <a:gd name="connsiteX110" fmla="*/ 305789 w 1587596"/>
              <a:gd name="connsiteY110" fmla="*/ 872188 h 1378326"/>
              <a:gd name="connsiteX111" fmla="*/ 281977 w 1587596"/>
              <a:gd name="connsiteY111" fmla="*/ 903144 h 1378326"/>
              <a:gd name="connsiteX112" fmla="*/ 234355 w 1587596"/>
              <a:gd name="connsiteY112" fmla="*/ 893618 h 1378326"/>
              <a:gd name="connsiteX113" fmla="*/ 203395 w 1587596"/>
              <a:gd name="connsiteY113" fmla="*/ 869807 h 1378326"/>
              <a:gd name="connsiteX114" fmla="*/ 167680 w 1587596"/>
              <a:gd name="connsiteY114" fmla="*/ 881712 h 1378326"/>
              <a:gd name="connsiteX115" fmla="*/ 158152 w 1587596"/>
              <a:gd name="connsiteY115" fmla="*/ 876950 h 1378326"/>
              <a:gd name="connsiteX116" fmla="*/ 141486 w 1587596"/>
              <a:gd name="connsiteY116" fmla="*/ 824562 h 1378326"/>
              <a:gd name="connsiteX117" fmla="*/ 103383 w 1587596"/>
              <a:gd name="connsiteY117" fmla="*/ 788844 h 1378326"/>
              <a:gd name="connsiteX118" fmla="*/ 72427 w 1587596"/>
              <a:gd name="connsiteY118" fmla="*/ 748363 h 1378326"/>
              <a:gd name="connsiteX119" fmla="*/ 53375 w 1587596"/>
              <a:gd name="connsiteY119" fmla="*/ 722168 h 1378326"/>
              <a:gd name="connsiteX120" fmla="*/ 17657 w 1587596"/>
              <a:gd name="connsiteY120" fmla="*/ 693594 h 1378326"/>
              <a:gd name="connsiteX121" fmla="*/ 992 w 1587596"/>
              <a:gd name="connsiteY121" fmla="*/ 669780 h 1378326"/>
              <a:gd name="connsiteX0" fmla="*/ 992 w 1587596"/>
              <a:gd name="connsiteY0" fmla="*/ 669780 h 1378326"/>
              <a:gd name="connsiteX1" fmla="*/ 20038 w 1587596"/>
              <a:gd name="connsiteY1" fmla="*/ 612632 h 1378326"/>
              <a:gd name="connsiteX2" fmla="*/ 55760 w 1587596"/>
              <a:gd name="connsiteY2" fmla="*/ 588816 h 1378326"/>
              <a:gd name="connsiteX3" fmla="*/ 98621 w 1587596"/>
              <a:gd name="connsiteY3" fmla="*/ 593580 h 1378326"/>
              <a:gd name="connsiteX4" fmla="*/ 110530 w 1587596"/>
              <a:gd name="connsiteY4" fmla="*/ 565004 h 1378326"/>
              <a:gd name="connsiteX5" fmla="*/ 146244 w 1587596"/>
              <a:gd name="connsiteY5" fmla="*/ 550719 h 1378326"/>
              <a:gd name="connsiteX6" fmla="*/ 162915 w 1587596"/>
              <a:gd name="connsiteY6" fmla="*/ 519761 h 1378326"/>
              <a:gd name="connsiteX7" fmla="*/ 196251 w 1587596"/>
              <a:gd name="connsiteY7" fmla="*/ 512619 h 1378326"/>
              <a:gd name="connsiteX8" fmla="*/ 208157 w 1587596"/>
              <a:gd name="connsiteY8" fmla="*/ 479282 h 1378326"/>
              <a:gd name="connsiteX9" fmla="*/ 239115 w 1587596"/>
              <a:gd name="connsiteY9" fmla="*/ 472137 h 1378326"/>
              <a:gd name="connsiteX10" fmla="*/ 310551 w 1587596"/>
              <a:gd name="connsiteY10" fmla="*/ 438800 h 1378326"/>
              <a:gd name="connsiteX11" fmla="*/ 339128 w 1587596"/>
              <a:gd name="connsiteY11" fmla="*/ 417368 h 1378326"/>
              <a:gd name="connsiteX12" fmla="*/ 353413 w 1587596"/>
              <a:gd name="connsiteY12" fmla="*/ 426894 h 1378326"/>
              <a:gd name="connsiteX13" fmla="*/ 396277 w 1587596"/>
              <a:gd name="connsiteY13" fmla="*/ 438800 h 1378326"/>
              <a:gd name="connsiteX14" fmla="*/ 439140 w 1587596"/>
              <a:gd name="connsiteY14" fmla="*/ 400699 h 1378326"/>
              <a:gd name="connsiteX15" fmla="*/ 453426 w 1587596"/>
              <a:gd name="connsiteY15" fmla="*/ 429275 h 1378326"/>
              <a:gd name="connsiteX16" fmla="*/ 489144 w 1587596"/>
              <a:gd name="connsiteY16" fmla="*/ 431657 h 1378326"/>
              <a:gd name="connsiteX17" fmla="*/ 501051 w 1587596"/>
              <a:gd name="connsiteY17" fmla="*/ 464994 h 1378326"/>
              <a:gd name="connsiteX18" fmla="*/ 536773 w 1587596"/>
              <a:gd name="connsiteY18" fmla="*/ 495947 h 1378326"/>
              <a:gd name="connsiteX19" fmla="*/ 565344 w 1587596"/>
              <a:gd name="connsiteY19" fmla="*/ 453088 h 1378326"/>
              <a:gd name="connsiteX20" fmla="*/ 596301 w 1587596"/>
              <a:gd name="connsiteY20" fmla="*/ 438800 h 1378326"/>
              <a:gd name="connsiteX21" fmla="*/ 605826 w 1587596"/>
              <a:gd name="connsiteY21" fmla="*/ 410225 h 1378326"/>
              <a:gd name="connsiteX22" fmla="*/ 627257 w 1587596"/>
              <a:gd name="connsiteY22" fmla="*/ 376888 h 1378326"/>
              <a:gd name="connsiteX23" fmla="*/ 665361 w 1587596"/>
              <a:gd name="connsiteY23" fmla="*/ 369741 h 1378326"/>
              <a:gd name="connsiteX24" fmla="*/ 677263 w 1587596"/>
              <a:gd name="connsiteY24" fmla="*/ 412607 h 1378326"/>
              <a:gd name="connsiteX25" fmla="*/ 717744 w 1587596"/>
              <a:gd name="connsiteY25" fmla="*/ 381650 h 1378326"/>
              <a:gd name="connsiteX26" fmla="*/ 727269 w 1587596"/>
              <a:gd name="connsiteY26" fmla="*/ 381650 h 1378326"/>
              <a:gd name="connsiteX27" fmla="*/ 753463 w 1587596"/>
              <a:gd name="connsiteY27" fmla="*/ 398319 h 1378326"/>
              <a:gd name="connsiteX28" fmla="*/ 793948 w 1587596"/>
              <a:gd name="connsiteY28" fmla="*/ 384029 h 1378326"/>
              <a:gd name="connsiteX29" fmla="*/ 820139 w 1587596"/>
              <a:gd name="connsiteY29" fmla="*/ 434038 h 1378326"/>
              <a:gd name="connsiteX30" fmla="*/ 810613 w 1587596"/>
              <a:gd name="connsiteY30" fmla="*/ 438800 h 1378326"/>
              <a:gd name="connsiteX31" fmla="*/ 805852 w 1587596"/>
              <a:gd name="connsiteY31" fmla="*/ 460232 h 1378326"/>
              <a:gd name="connsiteX32" fmla="*/ 834426 w 1587596"/>
              <a:gd name="connsiteY32" fmla="*/ 503094 h 1378326"/>
              <a:gd name="connsiteX33" fmla="*/ 865383 w 1587596"/>
              <a:gd name="connsiteY33" fmla="*/ 495950 h 1378326"/>
              <a:gd name="connsiteX34" fmla="*/ 898722 w 1587596"/>
              <a:gd name="connsiteY34" fmla="*/ 464993 h 1378326"/>
              <a:gd name="connsiteX35" fmla="*/ 943964 w 1587596"/>
              <a:gd name="connsiteY35" fmla="*/ 472138 h 1378326"/>
              <a:gd name="connsiteX36" fmla="*/ 1001114 w 1587596"/>
              <a:gd name="connsiteY36" fmla="*/ 457850 h 1378326"/>
              <a:gd name="connsiteX37" fmla="*/ 1032073 w 1587596"/>
              <a:gd name="connsiteY37" fmla="*/ 429272 h 1378326"/>
              <a:gd name="connsiteX38" fmla="*/ 1096364 w 1587596"/>
              <a:gd name="connsiteY38" fmla="*/ 412607 h 1378326"/>
              <a:gd name="connsiteX39" fmla="*/ 1153514 w 1587596"/>
              <a:gd name="connsiteY39" fmla="*/ 417368 h 1378326"/>
              <a:gd name="connsiteX40" fmla="*/ 1332108 w 1587596"/>
              <a:gd name="connsiteY40" fmla="*/ 57800 h 1378326"/>
              <a:gd name="connsiteX41" fmla="*/ 1322584 w 1587596"/>
              <a:gd name="connsiteY41" fmla="*/ 10175 h 1378326"/>
              <a:gd name="connsiteX42" fmla="*/ 1360684 w 1587596"/>
              <a:gd name="connsiteY42" fmla="*/ 5412 h 1378326"/>
              <a:gd name="connsiteX43" fmla="*/ 1377353 w 1587596"/>
              <a:gd name="connsiteY43" fmla="*/ 649 h 1378326"/>
              <a:gd name="connsiteX44" fmla="*/ 1465459 w 1587596"/>
              <a:gd name="connsiteY44" fmla="*/ 19699 h 1378326"/>
              <a:gd name="connsiteX45" fmla="*/ 1496415 w 1587596"/>
              <a:gd name="connsiteY45" fmla="*/ 41131 h 1378326"/>
              <a:gd name="connsiteX46" fmla="*/ 1522610 w 1587596"/>
              <a:gd name="connsiteY46" fmla="*/ 57798 h 1378326"/>
              <a:gd name="connsiteX47" fmla="*/ 1551184 w 1587596"/>
              <a:gd name="connsiteY47" fmla="*/ 67324 h 1378326"/>
              <a:gd name="connsiteX48" fmla="*/ 1524990 w 1587596"/>
              <a:gd name="connsiteY48" fmla="*/ 117331 h 1378326"/>
              <a:gd name="connsiteX49" fmla="*/ 1522609 w 1587596"/>
              <a:gd name="connsiteY49" fmla="*/ 172099 h 1378326"/>
              <a:gd name="connsiteX50" fmla="*/ 1508321 w 1587596"/>
              <a:gd name="connsiteY50" fmla="*/ 229249 h 1378326"/>
              <a:gd name="connsiteX51" fmla="*/ 1510703 w 1587596"/>
              <a:gd name="connsiteY51" fmla="*/ 238774 h 1378326"/>
              <a:gd name="connsiteX52" fmla="*/ 1541659 w 1587596"/>
              <a:gd name="connsiteY52" fmla="*/ 245918 h 1378326"/>
              <a:gd name="connsiteX53" fmla="*/ 1529753 w 1587596"/>
              <a:gd name="connsiteY53" fmla="*/ 276874 h 1378326"/>
              <a:gd name="connsiteX54" fmla="*/ 1496415 w 1587596"/>
              <a:gd name="connsiteY54" fmla="*/ 298306 h 1378326"/>
              <a:gd name="connsiteX55" fmla="*/ 1474984 w 1587596"/>
              <a:gd name="connsiteY55" fmla="*/ 319737 h 1378326"/>
              <a:gd name="connsiteX56" fmla="*/ 1421087 w 1587596"/>
              <a:gd name="connsiteY56" fmla="*/ 307094 h 1378326"/>
              <a:gd name="connsiteX57" fmla="*/ 1384495 w 1587596"/>
              <a:gd name="connsiteY57" fmla="*/ 336407 h 1378326"/>
              <a:gd name="connsiteX58" fmla="*/ 1377352 w 1587596"/>
              <a:gd name="connsiteY58" fmla="*/ 369744 h 1378326"/>
              <a:gd name="connsiteX59" fmla="*/ 1355920 w 1587596"/>
              <a:gd name="connsiteY59" fmla="*/ 379269 h 1378326"/>
              <a:gd name="connsiteX60" fmla="*/ 1327345 w 1587596"/>
              <a:gd name="connsiteY60" fmla="*/ 403082 h 1378326"/>
              <a:gd name="connsiteX61" fmla="*/ 1279721 w 1587596"/>
              <a:gd name="connsiteY61" fmla="*/ 417368 h 1378326"/>
              <a:gd name="connsiteX62" fmla="*/ 1279720 w 1587596"/>
              <a:gd name="connsiteY62" fmla="*/ 464994 h 1378326"/>
              <a:gd name="connsiteX63" fmla="*/ 1313058 w 1587596"/>
              <a:gd name="connsiteY63" fmla="*/ 464994 h 1378326"/>
              <a:gd name="connsiteX64" fmla="*/ 1341634 w 1587596"/>
              <a:gd name="connsiteY64" fmla="*/ 491187 h 1378326"/>
              <a:gd name="connsiteX65" fmla="*/ 1334489 w 1587596"/>
              <a:gd name="connsiteY65" fmla="*/ 529288 h 1378326"/>
              <a:gd name="connsiteX66" fmla="*/ 1363065 w 1587596"/>
              <a:gd name="connsiteY66" fmla="*/ 545955 h 1378326"/>
              <a:gd name="connsiteX67" fmla="*/ 1355920 w 1587596"/>
              <a:gd name="connsiteY67" fmla="*/ 588819 h 1378326"/>
              <a:gd name="connsiteX68" fmla="*/ 1370208 w 1587596"/>
              <a:gd name="connsiteY68" fmla="*/ 629299 h 1378326"/>
              <a:gd name="connsiteX69" fmla="*/ 1322584 w 1587596"/>
              <a:gd name="connsiteY69" fmla="*/ 684068 h 1378326"/>
              <a:gd name="connsiteX70" fmla="*/ 1294009 w 1587596"/>
              <a:gd name="connsiteY70" fmla="*/ 736456 h 1378326"/>
              <a:gd name="connsiteX71" fmla="*/ 1386878 w 1587596"/>
              <a:gd name="connsiteY71" fmla="*/ 798368 h 1378326"/>
              <a:gd name="connsiteX72" fmla="*/ 1451169 w 1587596"/>
              <a:gd name="connsiteY72" fmla="*/ 848374 h 1378326"/>
              <a:gd name="connsiteX73" fmla="*/ 1486891 w 1587596"/>
              <a:gd name="connsiteY73" fmla="*/ 869806 h 1378326"/>
              <a:gd name="connsiteX74" fmla="*/ 1484508 w 1587596"/>
              <a:gd name="connsiteY74" fmla="*/ 998393 h 1378326"/>
              <a:gd name="connsiteX75" fmla="*/ 1508319 w 1587596"/>
              <a:gd name="connsiteY75" fmla="*/ 1024587 h 1378326"/>
              <a:gd name="connsiteX76" fmla="*/ 1517844 w 1587596"/>
              <a:gd name="connsiteY76" fmla="*/ 1076974 h 1378326"/>
              <a:gd name="connsiteX77" fmla="*/ 1565469 w 1587596"/>
              <a:gd name="connsiteY77" fmla="*/ 1138887 h 1378326"/>
              <a:gd name="connsiteX78" fmla="*/ 1586905 w 1587596"/>
              <a:gd name="connsiteY78" fmla="*/ 1162699 h 1378326"/>
              <a:gd name="connsiteX79" fmla="*/ 1541660 w 1587596"/>
              <a:gd name="connsiteY79" fmla="*/ 1226993 h 1378326"/>
              <a:gd name="connsiteX80" fmla="*/ 1244003 w 1587596"/>
              <a:gd name="connsiteY80" fmla="*/ 1250806 h 1378326"/>
              <a:gd name="connsiteX81" fmla="*/ 1241619 w 1587596"/>
              <a:gd name="connsiteY81" fmla="*/ 1210324 h 1378326"/>
              <a:gd name="connsiteX82" fmla="*/ 1184474 w 1587596"/>
              <a:gd name="connsiteY82" fmla="*/ 1176986 h 1378326"/>
              <a:gd name="connsiteX83" fmla="*/ 1163038 w 1587596"/>
              <a:gd name="connsiteY83" fmla="*/ 1200799 h 1378326"/>
              <a:gd name="connsiteX84" fmla="*/ 1113036 w 1587596"/>
              <a:gd name="connsiteY84" fmla="*/ 1241280 h 1378326"/>
              <a:gd name="connsiteX85" fmla="*/ 1065409 w 1587596"/>
              <a:gd name="connsiteY85" fmla="*/ 1269856 h 1378326"/>
              <a:gd name="connsiteX86" fmla="*/ 996355 w 1587596"/>
              <a:gd name="connsiteY86" fmla="*/ 1291287 h 1378326"/>
              <a:gd name="connsiteX87" fmla="*/ 951107 w 1587596"/>
              <a:gd name="connsiteY87" fmla="*/ 1324624 h 1378326"/>
              <a:gd name="connsiteX88" fmla="*/ 908248 w 1587596"/>
              <a:gd name="connsiteY88" fmla="*/ 1336530 h 1378326"/>
              <a:gd name="connsiteX89" fmla="*/ 855857 w 1587596"/>
              <a:gd name="connsiteY89" fmla="*/ 1348437 h 1378326"/>
              <a:gd name="connsiteX90" fmla="*/ 793945 w 1587596"/>
              <a:gd name="connsiteY90" fmla="*/ 1346057 h 1378326"/>
              <a:gd name="connsiteX91" fmla="*/ 774894 w 1587596"/>
              <a:gd name="connsiteY91" fmla="*/ 1377012 h 1378326"/>
              <a:gd name="connsiteX92" fmla="*/ 746319 w 1587596"/>
              <a:gd name="connsiteY92" fmla="*/ 1369868 h 1378326"/>
              <a:gd name="connsiteX93" fmla="*/ 715363 w 1587596"/>
              <a:gd name="connsiteY93" fmla="*/ 1362725 h 1378326"/>
              <a:gd name="connsiteX94" fmla="*/ 696317 w 1587596"/>
              <a:gd name="connsiteY94" fmla="*/ 1303193 h 1378326"/>
              <a:gd name="connsiteX95" fmla="*/ 662979 w 1587596"/>
              <a:gd name="connsiteY95" fmla="*/ 1255568 h 1378326"/>
              <a:gd name="connsiteX96" fmla="*/ 662977 w 1587596"/>
              <a:gd name="connsiteY96" fmla="*/ 1210325 h 1378326"/>
              <a:gd name="connsiteX97" fmla="*/ 646309 w 1587596"/>
              <a:gd name="connsiteY97" fmla="*/ 1176987 h 1378326"/>
              <a:gd name="connsiteX98" fmla="*/ 617733 w 1587596"/>
              <a:gd name="connsiteY98" fmla="*/ 1153174 h 1378326"/>
              <a:gd name="connsiteX99" fmla="*/ 596301 w 1587596"/>
              <a:gd name="connsiteY99" fmla="*/ 1146032 h 1378326"/>
              <a:gd name="connsiteX100" fmla="*/ 572490 w 1587596"/>
              <a:gd name="connsiteY100" fmla="*/ 1115074 h 1378326"/>
              <a:gd name="connsiteX101" fmla="*/ 536770 w 1587596"/>
              <a:gd name="connsiteY101" fmla="*/ 1076975 h 1378326"/>
              <a:gd name="connsiteX102" fmla="*/ 484384 w 1587596"/>
              <a:gd name="connsiteY102" fmla="*/ 1069830 h 1378326"/>
              <a:gd name="connsiteX103" fmla="*/ 491527 w 1587596"/>
              <a:gd name="connsiteY103" fmla="*/ 1026969 h 1378326"/>
              <a:gd name="connsiteX104" fmla="*/ 460572 w 1587596"/>
              <a:gd name="connsiteY104" fmla="*/ 991249 h 1378326"/>
              <a:gd name="connsiteX105" fmla="*/ 427233 w 1587596"/>
              <a:gd name="connsiteY105" fmla="*/ 953150 h 1378326"/>
              <a:gd name="connsiteX106" fmla="*/ 424854 w 1587596"/>
              <a:gd name="connsiteY106" fmla="*/ 926956 h 1378326"/>
              <a:gd name="connsiteX107" fmla="*/ 379608 w 1587596"/>
              <a:gd name="connsiteY107" fmla="*/ 917432 h 1378326"/>
              <a:gd name="connsiteX108" fmla="*/ 351033 w 1587596"/>
              <a:gd name="connsiteY108" fmla="*/ 884094 h 1378326"/>
              <a:gd name="connsiteX109" fmla="*/ 305789 w 1587596"/>
              <a:gd name="connsiteY109" fmla="*/ 872188 h 1378326"/>
              <a:gd name="connsiteX110" fmla="*/ 281977 w 1587596"/>
              <a:gd name="connsiteY110" fmla="*/ 903144 h 1378326"/>
              <a:gd name="connsiteX111" fmla="*/ 234355 w 1587596"/>
              <a:gd name="connsiteY111" fmla="*/ 893618 h 1378326"/>
              <a:gd name="connsiteX112" fmla="*/ 203395 w 1587596"/>
              <a:gd name="connsiteY112" fmla="*/ 869807 h 1378326"/>
              <a:gd name="connsiteX113" fmla="*/ 167680 w 1587596"/>
              <a:gd name="connsiteY113" fmla="*/ 881712 h 1378326"/>
              <a:gd name="connsiteX114" fmla="*/ 158152 w 1587596"/>
              <a:gd name="connsiteY114" fmla="*/ 876950 h 1378326"/>
              <a:gd name="connsiteX115" fmla="*/ 141486 w 1587596"/>
              <a:gd name="connsiteY115" fmla="*/ 824562 h 1378326"/>
              <a:gd name="connsiteX116" fmla="*/ 103383 w 1587596"/>
              <a:gd name="connsiteY116" fmla="*/ 788844 h 1378326"/>
              <a:gd name="connsiteX117" fmla="*/ 72427 w 1587596"/>
              <a:gd name="connsiteY117" fmla="*/ 748363 h 1378326"/>
              <a:gd name="connsiteX118" fmla="*/ 53375 w 1587596"/>
              <a:gd name="connsiteY118" fmla="*/ 722168 h 1378326"/>
              <a:gd name="connsiteX119" fmla="*/ 17657 w 1587596"/>
              <a:gd name="connsiteY119" fmla="*/ 693594 h 1378326"/>
              <a:gd name="connsiteX120" fmla="*/ 992 w 1587596"/>
              <a:gd name="connsiteY120" fmla="*/ 669780 h 1378326"/>
              <a:gd name="connsiteX0" fmla="*/ 992 w 1587596"/>
              <a:gd name="connsiteY0" fmla="*/ 690845 h 1399391"/>
              <a:gd name="connsiteX1" fmla="*/ 20038 w 1587596"/>
              <a:gd name="connsiteY1" fmla="*/ 633697 h 1399391"/>
              <a:gd name="connsiteX2" fmla="*/ 55760 w 1587596"/>
              <a:gd name="connsiteY2" fmla="*/ 609881 h 1399391"/>
              <a:gd name="connsiteX3" fmla="*/ 98621 w 1587596"/>
              <a:gd name="connsiteY3" fmla="*/ 614645 h 1399391"/>
              <a:gd name="connsiteX4" fmla="*/ 110530 w 1587596"/>
              <a:gd name="connsiteY4" fmla="*/ 586069 h 1399391"/>
              <a:gd name="connsiteX5" fmla="*/ 146244 w 1587596"/>
              <a:gd name="connsiteY5" fmla="*/ 571784 h 1399391"/>
              <a:gd name="connsiteX6" fmla="*/ 162915 w 1587596"/>
              <a:gd name="connsiteY6" fmla="*/ 540826 h 1399391"/>
              <a:gd name="connsiteX7" fmla="*/ 196251 w 1587596"/>
              <a:gd name="connsiteY7" fmla="*/ 533684 h 1399391"/>
              <a:gd name="connsiteX8" fmla="*/ 208157 w 1587596"/>
              <a:gd name="connsiteY8" fmla="*/ 500347 h 1399391"/>
              <a:gd name="connsiteX9" fmla="*/ 239115 w 1587596"/>
              <a:gd name="connsiteY9" fmla="*/ 493202 h 1399391"/>
              <a:gd name="connsiteX10" fmla="*/ 310551 w 1587596"/>
              <a:gd name="connsiteY10" fmla="*/ 459865 h 1399391"/>
              <a:gd name="connsiteX11" fmla="*/ 339128 w 1587596"/>
              <a:gd name="connsiteY11" fmla="*/ 438433 h 1399391"/>
              <a:gd name="connsiteX12" fmla="*/ 353413 w 1587596"/>
              <a:gd name="connsiteY12" fmla="*/ 447959 h 1399391"/>
              <a:gd name="connsiteX13" fmla="*/ 396277 w 1587596"/>
              <a:gd name="connsiteY13" fmla="*/ 459865 h 1399391"/>
              <a:gd name="connsiteX14" fmla="*/ 439140 w 1587596"/>
              <a:gd name="connsiteY14" fmla="*/ 421764 h 1399391"/>
              <a:gd name="connsiteX15" fmla="*/ 453426 w 1587596"/>
              <a:gd name="connsiteY15" fmla="*/ 450340 h 1399391"/>
              <a:gd name="connsiteX16" fmla="*/ 489144 w 1587596"/>
              <a:gd name="connsiteY16" fmla="*/ 452722 h 1399391"/>
              <a:gd name="connsiteX17" fmla="*/ 501051 w 1587596"/>
              <a:gd name="connsiteY17" fmla="*/ 486059 h 1399391"/>
              <a:gd name="connsiteX18" fmla="*/ 536773 w 1587596"/>
              <a:gd name="connsiteY18" fmla="*/ 517012 h 1399391"/>
              <a:gd name="connsiteX19" fmla="*/ 565344 w 1587596"/>
              <a:gd name="connsiteY19" fmla="*/ 474153 h 1399391"/>
              <a:gd name="connsiteX20" fmla="*/ 596301 w 1587596"/>
              <a:gd name="connsiteY20" fmla="*/ 459865 h 1399391"/>
              <a:gd name="connsiteX21" fmla="*/ 605826 w 1587596"/>
              <a:gd name="connsiteY21" fmla="*/ 431290 h 1399391"/>
              <a:gd name="connsiteX22" fmla="*/ 627257 w 1587596"/>
              <a:gd name="connsiteY22" fmla="*/ 397953 h 1399391"/>
              <a:gd name="connsiteX23" fmla="*/ 665361 w 1587596"/>
              <a:gd name="connsiteY23" fmla="*/ 390806 h 1399391"/>
              <a:gd name="connsiteX24" fmla="*/ 677263 w 1587596"/>
              <a:gd name="connsiteY24" fmla="*/ 433672 h 1399391"/>
              <a:gd name="connsiteX25" fmla="*/ 717744 w 1587596"/>
              <a:gd name="connsiteY25" fmla="*/ 402715 h 1399391"/>
              <a:gd name="connsiteX26" fmla="*/ 727269 w 1587596"/>
              <a:gd name="connsiteY26" fmla="*/ 402715 h 1399391"/>
              <a:gd name="connsiteX27" fmla="*/ 753463 w 1587596"/>
              <a:gd name="connsiteY27" fmla="*/ 419384 h 1399391"/>
              <a:gd name="connsiteX28" fmla="*/ 793948 w 1587596"/>
              <a:gd name="connsiteY28" fmla="*/ 405094 h 1399391"/>
              <a:gd name="connsiteX29" fmla="*/ 820139 w 1587596"/>
              <a:gd name="connsiteY29" fmla="*/ 455103 h 1399391"/>
              <a:gd name="connsiteX30" fmla="*/ 810613 w 1587596"/>
              <a:gd name="connsiteY30" fmla="*/ 459865 h 1399391"/>
              <a:gd name="connsiteX31" fmla="*/ 805852 w 1587596"/>
              <a:gd name="connsiteY31" fmla="*/ 481297 h 1399391"/>
              <a:gd name="connsiteX32" fmla="*/ 834426 w 1587596"/>
              <a:gd name="connsiteY32" fmla="*/ 524159 h 1399391"/>
              <a:gd name="connsiteX33" fmla="*/ 865383 w 1587596"/>
              <a:gd name="connsiteY33" fmla="*/ 517015 h 1399391"/>
              <a:gd name="connsiteX34" fmla="*/ 898722 w 1587596"/>
              <a:gd name="connsiteY34" fmla="*/ 486058 h 1399391"/>
              <a:gd name="connsiteX35" fmla="*/ 943964 w 1587596"/>
              <a:gd name="connsiteY35" fmla="*/ 493203 h 1399391"/>
              <a:gd name="connsiteX36" fmla="*/ 1001114 w 1587596"/>
              <a:gd name="connsiteY36" fmla="*/ 478915 h 1399391"/>
              <a:gd name="connsiteX37" fmla="*/ 1032073 w 1587596"/>
              <a:gd name="connsiteY37" fmla="*/ 450337 h 1399391"/>
              <a:gd name="connsiteX38" fmla="*/ 1096364 w 1587596"/>
              <a:gd name="connsiteY38" fmla="*/ 433672 h 1399391"/>
              <a:gd name="connsiteX39" fmla="*/ 1153514 w 1587596"/>
              <a:gd name="connsiteY39" fmla="*/ 438433 h 1399391"/>
              <a:gd name="connsiteX40" fmla="*/ 1322584 w 1587596"/>
              <a:gd name="connsiteY40" fmla="*/ 31240 h 1399391"/>
              <a:gd name="connsiteX41" fmla="*/ 1360684 w 1587596"/>
              <a:gd name="connsiteY41" fmla="*/ 26477 h 1399391"/>
              <a:gd name="connsiteX42" fmla="*/ 1377353 w 1587596"/>
              <a:gd name="connsiteY42" fmla="*/ 21714 h 1399391"/>
              <a:gd name="connsiteX43" fmla="*/ 1465459 w 1587596"/>
              <a:gd name="connsiteY43" fmla="*/ 40764 h 1399391"/>
              <a:gd name="connsiteX44" fmla="*/ 1496415 w 1587596"/>
              <a:gd name="connsiteY44" fmla="*/ 62196 h 1399391"/>
              <a:gd name="connsiteX45" fmla="*/ 1522610 w 1587596"/>
              <a:gd name="connsiteY45" fmla="*/ 78863 h 1399391"/>
              <a:gd name="connsiteX46" fmla="*/ 1551184 w 1587596"/>
              <a:gd name="connsiteY46" fmla="*/ 88389 h 1399391"/>
              <a:gd name="connsiteX47" fmla="*/ 1524990 w 1587596"/>
              <a:gd name="connsiteY47" fmla="*/ 138396 h 1399391"/>
              <a:gd name="connsiteX48" fmla="*/ 1522609 w 1587596"/>
              <a:gd name="connsiteY48" fmla="*/ 193164 h 1399391"/>
              <a:gd name="connsiteX49" fmla="*/ 1508321 w 1587596"/>
              <a:gd name="connsiteY49" fmla="*/ 250314 h 1399391"/>
              <a:gd name="connsiteX50" fmla="*/ 1510703 w 1587596"/>
              <a:gd name="connsiteY50" fmla="*/ 259839 h 1399391"/>
              <a:gd name="connsiteX51" fmla="*/ 1541659 w 1587596"/>
              <a:gd name="connsiteY51" fmla="*/ 266983 h 1399391"/>
              <a:gd name="connsiteX52" fmla="*/ 1529753 w 1587596"/>
              <a:gd name="connsiteY52" fmla="*/ 297939 h 1399391"/>
              <a:gd name="connsiteX53" fmla="*/ 1496415 w 1587596"/>
              <a:gd name="connsiteY53" fmla="*/ 319371 h 1399391"/>
              <a:gd name="connsiteX54" fmla="*/ 1474984 w 1587596"/>
              <a:gd name="connsiteY54" fmla="*/ 340802 h 1399391"/>
              <a:gd name="connsiteX55" fmla="*/ 1421087 w 1587596"/>
              <a:gd name="connsiteY55" fmla="*/ 328159 h 1399391"/>
              <a:gd name="connsiteX56" fmla="*/ 1384495 w 1587596"/>
              <a:gd name="connsiteY56" fmla="*/ 357472 h 1399391"/>
              <a:gd name="connsiteX57" fmla="*/ 1377352 w 1587596"/>
              <a:gd name="connsiteY57" fmla="*/ 390809 h 1399391"/>
              <a:gd name="connsiteX58" fmla="*/ 1355920 w 1587596"/>
              <a:gd name="connsiteY58" fmla="*/ 400334 h 1399391"/>
              <a:gd name="connsiteX59" fmla="*/ 1327345 w 1587596"/>
              <a:gd name="connsiteY59" fmla="*/ 424147 h 1399391"/>
              <a:gd name="connsiteX60" fmla="*/ 1279721 w 1587596"/>
              <a:gd name="connsiteY60" fmla="*/ 438433 h 1399391"/>
              <a:gd name="connsiteX61" fmla="*/ 1279720 w 1587596"/>
              <a:gd name="connsiteY61" fmla="*/ 486059 h 1399391"/>
              <a:gd name="connsiteX62" fmla="*/ 1313058 w 1587596"/>
              <a:gd name="connsiteY62" fmla="*/ 486059 h 1399391"/>
              <a:gd name="connsiteX63" fmla="*/ 1341634 w 1587596"/>
              <a:gd name="connsiteY63" fmla="*/ 512252 h 1399391"/>
              <a:gd name="connsiteX64" fmla="*/ 1334489 w 1587596"/>
              <a:gd name="connsiteY64" fmla="*/ 550353 h 1399391"/>
              <a:gd name="connsiteX65" fmla="*/ 1363065 w 1587596"/>
              <a:gd name="connsiteY65" fmla="*/ 567020 h 1399391"/>
              <a:gd name="connsiteX66" fmla="*/ 1355920 w 1587596"/>
              <a:gd name="connsiteY66" fmla="*/ 609884 h 1399391"/>
              <a:gd name="connsiteX67" fmla="*/ 1370208 w 1587596"/>
              <a:gd name="connsiteY67" fmla="*/ 650364 h 1399391"/>
              <a:gd name="connsiteX68" fmla="*/ 1322584 w 1587596"/>
              <a:gd name="connsiteY68" fmla="*/ 705133 h 1399391"/>
              <a:gd name="connsiteX69" fmla="*/ 1294009 w 1587596"/>
              <a:gd name="connsiteY69" fmla="*/ 757521 h 1399391"/>
              <a:gd name="connsiteX70" fmla="*/ 1386878 w 1587596"/>
              <a:gd name="connsiteY70" fmla="*/ 819433 h 1399391"/>
              <a:gd name="connsiteX71" fmla="*/ 1451169 w 1587596"/>
              <a:gd name="connsiteY71" fmla="*/ 869439 h 1399391"/>
              <a:gd name="connsiteX72" fmla="*/ 1486891 w 1587596"/>
              <a:gd name="connsiteY72" fmla="*/ 890871 h 1399391"/>
              <a:gd name="connsiteX73" fmla="*/ 1484508 w 1587596"/>
              <a:gd name="connsiteY73" fmla="*/ 1019458 h 1399391"/>
              <a:gd name="connsiteX74" fmla="*/ 1508319 w 1587596"/>
              <a:gd name="connsiteY74" fmla="*/ 1045652 h 1399391"/>
              <a:gd name="connsiteX75" fmla="*/ 1517844 w 1587596"/>
              <a:gd name="connsiteY75" fmla="*/ 1098039 h 1399391"/>
              <a:gd name="connsiteX76" fmla="*/ 1565469 w 1587596"/>
              <a:gd name="connsiteY76" fmla="*/ 1159952 h 1399391"/>
              <a:gd name="connsiteX77" fmla="*/ 1586905 w 1587596"/>
              <a:gd name="connsiteY77" fmla="*/ 1183764 h 1399391"/>
              <a:gd name="connsiteX78" fmla="*/ 1541660 w 1587596"/>
              <a:gd name="connsiteY78" fmla="*/ 1248058 h 1399391"/>
              <a:gd name="connsiteX79" fmla="*/ 1244003 w 1587596"/>
              <a:gd name="connsiteY79" fmla="*/ 1271871 h 1399391"/>
              <a:gd name="connsiteX80" fmla="*/ 1241619 w 1587596"/>
              <a:gd name="connsiteY80" fmla="*/ 1231389 h 1399391"/>
              <a:gd name="connsiteX81" fmla="*/ 1184474 w 1587596"/>
              <a:gd name="connsiteY81" fmla="*/ 1198051 h 1399391"/>
              <a:gd name="connsiteX82" fmla="*/ 1163038 w 1587596"/>
              <a:gd name="connsiteY82" fmla="*/ 1221864 h 1399391"/>
              <a:gd name="connsiteX83" fmla="*/ 1113036 w 1587596"/>
              <a:gd name="connsiteY83" fmla="*/ 1262345 h 1399391"/>
              <a:gd name="connsiteX84" fmla="*/ 1065409 w 1587596"/>
              <a:gd name="connsiteY84" fmla="*/ 1290921 h 1399391"/>
              <a:gd name="connsiteX85" fmla="*/ 996355 w 1587596"/>
              <a:gd name="connsiteY85" fmla="*/ 1312352 h 1399391"/>
              <a:gd name="connsiteX86" fmla="*/ 951107 w 1587596"/>
              <a:gd name="connsiteY86" fmla="*/ 1345689 h 1399391"/>
              <a:gd name="connsiteX87" fmla="*/ 908248 w 1587596"/>
              <a:gd name="connsiteY87" fmla="*/ 1357595 h 1399391"/>
              <a:gd name="connsiteX88" fmla="*/ 855857 w 1587596"/>
              <a:gd name="connsiteY88" fmla="*/ 1369502 h 1399391"/>
              <a:gd name="connsiteX89" fmla="*/ 793945 w 1587596"/>
              <a:gd name="connsiteY89" fmla="*/ 1367122 h 1399391"/>
              <a:gd name="connsiteX90" fmla="*/ 774894 w 1587596"/>
              <a:gd name="connsiteY90" fmla="*/ 1398077 h 1399391"/>
              <a:gd name="connsiteX91" fmla="*/ 746319 w 1587596"/>
              <a:gd name="connsiteY91" fmla="*/ 1390933 h 1399391"/>
              <a:gd name="connsiteX92" fmla="*/ 715363 w 1587596"/>
              <a:gd name="connsiteY92" fmla="*/ 1383790 h 1399391"/>
              <a:gd name="connsiteX93" fmla="*/ 696317 w 1587596"/>
              <a:gd name="connsiteY93" fmla="*/ 1324258 h 1399391"/>
              <a:gd name="connsiteX94" fmla="*/ 662979 w 1587596"/>
              <a:gd name="connsiteY94" fmla="*/ 1276633 h 1399391"/>
              <a:gd name="connsiteX95" fmla="*/ 662977 w 1587596"/>
              <a:gd name="connsiteY95" fmla="*/ 1231390 h 1399391"/>
              <a:gd name="connsiteX96" fmla="*/ 646309 w 1587596"/>
              <a:gd name="connsiteY96" fmla="*/ 1198052 h 1399391"/>
              <a:gd name="connsiteX97" fmla="*/ 617733 w 1587596"/>
              <a:gd name="connsiteY97" fmla="*/ 1174239 h 1399391"/>
              <a:gd name="connsiteX98" fmla="*/ 596301 w 1587596"/>
              <a:gd name="connsiteY98" fmla="*/ 1167097 h 1399391"/>
              <a:gd name="connsiteX99" fmla="*/ 572490 w 1587596"/>
              <a:gd name="connsiteY99" fmla="*/ 1136139 h 1399391"/>
              <a:gd name="connsiteX100" fmla="*/ 536770 w 1587596"/>
              <a:gd name="connsiteY100" fmla="*/ 1098040 h 1399391"/>
              <a:gd name="connsiteX101" fmla="*/ 484384 w 1587596"/>
              <a:gd name="connsiteY101" fmla="*/ 1090895 h 1399391"/>
              <a:gd name="connsiteX102" fmla="*/ 491527 w 1587596"/>
              <a:gd name="connsiteY102" fmla="*/ 1048034 h 1399391"/>
              <a:gd name="connsiteX103" fmla="*/ 460572 w 1587596"/>
              <a:gd name="connsiteY103" fmla="*/ 1012314 h 1399391"/>
              <a:gd name="connsiteX104" fmla="*/ 427233 w 1587596"/>
              <a:gd name="connsiteY104" fmla="*/ 974215 h 1399391"/>
              <a:gd name="connsiteX105" fmla="*/ 424854 w 1587596"/>
              <a:gd name="connsiteY105" fmla="*/ 948021 h 1399391"/>
              <a:gd name="connsiteX106" fmla="*/ 379608 w 1587596"/>
              <a:gd name="connsiteY106" fmla="*/ 938497 h 1399391"/>
              <a:gd name="connsiteX107" fmla="*/ 351033 w 1587596"/>
              <a:gd name="connsiteY107" fmla="*/ 905159 h 1399391"/>
              <a:gd name="connsiteX108" fmla="*/ 305789 w 1587596"/>
              <a:gd name="connsiteY108" fmla="*/ 893253 h 1399391"/>
              <a:gd name="connsiteX109" fmla="*/ 281977 w 1587596"/>
              <a:gd name="connsiteY109" fmla="*/ 924209 h 1399391"/>
              <a:gd name="connsiteX110" fmla="*/ 234355 w 1587596"/>
              <a:gd name="connsiteY110" fmla="*/ 914683 h 1399391"/>
              <a:gd name="connsiteX111" fmla="*/ 203395 w 1587596"/>
              <a:gd name="connsiteY111" fmla="*/ 890872 h 1399391"/>
              <a:gd name="connsiteX112" fmla="*/ 167680 w 1587596"/>
              <a:gd name="connsiteY112" fmla="*/ 902777 h 1399391"/>
              <a:gd name="connsiteX113" fmla="*/ 158152 w 1587596"/>
              <a:gd name="connsiteY113" fmla="*/ 898015 h 1399391"/>
              <a:gd name="connsiteX114" fmla="*/ 141486 w 1587596"/>
              <a:gd name="connsiteY114" fmla="*/ 845627 h 1399391"/>
              <a:gd name="connsiteX115" fmla="*/ 103383 w 1587596"/>
              <a:gd name="connsiteY115" fmla="*/ 809909 h 1399391"/>
              <a:gd name="connsiteX116" fmla="*/ 72427 w 1587596"/>
              <a:gd name="connsiteY116" fmla="*/ 769428 h 1399391"/>
              <a:gd name="connsiteX117" fmla="*/ 53375 w 1587596"/>
              <a:gd name="connsiteY117" fmla="*/ 743233 h 1399391"/>
              <a:gd name="connsiteX118" fmla="*/ 17657 w 1587596"/>
              <a:gd name="connsiteY118" fmla="*/ 714659 h 1399391"/>
              <a:gd name="connsiteX119" fmla="*/ 992 w 1587596"/>
              <a:gd name="connsiteY119" fmla="*/ 690845 h 1399391"/>
              <a:gd name="connsiteX0" fmla="*/ 992 w 1587596"/>
              <a:gd name="connsiteY0" fmla="*/ 697095 h 1405641"/>
              <a:gd name="connsiteX1" fmla="*/ 20038 w 1587596"/>
              <a:gd name="connsiteY1" fmla="*/ 639947 h 1405641"/>
              <a:gd name="connsiteX2" fmla="*/ 55760 w 1587596"/>
              <a:gd name="connsiteY2" fmla="*/ 616131 h 1405641"/>
              <a:gd name="connsiteX3" fmla="*/ 98621 w 1587596"/>
              <a:gd name="connsiteY3" fmla="*/ 620895 h 1405641"/>
              <a:gd name="connsiteX4" fmla="*/ 110530 w 1587596"/>
              <a:gd name="connsiteY4" fmla="*/ 592319 h 1405641"/>
              <a:gd name="connsiteX5" fmla="*/ 146244 w 1587596"/>
              <a:gd name="connsiteY5" fmla="*/ 578034 h 1405641"/>
              <a:gd name="connsiteX6" fmla="*/ 162915 w 1587596"/>
              <a:gd name="connsiteY6" fmla="*/ 547076 h 1405641"/>
              <a:gd name="connsiteX7" fmla="*/ 196251 w 1587596"/>
              <a:gd name="connsiteY7" fmla="*/ 539934 h 1405641"/>
              <a:gd name="connsiteX8" fmla="*/ 208157 w 1587596"/>
              <a:gd name="connsiteY8" fmla="*/ 506597 h 1405641"/>
              <a:gd name="connsiteX9" fmla="*/ 239115 w 1587596"/>
              <a:gd name="connsiteY9" fmla="*/ 499452 h 1405641"/>
              <a:gd name="connsiteX10" fmla="*/ 310551 w 1587596"/>
              <a:gd name="connsiteY10" fmla="*/ 466115 h 1405641"/>
              <a:gd name="connsiteX11" fmla="*/ 339128 w 1587596"/>
              <a:gd name="connsiteY11" fmla="*/ 444683 h 1405641"/>
              <a:gd name="connsiteX12" fmla="*/ 353413 w 1587596"/>
              <a:gd name="connsiteY12" fmla="*/ 454209 h 1405641"/>
              <a:gd name="connsiteX13" fmla="*/ 396277 w 1587596"/>
              <a:gd name="connsiteY13" fmla="*/ 466115 h 1405641"/>
              <a:gd name="connsiteX14" fmla="*/ 439140 w 1587596"/>
              <a:gd name="connsiteY14" fmla="*/ 428014 h 1405641"/>
              <a:gd name="connsiteX15" fmla="*/ 453426 w 1587596"/>
              <a:gd name="connsiteY15" fmla="*/ 456590 h 1405641"/>
              <a:gd name="connsiteX16" fmla="*/ 489144 w 1587596"/>
              <a:gd name="connsiteY16" fmla="*/ 458972 h 1405641"/>
              <a:gd name="connsiteX17" fmla="*/ 501051 w 1587596"/>
              <a:gd name="connsiteY17" fmla="*/ 492309 h 1405641"/>
              <a:gd name="connsiteX18" fmla="*/ 536773 w 1587596"/>
              <a:gd name="connsiteY18" fmla="*/ 523262 h 1405641"/>
              <a:gd name="connsiteX19" fmla="*/ 565344 w 1587596"/>
              <a:gd name="connsiteY19" fmla="*/ 480403 h 1405641"/>
              <a:gd name="connsiteX20" fmla="*/ 596301 w 1587596"/>
              <a:gd name="connsiteY20" fmla="*/ 466115 h 1405641"/>
              <a:gd name="connsiteX21" fmla="*/ 605826 w 1587596"/>
              <a:gd name="connsiteY21" fmla="*/ 437540 h 1405641"/>
              <a:gd name="connsiteX22" fmla="*/ 627257 w 1587596"/>
              <a:gd name="connsiteY22" fmla="*/ 404203 h 1405641"/>
              <a:gd name="connsiteX23" fmla="*/ 665361 w 1587596"/>
              <a:gd name="connsiteY23" fmla="*/ 397056 h 1405641"/>
              <a:gd name="connsiteX24" fmla="*/ 677263 w 1587596"/>
              <a:gd name="connsiteY24" fmla="*/ 439922 h 1405641"/>
              <a:gd name="connsiteX25" fmla="*/ 717744 w 1587596"/>
              <a:gd name="connsiteY25" fmla="*/ 408965 h 1405641"/>
              <a:gd name="connsiteX26" fmla="*/ 727269 w 1587596"/>
              <a:gd name="connsiteY26" fmla="*/ 408965 h 1405641"/>
              <a:gd name="connsiteX27" fmla="*/ 753463 w 1587596"/>
              <a:gd name="connsiteY27" fmla="*/ 425634 h 1405641"/>
              <a:gd name="connsiteX28" fmla="*/ 793948 w 1587596"/>
              <a:gd name="connsiteY28" fmla="*/ 411344 h 1405641"/>
              <a:gd name="connsiteX29" fmla="*/ 820139 w 1587596"/>
              <a:gd name="connsiteY29" fmla="*/ 461353 h 1405641"/>
              <a:gd name="connsiteX30" fmla="*/ 810613 w 1587596"/>
              <a:gd name="connsiteY30" fmla="*/ 466115 h 1405641"/>
              <a:gd name="connsiteX31" fmla="*/ 805852 w 1587596"/>
              <a:gd name="connsiteY31" fmla="*/ 487547 h 1405641"/>
              <a:gd name="connsiteX32" fmla="*/ 834426 w 1587596"/>
              <a:gd name="connsiteY32" fmla="*/ 530409 h 1405641"/>
              <a:gd name="connsiteX33" fmla="*/ 865383 w 1587596"/>
              <a:gd name="connsiteY33" fmla="*/ 523265 h 1405641"/>
              <a:gd name="connsiteX34" fmla="*/ 898722 w 1587596"/>
              <a:gd name="connsiteY34" fmla="*/ 492308 h 1405641"/>
              <a:gd name="connsiteX35" fmla="*/ 943964 w 1587596"/>
              <a:gd name="connsiteY35" fmla="*/ 499453 h 1405641"/>
              <a:gd name="connsiteX36" fmla="*/ 1001114 w 1587596"/>
              <a:gd name="connsiteY36" fmla="*/ 485165 h 1405641"/>
              <a:gd name="connsiteX37" fmla="*/ 1032073 w 1587596"/>
              <a:gd name="connsiteY37" fmla="*/ 456587 h 1405641"/>
              <a:gd name="connsiteX38" fmla="*/ 1096364 w 1587596"/>
              <a:gd name="connsiteY38" fmla="*/ 439922 h 1405641"/>
              <a:gd name="connsiteX39" fmla="*/ 1153514 w 1587596"/>
              <a:gd name="connsiteY39" fmla="*/ 444683 h 1405641"/>
              <a:gd name="connsiteX40" fmla="*/ 1360684 w 1587596"/>
              <a:gd name="connsiteY40" fmla="*/ 32727 h 1405641"/>
              <a:gd name="connsiteX41" fmla="*/ 1377353 w 1587596"/>
              <a:gd name="connsiteY41" fmla="*/ 27964 h 1405641"/>
              <a:gd name="connsiteX42" fmla="*/ 1465459 w 1587596"/>
              <a:gd name="connsiteY42" fmla="*/ 47014 h 1405641"/>
              <a:gd name="connsiteX43" fmla="*/ 1496415 w 1587596"/>
              <a:gd name="connsiteY43" fmla="*/ 68446 h 1405641"/>
              <a:gd name="connsiteX44" fmla="*/ 1522610 w 1587596"/>
              <a:gd name="connsiteY44" fmla="*/ 85113 h 1405641"/>
              <a:gd name="connsiteX45" fmla="*/ 1551184 w 1587596"/>
              <a:gd name="connsiteY45" fmla="*/ 94639 h 1405641"/>
              <a:gd name="connsiteX46" fmla="*/ 1524990 w 1587596"/>
              <a:gd name="connsiteY46" fmla="*/ 144646 h 1405641"/>
              <a:gd name="connsiteX47" fmla="*/ 1522609 w 1587596"/>
              <a:gd name="connsiteY47" fmla="*/ 199414 h 1405641"/>
              <a:gd name="connsiteX48" fmla="*/ 1508321 w 1587596"/>
              <a:gd name="connsiteY48" fmla="*/ 256564 h 1405641"/>
              <a:gd name="connsiteX49" fmla="*/ 1510703 w 1587596"/>
              <a:gd name="connsiteY49" fmla="*/ 266089 h 1405641"/>
              <a:gd name="connsiteX50" fmla="*/ 1541659 w 1587596"/>
              <a:gd name="connsiteY50" fmla="*/ 273233 h 1405641"/>
              <a:gd name="connsiteX51" fmla="*/ 1529753 w 1587596"/>
              <a:gd name="connsiteY51" fmla="*/ 304189 h 1405641"/>
              <a:gd name="connsiteX52" fmla="*/ 1496415 w 1587596"/>
              <a:gd name="connsiteY52" fmla="*/ 325621 h 1405641"/>
              <a:gd name="connsiteX53" fmla="*/ 1474984 w 1587596"/>
              <a:gd name="connsiteY53" fmla="*/ 347052 h 1405641"/>
              <a:gd name="connsiteX54" fmla="*/ 1421087 w 1587596"/>
              <a:gd name="connsiteY54" fmla="*/ 334409 h 1405641"/>
              <a:gd name="connsiteX55" fmla="*/ 1384495 w 1587596"/>
              <a:gd name="connsiteY55" fmla="*/ 363722 h 1405641"/>
              <a:gd name="connsiteX56" fmla="*/ 1377352 w 1587596"/>
              <a:gd name="connsiteY56" fmla="*/ 397059 h 1405641"/>
              <a:gd name="connsiteX57" fmla="*/ 1355920 w 1587596"/>
              <a:gd name="connsiteY57" fmla="*/ 406584 h 1405641"/>
              <a:gd name="connsiteX58" fmla="*/ 1327345 w 1587596"/>
              <a:gd name="connsiteY58" fmla="*/ 430397 h 1405641"/>
              <a:gd name="connsiteX59" fmla="*/ 1279721 w 1587596"/>
              <a:gd name="connsiteY59" fmla="*/ 444683 h 1405641"/>
              <a:gd name="connsiteX60" fmla="*/ 1279720 w 1587596"/>
              <a:gd name="connsiteY60" fmla="*/ 492309 h 1405641"/>
              <a:gd name="connsiteX61" fmla="*/ 1313058 w 1587596"/>
              <a:gd name="connsiteY61" fmla="*/ 492309 h 1405641"/>
              <a:gd name="connsiteX62" fmla="*/ 1341634 w 1587596"/>
              <a:gd name="connsiteY62" fmla="*/ 518502 h 1405641"/>
              <a:gd name="connsiteX63" fmla="*/ 1334489 w 1587596"/>
              <a:gd name="connsiteY63" fmla="*/ 556603 h 1405641"/>
              <a:gd name="connsiteX64" fmla="*/ 1363065 w 1587596"/>
              <a:gd name="connsiteY64" fmla="*/ 573270 h 1405641"/>
              <a:gd name="connsiteX65" fmla="*/ 1355920 w 1587596"/>
              <a:gd name="connsiteY65" fmla="*/ 616134 h 1405641"/>
              <a:gd name="connsiteX66" fmla="*/ 1370208 w 1587596"/>
              <a:gd name="connsiteY66" fmla="*/ 656614 h 1405641"/>
              <a:gd name="connsiteX67" fmla="*/ 1322584 w 1587596"/>
              <a:gd name="connsiteY67" fmla="*/ 711383 h 1405641"/>
              <a:gd name="connsiteX68" fmla="*/ 1294009 w 1587596"/>
              <a:gd name="connsiteY68" fmla="*/ 763771 h 1405641"/>
              <a:gd name="connsiteX69" fmla="*/ 1386878 w 1587596"/>
              <a:gd name="connsiteY69" fmla="*/ 825683 h 1405641"/>
              <a:gd name="connsiteX70" fmla="*/ 1451169 w 1587596"/>
              <a:gd name="connsiteY70" fmla="*/ 875689 h 1405641"/>
              <a:gd name="connsiteX71" fmla="*/ 1486891 w 1587596"/>
              <a:gd name="connsiteY71" fmla="*/ 897121 h 1405641"/>
              <a:gd name="connsiteX72" fmla="*/ 1484508 w 1587596"/>
              <a:gd name="connsiteY72" fmla="*/ 1025708 h 1405641"/>
              <a:gd name="connsiteX73" fmla="*/ 1508319 w 1587596"/>
              <a:gd name="connsiteY73" fmla="*/ 1051902 h 1405641"/>
              <a:gd name="connsiteX74" fmla="*/ 1517844 w 1587596"/>
              <a:gd name="connsiteY74" fmla="*/ 1104289 h 1405641"/>
              <a:gd name="connsiteX75" fmla="*/ 1565469 w 1587596"/>
              <a:gd name="connsiteY75" fmla="*/ 1166202 h 1405641"/>
              <a:gd name="connsiteX76" fmla="*/ 1586905 w 1587596"/>
              <a:gd name="connsiteY76" fmla="*/ 1190014 h 1405641"/>
              <a:gd name="connsiteX77" fmla="*/ 1541660 w 1587596"/>
              <a:gd name="connsiteY77" fmla="*/ 1254308 h 1405641"/>
              <a:gd name="connsiteX78" fmla="*/ 1244003 w 1587596"/>
              <a:gd name="connsiteY78" fmla="*/ 1278121 h 1405641"/>
              <a:gd name="connsiteX79" fmla="*/ 1241619 w 1587596"/>
              <a:gd name="connsiteY79" fmla="*/ 1237639 h 1405641"/>
              <a:gd name="connsiteX80" fmla="*/ 1184474 w 1587596"/>
              <a:gd name="connsiteY80" fmla="*/ 1204301 h 1405641"/>
              <a:gd name="connsiteX81" fmla="*/ 1163038 w 1587596"/>
              <a:gd name="connsiteY81" fmla="*/ 1228114 h 1405641"/>
              <a:gd name="connsiteX82" fmla="*/ 1113036 w 1587596"/>
              <a:gd name="connsiteY82" fmla="*/ 1268595 h 1405641"/>
              <a:gd name="connsiteX83" fmla="*/ 1065409 w 1587596"/>
              <a:gd name="connsiteY83" fmla="*/ 1297171 h 1405641"/>
              <a:gd name="connsiteX84" fmla="*/ 996355 w 1587596"/>
              <a:gd name="connsiteY84" fmla="*/ 1318602 h 1405641"/>
              <a:gd name="connsiteX85" fmla="*/ 951107 w 1587596"/>
              <a:gd name="connsiteY85" fmla="*/ 1351939 h 1405641"/>
              <a:gd name="connsiteX86" fmla="*/ 908248 w 1587596"/>
              <a:gd name="connsiteY86" fmla="*/ 1363845 h 1405641"/>
              <a:gd name="connsiteX87" fmla="*/ 855857 w 1587596"/>
              <a:gd name="connsiteY87" fmla="*/ 1375752 h 1405641"/>
              <a:gd name="connsiteX88" fmla="*/ 793945 w 1587596"/>
              <a:gd name="connsiteY88" fmla="*/ 1373372 h 1405641"/>
              <a:gd name="connsiteX89" fmla="*/ 774894 w 1587596"/>
              <a:gd name="connsiteY89" fmla="*/ 1404327 h 1405641"/>
              <a:gd name="connsiteX90" fmla="*/ 746319 w 1587596"/>
              <a:gd name="connsiteY90" fmla="*/ 1397183 h 1405641"/>
              <a:gd name="connsiteX91" fmla="*/ 715363 w 1587596"/>
              <a:gd name="connsiteY91" fmla="*/ 1390040 h 1405641"/>
              <a:gd name="connsiteX92" fmla="*/ 696317 w 1587596"/>
              <a:gd name="connsiteY92" fmla="*/ 1330508 h 1405641"/>
              <a:gd name="connsiteX93" fmla="*/ 662979 w 1587596"/>
              <a:gd name="connsiteY93" fmla="*/ 1282883 h 1405641"/>
              <a:gd name="connsiteX94" fmla="*/ 662977 w 1587596"/>
              <a:gd name="connsiteY94" fmla="*/ 1237640 h 1405641"/>
              <a:gd name="connsiteX95" fmla="*/ 646309 w 1587596"/>
              <a:gd name="connsiteY95" fmla="*/ 1204302 h 1405641"/>
              <a:gd name="connsiteX96" fmla="*/ 617733 w 1587596"/>
              <a:gd name="connsiteY96" fmla="*/ 1180489 h 1405641"/>
              <a:gd name="connsiteX97" fmla="*/ 596301 w 1587596"/>
              <a:gd name="connsiteY97" fmla="*/ 1173347 h 1405641"/>
              <a:gd name="connsiteX98" fmla="*/ 572490 w 1587596"/>
              <a:gd name="connsiteY98" fmla="*/ 1142389 h 1405641"/>
              <a:gd name="connsiteX99" fmla="*/ 536770 w 1587596"/>
              <a:gd name="connsiteY99" fmla="*/ 1104290 h 1405641"/>
              <a:gd name="connsiteX100" fmla="*/ 484384 w 1587596"/>
              <a:gd name="connsiteY100" fmla="*/ 1097145 h 1405641"/>
              <a:gd name="connsiteX101" fmla="*/ 491527 w 1587596"/>
              <a:gd name="connsiteY101" fmla="*/ 1054284 h 1405641"/>
              <a:gd name="connsiteX102" fmla="*/ 460572 w 1587596"/>
              <a:gd name="connsiteY102" fmla="*/ 1018564 h 1405641"/>
              <a:gd name="connsiteX103" fmla="*/ 427233 w 1587596"/>
              <a:gd name="connsiteY103" fmla="*/ 980465 h 1405641"/>
              <a:gd name="connsiteX104" fmla="*/ 424854 w 1587596"/>
              <a:gd name="connsiteY104" fmla="*/ 954271 h 1405641"/>
              <a:gd name="connsiteX105" fmla="*/ 379608 w 1587596"/>
              <a:gd name="connsiteY105" fmla="*/ 944747 h 1405641"/>
              <a:gd name="connsiteX106" fmla="*/ 351033 w 1587596"/>
              <a:gd name="connsiteY106" fmla="*/ 911409 h 1405641"/>
              <a:gd name="connsiteX107" fmla="*/ 305789 w 1587596"/>
              <a:gd name="connsiteY107" fmla="*/ 899503 h 1405641"/>
              <a:gd name="connsiteX108" fmla="*/ 281977 w 1587596"/>
              <a:gd name="connsiteY108" fmla="*/ 930459 h 1405641"/>
              <a:gd name="connsiteX109" fmla="*/ 234355 w 1587596"/>
              <a:gd name="connsiteY109" fmla="*/ 920933 h 1405641"/>
              <a:gd name="connsiteX110" fmla="*/ 203395 w 1587596"/>
              <a:gd name="connsiteY110" fmla="*/ 897122 h 1405641"/>
              <a:gd name="connsiteX111" fmla="*/ 167680 w 1587596"/>
              <a:gd name="connsiteY111" fmla="*/ 909027 h 1405641"/>
              <a:gd name="connsiteX112" fmla="*/ 158152 w 1587596"/>
              <a:gd name="connsiteY112" fmla="*/ 904265 h 1405641"/>
              <a:gd name="connsiteX113" fmla="*/ 141486 w 1587596"/>
              <a:gd name="connsiteY113" fmla="*/ 851877 h 1405641"/>
              <a:gd name="connsiteX114" fmla="*/ 103383 w 1587596"/>
              <a:gd name="connsiteY114" fmla="*/ 816159 h 1405641"/>
              <a:gd name="connsiteX115" fmla="*/ 72427 w 1587596"/>
              <a:gd name="connsiteY115" fmla="*/ 775678 h 1405641"/>
              <a:gd name="connsiteX116" fmla="*/ 53375 w 1587596"/>
              <a:gd name="connsiteY116" fmla="*/ 749483 h 1405641"/>
              <a:gd name="connsiteX117" fmla="*/ 17657 w 1587596"/>
              <a:gd name="connsiteY117" fmla="*/ 720909 h 1405641"/>
              <a:gd name="connsiteX118" fmla="*/ 992 w 1587596"/>
              <a:gd name="connsiteY118" fmla="*/ 697095 h 1405641"/>
              <a:gd name="connsiteX0" fmla="*/ 992 w 1587596"/>
              <a:gd name="connsiteY0" fmla="*/ 695317 h 1403863"/>
              <a:gd name="connsiteX1" fmla="*/ 20038 w 1587596"/>
              <a:gd name="connsiteY1" fmla="*/ 638169 h 1403863"/>
              <a:gd name="connsiteX2" fmla="*/ 55760 w 1587596"/>
              <a:gd name="connsiteY2" fmla="*/ 614353 h 1403863"/>
              <a:gd name="connsiteX3" fmla="*/ 98621 w 1587596"/>
              <a:gd name="connsiteY3" fmla="*/ 619117 h 1403863"/>
              <a:gd name="connsiteX4" fmla="*/ 110530 w 1587596"/>
              <a:gd name="connsiteY4" fmla="*/ 590541 h 1403863"/>
              <a:gd name="connsiteX5" fmla="*/ 146244 w 1587596"/>
              <a:gd name="connsiteY5" fmla="*/ 576256 h 1403863"/>
              <a:gd name="connsiteX6" fmla="*/ 162915 w 1587596"/>
              <a:gd name="connsiteY6" fmla="*/ 545298 h 1403863"/>
              <a:gd name="connsiteX7" fmla="*/ 196251 w 1587596"/>
              <a:gd name="connsiteY7" fmla="*/ 538156 h 1403863"/>
              <a:gd name="connsiteX8" fmla="*/ 208157 w 1587596"/>
              <a:gd name="connsiteY8" fmla="*/ 504819 h 1403863"/>
              <a:gd name="connsiteX9" fmla="*/ 239115 w 1587596"/>
              <a:gd name="connsiteY9" fmla="*/ 497674 h 1403863"/>
              <a:gd name="connsiteX10" fmla="*/ 310551 w 1587596"/>
              <a:gd name="connsiteY10" fmla="*/ 464337 h 1403863"/>
              <a:gd name="connsiteX11" fmla="*/ 339128 w 1587596"/>
              <a:gd name="connsiteY11" fmla="*/ 442905 h 1403863"/>
              <a:gd name="connsiteX12" fmla="*/ 353413 w 1587596"/>
              <a:gd name="connsiteY12" fmla="*/ 452431 h 1403863"/>
              <a:gd name="connsiteX13" fmla="*/ 396277 w 1587596"/>
              <a:gd name="connsiteY13" fmla="*/ 464337 h 1403863"/>
              <a:gd name="connsiteX14" fmla="*/ 439140 w 1587596"/>
              <a:gd name="connsiteY14" fmla="*/ 426236 h 1403863"/>
              <a:gd name="connsiteX15" fmla="*/ 453426 w 1587596"/>
              <a:gd name="connsiteY15" fmla="*/ 454812 h 1403863"/>
              <a:gd name="connsiteX16" fmla="*/ 489144 w 1587596"/>
              <a:gd name="connsiteY16" fmla="*/ 457194 h 1403863"/>
              <a:gd name="connsiteX17" fmla="*/ 501051 w 1587596"/>
              <a:gd name="connsiteY17" fmla="*/ 490531 h 1403863"/>
              <a:gd name="connsiteX18" fmla="*/ 536773 w 1587596"/>
              <a:gd name="connsiteY18" fmla="*/ 521484 h 1403863"/>
              <a:gd name="connsiteX19" fmla="*/ 565344 w 1587596"/>
              <a:gd name="connsiteY19" fmla="*/ 478625 h 1403863"/>
              <a:gd name="connsiteX20" fmla="*/ 596301 w 1587596"/>
              <a:gd name="connsiteY20" fmla="*/ 464337 h 1403863"/>
              <a:gd name="connsiteX21" fmla="*/ 605826 w 1587596"/>
              <a:gd name="connsiteY21" fmla="*/ 435762 h 1403863"/>
              <a:gd name="connsiteX22" fmla="*/ 627257 w 1587596"/>
              <a:gd name="connsiteY22" fmla="*/ 402425 h 1403863"/>
              <a:gd name="connsiteX23" fmla="*/ 665361 w 1587596"/>
              <a:gd name="connsiteY23" fmla="*/ 395278 h 1403863"/>
              <a:gd name="connsiteX24" fmla="*/ 677263 w 1587596"/>
              <a:gd name="connsiteY24" fmla="*/ 438144 h 1403863"/>
              <a:gd name="connsiteX25" fmla="*/ 717744 w 1587596"/>
              <a:gd name="connsiteY25" fmla="*/ 407187 h 1403863"/>
              <a:gd name="connsiteX26" fmla="*/ 727269 w 1587596"/>
              <a:gd name="connsiteY26" fmla="*/ 407187 h 1403863"/>
              <a:gd name="connsiteX27" fmla="*/ 753463 w 1587596"/>
              <a:gd name="connsiteY27" fmla="*/ 423856 h 1403863"/>
              <a:gd name="connsiteX28" fmla="*/ 793948 w 1587596"/>
              <a:gd name="connsiteY28" fmla="*/ 409566 h 1403863"/>
              <a:gd name="connsiteX29" fmla="*/ 820139 w 1587596"/>
              <a:gd name="connsiteY29" fmla="*/ 459575 h 1403863"/>
              <a:gd name="connsiteX30" fmla="*/ 810613 w 1587596"/>
              <a:gd name="connsiteY30" fmla="*/ 464337 h 1403863"/>
              <a:gd name="connsiteX31" fmla="*/ 805852 w 1587596"/>
              <a:gd name="connsiteY31" fmla="*/ 485769 h 1403863"/>
              <a:gd name="connsiteX32" fmla="*/ 834426 w 1587596"/>
              <a:gd name="connsiteY32" fmla="*/ 528631 h 1403863"/>
              <a:gd name="connsiteX33" fmla="*/ 865383 w 1587596"/>
              <a:gd name="connsiteY33" fmla="*/ 521487 h 1403863"/>
              <a:gd name="connsiteX34" fmla="*/ 898722 w 1587596"/>
              <a:gd name="connsiteY34" fmla="*/ 490530 h 1403863"/>
              <a:gd name="connsiteX35" fmla="*/ 943964 w 1587596"/>
              <a:gd name="connsiteY35" fmla="*/ 497675 h 1403863"/>
              <a:gd name="connsiteX36" fmla="*/ 1001114 w 1587596"/>
              <a:gd name="connsiteY36" fmla="*/ 483387 h 1403863"/>
              <a:gd name="connsiteX37" fmla="*/ 1032073 w 1587596"/>
              <a:gd name="connsiteY37" fmla="*/ 454809 h 1403863"/>
              <a:gd name="connsiteX38" fmla="*/ 1096364 w 1587596"/>
              <a:gd name="connsiteY38" fmla="*/ 438144 h 1403863"/>
              <a:gd name="connsiteX39" fmla="*/ 1153514 w 1587596"/>
              <a:gd name="connsiteY39" fmla="*/ 442905 h 1403863"/>
              <a:gd name="connsiteX40" fmla="*/ 1377353 w 1587596"/>
              <a:gd name="connsiteY40" fmla="*/ 26186 h 1403863"/>
              <a:gd name="connsiteX41" fmla="*/ 1465459 w 1587596"/>
              <a:gd name="connsiteY41" fmla="*/ 45236 h 1403863"/>
              <a:gd name="connsiteX42" fmla="*/ 1496415 w 1587596"/>
              <a:gd name="connsiteY42" fmla="*/ 66668 h 1403863"/>
              <a:gd name="connsiteX43" fmla="*/ 1522610 w 1587596"/>
              <a:gd name="connsiteY43" fmla="*/ 83335 h 1403863"/>
              <a:gd name="connsiteX44" fmla="*/ 1551184 w 1587596"/>
              <a:gd name="connsiteY44" fmla="*/ 92861 h 1403863"/>
              <a:gd name="connsiteX45" fmla="*/ 1524990 w 1587596"/>
              <a:gd name="connsiteY45" fmla="*/ 142868 h 1403863"/>
              <a:gd name="connsiteX46" fmla="*/ 1522609 w 1587596"/>
              <a:gd name="connsiteY46" fmla="*/ 197636 h 1403863"/>
              <a:gd name="connsiteX47" fmla="*/ 1508321 w 1587596"/>
              <a:gd name="connsiteY47" fmla="*/ 254786 h 1403863"/>
              <a:gd name="connsiteX48" fmla="*/ 1510703 w 1587596"/>
              <a:gd name="connsiteY48" fmla="*/ 264311 h 1403863"/>
              <a:gd name="connsiteX49" fmla="*/ 1541659 w 1587596"/>
              <a:gd name="connsiteY49" fmla="*/ 271455 h 1403863"/>
              <a:gd name="connsiteX50" fmla="*/ 1529753 w 1587596"/>
              <a:gd name="connsiteY50" fmla="*/ 302411 h 1403863"/>
              <a:gd name="connsiteX51" fmla="*/ 1496415 w 1587596"/>
              <a:gd name="connsiteY51" fmla="*/ 323843 h 1403863"/>
              <a:gd name="connsiteX52" fmla="*/ 1474984 w 1587596"/>
              <a:gd name="connsiteY52" fmla="*/ 345274 h 1403863"/>
              <a:gd name="connsiteX53" fmla="*/ 1421087 w 1587596"/>
              <a:gd name="connsiteY53" fmla="*/ 332631 h 1403863"/>
              <a:gd name="connsiteX54" fmla="*/ 1384495 w 1587596"/>
              <a:gd name="connsiteY54" fmla="*/ 361944 h 1403863"/>
              <a:gd name="connsiteX55" fmla="*/ 1377352 w 1587596"/>
              <a:gd name="connsiteY55" fmla="*/ 395281 h 1403863"/>
              <a:gd name="connsiteX56" fmla="*/ 1355920 w 1587596"/>
              <a:gd name="connsiteY56" fmla="*/ 404806 h 1403863"/>
              <a:gd name="connsiteX57" fmla="*/ 1327345 w 1587596"/>
              <a:gd name="connsiteY57" fmla="*/ 428619 h 1403863"/>
              <a:gd name="connsiteX58" fmla="*/ 1279721 w 1587596"/>
              <a:gd name="connsiteY58" fmla="*/ 442905 h 1403863"/>
              <a:gd name="connsiteX59" fmla="*/ 1279720 w 1587596"/>
              <a:gd name="connsiteY59" fmla="*/ 490531 h 1403863"/>
              <a:gd name="connsiteX60" fmla="*/ 1313058 w 1587596"/>
              <a:gd name="connsiteY60" fmla="*/ 490531 h 1403863"/>
              <a:gd name="connsiteX61" fmla="*/ 1341634 w 1587596"/>
              <a:gd name="connsiteY61" fmla="*/ 516724 h 1403863"/>
              <a:gd name="connsiteX62" fmla="*/ 1334489 w 1587596"/>
              <a:gd name="connsiteY62" fmla="*/ 554825 h 1403863"/>
              <a:gd name="connsiteX63" fmla="*/ 1363065 w 1587596"/>
              <a:gd name="connsiteY63" fmla="*/ 571492 h 1403863"/>
              <a:gd name="connsiteX64" fmla="*/ 1355920 w 1587596"/>
              <a:gd name="connsiteY64" fmla="*/ 614356 h 1403863"/>
              <a:gd name="connsiteX65" fmla="*/ 1370208 w 1587596"/>
              <a:gd name="connsiteY65" fmla="*/ 654836 h 1403863"/>
              <a:gd name="connsiteX66" fmla="*/ 1322584 w 1587596"/>
              <a:gd name="connsiteY66" fmla="*/ 709605 h 1403863"/>
              <a:gd name="connsiteX67" fmla="*/ 1294009 w 1587596"/>
              <a:gd name="connsiteY67" fmla="*/ 761993 h 1403863"/>
              <a:gd name="connsiteX68" fmla="*/ 1386878 w 1587596"/>
              <a:gd name="connsiteY68" fmla="*/ 823905 h 1403863"/>
              <a:gd name="connsiteX69" fmla="*/ 1451169 w 1587596"/>
              <a:gd name="connsiteY69" fmla="*/ 873911 h 1403863"/>
              <a:gd name="connsiteX70" fmla="*/ 1486891 w 1587596"/>
              <a:gd name="connsiteY70" fmla="*/ 895343 h 1403863"/>
              <a:gd name="connsiteX71" fmla="*/ 1484508 w 1587596"/>
              <a:gd name="connsiteY71" fmla="*/ 1023930 h 1403863"/>
              <a:gd name="connsiteX72" fmla="*/ 1508319 w 1587596"/>
              <a:gd name="connsiteY72" fmla="*/ 1050124 h 1403863"/>
              <a:gd name="connsiteX73" fmla="*/ 1517844 w 1587596"/>
              <a:gd name="connsiteY73" fmla="*/ 1102511 h 1403863"/>
              <a:gd name="connsiteX74" fmla="*/ 1565469 w 1587596"/>
              <a:gd name="connsiteY74" fmla="*/ 1164424 h 1403863"/>
              <a:gd name="connsiteX75" fmla="*/ 1586905 w 1587596"/>
              <a:gd name="connsiteY75" fmla="*/ 1188236 h 1403863"/>
              <a:gd name="connsiteX76" fmla="*/ 1541660 w 1587596"/>
              <a:gd name="connsiteY76" fmla="*/ 1252530 h 1403863"/>
              <a:gd name="connsiteX77" fmla="*/ 1244003 w 1587596"/>
              <a:gd name="connsiteY77" fmla="*/ 1276343 h 1403863"/>
              <a:gd name="connsiteX78" fmla="*/ 1241619 w 1587596"/>
              <a:gd name="connsiteY78" fmla="*/ 1235861 h 1403863"/>
              <a:gd name="connsiteX79" fmla="*/ 1184474 w 1587596"/>
              <a:gd name="connsiteY79" fmla="*/ 1202523 h 1403863"/>
              <a:gd name="connsiteX80" fmla="*/ 1163038 w 1587596"/>
              <a:gd name="connsiteY80" fmla="*/ 1226336 h 1403863"/>
              <a:gd name="connsiteX81" fmla="*/ 1113036 w 1587596"/>
              <a:gd name="connsiteY81" fmla="*/ 1266817 h 1403863"/>
              <a:gd name="connsiteX82" fmla="*/ 1065409 w 1587596"/>
              <a:gd name="connsiteY82" fmla="*/ 1295393 h 1403863"/>
              <a:gd name="connsiteX83" fmla="*/ 996355 w 1587596"/>
              <a:gd name="connsiteY83" fmla="*/ 1316824 h 1403863"/>
              <a:gd name="connsiteX84" fmla="*/ 951107 w 1587596"/>
              <a:gd name="connsiteY84" fmla="*/ 1350161 h 1403863"/>
              <a:gd name="connsiteX85" fmla="*/ 908248 w 1587596"/>
              <a:gd name="connsiteY85" fmla="*/ 1362067 h 1403863"/>
              <a:gd name="connsiteX86" fmla="*/ 855857 w 1587596"/>
              <a:gd name="connsiteY86" fmla="*/ 1373974 h 1403863"/>
              <a:gd name="connsiteX87" fmla="*/ 793945 w 1587596"/>
              <a:gd name="connsiteY87" fmla="*/ 1371594 h 1403863"/>
              <a:gd name="connsiteX88" fmla="*/ 774894 w 1587596"/>
              <a:gd name="connsiteY88" fmla="*/ 1402549 h 1403863"/>
              <a:gd name="connsiteX89" fmla="*/ 746319 w 1587596"/>
              <a:gd name="connsiteY89" fmla="*/ 1395405 h 1403863"/>
              <a:gd name="connsiteX90" fmla="*/ 715363 w 1587596"/>
              <a:gd name="connsiteY90" fmla="*/ 1388262 h 1403863"/>
              <a:gd name="connsiteX91" fmla="*/ 696317 w 1587596"/>
              <a:gd name="connsiteY91" fmla="*/ 1328730 h 1403863"/>
              <a:gd name="connsiteX92" fmla="*/ 662979 w 1587596"/>
              <a:gd name="connsiteY92" fmla="*/ 1281105 h 1403863"/>
              <a:gd name="connsiteX93" fmla="*/ 662977 w 1587596"/>
              <a:gd name="connsiteY93" fmla="*/ 1235862 h 1403863"/>
              <a:gd name="connsiteX94" fmla="*/ 646309 w 1587596"/>
              <a:gd name="connsiteY94" fmla="*/ 1202524 h 1403863"/>
              <a:gd name="connsiteX95" fmla="*/ 617733 w 1587596"/>
              <a:gd name="connsiteY95" fmla="*/ 1178711 h 1403863"/>
              <a:gd name="connsiteX96" fmla="*/ 596301 w 1587596"/>
              <a:gd name="connsiteY96" fmla="*/ 1171569 h 1403863"/>
              <a:gd name="connsiteX97" fmla="*/ 572490 w 1587596"/>
              <a:gd name="connsiteY97" fmla="*/ 1140611 h 1403863"/>
              <a:gd name="connsiteX98" fmla="*/ 536770 w 1587596"/>
              <a:gd name="connsiteY98" fmla="*/ 1102512 h 1403863"/>
              <a:gd name="connsiteX99" fmla="*/ 484384 w 1587596"/>
              <a:gd name="connsiteY99" fmla="*/ 1095367 h 1403863"/>
              <a:gd name="connsiteX100" fmla="*/ 491527 w 1587596"/>
              <a:gd name="connsiteY100" fmla="*/ 1052506 h 1403863"/>
              <a:gd name="connsiteX101" fmla="*/ 460572 w 1587596"/>
              <a:gd name="connsiteY101" fmla="*/ 1016786 h 1403863"/>
              <a:gd name="connsiteX102" fmla="*/ 427233 w 1587596"/>
              <a:gd name="connsiteY102" fmla="*/ 978687 h 1403863"/>
              <a:gd name="connsiteX103" fmla="*/ 424854 w 1587596"/>
              <a:gd name="connsiteY103" fmla="*/ 952493 h 1403863"/>
              <a:gd name="connsiteX104" fmla="*/ 379608 w 1587596"/>
              <a:gd name="connsiteY104" fmla="*/ 942969 h 1403863"/>
              <a:gd name="connsiteX105" fmla="*/ 351033 w 1587596"/>
              <a:gd name="connsiteY105" fmla="*/ 909631 h 1403863"/>
              <a:gd name="connsiteX106" fmla="*/ 305789 w 1587596"/>
              <a:gd name="connsiteY106" fmla="*/ 897725 h 1403863"/>
              <a:gd name="connsiteX107" fmla="*/ 281977 w 1587596"/>
              <a:gd name="connsiteY107" fmla="*/ 928681 h 1403863"/>
              <a:gd name="connsiteX108" fmla="*/ 234355 w 1587596"/>
              <a:gd name="connsiteY108" fmla="*/ 919155 h 1403863"/>
              <a:gd name="connsiteX109" fmla="*/ 203395 w 1587596"/>
              <a:gd name="connsiteY109" fmla="*/ 895344 h 1403863"/>
              <a:gd name="connsiteX110" fmla="*/ 167680 w 1587596"/>
              <a:gd name="connsiteY110" fmla="*/ 907249 h 1403863"/>
              <a:gd name="connsiteX111" fmla="*/ 158152 w 1587596"/>
              <a:gd name="connsiteY111" fmla="*/ 902487 h 1403863"/>
              <a:gd name="connsiteX112" fmla="*/ 141486 w 1587596"/>
              <a:gd name="connsiteY112" fmla="*/ 850099 h 1403863"/>
              <a:gd name="connsiteX113" fmla="*/ 103383 w 1587596"/>
              <a:gd name="connsiteY113" fmla="*/ 814381 h 1403863"/>
              <a:gd name="connsiteX114" fmla="*/ 72427 w 1587596"/>
              <a:gd name="connsiteY114" fmla="*/ 773900 h 1403863"/>
              <a:gd name="connsiteX115" fmla="*/ 53375 w 1587596"/>
              <a:gd name="connsiteY115" fmla="*/ 747705 h 1403863"/>
              <a:gd name="connsiteX116" fmla="*/ 17657 w 1587596"/>
              <a:gd name="connsiteY116" fmla="*/ 719131 h 1403863"/>
              <a:gd name="connsiteX117" fmla="*/ 992 w 1587596"/>
              <a:gd name="connsiteY117" fmla="*/ 695317 h 1403863"/>
              <a:gd name="connsiteX0" fmla="*/ 992 w 1587596"/>
              <a:gd name="connsiteY0" fmla="*/ 674094 h 1382640"/>
              <a:gd name="connsiteX1" fmla="*/ 20038 w 1587596"/>
              <a:gd name="connsiteY1" fmla="*/ 616946 h 1382640"/>
              <a:gd name="connsiteX2" fmla="*/ 55760 w 1587596"/>
              <a:gd name="connsiteY2" fmla="*/ 593130 h 1382640"/>
              <a:gd name="connsiteX3" fmla="*/ 98621 w 1587596"/>
              <a:gd name="connsiteY3" fmla="*/ 597894 h 1382640"/>
              <a:gd name="connsiteX4" fmla="*/ 110530 w 1587596"/>
              <a:gd name="connsiteY4" fmla="*/ 569318 h 1382640"/>
              <a:gd name="connsiteX5" fmla="*/ 146244 w 1587596"/>
              <a:gd name="connsiteY5" fmla="*/ 555033 h 1382640"/>
              <a:gd name="connsiteX6" fmla="*/ 162915 w 1587596"/>
              <a:gd name="connsiteY6" fmla="*/ 524075 h 1382640"/>
              <a:gd name="connsiteX7" fmla="*/ 196251 w 1587596"/>
              <a:gd name="connsiteY7" fmla="*/ 516933 h 1382640"/>
              <a:gd name="connsiteX8" fmla="*/ 208157 w 1587596"/>
              <a:gd name="connsiteY8" fmla="*/ 483596 h 1382640"/>
              <a:gd name="connsiteX9" fmla="*/ 239115 w 1587596"/>
              <a:gd name="connsiteY9" fmla="*/ 476451 h 1382640"/>
              <a:gd name="connsiteX10" fmla="*/ 310551 w 1587596"/>
              <a:gd name="connsiteY10" fmla="*/ 443114 h 1382640"/>
              <a:gd name="connsiteX11" fmla="*/ 339128 w 1587596"/>
              <a:gd name="connsiteY11" fmla="*/ 421682 h 1382640"/>
              <a:gd name="connsiteX12" fmla="*/ 353413 w 1587596"/>
              <a:gd name="connsiteY12" fmla="*/ 431208 h 1382640"/>
              <a:gd name="connsiteX13" fmla="*/ 396277 w 1587596"/>
              <a:gd name="connsiteY13" fmla="*/ 443114 h 1382640"/>
              <a:gd name="connsiteX14" fmla="*/ 439140 w 1587596"/>
              <a:gd name="connsiteY14" fmla="*/ 405013 h 1382640"/>
              <a:gd name="connsiteX15" fmla="*/ 453426 w 1587596"/>
              <a:gd name="connsiteY15" fmla="*/ 433589 h 1382640"/>
              <a:gd name="connsiteX16" fmla="*/ 489144 w 1587596"/>
              <a:gd name="connsiteY16" fmla="*/ 435971 h 1382640"/>
              <a:gd name="connsiteX17" fmla="*/ 501051 w 1587596"/>
              <a:gd name="connsiteY17" fmla="*/ 469308 h 1382640"/>
              <a:gd name="connsiteX18" fmla="*/ 536773 w 1587596"/>
              <a:gd name="connsiteY18" fmla="*/ 500261 h 1382640"/>
              <a:gd name="connsiteX19" fmla="*/ 565344 w 1587596"/>
              <a:gd name="connsiteY19" fmla="*/ 457402 h 1382640"/>
              <a:gd name="connsiteX20" fmla="*/ 596301 w 1587596"/>
              <a:gd name="connsiteY20" fmla="*/ 443114 h 1382640"/>
              <a:gd name="connsiteX21" fmla="*/ 605826 w 1587596"/>
              <a:gd name="connsiteY21" fmla="*/ 414539 h 1382640"/>
              <a:gd name="connsiteX22" fmla="*/ 627257 w 1587596"/>
              <a:gd name="connsiteY22" fmla="*/ 381202 h 1382640"/>
              <a:gd name="connsiteX23" fmla="*/ 665361 w 1587596"/>
              <a:gd name="connsiteY23" fmla="*/ 374055 h 1382640"/>
              <a:gd name="connsiteX24" fmla="*/ 677263 w 1587596"/>
              <a:gd name="connsiteY24" fmla="*/ 416921 h 1382640"/>
              <a:gd name="connsiteX25" fmla="*/ 717744 w 1587596"/>
              <a:gd name="connsiteY25" fmla="*/ 385964 h 1382640"/>
              <a:gd name="connsiteX26" fmla="*/ 727269 w 1587596"/>
              <a:gd name="connsiteY26" fmla="*/ 385964 h 1382640"/>
              <a:gd name="connsiteX27" fmla="*/ 753463 w 1587596"/>
              <a:gd name="connsiteY27" fmla="*/ 402633 h 1382640"/>
              <a:gd name="connsiteX28" fmla="*/ 793948 w 1587596"/>
              <a:gd name="connsiteY28" fmla="*/ 388343 h 1382640"/>
              <a:gd name="connsiteX29" fmla="*/ 820139 w 1587596"/>
              <a:gd name="connsiteY29" fmla="*/ 438352 h 1382640"/>
              <a:gd name="connsiteX30" fmla="*/ 810613 w 1587596"/>
              <a:gd name="connsiteY30" fmla="*/ 443114 h 1382640"/>
              <a:gd name="connsiteX31" fmla="*/ 805852 w 1587596"/>
              <a:gd name="connsiteY31" fmla="*/ 464546 h 1382640"/>
              <a:gd name="connsiteX32" fmla="*/ 834426 w 1587596"/>
              <a:gd name="connsiteY32" fmla="*/ 507408 h 1382640"/>
              <a:gd name="connsiteX33" fmla="*/ 865383 w 1587596"/>
              <a:gd name="connsiteY33" fmla="*/ 500264 h 1382640"/>
              <a:gd name="connsiteX34" fmla="*/ 898722 w 1587596"/>
              <a:gd name="connsiteY34" fmla="*/ 469307 h 1382640"/>
              <a:gd name="connsiteX35" fmla="*/ 943964 w 1587596"/>
              <a:gd name="connsiteY35" fmla="*/ 476452 h 1382640"/>
              <a:gd name="connsiteX36" fmla="*/ 1001114 w 1587596"/>
              <a:gd name="connsiteY36" fmla="*/ 462164 h 1382640"/>
              <a:gd name="connsiteX37" fmla="*/ 1032073 w 1587596"/>
              <a:gd name="connsiteY37" fmla="*/ 433586 h 1382640"/>
              <a:gd name="connsiteX38" fmla="*/ 1096364 w 1587596"/>
              <a:gd name="connsiteY38" fmla="*/ 416921 h 1382640"/>
              <a:gd name="connsiteX39" fmla="*/ 1153514 w 1587596"/>
              <a:gd name="connsiteY39" fmla="*/ 421682 h 1382640"/>
              <a:gd name="connsiteX40" fmla="*/ 1465459 w 1587596"/>
              <a:gd name="connsiteY40" fmla="*/ 24013 h 1382640"/>
              <a:gd name="connsiteX41" fmla="*/ 1496415 w 1587596"/>
              <a:gd name="connsiteY41" fmla="*/ 45445 h 1382640"/>
              <a:gd name="connsiteX42" fmla="*/ 1522610 w 1587596"/>
              <a:gd name="connsiteY42" fmla="*/ 62112 h 1382640"/>
              <a:gd name="connsiteX43" fmla="*/ 1551184 w 1587596"/>
              <a:gd name="connsiteY43" fmla="*/ 71638 h 1382640"/>
              <a:gd name="connsiteX44" fmla="*/ 1524990 w 1587596"/>
              <a:gd name="connsiteY44" fmla="*/ 121645 h 1382640"/>
              <a:gd name="connsiteX45" fmla="*/ 1522609 w 1587596"/>
              <a:gd name="connsiteY45" fmla="*/ 176413 h 1382640"/>
              <a:gd name="connsiteX46" fmla="*/ 1508321 w 1587596"/>
              <a:gd name="connsiteY46" fmla="*/ 233563 h 1382640"/>
              <a:gd name="connsiteX47" fmla="*/ 1510703 w 1587596"/>
              <a:gd name="connsiteY47" fmla="*/ 243088 h 1382640"/>
              <a:gd name="connsiteX48" fmla="*/ 1541659 w 1587596"/>
              <a:gd name="connsiteY48" fmla="*/ 250232 h 1382640"/>
              <a:gd name="connsiteX49" fmla="*/ 1529753 w 1587596"/>
              <a:gd name="connsiteY49" fmla="*/ 281188 h 1382640"/>
              <a:gd name="connsiteX50" fmla="*/ 1496415 w 1587596"/>
              <a:gd name="connsiteY50" fmla="*/ 302620 h 1382640"/>
              <a:gd name="connsiteX51" fmla="*/ 1474984 w 1587596"/>
              <a:gd name="connsiteY51" fmla="*/ 324051 h 1382640"/>
              <a:gd name="connsiteX52" fmla="*/ 1421087 w 1587596"/>
              <a:gd name="connsiteY52" fmla="*/ 311408 h 1382640"/>
              <a:gd name="connsiteX53" fmla="*/ 1384495 w 1587596"/>
              <a:gd name="connsiteY53" fmla="*/ 340721 h 1382640"/>
              <a:gd name="connsiteX54" fmla="*/ 1377352 w 1587596"/>
              <a:gd name="connsiteY54" fmla="*/ 374058 h 1382640"/>
              <a:gd name="connsiteX55" fmla="*/ 1355920 w 1587596"/>
              <a:gd name="connsiteY55" fmla="*/ 383583 h 1382640"/>
              <a:gd name="connsiteX56" fmla="*/ 1327345 w 1587596"/>
              <a:gd name="connsiteY56" fmla="*/ 407396 h 1382640"/>
              <a:gd name="connsiteX57" fmla="*/ 1279721 w 1587596"/>
              <a:gd name="connsiteY57" fmla="*/ 421682 h 1382640"/>
              <a:gd name="connsiteX58" fmla="*/ 1279720 w 1587596"/>
              <a:gd name="connsiteY58" fmla="*/ 469308 h 1382640"/>
              <a:gd name="connsiteX59" fmla="*/ 1313058 w 1587596"/>
              <a:gd name="connsiteY59" fmla="*/ 469308 h 1382640"/>
              <a:gd name="connsiteX60" fmla="*/ 1341634 w 1587596"/>
              <a:gd name="connsiteY60" fmla="*/ 495501 h 1382640"/>
              <a:gd name="connsiteX61" fmla="*/ 1334489 w 1587596"/>
              <a:gd name="connsiteY61" fmla="*/ 533602 h 1382640"/>
              <a:gd name="connsiteX62" fmla="*/ 1363065 w 1587596"/>
              <a:gd name="connsiteY62" fmla="*/ 550269 h 1382640"/>
              <a:gd name="connsiteX63" fmla="*/ 1355920 w 1587596"/>
              <a:gd name="connsiteY63" fmla="*/ 593133 h 1382640"/>
              <a:gd name="connsiteX64" fmla="*/ 1370208 w 1587596"/>
              <a:gd name="connsiteY64" fmla="*/ 633613 h 1382640"/>
              <a:gd name="connsiteX65" fmla="*/ 1322584 w 1587596"/>
              <a:gd name="connsiteY65" fmla="*/ 688382 h 1382640"/>
              <a:gd name="connsiteX66" fmla="*/ 1294009 w 1587596"/>
              <a:gd name="connsiteY66" fmla="*/ 740770 h 1382640"/>
              <a:gd name="connsiteX67" fmla="*/ 1386878 w 1587596"/>
              <a:gd name="connsiteY67" fmla="*/ 802682 h 1382640"/>
              <a:gd name="connsiteX68" fmla="*/ 1451169 w 1587596"/>
              <a:gd name="connsiteY68" fmla="*/ 852688 h 1382640"/>
              <a:gd name="connsiteX69" fmla="*/ 1486891 w 1587596"/>
              <a:gd name="connsiteY69" fmla="*/ 874120 h 1382640"/>
              <a:gd name="connsiteX70" fmla="*/ 1484508 w 1587596"/>
              <a:gd name="connsiteY70" fmla="*/ 1002707 h 1382640"/>
              <a:gd name="connsiteX71" fmla="*/ 1508319 w 1587596"/>
              <a:gd name="connsiteY71" fmla="*/ 1028901 h 1382640"/>
              <a:gd name="connsiteX72" fmla="*/ 1517844 w 1587596"/>
              <a:gd name="connsiteY72" fmla="*/ 1081288 h 1382640"/>
              <a:gd name="connsiteX73" fmla="*/ 1565469 w 1587596"/>
              <a:gd name="connsiteY73" fmla="*/ 1143201 h 1382640"/>
              <a:gd name="connsiteX74" fmla="*/ 1586905 w 1587596"/>
              <a:gd name="connsiteY74" fmla="*/ 1167013 h 1382640"/>
              <a:gd name="connsiteX75" fmla="*/ 1541660 w 1587596"/>
              <a:gd name="connsiteY75" fmla="*/ 1231307 h 1382640"/>
              <a:gd name="connsiteX76" fmla="*/ 1244003 w 1587596"/>
              <a:gd name="connsiteY76" fmla="*/ 1255120 h 1382640"/>
              <a:gd name="connsiteX77" fmla="*/ 1241619 w 1587596"/>
              <a:gd name="connsiteY77" fmla="*/ 1214638 h 1382640"/>
              <a:gd name="connsiteX78" fmla="*/ 1184474 w 1587596"/>
              <a:gd name="connsiteY78" fmla="*/ 1181300 h 1382640"/>
              <a:gd name="connsiteX79" fmla="*/ 1163038 w 1587596"/>
              <a:gd name="connsiteY79" fmla="*/ 1205113 h 1382640"/>
              <a:gd name="connsiteX80" fmla="*/ 1113036 w 1587596"/>
              <a:gd name="connsiteY80" fmla="*/ 1245594 h 1382640"/>
              <a:gd name="connsiteX81" fmla="*/ 1065409 w 1587596"/>
              <a:gd name="connsiteY81" fmla="*/ 1274170 h 1382640"/>
              <a:gd name="connsiteX82" fmla="*/ 996355 w 1587596"/>
              <a:gd name="connsiteY82" fmla="*/ 1295601 h 1382640"/>
              <a:gd name="connsiteX83" fmla="*/ 951107 w 1587596"/>
              <a:gd name="connsiteY83" fmla="*/ 1328938 h 1382640"/>
              <a:gd name="connsiteX84" fmla="*/ 908248 w 1587596"/>
              <a:gd name="connsiteY84" fmla="*/ 1340844 h 1382640"/>
              <a:gd name="connsiteX85" fmla="*/ 855857 w 1587596"/>
              <a:gd name="connsiteY85" fmla="*/ 1352751 h 1382640"/>
              <a:gd name="connsiteX86" fmla="*/ 793945 w 1587596"/>
              <a:gd name="connsiteY86" fmla="*/ 1350371 h 1382640"/>
              <a:gd name="connsiteX87" fmla="*/ 774894 w 1587596"/>
              <a:gd name="connsiteY87" fmla="*/ 1381326 h 1382640"/>
              <a:gd name="connsiteX88" fmla="*/ 746319 w 1587596"/>
              <a:gd name="connsiteY88" fmla="*/ 1374182 h 1382640"/>
              <a:gd name="connsiteX89" fmla="*/ 715363 w 1587596"/>
              <a:gd name="connsiteY89" fmla="*/ 1367039 h 1382640"/>
              <a:gd name="connsiteX90" fmla="*/ 696317 w 1587596"/>
              <a:gd name="connsiteY90" fmla="*/ 1307507 h 1382640"/>
              <a:gd name="connsiteX91" fmla="*/ 662979 w 1587596"/>
              <a:gd name="connsiteY91" fmla="*/ 1259882 h 1382640"/>
              <a:gd name="connsiteX92" fmla="*/ 662977 w 1587596"/>
              <a:gd name="connsiteY92" fmla="*/ 1214639 h 1382640"/>
              <a:gd name="connsiteX93" fmla="*/ 646309 w 1587596"/>
              <a:gd name="connsiteY93" fmla="*/ 1181301 h 1382640"/>
              <a:gd name="connsiteX94" fmla="*/ 617733 w 1587596"/>
              <a:gd name="connsiteY94" fmla="*/ 1157488 h 1382640"/>
              <a:gd name="connsiteX95" fmla="*/ 596301 w 1587596"/>
              <a:gd name="connsiteY95" fmla="*/ 1150346 h 1382640"/>
              <a:gd name="connsiteX96" fmla="*/ 572490 w 1587596"/>
              <a:gd name="connsiteY96" fmla="*/ 1119388 h 1382640"/>
              <a:gd name="connsiteX97" fmla="*/ 536770 w 1587596"/>
              <a:gd name="connsiteY97" fmla="*/ 1081289 h 1382640"/>
              <a:gd name="connsiteX98" fmla="*/ 484384 w 1587596"/>
              <a:gd name="connsiteY98" fmla="*/ 1074144 h 1382640"/>
              <a:gd name="connsiteX99" fmla="*/ 491527 w 1587596"/>
              <a:gd name="connsiteY99" fmla="*/ 1031283 h 1382640"/>
              <a:gd name="connsiteX100" fmla="*/ 460572 w 1587596"/>
              <a:gd name="connsiteY100" fmla="*/ 995563 h 1382640"/>
              <a:gd name="connsiteX101" fmla="*/ 427233 w 1587596"/>
              <a:gd name="connsiteY101" fmla="*/ 957464 h 1382640"/>
              <a:gd name="connsiteX102" fmla="*/ 424854 w 1587596"/>
              <a:gd name="connsiteY102" fmla="*/ 931270 h 1382640"/>
              <a:gd name="connsiteX103" fmla="*/ 379608 w 1587596"/>
              <a:gd name="connsiteY103" fmla="*/ 921746 h 1382640"/>
              <a:gd name="connsiteX104" fmla="*/ 351033 w 1587596"/>
              <a:gd name="connsiteY104" fmla="*/ 888408 h 1382640"/>
              <a:gd name="connsiteX105" fmla="*/ 305789 w 1587596"/>
              <a:gd name="connsiteY105" fmla="*/ 876502 h 1382640"/>
              <a:gd name="connsiteX106" fmla="*/ 281977 w 1587596"/>
              <a:gd name="connsiteY106" fmla="*/ 907458 h 1382640"/>
              <a:gd name="connsiteX107" fmla="*/ 234355 w 1587596"/>
              <a:gd name="connsiteY107" fmla="*/ 897932 h 1382640"/>
              <a:gd name="connsiteX108" fmla="*/ 203395 w 1587596"/>
              <a:gd name="connsiteY108" fmla="*/ 874121 h 1382640"/>
              <a:gd name="connsiteX109" fmla="*/ 167680 w 1587596"/>
              <a:gd name="connsiteY109" fmla="*/ 886026 h 1382640"/>
              <a:gd name="connsiteX110" fmla="*/ 158152 w 1587596"/>
              <a:gd name="connsiteY110" fmla="*/ 881264 h 1382640"/>
              <a:gd name="connsiteX111" fmla="*/ 141486 w 1587596"/>
              <a:gd name="connsiteY111" fmla="*/ 828876 h 1382640"/>
              <a:gd name="connsiteX112" fmla="*/ 103383 w 1587596"/>
              <a:gd name="connsiteY112" fmla="*/ 793158 h 1382640"/>
              <a:gd name="connsiteX113" fmla="*/ 72427 w 1587596"/>
              <a:gd name="connsiteY113" fmla="*/ 752677 h 1382640"/>
              <a:gd name="connsiteX114" fmla="*/ 53375 w 1587596"/>
              <a:gd name="connsiteY114" fmla="*/ 726482 h 1382640"/>
              <a:gd name="connsiteX115" fmla="*/ 17657 w 1587596"/>
              <a:gd name="connsiteY115" fmla="*/ 697908 h 1382640"/>
              <a:gd name="connsiteX116" fmla="*/ 992 w 1587596"/>
              <a:gd name="connsiteY116" fmla="*/ 674094 h 1382640"/>
              <a:gd name="connsiteX0" fmla="*/ 992 w 1587596"/>
              <a:gd name="connsiteY0" fmla="*/ 656620 h 1365166"/>
              <a:gd name="connsiteX1" fmla="*/ 20038 w 1587596"/>
              <a:gd name="connsiteY1" fmla="*/ 599472 h 1365166"/>
              <a:gd name="connsiteX2" fmla="*/ 55760 w 1587596"/>
              <a:gd name="connsiteY2" fmla="*/ 575656 h 1365166"/>
              <a:gd name="connsiteX3" fmla="*/ 98621 w 1587596"/>
              <a:gd name="connsiteY3" fmla="*/ 580420 h 1365166"/>
              <a:gd name="connsiteX4" fmla="*/ 110530 w 1587596"/>
              <a:gd name="connsiteY4" fmla="*/ 551844 h 1365166"/>
              <a:gd name="connsiteX5" fmla="*/ 146244 w 1587596"/>
              <a:gd name="connsiteY5" fmla="*/ 537559 h 1365166"/>
              <a:gd name="connsiteX6" fmla="*/ 162915 w 1587596"/>
              <a:gd name="connsiteY6" fmla="*/ 506601 h 1365166"/>
              <a:gd name="connsiteX7" fmla="*/ 196251 w 1587596"/>
              <a:gd name="connsiteY7" fmla="*/ 499459 h 1365166"/>
              <a:gd name="connsiteX8" fmla="*/ 208157 w 1587596"/>
              <a:gd name="connsiteY8" fmla="*/ 466122 h 1365166"/>
              <a:gd name="connsiteX9" fmla="*/ 239115 w 1587596"/>
              <a:gd name="connsiteY9" fmla="*/ 458977 h 1365166"/>
              <a:gd name="connsiteX10" fmla="*/ 310551 w 1587596"/>
              <a:gd name="connsiteY10" fmla="*/ 425640 h 1365166"/>
              <a:gd name="connsiteX11" fmla="*/ 339128 w 1587596"/>
              <a:gd name="connsiteY11" fmla="*/ 404208 h 1365166"/>
              <a:gd name="connsiteX12" fmla="*/ 353413 w 1587596"/>
              <a:gd name="connsiteY12" fmla="*/ 413734 h 1365166"/>
              <a:gd name="connsiteX13" fmla="*/ 396277 w 1587596"/>
              <a:gd name="connsiteY13" fmla="*/ 425640 h 1365166"/>
              <a:gd name="connsiteX14" fmla="*/ 439140 w 1587596"/>
              <a:gd name="connsiteY14" fmla="*/ 387539 h 1365166"/>
              <a:gd name="connsiteX15" fmla="*/ 453426 w 1587596"/>
              <a:gd name="connsiteY15" fmla="*/ 416115 h 1365166"/>
              <a:gd name="connsiteX16" fmla="*/ 489144 w 1587596"/>
              <a:gd name="connsiteY16" fmla="*/ 418497 h 1365166"/>
              <a:gd name="connsiteX17" fmla="*/ 501051 w 1587596"/>
              <a:gd name="connsiteY17" fmla="*/ 451834 h 1365166"/>
              <a:gd name="connsiteX18" fmla="*/ 536773 w 1587596"/>
              <a:gd name="connsiteY18" fmla="*/ 482787 h 1365166"/>
              <a:gd name="connsiteX19" fmla="*/ 565344 w 1587596"/>
              <a:gd name="connsiteY19" fmla="*/ 439928 h 1365166"/>
              <a:gd name="connsiteX20" fmla="*/ 596301 w 1587596"/>
              <a:gd name="connsiteY20" fmla="*/ 425640 h 1365166"/>
              <a:gd name="connsiteX21" fmla="*/ 605826 w 1587596"/>
              <a:gd name="connsiteY21" fmla="*/ 397065 h 1365166"/>
              <a:gd name="connsiteX22" fmla="*/ 627257 w 1587596"/>
              <a:gd name="connsiteY22" fmla="*/ 363728 h 1365166"/>
              <a:gd name="connsiteX23" fmla="*/ 665361 w 1587596"/>
              <a:gd name="connsiteY23" fmla="*/ 356581 h 1365166"/>
              <a:gd name="connsiteX24" fmla="*/ 677263 w 1587596"/>
              <a:gd name="connsiteY24" fmla="*/ 399447 h 1365166"/>
              <a:gd name="connsiteX25" fmla="*/ 717744 w 1587596"/>
              <a:gd name="connsiteY25" fmla="*/ 368490 h 1365166"/>
              <a:gd name="connsiteX26" fmla="*/ 727269 w 1587596"/>
              <a:gd name="connsiteY26" fmla="*/ 368490 h 1365166"/>
              <a:gd name="connsiteX27" fmla="*/ 753463 w 1587596"/>
              <a:gd name="connsiteY27" fmla="*/ 385159 h 1365166"/>
              <a:gd name="connsiteX28" fmla="*/ 793948 w 1587596"/>
              <a:gd name="connsiteY28" fmla="*/ 370869 h 1365166"/>
              <a:gd name="connsiteX29" fmla="*/ 820139 w 1587596"/>
              <a:gd name="connsiteY29" fmla="*/ 420878 h 1365166"/>
              <a:gd name="connsiteX30" fmla="*/ 810613 w 1587596"/>
              <a:gd name="connsiteY30" fmla="*/ 425640 h 1365166"/>
              <a:gd name="connsiteX31" fmla="*/ 805852 w 1587596"/>
              <a:gd name="connsiteY31" fmla="*/ 447072 h 1365166"/>
              <a:gd name="connsiteX32" fmla="*/ 834426 w 1587596"/>
              <a:gd name="connsiteY32" fmla="*/ 489934 h 1365166"/>
              <a:gd name="connsiteX33" fmla="*/ 865383 w 1587596"/>
              <a:gd name="connsiteY33" fmla="*/ 482790 h 1365166"/>
              <a:gd name="connsiteX34" fmla="*/ 898722 w 1587596"/>
              <a:gd name="connsiteY34" fmla="*/ 451833 h 1365166"/>
              <a:gd name="connsiteX35" fmla="*/ 943964 w 1587596"/>
              <a:gd name="connsiteY35" fmla="*/ 458978 h 1365166"/>
              <a:gd name="connsiteX36" fmla="*/ 1001114 w 1587596"/>
              <a:gd name="connsiteY36" fmla="*/ 444690 h 1365166"/>
              <a:gd name="connsiteX37" fmla="*/ 1032073 w 1587596"/>
              <a:gd name="connsiteY37" fmla="*/ 416112 h 1365166"/>
              <a:gd name="connsiteX38" fmla="*/ 1096364 w 1587596"/>
              <a:gd name="connsiteY38" fmla="*/ 399447 h 1365166"/>
              <a:gd name="connsiteX39" fmla="*/ 1153514 w 1587596"/>
              <a:gd name="connsiteY39" fmla="*/ 404208 h 1365166"/>
              <a:gd name="connsiteX40" fmla="*/ 1496415 w 1587596"/>
              <a:gd name="connsiteY40" fmla="*/ 27971 h 1365166"/>
              <a:gd name="connsiteX41" fmla="*/ 1522610 w 1587596"/>
              <a:gd name="connsiteY41" fmla="*/ 44638 h 1365166"/>
              <a:gd name="connsiteX42" fmla="*/ 1551184 w 1587596"/>
              <a:gd name="connsiteY42" fmla="*/ 54164 h 1365166"/>
              <a:gd name="connsiteX43" fmla="*/ 1524990 w 1587596"/>
              <a:gd name="connsiteY43" fmla="*/ 104171 h 1365166"/>
              <a:gd name="connsiteX44" fmla="*/ 1522609 w 1587596"/>
              <a:gd name="connsiteY44" fmla="*/ 158939 h 1365166"/>
              <a:gd name="connsiteX45" fmla="*/ 1508321 w 1587596"/>
              <a:gd name="connsiteY45" fmla="*/ 216089 h 1365166"/>
              <a:gd name="connsiteX46" fmla="*/ 1510703 w 1587596"/>
              <a:gd name="connsiteY46" fmla="*/ 225614 h 1365166"/>
              <a:gd name="connsiteX47" fmla="*/ 1541659 w 1587596"/>
              <a:gd name="connsiteY47" fmla="*/ 232758 h 1365166"/>
              <a:gd name="connsiteX48" fmla="*/ 1529753 w 1587596"/>
              <a:gd name="connsiteY48" fmla="*/ 263714 h 1365166"/>
              <a:gd name="connsiteX49" fmla="*/ 1496415 w 1587596"/>
              <a:gd name="connsiteY49" fmla="*/ 285146 h 1365166"/>
              <a:gd name="connsiteX50" fmla="*/ 1474984 w 1587596"/>
              <a:gd name="connsiteY50" fmla="*/ 306577 h 1365166"/>
              <a:gd name="connsiteX51" fmla="*/ 1421087 w 1587596"/>
              <a:gd name="connsiteY51" fmla="*/ 293934 h 1365166"/>
              <a:gd name="connsiteX52" fmla="*/ 1384495 w 1587596"/>
              <a:gd name="connsiteY52" fmla="*/ 323247 h 1365166"/>
              <a:gd name="connsiteX53" fmla="*/ 1377352 w 1587596"/>
              <a:gd name="connsiteY53" fmla="*/ 356584 h 1365166"/>
              <a:gd name="connsiteX54" fmla="*/ 1355920 w 1587596"/>
              <a:gd name="connsiteY54" fmla="*/ 366109 h 1365166"/>
              <a:gd name="connsiteX55" fmla="*/ 1327345 w 1587596"/>
              <a:gd name="connsiteY55" fmla="*/ 389922 h 1365166"/>
              <a:gd name="connsiteX56" fmla="*/ 1279721 w 1587596"/>
              <a:gd name="connsiteY56" fmla="*/ 404208 h 1365166"/>
              <a:gd name="connsiteX57" fmla="*/ 1279720 w 1587596"/>
              <a:gd name="connsiteY57" fmla="*/ 451834 h 1365166"/>
              <a:gd name="connsiteX58" fmla="*/ 1313058 w 1587596"/>
              <a:gd name="connsiteY58" fmla="*/ 451834 h 1365166"/>
              <a:gd name="connsiteX59" fmla="*/ 1341634 w 1587596"/>
              <a:gd name="connsiteY59" fmla="*/ 478027 h 1365166"/>
              <a:gd name="connsiteX60" fmla="*/ 1334489 w 1587596"/>
              <a:gd name="connsiteY60" fmla="*/ 516128 h 1365166"/>
              <a:gd name="connsiteX61" fmla="*/ 1363065 w 1587596"/>
              <a:gd name="connsiteY61" fmla="*/ 532795 h 1365166"/>
              <a:gd name="connsiteX62" fmla="*/ 1355920 w 1587596"/>
              <a:gd name="connsiteY62" fmla="*/ 575659 h 1365166"/>
              <a:gd name="connsiteX63" fmla="*/ 1370208 w 1587596"/>
              <a:gd name="connsiteY63" fmla="*/ 616139 h 1365166"/>
              <a:gd name="connsiteX64" fmla="*/ 1322584 w 1587596"/>
              <a:gd name="connsiteY64" fmla="*/ 670908 h 1365166"/>
              <a:gd name="connsiteX65" fmla="*/ 1294009 w 1587596"/>
              <a:gd name="connsiteY65" fmla="*/ 723296 h 1365166"/>
              <a:gd name="connsiteX66" fmla="*/ 1386878 w 1587596"/>
              <a:gd name="connsiteY66" fmla="*/ 785208 h 1365166"/>
              <a:gd name="connsiteX67" fmla="*/ 1451169 w 1587596"/>
              <a:gd name="connsiteY67" fmla="*/ 835214 h 1365166"/>
              <a:gd name="connsiteX68" fmla="*/ 1486891 w 1587596"/>
              <a:gd name="connsiteY68" fmla="*/ 856646 h 1365166"/>
              <a:gd name="connsiteX69" fmla="*/ 1484508 w 1587596"/>
              <a:gd name="connsiteY69" fmla="*/ 985233 h 1365166"/>
              <a:gd name="connsiteX70" fmla="*/ 1508319 w 1587596"/>
              <a:gd name="connsiteY70" fmla="*/ 1011427 h 1365166"/>
              <a:gd name="connsiteX71" fmla="*/ 1517844 w 1587596"/>
              <a:gd name="connsiteY71" fmla="*/ 1063814 h 1365166"/>
              <a:gd name="connsiteX72" fmla="*/ 1565469 w 1587596"/>
              <a:gd name="connsiteY72" fmla="*/ 1125727 h 1365166"/>
              <a:gd name="connsiteX73" fmla="*/ 1586905 w 1587596"/>
              <a:gd name="connsiteY73" fmla="*/ 1149539 h 1365166"/>
              <a:gd name="connsiteX74" fmla="*/ 1541660 w 1587596"/>
              <a:gd name="connsiteY74" fmla="*/ 1213833 h 1365166"/>
              <a:gd name="connsiteX75" fmla="*/ 1244003 w 1587596"/>
              <a:gd name="connsiteY75" fmla="*/ 1237646 h 1365166"/>
              <a:gd name="connsiteX76" fmla="*/ 1241619 w 1587596"/>
              <a:gd name="connsiteY76" fmla="*/ 1197164 h 1365166"/>
              <a:gd name="connsiteX77" fmla="*/ 1184474 w 1587596"/>
              <a:gd name="connsiteY77" fmla="*/ 1163826 h 1365166"/>
              <a:gd name="connsiteX78" fmla="*/ 1163038 w 1587596"/>
              <a:gd name="connsiteY78" fmla="*/ 1187639 h 1365166"/>
              <a:gd name="connsiteX79" fmla="*/ 1113036 w 1587596"/>
              <a:gd name="connsiteY79" fmla="*/ 1228120 h 1365166"/>
              <a:gd name="connsiteX80" fmla="*/ 1065409 w 1587596"/>
              <a:gd name="connsiteY80" fmla="*/ 1256696 h 1365166"/>
              <a:gd name="connsiteX81" fmla="*/ 996355 w 1587596"/>
              <a:gd name="connsiteY81" fmla="*/ 1278127 h 1365166"/>
              <a:gd name="connsiteX82" fmla="*/ 951107 w 1587596"/>
              <a:gd name="connsiteY82" fmla="*/ 1311464 h 1365166"/>
              <a:gd name="connsiteX83" fmla="*/ 908248 w 1587596"/>
              <a:gd name="connsiteY83" fmla="*/ 1323370 h 1365166"/>
              <a:gd name="connsiteX84" fmla="*/ 855857 w 1587596"/>
              <a:gd name="connsiteY84" fmla="*/ 1335277 h 1365166"/>
              <a:gd name="connsiteX85" fmla="*/ 793945 w 1587596"/>
              <a:gd name="connsiteY85" fmla="*/ 1332897 h 1365166"/>
              <a:gd name="connsiteX86" fmla="*/ 774894 w 1587596"/>
              <a:gd name="connsiteY86" fmla="*/ 1363852 h 1365166"/>
              <a:gd name="connsiteX87" fmla="*/ 746319 w 1587596"/>
              <a:gd name="connsiteY87" fmla="*/ 1356708 h 1365166"/>
              <a:gd name="connsiteX88" fmla="*/ 715363 w 1587596"/>
              <a:gd name="connsiteY88" fmla="*/ 1349565 h 1365166"/>
              <a:gd name="connsiteX89" fmla="*/ 696317 w 1587596"/>
              <a:gd name="connsiteY89" fmla="*/ 1290033 h 1365166"/>
              <a:gd name="connsiteX90" fmla="*/ 662979 w 1587596"/>
              <a:gd name="connsiteY90" fmla="*/ 1242408 h 1365166"/>
              <a:gd name="connsiteX91" fmla="*/ 662977 w 1587596"/>
              <a:gd name="connsiteY91" fmla="*/ 1197165 h 1365166"/>
              <a:gd name="connsiteX92" fmla="*/ 646309 w 1587596"/>
              <a:gd name="connsiteY92" fmla="*/ 1163827 h 1365166"/>
              <a:gd name="connsiteX93" fmla="*/ 617733 w 1587596"/>
              <a:gd name="connsiteY93" fmla="*/ 1140014 h 1365166"/>
              <a:gd name="connsiteX94" fmla="*/ 596301 w 1587596"/>
              <a:gd name="connsiteY94" fmla="*/ 1132872 h 1365166"/>
              <a:gd name="connsiteX95" fmla="*/ 572490 w 1587596"/>
              <a:gd name="connsiteY95" fmla="*/ 1101914 h 1365166"/>
              <a:gd name="connsiteX96" fmla="*/ 536770 w 1587596"/>
              <a:gd name="connsiteY96" fmla="*/ 1063815 h 1365166"/>
              <a:gd name="connsiteX97" fmla="*/ 484384 w 1587596"/>
              <a:gd name="connsiteY97" fmla="*/ 1056670 h 1365166"/>
              <a:gd name="connsiteX98" fmla="*/ 491527 w 1587596"/>
              <a:gd name="connsiteY98" fmla="*/ 1013809 h 1365166"/>
              <a:gd name="connsiteX99" fmla="*/ 460572 w 1587596"/>
              <a:gd name="connsiteY99" fmla="*/ 978089 h 1365166"/>
              <a:gd name="connsiteX100" fmla="*/ 427233 w 1587596"/>
              <a:gd name="connsiteY100" fmla="*/ 939990 h 1365166"/>
              <a:gd name="connsiteX101" fmla="*/ 424854 w 1587596"/>
              <a:gd name="connsiteY101" fmla="*/ 913796 h 1365166"/>
              <a:gd name="connsiteX102" fmla="*/ 379608 w 1587596"/>
              <a:gd name="connsiteY102" fmla="*/ 904272 h 1365166"/>
              <a:gd name="connsiteX103" fmla="*/ 351033 w 1587596"/>
              <a:gd name="connsiteY103" fmla="*/ 870934 h 1365166"/>
              <a:gd name="connsiteX104" fmla="*/ 305789 w 1587596"/>
              <a:gd name="connsiteY104" fmla="*/ 859028 h 1365166"/>
              <a:gd name="connsiteX105" fmla="*/ 281977 w 1587596"/>
              <a:gd name="connsiteY105" fmla="*/ 889984 h 1365166"/>
              <a:gd name="connsiteX106" fmla="*/ 234355 w 1587596"/>
              <a:gd name="connsiteY106" fmla="*/ 880458 h 1365166"/>
              <a:gd name="connsiteX107" fmla="*/ 203395 w 1587596"/>
              <a:gd name="connsiteY107" fmla="*/ 856647 h 1365166"/>
              <a:gd name="connsiteX108" fmla="*/ 167680 w 1587596"/>
              <a:gd name="connsiteY108" fmla="*/ 868552 h 1365166"/>
              <a:gd name="connsiteX109" fmla="*/ 158152 w 1587596"/>
              <a:gd name="connsiteY109" fmla="*/ 863790 h 1365166"/>
              <a:gd name="connsiteX110" fmla="*/ 141486 w 1587596"/>
              <a:gd name="connsiteY110" fmla="*/ 811402 h 1365166"/>
              <a:gd name="connsiteX111" fmla="*/ 103383 w 1587596"/>
              <a:gd name="connsiteY111" fmla="*/ 775684 h 1365166"/>
              <a:gd name="connsiteX112" fmla="*/ 72427 w 1587596"/>
              <a:gd name="connsiteY112" fmla="*/ 735203 h 1365166"/>
              <a:gd name="connsiteX113" fmla="*/ 53375 w 1587596"/>
              <a:gd name="connsiteY113" fmla="*/ 709008 h 1365166"/>
              <a:gd name="connsiteX114" fmla="*/ 17657 w 1587596"/>
              <a:gd name="connsiteY114" fmla="*/ 680434 h 1365166"/>
              <a:gd name="connsiteX115" fmla="*/ 992 w 1587596"/>
              <a:gd name="connsiteY115" fmla="*/ 656620 h 1365166"/>
              <a:gd name="connsiteX0" fmla="*/ 992 w 1587596"/>
              <a:gd name="connsiteY0" fmla="*/ 638002 h 1346548"/>
              <a:gd name="connsiteX1" fmla="*/ 20038 w 1587596"/>
              <a:gd name="connsiteY1" fmla="*/ 580854 h 1346548"/>
              <a:gd name="connsiteX2" fmla="*/ 55760 w 1587596"/>
              <a:gd name="connsiteY2" fmla="*/ 557038 h 1346548"/>
              <a:gd name="connsiteX3" fmla="*/ 98621 w 1587596"/>
              <a:gd name="connsiteY3" fmla="*/ 561802 h 1346548"/>
              <a:gd name="connsiteX4" fmla="*/ 110530 w 1587596"/>
              <a:gd name="connsiteY4" fmla="*/ 533226 h 1346548"/>
              <a:gd name="connsiteX5" fmla="*/ 146244 w 1587596"/>
              <a:gd name="connsiteY5" fmla="*/ 518941 h 1346548"/>
              <a:gd name="connsiteX6" fmla="*/ 162915 w 1587596"/>
              <a:gd name="connsiteY6" fmla="*/ 487983 h 1346548"/>
              <a:gd name="connsiteX7" fmla="*/ 196251 w 1587596"/>
              <a:gd name="connsiteY7" fmla="*/ 480841 h 1346548"/>
              <a:gd name="connsiteX8" fmla="*/ 208157 w 1587596"/>
              <a:gd name="connsiteY8" fmla="*/ 447504 h 1346548"/>
              <a:gd name="connsiteX9" fmla="*/ 239115 w 1587596"/>
              <a:gd name="connsiteY9" fmla="*/ 440359 h 1346548"/>
              <a:gd name="connsiteX10" fmla="*/ 310551 w 1587596"/>
              <a:gd name="connsiteY10" fmla="*/ 407022 h 1346548"/>
              <a:gd name="connsiteX11" fmla="*/ 339128 w 1587596"/>
              <a:gd name="connsiteY11" fmla="*/ 385590 h 1346548"/>
              <a:gd name="connsiteX12" fmla="*/ 353413 w 1587596"/>
              <a:gd name="connsiteY12" fmla="*/ 395116 h 1346548"/>
              <a:gd name="connsiteX13" fmla="*/ 396277 w 1587596"/>
              <a:gd name="connsiteY13" fmla="*/ 407022 h 1346548"/>
              <a:gd name="connsiteX14" fmla="*/ 439140 w 1587596"/>
              <a:gd name="connsiteY14" fmla="*/ 368921 h 1346548"/>
              <a:gd name="connsiteX15" fmla="*/ 453426 w 1587596"/>
              <a:gd name="connsiteY15" fmla="*/ 397497 h 1346548"/>
              <a:gd name="connsiteX16" fmla="*/ 489144 w 1587596"/>
              <a:gd name="connsiteY16" fmla="*/ 399879 h 1346548"/>
              <a:gd name="connsiteX17" fmla="*/ 501051 w 1587596"/>
              <a:gd name="connsiteY17" fmla="*/ 433216 h 1346548"/>
              <a:gd name="connsiteX18" fmla="*/ 536773 w 1587596"/>
              <a:gd name="connsiteY18" fmla="*/ 464169 h 1346548"/>
              <a:gd name="connsiteX19" fmla="*/ 565344 w 1587596"/>
              <a:gd name="connsiteY19" fmla="*/ 421310 h 1346548"/>
              <a:gd name="connsiteX20" fmla="*/ 596301 w 1587596"/>
              <a:gd name="connsiteY20" fmla="*/ 407022 h 1346548"/>
              <a:gd name="connsiteX21" fmla="*/ 605826 w 1587596"/>
              <a:gd name="connsiteY21" fmla="*/ 378447 h 1346548"/>
              <a:gd name="connsiteX22" fmla="*/ 627257 w 1587596"/>
              <a:gd name="connsiteY22" fmla="*/ 345110 h 1346548"/>
              <a:gd name="connsiteX23" fmla="*/ 665361 w 1587596"/>
              <a:gd name="connsiteY23" fmla="*/ 337963 h 1346548"/>
              <a:gd name="connsiteX24" fmla="*/ 677263 w 1587596"/>
              <a:gd name="connsiteY24" fmla="*/ 380829 h 1346548"/>
              <a:gd name="connsiteX25" fmla="*/ 717744 w 1587596"/>
              <a:gd name="connsiteY25" fmla="*/ 349872 h 1346548"/>
              <a:gd name="connsiteX26" fmla="*/ 727269 w 1587596"/>
              <a:gd name="connsiteY26" fmla="*/ 349872 h 1346548"/>
              <a:gd name="connsiteX27" fmla="*/ 753463 w 1587596"/>
              <a:gd name="connsiteY27" fmla="*/ 366541 h 1346548"/>
              <a:gd name="connsiteX28" fmla="*/ 793948 w 1587596"/>
              <a:gd name="connsiteY28" fmla="*/ 352251 h 1346548"/>
              <a:gd name="connsiteX29" fmla="*/ 820139 w 1587596"/>
              <a:gd name="connsiteY29" fmla="*/ 402260 h 1346548"/>
              <a:gd name="connsiteX30" fmla="*/ 810613 w 1587596"/>
              <a:gd name="connsiteY30" fmla="*/ 407022 h 1346548"/>
              <a:gd name="connsiteX31" fmla="*/ 805852 w 1587596"/>
              <a:gd name="connsiteY31" fmla="*/ 428454 h 1346548"/>
              <a:gd name="connsiteX32" fmla="*/ 834426 w 1587596"/>
              <a:gd name="connsiteY32" fmla="*/ 471316 h 1346548"/>
              <a:gd name="connsiteX33" fmla="*/ 865383 w 1587596"/>
              <a:gd name="connsiteY33" fmla="*/ 464172 h 1346548"/>
              <a:gd name="connsiteX34" fmla="*/ 898722 w 1587596"/>
              <a:gd name="connsiteY34" fmla="*/ 433215 h 1346548"/>
              <a:gd name="connsiteX35" fmla="*/ 943964 w 1587596"/>
              <a:gd name="connsiteY35" fmla="*/ 440360 h 1346548"/>
              <a:gd name="connsiteX36" fmla="*/ 1001114 w 1587596"/>
              <a:gd name="connsiteY36" fmla="*/ 426072 h 1346548"/>
              <a:gd name="connsiteX37" fmla="*/ 1032073 w 1587596"/>
              <a:gd name="connsiteY37" fmla="*/ 397494 h 1346548"/>
              <a:gd name="connsiteX38" fmla="*/ 1096364 w 1587596"/>
              <a:gd name="connsiteY38" fmla="*/ 380829 h 1346548"/>
              <a:gd name="connsiteX39" fmla="*/ 1153514 w 1587596"/>
              <a:gd name="connsiteY39" fmla="*/ 385590 h 1346548"/>
              <a:gd name="connsiteX40" fmla="*/ 1522610 w 1587596"/>
              <a:gd name="connsiteY40" fmla="*/ 26020 h 1346548"/>
              <a:gd name="connsiteX41" fmla="*/ 1551184 w 1587596"/>
              <a:gd name="connsiteY41" fmla="*/ 35546 h 1346548"/>
              <a:gd name="connsiteX42" fmla="*/ 1524990 w 1587596"/>
              <a:gd name="connsiteY42" fmla="*/ 85553 h 1346548"/>
              <a:gd name="connsiteX43" fmla="*/ 1522609 w 1587596"/>
              <a:gd name="connsiteY43" fmla="*/ 140321 h 1346548"/>
              <a:gd name="connsiteX44" fmla="*/ 1508321 w 1587596"/>
              <a:gd name="connsiteY44" fmla="*/ 197471 h 1346548"/>
              <a:gd name="connsiteX45" fmla="*/ 1510703 w 1587596"/>
              <a:gd name="connsiteY45" fmla="*/ 206996 h 1346548"/>
              <a:gd name="connsiteX46" fmla="*/ 1541659 w 1587596"/>
              <a:gd name="connsiteY46" fmla="*/ 214140 h 1346548"/>
              <a:gd name="connsiteX47" fmla="*/ 1529753 w 1587596"/>
              <a:gd name="connsiteY47" fmla="*/ 245096 h 1346548"/>
              <a:gd name="connsiteX48" fmla="*/ 1496415 w 1587596"/>
              <a:gd name="connsiteY48" fmla="*/ 266528 h 1346548"/>
              <a:gd name="connsiteX49" fmla="*/ 1474984 w 1587596"/>
              <a:gd name="connsiteY49" fmla="*/ 287959 h 1346548"/>
              <a:gd name="connsiteX50" fmla="*/ 1421087 w 1587596"/>
              <a:gd name="connsiteY50" fmla="*/ 275316 h 1346548"/>
              <a:gd name="connsiteX51" fmla="*/ 1384495 w 1587596"/>
              <a:gd name="connsiteY51" fmla="*/ 304629 h 1346548"/>
              <a:gd name="connsiteX52" fmla="*/ 1377352 w 1587596"/>
              <a:gd name="connsiteY52" fmla="*/ 337966 h 1346548"/>
              <a:gd name="connsiteX53" fmla="*/ 1355920 w 1587596"/>
              <a:gd name="connsiteY53" fmla="*/ 347491 h 1346548"/>
              <a:gd name="connsiteX54" fmla="*/ 1327345 w 1587596"/>
              <a:gd name="connsiteY54" fmla="*/ 371304 h 1346548"/>
              <a:gd name="connsiteX55" fmla="*/ 1279721 w 1587596"/>
              <a:gd name="connsiteY55" fmla="*/ 385590 h 1346548"/>
              <a:gd name="connsiteX56" fmla="*/ 1279720 w 1587596"/>
              <a:gd name="connsiteY56" fmla="*/ 433216 h 1346548"/>
              <a:gd name="connsiteX57" fmla="*/ 1313058 w 1587596"/>
              <a:gd name="connsiteY57" fmla="*/ 433216 h 1346548"/>
              <a:gd name="connsiteX58" fmla="*/ 1341634 w 1587596"/>
              <a:gd name="connsiteY58" fmla="*/ 459409 h 1346548"/>
              <a:gd name="connsiteX59" fmla="*/ 1334489 w 1587596"/>
              <a:gd name="connsiteY59" fmla="*/ 497510 h 1346548"/>
              <a:gd name="connsiteX60" fmla="*/ 1363065 w 1587596"/>
              <a:gd name="connsiteY60" fmla="*/ 514177 h 1346548"/>
              <a:gd name="connsiteX61" fmla="*/ 1355920 w 1587596"/>
              <a:gd name="connsiteY61" fmla="*/ 557041 h 1346548"/>
              <a:gd name="connsiteX62" fmla="*/ 1370208 w 1587596"/>
              <a:gd name="connsiteY62" fmla="*/ 597521 h 1346548"/>
              <a:gd name="connsiteX63" fmla="*/ 1322584 w 1587596"/>
              <a:gd name="connsiteY63" fmla="*/ 652290 h 1346548"/>
              <a:gd name="connsiteX64" fmla="*/ 1294009 w 1587596"/>
              <a:gd name="connsiteY64" fmla="*/ 704678 h 1346548"/>
              <a:gd name="connsiteX65" fmla="*/ 1386878 w 1587596"/>
              <a:gd name="connsiteY65" fmla="*/ 766590 h 1346548"/>
              <a:gd name="connsiteX66" fmla="*/ 1451169 w 1587596"/>
              <a:gd name="connsiteY66" fmla="*/ 816596 h 1346548"/>
              <a:gd name="connsiteX67" fmla="*/ 1486891 w 1587596"/>
              <a:gd name="connsiteY67" fmla="*/ 838028 h 1346548"/>
              <a:gd name="connsiteX68" fmla="*/ 1484508 w 1587596"/>
              <a:gd name="connsiteY68" fmla="*/ 966615 h 1346548"/>
              <a:gd name="connsiteX69" fmla="*/ 1508319 w 1587596"/>
              <a:gd name="connsiteY69" fmla="*/ 992809 h 1346548"/>
              <a:gd name="connsiteX70" fmla="*/ 1517844 w 1587596"/>
              <a:gd name="connsiteY70" fmla="*/ 1045196 h 1346548"/>
              <a:gd name="connsiteX71" fmla="*/ 1565469 w 1587596"/>
              <a:gd name="connsiteY71" fmla="*/ 1107109 h 1346548"/>
              <a:gd name="connsiteX72" fmla="*/ 1586905 w 1587596"/>
              <a:gd name="connsiteY72" fmla="*/ 1130921 h 1346548"/>
              <a:gd name="connsiteX73" fmla="*/ 1541660 w 1587596"/>
              <a:gd name="connsiteY73" fmla="*/ 1195215 h 1346548"/>
              <a:gd name="connsiteX74" fmla="*/ 1244003 w 1587596"/>
              <a:gd name="connsiteY74" fmla="*/ 1219028 h 1346548"/>
              <a:gd name="connsiteX75" fmla="*/ 1241619 w 1587596"/>
              <a:gd name="connsiteY75" fmla="*/ 1178546 h 1346548"/>
              <a:gd name="connsiteX76" fmla="*/ 1184474 w 1587596"/>
              <a:gd name="connsiteY76" fmla="*/ 1145208 h 1346548"/>
              <a:gd name="connsiteX77" fmla="*/ 1163038 w 1587596"/>
              <a:gd name="connsiteY77" fmla="*/ 1169021 h 1346548"/>
              <a:gd name="connsiteX78" fmla="*/ 1113036 w 1587596"/>
              <a:gd name="connsiteY78" fmla="*/ 1209502 h 1346548"/>
              <a:gd name="connsiteX79" fmla="*/ 1065409 w 1587596"/>
              <a:gd name="connsiteY79" fmla="*/ 1238078 h 1346548"/>
              <a:gd name="connsiteX80" fmla="*/ 996355 w 1587596"/>
              <a:gd name="connsiteY80" fmla="*/ 1259509 h 1346548"/>
              <a:gd name="connsiteX81" fmla="*/ 951107 w 1587596"/>
              <a:gd name="connsiteY81" fmla="*/ 1292846 h 1346548"/>
              <a:gd name="connsiteX82" fmla="*/ 908248 w 1587596"/>
              <a:gd name="connsiteY82" fmla="*/ 1304752 h 1346548"/>
              <a:gd name="connsiteX83" fmla="*/ 855857 w 1587596"/>
              <a:gd name="connsiteY83" fmla="*/ 1316659 h 1346548"/>
              <a:gd name="connsiteX84" fmla="*/ 793945 w 1587596"/>
              <a:gd name="connsiteY84" fmla="*/ 1314279 h 1346548"/>
              <a:gd name="connsiteX85" fmla="*/ 774894 w 1587596"/>
              <a:gd name="connsiteY85" fmla="*/ 1345234 h 1346548"/>
              <a:gd name="connsiteX86" fmla="*/ 746319 w 1587596"/>
              <a:gd name="connsiteY86" fmla="*/ 1338090 h 1346548"/>
              <a:gd name="connsiteX87" fmla="*/ 715363 w 1587596"/>
              <a:gd name="connsiteY87" fmla="*/ 1330947 h 1346548"/>
              <a:gd name="connsiteX88" fmla="*/ 696317 w 1587596"/>
              <a:gd name="connsiteY88" fmla="*/ 1271415 h 1346548"/>
              <a:gd name="connsiteX89" fmla="*/ 662979 w 1587596"/>
              <a:gd name="connsiteY89" fmla="*/ 1223790 h 1346548"/>
              <a:gd name="connsiteX90" fmla="*/ 662977 w 1587596"/>
              <a:gd name="connsiteY90" fmla="*/ 1178547 h 1346548"/>
              <a:gd name="connsiteX91" fmla="*/ 646309 w 1587596"/>
              <a:gd name="connsiteY91" fmla="*/ 1145209 h 1346548"/>
              <a:gd name="connsiteX92" fmla="*/ 617733 w 1587596"/>
              <a:gd name="connsiteY92" fmla="*/ 1121396 h 1346548"/>
              <a:gd name="connsiteX93" fmla="*/ 596301 w 1587596"/>
              <a:gd name="connsiteY93" fmla="*/ 1114254 h 1346548"/>
              <a:gd name="connsiteX94" fmla="*/ 572490 w 1587596"/>
              <a:gd name="connsiteY94" fmla="*/ 1083296 h 1346548"/>
              <a:gd name="connsiteX95" fmla="*/ 536770 w 1587596"/>
              <a:gd name="connsiteY95" fmla="*/ 1045197 h 1346548"/>
              <a:gd name="connsiteX96" fmla="*/ 484384 w 1587596"/>
              <a:gd name="connsiteY96" fmla="*/ 1038052 h 1346548"/>
              <a:gd name="connsiteX97" fmla="*/ 491527 w 1587596"/>
              <a:gd name="connsiteY97" fmla="*/ 995191 h 1346548"/>
              <a:gd name="connsiteX98" fmla="*/ 460572 w 1587596"/>
              <a:gd name="connsiteY98" fmla="*/ 959471 h 1346548"/>
              <a:gd name="connsiteX99" fmla="*/ 427233 w 1587596"/>
              <a:gd name="connsiteY99" fmla="*/ 921372 h 1346548"/>
              <a:gd name="connsiteX100" fmla="*/ 424854 w 1587596"/>
              <a:gd name="connsiteY100" fmla="*/ 895178 h 1346548"/>
              <a:gd name="connsiteX101" fmla="*/ 379608 w 1587596"/>
              <a:gd name="connsiteY101" fmla="*/ 885654 h 1346548"/>
              <a:gd name="connsiteX102" fmla="*/ 351033 w 1587596"/>
              <a:gd name="connsiteY102" fmla="*/ 852316 h 1346548"/>
              <a:gd name="connsiteX103" fmla="*/ 305789 w 1587596"/>
              <a:gd name="connsiteY103" fmla="*/ 840410 h 1346548"/>
              <a:gd name="connsiteX104" fmla="*/ 281977 w 1587596"/>
              <a:gd name="connsiteY104" fmla="*/ 871366 h 1346548"/>
              <a:gd name="connsiteX105" fmla="*/ 234355 w 1587596"/>
              <a:gd name="connsiteY105" fmla="*/ 861840 h 1346548"/>
              <a:gd name="connsiteX106" fmla="*/ 203395 w 1587596"/>
              <a:gd name="connsiteY106" fmla="*/ 838029 h 1346548"/>
              <a:gd name="connsiteX107" fmla="*/ 167680 w 1587596"/>
              <a:gd name="connsiteY107" fmla="*/ 849934 h 1346548"/>
              <a:gd name="connsiteX108" fmla="*/ 158152 w 1587596"/>
              <a:gd name="connsiteY108" fmla="*/ 845172 h 1346548"/>
              <a:gd name="connsiteX109" fmla="*/ 141486 w 1587596"/>
              <a:gd name="connsiteY109" fmla="*/ 792784 h 1346548"/>
              <a:gd name="connsiteX110" fmla="*/ 103383 w 1587596"/>
              <a:gd name="connsiteY110" fmla="*/ 757066 h 1346548"/>
              <a:gd name="connsiteX111" fmla="*/ 72427 w 1587596"/>
              <a:gd name="connsiteY111" fmla="*/ 716585 h 1346548"/>
              <a:gd name="connsiteX112" fmla="*/ 53375 w 1587596"/>
              <a:gd name="connsiteY112" fmla="*/ 690390 h 1346548"/>
              <a:gd name="connsiteX113" fmla="*/ 17657 w 1587596"/>
              <a:gd name="connsiteY113" fmla="*/ 661816 h 1346548"/>
              <a:gd name="connsiteX114" fmla="*/ 992 w 1587596"/>
              <a:gd name="connsiteY114" fmla="*/ 638002 h 1346548"/>
              <a:gd name="connsiteX0" fmla="*/ 992 w 1587596"/>
              <a:gd name="connsiteY0" fmla="*/ 618190 h 1326736"/>
              <a:gd name="connsiteX1" fmla="*/ 20038 w 1587596"/>
              <a:gd name="connsiteY1" fmla="*/ 561042 h 1326736"/>
              <a:gd name="connsiteX2" fmla="*/ 55760 w 1587596"/>
              <a:gd name="connsiteY2" fmla="*/ 537226 h 1326736"/>
              <a:gd name="connsiteX3" fmla="*/ 98621 w 1587596"/>
              <a:gd name="connsiteY3" fmla="*/ 541990 h 1326736"/>
              <a:gd name="connsiteX4" fmla="*/ 110530 w 1587596"/>
              <a:gd name="connsiteY4" fmla="*/ 513414 h 1326736"/>
              <a:gd name="connsiteX5" fmla="*/ 146244 w 1587596"/>
              <a:gd name="connsiteY5" fmla="*/ 499129 h 1326736"/>
              <a:gd name="connsiteX6" fmla="*/ 162915 w 1587596"/>
              <a:gd name="connsiteY6" fmla="*/ 468171 h 1326736"/>
              <a:gd name="connsiteX7" fmla="*/ 196251 w 1587596"/>
              <a:gd name="connsiteY7" fmla="*/ 461029 h 1326736"/>
              <a:gd name="connsiteX8" fmla="*/ 208157 w 1587596"/>
              <a:gd name="connsiteY8" fmla="*/ 427692 h 1326736"/>
              <a:gd name="connsiteX9" fmla="*/ 239115 w 1587596"/>
              <a:gd name="connsiteY9" fmla="*/ 420547 h 1326736"/>
              <a:gd name="connsiteX10" fmla="*/ 310551 w 1587596"/>
              <a:gd name="connsiteY10" fmla="*/ 387210 h 1326736"/>
              <a:gd name="connsiteX11" fmla="*/ 339128 w 1587596"/>
              <a:gd name="connsiteY11" fmla="*/ 365778 h 1326736"/>
              <a:gd name="connsiteX12" fmla="*/ 353413 w 1587596"/>
              <a:gd name="connsiteY12" fmla="*/ 375304 h 1326736"/>
              <a:gd name="connsiteX13" fmla="*/ 396277 w 1587596"/>
              <a:gd name="connsiteY13" fmla="*/ 387210 h 1326736"/>
              <a:gd name="connsiteX14" fmla="*/ 439140 w 1587596"/>
              <a:gd name="connsiteY14" fmla="*/ 349109 h 1326736"/>
              <a:gd name="connsiteX15" fmla="*/ 453426 w 1587596"/>
              <a:gd name="connsiteY15" fmla="*/ 377685 h 1326736"/>
              <a:gd name="connsiteX16" fmla="*/ 489144 w 1587596"/>
              <a:gd name="connsiteY16" fmla="*/ 380067 h 1326736"/>
              <a:gd name="connsiteX17" fmla="*/ 501051 w 1587596"/>
              <a:gd name="connsiteY17" fmla="*/ 413404 h 1326736"/>
              <a:gd name="connsiteX18" fmla="*/ 536773 w 1587596"/>
              <a:gd name="connsiteY18" fmla="*/ 444357 h 1326736"/>
              <a:gd name="connsiteX19" fmla="*/ 565344 w 1587596"/>
              <a:gd name="connsiteY19" fmla="*/ 401498 h 1326736"/>
              <a:gd name="connsiteX20" fmla="*/ 596301 w 1587596"/>
              <a:gd name="connsiteY20" fmla="*/ 387210 h 1326736"/>
              <a:gd name="connsiteX21" fmla="*/ 605826 w 1587596"/>
              <a:gd name="connsiteY21" fmla="*/ 358635 h 1326736"/>
              <a:gd name="connsiteX22" fmla="*/ 627257 w 1587596"/>
              <a:gd name="connsiteY22" fmla="*/ 325298 h 1326736"/>
              <a:gd name="connsiteX23" fmla="*/ 665361 w 1587596"/>
              <a:gd name="connsiteY23" fmla="*/ 318151 h 1326736"/>
              <a:gd name="connsiteX24" fmla="*/ 677263 w 1587596"/>
              <a:gd name="connsiteY24" fmla="*/ 361017 h 1326736"/>
              <a:gd name="connsiteX25" fmla="*/ 717744 w 1587596"/>
              <a:gd name="connsiteY25" fmla="*/ 330060 h 1326736"/>
              <a:gd name="connsiteX26" fmla="*/ 727269 w 1587596"/>
              <a:gd name="connsiteY26" fmla="*/ 330060 h 1326736"/>
              <a:gd name="connsiteX27" fmla="*/ 753463 w 1587596"/>
              <a:gd name="connsiteY27" fmla="*/ 346729 h 1326736"/>
              <a:gd name="connsiteX28" fmla="*/ 793948 w 1587596"/>
              <a:gd name="connsiteY28" fmla="*/ 332439 h 1326736"/>
              <a:gd name="connsiteX29" fmla="*/ 820139 w 1587596"/>
              <a:gd name="connsiteY29" fmla="*/ 382448 h 1326736"/>
              <a:gd name="connsiteX30" fmla="*/ 810613 w 1587596"/>
              <a:gd name="connsiteY30" fmla="*/ 387210 h 1326736"/>
              <a:gd name="connsiteX31" fmla="*/ 805852 w 1587596"/>
              <a:gd name="connsiteY31" fmla="*/ 408642 h 1326736"/>
              <a:gd name="connsiteX32" fmla="*/ 834426 w 1587596"/>
              <a:gd name="connsiteY32" fmla="*/ 451504 h 1326736"/>
              <a:gd name="connsiteX33" fmla="*/ 865383 w 1587596"/>
              <a:gd name="connsiteY33" fmla="*/ 444360 h 1326736"/>
              <a:gd name="connsiteX34" fmla="*/ 898722 w 1587596"/>
              <a:gd name="connsiteY34" fmla="*/ 413403 h 1326736"/>
              <a:gd name="connsiteX35" fmla="*/ 943964 w 1587596"/>
              <a:gd name="connsiteY35" fmla="*/ 420548 h 1326736"/>
              <a:gd name="connsiteX36" fmla="*/ 1001114 w 1587596"/>
              <a:gd name="connsiteY36" fmla="*/ 406260 h 1326736"/>
              <a:gd name="connsiteX37" fmla="*/ 1032073 w 1587596"/>
              <a:gd name="connsiteY37" fmla="*/ 377682 h 1326736"/>
              <a:gd name="connsiteX38" fmla="*/ 1096364 w 1587596"/>
              <a:gd name="connsiteY38" fmla="*/ 361017 h 1326736"/>
              <a:gd name="connsiteX39" fmla="*/ 1153514 w 1587596"/>
              <a:gd name="connsiteY39" fmla="*/ 365778 h 1326736"/>
              <a:gd name="connsiteX40" fmla="*/ 1551184 w 1587596"/>
              <a:gd name="connsiteY40" fmla="*/ 15734 h 1326736"/>
              <a:gd name="connsiteX41" fmla="*/ 1524990 w 1587596"/>
              <a:gd name="connsiteY41" fmla="*/ 65741 h 1326736"/>
              <a:gd name="connsiteX42" fmla="*/ 1522609 w 1587596"/>
              <a:gd name="connsiteY42" fmla="*/ 120509 h 1326736"/>
              <a:gd name="connsiteX43" fmla="*/ 1508321 w 1587596"/>
              <a:gd name="connsiteY43" fmla="*/ 177659 h 1326736"/>
              <a:gd name="connsiteX44" fmla="*/ 1510703 w 1587596"/>
              <a:gd name="connsiteY44" fmla="*/ 187184 h 1326736"/>
              <a:gd name="connsiteX45" fmla="*/ 1541659 w 1587596"/>
              <a:gd name="connsiteY45" fmla="*/ 194328 h 1326736"/>
              <a:gd name="connsiteX46" fmla="*/ 1529753 w 1587596"/>
              <a:gd name="connsiteY46" fmla="*/ 225284 h 1326736"/>
              <a:gd name="connsiteX47" fmla="*/ 1496415 w 1587596"/>
              <a:gd name="connsiteY47" fmla="*/ 246716 h 1326736"/>
              <a:gd name="connsiteX48" fmla="*/ 1474984 w 1587596"/>
              <a:gd name="connsiteY48" fmla="*/ 268147 h 1326736"/>
              <a:gd name="connsiteX49" fmla="*/ 1421087 w 1587596"/>
              <a:gd name="connsiteY49" fmla="*/ 255504 h 1326736"/>
              <a:gd name="connsiteX50" fmla="*/ 1384495 w 1587596"/>
              <a:gd name="connsiteY50" fmla="*/ 284817 h 1326736"/>
              <a:gd name="connsiteX51" fmla="*/ 1377352 w 1587596"/>
              <a:gd name="connsiteY51" fmla="*/ 318154 h 1326736"/>
              <a:gd name="connsiteX52" fmla="*/ 1355920 w 1587596"/>
              <a:gd name="connsiteY52" fmla="*/ 327679 h 1326736"/>
              <a:gd name="connsiteX53" fmla="*/ 1327345 w 1587596"/>
              <a:gd name="connsiteY53" fmla="*/ 351492 h 1326736"/>
              <a:gd name="connsiteX54" fmla="*/ 1279721 w 1587596"/>
              <a:gd name="connsiteY54" fmla="*/ 365778 h 1326736"/>
              <a:gd name="connsiteX55" fmla="*/ 1279720 w 1587596"/>
              <a:gd name="connsiteY55" fmla="*/ 413404 h 1326736"/>
              <a:gd name="connsiteX56" fmla="*/ 1313058 w 1587596"/>
              <a:gd name="connsiteY56" fmla="*/ 413404 h 1326736"/>
              <a:gd name="connsiteX57" fmla="*/ 1341634 w 1587596"/>
              <a:gd name="connsiteY57" fmla="*/ 439597 h 1326736"/>
              <a:gd name="connsiteX58" fmla="*/ 1334489 w 1587596"/>
              <a:gd name="connsiteY58" fmla="*/ 477698 h 1326736"/>
              <a:gd name="connsiteX59" fmla="*/ 1363065 w 1587596"/>
              <a:gd name="connsiteY59" fmla="*/ 494365 h 1326736"/>
              <a:gd name="connsiteX60" fmla="*/ 1355920 w 1587596"/>
              <a:gd name="connsiteY60" fmla="*/ 537229 h 1326736"/>
              <a:gd name="connsiteX61" fmla="*/ 1370208 w 1587596"/>
              <a:gd name="connsiteY61" fmla="*/ 577709 h 1326736"/>
              <a:gd name="connsiteX62" fmla="*/ 1322584 w 1587596"/>
              <a:gd name="connsiteY62" fmla="*/ 632478 h 1326736"/>
              <a:gd name="connsiteX63" fmla="*/ 1294009 w 1587596"/>
              <a:gd name="connsiteY63" fmla="*/ 684866 h 1326736"/>
              <a:gd name="connsiteX64" fmla="*/ 1386878 w 1587596"/>
              <a:gd name="connsiteY64" fmla="*/ 746778 h 1326736"/>
              <a:gd name="connsiteX65" fmla="*/ 1451169 w 1587596"/>
              <a:gd name="connsiteY65" fmla="*/ 796784 h 1326736"/>
              <a:gd name="connsiteX66" fmla="*/ 1486891 w 1587596"/>
              <a:gd name="connsiteY66" fmla="*/ 818216 h 1326736"/>
              <a:gd name="connsiteX67" fmla="*/ 1484508 w 1587596"/>
              <a:gd name="connsiteY67" fmla="*/ 946803 h 1326736"/>
              <a:gd name="connsiteX68" fmla="*/ 1508319 w 1587596"/>
              <a:gd name="connsiteY68" fmla="*/ 972997 h 1326736"/>
              <a:gd name="connsiteX69" fmla="*/ 1517844 w 1587596"/>
              <a:gd name="connsiteY69" fmla="*/ 1025384 h 1326736"/>
              <a:gd name="connsiteX70" fmla="*/ 1565469 w 1587596"/>
              <a:gd name="connsiteY70" fmla="*/ 1087297 h 1326736"/>
              <a:gd name="connsiteX71" fmla="*/ 1586905 w 1587596"/>
              <a:gd name="connsiteY71" fmla="*/ 1111109 h 1326736"/>
              <a:gd name="connsiteX72" fmla="*/ 1541660 w 1587596"/>
              <a:gd name="connsiteY72" fmla="*/ 1175403 h 1326736"/>
              <a:gd name="connsiteX73" fmla="*/ 1244003 w 1587596"/>
              <a:gd name="connsiteY73" fmla="*/ 1199216 h 1326736"/>
              <a:gd name="connsiteX74" fmla="*/ 1241619 w 1587596"/>
              <a:gd name="connsiteY74" fmla="*/ 1158734 h 1326736"/>
              <a:gd name="connsiteX75" fmla="*/ 1184474 w 1587596"/>
              <a:gd name="connsiteY75" fmla="*/ 1125396 h 1326736"/>
              <a:gd name="connsiteX76" fmla="*/ 1163038 w 1587596"/>
              <a:gd name="connsiteY76" fmla="*/ 1149209 h 1326736"/>
              <a:gd name="connsiteX77" fmla="*/ 1113036 w 1587596"/>
              <a:gd name="connsiteY77" fmla="*/ 1189690 h 1326736"/>
              <a:gd name="connsiteX78" fmla="*/ 1065409 w 1587596"/>
              <a:gd name="connsiteY78" fmla="*/ 1218266 h 1326736"/>
              <a:gd name="connsiteX79" fmla="*/ 996355 w 1587596"/>
              <a:gd name="connsiteY79" fmla="*/ 1239697 h 1326736"/>
              <a:gd name="connsiteX80" fmla="*/ 951107 w 1587596"/>
              <a:gd name="connsiteY80" fmla="*/ 1273034 h 1326736"/>
              <a:gd name="connsiteX81" fmla="*/ 908248 w 1587596"/>
              <a:gd name="connsiteY81" fmla="*/ 1284940 h 1326736"/>
              <a:gd name="connsiteX82" fmla="*/ 855857 w 1587596"/>
              <a:gd name="connsiteY82" fmla="*/ 1296847 h 1326736"/>
              <a:gd name="connsiteX83" fmla="*/ 793945 w 1587596"/>
              <a:gd name="connsiteY83" fmla="*/ 1294467 h 1326736"/>
              <a:gd name="connsiteX84" fmla="*/ 774894 w 1587596"/>
              <a:gd name="connsiteY84" fmla="*/ 1325422 h 1326736"/>
              <a:gd name="connsiteX85" fmla="*/ 746319 w 1587596"/>
              <a:gd name="connsiteY85" fmla="*/ 1318278 h 1326736"/>
              <a:gd name="connsiteX86" fmla="*/ 715363 w 1587596"/>
              <a:gd name="connsiteY86" fmla="*/ 1311135 h 1326736"/>
              <a:gd name="connsiteX87" fmla="*/ 696317 w 1587596"/>
              <a:gd name="connsiteY87" fmla="*/ 1251603 h 1326736"/>
              <a:gd name="connsiteX88" fmla="*/ 662979 w 1587596"/>
              <a:gd name="connsiteY88" fmla="*/ 1203978 h 1326736"/>
              <a:gd name="connsiteX89" fmla="*/ 662977 w 1587596"/>
              <a:gd name="connsiteY89" fmla="*/ 1158735 h 1326736"/>
              <a:gd name="connsiteX90" fmla="*/ 646309 w 1587596"/>
              <a:gd name="connsiteY90" fmla="*/ 1125397 h 1326736"/>
              <a:gd name="connsiteX91" fmla="*/ 617733 w 1587596"/>
              <a:gd name="connsiteY91" fmla="*/ 1101584 h 1326736"/>
              <a:gd name="connsiteX92" fmla="*/ 596301 w 1587596"/>
              <a:gd name="connsiteY92" fmla="*/ 1094442 h 1326736"/>
              <a:gd name="connsiteX93" fmla="*/ 572490 w 1587596"/>
              <a:gd name="connsiteY93" fmla="*/ 1063484 h 1326736"/>
              <a:gd name="connsiteX94" fmla="*/ 536770 w 1587596"/>
              <a:gd name="connsiteY94" fmla="*/ 1025385 h 1326736"/>
              <a:gd name="connsiteX95" fmla="*/ 484384 w 1587596"/>
              <a:gd name="connsiteY95" fmla="*/ 1018240 h 1326736"/>
              <a:gd name="connsiteX96" fmla="*/ 491527 w 1587596"/>
              <a:gd name="connsiteY96" fmla="*/ 975379 h 1326736"/>
              <a:gd name="connsiteX97" fmla="*/ 460572 w 1587596"/>
              <a:gd name="connsiteY97" fmla="*/ 939659 h 1326736"/>
              <a:gd name="connsiteX98" fmla="*/ 427233 w 1587596"/>
              <a:gd name="connsiteY98" fmla="*/ 901560 h 1326736"/>
              <a:gd name="connsiteX99" fmla="*/ 424854 w 1587596"/>
              <a:gd name="connsiteY99" fmla="*/ 875366 h 1326736"/>
              <a:gd name="connsiteX100" fmla="*/ 379608 w 1587596"/>
              <a:gd name="connsiteY100" fmla="*/ 865842 h 1326736"/>
              <a:gd name="connsiteX101" fmla="*/ 351033 w 1587596"/>
              <a:gd name="connsiteY101" fmla="*/ 832504 h 1326736"/>
              <a:gd name="connsiteX102" fmla="*/ 305789 w 1587596"/>
              <a:gd name="connsiteY102" fmla="*/ 820598 h 1326736"/>
              <a:gd name="connsiteX103" fmla="*/ 281977 w 1587596"/>
              <a:gd name="connsiteY103" fmla="*/ 851554 h 1326736"/>
              <a:gd name="connsiteX104" fmla="*/ 234355 w 1587596"/>
              <a:gd name="connsiteY104" fmla="*/ 842028 h 1326736"/>
              <a:gd name="connsiteX105" fmla="*/ 203395 w 1587596"/>
              <a:gd name="connsiteY105" fmla="*/ 818217 h 1326736"/>
              <a:gd name="connsiteX106" fmla="*/ 167680 w 1587596"/>
              <a:gd name="connsiteY106" fmla="*/ 830122 h 1326736"/>
              <a:gd name="connsiteX107" fmla="*/ 158152 w 1587596"/>
              <a:gd name="connsiteY107" fmla="*/ 825360 h 1326736"/>
              <a:gd name="connsiteX108" fmla="*/ 141486 w 1587596"/>
              <a:gd name="connsiteY108" fmla="*/ 772972 h 1326736"/>
              <a:gd name="connsiteX109" fmla="*/ 103383 w 1587596"/>
              <a:gd name="connsiteY109" fmla="*/ 737254 h 1326736"/>
              <a:gd name="connsiteX110" fmla="*/ 72427 w 1587596"/>
              <a:gd name="connsiteY110" fmla="*/ 696773 h 1326736"/>
              <a:gd name="connsiteX111" fmla="*/ 53375 w 1587596"/>
              <a:gd name="connsiteY111" fmla="*/ 670578 h 1326736"/>
              <a:gd name="connsiteX112" fmla="*/ 17657 w 1587596"/>
              <a:gd name="connsiteY112" fmla="*/ 642004 h 1326736"/>
              <a:gd name="connsiteX113" fmla="*/ 992 w 1587596"/>
              <a:gd name="connsiteY113" fmla="*/ 618190 h 1326736"/>
              <a:gd name="connsiteX0" fmla="*/ 992 w 1587596"/>
              <a:gd name="connsiteY0" fmla="*/ 563861 h 1272407"/>
              <a:gd name="connsiteX1" fmla="*/ 20038 w 1587596"/>
              <a:gd name="connsiteY1" fmla="*/ 506713 h 1272407"/>
              <a:gd name="connsiteX2" fmla="*/ 55760 w 1587596"/>
              <a:gd name="connsiteY2" fmla="*/ 482897 h 1272407"/>
              <a:gd name="connsiteX3" fmla="*/ 98621 w 1587596"/>
              <a:gd name="connsiteY3" fmla="*/ 487661 h 1272407"/>
              <a:gd name="connsiteX4" fmla="*/ 110530 w 1587596"/>
              <a:gd name="connsiteY4" fmla="*/ 459085 h 1272407"/>
              <a:gd name="connsiteX5" fmla="*/ 146244 w 1587596"/>
              <a:gd name="connsiteY5" fmla="*/ 444800 h 1272407"/>
              <a:gd name="connsiteX6" fmla="*/ 162915 w 1587596"/>
              <a:gd name="connsiteY6" fmla="*/ 413842 h 1272407"/>
              <a:gd name="connsiteX7" fmla="*/ 196251 w 1587596"/>
              <a:gd name="connsiteY7" fmla="*/ 406700 h 1272407"/>
              <a:gd name="connsiteX8" fmla="*/ 208157 w 1587596"/>
              <a:gd name="connsiteY8" fmla="*/ 373363 h 1272407"/>
              <a:gd name="connsiteX9" fmla="*/ 239115 w 1587596"/>
              <a:gd name="connsiteY9" fmla="*/ 366218 h 1272407"/>
              <a:gd name="connsiteX10" fmla="*/ 310551 w 1587596"/>
              <a:gd name="connsiteY10" fmla="*/ 332881 h 1272407"/>
              <a:gd name="connsiteX11" fmla="*/ 339128 w 1587596"/>
              <a:gd name="connsiteY11" fmla="*/ 311449 h 1272407"/>
              <a:gd name="connsiteX12" fmla="*/ 353413 w 1587596"/>
              <a:gd name="connsiteY12" fmla="*/ 320975 h 1272407"/>
              <a:gd name="connsiteX13" fmla="*/ 396277 w 1587596"/>
              <a:gd name="connsiteY13" fmla="*/ 332881 h 1272407"/>
              <a:gd name="connsiteX14" fmla="*/ 439140 w 1587596"/>
              <a:gd name="connsiteY14" fmla="*/ 294780 h 1272407"/>
              <a:gd name="connsiteX15" fmla="*/ 453426 w 1587596"/>
              <a:gd name="connsiteY15" fmla="*/ 323356 h 1272407"/>
              <a:gd name="connsiteX16" fmla="*/ 489144 w 1587596"/>
              <a:gd name="connsiteY16" fmla="*/ 325738 h 1272407"/>
              <a:gd name="connsiteX17" fmla="*/ 501051 w 1587596"/>
              <a:gd name="connsiteY17" fmla="*/ 359075 h 1272407"/>
              <a:gd name="connsiteX18" fmla="*/ 536773 w 1587596"/>
              <a:gd name="connsiteY18" fmla="*/ 390028 h 1272407"/>
              <a:gd name="connsiteX19" fmla="*/ 565344 w 1587596"/>
              <a:gd name="connsiteY19" fmla="*/ 347169 h 1272407"/>
              <a:gd name="connsiteX20" fmla="*/ 596301 w 1587596"/>
              <a:gd name="connsiteY20" fmla="*/ 332881 h 1272407"/>
              <a:gd name="connsiteX21" fmla="*/ 605826 w 1587596"/>
              <a:gd name="connsiteY21" fmla="*/ 304306 h 1272407"/>
              <a:gd name="connsiteX22" fmla="*/ 627257 w 1587596"/>
              <a:gd name="connsiteY22" fmla="*/ 270969 h 1272407"/>
              <a:gd name="connsiteX23" fmla="*/ 665361 w 1587596"/>
              <a:gd name="connsiteY23" fmla="*/ 263822 h 1272407"/>
              <a:gd name="connsiteX24" fmla="*/ 677263 w 1587596"/>
              <a:gd name="connsiteY24" fmla="*/ 306688 h 1272407"/>
              <a:gd name="connsiteX25" fmla="*/ 717744 w 1587596"/>
              <a:gd name="connsiteY25" fmla="*/ 275731 h 1272407"/>
              <a:gd name="connsiteX26" fmla="*/ 727269 w 1587596"/>
              <a:gd name="connsiteY26" fmla="*/ 275731 h 1272407"/>
              <a:gd name="connsiteX27" fmla="*/ 753463 w 1587596"/>
              <a:gd name="connsiteY27" fmla="*/ 292400 h 1272407"/>
              <a:gd name="connsiteX28" fmla="*/ 793948 w 1587596"/>
              <a:gd name="connsiteY28" fmla="*/ 278110 h 1272407"/>
              <a:gd name="connsiteX29" fmla="*/ 820139 w 1587596"/>
              <a:gd name="connsiteY29" fmla="*/ 328119 h 1272407"/>
              <a:gd name="connsiteX30" fmla="*/ 810613 w 1587596"/>
              <a:gd name="connsiteY30" fmla="*/ 332881 h 1272407"/>
              <a:gd name="connsiteX31" fmla="*/ 805852 w 1587596"/>
              <a:gd name="connsiteY31" fmla="*/ 354313 h 1272407"/>
              <a:gd name="connsiteX32" fmla="*/ 834426 w 1587596"/>
              <a:gd name="connsiteY32" fmla="*/ 397175 h 1272407"/>
              <a:gd name="connsiteX33" fmla="*/ 865383 w 1587596"/>
              <a:gd name="connsiteY33" fmla="*/ 390031 h 1272407"/>
              <a:gd name="connsiteX34" fmla="*/ 898722 w 1587596"/>
              <a:gd name="connsiteY34" fmla="*/ 359074 h 1272407"/>
              <a:gd name="connsiteX35" fmla="*/ 943964 w 1587596"/>
              <a:gd name="connsiteY35" fmla="*/ 366219 h 1272407"/>
              <a:gd name="connsiteX36" fmla="*/ 1001114 w 1587596"/>
              <a:gd name="connsiteY36" fmla="*/ 351931 h 1272407"/>
              <a:gd name="connsiteX37" fmla="*/ 1032073 w 1587596"/>
              <a:gd name="connsiteY37" fmla="*/ 323353 h 1272407"/>
              <a:gd name="connsiteX38" fmla="*/ 1096364 w 1587596"/>
              <a:gd name="connsiteY38" fmla="*/ 306688 h 1272407"/>
              <a:gd name="connsiteX39" fmla="*/ 1153514 w 1587596"/>
              <a:gd name="connsiteY39" fmla="*/ 311449 h 1272407"/>
              <a:gd name="connsiteX40" fmla="*/ 1524990 w 1587596"/>
              <a:gd name="connsiteY40" fmla="*/ 11412 h 1272407"/>
              <a:gd name="connsiteX41" fmla="*/ 1522609 w 1587596"/>
              <a:gd name="connsiteY41" fmla="*/ 66180 h 1272407"/>
              <a:gd name="connsiteX42" fmla="*/ 1508321 w 1587596"/>
              <a:gd name="connsiteY42" fmla="*/ 123330 h 1272407"/>
              <a:gd name="connsiteX43" fmla="*/ 1510703 w 1587596"/>
              <a:gd name="connsiteY43" fmla="*/ 132855 h 1272407"/>
              <a:gd name="connsiteX44" fmla="*/ 1541659 w 1587596"/>
              <a:gd name="connsiteY44" fmla="*/ 139999 h 1272407"/>
              <a:gd name="connsiteX45" fmla="*/ 1529753 w 1587596"/>
              <a:gd name="connsiteY45" fmla="*/ 170955 h 1272407"/>
              <a:gd name="connsiteX46" fmla="*/ 1496415 w 1587596"/>
              <a:gd name="connsiteY46" fmla="*/ 192387 h 1272407"/>
              <a:gd name="connsiteX47" fmla="*/ 1474984 w 1587596"/>
              <a:gd name="connsiteY47" fmla="*/ 213818 h 1272407"/>
              <a:gd name="connsiteX48" fmla="*/ 1421087 w 1587596"/>
              <a:gd name="connsiteY48" fmla="*/ 201175 h 1272407"/>
              <a:gd name="connsiteX49" fmla="*/ 1384495 w 1587596"/>
              <a:gd name="connsiteY49" fmla="*/ 230488 h 1272407"/>
              <a:gd name="connsiteX50" fmla="*/ 1377352 w 1587596"/>
              <a:gd name="connsiteY50" fmla="*/ 263825 h 1272407"/>
              <a:gd name="connsiteX51" fmla="*/ 1355920 w 1587596"/>
              <a:gd name="connsiteY51" fmla="*/ 273350 h 1272407"/>
              <a:gd name="connsiteX52" fmla="*/ 1327345 w 1587596"/>
              <a:gd name="connsiteY52" fmla="*/ 297163 h 1272407"/>
              <a:gd name="connsiteX53" fmla="*/ 1279721 w 1587596"/>
              <a:gd name="connsiteY53" fmla="*/ 311449 h 1272407"/>
              <a:gd name="connsiteX54" fmla="*/ 1279720 w 1587596"/>
              <a:gd name="connsiteY54" fmla="*/ 359075 h 1272407"/>
              <a:gd name="connsiteX55" fmla="*/ 1313058 w 1587596"/>
              <a:gd name="connsiteY55" fmla="*/ 359075 h 1272407"/>
              <a:gd name="connsiteX56" fmla="*/ 1341634 w 1587596"/>
              <a:gd name="connsiteY56" fmla="*/ 385268 h 1272407"/>
              <a:gd name="connsiteX57" fmla="*/ 1334489 w 1587596"/>
              <a:gd name="connsiteY57" fmla="*/ 423369 h 1272407"/>
              <a:gd name="connsiteX58" fmla="*/ 1363065 w 1587596"/>
              <a:gd name="connsiteY58" fmla="*/ 440036 h 1272407"/>
              <a:gd name="connsiteX59" fmla="*/ 1355920 w 1587596"/>
              <a:gd name="connsiteY59" fmla="*/ 482900 h 1272407"/>
              <a:gd name="connsiteX60" fmla="*/ 1370208 w 1587596"/>
              <a:gd name="connsiteY60" fmla="*/ 523380 h 1272407"/>
              <a:gd name="connsiteX61" fmla="*/ 1322584 w 1587596"/>
              <a:gd name="connsiteY61" fmla="*/ 578149 h 1272407"/>
              <a:gd name="connsiteX62" fmla="*/ 1294009 w 1587596"/>
              <a:gd name="connsiteY62" fmla="*/ 630537 h 1272407"/>
              <a:gd name="connsiteX63" fmla="*/ 1386878 w 1587596"/>
              <a:gd name="connsiteY63" fmla="*/ 692449 h 1272407"/>
              <a:gd name="connsiteX64" fmla="*/ 1451169 w 1587596"/>
              <a:gd name="connsiteY64" fmla="*/ 742455 h 1272407"/>
              <a:gd name="connsiteX65" fmla="*/ 1486891 w 1587596"/>
              <a:gd name="connsiteY65" fmla="*/ 763887 h 1272407"/>
              <a:gd name="connsiteX66" fmla="*/ 1484508 w 1587596"/>
              <a:gd name="connsiteY66" fmla="*/ 892474 h 1272407"/>
              <a:gd name="connsiteX67" fmla="*/ 1508319 w 1587596"/>
              <a:gd name="connsiteY67" fmla="*/ 918668 h 1272407"/>
              <a:gd name="connsiteX68" fmla="*/ 1517844 w 1587596"/>
              <a:gd name="connsiteY68" fmla="*/ 971055 h 1272407"/>
              <a:gd name="connsiteX69" fmla="*/ 1565469 w 1587596"/>
              <a:gd name="connsiteY69" fmla="*/ 1032968 h 1272407"/>
              <a:gd name="connsiteX70" fmla="*/ 1586905 w 1587596"/>
              <a:gd name="connsiteY70" fmla="*/ 1056780 h 1272407"/>
              <a:gd name="connsiteX71" fmla="*/ 1541660 w 1587596"/>
              <a:gd name="connsiteY71" fmla="*/ 1121074 h 1272407"/>
              <a:gd name="connsiteX72" fmla="*/ 1244003 w 1587596"/>
              <a:gd name="connsiteY72" fmla="*/ 1144887 h 1272407"/>
              <a:gd name="connsiteX73" fmla="*/ 1241619 w 1587596"/>
              <a:gd name="connsiteY73" fmla="*/ 1104405 h 1272407"/>
              <a:gd name="connsiteX74" fmla="*/ 1184474 w 1587596"/>
              <a:gd name="connsiteY74" fmla="*/ 1071067 h 1272407"/>
              <a:gd name="connsiteX75" fmla="*/ 1163038 w 1587596"/>
              <a:gd name="connsiteY75" fmla="*/ 1094880 h 1272407"/>
              <a:gd name="connsiteX76" fmla="*/ 1113036 w 1587596"/>
              <a:gd name="connsiteY76" fmla="*/ 1135361 h 1272407"/>
              <a:gd name="connsiteX77" fmla="*/ 1065409 w 1587596"/>
              <a:gd name="connsiteY77" fmla="*/ 1163937 h 1272407"/>
              <a:gd name="connsiteX78" fmla="*/ 996355 w 1587596"/>
              <a:gd name="connsiteY78" fmla="*/ 1185368 h 1272407"/>
              <a:gd name="connsiteX79" fmla="*/ 951107 w 1587596"/>
              <a:gd name="connsiteY79" fmla="*/ 1218705 h 1272407"/>
              <a:gd name="connsiteX80" fmla="*/ 908248 w 1587596"/>
              <a:gd name="connsiteY80" fmla="*/ 1230611 h 1272407"/>
              <a:gd name="connsiteX81" fmla="*/ 855857 w 1587596"/>
              <a:gd name="connsiteY81" fmla="*/ 1242518 h 1272407"/>
              <a:gd name="connsiteX82" fmla="*/ 793945 w 1587596"/>
              <a:gd name="connsiteY82" fmla="*/ 1240138 h 1272407"/>
              <a:gd name="connsiteX83" fmla="*/ 774894 w 1587596"/>
              <a:gd name="connsiteY83" fmla="*/ 1271093 h 1272407"/>
              <a:gd name="connsiteX84" fmla="*/ 746319 w 1587596"/>
              <a:gd name="connsiteY84" fmla="*/ 1263949 h 1272407"/>
              <a:gd name="connsiteX85" fmla="*/ 715363 w 1587596"/>
              <a:gd name="connsiteY85" fmla="*/ 1256806 h 1272407"/>
              <a:gd name="connsiteX86" fmla="*/ 696317 w 1587596"/>
              <a:gd name="connsiteY86" fmla="*/ 1197274 h 1272407"/>
              <a:gd name="connsiteX87" fmla="*/ 662979 w 1587596"/>
              <a:gd name="connsiteY87" fmla="*/ 1149649 h 1272407"/>
              <a:gd name="connsiteX88" fmla="*/ 662977 w 1587596"/>
              <a:gd name="connsiteY88" fmla="*/ 1104406 h 1272407"/>
              <a:gd name="connsiteX89" fmla="*/ 646309 w 1587596"/>
              <a:gd name="connsiteY89" fmla="*/ 1071068 h 1272407"/>
              <a:gd name="connsiteX90" fmla="*/ 617733 w 1587596"/>
              <a:gd name="connsiteY90" fmla="*/ 1047255 h 1272407"/>
              <a:gd name="connsiteX91" fmla="*/ 596301 w 1587596"/>
              <a:gd name="connsiteY91" fmla="*/ 1040113 h 1272407"/>
              <a:gd name="connsiteX92" fmla="*/ 572490 w 1587596"/>
              <a:gd name="connsiteY92" fmla="*/ 1009155 h 1272407"/>
              <a:gd name="connsiteX93" fmla="*/ 536770 w 1587596"/>
              <a:gd name="connsiteY93" fmla="*/ 971056 h 1272407"/>
              <a:gd name="connsiteX94" fmla="*/ 484384 w 1587596"/>
              <a:gd name="connsiteY94" fmla="*/ 963911 h 1272407"/>
              <a:gd name="connsiteX95" fmla="*/ 491527 w 1587596"/>
              <a:gd name="connsiteY95" fmla="*/ 921050 h 1272407"/>
              <a:gd name="connsiteX96" fmla="*/ 460572 w 1587596"/>
              <a:gd name="connsiteY96" fmla="*/ 885330 h 1272407"/>
              <a:gd name="connsiteX97" fmla="*/ 427233 w 1587596"/>
              <a:gd name="connsiteY97" fmla="*/ 847231 h 1272407"/>
              <a:gd name="connsiteX98" fmla="*/ 424854 w 1587596"/>
              <a:gd name="connsiteY98" fmla="*/ 821037 h 1272407"/>
              <a:gd name="connsiteX99" fmla="*/ 379608 w 1587596"/>
              <a:gd name="connsiteY99" fmla="*/ 811513 h 1272407"/>
              <a:gd name="connsiteX100" fmla="*/ 351033 w 1587596"/>
              <a:gd name="connsiteY100" fmla="*/ 778175 h 1272407"/>
              <a:gd name="connsiteX101" fmla="*/ 305789 w 1587596"/>
              <a:gd name="connsiteY101" fmla="*/ 766269 h 1272407"/>
              <a:gd name="connsiteX102" fmla="*/ 281977 w 1587596"/>
              <a:gd name="connsiteY102" fmla="*/ 797225 h 1272407"/>
              <a:gd name="connsiteX103" fmla="*/ 234355 w 1587596"/>
              <a:gd name="connsiteY103" fmla="*/ 787699 h 1272407"/>
              <a:gd name="connsiteX104" fmla="*/ 203395 w 1587596"/>
              <a:gd name="connsiteY104" fmla="*/ 763888 h 1272407"/>
              <a:gd name="connsiteX105" fmla="*/ 167680 w 1587596"/>
              <a:gd name="connsiteY105" fmla="*/ 775793 h 1272407"/>
              <a:gd name="connsiteX106" fmla="*/ 158152 w 1587596"/>
              <a:gd name="connsiteY106" fmla="*/ 771031 h 1272407"/>
              <a:gd name="connsiteX107" fmla="*/ 141486 w 1587596"/>
              <a:gd name="connsiteY107" fmla="*/ 718643 h 1272407"/>
              <a:gd name="connsiteX108" fmla="*/ 103383 w 1587596"/>
              <a:gd name="connsiteY108" fmla="*/ 682925 h 1272407"/>
              <a:gd name="connsiteX109" fmla="*/ 72427 w 1587596"/>
              <a:gd name="connsiteY109" fmla="*/ 642444 h 1272407"/>
              <a:gd name="connsiteX110" fmla="*/ 53375 w 1587596"/>
              <a:gd name="connsiteY110" fmla="*/ 616249 h 1272407"/>
              <a:gd name="connsiteX111" fmla="*/ 17657 w 1587596"/>
              <a:gd name="connsiteY111" fmla="*/ 587675 h 1272407"/>
              <a:gd name="connsiteX112" fmla="*/ 992 w 1587596"/>
              <a:gd name="connsiteY112" fmla="*/ 563861 h 1272407"/>
              <a:gd name="connsiteX0" fmla="*/ 992 w 1587596"/>
              <a:gd name="connsiteY0" fmla="*/ 505079 h 1213625"/>
              <a:gd name="connsiteX1" fmla="*/ 20038 w 1587596"/>
              <a:gd name="connsiteY1" fmla="*/ 447931 h 1213625"/>
              <a:gd name="connsiteX2" fmla="*/ 55760 w 1587596"/>
              <a:gd name="connsiteY2" fmla="*/ 424115 h 1213625"/>
              <a:gd name="connsiteX3" fmla="*/ 98621 w 1587596"/>
              <a:gd name="connsiteY3" fmla="*/ 428879 h 1213625"/>
              <a:gd name="connsiteX4" fmla="*/ 110530 w 1587596"/>
              <a:gd name="connsiteY4" fmla="*/ 400303 h 1213625"/>
              <a:gd name="connsiteX5" fmla="*/ 146244 w 1587596"/>
              <a:gd name="connsiteY5" fmla="*/ 386018 h 1213625"/>
              <a:gd name="connsiteX6" fmla="*/ 162915 w 1587596"/>
              <a:gd name="connsiteY6" fmla="*/ 355060 h 1213625"/>
              <a:gd name="connsiteX7" fmla="*/ 196251 w 1587596"/>
              <a:gd name="connsiteY7" fmla="*/ 347918 h 1213625"/>
              <a:gd name="connsiteX8" fmla="*/ 208157 w 1587596"/>
              <a:gd name="connsiteY8" fmla="*/ 314581 h 1213625"/>
              <a:gd name="connsiteX9" fmla="*/ 239115 w 1587596"/>
              <a:gd name="connsiteY9" fmla="*/ 307436 h 1213625"/>
              <a:gd name="connsiteX10" fmla="*/ 310551 w 1587596"/>
              <a:gd name="connsiteY10" fmla="*/ 274099 h 1213625"/>
              <a:gd name="connsiteX11" fmla="*/ 339128 w 1587596"/>
              <a:gd name="connsiteY11" fmla="*/ 252667 h 1213625"/>
              <a:gd name="connsiteX12" fmla="*/ 353413 w 1587596"/>
              <a:gd name="connsiteY12" fmla="*/ 262193 h 1213625"/>
              <a:gd name="connsiteX13" fmla="*/ 396277 w 1587596"/>
              <a:gd name="connsiteY13" fmla="*/ 274099 h 1213625"/>
              <a:gd name="connsiteX14" fmla="*/ 439140 w 1587596"/>
              <a:gd name="connsiteY14" fmla="*/ 235998 h 1213625"/>
              <a:gd name="connsiteX15" fmla="*/ 453426 w 1587596"/>
              <a:gd name="connsiteY15" fmla="*/ 264574 h 1213625"/>
              <a:gd name="connsiteX16" fmla="*/ 489144 w 1587596"/>
              <a:gd name="connsiteY16" fmla="*/ 266956 h 1213625"/>
              <a:gd name="connsiteX17" fmla="*/ 501051 w 1587596"/>
              <a:gd name="connsiteY17" fmla="*/ 300293 h 1213625"/>
              <a:gd name="connsiteX18" fmla="*/ 536773 w 1587596"/>
              <a:gd name="connsiteY18" fmla="*/ 331246 h 1213625"/>
              <a:gd name="connsiteX19" fmla="*/ 565344 w 1587596"/>
              <a:gd name="connsiteY19" fmla="*/ 288387 h 1213625"/>
              <a:gd name="connsiteX20" fmla="*/ 596301 w 1587596"/>
              <a:gd name="connsiteY20" fmla="*/ 274099 h 1213625"/>
              <a:gd name="connsiteX21" fmla="*/ 605826 w 1587596"/>
              <a:gd name="connsiteY21" fmla="*/ 245524 h 1213625"/>
              <a:gd name="connsiteX22" fmla="*/ 627257 w 1587596"/>
              <a:gd name="connsiteY22" fmla="*/ 212187 h 1213625"/>
              <a:gd name="connsiteX23" fmla="*/ 665361 w 1587596"/>
              <a:gd name="connsiteY23" fmla="*/ 205040 h 1213625"/>
              <a:gd name="connsiteX24" fmla="*/ 677263 w 1587596"/>
              <a:gd name="connsiteY24" fmla="*/ 247906 h 1213625"/>
              <a:gd name="connsiteX25" fmla="*/ 717744 w 1587596"/>
              <a:gd name="connsiteY25" fmla="*/ 216949 h 1213625"/>
              <a:gd name="connsiteX26" fmla="*/ 727269 w 1587596"/>
              <a:gd name="connsiteY26" fmla="*/ 216949 h 1213625"/>
              <a:gd name="connsiteX27" fmla="*/ 753463 w 1587596"/>
              <a:gd name="connsiteY27" fmla="*/ 233618 h 1213625"/>
              <a:gd name="connsiteX28" fmla="*/ 793948 w 1587596"/>
              <a:gd name="connsiteY28" fmla="*/ 219328 h 1213625"/>
              <a:gd name="connsiteX29" fmla="*/ 820139 w 1587596"/>
              <a:gd name="connsiteY29" fmla="*/ 269337 h 1213625"/>
              <a:gd name="connsiteX30" fmla="*/ 810613 w 1587596"/>
              <a:gd name="connsiteY30" fmla="*/ 274099 h 1213625"/>
              <a:gd name="connsiteX31" fmla="*/ 805852 w 1587596"/>
              <a:gd name="connsiteY31" fmla="*/ 295531 h 1213625"/>
              <a:gd name="connsiteX32" fmla="*/ 834426 w 1587596"/>
              <a:gd name="connsiteY32" fmla="*/ 338393 h 1213625"/>
              <a:gd name="connsiteX33" fmla="*/ 865383 w 1587596"/>
              <a:gd name="connsiteY33" fmla="*/ 331249 h 1213625"/>
              <a:gd name="connsiteX34" fmla="*/ 898722 w 1587596"/>
              <a:gd name="connsiteY34" fmla="*/ 300292 h 1213625"/>
              <a:gd name="connsiteX35" fmla="*/ 943964 w 1587596"/>
              <a:gd name="connsiteY35" fmla="*/ 307437 h 1213625"/>
              <a:gd name="connsiteX36" fmla="*/ 1001114 w 1587596"/>
              <a:gd name="connsiteY36" fmla="*/ 293149 h 1213625"/>
              <a:gd name="connsiteX37" fmla="*/ 1032073 w 1587596"/>
              <a:gd name="connsiteY37" fmla="*/ 264571 h 1213625"/>
              <a:gd name="connsiteX38" fmla="*/ 1096364 w 1587596"/>
              <a:gd name="connsiteY38" fmla="*/ 247906 h 1213625"/>
              <a:gd name="connsiteX39" fmla="*/ 1153514 w 1587596"/>
              <a:gd name="connsiteY39" fmla="*/ 252667 h 1213625"/>
              <a:gd name="connsiteX40" fmla="*/ 1522609 w 1587596"/>
              <a:gd name="connsiteY40" fmla="*/ 7398 h 1213625"/>
              <a:gd name="connsiteX41" fmla="*/ 1508321 w 1587596"/>
              <a:gd name="connsiteY41" fmla="*/ 64548 h 1213625"/>
              <a:gd name="connsiteX42" fmla="*/ 1510703 w 1587596"/>
              <a:gd name="connsiteY42" fmla="*/ 74073 h 1213625"/>
              <a:gd name="connsiteX43" fmla="*/ 1541659 w 1587596"/>
              <a:gd name="connsiteY43" fmla="*/ 81217 h 1213625"/>
              <a:gd name="connsiteX44" fmla="*/ 1529753 w 1587596"/>
              <a:gd name="connsiteY44" fmla="*/ 112173 h 1213625"/>
              <a:gd name="connsiteX45" fmla="*/ 1496415 w 1587596"/>
              <a:gd name="connsiteY45" fmla="*/ 133605 h 1213625"/>
              <a:gd name="connsiteX46" fmla="*/ 1474984 w 1587596"/>
              <a:gd name="connsiteY46" fmla="*/ 155036 h 1213625"/>
              <a:gd name="connsiteX47" fmla="*/ 1421087 w 1587596"/>
              <a:gd name="connsiteY47" fmla="*/ 142393 h 1213625"/>
              <a:gd name="connsiteX48" fmla="*/ 1384495 w 1587596"/>
              <a:gd name="connsiteY48" fmla="*/ 171706 h 1213625"/>
              <a:gd name="connsiteX49" fmla="*/ 1377352 w 1587596"/>
              <a:gd name="connsiteY49" fmla="*/ 205043 h 1213625"/>
              <a:gd name="connsiteX50" fmla="*/ 1355920 w 1587596"/>
              <a:gd name="connsiteY50" fmla="*/ 214568 h 1213625"/>
              <a:gd name="connsiteX51" fmla="*/ 1327345 w 1587596"/>
              <a:gd name="connsiteY51" fmla="*/ 238381 h 1213625"/>
              <a:gd name="connsiteX52" fmla="*/ 1279721 w 1587596"/>
              <a:gd name="connsiteY52" fmla="*/ 252667 h 1213625"/>
              <a:gd name="connsiteX53" fmla="*/ 1279720 w 1587596"/>
              <a:gd name="connsiteY53" fmla="*/ 300293 h 1213625"/>
              <a:gd name="connsiteX54" fmla="*/ 1313058 w 1587596"/>
              <a:gd name="connsiteY54" fmla="*/ 300293 h 1213625"/>
              <a:gd name="connsiteX55" fmla="*/ 1341634 w 1587596"/>
              <a:gd name="connsiteY55" fmla="*/ 326486 h 1213625"/>
              <a:gd name="connsiteX56" fmla="*/ 1334489 w 1587596"/>
              <a:gd name="connsiteY56" fmla="*/ 364587 h 1213625"/>
              <a:gd name="connsiteX57" fmla="*/ 1363065 w 1587596"/>
              <a:gd name="connsiteY57" fmla="*/ 381254 h 1213625"/>
              <a:gd name="connsiteX58" fmla="*/ 1355920 w 1587596"/>
              <a:gd name="connsiteY58" fmla="*/ 424118 h 1213625"/>
              <a:gd name="connsiteX59" fmla="*/ 1370208 w 1587596"/>
              <a:gd name="connsiteY59" fmla="*/ 464598 h 1213625"/>
              <a:gd name="connsiteX60" fmla="*/ 1322584 w 1587596"/>
              <a:gd name="connsiteY60" fmla="*/ 519367 h 1213625"/>
              <a:gd name="connsiteX61" fmla="*/ 1294009 w 1587596"/>
              <a:gd name="connsiteY61" fmla="*/ 571755 h 1213625"/>
              <a:gd name="connsiteX62" fmla="*/ 1386878 w 1587596"/>
              <a:gd name="connsiteY62" fmla="*/ 633667 h 1213625"/>
              <a:gd name="connsiteX63" fmla="*/ 1451169 w 1587596"/>
              <a:gd name="connsiteY63" fmla="*/ 683673 h 1213625"/>
              <a:gd name="connsiteX64" fmla="*/ 1486891 w 1587596"/>
              <a:gd name="connsiteY64" fmla="*/ 705105 h 1213625"/>
              <a:gd name="connsiteX65" fmla="*/ 1484508 w 1587596"/>
              <a:gd name="connsiteY65" fmla="*/ 833692 h 1213625"/>
              <a:gd name="connsiteX66" fmla="*/ 1508319 w 1587596"/>
              <a:gd name="connsiteY66" fmla="*/ 859886 h 1213625"/>
              <a:gd name="connsiteX67" fmla="*/ 1517844 w 1587596"/>
              <a:gd name="connsiteY67" fmla="*/ 912273 h 1213625"/>
              <a:gd name="connsiteX68" fmla="*/ 1565469 w 1587596"/>
              <a:gd name="connsiteY68" fmla="*/ 974186 h 1213625"/>
              <a:gd name="connsiteX69" fmla="*/ 1586905 w 1587596"/>
              <a:gd name="connsiteY69" fmla="*/ 997998 h 1213625"/>
              <a:gd name="connsiteX70" fmla="*/ 1541660 w 1587596"/>
              <a:gd name="connsiteY70" fmla="*/ 1062292 h 1213625"/>
              <a:gd name="connsiteX71" fmla="*/ 1244003 w 1587596"/>
              <a:gd name="connsiteY71" fmla="*/ 1086105 h 1213625"/>
              <a:gd name="connsiteX72" fmla="*/ 1241619 w 1587596"/>
              <a:gd name="connsiteY72" fmla="*/ 1045623 h 1213625"/>
              <a:gd name="connsiteX73" fmla="*/ 1184474 w 1587596"/>
              <a:gd name="connsiteY73" fmla="*/ 1012285 h 1213625"/>
              <a:gd name="connsiteX74" fmla="*/ 1163038 w 1587596"/>
              <a:gd name="connsiteY74" fmla="*/ 1036098 h 1213625"/>
              <a:gd name="connsiteX75" fmla="*/ 1113036 w 1587596"/>
              <a:gd name="connsiteY75" fmla="*/ 1076579 h 1213625"/>
              <a:gd name="connsiteX76" fmla="*/ 1065409 w 1587596"/>
              <a:gd name="connsiteY76" fmla="*/ 1105155 h 1213625"/>
              <a:gd name="connsiteX77" fmla="*/ 996355 w 1587596"/>
              <a:gd name="connsiteY77" fmla="*/ 1126586 h 1213625"/>
              <a:gd name="connsiteX78" fmla="*/ 951107 w 1587596"/>
              <a:gd name="connsiteY78" fmla="*/ 1159923 h 1213625"/>
              <a:gd name="connsiteX79" fmla="*/ 908248 w 1587596"/>
              <a:gd name="connsiteY79" fmla="*/ 1171829 h 1213625"/>
              <a:gd name="connsiteX80" fmla="*/ 855857 w 1587596"/>
              <a:gd name="connsiteY80" fmla="*/ 1183736 h 1213625"/>
              <a:gd name="connsiteX81" fmla="*/ 793945 w 1587596"/>
              <a:gd name="connsiteY81" fmla="*/ 1181356 h 1213625"/>
              <a:gd name="connsiteX82" fmla="*/ 774894 w 1587596"/>
              <a:gd name="connsiteY82" fmla="*/ 1212311 h 1213625"/>
              <a:gd name="connsiteX83" fmla="*/ 746319 w 1587596"/>
              <a:gd name="connsiteY83" fmla="*/ 1205167 h 1213625"/>
              <a:gd name="connsiteX84" fmla="*/ 715363 w 1587596"/>
              <a:gd name="connsiteY84" fmla="*/ 1198024 h 1213625"/>
              <a:gd name="connsiteX85" fmla="*/ 696317 w 1587596"/>
              <a:gd name="connsiteY85" fmla="*/ 1138492 h 1213625"/>
              <a:gd name="connsiteX86" fmla="*/ 662979 w 1587596"/>
              <a:gd name="connsiteY86" fmla="*/ 1090867 h 1213625"/>
              <a:gd name="connsiteX87" fmla="*/ 662977 w 1587596"/>
              <a:gd name="connsiteY87" fmla="*/ 1045624 h 1213625"/>
              <a:gd name="connsiteX88" fmla="*/ 646309 w 1587596"/>
              <a:gd name="connsiteY88" fmla="*/ 1012286 h 1213625"/>
              <a:gd name="connsiteX89" fmla="*/ 617733 w 1587596"/>
              <a:gd name="connsiteY89" fmla="*/ 988473 h 1213625"/>
              <a:gd name="connsiteX90" fmla="*/ 596301 w 1587596"/>
              <a:gd name="connsiteY90" fmla="*/ 981331 h 1213625"/>
              <a:gd name="connsiteX91" fmla="*/ 572490 w 1587596"/>
              <a:gd name="connsiteY91" fmla="*/ 950373 h 1213625"/>
              <a:gd name="connsiteX92" fmla="*/ 536770 w 1587596"/>
              <a:gd name="connsiteY92" fmla="*/ 912274 h 1213625"/>
              <a:gd name="connsiteX93" fmla="*/ 484384 w 1587596"/>
              <a:gd name="connsiteY93" fmla="*/ 905129 h 1213625"/>
              <a:gd name="connsiteX94" fmla="*/ 491527 w 1587596"/>
              <a:gd name="connsiteY94" fmla="*/ 862268 h 1213625"/>
              <a:gd name="connsiteX95" fmla="*/ 460572 w 1587596"/>
              <a:gd name="connsiteY95" fmla="*/ 826548 h 1213625"/>
              <a:gd name="connsiteX96" fmla="*/ 427233 w 1587596"/>
              <a:gd name="connsiteY96" fmla="*/ 788449 h 1213625"/>
              <a:gd name="connsiteX97" fmla="*/ 424854 w 1587596"/>
              <a:gd name="connsiteY97" fmla="*/ 762255 h 1213625"/>
              <a:gd name="connsiteX98" fmla="*/ 379608 w 1587596"/>
              <a:gd name="connsiteY98" fmla="*/ 752731 h 1213625"/>
              <a:gd name="connsiteX99" fmla="*/ 351033 w 1587596"/>
              <a:gd name="connsiteY99" fmla="*/ 719393 h 1213625"/>
              <a:gd name="connsiteX100" fmla="*/ 305789 w 1587596"/>
              <a:gd name="connsiteY100" fmla="*/ 707487 h 1213625"/>
              <a:gd name="connsiteX101" fmla="*/ 281977 w 1587596"/>
              <a:gd name="connsiteY101" fmla="*/ 738443 h 1213625"/>
              <a:gd name="connsiteX102" fmla="*/ 234355 w 1587596"/>
              <a:gd name="connsiteY102" fmla="*/ 728917 h 1213625"/>
              <a:gd name="connsiteX103" fmla="*/ 203395 w 1587596"/>
              <a:gd name="connsiteY103" fmla="*/ 705106 h 1213625"/>
              <a:gd name="connsiteX104" fmla="*/ 167680 w 1587596"/>
              <a:gd name="connsiteY104" fmla="*/ 717011 h 1213625"/>
              <a:gd name="connsiteX105" fmla="*/ 158152 w 1587596"/>
              <a:gd name="connsiteY105" fmla="*/ 712249 h 1213625"/>
              <a:gd name="connsiteX106" fmla="*/ 141486 w 1587596"/>
              <a:gd name="connsiteY106" fmla="*/ 659861 h 1213625"/>
              <a:gd name="connsiteX107" fmla="*/ 103383 w 1587596"/>
              <a:gd name="connsiteY107" fmla="*/ 624143 h 1213625"/>
              <a:gd name="connsiteX108" fmla="*/ 72427 w 1587596"/>
              <a:gd name="connsiteY108" fmla="*/ 583662 h 1213625"/>
              <a:gd name="connsiteX109" fmla="*/ 53375 w 1587596"/>
              <a:gd name="connsiteY109" fmla="*/ 557467 h 1213625"/>
              <a:gd name="connsiteX110" fmla="*/ 17657 w 1587596"/>
              <a:gd name="connsiteY110" fmla="*/ 528893 h 1213625"/>
              <a:gd name="connsiteX111" fmla="*/ 992 w 1587596"/>
              <a:gd name="connsiteY111" fmla="*/ 505079 h 1213625"/>
              <a:gd name="connsiteX0" fmla="*/ 992 w 1587596"/>
              <a:gd name="connsiteY0" fmla="*/ 452146 h 1160692"/>
              <a:gd name="connsiteX1" fmla="*/ 20038 w 1587596"/>
              <a:gd name="connsiteY1" fmla="*/ 394998 h 1160692"/>
              <a:gd name="connsiteX2" fmla="*/ 55760 w 1587596"/>
              <a:gd name="connsiteY2" fmla="*/ 371182 h 1160692"/>
              <a:gd name="connsiteX3" fmla="*/ 98621 w 1587596"/>
              <a:gd name="connsiteY3" fmla="*/ 375946 h 1160692"/>
              <a:gd name="connsiteX4" fmla="*/ 110530 w 1587596"/>
              <a:gd name="connsiteY4" fmla="*/ 347370 h 1160692"/>
              <a:gd name="connsiteX5" fmla="*/ 146244 w 1587596"/>
              <a:gd name="connsiteY5" fmla="*/ 333085 h 1160692"/>
              <a:gd name="connsiteX6" fmla="*/ 162915 w 1587596"/>
              <a:gd name="connsiteY6" fmla="*/ 302127 h 1160692"/>
              <a:gd name="connsiteX7" fmla="*/ 196251 w 1587596"/>
              <a:gd name="connsiteY7" fmla="*/ 294985 h 1160692"/>
              <a:gd name="connsiteX8" fmla="*/ 208157 w 1587596"/>
              <a:gd name="connsiteY8" fmla="*/ 261648 h 1160692"/>
              <a:gd name="connsiteX9" fmla="*/ 239115 w 1587596"/>
              <a:gd name="connsiteY9" fmla="*/ 254503 h 1160692"/>
              <a:gd name="connsiteX10" fmla="*/ 310551 w 1587596"/>
              <a:gd name="connsiteY10" fmla="*/ 221166 h 1160692"/>
              <a:gd name="connsiteX11" fmla="*/ 339128 w 1587596"/>
              <a:gd name="connsiteY11" fmla="*/ 199734 h 1160692"/>
              <a:gd name="connsiteX12" fmla="*/ 353413 w 1587596"/>
              <a:gd name="connsiteY12" fmla="*/ 209260 h 1160692"/>
              <a:gd name="connsiteX13" fmla="*/ 396277 w 1587596"/>
              <a:gd name="connsiteY13" fmla="*/ 221166 h 1160692"/>
              <a:gd name="connsiteX14" fmla="*/ 439140 w 1587596"/>
              <a:gd name="connsiteY14" fmla="*/ 183065 h 1160692"/>
              <a:gd name="connsiteX15" fmla="*/ 453426 w 1587596"/>
              <a:gd name="connsiteY15" fmla="*/ 211641 h 1160692"/>
              <a:gd name="connsiteX16" fmla="*/ 489144 w 1587596"/>
              <a:gd name="connsiteY16" fmla="*/ 214023 h 1160692"/>
              <a:gd name="connsiteX17" fmla="*/ 501051 w 1587596"/>
              <a:gd name="connsiteY17" fmla="*/ 247360 h 1160692"/>
              <a:gd name="connsiteX18" fmla="*/ 536773 w 1587596"/>
              <a:gd name="connsiteY18" fmla="*/ 278313 h 1160692"/>
              <a:gd name="connsiteX19" fmla="*/ 565344 w 1587596"/>
              <a:gd name="connsiteY19" fmla="*/ 235454 h 1160692"/>
              <a:gd name="connsiteX20" fmla="*/ 596301 w 1587596"/>
              <a:gd name="connsiteY20" fmla="*/ 221166 h 1160692"/>
              <a:gd name="connsiteX21" fmla="*/ 605826 w 1587596"/>
              <a:gd name="connsiteY21" fmla="*/ 192591 h 1160692"/>
              <a:gd name="connsiteX22" fmla="*/ 627257 w 1587596"/>
              <a:gd name="connsiteY22" fmla="*/ 159254 h 1160692"/>
              <a:gd name="connsiteX23" fmla="*/ 665361 w 1587596"/>
              <a:gd name="connsiteY23" fmla="*/ 152107 h 1160692"/>
              <a:gd name="connsiteX24" fmla="*/ 677263 w 1587596"/>
              <a:gd name="connsiteY24" fmla="*/ 194973 h 1160692"/>
              <a:gd name="connsiteX25" fmla="*/ 717744 w 1587596"/>
              <a:gd name="connsiteY25" fmla="*/ 164016 h 1160692"/>
              <a:gd name="connsiteX26" fmla="*/ 727269 w 1587596"/>
              <a:gd name="connsiteY26" fmla="*/ 164016 h 1160692"/>
              <a:gd name="connsiteX27" fmla="*/ 753463 w 1587596"/>
              <a:gd name="connsiteY27" fmla="*/ 180685 h 1160692"/>
              <a:gd name="connsiteX28" fmla="*/ 793948 w 1587596"/>
              <a:gd name="connsiteY28" fmla="*/ 166395 h 1160692"/>
              <a:gd name="connsiteX29" fmla="*/ 820139 w 1587596"/>
              <a:gd name="connsiteY29" fmla="*/ 216404 h 1160692"/>
              <a:gd name="connsiteX30" fmla="*/ 810613 w 1587596"/>
              <a:gd name="connsiteY30" fmla="*/ 221166 h 1160692"/>
              <a:gd name="connsiteX31" fmla="*/ 805852 w 1587596"/>
              <a:gd name="connsiteY31" fmla="*/ 242598 h 1160692"/>
              <a:gd name="connsiteX32" fmla="*/ 834426 w 1587596"/>
              <a:gd name="connsiteY32" fmla="*/ 285460 h 1160692"/>
              <a:gd name="connsiteX33" fmla="*/ 865383 w 1587596"/>
              <a:gd name="connsiteY33" fmla="*/ 278316 h 1160692"/>
              <a:gd name="connsiteX34" fmla="*/ 898722 w 1587596"/>
              <a:gd name="connsiteY34" fmla="*/ 247359 h 1160692"/>
              <a:gd name="connsiteX35" fmla="*/ 943964 w 1587596"/>
              <a:gd name="connsiteY35" fmla="*/ 254504 h 1160692"/>
              <a:gd name="connsiteX36" fmla="*/ 1001114 w 1587596"/>
              <a:gd name="connsiteY36" fmla="*/ 240216 h 1160692"/>
              <a:gd name="connsiteX37" fmla="*/ 1032073 w 1587596"/>
              <a:gd name="connsiteY37" fmla="*/ 211638 h 1160692"/>
              <a:gd name="connsiteX38" fmla="*/ 1096364 w 1587596"/>
              <a:gd name="connsiteY38" fmla="*/ 194973 h 1160692"/>
              <a:gd name="connsiteX39" fmla="*/ 1153514 w 1587596"/>
              <a:gd name="connsiteY39" fmla="*/ 199734 h 1160692"/>
              <a:gd name="connsiteX40" fmla="*/ 1508321 w 1587596"/>
              <a:gd name="connsiteY40" fmla="*/ 11615 h 1160692"/>
              <a:gd name="connsiteX41" fmla="*/ 1510703 w 1587596"/>
              <a:gd name="connsiteY41" fmla="*/ 21140 h 1160692"/>
              <a:gd name="connsiteX42" fmla="*/ 1541659 w 1587596"/>
              <a:gd name="connsiteY42" fmla="*/ 28284 h 1160692"/>
              <a:gd name="connsiteX43" fmla="*/ 1529753 w 1587596"/>
              <a:gd name="connsiteY43" fmla="*/ 59240 h 1160692"/>
              <a:gd name="connsiteX44" fmla="*/ 1496415 w 1587596"/>
              <a:gd name="connsiteY44" fmla="*/ 80672 h 1160692"/>
              <a:gd name="connsiteX45" fmla="*/ 1474984 w 1587596"/>
              <a:gd name="connsiteY45" fmla="*/ 102103 h 1160692"/>
              <a:gd name="connsiteX46" fmla="*/ 1421087 w 1587596"/>
              <a:gd name="connsiteY46" fmla="*/ 89460 h 1160692"/>
              <a:gd name="connsiteX47" fmla="*/ 1384495 w 1587596"/>
              <a:gd name="connsiteY47" fmla="*/ 118773 h 1160692"/>
              <a:gd name="connsiteX48" fmla="*/ 1377352 w 1587596"/>
              <a:gd name="connsiteY48" fmla="*/ 152110 h 1160692"/>
              <a:gd name="connsiteX49" fmla="*/ 1355920 w 1587596"/>
              <a:gd name="connsiteY49" fmla="*/ 161635 h 1160692"/>
              <a:gd name="connsiteX50" fmla="*/ 1327345 w 1587596"/>
              <a:gd name="connsiteY50" fmla="*/ 185448 h 1160692"/>
              <a:gd name="connsiteX51" fmla="*/ 1279721 w 1587596"/>
              <a:gd name="connsiteY51" fmla="*/ 199734 h 1160692"/>
              <a:gd name="connsiteX52" fmla="*/ 1279720 w 1587596"/>
              <a:gd name="connsiteY52" fmla="*/ 247360 h 1160692"/>
              <a:gd name="connsiteX53" fmla="*/ 1313058 w 1587596"/>
              <a:gd name="connsiteY53" fmla="*/ 247360 h 1160692"/>
              <a:gd name="connsiteX54" fmla="*/ 1341634 w 1587596"/>
              <a:gd name="connsiteY54" fmla="*/ 273553 h 1160692"/>
              <a:gd name="connsiteX55" fmla="*/ 1334489 w 1587596"/>
              <a:gd name="connsiteY55" fmla="*/ 311654 h 1160692"/>
              <a:gd name="connsiteX56" fmla="*/ 1363065 w 1587596"/>
              <a:gd name="connsiteY56" fmla="*/ 328321 h 1160692"/>
              <a:gd name="connsiteX57" fmla="*/ 1355920 w 1587596"/>
              <a:gd name="connsiteY57" fmla="*/ 371185 h 1160692"/>
              <a:gd name="connsiteX58" fmla="*/ 1370208 w 1587596"/>
              <a:gd name="connsiteY58" fmla="*/ 411665 h 1160692"/>
              <a:gd name="connsiteX59" fmla="*/ 1322584 w 1587596"/>
              <a:gd name="connsiteY59" fmla="*/ 466434 h 1160692"/>
              <a:gd name="connsiteX60" fmla="*/ 1294009 w 1587596"/>
              <a:gd name="connsiteY60" fmla="*/ 518822 h 1160692"/>
              <a:gd name="connsiteX61" fmla="*/ 1386878 w 1587596"/>
              <a:gd name="connsiteY61" fmla="*/ 580734 h 1160692"/>
              <a:gd name="connsiteX62" fmla="*/ 1451169 w 1587596"/>
              <a:gd name="connsiteY62" fmla="*/ 630740 h 1160692"/>
              <a:gd name="connsiteX63" fmla="*/ 1486891 w 1587596"/>
              <a:gd name="connsiteY63" fmla="*/ 652172 h 1160692"/>
              <a:gd name="connsiteX64" fmla="*/ 1484508 w 1587596"/>
              <a:gd name="connsiteY64" fmla="*/ 780759 h 1160692"/>
              <a:gd name="connsiteX65" fmla="*/ 1508319 w 1587596"/>
              <a:gd name="connsiteY65" fmla="*/ 806953 h 1160692"/>
              <a:gd name="connsiteX66" fmla="*/ 1517844 w 1587596"/>
              <a:gd name="connsiteY66" fmla="*/ 859340 h 1160692"/>
              <a:gd name="connsiteX67" fmla="*/ 1565469 w 1587596"/>
              <a:gd name="connsiteY67" fmla="*/ 921253 h 1160692"/>
              <a:gd name="connsiteX68" fmla="*/ 1586905 w 1587596"/>
              <a:gd name="connsiteY68" fmla="*/ 945065 h 1160692"/>
              <a:gd name="connsiteX69" fmla="*/ 1541660 w 1587596"/>
              <a:gd name="connsiteY69" fmla="*/ 1009359 h 1160692"/>
              <a:gd name="connsiteX70" fmla="*/ 1244003 w 1587596"/>
              <a:gd name="connsiteY70" fmla="*/ 1033172 h 1160692"/>
              <a:gd name="connsiteX71" fmla="*/ 1241619 w 1587596"/>
              <a:gd name="connsiteY71" fmla="*/ 992690 h 1160692"/>
              <a:gd name="connsiteX72" fmla="*/ 1184474 w 1587596"/>
              <a:gd name="connsiteY72" fmla="*/ 959352 h 1160692"/>
              <a:gd name="connsiteX73" fmla="*/ 1163038 w 1587596"/>
              <a:gd name="connsiteY73" fmla="*/ 983165 h 1160692"/>
              <a:gd name="connsiteX74" fmla="*/ 1113036 w 1587596"/>
              <a:gd name="connsiteY74" fmla="*/ 1023646 h 1160692"/>
              <a:gd name="connsiteX75" fmla="*/ 1065409 w 1587596"/>
              <a:gd name="connsiteY75" fmla="*/ 1052222 h 1160692"/>
              <a:gd name="connsiteX76" fmla="*/ 996355 w 1587596"/>
              <a:gd name="connsiteY76" fmla="*/ 1073653 h 1160692"/>
              <a:gd name="connsiteX77" fmla="*/ 951107 w 1587596"/>
              <a:gd name="connsiteY77" fmla="*/ 1106990 h 1160692"/>
              <a:gd name="connsiteX78" fmla="*/ 908248 w 1587596"/>
              <a:gd name="connsiteY78" fmla="*/ 1118896 h 1160692"/>
              <a:gd name="connsiteX79" fmla="*/ 855857 w 1587596"/>
              <a:gd name="connsiteY79" fmla="*/ 1130803 h 1160692"/>
              <a:gd name="connsiteX80" fmla="*/ 793945 w 1587596"/>
              <a:gd name="connsiteY80" fmla="*/ 1128423 h 1160692"/>
              <a:gd name="connsiteX81" fmla="*/ 774894 w 1587596"/>
              <a:gd name="connsiteY81" fmla="*/ 1159378 h 1160692"/>
              <a:gd name="connsiteX82" fmla="*/ 746319 w 1587596"/>
              <a:gd name="connsiteY82" fmla="*/ 1152234 h 1160692"/>
              <a:gd name="connsiteX83" fmla="*/ 715363 w 1587596"/>
              <a:gd name="connsiteY83" fmla="*/ 1145091 h 1160692"/>
              <a:gd name="connsiteX84" fmla="*/ 696317 w 1587596"/>
              <a:gd name="connsiteY84" fmla="*/ 1085559 h 1160692"/>
              <a:gd name="connsiteX85" fmla="*/ 662979 w 1587596"/>
              <a:gd name="connsiteY85" fmla="*/ 1037934 h 1160692"/>
              <a:gd name="connsiteX86" fmla="*/ 662977 w 1587596"/>
              <a:gd name="connsiteY86" fmla="*/ 992691 h 1160692"/>
              <a:gd name="connsiteX87" fmla="*/ 646309 w 1587596"/>
              <a:gd name="connsiteY87" fmla="*/ 959353 h 1160692"/>
              <a:gd name="connsiteX88" fmla="*/ 617733 w 1587596"/>
              <a:gd name="connsiteY88" fmla="*/ 935540 h 1160692"/>
              <a:gd name="connsiteX89" fmla="*/ 596301 w 1587596"/>
              <a:gd name="connsiteY89" fmla="*/ 928398 h 1160692"/>
              <a:gd name="connsiteX90" fmla="*/ 572490 w 1587596"/>
              <a:gd name="connsiteY90" fmla="*/ 897440 h 1160692"/>
              <a:gd name="connsiteX91" fmla="*/ 536770 w 1587596"/>
              <a:gd name="connsiteY91" fmla="*/ 859341 h 1160692"/>
              <a:gd name="connsiteX92" fmla="*/ 484384 w 1587596"/>
              <a:gd name="connsiteY92" fmla="*/ 852196 h 1160692"/>
              <a:gd name="connsiteX93" fmla="*/ 491527 w 1587596"/>
              <a:gd name="connsiteY93" fmla="*/ 809335 h 1160692"/>
              <a:gd name="connsiteX94" fmla="*/ 460572 w 1587596"/>
              <a:gd name="connsiteY94" fmla="*/ 773615 h 1160692"/>
              <a:gd name="connsiteX95" fmla="*/ 427233 w 1587596"/>
              <a:gd name="connsiteY95" fmla="*/ 735516 h 1160692"/>
              <a:gd name="connsiteX96" fmla="*/ 424854 w 1587596"/>
              <a:gd name="connsiteY96" fmla="*/ 709322 h 1160692"/>
              <a:gd name="connsiteX97" fmla="*/ 379608 w 1587596"/>
              <a:gd name="connsiteY97" fmla="*/ 699798 h 1160692"/>
              <a:gd name="connsiteX98" fmla="*/ 351033 w 1587596"/>
              <a:gd name="connsiteY98" fmla="*/ 666460 h 1160692"/>
              <a:gd name="connsiteX99" fmla="*/ 305789 w 1587596"/>
              <a:gd name="connsiteY99" fmla="*/ 654554 h 1160692"/>
              <a:gd name="connsiteX100" fmla="*/ 281977 w 1587596"/>
              <a:gd name="connsiteY100" fmla="*/ 685510 h 1160692"/>
              <a:gd name="connsiteX101" fmla="*/ 234355 w 1587596"/>
              <a:gd name="connsiteY101" fmla="*/ 675984 h 1160692"/>
              <a:gd name="connsiteX102" fmla="*/ 203395 w 1587596"/>
              <a:gd name="connsiteY102" fmla="*/ 652173 h 1160692"/>
              <a:gd name="connsiteX103" fmla="*/ 167680 w 1587596"/>
              <a:gd name="connsiteY103" fmla="*/ 664078 h 1160692"/>
              <a:gd name="connsiteX104" fmla="*/ 158152 w 1587596"/>
              <a:gd name="connsiteY104" fmla="*/ 659316 h 1160692"/>
              <a:gd name="connsiteX105" fmla="*/ 141486 w 1587596"/>
              <a:gd name="connsiteY105" fmla="*/ 606928 h 1160692"/>
              <a:gd name="connsiteX106" fmla="*/ 103383 w 1587596"/>
              <a:gd name="connsiteY106" fmla="*/ 571210 h 1160692"/>
              <a:gd name="connsiteX107" fmla="*/ 72427 w 1587596"/>
              <a:gd name="connsiteY107" fmla="*/ 530729 h 1160692"/>
              <a:gd name="connsiteX108" fmla="*/ 53375 w 1587596"/>
              <a:gd name="connsiteY108" fmla="*/ 504534 h 1160692"/>
              <a:gd name="connsiteX109" fmla="*/ 17657 w 1587596"/>
              <a:gd name="connsiteY109" fmla="*/ 475960 h 1160692"/>
              <a:gd name="connsiteX110" fmla="*/ 992 w 1587596"/>
              <a:gd name="connsiteY110" fmla="*/ 452146 h 1160692"/>
              <a:gd name="connsiteX0" fmla="*/ 992 w 1587596"/>
              <a:gd name="connsiteY0" fmla="*/ 452146 h 1160692"/>
              <a:gd name="connsiteX1" fmla="*/ 20038 w 1587596"/>
              <a:gd name="connsiteY1" fmla="*/ 394998 h 1160692"/>
              <a:gd name="connsiteX2" fmla="*/ 55760 w 1587596"/>
              <a:gd name="connsiteY2" fmla="*/ 371182 h 1160692"/>
              <a:gd name="connsiteX3" fmla="*/ 98621 w 1587596"/>
              <a:gd name="connsiteY3" fmla="*/ 375946 h 1160692"/>
              <a:gd name="connsiteX4" fmla="*/ 110530 w 1587596"/>
              <a:gd name="connsiteY4" fmla="*/ 347370 h 1160692"/>
              <a:gd name="connsiteX5" fmla="*/ 146244 w 1587596"/>
              <a:gd name="connsiteY5" fmla="*/ 333085 h 1160692"/>
              <a:gd name="connsiteX6" fmla="*/ 162915 w 1587596"/>
              <a:gd name="connsiteY6" fmla="*/ 302127 h 1160692"/>
              <a:gd name="connsiteX7" fmla="*/ 196251 w 1587596"/>
              <a:gd name="connsiteY7" fmla="*/ 294985 h 1160692"/>
              <a:gd name="connsiteX8" fmla="*/ 208157 w 1587596"/>
              <a:gd name="connsiteY8" fmla="*/ 261648 h 1160692"/>
              <a:gd name="connsiteX9" fmla="*/ 239115 w 1587596"/>
              <a:gd name="connsiteY9" fmla="*/ 254503 h 1160692"/>
              <a:gd name="connsiteX10" fmla="*/ 310551 w 1587596"/>
              <a:gd name="connsiteY10" fmla="*/ 221166 h 1160692"/>
              <a:gd name="connsiteX11" fmla="*/ 339128 w 1587596"/>
              <a:gd name="connsiteY11" fmla="*/ 199734 h 1160692"/>
              <a:gd name="connsiteX12" fmla="*/ 353413 w 1587596"/>
              <a:gd name="connsiteY12" fmla="*/ 209260 h 1160692"/>
              <a:gd name="connsiteX13" fmla="*/ 396277 w 1587596"/>
              <a:gd name="connsiteY13" fmla="*/ 221166 h 1160692"/>
              <a:gd name="connsiteX14" fmla="*/ 439140 w 1587596"/>
              <a:gd name="connsiteY14" fmla="*/ 183065 h 1160692"/>
              <a:gd name="connsiteX15" fmla="*/ 453426 w 1587596"/>
              <a:gd name="connsiteY15" fmla="*/ 211641 h 1160692"/>
              <a:gd name="connsiteX16" fmla="*/ 489144 w 1587596"/>
              <a:gd name="connsiteY16" fmla="*/ 214023 h 1160692"/>
              <a:gd name="connsiteX17" fmla="*/ 501051 w 1587596"/>
              <a:gd name="connsiteY17" fmla="*/ 247360 h 1160692"/>
              <a:gd name="connsiteX18" fmla="*/ 536773 w 1587596"/>
              <a:gd name="connsiteY18" fmla="*/ 278313 h 1160692"/>
              <a:gd name="connsiteX19" fmla="*/ 565344 w 1587596"/>
              <a:gd name="connsiteY19" fmla="*/ 235454 h 1160692"/>
              <a:gd name="connsiteX20" fmla="*/ 596301 w 1587596"/>
              <a:gd name="connsiteY20" fmla="*/ 221166 h 1160692"/>
              <a:gd name="connsiteX21" fmla="*/ 605826 w 1587596"/>
              <a:gd name="connsiteY21" fmla="*/ 192591 h 1160692"/>
              <a:gd name="connsiteX22" fmla="*/ 627257 w 1587596"/>
              <a:gd name="connsiteY22" fmla="*/ 159254 h 1160692"/>
              <a:gd name="connsiteX23" fmla="*/ 665361 w 1587596"/>
              <a:gd name="connsiteY23" fmla="*/ 152107 h 1160692"/>
              <a:gd name="connsiteX24" fmla="*/ 677263 w 1587596"/>
              <a:gd name="connsiteY24" fmla="*/ 194973 h 1160692"/>
              <a:gd name="connsiteX25" fmla="*/ 717744 w 1587596"/>
              <a:gd name="connsiteY25" fmla="*/ 164016 h 1160692"/>
              <a:gd name="connsiteX26" fmla="*/ 727269 w 1587596"/>
              <a:gd name="connsiteY26" fmla="*/ 164016 h 1160692"/>
              <a:gd name="connsiteX27" fmla="*/ 753463 w 1587596"/>
              <a:gd name="connsiteY27" fmla="*/ 180685 h 1160692"/>
              <a:gd name="connsiteX28" fmla="*/ 793948 w 1587596"/>
              <a:gd name="connsiteY28" fmla="*/ 166395 h 1160692"/>
              <a:gd name="connsiteX29" fmla="*/ 820139 w 1587596"/>
              <a:gd name="connsiteY29" fmla="*/ 216404 h 1160692"/>
              <a:gd name="connsiteX30" fmla="*/ 810613 w 1587596"/>
              <a:gd name="connsiteY30" fmla="*/ 221166 h 1160692"/>
              <a:gd name="connsiteX31" fmla="*/ 805852 w 1587596"/>
              <a:gd name="connsiteY31" fmla="*/ 242598 h 1160692"/>
              <a:gd name="connsiteX32" fmla="*/ 834426 w 1587596"/>
              <a:gd name="connsiteY32" fmla="*/ 285460 h 1160692"/>
              <a:gd name="connsiteX33" fmla="*/ 865383 w 1587596"/>
              <a:gd name="connsiteY33" fmla="*/ 278316 h 1160692"/>
              <a:gd name="connsiteX34" fmla="*/ 898722 w 1587596"/>
              <a:gd name="connsiteY34" fmla="*/ 247359 h 1160692"/>
              <a:gd name="connsiteX35" fmla="*/ 943964 w 1587596"/>
              <a:gd name="connsiteY35" fmla="*/ 254504 h 1160692"/>
              <a:gd name="connsiteX36" fmla="*/ 1001114 w 1587596"/>
              <a:gd name="connsiteY36" fmla="*/ 240216 h 1160692"/>
              <a:gd name="connsiteX37" fmla="*/ 1032073 w 1587596"/>
              <a:gd name="connsiteY37" fmla="*/ 211638 h 1160692"/>
              <a:gd name="connsiteX38" fmla="*/ 1096364 w 1587596"/>
              <a:gd name="connsiteY38" fmla="*/ 194973 h 1160692"/>
              <a:gd name="connsiteX39" fmla="*/ 1153514 w 1587596"/>
              <a:gd name="connsiteY39" fmla="*/ 199734 h 1160692"/>
              <a:gd name="connsiteX40" fmla="*/ 1508321 w 1587596"/>
              <a:gd name="connsiteY40" fmla="*/ 11615 h 1160692"/>
              <a:gd name="connsiteX41" fmla="*/ 1510703 w 1587596"/>
              <a:gd name="connsiteY41" fmla="*/ 21140 h 1160692"/>
              <a:gd name="connsiteX42" fmla="*/ 1541659 w 1587596"/>
              <a:gd name="connsiteY42" fmla="*/ 28284 h 1160692"/>
              <a:gd name="connsiteX43" fmla="*/ 1529753 w 1587596"/>
              <a:gd name="connsiteY43" fmla="*/ 59240 h 1160692"/>
              <a:gd name="connsiteX44" fmla="*/ 1496415 w 1587596"/>
              <a:gd name="connsiteY44" fmla="*/ 80672 h 1160692"/>
              <a:gd name="connsiteX45" fmla="*/ 1474984 w 1587596"/>
              <a:gd name="connsiteY45" fmla="*/ 102103 h 1160692"/>
              <a:gd name="connsiteX46" fmla="*/ 1421087 w 1587596"/>
              <a:gd name="connsiteY46" fmla="*/ 89460 h 1160692"/>
              <a:gd name="connsiteX47" fmla="*/ 1384495 w 1587596"/>
              <a:gd name="connsiteY47" fmla="*/ 118773 h 1160692"/>
              <a:gd name="connsiteX48" fmla="*/ 1377352 w 1587596"/>
              <a:gd name="connsiteY48" fmla="*/ 152110 h 1160692"/>
              <a:gd name="connsiteX49" fmla="*/ 1355920 w 1587596"/>
              <a:gd name="connsiteY49" fmla="*/ 161635 h 1160692"/>
              <a:gd name="connsiteX50" fmla="*/ 1327345 w 1587596"/>
              <a:gd name="connsiteY50" fmla="*/ 185448 h 1160692"/>
              <a:gd name="connsiteX51" fmla="*/ 1279720 w 1587596"/>
              <a:gd name="connsiteY51" fmla="*/ 247360 h 1160692"/>
              <a:gd name="connsiteX52" fmla="*/ 1313058 w 1587596"/>
              <a:gd name="connsiteY52" fmla="*/ 247360 h 1160692"/>
              <a:gd name="connsiteX53" fmla="*/ 1341634 w 1587596"/>
              <a:gd name="connsiteY53" fmla="*/ 273553 h 1160692"/>
              <a:gd name="connsiteX54" fmla="*/ 1334489 w 1587596"/>
              <a:gd name="connsiteY54" fmla="*/ 311654 h 1160692"/>
              <a:gd name="connsiteX55" fmla="*/ 1363065 w 1587596"/>
              <a:gd name="connsiteY55" fmla="*/ 328321 h 1160692"/>
              <a:gd name="connsiteX56" fmla="*/ 1355920 w 1587596"/>
              <a:gd name="connsiteY56" fmla="*/ 371185 h 1160692"/>
              <a:gd name="connsiteX57" fmla="*/ 1370208 w 1587596"/>
              <a:gd name="connsiteY57" fmla="*/ 411665 h 1160692"/>
              <a:gd name="connsiteX58" fmla="*/ 1322584 w 1587596"/>
              <a:gd name="connsiteY58" fmla="*/ 466434 h 1160692"/>
              <a:gd name="connsiteX59" fmla="*/ 1294009 w 1587596"/>
              <a:gd name="connsiteY59" fmla="*/ 518822 h 1160692"/>
              <a:gd name="connsiteX60" fmla="*/ 1386878 w 1587596"/>
              <a:gd name="connsiteY60" fmla="*/ 580734 h 1160692"/>
              <a:gd name="connsiteX61" fmla="*/ 1451169 w 1587596"/>
              <a:gd name="connsiteY61" fmla="*/ 630740 h 1160692"/>
              <a:gd name="connsiteX62" fmla="*/ 1486891 w 1587596"/>
              <a:gd name="connsiteY62" fmla="*/ 652172 h 1160692"/>
              <a:gd name="connsiteX63" fmla="*/ 1484508 w 1587596"/>
              <a:gd name="connsiteY63" fmla="*/ 780759 h 1160692"/>
              <a:gd name="connsiteX64" fmla="*/ 1508319 w 1587596"/>
              <a:gd name="connsiteY64" fmla="*/ 806953 h 1160692"/>
              <a:gd name="connsiteX65" fmla="*/ 1517844 w 1587596"/>
              <a:gd name="connsiteY65" fmla="*/ 859340 h 1160692"/>
              <a:gd name="connsiteX66" fmla="*/ 1565469 w 1587596"/>
              <a:gd name="connsiteY66" fmla="*/ 921253 h 1160692"/>
              <a:gd name="connsiteX67" fmla="*/ 1586905 w 1587596"/>
              <a:gd name="connsiteY67" fmla="*/ 945065 h 1160692"/>
              <a:gd name="connsiteX68" fmla="*/ 1541660 w 1587596"/>
              <a:gd name="connsiteY68" fmla="*/ 1009359 h 1160692"/>
              <a:gd name="connsiteX69" fmla="*/ 1244003 w 1587596"/>
              <a:gd name="connsiteY69" fmla="*/ 1033172 h 1160692"/>
              <a:gd name="connsiteX70" fmla="*/ 1241619 w 1587596"/>
              <a:gd name="connsiteY70" fmla="*/ 992690 h 1160692"/>
              <a:gd name="connsiteX71" fmla="*/ 1184474 w 1587596"/>
              <a:gd name="connsiteY71" fmla="*/ 959352 h 1160692"/>
              <a:gd name="connsiteX72" fmla="*/ 1163038 w 1587596"/>
              <a:gd name="connsiteY72" fmla="*/ 983165 h 1160692"/>
              <a:gd name="connsiteX73" fmla="*/ 1113036 w 1587596"/>
              <a:gd name="connsiteY73" fmla="*/ 1023646 h 1160692"/>
              <a:gd name="connsiteX74" fmla="*/ 1065409 w 1587596"/>
              <a:gd name="connsiteY74" fmla="*/ 1052222 h 1160692"/>
              <a:gd name="connsiteX75" fmla="*/ 996355 w 1587596"/>
              <a:gd name="connsiteY75" fmla="*/ 1073653 h 1160692"/>
              <a:gd name="connsiteX76" fmla="*/ 951107 w 1587596"/>
              <a:gd name="connsiteY76" fmla="*/ 1106990 h 1160692"/>
              <a:gd name="connsiteX77" fmla="*/ 908248 w 1587596"/>
              <a:gd name="connsiteY77" fmla="*/ 1118896 h 1160692"/>
              <a:gd name="connsiteX78" fmla="*/ 855857 w 1587596"/>
              <a:gd name="connsiteY78" fmla="*/ 1130803 h 1160692"/>
              <a:gd name="connsiteX79" fmla="*/ 793945 w 1587596"/>
              <a:gd name="connsiteY79" fmla="*/ 1128423 h 1160692"/>
              <a:gd name="connsiteX80" fmla="*/ 774894 w 1587596"/>
              <a:gd name="connsiteY80" fmla="*/ 1159378 h 1160692"/>
              <a:gd name="connsiteX81" fmla="*/ 746319 w 1587596"/>
              <a:gd name="connsiteY81" fmla="*/ 1152234 h 1160692"/>
              <a:gd name="connsiteX82" fmla="*/ 715363 w 1587596"/>
              <a:gd name="connsiteY82" fmla="*/ 1145091 h 1160692"/>
              <a:gd name="connsiteX83" fmla="*/ 696317 w 1587596"/>
              <a:gd name="connsiteY83" fmla="*/ 1085559 h 1160692"/>
              <a:gd name="connsiteX84" fmla="*/ 662979 w 1587596"/>
              <a:gd name="connsiteY84" fmla="*/ 1037934 h 1160692"/>
              <a:gd name="connsiteX85" fmla="*/ 662977 w 1587596"/>
              <a:gd name="connsiteY85" fmla="*/ 992691 h 1160692"/>
              <a:gd name="connsiteX86" fmla="*/ 646309 w 1587596"/>
              <a:gd name="connsiteY86" fmla="*/ 959353 h 1160692"/>
              <a:gd name="connsiteX87" fmla="*/ 617733 w 1587596"/>
              <a:gd name="connsiteY87" fmla="*/ 935540 h 1160692"/>
              <a:gd name="connsiteX88" fmla="*/ 596301 w 1587596"/>
              <a:gd name="connsiteY88" fmla="*/ 928398 h 1160692"/>
              <a:gd name="connsiteX89" fmla="*/ 572490 w 1587596"/>
              <a:gd name="connsiteY89" fmla="*/ 897440 h 1160692"/>
              <a:gd name="connsiteX90" fmla="*/ 536770 w 1587596"/>
              <a:gd name="connsiteY90" fmla="*/ 859341 h 1160692"/>
              <a:gd name="connsiteX91" fmla="*/ 484384 w 1587596"/>
              <a:gd name="connsiteY91" fmla="*/ 852196 h 1160692"/>
              <a:gd name="connsiteX92" fmla="*/ 491527 w 1587596"/>
              <a:gd name="connsiteY92" fmla="*/ 809335 h 1160692"/>
              <a:gd name="connsiteX93" fmla="*/ 460572 w 1587596"/>
              <a:gd name="connsiteY93" fmla="*/ 773615 h 1160692"/>
              <a:gd name="connsiteX94" fmla="*/ 427233 w 1587596"/>
              <a:gd name="connsiteY94" fmla="*/ 735516 h 1160692"/>
              <a:gd name="connsiteX95" fmla="*/ 424854 w 1587596"/>
              <a:gd name="connsiteY95" fmla="*/ 709322 h 1160692"/>
              <a:gd name="connsiteX96" fmla="*/ 379608 w 1587596"/>
              <a:gd name="connsiteY96" fmla="*/ 699798 h 1160692"/>
              <a:gd name="connsiteX97" fmla="*/ 351033 w 1587596"/>
              <a:gd name="connsiteY97" fmla="*/ 666460 h 1160692"/>
              <a:gd name="connsiteX98" fmla="*/ 305789 w 1587596"/>
              <a:gd name="connsiteY98" fmla="*/ 654554 h 1160692"/>
              <a:gd name="connsiteX99" fmla="*/ 281977 w 1587596"/>
              <a:gd name="connsiteY99" fmla="*/ 685510 h 1160692"/>
              <a:gd name="connsiteX100" fmla="*/ 234355 w 1587596"/>
              <a:gd name="connsiteY100" fmla="*/ 675984 h 1160692"/>
              <a:gd name="connsiteX101" fmla="*/ 203395 w 1587596"/>
              <a:gd name="connsiteY101" fmla="*/ 652173 h 1160692"/>
              <a:gd name="connsiteX102" fmla="*/ 167680 w 1587596"/>
              <a:gd name="connsiteY102" fmla="*/ 664078 h 1160692"/>
              <a:gd name="connsiteX103" fmla="*/ 158152 w 1587596"/>
              <a:gd name="connsiteY103" fmla="*/ 659316 h 1160692"/>
              <a:gd name="connsiteX104" fmla="*/ 141486 w 1587596"/>
              <a:gd name="connsiteY104" fmla="*/ 606928 h 1160692"/>
              <a:gd name="connsiteX105" fmla="*/ 103383 w 1587596"/>
              <a:gd name="connsiteY105" fmla="*/ 571210 h 1160692"/>
              <a:gd name="connsiteX106" fmla="*/ 72427 w 1587596"/>
              <a:gd name="connsiteY106" fmla="*/ 530729 h 1160692"/>
              <a:gd name="connsiteX107" fmla="*/ 53375 w 1587596"/>
              <a:gd name="connsiteY107" fmla="*/ 504534 h 1160692"/>
              <a:gd name="connsiteX108" fmla="*/ 17657 w 1587596"/>
              <a:gd name="connsiteY108" fmla="*/ 475960 h 1160692"/>
              <a:gd name="connsiteX109" fmla="*/ 992 w 1587596"/>
              <a:gd name="connsiteY109" fmla="*/ 452146 h 1160692"/>
              <a:gd name="connsiteX0" fmla="*/ 992 w 1587596"/>
              <a:gd name="connsiteY0" fmla="*/ 452146 h 1160692"/>
              <a:gd name="connsiteX1" fmla="*/ 20038 w 1587596"/>
              <a:gd name="connsiteY1" fmla="*/ 394998 h 1160692"/>
              <a:gd name="connsiteX2" fmla="*/ 55760 w 1587596"/>
              <a:gd name="connsiteY2" fmla="*/ 371182 h 1160692"/>
              <a:gd name="connsiteX3" fmla="*/ 98621 w 1587596"/>
              <a:gd name="connsiteY3" fmla="*/ 375946 h 1160692"/>
              <a:gd name="connsiteX4" fmla="*/ 110530 w 1587596"/>
              <a:gd name="connsiteY4" fmla="*/ 347370 h 1160692"/>
              <a:gd name="connsiteX5" fmla="*/ 146244 w 1587596"/>
              <a:gd name="connsiteY5" fmla="*/ 333085 h 1160692"/>
              <a:gd name="connsiteX6" fmla="*/ 162915 w 1587596"/>
              <a:gd name="connsiteY6" fmla="*/ 302127 h 1160692"/>
              <a:gd name="connsiteX7" fmla="*/ 196251 w 1587596"/>
              <a:gd name="connsiteY7" fmla="*/ 294985 h 1160692"/>
              <a:gd name="connsiteX8" fmla="*/ 208157 w 1587596"/>
              <a:gd name="connsiteY8" fmla="*/ 261648 h 1160692"/>
              <a:gd name="connsiteX9" fmla="*/ 239115 w 1587596"/>
              <a:gd name="connsiteY9" fmla="*/ 254503 h 1160692"/>
              <a:gd name="connsiteX10" fmla="*/ 310551 w 1587596"/>
              <a:gd name="connsiteY10" fmla="*/ 221166 h 1160692"/>
              <a:gd name="connsiteX11" fmla="*/ 339128 w 1587596"/>
              <a:gd name="connsiteY11" fmla="*/ 199734 h 1160692"/>
              <a:gd name="connsiteX12" fmla="*/ 353413 w 1587596"/>
              <a:gd name="connsiteY12" fmla="*/ 209260 h 1160692"/>
              <a:gd name="connsiteX13" fmla="*/ 396277 w 1587596"/>
              <a:gd name="connsiteY13" fmla="*/ 221166 h 1160692"/>
              <a:gd name="connsiteX14" fmla="*/ 439140 w 1587596"/>
              <a:gd name="connsiteY14" fmla="*/ 183065 h 1160692"/>
              <a:gd name="connsiteX15" fmla="*/ 453426 w 1587596"/>
              <a:gd name="connsiteY15" fmla="*/ 211641 h 1160692"/>
              <a:gd name="connsiteX16" fmla="*/ 489144 w 1587596"/>
              <a:gd name="connsiteY16" fmla="*/ 214023 h 1160692"/>
              <a:gd name="connsiteX17" fmla="*/ 501051 w 1587596"/>
              <a:gd name="connsiteY17" fmla="*/ 247360 h 1160692"/>
              <a:gd name="connsiteX18" fmla="*/ 536773 w 1587596"/>
              <a:gd name="connsiteY18" fmla="*/ 278313 h 1160692"/>
              <a:gd name="connsiteX19" fmla="*/ 565344 w 1587596"/>
              <a:gd name="connsiteY19" fmla="*/ 235454 h 1160692"/>
              <a:gd name="connsiteX20" fmla="*/ 596301 w 1587596"/>
              <a:gd name="connsiteY20" fmla="*/ 221166 h 1160692"/>
              <a:gd name="connsiteX21" fmla="*/ 605826 w 1587596"/>
              <a:gd name="connsiteY21" fmla="*/ 192591 h 1160692"/>
              <a:gd name="connsiteX22" fmla="*/ 627257 w 1587596"/>
              <a:gd name="connsiteY22" fmla="*/ 159254 h 1160692"/>
              <a:gd name="connsiteX23" fmla="*/ 665361 w 1587596"/>
              <a:gd name="connsiteY23" fmla="*/ 152107 h 1160692"/>
              <a:gd name="connsiteX24" fmla="*/ 677263 w 1587596"/>
              <a:gd name="connsiteY24" fmla="*/ 194973 h 1160692"/>
              <a:gd name="connsiteX25" fmla="*/ 717744 w 1587596"/>
              <a:gd name="connsiteY25" fmla="*/ 164016 h 1160692"/>
              <a:gd name="connsiteX26" fmla="*/ 727269 w 1587596"/>
              <a:gd name="connsiteY26" fmla="*/ 164016 h 1160692"/>
              <a:gd name="connsiteX27" fmla="*/ 753463 w 1587596"/>
              <a:gd name="connsiteY27" fmla="*/ 180685 h 1160692"/>
              <a:gd name="connsiteX28" fmla="*/ 793948 w 1587596"/>
              <a:gd name="connsiteY28" fmla="*/ 166395 h 1160692"/>
              <a:gd name="connsiteX29" fmla="*/ 820139 w 1587596"/>
              <a:gd name="connsiteY29" fmla="*/ 216404 h 1160692"/>
              <a:gd name="connsiteX30" fmla="*/ 810613 w 1587596"/>
              <a:gd name="connsiteY30" fmla="*/ 221166 h 1160692"/>
              <a:gd name="connsiteX31" fmla="*/ 805852 w 1587596"/>
              <a:gd name="connsiteY31" fmla="*/ 242598 h 1160692"/>
              <a:gd name="connsiteX32" fmla="*/ 834426 w 1587596"/>
              <a:gd name="connsiteY32" fmla="*/ 285460 h 1160692"/>
              <a:gd name="connsiteX33" fmla="*/ 865383 w 1587596"/>
              <a:gd name="connsiteY33" fmla="*/ 278316 h 1160692"/>
              <a:gd name="connsiteX34" fmla="*/ 898722 w 1587596"/>
              <a:gd name="connsiteY34" fmla="*/ 247359 h 1160692"/>
              <a:gd name="connsiteX35" fmla="*/ 943964 w 1587596"/>
              <a:gd name="connsiteY35" fmla="*/ 254504 h 1160692"/>
              <a:gd name="connsiteX36" fmla="*/ 1001114 w 1587596"/>
              <a:gd name="connsiteY36" fmla="*/ 240216 h 1160692"/>
              <a:gd name="connsiteX37" fmla="*/ 1032073 w 1587596"/>
              <a:gd name="connsiteY37" fmla="*/ 211638 h 1160692"/>
              <a:gd name="connsiteX38" fmla="*/ 1096364 w 1587596"/>
              <a:gd name="connsiteY38" fmla="*/ 194973 h 1160692"/>
              <a:gd name="connsiteX39" fmla="*/ 1153514 w 1587596"/>
              <a:gd name="connsiteY39" fmla="*/ 199734 h 1160692"/>
              <a:gd name="connsiteX40" fmla="*/ 1508321 w 1587596"/>
              <a:gd name="connsiteY40" fmla="*/ 11615 h 1160692"/>
              <a:gd name="connsiteX41" fmla="*/ 1510703 w 1587596"/>
              <a:gd name="connsiteY41" fmla="*/ 21140 h 1160692"/>
              <a:gd name="connsiteX42" fmla="*/ 1541659 w 1587596"/>
              <a:gd name="connsiteY42" fmla="*/ 28284 h 1160692"/>
              <a:gd name="connsiteX43" fmla="*/ 1529753 w 1587596"/>
              <a:gd name="connsiteY43" fmla="*/ 59240 h 1160692"/>
              <a:gd name="connsiteX44" fmla="*/ 1496415 w 1587596"/>
              <a:gd name="connsiteY44" fmla="*/ 80672 h 1160692"/>
              <a:gd name="connsiteX45" fmla="*/ 1474984 w 1587596"/>
              <a:gd name="connsiteY45" fmla="*/ 102103 h 1160692"/>
              <a:gd name="connsiteX46" fmla="*/ 1421087 w 1587596"/>
              <a:gd name="connsiteY46" fmla="*/ 89460 h 1160692"/>
              <a:gd name="connsiteX47" fmla="*/ 1384495 w 1587596"/>
              <a:gd name="connsiteY47" fmla="*/ 118773 h 1160692"/>
              <a:gd name="connsiteX48" fmla="*/ 1377352 w 1587596"/>
              <a:gd name="connsiteY48" fmla="*/ 152110 h 1160692"/>
              <a:gd name="connsiteX49" fmla="*/ 1355920 w 1587596"/>
              <a:gd name="connsiteY49" fmla="*/ 161635 h 1160692"/>
              <a:gd name="connsiteX50" fmla="*/ 1279720 w 1587596"/>
              <a:gd name="connsiteY50" fmla="*/ 247360 h 1160692"/>
              <a:gd name="connsiteX51" fmla="*/ 1313058 w 1587596"/>
              <a:gd name="connsiteY51" fmla="*/ 247360 h 1160692"/>
              <a:gd name="connsiteX52" fmla="*/ 1341634 w 1587596"/>
              <a:gd name="connsiteY52" fmla="*/ 273553 h 1160692"/>
              <a:gd name="connsiteX53" fmla="*/ 1334489 w 1587596"/>
              <a:gd name="connsiteY53" fmla="*/ 311654 h 1160692"/>
              <a:gd name="connsiteX54" fmla="*/ 1363065 w 1587596"/>
              <a:gd name="connsiteY54" fmla="*/ 328321 h 1160692"/>
              <a:gd name="connsiteX55" fmla="*/ 1355920 w 1587596"/>
              <a:gd name="connsiteY55" fmla="*/ 371185 h 1160692"/>
              <a:gd name="connsiteX56" fmla="*/ 1370208 w 1587596"/>
              <a:gd name="connsiteY56" fmla="*/ 411665 h 1160692"/>
              <a:gd name="connsiteX57" fmla="*/ 1322584 w 1587596"/>
              <a:gd name="connsiteY57" fmla="*/ 466434 h 1160692"/>
              <a:gd name="connsiteX58" fmla="*/ 1294009 w 1587596"/>
              <a:gd name="connsiteY58" fmla="*/ 518822 h 1160692"/>
              <a:gd name="connsiteX59" fmla="*/ 1386878 w 1587596"/>
              <a:gd name="connsiteY59" fmla="*/ 580734 h 1160692"/>
              <a:gd name="connsiteX60" fmla="*/ 1451169 w 1587596"/>
              <a:gd name="connsiteY60" fmla="*/ 630740 h 1160692"/>
              <a:gd name="connsiteX61" fmla="*/ 1486891 w 1587596"/>
              <a:gd name="connsiteY61" fmla="*/ 652172 h 1160692"/>
              <a:gd name="connsiteX62" fmla="*/ 1484508 w 1587596"/>
              <a:gd name="connsiteY62" fmla="*/ 780759 h 1160692"/>
              <a:gd name="connsiteX63" fmla="*/ 1508319 w 1587596"/>
              <a:gd name="connsiteY63" fmla="*/ 806953 h 1160692"/>
              <a:gd name="connsiteX64" fmla="*/ 1517844 w 1587596"/>
              <a:gd name="connsiteY64" fmla="*/ 859340 h 1160692"/>
              <a:gd name="connsiteX65" fmla="*/ 1565469 w 1587596"/>
              <a:gd name="connsiteY65" fmla="*/ 921253 h 1160692"/>
              <a:gd name="connsiteX66" fmla="*/ 1586905 w 1587596"/>
              <a:gd name="connsiteY66" fmla="*/ 945065 h 1160692"/>
              <a:gd name="connsiteX67" fmla="*/ 1541660 w 1587596"/>
              <a:gd name="connsiteY67" fmla="*/ 1009359 h 1160692"/>
              <a:gd name="connsiteX68" fmla="*/ 1244003 w 1587596"/>
              <a:gd name="connsiteY68" fmla="*/ 1033172 h 1160692"/>
              <a:gd name="connsiteX69" fmla="*/ 1241619 w 1587596"/>
              <a:gd name="connsiteY69" fmla="*/ 992690 h 1160692"/>
              <a:gd name="connsiteX70" fmla="*/ 1184474 w 1587596"/>
              <a:gd name="connsiteY70" fmla="*/ 959352 h 1160692"/>
              <a:gd name="connsiteX71" fmla="*/ 1163038 w 1587596"/>
              <a:gd name="connsiteY71" fmla="*/ 983165 h 1160692"/>
              <a:gd name="connsiteX72" fmla="*/ 1113036 w 1587596"/>
              <a:gd name="connsiteY72" fmla="*/ 1023646 h 1160692"/>
              <a:gd name="connsiteX73" fmla="*/ 1065409 w 1587596"/>
              <a:gd name="connsiteY73" fmla="*/ 1052222 h 1160692"/>
              <a:gd name="connsiteX74" fmla="*/ 996355 w 1587596"/>
              <a:gd name="connsiteY74" fmla="*/ 1073653 h 1160692"/>
              <a:gd name="connsiteX75" fmla="*/ 951107 w 1587596"/>
              <a:gd name="connsiteY75" fmla="*/ 1106990 h 1160692"/>
              <a:gd name="connsiteX76" fmla="*/ 908248 w 1587596"/>
              <a:gd name="connsiteY76" fmla="*/ 1118896 h 1160692"/>
              <a:gd name="connsiteX77" fmla="*/ 855857 w 1587596"/>
              <a:gd name="connsiteY77" fmla="*/ 1130803 h 1160692"/>
              <a:gd name="connsiteX78" fmla="*/ 793945 w 1587596"/>
              <a:gd name="connsiteY78" fmla="*/ 1128423 h 1160692"/>
              <a:gd name="connsiteX79" fmla="*/ 774894 w 1587596"/>
              <a:gd name="connsiteY79" fmla="*/ 1159378 h 1160692"/>
              <a:gd name="connsiteX80" fmla="*/ 746319 w 1587596"/>
              <a:gd name="connsiteY80" fmla="*/ 1152234 h 1160692"/>
              <a:gd name="connsiteX81" fmla="*/ 715363 w 1587596"/>
              <a:gd name="connsiteY81" fmla="*/ 1145091 h 1160692"/>
              <a:gd name="connsiteX82" fmla="*/ 696317 w 1587596"/>
              <a:gd name="connsiteY82" fmla="*/ 1085559 h 1160692"/>
              <a:gd name="connsiteX83" fmla="*/ 662979 w 1587596"/>
              <a:gd name="connsiteY83" fmla="*/ 1037934 h 1160692"/>
              <a:gd name="connsiteX84" fmla="*/ 662977 w 1587596"/>
              <a:gd name="connsiteY84" fmla="*/ 992691 h 1160692"/>
              <a:gd name="connsiteX85" fmla="*/ 646309 w 1587596"/>
              <a:gd name="connsiteY85" fmla="*/ 959353 h 1160692"/>
              <a:gd name="connsiteX86" fmla="*/ 617733 w 1587596"/>
              <a:gd name="connsiteY86" fmla="*/ 935540 h 1160692"/>
              <a:gd name="connsiteX87" fmla="*/ 596301 w 1587596"/>
              <a:gd name="connsiteY87" fmla="*/ 928398 h 1160692"/>
              <a:gd name="connsiteX88" fmla="*/ 572490 w 1587596"/>
              <a:gd name="connsiteY88" fmla="*/ 897440 h 1160692"/>
              <a:gd name="connsiteX89" fmla="*/ 536770 w 1587596"/>
              <a:gd name="connsiteY89" fmla="*/ 859341 h 1160692"/>
              <a:gd name="connsiteX90" fmla="*/ 484384 w 1587596"/>
              <a:gd name="connsiteY90" fmla="*/ 852196 h 1160692"/>
              <a:gd name="connsiteX91" fmla="*/ 491527 w 1587596"/>
              <a:gd name="connsiteY91" fmla="*/ 809335 h 1160692"/>
              <a:gd name="connsiteX92" fmla="*/ 460572 w 1587596"/>
              <a:gd name="connsiteY92" fmla="*/ 773615 h 1160692"/>
              <a:gd name="connsiteX93" fmla="*/ 427233 w 1587596"/>
              <a:gd name="connsiteY93" fmla="*/ 735516 h 1160692"/>
              <a:gd name="connsiteX94" fmla="*/ 424854 w 1587596"/>
              <a:gd name="connsiteY94" fmla="*/ 709322 h 1160692"/>
              <a:gd name="connsiteX95" fmla="*/ 379608 w 1587596"/>
              <a:gd name="connsiteY95" fmla="*/ 699798 h 1160692"/>
              <a:gd name="connsiteX96" fmla="*/ 351033 w 1587596"/>
              <a:gd name="connsiteY96" fmla="*/ 666460 h 1160692"/>
              <a:gd name="connsiteX97" fmla="*/ 305789 w 1587596"/>
              <a:gd name="connsiteY97" fmla="*/ 654554 h 1160692"/>
              <a:gd name="connsiteX98" fmla="*/ 281977 w 1587596"/>
              <a:gd name="connsiteY98" fmla="*/ 685510 h 1160692"/>
              <a:gd name="connsiteX99" fmla="*/ 234355 w 1587596"/>
              <a:gd name="connsiteY99" fmla="*/ 675984 h 1160692"/>
              <a:gd name="connsiteX100" fmla="*/ 203395 w 1587596"/>
              <a:gd name="connsiteY100" fmla="*/ 652173 h 1160692"/>
              <a:gd name="connsiteX101" fmla="*/ 167680 w 1587596"/>
              <a:gd name="connsiteY101" fmla="*/ 664078 h 1160692"/>
              <a:gd name="connsiteX102" fmla="*/ 158152 w 1587596"/>
              <a:gd name="connsiteY102" fmla="*/ 659316 h 1160692"/>
              <a:gd name="connsiteX103" fmla="*/ 141486 w 1587596"/>
              <a:gd name="connsiteY103" fmla="*/ 606928 h 1160692"/>
              <a:gd name="connsiteX104" fmla="*/ 103383 w 1587596"/>
              <a:gd name="connsiteY104" fmla="*/ 571210 h 1160692"/>
              <a:gd name="connsiteX105" fmla="*/ 72427 w 1587596"/>
              <a:gd name="connsiteY105" fmla="*/ 530729 h 1160692"/>
              <a:gd name="connsiteX106" fmla="*/ 53375 w 1587596"/>
              <a:gd name="connsiteY106" fmla="*/ 504534 h 1160692"/>
              <a:gd name="connsiteX107" fmla="*/ 17657 w 1587596"/>
              <a:gd name="connsiteY107" fmla="*/ 475960 h 1160692"/>
              <a:gd name="connsiteX108" fmla="*/ 992 w 1587596"/>
              <a:gd name="connsiteY108" fmla="*/ 452146 h 1160692"/>
              <a:gd name="connsiteX0" fmla="*/ 992 w 1587596"/>
              <a:gd name="connsiteY0" fmla="*/ 452146 h 1160692"/>
              <a:gd name="connsiteX1" fmla="*/ 20038 w 1587596"/>
              <a:gd name="connsiteY1" fmla="*/ 394998 h 1160692"/>
              <a:gd name="connsiteX2" fmla="*/ 55760 w 1587596"/>
              <a:gd name="connsiteY2" fmla="*/ 371182 h 1160692"/>
              <a:gd name="connsiteX3" fmla="*/ 98621 w 1587596"/>
              <a:gd name="connsiteY3" fmla="*/ 375946 h 1160692"/>
              <a:gd name="connsiteX4" fmla="*/ 110530 w 1587596"/>
              <a:gd name="connsiteY4" fmla="*/ 347370 h 1160692"/>
              <a:gd name="connsiteX5" fmla="*/ 146244 w 1587596"/>
              <a:gd name="connsiteY5" fmla="*/ 333085 h 1160692"/>
              <a:gd name="connsiteX6" fmla="*/ 162915 w 1587596"/>
              <a:gd name="connsiteY6" fmla="*/ 302127 h 1160692"/>
              <a:gd name="connsiteX7" fmla="*/ 196251 w 1587596"/>
              <a:gd name="connsiteY7" fmla="*/ 294985 h 1160692"/>
              <a:gd name="connsiteX8" fmla="*/ 208157 w 1587596"/>
              <a:gd name="connsiteY8" fmla="*/ 261648 h 1160692"/>
              <a:gd name="connsiteX9" fmla="*/ 239115 w 1587596"/>
              <a:gd name="connsiteY9" fmla="*/ 254503 h 1160692"/>
              <a:gd name="connsiteX10" fmla="*/ 310551 w 1587596"/>
              <a:gd name="connsiteY10" fmla="*/ 221166 h 1160692"/>
              <a:gd name="connsiteX11" fmla="*/ 339128 w 1587596"/>
              <a:gd name="connsiteY11" fmla="*/ 199734 h 1160692"/>
              <a:gd name="connsiteX12" fmla="*/ 353413 w 1587596"/>
              <a:gd name="connsiteY12" fmla="*/ 209260 h 1160692"/>
              <a:gd name="connsiteX13" fmla="*/ 396277 w 1587596"/>
              <a:gd name="connsiteY13" fmla="*/ 221166 h 1160692"/>
              <a:gd name="connsiteX14" fmla="*/ 439140 w 1587596"/>
              <a:gd name="connsiteY14" fmla="*/ 183065 h 1160692"/>
              <a:gd name="connsiteX15" fmla="*/ 453426 w 1587596"/>
              <a:gd name="connsiteY15" fmla="*/ 211641 h 1160692"/>
              <a:gd name="connsiteX16" fmla="*/ 489144 w 1587596"/>
              <a:gd name="connsiteY16" fmla="*/ 214023 h 1160692"/>
              <a:gd name="connsiteX17" fmla="*/ 501051 w 1587596"/>
              <a:gd name="connsiteY17" fmla="*/ 247360 h 1160692"/>
              <a:gd name="connsiteX18" fmla="*/ 536773 w 1587596"/>
              <a:gd name="connsiteY18" fmla="*/ 278313 h 1160692"/>
              <a:gd name="connsiteX19" fmla="*/ 565344 w 1587596"/>
              <a:gd name="connsiteY19" fmla="*/ 235454 h 1160692"/>
              <a:gd name="connsiteX20" fmla="*/ 596301 w 1587596"/>
              <a:gd name="connsiteY20" fmla="*/ 221166 h 1160692"/>
              <a:gd name="connsiteX21" fmla="*/ 605826 w 1587596"/>
              <a:gd name="connsiteY21" fmla="*/ 192591 h 1160692"/>
              <a:gd name="connsiteX22" fmla="*/ 627257 w 1587596"/>
              <a:gd name="connsiteY22" fmla="*/ 159254 h 1160692"/>
              <a:gd name="connsiteX23" fmla="*/ 665361 w 1587596"/>
              <a:gd name="connsiteY23" fmla="*/ 152107 h 1160692"/>
              <a:gd name="connsiteX24" fmla="*/ 677263 w 1587596"/>
              <a:gd name="connsiteY24" fmla="*/ 194973 h 1160692"/>
              <a:gd name="connsiteX25" fmla="*/ 717744 w 1587596"/>
              <a:gd name="connsiteY25" fmla="*/ 164016 h 1160692"/>
              <a:gd name="connsiteX26" fmla="*/ 727269 w 1587596"/>
              <a:gd name="connsiteY26" fmla="*/ 164016 h 1160692"/>
              <a:gd name="connsiteX27" fmla="*/ 753463 w 1587596"/>
              <a:gd name="connsiteY27" fmla="*/ 180685 h 1160692"/>
              <a:gd name="connsiteX28" fmla="*/ 793948 w 1587596"/>
              <a:gd name="connsiteY28" fmla="*/ 166395 h 1160692"/>
              <a:gd name="connsiteX29" fmla="*/ 820139 w 1587596"/>
              <a:gd name="connsiteY29" fmla="*/ 216404 h 1160692"/>
              <a:gd name="connsiteX30" fmla="*/ 810613 w 1587596"/>
              <a:gd name="connsiteY30" fmla="*/ 221166 h 1160692"/>
              <a:gd name="connsiteX31" fmla="*/ 805852 w 1587596"/>
              <a:gd name="connsiteY31" fmla="*/ 242598 h 1160692"/>
              <a:gd name="connsiteX32" fmla="*/ 834426 w 1587596"/>
              <a:gd name="connsiteY32" fmla="*/ 285460 h 1160692"/>
              <a:gd name="connsiteX33" fmla="*/ 865383 w 1587596"/>
              <a:gd name="connsiteY33" fmla="*/ 278316 h 1160692"/>
              <a:gd name="connsiteX34" fmla="*/ 898722 w 1587596"/>
              <a:gd name="connsiteY34" fmla="*/ 247359 h 1160692"/>
              <a:gd name="connsiteX35" fmla="*/ 943964 w 1587596"/>
              <a:gd name="connsiteY35" fmla="*/ 254504 h 1160692"/>
              <a:gd name="connsiteX36" fmla="*/ 1001114 w 1587596"/>
              <a:gd name="connsiteY36" fmla="*/ 240216 h 1160692"/>
              <a:gd name="connsiteX37" fmla="*/ 1032073 w 1587596"/>
              <a:gd name="connsiteY37" fmla="*/ 211638 h 1160692"/>
              <a:gd name="connsiteX38" fmla="*/ 1096364 w 1587596"/>
              <a:gd name="connsiteY38" fmla="*/ 194973 h 1160692"/>
              <a:gd name="connsiteX39" fmla="*/ 1153514 w 1587596"/>
              <a:gd name="connsiteY39" fmla="*/ 199734 h 1160692"/>
              <a:gd name="connsiteX40" fmla="*/ 1508321 w 1587596"/>
              <a:gd name="connsiteY40" fmla="*/ 11615 h 1160692"/>
              <a:gd name="connsiteX41" fmla="*/ 1510703 w 1587596"/>
              <a:gd name="connsiteY41" fmla="*/ 21140 h 1160692"/>
              <a:gd name="connsiteX42" fmla="*/ 1541659 w 1587596"/>
              <a:gd name="connsiteY42" fmla="*/ 28284 h 1160692"/>
              <a:gd name="connsiteX43" fmla="*/ 1529753 w 1587596"/>
              <a:gd name="connsiteY43" fmla="*/ 59240 h 1160692"/>
              <a:gd name="connsiteX44" fmla="*/ 1496415 w 1587596"/>
              <a:gd name="connsiteY44" fmla="*/ 80672 h 1160692"/>
              <a:gd name="connsiteX45" fmla="*/ 1474984 w 1587596"/>
              <a:gd name="connsiteY45" fmla="*/ 102103 h 1160692"/>
              <a:gd name="connsiteX46" fmla="*/ 1421087 w 1587596"/>
              <a:gd name="connsiteY46" fmla="*/ 89460 h 1160692"/>
              <a:gd name="connsiteX47" fmla="*/ 1384495 w 1587596"/>
              <a:gd name="connsiteY47" fmla="*/ 118773 h 1160692"/>
              <a:gd name="connsiteX48" fmla="*/ 1377352 w 1587596"/>
              <a:gd name="connsiteY48" fmla="*/ 152110 h 1160692"/>
              <a:gd name="connsiteX49" fmla="*/ 1279720 w 1587596"/>
              <a:gd name="connsiteY49" fmla="*/ 247360 h 1160692"/>
              <a:gd name="connsiteX50" fmla="*/ 1313058 w 1587596"/>
              <a:gd name="connsiteY50" fmla="*/ 247360 h 1160692"/>
              <a:gd name="connsiteX51" fmla="*/ 1341634 w 1587596"/>
              <a:gd name="connsiteY51" fmla="*/ 273553 h 1160692"/>
              <a:gd name="connsiteX52" fmla="*/ 1334489 w 1587596"/>
              <a:gd name="connsiteY52" fmla="*/ 311654 h 1160692"/>
              <a:gd name="connsiteX53" fmla="*/ 1363065 w 1587596"/>
              <a:gd name="connsiteY53" fmla="*/ 328321 h 1160692"/>
              <a:gd name="connsiteX54" fmla="*/ 1355920 w 1587596"/>
              <a:gd name="connsiteY54" fmla="*/ 371185 h 1160692"/>
              <a:gd name="connsiteX55" fmla="*/ 1370208 w 1587596"/>
              <a:gd name="connsiteY55" fmla="*/ 411665 h 1160692"/>
              <a:gd name="connsiteX56" fmla="*/ 1322584 w 1587596"/>
              <a:gd name="connsiteY56" fmla="*/ 466434 h 1160692"/>
              <a:gd name="connsiteX57" fmla="*/ 1294009 w 1587596"/>
              <a:gd name="connsiteY57" fmla="*/ 518822 h 1160692"/>
              <a:gd name="connsiteX58" fmla="*/ 1386878 w 1587596"/>
              <a:gd name="connsiteY58" fmla="*/ 580734 h 1160692"/>
              <a:gd name="connsiteX59" fmla="*/ 1451169 w 1587596"/>
              <a:gd name="connsiteY59" fmla="*/ 630740 h 1160692"/>
              <a:gd name="connsiteX60" fmla="*/ 1486891 w 1587596"/>
              <a:gd name="connsiteY60" fmla="*/ 652172 h 1160692"/>
              <a:gd name="connsiteX61" fmla="*/ 1484508 w 1587596"/>
              <a:gd name="connsiteY61" fmla="*/ 780759 h 1160692"/>
              <a:gd name="connsiteX62" fmla="*/ 1508319 w 1587596"/>
              <a:gd name="connsiteY62" fmla="*/ 806953 h 1160692"/>
              <a:gd name="connsiteX63" fmla="*/ 1517844 w 1587596"/>
              <a:gd name="connsiteY63" fmla="*/ 859340 h 1160692"/>
              <a:gd name="connsiteX64" fmla="*/ 1565469 w 1587596"/>
              <a:gd name="connsiteY64" fmla="*/ 921253 h 1160692"/>
              <a:gd name="connsiteX65" fmla="*/ 1586905 w 1587596"/>
              <a:gd name="connsiteY65" fmla="*/ 945065 h 1160692"/>
              <a:gd name="connsiteX66" fmla="*/ 1541660 w 1587596"/>
              <a:gd name="connsiteY66" fmla="*/ 1009359 h 1160692"/>
              <a:gd name="connsiteX67" fmla="*/ 1244003 w 1587596"/>
              <a:gd name="connsiteY67" fmla="*/ 1033172 h 1160692"/>
              <a:gd name="connsiteX68" fmla="*/ 1241619 w 1587596"/>
              <a:gd name="connsiteY68" fmla="*/ 992690 h 1160692"/>
              <a:gd name="connsiteX69" fmla="*/ 1184474 w 1587596"/>
              <a:gd name="connsiteY69" fmla="*/ 959352 h 1160692"/>
              <a:gd name="connsiteX70" fmla="*/ 1163038 w 1587596"/>
              <a:gd name="connsiteY70" fmla="*/ 983165 h 1160692"/>
              <a:gd name="connsiteX71" fmla="*/ 1113036 w 1587596"/>
              <a:gd name="connsiteY71" fmla="*/ 1023646 h 1160692"/>
              <a:gd name="connsiteX72" fmla="*/ 1065409 w 1587596"/>
              <a:gd name="connsiteY72" fmla="*/ 1052222 h 1160692"/>
              <a:gd name="connsiteX73" fmla="*/ 996355 w 1587596"/>
              <a:gd name="connsiteY73" fmla="*/ 1073653 h 1160692"/>
              <a:gd name="connsiteX74" fmla="*/ 951107 w 1587596"/>
              <a:gd name="connsiteY74" fmla="*/ 1106990 h 1160692"/>
              <a:gd name="connsiteX75" fmla="*/ 908248 w 1587596"/>
              <a:gd name="connsiteY75" fmla="*/ 1118896 h 1160692"/>
              <a:gd name="connsiteX76" fmla="*/ 855857 w 1587596"/>
              <a:gd name="connsiteY76" fmla="*/ 1130803 h 1160692"/>
              <a:gd name="connsiteX77" fmla="*/ 793945 w 1587596"/>
              <a:gd name="connsiteY77" fmla="*/ 1128423 h 1160692"/>
              <a:gd name="connsiteX78" fmla="*/ 774894 w 1587596"/>
              <a:gd name="connsiteY78" fmla="*/ 1159378 h 1160692"/>
              <a:gd name="connsiteX79" fmla="*/ 746319 w 1587596"/>
              <a:gd name="connsiteY79" fmla="*/ 1152234 h 1160692"/>
              <a:gd name="connsiteX80" fmla="*/ 715363 w 1587596"/>
              <a:gd name="connsiteY80" fmla="*/ 1145091 h 1160692"/>
              <a:gd name="connsiteX81" fmla="*/ 696317 w 1587596"/>
              <a:gd name="connsiteY81" fmla="*/ 1085559 h 1160692"/>
              <a:gd name="connsiteX82" fmla="*/ 662979 w 1587596"/>
              <a:gd name="connsiteY82" fmla="*/ 1037934 h 1160692"/>
              <a:gd name="connsiteX83" fmla="*/ 662977 w 1587596"/>
              <a:gd name="connsiteY83" fmla="*/ 992691 h 1160692"/>
              <a:gd name="connsiteX84" fmla="*/ 646309 w 1587596"/>
              <a:gd name="connsiteY84" fmla="*/ 959353 h 1160692"/>
              <a:gd name="connsiteX85" fmla="*/ 617733 w 1587596"/>
              <a:gd name="connsiteY85" fmla="*/ 935540 h 1160692"/>
              <a:gd name="connsiteX86" fmla="*/ 596301 w 1587596"/>
              <a:gd name="connsiteY86" fmla="*/ 928398 h 1160692"/>
              <a:gd name="connsiteX87" fmla="*/ 572490 w 1587596"/>
              <a:gd name="connsiteY87" fmla="*/ 897440 h 1160692"/>
              <a:gd name="connsiteX88" fmla="*/ 536770 w 1587596"/>
              <a:gd name="connsiteY88" fmla="*/ 859341 h 1160692"/>
              <a:gd name="connsiteX89" fmla="*/ 484384 w 1587596"/>
              <a:gd name="connsiteY89" fmla="*/ 852196 h 1160692"/>
              <a:gd name="connsiteX90" fmla="*/ 491527 w 1587596"/>
              <a:gd name="connsiteY90" fmla="*/ 809335 h 1160692"/>
              <a:gd name="connsiteX91" fmla="*/ 460572 w 1587596"/>
              <a:gd name="connsiteY91" fmla="*/ 773615 h 1160692"/>
              <a:gd name="connsiteX92" fmla="*/ 427233 w 1587596"/>
              <a:gd name="connsiteY92" fmla="*/ 735516 h 1160692"/>
              <a:gd name="connsiteX93" fmla="*/ 424854 w 1587596"/>
              <a:gd name="connsiteY93" fmla="*/ 709322 h 1160692"/>
              <a:gd name="connsiteX94" fmla="*/ 379608 w 1587596"/>
              <a:gd name="connsiteY94" fmla="*/ 699798 h 1160692"/>
              <a:gd name="connsiteX95" fmla="*/ 351033 w 1587596"/>
              <a:gd name="connsiteY95" fmla="*/ 666460 h 1160692"/>
              <a:gd name="connsiteX96" fmla="*/ 305789 w 1587596"/>
              <a:gd name="connsiteY96" fmla="*/ 654554 h 1160692"/>
              <a:gd name="connsiteX97" fmla="*/ 281977 w 1587596"/>
              <a:gd name="connsiteY97" fmla="*/ 685510 h 1160692"/>
              <a:gd name="connsiteX98" fmla="*/ 234355 w 1587596"/>
              <a:gd name="connsiteY98" fmla="*/ 675984 h 1160692"/>
              <a:gd name="connsiteX99" fmla="*/ 203395 w 1587596"/>
              <a:gd name="connsiteY99" fmla="*/ 652173 h 1160692"/>
              <a:gd name="connsiteX100" fmla="*/ 167680 w 1587596"/>
              <a:gd name="connsiteY100" fmla="*/ 664078 h 1160692"/>
              <a:gd name="connsiteX101" fmla="*/ 158152 w 1587596"/>
              <a:gd name="connsiteY101" fmla="*/ 659316 h 1160692"/>
              <a:gd name="connsiteX102" fmla="*/ 141486 w 1587596"/>
              <a:gd name="connsiteY102" fmla="*/ 606928 h 1160692"/>
              <a:gd name="connsiteX103" fmla="*/ 103383 w 1587596"/>
              <a:gd name="connsiteY103" fmla="*/ 571210 h 1160692"/>
              <a:gd name="connsiteX104" fmla="*/ 72427 w 1587596"/>
              <a:gd name="connsiteY104" fmla="*/ 530729 h 1160692"/>
              <a:gd name="connsiteX105" fmla="*/ 53375 w 1587596"/>
              <a:gd name="connsiteY105" fmla="*/ 504534 h 1160692"/>
              <a:gd name="connsiteX106" fmla="*/ 17657 w 1587596"/>
              <a:gd name="connsiteY106" fmla="*/ 475960 h 1160692"/>
              <a:gd name="connsiteX107" fmla="*/ 992 w 1587596"/>
              <a:gd name="connsiteY107" fmla="*/ 452146 h 1160692"/>
              <a:gd name="connsiteX0" fmla="*/ 992 w 1587596"/>
              <a:gd name="connsiteY0" fmla="*/ 452146 h 1160692"/>
              <a:gd name="connsiteX1" fmla="*/ 20038 w 1587596"/>
              <a:gd name="connsiteY1" fmla="*/ 394998 h 1160692"/>
              <a:gd name="connsiteX2" fmla="*/ 55760 w 1587596"/>
              <a:gd name="connsiteY2" fmla="*/ 371182 h 1160692"/>
              <a:gd name="connsiteX3" fmla="*/ 98621 w 1587596"/>
              <a:gd name="connsiteY3" fmla="*/ 375946 h 1160692"/>
              <a:gd name="connsiteX4" fmla="*/ 110530 w 1587596"/>
              <a:gd name="connsiteY4" fmla="*/ 347370 h 1160692"/>
              <a:gd name="connsiteX5" fmla="*/ 146244 w 1587596"/>
              <a:gd name="connsiteY5" fmla="*/ 333085 h 1160692"/>
              <a:gd name="connsiteX6" fmla="*/ 162915 w 1587596"/>
              <a:gd name="connsiteY6" fmla="*/ 302127 h 1160692"/>
              <a:gd name="connsiteX7" fmla="*/ 196251 w 1587596"/>
              <a:gd name="connsiteY7" fmla="*/ 294985 h 1160692"/>
              <a:gd name="connsiteX8" fmla="*/ 208157 w 1587596"/>
              <a:gd name="connsiteY8" fmla="*/ 261648 h 1160692"/>
              <a:gd name="connsiteX9" fmla="*/ 239115 w 1587596"/>
              <a:gd name="connsiteY9" fmla="*/ 254503 h 1160692"/>
              <a:gd name="connsiteX10" fmla="*/ 310551 w 1587596"/>
              <a:gd name="connsiteY10" fmla="*/ 221166 h 1160692"/>
              <a:gd name="connsiteX11" fmla="*/ 339128 w 1587596"/>
              <a:gd name="connsiteY11" fmla="*/ 199734 h 1160692"/>
              <a:gd name="connsiteX12" fmla="*/ 353413 w 1587596"/>
              <a:gd name="connsiteY12" fmla="*/ 209260 h 1160692"/>
              <a:gd name="connsiteX13" fmla="*/ 396277 w 1587596"/>
              <a:gd name="connsiteY13" fmla="*/ 221166 h 1160692"/>
              <a:gd name="connsiteX14" fmla="*/ 439140 w 1587596"/>
              <a:gd name="connsiteY14" fmla="*/ 183065 h 1160692"/>
              <a:gd name="connsiteX15" fmla="*/ 453426 w 1587596"/>
              <a:gd name="connsiteY15" fmla="*/ 211641 h 1160692"/>
              <a:gd name="connsiteX16" fmla="*/ 489144 w 1587596"/>
              <a:gd name="connsiteY16" fmla="*/ 214023 h 1160692"/>
              <a:gd name="connsiteX17" fmla="*/ 501051 w 1587596"/>
              <a:gd name="connsiteY17" fmla="*/ 247360 h 1160692"/>
              <a:gd name="connsiteX18" fmla="*/ 536773 w 1587596"/>
              <a:gd name="connsiteY18" fmla="*/ 278313 h 1160692"/>
              <a:gd name="connsiteX19" fmla="*/ 565344 w 1587596"/>
              <a:gd name="connsiteY19" fmla="*/ 235454 h 1160692"/>
              <a:gd name="connsiteX20" fmla="*/ 596301 w 1587596"/>
              <a:gd name="connsiteY20" fmla="*/ 221166 h 1160692"/>
              <a:gd name="connsiteX21" fmla="*/ 605826 w 1587596"/>
              <a:gd name="connsiteY21" fmla="*/ 192591 h 1160692"/>
              <a:gd name="connsiteX22" fmla="*/ 627257 w 1587596"/>
              <a:gd name="connsiteY22" fmla="*/ 159254 h 1160692"/>
              <a:gd name="connsiteX23" fmla="*/ 665361 w 1587596"/>
              <a:gd name="connsiteY23" fmla="*/ 152107 h 1160692"/>
              <a:gd name="connsiteX24" fmla="*/ 677263 w 1587596"/>
              <a:gd name="connsiteY24" fmla="*/ 194973 h 1160692"/>
              <a:gd name="connsiteX25" fmla="*/ 717744 w 1587596"/>
              <a:gd name="connsiteY25" fmla="*/ 164016 h 1160692"/>
              <a:gd name="connsiteX26" fmla="*/ 727269 w 1587596"/>
              <a:gd name="connsiteY26" fmla="*/ 164016 h 1160692"/>
              <a:gd name="connsiteX27" fmla="*/ 753463 w 1587596"/>
              <a:gd name="connsiteY27" fmla="*/ 180685 h 1160692"/>
              <a:gd name="connsiteX28" fmla="*/ 793948 w 1587596"/>
              <a:gd name="connsiteY28" fmla="*/ 166395 h 1160692"/>
              <a:gd name="connsiteX29" fmla="*/ 820139 w 1587596"/>
              <a:gd name="connsiteY29" fmla="*/ 216404 h 1160692"/>
              <a:gd name="connsiteX30" fmla="*/ 810613 w 1587596"/>
              <a:gd name="connsiteY30" fmla="*/ 221166 h 1160692"/>
              <a:gd name="connsiteX31" fmla="*/ 805852 w 1587596"/>
              <a:gd name="connsiteY31" fmla="*/ 242598 h 1160692"/>
              <a:gd name="connsiteX32" fmla="*/ 834426 w 1587596"/>
              <a:gd name="connsiteY32" fmla="*/ 285460 h 1160692"/>
              <a:gd name="connsiteX33" fmla="*/ 865383 w 1587596"/>
              <a:gd name="connsiteY33" fmla="*/ 278316 h 1160692"/>
              <a:gd name="connsiteX34" fmla="*/ 898722 w 1587596"/>
              <a:gd name="connsiteY34" fmla="*/ 247359 h 1160692"/>
              <a:gd name="connsiteX35" fmla="*/ 943964 w 1587596"/>
              <a:gd name="connsiteY35" fmla="*/ 254504 h 1160692"/>
              <a:gd name="connsiteX36" fmla="*/ 1001114 w 1587596"/>
              <a:gd name="connsiteY36" fmla="*/ 240216 h 1160692"/>
              <a:gd name="connsiteX37" fmla="*/ 1032073 w 1587596"/>
              <a:gd name="connsiteY37" fmla="*/ 211638 h 1160692"/>
              <a:gd name="connsiteX38" fmla="*/ 1096364 w 1587596"/>
              <a:gd name="connsiteY38" fmla="*/ 194973 h 1160692"/>
              <a:gd name="connsiteX39" fmla="*/ 1153514 w 1587596"/>
              <a:gd name="connsiteY39" fmla="*/ 199734 h 1160692"/>
              <a:gd name="connsiteX40" fmla="*/ 1508321 w 1587596"/>
              <a:gd name="connsiteY40" fmla="*/ 11615 h 1160692"/>
              <a:gd name="connsiteX41" fmla="*/ 1510703 w 1587596"/>
              <a:gd name="connsiteY41" fmla="*/ 21140 h 1160692"/>
              <a:gd name="connsiteX42" fmla="*/ 1541659 w 1587596"/>
              <a:gd name="connsiteY42" fmla="*/ 28284 h 1160692"/>
              <a:gd name="connsiteX43" fmla="*/ 1529753 w 1587596"/>
              <a:gd name="connsiteY43" fmla="*/ 59240 h 1160692"/>
              <a:gd name="connsiteX44" fmla="*/ 1496415 w 1587596"/>
              <a:gd name="connsiteY44" fmla="*/ 80672 h 1160692"/>
              <a:gd name="connsiteX45" fmla="*/ 1474984 w 1587596"/>
              <a:gd name="connsiteY45" fmla="*/ 102103 h 1160692"/>
              <a:gd name="connsiteX46" fmla="*/ 1421087 w 1587596"/>
              <a:gd name="connsiteY46" fmla="*/ 89460 h 1160692"/>
              <a:gd name="connsiteX47" fmla="*/ 1377352 w 1587596"/>
              <a:gd name="connsiteY47" fmla="*/ 152110 h 1160692"/>
              <a:gd name="connsiteX48" fmla="*/ 1279720 w 1587596"/>
              <a:gd name="connsiteY48" fmla="*/ 247360 h 1160692"/>
              <a:gd name="connsiteX49" fmla="*/ 1313058 w 1587596"/>
              <a:gd name="connsiteY49" fmla="*/ 247360 h 1160692"/>
              <a:gd name="connsiteX50" fmla="*/ 1341634 w 1587596"/>
              <a:gd name="connsiteY50" fmla="*/ 273553 h 1160692"/>
              <a:gd name="connsiteX51" fmla="*/ 1334489 w 1587596"/>
              <a:gd name="connsiteY51" fmla="*/ 311654 h 1160692"/>
              <a:gd name="connsiteX52" fmla="*/ 1363065 w 1587596"/>
              <a:gd name="connsiteY52" fmla="*/ 328321 h 1160692"/>
              <a:gd name="connsiteX53" fmla="*/ 1355920 w 1587596"/>
              <a:gd name="connsiteY53" fmla="*/ 371185 h 1160692"/>
              <a:gd name="connsiteX54" fmla="*/ 1370208 w 1587596"/>
              <a:gd name="connsiteY54" fmla="*/ 411665 h 1160692"/>
              <a:gd name="connsiteX55" fmla="*/ 1322584 w 1587596"/>
              <a:gd name="connsiteY55" fmla="*/ 466434 h 1160692"/>
              <a:gd name="connsiteX56" fmla="*/ 1294009 w 1587596"/>
              <a:gd name="connsiteY56" fmla="*/ 518822 h 1160692"/>
              <a:gd name="connsiteX57" fmla="*/ 1386878 w 1587596"/>
              <a:gd name="connsiteY57" fmla="*/ 580734 h 1160692"/>
              <a:gd name="connsiteX58" fmla="*/ 1451169 w 1587596"/>
              <a:gd name="connsiteY58" fmla="*/ 630740 h 1160692"/>
              <a:gd name="connsiteX59" fmla="*/ 1486891 w 1587596"/>
              <a:gd name="connsiteY59" fmla="*/ 652172 h 1160692"/>
              <a:gd name="connsiteX60" fmla="*/ 1484508 w 1587596"/>
              <a:gd name="connsiteY60" fmla="*/ 780759 h 1160692"/>
              <a:gd name="connsiteX61" fmla="*/ 1508319 w 1587596"/>
              <a:gd name="connsiteY61" fmla="*/ 806953 h 1160692"/>
              <a:gd name="connsiteX62" fmla="*/ 1517844 w 1587596"/>
              <a:gd name="connsiteY62" fmla="*/ 859340 h 1160692"/>
              <a:gd name="connsiteX63" fmla="*/ 1565469 w 1587596"/>
              <a:gd name="connsiteY63" fmla="*/ 921253 h 1160692"/>
              <a:gd name="connsiteX64" fmla="*/ 1586905 w 1587596"/>
              <a:gd name="connsiteY64" fmla="*/ 945065 h 1160692"/>
              <a:gd name="connsiteX65" fmla="*/ 1541660 w 1587596"/>
              <a:gd name="connsiteY65" fmla="*/ 1009359 h 1160692"/>
              <a:gd name="connsiteX66" fmla="*/ 1244003 w 1587596"/>
              <a:gd name="connsiteY66" fmla="*/ 1033172 h 1160692"/>
              <a:gd name="connsiteX67" fmla="*/ 1241619 w 1587596"/>
              <a:gd name="connsiteY67" fmla="*/ 992690 h 1160692"/>
              <a:gd name="connsiteX68" fmla="*/ 1184474 w 1587596"/>
              <a:gd name="connsiteY68" fmla="*/ 959352 h 1160692"/>
              <a:gd name="connsiteX69" fmla="*/ 1163038 w 1587596"/>
              <a:gd name="connsiteY69" fmla="*/ 983165 h 1160692"/>
              <a:gd name="connsiteX70" fmla="*/ 1113036 w 1587596"/>
              <a:gd name="connsiteY70" fmla="*/ 1023646 h 1160692"/>
              <a:gd name="connsiteX71" fmla="*/ 1065409 w 1587596"/>
              <a:gd name="connsiteY71" fmla="*/ 1052222 h 1160692"/>
              <a:gd name="connsiteX72" fmla="*/ 996355 w 1587596"/>
              <a:gd name="connsiteY72" fmla="*/ 1073653 h 1160692"/>
              <a:gd name="connsiteX73" fmla="*/ 951107 w 1587596"/>
              <a:gd name="connsiteY73" fmla="*/ 1106990 h 1160692"/>
              <a:gd name="connsiteX74" fmla="*/ 908248 w 1587596"/>
              <a:gd name="connsiteY74" fmla="*/ 1118896 h 1160692"/>
              <a:gd name="connsiteX75" fmla="*/ 855857 w 1587596"/>
              <a:gd name="connsiteY75" fmla="*/ 1130803 h 1160692"/>
              <a:gd name="connsiteX76" fmla="*/ 793945 w 1587596"/>
              <a:gd name="connsiteY76" fmla="*/ 1128423 h 1160692"/>
              <a:gd name="connsiteX77" fmla="*/ 774894 w 1587596"/>
              <a:gd name="connsiteY77" fmla="*/ 1159378 h 1160692"/>
              <a:gd name="connsiteX78" fmla="*/ 746319 w 1587596"/>
              <a:gd name="connsiteY78" fmla="*/ 1152234 h 1160692"/>
              <a:gd name="connsiteX79" fmla="*/ 715363 w 1587596"/>
              <a:gd name="connsiteY79" fmla="*/ 1145091 h 1160692"/>
              <a:gd name="connsiteX80" fmla="*/ 696317 w 1587596"/>
              <a:gd name="connsiteY80" fmla="*/ 1085559 h 1160692"/>
              <a:gd name="connsiteX81" fmla="*/ 662979 w 1587596"/>
              <a:gd name="connsiteY81" fmla="*/ 1037934 h 1160692"/>
              <a:gd name="connsiteX82" fmla="*/ 662977 w 1587596"/>
              <a:gd name="connsiteY82" fmla="*/ 992691 h 1160692"/>
              <a:gd name="connsiteX83" fmla="*/ 646309 w 1587596"/>
              <a:gd name="connsiteY83" fmla="*/ 959353 h 1160692"/>
              <a:gd name="connsiteX84" fmla="*/ 617733 w 1587596"/>
              <a:gd name="connsiteY84" fmla="*/ 935540 h 1160692"/>
              <a:gd name="connsiteX85" fmla="*/ 596301 w 1587596"/>
              <a:gd name="connsiteY85" fmla="*/ 928398 h 1160692"/>
              <a:gd name="connsiteX86" fmla="*/ 572490 w 1587596"/>
              <a:gd name="connsiteY86" fmla="*/ 897440 h 1160692"/>
              <a:gd name="connsiteX87" fmla="*/ 536770 w 1587596"/>
              <a:gd name="connsiteY87" fmla="*/ 859341 h 1160692"/>
              <a:gd name="connsiteX88" fmla="*/ 484384 w 1587596"/>
              <a:gd name="connsiteY88" fmla="*/ 852196 h 1160692"/>
              <a:gd name="connsiteX89" fmla="*/ 491527 w 1587596"/>
              <a:gd name="connsiteY89" fmla="*/ 809335 h 1160692"/>
              <a:gd name="connsiteX90" fmla="*/ 460572 w 1587596"/>
              <a:gd name="connsiteY90" fmla="*/ 773615 h 1160692"/>
              <a:gd name="connsiteX91" fmla="*/ 427233 w 1587596"/>
              <a:gd name="connsiteY91" fmla="*/ 735516 h 1160692"/>
              <a:gd name="connsiteX92" fmla="*/ 424854 w 1587596"/>
              <a:gd name="connsiteY92" fmla="*/ 709322 h 1160692"/>
              <a:gd name="connsiteX93" fmla="*/ 379608 w 1587596"/>
              <a:gd name="connsiteY93" fmla="*/ 699798 h 1160692"/>
              <a:gd name="connsiteX94" fmla="*/ 351033 w 1587596"/>
              <a:gd name="connsiteY94" fmla="*/ 666460 h 1160692"/>
              <a:gd name="connsiteX95" fmla="*/ 305789 w 1587596"/>
              <a:gd name="connsiteY95" fmla="*/ 654554 h 1160692"/>
              <a:gd name="connsiteX96" fmla="*/ 281977 w 1587596"/>
              <a:gd name="connsiteY96" fmla="*/ 685510 h 1160692"/>
              <a:gd name="connsiteX97" fmla="*/ 234355 w 1587596"/>
              <a:gd name="connsiteY97" fmla="*/ 675984 h 1160692"/>
              <a:gd name="connsiteX98" fmla="*/ 203395 w 1587596"/>
              <a:gd name="connsiteY98" fmla="*/ 652173 h 1160692"/>
              <a:gd name="connsiteX99" fmla="*/ 167680 w 1587596"/>
              <a:gd name="connsiteY99" fmla="*/ 664078 h 1160692"/>
              <a:gd name="connsiteX100" fmla="*/ 158152 w 1587596"/>
              <a:gd name="connsiteY100" fmla="*/ 659316 h 1160692"/>
              <a:gd name="connsiteX101" fmla="*/ 141486 w 1587596"/>
              <a:gd name="connsiteY101" fmla="*/ 606928 h 1160692"/>
              <a:gd name="connsiteX102" fmla="*/ 103383 w 1587596"/>
              <a:gd name="connsiteY102" fmla="*/ 571210 h 1160692"/>
              <a:gd name="connsiteX103" fmla="*/ 72427 w 1587596"/>
              <a:gd name="connsiteY103" fmla="*/ 530729 h 1160692"/>
              <a:gd name="connsiteX104" fmla="*/ 53375 w 1587596"/>
              <a:gd name="connsiteY104" fmla="*/ 504534 h 1160692"/>
              <a:gd name="connsiteX105" fmla="*/ 17657 w 1587596"/>
              <a:gd name="connsiteY105" fmla="*/ 475960 h 1160692"/>
              <a:gd name="connsiteX106" fmla="*/ 992 w 1587596"/>
              <a:gd name="connsiteY106" fmla="*/ 452146 h 1160692"/>
              <a:gd name="connsiteX0" fmla="*/ 992 w 1587596"/>
              <a:gd name="connsiteY0" fmla="*/ 452146 h 1160692"/>
              <a:gd name="connsiteX1" fmla="*/ 20038 w 1587596"/>
              <a:gd name="connsiteY1" fmla="*/ 394998 h 1160692"/>
              <a:gd name="connsiteX2" fmla="*/ 55760 w 1587596"/>
              <a:gd name="connsiteY2" fmla="*/ 371182 h 1160692"/>
              <a:gd name="connsiteX3" fmla="*/ 98621 w 1587596"/>
              <a:gd name="connsiteY3" fmla="*/ 375946 h 1160692"/>
              <a:gd name="connsiteX4" fmla="*/ 110530 w 1587596"/>
              <a:gd name="connsiteY4" fmla="*/ 347370 h 1160692"/>
              <a:gd name="connsiteX5" fmla="*/ 146244 w 1587596"/>
              <a:gd name="connsiteY5" fmla="*/ 333085 h 1160692"/>
              <a:gd name="connsiteX6" fmla="*/ 162915 w 1587596"/>
              <a:gd name="connsiteY6" fmla="*/ 302127 h 1160692"/>
              <a:gd name="connsiteX7" fmla="*/ 196251 w 1587596"/>
              <a:gd name="connsiteY7" fmla="*/ 294985 h 1160692"/>
              <a:gd name="connsiteX8" fmla="*/ 208157 w 1587596"/>
              <a:gd name="connsiteY8" fmla="*/ 261648 h 1160692"/>
              <a:gd name="connsiteX9" fmla="*/ 239115 w 1587596"/>
              <a:gd name="connsiteY9" fmla="*/ 254503 h 1160692"/>
              <a:gd name="connsiteX10" fmla="*/ 310551 w 1587596"/>
              <a:gd name="connsiteY10" fmla="*/ 221166 h 1160692"/>
              <a:gd name="connsiteX11" fmla="*/ 339128 w 1587596"/>
              <a:gd name="connsiteY11" fmla="*/ 199734 h 1160692"/>
              <a:gd name="connsiteX12" fmla="*/ 353413 w 1587596"/>
              <a:gd name="connsiteY12" fmla="*/ 209260 h 1160692"/>
              <a:gd name="connsiteX13" fmla="*/ 396277 w 1587596"/>
              <a:gd name="connsiteY13" fmla="*/ 221166 h 1160692"/>
              <a:gd name="connsiteX14" fmla="*/ 439140 w 1587596"/>
              <a:gd name="connsiteY14" fmla="*/ 183065 h 1160692"/>
              <a:gd name="connsiteX15" fmla="*/ 453426 w 1587596"/>
              <a:gd name="connsiteY15" fmla="*/ 211641 h 1160692"/>
              <a:gd name="connsiteX16" fmla="*/ 489144 w 1587596"/>
              <a:gd name="connsiteY16" fmla="*/ 214023 h 1160692"/>
              <a:gd name="connsiteX17" fmla="*/ 501051 w 1587596"/>
              <a:gd name="connsiteY17" fmla="*/ 247360 h 1160692"/>
              <a:gd name="connsiteX18" fmla="*/ 536773 w 1587596"/>
              <a:gd name="connsiteY18" fmla="*/ 278313 h 1160692"/>
              <a:gd name="connsiteX19" fmla="*/ 565344 w 1587596"/>
              <a:gd name="connsiteY19" fmla="*/ 235454 h 1160692"/>
              <a:gd name="connsiteX20" fmla="*/ 596301 w 1587596"/>
              <a:gd name="connsiteY20" fmla="*/ 221166 h 1160692"/>
              <a:gd name="connsiteX21" fmla="*/ 605826 w 1587596"/>
              <a:gd name="connsiteY21" fmla="*/ 192591 h 1160692"/>
              <a:gd name="connsiteX22" fmla="*/ 627257 w 1587596"/>
              <a:gd name="connsiteY22" fmla="*/ 159254 h 1160692"/>
              <a:gd name="connsiteX23" fmla="*/ 665361 w 1587596"/>
              <a:gd name="connsiteY23" fmla="*/ 152107 h 1160692"/>
              <a:gd name="connsiteX24" fmla="*/ 677263 w 1587596"/>
              <a:gd name="connsiteY24" fmla="*/ 194973 h 1160692"/>
              <a:gd name="connsiteX25" fmla="*/ 717744 w 1587596"/>
              <a:gd name="connsiteY25" fmla="*/ 164016 h 1160692"/>
              <a:gd name="connsiteX26" fmla="*/ 727269 w 1587596"/>
              <a:gd name="connsiteY26" fmla="*/ 164016 h 1160692"/>
              <a:gd name="connsiteX27" fmla="*/ 753463 w 1587596"/>
              <a:gd name="connsiteY27" fmla="*/ 180685 h 1160692"/>
              <a:gd name="connsiteX28" fmla="*/ 793948 w 1587596"/>
              <a:gd name="connsiteY28" fmla="*/ 166395 h 1160692"/>
              <a:gd name="connsiteX29" fmla="*/ 820139 w 1587596"/>
              <a:gd name="connsiteY29" fmla="*/ 216404 h 1160692"/>
              <a:gd name="connsiteX30" fmla="*/ 810613 w 1587596"/>
              <a:gd name="connsiteY30" fmla="*/ 221166 h 1160692"/>
              <a:gd name="connsiteX31" fmla="*/ 805852 w 1587596"/>
              <a:gd name="connsiteY31" fmla="*/ 242598 h 1160692"/>
              <a:gd name="connsiteX32" fmla="*/ 834426 w 1587596"/>
              <a:gd name="connsiteY32" fmla="*/ 285460 h 1160692"/>
              <a:gd name="connsiteX33" fmla="*/ 865383 w 1587596"/>
              <a:gd name="connsiteY33" fmla="*/ 278316 h 1160692"/>
              <a:gd name="connsiteX34" fmla="*/ 898722 w 1587596"/>
              <a:gd name="connsiteY34" fmla="*/ 247359 h 1160692"/>
              <a:gd name="connsiteX35" fmla="*/ 943964 w 1587596"/>
              <a:gd name="connsiteY35" fmla="*/ 254504 h 1160692"/>
              <a:gd name="connsiteX36" fmla="*/ 1001114 w 1587596"/>
              <a:gd name="connsiteY36" fmla="*/ 240216 h 1160692"/>
              <a:gd name="connsiteX37" fmla="*/ 1032073 w 1587596"/>
              <a:gd name="connsiteY37" fmla="*/ 211638 h 1160692"/>
              <a:gd name="connsiteX38" fmla="*/ 1096364 w 1587596"/>
              <a:gd name="connsiteY38" fmla="*/ 194973 h 1160692"/>
              <a:gd name="connsiteX39" fmla="*/ 1153514 w 1587596"/>
              <a:gd name="connsiteY39" fmla="*/ 199734 h 1160692"/>
              <a:gd name="connsiteX40" fmla="*/ 1508321 w 1587596"/>
              <a:gd name="connsiteY40" fmla="*/ 11615 h 1160692"/>
              <a:gd name="connsiteX41" fmla="*/ 1510703 w 1587596"/>
              <a:gd name="connsiteY41" fmla="*/ 21140 h 1160692"/>
              <a:gd name="connsiteX42" fmla="*/ 1541659 w 1587596"/>
              <a:gd name="connsiteY42" fmla="*/ 28284 h 1160692"/>
              <a:gd name="connsiteX43" fmla="*/ 1529753 w 1587596"/>
              <a:gd name="connsiteY43" fmla="*/ 59240 h 1160692"/>
              <a:gd name="connsiteX44" fmla="*/ 1496415 w 1587596"/>
              <a:gd name="connsiteY44" fmla="*/ 80672 h 1160692"/>
              <a:gd name="connsiteX45" fmla="*/ 1474984 w 1587596"/>
              <a:gd name="connsiteY45" fmla="*/ 102103 h 1160692"/>
              <a:gd name="connsiteX46" fmla="*/ 1377352 w 1587596"/>
              <a:gd name="connsiteY46" fmla="*/ 152110 h 1160692"/>
              <a:gd name="connsiteX47" fmla="*/ 1279720 w 1587596"/>
              <a:gd name="connsiteY47" fmla="*/ 247360 h 1160692"/>
              <a:gd name="connsiteX48" fmla="*/ 1313058 w 1587596"/>
              <a:gd name="connsiteY48" fmla="*/ 247360 h 1160692"/>
              <a:gd name="connsiteX49" fmla="*/ 1341634 w 1587596"/>
              <a:gd name="connsiteY49" fmla="*/ 273553 h 1160692"/>
              <a:gd name="connsiteX50" fmla="*/ 1334489 w 1587596"/>
              <a:gd name="connsiteY50" fmla="*/ 311654 h 1160692"/>
              <a:gd name="connsiteX51" fmla="*/ 1363065 w 1587596"/>
              <a:gd name="connsiteY51" fmla="*/ 328321 h 1160692"/>
              <a:gd name="connsiteX52" fmla="*/ 1355920 w 1587596"/>
              <a:gd name="connsiteY52" fmla="*/ 371185 h 1160692"/>
              <a:gd name="connsiteX53" fmla="*/ 1370208 w 1587596"/>
              <a:gd name="connsiteY53" fmla="*/ 411665 h 1160692"/>
              <a:gd name="connsiteX54" fmla="*/ 1322584 w 1587596"/>
              <a:gd name="connsiteY54" fmla="*/ 466434 h 1160692"/>
              <a:gd name="connsiteX55" fmla="*/ 1294009 w 1587596"/>
              <a:gd name="connsiteY55" fmla="*/ 518822 h 1160692"/>
              <a:gd name="connsiteX56" fmla="*/ 1386878 w 1587596"/>
              <a:gd name="connsiteY56" fmla="*/ 580734 h 1160692"/>
              <a:gd name="connsiteX57" fmla="*/ 1451169 w 1587596"/>
              <a:gd name="connsiteY57" fmla="*/ 630740 h 1160692"/>
              <a:gd name="connsiteX58" fmla="*/ 1486891 w 1587596"/>
              <a:gd name="connsiteY58" fmla="*/ 652172 h 1160692"/>
              <a:gd name="connsiteX59" fmla="*/ 1484508 w 1587596"/>
              <a:gd name="connsiteY59" fmla="*/ 780759 h 1160692"/>
              <a:gd name="connsiteX60" fmla="*/ 1508319 w 1587596"/>
              <a:gd name="connsiteY60" fmla="*/ 806953 h 1160692"/>
              <a:gd name="connsiteX61" fmla="*/ 1517844 w 1587596"/>
              <a:gd name="connsiteY61" fmla="*/ 859340 h 1160692"/>
              <a:gd name="connsiteX62" fmla="*/ 1565469 w 1587596"/>
              <a:gd name="connsiteY62" fmla="*/ 921253 h 1160692"/>
              <a:gd name="connsiteX63" fmla="*/ 1586905 w 1587596"/>
              <a:gd name="connsiteY63" fmla="*/ 945065 h 1160692"/>
              <a:gd name="connsiteX64" fmla="*/ 1541660 w 1587596"/>
              <a:gd name="connsiteY64" fmla="*/ 1009359 h 1160692"/>
              <a:gd name="connsiteX65" fmla="*/ 1244003 w 1587596"/>
              <a:gd name="connsiteY65" fmla="*/ 1033172 h 1160692"/>
              <a:gd name="connsiteX66" fmla="*/ 1241619 w 1587596"/>
              <a:gd name="connsiteY66" fmla="*/ 992690 h 1160692"/>
              <a:gd name="connsiteX67" fmla="*/ 1184474 w 1587596"/>
              <a:gd name="connsiteY67" fmla="*/ 959352 h 1160692"/>
              <a:gd name="connsiteX68" fmla="*/ 1163038 w 1587596"/>
              <a:gd name="connsiteY68" fmla="*/ 983165 h 1160692"/>
              <a:gd name="connsiteX69" fmla="*/ 1113036 w 1587596"/>
              <a:gd name="connsiteY69" fmla="*/ 1023646 h 1160692"/>
              <a:gd name="connsiteX70" fmla="*/ 1065409 w 1587596"/>
              <a:gd name="connsiteY70" fmla="*/ 1052222 h 1160692"/>
              <a:gd name="connsiteX71" fmla="*/ 996355 w 1587596"/>
              <a:gd name="connsiteY71" fmla="*/ 1073653 h 1160692"/>
              <a:gd name="connsiteX72" fmla="*/ 951107 w 1587596"/>
              <a:gd name="connsiteY72" fmla="*/ 1106990 h 1160692"/>
              <a:gd name="connsiteX73" fmla="*/ 908248 w 1587596"/>
              <a:gd name="connsiteY73" fmla="*/ 1118896 h 1160692"/>
              <a:gd name="connsiteX74" fmla="*/ 855857 w 1587596"/>
              <a:gd name="connsiteY74" fmla="*/ 1130803 h 1160692"/>
              <a:gd name="connsiteX75" fmla="*/ 793945 w 1587596"/>
              <a:gd name="connsiteY75" fmla="*/ 1128423 h 1160692"/>
              <a:gd name="connsiteX76" fmla="*/ 774894 w 1587596"/>
              <a:gd name="connsiteY76" fmla="*/ 1159378 h 1160692"/>
              <a:gd name="connsiteX77" fmla="*/ 746319 w 1587596"/>
              <a:gd name="connsiteY77" fmla="*/ 1152234 h 1160692"/>
              <a:gd name="connsiteX78" fmla="*/ 715363 w 1587596"/>
              <a:gd name="connsiteY78" fmla="*/ 1145091 h 1160692"/>
              <a:gd name="connsiteX79" fmla="*/ 696317 w 1587596"/>
              <a:gd name="connsiteY79" fmla="*/ 1085559 h 1160692"/>
              <a:gd name="connsiteX80" fmla="*/ 662979 w 1587596"/>
              <a:gd name="connsiteY80" fmla="*/ 1037934 h 1160692"/>
              <a:gd name="connsiteX81" fmla="*/ 662977 w 1587596"/>
              <a:gd name="connsiteY81" fmla="*/ 992691 h 1160692"/>
              <a:gd name="connsiteX82" fmla="*/ 646309 w 1587596"/>
              <a:gd name="connsiteY82" fmla="*/ 959353 h 1160692"/>
              <a:gd name="connsiteX83" fmla="*/ 617733 w 1587596"/>
              <a:gd name="connsiteY83" fmla="*/ 935540 h 1160692"/>
              <a:gd name="connsiteX84" fmla="*/ 596301 w 1587596"/>
              <a:gd name="connsiteY84" fmla="*/ 928398 h 1160692"/>
              <a:gd name="connsiteX85" fmla="*/ 572490 w 1587596"/>
              <a:gd name="connsiteY85" fmla="*/ 897440 h 1160692"/>
              <a:gd name="connsiteX86" fmla="*/ 536770 w 1587596"/>
              <a:gd name="connsiteY86" fmla="*/ 859341 h 1160692"/>
              <a:gd name="connsiteX87" fmla="*/ 484384 w 1587596"/>
              <a:gd name="connsiteY87" fmla="*/ 852196 h 1160692"/>
              <a:gd name="connsiteX88" fmla="*/ 491527 w 1587596"/>
              <a:gd name="connsiteY88" fmla="*/ 809335 h 1160692"/>
              <a:gd name="connsiteX89" fmla="*/ 460572 w 1587596"/>
              <a:gd name="connsiteY89" fmla="*/ 773615 h 1160692"/>
              <a:gd name="connsiteX90" fmla="*/ 427233 w 1587596"/>
              <a:gd name="connsiteY90" fmla="*/ 735516 h 1160692"/>
              <a:gd name="connsiteX91" fmla="*/ 424854 w 1587596"/>
              <a:gd name="connsiteY91" fmla="*/ 709322 h 1160692"/>
              <a:gd name="connsiteX92" fmla="*/ 379608 w 1587596"/>
              <a:gd name="connsiteY92" fmla="*/ 699798 h 1160692"/>
              <a:gd name="connsiteX93" fmla="*/ 351033 w 1587596"/>
              <a:gd name="connsiteY93" fmla="*/ 666460 h 1160692"/>
              <a:gd name="connsiteX94" fmla="*/ 305789 w 1587596"/>
              <a:gd name="connsiteY94" fmla="*/ 654554 h 1160692"/>
              <a:gd name="connsiteX95" fmla="*/ 281977 w 1587596"/>
              <a:gd name="connsiteY95" fmla="*/ 685510 h 1160692"/>
              <a:gd name="connsiteX96" fmla="*/ 234355 w 1587596"/>
              <a:gd name="connsiteY96" fmla="*/ 675984 h 1160692"/>
              <a:gd name="connsiteX97" fmla="*/ 203395 w 1587596"/>
              <a:gd name="connsiteY97" fmla="*/ 652173 h 1160692"/>
              <a:gd name="connsiteX98" fmla="*/ 167680 w 1587596"/>
              <a:gd name="connsiteY98" fmla="*/ 664078 h 1160692"/>
              <a:gd name="connsiteX99" fmla="*/ 158152 w 1587596"/>
              <a:gd name="connsiteY99" fmla="*/ 659316 h 1160692"/>
              <a:gd name="connsiteX100" fmla="*/ 141486 w 1587596"/>
              <a:gd name="connsiteY100" fmla="*/ 606928 h 1160692"/>
              <a:gd name="connsiteX101" fmla="*/ 103383 w 1587596"/>
              <a:gd name="connsiteY101" fmla="*/ 571210 h 1160692"/>
              <a:gd name="connsiteX102" fmla="*/ 72427 w 1587596"/>
              <a:gd name="connsiteY102" fmla="*/ 530729 h 1160692"/>
              <a:gd name="connsiteX103" fmla="*/ 53375 w 1587596"/>
              <a:gd name="connsiteY103" fmla="*/ 504534 h 1160692"/>
              <a:gd name="connsiteX104" fmla="*/ 17657 w 1587596"/>
              <a:gd name="connsiteY104" fmla="*/ 475960 h 1160692"/>
              <a:gd name="connsiteX105" fmla="*/ 992 w 1587596"/>
              <a:gd name="connsiteY105" fmla="*/ 452146 h 1160692"/>
              <a:gd name="connsiteX0" fmla="*/ 992 w 1587596"/>
              <a:gd name="connsiteY0" fmla="*/ 452146 h 1160692"/>
              <a:gd name="connsiteX1" fmla="*/ 20038 w 1587596"/>
              <a:gd name="connsiteY1" fmla="*/ 394998 h 1160692"/>
              <a:gd name="connsiteX2" fmla="*/ 55760 w 1587596"/>
              <a:gd name="connsiteY2" fmla="*/ 371182 h 1160692"/>
              <a:gd name="connsiteX3" fmla="*/ 98621 w 1587596"/>
              <a:gd name="connsiteY3" fmla="*/ 375946 h 1160692"/>
              <a:gd name="connsiteX4" fmla="*/ 110530 w 1587596"/>
              <a:gd name="connsiteY4" fmla="*/ 347370 h 1160692"/>
              <a:gd name="connsiteX5" fmla="*/ 146244 w 1587596"/>
              <a:gd name="connsiteY5" fmla="*/ 333085 h 1160692"/>
              <a:gd name="connsiteX6" fmla="*/ 162915 w 1587596"/>
              <a:gd name="connsiteY6" fmla="*/ 302127 h 1160692"/>
              <a:gd name="connsiteX7" fmla="*/ 196251 w 1587596"/>
              <a:gd name="connsiteY7" fmla="*/ 294985 h 1160692"/>
              <a:gd name="connsiteX8" fmla="*/ 208157 w 1587596"/>
              <a:gd name="connsiteY8" fmla="*/ 261648 h 1160692"/>
              <a:gd name="connsiteX9" fmla="*/ 239115 w 1587596"/>
              <a:gd name="connsiteY9" fmla="*/ 254503 h 1160692"/>
              <a:gd name="connsiteX10" fmla="*/ 310551 w 1587596"/>
              <a:gd name="connsiteY10" fmla="*/ 221166 h 1160692"/>
              <a:gd name="connsiteX11" fmla="*/ 339128 w 1587596"/>
              <a:gd name="connsiteY11" fmla="*/ 199734 h 1160692"/>
              <a:gd name="connsiteX12" fmla="*/ 353413 w 1587596"/>
              <a:gd name="connsiteY12" fmla="*/ 209260 h 1160692"/>
              <a:gd name="connsiteX13" fmla="*/ 396277 w 1587596"/>
              <a:gd name="connsiteY13" fmla="*/ 221166 h 1160692"/>
              <a:gd name="connsiteX14" fmla="*/ 439140 w 1587596"/>
              <a:gd name="connsiteY14" fmla="*/ 183065 h 1160692"/>
              <a:gd name="connsiteX15" fmla="*/ 453426 w 1587596"/>
              <a:gd name="connsiteY15" fmla="*/ 211641 h 1160692"/>
              <a:gd name="connsiteX16" fmla="*/ 489144 w 1587596"/>
              <a:gd name="connsiteY16" fmla="*/ 214023 h 1160692"/>
              <a:gd name="connsiteX17" fmla="*/ 501051 w 1587596"/>
              <a:gd name="connsiteY17" fmla="*/ 247360 h 1160692"/>
              <a:gd name="connsiteX18" fmla="*/ 536773 w 1587596"/>
              <a:gd name="connsiteY18" fmla="*/ 278313 h 1160692"/>
              <a:gd name="connsiteX19" fmla="*/ 565344 w 1587596"/>
              <a:gd name="connsiteY19" fmla="*/ 235454 h 1160692"/>
              <a:gd name="connsiteX20" fmla="*/ 596301 w 1587596"/>
              <a:gd name="connsiteY20" fmla="*/ 221166 h 1160692"/>
              <a:gd name="connsiteX21" fmla="*/ 605826 w 1587596"/>
              <a:gd name="connsiteY21" fmla="*/ 192591 h 1160692"/>
              <a:gd name="connsiteX22" fmla="*/ 627257 w 1587596"/>
              <a:gd name="connsiteY22" fmla="*/ 159254 h 1160692"/>
              <a:gd name="connsiteX23" fmla="*/ 665361 w 1587596"/>
              <a:gd name="connsiteY23" fmla="*/ 152107 h 1160692"/>
              <a:gd name="connsiteX24" fmla="*/ 677263 w 1587596"/>
              <a:gd name="connsiteY24" fmla="*/ 194973 h 1160692"/>
              <a:gd name="connsiteX25" fmla="*/ 717744 w 1587596"/>
              <a:gd name="connsiteY25" fmla="*/ 164016 h 1160692"/>
              <a:gd name="connsiteX26" fmla="*/ 727269 w 1587596"/>
              <a:gd name="connsiteY26" fmla="*/ 164016 h 1160692"/>
              <a:gd name="connsiteX27" fmla="*/ 753463 w 1587596"/>
              <a:gd name="connsiteY27" fmla="*/ 180685 h 1160692"/>
              <a:gd name="connsiteX28" fmla="*/ 793948 w 1587596"/>
              <a:gd name="connsiteY28" fmla="*/ 166395 h 1160692"/>
              <a:gd name="connsiteX29" fmla="*/ 820139 w 1587596"/>
              <a:gd name="connsiteY29" fmla="*/ 216404 h 1160692"/>
              <a:gd name="connsiteX30" fmla="*/ 810613 w 1587596"/>
              <a:gd name="connsiteY30" fmla="*/ 221166 h 1160692"/>
              <a:gd name="connsiteX31" fmla="*/ 805852 w 1587596"/>
              <a:gd name="connsiteY31" fmla="*/ 242598 h 1160692"/>
              <a:gd name="connsiteX32" fmla="*/ 834426 w 1587596"/>
              <a:gd name="connsiteY32" fmla="*/ 285460 h 1160692"/>
              <a:gd name="connsiteX33" fmla="*/ 865383 w 1587596"/>
              <a:gd name="connsiteY33" fmla="*/ 278316 h 1160692"/>
              <a:gd name="connsiteX34" fmla="*/ 898722 w 1587596"/>
              <a:gd name="connsiteY34" fmla="*/ 247359 h 1160692"/>
              <a:gd name="connsiteX35" fmla="*/ 943964 w 1587596"/>
              <a:gd name="connsiteY35" fmla="*/ 254504 h 1160692"/>
              <a:gd name="connsiteX36" fmla="*/ 1001114 w 1587596"/>
              <a:gd name="connsiteY36" fmla="*/ 240216 h 1160692"/>
              <a:gd name="connsiteX37" fmla="*/ 1032073 w 1587596"/>
              <a:gd name="connsiteY37" fmla="*/ 211638 h 1160692"/>
              <a:gd name="connsiteX38" fmla="*/ 1096364 w 1587596"/>
              <a:gd name="connsiteY38" fmla="*/ 194973 h 1160692"/>
              <a:gd name="connsiteX39" fmla="*/ 1153514 w 1587596"/>
              <a:gd name="connsiteY39" fmla="*/ 199734 h 1160692"/>
              <a:gd name="connsiteX40" fmla="*/ 1508321 w 1587596"/>
              <a:gd name="connsiteY40" fmla="*/ 11615 h 1160692"/>
              <a:gd name="connsiteX41" fmla="*/ 1510703 w 1587596"/>
              <a:gd name="connsiteY41" fmla="*/ 21140 h 1160692"/>
              <a:gd name="connsiteX42" fmla="*/ 1541659 w 1587596"/>
              <a:gd name="connsiteY42" fmla="*/ 28284 h 1160692"/>
              <a:gd name="connsiteX43" fmla="*/ 1529753 w 1587596"/>
              <a:gd name="connsiteY43" fmla="*/ 59240 h 1160692"/>
              <a:gd name="connsiteX44" fmla="*/ 1496415 w 1587596"/>
              <a:gd name="connsiteY44" fmla="*/ 80672 h 1160692"/>
              <a:gd name="connsiteX45" fmla="*/ 1482126 w 1587596"/>
              <a:gd name="connsiteY45" fmla="*/ 94958 h 1160692"/>
              <a:gd name="connsiteX46" fmla="*/ 1474984 w 1587596"/>
              <a:gd name="connsiteY46" fmla="*/ 102103 h 1160692"/>
              <a:gd name="connsiteX47" fmla="*/ 1377352 w 1587596"/>
              <a:gd name="connsiteY47" fmla="*/ 152110 h 1160692"/>
              <a:gd name="connsiteX48" fmla="*/ 1279720 w 1587596"/>
              <a:gd name="connsiteY48" fmla="*/ 247360 h 1160692"/>
              <a:gd name="connsiteX49" fmla="*/ 1313058 w 1587596"/>
              <a:gd name="connsiteY49" fmla="*/ 247360 h 1160692"/>
              <a:gd name="connsiteX50" fmla="*/ 1341634 w 1587596"/>
              <a:gd name="connsiteY50" fmla="*/ 273553 h 1160692"/>
              <a:gd name="connsiteX51" fmla="*/ 1334489 w 1587596"/>
              <a:gd name="connsiteY51" fmla="*/ 311654 h 1160692"/>
              <a:gd name="connsiteX52" fmla="*/ 1363065 w 1587596"/>
              <a:gd name="connsiteY52" fmla="*/ 328321 h 1160692"/>
              <a:gd name="connsiteX53" fmla="*/ 1355920 w 1587596"/>
              <a:gd name="connsiteY53" fmla="*/ 371185 h 1160692"/>
              <a:gd name="connsiteX54" fmla="*/ 1370208 w 1587596"/>
              <a:gd name="connsiteY54" fmla="*/ 411665 h 1160692"/>
              <a:gd name="connsiteX55" fmla="*/ 1322584 w 1587596"/>
              <a:gd name="connsiteY55" fmla="*/ 466434 h 1160692"/>
              <a:gd name="connsiteX56" fmla="*/ 1294009 w 1587596"/>
              <a:gd name="connsiteY56" fmla="*/ 518822 h 1160692"/>
              <a:gd name="connsiteX57" fmla="*/ 1386878 w 1587596"/>
              <a:gd name="connsiteY57" fmla="*/ 580734 h 1160692"/>
              <a:gd name="connsiteX58" fmla="*/ 1451169 w 1587596"/>
              <a:gd name="connsiteY58" fmla="*/ 630740 h 1160692"/>
              <a:gd name="connsiteX59" fmla="*/ 1486891 w 1587596"/>
              <a:gd name="connsiteY59" fmla="*/ 652172 h 1160692"/>
              <a:gd name="connsiteX60" fmla="*/ 1484508 w 1587596"/>
              <a:gd name="connsiteY60" fmla="*/ 780759 h 1160692"/>
              <a:gd name="connsiteX61" fmla="*/ 1508319 w 1587596"/>
              <a:gd name="connsiteY61" fmla="*/ 806953 h 1160692"/>
              <a:gd name="connsiteX62" fmla="*/ 1517844 w 1587596"/>
              <a:gd name="connsiteY62" fmla="*/ 859340 h 1160692"/>
              <a:gd name="connsiteX63" fmla="*/ 1565469 w 1587596"/>
              <a:gd name="connsiteY63" fmla="*/ 921253 h 1160692"/>
              <a:gd name="connsiteX64" fmla="*/ 1586905 w 1587596"/>
              <a:gd name="connsiteY64" fmla="*/ 945065 h 1160692"/>
              <a:gd name="connsiteX65" fmla="*/ 1541660 w 1587596"/>
              <a:gd name="connsiteY65" fmla="*/ 1009359 h 1160692"/>
              <a:gd name="connsiteX66" fmla="*/ 1244003 w 1587596"/>
              <a:gd name="connsiteY66" fmla="*/ 1033172 h 1160692"/>
              <a:gd name="connsiteX67" fmla="*/ 1241619 w 1587596"/>
              <a:gd name="connsiteY67" fmla="*/ 992690 h 1160692"/>
              <a:gd name="connsiteX68" fmla="*/ 1184474 w 1587596"/>
              <a:gd name="connsiteY68" fmla="*/ 959352 h 1160692"/>
              <a:gd name="connsiteX69" fmla="*/ 1163038 w 1587596"/>
              <a:gd name="connsiteY69" fmla="*/ 983165 h 1160692"/>
              <a:gd name="connsiteX70" fmla="*/ 1113036 w 1587596"/>
              <a:gd name="connsiteY70" fmla="*/ 1023646 h 1160692"/>
              <a:gd name="connsiteX71" fmla="*/ 1065409 w 1587596"/>
              <a:gd name="connsiteY71" fmla="*/ 1052222 h 1160692"/>
              <a:gd name="connsiteX72" fmla="*/ 996355 w 1587596"/>
              <a:gd name="connsiteY72" fmla="*/ 1073653 h 1160692"/>
              <a:gd name="connsiteX73" fmla="*/ 951107 w 1587596"/>
              <a:gd name="connsiteY73" fmla="*/ 1106990 h 1160692"/>
              <a:gd name="connsiteX74" fmla="*/ 908248 w 1587596"/>
              <a:gd name="connsiteY74" fmla="*/ 1118896 h 1160692"/>
              <a:gd name="connsiteX75" fmla="*/ 855857 w 1587596"/>
              <a:gd name="connsiteY75" fmla="*/ 1130803 h 1160692"/>
              <a:gd name="connsiteX76" fmla="*/ 793945 w 1587596"/>
              <a:gd name="connsiteY76" fmla="*/ 1128423 h 1160692"/>
              <a:gd name="connsiteX77" fmla="*/ 774894 w 1587596"/>
              <a:gd name="connsiteY77" fmla="*/ 1159378 h 1160692"/>
              <a:gd name="connsiteX78" fmla="*/ 746319 w 1587596"/>
              <a:gd name="connsiteY78" fmla="*/ 1152234 h 1160692"/>
              <a:gd name="connsiteX79" fmla="*/ 715363 w 1587596"/>
              <a:gd name="connsiteY79" fmla="*/ 1145091 h 1160692"/>
              <a:gd name="connsiteX80" fmla="*/ 696317 w 1587596"/>
              <a:gd name="connsiteY80" fmla="*/ 1085559 h 1160692"/>
              <a:gd name="connsiteX81" fmla="*/ 662979 w 1587596"/>
              <a:gd name="connsiteY81" fmla="*/ 1037934 h 1160692"/>
              <a:gd name="connsiteX82" fmla="*/ 662977 w 1587596"/>
              <a:gd name="connsiteY82" fmla="*/ 992691 h 1160692"/>
              <a:gd name="connsiteX83" fmla="*/ 646309 w 1587596"/>
              <a:gd name="connsiteY83" fmla="*/ 959353 h 1160692"/>
              <a:gd name="connsiteX84" fmla="*/ 617733 w 1587596"/>
              <a:gd name="connsiteY84" fmla="*/ 935540 h 1160692"/>
              <a:gd name="connsiteX85" fmla="*/ 596301 w 1587596"/>
              <a:gd name="connsiteY85" fmla="*/ 928398 h 1160692"/>
              <a:gd name="connsiteX86" fmla="*/ 572490 w 1587596"/>
              <a:gd name="connsiteY86" fmla="*/ 897440 h 1160692"/>
              <a:gd name="connsiteX87" fmla="*/ 536770 w 1587596"/>
              <a:gd name="connsiteY87" fmla="*/ 859341 h 1160692"/>
              <a:gd name="connsiteX88" fmla="*/ 484384 w 1587596"/>
              <a:gd name="connsiteY88" fmla="*/ 852196 h 1160692"/>
              <a:gd name="connsiteX89" fmla="*/ 491527 w 1587596"/>
              <a:gd name="connsiteY89" fmla="*/ 809335 h 1160692"/>
              <a:gd name="connsiteX90" fmla="*/ 460572 w 1587596"/>
              <a:gd name="connsiteY90" fmla="*/ 773615 h 1160692"/>
              <a:gd name="connsiteX91" fmla="*/ 427233 w 1587596"/>
              <a:gd name="connsiteY91" fmla="*/ 735516 h 1160692"/>
              <a:gd name="connsiteX92" fmla="*/ 424854 w 1587596"/>
              <a:gd name="connsiteY92" fmla="*/ 709322 h 1160692"/>
              <a:gd name="connsiteX93" fmla="*/ 379608 w 1587596"/>
              <a:gd name="connsiteY93" fmla="*/ 699798 h 1160692"/>
              <a:gd name="connsiteX94" fmla="*/ 351033 w 1587596"/>
              <a:gd name="connsiteY94" fmla="*/ 666460 h 1160692"/>
              <a:gd name="connsiteX95" fmla="*/ 305789 w 1587596"/>
              <a:gd name="connsiteY95" fmla="*/ 654554 h 1160692"/>
              <a:gd name="connsiteX96" fmla="*/ 281977 w 1587596"/>
              <a:gd name="connsiteY96" fmla="*/ 685510 h 1160692"/>
              <a:gd name="connsiteX97" fmla="*/ 234355 w 1587596"/>
              <a:gd name="connsiteY97" fmla="*/ 675984 h 1160692"/>
              <a:gd name="connsiteX98" fmla="*/ 203395 w 1587596"/>
              <a:gd name="connsiteY98" fmla="*/ 652173 h 1160692"/>
              <a:gd name="connsiteX99" fmla="*/ 167680 w 1587596"/>
              <a:gd name="connsiteY99" fmla="*/ 664078 h 1160692"/>
              <a:gd name="connsiteX100" fmla="*/ 158152 w 1587596"/>
              <a:gd name="connsiteY100" fmla="*/ 659316 h 1160692"/>
              <a:gd name="connsiteX101" fmla="*/ 141486 w 1587596"/>
              <a:gd name="connsiteY101" fmla="*/ 606928 h 1160692"/>
              <a:gd name="connsiteX102" fmla="*/ 103383 w 1587596"/>
              <a:gd name="connsiteY102" fmla="*/ 571210 h 1160692"/>
              <a:gd name="connsiteX103" fmla="*/ 72427 w 1587596"/>
              <a:gd name="connsiteY103" fmla="*/ 530729 h 1160692"/>
              <a:gd name="connsiteX104" fmla="*/ 53375 w 1587596"/>
              <a:gd name="connsiteY104" fmla="*/ 504534 h 1160692"/>
              <a:gd name="connsiteX105" fmla="*/ 17657 w 1587596"/>
              <a:gd name="connsiteY105" fmla="*/ 475960 h 1160692"/>
              <a:gd name="connsiteX106" fmla="*/ 992 w 1587596"/>
              <a:gd name="connsiteY106" fmla="*/ 452146 h 1160692"/>
              <a:gd name="connsiteX0" fmla="*/ 992 w 1587596"/>
              <a:gd name="connsiteY0" fmla="*/ 452146 h 1160692"/>
              <a:gd name="connsiteX1" fmla="*/ 20038 w 1587596"/>
              <a:gd name="connsiteY1" fmla="*/ 394998 h 1160692"/>
              <a:gd name="connsiteX2" fmla="*/ 55760 w 1587596"/>
              <a:gd name="connsiteY2" fmla="*/ 371182 h 1160692"/>
              <a:gd name="connsiteX3" fmla="*/ 98621 w 1587596"/>
              <a:gd name="connsiteY3" fmla="*/ 375946 h 1160692"/>
              <a:gd name="connsiteX4" fmla="*/ 110530 w 1587596"/>
              <a:gd name="connsiteY4" fmla="*/ 347370 h 1160692"/>
              <a:gd name="connsiteX5" fmla="*/ 146244 w 1587596"/>
              <a:gd name="connsiteY5" fmla="*/ 333085 h 1160692"/>
              <a:gd name="connsiteX6" fmla="*/ 162915 w 1587596"/>
              <a:gd name="connsiteY6" fmla="*/ 302127 h 1160692"/>
              <a:gd name="connsiteX7" fmla="*/ 196251 w 1587596"/>
              <a:gd name="connsiteY7" fmla="*/ 294985 h 1160692"/>
              <a:gd name="connsiteX8" fmla="*/ 208157 w 1587596"/>
              <a:gd name="connsiteY8" fmla="*/ 261648 h 1160692"/>
              <a:gd name="connsiteX9" fmla="*/ 239115 w 1587596"/>
              <a:gd name="connsiteY9" fmla="*/ 254503 h 1160692"/>
              <a:gd name="connsiteX10" fmla="*/ 310551 w 1587596"/>
              <a:gd name="connsiteY10" fmla="*/ 221166 h 1160692"/>
              <a:gd name="connsiteX11" fmla="*/ 339128 w 1587596"/>
              <a:gd name="connsiteY11" fmla="*/ 199734 h 1160692"/>
              <a:gd name="connsiteX12" fmla="*/ 353413 w 1587596"/>
              <a:gd name="connsiteY12" fmla="*/ 209260 h 1160692"/>
              <a:gd name="connsiteX13" fmla="*/ 396277 w 1587596"/>
              <a:gd name="connsiteY13" fmla="*/ 221166 h 1160692"/>
              <a:gd name="connsiteX14" fmla="*/ 439140 w 1587596"/>
              <a:gd name="connsiteY14" fmla="*/ 183065 h 1160692"/>
              <a:gd name="connsiteX15" fmla="*/ 453426 w 1587596"/>
              <a:gd name="connsiteY15" fmla="*/ 211641 h 1160692"/>
              <a:gd name="connsiteX16" fmla="*/ 489144 w 1587596"/>
              <a:gd name="connsiteY16" fmla="*/ 214023 h 1160692"/>
              <a:gd name="connsiteX17" fmla="*/ 501051 w 1587596"/>
              <a:gd name="connsiteY17" fmla="*/ 247360 h 1160692"/>
              <a:gd name="connsiteX18" fmla="*/ 536773 w 1587596"/>
              <a:gd name="connsiteY18" fmla="*/ 278313 h 1160692"/>
              <a:gd name="connsiteX19" fmla="*/ 565344 w 1587596"/>
              <a:gd name="connsiteY19" fmla="*/ 235454 h 1160692"/>
              <a:gd name="connsiteX20" fmla="*/ 596301 w 1587596"/>
              <a:gd name="connsiteY20" fmla="*/ 221166 h 1160692"/>
              <a:gd name="connsiteX21" fmla="*/ 605826 w 1587596"/>
              <a:gd name="connsiteY21" fmla="*/ 192591 h 1160692"/>
              <a:gd name="connsiteX22" fmla="*/ 627257 w 1587596"/>
              <a:gd name="connsiteY22" fmla="*/ 159254 h 1160692"/>
              <a:gd name="connsiteX23" fmla="*/ 665361 w 1587596"/>
              <a:gd name="connsiteY23" fmla="*/ 152107 h 1160692"/>
              <a:gd name="connsiteX24" fmla="*/ 677263 w 1587596"/>
              <a:gd name="connsiteY24" fmla="*/ 194973 h 1160692"/>
              <a:gd name="connsiteX25" fmla="*/ 717744 w 1587596"/>
              <a:gd name="connsiteY25" fmla="*/ 164016 h 1160692"/>
              <a:gd name="connsiteX26" fmla="*/ 727269 w 1587596"/>
              <a:gd name="connsiteY26" fmla="*/ 164016 h 1160692"/>
              <a:gd name="connsiteX27" fmla="*/ 753463 w 1587596"/>
              <a:gd name="connsiteY27" fmla="*/ 180685 h 1160692"/>
              <a:gd name="connsiteX28" fmla="*/ 793948 w 1587596"/>
              <a:gd name="connsiteY28" fmla="*/ 166395 h 1160692"/>
              <a:gd name="connsiteX29" fmla="*/ 820139 w 1587596"/>
              <a:gd name="connsiteY29" fmla="*/ 216404 h 1160692"/>
              <a:gd name="connsiteX30" fmla="*/ 810613 w 1587596"/>
              <a:gd name="connsiteY30" fmla="*/ 221166 h 1160692"/>
              <a:gd name="connsiteX31" fmla="*/ 805852 w 1587596"/>
              <a:gd name="connsiteY31" fmla="*/ 242598 h 1160692"/>
              <a:gd name="connsiteX32" fmla="*/ 834426 w 1587596"/>
              <a:gd name="connsiteY32" fmla="*/ 285460 h 1160692"/>
              <a:gd name="connsiteX33" fmla="*/ 865383 w 1587596"/>
              <a:gd name="connsiteY33" fmla="*/ 278316 h 1160692"/>
              <a:gd name="connsiteX34" fmla="*/ 898722 w 1587596"/>
              <a:gd name="connsiteY34" fmla="*/ 247359 h 1160692"/>
              <a:gd name="connsiteX35" fmla="*/ 943964 w 1587596"/>
              <a:gd name="connsiteY35" fmla="*/ 254504 h 1160692"/>
              <a:gd name="connsiteX36" fmla="*/ 1001114 w 1587596"/>
              <a:gd name="connsiteY36" fmla="*/ 240216 h 1160692"/>
              <a:gd name="connsiteX37" fmla="*/ 1032073 w 1587596"/>
              <a:gd name="connsiteY37" fmla="*/ 211638 h 1160692"/>
              <a:gd name="connsiteX38" fmla="*/ 1096364 w 1587596"/>
              <a:gd name="connsiteY38" fmla="*/ 194973 h 1160692"/>
              <a:gd name="connsiteX39" fmla="*/ 1153514 w 1587596"/>
              <a:gd name="connsiteY39" fmla="*/ 199734 h 1160692"/>
              <a:gd name="connsiteX40" fmla="*/ 1508321 w 1587596"/>
              <a:gd name="connsiteY40" fmla="*/ 11615 h 1160692"/>
              <a:gd name="connsiteX41" fmla="*/ 1510703 w 1587596"/>
              <a:gd name="connsiteY41" fmla="*/ 21140 h 1160692"/>
              <a:gd name="connsiteX42" fmla="*/ 1541659 w 1587596"/>
              <a:gd name="connsiteY42" fmla="*/ 28284 h 1160692"/>
              <a:gd name="connsiteX43" fmla="*/ 1529753 w 1587596"/>
              <a:gd name="connsiteY43" fmla="*/ 59240 h 1160692"/>
              <a:gd name="connsiteX44" fmla="*/ 1482126 w 1587596"/>
              <a:gd name="connsiteY44" fmla="*/ 94958 h 1160692"/>
              <a:gd name="connsiteX45" fmla="*/ 1474984 w 1587596"/>
              <a:gd name="connsiteY45" fmla="*/ 102103 h 1160692"/>
              <a:gd name="connsiteX46" fmla="*/ 1377352 w 1587596"/>
              <a:gd name="connsiteY46" fmla="*/ 152110 h 1160692"/>
              <a:gd name="connsiteX47" fmla="*/ 1279720 w 1587596"/>
              <a:gd name="connsiteY47" fmla="*/ 247360 h 1160692"/>
              <a:gd name="connsiteX48" fmla="*/ 1313058 w 1587596"/>
              <a:gd name="connsiteY48" fmla="*/ 247360 h 1160692"/>
              <a:gd name="connsiteX49" fmla="*/ 1341634 w 1587596"/>
              <a:gd name="connsiteY49" fmla="*/ 273553 h 1160692"/>
              <a:gd name="connsiteX50" fmla="*/ 1334489 w 1587596"/>
              <a:gd name="connsiteY50" fmla="*/ 311654 h 1160692"/>
              <a:gd name="connsiteX51" fmla="*/ 1363065 w 1587596"/>
              <a:gd name="connsiteY51" fmla="*/ 328321 h 1160692"/>
              <a:gd name="connsiteX52" fmla="*/ 1355920 w 1587596"/>
              <a:gd name="connsiteY52" fmla="*/ 371185 h 1160692"/>
              <a:gd name="connsiteX53" fmla="*/ 1370208 w 1587596"/>
              <a:gd name="connsiteY53" fmla="*/ 411665 h 1160692"/>
              <a:gd name="connsiteX54" fmla="*/ 1322584 w 1587596"/>
              <a:gd name="connsiteY54" fmla="*/ 466434 h 1160692"/>
              <a:gd name="connsiteX55" fmla="*/ 1294009 w 1587596"/>
              <a:gd name="connsiteY55" fmla="*/ 518822 h 1160692"/>
              <a:gd name="connsiteX56" fmla="*/ 1386878 w 1587596"/>
              <a:gd name="connsiteY56" fmla="*/ 580734 h 1160692"/>
              <a:gd name="connsiteX57" fmla="*/ 1451169 w 1587596"/>
              <a:gd name="connsiteY57" fmla="*/ 630740 h 1160692"/>
              <a:gd name="connsiteX58" fmla="*/ 1486891 w 1587596"/>
              <a:gd name="connsiteY58" fmla="*/ 652172 h 1160692"/>
              <a:gd name="connsiteX59" fmla="*/ 1484508 w 1587596"/>
              <a:gd name="connsiteY59" fmla="*/ 780759 h 1160692"/>
              <a:gd name="connsiteX60" fmla="*/ 1508319 w 1587596"/>
              <a:gd name="connsiteY60" fmla="*/ 806953 h 1160692"/>
              <a:gd name="connsiteX61" fmla="*/ 1517844 w 1587596"/>
              <a:gd name="connsiteY61" fmla="*/ 859340 h 1160692"/>
              <a:gd name="connsiteX62" fmla="*/ 1565469 w 1587596"/>
              <a:gd name="connsiteY62" fmla="*/ 921253 h 1160692"/>
              <a:gd name="connsiteX63" fmla="*/ 1586905 w 1587596"/>
              <a:gd name="connsiteY63" fmla="*/ 945065 h 1160692"/>
              <a:gd name="connsiteX64" fmla="*/ 1541660 w 1587596"/>
              <a:gd name="connsiteY64" fmla="*/ 1009359 h 1160692"/>
              <a:gd name="connsiteX65" fmla="*/ 1244003 w 1587596"/>
              <a:gd name="connsiteY65" fmla="*/ 1033172 h 1160692"/>
              <a:gd name="connsiteX66" fmla="*/ 1241619 w 1587596"/>
              <a:gd name="connsiteY66" fmla="*/ 992690 h 1160692"/>
              <a:gd name="connsiteX67" fmla="*/ 1184474 w 1587596"/>
              <a:gd name="connsiteY67" fmla="*/ 959352 h 1160692"/>
              <a:gd name="connsiteX68" fmla="*/ 1163038 w 1587596"/>
              <a:gd name="connsiteY68" fmla="*/ 983165 h 1160692"/>
              <a:gd name="connsiteX69" fmla="*/ 1113036 w 1587596"/>
              <a:gd name="connsiteY69" fmla="*/ 1023646 h 1160692"/>
              <a:gd name="connsiteX70" fmla="*/ 1065409 w 1587596"/>
              <a:gd name="connsiteY70" fmla="*/ 1052222 h 1160692"/>
              <a:gd name="connsiteX71" fmla="*/ 996355 w 1587596"/>
              <a:gd name="connsiteY71" fmla="*/ 1073653 h 1160692"/>
              <a:gd name="connsiteX72" fmla="*/ 951107 w 1587596"/>
              <a:gd name="connsiteY72" fmla="*/ 1106990 h 1160692"/>
              <a:gd name="connsiteX73" fmla="*/ 908248 w 1587596"/>
              <a:gd name="connsiteY73" fmla="*/ 1118896 h 1160692"/>
              <a:gd name="connsiteX74" fmla="*/ 855857 w 1587596"/>
              <a:gd name="connsiteY74" fmla="*/ 1130803 h 1160692"/>
              <a:gd name="connsiteX75" fmla="*/ 793945 w 1587596"/>
              <a:gd name="connsiteY75" fmla="*/ 1128423 h 1160692"/>
              <a:gd name="connsiteX76" fmla="*/ 774894 w 1587596"/>
              <a:gd name="connsiteY76" fmla="*/ 1159378 h 1160692"/>
              <a:gd name="connsiteX77" fmla="*/ 746319 w 1587596"/>
              <a:gd name="connsiteY77" fmla="*/ 1152234 h 1160692"/>
              <a:gd name="connsiteX78" fmla="*/ 715363 w 1587596"/>
              <a:gd name="connsiteY78" fmla="*/ 1145091 h 1160692"/>
              <a:gd name="connsiteX79" fmla="*/ 696317 w 1587596"/>
              <a:gd name="connsiteY79" fmla="*/ 1085559 h 1160692"/>
              <a:gd name="connsiteX80" fmla="*/ 662979 w 1587596"/>
              <a:gd name="connsiteY80" fmla="*/ 1037934 h 1160692"/>
              <a:gd name="connsiteX81" fmla="*/ 662977 w 1587596"/>
              <a:gd name="connsiteY81" fmla="*/ 992691 h 1160692"/>
              <a:gd name="connsiteX82" fmla="*/ 646309 w 1587596"/>
              <a:gd name="connsiteY82" fmla="*/ 959353 h 1160692"/>
              <a:gd name="connsiteX83" fmla="*/ 617733 w 1587596"/>
              <a:gd name="connsiteY83" fmla="*/ 935540 h 1160692"/>
              <a:gd name="connsiteX84" fmla="*/ 596301 w 1587596"/>
              <a:gd name="connsiteY84" fmla="*/ 928398 h 1160692"/>
              <a:gd name="connsiteX85" fmla="*/ 572490 w 1587596"/>
              <a:gd name="connsiteY85" fmla="*/ 897440 h 1160692"/>
              <a:gd name="connsiteX86" fmla="*/ 536770 w 1587596"/>
              <a:gd name="connsiteY86" fmla="*/ 859341 h 1160692"/>
              <a:gd name="connsiteX87" fmla="*/ 484384 w 1587596"/>
              <a:gd name="connsiteY87" fmla="*/ 852196 h 1160692"/>
              <a:gd name="connsiteX88" fmla="*/ 491527 w 1587596"/>
              <a:gd name="connsiteY88" fmla="*/ 809335 h 1160692"/>
              <a:gd name="connsiteX89" fmla="*/ 460572 w 1587596"/>
              <a:gd name="connsiteY89" fmla="*/ 773615 h 1160692"/>
              <a:gd name="connsiteX90" fmla="*/ 427233 w 1587596"/>
              <a:gd name="connsiteY90" fmla="*/ 735516 h 1160692"/>
              <a:gd name="connsiteX91" fmla="*/ 424854 w 1587596"/>
              <a:gd name="connsiteY91" fmla="*/ 709322 h 1160692"/>
              <a:gd name="connsiteX92" fmla="*/ 379608 w 1587596"/>
              <a:gd name="connsiteY92" fmla="*/ 699798 h 1160692"/>
              <a:gd name="connsiteX93" fmla="*/ 351033 w 1587596"/>
              <a:gd name="connsiteY93" fmla="*/ 666460 h 1160692"/>
              <a:gd name="connsiteX94" fmla="*/ 305789 w 1587596"/>
              <a:gd name="connsiteY94" fmla="*/ 654554 h 1160692"/>
              <a:gd name="connsiteX95" fmla="*/ 281977 w 1587596"/>
              <a:gd name="connsiteY95" fmla="*/ 685510 h 1160692"/>
              <a:gd name="connsiteX96" fmla="*/ 234355 w 1587596"/>
              <a:gd name="connsiteY96" fmla="*/ 675984 h 1160692"/>
              <a:gd name="connsiteX97" fmla="*/ 203395 w 1587596"/>
              <a:gd name="connsiteY97" fmla="*/ 652173 h 1160692"/>
              <a:gd name="connsiteX98" fmla="*/ 167680 w 1587596"/>
              <a:gd name="connsiteY98" fmla="*/ 664078 h 1160692"/>
              <a:gd name="connsiteX99" fmla="*/ 158152 w 1587596"/>
              <a:gd name="connsiteY99" fmla="*/ 659316 h 1160692"/>
              <a:gd name="connsiteX100" fmla="*/ 141486 w 1587596"/>
              <a:gd name="connsiteY100" fmla="*/ 606928 h 1160692"/>
              <a:gd name="connsiteX101" fmla="*/ 103383 w 1587596"/>
              <a:gd name="connsiteY101" fmla="*/ 571210 h 1160692"/>
              <a:gd name="connsiteX102" fmla="*/ 72427 w 1587596"/>
              <a:gd name="connsiteY102" fmla="*/ 530729 h 1160692"/>
              <a:gd name="connsiteX103" fmla="*/ 53375 w 1587596"/>
              <a:gd name="connsiteY103" fmla="*/ 504534 h 1160692"/>
              <a:gd name="connsiteX104" fmla="*/ 17657 w 1587596"/>
              <a:gd name="connsiteY104" fmla="*/ 475960 h 1160692"/>
              <a:gd name="connsiteX105" fmla="*/ 992 w 1587596"/>
              <a:gd name="connsiteY105" fmla="*/ 452146 h 1160692"/>
              <a:gd name="connsiteX0" fmla="*/ 992 w 1587596"/>
              <a:gd name="connsiteY0" fmla="*/ 452146 h 1160692"/>
              <a:gd name="connsiteX1" fmla="*/ 20038 w 1587596"/>
              <a:gd name="connsiteY1" fmla="*/ 394998 h 1160692"/>
              <a:gd name="connsiteX2" fmla="*/ 55760 w 1587596"/>
              <a:gd name="connsiteY2" fmla="*/ 371182 h 1160692"/>
              <a:gd name="connsiteX3" fmla="*/ 98621 w 1587596"/>
              <a:gd name="connsiteY3" fmla="*/ 375946 h 1160692"/>
              <a:gd name="connsiteX4" fmla="*/ 110530 w 1587596"/>
              <a:gd name="connsiteY4" fmla="*/ 347370 h 1160692"/>
              <a:gd name="connsiteX5" fmla="*/ 146244 w 1587596"/>
              <a:gd name="connsiteY5" fmla="*/ 333085 h 1160692"/>
              <a:gd name="connsiteX6" fmla="*/ 162915 w 1587596"/>
              <a:gd name="connsiteY6" fmla="*/ 302127 h 1160692"/>
              <a:gd name="connsiteX7" fmla="*/ 196251 w 1587596"/>
              <a:gd name="connsiteY7" fmla="*/ 294985 h 1160692"/>
              <a:gd name="connsiteX8" fmla="*/ 208157 w 1587596"/>
              <a:gd name="connsiteY8" fmla="*/ 261648 h 1160692"/>
              <a:gd name="connsiteX9" fmla="*/ 239115 w 1587596"/>
              <a:gd name="connsiteY9" fmla="*/ 254503 h 1160692"/>
              <a:gd name="connsiteX10" fmla="*/ 310551 w 1587596"/>
              <a:gd name="connsiteY10" fmla="*/ 221166 h 1160692"/>
              <a:gd name="connsiteX11" fmla="*/ 339128 w 1587596"/>
              <a:gd name="connsiteY11" fmla="*/ 199734 h 1160692"/>
              <a:gd name="connsiteX12" fmla="*/ 353413 w 1587596"/>
              <a:gd name="connsiteY12" fmla="*/ 209260 h 1160692"/>
              <a:gd name="connsiteX13" fmla="*/ 396277 w 1587596"/>
              <a:gd name="connsiteY13" fmla="*/ 221166 h 1160692"/>
              <a:gd name="connsiteX14" fmla="*/ 439140 w 1587596"/>
              <a:gd name="connsiteY14" fmla="*/ 183065 h 1160692"/>
              <a:gd name="connsiteX15" fmla="*/ 453426 w 1587596"/>
              <a:gd name="connsiteY15" fmla="*/ 211641 h 1160692"/>
              <a:gd name="connsiteX16" fmla="*/ 489144 w 1587596"/>
              <a:gd name="connsiteY16" fmla="*/ 214023 h 1160692"/>
              <a:gd name="connsiteX17" fmla="*/ 501051 w 1587596"/>
              <a:gd name="connsiteY17" fmla="*/ 247360 h 1160692"/>
              <a:gd name="connsiteX18" fmla="*/ 536773 w 1587596"/>
              <a:gd name="connsiteY18" fmla="*/ 278313 h 1160692"/>
              <a:gd name="connsiteX19" fmla="*/ 565344 w 1587596"/>
              <a:gd name="connsiteY19" fmla="*/ 235454 h 1160692"/>
              <a:gd name="connsiteX20" fmla="*/ 596301 w 1587596"/>
              <a:gd name="connsiteY20" fmla="*/ 221166 h 1160692"/>
              <a:gd name="connsiteX21" fmla="*/ 605826 w 1587596"/>
              <a:gd name="connsiteY21" fmla="*/ 192591 h 1160692"/>
              <a:gd name="connsiteX22" fmla="*/ 627257 w 1587596"/>
              <a:gd name="connsiteY22" fmla="*/ 159254 h 1160692"/>
              <a:gd name="connsiteX23" fmla="*/ 665361 w 1587596"/>
              <a:gd name="connsiteY23" fmla="*/ 152107 h 1160692"/>
              <a:gd name="connsiteX24" fmla="*/ 677263 w 1587596"/>
              <a:gd name="connsiteY24" fmla="*/ 194973 h 1160692"/>
              <a:gd name="connsiteX25" fmla="*/ 717744 w 1587596"/>
              <a:gd name="connsiteY25" fmla="*/ 164016 h 1160692"/>
              <a:gd name="connsiteX26" fmla="*/ 727269 w 1587596"/>
              <a:gd name="connsiteY26" fmla="*/ 164016 h 1160692"/>
              <a:gd name="connsiteX27" fmla="*/ 753463 w 1587596"/>
              <a:gd name="connsiteY27" fmla="*/ 180685 h 1160692"/>
              <a:gd name="connsiteX28" fmla="*/ 793948 w 1587596"/>
              <a:gd name="connsiteY28" fmla="*/ 166395 h 1160692"/>
              <a:gd name="connsiteX29" fmla="*/ 820139 w 1587596"/>
              <a:gd name="connsiteY29" fmla="*/ 216404 h 1160692"/>
              <a:gd name="connsiteX30" fmla="*/ 810613 w 1587596"/>
              <a:gd name="connsiteY30" fmla="*/ 221166 h 1160692"/>
              <a:gd name="connsiteX31" fmla="*/ 805852 w 1587596"/>
              <a:gd name="connsiteY31" fmla="*/ 242598 h 1160692"/>
              <a:gd name="connsiteX32" fmla="*/ 834426 w 1587596"/>
              <a:gd name="connsiteY32" fmla="*/ 285460 h 1160692"/>
              <a:gd name="connsiteX33" fmla="*/ 865383 w 1587596"/>
              <a:gd name="connsiteY33" fmla="*/ 278316 h 1160692"/>
              <a:gd name="connsiteX34" fmla="*/ 898722 w 1587596"/>
              <a:gd name="connsiteY34" fmla="*/ 247359 h 1160692"/>
              <a:gd name="connsiteX35" fmla="*/ 943964 w 1587596"/>
              <a:gd name="connsiteY35" fmla="*/ 254504 h 1160692"/>
              <a:gd name="connsiteX36" fmla="*/ 1001114 w 1587596"/>
              <a:gd name="connsiteY36" fmla="*/ 240216 h 1160692"/>
              <a:gd name="connsiteX37" fmla="*/ 1032073 w 1587596"/>
              <a:gd name="connsiteY37" fmla="*/ 211638 h 1160692"/>
              <a:gd name="connsiteX38" fmla="*/ 1096364 w 1587596"/>
              <a:gd name="connsiteY38" fmla="*/ 194973 h 1160692"/>
              <a:gd name="connsiteX39" fmla="*/ 1153514 w 1587596"/>
              <a:gd name="connsiteY39" fmla="*/ 199734 h 1160692"/>
              <a:gd name="connsiteX40" fmla="*/ 1508321 w 1587596"/>
              <a:gd name="connsiteY40" fmla="*/ 11615 h 1160692"/>
              <a:gd name="connsiteX41" fmla="*/ 1510703 w 1587596"/>
              <a:gd name="connsiteY41" fmla="*/ 21140 h 1160692"/>
              <a:gd name="connsiteX42" fmla="*/ 1541659 w 1587596"/>
              <a:gd name="connsiteY42" fmla="*/ 28284 h 1160692"/>
              <a:gd name="connsiteX43" fmla="*/ 1529753 w 1587596"/>
              <a:gd name="connsiteY43" fmla="*/ 59240 h 1160692"/>
              <a:gd name="connsiteX44" fmla="*/ 1482126 w 1587596"/>
              <a:gd name="connsiteY44" fmla="*/ 94958 h 1160692"/>
              <a:gd name="connsiteX45" fmla="*/ 1377352 w 1587596"/>
              <a:gd name="connsiteY45" fmla="*/ 152110 h 1160692"/>
              <a:gd name="connsiteX46" fmla="*/ 1279720 w 1587596"/>
              <a:gd name="connsiteY46" fmla="*/ 247360 h 1160692"/>
              <a:gd name="connsiteX47" fmla="*/ 1313058 w 1587596"/>
              <a:gd name="connsiteY47" fmla="*/ 247360 h 1160692"/>
              <a:gd name="connsiteX48" fmla="*/ 1341634 w 1587596"/>
              <a:gd name="connsiteY48" fmla="*/ 273553 h 1160692"/>
              <a:gd name="connsiteX49" fmla="*/ 1334489 w 1587596"/>
              <a:gd name="connsiteY49" fmla="*/ 311654 h 1160692"/>
              <a:gd name="connsiteX50" fmla="*/ 1363065 w 1587596"/>
              <a:gd name="connsiteY50" fmla="*/ 328321 h 1160692"/>
              <a:gd name="connsiteX51" fmla="*/ 1355920 w 1587596"/>
              <a:gd name="connsiteY51" fmla="*/ 371185 h 1160692"/>
              <a:gd name="connsiteX52" fmla="*/ 1370208 w 1587596"/>
              <a:gd name="connsiteY52" fmla="*/ 411665 h 1160692"/>
              <a:gd name="connsiteX53" fmla="*/ 1322584 w 1587596"/>
              <a:gd name="connsiteY53" fmla="*/ 466434 h 1160692"/>
              <a:gd name="connsiteX54" fmla="*/ 1294009 w 1587596"/>
              <a:gd name="connsiteY54" fmla="*/ 518822 h 1160692"/>
              <a:gd name="connsiteX55" fmla="*/ 1386878 w 1587596"/>
              <a:gd name="connsiteY55" fmla="*/ 580734 h 1160692"/>
              <a:gd name="connsiteX56" fmla="*/ 1451169 w 1587596"/>
              <a:gd name="connsiteY56" fmla="*/ 630740 h 1160692"/>
              <a:gd name="connsiteX57" fmla="*/ 1486891 w 1587596"/>
              <a:gd name="connsiteY57" fmla="*/ 652172 h 1160692"/>
              <a:gd name="connsiteX58" fmla="*/ 1484508 w 1587596"/>
              <a:gd name="connsiteY58" fmla="*/ 780759 h 1160692"/>
              <a:gd name="connsiteX59" fmla="*/ 1508319 w 1587596"/>
              <a:gd name="connsiteY59" fmla="*/ 806953 h 1160692"/>
              <a:gd name="connsiteX60" fmla="*/ 1517844 w 1587596"/>
              <a:gd name="connsiteY60" fmla="*/ 859340 h 1160692"/>
              <a:gd name="connsiteX61" fmla="*/ 1565469 w 1587596"/>
              <a:gd name="connsiteY61" fmla="*/ 921253 h 1160692"/>
              <a:gd name="connsiteX62" fmla="*/ 1586905 w 1587596"/>
              <a:gd name="connsiteY62" fmla="*/ 945065 h 1160692"/>
              <a:gd name="connsiteX63" fmla="*/ 1541660 w 1587596"/>
              <a:gd name="connsiteY63" fmla="*/ 1009359 h 1160692"/>
              <a:gd name="connsiteX64" fmla="*/ 1244003 w 1587596"/>
              <a:gd name="connsiteY64" fmla="*/ 1033172 h 1160692"/>
              <a:gd name="connsiteX65" fmla="*/ 1241619 w 1587596"/>
              <a:gd name="connsiteY65" fmla="*/ 992690 h 1160692"/>
              <a:gd name="connsiteX66" fmla="*/ 1184474 w 1587596"/>
              <a:gd name="connsiteY66" fmla="*/ 959352 h 1160692"/>
              <a:gd name="connsiteX67" fmla="*/ 1163038 w 1587596"/>
              <a:gd name="connsiteY67" fmla="*/ 983165 h 1160692"/>
              <a:gd name="connsiteX68" fmla="*/ 1113036 w 1587596"/>
              <a:gd name="connsiteY68" fmla="*/ 1023646 h 1160692"/>
              <a:gd name="connsiteX69" fmla="*/ 1065409 w 1587596"/>
              <a:gd name="connsiteY69" fmla="*/ 1052222 h 1160692"/>
              <a:gd name="connsiteX70" fmla="*/ 996355 w 1587596"/>
              <a:gd name="connsiteY70" fmla="*/ 1073653 h 1160692"/>
              <a:gd name="connsiteX71" fmla="*/ 951107 w 1587596"/>
              <a:gd name="connsiteY71" fmla="*/ 1106990 h 1160692"/>
              <a:gd name="connsiteX72" fmla="*/ 908248 w 1587596"/>
              <a:gd name="connsiteY72" fmla="*/ 1118896 h 1160692"/>
              <a:gd name="connsiteX73" fmla="*/ 855857 w 1587596"/>
              <a:gd name="connsiteY73" fmla="*/ 1130803 h 1160692"/>
              <a:gd name="connsiteX74" fmla="*/ 793945 w 1587596"/>
              <a:gd name="connsiteY74" fmla="*/ 1128423 h 1160692"/>
              <a:gd name="connsiteX75" fmla="*/ 774894 w 1587596"/>
              <a:gd name="connsiteY75" fmla="*/ 1159378 h 1160692"/>
              <a:gd name="connsiteX76" fmla="*/ 746319 w 1587596"/>
              <a:gd name="connsiteY76" fmla="*/ 1152234 h 1160692"/>
              <a:gd name="connsiteX77" fmla="*/ 715363 w 1587596"/>
              <a:gd name="connsiteY77" fmla="*/ 1145091 h 1160692"/>
              <a:gd name="connsiteX78" fmla="*/ 696317 w 1587596"/>
              <a:gd name="connsiteY78" fmla="*/ 1085559 h 1160692"/>
              <a:gd name="connsiteX79" fmla="*/ 662979 w 1587596"/>
              <a:gd name="connsiteY79" fmla="*/ 1037934 h 1160692"/>
              <a:gd name="connsiteX80" fmla="*/ 662977 w 1587596"/>
              <a:gd name="connsiteY80" fmla="*/ 992691 h 1160692"/>
              <a:gd name="connsiteX81" fmla="*/ 646309 w 1587596"/>
              <a:gd name="connsiteY81" fmla="*/ 959353 h 1160692"/>
              <a:gd name="connsiteX82" fmla="*/ 617733 w 1587596"/>
              <a:gd name="connsiteY82" fmla="*/ 935540 h 1160692"/>
              <a:gd name="connsiteX83" fmla="*/ 596301 w 1587596"/>
              <a:gd name="connsiteY83" fmla="*/ 928398 h 1160692"/>
              <a:gd name="connsiteX84" fmla="*/ 572490 w 1587596"/>
              <a:gd name="connsiteY84" fmla="*/ 897440 h 1160692"/>
              <a:gd name="connsiteX85" fmla="*/ 536770 w 1587596"/>
              <a:gd name="connsiteY85" fmla="*/ 859341 h 1160692"/>
              <a:gd name="connsiteX86" fmla="*/ 484384 w 1587596"/>
              <a:gd name="connsiteY86" fmla="*/ 852196 h 1160692"/>
              <a:gd name="connsiteX87" fmla="*/ 491527 w 1587596"/>
              <a:gd name="connsiteY87" fmla="*/ 809335 h 1160692"/>
              <a:gd name="connsiteX88" fmla="*/ 460572 w 1587596"/>
              <a:gd name="connsiteY88" fmla="*/ 773615 h 1160692"/>
              <a:gd name="connsiteX89" fmla="*/ 427233 w 1587596"/>
              <a:gd name="connsiteY89" fmla="*/ 735516 h 1160692"/>
              <a:gd name="connsiteX90" fmla="*/ 424854 w 1587596"/>
              <a:gd name="connsiteY90" fmla="*/ 709322 h 1160692"/>
              <a:gd name="connsiteX91" fmla="*/ 379608 w 1587596"/>
              <a:gd name="connsiteY91" fmla="*/ 699798 h 1160692"/>
              <a:gd name="connsiteX92" fmla="*/ 351033 w 1587596"/>
              <a:gd name="connsiteY92" fmla="*/ 666460 h 1160692"/>
              <a:gd name="connsiteX93" fmla="*/ 305789 w 1587596"/>
              <a:gd name="connsiteY93" fmla="*/ 654554 h 1160692"/>
              <a:gd name="connsiteX94" fmla="*/ 281977 w 1587596"/>
              <a:gd name="connsiteY94" fmla="*/ 685510 h 1160692"/>
              <a:gd name="connsiteX95" fmla="*/ 234355 w 1587596"/>
              <a:gd name="connsiteY95" fmla="*/ 675984 h 1160692"/>
              <a:gd name="connsiteX96" fmla="*/ 203395 w 1587596"/>
              <a:gd name="connsiteY96" fmla="*/ 652173 h 1160692"/>
              <a:gd name="connsiteX97" fmla="*/ 167680 w 1587596"/>
              <a:gd name="connsiteY97" fmla="*/ 664078 h 1160692"/>
              <a:gd name="connsiteX98" fmla="*/ 158152 w 1587596"/>
              <a:gd name="connsiteY98" fmla="*/ 659316 h 1160692"/>
              <a:gd name="connsiteX99" fmla="*/ 141486 w 1587596"/>
              <a:gd name="connsiteY99" fmla="*/ 606928 h 1160692"/>
              <a:gd name="connsiteX100" fmla="*/ 103383 w 1587596"/>
              <a:gd name="connsiteY100" fmla="*/ 571210 h 1160692"/>
              <a:gd name="connsiteX101" fmla="*/ 72427 w 1587596"/>
              <a:gd name="connsiteY101" fmla="*/ 530729 h 1160692"/>
              <a:gd name="connsiteX102" fmla="*/ 53375 w 1587596"/>
              <a:gd name="connsiteY102" fmla="*/ 504534 h 1160692"/>
              <a:gd name="connsiteX103" fmla="*/ 17657 w 1587596"/>
              <a:gd name="connsiteY103" fmla="*/ 475960 h 1160692"/>
              <a:gd name="connsiteX104" fmla="*/ 992 w 1587596"/>
              <a:gd name="connsiteY104" fmla="*/ 452146 h 1160692"/>
              <a:gd name="connsiteX0" fmla="*/ 992 w 1587596"/>
              <a:gd name="connsiteY0" fmla="*/ 452146 h 1160692"/>
              <a:gd name="connsiteX1" fmla="*/ 20038 w 1587596"/>
              <a:gd name="connsiteY1" fmla="*/ 394998 h 1160692"/>
              <a:gd name="connsiteX2" fmla="*/ 55760 w 1587596"/>
              <a:gd name="connsiteY2" fmla="*/ 371182 h 1160692"/>
              <a:gd name="connsiteX3" fmla="*/ 98621 w 1587596"/>
              <a:gd name="connsiteY3" fmla="*/ 375946 h 1160692"/>
              <a:gd name="connsiteX4" fmla="*/ 110530 w 1587596"/>
              <a:gd name="connsiteY4" fmla="*/ 347370 h 1160692"/>
              <a:gd name="connsiteX5" fmla="*/ 146244 w 1587596"/>
              <a:gd name="connsiteY5" fmla="*/ 333085 h 1160692"/>
              <a:gd name="connsiteX6" fmla="*/ 162915 w 1587596"/>
              <a:gd name="connsiteY6" fmla="*/ 302127 h 1160692"/>
              <a:gd name="connsiteX7" fmla="*/ 196251 w 1587596"/>
              <a:gd name="connsiteY7" fmla="*/ 294985 h 1160692"/>
              <a:gd name="connsiteX8" fmla="*/ 208157 w 1587596"/>
              <a:gd name="connsiteY8" fmla="*/ 261648 h 1160692"/>
              <a:gd name="connsiteX9" fmla="*/ 239115 w 1587596"/>
              <a:gd name="connsiteY9" fmla="*/ 254503 h 1160692"/>
              <a:gd name="connsiteX10" fmla="*/ 310551 w 1587596"/>
              <a:gd name="connsiteY10" fmla="*/ 221166 h 1160692"/>
              <a:gd name="connsiteX11" fmla="*/ 339128 w 1587596"/>
              <a:gd name="connsiteY11" fmla="*/ 199734 h 1160692"/>
              <a:gd name="connsiteX12" fmla="*/ 353413 w 1587596"/>
              <a:gd name="connsiteY12" fmla="*/ 209260 h 1160692"/>
              <a:gd name="connsiteX13" fmla="*/ 396277 w 1587596"/>
              <a:gd name="connsiteY13" fmla="*/ 221166 h 1160692"/>
              <a:gd name="connsiteX14" fmla="*/ 439140 w 1587596"/>
              <a:gd name="connsiteY14" fmla="*/ 183065 h 1160692"/>
              <a:gd name="connsiteX15" fmla="*/ 453426 w 1587596"/>
              <a:gd name="connsiteY15" fmla="*/ 211641 h 1160692"/>
              <a:gd name="connsiteX16" fmla="*/ 489144 w 1587596"/>
              <a:gd name="connsiteY16" fmla="*/ 214023 h 1160692"/>
              <a:gd name="connsiteX17" fmla="*/ 501051 w 1587596"/>
              <a:gd name="connsiteY17" fmla="*/ 247360 h 1160692"/>
              <a:gd name="connsiteX18" fmla="*/ 536773 w 1587596"/>
              <a:gd name="connsiteY18" fmla="*/ 278313 h 1160692"/>
              <a:gd name="connsiteX19" fmla="*/ 565344 w 1587596"/>
              <a:gd name="connsiteY19" fmla="*/ 235454 h 1160692"/>
              <a:gd name="connsiteX20" fmla="*/ 596301 w 1587596"/>
              <a:gd name="connsiteY20" fmla="*/ 221166 h 1160692"/>
              <a:gd name="connsiteX21" fmla="*/ 605826 w 1587596"/>
              <a:gd name="connsiteY21" fmla="*/ 192591 h 1160692"/>
              <a:gd name="connsiteX22" fmla="*/ 627257 w 1587596"/>
              <a:gd name="connsiteY22" fmla="*/ 159254 h 1160692"/>
              <a:gd name="connsiteX23" fmla="*/ 665361 w 1587596"/>
              <a:gd name="connsiteY23" fmla="*/ 152107 h 1160692"/>
              <a:gd name="connsiteX24" fmla="*/ 677263 w 1587596"/>
              <a:gd name="connsiteY24" fmla="*/ 194973 h 1160692"/>
              <a:gd name="connsiteX25" fmla="*/ 717744 w 1587596"/>
              <a:gd name="connsiteY25" fmla="*/ 164016 h 1160692"/>
              <a:gd name="connsiteX26" fmla="*/ 727269 w 1587596"/>
              <a:gd name="connsiteY26" fmla="*/ 164016 h 1160692"/>
              <a:gd name="connsiteX27" fmla="*/ 753463 w 1587596"/>
              <a:gd name="connsiteY27" fmla="*/ 180685 h 1160692"/>
              <a:gd name="connsiteX28" fmla="*/ 793948 w 1587596"/>
              <a:gd name="connsiteY28" fmla="*/ 166395 h 1160692"/>
              <a:gd name="connsiteX29" fmla="*/ 820139 w 1587596"/>
              <a:gd name="connsiteY29" fmla="*/ 216404 h 1160692"/>
              <a:gd name="connsiteX30" fmla="*/ 810613 w 1587596"/>
              <a:gd name="connsiteY30" fmla="*/ 221166 h 1160692"/>
              <a:gd name="connsiteX31" fmla="*/ 805852 w 1587596"/>
              <a:gd name="connsiteY31" fmla="*/ 242598 h 1160692"/>
              <a:gd name="connsiteX32" fmla="*/ 834426 w 1587596"/>
              <a:gd name="connsiteY32" fmla="*/ 285460 h 1160692"/>
              <a:gd name="connsiteX33" fmla="*/ 865383 w 1587596"/>
              <a:gd name="connsiteY33" fmla="*/ 278316 h 1160692"/>
              <a:gd name="connsiteX34" fmla="*/ 898722 w 1587596"/>
              <a:gd name="connsiteY34" fmla="*/ 247359 h 1160692"/>
              <a:gd name="connsiteX35" fmla="*/ 943964 w 1587596"/>
              <a:gd name="connsiteY35" fmla="*/ 254504 h 1160692"/>
              <a:gd name="connsiteX36" fmla="*/ 1001114 w 1587596"/>
              <a:gd name="connsiteY36" fmla="*/ 240216 h 1160692"/>
              <a:gd name="connsiteX37" fmla="*/ 1032073 w 1587596"/>
              <a:gd name="connsiteY37" fmla="*/ 211638 h 1160692"/>
              <a:gd name="connsiteX38" fmla="*/ 1096364 w 1587596"/>
              <a:gd name="connsiteY38" fmla="*/ 194973 h 1160692"/>
              <a:gd name="connsiteX39" fmla="*/ 1153514 w 1587596"/>
              <a:gd name="connsiteY39" fmla="*/ 199734 h 1160692"/>
              <a:gd name="connsiteX40" fmla="*/ 1508321 w 1587596"/>
              <a:gd name="connsiteY40" fmla="*/ 11615 h 1160692"/>
              <a:gd name="connsiteX41" fmla="*/ 1510703 w 1587596"/>
              <a:gd name="connsiteY41" fmla="*/ 21140 h 1160692"/>
              <a:gd name="connsiteX42" fmla="*/ 1541659 w 1587596"/>
              <a:gd name="connsiteY42" fmla="*/ 28284 h 1160692"/>
              <a:gd name="connsiteX43" fmla="*/ 1529753 w 1587596"/>
              <a:gd name="connsiteY43" fmla="*/ 59240 h 1160692"/>
              <a:gd name="connsiteX44" fmla="*/ 1377352 w 1587596"/>
              <a:gd name="connsiteY44" fmla="*/ 152110 h 1160692"/>
              <a:gd name="connsiteX45" fmla="*/ 1279720 w 1587596"/>
              <a:gd name="connsiteY45" fmla="*/ 247360 h 1160692"/>
              <a:gd name="connsiteX46" fmla="*/ 1313058 w 1587596"/>
              <a:gd name="connsiteY46" fmla="*/ 247360 h 1160692"/>
              <a:gd name="connsiteX47" fmla="*/ 1341634 w 1587596"/>
              <a:gd name="connsiteY47" fmla="*/ 273553 h 1160692"/>
              <a:gd name="connsiteX48" fmla="*/ 1334489 w 1587596"/>
              <a:gd name="connsiteY48" fmla="*/ 311654 h 1160692"/>
              <a:gd name="connsiteX49" fmla="*/ 1363065 w 1587596"/>
              <a:gd name="connsiteY49" fmla="*/ 328321 h 1160692"/>
              <a:gd name="connsiteX50" fmla="*/ 1355920 w 1587596"/>
              <a:gd name="connsiteY50" fmla="*/ 371185 h 1160692"/>
              <a:gd name="connsiteX51" fmla="*/ 1370208 w 1587596"/>
              <a:gd name="connsiteY51" fmla="*/ 411665 h 1160692"/>
              <a:gd name="connsiteX52" fmla="*/ 1322584 w 1587596"/>
              <a:gd name="connsiteY52" fmla="*/ 466434 h 1160692"/>
              <a:gd name="connsiteX53" fmla="*/ 1294009 w 1587596"/>
              <a:gd name="connsiteY53" fmla="*/ 518822 h 1160692"/>
              <a:gd name="connsiteX54" fmla="*/ 1386878 w 1587596"/>
              <a:gd name="connsiteY54" fmla="*/ 580734 h 1160692"/>
              <a:gd name="connsiteX55" fmla="*/ 1451169 w 1587596"/>
              <a:gd name="connsiteY55" fmla="*/ 630740 h 1160692"/>
              <a:gd name="connsiteX56" fmla="*/ 1486891 w 1587596"/>
              <a:gd name="connsiteY56" fmla="*/ 652172 h 1160692"/>
              <a:gd name="connsiteX57" fmla="*/ 1484508 w 1587596"/>
              <a:gd name="connsiteY57" fmla="*/ 780759 h 1160692"/>
              <a:gd name="connsiteX58" fmla="*/ 1508319 w 1587596"/>
              <a:gd name="connsiteY58" fmla="*/ 806953 h 1160692"/>
              <a:gd name="connsiteX59" fmla="*/ 1517844 w 1587596"/>
              <a:gd name="connsiteY59" fmla="*/ 859340 h 1160692"/>
              <a:gd name="connsiteX60" fmla="*/ 1565469 w 1587596"/>
              <a:gd name="connsiteY60" fmla="*/ 921253 h 1160692"/>
              <a:gd name="connsiteX61" fmla="*/ 1586905 w 1587596"/>
              <a:gd name="connsiteY61" fmla="*/ 945065 h 1160692"/>
              <a:gd name="connsiteX62" fmla="*/ 1541660 w 1587596"/>
              <a:gd name="connsiteY62" fmla="*/ 1009359 h 1160692"/>
              <a:gd name="connsiteX63" fmla="*/ 1244003 w 1587596"/>
              <a:gd name="connsiteY63" fmla="*/ 1033172 h 1160692"/>
              <a:gd name="connsiteX64" fmla="*/ 1241619 w 1587596"/>
              <a:gd name="connsiteY64" fmla="*/ 992690 h 1160692"/>
              <a:gd name="connsiteX65" fmla="*/ 1184474 w 1587596"/>
              <a:gd name="connsiteY65" fmla="*/ 959352 h 1160692"/>
              <a:gd name="connsiteX66" fmla="*/ 1163038 w 1587596"/>
              <a:gd name="connsiteY66" fmla="*/ 983165 h 1160692"/>
              <a:gd name="connsiteX67" fmla="*/ 1113036 w 1587596"/>
              <a:gd name="connsiteY67" fmla="*/ 1023646 h 1160692"/>
              <a:gd name="connsiteX68" fmla="*/ 1065409 w 1587596"/>
              <a:gd name="connsiteY68" fmla="*/ 1052222 h 1160692"/>
              <a:gd name="connsiteX69" fmla="*/ 996355 w 1587596"/>
              <a:gd name="connsiteY69" fmla="*/ 1073653 h 1160692"/>
              <a:gd name="connsiteX70" fmla="*/ 951107 w 1587596"/>
              <a:gd name="connsiteY70" fmla="*/ 1106990 h 1160692"/>
              <a:gd name="connsiteX71" fmla="*/ 908248 w 1587596"/>
              <a:gd name="connsiteY71" fmla="*/ 1118896 h 1160692"/>
              <a:gd name="connsiteX72" fmla="*/ 855857 w 1587596"/>
              <a:gd name="connsiteY72" fmla="*/ 1130803 h 1160692"/>
              <a:gd name="connsiteX73" fmla="*/ 793945 w 1587596"/>
              <a:gd name="connsiteY73" fmla="*/ 1128423 h 1160692"/>
              <a:gd name="connsiteX74" fmla="*/ 774894 w 1587596"/>
              <a:gd name="connsiteY74" fmla="*/ 1159378 h 1160692"/>
              <a:gd name="connsiteX75" fmla="*/ 746319 w 1587596"/>
              <a:gd name="connsiteY75" fmla="*/ 1152234 h 1160692"/>
              <a:gd name="connsiteX76" fmla="*/ 715363 w 1587596"/>
              <a:gd name="connsiteY76" fmla="*/ 1145091 h 1160692"/>
              <a:gd name="connsiteX77" fmla="*/ 696317 w 1587596"/>
              <a:gd name="connsiteY77" fmla="*/ 1085559 h 1160692"/>
              <a:gd name="connsiteX78" fmla="*/ 662979 w 1587596"/>
              <a:gd name="connsiteY78" fmla="*/ 1037934 h 1160692"/>
              <a:gd name="connsiteX79" fmla="*/ 662977 w 1587596"/>
              <a:gd name="connsiteY79" fmla="*/ 992691 h 1160692"/>
              <a:gd name="connsiteX80" fmla="*/ 646309 w 1587596"/>
              <a:gd name="connsiteY80" fmla="*/ 959353 h 1160692"/>
              <a:gd name="connsiteX81" fmla="*/ 617733 w 1587596"/>
              <a:gd name="connsiteY81" fmla="*/ 935540 h 1160692"/>
              <a:gd name="connsiteX82" fmla="*/ 596301 w 1587596"/>
              <a:gd name="connsiteY82" fmla="*/ 928398 h 1160692"/>
              <a:gd name="connsiteX83" fmla="*/ 572490 w 1587596"/>
              <a:gd name="connsiteY83" fmla="*/ 897440 h 1160692"/>
              <a:gd name="connsiteX84" fmla="*/ 536770 w 1587596"/>
              <a:gd name="connsiteY84" fmla="*/ 859341 h 1160692"/>
              <a:gd name="connsiteX85" fmla="*/ 484384 w 1587596"/>
              <a:gd name="connsiteY85" fmla="*/ 852196 h 1160692"/>
              <a:gd name="connsiteX86" fmla="*/ 491527 w 1587596"/>
              <a:gd name="connsiteY86" fmla="*/ 809335 h 1160692"/>
              <a:gd name="connsiteX87" fmla="*/ 460572 w 1587596"/>
              <a:gd name="connsiteY87" fmla="*/ 773615 h 1160692"/>
              <a:gd name="connsiteX88" fmla="*/ 427233 w 1587596"/>
              <a:gd name="connsiteY88" fmla="*/ 735516 h 1160692"/>
              <a:gd name="connsiteX89" fmla="*/ 424854 w 1587596"/>
              <a:gd name="connsiteY89" fmla="*/ 709322 h 1160692"/>
              <a:gd name="connsiteX90" fmla="*/ 379608 w 1587596"/>
              <a:gd name="connsiteY90" fmla="*/ 699798 h 1160692"/>
              <a:gd name="connsiteX91" fmla="*/ 351033 w 1587596"/>
              <a:gd name="connsiteY91" fmla="*/ 666460 h 1160692"/>
              <a:gd name="connsiteX92" fmla="*/ 305789 w 1587596"/>
              <a:gd name="connsiteY92" fmla="*/ 654554 h 1160692"/>
              <a:gd name="connsiteX93" fmla="*/ 281977 w 1587596"/>
              <a:gd name="connsiteY93" fmla="*/ 685510 h 1160692"/>
              <a:gd name="connsiteX94" fmla="*/ 234355 w 1587596"/>
              <a:gd name="connsiteY94" fmla="*/ 675984 h 1160692"/>
              <a:gd name="connsiteX95" fmla="*/ 203395 w 1587596"/>
              <a:gd name="connsiteY95" fmla="*/ 652173 h 1160692"/>
              <a:gd name="connsiteX96" fmla="*/ 167680 w 1587596"/>
              <a:gd name="connsiteY96" fmla="*/ 664078 h 1160692"/>
              <a:gd name="connsiteX97" fmla="*/ 158152 w 1587596"/>
              <a:gd name="connsiteY97" fmla="*/ 659316 h 1160692"/>
              <a:gd name="connsiteX98" fmla="*/ 141486 w 1587596"/>
              <a:gd name="connsiteY98" fmla="*/ 606928 h 1160692"/>
              <a:gd name="connsiteX99" fmla="*/ 103383 w 1587596"/>
              <a:gd name="connsiteY99" fmla="*/ 571210 h 1160692"/>
              <a:gd name="connsiteX100" fmla="*/ 72427 w 1587596"/>
              <a:gd name="connsiteY100" fmla="*/ 530729 h 1160692"/>
              <a:gd name="connsiteX101" fmla="*/ 53375 w 1587596"/>
              <a:gd name="connsiteY101" fmla="*/ 504534 h 1160692"/>
              <a:gd name="connsiteX102" fmla="*/ 17657 w 1587596"/>
              <a:gd name="connsiteY102" fmla="*/ 475960 h 1160692"/>
              <a:gd name="connsiteX103" fmla="*/ 992 w 1587596"/>
              <a:gd name="connsiteY103" fmla="*/ 452146 h 1160692"/>
              <a:gd name="connsiteX0" fmla="*/ 992 w 1587596"/>
              <a:gd name="connsiteY0" fmla="*/ 452146 h 1160692"/>
              <a:gd name="connsiteX1" fmla="*/ 20038 w 1587596"/>
              <a:gd name="connsiteY1" fmla="*/ 394998 h 1160692"/>
              <a:gd name="connsiteX2" fmla="*/ 55760 w 1587596"/>
              <a:gd name="connsiteY2" fmla="*/ 371182 h 1160692"/>
              <a:gd name="connsiteX3" fmla="*/ 98621 w 1587596"/>
              <a:gd name="connsiteY3" fmla="*/ 375946 h 1160692"/>
              <a:gd name="connsiteX4" fmla="*/ 110530 w 1587596"/>
              <a:gd name="connsiteY4" fmla="*/ 347370 h 1160692"/>
              <a:gd name="connsiteX5" fmla="*/ 146244 w 1587596"/>
              <a:gd name="connsiteY5" fmla="*/ 333085 h 1160692"/>
              <a:gd name="connsiteX6" fmla="*/ 162915 w 1587596"/>
              <a:gd name="connsiteY6" fmla="*/ 302127 h 1160692"/>
              <a:gd name="connsiteX7" fmla="*/ 196251 w 1587596"/>
              <a:gd name="connsiteY7" fmla="*/ 294985 h 1160692"/>
              <a:gd name="connsiteX8" fmla="*/ 208157 w 1587596"/>
              <a:gd name="connsiteY8" fmla="*/ 261648 h 1160692"/>
              <a:gd name="connsiteX9" fmla="*/ 239115 w 1587596"/>
              <a:gd name="connsiteY9" fmla="*/ 254503 h 1160692"/>
              <a:gd name="connsiteX10" fmla="*/ 310551 w 1587596"/>
              <a:gd name="connsiteY10" fmla="*/ 221166 h 1160692"/>
              <a:gd name="connsiteX11" fmla="*/ 339128 w 1587596"/>
              <a:gd name="connsiteY11" fmla="*/ 199734 h 1160692"/>
              <a:gd name="connsiteX12" fmla="*/ 353413 w 1587596"/>
              <a:gd name="connsiteY12" fmla="*/ 209260 h 1160692"/>
              <a:gd name="connsiteX13" fmla="*/ 396277 w 1587596"/>
              <a:gd name="connsiteY13" fmla="*/ 221166 h 1160692"/>
              <a:gd name="connsiteX14" fmla="*/ 439140 w 1587596"/>
              <a:gd name="connsiteY14" fmla="*/ 183065 h 1160692"/>
              <a:gd name="connsiteX15" fmla="*/ 453426 w 1587596"/>
              <a:gd name="connsiteY15" fmla="*/ 211641 h 1160692"/>
              <a:gd name="connsiteX16" fmla="*/ 489144 w 1587596"/>
              <a:gd name="connsiteY16" fmla="*/ 214023 h 1160692"/>
              <a:gd name="connsiteX17" fmla="*/ 501051 w 1587596"/>
              <a:gd name="connsiteY17" fmla="*/ 247360 h 1160692"/>
              <a:gd name="connsiteX18" fmla="*/ 536773 w 1587596"/>
              <a:gd name="connsiteY18" fmla="*/ 278313 h 1160692"/>
              <a:gd name="connsiteX19" fmla="*/ 565344 w 1587596"/>
              <a:gd name="connsiteY19" fmla="*/ 235454 h 1160692"/>
              <a:gd name="connsiteX20" fmla="*/ 596301 w 1587596"/>
              <a:gd name="connsiteY20" fmla="*/ 221166 h 1160692"/>
              <a:gd name="connsiteX21" fmla="*/ 605826 w 1587596"/>
              <a:gd name="connsiteY21" fmla="*/ 192591 h 1160692"/>
              <a:gd name="connsiteX22" fmla="*/ 627257 w 1587596"/>
              <a:gd name="connsiteY22" fmla="*/ 159254 h 1160692"/>
              <a:gd name="connsiteX23" fmla="*/ 665361 w 1587596"/>
              <a:gd name="connsiteY23" fmla="*/ 152107 h 1160692"/>
              <a:gd name="connsiteX24" fmla="*/ 677263 w 1587596"/>
              <a:gd name="connsiteY24" fmla="*/ 194973 h 1160692"/>
              <a:gd name="connsiteX25" fmla="*/ 717744 w 1587596"/>
              <a:gd name="connsiteY25" fmla="*/ 164016 h 1160692"/>
              <a:gd name="connsiteX26" fmla="*/ 727269 w 1587596"/>
              <a:gd name="connsiteY26" fmla="*/ 164016 h 1160692"/>
              <a:gd name="connsiteX27" fmla="*/ 753463 w 1587596"/>
              <a:gd name="connsiteY27" fmla="*/ 180685 h 1160692"/>
              <a:gd name="connsiteX28" fmla="*/ 793948 w 1587596"/>
              <a:gd name="connsiteY28" fmla="*/ 166395 h 1160692"/>
              <a:gd name="connsiteX29" fmla="*/ 820139 w 1587596"/>
              <a:gd name="connsiteY29" fmla="*/ 216404 h 1160692"/>
              <a:gd name="connsiteX30" fmla="*/ 810613 w 1587596"/>
              <a:gd name="connsiteY30" fmla="*/ 221166 h 1160692"/>
              <a:gd name="connsiteX31" fmla="*/ 805852 w 1587596"/>
              <a:gd name="connsiteY31" fmla="*/ 242598 h 1160692"/>
              <a:gd name="connsiteX32" fmla="*/ 834426 w 1587596"/>
              <a:gd name="connsiteY32" fmla="*/ 285460 h 1160692"/>
              <a:gd name="connsiteX33" fmla="*/ 865383 w 1587596"/>
              <a:gd name="connsiteY33" fmla="*/ 278316 h 1160692"/>
              <a:gd name="connsiteX34" fmla="*/ 898722 w 1587596"/>
              <a:gd name="connsiteY34" fmla="*/ 247359 h 1160692"/>
              <a:gd name="connsiteX35" fmla="*/ 943964 w 1587596"/>
              <a:gd name="connsiteY35" fmla="*/ 254504 h 1160692"/>
              <a:gd name="connsiteX36" fmla="*/ 1001114 w 1587596"/>
              <a:gd name="connsiteY36" fmla="*/ 240216 h 1160692"/>
              <a:gd name="connsiteX37" fmla="*/ 1032073 w 1587596"/>
              <a:gd name="connsiteY37" fmla="*/ 211638 h 1160692"/>
              <a:gd name="connsiteX38" fmla="*/ 1096364 w 1587596"/>
              <a:gd name="connsiteY38" fmla="*/ 194973 h 1160692"/>
              <a:gd name="connsiteX39" fmla="*/ 1153514 w 1587596"/>
              <a:gd name="connsiteY39" fmla="*/ 199734 h 1160692"/>
              <a:gd name="connsiteX40" fmla="*/ 1508321 w 1587596"/>
              <a:gd name="connsiteY40" fmla="*/ 11615 h 1160692"/>
              <a:gd name="connsiteX41" fmla="*/ 1510703 w 1587596"/>
              <a:gd name="connsiteY41" fmla="*/ 21140 h 1160692"/>
              <a:gd name="connsiteX42" fmla="*/ 1541659 w 1587596"/>
              <a:gd name="connsiteY42" fmla="*/ 28284 h 1160692"/>
              <a:gd name="connsiteX43" fmla="*/ 1377352 w 1587596"/>
              <a:gd name="connsiteY43" fmla="*/ 152110 h 1160692"/>
              <a:gd name="connsiteX44" fmla="*/ 1279720 w 1587596"/>
              <a:gd name="connsiteY44" fmla="*/ 247360 h 1160692"/>
              <a:gd name="connsiteX45" fmla="*/ 1313058 w 1587596"/>
              <a:gd name="connsiteY45" fmla="*/ 247360 h 1160692"/>
              <a:gd name="connsiteX46" fmla="*/ 1341634 w 1587596"/>
              <a:gd name="connsiteY46" fmla="*/ 273553 h 1160692"/>
              <a:gd name="connsiteX47" fmla="*/ 1334489 w 1587596"/>
              <a:gd name="connsiteY47" fmla="*/ 311654 h 1160692"/>
              <a:gd name="connsiteX48" fmla="*/ 1363065 w 1587596"/>
              <a:gd name="connsiteY48" fmla="*/ 328321 h 1160692"/>
              <a:gd name="connsiteX49" fmla="*/ 1355920 w 1587596"/>
              <a:gd name="connsiteY49" fmla="*/ 371185 h 1160692"/>
              <a:gd name="connsiteX50" fmla="*/ 1370208 w 1587596"/>
              <a:gd name="connsiteY50" fmla="*/ 411665 h 1160692"/>
              <a:gd name="connsiteX51" fmla="*/ 1322584 w 1587596"/>
              <a:gd name="connsiteY51" fmla="*/ 466434 h 1160692"/>
              <a:gd name="connsiteX52" fmla="*/ 1294009 w 1587596"/>
              <a:gd name="connsiteY52" fmla="*/ 518822 h 1160692"/>
              <a:gd name="connsiteX53" fmla="*/ 1386878 w 1587596"/>
              <a:gd name="connsiteY53" fmla="*/ 580734 h 1160692"/>
              <a:gd name="connsiteX54" fmla="*/ 1451169 w 1587596"/>
              <a:gd name="connsiteY54" fmla="*/ 630740 h 1160692"/>
              <a:gd name="connsiteX55" fmla="*/ 1486891 w 1587596"/>
              <a:gd name="connsiteY55" fmla="*/ 652172 h 1160692"/>
              <a:gd name="connsiteX56" fmla="*/ 1484508 w 1587596"/>
              <a:gd name="connsiteY56" fmla="*/ 780759 h 1160692"/>
              <a:gd name="connsiteX57" fmla="*/ 1508319 w 1587596"/>
              <a:gd name="connsiteY57" fmla="*/ 806953 h 1160692"/>
              <a:gd name="connsiteX58" fmla="*/ 1517844 w 1587596"/>
              <a:gd name="connsiteY58" fmla="*/ 859340 h 1160692"/>
              <a:gd name="connsiteX59" fmla="*/ 1565469 w 1587596"/>
              <a:gd name="connsiteY59" fmla="*/ 921253 h 1160692"/>
              <a:gd name="connsiteX60" fmla="*/ 1586905 w 1587596"/>
              <a:gd name="connsiteY60" fmla="*/ 945065 h 1160692"/>
              <a:gd name="connsiteX61" fmla="*/ 1541660 w 1587596"/>
              <a:gd name="connsiteY61" fmla="*/ 1009359 h 1160692"/>
              <a:gd name="connsiteX62" fmla="*/ 1244003 w 1587596"/>
              <a:gd name="connsiteY62" fmla="*/ 1033172 h 1160692"/>
              <a:gd name="connsiteX63" fmla="*/ 1241619 w 1587596"/>
              <a:gd name="connsiteY63" fmla="*/ 992690 h 1160692"/>
              <a:gd name="connsiteX64" fmla="*/ 1184474 w 1587596"/>
              <a:gd name="connsiteY64" fmla="*/ 959352 h 1160692"/>
              <a:gd name="connsiteX65" fmla="*/ 1163038 w 1587596"/>
              <a:gd name="connsiteY65" fmla="*/ 983165 h 1160692"/>
              <a:gd name="connsiteX66" fmla="*/ 1113036 w 1587596"/>
              <a:gd name="connsiteY66" fmla="*/ 1023646 h 1160692"/>
              <a:gd name="connsiteX67" fmla="*/ 1065409 w 1587596"/>
              <a:gd name="connsiteY67" fmla="*/ 1052222 h 1160692"/>
              <a:gd name="connsiteX68" fmla="*/ 996355 w 1587596"/>
              <a:gd name="connsiteY68" fmla="*/ 1073653 h 1160692"/>
              <a:gd name="connsiteX69" fmla="*/ 951107 w 1587596"/>
              <a:gd name="connsiteY69" fmla="*/ 1106990 h 1160692"/>
              <a:gd name="connsiteX70" fmla="*/ 908248 w 1587596"/>
              <a:gd name="connsiteY70" fmla="*/ 1118896 h 1160692"/>
              <a:gd name="connsiteX71" fmla="*/ 855857 w 1587596"/>
              <a:gd name="connsiteY71" fmla="*/ 1130803 h 1160692"/>
              <a:gd name="connsiteX72" fmla="*/ 793945 w 1587596"/>
              <a:gd name="connsiteY72" fmla="*/ 1128423 h 1160692"/>
              <a:gd name="connsiteX73" fmla="*/ 774894 w 1587596"/>
              <a:gd name="connsiteY73" fmla="*/ 1159378 h 1160692"/>
              <a:gd name="connsiteX74" fmla="*/ 746319 w 1587596"/>
              <a:gd name="connsiteY74" fmla="*/ 1152234 h 1160692"/>
              <a:gd name="connsiteX75" fmla="*/ 715363 w 1587596"/>
              <a:gd name="connsiteY75" fmla="*/ 1145091 h 1160692"/>
              <a:gd name="connsiteX76" fmla="*/ 696317 w 1587596"/>
              <a:gd name="connsiteY76" fmla="*/ 1085559 h 1160692"/>
              <a:gd name="connsiteX77" fmla="*/ 662979 w 1587596"/>
              <a:gd name="connsiteY77" fmla="*/ 1037934 h 1160692"/>
              <a:gd name="connsiteX78" fmla="*/ 662977 w 1587596"/>
              <a:gd name="connsiteY78" fmla="*/ 992691 h 1160692"/>
              <a:gd name="connsiteX79" fmla="*/ 646309 w 1587596"/>
              <a:gd name="connsiteY79" fmla="*/ 959353 h 1160692"/>
              <a:gd name="connsiteX80" fmla="*/ 617733 w 1587596"/>
              <a:gd name="connsiteY80" fmla="*/ 935540 h 1160692"/>
              <a:gd name="connsiteX81" fmla="*/ 596301 w 1587596"/>
              <a:gd name="connsiteY81" fmla="*/ 928398 h 1160692"/>
              <a:gd name="connsiteX82" fmla="*/ 572490 w 1587596"/>
              <a:gd name="connsiteY82" fmla="*/ 897440 h 1160692"/>
              <a:gd name="connsiteX83" fmla="*/ 536770 w 1587596"/>
              <a:gd name="connsiteY83" fmla="*/ 859341 h 1160692"/>
              <a:gd name="connsiteX84" fmla="*/ 484384 w 1587596"/>
              <a:gd name="connsiteY84" fmla="*/ 852196 h 1160692"/>
              <a:gd name="connsiteX85" fmla="*/ 491527 w 1587596"/>
              <a:gd name="connsiteY85" fmla="*/ 809335 h 1160692"/>
              <a:gd name="connsiteX86" fmla="*/ 460572 w 1587596"/>
              <a:gd name="connsiteY86" fmla="*/ 773615 h 1160692"/>
              <a:gd name="connsiteX87" fmla="*/ 427233 w 1587596"/>
              <a:gd name="connsiteY87" fmla="*/ 735516 h 1160692"/>
              <a:gd name="connsiteX88" fmla="*/ 424854 w 1587596"/>
              <a:gd name="connsiteY88" fmla="*/ 709322 h 1160692"/>
              <a:gd name="connsiteX89" fmla="*/ 379608 w 1587596"/>
              <a:gd name="connsiteY89" fmla="*/ 699798 h 1160692"/>
              <a:gd name="connsiteX90" fmla="*/ 351033 w 1587596"/>
              <a:gd name="connsiteY90" fmla="*/ 666460 h 1160692"/>
              <a:gd name="connsiteX91" fmla="*/ 305789 w 1587596"/>
              <a:gd name="connsiteY91" fmla="*/ 654554 h 1160692"/>
              <a:gd name="connsiteX92" fmla="*/ 281977 w 1587596"/>
              <a:gd name="connsiteY92" fmla="*/ 685510 h 1160692"/>
              <a:gd name="connsiteX93" fmla="*/ 234355 w 1587596"/>
              <a:gd name="connsiteY93" fmla="*/ 675984 h 1160692"/>
              <a:gd name="connsiteX94" fmla="*/ 203395 w 1587596"/>
              <a:gd name="connsiteY94" fmla="*/ 652173 h 1160692"/>
              <a:gd name="connsiteX95" fmla="*/ 167680 w 1587596"/>
              <a:gd name="connsiteY95" fmla="*/ 664078 h 1160692"/>
              <a:gd name="connsiteX96" fmla="*/ 158152 w 1587596"/>
              <a:gd name="connsiteY96" fmla="*/ 659316 h 1160692"/>
              <a:gd name="connsiteX97" fmla="*/ 141486 w 1587596"/>
              <a:gd name="connsiteY97" fmla="*/ 606928 h 1160692"/>
              <a:gd name="connsiteX98" fmla="*/ 103383 w 1587596"/>
              <a:gd name="connsiteY98" fmla="*/ 571210 h 1160692"/>
              <a:gd name="connsiteX99" fmla="*/ 72427 w 1587596"/>
              <a:gd name="connsiteY99" fmla="*/ 530729 h 1160692"/>
              <a:gd name="connsiteX100" fmla="*/ 53375 w 1587596"/>
              <a:gd name="connsiteY100" fmla="*/ 504534 h 1160692"/>
              <a:gd name="connsiteX101" fmla="*/ 17657 w 1587596"/>
              <a:gd name="connsiteY101" fmla="*/ 475960 h 1160692"/>
              <a:gd name="connsiteX102" fmla="*/ 992 w 1587596"/>
              <a:gd name="connsiteY102" fmla="*/ 452146 h 1160692"/>
              <a:gd name="connsiteX0" fmla="*/ 992 w 1587596"/>
              <a:gd name="connsiteY0" fmla="*/ 456791 h 1165337"/>
              <a:gd name="connsiteX1" fmla="*/ 20038 w 1587596"/>
              <a:gd name="connsiteY1" fmla="*/ 399643 h 1165337"/>
              <a:gd name="connsiteX2" fmla="*/ 55760 w 1587596"/>
              <a:gd name="connsiteY2" fmla="*/ 375827 h 1165337"/>
              <a:gd name="connsiteX3" fmla="*/ 98621 w 1587596"/>
              <a:gd name="connsiteY3" fmla="*/ 380591 h 1165337"/>
              <a:gd name="connsiteX4" fmla="*/ 110530 w 1587596"/>
              <a:gd name="connsiteY4" fmla="*/ 352015 h 1165337"/>
              <a:gd name="connsiteX5" fmla="*/ 146244 w 1587596"/>
              <a:gd name="connsiteY5" fmla="*/ 337730 h 1165337"/>
              <a:gd name="connsiteX6" fmla="*/ 162915 w 1587596"/>
              <a:gd name="connsiteY6" fmla="*/ 306772 h 1165337"/>
              <a:gd name="connsiteX7" fmla="*/ 196251 w 1587596"/>
              <a:gd name="connsiteY7" fmla="*/ 299630 h 1165337"/>
              <a:gd name="connsiteX8" fmla="*/ 208157 w 1587596"/>
              <a:gd name="connsiteY8" fmla="*/ 266293 h 1165337"/>
              <a:gd name="connsiteX9" fmla="*/ 239115 w 1587596"/>
              <a:gd name="connsiteY9" fmla="*/ 259148 h 1165337"/>
              <a:gd name="connsiteX10" fmla="*/ 310551 w 1587596"/>
              <a:gd name="connsiteY10" fmla="*/ 225811 h 1165337"/>
              <a:gd name="connsiteX11" fmla="*/ 339128 w 1587596"/>
              <a:gd name="connsiteY11" fmla="*/ 204379 h 1165337"/>
              <a:gd name="connsiteX12" fmla="*/ 353413 w 1587596"/>
              <a:gd name="connsiteY12" fmla="*/ 213905 h 1165337"/>
              <a:gd name="connsiteX13" fmla="*/ 396277 w 1587596"/>
              <a:gd name="connsiteY13" fmla="*/ 225811 h 1165337"/>
              <a:gd name="connsiteX14" fmla="*/ 439140 w 1587596"/>
              <a:gd name="connsiteY14" fmla="*/ 187710 h 1165337"/>
              <a:gd name="connsiteX15" fmla="*/ 453426 w 1587596"/>
              <a:gd name="connsiteY15" fmla="*/ 216286 h 1165337"/>
              <a:gd name="connsiteX16" fmla="*/ 489144 w 1587596"/>
              <a:gd name="connsiteY16" fmla="*/ 218668 h 1165337"/>
              <a:gd name="connsiteX17" fmla="*/ 501051 w 1587596"/>
              <a:gd name="connsiteY17" fmla="*/ 252005 h 1165337"/>
              <a:gd name="connsiteX18" fmla="*/ 536773 w 1587596"/>
              <a:gd name="connsiteY18" fmla="*/ 282958 h 1165337"/>
              <a:gd name="connsiteX19" fmla="*/ 565344 w 1587596"/>
              <a:gd name="connsiteY19" fmla="*/ 240099 h 1165337"/>
              <a:gd name="connsiteX20" fmla="*/ 596301 w 1587596"/>
              <a:gd name="connsiteY20" fmla="*/ 225811 h 1165337"/>
              <a:gd name="connsiteX21" fmla="*/ 605826 w 1587596"/>
              <a:gd name="connsiteY21" fmla="*/ 197236 h 1165337"/>
              <a:gd name="connsiteX22" fmla="*/ 627257 w 1587596"/>
              <a:gd name="connsiteY22" fmla="*/ 163899 h 1165337"/>
              <a:gd name="connsiteX23" fmla="*/ 665361 w 1587596"/>
              <a:gd name="connsiteY23" fmla="*/ 156752 h 1165337"/>
              <a:gd name="connsiteX24" fmla="*/ 677263 w 1587596"/>
              <a:gd name="connsiteY24" fmla="*/ 199618 h 1165337"/>
              <a:gd name="connsiteX25" fmla="*/ 717744 w 1587596"/>
              <a:gd name="connsiteY25" fmla="*/ 168661 h 1165337"/>
              <a:gd name="connsiteX26" fmla="*/ 727269 w 1587596"/>
              <a:gd name="connsiteY26" fmla="*/ 168661 h 1165337"/>
              <a:gd name="connsiteX27" fmla="*/ 753463 w 1587596"/>
              <a:gd name="connsiteY27" fmla="*/ 185330 h 1165337"/>
              <a:gd name="connsiteX28" fmla="*/ 793948 w 1587596"/>
              <a:gd name="connsiteY28" fmla="*/ 171040 h 1165337"/>
              <a:gd name="connsiteX29" fmla="*/ 820139 w 1587596"/>
              <a:gd name="connsiteY29" fmla="*/ 221049 h 1165337"/>
              <a:gd name="connsiteX30" fmla="*/ 810613 w 1587596"/>
              <a:gd name="connsiteY30" fmla="*/ 225811 h 1165337"/>
              <a:gd name="connsiteX31" fmla="*/ 805852 w 1587596"/>
              <a:gd name="connsiteY31" fmla="*/ 247243 h 1165337"/>
              <a:gd name="connsiteX32" fmla="*/ 834426 w 1587596"/>
              <a:gd name="connsiteY32" fmla="*/ 290105 h 1165337"/>
              <a:gd name="connsiteX33" fmla="*/ 865383 w 1587596"/>
              <a:gd name="connsiteY33" fmla="*/ 282961 h 1165337"/>
              <a:gd name="connsiteX34" fmla="*/ 898722 w 1587596"/>
              <a:gd name="connsiteY34" fmla="*/ 252004 h 1165337"/>
              <a:gd name="connsiteX35" fmla="*/ 943964 w 1587596"/>
              <a:gd name="connsiteY35" fmla="*/ 259149 h 1165337"/>
              <a:gd name="connsiteX36" fmla="*/ 1001114 w 1587596"/>
              <a:gd name="connsiteY36" fmla="*/ 244861 h 1165337"/>
              <a:gd name="connsiteX37" fmla="*/ 1032073 w 1587596"/>
              <a:gd name="connsiteY37" fmla="*/ 216283 h 1165337"/>
              <a:gd name="connsiteX38" fmla="*/ 1096364 w 1587596"/>
              <a:gd name="connsiteY38" fmla="*/ 199618 h 1165337"/>
              <a:gd name="connsiteX39" fmla="*/ 1153514 w 1587596"/>
              <a:gd name="connsiteY39" fmla="*/ 204379 h 1165337"/>
              <a:gd name="connsiteX40" fmla="*/ 1508321 w 1587596"/>
              <a:gd name="connsiteY40" fmla="*/ 16260 h 1165337"/>
              <a:gd name="connsiteX41" fmla="*/ 1510703 w 1587596"/>
              <a:gd name="connsiteY41" fmla="*/ 25785 h 1165337"/>
              <a:gd name="connsiteX42" fmla="*/ 1377352 w 1587596"/>
              <a:gd name="connsiteY42" fmla="*/ 156755 h 1165337"/>
              <a:gd name="connsiteX43" fmla="*/ 1279720 w 1587596"/>
              <a:gd name="connsiteY43" fmla="*/ 252005 h 1165337"/>
              <a:gd name="connsiteX44" fmla="*/ 1313058 w 1587596"/>
              <a:gd name="connsiteY44" fmla="*/ 252005 h 1165337"/>
              <a:gd name="connsiteX45" fmla="*/ 1341634 w 1587596"/>
              <a:gd name="connsiteY45" fmla="*/ 278198 h 1165337"/>
              <a:gd name="connsiteX46" fmla="*/ 1334489 w 1587596"/>
              <a:gd name="connsiteY46" fmla="*/ 316299 h 1165337"/>
              <a:gd name="connsiteX47" fmla="*/ 1363065 w 1587596"/>
              <a:gd name="connsiteY47" fmla="*/ 332966 h 1165337"/>
              <a:gd name="connsiteX48" fmla="*/ 1355920 w 1587596"/>
              <a:gd name="connsiteY48" fmla="*/ 375830 h 1165337"/>
              <a:gd name="connsiteX49" fmla="*/ 1370208 w 1587596"/>
              <a:gd name="connsiteY49" fmla="*/ 416310 h 1165337"/>
              <a:gd name="connsiteX50" fmla="*/ 1322584 w 1587596"/>
              <a:gd name="connsiteY50" fmla="*/ 471079 h 1165337"/>
              <a:gd name="connsiteX51" fmla="*/ 1294009 w 1587596"/>
              <a:gd name="connsiteY51" fmla="*/ 523467 h 1165337"/>
              <a:gd name="connsiteX52" fmla="*/ 1386878 w 1587596"/>
              <a:gd name="connsiteY52" fmla="*/ 585379 h 1165337"/>
              <a:gd name="connsiteX53" fmla="*/ 1451169 w 1587596"/>
              <a:gd name="connsiteY53" fmla="*/ 635385 h 1165337"/>
              <a:gd name="connsiteX54" fmla="*/ 1486891 w 1587596"/>
              <a:gd name="connsiteY54" fmla="*/ 656817 h 1165337"/>
              <a:gd name="connsiteX55" fmla="*/ 1484508 w 1587596"/>
              <a:gd name="connsiteY55" fmla="*/ 785404 h 1165337"/>
              <a:gd name="connsiteX56" fmla="*/ 1508319 w 1587596"/>
              <a:gd name="connsiteY56" fmla="*/ 811598 h 1165337"/>
              <a:gd name="connsiteX57" fmla="*/ 1517844 w 1587596"/>
              <a:gd name="connsiteY57" fmla="*/ 863985 h 1165337"/>
              <a:gd name="connsiteX58" fmla="*/ 1565469 w 1587596"/>
              <a:gd name="connsiteY58" fmla="*/ 925898 h 1165337"/>
              <a:gd name="connsiteX59" fmla="*/ 1586905 w 1587596"/>
              <a:gd name="connsiteY59" fmla="*/ 949710 h 1165337"/>
              <a:gd name="connsiteX60" fmla="*/ 1541660 w 1587596"/>
              <a:gd name="connsiteY60" fmla="*/ 1014004 h 1165337"/>
              <a:gd name="connsiteX61" fmla="*/ 1244003 w 1587596"/>
              <a:gd name="connsiteY61" fmla="*/ 1037817 h 1165337"/>
              <a:gd name="connsiteX62" fmla="*/ 1241619 w 1587596"/>
              <a:gd name="connsiteY62" fmla="*/ 997335 h 1165337"/>
              <a:gd name="connsiteX63" fmla="*/ 1184474 w 1587596"/>
              <a:gd name="connsiteY63" fmla="*/ 963997 h 1165337"/>
              <a:gd name="connsiteX64" fmla="*/ 1163038 w 1587596"/>
              <a:gd name="connsiteY64" fmla="*/ 987810 h 1165337"/>
              <a:gd name="connsiteX65" fmla="*/ 1113036 w 1587596"/>
              <a:gd name="connsiteY65" fmla="*/ 1028291 h 1165337"/>
              <a:gd name="connsiteX66" fmla="*/ 1065409 w 1587596"/>
              <a:gd name="connsiteY66" fmla="*/ 1056867 h 1165337"/>
              <a:gd name="connsiteX67" fmla="*/ 996355 w 1587596"/>
              <a:gd name="connsiteY67" fmla="*/ 1078298 h 1165337"/>
              <a:gd name="connsiteX68" fmla="*/ 951107 w 1587596"/>
              <a:gd name="connsiteY68" fmla="*/ 1111635 h 1165337"/>
              <a:gd name="connsiteX69" fmla="*/ 908248 w 1587596"/>
              <a:gd name="connsiteY69" fmla="*/ 1123541 h 1165337"/>
              <a:gd name="connsiteX70" fmla="*/ 855857 w 1587596"/>
              <a:gd name="connsiteY70" fmla="*/ 1135448 h 1165337"/>
              <a:gd name="connsiteX71" fmla="*/ 793945 w 1587596"/>
              <a:gd name="connsiteY71" fmla="*/ 1133068 h 1165337"/>
              <a:gd name="connsiteX72" fmla="*/ 774894 w 1587596"/>
              <a:gd name="connsiteY72" fmla="*/ 1164023 h 1165337"/>
              <a:gd name="connsiteX73" fmla="*/ 746319 w 1587596"/>
              <a:gd name="connsiteY73" fmla="*/ 1156879 h 1165337"/>
              <a:gd name="connsiteX74" fmla="*/ 715363 w 1587596"/>
              <a:gd name="connsiteY74" fmla="*/ 1149736 h 1165337"/>
              <a:gd name="connsiteX75" fmla="*/ 696317 w 1587596"/>
              <a:gd name="connsiteY75" fmla="*/ 1090204 h 1165337"/>
              <a:gd name="connsiteX76" fmla="*/ 662979 w 1587596"/>
              <a:gd name="connsiteY76" fmla="*/ 1042579 h 1165337"/>
              <a:gd name="connsiteX77" fmla="*/ 662977 w 1587596"/>
              <a:gd name="connsiteY77" fmla="*/ 997336 h 1165337"/>
              <a:gd name="connsiteX78" fmla="*/ 646309 w 1587596"/>
              <a:gd name="connsiteY78" fmla="*/ 963998 h 1165337"/>
              <a:gd name="connsiteX79" fmla="*/ 617733 w 1587596"/>
              <a:gd name="connsiteY79" fmla="*/ 940185 h 1165337"/>
              <a:gd name="connsiteX80" fmla="*/ 596301 w 1587596"/>
              <a:gd name="connsiteY80" fmla="*/ 933043 h 1165337"/>
              <a:gd name="connsiteX81" fmla="*/ 572490 w 1587596"/>
              <a:gd name="connsiteY81" fmla="*/ 902085 h 1165337"/>
              <a:gd name="connsiteX82" fmla="*/ 536770 w 1587596"/>
              <a:gd name="connsiteY82" fmla="*/ 863986 h 1165337"/>
              <a:gd name="connsiteX83" fmla="*/ 484384 w 1587596"/>
              <a:gd name="connsiteY83" fmla="*/ 856841 h 1165337"/>
              <a:gd name="connsiteX84" fmla="*/ 491527 w 1587596"/>
              <a:gd name="connsiteY84" fmla="*/ 813980 h 1165337"/>
              <a:gd name="connsiteX85" fmla="*/ 460572 w 1587596"/>
              <a:gd name="connsiteY85" fmla="*/ 778260 h 1165337"/>
              <a:gd name="connsiteX86" fmla="*/ 427233 w 1587596"/>
              <a:gd name="connsiteY86" fmla="*/ 740161 h 1165337"/>
              <a:gd name="connsiteX87" fmla="*/ 424854 w 1587596"/>
              <a:gd name="connsiteY87" fmla="*/ 713967 h 1165337"/>
              <a:gd name="connsiteX88" fmla="*/ 379608 w 1587596"/>
              <a:gd name="connsiteY88" fmla="*/ 704443 h 1165337"/>
              <a:gd name="connsiteX89" fmla="*/ 351033 w 1587596"/>
              <a:gd name="connsiteY89" fmla="*/ 671105 h 1165337"/>
              <a:gd name="connsiteX90" fmla="*/ 305789 w 1587596"/>
              <a:gd name="connsiteY90" fmla="*/ 659199 h 1165337"/>
              <a:gd name="connsiteX91" fmla="*/ 281977 w 1587596"/>
              <a:gd name="connsiteY91" fmla="*/ 690155 h 1165337"/>
              <a:gd name="connsiteX92" fmla="*/ 234355 w 1587596"/>
              <a:gd name="connsiteY92" fmla="*/ 680629 h 1165337"/>
              <a:gd name="connsiteX93" fmla="*/ 203395 w 1587596"/>
              <a:gd name="connsiteY93" fmla="*/ 656818 h 1165337"/>
              <a:gd name="connsiteX94" fmla="*/ 167680 w 1587596"/>
              <a:gd name="connsiteY94" fmla="*/ 668723 h 1165337"/>
              <a:gd name="connsiteX95" fmla="*/ 158152 w 1587596"/>
              <a:gd name="connsiteY95" fmla="*/ 663961 h 1165337"/>
              <a:gd name="connsiteX96" fmla="*/ 141486 w 1587596"/>
              <a:gd name="connsiteY96" fmla="*/ 611573 h 1165337"/>
              <a:gd name="connsiteX97" fmla="*/ 103383 w 1587596"/>
              <a:gd name="connsiteY97" fmla="*/ 575855 h 1165337"/>
              <a:gd name="connsiteX98" fmla="*/ 72427 w 1587596"/>
              <a:gd name="connsiteY98" fmla="*/ 535374 h 1165337"/>
              <a:gd name="connsiteX99" fmla="*/ 53375 w 1587596"/>
              <a:gd name="connsiteY99" fmla="*/ 509179 h 1165337"/>
              <a:gd name="connsiteX100" fmla="*/ 17657 w 1587596"/>
              <a:gd name="connsiteY100" fmla="*/ 480605 h 1165337"/>
              <a:gd name="connsiteX101" fmla="*/ 992 w 1587596"/>
              <a:gd name="connsiteY101" fmla="*/ 456791 h 1165337"/>
              <a:gd name="connsiteX0" fmla="*/ 992 w 1587596"/>
              <a:gd name="connsiteY0" fmla="*/ 440943 h 1149489"/>
              <a:gd name="connsiteX1" fmla="*/ 20038 w 1587596"/>
              <a:gd name="connsiteY1" fmla="*/ 383795 h 1149489"/>
              <a:gd name="connsiteX2" fmla="*/ 55760 w 1587596"/>
              <a:gd name="connsiteY2" fmla="*/ 359979 h 1149489"/>
              <a:gd name="connsiteX3" fmla="*/ 98621 w 1587596"/>
              <a:gd name="connsiteY3" fmla="*/ 364743 h 1149489"/>
              <a:gd name="connsiteX4" fmla="*/ 110530 w 1587596"/>
              <a:gd name="connsiteY4" fmla="*/ 336167 h 1149489"/>
              <a:gd name="connsiteX5" fmla="*/ 146244 w 1587596"/>
              <a:gd name="connsiteY5" fmla="*/ 321882 h 1149489"/>
              <a:gd name="connsiteX6" fmla="*/ 162915 w 1587596"/>
              <a:gd name="connsiteY6" fmla="*/ 290924 h 1149489"/>
              <a:gd name="connsiteX7" fmla="*/ 196251 w 1587596"/>
              <a:gd name="connsiteY7" fmla="*/ 283782 h 1149489"/>
              <a:gd name="connsiteX8" fmla="*/ 208157 w 1587596"/>
              <a:gd name="connsiteY8" fmla="*/ 250445 h 1149489"/>
              <a:gd name="connsiteX9" fmla="*/ 239115 w 1587596"/>
              <a:gd name="connsiteY9" fmla="*/ 243300 h 1149489"/>
              <a:gd name="connsiteX10" fmla="*/ 310551 w 1587596"/>
              <a:gd name="connsiteY10" fmla="*/ 209963 h 1149489"/>
              <a:gd name="connsiteX11" fmla="*/ 339128 w 1587596"/>
              <a:gd name="connsiteY11" fmla="*/ 188531 h 1149489"/>
              <a:gd name="connsiteX12" fmla="*/ 353413 w 1587596"/>
              <a:gd name="connsiteY12" fmla="*/ 198057 h 1149489"/>
              <a:gd name="connsiteX13" fmla="*/ 396277 w 1587596"/>
              <a:gd name="connsiteY13" fmla="*/ 209963 h 1149489"/>
              <a:gd name="connsiteX14" fmla="*/ 439140 w 1587596"/>
              <a:gd name="connsiteY14" fmla="*/ 171862 h 1149489"/>
              <a:gd name="connsiteX15" fmla="*/ 453426 w 1587596"/>
              <a:gd name="connsiteY15" fmla="*/ 200438 h 1149489"/>
              <a:gd name="connsiteX16" fmla="*/ 489144 w 1587596"/>
              <a:gd name="connsiteY16" fmla="*/ 202820 h 1149489"/>
              <a:gd name="connsiteX17" fmla="*/ 501051 w 1587596"/>
              <a:gd name="connsiteY17" fmla="*/ 236157 h 1149489"/>
              <a:gd name="connsiteX18" fmla="*/ 536773 w 1587596"/>
              <a:gd name="connsiteY18" fmla="*/ 267110 h 1149489"/>
              <a:gd name="connsiteX19" fmla="*/ 565344 w 1587596"/>
              <a:gd name="connsiteY19" fmla="*/ 224251 h 1149489"/>
              <a:gd name="connsiteX20" fmla="*/ 596301 w 1587596"/>
              <a:gd name="connsiteY20" fmla="*/ 209963 h 1149489"/>
              <a:gd name="connsiteX21" fmla="*/ 605826 w 1587596"/>
              <a:gd name="connsiteY21" fmla="*/ 181388 h 1149489"/>
              <a:gd name="connsiteX22" fmla="*/ 627257 w 1587596"/>
              <a:gd name="connsiteY22" fmla="*/ 148051 h 1149489"/>
              <a:gd name="connsiteX23" fmla="*/ 665361 w 1587596"/>
              <a:gd name="connsiteY23" fmla="*/ 140904 h 1149489"/>
              <a:gd name="connsiteX24" fmla="*/ 677263 w 1587596"/>
              <a:gd name="connsiteY24" fmla="*/ 183770 h 1149489"/>
              <a:gd name="connsiteX25" fmla="*/ 717744 w 1587596"/>
              <a:gd name="connsiteY25" fmla="*/ 152813 h 1149489"/>
              <a:gd name="connsiteX26" fmla="*/ 727269 w 1587596"/>
              <a:gd name="connsiteY26" fmla="*/ 152813 h 1149489"/>
              <a:gd name="connsiteX27" fmla="*/ 753463 w 1587596"/>
              <a:gd name="connsiteY27" fmla="*/ 169482 h 1149489"/>
              <a:gd name="connsiteX28" fmla="*/ 793948 w 1587596"/>
              <a:gd name="connsiteY28" fmla="*/ 155192 h 1149489"/>
              <a:gd name="connsiteX29" fmla="*/ 820139 w 1587596"/>
              <a:gd name="connsiteY29" fmla="*/ 205201 h 1149489"/>
              <a:gd name="connsiteX30" fmla="*/ 810613 w 1587596"/>
              <a:gd name="connsiteY30" fmla="*/ 209963 h 1149489"/>
              <a:gd name="connsiteX31" fmla="*/ 805852 w 1587596"/>
              <a:gd name="connsiteY31" fmla="*/ 231395 h 1149489"/>
              <a:gd name="connsiteX32" fmla="*/ 834426 w 1587596"/>
              <a:gd name="connsiteY32" fmla="*/ 274257 h 1149489"/>
              <a:gd name="connsiteX33" fmla="*/ 865383 w 1587596"/>
              <a:gd name="connsiteY33" fmla="*/ 267113 h 1149489"/>
              <a:gd name="connsiteX34" fmla="*/ 898722 w 1587596"/>
              <a:gd name="connsiteY34" fmla="*/ 236156 h 1149489"/>
              <a:gd name="connsiteX35" fmla="*/ 943964 w 1587596"/>
              <a:gd name="connsiteY35" fmla="*/ 243301 h 1149489"/>
              <a:gd name="connsiteX36" fmla="*/ 1001114 w 1587596"/>
              <a:gd name="connsiteY36" fmla="*/ 229013 h 1149489"/>
              <a:gd name="connsiteX37" fmla="*/ 1032073 w 1587596"/>
              <a:gd name="connsiteY37" fmla="*/ 200435 h 1149489"/>
              <a:gd name="connsiteX38" fmla="*/ 1096364 w 1587596"/>
              <a:gd name="connsiteY38" fmla="*/ 183770 h 1149489"/>
              <a:gd name="connsiteX39" fmla="*/ 1153514 w 1587596"/>
              <a:gd name="connsiteY39" fmla="*/ 188531 h 1149489"/>
              <a:gd name="connsiteX40" fmla="*/ 1508321 w 1587596"/>
              <a:gd name="connsiteY40" fmla="*/ 412 h 1149489"/>
              <a:gd name="connsiteX41" fmla="*/ 1377352 w 1587596"/>
              <a:gd name="connsiteY41" fmla="*/ 140907 h 1149489"/>
              <a:gd name="connsiteX42" fmla="*/ 1279720 w 1587596"/>
              <a:gd name="connsiteY42" fmla="*/ 236157 h 1149489"/>
              <a:gd name="connsiteX43" fmla="*/ 1313058 w 1587596"/>
              <a:gd name="connsiteY43" fmla="*/ 236157 h 1149489"/>
              <a:gd name="connsiteX44" fmla="*/ 1341634 w 1587596"/>
              <a:gd name="connsiteY44" fmla="*/ 262350 h 1149489"/>
              <a:gd name="connsiteX45" fmla="*/ 1334489 w 1587596"/>
              <a:gd name="connsiteY45" fmla="*/ 300451 h 1149489"/>
              <a:gd name="connsiteX46" fmla="*/ 1363065 w 1587596"/>
              <a:gd name="connsiteY46" fmla="*/ 317118 h 1149489"/>
              <a:gd name="connsiteX47" fmla="*/ 1355920 w 1587596"/>
              <a:gd name="connsiteY47" fmla="*/ 359982 h 1149489"/>
              <a:gd name="connsiteX48" fmla="*/ 1370208 w 1587596"/>
              <a:gd name="connsiteY48" fmla="*/ 400462 h 1149489"/>
              <a:gd name="connsiteX49" fmla="*/ 1322584 w 1587596"/>
              <a:gd name="connsiteY49" fmla="*/ 455231 h 1149489"/>
              <a:gd name="connsiteX50" fmla="*/ 1294009 w 1587596"/>
              <a:gd name="connsiteY50" fmla="*/ 507619 h 1149489"/>
              <a:gd name="connsiteX51" fmla="*/ 1386878 w 1587596"/>
              <a:gd name="connsiteY51" fmla="*/ 569531 h 1149489"/>
              <a:gd name="connsiteX52" fmla="*/ 1451169 w 1587596"/>
              <a:gd name="connsiteY52" fmla="*/ 619537 h 1149489"/>
              <a:gd name="connsiteX53" fmla="*/ 1486891 w 1587596"/>
              <a:gd name="connsiteY53" fmla="*/ 640969 h 1149489"/>
              <a:gd name="connsiteX54" fmla="*/ 1484508 w 1587596"/>
              <a:gd name="connsiteY54" fmla="*/ 769556 h 1149489"/>
              <a:gd name="connsiteX55" fmla="*/ 1508319 w 1587596"/>
              <a:gd name="connsiteY55" fmla="*/ 795750 h 1149489"/>
              <a:gd name="connsiteX56" fmla="*/ 1517844 w 1587596"/>
              <a:gd name="connsiteY56" fmla="*/ 848137 h 1149489"/>
              <a:gd name="connsiteX57" fmla="*/ 1565469 w 1587596"/>
              <a:gd name="connsiteY57" fmla="*/ 910050 h 1149489"/>
              <a:gd name="connsiteX58" fmla="*/ 1586905 w 1587596"/>
              <a:gd name="connsiteY58" fmla="*/ 933862 h 1149489"/>
              <a:gd name="connsiteX59" fmla="*/ 1541660 w 1587596"/>
              <a:gd name="connsiteY59" fmla="*/ 998156 h 1149489"/>
              <a:gd name="connsiteX60" fmla="*/ 1244003 w 1587596"/>
              <a:gd name="connsiteY60" fmla="*/ 1021969 h 1149489"/>
              <a:gd name="connsiteX61" fmla="*/ 1241619 w 1587596"/>
              <a:gd name="connsiteY61" fmla="*/ 981487 h 1149489"/>
              <a:gd name="connsiteX62" fmla="*/ 1184474 w 1587596"/>
              <a:gd name="connsiteY62" fmla="*/ 948149 h 1149489"/>
              <a:gd name="connsiteX63" fmla="*/ 1163038 w 1587596"/>
              <a:gd name="connsiteY63" fmla="*/ 971962 h 1149489"/>
              <a:gd name="connsiteX64" fmla="*/ 1113036 w 1587596"/>
              <a:gd name="connsiteY64" fmla="*/ 1012443 h 1149489"/>
              <a:gd name="connsiteX65" fmla="*/ 1065409 w 1587596"/>
              <a:gd name="connsiteY65" fmla="*/ 1041019 h 1149489"/>
              <a:gd name="connsiteX66" fmla="*/ 996355 w 1587596"/>
              <a:gd name="connsiteY66" fmla="*/ 1062450 h 1149489"/>
              <a:gd name="connsiteX67" fmla="*/ 951107 w 1587596"/>
              <a:gd name="connsiteY67" fmla="*/ 1095787 h 1149489"/>
              <a:gd name="connsiteX68" fmla="*/ 908248 w 1587596"/>
              <a:gd name="connsiteY68" fmla="*/ 1107693 h 1149489"/>
              <a:gd name="connsiteX69" fmla="*/ 855857 w 1587596"/>
              <a:gd name="connsiteY69" fmla="*/ 1119600 h 1149489"/>
              <a:gd name="connsiteX70" fmla="*/ 793945 w 1587596"/>
              <a:gd name="connsiteY70" fmla="*/ 1117220 h 1149489"/>
              <a:gd name="connsiteX71" fmla="*/ 774894 w 1587596"/>
              <a:gd name="connsiteY71" fmla="*/ 1148175 h 1149489"/>
              <a:gd name="connsiteX72" fmla="*/ 746319 w 1587596"/>
              <a:gd name="connsiteY72" fmla="*/ 1141031 h 1149489"/>
              <a:gd name="connsiteX73" fmla="*/ 715363 w 1587596"/>
              <a:gd name="connsiteY73" fmla="*/ 1133888 h 1149489"/>
              <a:gd name="connsiteX74" fmla="*/ 696317 w 1587596"/>
              <a:gd name="connsiteY74" fmla="*/ 1074356 h 1149489"/>
              <a:gd name="connsiteX75" fmla="*/ 662979 w 1587596"/>
              <a:gd name="connsiteY75" fmla="*/ 1026731 h 1149489"/>
              <a:gd name="connsiteX76" fmla="*/ 662977 w 1587596"/>
              <a:gd name="connsiteY76" fmla="*/ 981488 h 1149489"/>
              <a:gd name="connsiteX77" fmla="*/ 646309 w 1587596"/>
              <a:gd name="connsiteY77" fmla="*/ 948150 h 1149489"/>
              <a:gd name="connsiteX78" fmla="*/ 617733 w 1587596"/>
              <a:gd name="connsiteY78" fmla="*/ 924337 h 1149489"/>
              <a:gd name="connsiteX79" fmla="*/ 596301 w 1587596"/>
              <a:gd name="connsiteY79" fmla="*/ 917195 h 1149489"/>
              <a:gd name="connsiteX80" fmla="*/ 572490 w 1587596"/>
              <a:gd name="connsiteY80" fmla="*/ 886237 h 1149489"/>
              <a:gd name="connsiteX81" fmla="*/ 536770 w 1587596"/>
              <a:gd name="connsiteY81" fmla="*/ 848138 h 1149489"/>
              <a:gd name="connsiteX82" fmla="*/ 484384 w 1587596"/>
              <a:gd name="connsiteY82" fmla="*/ 840993 h 1149489"/>
              <a:gd name="connsiteX83" fmla="*/ 491527 w 1587596"/>
              <a:gd name="connsiteY83" fmla="*/ 798132 h 1149489"/>
              <a:gd name="connsiteX84" fmla="*/ 460572 w 1587596"/>
              <a:gd name="connsiteY84" fmla="*/ 762412 h 1149489"/>
              <a:gd name="connsiteX85" fmla="*/ 427233 w 1587596"/>
              <a:gd name="connsiteY85" fmla="*/ 724313 h 1149489"/>
              <a:gd name="connsiteX86" fmla="*/ 424854 w 1587596"/>
              <a:gd name="connsiteY86" fmla="*/ 698119 h 1149489"/>
              <a:gd name="connsiteX87" fmla="*/ 379608 w 1587596"/>
              <a:gd name="connsiteY87" fmla="*/ 688595 h 1149489"/>
              <a:gd name="connsiteX88" fmla="*/ 351033 w 1587596"/>
              <a:gd name="connsiteY88" fmla="*/ 655257 h 1149489"/>
              <a:gd name="connsiteX89" fmla="*/ 305789 w 1587596"/>
              <a:gd name="connsiteY89" fmla="*/ 643351 h 1149489"/>
              <a:gd name="connsiteX90" fmla="*/ 281977 w 1587596"/>
              <a:gd name="connsiteY90" fmla="*/ 674307 h 1149489"/>
              <a:gd name="connsiteX91" fmla="*/ 234355 w 1587596"/>
              <a:gd name="connsiteY91" fmla="*/ 664781 h 1149489"/>
              <a:gd name="connsiteX92" fmla="*/ 203395 w 1587596"/>
              <a:gd name="connsiteY92" fmla="*/ 640970 h 1149489"/>
              <a:gd name="connsiteX93" fmla="*/ 167680 w 1587596"/>
              <a:gd name="connsiteY93" fmla="*/ 652875 h 1149489"/>
              <a:gd name="connsiteX94" fmla="*/ 158152 w 1587596"/>
              <a:gd name="connsiteY94" fmla="*/ 648113 h 1149489"/>
              <a:gd name="connsiteX95" fmla="*/ 141486 w 1587596"/>
              <a:gd name="connsiteY95" fmla="*/ 595725 h 1149489"/>
              <a:gd name="connsiteX96" fmla="*/ 103383 w 1587596"/>
              <a:gd name="connsiteY96" fmla="*/ 560007 h 1149489"/>
              <a:gd name="connsiteX97" fmla="*/ 72427 w 1587596"/>
              <a:gd name="connsiteY97" fmla="*/ 519526 h 1149489"/>
              <a:gd name="connsiteX98" fmla="*/ 53375 w 1587596"/>
              <a:gd name="connsiteY98" fmla="*/ 493331 h 1149489"/>
              <a:gd name="connsiteX99" fmla="*/ 17657 w 1587596"/>
              <a:gd name="connsiteY99" fmla="*/ 464757 h 1149489"/>
              <a:gd name="connsiteX100" fmla="*/ 992 w 1587596"/>
              <a:gd name="connsiteY100" fmla="*/ 440943 h 1149489"/>
              <a:gd name="connsiteX0" fmla="*/ 992 w 1587596"/>
              <a:gd name="connsiteY0" fmla="*/ 300913 h 1009459"/>
              <a:gd name="connsiteX1" fmla="*/ 20038 w 1587596"/>
              <a:gd name="connsiteY1" fmla="*/ 243765 h 1009459"/>
              <a:gd name="connsiteX2" fmla="*/ 55760 w 1587596"/>
              <a:gd name="connsiteY2" fmla="*/ 219949 h 1009459"/>
              <a:gd name="connsiteX3" fmla="*/ 98621 w 1587596"/>
              <a:gd name="connsiteY3" fmla="*/ 224713 h 1009459"/>
              <a:gd name="connsiteX4" fmla="*/ 110530 w 1587596"/>
              <a:gd name="connsiteY4" fmla="*/ 196137 h 1009459"/>
              <a:gd name="connsiteX5" fmla="*/ 146244 w 1587596"/>
              <a:gd name="connsiteY5" fmla="*/ 181852 h 1009459"/>
              <a:gd name="connsiteX6" fmla="*/ 162915 w 1587596"/>
              <a:gd name="connsiteY6" fmla="*/ 150894 h 1009459"/>
              <a:gd name="connsiteX7" fmla="*/ 196251 w 1587596"/>
              <a:gd name="connsiteY7" fmla="*/ 143752 h 1009459"/>
              <a:gd name="connsiteX8" fmla="*/ 208157 w 1587596"/>
              <a:gd name="connsiteY8" fmla="*/ 110415 h 1009459"/>
              <a:gd name="connsiteX9" fmla="*/ 239115 w 1587596"/>
              <a:gd name="connsiteY9" fmla="*/ 103270 h 1009459"/>
              <a:gd name="connsiteX10" fmla="*/ 310551 w 1587596"/>
              <a:gd name="connsiteY10" fmla="*/ 69933 h 1009459"/>
              <a:gd name="connsiteX11" fmla="*/ 339128 w 1587596"/>
              <a:gd name="connsiteY11" fmla="*/ 48501 h 1009459"/>
              <a:gd name="connsiteX12" fmla="*/ 353413 w 1587596"/>
              <a:gd name="connsiteY12" fmla="*/ 58027 h 1009459"/>
              <a:gd name="connsiteX13" fmla="*/ 396277 w 1587596"/>
              <a:gd name="connsiteY13" fmla="*/ 69933 h 1009459"/>
              <a:gd name="connsiteX14" fmla="*/ 439140 w 1587596"/>
              <a:gd name="connsiteY14" fmla="*/ 31832 h 1009459"/>
              <a:gd name="connsiteX15" fmla="*/ 453426 w 1587596"/>
              <a:gd name="connsiteY15" fmla="*/ 60408 h 1009459"/>
              <a:gd name="connsiteX16" fmla="*/ 489144 w 1587596"/>
              <a:gd name="connsiteY16" fmla="*/ 62790 h 1009459"/>
              <a:gd name="connsiteX17" fmla="*/ 501051 w 1587596"/>
              <a:gd name="connsiteY17" fmla="*/ 96127 h 1009459"/>
              <a:gd name="connsiteX18" fmla="*/ 536773 w 1587596"/>
              <a:gd name="connsiteY18" fmla="*/ 127080 h 1009459"/>
              <a:gd name="connsiteX19" fmla="*/ 565344 w 1587596"/>
              <a:gd name="connsiteY19" fmla="*/ 84221 h 1009459"/>
              <a:gd name="connsiteX20" fmla="*/ 596301 w 1587596"/>
              <a:gd name="connsiteY20" fmla="*/ 69933 h 1009459"/>
              <a:gd name="connsiteX21" fmla="*/ 605826 w 1587596"/>
              <a:gd name="connsiteY21" fmla="*/ 41358 h 1009459"/>
              <a:gd name="connsiteX22" fmla="*/ 627257 w 1587596"/>
              <a:gd name="connsiteY22" fmla="*/ 8021 h 1009459"/>
              <a:gd name="connsiteX23" fmla="*/ 665361 w 1587596"/>
              <a:gd name="connsiteY23" fmla="*/ 874 h 1009459"/>
              <a:gd name="connsiteX24" fmla="*/ 677263 w 1587596"/>
              <a:gd name="connsiteY24" fmla="*/ 43740 h 1009459"/>
              <a:gd name="connsiteX25" fmla="*/ 717744 w 1587596"/>
              <a:gd name="connsiteY25" fmla="*/ 12783 h 1009459"/>
              <a:gd name="connsiteX26" fmla="*/ 727269 w 1587596"/>
              <a:gd name="connsiteY26" fmla="*/ 12783 h 1009459"/>
              <a:gd name="connsiteX27" fmla="*/ 753463 w 1587596"/>
              <a:gd name="connsiteY27" fmla="*/ 29452 h 1009459"/>
              <a:gd name="connsiteX28" fmla="*/ 793948 w 1587596"/>
              <a:gd name="connsiteY28" fmla="*/ 15162 h 1009459"/>
              <a:gd name="connsiteX29" fmla="*/ 820139 w 1587596"/>
              <a:gd name="connsiteY29" fmla="*/ 65171 h 1009459"/>
              <a:gd name="connsiteX30" fmla="*/ 810613 w 1587596"/>
              <a:gd name="connsiteY30" fmla="*/ 69933 h 1009459"/>
              <a:gd name="connsiteX31" fmla="*/ 805852 w 1587596"/>
              <a:gd name="connsiteY31" fmla="*/ 91365 h 1009459"/>
              <a:gd name="connsiteX32" fmla="*/ 834426 w 1587596"/>
              <a:gd name="connsiteY32" fmla="*/ 134227 h 1009459"/>
              <a:gd name="connsiteX33" fmla="*/ 865383 w 1587596"/>
              <a:gd name="connsiteY33" fmla="*/ 127083 h 1009459"/>
              <a:gd name="connsiteX34" fmla="*/ 898722 w 1587596"/>
              <a:gd name="connsiteY34" fmla="*/ 96126 h 1009459"/>
              <a:gd name="connsiteX35" fmla="*/ 943964 w 1587596"/>
              <a:gd name="connsiteY35" fmla="*/ 103271 h 1009459"/>
              <a:gd name="connsiteX36" fmla="*/ 1001114 w 1587596"/>
              <a:gd name="connsiteY36" fmla="*/ 88983 h 1009459"/>
              <a:gd name="connsiteX37" fmla="*/ 1032073 w 1587596"/>
              <a:gd name="connsiteY37" fmla="*/ 60405 h 1009459"/>
              <a:gd name="connsiteX38" fmla="*/ 1096364 w 1587596"/>
              <a:gd name="connsiteY38" fmla="*/ 43740 h 1009459"/>
              <a:gd name="connsiteX39" fmla="*/ 1153514 w 1587596"/>
              <a:gd name="connsiteY39" fmla="*/ 48501 h 1009459"/>
              <a:gd name="connsiteX40" fmla="*/ 1377352 w 1587596"/>
              <a:gd name="connsiteY40" fmla="*/ 877 h 1009459"/>
              <a:gd name="connsiteX41" fmla="*/ 1279720 w 1587596"/>
              <a:gd name="connsiteY41" fmla="*/ 96127 h 1009459"/>
              <a:gd name="connsiteX42" fmla="*/ 1313058 w 1587596"/>
              <a:gd name="connsiteY42" fmla="*/ 96127 h 1009459"/>
              <a:gd name="connsiteX43" fmla="*/ 1341634 w 1587596"/>
              <a:gd name="connsiteY43" fmla="*/ 122320 h 1009459"/>
              <a:gd name="connsiteX44" fmla="*/ 1334489 w 1587596"/>
              <a:gd name="connsiteY44" fmla="*/ 160421 h 1009459"/>
              <a:gd name="connsiteX45" fmla="*/ 1363065 w 1587596"/>
              <a:gd name="connsiteY45" fmla="*/ 177088 h 1009459"/>
              <a:gd name="connsiteX46" fmla="*/ 1355920 w 1587596"/>
              <a:gd name="connsiteY46" fmla="*/ 219952 h 1009459"/>
              <a:gd name="connsiteX47" fmla="*/ 1370208 w 1587596"/>
              <a:gd name="connsiteY47" fmla="*/ 260432 h 1009459"/>
              <a:gd name="connsiteX48" fmla="*/ 1322584 w 1587596"/>
              <a:gd name="connsiteY48" fmla="*/ 315201 h 1009459"/>
              <a:gd name="connsiteX49" fmla="*/ 1294009 w 1587596"/>
              <a:gd name="connsiteY49" fmla="*/ 367589 h 1009459"/>
              <a:gd name="connsiteX50" fmla="*/ 1386878 w 1587596"/>
              <a:gd name="connsiteY50" fmla="*/ 429501 h 1009459"/>
              <a:gd name="connsiteX51" fmla="*/ 1451169 w 1587596"/>
              <a:gd name="connsiteY51" fmla="*/ 479507 h 1009459"/>
              <a:gd name="connsiteX52" fmla="*/ 1486891 w 1587596"/>
              <a:gd name="connsiteY52" fmla="*/ 500939 h 1009459"/>
              <a:gd name="connsiteX53" fmla="*/ 1484508 w 1587596"/>
              <a:gd name="connsiteY53" fmla="*/ 629526 h 1009459"/>
              <a:gd name="connsiteX54" fmla="*/ 1508319 w 1587596"/>
              <a:gd name="connsiteY54" fmla="*/ 655720 h 1009459"/>
              <a:gd name="connsiteX55" fmla="*/ 1517844 w 1587596"/>
              <a:gd name="connsiteY55" fmla="*/ 708107 h 1009459"/>
              <a:gd name="connsiteX56" fmla="*/ 1565469 w 1587596"/>
              <a:gd name="connsiteY56" fmla="*/ 770020 h 1009459"/>
              <a:gd name="connsiteX57" fmla="*/ 1586905 w 1587596"/>
              <a:gd name="connsiteY57" fmla="*/ 793832 h 1009459"/>
              <a:gd name="connsiteX58" fmla="*/ 1541660 w 1587596"/>
              <a:gd name="connsiteY58" fmla="*/ 858126 h 1009459"/>
              <a:gd name="connsiteX59" fmla="*/ 1244003 w 1587596"/>
              <a:gd name="connsiteY59" fmla="*/ 881939 h 1009459"/>
              <a:gd name="connsiteX60" fmla="*/ 1241619 w 1587596"/>
              <a:gd name="connsiteY60" fmla="*/ 841457 h 1009459"/>
              <a:gd name="connsiteX61" fmla="*/ 1184474 w 1587596"/>
              <a:gd name="connsiteY61" fmla="*/ 808119 h 1009459"/>
              <a:gd name="connsiteX62" fmla="*/ 1163038 w 1587596"/>
              <a:gd name="connsiteY62" fmla="*/ 831932 h 1009459"/>
              <a:gd name="connsiteX63" fmla="*/ 1113036 w 1587596"/>
              <a:gd name="connsiteY63" fmla="*/ 872413 h 1009459"/>
              <a:gd name="connsiteX64" fmla="*/ 1065409 w 1587596"/>
              <a:gd name="connsiteY64" fmla="*/ 900989 h 1009459"/>
              <a:gd name="connsiteX65" fmla="*/ 996355 w 1587596"/>
              <a:gd name="connsiteY65" fmla="*/ 922420 h 1009459"/>
              <a:gd name="connsiteX66" fmla="*/ 951107 w 1587596"/>
              <a:gd name="connsiteY66" fmla="*/ 955757 h 1009459"/>
              <a:gd name="connsiteX67" fmla="*/ 908248 w 1587596"/>
              <a:gd name="connsiteY67" fmla="*/ 967663 h 1009459"/>
              <a:gd name="connsiteX68" fmla="*/ 855857 w 1587596"/>
              <a:gd name="connsiteY68" fmla="*/ 979570 h 1009459"/>
              <a:gd name="connsiteX69" fmla="*/ 793945 w 1587596"/>
              <a:gd name="connsiteY69" fmla="*/ 977190 h 1009459"/>
              <a:gd name="connsiteX70" fmla="*/ 774894 w 1587596"/>
              <a:gd name="connsiteY70" fmla="*/ 1008145 h 1009459"/>
              <a:gd name="connsiteX71" fmla="*/ 746319 w 1587596"/>
              <a:gd name="connsiteY71" fmla="*/ 1001001 h 1009459"/>
              <a:gd name="connsiteX72" fmla="*/ 715363 w 1587596"/>
              <a:gd name="connsiteY72" fmla="*/ 993858 h 1009459"/>
              <a:gd name="connsiteX73" fmla="*/ 696317 w 1587596"/>
              <a:gd name="connsiteY73" fmla="*/ 934326 h 1009459"/>
              <a:gd name="connsiteX74" fmla="*/ 662979 w 1587596"/>
              <a:gd name="connsiteY74" fmla="*/ 886701 h 1009459"/>
              <a:gd name="connsiteX75" fmla="*/ 662977 w 1587596"/>
              <a:gd name="connsiteY75" fmla="*/ 841458 h 1009459"/>
              <a:gd name="connsiteX76" fmla="*/ 646309 w 1587596"/>
              <a:gd name="connsiteY76" fmla="*/ 808120 h 1009459"/>
              <a:gd name="connsiteX77" fmla="*/ 617733 w 1587596"/>
              <a:gd name="connsiteY77" fmla="*/ 784307 h 1009459"/>
              <a:gd name="connsiteX78" fmla="*/ 596301 w 1587596"/>
              <a:gd name="connsiteY78" fmla="*/ 777165 h 1009459"/>
              <a:gd name="connsiteX79" fmla="*/ 572490 w 1587596"/>
              <a:gd name="connsiteY79" fmla="*/ 746207 h 1009459"/>
              <a:gd name="connsiteX80" fmla="*/ 536770 w 1587596"/>
              <a:gd name="connsiteY80" fmla="*/ 708108 h 1009459"/>
              <a:gd name="connsiteX81" fmla="*/ 484384 w 1587596"/>
              <a:gd name="connsiteY81" fmla="*/ 700963 h 1009459"/>
              <a:gd name="connsiteX82" fmla="*/ 491527 w 1587596"/>
              <a:gd name="connsiteY82" fmla="*/ 658102 h 1009459"/>
              <a:gd name="connsiteX83" fmla="*/ 460572 w 1587596"/>
              <a:gd name="connsiteY83" fmla="*/ 622382 h 1009459"/>
              <a:gd name="connsiteX84" fmla="*/ 427233 w 1587596"/>
              <a:gd name="connsiteY84" fmla="*/ 584283 h 1009459"/>
              <a:gd name="connsiteX85" fmla="*/ 424854 w 1587596"/>
              <a:gd name="connsiteY85" fmla="*/ 558089 h 1009459"/>
              <a:gd name="connsiteX86" fmla="*/ 379608 w 1587596"/>
              <a:gd name="connsiteY86" fmla="*/ 548565 h 1009459"/>
              <a:gd name="connsiteX87" fmla="*/ 351033 w 1587596"/>
              <a:gd name="connsiteY87" fmla="*/ 515227 h 1009459"/>
              <a:gd name="connsiteX88" fmla="*/ 305789 w 1587596"/>
              <a:gd name="connsiteY88" fmla="*/ 503321 h 1009459"/>
              <a:gd name="connsiteX89" fmla="*/ 281977 w 1587596"/>
              <a:gd name="connsiteY89" fmla="*/ 534277 h 1009459"/>
              <a:gd name="connsiteX90" fmla="*/ 234355 w 1587596"/>
              <a:gd name="connsiteY90" fmla="*/ 524751 h 1009459"/>
              <a:gd name="connsiteX91" fmla="*/ 203395 w 1587596"/>
              <a:gd name="connsiteY91" fmla="*/ 500940 h 1009459"/>
              <a:gd name="connsiteX92" fmla="*/ 167680 w 1587596"/>
              <a:gd name="connsiteY92" fmla="*/ 512845 h 1009459"/>
              <a:gd name="connsiteX93" fmla="*/ 158152 w 1587596"/>
              <a:gd name="connsiteY93" fmla="*/ 508083 h 1009459"/>
              <a:gd name="connsiteX94" fmla="*/ 141486 w 1587596"/>
              <a:gd name="connsiteY94" fmla="*/ 455695 h 1009459"/>
              <a:gd name="connsiteX95" fmla="*/ 103383 w 1587596"/>
              <a:gd name="connsiteY95" fmla="*/ 419977 h 1009459"/>
              <a:gd name="connsiteX96" fmla="*/ 72427 w 1587596"/>
              <a:gd name="connsiteY96" fmla="*/ 379496 h 1009459"/>
              <a:gd name="connsiteX97" fmla="*/ 53375 w 1587596"/>
              <a:gd name="connsiteY97" fmla="*/ 353301 h 1009459"/>
              <a:gd name="connsiteX98" fmla="*/ 17657 w 1587596"/>
              <a:gd name="connsiteY98" fmla="*/ 324727 h 1009459"/>
              <a:gd name="connsiteX99" fmla="*/ 992 w 1587596"/>
              <a:gd name="connsiteY99" fmla="*/ 300913 h 1009459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53514 w 1587596"/>
              <a:gd name="connsiteY39" fmla="*/ 47630 h 1008588"/>
              <a:gd name="connsiteX40" fmla="*/ 1146371 w 1587596"/>
              <a:gd name="connsiteY40" fmla="*/ 97637 h 1008588"/>
              <a:gd name="connsiteX41" fmla="*/ 1279720 w 1587596"/>
              <a:gd name="connsiteY41" fmla="*/ 95256 h 1008588"/>
              <a:gd name="connsiteX42" fmla="*/ 1313058 w 1587596"/>
              <a:gd name="connsiteY42" fmla="*/ 95256 h 1008588"/>
              <a:gd name="connsiteX43" fmla="*/ 1341634 w 1587596"/>
              <a:gd name="connsiteY43" fmla="*/ 121449 h 1008588"/>
              <a:gd name="connsiteX44" fmla="*/ 1334489 w 1587596"/>
              <a:gd name="connsiteY44" fmla="*/ 159550 h 1008588"/>
              <a:gd name="connsiteX45" fmla="*/ 1363065 w 1587596"/>
              <a:gd name="connsiteY45" fmla="*/ 176217 h 1008588"/>
              <a:gd name="connsiteX46" fmla="*/ 1355920 w 1587596"/>
              <a:gd name="connsiteY46" fmla="*/ 219081 h 1008588"/>
              <a:gd name="connsiteX47" fmla="*/ 1370208 w 1587596"/>
              <a:gd name="connsiteY47" fmla="*/ 259561 h 1008588"/>
              <a:gd name="connsiteX48" fmla="*/ 1322584 w 1587596"/>
              <a:gd name="connsiteY48" fmla="*/ 314330 h 1008588"/>
              <a:gd name="connsiteX49" fmla="*/ 1294009 w 1587596"/>
              <a:gd name="connsiteY49" fmla="*/ 366718 h 1008588"/>
              <a:gd name="connsiteX50" fmla="*/ 1386878 w 1587596"/>
              <a:gd name="connsiteY50" fmla="*/ 428630 h 1008588"/>
              <a:gd name="connsiteX51" fmla="*/ 1451169 w 1587596"/>
              <a:gd name="connsiteY51" fmla="*/ 478636 h 1008588"/>
              <a:gd name="connsiteX52" fmla="*/ 1486891 w 1587596"/>
              <a:gd name="connsiteY52" fmla="*/ 500068 h 1008588"/>
              <a:gd name="connsiteX53" fmla="*/ 1484508 w 1587596"/>
              <a:gd name="connsiteY53" fmla="*/ 628655 h 1008588"/>
              <a:gd name="connsiteX54" fmla="*/ 1508319 w 1587596"/>
              <a:gd name="connsiteY54" fmla="*/ 654849 h 1008588"/>
              <a:gd name="connsiteX55" fmla="*/ 1517844 w 1587596"/>
              <a:gd name="connsiteY55" fmla="*/ 707236 h 1008588"/>
              <a:gd name="connsiteX56" fmla="*/ 1565469 w 1587596"/>
              <a:gd name="connsiteY56" fmla="*/ 769149 h 1008588"/>
              <a:gd name="connsiteX57" fmla="*/ 1586905 w 1587596"/>
              <a:gd name="connsiteY57" fmla="*/ 792961 h 1008588"/>
              <a:gd name="connsiteX58" fmla="*/ 1541660 w 1587596"/>
              <a:gd name="connsiteY58" fmla="*/ 857255 h 1008588"/>
              <a:gd name="connsiteX59" fmla="*/ 1244003 w 1587596"/>
              <a:gd name="connsiteY59" fmla="*/ 881068 h 1008588"/>
              <a:gd name="connsiteX60" fmla="*/ 1241619 w 1587596"/>
              <a:gd name="connsiteY60" fmla="*/ 840586 h 1008588"/>
              <a:gd name="connsiteX61" fmla="*/ 1184474 w 1587596"/>
              <a:gd name="connsiteY61" fmla="*/ 807248 h 1008588"/>
              <a:gd name="connsiteX62" fmla="*/ 1163038 w 1587596"/>
              <a:gd name="connsiteY62" fmla="*/ 831061 h 1008588"/>
              <a:gd name="connsiteX63" fmla="*/ 1113036 w 1587596"/>
              <a:gd name="connsiteY63" fmla="*/ 871542 h 1008588"/>
              <a:gd name="connsiteX64" fmla="*/ 1065409 w 1587596"/>
              <a:gd name="connsiteY64" fmla="*/ 900118 h 1008588"/>
              <a:gd name="connsiteX65" fmla="*/ 996355 w 1587596"/>
              <a:gd name="connsiteY65" fmla="*/ 921549 h 1008588"/>
              <a:gd name="connsiteX66" fmla="*/ 951107 w 1587596"/>
              <a:gd name="connsiteY66" fmla="*/ 954886 h 1008588"/>
              <a:gd name="connsiteX67" fmla="*/ 908248 w 1587596"/>
              <a:gd name="connsiteY67" fmla="*/ 966792 h 1008588"/>
              <a:gd name="connsiteX68" fmla="*/ 855857 w 1587596"/>
              <a:gd name="connsiteY68" fmla="*/ 978699 h 1008588"/>
              <a:gd name="connsiteX69" fmla="*/ 793945 w 1587596"/>
              <a:gd name="connsiteY69" fmla="*/ 976319 h 1008588"/>
              <a:gd name="connsiteX70" fmla="*/ 774894 w 1587596"/>
              <a:gd name="connsiteY70" fmla="*/ 1007274 h 1008588"/>
              <a:gd name="connsiteX71" fmla="*/ 746319 w 1587596"/>
              <a:gd name="connsiteY71" fmla="*/ 1000130 h 1008588"/>
              <a:gd name="connsiteX72" fmla="*/ 715363 w 1587596"/>
              <a:gd name="connsiteY72" fmla="*/ 992987 h 1008588"/>
              <a:gd name="connsiteX73" fmla="*/ 696317 w 1587596"/>
              <a:gd name="connsiteY73" fmla="*/ 933455 h 1008588"/>
              <a:gd name="connsiteX74" fmla="*/ 662979 w 1587596"/>
              <a:gd name="connsiteY74" fmla="*/ 885830 h 1008588"/>
              <a:gd name="connsiteX75" fmla="*/ 662977 w 1587596"/>
              <a:gd name="connsiteY75" fmla="*/ 840587 h 1008588"/>
              <a:gd name="connsiteX76" fmla="*/ 646309 w 1587596"/>
              <a:gd name="connsiteY76" fmla="*/ 807249 h 1008588"/>
              <a:gd name="connsiteX77" fmla="*/ 617733 w 1587596"/>
              <a:gd name="connsiteY77" fmla="*/ 783436 h 1008588"/>
              <a:gd name="connsiteX78" fmla="*/ 596301 w 1587596"/>
              <a:gd name="connsiteY78" fmla="*/ 776294 h 1008588"/>
              <a:gd name="connsiteX79" fmla="*/ 572490 w 1587596"/>
              <a:gd name="connsiteY79" fmla="*/ 745336 h 1008588"/>
              <a:gd name="connsiteX80" fmla="*/ 536770 w 1587596"/>
              <a:gd name="connsiteY80" fmla="*/ 707237 h 1008588"/>
              <a:gd name="connsiteX81" fmla="*/ 484384 w 1587596"/>
              <a:gd name="connsiteY81" fmla="*/ 700092 h 1008588"/>
              <a:gd name="connsiteX82" fmla="*/ 491527 w 1587596"/>
              <a:gd name="connsiteY82" fmla="*/ 657231 h 1008588"/>
              <a:gd name="connsiteX83" fmla="*/ 460572 w 1587596"/>
              <a:gd name="connsiteY83" fmla="*/ 621511 h 1008588"/>
              <a:gd name="connsiteX84" fmla="*/ 427233 w 1587596"/>
              <a:gd name="connsiteY84" fmla="*/ 583412 h 1008588"/>
              <a:gd name="connsiteX85" fmla="*/ 424854 w 1587596"/>
              <a:gd name="connsiteY85" fmla="*/ 557218 h 1008588"/>
              <a:gd name="connsiteX86" fmla="*/ 379608 w 1587596"/>
              <a:gd name="connsiteY86" fmla="*/ 547694 h 1008588"/>
              <a:gd name="connsiteX87" fmla="*/ 351033 w 1587596"/>
              <a:gd name="connsiteY87" fmla="*/ 514356 h 1008588"/>
              <a:gd name="connsiteX88" fmla="*/ 305789 w 1587596"/>
              <a:gd name="connsiteY88" fmla="*/ 502450 h 1008588"/>
              <a:gd name="connsiteX89" fmla="*/ 281977 w 1587596"/>
              <a:gd name="connsiteY89" fmla="*/ 533406 h 1008588"/>
              <a:gd name="connsiteX90" fmla="*/ 234355 w 1587596"/>
              <a:gd name="connsiteY90" fmla="*/ 523880 h 1008588"/>
              <a:gd name="connsiteX91" fmla="*/ 203395 w 1587596"/>
              <a:gd name="connsiteY91" fmla="*/ 500069 h 1008588"/>
              <a:gd name="connsiteX92" fmla="*/ 167680 w 1587596"/>
              <a:gd name="connsiteY92" fmla="*/ 511974 h 1008588"/>
              <a:gd name="connsiteX93" fmla="*/ 158152 w 1587596"/>
              <a:gd name="connsiteY93" fmla="*/ 507212 h 1008588"/>
              <a:gd name="connsiteX94" fmla="*/ 141486 w 1587596"/>
              <a:gd name="connsiteY94" fmla="*/ 454824 h 1008588"/>
              <a:gd name="connsiteX95" fmla="*/ 103383 w 1587596"/>
              <a:gd name="connsiteY95" fmla="*/ 419106 h 1008588"/>
              <a:gd name="connsiteX96" fmla="*/ 72427 w 1587596"/>
              <a:gd name="connsiteY96" fmla="*/ 378625 h 1008588"/>
              <a:gd name="connsiteX97" fmla="*/ 53375 w 1587596"/>
              <a:gd name="connsiteY97" fmla="*/ 352430 h 1008588"/>
              <a:gd name="connsiteX98" fmla="*/ 17657 w 1587596"/>
              <a:gd name="connsiteY98" fmla="*/ 323856 h 1008588"/>
              <a:gd name="connsiteX99" fmla="*/ 992 w 1587596"/>
              <a:gd name="connsiteY99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53514 w 1587596"/>
              <a:gd name="connsiteY39" fmla="*/ 47630 h 1008588"/>
              <a:gd name="connsiteX40" fmla="*/ 1146371 w 1587596"/>
              <a:gd name="connsiteY40" fmla="*/ 97637 h 1008588"/>
              <a:gd name="connsiteX41" fmla="*/ 1124938 w 1587596"/>
              <a:gd name="connsiteY41" fmla="*/ 204794 h 1008588"/>
              <a:gd name="connsiteX42" fmla="*/ 1313058 w 1587596"/>
              <a:gd name="connsiteY42" fmla="*/ 95256 h 1008588"/>
              <a:gd name="connsiteX43" fmla="*/ 1341634 w 1587596"/>
              <a:gd name="connsiteY43" fmla="*/ 121449 h 1008588"/>
              <a:gd name="connsiteX44" fmla="*/ 1334489 w 1587596"/>
              <a:gd name="connsiteY44" fmla="*/ 159550 h 1008588"/>
              <a:gd name="connsiteX45" fmla="*/ 1363065 w 1587596"/>
              <a:gd name="connsiteY45" fmla="*/ 176217 h 1008588"/>
              <a:gd name="connsiteX46" fmla="*/ 1355920 w 1587596"/>
              <a:gd name="connsiteY46" fmla="*/ 219081 h 1008588"/>
              <a:gd name="connsiteX47" fmla="*/ 1370208 w 1587596"/>
              <a:gd name="connsiteY47" fmla="*/ 259561 h 1008588"/>
              <a:gd name="connsiteX48" fmla="*/ 1322584 w 1587596"/>
              <a:gd name="connsiteY48" fmla="*/ 314330 h 1008588"/>
              <a:gd name="connsiteX49" fmla="*/ 1294009 w 1587596"/>
              <a:gd name="connsiteY49" fmla="*/ 366718 h 1008588"/>
              <a:gd name="connsiteX50" fmla="*/ 1386878 w 1587596"/>
              <a:gd name="connsiteY50" fmla="*/ 428630 h 1008588"/>
              <a:gd name="connsiteX51" fmla="*/ 1451169 w 1587596"/>
              <a:gd name="connsiteY51" fmla="*/ 478636 h 1008588"/>
              <a:gd name="connsiteX52" fmla="*/ 1486891 w 1587596"/>
              <a:gd name="connsiteY52" fmla="*/ 500068 h 1008588"/>
              <a:gd name="connsiteX53" fmla="*/ 1484508 w 1587596"/>
              <a:gd name="connsiteY53" fmla="*/ 628655 h 1008588"/>
              <a:gd name="connsiteX54" fmla="*/ 1508319 w 1587596"/>
              <a:gd name="connsiteY54" fmla="*/ 654849 h 1008588"/>
              <a:gd name="connsiteX55" fmla="*/ 1517844 w 1587596"/>
              <a:gd name="connsiteY55" fmla="*/ 707236 h 1008588"/>
              <a:gd name="connsiteX56" fmla="*/ 1565469 w 1587596"/>
              <a:gd name="connsiteY56" fmla="*/ 769149 h 1008588"/>
              <a:gd name="connsiteX57" fmla="*/ 1586905 w 1587596"/>
              <a:gd name="connsiteY57" fmla="*/ 792961 h 1008588"/>
              <a:gd name="connsiteX58" fmla="*/ 1541660 w 1587596"/>
              <a:gd name="connsiteY58" fmla="*/ 857255 h 1008588"/>
              <a:gd name="connsiteX59" fmla="*/ 1244003 w 1587596"/>
              <a:gd name="connsiteY59" fmla="*/ 881068 h 1008588"/>
              <a:gd name="connsiteX60" fmla="*/ 1241619 w 1587596"/>
              <a:gd name="connsiteY60" fmla="*/ 840586 h 1008588"/>
              <a:gd name="connsiteX61" fmla="*/ 1184474 w 1587596"/>
              <a:gd name="connsiteY61" fmla="*/ 807248 h 1008588"/>
              <a:gd name="connsiteX62" fmla="*/ 1163038 w 1587596"/>
              <a:gd name="connsiteY62" fmla="*/ 831061 h 1008588"/>
              <a:gd name="connsiteX63" fmla="*/ 1113036 w 1587596"/>
              <a:gd name="connsiteY63" fmla="*/ 871542 h 1008588"/>
              <a:gd name="connsiteX64" fmla="*/ 1065409 w 1587596"/>
              <a:gd name="connsiteY64" fmla="*/ 900118 h 1008588"/>
              <a:gd name="connsiteX65" fmla="*/ 996355 w 1587596"/>
              <a:gd name="connsiteY65" fmla="*/ 921549 h 1008588"/>
              <a:gd name="connsiteX66" fmla="*/ 951107 w 1587596"/>
              <a:gd name="connsiteY66" fmla="*/ 954886 h 1008588"/>
              <a:gd name="connsiteX67" fmla="*/ 908248 w 1587596"/>
              <a:gd name="connsiteY67" fmla="*/ 966792 h 1008588"/>
              <a:gd name="connsiteX68" fmla="*/ 855857 w 1587596"/>
              <a:gd name="connsiteY68" fmla="*/ 978699 h 1008588"/>
              <a:gd name="connsiteX69" fmla="*/ 793945 w 1587596"/>
              <a:gd name="connsiteY69" fmla="*/ 976319 h 1008588"/>
              <a:gd name="connsiteX70" fmla="*/ 774894 w 1587596"/>
              <a:gd name="connsiteY70" fmla="*/ 1007274 h 1008588"/>
              <a:gd name="connsiteX71" fmla="*/ 746319 w 1587596"/>
              <a:gd name="connsiteY71" fmla="*/ 1000130 h 1008588"/>
              <a:gd name="connsiteX72" fmla="*/ 715363 w 1587596"/>
              <a:gd name="connsiteY72" fmla="*/ 992987 h 1008588"/>
              <a:gd name="connsiteX73" fmla="*/ 696317 w 1587596"/>
              <a:gd name="connsiteY73" fmla="*/ 933455 h 1008588"/>
              <a:gd name="connsiteX74" fmla="*/ 662979 w 1587596"/>
              <a:gd name="connsiteY74" fmla="*/ 885830 h 1008588"/>
              <a:gd name="connsiteX75" fmla="*/ 662977 w 1587596"/>
              <a:gd name="connsiteY75" fmla="*/ 840587 h 1008588"/>
              <a:gd name="connsiteX76" fmla="*/ 646309 w 1587596"/>
              <a:gd name="connsiteY76" fmla="*/ 807249 h 1008588"/>
              <a:gd name="connsiteX77" fmla="*/ 617733 w 1587596"/>
              <a:gd name="connsiteY77" fmla="*/ 783436 h 1008588"/>
              <a:gd name="connsiteX78" fmla="*/ 596301 w 1587596"/>
              <a:gd name="connsiteY78" fmla="*/ 776294 h 1008588"/>
              <a:gd name="connsiteX79" fmla="*/ 572490 w 1587596"/>
              <a:gd name="connsiteY79" fmla="*/ 745336 h 1008588"/>
              <a:gd name="connsiteX80" fmla="*/ 536770 w 1587596"/>
              <a:gd name="connsiteY80" fmla="*/ 707237 h 1008588"/>
              <a:gd name="connsiteX81" fmla="*/ 484384 w 1587596"/>
              <a:gd name="connsiteY81" fmla="*/ 700092 h 1008588"/>
              <a:gd name="connsiteX82" fmla="*/ 491527 w 1587596"/>
              <a:gd name="connsiteY82" fmla="*/ 657231 h 1008588"/>
              <a:gd name="connsiteX83" fmla="*/ 460572 w 1587596"/>
              <a:gd name="connsiteY83" fmla="*/ 621511 h 1008588"/>
              <a:gd name="connsiteX84" fmla="*/ 427233 w 1587596"/>
              <a:gd name="connsiteY84" fmla="*/ 583412 h 1008588"/>
              <a:gd name="connsiteX85" fmla="*/ 424854 w 1587596"/>
              <a:gd name="connsiteY85" fmla="*/ 557218 h 1008588"/>
              <a:gd name="connsiteX86" fmla="*/ 379608 w 1587596"/>
              <a:gd name="connsiteY86" fmla="*/ 547694 h 1008588"/>
              <a:gd name="connsiteX87" fmla="*/ 351033 w 1587596"/>
              <a:gd name="connsiteY87" fmla="*/ 514356 h 1008588"/>
              <a:gd name="connsiteX88" fmla="*/ 305789 w 1587596"/>
              <a:gd name="connsiteY88" fmla="*/ 502450 h 1008588"/>
              <a:gd name="connsiteX89" fmla="*/ 281977 w 1587596"/>
              <a:gd name="connsiteY89" fmla="*/ 533406 h 1008588"/>
              <a:gd name="connsiteX90" fmla="*/ 234355 w 1587596"/>
              <a:gd name="connsiteY90" fmla="*/ 523880 h 1008588"/>
              <a:gd name="connsiteX91" fmla="*/ 203395 w 1587596"/>
              <a:gd name="connsiteY91" fmla="*/ 500069 h 1008588"/>
              <a:gd name="connsiteX92" fmla="*/ 167680 w 1587596"/>
              <a:gd name="connsiteY92" fmla="*/ 511974 h 1008588"/>
              <a:gd name="connsiteX93" fmla="*/ 158152 w 1587596"/>
              <a:gd name="connsiteY93" fmla="*/ 507212 h 1008588"/>
              <a:gd name="connsiteX94" fmla="*/ 141486 w 1587596"/>
              <a:gd name="connsiteY94" fmla="*/ 454824 h 1008588"/>
              <a:gd name="connsiteX95" fmla="*/ 103383 w 1587596"/>
              <a:gd name="connsiteY95" fmla="*/ 419106 h 1008588"/>
              <a:gd name="connsiteX96" fmla="*/ 72427 w 1587596"/>
              <a:gd name="connsiteY96" fmla="*/ 378625 h 1008588"/>
              <a:gd name="connsiteX97" fmla="*/ 53375 w 1587596"/>
              <a:gd name="connsiteY97" fmla="*/ 352430 h 1008588"/>
              <a:gd name="connsiteX98" fmla="*/ 17657 w 1587596"/>
              <a:gd name="connsiteY98" fmla="*/ 323856 h 1008588"/>
              <a:gd name="connsiteX99" fmla="*/ 992 w 1587596"/>
              <a:gd name="connsiteY99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53514 w 1587596"/>
              <a:gd name="connsiteY39" fmla="*/ 47630 h 1008588"/>
              <a:gd name="connsiteX40" fmla="*/ 1146371 w 1587596"/>
              <a:gd name="connsiteY40" fmla="*/ 97637 h 1008588"/>
              <a:gd name="connsiteX41" fmla="*/ 1124938 w 1587596"/>
              <a:gd name="connsiteY41" fmla="*/ 204794 h 1008588"/>
              <a:gd name="connsiteX42" fmla="*/ 1191615 w 1587596"/>
              <a:gd name="connsiteY42" fmla="*/ 250037 h 1008588"/>
              <a:gd name="connsiteX43" fmla="*/ 1341634 w 1587596"/>
              <a:gd name="connsiteY43" fmla="*/ 121449 h 1008588"/>
              <a:gd name="connsiteX44" fmla="*/ 1334489 w 1587596"/>
              <a:gd name="connsiteY44" fmla="*/ 159550 h 1008588"/>
              <a:gd name="connsiteX45" fmla="*/ 1363065 w 1587596"/>
              <a:gd name="connsiteY45" fmla="*/ 176217 h 1008588"/>
              <a:gd name="connsiteX46" fmla="*/ 1355920 w 1587596"/>
              <a:gd name="connsiteY46" fmla="*/ 219081 h 1008588"/>
              <a:gd name="connsiteX47" fmla="*/ 1370208 w 1587596"/>
              <a:gd name="connsiteY47" fmla="*/ 259561 h 1008588"/>
              <a:gd name="connsiteX48" fmla="*/ 1322584 w 1587596"/>
              <a:gd name="connsiteY48" fmla="*/ 314330 h 1008588"/>
              <a:gd name="connsiteX49" fmla="*/ 1294009 w 1587596"/>
              <a:gd name="connsiteY49" fmla="*/ 366718 h 1008588"/>
              <a:gd name="connsiteX50" fmla="*/ 1386878 w 1587596"/>
              <a:gd name="connsiteY50" fmla="*/ 428630 h 1008588"/>
              <a:gd name="connsiteX51" fmla="*/ 1451169 w 1587596"/>
              <a:gd name="connsiteY51" fmla="*/ 478636 h 1008588"/>
              <a:gd name="connsiteX52" fmla="*/ 1486891 w 1587596"/>
              <a:gd name="connsiteY52" fmla="*/ 500068 h 1008588"/>
              <a:gd name="connsiteX53" fmla="*/ 1484508 w 1587596"/>
              <a:gd name="connsiteY53" fmla="*/ 628655 h 1008588"/>
              <a:gd name="connsiteX54" fmla="*/ 1508319 w 1587596"/>
              <a:gd name="connsiteY54" fmla="*/ 654849 h 1008588"/>
              <a:gd name="connsiteX55" fmla="*/ 1517844 w 1587596"/>
              <a:gd name="connsiteY55" fmla="*/ 707236 h 1008588"/>
              <a:gd name="connsiteX56" fmla="*/ 1565469 w 1587596"/>
              <a:gd name="connsiteY56" fmla="*/ 769149 h 1008588"/>
              <a:gd name="connsiteX57" fmla="*/ 1586905 w 1587596"/>
              <a:gd name="connsiteY57" fmla="*/ 792961 h 1008588"/>
              <a:gd name="connsiteX58" fmla="*/ 1541660 w 1587596"/>
              <a:gd name="connsiteY58" fmla="*/ 857255 h 1008588"/>
              <a:gd name="connsiteX59" fmla="*/ 1244003 w 1587596"/>
              <a:gd name="connsiteY59" fmla="*/ 881068 h 1008588"/>
              <a:gd name="connsiteX60" fmla="*/ 1241619 w 1587596"/>
              <a:gd name="connsiteY60" fmla="*/ 840586 h 1008588"/>
              <a:gd name="connsiteX61" fmla="*/ 1184474 w 1587596"/>
              <a:gd name="connsiteY61" fmla="*/ 807248 h 1008588"/>
              <a:gd name="connsiteX62" fmla="*/ 1163038 w 1587596"/>
              <a:gd name="connsiteY62" fmla="*/ 831061 h 1008588"/>
              <a:gd name="connsiteX63" fmla="*/ 1113036 w 1587596"/>
              <a:gd name="connsiteY63" fmla="*/ 871542 h 1008588"/>
              <a:gd name="connsiteX64" fmla="*/ 1065409 w 1587596"/>
              <a:gd name="connsiteY64" fmla="*/ 900118 h 1008588"/>
              <a:gd name="connsiteX65" fmla="*/ 996355 w 1587596"/>
              <a:gd name="connsiteY65" fmla="*/ 921549 h 1008588"/>
              <a:gd name="connsiteX66" fmla="*/ 951107 w 1587596"/>
              <a:gd name="connsiteY66" fmla="*/ 954886 h 1008588"/>
              <a:gd name="connsiteX67" fmla="*/ 908248 w 1587596"/>
              <a:gd name="connsiteY67" fmla="*/ 966792 h 1008588"/>
              <a:gd name="connsiteX68" fmla="*/ 855857 w 1587596"/>
              <a:gd name="connsiteY68" fmla="*/ 978699 h 1008588"/>
              <a:gd name="connsiteX69" fmla="*/ 793945 w 1587596"/>
              <a:gd name="connsiteY69" fmla="*/ 976319 h 1008588"/>
              <a:gd name="connsiteX70" fmla="*/ 774894 w 1587596"/>
              <a:gd name="connsiteY70" fmla="*/ 1007274 h 1008588"/>
              <a:gd name="connsiteX71" fmla="*/ 746319 w 1587596"/>
              <a:gd name="connsiteY71" fmla="*/ 1000130 h 1008588"/>
              <a:gd name="connsiteX72" fmla="*/ 715363 w 1587596"/>
              <a:gd name="connsiteY72" fmla="*/ 992987 h 1008588"/>
              <a:gd name="connsiteX73" fmla="*/ 696317 w 1587596"/>
              <a:gd name="connsiteY73" fmla="*/ 933455 h 1008588"/>
              <a:gd name="connsiteX74" fmla="*/ 662979 w 1587596"/>
              <a:gd name="connsiteY74" fmla="*/ 885830 h 1008588"/>
              <a:gd name="connsiteX75" fmla="*/ 662977 w 1587596"/>
              <a:gd name="connsiteY75" fmla="*/ 840587 h 1008588"/>
              <a:gd name="connsiteX76" fmla="*/ 646309 w 1587596"/>
              <a:gd name="connsiteY76" fmla="*/ 807249 h 1008588"/>
              <a:gd name="connsiteX77" fmla="*/ 617733 w 1587596"/>
              <a:gd name="connsiteY77" fmla="*/ 783436 h 1008588"/>
              <a:gd name="connsiteX78" fmla="*/ 596301 w 1587596"/>
              <a:gd name="connsiteY78" fmla="*/ 776294 h 1008588"/>
              <a:gd name="connsiteX79" fmla="*/ 572490 w 1587596"/>
              <a:gd name="connsiteY79" fmla="*/ 745336 h 1008588"/>
              <a:gd name="connsiteX80" fmla="*/ 536770 w 1587596"/>
              <a:gd name="connsiteY80" fmla="*/ 707237 h 1008588"/>
              <a:gd name="connsiteX81" fmla="*/ 484384 w 1587596"/>
              <a:gd name="connsiteY81" fmla="*/ 700092 h 1008588"/>
              <a:gd name="connsiteX82" fmla="*/ 491527 w 1587596"/>
              <a:gd name="connsiteY82" fmla="*/ 657231 h 1008588"/>
              <a:gd name="connsiteX83" fmla="*/ 460572 w 1587596"/>
              <a:gd name="connsiteY83" fmla="*/ 621511 h 1008588"/>
              <a:gd name="connsiteX84" fmla="*/ 427233 w 1587596"/>
              <a:gd name="connsiteY84" fmla="*/ 583412 h 1008588"/>
              <a:gd name="connsiteX85" fmla="*/ 424854 w 1587596"/>
              <a:gd name="connsiteY85" fmla="*/ 557218 h 1008588"/>
              <a:gd name="connsiteX86" fmla="*/ 379608 w 1587596"/>
              <a:gd name="connsiteY86" fmla="*/ 547694 h 1008588"/>
              <a:gd name="connsiteX87" fmla="*/ 351033 w 1587596"/>
              <a:gd name="connsiteY87" fmla="*/ 514356 h 1008588"/>
              <a:gd name="connsiteX88" fmla="*/ 305789 w 1587596"/>
              <a:gd name="connsiteY88" fmla="*/ 502450 h 1008588"/>
              <a:gd name="connsiteX89" fmla="*/ 281977 w 1587596"/>
              <a:gd name="connsiteY89" fmla="*/ 533406 h 1008588"/>
              <a:gd name="connsiteX90" fmla="*/ 234355 w 1587596"/>
              <a:gd name="connsiteY90" fmla="*/ 523880 h 1008588"/>
              <a:gd name="connsiteX91" fmla="*/ 203395 w 1587596"/>
              <a:gd name="connsiteY91" fmla="*/ 500069 h 1008588"/>
              <a:gd name="connsiteX92" fmla="*/ 167680 w 1587596"/>
              <a:gd name="connsiteY92" fmla="*/ 511974 h 1008588"/>
              <a:gd name="connsiteX93" fmla="*/ 158152 w 1587596"/>
              <a:gd name="connsiteY93" fmla="*/ 507212 h 1008588"/>
              <a:gd name="connsiteX94" fmla="*/ 141486 w 1587596"/>
              <a:gd name="connsiteY94" fmla="*/ 454824 h 1008588"/>
              <a:gd name="connsiteX95" fmla="*/ 103383 w 1587596"/>
              <a:gd name="connsiteY95" fmla="*/ 419106 h 1008588"/>
              <a:gd name="connsiteX96" fmla="*/ 72427 w 1587596"/>
              <a:gd name="connsiteY96" fmla="*/ 378625 h 1008588"/>
              <a:gd name="connsiteX97" fmla="*/ 53375 w 1587596"/>
              <a:gd name="connsiteY97" fmla="*/ 352430 h 1008588"/>
              <a:gd name="connsiteX98" fmla="*/ 17657 w 1587596"/>
              <a:gd name="connsiteY98" fmla="*/ 323856 h 1008588"/>
              <a:gd name="connsiteX99" fmla="*/ 992 w 1587596"/>
              <a:gd name="connsiteY99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53514 w 1587596"/>
              <a:gd name="connsiteY39" fmla="*/ 47630 h 1008588"/>
              <a:gd name="connsiteX40" fmla="*/ 1146371 w 1587596"/>
              <a:gd name="connsiteY40" fmla="*/ 97637 h 1008588"/>
              <a:gd name="connsiteX41" fmla="*/ 1124938 w 1587596"/>
              <a:gd name="connsiteY41" fmla="*/ 204794 h 1008588"/>
              <a:gd name="connsiteX42" fmla="*/ 1191615 w 1587596"/>
              <a:gd name="connsiteY42" fmla="*/ 250037 h 1008588"/>
              <a:gd name="connsiteX43" fmla="*/ 1341634 w 1587596"/>
              <a:gd name="connsiteY43" fmla="*/ 121449 h 1008588"/>
              <a:gd name="connsiteX44" fmla="*/ 1274958 w 1587596"/>
              <a:gd name="connsiteY44" fmla="*/ 257181 h 1008588"/>
              <a:gd name="connsiteX45" fmla="*/ 1363065 w 1587596"/>
              <a:gd name="connsiteY45" fmla="*/ 176217 h 1008588"/>
              <a:gd name="connsiteX46" fmla="*/ 1355920 w 1587596"/>
              <a:gd name="connsiteY46" fmla="*/ 219081 h 1008588"/>
              <a:gd name="connsiteX47" fmla="*/ 1370208 w 1587596"/>
              <a:gd name="connsiteY47" fmla="*/ 259561 h 1008588"/>
              <a:gd name="connsiteX48" fmla="*/ 1322584 w 1587596"/>
              <a:gd name="connsiteY48" fmla="*/ 314330 h 1008588"/>
              <a:gd name="connsiteX49" fmla="*/ 1294009 w 1587596"/>
              <a:gd name="connsiteY49" fmla="*/ 366718 h 1008588"/>
              <a:gd name="connsiteX50" fmla="*/ 1386878 w 1587596"/>
              <a:gd name="connsiteY50" fmla="*/ 428630 h 1008588"/>
              <a:gd name="connsiteX51" fmla="*/ 1451169 w 1587596"/>
              <a:gd name="connsiteY51" fmla="*/ 478636 h 1008588"/>
              <a:gd name="connsiteX52" fmla="*/ 1486891 w 1587596"/>
              <a:gd name="connsiteY52" fmla="*/ 500068 h 1008588"/>
              <a:gd name="connsiteX53" fmla="*/ 1484508 w 1587596"/>
              <a:gd name="connsiteY53" fmla="*/ 628655 h 1008588"/>
              <a:gd name="connsiteX54" fmla="*/ 1508319 w 1587596"/>
              <a:gd name="connsiteY54" fmla="*/ 654849 h 1008588"/>
              <a:gd name="connsiteX55" fmla="*/ 1517844 w 1587596"/>
              <a:gd name="connsiteY55" fmla="*/ 707236 h 1008588"/>
              <a:gd name="connsiteX56" fmla="*/ 1565469 w 1587596"/>
              <a:gd name="connsiteY56" fmla="*/ 769149 h 1008588"/>
              <a:gd name="connsiteX57" fmla="*/ 1586905 w 1587596"/>
              <a:gd name="connsiteY57" fmla="*/ 792961 h 1008588"/>
              <a:gd name="connsiteX58" fmla="*/ 1541660 w 1587596"/>
              <a:gd name="connsiteY58" fmla="*/ 857255 h 1008588"/>
              <a:gd name="connsiteX59" fmla="*/ 1244003 w 1587596"/>
              <a:gd name="connsiteY59" fmla="*/ 881068 h 1008588"/>
              <a:gd name="connsiteX60" fmla="*/ 1241619 w 1587596"/>
              <a:gd name="connsiteY60" fmla="*/ 840586 h 1008588"/>
              <a:gd name="connsiteX61" fmla="*/ 1184474 w 1587596"/>
              <a:gd name="connsiteY61" fmla="*/ 807248 h 1008588"/>
              <a:gd name="connsiteX62" fmla="*/ 1163038 w 1587596"/>
              <a:gd name="connsiteY62" fmla="*/ 831061 h 1008588"/>
              <a:gd name="connsiteX63" fmla="*/ 1113036 w 1587596"/>
              <a:gd name="connsiteY63" fmla="*/ 871542 h 1008588"/>
              <a:gd name="connsiteX64" fmla="*/ 1065409 w 1587596"/>
              <a:gd name="connsiteY64" fmla="*/ 900118 h 1008588"/>
              <a:gd name="connsiteX65" fmla="*/ 996355 w 1587596"/>
              <a:gd name="connsiteY65" fmla="*/ 921549 h 1008588"/>
              <a:gd name="connsiteX66" fmla="*/ 951107 w 1587596"/>
              <a:gd name="connsiteY66" fmla="*/ 954886 h 1008588"/>
              <a:gd name="connsiteX67" fmla="*/ 908248 w 1587596"/>
              <a:gd name="connsiteY67" fmla="*/ 966792 h 1008588"/>
              <a:gd name="connsiteX68" fmla="*/ 855857 w 1587596"/>
              <a:gd name="connsiteY68" fmla="*/ 978699 h 1008588"/>
              <a:gd name="connsiteX69" fmla="*/ 793945 w 1587596"/>
              <a:gd name="connsiteY69" fmla="*/ 976319 h 1008588"/>
              <a:gd name="connsiteX70" fmla="*/ 774894 w 1587596"/>
              <a:gd name="connsiteY70" fmla="*/ 1007274 h 1008588"/>
              <a:gd name="connsiteX71" fmla="*/ 746319 w 1587596"/>
              <a:gd name="connsiteY71" fmla="*/ 1000130 h 1008588"/>
              <a:gd name="connsiteX72" fmla="*/ 715363 w 1587596"/>
              <a:gd name="connsiteY72" fmla="*/ 992987 h 1008588"/>
              <a:gd name="connsiteX73" fmla="*/ 696317 w 1587596"/>
              <a:gd name="connsiteY73" fmla="*/ 933455 h 1008588"/>
              <a:gd name="connsiteX74" fmla="*/ 662979 w 1587596"/>
              <a:gd name="connsiteY74" fmla="*/ 885830 h 1008588"/>
              <a:gd name="connsiteX75" fmla="*/ 662977 w 1587596"/>
              <a:gd name="connsiteY75" fmla="*/ 840587 h 1008588"/>
              <a:gd name="connsiteX76" fmla="*/ 646309 w 1587596"/>
              <a:gd name="connsiteY76" fmla="*/ 807249 h 1008588"/>
              <a:gd name="connsiteX77" fmla="*/ 617733 w 1587596"/>
              <a:gd name="connsiteY77" fmla="*/ 783436 h 1008588"/>
              <a:gd name="connsiteX78" fmla="*/ 596301 w 1587596"/>
              <a:gd name="connsiteY78" fmla="*/ 776294 h 1008588"/>
              <a:gd name="connsiteX79" fmla="*/ 572490 w 1587596"/>
              <a:gd name="connsiteY79" fmla="*/ 745336 h 1008588"/>
              <a:gd name="connsiteX80" fmla="*/ 536770 w 1587596"/>
              <a:gd name="connsiteY80" fmla="*/ 707237 h 1008588"/>
              <a:gd name="connsiteX81" fmla="*/ 484384 w 1587596"/>
              <a:gd name="connsiteY81" fmla="*/ 700092 h 1008588"/>
              <a:gd name="connsiteX82" fmla="*/ 491527 w 1587596"/>
              <a:gd name="connsiteY82" fmla="*/ 657231 h 1008588"/>
              <a:gd name="connsiteX83" fmla="*/ 460572 w 1587596"/>
              <a:gd name="connsiteY83" fmla="*/ 621511 h 1008588"/>
              <a:gd name="connsiteX84" fmla="*/ 427233 w 1587596"/>
              <a:gd name="connsiteY84" fmla="*/ 583412 h 1008588"/>
              <a:gd name="connsiteX85" fmla="*/ 424854 w 1587596"/>
              <a:gd name="connsiteY85" fmla="*/ 557218 h 1008588"/>
              <a:gd name="connsiteX86" fmla="*/ 379608 w 1587596"/>
              <a:gd name="connsiteY86" fmla="*/ 547694 h 1008588"/>
              <a:gd name="connsiteX87" fmla="*/ 351033 w 1587596"/>
              <a:gd name="connsiteY87" fmla="*/ 514356 h 1008588"/>
              <a:gd name="connsiteX88" fmla="*/ 305789 w 1587596"/>
              <a:gd name="connsiteY88" fmla="*/ 502450 h 1008588"/>
              <a:gd name="connsiteX89" fmla="*/ 281977 w 1587596"/>
              <a:gd name="connsiteY89" fmla="*/ 533406 h 1008588"/>
              <a:gd name="connsiteX90" fmla="*/ 234355 w 1587596"/>
              <a:gd name="connsiteY90" fmla="*/ 523880 h 1008588"/>
              <a:gd name="connsiteX91" fmla="*/ 203395 w 1587596"/>
              <a:gd name="connsiteY91" fmla="*/ 500069 h 1008588"/>
              <a:gd name="connsiteX92" fmla="*/ 167680 w 1587596"/>
              <a:gd name="connsiteY92" fmla="*/ 511974 h 1008588"/>
              <a:gd name="connsiteX93" fmla="*/ 158152 w 1587596"/>
              <a:gd name="connsiteY93" fmla="*/ 507212 h 1008588"/>
              <a:gd name="connsiteX94" fmla="*/ 141486 w 1587596"/>
              <a:gd name="connsiteY94" fmla="*/ 454824 h 1008588"/>
              <a:gd name="connsiteX95" fmla="*/ 103383 w 1587596"/>
              <a:gd name="connsiteY95" fmla="*/ 419106 h 1008588"/>
              <a:gd name="connsiteX96" fmla="*/ 72427 w 1587596"/>
              <a:gd name="connsiteY96" fmla="*/ 378625 h 1008588"/>
              <a:gd name="connsiteX97" fmla="*/ 53375 w 1587596"/>
              <a:gd name="connsiteY97" fmla="*/ 352430 h 1008588"/>
              <a:gd name="connsiteX98" fmla="*/ 17657 w 1587596"/>
              <a:gd name="connsiteY98" fmla="*/ 323856 h 1008588"/>
              <a:gd name="connsiteX99" fmla="*/ 992 w 1587596"/>
              <a:gd name="connsiteY99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53514 w 1587596"/>
              <a:gd name="connsiteY39" fmla="*/ 47630 h 1008588"/>
              <a:gd name="connsiteX40" fmla="*/ 1146371 w 1587596"/>
              <a:gd name="connsiteY40" fmla="*/ 97637 h 1008588"/>
              <a:gd name="connsiteX41" fmla="*/ 1124938 w 1587596"/>
              <a:gd name="connsiteY41" fmla="*/ 204794 h 1008588"/>
              <a:gd name="connsiteX42" fmla="*/ 1191615 w 1587596"/>
              <a:gd name="connsiteY42" fmla="*/ 250037 h 1008588"/>
              <a:gd name="connsiteX43" fmla="*/ 1341634 w 1587596"/>
              <a:gd name="connsiteY43" fmla="*/ 121449 h 1008588"/>
              <a:gd name="connsiteX44" fmla="*/ 1274958 w 1587596"/>
              <a:gd name="connsiteY44" fmla="*/ 257181 h 1008588"/>
              <a:gd name="connsiteX45" fmla="*/ 1363065 w 1587596"/>
              <a:gd name="connsiteY45" fmla="*/ 176217 h 1008588"/>
              <a:gd name="connsiteX46" fmla="*/ 1370208 w 1587596"/>
              <a:gd name="connsiteY46" fmla="*/ 259561 h 1008588"/>
              <a:gd name="connsiteX47" fmla="*/ 1322584 w 1587596"/>
              <a:gd name="connsiteY47" fmla="*/ 314330 h 1008588"/>
              <a:gd name="connsiteX48" fmla="*/ 1294009 w 1587596"/>
              <a:gd name="connsiteY48" fmla="*/ 366718 h 1008588"/>
              <a:gd name="connsiteX49" fmla="*/ 1386878 w 1587596"/>
              <a:gd name="connsiteY49" fmla="*/ 428630 h 1008588"/>
              <a:gd name="connsiteX50" fmla="*/ 1451169 w 1587596"/>
              <a:gd name="connsiteY50" fmla="*/ 478636 h 1008588"/>
              <a:gd name="connsiteX51" fmla="*/ 1486891 w 1587596"/>
              <a:gd name="connsiteY51" fmla="*/ 500068 h 1008588"/>
              <a:gd name="connsiteX52" fmla="*/ 1484508 w 1587596"/>
              <a:gd name="connsiteY52" fmla="*/ 628655 h 1008588"/>
              <a:gd name="connsiteX53" fmla="*/ 1508319 w 1587596"/>
              <a:gd name="connsiteY53" fmla="*/ 654849 h 1008588"/>
              <a:gd name="connsiteX54" fmla="*/ 1517844 w 1587596"/>
              <a:gd name="connsiteY54" fmla="*/ 707236 h 1008588"/>
              <a:gd name="connsiteX55" fmla="*/ 1565469 w 1587596"/>
              <a:gd name="connsiteY55" fmla="*/ 769149 h 1008588"/>
              <a:gd name="connsiteX56" fmla="*/ 1586905 w 1587596"/>
              <a:gd name="connsiteY56" fmla="*/ 792961 h 1008588"/>
              <a:gd name="connsiteX57" fmla="*/ 1541660 w 1587596"/>
              <a:gd name="connsiteY57" fmla="*/ 857255 h 1008588"/>
              <a:gd name="connsiteX58" fmla="*/ 1244003 w 1587596"/>
              <a:gd name="connsiteY58" fmla="*/ 881068 h 1008588"/>
              <a:gd name="connsiteX59" fmla="*/ 1241619 w 1587596"/>
              <a:gd name="connsiteY59" fmla="*/ 840586 h 1008588"/>
              <a:gd name="connsiteX60" fmla="*/ 1184474 w 1587596"/>
              <a:gd name="connsiteY60" fmla="*/ 807248 h 1008588"/>
              <a:gd name="connsiteX61" fmla="*/ 1163038 w 1587596"/>
              <a:gd name="connsiteY61" fmla="*/ 831061 h 1008588"/>
              <a:gd name="connsiteX62" fmla="*/ 1113036 w 1587596"/>
              <a:gd name="connsiteY62" fmla="*/ 871542 h 1008588"/>
              <a:gd name="connsiteX63" fmla="*/ 1065409 w 1587596"/>
              <a:gd name="connsiteY63" fmla="*/ 900118 h 1008588"/>
              <a:gd name="connsiteX64" fmla="*/ 996355 w 1587596"/>
              <a:gd name="connsiteY64" fmla="*/ 921549 h 1008588"/>
              <a:gd name="connsiteX65" fmla="*/ 951107 w 1587596"/>
              <a:gd name="connsiteY65" fmla="*/ 954886 h 1008588"/>
              <a:gd name="connsiteX66" fmla="*/ 908248 w 1587596"/>
              <a:gd name="connsiteY66" fmla="*/ 966792 h 1008588"/>
              <a:gd name="connsiteX67" fmla="*/ 855857 w 1587596"/>
              <a:gd name="connsiteY67" fmla="*/ 978699 h 1008588"/>
              <a:gd name="connsiteX68" fmla="*/ 793945 w 1587596"/>
              <a:gd name="connsiteY68" fmla="*/ 976319 h 1008588"/>
              <a:gd name="connsiteX69" fmla="*/ 774894 w 1587596"/>
              <a:gd name="connsiteY69" fmla="*/ 1007274 h 1008588"/>
              <a:gd name="connsiteX70" fmla="*/ 746319 w 1587596"/>
              <a:gd name="connsiteY70" fmla="*/ 1000130 h 1008588"/>
              <a:gd name="connsiteX71" fmla="*/ 715363 w 1587596"/>
              <a:gd name="connsiteY71" fmla="*/ 992987 h 1008588"/>
              <a:gd name="connsiteX72" fmla="*/ 696317 w 1587596"/>
              <a:gd name="connsiteY72" fmla="*/ 933455 h 1008588"/>
              <a:gd name="connsiteX73" fmla="*/ 662979 w 1587596"/>
              <a:gd name="connsiteY73" fmla="*/ 885830 h 1008588"/>
              <a:gd name="connsiteX74" fmla="*/ 662977 w 1587596"/>
              <a:gd name="connsiteY74" fmla="*/ 840587 h 1008588"/>
              <a:gd name="connsiteX75" fmla="*/ 646309 w 1587596"/>
              <a:gd name="connsiteY75" fmla="*/ 807249 h 1008588"/>
              <a:gd name="connsiteX76" fmla="*/ 617733 w 1587596"/>
              <a:gd name="connsiteY76" fmla="*/ 783436 h 1008588"/>
              <a:gd name="connsiteX77" fmla="*/ 596301 w 1587596"/>
              <a:gd name="connsiteY77" fmla="*/ 776294 h 1008588"/>
              <a:gd name="connsiteX78" fmla="*/ 572490 w 1587596"/>
              <a:gd name="connsiteY78" fmla="*/ 745336 h 1008588"/>
              <a:gd name="connsiteX79" fmla="*/ 536770 w 1587596"/>
              <a:gd name="connsiteY79" fmla="*/ 707237 h 1008588"/>
              <a:gd name="connsiteX80" fmla="*/ 484384 w 1587596"/>
              <a:gd name="connsiteY80" fmla="*/ 700092 h 1008588"/>
              <a:gd name="connsiteX81" fmla="*/ 491527 w 1587596"/>
              <a:gd name="connsiteY81" fmla="*/ 657231 h 1008588"/>
              <a:gd name="connsiteX82" fmla="*/ 460572 w 1587596"/>
              <a:gd name="connsiteY82" fmla="*/ 621511 h 1008588"/>
              <a:gd name="connsiteX83" fmla="*/ 427233 w 1587596"/>
              <a:gd name="connsiteY83" fmla="*/ 583412 h 1008588"/>
              <a:gd name="connsiteX84" fmla="*/ 424854 w 1587596"/>
              <a:gd name="connsiteY84" fmla="*/ 557218 h 1008588"/>
              <a:gd name="connsiteX85" fmla="*/ 379608 w 1587596"/>
              <a:gd name="connsiteY85" fmla="*/ 547694 h 1008588"/>
              <a:gd name="connsiteX86" fmla="*/ 351033 w 1587596"/>
              <a:gd name="connsiteY86" fmla="*/ 514356 h 1008588"/>
              <a:gd name="connsiteX87" fmla="*/ 305789 w 1587596"/>
              <a:gd name="connsiteY87" fmla="*/ 502450 h 1008588"/>
              <a:gd name="connsiteX88" fmla="*/ 281977 w 1587596"/>
              <a:gd name="connsiteY88" fmla="*/ 533406 h 1008588"/>
              <a:gd name="connsiteX89" fmla="*/ 234355 w 1587596"/>
              <a:gd name="connsiteY89" fmla="*/ 523880 h 1008588"/>
              <a:gd name="connsiteX90" fmla="*/ 203395 w 1587596"/>
              <a:gd name="connsiteY90" fmla="*/ 500069 h 1008588"/>
              <a:gd name="connsiteX91" fmla="*/ 167680 w 1587596"/>
              <a:gd name="connsiteY91" fmla="*/ 511974 h 1008588"/>
              <a:gd name="connsiteX92" fmla="*/ 158152 w 1587596"/>
              <a:gd name="connsiteY92" fmla="*/ 507212 h 1008588"/>
              <a:gd name="connsiteX93" fmla="*/ 141486 w 1587596"/>
              <a:gd name="connsiteY93" fmla="*/ 454824 h 1008588"/>
              <a:gd name="connsiteX94" fmla="*/ 103383 w 1587596"/>
              <a:gd name="connsiteY94" fmla="*/ 419106 h 1008588"/>
              <a:gd name="connsiteX95" fmla="*/ 72427 w 1587596"/>
              <a:gd name="connsiteY95" fmla="*/ 378625 h 1008588"/>
              <a:gd name="connsiteX96" fmla="*/ 53375 w 1587596"/>
              <a:gd name="connsiteY96" fmla="*/ 352430 h 1008588"/>
              <a:gd name="connsiteX97" fmla="*/ 17657 w 1587596"/>
              <a:gd name="connsiteY97" fmla="*/ 323856 h 1008588"/>
              <a:gd name="connsiteX98" fmla="*/ 992 w 1587596"/>
              <a:gd name="connsiteY98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53514 w 1587596"/>
              <a:gd name="connsiteY39" fmla="*/ 47630 h 1008588"/>
              <a:gd name="connsiteX40" fmla="*/ 1146371 w 1587596"/>
              <a:gd name="connsiteY40" fmla="*/ 97637 h 1008588"/>
              <a:gd name="connsiteX41" fmla="*/ 1124938 w 1587596"/>
              <a:gd name="connsiteY41" fmla="*/ 204794 h 1008588"/>
              <a:gd name="connsiteX42" fmla="*/ 1191615 w 1587596"/>
              <a:gd name="connsiteY42" fmla="*/ 250037 h 1008588"/>
              <a:gd name="connsiteX43" fmla="*/ 1341634 w 1587596"/>
              <a:gd name="connsiteY43" fmla="*/ 121449 h 1008588"/>
              <a:gd name="connsiteX44" fmla="*/ 1274958 w 1587596"/>
              <a:gd name="connsiteY44" fmla="*/ 257181 h 1008588"/>
              <a:gd name="connsiteX45" fmla="*/ 1370208 w 1587596"/>
              <a:gd name="connsiteY45" fmla="*/ 259561 h 1008588"/>
              <a:gd name="connsiteX46" fmla="*/ 1322584 w 1587596"/>
              <a:gd name="connsiteY46" fmla="*/ 314330 h 1008588"/>
              <a:gd name="connsiteX47" fmla="*/ 1294009 w 1587596"/>
              <a:gd name="connsiteY47" fmla="*/ 366718 h 1008588"/>
              <a:gd name="connsiteX48" fmla="*/ 1386878 w 1587596"/>
              <a:gd name="connsiteY48" fmla="*/ 428630 h 1008588"/>
              <a:gd name="connsiteX49" fmla="*/ 1451169 w 1587596"/>
              <a:gd name="connsiteY49" fmla="*/ 478636 h 1008588"/>
              <a:gd name="connsiteX50" fmla="*/ 1486891 w 1587596"/>
              <a:gd name="connsiteY50" fmla="*/ 500068 h 1008588"/>
              <a:gd name="connsiteX51" fmla="*/ 1484508 w 1587596"/>
              <a:gd name="connsiteY51" fmla="*/ 628655 h 1008588"/>
              <a:gd name="connsiteX52" fmla="*/ 1508319 w 1587596"/>
              <a:gd name="connsiteY52" fmla="*/ 654849 h 1008588"/>
              <a:gd name="connsiteX53" fmla="*/ 1517844 w 1587596"/>
              <a:gd name="connsiteY53" fmla="*/ 707236 h 1008588"/>
              <a:gd name="connsiteX54" fmla="*/ 1565469 w 1587596"/>
              <a:gd name="connsiteY54" fmla="*/ 769149 h 1008588"/>
              <a:gd name="connsiteX55" fmla="*/ 1586905 w 1587596"/>
              <a:gd name="connsiteY55" fmla="*/ 792961 h 1008588"/>
              <a:gd name="connsiteX56" fmla="*/ 1541660 w 1587596"/>
              <a:gd name="connsiteY56" fmla="*/ 857255 h 1008588"/>
              <a:gd name="connsiteX57" fmla="*/ 1244003 w 1587596"/>
              <a:gd name="connsiteY57" fmla="*/ 881068 h 1008588"/>
              <a:gd name="connsiteX58" fmla="*/ 1241619 w 1587596"/>
              <a:gd name="connsiteY58" fmla="*/ 840586 h 1008588"/>
              <a:gd name="connsiteX59" fmla="*/ 1184474 w 1587596"/>
              <a:gd name="connsiteY59" fmla="*/ 807248 h 1008588"/>
              <a:gd name="connsiteX60" fmla="*/ 1163038 w 1587596"/>
              <a:gd name="connsiteY60" fmla="*/ 831061 h 1008588"/>
              <a:gd name="connsiteX61" fmla="*/ 1113036 w 1587596"/>
              <a:gd name="connsiteY61" fmla="*/ 871542 h 1008588"/>
              <a:gd name="connsiteX62" fmla="*/ 1065409 w 1587596"/>
              <a:gd name="connsiteY62" fmla="*/ 900118 h 1008588"/>
              <a:gd name="connsiteX63" fmla="*/ 996355 w 1587596"/>
              <a:gd name="connsiteY63" fmla="*/ 921549 h 1008588"/>
              <a:gd name="connsiteX64" fmla="*/ 951107 w 1587596"/>
              <a:gd name="connsiteY64" fmla="*/ 954886 h 1008588"/>
              <a:gd name="connsiteX65" fmla="*/ 908248 w 1587596"/>
              <a:gd name="connsiteY65" fmla="*/ 966792 h 1008588"/>
              <a:gd name="connsiteX66" fmla="*/ 855857 w 1587596"/>
              <a:gd name="connsiteY66" fmla="*/ 978699 h 1008588"/>
              <a:gd name="connsiteX67" fmla="*/ 793945 w 1587596"/>
              <a:gd name="connsiteY67" fmla="*/ 976319 h 1008588"/>
              <a:gd name="connsiteX68" fmla="*/ 774894 w 1587596"/>
              <a:gd name="connsiteY68" fmla="*/ 1007274 h 1008588"/>
              <a:gd name="connsiteX69" fmla="*/ 746319 w 1587596"/>
              <a:gd name="connsiteY69" fmla="*/ 1000130 h 1008588"/>
              <a:gd name="connsiteX70" fmla="*/ 715363 w 1587596"/>
              <a:gd name="connsiteY70" fmla="*/ 992987 h 1008588"/>
              <a:gd name="connsiteX71" fmla="*/ 696317 w 1587596"/>
              <a:gd name="connsiteY71" fmla="*/ 933455 h 1008588"/>
              <a:gd name="connsiteX72" fmla="*/ 662979 w 1587596"/>
              <a:gd name="connsiteY72" fmla="*/ 885830 h 1008588"/>
              <a:gd name="connsiteX73" fmla="*/ 662977 w 1587596"/>
              <a:gd name="connsiteY73" fmla="*/ 840587 h 1008588"/>
              <a:gd name="connsiteX74" fmla="*/ 646309 w 1587596"/>
              <a:gd name="connsiteY74" fmla="*/ 807249 h 1008588"/>
              <a:gd name="connsiteX75" fmla="*/ 617733 w 1587596"/>
              <a:gd name="connsiteY75" fmla="*/ 783436 h 1008588"/>
              <a:gd name="connsiteX76" fmla="*/ 596301 w 1587596"/>
              <a:gd name="connsiteY76" fmla="*/ 776294 h 1008588"/>
              <a:gd name="connsiteX77" fmla="*/ 572490 w 1587596"/>
              <a:gd name="connsiteY77" fmla="*/ 745336 h 1008588"/>
              <a:gd name="connsiteX78" fmla="*/ 536770 w 1587596"/>
              <a:gd name="connsiteY78" fmla="*/ 707237 h 1008588"/>
              <a:gd name="connsiteX79" fmla="*/ 484384 w 1587596"/>
              <a:gd name="connsiteY79" fmla="*/ 700092 h 1008588"/>
              <a:gd name="connsiteX80" fmla="*/ 491527 w 1587596"/>
              <a:gd name="connsiteY80" fmla="*/ 657231 h 1008588"/>
              <a:gd name="connsiteX81" fmla="*/ 460572 w 1587596"/>
              <a:gd name="connsiteY81" fmla="*/ 621511 h 1008588"/>
              <a:gd name="connsiteX82" fmla="*/ 427233 w 1587596"/>
              <a:gd name="connsiteY82" fmla="*/ 583412 h 1008588"/>
              <a:gd name="connsiteX83" fmla="*/ 424854 w 1587596"/>
              <a:gd name="connsiteY83" fmla="*/ 557218 h 1008588"/>
              <a:gd name="connsiteX84" fmla="*/ 379608 w 1587596"/>
              <a:gd name="connsiteY84" fmla="*/ 547694 h 1008588"/>
              <a:gd name="connsiteX85" fmla="*/ 351033 w 1587596"/>
              <a:gd name="connsiteY85" fmla="*/ 514356 h 1008588"/>
              <a:gd name="connsiteX86" fmla="*/ 305789 w 1587596"/>
              <a:gd name="connsiteY86" fmla="*/ 502450 h 1008588"/>
              <a:gd name="connsiteX87" fmla="*/ 281977 w 1587596"/>
              <a:gd name="connsiteY87" fmla="*/ 533406 h 1008588"/>
              <a:gd name="connsiteX88" fmla="*/ 234355 w 1587596"/>
              <a:gd name="connsiteY88" fmla="*/ 523880 h 1008588"/>
              <a:gd name="connsiteX89" fmla="*/ 203395 w 1587596"/>
              <a:gd name="connsiteY89" fmla="*/ 500069 h 1008588"/>
              <a:gd name="connsiteX90" fmla="*/ 167680 w 1587596"/>
              <a:gd name="connsiteY90" fmla="*/ 511974 h 1008588"/>
              <a:gd name="connsiteX91" fmla="*/ 158152 w 1587596"/>
              <a:gd name="connsiteY91" fmla="*/ 507212 h 1008588"/>
              <a:gd name="connsiteX92" fmla="*/ 141486 w 1587596"/>
              <a:gd name="connsiteY92" fmla="*/ 454824 h 1008588"/>
              <a:gd name="connsiteX93" fmla="*/ 103383 w 1587596"/>
              <a:gd name="connsiteY93" fmla="*/ 419106 h 1008588"/>
              <a:gd name="connsiteX94" fmla="*/ 72427 w 1587596"/>
              <a:gd name="connsiteY94" fmla="*/ 378625 h 1008588"/>
              <a:gd name="connsiteX95" fmla="*/ 53375 w 1587596"/>
              <a:gd name="connsiteY95" fmla="*/ 352430 h 1008588"/>
              <a:gd name="connsiteX96" fmla="*/ 17657 w 1587596"/>
              <a:gd name="connsiteY96" fmla="*/ 323856 h 1008588"/>
              <a:gd name="connsiteX97" fmla="*/ 992 w 1587596"/>
              <a:gd name="connsiteY97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53514 w 1587596"/>
              <a:gd name="connsiteY39" fmla="*/ 47630 h 1008588"/>
              <a:gd name="connsiteX40" fmla="*/ 1146371 w 1587596"/>
              <a:gd name="connsiteY40" fmla="*/ 97637 h 1008588"/>
              <a:gd name="connsiteX41" fmla="*/ 1124938 w 1587596"/>
              <a:gd name="connsiteY41" fmla="*/ 204794 h 1008588"/>
              <a:gd name="connsiteX42" fmla="*/ 1191615 w 1587596"/>
              <a:gd name="connsiteY42" fmla="*/ 250037 h 1008588"/>
              <a:gd name="connsiteX43" fmla="*/ 1341634 w 1587596"/>
              <a:gd name="connsiteY43" fmla="*/ 121449 h 1008588"/>
              <a:gd name="connsiteX44" fmla="*/ 1274958 w 1587596"/>
              <a:gd name="connsiteY44" fmla="*/ 257181 h 1008588"/>
              <a:gd name="connsiteX45" fmla="*/ 1322584 w 1587596"/>
              <a:gd name="connsiteY45" fmla="*/ 314330 h 1008588"/>
              <a:gd name="connsiteX46" fmla="*/ 1294009 w 1587596"/>
              <a:gd name="connsiteY46" fmla="*/ 366718 h 1008588"/>
              <a:gd name="connsiteX47" fmla="*/ 1386878 w 1587596"/>
              <a:gd name="connsiteY47" fmla="*/ 428630 h 1008588"/>
              <a:gd name="connsiteX48" fmla="*/ 1451169 w 1587596"/>
              <a:gd name="connsiteY48" fmla="*/ 478636 h 1008588"/>
              <a:gd name="connsiteX49" fmla="*/ 1486891 w 1587596"/>
              <a:gd name="connsiteY49" fmla="*/ 500068 h 1008588"/>
              <a:gd name="connsiteX50" fmla="*/ 1484508 w 1587596"/>
              <a:gd name="connsiteY50" fmla="*/ 628655 h 1008588"/>
              <a:gd name="connsiteX51" fmla="*/ 1508319 w 1587596"/>
              <a:gd name="connsiteY51" fmla="*/ 654849 h 1008588"/>
              <a:gd name="connsiteX52" fmla="*/ 1517844 w 1587596"/>
              <a:gd name="connsiteY52" fmla="*/ 707236 h 1008588"/>
              <a:gd name="connsiteX53" fmla="*/ 1565469 w 1587596"/>
              <a:gd name="connsiteY53" fmla="*/ 769149 h 1008588"/>
              <a:gd name="connsiteX54" fmla="*/ 1586905 w 1587596"/>
              <a:gd name="connsiteY54" fmla="*/ 792961 h 1008588"/>
              <a:gd name="connsiteX55" fmla="*/ 1541660 w 1587596"/>
              <a:gd name="connsiteY55" fmla="*/ 857255 h 1008588"/>
              <a:gd name="connsiteX56" fmla="*/ 1244003 w 1587596"/>
              <a:gd name="connsiteY56" fmla="*/ 881068 h 1008588"/>
              <a:gd name="connsiteX57" fmla="*/ 1241619 w 1587596"/>
              <a:gd name="connsiteY57" fmla="*/ 840586 h 1008588"/>
              <a:gd name="connsiteX58" fmla="*/ 1184474 w 1587596"/>
              <a:gd name="connsiteY58" fmla="*/ 807248 h 1008588"/>
              <a:gd name="connsiteX59" fmla="*/ 1163038 w 1587596"/>
              <a:gd name="connsiteY59" fmla="*/ 831061 h 1008588"/>
              <a:gd name="connsiteX60" fmla="*/ 1113036 w 1587596"/>
              <a:gd name="connsiteY60" fmla="*/ 871542 h 1008588"/>
              <a:gd name="connsiteX61" fmla="*/ 1065409 w 1587596"/>
              <a:gd name="connsiteY61" fmla="*/ 900118 h 1008588"/>
              <a:gd name="connsiteX62" fmla="*/ 996355 w 1587596"/>
              <a:gd name="connsiteY62" fmla="*/ 921549 h 1008588"/>
              <a:gd name="connsiteX63" fmla="*/ 951107 w 1587596"/>
              <a:gd name="connsiteY63" fmla="*/ 954886 h 1008588"/>
              <a:gd name="connsiteX64" fmla="*/ 908248 w 1587596"/>
              <a:gd name="connsiteY64" fmla="*/ 966792 h 1008588"/>
              <a:gd name="connsiteX65" fmla="*/ 855857 w 1587596"/>
              <a:gd name="connsiteY65" fmla="*/ 978699 h 1008588"/>
              <a:gd name="connsiteX66" fmla="*/ 793945 w 1587596"/>
              <a:gd name="connsiteY66" fmla="*/ 976319 h 1008588"/>
              <a:gd name="connsiteX67" fmla="*/ 774894 w 1587596"/>
              <a:gd name="connsiteY67" fmla="*/ 1007274 h 1008588"/>
              <a:gd name="connsiteX68" fmla="*/ 746319 w 1587596"/>
              <a:gd name="connsiteY68" fmla="*/ 1000130 h 1008588"/>
              <a:gd name="connsiteX69" fmla="*/ 715363 w 1587596"/>
              <a:gd name="connsiteY69" fmla="*/ 992987 h 1008588"/>
              <a:gd name="connsiteX70" fmla="*/ 696317 w 1587596"/>
              <a:gd name="connsiteY70" fmla="*/ 933455 h 1008588"/>
              <a:gd name="connsiteX71" fmla="*/ 662979 w 1587596"/>
              <a:gd name="connsiteY71" fmla="*/ 885830 h 1008588"/>
              <a:gd name="connsiteX72" fmla="*/ 662977 w 1587596"/>
              <a:gd name="connsiteY72" fmla="*/ 840587 h 1008588"/>
              <a:gd name="connsiteX73" fmla="*/ 646309 w 1587596"/>
              <a:gd name="connsiteY73" fmla="*/ 807249 h 1008588"/>
              <a:gd name="connsiteX74" fmla="*/ 617733 w 1587596"/>
              <a:gd name="connsiteY74" fmla="*/ 783436 h 1008588"/>
              <a:gd name="connsiteX75" fmla="*/ 596301 w 1587596"/>
              <a:gd name="connsiteY75" fmla="*/ 776294 h 1008588"/>
              <a:gd name="connsiteX76" fmla="*/ 572490 w 1587596"/>
              <a:gd name="connsiteY76" fmla="*/ 745336 h 1008588"/>
              <a:gd name="connsiteX77" fmla="*/ 536770 w 1587596"/>
              <a:gd name="connsiteY77" fmla="*/ 707237 h 1008588"/>
              <a:gd name="connsiteX78" fmla="*/ 484384 w 1587596"/>
              <a:gd name="connsiteY78" fmla="*/ 700092 h 1008588"/>
              <a:gd name="connsiteX79" fmla="*/ 491527 w 1587596"/>
              <a:gd name="connsiteY79" fmla="*/ 657231 h 1008588"/>
              <a:gd name="connsiteX80" fmla="*/ 460572 w 1587596"/>
              <a:gd name="connsiteY80" fmla="*/ 621511 h 1008588"/>
              <a:gd name="connsiteX81" fmla="*/ 427233 w 1587596"/>
              <a:gd name="connsiteY81" fmla="*/ 583412 h 1008588"/>
              <a:gd name="connsiteX82" fmla="*/ 424854 w 1587596"/>
              <a:gd name="connsiteY82" fmla="*/ 557218 h 1008588"/>
              <a:gd name="connsiteX83" fmla="*/ 379608 w 1587596"/>
              <a:gd name="connsiteY83" fmla="*/ 547694 h 1008588"/>
              <a:gd name="connsiteX84" fmla="*/ 351033 w 1587596"/>
              <a:gd name="connsiteY84" fmla="*/ 514356 h 1008588"/>
              <a:gd name="connsiteX85" fmla="*/ 305789 w 1587596"/>
              <a:gd name="connsiteY85" fmla="*/ 502450 h 1008588"/>
              <a:gd name="connsiteX86" fmla="*/ 281977 w 1587596"/>
              <a:gd name="connsiteY86" fmla="*/ 533406 h 1008588"/>
              <a:gd name="connsiteX87" fmla="*/ 234355 w 1587596"/>
              <a:gd name="connsiteY87" fmla="*/ 523880 h 1008588"/>
              <a:gd name="connsiteX88" fmla="*/ 203395 w 1587596"/>
              <a:gd name="connsiteY88" fmla="*/ 500069 h 1008588"/>
              <a:gd name="connsiteX89" fmla="*/ 167680 w 1587596"/>
              <a:gd name="connsiteY89" fmla="*/ 511974 h 1008588"/>
              <a:gd name="connsiteX90" fmla="*/ 158152 w 1587596"/>
              <a:gd name="connsiteY90" fmla="*/ 507212 h 1008588"/>
              <a:gd name="connsiteX91" fmla="*/ 141486 w 1587596"/>
              <a:gd name="connsiteY91" fmla="*/ 454824 h 1008588"/>
              <a:gd name="connsiteX92" fmla="*/ 103383 w 1587596"/>
              <a:gd name="connsiteY92" fmla="*/ 419106 h 1008588"/>
              <a:gd name="connsiteX93" fmla="*/ 72427 w 1587596"/>
              <a:gd name="connsiteY93" fmla="*/ 378625 h 1008588"/>
              <a:gd name="connsiteX94" fmla="*/ 53375 w 1587596"/>
              <a:gd name="connsiteY94" fmla="*/ 352430 h 1008588"/>
              <a:gd name="connsiteX95" fmla="*/ 17657 w 1587596"/>
              <a:gd name="connsiteY95" fmla="*/ 323856 h 1008588"/>
              <a:gd name="connsiteX96" fmla="*/ 992 w 1587596"/>
              <a:gd name="connsiteY96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53514 w 1587596"/>
              <a:gd name="connsiteY39" fmla="*/ 47630 h 1008588"/>
              <a:gd name="connsiteX40" fmla="*/ 1146371 w 1587596"/>
              <a:gd name="connsiteY40" fmla="*/ 97637 h 1008588"/>
              <a:gd name="connsiteX41" fmla="*/ 1124938 w 1587596"/>
              <a:gd name="connsiteY41" fmla="*/ 204794 h 1008588"/>
              <a:gd name="connsiteX42" fmla="*/ 1191615 w 1587596"/>
              <a:gd name="connsiteY42" fmla="*/ 250037 h 1008588"/>
              <a:gd name="connsiteX43" fmla="*/ 1274958 w 1587596"/>
              <a:gd name="connsiteY43" fmla="*/ 257181 h 1008588"/>
              <a:gd name="connsiteX44" fmla="*/ 1322584 w 1587596"/>
              <a:gd name="connsiteY44" fmla="*/ 314330 h 1008588"/>
              <a:gd name="connsiteX45" fmla="*/ 1294009 w 1587596"/>
              <a:gd name="connsiteY45" fmla="*/ 366718 h 1008588"/>
              <a:gd name="connsiteX46" fmla="*/ 1386878 w 1587596"/>
              <a:gd name="connsiteY46" fmla="*/ 428630 h 1008588"/>
              <a:gd name="connsiteX47" fmla="*/ 1451169 w 1587596"/>
              <a:gd name="connsiteY47" fmla="*/ 478636 h 1008588"/>
              <a:gd name="connsiteX48" fmla="*/ 1486891 w 1587596"/>
              <a:gd name="connsiteY48" fmla="*/ 500068 h 1008588"/>
              <a:gd name="connsiteX49" fmla="*/ 1484508 w 1587596"/>
              <a:gd name="connsiteY49" fmla="*/ 628655 h 1008588"/>
              <a:gd name="connsiteX50" fmla="*/ 1508319 w 1587596"/>
              <a:gd name="connsiteY50" fmla="*/ 654849 h 1008588"/>
              <a:gd name="connsiteX51" fmla="*/ 1517844 w 1587596"/>
              <a:gd name="connsiteY51" fmla="*/ 707236 h 1008588"/>
              <a:gd name="connsiteX52" fmla="*/ 1565469 w 1587596"/>
              <a:gd name="connsiteY52" fmla="*/ 769149 h 1008588"/>
              <a:gd name="connsiteX53" fmla="*/ 1586905 w 1587596"/>
              <a:gd name="connsiteY53" fmla="*/ 792961 h 1008588"/>
              <a:gd name="connsiteX54" fmla="*/ 1541660 w 1587596"/>
              <a:gd name="connsiteY54" fmla="*/ 857255 h 1008588"/>
              <a:gd name="connsiteX55" fmla="*/ 1244003 w 1587596"/>
              <a:gd name="connsiteY55" fmla="*/ 881068 h 1008588"/>
              <a:gd name="connsiteX56" fmla="*/ 1241619 w 1587596"/>
              <a:gd name="connsiteY56" fmla="*/ 840586 h 1008588"/>
              <a:gd name="connsiteX57" fmla="*/ 1184474 w 1587596"/>
              <a:gd name="connsiteY57" fmla="*/ 807248 h 1008588"/>
              <a:gd name="connsiteX58" fmla="*/ 1163038 w 1587596"/>
              <a:gd name="connsiteY58" fmla="*/ 831061 h 1008588"/>
              <a:gd name="connsiteX59" fmla="*/ 1113036 w 1587596"/>
              <a:gd name="connsiteY59" fmla="*/ 871542 h 1008588"/>
              <a:gd name="connsiteX60" fmla="*/ 1065409 w 1587596"/>
              <a:gd name="connsiteY60" fmla="*/ 900118 h 1008588"/>
              <a:gd name="connsiteX61" fmla="*/ 996355 w 1587596"/>
              <a:gd name="connsiteY61" fmla="*/ 921549 h 1008588"/>
              <a:gd name="connsiteX62" fmla="*/ 951107 w 1587596"/>
              <a:gd name="connsiteY62" fmla="*/ 954886 h 1008588"/>
              <a:gd name="connsiteX63" fmla="*/ 908248 w 1587596"/>
              <a:gd name="connsiteY63" fmla="*/ 966792 h 1008588"/>
              <a:gd name="connsiteX64" fmla="*/ 855857 w 1587596"/>
              <a:gd name="connsiteY64" fmla="*/ 978699 h 1008588"/>
              <a:gd name="connsiteX65" fmla="*/ 793945 w 1587596"/>
              <a:gd name="connsiteY65" fmla="*/ 976319 h 1008588"/>
              <a:gd name="connsiteX66" fmla="*/ 774894 w 1587596"/>
              <a:gd name="connsiteY66" fmla="*/ 1007274 h 1008588"/>
              <a:gd name="connsiteX67" fmla="*/ 746319 w 1587596"/>
              <a:gd name="connsiteY67" fmla="*/ 1000130 h 1008588"/>
              <a:gd name="connsiteX68" fmla="*/ 715363 w 1587596"/>
              <a:gd name="connsiteY68" fmla="*/ 992987 h 1008588"/>
              <a:gd name="connsiteX69" fmla="*/ 696317 w 1587596"/>
              <a:gd name="connsiteY69" fmla="*/ 933455 h 1008588"/>
              <a:gd name="connsiteX70" fmla="*/ 662979 w 1587596"/>
              <a:gd name="connsiteY70" fmla="*/ 885830 h 1008588"/>
              <a:gd name="connsiteX71" fmla="*/ 662977 w 1587596"/>
              <a:gd name="connsiteY71" fmla="*/ 840587 h 1008588"/>
              <a:gd name="connsiteX72" fmla="*/ 646309 w 1587596"/>
              <a:gd name="connsiteY72" fmla="*/ 807249 h 1008588"/>
              <a:gd name="connsiteX73" fmla="*/ 617733 w 1587596"/>
              <a:gd name="connsiteY73" fmla="*/ 783436 h 1008588"/>
              <a:gd name="connsiteX74" fmla="*/ 596301 w 1587596"/>
              <a:gd name="connsiteY74" fmla="*/ 776294 h 1008588"/>
              <a:gd name="connsiteX75" fmla="*/ 572490 w 1587596"/>
              <a:gd name="connsiteY75" fmla="*/ 745336 h 1008588"/>
              <a:gd name="connsiteX76" fmla="*/ 536770 w 1587596"/>
              <a:gd name="connsiteY76" fmla="*/ 707237 h 1008588"/>
              <a:gd name="connsiteX77" fmla="*/ 484384 w 1587596"/>
              <a:gd name="connsiteY77" fmla="*/ 700092 h 1008588"/>
              <a:gd name="connsiteX78" fmla="*/ 491527 w 1587596"/>
              <a:gd name="connsiteY78" fmla="*/ 657231 h 1008588"/>
              <a:gd name="connsiteX79" fmla="*/ 460572 w 1587596"/>
              <a:gd name="connsiteY79" fmla="*/ 621511 h 1008588"/>
              <a:gd name="connsiteX80" fmla="*/ 427233 w 1587596"/>
              <a:gd name="connsiteY80" fmla="*/ 583412 h 1008588"/>
              <a:gd name="connsiteX81" fmla="*/ 424854 w 1587596"/>
              <a:gd name="connsiteY81" fmla="*/ 557218 h 1008588"/>
              <a:gd name="connsiteX82" fmla="*/ 379608 w 1587596"/>
              <a:gd name="connsiteY82" fmla="*/ 547694 h 1008588"/>
              <a:gd name="connsiteX83" fmla="*/ 351033 w 1587596"/>
              <a:gd name="connsiteY83" fmla="*/ 514356 h 1008588"/>
              <a:gd name="connsiteX84" fmla="*/ 305789 w 1587596"/>
              <a:gd name="connsiteY84" fmla="*/ 502450 h 1008588"/>
              <a:gd name="connsiteX85" fmla="*/ 281977 w 1587596"/>
              <a:gd name="connsiteY85" fmla="*/ 533406 h 1008588"/>
              <a:gd name="connsiteX86" fmla="*/ 234355 w 1587596"/>
              <a:gd name="connsiteY86" fmla="*/ 523880 h 1008588"/>
              <a:gd name="connsiteX87" fmla="*/ 203395 w 1587596"/>
              <a:gd name="connsiteY87" fmla="*/ 500069 h 1008588"/>
              <a:gd name="connsiteX88" fmla="*/ 167680 w 1587596"/>
              <a:gd name="connsiteY88" fmla="*/ 511974 h 1008588"/>
              <a:gd name="connsiteX89" fmla="*/ 158152 w 1587596"/>
              <a:gd name="connsiteY89" fmla="*/ 507212 h 1008588"/>
              <a:gd name="connsiteX90" fmla="*/ 141486 w 1587596"/>
              <a:gd name="connsiteY90" fmla="*/ 454824 h 1008588"/>
              <a:gd name="connsiteX91" fmla="*/ 103383 w 1587596"/>
              <a:gd name="connsiteY91" fmla="*/ 419106 h 1008588"/>
              <a:gd name="connsiteX92" fmla="*/ 72427 w 1587596"/>
              <a:gd name="connsiteY92" fmla="*/ 378625 h 1008588"/>
              <a:gd name="connsiteX93" fmla="*/ 53375 w 1587596"/>
              <a:gd name="connsiteY93" fmla="*/ 352430 h 1008588"/>
              <a:gd name="connsiteX94" fmla="*/ 17657 w 1587596"/>
              <a:gd name="connsiteY94" fmla="*/ 323856 h 1008588"/>
              <a:gd name="connsiteX95" fmla="*/ 992 w 1587596"/>
              <a:gd name="connsiteY95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53514 w 1587596"/>
              <a:gd name="connsiteY39" fmla="*/ 47630 h 1008588"/>
              <a:gd name="connsiteX40" fmla="*/ 1146371 w 1587596"/>
              <a:gd name="connsiteY40" fmla="*/ 97637 h 1008588"/>
              <a:gd name="connsiteX41" fmla="*/ 1124938 w 1587596"/>
              <a:gd name="connsiteY41" fmla="*/ 204794 h 1008588"/>
              <a:gd name="connsiteX42" fmla="*/ 1191615 w 1587596"/>
              <a:gd name="connsiteY42" fmla="*/ 250037 h 1008588"/>
              <a:gd name="connsiteX43" fmla="*/ 1274958 w 1587596"/>
              <a:gd name="connsiteY43" fmla="*/ 257181 h 1008588"/>
              <a:gd name="connsiteX44" fmla="*/ 1324963 w 1587596"/>
              <a:gd name="connsiteY44" fmla="*/ 288135 h 1008588"/>
              <a:gd name="connsiteX45" fmla="*/ 1322584 w 1587596"/>
              <a:gd name="connsiteY45" fmla="*/ 314330 h 1008588"/>
              <a:gd name="connsiteX46" fmla="*/ 1294009 w 1587596"/>
              <a:gd name="connsiteY46" fmla="*/ 366718 h 1008588"/>
              <a:gd name="connsiteX47" fmla="*/ 1386878 w 1587596"/>
              <a:gd name="connsiteY47" fmla="*/ 428630 h 1008588"/>
              <a:gd name="connsiteX48" fmla="*/ 1451169 w 1587596"/>
              <a:gd name="connsiteY48" fmla="*/ 478636 h 1008588"/>
              <a:gd name="connsiteX49" fmla="*/ 1486891 w 1587596"/>
              <a:gd name="connsiteY49" fmla="*/ 500068 h 1008588"/>
              <a:gd name="connsiteX50" fmla="*/ 1484508 w 1587596"/>
              <a:gd name="connsiteY50" fmla="*/ 628655 h 1008588"/>
              <a:gd name="connsiteX51" fmla="*/ 1508319 w 1587596"/>
              <a:gd name="connsiteY51" fmla="*/ 654849 h 1008588"/>
              <a:gd name="connsiteX52" fmla="*/ 1517844 w 1587596"/>
              <a:gd name="connsiteY52" fmla="*/ 707236 h 1008588"/>
              <a:gd name="connsiteX53" fmla="*/ 1565469 w 1587596"/>
              <a:gd name="connsiteY53" fmla="*/ 769149 h 1008588"/>
              <a:gd name="connsiteX54" fmla="*/ 1586905 w 1587596"/>
              <a:gd name="connsiteY54" fmla="*/ 792961 h 1008588"/>
              <a:gd name="connsiteX55" fmla="*/ 1541660 w 1587596"/>
              <a:gd name="connsiteY55" fmla="*/ 857255 h 1008588"/>
              <a:gd name="connsiteX56" fmla="*/ 1244003 w 1587596"/>
              <a:gd name="connsiteY56" fmla="*/ 881068 h 1008588"/>
              <a:gd name="connsiteX57" fmla="*/ 1241619 w 1587596"/>
              <a:gd name="connsiteY57" fmla="*/ 840586 h 1008588"/>
              <a:gd name="connsiteX58" fmla="*/ 1184474 w 1587596"/>
              <a:gd name="connsiteY58" fmla="*/ 807248 h 1008588"/>
              <a:gd name="connsiteX59" fmla="*/ 1163038 w 1587596"/>
              <a:gd name="connsiteY59" fmla="*/ 831061 h 1008588"/>
              <a:gd name="connsiteX60" fmla="*/ 1113036 w 1587596"/>
              <a:gd name="connsiteY60" fmla="*/ 871542 h 1008588"/>
              <a:gd name="connsiteX61" fmla="*/ 1065409 w 1587596"/>
              <a:gd name="connsiteY61" fmla="*/ 900118 h 1008588"/>
              <a:gd name="connsiteX62" fmla="*/ 996355 w 1587596"/>
              <a:gd name="connsiteY62" fmla="*/ 921549 h 1008588"/>
              <a:gd name="connsiteX63" fmla="*/ 951107 w 1587596"/>
              <a:gd name="connsiteY63" fmla="*/ 954886 h 1008588"/>
              <a:gd name="connsiteX64" fmla="*/ 908248 w 1587596"/>
              <a:gd name="connsiteY64" fmla="*/ 966792 h 1008588"/>
              <a:gd name="connsiteX65" fmla="*/ 855857 w 1587596"/>
              <a:gd name="connsiteY65" fmla="*/ 978699 h 1008588"/>
              <a:gd name="connsiteX66" fmla="*/ 793945 w 1587596"/>
              <a:gd name="connsiteY66" fmla="*/ 976319 h 1008588"/>
              <a:gd name="connsiteX67" fmla="*/ 774894 w 1587596"/>
              <a:gd name="connsiteY67" fmla="*/ 1007274 h 1008588"/>
              <a:gd name="connsiteX68" fmla="*/ 746319 w 1587596"/>
              <a:gd name="connsiteY68" fmla="*/ 1000130 h 1008588"/>
              <a:gd name="connsiteX69" fmla="*/ 715363 w 1587596"/>
              <a:gd name="connsiteY69" fmla="*/ 992987 h 1008588"/>
              <a:gd name="connsiteX70" fmla="*/ 696317 w 1587596"/>
              <a:gd name="connsiteY70" fmla="*/ 933455 h 1008588"/>
              <a:gd name="connsiteX71" fmla="*/ 662979 w 1587596"/>
              <a:gd name="connsiteY71" fmla="*/ 885830 h 1008588"/>
              <a:gd name="connsiteX72" fmla="*/ 662977 w 1587596"/>
              <a:gd name="connsiteY72" fmla="*/ 840587 h 1008588"/>
              <a:gd name="connsiteX73" fmla="*/ 646309 w 1587596"/>
              <a:gd name="connsiteY73" fmla="*/ 807249 h 1008588"/>
              <a:gd name="connsiteX74" fmla="*/ 617733 w 1587596"/>
              <a:gd name="connsiteY74" fmla="*/ 783436 h 1008588"/>
              <a:gd name="connsiteX75" fmla="*/ 596301 w 1587596"/>
              <a:gd name="connsiteY75" fmla="*/ 776294 h 1008588"/>
              <a:gd name="connsiteX76" fmla="*/ 572490 w 1587596"/>
              <a:gd name="connsiteY76" fmla="*/ 745336 h 1008588"/>
              <a:gd name="connsiteX77" fmla="*/ 536770 w 1587596"/>
              <a:gd name="connsiteY77" fmla="*/ 707237 h 1008588"/>
              <a:gd name="connsiteX78" fmla="*/ 484384 w 1587596"/>
              <a:gd name="connsiteY78" fmla="*/ 700092 h 1008588"/>
              <a:gd name="connsiteX79" fmla="*/ 491527 w 1587596"/>
              <a:gd name="connsiteY79" fmla="*/ 657231 h 1008588"/>
              <a:gd name="connsiteX80" fmla="*/ 460572 w 1587596"/>
              <a:gd name="connsiteY80" fmla="*/ 621511 h 1008588"/>
              <a:gd name="connsiteX81" fmla="*/ 427233 w 1587596"/>
              <a:gd name="connsiteY81" fmla="*/ 583412 h 1008588"/>
              <a:gd name="connsiteX82" fmla="*/ 424854 w 1587596"/>
              <a:gd name="connsiteY82" fmla="*/ 557218 h 1008588"/>
              <a:gd name="connsiteX83" fmla="*/ 379608 w 1587596"/>
              <a:gd name="connsiteY83" fmla="*/ 547694 h 1008588"/>
              <a:gd name="connsiteX84" fmla="*/ 351033 w 1587596"/>
              <a:gd name="connsiteY84" fmla="*/ 514356 h 1008588"/>
              <a:gd name="connsiteX85" fmla="*/ 305789 w 1587596"/>
              <a:gd name="connsiteY85" fmla="*/ 502450 h 1008588"/>
              <a:gd name="connsiteX86" fmla="*/ 281977 w 1587596"/>
              <a:gd name="connsiteY86" fmla="*/ 533406 h 1008588"/>
              <a:gd name="connsiteX87" fmla="*/ 234355 w 1587596"/>
              <a:gd name="connsiteY87" fmla="*/ 523880 h 1008588"/>
              <a:gd name="connsiteX88" fmla="*/ 203395 w 1587596"/>
              <a:gd name="connsiteY88" fmla="*/ 500069 h 1008588"/>
              <a:gd name="connsiteX89" fmla="*/ 167680 w 1587596"/>
              <a:gd name="connsiteY89" fmla="*/ 511974 h 1008588"/>
              <a:gd name="connsiteX90" fmla="*/ 158152 w 1587596"/>
              <a:gd name="connsiteY90" fmla="*/ 507212 h 1008588"/>
              <a:gd name="connsiteX91" fmla="*/ 141486 w 1587596"/>
              <a:gd name="connsiteY91" fmla="*/ 454824 h 1008588"/>
              <a:gd name="connsiteX92" fmla="*/ 103383 w 1587596"/>
              <a:gd name="connsiteY92" fmla="*/ 419106 h 1008588"/>
              <a:gd name="connsiteX93" fmla="*/ 72427 w 1587596"/>
              <a:gd name="connsiteY93" fmla="*/ 378625 h 1008588"/>
              <a:gd name="connsiteX94" fmla="*/ 53375 w 1587596"/>
              <a:gd name="connsiteY94" fmla="*/ 352430 h 1008588"/>
              <a:gd name="connsiteX95" fmla="*/ 17657 w 1587596"/>
              <a:gd name="connsiteY95" fmla="*/ 323856 h 1008588"/>
              <a:gd name="connsiteX96" fmla="*/ 992 w 1587596"/>
              <a:gd name="connsiteY96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53514 w 1587596"/>
              <a:gd name="connsiteY39" fmla="*/ 47630 h 1008588"/>
              <a:gd name="connsiteX40" fmla="*/ 1153515 w 1587596"/>
              <a:gd name="connsiteY40" fmla="*/ 116687 h 1008588"/>
              <a:gd name="connsiteX41" fmla="*/ 1124938 w 1587596"/>
              <a:gd name="connsiteY41" fmla="*/ 204794 h 1008588"/>
              <a:gd name="connsiteX42" fmla="*/ 1191615 w 1587596"/>
              <a:gd name="connsiteY42" fmla="*/ 250037 h 1008588"/>
              <a:gd name="connsiteX43" fmla="*/ 1274958 w 1587596"/>
              <a:gd name="connsiteY43" fmla="*/ 257181 h 1008588"/>
              <a:gd name="connsiteX44" fmla="*/ 1324963 w 1587596"/>
              <a:gd name="connsiteY44" fmla="*/ 288135 h 1008588"/>
              <a:gd name="connsiteX45" fmla="*/ 1322584 w 1587596"/>
              <a:gd name="connsiteY45" fmla="*/ 314330 h 1008588"/>
              <a:gd name="connsiteX46" fmla="*/ 1294009 w 1587596"/>
              <a:gd name="connsiteY46" fmla="*/ 366718 h 1008588"/>
              <a:gd name="connsiteX47" fmla="*/ 1386878 w 1587596"/>
              <a:gd name="connsiteY47" fmla="*/ 428630 h 1008588"/>
              <a:gd name="connsiteX48" fmla="*/ 1451169 w 1587596"/>
              <a:gd name="connsiteY48" fmla="*/ 478636 h 1008588"/>
              <a:gd name="connsiteX49" fmla="*/ 1486891 w 1587596"/>
              <a:gd name="connsiteY49" fmla="*/ 500068 h 1008588"/>
              <a:gd name="connsiteX50" fmla="*/ 1484508 w 1587596"/>
              <a:gd name="connsiteY50" fmla="*/ 628655 h 1008588"/>
              <a:gd name="connsiteX51" fmla="*/ 1508319 w 1587596"/>
              <a:gd name="connsiteY51" fmla="*/ 654849 h 1008588"/>
              <a:gd name="connsiteX52" fmla="*/ 1517844 w 1587596"/>
              <a:gd name="connsiteY52" fmla="*/ 707236 h 1008588"/>
              <a:gd name="connsiteX53" fmla="*/ 1565469 w 1587596"/>
              <a:gd name="connsiteY53" fmla="*/ 769149 h 1008588"/>
              <a:gd name="connsiteX54" fmla="*/ 1586905 w 1587596"/>
              <a:gd name="connsiteY54" fmla="*/ 792961 h 1008588"/>
              <a:gd name="connsiteX55" fmla="*/ 1541660 w 1587596"/>
              <a:gd name="connsiteY55" fmla="*/ 857255 h 1008588"/>
              <a:gd name="connsiteX56" fmla="*/ 1244003 w 1587596"/>
              <a:gd name="connsiteY56" fmla="*/ 881068 h 1008588"/>
              <a:gd name="connsiteX57" fmla="*/ 1241619 w 1587596"/>
              <a:gd name="connsiteY57" fmla="*/ 840586 h 1008588"/>
              <a:gd name="connsiteX58" fmla="*/ 1184474 w 1587596"/>
              <a:gd name="connsiteY58" fmla="*/ 807248 h 1008588"/>
              <a:gd name="connsiteX59" fmla="*/ 1163038 w 1587596"/>
              <a:gd name="connsiteY59" fmla="*/ 831061 h 1008588"/>
              <a:gd name="connsiteX60" fmla="*/ 1113036 w 1587596"/>
              <a:gd name="connsiteY60" fmla="*/ 871542 h 1008588"/>
              <a:gd name="connsiteX61" fmla="*/ 1065409 w 1587596"/>
              <a:gd name="connsiteY61" fmla="*/ 900118 h 1008588"/>
              <a:gd name="connsiteX62" fmla="*/ 996355 w 1587596"/>
              <a:gd name="connsiteY62" fmla="*/ 921549 h 1008588"/>
              <a:gd name="connsiteX63" fmla="*/ 951107 w 1587596"/>
              <a:gd name="connsiteY63" fmla="*/ 954886 h 1008588"/>
              <a:gd name="connsiteX64" fmla="*/ 908248 w 1587596"/>
              <a:gd name="connsiteY64" fmla="*/ 966792 h 1008588"/>
              <a:gd name="connsiteX65" fmla="*/ 855857 w 1587596"/>
              <a:gd name="connsiteY65" fmla="*/ 978699 h 1008588"/>
              <a:gd name="connsiteX66" fmla="*/ 793945 w 1587596"/>
              <a:gd name="connsiteY66" fmla="*/ 976319 h 1008588"/>
              <a:gd name="connsiteX67" fmla="*/ 774894 w 1587596"/>
              <a:gd name="connsiteY67" fmla="*/ 1007274 h 1008588"/>
              <a:gd name="connsiteX68" fmla="*/ 746319 w 1587596"/>
              <a:gd name="connsiteY68" fmla="*/ 1000130 h 1008588"/>
              <a:gd name="connsiteX69" fmla="*/ 715363 w 1587596"/>
              <a:gd name="connsiteY69" fmla="*/ 992987 h 1008588"/>
              <a:gd name="connsiteX70" fmla="*/ 696317 w 1587596"/>
              <a:gd name="connsiteY70" fmla="*/ 933455 h 1008588"/>
              <a:gd name="connsiteX71" fmla="*/ 662979 w 1587596"/>
              <a:gd name="connsiteY71" fmla="*/ 885830 h 1008588"/>
              <a:gd name="connsiteX72" fmla="*/ 662977 w 1587596"/>
              <a:gd name="connsiteY72" fmla="*/ 840587 h 1008588"/>
              <a:gd name="connsiteX73" fmla="*/ 646309 w 1587596"/>
              <a:gd name="connsiteY73" fmla="*/ 807249 h 1008588"/>
              <a:gd name="connsiteX74" fmla="*/ 617733 w 1587596"/>
              <a:gd name="connsiteY74" fmla="*/ 783436 h 1008588"/>
              <a:gd name="connsiteX75" fmla="*/ 596301 w 1587596"/>
              <a:gd name="connsiteY75" fmla="*/ 776294 h 1008588"/>
              <a:gd name="connsiteX76" fmla="*/ 572490 w 1587596"/>
              <a:gd name="connsiteY76" fmla="*/ 745336 h 1008588"/>
              <a:gd name="connsiteX77" fmla="*/ 536770 w 1587596"/>
              <a:gd name="connsiteY77" fmla="*/ 707237 h 1008588"/>
              <a:gd name="connsiteX78" fmla="*/ 484384 w 1587596"/>
              <a:gd name="connsiteY78" fmla="*/ 700092 h 1008588"/>
              <a:gd name="connsiteX79" fmla="*/ 491527 w 1587596"/>
              <a:gd name="connsiteY79" fmla="*/ 657231 h 1008588"/>
              <a:gd name="connsiteX80" fmla="*/ 460572 w 1587596"/>
              <a:gd name="connsiteY80" fmla="*/ 621511 h 1008588"/>
              <a:gd name="connsiteX81" fmla="*/ 427233 w 1587596"/>
              <a:gd name="connsiteY81" fmla="*/ 583412 h 1008588"/>
              <a:gd name="connsiteX82" fmla="*/ 424854 w 1587596"/>
              <a:gd name="connsiteY82" fmla="*/ 557218 h 1008588"/>
              <a:gd name="connsiteX83" fmla="*/ 379608 w 1587596"/>
              <a:gd name="connsiteY83" fmla="*/ 547694 h 1008588"/>
              <a:gd name="connsiteX84" fmla="*/ 351033 w 1587596"/>
              <a:gd name="connsiteY84" fmla="*/ 514356 h 1008588"/>
              <a:gd name="connsiteX85" fmla="*/ 305789 w 1587596"/>
              <a:gd name="connsiteY85" fmla="*/ 502450 h 1008588"/>
              <a:gd name="connsiteX86" fmla="*/ 281977 w 1587596"/>
              <a:gd name="connsiteY86" fmla="*/ 533406 h 1008588"/>
              <a:gd name="connsiteX87" fmla="*/ 234355 w 1587596"/>
              <a:gd name="connsiteY87" fmla="*/ 523880 h 1008588"/>
              <a:gd name="connsiteX88" fmla="*/ 203395 w 1587596"/>
              <a:gd name="connsiteY88" fmla="*/ 500069 h 1008588"/>
              <a:gd name="connsiteX89" fmla="*/ 167680 w 1587596"/>
              <a:gd name="connsiteY89" fmla="*/ 511974 h 1008588"/>
              <a:gd name="connsiteX90" fmla="*/ 158152 w 1587596"/>
              <a:gd name="connsiteY90" fmla="*/ 507212 h 1008588"/>
              <a:gd name="connsiteX91" fmla="*/ 141486 w 1587596"/>
              <a:gd name="connsiteY91" fmla="*/ 454824 h 1008588"/>
              <a:gd name="connsiteX92" fmla="*/ 103383 w 1587596"/>
              <a:gd name="connsiteY92" fmla="*/ 419106 h 1008588"/>
              <a:gd name="connsiteX93" fmla="*/ 72427 w 1587596"/>
              <a:gd name="connsiteY93" fmla="*/ 378625 h 1008588"/>
              <a:gd name="connsiteX94" fmla="*/ 53375 w 1587596"/>
              <a:gd name="connsiteY94" fmla="*/ 352430 h 1008588"/>
              <a:gd name="connsiteX95" fmla="*/ 17657 w 1587596"/>
              <a:gd name="connsiteY95" fmla="*/ 323856 h 1008588"/>
              <a:gd name="connsiteX96" fmla="*/ 992 w 1587596"/>
              <a:gd name="connsiteY96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34463 w 1587596"/>
              <a:gd name="connsiteY39" fmla="*/ 59535 h 1008588"/>
              <a:gd name="connsiteX40" fmla="*/ 1153514 w 1587596"/>
              <a:gd name="connsiteY40" fmla="*/ 47630 h 1008588"/>
              <a:gd name="connsiteX41" fmla="*/ 1153515 w 1587596"/>
              <a:gd name="connsiteY41" fmla="*/ 116687 h 1008588"/>
              <a:gd name="connsiteX42" fmla="*/ 1124938 w 1587596"/>
              <a:gd name="connsiteY42" fmla="*/ 204794 h 1008588"/>
              <a:gd name="connsiteX43" fmla="*/ 1191615 w 1587596"/>
              <a:gd name="connsiteY43" fmla="*/ 250037 h 1008588"/>
              <a:gd name="connsiteX44" fmla="*/ 1274958 w 1587596"/>
              <a:gd name="connsiteY44" fmla="*/ 257181 h 1008588"/>
              <a:gd name="connsiteX45" fmla="*/ 1324963 w 1587596"/>
              <a:gd name="connsiteY45" fmla="*/ 288135 h 1008588"/>
              <a:gd name="connsiteX46" fmla="*/ 1322584 w 1587596"/>
              <a:gd name="connsiteY46" fmla="*/ 314330 h 1008588"/>
              <a:gd name="connsiteX47" fmla="*/ 1294009 w 1587596"/>
              <a:gd name="connsiteY47" fmla="*/ 366718 h 1008588"/>
              <a:gd name="connsiteX48" fmla="*/ 1386878 w 1587596"/>
              <a:gd name="connsiteY48" fmla="*/ 428630 h 1008588"/>
              <a:gd name="connsiteX49" fmla="*/ 1451169 w 1587596"/>
              <a:gd name="connsiteY49" fmla="*/ 478636 h 1008588"/>
              <a:gd name="connsiteX50" fmla="*/ 1486891 w 1587596"/>
              <a:gd name="connsiteY50" fmla="*/ 500068 h 1008588"/>
              <a:gd name="connsiteX51" fmla="*/ 1484508 w 1587596"/>
              <a:gd name="connsiteY51" fmla="*/ 628655 h 1008588"/>
              <a:gd name="connsiteX52" fmla="*/ 1508319 w 1587596"/>
              <a:gd name="connsiteY52" fmla="*/ 654849 h 1008588"/>
              <a:gd name="connsiteX53" fmla="*/ 1517844 w 1587596"/>
              <a:gd name="connsiteY53" fmla="*/ 707236 h 1008588"/>
              <a:gd name="connsiteX54" fmla="*/ 1565469 w 1587596"/>
              <a:gd name="connsiteY54" fmla="*/ 769149 h 1008588"/>
              <a:gd name="connsiteX55" fmla="*/ 1586905 w 1587596"/>
              <a:gd name="connsiteY55" fmla="*/ 792961 h 1008588"/>
              <a:gd name="connsiteX56" fmla="*/ 1541660 w 1587596"/>
              <a:gd name="connsiteY56" fmla="*/ 857255 h 1008588"/>
              <a:gd name="connsiteX57" fmla="*/ 1244003 w 1587596"/>
              <a:gd name="connsiteY57" fmla="*/ 881068 h 1008588"/>
              <a:gd name="connsiteX58" fmla="*/ 1241619 w 1587596"/>
              <a:gd name="connsiteY58" fmla="*/ 840586 h 1008588"/>
              <a:gd name="connsiteX59" fmla="*/ 1184474 w 1587596"/>
              <a:gd name="connsiteY59" fmla="*/ 807248 h 1008588"/>
              <a:gd name="connsiteX60" fmla="*/ 1163038 w 1587596"/>
              <a:gd name="connsiteY60" fmla="*/ 831061 h 1008588"/>
              <a:gd name="connsiteX61" fmla="*/ 1113036 w 1587596"/>
              <a:gd name="connsiteY61" fmla="*/ 871542 h 1008588"/>
              <a:gd name="connsiteX62" fmla="*/ 1065409 w 1587596"/>
              <a:gd name="connsiteY62" fmla="*/ 900118 h 1008588"/>
              <a:gd name="connsiteX63" fmla="*/ 996355 w 1587596"/>
              <a:gd name="connsiteY63" fmla="*/ 921549 h 1008588"/>
              <a:gd name="connsiteX64" fmla="*/ 951107 w 1587596"/>
              <a:gd name="connsiteY64" fmla="*/ 954886 h 1008588"/>
              <a:gd name="connsiteX65" fmla="*/ 908248 w 1587596"/>
              <a:gd name="connsiteY65" fmla="*/ 966792 h 1008588"/>
              <a:gd name="connsiteX66" fmla="*/ 855857 w 1587596"/>
              <a:gd name="connsiteY66" fmla="*/ 978699 h 1008588"/>
              <a:gd name="connsiteX67" fmla="*/ 793945 w 1587596"/>
              <a:gd name="connsiteY67" fmla="*/ 976319 h 1008588"/>
              <a:gd name="connsiteX68" fmla="*/ 774894 w 1587596"/>
              <a:gd name="connsiteY68" fmla="*/ 1007274 h 1008588"/>
              <a:gd name="connsiteX69" fmla="*/ 746319 w 1587596"/>
              <a:gd name="connsiteY69" fmla="*/ 1000130 h 1008588"/>
              <a:gd name="connsiteX70" fmla="*/ 715363 w 1587596"/>
              <a:gd name="connsiteY70" fmla="*/ 992987 h 1008588"/>
              <a:gd name="connsiteX71" fmla="*/ 696317 w 1587596"/>
              <a:gd name="connsiteY71" fmla="*/ 933455 h 1008588"/>
              <a:gd name="connsiteX72" fmla="*/ 662979 w 1587596"/>
              <a:gd name="connsiteY72" fmla="*/ 885830 h 1008588"/>
              <a:gd name="connsiteX73" fmla="*/ 662977 w 1587596"/>
              <a:gd name="connsiteY73" fmla="*/ 840587 h 1008588"/>
              <a:gd name="connsiteX74" fmla="*/ 646309 w 1587596"/>
              <a:gd name="connsiteY74" fmla="*/ 807249 h 1008588"/>
              <a:gd name="connsiteX75" fmla="*/ 617733 w 1587596"/>
              <a:gd name="connsiteY75" fmla="*/ 783436 h 1008588"/>
              <a:gd name="connsiteX76" fmla="*/ 596301 w 1587596"/>
              <a:gd name="connsiteY76" fmla="*/ 776294 h 1008588"/>
              <a:gd name="connsiteX77" fmla="*/ 572490 w 1587596"/>
              <a:gd name="connsiteY77" fmla="*/ 745336 h 1008588"/>
              <a:gd name="connsiteX78" fmla="*/ 536770 w 1587596"/>
              <a:gd name="connsiteY78" fmla="*/ 707237 h 1008588"/>
              <a:gd name="connsiteX79" fmla="*/ 484384 w 1587596"/>
              <a:gd name="connsiteY79" fmla="*/ 700092 h 1008588"/>
              <a:gd name="connsiteX80" fmla="*/ 491527 w 1587596"/>
              <a:gd name="connsiteY80" fmla="*/ 657231 h 1008588"/>
              <a:gd name="connsiteX81" fmla="*/ 460572 w 1587596"/>
              <a:gd name="connsiteY81" fmla="*/ 621511 h 1008588"/>
              <a:gd name="connsiteX82" fmla="*/ 427233 w 1587596"/>
              <a:gd name="connsiteY82" fmla="*/ 583412 h 1008588"/>
              <a:gd name="connsiteX83" fmla="*/ 424854 w 1587596"/>
              <a:gd name="connsiteY83" fmla="*/ 557218 h 1008588"/>
              <a:gd name="connsiteX84" fmla="*/ 379608 w 1587596"/>
              <a:gd name="connsiteY84" fmla="*/ 547694 h 1008588"/>
              <a:gd name="connsiteX85" fmla="*/ 351033 w 1587596"/>
              <a:gd name="connsiteY85" fmla="*/ 514356 h 1008588"/>
              <a:gd name="connsiteX86" fmla="*/ 305789 w 1587596"/>
              <a:gd name="connsiteY86" fmla="*/ 502450 h 1008588"/>
              <a:gd name="connsiteX87" fmla="*/ 281977 w 1587596"/>
              <a:gd name="connsiteY87" fmla="*/ 533406 h 1008588"/>
              <a:gd name="connsiteX88" fmla="*/ 234355 w 1587596"/>
              <a:gd name="connsiteY88" fmla="*/ 523880 h 1008588"/>
              <a:gd name="connsiteX89" fmla="*/ 203395 w 1587596"/>
              <a:gd name="connsiteY89" fmla="*/ 500069 h 1008588"/>
              <a:gd name="connsiteX90" fmla="*/ 167680 w 1587596"/>
              <a:gd name="connsiteY90" fmla="*/ 511974 h 1008588"/>
              <a:gd name="connsiteX91" fmla="*/ 158152 w 1587596"/>
              <a:gd name="connsiteY91" fmla="*/ 507212 h 1008588"/>
              <a:gd name="connsiteX92" fmla="*/ 141486 w 1587596"/>
              <a:gd name="connsiteY92" fmla="*/ 454824 h 1008588"/>
              <a:gd name="connsiteX93" fmla="*/ 103383 w 1587596"/>
              <a:gd name="connsiteY93" fmla="*/ 419106 h 1008588"/>
              <a:gd name="connsiteX94" fmla="*/ 72427 w 1587596"/>
              <a:gd name="connsiteY94" fmla="*/ 378625 h 1008588"/>
              <a:gd name="connsiteX95" fmla="*/ 53375 w 1587596"/>
              <a:gd name="connsiteY95" fmla="*/ 352430 h 1008588"/>
              <a:gd name="connsiteX96" fmla="*/ 17657 w 1587596"/>
              <a:gd name="connsiteY96" fmla="*/ 323856 h 1008588"/>
              <a:gd name="connsiteX97" fmla="*/ 992 w 1587596"/>
              <a:gd name="connsiteY97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34463 w 1587596"/>
              <a:gd name="connsiteY39" fmla="*/ 59535 h 1008588"/>
              <a:gd name="connsiteX40" fmla="*/ 1153514 w 1587596"/>
              <a:gd name="connsiteY40" fmla="*/ 47630 h 1008588"/>
              <a:gd name="connsiteX41" fmla="*/ 1153515 w 1587596"/>
              <a:gd name="connsiteY41" fmla="*/ 116687 h 1008588"/>
              <a:gd name="connsiteX42" fmla="*/ 1124938 w 1587596"/>
              <a:gd name="connsiteY42" fmla="*/ 204794 h 1008588"/>
              <a:gd name="connsiteX43" fmla="*/ 1191615 w 1587596"/>
              <a:gd name="connsiteY43" fmla="*/ 250037 h 1008588"/>
              <a:gd name="connsiteX44" fmla="*/ 1274958 w 1587596"/>
              <a:gd name="connsiteY44" fmla="*/ 257181 h 1008588"/>
              <a:gd name="connsiteX45" fmla="*/ 1324963 w 1587596"/>
              <a:gd name="connsiteY45" fmla="*/ 288135 h 1008588"/>
              <a:gd name="connsiteX46" fmla="*/ 1322584 w 1587596"/>
              <a:gd name="connsiteY46" fmla="*/ 314330 h 1008588"/>
              <a:gd name="connsiteX47" fmla="*/ 1294009 w 1587596"/>
              <a:gd name="connsiteY47" fmla="*/ 366718 h 1008588"/>
              <a:gd name="connsiteX48" fmla="*/ 1332107 w 1587596"/>
              <a:gd name="connsiteY48" fmla="*/ 400054 h 1008588"/>
              <a:gd name="connsiteX49" fmla="*/ 1386878 w 1587596"/>
              <a:gd name="connsiteY49" fmla="*/ 428630 h 1008588"/>
              <a:gd name="connsiteX50" fmla="*/ 1451169 w 1587596"/>
              <a:gd name="connsiteY50" fmla="*/ 478636 h 1008588"/>
              <a:gd name="connsiteX51" fmla="*/ 1486891 w 1587596"/>
              <a:gd name="connsiteY51" fmla="*/ 500068 h 1008588"/>
              <a:gd name="connsiteX52" fmla="*/ 1484508 w 1587596"/>
              <a:gd name="connsiteY52" fmla="*/ 628655 h 1008588"/>
              <a:gd name="connsiteX53" fmla="*/ 1508319 w 1587596"/>
              <a:gd name="connsiteY53" fmla="*/ 654849 h 1008588"/>
              <a:gd name="connsiteX54" fmla="*/ 1517844 w 1587596"/>
              <a:gd name="connsiteY54" fmla="*/ 707236 h 1008588"/>
              <a:gd name="connsiteX55" fmla="*/ 1565469 w 1587596"/>
              <a:gd name="connsiteY55" fmla="*/ 769149 h 1008588"/>
              <a:gd name="connsiteX56" fmla="*/ 1586905 w 1587596"/>
              <a:gd name="connsiteY56" fmla="*/ 792961 h 1008588"/>
              <a:gd name="connsiteX57" fmla="*/ 1541660 w 1587596"/>
              <a:gd name="connsiteY57" fmla="*/ 857255 h 1008588"/>
              <a:gd name="connsiteX58" fmla="*/ 1244003 w 1587596"/>
              <a:gd name="connsiteY58" fmla="*/ 881068 h 1008588"/>
              <a:gd name="connsiteX59" fmla="*/ 1241619 w 1587596"/>
              <a:gd name="connsiteY59" fmla="*/ 840586 h 1008588"/>
              <a:gd name="connsiteX60" fmla="*/ 1184474 w 1587596"/>
              <a:gd name="connsiteY60" fmla="*/ 807248 h 1008588"/>
              <a:gd name="connsiteX61" fmla="*/ 1163038 w 1587596"/>
              <a:gd name="connsiteY61" fmla="*/ 831061 h 1008588"/>
              <a:gd name="connsiteX62" fmla="*/ 1113036 w 1587596"/>
              <a:gd name="connsiteY62" fmla="*/ 871542 h 1008588"/>
              <a:gd name="connsiteX63" fmla="*/ 1065409 w 1587596"/>
              <a:gd name="connsiteY63" fmla="*/ 900118 h 1008588"/>
              <a:gd name="connsiteX64" fmla="*/ 996355 w 1587596"/>
              <a:gd name="connsiteY64" fmla="*/ 921549 h 1008588"/>
              <a:gd name="connsiteX65" fmla="*/ 951107 w 1587596"/>
              <a:gd name="connsiteY65" fmla="*/ 954886 h 1008588"/>
              <a:gd name="connsiteX66" fmla="*/ 908248 w 1587596"/>
              <a:gd name="connsiteY66" fmla="*/ 966792 h 1008588"/>
              <a:gd name="connsiteX67" fmla="*/ 855857 w 1587596"/>
              <a:gd name="connsiteY67" fmla="*/ 978699 h 1008588"/>
              <a:gd name="connsiteX68" fmla="*/ 793945 w 1587596"/>
              <a:gd name="connsiteY68" fmla="*/ 976319 h 1008588"/>
              <a:gd name="connsiteX69" fmla="*/ 774894 w 1587596"/>
              <a:gd name="connsiteY69" fmla="*/ 1007274 h 1008588"/>
              <a:gd name="connsiteX70" fmla="*/ 746319 w 1587596"/>
              <a:gd name="connsiteY70" fmla="*/ 1000130 h 1008588"/>
              <a:gd name="connsiteX71" fmla="*/ 715363 w 1587596"/>
              <a:gd name="connsiteY71" fmla="*/ 992987 h 1008588"/>
              <a:gd name="connsiteX72" fmla="*/ 696317 w 1587596"/>
              <a:gd name="connsiteY72" fmla="*/ 933455 h 1008588"/>
              <a:gd name="connsiteX73" fmla="*/ 662979 w 1587596"/>
              <a:gd name="connsiteY73" fmla="*/ 885830 h 1008588"/>
              <a:gd name="connsiteX74" fmla="*/ 662977 w 1587596"/>
              <a:gd name="connsiteY74" fmla="*/ 840587 h 1008588"/>
              <a:gd name="connsiteX75" fmla="*/ 646309 w 1587596"/>
              <a:gd name="connsiteY75" fmla="*/ 807249 h 1008588"/>
              <a:gd name="connsiteX76" fmla="*/ 617733 w 1587596"/>
              <a:gd name="connsiteY76" fmla="*/ 783436 h 1008588"/>
              <a:gd name="connsiteX77" fmla="*/ 596301 w 1587596"/>
              <a:gd name="connsiteY77" fmla="*/ 776294 h 1008588"/>
              <a:gd name="connsiteX78" fmla="*/ 572490 w 1587596"/>
              <a:gd name="connsiteY78" fmla="*/ 745336 h 1008588"/>
              <a:gd name="connsiteX79" fmla="*/ 536770 w 1587596"/>
              <a:gd name="connsiteY79" fmla="*/ 707237 h 1008588"/>
              <a:gd name="connsiteX80" fmla="*/ 484384 w 1587596"/>
              <a:gd name="connsiteY80" fmla="*/ 700092 h 1008588"/>
              <a:gd name="connsiteX81" fmla="*/ 491527 w 1587596"/>
              <a:gd name="connsiteY81" fmla="*/ 657231 h 1008588"/>
              <a:gd name="connsiteX82" fmla="*/ 460572 w 1587596"/>
              <a:gd name="connsiteY82" fmla="*/ 621511 h 1008588"/>
              <a:gd name="connsiteX83" fmla="*/ 427233 w 1587596"/>
              <a:gd name="connsiteY83" fmla="*/ 583412 h 1008588"/>
              <a:gd name="connsiteX84" fmla="*/ 424854 w 1587596"/>
              <a:gd name="connsiteY84" fmla="*/ 557218 h 1008588"/>
              <a:gd name="connsiteX85" fmla="*/ 379608 w 1587596"/>
              <a:gd name="connsiteY85" fmla="*/ 547694 h 1008588"/>
              <a:gd name="connsiteX86" fmla="*/ 351033 w 1587596"/>
              <a:gd name="connsiteY86" fmla="*/ 514356 h 1008588"/>
              <a:gd name="connsiteX87" fmla="*/ 305789 w 1587596"/>
              <a:gd name="connsiteY87" fmla="*/ 502450 h 1008588"/>
              <a:gd name="connsiteX88" fmla="*/ 281977 w 1587596"/>
              <a:gd name="connsiteY88" fmla="*/ 533406 h 1008588"/>
              <a:gd name="connsiteX89" fmla="*/ 234355 w 1587596"/>
              <a:gd name="connsiteY89" fmla="*/ 523880 h 1008588"/>
              <a:gd name="connsiteX90" fmla="*/ 203395 w 1587596"/>
              <a:gd name="connsiteY90" fmla="*/ 500069 h 1008588"/>
              <a:gd name="connsiteX91" fmla="*/ 167680 w 1587596"/>
              <a:gd name="connsiteY91" fmla="*/ 511974 h 1008588"/>
              <a:gd name="connsiteX92" fmla="*/ 158152 w 1587596"/>
              <a:gd name="connsiteY92" fmla="*/ 507212 h 1008588"/>
              <a:gd name="connsiteX93" fmla="*/ 141486 w 1587596"/>
              <a:gd name="connsiteY93" fmla="*/ 454824 h 1008588"/>
              <a:gd name="connsiteX94" fmla="*/ 103383 w 1587596"/>
              <a:gd name="connsiteY94" fmla="*/ 419106 h 1008588"/>
              <a:gd name="connsiteX95" fmla="*/ 72427 w 1587596"/>
              <a:gd name="connsiteY95" fmla="*/ 378625 h 1008588"/>
              <a:gd name="connsiteX96" fmla="*/ 53375 w 1587596"/>
              <a:gd name="connsiteY96" fmla="*/ 352430 h 1008588"/>
              <a:gd name="connsiteX97" fmla="*/ 17657 w 1587596"/>
              <a:gd name="connsiteY97" fmla="*/ 323856 h 1008588"/>
              <a:gd name="connsiteX98" fmla="*/ 992 w 1587596"/>
              <a:gd name="connsiteY98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34463 w 1587596"/>
              <a:gd name="connsiteY39" fmla="*/ 59535 h 1008588"/>
              <a:gd name="connsiteX40" fmla="*/ 1153514 w 1587596"/>
              <a:gd name="connsiteY40" fmla="*/ 47630 h 1008588"/>
              <a:gd name="connsiteX41" fmla="*/ 1153515 w 1587596"/>
              <a:gd name="connsiteY41" fmla="*/ 116687 h 1008588"/>
              <a:gd name="connsiteX42" fmla="*/ 1124938 w 1587596"/>
              <a:gd name="connsiteY42" fmla="*/ 204794 h 1008588"/>
              <a:gd name="connsiteX43" fmla="*/ 1191615 w 1587596"/>
              <a:gd name="connsiteY43" fmla="*/ 250037 h 1008588"/>
              <a:gd name="connsiteX44" fmla="*/ 1274958 w 1587596"/>
              <a:gd name="connsiteY44" fmla="*/ 257181 h 1008588"/>
              <a:gd name="connsiteX45" fmla="*/ 1324963 w 1587596"/>
              <a:gd name="connsiteY45" fmla="*/ 288135 h 1008588"/>
              <a:gd name="connsiteX46" fmla="*/ 1322584 w 1587596"/>
              <a:gd name="connsiteY46" fmla="*/ 314330 h 1008588"/>
              <a:gd name="connsiteX47" fmla="*/ 1303534 w 1587596"/>
              <a:gd name="connsiteY47" fmla="*/ 357193 h 1008588"/>
              <a:gd name="connsiteX48" fmla="*/ 1332107 w 1587596"/>
              <a:gd name="connsiteY48" fmla="*/ 400054 h 1008588"/>
              <a:gd name="connsiteX49" fmla="*/ 1386878 w 1587596"/>
              <a:gd name="connsiteY49" fmla="*/ 428630 h 1008588"/>
              <a:gd name="connsiteX50" fmla="*/ 1451169 w 1587596"/>
              <a:gd name="connsiteY50" fmla="*/ 478636 h 1008588"/>
              <a:gd name="connsiteX51" fmla="*/ 1486891 w 1587596"/>
              <a:gd name="connsiteY51" fmla="*/ 500068 h 1008588"/>
              <a:gd name="connsiteX52" fmla="*/ 1484508 w 1587596"/>
              <a:gd name="connsiteY52" fmla="*/ 628655 h 1008588"/>
              <a:gd name="connsiteX53" fmla="*/ 1508319 w 1587596"/>
              <a:gd name="connsiteY53" fmla="*/ 654849 h 1008588"/>
              <a:gd name="connsiteX54" fmla="*/ 1517844 w 1587596"/>
              <a:gd name="connsiteY54" fmla="*/ 707236 h 1008588"/>
              <a:gd name="connsiteX55" fmla="*/ 1565469 w 1587596"/>
              <a:gd name="connsiteY55" fmla="*/ 769149 h 1008588"/>
              <a:gd name="connsiteX56" fmla="*/ 1586905 w 1587596"/>
              <a:gd name="connsiteY56" fmla="*/ 792961 h 1008588"/>
              <a:gd name="connsiteX57" fmla="*/ 1541660 w 1587596"/>
              <a:gd name="connsiteY57" fmla="*/ 857255 h 1008588"/>
              <a:gd name="connsiteX58" fmla="*/ 1244003 w 1587596"/>
              <a:gd name="connsiteY58" fmla="*/ 881068 h 1008588"/>
              <a:gd name="connsiteX59" fmla="*/ 1241619 w 1587596"/>
              <a:gd name="connsiteY59" fmla="*/ 840586 h 1008588"/>
              <a:gd name="connsiteX60" fmla="*/ 1184474 w 1587596"/>
              <a:gd name="connsiteY60" fmla="*/ 807248 h 1008588"/>
              <a:gd name="connsiteX61" fmla="*/ 1163038 w 1587596"/>
              <a:gd name="connsiteY61" fmla="*/ 831061 h 1008588"/>
              <a:gd name="connsiteX62" fmla="*/ 1113036 w 1587596"/>
              <a:gd name="connsiteY62" fmla="*/ 871542 h 1008588"/>
              <a:gd name="connsiteX63" fmla="*/ 1065409 w 1587596"/>
              <a:gd name="connsiteY63" fmla="*/ 900118 h 1008588"/>
              <a:gd name="connsiteX64" fmla="*/ 996355 w 1587596"/>
              <a:gd name="connsiteY64" fmla="*/ 921549 h 1008588"/>
              <a:gd name="connsiteX65" fmla="*/ 951107 w 1587596"/>
              <a:gd name="connsiteY65" fmla="*/ 954886 h 1008588"/>
              <a:gd name="connsiteX66" fmla="*/ 908248 w 1587596"/>
              <a:gd name="connsiteY66" fmla="*/ 966792 h 1008588"/>
              <a:gd name="connsiteX67" fmla="*/ 855857 w 1587596"/>
              <a:gd name="connsiteY67" fmla="*/ 978699 h 1008588"/>
              <a:gd name="connsiteX68" fmla="*/ 793945 w 1587596"/>
              <a:gd name="connsiteY68" fmla="*/ 976319 h 1008588"/>
              <a:gd name="connsiteX69" fmla="*/ 774894 w 1587596"/>
              <a:gd name="connsiteY69" fmla="*/ 1007274 h 1008588"/>
              <a:gd name="connsiteX70" fmla="*/ 746319 w 1587596"/>
              <a:gd name="connsiteY70" fmla="*/ 1000130 h 1008588"/>
              <a:gd name="connsiteX71" fmla="*/ 715363 w 1587596"/>
              <a:gd name="connsiteY71" fmla="*/ 992987 h 1008588"/>
              <a:gd name="connsiteX72" fmla="*/ 696317 w 1587596"/>
              <a:gd name="connsiteY72" fmla="*/ 933455 h 1008588"/>
              <a:gd name="connsiteX73" fmla="*/ 662979 w 1587596"/>
              <a:gd name="connsiteY73" fmla="*/ 885830 h 1008588"/>
              <a:gd name="connsiteX74" fmla="*/ 662977 w 1587596"/>
              <a:gd name="connsiteY74" fmla="*/ 840587 h 1008588"/>
              <a:gd name="connsiteX75" fmla="*/ 646309 w 1587596"/>
              <a:gd name="connsiteY75" fmla="*/ 807249 h 1008588"/>
              <a:gd name="connsiteX76" fmla="*/ 617733 w 1587596"/>
              <a:gd name="connsiteY76" fmla="*/ 783436 h 1008588"/>
              <a:gd name="connsiteX77" fmla="*/ 596301 w 1587596"/>
              <a:gd name="connsiteY77" fmla="*/ 776294 h 1008588"/>
              <a:gd name="connsiteX78" fmla="*/ 572490 w 1587596"/>
              <a:gd name="connsiteY78" fmla="*/ 745336 h 1008588"/>
              <a:gd name="connsiteX79" fmla="*/ 536770 w 1587596"/>
              <a:gd name="connsiteY79" fmla="*/ 707237 h 1008588"/>
              <a:gd name="connsiteX80" fmla="*/ 484384 w 1587596"/>
              <a:gd name="connsiteY80" fmla="*/ 700092 h 1008588"/>
              <a:gd name="connsiteX81" fmla="*/ 491527 w 1587596"/>
              <a:gd name="connsiteY81" fmla="*/ 657231 h 1008588"/>
              <a:gd name="connsiteX82" fmla="*/ 460572 w 1587596"/>
              <a:gd name="connsiteY82" fmla="*/ 621511 h 1008588"/>
              <a:gd name="connsiteX83" fmla="*/ 427233 w 1587596"/>
              <a:gd name="connsiteY83" fmla="*/ 583412 h 1008588"/>
              <a:gd name="connsiteX84" fmla="*/ 424854 w 1587596"/>
              <a:gd name="connsiteY84" fmla="*/ 557218 h 1008588"/>
              <a:gd name="connsiteX85" fmla="*/ 379608 w 1587596"/>
              <a:gd name="connsiteY85" fmla="*/ 547694 h 1008588"/>
              <a:gd name="connsiteX86" fmla="*/ 351033 w 1587596"/>
              <a:gd name="connsiteY86" fmla="*/ 514356 h 1008588"/>
              <a:gd name="connsiteX87" fmla="*/ 305789 w 1587596"/>
              <a:gd name="connsiteY87" fmla="*/ 502450 h 1008588"/>
              <a:gd name="connsiteX88" fmla="*/ 281977 w 1587596"/>
              <a:gd name="connsiteY88" fmla="*/ 533406 h 1008588"/>
              <a:gd name="connsiteX89" fmla="*/ 234355 w 1587596"/>
              <a:gd name="connsiteY89" fmla="*/ 523880 h 1008588"/>
              <a:gd name="connsiteX90" fmla="*/ 203395 w 1587596"/>
              <a:gd name="connsiteY90" fmla="*/ 500069 h 1008588"/>
              <a:gd name="connsiteX91" fmla="*/ 167680 w 1587596"/>
              <a:gd name="connsiteY91" fmla="*/ 511974 h 1008588"/>
              <a:gd name="connsiteX92" fmla="*/ 158152 w 1587596"/>
              <a:gd name="connsiteY92" fmla="*/ 507212 h 1008588"/>
              <a:gd name="connsiteX93" fmla="*/ 141486 w 1587596"/>
              <a:gd name="connsiteY93" fmla="*/ 454824 h 1008588"/>
              <a:gd name="connsiteX94" fmla="*/ 103383 w 1587596"/>
              <a:gd name="connsiteY94" fmla="*/ 419106 h 1008588"/>
              <a:gd name="connsiteX95" fmla="*/ 72427 w 1587596"/>
              <a:gd name="connsiteY95" fmla="*/ 378625 h 1008588"/>
              <a:gd name="connsiteX96" fmla="*/ 53375 w 1587596"/>
              <a:gd name="connsiteY96" fmla="*/ 352430 h 1008588"/>
              <a:gd name="connsiteX97" fmla="*/ 17657 w 1587596"/>
              <a:gd name="connsiteY97" fmla="*/ 323856 h 1008588"/>
              <a:gd name="connsiteX98" fmla="*/ 992 w 1587596"/>
              <a:gd name="connsiteY98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34463 w 1587596"/>
              <a:gd name="connsiteY39" fmla="*/ 59535 h 1008588"/>
              <a:gd name="connsiteX40" fmla="*/ 1153514 w 1587596"/>
              <a:gd name="connsiteY40" fmla="*/ 47630 h 1008588"/>
              <a:gd name="connsiteX41" fmla="*/ 1153515 w 1587596"/>
              <a:gd name="connsiteY41" fmla="*/ 116687 h 1008588"/>
              <a:gd name="connsiteX42" fmla="*/ 1124938 w 1587596"/>
              <a:gd name="connsiteY42" fmla="*/ 204794 h 1008588"/>
              <a:gd name="connsiteX43" fmla="*/ 1191615 w 1587596"/>
              <a:gd name="connsiteY43" fmla="*/ 250037 h 1008588"/>
              <a:gd name="connsiteX44" fmla="*/ 1274958 w 1587596"/>
              <a:gd name="connsiteY44" fmla="*/ 257181 h 1008588"/>
              <a:gd name="connsiteX45" fmla="*/ 1324963 w 1587596"/>
              <a:gd name="connsiteY45" fmla="*/ 288135 h 1008588"/>
              <a:gd name="connsiteX46" fmla="*/ 1322584 w 1587596"/>
              <a:gd name="connsiteY46" fmla="*/ 314330 h 1008588"/>
              <a:gd name="connsiteX47" fmla="*/ 1303534 w 1587596"/>
              <a:gd name="connsiteY47" fmla="*/ 357193 h 1008588"/>
              <a:gd name="connsiteX48" fmla="*/ 1332107 w 1587596"/>
              <a:gd name="connsiteY48" fmla="*/ 400054 h 1008588"/>
              <a:gd name="connsiteX49" fmla="*/ 1386878 w 1587596"/>
              <a:gd name="connsiteY49" fmla="*/ 428630 h 1008588"/>
              <a:gd name="connsiteX50" fmla="*/ 1451169 w 1587596"/>
              <a:gd name="connsiteY50" fmla="*/ 478636 h 1008588"/>
              <a:gd name="connsiteX51" fmla="*/ 1486891 w 1587596"/>
              <a:gd name="connsiteY51" fmla="*/ 500068 h 1008588"/>
              <a:gd name="connsiteX52" fmla="*/ 1484508 w 1587596"/>
              <a:gd name="connsiteY52" fmla="*/ 628655 h 1008588"/>
              <a:gd name="connsiteX53" fmla="*/ 1508319 w 1587596"/>
              <a:gd name="connsiteY53" fmla="*/ 654849 h 1008588"/>
              <a:gd name="connsiteX54" fmla="*/ 1517844 w 1587596"/>
              <a:gd name="connsiteY54" fmla="*/ 707236 h 1008588"/>
              <a:gd name="connsiteX55" fmla="*/ 1565469 w 1587596"/>
              <a:gd name="connsiteY55" fmla="*/ 769149 h 1008588"/>
              <a:gd name="connsiteX56" fmla="*/ 1586905 w 1587596"/>
              <a:gd name="connsiteY56" fmla="*/ 792961 h 1008588"/>
              <a:gd name="connsiteX57" fmla="*/ 1541660 w 1587596"/>
              <a:gd name="connsiteY57" fmla="*/ 857255 h 1008588"/>
              <a:gd name="connsiteX58" fmla="*/ 1329726 w 1587596"/>
              <a:gd name="connsiteY58" fmla="*/ 888210 h 1008588"/>
              <a:gd name="connsiteX59" fmla="*/ 1244003 w 1587596"/>
              <a:gd name="connsiteY59" fmla="*/ 881068 h 1008588"/>
              <a:gd name="connsiteX60" fmla="*/ 1241619 w 1587596"/>
              <a:gd name="connsiteY60" fmla="*/ 840586 h 1008588"/>
              <a:gd name="connsiteX61" fmla="*/ 1184474 w 1587596"/>
              <a:gd name="connsiteY61" fmla="*/ 807248 h 1008588"/>
              <a:gd name="connsiteX62" fmla="*/ 1163038 w 1587596"/>
              <a:gd name="connsiteY62" fmla="*/ 831061 h 1008588"/>
              <a:gd name="connsiteX63" fmla="*/ 1113036 w 1587596"/>
              <a:gd name="connsiteY63" fmla="*/ 871542 h 1008588"/>
              <a:gd name="connsiteX64" fmla="*/ 1065409 w 1587596"/>
              <a:gd name="connsiteY64" fmla="*/ 900118 h 1008588"/>
              <a:gd name="connsiteX65" fmla="*/ 996355 w 1587596"/>
              <a:gd name="connsiteY65" fmla="*/ 921549 h 1008588"/>
              <a:gd name="connsiteX66" fmla="*/ 951107 w 1587596"/>
              <a:gd name="connsiteY66" fmla="*/ 954886 h 1008588"/>
              <a:gd name="connsiteX67" fmla="*/ 908248 w 1587596"/>
              <a:gd name="connsiteY67" fmla="*/ 966792 h 1008588"/>
              <a:gd name="connsiteX68" fmla="*/ 855857 w 1587596"/>
              <a:gd name="connsiteY68" fmla="*/ 978699 h 1008588"/>
              <a:gd name="connsiteX69" fmla="*/ 793945 w 1587596"/>
              <a:gd name="connsiteY69" fmla="*/ 976319 h 1008588"/>
              <a:gd name="connsiteX70" fmla="*/ 774894 w 1587596"/>
              <a:gd name="connsiteY70" fmla="*/ 1007274 h 1008588"/>
              <a:gd name="connsiteX71" fmla="*/ 746319 w 1587596"/>
              <a:gd name="connsiteY71" fmla="*/ 1000130 h 1008588"/>
              <a:gd name="connsiteX72" fmla="*/ 715363 w 1587596"/>
              <a:gd name="connsiteY72" fmla="*/ 992987 h 1008588"/>
              <a:gd name="connsiteX73" fmla="*/ 696317 w 1587596"/>
              <a:gd name="connsiteY73" fmla="*/ 933455 h 1008588"/>
              <a:gd name="connsiteX74" fmla="*/ 662979 w 1587596"/>
              <a:gd name="connsiteY74" fmla="*/ 885830 h 1008588"/>
              <a:gd name="connsiteX75" fmla="*/ 662977 w 1587596"/>
              <a:gd name="connsiteY75" fmla="*/ 840587 h 1008588"/>
              <a:gd name="connsiteX76" fmla="*/ 646309 w 1587596"/>
              <a:gd name="connsiteY76" fmla="*/ 807249 h 1008588"/>
              <a:gd name="connsiteX77" fmla="*/ 617733 w 1587596"/>
              <a:gd name="connsiteY77" fmla="*/ 783436 h 1008588"/>
              <a:gd name="connsiteX78" fmla="*/ 596301 w 1587596"/>
              <a:gd name="connsiteY78" fmla="*/ 776294 h 1008588"/>
              <a:gd name="connsiteX79" fmla="*/ 572490 w 1587596"/>
              <a:gd name="connsiteY79" fmla="*/ 745336 h 1008588"/>
              <a:gd name="connsiteX80" fmla="*/ 536770 w 1587596"/>
              <a:gd name="connsiteY80" fmla="*/ 707237 h 1008588"/>
              <a:gd name="connsiteX81" fmla="*/ 484384 w 1587596"/>
              <a:gd name="connsiteY81" fmla="*/ 700092 h 1008588"/>
              <a:gd name="connsiteX82" fmla="*/ 491527 w 1587596"/>
              <a:gd name="connsiteY82" fmla="*/ 657231 h 1008588"/>
              <a:gd name="connsiteX83" fmla="*/ 460572 w 1587596"/>
              <a:gd name="connsiteY83" fmla="*/ 621511 h 1008588"/>
              <a:gd name="connsiteX84" fmla="*/ 427233 w 1587596"/>
              <a:gd name="connsiteY84" fmla="*/ 583412 h 1008588"/>
              <a:gd name="connsiteX85" fmla="*/ 424854 w 1587596"/>
              <a:gd name="connsiteY85" fmla="*/ 557218 h 1008588"/>
              <a:gd name="connsiteX86" fmla="*/ 379608 w 1587596"/>
              <a:gd name="connsiteY86" fmla="*/ 547694 h 1008588"/>
              <a:gd name="connsiteX87" fmla="*/ 351033 w 1587596"/>
              <a:gd name="connsiteY87" fmla="*/ 514356 h 1008588"/>
              <a:gd name="connsiteX88" fmla="*/ 305789 w 1587596"/>
              <a:gd name="connsiteY88" fmla="*/ 502450 h 1008588"/>
              <a:gd name="connsiteX89" fmla="*/ 281977 w 1587596"/>
              <a:gd name="connsiteY89" fmla="*/ 533406 h 1008588"/>
              <a:gd name="connsiteX90" fmla="*/ 234355 w 1587596"/>
              <a:gd name="connsiteY90" fmla="*/ 523880 h 1008588"/>
              <a:gd name="connsiteX91" fmla="*/ 203395 w 1587596"/>
              <a:gd name="connsiteY91" fmla="*/ 500069 h 1008588"/>
              <a:gd name="connsiteX92" fmla="*/ 167680 w 1587596"/>
              <a:gd name="connsiteY92" fmla="*/ 511974 h 1008588"/>
              <a:gd name="connsiteX93" fmla="*/ 158152 w 1587596"/>
              <a:gd name="connsiteY93" fmla="*/ 507212 h 1008588"/>
              <a:gd name="connsiteX94" fmla="*/ 141486 w 1587596"/>
              <a:gd name="connsiteY94" fmla="*/ 454824 h 1008588"/>
              <a:gd name="connsiteX95" fmla="*/ 103383 w 1587596"/>
              <a:gd name="connsiteY95" fmla="*/ 419106 h 1008588"/>
              <a:gd name="connsiteX96" fmla="*/ 72427 w 1587596"/>
              <a:gd name="connsiteY96" fmla="*/ 378625 h 1008588"/>
              <a:gd name="connsiteX97" fmla="*/ 53375 w 1587596"/>
              <a:gd name="connsiteY97" fmla="*/ 352430 h 1008588"/>
              <a:gd name="connsiteX98" fmla="*/ 17657 w 1587596"/>
              <a:gd name="connsiteY98" fmla="*/ 323856 h 1008588"/>
              <a:gd name="connsiteX99" fmla="*/ 992 w 1587596"/>
              <a:gd name="connsiteY99" fmla="*/ 300042 h 1008588"/>
              <a:gd name="connsiteX0" fmla="*/ 992 w 1587596"/>
              <a:gd name="connsiteY0" fmla="*/ 300042 h 1008588"/>
              <a:gd name="connsiteX1" fmla="*/ 20038 w 1587596"/>
              <a:gd name="connsiteY1" fmla="*/ 242894 h 1008588"/>
              <a:gd name="connsiteX2" fmla="*/ 55760 w 1587596"/>
              <a:gd name="connsiteY2" fmla="*/ 219078 h 1008588"/>
              <a:gd name="connsiteX3" fmla="*/ 98621 w 1587596"/>
              <a:gd name="connsiteY3" fmla="*/ 223842 h 1008588"/>
              <a:gd name="connsiteX4" fmla="*/ 110530 w 1587596"/>
              <a:gd name="connsiteY4" fmla="*/ 195266 h 1008588"/>
              <a:gd name="connsiteX5" fmla="*/ 146244 w 1587596"/>
              <a:gd name="connsiteY5" fmla="*/ 180981 h 1008588"/>
              <a:gd name="connsiteX6" fmla="*/ 162915 w 1587596"/>
              <a:gd name="connsiteY6" fmla="*/ 150023 h 1008588"/>
              <a:gd name="connsiteX7" fmla="*/ 196251 w 1587596"/>
              <a:gd name="connsiteY7" fmla="*/ 142881 h 1008588"/>
              <a:gd name="connsiteX8" fmla="*/ 208157 w 1587596"/>
              <a:gd name="connsiteY8" fmla="*/ 109544 h 1008588"/>
              <a:gd name="connsiteX9" fmla="*/ 239115 w 1587596"/>
              <a:gd name="connsiteY9" fmla="*/ 102399 h 1008588"/>
              <a:gd name="connsiteX10" fmla="*/ 310551 w 1587596"/>
              <a:gd name="connsiteY10" fmla="*/ 69062 h 1008588"/>
              <a:gd name="connsiteX11" fmla="*/ 339128 w 1587596"/>
              <a:gd name="connsiteY11" fmla="*/ 47630 h 1008588"/>
              <a:gd name="connsiteX12" fmla="*/ 353413 w 1587596"/>
              <a:gd name="connsiteY12" fmla="*/ 57156 h 1008588"/>
              <a:gd name="connsiteX13" fmla="*/ 396277 w 1587596"/>
              <a:gd name="connsiteY13" fmla="*/ 69062 h 1008588"/>
              <a:gd name="connsiteX14" fmla="*/ 439140 w 1587596"/>
              <a:gd name="connsiteY14" fmla="*/ 30961 h 1008588"/>
              <a:gd name="connsiteX15" fmla="*/ 453426 w 1587596"/>
              <a:gd name="connsiteY15" fmla="*/ 59537 h 1008588"/>
              <a:gd name="connsiteX16" fmla="*/ 489144 w 1587596"/>
              <a:gd name="connsiteY16" fmla="*/ 61919 h 1008588"/>
              <a:gd name="connsiteX17" fmla="*/ 501051 w 1587596"/>
              <a:gd name="connsiteY17" fmla="*/ 95256 h 1008588"/>
              <a:gd name="connsiteX18" fmla="*/ 536773 w 1587596"/>
              <a:gd name="connsiteY18" fmla="*/ 126209 h 1008588"/>
              <a:gd name="connsiteX19" fmla="*/ 565344 w 1587596"/>
              <a:gd name="connsiteY19" fmla="*/ 83350 h 1008588"/>
              <a:gd name="connsiteX20" fmla="*/ 596301 w 1587596"/>
              <a:gd name="connsiteY20" fmla="*/ 69062 h 1008588"/>
              <a:gd name="connsiteX21" fmla="*/ 605826 w 1587596"/>
              <a:gd name="connsiteY21" fmla="*/ 40487 h 1008588"/>
              <a:gd name="connsiteX22" fmla="*/ 627257 w 1587596"/>
              <a:gd name="connsiteY22" fmla="*/ 7150 h 1008588"/>
              <a:gd name="connsiteX23" fmla="*/ 665361 w 1587596"/>
              <a:gd name="connsiteY23" fmla="*/ 3 h 1008588"/>
              <a:gd name="connsiteX24" fmla="*/ 677263 w 1587596"/>
              <a:gd name="connsiteY24" fmla="*/ 42869 h 1008588"/>
              <a:gd name="connsiteX25" fmla="*/ 717744 w 1587596"/>
              <a:gd name="connsiteY25" fmla="*/ 11912 h 1008588"/>
              <a:gd name="connsiteX26" fmla="*/ 727269 w 1587596"/>
              <a:gd name="connsiteY26" fmla="*/ 11912 h 1008588"/>
              <a:gd name="connsiteX27" fmla="*/ 753463 w 1587596"/>
              <a:gd name="connsiteY27" fmla="*/ 28581 h 1008588"/>
              <a:gd name="connsiteX28" fmla="*/ 793948 w 1587596"/>
              <a:gd name="connsiteY28" fmla="*/ 14291 h 1008588"/>
              <a:gd name="connsiteX29" fmla="*/ 820139 w 1587596"/>
              <a:gd name="connsiteY29" fmla="*/ 64300 h 1008588"/>
              <a:gd name="connsiteX30" fmla="*/ 810613 w 1587596"/>
              <a:gd name="connsiteY30" fmla="*/ 69062 h 1008588"/>
              <a:gd name="connsiteX31" fmla="*/ 805852 w 1587596"/>
              <a:gd name="connsiteY31" fmla="*/ 90494 h 1008588"/>
              <a:gd name="connsiteX32" fmla="*/ 834426 w 1587596"/>
              <a:gd name="connsiteY32" fmla="*/ 133356 h 1008588"/>
              <a:gd name="connsiteX33" fmla="*/ 865383 w 1587596"/>
              <a:gd name="connsiteY33" fmla="*/ 126212 h 1008588"/>
              <a:gd name="connsiteX34" fmla="*/ 898722 w 1587596"/>
              <a:gd name="connsiteY34" fmla="*/ 95255 h 1008588"/>
              <a:gd name="connsiteX35" fmla="*/ 943964 w 1587596"/>
              <a:gd name="connsiteY35" fmla="*/ 102400 h 1008588"/>
              <a:gd name="connsiteX36" fmla="*/ 1001114 w 1587596"/>
              <a:gd name="connsiteY36" fmla="*/ 88112 h 1008588"/>
              <a:gd name="connsiteX37" fmla="*/ 1032073 w 1587596"/>
              <a:gd name="connsiteY37" fmla="*/ 59534 h 1008588"/>
              <a:gd name="connsiteX38" fmla="*/ 1096364 w 1587596"/>
              <a:gd name="connsiteY38" fmla="*/ 42869 h 1008588"/>
              <a:gd name="connsiteX39" fmla="*/ 1134463 w 1587596"/>
              <a:gd name="connsiteY39" fmla="*/ 59535 h 1008588"/>
              <a:gd name="connsiteX40" fmla="*/ 1153514 w 1587596"/>
              <a:gd name="connsiteY40" fmla="*/ 47630 h 1008588"/>
              <a:gd name="connsiteX41" fmla="*/ 1153515 w 1587596"/>
              <a:gd name="connsiteY41" fmla="*/ 116687 h 1008588"/>
              <a:gd name="connsiteX42" fmla="*/ 1124938 w 1587596"/>
              <a:gd name="connsiteY42" fmla="*/ 204794 h 1008588"/>
              <a:gd name="connsiteX43" fmla="*/ 1191615 w 1587596"/>
              <a:gd name="connsiteY43" fmla="*/ 250037 h 1008588"/>
              <a:gd name="connsiteX44" fmla="*/ 1274958 w 1587596"/>
              <a:gd name="connsiteY44" fmla="*/ 257181 h 1008588"/>
              <a:gd name="connsiteX45" fmla="*/ 1324963 w 1587596"/>
              <a:gd name="connsiteY45" fmla="*/ 288135 h 1008588"/>
              <a:gd name="connsiteX46" fmla="*/ 1322584 w 1587596"/>
              <a:gd name="connsiteY46" fmla="*/ 314330 h 1008588"/>
              <a:gd name="connsiteX47" fmla="*/ 1303534 w 1587596"/>
              <a:gd name="connsiteY47" fmla="*/ 357193 h 1008588"/>
              <a:gd name="connsiteX48" fmla="*/ 1332107 w 1587596"/>
              <a:gd name="connsiteY48" fmla="*/ 400054 h 1008588"/>
              <a:gd name="connsiteX49" fmla="*/ 1386878 w 1587596"/>
              <a:gd name="connsiteY49" fmla="*/ 428630 h 1008588"/>
              <a:gd name="connsiteX50" fmla="*/ 1451169 w 1587596"/>
              <a:gd name="connsiteY50" fmla="*/ 478636 h 1008588"/>
              <a:gd name="connsiteX51" fmla="*/ 1486891 w 1587596"/>
              <a:gd name="connsiteY51" fmla="*/ 500068 h 1008588"/>
              <a:gd name="connsiteX52" fmla="*/ 1484508 w 1587596"/>
              <a:gd name="connsiteY52" fmla="*/ 628655 h 1008588"/>
              <a:gd name="connsiteX53" fmla="*/ 1508319 w 1587596"/>
              <a:gd name="connsiteY53" fmla="*/ 654849 h 1008588"/>
              <a:gd name="connsiteX54" fmla="*/ 1517844 w 1587596"/>
              <a:gd name="connsiteY54" fmla="*/ 707236 h 1008588"/>
              <a:gd name="connsiteX55" fmla="*/ 1565469 w 1587596"/>
              <a:gd name="connsiteY55" fmla="*/ 769149 h 1008588"/>
              <a:gd name="connsiteX56" fmla="*/ 1586905 w 1587596"/>
              <a:gd name="connsiteY56" fmla="*/ 792961 h 1008588"/>
              <a:gd name="connsiteX57" fmla="*/ 1541660 w 1587596"/>
              <a:gd name="connsiteY57" fmla="*/ 857255 h 1008588"/>
              <a:gd name="connsiteX58" fmla="*/ 1522607 w 1587596"/>
              <a:gd name="connsiteY58" fmla="*/ 871542 h 1008588"/>
              <a:gd name="connsiteX59" fmla="*/ 1329726 w 1587596"/>
              <a:gd name="connsiteY59" fmla="*/ 888210 h 1008588"/>
              <a:gd name="connsiteX60" fmla="*/ 1244003 w 1587596"/>
              <a:gd name="connsiteY60" fmla="*/ 881068 h 1008588"/>
              <a:gd name="connsiteX61" fmla="*/ 1241619 w 1587596"/>
              <a:gd name="connsiteY61" fmla="*/ 840586 h 1008588"/>
              <a:gd name="connsiteX62" fmla="*/ 1184474 w 1587596"/>
              <a:gd name="connsiteY62" fmla="*/ 807248 h 1008588"/>
              <a:gd name="connsiteX63" fmla="*/ 1163038 w 1587596"/>
              <a:gd name="connsiteY63" fmla="*/ 831061 h 1008588"/>
              <a:gd name="connsiteX64" fmla="*/ 1113036 w 1587596"/>
              <a:gd name="connsiteY64" fmla="*/ 871542 h 1008588"/>
              <a:gd name="connsiteX65" fmla="*/ 1065409 w 1587596"/>
              <a:gd name="connsiteY65" fmla="*/ 900118 h 1008588"/>
              <a:gd name="connsiteX66" fmla="*/ 996355 w 1587596"/>
              <a:gd name="connsiteY66" fmla="*/ 921549 h 1008588"/>
              <a:gd name="connsiteX67" fmla="*/ 951107 w 1587596"/>
              <a:gd name="connsiteY67" fmla="*/ 954886 h 1008588"/>
              <a:gd name="connsiteX68" fmla="*/ 908248 w 1587596"/>
              <a:gd name="connsiteY68" fmla="*/ 966792 h 1008588"/>
              <a:gd name="connsiteX69" fmla="*/ 855857 w 1587596"/>
              <a:gd name="connsiteY69" fmla="*/ 978699 h 1008588"/>
              <a:gd name="connsiteX70" fmla="*/ 793945 w 1587596"/>
              <a:gd name="connsiteY70" fmla="*/ 976319 h 1008588"/>
              <a:gd name="connsiteX71" fmla="*/ 774894 w 1587596"/>
              <a:gd name="connsiteY71" fmla="*/ 1007274 h 1008588"/>
              <a:gd name="connsiteX72" fmla="*/ 746319 w 1587596"/>
              <a:gd name="connsiteY72" fmla="*/ 1000130 h 1008588"/>
              <a:gd name="connsiteX73" fmla="*/ 715363 w 1587596"/>
              <a:gd name="connsiteY73" fmla="*/ 992987 h 1008588"/>
              <a:gd name="connsiteX74" fmla="*/ 696317 w 1587596"/>
              <a:gd name="connsiteY74" fmla="*/ 933455 h 1008588"/>
              <a:gd name="connsiteX75" fmla="*/ 662979 w 1587596"/>
              <a:gd name="connsiteY75" fmla="*/ 885830 h 1008588"/>
              <a:gd name="connsiteX76" fmla="*/ 662977 w 1587596"/>
              <a:gd name="connsiteY76" fmla="*/ 840587 h 1008588"/>
              <a:gd name="connsiteX77" fmla="*/ 646309 w 1587596"/>
              <a:gd name="connsiteY77" fmla="*/ 807249 h 1008588"/>
              <a:gd name="connsiteX78" fmla="*/ 617733 w 1587596"/>
              <a:gd name="connsiteY78" fmla="*/ 783436 h 1008588"/>
              <a:gd name="connsiteX79" fmla="*/ 596301 w 1587596"/>
              <a:gd name="connsiteY79" fmla="*/ 776294 h 1008588"/>
              <a:gd name="connsiteX80" fmla="*/ 572490 w 1587596"/>
              <a:gd name="connsiteY80" fmla="*/ 745336 h 1008588"/>
              <a:gd name="connsiteX81" fmla="*/ 536770 w 1587596"/>
              <a:gd name="connsiteY81" fmla="*/ 707237 h 1008588"/>
              <a:gd name="connsiteX82" fmla="*/ 484384 w 1587596"/>
              <a:gd name="connsiteY82" fmla="*/ 700092 h 1008588"/>
              <a:gd name="connsiteX83" fmla="*/ 491527 w 1587596"/>
              <a:gd name="connsiteY83" fmla="*/ 657231 h 1008588"/>
              <a:gd name="connsiteX84" fmla="*/ 460572 w 1587596"/>
              <a:gd name="connsiteY84" fmla="*/ 621511 h 1008588"/>
              <a:gd name="connsiteX85" fmla="*/ 427233 w 1587596"/>
              <a:gd name="connsiteY85" fmla="*/ 583412 h 1008588"/>
              <a:gd name="connsiteX86" fmla="*/ 424854 w 1587596"/>
              <a:gd name="connsiteY86" fmla="*/ 557218 h 1008588"/>
              <a:gd name="connsiteX87" fmla="*/ 379608 w 1587596"/>
              <a:gd name="connsiteY87" fmla="*/ 547694 h 1008588"/>
              <a:gd name="connsiteX88" fmla="*/ 351033 w 1587596"/>
              <a:gd name="connsiteY88" fmla="*/ 514356 h 1008588"/>
              <a:gd name="connsiteX89" fmla="*/ 305789 w 1587596"/>
              <a:gd name="connsiteY89" fmla="*/ 502450 h 1008588"/>
              <a:gd name="connsiteX90" fmla="*/ 281977 w 1587596"/>
              <a:gd name="connsiteY90" fmla="*/ 533406 h 1008588"/>
              <a:gd name="connsiteX91" fmla="*/ 234355 w 1587596"/>
              <a:gd name="connsiteY91" fmla="*/ 523880 h 1008588"/>
              <a:gd name="connsiteX92" fmla="*/ 203395 w 1587596"/>
              <a:gd name="connsiteY92" fmla="*/ 500069 h 1008588"/>
              <a:gd name="connsiteX93" fmla="*/ 167680 w 1587596"/>
              <a:gd name="connsiteY93" fmla="*/ 511974 h 1008588"/>
              <a:gd name="connsiteX94" fmla="*/ 158152 w 1587596"/>
              <a:gd name="connsiteY94" fmla="*/ 507212 h 1008588"/>
              <a:gd name="connsiteX95" fmla="*/ 141486 w 1587596"/>
              <a:gd name="connsiteY95" fmla="*/ 454824 h 1008588"/>
              <a:gd name="connsiteX96" fmla="*/ 103383 w 1587596"/>
              <a:gd name="connsiteY96" fmla="*/ 419106 h 1008588"/>
              <a:gd name="connsiteX97" fmla="*/ 72427 w 1587596"/>
              <a:gd name="connsiteY97" fmla="*/ 378625 h 1008588"/>
              <a:gd name="connsiteX98" fmla="*/ 53375 w 1587596"/>
              <a:gd name="connsiteY98" fmla="*/ 352430 h 1008588"/>
              <a:gd name="connsiteX99" fmla="*/ 17657 w 1587596"/>
              <a:gd name="connsiteY99" fmla="*/ 323856 h 1008588"/>
              <a:gd name="connsiteX100" fmla="*/ 992 w 1587596"/>
              <a:gd name="connsiteY100" fmla="*/ 300042 h 1008588"/>
              <a:gd name="connsiteX0" fmla="*/ 992 w 1588605"/>
              <a:gd name="connsiteY0" fmla="*/ 300042 h 1008588"/>
              <a:gd name="connsiteX1" fmla="*/ 20038 w 1588605"/>
              <a:gd name="connsiteY1" fmla="*/ 242894 h 1008588"/>
              <a:gd name="connsiteX2" fmla="*/ 55760 w 1588605"/>
              <a:gd name="connsiteY2" fmla="*/ 219078 h 1008588"/>
              <a:gd name="connsiteX3" fmla="*/ 98621 w 1588605"/>
              <a:gd name="connsiteY3" fmla="*/ 223842 h 1008588"/>
              <a:gd name="connsiteX4" fmla="*/ 110530 w 1588605"/>
              <a:gd name="connsiteY4" fmla="*/ 195266 h 1008588"/>
              <a:gd name="connsiteX5" fmla="*/ 146244 w 1588605"/>
              <a:gd name="connsiteY5" fmla="*/ 180981 h 1008588"/>
              <a:gd name="connsiteX6" fmla="*/ 162915 w 1588605"/>
              <a:gd name="connsiteY6" fmla="*/ 150023 h 1008588"/>
              <a:gd name="connsiteX7" fmla="*/ 196251 w 1588605"/>
              <a:gd name="connsiteY7" fmla="*/ 142881 h 1008588"/>
              <a:gd name="connsiteX8" fmla="*/ 208157 w 1588605"/>
              <a:gd name="connsiteY8" fmla="*/ 109544 h 1008588"/>
              <a:gd name="connsiteX9" fmla="*/ 239115 w 1588605"/>
              <a:gd name="connsiteY9" fmla="*/ 102399 h 1008588"/>
              <a:gd name="connsiteX10" fmla="*/ 310551 w 1588605"/>
              <a:gd name="connsiteY10" fmla="*/ 69062 h 1008588"/>
              <a:gd name="connsiteX11" fmla="*/ 339128 w 1588605"/>
              <a:gd name="connsiteY11" fmla="*/ 47630 h 1008588"/>
              <a:gd name="connsiteX12" fmla="*/ 353413 w 1588605"/>
              <a:gd name="connsiteY12" fmla="*/ 57156 h 1008588"/>
              <a:gd name="connsiteX13" fmla="*/ 396277 w 1588605"/>
              <a:gd name="connsiteY13" fmla="*/ 69062 h 1008588"/>
              <a:gd name="connsiteX14" fmla="*/ 439140 w 1588605"/>
              <a:gd name="connsiteY14" fmla="*/ 30961 h 1008588"/>
              <a:gd name="connsiteX15" fmla="*/ 453426 w 1588605"/>
              <a:gd name="connsiteY15" fmla="*/ 59537 h 1008588"/>
              <a:gd name="connsiteX16" fmla="*/ 489144 w 1588605"/>
              <a:gd name="connsiteY16" fmla="*/ 61919 h 1008588"/>
              <a:gd name="connsiteX17" fmla="*/ 501051 w 1588605"/>
              <a:gd name="connsiteY17" fmla="*/ 95256 h 1008588"/>
              <a:gd name="connsiteX18" fmla="*/ 536773 w 1588605"/>
              <a:gd name="connsiteY18" fmla="*/ 126209 h 1008588"/>
              <a:gd name="connsiteX19" fmla="*/ 565344 w 1588605"/>
              <a:gd name="connsiteY19" fmla="*/ 83350 h 1008588"/>
              <a:gd name="connsiteX20" fmla="*/ 596301 w 1588605"/>
              <a:gd name="connsiteY20" fmla="*/ 69062 h 1008588"/>
              <a:gd name="connsiteX21" fmla="*/ 605826 w 1588605"/>
              <a:gd name="connsiteY21" fmla="*/ 40487 h 1008588"/>
              <a:gd name="connsiteX22" fmla="*/ 627257 w 1588605"/>
              <a:gd name="connsiteY22" fmla="*/ 7150 h 1008588"/>
              <a:gd name="connsiteX23" fmla="*/ 665361 w 1588605"/>
              <a:gd name="connsiteY23" fmla="*/ 3 h 1008588"/>
              <a:gd name="connsiteX24" fmla="*/ 677263 w 1588605"/>
              <a:gd name="connsiteY24" fmla="*/ 42869 h 1008588"/>
              <a:gd name="connsiteX25" fmla="*/ 717744 w 1588605"/>
              <a:gd name="connsiteY25" fmla="*/ 11912 h 1008588"/>
              <a:gd name="connsiteX26" fmla="*/ 727269 w 1588605"/>
              <a:gd name="connsiteY26" fmla="*/ 11912 h 1008588"/>
              <a:gd name="connsiteX27" fmla="*/ 753463 w 1588605"/>
              <a:gd name="connsiteY27" fmla="*/ 28581 h 1008588"/>
              <a:gd name="connsiteX28" fmla="*/ 793948 w 1588605"/>
              <a:gd name="connsiteY28" fmla="*/ 14291 h 1008588"/>
              <a:gd name="connsiteX29" fmla="*/ 820139 w 1588605"/>
              <a:gd name="connsiteY29" fmla="*/ 64300 h 1008588"/>
              <a:gd name="connsiteX30" fmla="*/ 810613 w 1588605"/>
              <a:gd name="connsiteY30" fmla="*/ 69062 h 1008588"/>
              <a:gd name="connsiteX31" fmla="*/ 805852 w 1588605"/>
              <a:gd name="connsiteY31" fmla="*/ 90494 h 1008588"/>
              <a:gd name="connsiteX32" fmla="*/ 834426 w 1588605"/>
              <a:gd name="connsiteY32" fmla="*/ 133356 h 1008588"/>
              <a:gd name="connsiteX33" fmla="*/ 865383 w 1588605"/>
              <a:gd name="connsiteY33" fmla="*/ 126212 h 1008588"/>
              <a:gd name="connsiteX34" fmla="*/ 898722 w 1588605"/>
              <a:gd name="connsiteY34" fmla="*/ 95255 h 1008588"/>
              <a:gd name="connsiteX35" fmla="*/ 943964 w 1588605"/>
              <a:gd name="connsiteY35" fmla="*/ 102400 h 1008588"/>
              <a:gd name="connsiteX36" fmla="*/ 1001114 w 1588605"/>
              <a:gd name="connsiteY36" fmla="*/ 88112 h 1008588"/>
              <a:gd name="connsiteX37" fmla="*/ 1032073 w 1588605"/>
              <a:gd name="connsiteY37" fmla="*/ 59534 h 1008588"/>
              <a:gd name="connsiteX38" fmla="*/ 1096364 w 1588605"/>
              <a:gd name="connsiteY38" fmla="*/ 42869 h 1008588"/>
              <a:gd name="connsiteX39" fmla="*/ 1134463 w 1588605"/>
              <a:gd name="connsiteY39" fmla="*/ 59535 h 1008588"/>
              <a:gd name="connsiteX40" fmla="*/ 1153514 w 1588605"/>
              <a:gd name="connsiteY40" fmla="*/ 47630 h 1008588"/>
              <a:gd name="connsiteX41" fmla="*/ 1153515 w 1588605"/>
              <a:gd name="connsiteY41" fmla="*/ 116687 h 1008588"/>
              <a:gd name="connsiteX42" fmla="*/ 1124938 w 1588605"/>
              <a:gd name="connsiteY42" fmla="*/ 204794 h 1008588"/>
              <a:gd name="connsiteX43" fmla="*/ 1191615 w 1588605"/>
              <a:gd name="connsiteY43" fmla="*/ 250037 h 1008588"/>
              <a:gd name="connsiteX44" fmla="*/ 1274958 w 1588605"/>
              <a:gd name="connsiteY44" fmla="*/ 257181 h 1008588"/>
              <a:gd name="connsiteX45" fmla="*/ 1324963 w 1588605"/>
              <a:gd name="connsiteY45" fmla="*/ 288135 h 1008588"/>
              <a:gd name="connsiteX46" fmla="*/ 1322584 w 1588605"/>
              <a:gd name="connsiteY46" fmla="*/ 314330 h 1008588"/>
              <a:gd name="connsiteX47" fmla="*/ 1303534 w 1588605"/>
              <a:gd name="connsiteY47" fmla="*/ 357193 h 1008588"/>
              <a:gd name="connsiteX48" fmla="*/ 1332107 w 1588605"/>
              <a:gd name="connsiteY48" fmla="*/ 400054 h 1008588"/>
              <a:gd name="connsiteX49" fmla="*/ 1386878 w 1588605"/>
              <a:gd name="connsiteY49" fmla="*/ 428630 h 1008588"/>
              <a:gd name="connsiteX50" fmla="*/ 1451169 w 1588605"/>
              <a:gd name="connsiteY50" fmla="*/ 478636 h 1008588"/>
              <a:gd name="connsiteX51" fmla="*/ 1486891 w 1588605"/>
              <a:gd name="connsiteY51" fmla="*/ 500068 h 1008588"/>
              <a:gd name="connsiteX52" fmla="*/ 1484508 w 1588605"/>
              <a:gd name="connsiteY52" fmla="*/ 628655 h 1008588"/>
              <a:gd name="connsiteX53" fmla="*/ 1508319 w 1588605"/>
              <a:gd name="connsiteY53" fmla="*/ 654849 h 1008588"/>
              <a:gd name="connsiteX54" fmla="*/ 1517844 w 1588605"/>
              <a:gd name="connsiteY54" fmla="*/ 707236 h 1008588"/>
              <a:gd name="connsiteX55" fmla="*/ 1565469 w 1588605"/>
              <a:gd name="connsiteY55" fmla="*/ 769149 h 1008588"/>
              <a:gd name="connsiteX56" fmla="*/ 1586905 w 1588605"/>
              <a:gd name="connsiteY56" fmla="*/ 792961 h 1008588"/>
              <a:gd name="connsiteX57" fmla="*/ 1582138 w 1588605"/>
              <a:gd name="connsiteY57" fmla="*/ 831060 h 1008588"/>
              <a:gd name="connsiteX58" fmla="*/ 1541660 w 1588605"/>
              <a:gd name="connsiteY58" fmla="*/ 857255 h 1008588"/>
              <a:gd name="connsiteX59" fmla="*/ 1522607 w 1588605"/>
              <a:gd name="connsiteY59" fmla="*/ 871542 h 1008588"/>
              <a:gd name="connsiteX60" fmla="*/ 1329726 w 1588605"/>
              <a:gd name="connsiteY60" fmla="*/ 888210 h 1008588"/>
              <a:gd name="connsiteX61" fmla="*/ 1244003 w 1588605"/>
              <a:gd name="connsiteY61" fmla="*/ 881068 h 1008588"/>
              <a:gd name="connsiteX62" fmla="*/ 1241619 w 1588605"/>
              <a:gd name="connsiteY62" fmla="*/ 840586 h 1008588"/>
              <a:gd name="connsiteX63" fmla="*/ 1184474 w 1588605"/>
              <a:gd name="connsiteY63" fmla="*/ 807248 h 1008588"/>
              <a:gd name="connsiteX64" fmla="*/ 1163038 w 1588605"/>
              <a:gd name="connsiteY64" fmla="*/ 831061 h 1008588"/>
              <a:gd name="connsiteX65" fmla="*/ 1113036 w 1588605"/>
              <a:gd name="connsiteY65" fmla="*/ 871542 h 1008588"/>
              <a:gd name="connsiteX66" fmla="*/ 1065409 w 1588605"/>
              <a:gd name="connsiteY66" fmla="*/ 900118 h 1008588"/>
              <a:gd name="connsiteX67" fmla="*/ 996355 w 1588605"/>
              <a:gd name="connsiteY67" fmla="*/ 921549 h 1008588"/>
              <a:gd name="connsiteX68" fmla="*/ 951107 w 1588605"/>
              <a:gd name="connsiteY68" fmla="*/ 954886 h 1008588"/>
              <a:gd name="connsiteX69" fmla="*/ 908248 w 1588605"/>
              <a:gd name="connsiteY69" fmla="*/ 966792 h 1008588"/>
              <a:gd name="connsiteX70" fmla="*/ 855857 w 1588605"/>
              <a:gd name="connsiteY70" fmla="*/ 978699 h 1008588"/>
              <a:gd name="connsiteX71" fmla="*/ 793945 w 1588605"/>
              <a:gd name="connsiteY71" fmla="*/ 976319 h 1008588"/>
              <a:gd name="connsiteX72" fmla="*/ 774894 w 1588605"/>
              <a:gd name="connsiteY72" fmla="*/ 1007274 h 1008588"/>
              <a:gd name="connsiteX73" fmla="*/ 746319 w 1588605"/>
              <a:gd name="connsiteY73" fmla="*/ 1000130 h 1008588"/>
              <a:gd name="connsiteX74" fmla="*/ 715363 w 1588605"/>
              <a:gd name="connsiteY74" fmla="*/ 992987 h 1008588"/>
              <a:gd name="connsiteX75" fmla="*/ 696317 w 1588605"/>
              <a:gd name="connsiteY75" fmla="*/ 933455 h 1008588"/>
              <a:gd name="connsiteX76" fmla="*/ 662979 w 1588605"/>
              <a:gd name="connsiteY76" fmla="*/ 885830 h 1008588"/>
              <a:gd name="connsiteX77" fmla="*/ 662977 w 1588605"/>
              <a:gd name="connsiteY77" fmla="*/ 840587 h 1008588"/>
              <a:gd name="connsiteX78" fmla="*/ 646309 w 1588605"/>
              <a:gd name="connsiteY78" fmla="*/ 807249 h 1008588"/>
              <a:gd name="connsiteX79" fmla="*/ 617733 w 1588605"/>
              <a:gd name="connsiteY79" fmla="*/ 783436 h 1008588"/>
              <a:gd name="connsiteX80" fmla="*/ 596301 w 1588605"/>
              <a:gd name="connsiteY80" fmla="*/ 776294 h 1008588"/>
              <a:gd name="connsiteX81" fmla="*/ 572490 w 1588605"/>
              <a:gd name="connsiteY81" fmla="*/ 745336 h 1008588"/>
              <a:gd name="connsiteX82" fmla="*/ 536770 w 1588605"/>
              <a:gd name="connsiteY82" fmla="*/ 707237 h 1008588"/>
              <a:gd name="connsiteX83" fmla="*/ 484384 w 1588605"/>
              <a:gd name="connsiteY83" fmla="*/ 700092 h 1008588"/>
              <a:gd name="connsiteX84" fmla="*/ 491527 w 1588605"/>
              <a:gd name="connsiteY84" fmla="*/ 657231 h 1008588"/>
              <a:gd name="connsiteX85" fmla="*/ 460572 w 1588605"/>
              <a:gd name="connsiteY85" fmla="*/ 621511 h 1008588"/>
              <a:gd name="connsiteX86" fmla="*/ 427233 w 1588605"/>
              <a:gd name="connsiteY86" fmla="*/ 583412 h 1008588"/>
              <a:gd name="connsiteX87" fmla="*/ 424854 w 1588605"/>
              <a:gd name="connsiteY87" fmla="*/ 557218 h 1008588"/>
              <a:gd name="connsiteX88" fmla="*/ 379608 w 1588605"/>
              <a:gd name="connsiteY88" fmla="*/ 547694 h 1008588"/>
              <a:gd name="connsiteX89" fmla="*/ 351033 w 1588605"/>
              <a:gd name="connsiteY89" fmla="*/ 514356 h 1008588"/>
              <a:gd name="connsiteX90" fmla="*/ 305789 w 1588605"/>
              <a:gd name="connsiteY90" fmla="*/ 502450 h 1008588"/>
              <a:gd name="connsiteX91" fmla="*/ 281977 w 1588605"/>
              <a:gd name="connsiteY91" fmla="*/ 533406 h 1008588"/>
              <a:gd name="connsiteX92" fmla="*/ 234355 w 1588605"/>
              <a:gd name="connsiteY92" fmla="*/ 523880 h 1008588"/>
              <a:gd name="connsiteX93" fmla="*/ 203395 w 1588605"/>
              <a:gd name="connsiteY93" fmla="*/ 500069 h 1008588"/>
              <a:gd name="connsiteX94" fmla="*/ 167680 w 1588605"/>
              <a:gd name="connsiteY94" fmla="*/ 511974 h 1008588"/>
              <a:gd name="connsiteX95" fmla="*/ 158152 w 1588605"/>
              <a:gd name="connsiteY95" fmla="*/ 507212 h 1008588"/>
              <a:gd name="connsiteX96" fmla="*/ 141486 w 1588605"/>
              <a:gd name="connsiteY96" fmla="*/ 454824 h 1008588"/>
              <a:gd name="connsiteX97" fmla="*/ 103383 w 1588605"/>
              <a:gd name="connsiteY97" fmla="*/ 419106 h 1008588"/>
              <a:gd name="connsiteX98" fmla="*/ 72427 w 1588605"/>
              <a:gd name="connsiteY98" fmla="*/ 378625 h 1008588"/>
              <a:gd name="connsiteX99" fmla="*/ 53375 w 1588605"/>
              <a:gd name="connsiteY99" fmla="*/ 352430 h 1008588"/>
              <a:gd name="connsiteX100" fmla="*/ 17657 w 1588605"/>
              <a:gd name="connsiteY100" fmla="*/ 323856 h 1008588"/>
              <a:gd name="connsiteX101" fmla="*/ 992 w 1588605"/>
              <a:gd name="connsiteY101" fmla="*/ 300042 h 1008588"/>
              <a:gd name="connsiteX0" fmla="*/ 992 w 1587042"/>
              <a:gd name="connsiteY0" fmla="*/ 300042 h 1008588"/>
              <a:gd name="connsiteX1" fmla="*/ 20038 w 1587042"/>
              <a:gd name="connsiteY1" fmla="*/ 242894 h 1008588"/>
              <a:gd name="connsiteX2" fmla="*/ 55760 w 1587042"/>
              <a:gd name="connsiteY2" fmla="*/ 219078 h 1008588"/>
              <a:gd name="connsiteX3" fmla="*/ 98621 w 1587042"/>
              <a:gd name="connsiteY3" fmla="*/ 223842 h 1008588"/>
              <a:gd name="connsiteX4" fmla="*/ 110530 w 1587042"/>
              <a:gd name="connsiteY4" fmla="*/ 195266 h 1008588"/>
              <a:gd name="connsiteX5" fmla="*/ 146244 w 1587042"/>
              <a:gd name="connsiteY5" fmla="*/ 180981 h 1008588"/>
              <a:gd name="connsiteX6" fmla="*/ 162915 w 1587042"/>
              <a:gd name="connsiteY6" fmla="*/ 150023 h 1008588"/>
              <a:gd name="connsiteX7" fmla="*/ 196251 w 1587042"/>
              <a:gd name="connsiteY7" fmla="*/ 142881 h 1008588"/>
              <a:gd name="connsiteX8" fmla="*/ 208157 w 1587042"/>
              <a:gd name="connsiteY8" fmla="*/ 109544 h 1008588"/>
              <a:gd name="connsiteX9" fmla="*/ 239115 w 1587042"/>
              <a:gd name="connsiteY9" fmla="*/ 102399 h 1008588"/>
              <a:gd name="connsiteX10" fmla="*/ 310551 w 1587042"/>
              <a:gd name="connsiteY10" fmla="*/ 69062 h 1008588"/>
              <a:gd name="connsiteX11" fmla="*/ 339128 w 1587042"/>
              <a:gd name="connsiteY11" fmla="*/ 47630 h 1008588"/>
              <a:gd name="connsiteX12" fmla="*/ 353413 w 1587042"/>
              <a:gd name="connsiteY12" fmla="*/ 57156 h 1008588"/>
              <a:gd name="connsiteX13" fmla="*/ 396277 w 1587042"/>
              <a:gd name="connsiteY13" fmla="*/ 69062 h 1008588"/>
              <a:gd name="connsiteX14" fmla="*/ 439140 w 1587042"/>
              <a:gd name="connsiteY14" fmla="*/ 30961 h 1008588"/>
              <a:gd name="connsiteX15" fmla="*/ 453426 w 1587042"/>
              <a:gd name="connsiteY15" fmla="*/ 59537 h 1008588"/>
              <a:gd name="connsiteX16" fmla="*/ 489144 w 1587042"/>
              <a:gd name="connsiteY16" fmla="*/ 61919 h 1008588"/>
              <a:gd name="connsiteX17" fmla="*/ 501051 w 1587042"/>
              <a:gd name="connsiteY17" fmla="*/ 95256 h 1008588"/>
              <a:gd name="connsiteX18" fmla="*/ 536773 w 1587042"/>
              <a:gd name="connsiteY18" fmla="*/ 126209 h 1008588"/>
              <a:gd name="connsiteX19" fmla="*/ 565344 w 1587042"/>
              <a:gd name="connsiteY19" fmla="*/ 83350 h 1008588"/>
              <a:gd name="connsiteX20" fmla="*/ 596301 w 1587042"/>
              <a:gd name="connsiteY20" fmla="*/ 69062 h 1008588"/>
              <a:gd name="connsiteX21" fmla="*/ 605826 w 1587042"/>
              <a:gd name="connsiteY21" fmla="*/ 40487 h 1008588"/>
              <a:gd name="connsiteX22" fmla="*/ 627257 w 1587042"/>
              <a:gd name="connsiteY22" fmla="*/ 7150 h 1008588"/>
              <a:gd name="connsiteX23" fmla="*/ 665361 w 1587042"/>
              <a:gd name="connsiteY23" fmla="*/ 3 h 1008588"/>
              <a:gd name="connsiteX24" fmla="*/ 677263 w 1587042"/>
              <a:gd name="connsiteY24" fmla="*/ 42869 h 1008588"/>
              <a:gd name="connsiteX25" fmla="*/ 717744 w 1587042"/>
              <a:gd name="connsiteY25" fmla="*/ 11912 h 1008588"/>
              <a:gd name="connsiteX26" fmla="*/ 727269 w 1587042"/>
              <a:gd name="connsiteY26" fmla="*/ 11912 h 1008588"/>
              <a:gd name="connsiteX27" fmla="*/ 753463 w 1587042"/>
              <a:gd name="connsiteY27" fmla="*/ 28581 h 1008588"/>
              <a:gd name="connsiteX28" fmla="*/ 793948 w 1587042"/>
              <a:gd name="connsiteY28" fmla="*/ 14291 h 1008588"/>
              <a:gd name="connsiteX29" fmla="*/ 820139 w 1587042"/>
              <a:gd name="connsiteY29" fmla="*/ 64300 h 1008588"/>
              <a:gd name="connsiteX30" fmla="*/ 810613 w 1587042"/>
              <a:gd name="connsiteY30" fmla="*/ 69062 h 1008588"/>
              <a:gd name="connsiteX31" fmla="*/ 805852 w 1587042"/>
              <a:gd name="connsiteY31" fmla="*/ 90494 h 1008588"/>
              <a:gd name="connsiteX32" fmla="*/ 834426 w 1587042"/>
              <a:gd name="connsiteY32" fmla="*/ 133356 h 1008588"/>
              <a:gd name="connsiteX33" fmla="*/ 865383 w 1587042"/>
              <a:gd name="connsiteY33" fmla="*/ 126212 h 1008588"/>
              <a:gd name="connsiteX34" fmla="*/ 898722 w 1587042"/>
              <a:gd name="connsiteY34" fmla="*/ 95255 h 1008588"/>
              <a:gd name="connsiteX35" fmla="*/ 943964 w 1587042"/>
              <a:gd name="connsiteY35" fmla="*/ 102400 h 1008588"/>
              <a:gd name="connsiteX36" fmla="*/ 1001114 w 1587042"/>
              <a:gd name="connsiteY36" fmla="*/ 88112 h 1008588"/>
              <a:gd name="connsiteX37" fmla="*/ 1032073 w 1587042"/>
              <a:gd name="connsiteY37" fmla="*/ 59534 h 1008588"/>
              <a:gd name="connsiteX38" fmla="*/ 1096364 w 1587042"/>
              <a:gd name="connsiteY38" fmla="*/ 42869 h 1008588"/>
              <a:gd name="connsiteX39" fmla="*/ 1134463 w 1587042"/>
              <a:gd name="connsiteY39" fmla="*/ 59535 h 1008588"/>
              <a:gd name="connsiteX40" fmla="*/ 1153514 w 1587042"/>
              <a:gd name="connsiteY40" fmla="*/ 47630 h 1008588"/>
              <a:gd name="connsiteX41" fmla="*/ 1153515 w 1587042"/>
              <a:gd name="connsiteY41" fmla="*/ 116687 h 1008588"/>
              <a:gd name="connsiteX42" fmla="*/ 1124938 w 1587042"/>
              <a:gd name="connsiteY42" fmla="*/ 204794 h 1008588"/>
              <a:gd name="connsiteX43" fmla="*/ 1191615 w 1587042"/>
              <a:gd name="connsiteY43" fmla="*/ 250037 h 1008588"/>
              <a:gd name="connsiteX44" fmla="*/ 1274958 w 1587042"/>
              <a:gd name="connsiteY44" fmla="*/ 257181 h 1008588"/>
              <a:gd name="connsiteX45" fmla="*/ 1324963 w 1587042"/>
              <a:gd name="connsiteY45" fmla="*/ 288135 h 1008588"/>
              <a:gd name="connsiteX46" fmla="*/ 1322584 w 1587042"/>
              <a:gd name="connsiteY46" fmla="*/ 314330 h 1008588"/>
              <a:gd name="connsiteX47" fmla="*/ 1303534 w 1587042"/>
              <a:gd name="connsiteY47" fmla="*/ 357193 h 1008588"/>
              <a:gd name="connsiteX48" fmla="*/ 1332107 w 1587042"/>
              <a:gd name="connsiteY48" fmla="*/ 400054 h 1008588"/>
              <a:gd name="connsiteX49" fmla="*/ 1386878 w 1587042"/>
              <a:gd name="connsiteY49" fmla="*/ 428630 h 1008588"/>
              <a:gd name="connsiteX50" fmla="*/ 1451169 w 1587042"/>
              <a:gd name="connsiteY50" fmla="*/ 478636 h 1008588"/>
              <a:gd name="connsiteX51" fmla="*/ 1486891 w 1587042"/>
              <a:gd name="connsiteY51" fmla="*/ 500068 h 1008588"/>
              <a:gd name="connsiteX52" fmla="*/ 1484508 w 1587042"/>
              <a:gd name="connsiteY52" fmla="*/ 628655 h 1008588"/>
              <a:gd name="connsiteX53" fmla="*/ 1508319 w 1587042"/>
              <a:gd name="connsiteY53" fmla="*/ 654849 h 1008588"/>
              <a:gd name="connsiteX54" fmla="*/ 1517844 w 1587042"/>
              <a:gd name="connsiteY54" fmla="*/ 707236 h 1008588"/>
              <a:gd name="connsiteX55" fmla="*/ 1565469 w 1587042"/>
              <a:gd name="connsiteY55" fmla="*/ 769149 h 1008588"/>
              <a:gd name="connsiteX56" fmla="*/ 1586905 w 1587042"/>
              <a:gd name="connsiteY56" fmla="*/ 792961 h 1008588"/>
              <a:gd name="connsiteX57" fmla="*/ 1574994 w 1587042"/>
              <a:gd name="connsiteY57" fmla="*/ 809629 h 1008588"/>
              <a:gd name="connsiteX58" fmla="*/ 1582138 w 1587042"/>
              <a:gd name="connsiteY58" fmla="*/ 831060 h 1008588"/>
              <a:gd name="connsiteX59" fmla="*/ 1541660 w 1587042"/>
              <a:gd name="connsiteY59" fmla="*/ 857255 h 1008588"/>
              <a:gd name="connsiteX60" fmla="*/ 1522607 w 1587042"/>
              <a:gd name="connsiteY60" fmla="*/ 871542 h 1008588"/>
              <a:gd name="connsiteX61" fmla="*/ 1329726 w 1587042"/>
              <a:gd name="connsiteY61" fmla="*/ 888210 h 1008588"/>
              <a:gd name="connsiteX62" fmla="*/ 1244003 w 1587042"/>
              <a:gd name="connsiteY62" fmla="*/ 881068 h 1008588"/>
              <a:gd name="connsiteX63" fmla="*/ 1241619 w 1587042"/>
              <a:gd name="connsiteY63" fmla="*/ 840586 h 1008588"/>
              <a:gd name="connsiteX64" fmla="*/ 1184474 w 1587042"/>
              <a:gd name="connsiteY64" fmla="*/ 807248 h 1008588"/>
              <a:gd name="connsiteX65" fmla="*/ 1163038 w 1587042"/>
              <a:gd name="connsiteY65" fmla="*/ 831061 h 1008588"/>
              <a:gd name="connsiteX66" fmla="*/ 1113036 w 1587042"/>
              <a:gd name="connsiteY66" fmla="*/ 871542 h 1008588"/>
              <a:gd name="connsiteX67" fmla="*/ 1065409 w 1587042"/>
              <a:gd name="connsiteY67" fmla="*/ 900118 h 1008588"/>
              <a:gd name="connsiteX68" fmla="*/ 996355 w 1587042"/>
              <a:gd name="connsiteY68" fmla="*/ 921549 h 1008588"/>
              <a:gd name="connsiteX69" fmla="*/ 951107 w 1587042"/>
              <a:gd name="connsiteY69" fmla="*/ 954886 h 1008588"/>
              <a:gd name="connsiteX70" fmla="*/ 908248 w 1587042"/>
              <a:gd name="connsiteY70" fmla="*/ 966792 h 1008588"/>
              <a:gd name="connsiteX71" fmla="*/ 855857 w 1587042"/>
              <a:gd name="connsiteY71" fmla="*/ 978699 h 1008588"/>
              <a:gd name="connsiteX72" fmla="*/ 793945 w 1587042"/>
              <a:gd name="connsiteY72" fmla="*/ 976319 h 1008588"/>
              <a:gd name="connsiteX73" fmla="*/ 774894 w 1587042"/>
              <a:gd name="connsiteY73" fmla="*/ 1007274 h 1008588"/>
              <a:gd name="connsiteX74" fmla="*/ 746319 w 1587042"/>
              <a:gd name="connsiteY74" fmla="*/ 1000130 h 1008588"/>
              <a:gd name="connsiteX75" fmla="*/ 715363 w 1587042"/>
              <a:gd name="connsiteY75" fmla="*/ 992987 h 1008588"/>
              <a:gd name="connsiteX76" fmla="*/ 696317 w 1587042"/>
              <a:gd name="connsiteY76" fmla="*/ 933455 h 1008588"/>
              <a:gd name="connsiteX77" fmla="*/ 662979 w 1587042"/>
              <a:gd name="connsiteY77" fmla="*/ 885830 h 1008588"/>
              <a:gd name="connsiteX78" fmla="*/ 662977 w 1587042"/>
              <a:gd name="connsiteY78" fmla="*/ 840587 h 1008588"/>
              <a:gd name="connsiteX79" fmla="*/ 646309 w 1587042"/>
              <a:gd name="connsiteY79" fmla="*/ 807249 h 1008588"/>
              <a:gd name="connsiteX80" fmla="*/ 617733 w 1587042"/>
              <a:gd name="connsiteY80" fmla="*/ 783436 h 1008588"/>
              <a:gd name="connsiteX81" fmla="*/ 596301 w 1587042"/>
              <a:gd name="connsiteY81" fmla="*/ 776294 h 1008588"/>
              <a:gd name="connsiteX82" fmla="*/ 572490 w 1587042"/>
              <a:gd name="connsiteY82" fmla="*/ 745336 h 1008588"/>
              <a:gd name="connsiteX83" fmla="*/ 536770 w 1587042"/>
              <a:gd name="connsiteY83" fmla="*/ 707237 h 1008588"/>
              <a:gd name="connsiteX84" fmla="*/ 484384 w 1587042"/>
              <a:gd name="connsiteY84" fmla="*/ 700092 h 1008588"/>
              <a:gd name="connsiteX85" fmla="*/ 491527 w 1587042"/>
              <a:gd name="connsiteY85" fmla="*/ 657231 h 1008588"/>
              <a:gd name="connsiteX86" fmla="*/ 460572 w 1587042"/>
              <a:gd name="connsiteY86" fmla="*/ 621511 h 1008588"/>
              <a:gd name="connsiteX87" fmla="*/ 427233 w 1587042"/>
              <a:gd name="connsiteY87" fmla="*/ 583412 h 1008588"/>
              <a:gd name="connsiteX88" fmla="*/ 424854 w 1587042"/>
              <a:gd name="connsiteY88" fmla="*/ 557218 h 1008588"/>
              <a:gd name="connsiteX89" fmla="*/ 379608 w 1587042"/>
              <a:gd name="connsiteY89" fmla="*/ 547694 h 1008588"/>
              <a:gd name="connsiteX90" fmla="*/ 351033 w 1587042"/>
              <a:gd name="connsiteY90" fmla="*/ 514356 h 1008588"/>
              <a:gd name="connsiteX91" fmla="*/ 305789 w 1587042"/>
              <a:gd name="connsiteY91" fmla="*/ 502450 h 1008588"/>
              <a:gd name="connsiteX92" fmla="*/ 281977 w 1587042"/>
              <a:gd name="connsiteY92" fmla="*/ 533406 h 1008588"/>
              <a:gd name="connsiteX93" fmla="*/ 234355 w 1587042"/>
              <a:gd name="connsiteY93" fmla="*/ 523880 h 1008588"/>
              <a:gd name="connsiteX94" fmla="*/ 203395 w 1587042"/>
              <a:gd name="connsiteY94" fmla="*/ 500069 h 1008588"/>
              <a:gd name="connsiteX95" fmla="*/ 167680 w 1587042"/>
              <a:gd name="connsiteY95" fmla="*/ 511974 h 1008588"/>
              <a:gd name="connsiteX96" fmla="*/ 158152 w 1587042"/>
              <a:gd name="connsiteY96" fmla="*/ 507212 h 1008588"/>
              <a:gd name="connsiteX97" fmla="*/ 141486 w 1587042"/>
              <a:gd name="connsiteY97" fmla="*/ 454824 h 1008588"/>
              <a:gd name="connsiteX98" fmla="*/ 103383 w 1587042"/>
              <a:gd name="connsiteY98" fmla="*/ 419106 h 1008588"/>
              <a:gd name="connsiteX99" fmla="*/ 72427 w 1587042"/>
              <a:gd name="connsiteY99" fmla="*/ 378625 h 1008588"/>
              <a:gd name="connsiteX100" fmla="*/ 53375 w 1587042"/>
              <a:gd name="connsiteY100" fmla="*/ 352430 h 1008588"/>
              <a:gd name="connsiteX101" fmla="*/ 17657 w 1587042"/>
              <a:gd name="connsiteY101" fmla="*/ 323856 h 1008588"/>
              <a:gd name="connsiteX102" fmla="*/ 992 w 1587042"/>
              <a:gd name="connsiteY102" fmla="*/ 300042 h 1008588"/>
              <a:gd name="connsiteX0" fmla="*/ 992 w 1587042"/>
              <a:gd name="connsiteY0" fmla="*/ 300042 h 1008588"/>
              <a:gd name="connsiteX1" fmla="*/ 20038 w 1587042"/>
              <a:gd name="connsiteY1" fmla="*/ 242894 h 1008588"/>
              <a:gd name="connsiteX2" fmla="*/ 55760 w 1587042"/>
              <a:gd name="connsiteY2" fmla="*/ 219078 h 1008588"/>
              <a:gd name="connsiteX3" fmla="*/ 98621 w 1587042"/>
              <a:gd name="connsiteY3" fmla="*/ 223842 h 1008588"/>
              <a:gd name="connsiteX4" fmla="*/ 110530 w 1587042"/>
              <a:gd name="connsiteY4" fmla="*/ 195266 h 1008588"/>
              <a:gd name="connsiteX5" fmla="*/ 146244 w 1587042"/>
              <a:gd name="connsiteY5" fmla="*/ 180981 h 1008588"/>
              <a:gd name="connsiteX6" fmla="*/ 162915 w 1587042"/>
              <a:gd name="connsiteY6" fmla="*/ 150023 h 1008588"/>
              <a:gd name="connsiteX7" fmla="*/ 196251 w 1587042"/>
              <a:gd name="connsiteY7" fmla="*/ 142881 h 1008588"/>
              <a:gd name="connsiteX8" fmla="*/ 208157 w 1587042"/>
              <a:gd name="connsiteY8" fmla="*/ 109544 h 1008588"/>
              <a:gd name="connsiteX9" fmla="*/ 239115 w 1587042"/>
              <a:gd name="connsiteY9" fmla="*/ 102399 h 1008588"/>
              <a:gd name="connsiteX10" fmla="*/ 310551 w 1587042"/>
              <a:gd name="connsiteY10" fmla="*/ 69062 h 1008588"/>
              <a:gd name="connsiteX11" fmla="*/ 339128 w 1587042"/>
              <a:gd name="connsiteY11" fmla="*/ 47630 h 1008588"/>
              <a:gd name="connsiteX12" fmla="*/ 353413 w 1587042"/>
              <a:gd name="connsiteY12" fmla="*/ 57156 h 1008588"/>
              <a:gd name="connsiteX13" fmla="*/ 396277 w 1587042"/>
              <a:gd name="connsiteY13" fmla="*/ 69062 h 1008588"/>
              <a:gd name="connsiteX14" fmla="*/ 439140 w 1587042"/>
              <a:gd name="connsiteY14" fmla="*/ 30961 h 1008588"/>
              <a:gd name="connsiteX15" fmla="*/ 453426 w 1587042"/>
              <a:gd name="connsiteY15" fmla="*/ 59537 h 1008588"/>
              <a:gd name="connsiteX16" fmla="*/ 489144 w 1587042"/>
              <a:gd name="connsiteY16" fmla="*/ 61919 h 1008588"/>
              <a:gd name="connsiteX17" fmla="*/ 501051 w 1587042"/>
              <a:gd name="connsiteY17" fmla="*/ 95256 h 1008588"/>
              <a:gd name="connsiteX18" fmla="*/ 536773 w 1587042"/>
              <a:gd name="connsiteY18" fmla="*/ 126209 h 1008588"/>
              <a:gd name="connsiteX19" fmla="*/ 565344 w 1587042"/>
              <a:gd name="connsiteY19" fmla="*/ 83350 h 1008588"/>
              <a:gd name="connsiteX20" fmla="*/ 596301 w 1587042"/>
              <a:gd name="connsiteY20" fmla="*/ 69062 h 1008588"/>
              <a:gd name="connsiteX21" fmla="*/ 605826 w 1587042"/>
              <a:gd name="connsiteY21" fmla="*/ 40487 h 1008588"/>
              <a:gd name="connsiteX22" fmla="*/ 627257 w 1587042"/>
              <a:gd name="connsiteY22" fmla="*/ 7150 h 1008588"/>
              <a:gd name="connsiteX23" fmla="*/ 665361 w 1587042"/>
              <a:gd name="connsiteY23" fmla="*/ 3 h 1008588"/>
              <a:gd name="connsiteX24" fmla="*/ 677263 w 1587042"/>
              <a:gd name="connsiteY24" fmla="*/ 42869 h 1008588"/>
              <a:gd name="connsiteX25" fmla="*/ 717744 w 1587042"/>
              <a:gd name="connsiteY25" fmla="*/ 11912 h 1008588"/>
              <a:gd name="connsiteX26" fmla="*/ 727269 w 1587042"/>
              <a:gd name="connsiteY26" fmla="*/ 11912 h 1008588"/>
              <a:gd name="connsiteX27" fmla="*/ 753463 w 1587042"/>
              <a:gd name="connsiteY27" fmla="*/ 28581 h 1008588"/>
              <a:gd name="connsiteX28" fmla="*/ 793948 w 1587042"/>
              <a:gd name="connsiteY28" fmla="*/ 14291 h 1008588"/>
              <a:gd name="connsiteX29" fmla="*/ 820139 w 1587042"/>
              <a:gd name="connsiteY29" fmla="*/ 64300 h 1008588"/>
              <a:gd name="connsiteX30" fmla="*/ 810613 w 1587042"/>
              <a:gd name="connsiteY30" fmla="*/ 69062 h 1008588"/>
              <a:gd name="connsiteX31" fmla="*/ 805852 w 1587042"/>
              <a:gd name="connsiteY31" fmla="*/ 90494 h 1008588"/>
              <a:gd name="connsiteX32" fmla="*/ 834426 w 1587042"/>
              <a:gd name="connsiteY32" fmla="*/ 133356 h 1008588"/>
              <a:gd name="connsiteX33" fmla="*/ 865383 w 1587042"/>
              <a:gd name="connsiteY33" fmla="*/ 126212 h 1008588"/>
              <a:gd name="connsiteX34" fmla="*/ 898722 w 1587042"/>
              <a:gd name="connsiteY34" fmla="*/ 95255 h 1008588"/>
              <a:gd name="connsiteX35" fmla="*/ 943964 w 1587042"/>
              <a:gd name="connsiteY35" fmla="*/ 102400 h 1008588"/>
              <a:gd name="connsiteX36" fmla="*/ 1001114 w 1587042"/>
              <a:gd name="connsiteY36" fmla="*/ 88112 h 1008588"/>
              <a:gd name="connsiteX37" fmla="*/ 1032073 w 1587042"/>
              <a:gd name="connsiteY37" fmla="*/ 59534 h 1008588"/>
              <a:gd name="connsiteX38" fmla="*/ 1096364 w 1587042"/>
              <a:gd name="connsiteY38" fmla="*/ 42869 h 1008588"/>
              <a:gd name="connsiteX39" fmla="*/ 1134463 w 1587042"/>
              <a:gd name="connsiteY39" fmla="*/ 59535 h 1008588"/>
              <a:gd name="connsiteX40" fmla="*/ 1153514 w 1587042"/>
              <a:gd name="connsiteY40" fmla="*/ 47630 h 1008588"/>
              <a:gd name="connsiteX41" fmla="*/ 1153515 w 1587042"/>
              <a:gd name="connsiteY41" fmla="*/ 116687 h 1008588"/>
              <a:gd name="connsiteX42" fmla="*/ 1124938 w 1587042"/>
              <a:gd name="connsiteY42" fmla="*/ 204794 h 1008588"/>
              <a:gd name="connsiteX43" fmla="*/ 1191615 w 1587042"/>
              <a:gd name="connsiteY43" fmla="*/ 250037 h 1008588"/>
              <a:gd name="connsiteX44" fmla="*/ 1274958 w 1587042"/>
              <a:gd name="connsiteY44" fmla="*/ 257181 h 1008588"/>
              <a:gd name="connsiteX45" fmla="*/ 1324963 w 1587042"/>
              <a:gd name="connsiteY45" fmla="*/ 288135 h 1008588"/>
              <a:gd name="connsiteX46" fmla="*/ 1322584 w 1587042"/>
              <a:gd name="connsiteY46" fmla="*/ 314330 h 1008588"/>
              <a:gd name="connsiteX47" fmla="*/ 1303534 w 1587042"/>
              <a:gd name="connsiteY47" fmla="*/ 357193 h 1008588"/>
              <a:gd name="connsiteX48" fmla="*/ 1332107 w 1587042"/>
              <a:gd name="connsiteY48" fmla="*/ 400054 h 1008588"/>
              <a:gd name="connsiteX49" fmla="*/ 1386878 w 1587042"/>
              <a:gd name="connsiteY49" fmla="*/ 428630 h 1008588"/>
              <a:gd name="connsiteX50" fmla="*/ 1451169 w 1587042"/>
              <a:gd name="connsiteY50" fmla="*/ 478636 h 1008588"/>
              <a:gd name="connsiteX51" fmla="*/ 1486891 w 1587042"/>
              <a:gd name="connsiteY51" fmla="*/ 500068 h 1008588"/>
              <a:gd name="connsiteX52" fmla="*/ 1484508 w 1587042"/>
              <a:gd name="connsiteY52" fmla="*/ 628655 h 1008588"/>
              <a:gd name="connsiteX53" fmla="*/ 1508319 w 1587042"/>
              <a:gd name="connsiteY53" fmla="*/ 654849 h 1008588"/>
              <a:gd name="connsiteX54" fmla="*/ 1517844 w 1587042"/>
              <a:gd name="connsiteY54" fmla="*/ 707236 h 1008588"/>
              <a:gd name="connsiteX55" fmla="*/ 1565469 w 1587042"/>
              <a:gd name="connsiteY55" fmla="*/ 769149 h 1008588"/>
              <a:gd name="connsiteX56" fmla="*/ 1586905 w 1587042"/>
              <a:gd name="connsiteY56" fmla="*/ 792961 h 1008588"/>
              <a:gd name="connsiteX57" fmla="*/ 1574994 w 1587042"/>
              <a:gd name="connsiteY57" fmla="*/ 809629 h 1008588"/>
              <a:gd name="connsiteX58" fmla="*/ 1582138 w 1587042"/>
              <a:gd name="connsiteY58" fmla="*/ 831060 h 1008588"/>
              <a:gd name="connsiteX59" fmla="*/ 1553563 w 1587042"/>
              <a:gd name="connsiteY59" fmla="*/ 842967 h 1008588"/>
              <a:gd name="connsiteX60" fmla="*/ 1541660 w 1587042"/>
              <a:gd name="connsiteY60" fmla="*/ 857255 h 1008588"/>
              <a:gd name="connsiteX61" fmla="*/ 1522607 w 1587042"/>
              <a:gd name="connsiteY61" fmla="*/ 871542 h 1008588"/>
              <a:gd name="connsiteX62" fmla="*/ 1329726 w 1587042"/>
              <a:gd name="connsiteY62" fmla="*/ 888210 h 1008588"/>
              <a:gd name="connsiteX63" fmla="*/ 1244003 w 1587042"/>
              <a:gd name="connsiteY63" fmla="*/ 881068 h 1008588"/>
              <a:gd name="connsiteX64" fmla="*/ 1241619 w 1587042"/>
              <a:gd name="connsiteY64" fmla="*/ 840586 h 1008588"/>
              <a:gd name="connsiteX65" fmla="*/ 1184474 w 1587042"/>
              <a:gd name="connsiteY65" fmla="*/ 807248 h 1008588"/>
              <a:gd name="connsiteX66" fmla="*/ 1163038 w 1587042"/>
              <a:gd name="connsiteY66" fmla="*/ 831061 h 1008588"/>
              <a:gd name="connsiteX67" fmla="*/ 1113036 w 1587042"/>
              <a:gd name="connsiteY67" fmla="*/ 871542 h 1008588"/>
              <a:gd name="connsiteX68" fmla="*/ 1065409 w 1587042"/>
              <a:gd name="connsiteY68" fmla="*/ 900118 h 1008588"/>
              <a:gd name="connsiteX69" fmla="*/ 996355 w 1587042"/>
              <a:gd name="connsiteY69" fmla="*/ 921549 h 1008588"/>
              <a:gd name="connsiteX70" fmla="*/ 951107 w 1587042"/>
              <a:gd name="connsiteY70" fmla="*/ 954886 h 1008588"/>
              <a:gd name="connsiteX71" fmla="*/ 908248 w 1587042"/>
              <a:gd name="connsiteY71" fmla="*/ 966792 h 1008588"/>
              <a:gd name="connsiteX72" fmla="*/ 855857 w 1587042"/>
              <a:gd name="connsiteY72" fmla="*/ 978699 h 1008588"/>
              <a:gd name="connsiteX73" fmla="*/ 793945 w 1587042"/>
              <a:gd name="connsiteY73" fmla="*/ 976319 h 1008588"/>
              <a:gd name="connsiteX74" fmla="*/ 774894 w 1587042"/>
              <a:gd name="connsiteY74" fmla="*/ 1007274 h 1008588"/>
              <a:gd name="connsiteX75" fmla="*/ 746319 w 1587042"/>
              <a:gd name="connsiteY75" fmla="*/ 1000130 h 1008588"/>
              <a:gd name="connsiteX76" fmla="*/ 715363 w 1587042"/>
              <a:gd name="connsiteY76" fmla="*/ 992987 h 1008588"/>
              <a:gd name="connsiteX77" fmla="*/ 696317 w 1587042"/>
              <a:gd name="connsiteY77" fmla="*/ 933455 h 1008588"/>
              <a:gd name="connsiteX78" fmla="*/ 662979 w 1587042"/>
              <a:gd name="connsiteY78" fmla="*/ 885830 h 1008588"/>
              <a:gd name="connsiteX79" fmla="*/ 662977 w 1587042"/>
              <a:gd name="connsiteY79" fmla="*/ 840587 h 1008588"/>
              <a:gd name="connsiteX80" fmla="*/ 646309 w 1587042"/>
              <a:gd name="connsiteY80" fmla="*/ 807249 h 1008588"/>
              <a:gd name="connsiteX81" fmla="*/ 617733 w 1587042"/>
              <a:gd name="connsiteY81" fmla="*/ 783436 h 1008588"/>
              <a:gd name="connsiteX82" fmla="*/ 596301 w 1587042"/>
              <a:gd name="connsiteY82" fmla="*/ 776294 h 1008588"/>
              <a:gd name="connsiteX83" fmla="*/ 572490 w 1587042"/>
              <a:gd name="connsiteY83" fmla="*/ 745336 h 1008588"/>
              <a:gd name="connsiteX84" fmla="*/ 536770 w 1587042"/>
              <a:gd name="connsiteY84" fmla="*/ 707237 h 1008588"/>
              <a:gd name="connsiteX85" fmla="*/ 484384 w 1587042"/>
              <a:gd name="connsiteY85" fmla="*/ 700092 h 1008588"/>
              <a:gd name="connsiteX86" fmla="*/ 491527 w 1587042"/>
              <a:gd name="connsiteY86" fmla="*/ 657231 h 1008588"/>
              <a:gd name="connsiteX87" fmla="*/ 460572 w 1587042"/>
              <a:gd name="connsiteY87" fmla="*/ 621511 h 1008588"/>
              <a:gd name="connsiteX88" fmla="*/ 427233 w 1587042"/>
              <a:gd name="connsiteY88" fmla="*/ 583412 h 1008588"/>
              <a:gd name="connsiteX89" fmla="*/ 424854 w 1587042"/>
              <a:gd name="connsiteY89" fmla="*/ 557218 h 1008588"/>
              <a:gd name="connsiteX90" fmla="*/ 379608 w 1587042"/>
              <a:gd name="connsiteY90" fmla="*/ 547694 h 1008588"/>
              <a:gd name="connsiteX91" fmla="*/ 351033 w 1587042"/>
              <a:gd name="connsiteY91" fmla="*/ 514356 h 1008588"/>
              <a:gd name="connsiteX92" fmla="*/ 305789 w 1587042"/>
              <a:gd name="connsiteY92" fmla="*/ 502450 h 1008588"/>
              <a:gd name="connsiteX93" fmla="*/ 281977 w 1587042"/>
              <a:gd name="connsiteY93" fmla="*/ 533406 h 1008588"/>
              <a:gd name="connsiteX94" fmla="*/ 234355 w 1587042"/>
              <a:gd name="connsiteY94" fmla="*/ 523880 h 1008588"/>
              <a:gd name="connsiteX95" fmla="*/ 203395 w 1587042"/>
              <a:gd name="connsiteY95" fmla="*/ 500069 h 1008588"/>
              <a:gd name="connsiteX96" fmla="*/ 167680 w 1587042"/>
              <a:gd name="connsiteY96" fmla="*/ 511974 h 1008588"/>
              <a:gd name="connsiteX97" fmla="*/ 158152 w 1587042"/>
              <a:gd name="connsiteY97" fmla="*/ 507212 h 1008588"/>
              <a:gd name="connsiteX98" fmla="*/ 141486 w 1587042"/>
              <a:gd name="connsiteY98" fmla="*/ 454824 h 1008588"/>
              <a:gd name="connsiteX99" fmla="*/ 103383 w 1587042"/>
              <a:gd name="connsiteY99" fmla="*/ 419106 h 1008588"/>
              <a:gd name="connsiteX100" fmla="*/ 72427 w 1587042"/>
              <a:gd name="connsiteY100" fmla="*/ 378625 h 1008588"/>
              <a:gd name="connsiteX101" fmla="*/ 53375 w 1587042"/>
              <a:gd name="connsiteY101" fmla="*/ 352430 h 1008588"/>
              <a:gd name="connsiteX102" fmla="*/ 17657 w 1587042"/>
              <a:gd name="connsiteY102" fmla="*/ 323856 h 1008588"/>
              <a:gd name="connsiteX103" fmla="*/ 992 w 1587042"/>
              <a:gd name="connsiteY103" fmla="*/ 300042 h 1008588"/>
              <a:gd name="connsiteX0" fmla="*/ 992 w 1587042"/>
              <a:gd name="connsiteY0" fmla="*/ 300042 h 1008588"/>
              <a:gd name="connsiteX1" fmla="*/ 20038 w 1587042"/>
              <a:gd name="connsiteY1" fmla="*/ 242894 h 1008588"/>
              <a:gd name="connsiteX2" fmla="*/ 55760 w 1587042"/>
              <a:gd name="connsiteY2" fmla="*/ 219078 h 1008588"/>
              <a:gd name="connsiteX3" fmla="*/ 98621 w 1587042"/>
              <a:gd name="connsiteY3" fmla="*/ 223842 h 1008588"/>
              <a:gd name="connsiteX4" fmla="*/ 110530 w 1587042"/>
              <a:gd name="connsiteY4" fmla="*/ 195266 h 1008588"/>
              <a:gd name="connsiteX5" fmla="*/ 146244 w 1587042"/>
              <a:gd name="connsiteY5" fmla="*/ 180981 h 1008588"/>
              <a:gd name="connsiteX6" fmla="*/ 162915 w 1587042"/>
              <a:gd name="connsiteY6" fmla="*/ 150023 h 1008588"/>
              <a:gd name="connsiteX7" fmla="*/ 196251 w 1587042"/>
              <a:gd name="connsiteY7" fmla="*/ 142881 h 1008588"/>
              <a:gd name="connsiteX8" fmla="*/ 208157 w 1587042"/>
              <a:gd name="connsiteY8" fmla="*/ 109544 h 1008588"/>
              <a:gd name="connsiteX9" fmla="*/ 239115 w 1587042"/>
              <a:gd name="connsiteY9" fmla="*/ 102399 h 1008588"/>
              <a:gd name="connsiteX10" fmla="*/ 310551 w 1587042"/>
              <a:gd name="connsiteY10" fmla="*/ 69062 h 1008588"/>
              <a:gd name="connsiteX11" fmla="*/ 339128 w 1587042"/>
              <a:gd name="connsiteY11" fmla="*/ 47630 h 1008588"/>
              <a:gd name="connsiteX12" fmla="*/ 353413 w 1587042"/>
              <a:gd name="connsiteY12" fmla="*/ 57156 h 1008588"/>
              <a:gd name="connsiteX13" fmla="*/ 396277 w 1587042"/>
              <a:gd name="connsiteY13" fmla="*/ 69062 h 1008588"/>
              <a:gd name="connsiteX14" fmla="*/ 439140 w 1587042"/>
              <a:gd name="connsiteY14" fmla="*/ 30961 h 1008588"/>
              <a:gd name="connsiteX15" fmla="*/ 453426 w 1587042"/>
              <a:gd name="connsiteY15" fmla="*/ 59537 h 1008588"/>
              <a:gd name="connsiteX16" fmla="*/ 489144 w 1587042"/>
              <a:gd name="connsiteY16" fmla="*/ 61919 h 1008588"/>
              <a:gd name="connsiteX17" fmla="*/ 501051 w 1587042"/>
              <a:gd name="connsiteY17" fmla="*/ 95256 h 1008588"/>
              <a:gd name="connsiteX18" fmla="*/ 536773 w 1587042"/>
              <a:gd name="connsiteY18" fmla="*/ 126209 h 1008588"/>
              <a:gd name="connsiteX19" fmla="*/ 565344 w 1587042"/>
              <a:gd name="connsiteY19" fmla="*/ 83350 h 1008588"/>
              <a:gd name="connsiteX20" fmla="*/ 596301 w 1587042"/>
              <a:gd name="connsiteY20" fmla="*/ 69062 h 1008588"/>
              <a:gd name="connsiteX21" fmla="*/ 605826 w 1587042"/>
              <a:gd name="connsiteY21" fmla="*/ 40487 h 1008588"/>
              <a:gd name="connsiteX22" fmla="*/ 627257 w 1587042"/>
              <a:gd name="connsiteY22" fmla="*/ 7150 h 1008588"/>
              <a:gd name="connsiteX23" fmla="*/ 665361 w 1587042"/>
              <a:gd name="connsiteY23" fmla="*/ 3 h 1008588"/>
              <a:gd name="connsiteX24" fmla="*/ 677263 w 1587042"/>
              <a:gd name="connsiteY24" fmla="*/ 42869 h 1008588"/>
              <a:gd name="connsiteX25" fmla="*/ 717744 w 1587042"/>
              <a:gd name="connsiteY25" fmla="*/ 11912 h 1008588"/>
              <a:gd name="connsiteX26" fmla="*/ 727269 w 1587042"/>
              <a:gd name="connsiteY26" fmla="*/ 11912 h 1008588"/>
              <a:gd name="connsiteX27" fmla="*/ 753463 w 1587042"/>
              <a:gd name="connsiteY27" fmla="*/ 28581 h 1008588"/>
              <a:gd name="connsiteX28" fmla="*/ 793948 w 1587042"/>
              <a:gd name="connsiteY28" fmla="*/ 14291 h 1008588"/>
              <a:gd name="connsiteX29" fmla="*/ 820139 w 1587042"/>
              <a:gd name="connsiteY29" fmla="*/ 64300 h 1008588"/>
              <a:gd name="connsiteX30" fmla="*/ 810613 w 1587042"/>
              <a:gd name="connsiteY30" fmla="*/ 69062 h 1008588"/>
              <a:gd name="connsiteX31" fmla="*/ 805852 w 1587042"/>
              <a:gd name="connsiteY31" fmla="*/ 90494 h 1008588"/>
              <a:gd name="connsiteX32" fmla="*/ 834426 w 1587042"/>
              <a:gd name="connsiteY32" fmla="*/ 133356 h 1008588"/>
              <a:gd name="connsiteX33" fmla="*/ 865383 w 1587042"/>
              <a:gd name="connsiteY33" fmla="*/ 126212 h 1008588"/>
              <a:gd name="connsiteX34" fmla="*/ 898722 w 1587042"/>
              <a:gd name="connsiteY34" fmla="*/ 95255 h 1008588"/>
              <a:gd name="connsiteX35" fmla="*/ 943964 w 1587042"/>
              <a:gd name="connsiteY35" fmla="*/ 102400 h 1008588"/>
              <a:gd name="connsiteX36" fmla="*/ 1001114 w 1587042"/>
              <a:gd name="connsiteY36" fmla="*/ 88112 h 1008588"/>
              <a:gd name="connsiteX37" fmla="*/ 1032073 w 1587042"/>
              <a:gd name="connsiteY37" fmla="*/ 59534 h 1008588"/>
              <a:gd name="connsiteX38" fmla="*/ 1096364 w 1587042"/>
              <a:gd name="connsiteY38" fmla="*/ 42869 h 1008588"/>
              <a:gd name="connsiteX39" fmla="*/ 1134463 w 1587042"/>
              <a:gd name="connsiteY39" fmla="*/ 59535 h 1008588"/>
              <a:gd name="connsiteX40" fmla="*/ 1153514 w 1587042"/>
              <a:gd name="connsiteY40" fmla="*/ 47630 h 1008588"/>
              <a:gd name="connsiteX41" fmla="*/ 1153515 w 1587042"/>
              <a:gd name="connsiteY41" fmla="*/ 116687 h 1008588"/>
              <a:gd name="connsiteX42" fmla="*/ 1124938 w 1587042"/>
              <a:gd name="connsiteY42" fmla="*/ 204794 h 1008588"/>
              <a:gd name="connsiteX43" fmla="*/ 1191615 w 1587042"/>
              <a:gd name="connsiteY43" fmla="*/ 250037 h 1008588"/>
              <a:gd name="connsiteX44" fmla="*/ 1274958 w 1587042"/>
              <a:gd name="connsiteY44" fmla="*/ 257181 h 1008588"/>
              <a:gd name="connsiteX45" fmla="*/ 1324963 w 1587042"/>
              <a:gd name="connsiteY45" fmla="*/ 288135 h 1008588"/>
              <a:gd name="connsiteX46" fmla="*/ 1322584 w 1587042"/>
              <a:gd name="connsiteY46" fmla="*/ 314330 h 1008588"/>
              <a:gd name="connsiteX47" fmla="*/ 1303534 w 1587042"/>
              <a:gd name="connsiteY47" fmla="*/ 357193 h 1008588"/>
              <a:gd name="connsiteX48" fmla="*/ 1332107 w 1587042"/>
              <a:gd name="connsiteY48" fmla="*/ 400054 h 1008588"/>
              <a:gd name="connsiteX49" fmla="*/ 1386878 w 1587042"/>
              <a:gd name="connsiteY49" fmla="*/ 428630 h 1008588"/>
              <a:gd name="connsiteX50" fmla="*/ 1451169 w 1587042"/>
              <a:gd name="connsiteY50" fmla="*/ 478636 h 1008588"/>
              <a:gd name="connsiteX51" fmla="*/ 1486891 w 1587042"/>
              <a:gd name="connsiteY51" fmla="*/ 500068 h 1008588"/>
              <a:gd name="connsiteX52" fmla="*/ 1484508 w 1587042"/>
              <a:gd name="connsiteY52" fmla="*/ 628655 h 1008588"/>
              <a:gd name="connsiteX53" fmla="*/ 1508319 w 1587042"/>
              <a:gd name="connsiteY53" fmla="*/ 654849 h 1008588"/>
              <a:gd name="connsiteX54" fmla="*/ 1517844 w 1587042"/>
              <a:gd name="connsiteY54" fmla="*/ 707236 h 1008588"/>
              <a:gd name="connsiteX55" fmla="*/ 1565469 w 1587042"/>
              <a:gd name="connsiteY55" fmla="*/ 769149 h 1008588"/>
              <a:gd name="connsiteX56" fmla="*/ 1586905 w 1587042"/>
              <a:gd name="connsiteY56" fmla="*/ 792961 h 1008588"/>
              <a:gd name="connsiteX57" fmla="*/ 1574994 w 1587042"/>
              <a:gd name="connsiteY57" fmla="*/ 809629 h 1008588"/>
              <a:gd name="connsiteX58" fmla="*/ 1582138 w 1587042"/>
              <a:gd name="connsiteY58" fmla="*/ 831060 h 1008588"/>
              <a:gd name="connsiteX59" fmla="*/ 1553563 w 1587042"/>
              <a:gd name="connsiteY59" fmla="*/ 842967 h 1008588"/>
              <a:gd name="connsiteX60" fmla="*/ 1541660 w 1587042"/>
              <a:gd name="connsiteY60" fmla="*/ 857255 h 1008588"/>
              <a:gd name="connsiteX61" fmla="*/ 1522607 w 1587042"/>
              <a:gd name="connsiteY61" fmla="*/ 871542 h 1008588"/>
              <a:gd name="connsiteX62" fmla="*/ 1360682 w 1587042"/>
              <a:gd name="connsiteY62" fmla="*/ 876304 h 1008588"/>
              <a:gd name="connsiteX63" fmla="*/ 1329726 w 1587042"/>
              <a:gd name="connsiteY63" fmla="*/ 888210 h 1008588"/>
              <a:gd name="connsiteX64" fmla="*/ 1244003 w 1587042"/>
              <a:gd name="connsiteY64" fmla="*/ 881068 h 1008588"/>
              <a:gd name="connsiteX65" fmla="*/ 1241619 w 1587042"/>
              <a:gd name="connsiteY65" fmla="*/ 840586 h 1008588"/>
              <a:gd name="connsiteX66" fmla="*/ 1184474 w 1587042"/>
              <a:gd name="connsiteY66" fmla="*/ 807248 h 1008588"/>
              <a:gd name="connsiteX67" fmla="*/ 1163038 w 1587042"/>
              <a:gd name="connsiteY67" fmla="*/ 831061 h 1008588"/>
              <a:gd name="connsiteX68" fmla="*/ 1113036 w 1587042"/>
              <a:gd name="connsiteY68" fmla="*/ 871542 h 1008588"/>
              <a:gd name="connsiteX69" fmla="*/ 1065409 w 1587042"/>
              <a:gd name="connsiteY69" fmla="*/ 900118 h 1008588"/>
              <a:gd name="connsiteX70" fmla="*/ 996355 w 1587042"/>
              <a:gd name="connsiteY70" fmla="*/ 921549 h 1008588"/>
              <a:gd name="connsiteX71" fmla="*/ 951107 w 1587042"/>
              <a:gd name="connsiteY71" fmla="*/ 954886 h 1008588"/>
              <a:gd name="connsiteX72" fmla="*/ 908248 w 1587042"/>
              <a:gd name="connsiteY72" fmla="*/ 966792 h 1008588"/>
              <a:gd name="connsiteX73" fmla="*/ 855857 w 1587042"/>
              <a:gd name="connsiteY73" fmla="*/ 978699 h 1008588"/>
              <a:gd name="connsiteX74" fmla="*/ 793945 w 1587042"/>
              <a:gd name="connsiteY74" fmla="*/ 976319 h 1008588"/>
              <a:gd name="connsiteX75" fmla="*/ 774894 w 1587042"/>
              <a:gd name="connsiteY75" fmla="*/ 1007274 h 1008588"/>
              <a:gd name="connsiteX76" fmla="*/ 746319 w 1587042"/>
              <a:gd name="connsiteY76" fmla="*/ 1000130 h 1008588"/>
              <a:gd name="connsiteX77" fmla="*/ 715363 w 1587042"/>
              <a:gd name="connsiteY77" fmla="*/ 992987 h 1008588"/>
              <a:gd name="connsiteX78" fmla="*/ 696317 w 1587042"/>
              <a:gd name="connsiteY78" fmla="*/ 933455 h 1008588"/>
              <a:gd name="connsiteX79" fmla="*/ 662979 w 1587042"/>
              <a:gd name="connsiteY79" fmla="*/ 885830 h 1008588"/>
              <a:gd name="connsiteX80" fmla="*/ 662977 w 1587042"/>
              <a:gd name="connsiteY80" fmla="*/ 840587 h 1008588"/>
              <a:gd name="connsiteX81" fmla="*/ 646309 w 1587042"/>
              <a:gd name="connsiteY81" fmla="*/ 807249 h 1008588"/>
              <a:gd name="connsiteX82" fmla="*/ 617733 w 1587042"/>
              <a:gd name="connsiteY82" fmla="*/ 783436 h 1008588"/>
              <a:gd name="connsiteX83" fmla="*/ 596301 w 1587042"/>
              <a:gd name="connsiteY83" fmla="*/ 776294 h 1008588"/>
              <a:gd name="connsiteX84" fmla="*/ 572490 w 1587042"/>
              <a:gd name="connsiteY84" fmla="*/ 745336 h 1008588"/>
              <a:gd name="connsiteX85" fmla="*/ 536770 w 1587042"/>
              <a:gd name="connsiteY85" fmla="*/ 707237 h 1008588"/>
              <a:gd name="connsiteX86" fmla="*/ 484384 w 1587042"/>
              <a:gd name="connsiteY86" fmla="*/ 700092 h 1008588"/>
              <a:gd name="connsiteX87" fmla="*/ 491527 w 1587042"/>
              <a:gd name="connsiteY87" fmla="*/ 657231 h 1008588"/>
              <a:gd name="connsiteX88" fmla="*/ 460572 w 1587042"/>
              <a:gd name="connsiteY88" fmla="*/ 621511 h 1008588"/>
              <a:gd name="connsiteX89" fmla="*/ 427233 w 1587042"/>
              <a:gd name="connsiteY89" fmla="*/ 583412 h 1008588"/>
              <a:gd name="connsiteX90" fmla="*/ 424854 w 1587042"/>
              <a:gd name="connsiteY90" fmla="*/ 557218 h 1008588"/>
              <a:gd name="connsiteX91" fmla="*/ 379608 w 1587042"/>
              <a:gd name="connsiteY91" fmla="*/ 547694 h 1008588"/>
              <a:gd name="connsiteX92" fmla="*/ 351033 w 1587042"/>
              <a:gd name="connsiteY92" fmla="*/ 514356 h 1008588"/>
              <a:gd name="connsiteX93" fmla="*/ 305789 w 1587042"/>
              <a:gd name="connsiteY93" fmla="*/ 502450 h 1008588"/>
              <a:gd name="connsiteX94" fmla="*/ 281977 w 1587042"/>
              <a:gd name="connsiteY94" fmla="*/ 533406 h 1008588"/>
              <a:gd name="connsiteX95" fmla="*/ 234355 w 1587042"/>
              <a:gd name="connsiteY95" fmla="*/ 523880 h 1008588"/>
              <a:gd name="connsiteX96" fmla="*/ 203395 w 1587042"/>
              <a:gd name="connsiteY96" fmla="*/ 500069 h 1008588"/>
              <a:gd name="connsiteX97" fmla="*/ 167680 w 1587042"/>
              <a:gd name="connsiteY97" fmla="*/ 511974 h 1008588"/>
              <a:gd name="connsiteX98" fmla="*/ 158152 w 1587042"/>
              <a:gd name="connsiteY98" fmla="*/ 507212 h 1008588"/>
              <a:gd name="connsiteX99" fmla="*/ 141486 w 1587042"/>
              <a:gd name="connsiteY99" fmla="*/ 454824 h 1008588"/>
              <a:gd name="connsiteX100" fmla="*/ 103383 w 1587042"/>
              <a:gd name="connsiteY100" fmla="*/ 419106 h 1008588"/>
              <a:gd name="connsiteX101" fmla="*/ 72427 w 1587042"/>
              <a:gd name="connsiteY101" fmla="*/ 378625 h 1008588"/>
              <a:gd name="connsiteX102" fmla="*/ 53375 w 1587042"/>
              <a:gd name="connsiteY102" fmla="*/ 352430 h 1008588"/>
              <a:gd name="connsiteX103" fmla="*/ 17657 w 1587042"/>
              <a:gd name="connsiteY103" fmla="*/ 323856 h 1008588"/>
              <a:gd name="connsiteX104" fmla="*/ 992 w 1587042"/>
              <a:gd name="connsiteY104" fmla="*/ 300042 h 1008588"/>
              <a:gd name="connsiteX0" fmla="*/ 992 w 1587042"/>
              <a:gd name="connsiteY0" fmla="*/ 300042 h 1008588"/>
              <a:gd name="connsiteX1" fmla="*/ 20038 w 1587042"/>
              <a:gd name="connsiteY1" fmla="*/ 242894 h 1008588"/>
              <a:gd name="connsiteX2" fmla="*/ 55760 w 1587042"/>
              <a:gd name="connsiteY2" fmla="*/ 219078 h 1008588"/>
              <a:gd name="connsiteX3" fmla="*/ 98621 w 1587042"/>
              <a:gd name="connsiteY3" fmla="*/ 223842 h 1008588"/>
              <a:gd name="connsiteX4" fmla="*/ 110530 w 1587042"/>
              <a:gd name="connsiteY4" fmla="*/ 195266 h 1008588"/>
              <a:gd name="connsiteX5" fmla="*/ 146244 w 1587042"/>
              <a:gd name="connsiteY5" fmla="*/ 180981 h 1008588"/>
              <a:gd name="connsiteX6" fmla="*/ 162915 w 1587042"/>
              <a:gd name="connsiteY6" fmla="*/ 150023 h 1008588"/>
              <a:gd name="connsiteX7" fmla="*/ 196251 w 1587042"/>
              <a:gd name="connsiteY7" fmla="*/ 142881 h 1008588"/>
              <a:gd name="connsiteX8" fmla="*/ 208157 w 1587042"/>
              <a:gd name="connsiteY8" fmla="*/ 109544 h 1008588"/>
              <a:gd name="connsiteX9" fmla="*/ 239115 w 1587042"/>
              <a:gd name="connsiteY9" fmla="*/ 102399 h 1008588"/>
              <a:gd name="connsiteX10" fmla="*/ 310551 w 1587042"/>
              <a:gd name="connsiteY10" fmla="*/ 69062 h 1008588"/>
              <a:gd name="connsiteX11" fmla="*/ 339128 w 1587042"/>
              <a:gd name="connsiteY11" fmla="*/ 47630 h 1008588"/>
              <a:gd name="connsiteX12" fmla="*/ 353413 w 1587042"/>
              <a:gd name="connsiteY12" fmla="*/ 57156 h 1008588"/>
              <a:gd name="connsiteX13" fmla="*/ 396277 w 1587042"/>
              <a:gd name="connsiteY13" fmla="*/ 69062 h 1008588"/>
              <a:gd name="connsiteX14" fmla="*/ 439140 w 1587042"/>
              <a:gd name="connsiteY14" fmla="*/ 30961 h 1008588"/>
              <a:gd name="connsiteX15" fmla="*/ 453426 w 1587042"/>
              <a:gd name="connsiteY15" fmla="*/ 59537 h 1008588"/>
              <a:gd name="connsiteX16" fmla="*/ 489144 w 1587042"/>
              <a:gd name="connsiteY16" fmla="*/ 61919 h 1008588"/>
              <a:gd name="connsiteX17" fmla="*/ 501051 w 1587042"/>
              <a:gd name="connsiteY17" fmla="*/ 95256 h 1008588"/>
              <a:gd name="connsiteX18" fmla="*/ 536773 w 1587042"/>
              <a:gd name="connsiteY18" fmla="*/ 126209 h 1008588"/>
              <a:gd name="connsiteX19" fmla="*/ 565344 w 1587042"/>
              <a:gd name="connsiteY19" fmla="*/ 83350 h 1008588"/>
              <a:gd name="connsiteX20" fmla="*/ 596301 w 1587042"/>
              <a:gd name="connsiteY20" fmla="*/ 69062 h 1008588"/>
              <a:gd name="connsiteX21" fmla="*/ 605826 w 1587042"/>
              <a:gd name="connsiteY21" fmla="*/ 40487 h 1008588"/>
              <a:gd name="connsiteX22" fmla="*/ 627257 w 1587042"/>
              <a:gd name="connsiteY22" fmla="*/ 7150 h 1008588"/>
              <a:gd name="connsiteX23" fmla="*/ 665361 w 1587042"/>
              <a:gd name="connsiteY23" fmla="*/ 3 h 1008588"/>
              <a:gd name="connsiteX24" fmla="*/ 677263 w 1587042"/>
              <a:gd name="connsiteY24" fmla="*/ 42869 h 1008588"/>
              <a:gd name="connsiteX25" fmla="*/ 717744 w 1587042"/>
              <a:gd name="connsiteY25" fmla="*/ 11912 h 1008588"/>
              <a:gd name="connsiteX26" fmla="*/ 727269 w 1587042"/>
              <a:gd name="connsiteY26" fmla="*/ 11912 h 1008588"/>
              <a:gd name="connsiteX27" fmla="*/ 753463 w 1587042"/>
              <a:gd name="connsiteY27" fmla="*/ 28581 h 1008588"/>
              <a:gd name="connsiteX28" fmla="*/ 793948 w 1587042"/>
              <a:gd name="connsiteY28" fmla="*/ 14291 h 1008588"/>
              <a:gd name="connsiteX29" fmla="*/ 820139 w 1587042"/>
              <a:gd name="connsiteY29" fmla="*/ 64300 h 1008588"/>
              <a:gd name="connsiteX30" fmla="*/ 810613 w 1587042"/>
              <a:gd name="connsiteY30" fmla="*/ 69062 h 1008588"/>
              <a:gd name="connsiteX31" fmla="*/ 805852 w 1587042"/>
              <a:gd name="connsiteY31" fmla="*/ 90494 h 1008588"/>
              <a:gd name="connsiteX32" fmla="*/ 834426 w 1587042"/>
              <a:gd name="connsiteY32" fmla="*/ 133356 h 1008588"/>
              <a:gd name="connsiteX33" fmla="*/ 865383 w 1587042"/>
              <a:gd name="connsiteY33" fmla="*/ 126212 h 1008588"/>
              <a:gd name="connsiteX34" fmla="*/ 898722 w 1587042"/>
              <a:gd name="connsiteY34" fmla="*/ 95255 h 1008588"/>
              <a:gd name="connsiteX35" fmla="*/ 943964 w 1587042"/>
              <a:gd name="connsiteY35" fmla="*/ 102400 h 1008588"/>
              <a:gd name="connsiteX36" fmla="*/ 1001114 w 1587042"/>
              <a:gd name="connsiteY36" fmla="*/ 88112 h 1008588"/>
              <a:gd name="connsiteX37" fmla="*/ 1032073 w 1587042"/>
              <a:gd name="connsiteY37" fmla="*/ 59534 h 1008588"/>
              <a:gd name="connsiteX38" fmla="*/ 1096364 w 1587042"/>
              <a:gd name="connsiteY38" fmla="*/ 42869 h 1008588"/>
              <a:gd name="connsiteX39" fmla="*/ 1134463 w 1587042"/>
              <a:gd name="connsiteY39" fmla="*/ 59535 h 1008588"/>
              <a:gd name="connsiteX40" fmla="*/ 1153514 w 1587042"/>
              <a:gd name="connsiteY40" fmla="*/ 47630 h 1008588"/>
              <a:gd name="connsiteX41" fmla="*/ 1153515 w 1587042"/>
              <a:gd name="connsiteY41" fmla="*/ 116687 h 1008588"/>
              <a:gd name="connsiteX42" fmla="*/ 1124938 w 1587042"/>
              <a:gd name="connsiteY42" fmla="*/ 204794 h 1008588"/>
              <a:gd name="connsiteX43" fmla="*/ 1191615 w 1587042"/>
              <a:gd name="connsiteY43" fmla="*/ 250037 h 1008588"/>
              <a:gd name="connsiteX44" fmla="*/ 1274958 w 1587042"/>
              <a:gd name="connsiteY44" fmla="*/ 257181 h 1008588"/>
              <a:gd name="connsiteX45" fmla="*/ 1324963 w 1587042"/>
              <a:gd name="connsiteY45" fmla="*/ 288135 h 1008588"/>
              <a:gd name="connsiteX46" fmla="*/ 1322584 w 1587042"/>
              <a:gd name="connsiteY46" fmla="*/ 314330 h 1008588"/>
              <a:gd name="connsiteX47" fmla="*/ 1303534 w 1587042"/>
              <a:gd name="connsiteY47" fmla="*/ 357193 h 1008588"/>
              <a:gd name="connsiteX48" fmla="*/ 1332107 w 1587042"/>
              <a:gd name="connsiteY48" fmla="*/ 400054 h 1008588"/>
              <a:gd name="connsiteX49" fmla="*/ 1386878 w 1587042"/>
              <a:gd name="connsiteY49" fmla="*/ 428630 h 1008588"/>
              <a:gd name="connsiteX50" fmla="*/ 1451169 w 1587042"/>
              <a:gd name="connsiteY50" fmla="*/ 478636 h 1008588"/>
              <a:gd name="connsiteX51" fmla="*/ 1486891 w 1587042"/>
              <a:gd name="connsiteY51" fmla="*/ 500068 h 1008588"/>
              <a:gd name="connsiteX52" fmla="*/ 1484508 w 1587042"/>
              <a:gd name="connsiteY52" fmla="*/ 628655 h 1008588"/>
              <a:gd name="connsiteX53" fmla="*/ 1508319 w 1587042"/>
              <a:gd name="connsiteY53" fmla="*/ 654849 h 1008588"/>
              <a:gd name="connsiteX54" fmla="*/ 1517844 w 1587042"/>
              <a:gd name="connsiteY54" fmla="*/ 707236 h 1008588"/>
              <a:gd name="connsiteX55" fmla="*/ 1565469 w 1587042"/>
              <a:gd name="connsiteY55" fmla="*/ 769149 h 1008588"/>
              <a:gd name="connsiteX56" fmla="*/ 1586905 w 1587042"/>
              <a:gd name="connsiteY56" fmla="*/ 792961 h 1008588"/>
              <a:gd name="connsiteX57" fmla="*/ 1574994 w 1587042"/>
              <a:gd name="connsiteY57" fmla="*/ 809629 h 1008588"/>
              <a:gd name="connsiteX58" fmla="*/ 1582138 w 1587042"/>
              <a:gd name="connsiteY58" fmla="*/ 831060 h 1008588"/>
              <a:gd name="connsiteX59" fmla="*/ 1553563 w 1587042"/>
              <a:gd name="connsiteY59" fmla="*/ 842967 h 1008588"/>
              <a:gd name="connsiteX60" fmla="*/ 1541660 w 1587042"/>
              <a:gd name="connsiteY60" fmla="*/ 857255 h 1008588"/>
              <a:gd name="connsiteX61" fmla="*/ 1522607 w 1587042"/>
              <a:gd name="connsiteY61" fmla="*/ 871542 h 1008588"/>
              <a:gd name="connsiteX62" fmla="*/ 1398782 w 1587042"/>
              <a:gd name="connsiteY62" fmla="*/ 888210 h 1008588"/>
              <a:gd name="connsiteX63" fmla="*/ 1360682 w 1587042"/>
              <a:gd name="connsiteY63" fmla="*/ 876304 h 1008588"/>
              <a:gd name="connsiteX64" fmla="*/ 1329726 w 1587042"/>
              <a:gd name="connsiteY64" fmla="*/ 888210 h 1008588"/>
              <a:gd name="connsiteX65" fmla="*/ 1244003 w 1587042"/>
              <a:gd name="connsiteY65" fmla="*/ 881068 h 1008588"/>
              <a:gd name="connsiteX66" fmla="*/ 1241619 w 1587042"/>
              <a:gd name="connsiteY66" fmla="*/ 840586 h 1008588"/>
              <a:gd name="connsiteX67" fmla="*/ 1184474 w 1587042"/>
              <a:gd name="connsiteY67" fmla="*/ 807248 h 1008588"/>
              <a:gd name="connsiteX68" fmla="*/ 1163038 w 1587042"/>
              <a:gd name="connsiteY68" fmla="*/ 831061 h 1008588"/>
              <a:gd name="connsiteX69" fmla="*/ 1113036 w 1587042"/>
              <a:gd name="connsiteY69" fmla="*/ 871542 h 1008588"/>
              <a:gd name="connsiteX70" fmla="*/ 1065409 w 1587042"/>
              <a:gd name="connsiteY70" fmla="*/ 900118 h 1008588"/>
              <a:gd name="connsiteX71" fmla="*/ 996355 w 1587042"/>
              <a:gd name="connsiteY71" fmla="*/ 921549 h 1008588"/>
              <a:gd name="connsiteX72" fmla="*/ 951107 w 1587042"/>
              <a:gd name="connsiteY72" fmla="*/ 954886 h 1008588"/>
              <a:gd name="connsiteX73" fmla="*/ 908248 w 1587042"/>
              <a:gd name="connsiteY73" fmla="*/ 966792 h 1008588"/>
              <a:gd name="connsiteX74" fmla="*/ 855857 w 1587042"/>
              <a:gd name="connsiteY74" fmla="*/ 978699 h 1008588"/>
              <a:gd name="connsiteX75" fmla="*/ 793945 w 1587042"/>
              <a:gd name="connsiteY75" fmla="*/ 976319 h 1008588"/>
              <a:gd name="connsiteX76" fmla="*/ 774894 w 1587042"/>
              <a:gd name="connsiteY76" fmla="*/ 1007274 h 1008588"/>
              <a:gd name="connsiteX77" fmla="*/ 746319 w 1587042"/>
              <a:gd name="connsiteY77" fmla="*/ 1000130 h 1008588"/>
              <a:gd name="connsiteX78" fmla="*/ 715363 w 1587042"/>
              <a:gd name="connsiteY78" fmla="*/ 992987 h 1008588"/>
              <a:gd name="connsiteX79" fmla="*/ 696317 w 1587042"/>
              <a:gd name="connsiteY79" fmla="*/ 933455 h 1008588"/>
              <a:gd name="connsiteX80" fmla="*/ 662979 w 1587042"/>
              <a:gd name="connsiteY80" fmla="*/ 885830 h 1008588"/>
              <a:gd name="connsiteX81" fmla="*/ 662977 w 1587042"/>
              <a:gd name="connsiteY81" fmla="*/ 840587 h 1008588"/>
              <a:gd name="connsiteX82" fmla="*/ 646309 w 1587042"/>
              <a:gd name="connsiteY82" fmla="*/ 807249 h 1008588"/>
              <a:gd name="connsiteX83" fmla="*/ 617733 w 1587042"/>
              <a:gd name="connsiteY83" fmla="*/ 783436 h 1008588"/>
              <a:gd name="connsiteX84" fmla="*/ 596301 w 1587042"/>
              <a:gd name="connsiteY84" fmla="*/ 776294 h 1008588"/>
              <a:gd name="connsiteX85" fmla="*/ 572490 w 1587042"/>
              <a:gd name="connsiteY85" fmla="*/ 745336 h 1008588"/>
              <a:gd name="connsiteX86" fmla="*/ 536770 w 1587042"/>
              <a:gd name="connsiteY86" fmla="*/ 707237 h 1008588"/>
              <a:gd name="connsiteX87" fmla="*/ 484384 w 1587042"/>
              <a:gd name="connsiteY87" fmla="*/ 700092 h 1008588"/>
              <a:gd name="connsiteX88" fmla="*/ 491527 w 1587042"/>
              <a:gd name="connsiteY88" fmla="*/ 657231 h 1008588"/>
              <a:gd name="connsiteX89" fmla="*/ 460572 w 1587042"/>
              <a:gd name="connsiteY89" fmla="*/ 621511 h 1008588"/>
              <a:gd name="connsiteX90" fmla="*/ 427233 w 1587042"/>
              <a:gd name="connsiteY90" fmla="*/ 583412 h 1008588"/>
              <a:gd name="connsiteX91" fmla="*/ 424854 w 1587042"/>
              <a:gd name="connsiteY91" fmla="*/ 557218 h 1008588"/>
              <a:gd name="connsiteX92" fmla="*/ 379608 w 1587042"/>
              <a:gd name="connsiteY92" fmla="*/ 547694 h 1008588"/>
              <a:gd name="connsiteX93" fmla="*/ 351033 w 1587042"/>
              <a:gd name="connsiteY93" fmla="*/ 514356 h 1008588"/>
              <a:gd name="connsiteX94" fmla="*/ 305789 w 1587042"/>
              <a:gd name="connsiteY94" fmla="*/ 502450 h 1008588"/>
              <a:gd name="connsiteX95" fmla="*/ 281977 w 1587042"/>
              <a:gd name="connsiteY95" fmla="*/ 533406 h 1008588"/>
              <a:gd name="connsiteX96" fmla="*/ 234355 w 1587042"/>
              <a:gd name="connsiteY96" fmla="*/ 523880 h 1008588"/>
              <a:gd name="connsiteX97" fmla="*/ 203395 w 1587042"/>
              <a:gd name="connsiteY97" fmla="*/ 500069 h 1008588"/>
              <a:gd name="connsiteX98" fmla="*/ 167680 w 1587042"/>
              <a:gd name="connsiteY98" fmla="*/ 511974 h 1008588"/>
              <a:gd name="connsiteX99" fmla="*/ 158152 w 1587042"/>
              <a:gd name="connsiteY99" fmla="*/ 507212 h 1008588"/>
              <a:gd name="connsiteX100" fmla="*/ 141486 w 1587042"/>
              <a:gd name="connsiteY100" fmla="*/ 454824 h 1008588"/>
              <a:gd name="connsiteX101" fmla="*/ 103383 w 1587042"/>
              <a:gd name="connsiteY101" fmla="*/ 419106 h 1008588"/>
              <a:gd name="connsiteX102" fmla="*/ 72427 w 1587042"/>
              <a:gd name="connsiteY102" fmla="*/ 378625 h 1008588"/>
              <a:gd name="connsiteX103" fmla="*/ 53375 w 1587042"/>
              <a:gd name="connsiteY103" fmla="*/ 352430 h 1008588"/>
              <a:gd name="connsiteX104" fmla="*/ 17657 w 1587042"/>
              <a:gd name="connsiteY104" fmla="*/ 323856 h 1008588"/>
              <a:gd name="connsiteX105" fmla="*/ 992 w 1587042"/>
              <a:gd name="connsiteY105" fmla="*/ 300042 h 1008588"/>
              <a:gd name="connsiteX0" fmla="*/ 992 w 1587042"/>
              <a:gd name="connsiteY0" fmla="*/ 300042 h 1008588"/>
              <a:gd name="connsiteX1" fmla="*/ 20038 w 1587042"/>
              <a:gd name="connsiteY1" fmla="*/ 242894 h 1008588"/>
              <a:gd name="connsiteX2" fmla="*/ 55760 w 1587042"/>
              <a:gd name="connsiteY2" fmla="*/ 219078 h 1008588"/>
              <a:gd name="connsiteX3" fmla="*/ 98621 w 1587042"/>
              <a:gd name="connsiteY3" fmla="*/ 223842 h 1008588"/>
              <a:gd name="connsiteX4" fmla="*/ 110530 w 1587042"/>
              <a:gd name="connsiteY4" fmla="*/ 195266 h 1008588"/>
              <a:gd name="connsiteX5" fmla="*/ 146244 w 1587042"/>
              <a:gd name="connsiteY5" fmla="*/ 180981 h 1008588"/>
              <a:gd name="connsiteX6" fmla="*/ 162915 w 1587042"/>
              <a:gd name="connsiteY6" fmla="*/ 150023 h 1008588"/>
              <a:gd name="connsiteX7" fmla="*/ 196251 w 1587042"/>
              <a:gd name="connsiteY7" fmla="*/ 142881 h 1008588"/>
              <a:gd name="connsiteX8" fmla="*/ 208157 w 1587042"/>
              <a:gd name="connsiteY8" fmla="*/ 109544 h 1008588"/>
              <a:gd name="connsiteX9" fmla="*/ 239115 w 1587042"/>
              <a:gd name="connsiteY9" fmla="*/ 102399 h 1008588"/>
              <a:gd name="connsiteX10" fmla="*/ 310551 w 1587042"/>
              <a:gd name="connsiteY10" fmla="*/ 69062 h 1008588"/>
              <a:gd name="connsiteX11" fmla="*/ 339128 w 1587042"/>
              <a:gd name="connsiteY11" fmla="*/ 47630 h 1008588"/>
              <a:gd name="connsiteX12" fmla="*/ 353413 w 1587042"/>
              <a:gd name="connsiteY12" fmla="*/ 57156 h 1008588"/>
              <a:gd name="connsiteX13" fmla="*/ 396277 w 1587042"/>
              <a:gd name="connsiteY13" fmla="*/ 69062 h 1008588"/>
              <a:gd name="connsiteX14" fmla="*/ 439140 w 1587042"/>
              <a:gd name="connsiteY14" fmla="*/ 30961 h 1008588"/>
              <a:gd name="connsiteX15" fmla="*/ 453426 w 1587042"/>
              <a:gd name="connsiteY15" fmla="*/ 59537 h 1008588"/>
              <a:gd name="connsiteX16" fmla="*/ 489144 w 1587042"/>
              <a:gd name="connsiteY16" fmla="*/ 61919 h 1008588"/>
              <a:gd name="connsiteX17" fmla="*/ 501051 w 1587042"/>
              <a:gd name="connsiteY17" fmla="*/ 95256 h 1008588"/>
              <a:gd name="connsiteX18" fmla="*/ 536773 w 1587042"/>
              <a:gd name="connsiteY18" fmla="*/ 126209 h 1008588"/>
              <a:gd name="connsiteX19" fmla="*/ 565344 w 1587042"/>
              <a:gd name="connsiteY19" fmla="*/ 83350 h 1008588"/>
              <a:gd name="connsiteX20" fmla="*/ 596301 w 1587042"/>
              <a:gd name="connsiteY20" fmla="*/ 69062 h 1008588"/>
              <a:gd name="connsiteX21" fmla="*/ 605826 w 1587042"/>
              <a:gd name="connsiteY21" fmla="*/ 40487 h 1008588"/>
              <a:gd name="connsiteX22" fmla="*/ 627257 w 1587042"/>
              <a:gd name="connsiteY22" fmla="*/ 7150 h 1008588"/>
              <a:gd name="connsiteX23" fmla="*/ 665361 w 1587042"/>
              <a:gd name="connsiteY23" fmla="*/ 3 h 1008588"/>
              <a:gd name="connsiteX24" fmla="*/ 677263 w 1587042"/>
              <a:gd name="connsiteY24" fmla="*/ 42869 h 1008588"/>
              <a:gd name="connsiteX25" fmla="*/ 717744 w 1587042"/>
              <a:gd name="connsiteY25" fmla="*/ 11912 h 1008588"/>
              <a:gd name="connsiteX26" fmla="*/ 727269 w 1587042"/>
              <a:gd name="connsiteY26" fmla="*/ 11912 h 1008588"/>
              <a:gd name="connsiteX27" fmla="*/ 753463 w 1587042"/>
              <a:gd name="connsiteY27" fmla="*/ 28581 h 1008588"/>
              <a:gd name="connsiteX28" fmla="*/ 793948 w 1587042"/>
              <a:gd name="connsiteY28" fmla="*/ 14291 h 1008588"/>
              <a:gd name="connsiteX29" fmla="*/ 820139 w 1587042"/>
              <a:gd name="connsiteY29" fmla="*/ 64300 h 1008588"/>
              <a:gd name="connsiteX30" fmla="*/ 810613 w 1587042"/>
              <a:gd name="connsiteY30" fmla="*/ 69062 h 1008588"/>
              <a:gd name="connsiteX31" fmla="*/ 805852 w 1587042"/>
              <a:gd name="connsiteY31" fmla="*/ 90494 h 1008588"/>
              <a:gd name="connsiteX32" fmla="*/ 834426 w 1587042"/>
              <a:gd name="connsiteY32" fmla="*/ 133356 h 1008588"/>
              <a:gd name="connsiteX33" fmla="*/ 865383 w 1587042"/>
              <a:gd name="connsiteY33" fmla="*/ 126212 h 1008588"/>
              <a:gd name="connsiteX34" fmla="*/ 898722 w 1587042"/>
              <a:gd name="connsiteY34" fmla="*/ 95255 h 1008588"/>
              <a:gd name="connsiteX35" fmla="*/ 943964 w 1587042"/>
              <a:gd name="connsiteY35" fmla="*/ 102400 h 1008588"/>
              <a:gd name="connsiteX36" fmla="*/ 1001114 w 1587042"/>
              <a:gd name="connsiteY36" fmla="*/ 88112 h 1008588"/>
              <a:gd name="connsiteX37" fmla="*/ 1032073 w 1587042"/>
              <a:gd name="connsiteY37" fmla="*/ 59534 h 1008588"/>
              <a:gd name="connsiteX38" fmla="*/ 1096364 w 1587042"/>
              <a:gd name="connsiteY38" fmla="*/ 42869 h 1008588"/>
              <a:gd name="connsiteX39" fmla="*/ 1134463 w 1587042"/>
              <a:gd name="connsiteY39" fmla="*/ 59535 h 1008588"/>
              <a:gd name="connsiteX40" fmla="*/ 1153514 w 1587042"/>
              <a:gd name="connsiteY40" fmla="*/ 47630 h 1008588"/>
              <a:gd name="connsiteX41" fmla="*/ 1153515 w 1587042"/>
              <a:gd name="connsiteY41" fmla="*/ 116687 h 1008588"/>
              <a:gd name="connsiteX42" fmla="*/ 1124938 w 1587042"/>
              <a:gd name="connsiteY42" fmla="*/ 204794 h 1008588"/>
              <a:gd name="connsiteX43" fmla="*/ 1191615 w 1587042"/>
              <a:gd name="connsiteY43" fmla="*/ 250037 h 1008588"/>
              <a:gd name="connsiteX44" fmla="*/ 1274958 w 1587042"/>
              <a:gd name="connsiteY44" fmla="*/ 257181 h 1008588"/>
              <a:gd name="connsiteX45" fmla="*/ 1324963 w 1587042"/>
              <a:gd name="connsiteY45" fmla="*/ 288135 h 1008588"/>
              <a:gd name="connsiteX46" fmla="*/ 1322584 w 1587042"/>
              <a:gd name="connsiteY46" fmla="*/ 314330 h 1008588"/>
              <a:gd name="connsiteX47" fmla="*/ 1303534 w 1587042"/>
              <a:gd name="connsiteY47" fmla="*/ 357193 h 1008588"/>
              <a:gd name="connsiteX48" fmla="*/ 1332107 w 1587042"/>
              <a:gd name="connsiteY48" fmla="*/ 400054 h 1008588"/>
              <a:gd name="connsiteX49" fmla="*/ 1386878 w 1587042"/>
              <a:gd name="connsiteY49" fmla="*/ 428630 h 1008588"/>
              <a:gd name="connsiteX50" fmla="*/ 1451169 w 1587042"/>
              <a:gd name="connsiteY50" fmla="*/ 478636 h 1008588"/>
              <a:gd name="connsiteX51" fmla="*/ 1486891 w 1587042"/>
              <a:gd name="connsiteY51" fmla="*/ 500068 h 1008588"/>
              <a:gd name="connsiteX52" fmla="*/ 1484508 w 1587042"/>
              <a:gd name="connsiteY52" fmla="*/ 628655 h 1008588"/>
              <a:gd name="connsiteX53" fmla="*/ 1508319 w 1587042"/>
              <a:gd name="connsiteY53" fmla="*/ 654849 h 1008588"/>
              <a:gd name="connsiteX54" fmla="*/ 1517844 w 1587042"/>
              <a:gd name="connsiteY54" fmla="*/ 707236 h 1008588"/>
              <a:gd name="connsiteX55" fmla="*/ 1565469 w 1587042"/>
              <a:gd name="connsiteY55" fmla="*/ 769149 h 1008588"/>
              <a:gd name="connsiteX56" fmla="*/ 1586905 w 1587042"/>
              <a:gd name="connsiteY56" fmla="*/ 792961 h 1008588"/>
              <a:gd name="connsiteX57" fmla="*/ 1574994 w 1587042"/>
              <a:gd name="connsiteY57" fmla="*/ 809629 h 1008588"/>
              <a:gd name="connsiteX58" fmla="*/ 1582138 w 1587042"/>
              <a:gd name="connsiteY58" fmla="*/ 831060 h 1008588"/>
              <a:gd name="connsiteX59" fmla="*/ 1553563 w 1587042"/>
              <a:gd name="connsiteY59" fmla="*/ 842967 h 1008588"/>
              <a:gd name="connsiteX60" fmla="*/ 1541660 w 1587042"/>
              <a:gd name="connsiteY60" fmla="*/ 857255 h 1008588"/>
              <a:gd name="connsiteX61" fmla="*/ 1522607 w 1587042"/>
              <a:gd name="connsiteY61" fmla="*/ 871542 h 1008588"/>
              <a:gd name="connsiteX62" fmla="*/ 1424976 w 1587042"/>
              <a:gd name="connsiteY62" fmla="*/ 873923 h 1008588"/>
              <a:gd name="connsiteX63" fmla="*/ 1398782 w 1587042"/>
              <a:gd name="connsiteY63" fmla="*/ 888210 h 1008588"/>
              <a:gd name="connsiteX64" fmla="*/ 1360682 w 1587042"/>
              <a:gd name="connsiteY64" fmla="*/ 876304 h 1008588"/>
              <a:gd name="connsiteX65" fmla="*/ 1329726 w 1587042"/>
              <a:gd name="connsiteY65" fmla="*/ 888210 h 1008588"/>
              <a:gd name="connsiteX66" fmla="*/ 1244003 w 1587042"/>
              <a:gd name="connsiteY66" fmla="*/ 881068 h 1008588"/>
              <a:gd name="connsiteX67" fmla="*/ 1241619 w 1587042"/>
              <a:gd name="connsiteY67" fmla="*/ 840586 h 1008588"/>
              <a:gd name="connsiteX68" fmla="*/ 1184474 w 1587042"/>
              <a:gd name="connsiteY68" fmla="*/ 807248 h 1008588"/>
              <a:gd name="connsiteX69" fmla="*/ 1163038 w 1587042"/>
              <a:gd name="connsiteY69" fmla="*/ 831061 h 1008588"/>
              <a:gd name="connsiteX70" fmla="*/ 1113036 w 1587042"/>
              <a:gd name="connsiteY70" fmla="*/ 871542 h 1008588"/>
              <a:gd name="connsiteX71" fmla="*/ 1065409 w 1587042"/>
              <a:gd name="connsiteY71" fmla="*/ 900118 h 1008588"/>
              <a:gd name="connsiteX72" fmla="*/ 996355 w 1587042"/>
              <a:gd name="connsiteY72" fmla="*/ 921549 h 1008588"/>
              <a:gd name="connsiteX73" fmla="*/ 951107 w 1587042"/>
              <a:gd name="connsiteY73" fmla="*/ 954886 h 1008588"/>
              <a:gd name="connsiteX74" fmla="*/ 908248 w 1587042"/>
              <a:gd name="connsiteY74" fmla="*/ 966792 h 1008588"/>
              <a:gd name="connsiteX75" fmla="*/ 855857 w 1587042"/>
              <a:gd name="connsiteY75" fmla="*/ 978699 h 1008588"/>
              <a:gd name="connsiteX76" fmla="*/ 793945 w 1587042"/>
              <a:gd name="connsiteY76" fmla="*/ 976319 h 1008588"/>
              <a:gd name="connsiteX77" fmla="*/ 774894 w 1587042"/>
              <a:gd name="connsiteY77" fmla="*/ 1007274 h 1008588"/>
              <a:gd name="connsiteX78" fmla="*/ 746319 w 1587042"/>
              <a:gd name="connsiteY78" fmla="*/ 1000130 h 1008588"/>
              <a:gd name="connsiteX79" fmla="*/ 715363 w 1587042"/>
              <a:gd name="connsiteY79" fmla="*/ 992987 h 1008588"/>
              <a:gd name="connsiteX80" fmla="*/ 696317 w 1587042"/>
              <a:gd name="connsiteY80" fmla="*/ 933455 h 1008588"/>
              <a:gd name="connsiteX81" fmla="*/ 662979 w 1587042"/>
              <a:gd name="connsiteY81" fmla="*/ 885830 h 1008588"/>
              <a:gd name="connsiteX82" fmla="*/ 662977 w 1587042"/>
              <a:gd name="connsiteY82" fmla="*/ 840587 h 1008588"/>
              <a:gd name="connsiteX83" fmla="*/ 646309 w 1587042"/>
              <a:gd name="connsiteY83" fmla="*/ 807249 h 1008588"/>
              <a:gd name="connsiteX84" fmla="*/ 617733 w 1587042"/>
              <a:gd name="connsiteY84" fmla="*/ 783436 h 1008588"/>
              <a:gd name="connsiteX85" fmla="*/ 596301 w 1587042"/>
              <a:gd name="connsiteY85" fmla="*/ 776294 h 1008588"/>
              <a:gd name="connsiteX86" fmla="*/ 572490 w 1587042"/>
              <a:gd name="connsiteY86" fmla="*/ 745336 h 1008588"/>
              <a:gd name="connsiteX87" fmla="*/ 536770 w 1587042"/>
              <a:gd name="connsiteY87" fmla="*/ 707237 h 1008588"/>
              <a:gd name="connsiteX88" fmla="*/ 484384 w 1587042"/>
              <a:gd name="connsiteY88" fmla="*/ 700092 h 1008588"/>
              <a:gd name="connsiteX89" fmla="*/ 491527 w 1587042"/>
              <a:gd name="connsiteY89" fmla="*/ 657231 h 1008588"/>
              <a:gd name="connsiteX90" fmla="*/ 460572 w 1587042"/>
              <a:gd name="connsiteY90" fmla="*/ 621511 h 1008588"/>
              <a:gd name="connsiteX91" fmla="*/ 427233 w 1587042"/>
              <a:gd name="connsiteY91" fmla="*/ 583412 h 1008588"/>
              <a:gd name="connsiteX92" fmla="*/ 424854 w 1587042"/>
              <a:gd name="connsiteY92" fmla="*/ 557218 h 1008588"/>
              <a:gd name="connsiteX93" fmla="*/ 379608 w 1587042"/>
              <a:gd name="connsiteY93" fmla="*/ 547694 h 1008588"/>
              <a:gd name="connsiteX94" fmla="*/ 351033 w 1587042"/>
              <a:gd name="connsiteY94" fmla="*/ 514356 h 1008588"/>
              <a:gd name="connsiteX95" fmla="*/ 305789 w 1587042"/>
              <a:gd name="connsiteY95" fmla="*/ 502450 h 1008588"/>
              <a:gd name="connsiteX96" fmla="*/ 281977 w 1587042"/>
              <a:gd name="connsiteY96" fmla="*/ 533406 h 1008588"/>
              <a:gd name="connsiteX97" fmla="*/ 234355 w 1587042"/>
              <a:gd name="connsiteY97" fmla="*/ 523880 h 1008588"/>
              <a:gd name="connsiteX98" fmla="*/ 203395 w 1587042"/>
              <a:gd name="connsiteY98" fmla="*/ 500069 h 1008588"/>
              <a:gd name="connsiteX99" fmla="*/ 167680 w 1587042"/>
              <a:gd name="connsiteY99" fmla="*/ 511974 h 1008588"/>
              <a:gd name="connsiteX100" fmla="*/ 158152 w 1587042"/>
              <a:gd name="connsiteY100" fmla="*/ 507212 h 1008588"/>
              <a:gd name="connsiteX101" fmla="*/ 141486 w 1587042"/>
              <a:gd name="connsiteY101" fmla="*/ 454824 h 1008588"/>
              <a:gd name="connsiteX102" fmla="*/ 103383 w 1587042"/>
              <a:gd name="connsiteY102" fmla="*/ 419106 h 1008588"/>
              <a:gd name="connsiteX103" fmla="*/ 72427 w 1587042"/>
              <a:gd name="connsiteY103" fmla="*/ 378625 h 1008588"/>
              <a:gd name="connsiteX104" fmla="*/ 53375 w 1587042"/>
              <a:gd name="connsiteY104" fmla="*/ 352430 h 1008588"/>
              <a:gd name="connsiteX105" fmla="*/ 17657 w 1587042"/>
              <a:gd name="connsiteY105" fmla="*/ 323856 h 1008588"/>
              <a:gd name="connsiteX106" fmla="*/ 992 w 1587042"/>
              <a:gd name="connsiteY106" fmla="*/ 300042 h 1008588"/>
              <a:gd name="connsiteX0" fmla="*/ 992 w 1587042"/>
              <a:gd name="connsiteY0" fmla="*/ 300042 h 1008588"/>
              <a:gd name="connsiteX1" fmla="*/ 20038 w 1587042"/>
              <a:gd name="connsiteY1" fmla="*/ 242894 h 1008588"/>
              <a:gd name="connsiteX2" fmla="*/ 55760 w 1587042"/>
              <a:gd name="connsiteY2" fmla="*/ 219078 h 1008588"/>
              <a:gd name="connsiteX3" fmla="*/ 98621 w 1587042"/>
              <a:gd name="connsiteY3" fmla="*/ 223842 h 1008588"/>
              <a:gd name="connsiteX4" fmla="*/ 110530 w 1587042"/>
              <a:gd name="connsiteY4" fmla="*/ 195266 h 1008588"/>
              <a:gd name="connsiteX5" fmla="*/ 146244 w 1587042"/>
              <a:gd name="connsiteY5" fmla="*/ 180981 h 1008588"/>
              <a:gd name="connsiteX6" fmla="*/ 162915 w 1587042"/>
              <a:gd name="connsiteY6" fmla="*/ 150023 h 1008588"/>
              <a:gd name="connsiteX7" fmla="*/ 196251 w 1587042"/>
              <a:gd name="connsiteY7" fmla="*/ 142881 h 1008588"/>
              <a:gd name="connsiteX8" fmla="*/ 208157 w 1587042"/>
              <a:gd name="connsiteY8" fmla="*/ 109544 h 1008588"/>
              <a:gd name="connsiteX9" fmla="*/ 239115 w 1587042"/>
              <a:gd name="connsiteY9" fmla="*/ 102399 h 1008588"/>
              <a:gd name="connsiteX10" fmla="*/ 310551 w 1587042"/>
              <a:gd name="connsiteY10" fmla="*/ 69062 h 1008588"/>
              <a:gd name="connsiteX11" fmla="*/ 339128 w 1587042"/>
              <a:gd name="connsiteY11" fmla="*/ 47630 h 1008588"/>
              <a:gd name="connsiteX12" fmla="*/ 353413 w 1587042"/>
              <a:gd name="connsiteY12" fmla="*/ 57156 h 1008588"/>
              <a:gd name="connsiteX13" fmla="*/ 396277 w 1587042"/>
              <a:gd name="connsiteY13" fmla="*/ 69062 h 1008588"/>
              <a:gd name="connsiteX14" fmla="*/ 439140 w 1587042"/>
              <a:gd name="connsiteY14" fmla="*/ 30961 h 1008588"/>
              <a:gd name="connsiteX15" fmla="*/ 453426 w 1587042"/>
              <a:gd name="connsiteY15" fmla="*/ 59537 h 1008588"/>
              <a:gd name="connsiteX16" fmla="*/ 489144 w 1587042"/>
              <a:gd name="connsiteY16" fmla="*/ 61919 h 1008588"/>
              <a:gd name="connsiteX17" fmla="*/ 501051 w 1587042"/>
              <a:gd name="connsiteY17" fmla="*/ 95256 h 1008588"/>
              <a:gd name="connsiteX18" fmla="*/ 536773 w 1587042"/>
              <a:gd name="connsiteY18" fmla="*/ 126209 h 1008588"/>
              <a:gd name="connsiteX19" fmla="*/ 565344 w 1587042"/>
              <a:gd name="connsiteY19" fmla="*/ 83350 h 1008588"/>
              <a:gd name="connsiteX20" fmla="*/ 596301 w 1587042"/>
              <a:gd name="connsiteY20" fmla="*/ 69062 h 1008588"/>
              <a:gd name="connsiteX21" fmla="*/ 605826 w 1587042"/>
              <a:gd name="connsiteY21" fmla="*/ 40487 h 1008588"/>
              <a:gd name="connsiteX22" fmla="*/ 627257 w 1587042"/>
              <a:gd name="connsiteY22" fmla="*/ 7150 h 1008588"/>
              <a:gd name="connsiteX23" fmla="*/ 665361 w 1587042"/>
              <a:gd name="connsiteY23" fmla="*/ 3 h 1008588"/>
              <a:gd name="connsiteX24" fmla="*/ 677263 w 1587042"/>
              <a:gd name="connsiteY24" fmla="*/ 42869 h 1008588"/>
              <a:gd name="connsiteX25" fmla="*/ 717744 w 1587042"/>
              <a:gd name="connsiteY25" fmla="*/ 11912 h 1008588"/>
              <a:gd name="connsiteX26" fmla="*/ 727269 w 1587042"/>
              <a:gd name="connsiteY26" fmla="*/ 11912 h 1008588"/>
              <a:gd name="connsiteX27" fmla="*/ 753463 w 1587042"/>
              <a:gd name="connsiteY27" fmla="*/ 28581 h 1008588"/>
              <a:gd name="connsiteX28" fmla="*/ 793948 w 1587042"/>
              <a:gd name="connsiteY28" fmla="*/ 14291 h 1008588"/>
              <a:gd name="connsiteX29" fmla="*/ 820139 w 1587042"/>
              <a:gd name="connsiteY29" fmla="*/ 64300 h 1008588"/>
              <a:gd name="connsiteX30" fmla="*/ 810613 w 1587042"/>
              <a:gd name="connsiteY30" fmla="*/ 69062 h 1008588"/>
              <a:gd name="connsiteX31" fmla="*/ 805852 w 1587042"/>
              <a:gd name="connsiteY31" fmla="*/ 90494 h 1008588"/>
              <a:gd name="connsiteX32" fmla="*/ 834426 w 1587042"/>
              <a:gd name="connsiteY32" fmla="*/ 133356 h 1008588"/>
              <a:gd name="connsiteX33" fmla="*/ 865383 w 1587042"/>
              <a:gd name="connsiteY33" fmla="*/ 126212 h 1008588"/>
              <a:gd name="connsiteX34" fmla="*/ 898722 w 1587042"/>
              <a:gd name="connsiteY34" fmla="*/ 95255 h 1008588"/>
              <a:gd name="connsiteX35" fmla="*/ 943964 w 1587042"/>
              <a:gd name="connsiteY35" fmla="*/ 102400 h 1008588"/>
              <a:gd name="connsiteX36" fmla="*/ 1001114 w 1587042"/>
              <a:gd name="connsiteY36" fmla="*/ 88112 h 1008588"/>
              <a:gd name="connsiteX37" fmla="*/ 1032073 w 1587042"/>
              <a:gd name="connsiteY37" fmla="*/ 59534 h 1008588"/>
              <a:gd name="connsiteX38" fmla="*/ 1096364 w 1587042"/>
              <a:gd name="connsiteY38" fmla="*/ 42869 h 1008588"/>
              <a:gd name="connsiteX39" fmla="*/ 1134463 w 1587042"/>
              <a:gd name="connsiteY39" fmla="*/ 59535 h 1008588"/>
              <a:gd name="connsiteX40" fmla="*/ 1153514 w 1587042"/>
              <a:gd name="connsiteY40" fmla="*/ 47630 h 1008588"/>
              <a:gd name="connsiteX41" fmla="*/ 1153515 w 1587042"/>
              <a:gd name="connsiteY41" fmla="*/ 116687 h 1008588"/>
              <a:gd name="connsiteX42" fmla="*/ 1124938 w 1587042"/>
              <a:gd name="connsiteY42" fmla="*/ 204794 h 1008588"/>
              <a:gd name="connsiteX43" fmla="*/ 1191615 w 1587042"/>
              <a:gd name="connsiteY43" fmla="*/ 250037 h 1008588"/>
              <a:gd name="connsiteX44" fmla="*/ 1274958 w 1587042"/>
              <a:gd name="connsiteY44" fmla="*/ 257181 h 1008588"/>
              <a:gd name="connsiteX45" fmla="*/ 1324963 w 1587042"/>
              <a:gd name="connsiteY45" fmla="*/ 288135 h 1008588"/>
              <a:gd name="connsiteX46" fmla="*/ 1322584 w 1587042"/>
              <a:gd name="connsiteY46" fmla="*/ 314330 h 1008588"/>
              <a:gd name="connsiteX47" fmla="*/ 1303534 w 1587042"/>
              <a:gd name="connsiteY47" fmla="*/ 357193 h 1008588"/>
              <a:gd name="connsiteX48" fmla="*/ 1332107 w 1587042"/>
              <a:gd name="connsiteY48" fmla="*/ 400054 h 1008588"/>
              <a:gd name="connsiteX49" fmla="*/ 1386878 w 1587042"/>
              <a:gd name="connsiteY49" fmla="*/ 428630 h 1008588"/>
              <a:gd name="connsiteX50" fmla="*/ 1451169 w 1587042"/>
              <a:gd name="connsiteY50" fmla="*/ 478636 h 1008588"/>
              <a:gd name="connsiteX51" fmla="*/ 1486891 w 1587042"/>
              <a:gd name="connsiteY51" fmla="*/ 500068 h 1008588"/>
              <a:gd name="connsiteX52" fmla="*/ 1484508 w 1587042"/>
              <a:gd name="connsiteY52" fmla="*/ 628655 h 1008588"/>
              <a:gd name="connsiteX53" fmla="*/ 1508319 w 1587042"/>
              <a:gd name="connsiteY53" fmla="*/ 654849 h 1008588"/>
              <a:gd name="connsiteX54" fmla="*/ 1517844 w 1587042"/>
              <a:gd name="connsiteY54" fmla="*/ 707236 h 1008588"/>
              <a:gd name="connsiteX55" fmla="*/ 1565469 w 1587042"/>
              <a:gd name="connsiteY55" fmla="*/ 769149 h 1008588"/>
              <a:gd name="connsiteX56" fmla="*/ 1586905 w 1587042"/>
              <a:gd name="connsiteY56" fmla="*/ 792961 h 1008588"/>
              <a:gd name="connsiteX57" fmla="*/ 1574994 w 1587042"/>
              <a:gd name="connsiteY57" fmla="*/ 809629 h 1008588"/>
              <a:gd name="connsiteX58" fmla="*/ 1582138 w 1587042"/>
              <a:gd name="connsiteY58" fmla="*/ 831060 h 1008588"/>
              <a:gd name="connsiteX59" fmla="*/ 1553563 w 1587042"/>
              <a:gd name="connsiteY59" fmla="*/ 842967 h 1008588"/>
              <a:gd name="connsiteX60" fmla="*/ 1541660 w 1587042"/>
              <a:gd name="connsiteY60" fmla="*/ 857255 h 1008588"/>
              <a:gd name="connsiteX61" fmla="*/ 1522607 w 1587042"/>
              <a:gd name="connsiteY61" fmla="*/ 871542 h 1008588"/>
              <a:gd name="connsiteX62" fmla="*/ 1455932 w 1587042"/>
              <a:gd name="connsiteY62" fmla="*/ 878685 h 1008588"/>
              <a:gd name="connsiteX63" fmla="*/ 1424976 w 1587042"/>
              <a:gd name="connsiteY63" fmla="*/ 873923 h 1008588"/>
              <a:gd name="connsiteX64" fmla="*/ 1398782 w 1587042"/>
              <a:gd name="connsiteY64" fmla="*/ 888210 h 1008588"/>
              <a:gd name="connsiteX65" fmla="*/ 1360682 w 1587042"/>
              <a:gd name="connsiteY65" fmla="*/ 876304 h 1008588"/>
              <a:gd name="connsiteX66" fmla="*/ 1329726 w 1587042"/>
              <a:gd name="connsiteY66" fmla="*/ 888210 h 1008588"/>
              <a:gd name="connsiteX67" fmla="*/ 1244003 w 1587042"/>
              <a:gd name="connsiteY67" fmla="*/ 881068 h 1008588"/>
              <a:gd name="connsiteX68" fmla="*/ 1241619 w 1587042"/>
              <a:gd name="connsiteY68" fmla="*/ 840586 h 1008588"/>
              <a:gd name="connsiteX69" fmla="*/ 1184474 w 1587042"/>
              <a:gd name="connsiteY69" fmla="*/ 807248 h 1008588"/>
              <a:gd name="connsiteX70" fmla="*/ 1163038 w 1587042"/>
              <a:gd name="connsiteY70" fmla="*/ 831061 h 1008588"/>
              <a:gd name="connsiteX71" fmla="*/ 1113036 w 1587042"/>
              <a:gd name="connsiteY71" fmla="*/ 871542 h 1008588"/>
              <a:gd name="connsiteX72" fmla="*/ 1065409 w 1587042"/>
              <a:gd name="connsiteY72" fmla="*/ 900118 h 1008588"/>
              <a:gd name="connsiteX73" fmla="*/ 996355 w 1587042"/>
              <a:gd name="connsiteY73" fmla="*/ 921549 h 1008588"/>
              <a:gd name="connsiteX74" fmla="*/ 951107 w 1587042"/>
              <a:gd name="connsiteY74" fmla="*/ 954886 h 1008588"/>
              <a:gd name="connsiteX75" fmla="*/ 908248 w 1587042"/>
              <a:gd name="connsiteY75" fmla="*/ 966792 h 1008588"/>
              <a:gd name="connsiteX76" fmla="*/ 855857 w 1587042"/>
              <a:gd name="connsiteY76" fmla="*/ 978699 h 1008588"/>
              <a:gd name="connsiteX77" fmla="*/ 793945 w 1587042"/>
              <a:gd name="connsiteY77" fmla="*/ 976319 h 1008588"/>
              <a:gd name="connsiteX78" fmla="*/ 774894 w 1587042"/>
              <a:gd name="connsiteY78" fmla="*/ 1007274 h 1008588"/>
              <a:gd name="connsiteX79" fmla="*/ 746319 w 1587042"/>
              <a:gd name="connsiteY79" fmla="*/ 1000130 h 1008588"/>
              <a:gd name="connsiteX80" fmla="*/ 715363 w 1587042"/>
              <a:gd name="connsiteY80" fmla="*/ 992987 h 1008588"/>
              <a:gd name="connsiteX81" fmla="*/ 696317 w 1587042"/>
              <a:gd name="connsiteY81" fmla="*/ 933455 h 1008588"/>
              <a:gd name="connsiteX82" fmla="*/ 662979 w 1587042"/>
              <a:gd name="connsiteY82" fmla="*/ 885830 h 1008588"/>
              <a:gd name="connsiteX83" fmla="*/ 662977 w 1587042"/>
              <a:gd name="connsiteY83" fmla="*/ 840587 h 1008588"/>
              <a:gd name="connsiteX84" fmla="*/ 646309 w 1587042"/>
              <a:gd name="connsiteY84" fmla="*/ 807249 h 1008588"/>
              <a:gd name="connsiteX85" fmla="*/ 617733 w 1587042"/>
              <a:gd name="connsiteY85" fmla="*/ 783436 h 1008588"/>
              <a:gd name="connsiteX86" fmla="*/ 596301 w 1587042"/>
              <a:gd name="connsiteY86" fmla="*/ 776294 h 1008588"/>
              <a:gd name="connsiteX87" fmla="*/ 572490 w 1587042"/>
              <a:gd name="connsiteY87" fmla="*/ 745336 h 1008588"/>
              <a:gd name="connsiteX88" fmla="*/ 536770 w 1587042"/>
              <a:gd name="connsiteY88" fmla="*/ 707237 h 1008588"/>
              <a:gd name="connsiteX89" fmla="*/ 484384 w 1587042"/>
              <a:gd name="connsiteY89" fmla="*/ 700092 h 1008588"/>
              <a:gd name="connsiteX90" fmla="*/ 491527 w 1587042"/>
              <a:gd name="connsiteY90" fmla="*/ 657231 h 1008588"/>
              <a:gd name="connsiteX91" fmla="*/ 460572 w 1587042"/>
              <a:gd name="connsiteY91" fmla="*/ 621511 h 1008588"/>
              <a:gd name="connsiteX92" fmla="*/ 427233 w 1587042"/>
              <a:gd name="connsiteY92" fmla="*/ 583412 h 1008588"/>
              <a:gd name="connsiteX93" fmla="*/ 424854 w 1587042"/>
              <a:gd name="connsiteY93" fmla="*/ 557218 h 1008588"/>
              <a:gd name="connsiteX94" fmla="*/ 379608 w 1587042"/>
              <a:gd name="connsiteY94" fmla="*/ 547694 h 1008588"/>
              <a:gd name="connsiteX95" fmla="*/ 351033 w 1587042"/>
              <a:gd name="connsiteY95" fmla="*/ 514356 h 1008588"/>
              <a:gd name="connsiteX96" fmla="*/ 305789 w 1587042"/>
              <a:gd name="connsiteY96" fmla="*/ 502450 h 1008588"/>
              <a:gd name="connsiteX97" fmla="*/ 281977 w 1587042"/>
              <a:gd name="connsiteY97" fmla="*/ 533406 h 1008588"/>
              <a:gd name="connsiteX98" fmla="*/ 234355 w 1587042"/>
              <a:gd name="connsiteY98" fmla="*/ 523880 h 1008588"/>
              <a:gd name="connsiteX99" fmla="*/ 203395 w 1587042"/>
              <a:gd name="connsiteY99" fmla="*/ 500069 h 1008588"/>
              <a:gd name="connsiteX100" fmla="*/ 167680 w 1587042"/>
              <a:gd name="connsiteY100" fmla="*/ 511974 h 1008588"/>
              <a:gd name="connsiteX101" fmla="*/ 158152 w 1587042"/>
              <a:gd name="connsiteY101" fmla="*/ 507212 h 1008588"/>
              <a:gd name="connsiteX102" fmla="*/ 141486 w 1587042"/>
              <a:gd name="connsiteY102" fmla="*/ 454824 h 1008588"/>
              <a:gd name="connsiteX103" fmla="*/ 103383 w 1587042"/>
              <a:gd name="connsiteY103" fmla="*/ 419106 h 1008588"/>
              <a:gd name="connsiteX104" fmla="*/ 72427 w 1587042"/>
              <a:gd name="connsiteY104" fmla="*/ 378625 h 1008588"/>
              <a:gd name="connsiteX105" fmla="*/ 53375 w 1587042"/>
              <a:gd name="connsiteY105" fmla="*/ 352430 h 1008588"/>
              <a:gd name="connsiteX106" fmla="*/ 17657 w 1587042"/>
              <a:gd name="connsiteY106" fmla="*/ 323856 h 1008588"/>
              <a:gd name="connsiteX107" fmla="*/ 992 w 1587042"/>
              <a:gd name="connsiteY107" fmla="*/ 300042 h 1008588"/>
              <a:gd name="connsiteX0" fmla="*/ 992 w 1587042"/>
              <a:gd name="connsiteY0" fmla="*/ 300042 h 1008588"/>
              <a:gd name="connsiteX1" fmla="*/ 20038 w 1587042"/>
              <a:gd name="connsiteY1" fmla="*/ 242894 h 1008588"/>
              <a:gd name="connsiteX2" fmla="*/ 55760 w 1587042"/>
              <a:gd name="connsiteY2" fmla="*/ 219078 h 1008588"/>
              <a:gd name="connsiteX3" fmla="*/ 98621 w 1587042"/>
              <a:gd name="connsiteY3" fmla="*/ 223842 h 1008588"/>
              <a:gd name="connsiteX4" fmla="*/ 110530 w 1587042"/>
              <a:gd name="connsiteY4" fmla="*/ 195266 h 1008588"/>
              <a:gd name="connsiteX5" fmla="*/ 146244 w 1587042"/>
              <a:gd name="connsiteY5" fmla="*/ 180981 h 1008588"/>
              <a:gd name="connsiteX6" fmla="*/ 162915 w 1587042"/>
              <a:gd name="connsiteY6" fmla="*/ 150023 h 1008588"/>
              <a:gd name="connsiteX7" fmla="*/ 196251 w 1587042"/>
              <a:gd name="connsiteY7" fmla="*/ 142881 h 1008588"/>
              <a:gd name="connsiteX8" fmla="*/ 208157 w 1587042"/>
              <a:gd name="connsiteY8" fmla="*/ 109544 h 1008588"/>
              <a:gd name="connsiteX9" fmla="*/ 239115 w 1587042"/>
              <a:gd name="connsiteY9" fmla="*/ 102399 h 1008588"/>
              <a:gd name="connsiteX10" fmla="*/ 310551 w 1587042"/>
              <a:gd name="connsiteY10" fmla="*/ 69062 h 1008588"/>
              <a:gd name="connsiteX11" fmla="*/ 339128 w 1587042"/>
              <a:gd name="connsiteY11" fmla="*/ 47630 h 1008588"/>
              <a:gd name="connsiteX12" fmla="*/ 353413 w 1587042"/>
              <a:gd name="connsiteY12" fmla="*/ 57156 h 1008588"/>
              <a:gd name="connsiteX13" fmla="*/ 396277 w 1587042"/>
              <a:gd name="connsiteY13" fmla="*/ 69062 h 1008588"/>
              <a:gd name="connsiteX14" fmla="*/ 439140 w 1587042"/>
              <a:gd name="connsiteY14" fmla="*/ 30961 h 1008588"/>
              <a:gd name="connsiteX15" fmla="*/ 453426 w 1587042"/>
              <a:gd name="connsiteY15" fmla="*/ 59537 h 1008588"/>
              <a:gd name="connsiteX16" fmla="*/ 489144 w 1587042"/>
              <a:gd name="connsiteY16" fmla="*/ 61919 h 1008588"/>
              <a:gd name="connsiteX17" fmla="*/ 501051 w 1587042"/>
              <a:gd name="connsiteY17" fmla="*/ 95256 h 1008588"/>
              <a:gd name="connsiteX18" fmla="*/ 536773 w 1587042"/>
              <a:gd name="connsiteY18" fmla="*/ 126209 h 1008588"/>
              <a:gd name="connsiteX19" fmla="*/ 565344 w 1587042"/>
              <a:gd name="connsiteY19" fmla="*/ 83350 h 1008588"/>
              <a:gd name="connsiteX20" fmla="*/ 596301 w 1587042"/>
              <a:gd name="connsiteY20" fmla="*/ 69062 h 1008588"/>
              <a:gd name="connsiteX21" fmla="*/ 605826 w 1587042"/>
              <a:gd name="connsiteY21" fmla="*/ 40487 h 1008588"/>
              <a:gd name="connsiteX22" fmla="*/ 627257 w 1587042"/>
              <a:gd name="connsiteY22" fmla="*/ 7150 h 1008588"/>
              <a:gd name="connsiteX23" fmla="*/ 665361 w 1587042"/>
              <a:gd name="connsiteY23" fmla="*/ 3 h 1008588"/>
              <a:gd name="connsiteX24" fmla="*/ 677263 w 1587042"/>
              <a:gd name="connsiteY24" fmla="*/ 42869 h 1008588"/>
              <a:gd name="connsiteX25" fmla="*/ 717744 w 1587042"/>
              <a:gd name="connsiteY25" fmla="*/ 11912 h 1008588"/>
              <a:gd name="connsiteX26" fmla="*/ 727269 w 1587042"/>
              <a:gd name="connsiteY26" fmla="*/ 11912 h 1008588"/>
              <a:gd name="connsiteX27" fmla="*/ 753463 w 1587042"/>
              <a:gd name="connsiteY27" fmla="*/ 28581 h 1008588"/>
              <a:gd name="connsiteX28" fmla="*/ 793948 w 1587042"/>
              <a:gd name="connsiteY28" fmla="*/ 14291 h 1008588"/>
              <a:gd name="connsiteX29" fmla="*/ 820139 w 1587042"/>
              <a:gd name="connsiteY29" fmla="*/ 64300 h 1008588"/>
              <a:gd name="connsiteX30" fmla="*/ 810613 w 1587042"/>
              <a:gd name="connsiteY30" fmla="*/ 69062 h 1008588"/>
              <a:gd name="connsiteX31" fmla="*/ 805852 w 1587042"/>
              <a:gd name="connsiteY31" fmla="*/ 90494 h 1008588"/>
              <a:gd name="connsiteX32" fmla="*/ 834426 w 1587042"/>
              <a:gd name="connsiteY32" fmla="*/ 133356 h 1008588"/>
              <a:gd name="connsiteX33" fmla="*/ 865383 w 1587042"/>
              <a:gd name="connsiteY33" fmla="*/ 126212 h 1008588"/>
              <a:gd name="connsiteX34" fmla="*/ 898722 w 1587042"/>
              <a:gd name="connsiteY34" fmla="*/ 95255 h 1008588"/>
              <a:gd name="connsiteX35" fmla="*/ 943964 w 1587042"/>
              <a:gd name="connsiteY35" fmla="*/ 102400 h 1008588"/>
              <a:gd name="connsiteX36" fmla="*/ 1001114 w 1587042"/>
              <a:gd name="connsiteY36" fmla="*/ 88112 h 1008588"/>
              <a:gd name="connsiteX37" fmla="*/ 1032073 w 1587042"/>
              <a:gd name="connsiteY37" fmla="*/ 59534 h 1008588"/>
              <a:gd name="connsiteX38" fmla="*/ 1096364 w 1587042"/>
              <a:gd name="connsiteY38" fmla="*/ 42869 h 1008588"/>
              <a:gd name="connsiteX39" fmla="*/ 1134463 w 1587042"/>
              <a:gd name="connsiteY39" fmla="*/ 59535 h 1008588"/>
              <a:gd name="connsiteX40" fmla="*/ 1153514 w 1587042"/>
              <a:gd name="connsiteY40" fmla="*/ 47630 h 1008588"/>
              <a:gd name="connsiteX41" fmla="*/ 1153515 w 1587042"/>
              <a:gd name="connsiteY41" fmla="*/ 116687 h 1008588"/>
              <a:gd name="connsiteX42" fmla="*/ 1124938 w 1587042"/>
              <a:gd name="connsiteY42" fmla="*/ 204794 h 1008588"/>
              <a:gd name="connsiteX43" fmla="*/ 1191615 w 1587042"/>
              <a:gd name="connsiteY43" fmla="*/ 250037 h 1008588"/>
              <a:gd name="connsiteX44" fmla="*/ 1274958 w 1587042"/>
              <a:gd name="connsiteY44" fmla="*/ 257181 h 1008588"/>
              <a:gd name="connsiteX45" fmla="*/ 1324963 w 1587042"/>
              <a:gd name="connsiteY45" fmla="*/ 288135 h 1008588"/>
              <a:gd name="connsiteX46" fmla="*/ 1322584 w 1587042"/>
              <a:gd name="connsiteY46" fmla="*/ 314330 h 1008588"/>
              <a:gd name="connsiteX47" fmla="*/ 1303534 w 1587042"/>
              <a:gd name="connsiteY47" fmla="*/ 357193 h 1008588"/>
              <a:gd name="connsiteX48" fmla="*/ 1332107 w 1587042"/>
              <a:gd name="connsiteY48" fmla="*/ 400054 h 1008588"/>
              <a:gd name="connsiteX49" fmla="*/ 1386878 w 1587042"/>
              <a:gd name="connsiteY49" fmla="*/ 428630 h 1008588"/>
              <a:gd name="connsiteX50" fmla="*/ 1451169 w 1587042"/>
              <a:gd name="connsiteY50" fmla="*/ 478636 h 1008588"/>
              <a:gd name="connsiteX51" fmla="*/ 1486891 w 1587042"/>
              <a:gd name="connsiteY51" fmla="*/ 500068 h 1008588"/>
              <a:gd name="connsiteX52" fmla="*/ 1484508 w 1587042"/>
              <a:gd name="connsiteY52" fmla="*/ 628655 h 1008588"/>
              <a:gd name="connsiteX53" fmla="*/ 1508319 w 1587042"/>
              <a:gd name="connsiteY53" fmla="*/ 654849 h 1008588"/>
              <a:gd name="connsiteX54" fmla="*/ 1517844 w 1587042"/>
              <a:gd name="connsiteY54" fmla="*/ 707236 h 1008588"/>
              <a:gd name="connsiteX55" fmla="*/ 1565469 w 1587042"/>
              <a:gd name="connsiteY55" fmla="*/ 769149 h 1008588"/>
              <a:gd name="connsiteX56" fmla="*/ 1586905 w 1587042"/>
              <a:gd name="connsiteY56" fmla="*/ 792961 h 1008588"/>
              <a:gd name="connsiteX57" fmla="*/ 1574994 w 1587042"/>
              <a:gd name="connsiteY57" fmla="*/ 809629 h 1008588"/>
              <a:gd name="connsiteX58" fmla="*/ 1582138 w 1587042"/>
              <a:gd name="connsiteY58" fmla="*/ 831060 h 1008588"/>
              <a:gd name="connsiteX59" fmla="*/ 1553563 w 1587042"/>
              <a:gd name="connsiteY59" fmla="*/ 842967 h 1008588"/>
              <a:gd name="connsiteX60" fmla="*/ 1541660 w 1587042"/>
              <a:gd name="connsiteY60" fmla="*/ 857255 h 1008588"/>
              <a:gd name="connsiteX61" fmla="*/ 1522607 w 1587042"/>
              <a:gd name="connsiteY61" fmla="*/ 871542 h 1008588"/>
              <a:gd name="connsiteX62" fmla="*/ 1489269 w 1587042"/>
              <a:gd name="connsiteY62" fmla="*/ 866779 h 1008588"/>
              <a:gd name="connsiteX63" fmla="*/ 1455932 w 1587042"/>
              <a:gd name="connsiteY63" fmla="*/ 878685 h 1008588"/>
              <a:gd name="connsiteX64" fmla="*/ 1424976 w 1587042"/>
              <a:gd name="connsiteY64" fmla="*/ 873923 h 1008588"/>
              <a:gd name="connsiteX65" fmla="*/ 1398782 w 1587042"/>
              <a:gd name="connsiteY65" fmla="*/ 888210 h 1008588"/>
              <a:gd name="connsiteX66" fmla="*/ 1360682 w 1587042"/>
              <a:gd name="connsiteY66" fmla="*/ 876304 h 1008588"/>
              <a:gd name="connsiteX67" fmla="*/ 1329726 w 1587042"/>
              <a:gd name="connsiteY67" fmla="*/ 888210 h 1008588"/>
              <a:gd name="connsiteX68" fmla="*/ 1244003 w 1587042"/>
              <a:gd name="connsiteY68" fmla="*/ 881068 h 1008588"/>
              <a:gd name="connsiteX69" fmla="*/ 1241619 w 1587042"/>
              <a:gd name="connsiteY69" fmla="*/ 840586 h 1008588"/>
              <a:gd name="connsiteX70" fmla="*/ 1184474 w 1587042"/>
              <a:gd name="connsiteY70" fmla="*/ 807248 h 1008588"/>
              <a:gd name="connsiteX71" fmla="*/ 1163038 w 1587042"/>
              <a:gd name="connsiteY71" fmla="*/ 831061 h 1008588"/>
              <a:gd name="connsiteX72" fmla="*/ 1113036 w 1587042"/>
              <a:gd name="connsiteY72" fmla="*/ 871542 h 1008588"/>
              <a:gd name="connsiteX73" fmla="*/ 1065409 w 1587042"/>
              <a:gd name="connsiteY73" fmla="*/ 900118 h 1008588"/>
              <a:gd name="connsiteX74" fmla="*/ 996355 w 1587042"/>
              <a:gd name="connsiteY74" fmla="*/ 921549 h 1008588"/>
              <a:gd name="connsiteX75" fmla="*/ 951107 w 1587042"/>
              <a:gd name="connsiteY75" fmla="*/ 954886 h 1008588"/>
              <a:gd name="connsiteX76" fmla="*/ 908248 w 1587042"/>
              <a:gd name="connsiteY76" fmla="*/ 966792 h 1008588"/>
              <a:gd name="connsiteX77" fmla="*/ 855857 w 1587042"/>
              <a:gd name="connsiteY77" fmla="*/ 978699 h 1008588"/>
              <a:gd name="connsiteX78" fmla="*/ 793945 w 1587042"/>
              <a:gd name="connsiteY78" fmla="*/ 976319 h 1008588"/>
              <a:gd name="connsiteX79" fmla="*/ 774894 w 1587042"/>
              <a:gd name="connsiteY79" fmla="*/ 1007274 h 1008588"/>
              <a:gd name="connsiteX80" fmla="*/ 746319 w 1587042"/>
              <a:gd name="connsiteY80" fmla="*/ 1000130 h 1008588"/>
              <a:gd name="connsiteX81" fmla="*/ 715363 w 1587042"/>
              <a:gd name="connsiteY81" fmla="*/ 992987 h 1008588"/>
              <a:gd name="connsiteX82" fmla="*/ 696317 w 1587042"/>
              <a:gd name="connsiteY82" fmla="*/ 933455 h 1008588"/>
              <a:gd name="connsiteX83" fmla="*/ 662979 w 1587042"/>
              <a:gd name="connsiteY83" fmla="*/ 885830 h 1008588"/>
              <a:gd name="connsiteX84" fmla="*/ 662977 w 1587042"/>
              <a:gd name="connsiteY84" fmla="*/ 840587 h 1008588"/>
              <a:gd name="connsiteX85" fmla="*/ 646309 w 1587042"/>
              <a:gd name="connsiteY85" fmla="*/ 807249 h 1008588"/>
              <a:gd name="connsiteX86" fmla="*/ 617733 w 1587042"/>
              <a:gd name="connsiteY86" fmla="*/ 783436 h 1008588"/>
              <a:gd name="connsiteX87" fmla="*/ 596301 w 1587042"/>
              <a:gd name="connsiteY87" fmla="*/ 776294 h 1008588"/>
              <a:gd name="connsiteX88" fmla="*/ 572490 w 1587042"/>
              <a:gd name="connsiteY88" fmla="*/ 745336 h 1008588"/>
              <a:gd name="connsiteX89" fmla="*/ 536770 w 1587042"/>
              <a:gd name="connsiteY89" fmla="*/ 707237 h 1008588"/>
              <a:gd name="connsiteX90" fmla="*/ 484384 w 1587042"/>
              <a:gd name="connsiteY90" fmla="*/ 700092 h 1008588"/>
              <a:gd name="connsiteX91" fmla="*/ 491527 w 1587042"/>
              <a:gd name="connsiteY91" fmla="*/ 657231 h 1008588"/>
              <a:gd name="connsiteX92" fmla="*/ 460572 w 1587042"/>
              <a:gd name="connsiteY92" fmla="*/ 621511 h 1008588"/>
              <a:gd name="connsiteX93" fmla="*/ 427233 w 1587042"/>
              <a:gd name="connsiteY93" fmla="*/ 583412 h 1008588"/>
              <a:gd name="connsiteX94" fmla="*/ 424854 w 1587042"/>
              <a:gd name="connsiteY94" fmla="*/ 557218 h 1008588"/>
              <a:gd name="connsiteX95" fmla="*/ 379608 w 1587042"/>
              <a:gd name="connsiteY95" fmla="*/ 547694 h 1008588"/>
              <a:gd name="connsiteX96" fmla="*/ 351033 w 1587042"/>
              <a:gd name="connsiteY96" fmla="*/ 514356 h 1008588"/>
              <a:gd name="connsiteX97" fmla="*/ 305789 w 1587042"/>
              <a:gd name="connsiteY97" fmla="*/ 502450 h 1008588"/>
              <a:gd name="connsiteX98" fmla="*/ 281977 w 1587042"/>
              <a:gd name="connsiteY98" fmla="*/ 533406 h 1008588"/>
              <a:gd name="connsiteX99" fmla="*/ 234355 w 1587042"/>
              <a:gd name="connsiteY99" fmla="*/ 523880 h 1008588"/>
              <a:gd name="connsiteX100" fmla="*/ 203395 w 1587042"/>
              <a:gd name="connsiteY100" fmla="*/ 500069 h 1008588"/>
              <a:gd name="connsiteX101" fmla="*/ 167680 w 1587042"/>
              <a:gd name="connsiteY101" fmla="*/ 511974 h 1008588"/>
              <a:gd name="connsiteX102" fmla="*/ 158152 w 1587042"/>
              <a:gd name="connsiteY102" fmla="*/ 507212 h 1008588"/>
              <a:gd name="connsiteX103" fmla="*/ 141486 w 1587042"/>
              <a:gd name="connsiteY103" fmla="*/ 454824 h 1008588"/>
              <a:gd name="connsiteX104" fmla="*/ 103383 w 1587042"/>
              <a:gd name="connsiteY104" fmla="*/ 419106 h 1008588"/>
              <a:gd name="connsiteX105" fmla="*/ 72427 w 1587042"/>
              <a:gd name="connsiteY105" fmla="*/ 378625 h 1008588"/>
              <a:gd name="connsiteX106" fmla="*/ 53375 w 1587042"/>
              <a:gd name="connsiteY106" fmla="*/ 352430 h 1008588"/>
              <a:gd name="connsiteX107" fmla="*/ 17657 w 1587042"/>
              <a:gd name="connsiteY107" fmla="*/ 323856 h 1008588"/>
              <a:gd name="connsiteX108" fmla="*/ 992 w 1587042"/>
              <a:gd name="connsiteY108" fmla="*/ 300042 h 1008588"/>
              <a:gd name="connsiteX0" fmla="*/ 992 w 1587042"/>
              <a:gd name="connsiteY0" fmla="*/ 300042 h 1008588"/>
              <a:gd name="connsiteX1" fmla="*/ 20038 w 1587042"/>
              <a:gd name="connsiteY1" fmla="*/ 242894 h 1008588"/>
              <a:gd name="connsiteX2" fmla="*/ 55760 w 1587042"/>
              <a:gd name="connsiteY2" fmla="*/ 219078 h 1008588"/>
              <a:gd name="connsiteX3" fmla="*/ 98621 w 1587042"/>
              <a:gd name="connsiteY3" fmla="*/ 223842 h 1008588"/>
              <a:gd name="connsiteX4" fmla="*/ 110530 w 1587042"/>
              <a:gd name="connsiteY4" fmla="*/ 195266 h 1008588"/>
              <a:gd name="connsiteX5" fmla="*/ 146244 w 1587042"/>
              <a:gd name="connsiteY5" fmla="*/ 180981 h 1008588"/>
              <a:gd name="connsiteX6" fmla="*/ 162915 w 1587042"/>
              <a:gd name="connsiteY6" fmla="*/ 150023 h 1008588"/>
              <a:gd name="connsiteX7" fmla="*/ 196251 w 1587042"/>
              <a:gd name="connsiteY7" fmla="*/ 142881 h 1008588"/>
              <a:gd name="connsiteX8" fmla="*/ 208157 w 1587042"/>
              <a:gd name="connsiteY8" fmla="*/ 109544 h 1008588"/>
              <a:gd name="connsiteX9" fmla="*/ 239115 w 1587042"/>
              <a:gd name="connsiteY9" fmla="*/ 102399 h 1008588"/>
              <a:gd name="connsiteX10" fmla="*/ 310551 w 1587042"/>
              <a:gd name="connsiteY10" fmla="*/ 69062 h 1008588"/>
              <a:gd name="connsiteX11" fmla="*/ 339128 w 1587042"/>
              <a:gd name="connsiteY11" fmla="*/ 47630 h 1008588"/>
              <a:gd name="connsiteX12" fmla="*/ 353413 w 1587042"/>
              <a:gd name="connsiteY12" fmla="*/ 57156 h 1008588"/>
              <a:gd name="connsiteX13" fmla="*/ 396277 w 1587042"/>
              <a:gd name="connsiteY13" fmla="*/ 69062 h 1008588"/>
              <a:gd name="connsiteX14" fmla="*/ 439140 w 1587042"/>
              <a:gd name="connsiteY14" fmla="*/ 30961 h 1008588"/>
              <a:gd name="connsiteX15" fmla="*/ 453426 w 1587042"/>
              <a:gd name="connsiteY15" fmla="*/ 59537 h 1008588"/>
              <a:gd name="connsiteX16" fmla="*/ 489144 w 1587042"/>
              <a:gd name="connsiteY16" fmla="*/ 61919 h 1008588"/>
              <a:gd name="connsiteX17" fmla="*/ 501051 w 1587042"/>
              <a:gd name="connsiteY17" fmla="*/ 95256 h 1008588"/>
              <a:gd name="connsiteX18" fmla="*/ 536773 w 1587042"/>
              <a:gd name="connsiteY18" fmla="*/ 126209 h 1008588"/>
              <a:gd name="connsiteX19" fmla="*/ 565344 w 1587042"/>
              <a:gd name="connsiteY19" fmla="*/ 83350 h 1008588"/>
              <a:gd name="connsiteX20" fmla="*/ 596301 w 1587042"/>
              <a:gd name="connsiteY20" fmla="*/ 69062 h 1008588"/>
              <a:gd name="connsiteX21" fmla="*/ 605826 w 1587042"/>
              <a:gd name="connsiteY21" fmla="*/ 40487 h 1008588"/>
              <a:gd name="connsiteX22" fmla="*/ 627257 w 1587042"/>
              <a:gd name="connsiteY22" fmla="*/ 7150 h 1008588"/>
              <a:gd name="connsiteX23" fmla="*/ 665361 w 1587042"/>
              <a:gd name="connsiteY23" fmla="*/ 3 h 1008588"/>
              <a:gd name="connsiteX24" fmla="*/ 677263 w 1587042"/>
              <a:gd name="connsiteY24" fmla="*/ 42869 h 1008588"/>
              <a:gd name="connsiteX25" fmla="*/ 717744 w 1587042"/>
              <a:gd name="connsiteY25" fmla="*/ 11912 h 1008588"/>
              <a:gd name="connsiteX26" fmla="*/ 727269 w 1587042"/>
              <a:gd name="connsiteY26" fmla="*/ 11912 h 1008588"/>
              <a:gd name="connsiteX27" fmla="*/ 753463 w 1587042"/>
              <a:gd name="connsiteY27" fmla="*/ 28581 h 1008588"/>
              <a:gd name="connsiteX28" fmla="*/ 793948 w 1587042"/>
              <a:gd name="connsiteY28" fmla="*/ 14291 h 1008588"/>
              <a:gd name="connsiteX29" fmla="*/ 820139 w 1587042"/>
              <a:gd name="connsiteY29" fmla="*/ 64300 h 1008588"/>
              <a:gd name="connsiteX30" fmla="*/ 810613 w 1587042"/>
              <a:gd name="connsiteY30" fmla="*/ 69062 h 1008588"/>
              <a:gd name="connsiteX31" fmla="*/ 805852 w 1587042"/>
              <a:gd name="connsiteY31" fmla="*/ 90494 h 1008588"/>
              <a:gd name="connsiteX32" fmla="*/ 834426 w 1587042"/>
              <a:gd name="connsiteY32" fmla="*/ 133356 h 1008588"/>
              <a:gd name="connsiteX33" fmla="*/ 865383 w 1587042"/>
              <a:gd name="connsiteY33" fmla="*/ 126212 h 1008588"/>
              <a:gd name="connsiteX34" fmla="*/ 898722 w 1587042"/>
              <a:gd name="connsiteY34" fmla="*/ 95255 h 1008588"/>
              <a:gd name="connsiteX35" fmla="*/ 943964 w 1587042"/>
              <a:gd name="connsiteY35" fmla="*/ 102400 h 1008588"/>
              <a:gd name="connsiteX36" fmla="*/ 1001114 w 1587042"/>
              <a:gd name="connsiteY36" fmla="*/ 88112 h 1008588"/>
              <a:gd name="connsiteX37" fmla="*/ 1032073 w 1587042"/>
              <a:gd name="connsiteY37" fmla="*/ 59534 h 1008588"/>
              <a:gd name="connsiteX38" fmla="*/ 1096364 w 1587042"/>
              <a:gd name="connsiteY38" fmla="*/ 42869 h 1008588"/>
              <a:gd name="connsiteX39" fmla="*/ 1134463 w 1587042"/>
              <a:gd name="connsiteY39" fmla="*/ 59535 h 1008588"/>
              <a:gd name="connsiteX40" fmla="*/ 1153514 w 1587042"/>
              <a:gd name="connsiteY40" fmla="*/ 47630 h 1008588"/>
              <a:gd name="connsiteX41" fmla="*/ 1153515 w 1587042"/>
              <a:gd name="connsiteY41" fmla="*/ 116687 h 1008588"/>
              <a:gd name="connsiteX42" fmla="*/ 1124938 w 1587042"/>
              <a:gd name="connsiteY42" fmla="*/ 204794 h 1008588"/>
              <a:gd name="connsiteX43" fmla="*/ 1191615 w 1587042"/>
              <a:gd name="connsiteY43" fmla="*/ 250037 h 1008588"/>
              <a:gd name="connsiteX44" fmla="*/ 1274958 w 1587042"/>
              <a:gd name="connsiteY44" fmla="*/ 257181 h 1008588"/>
              <a:gd name="connsiteX45" fmla="*/ 1324963 w 1587042"/>
              <a:gd name="connsiteY45" fmla="*/ 288135 h 1008588"/>
              <a:gd name="connsiteX46" fmla="*/ 1322584 w 1587042"/>
              <a:gd name="connsiteY46" fmla="*/ 314330 h 1008588"/>
              <a:gd name="connsiteX47" fmla="*/ 1303534 w 1587042"/>
              <a:gd name="connsiteY47" fmla="*/ 357193 h 1008588"/>
              <a:gd name="connsiteX48" fmla="*/ 1332107 w 1587042"/>
              <a:gd name="connsiteY48" fmla="*/ 400054 h 1008588"/>
              <a:gd name="connsiteX49" fmla="*/ 1386878 w 1587042"/>
              <a:gd name="connsiteY49" fmla="*/ 428630 h 1008588"/>
              <a:gd name="connsiteX50" fmla="*/ 1451169 w 1587042"/>
              <a:gd name="connsiteY50" fmla="*/ 478636 h 1008588"/>
              <a:gd name="connsiteX51" fmla="*/ 1486891 w 1587042"/>
              <a:gd name="connsiteY51" fmla="*/ 500068 h 1008588"/>
              <a:gd name="connsiteX52" fmla="*/ 1484508 w 1587042"/>
              <a:gd name="connsiteY52" fmla="*/ 628655 h 1008588"/>
              <a:gd name="connsiteX53" fmla="*/ 1508319 w 1587042"/>
              <a:gd name="connsiteY53" fmla="*/ 654849 h 1008588"/>
              <a:gd name="connsiteX54" fmla="*/ 1517844 w 1587042"/>
              <a:gd name="connsiteY54" fmla="*/ 707236 h 1008588"/>
              <a:gd name="connsiteX55" fmla="*/ 1565469 w 1587042"/>
              <a:gd name="connsiteY55" fmla="*/ 769149 h 1008588"/>
              <a:gd name="connsiteX56" fmla="*/ 1586905 w 1587042"/>
              <a:gd name="connsiteY56" fmla="*/ 792961 h 1008588"/>
              <a:gd name="connsiteX57" fmla="*/ 1574994 w 1587042"/>
              <a:gd name="connsiteY57" fmla="*/ 809629 h 1008588"/>
              <a:gd name="connsiteX58" fmla="*/ 1582138 w 1587042"/>
              <a:gd name="connsiteY58" fmla="*/ 831060 h 1008588"/>
              <a:gd name="connsiteX59" fmla="*/ 1553563 w 1587042"/>
              <a:gd name="connsiteY59" fmla="*/ 842967 h 1008588"/>
              <a:gd name="connsiteX60" fmla="*/ 1541660 w 1587042"/>
              <a:gd name="connsiteY60" fmla="*/ 857255 h 1008588"/>
              <a:gd name="connsiteX61" fmla="*/ 1522607 w 1587042"/>
              <a:gd name="connsiteY61" fmla="*/ 871542 h 1008588"/>
              <a:gd name="connsiteX62" fmla="*/ 1489269 w 1587042"/>
              <a:gd name="connsiteY62" fmla="*/ 866779 h 1008588"/>
              <a:gd name="connsiteX63" fmla="*/ 1455932 w 1587042"/>
              <a:gd name="connsiteY63" fmla="*/ 878685 h 1008588"/>
              <a:gd name="connsiteX64" fmla="*/ 1424976 w 1587042"/>
              <a:gd name="connsiteY64" fmla="*/ 873923 h 1008588"/>
              <a:gd name="connsiteX65" fmla="*/ 1398782 w 1587042"/>
              <a:gd name="connsiteY65" fmla="*/ 888210 h 1008588"/>
              <a:gd name="connsiteX66" fmla="*/ 1360682 w 1587042"/>
              <a:gd name="connsiteY66" fmla="*/ 876304 h 1008588"/>
              <a:gd name="connsiteX67" fmla="*/ 1329726 w 1587042"/>
              <a:gd name="connsiteY67" fmla="*/ 888210 h 1008588"/>
              <a:gd name="connsiteX68" fmla="*/ 1244003 w 1587042"/>
              <a:gd name="connsiteY68" fmla="*/ 881068 h 1008588"/>
              <a:gd name="connsiteX69" fmla="*/ 1241619 w 1587042"/>
              <a:gd name="connsiteY69" fmla="*/ 840586 h 1008588"/>
              <a:gd name="connsiteX70" fmla="*/ 1201138 w 1587042"/>
              <a:gd name="connsiteY70" fmla="*/ 823917 h 1008588"/>
              <a:gd name="connsiteX71" fmla="*/ 1184474 w 1587042"/>
              <a:gd name="connsiteY71" fmla="*/ 807248 h 1008588"/>
              <a:gd name="connsiteX72" fmla="*/ 1163038 w 1587042"/>
              <a:gd name="connsiteY72" fmla="*/ 831061 h 1008588"/>
              <a:gd name="connsiteX73" fmla="*/ 1113036 w 1587042"/>
              <a:gd name="connsiteY73" fmla="*/ 871542 h 1008588"/>
              <a:gd name="connsiteX74" fmla="*/ 1065409 w 1587042"/>
              <a:gd name="connsiteY74" fmla="*/ 900118 h 1008588"/>
              <a:gd name="connsiteX75" fmla="*/ 996355 w 1587042"/>
              <a:gd name="connsiteY75" fmla="*/ 921549 h 1008588"/>
              <a:gd name="connsiteX76" fmla="*/ 951107 w 1587042"/>
              <a:gd name="connsiteY76" fmla="*/ 954886 h 1008588"/>
              <a:gd name="connsiteX77" fmla="*/ 908248 w 1587042"/>
              <a:gd name="connsiteY77" fmla="*/ 966792 h 1008588"/>
              <a:gd name="connsiteX78" fmla="*/ 855857 w 1587042"/>
              <a:gd name="connsiteY78" fmla="*/ 978699 h 1008588"/>
              <a:gd name="connsiteX79" fmla="*/ 793945 w 1587042"/>
              <a:gd name="connsiteY79" fmla="*/ 976319 h 1008588"/>
              <a:gd name="connsiteX80" fmla="*/ 774894 w 1587042"/>
              <a:gd name="connsiteY80" fmla="*/ 1007274 h 1008588"/>
              <a:gd name="connsiteX81" fmla="*/ 746319 w 1587042"/>
              <a:gd name="connsiteY81" fmla="*/ 1000130 h 1008588"/>
              <a:gd name="connsiteX82" fmla="*/ 715363 w 1587042"/>
              <a:gd name="connsiteY82" fmla="*/ 992987 h 1008588"/>
              <a:gd name="connsiteX83" fmla="*/ 696317 w 1587042"/>
              <a:gd name="connsiteY83" fmla="*/ 933455 h 1008588"/>
              <a:gd name="connsiteX84" fmla="*/ 662979 w 1587042"/>
              <a:gd name="connsiteY84" fmla="*/ 885830 h 1008588"/>
              <a:gd name="connsiteX85" fmla="*/ 662977 w 1587042"/>
              <a:gd name="connsiteY85" fmla="*/ 840587 h 1008588"/>
              <a:gd name="connsiteX86" fmla="*/ 646309 w 1587042"/>
              <a:gd name="connsiteY86" fmla="*/ 807249 h 1008588"/>
              <a:gd name="connsiteX87" fmla="*/ 617733 w 1587042"/>
              <a:gd name="connsiteY87" fmla="*/ 783436 h 1008588"/>
              <a:gd name="connsiteX88" fmla="*/ 596301 w 1587042"/>
              <a:gd name="connsiteY88" fmla="*/ 776294 h 1008588"/>
              <a:gd name="connsiteX89" fmla="*/ 572490 w 1587042"/>
              <a:gd name="connsiteY89" fmla="*/ 745336 h 1008588"/>
              <a:gd name="connsiteX90" fmla="*/ 536770 w 1587042"/>
              <a:gd name="connsiteY90" fmla="*/ 707237 h 1008588"/>
              <a:gd name="connsiteX91" fmla="*/ 484384 w 1587042"/>
              <a:gd name="connsiteY91" fmla="*/ 700092 h 1008588"/>
              <a:gd name="connsiteX92" fmla="*/ 491527 w 1587042"/>
              <a:gd name="connsiteY92" fmla="*/ 657231 h 1008588"/>
              <a:gd name="connsiteX93" fmla="*/ 460572 w 1587042"/>
              <a:gd name="connsiteY93" fmla="*/ 621511 h 1008588"/>
              <a:gd name="connsiteX94" fmla="*/ 427233 w 1587042"/>
              <a:gd name="connsiteY94" fmla="*/ 583412 h 1008588"/>
              <a:gd name="connsiteX95" fmla="*/ 424854 w 1587042"/>
              <a:gd name="connsiteY95" fmla="*/ 557218 h 1008588"/>
              <a:gd name="connsiteX96" fmla="*/ 379608 w 1587042"/>
              <a:gd name="connsiteY96" fmla="*/ 547694 h 1008588"/>
              <a:gd name="connsiteX97" fmla="*/ 351033 w 1587042"/>
              <a:gd name="connsiteY97" fmla="*/ 514356 h 1008588"/>
              <a:gd name="connsiteX98" fmla="*/ 305789 w 1587042"/>
              <a:gd name="connsiteY98" fmla="*/ 502450 h 1008588"/>
              <a:gd name="connsiteX99" fmla="*/ 281977 w 1587042"/>
              <a:gd name="connsiteY99" fmla="*/ 533406 h 1008588"/>
              <a:gd name="connsiteX100" fmla="*/ 234355 w 1587042"/>
              <a:gd name="connsiteY100" fmla="*/ 523880 h 1008588"/>
              <a:gd name="connsiteX101" fmla="*/ 203395 w 1587042"/>
              <a:gd name="connsiteY101" fmla="*/ 500069 h 1008588"/>
              <a:gd name="connsiteX102" fmla="*/ 167680 w 1587042"/>
              <a:gd name="connsiteY102" fmla="*/ 511974 h 1008588"/>
              <a:gd name="connsiteX103" fmla="*/ 158152 w 1587042"/>
              <a:gd name="connsiteY103" fmla="*/ 507212 h 1008588"/>
              <a:gd name="connsiteX104" fmla="*/ 141486 w 1587042"/>
              <a:gd name="connsiteY104" fmla="*/ 454824 h 1008588"/>
              <a:gd name="connsiteX105" fmla="*/ 103383 w 1587042"/>
              <a:gd name="connsiteY105" fmla="*/ 419106 h 1008588"/>
              <a:gd name="connsiteX106" fmla="*/ 72427 w 1587042"/>
              <a:gd name="connsiteY106" fmla="*/ 378625 h 1008588"/>
              <a:gd name="connsiteX107" fmla="*/ 53375 w 1587042"/>
              <a:gd name="connsiteY107" fmla="*/ 352430 h 1008588"/>
              <a:gd name="connsiteX108" fmla="*/ 17657 w 1587042"/>
              <a:gd name="connsiteY108" fmla="*/ 323856 h 1008588"/>
              <a:gd name="connsiteX109" fmla="*/ 992 w 1587042"/>
              <a:gd name="connsiteY109" fmla="*/ 300042 h 1008588"/>
              <a:gd name="connsiteX0" fmla="*/ 992 w 1587042"/>
              <a:gd name="connsiteY0" fmla="*/ 300042 h 1008588"/>
              <a:gd name="connsiteX1" fmla="*/ 20038 w 1587042"/>
              <a:gd name="connsiteY1" fmla="*/ 242894 h 1008588"/>
              <a:gd name="connsiteX2" fmla="*/ 55760 w 1587042"/>
              <a:gd name="connsiteY2" fmla="*/ 219078 h 1008588"/>
              <a:gd name="connsiteX3" fmla="*/ 98621 w 1587042"/>
              <a:gd name="connsiteY3" fmla="*/ 223842 h 1008588"/>
              <a:gd name="connsiteX4" fmla="*/ 110530 w 1587042"/>
              <a:gd name="connsiteY4" fmla="*/ 195266 h 1008588"/>
              <a:gd name="connsiteX5" fmla="*/ 146244 w 1587042"/>
              <a:gd name="connsiteY5" fmla="*/ 180981 h 1008588"/>
              <a:gd name="connsiteX6" fmla="*/ 162915 w 1587042"/>
              <a:gd name="connsiteY6" fmla="*/ 150023 h 1008588"/>
              <a:gd name="connsiteX7" fmla="*/ 196251 w 1587042"/>
              <a:gd name="connsiteY7" fmla="*/ 142881 h 1008588"/>
              <a:gd name="connsiteX8" fmla="*/ 208157 w 1587042"/>
              <a:gd name="connsiteY8" fmla="*/ 109544 h 1008588"/>
              <a:gd name="connsiteX9" fmla="*/ 239115 w 1587042"/>
              <a:gd name="connsiteY9" fmla="*/ 102399 h 1008588"/>
              <a:gd name="connsiteX10" fmla="*/ 310551 w 1587042"/>
              <a:gd name="connsiteY10" fmla="*/ 69062 h 1008588"/>
              <a:gd name="connsiteX11" fmla="*/ 339128 w 1587042"/>
              <a:gd name="connsiteY11" fmla="*/ 47630 h 1008588"/>
              <a:gd name="connsiteX12" fmla="*/ 353413 w 1587042"/>
              <a:gd name="connsiteY12" fmla="*/ 57156 h 1008588"/>
              <a:gd name="connsiteX13" fmla="*/ 396277 w 1587042"/>
              <a:gd name="connsiteY13" fmla="*/ 69062 h 1008588"/>
              <a:gd name="connsiteX14" fmla="*/ 439140 w 1587042"/>
              <a:gd name="connsiteY14" fmla="*/ 30961 h 1008588"/>
              <a:gd name="connsiteX15" fmla="*/ 453426 w 1587042"/>
              <a:gd name="connsiteY15" fmla="*/ 59537 h 1008588"/>
              <a:gd name="connsiteX16" fmla="*/ 489144 w 1587042"/>
              <a:gd name="connsiteY16" fmla="*/ 61919 h 1008588"/>
              <a:gd name="connsiteX17" fmla="*/ 501051 w 1587042"/>
              <a:gd name="connsiteY17" fmla="*/ 95256 h 1008588"/>
              <a:gd name="connsiteX18" fmla="*/ 536773 w 1587042"/>
              <a:gd name="connsiteY18" fmla="*/ 126209 h 1008588"/>
              <a:gd name="connsiteX19" fmla="*/ 565344 w 1587042"/>
              <a:gd name="connsiteY19" fmla="*/ 83350 h 1008588"/>
              <a:gd name="connsiteX20" fmla="*/ 596301 w 1587042"/>
              <a:gd name="connsiteY20" fmla="*/ 69062 h 1008588"/>
              <a:gd name="connsiteX21" fmla="*/ 605826 w 1587042"/>
              <a:gd name="connsiteY21" fmla="*/ 40487 h 1008588"/>
              <a:gd name="connsiteX22" fmla="*/ 627257 w 1587042"/>
              <a:gd name="connsiteY22" fmla="*/ 7150 h 1008588"/>
              <a:gd name="connsiteX23" fmla="*/ 665361 w 1587042"/>
              <a:gd name="connsiteY23" fmla="*/ 3 h 1008588"/>
              <a:gd name="connsiteX24" fmla="*/ 677263 w 1587042"/>
              <a:gd name="connsiteY24" fmla="*/ 42869 h 1008588"/>
              <a:gd name="connsiteX25" fmla="*/ 717744 w 1587042"/>
              <a:gd name="connsiteY25" fmla="*/ 11912 h 1008588"/>
              <a:gd name="connsiteX26" fmla="*/ 727269 w 1587042"/>
              <a:gd name="connsiteY26" fmla="*/ 11912 h 1008588"/>
              <a:gd name="connsiteX27" fmla="*/ 753463 w 1587042"/>
              <a:gd name="connsiteY27" fmla="*/ 28581 h 1008588"/>
              <a:gd name="connsiteX28" fmla="*/ 793948 w 1587042"/>
              <a:gd name="connsiteY28" fmla="*/ 14291 h 1008588"/>
              <a:gd name="connsiteX29" fmla="*/ 820139 w 1587042"/>
              <a:gd name="connsiteY29" fmla="*/ 64300 h 1008588"/>
              <a:gd name="connsiteX30" fmla="*/ 810613 w 1587042"/>
              <a:gd name="connsiteY30" fmla="*/ 69062 h 1008588"/>
              <a:gd name="connsiteX31" fmla="*/ 805852 w 1587042"/>
              <a:gd name="connsiteY31" fmla="*/ 90494 h 1008588"/>
              <a:gd name="connsiteX32" fmla="*/ 834426 w 1587042"/>
              <a:gd name="connsiteY32" fmla="*/ 133356 h 1008588"/>
              <a:gd name="connsiteX33" fmla="*/ 865383 w 1587042"/>
              <a:gd name="connsiteY33" fmla="*/ 126212 h 1008588"/>
              <a:gd name="connsiteX34" fmla="*/ 898722 w 1587042"/>
              <a:gd name="connsiteY34" fmla="*/ 95255 h 1008588"/>
              <a:gd name="connsiteX35" fmla="*/ 943964 w 1587042"/>
              <a:gd name="connsiteY35" fmla="*/ 102400 h 1008588"/>
              <a:gd name="connsiteX36" fmla="*/ 1001114 w 1587042"/>
              <a:gd name="connsiteY36" fmla="*/ 88112 h 1008588"/>
              <a:gd name="connsiteX37" fmla="*/ 1032073 w 1587042"/>
              <a:gd name="connsiteY37" fmla="*/ 59534 h 1008588"/>
              <a:gd name="connsiteX38" fmla="*/ 1096364 w 1587042"/>
              <a:gd name="connsiteY38" fmla="*/ 42869 h 1008588"/>
              <a:gd name="connsiteX39" fmla="*/ 1134463 w 1587042"/>
              <a:gd name="connsiteY39" fmla="*/ 59535 h 1008588"/>
              <a:gd name="connsiteX40" fmla="*/ 1153514 w 1587042"/>
              <a:gd name="connsiteY40" fmla="*/ 47630 h 1008588"/>
              <a:gd name="connsiteX41" fmla="*/ 1153515 w 1587042"/>
              <a:gd name="connsiteY41" fmla="*/ 116687 h 1008588"/>
              <a:gd name="connsiteX42" fmla="*/ 1124938 w 1587042"/>
              <a:gd name="connsiteY42" fmla="*/ 204794 h 1008588"/>
              <a:gd name="connsiteX43" fmla="*/ 1191615 w 1587042"/>
              <a:gd name="connsiteY43" fmla="*/ 250037 h 1008588"/>
              <a:gd name="connsiteX44" fmla="*/ 1274958 w 1587042"/>
              <a:gd name="connsiteY44" fmla="*/ 257181 h 1008588"/>
              <a:gd name="connsiteX45" fmla="*/ 1324963 w 1587042"/>
              <a:gd name="connsiteY45" fmla="*/ 288135 h 1008588"/>
              <a:gd name="connsiteX46" fmla="*/ 1322584 w 1587042"/>
              <a:gd name="connsiteY46" fmla="*/ 314330 h 1008588"/>
              <a:gd name="connsiteX47" fmla="*/ 1303534 w 1587042"/>
              <a:gd name="connsiteY47" fmla="*/ 357193 h 1008588"/>
              <a:gd name="connsiteX48" fmla="*/ 1332107 w 1587042"/>
              <a:gd name="connsiteY48" fmla="*/ 400054 h 1008588"/>
              <a:gd name="connsiteX49" fmla="*/ 1386878 w 1587042"/>
              <a:gd name="connsiteY49" fmla="*/ 428630 h 1008588"/>
              <a:gd name="connsiteX50" fmla="*/ 1451169 w 1587042"/>
              <a:gd name="connsiteY50" fmla="*/ 478636 h 1008588"/>
              <a:gd name="connsiteX51" fmla="*/ 1486891 w 1587042"/>
              <a:gd name="connsiteY51" fmla="*/ 500068 h 1008588"/>
              <a:gd name="connsiteX52" fmla="*/ 1484508 w 1587042"/>
              <a:gd name="connsiteY52" fmla="*/ 628655 h 1008588"/>
              <a:gd name="connsiteX53" fmla="*/ 1508319 w 1587042"/>
              <a:gd name="connsiteY53" fmla="*/ 654849 h 1008588"/>
              <a:gd name="connsiteX54" fmla="*/ 1517844 w 1587042"/>
              <a:gd name="connsiteY54" fmla="*/ 707236 h 1008588"/>
              <a:gd name="connsiteX55" fmla="*/ 1565469 w 1587042"/>
              <a:gd name="connsiteY55" fmla="*/ 769149 h 1008588"/>
              <a:gd name="connsiteX56" fmla="*/ 1586905 w 1587042"/>
              <a:gd name="connsiteY56" fmla="*/ 792961 h 1008588"/>
              <a:gd name="connsiteX57" fmla="*/ 1574994 w 1587042"/>
              <a:gd name="connsiteY57" fmla="*/ 809629 h 1008588"/>
              <a:gd name="connsiteX58" fmla="*/ 1582138 w 1587042"/>
              <a:gd name="connsiteY58" fmla="*/ 831060 h 1008588"/>
              <a:gd name="connsiteX59" fmla="*/ 1553563 w 1587042"/>
              <a:gd name="connsiteY59" fmla="*/ 842967 h 1008588"/>
              <a:gd name="connsiteX60" fmla="*/ 1541660 w 1587042"/>
              <a:gd name="connsiteY60" fmla="*/ 857255 h 1008588"/>
              <a:gd name="connsiteX61" fmla="*/ 1522607 w 1587042"/>
              <a:gd name="connsiteY61" fmla="*/ 871542 h 1008588"/>
              <a:gd name="connsiteX62" fmla="*/ 1489269 w 1587042"/>
              <a:gd name="connsiteY62" fmla="*/ 866779 h 1008588"/>
              <a:gd name="connsiteX63" fmla="*/ 1455932 w 1587042"/>
              <a:gd name="connsiteY63" fmla="*/ 878685 h 1008588"/>
              <a:gd name="connsiteX64" fmla="*/ 1424976 w 1587042"/>
              <a:gd name="connsiteY64" fmla="*/ 873923 h 1008588"/>
              <a:gd name="connsiteX65" fmla="*/ 1398782 w 1587042"/>
              <a:gd name="connsiteY65" fmla="*/ 888210 h 1008588"/>
              <a:gd name="connsiteX66" fmla="*/ 1360682 w 1587042"/>
              <a:gd name="connsiteY66" fmla="*/ 876304 h 1008588"/>
              <a:gd name="connsiteX67" fmla="*/ 1329726 w 1587042"/>
              <a:gd name="connsiteY67" fmla="*/ 888210 h 1008588"/>
              <a:gd name="connsiteX68" fmla="*/ 1244003 w 1587042"/>
              <a:gd name="connsiteY68" fmla="*/ 881068 h 1008588"/>
              <a:gd name="connsiteX69" fmla="*/ 1241619 w 1587042"/>
              <a:gd name="connsiteY69" fmla="*/ 840586 h 1008588"/>
              <a:gd name="connsiteX70" fmla="*/ 1229713 w 1587042"/>
              <a:gd name="connsiteY70" fmla="*/ 821535 h 1008588"/>
              <a:gd name="connsiteX71" fmla="*/ 1201138 w 1587042"/>
              <a:gd name="connsiteY71" fmla="*/ 823917 h 1008588"/>
              <a:gd name="connsiteX72" fmla="*/ 1184474 w 1587042"/>
              <a:gd name="connsiteY72" fmla="*/ 807248 h 1008588"/>
              <a:gd name="connsiteX73" fmla="*/ 1163038 w 1587042"/>
              <a:gd name="connsiteY73" fmla="*/ 831061 h 1008588"/>
              <a:gd name="connsiteX74" fmla="*/ 1113036 w 1587042"/>
              <a:gd name="connsiteY74" fmla="*/ 871542 h 1008588"/>
              <a:gd name="connsiteX75" fmla="*/ 1065409 w 1587042"/>
              <a:gd name="connsiteY75" fmla="*/ 900118 h 1008588"/>
              <a:gd name="connsiteX76" fmla="*/ 996355 w 1587042"/>
              <a:gd name="connsiteY76" fmla="*/ 921549 h 1008588"/>
              <a:gd name="connsiteX77" fmla="*/ 951107 w 1587042"/>
              <a:gd name="connsiteY77" fmla="*/ 954886 h 1008588"/>
              <a:gd name="connsiteX78" fmla="*/ 908248 w 1587042"/>
              <a:gd name="connsiteY78" fmla="*/ 966792 h 1008588"/>
              <a:gd name="connsiteX79" fmla="*/ 855857 w 1587042"/>
              <a:gd name="connsiteY79" fmla="*/ 978699 h 1008588"/>
              <a:gd name="connsiteX80" fmla="*/ 793945 w 1587042"/>
              <a:gd name="connsiteY80" fmla="*/ 976319 h 1008588"/>
              <a:gd name="connsiteX81" fmla="*/ 774894 w 1587042"/>
              <a:gd name="connsiteY81" fmla="*/ 1007274 h 1008588"/>
              <a:gd name="connsiteX82" fmla="*/ 746319 w 1587042"/>
              <a:gd name="connsiteY82" fmla="*/ 1000130 h 1008588"/>
              <a:gd name="connsiteX83" fmla="*/ 715363 w 1587042"/>
              <a:gd name="connsiteY83" fmla="*/ 992987 h 1008588"/>
              <a:gd name="connsiteX84" fmla="*/ 696317 w 1587042"/>
              <a:gd name="connsiteY84" fmla="*/ 933455 h 1008588"/>
              <a:gd name="connsiteX85" fmla="*/ 662979 w 1587042"/>
              <a:gd name="connsiteY85" fmla="*/ 885830 h 1008588"/>
              <a:gd name="connsiteX86" fmla="*/ 662977 w 1587042"/>
              <a:gd name="connsiteY86" fmla="*/ 840587 h 1008588"/>
              <a:gd name="connsiteX87" fmla="*/ 646309 w 1587042"/>
              <a:gd name="connsiteY87" fmla="*/ 807249 h 1008588"/>
              <a:gd name="connsiteX88" fmla="*/ 617733 w 1587042"/>
              <a:gd name="connsiteY88" fmla="*/ 783436 h 1008588"/>
              <a:gd name="connsiteX89" fmla="*/ 596301 w 1587042"/>
              <a:gd name="connsiteY89" fmla="*/ 776294 h 1008588"/>
              <a:gd name="connsiteX90" fmla="*/ 572490 w 1587042"/>
              <a:gd name="connsiteY90" fmla="*/ 745336 h 1008588"/>
              <a:gd name="connsiteX91" fmla="*/ 536770 w 1587042"/>
              <a:gd name="connsiteY91" fmla="*/ 707237 h 1008588"/>
              <a:gd name="connsiteX92" fmla="*/ 484384 w 1587042"/>
              <a:gd name="connsiteY92" fmla="*/ 700092 h 1008588"/>
              <a:gd name="connsiteX93" fmla="*/ 491527 w 1587042"/>
              <a:gd name="connsiteY93" fmla="*/ 657231 h 1008588"/>
              <a:gd name="connsiteX94" fmla="*/ 460572 w 1587042"/>
              <a:gd name="connsiteY94" fmla="*/ 621511 h 1008588"/>
              <a:gd name="connsiteX95" fmla="*/ 427233 w 1587042"/>
              <a:gd name="connsiteY95" fmla="*/ 583412 h 1008588"/>
              <a:gd name="connsiteX96" fmla="*/ 424854 w 1587042"/>
              <a:gd name="connsiteY96" fmla="*/ 557218 h 1008588"/>
              <a:gd name="connsiteX97" fmla="*/ 379608 w 1587042"/>
              <a:gd name="connsiteY97" fmla="*/ 547694 h 1008588"/>
              <a:gd name="connsiteX98" fmla="*/ 351033 w 1587042"/>
              <a:gd name="connsiteY98" fmla="*/ 514356 h 1008588"/>
              <a:gd name="connsiteX99" fmla="*/ 305789 w 1587042"/>
              <a:gd name="connsiteY99" fmla="*/ 502450 h 1008588"/>
              <a:gd name="connsiteX100" fmla="*/ 281977 w 1587042"/>
              <a:gd name="connsiteY100" fmla="*/ 533406 h 1008588"/>
              <a:gd name="connsiteX101" fmla="*/ 234355 w 1587042"/>
              <a:gd name="connsiteY101" fmla="*/ 523880 h 1008588"/>
              <a:gd name="connsiteX102" fmla="*/ 203395 w 1587042"/>
              <a:gd name="connsiteY102" fmla="*/ 500069 h 1008588"/>
              <a:gd name="connsiteX103" fmla="*/ 167680 w 1587042"/>
              <a:gd name="connsiteY103" fmla="*/ 511974 h 1008588"/>
              <a:gd name="connsiteX104" fmla="*/ 158152 w 1587042"/>
              <a:gd name="connsiteY104" fmla="*/ 507212 h 1008588"/>
              <a:gd name="connsiteX105" fmla="*/ 141486 w 1587042"/>
              <a:gd name="connsiteY105" fmla="*/ 454824 h 1008588"/>
              <a:gd name="connsiteX106" fmla="*/ 103383 w 1587042"/>
              <a:gd name="connsiteY106" fmla="*/ 419106 h 1008588"/>
              <a:gd name="connsiteX107" fmla="*/ 72427 w 1587042"/>
              <a:gd name="connsiteY107" fmla="*/ 378625 h 1008588"/>
              <a:gd name="connsiteX108" fmla="*/ 53375 w 1587042"/>
              <a:gd name="connsiteY108" fmla="*/ 352430 h 1008588"/>
              <a:gd name="connsiteX109" fmla="*/ 17657 w 1587042"/>
              <a:gd name="connsiteY109" fmla="*/ 323856 h 1008588"/>
              <a:gd name="connsiteX110" fmla="*/ 992 w 1587042"/>
              <a:gd name="connsiteY110" fmla="*/ 300042 h 1008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587042" h="1008588">
                <a:moveTo>
                  <a:pt x="992" y="300042"/>
                </a:moveTo>
                <a:cubicBezTo>
                  <a:pt x="-4167" y="282977"/>
                  <a:pt x="12101" y="254404"/>
                  <a:pt x="20038" y="242894"/>
                </a:cubicBezTo>
                <a:cubicBezTo>
                  <a:pt x="27975" y="231384"/>
                  <a:pt x="48219" y="225428"/>
                  <a:pt x="55760" y="219078"/>
                </a:cubicBezTo>
                <a:cubicBezTo>
                  <a:pt x="63301" y="212728"/>
                  <a:pt x="88302" y="229795"/>
                  <a:pt x="98621" y="223842"/>
                </a:cubicBezTo>
                <a:cubicBezTo>
                  <a:pt x="108940" y="217889"/>
                  <a:pt x="102196" y="200028"/>
                  <a:pt x="110530" y="195266"/>
                </a:cubicBezTo>
                <a:cubicBezTo>
                  <a:pt x="118864" y="190504"/>
                  <a:pt x="137513" y="188521"/>
                  <a:pt x="146244" y="180981"/>
                </a:cubicBezTo>
                <a:cubicBezTo>
                  <a:pt x="154975" y="173441"/>
                  <a:pt x="155771" y="157564"/>
                  <a:pt x="162915" y="150023"/>
                </a:cubicBezTo>
                <a:cubicBezTo>
                  <a:pt x="170059" y="142482"/>
                  <a:pt x="187520" y="148437"/>
                  <a:pt x="196251" y="142881"/>
                </a:cubicBezTo>
                <a:cubicBezTo>
                  <a:pt x="204982" y="137325"/>
                  <a:pt x="201013" y="116291"/>
                  <a:pt x="208157" y="109544"/>
                </a:cubicBezTo>
                <a:cubicBezTo>
                  <a:pt x="215301" y="102797"/>
                  <a:pt x="223637" y="109940"/>
                  <a:pt x="239115" y="102399"/>
                </a:cubicBezTo>
                <a:cubicBezTo>
                  <a:pt x="254593" y="94858"/>
                  <a:pt x="293882" y="78190"/>
                  <a:pt x="310551" y="69062"/>
                </a:cubicBezTo>
                <a:cubicBezTo>
                  <a:pt x="327220" y="59934"/>
                  <a:pt x="330397" y="48821"/>
                  <a:pt x="339128" y="47630"/>
                </a:cubicBezTo>
                <a:cubicBezTo>
                  <a:pt x="347859" y="46439"/>
                  <a:pt x="343888" y="53584"/>
                  <a:pt x="353413" y="57156"/>
                </a:cubicBezTo>
                <a:cubicBezTo>
                  <a:pt x="362938" y="60728"/>
                  <a:pt x="383180" y="72237"/>
                  <a:pt x="396277" y="69062"/>
                </a:cubicBezTo>
                <a:cubicBezTo>
                  <a:pt x="409374" y="65887"/>
                  <a:pt x="429615" y="36517"/>
                  <a:pt x="439140" y="30961"/>
                </a:cubicBezTo>
                <a:cubicBezTo>
                  <a:pt x="448665" y="25405"/>
                  <a:pt x="445092" y="54377"/>
                  <a:pt x="453426" y="59537"/>
                </a:cubicBezTo>
                <a:cubicBezTo>
                  <a:pt x="461760" y="64697"/>
                  <a:pt x="480016" y="56760"/>
                  <a:pt x="489144" y="61919"/>
                </a:cubicBezTo>
                <a:cubicBezTo>
                  <a:pt x="498272" y="67078"/>
                  <a:pt x="493113" y="84541"/>
                  <a:pt x="501051" y="95256"/>
                </a:cubicBezTo>
                <a:cubicBezTo>
                  <a:pt x="508989" y="105971"/>
                  <a:pt x="527248" y="127400"/>
                  <a:pt x="536773" y="126209"/>
                </a:cubicBezTo>
                <a:cubicBezTo>
                  <a:pt x="546298" y="125018"/>
                  <a:pt x="557010" y="94065"/>
                  <a:pt x="565344" y="83350"/>
                </a:cubicBezTo>
                <a:cubicBezTo>
                  <a:pt x="573678" y="72635"/>
                  <a:pt x="588364" y="75809"/>
                  <a:pt x="596301" y="69062"/>
                </a:cubicBezTo>
                <a:cubicBezTo>
                  <a:pt x="604239" y="62315"/>
                  <a:pt x="600667" y="50806"/>
                  <a:pt x="605826" y="40487"/>
                </a:cubicBezTo>
                <a:cubicBezTo>
                  <a:pt x="620510" y="37312"/>
                  <a:pt x="618525" y="14294"/>
                  <a:pt x="627257" y="7150"/>
                </a:cubicBezTo>
                <a:cubicBezTo>
                  <a:pt x="635989" y="6"/>
                  <a:pt x="653852" y="400"/>
                  <a:pt x="665361" y="3"/>
                </a:cubicBezTo>
                <a:cubicBezTo>
                  <a:pt x="676870" y="-394"/>
                  <a:pt x="668136" y="39297"/>
                  <a:pt x="677263" y="42869"/>
                </a:cubicBezTo>
                <a:cubicBezTo>
                  <a:pt x="686391" y="46441"/>
                  <a:pt x="709410" y="17071"/>
                  <a:pt x="717744" y="11912"/>
                </a:cubicBezTo>
                <a:cubicBezTo>
                  <a:pt x="726078" y="6753"/>
                  <a:pt x="721713" y="10721"/>
                  <a:pt x="727269" y="11912"/>
                </a:cubicBezTo>
                <a:cubicBezTo>
                  <a:pt x="732825" y="13103"/>
                  <a:pt x="742350" y="28185"/>
                  <a:pt x="753463" y="28581"/>
                </a:cubicBezTo>
                <a:cubicBezTo>
                  <a:pt x="764576" y="28977"/>
                  <a:pt x="784026" y="5560"/>
                  <a:pt x="793948" y="14291"/>
                </a:cubicBezTo>
                <a:cubicBezTo>
                  <a:pt x="803870" y="23022"/>
                  <a:pt x="815377" y="53981"/>
                  <a:pt x="820139" y="64300"/>
                </a:cubicBezTo>
                <a:cubicBezTo>
                  <a:pt x="824901" y="74619"/>
                  <a:pt x="812994" y="64696"/>
                  <a:pt x="810613" y="69062"/>
                </a:cubicBezTo>
                <a:cubicBezTo>
                  <a:pt x="808232" y="73428"/>
                  <a:pt x="803074" y="82160"/>
                  <a:pt x="805852" y="90494"/>
                </a:cubicBezTo>
                <a:cubicBezTo>
                  <a:pt x="808630" y="98828"/>
                  <a:pt x="824504" y="129387"/>
                  <a:pt x="834426" y="133356"/>
                </a:cubicBezTo>
                <a:cubicBezTo>
                  <a:pt x="844348" y="137325"/>
                  <a:pt x="855461" y="131371"/>
                  <a:pt x="865383" y="126212"/>
                </a:cubicBezTo>
                <a:cubicBezTo>
                  <a:pt x="875305" y="121053"/>
                  <a:pt x="885625" y="103192"/>
                  <a:pt x="898722" y="95255"/>
                </a:cubicBezTo>
                <a:cubicBezTo>
                  <a:pt x="911819" y="87318"/>
                  <a:pt x="928486" y="104384"/>
                  <a:pt x="943964" y="102400"/>
                </a:cubicBezTo>
                <a:cubicBezTo>
                  <a:pt x="959442" y="100416"/>
                  <a:pt x="986429" y="95256"/>
                  <a:pt x="1001114" y="88112"/>
                </a:cubicBezTo>
                <a:cubicBezTo>
                  <a:pt x="1015799" y="80968"/>
                  <a:pt x="1014611" y="66281"/>
                  <a:pt x="1032073" y="59534"/>
                </a:cubicBezTo>
                <a:cubicBezTo>
                  <a:pt x="1049535" y="52787"/>
                  <a:pt x="1079299" y="42869"/>
                  <a:pt x="1096364" y="42869"/>
                </a:cubicBezTo>
                <a:cubicBezTo>
                  <a:pt x="1113429" y="42869"/>
                  <a:pt x="1124938" y="58742"/>
                  <a:pt x="1134463" y="59535"/>
                </a:cubicBezTo>
                <a:cubicBezTo>
                  <a:pt x="1143988" y="60328"/>
                  <a:pt x="1150339" y="38105"/>
                  <a:pt x="1153514" y="47630"/>
                </a:cubicBezTo>
                <a:cubicBezTo>
                  <a:pt x="1156689" y="57155"/>
                  <a:pt x="1158278" y="90493"/>
                  <a:pt x="1153515" y="116687"/>
                </a:cubicBezTo>
                <a:cubicBezTo>
                  <a:pt x="1148752" y="142881"/>
                  <a:pt x="1118588" y="182569"/>
                  <a:pt x="1124938" y="204794"/>
                </a:cubicBezTo>
                <a:cubicBezTo>
                  <a:pt x="1131288" y="227019"/>
                  <a:pt x="1166612" y="241306"/>
                  <a:pt x="1191615" y="250037"/>
                </a:cubicBezTo>
                <a:cubicBezTo>
                  <a:pt x="1216618" y="258768"/>
                  <a:pt x="1252733" y="250831"/>
                  <a:pt x="1274958" y="257181"/>
                </a:cubicBezTo>
                <a:cubicBezTo>
                  <a:pt x="1297183" y="263531"/>
                  <a:pt x="1317025" y="278610"/>
                  <a:pt x="1324963" y="288135"/>
                </a:cubicBezTo>
                <a:cubicBezTo>
                  <a:pt x="1332901" y="297660"/>
                  <a:pt x="1326156" y="302820"/>
                  <a:pt x="1322584" y="314330"/>
                </a:cubicBezTo>
                <a:cubicBezTo>
                  <a:pt x="1319013" y="325840"/>
                  <a:pt x="1301947" y="342906"/>
                  <a:pt x="1303534" y="357193"/>
                </a:cubicBezTo>
                <a:cubicBezTo>
                  <a:pt x="1305121" y="371480"/>
                  <a:pt x="1316629" y="389735"/>
                  <a:pt x="1332107" y="400054"/>
                </a:cubicBezTo>
                <a:cubicBezTo>
                  <a:pt x="1347585" y="410373"/>
                  <a:pt x="1367034" y="415533"/>
                  <a:pt x="1386878" y="428630"/>
                </a:cubicBezTo>
                <a:cubicBezTo>
                  <a:pt x="1406722" y="441727"/>
                  <a:pt x="1434500" y="466730"/>
                  <a:pt x="1451169" y="478636"/>
                </a:cubicBezTo>
                <a:cubicBezTo>
                  <a:pt x="1467838" y="490542"/>
                  <a:pt x="1481335" y="475065"/>
                  <a:pt x="1486891" y="500068"/>
                </a:cubicBezTo>
                <a:cubicBezTo>
                  <a:pt x="1492447" y="525071"/>
                  <a:pt x="1480937" y="602858"/>
                  <a:pt x="1484508" y="628655"/>
                </a:cubicBezTo>
                <a:cubicBezTo>
                  <a:pt x="1488079" y="654452"/>
                  <a:pt x="1499588" y="641752"/>
                  <a:pt x="1508319" y="654849"/>
                </a:cubicBezTo>
                <a:cubicBezTo>
                  <a:pt x="1517050" y="667946"/>
                  <a:pt x="1507922" y="689774"/>
                  <a:pt x="1517844" y="707236"/>
                </a:cubicBezTo>
                <a:cubicBezTo>
                  <a:pt x="1527766" y="724699"/>
                  <a:pt x="1553959" y="754862"/>
                  <a:pt x="1565469" y="769149"/>
                </a:cubicBezTo>
                <a:cubicBezTo>
                  <a:pt x="1576979" y="783437"/>
                  <a:pt x="1585318" y="786214"/>
                  <a:pt x="1586905" y="792961"/>
                </a:cubicBezTo>
                <a:cubicBezTo>
                  <a:pt x="1588493" y="799708"/>
                  <a:pt x="1575789" y="803279"/>
                  <a:pt x="1574994" y="809629"/>
                </a:cubicBezTo>
                <a:cubicBezTo>
                  <a:pt x="1574200" y="815979"/>
                  <a:pt x="1583726" y="825107"/>
                  <a:pt x="1582138" y="831060"/>
                </a:cubicBezTo>
                <a:cubicBezTo>
                  <a:pt x="1580551" y="837013"/>
                  <a:pt x="1560309" y="838601"/>
                  <a:pt x="1553563" y="842967"/>
                </a:cubicBezTo>
                <a:cubicBezTo>
                  <a:pt x="1546817" y="847333"/>
                  <a:pt x="1546819" y="852493"/>
                  <a:pt x="1541660" y="857255"/>
                </a:cubicBezTo>
                <a:cubicBezTo>
                  <a:pt x="1536501" y="862018"/>
                  <a:pt x="1531339" y="867970"/>
                  <a:pt x="1522607" y="871542"/>
                </a:cubicBezTo>
                <a:cubicBezTo>
                  <a:pt x="1513875" y="875114"/>
                  <a:pt x="1500382" y="865589"/>
                  <a:pt x="1489269" y="866779"/>
                </a:cubicBezTo>
                <a:cubicBezTo>
                  <a:pt x="1478157" y="867970"/>
                  <a:pt x="1466647" y="879479"/>
                  <a:pt x="1455932" y="878685"/>
                </a:cubicBezTo>
                <a:cubicBezTo>
                  <a:pt x="1445217" y="877891"/>
                  <a:pt x="1436089" y="871542"/>
                  <a:pt x="1424976" y="873923"/>
                </a:cubicBezTo>
                <a:cubicBezTo>
                  <a:pt x="1413864" y="876304"/>
                  <a:pt x="1413466" y="889401"/>
                  <a:pt x="1398782" y="888210"/>
                </a:cubicBezTo>
                <a:cubicBezTo>
                  <a:pt x="1384098" y="887019"/>
                  <a:pt x="1375763" y="874320"/>
                  <a:pt x="1360682" y="876304"/>
                </a:cubicBezTo>
                <a:cubicBezTo>
                  <a:pt x="1345601" y="878288"/>
                  <a:pt x="1351554" y="888607"/>
                  <a:pt x="1329726" y="888210"/>
                </a:cubicBezTo>
                <a:cubicBezTo>
                  <a:pt x="1307898" y="887813"/>
                  <a:pt x="1258687" y="889005"/>
                  <a:pt x="1244003" y="881068"/>
                </a:cubicBezTo>
                <a:cubicBezTo>
                  <a:pt x="1229319" y="873131"/>
                  <a:pt x="1245191" y="850111"/>
                  <a:pt x="1241619" y="840586"/>
                </a:cubicBezTo>
                <a:cubicBezTo>
                  <a:pt x="1238047" y="831061"/>
                  <a:pt x="1236460" y="824313"/>
                  <a:pt x="1229713" y="821535"/>
                </a:cubicBezTo>
                <a:cubicBezTo>
                  <a:pt x="1222966" y="818757"/>
                  <a:pt x="1207487" y="826695"/>
                  <a:pt x="1201138" y="823917"/>
                </a:cubicBezTo>
                <a:cubicBezTo>
                  <a:pt x="1194789" y="821139"/>
                  <a:pt x="1190824" y="806057"/>
                  <a:pt x="1184474" y="807248"/>
                </a:cubicBezTo>
                <a:cubicBezTo>
                  <a:pt x="1178124" y="808439"/>
                  <a:pt x="1174944" y="820345"/>
                  <a:pt x="1163038" y="831061"/>
                </a:cubicBezTo>
                <a:cubicBezTo>
                  <a:pt x="1151132" y="841777"/>
                  <a:pt x="1129307" y="860033"/>
                  <a:pt x="1113036" y="871542"/>
                </a:cubicBezTo>
                <a:cubicBezTo>
                  <a:pt x="1096765" y="883051"/>
                  <a:pt x="1084856" y="891784"/>
                  <a:pt x="1065409" y="900118"/>
                </a:cubicBezTo>
                <a:cubicBezTo>
                  <a:pt x="1045962" y="908452"/>
                  <a:pt x="1015405" y="912421"/>
                  <a:pt x="996355" y="921549"/>
                </a:cubicBezTo>
                <a:cubicBezTo>
                  <a:pt x="977305" y="930677"/>
                  <a:pt x="965791" y="947346"/>
                  <a:pt x="951107" y="954886"/>
                </a:cubicBezTo>
                <a:cubicBezTo>
                  <a:pt x="936423" y="962426"/>
                  <a:pt x="924123" y="962823"/>
                  <a:pt x="908248" y="966792"/>
                </a:cubicBezTo>
                <a:cubicBezTo>
                  <a:pt x="892373" y="970761"/>
                  <a:pt x="874907" y="977111"/>
                  <a:pt x="855857" y="978699"/>
                </a:cubicBezTo>
                <a:cubicBezTo>
                  <a:pt x="836807" y="980287"/>
                  <a:pt x="807439" y="971557"/>
                  <a:pt x="793945" y="976319"/>
                </a:cubicBezTo>
                <a:cubicBezTo>
                  <a:pt x="780451" y="981081"/>
                  <a:pt x="784816" y="1002512"/>
                  <a:pt x="774894" y="1007274"/>
                </a:cubicBezTo>
                <a:cubicBezTo>
                  <a:pt x="764972" y="1012036"/>
                  <a:pt x="756241" y="1002511"/>
                  <a:pt x="746319" y="1000130"/>
                </a:cubicBezTo>
                <a:cubicBezTo>
                  <a:pt x="736397" y="997749"/>
                  <a:pt x="721712" y="1004893"/>
                  <a:pt x="715363" y="992987"/>
                </a:cubicBezTo>
                <a:cubicBezTo>
                  <a:pt x="709014" y="981081"/>
                  <a:pt x="705048" y="951314"/>
                  <a:pt x="696317" y="933455"/>
                </a:cubicBezTo>
                <a:cubicBezTo>
                  <a:pt x="687586" y="915596"/>
                  <a:pt x="668536" y="901308"/>
                  <a:pt x="662979" y="885830"/>
                </a:cubicBezTo>
                <a:cubicBezTo>
                  <a:pt x="657422" y="870352"/>
                  <a:pt x="665755" y="853684"/>
                  <a:pt x="662977" y="840587"/>
                </a:cubicBezTo>
                <a:cubicBezTo>
                  <a:pt x="660199" y="827490"/>
                  <a:pt x="652262" y="816774"/>
                  <a:pt x="646309" y="807249"/>
                </a:cubicBezTo>
                <a:cubicBezTo>
                  <a:pt x="640356" y="797724"/>
                  <a:pt x="624877" y="789786"/>
                  <a:pt x="617733" y="783436"/>
                </a:cubicBezTo>
                <a:cubicBezTo>
                  <a:pt x="610589" y="777086"/>
                  <a:pt x="603841" y="782644"/>
                  <a:pt x="596301" y="776294"/>
                </a:cubicBezTo>
                <a:cubicBezTo>
                  <a:pt x="591142" y="755656"/>
                  <a:pt x="583602" y="755655"/>
                  <a:pt x="572490" y="745336"/>
                </a:cubicBezTo>
                <a:cubicBezTo>
                  <a:pt x="561378" y="735017"/>
                  <a:pt x="551454" y="714778"/>
                  <a:pt x="536770" y="707237"/>
                </a:cubicBezTo>
                <a:cubicBezTo>
                  <a:pt x="522086" y="699696"/>
                  <a:pt x="495497" y="708030"/>
                  <a:pt x="484384" y="700092"/>
                </a:cubicBezTo>
                <a:cubicBezTo>
                  <a:pt x="473272" y="692155"/>
                  <a:pt x="495496" y="670328"/>
                  <a:pt x="491527" y="657231"/>
                </a:cubicBezTo>
                <a:cubicBezTo>
                  <a:pt x="487558" y="644134"/>
                  <a:pt x="463747" y="635005"/>
                  <a:pt x="460572" y="621511"/>
                </a:cubicBezTo>
                <a:cubicBezTo>
                  <a:pt x="457397" y="608017"/>
                  <a:pt x="433186" y="594127"/>
                  <a:pt x="427233" y="583412"/>
                </a:cubicBezTo>
                <a:cubicBezTo>
                  <a:pt x="421280" y="572697"/>
                  <a:pt x="425648" y="567537"/>
                  <a:pt x="424854" y="557218"/>
                </a:cubicBezTo>
                <a:cubicBezTo>
                  <a:pt x="424060" y="546899"/>
                  <a:pt x="392705" y="554044"/>
                  <a:pt x="379608" y="547694"/>
                </a:cubicBezTo>
                <a:cubicBezTo>
                  <a:pt x="366511" y="541344"/>
                  <a:pt x="360161" y="518722"/>
                  <a:pt x="351033" y="514356"/>
                </a:cubicBezTo>
                <a:cubicBezTo>
                  <a:pt x="341905" y="509990"/>
                  <a:pt x="317298" y="499275"/>
                  <a:pt x="305789" y="502450"/>
                </a:cubicBezTo>
                <a:cubicBezTo>
                  <a:pt x="294280" y="505625"/>
                  <a:pt x="299439" y="532612"/>
                  <a:pt x="281977" y="533406"/>
                </a:cubicBezTo>
                <a:cubicBezTo>
                  <a:pt x="264515" y="534200"/>
                  <a:pt x="248246" y="527055"/>
                  <a:pt x="234355" y="523880"/>
                </a:cubicBezTo>
                <a:cubicBezTo>
                  <a:pt x="220464" y="520705"/>
                  <a:pt x="212126" y="502450"/>
                  <a:pt x="203395" y="500069"/>
                </a:cubicBezTo>
                <a:cubicBezTo>
                  <a:pt x="194664" y="497688"/>
                  <a:pt x="174427" y="513165"/>
                  <a:pt x="167680" y="511974"/>
                </a:cubicBezTo>
                <a:cubicBezTo>
                  <a:pt x="158948" y="504830"/>
                  <a:pt x="162518" y="516737"/>
                  <a:pt x="158152" y="507212"/>
                </a:cubicBezTo>
                <a:cubicBezTo>
                  <a:pt x="153786" y="497687"/>
                  <a:pt x="146249" y="471493"/>
                  <a:pt x="141486" y="454824"/>
                </a:cubicBezTo>
                <a:cubicBezTo>
                  <a:pt x="136724" y="438155"/>
                  <a:pt x="113305" y="432203"/>
                  <a:pt x="103383" y="419106"/>
                </a:cubicBezTo>
                <a:cubicBezTo>
                  <a:pt x="93461" y="406009"/>
                  <a:pt x="78777" y="389738"/>
                  <a:pt x="72427" y="378625"/>
                </a:cubicBezTo>
                <a:cubicBezTo>
                  <a:pt x="66077" y="367512"/>
                  <a:pt x="61313" y="361955"/>
                  <a:pt x="53375" y="352430"/>
                </a:cubicBezTo>
                <a:cubicBezTo>
                  <a:pt x="45437" y="342905"/>
                  <a:pt x="28372" y="332587"/>
                  <a:pt x="17657" y="323856"/>
                </a:cubicBezTo>
                <a:cubicBezTo>
                  <a:pt x="6942" y="315125"/>
                  <a:pt x="1786" y="313139"/>
                  <a:pt x="992" y="300042"/>
                </a:cubicBezTo>
                <a:close/>
              </a:path>
            </a:pathLst>
          </a:custGeom>
          <a:blipFill dpi="0"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31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6" name="Прямокутник 55"/>
          <p:cNvSpPr/>
          <p:nvPr/>
        </p:nvSpPr>
        <p:spPr>
          <a:xfrm>
            <a:off x="0" y="5031404"/>
            <a:ext cx="6192000" cy="1826596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У «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битві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народів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»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поблизу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Лейпцига союзники остаточно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розгромили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армію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Наполеона. 31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жовтня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1814 р. 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Союзні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війська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без бою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зайняли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Париж. Наполеон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зрікся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влади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і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був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відправлений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у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заслання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на о.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Ельба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 У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Франції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відбулася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реставрація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Бурбонів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, королем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проголошено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ru-RU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Луї</a:t>
            </a: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Х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V</a:t>
            </a:r>
            <a:r>
              <a:rPr kumimoji="0" lang="uk-UA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ІІІ.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57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7" cstate="print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756432">
            <a:off x="3478735" y="2537090"/>
            <a:ext cx="1673182" cy="11083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8" name="Овал 57"/>
          <p:cNvSpPr/>
          <p:nvPr/>
        </p:nvSpPr>
        <p:spPr>
          <a:xfrm>
            <a:off x="3311860" y="3152832"/>
            <a:ext cx="72008" cy="72008"/>
          </a:xfrm>
          <a:prstGeom prst="ellipse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59" name="Прямокутник 58"/>
          <p:cNvSpPr/>
          <p:nvPr/>
        </p:nvSpPr>
        <p:spPr>
          <a:xfrm>
            <a:off x="2829893" y="3131676"/>
            <a:ext cx="91242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Париж</a:t>
            </a:r>
            <a:endParaRPr kumimoji="0" lang="uk-UA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cxnSp>
        <p:nvCxnSpPr>
          <p:cNvPr id="60" name="Пряма сполучна лінія 59"/>
          <p:cNvCxnSpPr/>
          <p:nvPr/>
        </p:nvCxnSpPr>
        <p:spPr>
          <a:xfrm flipV="1">
            <a:off x="3333653" y="2626739"/>
            <a:ext cx="0" cy="57150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1" name="Picture 2" descr="C:\Users\Admin\Downloads\1200px-Royal_Standard_of_the_King_of_France.svg.png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7864" y="2628365"/>
            <a:ext cx="40005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2" name="Picture 3" descr="C:\Users\Admin\Downloads\1280px-Flag_of_France.svg.png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47864" y="2626739"/>
            <a:ext cx="40005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4688405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>
        <p:checker/>
      </p:transition>
    </mc:Choice>
    <mc:Fallback xmlns="">
      <p:transition spd="slow">
        <p:checker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2" presetClass="exit" presetSubtype="4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9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6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2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000"/>
                            </p:stCondLst>
                            <p:childTnLst>
                              <p:par>
                                <p:cTn id="5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right)">
                                      <p:cBhvr>
                                        <p:cTn id="7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000"/>
                            </p:stCondLst>
                            <p:childTnLst>
                              <p:par>
                                <p:cTn id="7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4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42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1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000"/>
                            </p:stCondLst>
                            <p:childTnLst>
                              <p:par>
                                <p:cTn id="92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0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1" dur="500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07" dur="2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12" dur="2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2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7" grpId="0"/>
      <p:bldP spid="65" grpId="0" animBg="1"/>
      <p:bldP spid="64" grpId="0" animBg="1"/>
      <p:bldP spid="39" grpId="0"/>
      <p:bldP spid="52" grpId="0" animBg="1"/>
      <p:bldP spid="52" grpId="1" animBg="1"/>
      <p:bldP spid="55" grpId="0" animBg="1"/>
      <p:bldP spid="56" grpId="0" animBg="1"/>
      <p:bldP spid="56" grpId="1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D:\Книжки\ШКОЛА\9 клас\Всесвітня\Карти\Map of 1814 6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10" t="25" r="26304" b="2480"/>
          <a:stretch/>
        </p:blipFill>
        <p:spPr bwMode="auto">
          <a:xfrm>
            <a:off x="-36000" y="-3600"/>
            <a:ext cx="9180000" cy="6861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4" name="Прямокутник 63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Франція часів реставрації Бурбонів. 1814 р.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6" name="Прямокутник 65"/>
          <p:cNvSpPr/>
          <p:nvPr/>
        </p:nvSpPr>
        <p:spPr>
          <a:xfrm>
            <a:off x="2614281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7" name="Прямокутник 66"/>
          <p:cNvSpPr/>
          <p:nvPr/>
        </p:nvSpPr>
        <p:spPr>
          <a:xfrm>
            <a:off x="8014883" y="2924944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8" name="Прямокутник 67"/>
          <p:cNvSpPr/>
          <p:nvPr/>
        </p:nvSpPr>
        <p:spPr>
          <a:xfrm>
            <a:off x="5436096" y="971436"/>
            <a:ext cx="92070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Швеція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9" name="Прямокутник 68"/>
          <p:cNvSpPr/>
          <p:nvPr/>
        </p:nvSpPr>
        <p:spPr>
          <a:xfrm>
            <a:off x="6131936" y="4148700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0" name="Прямокутник 69"/>
          <p:cNvSpPr/>
          <p:nvPr/>
        </p:nvSpPr>
        <p:spPr>
          <a:xfrm>
            <a:off x="6636177" y="5690707"/>
            <a:ext cx="124399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Османська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1" name="Прямокутник 70"/>
          <p:cNvSpPr/>
          <p:nvPr/>
        </p:nvSpPr>
        <p:spPr>
          <a:xfrm>
            <a:off x="8237983" y="6381328"/>
            <a:ext cx="90601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імперія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2" name="Прямокутник 71"/>
          <p:cNvSpPr/>
          <p:nvPr/>
        </p:nvSpPr>
        <p:spPr>
          <a:xfrm rot="17843723">
            <a:off x="-145294" y="4688350"/>
            <a:ext cx="12771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Португалія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3" name="Прямокутник 72"/>
          <p:cNvSpPr/>
          <p:nvPr/>
        </p:nvSpPr>
        <p:spPr>
          <a:xfrm rot="19442535">
            <a:off x="4694594" y="6025253"/>
            <a:ext cx="171899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Неаполітанське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королівство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4" name="Прямокутник 73"/>
          <p:cNvSpPr/>
          <p:nvPr/>
        </p:nvSpPr>
        <p:spPr>
          <a:xfrm>
            <a:off x="2699792" y="3561929"/>
            <a:ext cx="100219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Франція</a:t>
            </a:r>
          </a:p>
        </p:txBody>
      </p:sp>
      <p:sp>
        <p:nvSpPr>
          <p:cNvPr id="75" name="Прямокутник 74"/>
          <p:cNvSpPr/>
          <p:nvPr/>
        </p:nvSpPr>
        <p:spPr>
          <a:xfrm>
            <a:off x="1010553" y="4797152"/>
            <a:ext cx="88357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Іспанія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6" name="Прямокутник 75"/>
          <p:cNvSpPr/>
          <p:nvPr/>
        </p:nvSpPr>
        <p:spPr>
          <a:xfrm>
            <a:off x="5004048" y="2343637"/>
            <a:ext cx="9543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Пруссія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5" name="Прямокутник 64"/>
          <p:cNvSpPr/>
          <p:nvPr/>
        </p:nvSpPr>
        <p:spPr>
          <a:xfrm>
            <a:off x="-18256" y="5373216"/>
            <a:ext cx="9180512" cy="1484784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</a:t>
            </a:r>
            <a:r>
              <a:rPr kumimoji="0" lang="uk-UA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30 травня 1814 р. було підписано мирний договір між Францією та союзниками. Франція змушена повернутися до кордонів 1792 р.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18 вересня 1814 р. у столиці Австрії розпочав роботу Віденський конгрес – </a:t>
            </a:r>
            <a:r>
              <a:rPr kumimoji="0" lang="uk-UA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з’їзд </a:t>
            </a:r>
            <a:r>
              <a:rPr kumimoji="0" lang="uk-UA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представників </a:t>
            </a:r>
            <a:r>
              <a:rPr kumimoji="0" lang="uk-UA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європейських держав, з метою облаштування повоєнної Європи.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7" name="Овал 76"/>
          <p:cNvSpPr/>
          <p:nvPr/>
        </p:nvSpPr>
        <p:spPr>
          <a:xfrm>
            <a:off x="5833963" y="3897052"/>
            <a:ext cx="72008" cy="72008"/>
          </a:xfrm>
          <a:prstGeom prst="ellipse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8" name="Прямокутник 77"/>
          <p:cNvSpPr/>
          <p:nvPr/>
        </p:nvSpPr>
        <p:spPr>
          <a:xfrm>
            <a:off x="5292080" y="3923764"/>
            <a:ext cx="85151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Відень</a:t>
            </a:r>
            <a:endParaRPr kumimoji="0" lang="uk-UA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9" name="Овал 78"/>
          <p:cNvSpPr/>
          <p:nvPr/>
        </p:nvSpPr>
        <p:spPr>
          <a:xfrm>
            <a:off x="3311860" y="3152832"/>
            <a:ext cx="72008" cy="72008"/>
          </a:xfrm>
          <a:prstGeom prst="ellipse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80" name="Прямокутник 79"/>
          <p:cNvSpPr/>
          <p:nvPr/>
        </p:nvSpPr>
        <p:spPr>
          <a:xfrm>
            <a:off x="2829893" y="3131676"/>
            <a:ext cx="91242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Париж</a:t>
            </a:r>
            <a:endParaRPr kumimoji="0" lang="uk-UA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82" name="Прямокутник 81"/>
          <p:cNvSpPr/>
          <p:nvPr/>
        </p:nvSpPr>
        <p:spPr>
          <a:xfrm>
            <a:off x="1" y="6069834"/>
            <a:ext cx="7596000" cy="788166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1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Питання </a:t>
            </a:r>
            <a:r>
              <a:rPr kumimoji="0" lang="uk-UA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(с</a:t>
            </a:r>
            <a:r>
              <a:rPr kumimoji="0" lang="uk-UA" sz="2000" b="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 </a:t>
            </a:r>
            <a:r>
              <a:rPr kumimoji="0" lang="uk-UA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30)</a:t>
            </a:r>
            <a:endParaRPr kumimoji="0" lang="uk-UA" sz="2000" b="0" i="1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Якими були суспільні настрої у Франції часів реставрації Бурбонів?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763383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:fade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6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" dur="2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65" grpId="1" animBg="1"/>
      <p:bldP spid="77" grpId="0" animBg="1"/>
      <p:bldP spid="78" grpId="0"/>
      <p:bldP spid="82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D:\Книжки\ШКОЛА\9 клас\Всесвітня\Карти\Map of 1814 6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10" t="25" r="26304" b="2480"/>
          <a:stretch/>
        </p:blipFill>
        <p:spPr bwMode="auto">
          <a:xfrm>
            <a:off x="-36000" y="-3600"/>
            <a:ext cx="9180000" cy="6861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4" name="Прямокутник 63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«Сто днів» Наполеона (20.03-22.06.1815)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66" name="Прямокутник 65"/>
          <p:cNvSpPr/>
          <p:nvPr/>
        </p:nvSpPr>
        <p:spPr>
          <a:xfrm>
            <a:off x="2614281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7" name="Прямокутник 66"/>
          <p:cNvSpPr/>
          <p:nvPr/>
        </p:nvSpPr>
        <p:spPr>
          <a:xfrm>
            <a:off x="8014883" y="2924944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8" name="Прямокутник 67"/>
          <p:cNvSpPr/>
          <p:nvPr/>
        </p:nvSpPr>
        <p:spPr>
          <a:xfrm>
            <a:off x="5436096" y="971436"/>
            <a:ext cx="92070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Швеція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9" name="Прямокутник 68"/>
          <p:cNvSpPr/>
          <p:nvPr/>
        </p:nvSpPr>
        <p:spPr>
          <a:xfrm>
            <a:off x="6131936" y="4148700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0" name="Прямокутник 69"/>
          <p:cNvSpPr/>
          <p:nvPr/>
        </p:nvSpPr>
        <p:spPr>
          <a:xfrm>
            <a:off x="6636177" y="5690707"/>
            <a:ext cx="124399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Османська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1" name="Прямокутник 70"/>
          <p:cNvSpPr/>
          <p:nvPr/>
        </p:nvSpPr>
        <p:spPr>
          <a:xfrm>
            <a:off x="8237983" y="6381328"/>
            <a:ext cx="90601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імперія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2" name="Прямокутник 71"/>
          <p:cNvSpPr/>
          <p:nvPr/>
        </p:nvSpPr>
        <p:spPr>
          <a:xfrm rot="17843723">
            <a:off x="-145294" y="4688350"/>
            <a:ext cx="12771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Португалія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3" name="Прямокутник 72"/>
          <p:cNvSpPr/>
          <p:nvPr/>
        </p:nvSpPr>
        <p:spPr>
          <a:xfrm rot="19442535">
            <a:off x="4694594" y="6025253"/>
            <a:ext cx="171899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Неаполітанське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королівство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5" name="Прямокутник 74"/>
          <p:cNvSpPr/>
          <p:nvPr/>
        </p:nvSpPr>
        <p:spPr>
          <a:xfrm>
            <a:off x="1010553" y="4797152"/>
            <a:ext cx="88357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Іспанія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6" name="Прямокутник 75"/>
          <p:cNvSpPr/>
          <p:nvPr/>
        </p:nvSpPr>
        <p:spPr>
          <a:xfrm rot="20381696">
            <a:off x="5311460" y="2200540"/>
            <a:ext cx="9543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Пруссія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65" name="Прямокутник 64"/>
          <p:cNvSpPr/>
          <p:nvPr/>
        </p:nvSpPr>
        <p:spPr>
          <a:xfrm>
            <a:off x="-18256" y="5582144"/>
            <a:ext cx="9180512" cy="1275856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</a:t>
            </a:r>
            <a:r>
              <a:rPr kumimoji="0" lang="uk-UA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Розраховуючи на невдоволення французів правлінням Луї </a:t>
            </a:r>
            <a:r>
              <a:rPr kumimoji="0" lang="ru-RU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Х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V</a:t>
            </a:r>
            <a:r>
              <a:rPr kumimoji="0" lang="uk-UA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ІІІ</a:t>
            </a:r>
            <a:r>
              <a:rPr kumimoji="0" lang="uk-UA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, Наполеон вирішує знову захопити владу.  Із невеликим загоном імператор висадився на півдні Франції і рушив на </a:t>
            </a:r>
            <a:r>
              <a:rPr kumimoji="0" lang="uk-UA" sz="2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</a:t>
            </a:r>
            <a:r>
              <a:rPr kumimoji="0" lang="uk-UA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ариж. Зібравши 120 тис. армію, розпочав війну з Сьомою </a:t>
            </a:r>
            <a:r>
              <a:rPr kumimoji="0" lang="uk-UA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антифранцузькою</a:t>
            </a:r>
            <a:r>
              <a:rPr kumimoji="0" lang="uk-UA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коаліцією.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7" name="Овал 76"/>
          <p:cNvSpPr/>
          <p:nvPr/>
        </p:nvSpPr>
        <p:spPr>
          <a:xfrm>
            <a:off x="5833963" y="3897052"/>
            <a:ext cx="72008" cy="72008"/>
          </a:xfrm>
          <a:prstGeom prst="ellipse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8" name="Прямокутник 77"/>
          <p:cNvSpPr/>
          <p:nvPr/>
        </p:nvSpPr>
        <p:spPr>
          <a:xfrm>
            <a:off x="5292080" y="3923764"/>
            <a:ext cx="85151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Відень</a:t>
            </a:r>
            <a:endParaRPr kumimoji="0" lang="uk-UA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9" name="Овал 78"/>
          <p:cNvSpPr/>
          <p:nvPr/>
        </p:nvSpPr>
        <p:spPr>
          <a:xfrm>
            <a:off x="3311860" y="3152832"/>
            <a:ext cx="72008" cy="72008"/>
          </a:xfrm>
          <a:prstGeom prst="ellipse">
            <a:avLst/>
          </a:prstGeom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82" name="Прямокутник 81"/>
          <p:cNvSpPr/>
          <p:nvPr/>
        </p:nvSpPr>
        <p:spPr>
          <a:xfrm>
            <a:off x="0" y="6165304"/>
            <a:ext cx="5184063" cy="692696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1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Питання </a:t>
            </a:r>
            <a:r>
              <a:rPr kumimoji="0" lang="uk-UA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(с</a:t>
            </a:r>
            <a:r>
              <a:rPr kumimoji="0" lang="uk-UA" sz="2000" b="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. </a:t>
            </a:r>
            <a:r>
              <a:rPr kumimoji="0" lang="uk-UA" sz="2000" b="0" i="1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30)</a:t>
            </a:r>
            <a:endParaRPr kumimoji="0" lang="uk-UA" sz="2000" b="0" i="1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1) 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Хто переміг і якими були наслідки битви?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1" name="Полілінія 20"/>
          <p:cNvSpPr/>
          <p:nvPr/>
        </p:nvSpPr>
        <p:spPr>
          <a:xfrm>
            <a:off x="3314667" y="3200399"/>
            <a:ext cx="1135823" cy="2058353"/>
          </a:xfrm>
          <a:custGeom>
            <a:avLst/>
            <a:gdLst>
              <a:gd name="connsiteX0" fmla="*/ 68613 w 1234473"/>
              <a:gd name="connsiteY0" fmla="*/ 0 h 2072640"/>
              <a:gd name="connsiteX1" fmla="*/ 152433 w 1234473"/>
              <a:gd name="connsiteY1" fmla="*/ 160020 h 2072640"/>
              <a:gd name="connsiteX2" fmla="*/ 33 w 1234473"/>
              <a:gd name="connsiteY2" fmla="*/ 441960 h 2072640"/>
              <a:gd name="connsiteX3" fmla="*/ 167673 w 1234473"/>
              <a:gd name="connsiteY3" fmla="*/ 853440 h 2072640"/>
              <a:gd name="connsiteX4" fmla="*/ 441993 w 1234473"/>
              <a:gd name="connsiteY4" fmla="*/ 1173480 h 2072640"/>
              <a:gd name="connsiteX5" fmla="*/ 388653 w 1234473"/>
              <a:gd name="connsiteY5" fmla="*/ 1767840 h 2072640"/>
              <a:gd name="connsiteX6" fmla="*/ 891573 w 1234473"/>
              <a:gd name="connsiteY6" fmla="*/ 1905000 h 2072640"/>
              <a:gd name="connsiteX7" fmla="*/ 1104933 w 1234473"/>
              <a:gd name="connsiteY7" fmla="*/ 1950720 h 2072640"/>
              <a:gd name="connsiteX8" fmla="*/ 1234473 w 1234473"/>
              <a:gd name="connsiteY8" fmla="*/ 2072640 h 2072640"/>
              <a:gd name="connsiteX0" fmla="*/ 68613 w 1163035"/>
              <a:gd name="connsiteY0" fmla="*/ 0 h 2058353"/>
              <a:gd name="connsiteX1" fmla="*/ 152433 w 1163035"/>
              <a:gd name="connsiteY1" fmla="*/ 160020 h 2058353"/>
              <a:gd name="connsiteX2" fmla="*/ 33 w 1163035"/>
              <a:gd name="connsiteY2" fmla="*/ 441960 h 2058353"/>
              <a:gd name="connsiteX3" fmla="*/ 167673 w 1163035"/>
              <a:gd name="connsiteY3" fmla="*/ 853440 h 2058353"/>
              <a:gd name="connsiteX4" fmla="*/ 441993 w 1163035"/>
              <a:gd name="connsiteY4" fmla="*/ 1173480 h 2058353"/>
              <a:gd name="connsiteX5" fmla="*/ 388653 w 1163035"/>
              <a:gd name="connsiteY5" fmla="*/ 1767840 h 2058353"/>
              <a:gd name="connsiteX6" fmla="*/ 891573 w 1163035"/>
              <a:gd name="connsiteY6" fmla="*/ 1905000 h 2058353"/>
              <a:gd name="connsiteX7" fmla="*/ 1104933 w 1163035"/>
              <a:gd name="connsiteY7" fmla="*/ 1950720 h 2058353"/>
              <a:gd name="connsiteX8" fmla="*/ 1163035 w 1163035"/>
              <a:gd name="connsiteY8" fmla="*/ 2058353 h 2058353"/>
              <a:gd name="connsiteX0" fmla="*/ 68613 w 1163035"/>
              <a:gd name="connsiteY0" fmla="*/ 0 h 2058353"/>
              <a:gd name="connsiteX1" fmla="*/ 152433 w 1163035"/>
              <a:gd name="connsiteY1" fmla="*/ 160020 h 2058353"/>
              <a:gd name="connsiteX2" fmla="*/ 33 w 1163035"/>
              <a:gd name="connsiteY2" fmla="*/ 441960 h 2058353"/>
              <a:gd name="connsiteX3" fmla="*/ 167673 w 1163035"/>
              <a:gd name="connsiteY3" fmla="*/ 853440 h 2058353"/>
              <a:gd name="connsiteX4" fmla="*/ 441993 w 1163035"/>
              <a:gd name="connsiteY4" fmla="*/ 1173480 h 2058353"/>
              <a:gd name="connsiteX5" fmla="*/ 388653 w 1163035"/>
              <a:gd name="connsiteY5" fmla="*/ 1767840 h 2058353"/>
              <a:gd name="connsiteX6" fmla="*/ 891573 w 1163035"/>
              <a:gd name="connsiteY6" fmla="*/ 1905000 h 2058353"/>
              <a:gd name="connsiteX7" fmla="*/ 1043020 w 1163035"/>
              <a:gd name="connsiteY7" fmla="*/ 1898333 h 2058353"/>
              <a:gd name="connsiteX8" fmla="*/ 1163035 w 1163035"/>
              <a:gd name="connsiteY8" fmla="*/ 2058353 h 2058353"/>
              <a:gd name="connsiteX0" fmla="*/ 68613 w 1163035"/>
              <a:gd name="connsiteY0" fmla="*/ 0 h 2058353"/>
              <a:gd name="connsiteX1" fmla="*/ 152433 w 1163035"/>
              <a:gd name="connsiteY1" fmla="*/ 160020 h 2058353"/>
              <a:gd name="connsiteX2" fmla="*/ 33 w 1163035"/>
              <a:gd name="connsiteY2" fmla="*/ 441960 h 2058353"/>
              <a:gd name="connsiteX3" fmla="*/ 167673 w 1163035"/>
              <a:gd name="connsiteY3" fmla="*/ 853440 h 2058353"/>
              <a:gd name="connsiteX4" fmla="*/ 441993 w 1163035"/>
              <a:gd name="connsiteY4" fmla="*/ 1173480 h 2058353"/>
              <a:gd name="connsiteX5" fmla="*/ 388653 w 1163035"/>
              <a:gd name="connsiteY5" fmla="*/ 1767840 h 2058353"/>
              <a:gd name="connsiteX6" fmla="*/ 891573 w 1163035"/>
              <a:gd name="connsiteY6" fmla="*/ 1905000 h 2058353"/>
              <a:gd name="connsiteX7" fmla="*/ 1043020 w 1163035"/>
              <a:gd name="connsiteY7" fmla="*/ 1898333 h 2058353"/>
              <a:gd name="connsiteX8" fmla="*/ 1163035 w 1163035"/>
              <a:gd name="connsiteY8" fmla="*/ 2058353 h 2058353"/>
              <a:gd name="connsiteX0" fmla="*/ 68613 w 1134460"/>
              <a:gd name="connsiteY0" fmla="*/ 0 h 2058353"/>
              <a:gd name="connsiteX1" fmla="*/ 152433 w 1134460"/>
              <a:gd name="connsiteY1" fmla="*/ 160020 h 2058353"/>
              <a:gd name="connsiteX2" fmla="*/ 33 w 1134460"/>
              <a:gd name="connsiteY2" fmla="*/ 441960 h 2058353"/>
              <a:gd name="connsiteX3" fmla="*/ 167673 w 1134460"/>
              <a:gd name="connsiteY3" fmla="*/ 853440 h 2058353"/>
              <a:gd name="connsiteX4" fmla="*/ 441993 w 1134460"/>
              <a:gd name="connsiteY4" fmla="*/ 1173480 h 2058353"/>
              <a:gd name="connsiteX5" fmla="*/ 388653 w 1134460"/>
              <a:gd name="connsiteY5" fmla="*/ 1767840 h 2058353"/>
              <a:gd name="connsiteX6" fmla="*/ 891573 w 1134460"/>
              <a:gd name="connsiteY6" fmla="*/ 1905000 h 2058353"/>
              <a:gd name="connsiteX7" fmla="*/ 1043020 w 1134460"/>
              <a:gd name="connsiteY7" fmla="*/ 1898333 h 2058353"/>
              <a:gd name="connsiteX8" fmla="*/ 1134460 w 1134460"/>
              <a:gd name="connsiteY8" fmla="*/ 2058353 h 2058353"/>
              <a:gd name="connsiteX0" fmla="*/ 68613 w 1134460"/>
              <a:gd name="connsiteY0" fmla="*/ 0 h 2058353"/>
              <a:gd name="connsiteX1" fmla="*/ 152433 w 1134460"/>
              <a:gd name="connsiteY1" fmla="*/ 160020 h 2058353"/>
              <a:gd name="connsiteX2" fmla="*/ 33 w 1134460"/>
              <a:gd name="connsiteY2" fmla="*/ 441960 h 2058353"/>
              <a:gd name="connsiteX3" fmla="*/ 167673 w 1134460"/>
              <a:gd name="connsiteY3" fmla="*/ 853440 h 2058353"/>
              <a:gd name="connsiteX4" fmla="*/ 441993 w 1134460"/>
              <a:gd name="connsiteY4" fmla="*/ 1173480 h 2058353"/>
              <a:gd name="connsiteX5" fmla="*/ 388653 w 1134460"/>
              <a:gd name="connsiteY5" fmla="*/ 1767840 h 2058353"/>
              <a:gd name="connsiteX6" fmla="*/ 891573 w 1134460"/>
              <a:gd name="connsiteY6" fmla="*/ 1905000 h 2058353"/>
              <a:gd name="connsiteX7" fmla="*/ 1043020 w 1134460"/>
              <a:gd name="connsiteY7" fmla="*/ 1898333 h 2058353"/>
              <a:gd name="connsiteX8" fmla="*/ 1134460 w 1134460"/>
              <a:gd name="connsiteY8" fmla="*/ 2058353 h 2058353"/>
              <a:gd name="connsiteX0" fmla="*/ 68613 w 1134460"/>
              <a:gd name="connsiteY0" fmla="*/ 0 h 2058353"/>
              <a:gd name="connsiteX1" fmla="*/ 152433 w 1134460"/>
              <a:gd name="connsiteY1" fmla="*/ 160020 h 2058353"/>
              <a:gd name="connsiteX2" fmla="*/ 33 w 1134460"/>
              <a:gd name="connsiteY2" fmla="*/ 441960 h 2058353"/>
              <a:gd name="connsiteX3" fmla="*/ 167673 w 1134460"/>
              <a:gd name="connsiteY3" fmla="*/ 853440 h 2058353"/>
              <a:gd name="connsiteX4" fmla="*/ 441993 w 1134460"/>
              <a:gd name="connsiteY4" fmla="*/ 1173480 h 2058353"/>
              <a:gd name="connsiteX5" fmla="*/ 388653 w 1134460"/>
              <a:gd name="connsiteY5" fmla="*/ 1767840 h 2058353"/>
              <a:gd name="connsiteX6" fmla="*/ 1043020 w 1134460"/>
              <a:gd name="connsiteY6" fmla="*/ 1898333 h 2058353"/>
              <a:gd name="connsiteX7" fmla="*/ 1134460 w 1134460"/>
              <a:gd name="connsiteY7" fmla="*/ 2058353 h 2058353"/>
              <a:gd name="connsiteX0" fmla="*/ 68613 w 1134460"/>
              <a:gd name="connsiteY0" fmla="*/ 0 h 2058353"/>
              <a:gd name="connsiteX1" fmla="*/ 152433 w 1134460"/>
              <a:gd name="connsiteY1" fmla="*/ 160020 h 2058353"/>
              <a:gd name="connsiteX2" fmla="*/ 33 w 1134460"/>
              <a:gd name="connsiteY2" fmla="*/ 441960 h 2058353"/>
              <a:gd name="connsiteX3" fmla="*/ 167673 w 1134460"/>
              <a:gd name="connsiteY3" fmla="*/ 853440 h 2058353"/>
              <a:gd name="connsiteX4" fmla="*/ 441993 w 1134460"/>
              <a:gd name="connsiteY4" fmla="*/ 1173480 h 2058353"/>
              <a:gd name="connsiteX5" fmla="*/ 562484 w 1134460"/>
              <a:gd name="connsiteY5" fmla="*/ 1701165 h 2058353"/>
              <a:gd name="connsiteX6" fmla="*/ 1043020 w 1134460"/>
              <a:gd name="connsiteY6" fmla="*/ 1898333 h 2058353"/>
              <a:gd name="connsiteX7" fmla="*/ 1134460 w 1134460"/>
              <a:gd name="connsiteY7" fmla="*/ 2058353 h 2058353"/>
              <a:gd name="connsiteX0" fmla="*/ 68613 w 1135823"/>
              <a:gd name="connsiteY0" fmla="*/ 0 h 2058353"/>
              <a:gd name="connsiteX1" fmla="*/ 152433 w 1135823"/>
              <a:gd name="connsiteY1" fmla="*/ 160020 h 2058353"/>
              <a:gd name="connsiteX2" fmla="*/ 33 w 1135823"/>
              <a:gd name="connsiteY2" fmla="*/ 441960 h 2058353"/>
              <a:gd name="connsiteX3" fmla="*/ 167673 w 1135823"/>
              <a:gd name="connsiteY3" fmla="*/ 853440 h 2058353"/>
              <a:gd name="connsiteX4" fmla="*/ 441993 w 1135823"/>
              <a:gd name="connsiteY4" fmla="*/ 1173480 h 2058353"/>
              <a:gd name="connsiteX5" fmla="*/ 424371 w 1135823"/>
              <a:gd name="connsiteY5" fmla="*/ 1774984 h 2058353"/>
              <a:gd name="connsiteX6" fmla="*/ 1043020 w 1135823"/>
              <a:gd name="connsiteY6" fmla="*/ 1898333 h 2058353"/>
              <a:gd name="connsiteX7" fmla="*/ 1134460 w 1135823"/>
              <a:gd name="connsiteY7" fmla="*/ 2058353 h 2058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35823" h="2058353">
                <a:moveTo>
                  <a:pt x="68613" y="0"/>
                </a:moveTo>
                <a:cubicBezTo>
                  <a:pt x="116238" y="43180"/>
                  <a:pt x="163863" y="86360"/>
                  <a:pt x="152433" y="160020"/>
                </a:cubicBezTo>
                <a:cubicBezTo>
                  <a:pt x="141003" y="233680"/>
                  <a:pt x="-2507" y="326390"/>
                  <a:pt x="33" y="441960"/>
                </a:cubicBezTo>
                <a:cubicBezTo>
                  <a:pt x="2573" y="557530"/>
                  <a:pt x="94013" y="731520"/>
                  <a:pt x="167673" y="853440"/>
                </a:cubicBezTo>
                <a:cubicBezTo>
                  <a:pt x="241333" y="975360"/>
                  <a:pt x="399210" y="1019889"/>
                  <a:pt x="441993" y="1173480"/>
                </a:cubicBezTo>
                <a:cubicBezTo>
                  <a:pt x="484776" y="1327071"/>
                  <a:pt x="324200" y="1654175"/>
                  <a:pt x="424371" y="1774984"/>
                </a:cubicBezTo>
                <a:cubicBezTo>
                  <a:pt x="524542" y="1895793"/>
                  <a:pt x="924672" y="1851105"/>
                  <a:pt x="1043020" y="1898333"/>
                </a:cubicBezTo>
                <a:cubicBezTo>
                  <a:pt x="1161368" y="1945561"/>
                  <a:pt x="1131603" y="2001838"/>
                  <a:pt x="1134460" y="2058353"/>
                </a:cubicBezTo>
              </a:path>
            </a:pathLst>
          </a:custGeom>
          <a:ln w="19050">
            <a:solidFill>
              <a:srgbClr val="FF0000"/>
            </a:solidFill>
            <a:prstDash val="dash"/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uk-UA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2" name="Прямокутник 21"/>
          <p:cNvSpPr/>
          <p:nvPr/>
        </p:nvSpPr>
        <p:spPr>
          <a:xfrm>
            <a:off x="3937857" y="5219908"/>
            <a:ext cx="99418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о. Ельба</a:t>
            </a:r>
            <a:endParaRPr kumimoji="0" lang="uk-UA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74" name="Прямокутник 73"/>
          <p:cNvSpPr/>
          <p:nvPr/>
        </p:nvSpPr>
        <p:spPr>
          <a:xfrm>
            <a:off x="2699792" y="3561929"/>
            <a:ext cx="100219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Франція</a:t>
            </a:r>
          </a:p>
        </p:txBody>
      </p:sp>
      <p:sp>
        <p:nvSpPr>
          <p:cNvPr id="80" name="Прямокутник 79"/>
          <p:cNvSpPr/>
          <p:nvPr/>
        </p:nvSpPr>
        <p:spPr>
          <a:xfrm>
            <a:off x="2771800" y="3203684"/>
            <a:ext cx="91242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Париж</a:t>
            </a:r>
            <a:endParaRPr kumimoji="0" lang="uk-UA" sz="18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pic>
        <p:nvPicPr>
          <p:cNvPr id="23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1779" y="1458424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8184" y="3789040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61302" y="2348880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1820" y="1246063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4" cstate="print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561343">
            <a:off x="4147169" y="2322441"/>
            <a:ext cx="1179067" cy="781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84521" y="4518032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96" y="4646709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010132" flipV="1">
            <a:off x="3312287" y="2854741"/>
            <a:ext cx="667511" cy="4421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8183" y="2006794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79435" y="2712969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Прямокутник 32"/>
          <p:cNvSpPr/>
          <p:nvPr/>
        </p:nvSpPr>
        <p:spPr>
          <a:xfrm>
            <a:off x="3498188" y="3039895"/>
            <a:ext cx="1189172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Ватерлоо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18.06.1815</a:t>
            </a:r>
            <a:endParaRPr kumimoji="0" lang="uk-UA" sz="1600" b="1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066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500"/>
                            </p:stCondLst>
                            <p:childTnLst>
                              <p:par>
                                <p:cTn id="6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2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65" grpId="1" animBg="1"/>
      <p:bldP spid="82" grpId="0" animBg="1"/>
      <p:bldP spid="21" grpId="0" animBg="1"/>
      <p:bldP spid="33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Місце для вмісту 2"/>
          <p:cNvSpPr>
            <a:spLocks noGrp="1"/>
          </p:cNvSpPr>
          <p:nvPr>
            <p:ph idx="4294967295"/>
          </p:nvPr>
        </p:nvSpPr>
        <p:spPr>
          <a:xfrm>
            <a:off x="53975" y="778669"/>
            <a:ext cx="9036050" cy="5300662"/>
          </a:xfrm>
        </p:spPr>
        <p:txBody>
          <a:bodyPr rtlCol="0">
            <a:normAutofit fontScale="92500"/>
          </a:bodyPr>
          <a:lstStyle/>
          <a:p>
            <a:pPr marL="118872" indent="0" algn="ctr" eaLnBrk="1" fontAlgn="auto" hangingPunct="1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Опрацюйте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таблицю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«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Рішення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Заключного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акта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Віденського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конгресу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» (с. 30). За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допомогою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карти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визначте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,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які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територіальні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зміни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відбулися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в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Європі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після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Наполеонівських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36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воєн</a:t>
            </a:r>
            <a:r>
              <a:rPr lang="ru-RU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16923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2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3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7" name="Рисунок 6"/>
          <p:cNvPicPr>
            <a:picLocks noChangeAspect="1"/>
          </p:cNvPicPr>
          <p:nvPr/>
        </p:nvPicPr>
        <p:blipFill rotWithShape="1">
          <a:blip r:embed="rId4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8" name="Рисунок 7"/>
          <p:cNvPicPr>
            <a:picLocks noChangeAspect="1"/>
          </p:cNvPicPr>
          <p:nvPr/>
        </p:nvPicPr>
        <p:blipFill rotWithShape="1">
          <a:blip r:embed="rId5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9" name="Рисунок 8"/>
          <p:cNvPicPr>
            <a:picLocks noChangeAspect="1"/>
          </p:cNvPicPr>
          <p:nvPr/>
        </p:nvPicPr>
        <p:blipFill rotWithShape="1">
          <a:blip r:embed="rId6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10" name="Рисунок 9"/>
          <p:cNvPicPr>
            <a:picLocks noChangeAspect="1"/>
          </p:cNvPicPr>
          <p:nvPr/>
        </p:nvPicPr>
        <p:blipFill rotWithShape="1">
          <a:blip r:embed="rId7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11" name="Рисунок 10"/>
          <p:cNvPicPr>
            <a:picLocks noChangeAspect="1"/>
          </p:cNvPicPr>
          <p:nvPr/>
        </p:nvPicPr>
        <p:blipFill rotWithShape="1">
          <a:blip r:embed="rId8"/>
          <a:srcRect l="11264" t="13998" r="26543" b="16540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14" name="Рисунок 13"/>
          <p:cNvPicPr>
            <a:picLocks noChangeAspect="1"/>
          </p:cNvPicPr>
          <p:nvPr/>
        </p:nvPicPr>
        <p:blipFill rotWithShape="1">
          <a:blip r:embed="rId9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17" name="Рисунок 16"/>
          <p:cNvPicPr>
            <a:picLocks noChangeAspect="1"/>
          </p:cNvPicPr>
          <p:nvPr/>
        </p:nvPicPr>
        <p:blipFill rotWithShape="1">
          <a:blip r:embed="rId10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18" name="Рисунок 17"/>
          <p:cNvPicPr>
            <a:picLocks noChangeAspect="1"/>
          </p:cNvPicPr>
          <p:nvPr/>
        </p:nvPicPr>
        <p:blipFill rotWithShape="1">
          <a:blip r:embed="rId11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19" name="Рисунок 18"/>
          <p:cNvPicPr>
            <a:picLocks noChangeAspect="1"/>
          </p:cNvPicPr>
          <p:nvPr/>
        </p:nvPicPr>
        <p:blipFill rotWithShape="1">
          <a:blip r:embed="rId12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20" name="Рисунок 19"/>
          <p:cNvPicPr>
            <a:picLocks noChangeAspect="1"/>
          </p:cNvPicPr>
          <p:nvPr/>
        </p:nvPicPr>
        <p:blipFill rotWithShape="1">
          <a:blip r:embed="rId13"/>
          <a:srcRect l="11264" t="13998" r="26543" b="16540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21" name="Рисунок 20"/>
          <p:cNvPicPr>
            <a:picLocks noChangeAspect="1"/>
          </p:cNvPicPr>
          <p:nvPr/>
        </p:nvPicPr>
        <p:blipFill rotWithShape="1">
          <a:blip r:embed="rId14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22" name="Рисунок 21"/>
          <p:cNvPicPr>
            <a:picLocks noChangeAspect="1"/>
          </p:cNvPicPr>
          <p:nvPr/>
        </p:nvPicPr>
        <p:blipFill rotWithShape="1">
          <a:blip r:embed="rId15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23" name="Рисунок 22"/>
          <p:cNvPicPr>
            <a:picLocks noChangeAspect="1"/>
          </p:cNvPicPr>
          <p:nvPr/>
        </p:nvPicPr>
        <p:blipFill rotWithShape="1">
          <a:blip r:embed="rId16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24" name="Рисунок 23"/>
          <p:cNvPicPr>
            <a:picLocks noChangeAspect="1"/>
          </p:cNvPicPr>
          <p:nvPr/>
        </p:nvPicPr>
        <p:blipFill rotWithShape="1">
          <a:blip r:embed="rId17"/>
          <a:srcRect l="11263" t="13998" r="26545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pic>
        <p:nvPicPr>
          <p:cNvPr id="25" name="Рисунок 24"/>
          <p:cNvPicPr>
            <a:picLocks noChangeAspect="1"/>
          </p:cNvPicPr>
          <p:nvPr/>
        </p:nvPicPr>
        <p:blipFill rotWithShape="1">
          <a:blip r:embed="rId18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sp>
        <p:nvSpPr>
          <p:cNvPr id="26" name="Прямокутник 25"/>
          <p:cNvSpPr/>
          <p:nvPr/>
        </p:nvSpPr>
        <p:spPr>
          <a:xfrm>
            <a:off x="4356000" y="6439694"/>
            <a:ext cx="4788000" cy="418306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uk-UA" sz="2000" b="1" dirty="0" smtClean="0">
                <a:solidFill>
                  <a:schemeClr val="tx1"/>
                </a:solidFill>
                <a:latin typeface="Century Gothic" panose="020B0502020202020204" pitchFamily="34" charset="0"/>
              </a:rPr>
              <a:t>Європа після Віденського конгресу</a:t>
            </a:r>
            <a:endParaRPr lang="ru-RU" sz="2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26723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 rotWithShape="1">
          <a:blip r:embed="rId2"/>
          <a:srcRect l="11264" t="13998" r="26542" b="16541"/>
          <a:stretch/>
        </p:blipFill>
        <p:spPr>
          <a:xfrm>
            <a:off x="0" y="-28800"/>
            <a:ext cx="9144000" cy="6886800"/>
          </a:xfrm>
          <a:prstGeom prst="rect">
            <a:avLst/>
          </a:prstGeom>
        </p:spPr>
      </p:pic>
      <p:grpSp>
        <p:nvGrpSpPr>
          <p:cNvPr id="4" name="Групувати 3"/>
          <p:cNvGrpSpPr/>
          <p:nvPr/>
        </p:nvGrpSpPr>
        <p:grpSpPr>
          <a:xfrm>
            <a:off x="6838536" y="619445"/>
            <a:ext cx="1487908" cy="1684196"/>
            <a:chOff x="7684375" y="1488839"/>
            <a:chExt cx="1487908" cy="1684196"/>
          </a:xfrm>
        </p:grpSpPr>
        <p:pic>
          <p:nvPicPr>
            <p:cNvPr id="5" name="Picture 6" descr="Олександр І"/>
            <p:cNvPicPr>
              <a:picLocks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884368" y="1488839"/>
              <a:ext cx="1036800" cy="1396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" name="Прямокутник 5"/>
            <p:cNvSpPr/>
            <p:nvPr/>
          </p:nvSpPr>
          <p:spPr>
            <a:xfrm>
              <a:off x="7684375" y="2888342"/>
              <a:ext cx="1487908" cy="28469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lnSpc>
                  <a:spcPts val="1500"/>
                </a:lnSpc>
                <a:defRPr/>
              </a:pPr>
              <a:r>
                <a:rPr lang="uk-UA" sz="1600" b="1" dirty="0">
                  <a:ln>
                    <a:solidFill>
                      <a:sysClr val="windowText" lastClr="000000"/>
                    </a:solidFill>
                  </a:ln>
                  <a:solidFill>
                    <a:srgbClr val="FFFFFF"/>
                  </a:solidFill>
                  <a:latin typeface="Century Gothic" panose="020B0502020202020204" pitchFamily="34" charset="0"/>
                </a:rPr>
                <a:t>Олександр </a:t>
              </a:r>
              <a:r>
                <a:rPr lang="en-US" sz="1600" b="1" dirty="0">
                  <a:ln>
                    <a:solidFill>
                      <a:sysClr val="windowText" lastClr="000000"/>
                    </a:solidFill>
                  </a:ln>
                  <a:solidFill>
                    <a:srgbClr val="FFFFFF"/>
                  </a:solidFill>
                  <a:latin typeface="Century Gothic" panose="020B0502020202020204" pitchFamily="34" charset="0"/>
                </a:rPr>
                <a:t>I</a:t>
              </a:r>
              <a:endParaRPr lang="uk-UA" sz="1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latin typeface="Century Gothic" panose="020B0502020202020204" pitchFamily="34" charset="0"/>
              </a:endParaRPr>
            </a:p>
          </p:txBody>
        </p:sp>
      </p:grpSp>
      <p:grpSp>
        <p:nvGrpSpPr>
          <p:cNvPr id="7" name="Групувати 6"/>
          <p:cNvGrpSpPr/>
          <p:nvPr/>
        </p:nvGrpSpPr>
        <p:grpSpPr>
          <a:xfrm>
            <a:off x="4564291" y="978493"/>
            <a:ext cx="2424720" cy="1867619"/>
            <a:chOff x="4505673" y="1271067"/>
            <a:chExt cx="2424720" cy="1867619"/>
          </a:xfrm>
        </p:grpSpPr>
        <p:pic>
          <p:nvPicPr>
            <p:cNvPr id="8" name="Picture 4" descr="Файл:Friedrich Wilhelm III., König von Preußen (unbekannter Maler).jp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53105" y="1271067"/>
              <a:ext cx="1035358" cy="13968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" name="Прямокутник 8"/>
            <p:cNvSpPr/>
            <p:nvPr/>
          </p:nvSpPr>
          <p:spPr>
            <a:xfrm>
              <a:off x="4505673" y="2648744"/>
              <a:ext cx="2424720" cy="48994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uk-UA" sz="1600" b="1" i="0" u="none" strike="noStrike" kern="1200" cap="none" spc="0" normalizeH="0" baseline="0" noProof="0" dirty="0" err="1" smtClean="0">
                  <a:ln>
                    <a:solidFill>
                      <a:sysClr val="windowText" lastClr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B0502020202020204" pitchFamily="34" charset="0"/>
                </a:rPr>
                <a:t>Фрідріх-</a:t>
              </a:r>
              <a:endParaRPr kumimoji="0" lang="uk-UA" sz="1600" b="1" i="0" u="none" strike="noStrike" kern="1200" cap="none" spc="0" normalizeH="0" baseline="0" noProof="0" dirty="0" smtClean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</a:endParaRPr>
            </a:p>
            <a:p>
              <a:pPr marL="0" marR="0" lvl="0" indent="0" algn="ctr" defTabSz="914400" rtl="0" eaLnBrk="1" fontAlgn="auto" latinLnBrk="0" hangingPunct="1">
                <a:lnSpc>
                  <a:spcPts val="15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uk-UA" sz="1600" b="1" i="0" u="none" strike="noStrike" kern="1200" cap="none" spc="0" normalizeH="0" baseline="0" noProof="0" dirty="0" smtClean="0">
                  <a:ln>
                    <a:solidFill>
                      <a:sysClr val="windowText" lastClr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B0502020202020204" pitchFamily="34" charset="0"/>
                </a:rPr>
                <a:t>Вільгельм </a:t>
              </a:r>
              <a:r>
                <a:rPr kumimoji="0" lang="en-US" sz="1600" b="1" i="0" u="none" strike="noStrike" kern="1200" cap="none" spc="0" normalizeH="0" baseline="0" noProof="0" dirty="0">
                  <a:ln>
                    <a:solidFill>
                      <a:sysClr val="windowText" lastClr="000000"/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Century Gothic" panose="020B0502020202020204" pitchFamily="34" charset="0"/>
                </a:rPr>
                <a:t>III</a:t>
              </a:r>
              <a:endParaRPr kumimoji="0" lang="uk-UA" sz="1600" b="1" i="0" u="none" strike="noStrike" kern="1200" cap="none" spc="0" normalizeH="0" baseline="0" noProof="0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Century Gothic" panose="020B0502020202020204" pitchFamily="34" charset="0"/>
              </a:endParaRPr>
            </a:p>
          </p:txBody>
        </p:sp>
      </p:grpSp>
      <p:grpSp>
        <p:nvGrpSpPr>
          <p:cNvPr id="10" name="Групувати 9"/>
          <p:cNvGrpSpPr/>
          <p:nvPr/>
        </p:nvGrpSpPr>
        <p:grpSpPr>
          <a:xfrm>
            <a:off x="6030516" y="2591616"/>
            <a:ext cx="1048759" cy="1730623"/>
            <a:chOff x="6372200" y="2813927"/>
            <a:chExt cx="1048759" cy="1730623"/>
          </a:xfrm>
        </p:grpSpPr>
        <p:pic>
          <p:nvPicPr>
            <p:cNvPr id="11" name="Picture 8" descr="Файл:Ludwig Streitenfeld 001.jpg"/>
            <p:cNvPicPr>
              <a:picLocks noChangeArrowheads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5269" t="1756" r="14635" b="58334"/>
            <a:stretch/>
          </p:blipFill>
          <p:spPr bwMode="auto">
            <a:xfrm>
              <a:off x="6384159" y="2813927"/>
              <a:ext cx="1036800" cy="139596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2" name="Прямокутник 11"/>
            <p:cNvSpPr/>
            <p:nvPr/>
          </p:nvSpPr>
          <p:spPr>
            <a:xfrm>
              <a:off x="6372200" y="4205996"/>
              <a:ext cx="1047082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uk-UA" sz="1600" b="1" dirty="0" err="1">
                  <a:ln>
                    <a:solidFill>
                      <a:sysClr val="windowText" lastClr="000000"/>
                    </a:solidFill>
                  </a:ln>
                  <a:solidFill>
                    <a:srgbClr val="FFFFFF"/>
                  </a:solidFill>
                  <a:latin typeface="Century Gothic" panose="020B0502020202020204" pitchFamily="34" charset="0"/>
                </a:rPr>
                <a:t>Франц</a:t>
              </a:r>
              <a:r>
                <a:rPr lang="uk-UA" sz="1600" b="1" dirty="0">
                  <a:ln>
                    <a:solidFill>
                      <a:sysClr val="windowText" lastClr="000000"/>
                    </a:solidFill>
                  </a:ln>
                  <a:solidFill>
                    <a:srgbClr val="FFFFFF"/>
                  </a:solidFill>
                  <a:latin typeface="Century Gothic" panose="020B0502020202020204" pitchFamily="34" charset="0"/>
                </a:rPr>
                <a:t> </a:t>
              </a:r>
              <a:r>
                <a:rPr lang="en-US" sz="1600" b="1" dirty="0">
                  <a:ln>
                    <a:solidFill>
                      <a:sysClr val="windowText" lastClr="000000"/>
                    </a:solidFill>
                  </a:ln>
                  <a:solidFill>
                    <a:srgbClr val="FFFFFF"/>
                  </a:solidFill>
                  <a:latin typeface="Century Gothic" panose="020B0502020202020204" pitchFamily="34" charset="0"/>
                </a:rPr>
                <a:t>II</a:t>
              </a:r>
              <a:endParaRPr lang="uk-UA" sz="1600" b="1" dirty="0">
                <a:ln>
                  <a:solidFill>
                    <a:sysClr val="windowText" lastClr="000000"/>
                  </a:solidFill>
                </a:ln>
                <a:solidFill>
                  <a:srgbClr val="FFFFFF"/>
                </a:solidFill>
                <a:latin typeface="Century Gothic" panose="020B0502020202020204" pitchFamily="34" charset="0"/>
              </a:endParaRPr>
            </a:p>
          </p:txBody>
        </p:sp>
      </p:grpSp>
      <p:sp>
        <p:nvSpPr>
          <p:cNvPr id="13" name="Прямокутник 12"/>
          <p:cNvSpPr/>
          <p:nvPr/>
        </p:nvSpPr>
        <p:spPr>
          <a:xfrm>
            <a:off x="-18256" y="5877272"/>
            <a:ext cx="9180512" cy="980728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1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26 вересня 1815 р. </a:t>
            </a:r>
            <a:r>
              <a:rPr kumimoji="0" lang="uk-UA" sz="20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в Парижі монархи Австрії, Пруссії та Росії підписали акт про створення Священного союзу. Згодом до нього приєдналися майже всі монархи Європи. </a:t>
            </a:r>
            <a:endParaRPr kumimoji="0" lang="ru-RU" sz="2000" b="1" i="1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4" name="Прямокутник 13"/>
          <p:cNvSpPr/>
          <p:nvPr/>
        </p:nvSpPr>
        <p:spPr>
          <a:xfrm>
            <a:off x="-18256" y="4668361"/>
            <a:ext cx="9180512" cy="2189639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1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     Мета утворення Священного союзу: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1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</a:t>
            </a:r>
            <a:r>
              <a:rPr kumimoji="0" lang="uk-UA" sz="20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увічнити феодальні монархії; </a:t>
            </a:r>
            <a:r>
              <a:rPr kumimoji="0" lang="uk-UA" sz="2000" b="1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</a:t>
            </a:r>
            <a:r>
              <a:rPr kumimoji="0" lang="uk-UA" sz="20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перешкодити визвольним рухам у Європі.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1" i="1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     Наслідки: </a:t>
            </a:r>
            <a:r>
              <a:rPr kumimoji="0" lang="uk-UA" sz="2000" b="1" i="1" u="none" strike="noStrike" kern="1200" cap="none" spc="0" normalizeH="0" baseline="0" noProof="0" dirty="0" smtClean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</a:t>
            </a:r>
            <a:r>
              <a:rPr kumimoji="0" lang="uk-UA" sz="20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придушено революції в Італії та Іспанії; </a:t>
            </a:r>
            <a:r>
              <a:rPr kumimoji="0" lang="uk-UA" sz="2000" b="1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</a:t>
            </a:r>
            <a:r>
              <a:rPr kumimoji="0" lang="uk-UA" sz="20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закріпити феодальні порядки не вдалося; </a:t>
            </a:r>
            <a:r>
              <a:rPr kumimoji="0" lang="uk-UA" sz="2000" b="1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 </a:t>
            </a:r>
            <a:r>
              <a:rPr kumimoji="0" lang="uk-UA" sz="20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повного придушення національно-визвольних і революційних рухів не сталося.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Через загострення протиріч між учасниками Священного союзу на кінець 20-х рр. ХІХ ст. </a:t>
            </a:r>
            <a:r>
              <a:rPr kumimoji="0" lang="uk-UA" sz="2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він розпався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  <a:sym typeface="Wingdings 2"/>
              </a:rPr>
              <a:t>.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5" name="Прямокутник 14"/>
          <p:cNvSpPr/>
          <p:nvPr/>
        </p:nvSpPr>
        <p:spPr>
          <a:xfrm>
            <a:off x="4644008" y="-17093"/>
            <a:ext cx="4499992" cy="418306"/>
          </a:xfrm>
          <a:prstGeom prst="rect">
            <a:avLst/>
          </a:prstGeom>
          <a:ln/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uk-UA" sz="2000" b="1" dirty="0">
                <a:solidFill>
                  <a:schemeClr val="tx1"/>
                </a:solidFill>
                <a:latin typeface="Century Gothic" panose="020B0502020202020204" pitchFamily="34" charset="0"/>
              </a:rPr>
              <a:t>Створення Священного союзу</a:t>
            </a:r>
            <a:endParaRPr lang="ru-RU" sz="2000" b="1" dirty="0">
              <a:solidFill>
                <a:schemeClr val="tx1"/>
              </a:solidFill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21808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7 3.33333E-6 L -0.49253 -0.0865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635" y="-432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-3.7037E-6 L -0.28142 0.14838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080" y="740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2.96296E-6 L -0.36059 0.20023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038" y="100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2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3" grpId="1" animBg="1"/>
      <p:bldP spid="14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Місце для вмісту 2"/>
          <p:cNvSpPr>
            <a:spLocks noGrp="1"/>
          </p:cNvSpPr>
          <p:nvPr>
            <p:ph idx="1"/>
          </p:nvPr>
        </p:nvSpPr>
        <p:spPr>
          <a:xfrm>
            <a:off x="457200" y="2134865"/>
            <a:ext cx="8229600" cy="1438151"/>
          </a:xfrm>
        </p:spPr>
        <p:txBody>
          <a:bodyPr rtlCol="0">
            <a:noAutofit/>
          </a:bodyPr>
          <a:lstStyle/>
          <a:p>
            <a:pPr marL="118872" indent="0" algn="ctr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Дайте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відповіді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endParaRPr lang="ru-RU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indent="0" algn="ctr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на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питання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1-5 на с. </a:t>
            </a:r>
            <a:r>
              <a:rPr lang="ru-RU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31.</a:t>
            </a:r>
            <a:endParaRPr lang="ru-RU" b="1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</p:txBody>
      </p:sp>
      <p:sp>
        <p:nvSpPr>
          <p:cNvPr id="6" name="Заголовок 1"/>
          <p:cNvSpPr txBox="1">
            <a:spLocks/>
          </p:cNvSpPr>
          <p:nvPr/>
        </p:nvSpPr>
        <p:spPr>
          <a:xfrm>
            <a:off x="609600" y="44624"/>
            <a:ext cx="8229600" cy="1252728"/>
          </a:xfrm>
          <a:prstGeom prst="rect">
            <a:avLst/>
          </a:prstGeom>
        </p:spPr>
        <p:txBody>
          <a:bodyPr vert="horz" lIns="91440" rIns="45720" rtlCol="0" anchor="ctr">
            <a:normAutofit/>
            <a:scene3d>
              <a:camera prst="orthographicFront"/>
              <a:lightRig rig="threePt" dir="t">
                <a:rot lat="0" lon="0" rev="4800000"/>
              </a:lightRig>
            </a:scene3d>
            <a:sp3d prstMaterial="matte">
              <a:bevelT w="50800" h="10160"/>
            </a:sp3d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 kern="1200">
                <a:solidFill>
                  <a:srgbClr val="FFC800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9pPr>
            <a:extLst/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4500" b="1" i="0" u="none" strike="noStrike" kern="1200" cap="none" spc="0" normalizeH="0" baseline="0" noProof="0" dirty="0">
                <a:ln>
                  <a:noFill/>
                </a:ln>
                <a:solidFill>
                  <a:srgbClr val="F0AD00">
                    <a:satMod val="150000"/>
                  </a:srgbClr>
                </a:solidFill>
                <a:effectLst/>
                <a:uLnTx/>
                <a:uFillTx/>
                <a:latin typeface="Century Gothic" panose="020B0502020202020204" pitchFamily="34" charset="0"/>
                <a:ea typeface="+mj-ea"/>
                <a:cs typeface="+mj-cs"/>
              </a:rPr>
              <a:t>Закріплення матеріалу</a:t>
            </a:r>
            <a:endParaRPr kumimoji="0" lang="ru-RU" sz="4500" b="1" i="0" u="none" strike="noStrike" kern="1200" cap="none" spc="0" normalizeH="0" baseline="0" noProof="0" dirty="0">
              <a:ln>
                <a:noFill/>
              </a:ln>
              <a:solidFill>
                <a:srgbClr val="F0AD00">
                  <a:satMod val="150000"/>
                </a:srgbClr>
              </a:solidFill>
              <a:effectLst/>
              <a:uLnTx/>
              <a:uFillTx/>
              <a:latin typeface="Century Gothic" panose="020B0502020202020204" pitchFamily="34" charset="0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42240575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uk-UA" dirty="0">
                <a:solidFill>
                  <a:schemeClr val="accent1">
                    <a:satMod val="150000"/>
                  </a:schemeClr>
                </a:solidFill>
                <a:latin typeface="Century Gothic" panose="020B0502020202020204" pitchFamily="34" charset="0"/>
              </a:rPr>
              <a:t>Домашнє завдання </a:t>
            </a:r>
            <a:endParaRPr lang="ru-RU" dirty="0">
              <a:solidFill>
                <a:schemeClr val="accent1">
                  <a:satMod val="150000"/>
                </a:schemeClr>
              </a:solidFill>
              <a:latin typeface="Century Gothic" panose="020B0502020202020204" pitchFamily="34" charset="0"/>
            </a:endParaRPr>
          </a:p>
        </p:txBody>
      </p:sp>
      <p:pic>
        <p:nvPicPr>
          <p:cNvPr id="5" name="Picture 5" descr="Слава ЗСУ! - Orbita-UG Рекламне Агентство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446" t="27448" r="16495" b="31298"/>
          <a:stretch/>
        </p:blipFill>
        <p:spPr bwMode="auto">
          <a:xfrm>
            <a:off x="2762596" y="3310410"/>
            <a:ext cx="3618809" cy="2782886"/>
          </a:xfrm>
          <a:prstGeom prst="roundRect">
            <a:avLst>
              <a:gd name="adj" fmla="val 16667"/>
            </a:avLst>
          </a:prstGeom>
          <a:ln>
            <a:noFill/>
          </a:ln>
          <a:effectLst>
            <a:outerShdw blurRad="76200" dist="38100" dir="78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contrasting" dir="t">
              <a:rot lat="0" lon="0" rev="4200000"/>
            </a:lightRig>
          </a:scene3d>
          <a:sp3d prstMaterial="plastic">
            <a:bevelT w="381000" h="114300" prst="relaxedInset"/>
            <a:contourClr>
              <a:srgbClr val="969696"/>
            </a:contourClr>
          </a:sp3d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Місце для вмісту 2"/>
          <p:cNvSpPr>
            <a:spLocks noGrp="1"/>
          </p:cNvSpPr>
          <p:nvPr>
            <p:ph idx="1"/>
          </p:nvPr>
        </p:nvSpPr>
        <p:spPr>
          <a:xfrm>
            <a:off x="228600" y="1844824"/>
            <a:ext cx="8686800" cy="1152128"/>
          </a:xfrm>
        </p:spPr>
        <p:txBody>
          <a:bodyPr rtlCol="0">
            <a:noAutofit/>
          </a:bodyPr>
          <a:lstStyle/>
          <a:p>
            <a:pPr marL="118872" indent="0" algn="ctr" eaLnBrk="1" fontAlgn="auto" hangingPunct="1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uk-UA" sz="36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Опрацювати § </a:t>
            </a:r>
            <a:r>
              <a:rPr lang="uk-UA" sz="36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3. </a:t>
            </a:r>
            <a:endParaRPr lang="uk-UA" sz="3600" b="1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19741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uk-UA" dirty="0" smtClean="0">
                <a:solidFill>
                  <a:schemeClr val="accent1">
                    <a:satMod val="150000"/>
                  </a:schemeClr>
                </a:solidFill>
                <a:latin typeface="Century Gothic" panose="020B0502020202020204" pitchFamily="34" charset="0"/>
              </a:rPr>
              <a:t>Опорні поняття і дати</a:t>
            </a:r>
            <a:endParaRPr lang="ru-RU" dirty="0">
              <a:solidFill>
                <a:schemeClr val="accent1">
                  <a:satMod val="150000"/>
                </a:schemeClr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Місце для вмісту 2"/>
          <p:cNvSpPr>
            <a:spLocks noGrp="1"/>
          </p:cNvSpPr>
          <p:nvPr>
            <p:ph idx="1"/>
          </p:nvPr>
        </p:nvSpPr>
        <p:spPr>
          <a:xfrm>
            <a:off x="179512" y="1556792"/>
            <a:ext cx="5112568" cy="4680520"/>
          </a:xfrm>
        </p:spPr>
        <p:txBody>
          <a:bodyPr rtlCol="0">
            <a:normAutofit/>
          </a:bodyPr>
          <a:lstStyle/>
          <a:p>
            <a:pPr marL="438912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2"/>
              <a:buChar char=""/>
              <a:defRPr/>
            </a:pP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«Кодекс </a:t>
            </a:r>
            <a:r>
              <a:rPr lang="ru-RU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Наполеона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»;</a:t>
            </a:r>
            <a:endParaRPr lang="ru-RU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438912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2"/>
              <a:buChar char=""/>
              <a:defRPr/>
            </a:pPr>
            <a:endParaRPr lang="ru-RU" sz="1100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438912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2"/>
              <a:buChar char=""/>
              <a:defRPr/>
            </a:pPr>
            <a:r>
              <a:rPr lang="ru-RU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реставрація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;</a:t>
            </a:r>
            <a:endParaRPr lang="ru-RU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438912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2"/>
              <a:buChar char=""/>
              <a:defRPr/>
            </a:pPr>
            <a:endParaRPr lang="ru-RU" sz="1100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438912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2"/>
              <a:buChar char=""/>
              <a:defRPr/>
            </a:pPr>
            <a:r>
              <a:rPr lang="ru-RU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Віденський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конгрес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;</a:t>
            </a:r>
            <a:endParaRPr lang="ru-RU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438912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2"/>
              <a:buChar char=""/>
              <a:defRPr/>
            </a:pPr>
            <a:endParaRPr lang="ru-RU" sz="1100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438912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2"/>
              <a:buChar char=""/>
              <a:defRPr/>
            </a:pP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Священний</a:t>
            </a:r>
            <a:r>
              <a:rPr lang="ru-RU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союз.</a:t>
            </a:r>
            <a:endParaRPr lang="ru-RU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438912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Wingdings 2"/>
              <a:buChar char=""/>
              <a:defRPr/>
            </a:pPr>
            <a:endParaRPr lang="ru-RU" b="1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</p:txBody>
      </p:sp>
      <p:sp>
        <p:nvSpPr>
          <p:cNvPr id="4" name="Місце для вмісту 2"/>
          <p:cNvSpPr txBox="1">
            <a:spLocks/>
          </p:cNvSpPr>
          <p:nvPr/>
        </p:nvSpPr>
        <p:spPr bwMode="auto">
          <a:xfrm>
            <a:off x="5400600" y="1556792"/>
            <a:ext cx="3995936" cy="46805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54864" tIns="91440" rIns="91440" bIns="45720" numCol="1" rtlCol="0" anchor="t" anchorCtr="0" compatLnSpc="1">
            <a:prstTxWarp prst="textNoShape">
              <a:avLst/>
            </a:prstTxWarp>
            <a:normAutofit/>
          </a:bodyPr>
          <a:lstStyle>
            <a:lvl1pPr marL="438150" indent="-319088" algn="l" rtl="0" eaLnBrk="0" fontAlgn="base" hangingPunct="0">
              <a:spcBef>
                <a:spcPct val="0"/>
              </a:spcBef>
              <a:spcAft>
                <a:spcPct val="0"/>
              </a:spcAft>
              <a:buClr>
                <a:schemeClr val="accent1"/>
              </a:buClr>
              <a:buSzPct val="80000"/>
              <a:buFont typeface="Wingdings 2" pitchFamily="18" charset="2"/>
              <a:buChar char="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30250" indent="-27305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2"/>
              </a:buClr>
              <a:buSzPct val="90000"/>
              <a:buFont typeface="Wingdings" pitchFamily="2" charset="2"/>
              <a:buChar char="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95363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E66C7D"/>
              </a:buClr>
              <a:buFont typeface="Arial" charset="0"/>
              <a:buChar char="▪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16025" indent="-182563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6BB76D"/>
              </a:buClr>
              <a:buFont typeface="Arial" charset="0"/>
              <a:buChar char="▪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425575" indent="-182563" algn="l" rtl="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E88651"/>
              </a:buClr>
              <a:buFont typeface="Wingdings 3" pitchFamily="18" charset="2"/>
              <a:buChar char=""/>
              <a:defRPr lang="en-US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27632" indent="-182880" algn="l" rtl="0" eaLnBrk="1" latinLnBrk="0" hangingPunct="1">
              <a:spcBef>
                <a:spcPct val="20000"/>
              </a:spcBef>
              <a:buClr>
                <a:schemeClr val="accent6"/>
              </a:buClr>
              <a:buSzPct val="100000"/>
              <a:buFont typeface="Wingdings 2"/>
              <a:buChar char=""/>
              <a:defRPr kumimoji="0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800" indent="-182880" algn="l" rtl="0" eaLnBrk="1" latinLnBrk="0" hangingPunct="1">
              <a:spcBef>
                <a:spcPct val="20000"/>
              </a:spcBef>
              <a:buClr>
                <a:schemeClr val="accent1"/>
              </a:buClr>
              <a:buSzPct val="100000"/>
              <a:buFont typeface="Wingdings 2"/>
              <a:buChar char=""/>
              <a:defRPr kumimoji="0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29968" indent="-182880" algn="l" rtl="0" eaLnBrk="1" latinLnBrk="0" hangingPunct="1">
              <a:spcBef>
                <a:spcPct val="20000"/>
              </a:spcBef>
              <a:buClr>
                <a:schemeClr val="accent2"/>
              </a:buClr>
              <a:buFont typeface="Wingdings 2" pitchFamily="18" charset="2"/>
              <a:buChar char=""/>
              <a:defRPr kumimoji="0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231136" indent="-182880" algn="l" rtl="0" eaLnBrk="1" latinLnBrk="0" hangingPunct="1">
              <a:spcBef>
                <a:spcPct val="20000"/>
              </a:spcBef>
              <a:buClr>
                <a:schemeClr val="accent3"/>
              </a:buClr>
              <a:buFont typeface="Wingdings 2" pitchFamily="18" charset="2"/>
              <a:buChar char=""/>
              <a:defRPr kumimoji="0" sz="18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  <a:extLst/>
          </a:lstStyle>
          <a:p>
            <a:pPr marL="438912" lvl="0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0AD00"/>
              </a:buClr>
              <a:buFont typeface="Wingdings 2"/>
              <a:buChar char=""/>
              <a:defRPr/>
            </a:pPr>
            <a:r>
              <a:rPr lang="ru-RU" b="1" dirty="0">
                <a:ln>
                  <a:solidFill>
                    <a:prstClr val="black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1799 р</a:t>
            </a:r>
            <a:r>
              <a:rPr lang="ru-RU" b="1" dirty="0" smtClean="0">
                <a:ln>
                  <a:solidFill>
                    <a:prstClr val="black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.;</a:t>
            </a:r>
            <a:endParaRPr lang="ru-RU" b="1" dirty="0">
              <a:ln>
                <a:solidFill>
                  <a:prstClr val="black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438912" lvl="0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0AD00"/>
              </a:buClr>
              <a:buFont typeface="Wingdings 2"/>
              <a:buChar char=""/>
              <a:defRPr/>
            </a:pPr>
            <a:endParaRPr lang="ru-RU" sz="1100" b="1" dirty="0">
              <a:ln>
                <a:solidFill>
                  <a:prstClr val="black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438912" lvl="0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0AD00"/>
              </a:buClr>
              <a:buFont typeface="Wingdings 2"/>
              <a:buChar char=""/>
              <a:defRPr/>
            </a:pPr>
            <a:r>
              <a:rPr lang="ru-RU" b="1" dirty="0" smtClean="0">
                <a:ln>
                  <a:solidFill>
                    <a:prstClr val="black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1804 </a:t>
            </a:r>
            <a:r>
              <a:rPr lang="ru-RU" b="1" dirty="0">
                <a:ln>
                  <a:solidFill>
                    <a:prstClr val="black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р.;</a:t>
            </a:r>
          </a:p>
          <a:p>
            <a:pPr marL="438912" lvl="0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0AD00"/>
              </a:buClr>
              <a:buFont typeface="Wingdings 2"/>
              <a:buChar char=""/>
              <a:defRPr/>
            </a:pPr>
            <a:endParaRPr lang="ru-RU" sz="1100" b="1" dirty="0">
              <a:ln>
                <a:solidFill>
                  <a:prstClr val="black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438912" lvl="0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0AD00"/>
              </a:buClr>
              <a:buFont typeface="Wingdings 2"/>
              <a:buChar char=""/>
              <a:defRPr/>
            </a:pPr>
            <a:r>
              <a:rPr lang="ru-RU" b="1" dirty="0">
                <a:ln>
                  <a:solidFill>
                    <a:prstClr val="black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b="1" dirty="0" smtClean="0">
                <a:ln>
                  <a:solidFill>
                    <a:prstClr val="black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1812 р.;</a:t>
            </a:r>
          </a:p>
          <a:p>
            <a:pPr marL="438912" lvl="0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0AD00"/>
              </a:buClr>
              <a:buFont typeface="Wingdings 2"/>
              <a:buChar char=""/>
              <a:defRPr/>
            </a:pPr>
            <a:endParaRPr lang="ru-RU" sz="1200" b="1" dirty="0" smtClean="0">
              <a:ln>
                <a:solidFill>
                  <a:prstClr val="black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438912" lvl="0" indent="-32004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0AD00"/>
              </a:buClr>
              <a:buFont typeface="Wingdings 2"/>
              <a:buChar char=""/>
              <a:defRPr/>
            </a:pPr>
            <a:r>
              <a:rPr lang="ru-RU" b="1" dirty="0" smtClean="0">
                <a:ln>
                  <a:solidFill>
                    <a:prstClr val="black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16-19 </a:t>
            </a:r>
            <a:r>
              <a:rPr lang="ru-RU" b="1" dirty="0" err="1">
                <a:ln>
                  <a:solidFill>
                    <a:prstClr val="black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жовтня</a:t>
            </a:r>
            <a:r>
              <a:rPr lang="ru-RU" b="1" dirty="0">
                <a:ln>
                  <a:solidFill>
                    <a:prstClr val="black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endParaRPr lang="ru-RU" b="1" dirty="0" smtClean="0">
              <a:ln>
                <a:solidFill>
                  <a:prstClr val="black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lvl="0" indent="0" eaLnBrk="1" fontAlgn="auto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0AD00"/>
              </a:buClr>
              <a:buNone/>
              <a:defRPr/>
            </a:pPr>
            <a:r>
              <a:rPr lang="ru-RU" b="1" dirty="0" smtClean="0">
                <a:ln>
                  <a:solidFill>
                    <a:prstClr val="black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1813 </a:t>
            </a:r>
            <a:r>
              <a:rPr lang="ru-RU" b="1" dirty="0">
                <a:ln>
                  <a:solidFill>
                    <a:prstClr val="black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р</a:t>
            </a:r>
            <a:r>
              <a:rPr lang="ru-RU" b="1" dirty="0" smtClean="0">
                <a:ln>
                  <a:solidFill>
                    <a:prstClr val="black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.</a:t>
            </a:r>
            <a:endParaRPr lang="ru-RU" b="1" dirty="0">
              <a:ln>
                <a:solidFill>
                  <a:prstClr val="black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177751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Рисунок 1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69892" y="4639758"/>
            <a:ext cx="3547065" cy="1834924"/>
          </a:xfrm>
          <a:prstGeom prst="rect">
            <a:avLst/>
          </a:prstGeom>
        </p:spPr>
      </p:pic>
      <p:pic>
        <p:nvPicPr>
          <p:cNvPr id="9" name="Рисунок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5085" y="39309"/>
            <a:ext cx="9197021" cy="6818691"/>
          </a:xfrm>
          <a:prstGeom prst="rect">
            <a:avLst/>
          </a:prstGeom>
        </p:spPr>
      </p:pic>
      <p:grpSp>
        <p:nvGrpSpPr>
          <p:cNvPr id="4" name="Групувати 3"/>
          <p:cNvGrpSpPr/>
          <p:nvPr/>
        </p:nvGrpSpPr>
        <p:grpSpPr>
          <a:xfrm>
            <a:off x="2882508" y="1008630"/>
            <a:ext cx="3168352" cy="3564396"/>
            <a:chOff x="2987824" y="620688"/>
            <a:chExt cx="3168352" cy="3564396"/>
          </a:xfrm>
        </p:grpSpPr>
        <p:pic>
          <p:nvPicPr>
            <p:cNvPr id="3" name="Рисунок 2"/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8221" t="11283" r="37512" b="37630"/>
            <a:stretch/>
          </p:blipFill>
          <p:spPr>
            <a:xfrm>
              <a:off x="3275856" y="620688"/>
              <a:ext cx="2880320" cy="3384376"/>
            </a:xfrm>
            <a:prstGeom prst="rect">
              <a:avLst/>
            </a:prstGeom>
          </p:spPr>
        </p:pic>
        <p:sp>
          <p:nvSpPr>
            <p:cNvPr id="2" name="Прямокутник 1"/>
            <p:cNvSpPr/>
            <p:nvPr/>
          </p:nvSpPr>
          <p:spPr>
            <a:xfrm>
              <a:off x="2987824" y="1196752"/>
              <a:ext cx="504056" cy="1440160"/>
            </a:xfrm>
            <a:prstGeom prst="rect">
              <a:avLst/>
            </a:prstGeom>
            <a:solidFill>
              <a:srgbClr val="989FB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" name="Прямокутник 4"/>
            <p:cNvSpPr/>
            <p:nvPr/>
          </p:nvSpPr>
          <p:spPr>
            <a:xfrm>
              <a:off x="5652120" y="1772816"/>
              <a:ext cx="504056" cy="360040"/>
            </a:xfrm>
            <a:prstGeom prst="rect">
              <a:avLst/>
            </a:prstGeom>
            <a:solidFill>
              <a:srgbClr val="989FB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" name="Прямокутник 5"/>
            <p:cNvSpPr/>
            <p:nvPr/>
          </p:nvSpPr>
          <p:spPr>
            <a:xfrm>
              <a:off x="3275856" y="3825044"/>
              <a:ext cx="185018" cy="360040"/>
            </a:xfrm>
            <a:prstGeom prst="rect">
              <a:avLst/>
            </a:prstGeom>
            <a:solidFill>
              <a:srgbClr val="989FB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pic>
        <p:nvPicPr>
          <p:cNvPr id="10" name="Рисунок 9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1474" y="332656"/>
            <a:ext cx="2988626" cy="6111984"/>
          </a:xfrm>
          <a:prstGeom prst="rect">
            <a:avLst/>
          </a:prstGeom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1924" y="3436120"/>
            <a:ext cx="3124572" cy="2908255"/>
          </a:xfrm>
          <a:prstGeom prst="rect">
            <a:avLst/>
          </a:prstGeom>
        </p:spPr>
      </p:pic>
      <p:grpSp>
        <p:nvGrpSpPr>
          <p:cNvPr id="13" name="Групувати 12"/>
          <p:cNvGrpSpPr/>
          <p:nvPr/>
        </p:nvGrpSpPr>
        <p:grpSpPr>
          <a:xfrm>
            <a:off x="5984130" y="554825"/>
            <a:ext cx="2976849" cy="2406393"/>
            <a:chOff x="5984130" y="554825"/>
            <a:chExt cx="2976849" cy="2406393"/>
          </a:xfrm>
        </p:grpSpPr>
        <p:pic>
          <p:nvPicPr>
            <p:cNvPr id="7" name="Рисунок 6"/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2486" t="4762" r="2326" b="46325"/>
            <a:stretch/>
          </p:blipFill>
          <p:spPr>
            <a:xfrm>
              <a:off x="5992440" y="621227"/>
              <a:ext cx="2968539" cy="2303177"/>
            </a:xfrm>
            <a:prstGeom prst="rect">
              <a:avLst/>
            </a:prstGeom>
          </p:spPr>
        </p:pic>
        <p:sp>
          <p:nvSpPr>
            <p:cNvPr id="12" name="Прямокутник 11"/>
            <p:cNvSpPr/>
            <p:nvPr/>
          </p:nvSpPr>
          <p:spPr>
            <a:xfrm>
              <a:off x="5984130" y="554825"/>
              <a:ext cx="504056" cy="215484"/>
            </a:xfrm>
            <a:prstGeom prst="rect">
              <a:avLst/>
            </a:prstGeom>
            <a:solidFill>
              <a:srgbClr val="989FB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" name="Прямокутник 13"/>
            <p:cNvSpPr/>
            <p:nvPr/>
          </p:nvSpPr>
          <p:spPr>
            <a:xfrm>
              <a:off x="6156300" y="2745734"/>
              <a:ext cx="504056" cy="215484"/>
            </a:xfrm>
            <a:prstGeom prst="rect">
              <a:avLst/>
            </a:prstGeom>
            <a:solidFill>
              <a:srgbClr val="989FB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</p:spTree>
    <p:extLst>
      <p:ext uri="{BB962C8B-B14F-4D97-AF65-F5344CB8AC3E}">
        <p14:creationId xmlns:p14="http://schemas.microsoft.com/office/powerpoint/2010/main" val="42281801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2" name="Пряма сполучна лінія 91"/>
          <p:cNvCxnSpPr/>
          <p:nvPr/>
        </p:nvCxnSpPr>
        <p:spPr>
          <a:xfrm flipH="1" flipV="1">
            <a:off x="7174223" y="3893594"/>
            <a:ext cx="1234329" cy="2298406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9" name="Прямокутник 88"/>
          <p:cNvSpPr/>
          <p:nvPr/>
        </p:nvSpPr>
        <p:spPr>
          <a:xfrm>
            <a:off x="2673591" y="4698658"/>
            <a:ext cx="2388124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uk-UA" b="1" i="1" dirty="0" smtClean="0"/>
              <a:t>Плебісцит </a:t>
            </a:r>
          </a:p>
          <a:p>
            <a:pPr algn="ctr"/>
            <a:r>
              <a:rPr lang="ru-RU" b="1" i="1" dirty="0" smtClean="0"/>
              <a:t>"</a:t>
            </a:r>
            <a:r>
              <a:rPr lang="ru-RU" b="1" i="1" dirty="0" err="1"/>
              <a:t>Чи</a:t>
            </a:r>
            <a:r>
              <a:rPr lang="ru-RU" b="1" i="1" dirty="0"/>
              <a:t> буде Наполеон Бонапарт </a:t>
            </a:r>
            <a:r>
              <a:rPr lang="ru-RU" b="1" i="1" dirty="0" err="1"/>
              <a:t>довічним</a:t>
            </a:r>
            <a:r>
              <a:rPr lang="ru-RU" b="1" i="1" dirty="0"/>
              <a:t> консулом?"</a:t>
            </a:r>
            <a:r>
              <a:rPr lang="uk-UA" b="1" i="1" dirty="0" smtClean="0"/>
              <a:t> </a:t>
            </a:r>
            <a:endParaRPr lang="uk-UA" b="1" i="1" dirty="0"/>
          </a:p>
        </p:txBody>
      </p:sp>
      <p:grpSp>
        <p:nvGrpSpPr>
          <p:cNvPr id="74" name="Групувати 73"/>
          <p:cNvGrpSpPr/>
          <p:nvPr/>
        </p:nvGrpSpPr>
        <p:grpSpPr>
          <a:xfrm>
            <a:off x="-1" y="6156000"/>
            <a:ext cx="8964489" cy="62261"/>
            <a:chOff x="-1" y="6156000"/>
            <a:chExt cx="8964489" cy="62261"/>
          </a:xfrm>
        </p:grpSpPr>
        <p:sp>
          <p:nvSpPr>
            <p:cNvPr id="71" name="Прямокутник 70"/>
            <p:cNvSpPr/>
            <p:nvPr/>
          </p:nvSpPr>
          <p:spPr>
            <a:xfrm flipV="1">
              <a:off x="-1" y="6157468"/>
              <a:ext cx="5430241" cy="60793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" name="Прямокутник 71"/>
            <p:cNvSpPr/>
            <p:nvPr/>
          </p:nvSpPr>
          <p:spPr>
            <a:xfrm flipV="1">
              <a:off x="8434524" y="6157467"/>
              <a:ext cx="529964" cy="60793"/>
            </a:xfrm>
            <a:prstGeom prst="rect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3" name="Прямокутник 72"/>
            <p:cNvSpPr/>
            <p:nvPr/>
          </p:nvSpPr>
          <p:spPr>
            <a:xfrm flipV="1">
              <a:off x="5465671" y="6156000"/>
              <a:ext cx="2988000" cy="60793"/>
            </a:xfrm>
            <a:prstGeom prst="rect">
              <a:avLst/>
            </a:prstGeom>
            <a:gradFill flip="none" rotWithShape="1">
              <a:gsLst>
                <a:gs pos="1000">
                  <a:srgbClr val="FFFF00"/>
                </a:gs>
                <a:gs pos="95000">
                  <a:srgbClr val="00B0F0"/>
                </a:gs>
              </a:gsLst>
              <a:lin ang="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" name="Заголовок 1"/>
          <p:cNvSpPr txBox="1">
            <a:spLocks/>
          </p:cNvSpPr>
          <p:nvPr/>
        </p:nvSpPr>
        <p:spPr>
          <a:xfrm>
            <a:off x="0" y="44624"/>
            <a:ext cx="9144000" cy="1252728"/>
          </a:xfrm>
          <a:prstGeom prst="rect">
            <a:avLst/>
          </a:prstGeom>
        </p:spPr>
        <p:txBody>
          <a:bodyPr vert="horz" lIns="91440" rIns="45720" rtlCol="0" anchor="ctr">
            <a:normAutofit/>
            <a:scene3d>
              <a:camera prst="orthographicFront"/>
              <a:lightRig rig="threePt" dir="t">
                <a:rot lat="0" lon="0" rev="4800000"/>
              </a:lightRig>
            </a:scene3d>
            <a:sp3d prstMaterial="matte">
              <a:bevelT w="50800" h="10160"/>
            </a:sp3d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 kern="1200">
                <a:solidFill>
                  <a:srgbClr val="FFC800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9pPr>
            <a:extLst/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4000" b="1" i="0" u="none" strike="noStrike" kern="1200" cap="none" spc="0" normalizeH="0" baseline="0" noProof="0" dirty="0" smtClean="0">
                <a:ln>
                  <a:noFill/>
                </a:ln>
                <a:solidFill>
                  <a:srgbClr val="F0AD00">
                    <a:satMod val="150000"/>
                  </a:srgbClr>
                </a:solidFill>
                <a:effectLst/>
                <a:uLnTx/>
                <a:uFillTx/>
                <a:latin typeface="Century Gothic" panose="020B0502020202020204" pitchFamily="34" charset="0"/>
                <a:ea typeface="+mj-ea"/>
                <a:cs typeface="+mj-cs"/>
              </a:rPr>
              <a:t>Шлях від республіки до монархії</a:t>
            </a:r>
            <a:endParaRPr kumimoji="0" lang="ru-RU" sz="4000" b="1" i="0" u="none" strike="noStrike" kern="1200" cap="none" spc="0" normalizeH="0" baseline="0" noProof="0" dirty="0">
              <a:ln>
                <a:noFill/>
              </a:ln>
              <a:solidFill>
                <a:srgbClr val="F0AD00">
                  <a:satMod val="150000"/>
                </a:srgbClr>
              </a:solidFill>
              <a:effectLst/>
              <a:uLnTx/>
              <a:uFillTx/>
              <a:latin typeface="Century Gothic" panose="020B0502020202020204" pitchFamily="34" charset="0"/>
              <a:ea typeface="+mj-ea"/>
              <a:cs typeface="+mj-cs"/>
            </a:endParaRP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690" t="2318"/>
          <a:stretch/>
        </p:blipFill>
        <p:spPr>
          <a:xfrm>
            <a:off x="3123387" y="2204864"/>
            <a:ext cx="1521092" cy="2554128"/>
          </a:xfrm>
          <a:prstGeom prst="rect">
            <a:avLst/>
          </a:prstGeom>
        </p:spPr>
      </p:pic>
      <p:pic>
        <p:nvPicPr>
          <p:cNvPr id="38" name="Рисунок 37"/>
          <p:cNvPicPr>
            <a:picLocks noChangeAspect="1"/>
          </p:cNvPicPr>
          <p:nvPr/>
        </p:nvPicPr>
        <p:blipFill rotWithShape="1">
          <a:blip r:embed="rId4"/>
          <a:srcRect l="14117" t="13639" r="12160" b="15439"/>
          <a:stretch/>
        </p:blipFill>
        <p:spPr>
          <a:xfrm>
            <a:off x="2546196" y="1119450"/>
            <a:ext cx="2212863" cy="1224137"/>
          </a:xfrm>
          <a:prstGeom prst="rect">
            <a:avLst/>
          </a:prstGeom>
        </p:spPr>
      </p:pic>
      <p:pic>
        <p:nvPicPr>
          <p:cNvPr id="40" name="Рисунок 39"/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162" t="10900" r="30701" b="14322"/>
          <a:stretch/>
        </p:blipFill>
        <p:spPr>
          <a:xfrm>
            <a:off x="5613226" y="1250995"/>
            <a:ext cx="1872208" cy="2681811"/>
          </a:xfrm>
          <a:prstGeom prst="rect">
            <a:avLst/>
          </a:prstGeom>
        </p:spPr>
      </p:pic>
      <p:grpSp>
        <p:nvGrpSpPr>
          <p:cNvPr id="46" name="Групувати 45"/>
          <p:cNvGrpSpPr/>
          <p:nvPr/>
        </p:nvGrpSpPr>
        <p:grpSpPr>
          <a:xfrm>
            <a:off x="1023622" y="2869908"/>
            <a:ext cx="1275479" cy="2444222"/>
            <a:chOff x="1064273" y="3384328"/>
            <a:chExt cx="1275479" cy="2444222"/>
          </a:xfrm>
        </p:grpSpPr>
        <p:pic>
          <p:nvPicPr>
            <p:cNvPr id="41" name="Рисунок 40"/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2619" t="6495" r="39269" b="8850"/>
            <a:stretch/>
          </p:blipFill>
          <p:spPr>
            <a:xfrm>
              <a:off x="1064273" y="3414718"/>
              <a:ext cx="925302" cy="2413832"/>
            </a:xfrm>
            <a:prstGeom prst="rect">
              <a:avLst/>
            </a:prstGeom>
          </p:spPr>
        </p:pic>
        <p:sp>
          <p:nvSpPr>
            <p:cNvPr id="44" name="Прямокутник 43"/>
            <p:cNvSpPr/>
            <p:nvPr/>
          </p:nvSpPr>
          <p:spPr>
            <a:xfrm>
              <a:off x="1628596" y="3384328"/>
              <a:ext cx="504056" cy="21602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Прямокутник 44"/>
            <p:cNvSpPr/>
            <p:nvPr/>
          </p:nvSpPr>
          <p:spPr>
            <a:xfrm>
              <a:off x="1835696" y="3492340"/>
              <a:ext cx="504056" cy="21602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" name="Прямокутник 46"/>
            <p:cNvSpPr/>
            <p:nvPr/>
          </p:nvSpPr>
          <p:spPr>
            <a:xfrm>
              <a:off x="1856326" y="4221088"/>
              <a:ext cx="175089" cy="28803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" name="Прямокутник 47"/>
            <p:cNvSpPr/>
            <p:nvPr/>
          </p:nvSpPr>
          <p:spPr>
            <a:xfrm>
              <a:off x="1902030" y="4797152"/>
              <a:ext cx="175089" cy="57606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" name="Прямокутник 48"/>
            <p:cNvSpPr/>
            <p:nvPr/>
          </p:nvSpPr>
          <p:spPr>
            <a:xfrm rot="2903748">
              <a:off x="1744157" y="5071606"/>
              <a:ext cx="175089" cy="28025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50" name="Групувати 49"/>
          <p:cNvGrpSpPr/>
          <p:nvPr/>
        </p:nvGrpSpPr>
        <p:grpSpPr>
          <a:xfrm>
            <a:off x="0" y="6159697"/>
            <a:ext cx="9144000" cy="556315"/>
            <a:chOff x="-624580" y="5855346"/>
            <a:chExt cx="9144000" cy="556315"/>
          </a:xfrm>
        </p:grpSpPr>
        <p:grpSp>
          <p:nvGrpSpPr>
            <p:cNvPr id="51" name="Групувати 50"/>
            <p:cNvGrpSpPr/>
            <p:nvPr/>
          </p:nvGrpSpPr>
          <p:grpSpPr>
            <a:xfrm>
              <a:off x="-624580" y="5855346"/>
              <a:ext cx="9144000" cy="149623"/>
              <a:chOff x="-624580" y="5927354"/>
              <a:chExt cx="9144000" cy="149623"/>
            </a:xfrm>
          </p:grpSpPr>
          <p:cxnSp>
            <p:nvCxnSpPr>
              <p:cNvPr id="58" name="Пряма зі стрілкою 57"/>
              <p:cNvCxnSpPr/>
              <p:nvPr/>
            </p:nvCxnSpPr>
            <p:spPr>
              <a:xfrm>
                <a:off x="-624580" y="6004969"/>
                <a:ext cx="9144000" cy="0"/>
              </a:xfrm>
              <a:prstGeom prst="straightConnector1">
                <a:avLst/>
              </a:prstGeom>
              <a:noFill/>
              <a:ln w="76200" cap="flat" cmpd="sng" algn="ctr">
                <a:solidFill>
                  <a:sysClr val="windowText" lastClr="000000"/>
                </a:solidFill>
                <a:prstDash val="solid"/>
                <a:tailEnd type="triangle"/>
              </a:ln>
              <a:effectLst>
                <a:outerShdw blurRad="40000" dist="23000" dir="5400000" rotWithShape="0">
                  <a:srgbClr val="000000">
                    <a:alpha val="35000"/>
                  </a:srgbClr>
                </a:outerShdw>
              </a:effectLst>
            </p:spPr>
          </p:cxnSp>
          <p:sp>
            <p:nvSpPr>
              <p:cNvPr id="60" name="Овал 59"/>
              <p:cNvSpPr/>
              <p:nvPr/>
            </p:nvSpPr>
            <p:spPr>
              <a:xfrm>
                <a:off x="313605" y="5932961"/>
                <a:ext cx="144016" cy="144016"/>
              </a:xfrm>
              <a:prstGeom prst="ellipse">
                <a:avLst/>
              </a:prstGeom>
              <a:solidFill>
                <a:srgbClr val="F9EED1"/>
              </a:solidFill>
              <a:ln w="254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uk-UA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3" name="Овал 62"/>
              <p:cNvSpPr/>
              <p:nvPr/>
            </p:nvSpPr>
            <p:spPr>
              <a:xfrm>
                <a:off x="4751652" y="5927354"/>
                <a:ext cx="144016" cy="144016"/>
              </a:xfrm>
              <a:prstGeom prst="ellipse">
                <a:avLst/>
              </a:prstGeom>
              <a:solidFill>
                <a:srgbClr val="F9EED1"/>
              </a:solidFill>
              <a:ln w="254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uk-UA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4" name="Овал 63"/>
              <p:cNvSpPr/>
              <p:nvPr/>
            </p:nvSpPr>
            <p:spPr>
              <a:xfrm>
                <a:off x="7720505" y="5932961"/>
                <a:ext cx="144016" cy="144016"/>
              </a:xfrm>
              <a:prstGeom prst="ellipse">
                <a:avLst/>
              </a:prstGeom>
              <a:solidFill>
                <a:srgbClr val="F9EED1"/>
              </a:solidFill>
              <a:ln w="25400" cap="flat" cmpd="sng" algn="ctr">
                <a:solidFill>
                  <a:sysClr val="windowText" lastClr="000000"/>
                </a:solidFill>
                <a:prstDash val="solid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uk-UA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53" name="Прямокутник 52"/>
            <p:cNvSpPr/>
            <p:nvPr/>
          </p:nvSpPr>
          <p:spPr>
            <a:xfrm>
              <a:off x="-85028" y="5996163"/>
              <a:ext cx="94128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uk-UA" b="1" i="1" kern="0" dirty="0">
                  <a:solidFill>
                    <a:prstClr val="black"/>
                  </a:solidFill>
                  <a:latin typeface="Calibri"/>
                </a:rPr>
                <a:t>1799 р. </a:t>
              </a:r>
            </a:p>
          </p:txBody>
        </p:sp>
        <p:sp>
          <p:nvSpPr>
            <p:cNvPr id="56" name="Прямокутник 55"/>
            <p:cNvSpPr/>
            <p:nvPr/>
          </p:nvSpPr>
          <p:spPr>
            <a:xfrm>
              <a:off x="4379468" y="6042329"/>
              <a:ext cx="888385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uk-UA" b="1" i="1" kern="0" dirty="0">
                  <a:solidFill>
                    <a:prstClr val="black"/>
                  </a:solidFill>
                  <a:latin typeface="Calibri"/>
                </a:rPr>
                <a:t>1802 р.</a:t>
              </a:r>
            </a:p>
          </p:txBody>
        </p:sp>
        <p:sp>
          <p:nvSpPr>
            <p:cNvPr id="57" name="Прямокутник 56"/>
            <p:cNvSpPr/>
            <p:nvPr/>
          </p:nvSpPr>
          <p:spPr>
            <a:xfrm>
              <a:off x="7360465" y="6042329"/>
              <a:ext cx="888385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uk-UA" b="1" i="1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rPr>
                <a:t>1804 р.</a:t>
              </a:r>
            </a:p>
          </p:txBody>
        </p:sp>
      </p:grpSp>
      <p:cxnSp>
        <p:nvCxnSpPr>
          <p:cNvPr id="76" name="Пряма сполучна лінія 75"/>
          <p:cNvCxnSpPr>
            <a:stCxn id="60" idx="0"/>
          </p:cNvCxnSpPr>
          <p:nvPr/>
        </p:nvCxnSpPr>
        <p:spPr>
          <a:xfrm flipH="1" flipV="1">
            <a:off x="565559" y="5304722"/>
            <a:ext cx="444634" cy="86058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" name="Пряма сполучна лінія 77"/>
          <p:cNvCxnSpPr/>
          <p:nvPr/>
        </p:nvCxnSpPr>
        <p:spPr>
          <a:xfrm>
            <a:off x="566196" y="5302036"/>
            <a:ext cx="198000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" name="Прямокутник 79"/>
          <p:cNvSpPr/>
          <p:nvPr/>
        </p:nvSpPr>
        <p:spPr>
          <a:xfrm>
            <a:off x="648594" y="5291916"/>
            <a:ext cx="1979190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uk-UA" b="1" i="1" dirty="0"/>
              <a:t>Прихід до влади</a:t>
            </a:r>
          </a:p>
        </p:txBody>
      </p:sp>
      <p:cxnSp>
        <p:nvCxnSpPr>
          <p:cNvPr id="87" name="Пряма сполучна лінія 86"/>
          <p:cNvCxnSpPr/>
          <p:nvPr/>
        </p:nvCxnSpPr>
        <p:spPr>
          <a:xfrm flipH="1" flipV="1">
            <a:off x="4691146" y="4725144"/>
            <a:ext cx="744950" cy="144183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Пряма сполучна лінія 87"/>
          <p:cNvCxnSpPr/>
          <p:nvPr/>
        </p:nvCxnSpPr>
        <p:spPr>
          <a:xfrm>
            <a:off x="2711146" y="4724364"/>
            <a:ext cx="198000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Прямокутник 90"/>
          <p:cNvSpPr/>
          <p:nvPr/>
        </p:nvSpPr>
        <p:spPr>
          <a:xfrm>
            <a:off x="5524452" y="3884855"/>
            <a:ext cx="1943451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uk-UA" b="1" i="1" dirty="0" smtClean="0"/>
              <a:t>Наполеон прийняв </a:t>
            </a:r>
          </a:p>
          <a:p>
            <a:pPr algn="ctr"/>
            <a:r>
              <a:rPr lang="uk-UA" b="1" i="1" dirty="0" smtClean="0"/>
              <a:t>титул імператора</a:t>
            </a:r>
            <a:endParaRPr lang="uk-UA" b="1" i="1" dirty="0"/>
          </a:p>
        </p:txBody>
      </p:sp>
      <p:cxnSp>
        <p:nvCxnSpPr>
          <p:cNvPr id="93" name="Пряма сполучна лінія 92"/>
          <p:cNvCxnSpPr/>
          <p:nvPr/>
        </p:nvCxnSpPr>
        <p:spPr>
          <a:xfrm flipV="1">
            <a:off x="5654358" y="3886448"/>
            <a:ext cx="1516280" cy="13496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765620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https://upload.wikimedia.org/wikipedia/commons/0/08/Jacques-Louis_David%2C_The_Coronation_of_Napoleon_edit.jp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26" t="35145" r="23787" b="2726"/>
          <a:stretch/>
        </p:blipFill>
        <p:spPr bwMode="auto">
          <a:xfrm>
            <a:off x="-1" y="0"/>
            <a:ext cx="9252521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Прямокутник 7"/>
          <p:cNvSpPr/>
          <p:nvPr/>
        </p:nvSpPr>
        <p:spPr>
          <a:xfrm>
            <a:off x="17587" y="6488668"/>
            <a:ext cx="640297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uk-UA" b="1" i="1" dirty="0">
                <a:solidFill>
                  <a:srgbClr val="F8F6E9"/>
                </a:solidFill>
              </a:rPr>
              <a:t>Коронація імператора Наполеона. 	</a:t>
            </a:r>
            <a:r>
              <a:rPr lang="uk-UA" b="1" i="1" dirty="0" smtClean="0">
                <a:solidFill>
                  <a:srgbClr val="F8F6E9"/>
                </a:solidFill>
              </a:rPr>
              <a:t>Художник Жак-Луї </a:t>
            </a:r>
            <a:r>
              <a:rPr lang="uk-UA" b="1" i="1" dirty="0" err="1">
                <a:solidFill>
                  <a:srgbClr val="F8F6E9"/>
                </a:solidFill>
              </a:rPr>
              <a:t>Давід</a:t>
            </a:r>
            <a:endParaRPr lang="uk-UA" b="1" i="1" dirty="0">
              <a:solidFill>
                <a:srgbClr val="F8F6E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596828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0" y="0"/>
            <a:ext cx="9144000" cy="1408176"/>
          </a:xfrm>
        </p:spPr>
        <p:txBody>
          <a:bodyPr>
            <a:normAutofit fontScale="90000"/>
          </a:bodyPr>
          <a:lstStyle/>
          <a:p>
            <a:pPr algn="ctr" eaLnBrk="1" fontAlgn="auto" hangingPunct="1">
              <a:spcAft>
                <a:spcPts val="0"/>
              </a:spcAft>
              <a:defRPr/>
            </a:pPr>
            <a:r>
              <a:rPr lang="uk-UA" sz="3600" dirty="0" smtClean="0">
                <a:solidFill>
                  <a:schemeClr val="accent1">
                    <a:satMod val="150000"/>
                  </a:schemeClr>
                </a:solidFill>
                <a:latin typeface="Century Gothic" panose="020B0502020202020204" pitchFamily="34" charset="0"/>
              </a:rPr>
              <a:t>Робота в групах. </a:t>
            </a:r>
            <a:br>
              <a:rPr lang="uk-UA" sz="3600" dirty="0" smtClean="0">
                <a:solidFill>
                  <a:schemeClr val="accent1">
                    <a:satMod val="150000"/>
                  </a:schemeClr>
                </a:solidFill>
                <a:latin typeface="Century Gothic" panose="020B0502020202020204" pitchFamily="34" charset="0"/>
              </a:rPr>
            </a:br>
            <a:r>
              <a:rPr lang="uk-UA" sz="3600" dirty="0" smtClean="0">
                <a:solidFill>
                  <a:schemeClr val="accent1">
                    <a:satMod val="150000"/>
                  </a:schemeClr>
                </a:solidFill>
                <a:latin typeface="Century Gothic" panose="020B0502020202020204" pitchFamily="34" charset="0"/>
              </a:rPr>
              <a:t>Опрацюйте с. 25-26 і виконайте завдання</a:t>
            </a:r>
            <a:endParaRPr lang="ru-RU" sz="3600" dirty="0">
              <a:solidFill>
                <a:schemeClr val="accent1">
                  <a:satMod val="150000"/>
                </a:schemeClr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Місце для вмісту 2"/>
          <p:cNvSpPr>
            <a:spLocks noGrp="1"/>
          </p:cNvSpPr>
          <p:nvPr>
            <p:ph idx="1"/>
          </p:nvPr>
        </p:nvSpPr>
        <p:spPr>
          <a:xfrm>
            <a:off x="53752" y="1556792"/>
            <a:ext cx="9036496" cy="5301208"/>
          </a:xfrm>
        </p:spPr>
        <p:txBody>
          <a:bodyPr rtlCol="0">
            <a:normAutofit fontScale="92500" lnSpcReduction="10000"/>
          </a:bodyPr>
          <a:lstStyle/>
          <a:p>
            <a:pPr marL="118872" indent="0" algn="ctr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uk-UA" sz="2400" b="1" dirty="0" smtClean="0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Група 1.</a:t>
            </a:r>
            <a:r>
              <a:rPr lang="uk-UA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Економічні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реформи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.</a:t>
            </a:r>
          </a:p>
          <a:p>
            <a:pPr marL="118872" indent="0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  <a:sym typeface="Wingdings" panose="05000000000000000000" pitchFamily="2" charset="2"/>
              </a:rPr>
              <a:t> </a:t>
            </a:r>
            <a:r>
              <a:rPr lang="ru-RU" sz="2400" b="1" dirty="0" err="1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Які</a:t>
            </a: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заходи Наполеона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сприяли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розвитку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економіки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Франції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?</a:t>
            </a:r>
            <a:endParaRPr lang="ru-RU" sz="2400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  <a:sym typeface="Wingdings" panose="05000000000000000000" pitchFamily="2" charset="2"/>
              </a:rPr>
              <a:t> </a:t>
            </a: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Яку 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роль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відігравав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Французький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банк?</a:t>
            </a:r>
            <a:endParaRPr lang="ru-RU" sz="2400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  <a:sym typeface="Wingdings" panose="05000000000000000000" pitchFamily="2" charset="2"/>
              </a:rPr>
              <a:t> </a:t>
            </a:r>
            <a:r>
              <a:rPr lang="ru-RU" sz="2400" b="1" dirty="0" err="1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Чому</a:t>
            </a: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зростало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промислове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виробництво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?</a:t>
            </a:r>
            <a:endParaRPr lang="ru-RU" sz="2400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endParaRPr lang="ru-RU" sz="2400" b="1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indent="0" algn="ctr" eaLnBrk="1" fontAlgn="auto" hangingPunct="1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uk-UA" sz="2400" b="1" dirty="0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Група 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2.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Посилення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влади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 Наполеона.</a:t>
            </a: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  <a:sym typeface="Wingdings" panose="05000000000000000000" pitchFamily="2" charset="2"/>
              </a:rPr>
              <a:t> </a:t>
            </a:r>
            <a:r>
              <a:rPr lang="ru-RU" sz="2400" b="1" dirty="0" err="1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Які</a:t>
            </a: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заходи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свідчили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про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посилення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влади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імператора</a:t>
            </a: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?</a:t>
            </a: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  <a:sym typeface="Wingdings" panose="05000000000000000000" pitchFamily="2" charset="2"/>
              </a:rPr>
              <a:t> </a:t>
            </a: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Як 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Наполеон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призначав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державних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службовців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?</a:t>
            </a:r>
            <a:endParaRPr lang="ru-RU" sz="2400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indent="0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  <a:sym typeface="Wingdings" panose="05000000000000000000" pitchFamily="2" charset="2"/>
              </a:rPr>
              <a:t> </a:t>
            </a:r>
            <a:r>
              <a:rPr lang="ru-RU" sz="2400" b="1" dirty="0" err="1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Чому</a:t>
            </a: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сучасники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могли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критикувати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таку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систему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управління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?</a:t>
            </a: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endParaRPr lang="ru-RU" sz="2400" b="1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indent="0" algn="ctr" eaLnBrk="1" fontAlgn="auto" hangingPunct="1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uk-UA" sz="2400" b="1" dirty="0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Група 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chemeClr val="accent1">
                    <a:satMod val="150000"/>
                  </a:schemeClr>
                </a:solidFill>
                <a:latin typeface="Century Gothic" pitchFamily="34" charset="0"/>
                <a:ea typeface="+mj-ea"/>
                <a:cs typeface="+mj-cs"/>
              </a:rPr>
              <a:t>3. «Кодекс Наполеона».</a:t>
            </a: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  <a:sym typeface="Wingdings" panose="05000000000000000000" pitchFamily="2" charset="2"/>
              </a:rPr>
              <a:t> </a:t>
            </a:r>
            <a:r>
              <a:rPr lang="ru-RU" sz="2400" b="1" dirty="0" err="1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Які</a:t>
            </a: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права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громадян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закріплював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Цивільний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кодекс?</a:t>
            </a:r>
            <a:endParaRPr lang="ru-RU" sz="2400" b="1" dirty="0" smtClean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  <a:sym typeface="Wingdings" panose="05000000000000000000" pitchFamily="2" charset="2"/>
              </a:rPr>
              <a:t> </a:t>
            </a:r>
            <a:r>
              <a:rPr lang="ru-RU" sz="2400" b="1" dirty="0" err="1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Які</a:t>
            </a: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нововведення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містив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Комерційний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кодекс?</a:t>
            </a:r>
          </a:p>
          <a:p>
            <a:pPr marL="118872" indent="0" algn="just" eaLnBrk="1" fontAlgn="auto" hangingPunct="1">
              <a:spcBef>
                <a:spcPts val="0"/>
              </a:spcBef>
              <a:spcAft>
                <a:spcPts val="0"/>
              </a:spcAft>
              <a:buFont typeface="Wingdings 2"/>
              <a:buNone/>
              <a:defRPr/>
            </a:pP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  <a:sym typeface="Wingdings" panose="05000000000000000000" pitchFamily="2" charset="2"/>
              </a:rPr>
              <a:t> </a:t>
            </a:r>
            <a:r>
              <a:rPr lang="ru-RU" sz="2400" b="1" dirty="0" err="1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Які</a:t>
            </a: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важливі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положення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запровадив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err="1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Кримінальний</a:t>
            </a:r>
            <a:r>
              <a:rPr lang="ru-RU" sz="24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 </a:t>
            </a:r>
            <a:r>
              <a:rPr lang="ru-RU" sz="2400" b="1" dirty="0" smtClean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кодекс?</a:t>
            </a:r>
            <a:endParaRPr lang="ru-RU" sz="2400" b="1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2949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Заголовок 1"/>
          <p:cNvSpPr txBox="1">
            <a:spLocks/>
          </p:cNvSpPr>
          <p:nvPr/>
        </p:nvSpPr>
        <p:spPr>
          <a:xfrm>
            <a:off x="0" y="0"/>
            <a:ext cx="9144000" cy="1512168"/>
          </a:xfrm>
          <a:prstGeom prst="rect">
            <a:avLst/>
          </a:prstGeom>
        </p:spPr>
        <p:txBody>
          <a:bodyPr vert="horz" lIns="91440" rIns="45720" rtlCol="0" anchor="ctr">
            <a:normAutofit fontScale="55000" lnSpcReduction="20000"/>
            <a:scene3d>
              <a:camera prst="orthographicFront"/>
              <a:lightRig rig="threePt" dir="t">
                <a:rot lat="0" lon="0" rev="4800000"/>
              </a:lightRig>
            </a:scene3d>
            <a:sp3d prstMaterial="matte">
              <a:bevelT w="50800" h="10160"/>
            </a:sp3d>
          </a:bodyPr>
          <a:lstStyle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 kern="1200">
                <a:solidFill>
                  <a:srgbClr val="FFC800"/>
                </a:solidFill>
                <a:latin typeface="+mj-lt"/>
                <a:ea typeface="+mj-ea"/>
                <a:cs typeface="+mj-cs"/>
              </a:defRPr>
            </a:lvl1pPr>
            <a:lvl2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2pPr>
            <a:lvl3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3pPr>
            <a:lvl4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4pPr>
            <a:lvl5pPr algn="l" rtl="0" eaLnBrk="0" fontAlgn="base" hangingPunct="0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5pPr>
            <a:lvl6pPr marL="457200" algn="l" rtl="0" fontAlgn="base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6pPr>
            <a:lvl7pPr marL="914400" algn="l" rtl="0" fontAlgn="base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7pPr>
            <a:lvl8pPr marL="1371600" algn="l" rtl="0" fontAlgn="base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8pPr>
            <a:lvl9pPr marL="1828800" algn="l" rtl="0" fontAlgn="base">
              <a:spcBef>
                <a:spcPct val="0"/>
              </a:spcBef>
              <a:spcAft>
                <a:spcPct val="0"/>
              </a:spcAft>
              <a:defRPr sz="4500" b="1">
                <a:solidFill>
                  <a:srgbClr val="FFC800"/>
                </a:solidFill>
                <a:latin typeface="Corbel" pitchFamily="34" charset="0"/>
              </a:defRPr>
            </a:lvl9pPr>
            <a:extLst/>
          </a:lstStyle>
          <a:p>
            <a:pPr lvl="0" algn="ctr" eaLnBrk="1" fontAlgn="auto" hangingPunct="1">
              <a:spcAft>
                <a:spcPts val="0"/>
              </a:spcAft>
              <a:defRPr/>
            </a:pPr>
            <a:r>
              <a:rPr lang="uk-UA" dirty="0">
                <a:solidFill>
                  <a:srgbClr val="F0AD00">
                    <a:satMod val="150000"/>
                  </a:srgbClr>
                </a:solidFill>
                <a:latin typeface="Century Gothic" panose="020B0502020202020204" pitchFamily="34" charset="0"/>
              </a:rPr>
              <a:t> Наполеонівські війни – це війни, що вела Франція та її союзники в періоди Консульства (1799-1804 рр.) та Імперії Наполеона </a:t>
            </a:r>
            <a:r>
              <a:rPr lang="en-US" dirty="0">
                <a:solidFill>
                  <a:srgbClr val="F0AD00">
                    <a:satMod val="150000"/>
                  </a:srgbClr>
                </a:solidFill>
                <a:latin typeface="Century Gothic" panose="020B0502020202020204" pitchFamily="34" charset="0"/>
              </a:rPr>
              <a:t>I </a:t>
            </a:r>
            <a:r>
              <a:rPr lang="uk-UA" dirty="0">
                <a:solidFill>
                  <a:srgbClr val="F0AD00">
                    <a:satMod val="150000"/>
                  </a:srgbClr>
                </a:solidFill>
                <a:latin typeface="Century Gothic" panose="020B0502020202020204" pitchFamily="34" charset="0"/>
              </a:rPr>
              <a:t>Бонапарта (1804-1814, 1815 рр.) проти коаліцій європейських держав.</a:t>
            </a:r>
            <a:endParaRPr kumimoji="0" lang="ru-RU" sz="4500" b="1" i="0" u="none" strike="noStrike" kern="1200" cap="none" spc="0" normalizeH="0" baseline="0" noProof="0" dirty="0">
              <a:ln>
                <a:noFill/>
              </a:ln>
              <a:solidFill>
                <a:srgbClr val="F0AD00">
                  <a:satMod val="150000"/>
                </a:srgbClr>
              </a:solidFill>
              <a:effectLst/>
              <a:uLnTx/>
              <a:uFillTx/>
              <a:latin typeface="Century Gothic" panose="020B0502020202020204" pitchFamily="34" charset="0"/>
              <a:ea typeface="+mj-ea"/>
              <a:cs typeface="+mj-cs"/>
            </a:endParaRPr>
          </a:p>
        </p:txBody>
      </p:sp>
      <p:sp>
        <p:nvSpPr>
          <p:cNvPr id="12" name="Прямокутник 11"/>
          <p:cNvSpPr/>
          <p:nvPr/>
        </p:nvSpPr>
        <p:spPr>
          <a:xfrm>
            <a:off x="2411760" y="1988840"/>
            <a:ext cx="4851008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uk-UA" sz="32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Мета воєн </a:t>
            </a:r>
            <a:r>
              <a:rPr lang="ru-RU" sz="3200" b="1" dirty="0">
                <a:ln>
                  <a:solidFill>
                    <a:schemeClr val="tx1"/>
                  </a:solidFill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itchFamily="34" charset="0"/>
                <a:cs typeface="Times New Roman" pitchFamily="18" charset="0"/>
              </a:rPr>
              <a:t>Наполеона</a:t>
            </a:r>
            <a:endParaRPr lang="uk-UA" sz="3200" b="1" dirty="0">
              <a:ln>
                <a:solidFill>
                  <a:schemeClr val="tx1"/>
                </a:solidFill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itchFamily="34" charset="0"/>
              <a:cs typeface="Times New Roman" pitchFamily="18" charset="0"/>
            </a:endParaRPr>
          </a:p>
        </p:txBody>
      </p:sp>
      <p:sp>
        <p:nvSpPr>
          <p:cNvPr id="13" name="Прямокутник 12"/>
          <p:cNvSpPr/>
          <p:nvPr/>
        </p:nvSpPr>
        <p:spPr>
          <a:xfrm>
            <a:off x="144496" y="2635171"/>
            <a:ext cx="4320000" cy="1015663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Завоювання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нових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земель і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встановлення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свого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панування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в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Європі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та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світі</a:t>
            </a:r>
            <a:endParaRPr kumimoji="0" lang="ru-RU" sz="2000" b="1" i="0" u="none" strike="noStrike" kern="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4" name="Прямокутник 13"/>
          <p:cNvSpPr/>
          <p:nvPr/>
        </p:nvSpPr>
        <p:spPr>
          <a:xfrm>
            <a:off x="144496" y="4677297"/>
            <a:ext cx="8819992" cy="707886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wrap="square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Встановлення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своєї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воєнно-політичної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та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торговельно-промислової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гегемонії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в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Європі</a:t>
            </a:r>
            <a:endParaRPr kumimoji="0" lang="ru-RU" sz="2000" b="1" i="0" u="none" strike="noStrike" kern="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5" name="Прямокутник 14"/>
          <p:cNvSpPr/>
          <p:nvPr/>
        </p:nvSpPr>
        <p:spPr>
          <a:xfrm>
            <a:off x="4643769" y="2635171"/>
            <a:ext cx="4320000" cy="1015663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Одержання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перемоги у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боротьбі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з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Англією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за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світову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колоніальну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першість</a:t>
            </a:r>
            <a:endParaRPr kumimoji="0" lang="ru-RU" sz="2000" b="1" i="0" u="none" strike="noStrike" kern="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6" name="Прямокутник 15"/>
          <p:cNvSpPr/>
          <p:nvPr/>
        </p:nvSpPr>
        <p:spPr>
          <a:xfrm>
            <a:off x="144496" y="3789041"/>
            <a:ext cx="4320000" cy="707886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Намагання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утвердити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новий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порядок у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Європі</a:t>
            </a:r>
            <a:endParaRPr kumimoji="0" lang="ru-RU" sz="2000" b="1" i="0" u="none" strike="noStrike" kern="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7" name="Прямокутник 16"/>
          <p:cNvSpPr/>
          <p:nvPr/>
        </p:nvSpPr>
        <p:spPr>
          <a:xfrm>
            <a:off x="4644488" y="3789041"/>
            <a:ext cx="4320000" cy="707886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Прагнення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одержати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величезні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матеріальні</a:t>
            </a:r>
            <a:r>
              <a:rPr kumimoji="0" lang="ru-RU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ru-RU" sz="2000" b="1" i="0" u="none" strike="noStrike" kern="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entury Gothic" panose="020B0502020202020204" pitchFamily="34" charset="0"/>
              </a:rPr>
              <a:t>цінності</a:t>
            </a:r>
            <a:endParaRPr kumimoji="0" lang="ru-RU" sz="2000" b="1" i="0" u="none" strike="noStrike" kern="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8" name="Прямокутник 17"/>
          <p:cNvSpPr/>
          <p:nvPr/>
        </p:nvSpPr>
        <p:spPr>
          <a:xfrm>
            <a:off x="0" y="6088559"/>
            <a:ext cx="9144000" cy="769441"/>
          </a:xfrm>
          <a:prstGeom prst="rect">
            <a:avLst/>
          </a:prstGeom>
          <a:ln>
            <a:solidFill>
              <a:schemeClr val="tx1"/>
            </a:solidFill>
          </a:ln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/>
            <a:r>
              <a:rPr lang="ru-RU" sz="2200" b="1" i="1" dirty="0" err="1" smtClean="0"/>
              <a:t>Чи</a:t>
            </a:r>
            <a:r>
              <a:rPr lang="ru-RU" sz="2200" b="1" i="1" dirty="0" smtClean="0"/>
              <a:t> </a:t>
            </a:r>
            <a:r>
              <a:rPr lang="ru-RU" sz="2200" b="1" i="1" dirty="0" err="1" smtClean="0"/>
              <a:t>помітили</a:t>
            </a:r>
            <a:r>
              <a:rPr lang="ru-RU" sz="2200" b="1" i="1" dirty="0" smtClean="0"/>
              <a:t> </a:t>
            </a:r>
            <a:r>
              <a:rPr lang="ru-RU" sz="2200" b="1" i="1" dirty="0" err="1" smtClean="0"/>
              <a:t>ви</a:t>
            </a:r>
            <a:r>
              <a:rPr lang="ru-RU" sz="2200" b="1" i="1" dirty="0" smtClean="0"/>
              <a:t> </a:t>
            </a:r>
            <a:r>
              <a:rPr lang="ru-RU" sz="2200" b="1" i="1" dirty="0" err="1" smtClean="0"/>
              <a:t>різницю</a:t>
            </a:r>
            <a:r>
              <a:rPr lang="ru-RU" sz="2200" b="1" i="1" dirty="0" smtClean="0"/>
              <a:t> </a:t>
            </a:r>
            <a:r>
              <a:rPr lang="ru-RU" sz="2200" b="1" i="1" dirty="0" err="1" smtClean="0"/>
              <a:t>між</a:t>
            </a:r>
            <a:r>
              <a:rPr lang="ru-RU" sz="2200" b="1" i="1" dirty="0" smtClean="0"/>
              <a:t> </a:t>
            </a:r>
            <a:r>
              <a:rPr lang="ru-RU" sz="2200" b="1" i="1" dirty="0" err="1" smtClean="0"/>
              <a:t>Наполеонівськими</a:t>
            </a:r>
            <a:r>
              <a:rPr lang="ru-RU" sz="2200" b="1" i="1" dirty="0" smtClean="0"/>
              <a:t> і </a:t>
            </a:r>
            <a:r>
              <a:rPr lang="ru-RU" sz="2200" b="1" i="1" dirty="0" err="1"/>
              <a:t>Р</a:t>
            </a:r>
            <a:r>
              <a:rPr lang="ru-RU" sz="2200" b="1" i="1" dirty="0" err="1" smtClean="0"/>
              <a:t>еволюційними</a:t>
            </a:r>
            <a:r>
              <a:rPr lang="ru-RU" sz="2200" b="1" i="1" dirty="0" smtClean="0"/>
              <a:t> </a:t>
            </a:r>
            <a:r>
              <a:rPr lang="ru-RU" sz="2200" b="1" i="1" dirty="0" err="1" smtClean="0"/>
              <a:t>війнами</a:t>
            </a:r>
            <a:r>
              <a:rPr lang="ru-RU" sz="2200" b="1" i="1" dirty="0" smtClean="0"/>
              <a:t> </a:t>
            </a:r>
            <a:r>
              <a:rPr lang="ru-RU" sz="2200" b="1" i="1" dirty="0" err="1" smtClean="0"/>
              <a:t>Франції</a:t>
            </a:r>
            <a:r>
              <a:rPr lang="ru-RU" sz="2200" b="1" i="1" dirty="0" smtClean="0"/>
              <a:t>?</a:t>
            </a:r>
            <a:endParaRPr lang="ru-RU" sz="2200" b="1" i="1" dirty="0"/>
          </a:p>
        </p:txBody>
      </p:sp>
      <p:sp>
        <p:nvSpPr>
          <p:cNvPr id="19" name="Прямокутник 18"/>
          <p:cNvSpPr/>
          <p:nvPr/>
        </p:nvSpPr>
        <p:spPr>
          <a:xfrm>
            <a:off x="0" y="5750004"/>
            <a:ext cx="9144000" cy="1107996"/>
          </a:xfrm>
          <a:prstGeom prst="rect">
            <a:avLst/>
          </a:prstGeom>
          <a:ln/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marR="400" algn="just"/>
            <a:r>
              <a:rPr lang="uk-UA" dirty="0" smtClean="0"/>
              <a:t>     </a:t>
            </a:r>
            <a:r>
              <a:rPr lang="uk-UA" sz="2200" b="1" dirty="0"/>
              <a:t>Війни Консульства та Імперії були завойовницькими, грабіжницькими, несправедливими на відміну від воєн Франції періоду Великої революції </a:t>
            </a:r>
            <a:r>
              <a:rPr lang="uk-UA" sz="2200" b="1" dirty="0">
                <a:latin typeface="Calibri" panose="020F0502020204030204" pitchFamily="34" charset="0"/>
                <a:cs typeface="Calibri" panose="020F0502020204030204" pitchFamily="34" charset="0"/>
              </a:rPr>
              <a:t>1789-1799</a:t>
            </a:r>
            <a:r>
              <a:rPr lang="uk-UA" sz="2200" b="1" dirty="0"/>
              <a:t> рр</a:t>
            </a:r>
            <a:r>
              <a:rPr lang="uk-UA" sz="2200" b="1" dirty="0" smtClean="0"/>
              <a:t>.</a:t>
            </a:r>
            <a:endParaRPr lang="uk-UA" sz="2200" b="1" dirty="0"/>
          </a:p>
        </p:txBody>
      </p:sp>
    </p:spTree>
    <p:extLst>
      <p:ext uri="{BB962C8B-B14F-4D97-AF65-F5344CB8AC3E}">
        <p14:creationId xmlns:p14="http://schemas.microsoft.com/office/powerpoint/2010/main" val="7938257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Picture 2" descr="D:\Книжки\ШКОЛА\9 клас\Всесвітня\Карти\Map of 1800.png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211" t="26" r="26305" b="2481"/>
          <a:stretch/>
        </p:blipFill>
        <p:spPr bwMode="auto">
          <a:xfrm>
            <a:off x="-36000" y="-3600"/>
            <a:ext cx="9180000" cy="6861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1779" y="1458424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54177" y="5250508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312" y="4586194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8184" y="3789040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28384" y="2348880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96917" y="5643869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3" descr="C:\Users\Admin\Downloads\kisspng-crown-of-queen-elizabeth-the-queen-mother-drawing-king-crown-5ad1588fd97395.217620931523669135890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1820" y="1246063"/>
            <a:ext cx="407993" cy="3336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Прямокутник 14"/>
          <p:cNvSpPr/>
          <p:nvPr/>
        </p:nvSpPr>
        <p:spPr>
          <a:xfrm>
            <a:off x="5219700" y="-17094"/>
            <a:ext cx="3924300" cy="836613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Друга </a:t>
            </a:r>
            <a:r>
              <a:rPr kumimoji="0" lang="uk-UA" sz="2400" b="1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антифранцузька</a:t>
            </a: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коаліція. </a:t>
            </a:r>
            <a:r>
              <a:rPr kumimoji="0" lang="uk-UA" sz="24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1798-1802 </a:t>
            </a:r>
            <a:r>
              <a:rPr kumimoji="0" lang="uk-UA" sz="2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рр.</a:t>
            </a:r>
            <a:endParaRPr kumimoji="0" lang="ru-RU" sz="2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4" name="Прямокутник 3"/>
          <p:cNvSpPr/>
          <p:nvPr/>
        </p:nvSpPr>
        <p:spPr>
          <a:xfrm>
            <a:off x="2614281" y="1823339"/>
            <a:ext cx="84298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Англія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7" name="Прямокутник 16"/>
          <p:cNvSpPr/>
          <p:nvPr/>
        </p:nvSpPr>
        <p:spPr>
          <a:xfrm>
            <a:off x="8014883" y="2924944"/>
            <a:ext cx="70083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Росія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8" name="Прямокутник 17"/>
          <p:cNvSpPr/>
          <p:nvPr/>
        </p:nvSpPr>
        <p:spPr>
          <a:xfrm>
            <a:off x="5436096" y="971436"/>
            <a:ext cx="92070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Швеція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19" name="Прямокутник 18"/>
          <p:cNvSpPr/>
          <p:nvPr/>
        </p:nvSpPr>
        <p:spPr>
          <a:xfrm>
            <a:off x="6029813" y="4216862"/>
            <a:ext cx="100848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Австрія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0" name="Прямокутник 19"/>
          <p:cNvSpPr/>
          <p:nvPr/>
        </p:nvSpPr>
        <p:spPr>
          <a:xfrm>
            <a:off x="6636177" y="5690707"/>
            <a:ext cx="124399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Османська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1" name="Прямокутник 20"/>
          <p:cNvSpPr/>
          <p:nvPr/>
        </p:nvSpPr>
        <p:spPr>
          <a:xfrm>
            <a:off x="8237983" y="6381328"/>
            <a:ext cx="90601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імперія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2" name="Прямокутник 21"/>
          <p:cNvSpPr/>
          <p:nvPr/>
        </p:nvSpPr>
        <p:spPr>
          <a:xfrm rot="17843723">
            <a:off x="-145294" y="4688350"/>
            <a:ext cx="127714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Португалія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3" name="Прямокутник 22"/>
          <p:cNvSpPr/>
          <p:nvPr/>
        </p:nvSpPr>
        <p:spPr>
          <a:xfrm rot="19442535">
            <a:off x="4694594" y="6025253"/>
            <a:ext cx="1718997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Неаполітанське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королівство </a:t>
            </a:r>
            <a:endParaRPr kumimoji="0" lang="uk-UA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  <p:sp>
        <p:nvSpPr>
          <p:cNvPr id="26" name="Прямокутник 25"/>
          <p:cNvSpPr/>
          <p:nvPr/>
        </p:nvSpPr>
        <p:spPr>
          <a:xfrm>
            <a:off x="2555776" y="3505970"/>
            <a:ext cx="13211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400" b="1" i="0" u="none" strike="noStrike" kern="1200" cap="none" spc="0" normalizeH="0" baseline="0" noProof="0" dirty="0">
                <a:ln w="3175">
                  <a:solidFill>
                    <a:prstClr val="black"/>
                  </a:solidFill>
                  <a:prstDash val="solid"/>
                </a:ln>
                <a:solidFill>
                  <a:srgbClr val="ECE9C6">
                    <a:tint val="85000"/>
                    <a:satMod val="155000"/>
                  </a:srgbClr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uLnTx/>
                <a:uFillTx/>
                <a:latin typeface="Impact" pitchFamily="34" charset="0"/>
                <a:ea typeface="+mn-ea"/>
                <a:cs typeface="+mn-cs"/>
              </a:rPr>
              <a:t>Франція</a:t>
            </a:r>
            <a:endParaRPr kumimoji="0" lang="uk-UA" sz="1800" b="0" i="0" u="none" strike="noStrike" kern="1200" cap="none" spc="0" normalizeH="0" baseline="0" noProof="0" dirty="0">
              <a:ln w="3175">
                <a:solidFill>
                  <a:prstClr val="black"/>
                </a:solidFill>
                <a:prstDash val="solid"/>
              </a:ln>
              <a:solidFill>
                <a:prstClr val="black"/>
              </a:solidFill>
              <a:effectLst/>
              <a:uLnTx/>
              <a:uFillTx/>
              <a:latin typeface="Impact" pitchFamily="34" charset="0"/>
              <a:ea typeface="+mn-ea"/>
              <a:cs typeface="+mn-cs"/>
            </a:endParaRPr>
          </a:p>
        </p:txBody>
      </p:sp>
      <p:sp>
        <p:nvSpPr>
          <p:cNvPr id="27" name="Прямокутник 26"/>
          <p:cNvSpPr/>
          <p:nvPr/>
        </p:nvSpPr>
        <p:spPr>
          <a:xfrm>
            <a:off x="0" y="5977550"/>
            <a:ext cx="4824024" cy="880450"/>
          </a:xfrm>
          <a:prstGeom prst="rect">
            <a:avLst/>
          </a:prstGeom>
          <a:gradFill rotWithShape="1">
            <a:gsLst>
              <a:gs pos="0">
                <a:srgbClr val="4F81BD">
                  <a:tint val="50000"/>
                  <a:satMod val="300000"/>
                </a:srgbClr>
              </a:gs>
              <a:gs pos="35000">
                <a:srgbClr val="4F81BD">
                  <a:tint val="37000"/>
                  <a:satMod val="300000"/>
                </a:srgbClr>
              </a:gs>
              <a:gs pos="100000">
                <a:srgbClr val="4F81BD">
                  <a:tint val="15000"/>
                  <a:satMod val="350000"/>
                </a:srgbClr>
              </a:gs>
            </a:gsLst>
            <a:lin ang="16200000" scaled="1"/>
          </a:gradFill>
          <a:ln w="9525" cap="flat" cmpd="sng" algn="ctr">
            <a:solidFill>
              <a:srgbClr val="4F81BD">
                <a:shade val="95000"/>
                <a:satMod val="105000"/>
              </a:srgbClr>
            </a:solidFill>
            <a:prstDash val="solid"/>
          </a:ln>
          <a:effectLst>
            <a:outerShdw blurRad="40000" dist="20000" dir="5400000" rotWithShape="0">
              <a:srgbClr val="000000">
                <a:alpha val="38000"/>
              </a:srgbClr>
            </a:outerShdw>
          </a:effectLst>
        </p:spPr>
        <p:txBody>
          <a:bodyPr anchor="ctr"/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    Коаліція створена за ініціативи Великої Британії. Головні військові дії відбувалися в П</a:t>
            </a:r>
            <a:r>
              <a:rPr kumimoji="0" lang="uk-UA" sz="2000" b="0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івнічній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Італії і Ш</a:t>
            </a:r>
            <a:r>
              <a:rPr kumimoji="0" lang="uk-UA" sz="2000" b="0" i="0" u="none" strike="noStrike" kern="0" cap="none" spc="0" normalizeH="0" baseline="0" noProof="0" dirty="0" err="1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вейцарії</a:t>
            </a:r>
            <a:r>
              <a:rPr kumimoji="0" lang="uk-UA" sz="20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.</a:t>
            </a:r>
            <a:endParaRPr kumimoji="0" lang="ru-RU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pic>
        <p:nvPicPr>
          <p:cNvPr id="2053" name="Picture 5" descr="C:\Users\Admin\Downloads\crossed-sabres_39262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2814" y="4401528"/>
            <a:ext cx="283890" cy="28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474148">
            <a:off x="3475910" y="4228689"/>
            <a:ext cx="463550" cy="41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" name="Picture 4" descr="C:\Documents and Settings\Admin\Мои документы\Завантаження\Curved-arrow-arrow-curved-free-download-clip-art-on-clipart-2.png"/>
          <p:cNvPicPr>
            <a:picLocks noChangeAspect="1" noChangeArrowheads="1"/>
          </p:cNvPicPr>
          <p:nvPr/>
        </p:nvPicPr>
        <p:blipFill>
          <a:blip r:embed="rId6">
            <a:grayscl/>
            <a:biLevel thresh="5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447264" flipV="1">
            <a:off x="4205470" y="4291103"/>
            <a:ext cx="309563" cy="465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" name="Прямокутник 34"/>
          <p:cNvSpPr/>
          <p:nvPr/>
        </p:nvSpPr>
        <p:spPr>
          <a:xfrm>
            <a:off x="3491880" y="4509120"/>
            <a:ext cx="1107996" cy="6155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8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Маренго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uk-UA" sz="1600" b="0" i="1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+mn-cs"/>
              </a:rPr>
              <a:t>14.06.1800</a:t>
            </a:r>
            <a:endParaRPr kumimoji="0" lang="uk-UA" sz="1600" b="0" i="1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41786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0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0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7" grpId="1" animBg="1"/>
      <p:bldP spid="35" grpId="0"/>
    </p:bldLst>
  </p:timing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_rels/theme2.xml.rels><?xml version="1.0" encoding="UTF-8" standalone="yes"?>
<Relationships xmlns="http://schemas.openxmlformats.org/package/2006/relationships"><Relationship Id="rId1" Type="http://schemas.openxmlformats.org/officeDocument/2006/relationships/image" Target="../media/image2.jpeg"/></Relationships>
</file>

<file path=ppt/theme/_rels/them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image" Target="../media/image3.jpeg"/></Relationships>
</file>

<file path=ppt/theme/theme1.xml><?xml version="1.0" encoding="utf-8"?>
<a:theme xmlns:a="http://schemas.openxmlformats.org/drawingml/2006/main" name="Перспектива">
  <a:themeElements>
    <a:clrScheme name="Перспектива">
      <a:dk1>
        <a:sysClr val="windowText" lastClr="000000"/>
      </a:dk1>
      <a:lt1>
        <a:sysClr val="window" lastClr="FFFFFF"/>
      </a:lt1>
      <a:dk2>
        <a:srgbClr val="283138"/>
      </a:dk2>
      <a:lt2>
        <a:srgbClr val="FF8600"/>
      </a:lt2>
      <a:accent1>
        <a:srgbClr val="838D9B"/>
      </a:accent1>
      <a:accent2>
        <a:srgbClr val="D2610C"/>
      </a:accent2>
      <a:accent3>
        <a:srgbClr val="80716A"/>
      </a:accent3>
      <a:accent4>
        <a:srgbClr val="94147C"/>
      </a:accent4>
      <a:accent5>
        <a:srgbClr val="5D5AD2"/>
      </a:accent5>
      <a:accent6>
        <a:srgbClr val="6F6C7D"/>
      </a:accent6>
      <a:hlink>
        <a:srgbClr val="6187E3"/>
      </a:hlink>
      <a:folHlink>
        <a:srgbClr val="7B8EB8"/>
      </a:folHlink>
    </a:clrScheme>
    <a:fontScheme name="Класична 2">
      <a:majorFont>
        <a:latin typeface="Arial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Перспектива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alpha val="100000"/>
                <a:satMod val="160000"/>
                <a:lumMod val="105000"/>
              </a:schemeClr>
            </a:gs>
            <a:gs pos="41000">
              <a:schemeClr val="phClr">
                <a:tint val="57000"/>
                <a:satMod val="180000"/>
                <a:lumMod val="99000"/>
              </a:schemeClr>
            </a:gs>
            <a:gs pos="100000">
              <a:schemeClr val="phClr">
                <a:tint val="80000"/>
                <a:satMod val="200000"/>
                <a:lumMod val="104000"/>
              </a:schemeClr>
            </a:gs>
          </a:gsLst>
          <a:lin ang="5400000" scaled="1"/>
        </a:gradFill>
        <a:gradFill rotWithShape="1">
          <a:gsLst>
            <a:gs pos="0">
              <a:schemeClr val="phClr">
                <a:tint val="96000"/>
                <a:satMod val="130000"/>
                <a:lumMod val="114000"/>
              </a:schemeClr>
            </a:gs>
            <a:gs pos="60000">
              <a:schemeClr val="phClr">
                <a:tint val="100000"/>
                <a:satMod val="106000"/>
                <a:lumMod val="110000"/>
              </a:schemeClr>
            </a:gs>
            <a:gs pos="100000">
              <a:schemeClr val="phClr"/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/>
          </a:solidFill>
          <a:prstDash val="solid"/>
        </a:ln>
        <a:ln w="28575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0800" dist="38100" dir="5400000" rotWithShape="0">
              <a:srgbClr val="000000">
                <a:alpha val="28000"/>
              </a:srgbClr>
            </a:outerShdw>
          </a:effectLst>
        </a:effectStyle>
        <a:effectStyle>
          <a:effectLst>
            <a:outerShdw blurRad="47625" dist="38100" dir="5400000" sy="98000" rotWithShape="0">
              <a:srgbClr val="000000">
                <a:alpha val="48000"/>
              </a:srgbClr>
            </a:outerShdw>
          </a:effectLst>
          <a:scene3d>
            <a:camera prst="orthographicFront">
              <a:rot lat="0" lon="0" rev="0"/>
            </a:camera>
            <a:lightRig rig="twoPt" dir="br">
              <a:rot lat="0" lon="0" rev="8700000"/>
            </a:lightRig>
          </a:scene3d>
          <a:sp3d prstMaterial="matte">
            <a:bevelT w="25400" h="53975"/>
          </a:sp3d>
        </a:effectStyle>
        <a:effectStyle>
          <a:effectLst>
            <a:reflection blurRad="12700" stA="24000" endPos="28000" dist="50800" dir="5400000" sy="-100000" rotWithShape="0"/>
          </a:effectLst>
          <a:scene3d>
            <a:camera prst="orthographicFront">
              <a:rot lat="0" lon="0" rev="0"/>
            </a:camera>
            <a:lightRig rig="threePt" dir="t">
              <a:rot lat="0" lon="0" rev="4800000"/>
            </a:lightRig>
          </a:scene3d>
          <a:sp3d>
            <a:bevelT w="69850" h="3175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100000"/>
                <a:shade val="80000"/>
                <a:satMod val="100000"/>
                <a:lumMod val="100000"/>
              </a:schemeClr>
            </a:gs>
            <a:gs pos="65000">
              <a:schemeClr val="phClr">
                <a:tint val="100000"/>
                <a:shade val="95000"/>
                <a:satMod val="100000"/>
                <a:lumMod val="100000"/>
              </a:schemeClr>
            </a:gs>
            <a:gs pos="100000">
              <a:schemeClr val="phClr">
                <a:tint val="88000"/>
                <a:shade val="100000"/>
                <a:satMod val="400000"/>
                <a:lumMod val="100000"/>
              </a:schemeClr>
            </a:gs>
          </a:gsLst>
          <a:lin ang="5400000" scaled="0"/>
        </a:gradFill>
        <a:blipFill rotWithShape="1">
          <a:blip xmlns:r="http://schemas.openxmlformats.org/officeDocument/2006/relationships" r:embed="rId1">
            <a:duotone>
              <a:schemeClr val="phClr">
                <a:tint val="95000"/>
                <a:satMod val="90000"/>
              </a:schemeClr>
              <a:schemeClr val="phClr">
                <a:shade val="92000"/>
              </a:schemeClr>
            </a:duotone>
          </a:blip>
          <a:tile tx="0" ty="0" sx="100000" sy="100000" flip="none" algn="tl"/>
        </a:blip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Модуль">
  <a:themeElements>
    <a:clrScheme name="Інше 3">
      <a:dk1>
        <a:sysClr val="windowText" lastClr="000000"/>
      </a:dk1>
      <a:lt1>
        <a:srgbClr val="989FB1"/>
      </a:lt1>
      <a:dk2>
        <a:srgbClr val="5A6378"/>
      </a:dk2>
      <a:lt2>
        <a:srgbClr val="D4D4D6"/>
      </a:lt2>
      <a:accent1>
        <a:srgbClr val="F0AD00"/>
      </a:accent1>
      <a:accent2>
        <a:srgbClr val="60B5CC"/>
      </a:accent2>
      <a:accent3>
        <a:srgbClr val="E66C7D"/>
      </a:accent3>
      <a:accent4>
        <a:srgbClr val="6BB76D"/>
      </a:accent4>
      <a:accent5>
        <a:srgbClr val="E88651"/>
      </a:accent5>
      <a:accent6>
        <a:srgbClr val="C64847"/>
      </a:accent6>
      <a:hlink>
        <a:srgbClr val="168BBA"/>
      </a:hlink>
      <a:folHlink>
        <a:srgbClr val="680000"/>
      </a:folHlink>
    </a:clrScheme>
    <a:fontScheme name="Модуль">
      <a:majorFont>
        <a:latin typeface="Corbel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Модуль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47500"/>
                <a:satMod val="137000"/>
              </a:schemeClr>
            </a:gs>
            <a:gs pos="55000">
              <a:schemeClr val="phClr">
                <a:shade val="69000"/>
                <a:satMod val="137000"/>
              </a:schemeClr>
            </a:gs>
            <a:gs pos="100000">
              <a:schemeClr val="phClr">
                <a:shade val="98000"/>
                <a:satMod val="137000"/>
              </a:schemeClr>
            </a:gs>
          </a:gsLst>
          <a:lin ang="16200000" scaled="0"/>
        </a:gradFill>
      </a:fillStyleLst>
      <a:lnStyleLst>
        <a:ln w="6350" cap="rnd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48000" cap="flat" cmpd="thickThin" algn="ctr">
          <a:solidFill>
            <a:schemeClr val="phClr"/>
          </a:solidFill>
          <a:prstDash val="solid"/>
        </a:ln>
        <a:ln w="48500" cap="flat" cmpd="thickThin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5000" dist="25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39000" dist="254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39000" dist="25400" dir="5400000" rotWithShape="0">
              <a:srgbClr val="000000">
                <a:alpha val="38000"/>
              </a:srgbClr>
            </a:outerShdw>
          </a:effectLst>
          <a:scene3d>
            <a:camera prst="orthographicFront" fov="0">
              <a:rot lat="0" lon="0" rev="0"/>
            </a:camera>
            <a:lightRig rig="threePt" dir="t">
              <a:rot lat="0" lon="0" rev="1800000"/>
            </a:lightRig>
          </a:scene3d>
          <a:sp3d prstMaterial="matte">
            <a:bevelT h="200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8000"/>
                <a:satMod val="300000"/>
              </a:schemeClr>
            </a:gs>
            <a:gs pos="12000">
              <a:schemeClr val="phClr">
                <a:tint val="48000"/>
                <a:satMod val="300000"/>
              </a:schemeClr>
            </a:gs>
            <a:gs pos="20000">
              <a:schemeClr val="phClr">
                <a:tint val="49000"/>
                <a:satMod val="300000"/>
              </a:schemeClr>
            </a:gs>
            <a:gs pos="100000">
              <a:schemeClr val="phClr">
                <a:shade val="30000"/>
              </a:schemeClr>
            </a:gs>
          </a:gsLst>
          <a:path path="circle">
            <a:fillToRect l="10000" t="-25000" r="10000" b="125000"/>
          </a:path>
        </a:gradFill>
        <a:blipFill>
          <a:blip xmlns:r="http://schemas.openxmlformats.org/officeDocument/2006/relationships" r:embed="rId1">
            <a:duotone>
              <a:schemeClr val="phClr">
                <a:shade val="75000"/>
                <a:satMod val="105000"/>
              </a:schemeClr>
              <a:schemeClr val="phClr">
                <a:tint val="95000"/>
                <a:satMod val="105000"/>
              </a:schemeClr>
            </a:duotone>
          </a:blip>
          <a:tile tx="0" ty="0" sx="38000" sy="38000" flip="none" algn="tl"/>
        </a:blip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Тверда обкладинка">
  <a:themeElements>
    <a:clrScheme name="Тверда обкладинка">
      <a:dk1>
        <a:sysClr val="windowText" lastClr="000000"/>
      </a:dk1>
      <a:lt1>
        <a:sysClr val="window" lastClr="FFFFFF"/>
      </a:lt1>
      <a:dk2>
        <a:srgbClr val="895D1D"/>
      </a:dk2>
      <a:lt2>
        <a:srgbClr val="ECE9C6"/>
      </a:lt2>
      <a:accent1>
        <a:srgbClr val="873624"/>
      </a:accent1>
      <a:accent2>
        <a:srgbClr val="D6862D"/>
      </a:accent2>
      <a:accent3>
        <a:srgbClr val="D0BE40"/>
      </a:accent3>
      <a:accent4>
        <a:srgbClr val="877F6C"/>
      </a:accent4>
      <a:accent5>
        <a:srgbClr val="972109"/>
      </a:accent5>
      <a:accent6>
        <a:srgbClr val="AEB795"/>
      </a:accent6>
      <a:hlink>
        <a:srgbClr val="CC9900"/>
      </a:hlink>
      <a:folHlink>
        <a:srgbClr val="B2B2B2"/>
      </a:folHlink>
    </a:clrScheme>
    <a:fontScheme name="Тверда обкладинка">
      <a:majorFont>
        <a:latin typeface="Book Antiqua"/>
        <a:ea typeface=""/>
        <a:cs typeface=""/>
        <a:font script="Grek" typeface="Times New Roman"/>
        <a:font script="Cyrl" typeface="Times New Roman"/>
        <a:font script="Jpan" typeface="HGS明朝E"/>
        <a:font script="Hang" typeface="궁서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Book Antiqua"/>
        <a:ea typeface=""/>
        <a:cs typeface=""/>
        <a:font script="Grek" typeface="Times New Roman"/>
        <a:font script="Cyrl" typeface="Times New Roman"/>
        <a:font script="Jpan" typeface="HGS明朝E"/>
        <a:font script="Hang" typeface="돋움"/>
        <a:font script="Hans" typeface="宋体"/>
        <a:font script="Hant" typeface="新細明體"/>
        <a:font script="Arab" typeface="Times New Roman"/>
        <a:font script="Hebr" typeface="David"/>
        <a:font script="Thai" typeface="EucrosiaUPC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inorFont>
    </a:fontScheme>
    <a:fmtScheme name="Тверда обкладинка">
      <a:fillStyleLst>
        <a:solidFill>
          <a:schemeClr val="phClr"/>
        </a:solidFill>
        <a:solidFill>
          <a:schemeClr val="phClr">
            <a:tint val="68000"/>
            <a:shade val="94000"/>
            <a:satMod val="300000"/>
            <a:lumMod val="110000"/>
          </a:schemeClr>
        </a:solidFill>
        <a:gradFill rotWithShape="1">
          <a:gsLst>
            <a:gs pos="0">
              <a:schemeClr val="phClr">
                <a:tint val="94000"/>
                <a:satMod val="180000"/>
                <a:lumMod val="98000"/>
              </a:schemeClr>
            </a:gs>
            <a:gs pos="100000">
              <a:schemeClr val="phClr">
                <a:satMod val="130000"/>
              </a:schemeClr>
            </a:gs>
          </a:gsLst>
          <a:lin ang="5160000" scaled="0"/>
        </a:gradFill>
      </a:fillStyleLst>
      <a:lnStyleLst>
        <a:ln w="12700" cap="flat" cmpd="sng" algn="ctr">
          <a:solidFill>
            <a:schemeClr val="phClr">
              <a:shade val="90000"/>
              <a:lumMod val="90000"/>
            </a:schemeClr>
          </a:solidFill>
          <a:prstDash val="solid"/>
        </a:ln>
        <a:ln w="19050" cap="flat" cmpd="sng" algn="ctr">
          <a:solidFill>
            <a:schemeClr val="phClr">
              <a:shade val="75000"/>
              <a:lumMod val="90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38100" dist="12700" dir="5400000" rotWithShape="0">
              <a:srgbClr val="000000">
                <a:alpha val="15000"/>
              </a:srgbClr>
            </a:outerShdw>
          </a:effectLst>
        </a:effectStyle>
        <a:effectStyle>
          <a:effectLst>
            <a:outerShdw blurRad="50800" dist="25400" dir="5400000" rotWithShape="0">
              <a:srgbClr val="000000">
                <a:alpha val="46000"/>
              </a:srgbClr>
            </a:outerShdw>
          </a:effectLst>
        </a:effectStyle>
        <a:effectStyle>
          <a:effectLst>
            <a:outerShdw blurRad="50800" dist="25400" dir="5400000" rotWithShape="0">
              <a:srgbClr val="000000">
                <a:alpha val="48000"/>
              </a:srgbClr>
            </a:outerShdw>
          </a:effectLst>
          <a:scene3d>
            <a:camera prst="orthographicFront">
              <a:rot lat="0" lon="0" rev="0"/>
            </a:camera>
            <a:lightRig rig="threePt" dir="tl">
              <a:rot lat="0" lon="0" rev="2400000"/>
            </a:lightRig>
          </a:scene3d>
          <a:sp3d>
            <a:bevelT w="25400" h="25400"/>
          </a:sp3d>
        </a:effectStyle>
      </a:effectStyleLst>
      <a:bgFillStyleLst>
        <a:solidFill>
          <a:schemeClr val="phClr">
            <a:tint val="96000"/>
            <a:lumMod val="110000"/>
          </a:schemeClr>
        </a:solidFill>
        <a:blipFill rotWithShape="1">
          <a:blip xmlns:r="http://schemas.openxmlformats.org/officeDocument/2006/relationships" r:embed="rId1">
            <a:duotone>
              <a:schemeClr val="phClr">
                <a:tint val="93000"/>
                <a:shade val="20000"/>
              </a:schemeClr>
              <a:schemeClr val="phClr">
                <a:tint val="90000"/>
                <a:shade val="85000"/>
                <a:satMod val="115000"/>
              </a:schemeClr>
            </a:duotone>
          </a:blip>
          <a:tile tx="0" ty="0" sx="60000" sy="60000" flip="none" algn="tl"/>
        </a:blipFill>
        <a:blipFill rotWithShape="1">
          <a:blip xmlns:r="http://schemas.openxmlformats.org/officeDocument/2006/relationships" r:embed="rId2">
            <a:duotone>
              <a:schemeClr val="phClr">
                <a:shade val="50000"/>
                <a:satMod val="340000"/>
                <a:lumMod val="40000"/>
              </a:schemeClr>
              <a:schemeClr val="phClr">
                <a:tint val="92000"/>
                <a:shade val="94000"/>
                <a:hueMod val="110000"/>
                <a:satMod val="236000"/>
                <a:lumMod val="120000"/>
              </a:schemeClr>
            </a:duotone>
          </a:blip>
          <a:stretch/>
        </a:blip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Тема Office">
  <a:themeElements>
    <a:clrScheme name="Стандартна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Інше 3">
    <a:dk1>
      <a:sysClr val="windowText" lastClr="000000"/>
    </a:dk1>
    <a:lt1>
      <a:srgbClr val="989FB1"/>
    </a:lt1>
    <a:dk2>
      <a:srgbClr val="5A6378"/>
    </a:dk2>
    <a:lt2>
      <a:srgbClr val="D4D4D6"/>
    </a:lt2>
    <a:accent1>
      <a:srgbClr val="F0AD00"/>
    </a:accent1>
    <a:accent2>
      <a:srgbClr val="60B5CC"/>
    </a:accent2>
    <a:accent3>
      <a:srgbClr val="E66C7D"/>
    </a:accent3>
    <a:accent4>
      <a:srgbClr val="6BB76D"/>
    </a:accent4>
    <a:accent5>
      <a:srgbClr val="E88651"/>
    </a:accent5>
    <a:accent6>
      <a:srgbClr val="C64847"/>
    </a:accent6>
    <a:hlink>
      <a:srgbClr val="168BBA"/>
    </a:hlink>
    <a:folHlink>
      <a:srgbClr val="680000"/>
    </a:folHlink>
  </a:clrScheme>
</a:themeOverride>
</file>

<file path=ppt/theme/themeOverride2.xml><?xml version="1.0" encoding="utf-8"?>
<a:themeOverride xmlns:a="http://schemas.openxmlformats.org/drawingml/2006/main">
  <a:clrScheme name="Інше 3">
    <a:dk1>
      <a:sysClr val="windowText" lastClr="000000"/>
    </a:dk1>
    <a:lt1>
      <a:srgbClr val="989FB1"/>
    </a:lt1>
    <a:dk2>
      <a:srgbClr val="5A6378"/>
    </a:dk2>
    <a:lt2>
      <a:srgbClr val="D4D4D6"/>
    </a:lt2>
    <a:accent1>
      <a:srgbClr val="F0AD00"/>
    </a:accent1>
    <a:accent2>
      <a:srgbClr val="60B5CC"/>
    </a:accent2>
    <a:accent3>
      <a:srgbClr val="E66C7D"/>
    </a:accent3>
    <a:accent4>
      <a:srgbClr val="6BB76D"/>
    </a:accent4>
    <a:accent5>
      <a:srgbClr val="E88651"/>
    </a:accent5>
    <a:accent6>
      <a:srgbClr val="C64847"/>
    </a:accent6>
    <a:hlink>
      <a:srgbClr val="168BBA"/>
    </a:hlink>
    <a:folHlink>
      <a:srgbClr val="680000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Hardcover</Template>
  <TotalTime>5236</TotalTime>
  <Words>1519</Words>
  <Application>Microsoft Office PowerPoint</Application>
  <PresentationFormat>Екран (4:3)</PresentationFormat>
  <Paragraphs>326</Paragraphs>
  <Slides>28</Slides>
  <Notes>2</Notes>
  <HiddenSlides>0</HiddenSlides>
  <MMClips>0</MMClips>
  <ScaleCrop>false</ScaleCrop>
  <HeadingPairs>
    <vt:vector size="6" baseType="variant">
      <vt:variant>
        <vt:lpstr>Використані шрифти</vt:lpstr>
      </vt:variant>
      <vt:variant>
        <vt:i4>10</vt:i4>
      </vt:variant>
      <vt:variant>
        <vt:lpstr>Тема</vt:lpstr>
      </vt:variant>
      <vt:variant>
        <vt:i4>3</vt:i4>
      </vt:variant>
      <vt:variant>
        <vt:lpstr>Заголовки слайдів</vt:lpstr>
      </vt:variant>
      <vt:variant>
        <vt:i4>28</vt:i4>
      </vt:variant>
    </vt:vector>
  </HeadingPairs>
  <TitlesOfParts>
    <vt:vector size="41" baseType="lpstr">
      <vt:lpstr>Arial</vt:lpstr>
      <vt:lpstr>Book Antiqua</vt:lpstr>
      <vt:lpstr>Calibri</vt:lpstr>
      <vt:lpstr>Century Gothic</vt:lpstr>
      <vt:lpstr>Corbel</vt:lpstr>
      <vt:lpstr>Impact</vt:lpstr>
      <vt:lpstr>Times New Roman</vt:lpstr>
      <vt:lpstr>Wingdings</vt:lpstr>
      <vt:lpstr>Wingdings 2</vt:lpstr>
      <vt:lpstr>Wingdings 3</vt:lpstr>
      <vt:lpstr>Перспектива</vt:lpstr>
      <vt:lpstr>Модуль</vt:lpstr>
      <vt:lpstr>Тверда обкладинка</vt:lpstr>
      <vt:lpstr>Презентація PowerPoint</vt:lpstr>
      <vt:lpstr>План</vt:lpstr>
      <vt:lpstr>Опорні поняття і дати</vt:lpstr>
      <vt:lpstr>Презентація PowerPoint</vt:lpstr>
      <vt:lpstr>Презентація PowerPoint</vt:lpstr>
      <vt:lpstr>Презентація PowerPoint</vt:lpstr>
      <vt:lpstr>Робота в групах.  Опрацюйте с. 25-26 і виконайте завдання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Презентація PowerPoint</vt:lpstr>
      <vt:lpstr>Домашнє завдання 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4. Імперія у Франції. Наполеонівські війни</dc:title>
  <dc:creator>Анатолій Олегович Гель</dc:creator>
  <cp:lastModifiedBy>Користувач Windows</cp:lastModifiedBy>
  <cp:revision>1037</cp:revision>
  <dcterms:created xsi:type="dcterms:W3CDTF">2010-02-23T11:30:32Z</dcterms:created>
  <dcterms:modified xsi:type="dcterms:W3CDTF">2026-07-27T18:01:22Z</dcterms:modified>
</cp:coreProperties>
</file>